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footer1.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xml" ContentType="application/vnd.openxmlformats-officedocument.wordprocessingml.head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footer10.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1.xml" ContentType="application/vnd.openxmlformats-officedocument.wordprocessingml.footer+xml"/>
  <Override PartName="/word/footer12.xml" ContentType="application/vnd.openxmlformats-officedocument.wordprocessingml.footer+xml"/>
  <Override PartName="/word/header12.xml" ContentType="application/vnd.openxmlformats-officedocument.wordprocessingml.header+xml"/>
  <Override PartName="/word/footer1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086CB7B" w14:textId="419D65E1" w:rsidR="00704F11" w:rsidRDefault="00EC1849" w:rsidP="00061D7A">
      <w:pPr>
        <w:rPr>
          <w:color w:val="244061"/>
        </w:rPr>
      </w:pPr>
      <w:bookmarkStart w:id="0" w:name="_Hlk112248288"/>
      <w:bookmarkEnd w:id="0"/>
      <w:r>
        <w:rPr>
          <w:rFonts w:ascii="Arial" w:hAnsi="Arial" w:cs="Arial"/>
          <w:noProof/>
          <w:color w:val="244061"/>
          <w:sz w:val="28"/>
          <w:shd w:val="clear" w:color="auto" w:fill="E6E6E6"/>
        </w:rPr>
        <w:drawing>
          <wp:anchor distT="0" distB="0" distL="114300" distR="114300" simplePos="0" relativeHeight="251658277" behindDoc="1" locked="0" layoutInCell="1" allowOverlap="1" wp14:anchorId="0B236D2C" wp14:editId="4D225E1B">
            <wp:simplePos x="0" y="0"/>
            <wp:positionH relativeFrom="page">
              <wp:posOffset>8890</wp:posOffset>
            </wp:positionH>
            <wp:positionV relativeFrom="paragraph">
              <wp:posOffset>-544195</wp:posOffset>
            </wp:positionV>
            <wp:extent cx="7540592" cy="10665035"/>
            <wp:effectExtent l="0" t="0" r="3810" b="3175"/>
            <wp:wrapNone/>
            <wp:docPr id="255" name="Picture 1" descr="A couple of women carrying surfboards&#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5" name="Picture 255" descr="A couple of women carrying surfboards&#10;&#10;Description automatically generated with low confidence"/>
                    <pic:cNvPicPr/>
                  </pic:nvPicPr>
                  <pic:blipFill>
                    <a:blip r:embed="rId12"/>
                    <a:stretch>
                      <a:fillRect/>
                    </a:stretch>
                  </pic:blipFill>
                  <pic:spPr>
                    <a:xfrm>
                      <a:off x="0" y="0"/>
                      <a:ext cx="7540592" cy="10665035"/>
                    </a:xfrm>
                    <a:prstGeom prst="rect">
                      <a:avLst/>
                    </a:prstGeom>
                  </pic:spPr>
                </pic:pic>
              </a:graphicData>
            </a:graphic>
            <wp14:sizeRelH relativeFrom="page">
              <wp14:pctWidth>0</wp14:pctWidth>
            </wp14:sizeRelH>
            <wp14:sizeRelV relativeFrom="page">
              <wp14:pctHeight>0</wp14:pctHeight>
            </wp14:sizeRelV>
          </wp:anchor>
        </w:drawing>
      </w:r>
    </w:p>
    <w:p w14:paraId="50BC64FE" w14:textId="56E3DB42" w:rsidR="00704F11" w:rsidRPr="00275577" w:rsidRDefault="00704F11" w:rsidP="00704F11">
      <w:pPr>
        <w:rPr>
          <w:rFonts w:ascii="Arial" w:hAnsi="Arial" w:cs="Arial"/>
          <w:b/>
          <w:color w:val="CCECFF"/>
          <w:sz w:val="72"/>
          <w:szCs w:val="56"/>
        </w:rPr>
      </w:pPr>
    </w:p>
    <w:p w14:paraId="667B4395" w14:textId="39B7226A" w:rsidR="00704F11" w:rsidRPr="00D25DFC" w:rsidRDefault="00275577" w:rsidP="00275577">
      <w:pPr>
        <w:tabs>
          <w:tab w:val="left" w:pos="2513"/>
        </w:tabs>
        <w:rPr>
          <w:rFonts w:ascii="Arial" w:hAnsi="Arial" w:cs="Arial"/>
        </w:rPr>
      </w:pPr>
      <w:r>
        <w:rPr>
          <w:rFonts w:ascii="Arial" w:hAnsi="Arial" w:cs="Arial"/>
        </w:rPr>
        <w:tab/>
      </w:r>
    </w:p>
    <w:p w14:paraId="1DC5F8F9" w14:textId="19E383CB" w:rsidR="00704F11" w:rsidRDefault="00704F11" w:rsidP="50FEC6F1">
      <w:pPr>
        <w:pStyle w:val="TitleLeadin"/>
        <w:rPr>
          <w:rFonts w:ascii="Arial" w:hAnsi="Arial" w:cs="Arial"/>
          <w:color w:val="244061"/>
          <w:sz w:val="28"/>
          <w:szCs w:val="28"/>
        </w:rPr>
      </w:pPr>
    </w:p>
    <w:p w14:paraId="79BFA397" w14:textId="77777777" w:rsidR="00080235" w:rsidRDefault="00080235" w:rsidP="00704F11">
      <w:pPr>
        <w:pStyle w:val="TitleLeadin"/>
        <w:rPr>
          <w:rFonts w:ascii="Arial" w:hAnsi="Arial" w:cs="Arial"/>
          <w:color w:val="FF0000"/>
          <w:sz w:val="72"/>
          <w:szCs w:val="72"/>
        </w:rPr>
      </w:pPr>
    </w:p>
    <w:p w14:paraId="6D4AB082" w14:textId="6BE40F04" w:rsidR="00080235" w:rsidRDefault="00061D7A" w:rsidP="00061D7A">
      <w:pPr>
        <w:pStyle w:val="TitleLeadin"/>
        <w:tabs>
          <w:tab w:val="left" w:pos="3570"/>
        </w:tabs>
        <w:rPr>
          <w:rFonts w:ascii="Arial" w:hAnsi="Arial" w:cs="Arial"/>
          <w:color w:val="FF0000"/>
          <w:sz w:val="72"/>
          <w:szCs w:val="72"/>
        </w:rPr>
      </w:pPr>
      <w:r>
        <w:rPr>
          <w:rFonts w:ascii="Arial" w:hAnsi="Arial" w:cs="Arial"/>
          <w:color w:val="FF0000"/>
          <w:sz w:val="72"/>
          <w:szCs w:val="72"/>
        </w:rPr>
        <w:tab/>
      </w:r>
    </w:p>
    <w:p w14:paraId="78F0D605" w14:textId="19E383CB" w:rsidR="00704F11" w:rsidRDefault="00704F11" w:rsidP="50FEC6F1">
      <w:pPr>
        <w:pStyle w:val="TitleLeadin"/>
        <w:rPr>
          <w:rFonts w:ascii="Arial" w:hAnsi="Arial" w:cs="Arial"/>
          <w:color w:val="244061"/>
          <w:sz w:val="28"/>
          <w:szCs w:val="28"/>
        </w:rPr>
      </w:pPr>
    </w:p>
    <w:p w14:paraId="4A4F745A" w14:textId="19E383CB" w:rsidR="00704F11" w:rsidRDefault="00704F11" w:rsidP="50FEC6F1">
      <w:pPr>
        <w:pStyle w:val="TitleLeadin"/>
        <w:rPr>
          <w:rFonts w:ascii="Arial" w:hAnsi="Arial" w:cs="Arial"/>
          <w:color w:val="244061"/>
          <w:sz w:val="28"/>
          <w:szCs w:val="28"/>
        </w:rPr>
      </w:pPr>
    </w:p>
    <w:p w14:paraId="652F8852" w14:textId="77777777" w:rsidR="00704F11" w:rsidRDefault="00704F11" w:rsidP="00704F11">
      <w:pPr>
        <w:pStyle w:val="TitleLeadin"/>
        <w:rPr>
          <w:rFonts w:ascii="Arial" w:hAnsi="Arial" w:cs="Arial"/>
        </w:rPr>
      </w:pPr>
    </w:p>
    <w:p w14:paraId="6B8D93A5" w14:textId="77777777" w:rsidR="00704F11" w:rsidRPr="00D25DFC" w:rsidRDefault="00704F11" w:rsidP="00704F11">
      <w:pPr>
        <w:pStyle w:val="TitleLeadin"/>
        <w:rPr>
          <w:rFonts w:ascii="Arial" w:hAnsi="Arial" w:cs="Arial"/>
        </w:rPr>
      </w:pPr>
    </w:p>
    <w:p w14:paraId="31660353" w14:textId="77777777" w:rsidR="00704F11" w:rsidRPr="00D25DFC" w:rsidRDefault="00704F11" w:rsidP="00704F11">
      <w:pPr>
        <w:rPr>
          <w:rFonts w:ascii="Arial" w:hAnsi="Arial" w:cs="Arial"/>
          <w:highlight w:val="yellow"/>
        </w:rPr>
      </w:pPr>
    </w:p>
    <w:p w14:paraId="319A4DA9" w14:textId="77777777" w:rsidR="00704F11" w:rsidRPr="00D25DFC" w:rsidRDefault="00704F11" w:rsidP="00704F11">
      <w:pPr>
        <w:rPr>
          <w:rFonts w:ascii="Arial" w:hAnsi="Arial" w:cs="Arial"/>
          <w:highlight w:val="yellow"/>
        </w:rPr>
      </w:pPr>
    </w:p>
    <w:p w14:paraId="07A22351" w14:textId="77777777" w:rsidR="00704F11" w:rsidRPr="00D25DFC" w:rsidRDefault="00704F11" w:rsidP="00704F11">
      <w:pPr>
        <w:rPr>
          <w:rFonts w:ascii="Arial" w:hAnsi="Arial" w:cs="Arial"/>
          <w:highlight w:val="yellow"/>
        </w:rPr>
      </w:pPr>
    </w:p>
    <w:p w14:paraId="72318282" w14:textId="77777777" w:rsidR="00704F11" w:rsidRPr="00D25DFC" w:rsidRDefault="00704F11" w:rsidP="00704F11">
      <w:pPr>
        <w:rPr>
          <w:rFonts w:ascii="Arial" w:hAnsi="Arial" w:cs="Arial"/>
          <w:highlight w:val="yellow"/>
        </w:rPr>
      </w:pPr>
    </w:p>
    <w:p w14:paraId="7068BC3F" w14:textId="77777777" w:rsidR="00704F11" w:rsidRPr="00D25DFC" w:rsidRDefault="00704F11" w:rsidP="00704F11">
      <w:pPr>
        <w:rPr>
          <w:rFonts w:ascii="Arial" w:hAnsi="Arial" w:cs="Arial"/>
          <w:highlight w:val="yellow"/>
        </w:rPr>
      </w:pPr>
    </w:p>
    <w:p w14:paraId="7D0AA303" w14:textId="77777777" w:rsidR="00704F11" w:rsidRPr="00D25DFC" w:rsidRDefault="00704F11" w:rsidP="00704F11">
      <w:pPr>
        <w:rPr>
          <w:rFonts w:ascii="Arial" w:hAnsi="Arial" w:cs="Arial"/>
          <w:highlight w:val="yellow"/>
        </w:rPr>
      </w:pPr>
    </w:p>
    <w:p w14:paraId="1C1C9A1C" w14:textId="77777777" w:rsidR="00704F11" w:rsidRPr="00D25DFC" w:rsidRDefault="00704F11" w:rsidP="00704F11">
      <w:pPr>
        <w:rPr>
          <w:rFonts w:ascii="Arial" w:hAnsi="Arial" w:cs="Arial"/>
          <w:highlight w:val="yellow"/>
        </w:rPr>
      </w:pPr>
    </w:p>
    <w:p w14:paraId="1050ECEE" w14:textId="77777777" w:rsidR="00704F11" w:rsidRPr="00D25DFC" w:rsidRDefault="00704F11" w:rsidP="00704F11">
      <w:pPr>
        <w:rPr>
          <w:rFonts w:ascii="Arial" w:hAnsi="Arial" w:cs="Arial"/>
          <w:highlight w:val="yellow"/>
        </w:rPr>
      </w:pPr>
    </w:p>
    <w:p w14:paraId="4D7AE528" w14:textId="77777777" w:rsidR="00704F11" w:rsidRPr="00D25DFC" w:rsidRDefault="00704F11" w:rsidP="00704F11">
      <w:pPr>
        <w:rPr>
          <w:rFonts w:ascii="Arial" w:hAnsi="Arial" w:cs="Arial"/>
          <w:highlight w:val="yellow"/>
        </w:rPr>
      </w:pPr>
    </w:p>
    <w:p w14:paraId="7EB61B6D" w14:textId="77777777" w:rsidR="00704F11" w:rsidRPr="00D25DFC" w:rsidRDefault="00704F11" w:rsidP="00704F11">
      <w:pPr>
        <w:rPr>
          <w:rFonts w:ascii="Arial" w:hAnsi="Arial" w:cs="Arial"/>
          <w:highlight w:val="yellow"/>
        </w:rPr>
      </w:pPr>
    </w:p>
    <w:p w14:paraId="2B471405" w14:textId="77777777" w:rsidR="00704F11" w:rsidRPr="00D25DFC" w:rsidRDefault="00704F11" w:rsidP="00704F11">
      <w:pPr>
        <w:rPr>
          <w:rFonts w:ascii="Arial" w:hAnsi="Arial" w:cs="Arial"/>
          <w:highlight w:val="yellow"/>
        </w:rPr>
      </w:pPr>
    </w:p>
    <w:p w14:paraId="60D7BB30" w14:textId="77777777" w:rsidR="00704F11" w:rsidRPr="00D25DFC" w:rsidRDefault="00704F11" w:rsidP="00704F11">
      <w:pPr>
        <w:rPr>
          <w:rFonts w:ascii="Arial" w:hAnsi="Arial" w:cs="Arial"/>
          <w:highlight w:val="yellow"/>
        </w:rPr>
      </w:pPr>
    </w:p>
    <w:p w14:paraId="4F350331" w14:textId="77777777" w:rsidR="00704F11" w:rsidRPr="003C3E2B" w:rsidRDefault="00704F11" w:rsidP="00704F11">
      <w:pPr>
        <w:pStyle w:val="TOCHeading"/>
        <w:framePr w:wrap="around"/>
        <w:pBdr>
          <w:top w:val="single" w:sz="12" w:space="7" w:color="003361"/>
          <w:bottom w:val="single" w:sz="12" w:space="8" w:color="003361"/>
        </w:pBdr>
        <w:rPr>
          <w:rFonts w:ascii="Arial" w:hAnsi="Arial" w:cs="Arial"/>
          <w:color w:val="003361"/>
        </w:rPr>
      </w:pPr>
      <w:r w:rsidRPr="003C3E2B">
        <w:rPr>
          <w:rFonts w:ascii="Arial" w:hAnsi="Arial" w:cs="Arial"/>
          <w:color w:val="003361"/>
        </w:rPr>
        <w:lastRenderedPageBreak/>
        <w:t>CONTENTS</w:t>
      </w:r>
    </w:p>
    <w:p w14:paraId="5F1C389F" w14:textId="7F6FB7E4" w:rsidR="00A81432" w:rsidRPr="00A13A11" w:rsidRDefault="0077378A" w:rsidP="00265F6A">
      <w:pPr>
        <w:pStyle w:val="TOC1"/>
        <w:spacing w:before="70" w:after="70"/>
        <w:rPr>
          <w:rFonts w:ascii="Arial" w:eastAsiaTheme="minorEastAsia" w:hAnsi="Arial" w:cs="Arial"/>
          <w:noProof/>
          <w:spacing w:val="0"/>
          <w:sz w:val="22"/>
          <w:szCs w:val="22"/>
        </w:rPr>
      </w:pPr>
      <w:r>
        <w:rPr>
          <w:rFonts w:ascii="Arial" w:hAnsi="Arial" w:cs="Arial"/>
          <w:b/>
          <w:color w:val="002060"/>
          <w:sz w:val="20"/>
          <w:szCs w:val="20"/>
          <w:highlight w:val="yellow"/>
          <w:shd w:val="clear" w:color="auto" w:fill="E6E6E6"/>
        </w:rPr>
        <w:br/>
      </w:r>
      <w:r w:rsidR="00704F11" w:rsidRPr="00B40216">
        <w:rPr>
          <w:rFonts w:ascii="Arial" w:hAnsi="Arial" w:cs="Arial"/>
          <w:b/>
          <w:color w:val="002060"/>
          <w:sz w:val="20"/>
          <w:szCs w:val="20"/>
          <w:highlight w:val="yellow"/>
          <w:shd w:val="clear" w:color="auto" w:fill="E6E6E6"/>
        </w:rPr>
        <w:fldChar w:fldCharType="begin"/>
      </w:r>
      <w:r w:rsidR="00704F11" w:rsidRPr="00B40216">
        <w:rPr>
          <w:rFonts w:ascii="Arial" w:hAnsi="Arial" w:cs="Arial"/>
          <w:b/>
          <w:bCs/>
          <w:noProof/>
          <w:color w:val="002060"/>
          <w:sz w:val="20"/>
          <w:szCs w:val="20"/>
          <w:highlight w:val="yellow"/>
        </w:rPr>
        <w:instrText xml:space="preserve"> TOC \o "1-3" \h \z \u </w:instrText>
      </w:r>
      <w:r w:rsidR="00704F11" w:rsidRPr="00B40216">
        <w:rPr>
          <w:rFonts w:ascii="Arial" w:hAnsi="Arial" w:cs="Arial"/>
          <w:b/>
          <w:color w:val="002060"/>
          <w:sz w:val="20"/>
          <w:szCs w:val="20"/>
          <w:highlight w:val="yellow"/>
          <w:shd w:val="clear" w:color="auto" w:fill="E6E6E6"/>
        </w:rPr>
        <w:fldChar w:fldCharType="separate"/>
      </w:r>
      <w:hyperlink w:anchor="_Toc116036561" w:history="1">
        <w:r w:rsidR="00A81432" w:rsidRPr="00A13A11">
          <w:rPr>
            <w:rStyle w:val="Hyperlink"/>
            <w:rFonts w:ascii="Arial" w:hAnsi="Arial" w:cs="Arial"/>
            <w:noProof/>
          </w:rPr>
          <w:t>MAYOR AND CEO MESSAGE</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_Toc116036561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4</w:t>
        </w:r>
        <w:r w:rsidR="00A81432" w:rsidRPr="00A13A11">
          <w:rPr>
            <w:rFonts w:ascii="Arial" w:hAnsi="Arial" w:cs="Arial"/>
            <w:noProof/>
            <w:webHidden/>
          </w:rPr>
          <w:fldChar w:fldCharType="end"/>
        </w:r>
      </w:hyperlink>
    </w:p>
    <w:p w14:paraId="58B50693" w14:textId="52AB7415" w:rsidR="00A81432" w:rsidRPr="00A13A11" w:rsidRDefault="00D951D4" w:rsidP="00265F6A">
      <w:pPr>
        <w:pStyle w:val="TOC1"/>
        <w:spacing w:before="70" w:after="70"/>
        <w:rPr>
          <w:rFonts w:ascii="Arial" w:eastAsiaTheme="minorEastAsia" w:hAnsi="Arial" w:cs="Arial"/>
          <w:noProof/>
          <w:spacing w:val="0"/>
          <w:sz w:val="22"/>
          <w:szCs w:val="22"/>
        </w:rPr>
      </w:pPr>
      <w:hyperlink w:anchor="_Toc116036562" w:history="1">
        <w:r w:rsidR="00A81432" w:rsidRPr="00A13A11">
          <w:rPr>
            <w:rStyle w:val="Hyperlink"/>
            <w:rFonts w:ascii="Arial" w:hAnsi="Arial" w:cs="Arial"/>
            <w:noProof/>
          </w:rPr>
          <w:t>INTRODUCTION</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_Toc116036562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6</w:t>
        </w:r>
        <w:r w:rsidR="00A81432" w:rsidRPr="00A13A11">
          <w:rPr>
            <w:rFonts w:ascii="Arial" w:hAnsi="Arial" w:cs="Arial"/>
            <w:noProof/>
            <w:webHidden/>
          </w:rPr>
          <w:fldChar w:fldCharType="end"/>
        </w:r>
      </w:hyperlink>
    </w:p>
    <w:p w14:paraId="33CA14F0" w14:textId="5256AC65" w:rsidR="00A81432" w:rsidRPr="00A13A11" w:rsidRDefault="00D951D4" w:rsidP="00265F6A">
      <w:pPr>
        <w:pStyle w:val="TOC2"/>
        <w:spacing w:before="70" w:after="70"/>
        <w:rPr>
          <w:rFonts w:ascii="Arial" w:eastAsiaTheme="minorEastAsia" w:hAnsi="Arial" w:cs="Arial"/>
          <w:noProof/>
          <w:spacing w:val="0"/>
          <w:sz w:val="22"/>
          <w:szCs w:val="22"/>
        </w:rPr>
      </w:pPr>
      <w:hyperlink w:anchor="_Toc116036563" w:history="1">
        <w:r w:rsidR="00A81432" w:rsidRPr="00A13A11">
          <w:rPr>
            <w:rStyle w:val="Hyperlink"/>
            <w:rFonts w:ascii="Arial" w:hAnsi="Arial" w:cs="Arial"/>
            <w:noProof/>
          </w:rPr>
          <w:t>OUR CITY</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_Toc116036563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6</w:t>
        </w:r>
        <w:r w:rsidR="00A81432" w:rsidRPr="00A13A11">
          <w:rPr>
            <w:rFonts w:ascii="Arial" w:hAnsi="Arial" w:cs="Arial"/>
            <w:noProof/>
            <w:webHidden/>
          </w:rPr>
          <w:fldChar w:fldCharType="end"/>
        </w:r>
      </w:hyperlink>
    </w:p>
    <w:p w14:paraId="6A92055D" w14:textId="27FAA5CB" w:rsidR="00A81432" w:rsidRPr="00A13A11" w:rsidRDefault="00D951D4" w:rsidP="00265F6A">
      <w:pPr>
        <w:pStyle w:val="TOC2"/>
        <w:spacing w:before="70" w:after="70"/>
        <w:rPr>
          <w:rFonts w:ascii="Arial" w:eastAsiaTheme="minorEastAsia" w:hAnsi="Arial" w:cs="Arial"/>
          <w:noProof/>
          <w:spacing w:val="0"/>
          <w:sz w:val="22"/>
          <w:szCs w:val="22"/>
        </w:rPr>
      </w:pPr>
      <w:hyperlink w:anchor="_Toc116036564" w:history="1">
        <w:r w:rsidR="00A81432" w:rsidRPr="00A13A11">
          <w:rPr>
            <w:rStyle w:val="Hyperlink"/>
            <w:rFonts w:ascii="Arial" w:hAnsi="Arial" w:cs="Arial"/>
            <w:noProof/>
          </w:rPr>
          <w:t>EMPLOYMENT AND ECONOMY</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_Toc116036564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7</w:t>
        </w:r>
        <w:r w:rsidR="00A81432" w:rsidRPr="00A13A11">
          <w:rPr>
            <w:rFonts w:ascii="Arial" w:hAnsi="Arial" w:cs="Arial"/>
            <w:noProof/>
            <w:webHidden/>
          </w:rPr>
          <w:fldChar w:fldCharType="end"/>
        </w:r>
      </w:hyperlink>
    </w:p>
    <w:p w14:paraId="7EE4BA3E" w14:textId="02BE750F" w:rsidR="00A81432" w:rsidRPr="00A13A11" w:rsidRDefault="00D951D4" w:rsidP="00265F6A">
      <w:pPr>
        <w:pStyle w:val="TOC2"/>
        <w:spacing w:before="70" w:after="70"/>
        <w:rPr>
          <w:rFonts w:ascii="Arial" w:eastAsiaTheme="minorEastAsia" w:hAnsi="Arial" w:cs="Arial"/>
          <w:noProof/>
          <w:spacing w:val="0"/>
          <w:sz w:val="22"/>
          <w:szCs w:val="22"/>
        </w:rPr>
      </w:pPr>
      <w:hyperlink w:anchor="_Toc116036565" w:history="1">
        <w:r w:rsidR="00A81432" w:rsidRPr="00A13A11">
          <w:rPr>
            <w:rStyle w:val="Hyperlink"/>
            <w:rFonts w:ascii="Arial" w:hAnsi="Arial" w:cs="Arial"/>
            <w:noProof/>
          </w:rPr>
          <w:t>OUR PURPOSE, VALUES AND STRATEGIC DIRECTIONS</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_Toc116036565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8</w:t>
        </w:r>
        <w:r w:rsidR="00A81432" w:rsidRPr="00A13A11">
          <w:rPr>
            <w:rFonts w:ascii="Arial" w:hAnsi="Arial" w:cs="Arial"/>
            <w:noProof/>
            <w:webHidden/>
          </w:rPr>
          <w:fldChar w:fldCharType="end"/>
        </w:r>
      </w:hyperlink>
    </w:p>
    <w:p w14:paraId="27C9C739" w14:textId="5A02B88B" w:rsidR="00A81432" w:rsidRPr="00A13A11" w:rsidRDefault="00D951D4" w:rsidP="00265F6A">
      <w:pPr>
        <w:pStyle w:val="TOC1"/>
        <w:spacing w:before="70" w:after="70"/>
        <w:rPr>
          <w:rFonts w:ascii="Arial" w:eastAsiaTheme="minorEastAsia" w:hAnsi="Arial" w:cs="Arial"/>
          <w:noProof/>
          <w:spacing w:val="0"/>
          <w:sz w:val="22"/>
          <w:szCs w:val="22"/>
        </w:rPr>
      </w:pPr>
      <w:hyperlink w:anchor="_Toc116036566" w:history="1">
        <w:r w:rsidR="00A81432" w:rsidRPr="00A13A11">
          <w:rPr>
            <w:rStyle w:val="Hyperlink"/>
            <w:rFonts w:ascii="Arial" w:hAnsi="Arial" w:cs="Arial"/>
            <w:noProof/>
          </w:rPr>
          <w:t>THE YEAR IN REVIEW</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_Toc116036566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9</w:t>
        </w:r>
        <w:r w:rsidR="00A81432" w:rsidRPr="00A13A11">
          <w:rPr>
            <w:rFonts w:ascii="Arial" w:hAnsi="Arial" w:cs="Arial"/>
            <w:noProof/>
            <w:webHidden/>
          </w:rPr>
          <w:fldChar w:fldCharType="end"/>
        </w:r>
      </w:hyperlink>
    </w:p>
    <w:p w14:paraId="02ECA25D" w14:textId="20F00856" w:rsidR="00A81432" w:rsidRPr="00A13A11" w:rsidRDefault="00D951D4" w:rsidP="00265F6A">
      <w:pPr>
        <w:pStyle w:val="TOC2"/>
        <w:spacing w:before="70" w:after="70"/>
        <w:rPr>
          <w:rStyle w:val="Hyperlink"/>
          <w:rFonts w:ascii="Arial" w:hAnsi="Arial" w:cs="Arial"/>
        </w:rPr>
      </w:pPr>
      <w:hyperlink w:anchor="_Toc116036567" w:history="1">
        <w:r w:rsidR="00A81432" w:rsidRPr="00A13A11">
          <w:rPr>
            <w:rStyle w:val="Hyperlink"/>
            <w:rFonts w:ascii="Arial" w:hAnsi="Arial" w:cs="Arial"/>
            <w:noProof/>
          </w:rPr>
          <w:t>FAST FACTS</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_Toc116036567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9</w:t>
        </w:r>
        <w:r w:rsidR="00A81432" w:rsidRPr="00A13A11">
          <w:rPr>
            <w:rStyle w:val="Hyperlink"/>
            <w:rFonts w:ascii="Arial" w:hAnsi="Arial" w:cs="Arial"/>
            <w:webHidden/>
          </w:rPr>
          <w:fldChar w:fldCharType="end"/>
        </w:r>
      </w:hyperlink>
    </w:p>
    <w:p w14:paraId="4B1D764B" w14:textId="6E4E86DA" w:rsidR="00A81432" w:rsidRPr="00A13A11" w:rsidRDefault="00D951D4" w:rsidP="00265F6A">
      <w:pPr>
        <w:pStyle w:val="TOC2"/>
        <w:spacing w:before="70" w:after="70"/>
        <w:rPr>
          <w:rStyle w:val="Hyperlink"/>
          <w:rFonts w:ascii="Arial" w:hAnsi="Arial" w:cs="Arial"/>
        </w:rPr>
      </w:pPr>
      <w:hyperlink w:anchor="_Toc116036568" w:history="1">
        <w:r w:rsidR="00A81432" w:rsidRPr="00A13A11">
          <w:rPr>
            <w:rStyle w:val="Hyperlink"/>
            <w:rFonts w:ascii="Arial" w:hAnsi="Arial" w:cs="Arial"/>
            <w:noProof/>
          </w:rPr>
          <w:t>OUR COMMUNITY PLAN HIGHLIGHTS FOR 2021‒22</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_Toc116036568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10</w:t>
        </w:r>
        <w:r w:rsidR="00A81432" w:rsidRPr="00A13A11">
          <w:rPr>
            <w:rStyle w:val="Hyperlink"/>
            <w:rFonts w:ascii="Arial" w:hAnsi="Arial" w:cs="Arial"/>
            <w:webHidden/>
          </w:rPr>
          <w:fldChar w:fldCharType="end"/>
        </w:r>
      </w:hyperlink>
    </w:p>
    <w:p w14:paraId="444FF10B" w14:textId="22E1C089" w:rsidR="00A81432" w:rsidRPr="00A13A11" w:rsidRDefault="00D951D4" w:rsidP="00265F6A">
      <w:pPr>
        <w:pStyle w:val="TOC2"/>
        <w:spacing w:before="70" w:after="70"/>
        <w:rPr>
          <w:rStyle w:val="Hyperlink"/>
          <w:rFonts w:ascii="Arial" w:hAnsi="Arial" w:cs="Arial"/>
        </w:rPr>
      </w:pPr>
      <w:hyperlink w:anchor="_Toc116036569" w:history="1">
        <w:r w:rsidR="00A81432" w:rsidRPr="00A13A11">
          <w:rPr>
            <w:rStyle w:val="Hyperlink"/>
            <w:rFonts w:ascii="Arial" w:hAnsi="Arial" w:cs="Arial"/>
            <w:noProof/>
          </w:rPr>
          <w:t>OVERVIEW OF FINANCIAL PERFORMANCE</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_Toc116036569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13</w:t>
        </w:r>
        <w:r w:rsidR="00A81432" w:rsidRPr="00A13A11">
          <w:rPr>
            <w:rStyle w:val="Hyperlink"/>
            <w:rFonts w:ascii="Arial" w:hAnsi="Arial" w:cs="Arial"/>
            <w:webHidden/>
          </w:rPr>
          <w:fldChar w:fldCharType="end"/>
        </w:r>
      </w:hyperlink>
    </w:p>
    <w:p w14:paraId="49DEFCA6" w14:textId="05E758B4" w:rsidR="00A81432" w:rsidRPr="00A13A11" w:rsidRDefault="00D951D4" w:rsidP="00265F6A">
      <w:pPr>
        <w:pStyle w:val="TOC2"/>
        <w:spacing w:before="70" w:after="70"/>
        <w:rPr>
          <w:rStyle w:val="Hyperlink"/>
          <w:rFonts w:ascii="Arial" w:hAnsi="Arial" w:cs="Arial"/>
        </w:rPr>
      </w:pPr>
      <w:hyperlink w:anchor="_Toc116036570" w:history="1">
        <w:r w:rsidR="00A81432" w:rsidRPr="00A13A11">
          <w:rPr>
            <w:rStyle w:val="Hyperlink"/>
            <w:rFonts w:ascii="Arial" w:hAnsi="Arial" w:cs="Arial"/>
            <w:noProof/>
          </w:rPr>
          <w:t>KEY CAPITAL PROJECTS</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_Toc116036570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18</w:t>
        </w:r>
        <w:r w:rsidR="00A81432" w:rsidRPr="00A13A11">
          <w:rPr>
            <w:rStyle w:val="Hyperlink"/>
            <w:rFonts w:ascii="Arial" w:hAnsi="Arial" w:cs="Arial"/>
            <w:webHidden/>
          </w:rPr>
          <w:fldChar w:fldCharType="end"/>
        </w:r>
      </w:hyperlink>
    </w:p>
    <w:p w14:paraId="0A8F5B5A" w14:textId="5823ECAA" w:rsidR="00A81432" w:rsidRPr="00A13A11" w:rsidRDefault="00D951D4" w:rsidP="00265F6A">
      <w:pPr>
        <w:pStyle w:val="TOC2"/>
        <w:spacing w:before="70" w:after="70"/>
        <w:rPr>
          <w:rStyle w:val="Hyperlink"/>
          <w:rFonts w:ascii="Arial" w:hAnsi="Arial" w:cs="Arial"/>
        </w:rPr>
      </w:pPr>
      <w:hyperlink w:anchor="_Toc116036571" w:history="1">
        <w:r w:rsidR="00A81432" w:rsidRPr="00A13A11">
          <w:rPr>
            <w:rStyle w:val="Hyperlink"/>
            <w:rFonts w:ascii="Arial" w:hAnsi="Arial" w:cs="Arial"/>
            <w:noProof/>
          </w:rPr>
          <w:t>OUR COMMITMENT TO SUSTAINABILITY</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_Toc116036571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19</w:t>
        </w:r>
        <w:r w:rsidR="00A81432" w:rsidRPr="00A13A11">
          <w:rPr>
            <w:rStyle w:val="Hyperlink"/>
            <w:rFonts w:ascii="Arial" w:hAnsi="Arial" w:cs="Arial"/>
            <w:webHidden/>
          </w:rPr>
          <w:fldChar w:fldCharType="end"/>
        </w:r>
      </w:hyperlink>
    </w:p>
    <w:p w14:paraId="38B04684" w14:textId="4DCF7362" w:rsidR="00A81432" w:rsidRPr="00A13A11" w:rsidRDefault="00D951D4" w:rsidP="00265F6A">
      <w:pPr>
        <w:pStyle w:val="TOC2"/>
        <w:spacing w:before="70" w:after="70"/>
        <w:rPr>
          <w:rStyle w:val="Hyperlink"/>
          <w:rFonts w:ascii="Arial" w:hAnsi="Arial" w:cs="Arial"/>
        </w:rPr>
      </w:pPr>
      <w:hyperlink w:anchor="_Toc116036572" w:history="1">
        <w:r w:rsidR="00A81432" w:rsidRPr="00A13A11">
          <w:rPr>
            <w:rStyle w:val="Hyperlink"/>
            <w:rFonts w:ascii="Arial" w:hAnsi="Arial" w:cs="Arial"/>
            <w:noProof/>
          </w:rPr>
          <w:t>OUR COMMITMENT TO HEALTH AND WELLBEING</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_Toc116036572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20</w:t>
        </w:r>
        <w:r w:rsidR="00A81432" w:rsidRPr="00A13A11">
          <w:rPr>
            <w:rStyle w:val="Hyperlink"/>
            <w:rFonts w:ascii="Arial" w:hAnsi="Arial" w:cs="Arial"/>
            <w:webHidden/>
          </w:rPr>
          <w:fldChar w:fldCharType="end"/>
        </w:r>
      </w:hyperlink>
    </w:p>
    <w:p w14:paraId="5D8DFFFB" w14:textId="75BF30A5" w:rsidR="00A81432" w:rsidRPr="00A13A11" w:rsidRDefault="00D951D4" w:rsidP="00265F6A">
      <w:pPr>
        <w:pStyle w:val="TOC2"/>
        <w:spacing w:before="70" w:after="70"/>
        <w:rPr>
          <w:rStyle w:val="Hyperlink"/>
          <w:rFonts w:ascii="Arial" w:hAnsi="Arial" w:cs="Arial"/>
        </w:rPr>
      </w:pPr>
      <w:hyperlink w:anchor="_Toc116036573" w:history="1">
        <w:r w:rsidR="00A81432" w:rsidRPr="00A13A11">
          <w:rPr>
            <w:rStyle w:val="Hyperlink"/>
            <w:rFonts w:ascii="Arial" w:hAnsi="Arial" w:cs="Arial"/>
            <w:noProof/>
          </w:rPr>
          <w:t>COMMUNITY ENGAGEMENT</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_Toc116036573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26</w:t>
        </w:r>
        <w:r w:rsidR="00A81432" w:rsidRPr="00A13A11">
          <w:rPr>
            <w:rStyle w:val="Hyperlink"/>
            <w:rFonts w:ascii="Arial" w:hAnsi="Arial" w:cs="Arial"/>
            <w:webHidden/>
          </w:rPr>
          <w:fldChar w:fldCharType="end"/>
        </w:r>
      </w:hyperlink>
    </w:p>
    <w:p w14:paraId="2BA22BB5" w14:textId="2882586A" w:rsidR="00A81432" w:rsidRPr="00A13A11" w:rsidRDefault="00D951D4" w:rsidP="00265F6A">
      <w:pPr>
        <w:pStyle w:val="TOC2"/>
        <w:spacing w:before="70" w:after="70"/>
        <w:rPr>
          <w:rStyle w:val="Hyperlink"/>
          <w:rFonts w:ascii="Arial" w:hAnsi="Arial" w:cs="Arial"/>
        </w:rPr>
      </w:pPr>
      <w:hyperlink w:anchor="_Toc116036574" w:history="1">
        <w:r w:rsidR="00A81432" w:rsidRPr="00A13A11">
          <w:rPr>
            <w:rStyle w:val="Hyperlink"/>
            <w:rFonts w:ascii="Arial" w:hAnsi="Arial" w:cs="Arial"/>
            <w:noProof/>
          </w:rPr>
          <w:t>CHALLENGES IMPACTING OUR SERVICES</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_Toc116036574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27</w:t>
        </w:r>
        <w:r w:rsidR="00A81432" w:rsidRPr="00A13A11">
          <w:rPr>
            <w:rStyle w:val="Hyperlink"/>
            <w:rFonts w:ascii="Arial" w:hAnsi="Arial" w:cs="Arial"/>
            <w:webHidden/>
          </w:rPr>
          <w:fldChar w:fldCharType="end"/>
        </w:r>
      </w:hyperlink>
    </w:p>
    <w:p w14:paraId="07738B56" w14:textId="58587609" w:rsidR="00A81432" w:rsidRPr="00A13A11" w:rsidRDefault="00D951D4" w:rsidP="00265F6A">
      <w:pPr>
        <w:pStyle w:val="TOC2"/>
        <w:spacing w:before="70" w:after="70"/>
        <w:rPr>
          <w:rStyle w:val="Hyperlink"/>
          <w:rFonts w:ascii="Arial" w:hAnsi="Arial" w:cs="Arial"/>
        </w:rPr>
      </w:pPr>
      <w:hyperlink w:anchor="_Toc116036575" w:history="1">
        <w:r w:rsidR="00A81432" w:rsidRPr="00A13A11">
          <w:rPr>
            <w:rStyle w:val="Hyperlink"/>
            <w:rFonts w:ascii="Arial" w:hAnsi="Arial" w:cs="Arial"/>
            <w:noProof/>
          </w:rPr>
          <w:t>OUR COVID-19 RESPONSE</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_Toc116036575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28</w:t>
        </w:r>
        <w:r w:rsidR="00A81432" w:rsidRPr="00A13A11">
          <w:rPr>
            <w:rStyle w:val="Hyperlink"/>
            <w:rFonts w:ascii="Arial" w:hAnsi="Arial" w:cs="Arial"/>
            <w:webHidden/>
          </w:rPr>
          <w:fldChar w:fldCharType="end"/>
        </w:r>
      </w:hyperlink>
    </w:p>
    <w:p w14:paraId="76B507C7" w14:textId="4943AF07" w:rsidR="00A81432" w:rsidRPr="00A13A11" w:rsidRDefault="00D951D4" w:rsidP="00265F6A">
      <w:pPr>
        <w:pStyle w:val="TOC1"/>
        <w:spacing w:before="70" w:after="70"/>
        <w:rPr>
          <w:rFonts w:ascii="Arial" w:eastAsiaTheme="minorEastAsia" w:hAnsi="Arial" w:cs="Arial"/>
          <w:noProof/>
          <w:spacing w:val="0"/>
          <w:sz w:val="22"/>
          <w:szCs w:val="22"/>
        </w:rPr>
      </w:pPr>
      <w:hyperlink w:anchor="_Toc116036576" w:history="1">
        <w:r w:rsidR="00A81432" w:rsidRPr="00A13A11">
          <w:rPr>
            <w:rStyle w:val="Hyperlink"/>
            <w:rFonts w:ascii="Arial" w:hAnsi="Arial" w:cs="Arial"/>
            <w:noProof/>
          </w:rPr>
          <w:t>OUR COUNCIL AND ORGANISATION</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_Toc116036576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29</w:t>
        </w:r>
        <w:r w:rsidR="00A81432" w:rsidRPr="00A13A11">
          <w:rPr>
            <w:rFonts w:ascii="Arial" w:hAnsi="Arial" w:cs="Arial"/>
            <w:noProof/>
            <w:webHidden/>
          </w:rPr>
          <w:fldChar w:fldCharType="end"/>
        </w:r>
      </w:hyperlink>
    </w:p>
    <w:p w14:paraId="19F85D93" w14:textId="54A7A0DC" w:rsidR="00A81432" w:rsidRPr="00A13A11" w:rsidRDefault="00D951D4" w:rsidP="00265F6A">
      <w:pPr>
        <w:pStyle w:val="TOC2"/>
        <w:spacing w:before="70" w:after="70"/>
        <w:rPr>
          <w:rStyle w:val="Hyperlink"/>
          <w:rFonts w:ascii="Arial" w:hAnsi="Arial" w:cs="Arial"/>
        </w:rPr>
      </w:pPr>
      <w:hyperlink w:anchor="_Toc116036577" w:history="1">
        <w:r w:rsidR="00A81432" w:rsidRPr="00A13A11">
          <w:rPr>
            <w:rStyle w:val="Hyperlink"/>
            <w:rFonts w:ascii="Arial" w:hAnsi="Arial" w:cs="Arial"/>
            <w:noProof/>
          </w:rPr>
          <w:t>OUR COUNCIL</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_Toc116036577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29</w:t>
        </w:r>
        <w:r w:rsidR="00A81432" w:rsidRPr="00A13A11">
          <w:rPr>
            <w:rStyle w:val="Hyperlink"/>
            <w:rFonts w:ascii="Arial" w:hAnsi="Arial" w:cs="Arial"/>
            <w:webHidden/>
          </w:rPr>
          <w:fldChar w:fldCharType="end"/>
        </w:r>
      </w:hyperlink>
    </w:p>
    <w:p w14:paraId="682A82AD" w14:textId="26FCCB27" w:rsidR="00A81432" w:rsidRPr="00A13A11" w:rsidRDefault="00D951D4" w:rsidP="00265F6A">
      <w:pPr>
        <w:pStyle w:val="TOC2"/>
        <w:spacing w:before="70" w:after="70"/>
        <w:rPr>
          <w:rStyle w:val="Hyperlink"/>
          <w:rFonts w:ascii="Arial" w:hAnsi="Arial" w:cs="Arial"/>
        </w:rPr>
      </w:pPr>
      <w:hyperlink w:anchor="_Toc116036578" w:history="1">
        <w:r w:rsidR="00A81432" w:rsidRPr="00A13A11">
          <w:rPr>
            <w:rStyle w:val="Hyperlink"/>
            <w:rFonts w:ascii="Arial" w:hAnsi="Arial" w:cs="Arial"/>
            <w:noProof/>
          </w:rPr>
          <w:t>OUR COUNCILLORS</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_Toc116036578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29</w:t>
        </w:r>
        <w:r w:rsidR="00A81432" w:rsidRPr="00A13A11">
          <w:rPr>
            <w:rStyle w:val="Hyperlink"/>
            <w:rFonts w:ascii="Arial" w:hAnsi="Arial" w:cs="Arial"/>
            <w:webHidden/>
          </w:rPr>
          <w:fldChar w:fldCharType="end"/>
        </w:r>
      </w:hyperlink>
    </w:p>
    <w:p w14:paraId="41E4227B" w14:textId="7ED1BFCE" w:rsidR="00A81432" w:rsidRPr="00A13A11" w:rsidRDefault="00D951D4" w:rsidP="00265F6A">
      <w:pPr>
        <w:pStyle w:val="TOC2"/>
        <w:spacing w:before="70" w:after="70"/>
        <w:rPr>
          <w:rStyle w:val="Hyperlink"/>
          <w:rFonts w:ascii="Arial" w:hAnsi="Arial" w:cs="Arial"/>
        </w:rPr>
      </w:pPr>
      <w:hyperlink w:anchor="_Toc116036579" w:history="1">
        <w:r w:rsidR="00A81432" w:rsidRPr="00A13A11">
          <w:rPr>
            <w:rStyle w:val="Hyperlink"/>
            <w:rFonts w:ascii="Arial" w:hAnsi="Arial" w:cs="Arial"/>
            <w:noProof/>
          </w:rPr>
          <w:t>OUR ORGANISATION</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_Toc116036579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33</w:t>
        </w:r>
        <w:r w:rsidR="00A81432" w:rsidRPr="00A13A11">
          <w:rPr>
            <w:rStyle w:val="Hyperlink"/>
            <w:rFonts w:ascii="Arial" w:hAnsi="Arial" w:cs="Arial"/>
            <w:webHidden/>
          </w:rPr>
          <w:fldChar w:fldCharType="end"/>
        </w:r>
      </w:hyperlink>
    </w:p>
    <w:p w14:paraId="680B9748" w14:textId="30FA7FAA" w:rsidR="00A81432" w:rsidRPr="00A13A11" w:rsidRDefault="00D951D4" w:rsidP="00265F6A">
      <w:pPr>
        <w:pStyle w:val="TOC2"/>
        <w:spacing w:before="70" w:after="70"/>
        <w:rPr>
          <w:rStyle w:val="Hyperlink"/>
          <w:rFonts w:ascii="Arial" w:hAnsi="Arial" w:cs="Arial"/>
        </w:rPr>
      </w:pPr>
      <w:hyperlink w:anchor="_Toc116036580" w:history="1">
        <w:r w:rsidR="00A81432" w:rsidRPr="00A13A11">
          <w:rPr>
            <w:rStyle w:val="Hyperlink"/>
            <w:rFonts w:ascii="Arial" w:hAnsi="Arial" w:cs="Arial"/>
            <w:noProof/>
          </w:rPr>
          <w:t>OUR LEADERSHIP TEAM</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_Toc116036580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33</w:t>
        </w:r>
        <w:r w:rsidR="00A81432" w:rsidRPr="00A13A11">
          <w:rPr>
            <w:rStyle w:val="Hyperlink"/>
            <w:rFonts w:ascii="Arial" w:hAnsi="Arial" w:cs="Arial"/>
            <w:webHidden/>
          </w:rPr>
          <w:fldChar w:fldCharType="end"/>
        </w:r>
      </w:hyperlink>
    </w:p>
    <w:p w14:paraId="1FB793C1" w14:textId="129DC3D1" w:rsidR="00A81432" w:rsidRPr="00A13A11" w:rsidRDefault="00D951D4" w:rsidP="00265F6A">
      <w:pPr>
        <w:pStyle w:val="TOC2"/>
        <w:spacing w:before="70" w:after="70"/>
        <w:rPr>
          <w:rStyle w:val="Hyperlink"/>
          <w:rFonts w:ascii="Arial" w:hAnsi="Arial" w:cs="Arial"/>
        </w:rPr>
      </w:pPr>
      <w:hyperlink w:anchor="_Toc116036581" w:history="1">
        <w:r w:rsidR="00A81432" w:rsidRPr="00A13A11">
          <w:rPr>
            <w:rStyle w:val="Hyperlink"/>
            <w:rFonts w:ascii="Arial" w:hAnsi="Arial" w:cs="Arial"/>
            <w:noProof/>
          </w:rPr>
          <w:t>OUR ORGANISATIONAL STRUCTURE</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_Toc116036581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34</w:t>
        </w:r>
        <w:r w:rsidR="00A81432" w:rsidRPr="00A13A11">
          <w:rPr>
            <w:rStyle w:val="Hyperlink"/>
            <w:rFonts w:ascii="Arial" w:hAnsi="Arial" w:cs="Arial"/>
            <w:webHidden/>
          </w:rPr>
          <w:fldChar w:fldCharType="end"/>
        </w:r>
      </w:hyperlink>
    </w:p>
    <w:p w14:paraId="60AC0A7C" w14:textId="0A3F3E5F" w:rsidR="00A81432" w:rsidRPr="00A13A11" w:rsidRDefault="00D951D4" w:rsidP="00265F6A">
      <w:pPr>
        <w:pStyle w:val="TOC2"/>
        <w:spacing w:before="70" w:after="70"/>
        <w:rPr>
          <w:rStyle w:val="Hyperlink"/>
          <w:rFonts w:ascii="Arial" w:hAnsi="Arial" w:cs="Arial"/>
        </w:rPr>
      </w:pPr>
      <w:hyperlink w:anchor="_Toc116036582" w:history="1">
        <w:r w:rsidR="00A81432" w:rsidRPr="00A13A11">
          <w:rPr>
            <w:rStyle w:val="Hyperlink"/>
            <w:rFonts w:ascii="Arial" w:hAnsi="Arial" w:cs="Arial"/>
            <w:noProof/>
          </w:rPr>
          <w:t>OUR PEOPLE</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_Toc116036582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35</w:t>
        </w:r>
        <w:r w:rsidR="00A81432" w:rsidRPr="00A13A11">
          <w:rPr>
            <w:rStyle w:val="Hyperlink"/>
            <w:rFonts w:ascii="Arial" w:hAnsi="Arial" w:cs="Arial"/>
            <w:webHidden/>
          </w:rPr>
          <w:fldChar w:fldCharType="end"/>
        </w:r>
      </w:hyperlink>
    </w:p>
    <w:p w14:paraId="431B19CD" w14:textId="3771AA1A" w:rsidR="00A81432" w:rsidRPr="00A13A11" w:rsidRDefault="00D951D4" w:rsidP="00265F6A">
      <w:pPr>
        <w:pStyle w:val="TOC2"/>
        <w:spacing w:before="70" w:after="70"/>
        <w:rPr>
          <w:rStyle w:val="Hyperlink"/>
          <w:rFonts w:ascii="Arial" w:hAnsi="Arial" w:cs="Arial"/>
        </w:rPr>
      </w:pPr>
      <w:hyperlink w:anchor="_Toc116036583" w:history="1">
        <w:r w:rsidR="00A81432" w:rsidRPr="00A13A11">
          <w:rPr>
            <w:rStyle w:val="Hyperlink"/>
            <w:rFonts w:ascii="Arial" w:hAnsi="Arial" w:cs="Arial"/>
            <w:noProof/>
          </w:rPr>
          <w:t>EQUAL EMPLOYMENT OPPORTUNITY – AN INCLUSIVE AND DIVERSE WORKPLACE</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_Toc116036583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36</w:t>
        </w:r>
        <w:r w:rsidR="00A81432" w:rsidRPr="00A13A11">
          <w:rPr>
            <w:rStyle w:val="Hyperlink"/>
            <w:rFonts w:ascii="Arial" w:hAnsi="Arial" w:cs="Arial"/>
            <w:webHidden/>
          </w:rPr>
          <w:fldChar w:fldCharType="end"/>
        </w:r>
      </w:hyperlink>
    </w:p>
    <w:p w14:paraId="01B9B6C0" w14:textId="7B82775D" w:rsidR="00A81432" w:rsidRPr="00A13A11" w:rsidRDefault="00D951D4" w:rsidP="00265F6A">
      <w:pPr>
        <w:pStyle w:val="TOC2"/>
        <w:spacing w:before="70" w:after="70"/>
        <w:rPr>
          <w:rStyle w:val="Hyperlink"/>
          <w:rFonts w:ascii="Arial" w:hAnsi="Arial" w:cs="Arial"/>
        </w:rPr>
      </w:pPr>
      <w:hyperlink w:anchor="_Toc116036584" w:history="1">
        <w:r w:rsidR="00A81432" w:rsidRPr="00A13A11">
          <w:rPr>
            <w:rStyle w:val="Hyperlink"/>
            <w:rFonts w:ascii="Arial" w:hAnsi="Arial" w:cs="Arial"/>
            <w:noProof/>
          </w:rPr>
          <w:t>OCCUPATIONAL HEALTH AND SAFETY</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_Toc116036584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37</w:t>
        </w:r>
        <w:r w:rsidR="00A81432" w:rsidRPr="00A13A11">
          <w:rPr>
            <w:rStyle w:val="Hyperlink"/>
            <w:rFonts w:ascii="Arial" w:hAnsi="Arial" w:cs="Arial"/>
            <w:webHidden/>
          </w:rPr>
          <w:fldChar w:fldCharType="end"/>
        </w:r>
      </w:hyperlink>
    </w:p>
    <w:p w14:paraId="4CA49F18" w14:textId="0C80C396" w:rsidR="00A81432" w:rsidRPr="00A13A11" w:rsidRDefault="00D951D4" w:rsidP="00265F6A">
      <w:pPr>
        <w:pStyle w:val="TOC2"/>
        <w:spacing w:before="70" w:after="70"/>
        <w:rPr>
          <w:rStyle w:val="Hyperlink"/>
          <w:rFonts w:ascii="Arial" w:hAnsi="Arial" w:cs="Arial"/>
        </w:rPr>
      </w:pPr>
      <w:hyperlink w:anchor="_Toc116036585" w:history="1">
        <w:r w:rsidR="00A81432" w:rsidRPr="00A13A11">
          <w:rPr>
            <w:rStyle w:val="Hyperlink"/>
            <w:rFonts w:ascii="Arial" w:hAnsi="Arial" w:cs="Arial"/>
            <w:noProof/>
          </w:rPr>
          <w:t>HOW WE PLAN</w:t>
        </w:r>
        <w:r w:rsidR="00A81432" w:rsidRPr="00A13A11">
          <w:rPr>
            <w:rStyle w:val="Hyperlink"/>
            <w:rFonts w:ascii="Arial" w:hAnsi="Arial" w:cs="Arial"/>
            <w:webHidden/>
          </w:rPr>
          <w:tab/>
        </w:r>
        <w:r w:rsidR="00A81432" w:rsidRPr="00A13A11">
          <w:rPr>
            <w:rStyle w:val="Hyperlink"/>
            <w:rFonts w:ascii="Arial" w:hAnsi="Arial" w:cs="Arial"/>
            <w:webHidden/>
          </w:rPr>
          <w:fldChar w:fldCharType="begin"/>
        </w:r>
        <w:r w:rsidR="00A81432" w:rsidRPr="00A13A11">
          <w:rPr>
            <w:rStyle w:val="Hyperlink"/>
            <w:rFonts w:ascii="Arial" w:hAnsi="Arial" w:cs="Arial"/>
            <w:webHidden/>
          </w:rPr>
          <w:instrText xml:space="preserve"> PAGEREF _Toc116036585 \h </w:instrText>
        </w:r>
        <w:r w:rsidR="00A81432" w:rsidRPr="00A13A11">
          <w:rPr>
            <w:rStyle w:val="Hyperlink"/>
            <w:rFonts w:ascii="Arial" w:hAnsi="Arial" w:cs="Arial"/>
            <w:webHidden/>
          </w:rPr>
        </w:r>
        <w:r w:rsidR="00A81432" w:rsidRPr="00A13A11">
          <w:rPr>
            <w:rStyle w:val="Hyperlink"/>
            <w:rFonts w:ascii="Arial" w:hAnsi="Arial" w:cs="Arial"/>
            <w:webHidden/>
          </w:rPr>
          <w:fldChar w:fldCharType="separate"/>
        </w:r>
        <w:r w:rsidR="00A81432" w:rsidRPr="00A13A11">
          <w:rPr>
            <w:rStyle w:val="Hyperlink"/>
            <w:rFonts w:ascii="Arial" w:hAnsi="Arial" w:cs="Arial"/>
            <w:webHidden/>
          </w:rPr>
          <w:t>38</w:t>
        </w:r>
        <w:r w:rsidR="00A81432" w:rsidRPr="00A13A11">
          <w:rPr>
            <w:rStyle w:val="Hyperlink"/>
            <w:rFonts w:ascii="Arial" w:hAnsi="Arial" w:cs="Arial"/>
            <w:webHidden/>
          </w:rPr>
          <w:fldChar w:fldCharType="end"/>
        </w:r>
      </w:hyperlink>
    </w:p>
    <w:p w14:paraId="6278302A" w14:textId="293772B0" w:rsidR="00A81432" w:rsidRPr="00A13A11" w:rsidRDefault="00D951D4" w:rsidP="00265F6A">
      <w:pPr>
        <w:pStyle w:val="TOC1"/>
        <w:spacing w:before="70" w:after="70"/>
        <w:rPr>
          <w:rFonts w:ascii="Arial" w:eastAsiaTheme="minorEastAsia" w:hAnsi="Arial" w:cs="Arial"/>
          <w:noProof/>
          <w:spacing w:val="0"/>
          <w:sz w:val="22"/>
          <w:szCs w:val="22"/>
        </w:rPr>
      </w:pPr>
      <w:hyperlink w:anchor="_Toc116036586" w:history="1">
        <w:r w:rsidR="00A81432" w:rsidRPr="00A13A11">
          <w:rPr>
            <w:rStyle w:val="Hyperlink"/>
            <w:rFonts w:ascii="Arial" w:hAnsi="Arial" w:cs="Arial"/>
            <w:noProof/>
          </w:rPr>
          <w:t>OUR PERFORMANCE</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_Toc116036586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39</w:t>
        </w:r>
        <w:r w:rsidR="00A81432" w:rsidRPr="00A13A11">
          <w:rPr>
            <w:rFonts w:ascii="Arial" w:hAnsi="Arial" w:cs="Arial"/>
            <w:noProof/>
            <w:webHidden/>
          </w:rPr>
          <w:fldChar w:fldCharType="end"/>
        </w:r>
      </w:hyperlink>
    </w:p>
    <w:p w14:paraId="37DCA0F0" w14:textId="53D7E7CD" w:rsidR="00A81432" w:rsidRPr="00A13A11" w:rsidRDefault="00D951D4" w:rsidP="00265F6A">
      <w:pPr>
        <w:pStyle w:val="TOC2"/>
        <w:spacing w:before="70" w:after="70"/>
        <w:rPr>
          <w:rFonts w:ascii="Arial" w:eastAsiaTheme="minorEastAsia" w:hAnsi="Arial" w:cs="Arial"/>
          <w:noProof/>
          <w:spacing w:val="0"/>
          <w:sz w:val="22"/>
          <w:szCs w:val="22"/>
        </w:rPr>
      </w:pPr>
      <w:hyperlink w:anchor="_Toc116036587" w:history="1">
        <w:r w:rsidR="00A81432" w:rsidRPr="00A13A11">
          <w:rPr>
            <w:rStyle w:val="Hyperlink"/>
            <w:rFonts w:ascii="Arial" w:hAnsi="Arial" w:cs="Arial"/>
            <w:noProof/>
          </w:rPr>
          <w:t>STRATEGIC DIRECTION 1: HEALTHY, CARING AND INCLUSIVE COMMUNITY</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_Toc116036587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40</w:t>
        </w:r>
        <w:r w:rsidR="00A81432" w:rsidRPr="00A13A11">
          <w:rPr>
            <w:rFonts w:ascii="Arial" w:hAnsi="Arial" w:cs="Arial"/>
            <w:noProof/>
            <w:webHidden/>
          </w:rPr>
          <w:fldChar w:fldCharType="end"/>
        </w:r>
      </w:hyperlink>
    </w:p>
    <w:p w14:paraId="2616DD53" w14:textId="747C273C" w:rsidR="00A81432" w:rsidRPr="00A13A11" w:rsidRDefault="00D951D4" w:rsidP="00265F6A">
      <w:pPr>
        <w:pStyle w:val="TOC2"/>
        <w:spacing w:before="70" w:after="70"/>
        <w:rPr>
          <w:rFonts w:ascii="Arial" w:eastAsiaTheme="minorEastAsia" w:hAnsi="Arial" w:cs="Arial"/>
          <w:noProof/>
          <w:spacing w:val="0"/>
          <w:sz w:val="22"/>
          <w:szCs w:val="22"/>
        </w:rPr>
      </w:pPr>
      <w:hyperlink w:anchor="_Toc116036588" w:history="1">
        <w:r w:rsidR="00A81432" w:rsidRPr="00A13A11">
          <w:rPr>
            <w:rStyle w:val="Hyperlink"/>
            <w:rFonts w:ascii="Arial" w:hAnsi="Arial" w:cs="Arial"/>
            <w:noProof/>
          </w:rPr>
          <w:t>STRATEGIC DIRECTION 2: SUSTAINABLE GROWTH AND ENVIRONMENT</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_Toc116036588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58</w:t>
        </w:r>
        <w:r w:rsidR="00A81432" w:rsidRPr="00A13A11">
          <w:rPr>
            <w:rFonts w:ascii="Arial" w:hAnsi="Arial" w:cs="Arial"/>
            <w:noProof/>
            <w:webHidden/>
          </w:rPr>
          <w:fldChar w:fldCharType="end"/>
        </w:r>
      </w:hyperlink>
    </w:p>
    <w:p w14:paraId="56356D3A" w14:textId="5B2AB9AC" w:rsidR="00A81432" w:rsidRPr="00A13A11" w:rsidRDefault="00D951D4" w:rsidP="00265F6A">
      <w:pPr>
        <w:pStyle w:val="TOC2"/>
        <w:spacing w:before="70" w:after="70"/>
        <w:rPr>
          <w:rFonts w:ascii="Arial" w:eastAsiaTheme="minorEastAsia" w:hAnsi="Arial" w:cs="Arial"/>
          <w:noProof/>
          <w:spacing w:val="0"/>
          <w:sz w:val="22"/>
          <w:szCs w:val="22"/>
        </w:rPr>
      </w:pPr>
      <w:hyperlink w:anchor="_Toc116036589" w:history="1">
        <w:r w:rsidR="00A81432" w:rsidRPr="00A13A11">
          <w:rPr>
            <w:rStyle w:val="Hyperlink"/>
            <w:rFonts w:ascii="Arial" w:hAnsi="Arial" w:cs="Arial"/>
            <w:noProof/>
          </w:rPr>
          <w:t>STRATEGIC DIRECTION 3: STRONG LOCAL ECONOMY</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_Toc116036589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72</w:t>
        </w:r>
        <w:r w:rsidR="00A81432" w:rsidRPr="00A13A11">
          <w:rPr>
            <w:rFonts w:ascii="Arial" w:hAnsi="Arial" w:cs="Arial"/>
            <w:noProof/>
            <w:webHidden/>
          </w:rPr>
          <w:fldChar w:fldCharType="end"/>
        </w:r>
      </w:hyperlink>
    </w:p>
    <w:p w14:paraId="5AAC2D20" w14:textId="6C0B31F4" w:rsidR="00A81432" w:rsidRPr="00A13A11" w:rsidRDefault="00D951D4" w:rsidP="00265F6A">
      <w:pPr>
        <w:pStyle w:val="TOC2"/>
        <w:spacing w:before="70" w:after="70"/>
        <w:rPr>
          <w:rFonts w:ascii="Arial" w:eastAsiaTheme="minorEastAsia" w:hAnsi="Arial" w:cs="Arial"/>
          <w:noProof/>
          <w:spacing w:val="0"/>
          <w:sz w:val="22"/>
          <w:szCs w:val="22"/>
        </w:rPr>
      </w:pPr>
      <w:hyperlink w:anchor="_Toc116036590" w:history="1">
        <w:r w:rsidR="00A81432" w:rsidRPr="00A13A11">
          <w:rPr>
            <w:rStyle w:val="Hyperlink"/>
            <w:rFonts w:ascii="Arial" w:hAnsi="Arial" w:cs="Arial"/>
            <w:noProof/>
          </w:rPr>
          <w:t>STRATEGIC DIRECTION 4: HIGH-PERFORMING COUNCIL AND ORGANISATION</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_Toc116036590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80</w:t>
        </w:r>
        <w:r w:rsidR="00A81432" w:rsidRPr="00A13A11">
          <w:rPr>
            <w:rFonts w:ascii="Arial" w:hAnsi="Arial" w:cs="Arial"/>
            <w:noProof/>
            <w:webHidden/>
          </w:rPr>
          <w:fldChar w:fldCharType="end"/>
        </w:r>
      </w:hyperlink>
    </w:p>
    <w:p w14:paraId="1A4C0369" w14:textId="283311FD" w:rsidR="00A81432" w:rsidRPr="00A13A11" w:rsidRDefault="00D951D4" w:rsidP="00265F6A">
      <w:pPr>
        <w:pStyle w:val="TOC1"/>
        <w:spacing w:before="70" w:after="70"/>
        <w:rPr>
          <w:rFonts w:ascii="Arial" w:eastAsiaTheme="minorEastAsia" w:hAnsi="Arial" w:cs="Arial"/>
          <w:noProof/>
          <w:spacing w:val="0"/>
          <w:sz w:val="22"/>
          <w:szCs w:val="22"/>
        </w:rPr>
      </w:pPr>
      <w:hyperlink w:anchor="_Toc116036591" w:history="1">
        <w:r w:rsidR="00A81432" w:rsidRPr="00A13A11">
          <w:rPr>
            <w:rStyle w:val="Hyperlink"/>
            <w:rFonts w:ascii="Arial" w:hAnsi="Arial" w:cs="Arial"/>
            <w:noProof/>
          </w:rPr>
          <w:t>GOVERNANCE</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_Toc116036591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92</w:t>
        </w:r>
        <w:r w:rsidR="00A81432" w:rsidRPr="00A13A11">
          <w:rPr>
            <w:rFonts w:ascii="Arial" w:hAnsi="Arial" w:cs="Arial"/>
            <w:noProof/>
            <w:webHidden/>
          </w:rPr>
          <w:fldChar w:fldCharType="end"/>
        </w:r>
      </w:hyperlink>
    </w:p>
    <w:p w14:paraId="712BA45D" w14:textId="621BA117" w:rsidR="00A81432" w:rsidRPr="00A13A11" w:rsidRDefault="00D951D4" w:rsidP="00265F6A">
      <w:pPr>
        <w:pStyle w:val="TOC2"/>
        <w:spacing w:before="70" w:after="70"/>
        <w:rPr>
          <w:rFonts w:ascii="Arial" w:eastAsiaTheme="minorEastAsia" w:hAnsi="Arial" w:cs="Arial"/>
          <w:noProof/>
          <w:spacing w:val="0"/>
          <w:sz w:val="22"/>
          <w:szCs w:val="22"/>
        </w:rPr>
      </w:pPr>
      <w:hyperlink w:anchor="_Toc116036592" w:history="1">
        <w:r w:rsidR="00A81432" w:rsidRPr="00A13A11">
          <w:rPr>
            <w:rStyle w:val="Hyperlink"/>
            <w:rFonts w:ascii="Arial" w:hAnsi="Arial" w:cs="Arial"/>
            <w:noProof/>
          </w:rPr>
          <w:t>COUNCIL INFORMATION</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_Toc116036592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92</w:t>
        </w:r>
        <w:r w:rsidR="00A81432" w:rsidRPr="00A13A11">
          <w:rPr>
            <w:rFonts w:ascii="Arial" w:hAnsi="Arial" w:cs="Arial"/>
            <w:noProof/>
            <w:webHidden/>
          </w:rPr>
          <w:fldChar w:fldCharType="end"/>
        </w:r>
      </w:hyperlink>
    </w:p>
    <w:p w14:paraId="324D8018" w14:textId="6A864DCA" w:rsidR="00A81432" w:rsidRPr="00A13A11" w:rsidRDefault="00D951D4" w:rsidP="00265F6A">
      <w:pPr>
        <w:pStyle w:val="TOC2"/>
        <w:spacing w:before="70" w:after="70"/>
        <w:rPr>
          <w:rFonts w:ascii="Arial" w:eastAsiaTheme="minorEastAsia" w:hAnsi="Arial" w:cs="Arial"/>
          <w:noProof/>
          <w:spacing w:val="0"/>
          <w:sz w:val="22"/>
          <w:szCs w:val="22"/>
        </w:rPr>
      </w:pPr>
      <w:hyperlink w:anchor="_Toc116036593" w:history="1">
        <w:r w:rsidR="00A81432" w:rsidRPr="00A13A11">
          <w:rPr>
            <w:rStyle w:val="Hyperlink"/>
            <w:rFonts w:ascii="Arial" w:hAnsi="Arial" w:cs="Arial"/>
            <w:noProof/>
          </w:rPr>
          <w:t>AUDIT AND RISK COMMITTEE</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_Toc116036593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100</w:t>
        </w:r>
        <w:r w:rsidR="00A81432" w:rsidRPr="00A13A11">
          <w:rPr>
            <w:rFonts w:ascii="Arial" w:hAnsi="Arial" w:cs="Arial"/>
            <w:noProof/>
            <w:webHidden/>
          </w:rPr>
          <w:fldChar w:fldCharType="end"/>
        </w:r>
      </w:hyperlink>
    </w:p>
    <w:p w14:paraId="6237D961" w14:textId="42463313" w:rsidR="00A81432" w:rsidRPr="00A13A11" w:rsidRDefault="00D951D4" w:rsidP="00265F6A">
      <w:pPr>
        <w:pStyle w:val="TOC2"/>
        <w:spacing w:before="70" w:after="70"/>
        <w:rPr>
          <w:rFonts w:ascii="Arial" w:eastAsiaTheme="minorEastAsia" w:hAnsi="Arial" w:cs="Arial"/>
          <w:noProof/>
          <w:spacing w:val="0"/>
          <w:sz w:val="22"/>
          <w:szCs w:val="22"/>
        </w:rPr>
      </w:pPr>
      <w:hyperlink w:anchor="_Toc116036594" w:history="1">
        <w:r w:rsidR="00A81432" w:rsidRPr="00A13A11">
          <w:rPr>
            <w:rStyle w:val="Hyperlink"/>
            <w:rFonts w:ascii="Arial" w:hAnsi="Arial" w:cs="Arial"/>
            <w:noProof/>
          </w:rPr>
          <w:t>GOVERNANCE AND MANAGEMENT CHECKLIST</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_Toc116036594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101</w:t>
        </w:r>
        <w:r w:rsidR="00A81432" w:rsidRPr="00A13A11">
          <w:rPr>
            <w:rFonts w:ascii="Arial" w:hAnsi="Arial" w:cs="Arial"/>
            <w:noProof/>
            <w:webHidden/>
          </w:rPr>
          <w:fldChar w:fldCharType="end"/>
        </w:r>
      </w:hyperlink>
    </w:p>
    <w:p w14:paraId="139B5514" w14:textId="3DD333CD" w:rsidR="00A81432" w:rsidRPr="00A13A11" w:rsidRDefault="00D951D4" w:rsidP="00265F6A">
      <w:pPr>
        <w:pStyle w:val="TOC2"/>
        <w:spacing w:before="70" w:after="70"/>
        <w:rPr>
          <w:rFonts w:ascii="Arial" w:eastAsiaTheme="minorEastAsia" w:hAnsi="Arial" w:cs="Arial"/>
          <w:noProof/>
          <w:spacing w:val="0"/>
          <w:sz w:val="22"/>
          <w:szCs w:val="22"/>
        </w:rPr>
      </w:pPr>
      <w:hyperlink w:anchor="_Toc116036595" w:history="1">
        <w:r w:rsidR="00A81432" w:rsidRPr="00A13A11">
          <w:rPr>
            <w:rStyle w:val="Hyperlink"/>
            <w:rFonts w:ascii="Arial" w:hAnsi="Arial" w:cs="Arial"/>
            <w:noProof/>
          </w:rPr>
          <w:t>DOMESTIC ANIMAL MANAGEMENT PLAN UPDATE</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_Toc116036595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105</w:t>
        </w:r>
        <w:r w:rsidR="00A81432" w:rsidRPr="00A13A11">
          <w:rPr>
            <w:rFonts w:ascii="Arial" w:hAnsi="Arial" w:cs="Arial"/>
            <w:noProof/>
            <w:webHidden/>
          </w:rPr>
          <w:fldChar w:fldCharType="end"/>
        </w:r>
      </w:hyperlink>
    </w:p>
    <w:p w14:paraId="491B96E3" w14:textId="317D1C95" w:rsidR="00A81432" w:rsidRPr="00A13A11" w:rsidRDefault="00D951D4" w:rsidP="00265F6A">
      <w:pPr>
        <w:pStyle w:val="TOC2"/>
        <w:spacing w:before="70" w:after="70"/>
        <w:rPr>
          <w:rFonts w:ascii="Arial" w:eastAsiaTheme="minorEastAsia" w:hAnsi="Arial" w:cs="Arial"/>
          <w:noProof/>
          <w:spacing w:val="0"/>
          <w:sz w:val="22"/>
          <w:szCs w:val="22"/>
        </w:rPr>
      </w:pPr>
      <w:hyperlink w:anchor="_Toc116036596" w:history="1">
        <w:r w:rsidR="00A81432" w:rsidRPr="00A13A11">
          <w:rPr>
            <w:rStyle w:val="Hyperlink"/>
            <w:rFonts w:ascii="Arial" w:hAnsi="Arial" w:cs="Arial"/>
            <w:noProof/>
          </w:rPr>
          <w:t>ACCESS AND INCLUSION PLAN UPDATE</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_Toc116036596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106</w:t>
        </w:r>
        <w:r w:rsidR="00A81432" w:rsidRPr="00A13A11">
          <w:rPr>
            <w:rFonts w:ascii="Arial" w:hAnsi="Arial" w:cs="Arial"/>
            <w:noProof/>
            <w:webHidden/>
          </w:rPr>
          <w:fldChar w:fldCharType="end"/>
        </w:r>
      </w:hyperlink>
    </w:p>
    <w:p w14:paraId="42786C44" w14:textId="1D29BDC8" w:rsidR="00A81432" w:rsidRPr="00A13A11" w:rsidRDefault="00D951D4" w:rsidP="00265F6A">
      <w:pPr>
        <w:pStyle w:val="TOC2"/>
        <w:spacing w:before="70" w:after="70"/>
        <w:rPr>
          <w:rFonts w:ascii="Arial" w:eastAsiaTheme="minorEastAsia" w:hAnsi="Arial" w:cs="Arial"/>
          <w:noProof/>
          <w:spacing w:val="0"/>
          <w:sz w:val="22"/>
          <w:szCs w:val="22"/>
        </w:rPr>
      </w:pPr>
      <w:hyperlink w:anchor="_Toc116036597" w:history="1">
        <w:r w:rsidR="00A81432" w:rsidRPr="00A13A11">
          <w:rPr>
            <w:rStyle w:val="Hyperlink"/>
            <w:rFonts w:ascii="Arial" w:hAnsi="Arial" w:cs="Arial"/>
            <w:noProof/>
          </w:rPr>
          <w:t>DEVELOPMENT CONTRIBUTIONS PLAN (DCP) PROGRESS REPORT</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_Toc116036597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109</w:t>
        </w:r>
        <w:r w:rsidR="00A81432" w:rsidRPr="00A13A11">
          <w:rPr>
            <w:rFonts w:ascii="Arial" w:hAnsi="Arial" w:cs="Arial"/>
            <w:noProof/>
            <w:webHidden/>
          </w:rPr>
          <w:fldChar w:fldCharType="end"/>
        </w:r>
      </w:hyperlink>
    </w:p>
    <w:p w14:paraId="20DE3277" w14:textId="6F8E3F7A" w:rsidR="00A81432" w:rsidRPr="00A13A11" w:rsidRDefault="00D951D4" w:rsidP="00265F6A">
      <w:pPr>
        <w:pStyle w:val="TOC1"/>
        <w:spacing w:before="70" w:after="70"/>
        <w:rPr>
          <w:rFonts w:ascii="Arial" w:eastAsiaTheme="minorEastAsia" w:hAnsi="Arial" w:cs="Arial"/>
          <w:noProof/>
          <w:spacing w:val="0"/>
          <w:sz w:val="22"/>
          <w:szCs w:val="22"/>
        </w:rPr>
      </w:pPr>
      <w:hyperlink w:anchor="_Toc116036598" w:history="1">
        <w:r w:rsidR="00A81432" w:rsidRPr="00A13A11">
          <w:rPr>
            <w:rStyle w:val="Hyperlink"/>
            <w:rFonts w:ascii="Arial" w:hAnsi="Arial" w:cs="Arial"/>
            <w:noProof/>
          </w:rPr>
          <w:t>PERFORMANCE STATEMENT</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_Toc116036598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117</w:t>
        </w:r>
        <w:r w:rsidR="00A81432" w:rsidRPr="00A13A11">
          <w:rPr>
            <w:rFonts w:ascii="Arial" w:hAnsi="Arial" w:cs="Arial"/>
            <w:noProof/>
            <w:webHidden/>
          </w:rPr>
          <w:fldChar w:fldCharType="end"/>
        </w:r>
      </w:hyperlink>
    </w:p>
    <w:p w14:paraId="0742B6D5" w14:textId="0870A6A0" w:rsidR="00A81432" w:rsidRPr="00A13A11" w:rsidRDefault="00D951D4" w:rsidP="00265F6A">
      <w:pPr>
        <w:pStyle w:val="TOC1"/>
        <w:spacing w:before="70" w:after="70"/>
        <w:rPr>
          <w:rFonts w:ascii="Arial" w:eastAsiaTheme="minorEastAsia" w:hAnsi="Arial" w:cs="Arial"/>
          <w:noProof/>
          <w:spacing w:val="0"/>
          <w:sz w:val="22"/>
          <w:szCs w:val="22"/>
        </w:rPr>
      </w:pPr>
      <w:hyperlink w:anchor="_Toc116036599" w:history="1">
        <w:r w:rsidR="00A81432" w:rsidRPr="00A13A11">
          <w:rPr>
            <w:rStyle w:val="Hyperlink"/>
            <w:rFonts w:ascii="Arial" w:hAnsi="Arial" w:cs="Arial"/>
            <w:noProof/>
          </w:rPr>
          <w:t>ANNUAL FINANCIAL REPORT FOR THE YEAR ENDING 30 JUNE 2022</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_Toc116036599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133</w:t>
        </w:r>
        <w:r w:rsidR="00A81432" w:rsidRPr="00A13A11">
          <w:rPr>
            <w:rFonts w:ascii="Arial" w:hAnsi="Arial" w:cs="Arial"/>
            <w:noProof/>
            <w:webHidden/>
          </w:rPr>
          <w:fldChar w:fldCharType="end"/>
        </w:r>
      </w:hyperlink>
    </w:p>
    <w:p w14:paraId="256CB451" w14:textId="1B94FB4A" w:rsidR="00A81432" w:rsidRPr="00A13A11" w:rsidRDefault="00D951D4" w:rsidP="00265F6A">
      <w:pPr>
        <w:pStyle w:val="TOC1"/>
        <w:spacing w:before="70" w:after="70"/>
        <w:rPr>
          <w:rStyle w:val="Hyperlink"/>
          <w:rFonts w:ascii="Arial" w:hAnsi="Arial" w:cs="Arial"/>
          <w:noProof/>
        </w:rPr>
      </w:pPr>
      <w:hyperlink w:anchor="_Toc116036600" w:history="1">
        <w:r w:rsidR="00A81432" w:rsidRPr="00A13A11">
          <w:rPr>
            <w:rStyle w:val="Hyperlink"/>
            <w:rFonts w:ascii="Arial" w:hAnsi="Arial" w:cs="Arial"/>
            <w:noProof/>
          </w:rPr>
          <w:t>CONTACT US</w:t>
        </w:r>
        <w:r w:rsidR="00A81432" w:rsidRPr="00A13A11">
          <w:rPr>
            <w:rFonts w:ascii="Arial" w:hAnsi="Arial" w:cs="Arial"/>
            <w:noProof/>
            <w:webHidden/>
          </w:rPr>
          <w:tab/>
        </w:r>
        <w:r w:rsidR="00A81432" w:rsidRPr="00A13A11">
          <w:rPr>
            <w:rFonts w:ascii="Arial" w:hAnsi="Arial" w:cs="Arial"/>
            <w:noProof/>
            <w:webHidden/>
          </w:rPr>
          <w:fldChar w:fldCharType="begin"/>
        </w:r>
        <w:r w:rsidR="00A81432" w:rsidRPr="00A13A11">
          <w:rPr>
            <w:rFonts w:ascii="Arial" w:hAnsi="Arial" w:cs="Arial"/>
            <w:noProof/>
            <w:webHidden/>
          </w:rPr>
          <w:instrText xml:space="preserve"> PAGEREF _Toc116036600 \h </w:instrText>
        </w:r>
        <w:r w:rsidR="00A81432" w:rsidRPr="00A13A11">
          <w:rPr>
            <w:rFonts w:ascii="Arial" w:hAnsi="Arial" w:cs="Arial"/>
            <w:noProof/>
            <w:webHidden/>
          </w:rPr>
        </w:r>
        <w:r w:rsidR="00A81432" w:rsidRPr="00A13A11">
          <w:rPr>
            <w:rFonts w:ascii="Arial" w:hAnsi="Arial" w:cs="Arial"/>
            <w:noProof/>
            <w:webHidden/>
          </w:rPr>
          <w:fldChar w:fldCharType="separate"/>
        </w:r>
        <w:r w:rsidR="00A81432" w:rsidRPr="00A13A11">
          <w:rPr>
            <w:rFonts w:ascii="Arial" w:hAnsi="Arial" w:cs="Arial"/>
            <w:noProof/>
            <w:webHidden/>
          </w:rPr>
          <w:t>135</w:t>
        </w:r>
        <w:r w:rsidR="00A81432" w:rsidRPr="00A13A11">
          <w:rPr>
            <w:rFonts w:ascii="Arial" w:hAnsi="Arial" w:cs="Arial"/>
            <w:noProof/>
            <w:webHidden/>
          </w:rPr>
          <w:fldChar w:fldCharType="end"/>
        </w:r>
      </w:hyperlink>
    </w:p>
    <w:p w14:paraId="3D790FFD" w14:textId="68672909" w:rsidR="00265F6A" w:rsidRDefault="00265F6A" w:rsidP="00265F6A">
      <w:pPr>
        <w:rPr>
          <w:rFonts w:eastAsiaTheme="minorEastAsia"/>
        </w:rPr>
      </w:pPr>
    </w:p>
    <w:p w14:paraId="0C6854ED" w14:textId="07F4BE1A" w:rsidR="00704F11" w:rsidRPr="00437EA7" w:rsidRDefault="00704F11" w:rsidP="00437EA7">
      <w:pPr>
        <w:pStyle w:val="PullQuoteLong"/>
        <w:pBdr>
          <w:top w:val="single" w:sz="4" w:space="6" w:color="99D1DC"/>
          <w:bottom w:val="single" w:sz="4" w:space="6" w:color="99D1DC"/>
        </w:pBdr>
        <w:spacing w:before="20" w:after="20"/>
        <w:rPr>
          <w:rFonts w:ascii="Arial" w:hAnsi="Arial" w:cs="Arial"/>
          <w:b w:val="0"/>
          <w:color w:val="99D1DC"/>
          <w:sz w:val="28"/>
          <w:szCs w:val="28"/>
        </w:rPr>
      </w:pPr>
      <w:r w:rsidRPr="00B40216">
        <w:rPr>
          <w:rFonts w:ascii="Arial" w:hAnsi="Arial" w:cs="Arial"/>
          <w:b w:val="0"/>
          <w:color w:val="002060"/>
          <w:sz w:val="20"/>
          <w:szCs w:val="20"/>
          <w:highlight w:val="yellow"/>
          <w:shd w:val="clear" w:color="auto" w:fill="E6E6E6"/>
        </w:rPr>
        <w:fldChar w:fldCharType="end"/>
      </w:r>
      <w:r w:rsidRPr="00437EA7">
        <w:rPr>
          <w:rFonts w:ascii="Arial" w:hAnsi="Arial" w:cs="Arial"/>
          <w:b w:val="0"/>
          <w:color w:val="99D1DC"/>
          <w:sz w:val="28"/>
          <w:szCs w:val="28"/>
        </w:rPr>
        <w:t>We Acknowledge the Wadawurrung People as the Traditional Owners of the Land, Waterways and Skies. We pay our respects to their Elders, past and present. We Acknowledge all Aboriginal and Torres Strait Islander people who are part of our Greater Geelong community today.</w:t>
      </w:r>
    </w:p>
    <w:p w14:paraId="75E0565F" w14:textId="77777777" w:rsidR="000C26C7" w:rsidRPr="00111E08" w:rsidRDefault="000C26C7" w:rsidP="000C26C7">
      <w:pPr>
        <w:pStyle w:val="Heading1"/>
        <w:framePr w:w="0" w:hSpace="0" w:wrap="auto" w:vAnchor="margin" w:hAnchor="text" w:xAlign="left" w:yAlign="inline"/>
        <w:pBdr>
          <w:top w:val="single" w:sz="12" w:space="7" w:color="003361"/>
          <w:bottom w:val="single" w:sz="12" w:space="8" w:color="003361"/>
        </w:pBdr>
        <w:spacing w:before="100" w:after="100" w:line="270" w:lineRule="atLeast"/>
        <w:rPr>
          <w:rFonts w:ascii="Arial" w:hAnsi="Arial" w:cs="Arial"/>
          <w:color w:val="003361"/>
        </w:rPr>
      </w:pPr>
      <w:bookmarkStart w:id="1" w:name="_Toc116036561"/>
      <w:bookmarkStart w:id="2" w:name="_Toc525655697"/>
      <w:bookmarkStart w:id="3" w:name="_Toc491441330"/>
      <w:r w:rsidRPr="00111E08">
        <w:rPr>
          <w:rFonts w:ascii="Arial" w:hAnsi="Arial" w:cs="Arial"/>
          <w:color w:val="003361"/>
        </w:rPr>
        <w:lastRenderedPageBreak/>
        <w:t>MAYOR AND CEO MESSAGE</w:t>
      </w:r>
      <w:bookmarkEnd w:id="1"/>
      <w:r w:rsidRPr="00111E08">
        <w:rPr>
          <w:rFonts w:ascii="Arial" w:hAnsi="Arial" w:cs="Arial"/>
          <w:color w:val="003361"/>
        </w:rPr>
        <w:t xml:space="preserve"> </w:t>
      </w:r>
    </w:p>
    <w:p w14:paraId="3A5E7EB0" w14:textId="77777777" w:rsidR="000C26C7" w:rsidRPr="008747FA" w:rsidRDefault="000C26C7" w:rsidP="000C26C7">
      <w:pPr>
        <w:spacing w:before="100" w:after="100"/>
        <w:ind w:right="34"/>
        <w:rPr>
          <w:rFonts w:ascii="Arial" w:hAnsi="Arial" w:cs="Arial"/>
          <w:b/>
          <w:color w:val="99D1DC"/>
          <w:sz w:val="24"/>
        </w:rPr>
      </w:pPr>
      <w:r>
        <w:rPr>
          <w:rFonts w:ascii="Arial" w:hAnsi="Arial" w:cs="Arial"/>
          <w:b/>
          <w:color w:val="99D1DC"/>
          <w:sz w:val="24"/>
        </w:rPr>
        <w:br/>
      </w:r>
      <w:r w:rsidRPr="008747FA">
        <w:rPr>
          <w:rFonts w:ascii="Arial" w:hAnsi="Arial" w:cs="Arial"/>
          <w:b/>
          <w:color w:val="99D1DC"/>
          <w:sz w:val="24"/>
        </w:rPr>
        <w:t>It gives us great pleasure to present the City of Greater Geelong’s Annual Report for the year ending 30 June 2022.</w:t>
      </w:r>
    </w:p>
    <w:p w14:paraId="562EE94C" w14:textId="1347CEDB" w:rsidR="000C26C7" w:rsidRDefault="000C26C7" w:rsidP="000C26C7">
      <w:pPr>
        <w:spacing w:before="100" w:after="100"/>
        <w:rPr>
          <w:rFonts w:ascii="Arial" w:hAnsi="Arial" w:cs="Arial"/>
          <w:sz w:val="20"/>
          <w:szCs w:val="20"/>
        </w:rPr>
      </w:pPr>
      <w:r w:rsidRPr="00A92EF2">
        <w:rPr>
          <w:rFonts w:ascii="Arial" w:hAnsi="Arial" w:cs="Arial"/>
          <w:sz w:val="20"/>
          <w:szCs w:val="20"/>
        </w:rPr>
        <w:t xml:space="preserve">This was the first year within our four-year </w:t>
      </w:r>
      <w:r w:rsidRPr="00A92EF2">
        <w:rPr>
          <w:rFonts w:ascii="Arial" w:hAnsi="Arial" w:cs="Arial"/>
          <w:i/>
          <w:iCs/>
          <w:sz w:val="20"/>
          <w:szCs w:val="20"/>
        </w:rPr>
        <w:t>Our Community Plan 2021</w:t>
      </w:r>
      <w:r w:rsidR="003303D3">
        <w:rPr>
          <w:rFonts w:ascii="Arial" w:hAnsi="Arial" w:cs="Arial"/>
          <w:i/>
          <w:iCs/>
          <w:sz w:val="20"/>
          <w:szCs w:val="20"/>
        </w:rPr>
        <w:t>‒</w:t>
      </w:r>
      <w:r w:rsidRPr="00A92EF2">
        <w:rPr>
          <w:rFonts w:ascii="Arial" w:hAnsi="Arial" w:cs="Arial"/>
          <w:i/>
          <w:iCs/>
          <w:sz w:val="20"/>
          <w:szCs w:val="20"/>
        </w:rPr>
        <w:t>25</w:t>
      </w:r>
      <w:r w:rsidRPr="00A92EF2">
        <w:rPr>
          <w:rFonts w:ascii="Arial" w:hAnsi="Arial" w:cs="Arial"/>
          <w:sz w:val="20"/>
          <w:szCs w:val="20"/>
        </w:rPr>
        <w:t>, and we have focused on supporting our community</w:t>
      </w:r>
      <w:r w:rsidRPr="008C1D9C">
        <w:rPr>
          <w:rFonts w:ascii="Arial" w:hAnsi="Arial" w:cs="Arial"/>
          <w:sz w:val="20"/>
          <w:szCs w:val="20"/>
        </w:rPr>
        <w:t xml:space="preserve"> by working towards the strategic priorities identified in that document.</w:t>
      </w:r>
    </w:p>
    <w:p w14:paraId="60B8EDC3" w14:textId="77777777" w:rsidR="000C26C7" w:rsidRDefault="000C26C7" w:rsidP="000C26C7">
      <w:pPr>
        <w:spacing w:before="100" w:after="100"/>
        <w:rPr>
          <w:rFonts w:ascii="Arial" w:hAnsi="Arial" w:cs="Arial"/>
          <w:sz w:val="20"/>
          <w:szCs w:val="20"/>
        </w:rPr>
      </w:pPr>
      <w:r w:rsidRPr="008C1D9C">
        <w:rPr>
          <w:rFonts w:ascii="Arial" w:hAnsi="Arial" w:cs="Arial"/>
          <w:sz w:val="20"/>
          <w:szCs w:val="20"/>
        </w:rPr>
        <w:t>In response to strong population increases and the forecast that these will continue, we have taken action to protect the environment and make sure our region’s growth is sustainable.</w:t>
      </w:r>
    </w:p>
    <w:p w14:paraId="318633EC" w14:textId="77777777" w:rsidR="000C26C7" w:rsidRDefault="000C26C7" w:rsidP="000C26C7">
      <w:pPr>
        <w:spacing w:before="100" w:after="100"/>
        <w:rPr>
          <w:rFonts w:ascii="Arial" w:hAnsi="Arial" w:cs="Arial"/>
          <w:sz w:val="20"/>
          <w:szCs w:val="20"/>
        </w:rPr>
      </w:pPr>
      <w:r w:rsidRPr="008C1D9C">
        <w:rPr>
          <w:rFonts w:ascii="Arial" w:hAnsi="Arial" w:cs="Arial"/>
          <w:sz w:val="20"/>
          <w:szCs w:val="20"/>
        </w:rPr>
        <w:t xml:space="preserve">The adoption of </w:t>
      </w:r>
      <w:r w:rsidRPr="00B03A0E">
        <w:rPr>
          <w:rFonts w:ascii="Arial" w:hAnsi="Arial" w:cs="Arial"/>
          <w:sz w:val="20"/>
          <w:szCs w:val="20"/>
        </w:rPr>
        <w:t xml:space="preserve">our </w:t>
      </w:r>
      <w:r w:rsidRPr="00B03A0E">
        <w:rPr>
          <w:rFonts w:ascii="Arial" w:hAnsi="Arial" w:cs="Arial"/>
          <w:i/>
          <w:iCs/>
          <w:sz w:val="20"/>
          <w:szCs w:val="20"/>
        </w:rPr>
        <w:t>Climate Change Response Plan</w:t>
      </w:r>
      <w:r w:rsidRPr="00B03A0E">
        <w:rPr>
          <w:rFonts w:ascii="Arial" w:hAnsi="Arial" w:cs="Arial"/>
          <w:sz w:val="20"/>
          <w:szCs w:val="20"/>
        </w:rPr>
        <w:t xml:space="preserve"> </w:t>
      </w:r>
      <w:r w:rsidRPr="00B03A0E">
        <w:rPr>
          <w:rFonts w:ascii="Arial" w:hAnsi="Arial" w:cs="Arial"/>
          <w:i/>
          <w:iCs/>
        </w:rPr>
        <w:t>2021</w:t>
      </w:r>
      <w:r w:rsidRPr="00714885">
        <w:rPr>
          <w:rFonts w:ascii="Arial" w:hAnsi="Arial" w:cs="Arial"/>
          <w:i/>
          <w:iCs/>
        </w:rPr>
        <w:t>–30</w:t>
      </w:r>
      <w:r w:rsidRPr="008C1D9C">
        <w:rPr>
          <w:rFonts w:ascii="Arial" w:hAnsi="Arial" w:cs="Arial"/>
          <w:sz w:val="20"/>
          <w:szCs w:val="20"/>
        </w:rPr>
        <w:t xml:space="preserve"> in November </w:t>
      </w:r>
      <w:r>
        <w:rPr>
          <w:rFonts w:ascii="Arial" w:hAnsi="Arial" w:cs="Arial"/>
          <w:sz w:val="20"/>
          <w:szCs w:val="20"/>
        </w:rPr>
        <w:t xml:space="preserve">2021 </w:t>
      </w:r>
      <w:r w:rsidRPr="008C1D9C">
        <w:rPr>
          <w:rFonts w:ascii="Arial" w:hAnsi="Arial" w:cs="Arial"/>
          <w:sz w:val="20"/>
          <w:szCs w:val="20"/>
        </w:rPr>
        <w:t>saw us set ambitious targets of net zero emissions for our operations by 2025, and net zero community</w:t>
      </w:r>
      <w:r>
        <w:rPr>
          <w:rFonts w:ascii="Arial" w:hAnsi="Arial" w:cs="Arial"/>
          <w:sz w:val="20"/>
          <w:szCs w:val="20"/>
        </w:rPr>
        <w:t xml:space="preserve"> emissions</w:t>
      </w:r>
      <w:r w:rsidRPr="008C1D9C">
        <w:rPr>
          <w:rFonts w:ascii="Arial" w:hAnsi="Arial" w:cs="Arial"/>
          <w:sz w:val="20"/>
          <w:szCs w:val="20"/>
        </w:rPr>
        <w:t xml:space="preserve"> by 2035.</w:t>
      </w:r>
    </w:p>
    <w:p w14:paraId="0482B5A9" w14:textId="7FC8C969" w:rsidR="000C26C7" w:rsidRDefault="000C26C7" w:rsidP="000C26C7">
      <w:pPr>
        <w:spacing w:before="100" w:after="100"/>
        <w:rPr>
          <w:rFonts w:ascii="Arial" w:hAnsi="Arial" w:cs="Arial"/>
          <w:sz w:val="20"/>
          <w:szCs w:val="20"/>
        </w:rPr>
      </w:pPr>
      <w:r w:rsidRPr="008C1D9C">
        <w:rPr>
          <w:rFonts w:ascii="Arial" w:hAnsi="Arial" w:cs="Arial"/>
          <w:sz w:val="20"/>
          <w:szCs w:val="20"/>
        </w:rPr>
        <w:t xml:space="preserve">Encouragingly, figures indicate that our carbon emissions dropped by </w:t>
      </w:r>
      <w:r w:rsidR="00403F48">
        <w:rPr>
          <w:rFonts w:ascii="Arial" w:hAnsi="Arial" w:cs="Arial"/>
          <w:sz w:val="20"/>
          <w:szCs w:val="20"/>
        </w:rPr>
        <w:t>29</w:t>
      </w:r>
      <w:r w:rsidRPr="008C1D9C">
        <w:rPr>
          <w:rFonts w:ascii="Arial" w:hAnsi="Arial" w:cs="Arial"/>
          <w:sz w:val="20"/>
          <w:szCs w:val="20"/>
        </w:rPr>
        <w:t xml:space="preserve"> per cent this financial year alone, driven by our switch to renewable energy for </w:t>
      </w:r>
      <w:proofErr w:type="gramStart"/>
      <w:r w:rsidRPr="008C1D9C">
        <w:rPr>
          <w:rFonts w:ascii="Arial" w:hAnsi="Arial" w:cs="Arial"/>
          <w:sz w:val="20"/>
          <w:szCs w:val="20"/>
        </w:rPr>
        <w:t>all of</w:t>
      </w:r>
      <w:proofErr w:type="gramEnd"/>
      <w:r w:rsidRPr="008C1D9C">
        <w:rPr>
          <w:rFonts w:ascii="Arial" w:hAnsi="Arial" w:cs="Arial"/>
          <w:sz w:val="20"/>
          <w:szCs w:val="20"/>
        </w:rPr>
        <w:t xml:space="preserve"> our electricity use.</w:t>
      </w:r>
    </w:p>
    <w:p w14:paraId="257FCE77" w14:textId="77777777" w:rsidR="000C26C7" w:rsidRDefault="000C26C7" w:rsidP="000C26C7">
      <w:pPr>
        <w:spacing w:before="100" w:after="100"/>
        <w:rPr>
          <w:rFonts w:ascii="Arial" w:hAnsi="Arial" w:cs="Arial"/>
          <w:sz w:val="20"/>
          <w:szCs w:val="20"/>
        </w:rPr>
      </w:pPr>
      <w:proofErr w:type="gramStart"/>
      <w:r w:rsidRPr="008C1D9C">
        <w:rPr>
          <w:rFonts w:ascii="Arial" w:hAnsi="Arial" w:cs="Arial"/>
          <w:sz w:val="20"/>
          <w:szCs w:val="20"/>
        </w:rPr>
        <w:t>In an effort to</w:t>
      </w:r>
      <w:proofErr w:type="gramEnd"/>
      <w:r w:rsidRPr="008C1D9C">
        <w:rPr>
          <w:rFonts w:ascii="Arial" w:hAnsi="Arial" w:cs="Arial"/>
          <w:sz w:val="20"/>
          <w:szCs w:val="20"/>
        </w:rPr>
        <w:t xml:space="preserve"> reduce the volume of household waste being sent to landfill, we started a trial food waste collection service in Lara. It’s our intention that this service will be rolled out region-wide in the coming years.</w:t>
      </w:r>
    </w:p>
    <w:p w14:paraId="33207C4E" w14:textId="77777777" w:rsidR="000C26C7" w:rsidRDefault="000C26C7" w:rsidP="000C26C7">
      <w:pPr>
        <w:spacing w:before="100" w:after="100"/>
        <w:rPr>
          <w:rFonts w:ascii="Arial" w:hAnsi="Arial" w:cs="Arial"/>
          <w:sz w:val="20"/>
          <w:szCs w:val="20"/>
        </w:rPr>
      </w:pPr>
      <w:r w:rsidRPr="008C1D9C">
        <w:rPr>
          <w:rFonts w:ascii="Arial" w:hAnsi="Arial" w:cs="Arial"/>
          <w:sz w:val="20"/>
          <w:szCs w:val="20"/>
        </w:rPr>
        <w:t xml:space="preserve">We also continued to trial the use of innovative products made from recycled materials in road reconstruction projects and completed </w:t>
      </w:r>
      <w:r>
        <w:rPr>
          <w:rFonts w:ascii="Arial" w:hAnsi="Arial" w:cs="Arial"/>
          <w:sz w:val="20"/>
          <w:szCs w:val="20"/>
        </w:rPr>
        <w:t>s</w:t>
      </w:r>
      <w:r w:rsidRPr="008C1D9C">
        <w:rPr>
          <w:rFonts w:ascii="Arial" w:hAnsi="Arial" w:cs="Arial"/>
          <w:sz w:val="20"/>
          <w:szCs w:val="20"/>
        </w:rPr>
        <w:t>tage one of Victoria’s largest streetlight upgrade program – switching around 13,000 of our streetlights to energy efficient LEDs.</w:t>
      </w:r>
    </w:p>
    <w:p w14:paraId="004D8459" w14:textId="77777777" w:rsidR="000C26C7" w:rsidRDefault="000C26C7" w:rsidP="000C26C7">
      <w:pPr>
        <w:spacing w:before="100" w:after="100"/>
        <w:rPr>
          <w:rFonts w:ascii="Arial" w:hAnsi="Arial" w:cs="Arial"/>
          <w:sz w:val="20"/>
          <w:szCs w:val="20"/>
        </w:rPr>
      </w:pPr>
      <w:r w:rsidRPr="008C1D9C">
        <w:rPr>
          <w:rFonts w:ascii="Arial" w:hAnsi="Arial" w:cs="Arial"/>
          <w:sz w:val="20"/>
          <w:szCs w:val="20"/>
        </w:rPr>
        <w:t>These clever and creative initiatives, along with several others, saw us earn the Keep Victoria Beautiful 2021 Sustainable City Award.</w:t>
      </w:r>
    </w:p>
    <w:p w14:paraId="38DAECCD" w14:textId="77777777" w:rsidR="000C26C7" w:rsidRDefault="000C26C7" w:rsidP="000C26C7">
      <w:pPr>
        <w:spacing w:before="100" w:after="100"/>
        <w:rPr>
          <w:rFonts w:ascii="Arial" w:hAnsi="Arial" w:cs="Arial"/>
          <w:sz w:val="20"/>
          <w:szCs w:val="20"/>
        </w:rPr>
      </w:pPr>
      <w:r w:rsidRPr="008C1D9C">
        <w:rPr>
          <w:rFonts w:ascii="Arial" w:hAnsi="Arial" w:cs="Arial"/>
          <w:sz w:val="20"/>
          <w:szCs w:val="20"/>
        </w:rPr>
        <w:t xml:space="preserve">Our strategic focus on achieving a healthy, </w:t>
      </w:r>
      <w:proofErr w:type="gramStart"/>
      <w:r w:rsidRPr="008C1D9C">
        <w:rPr>
          <w:rFonts w:ascii="Arial" w:hAnsi="Arial" w:cs="Arial"/>
          <w:sz w:val="20"/>
          <w:szCs w:val="20"/>
        </w:rPr>
        <w:t>caring</w:t>
      </w:r>
      <w:proofErr w:type="gramEnd"/>
      <w:r w:rsidRPr="008C1D9C">
        <w:rPr>
          <w:rFonts w:ascii="Arial" w:hAnsi="Arial" w:cs="Arial"/>
          <w:sz w:val="20"/>
          <w:szCs w:val="20"/>
        </w:rPr>
        <w:t xml:space="preserve"> and inclusive community resulted in the investment of $195.7 million into capital projects, building and renewing vital places and spaces such as playgrounds, sporting facilities, community hubs and swimming pools.</w:t>
      </w:r>
    </w:p>
    <w:p w14:paraId="41BB3D3B" w14:textId="77777777" w:rsidR="000C26C7" w:rsidRDefault="000C26C7" w:rsidP="000C26C7">
      <w:pPr>
        <w:spacing w:before="100" w:after="100"/>
        <w:rPr>
          <w:rFonts w:ascii="Arial" w:hAnsi="Arial" w:cs="Arial"/>
          <w:sz w:val="20"/>
          <w:szCs w:val="20"/>
        </w:rPr>
      </w:pPr>
      <w:r w:rsidRPr="008C1D9C">
        <w:rPr>
          <w:rFonts w:ascii="Arial" w:hAnsi="Arial" w:cs="Arial"/>
          <w:sz w:val="20"/>
          <w:szCs w:val="20"/>
        </w:rPr>
        <w:t>Major builds underway during the 2021</w:t>
      </w:r>
      <w:r>
        <w:rPr>
          <w:rFonts w:ascii="Arial" w:hAnsi="Arial" w:cs="Arial"/>
          <w:sz w:val="20"/>
          <w:szCs w:val="20"/>
        </w:rPr>
        <w:t>‒</w:t>
      </w:r>
      <w:r w:rsidRPr="008C1D9C">
        <w:rPr>
          <w:rFonts w:ascii="Arial" w:hAnsi="Arial" w:cs="Arial"/>
          <w:sz w:val="20"/>
          <w:szCs w:val="20"/>
        </w:rPr>
        <w:t>22 financial year include the Northern Aquatic and Community Hub – our $61.6 million redevelopment of Waterworld and Centenary Hall in Norlane.</w:t>
      </w:r>
    </w:p>
    <w:p w14:paraId="4728D09B" w14:textId="77777777" w:rsidR="000C26C7" w:rsidRDefault="000C26C7" w:rsidP="000C26C7">
      <w:pPr>
        <w:spacing w:before="100" w:after="100"/>
        <w:rPr>
          <w:rFonts w:ascii="Arial" w:hAnsi="Arial" w:cs="Arial"/>
          <w:sz w:val="20"/>
          <w:szCs w:val="20"/>
        </w:rPr>
      </w:pPr>
      <w:r w:rsidRPr="008C1D9C">
        <w:rPr>
          <w:rFonts w:ascii="Arial" w:hAnsi="Arial" w:cs="Arial"/>
          <w:sz w:val="20"/>
          <w:szCs w:val="20"/>
        </w:rPr>
        <w:t xml:space="preserve">Construction also started on both the North Bellarine Aquatic Centre in Drysdale and the new Drysdale Library, while we completed a new community shed in Mount </w:t>
      </w:r>
      <w:proofErr w:type="spellStart"/>
      <w:r w:rsidRPr="008C1D9C">
        <w:rPr>
          <w:rFonts w:ascii="Arial" w:hAnsi="Arial" w:cs="Arial"/>
          <w:sz w:val="20"/>
          <w:szCs w:val="20"/>
        </w:rPr>
        <w:t>Duneed</w:t>
      </w:r>
      <w:proofErr w:type="spellEnd"/>
      <w:r w:rsidRPr="008C1D9C">
        <w:rPr>
          <w:rFonts w:ascii="Arial" w:hAnsi="Arial" w:cs="Arial"/>
          <w:sz w:val="20"/>
          <w:szCs w:val="20"/>
        </w:rPr>
        <w:t>, the Barwon Heads Arts and Community Hub, and sporting facility upgrades at multiple reserves across the region.</w:t>
      </w:r>
    </w:p>
    <w:p w14:paraId="03D7B1CA" w14:textId="77777777" w:rsidR="000C26C7" w:rsidRDefault="000C26C7" w:rsidP="000C26C7">
      <w:pPr>
        <w:spacing w:before="100" w:after="100"/>
        <w:rPr>
          <w:rFonts w:ascii="Arial" w:hAnsi="Arial" w:cs="Arial"/>
          <w:sz w:val="20"/>
          <w:szCs w:val="20"/>
        </w:rPr>
      </w:pPr>
      <w:r w:rsidRPr="008C1D9C">
        <w:rPr>
          <w:rFonts w:ascii="Arial" w:hAnsi="Arial" w:cs="Arial"/>
          <w:sz w:val="20"/>
          <w:szCs w:val="20"/>
        </w:rPr>
        <w:t>We thank the state and federal governments for partnering with us in funding many of these vitally important facilities.</w:t>
      </w:r>
    </w:p>
    <w:p w14:paraId="04CC3FF1" w14:textId="77777777" w:rsidR="000C26C7" w:rsidRDefault="000C26C7" w:rsidP="000C26C7">
      <w:pPr>
        <w:spacing w:before="100" w:after="100"/>
        <w:rPr>
          <w:rFonts w:ascii="Arial" w:hAnsi="Arial" w:cs="Arial"/>
          <w:sz w:val="20"/>
          <w:szCs w:val="20"/>
        </w:rPr>
      </w:pPr>
      <w:r w:rsidRPr="008C1D9C">
        <w:rPr>
          <w:rFonts w:ascii="Arial" w:hAnsi="Arial" w:cs="Arial"/>
          <w:sz w:val="20"/>
          <w:szCs w:val="20"/>
        </w:rPr>
        <w:t xml:space="preserve">A momentous moment early in the financial year was Reconciliation Australia’s endorsement of our Council’s first </w:t>
      </w:r>
      <w:r w:rsidRPr="00700080">
        <w:rPr>
          <w:rFonts w:ascii="Arial" w:hAnsi="Arial" w:cs="Arial"/>
          <w:sz w:val="20"/>
          <w:szCs w:val="20"/>
        </w:rPr>
        <w:t>Reconciliation Action Plan</w:t>
      </w:r>
      <w:r w:rsidRPr="008C1D9C">
        <w:rPr>
          <w:rFonts w:ascii="Arial" w:hAnsi="Arial" w:cs="Arial"/>
          <w:sz w:val="20"/>
          <w:szCs w:val="20"/>
        </w:rPr>
        <w:t xml:space="preserve">, which was developed in </w:t>
      </w:r>
      <w:r w:rsidRPr="00700080">
        <w:rPr>
          <w:rFonts w:ascii="Arial" w:hAnsi="Arial" w:cs="Arial"/>
          <w:sz w:val="20"/>
          <w:szCs w:val="20"/>
        </w:rPr>
        <w:t>close collaboration with the Wadawurrung Traditional Owners and other Aboriginal and Torres Strait Islander members of our community.</w:t>
      </w:r>
    </w:p>
    <w:p w14:paraId="2ABDC4D0" w14:textId="77777777" w:rsidR="000C26C7" w:rsidRDefault="000C26C7" w:rsidP="000C26C7">
      <w:pPr>
        <w:spacing w:before="100" w:after="100"/>
        <w:rPr>
          <w:rFonts w:ascii="Arial" w:hAnsi="Arial" w:cs="Arial"/>
          <w:color w:val="221E1F"/>
          <w:sz w:val="20"/>
          <w:szCs w:val="20"/>
          <w:shd w:val="clear" w:color="auto" w:fill="FFFFFF"/>
        </w:rPr>
      </w:pPr>
      <w:r w:rsidRPr="008C1D9C">
        <w:rPr>
          <w:rFonts w:ascii="Arial" w:hAnsi="Arial" w:cs="Arial"/>
          <w:color w:val="221E1F"/>
          <w:sz w:val="20"/>
          <w:szCs w:val="20"/>
          <w:shd w:val="clear" w:color="auto" w:fill="FFFFFF"/>
        </w:rPr>
        <w:t>From an economic standpoint, our immediate focus was on providing targeted support to assist the recovery of local businesses and community groups from the impacts of COVID-19 restrictions.</w:t>
      </w:r>
    </w:p>
    <w:p w14:paraId="4D34253F" w14:textId="77777777" w:rsidR="000C26C7" w:rsidRDefault="000C26C7" w:rsidP="000C26C7">
      <w:pPr>
        <w:spacing w:before="100" w:after="100"/>
        <w:rPr>
          <w:rFonts w:ascii="Arial" w:hAnsi="Arial" w:cs="Arial"/>
          <w:sz w:val="20"/>
          <w:szCs w:val="20"/>
        </w:rPr>
      </w:pPr>
      <w:r w:rsidRPr="008C1D9C">
        <w:rPr>
          <w:rFonts w:ascii="Arial" w:hAnsi="Arial" w:cs="Arial"/>
          <w:color w:val="221E1F"/>
          <w:sz w:val="20"/>
          <w:szCs w:val="20"/>
          <w:shd w:val="clear" w:color="auto" w:fill="FFFFFF"/>
        </w:rPr>
        <w:t>A detailed account of our broader COVID-19 response during 2021</w:t>
      </w:r>
      <w:r>
        <w:rPr>
          <w:rFonts w:ascii="Arial" w:hAnsi="Arial" w:cs="Arial"/>
          <w:color w:val="221E1F"/>
          <w:sz w:val="20"/>
          <w:szCs w:val="20"/>
          <w:shd w:val="clear" w:color="auto" w:fill="FFFFFF"/>
        </w:rPr>
        <w:t>‒</w:t>
      </w:r>
      <w:r w:rsidRPr="008C1D9C">
        <w:rPr>
          <w:rFonts w:ascii="Arial" w:hAnsi="Arial" w:cs="Arial"/>
          <w:color w:val="221E1F"/>
          <w:sz w:val="20"/>
          <w:szCs w:val="20"/>
          <w:shd w:val="clear" w:color="auto" w:fill="FFFFFF"/>
        </w:rPr>
        <w:t>22 can be found within this report.</w:t>
      </w:r>
    </w:p>
    <w:p w14:paraId="6485B8E0" w14:textId="77777777" w:rsidR="000C26C7" w:rsidRDefault="000C26C7" w:rsidP="000C26C7">
      <w:pPr>
        <w:spacing w:before="100" w:after="100"/>
        <w:rPr>
          <w:rFonts w:ascii="Arial" w:hAnsi="Arial" w:cs="Arial"/>
          <w:sz w:val="20"/>
          <w:szCs w:val="20"/>
        </w:rPr>
      </w:pPr>
      <w:r w:rsidRPr="008C1D9C">
        <w:rPr>
          <w:rFonts w:ascii="Arial" w:hAnsi="Arial" w:cs="Arial"/>
          <w:sz w:val="20"/>
          <w:szCs w:val="20"/>
        </w:rPr>
        <w:t xml:space="preserve">We have also finalised </w:t>
      </w:r>
      <w:proofErr w:type="gramStart"/>
      <w:r w:rsidRPr="008C1D9C">
        <w:rPr>
          <w:rFonts w:ascii="Arial" w:hAnsi="Arial" w:cs="Arial"/>
          <w:sz w:val="20"/>
          <w:szCs w:val="20"/>
        </w:rPr>
        <w:t>a number of</w:t>
      </w:r>
      <w:proofErr w:type="gramEnd"/>
      <w:r w:rsidRPr="008C1D9C">
        <w:rPr>
          <w:rFonts w:ascii="Arial" w:hAnsi="Arial" w:cs="Arial"/>
          <w:sz w:val="20"/>
          <w:szCs w:val="20"/>
        </w:rPr>
        <w:t xml:space="preserve"> important strategies that will help drive our progress in the years to come, including a new </w:t>
      </w:r>
      <w:r w:rsidRPr="00A92EF2">
        <w:rPr>
          <w:rFonts w:ascii="Arial" w:hAnsi="Arial" w:cs="Arial"/>
          <w:i/>
          <w:iCs/>
          <w:sz w:val="20"/>
          <w:szCs w:val="20"/>
        </w:rPr>
        <w:t>Arts and Cultural Strategy 2021‒31</w:t>
      </w:r>
      <w:r w:rsidRPr="008C1D9C">
        <w:rPr>
          <w:rFonts w:ascii="Arial" w:hAnsi="Arial" w:cs="Arial"/>
          <w:sz w:val="20"/>
          <w:szCs w:val="20"/>
        </w:rPr>
        <w:t xml:space="preserve">, and a </w:t>
      </w:r>
      <w:r w:rsidRPr="00A92EF2">
        <w:rPr>
          <w:rFonts w:ascii="Arial" w:hAnsi="Arial" w:cs="Arial"/>
          <w:i/>
          <w:iCs/>
          <w:sz w:val="20"/>
          <w:szCs w:val="20"/>
        </w:rPr>
        <w:t>Positive Ageing Strategy 2021‒47</w:t>
      </w:r>
      <w:r w:rsidRPr="008C1D9C">
        <w:rPr>
          <w:rFonts w:ascii="Arial" w:hAnsi="Arial" w:cs="Arial"/>
          <w:sz w:val="20"/>
          <w:szCs w:val="20"/>
        </w:rPr>
        <w:t>. The latter aims to ensure our region’s older people are healthy, feel empowered and are respected.</w:t>
      </w:r>
    </w:p>
    <w:p w14:paraId="79126527" w14:textId="77777777" w:rsidR="000C26C7" w:rsidRDefault="000C26C7" w:rsidP="000C26C7">
      <w:pPr>
        <w:spacing w:before="100" w:after="100"/>
        <w:rPr>
          <w:rFonts w:ascii="Arial" w:hAnsi="Arial" w:cs="Arial"/>
          <w:sz w:val="20"/>
          <w:szCs w:val="20"/>
        </w:rPr>
      </w:pPr>
      <w:r w:rsidRPr="008C1D9C">
        <w:rPr>
          <w:rFonts w:ascii="Arial" w:hAnsi="Arial" w:cs="Arial"/>
          <w:sz w:val="20"/>
          <w:szCs w:val="20"/>
        </w:rPr>
        <w:t xml:space="preserve">Thank you to all councillors and City of Greater Geelong </w:t>
      </w:r>
      <w:r>
        <w:rPr>
          <w:rFonts w:ascii="Arial" w:hAnsi="Arial" w:cs="Arial"/>
          <w:sz w:val="20"/>
          <w:szCs w:val="20"/>
        </w:rPr>
        <w:t xml:space="preserve">employees </w:t>
      </w:r>
      <w:r w:rsidRPr="008C1D9C">
        <w:rPr>
          <w:rFonts w:ascii="Arial" w:hAnsi="Arial" w:cs="Arial"/>
          <w:sz w:val="20"/>
          <w:szCs w:val="20"/>
        </w:rPr>
        <w:t>for your contribution towards our progress during the past financial year.</w:t>
      </w:r>
    </w:p>
    <w:p w14:paraId="51BF8C11" w14:textId="77777777" w:rsidR="000C26C7" w:rsidRDefault="000C26C7" w:rsidP="000C26C7">
      <w:pPr>
        <w:spacing w:line="240" w:lineRule="auto"/>
        <w:rPr>
          <w:rFonts w:ascii="Arial" w:hAnsi="Arial" w:cs="Arial"/>
          <w:sz w:val="20"/>
          <w:szCs w:val="20"/>
        </w:rPr>
      </w:pPr>
      <w:r>
        <w:rPr>
          <w:rFonts w:ascii="Arial" w:hAnsi="Arial" w:cs="Arial"/>
          <w:sz w:val="20"/>
          <w:szCs w:val="20"/>
        </w:rPr>
        <w:br w:type="page"/>
      </w:r>
    </w:p>
    <w:p w14:paraId="3C6D4E9A" w14:textId="77777777" w:rsidR="000C26C7" w:rsidRDefault="000C26C7" w:rsidP="000C26C7">
      <w:pPr>
        <w:spacing w:before="100" w:after="100"/>
        <w:rPr>
          <w:rFonts w:ascii="Arial" w:hAnsi="Arial" w:cs="Arial"/>
          <w:sz w:val="20"/>
          <w:szCs w:val="20"/>
        </w:rPr>
      </w:pPr>
    </w:p>
    <w:p w14:paraId="486D4F66" w14:textId="77777777" w:rsidR="000C26C7" w:rsidRDefault="000C26C7" w:rsidP="000C26C7">
      <w:pPr>
        <w:spacing w:before="100" w:after="100"/>
        <w:rPr>
          <w:rFonts w:ascii="Arial" w:hAnsi="Arial" w:cs="Arial"/>
          <w:sz w:val="20"/>
          <w:szCs w:val="20"/>
        </w:rPr>
      </w:pPr>
      <w:r w:rsidRPr="008C1D9C">
        <w:rPr>
          <w:rFonts w:ascii="Arial" w:hAnsi="Arial" w:cs="Arial"/>
          <w:sz w:val="20"/>
          <w:szCs w:val="20"/>
        </w:rPr>
        <w:t>We particularly acknowledge the leadership of former Mayor Stephanie Asher, as well as Deputy Mayor Trent Sullivan, who performed mayoral duties during this reporting period.</w:t>
      </w:r>
    </w:p>
    <w:p w14:paraId="248BD3A6" w14:textId="77777777" w:rsidR="000C26C7" w:rsidRPr="008C1D9C" w:rsidRDefault="000C26C7" w:rsidP="000C26C7">
      <w:pPr>
        <w:spacing w:before="100" w:after="100"/>
        <w:rPr>
          <w:rFonts w:ascii="Arial" w:hAnsi="Arial" w:cs="Arial"/>
          <w:sz w:val="20"/>
          <w:szCs w:val="20"/>
        </w:rPr>
      </w:pPr>
      <w:r w:rsidRPr="008C1D9C">
        <w:rPr>
          <w:rFonts w:ascii="Arial" w:hAnsi="Arial" w:cs="Arial"/>
          <w:sz w:val="20"/>
          <w:szCs w:val="20"/>
        </w:rPr>
        <w:t xml:space="preserve">And most importantly, thank you to the passionate Greater Geelong community, which continues to motivate and inspire us to serve this wonderful region to the best of our ability. </w:t>
      </w:r>
    </w:p>
    <w:p w14:paraId="234347BF" w14:textId="26347B3F" w:rsidR="000C26C7" w:rsidRDefault="000C26C7" w:rsidP="000C26C7">
      <w:pPr>
        <w:rPr>
          <w:rFonts w:ascii="Arial" w:hAnsi="Arial" w:cs="Arial"/>
          <w:sz w:val="20"/>
          <w:szCs w:val="20"/>
        </w:rPr>
      </w:pPr>
    </w:p>
    <w:p w14:paraId="4668F24F" w14:textId="77777777" w:rsidR="00CC38A4" w:rsidRPr="008C1D9C" w:rsidRDefault="00CC38A4" w:rsidP="000C26C7">
      <w:pPr>
        <w:rPr>
          <w:rFonts w:ascii="Arial" w:hAnsi="Arial" w:cs="Arial"/>
          <w:sz w:val="20"/>
          <w:szCs w:val="20"/>
        </w:rPr>
      </w:pPr>
    </w:p>
    <w:p w14:paraId="672425F4" w14:textId="77777777" w:rsidR="000C26C7" w:rsidRPr="008C1D9C" w:rsidRDefault="000C26C7" w:rsidP="000C26C7">
      <w:pPr>
        <w:rPr>
          <w:rFonts w:ascii="Arial" w:hAnsi="Arial" w:cs="Arial"/>
          <w:sz w:val="20"/>
          <w:szCs w:val="20"/>
        </w:rPr>
      </w:pPr>
    </w:p>
    <w:p w14:paraId="70D0EAFD" w14:textId="141C0AA0" w:rsidR="000C26C7" w:rsidRPr="008C1D9C" w:rsidRDefault="000C26C7" w:rsidP="000C26C7">
      <w:pPr>
        <w:rPr>
          <w:rFonts w:ascii="Arial" w:hAnsi="Arial" w:cs="Arial"/>
          <w:b/>
          <w:bCs/>
          <w:sz w:val="20"/>
          <w:szCs w:val="20"/>
        </w:rPr>
      </w:pPr>
      <w:r w:rsidRPr="008C1D9C">
        <w:rPr>
          <w:rFonts w:ascii="Arial" w:hAnsi="Arial" w:cs="Arial"/>
          <w:b/>
          <w:bCs/>
          <w:sz w:val="20"/>
          <w:szCs w:val="20"/>
        </w:rPr>
        <w:t xml:space="preserve">Councillor Peter </w:t>
      </w:r>
      <w:proofErr w:type="spellStart"/>
      <w:r w:rsidRPr="008C1D9C">
        <w:rPr>
          <w:rFonts w:ascii="Arial" w:hAnsi="Arial" w:cs="Arial"/>
          <w:b/>
          <w:bCs/>
          <w:sz w:val="20"/>
          <w:szCs w:val="20"/>
        </w:rPr>
        <w:t>Murrihy</w:t>
      </w:r>
      <w:proofErr w:type="spellEnd"/>
      <w:r w:rsidRPr="008C1D9C">
        <w:rPr>
          <w:rFonts w:ascii="Arial" w:hAnsi="Arial" w:cs="Arial"/>
          <w:b/>
          <w:bCs/>
          <w:sz w:val="20"/>
          <w:szCs w:val="20"/>
        </w:rPr>
        <w:tab/>
      </w:r>
      <w:r w:rsidRPr="008C1D9C">
        <w:rPr>
          <w:rFonts w:ascii="Arial" w:hAnsi="Arial" w:cs="Arial"/>
          <w:b/>
          <w:bCs/>
          <w:sz w:val="20"/>
          <w:szCs w:val="20"/>
        </w:rPr>
        <w:tab/>
      </w:r>
      <w:r w:rsidRPr="008C1D9C">
        <w:rPr>
          <w:rFonts w:ascii="Arial" w:hAnsi="Arial" w:cs="Arial"/>
          <w:b/>
          <w:bCs/>
          <w:sz w:val="20"/>
          <w:szCs w:val="20"/>
        </w:rPr>
        <w:tab/>
      </w:r>
      <w:r w:rsidRPr="008C1D9C">
        <w:rPr>
          <w:rFonts w:ascii="Arial" w:hAnsi="Arial" w:cs="Arial"/>
          <w:b/>
          <w:bCs/>
          <w:sz w:val="20"/>
          <w:szCs w:val="20"/>
        </w:rPr>
        <w:tab/>
      </w:r>
      <w:r w:rsidRPr="008C1D9C">
        <w:rPr>
          <w:rFonts w:ascii="Arial" w:hAnsi="Arial" w:cs="Arial"/>
          <w:b/>
          <w:bCs/>
          <w:sz w:val="20"/>
          <w:szCs w:val="20"/>
        </w:rPr>
        <w:tab/>
      </w:r>
      <w:r w:rsidR="00CC38A4">
        <w:rPr>
          <w:rFonts w:ascii="Arial" w:hAnsi="Arial" w:cs="Arial"/>
          <w:b/>
          <w:bCs/>
          <w:sz w:val="20"/>
          <w:szCs w:val="20"/>
        </w:rPr>
        <w:t>Kaarina Phyland</w:t>
      </w:r>
    </w:p>
    <w:p w14:paraId="19D3D496" w14:textId="06F0ADCB" w:rsidR="000C26C7" w:rsidRPr="008C1D9C" w:rsidRDefault="000C26C7" w:rsidP="000C26C7">
      <w:pPr>
        <w:rPr>
          <w:rFonts w:ascii="Arial" w:hAnsi="Arial" w:cs="Arial"/>
          <w:sz w:val="20"/>
          <w:szCs w:val="20"/>
        </w:rPr>
      </w:pPr>
      <w:r w:rsidRPr="008C1D9C">
        <w:rPr>
          <w:rFonts w:ascii="Arial" w:hAnsi="Arial" w:cs="Arial"/>
          <w:sz w:val="20"/>
          <w:szCs w:val="20"/>
        </w:rPr>
        <w:t>Mayor</w:t>
      </w:r>
      <w:r w:rsidRPr="008C1D9C">
        <w:rPr>
          <w:rFonts w:ascii="Arial" w:hAnsi="Arial" w:cs="Arial"/>
          <w:sz w:val="20"/>
          <w:szCs w:val="20"/>
        </w:rPr>
        <w:tab/>
      </w:r>
      <w:r w:rsidRPr="008C1D9C">
        <w:rPr>
          <w:rFonts w:ascii="Arial" w:hAnsi="Arial" w:cs="Arial"/>
          <w:sz w:val="20"/>
          <w:szCs w:val="20"/>
        </w:rPr>
        <w:tab/>
      </w:r>
      <w:r w:rsidRPr="008C1D9C">
        <w:rPr>
          <w:rFonts w:ascii="Arial" w:hAnsi="Arial" w:cs="Arial"/>
          <w:sz w:val="20"/>
          <w:szCs w:val="20"/>
        </w:rPr>
        <w:tab/>
      </w:r>
      <w:r w:rsidRPr="008C1D9C">
        <w:rPr>
          <w:rFonts w:ascii="Arial" w:hAnsi="Arial" w:cs="Arial"/>
          <w:sz w:val="20"/>
          <w:szCs w:val="20"/>
        </w:rPr>
        <w:tab/>
      </w:r>
      <w:r w:rsidRPr="008C1D9C">
        <w:rPr>
          <w:rFonts w:ascii="Arial" w:hAnsi="Arial" w:cs="Arial"/>
          <w:sz w:val="20"/>
          <w:szCs w:val="20"/>
        </w:rPr>
        <w:tab/>
      </w:r>
      <w:r w:rsidRPr="008C1D9C">
        <w:rPr>
          <w:rFonts w:ascii="Arial" w:hAnsi="Arial" w:cs="Arial"/>
          <w:sz w:val="20"/>
          <w:szCs w:val="20"/>
        </w:rPr>
        <w:tab/>
      </w:r>
      <w:r w:rsidRPr="008C1D9C">
        <w:rPr>
          <w:rFonts w:ascii="Arial" w:hAnsi="Arial" w:cs="Arial"/>
          <w:sz w:val="20"/>
          <w:szCs w:val="20"/>
        </w:rPr>
        <w:tab/>
      </w:r>
      <w:r w:rsidRPr="008C1D9C">
        <w:rPr>
          <w:rFonts w:ascii="Arial" w:hAnsi="Arial" w:cs="Arial"/>
          <w:sz w:val="20"/>
          <w:szCs w:val="20"/>
        </w:rPr>
        <w:tab/>
      </w:r>
      <w:r w:rsidR="00CC38A4">
        <w:rPr>
          <w:rFonts w:ascii="Arial" w:hAnsi="Arial" w:cs="Arial"/>
          <w:sz w:val="20"/>
          <w:szCs w:val="20"/>
        </w:rPr>
        <w:t xml:space="preserve">Acting </w:t>
      </w:r>
      <w:r w:rsidR="00647FC4" w:rsidRPr="008C1D9C">
        <w:rPr>
          <w:rFonts w:ascii="Arial" w:hAnsi="Arial" w:cs="Arial"/>
          <w:sz w:val="20"/>
          <w:szCs w:val="20"/>
        </w:rPr>
        <w:t>C</w:t>
      </w:r>
      <w:r w:rsidR="00647FC4">
        <w:rPr>
          <w:rFonts w:ascii="Arial" w:hAnsi="Arial" w:cs="Arial"/>
          <w:sz w:val="20"/>
          <w:szCs w:val="20"/>
        </w:rPr>
        <w:t xml:space="preserve">hief </w:t>
      </w:r>
      <w:r w:rsidR="00647FC4" w:rsidRPr="008C1D9C">
        <w:rPr>
          <w:rFonts w:ascii="Arial" w:hAnsi="Arial" w:cs="Arial"/>
          <w:sz w:val="20"/>
          <w:szCs w:val="20"/>
        </w:rPr>
        <w:t>E</w:t>
      </w:r>
      <w:r w:rsidR="00647FC4">
        <w:rPr>
          <w:rFonts w:ascii="Arial" w:hAnsi="Arial" w:cs="Arial"/>
          <w:sz w:val="20"/>
          <w:szCs w:val="20"/>
        </w:rPr>
        <w:t xml:space="preserve">xecutive </w:t>
      </w:r>
      <w:r w:rsidR="00647FC4" w:rsidRPr="008C1D9C">
        <w:rPr>
          <w:rFonts w:ascii="Arial" w:hAnsi="Arial" w:cs="Arial"/>
          <w:sz w:val="20"/>
          <w:szCs w:val="20"/>
        </w:rPr>
        <w:t>O</w:t>
      </w:r>
      <w:r w:rsidR="00647FC4">
        <w:rPr>
          <w:rFonts w:ascii="Arial" w:hAnsi="Arial" w:cs="Arial"/>
          <w:sz w:val="20"/>
          <w:szCs w:val="20"/>
        </w:rPr>
        <w:t>fficer</w:t>
      </w:r>
    </w:p>
    <w:p w14:paraId="6E8F4EE3" w14:textId="277DCBB4" w:rsidR="000C26C7" w:rsidRPr="008C1D9C" w:rsidRDefault="000C26C7" w:rsidP="000C26C7">
      <w:pPr>
        <w:rPr>
          <w:rFonts w:ascii="Arial" w:hAnsi="Arial" w:cs="Arial"/>
          <w:sz w:val="20"/>
          <w:szCs w:val="20"/>
        </w:rPr>
      </w:pPr>
      <w:r w:rsidRPr="008C1D9C">
        <w:rPr>
          <w:rFonts w:ascii="Arial" w:hAnsi="Arial" w:cs="Arial"/>
          <w:sz w:val="20"/>
          <w:szCs w:val="20"/>
        </w:rPr>
        <w:tab/>
      </w:r>
      <w:r w:rsidRPr="008C1D9C">
        <w:rPr>
          <w:rFonts w:ascii="Arial" w:hAnsi="Arial" w:cs="Arial"/>
          <w:sz w:val="20"/>
          <w:szCs w:val="20"/>
        </w:rPr>
        <w:tab/>
      </w:r>
      <w:r w:rsidRPr="008C1D9C">
        <w:rPr>
          <w:rFonts w:ascii="Arial" w:hAnsi="Arial" w:cs="Arial"/>
          <w:sz w:val="20"/>
          <w:szCs w:val="20"/>
        </w:rPr>
        <w:tab/>
      </w:r>
      <w:r w:rsidRPr="008C1D9C">
        <w:rPr>
          <w:rFonts w:ascii="Arial" w:hAnsi="Arial" w:cs="Arial"/>
          <w:sz w:val="20"/>
          <w:szCs w:val="20"/>
        </w:rPr>
        <w:tab/>
      </w:r>
      <w:r w:rsidRPr="008C1D9C">
        <w:rPr>
          <w:rFonts w:ascii="Arial" w:hAnsi="Arial" w:cs="Arial"/>
          <w:sz w:val="20"/>
          <w:szCs w:val="20"/>
        </w:rPr>
        <w:tab/>
      </w:r>
      <w:r w:rsidRPr="008C1D9C">
        <w:rPr>
          <w:rFonts w:ascii="Arial" w:hAnsi="Arial" w:cs="Arial"/>
          <w:sz w:val="20"/>
          <w:szCs w:val="20"/>
        </w:rPr>
        <w:tab/>
      </w:r>
    </w:p>
    <w:p w14:paraId="0AD256D9" w14:textId="77777777" w:rsidR="000C26C7" w:rsidRPr="001F0F45" w:rsidRDefault="000C26C7" w:rsidP="000C26C7">
      <w:pPr>
        <w:pStyle w:val="ListBullet"/>
        <w:spacing w:before="100" w:after="100"/>
        <w:rPr>
          <w:rFonts w:cs="Calibri"/>
        </w:rPr>
      </w:pPr>
    </w:p>
    <w:p w14:paraId="425A8A64" w14:textId="574FA9DE" w:rsidR="000C26C7" w:rsidRPr="0088686B" w:rsidRDefault="000C26C7" w:rsidP="000C26C7">
      <w:pPr>
        <w:pStyle w:val="ListBullet"/>
        <w:spacing w:before="100" w:after="100"/>
        <w:rPr>
          <w:rFonts w:ascii="Arial" w:hAnsi="Arial" w:cs="Arial"/>
          <w:sz w:val="20"/>
          <w:szCs w:val="20"/>
        </w:rPr>
      </w:pPr>
    </w:p>
    <w:p w14:paraId="267BE3B7" w14:textId="77777777" w:rsidR="000C26C7" w:rsidRDefault="000C26C7" w:rsidP="000C26C7">
      <w:pPr>
        <w:pStyle w:val="CommentText"/>
        <w:spacing w:before="100" w:after="100" w:line="270" w:lineRule="atLeast"/>
        <w:rPr>
          <w:i/>
        </w:rPr>
      </w:pPr>
    </w:p>
    <w:p w14:paraId="79DB9E98" w14:textId="77777777" w:rsidR="000C26C7" w:rsidRDefault="000C26C7" w:rsidP="000C26C7">
      <w:pPr>
        <w:pStyle w:val="CommentText"/>
        <w:spacing w:before="100" w:after="100" w:line="270" w:lineRule="atLeast"/>
        <w:rPr>
          <w:rFonts w:ascii="Arial" w:hAnsi="Arial" w:cs="Arial"/>
          <w:i/>
        </w:rPr>
      </w:pPr>
    </w:p>
    <w:p w14:paraId="7960397B" w14:textId="77777777" w:rsidR="000C26C7" w:rsidRDefault="000C26C7" w:rsidP="000C26C7">
      <w:pPr>
        <w:pStyle w:val="CommentText"/>
        <w:spacing w:before="100" w:after="100" w:line="270" w:lineRule="atLeast"/>
        <w:rPr>
          <w:rFonts w:ascii="Arial" w:hAnsi="Arial" w:cs="Arial"/>
          <w:i/>
        </w:rPr>
      </w:pPr>
    </w:p>
    <w:p w14:paraId="7B8A2515" w14:textId="77777777" w:rsidR="000C26C7" w:rsidRDefault="000C26C7" w:rsidP="000C26C7">
      <w:pPr>
        <w:pStyle w:val="CommentText"/>
        <w:spacing w:before="100" w:after="100" w:line="270" w:lineRule="atLeast"/>
        <w:rPr>
          <w:rFonts w:ascii="Arial" w:hAnsi="Arial" w:cs="Arial"/>
          <w:i/>
        </w:rPr>
      </w:pPr>
    </w:p>
    <w:p w14:paraId="7DBD8B24" w14:textId="77777777" w:rsidR="000C26C7" w:rsidRDefault="000C26C7" w:rsidP="000C26C7">
      <w:pPr>
        <w:pStyle w:val="CommentText"/>
        <w:spacing w:before="100" w:after="100" w:line="270" w:lineRule="atLeast"/>
        <w:rPr>
          <w:rFonts w:ascii="Arial" w:hAnsi="Arial" w:cs="Arial"/>
          <w:i/>
        </w:rPr>
      </w:pPr>
    </w:p>
    <w:p w14:paraId="6B8FCF4C" w14:textId="77777777" w:rsidR="000C26C7" w:rsidRDefault="000C26C7" w:rsidP="000C26C7">
      <w:pPr>
        <w:pStyle w:val="CommentText"/>
        <w:spacing w:before="100" w:after="100" w:line="270" w:lineRule="atLeast"/>
        <w:rPr>
          <w:rFonts w:ascii="Arial" w:hAnsi="Arial" w:cs="Arial"/>
          <w:i/>
        </w:rPr>
      </w:pPr>
    </w:p>
    <w:p w14:paraId="0710941E" w14:textId="77777777" w:rsidR="000C26C7" w:rsidRDefault="000C26C7" w:rsidP="000C26C7">
      <w:pPr>
        <w:pStyle w:val="CommentText"/>
        <w:spacing w:before="100" w:after="100" w:line="270" w:lineRule="atLeast"/>
        <w:rPr>
          <w:rFonts w:ascii="Arial" w:hAnsi="Arial" w:cs="Arial"/>
          <w:i/>
        </w:rPr>
      </w:pPr>
    </w:p>
    <w:p w14:paraId="220EFFF8" w14:textId="77777777" w:rsidR="000C26C7" w:rsidRDefault="000C26C7" w:rsidP="000C26C7">
      <w:pPr>
        <w:pStyle w:val="CommentText"/>
        <w:spacing w:before="100" w:after="100" w:line="270" w:lineRule="atLeast"/>
        <w:rPr>
          <w:rFonts w:ascii="Arial" w:hAnsi="Arial" w:cs="Arial"/>
          <w:i/>
        </w:rPr>
      </w:pPr>
    </w:p>
    <w:p w14:paraId="347E81FF" w14:textId="77777777" w:rsidR="000C26C7" w:rsidRDefault="000C26C7" w:rsidP="000C26C7">
      <w:pPr>
        <w:pStyle w:val="CommentText"/>
        <w:spacing w:before="100" w:after="100" w:line="270" w:lineRule="atLeast"/>
        <w:rPr>
          <w:rFonts w:ascii="Arial" w:hAnsi="Arial" w:cs="Arial"/>
          <w:i/>
        </w:rPr>
      </w:pPr>
    </w:p>
    <w:p w14:paraId="744DD040" w14:textId="77777777" w:rsidR="000C26C7" w:rsidRDefault="000C26C7" w:rsidP="000C26C7">
      <w:pPr>
        <w:pStyle w:val="CommentText"/>
        <w:spacing w:before="100" w:after="100" w:line="270" w:lineRule="atLeast"/>
        <w:rPr>
          <w:rFonts w:ascii="Arial" w:hAnsi="Arial" w:cs="Arial"/>
          <w:i/>
        </w:rPr>
      </w:pPr>
    </w:p>
    <w:p w14:paraId="683B256D" w14:textId="77777777" w:rsidR="000C26C7" w:rsidRDefault="000C26C7" w:rsidP="000C26C7">
      <w:pPr>
        <w:pStyle w:val="CommentText"/>
        <w:spacing w:before="100" w:after="100" w:line="270" w:lineRule="atLeast"/>
        <w:rPr>
          <w:rFonts w:ascii="Arial" w:hAnsi="Arial" w:cs="Arial"/>
          <w:i/>
        </w:rPr>
      </w:pPr>
    </w:p>
    <w:p w14:paraId="4017C24E" w14:textId="77777777" w:rsidR="000C26C7" w:rsidRDefault="000C26C7" w:rsidP="000C26C7">
      <w:pPr>
        <w:pStyle w:val="CommentText"/>
        <w:spacing w:before="100" w:after="100" w:line="270" w:lineRule="atLeast"/>
        <w:rPr>
          <w:rFonts w:ascii="Arial" w:hAnsi="Arial" w:cs="Arial"/>
          <w:i/>
        </w:rPr>
      </w:pPr>
    </w:p>
    <w:p w14:paraId="6A85FFE7" w14:textId="77777777" w:rsidR="000C26C7" w:rsidRDefault="000C26C7" w:rsidP="000C26C7">
      <w:pPr>
        <w:pStyle w:val="CommentText"/>
        <w:spacing w:before="100" w:after="100" w:line="270" w:lineRule="atLeast"/>
        <w:rPr>
          <w:rFonts w:ascii="Arial" w:hAnsi="Arial" w:cs="Arial"/>
          <w:i/>
        </w:rPr>
      </w:pPr>
    </w:p>
    <w:p w14:paraId="31B72B64" w14:textId="77777777" w:rsidR="000C26C7" w:rsidRDefault="000C26C7" w:rsidP="000C26C7">
      <w:pPr>
        <w:pStyle w:val="CommentText"/>
        <w:spacing w:before="100" w:after="100" w:line="270" w:lineRule="atLeast"/>
        <w:rPr>
          <w:rFonts w:ascii="Arial" w:hAnsi="Arial" w:cs="Arial"/>
          <w:i/>
        </w:rPr>
      </w:pPr>
    </w:p>
    <w:p w14:paraId="5B087970" w14:textId="77777777" w:rsidR="000C26C7" w:rsidRDefault="000C26C7" w:rsidP="000C26C7">
      <w:pPr>
        <w:pStyle w:val="CommentText"/>
        <w:spacing w:before="100" w:after="100" w:line="270" w:lineRule="atLeast"/>
        <w:rPr>
          <w:rFonts w:ascii="Arial" w:hAnsi="Arial" w:cs="Arial"/>
          <w:i/>
        </w:rPr>
      </w:pPr>
    </w:p>
    <w:p w14:paraId="6F279CEB" w14:textId="77777777" w:rsidR="000C26C7" w:rsidRDefault="000C26C7" w:rsidP="000C26C7">
      <w:pPr>
        <w:pStyle w:val="CommentText"/>
        <w:spacing w:before="100" w:after="100" w:line="270" w:lineRule="atLeast"/>
        <w:rPr>
          <w:rFonts w:ascii="Arial" w:hAnsi="Arial" w:cs="Arial"/>
          <w:i/>
        </w:rPr>
      </w:pPr>
    </w:p>
    <w:p w14:paraId="5DBBDE67" w14:textId="77777777" w:rsidR="000C26C7" w:rsidRDefault="000C26C7" w:rsidP="000C26C7">
      <w:pPr>
        <w:pStyle w:val="CommentText"/>
        <w:spacing w:before="100" w:after="100" w:line="270" w:lineRule="atLeast"/>
        <w:rPr>
          <w:rFonts w:ascii="Arial" w:hAnsi="Arial" w:cs="Arial"/>
          <w:i/>
        </w:rPr>
      </w:pPr>
    </w:p>
    <w:p w14:paraId="0B4FF927" w14:textId="3D801A4A" w:rsidR="000C26C7" w:rsidRPr="008747FA" w:rsidRDefault="000C26C7" w:rsidP="000C26C7">
      <w:pPr>
        <w:pStyle w:val="CommentText"/>
        <w:spacing w:before="100" w:after="100" w:line="270" w:lineRule="atLeast"/>
        <w:ind w:left="-84" w:right="-60"/>
        <w:rPr>
          <w:rFonts w:ascii="Arial" w:hAnsi="Arial" w:cs="Arial"/>
          <w:i/>
          <w:sz w:val="19"/>
          <w:szCs w:val="19"/>
        </w:rPr>
      </w:pPr>
      <w:r w:rsidRPr="008747FA">
        <w:rPr>
          <w:rFonts w:ascii="Arial" w:hAnsi="Arial" w:cs="Arial"/>
          <w:i/>
          <w:sz w:val="19"/>
          <w:szCs w:val="19"/>
        </w:rPr>
        <w:t>This report has been prepared in accordance with the relevant requirements of the Local Government Act 2020.</w:t>
      </w:r>
    </w:p>
    <w:p w14:paraId="1615F795" w14:textId="77777777" w:rsidR="000C26C7" w:rsidRPr="007E54FE" w:rsidRDefault="000C26C7" w:rsidP="000C26C7">
      <w:pPr>
        <w:spacing w:before="100" w:after="100"/>
        <w:rPr>
          <w:rFonts w:ascii="Arial" w:hAnsi="Arial" w:cs="Arial"/>
        </w:rPr>
      </w:pPr>
    </w:p>
    <w:p w14:paraId="63C7BB43" w14:textId="77777777" w:rsidR="000C26C7" w:rsidRDefault="000C26C7" w:rsidP="000C26C7">
      <w:r>
        <w:br w:type="page"/>
      </w:r>
    </w:p>
    <w:p w14:paraId="198EC2EB" w14:textId="77777777" w:rsidR="00704F11" w:rsidRPr="003C3E2B" w:rsidRDefault="00704F11" w:rsidP="00704F11">
      <w:pPr>
        <w:pStyle w:val="Heading1"/>
        <w:framePr w:w="0" w:hSpace="0" w:wrap="auto" w:vAnchor="margin" w:hAnchor="text" w:xAlign="left" w:yAlign="inline"/>
        <w:pBdr>
          <w:top w:val="single" w:sz="12" w:space="7" w:color="003361"/>
          <w:bottom w:val="single" w:sz="12" w:space="8" w:color="003361"/>
        </w:pBdr>
        <w:rPr>
          <w:rFonts w:ascii="Arial" w:hAnsi="Arial" w:cs="Arial"/>
          <w:color w:val="003361"/>
        </w:rPr>
      </w:pPr>
      <w:bookmarkStart w:id="4" w:name="_Toc116036562"/>
      <w:r w:rsidRPr="003C3E2B">
        <w:rPr>
          <w:rFonts w:ascii="Arial" w:hAnsi="Arial" w:cs="Arial"/>
          <w:color w:val="003361"/>
        </w:rPr>
        <w:lastRenderedPageBreak/>
        <w:t>INTRODUCTION</w:t>
      </w:r>
      <w:bookmarkEnd w:id="2"/>
      <w:bookmarkEnd w:id="4"/>
    </w:p>
    <w:p w14:paraId="5002E393" w14:textId="2AC7DBAA" w:rsidR="00704F11" w:rsidRPr="000F3ABF" w:rsidRDefault="000F3ABF" w:rsidP="00704F11">
      <w:pPr>
        <w:spacing w:before="100" w:after="100"/>
        <w:rPr>
          <w:rFonts w:ascii="Arial" w:hAnsi="Arial" w:cs="Arial"/>
          <w:b/>
          <w:color w:val="99D1DC"/>
          <w:sz w:val="24"/>
          <w:szCs w:val="24"/>
        </w:rPr>
      </w:pPr>
      <w:r w:rsidRPr="000F3ABF">
        <w:rPr>
          <w:rFonts w:ascii="Arial" w:hAnsi="Arial" w:cs="Arial"/>
          <w:b/>
          <w:iCs/>
          <w:color w:val="99D1DC"/>
          <w:sz w:val="24"/>
        </w:rPr>
        <w:br/>
      </w:r>
      <w:r w:rsidR="00704F11" w:rsidRPr="000F3ABF">
        <w:rPr>
          <w:rFonts w:ascii="Arial" w:hAnsi="Arial" w:cs="Arial"/>
          <w:b/>
          <w:color w:val="99D1DC"/>
          <w:sz w:val="24"/>
          <w:szCs w:val="24"/>
        </w:rPr>
        <w:t xml:space="preserve">We are committed to becoming the </w:t>
      </w:r>
      <w:r w:rsidR="00921579">
        <w:rPr>
          <w:rFonts w:ascii="Arial" w:hAnsi="Arial" w:cs="Arial"/>
          <w:b/>
          <w:color w:val="99D1DC"/>
          <w:sz w:val="24"/>
          <w:szCs w:val="24"/>
        </w:rPr>
        <w:t>c</w:t>
      </w:r>
      <w:r w:rsidR="00704F11" w:rsidRPr="000F3ABF">
        <w:rPr>
          <w:rFonts w:ascii="Arial" w:hAnsi="Arial" w:cs="Arial"/>
          <w:b/>
          <w:color w:val="99D1DC"/>
          <w:sz w:val="24"/>
          <w:szCs w:val="24"/>
        </w:rPr>
        <w:t xml:space="preserve">lever and </w:t>
      </w:r>
      <w:r w:rsidR="00921579">
        <w:rPr>
          <w:rFonts w:ascii="Arial" w:hAnsi="Arial" w:cs="Arial"/>
          <w:b/>
          <w:color w:val="99D1DC"/>
          <w:sz w:val="24"/>
          <w:szCs w:val="24"/>
        </w:rPr>
        <w:t>c</w:t>
      </w:r>
      <w:r w:rsidR="00704F11" w:rsidRPr="000F3ABF">
        <w:rPr>
          <w:rFonts w:ascii="Arial" w:hAnsi="Arial" w:cs="Arial"/>
          <w:b/>
          <w:color w:val="99D1DC"/>
          <w:sz w:val="24"/>
          <w:szCs w:val="24"/>
        </w:rPr>
        <w:t>reative city</w:t>
      </w:r>
      <w:r w:rsidR="00921579">
        <w:rPr>
          <w:rFonts w:ascii="Arial" w:hAnsi="Arial" w:cs="Arial"/>
          <w:b/>
          <w:color w:val="99D1DC"/>
          <w:sz w:val="24"/>
          <w:szCs w:val="24"/>
        </w:rPr>
        <w:t>-</w:t>
      </w:r>
      <w:r w:rsidR="00704F11" w:rsidRPr="000F3ABF">
        <w:rPr>
          <w:rFonts w:ascii="Arial" w:hAnsi="Arial" w:cs="Arial"/>
          <w:b/>
          <w:color w:val="99D1DC"/>
          <w:sz w:val="24"/>
          <w:szCs w:val="24"/>
        </w:rPr>
        <w:t>region our community described when we asked them to form a long</w:t>
      </w:r>
      <w:r w:rsidR="09B2F6BF" w:rsidRPr="00D82EAD">
        <w:rPr>
          <w:rFonts w:ascii="Arial" w:hAnsi="Arial" w:cs="Arial"/>
          <w:b/>
          <w:color w:val="99D1DC"/>
          <w:sz w:val="24"/>
          <w:szCs w:val="24"/>
        </w:rPr>
        <w:t>-</w:t>
      </w:r>
      <w:r w:rsidR="00704F11" w:rsidRPr="000F3ABF">
        <w:rPr>
          <w:rFonts w:ascii="Arial" w:hAnsi="Arial" w:cs="Arial"/>
          <w:b/>
          <w:color w:val="99D1DC"/>
          <w:sz w:val="24"/>
          <w:szCs w:val="24"/>
        </w:rPr>
        <w:t>term vision for the region in 2017.</w:t>
      </w:r>
    </w:p>
    <w:p w14:paraId="19E17158" w14:textId="77777777" w:rsidR="00704F11" w:rsidRDefault="00704F11" w:rsidP="00545417">
      <w:pPr>
        <w:pStyle w:val="ListBullet"/>
        <w:spacing w:before="100" w:after="100"/>
        <w:ind w:left="0" w:firstLine="0"/>
        <w:rPr>
          <w:rFonts w:ascii="Arial" w:hAnsi="Arial" w:cs="Arial"/>
          <w:sz w:val="20"/>
          <w:szCs w:val="20"/>
        </w:rPr>
      </w:pPr>
      <w:r w:rsidRPr="006A74DC">
        <w:rPr>
          <w:rFonts w:ascii="Arial" w:hAnsi="Arial" w:cs="Arial"/>
          <w:sz w:val="20"/>
          <w:szCs w:val="20"/>
        </w:rPr>
        <w:t xml:space="preserve">The </w:t>
      </w:r>
      <w:r w:rsidRPr="006A74DC">
        <w:rPr>
          <w:rFonts w:ascii="Arial" w:hAnsi="Arial" w:cs="Arial"/>
          <w:i/>
          <w:iCs/>
          <w:sz w:val="20"/>
          <w:szCs w:val="20"/>
        </w:rPr>
        <w:t>City of Greater Geelong Annual Report 202</w:t>
      </w:r>
      <w:r>
        <w:rPr>
          <w:rFonts w:ascii="Arial" w:hAnsi="Arial" w:cs="Arial"/>
          <w:i/>
          <w:iCs/>
          <w:sz w:val="20"/>
          <w:szCs w:val="20"/>
        </w:rPr>
        <w:t>1</w:t>
      </w:r>
      <w:r w:rsidRPr="006A74DC">
        <w:rPr>
          <w:rFonts w:ascii="Arial" w:hAnsi="Arial" w:cs="Arial"/>
          <w:i/>
          <w:iCs/>
          <w:sz w:val="20"/>
          <w:szCs w:val="20"/>
        </w:rPr>
        <w:t>–2</w:t>
      </w:r>
      <w:r>
        <w:rPr>
          <w:rFonts w:ascii="Arial" w:hAnsi="Arial" w:cs="Arial"/>
          <w:i/>
          <w:iCs/>
          <w:sz w:val="20"/>
          <w:szCs w:val="20"/>
        </w:rPr>
        <w:t>2</w:t>
      </w:r>
      <w:r w:rsidRPr="006A74DC">
        <w:rPr>
          <w:rFonts w:ascii="Arial" w:hAnsi="Arial" w:cs="Arial"/>
          <w:sz w:val="20"/>
          <w:szCs w:val="20"/>
        </w:rPr>
        <w:t xml:space="preserve"> provides our community with a comprehensive account of our progress over the past year as we strive to move closer to that goal.</w:t>
      </w:r>
      <w:r>
        <w:rPr>
          <w:rFonts w:ascii="Arial" w:hAnsi="Arial" w:cs="Arial"/>
          <w:sz w:val="20"/>
          <w:szCs w:val="20"/>
        </w:rPr>
        <w:t xml:space="preserve"> </w:t>
      </w:r>
    </w:p>
    <w:p w14:paraId="604F2CED" w14:textId="0F102356" w:rsidR="00704F11" w:rsidRDefault="00704F11" w:rsidP="00545417">
      <w:pPr>
        <w:pStyle w:val="ListBullet"/>
        <w:spacing w:before="100" w:after="100"/>
        <w:ind w:left="0" w:firstLine="0"/>
        <w:rPr>
          <w:rFonts w:ascii="Arial" w:hAnsi="Arial" w:cs="Arial"/>
          <w:sz w:val="20"/>
          <w:szCs w:val="20"/>
        </w:rPr>
      </w:pPr>
      <w:r>
        <w:rPr>
          <w:rFonts w:ascii="Arial" w:hAnsi="Arial" w:cs="Arial"/>
          <w:sz w:val="20"/>
          <w:szCs w:val="20"/>
        </w:rPr>
        <w:t>This Annual Report</w:t>
      </w:r>
      <w:r w:rsidRPr="006C5CCA">
        <w:rPr>
          <w:rFonts w:ascii="Arial" w:hAnsi="Arial" w:cs="Arial"/>
          <w:sz w:val="20"/>
          <w:szCs w:val="20"/>
        </w:rPr>
        <w:t xml:space="preserve"> </w:t>
      </w:r>
      <w:r>
        <w:rPr>
          <w:rFonts w:ascii="Arial" w:hAnsi="Arial" w:cs="Arial"/>
          <w:sz w:val="20"/>
          <w:szCs w:val="20"/>
        </w:rPr>
        <w:t>contains</w:t>
      </w:r>
      <w:r w:rsidRPr="006C5CCA">
        <w:rPr>
          <w:rFonts w:ascii="Arial" w:hAnsi="Arial" w:cs="Arial"/>
          <w:sz w:val="20"/>
          <w:szCs w:val="20"/>
        </w:rPr>
        <w:t xml:space="preserve"> information about Council</w:t>
      </w:r>
      <w:r w:rsidR="00C77E8C">
        <w:rPr>
          <w:rFonts w:ascii="Arial" w:hAnsi="Arial" w:cs="Arial"/>
          <w:sz w:val="20"/>
          <w:szCs w:val="20"/>
        </w:rPr>
        <w:t>’</w:t>
      </w:r>
      <w:r w:rsidRPr="006C5CCA">
        <w:rPr>
          <w:rFonts w:ascii="Arial" w:hAnsi="Arial" w:cs="Arial"/>
          <w:sz w:val="20"/>
          <w:szCs w:val="20"/>
        </w:rPr>
        <w:t>s operations and performance from 1 July 2021 to 30 June 2022</w:t>
      </w:r>
      <w:r>
        <w:rPr>
          <w:rFonts w:ascii="Arial" w:hAnsi="Arial" w:cs="Arial"/>
          <w:sz w:val="20"/>
          <w:szCs w:val="20"/>
        </w:rPr>
        <w:t xml:space="preserve"> and </w:t>
      </w:r>
      <w:bookmarkStart w:id="5" w:name="_Hlk78268193"/>
      <w:bookmarkStart w:id="6" w:name="_Toc525655701"/>
      <w:r w:rsidRPr="003B5F79">
        <w:rPr>
          <w:rFonts w:ascii="Arial" w:hAnsi="Arial" w:cs="Arial"/>
          <w:sz w:val="20"/>
          <w:szCs w:val="20"/>
        </w:rPr>
        <w:t>meet</w:t>
      </w:r>
      <w:r>
        <w:rPr>
          <w:rFonts w:ascii="Arial" w:hAnsi="Arial" w:cs="Arial"/>
          <w:sz w:val="20"/>
          <w:szCs w:val="20"/>
        </w:rPr>
        <w:t>s</w:t>
      </w:r>
      <w:r w:rsidRPr="006C5CCA">
        <w:rPr>
          <w:rFonts w:ascii="Arial" w:hAnsi="Arial" w:cs="Arial"/>
          <w:sz w:val="20"/>
          <w:szCs w:val="20"/>
        </w:rPr>
        <w:t xml:space="preserve"> all our obligations under Section 98 of the </w:t>
      </w:r>
      <w:r w:rsidRPr="006C65C4">
        <w:rPr>
          <w:rFonts w:ascii="Arial" w:hAnsi="Arial" w:cs="Arial"/>
          <w:i/>
          <w:sz w:val="20"/>
          <w:szCs w:val="20"/>
        </w:rPr>
        <w:t>Local Government Act 2020.</w:t>
      </w:r>
    </w:p>
    <w:p w14:paraId="5315D8BE" w14:textId="77777777" w:rsidR="000C26C7" w:rsidRPr="000C26C7" w:rsidRDefault="000C26C7" w:rsidP="0018547F">
      <w:pPr>
        <w:pStyle w:val="Heading2"/>
        <w:spacing w:after="100"/>
        <w:rPr>
          <w:rFonts w:ascii="Arial" w:hAnsi="Arial" w:cs="Arial"/>
          <w:color w:val="003361"/>
          <w:sz w:val="28"/>
          <w:szCs w:val="28"/>
        </w:rPr>
      </w:pPr>
      <w:bookmarkStart w:id="7" w:name="_Toc116036563"/>
      <w:r w:rsidRPr="000C26C7">
        <w:rPr>
          <w:rFonts w:ascii="Arial" w:hAnsi="Arial" w:cs="Arial"/>
          <w:color w:val="003361"/>
          <w:sz w:val="28"/>
          <w:szCs w:val="28"/>
        </w:rPr>
        <w:t>OUR CITY</w:t>
      </w:r>
      <w:bookmarkEnd w:id="7"/>
    </w:p>
    <w:p w14:paraId="1C2E8704" w14:textId="77777777" w:rsidR="00545417" w:rsidRDefault="000C26C7" w:rsidP="000C26C7">
      <w:pPr>
        <w:pStyle w:val="BodyText"/>
        <w:spacing w:before="100" w:after="100"/>
        <w:rPr>
          <w:rStyle w:val="ARBodyText"/>
          <w:rFonts w:ascii="Arial" w:eastAsia="MS Gothic" w:hAnsi="Arial" w:cs="Arial"/>
        </w:rPr>
      </w:pPr>
      <w:r w:rsidRPr="51B35C2A">
        <w:rPr>
          <w:rStyle w:val="ARBodyText"/>
          <w:rFonts w:ascii="Arial" w:eastAsia="MS Gothic" w:hAnsi="Arial" w:cs="Arial"/>
        </w:rPr>
        <w:t xml:space="preserve">With a population of over 270,000 people, the City of Greater Geelong is Victoria’s largest regional municipality. Located 75 kilometres south-west of Melbourne, the municipality covers an area of 1,252 square kilometres, comprising suburban, coastal and country areas. </w:t>
      </w:r>
    </w:p>
    <w:p w14:paraId="64D16AA1" w14:textId="77777777" w:rsidR="00893643" w:rsidRDefault="000C26C7" w:rsidP="000C26C7">
      <w:pPr>
        <w:pStyle w:val="BodyText"/>
        <w:spacing w:before="100" w:after="100"/>
        <w:rPr>
          <w:rStyle w:val="ARBodyText"/>
          <w:rFonts w:ascii="Arial" w:eastAsia="MS Gothic" w:hAnsi="Arial" w:cs="Arial"/>
        </w:rPr>
      </w:pPr>
      <w:r w:rsidRPr="51B35C2A">
        <w:rPr>
          <w:rStyle w:val="ARBodyText"/>
          <w:rFonts w:ascii="Arial" w:eastAsia="MS Gothic" w:hAnsi="Arial" w:cs="Arial"/>
        </w:rPr>
        <w:t xml:space="preserve">Greater Geelong is bounded by the Moorabool Shire in the north, Wyndham City </w:t>
      </w:r>
      <w:proofErr w:type="gramStart"/>
      <w:r w:rsidRPr="51B35C2A">
        <w:rPr>
          <w:rStyle w:val="ARBodyText"/>
          <w:rFonts w:ascii="Arial" w:eastAsia="MS Gothic" w:hAnsi="Arial" w:cs="Arial"/>
        </w:rPr>
        <w:t>Council</w:t>
      </w:r>
      <w:proofErr w:type="gramEnd"/>
      <w:r w:rsidRPr="51B35C2A">
        <w:rPr>
          <w:rStyle w:val="ARBodyText"/>
          <w:rFonts w:ascii="Arial" w:eastAsia="MS Gothic" w:hAnsi="Arial" w:cs="Arial"/>
        </w:rPr>
        <w:t xml:space="preserve"> and the Borough of </w:t>
      </w:r>
      <w:proofErr w:type="spellStart"/>
      <w:r w:rsidRPr="51B35C2A">
        <w:rPr>
          <w:rStyle w:val="ARBodyText"/>
          <w:rFonts w:ascii="Arial" w:eastAsia="MS Gothic" w:hAnsi="Arial" w:cs="Arial"/>
        </w:rPr>
        <w:t>Queenscliffe</w:t>
      </w:r>
      <w:proofErr w:type="spellEnd"/>
      <w:r w:rsidRPr="51B35C2A">
        <w:rPr>
          <w:rStyle w:val="ARBodyText"/>
          <w:rFonts w:ascii="Arial" w:eastAsia="MS Gothic" w:hAnsi="Arial" w:cs="Arial"/>
        </w:rPr>
        <w:t xml:space="preserve"> in the east, Surf Coast Shire and Golden Plains Shire in the west, and Bass Strait to the south. </w:t>
      </w:r>
    </w:p>
    <w:p w14:paraId="1E7D0329" w14:textId="2A60E2F1" w:rsidR="000C26C7" w:rsidRDefault="000C26C7" w:rsidP="000C26C7">
      <w:pPr>
        <w:pStyle w:val="BodyText"/>
        <w:spacing w:before="100" w:after="100"/>
        <w:rPr>
          <w:rStyle w:val="ARBodyText"/>
          <w:rFonts w:ascii="Arial" w:eastAsia="MS Gothic" w:hAnsi="Arial" w:cs="Arial"/>
          <w:szCs w:val="20"/>
        </w:rPr>
      </w:pPr>
      <w:r w:rsidRPr="51B35C2A">
        <w:rPr>
          <w:rStyle w:val="ARBodyText"/>
          <w:rFonts w:ascii="Arial" w:eastAsia="MS Gothic" w:hAnsi="Arial" w:cs="Arial"/>
        </w:rPr>
        <w:t xml:space="preserve">Key natural features of the region include Corio Bay, the Bellarine Peninsula, the Barwon River, the You </w:t>
      </w:r>
      <w:proofErr w:type="spellStart"/>
      <w:r w:rsidRPr="51B35C2A">
        <w:rPr>
          <w:rStyle w:val="ARBodyText"/>
          <w:rFonts w:ascii="Arial" w:eastAsia="MS Gothic" w:hAnsi="Arial" w:cs="Arial"/>
        </w:rPr>
        <w:t>Yangs</w:t>
      </w:r>
      <w:proofErr w:type="spellEnd"/>
      <w:r w:rsidRPr="51B35C2A">
        <w:rPr>
          <w:rStyle w:val="ARBodyText"/>
          <w:rFonts w:ascii="Arial" w:eastAsia="MS Gothic" w:hAnsi="Arial" w:cs="Arial"/>
        </w:rPr>
        <w:t xml:space="preserve"> Regional Park, wetlands,</w:t>
      </w:r>
      <w:r w:rsidR="00B21254">
        <w:rPr>
          <w:rStyle w:val="ARBodyText"/>
          <w:rFonts w:ascii="Arial" w:eastAsia="MS Gothic" w:hAnsi="Arial" w:cs="Arial"/>
        </w:rPr>
        <w:t xml:space="preserve"> coastline,</w:t>
      </w:r>
      <w:r w:rsidRPr="51B35C2A">
        <w:rPr>
          <w:rStyle w:val="ARBodyText"/>
          <w:rFonts w:ascii="Arial" w:eastAsia="MS Gothic" w:hAnsi="Arial" w:cs="Arial"/>
        </w:rPr>
        <w:t xml:space="preserve"> </w:t>
      </w:r>
      <w:proofErr w:type="gramStart"/>
      <w:r w:rsidRPr="51B35C2A">
        <w:rPr>
          <w:rStyle w:val="ARBodyText"/>
          <w:rFonts w:ascii="Arial" w:eastAsia="MS Gothic" w:hAnsi="Arial" w:cs="Arial"/>
        </w:rPr>
        <w:t>parklands</w:t>
      </w:r>
      <w:proofErr w:type="gramEnd"/>
      <w:r w:rsidRPr="51B35C2A">
        <w:rPr>
          <w:rStyle w:val="ARBodyText"/>
          <w:rFonts w:ascii="Arial" w:eastAsia="MS Gothic" w:hAnsi="Arial" w:cs="Arial"/>
        </w:rPr>
        <w:t xml:space="preserve"> and wildlife sanctuaries.</w:t>
      </w:r>
    </w:p>
    <w:p w14:paraId="3CEEF9F0" w14:textId="0AD20A59" w:rsidR="000C26C7" w:rsidRDefault="000C26C7" w:rsidP="000C26C7">
      <w:pPr>
        <w:pStyle w:val="BodyText"/>
        <w:spacing w:before="100" w:after="100"/>
        <w:rPr>
          <w:rStyle w:val="ARBodyText"/>
          <w:rFonts w:eastAsia="MS Gothic"/>
          <w:sz w:val="19"/>
        </w:rPr>
      </w:pPr>
    </w:p>
    <w:p w14:paraId="36F72EF3" w14:textId="17E34634" w:rsidR="000C26C7" w:rsidRDefault="000C26C7" w:rsidP="000C26C7">
      <w:pPr>
        <w:pStyle w:val="BodyText"/>
        <w:spacing w:before="100" w:after="100"/>
        <w:rPr>
          <w:rStyle w:val="ARBodyText"/>
          <w:rFonts w:ascii="Arial" w:eastAsia="MS Gothic" w:hAnsi="Arial" w:cs="Arial"/>
        </w:rPr>
      </w:pPr>
      <w:r>
        <w:rPr>
          <w:noProof/>
        </w:rPr>
        <w:drawing>
          <wp:anchor distT="0" distB="0" distL="114300" distR="114300" simplePos="0" relativeHeight="251658278" behindDoc="1" locked="0" layoutInCell="1" allowOverlap="1" wp14:anchorId="23DEEE09" wp14:editId="76E1772C">
            <wp:simplePos x="0" y="0"/>
            <wp:positionH relativeFrom="column">
              <wp:posOffset>-219456</wp:posOffset>
            </wp:positionH>
            <wp:positionV relativeFrom="paragraph">
              <wp:posOffset>198501</wp:posOffset>
            </wp:positionV>
            <wp:extent cx="7190330" cy="3767328"/>
            <wp:effectExtent l="0" t="0" r="0" b="5080"/>
            <wp:wrapTight wrapText="bothSides">
              <wp:wrapPolygon edited="0">
                <wp:start x="0" y="0"/>
                <wp:lineTo x="0" y="21520"/>
                <wp:lineTo x="21518" y="21520"/>
                <wp:lineTo x="21518" y="0"/>
                <wp:lineTo x="0" y="0"/>
              </wp:wrapPolygon>
            </wp:wrapTight>
            <wp:docPr id="147242150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13">
                      <a:extLst>
                        <a:ext uri="{28A0092B-C50C-407E-A947-70E740481C1C}">
                          <a14:useLocalDpi xmlns:a14="http://schemas.microsoft.com/office/drawing/2010/main" val="0"/>
                        </a:ext>
                      </a:extLst>
                    </a:blip>
                    <a:stretch>
                      <a:fillRect/>
                    </a:stretch>
                  </pic:blipFill>
                  <pic:spPr>
                    <a:xfrm>
                      <a:off x="0" y="0"/>
                      <a:ext cx="7190330" cy="3767328"/>
                    </a:xfrm>
                    <a:prstGeom prst="rect">
                      <a:avLst/>
                    </a:prstGeom>
                  </pic:spPr>
                </pic:pic>
              </a:graphicData>
            </a:graphic>
            <wp14:sizeRelH relativeFrom="page">
              <wp14:pctWidth>0</wp14:pctWidth>
            </wp14:sizeRelH>
            <wp14:sizeRelV relativeFrom="page">
              <wp14:pctHeight>0</wp14:pctHeight>
            </wp14:sizeRelV>
          </wp:anchor>
        </w:drawing>
      </w:r>
    </w:p>
    <w:p w14:paraId="43D0F40C" w14:textId="11F4D9EE" w:rsidR="000C26C7" w:rsidRDefault="000C26C7" w:rsidP="000C26C7">
      <w:pPr>
        <w:pStyle w:val="BodyText"/>
        <w:spacing w:before="100" w:after="100"/>
        <w:jc w:val="center"/>
        <w:rPr>
          <w:rStyle w:val="ARBodyText"/>
          <w:b/>
          <w:color w:val="003361"/>
          <w:sz w:val="19"/>
        </w:rPr>
      </w:pPr>
    </w:p>
    <w:p w14:paraId="422F4D0C" w14:textId="49CF06FB" w:rsidR="000C26C7" w:rsidRDefault="000C26C7" w:rsidP="000C26C7">
      <w:pPr>
        <w:pStyle w:val="BodyText"/>
        <w:spacing w:before="100" w:after="100"/>
        <w:jc w:val="center"/>
        <w:rPr>
          <w:noProof/>
          <w:highlight w:val="yellow"/>
        </w:rPr>
      </w:pPr>
    </w:p>
    <w:p w14:paraId="2BAB9349" w14:textId="0A281D2C" w:rsidR="000C26C7" w:rsidRDefault="000C26C7" w:rsidP="000C26C7">
      <w:pPr>
        <w:pStyle w:val="BodyText"/>
        <w:spacing w:before="100" w:after="100"/>
        <w:jc w:val="center"/>
        <w:rPr>
          <w:noProof/>
          <w:highlight w:val="yellow"/>
        </w:rPr>
      </w:pPr>
    </w:p>
    <w:p w14:paraId="703E2DC2" w14:textId="42A4A20B" w:rsidR="000C26C7" w:rsidRDefault="000C26C7" w:rsidP="000C26C7">
      <w:pPr>
        <w:pStyle w:val="BodyText"/>
        <w:spacing w:before="100" w:after="100"/>
        <w:jc w:val="center"/>
        <w:rPr>
          <w:noProof/>
          <w:highlight w:val="yellow"/>
        </w:rPr>
      </w:pPr>
    </w:p>
    <w:p w14:paraId="1C6E6E4E" w14:textId="63DF88A3" w:rsidR="000C26C7" w:rsidRDefault="000C26C7" w:rsidP="000C26C7">
      <w:pPr>
        <w:pStyle w:val="BodyText"/>
        <w:spacing w:before="100" w:after="100"/>
        <w:rPr>
          <w:noProof/>
          <w:highlight w:val="yellow"/>
        </w:rPr>
      </w:pPr>
    </w:p>
    <w:p w14:paraId="538A5F81" w14:textId="49433AD9" w:rsidR="000C26C7" w:rsidRPr="008B6B7F" w:rsidRDefault="000C26C7" w:rsidP="000C26C7">
      <w:pPr>
        <w:pStyle w:val="Heading2"/>
        <w:spacing w:before="100" w:after="100"/>
        <w:rPr>
          <w:rFonts w:ascii="Arial" w:hAnsi="Arial" w:cs="Arial"/>
          <w:color w:val="003361"/>
          <w:sz w:val="28"/>
          <w:szCs w:val="28"/>
        </w:rPr>
      </w:pPr>
      <w:bookmarkStart w:id="8" w:name="_Toc116036564"/>
      <w:bookmarkStart w:id="9" w:name="_Hlk113532551"/>
      <w:r w:rsidRPr="008B6B7F">
        <w:rPr>
          <w:rFonts w:ascii="Arial" w:hAnsi="Arial" w:cs="Arial"/>
          <w:color w:val="003361"/>
          <w:sz w:val="28"/>
          <w:szCs w:val="28"/>
        </w:rPr>
        <w:lastRenderedPageBreak/>
        <w:t>EMPLOYMENT AND ECONOMY</w:t>
      </w:r>
      <w:bookmarkEnd w:id="8"/>
    </w:p>
    <w:p w14:paraId="7E7EC867" w14:textId="254E8B82" w:rsidR="000C26C7" w:rsidRPr="00FA567B" w:rsidRDefault="000C26C7" w:rsidP="00DC5961">
      <w:pPr>
        <w:keepNext/>
        <w:keepLines/>
        <w:spacing w:before="100" w:after="100"/>
        <w:rPr>
          <w:rStyle w:val="ARBodyText"/>
          <w:rFonts w:ascii="Cambria" w:eastAsia="MS Gothic" w:hAnsi="Cambria"/>
          <w:b/>
          <w:bCs/>
          <w:color w:val="4F81BD"/>
          <w:sz w:val="19"/>
          <w:szCs w:val="26"/>
        </w:rPr>
      </w:pPr>
      <w:r w:rsidRPr="50FEC6F1">
        <w:rPr>
          <w:rStyle w:val="ARBodyText"/>
          <w:rFonts w:ascii="Arial" w:eastAsia="MS Gothic" w:hAnsi="Arial" w:cs="Arial"/>
        </w:rPr>
        <w:t>In recent years Greater Geelong has experienced some of the strongest economic growth in Australia. The city has had the highest growth across all three major economic indicators of Gross Regional Product (GRP), jobs and employed residents compared to similar regions and cities across Australia. Greater Geelong has an estimated GRP of $15.</w:t>
      </w:r>
      <w:r w:rsidRPr="00A202CC">
        <w:rPr>
          <w:rStyle w:val="ARBodyText"/>
          <w:rFonts w:ascii="Arial" w:eastAsia="MS Gothic" w:hAnsi="Arial" w:cs="Arial"/>
        </w:rPr>
        <w:t>4</w:t>
      </w:r>
      <w:r w:rsidR="00A202CC">
        <w:rPr>
          <w:rStyle w:val="ARBodyText"/>
          <w:rFonts w:ascii="Arial" w:eastAsia="MS Gothic" w:hAnsi="Arial" w:cs="Arial"/>
        </w:rPr>
        <w:t>2</w:t>
      </w:r>
      <w:r w:rsidRPr="50FEC6F1">
        <w:rPr>
          <w:rStyle w:val="ARBodyText"/>
          <w:rFonts w:ascii="Arial" w:eastAsia="MS Gothic" w:hAnsi="Arial" w:cs="Arial"/>
        </w:rPr>
        <w:t xml:space="preserve"> billion</w:t>
      </w:r>
      <w:bookmarkStart w:id="10" w:name="_Ref113608375"/>
      <w:r w:rsidR="00746EF9">
        <w:rPr>
          <w:rStyle w:val="FootnoteReference"/>
          <w:rFonts w:ascii="Arial" w:eastAsia="MS Gothic" w:hAnsi="Arial" w:cs="Arial"/>
          <w:sz w:val="20"/>
        </w:rPr>
        <w:footnoteReference w:id="2"/>
      </w:r>
      <w:bookmarkEnd w:id="10"/>
      <w:r w:rsidRPr="50FEC6F1">
        <w:rPr>
          <w:rStyle w:val="ARBodyText"/>
          <w:rFonts w:ascii="Arial" w:eastAsia="MS Gothic" w:hAnsi="Arial" w:cs="Arial"/>
        </w:rPr>
        <w:t xml:space="preserve">, </w:t>
      </w:r>
      <w:r w:rsidR="00A202CC" w:rsidRPr="00A202CC">
        <w:rPr>
          <w:rStyle w:val="ARBodyText"/>
          <w:rFonts w:ascii="Arial" w:eastAsia="MS Gothic" w:hAnsi="Arial" w:cs="Arial"/>
        </w:rPr>
        <w:t xml:space="preserve">approximately </w:t>
      </w:r>
      <w:r w:rsidRPr="00A202CC">
        <w:rPr>
          <w:rStyle w:val="ARBodyText"/>
          <w:rFonts w:ascii="Arial" w:eastAsia="MS Gothic" w:hAnsi="Arial" w:cs="Arial"/>
        </w:rPr>
        <w:t>120,000 local jobs</w:t>
      </w:r>
      <w:r w:rsidR="00411E57" w:rsidRPr="006765F5">
        <w:rPr>
          <w:rStyle w:val="ARBodyText"/>
          <w:rFonts w:ascii="Arial" w:eastAsia="MS Gothic" w:hAnsi="Arial" w:cs="Arial"/>
          <w:vertAlign w:val="superscript"/>
        </w:rPr>
        <w:fldChar w:fldCharType="begin"/>
      </w:r>
      <w:r w:rsidR="00411E57" w:rsidRPr="006765F5">
        <w:rPr>
          <w:rStyle w:val="ARBodyText"/>
          <w:rFonts w:ascii="Arial" w:eastAsia="MS Gothic" w:hAnsi="Arial" w:cs="Arial"/>
          <w:vertAlign w:val="superscript"/>
        </w:rPr>
        <w:instrText xml:space="preserve"> NOTEREF _Ref113608375 \h </w:instrText>
      </w:r>
      <w:r w:rsidR="00411E57">
        <w:rPr>
          <w:rStyle w:val="ARBodyText"/>
          <w:rFonts w:ascii="Arial" w:eastAsia="MS Gothic" w:hAnsi="Arial" w:cs="Arial"/>
          <w:vertAlign w:val="superscript"/>
        </w:rPr>
        <w:instrText xml:space="preserve"> \* MERGEFORMAT </w:instrText>
      </w:r>
      <w:r w:rsidR="00411E57" w:rsidRPr="006765F5">
        <w:rPr>
          <w:rStyle w:val="ARBodyText"/>
          <w:rFonts w:ascii="Arial" w:eastAsia="MS Gothic" w:hAnsi="Arial" w:cs="Arial"/>
          <w:vertAlign w:val="superscript"/>
        </w:rPr>
      </w:r>
      <w:r w:rsidR="00411E57" w:rsidRPr="006765F5">
        <w:rPr>
          <w:rStyle w:val="ARBodyText"/>
          <w:rFonts w:ascii="Arial" w:eastAsia="MS Gothic" w:hAnsi="Arial" w:cs="Arial"/>
          <w:vertAlign w:val="superscript"/>
        </w:rPr>
        <w:fldChar w:fldCharType="separate"/>
      </w:r>
      <w:r w:rsidR="005A5B4B">
        <w:rPr>
          <w:rStyle w:val="ARBodyText"/>
          <w:rFonts w:ascii="Arial" w:eastAsia="MS Gothic" w:hAnsi="Arial" w:cs="Arial"/>
          <w:vertAlign w:val="superscript"/>
        </w:rPr>
        <w:t>1</w:t>
      </w:r>
      <w:r w:rsidR="00411E57" w:rsidRPr="006765F5">
        <w:rPr>
          <w:rStyle w:val="ARBodyText"/>
          <w:rFonts w:ascii="Arial" w:eastAsia="MS Gothic" w:hAnsi="Arial" w:cs="Arial"/>
          <w:vertAlign w:val="superscript"/>
        </w:rPr>
        <w:fldChar w:fldCharType="end"/>
      </w:r>
      <w:r w:rsidRPr="00A202CC">
        <w:rPr>
          <w:rStyle w:val="ARBodyText"/>
          <w:rFonts w:ascii="Arial" w:eastAsia="MS Gothic" w:hAnsi="Arial" w:cs="Arial"/>
        </w:rPr>
        <w:t xml:space="preserve"> and 19,60</w:t>
      </w:r>
      <w:r w:rsidR="00D44DF9">
        <w:rPr>
          <w:rStyle w:val="ARBodyText"/>
          <w:rFonts w:ascii="Arial" w:eastAsia="MS Gothic" w:hAnsi="Arial" w:cs="Arial"/>
        </w:rPr>
        <w:t>4</w:t>
      </w:r>
      <w:r w:rsidRPr="00A202CC">
        <w:rPr>
          <w:rStyle w:val="ARBodyText"/>
          <w:rFonts w:ascii="Arial" w:eastAsia="MS Gothic" w:hAnsi="Arial" w:cs="Arial"/>
        </w:rPr>
        <w:t xml:space="preserve"> businesses</w:t>
      </w:r>
      <w:bookmarkStart w:id="11" w:name="_Ref114132685"/>
      <w:r w:rsidRPr="50FEC6F1">
        <w:rPr>
          <w:rStyle w:val="FootnoteReference"/>
          <w:rFonts w:ascii="Arial" w:eastAsia="MS Gothic" w:hAnsi="Arial" w:cs="Arial"/>
        </w:rPr>
        <w:footnoteReference w:id="3"/>
      </w:r>
      <w:bookmarkEnd w:id="11"/>
      <w:r w:rsidRPr="50FEC6F1">
        <w:rPr>
          <w:rStyle w:val="ARBodyText"/>
          <w:rFonts w:ascii="Arial" w:eastAsia="MS Gothic" w:hAnsi="Arial" w:cs="Arial"/>
        </w:rPr>
        <w:t>.</w:t>
      </w:r>
    </w:p>
    <w:p w14:paraId="60DB10E0" w14:textId="1DCDADA6" w:rsidR="000C26C7" w:rsidRPr="00FA567B" w:rsidRDefault="000C26C7" w:rsidP="000C26C7">
      <w:pPr>
        <w:keepNext/>
        <w:spacing w:before="100" w:after="100"/>
        <w:rPr>
          <w:rStyle w:val="ARBodyText"/>
          <w:rFonts w:ascii="Arial" w:eastAsia="MS Gothic" w:hAnsi="Arial" w:cs="Arial"/>
        </w:rPr>
      </w:pPr>
      <w:bookmarkStart w:id="12" w:name="_Hlk115964023"/>
      <w:r w:rsidRPr="50FEC6F1">
        <w:rPr>
          <w:rStyle w:val="ARBodyText"/>
          <w:rFonts w:ascii="Arial" w:eastAsia="MS Gothic" w:hAnsi="Arial" w:cs="Arial"/>
        </w:rPr>
        <w:t xml:space="preserve">Local labour market conditions are strong with unemployment at historic lows of 2.5 per cent, 1.7 points lower than the Victorian rate and 1.9 points lower than </w:t>
      </w:r>
      <w:r w:rsidR="005A5B4B">
        <w:rPr>
          <w:rStyle w:val="ARBodyText"/>
          <w:rFonts w:ascii="Arial" w:eastAsia="MS Gothic" w:hAnsi="Arial" w:cs="Arial"/>
        </w:rPr>
        <w:t>the national rate</w:t>
      </w:r>
      <w:r w:rsidR="000819DA" w:rsidRPr="00690554">
        <w:rPr>
          <w:rStyle w:val="ARBodyText"/>
          <w:rFonts w:ascii="Arial" w:eastAsia="MS Gothic" w:hAnsi="Arial" w:cs="Arial"/>
          <w:vertAlign w:val="superscript"/>
        </w:rPr>
        <w:fldChar w:fldCharType="begin"/>
      </w:r>
      <w:r w:rsidR="000819DA" w:rsidRPr="00690554">
        <w:rPr>
          <w:rStyle w:val="ARBodyText"/>
          <w:rFonts w:ascii="Arial" w:eastAsia="MS Gothic" w:hAnsi="Arial" w:cs="Arial"/>
          <w:vertAlign w:val="superscript"/>
        </w:rPr>
        <w:instrText xml:space="preserve"> NOTEREF _Ref114132685 \h </w:instrText>
      </w:r>
      <w:r w:rsidR="000819DA">
        <w:rPr>
          <w:rStyle w:val="ARBodyText"/>
          <w:rFonts w:ascii="Arial" w:eastAsia="MS Gothic" w:hAnsi="Arial" w:cs="Arial"/>
          <w:vertAlign w:val="superscript"/>
        </w:rPr>
        <w:instrText xml:space="preserve"> \* MERGEFORMAT </w:instrText>
      </w:r>
      <w:r w:rsidR="000819DA" w:rsidRPr="00690554">
        <w:rPr>
          <w:rStyle w:val="ARBodyText"/>
          <w:rFonts w:ascii="Arial" w:eastAsia="MS Gothic" w:hAnsi="Arial" w:cs="Arial"/>
          <w:vertAlign w:val="superscript"/>
        </w:rPr>
      </w:r>
      <w:r w:rsidR="000819DA" w:rsidRPr="00690554">
        <w:rPr>
          <w:rStyle w:val="ARBodyText"/>
          <w:rFonts w:ascii="Arial" w:eastAsia="MS Gothic" w:hAnsi="Arial" w:cs="Arial"/>
          <w:vertAlign w:val="superscript"/>
        </w:rPr>
        <w:fldChar w:fldCharType="separate"/>
      </w:r>
      <w:r w:rsidR="005A5B4B">
        <w:rPr>
          <w:rStyle w:val="ARBodyText"/>
          <w:rFonts w:ascii="Arial" w:eastAsia="MS Gothic" w:hAnsi="Arial" w:cs="Arial"/>
          <w:vertAlign w:val="superscript"/>
        </w:rPr>
        <w:t>2</w:t>
      </w:r>
      <w:r w:rsidR="000819DA" w:rsidRPr="00690554">
        <w:rPr>
          <w:rStyle w:val="ARBodyText"/>
          <w:rFonts w:ascii="Arial" w:eastAsia="MS Gothic" w:hAnsi="Arial" w:cs="Arial"/>
          <w:vertAlign w:val="superscript"/>
        </w:rPr>
        <w:fldChar w:fldCharType="end"/>
      </w:r>
      <w:r w:rsidRPr="50FEC6F1">
        <w:rPr>
          <w:rStyle w:val="ARBodyText"/>
          <w:rFonts w:ascii="Arial" w:eastAsia="MS Gothic" w:hAnsi="Arial" w:cs="Arial"/>
        </w:rPr>
        <w:t>. Job advertisements and demand for labour are at record highs, with 10,500 new jobs advertised in the June 2022 quarter</w:t>
      </w:r>
      <w:r w:rsidRPr="50FEC6F1">
        <w:rPr>
          <w:rStyle w:val="FootnoteReference"/>
          <w:rFonts w:ascii="Arial" w:eastAsia="MS Gothic" w:hAnsi="Arial" w:cs="Arial"/>
        </w:rPr>
        <w:footnoteReference w:id="4"/>
      </w:r>
      <w:r w:rsidRPr="50FEC6F1">
        <w:rPr>
          <w:rStyle w:val="ARBodyText"/>
          <w:rFonts w:ascii="Arial" w:eastAsia="MS Gothic" w:hAnsi="Arial" w:cs="Arial"/>
        </w:rPr>
        <w:t>.</w:t>
      </w:r>
    </w:p>
    <w:bookmarkEnd w:id="9"/>
    <w:bookmarkEnd w:id="12"/>
    <w:p w14:paraId="4F234C26" w14:textId="1DB83907" w:rsidR="000C26C7" w:rsidRPr="00FA567B" w:rsidRDefault="000C26C7" w:rsidP="000C26C7">
      <w:pPr>
        <w:keepNext/>
        <w:spacing w:before="100" w:after="100"/>
        <w:rPr>
          <w:rStyle w:val="ARBodyText"/>
          <w:rFonts w:ascii="Arial" w:eastAsia="MS Gothic" w:hAnsi="Arial" w:cs="Arial"/>
        </w:rPr>
      </w:pPr>
      <w:r w:rsidRPr="50FEC6F1">
        <w:rPr>
          <w:rStyle w:val="ARBodyText"/>
          <w:rFonts w:ascii="Arial" w:eastAsia="MS Gothic" w:hAnsi="Arial" w:cs="Arial"/>
        </w:rPr>
        <w:t>The industries that provide the most jobs in Greater Geelong are:</w:t>
      </w:r>
    </w:p>
    <w:p w14:paraId="182D216D" w14:textId="7CB5AF8A" w:rsidR="000C26C7" w:rsidRPr="00FA567B" w:rsidRDefault="000C26C7" w:rsidP="000C26C7">
      <w:pPr>
        <w:pStyle w:val="ListParagraph"/>
        <w:keepNext/>
        <w:numPr>
          <w:ilvl w:val="0"/>
          <w:numId w:val="1"/>
        </w:numPr>
        <w:spacing w:before="100" w:after="100" w:line="270" w:lineRule="atLeast"/>
        <w:contextualSpacing w:val="0"/>
        <w:rPr>
          <w:rStyle w:val="ARBodyText"/>
          <w:rFonts w:ascii="Arial" w:eastAsia="Arial" w:hAnsi="Arial" w:cs="Arial"/>
          <w:szCs w:val="20"/>
        </w:rPr>
      </w:pPr>
      <w:r w:rsidRPr="50FEC6F1">
        <w:rPr>
          <w:rStyle w:val="ARBodyText"/>
          <w:rFonts w:ascii="Arial" w:eastAsia="MS Gothic" w:hAnsi="Arial" w:cs="Arial"/>
        </w:rPr>
        <w:t>healthcare and social assistance</w:t>
      </w:r>
    </w:p>
    <w:p w14:paraId="1668215A" w14:textId="4EFCBB44" w:rsidR="000C26C7" w:rsidRPr="00FA567B" w:rsidRDefault="000C26C7" w:rsidP="000C26C7">
      <w:pPr>
        <w:pStyle w:val="ListParagraph"/>
        <w:keepNext/>
        <w:numPr>
          <w:ilvl w:val="0"/>
          <w:numId w:val="1"/>
        </w:numPr>
        <w:spacing w:before="100" w:after="100" w:line="270" w:lineRule="atLeast"/>
        <w:contextualSpacing w:val="0"/>
        <w:rPr>
          <w:rStyle w:val="ARBodyText"/>
          <w:rFonts w:ascii="Arial" w:eastAsia="Arial" w:hAnsi="Arial" w:cs="Arial"/>
          <w:szCs w:val="20"/>
        </w:rPr>
      </w:pPr>
      <w:r w:rsidRPr="50FEC6F1">
        <w:rPr>
          <w:rStyle w:val="ARBodyText"/>
          <w:rFonts w:ascii="Arial" w:eastAsia="MS Gothic" w:hAnsi="Arial" w:cs="Arial"/>
        </w:rPr>
        <w:t>retail trade</w:t>
      </w:r>
    </w:p>
    <w:p w14:paraId="33D42980" w14:textId="6BEC39A9" w:rsidR="000C26C7" w:rsidRPr="00FA567B" w:rsidRDefault="000C26C7" w:rsidP="000C26C7">
      <w:pPr>
        <w:pStyle w:val="ListParagraph"/>
        <w:keepNext/>
        <w:numPr>
          <w:ilvl w:val="0"/>
          <w:numId w:val="1"/>
        </w:numPr>
        <w:spacing w:before="100" w:after="100" w:line="270" w:lineRule="atLeast"/>
        <w:contextualSpacing w:val="0"/>
        <w:rPr>
          <w:rStyle w:val="ARBodyText"/>
          <w:rFonts w:ascii="Arial" w:eastAsia="Arial" w:hAnsi="Arial" w:cs="Arial"/>
          <w:szCs w:val="20"/>
        </w:rPr>
      </w:pPr>
      <w:r w:rsidRPr="50FEC6F1">
        <w:rPr>
          <w:rStyle w:val="ARBodyText"/>
          <w:rFonts w:ascii="Arial" w:eastAsia="MS Gothic" w:hAnsi="Arial" w:cs="Arial"/>
        </w:rPr>
        <w:t>construction</w:t>
      </w:r>
    </w:p>
    <w:p w14:paraId="6D48E8FE" w14:textId="376E4D4C" w:rsidR="000C26C7" w:rsidRPr="00FA567B" w:rsidRDefault="000C26C7" w:rsidP="000C26C7">
      <w:pPr>
        <w:pStyle w:val="ListParagraph"/>
        <w:keepNext/>
        <w:numPr>
          <w:ilvl w:val="0"/>
          <w:numId w:val="1"/>
        </w:numPr>
        <w:spacing w:before="100" w:after="100" w:line="270" w:lineRule="atLeast"/>
        <w:contextualSpacing w:val="0"/>
        <w:rPr>
          <w:rStyle w:val="ARBodyText"/>
          <w:rFonts w:ascii="Arial" w:eastAsia="Arial" w:hAnsi="Arial" w:cs="Arial"/>
          <w:szCs w:val="20"/>
        </w:rPr>
      </w:pPr>
      <w:r w:rsidRPr="50FEC6F1">
        <w:rPr>
          <w:rStyle w:val="ARBodyText"/>
          <w:rFonts w:ascii="Arial" w:eastAsia="MS Gothic" w:hAnsi="Arial" w:cs="Arial"/>
        </w:rPr>
        <w:t>education and training</w:t>
      </w:r>
    </w:p>
    <w:p w14:paraId="211F3BC8" w14:textId="77777777" w:rsidR="000C26C7" w:rsidRPr="00FA567B" w:rsidRDefault="000C26C7" w:rsidP="000C26C7">
      <w:pPr>
        <w:pStyle w:val="ListParagraph"/>
        <w:keepNext/>
        <w:numPr>
          <w:ilvl w:val="0"/>
          <w:numId w:val="1"/>
        </w:numPr>
        <w:spacing w:before="100" w:after="100" w:line="270" w:lineRule="atLeast"/>
        <w:contextualSpacing w:val="0"/>
        <w:rPr>
          <w:rStyle w:val="ARBodyText"/>
          <w:rFonts w:ascii="Arial" w:eastAsia="Arial" w:hAnsi="Arial" w:cs="Arial"/>
          <w:szCs w:val="20"/>
        </w:rPr>
      </w:pPr>
      <w:r w:rsidRPr="50FEC6F1">
        <w:rPr>
          <w:rStyle w:val="ARBodyText"/>
          <w:rFonts w:ascii="Arial" w:eastAsia="MS Gothic" w:hAnsi="Arial" w:cs="Arial"/>
        </w:rPr>
        <w:t>public administration and safety</w:t>
      </w:r>
    </w:p>
    <w:p w14:paraId="46452386" w14:textId="60D2E0D0" w:rsidR="000C26C7" w:rsidRPr="00FA567B" w:rsidRDefault="000C26C7" w:rsidP="000C26C7">
      <w:pPr>
        <w:pStyle w:val="ListParagraph"/>
        <w:keepNext/>
        <w:numPr>
          <w:ilvl w:val="0"/>
          <w:numId w:val="1"/>
        </w:numPr>
        <w:spacing w:before="100" w:after="100" w:line="270" w:lineRule="atLeast"/>
        <w:contextualSpacing w:val="0"/>
        <w:rPr>
          <w:rStyle w:val="ARBodyText"/>
          <w:rFonts w:ascii="Arial" w:eastAsia="Arial" w:hAnsi="Arial" w:cs="Arial"/>
        </w:rPr>
      </w:pPr>
      <w:r w:rsidRPr="50FEC6F1">
        <w:rPr>
          <w:rStyle w:val="ARBodyText"/>
          <w:rFonts w:ascii="Arial" w:eastAsia="MS Gothic" w:hAnsi="Arial" w:cs="Arial"/>
        </w:rPr>
        <w:t>manufacturing.</w:t>
      </w:r>
    </w:p>
    <w:p w14:paraId="375F977F" w14:textId="57FFF351" w:rsidR="001550D9" w:rsidRDefault="000C26C7" w:rsidP="000C26C7">
      <w:pPr>
        <w:keepNext/>
        <w:spacing w:before="100" w:after="100"/>
        <w:rPr>
          <w:rStyle w:val="ARBodyText"/>
          <w:rFonts w:ascii="Arial" w:eastAsia="MS Gothic" w:hAnsi="Arial" w:cs="Arial"/>
        </w:rPr>
      </w:pPr>
      <w:r w:rsidRPr="50FEC6F1">
        <w:rPr>
          <w:rStyle w:val="ARBodyText"/>
          <w:rFonts w:ascii="Arial" w:eastAsia="MS Gothic" w:hAnsi="Arial" w:cs="Arial"/>
        </w:rPr>
        <w:t>The City's local job market is primarily focused on the provision of household services such as health, retail, and educatio</w:t>
      </w:r>
      <w:r w:rsidRPr="00A95618">
        <w:rPr>
          <w:rStyle w:val="ARBodyText"/>
          <w:rFonts w:ascii="Arial" w:eastAsia="MS Gothic" w:hAnsi="Arial" w:cs="Arial"/>
        </w:rPr>
        <w:t>n. In 2020</w:t>
      </w:r>
      <w:r w:rsidRPr="00A95618">
        <w:rPr>
          <w:rStyle w:val="ARBodyText"/>
          <w:rFonts w:ascii="Symbol" w:eastAsia="Symbol" w:hAnsi="Symbol" w:cs="Symbol"/>
        </w:rPr>
        <w:t>-</w:t>
      </w:r>
      <w:r w:rsidRPr="00A95618">
        <w:rPr>
          <w:rStyle w:val="ARBodyText"/>
          <w:rFonts w:ascii="Arial" w:eastAsia="MS Gothic" w:hAnsi="Arial" w:cs="Arial"/>
        </w:rPr>
        <w:t>21, 41 per cent of local employment was in these three industries</w:t>
      </w:r>
      <w:r w:rsidR="00AE4FB9" w:rsidRPr="00AE4FB9">
        <w:rPr>
          <w:rStyle w:val="ARBodyText"/>
          <w:rFonts w:ascii="Arial" w:eastAsia="MS Gothic" w:hAnsi="Arial" w:cs="Arial"/>
          <w:vertAlign w:val="superscript"/>
        </w:rPr>
        <w:t>1</w:t>
      </w:r>
      <w:r w:rsidRPr="00A95618">
        <w:rPr>
          <w:rStyle w:val="ARBodyText"/>
          <w:rFonts w:ascii="Arial" w:eastAsia="MS Gothic" w:hAnsi="Arial" w:cs="Arial"/>
        </w:rPr>
        <w:t>. Construction</w:t>
      </w:r>
      <w:r w:rsidRPr="50FEC6F1">
        <w:rPr>
          <w:rStyle w:val="ARBodyText"/>
          <w:rFonts w:ascii="Arial" w:eastAsia="MS Gothic" w:hAnsi="Arial" w:cs="Arial"/>
        </w:rPr>
        <w:t xml:space="preserve"> is the third largest employer with an 11 per cent share of employmen</w:t>
      </w:r>
      <w:r w:rsidR="004D27B0">
        <w:rPr>
          <w:rStyle w:val="ARBodyText"/>
          <w:rFonts w:ascii="Arial" w:eastAsia="MS Gothic" w:hAnsi="Arial" w:cs="Arial"/>
        </w:rPr>
        <w:t>t</w:t>
      </w:r>
      <w:r w:rsidR="004D27B0" w:rsidRPr="004D27B0">
        <w:rPr>
          <w:rStyle w:val="ARBodyText"/>
          <w:rFonts w:ascii="Arial" w:eastAsia="MS Gothic" w:hAnsi="Arial" w:cs="Arial"/>
          <w:vertAlign w:val="superscript"/>
        </w:rPr>
        <w:t>1</w:t>
      </w:r>
      <w:r w:rsidRPr="50FEC6F1">
        <w:rPr>
          <w:rStyle w:val="ARBodyText"/>
          <w:rFonts w:ascii="Arial" w:eastAsia="MS Gothic" w:hAnsi="Arial" w:cs="Arial"/>
        </w:rPr>
        <w:t>, driven by strong residential development and infrastructure investment. Public administration and safety and manufacturing are fifth and sixth largest with both sectors having an 8 per cent job share</w:t>
      </w:r>
      <w:r w:rsidR="004D27B0" w:rsidRPr="004D27B0">
        <w:rPr>
          <w:rStyle w:val="ARBodyText"/>
          <w:rFonts w:ascii="Arial" w:eastAsia="MS Gothic" w:hAnsi="Arial" w:cs="Arial"/>
          <w:vertAlign w:val="superscript"/>
        </w:rPr>
        <w:t>1</w:t>
      </w:r>
      <w:r w:rsidRPr="50FEC6F1">
        <w:rPr>
          <w:rStyle w:val="ARBodyText"/>
          <w:rFonts w:ascii="Arial" w:eastAsia="MS Gothic" w:hAnsi="Arial" w:cs="Arial"/>
        </w:rPr>
        <w:t>. The manufacturing sector's contribution to economic value is forecast to increase as the sector goes through a transition into higher-value industries and becomes more productive. Sectors driving growth in Greater Ge</w:t>
      </w:r>
      <w:r w:rsidR="00717426">
        <w:rPr>
          <w:rStyle w:val="ARBodyText"/>
          <w:rFonts w:ascii="Arial" w:eastAsia="MS Gothic" w:hAnsi="Arial" w:cs="Arial"/>
        </w:rPr>
        <w:t>e</w:t>
      </w:r>
      <w:r w:rsidRPr="50FEC6F1">
        <w:rPr>
          <w:rStyle w:val="ARBodyText"/>
          <w:rFonts w:ascii="Arial" w:eastAsia="MS Gothic" w:hAnsi="Arial" w:cs="Arial"/>
        </w:rPr>
        <w:t xml:space="preserve">long include advanced manufacturing, clean technologies and circular economy, research and innovation, service-based industries, creative </w:t>
      </w:r>
      <w:proofErr w:type="gramStart"/>
      <w:r w:rsidRPr="50FEC6F1">
        <w:rPr>
          <w:rStyle w:val="ARBodyText"/>
          <w:rFonts w:ascii="Arial" w:eastAsia="MS Gothic" w:hAnsi="Arial" w:cs="Arial"/>
        </w:rPr>
        <w:t>industries</w:t>
      </w:r>
      <w:proofErr w:type="gramEnd"/>
      <w:r w:rsidRPr="50FEC6F1">
        <w:rPr>
          <w:rStyle w:val="ARBodyText"/>
          <w:rFonts w:ascii="Arial" w:eastAsia="MS Gothic" w:hAnsi="Arial" w:cs="Arial"/>
        </w:rPr>
        <w:t xml:space="preserve"> and the visitor economy.</w:t>
      </w:r>
    </w:p>
    <w:p w14:paraId="64570FC7" w14:textId="220236B0" w:rsidR="001550D9" w:rsidRDefault="001550D9" w:rsidP="000C26C7">
      <w:pPr>
        <w:keepNext/>
        <w:spacing w:before="100" w:after="100"/>
        <w:rPr>
          <w:rStyle w:val="ARBodyText"/>
          <w:rFonts w:ascii="Arial" w:eastAsia="MS Gothic" w:hAnsi="Arial" w:cs="Arial"/>
        </w:rPr>
      </w:pPr>
      <w:r>
        <w:rPr>
          <w:noProof/>
        </w:rPr>
        <w:drawing>
          <wp:inline distT="0" distB="0" distL="0" distR="0" wp14:anchorId="5F09A5F5" wp14:editId="4F71B37F">
            <wp:extent cx="6646545" cy="3482340"/>
            <wp:effectExtent l="0" t="0" r="1905" b="381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6646545" cy="3482340"/>
                    </a:xfrm>
                    <a:prstGeom prst="rect">
                      <a:avLst/>
                    </a:prstGeom>
                    <a:noFill/>
                    <a:ln>
                      <a:noFill/>
                    </a:ln>
                  </pic:spPr>
                </pic:pic>
              </a:graphicData>
            </a:graphic>
          </wp:inline>
        </w:drawing>
      </w:r>
    </w:p>
    <w:p w14:paraId="04C653E6" w14:textId="77777777" w:rsidR="001550D9" w:rsidRPr="00FA567B" w:rsidRDefault="001550D9" w:rsidP="000C26C7">
      <w:pPr>
        <w:keepNext/>
        <w:spacing w:before="100" w:after="100"/>
        <w:rPr>
          <w:rStyle w:val="ARBodyText"/>
          <w:rFonts w:ascii="Arial" w:eastAsia="MS Gothic" w:hAnsi="Arial" w:cs="Arial"/>
        </w:rPr>
      </w:pPr>
    </w:p>
    <w:p w14:paraId="2E4B4853" w14:textId="1D21B9CB" w:rsidR="000C26C7" w:rsidRPr="00FA567B" w:rsidRDefault="000C26C7" w:rsidP="000C26C7">
      <w:pPr>
        <w:keepNext/>
        <w:spacing w:before="100" w:after="100"/>
        <w:rPr>
          <w:rStyle w:val="ARBodyText"/>
          <w:rFonts w:ascii="Arial" w:eastAsia="MS Gothic" w:hAnsi="Arial" w:cs="Arial"/>
          <w:highlight w:val="yellow"/>
        </w:rPr>
      </w:pPr>
    </w:p>
    <w:p w14:paraId="192269FA" w14:textId="10232E68" w:rsidR="000C26C7" w:rsidRDefault="000C26C7" w:rsidP="000C26C7">
      <w:pPr>
        <w:spacing w:before="100" w:after="100"/>
        <w:rPr>
          <w:rStyle w:val="ARBodyText"/>
          <w:sz w:val="19"/>
          <w:highlight w:val="yellow"/>
        </w:rPr>
      </w:pPr>
    </w:p>
    <w:p w14:paraId="0835F9BB" w14:textId="34A9089F" w:rsidR="000C26C7" w:rsidRPr="000C26C7" w:rsidRDefault="000C26C7" w:rsidP="000C26C7">
      <w:pPr>
        <w:pStyle w:val="Heading2"/>
        <w:spacing w:before="100" w:after="100"/>
        <w:rPr>
          <w:rFonts w:ascii="Arial" w:hAnsi="Arial" w:cs="Arial"/>
          <w:color w:val="003361"/>
          <w:sz w:val="28"/>
          <w:szCs w:val="28"/>
        </w:rPr>
      </w:pPr>
      <w:bookmarkStart w:id="14" w:name="_Toc116036565"/>
      <w:r w:rsidRPr="000C26C7">
        <w:rPr>
          <w:rFonts w:ascii="Arial" w:hAnsi="Arial" w:cs="Arial"/>
          <w:color w:val="003361"/>
          <w:sz w:val="28"/>
          <w:szCs w:val="28"/>
        </w:rPr>
        <w:lastRenderedPageBreak/>
        <w:t>OUR PURPOSE, VALUES AND STRATEGIC DIRECTIONS</w:t>
      </w:r>
      <w:bookmarkEnd w:id="14"/>
    </w:p>
    <w:p w14:paraId="178D5891" w14:textId="77777777" w:rsidR="000C26C7" w:rsidRDefault="000C26C7" w:rsidP="000C26C7">
      <w:pPr>
        <w:spacing w:before="100" w:after="100"/>
        <w:rPr>
          <w:rStyle w:val="ARBodyText"/>
          <w:rFonts w:ascii="Arial" w:eastAsia="MS Gothic" w:hAnsi="Arial" w:cs="Arial"/>
          <w:szCs w:val="20"/>
        </w:rPr>
      </w:pPr>
      <w:r>
        <w:rPr>
          <w:rFonts w:ascii="Arial" w:hAnsi="Arial" w:cs="Arial"/>
          <w:noProof/>
          <w:color w:val="003361"/>
          <w:sz w:val="28"/>
          <w:szCs w:val="28"/>
          <w:shd w:val="clear" w:color="auto" w:fill="E6E6E6"/>
        </w:rPr>
        <w:drawing>
          <wp:anchor distT="0" distB="0" distL="114300" distR="114300" simplePos="0" relativeHeight="251658289" behindDoc="1" locked="0" layoutInCell="1" allowOverlap="1" wp14:anchorId="168C6D4B" wp14:editId="54B0C9ED">
            <wp:simplePos x="0" y="0"/>
            <wp:positionH relativeFrom="column">
              <wp:posOffset>51683</wp:posOffset>
            </wp:positionH>
            <wp:positionV relativeFrom="paragraph">
              <wp:posOffset>352535</wp:posOffset>
            </wp:positionV>
            <wp:extent cx="6646545" cy="6328448"/>
            <wp:effectExtent l="0" t="0" r="1905" b="0"/>
            <wp:wrapNone/>
            <wp:docPr id="147242150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2421507" name="Picture 1"/>
                    <pic:cNvPicPr/>
                  </pic:nvPicPr>
                  <pic:blipFill>
                    <a:blip r:embed="rId15"/>
                    <a:stretch>
                      <a:fillRect/>
                    </a:stretch>
                  </pic:blipFill>
                  <pic:spPr>
                    <a:xfrm>
                      <a:off x="0" y="0"/>
                      <a:ext cx="6646545" cy="6328448"/>
                    </a:xfrm>
                    <a:prstGeom prst="rect">
                      <a:avLst/>
                    </a:prstGeom>
                  </pic:spPr>
                </pic:pic>
              </a:graphicData>
            </a:graphic>
            <wp14:sizeRelH relativeFrom="page">
              <wp14:pctWidth>0</wp14:pctWidth>
            </wp14:sizeRelH>
            <wp14:sizeRelV relativeFrom="page">
              <wp14:pctHeight>0</wp14:pctHeight>
            </wp14:sizeRelV>
          </wp:anchor>
        </w:drawing>
      </w:r>
      <w:r>
        <w:rPr>
          <w:rStyle w:val="ARBodyText"/>
          <w:rFonts w:ascii="Arial" w:eastAsia="MS Gothic" w:hAnsi="Arial" w:cs="Arial"/>
          <w:szCs w:val="20"/>
        </w:rPr>
        <w:br w:type="page"/>
      </w:r>
    </w:p>
    <w:p w14:paraId="4D614F96" w14:textId="77777777" w:rsidR="00704F11" w:rsidRPr="003C3E2B" w:rsidRDefault="00704F11" w:rsidP="00704F11">
      <w:pPr>
        <w:pStyle w:val="Heading1"/>
        <w:framePr w:w="0" w:hSpace="0" w:wrap="auto" w:vAnchor="margin" w:hAnchor="text" w:xAlign="left" w:yAlign="inline"/>
        <w:pBdr>
          <w:top w:val="single" w:sz="12" w:space="7" w:color="003361"/>
          <w:bottom w:val="single" w:sz="12" w:space="8" w:color="003361"/>
        </w:pBdr>
        <w:spacing w:before="100" w:after="100" w:line="270" w:lineRule="atLeast"/>
        <w:rPr>
          <w:noProof/>
          <w:color w:val="003361"/>
        </w:rPr>
      </w:pPr>
      <w:bookmarkStart w:id="15" w:name="_Toc525655709"/>
      <w:bookmarkStart w:id="16" w:name="_Toc116036566"/>
      <w:bookmarkEnd w:id="5"/>
      <w:bookmarkEnd w:id="6"/>
      <w:r w:rsidRPr="003C3E2B">
        <w:rPr>
          <w:rFonts w:ascii="Arial" w:hAnsi="Arial" w:cs="Arial"/>
          <w:color w:val="003361"/>
        </w:rPr>
        <w:lastRenderedPageBreak/>
        <w:t>THE YEAR IN REVIEW</w:t>
      </w:r>
      <w:bookmarkStart w:id="17" w:name="_Toc491441333"/>
      <w:bookmarkStart w:id="18" w:name="_Toc525655712"/>
      <w:bookmarkEnd w:id="3"/>
      <w:bookmarkEnd w:id="15"/>
      <w:bookmarkEnd w:id="16"/>
    </w:p>
    <w:p w14:paraId="622F94FA" w14:textId="77777777" w:rsidR="00D042D4" w:rsidRPr="00D042D4" w:rsidRDefault="00D042D4" w:rsidP="00D042D4">
      <w:pPr>
        <w:pStyle w:val="Caption"/>
        <w:spacing w:before="100" w:after="100" w:line="270" w:lineRule="atLeast"/>
      </w:pPr>
    </w:p>
    <w:p w14:paraId="0B974481" w14:textId="77777777" w:rsidR="006C324C" w:rsidRPr="008B6B7F" w:rsidRDefault="006C324C" w:rsidP="006C324C">
      <w:pPr>
        <w:pStyle w:val="Heading2"/>
        <w:spacing w:before="100" w:after="100"/>
        <w:rPr>
          <w:rFonts w:ascii="Arial" w:hAnsi="Arial" w:cs="Arial"/>
          <w:color w:val="003361"/>
          <w:sz w:val="28"/>
          <w:szCs w:val="28"/>
        </w:rPr>
      </w:pPr>
      <w:bookmarkStart w:id="19" w:name="_Toc116036567"/>
      <w:r w:rsidRPr="008B6B7F">
        <w:rPr>
          <w:rFonts w:ascii="Arial" w:hAnsi="Arial" w:cs="Arial"/>
          <w:color w:val="003361"/>
          <w:sz w:val="28"/>
          <w:szCs w:val="28"/>
        </w:rPr>
        <w:t>FAST FACTS</w:t>
      </w:r>
      <w:bookmarkEnd w:id="19"/>
    </w:p>
    <w:p w14:paraId="452BCAE0" w14:textId="77777777" w:rsidR="006C324C" w:rsidRPr="00AA235E" w:rsidRDefault="006C324C" w:rsidP="006C324C">
      <w:pPr>
        <w:spacing w:before="100" w:after="100"/>
        <w:rPr>
          <w:rFonts w:ascii="Arial" w:hAnsi="Arial" w:cs="Arial"/>
          <w:noProof/>
          <w:color w:val="99D1DC"/>
        </w:rPr>
      </w:pPr>
      <w:r w:rsidRPr="00AA235E">
        <w:rPr>
          <w:rFonts w:ascii="Arial" w:hAnsi="Arial" w:cs="Arial"/>
          <w:b/>
          <w:color w:val="99D1DC"/>
          <w:sz w:val="24"/>
          <w:szCs w:val="24"/>
        </w:rPr>
        <w:t xml:space="preserve">We deliver a wide range of infrastructure, </w:t>
      </w:r>
      <w:proofErr w:type="gramStart"/>
      <w:r w:rsidRPr="00AA235E">
        <w:rPr>
          <w:rFonts w:ascii="Arial" w:hAnsi="Arial" w:cs="Arial"/>
          <w:b/>
          <w:color w:val="99D1DC"/>
          <w:sz w:val="24"/>
          <w:szCs w:val="24"/>
        </w:rPr>
        <w:t>services</w:t>
      </w:r>
      <w:proofErr w:type="gramEnd"/>
      <w:r w:rsidRPr="00AA235E">
        <w:rPr>
          <w:rFonts w:ascii="Arial" w:hAnsi="Arial" w:cs="Arial"/>
          <w:b/>
          <w:color w:val="99D1DC"/>
          <w:sz w:val="24"/>
          <w:szCs w:val="24"/>
        </w:rPr>
        <w:t xml:space="preserve"> and programs to the Greater Geelong community. In 2021–22, this included:</w:t>
      </w:r>
      <w:r w:rsidRPr="00AA235E">
        <w:rPr>
          <w:rFonts w:ascii="Arial" w:hAnsi="Arial" w:cs="Arial"/>
          <w:noProof/>
          <w:color w:val="99D1DC"/>
        </w:rPr>
        <w:t xml:space="preserve"> </w:t>
      </w:r>
    </w:p>
    <w:p w14:paraId="3C12CE30" w14:textId="679BF8E1" w:rsidR="006C324C" w:rsidRPr="007E54FE" w:rsidRDefault="006C324C" w:rsidP="006C324C">
      <w:pPr>
        <w:spacing w:before="100" w:after="100"/>
        <w:rPr>
          <w:rFonts w:ascii="Arial" w:hAnsi="Arial" w:cs="Arial"/>
          <w:noProof/>
          <w:color w:val="4F81BD"/>
        </w:rPr>
      </w:pPr>
      <w:r>
        <w:rPr>
          <w:rFonts w:ascii="Arial" w:hAnsi="Arial" w:cs="Arial"/>
          <w:noProof/>
          <w:color w:val="4F81BD"/>
          <w:shd w:val="clear" w:color="auto" w:fill="E6E6E6"/>
        </w:rPr>
        <w:drawing>
          <wp:inline distT="0" distB="0" distL="0" distR="0" wp14:anchorId="16134850" wp14:editId="3C672E0B">
            <wp:extent cx="5976000" cy="7261200"/>
            <wp:effectExtent l="0" t="0" r="5715" b="0"/>
            <wp:docPr id="1472421517"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2421517" name="Picture 2"/>
                    <pic:cNvPicPr/>
                  </pic:nvPicPr>
                  <pic:blipFill>
                    <a:blip r:embed="rId16"/>
                    <a:srcRect t="1823" b="1823"/>
                    <a:stretch>
                      <a:fillRect/>
                    </a:stretch>
                  </pic:blipFill>
                  <pic:spPr bwMode="auto">
                    <a:xfrm>
                      <a:off x="0" y="0"/>
                      <a:ext cx="5976000" cy="7261200"/>
                    </a:xfrm>
                    <a:prstGeom prst="rect">
                      <a:avLst/>
                    </a:prstGeom>
                    <a:ln>
                      <a:noFill/>
                    </a:ln>
                    <a:extLst>
                      <a:ext uri="{53640926-AAD7-44D8-BBD7-CCE9431645EC}">
                        <a14:shadowObscured xmlns:a14="http://schemas.microsoft.com/office/drawing/2010/main"/>
                      </a:ext>
                    </a:extLst>
                  </pic:spPr>
                </pic:pic>
              </a:graphicData>
            </a:graphic>
          </wp:inline>
        </w:drawing>
      </w:r>
    </w:p>
    <w:p w14:paraId="387CE6F9" w14:textId="77777777" w:rsidR="006C324C" w:rsidRPr="00611763" w:rsidRDefault="006C324C" w:rsidP="006C324C">
      <w:pPr>
        <w:spacing w:before="100" w:after="100"/>
        <w:rPr>
          <w:rFonts w:ascii="Arial" w:hAnsi="Arial" w:cs="Arial"/>
          <w:sz w:val="20"/>
          <w:szCs w:val="20"/>
        </w:rPr>
      </w:pPr>
    </w:p>
    <w:p w14:paraId="2AB5A8A3" w14:textId="77777777" w:rsidR="006C324C" w:rsidRDefault="006C324C" w:rsidP="006C324C">
      <w:pPr>
        <w:spacing w:line="240" w:lineRule="auto"/>
        <w:rPr>
          <w:rFonts w:ascii="Arial" w:hAnsi="Arial" w:cs="Arial"/>
          <w:color w:val="000000"/>
          <w:spacing w:val="0"/>
          <w:sz w:val="18"/>
          <w:szCs w:val="18"/>
        </w:rPr>
      </w:pPr>
      <w:r w:rsidRPr="24371092">
        <w:rPr>
          <w:rFonts w:ascii="Arial" w:hAnsi="Arial" w:cs="Arial"/>
          <w:color w:val="000000" w:themeColor="text1"/>
          <w:sz w:val="18"/>
          <w:szCs w:val="18"/>
        </w:rPr>
        <w:br w:type="page"/>
      </w:r>
    </w:p>
    <w:p w14:paraId="3F9CADFD" w14:textId="71E761EF" w:rsidR="00D768F0" w:rsidRPr="008B6B7F" w:rsidRDefault="006C324C" w:rsidP="00D768F0">
      <w:pPr>
        <w:pStyle w:val="Heading2"/>
        <w:spacing w:before="100" w:after="100"/>
        <w:rPr>
          <w:rFonts w:ascii="Arial" w:hAnsi="Arial" w:cs="Arial"/>
          <w:color w:val="003361"/>
          <w:sz w:val="28"/>
          <w:szCs w:val="28"/>
        </w:rPr>
      </w:pPr>
      <w:bookmarkStart w:id="20" w:name="_Toc116036568"/>
      <w:r>
        <w:rPr>
          <w:rFonts w:ascii="Arial" w:hAnsi="Arial" w:cs="Arial"/>
          <w:color w:val="003361"/>
          <w:sz w:val="28"/>
          <w:szCs w:val="28"/>
        </w:rPr>
        <w:lastRenderedPageBreak/>
        <w:t xml:space="preserve">OUR COMMUNITY PLAN HIGHLIGHTS FOR </w:t>
      </w:r>
      <w:r w:rsidR="00D768F0" w:rsidRPr="008B6B7F">
        <w:rPr>
          <w:rFonts w:ascii="Arial" w:hAnsi="Arial" w:cs="Arial"/>
          <w:color w:val="003361"/>
          <w:sz w:val="28"/>
          <w:szCs w:val="28"/>
        </w:rPr>
        <w:t>2021‒22</w:t>
      </w:r>
      <w:bookmarkEnd w:id="20"/>
    </w:p>
    <w:p w14:paraId="18B187F0" w14:textId="045E240C" w:rsidR="002B572D" w:rsidRPr="002578B2" w:rsidRDefault="002B572D" w:rsidP="002B572D">
      <w:pPr>
        <w:autoSpaceDE w:val="0"/>
        <w:autoSpaceDN w:val="0"/>
        <w:adjustRightInd w:val="0"/>
        <w:spacing w:before="100" w:after="100"/>
        <w:rPr>
          <w:rFonts w:ascii="Arial" w:hAnsi="Arial" w:cs="Arial"/>
          <w:b/>
          <w:color w:val="99D1DC"/>
          <w:sz w:val="24"/>
          <w:szCs w:val="24"/>
        </w:rPr>
      </w:pPr>
      <w:r>
        <w:rPr>
          <w:rFonts w:ascii="Arial" w:hAnsi="Arial" w:cs="Arial"/>
          <w:b/>
          <w:color w:val="99D1DC"/>
          <w:sz w:val="24"/>
          <w:szCs w:val="24"/>
        </w:rPr>
        <w:t xml:space="preserve">In </w:t>
      </w:r>
      <w:r w:rsidRPr="002B572D">
        <w:rPr>
          <w:rFonts w:ascii="Arial" w:hAnsi="Arial" w:cs="Arial"/>
          <w:b/>
          <w:color w:val="99D1DC"/>
          <w:sz w:val="24"/>
          <w:szCs w:val="24"/>
        </w:rPr>
        <w:t>2021‒22</w:t>
      </w:r>
      <w:r>
        <w:rPr>
          <w:rFonts w:ascii="Arial" w:hAnsi="Arial" w:cs="Arial"/>
          <w:b/>
          <w:color w:val="99D1DC"/>
          <w:sz w:val="24"/>
          <w:szCs w:val="24"/>
        </w:rPr>
        <w:t xml:space="preserve">, we committed to deliver 85 actions to support the achievement of our four-year priorities within </w:t>
      </w:r>
      <w:r w:rsidRPr="002578B2">
        <w:rPr>
          <w:rFonts w:ascii="Arial" w:hAnsi="Arial" w:cs="Arial"/>
          <w:b/>
          <w:i/>
          <w:iCs/>
          <w:color w:val="99D1DC"/>
          <w:sz w:val="24"/>
          <w:szCs w:val="24"/>
        </w:rPr>
        <w:t>Our Community Plan 2021‒25</w:t>
      </w:r>
      <w:r>
        <w:rPr>
          <w:rFonts w:ascii="Arial" w:hAnsi="Arial" w:cs="Arial"/>
          <w:b/>
          <w:i/>
          <w:iCs/>
          <w:color w:val="99D1DC"/>
          <w:sz w:val="24"/>
          <w:szCs w:val="24"/>
        </w:rPr>
        <w:t xml:space="preserve">. </w:t>
      </w:r>
    </w:p>
    <w:p w14:paraId="39DE452A" w14:textId="2EC434D7" w:rsidR="003E513F" w:rsidRPr="003E513F" w:rsidRDefault="003E513F" w:rsidP="00D768F0">
      <w:pPr>
        <w:keepNext/>
        <w:spacing w:before="100" w:after="100"/>
        <w:rPr>
          <w:rFonts w:ascii="Arial" w:hAnsi="Arial" w:cs="Arial"/>
          <w:b/>
          <w:color w:val="99D1DC"/>
          <w:sz w:val="28"/>
          <w:szCs w:val="28"/>
        </w:rPr>
      </w:pPr>
      <w:r w:rsidRPr="003E513F">
        <w:rPr>
          <w:rFonts w:ascii="Arial" w:eastAsia="Calibri" w:hAnsi="Arial" w:cs="Arial"/>
          <w:color w:val="000000"/>
          <w:spacing w:val="0"/>
          <w:sz w:val="20"/>
          <w:szCs w:val="20"/>
        </w:rPr>
        <w:t xml:space="preserve">More </w:t>
      </w:r>
      <w:r w:rsidR="00B026A2">
        <w:rPr>
          <w:rFonts w:ascii="Arial" w:eastAsia="Calibri" w:hAnsi="Arial" w:cs="Arial"/>
          <w:color w:val="000000"/>
          <w:spacing w:val="0"/>
          <w:sz w:val="20"/>
          <w:szCs w:val="20"/>
        </w:rPr>
        <w:t xml:space="preserve">detailed </w:t>
      </w:r>
      <w:r w:rsidRPr="003E513F">
        <w:rPr>
          <w:rFonts w:ascii="Arial" w:eastAsia="Calibri" w:hAnsi="Arial" w:cs="Arial"/>
          <w:color w:val="000000"/>
          <w:spacing w:val="0"/>
          <w:sz w:val="20"/>
          <w:szCs w:val="20"/>
        </w:rPr>
        <w:t xml:space="preserve">information on progress against the </w:t>
      </w:r>
      <w:r w:rsidR="00186723">
        <w:rPr>
          <w:rFonts w:ascii="Arial" w:eastAsia="Calibri" w:hAnsi="Arial" w:cs="Arial"/>
          <w:color w:val="000000"/>
          <w:spacing w:val="0"/>
          <w:sz w:val="20"/>
          <w:szCs w:val="20"/>
        </w:rPr>
        <w:t>Annual Action Plan 2021‒22</w:t>
      </w:r>
      <w:r w:rsidR="00186723" w:rsidRPr="003E513F">
        <w:rPr>
          <w:rFonts w:ascii="Arial" w:eastAsia="Calibri" w:hAnsi="Arial" w:cs="Arial"/>
          <w:color w:val="000000"/>
          <w:spacing w:val="0"/>
          <w:sz w:val="20"/>
          <w:szCs w:val="20"/>
        </w:rPr>
        <w:t xml:space="preserve"> </w:t>
      </w:r>
      <w:r w:rsidRPr="003E513F">
        <w:rPr>
          <w:rFonts w:ascii="Arial" w:eastAsia="Calibri" w:hAnsi="Arial" w:cs="Arial"/>
          <w:color w:val="000000"/>
          <w:spacing w:val="0"/>
          <w:sz w:val="20"/>
          <w:szCs w:val="20"/>
        </w:rPr>
        <w:t xml:space="preserve">is outlined in the ‘Our Performance’ section of this report commencing on </w:t>
      </w:r>
      <w:r w:rsidRPr="00001454">
        <w:rPr>
          <w:rFonts w:ascii="Arial" w:eastAsia="Calibri" w:hAnsi="Arial" w:cs="Arial"/>
          <w:color w:val="000000"/>
          <w:spacing w:val="0"/>
          <w:sz w:val="20"/>
          <w:szCs w:val="20"/>
        </w:rPr>
        <w:t xml:space="preserve">page </w:t>
      </w:r>
      <w:r w:rsidR="00BD4500" w:rsidRPr="00001454">
        <w:rPr>
          <w:rFonts w:ascii="Arial" w:eastAsia="Calibri" w:hAnsi="Arial" w:cs="Arial"/>
          <w:color w:val="000000"/>
          <w:spacing w:val="0"/>
          <w:sz w:val="20"/>
          <w:szCs w:val="20"/>
        </w:rPr>
        <w:t>3</w:t>
      </w:r>
      <w:r w:rsidR="00E128E2" w:rsidRPr="00001454">
        <w:rPr>
          <w:rFonts w:ascii="Arial" w:eastAsia="Calibri" w:hAnsi="Arial" w:cs="Arial"/>
          <w:color w:val="000000"/>
          <w:spacing w:val="0"/>
          <w:sz w:val="20"/>
          <w:szCs w:val="20"/>
        </w:rPr>
        <w:t>8</w:t>
      </w:r>
      <w:r w:rsidRPr="00001454">
        <w:rPr>
          <w:rFonts w:ascii="Arial" w:eastAsia="Calibri" w:hAnsi="Arial" w:cs="Arial"/>
          <w:color w:val="000000"/>
          <w:spacing w:val="0"/>
          <w:sz w:val="20"/>
          <w:szCs w:val="20"/>
        </w:rPr>
        <w:t>.</w:t>
      </w:r>
    </w:p>
    <w:p w14:paraId="73356204" w14:textId="15D6DC3E" w:rsidR="00080235" w:rsidRPr="00FA567B" w:rsidRDefault="00080235" w:rsidP="003E513F">
      <w:pPr>
        <w:pStyle w:val="Caption"/>
        <w:spacing w:before="100" w:after="100" w:line="270" w:lineRule="atLeast"/>
      </w:pPr>
    </w:p>
    <w:p w14:paraId="7B98E89A" w14:textId="7FF5DB8C" w:rsidR="00080235" w:rsidRPr="008B6B7F" w:rsidRDefault="00581FEA" w:rsidP="00080235">
      <w:pPr>
        <w:spacing w:before="100" w:after="100"/>
        <w:rPr>
          <w:color w:val="003361"/>
        </w:rPr>
      </w:pPr>
      <w:r>
        <w:rPr>
          <w:noProof/>
        </w:rPr>
        <w:drawing>
          <wp:anchor distT="0" distB="0" distL="114300" distR="114300" simplePos="0" relativeHeight="251658290" behindDoc="0" locked="0" layoutInCell="1" allowOverlap="1" wp14:anchorId="3D4A433F" wp14:editId="3532DE10">
            <wp:simplePos x="0" y="0"/>
            <wp:positionH relativeFrom="column">
              <wp:posOffset>3232150</wp:posOffset>
            </wp:positionH>
            <wp:positionV relativeFrom="paragraph">
              <wp:posOffset>34290</wp:posOffset>
            </wp:positionV>
            <wp:extent cx="3620770" cy="2760980"/>
            <wp:effectExtent l="0" t="0" r="0" b="1270"/>
            <wp:wrapSquare wrapText="bothSides"/>
            <wp:docPr id="17" name="Chart 17">
              <a:extLst xmlns:a="http://schemas.openxmlformats.org/drawingml/2006/main">
                <a:ext uri="{FF2B5EF4-FFF2-40B4-BE49-F238E27FC236}">
                  <a16:creationId xmlns:a16="http://schemas.microsoft.com/office/drawing/2014/main" id="{8138530D-C904-4506-B919-8F1F8AE3D30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anchor>
        </w:drawing>
      </w:r>
      <w:r w:rsidR="00080235" w:rsidRPr="008B6B7F">
        <w:rPr>
          <w:rFonts w:ascii="Arial" w:eastAsia="Arial" w:hAnsi="Arial" w:cs="Arial"/>
          <w:b/>
          <w:bCs/>
          <w:color w:val="003361"/>
          <w:sz w:val="24"/>
          <w:szCs w:val="24"/>
        </w:rPr>
        <w:t xml:space="preserve">Overall progress </w:t>
      </w:r>
    </w:p>
    <w:p w14:paraId="59C0C0DD" w14:textId="7355C106" w:rsidR="00080235" w:rsidRPr="006978A4" w:rsidRDefault="006978A4" w:rsidP="006978A4">
      <w:pPr>
        <w:spacing w:before="100" w:after="100"/>
        <w:rPr>
          <w:rFonts w:ascii="Arial" w:eastAsia="Arial" w:hAnsi="Arial" w:cs="Arial"/>
          <w:sz w:val="20"/>
          <w:szCs w:val="20"/>
        </w:rPr>
      </w:pPr>
      <w:r w:rsidRPr="006978A4">
        <w:rPr>
          <w:rFonts w:ascii="Arial" w:eastAsia="Arial" w:hAnsi="Arial" w:cs="Arial"/>
          <w:sz w:val="20"/>
          <w:szCs w:val="20"/>
        </w:rPr>
        <w:t xml:space="preserve">Of the 85 actions, </w:t>
      </w:r>
      <w:r w:rsidR="00080235" w:rsidRPr="006978A4">
        <w:rPr>
          <w:rFonts w:ascii="Arial" w:eastAsia="Arial" w:hAnsi="Arial" w:cs="Arial"/>
          <w:sz w:val="20"/>
          <w:szCs w:val="20"/>
        </w:rPr>
        <w:t>60 per</w:t>
      </w:r>
      <w:r w:rsidR="00186723" w:rsidRPr="006978A4">
        <w:rPr>
          <w:rFonts w:ascii="Arial" w:eastAsia="Arial" w:hAnsi="Arial" w:cs="Arial"/>
          <w:sz w:val="20"/>
          <w:szCs w:val="20"/>
        </w:rPr>
        <w:t xml:space="preserve"> </w:t>
      </w:r>
      <w:r w:rsidR="00080235" w:rsidRPr="006978A4">
        <w:rPr>
          <w:rFonts w:ascii="Arial" w:eastAsia="Arial" w:hAnsi="Arial" w:cs="Arial"/>
          <w:sz w:val="20"/>
          <w:szCs w:val="20"/>
        </w:rPr>
        <w:t xml:space="preserve">cent (51) were complete, </w:t>
      </w:r>
      <w:r w:rsidR="00DE3FF7" w:rsidRPr="006978A4">
        <w:rPr>
          <w:rFonts w:ascii="Arial" w:eastAsia="Arial" w:hAnsi="Arial" w:cs="Arial"/>
          <w:sz w:val="20"/>
          <w:szCs w:val="20"/>
        </w:rPr>
        <w:br/>
      </w:r>
      <w:r w:rsidR="00080235" w:rsidRPr="006978A4">
        <w:rPr>
          <w:rFonts w:ascii="Arial" w:eastAsia="Arial" w:hAnsi="Arial" w:cs="Arial"/>
          <w:sz w:val="20"/>
          <w:szCs w:val="20"/>
        </w:rPr>
        <w:t>and a further 20 per</w:t>
      </w:r>
      <w:r w:rsidR="00186723" w:rsidRPr="006978A4">
        <w:rPr>
          <w:rFonts w:ascii="Arial" w:eastAsia="Arial" w:hAnsi="Arial" w:cs="Arial"/>
          <w:sz w:val="20"/>
          <w:szCs w:val="20"/>
        </w:rPr>
        <w:t xml:space="preserve"> </w:t>
      </w:r>
      <w:r w:rsidR="00080235" w:rsidRPr="006978A4">
        <w:rPr>
          <w:rFonts w:ascii="Arial" w:eastAsia="Arial" w:hAnsi="Arial" w:cs="Arial"/>
          <w:sz w:val="20"/>
          <w:szCs w:val="20"/>
        </w:rPr>
        <w:t>cent (17) are on track.</w:t>
      </w:r>
    </w:p>
    <w:p w14:paraId="6895A76A" w14:textId="43BBBB77" w:rsidR="00581FEA" w:rsidRPr="00581FEA" w:rsidRDefault="00581FEA" w:rsidP="00581FEA">
      <w:pPr>
        <w:pStyle w:val="ListParagraph"/>
        <w:spacing w:before="100" w:after="100"/>
        <w:ind w:left="360"/>
        <w:rPr>
          <w:rFonts w:ascii="Arial" w:eastAsia="Arial" w:hAnsi="Arial" w:cs="Arial"/>
          <w:sz w:val="20"/>
          <w:szCs w:val="20"/>
        </w:rPr>
      </w:pPr>
    </w:p>
    <w:p w14:paraId="6A4A60B9" w14:textId="0FF158F6" w:rsidR="00B0347A" w:rsidRPr="00581FEA" w:rsidRDefault="00B0347A" w:rsidP="00581FEA">
      <w:pPr>
        <w:pStyle w:val="ListParagraph"/>
        <w:spacing w:before="100" w:after="100"/>
        <w:ind w:left="360"/>
        <w:rPr>
          <w:b/>
          <w:bCs/>
          <w:color w:val="003361"/>
        </w:rPr>
      </w:pPr>
    </w:p>
    <w:p w14:paraId="52B3B25B" w14:textId="79275878" w:rsidR="00080235" w:rsidRDefault="00080235" w:rsidP="00080235">
      <w:pPr>
        <w:spacing w:before="100" w:after="100"/>
      </w:pPr>
    </w:p>
    <w:p w14:paraId="52CE1F41" w14:textId="13E244E2" w:rsidR="00080235" w:rsidRDefault="00080235" w:rsidP="00080235">
      <w:pPr>
        <w:spacing w:before="100" w:after="100"/>
        <w:rPr>
          <w:rFonts w:ascii="Arial" w:eastAsia="Arial" w:hAnsi="Arial" w:cs="Arial"/>
          <w:b/>
          <w:color w:val="003361"/>
          <w:sz w:val="24"/>
          <w:szCs w:val="24"/>
        </w:rPr>
      </w:pPr>
    </w:p>
    <w:p w14:paraId="4891E46B" w14:textId="77777777" w:rsidR="00080235" w:rsidRDefault="00080235" w:rsidP="00080235">
      <w:pPr>
        <w:spacing w:before="100" w:after="100"/>
        <w:rPr>
          <w:rFonts w:ascii="Arial" w:eastAsia="Arial" w:hAnsi="Arial" w:cs="Arial"/>
          <w:b/>
          <w:color w:val="003361"/>
          <w:sz w:val="24"/>
          <w:szCs w:val="24"/>
        </w:rPr>
      </w:pPr>
    </w:p>
    <w:p w14:paraId="4190F87B" w14:textId="77777777" w:rsidR="00D768F0" w:rsidRDefault="00D768F0" w:rsidP="00D768F0">
      <w:pPr>
        <w:spacing w:before="100" w:after="100"/>
        <w:rPr>
          <w:rFonts w:ascii="Arial" w:eastAsia="Arial" w:hAnsi="Arial" w:cs="Arial"/>
          <w:b/>
          <w:bCs/>
          <w:color w:val="003361"/>
          <w:sz w:val="24"/>
          <w:szCs w:val="24"/>
        </w:rPr>
      </w:pPr>
    </w:p>
    <w:p w14:paraId="71995CEC" w14:textId="77777777" w:rsidR="00D768F0" w:rsidRDefault="00D768F0" w:rsidP="00D768F0">
      <w:pPr>
        <w:spacing w:before="100" w:after="100"/>
        <w:rPr>
          <w:rFonts w:ascii="Arial" w:eastAsia="Arial" w:hAnsi="Arial" w:cs="Arial"/>
          <w:b/>
          <w:bCs/>
          <w:color w:val="003361"/>
          <w:sz w:val="24"/>
          <w:szCs w:val="24"/>
        </w:rPr>
      </w:pPr>
    </w:p>
    <w:p w14:paraId="238ECC90" w14:textId="45378EA8" w:rsidR="00D768F0" w:rsidRDefault="00D768F0" w:rsidP="00D768F0">
      <w:pPr>
        <w:spacing w:before="100" w:after="100"/>
        <w:rPr>
          <w:rFonts w:ascii="Arial" w:eastAsia="Arial" w:hAnsi="Arial" w:cs="Arial"/>
          <w:b/>
          <w:bCs/>
          <w:color w:val="003361"/>
          <w:sz w:val="24"/>
          <w:szCs w:val="24"/>
        </w:rPr>
      </w:pPr>
    </w:p>
    <w:p w14:paraId="384A697C" w14:textId="53D6ECC0" w:rsidR="00D768F0" w:rsidRDefault="00D768F0" w:rsidP="00D768F0">
      <w:pPr>
        <w:spacing w:before="100" w:after="100"/>
        <w:rPr>
          <w:rFonts w:ascii="Arial" w:eastAsia="Arial" w:hAnsi="Arial" w:cs="Arial"/>
          <w:b/>
          <w:color w:val="003361"/>
          <w:sz w:val="24"/>
          <w:szCs w:val="24"/>
        </w:rPr>
      </w:pPr>
    </w:p>
    <w:p w14:paraId="3DDD12AA" w14:textId="77777777" w:rsidR="006978A4" w:rsidRDefault="006978A4" w:rsidP="00080235">
      <w:pPr>
        <w:spacing w:before="100" w:after="100"/>
        <w:rPr>
          <w:rFonts w:ascii="Arial" w:eastAsia="Arial" w:hAnsi="Arial" w:cs="Arial"/>
          <w:b/>
          <w:bCs/>
          <w:color w:val="003361"/>
          <w:sz w:val="24"/>
          <w:szCs w:val="24"/>
        </w:rPr>
      </w:pPr>
    </w:p>
    <w:p w14:paraId="345A3C03" w14:textId="2A91CBF3" w:rsidR="006978A4" w:rsidRDefault="006978A4" w:rsidP="00080235">
      <w:pPr>
        <w:spacing w:before="100" w:after="100"/>
        <w:rPr>
          <w:rFonts w:ascii="Arial" w:eastAsia="Arial" w:hAnsi="Arial" w:cs="Arial"/>
          <w:b/>
          <w:bCs/>
          <w:color w:val="003361"/>
          <w:sz w:val="24"/>
          <w:szCs w:val="24"/>
        </w:rPr>
      </w:pPr>
      <w:r>
        <w:rPr>
          <w:noProof/>
        </w:rPr>
        <w:drawing>
          <wp:anchor distT="0" distB="0" distL="114300" distR="114300" simplePos="0" relativeHeight="251658291" behindDoc="0" locked="0" layoutInCell="1" allowOverlap="1" wp14:anchorId="0B8665E2" wp14:editId="3D4D4B97">
            <wp:simplePos x="0" y="0"/>
            <wp:positionH relativeFrom="column">
              <wp:posOffset>3301365</wp:posOffset>
            </wp:positionH>
            <wp:positionV relativeFrom="paragraph">
              <wp:posOffset>151130</wp:posOffset>
            </wp:positionV>
            <wp:extent cx="3600000" cy="2843530"/>
            <wp:effectExtent l="0" t="0" r="0" b="0"/>
            <wp:wrapSquare wrapText="bothSides"/>
            <wp:docPr id="48" name="Chart 48">
              <a:extLst xmlns:a="http://schemas.openxmlformats.org/drawingml/2006/main">
                <a:ext uri="{FF2B5EF4-FFF2-40B4-BE49-F238E27FC236}">
                  <a16:creationId xmlns:a16="http://schemas.microsoft.com/office/drawing/2014/main" id="{8138530D-C904-4506-B919-8F1F8AE3D30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14:sizeRelH relativeFrom="margin">
              <wp14:pctWidth>0</wp14:pctWidth>
            </wp14:sizeRelH>
            <wp14:sizeRelV relativeFrom="margin">
              <wp14:pctHeight>0</wp14:pctHeight>
            </wp14:sizeRelV>
          </wp:anchor>
        </w:drawing>
      </w:r>
    </w:p>
    <w:p w14:paraId="1FF4B49D" w14:textId="36A97AC1" w:rsidR="00080235" w:rsidRPr="008B6B7F" w:rsidRDefault="00080235" w:rsidP="00080235">
      <w:pPr>
        <w:spacing w:before="100" w:after="100"/>
        <w:rPr>
          <w:color w:val="003361"/>
        </w:rPr>
      </w:pPr>
      <w:r w:rsidRPr="008B6B7F">
        <w:rPr>
          <w:rFonts w:ascii="Arial" w:eastAsia="Arial" w:hAnsi="Arial" w:cs="Arial"/>
          <w:b/>
          <w:bCs/>
          <w:color w:val="003361"/>
          <w:sz w:val="24"/>
          <w:szCs w:val="24"/>
        </w:rPr>
        <w:t xml:space="preserve">Major </w:t>
      </w:r>
      <w:r w:rsidR="0033222F">
        <w:rPr>
          <w:rFonts w:ascii="Arial" w:eastAsia="Arial" w:hAnsi="Arial" w:cs="Arial"/>
          <w:b/>
          <w:bCs/>
          <w:color w:val="003361"/>
          <w:sz w:val="24"/>
          <w:szCs w:val="24"/>
        </w:rPr>
        <w:t xml:space="preserve">budget </w:t>
      </w:r>
      <w:r w:rsidRPr="008B6B7F">
        <w:rPr>
          <w:rFonts w:ascii="Arial" w:eastAsia="Arial" w:hAnsi="Arial" w:cs="Arial"/>
          <w:b/>
          <w:bCs/>
          <w:color w:val="003361"/>
          <w:sz w:val="24"/>
          <w:szCs w:val="24"/>
        </w:rPr>
        <w:t>initiative</w:t>
      </w:r>
      <w:r w:rsidR="006978A4">
        <w:rPr>
          <w:rFonts w:ascii="Arial" w:eastAsia="Arial" w:hAnsi="Arial" w:cs="Arial"/>
          <w:b/>
          <w:bCs/>
          <w:color w:val="003361"/>
          <w:sz w:val="24"/>
          <w:szCs w:val="24"/>
        </w:rPr>
        <w:t>s</w:t>
      </w:r>
      <w:r w:rsidRPr="008B6B7F">
        <w:rPr>
          <w:rFonts w:ascii="Arial" w:eastAsia="Arial" w:hAnsi="Arial" w:cs="Arial"/>
          <w:b/>
          <w:bCs/>
          <w:color w:val="003361"/>
          <w:sz w:val="24"/>
          <w:szCs w:val="24"/>
        </w:rPr>
        <w:t xml:space="preserve"> </w:t>
      </w:r>
    </w:p>
    <w:p w14:paraId="3FBCCDF5" w14:textId="419B3CA0" w:rsidR="00D768F0" w:rsidRDefault="006978A4" w:rsidP="006978A4">
      <w:pPr>
        <w:spacing w:before="100" w:after="100"/>
      </w:pPr>
      <w:r w:rsidRPr="006978A4">
        <w:rPr>
          <w:rFonts w:ascii="Arial" w:eastAsia="Arial" w:hAnsi="Arial" w:cs="Arial"/>
          <w:sz w:val="20"/>
          <w:szCs w:val="20"/>
        </w:rPr>
        <w:t xml:space="preserve">Of the 85 actions, 12 are major initiatives identified in the 2021‒22 budget. Of these, </w:t>
      </w:r>
      <w:r w:rsidR="00D768F0" w:rsidRPr="006978A4">
        <w:rPr>
          <w:rFonts w:ascii="Arial" w:eastAsia="Arial" w:hAnsi="Arial" w:cs="Arial"/>
          <w:sz w:val="20"/>
          <w:szCs w:val="20"/>
        </w:rPr>
        <w:t>50 per cent (6) are completed and a further 41.7 per</w:t>
      </w:r>
      <w:r w:rsidR="00186723" w:rsidRPr="006978A4">
        <w:rPr>
          <w:rFonts w:ascii="Arial" w:eastAsia="Arial" w:hAnsi="Arial" w:cs="Arial"/>
          <w:sz w:val="20"/>
          <w:szCs w:val="20"/>
        </w:rPr>
        <w:t xml:space="preserve"> </w:t>
      </w:r>
      <w:r w:rsidR="00D768F0" w:rsidRPr="006978A4">
        <w:rPr>
          <w:rFonts w:ascii="Arial" w:eastAsia="Arial" w:hAnsi="Arial" w:cs="Arial"/>
          <w:sz w:val="20"/>
          <w:szCs w:val="20"/>
        </w:rPr>
        <w:t>cent (5) are on track.</w:t>
      </w:r>
      <w:r w:rsidR="00E767DB" w:rsidRPr="00E767DB">
        <w:rPr>
          <w:noProof/>
        </w:rPr>
        <w:t xml:space="preserve"> </w:t>
      </w:r>
    </w:p>
    <w:p w14:paraId="4935FCA8" w14:textId="77777777" w:rsidR="00D768F0" w:rsidRDefault="00D768F0" w:rsidP="00D768F0">
      <w:pPr>
        <w:spacing w:before="100" w:after="100"/>
        <w:rPr>
          <w:rFonts w:ascii="Arial" w:eastAsia="Arial" w:hAnsi="Arial" w:cs="Arial"/>
          <w:b/>
          <w:bCs/>
          <w:color w:val="003361"/>
          <w:sz w:val="24"/>
          <w:szCs w:val="24"/>
        </w:rPr>
      </w:pPr>
    </w:p>
    <w:p w14:paraId="372A8BE7" w14:textId="77777777" w:rsidR="00D768F0" w:rsidRDefault="00D768F0" w:rsidP="00D768F0">
      <w:pPr>
        <w:spacing w:before="100" w:after="100"/>
        <w:rPr>
          <w:rFonts w:ascii="Arial" w:eastAsia="Arial" w:hAnsi="Arial" w:cs="Arial"/>
          <w:b/>
          <w:bCs/>
          <w:color w:val="003361"/>
          <w:sz w:val="24"/>
          <w:szCs w:val="24"/>
        </w:rPr>
      </w:pPr>
    </w:p>
    <w:p w14:paraId="7645F2B5" w14:textId="77777777" w:rsidR="00D768F0" w:rsidRDefault="00D768F0" w:rsidP="00D768F0">
      <w:pPr>
        <w:spacing w:before="100" w:after="100"/>
        <w:rPr>
          <w:rFonts w:ascii="Arial" w:eastAsia="Arial" w:hAnsi="Arial" w:cs="Arial"/>
          <w:b/>
          <w:bCs/>
          <w:color w:val="003361"/>
          <w:sz w:val="24"/>
          <w:szCs w:val="24"/>
        </w:rPr>
      </w:pPr>
    </w:p>
    <w:p w14:paraId="747D0921" w14:textId="77777777" w:rsidR="00D768F0" w:rsidRDefault="00D768F0" w:rsidP="00D768F0">
      <w:pPr>
        <w:spacing w:before="100" w:after="100"/>
        <w:rPr>
          <w:rFonts w:ascii="Arial" w:eastAsia="Arial" w:hAnsi="Arial" w:cs="Arial"/>
          <w:b/>
          <w:bCs/>
          <w:color w:val="003361"/>
          <w:sz w:val="24"/>
          <w:szCs w:val="24"/>
        </w:rPr>
      </w:pPr>
    </w:p>
    <w:p w14:paraId="7BD42F18" w14:textId="77777777" w:rsidR="00D768F0" w:rsidRDefault="00D768F0" w:rsidP="00D768F0">
      <w:pPr>
        <w:spacing w:before="100" w:after="100"/>
        <w:rPr>
          <w:rFonts w:ascii="Arial" w:eastAsia="Arial" w:hAnsi="Arial" w:cs="Arial"/>
          <w:b/>
          <w:bCs/>
          <w:color w:val="003361"/>
          <w:sz w:val="24"/>
          <w:szCs w:val="24"/>
        </w:rPr>
      </w:pPr>
    </w:p>
    <w:p w14:paraId="161FB285" w14:textId="7D152F2E" w:rsidR="00D768F0" w:rsidRDefault="00D768F0" w:rsidP="00D768F0">
      <w:pPr>
        <w:spacing w:before="100" w:after="100"/>
        <w:rPr>
          <w:rFonts w:ascii="Arial" w:eastAsia="Arial" w:hAnsi="Arial" w:cs="Arial"/>
          <w:b/>
          <w:bCs/>
          <w:color w:val="003361"/>
          <w:sz w:val="24"/>
          <w:szCs w:val="24"/>
        </w:rPr>
      </w:pPr>
    </w:p>
    <w:p w14:paraId="59104319" w14:textId="77643B85" w:rsidR="00D768F0" w:rsidRDefault="00D768F0" w:rsidP="00D768F0">
      <w:pPr>
        <w:spacing w:before="100" w:after="100"/>
        <w:rPr>
          <w:rFonts w:ascii="Arial" w:eastAsia="Arial" w:hAnsi="Arial" w:cs="Arial"/>
          <w:b/>
          <w:bCs/>
          <w:color w:val="003361"/>
          <w:sz w:val="24"/>
          <w:szCs w:val="24"/>
        </w:rPr>
      </w:pPr>
    </w:p>
    <w:p w14:paraId="4B1F45A0" w14:textId="77777777" w:rsidR="00D768F0" w:rsidRDefault="00D768F0" w:rsidP="00D768F0">
      <w:pPr>
        <w:spacing w:before="100" w:after="100"/>
      </w:pPr>
    </w:p>
    <w:p w14:paraId="09BEE2CB" w14:textId="77777777" w:rsidR="00D768F0" w:rsidRPr="00FA567B" w:rsidRDefault="00D768F0" w:rsidP="00D768F0">
      <w:pPr>
        <w:spacing w:before="100" w:after="100"/>
      </w:pPr>
    </w:p>
    <w:p w14:paraId="7B0F4D26" w14:textId="77777777" w:rsidR="00D768F0" w:rsidRPr="00FA567B" w:rsidRDefault="00D768F0" w:rsidP="00D768F0">
      <w:pPr>
        <w:spacing w:before="100" w:after="100"/>
        <w:rPr>
          <w:highlight w:val="yellow"/>
        </w:rPr>
      </w:pPr>
    </w:p>
    <w:p w14:paraId="150FAEFB" w14:textId="77777777" w:rsidR="00D768F0" w:rsidRDefault="00D768F0" w:rsidP="00D768F0">
      <w:pPr>
        <w:spacing w:before="100" w:after="100"/>
        <w:rPr>
          <w:highlight w:val="yellow"/>
        </w:rPr>
      </w:pPr>
    </w:p>
    <w:p w14:paraId="685C377A" w14:textId="431DDB20" w:rsidR="00080235" w:rsidRPr="00FE05F6" w:rsidRDefault="003E513F" w:rsidP="006978A4">
      <w:pPr>
        <w:spacing w:before="100" w:after="100"/>
        <w:jc w:val="right"/>
        <w:rPr>
          <w:rFonts w:ascii="Arial" w:hAnsi="Arial" w:cs="Arial"/>
          <w:b/>
          <w:color w:val="002060"/>
          <w:sz w:val="16"/>
          <w:szCs w:val="16"/>
        </w:rPr>
      </w:pPr>
      <w:r w:rsidRPr="00FE05F6">
        <w:rPr>
          <w:rFonts w:ascii="Arial" w:hAnsi="Arial" w:cs="Arial"/>
          <w:b/>
          <w:color w:val="002060"/>
          <w:sz w:val="16"/>
          <w:szCs w:val="16"/>
        </w:rPr>
        <w:t xml:space="preserve">FIGURE </w:t>
      </w:r>
      <w:r w:rsidRPr="00FE05F6">
        <w:rPr>
          <w:rFonts w:ascii="Arial" w:hAnsi="Arial" w:cs="Arial"/>
          <w:b/>
          <w:bCs/>
          <w:color w:val="002060"/>
          <w:sz w:val="16"/>
          <w:szCs w:val="16"/>
        </w:rPr>
        <w:t>1</w:t>
      </w:r>
      <w:r w:rsidRPr="00FE05F6">
        <w:rPr>
          <w:rFonts w:ascii="Arial" w:hAnsi="Arial" w:cs="Arial"/>
          <w:b/>
          <w:color w:val="002060"/>
          <w:sz w:val="16"/>
          <w:szCs w:val="16"/>
        </w:rPr>
        <w:t xml:space="preserve">: </w:t>
      </w:r>
      <w:r w:rsidR="00647FC4">
        <w:rPr>
          <w:rFonts w:ascii="Arial" w:hAnsi="Arial" w:cs="Arial"/>
          <w:b/>
          <w:color w:val="002060"/>
          <w:sz w:val="16"/>
          <w:szCs w:val="16"/>
        </w:rPr>
        <w:t>Our Community Plan</w:t>
      </w:r>
      <w:r w:rsidRPr="00FE05F6">
        <w:rPr>
          <w:rFonts w:ascii="Arial" w:hAnsi="Arial" w:cs="Arial"/>
          <w:b/>
          <w:color w:val="002060"/>
          <w:sz w:val="16"/>
          <w:szCs w:val="16"/>
        </w:rPr>
        <w:t xml:space="preserve"> </w:t>
      </w:r>
      <w:r w:rsidR="00647FC4">
        <w:rPr>
          <w:rFonts w:ascii="Arial" w:hAnsi="Arial" w:cs="Arial"/>
          <w:b/>
          <w:color w:val="002060"/>
          <w:sz w:val="16"/>
          <w:szCs w:val="16"/>
        </w:rPr>
        <w:t xml:space="preserve">Annual Action Plan </w:t>
      </w:r>
      <w:r w:rsidRPr="00FE05F6">
        <w:rPr>
          <w:rFonts w:ascii="Arial" w:hAnsi="Arial" w:cs="Arial"/>
          <w:b/>
          <w:color w:val="002060"/>
          <w:sz w:val="16"/>
          <w:szCs w:val="16"/>
        </w:rPr>
        <w:t>progress for 2021–</w:t>
      </w:r>
      <w:r w:rsidR="006978A4">
        <w:rPr>
          <w:rFonts w:ascii="Arial" w:hAnsi="Arial" w:cs="Arial"/>
          <w:b/>
          <w:color w:val="002060"/>
          <w:sz w:val="16"/>
          <w:szCs w:val="16"/>
        </w:rPr>
        <w:t>22</w:t>
      </w:r>
    </w:p>
    <w:p w14:paraId="39C9F646" w14:textId="13F9B100" w:rsidR="006C324C" w:rsidRDefault="006C324C" w:rsidP="00080235">
      <w:pPr>
        <w:spacing w:before="100" w:after="100"/>
        <w:rPr>
          <w:rFonts w:cs="Calibri"/>
          <w:sz w:val="18"/>
          <w:highlight w:val="yellow"/>
        </w:rPr>
      </w:pPr>
    </w:p>
    <w:p w14:paraId="3BEB0380" w14:textId="57DE5701" w:rsidR="00704F11" w:rsidRPr="003B4D51" w:rsidRDefault="006C65C4" w:rsidP="00D768F0">
      <w:pPr>
        <w:spacing w:line="240" w:lineRule="auto"/>
      </w:pPr>
      <w:r>
        <w:br w:type="page"/>
      </w:r>
    </w:p>
    <w:p w14:paraId="07BC9CEE" w14:textId="77777777" w:rsidR="00704F11" w:rsidRPr="003B4D51" w:rsidRDefault="00704F11" w:rsidP="00D768F0">
      <w:pPr>
        <w:spacing w:line="240" w:lineRule="auto"/>
      </w:pPr>
    </w:p>
    <w:tbl>
      <w:tblPr>
        <w:tblW w:w="5000" w:type="pct"/>
        <w:tblBorders>
          <w:top w:val="single" w:sz="4" w:space="0" w:color="1F497D"/>
          <w:bottom w:val="single" w:sz="4" w:space="0" w:color="1F497D"/>
          <w:insideH w:val="single" w:sz="4" w:space="0" w:color="1F497D"/>
        </w:tblBorders>
        <w:tblCellMar>
          <w:left w:w="57" w:type="dxa"/>
          <w:right w:w="57" w:type="dxa"/>
        </w:tblCellMar>
        <w:tblLook w:val="0620" w:firstRow="1" w:lastRow="0" w:firstColumn="0" w:lastColumn="0" w:noHBand="1" w:noVBand="1"/>
      </w:tblPr>
      <w:tblGrid>
        <w:gridCol w:w="3523"/>
        <w:gridCol w:w="120"/>
        <w:gridCol w:w="6824"/>
      </w:tblGrid>
      <w:tr w:rsidR="00704F11" w:rsidRPr="00FA567B" w14:paraId="5DB29690" w14:textId="77777777" w:rsidTr="004B5AEA">
        <w:trPr>
          <w:trHeight w:val="317"/>
          <w:tblHeader/>
        </w:trPr>
        <w:tc>
          <w:tcPr>
            <w:tcW w:w="1683" w:type="pct"/>
            <w:shd w:val="clear" w:color="auto" w:fill="1F497D"/>
          </w:tcPr>
          <w:p w14:paraId="6E56CC5A" w14:textId="77777777" w:rsidR="00704F11" w:rsidRPr="0097047B" w:rsidRDefault="00704F11" w:rsidP="004B5AEA">
            <w:pPr>
              <w:pStyle w:val="TableText"/>
              <w:spacing w:before="100" w:after="100"/>
              <w:rPr>
                <w:rFonts w:ascii="Arial" w:hAnsi="Arial" w:cs="Arial"/>
                <w:b/>
                <w:color w:val="FFFFFF"/>
                <w:sz w:val="20"/>
                <w:szCs w:val="18"/>
              </w:rPr>
            </w:pPr>
            <w:r w:rsidRPr="0097047B">
              <w:rPr>
                <w:rFonts w:ascii="Arial" w:hAnsi="Arial" w:cs="Arial"/>
                <w:b/>
                <w:color w:val="FFFFFF"/>
                <w:sz w:val="20"/>
                <w:szCs w:val="18"/>
              </w:rPr>
              <w:t xml:space="preserve">STRATEGIC </w:t>
            </w:r>
            <w:r>
              <w:rPr>
                <w:rFonts w:ascii="Arial" w:hAnsi="Arial" w:cs="Arial"/>
                <w:b/>
                <w:color w:val="FFFFFF"/>
                <w:sz w:val="20"/>
                <w:szCs w:val="18"/>
              </w:rPr>
              <w:t>DIRECTION</w:t>
            </w:r>
          </w:p>
        </w:tc>
        <w:tc>
          <w:tcPr>
            <w:tcW w:w="57" w:type="pct"/>
            <w:shd w:val="clear" w:color="auto" w:fill="1F497D"/>
          </w:tcPr>
          <w:p w14:paraId="12EA7888" w14:textId="77777777" w:rsidR="00704F11" w:rsidRPr="0097047B" w:rsidRDefault="00704F11" w:rsidP="004B5AEA">
            <w:pPr>
              <w:pStyle w:val="TableText"/>
              <w:spacing w:before="100" w:after="100"/>
              <w:jc w:val="center"/>
              <w:rPr>
                <w:rFonts w:ascii="Arial" w:hAnsi="Arial" w:cs="Arial"/>
                <w:b/>
                <w:color w:val="FFFFFF"/>
                <w:sz w:val="20"/>
                <w:szCs w:val="18"/>
              </w:rPr>
            </w:pPr>
          </w:p>
        </w:tc>
        <w:tc>
          <w:tcPr>
            <w:tcW w:w="3259" w:type="pct"/>
            <w:shd w:val="clear" w:color="auto" w:fill="1F497D"/>
          </w:tcPr>
          <w:p w14:paraId="481EB92C" w14:textId="62C2A872" w:rsidR="00704F11" w:rsidRPr="0097047B" w:rsidRDefault="00E128E2" w:rsidP="004B5AEA">
            <w:pPr>
              <w:pStyle w:val="TableText"/>
              <w:spacing w:before="100" w:after="100"/>
              <w:rPr>
                <w:rFonts w:ascii="Arial" w:hAnsi="Arial" w:cs="Arial"/>
                <w:b/>
                <w:color w:val="FFFFFF"/>
                <w:sz w:val="20"/>
                <w:szCs w:val="18"/>
              </w:rPr>
            </w:pPr>
            <w:r>
              <w:rPr>
                <w:rFonts w:ascii="Arial" w:hAnsi="Arial" w:cs="Arial"/>
                <w:b/>
                <w:color w:val="FFFFFF"/>
                <w:sz w:val="20"/>
                <w:szCs w:val="18"/>
              </w:rPr>
              <w:t xml:space="preserve">ANNUAL ACTION PLAN </w:t>
            </w:r>
            <w:r w:rsidR="00704F11" w:rsidRPr="0097047B">
              <w:rPr>
                <w:rFonts w:ascii="Arial" w:hAnsi="Arial" w:cs="Arial"/>
                <w:b/>
                <w:color w:val="FFFFFF"/>
                <w:sz w:val="20"/>
                <w:szCs w:val="18"/>
              </w:rPr>
              <w:t>ACHIEVEMENTS</w:t>
            </w:r>
          </w:p>
        </w:tc>
      </w:tr>
      <w:tr w:rsidR="00704F11" w:rsidRPr="00FA567B" w14:paraId="6C0A56E2" w14:textId="77777777" w:rsidTr="004B5AEA">
        <w:trPr>
          <w:trHeight w:val="694"/>
        </w:trPr>
        <w:tc>
          <w:tcPr>
            <w:tcW w:w="1683" w:type="pct"/>
            <w:shd w:val="clear" w:color="auto" w:fill="auto"/>
          </w:tcPr>
          <w:p w14:paraId="2746FA64" w14:textId="77777777" w:rsidR="00704F11" w:rsidRPr="0097047B" w:rsidRDefault="00704F11" w:rsidP="004B5AEA">
            <w:pPr>
              <w:pStyle w:val="Caption"/>
              <w:keepNext w:val="0"/>
              <w:spacing w:before="100" w:after="100" w:line="270" w:lineRule="atLeast"/>
              <w:rPr>
                <w:rFonts w:ascii="Arial" w:hAnsi="Arial" w:cs="Arial"/>
                <w:color w:val="244061"/>
                <w:sz w:val="20"/>
                <w:szCs w:val="20"/>
              </w:rPr>
            </w:pPr>
            <w:r w:rsidRPr="008B6B7F">
              <w:rPr>
                <w:rFonts w:ascii="Arial" w:hAnsi="Arial" w:cs="Arial"/>
                <w:color w:val="003361"/>
                <w:sz w:val="20"/>
                <w:szCs w:val="20"/>
              </w:rPr>
              <w:t xml:space="preserve">Healthy, </w:t>
            </w:r>
            <w:proofErr w:type="gramStart"/>
            <w:r w:rsidRPr="008B6B7F">
              <w:rPr>
                <w:rFonts w:ascii="Arial" w:hAnsi="Arial" w:cs="Arial"/>
                <w:color w:val="003361"/>
                <w:sz w:val="20"/>
                <w:szCs w:val="20"/>
              </w:rPr>
              <w:t>caring</w:t>
            </w:r>
            <w:proofErr w:type="gramEnd"/>
            <w:r w:rsidRPr="008B6B7F">
              <w:rPr>
                <w:rFonts w:ascii="Arial" w:hAnsi="Arial" w:cs="Arial"/>
                <w:color w:val="003361"/>
                <w:sz w:val="20"/>
                <w:szCs w:val="20"/>
              </w:rPr>
              <w:t xml:space="preserve"> and inclusive community</w:t>
            </w:r>
          </w:p>
        </w:tc>
        <w:tc>
          <w:tcPr>
            <w:tcW w:w="57" w:type="pct"/>
            <w:shd w:val="clear" w:color="auto" w:fill="auto"/>
          </w:tcPr>
          <w:p w14:paraId="69008D44" w14:textId="77777777" w:rsidR="00704F11" w:rsidRPr="00FA567B" w:rsidRDefault="00704F11" w:rsidP="004B5AEA">
            <w:pPr>
              <w:pStyle w:val="TableTextBullet2"/>
              <w:numPr>
                <w:ilvl w:val="0"/>
                <w:numId w:val="0"/>
              </w:numPr>
              <w:spacing w:before="100" w:after="100"/>
              <w:ind w:left="340"/>
              <w:rPr>
                <w:rFonts w:ascii="Arial" w:hAnsi="Arial" w:cs="Arial"/>
                <w:sz w:val="20"/>
                <w:szCs w:val="20"/>
                <w:highlight w:val="yellow"/>
              </w:rPr>
            </w:pPr>
          </w:p>
        </w:tc>
        <w:tc>
          <w:tcPr>
            <w:tcW w:w="3259" w:type="pct"/>
            <w:shd w:val="clear" w:color="auto" w:fill="auto"/>
          </w:tcPr>
          <w:p w14:paraId="553859B8" w14:textId="77777777" w:rsidR="00704F11" w:rsidRPr="009E604A" w:rsidRDefault="00704F11" w:rsidP="004B5AEA">
            <w:pPr>
              <w:pStyle w:val="ListBullet"/>
              <w:numPr>
                <w:ilvl w:val="0"/>
                <w:numId w:val="11"/>
              </w:numPr>
              <w:spacing w:before="100" w:after="100"/>
              <w:rPr>
                <w:rFonts w:ascii="Arial" w:hAnsi="Arial" w:cs="Arial"/>
                <w:i/>
                <w:iCs/>
                <w:sz w:val="20"/>
                <w:szCs w:val="20"/>
              </w:rPr>
            </w:pPr>
            <w:r w:rsidRPr="00052290">
              <w:rPr>
                <w:rFonts w:ascii="Arial" w:hAnsi="Arial" w:cs="Arial"/>
                <w:sz w:val="20"/>
                <w:szCs w:val="20"/>
              </w:rPr>
              <w:t xml:space="preserve">Council adopted the </w:t>
            </w:r>
            <w:r w:rsidRPr="00052290">
              <w:rPr>
                <w:rFonts w:ascii="Arial" w:hAnsi="Arial" w:cs="Arial"/>
                <w:i/>
                <w:iCs/>
                <w:sz w:val="20"/>
                <w:szCs w:val="20"/>
              </w:rPr>
              <w:t>Social Equity Framework 2022‒25</w:t>
            </w:r>
            <w:r w:rsidRPr="00052290">
              <w:rPr>
                <w:rFonts w:ascii="Arial" w:hAnsi="Arial" w:cs="Arial"/>
                <w:sz w:val="20"/>
                <w:szCs w:val="20"/>
              </w:rPr>
              <w:t xml:space="preserve"> to </w:t>
            </w:r>
            <w:r w:rsidRPr="00AE4269">
              <w:rPr>
                <w:rFonts w:ascii="Arial" w:hAnsi="Arial" w:cs="Arial"/>
                <w:sz w:val="20"/>
                <w:szCs w:val="20"/>
              </w:rPr>
              <w:t>ensure fair and equitable access to all the City’s services and facilities</w:t>
            </w:r>
          </w:p>
          <w:p w14:paraId="6DD6D6E3" w14:textId="33FD8161" w:rsidR="00704F11" w:rsidRPr="008A1F47" w:rsidRDefault="00704F11" w:rsidP="004B5AEA">
            <w:pPr>
              <w:pStyle w:val="ListBullet"/>
              <w:numPr>
                <w:ilvl w:val="0"/>
                <w:numId w:val="11"/>
              </w:numPr>
              <w:spacing w:before="100" w:after="100"/>
              <w:rPr>
                <w:rFonts w:ascii="Arial" w:hAnsi="Arial" w:cs="Arial"/>
                <w:sz w:val="20"/>
                <w:szCs w:val="20"/>
              </w:rPr>
            </w:pPr>
            <w:r w:rsidRPr="00052290">
              <w:rPr>
                <w:rFonts w:ascii="Arial" w:hAnsi="Arial" w:cs="Arial"/>
                <w:sz w:val="20"/>
                <w:szCs w:val="20"/>
              </w:rPr>
              <w:t>We</w:t>
            </w:r>
            <w:r w:rsidRPr="004013AD">
              <w:rPr>
                <w:rFonts w:ascii="Arial" w:hAnsi="Arial" w:cs="Arial"/>
                <w:sz w:val="20"/>
                <w:szCs w:val="20"/>
              </w:rPr>
              <w:t xml:space="preserve"> successfully advocated for state and federal government funding for construction of the Northern Aquatic and Community Hub</w:t>
            </w:r>
            <w:r w:rsidRPr="008A1F47">
              <w:rPr>
                <w:rFonts w:ascii="Arial" w:hAnsi="Arial" w:cs="Arial"/>
                <w:sz w:val="20"/>
                <w:szCs w:val="20"/>
              </w:rPr>
              <w:t xml:space="preserve"> </w:t>
            </w:r>
          </w:p>
          <w:p w14:paraId="3B057448" w14:textId="717BF8E2" w:rsidR="008A1F47" w:rsidRPr="008A1F47" w:rsidRDefault="00704F11" w:rsidP="004B5AEA">
            <w:pPr>
              <w:pStyle w:val="ListBullet"/>
              <w:numPr>
                <w:ilvl w:val="0"/>
                <w:numId w:val="11"/>
              </w:numPr>
              <w:spacing w:before="100" w:after="100"/>
              <w:rPr>
                <w:rFonts w:ascii="Arial" w:hAnsi="Arial" w:cs="Arial"/>
                <w:sz w:val="20"/>
                <w:szCs w:val="20"/>
              </w:rPr>
            </w:pPr>
            <w:r w:rsidRPr="008A1F47">
              <w:rPr>
                <w:rFonts w:ascii="Arial" w:hAnsi="Arial" w:cs="Arial"/>
                <w:sz w:val="20"/>
                <w:szCs w:val="20"/>
              </w:rPr>
              <w:t xml:space="preserve">We established Our First Nations Cultural Heritage Grant program to fund the identification, </w:t>
            </w:r>
            <w:proofErr w:type="gramStart"/>
            <w:r w:rsidRPr="008A1F47">
              <w:rPr>
                <w:rFonts w:ascii="Arial" w:hAnsi="Arial" w:cs="Arial"/>
                <w:sz w:val="20"/>
                <w:szCs w:val="20"/>
              </w:rPr>
              <w:t>conservation</w:t>
            </w:r>
            <w:proofErr w:type="gramEnd"/>
            <w:r w:rsidRPr="008A1F47">
              <w:rPr>
                <w:rFonts w:ascii="Arial" w:hAnsi="Arial" w:cs="Arial"/>
                <w:sz w:val="20"/>
                <w:szCs w:val="20"/>
              </w:rPr>
              <w:t xml:space="preserve"> and promotion of Aboriginal heritage places</w:t>
            </w:r>
          </w:p>
          <w:p w14:paraId="74D8E168" w14:textId="65BFABF0" w:rsidR="00704F11" w:rsidRPr="008A1F47" w:rsidRDefault="00704F11" w:rsidP="008A1F47">
            <w:pPr>
              <w:pStyle w:val="ListBullet"/>
              <w:numPr>
                <w:ilvl w:val="0"/>
                <w:numId w:val="11"/>
              </w:numPr>
              <w:spacing w:before="100" w:after="100"/>
              <w:rPr>
                <w:rFonts w:ascii="Arial" w:hAnsi="Arial" w:cs="Arial"/>
                <w:sz w:val="20"/>
                <w:szCs w:val="20"/>
              </w:rPr>
            </w:pPr>
            <w:r w:rsidRPr="008A1F47">
              <w:rPr>
                <w:rFonts w:ascii="Arial" w:hAnsi="Arial" w:cs="Arial"/>
                <w:sz w:val="20"/>
                <w:szCs w:val="20"/>
              </w:rPr>
              <w:t xml:space="preserve">We continued to deliver the </w:t>
            </w:r>
            <w:r w:rsidRPr="008A1F47">
              <w:rPr>
                <w:rFonts w:ascii="Arial" w:hAnsi="Arial" w:cs="Arial"/>
                <w:i/>
                <w:iCs/>
                <w:sz w:val="20"/>
                <w:szCs w:val="20"/>
              </w:rPr>
              <w:t>Social Housing Plan 2020‒41</w:t>
            </w:r>
            <w:r w:rsidRPr="008A1F47">
              <w:rPr>
                <w:rFonts w:ascii="Arial" w:hAnsi="Arial" w:cs="Arial"/>
                <w:sz w:val="20"/>
                <w:szCs w:val="20"/>
              </w:rPr>
              <w:t xml:space="preserve">, engaging with the community on proposed Council owned sites to deliver more social and affordable housing dwellings </w:t>
            </w:r>
          </w:p>
          <w:p w14:paraId="3F4C4546" w14:textId="5C1795F1" w:rsidR="00704F11" w:rsidRPr="004013AD" w:rsidRDefault="00704F11" w:rsidP="004B5AEA">
            <w:pPr>
              <w:pStyle w:val="ListBullet"/>
              <w:numPr>
                <w:ilvl w:val="0"/>
                <w:numId w:val="11"/>
              </w:numPr>
              <w:spacing w:before="100" w:after="100"/>
              <w:rPr>
                <w:rFonts w:ascii="Arial" w:hAnsi="Arial" w:cs="Arial"/>
                <w:sz w:val="20"/>
                <w:szCs w:val="20"/>
              </w:rPr>
            </w:pPr>
            <w:r w:rsidRPr="008A1F47">
              <w:rPr>
                <w:rFonts w:ascii="Arial" w:hAnsi="Arial" w:cs="Arial"/>
                <w:sz w:val="20"/>
                <w:szCs w:val="20"/>
              </w:rPr>
              <w:t xml:space="preserve">We commenced construction of the Armstrong Creek West Community Hub which will provide access to a wide variety of family, early </w:t>
            </w:r>
            <w:proofErr w:type="gramStart"/>
            <w:r w:rsidRPr="008A1F47">
              <w:rPr>
                <w:rFonts w:ascii="Arial" w:hAnsi="Arial" w:cs="Arial"/>
                <w:sz w:val="20"/>
                <w:szCs w:val="20"/>
              </w:rPr>
              <w:t>years</w:t>
            </w:r>
            <w:proofErr w:type="gramEnd"/>
            <w:r w:rsidRPr="008A1F47">
              <w:rPr>
                <w:rFonts w:ascii="Arial" w:hAnsi="Arial" w:cs="Arial"/>
                <w:sz w:val="20"/>
                <w:szCs w:val="20"/>
              </w:rPr>
              <w:t xml:space="preserve"> and community services</w:t>
            </w:r>
          </w:p>
        </w:tc>
      </w:tr>
      <w:tr w:rsidR="00704F11" w:rsidRPr="00FA567B" w14:paraId="3F7AC43B" w14:textId="77777777" w:rsidTr="004B5AEA">
        <w:trPr>
          <w:trHeight w:val="546"/>
        </w:trPr>
        <w:tc>
          <w:tcPr>
            <w:tcW w:w="1683" w:type="pct"/>
            <w:tcBorders>
              <w:bottom w:val="single" w:sz="4" w:space="0" w:color="1F497D"/>
            </w:tcBorders>
            <w:shd w:val="clear" w:color="auto" w:fill="auto"/>
          </w:tcPr>
          <w:p w14:paraId="63B40EBD" w14:textId="77777777" w:rsidR="00704F11" w:rsidRPr="008B6B7F" w:rsidRDefault="00704F11" w:rsidP="004B5AEA">
            <w:pPr>
              <w:pStyle w:val="Caption"/>
              <w:keepNext w:val="0"/>
              <w:spacing w:before="100" w:after="100" w:line="270" w:lineRule="atLeast"/>
              <w:rPr>
                <w:rFonts w:ascii="Arial" w:hAnsi="Arial" w:cs="Arial"/>
                <w:color w:val="003361"/>
                <w:sz w:val="20"/>
                <w:szCs w:val="20"/>
              </w:rPr>
            </w:pPr>
            <w:r w:rsidRPr="008B6B7F">
              <w:rPr>
                <w:rFonts w:ascii="Arial" w:hAnsi="Arial" w:cs="Arial"/>
                <w:color w:val="003361"/>
                <w:sz w:val="20"/>
                <w:szCs w:val="20"/>
              </w:rPr>
              <w:t>Sustainable growth and environment</w:t>
            </w:r>
          </w:p>
        </w:tc>
        <w:tc>
          <w:tcPr>
            <w:tcW w:w="57" w:type="pct"/>
            <w:tcBorders>
              <w:bottom w:val="single" w:sz="4" w:space="0" w:color="1F497D"/>
            </w:tcBorders>
            <w:shd w:val="clear" w:color="auto" w:fill="auto"/>
          </w:tcPr>
          <w:p w14:paraId="0DA66592" w14:textId="77777777" w:rsidR="00704F11" w:rsidRPr="00FA567B" w:rsidRDefault="00704F11" w:rsidP="004B5AEA">
            <w:pPr>
              <w:pStyle w:val="Caption"/>
              <w:keepNext w:val="0"/>
              <w:spacing w:before="100" w:after="100" w:line="270" w:lineRule="atLeast"/>
              <w:rPr>
                <w:rFonts w:ascii="Arial" w:hAnsi="Arial" w:cs="Arial"/>
                <w:color w:val="auto"/>
                <w:sz w:val="20"/>
                <w:szCs w:val="20"/>
                <w:highlight w:val="yellow"/>
              </w:rPr>
            </w:pPr>
          </w:p>
        </w:tc>
        <w:tc>
          <w:tcPr>
            <w:tcW w:w="3259" w:type="pct"/>
            <w:tcBorders>
              <w:bottom w:val="single" w:sz="4" w:space="0" w:color="1F497D"/>
            </w:tcBorders>
            <w:shd w:val="clear" w:color="auto" w:fill="auto"/>
          </w:tcPr>
          <w:p w14:paraId="7FFE0E14" w14:textId="77777777" w:rsidR="00F55264" w:rsidRPr="008A1F47" w:rsidRDefault="00F55264" w:rsidP="00F55264">
            <w:pPr>
              <w:pStyle w:val="ListBullet"/>
              <w:numPr>
                <w:ilvl w:val="0"/>
                <w:numId w:val="11"/>
              </w:numPr>
              <w:spacing w:before="100" w:after="100"/>
              <w:rPr>
                <w:rFonts w:ascii="Arial" w:hAnsi="Arial" w:cs="Arial"/>
                <w:sz w:val="20"/>
                <w:szCs w:val="20"/>
              </w:rPr>
            </w:pPr>
            <w:r w:rsidRPr="008A1F47">
              <w:rPr>
                <w:rFonts w:ascii="Arial" w:hAnsi="Arial" w:cs="Arial"/>
                <w:sz w:val="20"/>
                <w:szCs w:val="20"/>
              </w:rPr>
              <w:t xml:space="preserve">Council adopted the </w:t>
            </w:r>
            <w:r w:rsidRPr="008A1F47">
              <w:rPr>
                <w:rFonts w:ascii="Arial" w:hAnsi="Arial" w:cs="Arial"/>
                <w:i/>
                <w:iCs/>
                <w:sz w:val="20"/>
                <w:szCs w:val="20"/>
              </w:rPr>
              <w:t>Climate Change Response Plan 2021–30</w:t>
            </w:r>
            <w:r w:rsidRPr="008A1F47">
              <w:rPr>
                <w:rFonts w:ascii="Arial" w:hAnsi="Arial" w:cs="Arial"/>
                <w:sz w:val="20"/>
                <w:szCs w:val="20"/>
              </w:rPr>
              <w:t xml:space="preserve">, a roadmap for collaborative action in response to climate change issues and associated impacts on our region </w:t>
            </w:r>
          </w:p>
          <w:p w14:paraId="43933DA6" w14:textId="51CB0FA2" w:rsidR="00704F11" w:rsidRPr="008A1F47" w:rsidRDefault="00704F11" w:rsidP="004B5AEA">
            <w:pPr>
              <w:pStyle w:val="ListBullet"/>
              <w:numPr>
                <w:ilvl w:val="0"/>
                <w:numId w:val="11"/>
              </w:numPr>
              <w:spacing w:before="100" w:after="100"/>
              <w:rPr>
                <w:rFonts w:ascii="Arial" w:hAnsi="Arial" w:cs="Arial"/>
                <w:sz w:val="20"/>
                <w:szCs w:val="20"/>
              </w:rPr>
            </w:pPr>
            <w:r w:rsidRPr="008A1F47">
              <w:rPr>
                <w:rFonts w:ascii="Arial" w:hAnsi="Arial" w:cs="Arial"/>
                <w:sz w:val="20"/>
                <w:szCs w:val="20"/>
              </w:rPr>
              <w:t xml:space="preserve">We implemented the Armstrong Creek Land Acquisition Program to enable the creation of active open space, </w:t>
            </w:r>
            <w:proofErr w:type="gramStart"/>
            <w:r w:rsidRPr="008A1F47">
              <w:rPr>
                <w:rFonts w:ascii="Arial" w:hAnsi="Arial" w:cs="Arial"/>
                <w:sz w:val="20"/>
                <w:szCs w:val="20"/>
              </w:rPr>
              <w:t>drainage</w:t>
            </w:r>
            <w:proofErr w:type="gramEnd"/>
            <w:r w:rsidRPr="008A1F47">
              <w:rPr>
                <w:rFonts w:ascii="Arial" w:hAnsi="Arial" w:cs="Arial"/>
                <w:sz w:val="20"/>
                <w:szCs w:val="20"/>
              </w:rPr>
              <w:t xml:space="preserve"> and road infrastructure</w:t>
            </w:r>
            <w:r w:rsidRPr="008A1F47">
              <w:rPr>
                <w:rFonts w:ascii="Arial" w:hAnsi="Arial" w:cs="Arial"/>
                <w:strike/>
                <w:sz w:val="20"/>
                <w:szCs w:val="20"/>
              </w:rPr>
              <w:t xml:space="preserve"> </w:t>
            </w:r>
          </w:p>
          <w:p w14:paraId="536F47F0" w14:textId="0E604FDB" w:rsidR="00687A02" w:rsidRPr="00687A02" w:rsidRDefault="00687A02" w:rsidP="00687A02">
            <w:pPr>
              <w:pStyle w:val="ListBullet"/>
              <w:numPr>
                <w:ilvl w:val="0"/>
                <w:numId w:val="11"/>
              </w:numPr>
              <w:spacing w:before="100" w:after="100"/>
              <w:rPr>
                <w:rFonts w:ascii="Arial" w:hAnsi="Arial" w:cs="Arial"/>
                <w:sz w:val="20"/>
                <w:szCs w:val="20"/>
              </w:rPr>
            </w:pPr>
            <w:r w:rsidRPr="00687A02">
              <w:rPr>
                <w:rFonts w:ascii="Arial" w:hAnsi="Arial" w:cs="Arial"/>
                <w:sz w:val="20"/>
                <w:szCs w:val="20"/>
              </w:rPr>
              <w:t xml:space="preserve">We delivered three major shared trail projects in East Geelong, Corio and Barwon Heads and completed feasibility studies for four priority connections (Ocean Grove to Point Lonsdale, Ocean Grove to Drysdale, Drysdale to Portarlington, and Lara to the You </w:t>
            </w:r>
            <w:proofErr w:type="spellStart"/>
            <w:r w:rsidRPr="00687A02">
              <w:rPr>
                <w:rFonts w:ascii="Arial" w:hAnsi="Arial" w:cs="Arial"/>
                <w:sz w:val="20"/>
                <w:szCs w:val="20"/>
              </w:rPr>
              <w:t>Yangs</w:t>
            </w:r>
            <w:proofErr w:type="spellEnd"/>
            <w:r w:rsidRPr="00687A02">
              <w:rPr>
                <w:rFonts w:ascii="Arial" w:hAnsi="Arial" w:cs="Arial"/>
                <w:sz w:val="20"/>
                <w:szCs w:val="20"/>
              </w:rPr>
              <w:t>)</w:t>
            </w:r>
          </w:p>
          <w:p w14:paraId="57DBD1E4" w14:textId="2E0A1067" w:rsidR="00704F11" w:rsidRPr="008A1F47" w:rsidRDefault="00704F11" w:rsidP="004B5AEA">
            <w:pPr>
              <w:pStyle w:val="ListBullet"/>
              <w:numPr>
                <w:ilvl w:val="0"/>
                <w:numId w:val="11"/>
              </w:numPr>
              <w:spacing w:before="100" w:after="100"/>
              <w:rPr>
                <w:rFonts w:ascii="Arial" w:hAnsi="Arial" w:cs="Arial"/>
                <w:sz w:val="20"/>
                <w:szCs w:val="20"/>
              </w:rPr>
            </w:pPr>
            <w:r w:rsidRPr="008A1F47">
              <w:rPr>
                <w:rFonts w:ascii="Arial" w:hAnsi="Arial" w:cs="Arial"/>
                <w:sz w:val="20"/>
                <w:szCs w:val="20"/>
              </w:rPr>
              <w:t xml:space="preserve">Council adopted the Gordon Avenue and Heritage Core Precincts in the </w:t>
            </w:r>
            <w:r w:rsidR="00DD32A9" w:rsidRPr="0098383B">
              <w:rPr>
                <w:rFonts w:ascii="Arial" w:hAnsi="Arial" w:cs="Arial"/>
                <w:i/>
                <w:iCs/>
                <w:sz w:val="20"/>
                <w:szCs w:val="20"/>
              </w:rPr>
              <w:t>F</w:t>
            </w:r>
            <w:r w:rsidRPr="0098383B">
              <w:rPr>
                <w:rFonts w:ascii="Arial" w:hAnsi="Arial" w:cs="Arial"/>
                <w:i/>
                <w:iCs/>
                <w:sz w:val="20"/>
                <w:szCs w:val="20"/>
              </w:rPr>
              <w:t>inal Pakington Street (Geelong West) and Gordon Avenue Urban Design Framework</w:t>
            </w:r>
          </w:p>
          <w:p w14:paraId="1701E026" w14:textId="5603FD99" w:rsidR="00E5798F" w:rsidRPr="008A1F47" w:rsidRDefault="00704F11" w:rsidP="00E5798F">
            <w:pPr>
              <w:pStyle w:val="ListBullet"/>
              <w:numPr>
                <w:ilvl w:val="0"/>
                <w:numId w:val="11"/>
              </w:numPr>
              <w:spacing w:before="100" w:after="100"/>
              <w:rPr>
                <w:rFonts w:ascii="Arial" w:hAnsi="Arial" w:cs="Arial"/>
                <w:sz w:val="20"/>
                <w:szCs w:val="20"/>
              </w:rPr>
            </w:pPr>
            <w:r w:rsidRPr="008A1F47">
              <w:rPr>
                <w:rFonts w:ascii="Arial" w:hAnsi="Arial" w:cs="Arial"/>
                <w:sz w:val="20"/>
                <w:szCs w:val="20"/>
              </w:rPr>
              <w:t>We conducted a trial household food organics collection which aims to reduce the amount of food waste going to landfill</w:t>
            </w:r>
            <w:r w:rsidR="00E5798F" w:rsidRPr="008A1F47">
              <w:rPr>
                <w:rFonts w:ascii="Arial" w:hAnsi="Arial" w:cs="Arial"/>
                <w:sz w:val="20"/>
                <w:szCs w:val="20"/>
              </w:rPr>
              <w:t xml:space="preserve"> and cut greenhouse gas emissions</w:t>
            </w:r>
          </w:p>
          <w:p w14:paraId="688EDE8E" w14:textId="77777777" w:rsidR="00704F11" w:rsidRPr="008A1F47" w:rsidRDefault="00704F11" w:rsidP="004B5AEA">
            <w:pPr>
              <w:pStyle w:val="ListBullet"/>
              <w:numPr>
                <w:ilvl w:val="0"/>
                <w:numId w:val="11"/>
              </w:numPr>
              <w:spacing w:before="100" w:after="100"/>
              <w:rPr>
                <w:rFonts w:ascii="Arial" w:hAnsi="Arial" w:cs="Arial"/>
                <w:i/>
                <w:iCs/>
                <w:sz w:val="20"/>
                <w:szCs w:val="20"/>
              </w:rPr>
            </w:pPr>
            <w:r w:rsidRPr="008A1F47">
              <w:rPr>
                <w:rFonts w:ascii="Arial" w:hAnsi="Arial" w:cs="Arial"/>
                <w:sz w:val="20"/>
                <w:szCs w:val="20"/>
              </w:rPr>
              <w:t xml:space="preserve">Council adopted the </w:t>
            </w:r>
            <w:r w:rsidRPr="008A1F47">
              <w:rPr>
                <w:rFonts w:ascii="Arial" w:hAnsi="Arial" w:cs="Arial"/>
                <w:i/>
                <w:iCs/>
                <w:sz w:val="20"/>
                <w:szCs w:val="20"/>
              </w:rPr>
              <w:t>Sparrovale Ngubitj yoorree Wetlands Master Plan</w:t>
            </w:r>
          </w:p>
          <w:p w14:paraId="4BFCE219" w14:textId="2575EA96" w:rsidR="00704F11" w:rsidRPr="00BD13B3" w:rsidRDefault="00704F11" w:rsidP="004B5AEA">
            <w:pPr>
              <w:pStyle w:val="ListBullet"/>
              <w:numPr>
                <w:ilvl w:val="0"/>
                <w:numId w:val="11"/>
              </w:numPr>
              <w:spacing w:before="100" w:after="100"/>
              <w:rPr>
                <w:rFonts w:ascii="Arial" w:hAnsi="Arial" w:cs="Arial"/>
                <w:sz w:val="20"/>
                <w:szCs w:val="20"/>
              </w:rPr>
            </w:pPr>
            <w:r w:rsidRPr="008A1F47">
              <w:rPr>
                <w:rFonts w:ascii="Arial" w:hAnsi="Arial" w:cs="Arial"/>
                <w:sz w:val="20"/>
                <w:szCs w:val="20"/>
              </w:rPr>
              <w:t>We completed Stage 1 of the upgrade to LED street lighting with the changeover of residential streetlights and commenced Stage 2, the street light changeover on roads with higher traffic volumes (main roads)</w:t>
            </w:r>
          </w:p>
        </w:tc>
      </w:tr>
      <w:tr w:rsidR="00704F11" w:rsidRPr="00FA567B" w14:paraId="15D81921" w14:textId="77777777" w:rsidTr="004B5AEA">
        <w:trPr>
          <w:trHeight w:val="317"/>
        </w:trPr>
        <w:tc>
          <w:tcPr>
            <w:tcW w:w="1683" w:type="pct"/>
            <w:shd w:val="clear" w:color="auto" w:fill="auto"/>
          </w:tcPr>
          <w:p w14:paraId="63C6DB88" w14:textId="77777777" w:rsidR="00704F11" w:rsidRPr="008B6B7F" w:rsidRDefault="00704F11" w:rsidP="004B5AEA">
            <w:pPr>
              <w:pStyle w:val="Caption"/>
              <w:keepNext w:val="0"/>
              <w:spacing w:before="100" w:after="100" w:line="270" w:lineRule="atLeast"/>
              <w:rPr>
                <w:rFonts w:ascii="Arial" w:hAnsi="Arial" w:cs="Arial"/>
                <w:color w:val="003361"/>
                <w:sz w:val="20"/>
                <w:szCs w:val="20"/>
              </w:rPr>
            </w:pPr>
            <w:r w:rsidRPr="008B6B7F">
              <w:rPr>
                <w:rFonts w:ascii="Arial" w:hAnsi="Arial" w:cs="Arial"/>
                <w:color w:val="003361"/>
                <w:sz w:val="20"/>
                <w:szCs w:val="20"/>
              </w:rPr>
              <w:t>Strong local economy</w:t>
            </w:r>
          </w:p>
        </w:tc>
        <w:tc>
          <w:tcPr>
            <w:tcW w:w="57" w:type="pct"/>
            <w:shd w:val="clear" w:color="auto" w:fill="auto"/>
          </w:tcPr>
          <w:p w14:paraId="5EE0D0EA" w14:textId="77777777" w:rsidR="00704F11" w:rsidRPr="00FA567B" w:rsidRDefault="00704F11" w:rsidP="004B5AEA">
            <w:pPr>
              <w:pStyle w:val="TableTextBullet2"/>
              <w:numPr>
                <w:ilvl w:val="0"/>
                <w:numId w:val="0"/>
              </w:numPr>
              <w:spacing w:before="100" w:after="100"/>
              <w:ind w:left="340"/>
              <w:rPr>
                <w:rFonts w:ascii="Arial" w:hAnsi="Arial" w:cs="Arial"/>
                <w:sz w:val="20"/>
                <w:szCs w:val="20"/>
                <w:highlight w:val="yellow"/>
              </w:rPr>
            </w:pPr>
          </w:p>
        </w:tc>
        <w:tc>
          <w:tcPr>
            <w:tcW w:w="3259" w:type="pct"/>
            <w:shd w:val="clear" w:color="auto" w:fill="auto"/>
          </w:tcPr>
          <w:p w14:paraId="71BB790C" w14:textId="2FE9C8CE" w:rsidR="00704F11" w:rsidRPr="008A1F47" w:rsidRDefault="00704F11" w:rsidP="004B5AEA">
            <w:pPr>
              <w:pStyle w:val="ListBullet"/>
              <w:numPr>
                <w:ilvl w:val="0"/>
                <w:numId w:val="11"/>
              </w:numPr>
              <w:spacing w:before="100" w:after="100"/>
              <w:rPr>
                <w:rFonts w:ascii="Arial" w:hAnsi="Arial" w:cs="Arial"/>
                <w:sz w:val="20"/>
                <w:szCs w:val="20"/>
              </w:rPr>
            </w:pPr>
            <w:r w:rsidRPr="008A1F47">
              <w:rPr>
                <w:rFonts w:ascii="Arial" w:hAnsi="Arial" w:cs="Arial"/>
                <w:sz w:val="20"/>
                <w:szCs w:val="20"/>
              </w:rPr>
              <w:t>Council adopted the </w:t>
            </w:r>
            <w:r w:rsidRPr="008A1F47">
              <w:rPr>
                <w:rFonts w:ascii="Arial" w:hAnsi="Arial" w:cs="Arial"/>
                <w:i/>
                <w:iCs/>
                <w:sz w:val="20"/>
                <w:szCs w:val="20"/>
              </w:rPr>
              <w:t>Arts and Cultural Strategy 2021–2031</w:t>
            </w:r>
            <w:r w:rsidRPr="008A1F47">
              <w:rPr>
                <w:rFonts w:ascii="Arial" w:hAnsi="Arial" w:cs="Arial"/>
                <w:sz w:val="20"/>
                <w:szCs w:val="20"/>
              </w:rPr>
              <w:t> which</w:t>
            </w:r>
            <w:r w:rsidR="00215BB2" w:rsidRPr="008A1F47">
              <w:rPr>
                <w:rFonts w:ascii="Arial" w:hAnsi="Arial" w:cs="Arial"/>
                <w:sz w:val="20"/>
                <w:szCs w:val="20"/>
              </w:rPr>
              <w:t>, over the next ten years,</w:t>
            </w:r>
            <w:r w:rsidRPr="008A1F47">
              <w:rPr>
                <w:rFonts w:ascii="Arial" w:hAnsi="Arial" w:cs="Arial"/>
                <w:sz w:val="20"/>
                <w:szCs w:val="20"/>
              </w:rPr>
              <w:t xml:space="preserve"> aims to strengthen and grow arts and cultural </w:t>
            </w:r>
            <w:r w:rsidR="00D2798C" w:rsidRPr="008A1F47">
              <w:rPr>
                <w:rFonts w:ascii="Arial" w:hAnsi="Arial" w:cs="Arial"/>
                <w:sz w:val="20"/>
                <w:szCs w:val="20"/>
              </w:rPr>
              <w:t>activities</w:t>
            </w:r>
            <w:r w:rsidRPr="008A1F47">
              <w:rPr>
                <w:rFonts w:ascii="Arial" w:hAnsi="Arial" w:cs="Arial"/>
                <w:sz w:val="20"/>
                <w:szCs w:val="20"/>
              </w:rPr>
              <w:t xml:space="preserve"> in Geelong </w:t>
            </w:r>
          </w:p>
          <w:p w14:paraId="1A074908" w14:textId="6C28905B" w:rsidR="00704F11" w:rsidRPr="006C65C4" w:rsidRDefault="00704F11" w:rsidP="004B5AEA">
            <w:pPr>
              <w:pStyle w:val="ListBullet"/>
              <w:numPr>
                <w:ilvl w:val="0"/>
                <w:numId w:val="11"/>
              </w:numPr>
              <w:spacing w:before="100" w:after="100"/>
              <w:rPr>
                <w:rFonts w:ascii="Arial" w:hAnsi="Arial" w:cs="Arial"/>
                <w:sz w:val="20"/>
                <w:szCs w:val="20"/>
                <w:shd w:val="clear" w:color="auto" w:fill="FFFFFF"/>
              </w:rPr>
            </w:pPr>
            <w:r w:rsidRPr="008A1F47">
              <w:rPr>
                <w:rFonts w:ascii="Arial" w:hAnsi="Arial" w:cs="Arial"/>
                <w:sz w:val="20"/>
                <w:szCs w:val="20"/>
              </w:rPr>
              <w:t>We commenced work on providing publicly accessible urban space around the site of the proposed Geelong Convention and Exhibition Centre</w:t>
            </w:r>
            <w:r w:rsidRPr="006C65C4">
              <w:rPr>
                <w:rFonts w:ascii="Arial" w:hAnsi="Arial" w:cs="Arial"/>
                <w:strike/>
                <w:sz w:val="20"/>
                <w:szCs w:val="20"/>
              </w:rPr>
              <w:t xml:space="preserve"> </w:t>
            </w:r>
          </w:p>
          <w:p w14:paraId="27F306A1" w14:textId="69DD0896" w:rsidR="00E5798F" w:rsidRPr="006C65C4" w:rsidRDefault="00704F11" w:rsidP="004B5AEA">
            <w:pPr>
              <w:pStyle w:val="ListBullet"/>
              <w:numPr>
                <w:ilvl w:val="0"/>
                <w:numId w:val="11"/>
              </w:numPr>
              <w:spacing w:before="100" w:after="100"/>
              <w:rPr>
                <w:rFonts w:ascii="Arial" w:hAnsi="Arial" w:cs="Arial"/>
                <w:sz w:val="20"/>
                <w:szCs w:val="20"/>
                <w:shd w:val="clear" w:color="auto" w:fill="FFFFFF"/>
              </w:rPr>
            </w:pPr>
            <w:r w:rsidRPr="006C65C4">
              <w:rPr>
                <w:rFonts w:ascii="Arial" w:hAnsi="Arial" w:cs="Arial"/>
                <w:sz w:val="20"/>
                <w:szCs w:val="20"/>
                <w:shd w:val="clear" w:color="auto" w:fill="FFFFFF"/>
              </w:rPr>
              <w:t>We commenced work on develop</w:t>
            </w:r>
            <w:r w:rsidR="00E5798F" w:rsidRPr="006C65C4">
              <w:rPr>
                <w:rFonts w:ascii="Arial" w:hAnsi="Arial" w:cs="Arial"/>
                <w:sz w:val="20"/>
                <w:szCs w:val="20"/>
                <w:shd w:val="clear" w:color="auto" w:fill="FFFFFF"/>
              </w:rPr>
              <w:t>ing a</w:t>
            </w:r>
            <w:r w:rsidRPr="006C65C4">
              <w:rPr>
                <w:rFonts w:ascii="Arial" w:hAnsi="Arial" w:cs="Arial"/>
                <w:sz w:val="20"/>
                <w:szCs w:val="20"/>
                <w:shd w:val="clear" w:color="auto" w:fill="FFFFFF"/>
              </w:rPr>
              <w:t xml:space="preserve"> </w:t>
            </w:r>
            <w:r w:rsidRPr="008A1F47">
              <w:rPr>
                <w:rFonts w:ascii="Arial" w:hAnsi="Arial" w:cs="Arial"/>
                <w:sz w:val="20"/>
                <w:szCs w:val="20"/>
              </w:rPr>
              <w:t>10-year Economic Development Plan</w:t>
            </w:r>
            <w:r w:rsidRPr="006C65C4">
              <w:rPr>
                <w:rFonts w:ascii="Arial" w:hAnsi="Arial" w:cs="Arial"/>
                <w:sz w:val="20"/>
                <w:szCs w:val="20"/>
                <w:shd w:val="clear" w:color="auto" w:fill="FFFFFF"/>
              </w:rPr>
              <w:t xml:space="preserve"> </w:t>
            </w:r>
          </w:p>
          <w:p w14:paraId="3799E1EE" w14:textId="77777777" w:rsidR="00E5798F" w:rsidRPr="008A1F47" w:rsidRDefault="00E5798F" w:rsidP="00E5798F">
            <w:pPr>
              <w:pStyle w:val="ListBullet"/>
              <w:numPr>
                <w:ilvl w:val="0"/>
                <w:numId w:val="11"/>
              </w:numPr>
              <w:spacing w:before="100" w:after="100"/>
              <w:rPr>
                <w:rFonts w:ascii="Arial" w:hAnsi="Arial" w:cs="Arial"/>
                <w:sz w:val="20"/>
                <w:szCs w:val="20"/>
              </w:rPr>
            </w:pPr>
            <w:r w:rsidRPr="008A1F47">
              <w:rPr>
                <w:rFonts w:ascii="Arial" w:hAnsi="Arial" w:cs="Arial"/>
                <w:sz w:val="20"/>
                <w:szCs w:val="20"/>
              </w:rPr>
              <w:t xml:space="preserve">We partnered with the Vision Partner Group to deliver the region's new place brand, ‘Greater Geelong, Greater Australian Stories’ </w:t>
            </w:r>
          </w:p>
          <w:p w14:paraId="4E7F140F" w14:textId="77777777" w:rsidR="004E3D83" w:rsidRPr="008A1F47" w:rsidRDefault="00704F11" w:rsidP="004E3D83">
            <w:pPr>
              <w:pStyle w:val="TableTextBullet2"/>
              <w:numPr>
                <w:ilvl w:val="0"/>
                <w:numId w:val="11"/>
              </w:numPr>
              <w:spacing w:before="20" w:after="20"/>
              <w:rPr>
                <w:rFonts w:ascii="Arial" w:hAnsi="Arial" w:cs="Arial"/>
                <w:sz w:val="20"/>
                <w:szCs w:val="20"/>
              </w:rPr>
            </w:pPr>
            <w:r w:rsidRPr="008A1F47">
              <w:rPr>
                <w:rFonts w:ascii="Arial" w:hAnsi="Arial" w:cs="Arial"/>
                <w:sz w:val="20"/>
                <w:szCs w:val="20"/>
              </w:rPr>
              <w:lastRenderedPageBreak/>
              <w:t xml:space="preserve">We supported circular economy initiatives through the Cleantech Innovations Geelong program </w:t>
            </w:r>
          </w:p>
          <w:p w14:paraId="7C315711" w14:textId="4B1F8B61" w:rsidR="00704F11" w:rsidRPr="008A1F47" w:rsidRDefault="00704F11" w:rsidP="004E3D83">
            <w:pPr>
              <w:pStyle w:val="TableTextBullet2"/>
              <w:numPr>
                <w:ilvl w:val="0"/>
                <w:numId w:val="11"/>
              </w:numPr>
              <w:spacing w:before="20" w:after="20"/>
              <w:rPr>
                <w:rFonts w:ascii="Arial" w:hAnsi="Arial" w:cs="Arial"/>
                <w:sz w:val="20"/>
                <w:szCs w:val="20"/>
              </w:rPr>
            </w:pPr>
            <w:r w:rsidRPr="008A1F47">
              <w:rPr>
                <w:rFonts w:ascii="Arial" w:hAnsi="Arial" w:cs="Arial"/>
                <w:sz w:val="20"/>
                <w:szCs w:val="20"/>
              </w:rPr>
              <w:t>We implemented a second hour of free parking in 2P parking zones in Central Geelong</w:t>
            </w:r>
            <w:r w:rsidRPr="008A1F47">
              <w:rPr>
                <w:rFonts w:ascii="Arial" w:hAnsi="Arial" w:cs="Arial"/>
                <w:strike/>
                <w:sz w:val="20"/>
                <w:szCs w:val="20"/>
              </w:rPr>
              <w:t xml:space="preserve"> </w:t>
            </w:r>
          </w:p>
          <w:p w14:paraId="0BE61C4B" w14:textId="37B53836" w:rsidR="00704F11" w:rsidRPr="008A1F47" w:rsidRDefault="00704F11" w:rsidP="004B5AEA">
            <w:pPr>
              <w:pStyle w:val="ListBullet"/>
              <w:numPr>
                <w:ilvl w:val="0"/>
                <w:numId w:val="11"/>
              </w:numPr>
              <w:spacing w:before="100" w:after="100"/>
              <w:rPr>
                <w:rFonts w:ascii="Arial" w:hAnsi="Arial" w:cs="Arial"/>
                <w:sz w:val="20"/>
                <w:szCs w:val="20"/>
                <w:shd w:val="clear" w:color="auto" w:fill="FFFFFF"/>
              </w:rPr>
            </w:pPr>
            <w:r w:rsidRPr="008A1F47">
              <w:rPr>
                <w:rFonts w:ascii="Arial" w:hAnsi="Arial" w:cs="Arial"/>
                <w:sz w:val="20"/>
                <w:szCs w:val="20"/>
              </w:rPr>
              <w:t>We</w:t>
            </w:r>
            <w:r w:rsidRPr="008A1F47">
              <w:rPr>
                <w:rFonts w:ascii="Arial" w:hAnsi="Arial" w:cs="Arial"/>
                <w:sz w:val="20"/>
                <w:szCs w:val="20"/>
                <w:shd w:val="clear" w:color="auto" w:fill="FFFFFF"/>
              </w:rPr>
              <w:t xml:space="preserve"> developed a Smart City Innovation Blueprint to build a culture of innovation at the </w:t>
            </w:r>
            <w:proofErr w:type="gramStart"/>
            <w:r w:rsidRPr="008A1F47">
              <w:rPr>
                <w:rFonts w:ascii="Arial" w:hAnsi="Arial" w:cs="Arial"/>
                <w:sz w:val="20"/>
                <w:szCs w:val="20"/>
                <w:shd w:val="clear" w:color="auto" w:fill="FFFFFF"/>
              </w:rPr>
              <w:t>City</w:t>
            </w:r>
            <w:proofErr w:type="gramEnd"/>
            <w:r w:rsidRPr="008A1F47">
              <w:rPr>
                <w:rFonts w:ascii="Arial" w:hAnsi="Arial" w:cs="Arial"/>
                <w:sz w:val="20"/>
                <w:szCs w:val="20"/>
                <w:shd w:val="clear" w:color="auto" w:fill="FFFFFF"/>
              </w:rPr>
              <w:t xml:space="preserve"> to support smart technology adoption and data-driven decision-making</w:t>
            </w:r>
          </w:p>
        </w:tc>
      </w:tr>
      <w:tr w:rsidR="00704F11" w:rsidRPr="00FA567B" w14:paraId="736269E8" w14:textId="77777777" w:rsidTr="004B5AEA">
        <w:tblPrEx>
          <w:tblLook w:val="04A0" w:firstRow="1" w:lastRow="0" w:firstColumn="1" w:lastColumn="0" w:noHBand="0" w:noVBand="1"/>
        </w:tblPrEx>
        <w:trPr>
          <w:trHeight w:val="546"/>
        </w:trPr>
        <w:tc>
          <w:tcPr>
            <w:tcW w:w="1683" w:type="pct"/>
            <w:shd w:val="clear" w:color="auto" w:fill="auto"/>
          </w:tcPr>
          <w:p w14:paraId="1E48BD17" w14:textId="77777777" w:rsidR="00704F11" w:rsidRPr="0097047B" w:rsidRDefault="00704F11" w:rsidP="004B5AEA">
            <w:pPr>
              <w:pStyle w:val="Caption"/>
              <w:spacing w:before="100" w:after="100" w:line="270" w:lineRule="atLeast"/>
              <w:rPr>
                <w:rFonts w:ascii="Arial" w:hAnsi="Arial" w:cs="Arial"/>
                <w:color w:val="auto"/>
                <w:sz w:val="20"/>
                <w:szCs w:val="20"/>
              </w:rPr>
            </w:pPr>
            <w:r w:rsidRPr="008B6B7F">
              <w:rPr>
                <w:rFonts w:ascii="Arial" w:hAnsi="Arial" w:cs="Arial"/>
                <w:color w:val="003361"/>
                <w:sz w:val="20"/>
                <w:szCs w:val="20"/>
              </w:rPr>
              <w:lastRenderedPageBreak/>
              <w:t>High-performing Council and organisation</w:t>
            </w:r>
          </w:p>
        </w:tc>
        <w:tc>
          <w:tcPr>
            <w:tcW w:w="57" w:type="pct"/>
            <w:shd w:val="clear" w:color="auto" w:fill="auto"/>
          </w:tcPr>
          <w:p w14:paraId="678AD460" w14:textId="77777777" w:rsidR="00704F11" w:rsidRPr="00FA567B" w:rsidRDefault="00704F11" w:rsidP="004B5AEA">
            <w:pPr>
              <w:pStyle w:val="TableTextBullet2"/>
              <w:numPr>
                <w:ilvl w:val="0"/>
                <w:numId w:val="0"/>
              </w:numPr>
              <w:spacing w:before="100" w:after="100"/>
              <w:ind w:left="340"/>
              <w:rPr>
                <w:rFonts w:ascii="Arial" w:hAnsi="Arial" w:cs="Arial"/>
                <w:sz w:val="20"/>
                <w:szCs w:val="20"/>
                <w:highlight w:val="yellow"/>
              </w:rPr>
            </w:pPr>
          </w:p>
        </w:tc>
        <w:tc>
          <w:tcPr>
            <w:tcW w:w="3259" w:type="pct"/>
            <w:shd w:val="clear" w:color="auto" w:fill="auto"/>
          </w:tcPr>
          <w:p w14:paraId="5402497B" w14:textId="3DF42BAD" w:rsidR="00704F11" w:rsidRPr="008A1F47" w:rsidRDefault="00704F11" w:rsidP="004B5AEA">
            <w:pPr>
              <w:pStyle w:val="ListBullet"/>
              <w:numPr>
                <w:ilvl w:val="0"/>
                <w:numId w:val="11"/>
              </w:numPr>
              <w:spacing w:before="100" w:after="100"/>
              <w:rPr>
                <w:rFonts w:ascii="Arial" w:hAnsi="Arial" w:cs="Arial"/>
                <w:bCs/>
                <w:i/>
                <w:iCs/>
                <w:sz w:val="20"/>
                <w:szCs w:val="20"/>
              </w:rPr>
            </w:pPr>
            <w:r w:rsidRPr="008A1F47">
              <w:rPr>
                <w:rFonts w:ascii="Arial" w:hAnsi="Arial" w:cs="Arial"/>
                <w:bCs/>
                <w:sz w:val="20"/>
                <w:szCs w:val="20"/>
              </w:rPr>
              <w:t xml:space="preserve">We reported on our progress towards achieving our </w:t>
            </w:r>
            <w:r w:rsidRPr="008A1F47">
              <w:rPr>
                <w:rFonts w:ascii="Arial" w:hAnsi="Arial" w:cs="Arial"/>
                <w:bCs/>
                <w:i/>
                <w:iCs/>
                <w:sz w:val="20"/>
                <w:szCs w:val="20"/>
              </w:rPr>
              <w:t>Sustainability Framework</w:t>
            </w:r>
            <w:r w:rsidR="00CC0923">
              <w:rPr>
                <w:rFonts w:ascii="Arial" w:hAnsi="Arial" w:cs="Arial"/>
                <w:bCs/>
                <w:i/>
                <w:iCs/>
                <w:sz w:val="20"/>
                <w:szCs w:val="20"/>
              </w:rPr>
              <w:t xml:space="preserve"> 2020</w:t>
            </w:r>
            <w:r w:rsidRPr="008A1F47">
              <w:rPr>
                <w:rFonts w:ascii="Arial" w:hAnsi="Arial" w:cs="Arial"/>
                <w:bCs/>
                <w:sz w:val="20"/>
                <w:szCs w:val="20"/>
              </w:rPr>
              <w:t xml:space="preserve"> targets and actions through our </w:t>
            </w:r>
            <w:r w:rsidRPr="008A1F47">
              <w:rPr>
                <w:rFonts w:ascii="Arial" w:hAnsi="Arial" w:cs="Arial"/>
                <w:bCs/>
                <w:i/>
                <w:iCs/>
                <w:sz w:val="20"/>
                <w:szCs w:val="20"/>
              </w:rPr>
              <w:t>Sustainability Performance Report 2021</w:t>
            </w:r>
            <w:r w:rsidRPr="008A1F47">
              <w:rPr>
                <w:rFonts w:ascii="Arial" w:hAnsi="Arial" w:cs="Arial"/>
                <w:bCs/>
                <w:strike/>
                <w:sz w:val="20"/>
                <w:szCs w:val="20"/>
              </w:rPr>
              <w:t xml:space="preserve"> </w:t>
            </w:r>
          </w:p>
          <w:p w14:paraId="76C9CF05" w14:textId="41BD2753" w:rsidR="00704F11" w:rsidRPr="008A1F47" w:rsidRDefault="00704F11" w:rsidP="004B5AEA">
            <w:pPr>
              <w:pStyle w:val="ListBullet"/>
              <w:numPr>
                <w:ilvl w:val="0"/>
                <w:numId w:val="11"/>
              </w:numPr>
              <w:spacing w:before="100" w:after="100"/>
              <w:rPr>
                <w:rFonts w:ascii="Arial" w:hAnsi="Arial" w:cs="Arial"/>
                <w:bCs/>
                <w:sz w:val="20"/>
                <w:szCs w:val="20"/>
              </w:rPr>
            </w:pPr>
            <w:r w:rsidRPr="008A1F47">
              <w:rPr>
                <w:rFonts w:ascii="Arial" w:hAnsi="Arial" w:cs="Arial"/>
                <w:bCs/>
                <w:sz w:val="20"/>
                <w:szCs w:val="20"/>
              </w:rPr>
              <w:t xml:space="preserve">We implemented a new </w:t>
            </w:r>
            <w:r w:rsidR="00CC0923">
              <w:rPr>
                <w:rFonts w:ascii="Arial" w:hAnsi="Arial" w:cs="Arial"/>
                <w:bCs/>
                <w:sz w:val="20"/>
                <w:szCs w:val="20"/>
              </w:rPr>
              <w:t>c</w:t>
            </w:r>
            <w:r w:rsidRPr="008A1F47">
              <w:rPr>
                <w:rFonts w:ascii="Arial" w:hAnsi="Arial" w:cs="Arial"/>
                <w:bCs/>
                <w:sz w:val="20"/>
                <w:szCs w:val="20"/>
              </w:rPr>
              <w:t xml:space="preserve">omplaints </w:t>
            </w:r>
            <w:r w:rsidR="00CC0923">
              <w:rPr>
                <w:rFonts w:ascii="Arial" w:hAnsi="Arial" w:cs="Arial"/>
                <w:bCs/>
                <w:sz w:val="20"/>
                <w:szCs w:val="20"/>
              </w:rPr>
              <w:t>p</w:t>
            </w:r>
            <w:r w:rsidRPr="008A1F47">
              <w:rPr>
                <w:rFonts w:ascii="Arial" w:hAnsi="Arial" w:cs="Arial"/>
                <w:bCs/>
                <w:sz w:val="20"/>
                <w:szCs w:val="20"/>
              </w:rPr>
              <w:t>olicy as part of our Customer Experience Strategy</w:t>
            </w:r>
          </w:p>
          <w:p w14:paraId="3717DCC4" w14:textId="5FC8889E" w:rsidR="00704F11" w:rsidRPr="008A1F47" w:rsidRDefault="00704F11" w:rsidP="004B5AEA">
            <w:pPr>
              <w:pStyle w:val="ListBullet"/>
              <w:numPr>
                <w:ilvl w:val="0"/>
                <w:numId w:val="11"/>
              </w:numPr>
              <w:spacing w:before="100" w:after="100"/>
              <w:rPr>
                <w:rFonts w:ascii="Arial" w:hAnsi="Arial" w:cs="Arial"/>
                <w:bCs/>
                <w:sz w:val="20"/>
                <w:szCs w:val="20"/>
              </w:rPr>
            </w:pPr>
            <w:r w:rsidRPr="008A1F47">
              <w:rPr>
                <w:rFonts w:ascii="Arial" w:hAnsi="Arial" w:cs="Arial"/>
                <w:bCs/>
                <w:sz w:val="20"/>
                <w:szCs w:val="20"/>
              </w:rPr>
              <w:t xml:space="preserve">We improved accessibility and inclusivity of our Have Your Say community engagement page, through the addition of new tools and </w:t>
            </w:r>
            <w:r w:rsidR="00F8480E" w:rsidRPr="008A1F47">
              <w:rPr>
                <w:rFonts w:ascii="Arial" w:hAnsi="Arial" w:cs="Arial"/>
                <w:bCs/>
                <w:sz w:val="20"/>
                <w:szCs w:val="20"/>
              </w:rPr>
              <w:t xml:space="preserve">increased </w:t>
            </w:r>
            <w:r w:rsidRPr="008A1F47">
              <w:rPr>
                <w:rFonts w:ascii="Arial" w:hAnsi="Arial" w:cs="Arial"/>
                <w:bCs/>
                <w:sz w:val="20"/>
                <w:szCs w:val="20"/>
              </w:rPr>
              <w:t xml:space="preserve">functionality </w:t>
            </w:r>
          </w:p>
          <w:p w14:paraId="297D1F0D" w14:textId="0E39C076" w:rsidR="00704F11" w:rsidRPr="008A1F47" w:rsidRDefault="00704F11" w:rsidP="004B5AEA">
            <w:pPr>
              <w:pStyle w:val="ListBullet"/>
              <w:numPr>
                <w:ilvl w:val="0"/>
                <w:numId w:val="11"/>
              </w:numPr>
              <w:spacing w:before="100" w:after="100"/>
              <w:rPr>
                <w:rFonts w:ascii="Arial" w:hAnsi="Arial" w:cs="Arial"/>
                <w:bCs/>
                <w:sz w:val="20"/>
                <w:szCs w:val="20"/>
              </w:rPr>
            </w:pPr>
            <w:r w:rsidRPr="008A1F47">
              <w:rPr>
                <w:rFonts w:ascii="Arial" w:hAnsi="Arial" w:cs="Arial"/>
                <w:bCs/>
                <w:sz w:val="20"/>
                <w:szCs w:val="20"/>
              </w:rPr>
              <w:t>We facilitated programs aimed at connecting young people to local decision-making including the Youth Council</w:t>
            </w:r>
            <w:r w:rsidR="00CC0923">
              <w:rPr>
                <w:rFonts w:ascii="Arial" w:hAnsi="Arial" w:cs="Arial"/>
                <w:bCs/>
                <w:sz w:val="20"/>
                <w:szCs w:val="20"/>
              </w:rPr>
              <w:t>,</w:t>
            </w:r>
            <w:r w:rsidRPr="008A1F47">
              <w:rPr>
                <w:rFonts w:ascii="Arial" w:hAnsi="Arial" w:cs="Arial"/>
                <w:bCs/>
                <w:sz w:val="20"/>
                <w:szCs w:val="20"/>
              </w:rPr>
              <w:t xml:space="preserve"> Councillor Connect Mentoring Program and Youth on Board</w:t>
            </w:r>
          </w:p>
          <w:p w14:paraId="31A3AA42" w14:textId="77777777" w:rsidR="00704F11" w:rsidRPr="008A1F47" w:rsidRDefault="00704F11" w:rsidP="004B5AEA">
            <w:pPr>
              <w:pStyle w:val="ListBullet"/>
              <w:numPr>
                <w:ilvl w:val="0"/>
                <w:numId w:val="11"/>
              </w:numPr>
              <w:spacing w:before="100" w:after="100"/>
              <w:rPr>
                <w:rFonts w:ascii="Arial" w:hAnsi="Arial" w:cs="Arial"/>
                <w:bCs/>
                <w:sz w:val="20"/>
                <w:szCs w:val="20"/>
              </w:rPr>
            </w:pPr>
            <w:r w:rsidRPr="008A1F47">
              <w:rPr>
                <w:rFonts w:ascii="Arial" w:hAnsi="Arial" w:cs="Arial"/>
                <w:bCs/>
                <w:sz w:val="20"/>
                <w:szCs w:val="20"/>
                <w:shd w:val="clear" w:color="auto" w:fill="FFFFFF"/>
              </w:rPr>
              <w:t xml:space="preserve">We </w:t>
            </w:r>
            <w:r w:rsidRPr="008A1F47">
              <w:rPr>
                <w:rFonts w:ascii="Arial" w:hAnsi="Arial" w:cs="Arial"/>
                <w:bCs/>
                <w:sz w:val="20"/>
                <w:szCs w:val="20"/>
              </w:rPr>
              <w:t>successfully recruited for the position of Aboriginal Employment and Engagement Officer to build relationships and support the delivery of key workplace initiatives</w:t>
            </w:r>
          </w:p>
          <w:p w14:paraId="7603AC28" w14:textId="03B51798" w:rsidR="00704F11" w:rsidRPr="008A1F47" w:rsidRDefault="00704F11" w:rsidP="004B5AEA">
            <w:pPr>
              <w:pStyle w:val="ListBullet"/>
              <w:numPr>
                <w:ilvl w:val="0"/>
                <w:numId w:val="11"/>
              </w:numPr>
              <w:spacing w:before="100" w:after="100"/>
              <w:rPr>
                <w:rFonts w:ascii="Arial" w:hAnsi="Arial" w:cs="Arial"/>
                <w:bCs/>
                <w:sz w:val="20"/>
                <w:szCs w:val="20"/>
              </w:rPr>
            </w:pPr>
            <w:r w:rsidRPr="008A1F47">
              <w:rPr>
                <w:rFonts w:ascii="Arial" w:hAnsi="Arial" w:cs="Arial"/>
                <w:bCs/>
                <w:sz w:val="20"/>
                <w:szCs w:val="20"/>
                <w:shd w:val="clear" w:color="auto" w:fill="FFFFFF"/>
              </w:rPr>
              <w:t>We</w:t>
            </w:r>
            <w:r w:rsidRPr="008A1F47" w:rsidDel="00732158">
              <w:rPr>
                <w:rFonts w:ascii="Arial" w:hAnsi="Arial" w:cs="Arial"/>
                <w:bCs/>
                <w:sz w:val="20"/>
                <w:szCs w:val="20"/>
                <w:shd w:val="clear" w:color="auto" w:fill="FFFFFF"/>
              </w:rPr>
              <w:t xml:space="preserve"> </w:t>
            </w:r>
            <w:r w:rsidRPr="008A1F47">
              <w:rPr>
                <w:rFonts w:ascii="Arial" w:hAnsi="Arial" w:cs="Arial"/>
                <w:bCs/>
                <w:sz w:val="20"/>
                <w:szCs w:val="20"/>
                <w:shd w:val="clear" w:color="auto" w:fill="FFFFFF"/>
              </w:rPr>
              <w:t>progress</w:t>
            </w:r>
            <w:r w:rsidR="00732158" w:rsidRPr="008A1F47">
              <w:rPr>
                <w:rFonts w:ascii="Arial" w:hAnsi="Arial" w:cs="Arial"/>
                <w:bCs/>
                <w:sz w:val="20"/>
                <w:szCs w:val="20"/>
                <w:shd w:val="clear" w:color="auto" w:fill="FFFFFF"/>
              </w:rPr>
              <w:t>ed</w:t>
            </w:r>
            <w:r w:rsidRPr="008A1F47">
              <w:rPr>
                <w:rFonts w:ascii="Arial" w:hAnsi="Arial" w:cs="Arial"/>
                <w:bCs/>
                <w:sz w:val="20"/>
                <w:szCs w:val="20"/>
                <w:shd w:val="clear" w:color="auto" w:fill="FFFFFF"/>
              </w:rPr>
              <w:t xml:space="preserve"> construction of Wurriki Nyal, our new </w:t>
            </w:r>
            <w:r w:rsidR="00B42DFB">
              <w:rPr>
                <w:rFonts w:ascii="Arial" w:hAnsi="Arial" w:cs="Arial"/>
                <w:bCs/>
                <w:sz w:val="20"/>
                <w:szCs w:val="20"/>
                <w:shd w:val="clear" w:color="auto" w:fill="FFFFFF"/>
              </w:rPr>
              <w:t>c</w:t>
            </w:r>
            <w:r w:rsidRPr="008A1F47">
              <w:rPr>
                <w:rFonts w:ascii="Arial" w:hAnsi="Arial" w:cs="Arial"/>
                <w:bCs/>
                <w:sz w:val="20"/>
                <w:szCs w:val="20"/>
                <w:shd w:val="clear" w:color="auto" w:fill="FFFFFF"/>
              </w:rPr>
              <w:t xml:space="preserve">ivic </w:t>
            </w:r>
            <w:r w:rsidR="00B42DFB">
              <w:rPr>
                <w:rFonts w:ascii="Arial" w:hAnsi="Arial" w:cs="Arial"/>
                <w:bCs/>
                <w:sz w:val="20"/>
                <w:szCs w:val="20"/>
                <w:shd w:val="clear" w:color="auto" w:fill="FFFFFF"/>
              </w:rPr>
              <w:t>p</w:t>
            </w:r>
            <w:r w:rsidRPr="008A1F47">
              <w:rPr>
                <w:rFonts w:ascii="Arial" w:hAnsi="Arial" w:cs="Arial"/>
                <w:bCs/>
                <w:sz w:val="20"/>
                <w:szCs w:val="20"/>
                <w:shd w:val="clear" w:color="auto" w:fill="FFFFFF"/>
              </w:rPr>
              <w:t>recinct,</w:t>
            </w:r>
            <w:r w:rsidR="0E991309" w:rsidRPr="008A1F47">
              <w:rPr>
                <w:rFonts w:ascii="Arial" w:hAnsi="Arial" w:cs="Arial"/>
                <w:sz w:val="20"/>
                <w:szCs w:val="20"/>
                <w:shd w:val="clear" w:color="auto" w:fill="FFFFFF"/>
              </w:rPr>
              <w:t xml:space="preserve"> </w:t>
            </w:r>
            <w:r w:rsidR="08FA9927" w:rsidRPr="008A1F47">
              <w:rPr>
                <w:rFonts w:ascii="Arial" w:hAnsi="Arial" w:cs="Arial"/>
                <w:sz w:val="20"/>
                <w:szCs w:val="20"/>
                <w:shd w:val="clear" w:color="auto" w:fill="FFFFFF"/>
              </w:rPr>
              <w:t>consolidat</w:t>
            </w:r>
            <w:r w:rsidR="6AE7B6F3" w:rsidRPr="008A1F47">
              <w:rPr>
                <w:rFonts w:ascii="Arial" w:hAnsi="Arial" w:cs="Arial"/>
                <w:sz w:val="20"/>
                <w:szCs w:val="20"/>
              </w:rPr>
              <w:t>ing</w:t>
            </w:r>
            <w:r w:rsidRPr="008A1F47">
              <w:rPr>
                <w:rFonts w:ascii="Arial" w:hAnsi="Arial" w:cs="Arial"/>
                <w:sz w:val="20"/>
                <w:szCs w:val="20"/>
              </w:rPr>
              <w:t xml:space="preserve"> our corporate operations into a single, energy-efficient building</w:t>
            </w:r>
            <w:r w:rsidR="1D1E5623" w:rsidRPr="008A1F47">
              <w:rPr>
                <w:rFonts w:ascii="Arial" w:hAnsi="Arial" w:cs="Arial"/>
                <w:sz w:val="20"/>
                <w:szCs w:val="20"/>
              </w:rPr>
              <w:t>,</w:t>
            </w:r>
            <w:r w:rsidRPr="008A1F47">
              <w:rPr>
                <w:rFonts w:ascii="Arial" w:hAnsi="Arial" w:cs="Arial"/>
                <w:bCs/>
                <w:sz w:val="20"/>
                <w:szCs w:val="20"/>
                <w:shd w:val="clear" w:color="auto" w:fill="FFFFFF"/>
              </w:rPr>
              <w:t xml:space="preserve"> as well as creating an accessible and welcoming </w:t>
            </w:r>
            <w:r w:rsidR="00687A02">
              <w:rPr>
                <w:rFonts w:ascii="Arial" w:hAnsi="Arial" w:cs="Arial"/>
                <w:bCs/>
                <w:sz w:val="20"/>
                <w:szCs w:val="20"/>
                <w:shd w:val="clear" w:color="auto" w:fill="FFFFFF"/>
              </w:rPr>
              <w:t xml:space="preserve">co-designed </w:t>
            </w:r>
            <w:r w:rsidRPr="008A1F47">
              <w:rPr>
                <w:rFonts w:ascii="Arial" w:hAnsi="Arial" w:cs="Arial"/>
                <w:bCs/>
                <w:sz w:val="20"/>
                <w:szCs w:val="20"/>
                <w:shd w:val="clear" w:color="auto" w:fill="FFFFFF"/>
              </w:rPr>
              <w:t>public space</w:t>
            </w:r>
          </w:p>
          <w:p w14:paraId="05F06BC0" w14:textId="5BCACE90" w:rsidR="00704F11" w:rsidRPr="008A1F47" w:rsidRDefault="00704F11" w:rsidP="004B5AEA">
            <w:pPr>
              <w:pStyle w:val="ListBullet"/>
              <w:numPr>
                <w:ilvl w:val="0"/>
                <w:numId w:val="11"/>
              </w:numPr>
              <w:spacing w:before="100" w:after="100"/>
              <w:rPr>
                <w:rFonts w:ascii="Arial" w:hAnsi="Arial" w:cs="Arial"/>
                <w:sz w:val="20"/>
                <w:szCs w:val="20"/>
              </w:rPr>
            </w:pPr>
            <w:r w:rsidRPr="008A1F47">
              <w:rPr>
                <w:rFonts w:ascii="Arial" w:hAnsi="Arial" w:cs="Arial"/>
                <w:bCs/>
                <w:sz w:val="20"/>
                <w:szCs w:val="20"/>
              </w:rPr>
              <w:t>We implemented an expanded Occupational Health and Safety incident management system</w:t>
            </w:r>
          </w:p>
        </w:tc>
      </w:tr>
    </w:tbl>
    <w:p w14:paraId="2185DC39" w14:textId="77777777" w:rsidR="00704F11" w:rsidRDefault="00704F11" w:rsidP="00704F11">
      <w:pPr>
        <w:spacing w:before="100" w:after="100"/>
        <w:rPr>
          <w:rFonts w:ascii="Arial" w:hAnsi="Arial" w:cs="Arial"/>
          <w:sz w:val="20"/>
          <w:szCs w:val="20"/>
        </w:rPr>
      </w:pPr>
    </w:p>
    <w:p w14:paraId="275E42C3" w14:textId="77777777" w:rsidR="00704F11" w:rsidRDefault="00704F11" w:rsidP="00704F11">
      <w:pPr>
        <w:spacing w:line="240" w:lineRule="auto"/>
        <w:rPr>
          <w:rFonts w:ascii="Arial" w:eastAsia="MS Gothic" w:hAnsi="Arial" w:cs="Arial"/>
          <w:b/>
          <w:bCs/>
          <w:color w:val="003361"/>
          <w:sz w:val="28"/>
          <w:szCs w:val="28"/>
        </w:rPr>
      </w:pPr>
      <w:r>
        <w:rPr>
          <w:rFonts w:ascii="Arial" w:hAnsi="Arial" w:cs="Arial"/>
          <w:color w:val="003361"/>
          <w:sz w:val="28"/>
          <w:szCs w:val="28"/>
        </w:rPr>
        <w:br w:type="page"/>
      </w:r>
    </w:p>
    <w:p w14:paraId="4F22FC29" w14:textId="2FDF6163" w:rsidR="00704F11" w:rsidRPr="008B6B7F" w:rsidRDefault="00704F11" w:rsidP="00645D20">
      <w:pPr>
        <w:pStyle w:val="Heading2"/>
        <w:spacing w:before="100" w:after="100"/>
        <w:rPr>
          <w:rFonts w:ascii="Arial" w:hAnsi="Arial" w:cs="Arial"/>
          <w:color w:val="003361"/>
          <w:sz w:val="28"/>
          <w:szCs w:val="28"/>
        </w:rPr>
      </w:pPr>
      <w:bookmarkStart w:id="21" w:name="_Toc116036569"/>
      <w:r w:rsidRPr="008B6B7F">
        <w:rPr>
          <w:rFonts w:ascii="Arial" w:hAnsi="Arial" w:cs="Arial"/>
          <w:color w:val="003361"/>
          <w:sz w:val="28"/>
          <w:szCs w:val="28"/>
        </w:rPr>
        <w:lastRenderedPageBreak/>
        <w:t>OVERVIEW OF FINANCIAL PERFORMANCE</w:t>
      </w:r>
      <w:bookmarkEnd w:id="17"/>
      <w:bookmarkEnd w:id="18"/>
      <w:bookmarkEnd w:id="21"/>
      <w:r w:rsidRPr="008B6B7F">
        <w:rPr>
          <w:rFonts w:ascii="Arial" w:hAnsi="Arial" w:cs="Arial"/>
          <w:color w:val="003361"/>
          <w:sz w:val="28"/>
          <w:szCs w:val="28"/>
        </w:rPr>
        <w:t xml:space="preserve"> </w:t>
      </w:r>
    </w:p>
    <w:p w14:paraId="4BA86F94" w14:textId="484D65EC" w:rsidR="004933A8" w:rsidRDefault="00704F11" w:rsidP="00704F11">
      <w:pPr>
        <w:autoSpaceDE w:val="0"/>
        <w:autoSpaceDN w:val="0"/>
        <w:adjustRightInd w:val="0"/>
        <w:spacing w:before="100" w:after="100"/>
        <w:rPr>
          <w:rFonts w:ascii="Arial" w:hAnsi="Arial" w:cs="Arial"/>
          <w:sz w:val="20"/>
          <w:szCs w:val="20"/>
        </w:rPr>
      </w:pPr>
      <w:r w:rsidRPr="008A1F47">
        <w:rPr>
          <w:rFonts w:ascii="Arial" w:hAnsi="Arial" w:cs="Arial"/>
          <w:b/>
          <w:color w:val="99D1DC"/>
          <w:sz w:val="24"/>
          <w:szCs w:val="24"/>
        </w:rPr>
        <w:t>This is a summary of our financial results for 202</w:t>
      </w:r>
      <w:r w:rsidR="00F55264">
        <w:rPr>
          <w:rFonts w:ascii="Arial" w:hAnsi="Arial" w:cs="Arial"/>
          <w:b/>
          <w:color w:val="99D1DC"/>
          <w:sz w:val="24"/>
          <w:szCs w:val="24"/>
        </w:rPr>
        <w:t>1</w:t>
      </w:r>
      <w:r w:rsidRPr="008A1F47">
        <w:rPr>
          <w:rFonts w:ascii="Arial" w:hAnsi="Arial" w:cs="Arial"/>
          <w:b/>
          <w:color w:val="99D1DC"/>
          <w:sz w:val="24"/>
          <w:szCs w:val="24"/>
        </w:rPr>
        <w:t>–2</w:t>
      </w:r>
      <w:r w:rsidR="00F55264">
        <w:rPr>
          <w:rFonts w:ascii="Arial" w:hAnsi="Arial" w:cs="Arial"/>
          <w:b/>
          <w:color w:val="99D1DC"/>
          <w:sz w:val="24"/>
          <w:szCs w:val="24"/>
        </w:rPr>
        <w:t>2</w:t>
      </w:r>
      <w:r w:rsidRPr="008A1F47">
        <w:rPr>
          <w:rFonts w:ascii="Arial" w:hAnsi="Arial" w:cs="Arial"/>
          <w:b/>
          <w:color w:val="99D1DC"/>
          <w:sz w:val="24"/>
          <w:szCs w:val="24"/>
        </w:rPr>
        <w:t>.</w:t>
      </w:r>
      <w:r w:rsidRPr="004933A8">
        <w:rPr>
          <w:rFonts w:ascii="Arial" w:hAnsi="Arial" w:cs="Arial"/>
          <w:sz w:val="20"/>
          <w:szCs w:val="20"/>
        </w:rPr>
        <w:t xml:space="preserve"> </w:t>
      </w:r>
    </w:p>
    <w:p w14:paraId="3C69C9ED" w14:textId="435906D4" w:rsidR="00704F11" w:rsidRPr="004933A8" w:rsidRDefault="00704F11" w:rsidP="00704F11">
      <w:pPr>
        <w:autoSpaceDE w:val="0"/>
        <w:autoSpaceDN w:val="0"/>
        <w:adjustRightInd w:val="0"/>
        <w:spacing w:before="100" w:after="100"/>
        <w:rPr>
          <w:rFonts w:ascii="Arial" w:hAnsi="Arial" w:cs="Arial"/>
          <w:sz w:val="20"/>
          <w:szCs w:val="20"/>
        </w:rPr>
      </w:pPr>
      <w:r w:rsidRPr="004933A8">
        <w:rPr>
          <w:rFonts w:ascii="Arial" w:hAnsi="Arial" w:cs="Arial"/>
          <w:sz w:val="20"/>
          <w:szCs w:val="20"/>
        </w:rPr>
        <w:t xml:space="preserve">For full details, please </w:t>
      </w:r>
      <w:r w:rsidR="00186723" w:rsidRPr="004933A8">
        <w:rPr>
          <w:rFonts w:ascii="Arial" w:hAnsi="Arial" w:cs="Arial"/>
          <w:sz w:val="20"/>
          <w:szCs w:val="20"/>
        </w:rPr>
        <w:t>refer to the Annual Financial Report on page</w:t>
      </w:r>
      <w:r w:rsidR="00001454">
        <w:rPr>
          <w:rFonts w:ascii="Arial" w:hAnsi="Arial" w:cs="Arial"/>
          <w:sz w:val="20"/>
          <w:szCs w:val="20"/>
        </w:rPr>
        <w:t xml:space="preserve"> 131.</w:t>
      </w:r>
    </w:p>
    <w:p w14:paraId="6AD4EB4C" w14:textId="632C4D49" w:rsidR="00B941B7" w:rsidRPr="008E72DD" w:rsidRDefault="00B941B7" w:rsidP="00B941B7">
      <w:pPr>
        <w:pStyle w:val="ListBullet"/>
        <w:numPr>
          <w:ilvl w:val="0"/>
          <w:numId w:val="9"/>
        </w:numPr>
        <w:spacing w:before="100" w:after="100"/>
        <w:ind w:left="714" w:hanging="357"/>
        <w:rPr>
          <w:rFonts w:ascii="Arial" w:hAnsi="Arial" w:cs="Arial"/>
          <w:sz w:val="20"/>
          <w:szCs w:val="20"/>
        </w:rPr>
      </w:pPr>
      <w:bookmarkStart w:id="22" w:name="_Hlk51172257"/>
      <w:r w:rsidRPr="008E72DD">
        <w:rPr>
          <w:rFonts w:ascii="Arial" w:hAnsi="Arial" w:cs="Arial"/>
          <w:sz w:val="20"/>
          <w:szCs w:val="20"/>
        </w:rPr>
        <w:t xml:space="preserve">Surplus of $141.4 million – </w:t>
      </w:r>
      <w:r>
        <w:rPr>
          <w:rFonts w:ascii="Arial" w:hAnsi="Arial" w:cs="Arial"/>
          <w:sz w:val="20"/>
          <w:szCs w:val="20"/>
        </w:rPr>
        <w:t>consistent with the prior year result</w:t>
      </w:r>
      <w:r w:rsidRPr="008E72DD">
        <w:rPr>
          <w:rFonts w:ascii="Arial" w:hAnsi="Arial" w:cs="Arial"/>
          <w:sz w:val="20"/>
          <w:szCs w:val="20"/>
        </w:rPr>
        <w:t xml:space="preserve"> </w:t>
      </w:r>
    </w:p>
    <w:p w14:paraId="0553A9DD" w14:textId="77777777" w:rsidR="00B941B7" w:rsidRPr="004A0EB1" w:rsidRDefault="00B941B7" w:rsidP="00B941B7">
      <w:pPr>
        <w:pStyle w:val="ListBullet"/>
        <w:numPr>
          <w:ilvl w:val="0"/>
          <w:numId w:val="9"/>
        </w:numPr>
        <w:spacing w:before="100" w:after="100"/>
        <w:ind w:left="714" w:hanging="357"/>
        <w:rPr>
          <w:rFonts w:ascii="Arial" w:hAnsi="Arial" w:cs="Arial"/>
          <w:sz w:val="20"/>
          <w:szCs w:val="20"/>
        </w:rPr>
      </w:pPr>
      <w:r w:rsidRPr="004A0EB1">
        <w:rPr>
          <w:rFonts w:ascii="Arial" w:hAnsi="Arial" w:cs="Arial"/>
          <w:sz w:val="20"/>
          <w:szCs w:val="20"/>
        </w:rPr>
        <w:t>$567</w:t>
      </w:r>
      <w:r>
        <w:rPr>
          <w:rFonts w:ascii="Arial" w:hAnsi="Arial" w:cs="Arial"/>
          <w:sz w:val="20"/>
          <w:szCs w:val="20"/>
        </w:rPr>
        <w:t>.0</w:t>
      </w:r>
      <w:r w:rsidRPr="004A0EB1">
        <w:rPr>
          <w:rFonts w:ascii="Arial" w:hAnsi="Arial" w:cs="Arial"/>
          <w:sz w:val="20"/>
          <w:szCs w:val="20"/>
        </w:rPr>
        <w:t xml:space="preserve"> million revenue, with</w:t>
      </w:r>
      <w:r>
        <w:rPr>
          <w:rFonts w:ascii="Arial" w:hAnsi="Arial" w:cs="Arial"/>
          <w:sz w:val="20"/>
          <w:szCs w:val="20"/>
        </w:rPr>
        <w:t xml:space="preserve"> 48.4</w:t>
      </w:r>
      <w:r w:rsidRPr="004A0EB1">
        <w:rPr>
          <w:rFonts w:ascii="Arial" w:hAnsi="Arial" w:cs="Arial"/>
          <w:sz w:val="20"/>
          <w:szCs w:val="20"/>
        </w:rPr>
        <w:t xml:space="preserve"> per cent coming from rates and charges</w:t>
      </w:r>
    </w:p>
    <w:p w14:paraId="75A84272" w14:textId="77777777" w:rsidR="00B941B7" w:rsidRPr="006F4998" w:rsidRDefault="00B941B7" w:rsidP="00B941B7">
      <w:pPr>
        <w:pStyle w:val="ListBullet"/>
        <w:numPr>
          <w:ilvl w:val="0"/>
          <w:numId w:val="9"/>
        </w:numPr>
        <w:spacing w:before="100" w:after="100"/>
        <w:ind w:left="714" w:hanging="357"/>
        <w:rPr>
          <w:rFonts w:ascii="Arial" w:hAnsi="Arial" w:cs="Arial"/>
          <w:sz w:val="20"/>
          <w:szCs w:val="20"/>
        </w:rPr>
      </w:pPr>
      <w:r w:rsidRPr="006F4998">
        <w:rPr>
          <w:rFonts w:ascii="Arial" w:hAnsi="Arial" w:cs="Arial"/>
          <w:sz w:val="20"/>
          <w:szCs w:val="20"/>
        </w:rPr>
        <w:t>$425.5 million expenditure – 41.4 per cent employee costs and 32.1 per cent materials and services</w:t>
      </w:r>
    </w:p>
    <w:p w14:paraId="530A1456" w14:textId="77777777" w:rsidR="00B941B7" w:rsidRPr="009A071A" w:rsidRDefault="00B941B7" w:rsidP="00B941B7">
      <w:pPr>
        <w:pStyle w:val="ListBullet"/>
        <w:numPr>
          <w:ilvl w:val="0"/>
          <w:numId w:val="9"/>
        </w:numPr>
        <w:spacing w:before="100" w:after="100"/>
        <w:ind w:left="714" w:hanging="357"/>
        <w:rPr>
          <w:rFonts w:ascii="Arial" w:hAnsi="Arial" w:cs="Arial"/>
          <w:sz w:val="20"/>
          <w:szCs w:val="20"/>
        </w:rPr>
      </w:pPr>
      <w:r w:rsidRPr="009A071A">
        <w:rPr>
          <w:rFonts w:ascii="Arial" w:hAnsi="Arial" w:cs="Arial"/>
          <w:sz w:val="20"/>
          <w:szCs w:val="20"/>
        </w:rPr>
        <w:t>$4.</w:t>
      </w:r>
      <w:r>
        <w:rPr>
          <w:rFonts w:ascii="Arial" w:hAnsi="Arial" w:cs="Arial"/>
          <w:sz w:val="20"/>
          <w:szCs w:val="20"/>
        </w:rPr>
        <w:t>1</w:t>
      </w:r>
      <w:r w:rsidRPr="009A071A">
        <w:rPr>
          <w:rFonts w:ascii="Arial" w:hAnsi="Arial" w:cs="Arial"/>
          <w:sz w:val="20"/>
          <w:szCs w:val="20"/>
        </w:rPr>
        <w:t xml:space="preserve"> billion in net assets – $9</w:t>
      </w:r>
      <w:r>
        <w:rPr>
          <w:rFonts w:ascii="Arial" w:hAnsi="Arial" w:cs="Arial"/>
          <w:sz w:val="20"/>
          <w:szCs w:val="20"/>
        </w:rPr>
        <w:t>94</w:t>
      </w:r>
      <w:r w:rsidRPr="009A071A">
        <w:rPr>
          <w:rFonts w:ascii="Arial" w:hAnsi="Arial" w:cs="Arial"/>
          <w:sz w:val="20"/>
          <w:szCs w:val="20"/>
        </w:rPr>
        <w:t>.</w:t>
      </w:r>
      <w:r>
        <w:rPr>
          <w:rFonts w:ascii="Arial" w:hAnsi="Arial" w:cs="Arial"/>
          <w:sz w:val="20"/>
          <w:szCs w:val="20"/>
        </w:rPr>
        <w:t>3</w:t>
      </w:r>
      <w:r w:rsidRPr="009A071A">
        <w:rPr>
          <w:rFonts w:ascii="Arial" w:hAnsi="Arial" w:cs="Arial"/>
          <w:sz w:val="20"/>
          <w:szCs w:val="20"/>
        </w:rPr>
        <w:t xml:space="preserve"> million increase on the previous year, including a $</w:t>
      </w:r>
      <w:r>
        <w:rPr>
          <w:rFonts w:ascii="Arial" w:hAnsi="Arial" w:cs="Arial"/>
          <w:sz w:val="20"/>
          <w:szCs w:val="20"/>
        </w:rPr>
        <w:t>852.9</w:t>
      </w:r>
      <w:r w:rsidRPr="009A071A">
        <w:rPr>
          <w:rFonts w:ascii="Arial" w:hAnsi="Arial" w:cs="Arial"/>
          <w:sz w:val="20"/>
          <w:szCs w:val="20"/>
        </w:rPr>
        <w:t xml:space="preserve"> million asset revaluation increment.</w:t>
      </w:r>
    </w:p>
    <w:p w14:paraId="44BB0A13" w14:textId="51F517AA" w:rsidR="00B941B7" w:rsidRPr="00A66E59" w:rsidRDefault="00B941B7" w:rsidP="00B941B7">
      <w:pPr>
        <w:pStyle w:val="ListBullet"/>
        <w:numPr>
          <w:ilvl w:val="0"/>
          <w:numId w:val="9"/>
        </w:numPr>
        <w:spacing w:before="100" w:after="100"/>
        <w:ind w:left="714" w:hanging="357"/>
        <w:rPr>
          <w:rFonts w:ascii="Arial" w:hAnsi="Arial" w:cs="Arial"/>
          <w:sz w:val="20"/>
          <w:szCs w:val="20"/>
        </w:rPr>
      </w:pPr>
      <w:r w:rsidRPr="00A66E59">
        <w:rPr>
          <w:rFonts w:ascii="Arial" w:hAnsi="Arial" w:cs="Arial"/>
          <w:sz w:val="20"/>
          <w:szCs w:val="20"/>
        </w:rPr>
        <w:t>$195.7 million capital expenditure – 47.4 per cent relating to land and buildings</w:t>
      </w:r>
      <w:r w:rsidR="00CC0923">
        <w:rPr>
          <w:rFonts w:ascii="Arial" w:hAnsi="Arial" w:cs="Arial"/>
          <w:sz w:val="20"/>
          <w:szCs w:val="20"/>
        </w:rPr>
        <w:t>,</w:t>
      </w:r>
      <w:r w:rsidRPr="00A66E59">
        <w:rPr>
          <w:rFonts w:ascii="Arial" w:hAnsi="Arial" w:cs="Arial"/>
          <w:sz w:val="20"/>
          <w:szCs w:val="20"/>
        </w:rPr>
        <w:t xml:space="preserve"> 21.6 per cent for roads, foot</w:t>
      </w:r>
      <w:r>
        <w:rPr>
          <w:rFonts w:ascii="Arial" w:hAnsi="Arial" w:cs="Arial"/>
          <w:sz w:val="20"/>
          <w:szCs w:val="20"/>
        </w:rPr>
        <w:t>paths</w:t>
      </w:r>
      <w:r w:rsidR="00CC0923">
        <w:rPr>
          <w:rFonts w:ascii="Arial" w:hAnsi="Arial" w:cs="Arial"/>
          <w:sz w:val="20"/>
          <w:szCs w:val="20"/>
        </w:rPr>
        <w:t>,</w:t>
      </w:r>
      <w:r w:rsidRPr="00A66E59">
        <w:rPr>
          <w:rFonts w:ascii="Arial" w:hAnsi="Arial" w:cs="Arial"/>
          <w:sz w:val="20"/>
          <w:szCs w:val="20"/>
        </w:rPr>
        <w:t xml:space="preserve"> bike paths and drainage</w:t>
      </w:r>
      <w:r>
        <w:rPr>
          <w:rFonts w:ascii="Arial" w:hAnsi="Arial" w:cs="Arial"/>
          <w:sz w:val="20"/>
          <w:szCs w:val="20"/>
        </w:rPr>
        <w:t xml:space="preserve"> </w:t>
      </w:r>
      <w:r w:rsidRPr="00A66E59">
        <w:rPr>
          <w:rFonts w:ascii="Arial" w:hAnsi="Arial" w:cs="Arial"/>
          <w:sz w:val="20"/>
          <w:szCs w:val="20"/>
        </w:rPr>
        <w:t xml:space="preserve">and 16.3 per cent to parks, open </w:t>
      </w:r>
      <w:proofErr w:type="gramStart"/>
      <w:r w:rsidRPr="00A66E59">
        <w:rPr>
          <w:rFonts w:ascii="Arial" w:hAnsi="Arial" w:cs="Arial"/>
          <w:sz w:val="20"/>
          <w:szCs w:val="20"/>
        </w:rPr>
        <w:t>space</w:t>
      </w:r>
      <w:proofErr w:type="gramEnd"/>
      <w:r w:rsidRPr="00A66E59">
        <w:rPr>
          <w:rFonts w:ascii="Arial" w:hAnsi="Arial" w:cs="Arial"/>
          <w:sz w:val="20"/>
          <w:szCs w:val="20"/>
        </w:rPr>
        <w:t xml:space="preserve"> and streetscapes.</w:t>
      </w:r>
    </w:p>
    <w:bookmarkEnd w:id="22"/>
    <w:p w14:paraId="3B076F9F" w14:textId="77777777" w:rsidR="00704F11" w:rsidRPr="009C765B" w:rsidRDefault="00704F11" w:rsidP="006026AB">
      <w:pPr>
        <w:spacing w:before="200" w:after="100"/>
        <w:rPr>
          <w:rFonts w:ascii="Arial" w:hAnsi="Arial" w:cs="Arial"/>
          <w:b/>
          <w:color w:val="003361"/>
          <w:sz w:val="24"/>
        </w:rPr>
      </w:pPr>
      <w:r w:rsidRPr="009C765B">
        <w:rPr>
          <w:rFonts w:ascii="Arial" w:hAnsi="Arial" w:cs="Arial"/>
          <w:b/>
          <w:color w:val="003361"/>
          <w:sz w:val="24"/>
        </w:rPr>
        <w:t>Comprehensive Income Statement</w:t>
      </w:r>
    </w:p>
    <w:p w14:paraId="2751F01E" w14:textId="765BCD5E" w:rsidR="00704F11" w:rsidRPr="009C765B" w:rsidRDefault="00704F11" w:rsidP="00704F11">
      <w:pPr>
        <w:spacing w:before="100" w:after="100"/>
        <w:rPr>
          <w:rFonts w:ascii="Arial" w:hAnsi="Arial" w:cs="Arial"/>
          <w:sz w:val="20"/>
          <w:szCs w:val="20"/>
        </w:rPr>
      </w:pPr>
      <w:r w:rsidRPr="009C765B">
        <w:rPr>
          <w:rFonts w:ascii="Arial" w:hAnsi="Arial" w:cs="Arial"/>
          <w:sz w:val="20"/>
          <w:szCs w:val="20"/>
        </w:rPr>
        <w:t>The comprehensive income statement shows how much we earned during the 202</w:t>
      </w:r>
      <w:r w:rsidR="00F55264" w:rsidRPr="009C765B">
        <w:rPr>
          <w:rFonts w:ascii="Arial" w:hAnsi="Arial" w:cs="Arial"/>
          <w:sz w:val="20"/>
          <w:szCs w:val="20"/>
        </w:rPr>
        <w:t>1</w:t>
      </w:r>
      <w:r w:rsidRPr="009C765B">
        <w:rPr>
          <w:rFonts w:ascii="Arial" w:hAnsi="Arial" w:cs="Arial"/>
          <w:sz w:val="20"/>
          <w:szCs w:val="20"/>
        </w:rPr>
        <w:t>–2</w:t>
      </w:r>
      <w:r w:rsidR="00F55264" w:rsidRPr="009C765B">
        <w:rPr>
          <w:rFonts w:ascii="Arial" w:hAnsi="Arial" w:cs="Arial"/>
          <w:sz w:val="20"/>
          <w:szCs w:val="20"/>
        </w:rPr>
        <w:t>2</w:t>
      </w:r>
      <w:r w:rsidRPr="009C765B">
        <w:rPr>
          <w:rFonts w:ascii="Arial" w:hAnsi="Arial" w:cs="Arial"/>
          <w:sz w:val="20"/>
          <w:szCs w:val="20"/>
        </w:rPr>
        <w:t xml:space="preserve"> financial year. It details where we received our income and how it was spent.</w:t>
      </w:r>
    </w:p>
    <w:p w14:paraId="0D758212" w14:textId="5068977D" w:rsidR="00704F11" w:rsidRDefault="00704F11" w:rsidP="006026AB">
      <w:pPr>
        <w:pStyle w:val="Caption"/>
        <w:spacing w:before="200" w:after="100" w:line="270" w:lineRule="atLeast"/>
        <w:rPr>
          <w:noProof/>
          <w:color w:val="003361"/>
        </w:rPr>
      </w:pPr>
      <w:r w:rsidRPr="009C765B">
        <w:rPr>
          <w:rFonts w:ascii="Arial" w:hAnsi="Arial" w:cs="Arial"/>
          <w:color w:val="003361"/>
          <w:sz w:val="20"/>
          <w:szCs w:val="20"/>
        </w:rPr>
        <w:t>Net Result</w:t>
      </w:r>
      <w:r w:rsidRPr="009C765B">
        <w:rPr>
          <w:noProof/>
          <w:color w:val="003361"/>
        </w:rPr>
        <w:t xml:space="preserve"> </w:t>
      </w:r>
    </w:p>
    <w:p w14:paraId="0C98A201" w14:textId="2AAFF957" w:rsidR="00704F11" w:rsidRPr="009C765B" w:rsidRDefault="000A7B3B" w:rsidP="00610F31">
      <w:pPr>
        <w:pStyle w:val="Caption"/>
        <w:spacing w:before="100" w:after="100" w:line="270" w:lineRule="atLeast"/>
        <w:rPr>
          <w:rFonts w:ascii="Arial" w:hAnsi="Arial" w:cs="Arial"/>
          <w:sz w:val="16"/>
          <w:szCs w:val="16"/>
        </w:rPr>
      </w:pPr>
      <w:r>
        <w:rPr>
          <w:rFonts w:ascii="Arial" w:hAnsi="Arial" w:cs="Arial"/>
          <w:sz w:val="16"/>
          <w:szCs w:val="16"/>
        </w:rPr>
        <w:br/>
      </w:r>
      <w:r w:rsidR="00610F31" w:rsidRPr="00610F31">
        <w:rPr>
          <w:rFonts w:ascii="Arial" w:hAnsi="Arial" w:cs="Arial"/>
          <w:noProof/>
          <w:sz w:val="16"/>
          <w:szCs w:val="16"/>
        </w:rPr>
        <w:drawing>
          <wp:anchor distT="0" distB="0" distL="114300" distR="114300" simplePos="0" relativeHeight="251677769" behindDoc="0" locked="0" layoutInCell="1" allowOverlap="1" wp14:anchorId="07F0F053" wp14:editId="737BF7FA">
            <wp:simplePos x="0" y="0"/>
            <wp:positionH relativeFrom="column">
              <wp:posOffset>0</wp:posOffset>
            </wp:positionH>
            <wp:positionV relativeFrom="paragraph">
              <wp:posOffset>2268</wp:posOffset>
            </wp:positionV>
            <wp:extent cx="4895215" cy="993775"/>
            <wp:effectExtent l="0" t="0" r="635" b="0"/>
            <wp:wrapTopAndBottom/>
            <wp:docPr id="1472421525" name="Picture 1472421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4895215" cy="993775"/>
                    </a:xfrm>
                    <a:prstGeom prst="rect">
                      <a:avLst/>
                    </a:prstGeom>
                    <a:noFill/>
                  </pic:spPr>
                </pic:pic>
              </a:graphicData>
            </a:graphic>
          </wp:anchor>
        </w:drawing>
      </w:r>
      <w:r w:rsidR="00704F11" w:rsidRPr="009C765B">
        <w:rPr>
          <w:rFonts w:ascii="Arial" w:hAnsi="Arial" w:cs="Arial"/>
          <w:sz w:val="16"/>
          <w:szCs w:val="16"/>
        </w:rPr>
        <w:t xml:space="preserve">FIGURE </w:t>
      </w:r>
      <w:r w:rsidR="009959DB" w:rsidRPr="009C765B">
        <w:rPr>
          <w:rFonts w:ascii="Arial" w:hAnsi="Arial" w:cs="Arial"/>
          <w:sz w:val="16"/>
          <w:szCs w:val="16"/>
        </w:rPr>
        <w:t>2</w:t>
      </w:r>
      <w:r w:rsidR="00704F11" w:rsidRPr="009C765B">
        <w:rPr>
          <w:rFonts w:ascii="Arial" w:hAnsi="Arial" w:cs="Arial"/>
          <w:sz w:val="16"/>
          <w:szCs w:val="16"/>
        </w:rPr>
        <w:t>: Net result 201</w:t>
      </w:r>
      <w:r w:rsidR="0094681C" w:rsidRPr="009C765B">
        <w:rPr>
          <w:rFonts w:ascii="Arial" w:hAnsi="Arial" w:cs="Arial"/>
          <w:sz w:val="16"/>
          <w:szCs w:val="16"/>
        </w:rPr>
        <w:t>8</w:t>
      </w:r>
      <w:r w:rsidR="00704F11" w:rsidRPr="009C765B">
        <w:rPr>
          <w:rFonts w:ascii="Arial" w:hAnsi="Arial" w:cs="Arial"/>
          <w:sz w:val="16"/>
          <w:szCs w:val="16"/>
        </w:rPr>
        <w:t>–1</w:t>
      </w:r>
      <w:r w:rsidR="0094681C" w:rsidRPr="009C765B">
        <w:rPr>
          <w:rFonts w:ascii="Arial" w:hAnsi="Arial" w:cs="Arial"/>
          <w:sz w:val="16"/>
          <w:szCs w:val="16"/>
        </w:rPr>
        <w:t>9</w:t>
      </w:r>
      <w:r w:rsidR="00704F11" w:rsidRPr="009C765B">
        <w:rPr>
          <w:rFonts w:ascii="Arial" w:hAnsi="Arial" w:cs="Arial"/>
          <w:sz w:val="16"/>
          <w:szCs w:val="16"/>
        </w:rPr>
        <w:t xml:space="preserve"> to 202</w:t>
      </w:r>
      <w:r w:rsidR="0094681C" w:rsidRPr="009C765B">
        <w:rPr>
          <w:rFonts w:ascii="Arial" w:hAnsi="Arial" w:cs="Arial"/>
          <w:sz w:val="16"/>
          <w:szCs w:val="16"/>
        </w:rPr>
        <w:t>1</w:t>
      </w:r>
      <w:r w:rsidR="00704F11" w:rsidRPr="009C765B">
        <w:rPr>
          <w:rFonts w:ascii="Arial" w:hAnsi="Arial" w:cs="Arial"/>
          <w:sz w:val="16"/>
          <w:szCs w:val="16"/>
        </w:rPr>
        <w:t>–2</w:t>
      </w:r>
      <w:r w:rsidR="0094681C" w:rsidRPr="009C765B">
        <w:rPr>
          <w:rFonts w:ascii="Arial" w:hAnsi="Arial" w:cs="Arial"/>
          <w:sz w:val="16"/>
          <w:szCs w:val="16"/>
        </w:rPr>
        <w:t>2</w:t>
      </w:r>
      <w:r w:rsidR="00704F11" w:rsidRPr="009C765B">
        <w:rPr>
          <w:rFonts w:ascii="Arial" w:hAnsi="Arial" w:cs="Arial"/>
          <w:sz w:val="16"/>
          <w:szCs w:val="16"/>
        </w:rPr>
        <w:t xml:space="preserve"> ($m)</w:t>
      </w:r>
    </w:p>
    <w:p w14:paraId="568BAD3F" w14:textId="2E3C57DB" w:rsidR="00704F11" w:rsidRDefault="00610F31" w:rsidP="009959DB">
      <w:pPr>
        <w:pStyle w:val="Caption"/>
        <w:spacing w:before="200" w:after="100" w:line="270" w:lineRule="atLeast"/>
        <w:rPr>
          <w:rFonts w:ascii="Arial" w:hAnsi="Arial" w:cs="Arial"/>
          <w:color w:val="003361"/>
          <w:sz w:val="20"/>
          <w:szCs w:val="20"/>
        </w:rPr>
      </w:pPr>
      <w:r>
        <w:rPr>
          <w:noProof/>
        </w:rPr>
        <w:drawing>
          <wp:anchor distT="0" distB="0" distL="114300" distR="114300" simplePos="0" relativeHeight="251673673" behindDoc="1" locked="0" layoutInCell="1" allowOverlap="1" wp14:anchorId="1A7B186F" wp14:editId="6E72B9B1">
            <wp:simplePos x="0" y="0"/>
            <wp:positionH relativeFrom="column">
              <wp:posOffset>104775</wp:posOffset>
            </wp:positionH>
            <wp:positionV relativeFrom="paragraph">
              <wp:posOffset>302895</wp:posOffset>
            </wp:positionV>
            <wp:extent cx="4877435" cy="951230"/>
            <wp:effectExtent l="0" t="0" r="0" b="1270"/>
            <wp:wrapTopAndBottom/>
            <wp:docPr id="1472421527" name="Picture 14724215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877435" cy="951230"/>
                    </a:xfrm>
                    <a:prstGeom prst="rect">
                      <a:avLst/>
                    </a:prstGeom>
                    <a:noFill/>
                  </pic:spPr>
                </pic:pic>
              </a:graphicData>
            </a:graphic>
          </wp:anchor>
        </w:drawing>
      </w:r>
      <w:r w:rsidR="00704F11" w:rsidRPr="009C765B">
        <w:rPr>
          <w:rFonts w:ascii="Arial" w:hAnsi="Arial" w:cs="Arial"/>
          <w:color w:val="003361"/>
          <w:sz w:val="20"/>
          <w:szCs w:val="20"/>
        </w:rPr>
        <w:t>Total Comprehensive Results</w:t>
      </w:r>
    </w:p>
    <w:p w14:paraId="657F154D" w14:textId="607745DC" w:rsidR="00704F11" w:rsidRPr="009C765B" w:rsidRDefault="000A7B3B" w:rsidP="00704F11">
      <w:pPr>
        <w:pStyle w:val="Caption"/>
        <w:spacing w:before="100" w:after="100" w:line="270" w:lineRule="atLeast"/>
        <w:rPr>
          <w:rFonts w:ascii="Arial" w:hAnsi="Arial" w:cs="Arial"/>
          <w:sz w:val="16"/>
          <w:szCs w:val="16"/>
        </w:rPr>
      </w:pPr>
      <w:r>
        <w:rPr>
          <w:rFonts w:ascii="Arial" w:hAnsi="Arial" w:cs="Arial"/>
          <w:sz w:val="16"/>
          <w:szCs w:val="16"/>
        </w:rPr>
        <w:br/>
      </w:r>
      <w:r w:rsidR="00704F11" w:rsidRPr="009C765B">
        <w:rPr>
          <w:rFonts w:ascii="Arial" w:hAnsi="Arial" w:cs="Arial"/>
          <w:sz w:val="16"/>
          <w:szCs w:val="16"/>
        </w:rPr>
        <w:t xml:space="preserve">FIGURE </w:t>
      </w:r>
      <w:r w:rsidR="009959DB" w:rsidRPr="009C765B">
        <w:rPr>
          <w:rFonts w:ascii="Arial" w:hAnsi="Arial" w:cs="Arial"/>
          <w:sz w:val="16"/>
          <w:szCs w:val="16"/>
        </w:rPr>
        <w:t>3</w:t>
      </w:r>
      <w:r w:rsidR="0098383B">
        <w:rPr>
          <w:rFonts w:ascii="Arial" w:hAnsi="Arial" w:cs="Arial"/>
          <w:sz w:val="16"/>
          <w:szCs w:val="16"/>
        </w:rPr>
        <w:t>:</w:t>
      </w:r>
      <w:r w:rsidR="00704F11" w:rsidRPr="009C765B">
        <w:rPr>
          <w:rFonts w:ascii="Arial" w:hAnsi="Arial" w:cs="Arial"/>
          <w:sz w:val="16"/>
          <w:szCs w:val="16"/>
        </w:rPr>
        <w:t xml:space="preserve"> Total comprehensive results 201</w:t>
      </w:r>
      <w:r w:rsidR="0094681C" w:rsidRPr="009C765B">
        <w:rPr>
          <w:rFonts w:ascii="Arial" w:hAnsi="Arial" w:cs="Arial"/>
          <w:sz w:val="16"/>
          <w:szCs w:val="16"/>
        </w:rPr>
        <w:t>8</w:t>
      </w:r>
      <w:r w:rsidR="00704F11" w:rsidRPr="009C765B">
        <w:rPr>
          <w:rFonts w:ascii="Arial" w:hAnsi="Arial" w:cs="Arial"/>
          <w:sz w:val="16"/>
          <w:szCs w:val="16"/>
        </w:rPr>
        <w:t>–1</w:t>
      </w:r>
      <w:r w:rsidR="0094681C" w:rsidRPr="009C765B">
        <w:rPr>
          <w:rFonts w:ascii="Arial" w:hAnsi="Arial" w:cs="Arial"/>
          <w:sz w:val="16"/>
          <w:szCs w:val="16"/>
        </w:rPr>
        <w:t>9</w:t>
      </w:r>
      <w:r w:rsidR="00704F11" w:rsidRPr="009C765B">
        <w:rPr>
          <w:rFonts w:ascii="Arial" w:hAnsi="Arial" w:cs="Arial"/>
          <w:sz w:val="16"/>
          <w:szCs w:val="16"/>
        </w:rPr>
        <w:t xml:space="preserve"> to 202</w:t>
      </w:r>
      <w:r w:rsidR="0094681C" w:rsidRPr="009C765B">
        <w:rPr>
          <w:rFonts w:ascii="Arial" w:hAnsi="Arial" w:cs="Arial"/>
          <w:sz w:val="16"/>
          <w:szCs w:val="16"/>
        </w:rPr>
        <w:t>1</w:t>
      </w:r>
      <w:r w:rsidR="00704F11" w:rsidRPr="009C765B">
        <w:rPr>
          <w:rFonts w:ascii="Arial" w:hAnsi="Arial" w:cs="Arial"/>
          <w:sz w:val="16"/>
          <w:szCs w:val="16"/>
        </w:rPr>
        <w:t>–2</w:t>
      </w:r>
      <w:r w:rsidR="0094681C" w:rsidRPr="009C765B">
        <w:rPr>
          <w:rFonts w:ascii="Arial" w:hAnsi="Arial" w:cs="Arial"/>
          <w:sz w:val="16"/>
          <w:szCs w:val="16"/>
        </w:rPr>
        <w:t>2</w:t>
      </w:r>
      <w:r w:rsidR="00704F11" w:rsidRPr="009C765B">
        <w:rPr>
          <w:rFonts w:ascii="Arial" w:hAnsi="Arial" w:cs="Arial"/>
          <w:sz w:val="16"/>
          <w:szCs w:val="16"/>
        </w:rPr>
        <w:t xml:space="preserve"> ($m)</w:t>
      </w:r>
    </w:p>
    <w:p w14:paraId="07B1A05E" w14:textId="5E16627B" w:rsidR="006026AB" w:rsidRDefault="006026AB" w:rsidP="006026AB">
      <w:pPr>
        <w:spacing w:before="200" w:after="100"/>
        <w:rPr>
          <w:rFonts w:ascii="Arial" w:hAnsi="Arial" w:cs="Arial"/>
          <w:b/>
          <w:bCs/>
          <w:color w:val="003361"/>
          <w:sz w:val="20"/>
          <w:szCs w:val="20"/>
        </w:rPr>
      </w:pPr>
      <w:r>
        <w:rPr>
          <w:rFonts w:ascii="Arial" w:hAnsi="Arial" w:cs="Arial"/>
          <w:b/>
          <w:bCs/>
          <w:noProof/>
          <w:color w:val="003361"/>
          <w:sz w:val="20"/>
          <w:szCs w:val="20"/>
        </w:rPr>
        <w:drawing>
          <wp:anchor distT="0" distB="0" distL="114300" distR="114300" simplePos="0" relativeHeight="251680841" behindDoc="1" locked="0" layoutInCell="1" allowOverlap="1" wp14:anchorId="4461E8F3" wp14:editId="7B3291F5">
            <wp:simplePos x="0" y="0"/>
            <wp:positionH relativeFrom="column">
              <wp:posOffset>108494</wp:posOffset>
            </wp:positionH>
            <wp:positionV relativeFrom="paragraph">
              <wp:posOffset>266972</wp:posOffset>
            </wp:positionV>
            <wp:extent cx="4901565" cy="956945"/>
            <wp:effectExtent l="0" t="0" r="0" b="0"/>
            <wp:wrapTopAndBottom/>
            <wp:docPr id="1472421530" name="Picture 14724215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4901565" cy="956945"/>
                    </a:xfrm>
                    <a:prstGeom prst="rect">
                      <a:avLst/>
                    </a:prstGeom>
                    <a:noFill/>
                  </pic:spPr>
                </pic:pic>
              </a:graphicData>
            </a:graphic>
          </wp:anchor>
        </w:drawing>
      </w:r>
      <w:r w:rsidRPr="009C765B">
        <w:rPr>
          <w:rFonts w:ascii="Arial" w:hAnsi="Arial" w:cs="Arial"/>
          <w:b/>
          <w:bCs/>
          <w:color w:val="003361"/>
          <w:sz w:val="20"/>
          <w:szCs w:val="20"/>
        </w:rPr>
        <w:t>Recurrent Operating Results</w:t>
      </w:r>
    </w:p>
    <w:p w14:paraId="04BE5749" w14:textId="2EBBD84F" w:rsidR="00704F11" w:rsidRPr="009C765B" w:rsidRDefault="006026AB" w:rsidP="00704F11">
      <w:pPr>
        <w:pStyle w:val="Caption"/>
        <w:spacing w:before="100" w:after="100" w:line="270" w:lineRule="atLeast"/>
        <w:rPr>
          <w:rFonts w:ascii="Arial" w:hAnsi="Arial" w:cs="Arial"/>
          <w:sz w:val="16"/>
          <w:szCs w:val="16"/>
        </w:rPr>
      </w:pPr>
      <w:r>
        <w:rPr>
          <w:rFonts w:ascii="Arial" w:hAnsi="Arial" w:cs="Arial"/>
          <w:sz w:val="16"/>
          <w:szCs w:val="16"/>
        </w:rPr>
        <w:br/>
      </w:r>
      <w:r w:rsidR="00704F11" w:rsidRPr="009C765B">
        <w:rPr>
          <w:rFonts w:ascii="Arial" w:hAnsi="Arial" w:cs="Arial"/>
          <w:sz w:val="16"/>
          <w:szCs w:val="16"/>
        </w:rPr>
        <w:t xml:space="preserve">FIGURE </w:t>
      </w:r>
      <w:r w:rsidR="009959DB" w:rsidRPr="009C765B">
        <w:rPr>
          <w:rFonts w:ascii="Arial" w:hAnsi="Arial" w:cs="Arial"/>
          <w:sz w:val="16"/>
          <w:szCs w:val="16"/>
        </w:rPr>
        <w:t>4</w:t>
      </w:r>
      <w:r w:rsidR="00704F11" w:rsidRPr="009C765B">
        <w:rPr>
          <w:rFonts w:ascii="Arial" w:hAnsi="Arial" w:cs="Arial"/>
          <w:sz w:val="16"/>
          <w:szCs w:val="16"/>
        </w:rPr>
        <w:t xml:space="preserve">: Recurrent operating results </w:t>
      </w:r>
      <w:bookmarkStart w:id="23" w:name="_Hlk51163811"/>
      <w:r w:rsidR="00704F11" w:rsidRPr="009C765B">
        <w:rPr>
          <w:rFonts w:ascii="Arial" w:hAnsi="Arial" w:cs="Arial"/>
          <w:sz w:val="16"/>
          <w:szCs w:val="16"/>
        </w:rPr>
        <w:t>201</w:t>
      </w:r>
      <w:r w:rsidR="0094681C" w:rsidRPr="009C765B">
        <w:rPr>
          <w:rFonts w:ascii="Arial" w:hAnsi="Arial" w:cs="Arial"/>
          <w:sz w:val="16"/>
          <w:szCs w:val="16"/>
        </w:rPr>
        <w:t>8</w:t>
      </w:r>
      <w:r w:rsidR="00704F11" w:rsidRPr="009C765B">
        <w:rPr>
          <w:rFonts w:ascii="Arial" w:hAnsi="Arial" w:cs="Arial"/>
          <w:sz w:val="16"/>
          <w:szCs w:val="16"/>
        </w:rPr>
        <w:t>–1</w:t>
      </w:r>
      <w:r w:rsidR="0094681C" w:rsidRPr="009C765B">
        <w:rPr>
          <w:rFonts w:ascii="Arial" w:hAnsi="Arial" w:cs="Arial"/>
          <w:sz w:val="16"/>
          <w:szCs w:val="16"/>
        </w:rPr>
        <w:t>9</w:t>
      </w:r>
      <w:r w:rsidR="00704F11" w:rsidRPr="009C765B">
        <w:rPr>
          <w:rFonts w:ascii="Arial" w:hAnsi="Arial" w:cs="Arial"/>
          <w:sz w:val="16"/>
          <w:szCs w:val="16"/>
        </w:rPr>
        <w:t xml:space="preserve"> to 202</w:t>
      </w:r>
      <w:r w:rsidR="0094681C" w:rsidRPr="009C765B">
        <w:rPr>
          <w:rFonts w:ascii="Arial" w:hAnsi="Arial" w:cs="Arial"/>
          <w:sz w:val="16"/>
          <w:szCs w:val="16"/>
        </w:rPr>
        <w:t>1</w:t>
      </w:r>
      <w:r w:rsidR="00704F11" w:rsidRPr="009C765B">
        <w:rPr>
          <w:rFonts w:ascii="Arial" w:hAnsi="Arial" w:cs="Arial"/>
          <w:sz w:val="16"/>
          <w:szCs w:val="16"/>
        </w:rPr>
        <w:t>–2</w:t>
      </w:r>
      <w:r w:rsidR="0094681C" w:rsidRPr="009C765B">
        <w:rPr>
          <w:rFonts w:ascii="Arial" w:hAnsi="Arial" w:cs="Arial"/>
          <w:sz w:val="16"/>
          <w:szCs w:val="16"/>
        </w:rPr>
        <w:t>2</w:t>
      </w:r>
      <w:r w:rsidR="00704F11" w:rsidRPr="009C765B">
        <w:rPr>
          <w:rFonts w:ascii="Arial" w:hAnsi="Arial" w:cs="Arial"/>
          <w:sz w:val="16"/>
          <w:szCs w:val="16"/>
        </w:rPr>
        <w:t xml:space="preserve"> ($m)</w:t>
      </w:r>
    </w:p>
    <w:p w14:paraId="577DB14E" w14:textId="77777777" w:rsidR="00186887" w:rsidRPr="009C765B" w:rsidRDefault="00186887" w:rsidP="00217E61">
      <w:pPr>
        <w:spacing w:before="120"/>
        <w:rPr>
          <w:rFonts w:ascii="Arial" w:hAnsi="Arial" w:cs="Arial"/>
          <w:sz w:val="20"/>
          <w:szCs w:val="20"/>
        </w:rPr>
      </w:pPr>
    </w:p>
    <w:p w14:paraId="08F79168" w14:textId="77777777" w:rsidR="00610F31" w:rsidRDefault="00610F31">
      <w:pPr>
        <w:spacing w:line="240" w:lineRule="auto"/>
        <w:rPr>
          <w:rFonts w:ascii="Arial" w:hAnsi="Arial" w:cs="Arial"/>
          <w:sz w:val="20"/>
          <w:szCs w:val="20"/>
        </w:rPr>
      </w:pPr>
      <w:r>
        <w:rPr>
          <w:rFonts w:ascii="Arial" w:hAnsi="Arial" w:cs="Arial"/>
          <w:sz w:val="20"/>
          <w:szCs w:val="20"/>
        </w:rPr>
        <w:br w:type="page"/>
      </w:r>
    </w:p>
    <w:p w14:paraId="3009917E" w14:textId="3F85BEDA" w:rsidR="00A869CE" w:rsidRDefault="00217E61" w:rsidP="00A869CE">
      <w:pPr>
        <w:spacing w:before="100" w:after="100"/>
        <w:rPr>
          <w:rFonts w:ascii="Arial" w:hAnsi="Arial" w:cs="Arial"/>
          <w:sz w:val="20"/>
          <w:szCs w:val="20"/>
        </w:rPr>
      </w:pPr>
      <w:r w:rsidRPr="009C765B">
        <w:rPr>
          <w:rFonts w:ascii="Arial" w:hAnsi="Arial" w:cs="Arial"/>
          <w:sz w:val="20"/>
          <w:szCs w:val="20"/>
        </w:rPr>
        <w:lastRenderedPageBreak/>
        <w:t>The net result – that is, income minus expenditure – is shown in Figure 2.</w:t>
      </w:r>
    </w:p>
    <w:p w14:paraId="7DE8553D" w14:textId="7A1F49D0" w:rsidR="00217E61" w:rsidRPr="00491869" w:rsidRDefault="00217E61" w:rsidP="00A869CE">
      <w:pPr>
        <w:spacing w:before="100" w:after="100"/>
        <w:rPr>
          <w:rFonts w:ascii="Arial" w:hAnsi="Arial" w:cs="Arial"/>
          <w:sz w:val="20"/>
          <w:szCs w:val="20"/>
        </w:rPr>
      </w:pPr>
      <w:r w:rsidRPr="00491869">
        <w:rPr>
          <w:rFonts w:ascii="Arial" w:hAnsi="Arial" w:cs="Arial"/>
          <w:sz w:val="20"/>
          <w:szCs w:val="20"/>
        </w:rPr>
        <w:t xml:space="preserve">This result can largely be attributed to: </w:t>
      </w:r>
    </w:p>
    <w:p w14:paraId="551B0BA8" w14:textId="6BCD44AF" w:rsidR="00217E61" w:rsidRPr="00491869" w:rsidRDefault="00217E61" w:rsidP="0098383B">
      <w:pPr>
        <w:pStyle w:val="ListBullet"/>
        <w:numPr>
          <w:ilvl w:val="0"/>
          <w:numId w:val="9"/>
        </w:numPr>
        <w:spacing w:before="100" w:after="100"/>
        <w:ind w:left="714" w:hanging="357"/>
        <w:rPr>
          <w:rFonts w:ascii="Arial" w:hAnsi="Arial" w:cs="Arial"/>
          <w:sz w:val="20"/>
          <w:szCs w:val="20"/>
        </w:rPr>
      </w:pPr>
      <w:r w:rsidRPr="00491869">
        <w:rPr>
          <w:rFonts w:ascii="Arial" w:hAnsi="Arial" w:cs="Arial"/>
          <w:sz w:val="20"/>
          <w:szCs w:val="20"/>
        </w:rPr>
        <w:t>rates and charges increasing by $17.0 million due to a wider property base and increases in the general waste charge</w:t>
      </w:r>
    </w:p>
    <w:p w14:paraId="099B07AC" w14:textId="1D5FB5DD" w:rsidR="00217E61" w:rsidRPr="00491869" w:rsidRDefault="00217E61" w:rsidP="0098383B">
      <w:pPr>
        <w:pStyle w:val="ListBullet"/>
        <w:numPr>
          <w:ilvl w:val="0"/>
          <w:numId w:val="9"/>
        </w:numPr>
        <w:spacing w:before="100" w:after="100"/>
        <w:ind w:left="714" w:hanging="357"/>
        <w:rPr>
          <w:rFonts w:ascii="Arial" w:hAnsi="Arial" w:cs="Arial"/>
          <w:sz w:val="20"/>
          <w:szCs w:val="20"/>
        </w:rPr>
      </w:pPr>
      <w:r w:rsidRPr="00491869">
        <w:rPr>
          <w:rFonts w:ascii="Arial" w:hAnsi="Arial" w:cs="Arial"/>
          <w:sz w:val="20"/>
          <w:szCs w:val="20"/>
        </w:rPr>
        <w:t>user fees increasing by $8.9 million as services recovered from the COVID</w:t>
      </w:r>
      <w:r w:rsidR="00A869CE">
        <w:rPr>
          <w:rFonts w:ascii="Arial" w:hAnsi="Arial" w:cs="Arial"/>
          <w:sz w:val="20"/>
          <w:szCs w:val="20"/>
        </w:rPr>
        <w:t>-</w:t>
      </w:r>
      <w:r w:rsidRPr="00491869">
        <w:rPr>
          <w:rFonts w:ascii="Arial" w:hAnsi="Arial" w:cs="Arial"/>
          <w:sz w:val="20"/>
          <w:szCs w:val="20"/>
        </w:rPr>
        <w:t>19 pandemic</w:t>
      </w:r>
    </w:p>
    <w:p w14:paraId="1B820A95" w14:textId="7BD09827" w:rsidR="00217E61" w:rsidRPr="00491869" w:rsidRDefault="00217E61" w:rsidP="0098383B">
      <w:pPr>
        <w:pStyle w:val="ListBullet"/>
        <w:numPr>
          <w:ilvl w:val="0"/>
          <w:numId w:val="9"/>
        </w:numPr>
        <w:spacing w:before="100" w:after="100"/>
        <w:ind w:left="714" w:hanging="357"/>
        <w:rPr>
          <w:rFonts w:ascii="Arial" w:hAnsi="Arial" w:cs="Arial"/>
          <w:sz w:val="20"/>
          <w:szCs w:val="20"/>
        </w:rPr>
      </w:pPr>
      <w:r w:rsidRPr="00491869">
        <w:rPr>
          <w:rFonts w:ascii="Arial" w:hAnsi="Arial" w:cs="Arial"/>
          <w:sz w:val="20"/>
          <w:szCs w:val="20"/>
        </w:rPr>
        <w:t>grants increasing by $6.5 million</w:t>
      </w:r>
      <w:r w:rsidR="00A869CE">
        <w:rPr>
          <w:rFonts w:ascii="Arial" w:hAnsi="Arial" w:cs="Arial"/>
          <w:sz w:val="20"/>
          <w:szCs w:val="20"/>
        </w:rPr>
        <w:t>,</w:t>
      </w:r>
      <w:r w:rsidRPr="00491869">
        <w:rPr>
          <w:rFonts w:ascii="Arial" w:hAnsi="Arial" w:cs="Arial"/>
          <w:sz w:val="20"/>
          <w:szCs w:val="20"/>
        </w:rPr>
        <w:t xml:space="preserve"> largely from the federal government assistance grant</w:t>
      </w:r>
    </w:p>
    <w:p w14:paraId="66DCB956" w14:textId="0C6A0B34" w:rsidR="00217E61" w:rsidRPr="00491869" w:rsidRDefault="00217E61" w:rsidP="0098383B">
      <w:pPr>
        <w:pStyle w:val="ListBullet"/>
        <w:numPr>
          <w:ilvl w:val="0"/>
          <w:numId w:val="9"/>
        </w:numPr>
        <w:spacing w:before="100" w:after="100"/>
        <w:ind w:left="714" w:hanging="357"/>
        <w:rPr>
          <w:rFonts w:ascii="Arial" w:hAnsi="Arial" w:cs="Arial"/>
          <w:sz w:val="20"/>
          <w:szCs w:val="20"/>
        </w:rPr>
      </w:pPr>
      <w:r w:rsidRPr="00491869">
        <w:rPr>
          <w:rFonts w:ascii="Arial" w:hAnsi="Arial" w:cs="Arial"/>
          <w:sz w:val="20"/>
          <w:szCs w:val="20"/>
        </w:rPr>
        <w:t>materials and services costs increasing by $18.4m to reflect inflationary and contractual changes and services returning from the COVID</w:t>
      </w:r>
      <w:r w:rsidR="00A869CE">
        <w:rPr>
          <w:rFonts w:ascii="Arial" w:hAnsi="Arial" w:cs="Arial"/>
          <w:sz w:val="20"/>
          <w:szCs w:val="20"/>
        </w:rPr>
        <w:t>-</w:t>
      </w:r>
      <w:r w:rsidRPr="00491869">
        <w:rPr>
          <w:rFonts w:ascii="Arial" w:hAnsi="Arial" w:cs="Arial"/>
          <w:sz w:val="20"/>
          <w:szCs w:val="20"/>
        </w:rPr>
        <w:t>19 pandemic</w:t>
      </w:r>
    </w:p>
    <w:p w14:paraId="3CBF15D3" w14:textId="77777777" w:rsidR="00217E61" w:rsidRPr="00491869" w:rsidRDefault="00217E61" w:rsidP="0098383B">
      <w:pPr>
        <w:pStyle w:val="ListBullet"/>
        <w:numPr>
          <w:ilvl w:val="0"/>
          <w:numId w:val="9"/>
        </w:numPr>
        <w:spacing w:before="100" w:after="100"/>
        <w:ind w:left="714" w:hanging="357"/>
        <w:rPr>
          <w:rFonts w:ascii="Arial" w:hAnsi="Arial" w:cs="Arial"/>
          <w:sz w:val="20"/>
          <w:szCs w:val="20"/>
        </w:rPr>
      </w:pPr>
      <w:r w:rsidRPr="00491869">
        <w:rPr>
          <w:rFonts w:ascii="Arial" w:hAnsi="Arial" w:cs="Arial"/>
          <w:sz w:val="20"/>
          <w:szCs w:val="20"/>
        </w:rPr>
        <w:t>employee costs increasing by $4.5 million.</w:t>
      </w:r>
    </w:p>
    <w:p w14:paraId="6E1B6281" w14:textId="2489002B" w:rsidR="00217E61" w:rsidRPr="00FA567B" w:rsidRDefault="00217E61" w:rsidP="00A869CE">
      <w:pPr>
        <w:spacing w:before="100" w:after="100"/>
        <w:rPr>
          <w:rFonts w:ascii="Arial" w:hAnsi="Arial" w:cs="Arial"/>
          <w:sz w:val="20"/>
          <w:szCs w:val="20"/>
          <w:highlight w:val="yellow"/>
        </w:rPr>
      </w:pPr>
      <w:r w:rsidRPr="001C7B6D">
        <w:rPr>
          <w:rFonts w:ascii="Arial" w:hAnsi="Arial" w:cs="Arial"/>
          <w:sz w:val="20"/>
          <w:szCs w:val="20"/>
        </w:rPr>
        <w:t xml:space="preserve">The total comprehensive result accounts for items that will not be classified to surplus or deficit in future periods. In this case, it is the net asset revaluation of land, </w:t>
      </w:r>
      <w:proofErr w:type="gramStart"/>
      <w:r w:rsidRPr="001C7B6D">
        <w:rPr>
          <w:rFonts w:ascii="Arial" w:hAnsi="Arial" w:cs="Arial"/>
          <w:sz w:val="20"/>
          <w:szCs w:val="20"/>
        </w:rPr>
        <w:t>buildings</w:t>
      </w:r>
      <w:proofErr w:type="gramEnd"/>
      <w:r w:rsidRPr="001C7B6D">
        <w:rPr>
          <w:rFonts w:ascii="Arial" w:hAnsi="Arial" w:cs="Arial"/>
          <w:sz w:val="20"/>
          <w:szCs w:val="20"/>
        </w:rPr>
        <w:t xml:space="preserve"> and infrastructure which, in 2021–22, </w:t>
      </w:r>
      <w:r w:rsidRPr="00E94D46">
        <w:rPr>
          <w:rFonts w:ascii="Arial" w:hAnsi="Arial" w:cs="Arial"/>
          <w:sz w:val="20"/>
          <w:szCs w:val="20"/>
        </w:rPr>
        <w:t xml:space="preserve">was an increment of </w:t>
      </w:r>
      <w:r w:rsidRPr="00057362">
        <w:rPr>
          <w:rFonts w:ascii="Arial" w:hAnsi="Arial" w:cs="Arial"/>
          <w:sz w:val="20"/>
          <w:szCs w:val="20"/>
        </w:rPr>
        <w:t>$</w:t>
      </w:r>
      <w:r>
        <w:rPr>
          <w:rFonts w:ascii="Arial" w:hAnsi="Arial" w:cs="Arial"/>
          <w:sz w:val="20"/>
          <w:szCs w:val="20"/>
        </w:rPr>
        <w:t>852.9</w:t>
      </w:r>
      <w:r w:rsidRPr="00E94D46">
        <w:rPr>
          <w:rFonts w:ascii="Arial" w:hAnsi="Arial" w:cs="Arial"/>
          <w:sz w:val="20"/>
          <w:szCs w:val="20"/>
        </w:rPr>
        <w:t xml:space="preserve"> million. </w:t>
      </w:r>
    </w:p>
    <w:p w14:paraId="2B9ED631" w14:textId="5291BC7E" w:rsidR="00217E61" w:rsidRPr="00DB5342" w:rsidRDefault="00217E61" w:rsidP="00A869CE">
      <w:pPr>
        <w:spacing w:before="100" w:after="100"/>
        <w:rPr>
          <w:rFonts w:ascii="Arial" w:hAnsi="Arial" w:cs="Arial"/>
          <w:sz w:val="20"/>
          <w:szCs w:val="20"/>
        </w:rPr>
      </w:pPr>
      <w:r w:rsidRPr="00DB5342">
        <w:rPr>
          <w:rFonts w:ascii="Arial" w:hAnsi="Arial" w:cs="Arial"/>
          <w:sz w:val="20"/>
          <w:szCs w:val="20"/>
        </w:rPr>
        <w:t xml:space="preserve">The total surplus includes an operating recurrent surplus of $10.6 million ($9.4 million deficit in 2020–21) and a non-recurrent surplus of $130.8 million ($151.0 million </w:t>
      </w:r>
      <w:r w:rsidR="00A869CE">
        <w:rPr>
          <w:rFonts w:ascii="Arial" w:hAnsi="Arial" w:cs="Arial"/>
          <w:sz w:val="20"/>
          <w:szCs w:val="20"/>
        </w:rPr>
        <w:t xml:space="preserve">in </w:t>
      </w:r>
      <w:r w:rsidRPr="00DB5342">
        <w:rPr>
          <w:rFonts w:ascii="Arial" w:hAnsi="Arial" w:cs="Arial"/>
          <w:sz w:val="20"/>
          <w:szCs w:val="20"/>
        </w:rPr>
        <w:t xml:space="preserve">2020–21). The non-recurrent result includes gifted assets of $79.3 million ($98.3 million </w:t>
      </w:r>
      <w:r w:rsidR="00A869CE">
        <w:rPr>
          <w:rFonts w:ascii="Arial" w:hAnsi="Arial" w:cs="Arial"/>
          <w:sz w:val="20"/>
          <w:szCs w:val="20"/>
        </w:rPr>
        <w:t xml:space="preserve">in </w:t>
      </w:r>
      <w:r w:rsidRPr="00DB5342">
        <w:rPr>
          <w:rFonts w:ascii="Arial" w:hAnsi="Arial" w:cs="Arial"/>
          <w:sz w:val="20"/>
          <w:szCs w:val="20"/>
        </w:rPr>
        <w:t>2020</w:t>
      </w:r>
      <w:r w:rsidR="002C2BA5">
        <w:rPr>
          <w:rFonts w:ascii="Arial" w:hAnsi="Arial" w:cs="Arial"/>
          <w:sz w:val="20"/>
          <w:szCs w:val="20"/>
        </w:rPr>
        <w:t>‒</w:t>
      </w:r>
      <w:r w:rsidRPr="00DB5342">
        <w:rPr>
          <w:rFonts w:ascii="Arial" w:hAnsi="Arial" w:cs="Arial"/>
          <w:sz w:val="20"/>
          <w:szCs w:val="20"/>
        </w:rPr>
        <w:t>21).</w:t>
      </w:r>
    </w:p>
    <w:p w14:paraId="5B88CEBB" w14:textId="36D82AB8" w:rsidR="00217E61" w:rsidRPr="004A17F5" w:rsidRDefault="00217E61" w:rsidP="00A869CE">
      <w:pPr>
        <w:spacing w:before="100" w:after="100"/>
        <w:rPr>
          <w:rFonts w:ascii="Arial" w:hAnsi="Arial" w:cs="Arial"/>
          <w:sz w:val="20"/>
          <w:szCs w:val="20"/>
        </w:rPr>
      </w:pPr>
      <w:r w:rsidRPr="004A17F5">
        <w:rPr>
          <w:rFonts w:ascii="Arial" w:hAnsi="Arial" w:cs="Arial"/>
          <w:sz w:val="20"/>
          <w:szCs w:val="20"/>
        </w:rPr>
        <w:t xml:space="preserve">Our </w:t>
      </w:r>
      <w:r w:rsidRPr="004A17F5">
        <w:rPr>
          <w:rFonts w:ascii="Arial" w:hAnsi="Arial" w:cs="Arial"/>
          <w:iCs/>
          <w:sz w:val="20"/>
          <w:szCs w:val="20"/>
        </w:rPr>
        <w:t>4-year budget</w:t>
      </w:r>
      <w:r w:rsidRPr="004A17F5">
        <w:rPr>
          <w:rFonts w:ascii="Arial" w:hAnsi="Arial" w:cs="Arial"/>
          <w:sz w:val="20"/>
          <w:szCs w:val="20"/>
        </w:rPr>
        <w:t xml:space="preserve"> forecasts surpluses over the next four years, including a $187.9 million surplus in 2022–23. This is a critical part of our financial </w:t>
      </w:r>
      <w:r>
        <w:rPr>
          <w:rFonts w:ascii="Arial" w:hAnsi="Arial" w:cs="Arial"/>
          <w:sz w:val="20"/>
          <w:szCs w:val="20"/>
        </w:rPr>
        <w:t xml:space="preserve">sustainability </w:t>
      </w:r>
      <w:r w:rsidRPr="004A17F5">
        <w:rPr>
          <w:rFonts w:ascii="Arial" w:hAnsi="Arial" w:cs="Arial"/>
          <w:sz w:val="20"/>
          <w:szCs w:val="20"/>
        </w:rPr>
        <w:t xml:space="preserve">strategy, as it gives us the capacity </w:t>
      </w:r>
      <w:r>
        <w:rPr>
          <w:rFonts w:ascii="Arial" w:hAnsi="Arial" w:cs="Arial"/>
          <w:sz w:val="20"/>
          <w:szCs w:val="20"/>
        </w:rPr>
        <w:t xml:space="preserve">to maintain our services and renew </w:t>
      </w:r>
      <w:r w:rsidRPr="004A17F5">
        <w:rPr>
          <w:rFonts w:ascii="Arial" w:hAnsi="Arial" w:cs="Arial"/>
          <w:sz w:val="20"/>
          <w:szCs w:val="20"/>
        </w:rPr>
        <w:t>our community assets.</w:t>
      </w:r>
    </w:p>
    <w:bookmarkEnd w:id="23"/>
    <w:p w14:paraId="1B7E5A65" w14:textId="77777777" w:rsidR="00704F11" w:rsidRPr="0094681C" w:rsidRDefault="00704F11" w:rsidP="006026AB">
      <w:pPr>
        <w:spacing w:before="200" w:after="100"/>
        <w:rPr>
          <w:rFonts w:ascii="Arial" w:hAnsi="Arial" w:cs="Arial"/>
          <w:b/>
          <w:color w:val="003361"/>
          <w:sz w:val="24"/>
        </w:rPr>
      </w:pPr>
      <w:r w:rsidRPr="0094681C">
        <w:rPr>
          <w:rFonts w:ascii="Arial" w:hAnsi="Arial" w:cs="Arial"/>
          <w:b/>
          <w:color w:val="003361"/>
          <w:sz w:val="24"/>
        </w:rPr>
        <w:t>Balance Sheet</w:t>
      </w:r>
    </w:p>
    <w:p w14:paraId="595E9581" w14:textId="77777777" w:rsidR="00704F11" w:rsidRPr="0094681C" w:rsidRDefault="00704F11" w:rsidP="00704F11">
      <w:pPr>
        <w:spacing w:before="100" w:after="100"/>
        <w:rPr>
          <w:rFonts w:ascii="Arial" w:hAnsi="Arial" w:cs="Arial"/>
          <w:sz w:val="20"/>
          <w:szCs w:val="20"/>
        </w:rPr>
      </w:pPr>
      <w:r w:rsidRPr="0094681C">
        <w:rPr>
          <w:rFonts w:ascii="Arial" w:hAnsi="Arial" w:cs="Arial"/>
          <w:sz w:val="20"/>
          <w:szCs w:val="20"/>
        </w:rPr>
        <w:t>The balance sheet shows what we own (assets), what we owe (liabilities) and our net worth (equity).</w:t>
      </w:r>
    </w:p>
    <w:p w14:paraId="1C9A5447" w14:textId="77777777" w:rsidR="00704F11" w:rsidRPr="0094681C" w:rsidRDefault="00704F11" w:rsidP="006026AB">
      <w:pPr>
        <w:pStyle w:val="Caption"/>
        <w:spacing w:before="200" w:after="100" w:line="270" w:lineRule="atLeast"/>
        <w:rPr>
          <w:rFonts w:ascii="Arial" w:hAnsi="Arial" w:cs="Arial"/>
          <w:color w:val="003361"/>
          <w:sz w:val="20"/>
          <w:szCs w:val="20"/>
        </w:rPr>
      </w:pPr>
      <w:r w:rsidRPr="0094681C">
        <w:rPr>
          <w:rFonts w:ascii="Arial" w:hAnsi="Arial" w:cs="Arial"/>
          <w:color w:val="003361"/>
          <w:sz w:val="20"/>
          <w:szCs w:val="20"/>
        </w:rPr>
        <w:t>A</w:t>
      </w:r>
      <w:r w:rsidRPr="006026AB">
        <w:rPr>
          <w:rFonts w:ascii="Arial" w:hAnsi="Arial" w:cs="Arial"/>
          <w:bCs/>
          <w:iCs w:val="0"/>
          <w:color w:val="003361"/>
          <w:sz w:val="20"/>
          <w:szCs w:val="20"/>
        </w:rPr>
        <w:t xml:space="preserve">ssets </w:t>
      </w:r>
    </w:p>
    <w:p w14:paraId="5290935F" w14:textId="666A6E3D" w:rsidR="00217E61" w:rsidRPr="0094681C" w:rsidRDefault="00217E61" w:rsidP="00217E61">
      <w:pPr>
        <w:spacing w:before="100" w:after="100"/>
        <w:rPr>
          <w:rFonts w:ascii="Arial" w:hAnsi="Arial" w:cs="Arial"/>
          <w:sz w:val="20"/>
          <w:szCs w:val="20"/>
        </w:rPr>
      </w:pPr>
      <w:r w:rsidRPr="0094681C">
        <w:rPr>
          <w:rFonts w:ascii="Arial" w:hAnsi="Arial" w:cs="Arial"/>
          <w:sz w:val="20"/>
          <w:szCs w:val="20"/>
        </w:rPr>
        <w:t>Our assets are primarily made up of:</w:t>
      </w:r>
    </w:p>
    <w:p w14:paraId="0F7286B8" w14:textId="0CCBA70D" w:rsidR="00217E61" w:rsidRPr="00F06EBC" w:rsidRDefault="00217E61" w:rsidP="0098383B">
      <w:pPr>
        <w:pStyle w:val="ListBullet"/>
        <w:numPr>
          <w:ilvl w:val="0"/>
          <w:numId w:val="9"/>
        </w:numPr>
        <w:spacing w:before="100" w:after="100"/>
        <w:ind w:left="714" w:hanging="357"/>
        <w:rPr>
          <w:rFonts w:ascii="Arial" w:hAnsi="Arial" w:cs="Arial"/>
          <w:sz w:val="20"/>
          <w:szCs w:val="20"/>
        </w:rPr>
      </w:pPr>
      <w:r w:rsidRPr="00F06EBC">
        <w:rPr>
          <w:rFonts w:ascii="Arial" w:hAnsi="Arial" w:cs="Arial"/>
          <w:sz w:val="20"/>
          <w:szCs w:val="20"/>
        </w:rPr>
        <w:t>cash and cash equivalents of $100.5 million – used to cover our short</w:t>
      </w:r>
      <w:r>
        <w:rPr>
          <w:rFonts w:ascii="Arial" w:hAnsi="Arial" w:cs="Arial"/>
          <w:sz w:val="20"/>
          <w:szCs w:val="20"/>
        </w:rPr>
        <w:t>-</w:t>
      </w:r>
      <w:r w:rsidRPr="00F06EBC">
        <w:rPr>
          <w:rFonts w:ascii="Arial" w:hAnsi="Arial" w:cs="Arial"/>
          <w:sz w:val="20"/>
          <w:szCs w:val="20"/>
        </w:rPr>
        <w:t>term commitments including long-service leave and debt obligations and provide funds for capital works that have been carried over</w:t>
      </w:r>
    </w:p>
    <w:p w14:paraId="37A70734" w14:textId="1A57E04A" w:rsidR="00217E61" w:rsidRPr="00C524EA" w:rsidRDefault="00217E61" w:rsidP="0098383B">
      <w:pPr>
        <w:pStyle w:val="ListBullet"/>
        <w:numPr>
          <w:ilvl w:val="0"/>
          <w:numId w:val="9"/>
        </w:numPr>
        <w:spacing w:before="100" w:after="100"/>
        <w:ind w:left="714" w:hanging="357"/>
        <w:rPr>
          <w:rFonts w:ascii="Arial" w:hAnsi="Arial" w:cs="Arial"/>
          <w:sz w:val="20"/>
          <w:szCs w:val="20"/>
        </w:rPr>
      </w:pPr>
      <w:r w:rsidRPr="00C524EA">
        <w:rPr>
          <w:rFonts w:ascii="Arial" w:hAnsi="Arial" w:cs="Arial"/>
          <w:sz w:val="20"/>
          <w:szCs w:val="20"/>
        </w:rPr>
        <w:t xml:space="preserve">property, </w:t>
      </w:r>
      <w:proofErr w:type="gramStart"/>
      <w:r w:rsidRPr="00C524EA">
        <w:rPr>
          <w:rFonts w:ascii="Arial" w:hAnsi="Arial" w:cs="Arial"/>
          <w:sz w:val="20"/>
          <w:szCs w:val="20"/>
        </w:rPr>
        <w:t>plant</w:t>
      </w:r>
      <w:proofErr w:type="gramEnd"/>
      <w:r w:rsidRPr="00C524EA">
        <w:rPr>
          <w:rFonts w:ascii="Arial" w:hAnsi="Arial" w:cs="Arial"/>
          <w:sz w:val="20"/>
          <w:szCs w:val="20"/>
        </w:rPr>
        <w:t xml:space="preserve"> and equipment worth $4.</w:t>
      </w:r>
      <w:r>
        <w:rPr>
          <w:rFonts w:ascii="Arial" w:hAnsi="Arial" w:cs="Arial"/>
          <w:sz w:val="20"/>
          <w:szCs w:val="20"/>
        </w:rPr>
        <w:t>2</w:t>
      </w:r>
      <w:r w:rsidRPr="00C524EA">
        <w:rPr>
          <w:rFonts w:ascii="Arial" w:hAnsi="Arial" w:cs="Arial"/>
          <w:sz w:val="20"/>
          <w:szCs w:val="20"/>
        </w:rPr>
        <w:t xml:space="preserve"> billion – an increase of $</w:t>
      </w:r>
      <w:r>
        <w:rPr>
          <w:rFonts w:ascii="Arial" w:hAnsi="Arial" w:cs="Arial"/>
          <w:sz w:val="20"/>
          <w:szCs w:val="20"/>
        </w:rPr>
        <w:t>1,005.2</w:t>
      </w:r>
      <w:r w:rsidRPr="00C524EA">
        <w:rPr>
          <w:rFonts w:ascii="Arial" w:hAnsi="Arial" w:cs="Arial"/>
          <w:sz w:val="20"/>
          <w:szCs w:val="20"/>
        </w:rPr>
        <w:t xml:space="preserve"> million on the previous year.</w:t>
      </w:r>
    </w:p>
    <w:p w14:paraId="0E003701" w14:textId="5F3AF1DF" w:rsidR="009C765B" w:rsidRPr="00AF3CCD" w:rsidRDefault="00217E61" w:rsidP="006026AB">
      <w:pPr>
        <w:spacing w:before="200" w:after="100"/>
        <w:rPr>
          <w:rFonts w:ascii="Arial" w:hAnsi="Arial" w:cs="Arial"/>
          <w:sz w:val="20"/>
          <w:szCs w:val="20"/>
        </w:rPr>
      </w:pPr>
      <w:r w:rsidRPr="00AF3CCD">
        <w:rPr>
          <w:rFonts w:ascii="Arial" w:hAnsi="Arial" w:cs="Arial"/>
          <w:sz w:val="20"/>
          <w:szCs w:val="20"/>
        </w:rPr>
        <w:t>These asset types make up 94.9 per cent of our total assets.</w:t>
      </w:r>
    </w:p>
    <w:p w14:paraId="4B78BFCF" w14:textId="33DD7E2D" w:rsidR="00704F11" w:rsidRPr="009C765B" w:rsidRDefault="00704F11" w:rsidP="006026AB">
      <w:pPr>
        <w:spacing w:before="200" w:after="100"/>
        <w:rPr>
          <w:rFonts w:ascii="Arial" w:hAnsi="Arial" w:cs="Arial"/>
          <w:b/>
          <w:bCs/>
          <w:color w:val="003361"/>
          <w:sz w:val="20"/>
          <w:szCs w:val="20"/>
        </w:rPr>
      </w:pPr>
      <w:r w:rsidRPr="009C765B">
        <w:rPr>
          <w:rFonts w:ascii="Arial" w:hAnsi="Arial" w:cs="Arial"/>
          <w:b/>
          <w:bCs/>
          <w:color w:val="003361"/>
          <w:sz w:val="20"/>
          <w:szCs w:val="20"/>
        </w:rPr>
        <w:t xml:space="preserve">Total </w:t>
      </w:r>
      <w:r w:rsidR="008B6B7F" w:rsidRPr="009C765B">
        <w:rPr>
          <w:rFonts w:ascii="Arial" w:hAnsi="Arial" w:cs="Arial"/>
          <w:b/>
          <w:bCs/>
          <w:color w:val="003361"/>
          <w:sz w:val="20"/>
          <w:szCs w:val="20"/>
        </w:rPr>
        <w:t>A</w:t>
      </w:r>
      <w:r w:rsidRPr="009C765B">
        <w:rPr>
          <w:rFonts w:ascii="Arial" w:hAnsi="Arial" w:cs="Arial"/>
          <w:b/>
          <w:bCs/>
          <w:color w:val="003361"/>
          <w:sz w:val="20"/>
          <w:szCs w:val="20"/>
        </w:rPr>
        <w:t xml:space="preserve">ssets </w:t>
      </w:r>
    </w:p>
    <w:p w14:paraId="6539C7AE" w14:textId="538F5864" w:rsidR="00704F11" w:rsidRPr="00FE05F6" w:rsidRDefault="00610F31" w:rsidP="00610F31">
      <w:pPr>
        <w:pStyle w:val="Caption"/>
        <w:keepNext w:val="0"/>
        <w:spacing w:before="100" w:after="100" w:line="270" w:lineRule="atLeast"/>
        <w:rPr>
          <w:rFonts w:ascii="Arial" w:hAnsi="Arial" w:cs="Arial"/>
          <w:sz w:val="16"/>
          <w:szCs w:val="16"/>
        </w:rPr>
      </w:pPr>
      <w:r>
        <w:rPr>
          <w:rFonts w:ascii="Arial" w:hAnsi="Arial" w:cs="Arial"/>
          <w:sz w:val="16"/>
          <w:szCs w:val="16"/>
        </w:rPr>
        <w:br/>
      </w:r>
      <w:r>
        <w:rPr>
          <w:rFonts w:ascii="Arial" w:hAnsi="Arial" w:cs="Arial"/>
          <w:noProof/>
          <w:sz w:val="16"/>
          <w:szCs w:val="16"/>
        </w:rPr>
        <w:drawing>
          <wp:anchor distT="0" distB="0" distL="114300" distR="114300" simplePos="0" relativeHeight="251676745" behindDoc="1" locked="0" layoutInCell="1" allowOverlap="1" wp14:anchorId="4837395E" wp14:editId="0721F21F">
            <wp:simplePos x="0" y="0"/>
            <wp:positionH relativeFrom="column">
              <wp:posOffset>0</wp:posOffset>
            </wp:positionH>
            <wp:positionV relativeFrom="paragraph">
              <wp:posOffset>62230</wp:posOffset>
            </wp:positionV>
            <wp:extent cx="4883150" cy="969645"/>
            <wp:effectExtent l="0" t="0" r="0" b="1905"/>
            <wp:wrapTopAndBottom/>
            <wp:docPr id="101" name="Picture 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4883150" cy="969645"/>
                    </a:xfrm>
                    <a:prstGeom prst="rect">
                      <a:avLst/>
                    </a:prstGeom>
                    <a:noFill/>
                  </pic:spPr>
                </pic:pic>
              </a:graphicData>
            </a:graphic>
          </wp:anchor>
        </w:drawing>
      </w:r>
      <w:r w:rsidR="00704F11" w:rsidRPr="00FE05F6">
        <w:rPr>
          <w:rFonts w:ascii="Arial" w:hAnsi="Arial" w:cs="Arial"/>
          <w:sz w:val="16"/>
          <w:szCs w:val="16"/>
        </w:rPr>
        <w:t xml:space="preserve">FIGURE </w:t>
      </w:r>
      <w:r w:rsidR="009959DB" w:rsidRPr="00FE05F6">
        <w:rPr>
          <w:rFonts w:ascii="Arial" w:hAnsi="Arial" w:cs="Arial"/>
          <w:sz w:val="16"/>
          <w:szCs w:val="16"/>
        </w:rPr>
        <w:t>5</w:t>
      </w:r>
      <w:r w:rsidR="00704F11" w:rsidRPr="00FE05F6">
        <w:rPr>
          <w:rFonts w:ascii="Arial" w:hAnsi="Arial" w:cs="Arial"/>
          <w:sz w:val="16"/>
          <w:szCs w:val="16"/>
        </w:rPr>
        <w:t>: Total assets 201</w:t>
      </w:r>
      <w:r w:rsidR="0094681C">
        <w:rPr>
          <w:rFonts w:ascii="Arial" w:hAnsi="Arial" w:cs="Arial"/>
          <w:sz w:val="16"/>
          <w:szCs w:val="16"/>
        </w:rPr>
        <w:t>8</w:t>
      </w:r>
      <w:r w:rsidR="00704F11" w:rsidRPr="00FE05F6">
        <w:rPr>
          <w:rFonts w:ascii="Arial" w:hAnsi="Arial" w:cs="Arial"/>
          <w:sz w:val="16"/>
          <w:szCs w:val="16"/>
        </w:rPr>
        <w:t>–1</w:t>
      </w:r>
      <w:r w:rsidR="0094681C">
        <w:rPr>
          <w:rFonts w:ascii="Arial" w:hAnsi="Arial" w:cs="Arial"/>
          <w:sz w:val="16"/>
          <w:szCs w:val="16"/>
        </w:rPr>
        <w:t>9</w:t>
      </w:r>
      <w:r w:rsidR="00704F11" w:rsidRPr="00FE05F6">
        <w:rPr>
          <w:rFonts w:ascii="Arial" w:hAnsi="Arial" w:cs="Arial"/>
          <w:sz w:val="16"/>
          <w:szCs w:val="16"/>
        </w:rPr>
        <w:t xml:space="preserve"> to 202</w:t>
      </w:r>
      <w:r w:rsidR="0094681C">
        <w:rPr>
          <w:rFonts w:ascii="Arial" w:hAnsi="Arial" w:cs="Arial"/>
          <w:sz w:val="16"/>
          <w:szCs w:val="16"/>
        </w:rPr>
        <w:t>1</w:t>
      </w:r>
      <w:r w:rsidR="00704F11" w:rsidRPr="00FE05F6">
        <w:rPr>
          <w:rFonts w:ascii="Arial" w:hAnsi="Arial" w:cs="Arial"/>
          <w:sz w:val="16"/>
          <w:szCs w:val="16"/>
        </w:rPr>
        <w:t>–2</w:t>
      </w:r>
      <w:r w:rsidR="0094681C">
        <w:rPr>
          <w:rFonts w:ascii="Arial" w:hAnsi="Arial" w:cs="Arial"/>
          <w:sz w:val="16"/>
          <w:szCs w:val="16"/>
        </w:rPr>
        <w:t>2</w:t>
      </w:r>
      <w:r w:rsidR="00704F11" w:rsidRPr="00FE05F6">
        <w:rPr>
          <w:rFonts w:ascii="Arial" w:hAnsi="Arial" w:cs="Arial"/>
          <w:sz w:val="16"/>
          <w:szCs w:val="16"/>
        </w:rPr>
        <w:t xml:space="preserve"> ($m)</w:t>
      </w:r>
    </w:p>
    <w:p w14:paraId="74AE5DD0" w14:textId="46815A38" w:rsidR="00704F11" w:rsidRDefault="00610F31" w:rsidP="006026AB">
      <w:pPr>
        <w:pStyle w:val="Caption"/>
        <w:spacing w:before="200" w:after="100" w:line="270" w:lineRule="atLeast"/>
        <w:rPr>
          <w:rFonts w:ascii="Arial" w:hAnsi="Arial" w:cs="Arial"/>
          <w:color w:val="003361"/>
          <w:sz w:val="20"/>
          <w:szCs w:val="20"/>
        </w:rPr>
      </w:pPr>
      <w:r>
        <w:rPr>
          <w:noProof/>
        </w:rPr>
        <w:lastRenderedPageBreak/>
        <w:drawing>
          <wp:anchor distT="0" distB="0" distL="114300" distR="114300" simplePos="0" relativeHeight="251675721" behindDoc="1" locked="0" layoutInCell="1" allowOverlap="1" wp14:anchorId="48FA8364" wp14:editId="57DA4641">
            <wp:simplePos x="0" y="0"/>
            <wp:positionH relativeFrom="column">
              <wp:posOffset>-11430</wp:posOffset>
            </wp:positionH>
            <wp:positionV relativeFrom="paragraph">
              <wp:posOffset>295275</wp:posOffset>
            </wp:positionV>
            <wp:extent cx="4834255" cy="951230"/>
            <wp:effectExtent l="0" t="0" r="4445" b="1270"/>
            <wp:wrapTopAndBottom/>
            <wp:docPr id="100" name="Picture 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4834255" cy="951230"/>
                    </a:xfrm>
                    <a:prstGeom prst="rect">
                      <a:avLst/>
                    </a:prstGeom>
                    <a:noFill/>
                  </pic:spPr>
                </pic:pic>
              </a:graphicData>
            </a:graphic>
            <wp14:sizeRelH relativeFrom="margin">
              <wp14:pctWidth>0</wp14:pctWidth>
            </wp14:sizeRelH>
            <wp14:sizeRelV relativeFrom="margin">
              <wp14:pctHeight>0</wp14:pctHeight>
            </wp14:sizeRelV>
          </wp:anchor>
        </w:drawing>
      </w:r>
      <w:r w:rsidR="00704F11" w:rsidRPr="00B82E7E">
        <w:rPr>
          <w:rFonts w:ascii="Arial" w:hAnsi="Arial" w:cs="Arial"/>
          <w:color w:val="003361"/>
          <w:sz w:val="20"/>
          <w:szCs w:val="20"/>
        </w:rPr>
        <w:t>Investments</w:t>
      </w:r>
    </w:p>
    <w:p w14:paraId="3F53A120" w14:textId="2530E7AD" w:rsidR="00704F11" w:rsidRPr="00B82E7E" w:rsidRDefault="006026AB" w:rsidP="00704F11">
      <w:pPr>
        <w:pStyle w:val="Caption"/>
        <w:spacing w:before="100" w:after="100" w:line="270" w:lineRule="atLeast"/>
        <w:rPr>
          <w:rFonts w:ascii="Arial" w:hAnsi="Arial" w:cs="Arial"/>
          <w:sz w:val="16"/>
          <w:szCs w:val="16"/>
        </w:rPr>
      </w:pPr>
      <w:r>
        <w:rPr>
          <w:rFonts w:ascii="Arial" w:hAnsi="Arial" w:cs="Arial"/>
          <w:sz w:val="16"/>
          <w:szCs w:val="16"/>
        </w:rPr>
        <w:br/>
      </w:r>
      <w:r w:rsidR="00704F11" w:rsidRPr="00B82E7E">
        <w:rPr>
          <w:rFonts w:ascii="Arial" w:hAnsi="Arial" w:cs="Arial"/>
          <w:sz w:val="16"/>
          <w:szCs w:val="16"/>
        </w:rPr>
        <w:t xml:space="preserve">FIGURE </w:t>
      </w:r>
      <w:r w:rsidR="009959DB" w:rsidRPr="00B82E7E">
        <w:rPr>
          <w:rFonts w:ascii="Arial" w:hAnsi="Arial" w:cs="Arial"/>
          <w:sz w:val="16"/>
          <w:szCs w:val="16"/>
        </w:rPr>
        <w:t>6</w:t>
      </w:r>
      <w:r w:rsidR="00704F11" w:rsidRPr="00B82E7E">
        <w:rPr>
          <w:rFonts w:ascii="Arial" w:hAnsi="Arial" w:cs="Arial"/>
          <w:sz w:val="16"/>
          <w:szCs w:val="16"/>
        </w:rPr>
        <w:t>: Investments 201</w:t>
      </w:r>
      <w:r w:rsidR="0094681C" w:rsidRPr="00B82E7E">
        <w:rPr>
          <w:rFonts w:ascii="Arial" w:hAnsi="Arial" w:cs="Arial"/>
          <w:sz w:val="16"/>
          <w:szCs w:val="16"/>
        </w:rPr>
        <w:t>8</w:t>
      </w:r>
      <w:r w:rsidR="00704F11" w:rsidRPr="00B82E7E">
        <w:rPr>
          <w:rFonts w:ascii="Arial" w:hAnsi="Arial" w:cs="Arial"/>
          <w:sz w:val="16"/>
          <w:szCs w:val="16"/>
        </w:rPr>
        <w:t>–1</w:t>
      </w:r>
      <w:r w:rsidR="0094681C" w:rsidRPr="00B82E7E">
        <w:rPr>
          <w:rFonts w:ascii="Arial" w:hAnsi="Arial" w:cs="Arial"/>
          <w:sz w:val="16"/>
          <w:szCs w:val="16"/>
        </w:rPr>
        <w:t>9</w:t>
      </w:r>
      <w:r w:rsidR="00704F11" w:rsidRPr="00B82E7E">
        <w:rPr>
          <w:rFonts w:ascii="Arial" w:hAnsi="Arial" w:cs="Arial"/>
          <w:sz w:val="16"/>
          <w:szCs w:val="16"/>
        </w:rPr>
        <w:t xml:space="preserve"> to 202</w:t>
      </w:r>
      <w:r w:rsidR="0094681C" w:rsidRPr="00B82E7E">
        <w:rPr>
          <w:rFonts w:ascii="Arial" w:hAnsi="Arial" w:cs="Arial"/>
          <w:sz w:val="16"/>
          <w:szCs w:val="16"/>
        </w:rPr>
        <w:t>1</w:t>
      </w:r>
      <w:r w:rsidR="00704F11" w:rsidRPr="00B82E7E">
        <w:rPr>
          <w:rFonts w:ascii="Arial" w:hAnsi="Arial" w:cs="Arial"/>
          <w:sz w:val="16"/>
          <w:szCs w:val="16"/>
        </w:rPr>
        <w:t>–2</w:t>
      </w:r>
      <w:r w:rsidR="0094681C" w:rsidRPr="00B82E7E">
        <w:rPr>
          <w:rFonts w:ascii="Arial" w:hAnsi="Arial" w:cs="Arial"/>
          <w:sz w:val="16"/>
          <w:szCs w:val="16"/>
        </w:rPr>
        <w:t>2</w:t>
      </w:r>
      <w:r w:rsidR="00704F11" w:rsidRPr="00B82E7E">
        <w:rPr>
          <w:rFonts w:ascii="Arial" w:hAnsi="Arial" w:cs="Arial"/>
          <w:sz w:val="16"/>
          <w:szCs w:val="16"/>
        </w:rPr>
        <w:t xml:space="preserve"> ($m)</w:t>
      </w:r>
    </w:p>
    <w:p w14:paraId="065921CB" w14:textId="53025B18" w:rsidR="00704F11" w:rsidRPr="00B82E7E" w:rsidRDefault="00704F11" w:rsidP="006026AB">
      <w:pPr>
        <w:pStyle w:val="Caption"/>
        <w:keepLines/>
        <w:spacing w:before="200" w:after="100" w:line="270" w:lineRule="atLeast"/>
        <w:rPr>
          <w:rFonts w:ascii="Arial" w:hAnsi="Arial" w:cs="Arial"/>
          <w:color w:val="003361"/>
          <w:sz w:val="20"/>
          <w:szCs w:val="20"/>
        </w:rPr>
      </w:pPr>
      <w:r w:rsidRPr="00B82E7E">
        <w:rPr>
          <w:rFonts w:ascii="Arial" w:hAnsi="Arial" w:cs="Arial"/>
          <w:color w:val="003361"/>
          <w:sz w:val="20"/>
          <w:szCs w:val="20"/>
        </w:rPr>
        <w:t xml:space="preserve">Capital </w:t>
      </w:r>
      <w:r w:rsidR="008B6B7F" w:rsidRPr="00B82E7E">
        <w:rPr>
          <w:rFonts w:ascii="Arial" w:hAnsi="Arial" w:cs="Arial"/>
          <w:color w:val="003361"/>
          <w:sz w:val="20"/>
          <w:szCs w:val="20"/>
        </w:rPr>
        <w:t>P</w:t>
      </w:r>
      <w:r w:rsidRPr="00B82E7E">
        <w:rPr>
          <w:rFonts w:ascii="Arial" w:hAnsi="Arial" w:cs="Arial"/>
          <w:color w:val="003361"/>
          <w:sz w:val="20"/>
          <w:szCs w:val="20"/>
        </w:rPr>
        <w:t>rogram</w:t>
      </w:r>
    </w:p>
    <w:p w14:paraId="24722211" w14:textId="77777777" w:rsidR="00217E61" w:rsidRPr="0094681C" w:rsidRDefault="00217E61" w:rsidP="00610F31">
      <w:pPr>
        <w:keepNext/>
        <w:keepLines/>
        <w:spacing w:before="100" w:after="100"/>
        <w:rPr>
          <w:rFonts w:ascii="Arial" w:hAnsi="Arial" w:cs="Arial"/>
          <w:sz w:val="20"/>
          <w:szCs w:val="20"/>
        </w:rPr>
      </w:pPr>
      <w:r w:rsidRPr="0094681C">
        <w:rPr>
          <w:rFonts w:ascii="Arial" w:hAnsi="Arial" w:cs="Arial"/>
          <w:sz w:val="20"/>
          <w:szCs w:val="20"/>
        </w:rPr>
        <w:t xml:space="preserve">We deliver an extensive capital works program – renewing, </w:t>
      </w:r>
      <w:proofErr w:type="gramStart"/>
      <w:r w:rsidRPr="0094681C">
        <w:rPr>
          <w:rFonts w:ascii="Arial" w:hAnsi="Arial" w:cs="Arial"/>
          <w:sz w:val="20"/>
          <w:szCs w:val="20"/>
        </w:rPr>
        <w:t>upgrading</w:t>
      </w:r>
      <w:proofErr w:type="gramEnd"/>
      <w:r w:rsidRPr="0094681C">
        <w:rPr>
          <w:rFonts w:ascii="Arial" w:hAnsi="Arial" w:cs="Arial"/>
          <w:sz w:val="20"/>
          <w:szCs w:val="20"/>
        </w:rPr>
        <w:t xml:space="preserve"> and building assets to meet community need. </w:t>
      </w:r>
    </w:p>
    <w:p w14:paraId="1D5CA877" w14:textId="54600A8B" w:rsidR="00217E61" w:rsidRPr="0094681C" w:rsidRDefault="00217E61" w:rsidP="00217E61">
      <w:pPr>
        <w:spacing w:before="100" w:after="100"/>
        <w:rPr>
          <w:rFonts w:ascii="Arial" w:hAnsi="Arial" w:cs="Arial"/>
          <w:sz w:val="20"/>
          <w:szCs w:val="20"/>
        </w:rPr>
      </w:pPr>
      <w:r w:rsidRPr="0094681C">
        <w:rPr>
          <w:rFonts w:ascii="Arial" w:hAnsi="Arial" w:cs="Arial"/>
          <w:sz w:val="20"/>
          <w:szCs w:val="20"/>
        </w:rPr>
        <w:t xml:space="preserve">As Figure </w:t>
      </w:r>
      <w:r>
        <w:rPr>
          <w:rFonts w:ascii="Arial" w:hAnsi="Arial" w:cs="Arial"/>
          <w:sz w:val="20"/>
          <w:szCs w:val="20"/>
        </w:rPr>
        <w:t>7</w:t>
      </w:r>
      <w:r w:rsidRPr="0094681C">
        <w:rPr>
          <w:rFonts w:ascii="Arial" w:hAnsi="Arial" w:cs="Arial"/>
          <w:sz w:val="20"/>
          <w:szCs w:val="20"/>
        </w:rPr>
        <w:t xml:space="preserve"> shows, our capital works expenditure in 202</w:t>
      </w:r>
      <w:r>
        <w:rPr>
          <w:rFonts w:ascii="Arial" w:hAnsi="Arial" w:cs="Arial"/>
          <w:sz w:val="20"/>
          <w:szCs w:val="20"/>
        </w:rPr>
        <w:t>1</w:t>
      </w:r>
      <w:r w:rsidRPr="0094681C">
        <w:rPr>
          <w:rFonts w:ascii="Arial" w:hAnsi="Arial" w:cs="Arial"/>
          <w:sz w:val="20"/>
          <w:szCs w:val="20"/>
        </w:rPr>
        <w:t>‒2</w:t>
      </w:r>
      <w:r>
        <w:rPr>
          <w:rFonts w:ascii="Arial" w:hAnsi="Arial" w:cs="Arial"/>
          <w:sz w:val="20"/>
          <w:szCs w:val="20"/>
        </w:rPr>
        <w:t>2</w:t>
      </w:r>
      <w:r w:rsidRPr="0094681C">
        <w:rPr>
          <w:rFonts w:ascii="Arial" w:hAnsi="Arial" w:cs="Arial"/>
          <w:sz w:val="20"/>
          <w:szCs w:val="20"/>
        </w:rPr>
        <w:t xml:space="preserve"> was $</w:t>
      </w:r>
      <w:r>
        <w:rPr>
          <w:rFonts w:ascii="Arial" w:hAnsi="Arial" w:cs="Arial"/>
          <w:sz w:val="20"/>
          <w:szCs w:val="20"/>
        </w:rPr>
        <w:t>195.7</w:t>
      </w:r>
      <w:r w:rsidRPr="0094681C">
        <w:rPr>
          <w:rFonts w:ascii="Arial" w:hAnsi="Arial" w:cs="Arial"/>
          <w:sz w:val="20"/>
          <w:szCs w:val="20"/>
        </w:rPr>
        <w:t xml:space="preserve"> million. This included: </w:t>
      </w:r>
    </w:p>
    <w:p w14:paraId="06B7A085" w14:textId="371DFA24" w:rsidR="00217E61" w:rsidRPr="00D72102" w:rsidRDefault="00217E61" w:rsidP="0098383B">
      <w:pPr>
        <w:pStyle w:val="ListBullet"/>
        <w:numPr>
          <w:ilvl w:val="0"/>
          <w:numId w:val="9"/>
        </w:numPr>
        <w:spacing w:before="100" w:after="100"/>
        <w:ind w:left="714" w:hanging="357"/>
        <w:rPr>
          <w:rFonts w:ascii="Arial" w:hAnsi="Arial" w:cs="Arial"/>
          <w:sz w:val="20"/>
          <w:szCs w:val="20"/>
        </w:rPr>
      </w:pPr>
      <w:r w:rsidRPr="00D72102">
        <w:rPr>
          <w:rFonts w:ascii="Arial" w:hAnsi="Arial" w:cs="Arial"/>
          <w:sz w:val="20"/>
          <w:szCs w:val="20"/>
        </w:rPr>
        <w:t>$147.3 million on new assets (75.3 per cent)</w:t>
      </w:r>
    </w:p>
    <w:p w14:paraId="4D95C623" w14:textId="638E569A" w:rsidR="00217E61" w:rsidRPr="00D72102" w:rsidRDefault="00217E61" w:rsidP="0098383B">
      <w:pPr>
        <w:pStyle w:val="ListBullet"/>
        <w:numPr>
          <w:ilvl w:val="0"/>
          <w:numId w:val="9"/>
        </w:numPr>
        <w:spacing w:before="100" w:after="100"/>
        <w:ind w:left="714" w:hanging="357"/>
        <w:rPr>
          <w:rFonts w:ascii="Arial" w:hAnsi="Arial" w:cs="Arial"/>
          <w:sz w:val="20"/>
          <w:szCs w:val="20"/>
        </w:rPr>
      </w:pPr>
      <w:r w:rsidRPr="00D72102">
        <w:rPr>
          <w:rFonts w:ascii="Arial" w:hAnsi="Arial" w:cs="Arial"/>
          <w:sz w:val="20"/>
          <w:szCs w:val="20"/>
        </w:rPr>
        <w:t>$36.4 million on renewal works (18.6 per cent)</w:t>
      </w:r>
    </w:p>
    <w:p w14:paraId="05DF12EC" w14:textId="2726FF08" w:rsidR="00217E61" w:rsidRDefault="00217E61" w:rsidP="0098383B">
      <w:pPr>
        <w:pStyle w:val="ListBullet"/>
        <w:numPr>
          <w:ilvl w:val="0"/>
          <w:numId w:val="9"/>
        </w:numPr>
        <w:spacing w:before="100" w:after="100"/>
        <w:ind w:left="714" w:hanging="357"/>
        <w:rPr>
          <w:rFonts w:ascii="Arial" w:hAnsi="Arial" w:cs="Arial"/>
          <w:sz w:val="20"/>
          <w:szCs w:val="20"/>
        </w:rPr>
      </w:pPr>
      <w:r w:rsidRPr="00D72102">
        <w:rPr>
          <w:rFonts w:ascii="Arial" w:hAnsi="Arial" w:cs="Arial"/>
          <w:sz w:val="20"/>
          <w:szCs w:val="20"/>
        </w:rPr>
        <w:t>$12.0 million on upgrade works (6.1 per cent).</w:t>
      </w:r>
    </w:p>
    <w:p w14:paraId="646279A4" w14:textId="5FE5065E" w:rsidR="00704F11" w:rsidRPr="00FE05F6" w:rsidRDefault="006026AB" w:rsidP="00610F31">
      <w:pPr>
        <w:pStyle w:val="ListBullet"/>
        <w:spacing w:before="100" w:after="100"/>
        <w:ind w:left="0" w:firstLine="0"/>
        <w:rPr>
          <w:rFonts w:ascii="Arial" w:hAnsi="Arial" w:cs="Arial"/>
          <w:sz w:val="16"/>
          <w:szCs w:val="16"/>
        </w:rPr>
      </w:pPr>
      <w:r>
        <w:rPr>
          <w:rFonts w:ascii="Arial" w:hAnsi="Arial" w:cs="Arial"/>
          <w:b/>
          <w:iCs/>
          <w:color w:val="1F497D"/>
          <w:sz w:val="16"/>
          <w:szCs w:val="16"/>
        </w:rPr>
        <w:br/>
      </w:r>
      <w:r w:rsidR="00610F31" w:rsidRPr="00610F31">
        <w:rPr>
          <w:rFonts w:ascii="Arial" w:hAnsi="Arial" w:cs="Arial"/>
          <w:b/>
          <w:iCs/>
          <w:noProof/>
          <w:color w:val="1F497D"/>
          <w:sz w:val="16"/>
          <w:szCs w:val="16"/>
        </w:rPr>
        <w:drawing>
          <wp:anchor distT="0" distB="0" distL="114300" distR="114300" simplePos="0" relativeHeight="251678793" behindDoc="0" locked="0" layoutInCell="1" allowOverlap="1" wp14:anchorId="40C94147" wp14:editId="6642BD3E">
            <wp:simplePos x="0" y="0"/>
            <wp:positionH relativeFrom="column">
              <wp:posOffset>0</wp:posOffset>
            </wp:positionH>
            <wp:positionV relativeFrom="paragraph">
              <wp:posOffset>-1542</wp:posOffset>
            </wp:positionV>
            <wp:extent cx="4859020" cy="1017905"/>
            <wp:effectExtent l="0" t="0" r="0" b="0"/>
            <wp:wrapTopAndBottom/>
            <wp:docPr id="103" name="Picture 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859020" cy="1017905"/>
                    </a:xfrm>
                    <a:prstGeom prst="rect">
                      <a:avLst/>
                    </a:prstGeom>
                    <a:noFill/>
                  </pic:spPr>
                </pic:pic>
              </a:graphicData>
            </a:graphic>
            <wp14:sizeRelH relativeFrom="page">
              <wp14:pctWidth>0</wp14:pctWidth>
            </wp14:sizeRelH>
            <wp14:sizeRelV relativeFrom="page">
              <wp14:pctHeight>0</wp14:pctHeight>
            </wp14:sizeRelV>
          </wp:anchor>
        </w:drawing>
      </w:r>
      <w:r w:rsidR="00704F11" w:rsidRPr="00610F31">
        <w:rPr>
          <w:rFonts w:ascii="Arial" w:hAnsi="Arial" w:cs="Arial"/>
          <w:b/>
          <w:iCs/>
          <w:color w:val="1F497D"/>
          <w:sz w:val="16"/>
          <w:szCs w:val="16"/>
        </w:rPr>
        <w:t xml:space="preserve">FIGURE </w:t>
      </w:r>
      <w:r w:rsidR="009959DB" w:rsidRPr="00610F31">
        <w:rPr>
          <w:rFonts w:ascii="Arial" w:hAnsi="Arial" w:cs="Arial"/>
          <w:b/>
          <w:iCs/>
          <w:color w:val="1F497D"/>
          <w:sz w:val="16"/>
          <w:szCs w:val="16"/>
        </w:rPr>
        <w:t>7</w:t>
      </w:r>
      <w:r w:rsidR="00704F11" w:rsidRPr="00610F31">
        <w:rPr>
          <w:rFonts w:ascii="Arial" w:hAnsi="Arial" w:cs="Arial"/>
          <w:b/>
          <w:iCs/>
          <w:color w:val="1F497D"/>
          <w:sz w:val="16"/>
          <w:szCs w:val="16"/>
        </w:rPr>
        <w:t>: Capital works expenditure 20</w:t>
      </w:r>
      <w:r w:rsidR="0094681C" w:rsidRPr="00610F31">
        <w:rPr>
          <w:rFonts w:ascii="Arial" w:hAnsi="Arial" w:cs="Arial"/>
          <w:b/>
          <w:iCs/>
          <w:color w:val="1F497D"/>
          <w:sz w:val="16"/>
          <w:szCs w:val="16"/>
        </w:rPr>
        <w:t>18</w:t>
      </w:r>
      <w:r w:rsidR="00704F11" w:rsidRPr="00610F31">
        <w:rPr>
          <w:rFonts w:ascii="Arial" w:hAnsi="Arial" w:cs="Arial"/>
          <w:b/>
          <w:iCs/>
          <w:color w:val="1F497D"/>
          <w:sz w:val="16"/>
          <w:szCs w:val="16"/>
        </w:rPr>
        <w:t>–1</w:t>
      </w:r>
      <w:r w:rsidR="0094681C" w:rsidRPr="00610F31">
        <w:rPr>
          <w:rFonts w:ascii="Arial" w:hAnsi="Arial" w:cs="Arial"/>
          <w:b/>
          <w:iCs/>
          <w:color w:val="1F497D"/>
          <w:sz w:val="16"/>
          <w:szCs w:val="16"/>
        </w:rPr>
        <w:t>9</w:t>
      </w:r>
      <w:r w:rsidR="00704F11" w:rsidRPr="00610F31">
        <w:rPr>
          <w:rFonts w:ascii="Arial" w:hAnsi="Arial" w:cs="Arial"/>
          <w:b/>
          <w:iCs/>
          <w:color w:val="1F497D"/>
          <w:sz w:val="16"/>
          <w:szCs w:val="16"/>
        </w:rPr>
        <w:t xml:space="preserve"> to 202</w:t>
      </w:r>
      <w:r w:rsidR="0094681C" w:rsidRPr="00610F31">
        <w:rPr>
          <w:rFonts w:ascii="Arial" w:hAnsi="Arial" w:cs="Arial"/>
          <w:b/>
          <w:iCs/>
          <w:color w:val="1F497D"/>
          <w:sz w:val="16"/>
          <w:szCs w:val="16"/>
        </w:rPr>
        <w:t>1</w:t>
      </w:r>
      <w:r w:rsidR="00704F11" w:rsidRPr="00610F31">
        <w:rPr>
          <w:rFonts w:ascii="Arial" w:hAnsi="Arial" w:cs="Arial"/>
          <w:b/>
          <w:iCs/>
          <w:color w:val="1F497D"/>
          <w:sz w:val="16"/>
          <w:szCs w:val="16"/>
        </w:rPr>
        <w:t>–2</w:t>
      </w:r>
      <w:r w:rsidR="0094681C" w:rsidRPr="00610F31">
        <w:rPr>
          <w:rFonts w:ascii="Arial" w:hAnsi="Arial" w:cs="Arial"/>
          <w:b/>
          <w:iCs/>
          <w:color w:val="1F497D"/>
          <w:sz w:val="16"/>
          <w:szCs w:val="16"/>
        </w:rPr>
        <w:t>2</w:t>
      </w:r>
      <w:r w:rsidR="00704F11" w:rsidRPr="00610F31">
        <w:rPr>
          <w:rFonts w:ascii="Arial" w:hAnsi="Arial" w:cs="Arial"/>
          <w:b/>
          <w:iCs/>
          <w:color w:val="1F497D"/>
          <w:sz w:val="16"/>
          <w:szCs w:val="16"/>
        </w:rPr>
        <w:t xml:space="preserve"> ($m</w:t>
      </w:r>
      <w:r w:rsidR="00704F11" w:rsidRPr="00610F31">
        <w:rPr>
          <w:rFonts w:ascii="Arial" w:hAnsi="Arial" w:cs="Arial"/>
          <w:b/>
          <w:bCs/>
          <w:sz w:val="16"/>
          <w:szCs w:val="16"/>
        </w:rPr>
        <w:t>)</w:t>
      </w:r>
    </w:p>
    <w:p w14:paraId="30E1657E" w14:textId="77777777" w:rsidR="00217E61" w:rsidRPr="00AF76A3" w:rsidRDefault="00217E61" w:rsidP="00217E61">
      <w:pPr>
        <w:spacing w:before="200" w:after="100"/>
        <w:rPr>
          <w:rFonts w:ascii="Arial" w:hAnsi="Arial" w:cs="Arial"/>
          <w:sz w:val="20"/>
          <w:szCs w:val="20"/>
        </w:rPr>
      </w:pPr>
      <w:r w:rsidRPr="00AF76A3">
        <w:rPr>
          <w:rFonts w:ascii="Arial" w:hAnsi="Arial" w:cs="Arial"/>
          <w:sz w:val="20"/>
          <w:szCs w:val="20"/>
        </w:rPr>
        <w:t>The main categories of expenditure were:</w:t>
      </w:r>
    </w:p>
    <w:p w14:paraId="7A848CB8" w14:textId="0C9AC463" w:rsidR="00217E61" w:rsidRPr="00AF76A3" w:rsidRDefault="00217E61" w:rsidP="0098383B">
      <w:pPr>
        <w:pStyle w:val="ListBullet"/>
        <w:numPr>
          <w:ilvl w:val="0"/>
          <w:numId w:val="26"/>
        </w:numPr>
        <w:spacing w:before="100" w:after="100"/>
        <w:ind w:left="714" w:hanging="357"/>
        <w:rPr>
          <w:rFonts w:ascii="Arial" w:hAnsi="Arial" w:cs="Arial"/>
          <w:sz w:val="20"/>
          <w:szCs w:val="20"/>
        </w:rPr>
      </w:pPr>
      <w:r w:rsidRPr="00AF76A3">
        <w:rPr>
          <w:rFonts w:ascii="Arial" w:hAnsi="Arial" w:cs="Arial"/>
          <w:sz w:val="20"/>
          <w:szCs w:val="20"/>
        </w:rPr>
        <w:t>$92.8 million on land and buildings</w:t>
      </w:r>
    </w:p>
    <w:p w14:paraId="4A17726B" w14:textId="74BC16D9" w:rsidR="00217E61" w:rsidRPr="00AF76A3" w:rsidRDefault="00217E61" w:rsidP="0098383B">
      <w:pPr>
        <w:pStyle w:val="ListBullet"/>
        <w:numPr>
          <w:ilvl w:val="0"/>
          <w:numId w:val="26"/>
        </w:numPr>
        <w:spacing w:before="100" w:after="100"/>
        <w:ind w:left="714" w:hanging="357"/>
        <w:rPr>
          <w:rFonts w:ascii="Arial" w:hAnsi="Arial" w:cs="Arial"/>
          <w:sz w:val="20"/>
          <w:szCs w:val="20"/>
        </w:rPr>
      </w:pPr>
      <w:r w:rsidRPr="00AF76A3">
        <w:rPr>
          <w:rFonts w:ascii="Arial" w:hAnsi="Arial" w:cs="Arial"/>
          <w:sz w:val="20"/>
          <w:szCs w:val="20"/>
        </w:rPr>
        <w:t>$24.8 million on roads</w:t>
      </w:r>
    </w:p>
    <w:p w14:paraId="008D4B37" w14:textId="33EAA23B" w:rsidR="00217E61" w:rsidRPr="00AF76A3" w:rsidRDefault="00217E61" w:rsidP="0098383B">
      <w:pPr>
        <w:pStyle w:val="ListBullet"/>
        <w:numPr>
          <w:ilvl w:val="0"/>
          <w:numId w:val="26"/>
        </w:numPr>
        <w:spacing w:before="100" w:after="100"/>
        <w:ind w:left="714" w:hanging="357"/>
        <w:rPr>
          <w:rFonts w:ascii="Arial" w:hAnsi="Arial" w:cs="Arial"/>
          <w:sz w:val="20"/>
          <w:szCs w:val="20"/>
        </w:rPr>
      </w:pPr>
      <w:r w:rsidRPr="00AF76A3">
        <w:rPr>
          <w:rFonts w:ascii="Arial" w:hAnsi="Arial" w:cs="Arial"/>
          <w:sz w:val="20"/>
          <w:szCs w:val="20"/>
        </w:rPr>
        <w:t xml:space="preserve">$32.0 million on parks, open </w:t>
      </w:r>
      <w:proofErr w:type="gramStart"/>
      <w:r w:rsidRPr="00AF76A3">
        <w:rPr>
          <w:rFonts w:ascii="Arial" w:hAnsi="Arial" w:cs="Arial"/>
          <w:sz w:val="20"/>
          <w:szCs w:val="20"/>
        </w:rPr>
        <w:t>space</w:t>
      </w:r>
      <w:proofErr w:type="gramEnd"/>
      <w:r w:rsidRPr="00AF76A3">
        <w:rPr>
          <w:rFonts w:ascii="Arial" w:hAnsi="Arial" w:cs="Arial"/>
          <w:sz w:val="20"/>
          <w:szCs w:val="20"/>
        </w:rPr>
        <w:t xml:space="preserve"> and streetscapes</w:t>
      </w:r>
    </w:p>
    <w:p w14:paraId="478B3660" w14:textId="6D1A39DC" w:rsidR="00217E61" w:rsidRPr="00AF76A3" w:rsidRDefault="00217E61" w:rsidP="0098383B">
      <w:pPr>
        <w:pStyle w:val="ListBullet"/>
        <w:numPr>
          <w:ilvl w:val="0"/>
          <w:numId w:val="26"/>
        </w:numPr>
        <w:spacing w:before="100" w:after="100"/>
        <w:ind w:left="714" w:hanging="357"/>
        <w:rPr>
          <w:rFonts w:ascii="Arial" w:hAnsi="Arial" w:cs="Arial"/>
          <w:sz w:val="20"/>
          <w:szCs w:val="20"/>
        </w:rPr>
      </w:pPr>
      <w:r w:rsidRPr="00AF76A3">
        <w:rPr>
          <w:rFonts w:ascii="Arial" w:hAnsi="Arial" w:cs="Arial"/>
          <w:sz w:val="20"/>
          <w:szCs w:val="20"/>
        </w:rPr>
        <w:t>$10.6 million on plant and equipment</w:t>
      </w:r>
    </w:p>
    <w:p w14:paraId="42B1DFF6" w14:textId="0BEA5F8D" w:rsidR="00217E61" w:rsidRPr="00AF76A3" w:rsidRDefault="00217E61" w:rsidP="0098383B">
      <w:pPr>
        <w:pStyle w:val="ListBullet"/>
        <w:numPr>
          <w:ilvl w:val="0"/>
          <w:numId w:val="26"/>
        </w:numPr>
        <w:spacing w:before="100" w:after="100"/>
        <w:ind w:left="714" w:hanging="357"/>
        <w:rPr>
          <w:rFonts w:ascii="Arial" w:hAnsi="Arial" w:cs="Arial"/>
          <w:sz w:val="20"/>
          <w:szCs w:val="20"/>
        </w:rPr>
      </w:pPr>
      <w:r w:rsidRPr="00AF76A3">
        <w:rPr>
          <w:rFonts w:ascii="Arial" w:hAnsi="Arial" w:cs="Arial"/>
          <w:sz w:val="20"/>
          <w:szCs w:val="20"/>
        </w:rPr>
        <w:t>$7.5 million on drainage</w:t>
      </w:r>
    </w:p>
    <w:p w14:paraId="3CE9B290" w14:textId="06D0212E" w:rsidR="00217E61" w:rsidRPr="00AF76A3" w:rsidRDefault="00217E61" w:rsidP="0098383B">
      <w:pPr>
        <w:pStyle w:val="ListBullet"/>
        <w:numPr>
          <w:ilvl w:val="0"/>
          <w:numId w:val="26"/>
        </w:numPr>
        <w:spacing w:before="100" w:after="100"/>
        <w:ind w:left="714" w:hanging="357"/>
        <w:rPr>
          <w:rFonts w:ascii="Arial" w:hAnsi="Arial" w:cs="Arial"/>
          <w:sz w:val="20"/>
          <w:szCs w:val="20"/>
        </w:rPr>
      </w:pPr>
      <w:r w:rsidRPr="00AF76A3">
        <w:rPr>
          <w:rFonts w:ascii="Arial" w:hAnsi="Arial" w:cs="Arial"/>
          <w:sz w:val="20"/>
          <w:szCs w:val="20"/>
        </w:rPr>
        <w:t>$9.9 million on foot and bike paths</w:t>
      </w:r>
    </w:p>
    <w:p w14:paraId="6C74221D" w14:textId="2D613C45" w:rsidR="00217E61" w:rsidRPr="00AF76A3" w:rsidRDefault="00217E61" w:rsidP="0098383B">
      <w:pPr>
        <w:pStyle w:val="ListBullet"/>
        <w:numPr>
          <w:ilvl w:val="0"/>
          <w:numId w:val="26"/>
        </w:numPr>
        <w:spacing w:before="100" w:after="100"/>
        <w:ind w:left="714" w:hanging="357"/>
        <w:rPr>
          <w:rFonts w:ascii="Arial" w:hAnsi="Arial" w:cs="Arial"/>
          <w:sz w:val="20"/>
          <w:szCs w:val="20"/>
        </w:rPr>
      </w:pPr>
      <w:r w:rsidRPr="00AF76A3">
        <w:rPr>
          <w:rFonts w:ascii="Arial" w:hAnsi="Arial" w:cs="Arial"/>
          <w:sz w:val="20"/>
          <w:szCs w:val="20"/>
        </w:rPr>
        <w:t>$11.4 million on recreational, leisure and community facilities</w:t>
      </w:r>
    </w:p>
    <w:p w14:paraId="3E4DB0A4" w14:textId="5FE96018" w:rsidR="00217E61" w:rsidRPr="00AF76A3" w:rsidRDefault="00217E61" w:rsidP="0098383B">
      <w:pPr>
        <w:pStyle w:val="ListBullet"/>
        <w:numPr>
          <w:ilvl w:val="0"/>
          <w:numId w:val="26"/>
        </w:numPr>
        <w:spacing w:before="100" w:after="100"/>
        <w:ind w:left="714" w:hanging="357"/>
        <w:rPr>
          <w:rFonts w:ascii="Arial" w:hAnsi="Arial" w:cs="Arial"/>
          <w:sz w:val="20"/>
          <w:szCs w:val="20"/>
        </w:rPr>
      </w:pPr>
      <w:r w:rsidRPr="00AF76A3">
        <w:rPr>
          <w:rFonts w:ascii="Arial" w:hAnsi="Arial" w:cs="Arial"/>
          <w:sz w:val="20"/>
          <w:szCs w:val="20"/>
        </w:rPr>
        <w:t>$6.7 million on other assets.</w:t>
      </w:r>
    </w:p>
    <w:p w14:paraId="2706B2A1" w14:textId="43DDA8C4" w:rsidR="00217E61" w:rsidRDefault="00217E61">
      <w:pPr>
        <w:spacing w:line="240" w:lineRule="auto"/>
        <w:rPr>
          <w:rFonts w:ascii="Arial" w:hAnsi="Arial" w:cs="Arial"/>
          <w:b/>
          <w:iCs/>
          <w:color w:val="1F497D"/>
          <w:sz w:val="20"/>
          <w:szCs w:val="20"/>
          <w:highlight w:val="yellow"/>
        </w:rPr>
      </w:pPr>
      <w:r>
        <w:rPr>
          <w:rFonts w:ascii="Arial" w:hAnsi="Arial" w:cs="Arial"/>
          <w:sz w:val="20"/>
          <w:szCs w:val="20"/>
          <w:highlight w:val="yellow"/>
        </w:rPr>
        <w:br w:type="page"/>
      </w:r>
    </w:p>
    <w:p w14:paraId="7AA7AA69" w14:textId="77777777" w:rsidR="00704F11" w:rsidRPr="004233B3" w:rsidRDefault="00704F11" w:rsidP="006026AB">
      <w:pPr>
        <w:pStyle w:val="Caption"/>
        <w:spacing w:before="200" w:after="100" w:line="270" w:lineRule="atLeast"/>
        <w:rPr>
          <w:rFonts w:ascii="Arial" w:hAnsi="Arial" w:cs="Arial"/>
          <w:color w:val="003361"/>
          <w:sz w:val="20"/>
          <w:szCs w:val="20"/>
        </w:rPr>
      </w:pPr>
      <w:r w:rsidRPr="004233B3">
        <w:rPr>
          <w:rFonts w:ascii="Arial" w:hAnsi="Arial" w:cs="Arial"/>
          <w:color w:val="003361"/>
          <w:sz w:val="20"/>
          <w:szCs w:val="20"/>
        </w:rPr>
        <w:lastRenderedPageBreak/>
        <w:t>Liabilities</w:t>
      </w:r>
    </w:p>
    <w:p w14:paraId="0D417AFA" w14:textId="77777777" w:rsidR="00217E61" w:rsidRPr="004233B3" w:rsidRDefault="00217E61" w:rsidP="00217E61">
      <w:pPr>
        <w:spacing w:before="100" w:after="100"/>
        <w:rPr>
          <w:rFonts w:ascii="Arial" w:hAnsi="Arial" w:cs="Arial"/>
          <w:sz w:val="20"/>
          <w:szCs w:val="20"/>
        </w:rPr>
      </w:pPr>
      <w:r w:rsidRPr="004233B3">
        <w:rPr>
          <w:rFonts w:ascii="Arial" w:hAnsi="Arial" w:cs="Arial"/>
          <w:sz w:val="20"/>
          <w:szCs w:val="20"/>
        </w:rPr>
        <w:t>Our liabilities include future commitments to suppliers, employees (for leave entitlements), loans and costs associated with providing landfill.</w:t>
      </w:r>
    </w:p>
    <w:p w14:paraId="241793FA" w14:textId="0A437DC3" w:rsidR="00704F11" w:rsidRPr="004233B3" w:rsidRDefault="00704F11" w:rsidP="006026AB">
      <w:pPr>
        <w:pStyle w:val="Caption"/>
        <w:spacing w:before="200" w:after="100" w:line="270" w:lineRule="atLeast"/>
        <w:rPr>
          <w:rFonts w:ascii="Arial" w:hAnsi="Arial" w:cs="Arial"/>
          <w:color w:val="003361"/>
          <w:sz w:val="20"/>
          <w:szCs w:val="20"/>
        </w:rPr>
      </w:pPr>
      <w:r w:rsidRPr="004233B3">
        <w:rPr>
          <w:rFonts w:ascii="Arial" w:hAnsi="Arial" w:cs="Arial"/>
          <w:color w:val="003361"/>
          <w:sz w:val="20"/>
          <w:szCs w:val="20"/>
        </w:rPr>
        <w:t xml:space="preserve">Total </w:t>
      </w:r>
      <w:r w:rsidR="008B6B7F" w:rsidRPr="004233B3">
        <w:rPr>
          <w:rFonts w:ascii="Arial" w:hAnsi="Arial" w:cs="Arial"/>
          <w:color w:val="003361"/>
          <w:sz w:val="20"/>
          <w:szCs w:val="20"/>
        </w:rPr>
        <w:t>L</w:t>
      </w:r>
      <w:r w:rsidRPr="004233B3">
        <w:rPr>
          <w:rFonts w:ascii="Arial" w:hAnsi="Arial" w:cs="Arial"/>
          <w:color w:val="003361"/>
          <w:sz w:val="20"/>
          <w:szCs w:val="20"/>
        </w:rPr>
        <w:t>iabilities</w:t>
      </w:r>
    </w:p>
    <w:p w14:paraId="283B350E" w14:textId="26C02B1F" w:rsidR="000A7B3B" w:rsidRDefault="000A7B3B" w:rsidP="006026AB">
      <w:pPr>
        <w:spacing w:before="100" w:after="100"/>
        <w:rPr>
          <w:rFonts w:ascii="Arial" w:hAnsi="Arial" w:cs="Arial"/>
          <w:sz w:val="20"/>
          <w:szCs w:val="20"/>
        </w:rPr>
      </w:pPr>
      <w:r>
        <w:rPr>
          <w:rFonts w:ascii="Arial" w:hAnsi="Arial" w:cs="Arial"/>
          <w:b/>
          <w:iCs/>
          <w:noProof/>
          <w:color w:val="1F497D"/>
          <w:sz w:val="16"/>
          <w:szCs w:val="16"/>
        </w:rPr>
        <w:drawing>
          <wp:anchor distT="0" distB="0" distL="114300" distR="114300" simplePos="0" relativeHeight="251682889" behindDoc="0" locked="0" layoutInCell="1" allowOverlap="1" wp14:anchorId="37BA880F" wp14:editId="64EE83AB">
            <wp:simplePos x="0" y="0"/>
            <wp:positionH relativeFrom="column">
              <wp:posOffset>-38100</wp:posOffset>
            </wp:positionH>
            <wp:positionV relativeFrom="paragraph">
              <wp:posOffset>577215</wp:posOffset>
            </wp:positionV>
            <wp:extent cx="5151755" cy="1000125"/>
            <wp:effectExtent l="0" t="0" r="0" b="9525"/>
            <wp:wrapTopAndBottom/>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5151755" cy="1000125"/>
                    </a:xfrm>
                    <a:prstGeom prst="rect">
                      <a:avLst/>
                    </a:prstGeom>
                    <a:noFill/>
                  </pic:spPr>
                </pic:pic>
              </a:graphicData>
            </a:graphic>
          </wp:anchor>
        </w:drawing>
      </w:r>
      <w:r w:rsidR="00217E61" w:rsidRPr="004233B3">
        <w:rPr>
          <w:rFonts w:ascii="Arial" w:hAnsi="Arial" w:cs="Arial"/>
          <w:sz w:val="20"/>
          <w:szCs w:val="20"/>
        </w:rPr>
        <w:t xml:space="preserve">As Figure 8 shows, total liabilities were $277.5 million, an increase of 14.1 per cent on the 2020–21 balance. This increase is due to new loans financing our </w:t>
      </w:r>
      <w:r w:rsidR="00B42DFB">
        <w:rPr>
          <w:rFonts w:ascii="Arial" w:hAnsi="Arial" w:cs="Arial"/>
          <w:sz w:val="20"/>
          <w:szCs w:val="20"/>
        </w:rPr>
        <w:t>c</w:t>
      </w:r>
      <w:r w:rsidR="00217E61" w:rsidRPr="004233B3">
        <w:rPr>
          <w:rFonts w:ascii="Arial" w:hAnsi="Arial" w:cs="Arial"/>
          <w:sz w:val="20"/>
          <w:szCs w:val="20"/>
        </w:rPr>
        <w:t xml:space="preserve">ivic </w:t>
      </w:r>
      <w:r w:rsidR="00B42DFB">
        <w:rPr>
          <w:rFonts w:ascii="Arial" w:hAnsi="Arial" w:cs="Arial"/>
          <w:sz w:val="20"/>
          <w:szCs w:val="20"/>
        </w:rPr>
        <w:t>p</w:t>
      </w:r>
      <w:r w:rsidR="00217E61" w:rsidRPr="004233B3">
        <w:rPr>
          <w:rFonts w:ascii="Arial" w:hAnsi="Arial" w:cs="Arial"/>
          <w:sz w:val="20"/>
          <w:szCs w:val="20"/>
        </w:rPr>
        <w:t>recinct project and other key community projects and grants received in advance.</w:t>
      </w:r>
      <w:r w:rsidR="004A5067">
        <w:rPr>
          <w:rFonts w:ascii="Arial" w:hAnsi="Arial" w:cs="Arial"/>
          <w:sz w:val="20"/>
          <w:szCs w:val="20"/>
        </w:rPr>
        <w:t xml:space="preserve"> </w:t>
      </w:r>
    </w:p>
    <w:p w14:paraId="78950928" w14:textId="0CF1791E" w:rsidR="00704F11" w:rsidRPr="006026AB" w:rsidRDefault="000A7B3B" w:rsidP="006026AB">
      <w:pPr>
        <w:spacing w:before="100" w:after="100"/>
        <w:rPr>
          <w:rFonts w:ascii="Arial" w:hAnsi="Arial" w:cs="Arial"/>
          <w:b/>
          <w:iCs/>
          <w:color w:val="1F497D"/>
          <w:sz w:val="16"/>
          <w:szCs w:val="16"/>
        </w:rPr>
      </w:pPr>
      <w:r>
        <w:rPr>
          <w:rFonts w:ascii="Arial" w:hAnsi="Arial" w:cs="Arial"/>
          <w:b/>
          <w:iCs/>
          <w:color w:val="1F497D"/>
          <w:sz w:val="16"/>
          <w:szCs w:val="16"/>
        </w:rPr>
        <w:br/>
      </w:r>
      <w:r w:rsidR="00704F11" w:rsidRPr="006026AB">
        <w:rPr>
          <w:rFonts w:ascii="Arial" w:hAnsi="Arial" w:cs="Arial"/>
          <w:b/>
          <w:iCs/>
          <w:color w:val="1F497D"/>
          <w:sz w:val="16"/>
          <w:szCs w:val="16"/>
        </w:rPr>
        <w:t xml:space="preserve">FIGURE </w:t>
      </w:r>
      <w:r w:rsidR="009959DB" w:rsidRPr="006026AB">
        <w:rPr>
          <w:rFonts w:ascii="Arial" w:hAnsi="Arial" w:cs="Arial"/>
          <w:b/>
          <w:iCs/>
          <w:color w:val="1F497D"/>
          <w:sz w:val="16"/>
          <w:szCs w:val="16"/>
        </w:rPr>
        <w:t>8</w:t>
      </w:r>
      <w:r w:rsidR="00704F11" w:rsidRPr="006026AB">
        <w:rPr>
          <w:rFonts w:ascii="Arial" w:hAnsi="Arial" w:cs="Arial"/>
          <w:b/>
          <w:iCs/>
          <w:color w:val="1F497D"/>
          <w:sz w:val="16"/>
          <w:szCs w:val="16"/>
        </w:rPr>
        <w:t>: Total liabilities 201</w:t>
      </w:r>
      <w:r w:rsidR="001C7B6D" w:rsidRPr="006026AB">
        <w:rPr>
          <w:rFonts w:ascii="Arial" w:hAnsi="Arial" w:cs="Arial"/>
          <w:b/>
          <w:iCs/>
          <w:color w:val="1F497D"/>
          <w:sz w:val="16"/>
          <w:szCs w:val="16"/>
        </w:rPr>
        <w:t>8</w:t>
      </w:r>
      <w:r w:rsidR="00704F11" w:rsidRPr="006026AB">
        <w:rPr>
          <w:rFonts w:ascii="Arial" w:hAnsi="Arial" w:cs="Arial"/>
          <w:b/>
          <w:iCs/>
          <w:color w:val="1F497D"/>
          <w:sz w:val="16"/>
          <w:szCs w:val="16"/>
        </w:rPr>
        <w:t>–1</w:t>
      </w:r>
      <w:r w:rsidR="001C7B6D" w:rsidRPr="006026AB">
        <w:rPr>
          <w:rFonts w:ascii="Arial" w:hAnsi="Arial" w:cs="Arial"/>
          <w:b/>
          <w:iCs/>
          <w:color w:val="1F497D"/>
          <w:sz w:val="16"/>
          <w:szCs w:val="16"/>
        </w:rPr>
        <w:t>9</w:t>
      </w:r>
      <w:r w:rsidR="00704F11" w:rsidRPr="006026AB">
        <w:rPr>
          <w:rFonts w:ascii="Arial" w:hAnsi="Arial" w:cs="Arial"/>
          <w:b/>
          <w:iCs/>
          <w:color w:val="1F497D"/>
          <w:sz w:val="16"/>
          <w:szCs w:val="16"/>
        </w:rPr>
        <w:t xml:space="preserve"> to 202</w:t>
      </w:r>
      <w:r w:rsidR="001C7B6D" w:rsidRPr="006026AB">
        <w:rPr>
          <w:rFonts w:ascii="Arial" w:hAnsi="Arial" w:cs="Arial"/>
          <w:b/>
          <w:iCs/>
          <w:color w:val="1F497D"/>
          <w:sz w:val="16"/>
          <w:szCs w:val="16"/>
        </w:rPr>
        <w:t>1</w:t>
      </w:r>
      <w:r w:rsidR="00704F11" w:rsidRPr="006026AB">
        <w:rPr>
          <w:rFonts w:ascii="Arial" w:hAnsi="Arial" w:cs="Arial"/>
          <w:b/>
          <w:iCs/>
          <w:color w:val="1F497D"/>
          <w:sz w:val="16"/>
          <w:szCs w:val="16"/>
        </w:rPr>
        <w:t>–2</w:t>
      </w:r>
      <w:r w:rsidR="001C7B6D" w:rsidRPr="006026AB">
        <w:rPr>
          <w:rFonts w:ascii="Arial" w:hAnsi="Arial" w:cs="Arial"/>
          <w:b/>
          <w:iCs/>
          <w:color w:val="1F497D"/>
          <w:sz w:val="16"/>
          <w:szCs w:val="16"/>
        </w:rPr>
        <w:t>2</w:t>
      </w:r>
      <w:r w:rsidR="00704F11" w:rsidRPr="006026AB">
        <w:rPr>
          <w:rFonts w:ascii="Arial" w:hAnsi="Arial" w:cs="Arial"/>
          <w:b/>
          <w:iCs/>
          <w:color w:val="1F497D"/>
          <w:sz w:val="16"/>
          <w:szCs w:val="16"/>
        </w:rPr>
        <w:t xml:space="preserve"> ($m)</w:t>
      </w:r>
    </w:p>
    <w:p w14:paraId="76D8B13A" w14:textId="77777777" w:rsidR="00704F11" w:rsidRPr="004233B3" w:rsidRDefault="00704F11" w:rsidP="006026AB">
      <w:pPr>
        <w:pStyle w:val="Caption"/>
        <w:spacing w:before="200" w:after="100" w:line="270" w:lineRule="atLeast"/>
        <w:rPr>
          <w:rFonts w:ascii="Arial" w:hAnsi="Arial" w:cs="Arial"/>
          <w:color w:val="003361"/>
          <w:sz w:val="20"/>
          <w:szCs w:val="20"/>
        </w:rPr>
      </w:pPr>
      <w:r w:rsidRPr="004233B3">
        <w:rPr>
          <w:rFonts w:ascii="Arial" w:hAnsi="Arial" w:cs="Arial"/>
          <w:color w:val="003361"/>
          <w:sz w:val="20"/>
          <w:szCs w:val="20"/>
        </w:rPr>
        <w:t>Loans</w:t>
      </w:r>
    </w:p>
    <w:p w14:paraId="30C73D45" w14:textId="22065214" w:rsidR="00217E61" w:rsidRPr="004233B3" w:rsidRDefault="00217E61" w:rsidP="00217E61">
      <w:pPr>
        <w:spacing w:before="100" w:after="100"/>
        <w:rPr>
          <w:rFonts w:ascii="Arial" w:hAnsi="Arial" w:cs="Arial"/>
          <w:sz w:val="20"/>
          <w:szCs w:val="20"/>
        </w:rPr>
      </w:pPr>
      <w:r w:rsidRPr="004233B3">
        <w:rPr>
          <w:rFonts w:ascii="Arial" w:hAnsi="Arial" w:cs="Arial"/>
          <w:sz w:val="20"/>
          <w:szCs w:val="20"/>
        </w:rPr>
        <w:t xml:space="preserve">Our loan balance equates to 50.5 per cent of total liabilities, which is slightly higher than 2020–21 (48.1 per cent). </w:t>
      </w:r>
    </w:p>
    <w:p w14:paraId="748218A5" w14:textId="5AB206DC" w:rsidR="000A7B3B" w:rsidRDefault="00217E61" w:rsidP="006026AB">
      <w:pPr>
        <w:spacing w:before="100" w:after="100"/>
        <w:rPr>
          <w:rFonts w:ascii="Arial" w:hAnsi="Arial" w:cs="Arial"/>
          <w:sz w:val="20"/>
          <w:szCs w:val="20"/>
        </w:rPr>
      </w:pPr>
      <w:r w:rsidRPr="004233B3">
        <w:rPr>
          <w:rFonts w:ascii="Arial" w:hAnsi="Arial" w:cs="Arial"/>
          <w:sz w:val="20"/>
          <w:szCs w:val="20"/>
        </w:rPr>
        <w:t>The overall increase in our loan balance of $23.0 million is due to $32.3 million in new loans, offset by $9.3 million of debt paid off during the year.</w:t>
      </w:r>
    </w:p>
    <w:p w14:paraId="4EC3AE9E" w14:textId="265F5C8E" w:rsidR="00704F11" w:rsidRPr="006026AB" w:rsidRDefault="000A7B3B" w:rsidP="006026AB">
      <w:pPr>
        <w:spacing w:before="100" w:after="100"/>
        <w:rPr>
          <w:rFonts w:ascii="Arial" w:hAnsi="Arial" w:cs="Arial"/>
          <w:b/>
          <w:iCs/>
          <w:color w:val="1F497D"/>
          <w:sz w:val="16"/>
          <w:szCs w:val="16"/>
        </w:rPr>
      </w:pPr>
      <w:r>
        <w:rPr>
          <w:rFonts w:ascii="Arial" w:hAnsi="Arial" w:cs="Arial"/>
          <w:b/>
          <w:iCs/>
          <w:noProof/>
          <w:color w:val="1F497D"/>
          <w:sz w:val="16"/>
          <w:szCs w:val="16"/>
        </w:rPr>
        <w:drawing>
          <wp:anchor distT="0" distB="0" distL="114300" distR="114300" simplePos="0" relativeHeight="251684937" behindDoc="1" locked="0" layoutInCell="1" allowOverlap="1" wp14:anchorId="7B93D166" wp14:editId="106C50AB">
            <wp:simplePos x="0" y="0"/>
            <wp:positionH relativeFrom="column">
              <wp:posOffset>0</wp:posOffset>
            </wp:positionH>
            <wp:positionV relativeFrom="paragraph">
              <wp:posOffset>-3175</wp:posOffset>
            </wp:positionV>
            <wp:extent cx="5206365" cy="1012190"/>
            <wp:effectExtent l="0" t="0" r="0" b="0"/>
            <wp:wrapTopAndBottom/>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5206365" cy="1012190"/>
                    </a:xfrm>
                    <a:prstGeom prst="rect">
                      <a:avLst/>
                    </a:prstGeom>
                    <a:noFill/>
                  </pic:spPr>
                </pic:pic>
              </a:graphicData>
            </a:graphic>
          </wp:anchor>
        </w:drawing>
      </w:r>
      <w:r w:rsidR="006026AB">
        <w:rPr>
          <w:rFonts w:ascii="Arial" w:hAnsi="Arial" w:cs="Arial"/>
          <w:sz w:val="16"/>
          <w:szCs w:val="16"/>
        </w:rPr>
        <w:br/>
      </w:r>
      <w:r w:rsidR="00704F11" w:rsidRPr="006026AB">
        <w:rPr>
          <w:rFonts w:ascii="Arial" w:hAnsi="Arial" w:cs="Arial"/>
          <w:b/>
          <w:iCs/>
          <w:color w:val="1F497D"/>
          <w:sz w:val="16"/>
          <w:szCs w:val="16"/>
        </w:rPr>
        <w:t xml:space="preserve">FIGURE </w:t>
      </w:r>
      <w:r w:rsidR="009959DB" w:rsidRPr="006026AB">
        <w:rPr>
          <w:rFonts w:ascii="Arial" w:hAnsi="Arial" w:cs="Arial"/>
          <w:b/>
          <w:iCs/>
          <w:color w:val="1F497D"/>
          <w:sz w:val="16"/>
          <w:szCs w:val="16"/>
        </w:rPr>
        <w:t>9</w:t>
      </w:r>
      <w:r w:rsidR="00704F11" w:rsidRPr="006026AB">
        <w:rPr>
          <w:rFonts w:ascii="Arial" w:hAnsi="Arial" w:cs="Arial"/>
          <w:b/>
          <w:iCs/>
          <w:color w:val="1F497D"/>
          <w:sz w:val="16"/>
          <w:szCs w:val="16"/>
        </w:rPr>
        <w:t>: Loans from 201</w:t>
      </w:r>
      <w:r w:rsidR="001C7B6D" w:rsidRPr="006026AB">
        <w:rPr>
          <w:rFonts w:ascii="Arial" w:hAnsi="Arial" w:cs="Arial"/>
          <w:b/>
          <w:iCs/>
          <w:color w:val="1F497D"/>
          <w:sz w:val="16"/>
          <w:szCs w:val="16"/>
        </w:rPr>
        <w:t>8</w:t>
      </w:r>
      <w:r w:rsidR="00704F11" w:rsidRPr="006026AB">
        <w:rPr>
          <w:rFonts w:ascii="Arial" w:hAnsi="Arial" w:cs="Arial"/>
          <w:b/>
          <w:iCs/>
          <w:color w:val="1F497D"/>
          <w:sz w:val="16"/>
          <w:szCs w:val="16"/>
        </w:rPr>
        <w:t>–1</w:t>
      </w:r>
      <w:r w:rsidR="001C7B6D" w:rsidRPr="006026AB">
        <w:rPr>
          <w:rFonts w:ascii="Arial" w:hAnsi="Arial" w:cs="Arial"/>
          <w:b/>
          <w:iCs/>
          <w:color w:val="1F497D"/>
          <w:sz w:val="16"/>
          <w:szCs w:val="16"/>
        </w:rPr>
        <w:t>9</w:t>
      </w:r>
      <w:r w:rsidR="00704F11" w:rsidRPr="006026AB">
        <w:rPr>
          <w:rFonts w:ascii="Arial" w:hAnsi="Arial" w:cs="Arial"/>
          <w:b/>
          <w:iCs/>
          <w:color w:val="1F497D"/>
          <w:sz w:val="16"/>
          <w:szCs w:val="16"/>
        </w:rPr>
        <w:t xml:space="preserve"> to 202</w:t>
      </w:r>
      <w:r w:rsidR="001C7B6D" w:rsidRPr="006026AB">
        <w:rPr>
          <w:rFonts w:ascii="Arial" w:hAnsi="Arial" w:cs="Arial"/>
          <w:b/>
          <w:iCs/>
          <w:color w:val="1F497D"/>
          <w:sz w:val="16"/>
          <w:szCs w:val="16"/>
        </w:rPr>
        <w:t>1</w:t>
      </w:r>
      <w:r w:rsidR="00704F11" w:rsidRPr="006026AB">
        <w:rPr>
          <w:rFonts w:ascii="Arial" w:hAnsi="Arial" w:cs="Arial"/>
          <w:b/>
          <w:iCs/>
          <w:color w:val="1F497D"/>
          <w:sz w:val="16"/>
          <w:szCs w:val="16"/>
        </w:rPr>
        <w:t>–2</w:t>
      </w:r>
      <w:r w:rsidR="001C7B6D" w:rsidRPr="006026AB">
        <w:rPr>
          <w:rFonts w:ascii="Arial" w:hAnsi="Arial" w:cs="Arial"/>
          <w:b/>
          <w:iCs/>
          <w:color w:val="1F497D"/>
          <w:sz w:val="16"/>
          <w:szCs w:val="16"/>
        </w:rPr>
        <w:t>2</w:t>
      </w:r>
      <w:r w:rsidR="00704F11" w:rsidRPr="006026AB">
        <w:rPr>
          <w:rFonts w:ascii="Arial" w:hAnsi="Arial" w:cs="Arial"/>
          <w:b/>
          <w:iCs/>
          <w:color w:val="1F497D"/>
          <w:sz w:val="16"/>
          <w:szCs w:val="16"/>
        </w:rPr>
        <w:t xml:space="preserve"> ($m)</w:t>
      </w:r>
    </w:p>
    <w:p w14:paraId="440EBB4A" w14:textId="49BC9C6A" w:rsidR="00704F11" w:rsidRPr="004233B3" w:rsidRDefault="00704F11" w:rsidP="006026AB">
      <w:pPr>
        <w:pStyle w:val="Caption"/>
        <w:spacing w:before="200" w:after="100" w:line="270" w:lineRule="atLeast"/>
        <w:rPr>
          <w:rFonts w:ascii="Arial" w:hAnsi="Arial" w:cs="Arial"/>
          <w:color w:val="003361"/>
          <w:sz w:val="20"/>
          <w:szCs w:val="20"/>
        </w:rPr>
      </w:pPr>
      <w:r w:rsidRPr="00DE6328">
        <w:rPr>
          <w:rFonts w:ascii="Arial" w:hAnsi="Arial" w:cs="Arial"/>
          <w:color w:val="003361"/>
          <w:sz w:val="20"/>
          <w:szCs w:val="20"/>
        </w:rPr>
        <w:t xml:space="preserve">Debt </w:t>
      </w:r>
      <w:r w:rsidR="008B6B7F" w:rsidRPr="00DE6328">
        <w:rPr>
          <w:rFonts w:ascii="Arial" w:hAnsi="Arial" w:cs="Arial"/>
          <w:color w:val="003361"/>
          <w:sz w:val="20"/>
          <w:szCs w:val="20"/>
        </w:rPr>
        <w:t>C</w:t>
      </w:r>
      <w:r w:rsidRPr="00DE6328">
        <w:rPr>
          <w:rFonts w:ascii="Arial" w:hAnsi="Arial" w:cs="Arial"/>
          <w:color w:val="003361"/>
          <w:sz w:val="20"/>
          <w:szCs w:val="20"/>
        </w:rPr>
        <w:t>ommitment</w:t>
      </w:r>
    </w:p>
    <w:p w14:paraId="0433E233" w14:textId="77777777" w:rsidR="00217E61" w:rsidRPr="004233B3" w:rsidRDefault="00217E61" w:rsidP="00217E61">
      <w:pPr>
        <w:spacing w:before="100" w:after="100"/>
        <w:rPr>
          <w:rFonts w:ascii="Arial" w:hAnsi="Arial" w:cs="Arial"/>
          <w:sz w:val="20"/>
          <w:szCs w:val="20"/>
        </w:rPr>
      </w:pPr>
      <w:r w:rsidRPr="004233B3">
        <w:rPr>
          <w:rFonts w:ascii="Arial" w:hAnsi="Arial" w:cs="Arial"/>
          <w:sz w:val="20"/>
          <w:szCs w:val="20"/>
        </w:rPr>
        <w:t xml:space="preserve">The debt commitment ratio shows the percentage of rates required to meet loan repayments for the following 12 months. </w:t>
      </w:r>
    </w:p>
    <w:p w14:paraId="30EEEBCB" w14:textId="77777777" w:rsidR="000A7B3B" w:rsidRDefault="00217E61" w:rsidP="00217E61">
      <w:pPr>
        <w:spacing w:before="100" w:after="100"/>
        <w:rPr>
          <w:rFonts w:ascii="Arial" w:hAnsi="Arial" w:cs="Arial"/>
          <w:sz w:val="20"/>
          <w:szCs w:val="20"/>
        </w:rPr>
      </w:pPr>
      <w:r w:rsidRPr="004233B3">
        <w:rPr>
          <w:rFonts w:ascii="Arial" w:hAnsi="Arial" w:cs="Arial"/>
          <w:sz w:val="20"/>
          <w:szCs w:val="20"/>
        </w:rPr>
        <w:t>Figure 10 shows that a low percentage of rates are being used to service loans and we have ample capacity to meet our debt repayments.</w:t>
      </w:r>
    </w:p>
    <w:p w14:paraId="2DD57085" w14:textId="327E967A" w:rsidR="00FE22DF" w:rsidRDefault="000A7B3B" w:rsidP="00217E61">
      <w:pPr>
        <w:spacing w:before="100" w:after="100"/>
        <w:rPr>
          <w:rFonts w:ascii="Arial" w:hAnsi="Arial" w:cs="Arial"/>
          <w:sz w:val="20"/>
          <w:szCs w:val="20"/>
        </w:rPr>
      </w:pPr>
      <w:r>
        <w:rPr>
          <w:rFonts w:ascii="Arial" w:hAnsi="Arial" w:cs="Arial"/>
          <w:noProof/>
          <w:sz w:val="20"/>
          <w:szCs w:val="20"/>
        </w:rPr>
        <w:drawing>
          <wp:anchor distT="0" distB="0" distL="114300" distR="114300" simplePos="0" relativeHeight="251683913" behindDoc="1" locked="0" layoutInCell="1" allowOverlap="1" wp14:anchorId="46B52B0A" wp14:editId="28EF4288">
            <wp:simplePos x="0" y="0"/>
            <wp:positionH relativeFrom="column">
              <wp:posOffset>66675</wp:posOffset>
            </wp:positionH>
            <wp:positionV relativeFrom="paragraph">
              <wp:posOffset>3810</wp:posOffset>
            </wp:positionV>
            <wp:extent cx="5145405" cy="1085215"/>
            <wp:effectExtent l="0" t="0" r="0" b="635"/>
            <wp:wrapTopAndBottom/>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5145405" cy="1085215"/>
                    </a:xfrm>
                    <a:prstGeom prst="rect">
                      <a:avLst/>
                    </a:prstGeom>
                    <a:noFill/>
                  </pic:spPr>
                </pic:pic>
              </a:graphicData>
            </a:graphic>
            <wp14:sizeRelH relativeFrom="page">
              <wp14:pctWidth>0</wp14:pctWidth>
            </wp14:sizeRelH>
            <wp14:sizeRelV relativeFrom="page">
              <wp14:pctHeight>0</wp14:pctHeight>
            </wp14:sizeRelV>
          </wp:anchor>
        </w:drawing>
      </w:r>
    </w:p>
    <w:p w14:paraId="704A78E7" w14:textId="536F6CDF" w:rsidR="00704F11" w:rsidRPr="004233B3" w:rsidRDefault="00704F11" w:rsidP="00DE6328">
      <w:pPr>
        <w:pStyle w:val="Caption"/>
        <w:keepNext w:val="0"/>
        <w:spacing w:before="100" w:after="100" w:line="270" w:lineRule="atLeast"/>
        <w:rPr>
          <w:rFonts w:ascii="Arial" w:hAnsi="Arial" w:cs="Arial"/>
          <w:sz w:val="16"/>
          <w:szCs w:val="16"/>
        </w:rPr>
      </w:pPr>
      <w:r w:rsidRPr="004233B3">
        <w:rPr>
          <w:rFonts w:ascii="Arial" w:hAnsi="Arial" w:cs="Arial"/>
          <w:sz w:val="16"/>
          <w:szCs w:val="16"/>
        </w:rPr>
        <w:t xml:space="preserve">FIGURE </w:t>
      </w:r>
      <w:r w:rsidR="009959DB" w:rsidRPr="004233B3">
        <w:rPr>
          <w:rFonts w:ascii="Arial" w:hAnsi="Arial" w:cs="Arial"/>
          <w:sz w:val="16"/>
          <w:szCs w:val="16"/>
        </w:rPr>
        <w:t>10</w:t>
      </w:r>
      <w:r w:rsidRPr="004233B3">
        <w:rPr>
          <w:rFonts w:ascii="Arial" w:hAnsi="Arial" w:cs="Arial"/>
          <w:sz w:val="16"/>
          <w:szCs w:val="16"/>
        </w:rPr>
        <w:t>: Debt commitment percentage 201</w:t>
      </w:r>
      <w:r w:rsidR="001C7B6D" w:rsidRPr="004233B3">
        <w:rPr>
          <w:rFonts w:ascii="Arial" w:hAnsi="Arial" w:cs="Arial"/>
          <w:sz w:val="16"/>
          <w:szCs w:val="16"/>
        </w:rPr>
        <w:t>8</w:t>
      </w:r>
      <w:r w:rsidRPr="004233B3">
        <w:rPr>
          <w:rFonts w:ascii="Arial" w:hAnsi="Arial" w:cs="Arial"/>
          <w:sz w:val="16"/>
          <w:szCs w:val="16"/>
        </w:rPr>
        <w:t>–1</w:t>
      </w:r>
      <w:r w:rsidR="001C7B6D" w:rsidRPr="004233B3">
        <w:rPr>
          <w:rFonts w:ascii="Arial" w:hAnsi="Arial" w:cs="Arial"/>
          <w:sz w:val="16"/>
          <w:szCs w:val="16"/>
        </w:rPr>
        <w:t>9</w:t>
      </w:r>
      <w:r w:rsidRPr="004233B3">
        <w:rPr>
          <w:rFonts w:ascii="Arial" w:hAnsi="Arial" w:cs="Arial"/>
          <w:sz w:val="16"/>
          <w:szCs w:val="16"/>
        </w:rPr>
        <w:t xml:space="preserve"> to 202</w:t>
      </w:r>
      <w:r w:rsidR="001C7B6D" w:rsidRPr="004233B3">
        <w:rPr>
          <w:rFonts w:ascii="Arial" w:hAnsi="Arial" w:cs="Arial"/>
          <w:sz w:val="16"/>
          <w:szCs w:val="16"/>
        </w:rPr>
        <w:t>1</w:t>
      </w:r>
      <w:r w:rsidRPr="004233B3">
        <w:rPr>
          <w:rFonts w:ascii="Arial" w:hAnsi="Arial" w:cs="Arial"/>
          <w:sz w:val="16"/>
          <w:szCs w:val="16"/>
        </w:rPr>
        <w:t>–2</w:t>
      </w:r>
      <w:r w:rsidR="001C7B6D" w:rsidRPr="004233B3">
        <w:rPr>
          <w:rFonts w:ascii="Arial" w:hAnsi="Arial" w:cs="Arial"/>
          <w:sz w:val="16"/>
          <w:szCs w:val="16"/>
        </w:rPr>
        <w:t>2</w:t>
      </w:r>
      <w:r w:rsidRPr="004233B3">
        <w:rPr>
          <w:rFonts w:ascii="Arial" w:hAnsi="Arial" w:cs="Arial"/>
          <w:sz w:val="16"/>
          <w:szCs w:val="16"/>
        </w:rPr>
        <w:t xml:space="preserve"> (%)</w:t>
      </w:r>
    </w:p>
    <w:p w14:paraId="7FF8C718" w14:textId="77777777" w:rsidR="000A7B3B" w:rsidRDefault="000A7B3B">
      <w:pPr>
        <w:spacing w:line="240" w:lineRule="auto"/>
        <w:rPr>
          <w:rFonts w:ascii="Arial" w:hAnsi="Arial" w:cs="Arial"/>
          <w:b/>
          <w:iCs/>
          <w:color w:val="003361"/>
          <w:sz w:val="20"/>
          <w:szCs w:val="20"/>
        </w:rPr>
      </w:pPr>
      <w:r>
        <w:rPr>
          <w:rFonts w:ascii="Arial" w:hAnsi="Arial" w:cs="Arial"/>
          <w:color w:val="003361"/>
          <w:sz w:val="20"/>
          <w:szCs w:val="20"/>
        </w:rPr>
        <w:br w:type="page"/>
      </w:r>
    </w:p>
    <w:p w14:paraId="740D26E8" w14:textId="571C9E7B" w:rsidR="00704F11" w:rsidRPr="004233B3" w:rsidRDefault="00704F11" w:rsidP="006026AB">
      <w:pPr>
        <w:pStyle w:val="Caption"/>
        <w:spacing w:before="200" w:after="100" w:line="270" w:lineRule="atLeast"/>
        <w:rPr>
          <w:rFonts w:ascii="Arial" w:hAnsi="Arial" w:cs="Arial"/>
          <w:color w:val="003361"/>
          <w:sz w:val="20"/>
          <w:szCs w:val="20"/>
        </w:rPr>
      </w:pPr>
      <w:r w:rsidRPr="004233B3">
        <w:rPr>
          <w:rFonts w:ascii="Arial" w:hAnsi="Arial" w:cs="Arial"/>
          <w:color w:val="003361"/>
          <w:sz w:val="20"/>
          <w:szCs w:val="20"/>
        </w:rPr>
        <w:lastRenderedPageBreak/>
        <w:t xml:space="preserve">Ratepayer </w:t>
      </w:r>
      <w:r w:rsidR="008B6B7F" w:rsidRPr="004233B3">
        <w:rPr>
          <w:rFonts w:ascii="Arial" w:hAnsi="Arial" w:cs="Arial"/>
          <w:color w:val="003361"/>
          <w:sz w:val="20"/>
          <w:szCs w:val="20"/>
        </w:rPr>
        <w:t>E</w:t>
      </w:r>
      <w:r w:rsidRPr="004233B3">
        <w:rPr>
          <w:rFonts w:ascii="Arial" w:hAnsi="Arial" w:cs="Arial"/>
          <w:color w:val="003361"/>
          <w:sz w:val="20"/>
          <w:szCs w:val="20"/>
        </w:rPr>
        <w:t>quity</w:t>
      </w:r>
    </w:p>
    <w:p w14:paraId="2B847032" w14:textId="32F0BD67" w:rsidR="00217E61" w:rsidRPr="004233B3" w:rsidRDefault="00217E61" w:rsidP="00217E61">
      <w:pPr>
        <w:pStyle w:val="TableText"/>
        <w:keepNext/>
        <w:spacing w:before="100" w:after="100"/>
        <w:rPr>
          <w:rFonts w:ascii="Arial" w:hAnsi="Arial" w:cs="Arial"/>
          <w:sz w:val="20"/>
          <w:szCs w:val="20"/>
        </w:rPr>
      </w:pPr>
      <w:r w:rsidRPr="004233B3">
        <w:rPr>
          <w:rFonts w:ascii="Arial" w:hAnsi="Arial" w:cs="Arial"/>
          <w:sz w:val="20"/>
          <w:szCs w:val="20"/>
        </w:rPr>
        <w:t xml:space="preserve">Ratepayer equity is represented by our net worth – that is what we own ($4,383.3 million) minus what we owe ($277.5 million). </w:t>
      </w:r>
    </w:p>
    <w:p w14:paraId="27215C82" w14:textId="7FED774C" w:rsidR="000A7B3B" w:rsidRDefault="00217E61" w:rsidP="006026AB">
      <w:pPr>
        <w:pStyle w:val="TableText"/>
        <w:keepNext/>
        <w:spacing w:before="100" w:after="100"/>
        <w:rPr>
          <w:rFonts w:ascii="Arial" w:hAnsi="Arial" w:cs="Arial"/>
          <w:sz w:val="20"/>
          <w:szCs w:val="20"/>
        </w:rPr>
      </w:pPr>
      <w:r w:rsidRPr="004233B3">
        <w:rPr>
          <w:rFonts w:ascii="Arial" w:hAnsi="Arial" w:cs="Arial"/>
          <w:sz w:val="20"/>
          <w:szCs w:val="20"/>
        </w:rPr>
        <w:t xml:space="preserve">As Figure 11 shows, ratepayer equity as </w:t>
      </w:r>
      <w:proofErr w:type="gramStart"/>
      <w:r w:rsidRPr="004233B3">
        <w:rPr>
          <w:rFonts w:ascii="Arial" w:hAnsi="Arial" w:cs="Arial"/>
          <w:sz w:val="20"/>
          <w:szCs w:val="20"/>
        </w:rPr>
        <w:t>at</w:t>
      </w:r>
      <w:proofErr w:type="gramEnd"/>
      <w:r w:rsidRPr="004233B3">
        <w:rPr>
          <w:rFonts w:ascii="Arial" w:hAnsi="Arial" w:cs="Arial"/>
          <w:sz w:val="20"/>
          <w:szCs w:val="20"/>
        </w:rPr>
        <w:t xml:space="preserve"> 30 June 2022 was $4,105.8 million – a 32.0 per cent increase on the previous year. This is due to continued growth of our fixed asset base – that is, property, </w:t>
      </w:r>
      <w:proofErr w:type="gramStart"/>
      <w:r w:rsidRPr="004233B3">
        <w:rPr>
          <w:rFonts w:ascii="Arial" w:hAnsi="Arial" w:cs="Arial"/>
          <w:sz w:val="20"/>
          <w:szCs w:val="20"/>
        </w:rPr>
        <w:t>plant</w:t>
      </w:r>
      <w:proofErr w:type="gramEnd"/>
      <w:r w:rsidRPr="004233B3">
        <w:rPr>
          <w:rFonts w:ascii="Arial" w:hAnsi="Arial" w:cs="Arial"/>
          <w:sz w:val="20"/>
          <w:szCs w:val="20"/>
        </w:rPr>
        <w:t xml:space="preserve"> and equipment – and the impact of land building and infrastructure revaluations.</w:t>
      </w:r>
      <w:r w:rsidR="000A7B3B">
        <w:rPr>
          <w:rFonts w:ascii="Arial" w:hAnsi="Arial" w:cs="Arial"/>
          <w:noProof/>
          <w:sz w:val="20"/>
          <w:szCs w:val="20"/>
        </w:rPr>
        <w:drawing>
          <wp:inline distT="0" distB="0" distL="0" distR="0" wp14:anchorId="58FCC23C" wp14:editId="63473155">
            <wp:extent cx="5139690" cy="975360"/>
            <wp:effectExtent l="0" t="0" r="3810" b="0"/>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5139690" cy="975360"/>
                    </a:xfrm>
                    <a:prstGeom prst="rect">
                      <a:avLst/>
                    </a:prstGeom>
                    <a:noFill/>
                  </pic:spPr>
                </pic:pic>
              </a:graphicData>
            </a:graphic>
          </wp:inline>
        </w:drawing>
      </w:r>
    </w:p>
    <w:p w14:paraId="17FF98FE" w14:textId="05FAF1F0" w:rsidR="00704F11" w:rsidRPr="007F3B16" w:rsidRDefault="006026AB" w:rsidP="006026AB">
      <w:pPr>
        <w:pStyle w:val="TableText"/>
        <w:keepNext/>
        <w:spacing w:before="100" w:after="100"/>
        <w:rPr>
          <w:rFonts w:ascii="Arial" w:hAnsi="Arial" w:cs="Arial"/>
          <w:sz w:val="16"/>
          <w:szCs w:val="16"/>
        </w:rPr>
      </w:pPr>
      <w:r>
        <w:rPr>
          <w:rFonts w:ascii="Arial" w:hAnsi="Arial" w:cs="Arial"/>
          <w:sz w:val="20"/>
          <w:szCs w:val="20"/>
        </w:rPr>
        <w:br/>
      </w:r>
      <w:r w:rsidR="00704F11" w:rsidRPr="006026AB">
        <w:rPr>
          <w:rFonts w:ascii="Arial" w:hAnsi="Arial" w:cs="Arial"/>
          <w:b/>
          <w:iCs/>
          <w:color w:val="1F497D"/>
          <w:sz w:val="16"/>
          <w:szCs w:val="16"/>
        </w:rPr>
        <w:t>FIGURE 1</w:t>
      </w:r>
      <w:r w:rsidR="009959DB" w:rsidRPr="006026AB">
        <w:rPr>
          <w:rFonts w:ascii="Arial" w:hAnsi="Arial" w:cs="Arial"/>
          <w:b/>
          <w:iCs/>
          <w:color w:val="1F497D"/>
          <w:sz w:val="16"/>
          <w:szCs w:val="16"/>
        </w:rPr>
        <w:t>1</w:t>
      </w:r>
      <w:r w:rsidR="00704F11" w:rsidRPr="006026AB">
        <w:rPr>
          <w:rFonts w:ascii="Arial" w:hAnsi="Arial" w:cs="Arial"/>
          <w:b/>
          <w:iCs/>
          <w:color w:val="1F497D"/>
          <w:sz w:val="16"/>
          <w:szCs w:val="16"/>
        </w:rPr>
        <w:t>: Ratepayer equity 201</w:t>
      </w:r>
      <w:r w:rsidR="001C7B6D" w:rsidRPr="006026AB">
        <w:rPr>
          <w:rFonts w:ascii="Arial" w:hAnsi="Arial" w:cs="Arial"/>
          <w:b/>
          <w:iCs/>
          <w:color w:val="1F497D"/>
          <w:sz w:val="16"/>
          <w:szCs w:val="16"/>
        </w:rPr>
        <w:t>8</w:t>
      </w:r>
      <w:r w:rsidR="00704F11" w:rsidRPr="006026AB">
        <w:rPr>
          <w:rFonts w:ascii="Arial" w:hAnsi="Arial" w:cs="Arial"/>
          <w:b/>
          <w:iCs/>
          <w:color w:val="1F497D"/>
          <w:sz w:val="16"/>
          <w:szCs w:val="16"/>
        </w:rPr>
        <w:t>–1</w:t>
      </w:r>
      <w:r w:rsidR="001C7B6D" w:rsidRPr="006026AB">
        <w:rPr>
          <w:rFonts w:ascii="Arial" w:hAnsi="Arial" w:cs="Arial"/>
          <w:b/>
          <w:iCs/>
          <w:color w:val="1F497D"/>
          <w:sz w:val="16"/>
          <w:szCs w:val="16"/>
        </w:rPr>
        <w:t>9</w:t>
      </w:r>
      <w:r w:rsidR="00704F11" w:rsidRPr="006026AB">
        <w:rPr>
          <w:rFonts w:ascii="Arial" w:hAnsi="Arial" w:cs="Arial"/>
          <w:b/>
          <w:iCs/>
          <w:color w:val="1F497D"/>
          <w:sz w:val="16"/>
          <w:szCs w:val="16"/>
        </w:rPr>
        <w:t xml:space="preserve"> to 202</w:t>
      </w:r>
      <w:r w:rsidR="001C7B6D" w:rsidRPr="006026AB">
        <w:rPr>
          <w:rFonts w:ascii="Arial" w:hAnsi="Arial" w:cs="Arial"/>
          <w:b/>
          <w:iCs/>
          <w:color w:val="1F497D"/>
          <w:sz w:val="16"/>
          <w:szCs w:val="16"/>
        </w:rPr>
        <w:t>1</w:t>
      </w:r>
      <w:r w:rsidR="00704F11" w:rsidRPr="006026AB">
        <w:rPr>
          <w:rFonts w:ascii="Arial" w:hAnsi="Arial" w:cs="Arial"/>
          <w:b/>
          <w:iCs/>
          <w:color w:val="1F497D"/>
          <w:sz w:val="16"/>
          <w:szCs w:val="16"/>
        </w:rPr>
        <w:t>–2</w:t>
      </w:r>
      <w:r w:rsidR="001C7B6D" w:rsidRPr="006026AB">
        <w:rPr>
          <w:rFonts w:ascii="Arial" w:hAnsi="Arial" w:cs="Arial"/>
          <w:b/>
          <w:iCs/>
          <w:color w:val="1F497D"/>
          <w:sz w:val="16"/>
          <w:szCs w:val="16"/>
        </w:rPr>
        <w:t>2</w:t>
      </w:r>
      <w:r w:rsidR="00704F11" w:rsidRPr="006026AB">
        <w:rPr>
          <w:rFonts w:ascii="Arial" w:hAnsi="Arial" w:cs="Arial"/>
          <w:b/>
          <w:iCs/>
          <w:color w:val="1F497D"/>
          <w:sz w:val="16"/>
          <w:szCs w:val="16"/>
        </w:rPr>
        <w:t xml:space="preserve"> ($m)</w:t>
      </w:r>
    </w:p>
    <w:p w14:paraId="439D15E6" w14:textId="77777777" w:rsidR="00704F11" w:rsidRDefault="00704F11" w:rsidP="00704F11">
      <w:pPr>
        <w:pStyle w:val="Caption"/>
        <w:spacing w:before="100" w:after="100" w:line="270" w:lineRule="atLeast"/>
        <w:rPr>
          <w:rFonts w:ascii="Arial" w:hAnsi="Arial" w:cs="Arial"/>
          <w:sz w:val="20"/>
        </w:rPr>
      </w:pPr>
    </w:p>
    <w:p w14:paraId="7C5DF949" w14:textId="77777777" w:rsidR="00704F11" w:rsidRDefault="00704F11" w:rsidP="00704F11">
      <w:pPr>
        <w:spacing w:before="100" w:after="100"/>
      </w:pPr>
    </w:p>
    <w:p w14:paraId="3C315277" w14:textId="77777777" w:rsidR="00704F11" w:rsidRDefault="00704F11" w:rsidP="00704F11">
      <w:pPr>
        <w:spacing w:before="100" w:after="100"/>
      </w:pPr>
    </w:p>
    <w:p w14:paraId="6ED39D59" w14:textId="77777777" w:rsidR="00B82E7E" w:rsidRDefault="00B82E7E">
      <w:pPr>
        <w:spacing w:line="240" w:lineRule="auto"/>
        <w:rPr>
          <w:rFonts w:ascii="Arial" w:eastAsia="MS Gothic" w:hAnsi="Arial" w:cs="Arial"/>
          <w:b/>
          <w:bCs/>
          <w:color w:val="003361"/>
          <w:sz w:val="28"/>
          <w:szCs w:val="28"/>
        </w:rPr>
      </w:pPr>
      <w:r>
        <w:rPr>
          <w:rFonts w:ascii="Arial" w:hAnsi="Arial" w:cs="Arial"/>
          <w:color w:val="003361"/>
          <w:sz w:val="28"/>
          <w:szCs w:val="28"/>
        </w:rPr>
        <w:br w:type="page"/>
      </w:r>
    </w:p>
    <w:p w14:paraId="6F56344E" w14:textId="2898C344" w:rsidR="00704F11" w:rsidRDefault="00704F11" w:rsidP="00704F11">
      <w:pPr>
        <w:pStyle w:val="Heading2"/>
        <w:spacing w:before="100" w:after="100"/>
        <w:rPr>
          <w:rFonts w:ascii="Arial" w:hAnsi="Arial" w:cs="Arial"/>
          <w:color w:val="003361"/>
          <w:sz w:val="28"/>
          <w:szCs w:val="28"/>
        </w:rPr>
      </w:pPr>
      <w:bookmarkStart w:id="24" w:name="_Toc116036570"/>
      <w:r w:rsidRPr="008B6B7F">
        <w:rPr>
          <w:rFonts w:ascii="Arial" w:hAnsi="Arial" w:cs="Arial"/>
          <w:color w:val="003361"/>
          <w:sz w:val="28"/>
          <w:szCs w:val="28"/>
        </w:rPr>
        <w:lastRenderedPageBreak/>
        <w:t>KEY CAPITAL PROJECTS</w:t>
      </w:r>
      <w:bookmarkEnd w:id="24"/>
    </w:p>
    <w:p w14:paraId="0787D542" w14:textId="4FCD3F55" w:rsidR="00C26ADF" w:rsidRPr="00C26ADF" w:rsidRDefault="00BE2F09" w:rsidP="00BE2F09">
      <w:pPr>
        <w:spacing w:after="200"/>
      </w:pPr>
      <w:r>
        <w:rPr>
          <w:rFonts w:ascii="Arial" w:hAnsi="Arial" w:cs="Arial"/>
          <w:b/>
          <w:color w:val="99D1DC"/>
          <w:sz w:val="24"/>
          <w:szCs w:val="24"/>
        </w:rPr>
        <w:t>We deliver an extensive capital works program each year to create infrastructure for our community.</w:t>
      </w:r>
      <w:r w:rsidRPr="004933A8">
        <w:rPr>
          <w:rFonts w:ascii="Arial" w:hAnsi="Arial" w:cs="Arial"/>
          <w:sz w:val="20"/>
          <w:szCs w:val="20"/>
        </w:rPr>
        <w:t xml:space="preserve"> </w:t>
      </w:r>
    </w:p>
    <w:p w14:paraId="3AC18F9B" w14:textId="2DE46880" w:rsidR="003A1F39" w:rsidRDefault="0069219C" w:rsidP="00A32EAE">
      <w:pPr>
        <w:pStyle w:val="Introduction"/>
        <w:spacing w:before="100" w:after="100" w:line="270" w:lineRule="atLeast"/>
        <w:rPr>
          <w:rFonts w:ascii="Arial" w:hAnsi="Arial" w:cs="Arial"/>
          <w:color w:val="002060"/>
          <w:sz w:val="16"/>
          <w:szCs w:val="16"/>
        </w:rPr>
      </w:pPr>
      <w:r>
        <w:rPr>
          <w:noProof/>
        </w:rPr>
        <w:drawing>
          <wp:inline distT="0" distB="0" distL="0" distR="0" wp14:anchorId="624B73B3" wp14:editId="610C3F47">
            <wp:extent cx="6150610" cy="8436610"/>
            <wp:effectExtent l="0" t="0" r="2540" b="2540"/>
            <wp:docPr id="1472421512" name="Picture 14724215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6150610" cy="8436610"/>
                    </a:xfrm>
                    <a:prstGeom prst="rect">
                      <a:avLst/>
                    </a:prstGeom>
                    <a:noFill/>
                    <a:ln>
                      <a:noFill/>
                    </a:ln>
                  </pic:spPr>
                </pic:pic>
              </a:graphicData>
            </a:graphic>
          </wp:inline>
        </w:drawing>
      </w:r>
      <w:r w:rsidR="003A1F39" w:rsidRPr="005213A4">
        <w:rPr>
          <w:rFonts w:ascii="Arial" w:hAnsi="Arial" w:cs="Arial"/>
          <w:color w:val="002060"/>
          <w:sz w:val="16"/>
          <w:szCs w:val="16"/>
        </w:rPr>
        <w:t xml:space="preserve"> </w:t>
      </w:r>
    </w:p>
    <w:p w14:paraId="21516387" w14:textId="2E89CAF2" w:rsidR="00704F11" w:rsidRPr="005213A4" w:rsidRDefault="00704F11" w:rsidP="00A32EAE">
      <w:pPr>
        <w:pStyle w:val="Introduction"/>
        <w:spacing w:before="100" w:after="100" w:line="270" w:lineRule="atLeast"/>
        <w:rPr>
          <w:rFonts w:ascii="Arial" w:hAnsi="Arial" w:cs="Arial"/>
          <w:noProof/>
          <w:color w:val="002060"/>
          <w:sz w:val="16"/>
          <w:szCs w:val="16"/>
        </w:rPr>
      </w:pPr>
      <w:r w:rsidRPr="005213A4">
        <w:rPr>
          <w:rFonts w:ascii="Arial" w:hAnsi="Arial" w:cs="Arial"/>
          <w:color w:val="002060"/>
          <w:sz w:val="16"/>
          <w:szCs w:val="16"/>
        </w:rPr>
        <w:t xml:space="preserve">FIGURE </w:t>
      </w:r>
      <w:r w:rsidRPr="005213A4">
        <w:rPr>
          <w:rFonts w:ascii="Arial" w:hAnsi="Arial" w:cs="Arial"/>
          <w:noProof/>
          <w:color w:val="002060"/>
          <w:sz w:val="16"/>
          <w:szCs w:val="16"/>
        </w:rPr>
        <w:t>1</w:t>
      </w:r>
      <w:r w:rsidR="009959DB" w:rsidRPr="005213A4">
        <w:rPr>
          <w:rFonts w:ascii="Arial" w:hAnsi="Arial" w:cs="Arial"/>
          <w:noProof/>
          <w:color w:val="002060"/>
          <w:sz w:val="16"/>
          <w:szCs w:val="16"/>
        </w:rPr>
        <w:t>2</w:t>
      </w:r>
      <w:r w:rsidRPr="005213A4">
        <w:rPr>
          <w:rFonts w:ascii="Arial" w:hAnsi="Arial" w:cs="Arial"/>
          <w:color w:val="002060"/>
          <w:sz w:val="16"/>
          <w:szCs w:val="16"/>
        </w:rPr>
        <w:t>: Key Capital Projects 2021–22</w:t>
      </w:r>
    </w:p>
    <w:p w14:paraId="4A63E79E" w14:textId="77777777" w:rsidR="00704F11" w:rsidRPr="00A04C27" w:rsidRDefault="00704F11" w:rsidP="00044E3B">
      <w:pPr>
        <w:spacing w:before="100" w:after="100"/>
        <w:rPr>
          <w:iCs/>
        </w:rPr>
        <w:sectPr w:rsidR="00704F11" w:rsidRPr="00A04C27" w:rsidSect="00E34A42">
          <w:footerReference w:type="default" r:id="rId30"/>
          <w:pgSz w:w="11907" w:h="16840" w:code="9"/>
          <w:pgMar w:top="851" w:right="720" w:bottom="851" w:left="720" w:header="567" w:footer="340" w:gutter="0"/>
          <w:cols w:space="284"/>
          <w:docGrid w:linePitch="360"/>
        </w:sectPr>
      </w:pPr>
    </w:p>
    <w:p w14:paraId="75B96D5D" w14:textId="2889B7DA" w:rsidR="00704F11" w:rsidRPr="005213A4" w:rsidRDefault="00704F11" w:rsidP="005213A4">
      <w:pPr>
        <w:pStyle w:val="Heading2"/>
        <w:spacing w:after="100"/>
        <w:rPr>
          <w:rFonts w:ascii="Arial" w:hAnsi="Arial" w:cs="Arial"/>
          <w:caps/>
          <w:color w:val="244061"/>
          <w:sz w:val="28"/>
          <w:szCs w:val="28"/>
        </w:rPr>
      </w:pPr>
      <w:bookmarkStart w:id="25" w:name="_Toc116036571"/>
      <w:bookmarkStart w:id="26" w:name="_Toc491441335"/>
      <w:bookmarkStart w:id="27" w:name="_Toc525655719"/>
      <w:r w:rsidRPr="005213A4">
        <w:rPr>
          <w:rFonts w:ascii="Arial" w:hAnsi="Arial" w:cs="Arial"/>
          <w:caps/>
          <w:color w:val="244061"/>
          <w:sz w:val="28"/>
          <w:szCs w:val="28"/>
        </w:rPr>
        <w:lastRenderedPageBreak/>
        <w:t>OUR COMMITMENT TO SUSTAINABILITY</w:t>
      </w:r>
      <w:bookmarkEnd w:id="25"/>
    </w:p>
    <w:p w14:paraId="65A5883C" w14:textId="3D823B7B" w:rsidR="00704F11" w:rsidRPr="008F2A85" w:rsidRDefault="00704F11" w:rsidP="00704F11">
      <w:pPr>
        <w:pStyle w:val="Introduction"/>
        <w:spacing w:before="100" w:after="100" w:line="270" w:lineRule="atLeast"/>
        <w:rPr>
          <w:rFonts w:ascii="Arial" w:hAnsi="Arial" w:cs="Arial"/>
          <w:color w:val="99D1DC"/>
        </w:rPr>
      </w:pPr>
      <w:r w:rsidRPr="008F2A85">
        <w:rPr>
          <w:rFonts w:ascii="Arial" w:hAnsi="Arial" w:cs="Arial"/>
          <w:color w:val="99D1DC"/>
        </w:rPr>
        <w:t xml:space="preserve">Sustainability is a key theme of </w:t>
      </w:r>
      <w:r w:rsidRPr="008F2A85">
        <w:rPr>
          <w:rFonts w:ascii="Arial" w:hAnsi="Arial" w:cs="Arial"/>
          <w:i/>
          <w:iCs/>
          <w:color w:val="99D1DC"/>
        </w:rPr>
        <w:t>Our Community Plan 2021‒25</w:t>
      </w:r>
      <w:r w:rsidRPr="008F2A85">
        <w:rPr>
          <w:rFonts w:ascii="Arial" w:hAnsi="Arial" w:cs="Arial"/>
          <w:color w:val="99D1DC"/>
        </w:rPr>
        <w:t xml:space="preserve"> and a strong focus of the community’s 30-year </w:t>
      </w:r>
      <w:r w:rsidR="00921579">
        <w:rPr>
          <w:rFonts w:ascii="Arial" w:hAnsi="Arial" w:cs="Arial"/>
          <w:color w:val="99D1DC"/>
        </w:rPr>
        <w:t>c</w:t>
      </w:r>
      <w:r w:rsidRPr="008F2A85">
        <w:rPr>
          <w:rFonts w:ascii="Arial" w:hAnsi="Arial" w:cs="Arial"/>
          <w:color w:val="99D1DC"/>
        </w:rPr>
        <w:t xml:space="preserve">lever and </w:t>
      </w:r>
      <w:r w:rsidR="00921579">
        <w:rPr>
          <w:rFonts w:ascii="Arial" w:hAnsi="Arial" w:cs="Arial"/>
          <w:color w:val="99D1DC"/>
        </w:rPr>
        <w:t>c</w:t>
      </w:r>
      <w:r w:rsidRPr="008F2A85">
        <w:rPr>
          <w:rFonts w:ascii="Arial" w:hAnsi="Arial" w:cs="Arial"/>
          <w:color w:val="99D1DC"/>
        </w:rPr>
        <w:t>reative vision</w:t>
      </w:r>
      <w:r w:rsidR="006A7260">
        <w:rPr>
          <w:rFonts w:ascii="Arial" w:hAnsi="Arial" w:cs="Arial"/>
          <w:color w:val="99D1DC"/>
        </w:rPr>
        <w:t>.</w:t>
      </w:r>
    </w:p>
    <w:p w14:paraId="1A6864F4" w14:textId="5C9EAE40" w:rsidR="00704F11" w:rsidRPr="00D02EDE" w:rsidRDefault="004A28B3" w:rsidP="00704F11">
      <w:pPr>
        <w:pStyle w:val="BodyText"/>
        <w:spacing w:before="100" w:after="100"/>
        <w:rPr>
          <w:rFonts w:ascii="Arial" w:hAnsi="Arial" w:cs="Arial"/>
          <w:sz w:val="20"/>
          <w:szCs w:val="20"/>
        </w:rPr>
      </w:pPr>
      <w:r>
        <w:rPr>
          <w:rFonts w:ascii="Arial" w:hAnsi="Arial" w:cs="Arial"/>
          <w:sz w:val="20"/>
          <w:szCs w:val="20"/>
        </w:rPr>
        <w:t>S</w:t>
      </w:r>
      <w:r w:rsidR="00704F11" w:rsidRPr="00D02EDE">
        <w:rPr>
          <w:rFonts w:ascii="Arial" w:hAnsi="Arial" w:cs="Arial"/>
          <w:sz w:val="20"/>
          <w:szCs w:val="20"/>
        </w:rPr>
        <w:t xml:space="preserve">ustainability refers to a continual way of thinking that focuses on the best outcomes for </w:t>
      </w:r>
      <w:r w:rsidR="003E4EF7">
        <w:rPr>
          <w:rFonts w:ascii="Arial" w:hAnsi="Arial" w:cs="Arial"/>
          <w:sz w:val="20"/>
          <w:szCs w:val="20"/>
        </w:rPr>
        <w:t xml:space="preserve">our community, </w:t>
      </w:r>
      <w:proofErr w:type="gramStart"/>
      <w:r w:rsidR="00704F11" w:rsidRPr="00D02EDE">
        <w:rPr>
          <w:rFonts w:ascii="Arial" w:hAnsi="Arial" w:cs="Arial"/>
          <w:sz w:val="20"/>
          <w:szCs w:val="20"/>
        </w:rPr>
        <w:t>environment</w:t>
      </w:r>
      <w:proofErr w:type="gramEnd"/>
      <w:r w:rsidR="00704F11" w:rsidRPr="00D02EDE">
        <w:rPr>
          <w:rFonts w:ascii="Arial" w:hAnsi="Arial" w:cs="Arial"/>
          <w:sz w:val="20"/>
          <w:szCs w:val="20"/>
        </w:rPr>
        <w:t xml:space="preserve"> and the economy</w:t>
      </w:r>
      <w:r w:rsidR="00DB4BA5">
        <w:rPr>
          <w:rFonts w:ascii="Arial" w:hAnsi="Arial" w:cs="Arial"/>
          <w:sz w:val="20"/>
          <w:szCs w:val="20"/>
        </w:rPr>
        <w:t xml:space="preserve">, </w:t>
      </w:r>
      <w:r w:rsidR="00704F11" w:rsidRPr="00D02EDE">
        <w:rPr>
          <w:rFonts w:ascii="Arial" w:hAnsi="Arial" w:cs="Arial"/>
          <w:sz w:val="20"/>
          <w:szCs w:val="20"/>
        </w:rPr>
        <w:t xml:space="preserve">now and in the future. </w:t>
      </w:r>
      <w:r w:rsidR="00704F11" w:rsidRPr="00DC5961">
        <w:rPr>
          <w:rFonts w:ascii="Arial" w:hAnsi="Arial" w:cs="Arial"/>
          <w:sz w:val="20"/>
          <w:szCs w:val="20"/>
        </w:rPr>
        <w:t>Our goal is to incorporate sustainable thinking into every aspect of our business to address some of the long-term challenges facing our community, including climate change, population growth, demands for community infrastructure and social inequity.</w:t>
      </w:r>
      <w:r w:rsidR="00704F11" w:rsidRPr="00D02EDE">
        <w:rPr>
          <w:rFonts w:ascii="Arial" w:hAnsi="Arial" w:cs="Arial"/>
          <w:sz w:val="20"/>
          <w:szCs w:val="20"/>
        </w:rPr>
        <w:t xml:space="preserve"> </w:t>
      </w:r>
    </w:p>
    <w:p w14:paraId="31F5A17C" w14:textId="66AA8429" w:rsidR="00704F11" w:rsidRPr="00B03A0E" w:rsidRDefault="00704F11" w:rsidP="00704F11">
      <w:pPr>
        <w:pStyle w:val="Introduction"/>
        <w:spacing w:before="100" w:after="100" w:line="270" w:lineRule="atLeast"/>
        <w:rPr>
          <w:rFonts w:ascii="Arial" w:hAnsi="Arial" w:cs="Arial"/>
          <w:b w:val="0"/>
          <w:bCs/>
          <w:color w:val="auto"/>
          <w:sz w:val="20"/>
          <w:szCs w:val="20"/>
        </w:rPr>
      </w:pPr>
      <w:r w:rsidRPr="00D02EDE">
        <w:rPr>
          <w:rFonts w:ascii="Arial" w:hAnsi="Arial" w:cs="Arial"/>
          <w:b w:val="0"/>
          <w:bCs/>
          <w:color w:val="auto"/>
          <w:sz w:val="20"/>
          <w:szCs w:val="20"/>
        </w:rPr>
        <w:t xml:space="preserve">In July 2020, Council adopted the </w:t>
      </w:r>
      <w:r w:rsidRPr="00D02EDE">
        <w:rPr>
          <w:rFonts w:ascii="Arial" w:hAnsi="Arial" w:cs="Arial"/>
          <w:b w:val="0"/>
          <w:bCs/>
          <w:i/>
          <w:iCs/>
          <w:color w:val="auto"/>
          <w:sz w:val="20"/>
          <w:szCs w:val="20"/>
        </w:rPr>
        <w:t>Sustainability Framework 2020</w:t>
      </w:r>
      <w:r w:rsidRPr="00D02EDE">
        <w:rPr>
          <w:rFonts w:ascii="Arial" w:hAnsi="Arial" w:cs="Arial"/>
          <w:b w:val="0"/>
          <w:bCs/>
          <w:color w:val="auto"/>
          <w:sz w:val="20"/>
          <w:szCs w:val="20"/>
        </w:rPr>
        <w:t xml:space="preserve"> </w:t>
      </w:r>
      <w:r w:rsidR="00A66244">
        <w:rPr>
          <w:rFonts w:ascii="Arial" w:hAnsi="Arial" w:cs="Arial"/>
          <w:b w:val="0"/>
          <w:bCs/>
          <w:color w:val="auto"/>
          <w:sz w:val="20"/>
          <w:szCs w:val="20"/>
        </w:rPr>
        <w:t xml:space="preserve">committing </w:t>
      </w:r>
      <w:r w:rsidRPr="00D02EDE">
        <w:rPr>
          <w:rFonts w:ascii="Arial" w:hAnsi="Arial" w:cs="Arial"/>
          <w:b w:val="0"/>
          <w:bCs/>
          <w:color w:val="auto"/>
          <w:sz w:val="20"/>
          <w:szCs w:val="20"/>
        </w:rPr>
        <w:t xml:space="preserve">the </w:t>
      </w:r>
      <w:proofErr w:type="gramStart"/>
      <w:r w:rsidRPr="00D02EDE">
        <w:rPr>
          <w:rFonts w:ascii="Arial" w:hAnsi="Arial" w:cs="Arial"/>
          <w:b w:val="0"/>
          <w:bCs/>
          <w:color w:val="auto"/>
          <w:sz w:val="20"/>
          <w:szCs w:val="20"/>
        </w:rPr>
        <w:t>City</w:t>
      </w:r>
      <w:proofErr w:type="gramEnd"/>
      <w:r w:rsidRPr="00D02EDE">
        <w:rPr>
          <w:rFonts w:ascii="Arial" w:hAnsi="Arial" w:cs="Arial"/>
          <w:b w:val="0"/>
          <w:bCs/>
          <w:color w:val="auto"/>
          <w:sz w:val="20"/>
          <w:szCs w:val="20"/>
        </w:rPr>
        <w:t xml:space="preserve"> to take action across three key priority areas of sustainability: protecting our environment</w:t>
      </w:r>
      <w:r w:rsidR="00BF2AEA">
        <w:rPr>
          <w:rFonts w:ascii="Arial" w:hAnsi="Arial" w:cs="Arial"/>
          <w:b w:val="0"/>
          <w:bCs/>
          <w:color w:val="auto"/>
          <w:sz w:val="20"/>
          <w:szCs w:val="20"/>
        </w:rPr>
        <w:t>,</w:t>
      </w:r>
      <w:r w:rsidRPr="00D02EDE">
        <w:rPr>
          <w:rFonts w:ascii="Arial" w:hAnsi="Arial" w:cs="Arial"/>
          <w:b w:val="0"/>
          <w:bCs/>
          <w:color w:val="auto"/>
          <w:sz w:val="20"/>
          <w:szCs w:val="20"/>
        </w:rPr>
        <w:t xml:space="preserve"> community wellbeing</w:t>
      </w:r>
      <w:r w:rsidR="00DC5961">
        <w:rPr>
          <w:rFonts w:ascii="Arial" w:hAnsi="Arial" w:cs="Arial"/>
          <w:b w:val="0"/>
          <w:bCs/>
          <w:color w:val="auto"/>
          <w:sz w:val="20"/>
          <w:szCs w:val="20"/>
        </w:rPr>
        <w:t xml:space="preserve"> and</w:t>
      </w:r>
      <w:r w:rsidR="00B03A0E">
        <w:rPr>
          <w:rFonts w:ascii="Arial" w:hAnsi="Arial" w:cs="Arial"/>
          <w:b w:val="0"/>
          <w:bCs/>
          <w:color w:val="auto"/>
          <w:sz w:val="20"/>
          <w:szCs w:val="20"/>
        </w:rPr>
        <w:t xml:space="preserve"> </w:t>
      </w:r>
      <w:r w:rsidRPr="00B03A0E">
        <w:rPr>
          <w:rFonts w:ascii="Arial" w:hAnsi="Arial" w:cs="Arial"/>
          <w:b w:val="0"/>
          <w:bCs/>
          <w:color w:val="auto"/>
          <w:sz w:val="20"/>
          <w:szCs w:val="20"/>
        </w:rPr>
        <w:t>social equity</w:t>
      </w:r>
      <w:r w:rsidR="00BF2AEA">
        <w:rPr>
          <w:rFonts w:ascii="Arial" w:hAnsi="Arial" w:cs="Arial"/>
          <w:b w:val="0"/>
          <w:bCs/>
          <w:color w:val="auto"/>
          <w:sz w:val="20"/>
          <w:szCs w:val="20"/>
        </w:rPr>
        <w:t>,</w:t>
      </w:r>
      <w:r w:rsidR="00B03A0E">
        <w:rPr>
          <w:rFonts w:ascii="Arial" w:hAnsi="Arial" w:cs="Arial"/>
          <w:b w:val="0"/>
          <w:bCs/>
          <w:color w:val="auto"/>
          <w:sz w:val="20"/>
          <w:szCs w:val="20"/>
        </w:rPr>
        <w:t xml:space="preserve"> </w:t>
      </w:r>
      <w:r w:rsidRPr="00B03A0E">
        <w:rPr>
          <w:rFonts w:ascii="Arial" w:hAnsi="Arial" w:cs="Arial"/>
          <w:b w:val="0"/>
          <w:bCs/>
          <w:color w:val="auto"/>
          <w:sz w:val="20"/>
          <w:szCs w:val="20"/>
        </w:rPr>
        <w:t>and responsible and transparent business.</w:t>
      </w:r>
    </w:p>
    <w:p w14:paraId="3740D868" w14:textId="2E623423" w:rsidR="00704F11" w:rsidRPr="00D02EDE" w:rsidRDefault="00704F11" w:rsidP="00704F11">
      <w:pPr>
        <w:pStyle w:val="BodyText"/>
        <w:spacing w:before="100" w:after="100"/>
        <w:rPr>
          <w:rFonts w:ascii="Arial" w:hAnsi="Arial" w:cs="Arial"/>
          <w:sz w:val="20"/>
          <w:szCs w:val="20"/>
        </w:rPr>
      </w:pPr>
      <w:r w:rsidRPr="00D02EDE">
        <w:rPr>
          <w:rFonts w:ascii="Arial" w:hAnsi="Arial" w:cs="Arial"/>
          <w:sz w:val="20"/>
          <w:szCs w:val="20"/>
        </w:rPr>
        <w:t xml:space="preserve">The framework is implemented through the delivery of short, </w:t>
      </w:r>
      <w:proofErr w:type="gramStart"/>
      <w:r w:rsidRPr="00D02EDE">
        <w:rPr>
          <w:rFonts w:ascii="Arial" w:hAnsi="Arial" w:cs="Arial"/>
          <w:sz w:val="20"/>
          <w:szCs w:val="20"/>
        </w:rPr>
        <w:t>medium</w:t>
      </w:r>
      <w:proofErr w:type="gramEnd"/>
      <w:r w:rsidRPr="00D02EDE">
        <w:rPr>
          <w:rFonts w:ascii="Arial" w:hAnsi="Arial" w:cs="Arial"/>
          <w:sz w:val="20"/>
          <w:szCs w:val="20"/>
        </w:rPr>
        <w:t xml:space="preserve"> and long-term initiatives within the </w:t>
      </w:r>
      <w:r w:rsidRPr="00D02EDE">
        <w:rPr>
          <w:rFonts w:ascii="Arial" w:hAnsi="Arial" w:cs="Arial"/>
          <w:i/>
          <w:iCs/>
          <w:sz w:val="20"/>
          <w:szCs w:val="20"/>
        </w:rPr>
        <w:t>Sustainability Framework Action Plan 2020‒</w:t>
      </w:r>
      <w:r w:rsidRPr="35C40575">
        <w:rPr>
          <w:rFonts w:ascii="Arial" w:hAnsi="Arial" w:cs="Arial"/>
          <w:sz w:val="20"/>
          <w:szCs w:val="20"/>
        </w:rPr>
        <w:t>22</w:t>
      </w:r>
      <w:r w:rsidRPr="00D02EDE">
        <w:rPr>
          <w:rFonts w:ascii="Arial" w:hAnsi="Arial" w:cs="Arial"/>
          <w:sz w:val="20"/>
          <w:szCs w:val="20"/>
        </w:rPr>
        <w:t xml:space="preserve"> and tracked over time </w:t>
      </w:r>
      <w:r w:rsidR="00F53A8A">
        <w:rPr>
          <w:rFonts w:ascii="Arial" w:hAnsi="Arial" w:cs="Arial"/>
          <w:sz w:val="20"/>
          <w:szCs w:val="20"/>
        </w:rPr>
        <w:t xml:space="preserve">against </w:t>
      </w:r>
      <w:r w:rsidRPr="00D02EDE">
        <w:rPr>
          <w:rFonts w:ascii="Arial" w:hAnsi="Arial" w:cs="Arial"/>
          <w:sz w:val="20"/>
          <w:szCs w:val="20"/>
        </w:rPr>
        <w:t>an endorsed set of sustainability indicators and targets.</w:t>
      </w:r>
    </w:p>
    <w:p w14:paraId="4DBAD6C3" w14:textId="3D96D5DF" w:rsidR="00704F11" w:rsidRPr="00D02EDE" w:rsidRDefault="00704F11" w:rsidP="00704F11">
      <w:pPr>
        <w:pStyle w:val="BodyText"/>
        <w:spacing w:before="100" w:after="100"/>
        <w:rPr>
          <w:rFonts w:ascii="Arial" w:hAnsi="Arial" w:cs="Arial"/>
          <w:sz w:val="20"/>
          <w:szCs w:val="20"/>
        </w:rPr>
      </w:pPr>
      <w:r w:rsidRPr="00D02EDE">
        <w:rPr>
          <w:rFonts w:ascii="Arial" w:hAnsi="Arial" w:cs="Arial"/>
          <w:sz w:val="20"/>
          <w:szCs w:val="20"/>
        </w:rPr>
        <w:t xml:space="preserve">In March 2021, we released the </w:t>
      </w:r>
      <w:r w:rsidRPr="00D02EDE">
        <w:rPr>
          <w:rFonts w:ascii="Arial" w:hAnsi="Arial" w:cs="Arial"/>
          <w:i/>
          <w:iCs/>
          <w:sz w:val="20"/>
          <w:szCs w:val="20"/>
        </w:rPr>
        <w:t>Sustainability Performance Report 2021</w:t>
      </w:r>
      <w:r w:rsidRPr="51B35C2A">
        <w:rPr>
          <w:rFonts w:ascii="Arial" w:hAnsi="Arial" w:cs="Arial"/>
          <w:i/>
          <w:sz w:val="20"/>
          <w:szCs w:val="20"/>
        </w:rPr>
        <w:t>,</w:t>
      </w:r>
      <w:r w:rsidRPr="00D02EDE">
        <w:rPr>
          <w:rFonts w:ascii="Arial" w:hAnsi="Arial" w:cs="Arial"/>
          <w:sz w:val="20"/>
          <w:szCs w:val="20"/>
        </w:rPr>
        <w:t xml:space="preserve"> allow</w:t>
      </w:r>
      <w:r>
        <w:rPr>
          <w:rFonts w:ascii="Arial" w:hAnsi="Arial" w:cs="Arial"/>
          <w:sz w:val="20"/>
          <w:szCs w:val="20"/>
        </w:rPr>
        <w:t>ing</w:t>
      </w:r>
      <w:r w:rsidRPr="00D02EDE">
        <w:rPr>
          <w:rFonts w:ascii="Arial" w:hAnsi="Arial" w:cs="Arial"/>
          <w:sz w:val="20"/>
          <w:szCs w:val="20"/>
        </w:rPr>
        <w:t xml:space="preserve"> the community to track the City’s progress</w:t>
      </w:r>
      <w:r>
        <w:rPr>
          <w:rFonts w:ascii="Arial" w:hAnsi="Arial" w:cs="Arial"/>
          <w:sz w:val="20"/>
          <w:szCs w:val="20"/>
        </w:rPr>
        <w:t xml:space="preserve">. </w:t>
      </w:r>
      <w:r w:rsidRPr="00D02EDE">
        <w:rPr>
          <w:rFonts w:ascii="Arial" w:hAnsi="Arial" w:cs="Arial"/>
          <w:sz w:val="20"/>
          <w:szCs w:val="20"/>
        </w:rPr>
        <w:t>The report shows that of the 66 actions being implemented, almost 90 per cent were on track or complete by the end of 2021.</w:t>
      </w:r>
      <w:r>
        <w:rPr>
          <w:rFonts w:ascii="Arial" w:hAnsi="Arial" w:cs="Arial"/>
          <w:sz w:val="20"/>
          <w:szCs w:val="20"/>
        </w:rPr>
        <w:t xml:space="preserve"> </w:t>
      </w:r>
      <w:r w:rsidR="6079B76B" w:rsidRPr="7D289E00">
        <w:rPr>
          <w:rFonts w:ascii="Arial" w:hAnsi="Arial" w:cs="Arial"/>
          <w:sz w:val="20"/>
          <w:szCs w:val="20"/>
        </w:rPr>
        <w:t>Fi</w:t>
      </w:r>
      <w:r w:rsidRPr="7D289E00">
        <w:rPr>
          <w:rFonts w:ascii="Arial" w:hAnsi="Arial" w:cs="Arial"/>
          <w:sz w:val="20"/>
          <w:szCs w:val="20"/>
        </w:rPr>
        <w:t>ve</w:t>
      </w:r>
      <w:r w:rsidRPr="00D02EDE">
        <w:rPr>
          <w:rFonts w:ascii="Arial" w:hAnsi="Arial" w:cs="Arial"/>
          <w:sz w:val="20"/>
          <w:szCs w:val="20"/>
        </w:rPr>
        <w:t xml:space="preserve"> actions were deemed ‘off-track’, with three directly impacted by the COVID-19 pandemic.</w:t>
      </w:r>
    </w:p>
    <w:p w14:paraId="13CDCD89" w14:textId="27BD6A5C" w:rsidR="00704F11" w:rsidRPr="00D02EDE" w:rsidRDefault="00704F11" w:rsidP="00704F11">
      <w:pPr>
        <w:pStyle w:val="BodyText"/>
        <w:spacing w:before="100" w:after="100"/>
        <w:rPr>
          <w:rFonts w:ascii="Arial" w:hAnsi="Arial" w:cs="Arial"/>
          <w:sz w:val="20"/>
          <w:szCs w:val="20"/>
        </w:rPr>
      </w:pPr>
      <w:r w:rsidRPr="00D02EDE">
        <w:rPr>
          <w:rFonts w:ascii="Arial" w:hAnsi="Arial" w:cs="Arial"/>
          <w:sz w:val="20"/>
          <w:szCs w:val="20"/>
        </w:rPr>
        <w:t>Highlights</w:t>
      </w:r>
      <w:r w:rsidR="00B03A0E">
        <w:rPr>
          <w:rFonts w:ascii="Arial" w:hAnsi="Arial" w:cs="Arial"/>
          <w:sz w:val="20"/>
          <w:szCs w:val="20"/>
        </w:rPr>
        <w:t xml:space="preserve"> </w:t>
      </w:r>
      <w:r w:rsidRPr="51B35C2A">
        <w:rPr>
          <w:rFonts w:ascii="Arial" w:hAnsi="Arial" w:cs="Arial"/>
          <w:sz w:val="20"/>
          <w:szCs w:val="20"/>
        </w:rPr>
        <w:t>include</w:t>
      </w:r>
      <w:r w:rsidR="1EAFF96C" w:rsidRPr="51B35C2A">
        <w:rPr>
          <w:rFonts w:ascii="Arial" w:hAnsi="Arial" w:cs="Arial"/>
          <w:sz w:val="20"/>
          <w:szCs w:val="20"/>
        </w:rPr>
        <w:t>d</w:t>
      </w:r>
      <w:r w:rsidRPr="00D02EDE">
        <w:rPr>
          <w:rFonts w:ascii="Arial" w:hAnsi="Arial" w:cs="Arial"/>
          <w:sz w:val="20"/>
          <w:szCs w:val="20"/>
        </w:rPr>
        <w:t>:</w:t>
      </w:r>
    </w:p>
    <w:p w14:paraId="5952BA50" w14:textId="2C566283" w:rsidR="00704F11" w:rsidRPr="00D02EDE" w:rsidRDefault="00B03A0E" w:rsidP="00704F11">
      <w:pPr>
        <w:pStyle w:val="BodyText"/>
        <w:numPr>
          <w:ilvl w:val="0"/>
          <w:numId w:val="77"/>
        </w:numPr>
        <w:spacing w:before="100" w:after="100"/>
        <w:rPr>
          <w:rFonts w:ascii="Arial" w:hAnsi="Arial" w:cs="Arial"/>
          <w:sz w:val="20"/>
          <w:szCs w:val="20"/>
        </w:rPr>
      </w:pPr>
      <w:r>
        <w:rPr>
          <w:rFonts w:ascii="Arial" w:hAnsi="Arial" w:cs="Arial"/>
          <w:sz w:val="20"/>
          <w:szCs w:val="20"/>
        </w:rPr>
        <w:t>r</w:t>
      </w:r>
      <w:r w:rsidR="00704F11" w:rsidRPr="00D02EDE">
        <w:rPr>
          <w:rFonts w:ascii="Arial" w:hAnsi="Arial" w:cs="Arial"/>
          <w:sz w:val="20"/>
          <w:szCs w:val="20"/>
        </w:rPr>
        <w:t xml:space="preserve">educing the City’s operational carbon emission by a further five per cent in the year to 30 June 2021, </w:t>
      </w:r>
      <w:r w:rsidR="00D27AF9">
        <w:rPr>
          <w:rFonts w:ascii="Arial" w:hAnsi="Arial" w:cs="Arial"/>
          <w:sz w:val="20"/>
          <w:szCs w:val="20"/>
        </w:rPr>
        <w:t xml:space="preserve">a reduction of </w:t>
      </w:r>
      <w:r w:rsidR="00704F11" w:rsidRPr="00D02EDE">
        <w:rPr>
          <w:rFonts w:ascii="Arial" w:hAnsi="Arial" w:cs="Arial"/>
          <w:sz w:val="20"/>
          <w:szCs w:val="20"/>
        </w:rPr>
        <w:t>30 per cent in the past four years</w:t>
      </w:r>
    </w:p>
    <w:p w14:paraId="55C27C15" w14:textId="39DAD58B" w:rsidR="00704F11" w:rsidRPr="00D02EDE" w:rsidRDefault="00B03A0E" w:rsidP="00704F11">
      <w:pPr>
        <w:pStyle w:val="BodyText"/>
        <w:numPr>
          <w:ilvl w:val="0"/>
          <w:numId w:val="77"/>
        </w:numPr>
        <w:spacing w:before="100" w:after="100"/>
        <w:rPr>
          <w:rFonts w:ascii="Arial" w:hAnsi="Arial" w:cs="Arial"/>
          <w:sz w:val="20"/>
          <w:szCs w:val="20"/>
        </w:rPr>
      </w:pPr>
      <w:r>
        <w:rPr>
          <w:rFonts w:ascii="Arial" w:hAnsi="Arial" w:cs="Arial"/>
          <w:sz w:val="20"/>
          <w:szCs w:val="20"/>
        </w:rPr>
        <w:t>i</w:t>
      </w:r>
      <w:r w:rsidR="00704F11" w:rsidRPr="00D02EDE">
        <w:rPr>
          <w:rFonts w:ascii="Arial" w:hAnsi="Arial" w:cs="Arial"/>
          <w:sz w:val="20"/>
          <w:szCs w:val="20"/>
        </w:rPr>
        <w:t xml:space="preserve">ncreasing the area of natural habitat under the management of the </w:t>
      </w:r>
      <w:proofErr w:type="gramStart"/>
      <w:r w:rsidR="00704F11" w:rsidRPr="00D02EDE">
        <w:rPr>
          <w:rFonts w:ascii="Arial" w:hAnsi="Arial" w:cs="Arial"/>
          <w:sz w:val="20"/>
          <w:szCs w:val="20"/>
        </w:rPr>
        <w:t>City</w:t>
      </w:r>
      <w:proofErr w:type="gramEnd"/>
      <w:r w:rsidR="00704F11" w:rsidRPr="00D02EDE">
        <w:rPr>
          <w:rFonts w:ascii="Arial" w:hAnsi="Arial" w:cs="Arial"/>
          <w:sz w:val="20"/>
          <w:szCs w:val="20"/>
        </w:rPr>
        <w:t xml:space="preserve"> by 105.1 hectares to 1380.8 h</w:t>
      </w:r>
      <w:r>
        <w:rPr>
          <w:rFonts w:ascii="Arial" w:hAnsi="Arial" w:cs="Arial"/>
          <w:sz w:val="20"/>
          <w:szCs w:val="20"/>
        </w:rPr>
        <w:t>ectares</w:t>
      </w:r>
    </w:p>
    <w:p w14:paraId="211F167C" w14:textId="3337D8D4" w:rsidR="00704F11" w:rsidRPr="00D02EDE" w:rsidRDefault="00B03A0E" w:rsidP="00704F11">
      <w:pPr>
        <w:pStyle w:val="BodyText"/>
        <w:numPr>
          <w:ilvl w:val="0"/>
          <w:numId w:val="77"/>
        </w:numPr>
        <w:spacing w:before="100" w:after="100"/>
        <w:rPr>
          <w:rFonts w:ascii="Arial" w:hAnsi="Arial" w:cs="Arial"/>
          <w:sz w:val="20"/>
          <w:szCs w:val="20"/>
        </w:rPr>
      </w:pPr>
      <w:r>
        <w:rPr>
          <w:rFonts w:ascii="Arial" w:hAnsi="Arial" w:cs="Arial"/>
          <w:sz w:val="20"/>
          <w:szCs w:val="20"/>
        </w:rPr>
        <w:t>s</w:t>
      </w:r>
      <w:r w:rsidR="00704F11" w:rsidRPr="00D02EDE">
        <w:rPr>
          <w:rFonts w:ascii="Arial" w:hAnsi="Arial" w:cs="Arial"/>
          <w:sz w:val="20"/>
          <w:szCs w:val="20"/>
        </w:rPr>
        <w:t>tarting a household </w:t>
      </w:r>
      <w:hyperlink r:id="rId31" w:history="1">
        <w:r w:rsidR="00704F11" w:rsidRPr="00D02EDE">
          <w:rPr>
            <w:rFonts w:ascii="Arial" w:hAnsi="Arial" w:cs="Arial"/>
            <w:sz w:val="20"/>
            <w:szCs w:val="20"/>
          </w:rPr>
          <w:t>food organic collection trial</w:t>
        </w:r>
      </w:hyperlink>
      <w:r w:rsidR="00704F11" w:rsidRPr="00D02EDE">
        <w:rPr>
          <w:rFonts w:ascii="Arial" w:hAnsi="Arial" w:cs="Arial"/>
          <w:sz w:val="20"/>
          <w:szCs w:val="20"/>
        </w:rPr>
        <w:t> in Lara and partnering with Barwon Water and other councils to create a </w:t>
      </w:r>
      <w:hyperlink r:id="rId32" w:history="1">
        <w:r w:rsidR="00704F11" w:rsidRPr="00D02EDE">
          <w:rPr>
            <w:rFonts w:ascii="Arial" w:hAnsi="Arial" w:cs="Arial"/>
            <w:sz w:val="20"/>
            <w:szCs w:val="20"/>
          </w:rPr>
          <w:t>regional organics processing facility</w:t>
        </w:r>
      </w:hyperlink>
    </w:p>
    <w:p w14:paraId="40AE5941" w14:textId="4B69BC09" w:rsidR="00704F11" w:rsidRPr="00D02EDE" w:rsidRDefault="00B03A0E" w:rsidP="00704F11">
      <w:pPr>
        <w:pStyle w:val="BodyText"/>
        <w:numPr>
          <w:ilvl w:val="0"/>
          <w:numId w:val="77"/>
        </w:numPr>
        <w:spacing w:before="100" w:after="100"/>
        <w:rPr>
          <w:rFonts w:ascii="Arial" w:hAnsi="Arial" w:cs="Arial"/>
          <w:sz w:val="20"/>
          <w:szCs w:val="20"/>
        </w:rPr>
      </w:pPr>
      <w:r>
        <w:rPr>
          <w:rFonts w:ascii="Arial" w:hAnsi="Arial" w:cs="Arial"/>
          <w:sz w:val="20"/>
          <w:szCs w:val="20"/>
        </w:rPr>
        <w:t>p</w:t>
      </w:r>
      <w:r w:rsidR="00704F11" w:rsidRPr="00D02EDE">
        <w:rPr>
          <w:rFonts w:ascii="Arial" w:hAnsi="Arial" w:cs="Arial"/>
          <w:sz w:val="20"/>
          <w:szCs w:val="20"/>
        </w:rPr>
        <w:t>roviding $1</w:t>
      </w:r>
      <w:r w:rsidR="49DBCDE0" w:rsidRPr="0798D5B1">
        <w:rPr>
          <w:rFonts w:ascii="Arial" w:hAnsi="Arial" w:cs="Arial"/>
          <w:sz w:val="20"/>
          <w:szCs w:val="20"/>
        </w:rPr>
        <w:t>.0</w:t>
      </w:r>
      <w:r w:rsidR="00704F11" w:rsidRPr="00D02EDE">
        <w:rPr>
          <w:rFonts w:ascii="Arial" w:hAnsi="Arial" w:cs="Arial"/>
          <w:sz w:val="20"/>
          <w:szCs w:val="20"/>
        </w:rPr>
        <w:t xml:space="preserve"> million to help the </w:t>
      </w:r>
      <w:hyperlink r:id="rId33">
        <w:r w:rsidR="00704F11" w:rsidRPr="0798D5B1">
          <w:rPr>
            <w:rFonts w:ascii="Arial" w:hAnsi="Arial" w:cs="Arial"/>
            <w:sz w:val="20"/>
            <w:szCs w:val="20"/>
          </w:rPr>
          <w:t>Geelong Food Relief Centre</w:t>
        </w:r>
      </w:hyperlink>
      <w:r w:rsidR="00704F11" w:rsidRPr="00D02EDE">
        <w:rPr>
          <w:rFonts w:ascii="Arial" w:hAnsi="Arial" w:cs="Arial"/>
          <w:sz w:val="20"/>
          <w:szCs w:val="20"/>
        </w:rPr>
        <w:t> open a large-scale emergency food hub in North Geelong</w:t>
      </w:r>
    </w:p>
    <w:p w14:paraId="7BA2F404" w14:textId="1D1773C4" w:rsidR="00704F11" w:rsidRPr="00D02EDE" w:rsidRDefault="00B03A0E" w:rsidP="00704F11">
      <w:pPr>
        <w:pStyle w:val="BodyText"/>
        <w:numPr>
          <w:ilvl w:val="0"/>
          <w:numId w:val="77"/>
        </w:numPr>
        <w:spacing w:before="100" w:after="100"/>
        <w:rPr>
          <w:rFonts w:ascii="Arial" w:hAnsi="Arial" w:cs="Arial"/>
          <w:sz w:val="20"/>
          <w:szCs w:val="20"/>
        </w:rPr>
      </w:pPr>
      <w:r>
        <w:rPr>
          <w:rFonts w:ascii="Arial" w:hAnsi="Arial" w:cs="Arial"/>
          <w:sz w:val="20"/>
          <w:szCs w:val="20"/>
        </w:rPr>
        <w:t>i</w:t>
      </w:r>
      <w:r w:rsidR="00704F11" w:rsidRPr="00D02EDE">
        <w:rPr>
          <w:rFonts w:ascii="Arial" w:hAnsi="Arial" w:cs="Arial"/>
          <w:sz w:val="20"/>
          <w:szCs w:val="20"/>
        </w:rPr>
        <w:t>ntroducing the first fully </w:t>
      </w:r>
      <w:hyperlink r:id="rId34" w:history="1">
        <w:r w:rsidR="00704F11" w:rsidRPr="00D02EDE">
          <w:rPr>
            <w:rFonts w:ascii="Arial" w:hAnsi="Arial" w:cs="Arial"/>
            <w:sz w:val="20"/>
            <w:szCs w:val="20"/>
          </w:rPr>
          <w:t>electric vehicles to our fleet</w:t>
        </w:r>
      </w:hyperlink>
      <w:r w:rsidR="00704F11" w:rsidRPr="00D02EDE">
        <w:rPr>
          <w:rFonts w:ascii="Arial" w:hAnsi="Arial" w:cs="Arial"/>
          <w:sz w:val="20"/>
          <w:szCs w:val="20"/>
        </w:rPr>
        <w:t>, with plans to add another four electric vans and two electric commercial ride-on mowers in 2022</w:t>
      </w:r>
      <w:r>
        <w:rPr>
          <w:rFonts w:ascii="Arial" w:hAnsi="Arial" w:cs="Arial"/>
          <w:sz w:val="20"/>
          <w:szCs w:val="20"/>
        </w:rPr>
        <w:t>.</w:t>
      </w:r>
    </w:p>
    <w:p w14:paraId="357842C0" w14:textId="4538C7C5" w:rsidR="00704F11" w:rsidRDefault="00704F11" w:rsidP="00704F11">
      <w:pPr>
        <w:pStyle w:val="BodyText"/>
        <w:spacing w:before="100" w:after="100"/>
        <w:rPr>
          <w:rFonts w:ascii="Arial" w:hAnsi="Arial" w:cs="Arial"/>
          <w:sz w:val="20"/>
          <w:szCs w:val="20"/>
        </w:rPr>
      </w:pPr>
      <w:r>
        <w:rPr>
          <w:rFonts w:ascii="Arial" w:hAnsi="Arial" w:cs="Arial"/>
          <w:sz w:val="20"/>
          <w:szCs w:val="20"/>
        </w:rPr>
        <w:t xml:space="preserve">A copy of the report can be viewed at </w:t>
      </w:r>
      <w:hyperlink r:id="rId35" w:history="1">
        <w:r w:rsidRPr="007E09EF">
          <w:rPr>
            <w:rStyle w:val="Hyperlink"/>
            <w:rFonts w:ascii="Arial" w:hAnsi="Arial" w:cs="Arial"/>
            <w:sz w:val="20"/>
            <w:szCs w:val="20"/>
          </w:rPr>
          <w:t>www.geelongaustralia.com.au</w:t>
        </w:r>
      </w:hyperlink>
      <w:r>
        <w:rPr>
          <w:rFonts w:ascii="Arial" w:hAnsi="Arial" w:cs="Arial"/>
          <w:sz w:val="20"/>
          <w:szCs w:val="20"/>
        </w:rPr>
        <w:t>.</w:t>
      </w:r>
    </w:p>
    <w:p w14:paraId="61A59EFB" w14:textId="0ADC3874" w:rsidR="00704F11" w:rsidRDefault="00704F11" w:rsidP="00704F11">
      <w:pPr>
        <w:pStyle w:val="BodyText"/>
        <w:spacing w:before="100" w:after="100"/>
        <w:rPr>
          <w:rFonts w:ascii="Arial" w:hAnsi="Arial" w:cs="Arial"/>
          <w:sz w:val="20"/>
          <w:szCs w:val="20"/>
        </w:rPr>
      </w:pPr>
      <w:bookmarkStart w:id="28" w:name="_Hlk115964999"/>
      <w:r w:rsidRPr="62DC4D3D">
        <w:rPr>
          <w:rFonts w:ascii="Arial" w:hAnsi="Arial" w:cs="Arial"/>
          <w:color w:val="000000" w:themeColor="text1"/>
          <w:sz w:val="20"/>
          <w:szCs w:val="20"/>
        </w:rPr>
        <w:t xml:space="preserve">Our Sustainability Advisory Committee </w:t>
      </w:r>
      <w:r w:rsidR="1E3674A9" w:rsidRPr="62DC4D3D">
        <w:rPr>
          <w:rFonts w:ascii="Arial" w:hAnsi="Arial" w:cs="Arial"/>
          <w:color w:val="000000" w:themeColor="text1"/>
          <w:sz w:val="20"/>
          <w:szCs w:val="20"/>
        </w:rPr>
        <w:t>provides</w:t>
      </w:r>
      <w:r w:rsidRPr="62DC4D3D">
        <w:rPr>
          <w:rFonts w:ascii="Arial" w:hAnsi="Arial" w:cs="Arial"/>
          <w:color w:val="000000" w:themeColor="text1"/>
          <w:sz w:val="20"/>
          <w:szCs w:val="20"/>
        </w:rPr>
        <w:t xml:space="preserve"> a sustainability lens on the City’s strategic work including </w:t>
      </w:r>
      <w:r w:rsidRPr="00D02EDE">
        <w:rPr>
          <w:rFonts w:ascii="Arial" w:hAnsi="Arial" w:cs="Arial"/>
          <w:sz w:val="20"/>
          <w:szCs w:val="20"/>
        </w:rPr>
        <w:t xml:space="preserve">the development of our </w:t>
      </w:r>
      <w:r w:rsidRPr="00D02EDE">
        <w:rPr>
          <w:rFonts w:ascii="Arial" w:hAnsi="Arial" w:cs="Arial"/>
          <w:i/>
          <w:iCs/>
          <w:sz w:val="20"/>
          <w:szCs w:val="20"/>
        </w:rPr>
        <w:t>Climate Change Response Plan 2021–30</w:t>
      </w:r>
      <w:r w:rsidRPr="00D02EDE">
        <w:rPr>
          <w:rFonts w:ascii="Arial" w:hAnsi="Arial" w:cs="Arial"/>
          <w:sz w:val="20"/>
          <w:szCs w:val="20"/>
        </w:rPr>
        <w:t xml:space="preserve">, </w:t>
      </w:r>
      <w:r w:rsidRPr="00D02EDE">
        <w:rPr>
          <w:rFonts w:ascii="Arial" w:hAnsi="Arial" w:cs="Arial"/>
          <w:i/>
          <w:iCs/>
          <w:sz w:val="20"/>
          <w:szCs w:val="20"/>
        </w:rPr>
        <w:t>Social Equity Framework 2022–25</w:t>
      </w:r>
      <w:r w:rsidRPr="00D02EDE">
        <w:rPr>
          <w:rFonts w:ascii="Arial" w:hAnsi="Arial" w:cs="Arial"/>
          <w:sz w:val="20"/>
          <w:szCs w:val="20"/>
        </w:rPr>
        <w:t xml:space="preserve">, draft Economic Development </w:t>
      </w:r>
      <w:proofErr w:type="gramStart"/>
      <w:r w:rsidRPr="00D02EDE">
        <w:rPr>
          <w:rFonts w:ascii="Arial" w:hAnsi="Arial" w:cs="Arial"/>
          <w:sz w:val="20"/>
          <w:szCs w:val="20"/>
        </w:rPr>
        <w:t>Plan</w:t>
      </w:r>
      <w:proofErr w:type="gramEnd"/>
      <w:r w:rsidRPr="00D02EDE">
        <w:rPr>
          <w:rFonts w:ascii="Arial" w:hAnsi="Arial" w:cs="Arial"/>
          <w:sz w:val="20"/>
          <w:szCs w:val="20"/>
        </w:rPr>
        <w:t xml:space="preserve"> and draft Biodiversity Strategy.</w:t>
      </w:r>
      <w:r>
        <w:rPr>
          <w:rFonts w:ascii="Arial" w:hAnsi="Arial" w:cs="Arial"/>
          <w:sz w:val="20"/>
          <w:szCs w:val="20"/>
        </w:rPr>
        <w:t xml:space="preserve"> </w:t>
      </w:r>
    </w:p>
    <w:bookmarkEnd w:id="28"/>
    <w:p w14:paraId="6FEBCC2E" w14:textId="61635C90" w:rsidR="00AB7476" w:rsidRDefault="00A63B9F" w:rsidP="00704F11">
      <w:pPr>
        <w:pStyle w:val="BodyText"/>
        <w:spacing w:before="100" w:after="100"/>
        <w:rPr>
          <w:rFonts w:ascii="Arial" w:hAnsi="Arial" w:cs="Arial"/>
          <w:sz w:val="20"/>
          <w:szCs w:val="20"/>
        </w:rPr>
      </w:pPr>
      <w:r>
        <w:rPr>
          <w:rFonts w:ascii="Arial" w:hAnsi="Arial" w:cs="Arial"/>
          <w:noProof/>
          <w:sz w:val="20"/>
          <w:szCs w:val="20"/>
        </w:rPr>
        <w:drawing>
          <wp:anchor distT="0" distB="0" distL="114300" distR="114300" simplePos="0" relativeHeight="251703369" behindDoc="1" locked="0" layoutInCell="1" allowOverlap="1" wp14:anchorId="34FAE50B" wp14:editId="04BEA7CD">
            <wp:simplePos x="0" y="0"/>
            <wp:positionH relativeFrom="column">
              <wp:posOffset>-11430</wp:posOffset>
            </wp:positionH>
            <wp:positionV relativeFrom="paragraph">
              <wp:posOffset>581025</wp:posOffset>
            </wp:positionV>
            <wp:extent cx="3465195" cy="2240280"/>
            <wp:effectExtent l="0" t="0" r="1905" b="762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3465195" cy="2240280"/>
                    </a:xfrm>
                    <a:prstGeom prst="rect">
                      <a:avLst/>
                    </a:prstGeom>
                    <a:noFill/>
                  </pic:spPr>
                </pic:pic>
              </a:graphicData>
            </a:graphic>
            <wp14:sizeRelH relativeFrom="page">
              <wp14:pctWidth>0</wp14:pctWidth>
            </wp14:sizeRelH>
            <wp14:sizeRelV relativeFrom="page">
              <wp14:pctHeight>0</wp14:pctHeight>
            </wp14:sizeRelV>
          </wp:anchor>
        </w:drawing>
      </w:r>
      <w:r w:rsidR="00AB7476" w:rsidRPr="00C579E3">
        <w:rPr>
          <w:b/>
          <w:bCs/>
          <w:noProof/>
        </w:rPr>
        <w:drawing>
          <wp:anchor distT="0" distB="0" distL="114300" distR="114300" simplePos="0" relativeHeight="251658296" behindDoc="1" locked="0" layoutInCell="1" allowOverlap="1" wp14:anchorId="49DC4970" wp14:editId="347EE889">
            <wp:simplePos x="0" y="0"/>
            <wp:positionH relativeFrom="column">
              <wp:posOffset>4093028</wp:posOffset>
            </wp:positionH>
            <wp:positionV relativeFrom="paragraph">
              <wp:posOffset>715463</wp:posOffset>
            </wp:positionV>
            <wp:extent cx="2425065" cy="2292350"/>
            <wp:effectExtent l="0" t="0" r="0" b="0"/>
            <wp:wrapTopAndBottom/>
            <wp:docPr id="230"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pic:nvPicPr>
                  <pic:blipFill>
                    <a:blip r:embed="rId37">
                      <a:extLst>
                        <a:ext uri="{28A0092B-C50C-407E-A947-70E740481C1C}">
                          <a14:useLocalDpi xmlns:a14="http://schemas.microsoft.com/office/drawing/2010/main" val="0"/>
                        </a:ext>
                      </a:extLst>
                    </a:blip>
                    <a:stretch>
                      <a:fillRect/>
                    </a:stretch>
                  </pic:blipFill>
                  <pic:spPr bwMode="auto">
                    <a:xfrm>
                      <a:off x="0" y="0"/>
                      <a:ext cx="2425065" cy="229235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E5798F">
        <w:rPr>
          <w:rFonts w:ascii="Arial" w:hAnsi="Arial" w:cs="Arial"/>
          <w:sz w:val="20"/>
          <w:szCs w:val="20"/>
        </w:rPr>
        <w:t>We are</w:t>
      </w:r>
      <w:r w:rsidR="00704F11" w:rsidRPr="00B03A0E">
        <w:rPr>
          <w:rFonts w:ascii="Arial" w:hAnsi="Arial" w:cs="Arial"/>
          <w:sz w:val="20"/>
          <w:szCs w:val="20"/>
        </w:rPr>
        <w:t xml:space="preserve"> at the</w:t>
      </w:r>
      <w:r w:rsidR="00704F11" w:rsidRPr="00D02EDE">
        <w:rPr>
          <w:rFonts w:ascii="Arial" w:hAnsi="Arial" w:cs="Arial"/>
          <w:sz w:val="20"/>
          <w:szCs w:val="20"/>
        </w:rPr>
        <w:t xml:space="preserve"> </w:t>
      </w:r>
      <w:r w:rsidR="00704F11" w:rsidRPr="00986EF3">
        <w:rPr>
          <w:rFonts w:ascii="Arial" w:hAnsi="Arial" w:cs="Arial"/>
          <w:sz w:val="20"/>
          <w:szCs w:val="20"/>
        </w:rPr>
        <w:t>beginning</w:t>
      </w:r>
      <w:r w:rsidR="00704F11" w:rsidRPr="00D02EDE">
        <w:rPr>
          <w:rFonts w:ascii="Arial" w:hAnsi="Arial" w:cs="Arial"/>
          <w:sz w:val="20"/>
          <w:szCs w:val="20"/>
        </w:rPr>
        <w:t xml:space="preserve"> </w:t>
      </w:r>
      <w:r w:rsidR="00704F11" w:rsidRPr="00986EF3">
        <w:rPr>
          <w:rFonts w:ascii="Arial" w:hAnsi="Arial" w:cs="Arial"/>
          <w:sz w:val="20"/>
          <w:szCs w:val="20"/>
        </w:rPr>
        <w:t>of</w:t>
      </w:r>
      <w:r w:rsidR="00704F11" w:rsidRPr="00D02EDE">
        <w:rPr>
          <w:rFonts w:ascii="Arial" w:hAnsi="Arial" w:cs="Arial"/>
          <w:sz w:val="20"/>
          <w:szCs w:val="20"/>
        </w:rPr>
        <w:t xml:space="preserve"> </w:t>
      </w:r>
      <w:r w:rsidR="00704F11" w:rsidRPr="00986EF3">
        <w:rPr>
          <w:rFonts w:ascii="Arial" w:hAnsi="Arial" w:cs="Arial"/>
          <w:sz w:val="20"/>
          <w:szCs w:val="20"/>
        </w:rPr>
        <w:t>a</w:t>
      </w:r>
      <w:r w:rsidR="00704F11" w:rsidRPr="00D02EDE">
        <w:rPr>
          <w:rFonts w:ascii="Arial" w:hAnsi="Arial" w:cs="Arial"/>
          <w:sz w:val="20"/>
          <w:szCs w:val="20"/>
        </w:rPr>
        <w:t xml:space="preserve"> </w:t>
      </w:r>
      <w:r w:rsidR="00704F11" w:rsidRPr="00986EF3">
        <w:rPr>
          <w:rFonts w:ascii="Arial" w:hAnsi="Arial" w:cs="Arial"/>
          <w:sz w:val="20"/>
          <w:szCs w:val="20"/>
        </w:rPr>
        <w:t>long</w:t>
      </w:r>
      <w:r w:rsidR="00704F11" w:rsidRPr="00D02EDE">
        <w:rPr>
          <w:rFonts w:ascii="Arial" w:hAnsi="Arial" w:cs="Arial"/>
          <w:sz w:val="20"/>
          <w:szCs w:val="20"/>
        </w:rPr>
        <w:t xml:space="preserve"> </w:t>
      </w:r>
      <w:r w:rsidR="00704F11" w:rsidRPr="00986EF3">
        <w:rPr>
          <w:rFonts w:ascii="Arial" w:hAnsi="Arial" w:cs="Arial"/>
          <w:sz w:val="20"/>
          <w:szCs w:val="20"/>
        </w:rPr>
        <w:t>journey</w:t>
      </w:r>
      <w:r w:rsidR="00704F11" w:rsidRPr="00D02EDE">
        <w:rPr>
          <w:rFonts w:ascii="Arial" w:hAnsi="Arial" w:cs="Arial"/>
          <w:sz w:val="20"/>
          <w:szCs w:val="20"/>
        </w:rPr>
        <w:t xml:space="preserve"> </w:t>
      </w:r>
      <w:r w:rsidR="00704F11" w:rsidRPr="51B35C2A">
        <w:rPr>
          <w:rFonts w:ascii="Arial" w:hAnsi="Arial" w:cs="Arial"/>
          <w:sz w:val="20"/>
          <w:szCs w:val="20"/>
        </w:rPr>
        <w:t>w</w:t>
      </w:r>
      <w:r w:rsidR="3543CB85" w:rsidRPr="51B35C2A">
        <w:rPr>
          <w:rFonts w:ascii="Arial" w:hAnsi="Arial" w:cs="Arial"/>
          <w:sz w:val="20"/>
          <w:szCs w:val="20"/>
        </w:rPr>
        <w:t>ith regards</w:t>
      </w:r>
      <w:r w:rsidR="00704F11" w:rsidRPr="00D02EDE">
        <w:rPr>
          <w:rFonts w:ascii="Arial" w:hAnsi="Arial" w:cs="Arial"/>
          <w:sz w:val="20"/>
          <w:szCs w:val="20"/>
        </w:rPr>
        <w:t xml:space="preserve"> </w:t>
      </w:r>
      <w:r w:rsidR="00704F11" w:rsidRPr="00986EF3">
        <w:rPr>
          <w:rFonts w:ascii="Arial" w:hAnsi="Arial" w:cs="Arial"/>
          <w:sz w:val="20"/>
          <w:szCs w:val="20"/>
        </w:rPr>
        <w:t>to</w:t>
      </w:r>
      <w:r w:rsidR="00704F11" w:rsidRPr="00D02EDE">
        <w:rPr>
          <w:rFonts w:ascii="Arial" w:hAnsi="Arial" w:cs="Arial"/>
          <w:sz w:val="20"/>
          <w:szCs w:val="20"/>
        </w:rPr>
        <w:t xml:space="preserve"> </w:t>
      </w:r>
      <w:r w:rsidR="00704F11" w:rsidRPr="00986EF3">
        <w:rPr>
          <w:rFonts w:ascii="Arial" w:hAnsi="Arial" w:cs="Arial"/>
          <w:sz w:val="20"/>
          <w:szCs w:val="20"/>
        </w:rPr>
        <w:t>sustainability</w:t>
      </w:r>
      <w:r w:rsidR="00E5798F">
        <w:rPr>
          <w:rFonts w:ascii="Arial" w:hAnsi="Arial" w:cs="Arial"/>
          <w:sz w:val="20"/>
          <w:szCs w:val="20"/>
        </w:rPr>
        <w:t xml:space="preserve"> and </w:t>
      </w:r>
      <w:r w:rsidR="00704F11" w:rsidRPr="00D02EDE">
        <w:rPr>
          <w:rFonts w:ascii="Arial" w:hAnsi="Arial" w:cs="Arial"/>
          <w:sz w:val="20"/>
          <w:szCs w:val="20"/>
        </w:rPr>
        <w:t>have set ambitious targets in response to community feedback</w:t>
      </w:r>
      <w:r w:rsidR="00704F11">
        <w:rPr>
          <w:rFonts w:ascii="Arial" w:hAnsi="Arial" w:cs="Arial"/>
          <w:sz w:val="20"/>
          <w:szCs w:val="20"/>
        </w:rPr>
        <w:t xml:space="preserve"> that </w:t>
      </w:r>
      <w:r w:rsidR="00704F11" w:rsidRPr="00D02EDE">
        <w:rPr>
          <w:rFonts w:ascii="Arial" w:hAnsi="Arial" w:cs="Arial"/>
          <w:sz w:val="20"/>
          <w:szCs w:val="20"/>
        </w:rPr>
        <w:t>wil</w:t>
      </w:r>
      <w:r w:rsidR="00704F11">
        <w:rPr>
          <w:rFonts w:ascii="Arial" w:hAnsi="Arial" w:cs="Arial"/>
          <w:sz w:val="20"/>
          <w:szCs w:val="20"/>
        </w:rPr>
        <w:t>l</w:t>
      </w:r>
      <w:r w:rsidR="00704F11" w:rsidRPr="00D02EDE">
        <w:rPr>
          <w:rFonts w:ascii="Arial" w:hAnsi="Arial" w:cs="Arial"/>
          <w:sz w:val="20"/>
          <w:szCs w:val="20"/>
        </w:rPr>
        <w:t xml:space="preserve"> take time and hard work to achieve</w:t>
      </w:r>
      <w:r w:rsidR="00704F11">
        <w:rPr>
          <w:rFonts w:ascii="Arial" w:hAnsi="Arial" w:cs="Arial"/>
          <w:sz w:val="20"/>
          <w:szCs w:val="20"/>
        </w:rPr>
        <w:t xml:space="preserve">. </w:t>
      </w:r>
      <w:r w:rsidR="00704F11" w:rsidRPr="00D02EDE">
        <w:rPr>
          <w:rFonts w:ascii="Arial" w:hAnsi="Arial" w:cs="Arial"/>
          <w:sz w:val="20"/>
          <w:szCs w:val="20"/>
        </w:rPr>
        <w:t>As our organisational approach matures, we will develop more structured</w:t>
      </w:r>
      <w:r w:rsidR="00687A02">
        <w:rPr>
          <w:rFonts w:ascii="Arial" w:hAnsi="Arial" w:cs="Arial"/>
          <w:sz w:val="20"/>
          <w:szCs w:val="20"/>
        </w:rPr>
        <w:t xml:space="preserve">, restorative </w:t>
      </w:r>
      <w:r w:rsidR="00704F11" w:rsidRPr="00D02EDE">
        <w:rPr>
          <w:rFonts w:ascii="Arial" w:hAnsi="Arial" w:cs="Arial"/>
          <w:sz w:val="20"/>
          <w:szCs w:val="20"/>
        </w:rPr>
        <w:t xml:space="preserve">and coordinated </w:t>
      </w:r>
      <w:r w:rsidR="00687A02">
        <w:rPr>
          <w:rFonts w:ascii="Arial" w:hAnsi="Arial" w:cs="Arial"/>
          <w:sz w:val="20"/>
          <w:szCs w:val="20"/>
        </w:rPr>
        <w:t>methods</w:t>
      </w:r>
      <w:r w:rsidR="00687A02" w:rsidRPr="00D02EDE">
        <w:rPr>
          <w:rFonts w:ascii="Arial" w:hAnsi="Arial" w:cs="Arial"/>
          <w:sz w:val="20"/>
          <w:szCs w:val="20"/>
        </w:rPr>
        <w:t xml:space="preserve"> </w:t>
      </w:r>
      <w:r w:rsidR="00704F11" w:rsidRPr="00D02EDE">
        <w:rPr>
          <w:rFonts w:ascii="Arial" w:hAnsi="Arial" w:cs="Arial"/>
          <w:sz w:val="20"/>
          <w:szCs w:val="20"/>
        </w:rPr>
        <w:t xml:space="preserve">of addressing sustainability that will create lasting impacts on all our services, </w:t>
      </w:r>
      <w:proofErr w:type="gramStart"/>
      <w:r w:rsidR="00704F11" w:rsidRPr="00D02EDE">
        <w:rPr>
          <w:rFonts w:ascii="Arial" w:hAnsi="Arial" w:cs="Arial"/>
          <w:sz w:val="20"/>
          <w:szCs w:val="20"/>
        </w:rPr>
        <w:t>projects</w:t>
      </w:r>
      <w:proofErr w:type="gramEnd"/>
      <w:r w:rsidR="00704F11" w:rsidRPr="00D02EDE">
        <w:rPr>
          <w:rFonts w:ascii="Arial" w:hAnsi="Arial" w:cs="Arial"/>
          <w:sz w:val="20"/>
          <w:szCs w:val="20"/>
        </w:rPr>
        <w:t xml:space="preserve"> and plans.</w:t>
      </w:r>
    </w:p>
    <w:p w14:paraId="3417807B" w14:textId="2787BEC0" w:rsidR="009959DB" w:rsidRPr="00C579E3" w:rsidRDefault="009959DB" w:rsidP="00C579E3">
      <w:pPr>
        <w:pStyle w:val="BodyText"/>
        <w:spacing w:before="100" w:after="100"/>
        <w:rPr>
          <w:b/>
          <w:bCs/>
          <w:color w:val="002060"/>
        </w:rPr>
      </w:pPr>
      <w:r w:rsidRPr="00C579E3">
        <w:rPr>
          <w:rFonts w:ascii="Arial" w:hAnsi="Arial" w:cs="Arial"/>
          <w:b/>
          <w:bCs/>
          <w:color w:val="002060"/>
          <w:sz w:val="16"/>
          <w:szCs w:val="16"/>
        </w:rPr>
        <w:t xml:space="preserve">FIGURE </w:t>
      </w:r>
      <w:r w:rsidRPr="00C579E3">
        <w:rPr>
          <w:rFonts w:ascii="Arial" w:hAnsi="Arial" w:cs="Arial"/>
          <w:b/>
          <w:bCs/>
          <w:noProof/>
          <w:color w:val="002060"/>
          <w:sz w:val="16"/>
          <w:szCs w:val="16"/>
        </w:rPr>
        <w:t>13</w:t>
      </w:r>
      <w:r w:rsidRPr="00C579E3">
        <w:rPr>
          <w:rFonts w:ascii="Arial" w:hAnsi="Arial" w:cs="Arial"/>
          <w:b/>
          <w:bCs/>
          <w:color w:val="002060"/>
          <w:sz w:val="16"/>
          <w:szCs w:val="16"/>
        </w:rPr>
        <w:t xml:space="preserve">: Progress of </w:t>
      </w:r>
      <w:r w:rsidRPr="00C579E3">
        <w:rPr>
          <w:rFonts w:ascii="Arial" w:hAnsi="Arial" w:cs="Arial"/>
          <w:b/>
          <w:bCs/>
          <w:i/>
          <w:iCs/>
          <w:color w:val="002060"/>
          <w:sz w:val="16"/>
          <w:szCs w:val="16"/>
        </w:rPr>
        <w:t>Sustainability Framework Action Plan</w:t>
      </w:r>
      <w:r w:rsidRPr="00C579E3">
        <w:rPr>
          <w:rFonts w:ascii="Arial" w:hAnsi="Arial" w:cs="Arial"/>
          <w:b/>
          <w:bCs/>
          <w:i/>
          <w:iCs/>
          <w:color w:val="002060"/>
          <w:sz w:val="16"/>
          <w:szCs w:val="16"/>
        </w:rPr>
        <w:tab/>
      </w:r>
      <w:r w:rsidRPr="00C579E3">
        <w:rPr>
          <w:rFonts w:ascii="Arial" w:hAnsi="Arial" w:cs="Arial"/>
          <w:b/>
          <w:bCs/>
          <w:i/>
          <w:iCs/>
          <w:color w:val="002060"/>
          <w:sz w:val="16"/>
          <w:szCs w:val="16"/>
        </w:rPr>
        <w:tab/>
      </w:r>
      <w:r w:rsidR="00C579E3">
        <w:rPr>
          <w:rFonts w:ascii="Arial" w:hAnsi="Arial" w:cs="Arial"/>
          <w:b/>
          <w:bCs/>
          <w:i/>
          <w:iCs/>
          <w:color w:val="002060"/>
          <w:sz w:val="16"/>
          <w:szCs w:val="16"/>
        </w:rPr>
        <w:tab/>
      </w:r>
      <w:r w:rsidRPr="00C579E3">
        <w:rPr>
          <w:rFonts w:ascii="Arial" w:hAnsi="Arial" w:cs="Arial"/>
          <w:b/>
          <w:bCs/>
          <w:color w:val="002060"/>
          <w:sz w:val="16"/>
          <w:szCs w:val="16"/>
        </w:rPr>
        <w:t>FIGURE 14:</w:t>
      </w:r>
      <w:r w:rsidRPr="00C579E3">
        <w:rPr>
          <w:rFonts w:ascii="Arial" w:hAnsi="Arial" w:cs="Arial"/>
          <w:b/>
          <w:bCs/>
          <w:i/>
          <w:iCs/>
          <w:color w:val="002060"/>
          <w:sz w:val="16"/>
          <w:szCs w:val="16"/>
        </w:rPr>
        <w:t xml:space="preserve"> Sustainability Framework 2020 </w:t>
      </w:r>
      <w:r w:rsidRPr="00C579E3">
        <w:rPr>
          <w:rFonts w:ascii="Arial" w:hAnsi="Arial" w:cs="Arial"/>
          <w:b/>
          <w:bCs/>
          <w:color w:val="002060"/>
          <w:sz w:val="16"/>
          <w:szCs w:val="16"/>
        </w:rPr>
        <w:t>Key</w:t>
      </w:r>
      <w:r w:rsidRPr="00C579E3">
        <w:rPr>
          <w:rFonts w:ascii="Arial" w:hAnsi="Arial" w:cs="Arial"/>
          <w:b/>
          <w:bCs/>
          <w:i/>
          <w:iCs/>
          <w:color w:val="002060"/>
          <w:sz w:val="16"/>
          <w:szCs w:val="16"/>
        </w:rPr>
        <w:t xml:space="preserve"> </w:t>
      </w:r>
      <w:r w:rsidRPr="00C579E3">
        <w:rPr>
          <w:rFonts w:ascii="Arial" w:hAnsi="Arial" w:cs="Arial"/>
          <w:b/>
          <w:bCs/>
          <w:i/>
          <w:iCs/>
          <w:color w:val="002060"/>
          <w:sz w:val="16"/>
          <w:szCs w:val="16"/>
        </w:rPr>
        <w:br/>
        <w:t>2020</w:t>
      </w:r>
      <w:r w:rsidR="003303D3">
        <w:rPr>
          <w:rFonts w:ascii="Arial" w:hAnsi="Arial" w:cs="Arial"/>
          <w:b/>
          <w:bCs/>
          <w:i/>
          <w:iCs/>
          <w:color w:val="002060"/>
          <w:sz w:val="16"/>
          <w:szCs w:val="16"/>
        </w:rPr>
        <w:t>‒</w:t>
      </w:r>
      <w:r w:rsidRPr="00C579E3">
        <w:rPr>
          <w:rFonts w:ascii="Arial" w:hAnsi="Arial" w:cs="Arial"/>
          <w:b/>
          <w:bCs/>
          <w:i/>
          <w:iCs/>
          <w:color w:val="002060"/>
          <w:sz w:val="16"/>
          <w:szCs w:val="16"/>
        </w:rPr>
        <w:t>22</w:t>
      </w:r>
      <w:r w:rsidRPr="00C579E3">
        <w:rPr>
          <w:rFonts w:ascii="Arial" w:hAnsi="Arial" w:cs="Arial"/>
          <w:b/>
          <w:bCs/>
          <w:color w:val="002060"/>
          <w:sz w:val="16"/>
          <w:szCs w:val="16"/>
        </w:rPr>
        <w:t xml:space="preserve"> (to 31 December 2021)</w:t>
      </w:r>
      <w:r w:rsidRPr="00C579E3">
        <w:rPr>
          <w:rFonts w:ascii="Arial" w:hAnsi="Arial" w:cs="Arial"/>
          <w:b/>
          <w:bCs/>
          <w:color w:val="002060"/>
          <w:sz w:val="16"/>
          <w:szCs w:val="16"/>
        </w:rPr>
        <w:tab/>
      </w:r>
      <w:r w:rsidRPr="00C579E3">
        <w:rPr>
          <w:rFonts w:ascii="Arial" w:hAnsi="Arial" w:cs="Arial"/>
          <w:b/>
          <w:bCs/>
          <w:color w:val="002060"/>
          <w:sz w:val="16"/>
          <w:szCs w:val="16"/>
        </w:rPr>
        <w:tab/>
      </w:r>
      <w:r w:rsidRPr="00C579E3">
        <w:rPr>
          <w:rFonts w:ascii="Arial" w:hAnsi="Arial" w:cs="Arial"/>
          <w:b/>
          <w:bCs/>
          <w:color w:val="002060"/>
          <w:sz w:val="16"/>
          <w:szCs w:val="16"/>
        </w:rPr>
        <w:tab/>
      </w:r>
      <w:r w:rsidRPr="00C579E3">
        <w:rPr>
          <w:rFonts w:ascii="Arial" w:hAnsi="Arial" w:cs="Arial"/>
          <w:b/>
          <w:bCs/>
          <w:color w:val="002060"/>
          <w:sz w:val="16"/>
          <w:szCs w:val="16"/>
        </w:rPr>
        <w:tab/>
      </w:r>
      <w:r w:rsidRPr="00C579E3">
        <w:rPr>
          <w:rFonts w:ascii="Arial" w:hAnsi="Arial" w:cs="Arial"/>
          <w:b/>
          <w:bCs/>
          <w:color w:val="002060"/>
          <w:sz w:val="16"/>
          <w:szCs w:val="16"/>
        </w:rPr>
        <w:tab/>
      </w:r>
      <w:r w:rsidR="00C579E3">
        <w:rPr>
          <w:rFonts w:ascii="Arial" w:hAnsi="Arial" w:cs="Arial"/>
          <w:b/>
          <w:bCs/>
          <w:color w:val="002060"/>
          <w:sz w:val="16"/>
          <w:szCs w:val="16"/>
        </w:rPr>
        <w:tab/>
      </w:r>
      <w:r w:rsidRPr="00C579E3">
        <w:rPr>
          <w:rFonts w:ascii="Arial" w:hAnsi="Arial" w:cs="Arial"/>
          <w:b/>
          <w:bCs/>
          <w:color w:val="002060"/>
          <w:sz w:val="16"/>
          <w:szCs w:val="16"/>
        </w:rPr>
        <w:t>Priority Areas</w:t>
      </w:r>
    </w:p>
    <w:p w14:paraId="3752C226" w14:textId="4B456CF1" w:rsidR="00704F11" w:rsidRPr="008B6B7F" w:rsidRDefault="00704F11" w:rsidP="003F556A">
      <w:pPr>
        <w:pStyle w:val="Heading2"/>
        <w:spacing w:before="100" w:after="100"/>
        <w:rPr>
          <w:rFonts w:ascii="Arial" w:hAnsi="Arial" w:cs="Arial"/>
          <w:color w:val="003361"/>
          <w:sz w:val="28"/>
          <w:szCs w:val="28"/>
        </w:rPr>
      </w:pPr>
      <w:r w:rsidRPr="00C579E3">
        <w:rPr>
          <w:rFonts w:ascii="Arial" w:hAnsi="Arial" w:cs="Arial"/>
          <w:color w:val="003361"/>
          <w:sz w:val="28"/>
          <w:szCs w:val="28"/>
        </w:rPr>
        <w:br w:type="page"/>
      </w:r>
      <w:bookmarkStart w:id="29" w:name="_Toc116036572"/>
      <w:r w:rsidR="00F95081">
        <w:rPr>
          <w:rFonts w:ascii="Arial" w:hAnsi="Arial" w:cs="Arial"/>
          <w:color w:val="003361"/>
          <w:sz w:val="28"/>
          <w:szCs w:val="28"/>
        </w:rPr>
        <w:lastRenderedPageBreak/>
        <w:t xml:space="preserve">OUR COMMITMENT TO </w:t>
      </w:r>
      <w:r w:rsidRPr="008B6B7F">
        <w:rPr>
          <w:rFonts w:ascii="Arial" w:hAnsi="Arial" w:cs="Arial"/>
          <w:color w:val="003361"/>
          <w:sz w:val="28"/>
          <w:szCs w:val="28"/>
        </w:rPr>
        <w:t>HEALTH AND WELLBEING</w:t>
      </w:r>
      <w:bookmarkEnd w:id="29"/>
    </w:p>
    <w:p w14:paraId="7CEF068A" w14:textId="245D08BF" w:rsidR="00704F11" w:rsidRPr="003F556A" w:rsidRDefault="00704F11" w:rsidP="003F556A">
      <w:pPr>
        <w:pStyle w:val="Introduction"/>
        <w:spacing w:before="100" w:after="100" w:line="270" w:lineRule="atLeast"/>
        <w:rPr>
          <w:rFonts w:ascii="Calibri" w:hAnsi="Calibri" w:cs="Calibri"/>
          <w:color w:val="99D1DC"/>
        </w:rPr>
      </w:pPr>
      <w:r w:rsidRPr="003F556A">
        <w:rPr>
          <w:rFonts w:ascii="Arial" w:hAnsi="Arial" w:cs="Arial"/>
          <w:color w:val="99D1DC"/>
        </w:rPr>
        <w:t>The health and wellbeing of our community is central to everything we do.</w:t>
      </w:r>
    </w:p>
    <w:p w14:paraId="65459C79" w14:textId="5E6FE1C3" w:rsidR="004E3D83" w:rsidRDefault="007340BD" w:rsidP="004E3D83">
      <w:pPr>
        <w:pStyle w:val="BodyText"/>
        <w:spacing w:before="100" w:after="100"/>
        <w:rPr>
          <w:rFonts w:ascii="Arial" w:hAnsi="Arial" w:cs="Arial"/>
          <w:sz w:val="20"/>
          <w:szCs w:val="20"/>
        </w:rPr>
      </w:pPr>
      <w:r w:rsidRPr="04B83A58">
        <w:rPr>
          <w:rFonts w:ascii="Arial" w:hAnsi="Arial" w:cs="Arial"/>
          <w:sz w:val="20"/>
          <w:szCs w:val="20"/>
        </w:rPr>
        <w:t xml:space="preserve">Under the </w:t>
      </w:r>
      <w:r w:rsidRPr="00073E38">
        <w:rPr>
          <w:rFonts w:ascii="Arial" w:hAnsi="Arial" w:cs="Arial"/>
          <w:i/>
          <w:iCs/>
          <w:sz w:val="20"/>
          <w:szCs w:val="20"/>
        </w:rPr>
        <w:t>Victorian Public Health and Wellbeing Act 2008</w:t>
      </w:r>
      <w:r w:rsidRPr="04B83A58">
        <w:rPr>
          <w:rFonts w:ascii="Arial" w:hAnsi="Arial" w:cs="Arial"/>
          <w:sz w:val="20"/>
          <w:szCs w:val="20"/>
        </w:rPr>
        <w:t>, councils are required to prepare a four</w:t>
      </w:r>
      <w:r w:rsidR="4C823A29" w:rsidRPr="6B981461">
        <w:rPr>
          <w:rFonts w:ascii="Arial" w:hAnsi="Arial" w:cs="Arial"/>
          <w:sz w:val="20"/>
          <w:szCs w:val="20"/>
        </w:rPr>
        <w:t>-</w:t>
      </w:r>
      <w:r w:rsidRPr="04B83A58">
        <w:rPr>
          <w:rFonts w:ascii="Arial" w:hAnsi="Arial" w:cs="Arial"/>
          <w:sz w:val="20"/>
          <w:szCs w:val="20"/>
        </w:rPr>
        <w:t>year municipal public health and wellbeing plan</w:t>
      </w:r>
      <w:r w:rsidR="41DBF413" w:rsidRPr="7D5AC586">
        <w:rPr>
          <w:rFonts w:ascii="Arial" w:hAnsi="Arial" w:cs="Arial"/>
          <w:sz w:val="20"/>
          <w:szCs w:val="20"/>
        </w:rPr>
        <w:t>,</w:t>
      </w:r>
      <w:r w:rsidRPr="7D5AC586">
        <w:rPr>
          <w:rFonts w:ascii="Arial" w:hAnsi="Arial" w:cs="Arial"/>
          <w:sz w:val="20"/>
          <w:szCs w:val="20"/>
        </w:rPr>
        <w:t xml:space="preserve"> </w:t>
      </w:r>
      <w:r w:rsidR="0E0431D6" w:rsidRPr="7D5AC586">
        <w:rPr>
          <w:rFonts w:ascii="Arial" w:hAnsi="Arial" w:cs="Arial"/>
          <w:sz w:val="20"/>
          <w:szCs w:val="20"/>
        </w:rPr>
        <w:t xml:space="preserve">identifying </w:t>
      </w:r>
      <w:r w:rsidRPr="7D5AC586">
        <w:rPr>
          <w:rFonts w:ascii="Arial" w:hAnsi="Arial" w:cs="Arial"/>
          <w:sz w:val="20"/>
          <w:szCs w:val="20"/>
        </w:rPr>
        <w:t>goals</w:t>
      </w:r>
      <w:r w:rsidRPr="04B83A58">
        <w:rPr>
          <w:rFonts w:ascii="Arial" w:hAnsi="Arial" w:cs="Arial"/>
          <w:sz w:val="20"/>
          <w:szCs w:val="20"/>
        </w:rPr>
        <w:t xml:space="preserve"> for creating a local community where people can experience their best possible health and wellbeing. Acknowledging that health and wellbeing is everyone’s business, </w:t>
      </w:r>
      <w:r w:rsidR="305ACAD5" w:rsidRPr="51B35C2A">
        <w:rPr>
          <w:rFonts w:ascii="Arial" w:hAnsi="Arial" w:cs="Arial"/>
          <w:sz w:val="20"/>
          <w:szCs w:val="20"/>
        </w:rPr>
        <w:t>we incorporated our municipal public health and wellbeing plan into our council plan to create</w:t>
      </w:r>
      <w:r w:rsidR="305ACAD5" w:rsidRPr="51B35C2A">
        <w:rPr>
          <w:rFonts w:ascii="Arial" w:hAnsi="Arial" w:cs="Arial"/>
          <w:i/>
          <w:iCs/>
          <w:sz w:val="20"/>
          <w:szCs w:val="20"/>
        </w:rPr>
        <w:t xml:space="preserve"> Our Community Plan 2021‒25</w:t>
      </w:r>
      <w:r w:rsidR="305ACAD5" w:rsidRPr="51B35C2A">
        <w:rPr>
          <w:rFonts w:ascii="Arial" w:hAnsi="Arial" w:cs="Arial"/>
          <w:sz w:val="20"/>
          <w:szCs w:val="20"/>
        </w:rPr>
        <w:t>.</w:t>
      </w:r>
    </w:p>
    <w:p w14:paraId="48D112A8" w14:textId="77777777" w:rsidR="006275FA" w:rsidRPr="008B6B7F" w:rsidRDefault="00704F11" w:rsidP="00E75932">
      <w:pPr>
        <w:pStyle w:val="BodyText"/>
        <w:spacing w:before="200" w:after="100"/>
        <w:rPr>
          <w:rFonts w:ascii="Arial" w:hAnsi="Arial" w:cs="Arial"/>
          <w:color w:val="003361"/>
          <w:sz w:val="20"/>
          <w:szCs w:val="20"/>
        </w:rPr>
      </w:pPr>
      <w:r w:rsidRPr="008B6B7F">
        <w:rPr>
          <w:rFonts w:ascii="Arial" w:hAnsi="Arial" w:cs="Arial"/>
          <w:b/>
          <w:color w:val="003361"/>
          <w:sz w:val="24"/>
          <w:szCs w:val="20"/>
        </w:rPr>
        <w:t>Our health and wellbeing priority areas</w:t>
      </w:r>
    </w:p>
    <w:p w14:paraId="0DD83C8D" w14:textId="1BA9D391" w:rsidR="006275FA" w:rsidRDefault="006275FA" w:rsidP="003F556A">
      <w:pPr>
        <w:pStyle w:val="BodyText"/>
        <w:spacing w:before="100" w:after="100"/>
        <w:rPr>
          <w:rFonts w:ascii="Arial" w:hAnsi="Arial" w:cs="Arial"/>
          <w:sz w:val="20"/>
          <w:szCs w:val="20"/>
        </w:rPr>
      </w:pPr>
      <w:bookmarkStart w:id="30" w:name="_Hlk115964150"/>
      <w:r w:rsidRPr="006275FA">
        <w:rPr>
          <w:rFonts w:ascii="Arial" w:hAnsi="Arial" w:cs="Arial"/>
          <w:sz w:val="20"/>
          <w:szCs w:val="20"/>
        </w:rPr>
        <w:t>There are five health and wellbeing priority area</w:t>
      </w:r>
      <w:r w:rsidRPr="51B35C2A">
        <w:rPr>
          <w:rFonts w:ascii="Arial" w:hAnsi="Arial" w:cs="Arial"/>
          <w:sz w:val="20"/>
          <w:szCs w:val="20"/>
        </w:rPr>
        <w:t xml:space="preserve">s </w:t>
      </w:r>
      <w:r w:rsidR="2BB9424C" w:rsidRPr="51B35C2A">
        <w:rPr>
          <w:rFonts w:ascii="Arial" w:hAnsi="Arial" w:cs="Arial"/>
          <w:sz w:val="20"/>
          <w:szCs w:val="20"/>
        </w:rPr>
        <w:t>we’ll be focussing on over the next four years</w:t>
      </w:r>
      <w:r w:rsidR="4F91EC01" w:rsidRPr="51B35C2A">
        <w:rPr>
          <w:rFonts w:ascii="Arial" w:hAnsi="Arial" w:cs="Arial"/>
          <w:sz w:val="20"/>
          <w:szCs w:val="20"/>
        </w:rPr>
        <w:t xml:space="preserve">. We formed these priorities after a </w:t>
      </w:r>
      <w:proofErr w:type="spellStart"/>
      <w:r w:rsidR="4F91EC01" w:rsidRPr="51B35C2A">
        <w:rPr>
          <w:rFonts w:ascii="Arial" w:hAnsi="Arial" w:cs="Arial"/>
          <w:sz w:val="20"/>
          <w:szCs w:val="20"/>
        </w:rPr>
        <w:t>tho</w:t>
      </w:r>
      <w:r w:rsidR="00022F7B">
        <w:rPr>
          <w:rFonts w:ascii="Arial" w:hAnsi="Arial" w:cs="Arial"/>
          <w:sz w:val="20"/>
          <w:szCs w:val="20"/>
        </w:rPr>
        <w:t>fchalleng</w:t>
      </w:r>
      <w:r w:rsidR="4F91EC01" w:rsidRPr="51B35C2A">
        <w:rPr>
          <w:rFonts w:ascii="Arial" w:hAnsi="Arial" w:cs="Arial"/>
          <w:sz w:val="20"/>
          <w:szCs w:val="20"/>
        </w:rPr>
        <w:t>rough</w:t>
      </w:r>
      <w:proofErr w:type="spellEnd"/>
      <w:r w:rsidR="4F91EC01" w:rsidRPr="51B35C2A">
        <w:rPr>
          <w:rFonts w:ascii="Arial" w:hAnsi="Arial" w:cs="Arial"/>
          <w:sz w:val="20"/>
          <w:szCs w:val="20"/>
        </w:rPr>
        <w:t xml:space="preserve"> review of the policy context, </w:t>
      </w:r>
      <w:r w:rsidR="005A5B4B">
        <w:rPr>
          <w:rFonts w:ascii="Arial" w:hAnsi="Arial" w:cs="Arial"/>
          <w:sz w:val="20"/>
          <w:szCs w:val="20"/>
        </w:rPr>
        <w:t xml:space="preserve">identifying </w:t>
      </w:r>
      <w:r w:rsidR="4F91EC01" w:rsidRPr="51B35C2A">
        <w:rPr>
          <w:rFonts w:ascii="Arial" w:hAnsi="Arial" w:cs="Arial"/>
          <w:sz w:val="20"/>
          <w:szCs w:val="20"/>
        </w:rPr>
        <w:t xml:space="preserve">health challenges and </w:t>
      </w:r>
      <w:r w:rsidR="005A5B4B">
        <w:rPr>
          <w:rFonts w:ascii="Arial" w:hAnsi="Arial" w:cs="Arial"/>
          <w:sz w:val="20"/>
          <w:szCs w:val="20"/>
        </w:rPr>
        <w:t>engaging with the community and key stakeholders</w:t>
      </w:r>
      <w:r w:rsidR="4F91EC01" w:rsidRPr="51B35C2A">
        <w:rPr>
          <w:rFonts w:ascii="Arial" w:hAnsi="Arial" w:cs="Arial"/>
          <w:sz w:val="20"/>
          <w:szCs w:val="20"/>
        </w:rPr>
        <w:t>:</w:t>
      </w:r>
    </w:p>
    <w:bookmarkEnd w:id="30"/>
    <w:p w14:paraId="2C51B051" w14:textId="77777777" w:rsidR="00406371" w:rsidRPr="001A5B9E" w:rsidRDefault="00406371" w:rsidP="003F556A">
      <w:pPr>
        <w:pStyle w:val="BodyText"/>
        <w:spacing w:before="100" w:after="100"/>
        <w:rPr>
          <w:rFonts w:ascii="Arial" w:hAnsi="Arial" w:cs="Arial"/>
          <w:strike/>
          <w:color w:val="2B579A"/>
          <w:sz w:val="20"/>
          <w:szCs w:val="20"/>
        </w:rPr>
      </w:pPr>
    </w:p>
    <w:tbl>
      <w:tblPr>
        <w:tblW w:w="10490" w:type="dxa"/>
        <w:tblInd w:w="-5" w:type="dxa"/>
        <w:tblLook w:val="04A0" w:firstRow="1" w:lastRow="0" w:firstColumn="1" w:lastColumn="0" w:noHBand="0" w:noVBand="1"/>
      </w:tblPr>
      <w:tblGrid>
        <w:gridCol w:w="2098"/>
        <w:gridCol w:w="2098"/>
        <w:gridCol w:w="2098"/>
        <w:gridCol w:w="2098"/>
        <w:gridCol w:w="2098"/>
      </w:tblGrid>
      <w:tr w:rsidR="001A5B9E" w:rsidRPr="00E3717F" w14:paraId="3D23C16C" w14:textId="7C571992" w:rsidTr="005A5B4B">
        <w:trPr>
          <w:trHeight w:val="797"/>
        </w:trPr>
        <w:tc>
          <w:tcPr>
            <w:tcW w:w="2098" w:type="dxa"/>
            <w:shd w:val="clear" w:color="auto" w:fill="auto"/>
            <w:vAlign w:val="center"/>
            <w:hideMark/>
          </w:tcPr>
          <w:p w14:paraId="635DDA3D" w14:textId="558F8D63" w:rsidR="001A5B9E" w:rsidRPr="005A5B4B" w:rsidRDefault="001A5B9E" w:rsidP="003F556A">
            <w:pPr>
              <w:spacing w:before="100" w:after="100"/>
              <w:jc w:val="center"/>
              <w:rPr>
                <w:rFonts w:ascii="Arial" w:hAnsi="Arial" w:cs="Arial"/>
                <w:color w:val="FFFFFF" w:themeColor="background1"/>
                <w:sz w:val="20"/>
                <w:szCs w:val="20"/>
              </w:rPr>
            </w:pPr>
            <w:r w:rsidRPr="005A5B4B">
              <w:rPr>
                <w:rFonts w:ascii="Arial" w:hAnsi="Arial" w:cs="Arial"/>
                <w:noProof/>
                <w:color w:val="FFFFFF" w:themeColor="background1"/>
                <w:sz w:val="20"/>
                <w:szCs w:val="20"/>
                <w:shd w:val="clear" w:color="auto" w:fill="E6E6E6"/>
              </w:rPr>
              <w:drawing>
                <wp:anchor distT="0" distB="0" distL="114300" distR="114300" simplePos="0" relativeHeight="251697225" behindDoc="1" locked="0" layoutInCell="1" allowOverlap="1" wp14:anchorId="7F2FE1D5" wp14:editId="73C58570">
                  <wp:simplePos x="0" y="0"/>
                  <wp:positionH relativeFrom="column">
                    <wp:posOffset>411480</wp:posOffset>
                  </wp:positionH>
                  <wp:positionV relativeFrom="paragraph">
                    <wp:posOffset>64770</wp:posOffset>
                  </wp:positionV>
                  <wp:extent cx="379730" cy="409575"/>
                  <wp:effectExtent l="0" t="0" r="1270" b="9525"/>
                  <wp:wrapNone/>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 name="Picture 42"/>
                          <pic:cNvPicPr/>
                        </pic:nvPicPr>
                        <pic:blipFill>
                          <a:blip r:embed="rId38"/>
                          <a:stretch>
                            <a:fillRect/>
                          </a:stretch>
                        </pic:blipFill>
                        <pic:spPr>
                          <a:xfrm>
                            <a:off x="0" y="0"/>
                            <a:ext cx="379730" cy="409575"/>
                          </a:xfrm>
                          <a:prstGeom prst="rect">
                            <a:avLst/>
                          </a:prstGeom>
                          <a:solidFill>
                            <a:schemeClr val="bg1"/>
                          </a:solidFill>
                        </pic:spPr>
                      </pic:pic>
                    </a:graphicData>
                  </a:graphic>
                  <wp14:sizeRelH relativeFrom="margin">
                    <wp14:pctWidth>0</wp14:pctWidth>
                  </wp14:sizeRelH>
                  <wp14:sizeRelV relativeFrom="margin">
                    <wp14:pctHeight>0</wp14:pctHeight>
                  </wp14:sizeRelV>
                </wp:anchor>
              </w:drawing>
            </w:r>
          </w:p>
        </w:tc>
        <w:tc>
          <w:tcPr>
            <w:tcW w:w="2098" w:type="dxa"/>
            <w:shd w:val="clear" w:color="auto" w:fill="auto"/>
            <w:vAlign w:val="center"/>
            <w:hideMark/>
          </w:tcPr>
          <w:p w14:paraId="228A5085" w14:textId="5527EF4D" w:rsidR="001A5B9E" w:rsidRPr="005A5B4B" w:rsidRDefault="00B8120E" w:rsidP="003F556A">
            <w:pPr>
              <w:spacing w:before="100" w:after="100"/>
              <w:jc w:val="center"/>
              <w:rPr>
                <w:rFonts w:ascii="Arial" w:hAnsi="Arial" w:cs="Arial"/>
                <w:color w:val="FFFFFF" w:themeColor="background1"/>
                <w:sz w:val="20"/>
                <w:szCs w:val="20"/>
              </w:rPr>
            </w:pPr>
            <w:r>
              <w:rPr>
                <w:rFonts w:ascii="Arial" w:hAnsi="Arial" w:cs="Arial"/>
                <w:noProof/>
                <w:color w:val="FFFFFF" w:themeColor="background1"/>
                <w:sz w:val="20"/>
                <w:szCs w:val="20"/>
              </w:rPr>
              <w:drawing>
                <wp:inline distT="0" distB="0" distL="0" distR="0" wp14:anchorId="78143D1A" wp14:editId="39DA0830">
                  <wp:extent cx="329184" cy="379476"/>
                  <wp:effectExtent l="0" t="0" r="0" b="1905"/>
                  <wp:docPr id="228" name="Picture 228"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8" name="Picture 228" descr="Icon&#10;&#10;Description automatically generated"/>
                          <pic:cNvPicPr/>
                        </pic:nvPicPr>
                        <pic:blipFill>
                          <a:blip r:embed="rId39"/>
                          <a:stretch>
                            <a:fillRect/>
                          </a:stretch>
                        </pic:blipFill>
                        <pic:spPr>
                          <a:xfrm>
                            <a:off x="0" y="0"/>
                            <a:ext cx="329184" cy="379476"/>
                          </a:xfrm>
                          <a:prstGeom prst="rect">
                            <a:avLst/>
                          </a:prstGeom>
                        </pic:spPr>
                      </pic:pic>
                    </a:graphicData>
                  </a:graphic>
                </wp:inline>
              </w:drawing>
            </w:r>
          </w:p>
        </w:tc>
        <w:tc>
          <w:tcPr>
            <w:tcW w:w="2098" w:type="dxa"/>
            <w:shd w:val="clear" w:color="auto" w:fill="auto"/>
            <w:vAlign w:val="center"/>
            <w:hideMark/>
          </w:tcPr>
          <w:p w14:paraId="2F3FC98C" w14:textId="345A7F25" w:rsidR="001A5B9E" w:rsidRPr="005A5B4B" w:rsidRDefault="001A5B9E" w:rsidP="003F556A">
            <w:pPr>
              <w:spacing w:before="100" w:after="100"/>
              <w:jc w:val="center"/>
              <w:rPr>
                <w:rFonts w:ascii="Arial" w:hAnsi="Arial" w:cs="Arial"/>
                <w:color w:val="FFFFFF" w:themeColor="background1"/>
                <w:sz w:val="20"/>
                <w:szCs w:val="20"/>
                <w:highlight w:val="yellow"/>
              </w:rPr>
            </w:pPr>
            <w:r w:rsidRPr="005A5B4B">
              <w:rPr>
                <w:rFonts w:ascii="Arial" w:hAnsi="Arial" w:cs="Arial"/>
                <w:noProof/>
                <w:color w:val="FFFFFF" w:themeColor="background1"/>
                <w:sz w:val="20"/>
                <w:szCs w:val="20"/>
                <w:shd w:val="clear" w:color="auto" w:fill="E6E6E6"/>
              </w:rPr>
              <w:drawing>
                <wp:anchor distT="0" distB="0" distL="114300" distR="114300" simplePos="0" relativeHeight="251695177" behindDoc="1" locked="0" layoutInCell="1" allowOverlap="1" wp14:anchorId="0ECC751A" wp14:editId="785AC141">
                  <wp:simplePos x="0" y="0"/>
                  <wp:positionH relativeFrom="column">
                    <wp:posOffset>386080</wp:posOffset>
                  </wp:positionH>
                  <wp:positionV relativeFrom="paragraph">
                    <wp:posOffset>36830</wp:posOffset>
                  </wp:positionV>
                  <wp:extent cx="391795" cy="349250"/>
                  <wp:effectExtent l="0" t="0" r="8255" b="0"/>
                  <wp:wrapNone/>
                  <wp:docPr id="45"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Picture 45"/>
                          <pic:cNvPicPr/>
                        </pic:nvPicPr>
                        <pic:blipFill>
                          <a:blip r:embed="rId40"/>
                          <a:stretch>
                            <a:fillRect/>
                          </a:stretch>
                        </pic:blipFill>
                        <pic:spPr>
                          <a:xfrm>
                            <a:off x="0" y="0"/>
                            <a:ext cx="391795" cy="349250"/>
                          </a:xfrm>
                          <a:prstGeom prst="rect">
                            <a:avLst/>
                          </a:prstGeom>
                          <a:solidFill>
                            <a:schemeClr val="bg1"/>
                          </a:solidFill>
                        </pic:spPr>
                      </pic:pic>
                    </a:graphicData>
                  </a:graphic>
                  <wp14:sizeRelH relativeFrom="margin">
                    <wp14:pctWidth>0</wp14:pctWidth>
                  </wp14:sizeRelH>
                  <wp14:sizeRelV relativeFrom="margin">
                    <wp14:pctHeight>0</wp14:pctHeight>
                  </wp14:sizeRelV>
                </wp:anchor>
              </w:drawing>
            </w:r>
          </w:p>
        </w:tc>
        <w:tc>
          <w:tcPr>
            <w:tcW w:w="2098" w:type="dxa"/>
            <w:shd w:val="clear" w:color="auto" w:fill="auto"/>
            <w:vAlign w:val="center"/>
          </w:tcPr>
          <w:p w14:paraId="430470F6" w14:textId="0BCB6D77" w:rsidR="001A5B9E" w:rsidRPr="005A5B4B" w:rsidRDefault="001A5B9E" w:rsidP="003F556A">
            <w:pPr>
              <w:spacing w:before="100" w:after="100"/>
              <w:jc w:val="center"/>
              <w:rPr>
                <w:rFonts w:ascii="Arial" w:hAnsi="Arial" w:cs="Arial"/>
                <w:color w:val="FFFFFF" w:themeColor="background1"/>
                <w:sz w:val="20"/>
                <w:szCs w:val="20"/>
                <w:highlight w:val="yellow"/>
              </w:rPr>
            </w:pPr>
            <w:r w:rsidRPr="005A5B4B">
              <w:rPr>
                <w:rFonts w:ascii="Arial" w:hAnsi="Arial" w:cs="Arial"/>
                <w:noProof/>
                <w:color w:val="FFFFFF" w:themeColor="background1"/>
                <w:sz w:val="20"/>
                <w:szCs w:val="20"/>
                <w:shd w:val="clear" w:color="auto" w:fill="E6E6E6"/>
              </w:rPr>
              <w:drawing>
                <wp:anchor distT="0" distB="0" distL="114300" distR="114300" simplePos="0" relativeHeight="251693129" behindDoc="1" locked="0" layoutInCell="1" allowOverlap="1" wp14:anchorId="16332621" wp14:editId="1F1B9B93">
                  <wp:simplePos x="0" y="0"/>
                  <wp:positionH relativeFrom="column">
                    <wp:posOffset>393700</wp:posOffset>
                  </wp:positionH>
                  <wp:positionV relativeFrom="paragraph">
                    <wp:posOffset>137160</wp:posOffset>
                  </wp:positionV>
                  <wp:extent cx="395605" cy="261620"/>
                  <wp:effectExtent l="0" t="0" r="4445" b="5080"/>
                  <wp:wrapNone/>
                  <wp:docPr id="4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 name="Picture 49"/>
                          <pic:cNvPicPr/>
                        </pic:nvPicPr>
                        <pic:blipFill>
                          <a:blip r:embed="rId41"/>
                          <a:stretch>
                            <a:fillRect/>
                          </a:stretch>
                        </pic:blipFill>
                        <pic:spPr>
                          <a:xfrm>
                            <a:off x="0" y="0"/>
                            <a:ext cx="395605" cy="261620"/>
                          </a:xfrm>
                          <a:prstGeom prst="rect">
                            <a:avLst/>
                          </a:prstGeom>
                        </pic:spPr>
                      </pic:pic>
                    </a:graphicData>
                  </a:graphic>
                  <wp14:sizeRelH relativeFrom="margin">
                    <wp14:pctWidth>0</wp14:pctWidth>
                  </wp14:sizeRelH>
                  <wp14:sizeRelV relativeFrom="margin">
                    <wp14:pctHeight>0</wp14:pctHeight>
                  </wp14:sizeRelV>
                </wp:anchor>
              </w:drawing>
            </w:r>
          </w:p>
        </w:tc>
        <w:tc>
          <w:tcPr>
            <w:tcW w:w="2098" w:type="dxa"/>
            <w:shd w:val="clear" w:color="auto" w:fill="auto"/>
            <w:vAlign w:val="center"/>
          </w:tcPr>
          <w:p w14:paraId="347CF232" w14:textId="48F9A567" w:rsidR="001A5B9E" w:rsidRPr="005A5B4B" w:rsidRDefault="001A5B9E" w:rsidP="003F556A">
            <w:pPr>
              <w:spacing w:before="100" w:after="100"/>
              <w:jc w:val="center"/>
              <w:rPr>
                <w:rFonts w:ascii="Arial" w:hAnsi="Arial" w:cs="Arial"/>
                <w:color w:val="FFFFFF" w:themeColor="background1"/>
                <w:sz w:val="20"/>
                <w:szCs w:val="20"/>
                <w:highlight w:val="yellow"/>
              </w:rPr>
            </w:pPr>
            <w:r w:rsidRPr="005A5B4B">
              <w:rPr>
                <w:rFonts w:ascii="Arial" w:hAnsi="Arial" w:cs="Arial"/>
                <w:noProof/>
                <w:color w:val="FFFFFF" w:themeColor="background1"/>
                <w:sz w:val="20"/>
                <w:szCs w:val="20"/>
                <w:shd w:val="clear" w:color="auto" w:fill="E6E6E6"/>
              </w:rPr>
              <w:drawing>
                <wp:anchor distT="0" distB="0" distL="114300" distR="114300" simplePos="0" relativeHeight="251696201" behindDoc="1" locked="0" layoutInCell="1" allowOverlap="1" wp14:anchorId="2C4B41FA" wp14:editId="11E31253">
                  <wp:simplePos x="0" y="0"/>
                  <wp:positionH relativeFrom="column">
                    <wp:posOffset>407670</wp:posOffset>
                  </wp:positionH>
                  <wp:positionV relativeFrom="paragraph">
                    <wp:posOffset>-635</wp:posOffset>
                  </wp:positionV>
                  <wp:extent cx="374650" cy="414020"/>
                  <wp:effectExtent l="0" t="0" r="6350" b="5080"/>
                  <wp:wrapNone/>
                  <wp:docPr id="51"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 name="Picture 51"/>
                          <pic:cNvPicPr/>
                        </pic:nvPicPr>
                        <pic:blipFill>
                          <a:blip r:embed="rId42"/>
                          <a:stretch>
                            <a:fillRect/>
                          </a:stretch>
                        </pic:blipFill>
                        <pic:spPr>
                          <a:xfrm>
                            <a:off x="0" y="0"/>
                            <a:ext cx="374650" cy="414020"/>
                          </a:xfrm>
                          <a:prstGeom prst="rect">
                            <a:avLst/>
                          </a:prstGeom>
                        </pic:spPr>
                      </pic:pic>
                    </a:graphicData>
                  </a:graphic>
                  <wp14:sizeRelH relativeFrom="margin">
                    <wp14:pctWidth>0</wp14:pctWidth>
                  </wp14:sizeRelH>
                  <wp14:sizeRelV relativeFrom="margin">
                    <wp14:pctHeight>0</wp14:pctHeight>
                  </wp14:sizeRelV>
                </wp:anchor>
              </w:drawing>
            </w:r>
          </w:p>
        </w:tc>
      </w:tr>
      <w:tr w:rsidR="001A5B9E" w:rsidRPr="00E3717F" w14:paraId="6B7F7B47" w14:textId="1645F9C1" w:rsidTr="00044E3B">
        <w:trPr>
          <w:trHeight w:val="680"/>
        </w:trPr>
        <w:tc>
          <w:tcPr>
            <w:tcW w:w="2098" w:type="dxa"/>
            <w:hideMark/>
          </w:tcPr>
          <w:p w14:paraId="1FC0239A" w14:textId="59AC6A5A" w:rsidR="001A5B9E" w:rsidRPr="001A5B9E" w:rsidRDefault="001A5B9E" w:rsidP="003F556A">
            <w:pPr>
              <w:pStyle w:val="BodyText"/>
              <w:spacing w:before="100" w:after="100"/>
              <w:jc w:val="center"/>
              <w:rPr>
                <w:rFonts w:ascii="Arial" w:hAnsi="Arial" w:cs="Arial"/>
                <w:sz w:val="20"/>
                <w:szCs w:val="20"/>
              </w:rPr>
            </w:pPr>
            <w:r w:rsidRPr="006275FA">
              <w:rPr>
                <w:rFonts w:ascii="Arial" w:hAnsi="Arial" w:cs="Arial"/>
                <w:sz w:val="20"/>
                <w:szCs w:val="20"/>
              </w:rPr>
              <w:t>Tackling climate change and it</w:t>
            </w:r>
            <w:r w:rsidR="00B026A2">
              <w:rPr>
                <w:rFonts w:ascii="Arial" w:hAnsi="Arial" w:cs="Arial"/>
                <w:sz w:val="20"/>
                <w:szCs w:val="20"/>
              </w:rPr>
              <w:t>s</w:t>
            </w:r>
            <w:r w:rsidRPr="006275FA">
              <w:rPr>
                <w:rFonts w:ascii="Arial" w:hAnsi="Arial" w:cs="Arial"/>
                <w:sz w:val="20"/>
                <w:szCs w:val="20"/>
              </w:rPr>
              <w:t xml:space="preserve"> impact on health</w:t>
            </w:r>
          </w:p>
        </w:tc>
        <w:tc>
          <w:tcPr>
            <w:tcW w:w="2098" w:type="dxa"/>
            <w:hideMark/>
          </w:tcPr>
          <w:p w14:paraId="29229CD8" w14:textId="3E85F392" w:rsidR="001A5B9E" w:rsidRPr="001A5B9E" w:rsidRDefault="001A5B9E" w:rsidP="003F556A">
            <w:pPr>
              <w:pStyle w:val="BodyText"/>
              <w:spacing w:before="100" w:after="100"/>
              <w:jc w:val="center"/>
              <w:rPr>
                <w:rFonts w:ascii="Arial" w:hAnsi="Arial" w:cs="Arial"/>
                <w:sz w:val="20"/>
                <w:szCs w:val="20"/>
              </w:rPr>
            </w:pPr>
            <w:r w:rsidRPr="006275FA">
              <w:rPr>
                <w:rFonts w:ascii="Arial" w:hAnsi="Arial" w:cs="Arial"/>
                <w:sz w:val="20"/>
                <w:szCs w:val="20"/>
              </w:rPr>
              <w:t xml:space="preserve">Increasing </w:t>
            </w:r>
            <w:r w:rsidR="003E4335">
              <w:rPr>
                <w:rFonts w:ascii="Arial" w:hAnsi="Arial" w:cs="Arial"/>
                <w:sz w:val="20"/>
                <w:szCs w:val="20"/>
              </w:rPr>
              <w:br/>
            </w:r>
            <w:r w:rsidRPr="006275FA">
              <w:rPr>
                <w:rFonts w:ascii="Arial" w:hAnsi="Arial" w:cs="Arial"/>
                <w:sz w:val="20"/>
                <w:szCs w:val="20"/>
              </w:rPr>
              <w:t>healthy eating</w:t>
            </w:r>
          </w:p>
        </w:tc>
        <w:tc>
          <w:tcPr>
            <w:tcW w:w="2098" w:type="dxa"/>
          </w:tcPr>
          <w:p w14:paraId="2FE7D267" w14:textId="1A90C298" w:rsidR="001A5B9E" w:rsidRPr="001A5B9E" w:rsidRDefault="001A5B9E" w:rsidP="003F556A">
            <w:pPr>
              <w:pStyle w:val="BodyText"/>
              <w:spacing w:before="100" w:after="100"/>
              <w:jc w:val="center"/>
              <w:rPr>
                <w:rFonts w:ascii="Arial" w:hAnsi="Arial" w:cs="Arial"/>
                <w:sz w:val="20"/>
                <w:szCs w:val="20"/>
              </w:rPr>
            </w:pPr>
            <w:r w:rsidRPr="006275FA">
              <w:rPr>
                <w:rFonts w:ascii="Arial" w:hAnsi="Arial" w:cs="Arial"/>
                <w:sz w:val="20"/>
                <w:szCs w:val="20"/>
              </w:rPr>
              <w:t xml:space="preserve">Increasing </w:t>
            </w:r>
            <w:r w:rsidR="003E4335">
              <w:rPr>
                <w:rFonts w:ascii="Arial" w:hAnsi="Arial" w:cs="Arial"/>
                <w:sz w:val="20"/>
                <w:szCs w:val="20"/>
              </w:rPr>
              <w:br/>
            </w:r>
            <w:r w:rsidRPr="006275FA">
              <w:rPr>
                <w:rFonts w:ascii="Arial" w:hAnsi="Arial" w:cs="Arial"/>
                <w:sz w:val="20"/>
                <w:szCs w:val="20"/>
              </w:rPr>
              <w:t>active living</w:t>
            </w:r>
          </w:p>
        </w:tc>
        <w:tc>
          <w:tcPr>
            <w:tcW w:w="2098" w:type="dxa"/>
          </w:tcPr>
          <w:p w14:paraId="2B383FE5" w14:textId="52F87FAD" w:rsidR="001A5B9E" w:rsidRPr="001A5B9E" w:rsidRDefault="001A5B9E" w:rsidP="003F556A">
            <w:pPr>
              <w:pStyle w:val="BodyText"/>
              <w:spacing w:before="100" w:after="100"/>
              <w:jc w:val="center"/>
              <w:rPr>
                <w:rFonts w:ascii="Arial" w:hAnsi="Arial" w:cs="Arial"/>
                <w:sz w:val="20"/>
                <w:szCs w:val="20"/>
              </w:rPr>
            </w:pPr>
            <w:r w:rsidRPr="006275FA">
              <w:rPr>
                <w:rFonts w:ascii="Arial" w:hAnsi="Arial" w:cs="Arial"/>
                <w:sz w:val="20"/>
                <w:szCs w:val="20"/>
              </w:rPr>
              <w:t>Demonstrating and promoting gender equity practices</w:t>
            </w:r>
          </w:p>
        </w:tc>
        <w:tc>
          <w:tcPr>
            <w:tcW w:w="2098" w:type="dxa"/>
          </w:tcPr>
          <w:p w14:paraId="158B2BAB" w14:textId="13F6656A" w:rsidR="001A5B9E" w:rsidRPr="001A5B9E" w:rsidRDefault="001A5B9E" w:rsidP="003F556A">
            <w:pPr>
              <w:pStyle w:val="BodyText"/>
              <w:spacing w:before="100" w:after="100"/>
              <w:jc w:val="center"/>
              <w:rPr>
                <w:rFonts w:ascii="Arial" w:hAnsi="Arial" w:cs="Arial"/>
                <w:sz w:val="20"/>
                <w:szCs w:val="20"/>
              </w:rPr>
            </w:pPr>
            <w:r w:rsidRPr="006275FA">
              <w:rPr>
                <w:rFonts w:ascii="Arial" w:hAnsi="Arial" w:cs="Arial"/>
                <w:sz w:val="20"/>
                <w:szCs w:val="20"/>
              </w:rPr>
              <w:t>Improving mental wellbeing and social connection</w:t>
            </w:r>
          </w:p>
        </w:tc>
      </w:tr>
    </w:tbl>
    <w:p w14:paraId="1C25147E" w14:textId="28F6B265" w:rsidR="00704F11" w:rsidRPr="008B6B7F" w:rsidRDefault="00704F11" w:rsidP="00E75932">
      <w:pPr>
        <w:spacing w:before="200" w:after="100"/>
        <w:rPr>
          <w:rFonts w:ascii="Arial" w:hAnsi="Arial" w:cs="Arial"/>
          <w:b/>
          <w:color w:val="003361"/>
          <w:sz w:val="24"/>
          <w:szCs w:val="24"/>
        </w:rPr>
      </w:pPr>
      <w:r w:rsidRPr="008B6B7F">
        <w:rPr>
          <w:rFonts w:ascii="Arial" w:hAnsi="Arial" w:cs="Arial"/>
          <w:b/>
          <w:color w:val="003361"/>
          <w:sz w:val="24"/>
          <w:szCs w:val="24"/>
        </w:rPr>
        <w:t>Working with our partners</w:t>
      </w:r>
    </w:p>
    <w:p w14:paraId="11F386DE" w14:textId="77064EB5" w:rsidR="006275FA" w:rsidRPr="006275FA" w:rsidRDefault="006275FA" w:rsidP="003F556A">
      <w:pPr>
        <w:pStyle w:val="BodyTextAfterListTable"/>
        <w:spacing w:before="100" w:after="100"/>
        <w:rPr>
          <w:rFonts w:ascii="Arial" w:hAnsi="Arial" w:cs="Arial"/>
          <w:sz w:val="20"/>
          <w:szCs w:val="20"/>
        </w:rPr>
      </w:pPr>
      <w:r w:rsidRPr="006275FA">
        <w:rPr>
          <w:rFonts w:ascii="Arial" w:hAnsi="Arial" w:cs="Arial"/>
          <w:sz w:val="20"/>
          <w:szCs w:val="20"/>
        </w:rPr>
        <w:t xml:space="preserve">We have formed a network of health and wellbeing partner organisations to identify opportunities for collaboration in the five health and wellbeing priority areas. </w:t>
      </w:r>
    </w:p>
    <w:p w14:paraId="4689BB41" w14:textId="77777777" w:rsidR="006275FA" w:rsidRPr="006275FA" w:rsidRDefault="006275FA" w:rsidP="003F556A">
      <w:pPr>
        <w:pStyle w:val="BodyText"/>
        <w:spacing w:before="100" w:after="100"/>
        <w:rPr>
          <w:rFonts w:ascii="Arial" w:hAnsi="Arial" w:cs="Arial"/>
          <w:sz w:val="20"/>
          <w:szCs w:val="20"/>
        </w:rPr>
      </w:pPr>
      <w:r w:rsidRPr="006275FA">
        <w:rPr>
          <w:rFonts w:ascii="Arial" w:hAnsi="Arial" w:cs="Arial"/>
          <w:sz w:val="20"/>
          <w:szCs w:val="20"/>
        </w:rPr>
        <w:t>A partnership survey identified the following principles to guide our future work together:</w:t>
      </w:r>
    </w:p>
    <w:p w14:paraId="2CE186D4" w14:textId="77777777" w:rsidR="006275FA" w:rsidRPr="006275FA" w:rsidRDefault="006275FA" w:rsidP="003F556A">
      <w:pPr>
        <w:pStyle w:val="BodyText"/>
        <w:numPr>
          <w:ilvl w:val="0"/>
          <w:numId w:val="82"/>
        </w:numPr>
        <w:spacing w:before="100" w:after="100"/>
        <w:rPr>
          <w:rFonts w:ascii="Arial" w:eastAsia="Arial" w:hAnsi="Arial" w:cs="Arial"/>
          <w:sz w:val="20"/>
          <w:szCs w:val="20"/>
        </w:rPr>
      </w:pPr>
      <w:r w:rsidRPr="006275FA">
        <w:rPr>
          <w:rFonts w:ascii="Arial" w:hAnsi="Arial" w:cs="Arial"/>
          <w:sz w:val="20"/>
          <w:szCs w:val="20"/>
        </w:rPr>
        <w:t>network to share data and information</w:t>
      </w:r>
    </w:p>
    <w:p w14:paraId="62FE412A" w14:textId="77777777" w:rsidR="006275FA" w:rsidRPr="006275FA" w:rsidRDefault="006275FA" w:rsidP="003F556A">
      <w:pPr>
        <w:pStyle w:val="BodyText"/>
        <w:numPr>
          <w:ilvl w:val="0"/>
          <w:numId w:val="82"/>
        </w:numPr>
        <w:spacing w:before="100" w:after="100"/>
        <w:rPr>
          <w:rFonts w:ascii="Arial" w:eastAsia="Arial" w:hAnsi="Arial" w:cs="Arial"/>
          <w:sz w:val="20"/>
          <w:szCs w:val="20"/>
        </w:rPr>
      </w:pPr>
      <w:r w:rsidRPr="006275FA">
        <w:rPr>
          <w:rFonts w:ascii="Arial" w:hAnsi="Arial" w:cs="Arial"/>
          <w:sz w:val="20"/>
          <w:szCs w:val="20"/>
        </w:rPr>
        <w:t>collaborate on projects</w:t>
      </w:r>
    </w:p>
    <w:p w14:paraId="4F16D368" w14:textId="78525E44" w:rsidR="006275FA" w:rsidRPr="006275FA" w:rsidRDefault="006275FA" w:rsidP="003F556A">
      <w:pPr>
        <w:pStyle w:val="BodyText"/>
        <w:numPr>
          <w:ilvl w:val="0"/>
          <w:numId w:val="82"/>
        </w:numPr>
        <w:spacing w:before="100" w:after="100"/>
        <w:rPr>
          <w:rFonts w:ascii="Arial" w:eastAsia="Arial" w:hAnsi="Arial" w:cs="Arial"/>
          <w:sz w:val="20"/>
          <w:szCs w:val="20"/>
        </w:rPr>
      </w:pPr>
      <w:r w:rsidRPr="006275FA">
        <w:rPr>
          <w:rFonts w:ascii="Arial" w:hAnsi="Arial" w:cs="Arial"/>
          <w:sz w:val="20"/>
          <w:szCs w:val="20"/>
        </w:rPr>
        <w:t>advocate on joint health and wellbeing priorities</w:t>
      </w:r>
      <w:r w:rsidR="003F556A">
        <w:rPr>
          <w:rFonts w:ascii="Arial" w:hAnsi="Arial" w:cs="Arial"/>
          <w:sz w:val="20"/>
          <w:szCs w:val="20"/>
        </w:rPr>
        <w:t>.</w:t>
      </w:r>
    </w:p>
    <w:p w14:paraId="60C5C4C0" w14:textId="2CC8B737" w:rsidR="006275FA" w:rsidRDefault="1DA8D016" w:rsidP="003F556A">
      <w:pPr>
        <w:pStyle w:val="BodyTextAfterListTable"/>
        <w:spacing w:before="100" w:after="100"/>
        <w:rPr>
          <w:rFonts w:ascii="Arial" w:hAnsi="Arial" w:cs="Arial"/>
          <w:sz w:val="20"/>
          <w:szCs w:val="20"/>
          <w:lang w:val="en-US"/>
        </w:rPr>
      </w:pPr>
      <w:r w:rsidRPr="51B35C2A">
        <w:rPr>
          <w:rFonts w:ascii="Arial" w:hAnsi="Arial" w:cs="Arial"/>
          <w:sz w:val="20"/>
          <w:szCs w:val="20"/>
          <w:lang w:val="en-US"/>
        </w:rPr>
        <w:t>Over the coming years, we will work with current partners and explore new partnerships guided by community needs, organisational priorities, business planning and funding opportunities</w:t>
      </w:r>
      <w:r w:rsidR="493285FB" w:rsidRPr="51B35C2A">
        <w:rPr>
          <w:rFonts w:ascii="Arial" w:hAnsi="Arial" w:cs="Arial"/>
          <w:sz w:val="20"/>
          <w:szCs w:val="20"/>
          <w:lang w:val="en-US"/>
        </w:rPr>
        <w:t>.</w:t>
      </w:r>
    </w:p>
    <w:p w14:paraId="1C3FBE33" w14:textId="4C17063C" w:rsidR="00704F11" w:rsidRDefault="00704F11" w:rsidP="003F556A">
      <w:pPr>
        <w:pStyle w:val="BodyTextAfterListTable"/>
        <w:spacing w:before="100" w:after="100"/>
        <w:rPr>
          <w:rFonts w:ascii="Arial" w:hAnsi="Arial" w:cs="Arial"/>
          <w:sz w:val="20"/>
          <w:szCs w:val="20"/>
        </w:rPr>
      </w:pPr>
    </w:p>
    <w:p w14:paraId="253D2A20" w14:textId="77777777" w:rsidR="00E908BD" w:rsidRPr="008B6B7F" w:rsidRDefault="00E908BD" w:rsidP="003F556A">
      <w:pPr>
        <w:keepNext/>
        <w:spacing w:before="100" w:after="100"/>
        <w:rPr>
          <w:rFonts w:ascii="Arial" w:hAnsi="Arial" w:cs="Arial"/>
          <w:b/>
          <w:color w:val="003361"/>
          <w:sz w:val="24"/>
          <w:szCs w:val="20"/>
        </w:rPr>
      </w:pPr>
      <w:r w:rsidRPr="008B6B7F">
        <w:rPr>
          <w:rFonts w:ascii="Arial" w:hAnsi="Arial" w:cs="Arial"/>
          <w:b/>
          <w:color w:val="003361"/>
          <w:sz w:val="24"/>
          <w:szCs w:val="20"/>
        </w:rPr>
        <w:lastRenderedPageBreak/>
        <w:t xml:space="preserve">Our health and wellbeing indicators </w:t>
      </w:r>
    </w:p>
    <w:p w14:paraId="498F1798" w14:textId="7BFD172B" w:rsidR="00E908BD" w:rsidRDefault="00E908BD" w:rsidP="003F556A">
      <w:pPr>
        <w:keepNext/>
        <w:spacing w:before="100" w:after="100"/>
      </w:pPr>
      <w:r w:rsidRPr="43D5F38C">
        <w:rPr>
          <w:rFonts w:ascii="Arial" w:hAnsi="Arial" w:cs="Arial"/>
          <w:sz w:val="20"/>
          <w:szCs w:val="20"/>
        </w:rPr>
        <w:t xml:space="preserve">A set of 19 indicators in </w:t>
      </w:r>
      <w:r w:rsidRPr="43D5F38C">
        <w:rPr>
          <w:rFonts w:ascii="Arial" w:hAnsi="Arial" w:cs="Arial"/>
          <w:i/>
          <w:iCs/>
          <w:sz w:val="20"/>
          <w:szCs w:val="20"/>
        </w:rPr>
        <w:t>Our Community Plan 2021–25</w:t>
      </w:r>
      <w:r w:rsidRPr="43D5F38C">
        <w:rPr>
          <w:rFonts w:ascii="Arial" w:hAnsi="Arial" w:cs="Arial"/>
          <w:sz w:val="20"/>
          <w:szCs w:val="20"/>
        </w:rPr>
        <w:t xml:space="preserve"> help track the health and wellbeing of </w:t>
      </w:r>
      <w:r w:rsidR="00DB428F" w:rsidRPr="43D5F38C">
        <w:rPr>
          <w:rFonts w:ascii="Arial" w:hAnsi="Arial" w:cs="Arial"/>
          <w:sz w:val="20"/>
          <w:szCs w:val="20"/>
        </w:rPr>
        <w:t xml:space="preserve">our </w:t>
      </w:r>
      <w:r w:rsidRPr="43D5F38C">
        <w:rPr>
          <w:rFonts w:ascii="Arial" w:hAnsi="Arial" w:cs="Arial"/>
          <w:sz w:val="20"/>
          <w:szCs w:val="20"/>
        </w:rPr>
        <w:t xml:space="preserve">community and gauge progress made towards the priority areas: </w:t>
      </w:r>
      <w:r w:rsidR="6AF4D015">
        <w:rPr>
          <w:noProof/>
        </w:rPr>
        <w:drawing>
          <wp:inline distT="0" distB="0" distL="0" distR="0" wp14:anchorId="2EBD75D0" wp14:editId="45B653F8">
            <wp:extent cx="6601967" cy="8729471"/>
            <wp:effectExtent l="0" t="0" r="8890" b="0"/>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Picture 39"/>
                    <pic:cNvPicPr/>
                  </pic:nvPicPr>
                  <pic:blipFill>
                    <a:blip r:embed="rId43"/>
                    <a:stretch>
                      <a:fillRect/>
                    </a:stretch>
                  </pic:blipFill>
                  <pic:spPr>
                    <a:xfrm>
                      <a:off x="0" y="0"/>
                      <a:ext cx="6601967" cy="8729471"/>
                    </a:xfrm>
                    <a:prstGeom prst="rect">
                      <a:avLst/>
                    </a:prstGeom>
                  </pic:spPr>
                </pic:pic>
              </a:graphicData>
            </a:graphic>
          </wp:inline>
        </w:drawing>
      </w:r>
    </w:p>
    <w:p w14:paraId="6E648261" w14:textId="4A51D347" w:rsidR="00837928" w:rsidRPr="00E908BD" w:rsidRDefault="00837928" w:rsidP="004C4669">
      <w:pPr>
        <w:keepNext/>
        <w:rPr>
          <w:rFonts w:ascii="Arial" w:hAnsi="Arial" w:cs="Arial"/>
          <w:sz w:val="20"/>
          <w:szCs w:val="20"/>
        </w:rPr>
      </w:pPr>
    </w:p>
    <w:p w14:paraId="7202EB85" w14:textId="77777777" w:rsidR="00B026A2" w:rsidRPr="00F802E3" w:rsidRDefault="006275FA" w:rsidP="00B026A2">
      <w:pPr>
        <w:spacing w:before="200" w:after="100"/>
        <w:rPr>
          <w:rFonts w:ascii="Arial" w:hAnsi="Arial" w:cs="Arial"/>
          <w:b/>
          <w:color w:val="003361"/>
          <w:sz w:val="24"/>
          <w:szCs w:val="24"/>
        </w:rPr>
      </w:pPr>
      <w:r w:rsidRPr="008B6B7F">
        <w:rPr>
          <w:rFonts w:ascii="Arial" w:hAnsi="Arial" w:cs="Arial"/>
          <w:b/>
          <w:color w:val="003361"/>
          <w:sz w:val="24"/>
          <w:szCs w:val="24"/>
        </w:rPr>
        <w:br w:type="page"/>
      </w:r>
      <w:r w:rsidR="00B026A2" w:rsidRPr="008B6B7F">
        <w:rPr>
          <w:rFonts w:ascii="Arial" w:hAnsi="Arial" w:cs="Arial"/>
          <w:b/>
          <w:color w:val="003361"/>
          <w:sz w:val="24"/>
          <w:szCs w:val="24"/>
        </w:rPr>
        <w:lastRenderedPageBreak/>
        <w:t>Our health and wellbeing evaluation framework</w:t>
      </w:r>
    </w:p>
    <w:p w14:paraId="75123B88" w14:textId="6DAD299B" w:rsidR="00B026A2" w:rsidRDefault="00B026A2" w:rsidP="00B026A2">
      <w:pPr>
        <w:pStyle w:val="CommentText"/>
        <w:spacing w:before="100" w:after="100" w:line="270" w:lineRule="atLeast"/>
        <w:rPr>
          <w:rFonts w:ascii="Arial" w:hAnsi="Arial" w:cs="Arial"/>
        </w:rPr>
      </w:pPr>
      <w:r w:rsidRPr="006275FA">
        <w:rPr>
          <w:rFonts w:ascii="Arial" w:hAnsi="Arial" w:cs="Arial"/>
        </w:rPr>
        <w:t>We are currently developing a Theory of Change for each of the health and wellbeing priority areas.</w:t>
      </w:r>
      <w:r w:rsidRPr="006275FA">
        <w:rPr>
          <w:rFonts w:ascii="Arial" w:eastAsia="Calibri" w:hAnsi="Arial" w:cs="Arial"/>
          <w:color w:val="000000"/>
          <w:spacing w:val="0"/>
        </w:rPr>
        <w:t xml:space="preserve"> Combined with tracking the above indicators, </w:t>
      </w:r>
      <w:r w:rsidRPr="00A86903">
        <w:rPr>
          <w:rFonts w:ascii="Arial" w:eastAsia="Calibri" w:hAnsi="Arial" w:cs="Arial"/>
          <w:color w:val="000000"/>
          <w:spacing w:val="0"/>
        </w:rPr>
        <w:t xml:space="preserve">the </w:t>
      </w:r>
      <w:r w:rsidR="004D27B0" w:rsidRPr="006275FA">
        <w:rPr>
          <w:rFonts w:ascii="Arial" w:hAnsi="Arial" w:cs="Arial"/>
        </w:rPr>
        <w:t xml:space="preserve">Theory of Change </w:t>
      </w:r>
      <w:r w:rsidRPr="00A86903">
        <w:rPr>
          <w:rFonts w:ascii="Arial" w:eastAsia="Calibri" w:hAnsi="Arial" w:cs="Arial"/>
          <w:color w:val="000000"/>
          <w:spacing w:val="0"/>
        </w:rPr>
        <w:t>supports monitoring and evaluation of</w:t>
      </w:r>
      <w:r w:rsidRPr="006275FA">
        <w:rPr>
          <w:rFonts w:ascii="Arial" w:eastAsia="Calibri" w:hAnsi="Arial" w:cs="Arial"/>
          <w:color w:val="000000"/>
          <w:spacing w:val="0"/>
        </w:rPr>
        <w:t xml:space="preserve"> the health and wellbeing priorities. </w:t>
      </w:r>
      <w:r w:rsidRPr="00A86903">
        <w:rPr>
          <w:rFonts w:ascii="Arial" w:hAnsi="Arial" w:cs="Arial"/>
        </w:rPr>
        <w:t>In 2022</w:t>
      </w:r>
      <w:r>
        <w:rPr>
          <w:rFonts w:ascii="Arial" w:hAnsi="Arial" w:cs="Arial"/>
        </w:rPr>
        <w:t>‒</w:t>
      </w:r>
      <w:r w:rsidRPr="00A86903">
        <w:rPr>
          <w:rFonts w:ascii="Arial" w:hAnsi="Arial" w:cs="Arial"/>
        </w:rPr>
        <w:t>23, we will undertake further work to develop a monitoring, evaluation and learning framework.</w:t>
      </w:r>
    </w:p>
    <w:p w14:paraId="19BBB901" w14:textId="51A9357C" w:rsidR="006275FA" w:rsidRPr="00F802E3" w:rsidRDefault="006275FA" w:rsidP="00F802E3">
      <w:pPr>
        <w:spacing w:before="200" w:after="100"/>
        <w:rPr>
          <w:rFonts w:ascii="Arial" w:hAnsi="Arial" w:cs="Arial"/>
          <w:b/>
          <w:color w:val="003361"/>
          <w:sz w:val="24"/>
          <w:szCs w:val="24"/>
        </w:rPr>
      </w:pPr>
      <w:r w:rsidRPr="008B6B7F">
        <w:rPr>
          <w:rFonts w:ascii="Arial" w:hAnsi="Arial" w:cs="Arial"/>
          <w:b/>
          <w:color w:val="003361"/>
          <w:sz w:val="24"/>
          <w:szCs w:val="24"/>
        </w:rPr>
        <w:t xml:space="preserve">Key actions to support health and wellbeing </w:t>
      </w:r>
    </w:p>
    <w:p w14:paraId="6128602F" w14:textId="2EEE3670" w:rsidR="00BF2AEA" w:rsidRDefault="006275FA" w:rsidP="003B4372">
      <w:pPr>
        <w:pStyle w:val="CommentText"/>
        <w:spacing w:before="100" w:after="100" w:line="270" w:lineRule="atLeast"/>
        <w:rPr>
          <w:rFonts w:ascii="Arial" w:eastAsia="Calibri" w:hAnsi="Arial" w:cs="Arial"/>
          <w:b/>
          <w:i/>
          <w:color w:val="000000"/>
          <w:spacing w:val="0"/>
        </w:rPr>
      </w:pPr>
      <w:r w:rsidRPr="00D768F0">
        <w:rPr>
          <w:rFonts w:ascii="Arial" w:eastAsia="Calibri" w:hAnsi="Arial" w:cs="Arial"/>
        </w:rPr>
        <w:t xml:space="preserve">The </w:t>
      </w:r>
      <w:r w:rsidR="00475AED">
        <w:rPr>
          <w:rFonts w:ascii="Arial" w:eastAsia="Calibri" w:hAnsi="Arial" w:cs="Arial"/>
        </w:rPr>
        <w:t>following</w:t>
      </w:r>
      <w:r w:rsidRPr="00D768F0">
        <w:rPr>
          <w:rFonts w:ascii="Arial" w:eastAsia="Calibri" w:hAnsi="Arial" w:cs="Arial"/>
        </w:rPr>
        <w:t xml:space="preserve"> highlights some of the key actions for each health and wellbeing priority</w:t>
      </w:r>
      <w:r w:rsidR="00AF676D">
        <w:rPr>
          <w:rFonts w:ascii="Arial" w:eastAsia="Calibri" w:hAnsi="Arial" w:cs="Arial"/>
        </w:rPr>
        <w:t xml:space="preserve"> from </w:t>
      </w:r>
      <w:r w:rsidR="00AF676D" w:rsidRPr="00AF676D">
        <w:rPr>
          <w:rFonts w:ascii="Arial" w:eastAsia="Calibri" w:hAnsi="Arial" w:cs="Arial"/>
          <w:i/>
          <w:iCs/>
        </w:rPr>
        <w:t>Our Community Plan 2021‒25</w:t>
      </w:r>
      <w:r w:rsidR="00E8128C">
        <w:rPr>
          <w:rFonts w:ascii="Arial" w:eastAsia="Calibri" w:hAnsi="Arial" w:cs="Arial"/>
          <w:color w:val="000000"/>
          <w:spacing w:val="0"/>
        </w:rPr>
        <w:t>. M</w:t>
      </w:r>
      <w:r w:rsidRPr="00E3717F">
        <w:rPr>
          <w:rFonts w:ascii="Arial" w:eastAsia="Calibri" w:hAnsi="Arial" w:cs="Arial"/>
          <w:color w:val="000000"/>
          <w:spacing w:val="0"/>
        </w:rPr>
        <w:t>ore information</w:t>
      </w:r>
      <w:r w:rsidR="007F6611">
        <w:rPr>
          <w:rFonts w:ascii="Arial" w:eastAsia="Calibri" w:hAnsi="Arial" w:cs="Arial"/>
          <w:color w:val="000000"/>
          <w:spacing w:val="0"/>
        </w:rPr>
        <w:t xml:space="preserve"> on these and other actions </w:t>
      </w:r>
      <w:r w:rsidR="00855E5E" w:rsidRPr="00E8128C">
        <w:rPr>
          <w:rFonts w:ascii="Arial" w:eastAsia="Calibri" w:hAnsi="Arial" w:cs="Arial"/>
          <w:color w:val="000000"/>
          <w:spacing w:val="0"/>
        </w:rPr>
        <w:t>supporting health and wellbeing is outlined in the ‘Our Performance’ section of this report</w:t>
      </w:r>
      <w:r w:rsidR="00BD4500">
        <w:rPr>
          <w:rFonts w:ascii="Arial" w:eastAsia="Calibri" w:hAnsi="Arial" w:cs="Arial"/>
          <w:color w:val="000000"/>
          <w:spacing w:val="0"/>
        </w:rPr>
        <w:t xml:space="preserve"> commencing on </w:t>
      </w:r>
      <w:r w:rsidR="00BD4500" w:rsidRPr="00001454">
        <w:rPr>
          <w:rFonts w:ascii="Arial" w:eastAsia="Calibri" w:hAnsi="Arial" w:cs="Arial"/>
          <w:color w:val="000000"/>
          <w:spacing w:val="0"/>
        </w:rPr>
        <w:t>page 3</w:t>
      </w:r>
      <w:r w:rsidR="00001454" w:rsidRPr="00001454">
        <w:rPr>
          <w:rFonts w:ascii="Arial" w:eastAsia="Calibri" w:hAnsi="Arial" w:cs="Arial"/>
          <w:color w:val="000000"/>
          <w:spacing w:val="0"/>
        </w:rPr>
        <w:t>8</w:t>
      </w:r>
      <w:r w:rsidR="00855E5E" w:rsidRPr="00001454">
        <w:rPr>
          <w:rFonts w:ascii="Arial" w:eastAsia="Calibri" w:hAnsi="Arial" w:cs="Arial"/>
          <w:color w:val="000000"/>
          <w:spacing w:val="0"/>
        </w:rPr>
        <w:t>.</w:t>
      </w:r>
      <w:r w:rsidR="007F6611">
        <w:rPr>
          <w:rFonts w:ascii="Arial" w:eastAsia="Calibri" w:hAnsi="Arial" w:cs="Arial"/>
          <w:color w:val="000000"/>
          <w:spacing w:val="0"/>
        </w:rPr>
        <w:t xml:space="preserve"> </w:t>
      </w:r>
      <w:r w:rsidRPr="00E3717F">
        <w:rPr>
          <w:rFonts w:ascii="Arial" w:eastAsia="Calibri" w:hAnsi="Arial" w:cs="Arial"/>
          <w:color w:val="000000"/>
          <w:spacing w:val="0"/>
        </w:rPr>
        <w:t xml:space="preserve">We have also included some other achievements to demonstrate the breadth of the City’s work in each of the priority areas. </w:t>
      </w:r>
    </w:p>
    <w:p w14:paraId="3F172227" w14:textId="60C4F94A" w:rsidR="006275FA" w:rsidRPr="008B6B7F" w:rsidRDefault="006275FA" w:rsidP="00E75932">
      <w:pPr>
        <w:spacing w:before="200" w:after="100"/>
        <w:rPr>
          <w:rFonts w:ascii="Arial" w:hAnsi="Arial" w:cs="Arial"/>
          <w:b/>
          <w:color w:val="003361"/>
          <w:sz w:val="24"/>
          <w:szCs w:val="24"/>
        </w:rPr>
      </w:pPr>
      <w:r w:rsidRPr="008B6B7F">
        <w:rPr>
          <w:rFonts w:ascii="Arial" w:hAnsi="Arial" w:cs="Arial"/>
          <w:b/>
          <w:color w:val="003361"/>
          <w:sz w:val="24"/>
          <w:szCs w:val="24"/>
        </w:rPr>
        <w:t>Health Priority 1: Tackling climate change and its impact on health</w:t>
      </w:r>
    </w:p>
    <w:tbl>
      <w:tblPr>
        <w:tblStyle w:val="TableGridLight"/>
        <w:tblW w:w="10768" w:type="dxa"/>
        <w:tblLook w:val="04A0" w:firstRow="1" w:lastRow="0" w:firstColumn="1" w:lastColumn="0" w:noHBand="0" w:noVBand="1"/>
      </w:tblPr>
      <w:tblGrid>
        <w:gridCol w:w="7225"/>
        <w:gridCol w:w="2409"/>
        <w:gridCol w:w="1134"/>
      </w:tblGrid>
      <w:tr w:rsidR="00311D39" w14:paraId="20F4F872" w14:textId="77777777" w:rsidTr="00311D39">
        <w:tc>
          <w:tcPr>
            <w:tcW w:w="7225" w:type="dxa"/>
            <w:shd w:val="clear" w:color="auto" w:fill="1F497D"/>
          </w:tcPr>
          <w:p w14:paraId="30638678" w14:textId="77777777" w:rsidR="00311D39" w:rsidRPr="003B4372" w:rsidRDefault="00311D39" w:rsidP="00311D39">
            <w:pPr>
              <w:pStyle w:val="CommentText"/>
              <w:spacing w:before="100" w:after="100" w:line="270" w:lineRule="atLeast"/>
              <w:rPr>
                <w:rFonts w:ascii="Arial" w:eastAsia="Calibri" w:hAnsi="Arial" w:cs="Arial"/>
                <w:b/>
                <w:i/>
                <w:color w:val="FFFFFF" w:themeColor="background1"/>
                <w:spacing w:val="0"/>
                <w:sz w:val="18"/>
                <w:szCs w:val="18"/>
              </w:rPr>
            </w:pPr>
            <w:r w:rsidRPr="003B4372">
              <w:rPr>
                <w:rFonts w:ascii="Arial" w:eastAsia="Calibri" w:hAnsi="Arial" w:cs="Arial"/>
                <w:b/>
                <w:iCs/>
                <w:color w:val="FFFFFF" w:themeColor="background1"/>
                <w:spacing w:val="0"/>
                <w:sz w:val="18"/>
                <w:szCs w:val="18"/>
              </w:rPr>
              <w:t>KEY ACTIONS AND RELATED STRATEGIC DIRECTION</w:t>
            </w:r>
          </w:p>
        </w:tc>
        <w:tc>
          <w:tcPr>
            <w:tcW w:w="2409" w:type="dxa"/>
            <w:shd w:val="clear" w:color="auto" w:fill="1F497D"/>
            <w:vAlign w:val="bottom"/>
          </w:tcPr>
          <w:p w14:paraId="1C4693A7" w14:textId="3FA229BA" w:rsidR="00311D39" w:rsidRDefault="00311D39" w:rsidP="00311D39">
            <w:pPr>
              <w:pStyle w:val="CommentText"/>
              <w:spacing w:before="100" w:after="100" w:line="270" w:lineRule="atLeast"/>
              <w:jc w:val="center"/>
              <w:rPr>
                <w:rFonts w:ascii="Arial" w:eastAsia="Calibri" w:hAnsi="Arial" w:cs="Arial"/>
                <w:b/>
                <w:i/>
                <w:color w:val="000000"/>
                <w:spacing w:val="0"/>
              </w:rPr>
            </w:pPr>
            <w:r w:rsidRPr="004A73E3">
              <w:rPr>
                <w:rFonts w:ascii="Arial" w:hAnsi="Arial" w:cs="Arial"/>
                <w:b/>
                <w:bCs/>
                <w:color w:val="FFFFFF"/>
                <w:sz w:val="18"/>
                <w:szCs w:val="18"/>
              </w:rPr>
              <w:t>STRATEGIC DIRECTION</w:t>
            </w:r>
          </w:p>
        </w:tc>
        <w:tc>
          <w:tcPr>
            <w:tcW w:w="1134" w:type="dxa"/>
            <w:shd w:val="clear" w:color="auto" w:fill="1F497D"/>
            <w:vAlign w:val="bottom"/>
          </w:tcPr>
          <w:p w14:paraId="2DA0CF14" w14:textId="4A4B2FF0" w:rsidR="00311D39" w:rsidRPr="003B4372" w:rsidRDefault="00311D39" w:rsidP="00311D39">
            <w:pPr>
              <w:pStyle w:val="CommentText"/>
              <w:spacing w:before="100" w:after="100" w:line="270" w:lineRule="atLeast"/>
              <w:jc w:val="center"/>
              <w:rPr>
                <w:rFonts w:ascii="Arial" w:eastAsia="Calibri" w:hAnsi="Arial" w:cs="Arial"/>
                <w:b/>
                <w:i/>
                <w:color w:val="FFFFFF" w:themeColor="background1"/>
                <w:spacing w:val="0"/>
                <w:sz w:val="18"/>
                <w:szCs w:val="18"/>
              </w:rPr>
            </w:pPr>
            <w:r w:rsidRPr="004A73E3">
              <w:rPr>
                <w:rFonts w:ascii="Arial" w:hAnsi="Arial" w:cs="Arial"/>
                <w:b/>
                <w:bCs/>
                <w:color w:val="FFFFFF"/>
                <w:sz w:val="18"/>
                <w:szCs w:val="18"/>
              </w:rPr>
              <w:t>PAGE</w:t>
            </w:r>
          </w:p>
        </w:tc>
      </w:tr>
      <w:tr w:rsidR="00311D39" w:rsidRPr="00BF2AEA" w14:paraId="5D72F6B0" w14:textId="77777777" w:rsidTr="00311D39">
        <w:tc>
          <w:tcPr>
            <w:tcW w:w="7225" w:type="dxa"/>
            <w:vAlign w:val="center"/>
          </w:tcPr>
          <w:p w14:paraId="70EBFB0A" w14:textId="77777777" w:rsidR="00311D39" w:rsidRPr="0028638E" w:rsidRDefault="00311D39" w:rsidP="00692746">
            <w:pPr>
              <w:autoSpaceDE w:val="0"/>
              <w:autoSpaceDN w:val="0"/>
              <w:adjustRightInd w:val="0"/>
              <w:spacing w:before="100" w:after="100"/>
              <w:rPr>
                <w:rFonts w:ascii="Arial" w:eastAsia="Calibri" w:hAnsi="Arial" w:cs="Arial"/>
                <w:b/>
                <w:i/>
                <w:color w:val="000000"/>
                <w:spacing w:val="0"/>
                <w:sz w:val="20"/>
                <w:szCs w:val="20"/>
              </w:rPr>
            </w:pPr>
            <w:r w:rsidRPr="0028638E">
              <w:rPr>
                <w:rFonts w:ascii="Arial" w:eastAsia="Calibri" w:hAnsi="Arial" w:cs="Arial"/>
                <w:spacing w:val="0"/>
                <w:sz w:val="20"/>
                <w:szCs w:val="20"/>
              </w:rPr>
              <w:t>Plant more trees through the Urban Forest Strategy and create opportunities for community planting</w:t>
            </w:r>
          </w:p>
        </w:tc>
        <w:tc>
          <w:tcPr>
            <w:tcW w:w="2409" w:type="dxa"/>
            <w:shd w:val="clear" w:color="auto" w:fill="FFFFFF" w:themeFill="background1"/>
          </w:tcPr>
          <w:p w14:paraId="00DB2A15" w14:textId="53F57B9D" w:rsidR="00311D39" w:rsidRPr="0028638E" w:rsidRDefault="009E539F" w:rsidP="00692746">
            <w:pPr>
              <w:pStyle w:val="CommentText"/>
              <w:spacing w:before="100" w:after="100" w:line="270" w:lineRule="atLeast"/>
              <w:jc w:val="center"/>
              <w:rPr>
                <w:rFonts w:ascii="Arial" w:eastAsia="Calibri" w:hAnsi="Arial" w:cs="Arial"/>
                <w:bCs/>
                <w:iCs/>
                <w:color w:val="000000"/>
                <w:spacing w:val="0"/>
              </w:rPr>
            </w:pPr>
            <w:r w:rsidRPr="0028638E">
              <w:rPr>
                <w:rFonts w:ascii="Arial" w:eastAsia="Calibri" w:hAnsi="Arial" w:cs="Arial"/>
                <w:bCs/>
                <w:iCs/>
                <w:color w:val="000000"/>
                <w:spacing w:val="0"/>
              </w:rPr>
              <w:t>2</w:t>
            </w:r>
          </w:p>
        </w:tc>
        <w:tc>
          <w:tcPr>
            <w:tcW w:w="1134" w:type="dxa"/>
            <w:shd w:val="clear" w:color="auto" w:fill="FFFFFF" w:themeFill="background1"/>
          </w:tcPr>
          <w:p w14:paraId="280A8F5E" w14:textId="0959E39B" w:rsidR="00311D39" w:rsidRPr="00001454" w:rsidRDefault="0028638E" w:rsidP="0028638E">
            <w:pPr>
              <w:spacing w:before="100" w:after="100"/>
              <w:jc w:val="center"/>
              <w:rPr>
                <w:rFonts w:ascii="Arial" w:hAnsi="Arial" w:cs="Arial"/>
                <w:sz w:val="20"/>
                <w:szCs w:val="20"/>
              </w:rPr>
            </w:pPr>
            <w:r w:rsidRPr="00001454">
              <w:rPr>
                <w:rFonts w:ascii="Arial" w:hAnsi="Arial" w:cs="Arial"/>
                <w:sz w:val="20"/>
                <w:szCs w:val="20"/>
              </w:rPr>
              <w:t>63</w:t>
            </w:r>
          </w:p>
        </w:tc>
      </w:tr>
      <w:tr w:rsidR="0028638E" w14:paraId="09CF6728" w14:textId="77777777" w:rsidTr="00311D39">
        <w:tc>
          <w:tcPr>
            <w:tcW w:w="7225" w:type="dxa"/>
            <w:vAlign w:val="center"/>
          </w:tcPr>
          <w:p w14:paraId="25952B4D" w14:textId="47EDF39E" w:rsidR="0028638E" w:rsidRPr="0028638E" w:rsidRDefault="0028638E" w:rsidP="0028638E">
            <w:pPr>
              <w:pStyle w:val="CommentText"/>
              <w:spacing w:before="100" w:after="100" w:line="270" w:lineRule="atLeast"/>
              <w:rPr>
                <w:rFonts w:ascii="Arial" w:eastAsia="Calibri" w:hAnsi="Arial" w:cs="Arial"/>
                <w:spacing w:val="0"/>
              </w:rPr>
            </w:pPr>
            <w:r w:rsidRPr="0028638E">
              <w:rPr>
                <w:rFonts w:ascii="Arial" w:eastAsia="Calibri" w:hAnsi="Arial" w:cs="Arial"/>
                <w:spacing w:val="0"/>
              </w:rPr>
              <w:t xml:space="preserve">Outline how the </w:t>
            </w:r>
            <w:proofErr w:type="gramStart"/>
            <w:r w:rsidRPr="0028638E">
              <w:rPr>
                <w:rFonts w:ascii="Arial" w:eastAsia="Calibri" w:hAnsi="Arial" w:cs="Arial"/>
                <w:spacing w:val="0"/>
              </w:rPr>
              <w:t>City</w:t>
            </w:r>
            <w:proofErr w:type="gramEnd"/>
            <w:r w:rsidRPr="0028638E">
              <w:rPr>
                <w:rFonts w:ascii="Arial" w:eastAsia="Calibri" w:hAnsi="Arial" w:cs="Arial"/>
                <w:spacing w:val="0"/>
              </w:rPr>
              <w:t xml:space="preserve"> will support the community and business to reduce the risks that climate change poses to community health and wellbeing and infrastructure through the Climate Change Response Plan</w:t>
            </w:r>
          </w:p>
        </w:tc>
        <w:tc>
          <w:tcPr>
            <w:tcW w:w="2409" w:type="dxa"/>
            <w:shd w:val="clear" w:color="auto" w:fill="FFFFFF" w:themeFill="background1"/>
          </w:tcPr>
          <w:p w14:paraId="66AAFCAA" w14:textId="0EA7C639" w:rsidR="0028638E" w:rsidRPr="0028638E" w:rsidRDefault="0028638E" w:rsidP="0028638E">
            <w:pPr>
              <w:pStyle w:val="CommentText"/>
              <w:spacing w:before="100" w:after="100" w:line="270" w:lineRule="atLeast"/>
              <w:jc w:val="center"/>
              <w:rPr>
                <w:rFonts w:ascii="Arial" w:eastAsia="Calibri" w:hAnsi="Arial" w:cs="Arial"/>
                <w:bCs/>
                <w:iCs/>
                <w:color w:val="000000"/>
                <w:spacing w:val="0"/>
              </w:rPr>
            </w:pPr>
            <w:r w:rsidRPr="0028638E">
              <w:rPr>
                <w:rFonts w:ascii="Arial" w:eastAsia="Calibri" w:hAnsi="Arial" w:cs="Arial"/>
                <w:bCs/>
                <w:iCs/>
                <w:color w:val="000000"/>
                <w:spacing w:val="0"/>
              </w:rPr>
              <w:t>2</w:t>
            </w:r>
          </w:p>
        </w:tc>
        <w:tc>
          <w:tcPr>
            <w:tcW w:w="1134" w:type="dxa"/>
            <w:shd w:val="clear" w:color="auto" w:fill="FFFFFF" w:themeFill="background1"/>
          </w:tcPr>
          <w:p w14:paraId="48AC01D7" w14:textId="556C39AB" w:rsidR="0028638E" w:rsidRPr="00001454" w:rsidRDefault="0028638E" w:rsidP="0028638E">
            <w:pPr>
              <w:spacing w:before="100" w:after="100"/>
              <w:jc w:val="center"/>
              <w:rPr>
                <w:rFonts w:ascii="Arial" w:hAnsi="Arial" w:cs="Arial"/>
                <w:sz w:val="20"/>
                <w:szCs w:val="20"/>
              </w:rPr>
            </w:pPr>
            <w:r w:rsidRPr="00001454">
              <w:rPr>
                <w:rFonts w:ascii="Arial" w:hAnsi="Arial" w:cs="Arial"/>
                <w:sz w:val="20"/>
                <w:szCs w:val="20"/>
              </w:rPr>
              <w:t>65</w:t>
            </w:r>
          </w:p>
        </w:tc>
      </w:tr>
      <w:tr w:rsidR="0028638E" w14:paraId="7A74FD2D" w14:textId="77777777" w:rsidTr="00311D39">
        <w:tc>
          <w:tcPr>
            <w:tcW w:w="7225" w:type="dxa"/>
            <w:vAlign w:val="center"/>
          </w:tcPr>
          <w:p w14:paraId="1E6EAA83" w14:textId="77777777" w:rsidR="0028638E" w:rsidRPr="0028638E" w:rsidRDefault="0028638E" w:rsidP="0028638E">
            <w:pPr>
              <w:pStyle w:val="CommentText"/>
              <w:spacing w:before="100" w:after="100" w:line="270" w:lineRule="atLeast"/>
              <w:rPr>
                <w:rFonts w:ascii="Arial" w:eastAsia="Calibri" w:hAnsi="Arial" w:cs="Arial"/>
                <w:b/>
                <w:i/>
                <w:color w:val="000000"/>
                <w:spacing w:val="0"/>
              </w:rPr>
            </w:pPr>
            <w:r w:rsidRPr="0028638E">
              <w:rPr>
                <w:rFonts w:ascii="Arial" w:eastAsia="Calibri" w:hAnsi="Arial" w:cs="Arial"/>
                <w:spacing w:val="0"/>
              </w:rPr>
              <w:t>Implement a pilot food waste collection service for residents</w:t>
            </w:r>
          </w:p>
        </w:tc>
        <w:tc>
          <w:tcPr>
            <w:tcW w:w="2409" w:type="dxa"/>
            <w:shd w:val="clear" w:color="auto" w:fill="FFFFFF" w:themeFill="background1"/>
          </w:tcPr>
          <w:p w14:paraId="6144FCD7" w14:textId="0B942B87" w:rsidR="0028638E" w:rsidRPr="0028638E" w:rsidRDefault="0028638E" w:rsidP="0028638E">
            <w:pPr>
              <w:pStyle w:val="CommentText"/>
              <w:spacing w:before="100" w:after="100" w:line="270" w:lineRule="atLeast"/>
              <w:jc w:val="center"/>
              <w:rPr>
                <w:rFonts w:ascii="Arial" w:eastAsia="Calibri" w:hAnsi="Arial" w:cs="Arial"/>
                <w:bCs/>
                <w:iCs/>
                <w:color w:val="000000"/>
                <w:spacing w:val="0"/>
              </w:rPr>
            </w:pPr>
            <w:r w:rsidRPr="0028638E">
              <w:rPr>
                <w:rFonts w:ascii="Arial" w:eastAsia="Calibri" w:hAnsi="Arial" w:cs="Arial"/>
                <w:bCs/>
                <w:iCs/>
                <w:color w:val="000000"/>
                <w:spacing w:val="0"/>
              </w:rPr>
              <w:t>2</w:t>
            </w:r>
          </w:p>
        </w:tc>
        <w:tc>
          <w:tcPr>
            <w:tcW w:w="1134" w:type="dxa"/>
            <w:shd w:val="clear" w:color="auto" w:fill="FFFFFF" w:themeFill="background1"/>
          </w:tcPr>
          <w:p w14:paraId="16901EA3" w14:textId="1C70A0BD" w:rsidR="0028638E" w:rsidRPr="00001454" w:rsidRDefault="0028638E" w:rsidP="0028638E">
            <w:pPr>
              <w:spacing w:before="100" w:after="100"/>
              <w:jc w:val="center"/>
              <w:rPr>
                <w:rFonts w:ascii="Arial" w:hAnsi="Arial" w:cs="Arial"/>
                <w:sz w:val="20"/>
                <w:szCs w:val="20"/>
              </w:rPr>
            </w:pPr>
            <w:r w:rsidRPr="00001454">
              <w:rPr>
                <w:rFonts w:ascii="Arial" w:hAnsi="Arial" w:cs="Arial"/>
                <w:sz w:val="20"/>
                <w:szCs w:val="20"/>
              </w:rPr>
              <w:t>66</w:t>
            </w:r>
          </w:p>
        </w:tc>
      </w:tr>
    </w:tbl>
    <w:p w14:paraId="7B224420" w14:textId="450A526D" w:rsidR="003B4372" w:rsidRPr="0028638E" w:rsidRDefault="0028638E" w:rsidP="0028638E">
      <w:pPr>
        <w:spacing w:before="200" w:after="100"/>
        <w:rPr>
          <w:rFonts w:ascii="Arial" w:hAnsi="Arial" w:cs="Arial"/>
          <w:b/>
          <w:color w:val="003361"/>
          <w:sz w:val="24"/>
          <w:szCs w:val="24"/>
        </w:rPr>
      </w:pPr>
      <w:r w:rsidRPr="0028638E">
        <w:rPr>
          <w:rFonts w:ascii="Arial" w:hAnsi="Arial" w:cs="Arial"/>
          <w:b/>
          <w:noProof/>
          <w:color w:val="003361"/>
          <w:sz w:val="24"/>
          <w:szCs w:val="24"/>
        </w:rPr>
        <w:drawing>
          <wp:anchor distT="0" distB="0" distL="114300" distR="114300" simplePos="0" relativeHeight="251659337" behindDoc="1" locked="0" layoutInCell="1" allowOverlap="1" wp14:anchorId="5156BB3D" wp14:editId="4C9DE417">
            <wp:simplePos x="0" y="0"/>
            <wp:positionH relativeFrom="column">
              <wp:posOffset>3951605</wp:posOffset>
            </wp:positionH>
            <wp:positionV relativeFrom="paragraph">
              <wp:posOffset>174625</wp:posOffset>
            </wp:positionV>
            <wp:extent cx="2926715" cy="1889760"/>
            <wp:effectExtent l="0" t="0" r="6985" b="0"/>
            <wp:wrapTight wrapText="bothSides">
              <wp:wrapPolygon edited="0">
                <wp:start x="0" y="0"/>
                <wp:lineTo x="0" y="21339"/>
                <wp:lineTo x="21511" y="21339"/>
                <wp:lineTo x="21511" y="0"/>
                <wp:lineTo x="0" y="0"/>
              </wp:wrapPolygon>
            </wp:wrapTight>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4"/>
                    <a:stretch>
                      <a:fillRect/>
                    </a:stretch>
                  </pic:blipFill>
                  <pic:spPr>
                    <a:xfrm>
                      <a:off x="0" y="0"/>
                      <a:ext cx="2926715" cy="1889760"/>
                    </a:xfrm>
                    <a:prstGeom prst="rect">
                      <a:avLst/>
                    </a:prstGeom>
                  </pic:spPr>
                </pic:pic>
              </a:graphicData>
            </a:graphic>
            <wp14:sizeRelH relativeFrom="margin">
              <wp14:pctWidth>0</wp14:pctWidth>
            </wp14:sizeRelH>
          </wp:anchor>
        </w:drawing>
      </w:r>
      <w:r w:rsidR="00135610" w:rsidRPr="008B6B7F">
        <w:rPr>
          <w:rFonts w:ascii="Arial" w:hAnsi="Arial" w:cs="Arial"/>
          <w:b/>
          <w:color w:val="003361"/>
          <w:sz w:val="24"/>
          <w:szCs w:val="24"/>
        </w:rPr>
        <w:t>Other achievements</w:t>
      </w:r>
      <w:r w:rsidR="00135610" w:rsidRPr="0028638E">
        <w:rPr>
          <w:rFonts w:ascii="Arial" w:hAnsi="Arial" w:cs="Arial"/>
          <w:b/>
          <w:color w:val="003361"/>
          <w:sz w:val="24"/>
          <w:szCs w:val="24"/>
        </w:rPr>
        <w:t xml:space="preserve"> </w:t>
      </w:r>
    </w:p>
    <w:p w14:paraId="0BCF6ADB" w14:textId="77777777" w:rsidR="00135610" w:rsidRDefault="00135610" w:rsidP="00135610">
      <w:pPr>
        <w:spacing w:before="100" w:after="100"/>
        <w:rPr>
          <w:rFonts w:ascii="Arial" w:hAnsi="Arial" w:cs="Arial"/>
          <w:b/>
          <w:color w:val="003361"/>
          <w:sz w:val="20"/>
          <w:szCs w:val="20"/>
        </w:rPr>
      </w:pPr>
      <w:r>
        <w:rPr>
          <w:rFonts w:ascii="Arial" w:hAnsi="Arial" w:cs="Arial"/>
          <w:b/>
          <w:color w:val="003361"/>
          <w:sz w:val="20"/>
          <w:szCs w:val="20"/>
        </w:rPr>
        <w:t>Tracking the weather together</w:t>
      </w:r>
    </w:p>
    <w:p w14:paraId="3805F680" w14:textId="0E409CC2" w:rsidR="00135610" w:rsidRDefault="00B67CB9" w:rsidP="00135610">
      <w:pPr>
        <w:pStyle w:val="CommentText"/>
        <w:widowControl w:val="0"/>
        <w:spacing w:before="100" w:after="100" w:line="270" w:lineRule="atLeast"/>
        <w:rPr>
          <w:rFonts w:ascii="Arial" w:eastAsia="Calibri" w:hAnsi="Arial" w:cs="Arial"/>
          <w:color w:val="000000"/>
          <w:spacing w:val="0"/>
        </w:rPr>
      </w:pPr>
      <w:r w:rsidRPr="00B67CB9">
        <w:rPr>
          <w:rFonts w:ascii="Arial" w:eastAsia="Calibri" w:hAnsi="Arial" w:cs="Arial"/>
          <w:noProof/>
          <w:color w:val="000000"/>
          <w:spacing w:val="0"/>
        </w:rPr>
        <mc:AlternateContent>
          <mc:Choice Requires="wps">
            <w:drawing>
              <wp:anchor distT="45720" distB="45720" distL="114300" distR="114300" simplePos="0" relativeHeight="251688009" behindDoc="0" locked="0" layoutInCell="1" allowOverlap="1" wp14:anchorId="5FCA7147" wp14:editId="479F739F">
                <wp:simplePos x="0" y="0"/>
                <wp:positionH relativeFrom="column">
                  <wp:posOffset>3947795</wp:posOffset>
                </wp:positionH>
                <wp:positionV relativeFrom="paragraph">
                  <wp:posOffset>1464310</wp:posOffset>
                </wp:positionV>
                <wp:extent cx="2926715" cy="476885"/>
                <wp:effectExtent l="0" t="0" r="6985" b="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26715" cy="476885"/>
                        </a:xfrm>
                        <a:prstGeom prst="rect">
                          <a:avLst/>
                        </a:prstGeom>
                        <a:solidFill>
                          <a:srgbClr val="FFFFFF"/>
                        </a:solidFill>
                        <a:ln w="9525">
                          <a:noFill/>
                          <a:miter lim="800000"/>
                          <a:headEnd/>
                          <a:tailEnd/>
                        </a:ln>
                      </wps:spPr>
                      <wps:txbx>
                        <w:txbxContent>
                          <w:p w14:paraId="59D9A94C" w14:textId="52B87D59" w:rsidR="00B67CB9" w:rsidRDefault="00B67CB9" w:rsidP="00CC23FC">
                            <w:pPr>
                              <w:pStyle w:val="Caption"/>
                              <w:spacing w:before="60" w:after="60"/>
                            </w:pPr>
                            <w:r w:rsidRPr="000754F1">
                              <w:rPr>
                                <w:rFonts w:ascii="Arial" w:hAnsi="Arial" w:cs="Arial"/>
                                <w:b w:val="0"/>
                                <w:bCs/>
                                <w:sz w:val="16"/>
                                <w:szCs w:val="16"/>
                              </w:rPr>
                              <w:t xml:space="preserve">Claire Koch and Oscar Phillip from Marcus Oldham Farm Management College, utilising an IoT </w:t>
                            </w:r>
                            <w:r>
                              <w:rPr>
                                <w:rFonts w:ascii="Arial" w:hAnsi="Arial" w:cs="Arial"/>
                                <w:b w:val="0"/>
                                <w:bCs/>
                                <w:sz w:val="16"/>
                                <w:szCs w:val="16"/>
                              </w:rPr>
                              <w:t xml:space="preserve">(Internet of Things) </w:t>
                            </w:r>
                            <w:r w:rsidRPr="000754F1">
                              <w:rPr>
                                <w:rFonts w:ascii="Arial" w:hAnsi="Arial" w:cs="Arial"/>
                                <w:b w:val="0"/>
                                <w:bCs/>
                                <w:sz w:val="16"/>
                                <w:szCs w:val="16"/>
                              </w:rPr>
                              <w:t>sensor</w:t>
                            </w:r>
                            <w:r w:rsidR="00CC23FC">
                              <w:rPr>
                                <w:rFonts w:ascii="Arial" w:hAnsi="Arial" w:cs="Arial"/>
                                <w:b w:val="0"/>
                                <w:bCs/>
                                <w:sz w:val="16"/>
                                <w:szCs w:val="16"/>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FCA7147" id="_x0000_t202" coordsize="21600,21600" o:spt="202" path="m,l,21600r21600,l21600,xe">
                <v:stroke joinstyle="miter"/>
                <v:path gradientshapeok="t" o:connecttype="rect"/>
              </v:shapetype>
              <v:shape id="Text Box 2" o:spid="_x0000_s1026" type="#_x0000_t202" style="position:absolute;margin-left:310.85pt;margin-top:115.3pt;width:230.45pt;height:37.55pt;z-index:251688009;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9O1YDAIAAPYDAAAOAAAAZHJzL2Uyb0RvYy54bWysU9uO2yAQfa/Uf0C8N06sXK04q222qSpt&#10;L9K2H4AxjlGBoUBip1/fAXuzaftWlQfEMMOZmTOH7V2vFTkL5yWYks4mU0qE4VBLcyzpt6+HN2tK&#10;fGCmZgqMKOlFeHq3e/1q29lC5NCCqoUjCGJ80dmStiHYIss8b4VmfgJWGHQ24DQLaLpjVjvWIbpW&#10;WT6dLrMOXG0dcOE93j4MTrpL+E0jePjcNF4EokqKtYW0u7RXcc92W1YcHbOt5GMZ7B+q0EwaTHqF&#10;emCBkZOTf0FpyR14aMKEg86gaSQXqQfsZjb9o5unllmRekFyvL3S5P8fLP90frJfHAn9W+hxgKkJ&#10;bx+Bf/fEwL5l5ijunYOuFazGxLNIWdZZX4xPI9W+8BGk6j5CjUNmpwAJqG+cjqxgnwTRcQCXK+mi&#10;D4TjZb7Jl6vZghKOvvlquV4vUgpWPL+2zof3AjSJh5I6HGpCZ+dHH2I1rHgOick8KFkfpFLJcMdq&#10;rxw5MxTAIa0R/bcwZUhX0s0iXyRkA/F90oaWAQWqpC7pehrXIJnIxjtTp5DApBrOWIkyIz2RkYGb&#10;0Fc9BkaaKqgvSJSDQYj4cfDQgvtJSYciLKn/cWJOUKI+GCR7M5vPo2qTMV+scjTcrae69TDDEaqk&#10;gZLhuA9J6ZEHA/c4lEYmvl4qGWtFcSUax48Q1Xtrp6iX77r7BQAA//8DAFBLAwQUAAYACAAAACEA&#10;RQ37reAAAAAMAQAADwAAAGRycy9kb3ducmV2LnhtbEyPwU7DMAyG70i8Q2QkLogl61g7St0JkEBc&#10;N/YAbpO1FY1TNdnavT3ZCW62/On39xfb2fbibEbfOUZYLhQIw7XTHTcIh++Pxw0IH4g19Y4NwsV4&#10;2Ja3NwXl2k28M+d9aEQMYZ8TQhvCkEvp69ZY8gs3GI63oxsthbiOjdQjTTHc9jJRKpWWOo4fWhrM&#10;e2vqn/3JIhy/pof181R9hkO2e0rfqMsqd0G8v5tfX0AEM4c/GK76UR3K6FS5E2sveoQ0WWYRRUhW&#10;KgVxJdQmiVOFsFLrDGRZyP8lyl8AAAD//wMAUEsBAi0AFAAGAAgAAAAhALaDOJL+AAAA4QEAABMA&#10;AAAAAAAAAAAAAAAAAAAAAFtDb250ZW50X1R5cGVzXS54bWxQSwECLQAUAAYACAAAACEAOP0h/9YA&#10;AACUAQAACwAAAAAAAAAAAAAAAAAvAQAAX3JlbHMvLnJlbHNQSwECLQAUAAYACAAAACEALfTtWAwC&#10;AAD2AwAADgAAAAAAAAAAAAAAAAAuAgAAZHJzL2Uyb0RvYy54bWxQSwECLQAUAAYACAAAACEARQ37&#10;reAAAAAMAQAADwAAAAAAAAAAAAAAAABmBAAAZHJzL2Rvd25yZXYueG1sUEsFBgAAAAAEAAQA8wAA&#10;AHMFAAAAAA==&#10;" stroked="f">
                <v:textbox>
                  <w:txbxContent>
                    <w:p w14:paraId="59D9A94C" w14:textId="52B87D59" w:rsidR="00B67CB9" w:rsidRDefault="00B67CB9" w:rsidP="00CC23FC">
                      <w:pPr>
                        <w:pStyle w:val="Caption"/>
                        <w:spacing w:before="60" w:after="60"/>
                      </w:pPr>
                      <w:r w:rsidRPr="000754F1">
                        <w:rPr>
                          <w:rFonts w:ascii="Arial" w:hAnsi="Arial" w:cs="Arial"/>
                          <w:b w:val="0"/>
                          <w:bCs/>
                          <w:sz w:val="16"/>
                          <w:szCs w:val="16"/>
                        </w:rPr>
                        <w:t xml:space="preserve">Claire Koch and Oscar Phillip from Marcus Oldham Farm Management College, utilising an IoT </w:t>
                      </w:r>
                      <w:r>
                        <w:rPr>
                          <w:rFonts w:ascii="Arial" w:hAnsi="Arial" w:cs="Arial"/>
                          <w:b w:val="0"/>
                          <w:bCs/>
                          <w:sz w:val="16"/>
                          <w:szCs w:val="16"/>
                        </w:rPr>
                        <w:t xml:space="preserve">(Internet of Things) </w:t>
                      </w:r>
                      <w:r w:rsidRPr="000754F1">
                        <w:rPr>
                          <w:rFonts w:ascii="Arial" w:hAnsi="Arial" w:cs="Arial"/>
                          <w:b w:val="0"/>
                          <w:bCs/>
                          <w:sz w:val="16"/>
                          <w:szCs w:val="16"/>
                        </w:rPr>
                        <w:t>sensor</w:t>
                      </w:r>
                      <w:r w:rsidR="00CC23FC">
                        <w:rPr>
                          <w:rFonts w:ascii="Arial" w:hAnsi="Arial" w:cs="Arial"/>
                          <w:b w:val="0"/>
                          <w:bCs/>
                          <w:sz w:val="16"/>
                          <w:szCs w:val="16"/>
                        </w:rPr>
                        <w:t>.</w:t>
                      </w:r>
                    </w:p>
                  </w:txbxContent>
                </v:textbox>
                <w10:wrap type="square"/>
              </v:shape>
            </w:pict>
          </mc:Fallback>
        </mc:AlternateContent>
      </w:r>
      <w:r w:rsidR="00135610">
        <w:rPr>
          <w:rFonts w:ascii="Arial" w:eastAsia="Calibri" w:hAnsi="Arial" w:cs="Arial"/>
          <w:color w:val="000000"/>
          <w:spacing w:val="0"/>
        </w:rPr>
        <w:t xml:space="preserve">We are working with the community to improve the accuracy of local weather data through the Weather Together Project. </w:t>
      </w:r>
      <w:proofErr w:type="gramStart"/>
      <w:r w:rsidR="00135610">
        <w:rPr>
          <w:rFonts w:ascii="Arial" w:eastAsia="Calibri" w:hAnsi="Arial" w:cs="Arial"/>
          <w:color w:val="000000"/>
          <w:spacing w:val="0"/>
        </w:rPr>
        <w:t>In an effort to</w:t>
      </w:r>
      <w:proofErr w:type="gramEnd"/>
      <w:r w:rsidR="00135610">
        <w:rPr>
          <w:rFonts w:ascii="Arial" w:eastAsia="Calibri" w:hAnsi="Arial" w:cs="Arial"/>
          <w:color w:val="000000"/>
          <w:spacing w:val="0"/>
        </w:rPr>
        <w:t xml:space="preserve"> monitor changes in real time, residents have volunteered to host weather sensors at their home or workplace to record temperature and humidity in different parts of the city where climate can vary significantly. These real-time observations will help us to better understand climate variations across Greater Geelong and make more informed decisions about how we manage heat in the city. Data is also available to view on the </w:t>
      </w:r>
      <w:hyperlink r:id="rId45" w:history="1">
        <w:r w:rsidR="00135610" w:rsidRPr="0028638E">
          <w:rPr>
            <w:rStyle w:val="Hyperlink"/>
            <w:rFonts w:ascii="Arial" w:eastAsia="Calibri" w:hAnsi="Arial" w:cs="Arial"/>
            <w:color w:val="000000"/>
            <w:spacing w:val="0"/>
            <w:u w:val="none"/>
          </w:rPr>
          <w:t>Geelong Data Exchange</w:t>
        </w:r>
      </w:hyperlink>
      <w:r w:rsidR="00135610" w:rsidRPr="0028638E">
        <w:rPr>
          <w:rFonts w:ascii="Arial" w:eastAsia="Calibri" w:hAnsi="Arial" w:cs="Arial"/>
          <w:color w:val="000000"/>
          <w:spacing w:val="0"/>
        </w:rPr>
        <w:t xml:space="preserve">, </w:t>
      </w:r>
      <w:r w:rsidR="00135610">
        <w:rPr>
          <w:rFonts w:ascii="Arial" w:eastAsia="Calibri" w:hAnsi="Arial" w:cs="Arial"/>
          <w:color w:val="000000"/>
          <w:spacing w:val="0"/>
        </w:rPr>
        <w:t>www.geelongdataexchange.com.au.</w:t>
      </w:r>
    </w:p>
    <w:p w14:paraId="6331A612" w14:textId="77777777" w:rsidR="00135610" w:rsidRDefault="00135610" w:rsidP="00135610">
      <w:pPr>
        <w:pStyle w:val="CommentText"/>
        <w:spacing w:before="100" w:after="100" w:line="270" w:lineRule="atLeast"/>
        <w:rPr>
          <w:rFonts w:ascii="Arial" w:eastAsia="Calibri" w:hAnsi="Arial" w:cs="Arial"/>
          <w:b/>
          <w:i/>
          <w:color w:val="000000"/>
          <w:spacing w:val="0"/>
        </w:rPr>
      </w:pPr>
    </w:p>
    <w:p w14:paraId="1EE183AE" w14:textId="089CB421" w:rsidR="006275FA" w:rsidRPr="00E3717F" w:rsidRDefault="006275FA" w:rsidP="006275FA">
      <w:pPr>
        <w:rPr>
          <w:rFonts w:ascii="Arial" w:eastAsia="Calibri" w:hAnsi="Arial" w:cs="Arial"/>
          <w:sz w:val="20"/>
          <w:szCs w:val="20"/>
        </w:rPr>
      </w:pPr>
    </w:p>
    <w:p w14:paraId="244DF80A" w14:textId="0D042178" w:rsidR="00A86903" w:rsidRDefault="00A86903">
      <w:pPr>
        <w:spacing w:line="240" w:lineRule="auto"/>
        <w:rPr>
          <w:rFonts w:ascii="Arial" w:hAnsi="Arial" w:cs="Arial"/>
          <w:b/>
          <w:color w:val="003361"/>
          <w:sz w:val="24"/>
          <w:szCs w:val="24"/>
        </w:rPr>
      </w:pPr>
      <w:r>
        <w:rPr>
          <w:rFonts w:ascii="Arial" w:hAnsi="Arial" w:cs="Arial"/>
          <w:b/>
          <w:color w:val="003361"/>
          <w:sz w:val="24"/>
          <w:szCs w:val="24"/>
        </w:rPr>
        <w:br w:type="page"/>
      </w:r>
    </w:p>
    <w:p w14:paraId="17172453" w14:textId="6659F662" w:rsidR="006275FA" w:rsidRPr="008B6B7F" w:rsidRDefault="006275FA" w:rsidP="00F537D5">
      <w:pPr>
        <w:spacing w:before="200" w:after="100"/>
        <w:rPr>
          <w:rFonts w:ascii="Arial" w:hAnsi="Arial" w:cs="Arial"/>
          <w:b/>
          <w:color w:val="003361"/>
          <w:sz w:val="24"/>
          <w:szCs w:val="24"/>
        </w:rPr>
      </w:pPr>
      <w:r w:rsidRPr="008B6B7F">
        <w:rPr>
          <w:rFonts w:ascii="Arial" w:hAnsi="Arial" w:cs="Arial"/>
          <w:b/>
          <w:color w:val="003361"/>
          <w:sz w:val="24"/>
          <w:szCs w:val="24"/>
        </w:rPr>
        <w:lastRenderedPageBreak/>
        <w:t>Health Priority 2: Increasing healthy eating</w:t>
      </w:r>
    </w:p>
    <w:tbl>
      <w:tblPr>
        <w:tblW w:w="10740" w:type="dxa"/>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Look w:val="04A0" w:firstRow="1" w:lastRow="0" w:firstColumn="1" w:lastColumn="0" w:noHBand="0" w:noVBand="1"/>
      </w:tblPr>
      <w:tblGrid>
        <w:gridCol w:w="7225"/>
        <w:gridCol w:w="2412"/>
        <w:gridCol w:w="1103"/>
      </w:tblGrid>
      <w:tr w:rsidR="004A73E3" w:rsidRPr="00E3717F" w14:paraId="148D94BC" w14:textId="77777777" w:rsidTr="00573EF9">
        <w:tc>
          <w:tcPr>
            <w:tcW w:w="7225" w:type="dxa"/>
            <w:tcBorders>
              <w:top w:val="single" w:sz="4" w:space="0" w:color="BFBFBF"/>
              <w:left w:val="single" w:sz="4" w:space="0" w:color="BFBFBF"/>
              <w:bottom w:val="single" w:sz="4" w:space="0" w:color="BFBFBF"/>
              <w:right w:val="single" w:sz="4" w:space="0" w:color="BFBFBF"/>
            </w:tcBorders>
            <w:shd w:val="clear" w:color="auto" w:fill="1F497D"/>
            <w:vAlign w:val="bottom"/>
            <w:hideMark/>
          </w:tcPr>
          <w:p w14:paraId="40A273E3" w14:textId="798FAEB4" w:rsidR="004A73E3" w:rsidRPr="00E3717F" w:rsidRDefault="004A73E3" w:rsidP="004A73E3">
            <w:pPr>
              <w:keepNext/>
              <w:spacing w:before="40" w:after="80"/>
              <w:rPr>
                <w:rFonts w:ascii="Arial" w:hAnsi="Arial" w:cs="Arial"/>
                <w:b/>
                <w:bCs/>
                <w:color w:val="FFFFFF"/>
                <w:sz w:val="20"/>
                <w:szCs w:val="20"/>
              </w:rPr>
            </w:pPr>
            <w:bookmarkStart w:id="31" w:name="_Hlk110336978"/>
            <w:r w:rsidRPr="004A73E3">
              <w:rPr>
                <w:rFonts w:ascii="Arial" w:hAnsi="Arial" w:cs="Arial"/>
                <w:b/>
                <w:bCs/>
                <w:color w:val="FFFFFF"/>
                <w:sz w:val="18"/>
                <w:szCs w:val="18"/>
              </w:rPr>
              <w:t>KEY ACTIONS</w:t>
            </w:r>
          </w:p>
        </w:tc>
        <w:tc>
          <w:tcPr>
            <w:tcW w:w="2412" w:type="dxa"/>
            <w:tcBorders>
              <w:top w:val="single" w:sz="4" w:space="0" w:color="BFBFBF"/>
              <w:left w:val="single" w:sz="4" w:space="0" w:color="BFBFBF"/>
              <w:bottom w:val="single" w:sz="4" w:space="0" w:color="BFBFBF"/>
              <w:right w:val="single" w:sz="4" w:space="0" w:color="BFBFBF"/>
            </w:tcBorders>
            <w:shd w:val="clear" w:color="auto" w:fill="1F497D"/>
            <w:vAlign w:val="bottom"/>
            <w:hideMark/>
          </w:tcPr>
          <w:p w14:paraId="3344951F" w14:textId="3F466792" w:rsidR="004A73E3" w:rsidRPr="00E3717F" w:rsidRDefault="004A73E3" w:rsidP="004A73E3">
            <w:pPr>
              <w:keepNext/>
              <w:spacing w:before="40" w:after="80"/>
              <w:jc w:val="center"/>
              <w:rPr>
                <w:rFonts w:ascii="Arial" w:hAnsi="Arial" w:cs="Arial"/>
                <w:b/>
                <w:bCs/>
                <w:color w:val="FFFFFF"/>
                <w:sz w:val="20"/>
                <w:szCs w:val="20"/>
              </w:rPr>
            </w:pPr>
            <w:r w:rsidRPr="004A73E3">
              <w:rPr>
                <w:rFonts w:ascii="Arial" w:hAnsi="Arial" w:cs="Arial"/>
                <w:b/>
                <w:bCs/>
                <w:color w:val="FFFFFF"/>
                <w:sz w:val="18"/>
                <w:szCs w:val="18"/>
              </w:rPr>
              <w:t>STRATEGIC DIRECTION</w:t>
            </w:r>
          </w:p>
        </w:tc>
        <w:tc>
          <w:tcPr>
            <w:tcW w:w="1103" w:type="dxa"/>
            <w:tcBorders>
              <w:top w:val="single" w:sz="4" w:space="0" w:color="BFBFBF"/>
              <w:left w:val="single" w:sz="4" w:space="0" w:color="BFBFBF"/>
              <w:bottom w:val="single" w:sz="4" w:space="0" w:color="BFBFBF"/>
              <w:right w:val="single" w:sz="4" w:space="0" w:color="BFBFBF"/>
            </w:tcBorders>
            <w:shd w:val="clear" w:color="auto" w:fill="1F497D"/>
            <w:vAlign w:val="bottom"/>
            <w:hideMark/>
          </w:tcPr>
          <w:p w14:paraId="69198EF1" w14:textId="1CF3FA5B" w:rsidR="004A73E3" w:rsidRPr="00E3717F" w:rsidRDefault="004A73E3" w:rsidP="004A73E3">
            <w:pPr>
              <w:keepNext/>
              <w:spacing w:before="40" w:after="80"/>
              <w:jc w:val="center"/>
              <w:rPr>
                <w:rFonts w:ascii="Arial" w:hAnsi="Arial" w:cs="Arial"/>
                <w:b/>
                <w:bCs/>
                <w:color w:val="FFFFFF"/>
                <w:sz w:val="20"/>
                <w:szCs w:val="20"/>
              </w:rPr>
            </w:pPr>
            <w:r w:rsidRPr="004A73E3">
              <w:rPr>
                <w:rFonts w:ascii="Arial" w:hAnsi="Arial" w:cs="Arial"/>
                <w:b/>
                <w:bCs/>
                <w:color w:val="FFFFFF"/>
                <w:sz w:val="18"/>
                <w:szCs w:val="18"/>
              </w:rPr>
              <w:t>PAGE</w:t>
            </w:r>
          </w:p>
        </w:tc>
        <w:bookmarkEnd w:id="31"/>
      </w:tr>
      <w:tr w:rsidR="006275FA" w:rsidRPr="00E3717F" w14:paraId="23DA6B81" w14:textId="77777777" w:rsidTr="00573EF9">
        <w:trPr>
          <w:trHeight w:val="614"/>
        </w:trPr>
        <w:tc>
          <w:tcPr>
            <w:tcW w:w="7225" w:type="dxa"/>
            <w:tcBorders>
              <w:top w:val="single" w:sz="4" w:space="0" w:color="BFBFBF"/>
              <w:left w:val="single" w:sz="4" w:space="0" w:color="BFBFBF"/>
              <w:bottom w:val="single" w:sz="4" w:space="0" w:color="BFBFBF"/>
              <w:right w:val="single" w:sz="4" w:space="0" w:color="BFBFBF"/>
            </w:tcBorders>
            <w:vAlign w:val="center"/>
            <w:hideMark/>
          </w:tcPr>
          <w:p w14:paraId="168FBA54" w14:textId="77777777" w:rsidR="006275FA" w:rsidRPr="00573EF9" w:rsidRDefault="006275FA" w:rsidP="0003265B">
            <w:pPr>
              <w:spacing w:before="100" w:after="100"/>
              <w:rPr>
                <w:rFonts w:ascii="Arial" w:hAnsi="Arial" w:cs="Arial"/>
                <w:sz w:val="20"/>
                <w:szCs w:val="20"/>
              </w:rPr>
            </w:pPr>
            <w:r w:rsidRPr="00573EF9">
              <w:rPr>
                <w:rFonts w:ascii="Arial" w:hAnsi="Arial" w:cs="Arial"/>
                <w:sz w:val="20"/>
                <w:szCs w:val="20"/>
              </w:rPr>
              <w:t>Develop a nutrition</w:t>
            </w:r>
            <w:r w:rsidRPr="00573EF9">
              <w:rPr>
                <w:rFonts w:ascii="Arial" w:hAnsi="Arial" w:cs="Arial"/>
                <w:b/>
                <w:sz w:val="20"/>
                <w:szCs w:val="20"/>
              </w:rPr>
              <w:t xml:space="preserve"> </w:t>
            </w:r>
            <w:r w:rsidRPr="00573EF9">
              <w:rPr>
                <w:rFonts w:ascii="Arial" w:hAnsi="Arial" w:cs="Arial"/>
                <w:sz w:val="20"/>
                <w:szCs w:val="20"/>
              </w:rPr>
              <w:t>toolkit</w:t>
            </w:r>
            <w:r w:rsidRPr="00573EF9">
              <w:rPr>
                <w:rFonts w:ascii="Arial" w:hAnsi="Arial" w:cs="Arial"/>
                <w:b/>
                <w:sz w:val="20"/>
                <w:szCs w:val="20"/>
              </w:rPr>
              <w:t xml:space="preserve"> </w:t>
            </w:r>
            <w:r w:rsidRPr="00573EF9">
              <w:rPr>
                <w:rFonts w:ascii="Arial" w:hAnsi="Arial" w:cs="Arial"/>
                <w:sz w:val="20"/>
                <w:szCs w:val="20"/>
              </w:rPr>
              <w:t>for infants to older adults including a focus on First Nations and culturally and linguistically diverse communities</w:t>
            </w:r>
          </w:p>
        </w:tc>
        <w:tc>
          <w:tcPr>
            <w:tcW w:w="2412" w:type="dxa"/>
            <w:tcBorders>
              <w:top w:val="single" w:sz="4" w:space="0" w:color="BFBFBF"/>
              <w:left w:val="single" w:sz="4" w:space="0" w:color="BFBFBF"/>
              <w:bottom w:val="single" w:sz="4" w:space="0" w:color="BFBFBF"/>
              <w:right w:val="single" w:sz="4" w:space="0" w:color="BFBFBF"/>
            </w:tcBorders>
            <w:hideMark/>
          </w:tcPr>
          <w:p w14:paraId="22EBEDAD" w14:textId="77777777" w:rsidR="006275FA" w:rsidRPr="00573EF9" w:rsidRDefault="006275FA" w:rsidP="0003265B">
            <w:pPr>
              <w:spacing w:before="100" w:after="100"/>
              <w:jc w:val="center"/>
              <w:rPr>
                <w:rFonts w:ascii="Arial" w:hAnsi="Arial" w:cs="Arial"/>
                <w:sz w:val="20"/>
                <w:szCs w:val="20"/>
              </w:rPr>
            </w:pPr>
            <w:r w:rsidRPr="00573EF9">
              <w:rPr>
                <w:rFonts w:ascii="Arial" w:hAnsi="Arial" w:cs="Arial"/>
                <w:sz w:val="20"/>
                <w:szCs w:val="20"/>
              </w:rPr>
              <w:t>1</w:t>
            </w:r>
          </w:p>
        </w:tc>
        <w:tc>
          <w:tcPr>
            <w:tcW w:w="1103" w:type="dxa"/>
            <w:tcBorders>
              <w:top w:val="single" w:sz="4" w:space="0" w:color="BFBFBF"/>
              <w:left w:val="single" w:sz="4" w:space="0" w:color="BFBFBF"/>
              <w:bottom w:val="single" w:sz="4" w:space="0" w:color="BFBFBF"/>
              <w:right w:val="single" w:sz="4" w:space="0" w:color="BFBFBF"/>
            </w:tcBorders>
          </w:tcPr>
          <w:p w14:paraId="5009D26C" w14:textId="7A2CB87B" w:rsidR="006275FA" w:rsidRPr="00001454" w:rsidRDefault="000B28C9" w:rsidP="0003265B">
            <w:pPr>
              <w:spacing w:before="100" w:after="100"/>
              <w:jc w:val="center"/>
              <w:rPr>
                <w:rFonts w:ascii="Arial" w:hAnsi="Arial" w:cs="Arial"/>
                <w:sz w:val="20"/>
                <w:szCs w:val="20"/>
              </w:rPr>
            </w:pPr>
            <w:r w:rsidRPr="00001454">
              <w:rPr>
                <w:rFonts w:ascii="Arial" w:hAnsi="Arial" w:cs="Arial"/>
                <w:sz w:val="20"/>
                <w:szCs w:val="20"/>
              </w:rPr>
              <w:t>4</w:t>
            </w:r>
            <w:r w:rsidR="00E128E2" w:rsidRPr="00001454">
              <w:rPr>
                <w:rFonts w:ascii="Arial" w:hAnsi="Arial" w:cs="Arial"/>
                <w:sz w:val="20"/>
                <w:szCs w:val="20"/>
              </w:rPr>
              <w:t>2</w:t>
            </w:r>
          </w:p>
        </w:tc>
      </w:tr>
      <w:tr w:rsidR="00E5798F" w:rsidRPr="00E3717F" w14:paraId="2D17C490" w14:textId="77777777" w:rsidTr="00573EF9">
        <w:trPr>
          <w:trHeight w:val="614"/>
        </w:trPr>
        <w:tc>
          <w:tcPr>
            <w:tcW w:w="7225" w:type="dxa"/>
            <w:tcBorders>
              <w:top w:val="single" w:sz="4" w:space="0" w:color="BFBFBF"/>
              <w:left w:val="single" w:sz="4" w:space="0" w:color="BFBFBF"/>
              <w:bottom w:val="single" w:sz="4" w:space="0" w:color="BFBFBF"/>
              <w:right w:val="single" w:sz="4" w:space="0" w:color="BFBFBF"/>
            </w:tcBorders>
            <w:vAlign w:val="center"/>
          </w:tcPr>
          <w:p w14:paraId="0B90AA36" w14:textId="7C1DB3B1" w:rsidR="00E5798F" w:rsidRPr="00573EF9" w:rsidRDefault="00E5798F" w:rsidP="0003265B">
            <w:pPr>
              <w:spacing w:before="100" w:after="100"/>
              <w:rPr>
                <w:rFonts w:ascii="Arial" w:hAnsi="Arial" w:cs="Arial"/>
                <w:sz w:val="20"/>
                <w:szCs w:val="20"/>
              </w:rPr>
            </w:pPr>
            <w:r w:rsidRPr="00573EF9">
              <w:rPr>
                <w:rFonts w:ascii="Arial" w:hAnsi="Arial" w:cs="Arial"/>
                <w:sz w:val="20"/>
                <w:szCs w:val="20"/>
                <w:lang w:eastAsia="en-US"/>
              </w:rPr>
              <w:t>Partner with G21 to implement the G21 Healthy Eating and Active Living (HEAL) priority 2021</w:t>
            </w:r>
            <w:r w:rsidR="003303D3">
              <w:rPr>
                <w:rFonts w:ascii="Arial" w:hAnsi="Arial" w:cs="Arial"/>
                <w:sz w:val="20"/>
                <w:szCs w:val="20"/>
                <w:lang w:eastAsia="en-US"/>
              </w:rPr>
              <w:t>‒</w:t>
            </w:r>
            <w:r w:rsidRPr="00573EF9">
              <w:rPr>
                <w:rFonts w:ascii="Arial" w:hAnsi="Arial" w:cs="Arial"/>
                <w:sz w:val="20"/>
                <w:szCs w:val="20"/>
                <w:lang w:eastAsia="en-US"/>
              </w:rPr>
              <w:t>25 Regional Plan</w:t>
            </w:r>
          </w:p>
        </w:tc>
        <w:tc>
          <w:tcPr>
            <w:tcW w:w="2412" w:type="dxa"/>
            <w:tcBorders>
              <w:top w:val="single" w:sz="4" w:space="0" w:color="BFBFBF"/>
              <w:left w:val="single" w:sz="4" w:space="0" w:color="BFBFBF"/>
              <w:bottom w:val="single" w:sz="4" w:space="0" w:color="BFBFBF"/>
              <w:right w:val="single" w:sz="4" w:space="0" w:color="BFBFBF"/>
            </w:tcBorders>
          </w:tcPr>
          <w:p w14:paraId="47DE8FF1" w14:textId="6941C9F4" w:rsidR="00E5798F" w:rsidRPr="00573EF9" w:rsidRDefault="00E5798F" w:rsidP="0003265B">
            <w:pPr>
              <w:spacing w:before="100" w:after="100"/>
              <w:jc w:val="center"/>
              <w:rPr>
                <w:rFonts w:ascii="Arial" w:hAnsi="Arial" w:cs="Arial"/>
                <w:sz w:val="20"/>
                <w:szCs w:val="20"/>
              </w:rPr>
            </w:pPr>
            <w:r w:rsidRPr="00573EF9">
              <w:rPr>
                <w:rFonts w:ascii="Arial" w:hAnsi="Arial" w:cs="Arial"/>
                <w:sz w:val="20"/>
                <w:szCs w:val="20"/>
              </w:rPr>
              <w:t>1</w:t>
            </w:r>
          </w:p>
        </w:tc>
        <w:tc>
          <w:tcPr>
            <w:tcW w:w="1103" w:type="dxa"/>
            <w:tcBorders>
              <w:top w:val="single" w:sz="4" w:space="0" w:color="BFBFBF"/>
              <w:left w:val="single" w:sz="4" w:space="0" w:color="BFBFBF"/>
              <w:bottom w:val="single" w:sz="4" w:space="0" w:color="BFBFBF"/>
              <w:right w:val="single" w:sz="4" w:space="0" w:color="BFBFBF"/>
            </w:tcBorders>
          </w:tcPr>
          <w:p w14:paraId="4044DE7A" w14:textId="20AE4D42" w:rsidR="00E5798F" w:rsidRPr="00001454" w:rsidRDefault="000B28C9" w:rsidP="0003265B">
            <w:pPr>
              <w:spacing w:before="100" w:after="100"/>
              <w:jc w:val="center"/>
              <w:rPr>
                <w:rFonts w:ascii="Arial" w:hAnsi="Arial" w:cs="Arial"/>
                <w:sz w:val="20"/>
                <w:szCs w:val="20"/>
              </w:rPr>
            </w:pPr>
            <w:r w:rsidRPr="00001454">
              <w:rPr>
                <w:rFonts w:ascii="Arial" w:hAnsi="Arial" w:cs="Arial"/>
                <w:sz w:val="20"/>
                <w:szCs w:val="20"/>
              </w:rPr>
              <w:t>4</w:t>
            </w:r>
            <w:r w:rsidR="00E128E2" w:rsidRPr="00001454">
              <w:rPr>
                <w:rFonts w:ascii="Arial" w:hAnsi="Arial" w:cs="Arial"/>
                <w:sz w:val="20"/>
                <w:szCs w:val="20"/>
              </w:rPr>
              <w:t>2</w:t>
            </w:r>
          </w:p>
        </w:tc>
      </w:tr>
    </w:tbl>
    <w:p w14:paraId="6DD70C8A" w14:textId="498E18E6" w:rsidR="004B64E1" w:rsidRPr="008B6B7F" w:rsidRDefault="009560FA" w:rsidP="00E75932">
      <w:pPr>
        <w:spacing w:before="200" w:after="100"/>
        <w:rPr>
          <w:rFonts w:ascii="Arial" w:hAnsi="Arial" w:cs="Arial"/>
          <w:b/>
          <w:color w:val="003361"/>
          <w:sz w:val="24"/>
          <w:szCs w:val="24"/>
        </w:rPr>
      </w:pPr>
      <w:r w:rsidRPr="008B6B7F">
        <w:rPr>
          <w:rFonts w:ascii="Arial" w:hAnsi="Arial" w:cs="Arial"/>
          <w:b/>
          <w:noProof/>
          <w:color w:val="003361"/>
          <w:sz w:val="24"/>
          <w:szCs w:val="24"/>
        </w:rPr>
        <mc:AlternateContent>
          <mc:Choice Requires="wpg">
            <w:drawing>
              <wp:anchor distT="0" distB="0" distL="114300" distR="114300" simplePos="0" relativeHeight="251658283" behindDoc="1" locked="0" layoutInCell="1" allowOverlap="1" wp14:anchorId="6B5E16E1" wp14:editId="26620C9E">
                <wp:simplePos x="0" y="0"/>
                <wp:positionH relativeFrom="column">
                  <wp:posOffset>3823716</wp:posOffset>
                </wp:positionH>
                <wp:positionV relativeFrom="paragraph">
                  <wp:posOffset>186055</wp:posOffset>
                </wp:positionV>
                <wp:extent cx="3140710" cy="2299335"/>
                <wp:effectExtent l="0" t="0" r="2540" b="5715"/>
                <wp:wrapTight wrapText="bothSides">
                  <wp:wrapPolygon edited="0">
                    <wp:start x="131" y="0"/>
                    <wp:lineTo x="0" y="19148"/>
                    <wp:lineTo x="0" y="21475"/>
                    <wp:lineTo x="21486" y="21475"/>
                    <wp:lineTo x="21486" y="19148"/>
                    <wp:lineTo x="20569" y="17180"/>
                    <wp:lineTo x="20569" y="0"/>
                    <wp:lineTo x="131" y="0"/>
                  </wp:wrapPolygon>
                </wp:wrapTight>
                <wp:docPr id="31" name="Group 31"/>
                <wp:cNvGraphicFramePr/>
                <a:graphic xmlns:a="http://schemas.openxmlformats.org/drawingml/2006/main">
                  <a:graphicData uri="http://schemas.microsoft.com/office/word/2010/wordprocessingGroup">
                    <wpg:wgp>
                      <wpg:cNvGrpSpPr/>
                      <wpg:grpSpPr>
                        <a:xfrm>
                          <a:off x="0" y="0"/>
                          <a:ext cx="3140710" cy="2299335"/>
                          <a:chOff x="0" y="-45730"/>
                          <a:chExt cx="3140710" cy="2299853"/>
                        </a:xfrm>
                      </wpg:grpSpPr>
                      <pic:pic xmlns:pic="http://schemas.openxmlformats.org/drawingml/2006/picture">
                        <pic:nvPicPr>
                          <pic:cNvPr id="52" name="Picture 7"/>
                          <pic:cNvPicPr>
                            <a:picLocks noChangeAspect="1"/>
                          </pic:cNvPicPr>
                        </pic:nvPicPr>
                        <pic:blipFill>
                          <a:blip r:embed="rId46">
                            <a:extLst>
                              <a:ext uri="{28A0092B-C50C-407E-A947-70E740481C1C}">
                                <a14:useLocalDpi xmlns:a14="http://schemas.microsoft.com/office/drawing/2010/main" val="0"/>
                              </a:ext>
                            </a:extLst>
                          </a:blip>
                          <a:srcRect/>
                          <a:stretch>
                            <a:fillRect/>
                          </a:stretch>
                        </pic:blipFill>
                        <pic:spPr bwMode="auto">
                          <a:xfrm>
                            <a:off x="54864" y="-45730"/>
                            <a:ext cx="2917190" cy="1947545"/>
                          </a:xfrm>
                          <a:prstGeom prst="rect">
                            <a:avLst/>
                          </a:prstGeom>
                          <a:noFill/>
                          <a:ln>
                            <a:noFill/>
                          </a:ln>
                        </pic:spPr>
                      </pic:pic>
                      <wps:wsp>
                        <wps:cNvPr id="53" name="Text Box 2"/>
                        <wps:cNvSpPr txBox="1">
                          <a:spLocks noChangeArrowheads="1"/>
                        </wps:cNvSpPr>
                        <wps:spPr bwMode="auto">
                          <a:xfrm>
                            <a:off x="0" y="1984248"/>
                            <a:ext cx="3140710" cy="269875"/>
                          </a:xfrm>
                          <a:prstGeom prst="rect">
                            <a:avLst/>
                          </a:prstGeom>
                          <a:solidFill>
                            <a:srgbClr val="FFFFFF"/>
                          </a:solidFill>
                          <a:ln w="9525">
                            <a:noFill/>
                            <a:miter lim="800000"/>
                            <a:headEnd/>
                            <a:tailEnd/>
                          </a:ln>
                        </wps:spPr>
                        <wps:txbx>
                          <w:txbxContent>
                            <w:p w14:paraId="07336148" w14:textId="77777777" w:rsidR="0022279F" w:rsidRPr="00DB1A55" w:rsidRDefault="0022279F" w:rsidP="005A468C">
                              <w:pPr>
                                <w:pStyle w:val="Caption"/>
                                <w:spacing w:before="0" w:after="0"/>
                                <w:rPr>
                                  <w:rFonts w:ascii="Arial" w:eastAsia="Calibri" w:hAnsi="Arial" w:cs="Arial"/>
                                  <w:b w:val="0"/>
                                  <w:bCs/>
                                  <w:noProof/>
                                  <w:color w:val="000000"/>
                                  <w:sz w:val="16"/>
                                  <w:szCs w:val="16"/>
                                </w:rPr>
                              </w:pPr>
                              <w:r w:rsidRPr="00DB1A55">
                                <w:rPr>
                                  <w:rFonts w:ascii="Arial" w:hAnsi="Arial" w:cs="Arial"/>
                                  <w:b w:val="0"/>
                                  <w:bCs/>
                                  <w:sz w:val="16"/>
                                  <w:szCs w:val="16"/>
                                </w:rPr>
                                <w:t>Mel Bald, The Passionate Nutritionist</w:t>
                              </w:r>
                            </w:p>
                            <w:p w14:paraId="5927B1A4" w14:textId="77777777" w:rsidR="0022279F" w:rsidRDefault="0022279F"/>
                          </w:txbxContent>
                        </wps:txbx>
                        <wps:bodyPr rot="0" vert="horz" wrap="square" lIns="91440" tIns="45720" rIns="91440" bIns="45720" anchor="t" anchorCtr="0">
                          <a:noAutofit/>
                        </wps:bodyPr>
                      </wps:wsp>
                    </wpg:wgp>
                  </a:graphicData>
                </a:graphic>
                <wp14:sizeRelV relativeFrom="margin">
                  <wp14:pctHeight>0</wp14:pctHeight>
                </wp14:sizeRelV>
              </wp:anchor>
            </w:drawing>
          </mc:Choice>
          <mc:Fallback>
            <w:pict>
              <v:group w14:anchorId="6B5E16E1" id="Group 31" o:spid="_x0000_s1027" style="position:absolute;margin-left:301.1pt;margin-top:14.65pt;width:247.3pt;height:181.05pt;z-index:-251658197;mso-height-relative:margin" coordorigin=",-457" coordsize="31407,2299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m/7HtWAMAANAHAAAOAAAAZHJzL2Uyb0RvYy54bWykVVFu2zgQ/S+wdyD4&#10;n8iS5dgSohTdpAkKdLdB2z0ARVEWUYpkSdpyevrOULJjOy222zUQZUgOh2/evCGvX+96RbbCeWl0&#10;RdPLGSVCc9NIva7oP5/vL1aU+MB0w5TRoqJPwtPXN3+8uh5sKTLTGdUIRyCI9uVgK9qFYMsk8bwT&#10;PfOXxgoNi61xPQswdOukcWyA6L1KstnsKhmMa6wzXHgPs3fjIr2J8dtW8PChbb0IRFUUsIX4dfFb&#10;4ze5uWbl2jHbST7BYL+BomdSw6GHUHcsMLJx8kWoXnJnvGnDJTd9YtpWchFzgGzS2Vk2D85sbMxl&#10;XQ5re6AJqD3j6bfD8r+3D85+so8OmBjsGriII8xl17oe/wNKsouUPR0oE7tAOEzO03y2TIFZDmtZ&#10;VhTz+WIklXfA/PO+i3yxnE988+7tz7avFnPcnuxPT04wWclL+JuIAOsFEf8uGNgVNk7QKUj/SzF6&#10;5r5s7AXUzLIga6lkeIr6g+ogKL19lPzRjQPg9NER2VR0kVGiWQ+6h2U8lSwxO9yBTuMWhim9N/yL&#10;J9rcdkyvxRtvQbnQT5GLU/cEhyfn1Urae6kU1grtKTNQ+ZlKfkDOqMA7wze90GFsKScUJGm076T1&#10;lLhS9LWAbNy7JgJipXf8IwCMzeODE4F3eHgLIKZ5KOBhISJ+Bon4PQiO1MNfpgFu2CaY2Dxnglvk&#10;q6ucEhDWsXj2ysuKdJkWk/LSIl8u8qi8g3SAV+fDgzA9QQPwA+R4Dtu+9wgeXPcuCF8bZDEmpfTJ&#10;BDjiTEwEoU8mZIJNAzeX35MOoxe0/6fm/NQxKwAlhj0S0nwvpM+Y/59mRzLUxuSF/UvCDqZRMwjd&#10;2zNFOWeGTrAG4I2qOto6xvmlmgDfUI+0WOVZvkIErNwX5PQquCpWy/9ZD2+UbPbC9m5d3ypHtgxu&#10;8vv4i80BqR67KU2GihaLbBFpOCppLwO8NEr2FV3N8DeiR07e6iZmEphUo70vOJI0FhytsKt3sa8j&#10;gzhTm+YJqHcG5AXUwEMIRmfcN0oGeFQq6r9uGF426p0G5os0z8EtxAFciBkM3PFKfbzCNIdQFQ2U&#10;jOZtiC/XKM030DWtjDJ+RgLCxAHoMVrx2QDr5F06Hkev54f45jsAAAD//wMAUEsDBAoAAAAAAAAA&#10;IQCOtrzoexQEAHsUBAAUAAAAZHJzL21lZGlhL2ltYWdlMS5wbmeJUE5HDQoaCgAAAA1JSERSAAAB&#10;ywAAATIIBgAAAJWf+5YAAAABc1JHQgCuzhzpAAAABGdBTUEAALGPC/xhBQAAAAlwSFlzAAAXEQAA&#10;FxEByibzPwAA/6VJREFUeF7s/XV0HGe6rw17re+/93vP3jOzZ0KDe3gmyYSc2I6ZQZJFFrMsZmZm&#10;ZmZmtGRbliWLmVmybMsyxg4N7TkbZs/vve9qldzutB1TMpl9Tta68lQ9BV3dVtdVv7ugt/jaGMDJ&#10;XANa+vsR7rIXpZEqsDJUguax7Titewop6fmwtVKCi80uBPucRmZOMYIDY5GTV4mpy5/j0swSMqra&#10;sLD+Z1z/6A/469/+iv/8r//Gv/0F+Lf/Av7633/D37jvb/+N/8R/479pfPr6H3Bu5jOkxucixtcX&#10;6dl1aOtfwcDgEsZGb+K//gb8O7E0O4e54R7MjvZhfqwPo52tmOppw8xAB6aJqYu1aM4IxplUP2Ta&#10;HEWa4ftI0HkbJRbbkG+xC6//6BW8/O1v47WXXsb3f/RL/PSnb+JfX/sJ0kJ8cHNuCAsj3VgkFoa7&#10;sDLeh5sL47i5OInrS9MvnLXFqYe4TtxYkHB9cQJrS+MC64vj1CdhfX4M1+dGsTY7gqvTQ8L4TZqX&#10;EeeRRZz+5UwR0wLC9i1tbJecbWWuztM2yul/GqQ/j+dB3BZ5064vzdDnOS9haQHrK4svnJury7hx&#10;eWlznIe579aVFVxbnBMQ5/t7wtvzZdy+ehmrc9PC9t6+ukp9l+Vyk1ineb/J3Li2iiV6L1f534SG&#10;xb6ba1eemxe5LnmI28us0b/dlcvLWL9xAzdv3nwubt26hWvXrmFubg737t3DnTt3noiPPvroa+Ye&#10;7t/77IXz8f3Pv4C8+e7f/4S4/0Xufbo5z5Z8S3WkWJ+CstoB2JsdwKUsbTQkqENT4xA0FbbDxegQ&#10;PG134bTFVgQl++PWfwIjU6twMqb5Sqvxx78CKx/9EX/+b+CzP/47/kyi/OTPf8HV23ewdvcjkiYt&#10;QOL7K/3vv1iWAO7/8S/onLqCvII2NNUPY3r1fyM9swZR/j4YGFgiqZIsaca5qRnMjfRilpgf68dE&#10;9zniPMmyEzODnZi91ICW7DC0pPkjz1EBmabbkaT3DgpM30Oe+U787qc/wMvf+jZeJVm+9oOf46f/&#10;+gZ+QrKM83HBrXk5shQk8vSyXF+eEZA3TURWHOvEN1GWj+JFyJKR/VyehSeWJbO8sIkot+dFWpTi&#10;uCioqwuzgiylpfX3Qp4c5fF/iix5WBwXh6UR55OH9LqedJmngdclvo+11SVBljdekCyvXLmChYUF&#10;QUryxCiPu3fvCnxRal8V93Dvo083eUhkXwdPIssiF33kWenD3ycKVlZ2iHRVRWOWDkxtNaFjeAox&#10;geZwszoK09M7Yel6FP7x3giOCYCZ0XGE+DljbHwAn/3bf+AP//u/8Jf/+E/c/9N/YP2TTzB9ZQ7T&#10;K7P47Pd/wl/+7a+4//vP8W//8R/43//1V5Im8PFf/oqWrisYnPk9rnzyV3SOXSd5FmNkcJ6W+Qs+&#10;/f0fMTc5IYiSWaDXmey5IMhydvASZoe6MNfVhHO5ETiT5od855PIMNmOZL13kW/yLgrMP8S7P/8h&#10;XvrWt0iWL+HV7/8MP/nJG/jxqz+Gr81pIVkujvYIsmSeVZYsyRv0Phl50x/FOklqfVOWk5uyvE6y&#10;XCfpCTxGliLPKssbJJsbtA2M9HbJyk3kWWUpu17p13pWeFvk9Ut4WJZrSxJepCxlEWXJLcuSX48l&#10;JCuvrwNZET4JElku/Y+R5TX6dxDlIy00sU9WTrLzyUN6nidd5mmQ3h6W5dVV+vuREd+zcPv2bayu&#10;rmJxcVGQkjwxPoqvR5b3HnD3Y4F7H5G4pEUmF5aYiLzpsjxq3o3++x/LiJLHCalltmR42iFISxV+&#10;/knwj86FgakCvAKOwcFfG6YmyrDV3A9dhb2wdjoOr7BDOG36G+ibHkFYfDQcXSxQUhJFH+o6Pvvz&#10;n7F2/w6u3LmOtVsruHZ9Bmt3ruEWvfDqjZu4cvcO/u0/KV3+13/iv//2N6x//r9Re3EKpWcWsXDt&#10;z1j/7D8QFpeEiHB/9A+3YeR8FsmxBvMkybnRPixNDGGyt4Nk2Y75oR7MDvRjpuc82gvC0ZTui3xX&#10;DaQb70K63nvIN3gbZZYfYPsvv0+y/F/4/vf+Ba++9nP8iJLlD374M9ib6OLGzLAgyyVieaxXaAUZ&#10;LT25LEVJiqlSHJdFdrlHIS0ZZn2BpLYhzGu0vdzeou17SHrPIEpmnZKkvNeWtx3MNy1ZyuuXIF+W&#10;8pAnvueBxcOpktfNw/Jk9lUjLcEngcuwl2fpb422//ZVsV++MOVxY2MH/02ApbNI74XLmKJ8ZAX3&#10;KKTnk7eMrNCYR833JDxqeeZFy3JlZQXLy8uCnORJ8XngdbJUxeGn5u4nG5AoN/tZnGK/hIcFR0jL&#10;Ta4EpWEZ8rxc6mUBbvQ/QZqUZkukjzc8NI5DT+F9nLbWhImJKmwcD8Mp+CQcfI7D2fhdBFBSSw5V&#10;QmmcAqJst9J0VTSPDCOjtBohURYYHG2gZPnvuHrvJsaWKfWt9JAsp3D74/u4++nHuHLrGtZo+D+4&#10;Bou/CsVYLrUyw/P3MDFzB//xN6C1dxKljfWYmD6L2c4IzHaVY2FiBHNj/VicGMRUX6dEloMSWc72&#10;tuESybox3QclXrqULHcj0/B9FBi9ixr7Xdj9xr+SLP/fDVn+TJDlD0mW1vqauE5JbXHk+WQpXX6V&#10;Tpgi0tPE4SeFxfIksmSeV5ayQpPHlTlKvnL6nwfp9/s08LbI65fweFmKJVkelpXds8KJkmHR/L1l&#10;KYsoRdntEfseliULkOdjvihGeXyTZMnyWZiZFGQp2y89/iik55Nd5lHr4H4RHpeVotjPrWy/9HLS&#10;XF1ZEGR5Q478ngYu47LEWJQsTBaRtOheBKIoxWFZHgjwEWwK8fGyFMqzd6W4d5/4SMJHnEYfJ0ye&#10;XyL1j+5KlXs31sGC5PO5m+u7Jz/ZbnG0c0SwlTKSnLfDxnIHTqnsg4bmTpg47oNfkjGqi9TRn/VT&#10;1AVvRbW/OsINdsPB7gNkVXlj+doiYlO9cLazEn/8d+DT//1fmF4dwgLx0f11fPqnP+Pe7z+ntHkV&#10;Y4sLuPPpn0mqfxPORzJ/+e+/4ZO//Dd+zyc+/8bqJIHSIH84K1MNmBo4Q8lyFAsbspzuv4TxrguS&#10;ZDnYh9m+C+guj0dzhh8q/Y02ZVlo/B4anPfiyDs/w3e/9U8ky+/gNZblT17Hj3/yCxifOom1SVrn&#10;qESSEln2kixJODKJ60n5R5DlDWZJ0l7/v7J8YaVZUZYsof/JsuRSrCzfJFky8mT5VSMtPWkhilKU&#10;nU8acZo0V+jv8kXJkpMll2AvX74siEhadF81suIUebj0+ihZSkqyEqTmEdmcl6DxTQHKkSaXdXk+&#10;iVjvb6yLoWF6LUGa3C+8Lst0Q84y69sS4KyO4YxjOJ+mAO/gY9DX2QHlY+/ByPggnLxNUVlli5a8&#10;XyHV9z0EO+yFk+Z7CPA6iuRME6xcHcHFwRac623HvT/9Oz7+83/hys0VTC11YfXGPO7/kZLlZ59h&#10;7e41kuUMuqfmMbJ8FyNLizgzfAkNA9OYu/Mp/kSCFP6jdMn//ZW8ee/uMiXKDsyPDgjnK1mWMwNd&#10;GLvUhoXhHswwAxfRU5VCsvRFTZCpRJYGW5Fv+C6a3fZBdetP8J1/5qthv40fvPpz/OjHv8GPf/or&#10;aCocxdpYF0l4gCTZvSHLfpIliUjuDvjJkJWliLx5nwRBbhuyZOSds3wa1kmU15c3kHNQIE9oIt8k&#10;WT5xGXbjalhpWcoiLb3n5ZtwzlIWUYrisESEEnicS6+iLMV5ZSUpilLejv2bxvz0xNcuS2lkZSkr&#10;zMchCvQa/Vtco8/7eWTJF/Zwy7Lki3v4Ih8Whjypfd08LEARGQFuIiU3QWhy5pFZn7TgeFhcN5dh&#10;792T99qPR1zfFg/d97BWeRKfDHogt9gIZvZ7oKOwFWaaitDXPAlXBzUEB+9CUNQR+Pi8DR+rXUiL&#10;80BVVSzGJzswd/0yRmcn8NEnn+DO/d/j1r1bWLtDO487a/j4049xl8YvdtdjYnYM4wsr6BmfRXR6&#10;OBouNeHyp39CWnkzYpKTMDozgdU793Dr8z8JJdk//ekzrC6NYXakZ1OWc4PdGL90YVOWsyTL/po0&#10;QZaN4RbINN1DsnwfeQbv4KznQWjt/LUgy1e/R8J8+af44Q9/jR//7FdQObwPV4Y7sDw5RKKUJMtl&#10;Sq/rcyzLp0uA0sgTJSNv3idhnQQnpEZKvC9alvKkJd0nCwvq2gIdtcuZ9rxIv+cn4UWds2Rkhfc8&#10;fBNl+UWkhSnpY1mKyVicR54sr9N7kt6587h0n+z41w2/9twUfVf+jtvwvPC289W8a1dJnDfki/BJ&#10;WV9fF2Q5Pz+Pq1evCsKQJ6+vndv3iY9lkNzWIgpQMswp9Oll+UWkRSydZp+GT7HFUmkPgnwtMdbg&#10;iCu9Xgj2OwhzrZ2w0VGCjuJeKO75HRxdlBCepokI361ID7NAe2cHLg53o7WrGb2jPRibHsaV66u4&#10;/ymZ/LOPcf0u/YPfXEBfzwW0t9UiOsYR+RWpGF+dxuLVK7hwqRWFtRW4+6f/Qmf3AGzMDZCYEYeO&#10;qX4s3ryHTymh8r2Wa2vLmOZbOzbKsHPDvRilZDlPopymYb59ZLA+k2QZgMZoO2SZ7UWuyXbk6r+N&#10;cx4HYbTvN/gOXw3LZdiXf4Tv/+AX+OnPfouje3Zjuf+8IEsuv0rox3WS/jdJlnxLCd9KwgiynHte&#10;WfL5WAkPC4tF+c2QpaRP6jPY7Hswn3xZ8r8bi5I+76eQpViWfVElWVGWLJ2HBfTN5XGylJbrOiGU&#10;XTfEKSLu5J8EWTmIPOs0aThR/k+QJZdhhWT5gmTJ91iura0JJdCHpPUYeDnmUf2Pmybb/wVukwzl&#10;QdPEUu2dO9zyecb7uHuHQhfDw3fvfQFRaDzPA7lJw7KUlFnF9YnTNte9wcPLbSzL5Vpii62pIRzd&#10;42BjdBLVcXqoSDWDrdFR6J08ALW9H0B1+xuwNTuKpHgDJHspIiXGBcOUEhdurKNteAhn+/twsb8b&#10;vSO9mOId7kdrGJzpQmlDKsoqEhEYZAErOwW4hOogsTwA1WfS0NlWiNiIQHQNzOFjEmb92S7MXPkY&#10;Y8v0hbp7B/d+/2f823/+B65eu4yZ0b4HsqTh4a42SpXdmBzux/RQN0aacnEmIxj18a7IstiH/NMf&#10;IkfvLZx32w/LQ7/Gt7/1T3jle9/Fa6+8htd+8K/42U/fxJ5tuzHf3YKViWEsjvRtsjY7jlvLz1E2&#10;lSNKRt68T8IaJcHNW0rmX4Qsv5jiRBF9GV9FGVZE3vY8ru+Lsnw4TUojK8fHIU9+Twufs2TxsnR4&#10;/B9BmLKyfFCOlU6hEligN6RkKb2TfxKkxSDNs06TRpSlvGn/KPB7XV2ae+4yLMOy5HLszAx9P65f&#10;J1F8Q2T5pdB2CunzyRClJw4/Dun5xGFpZOcXkqiQcO9iy2ltHVibGMNCVxXuRkrwtFeDgYEiNHVP&#10;4sSu93Fy2zvQ2PcerLQOINxGCyHeZqhorsbC+j0ML63hxu//gruf/gHXbqxhdHYA7SPn0NjTgMLm&#10;PKSWhcMvwRKWXidh5ngM0UmWiMi2gIf/MfjZqCPM1xndQwO4/unfsP6H/8Jl2viu4U6srF/BZ3/8&#10;M65tyHKJRLlEKZAfTDDSfQGzlCynRgeEEu1Ycz7JMgjNSR7IMt+LArOdyDV4G2dd98Hu+O/w7W+T&#10;LL/Lsvy+IMtf/OIt7Nq6AzMdjbgyPYrlsQEBTpbXZsa+cN/h0yLvQh958z0Ry5QCuWTKsnwhZdhn&#10;l+VXmSxFpLdJehtl+abKkoUjXYaVniYtp28aX0yW0nxRmDfovYny+yqQJxDZPnnwfP8zkiX9La5d&#10;fS5Z8sU9jChLFieLSFp20jxu2lfJw5J8Nll+pfC2bGzXFnO1o3AzVkSwsxZcbI5CTXkbNEyV4Z0R&#10;Ct3Tuji6ZweO73gbJ3e8Bc0D78JC7wClRQfklKajoCoX/fNzuPnHv+LyrWvoHGxGflMOMivSEJ3s&#10;BV9/Q3j6GCIhOwhuHqaIjLaBtb8KHAMOISDgGJxtFVFUkIw1irjLdz7H1JWr6BhswdD0AD7/0x9x&#10;795tzFDiY1HKynJmhGQ52oPx1kIhWbakeiPbaj/yzD5EtuE7JMvdcFZ6C9/79rfw6ne/JyTLV177&#10;MX7+y7ew7e33MdxWgyskx0USJfOiZSleAftcshTkxoIiOTyFLPnCIC65ri8SYis8bOFhIT0KeWLk&#10;ZPlVy/JJ4G0XU+6Dz+n/yvJ5eBJZ3iDW+T1ttLxT/zqRJxZZOFnOTo498fzfRPg9sCyvX7vyXGVY&#10;UZY8zLLkYd7hyxPW184t2o5bdyVs9vO28TjzEU2790hYYrLjT4L0MgL8OuJr3uLX/OJ8kvKwpEy8&#10;xdtcFy6GKjBV2wVL8xNQVj4EM3sdpDRnwMrLCppqJ6FwcA9U974BnaOvQ/fAG7DROgwvmsfJWgnu&#10;UQ4ILYlFQm0EEquiUHauAmV1FQgMtIermRocdZQQGeIGfz87xMY647SjAowdd8InXg12rifh72+N&#10;+SvXcePzv2JogXbSHy1g+cYyfv+Xz+mo6DrmOPlNDQvwhT6iLOdYlmO9mDhfjJbMEJxL90WuzUHk&#10;kCwzSZatLjvhqfYOXvnOd/DahixfZln+6m28+8bb6D5bjquz48I6hQuINmQpPv7tWZEW5PPLUoIg&#10;BhLlk8uSxSh/XSLSAnoSvsoy7NPA2y6K+8H7+b+yfHKkU6KkT945S1lYlrIC+zqRJxZphKtI6T1w&#10;snzSq0+/iUhkufBCZTk7OyskzIeE9fdEEJMoLLGfBfpAUo/ji0L7ohjlIb2MgCBKcZtYmF+cT3r5&#10;Lfa6R3Fq77tQ2vE76BsoQdfoFEz1jiAs0x36tipQ1TgIbUMlGGgdhZ2hAjyMlBHoaAp3Sx3Ya++D&#10;k5UKPJzV4eKlAK94M8RmByOjMANeoV7wCXSHsc5haBt8CFt7DdgYKcLWVglmdvthbrcP7p6qqKzO&#10;QG3reSzc/BiLty9TQl3GrU/v4k//8Wfcur1OQnwgS06Xoz3twoU+86NDJNI+zHZU4FxuOC5kBaDA&#10;/oggy3S9N9Fo9z58tbbh1X/5DgnzX/DKS6/ie6/8UJDl26+/hY6mIlybm3jhsvwqECTxgmUpjayQ&#10;ZOF5vmnJ8quQpTTSonsaxPsseZjFwxISh78ZSEtQsn0sy0fPI+GrkCXLQV6/LLJCkUachwXJV5H+&#10;o5+zXKPPmZPljbVrgixF6ckiK0RZpOfhZPm8shRvRXkWePmHxp9Qljdv3MWtm49Pmc/FF2QpZ54N&#10;BFkanzwEtT3vQ/P4TmgaH4CepRKsNQ/C1ekU9M0PQE33Q2joHoSRkRpcbIxQmBiGqfFRRMZFwERt&#10;B2xU98NF7Si8NPchwFkDnsGm8PYyhZ2xCswcjGDspUrr3AZj62MwP60InRPbYU3rC3IxQmSgLSbG&#10;LmF4bgRFjXlYvDaHjz+5j/uf04bfu4orq5NYmBjAyvTIpjDH+jqEZDk7NoiZMRLmpVpcKIjAxZxg&#10;lDgqosB8D9J030KF1XuI0H0P33/pu3iN0+X3XsVLL/8Iv/jVO3jz16/jbFUuyfJBsuQS7+rMKNZ5&#10;x7u5E34+xFKsiLx5ngRBEl+hLEVkxSTN6uzYN0+WfDHNJi9Wls96lay0LEVRisMiD4vp7wtv2/I0&#10;/d081P/3laWsQJ6Ev78s6TPixwVe42354nTevhucFteu4ub1a7i9to47128Q67h1Yw0319dwg7i1&#10;Rgl5mf6Grl8n0T1altJIi4iRnsYX9kxPTz+1LHl+aWRf42kQlr9Bwtzg1k2JBAU2X4P7N/o2YFmK&#10;wmRuMCTam7flC+1pENcpKfmyKB9ImV/jBvXLvs4WMzN9mJzWgI7GfmibHYKJowbcrfRhp30C2irb&#10;oKm2HVpKu6GvehSGmoqwMj6BxKQQJGYUw0JXDVZqO2FHyzqeOgBb3UMwszgKC8P9cDI9DjM/Q+h7&#10;KcHSeDtJlYSpuw+ORocRb74fA62laG1vQVSsL/qmetE51o6uwT786d/+gD98torbq72YHajC4ngP&#10;LlPiY1GukMzG+zsl5yxJllNjw5jrqkd7UQQ6c8NQ4ayCIrN9JMt3UG61FYmGW/HDV17Ca9/6Fknz&#10;Vbz8EsnylyzL36KpNAtrCxJZsigZXv/zSE0WXheXYcVzmPLmeRIESfxfWQrwdj6Q5cNilIesBJ8F&#10;UXhPgrQsH8U3SZi8Pf9TZMnlS34oAT8IQN48LwKJ9KQfXXcVt64TJLqbN/jqU5LDTRbgdYkASYzX&#10;aT6+uvXqyhJW6O9jaX4Gi1MjdMDfj8nBLoz3tmOwowW9bU3oqC/CeM8FEsMt4QIfafE9Clk5cR9f&#10;0MPDfMsIy1KeEKV5IK3nl6MsN27SNt64sym/G+sShPHN+VioG32PYJ0ke53Etn6HREZCE4X3LPD6&#10;JMMPC5H71uk11ih13rjz8LQtjq5WCCyPgZGnHrRMjkHXTAUmdgZw8LXHaRcDGJgpQUttLwy0FGFg&#10;rAZz213QIQmd1FCGjb4mPI1OwEZzN0mVZKizD5Y6x2CmdwLePmbwj7eDofF+WGnuhKfqdpipb4e/&#10;uyqq3faiq8Ab7fSHUtxciLq2eowvX8P0lVtYvrFAGzaOT9YpSY42YGGsm3aOEyTMUWGHPSHIsluQ&#10;5czECBZ76Q+sOBKX8sNR66GBInOSpd67gixTT+/Aj197Fa9uyPKl7/0Av/zVu3j9l79GbX4K7Uwn&#10;BEnyLSmCLCnBvkhZvigESWzIUt7j7mR5VlkysnIS+b+yfDL4nOWTpNFvijB5O77qMqw86bxoWGCr&#10;9G/1dLJcxTotxzxIfZLkd2v9Gu6Q9ER4/Bb187QbtP41el9X6N9xZWEO8zNTmJsk+Y300v7pEia6&#10;z2K8oxHDF+rQf7YKvS0V6DlTjr6GAvTW5aC7Jgs9VRnorkiXUJkqoSIFXSXRmO9tlUjmOZMlD/PD&#10;CPg+yy+7uEd2Hc+L9PYJ2/KQLO88kyxvbMiS4WF58zwL0kLkcUHKlCy/IEsLQy0EFIbDKs0P5kHW&#10;MPE6DWVrNWi5GEPb2QR67iRMBx2oqu2DovI22LkeQUCMLk77mcEnwIfkZwIb66PQNd4FcwsNOFhb&#10;wdpMD5amJ+Fhrgh7zT3wOX0UbqbKMFU7Ch+bE0hxOYH8AGM0N1dg4foquocvobWvH4OLNzE0P4Hp&#10;lR4srQ5jYqIb8xMDws5RlOXkwCXMDFHqHB/DLMuyuwWdxTG4WBCJCm9t5JvvRTrJsszyfWSbbcMv&#10;f/AqXvn2t/Da917Cd7/7Cn75i7fxq1++ibKMeJLKxEPJktOruEP+JiFs02NkKfts2K/7nKX01bM8&#10;LI3svM/LQ9tCO6oXKcVHIU92j+JxshQFKd33sKS+fngbWJaSeyrF/geSlH2Cj7QAZYcfFtGL5TqJ&#10;bY2kxoglTwEWoyC7VVymfyv+1RFBbAJruM1pb/0GtTcJbq/j9k2Cp62R/K7S8quXcY1S3yr9HS3R&#10;39bc9BAdiA9gmp8Y1tMhPAhlpL0JA+fq0Ndajf6mMnTXFZP4CtBfk42+6iwMVGdiqCYTo/XZmGjI&#10;xlhdBkaq0zBen4mpphzMNOdh7kweFs8WYKE1H/Nn8jFHfdzOtxBnC2k8ByNV6Vgc7hIS6pPK8lGw&#10;hPgxd/wEH2lZPktylLf+L2Wd0vH6bQk3aFh4P4TQx8JkeNrGPBt96yTW6zc34OEN1mhcREiYJDVO&#10;gUIrDkuPb/Q9iVhFIQpp89Yd3LotQXKVroQtmiY6MNdXhrG/FfRsdaDvoAtlM2UoUoo8aaIFxdMq&#10;MPM8DXtXA+ir7IGh4vvw9KPxBG/YB7vC3osE62sGA2d1mFgqwMRIHVYmp2BnqgovG3WUe+/EXOYe&#10;FIYqw5pex4Hv1Yxzh3e4F4rqK3Ghj58E1IqmS+eRV12F8z3tGJ5px+xcO+10BrEyOfgFWU4P9mBu&#10;YhyzdDS31HMOXaVxaC+IQrW/Pgqs9iND7z2Umm9FvtUO/OZHoiy/h+9992X88udvkTDfQl5CxKYs&#10;RWH+o8vyxsJXJ0tpIcoiTmOkRfmo+Z8H3paHZLlAsiRYatekkBXe8yB9/vLLUuOXyZKR7pMWlyzS&#10;84uifdHwuldmJr+xshTKniTEW8z1K7hN3OQSJ+2Muex5+5bknB+zvDiHOXovLE++SGZ5YRqLU6NY&#10;4soRiW+qtx1jXWcx3NFM4qtH35lqdDdWore2gISXg96aXPTVZqKnJh1dlSnoKU9BX0Ua+in1DVUn&#10;Y7whA5MkvqmWIky3lmDubLEgvkUSHbN0vhjL50sEFs8VU18RtUVYoGnzrRLmWgowS4JkWKCTJFZu&#10;hXEa7i9NE55Qduv2i5ElP0Cdnw3LDyR4VlEy8tb/OLgMvH79FnFbAh2wCH2y/QIbkqThGzwuI0a5&#10;kAQZMWl+Gbx+aTmK5Vguw3IrPr1HeHj6PclPdX3y8cf45JNP8Omnn+Kzzz7DFnVjQ6ie3AP1ox9C&#10;+cgunFTZjxM6R3FUXx2KJvo4rqcIJe0j0LdUhbO1KpzUd8Ly1FF4BAbA0tkU+uZKsAyzgWWUG4z9&#10;DKCmsgNGqgdgpaMAR8tjiHHcibPRR5DteRxORsfgYqOKwKRABKTHoaHzIvLqKpBSkomaC3UoachC&#10;fkk62i/VYH6qCeujDbg80Ysr85OCKHknOTXYhamBrk1ZrvS1obs0XpBlQ6gJimwOIstgK4pM3yFx&#10;fojXf/J9vPKtf8b3X3oJL7306oYsf4f0yEDh57hkZSktkW8KgiRIlHyv5ePKsGK6/LplyXwdomR4&#10;W6RluQlJjc8XisgK70UiLTtZnrQMKyItLll4uihJ6eEXCa9XPGd564q8h62TLKm9QdPkyewL0PxC&#10;eVNAalhIf/xQ8aubF7kISKXAzVIn35AvlFL5dpBlrC7T58r7gOlBLI2T+Ch58aMup/raMdN9BhMX&#10;6zF6nsTXUIQLldm4WJWNThJdZ3kyOkqT0EPC66vMQH91OiXBdAzWZWKkPgsjJMYxSoKCsDj9EfMk&#10;swWS2kxTriAwFtwCCW+WmCMZzrH8iPnWAkFym6LbaFmGC4IkSZYEDz/ERr/I0oZYhWmUMMcoqS7T&#10;/ujmTZbOi5El/+qImCxlJSiN9HLS63kW+MKi62s3iVsSrq9L+mT7CUGSJLO1jWFRltek5Cg9/ABK&#10;jrc/EuCS6Y0793Hz7n3c+uhj3L7Hzyr/FB998jnuf/J7fHz/c3z6yR8IyfDH9x/8Igk/l5YFunaN&#10;kvjqGn1ey8J53rGxMQwM9OPSpUtoa2vDFoWTR6CmdQTGSvugdPA9HDjxHvYqbsOeU4dwzEgFR2na&#10;oRPbcUx1D0xMT8BKeRd0D+6ApbUxLOz1oGmwF8Z2SjANdcDpMDsYGp2AptJuWOorwsRKGYaWGrA2&#10;0IQLSTUmUQ/RIerwDzaBd4g7QlLikVNThrz6AiSUxCO3IRNx2RHIo6Q42leJ1Z5SkuUlkuUErsxO&#10;4fL8FGb5izLQgYWJUcxPjmGBvjTdZRJZtoabo9z2CDIM3kOu8bsot96Fd3/6Gl7in+l6SSLLn/30&#10;Dfz8Z28iMdj7H0qWnCq/TJYi3wRZisib93ngbRFlKS1HWeRJ7nl5Egm+KFmKiVK2T3r8RcCvwWVY&#10;8ee5ZBHLnSw+LoUK0qP21lVKegzLT5DeGu5QaviIEsRdvsqTUx8nPhLg7TWa/xqtY3UR1+n1rtDB&#10;zQq95iKXO8d7MTnYgZm+CxjvPouxi00YO1eDgeZy9DWVoae+GF11xZJSp5DwMjBSk4FxktxUUx6m&#10;GrnEmSvISpLeSGIkukVKcyttnPRISCSjlbZSgeU2llORJAHSMKdBQVw0PtdSSMIrEFqWnjDOSZDH&#10;W4swQ9MmhdfLE6ZvypREx9JbpvVfbi/H5c4KLHWU4XJXJVGF5c5KrBBXL1XhKk1jrnTQfO28PbSN&#10;F8qwcqEcS5RSx2ozcHlymITDguErYuXL6MvgBMcpkn/LcmlpSZClrBylkbeO52X9unxZSqbzaxIb&#10;pdcbJCtOgOt8JSr/oMbdjzelJxEfie1jEh+J7j619+5/go8oAd79iOa9zaXbm7h6bQ2XV69gYXEJ&#10;0zOzGB0bR//AIC51daH9fCtamxtRX1OJ8pIiFOZmIzM1GYmx0YgKD0VooD/8vD3g6eYCF0d7ONhY&#10;wcbSDFbmprAwNYaZiSG2HDlJSVLtAIxPHYa+xkHsVyRhKpEslXdiN7Hv5HYcPPEuDihshbbmXtir&#10;H4b16VPQNj+OUwb7oEsC1TU+BGt7TVj4noaBrRL0jQ/CzPwEjOy0YepoCjMHK1i5WSIszwbpxaeR&#10;mGyEvFgX2PvYwT3KC+EZ4QjOCEV0fiyCEwMRlxKOuaFK/O1KEdZn2rEqJMtpkuWMcHHPLMlykUU5&#10;OSHU93srEnEhPwLnoyxRuSHLLIN3UGW7Fx/86kd46Z9lZfkGonyc/8clS5G/tywFkW0gb97ngbfl&#10;SWQpjTzxPSssQmmkxcc8jSwfJT+JKL94m8njlnk2SGC0vtW5adyh1HeHRMjt3etXJZAAb97kqyo5&#10;bfC5P06EV3CThbmyTJ/HAolvBsuz45ifGBae2TxB0hvhUidJb+B8LXrOVKKvuZSEl4+u2nwM1eVh&#10;qDaXUl4mkSb8alBvZTIGq5IxXJOKkeoUTFI7QUzVpWO+OUeQyDIJ7jJJZfUiS4bkQqLjcRagmNLm&#10;ONkRLC8Wl5jahLRHUhPn20x5XEallvt4XoaTH7eC9DZYoddbvciCqySqcO1SNa511VDL0PDG+JVO&#10;EmNbGcmPtuk8p0gWbT6JPQujJMFheo99FAR6imPQkReOcxmBaE3zR3OyH+riPFEZZo9SCh0r44P0&#10;ed8RxLJZuiRkZfQ4eFmWoPjDz/JSpbzlnoR1RtgeyTp4XeJVtPw6LGbhgegkPckzViWlTckPLEuQ&#10;PHOVH5T+EcmOz1veEK7cFcvGYrLr799Idhcu4ExTM+qqa1BWVIKC3BxkpiUjIU4iu+AAP/huys4O&#10;dtaWsLYwg8VpE5w2NoCpgS6M9XVgpKcNQ10toTUmhFaf0YEJzXPaSA+mhnowM9IXhk/T8GlhWB9b&#10;VI3VcFzrEFQVPoS2yl4cObkDJ07thZrxCSjqHoKS9j6o6u6GsvZOKKlvh4nqPlgZqECbpitpbIee&#10;+T6YWyrAWesAHNyMYOiqB2MHbeiYK0KbljM2OgJrT2OEpIXCPpAs7aGIiFANdGRaIDHPHYHJPrDw&#10;tMJpT1v4JoQgrTgL0dkJaGpOw/XBBKyMtdIOiK/GJOiLOTfCv2PZgaWpcSxOTWJppBsDVSk4T398&#10;F+LsUON4HDnGHyDL8B1U2+3Bztf/Fd+TluW/vo6f//R1BLnYbMhyiBj8P1qWIrJiEuFpTyNLedNf&#10;FLwtf09ZyiIrwCeVpTzp3RDg8ifJcnkeNy8v4hYN37q8TC3LktfLD2mXXZaWoRQoQAmQuUVCu0Xi&#10;u712FXcErgmIIryzRtO4TErr4+/SdXovV+amsEQHoYtjg5gdosTX14mxzhYMttVj4Gw1hs6UoLeh&#10;AF3V2eiuzMKliiy0FyfiYlEsLhbH4lJxPLppvKckCb3lSeivoiRYmy5IcLw+A1PN2YK0JOfwKLkJ&#10;cpO0k01ZlNr4Yhi+QCYHkwSnR0mC5JJoAeZJbAwnPE6VnPyE84DEDK1jmuYTUx/3sQwFaRIrgmgp&#10;1ZHwrnLKI7Ex1yjtXdsYZhmukhx5Pk6evK1igpyl9DrdSNvGF+5UpmCgNAHdhSS9XDpIzwzGGRJe&#10;fbwnqqNcURXhhIoQO5QFWaPYzwqFvpbI9zZHpocx0twMkOKii2RnXSQ6aiHeXgsJDjqIs9NClAX/&#10;CL/BQ8lSGmlhfRmiLDlVrlLaki9LgtuNcYnwJBcBicITf9rqHsmNJXd/A4nw+Fwfl3f5SlaW3TVc&#10;WV0Vyr4zM9MYH5/E0MAoerr6cKGNZNfchJrqahQVFSI7OxupqSmIj49GREQIggJ94eflDk9XRzg7&#10;2MDe2gJWZsYwNzUURMUiMybJGWtrwogw1tWAkY46DavDWOcUTGjcVE8Tpvpam5xmDLQJHUGAvA4R&#10;Y/0H8nwAj4tIpGogxRZ9+kfSt1aAltFOqKt/ACW1HTii8iGUDI5C21INelYqOG1/FPqWB6Guuwfm&#10;pw7BSHU3jir8Fipqb8PCZh9sLHbDlJKnlaYidC01oGKvD1Xrk1DXfA+aqh9A2+gwtO0UYR/phtyG&#10;JkT62CDT/ziSMk8jPNYO1l7m0LExgomTOaVNJwRE+yOlJB0t5+kocaKDdpK0I56bEWS5MNaL6f6L&#10;whd8YZKEOdqH/tpMtOVF4EKyK6pdFJBvugP5JMs6R3ovb/4Y39ksw76Gn/z4l5QsfwtfOysSzxzt&#10;HMaxNDEqpEv+ZRNxh/z3QloK0n1fhywZ8fWl4f6nkaU08uZ9NDMPn4fcQFp8LCMuG3Ir3f9lyBPd&#10;0yItQR7mPmkBMo+SpezyIqLw+HmrayQv/h1D4dmrl+dx4wpJ8SoLUMLtayxBatcuE5QEKeXdIfHd&#10;pmWYWzTP2uo8Li/PYGVhQrgViv+u+YlX0yy+Lkp97c0YPFeDLi5x1pH4qnLQXpqOrooMdJbx7Qvp&#10;QrmzvzxZYLAiGUMkh2ES31hNOkYpDTITdZkkJz7Pl00SoWFihmQyS7KabuCWBEepcO4MCYwlJgiP&#10;z/FJLm7h8uZUo/R5QUnqY7ktculUhBLkCiW1ZUqU8yS8BZLZYnslUY3Vrjpc7anDtb56XOutx43e&#10;hgf0NWKd2iud1ZT0aJnzJE1a/zxt1yQJfLyaUmxFEgZKKOkVRKEjOxTn0wJwNsUPZxK9URdN0gt3&#10;QnmoPUnPBuWB5ijxM0GhtxEKvAwF8jwNke1uiCwSYIaLHjIoKKSTBEVSSYbJTixGfSRRK0iR5Bhr&#10;q4lo61OIpP1rmLkKgk4rw99YCV56RxFqr4cVSurX12/g2rVrzyxLTn4stCtXrwlJkJPdXZaekPDu&#10;S0qYlOr4QeF8pedNEiVfhHOVXvMyCW9ufh6TU1MYHh7BQE8futo7cb6lFU31NaiuKEVxQS5yMtOQ&#10;mhiHuKhwhAcHIMjPG94eLnBztoejnSVsrcxgeVpSwjQhWbGcDElCBjqa0NfWgJ6WhtDyuIEuSZCE&#10;JMKpj+d/WGgPpvOwkBA3hsXpwro20NM69WD9G+P8mnpa2htI+nQ11QluNR9CR0MTmhoa0Nhgi1ew&#10;Afwp6YWEK8Pd9wjsPA+TPClNau+GpsEBGFgehZ7lHhhYfwgbz71wcj4OC+sjsHU7ROyGs99euAZ+&#10;CAenHbDU2QFTM0Uo6CtBUfsQlNXfhcqhN3FKZTuUjD5EQHosLn/yn2htrEaMxR74Wu+Gl5Mi/AON&#10;4elxGlbmWnDxsoKtnT5iQ+3Q3pSExclLwo74yty0RJbjfZvJkmW5RDuDITr6PJ8bjotpHqhxVRRk&#10;WWD4LhqcP4TCOz/blOXLJMsf/fBn+PnPfwtP+odkWS5O0JH0uGSn8jSy/KruxxTFIdv3dcmSEbdB&#10;Ghbf42TJCGlPRpry5ns0L0aWLCZ5/YwovmeFhSeKkpGVH2/Xw/2UEilFCqKk9galRE6QnAL54pnb&#10;lP5usewoCbIEWYZ8jpCfEcq/mH+Z/i0vL45heX6U/ua5CtIvPJRjul9yZedQexNGWqsxIMivCF01&#10;ObhYkYnO8jRcKolFZ1EMLhF9JIWBskQSYAIRj96yOAxVJGC8KhnTlPrmGtOx0JyB5RZOf5I0Ndfy&#10;4KpNQXjcEqLsJKmL+/g8nuTcoTA/T6f++VZKea2SdfC8YqlTLHNy2fIqyWyznNlVg/WeWpJcLa73&#10;1OB6d7XAOg2v91RhrascVy8RlAwvt1cIV5tON2dREk3DSHUShug99RREoDM7GO0ZAWhN8kJ9tDOq&#10;wuxQHmKDUkp6JYHWKPSzQIGPGfK8TyPXyxTZlPiy3Eh67kYkP6PNNtPVAOku+gJpJD8m1UlHIMVR&#10;G4kO2oh30CUB6iCGBBhFAoywVEe4BUtQFSEkwQCTk/AzUYaPoSI89Y7DXeco3LSPwEXzEJw1DsBe&#10;bR+sVfbDSnkvTI99AE+a98oCfReur39Blk9akuWUuErCu9TZgfZzLZgYGcTk6BAG+7rR3dmOi21n&#10;cfaM5PxdRUkhCvOyJSXN2ChEhYcg2N+HpOcKV0c7kp41Sc+cUp4JLEyNNlPeJhsyE8XGJU0TQxqn&#10;RCeWNyXCkwiN+1hwLDpDEiRLzJChcUFqJDcWnESmLDeCZMZIpCZBR0NNCtXNYe1TqgJa6srQVFOm&#10;VkUCDfO4ppoKoU4hjlGl4ZPkJyVCmVD9AqqEiooKlJVVsKWiPBJlRd5oqHBHYaYZSoocUFHhg+Qk&#10;J8REWCIy0hhWTkdg474PoSnH4R+nDCd/RQQn6SEoWRshyafgl6KN8HxzxAUpIcliFwxPvotDJ17H&#10;kZO/xcn9r0Pz8PuwND0AR5fD8PM/hfRYfaR4acNK5QDsNPfC1vgYHAwU4WSohMxUH0S5nEJtgCJm&#10;GzwwM9iKq7QD5xIRn7NcmhzAjJAsSXJTE1gmwQ3TF5mfD3spk44IPZQFWeYZvo1Gl51Qef8XD8ny&#10;B9//KX75y9/BkY52bizO0s6HUuXY08lSfDKPvGlfBcI2/QPIUuTZZUmvzbKRQVp2f29ZyiKbFq8s&#10;Sn74mQXIQpScf+QkOk/bPINV+jtemRqhA7QBzA71YHbgEqb6OjB88QwGztegt6UKvc0kvoYidFLy&#10;Gzhbg+G2JmrrMdRchOHGHPTVZGComtJeZSKlvCRKeWmU+jjxpWKqNg1TNMzn+6Yo7U3Wp1PSy8Rc&#10;QxZ9n3g8A5ONWZhqYslwyTNXKHtO0fA09XOpkdOhKEsubfI0HufSKZdQWVKc0iS3SVAiPFtAreSi&#10;mc0Laah/9WIZrjAdFdTyOT9JK5x7JFleptTIV4DOt3AazcIYv6cKEnppDLr4EZYkvXNp/jiT7IPG&#10;OBfURdlT2rNGebAVSgJYeKbI9dQn2emS7LSR7apDaCPLRRuZLlrI4mHqY7LdeB5Kf5QCBflREhRw&#10;1kMKpb4kSn1J9tpIsNNEvK0G4mw0EG2lhggLZRKfMoJPcwJUERKgv5EifA1OwEP3GNx1j8NN5xhc&#10;tI7ASeMwHNQPwFZ1v4CNyl5YKO2FOWGmuAemJ3bB5PiHxM4NPoTR0R3QO/Ih9I7uhMbet+FqdBLX&#10;V+hva0OWfB5PWpgi8iQpwiXU2bk5BAb4wdnGHD6uDgjwcoGvmyM8ne3g4WQLV3sruNhawNHaDA6W&#10;prA1M4KVqQEsjPVgJpQuJXA500hfk+SnRRKUlDPFkqaxAaVFarlsyWVNQ92N0iVLj9Aj4elykqNW&#10;h5KbDkuOZUcC5Fb7FMlNg1qSnBYJToNFRmLTVCeJEadUSWSPQF2FUdpETXkDGlY9qSiDAlSVFWk6&#10;cZKnK0NF6SS1vIwiVGi6ihL1cx8hTBOmK+PkyZM4qXySZKmMLQ21qaguDUZ1kRcqi/3R0BCCM7Uh&#10;aKiORnGaJypyfFFaEIzcPG9UNXqjqMIBqZmWyCh1RGKBFdLzrRGWYomQbDdU5jujznM/HNVfh6rG&#10;b2BnswcW5oegrbMf5qZH4UPpMzvpHRRlvIWaUnV4Ox2DztFt0Di2G/rqijDTVYeDyVF4G29DBSXc&#10;wVQzTF2owyqJaZV21Kvzc1ieHBRkuSycs9yQJR21ns2PQFeOHxo8VVBkvgu5hm+g2XU3tHf8DN/7&#10;538W7rN8+WXJD0D//Jfvw4r+cdfoCG6R0un8uOQXTR4nS+lH10nzdTzxR9gmkuXa7Ih8OT7nQwke&#10;hbTIRPnJ9ksjnSqfVKxPwjU6qJGWHV+Q8jhZykNWcs+DRH4P0qUoTE6MXPGYuNCAIZLcQHMF+uqL&#10;BHrqcnGpOgsdFemU+JLQXZqMnvJkdJcloK8yCcO16einlNfPF7uQDAfq8jFG8hxtb0H/+WaB8c4z&#10;mLxEbUcjZi/UYLa1GFMkv+k6iSQnRUnSuqbrqL8+CzMkIWauKQezJEIulc5T6ltgSFTChTMkuSvt&#10;JLULpbhK7bWL5QJrJDce534e52EJpbRM8ea0JZLoIq2P1z9FrztK72GI3ld/cSy68kh6WSFoSwtE&#10;a7IvSc8D1RFOlPRsUR4kljYNkeuuS0IjsZHo0h01kO5EOGohleSVZq+FZHtNCQ4bww6aSKFhJtFO&#10;A0mMvQYSbU8hgYizP0VpTw3RNupC4gu34KR3UiDYVAmBRicQQPjpH4WX7hF4UOJz1zlCqe8wpb6D&#10;cKXk56CxD3an9sJOnVA7SAI8SAI8AGvlfbAkAVoq7RGwUNwN8xO7YXZ8j4DJ8d0wPL4LBiRARv8o&#10;yfDwdugc/IDYJrSa+7dCi+BWY/8H0DiwDYrb34DraS3cvLZCslwTZPkoYcqTpAifc+Sn9qSnpcLf&#10;2wO2lpJyqLW5qQAPm1NYYMz44peNEiknP5YcpzoxwUlSmiSdcXLbTHYkPy0tLQFtTS2aJilbap/S&#10;oHlPCelNXVUNaurqAqqU4h4HS4mFJI0S9SmRtJiT3EqNC/C40KckoKio+MQIEvwSlEim0uNbqioj&#10;UZjlgZwkR5SWRKDhbDKqSgJRXRBESdMTBTkkUPqiF+dFUhuKxvpQFJE4m1vj0dQaizONUWhpiEVe&#10;rieqi8NQn+6B9DBrhHqqI8zxBAJ9T8HaSwWWHtpwcDuGjOwTKM45jLKkPajIUsJpjQ+hvG8P9DVU&#10;YGZoAH3VIzittgdBJnsxlPYe7vRn0o53AZdJAqu0gxRlyTulpelJOkofwhgd7bbmhaMnzx+NXqoo&#10;ttiDfKPf4YwrrXf3rwVZvsoPJfjeK3j1+z8RZGmmpYlr85MbsqQjfRLl0tSgsJOXlQbzKFkyX7Uw&#10;WRiPk6UsX5Us+cIa6T5Z/hFkKT38IhATJXPr6mVKit24mBuB/sIw9BVGYaA4BoOlsRgqjyaJxBBx&#10;GC2jNFiZgolqvv+PxFKTgnGS2eS5EgzUZ2O0pRTjF+rRR2myra4C56pL0dlEqbP9LLqIzvNn0NNS&#10;h9FztZhqq8ZIYxHG6zKx2JwlERdJkFnm2yf4NglqxeFVSnMMS04cZliYPJ2XY7mOVUnO6Q2WxqO3&#10;IAqd2aFoSw9ES5IPmuI90RDrTknPhZKeI8qCbVHkZ4F8H7PNsiaXMTM2ypipjly65BImn8eTDKdQ&#10;m8LlTCHVaQkkkPDibEh0JDgm1oqEZ6mBKHN1SnhqCDFTIdmpINCE050C/AxPwEf/GMnuKDxJch7a&#10;hwRcNQ/ASXOfgCMJz15tv4CdKslPdS9slffARnm3gJXSTlie3A2Lk5wA9wiYkfxOK+yCGSXB08c+&#10;FDA7sZPaHTAlTI5uh/GRD4htMDr8AQwPvQ9DEqDRwR0wPvQh9A9thy7JUf/IDgEWpQEJ0/DYThiR&#10;RE0VKXGqHISV6iFYqh6Gpfox2GgqCLfvhXvY4NbaZUGQj5Pl44TJsuRkmZ+fh4iQQHi5OQllVD4P&#10;yFeFCsmQ5MgpUCh5ctLbkCKXJTW4LCmkMAUJSicEuF8oZQrpTlkiOjU1kqKkZKlGSUyNJCakM0US&#10;DSGKTEFBIilxWIGGBXhYQQEnTpwQpp9QOCEMi31PgkSACl9chtbFfbLIylLcLnFcss0PtlectqW+&#10;MZ6SYxDy072Rk+uDmjPRqC4LRHGcG8qzfVBKqbOpMQPZqZ7ITaXkWBGN7LQA5FDabDqbivPtBTh/&#10;Lge1JSGoyolCWUEC2hpyUZ3ph8xAO2TGuiC3wBtJuS6IiXVEUbYz+sudURGkgaYiHeTEq8JM7xj0&#10;1PfBSO04zDQV6Q9nL9zpy1ARfRSXO9MoNUnO3fA5y9WZYUz3tUvKsCTLpalROpIvx/n8cHTnBqDB&#10;S41kuQvZRm/ijNsenD7wBsnyWyTL7wpXw7766o8EWRqdUseVWUqnG7JcmhwmEQ/TTv6LyZJl+DhZ&#10;Ml+lMFkY65Qcr/8DyFKADkL4cxTKqnLm+yI836P5JstSugzLspwa6EFnURzGK2IwXJ6IAZZNUTT6&#10;SqIxWBaLwXIJQ5WJ6C2NwwBJabS5EL0NhehqLEH/mXL0NJSgpTgTlVnJKM1MRm1hDs7XVuBCbSku&#10;NpShq7kaPeea0HWmVngSzUhHK8bPVpAwMzBBqXK2kdJkfTrGq1IwWpGIwZJY9BRE4lJuGC5mBlHK&#10;88fZZJaeB+qjXVAd7iBcxFLsz6XN08jx5HN4kotWUjfKlCw3FpooOOaB9Hicp2sjkVIgt0l8ladQ&#10;0iThWVG6s1RDhLkyws1OIpwTnoki/I1Pws9YCT4GCgJeescfJDwtSngah+B86hCc1A/C8dRBSnf7&#10;YauyjyS3B1YkOEulXbBUJNlRa0Gt+YkdsFDYSWIjqSl8KGB8nARGsmO45GlwZDsMqeVhxpDG9anV&#10;p+kGJDMRToYmx3aTHHdTS9IkeQqQQLm0asMpU+0QbBn1Q5Q+j8BZSxGuuifhTLgZqsLT5BS8T2sK&#10;+JhpCfCwv6UugmwNEGCtR+gjwMYI/taGcNJXQWqYt3DR1rVrD8vyadIly5JvvSgqLEBYSBA83V3g&#10;4uQAG0tz6OlQEtTYSIbUnlJTEcTHJUxlEqKy4gmcVDgOpRPHoHDsCE4cPSK0CsePCv0qG6VNFUpd&#10;LBFBKIQyy5HEp8QyIlEpnSAxSYnr+PHjAtLD0kj6GYWN9ovziNNPMLR+bnlcUYG3Q4LCCZLvBjxd&#10;ImkW4AY8LD2upLyxrGT8JAlf+aSqFJLzlSep3dLSkIjq/CCUpfugiFJkJSXNGjoCrozzQUtuCBor&#10;I9DRloWiXF8kRtshOdYVScn+yMkLxZmaaLTT0WjHxSLU10aTNNNx7kwGJcwQ1OT6ozTOD3lJXpRY&#10;g1BCAq6rjkdFXhjmqsKwWh2L5hxvjHVSQm1OQVZWIKKDXBEV6IHMpGDE+LsgKdCSdgQ1uLG0hMsL&#10;01ilHefqzIggy5XJUSzQH8Tc9AymOhvRwbIsoOTro4ky611IMX4LZ1zoCPIIyfJbLMvv4ZWXv4/X&#10;Xvk+fvWrD6BFH8AKP1t2Ykw4Z7lELcPnyGTFJ0+O8pBe5kXCQuFH860/4pzlV1WGZUShiYlRuu+R&#10;0Ge4eYGOvOkPQeuTuphHRFZ2IiyoZ5GlPGTF96yIwuTzlHzx2aUiSpQlkegnSfFVlxK4RJpJaTKV&#10;UhsltspUDFRnkSiL0d1UjbP11TjfUIXzVeWozkhEVpgXskI9kR7hj6zYcBSnJaAoKQqlydFozE/H&#10;+ZpikmU1ekmW3W3N6Ofzmq2VaM4IRaanCfK8KN15GAnn5ITS5QZcspSGpcaI4wm2GoindBdPyY7b&#10;KBtKdhtwKTNsAy5nBrLwDI8TJ+BncAzeukfgpXOIOAx3rQNw09wPd8JF4wAc1CjhUaqzU9lDyW4X&#10;rE+S6DZKmRaKlOgUKN1xqqMEJ3L6OAmPkpzRRoLjllOcwUFKcodonPs2kp3Bwa0w4IQnzMcClCQ5&#10;4xMkO4W9QpozUz4Ac050akdgc+oo7LROwF5bAXaax+GkqwQXfWUBVwMVeJDovEw14MlsSM/XXBt+&#10;FjoIsjFAsK0hAll0GwRSH/cHWJEAN2Apiq24LA8zfiRKfxta1s4QAbbG8LMygK2WArKiAnF3/TpJ&#10;UnLOUponlSWfsxwfH0dBQQEiIiLg5uYOJycn2Ns7wNLSCtraOpJSp3DhijKJgsRCsjp27JjAkSNH&#10;cPjwYRw6dBgHDx6i9hCOHj0qCIuTmZC+NhIZw33HpaQorufY8WPC+JNByx5T2kBRznTiGL0OTT9x&#10;/OQmCsdp+xVU5CJMP6FMclTFSSW1J0b5pAahuYH6JltKUr2REWyN/DA71FFabGjMRO2ZPFRkBaEx&#10;KwLN5cloqk1FXkYQyTQEBZm+KMrwRk1xJEZa0jB/IQ9nqxNRQaKqLAzD+TNpqKU0WpPvjZJsfxTn&#10;BCE3IwD52QE07oeKXD9cKI5CL623Kj8OjQ15aGkvQQ3tSKrzMlCWHE7bQa9JO4ShukSsTV3E9cVF&#10;EuUMpctpSoOjmOVzlhOjWJydxQIxfakRnQURdAQfjmZfLVTY7iZZ/g7NLrvheOIdkuW3N2X56suv&#10;4de/3oaTR45ifmSA0uT4piwXx8dwlXbE15cloviyNCmLtGReJCwVfu7ro54NK8v/leWTIyu+Z+GB&#10;LC9jdrATnYURGCxlWcZtnrvrL4pBd34E2ul71J5L353GQoycrUZbdQkaS3LRWlOKxopCFCbFIjXQ&#10;Cyl0sJjo64QwF0vE+7mgLDUaraW5qKfvRVVmIipzklFXlImm0mzhoqCRzlb0kjRHztejJjUcIZYa&#10;Qsky1FwNwWYkNwEVBJkqCwSanBQuVPEzUoAvyY4vWBFLmu7ah0h2BwXJcaLji1bsSHZcxuSLViTs&#10;gbV0wuNyptBKMKdUxwnPXGEHTE5wwpNgeJSTnQQWnfEGRiQ6Y5KhMC7KkTA9th1mtJw5pToLxV30&#10;evza+4VziI4aR+CkeXSDI3DRPg5XnRNw01OECwmP052HsbogO1lZMSw7QXgkNHE4aEOE3EoLT5yH&#10;+0W4z9dcR0iM4voFWIbUcp+YJhmWL8PDHqc14G56SmhdjQmjUzA5eQDZ0UG4d5NF+eWylEZWliMj&#10;I8jPz0dMTAw8PT0FWdrZ2cHKygrm5pQwdXVJDCSm4xIRCZIUBHkIBw4cwP79+wX27dtH7T7qP0jz&#10;HSMJScqYIixIEZ5+7NhREuuRDXj4AfwaD8nvIR6W5YkTnDalodc4zmlRIklpKcoKkYe5T1GB+ykV&#10;Kj0sS+WTzAMJ8riK8imoqmhstFqEtgCPi2zJS4lHdmwMStNJXKUJONOQjYZzOZQaE9FUlIGmcjrS&#10;LSpGUnQ4pctEtNaloLM2Bg30xW8riMJ6RykulGXQ0W8gMiJ9UZgegTNVGTjXkImy4kAU0M4hLykM&#10;xdlhKEhyR06CPUpyvVBVQOmzghJsZTyKymKRmR2BwtQolEV5CTSkR6OjIglLY+1Ypx3SVZIlX1J9&#10;ZXZMuM9yeWIYS7MzWJybxWxPs7CD6ikhufvroNr+AFL030ST44dwU34PL33nW3jle/+CV7kM+8oP&#10;8avfbsORvfsx1X9JOPc5N07i3ZAl36LyTZalPDkyQvJcHKfPiloSqrz1PD0kPb6dg4T2ZbK8RvNc&#10;o3kFWHYiYh9L8aH5xf6H5/8fIUs6cGNZjlQmoTHeC9HWGoQ6Yuw0EedkgMZMmnamHM0FaciJi0RR&#10;agLKs9NQkpkMfzsrhDpYIcDGBP7Wxoj2sEOMhzUSvW1QlhiB1pIcEmwhGgvThe9nZWYcKtKicbG+&#10;DMOd5zF0sQVDF5rQQN9VTyMl2KtLztNZk+ishaszSWRcsqTWjCRmzpDYTlOSM2U4zREmnOhIaAZ8&#10;3u3wNqF8aUTDhnwu7uAHlOQo5fHwoW3Qo5TH6FPiM6DWkOY3omk8vzElPONju0iYeyjh7YExYaq0&#10;jxLeAVhxSVX9IOw0DsPu1BHYaxyFo9ZxOOsowFVXEe4GyvQeVOFDUvEz04AfS8dEfWNcU8DfXAuB&#10;ltoIstJ9AJc35QiOJSgiSlKchxEluim9DeGJyEpPhGXMUnY3UhNgSXM65ZTqrHdSGOY+nsbzCfMS&#10;bsY0v9CegquhmpB8i1JjcPf2baxJlWGfRJbSt5RwGXZgYECQZUJCAnx9feHs7AxbW1tYkChNT5+G&#10;selp6BkYQklZBYcOH8WBQ0eEFCkKcu/evdizZw92795N7T4cPHCIhKYABSVKa4oSuHR5Qih3stw4&#10;DSqQECmhHuWUeoIEeVxAHOZ+SZmVE+JGu4kiJVElgeOEwokNFCStRJQ8rCzIUoElSSJUJBGyMKVl&#10;yfLjcUUFVWpZhpwUH6CirCmgqqIJNVWth1BX094Y1haG1U89YEtVaRHK8+tRV3kWrY0taG8uQUtT&#10;LM43JKL7/AWca+zD2eYeNNWdx4WLfejoPo/JoQu41NaGjIR45McGoTgpBCkh7gIZUQGoLIpHR0cB&#10;rTMK+cmByI8PIYkGoizDD5UZPihJ9URpagARiOpCmiczHLmFsSgqIlmm+qE8yROtXMpqKsDqTD9u&#10;XKYdI+0c+WHKfN6Mf9OSL/RZnpvCwvw0ZnrPCL9p2V0WhZYgI9TaHUaqHiVLhx3wPbUVL333n/Hy&#10;d7+N77/0Ml579Sf45RvbsG/nXuFHVpdmSL7Co/NIliTMK7Q+sQz7jZPl3KhcUTIsy7Wlcdpxk9CW&#10;X4Qs6TPgn77iX/RY5M/+y2T5ZfJi8Yrzs1jlzfP1ylJWes+KtCz54rOu4ihBlmOVdMCZ5ItQSnl+&#10;xpTcTE8iLcgZXTX5aC1IQkG0P7LC/BHj64lofx+kRQTB38aCUpEOzFRIGgZalDz0kOjjgMo4P5RE&#10;+SEnwocEGYOLVXnorS/BhfIclKfFoSQpGm1VhRi7dBYDJMvhi80op4RpSslO/9A70Dn0HjQPvAPN&#10;/e9AY//bwrDW3rehvectaFOrue9dYqsEvlLzwPvQJikyfLGKwRGS3mES6dHdMD++lyS7F1ZKB0jC&#10;h2GpeghW6kfgQLJzpXTnpqsADz0V+BiegpeBmoAPJSduJUKRCMPbTB2+FhrwMSfMJMnMRxATi0qS&#10;6Hic05lEZHokKz73J5nXd0NooghFAfJ80pLjeVhyPMzrYsSEx60oMFF6gsw2xMdwv4i0IMXtErZ7&#10;Y708zH3ia3Mft/xavIy4vs3XJHiaB/VbUmIuz0nB7bsf4fraw6L8Mlky0rLs6+sTyrDJyckIDAwU&#10;ZGljYyPI0sTUDHrGp6FraAIdA2Moq2viIMlr/4GDJMq9gigfkuXuAzi4n8uwJDKS03ElFZwgxFKn&#10;yINkyMPS4xIEyZHspNlc/sRJHFNUxlES8DFKhCc2y6sS6fG8ohQFESqrQ0FFHYqEipAIxVQoaSVo&#10;bApRXU1HIr+NlmWoSv08XZIkJQLlZVi4wuvQ6x2nbTqicBKH6WBgS219HiorqlBaWoq6hko01OWj&#10;hRNmRQra6hvR1T6MgcFZjI1dxdjkDfSNzaF3dB4Do2soK6tHZKAbUsM8kBbqgfRwTxSkuqO+ksR1&#10;qQCN1cnIS/RDVpQHsilVNpWE4nxlOGrzfFCTE4ja/FDUkeBKiyKRm03JNScCDSWxaCmPQCPNW57l&#10;h562Gtxc5R2oRJa8w54e7BLut1whsS1R/1x/K9oLwtFbHo1zYaaosz+CNIO30WS/HYE6O/HKS98m&#10;WX4LP3jlVfzwBz/Dr9/cgd3bPsQgHYVfpnXOTk88JMvrJMmnFaUsX5TPs8OC+XvIUhSXKMvHXeDz&#10;jyhLRlZ8z8JD5yxJlt0l0Riiv+uR8gS00EFhvLMRQsxVkOBugouVWajPjEVehDcygtyQHuyDlNBA&#10;xAT6IinUH+khgfCxMIG52gmcVj4OxQ/fhQklsQQ3M9QmBKIyPgAJPtYojAvC2eIMDJypwvmKAtTn&#10;pSE/IRx1hRkY4qf0EPzAgvxYP6jtfoME+DZO7f2dgBaJUu/I+5T8PhBKnBZKu2F2cj9OE+aUbqzU&#10;DsNW4xjstU4I5/UcKeU56yqRCCklEZ76qvA2oB09tyYkD5YOISQ+U3UEmmsigKQWaKZDrbbQBhGB&#10;ZhKJCAKkROhnRbKxooRoSULZEB+XMAXhbSQ+Fo/3hohEcbJcuE+UHQuIxSNeVCMmO+4T5SZso3RL&#10;COshJBKk7aDX5+0ThbeZOkUZUxto86B0KxGzrvBeJNv3QMLCdtB28baI2yOdMLkVZCm8Nh8saMFa&#10;/RDqSrKfSZbSZViWZVdXFwoLC5GamoqwsDC4uLhIZGlhLqRKfZIli1JT1wBaegZQ09TBCQUSJqXK&#10;PXt2Yy+JcteuXQ/JUhCWshpOKJO8SJqCtLhvA0F6JMlNAQpI+oWUJyS9R0DrO0HrFgRIIlRSlKTE&#10;k0rqAuJ84jlKfv1jJGwWrALJVYFeg4V89IgCjhxWoJR8lNKwpJzM4uf3sXPnTnz44YfYsX07tn3w&#10;Ad5//31s3foe3nvvXbz3LsEt885WbH13G7Uf4N2t1G7bga3bPyRZtuajpiEVBUXeKCr2RVF+GGoK&#10;0tB7sRfDvZMYHBxHd984LtHwpUvj6OwYQGfnKM6e7UFZcQGSotyQGeGFrIhgJAY7oyDdFnXVIWjv&#10;rETT2TLk5YWhtDAQNeXBaCoORGN5ICrK3VFd5Y3W5kg01wXhwpk4lGUHICvWg46sglBTGo2KwiBU&#10;F3jjUks+1mnHzTtbMd0IspwQZTmH+YHzuFgYib6KeLRFmKHO4TBS9N8iae5ArN52/OClf8Er//Jt&#10;/Ojll/GjH/wEr7+xA9ve246e1jqS5TTmuATLFwz9w8uSJcnIv1f0SVjj0qsAS/IBV+anBFicD5VQ&#10;N3kSeT3BvCzKf1hZXsZ0H8myOJZkGSs8HYeTZbS9HmKc9NCYGYrW/FhkBtijIMoLpYkhqMlOxrnK&#10;cjSVlaEkIxmV6UmoSo5GlJMFTivsh+bu7dDcs412rKooj/aWCDPOH6XxQbQOP5wrTkd/Sw0668rQ&#10;VJiJ7Ohg1OSm4FJTJXpaajHc1iAcyBor7IINSdBB8zhJkC9oUYS7vjIlPjX4kfB8CU9Dkg6lP3FH&#10;LkiFUqAXpUIfmu7DKYjm96UdvD8JwZ+mBwhlUEpWJEpvI1UEmFEfEWShTZAkiQABSmCUCFmuAsa0&#10;TlrGi1+Hy5GGypKyq6EKoSr0MVyGFfEhEfuY0DZswH08jwctw+NcluWSLG8PwyXZEJJbqK0BQqz1&#10;hPFgbmmaP8nJj0TuS5L05fdJ6xHeA7034b0yNM7b40Hb40mfg7s+DRvQdtBr+Z7m7d94Hxvv58Fn&#10;dYqma0hKxRsHB6KERaRTJ4/zsO2pI2itLsLtOx9h7RpfEfuwLB91VSwjXYblZ7xevHgRRUVFyMjI&#10;EC7ycXV1hbW1NcnSAkYmptA1MhUkeUpLH2oaegLqGro4SaI6QKLZtXsfdu7ei117KGGSLI8cOiGk&#10;tZOqp6CkRumLUFalVoX6uJ9SmdJJDSiS4BQ5dRIKG5zgpEgcp/R4/AQJjaR25KgiDh0+gcOHjpHU&#10;DuPA/kM4wOVfktouFtq27dhOQttGQtu29X28/x5JjYT2LslM4N138NZbvxN4++23iXfx9jvU/857&#10;JDqS3Xskwm203I4PsH3nh9jJ72MfyfPQERw4dgJHuIRMclailKmsTmlT2wA6hnQQYWIJYzM7WNjS&#10;52XvDjtnbzi6+8PVJxhbampTUFIchPQUa2SlW6Eo1wM1VWkU40mQnb3o6u7D4PAi+gZm0d0zgY6L&#10;QzhPomxp60PLhXaUVWYjj3YCdRXllFBrkZ0ZjyxKkbWFUSin9VTVJKKiOhylBT6ozfVFa30sqsv8&#10;UV7oica6EBKrF5orAlCR64P8NA8UpJBIi8JQkuODqjxPXDqTiesLtHOkHTiLkm9LmB6SyPLywgyW&#10;+dfNhy6iszgGvWUJ6IixRJPLUaTovY0qux2UMD/Av778El79zrfx45e/ix99/wd48/UdePftD3Cx&#10;vpyEOyc5Z/kPL8sXc55SngyYK/MzAjwsTzpfF/z6zyNL2e0X39/z8LAsO0iWCRgqjROuem1K9EUU&#10;ybIo0g0tORHICrBGaawnzpem4lxVHs7Wl6C9sQptVWU4V5SNjpJMWj4dF7LikOpqAW9ddRgf24uT&#10;e95CmK0+OgqS0Z6fiLr0KJzJozYzBufK89HVUIGO2lKcKc5GbnQImkmcPbTeS/UVGD5fj9QgF9ir&#10;HYWbHkmJhOfKQqKdO5dKfYxIlHokAUOSAA0LiYfTDgmRy6fc58tSMFYhVEmWJBYa9jbicUmfF8mO&#10;YWFyP8/ja8pi5bKjWNqk+UjG3vQ6vF4/YxKuiZaQQgPMTlHy1EAIyS7EShvBlDZ5OMiCZExJNdRK&#10;B2HWJD9qgyxIiuYkZRIWi5mXEyXtT0Jl/Pj1paFt5O3kbfOm7fSl7fGl1/czoW0gsfmf5kRM6+Ik&#10;fJpTML8Ob5dkvUI/JWPuD6Z+YRtJcsEWegg2l/QHmGoLBJL4gmibeTtFWbIMWYqcRoULgAgxvQrp&#10;lKY7ap/ARTrIuX2Hf1vxi7IUhSlPlgzLUnwgOv/+YnFx8aYs+SIf8ZylIEtDkw1ZUqrU0IeKuh6U&#10;1XSgekqfWl0cIbHt2ncQ23ftxc4P92LfXr4ilhLb0RPYe/CIAE//cM8Bmmc3Pti5DVs/pLT2wXsk&#10;t3dJWG9LeOct2te+ibd/94YUb+HtN9/CW8Tvfvceie59vPPO+/jg/e0kSU5/uwRRs9z2HTyEg0eO&#10;4gifC+VbQ1RUSdTqUKXt1tA3h56pDYxO2+O0hTOsbD1g4+wDO1d/OLgHwtk7FB7+UfAKioZvaAwC&#10;IuIQEJmIwOhUhMSmIzQuE2Hx2QIRCTmISMxFZFIeopLzEJ2cL7TicDS1W/JjXSjROSE11hH5Wf4o&#10;zKajVkppRWXxyKWj4HPnOzA6fpmEuYDewXlKmLM41z4qcKb1IhrqSpFHabC6shgXLnbTshnIjXdG&#10;WQKtN8YRuakeKM4PREGSG6pyKUWeS0MNjZem+5FgfVFb5YXKPHfkpzshK8EW5QmOaMzyQV2uF4rS&#10;bUiksbi5TElnZV4iy4VJzI70CLJcpYSysrSAlZEOdBRFo6c0Ht20jhb3EyTJd1Bpux2ZJjvxs9de&#10;xSvf/hZ+RAnzh6/9AG+8vh1v0T9Sa0UBCXf+K5GlNPKk9LSIt47IEyXzVclSlAqLkiUlLZq/B7xN&#10;/Li7F7Utsu/3WfiCLIvihXsb+Wem6kiMqZ7maEgPQU6wHQojXNDPt4ucqUBxRgLyY8NwJiMefUUZ&#10;6M1PxlhREhaqs7FcX4ih3AQ0hLsj2c4IgUaasD15ABnethhroO9aCQm1LBMdlTn0XUlFS2kuLlQV&#10;obkoC9VZScJ5zJaSHEGgw+fqMHCmTNihWysfgj3tlPl2CRdtJbhqKcFFS1HATeck3HX5ohTlzatJ&#10;3XSUhXncqc9DX0nA0+DkJixIUULSLQvKn2TGeFHS8uDkRQL2MyVpsKCoZVhYnGp5fi7hSguOx6XX&#10;KQ6L4w8E/aCPEZfl12bhBXPaJHmJ8HiIJSVMkpywHZuypOmUflmWwjTqFwQq9HOfnrAcCzvUmtEj&#10;iRsIhNsYIcLWWCDS3ghRDoaEEcIdTDavnOXybQj9W0qfY/WntMuyZJE66Sig51w9bt2WL0t5gpRG&#10;lCWny7Nnzwpl2IyMdERHR8PPzw/29vYPlWG19Y2gQYlKkCUJ8qSq9ibKapo4cVIVuynxvffuNhIb&#10;p7YP8M772/AuSW3rtg+x7cPd2EEyZVl+uGc39nDZ8/BRHDymiKOKlCiF84qnoKqpC009I0puptAz&#10;MYfhaVuYWDjAlDCzdoG1gyfsXHzh4BkCV19KwSQ416AYuAfHCrgGRsM9JA6+4UlwD4iGZ1AsgqIz&#10;ERydQ9LLJbJIfA8TFJ2OkIRsgeD4LILmZ3h6TLYEWi6MhcnEZtJ4hlx4ejitY0t2kCWyI22REGJN&#10;wvRGTiaJrTgcRXRU3HK+BaOjlzE+cY1kuSLIsmfgMs6cH0NtXQvKiopJciHISnREZrwXSrKjhKcB&#10;lWe6ojrdGyWJrsiMYRG7ISPOE3nJ3qjI80dqqD1ivK1Qme+D+oogFKTb07p4eSdcLPXGQF0ozpaF&#10;orrEA+erY3GNd+KXFwSRcRlvdrQf/EB1liX/BM3iWB86WZR0NN+V4ohWz5PI1H8PJebvI/v0Nvzq&#10;hy/h5Q1Z/oDE+fpvP8Cbv30P9YVZuLK4sCHLMUGWvCOWJzyRm5fnBORNexTypPQ0bCbL+VFqH9xP&#10;KWFK4AYhb9mnRVYEolS+KbJkeDtexLbIvtdn5SFZCucsYzFcHoPx6mQ0JvigKMwFpdHuyAx2wEBz&#10;CYbP1qEiIwnp4QGoTQrHACXEmeJkXG7Kx/oFShYd9bhzsR63L9ZhjSQ3nBWLM4EuSKKdd7CeIqqj&#10;PDFN8/XVFaCnMp+EmUcJMxZnizPRXi0RZkN+uiBRLs32n6nGxIV6NGQnCE+M4XORDtp8xalEfu56&#10;EjwNWDyUBDfKsV7USpLiA/EJKYvkwcMSIXF59hSlNU5vXKZV2ZSYKDIvAUn50ofLnVL4ckmT4HUJ&#10;yVDqdQJMKW0y9BoBgtA2xEWIiVNE3C5hOSkeWh8hypPLxMFcquWWoaQYZqOHcFsDRJLQouyNaVif&#10;xCeRXoyjqUC0owniXE4jxslEGGYiaV4WpAjPz8vx+kKJYC4Hk1gZHg6mhBxqY4ggEm+wFQnU2oC2&#10;Q08oJw91tODmrTsPyfJx5VcRsQTLsuTxM83NyMvLR3JqBqLjEhAQGAJnJzdYWtrA5LQF9IxMJbLU&#10;4TKsLiVLLSgqawooqWiRMCUoKp/CcUVVaBmaw9LJGxZOXrB29YGNmy9s3f1g5xEAZ58QuJPk3HzC&#10;4cwtic0rgsQWGi8M+0SlwD8qFQHRaRKi0miciExFIPUHRqYQNJ3wi0gR8AlPhndoIjyCaV0hCfCj&#10;ebh19AyDT0gigmg8iObjNjAyTSCAodToT6/nHZ4A32h63VhaZ0wKDacRqfDl7YhMl8y78ZqBtC0B&#10;3C9C6/Qn/CKSJdC2MFuywi1IaNYoynRBTrod8vOCUddQgnNtF3CxowtdPYMkykl0dQ7gTFMrzrV0&#10;ob7mHErys1FRmIa8DD+SpQvSY5yRFe+GoixnVBf5oTY/COUkyJJ4P+TGBSI/LREFyVEoSQ5CSqgd&#10;4v2tkEPzN5RHorLQh8Toh5J0WpYSZj0l3Ebajq6mUKxOn8d1fvzT0hwlS95BzpMsBx/IcnkZy9Mj&#10;6C5PwiWSZXe6K855qyJb/30Unf4AeRbb8MZPXsbL3xJl+Qp++5v38cZv3iOpJ+Hq0uJTyfLWKv/O&#10;4DdJltMCNwh5yz4tsiIQxfJNkuWLSpay7/VZYVkyfIHPVO8F4WrY0Uo+Z5kk/LBvWbQHMv2t0ZQb&#10;jcGzVbhUU4bsUF+UxwZijFLktXOluN1Wivvddfh46Dw+Hr6AjwfO4aP+VnzU04K11nJMFcbhYgx9&#10;n9xMkedsIDxSb6mjBr3VueisyEZ7aQaachKEi31Yls1F2YIs26uLcbY0B2OULkfP1yHO01a4etVJ&#10;7yScdU5QojwGVx1OmRL4SlZ33ZNw0eS0qUDjJwTERCm2LEFOcMJ5zI1SrigzaSnxuDBMcFlSFFeg&#10;1DCXYIU+mldIfUKpVQuhJLMwIlJIcDpCPyPOw7Ljlpf1o3VtvhZNZ6RlF+VoTGIjSHLCOBHrbEKw&#10;AI0F+UmQDItCFMUXYUcSpbTIfbxM5EY/w68jvpb4erxO8XXiaP5EdwskuJlvkuRug3i+h5aIc7ZA&#10;pK0JvQ8tTPS1kyz51pGHZSkrR1lYlOL5Sl6msbEB+QUFSMnIRlR8EgKCwuDu6g0rSzuSpeXDstTU&#10;gcopTSirc6LUeQgVdV2oaunBzjMQfrHpJMFEeEcmCXiGJZAQ4+DBcgyMJWmGw8k3nAQZAy+SlUdo&#10;LM0TLwz7hiXCbwP/jdY3NAHeJEPvkHgSYLww7BUYAw9Kj+5+kULrRSmSpzH2boEkyxBhWFwXr8OH&#10;JMoC9Q5OgGdILNyCouDoEwpnv3CSLSXUoGi4BUYJrQe13tR6U3JlfCi5+pHUA0nuQUQICTU0Jg3h&#10;cXSQkZSDuNR8JGYUITWnDFtyE62REmuGvBwHFOU7oLo6Bq3nilBenoDCvFSUlOWjvKYQlQVZKEiJ&#10;QXlONirzclCQEIysOAekUqpMinRFfLA1pUd7FGY4orYqGGdbU1GaEYzC9HBUl2aiqjCb5JSAivRI&#10;av1QnROAwuQA5KV6o7YkFDX5fkgOMkNKsB1yozzQnOuLm0M1AP4dH336CfgHoEVZzo8NYYHS5JUl&#10;iSz5d/t6KlJIlrHoy3RHm686cgw+QJEpCdNmJ97++Q/w0j//86Ysf/PrrXidZFmQFI21lWXJT33x&#10;wwk2ZMnSkC7DsiC/DGk5yiIrJBGWoLx+WR7IUt59liRL+mzWhcfLPX+6lCcD5psiSz5XuTIzKWyP&#10;vOlPgviepIdfBCzLyd42XCqMxEiFJFmezwxBaaQ70n0t0V2TJTxlpzozGZm+9ujOjsRqYwFuXijB&#10;/Z4qfNrfhI8Hz+H+SBvuj7bh3sh53Btuw93eZqzxz1GVx6Mv1Q/tYY6o9DVDX1kCZi5WScqxJMxG&#10;kmVDQQbOluUJV8dWZiQI5zP50XnCQ90by3CxPFs4Z+moowg3TpR8mwcJUDoN8lWuXH71NOBS58Ml&#10;TkYcZ9n5mXIJVZNSJbecDh9ISxSnNKLwQildiZIRkSQ7fUFMESSdaEpp0XaGiHUgybF4HI2E6SEs&#10;UU5tnNAIHmYEoW3Iiufj4QcSfADLTiTe1UxAMi4RJCP2szQZni5IzsMSyZ5WSPW2QZqPrdCmeNE+&#10;lJAelx4W5+dlE93NhfUmuFoJsCiZaHtTSpsGmBvuwq3bdx66GvZpZXn16lXU19WhoLBQkGVMQjKC&#10;QyPh6eELayt7nDazgoGJmSBLvhpWXYuEqKFNwpTIURrVU3o4pWNIKdIfPpHJgvhYmF7hlPpIlG4k&#10;J3cumfpHCyJz8AqFU0AEXElSLiQl50AmSiituvmRsGg+Nx7ewIUFS8twCVZY3iOYhglquV8oyxL2&#10;7kGwdQ2gdUQKUmVJCuINJ8lFJyM0Pg2RSZmIS8lEfGqWQGp2AfJKKlBYXoOSqnpUNrSg4cx5tJ69&#10;iLYLXei41I/u3mH0D45jZGwG45PzmJ5dxvziFSytrGH16k2s3/iI/j0+xt17n2NLaqwOMtLtUVIR&#10;geLyEOTm0RFvaTBKSgJQQ5Ls6R1Dy7l2VFXVoLHhLNrO9qOlsRGlmcHIjKejpRj6A4iwQ3qcEzLT&#10;3JCd542KuihcuJSL6opIknA4qioTkUtH2GnhzsiN8UAZSbQ6JxoF8aGI87NBaa4PKnLckR3hhGwS&#10;ZX68ExrzAzDdXo7//vc/4s5H9wRZSq7ElMhybrQHV5fnsLyyIsiytyoVncVxGMj2QXsAy/Id5JEs&#10;K2x2YNsvXsN3WZbfI1m++hp+85t38NtfvYf0qDDcXFkgWU5Qsnw+WcoiLUuG17cpJJKaiNj3OB7I&#10;kpIlCXJduNpVhOZ5QamSkRWAKBiW1DclWfJ2PM+2SL836ff6vAiy7GlHV1Gs8PD0YUqW7fmRSPQ0&#10;QxGlwqEzpRhsrqKU6YaqMDeMF0bjRks+7nWU45OuSnzeV4dPBs4IyfKTsUv4ZLQTH4124C6N3+lp&#10;xVpLKeZLSJA5YeiKccV5kvBYfZ7wMPXzlCxbizJRl0oHu4XpJMtkVGfHo6kojdJmDtrLc9DfVI7h&#10;s5UojPWFK0nS15jLrPLO9z1cumTp8Ti3IqL0QrisKCQ8ibhEeckToHRKE2RmQ/A0aplwTpAk2TAr&#10;TUTZ6QpXEUfb6SHGXh8xDvqIdTQQ2k2on2UaQzKNIbHGORoi3olaJ+qjabEOBgKJriZIokSe6mGO&#10;FHczoU3ztEAKjxPp3pbI8LFChjch1aZ7WQrzcZvpY40sX8ZWONDJ9nNAXqCzQH6QyyYFIW4oCOY+&#10;R2qdqJXMk+3vSAdM9oI4JdK0JPly2iRImrGOZoh0PI3ZiWHcuMWyfPZkyb9lWVNTIyTLtKxcxCam&#10;ICSCUpW3H2zsnWFmYQ0TY3Po65tAW9sQGhokTBKj8iltKG3AqfIkp0t1QssYdu4B8BVKq4kkwjgS&#10;IUGtI8nPnoTn4B0CG5rH2s0f1tTaegbBniXoRdMIF06cJFHPYEqLJFIfEq0/STckIgGhkQm0jRlI&#10;TctBRmY+cnOLUVhUgdLSGlRWN6CaJFd/5hxa2jrR1tmDzt5B9AyOYWBkEiOTs5iYXcTs0mXMr1zB&#10;8pU1XLl+A9du3Mb1m/exTqK7eecT3P7oc9wh4d29/3uBex//4QGf/HFj+I+4/+mfcP+TPwl9H3/2&#10;Z3zM48THn/4ZW2ozTZGdbIHyqji0tlXQ0Ugg4qPNkJPmgeJikt7FDvQNLKC9YwotrUNobuhCRXER&#10;8pN9kRFL//CxdkhO8kNOYRzyK5ORW0RpsiQEZy9koL4hATnpochM8qU0GoPMCA+k0x9TY0E66nIy&#10;UZoUg+xIDxSk+VAC9UJRUgiKU8JRmelPsgxHS1ECRi/U4drlJayRGEVZLowPY25EIssVkuXq7BgG&#10;6zJwqTgegzl+6Ag6hVyjd5BtvBVVtjuw89c/wHf/aUOWr30fv/717wRZxgX54dYyyXdCSpaUWlga&#10;X5csRcR+cR5puP9hWcpM30C671mRFYAomP9JspSH7Pt+WiRl2MuY6r2I3tJEDJfFY7Q2Fa1ZwYh3&#10;N0FzXjTaSGgNmYkoCfFEZ1owLtP0u5Qq710sw6eXKvFZbw0+JVl+OnKRRNlFXML98S7cG+vEvYEL&#10;uNvZjHUS5nJ5Cmb51/1DnXAu3hMTzQUYby3HhdIsNKbGoiYtGrU58STLOJSlReJiNaXLgjQhXXbU&#10;5KKTEi5LTbiKVEqALMbNMqnYt9EvnRTFaaIw+XwftzyP5JYRSStM2yiJfkGgRKS1RHacHOOdTiPR&#10;xYygBEeyS3QxRrIgOJabGUnutDDOrdjH40mU0pJJOBIk86dtTM9gCRJZvlaC6LLpwDwv0H6T/CB7&#10;5AbYCTzol4zn+NtuIs7DyzO5AU4CoiwLaZ9WFOpOcnTd6HOg+SSvl+NvT7KlFOppLUhSIkpKk0Ja&#10;lSRYTpZhVgYIszPBwvQ41m/Rjp5kKZ6r/DJZiucrGb7Hcnl5GZVVVbQvLyJZ5iE2KRXBJEs3Lz9Y&#10;2TvBlJKlvq4xtDT1SJJaUFHmexlVcULxFKEFBSUtKKtoQFVVg0SqAw1DY7j4+SMkNh7BUQkIioxH&#10;WGwyohLTEZ2UgYS0bEqwOUjPzkd2QTHyi8tRXFGDmtpaNDc2oLXlDNrbzqOzox3dXZfQ39eLocEB&#10;jI4MY3x8CtPTc5idWcD83BKWFi5jeWkVl5ev4splSndXruPytetYXVsXJCjh5kNcXac0Lduu38ba&#10;+j1cW/9IgIfXbjxg/dbHJNJPcEPgUxKqhFt3PyM+F+R69/4fNvmIRLplocEHDXl0BJTvj3N0hFtR&#10;kYCkKBckR9oihZJjSWkCzl+8hHNtQ6gsb0F+egGlyAhkx3ohPdoBGYnuSOMHq9MRdH5pHFKSXFCU&#10;54f2i9moa8lEdkok4vydkMBP9wn3IVl6ICvak77E0ShPjUZpSijqi1NRWRCPkoxE1BXm0lFxNJpI&#10;rmepv60oHtdIFGuUAPl+v2u0Y1qcHHlIlnyz/HBDtiDL4bwAdAZrIt9kKzIN30G13U7se+Mnm7Lk&#10;q2F/9as38ZtfvYswL1fcpHXMjUt+fYThEh9L46uU5aaYXpQsZdbzPMhKQJTJ/8QLfKSRfd9Pg+zV&#10;sCxLfiDBaE0KCkPtkRloS7KKQ264F0piglAb6YnpkljcPZuDj9pLN2X5aXc1PulvJlm2S8nykkSW&#10;/RfwUW+bRJgkxpWqNMxkBOJcqAXaqB1vzEN/dS4u0IFoaUIoaihV5sUG0AFoKFqK03GxMg9tZfQd&#10;qctHD6XRnGAX4dyj5PYLqRTJYiQRiucFN9mQHktWkhS5zGkgKZlyStwoefL5uVgudRJcthTLjptl&#10;TBIF9yXyNJJjMrUsulRKWnylb5YPCcnXEtk+EvL8bVDAYiNYeKLAeDiT0l8WpbVMHzsBUYgPpPZA&#10;fNwWBDuS2JwExOH8IAcBFqW4boYly+vnNs2T0qeXhTCc7mWFNJJfOm1rBr0mbzO3nDQzvO1oOi+7&#10;sRwtk0ZJMoXeG7/HJGpFUYrEOpkKJdgQC11EULLk2+HWb97G+vUvv/qVkRalKMuFhXmUl5chMyOD&#10;ElsywqJiEBgSBh//QHj4+MHD0wcebt7wJnn6swSDgxAZGYGEhDikp6UgJ5uCTGEhqsrK0EAJ9Xxz&#10;AzrOtaCz7Sy6OulgsLsL/b3dGBrox+jwECZGhzE9NoyZ8RHMTo5ifmpcYGZ6AtMzE5ihfers7Awx&#10;ixlibm5e+Amx2dk54dneCzMzxBzJcnmThfkVLJI4FxYvY45S4wKlxvnlVYHFy1cfYmn1mpAoL19b&#10;f4jVa7dxZe0OCfSugLQshdRJwpTI8pNNWYrCvHOPE6hEkiJb7rWFo708ECnRLiiviUNtXTrJLhYJ&#10;4Q5IDrVCDsnsTMs5NDe1IycjC5nxMSTJUGTF+iM+hIQabYuEUBskRJMMcyKRmExHVmn2aGlKQm1T&#10;DsoqM5FBO4jEIBcU0pe3OjmcJBmBmqI81FeUoSIvAyXZ/CD2ZJovELlRASiLDURteiQaChNwiSR4&#10;dXkK66uLwiPveOe0PD22KcvllctYnZ/CaHM+2kmWQ5SML4XrIM9sO3IMfocqx/048vZP8C//9E/4&#10;wb+8RLL8IX75izcEWXo72VJincU0SXKOnxFLLM5OPiRKRp4Mvwzp5aV5SExSkhNFJzsu9klf4PNA&#10;ljTPsuTJPWtL1MpZ9okgWfCj7YTH28mIQJTJN0WWvE1cKn+ec5bykH3fT4O0LDlZ9tDfIf80Vl9V&#10;KlK8zenv2Qvl9D2Kp51oVagz2mJdcLU2BffP5eOjC0W4f7GEZFlOybJWSJafjZzHZ2MXSZLduE+w&#10;NO8NXcTdwXZKmO243XEGN84U42plMkaSvNASYofe3EhMNxdhsL4ANZmxqMqMQ1FcMEpInJWpUYIs&#10;m/KS0VtfLJzfPFuYQgLUQoS1FmK43MkPTiBiHTjt6SHKVodaXQnCNANKfyQ8Z05/lAK5tOnKSY/G&#10;aZhJdTuNDA9zZHqyJMyFW2a4ZXlw6VMoZ7LQNuSV4y8hl8bzqS0MckVuEAkslAQW5oRiElpRmDMK&#10;iCKhpPlAbLy8KEyGZSadOLnlPolQJSVUaRmKQuVhcR3i+lh0EjFyCVZShk33sqZ10vvwtEQKvw6X&#10;Z2keybp5eZa8A3L8HJHpZy+cs+Q2g0j3tUMaSZX7+Bwmp0s+gOCSbHYgiZtSaS6Xc6O8aZ9G+w5K&#10;RtefUZb8EPXZmSmkJ0YjNSaEwk0iKguz0VhZjLMNVehorUfPhVYMdnZgmFLeWF83Jgb7MDnUj+mR&#10;gU1mRgY3mR2mdpj6iEkan6DpzOTog2GBjemTo0MSxkaJcYGJiSlMTkqY4HZqmhLlDAl1Wtje2RkS&#10;6fQCtYuYm10SYGHOL6xgdnFFEKYIi1MaaWEyK1c5jd7A5au3BGGKsDiFlCklTFlZcqKUlGzlyHLu&#10;TCx6ziWTHC0R4WeK7KwgVNdlo5C+fCmUMAvpS9fY2ILz57pRX9eMsoJCZEeGIpPkGBtihagAc4S5&#10;GCKa/oALS+lIuiQCFSkuKI3zQGVFPJovlKC5Lg8FSX7IpD/6jEAHSrIpuNBUj9I8+gJXlqCuPBdJ&#10;YW5IDnZGYWKE8LNEufw4r7IsTFyqwZWVB7LkHdvKNB21DHfj6tKGLBemMd5SiAucLIuC0BVBsrTY&#10;gSy911HlsB/Ht/4M3/lf/0siy+//CD//+W/xm1+/B2cr0y/Kko6EXoQsxVtMZK+c/bJyrDTS8/2f&#10;JEsu+T7qoQO8TV+FLBnZ9/40SJdh+aEE/PSec3lRiKHvRmN6CDJC3UiWlqgMdsBwbhBuncnGvbMs&#10;y0J83FG8KctP+s/g06Fz+HT0Iu5P9OBjluVIpyRljlJLw/d7zuNuezXWmrKxUhaLrmhHnI9xRV9h&#10;DIbpu9tVmYXajBjUZMQiK8xbkGZrUToac5PowDhbkGVnZS5yAh0R56AnlDyTNsqeguQE6UjKnSnu&#10;ktKncI6PkhGTSulInD/DWyLGTHpvOSSafF9bFNF3vJBEx+mNS50sN0FEooB4fik5cZJMoM9Jbe9W&#10;7H3/bezb+QEUjuzHoZ3bsOfD96ByZCcSSC45lDIlcpIkSGlBpnk+EGWysL2SNCi+jijGPJLsg5Kr&#10;JE2K2yG9blGoknEWrKMgwzx/Ws6f3meANaVdkjz9ezJ5LHE+T8mpNdRFkCCTFeAoSDLdj1InSZNl&#10;yemSyQtxRX1qGJpyYlCbFoa63BisXV4SZLn2hLJkWJgid+7ewdjIEHLTEtBYnoeLzTXovXAGAxdb&#10;MdAhYbDjPIZZlpcuYqSrAyM9lzDK9HZRS3BLsEjH+3sEJgZ6MUlSHSOpioyTHKWZEET6QJZTJMsp&#10;EiUzMT5BwpQwOTkpMDXFJViWpijOhYeEKS1LaWGKCVNall8UJqVLkqXIo2Qppssvk+W9T/6ELdUp&#10;3jh7JgHZmS5IjHVEMv/6eRGlwvoc5GdHorw4G+fOtqOjvR/nLnSgvrYURYkewu0mUUGnEe5rgWDf&#10;04j0s0ZedCDKEwNRQV/cwihPFGcGoLI+mWSbhZQwOyT40h+yDx1pJ0VghKJ8d/tF1BRTwizLRjod&#10;SZYk+qOpvBAF2UmUTunLnpOCsY4a+gMiwVxeJAlIdmqCLIe6NmV5ZWEGU+fLhWQ5WhKKnih9FFnt&#10;QobObwVZKm//pSDL7//L90iWPxRk+dtfb4W1sT6uLc18JbKURnpdjChMabnJQ5QZDz8sS562wdck&#10;y6/znCWL8B9NloxElu1CGXaqNg21dICY5HkazdkRiPWyQYSzMapDHTHHD9o4k4WPzuYJyfLjDk6W&#10;ZUIZ9uO+Jnw6fA6fj3fg48lefDrZh0/Hu/EZifMTaj8d7cLH/e34qLseN9uKcLUuBbPZAWiLsMeZ&#10;aCf0FsVivDEfZ3LjUU3CzI30Q0aIJxpyEnGmIJXSZSJ66+jAsiyTJB5OSdEIaZQOWWBZJIxMSoFi&#10;mpKIU5IIueVSoqSkyMMmSPMi6ZFMMlg2vpysbEgkdiggWYpS4iQoik0UsUS+ktTJZNB64iiZvv6z&#10;1/BP/+v/j5//+If48Wsv43/9v/8Ptvz/tuC9X78qLJ/rx2KVwGmORZ0upFgukXIfbwNJLICSK+2P&#10;smg6t4VBdigO4VTK28PlVwkSmTtQKynLigIVh8UUmxfA/ZQYSXYJHjaI9XNDHBEb4IVwP2+EeLnD&#10;18Ue7vbmhAV8rA2RRFJkOSZTGpWUoyUX9cS5mCHKwVjoq0ig/V1ONBoKYlGZEYq6gnisX1kmWd58&#10;KlmKrBF8gU8fCS83NQENZbloa6xC17lG9LQ1C9Lsaz+D/vZzJM92kmY7hkiYQ92dgjBFvkyWspIU&#10;2UyUo8MCD8tyXPiNTUaUJfMsshSFKStLRpTlMp/rfIwsWZQisrKUJ8r7fIFPVQTF/zQP5GX5oKQw&#10;GslxnkhP8Uc1yfJMay1aWs6ip3sYvT0j6OocxvmWFkqCCUhNsENYkCFiIsyQlOKAuDBLxLrzCWsj&#10;xNBRXla0D6XEIOF5r6VZAUgjWWZG0BFntDNyKUV2XWjFCH2InW2tKE+PRhYdjZUmhQi/01dP/8jF&#10;9OUuzk5ETX4qFsf7cePqsrBD453oZa6Dkyz51pGV5RWszi9jsr0WHSVxGCmNRF+UCcqs9iFF93eo&#10;IVlq7fgpvvWtfxJ+pusHr76Kn/70N3j9N+/DVEuHBED/SFNjG7KceCpZ3r5CaUJOvyzS62KeXZZj&#10;ElkKD0vfQGY94jJPg/AcWDk7f2n+T5CliOx7f1KEB6l3n0d/WQIGK5IocdihLMaD0p0brE4dEx6o&#10;fjHDH/Plkbh1NhN3zucIyfKTzlJ83lWOP/RU4fcDjfhspBWfjJ3H/cku3J/qoYRJ7SSXZC/h3kgH&#10;7g5eIFk2UbqswDodiK6UxWGQDnpbg23QFOWBgSq+lSQLNelRqM+MQWaIOx2IBuNsSRrqsmLQXZOP&#10;s4WpOFechBhXPm/GV2TS99jFFKnOtGN3NqNtPU0iPS2UXrnsysNJruY0jzlNM0GCuzESPUxIACZC&#10;mhPKsJRGWWpcwuSkJl3uZB5Kkxupjcmn5JboboVj+3Zhz/bdOMkPxz6ugHff3YqXX/sxjnzwPkop&#10;hVWGuxB0IC5IjEu4vE4+RyiFJ6U+SnRFUd4ojfVDTrAzkkmaOSTLomhv5HLJk2Sax0IVSsGSVnp7&#10;ePuEUiyvm89L0jrj6WDBz9sJoSGRiIvPQHxCBhJTcxGVkoPAqES4BYbBzsMXZpaOUFU7BUNNFUQ4&#10;mAlXuUY7nBaIoeFYJ3NE2ZsKn3dZgh/qciLQSKGkKjkAzYVJuHntMsmSxbcuV4hfBpdiu9vbkZcc&#10;j6ZSiSy7zzeRJFs2+YIsKV0ywxvSfFpZSqfJydERYkxAFOXjZMlIEiaFlqn5h2QpQPt2UZay0hSF&#10;+ayylE2V8mTJkvz4s3/DJ5//BVuaU8JRSkc1ZVmRaKIPtqa6BAV0BFpemYWLF9vQcbGXRDmKocFp&#10;9PUO4sLZJrTUlCA3PYDE6oCMZDekpzohNtISEYH0RYpwRDaly4K0aORlxwq/esBHnwn0B1hXnEbJ&#10;MRvZcb6orczDyOgA+ro7SL6FqC3OQXNFAUrS49BER71FaeG0TTE4V1WI2eFuOuJaoh2ZJOmszk0J&#10;suQfhF5Z5mS5gqmLdZQsYzBaHoX+SBNU2h4kWb4lyFJ/zy/x7W/9M8nyO/jBa6/hJz/5lSBLfdVT&#10;WKEdr7QsF0iWokSkpcnlVHkiZGHKIjuPbDn2IVFJie5xsCRvkCzXZWTJ06TXJb3uJ+VxshQF8nXK&#10;8lGiZHibvtGy7DmPwfJEdBXGoDjMEeVxXvC14Id1awtP3unNDMJ0cShutqZvypKT5WcszEvl+Ly/&#10;AZ8ONAul2I+57DrWgfsj52m4DZ8MUzt4Dnd6z+B2Zz3uXqjArTO5uFKZiLmCcPTEu6Eu0Brn0gLR&#10;XZWB+qw4nCtKRVEsHawGu6IhLwG1mfw7sdlozklAe1k6Alwsoah4HPoaighxIPk5GiOOb6jn2zoI&#10;4dYMezoA5lsz+BYNOyMSgLFwwQ5f0MOpk5NhOh0gZ3qbk4RsUBhMYqLkxulSOEdJIuKExleIsoxE&#10;cXJZlqVUEGwLR8NT2L9PCTqG9tAyd4W2hRuOKBni/Z0q2LZ1H7ytjOHPvwBiZ0zysyGshfTG5xE5&#10;8cY78v2TxpSckzAz0ImluQmsLs/STnsACdERUFE6jprSAvSeqUVhbDAlPr6oSFJiTuJzri7GNLxx&#10;Ne1G4hXOURKcpv0cLODs44OAiGQERyciJCYRQVEJ8A6NgYtvKFz9+TYJf5hZOEBNUw+HDtA2m1Nq&#10;97RHwsaDBxLdrAVYmHFuVsIBTE1uHOpz4lCRGobWsizcvr6K9WeQpXjV7Dot13Hu7NPJkiQpivJZ&#10;k6VEmMwDWUpLU1qW8suxD2QpLczZuSVMLzwsTHnpUpQml2Il5dinl6WsKMVEuSnLxrIq9HR1UcJr&#10;Ry/J8FJXPwYGBtHUXIuenn50tPeh61I/BgdG0Hq2HvV1acjP9ERipA3iwu0RR3JMTfBCVlY4IiK8&#10;kJYbidLSNFQXZQkpsTIrQfiR26xIX7TUVmJ6YpxS5QU0NzRhmF5noI9k3NuHbtqGxqpSlGfF0zIx&#10;KM+IQkkqHQ1XZWFpol8ow4qyvPKQLFdwhT7AmUuNuFgcixGSZV+0CUnysJAsax0P4PSB1/Gdf2ZZ&#10;8q0jLMtfkCy3QpOOYJdIlLMkSWlZitJ5UbJknleWgiTnRoV0ub48uZEqJ2kaX73L2yuZT3rdT8rf&#10;W5aPkyMjPZ236Zsqy5tX6O+wtw1Dlck4mxGEonBHZPhbw8fsFO0wrdAS74+eVE6WUbjenEayzKVU&#10;WSawWYrtrcVnvSTMnmbc7zuLT4bO4l5fI+6TQO/3NeF+Tz3udFTi9sVq3GkrxRp9H2cKozGUHihc&#10;6JPvoo/SQFt0FCUKpdiatEjUZkQjNdCFdsjhaKK+88WUKotScK4gGcnRQdilrIodhw/DQFORJGQp&#10;XMSSTIJI2ii7ppAw+MrVOEqZ8STJeEqeZSScvoYypAR5ITMmBAnURng5wdXcABY6qrDTVqC0aIYc&#10;XxuSqaRUKt7jyC2TJIyTnHyscfKIAg6d0IGOqTW0jO2hrGuJE+qmeG+PMt7YuhMKh/bASO0ojuza&#10;Clt9NUp6loiixMvbwumX79eMJfENd5zBVd5XXFnE9WtLuHt7DVPjo3B3dUJGSpIgh9aqYjTnJSKD&#10;tk2QtpAkOVFK4HIuk+ljjxw/B0qqzgikZOjs7gJPkqJHMD8Zhu8bDIOrXygcvYJIpEGwd/eFuZUT&#10;TqppYc/efTi6awecDDWR5udMBwa0n/R2QIqXHeJcrRDi74RsOngpqchCWXkWCumgpuVMJW6treKG&#10;IMCnk6V4TyYPn29uJFlS6JCSpaQEK8ryLMmyjWR5YSNZPlkZdmJgQ5ZDX5SlKMyJkWFCIsmJDfgC&#10;H1GU8oTJspyamsbU5NwXhDlLwpwhYc494tylrCxFYT6LLOWJUiLLP5Ms/w1bLlzoIqsvYmxsmoQ4&#10;SkmymzZ4gZLkFEaGOU2O4lJnNzq7zqGkNB6lhcHITnZEfMBpBDjrI5i+XCnZMcitTENEkB3Skl2R&#10;lR+B5MwolBIdLfWYoQ/nQssZ9HdeJCFN0Yc1S+ue3GACQ0MTGCAxn62vRhml0ercZHQ01FI69UdS&#10;hBWGuxpx69oqrm7szK4uzEhkuTCNZZLl5SX6EPkHoGn7hiqj0R1nijrHo0jRkcjS5sgb+N4//xNe&#10;/t7LJMtX8eMf/yveeP09qBxXwsLEIBYnpwRRzk2PC/c5CXLaKJWy3OTJT0SeLBnZ+aRlyYjr3xSW&#10;lBjlcZ0keX12BNdZmJvLUT+nS6lzltLrfFL+nrLk9cqKT7YMKzvO2/FVp1x5n8WXcWN1GVOULPsq&#10;ElEe7Yr0AEvEuxkhzFoPBYFuaIxyR1+aL5arE3GjJQsfU5r8rKcGn3ZX4fPuGnzeWYlPLpThzrlC&#10;4f7L+x1luN9VjXtdNfi4pw4fddAwTb/dmIGpwkjUBNkiikTspHYY1op7YXV8F5yUdsNX6xia4v3Q&#10;WZSAysQQEmQiskM9UBjth6acWNRnR6KzKhNnaWfdRMI0trfBflUd7Dq8H3ZGahu3d1ggaeN8G6dI&#10;8UECYbZ6JCZj9LfU4eM71+Hj5kIpai/iY6IQ6OcDrVNq2PHBVrzx65/BRk8VKa5mSNh4aECMPadW&#10;E0FuLN4Eeo00LytKjEY4cPAYFFW0oG1oBV0jOyhoWmC/ogG27VHA797ZjRP79iPSQQfmJMzj9Hrh&#10;ToYkHhIui93TCrEupsiN8sLMYCdW6e/5ysoi1q9exk2SD+/IOy9QmiIRDHZdwJmKfDSXZKGjKg9F&#10;EZ7IDeDzl/wwAVeIDxfgC3oY4UEDhK/taTi4upMc/eDmHwKv4Ah4BoVTqgyBvUcAHNz9YO/sCVNL&#10;e6ioaWDfnt04un83fvfGL2CodgLJrraIdjZHGKV3/l3MIL6VrjIXxbUVKK+vQGFlEVrazuDW9Wsk&#10;zJu4QcgK8XFIZMnp8hpaGqqRlxJNsswWZCmes9yUpXCxz1kMdp4lWV7AyKVOjHY/Tpa9m0wO9gtM&#10;PPLc5RAxKshynBgbexhZaYrpUrhSdmJWrjAfdf7ySWTJkhSRvn1ElKUoSmlZSovyk8//hE9+L2FL&#10;bw8dDYzPYGx0CsND47jY3kWCHCZxTtCGL2J8bAY93X0YpTfe1dGB5uoSlGSGIMbXBD4OWgigI8WE&#10;7GgkFoQjPtQSicGnER3lgFg6gk7OCkFbexOWF+kNz/AHwB/GjLBOfr3RkcnN1+XXbG5oQFleCsqy&#10;ElGVk4GcJC+kxtji0tkK3KQ/fL7HUkiXLMvhLuG3KFf4Ap8V+tD6WwVZDldJZNngcoJk+Saq7PfD&#10;/vg7eIll+V2W5Sv4Ecvyt+9B4eBRzIz0kiynMTs5jnn+EWgpWX5ZspQnSXmI89/cQFqagqykpPgo&#10;nlSWm/NvzvPlPKks+R5UaaFII0rvaROftCyl1yEtR+lxbjlZfpWylPc5PAksy2lKlj2lcUj3NkWq&#10;nxmyg+1oZ26N8hAXVPlZYDzbHysky5ut2ViqScb5JH/UhDmjKsgeZXTgWUhJK89RG60hllgqj8Xt&#10;c/kkTr4IqAwfnS/C3TPZWMwLRJWrJvzVdsHqyDacPvgOXFT3ItWRUqWHERKMjiPLXhOXCqLQkByA&#10;2tQwFMcFIjPYHQ1ZMahJDxVkeaE0GRer0uDt44H9J1SxT0kRKiePkxxPI9FN8rg3fsYpP1xcfJgA&#10;/9pGirsNZi6dx931yzjXVI8De3bCQFsDmSmJCAmgdGVqhGP7Wby6QqmRBcnnO1PcrZBKpHnaIJ0k&#10;l0myyw5ygoORDo4dVYW65mlo6FrBws4TitpW2Kugj10HVfHB9kPYt2MPJUeSLElRgSRkqquGZEp/&#10;KZRYkyllcn8tHZyvTPRjlfcRl5cEpsaG0VRXhSBf2pckxGK45yLOVhchydcepbH+aK/IQR6Ly4sT&#10;JV+1K3k6D5//5AcJ8AMF+B5QV1NdOLi4w9HbG87eAYIoPYMi4OQdBDsPf9i5+sDa3hUmFvY4qa6F&#10;Q7SNTsZqMD91EK//5ucwVD+OBHqNKErCQbaGCAunRM6yri5DGQmzkNLu+YtncWd97alkyaVXMVVe&#10;41IstQ3V5chPicEZuRf4SIQpkeU5SpdtGOq4iOFLHRiRU4pl5MqS4JQp8rAsRwTGRke/IEtZYT5K&#10;ll92/lJMl4ysMGWTJSdKUZYsSeaGVKrk+yq5BCudKrn0+vFnf8Gnf/jzJltGRkhWlPDGSJhDg2No&#10;bWlD2/lOisi0kXOrFI+X0Nc3gunJBYxR2jzfSB80fcjFaUGI8DFHuL8lcnMCkFcajKQkJzTWFqOh&#10;phTJiZQKc8PReqEJS4uXsbh4BfN0dMBvnj8I/mBYlAP9I0KabWk5j9qaGpxtrkdTRYFQ0kmPdENW&#10;tDM6mkqFKw3XlhckO7PFWeE85vLcJC7zE3xIlotDbZILfKri0ZdkiSZXkqX271Bptxuuim/jpW99&#10;G69897v4PiVLQZZvbMWB3fsw3tuBpZkZoRQrypJ/BuyrkKXIs8hybZ62a3YUa3NjMrKcpB01i5JL&#10;sg/ml5bhl/GiZCnyqOmP6v8yWfKwOM7tN1qWPRdwIS8SviYnhQveKmPdkMtPiqGdelOAGRaKQrFU&#10;lYiJwnAUu+ohx1EXqVZq8FT5EDbHt8JBaQfijY+g3v0URlJcsF6bgDstmbh7Lo9EmYXrFTGYTPPA&#10;uSBTNPvqoy3YFINxDpjO9MZiQRAmMrzREeuAAudTaIqwx4WcCFQnB6OGhJkb5o66zAiSZRjaSlOI&#10;eLQVJyA6xA/7Tijh8CkNHD6ugCA7Y2T4OyCbyPC1pYTJN9RbIN7FXPiVjeJIPywN92Btlb6PlOD8&#10;fbyEX6HnHxg+19KE6PBgmBsYQlvxBAoSQ1EY449UkmUmn9sU7j/kK2TtkOdjhjR6DQMNDaipG0NL&#10;1xrq2pbQ0LeG7mk3qOnZ4uBxTbxPsvxg6254W+gK5Vzdk8egdPwIwkjk/ODzMDtD4Rc9zpZl4MrM&#10;iHCv4vUry1ihf8vqyjLkZ2fD3c0V7/zudWQmxqL7XANSA5wRcFqdDiKCcb4kA9m+kqtd0/kBA5Qo&#10;+b5HbnModfLn4GpuSMnSE64+/vAIDENQdCL8I+IoZYbB2SdYSJZ2Th44beUA5VMk/4P74G+pA39z&#10;VezfswPbP3gbfhs/0eVrqYfouBAU15ehimRWf6YCtU2V6O67hFs3rpMob2CdkCdHWaRlycNXr15B&#10;XXkR8lNj0VyeL1eW3HK65GTJshz8ElmO9Umly8G+DZ5AliOjFLIkPEqWYjl2YoKE+QhZbgpzbgmz&#10;C8tCSXaOnCJK89GyvClwZU0iTC7BbsqSRCnKUhSlmColsqQ0+fm/PSzL8alFDAxPYWhUUoatrWnA&#10;xYs9tFFrmJm/iqm5qyTTOYwOTQjnNXs6L1HCvITKwkI0lBciPdkJhYVuaKiPR2lRNC7SEcs12rjB&#10;oR60nq2mD2EcK8vXJE9jIFky/Mb5Qxkfm0Z/3zDOn+9AbXU1aukPu666EklR/gimo9q0IHdkBrqg&#10;tSSbJLOC6/TFFHZmLMsRiSxXV5YJiuQjF9FVGouRylT0J1mj1UMJqVpvo8J6O/xOvoGXv/NdvPYv&#10;38Frr70mlGHffHMrdu/YhdHONizPz2NuenJTlvy7mSyRFyVLRno5WVluSktKdrLwNvGTisRt+7Ll&#10;ZOd5HLKylJUHw5J6nCwfBy8rCvFx08RhWVlKw/1ftSxFpD+TJ4FlOUOyPEMyMlc5JFyQ0prmhaIQ&#10;G4SZquNipC2lxWhMF0bgTLAVuhPcsFgSjqXScExm+6I7xg4XQi3QEWaOjhATdEWYYSbLC9frEnD7&#10;bB7unc3FlbJojKb54GKUHQZSPAh3DKW5oTPRFS1RTjgb6YDzkRZoDtBDtZchLpIsa1NJlsl+wq8A&#10;1dAwC7MhJxpn6GC2hU+XZMRB3UgfexQUsfvgYRw9uBcm6ooItTMVSpxxrqaIdeGrOeng2MpAeMjB&#10;0vQIrqws4MZ12keMjyIyJg6aOvooLMiHn4czLEyMoKuiCE8zbWTHBqE41AMprgZI4iQo3mvoQuIg&#10;Ae7bfwTHlHShoKwLNS1zOHpEIjwuDxp6VjiupI0de07grXd2wUJDVTh/6miogeOUZr1o3dEk8FB7&#10;E0S7WqK7pZr+Lug7sjyHG1cWsXp5GbnZechKLYTSST289oNfwPK0Ofo7W1FEsopxMBKeWFSRHo3m&#10;rARh21K8rYWHnqfxgwRI7DzM5WIHC2M4efjChxKlD/+QcGQCyTIe3iHRcPELhZNnAGwc3SkVu0Bd&#10;S49kuR/eZga0bcYwO6WID997D/YGpxBgbQgvCz2k8AFMTQ5q67JRU5+Byuo8DAz2ClezypPio3go&#10;WRJXVi+jpjgX+WnxaKwo/IIsRSTpku+5lC/Lh6XZvSnMkQEJoxsX+3xRmA9kOUqMjEiQlqU8aY6P&#10;TwiylFeKZTbTJSE4ZKMk+2hZPniiz+q1G18owUrLksuvnCjFq1/vf/pHfPz5H4TSK0uS28/++G/Y&#10;MjG9hJHxOfT0caq8gPLSKiFJzi5c22CN0uVlXGrvQWNNHTovXEBLQwOGBijVrd7CmXMlSEhzxNnz&#10;ZSS/cZLfAK5eoch79apw8c0yvRl+1p+0LOc3ZTmFQUqWfJVt18VeSpVnUJCfigD6gnrRjibS1QpZ&#10;QS44U5RJ4uKfQXogSz5nybd5iLJcGutEdxnLMgX9idY476NCsnwL5STLIPV38PK/fE/4AehXX30F&#10;P/zhj/EmJcvt732AvnPNWCFZihf5SMtShKUpT5aMPDE+DnE56XOYvH5BWnKkJw0n3i+Tpey0J+FR&#10;yVJaHCywx8lSlJw4Li0+2WkistPkyVJ6WJzn65ClvM9DHtLLCLLsbUd9UgAMj+2EtcYRtGX4ItlV&#10;H+7qhzCU6oWlskgMJrmS8DxwqzEFt8+kCzK8VhmN5eJgjKd7YoSmDRPnQ80xlOSM1YoofNRWgPvt&#10;JVijHetQRiAuxvH5Tz9cjHdDrLkytPmG/nfexJ7X/xW6H/4WoTqHkeuki5YELzSm+KEo2h3VSX6o&#10;SPJHNcm8IiWYhBmBppQgnCuIg6GVGT48ehx7Dx/Fnl07YKimAJ0DH8JZXxWhjmYItjMRfuQ46LQO&#10;WgvS6N9lHFfoO8k75zs3b+Du+hX4+/kiPCISBVmp8HV3haedNaU/M3id1qaEGYJUPyfhlol4VxIv&#10;PxaPhu31T2HnHpKlog40dMxIkNYws/WFqbU3DhzTxIckync/OIjfvP4+DBSOItLWEN6mGlDctws2&#10;+hokIyPhx5OTfR0w0dUqPCeaZXnn+io6OtpRVVmLG9duIjg4Dm9vU4OOsTW6LjSjPClMKDXzY/nC&#10;aRvPFKchi5/jSnJkQXIC5vskMygBC7KkZGnn6gUPv2BKlhHwCIgQROkRGA73gHASvD8sbJ1hYmEH&#10;FQ0dHN2/TyJLSpKOxtrY/cEHcCBZBtsaw/20FmJjXFFcEkNEIzs/AgVFaRgZHcL6c8iSh1cvr1CQ&#10;yUKBlCwvnW0QhPmFC32EdMmy/OJtJA8Ls1tCX/emLEVkhTk2NEgMf0GWjGzCfFiYE0J44lOC0ulS&#10;lObjZMnnLlmSj5IlP82HZSmdLMXzldLlV1GWH0udp2RZsig//9NfsKWti97c1DLOt10UnlRfU11P&#10;RzjjtCFrgiznlm5gZvYqGuvqUZiXj66uPizSRl5bv4Mr1+9jcm5R+JHoyelprF5dx/ziKlZJopdX&#10;r2Pl8jqWV9awQH3zCxJm51YwNb1IiZPS6tgMhkemhNe7RGk2PzMLEUGeiAxwRYCLBcLoaDHFzx5N&#10;xRlCCXZTlrRznx7qxuLUiFCGXVlZxdJ4L7rKEzFURbJMtsE5P1UkaZMsrbYjWnsrfvjSSyTLb5Ms&#10;X8X3v/9DQZZb39mGi011WF6guD81KVx8NE8J88r8pHDj/7pwpemDhPm86ZIRl+N1icLk9TPS0pMH&#10;i5LhMuz6ogRBdlLzSEvwSZGWpfTOXxqW1qNkKSs56XFpxGny5pFdDyM9zsPi631TZbm+soTZ3jaU&#10;RHnBgGSpsOttZAdYIshcBW5qBzCS4YOF4ghM5wXiRnUM7lRHY4KSZ32wObLdDFHqb4PGUDv0ktzG&#10;csLRHuOCfhLrWm0iPu/mXyVpwo3WYoxRIrwQ64auZBKfn63wk1rbXn8DP/rRL/Dmb36J937+rzj6&#10;m58gTP8IykOsKd36oyrGE/V8/zTB6bIs3hdNOZFoTg/G+bwIuHk7YP9JVeyhlGeieki4KMlG7TBU&#10;9m1FoL0pIpwsEG5rgjBKcZcayujfhP4elxZw7coyrs9348ZoHYbOlqC6MB2h/j4wNzVFiI87kgKc&#10;4ap3EoHOFiiID0eQlR4CLXUQYKGDEFsDGGoq4/0Pj+CkmhG0dS2hrk0CdQ+HpWMQTqjo4/CxU9i6&#10;7TB+9+YH0D5+AFFOpgi3M4SuwkGYaKkjmLYnmNZTEO2P2eEe4dGXXIa9SdvV2tiApXn6nl2nfcT8&#10;NKqqzqCqpgHd5xtQkxmHeL7lhMQdROm2MCkYJdG+JEZL4dxiopcNEj340XTW9JqnYWdqCCd3T7j5&#10;B8ONBMlXwvJvJkakFMA1IBI2zj4wtnCAtpEljp9Ux+G9e+Ckrw4PUy1oKhzB1rfehi3J3c1YC9Y6&#10;yggId0VqbjSS6d8gKTMISXTw0jvQjVs3bmJ97bqAPDnKIivL5aVFlOWloyA9Qa4spROmJF2e37yN&#10;ZLCT2BAm30ry4HYSSpc9JEoS5nB/zyZiwhQZG2IksmSeTpbE2CR5gR+J97AwWZbS5Vh+diyXY6Vl&#10;KS9Z8mPvxEffXb1+W3DW9ZsPkuVTy7KABHmhqx+lFQVoPduKC21dGBiYoo24ThvD96zcxiTJtKy4&#10;CBcutNP4TazRi4knTS9fvY3ly1wbviMMr1yRnFRduXITy6s3aOPXMbd4dZPpucsYm1zEyMQ8hkZn&#10;hBJwz8AEvfYFpCYkIC8lCVmJ0YgN9kIcHYlG0dFfTX4Krq2QLDfKsHyhD1+Yszw5iMuXKbleJllO&#10;DqGrMg2D1cnoT7XFuQB1xGm9iRLz95Gk/wH+9RVKlt/5zkOyfOetHWipqaI/MJblNIlyhiDpL0zj&#10;xtKk8HuRLBMxATLSomTkCfHLkF5eet2CuKTEJ4soy5s0n/QPPkvPIwrwaXgSWbKslqfp9aWkJSIt&#10;uGdFfA150xjxdXkbWZTflHOW0sutXyZZdp9DgqeNUIY9+PbP4ayxH276CvDWOobJnAAslkbhclUs&#10;rpaHo95TB1bHd2Dv+7/Br37xU+x4/S3Ya6qi0Mse3UlB6M8MxkimL6XJFHzaVYXP+ltw+0IFlisS&#10;sVCRgLMRrsiw0EZFsAu89NRhe+qkcCFOjosBSpx1kGp5ErkeumijBNoU5426RG/UpwWgIS0IpTHu&#10;NByExowQnM2NRFSoK3ZRqty2fQ+stRQRQSnS21Ibaoe2wV5HiQRnAB9KiEGOpui/0IiVWf7bmSdh&#10;LuNiazUaq4vQVF9NidIe+z7cgdd/8xukxEUgI8KbZKYvSKMkNRYx7taUUo0QZmeMSAdj6GgoY/se&#10;RWhqm0OFhKmufRpegclw90+AgqoejlK63P7hUbz51oc4cnAvHE31YGeoA31VRRhra8LXUp+S5ilK&#10;y1FYnBzGlYUp3Lp2Ge1tHWhtbsXt2x/Rvoh2nvT3c3lxBpPjo+g814yW6lJU5aQiwNZIKI2WZMQi&#10;MdAdkSTGaL6wiR9y7myGBBdzBNNnYaxDkrOzg42LOxw8fChJ+ggX9uRXnYWTRwDMLO1gYGIOXaPT&#10;UKKDjsO7d8FI5Sj0lY/j4Pu/g7HSAeF9c8nY10ofkZT0M3MjkFMQg9LCGJTR8ED/JdwhWd4kUd54&#10;RlkuLsyjOCsFhRmJcmUpLUzZp/kMSMlSFKasLIcoXTKiLIeJBynzOWVJTEzy7SSSi31EUYpsnrsk&#10;BFkuPb4MKwpTTJgr167j2o07giQZ2Qt7HpLlHySifEiWOVX5yCnJQ0pmGPILk1FRWYSOzkv0wrdI&#10;luuYoXTZ1TOAM42tWKWUyFGWI60oS+aBOCWilGaJZLmwTOmSmF+6hpn5VXDpd2xyAcNjs4Isu3pH&#10;0NbRh9bWdtRVVSMxMhRB7nYIdDBBLF8YUZqJtcuLD8lybqyfBPlAlizO7qp0DNekYDDNDucDTyFB&#10;5y0UnX4PaSY78bPXXhZ+APrll1/Ba6/9QLh15C06Wm0oL8EKJVZBllNPL0tp5IlRHrLLPWlJ9upG&#10;Gfbm0swjZSkiivBJeBJZspyWpsY35cV9j5Pbi+YfQZZchh1vbxLOo7kaqCDL0wwVAeZw11ZApLk2&#10;ZgpCcK0mDgu5PhhNdUO0/kGYUwK1UFPE/q3bobTrIFI8PVBAf/v59vpYrknDUkU01htScb+zAh/3&#10;NOFOeyXJMxNX6tMxXcLSzMJUfqzAbHEcCdkfg3FOuBRihTN+JihxOYWzsS5ojPdBRbSrcO6yJiVA&#10;KMk2ZYailoZZlqWpoTiueAJvvPsu1E8qIsSGS68G0FbYDQc9ZQRbG5EsdRDrY48JSs+X52aE93+D&#10;DmKv3riMcfoOJWflwNrGGhZGRtDX00VtRTFSQz3gbqgCJwN1kmUcEn0d4fH/MfdX0XFlabo2WmOc&#10;m/Pv7srMgmR2mplRsmWxxczMzMzMzMzMsmQxMzOTObmgacO5ec83VyjssNLOyqyu7n9fvGMujhUr&#10;Vsxnvt8kYzX4mGjA21iVAHgbF24QUKQ0IKtgAE19G/hFZMPeMxb3lPVx87Y8zl68i+Mnr+PCmZOQ&#10;vH4B0jevQk1CCA46CvCh58rE5uvcmh/DY/rPPqT/SUleLgF9Ed8+fYKHO1vYXJyiPGMUM2ODGOlo&#10;QGddEaZ669FcEIv72dHorc1FYZQ3quN8UcNG1knyRzMLUaeHUSHDHzmx3ihLj0ZNdjJaitK5oQNZ&#10;9VAHFRLaitPwoDAB9/Ni0VaUiHZafpBLy3lx6KLfpZ9+l8mqVEzWpGOyNhNTNZmYqc7ADOVX09VZ&#10;tJyNoZIkrEwM4dnjJz+BJR+IgpBk4kPyJSwfEUgWUZiZhCJSQ3kBB8ueljoOmEwH3eVQRysBs4OA&#10;2UkukwdMJj4wmRgsmSZIY0P9L4B5EJw8pzlKoJzkYDlJmpigVACYTP9oWAq6y9fBkr/O9m3vPeUA&#10;ycTvKsIXv8sI31kyUDJI8vWb5MIIpORFIzkjFKGRjohPcUVhWQo6+gbRNzqIyoZilBRnoq+jG9vb&#10;bLqTbwmO39CHMkD+VMxdMvHWv6FS3XMOmGubjzhg8t3l3OIGB0zmLofHZtE7QMDsHkBZRQWSEsMR&#10;6GmHaF83KolaoSI7ETtUan8xPuzGCpYIlmukrc1tbG7tYXtxGiP0Eo7WpFKJ3A09QZpI1bmAQoJl&#10;lslNnPj0fbz/zjscLD8mWJ46eZHrPlJRkEuFgHUszr10llsrLAQ7SzCa4WDyS2EpqNdB8nVixx4M&#10;yXIAOwA/fn0lLwzLwsQ8vWwN+8u7jhzcz2X6BzL+g2JwYs6SDy+27b8Tlkx8YPJhydb52/6REoTh&#10;35LgeY/oPZrtuc85SzNFUTjJ3UKJmzGiLVSR4aCL1dJo7FTHYrs6CiuFIVjMDcZCbhCmMgPQFe+H&#10;7vQYjOXGY6E0BbsN2XjYkEbHxuHp/Wz8OFCLH4fu4zs2VnIDg2UadhszsVmdhgU2KEGaP4aTPLlQ&#10;71SqD5aygjGT5IVKR3XUh1iiKd4dxSF2BAGCQZIPKuM8yFkGcrBsInfZmBMHXR1VXL58ETcvnoXm&#10;vbvQk7sLdbFrcDZQha+5Lpz1VZAW4o7V8X4Olnvrq/S+buApObfvn1DhenwQ7fWlaKoowoPqMgy1&#10;1KMsORpJnlZI8bZBT3kmgSgIhcGuKAnzQD652QhXC4S4OSIu0BfpVEguTE1AfXEBKvNyUEkZfmlC&#10;BLLC/VEQ5YcKAn4rFerbsiPRkROOgaJoblq+Pio0sDk9lzsrsdJdhcWOckw1FmC1qxqr3TVY6qjE&#10;fGsR5u4XYq6lGIu0vNBaSOfkYrW9EBvtxVh5UIj1tmKsPWDLRVij5fW2Em59vb0EG12kjhJsdZRh&#10;m6W0f5OJzt3pLMZeVzG22wuw01FIKsIubdvpLMEOXX+rvYi75mor3VNrHl2zACu0zLRK97HWnIdp&#10;AunG7CgeEywfCwBR0DkKgpJJEJSPdve4wQyW5ua4EGxJdsoLWPa21nPiw/IlMJsxTLAc7vwpLJnD&#10;fBmS7eM0TmKw5Ot1sJxk03aN8ZzlPwKWgqHYhUXS0ho3SMHSCkFzZYPre3kwDMsHJR+WgtsePv2G&#10;QPnX17pKfpeRP/31VUf5Apah/naIiXRGQqI7IuKsEJNsjfQcKk3Ri15ck4voNGdER5sjNyMMs3Sz&#10;j57+iYPgm8QLx/JAyV9f33rCwZKJwZK5Sz4wWeOikfE59A1OorN3EKVVlYhLCkNGWgz92GUoTExF&#10;TRG9qOR+BGG5OEOwnBrGNj2oTTZJ6OIsRqnUNkSwHM7yQW+gJjJ1L6HA5BLyzG/hzOcEy98RLD/g&#10;OcsTJy7gxPHzKMxI5VrNCcJyc5lA9AZYMqgdBOPr9Dowvk6C5/wcLPmgZOIPdcfXr+1neXA/l+kf&#10;yPgP6iAs+aAShNl/h9hn8mHJX3/d/f5ndBCIP6dXziV4zPW2INTOANri16B9/SQ87t1Eip06yr2N&#10;sVoWg0f1ifi6LYvcYjI2iyOwWRCB+RQfzKb5kfOMwFppHPYas/HsQT6eNKSQE03A87YCblCCHwab&#10;8U1XFcEzFw+bMri+mt91FXJTfH1DmfRzyqy/pUz7e8qcn9ZlYCE1ADWOOijy0MP9eCoEB1ijJt6L&#10;gOnNDZpQneiD2tRALhTbnh9DYPJFJhtUPNQJ+eFOKI50RWOiL9rJgfbkRaErNwLDJQmYbyboPKjA&#10;Qlslgakay101WO2pI1HaXUnr5VhrL8NSUwGWmouw1FKEZQLUKsFng7bvENCYNunYnZ4qPOon9Zbi&#10;YU8Jdhl0OgoINkXY66ZtveW0vRx7PaV0Tim2CVr8dKurFFsEpC0GMoLSOj0nHozyOQAykK23FXHp&#10;BgMeia3zl9f2objcUsClGx2lHBAZNBkgNzvLOLFlBk62f5VBb/88phWC3SqlqwRVdp2l+wVYbM7H&#10;QlMe5hpyMFNHzrEuk4PhdG0aucpUTpNUyGGaou1jlQnoK43H2twYHhEs+TAUBCUTWxeU4L7HBEvm&#10;SOenppBLDr40J/VFGFYQloLhWA6WnQ9I7Tx32UPA3IelIDDH+pjD7OWGxXsdLPnA5EFzhDT+XwLL&#10;eeLP7BIBk0C5SNBcXuTVX66QszwIS0F3uf3wCReGZZNCszAsi46yBj5MzF3y569kKYPn8+/+hO//&#10;TE7zT399FZbBLpZIiApDZXUtEpPDEBplifhUb9S2VCGLSmzR6faIjDJECpVau/sHCXysc+d3nHYe&#10;fvsKIAVByfbxj2PbNrYfcw6TH4plYrCcml3hQrHtrLXt/XZU1NQglkqjFVWl6GhtQ1FBJupq6CVe&#10;IZCwjsYsUyJYLtOLxWC5Qw+IwXJ3aQ5sAuih6hSM5fgSLLWQqXcZeUbnUWApjHNffsQ5yw8++BAf&#10;fvgxjh09i5PHLyArKZ5cK9n5haVXYPlodYZg+dMw7H8FMPli57Brvw6Y/0hYHtQrGf4bxMAkGIb9&#10;f1P8Bj5s+R8Jy9fB8G/plfM31jDZXs/VoelIXIeZ6CWEqEsgy00fNYFWWCyKwG5VLJ7WJOL7jhz8&#10;qb8E31JGzMKqjxpz8Ywy5D/11eKHvmoCZCGvf2VrJgGxBD8M1eH7wSZ8S5BhgxM8a83Fo+ZMOicP&#10;39Lx3zPnOdxA7rMeP/bW4CldbyHVH82eRih010VTnAsHy9IIF3J3XqiIcUNFnCeqCIa1BNXWwlgs&#10;UOa+Q8Da6CS3RfDdJHe0yQDCwYKBh6BAcFhqyiE3xNNqczZPTdm0PQsLzVkEj3wCCU8MYJv0XdZb&#10;CWDkqNYZ1PbFrbfQMQS4jQd5dBxBq4Xc3v0crNB12Ocs3c8nCNFnUgFhkT5vuSXvlWWmFbo2S9m2&#10;BbqPWXqei+TWmFtk5y+SWMo038iOySWQZXPiL7OU7V+g58aOYWLXYNv564Kars3gIDhbn8UBb4KF&#10;WQl+bBu7HrsHto+dz12D+4xsuiZP3Ha6DgPqdG0KhqtSsLkw+WJM2IMw/Ft6tLOLJ3uPCFLjyEmm&#10;gg/BsqmyiINl9/3aV0Kxrzb2eYChjjYeMLs7MELAZBKE5mjvPjAPwFJQL6E5/BNYHgTmfwaWc/uw&#10;ZC6THcM5TnKas0srXIMfto85zcXVDQ6cTMxdrm5uY+fRU2LTU2ISr2Usqz7kQ5OBkoPld/9C6Q/4&#10;4S//yoViX4FlmJsN8nIKMTz3GH0jq0gmUIUF2SE9JRhJ8Z5ITHBAQqwFUhJpW6oL6muLMDG7hqn5&#10;LaxvPuNgyAu/8sTCrhvbrIEPD6p7j7/nxHOaDJrPCJiPuD6cc4ubXGOfqdlV9A9Oo6yyFum5yYhK&#10;DkRhcSkyM5IQEGSKDHK1KwsEL3KAzFnubqxiZX4Kq5ODBMt1guUutijjHG/KxxC9dBOFgegO0kQG&#10;wTKHYFloI4QrR97HH373B3z8/vv45IOPcfzwGZw4dh4p0ZSBbW9hiauvfD0smRjA/qthycTOex0w&#10;d1enSVOcnhAY2b09pvQlLPdFbvghC8/u3/ebJAjWvbU3A4cPJJauzU2/gBSToMP775Kgs2TL/Ht7&#10;3b3/Wr0Ohr9EL65BznK4tQLO+vLQkrgFa8nbSDeRR6mbFuqDrTFfEI6l/CDslkTiu8Y0/Jmg9KeR&#10;OvzLNJuSqxM/TLbhh5FGgmU5QTILD2sT8A0bwYcc23dDLQTEZnzbWUH78vGwMR1btUl4QtB8SoD9&#10;drgZ34+34BvSn+i471vKsJUXib5gW5Q5aaEp0g4F/uYoCnPgYFlN/+1yAmY1LReGOaI+MwwDpUmY&#10;b6JMvjETM/UZmCQnNEMZ/ixl9NMs82eZO2XyHFxomWmeXPAcHTtLTna6Lp2OJ1g0ZpHYObxts6Tp&#10;mhQCRgYdn7kvAgkds9CQxV2DAYidw8Rdk6Uc+MghU8rEIMnEP57BjF1ntoEBil2TjqfrMVCtUF7A&#10;tEzwW6yne62jc+qzOZgxUC1zDpABloBLy8whMi0TrPlaIYiv7C8v3adj2XkEd6alZrou20a/xTzd&#10;0wK7t9YCLFPBYJkKASxdZeFXcrKr5GzZMtu+wt/O1ml5ka612ETgpe+xszzNwfJ1MPxbYrB8+vAx&#10;AWsY2UnRKMtNe+EsOVjeryN32YS+1mb0P7iPgbYWToMdDzDY2YahrvYX4gPzJTS7eeonDfa90Jth&#10;OcZpgsD9t2B5EJgvB1jnz3X5ap9LBslFJnKWC8v7IVkCI4MjgyUDJavDXCMTxQzaxg6bBJo3OMHu&#10;42/w8Ol3HBwFW8Py+1l+tx+G/fGvvL6VP6mzDHUzQ05GAirrqpBfloK01EAEepkhyNsMwT5GiAox&#10;RkK0GTKSHVFaGICqqnR09vZiYHQSfUMTBLsNDpJ8YC4s76C2oR19g1N4+IT1afmR9AMt//ACmutb&#10;T7G68XgfmFuYmd8kYK5hcGQC5dXliIjzRUREAEIDXBAe6oLUpCiuw+vT7U3K3HmwZP0hVyb6CZZr&#10;BEtyl5RpTtwvwlBFMiZLgtETqo0sg6vIMT6PIvvbuHn8ffyOYPkJg+X7BMtDp3H8yFnEhARid4fB&#10;8mUYlg128P8mLJn4wHwJSx4omVjDIybu/g7CktM/BpZ8EO3sA2r1/wJYsvvify7/HndX/jHu8nUg&#10;fJ3YRM+C69y5bIg1gmVXbR6cDeShLSkMA7HbKHLUQb6VAiq8TDCZHYSZTB9sFYTiSXksfiT39Oe+&#10;KvyZQMdmGflxjEA3RM6yizLuohCslYbju/YCfN9TjT+PPsBfJwfw42A7nj+oIFeZhcf3M7FRk4QN&#10;AsEzBlFylN8O1tPxtfiupZg+Iwkz8d6odtZGbbAFCgPNkeVn/hKW0a7c3LPp3qZc3WVfWQIBIJvg&#10;wYMSc2zMAa4xZ8icYEcxF/Lc7CSnSY5zvb0UawQCtn+ViWDAO7aIHCmr/2MQIriQuGvRNpbyxPbx&#10;6vJ4kOI5RHYNdj7/OvxrsvTlPl4IlBcGfXk8Pzy6QffFD51udZbz1lkYtbMUW/S8mbb7q1+IrW/2&#10;VnLa6iNRuk3bdgdqsDtYwzumtxo7A3XYo+e7N9SARyNNeMg01ozHVEB5MtGKJ5OteDbVhmdU+GHp&#10;8xn6rUhfz3Rw61/PduKbuS58u69v2Drp+5kHeD7dTu8Pvd8Pf9pw55eID8uRgQGuN0E5wfIVZ3m/&#10;Hr0tzQTL+wTLFk4Dba2vheXwTxwmD5YjtDzc38NphFymIDAFYTkxsg/LsXGMT/CA+ethyQZYnyNQ&#10;vjobyQsRKDmHSWKQ5Hcj4YVjtwmWu1xvDCbW0JQ/gg8blODxga4jBwcl+PFNDXz8XDQR4muGzFRf&#10;JCfYIiJcFyHBOgjwNkCQry6S4y2REGOOpGgXVFXkoKW9AjW1haiqq0RbTxf6h+YxPLZEwNvA8toj&#10;TE6voqmll4Mgz1XyIMlP+bBc23xCJYI9zC+x1rHMYa5Suso19EnPiEeQnzUi/B3QUFWD7vZuLMzM&#10;8ZzlOmWQlCmtESyX2WDqGzxYblGGNfOgFAPliZguDUV/hB7yTG4gy/AsShxFIHz6Y/zuHYLlezxn&#10;eeTLkzhGsGSTtx6E5foSAWhl+kVrWKa/B5avkyAQ+euvE38/+1xe4543w/LVcOzrYSkIx4N6Eyx3&#10;VhgIedpamsPq7CS3zKZI+3v0Ovj9WrH7EoTlf1aC0HuzGBz3RaBk1QGsZTav7y9Pj1lLbUo7a3Lh&#10;aqgAUyUpiF88i1xnIxTbaiLfURvjWQEcLNdzg/G0Mh7fN2bgBxZ67a3Dj+QGv+urBwvLrpVGYyE/&#10;EE8aU/CY3OPX99lUXmX4vqMez+qLsZwdhbn8MDx7kIvd+jQskYNcyA7HDhUUnzblEEwL8Jycz9dV&#10;qVjNCkWzjwmqA81QEW6HBBc9VMV5cMBkKVMawbImOQA9JfHkzMgJkjin1kSujzk1co3MHc5zDi6D&#10;nCTta+C5SiYWVlyie1x9wAPhWtt+uJUBjNbZvpUX4VIehBlIX9T/kTjAdvJgvN1dht3eip9oj0D2&#10;sL+KVEOqxZOhejwdrsOzkXo8H20gNeFrgtfX4/fxdOI+nk3eJwgxgLXg62kCEoPSfBu+WejAt4ud&#10;+I5pqYvSLnxP6Q/LPfh+sQ8/LPXjx2UqmJD+tDqIP68OkUbx55UR/IXSv66NcSnb9uP6KP5E+oG2&#10;/bA+jj9vTnL60+YUiaWkjUk6bmJ/2xT+vMUT2/fjxgT+vDaCb5ZZlRK9Q78y/MoXg+UzcqWDPb0E&#10;yyhU5KejuaoYnU3VP4ElX4Kw/Dl3OUL5PF9Dfd0vxID5U3c5RBrlYDlOGhsnaO67Sz40fyksOWDO&#10;8WD5E2D+DCzXiAdrW3scKFkXRv64sEyCfSz5jXwOwpLfwOcnsAwPMEZ4sANiot1QkBmNRCppRoSa&#10;IzrcHJGhxkhJckZCvBO5uwBkZacgKTMCBaWpqK7LRzu9+N3djegZnCRXuIKG+13oaBvF6uozbO59&#10;h83db7H98AdOW7vfYWt/29rWc/pSz+kL7odjCZjMofaPLaOktAqp8UEoyU1FamwEkqPDUZKXhhWC&#10;5dMtcpb73Rw2FulBjg1hh5a51rDra5htr0JfOTnLsgj0Rxoi3+Qm0vVOo5JgKXHuU7zz9lv46L0/&#10;4NMPP8Lhz4/i6LGzCPBwxaOtLYIkv85yEesL83i0wuaQ5I23ehCWfAlC7x+h1wHz6RY5GQa7ZTYu&#10;LE98WPKByRc3jde+Xmxj48f+DVjurpODpOfK1zbBk3WfYX3WmFhH7y1y26tzk1y6vUJiqYC2aNsW&#10;PS9ObFlA2+wadL0tcoDbq3T91RXS6mu0/9kC2jmgXfq9Wch9m7le+l67TPTbsI7obB8ntiwgBrGf&#10;aJPAx4DHGo2xbkmkx1TwepMeESgPirlJngjc67OkeTwoToGHgSLsdJQgfP4sfLRkUe9phDJ3DfSn&#10;OGM6xweb+SF4WhGDr2uS8Q3BjdVBPu8sxJPWTGyWRmE80Q0rBUHYovf4QaAFOoNssZAaiNkYH7T7&#10;2CBI/jailO+gL9wZ64Wx2CiJxWCkHcZjHbGRH4qn1Yl4Vp2Ex+ReV8nNdgSboz7IFE3xLoi1V0dp&#10;qD3q4txRFeuG2kRfJDiboDzGC72FkZitTSQwJhEUkwmIqVggGC8SPJmWCZ4rBMZlptY8rm5yvYPU&#10;mYfNrgKCHa+ec5s1xukqwm43UzEe9paQWGOdUjzqK8XjfqZyUjWeDtTiGbm3Z0OVnJ4OV+HZaDWn&#10;J6MExPFGgl4znhPwnpNzY/qG3Bpf384+wHdzpHk2WTbBjvTDfA9+XOLph0XattSHH1cIfqsEvzW+&#10;CIDrBL+NEfzLxhj+ZX0M/7oxTpp4oX/ZGt3XGP60PYs/78zhL6R/257Hv+0s4F93F/CXvQX8dW8R&#10;/7I7i3/fneb0bzuzdAxP/7o7h7/Svr9sz+Avm+P4C4Pr2jDdSz/BuRff0P19N0dAn27BNmuT8fc6&#10;S26GlV30EPwEYcmcJQNmV1Mtupspr77PQrEvgdnXRi5TAJgHockDJw+Uw6RBcpeCwGQu89WQ7OAL&#10;WPLF1V8KwJJJsM/lPxqWTOvbD184Sz4s+SP4CMKSgVKwRezPdh0J9tVBZLgTwiJsEUt/uLBAc/h6&#10;6iA02BDxMVZISnJDXmESsnPTUV1bgyay75UNDWiuy0J3hSNaCixRmBOBzLQMxESEISs9B0vLD7G2&#10;8x3d8LcER166tvU1JwbJ5fWnWN54yoMluUsGy7mFbfSPLyMtIwnBvhYoyk5Gdkos/DxM4edlgInB&#10;B/h6b5vnCCijZKPJzI0Oc9N2cbBcW8d8ZzXBMoWbAHog2hiF5kJI0z2FKoKlzKVDeOet3xIsf49P&#10;P/gAX31+BEePn4OHvQ05BHLFL+osebB8SE7o8Qqv0QzfnR0EJnOYfJf5n3Gbv0RPVsk97s868oyc&#10;I1+C4HxKxzCxY/nbXsBSUIKwpHVuQHZunTc/JtMeAWCTQLBFUGBig1KvLs5jk4DGllmDq/VlelYk&#10;1uF7e5lAtsTTzgHxt28vkiPkRPBcmtnXNLYWBTWFzYWJF9qYHyeNvtDa7BDWZoawPjfM0+wwt22V&#10;ibavzgzyND2IFU4DWJ4awNJk/0+0ONGLhfFeKnT10LvUjcXRHk4Lw92YH+nC/PC+uOVOzA2RBju4&#10;foazlM4MtHOaG2qnY9rp3E605ifAy1AZdtqKUJS4Ax2JW+iOssf9AH30xtpiPtePYBmM3eJwglkM&#10;nhMwn9SnYK82Aau0vTfcBmOJLtywdx1BxkgylEKgojCqyKG2eZuj2FINWWbqqHIzRmeYIxbzorBR&#10;lYL5nGC0+RtjKNwW6zlBdP0I7BSFYznDH92hFqjxM8T9BFdkeRsjz88cdQTKagJmI0E42s4QpZHu&#10;6MwNISCmcw131smZrjFH+CADq+2ZpGwCIznGDnKMJH4joC3WerWbtUhlrpBEcGQpg+VOZwG2CaY7&#10;XYXY48DJ28bWWbq1v293X3s9xZx2+0pILCURWPcGmMhd9u2rn5du95Zhs5vuoYeuR+fs0fZHg+Q8&#10;ByppmTRQxW3bpeMYwDfpMzY68uj+Se3kbtsLCPq5WGrOxBJ978VGcumkRSoksOXZ+mRMUeFhmjRf&#10;HYO5yijMVlCBojwSUyVhGCsMwnCeP/qzfdCb7oHuFFe0JzqRbNCeZIUHCRZ4kGiJ+/FmaIii5x+q&#10;h6YALdT4qKLKSwEVHrJUiJJDoYMYGiOM8HiTCl3kDtlQoYJ6HRwFxY55tMNguUMGphGZCZEEywwO&#10;lu0NlQTLqldgyRzmC5fJYNneigECJtPrgDnc3clpiDRATpMBky++w+QBk2mQNIKJkdEXmhobf1F/&#10;+TpYHoTmK6HYvxOWfGcpCMs3OUsGSz4wD8KSdR95MShBqL8WwkOsERlthbAQfYQGmpKztEJIoD5i&#10;o8yRmemN+uZq9A6MoqmlC+2do2ho6kNBUTFKslxQmKyL8AANhPlakwv0Q2xsOOoaW7C2/R3dKA+S&#10;HBzXSPvp0hoLwZK4QQ8ecrCcnd9D79gCImN94eWmRcC0R1iAM6U2iAl3xGhfG57vEiwps2bhOB4s&#10;h17AcocBr7cBvWVJmK6IxnCsGWUst5Gqc5KDpeK1IxwsPyRYfvL+Bzj02WGC5Xk4WJiS09gQCMMS&#10;AChD31uaI3c5wwGFD0smQVjygcnBjJYPAu4fI971v6Y/Epv4mcHyCTnHp2s8PV5hE0K/WazulXXS&#10;fkjg39vX7vL0K3q4NIGHi2PYW+Bpd2EUm9P9WBklAAy1YmGwFfP9rZjra+GWZ/vv0/YH2JjsJfVh&#10;YagNM/0tmB5oJbVgduA+HdOMmd5GTHNqwnRPA6Z6avZVi8meekz2kiid6Koj1ZIaSI0Y72zAWGcT&#10;xrqaMN7VjLHuOozTOUyj3TyN0PGjXfW03MBprIcdQ6JrjvfS9di1+xpeaKqfie5l4KUm+9gx9S/2&#10;zQ80vdDCYPMLLQ23vNDySCsn/vrKaCtWx9qxMdHBzXzTkheLYCsduBioQubOVRz//CM8iLDGeJwd&#10;BqJsCYLeWMsNwGZBCHaLwvCkNBIPKwh4BMqBICt0BVtiIccfcxleGIi0QWeoOR4EGOGBlx7aAozR&#10;G2GPSXKDk5khXP/KzapUbNYR1MoS0RfthCY3XUwluJGjDMRKdgDmUrzIgVqjzt8IjbFOKAgwR66v&#10;GeoJlLUJHhwso2z1kRfsgI6cEHQRpNvirEiWeBBjgeYwEzSFmuAB5QUPouk+okiRhngQZoDWMH1K&#10;jdAeYUapCVpCDHA/SIeAoI1GX1U0+fHU6KuCZn81NPooo85TEfXeSqj1kCfgS6LSVQIVriyVQbW7&#10;PC3LoNxdFpW0v9aL5HmP9knSsfdIMpwqXXnLNQSaavd7qKFjajzuocJFHFXukrRN+sWx5U4SqHQU&#10;RY2LBOro82pcRFHN5CyGaic63kkMlQ7CqHW+jRonYdS5iNDyHdSQKijfKHcg2dN2ByE0u9xFk6so&#10;Gj0lODV7SOCBpxRaPSTR5CGNeg8ZNJCafWRx35eWPSXpGCk88JFBZ4AC2gOU8MBPkVJl+p2V0R2i&#10;gp5wDbTSvp40J+xtr2J3j80c8uth+ZCc5ROCZWtj3c/Ckg9KPiz792HJB+brYDnY1fFC/d0dPwEm&#10;gyUvJMtgOUBiodhh0ggnrv6SwXLyvweWgmHYn4MlA6UgLFkDnxewfN0IPnGBeogNNUVYkCk83LXg&#10;62+OePoTRUVYICbKiptVpIBKnB30AHt6h9Hc1Iba6mYU5pYgI8UNqbGGiA4zRigBNjLWD2XVVcjM&#10;z8Xo5Bo2OHf5DVY2nhMcn2Nl/VtOS6tfY3HlORaWn2F+6SnmFp9gbOohSqqq4e1vBU83Q/i6G8OX&#10;XGWAtyViI5yoVNPCgyXBkcGSdR9gsNxm4Nza5ua1XBpoRn9pPKYq4zAYa44yaxEka59Arf1NaAod&#10;xdsEyw/e5cHyi08O4eixC7AyNOBCj8sMlOQuuXSJ3M8KAYaB5m/A8k36KfR+vb7eWsI3W4ucnm/M&#10;4xmJgfLJ8hieLI7iyRLTyCt6vDT8ip4sDuPpwjCe07HPFkfwlK1zGiQNcHoyP4hHc/3Ym+0j9WBv&#10;ikDYX4XZpixM1rEhBFMxUpGG8epMTDTkYKQxi1w8leSn2rAzSc6quwpj7aUY6SjFKGmkswLDTB0V&#10;GG+vxnhHDSZIY+203lFJMKyi46ox2lnD7ZskjbfRNR7Q9geVGGurxmRrKaZbijDNxkJlKWnqfiHX&#10;iGu8uRBjjfkYbWT3ko2RhiyMN2RjrD4Lo3UZpDQMc83xkzFSSaJ0uDIBQ5WxGKqIxUBZNKf+0ij0&#10;l0Whh1xYV0EouvMC0COg3oJAUhB6coPRTerICkBbhh9aU3242URaCSwPMjxp3QttSS7oJNjU0X8n&#10;3FoPtppy0JAQwvtUOAs3kcVCugsGw60wlOKBhWw/LOX6Y40AuZkfio28YIzGOOK+twHG4l0wl+2P&#10;Jdq3SJ81GueIPvof9kdZozfSHqPJXlgqCMdaRSI26XfZo99im77/Qlk8RtICCAL6aPEwxFyyByZJ&#10;4wTOnjAr1PkYkNNxQxkVjPN8jFAX44TGRHc0pfkj2kkf6b4Ex8xAVLjJIs/sIvItLqPA8irSDc4i&#10;x+QSymxvosTiEkotL6HE8grtv4JCy2sosbnBqZhUZnMT5XRchZ0QAegGFVJ5qna6yZPjTdQSmBqc&#10;CUgMUKQaeyHUUFrtdJvOEaLzb1EqQrASQwPBrd5VnCAmSgAj9+UuhSYCYT0BlsGpmSDZ4i2LB75y&#10;uO8lw21rJFg2kGrdCY4Eqmo6v8FTGvf95NDiJ08QYyCTRTMdz85tZSK4cefRsfV0/WoXSZTZM1CK&#10;UnoXJXYiKHUQR6WLNMqcJFHiKIUyZ2le6iSNQjtxFJOKbEUpFUWh7V0UUN7DVEjKt7qDfCq4szTH&#10;QhjZ5kLIMr2JDJMbSDe+jkTKo6rCqND+cBfbO6+CUlCvAyUTt5/SJ3R+S10FB8vKgkzcry5FW10N&#10;OhvqCJYN6GiqR9f9RnS3NKGntZlT74OX7lJQPGgSKEkMkAf18w6TX4c5xDlLfjiWOUwuJLsPTKbX&#10;wnKGQDn76gwkgvo5WPKAyRtYnYFSsM6S38DnICwP1lnynSXfXfL1mygvDQR7aCLSzxABHroICLFB&#10;FP0hYxOckZ0biHwq/eYUxqKqqpybGHqwfwS9PYNovd9GEI1HVrI3cuhPnUyZRGigHarrG9DY0o/u&#10;/lmCJQPlM/oCzzhALq99w+kVUC48wSxpeHwdMUkx8PSxJkhawc/DkmQFLxdjBFJJuLulBl8LwJI1&#10;8JjnYLnAg+UWPaShFgyWJ2CqKg790ab05xVBosZRKhXehJ7ISQ6W7//xd/j4vffx2UdfEiwvwlRH&#10;C1ur+67yDbDk69fAkh+i/aV6HSyfby5yjpKJwZKnOTxfncDzlXFeujr2ip6tjOLpMkGRgXJpiGA4&#10;RJBkYtCkdQIjS58RLJ8xWC704elsN6fH0514NN2GR+MNmK1LQT+5oP40b/SleaA31QndKQ4kZ3Qk&#10;Uwac6oGBXF9053jhQaoL7ic4oIXE0qZYGzTFWPMURe4kyhKN4WZoCDciGdOyEZpCdNAYoo2mYG3c&#10;D9RCM6kpQBON/hpo8FNHra8aanzUUE0qd1dEqasCSR6ljpIod2aZlCQt30Wx/R3KnG5zGVO+9R0U&#10;2NxBkd0dFFOGW2RzG0VWQiRhFFrdJN3gVGR9kxN/vdDyBmX+15BFUEg3PI8MowvIML6ATJOLtO0y&#10;Mo2v0rYrtO8y0gzoGIPLtEz72OhQJLZcSOdWUWZaG2WDaHtj2GkpQldGFIc+/wCqwhcwluqO+RR3&#10;gp0T5rK8MZfpjYUsXyxnkotM8aYM3xhdoZaYJvAu5AdhtSwC64WhWMkJwHy6F5Zz/LCYH4E1cpA7&#10;1enYq83AXk0GdtnIL5VJmC+IwnR2GPoiXFFlq4FRAutUqidX/9lN160hZ9pOcKyPdSZYGqIy3Ab1&#10;8a4cLONcjbhGPi3kVrMc5BGldhKRpAjVk4hSP45YzZOIIUWqHadtRxGucgRhyocRQWmk2jFuG0tD&#10;KQ1WO4IQ9aMIofODVU8hSPkkLZ/ilgOVTyBU6ThClZlOIETxGF3rJMJIIbSdpZxoH0sj1E4jnM5j&#10;y+ycMJUTCKZzghTo+nR8sCJ9HlunlK1z16Q0QOEIfOUPw0fuELxlv4Q3pV4yX8CLlnnbDsFf7jB3&#10;nUA6LlD+CPxlv+IUIPMl/O99Dj/pL0if0/oXCKRtTLzlzxEq+xlCZT5FCCmMlkPufcItM/H2fUbb&#10;P0e43OeIkP8CkQpfIpzSCPkv99cPcdu47SR/yXdR7KeLh492sbW9g53tbezs7PwElkyvAFJAO7t7&#10;3LB+TQRIVmdZVZi1D8tadBAsOxvr0dHMgyUfmHxo8oEpCE1eWJYHzD5yl4J6EzB/2kqWOcyXIVk+&#10;LLnGPvsukzlMvsv8NbBcWFrF/D4wD8JyZYMB82/DkldnKQhLnrP8/s+vTtH1ApZJHhpI8jVEQUow&#10;osnVRcW5IyLVG6Fh1oii0mdGYSRS8uNR31DPzXc5PjaDoaFxdPcMoLqyBrkZCSgsiERxTiDCqURb&#10;XlFNX+IbzC4+pBtnIVfS6lMsMje5r/nl55gjUM6So5yef0x6hOGJDXKW9UhMToWfrxv8Pa0R4u+C&#10;0CBHRITaoau94RVnyTQ/NkxQm+dguUXWe3WYfuDyRMzUJGIg1oxgeZdgeYyc5S0Yi53C22+/hQ/+&#10;+A4Hy08//BzHjl2CgYYmNpfZbCP/WFj+Gr0ZloKQfKlv1qf3NcUD5JuASXpGbvM56evlUS5l0OSJ&#10;B8sn8714SoB8Sm7y0fh97I024OFIDboz3BGvdQKxWicRp32a0tOIVD+BaMo047XZtlOI1zmPBO2L&#10;3Bi88VpnkaBJqeZZxFFGGc/pFBJJyeokDaYTSNI4jmS6RhJdL5mum6x1hpbPUHoWSZqnaT/tI8Vr&#10;0GdqnCWdQTRdgy+WeYZTJhqhfoaXsapSBqpMmZ7SaQQosgyZ6SSCVCiDpv3BSrRfiTJjymhDVI6R&#10;KGPlxJaPceeGqh7nlv0o0/WlzNdX4Rj8KfVRPAwv+aOUwR6H970j8JYhydI22aOU+X5F2w7Bh1s/&#10;jDClI0g0EkZ5qA3iXczgrKcCExUZXDhxCHcun0MdObpdcqoTCbaYz/LBVJo7gdGdC5OOE8BaCWB9&#10;kXaYTPHEfJovJsIdMeJnhTFyfNOB1pgPscVitC+W4oMxFe6FIR8btDkZodnOAKXGasjTU0QzFSwH&#10;otzQ6WuKCfrvLpNjnaH/8mC0/Qtn2ZLsiWxPXZQEmaMm2hH1Sd5I9jJDvLMuWvMiEW8tD8fbn8D1&#10;7udwEfkEbmIfwF38A7iIvgcnsY/gIvYpXMU+gYf4R3CX+BAeEh/Dk9a9xD+ErySJtvtJfIQg6U8Q&#10;KPUZLbP0EAIkPyKofIFQ2h527yOEE1giCSYxiocQp/gVYgku8QSRRKVDSFD6DMmqh5Cmfhgpaoc4&#10;paofQQa9jynqx5BKBeB0zePI0jmNHN1T9N1Po9DwLAoMTvNEyzmGZ5Cmc4LeuaPI1KJj6Z1N0TiC&#10;FFrONj5HBaTL5JKvoZQKSZVUcKq2FUKVzS0SOWHb66i2uUa6gRo7csN2t1BPaQPlIw3kfhsc76DR&#10;6Q6ayCGz0Ox9V1G0uomRKKXlFndxkgRaPSTI5Uui1UsabT4yaPe5hzZvKXT43iMpoNNPkQpJCqh2&#10;k0Bvrh9Bbxsbm1vceNe/HpakrQ3UlRdy/Syri16FJQfM5oYXsGTig5KvVx3m34YlkyAs+Q1+mPiw&#10;ZPWXXDiWOUyC5dQBWPKB+UthOc9SgiU3QMEbYMlzl6+HpWAYlul1DXy+Z/NZ/vk1sGxLMEc7/Tnb&#10;O0eQEOmHuFhfpOXEIDHMDTHBniiuykNSVgJyivIwNkVfYmEDY5ML6BsYRWtTF4pzM5Cf7oamfD9k&#10;RPihoakbS/uQZA5yaWUfkGtfY26VIEnLc6vfYmb5a0wvPcfU4jNMzD/F2OwORmf2UEnne4b7ISjE&#10;CSGh3ggIcEZsuAf6hwbxmEpOrDUsH5hzBMvNpTnsbGxihw2lN96L/ko2YHEyBuMtUWUnjjjKNCus&#10;hWArcRS/e4dA+Ye38RHB8uOPPyNYXoaqkgbWFqaxurjMAfMgLNmIOXxQ8vW6lrH/CDFAMnC+WN94&#10;PSxfag5P1yfxZG0CT0nMaT5dHif9FJaC4sPy6UI/wbIPT+Y68XimHXuTrdgbb8LTySYMF/pTqfcT&#10;+Eh9COubv4fehbdgcOl3nGxuvgs/yY8RQCXvINkvEKZIJWyVLxGq8hWV7L/kFKr4UmFKXyGcnAhT&#10;mPJXL1xJKG0PVaLtSuQwSCGUaQYoUGle/jMq7X+JIPlDVPo/RKXyrxAhRyJHEEbLIeQOgsklhBC0&#10;guW+oHugDJnAFSBFpXSpL3iSZCld695nlNL1yBUE0TlBnEugZRK7Tig5ixdSoPuhNIhAGHiPri1L&#10;DopcRyj7TDqPKViGnIg023+Y1o9w68FydP+0L9lQCAUB1khwN4O7gTKs1GRx8eRxiAtdgpOmOHpj&#10;nFHiqofpNB/MZHgQGJ2wQE5yhtxfb6gFhsnpsZavkfI3kSRDGbSpBhqttHDfWhPdLobocTbBA4Jj&#10;j5clBv0s0RFoi1YqVOYRLLXPn4D8oXdR46KLmSRHrGcHYqMoHIvZARiNd+acZRs5y/Z0X+R6G6Ao&#10;wBTVETZoom3Z/tYIs9HE/ZwQ1ATrk5O+jGyja8ihNNfiMvKZ87a6izJ3VRTaC6PA6gqJhRaFkUWg&#10;KSBgsPrHCg9x1PipocZXHeUEh0o/ddSEqKKC1dfF2qPaXw9Vftqo8tdEiacySrwUUeguR8uKqAnQ&#10;RqWvBp2nRudpoNBNgTumgtZrA7VRE6iJMm8l1ATR84jSQ2uMMeroXou91FDirY4Kf22U+mijzEeX&#10;Pk+fCi1GKI+wRDn77uneqCMXX5bsgaokfxQHWSDdWRrFPuqo9DdEmpMSkpzkkempjjx/XRTSPVYE&#10;aKHMXweFvrrIpGcX62WMaE9DRLrpI8LVEOEuBiS2rIcINwNEuuogylkLMW46iKXjoj2NEU4FkCAn&#10;XYS4GSLQURehznqI8tBDMH1euLUcgqzvIchOnlJFVOfF4MnOHledtE3Okq+DUHyTmLNk3eiqinO5&#10;EXwOOsuORlITuUsSH5r8UKwgNF8C882w5Ougw+S3kH0ZkmWNfYY5jRAwR0dHMTb2064kgvWXMzNM&#10;vLkt+cBk4kC5sEIGa4UbxYeJ7yyZ+IMSCMKSDa/KgMn6WTJg8p0lAybfWQrWWfKh+WJwgr/8T144&#10;dr/+8jdLtf6Y6yjByMQM0qI8kZEQgpbW+2isaEJf+xjmV55gcnYdtc2NaOvuBhvTlQ1RNzA2ie7e&#10;cbQ0PUBVVgT6a/Mx0DeFselNOuYh3fwTDpZcyJVBkmA5u/KM9JwHSiYC5eT8E4zPPcbg5DaGJ5+g&#10;tnUYiRnZSMnOIXcbgEBnU8R5WKG/pQVPOViuvOgsz2C5sTjLwXJ74yFWJ/owUJmGydoUDCVYosZR&#10;kmB5EmVWN+EkcwrvMFj+nnUfeR8ffPgJjh+7ClkpBSzNjGONfoRXYLm83xDmNbAU1H8VOJl+KSyZ&#10;npG+XqN0ZQLPXoEl30m+qqcLA3g814tHsz14PNvxApYPCZbPCJZjJUGIpRJ9kPznsLvzIYyvvQs3&#10;0Y/hI/EB3Bg4CHZZOseRqX8eifrnkKh3Hsm6F5CkS+u6lym9RrqKJL2LSDa4zCnN6CpPxteQaXqD&#10;Uxop2ewWksxuIsVUCNlWYsi1FkeWpQgyLe4g3UwYKWZCdAyltJ5sfQeJlreRZHWbUhGSKFJsJJBI&#10;mXkSKdlKFEnWIkixFUWanSSSbcSQ7ngbGU4iSLUTJd1FppMESRJp9hKItxBGnPktJFDGn2QlgmwX&#10;MVSF3kN9tDIKPTToOnQMnZviq4wEL20ku1Dm7ieHLA8FJHrIIM9HGZmumqiIckcNZcYFwbZI9rCA&#10;m74irNXkcO3sGciI3YCy+CUonPsStw5/iL5EFyzn+mIuyQmLlJGv5wQSQMlpJnsReEUg+ck7SNOS&#10;xlJaAFbJHc7nhGGjOhuPHlRipjwDj/rrsXW/GI8HarBSmYwqcpKG4jdhI30Hc7mhWMz1xHYxC+OG&#10;Yy7DF8MxDihzUUczuc2urACUhViiONAMlawuM84FWQTLUFtNrs/lZGMYtqfd0FiqhdJ8Y6Rl6SMx&#10;TZcy7mk8+fox8kutkV1iADd/CSQlmKC1MZgyxUB8u1WF7aU6/PX7Zfzb97vYejhOGdYY/vTjKLZ3&#10;SvC//9f/wfAMuY7JHvSPdqOwPBvJ2eGITPSGm68Vt55VkAqvAFckpEXDxEof8uTMNXTVYWRuCCc3&#10;U+gbiMHWnH6PCAvEhdvA2UYdl25fw3XJu7ghJYaLt0VxVVQKV8WkIKahCS1nD5gEhMErKxdxdfUI&#10;KKqEW1YlZDS0ceHwe7h0+mMcPfoR3vvkbXz81R9x6dYZyMuLQklGGDqKwjBREYK6ogjuSNzGhTs3&#10;cU7oGk5dv4zjly/j1LXrOHPjGk5eu4ijl8/h8LmTOHX5LE5dOYcTF0/h+IUTlJ7E8XPHcfHmBVy8&#10;Trp6AUIi13Dt1mlcP/EBrp/5EHdunsC1G2eQEO+Prx/zYLm5ucm5y18Dy12C5cbaCsoLspCbEkvO&#10;MhstNWVcnSXfWbbvA/N1sOQD89fAkumgy+TDkheSHaB3g7lLHixHRngaHx/n9CowBesvyWH+DCz5&#10;wHwTLF/MQHIAlgyUfFi+rt6SD0ueu+TpR4H6y99MVgdhgaAzPfsQpSl+KEuNQn/PGLo6RjHYv0Qu&#10;kTXS+Y6D39gkWeBlNqbrFjnBBQxPLGJkbIGbwmt8bIoc42MC4zMCJIGShV73YTm//IwA+ZT0hNzk&#10;U85JTi5QShojULZ0zyMuJR9BETEIi4lEdm4hymp6kJmeioo4e5SFGaO7OhNPtze4juA8WNJDHBvC&#10;+uIMgXILW5t7WJ3qx0BVKqZqUzGcYI1aJynEq55CKZWMPRTO4A+/fwcf/p7nLD/84COcOH4ZYiIS&#10;mBnrx/qSACxZ14b/C2D5lGDJGvUwvRGWG1MvgPmcwZJpVcBd7sOSNep5CcqhV2E58xKWe+PNeDrV&#10;jKmKCGQashDrGbiJfwrrW+8jipxfhcUFRJkII8HTAM9HK/B4sg4hXkZQVRaCjo449PUkYWgoDyMT&#10;FRibqcLEXBMW1rowMdOEmbkWLCy1YW2rCytrHTiySXXtjWFlY0DrJEczeEf5IbksC4H0LvrFOyI0&#10;jQCS4IzCuiiUNScgMNYOvpHW8I92gD5dy97NFWGxcXAJtIZrkCU8Qm1g52kOtwBbmNrpwdReF54h&#10;FghJsIJPpB48wvTgSe+TX7QhnAMVYGQvAgM7IWiY34S62W14ROqgacAPz74NQVSWLRSo1G8dbQf/&#10;6iQ45wXAOkIJieWmcAhTg4G3CjLy3ej+PJHF5oId7UBJrDtiHfTgbqjEzQspfPUiZO/ehJHsTWjf&#10;voCP/vn/Q25KH+t5fgRDN8ylemKXHOB6cTDW88NQ7WoNvRvnkWOnj9lcuo/2bDzsKMWz8XZ8S7/Z&#10;5mgLdmc6sTvZgedzHRguikKBmwlKXa2wWpyEtao4LBcFYLssCosExukUL/RH2yPHRgFVwVboJsdZ&#10;S+vloVaoDLVEdZQ9SiOcEGKnieIQRww2h1Em44y2ASNE5WjAJFgCDgnK6FluQeNIFDIb5FHUawl5&#10;z2sIz3fG6tMutI2Fo3vSGw1dQXj04zR+/A8qtf/Ht5jZnqTCdgu++2EE3/6J/qPf7mB+bxMtgy1I&#10;LUpFdGYMipvK4BbqDc9wfwTEh0KH3gNVUy1oWujitpw4pNSUYORkDyt3O2iSO9dXuw57Mzm4WKpC&#10;Xe4OAekSzgnfwaW7IrhwWwg3pSQIluK4JasCDVsP6Lr7wzMtGRn3m5FW/wDBJY2Q01cnWH2Iyyc+&#10;xqefvY3PPn8LJ469D+Fbp6CpIgZ1eWEYq4rAXlsIhpoiEL8ngos3buHa7Tu4JiyCM5du4PKtu7Qu&#10;itOXLuPE+Qs4dvo0Ll67hCs3ruI8gfHUtTM4fe0sTlw4hgtXT0NUVgS3xG9BlAo0wncu4vq5DyFy&#10;43PcvXsSt24dQ05ONJ5ysGST2b+E5ZvCsT/R3h7WKV8syU1HXmocaopz/iYsBRv6CMKyr62VjNID&#10;9BMsBw7Asrez7ZV1QVgyh8mHJQ+cfQTMQQ6YIwTMUQIlp32HyQfm5CSDJgPmDKaZpnnOcnaGDNE+&#10;LFk49j8LS0FnycGSJDgwwetg+cOfyWUSMJl+U0ql1yEC3vzSn9FVn4b2ggD0tHehu3+SQLiKlVXW&#10;gvU7rK5/j9WNb+iGntBNPqIb3sHMwial25hd2sMcbVtYYYMMECCXyU0SIDmxRjwkBsvppceYWnzC&#10;wXJ87hGB8gkGZx6jrmMWUYn58PENgJeHI6LDo5CRXouSnDyMlvigL80cow0JeMI6jzNYEih3VuiB&#10;jQ8Q4CZ4pbFtst0zQwTLREyymUcS7dDoJkuwPI0SgmWg0imuvvL9P/yBYPkBPv7gfXKWFyB8Uwjj&#10;gx3YWKbvykDJAXMOW0szr8CSr/9OWD7ZWiDNc3o9MOfwfHOa9r0EJucyCZi8kOzYC2g+IWhywFwY&#10;5lq/PpnvfwWWrGHPw6kHlAk/wNOZB5itTUKptQTyTW4g6N6ncBH+I7n0w1z9TYqtHHIivfHXnVn8&#10;y5M5BIU544rkLUioyULRQB1KempcqkIZnjplfkqm2pA31ICaiR60yTGYuppAz1YP+nZmBCpz6Nua&#10;UGoKSzcbWPo5wi09DH6FMfCnd9GLMnf3FDdElLsg/UEo0huCEV3kCcdwU2gTdO18/eEXmwHrADfo&#10;uRpD3V6fPtcEqsaGkFZThJw2kzJlwlowddOBmpkCjO2UCJjy8AgXha7NDSiZXYIiuVZlG2nIkrM1&#10;8RDHOMEiociRgGgMHV8TaIc5wijEBFqusjANVoO2pwyBVBQ9w14YX4xA4VAzHkz1ojzZE9H22vC3&#10;1ICVtiwk7tC1RW7CTFUaTraGOHX6K/jrymItywfzWZ6YTnTFZl4QnlbHYY2c4Fp+FAajPFHrbooS&#10;ew00hjqiPz8GC2xA8MZc+j8kYLY6HXURnqjyskaTuzmmg12xnhiE9YoErJRHYJNAuVMaxbWGnSK1&#10;BJkhwfQeirxN0ZbqS7B0QGmwBWojqEAZaYOqaEcEWasiL8ABLQVeKK0wQGGlMTyCVaHnLg7fdFnE&#10;Fkkgu1IMM6sZ6B5KhmeCJLKa3TC+kYKRGScMz5tiYjEXQ8sV2Pp+Cc//4wnto8xyoQVzG03Y2GzC&#10;46+XMLpC25aLEZfmBE1zRUTmxiMoJR6GNhYQkROFvLb8C90SvwEFLQXEZKfBzssZuuoi0JC9CH2N&#10;O3A3l4W6rBBOXyA3d+0ybkjfhaiCKMQVpSAqdw93ZCRw6540VK2tEJBHrrW1HZn3e5DVMQRDewtc&#10;OvwBTn3+Ho598S5OHv8Ah758CzdvHIMOAVlL6TZ0Fe7ASPkWDDSFISYuhHM3b+Eyg6WoOC7cJHgS&#10;LK+KiOMcQfTM9Rs4dv4szl9jDvISwZOcJTnNkxdO4+jZYzh56igui96k99MCyoZquEIwvXXxc4he&#10;+xg3hI8RdM+isCgDTx/tYmNj4xVY/mJg7j3E6vICirJSkZ8W/wKWD2qrX8CSiTX06Wx6WXd5sGVs&#10;74MWTj3kLg+CkYkNevC67YLAfBmW7SWHOcADJonfleT1IdlJTE7MYmpyjoA5z4HyIDDn5pd/NSzZ&#10;5B38ekv+kHd8WAq6S0FYsjAsvxuJoH5TXFSFgdnHmFn/FuMjVCKodEJvYz4GRhawvvEttnb+QpD8&#10;br/bx9d0I6yxDhvX9QmWVljjHXKSbJ0vFnbdb+nKieDINeRZekKgfESO8jEXdh2deYjhmUfoGNlA&#10;bdskyu7PoqJxDBEhEUiOTUZRcQdC/QJQEGKGjkQrjFbFEkBWuJkdmLPcW6UHNTHEzT7Cg+UO1gmW&#10;g+QAJmvoD5xoj2YPea7OstDsGoJUz+LDd3/PgyWb05JgeeL4Rdy4eh0D3c3YpAf+98BSUK8FHont&#10;+7ug+gtgKQjJg7BkerbCgPlTWD6a5YFSEJasy8guuUsGy8VGcvW20iiyEEaE4mG43/2ACh5HUGV9&#10;A6l28kgPccGPbMiv3UnExHrhrpIE5LQUoWGiBSVKFXVVYOhkTmC0gjY5R3VzXehYGNJ+dXJzujC2&#10;N6AM0gRmjlYwsjOBvpUR7H3t4RXjAd8EX7jEuCO0MAhhBBCPWFdY+ZgihOASkesOu0AjWHgZwNLL&#10;ks7xgW8UwdLfAyYENl0nypDMDKBsoA0lbQ3cI2AyqZrqQl5fB0bW6qiotEVdtRbKirTgG64KTSsJ&#10;GLkrEmjvQUz/KgxcJFBO7jE11xG1DUEwpHVhrTuQ0JGEnLkcTAPUYR6sCH03ebR0GgEIQ8NEOep6&#10;WlGR4IIYBx2CpSbsKaNXFL8MfRmCpQG9iwQ6bXLXRlLXMZvsjaVMX8yleGA5w4eD5VZJNOYzw7CS&#10;6I3FEFt0uZih0ckEQ3HeaI9wxmhyCCZSwjAUH4jZtEisJofieUYU1qN8MZNKsKR3f70qGo/YAAes&#10;O0q8MyYS3FDhooEInTvIddXD/QQP1MXwYFkfZcu5y5o4VwTbqiGNwFuX7YTkbGVEpurCKUgNqnYS&#10;sA4WQUqlOnJrbPDdv3yLsekHmFz0w5MfetE3l02ZVjyV2Mux/c0qqgfLCZaz2P2G/ivfreF//p8/&#10;47s/r2N8sgj+kUbIafBCw4AHqlr94RigCjVL+n10VSEkLQJhGSpwqYhDRlMaKkaKkNeUJFjeg52/&#10;C+y87WFjLgNtxfPQUjsPHfkj5AAv4LbkBYgqiUBCXQZymrL0W8tDTF4GYgoyuCouDjUbawTm5yCz&#10;pQ3pTe0oGBiBDV3r+qk/4tSXv8WxL9/D6VOsSuZdiImeh7aGGDQUhaEtdxumqsIE6JscLK/cFsEl&#10;4du4KS6JG6JSuCR0F7ckpDmAnr52nRzkBZy9dAnHz57FoePHcZSc5rHTZ/DVySM4fvIwrksIwTLE&#10;A0bONlAgtywpdBISNz6BlMwViNH7UVmZ/5+C5R7Bcml+FnnpiRwsa0tewpKpvf5lq1gGS0F3+TIk&#10;e58TB0uCIl+CUBTczpcgPF91mj0EzQGC5gAHzRch2f1wLNNLh/kqLJn+Fiz5YtDkw5KlPFjy6izX&#10;Nl/Ckt/XkrlLNpg6v5GPICz5wBQUH5y/iYjwRUpeIRq6ptE/PI2OYlf0lCeiq3cewyNr6B+c57p9&#10;8GD5DYn1l2RD1X2DxbVvKf2WbnA/9ErwFAQl6z85O/+Ia+06JaCJ2UcYndrB8NQuuobX8aBvETXt&#10;s0hIL4SLgzVCgwKRGJ8Ob2dH+DuaI9HPAZWZsQQd3iDWPFiuYnFqmJvXkgtdECzX5scxWJWAcSp5&#10;jyQ7voSlyWWEqZ/Dx+/9Du///vc8Z/k+wfLYOVy+cA3drY3YYg+ZfoyV+SUOlpuLvA77B2H5c8Bk&#10;QHydDu5/LRhfiO1n4F3E0835FxKE5csRfNgoPWwMW9L6S3f5U1jy+mNy/SsXhvCYg2XfvnoJlqzL&#10;SAfBsh27Ew/whMC52pJFsJREiZUQ4tSPw1OcYKl2BJWWl8hZ3kMSuZDv10bxl70pRMe4QlRWGDLk&#10;nhT1lCGnIU8Zlzw0zHSgY2MII4Kmgb0pNMlZqhlqQtdSF3o2utAl18ncpJ23A7lLI1h7WsEzwoXg&#10;qQNTJ0NUd+YiNMUbNl4WsPfRR0G1H0KTvehaxlAx1YESuVUbD194hibAOcwFjhEESztjKJuQmzXS&#10;hb6lKRS11SnTVYUcwVNKmwDgY4D2Nhs01mugpFgT6XkmlGkrIyjDGqq25BYtxeEWbw7XQBVygnfh&#10;7y0LbSdJaBMYNRzkaL88LILVYRWhApcEZySXOeP5D/7oX2tBS1cLKmMcEWmrSU5NG/YaCtAn92Ov&#10;KQpjdUn4hztDQoacysWj6ItyxCSBbD7dh1JXbBWFYacsBuuFUVjIDMBImA2WI53xTWY4vsuLx/dF&#10;yfi2thhf15fjeV0pnpenYzsjFDP0vEaS/DFflsgNULBTm4yH1QkYjSO4JnqgO9IeOdZy8FW7iSgL&#10;VVSE2XEhWAbLxlgHVAQTkOnzYxz1keRmgrIUWwQEyCEg0gQWnmpQshCBTZA0sut8sfZsGs//vIfa&#10;3iQMz0bi0SNrzO+pY/VROXYeU0F7rgIPZrvQvzyO6Y1RrD2aw8OdKew+ZC3oy+DsJoGofFeEpVvg&#10;6XdTePy8FVm5NggOt4C2sRLU9CXgEaIBCxdF6JgpQ1lfCve0pKBjbQhnPxvYW8lAUeo4pO9+AU25&#10;wzDQJteucxuqJsoQkpfEBXLwwvfECZb3ICIrBWE5Oeg4uyC8pBQ5bV3IaulAUf8grN2tcPPs27h+&#10;7g84cfR9fPbpWxwsJSUuQUNVFJrMWSoKwUz9DjSUhHBbRIgcpQQuEhhvECxFZZVwU0yaACqKy8J3&#10;yHWSszx3DsfPnMeRk2dx+MRpcryXcIp0mGB59vxpSGkqwyTID0Y+3jCyNcfda0cgfP5DSEhfghTB&#10;vr6xAo8fvh6WbwLm3u4O9na2uZQ5y7mZKeSkxnOTPzNYsgY+fFi27cOSa+hDYiFZPjBZyutKwoMl&#10;Uzc5SyY+DPk6CEq++PtfhWbXPjB7CJj9L0Kyw8MvgfkyJMvc5RTBkoViZ/dh+SowZ+eWMLPAA+ZB&#10;WPLdJRPPXfKcJR+WLBQrCEt+I5/X1VsehOYLWDrZ0h8jyAX1rVPomdpCeUk2ijLiUFXbiojYUASG&#10;+2NodINzl4usZeu+FtZIBE8m3rb9+km+o9yH5QyD5dxDTM3scpokTUxtY3RiE8MTW+gf20TXwAqS&#10;Mkthb2MKe1t9ODlbwIEyUmdyIl4Otgjx8UR+egoHSR4s2ZB3q1iaGtmH5Ra2tnexsjhDDjQRI9VZ&#10;GElxwgNvJS4MW2B0ATFaF/AZwfLdd94mh/k+wfIDHDt2ChdO30BrfQO217axMsem/lp5Acu9lV8H&#10;y1+q10OSLwE3SZB81Uny9MoQdy808wZYsvpLBswx3qAFi0N4tMAbhODx3ADBktIZcpjTXXg41Umw&#10;7MATgub6g1yU24qh0OI64jSOEizfQ6LGYVRbnUeqjTji/G3x/TpzlhNISAqAtKI0FNTlIUXAlFK7&#10;Ry5TAfIsBErw5NVB6REsDaBmoAstU0Po2BpCn6Bn5mYFOz8nmJADtfG2g6G9PtSMVeAW6orovBD4&#10;JXjCK9kfGfXh6BzNg3ugG9QIwkYeBLkQJ8pc4+HkFwtbcqXatirkMmSg52RDbsib3KUOZaaa5DJk&#10;IaoiA2ltbboPLbh7a8PRhwFZHiFROrDxlIGZjxZUbTShaKkCeUsZmDiIIivdDP5JlpAzk4IybVOz&#10;VYKKjTJ0XNWh66KG4Bx9pNS7YmwtA5s/LGGgrwl5fqaIsdNCrLMJXA3UoC15HUZyN2Cjeg9uandx&#10;8dD7OP35h6j0M0N/pA1mCZZjiW6YSvHCbkUMNgiaywUhXMOcyXAHzEU5YTGeXGhcADbSojktxodg&#10;JtGXXKYPpnLo2II4rBE8l0uSsVOXgaW8UAxEOWA40RMV5MCTLGRgJHYWrjoyKAm2QkmQGaoj7dBM&#10;zrMyxBxNMfZIdDREjLMecqOtEOSnDU9yzw6BanAK14cDue/ybgLxs3X8+7/PoazNDbPrNfjhB2+s&#10;7dH/bJzuabeLMvgxLOyt4/7kMEbpfRxbncJwbyGG+yLR16+FoW5dlLdEY+XxFkbXezC9l4H0IlNU&#10;1UUgik3iEGeO9FJj6NnfgarhPaibyEJMUYzeGSPYuhnDWO8WJO8chTo5UEdLVWhrC0FI6gpuyYrj&#10;vJg4jt8SxqW7d3CXQHldVBQ3JGWh6+wJ/+wCcpbtHDBL+4Zg5WCG6yffxqVjb+Grr36PTz/7LQdL&#10;cbEL0NKQhI7KXegqXYe+8k3ISd3CdSFhXJO8R05VCjelZHBHWp6D5WVhUZy7LoTzt64RLM/g1HkC&#10;JOnEubM4e5mc5uWLBM/DuHrjGozcnGEXmwCTkEgY2JlA5OoR3CRHKyZ5kQqW0mhtb8LDn4El00FY&#10;sn6Vj3Y2uaHuWJ3l1MQYspJjUZSZRLDMfQFLVm/JYMkAyRe/ZSxfPJf50l12tbW8gOWvER+YLx1m&#10;O8Gyg6u/5Idkh4aGXnGXL4E5xtVfTk1Ov3CXfIfJYDlDsJwmM3MQlvxQLBNzl0zMXQqGYRksBWce&#10;4Ydi+XWWfP0sLBPS0pBfUoaBUYLX7HN0Dm4gq6gKSWkpCI8NRGlFLcHuEecu+UBcWHqGqQVyiQRD&#10;1g2EXzf5iqNceMzpBSxn93ignN7B2OQWRsY3MDS+iZ6RdXQSLLOKmuDh4gpvN3uCpRWVIg3gYKoP&#10;ZytDeDiYIi7MGxsLbE7Lda7OcncflvPkLtmABKyv5erSDMZrkjFWk4XxNBe0+aogSf0s8g3PI17v&#10;Cr748I/7sHwPH773Ho4dPYVzJ6+groxKxusEy3k+LGdfgSUTm/njHwlLvuP8NbD8yViwr+hvw5Jf&#10;f8mN7EPu8iAs9wiWDJhPp9ux1V6AMhsx5JleQYzaV/AQe5dgSc7S4hzXAjXGxwrfrYzih90RxGdn&#10;Q9vODzqWtpDVUCZg3oOMhhzktAmYBEtlEw1oWepD34rcpbE+9Mjx6dlZwNTFDvZ+nuQcXWHiZEtO&#10;xhH6TmZwDfdFek0uzH09KLP2g2OcL3zS/RGbFQ2f6BBYB5ETqkxCck0S3KNj4RAUBWNHB6ibGpHb&#10;1IctnWMR5gMF+ixFQyNIaGhAWl0NirpaUCZHqmltC3XbQMjo6ME71BhOIeREbZSg4agBQ08dKNtJ&#10;wy/FHJkFXtByVoOaswoUrDSg6UyQd9GEMkHVyk2PMjhz9A454tGzWnzzp3VMDjYgx98MsfY6SHC3&#10;gJeZLgzlbsNCVQSO2vLwkDiJW5+9i0/+8A58deXQG2aBgUhbTCS5EzjtsJIXjM3iCKzmh2CtMJRA&#10;6k0Qdcdsmh9mUgIxnuKPyYxAzOWGYb4gBgvliZij57BalkqwTMMKpWxUn+F4N4zEOqE91Ba5toqI&#10;NpGB8InPCJayyPHQ41rCVoSTu4515GDZEG2HdA9DRNhpIJccb3i8KzzDDGHjS07OWgISeirQd1fC&#10;+Ew0fvw2BVPLSVjYaMd339J78nQA64/r0DWSgAf9+Wgbq8d3//o91h5vo228A2tLtVidjEND80U8&#10;aFNAdmUw4qgQZB+kgepuR9T2JGBoqQUBBOmQeAf4xdjCyksVmflOSIp3hLunAeyoEGXlYghttcsQ&#10;FToEG3LIUZHuUCPInLl2GmeFbuGUsDhO3RbBNfG7uCsjiUu3RHHpjgz0nX0RWlTKwTKztQMlvYOw&#10;dDDB5cO/x4mP38KXX76No0f/iENfvAUx0XPQ1boHfXVxGKqyestrkBa7BqE7IrghJQthWQUI3ZPj&#10;IHnhxm0CpTDOXL2BE5fP4/j5szh3+RrOXLyKk+fPk87ixPkz5DBP4Ro5T207G3ikZ8I9LYveVXKW&#10;BMu7lw5BRv4GFSJV0dPfgb29nRew5OsgMAUdpiAs2Wwl46PDyEyKeQWWLdWVeFBThQd15DDra14B&#10;piA4GSy77jN3yQPmfxaWrw/J9nMOc3AfmMxhCrrMl3WYUy9CsgyULzS7yMGSSdBhvg6Wyyw/X997&#10;BZb8UCwfloLzWvIGKHi9s+TrNz3DD9FLwOobXMbMFD3w2Sdo6h5DWmYhauq6CHRPuO4jiysERNIc&#10;Lc8uP8LE/A4qGptRXFeFkakNcprkMgmcgo6ShWVZq9ipOXKVBEsGynFylQyWw2PrGBzb4GDZ3r+E&#10;+pZRJCfnIy0tH0nJaXCys4Q9ZTaeNvrwcaQMiBzuyswkwWSNN7/i2iqWp0cxPzlIoKQXjGC5trSE&#10;8bp0DNWkYyzDDR2B6kjQOods/XNIM7iMo5++iz++885LWB45gzPHL6OsIBe7ZNt5sKTrLrCB2mfe&#10;CMv/LDR/LjT7lGDJIMlCr3xA8vV6SPLFg6Vgn8vXw3KUYEnAXCCHSbB8SLB8NNNH6sXedA92CZZP&#10;Ztq5GfMrHVkDn0sIVTzEOcskzaOoJGeZbCGMUA9zfLc8iL/sTSClsBzazjHQtXGAioEWlZQVCJqs&#10;kYYSwUudnKA2uUhTDo56thYwcrSBsZMdrTvA2ssN5p4usPZxh5m7Mwwc7eAcGgiHkEA4BzjAM94P&#10;ZuQSfZP8EZUZgMhsP7hEu8IpxhdOUe6wCfSDR2wIB1slPX0CoTmcE4Og5WIFSR0NSOnokPQhR2DU&#10;tzGDorEqNB1doOWRACUzS7iHGMHCWwdKViow8TWCa7IdPHPtEZbvCGd/XchbKcA0XAsOGZawjrKG&#10;MkFTxlgTxq46CE6k48NUUNnphdVHXehqKkSSqxESaV+knS5cdBVhoigOU3UxcpmKCJI6DpEjH+LL&#10;jz6A1PmvUOqujwf+xuiPtsZQtCNG412wVRJJ7pKAWRiBxYJQLBA4lwojsVKaiLXKDK4LyVZtDnbr&#10;8rBdm4v16ixsVKUTLJOxXpmK2fxwdJGr7I9zRZWrHjIsFaBw9ThOffQuAkzUEW+njtJgS5SFmuN+&#10;gjNXb1kTZolcP3OE2KihiJx8bKo3PKgQYetNbtxYGMoWVsiqDkRnnyM2VnKodF6HybVabH87h73v&#10;ZrD1qA1tffEof2CPgblKfP2X5/j6Xykf2Bwgt5CAyGhJxGScRtOAKhxCrWDmIgF7T23UtmWiuCkd&#10;/vHu0DLTgA09j6BIZ+QUu6Cs3Br+/urwizRFYrkXvQsW0NW+DjGhT6Cteh5G2legqHiN3KMQroiL&#10;4uQNYRwjcF24fRvXyQGevCGOs3fIJTp4IbK0Ermd3ch40E6wHIKhhQFOfPJbHP6QnOWXf8SXX/0R&#10;Xx3+I8TEL0NXV4YcrDgsdYShLXsJknev4PKtm+RYJXCduUsxKVy8LYZzN0Vw+powTly5gSMXz+PI&#10;2TM4e+kKTl+6gFMXTpPDPIOjp6gwfvkcRMSFCNr28M8vgndWLn1XI1w7+zmEL38FeSVhGFnpYHik&#10;D3sEw631DWxtkLMkvR6WzGHy9JBA+ZD1EGDa28XoQC8y4iNegeV9gmUrwbJ1H5ZtDbWcDgKThWI7&#10;m18Cs+vBm4EpGKIVXOZLEJgvocka/uyHZAcGMLzfQvYlMJm7JFCOTxEsZzhYMgm6y+mZBWIJD5h8&#10;WDKxMCw/FCvoLBksBVvE8kOx/EY+fHfJD8fygfmm+svfdBEk73fOoKymF5WNA6hpm0LVfQauXOTn&#10;V6D5/gCB7ynXV5Lr/kHOcnblGy4tqi1DTGYYOcMFVNT34H7XGAdLnqt8BDbDyMIqazm7S9DlOUsm&#10;vrMcJGAyUHcNrqClYxxFZc2oa+pHY3M/UpOz4GRjCTdrY8SG+CI+KgwLE6P7sFzG5voKwXOMtvUT&#10;KHlzWq4tbWC8MRv91SkYzXRHezBlDtrnka57GtlGl3Dqi/fwBwFYHv7qDE4dvYjinAzsvYDlGpYp&#10;3Vxkg47/18DyoARhyfWtXCdQMv1NNymoXwJLntiYsiwc+3B+AHtzBEsGTNJDgubONMFytgO7A+Wo&#10;chZHjt5pBLLhwrgw7BFU211Blu1tBDFYrvTiXx/OIL2wFNqOEdCxsoaSrgrkNBQJlpRJaytDQV8V&#10;GhYEKgczGLrawcbfE5Y+bjB0sOagaermAFMPJ9gEeMKQQKlhagZdaztoWpmT67BBaW8ALMlp2ke6&#10;wDfZGfHFbghMdyd36QRTd1uklWcjvSoFBk6GUDLShJ6TJUz87SCmLo+7yvIQ11TDbUV1cpfq3H4p&#10;2q5iYQMdjzjIGZkTZNVg6KQKJXN1WPjbwivdE55ZDoimzwlIsIZjqBZs4zRgkWwATXcN3DNUhJyp&#10;KmyCqRCXYAivWE04xeqiuqMC2cEuSHAkV+RviDhHPThpSRMsJWFrKE+gUkWM7FncPfohzhw5hKuH&#10;P4SW8DlUeBuiJVAfA9H26IuwxWKWP9aLI7FWEovN8nhslcdhuyoZu015eNxejufdNXjWVY1n7RV4&#10;fL8Ee40FXOh1vTKZGy+2P8kDXXEuaCEg5lvLQ+fOBbz9P/6/EDl1DEHG6gg2VURpkAXB0oycpT2a&#10;Yh24VrEFAZZI9TZBDt2Dr68GPAKN4ehnTb+NDRVO3DA82YD7bUGUF1TjITnp2o5g3B8qw8jSfbSO&#10;VKCqoxirD3vw/V+fYv35Btae0fv8NRU6t0thYyuMxqYsjMzkIyTDC+b28rinIQQZfXHIG8hA01Id&#10;Np4WVEhPRkqmD7z8jWDvSgUNezkom8ogJM+ZwG0Cbd0r0FM/CV3lYzBUOgI1pcsEMCFclbqLaxIS&#10;uHhHlNZlcFOaIK8qDS1jNTj6+iKqqBh5nZ3I7uhESc8w9IwNcfyzt3D0i98TLN/H51++i6+Ovg8x&#10;ievQ0JaCpck9OBqJwEjpOu6JX8cloZu4cEeM3KUMbssq4vJdcrS37uLktTs4fuUWDl+6iCPnzuPi&#10;tWu4dJPu6fYlXBO+hK+OHcGpcychLHqZYGmHgPxieGZmQc3QGNfOHcKNK4ehoCwCczIE42ODeMSA&#10;SLDk9Rt/Ayx3Wch1k9OjXR4s99j8quRKh3rakBEXysGyrjSPB8uaSrTUvoQlH5gHYcncJR+WnPZh&#10;ySQIQiYGR/721wGVrf8Ulu0Ey/2+mL29nMNkYVk+LEdHx7gR4sZGp+lZ8DQxzoMmH5ZTBMvJWYLm&#10;AVgK1lsKwnKV9b0nHYQl0+tgycRCsW+EJQNlS9cMmjtmUHt/HAVFTUhLzUBwsDP8/OgH9ndAflEO&#10;OoYX0Nw3hsaObgyMb2J66TuU1DWgoKYIPcPrSMouha2HB+qbB8hZElTJWc4u7NGX2aMv8YQL1c7M&#10;88KyzF3yw7B9o5voGlpFR88CHrRP4X7rBOrpPmrqepGYkI7IyGhEhoUgyNsN00P9eEYvB3OWDJar&#10;s+OYH+fBcmNzm0q9G5hszkU/ZZ4TOV4cLBMIlqlaJ5BjTKW+Qx/iD2+/jfd+/0d88Ef6g3x5CqeO&#10;XUReejL2NnewPLdCIme5D8vd5SnsLPNG8fmvhKWgnqz9UjgeFJvDcuIXw/IRc5as7pJp310yWO7N&#10;dnMj+uwOlKHKSRzZemcQoniEG8mHwbLW/ipy7EXg72qMb5Z7OFhmFJdDxykSmuaWuKcmCxk1eQ6U&#10;SrqqUCRnqUrOUsfGCAbOtrDy84CltyvMCZLGBEtzN0eYejrBwscVRs4O0DAzh7alNTSMTOAQYATH&#10;cBuYBTnCPsoenglWiCwg5xhlDF0XcwTGB6CmoxDhacEw9TWHIWW4pj52kNZTxHWJOxBTVoC0rjbu&#10;KGtASFaBQKkGaQ0CoxmDZTwUTKxh5qxG7lQJKuQsTX1t4JXgAm37e9Bw0oCRhy4Sss1gGaAGWcq4&#10;9b00oeWoBV03VTgl6sMmRoNA7YLkak/U1mUhlsBbEqOJQnJqCc6GcNG5BwtVWXjaaCLSVg9Jqlch&#10;cfITXDj2Fa6fPkLO5vewkLqCGk9NNIeQwyRQDUU7YD47EKvFMXhUl4aHNcl4WJeORy2FeNZZhW96&#10;6vBtbx2+7qjC05YyDpg7dZkEyiRMZoegnVzlA7pOoaMaLCSv4P13/hnv/v63ULhxGW7q9+CjJ4VC&#10;PxOUhZmhPtqWC8GyOsviABNk+xggL4QgWpEA31AHaJM71rS2pOdghZxyD3QMmaB72A7Tq7HYe9RO&#10;/zvWij0LOTVB2P1+AV//uIWNvXlynOSMvt7Bd3/aQ1WlF1wdr6G3Lwt1ndmIKwmBZ5A+5LVvQ0FH&#10;FLrmKuS0VCGvK0dOtAltvZUwtTeArbshLN006PeSgbmPBUwcqLBC/2UHm4sw0jgFA8VjkL93luB4&#10;CxdFhXBRRITEgCZL0LwLLUMlBEZZ0rsZg8zaYhS2tSGvvRvFPeQszYxx5hCB8pO38OXn7+KLQ1Rw&#10;PvYB7opfhbKKBAy0JGGldQdmqkJcneWFG9dw4hpzl+K4LCpJ7lUcp64zUApzsDxy+RKOnr+A81eu&#10;4qrQdYjeu0XAPIcT547h+JmjuHbrHBUUHRBEhUr3tAyoGxnjxoWvICJ0Eqoa4rCwMyQgjOLh1tav&#10;huWjfVg+JFj2d7ZysCzJTkF92ZthKShBcAoCs7O1GZ0ETCY+NH+NBOHJhya/S8kggyU/JDs4yIkL&#10;xQ5PYHRkkgMlAyeDJRMLxzJgTs3MY3KOB8uDodiD9ZccMPedJd9d8ruP8EOxgnWXgrA8CEy+flPV&#10;0INGAlV18xBS4jLhZWUKDyd1+PnrETApQwrQR2CQAWKSwxCTHo+gOF9Ep8WisqYbyemJSEgLRXpu&#10;ITKo9OYe6AP/0FB0986jpX0IHf1TaGofQWV9F1raRjAxs0lf8CEXjmWwHJ7YJPBuoHtomY6dQ0vn&#10;FOqaJ8ml9qGwrAHZOUUE7jQE+LnDx8MaEwM93MAErIEPm0B4bX4Ss6O9XEh2k1Xorm1hijKVvqo0&#10;jOf5oSNYC8lUGk3UPIVc02u4cvh9vPP27wiWf+BgeeiL4zh29DzSYmPxcHN3H5asznIJGwtz2Fma&#10;/rtg+Z8B6S+FJTf7yCuafgFLDpgESgbNp6808OHPVMKcJWvsM8yD5iyv7pLnLrvxeJ6e6WANKshZ&#10;5hqcRJTqUfhJfogUjUOoc7iMAnIKfo4GeLbUj38jWOYVV0LXKRoaBDllI4KRLoFSTw2qBtpQNzOA&#10;kqE2VE30yEGQO7AxgwmVsh38vGHl4wVTLzdY0u9rRYUhSw83DqKalsZQ0iHAEnzNvRwps7aAFzmm&#10;iEJXcgnmCM11Q3huIuJy4+EZ5gl7X3eYelvAMpCcEAFTTEmWa+QhoaIIUXVVkjpu3pOFmIoCuRm6&#10;J3sXAnAUtNysoO8pC49YJei6qkHFVh2G9gpw8VeAit096LupIyjeAIbktPR8dekcY5gEmsA2wRyO&#10;6UYwj9Qit2CP0q4QVBX6w4OcXF6EBTfkXaKrITwMZGEsexvWVHBIcDZCitxJSBz7FFdPHofQmePk&#10;bj7GdXonEwzuotRJBa2Bpmij/9xgvDPmc4OwUxWPndok7NSnERRzSIV40lKCJ60leEzpXnMhdhrz&#10;sFGdiqnccIKkI1pDbFHqRqCWvoKbhz/CB++8hXNffgjV25dhKSsMDx0JZPuaotDfGDWsnyWpkYBZ&#10;7G+CXF9DlETa4vn2OPonSmDirQgJY1lYBMhidk0TfZMmiMs3RW1bHr7/0zPsUca9ukuZ3UQcxhZy&#10;0TGWi9bpAgytDeLJD9/iX/7P92hsLURctClsbC7DL9YCAakeUDW9RxAUhZGNMuTUhSEmKw4ZDVkk&#10;5YcilvWxjaLfx10XFu7q9PuyaIQNgdMIVjb0nLK0kBavBjPd05CTO4erkndwWkgM50TuEtBu4fxt&#10;UZxndYq3b0PRRBExBVGo7GhERVcvslp6kNc1AGMLPVw6QrD86Lf49NPf430WjiWnf5dcpKq6LHQ0&#10;pGCsJkwO9gaUZG7i/PXrOE7XPit0h64rhrO3RHHy+k1Ox6/exImLV3Hs7EWcuXQJl29egbAE5TXC&#10;pwmyJ3H07BHcuicC29AABBYWwDkplZylHm5e/Ap3bp2AIjlLawdjzM1NYndzg2C5SrBcI9Eyg+bm&#10;FnYIortb2zxtb2KP5YHbBMh9UO5tbXDOkrXqT48NRSkHy3w0V5VwsGSgPKiDwOSJAZMXjm1vaXqh&#10;nwPmm4AqGJ4VbPTD64fJax072NuHgYEB9PcTOLk6zFEuHDs6Ov7CXQo6zMmpOUzMEjTnFl8bjuXD&#10;8mWfS+YuWatY3nRd/HpLfkMfJlZvyReDJQvFCg5UICiCJZW2GgYQFRYPLyNDeFlqI9DPgJvfMira&#10;ERGB5gh200c0/QiZeWXILshBSIwXQsMi4OPrCA8vM/iFOCKUtgVGuMDBwxLFZW1II6cZEBMMtyB3&#10;BESFoqyqlSw0OdL5Ha4lLM9ZsjDsCsFyiWA5j8b2CVQ3jaKithux8Ylwd7OEm7MFXJ0s4O/jgPH+&#10;l7DcXXkJyx0CJ4PlKj2cmQel6GXTSRUEojNYh2B5DXHqp5BnfgO3jr2Pt9/+/QtYfvn5EXx15Cxi&#10;g0MIlnsCsFzkwXJx5iew5Idl+dtep/8bYMn0eHUcT94ASz4wHy0QMA/A8tF8P7aHG1FOsMwzOolY&#10;1SPwl/gQ6dqH0OB4GUU2QvCx1aVrDODfCZaFBEsdh2ho2dhB3VwDagRMFX11yhT0ySWaEjANoW5q&#10;CC2CpY61KUxd6b2Jj4Z/bgrMQz1h5u0EMzd7mDjZwMbXGgbMRVChzcjTFh7kGl1i3OCd5ISoEle4&#10;JVoiODMY6eWFsPVxh769Gdwi3BCU5YngbF8EpXmRW9SDjLo8xFWUcUdFCVekJXDqJpX2pUWh52IL&#10;h6hYuKfGwTKOXGOkKuyD5AmWClC2VYSJpxaCYnRg6asEfcqsbf11oe4sDw0XZagR0DRdKKOOpMw/&#10;1oYcJn0nTzVkNjoiP9kB/vS+ZhKsMuj/Ekf3EGChDDO5OzBXlUKSuz6SFE5D6sTnuHPhPMTPU2b6&#10;1Ze4+PkfEaJyHSl6d1DiqIIGXwPcJyD3xzliLtcf6+Ux2KpMxE4NQbMqFduVqbSeio3KFGzQ+mJJ&#10;HEYyg9AYbIMKL2Pk2KrB7d5V6F7+CmKnPsfnf/w9RM6fguSVEzCVvwN7FRFk+JigwM8Y5cFmXAOf&#10;5lgHWqZ799RDabQT2ppj0DXqCo9QdZh5SeH+4G38x7/5YX23HhNrU9h99g32vqH/y8YghiZyMbOa&#10;hZb+DMw+HEffcje++ddvsPZkD1vfsPqkQRhoM+h8CddAXZS0JkPVXAqyunfhFWqGrNJgKOtK4p66&#10;BJyDrOAf7Y6QeB+YeKgjIsOT8hBnhNP3S8gOgrOTGPJSVBEZJAljza+gpXkJktpSEFaWwyVJMVwW&#10;u0tOUxw3paU593dR4h69W15IrSxHcWcvMtv6kdXRDx0jFVw+/DYOffDPeP+jt/DHD36LQwRLSWlh&#10;aOmR01WXhJH6HeiqCUFNQQiXhclBEixP3RDCVXEWgiVo3hHGJTERnGTbL1zHybOXce7KFdIFnLt2&#10;GhdvnsPZqyfx1emvYORsi8Sacvjn58AxIRlK+pq4cf5LiN05CzVNCbh42WJpifKUjXWC5QqBkmmd&#10;tMlpl4C5R6Dkad9JcpB8qYd722htqCZYhqA0J/UFLJurK144yzfB8iU0mcNkrWMb0Hb/JTD/Hlgy&#10;CQKTD00Wju3vZiP8ECh7ejlQMjF3yWsly8KyBExymLyJOw7AktwlH5h8h/lmWPIGKFgjI8Qa+vBD&#10;sXx3KVh3yXeYgg1++C6Tia3/htU1RiXkwtPOBn5UKg8Jd0AE/XHCws0RHmGDYCrVeTmZItLPDfEE&#10;vfBoL3h4m8HV3RpePvZwcjWGl6853DyN4RNggbB4T+QXNaOguA1FVZ2oIcc6QFBkAxbMLe1hapbX&#10;wIcHyw30DC8TLBfR1rNELnQWJQTKlIwsRIT5wM/DHE72enAhWHq7O4PNsfZsh16efViuL0xhZrTn&#10;BSzXCJZz7WXoqUjFZGEQukP1kKp/HTGqJ5BvcRPCJz/GW2+xvpZ/wIcEyy8+PUwlyrMI9PDEww3m&#10;LFdfC0smPgQFYcnWD4p/HF+vA+LP6ZfA8qegfD0sH62M4fE+KH8OloItY7lBCgiWu6PNqHCVIFie&#10;osLGMQRIfYRM3SNocrqKYjtheFlr07m9+I9HsygtryNnGUOwtIWamQZUCZasP6WGsQE0zIzIVeoT&#10;MI04WGpaGEPP1hp6DvYELS+4p/jBKdIL1lQYsvSwgku4FWwoI1czJTfnaAR7ckvO0a6wDrSCe5wT&#10;HOPd4USFMjtPUwKZCcHVHh6RvijtzkF0UQxdl841UIO0sjzktDVxT18X4loauCYpDdcQP1j5e8Iu&#10;MgSe6YnQ9bOEroc2jBw0oONI9+ysDFVPbdh7qMDOSxkKlgpQsyL3YywJZSsJaNrfg7qtElQdNMmF&#10;akLeRBp2UfJoHHRDjLcpsjPDUZFphyxPTcQ66iDYWhXm8mJwM5NCVpAJAmXPQuLER5C8dgX3rl7E&#10;5aOHcYpcTYTGLQ6WqUbiKLRTRKWbJhr9DNFBz2I82RMLWcFYygnFUm4o5jICMJXig5FEDwzRs+iM&#10;sEeZhyEyrVWQZqEIN5kLMBE6DuPbpyBz8SjOHvoCN8+cwMUjn8FIUQIat88ihcDNpukq9jdCvpce&#10;F4qtCLFEPrnNpixfjA/V0/+pFbX3rdE07Ij5NRN89307/vTvP+DHf/9XPPt2C/3TNdh9Ooknjydw&#10;vycTjT0l2Hk0g//zv/6CR3/6C5omR1DxIA/BwaYIcJeAh8Nl5Fe4ILOSDW2nR+DUg66ZEtwDbBCf&#10;4wUVI1nY+5qhsTcLQVRQsPA0wsBMLzqHKR9pyaO8ogFhwbIIDRKHteEZmKl9CiuzyzDzUYaBlzpu&#10;yInhrooUbiuKQl5fGaLKMrRNBsYePogurkJORzcyO/qQ1d4HVS0ZnP38f+DQh78lV/lbvPvBWzhC&#10;jl9K5g6UVGWgriIGUy1Rbqg7VYLluRs3ONd6glzk6VvCuChyB0KyYgRLIXKXQjh16TpOnbtMrvIm&#10;rgpdw5nLZ3ij95w+isNnjkDL2gShBVkILMiDfVwCZDVVcP3cF5AWuwhZeSHYu1pgZWWeAySDJU/M&#10;Xb4elg/JVbJWsC9hyZzmJpoIyCwMW5abhobyAg6WTVXlbwTmQWiyUCwfmA+aXwKTD8SDYkB83XYm&#10;QWgKwpIXku1Cf1cPQbMHfX19nJjDZMDk1WGSwxye2K/D5IVjGSwnJkkMliwcO/uysc/fgiV/gILX&#10;wVIwHHswJHtQv8nJr0FsXC7SUguQnJ2GmFR/RCY4IiDcFmH0R4yND0Jqag7iQv3h42EMPyr9efta&#10;wIIyC1cfC3j4W8Er2AEevrZwc7dAclo8klLSERIaSYpAbGIGsgrph+inLz2/hfG5bQxPbWNwYgP9&#10;Y+sEylV0DhAoOwiU1e0IiQyHo5MBvBm4A9zh6WwFX3cbBFDpa6i7Fc+2d7C7tkCAJKAtzmFmZABb&#10;y0scLDfo4cx11WKgPAmTpZHooz9lhtENguVpFFpchujpj/HOP7+N9/7wDt577/f4/NND+Oqrs/By&#10;dCRnuYUlevhL84tYXFzEKl17m0p7P+cs+dsFAclffh0If4neBMs3A5I16uE17HkhbmxYgqMAKH8O&#10;lqzekmvsw8GyD0/YtokHqHGTQL7BUSSos9k1PkaW7jE0OVxFub0QPMxV8XCuC//rySLKq8sJNlHQ&#10;sXOEloUhN6ydloUR5yaVTYygZmEOZVMjKLCh8IwIomb6XChKh44xJ6fnFuIGS8owDMglGrmbkPvT&#10;h46tDszdTGFFEDJy14V7gjlcyPXYBjnCLVqYyQAA//RJREFUPcweQbGOsKbM3dbHDa5BfnAMcyN3&#10;ag4TO33Iq92DhLoSzEK9YZ3oDnU7YyjQvXgkBcE92h/2sV4wCHKHjr8DjALM6bM0IG8uBwVreSjb&#10;q0DfQQ32TlqQMZKkc5Vg4a9DLlMRciYikDeSg6q9AQy9rGDpbwEjbx24Rxkh3MMO1eUpyE+0Ioem&#10;i1RynUHkLK1VRGGqchdZAfS/UbgI8XNfQVboChSFr+DCkS/x8Tv/BH9yMcU2ssg2EUeagQiyCa4F&#10;tgooslfiRt+p99ZHS4AJOU5z1HoboZKeR6mLLgrsNZFlqYx4Q2lE6YghRF0YjpJn4Cx1CY73bkD+&#10;Ei/c+9X77+P84Y9hpSkLhRvnEeWohRyCZCldL8tDF1Xh5EpDrJDuoYM0Xx2M9JYSGHcwMKaLkfkM&#10;dAxHoHs0BEubreibLsDYTAa2no5j9/k0tvfqkVcXgvUnq/jm+RxWH85jlN7/kZ1lxOWFQk39MiqL&#10;vVGaZ4KtJ72o789CQ18hYrID6P2Qh7S6ONRNFKFseA+m9F0rW5PgEGQOv7hI/PV//W+UtxUjMj8Q&#10;UXEe8PO5i9gIRQS6SSLU4yZc3G9D0fAOhFVvIjrVGxYe+rirLAtxVWkCJkHPRhduceFIqKhDVlsP&#10;Uh/0IL21G4pqcjj9+T/h8Ge/xScfv4V3338HR45/Qs5SBErK96BLbs9ERwT66kJQkBXGhevXcIKA&#10;eIaAeeaaEK6LiUKCYHxZRJQH0QtXceo8/Z5XeQ18zl45i+PnTvBgefIrSKlRISY2EkGFJbCJSICi&#10;ujLuXDoMidvHISFxAs70vm+trREgBWHJ3OUagZLBkIHxVWf5irY3sEOwrKsoRmZ8OMpyMtFQVozm&#10;yjIOliwU+zq9Dpx8WDJQPmAiaDJgdrQ2c+Ivvw6QbxIPmm3kMjsImp0Ey25ODJa9vb2cBB0mD5is&#10;OwlzmAyaAu6SgMnqLyenX4WmYP2l4CAFDJgsHMuvtxTsRsKHpqDL5HcneZ1+ExwRgrCYEEQlhhMc&#10;fREZ64mYJC+ERbkjPMQZgVTiD/TxIWA5wtXVAD4Ex8AQcgXuhvCPcIZfmCO8w1wQHOUNP38ncoRh&#10;CAoIhLeHO0HPEjHxyUjLqUZqbgU6B+kLL+5iZHoHg5O8+sqe4TVyn2OITkiHuwddlyBsZ6dLrtWB&#10;rudK0HSElwe5WE8z9LQ14OudhwRLKoWtLmBzcR4zw4PYXFrkYLm1sYWFvkaCZQImyqIxGGmAHDNh&#10;RKucQpHlJUid/4xg+RbB8m36g/wOn378BecsnSwtsbtOpZH5eSyRq2SwXGGwXP7bsNxemn6xj6X8&#10;Y/nw40NUEIg/Jz4sXw/Hg3p96PUxN2rPT/W3YMnEHCaD5ePJdjR6SaOQYJmkcRShcp8iS+8EB8sK&#10;u1twM1HC3kwH/ufjJVTWlXGw1LJxgKmzHYwcbTkHqWSoA3k9LU6KBtpcYx9lY03aRzA0N4aWiSG0&#10;yXFauVrCxEEf9n42sPQxgaW3JUxZfaKDHiy8jGETZArvFFtY+JmRgzWEoaM2HMh9GrjpwdrDFY6+&#10;btCnba7h1vCMsYMaOUVtuoZjWgAsouyh6WgOU28X2AS7w8bHCZaBXrCI9CZgEpwDjWDsrgdlNuCA&#10;nQoULOSgZC4PPUslWr5HzoSg7a8LJStJSOmT8zBXgKGPFQKyQ1E7XAmPZC/4RNhRBm6JytpwZEUb&#10;I9lZCynO+gi2VIGzrjT0ZG4jy98eltIXIXXlJFREb0FDXAhnvvwE7731z3CTv4EqRwKjgxLyzCSR&#10;biRKLlOMU4apJLLpPnKsZJBhIUvuUY4ngnuGhQJSzWQRZyCFcHJBIeq34at8Hf7Kt+FEsFS6egrX&#10;j3+FT3//B1w98QUs1CQhffkswun55PkYoJwAyWCZz0Ky5CzT3LQR76qO1GhL1NyPwuPHbZhbqKKM&#10;pgcpaSYoyDdFSIIJPOOUUdHigdEJW8zPGSI51wK1faVYf9RHILyPUXJJf/rfP3Aj9ySFGyDE6zrs&#10;7E8hKsUXjd1lWH44CSsXE0ipiMDMSQ261jLQs1Emh68KfWs1KkQpQ4tAWttRjMQSP4Sl+8LGSQ9G&#10;RlegovAF7Mxvoqc7Dd4h1jhz+xZuy8vD0sUIwuTSlI21cE5YGKeu3YWIqgo84iORXF2H/M4BZHQM&#10;IKWpHTIK0vTsf4sjn7+Fzz59Bx999BbOXfgYCgr0+ypJwoB+M1M9Eeip3YSE+DXcJCd5/sZtnLp8&#10;A+eu38a1uyK4LS2Ki8KiOH2DPusiLwx7+uJFXLh2kWB5BqcvneageezMUW5UIetAX/jnFsM6NA4q&#10;GioQPv8FRG58CZl7J+DooIldVj/5E1iuEgzXSD8PS1Z3uU1QrSrJ34clFUjKSgiW5S+cJdNBWDK3&#10;yRcfmG31PHf5oKkBrU31nPgu82BoVlB8mPJ1cD+DZVdbBwfM3s4uDppM3d3dnPgOkw9MHjSHCJas&#10;laxA3SWJNfiZmOaFZA/Cki8GzIOw/DlgCrpMvtMUrM9k+o1/iA+CotzgG2JGsNKBB5Xs/Xzt4e1l&#10;Bz83W3ja6MHBWBUu9obw9DGDm5cpF3b1DrSh81zhHmAN/ygP+Id7wMPLGu7OJrC30oajjQ79QQyQ&#10;V1iKidnHGJ5ew9DUKqaW9shdPiR3uUXuchO9IxtobJtCWl4FQmPjEBoWjoDgYLh4OcPd1wHuXvb0&#10;efZUijRBW1PlS1iuLGBricFygBzm/AtYLvY3YaCMwTIKAwTLfEsRRCmf5GApd+WrF7B87/3f45OP&#10;PidneQbmenrYXF4mZznPhWB/LSzZMfx9/OP5kOTrdWB8nf6zsORCr38HLPniBlmnbWwUnxY/OZQY&#10;n0Cy5rEXsGx2vIYKcpYMlrvT7fiPR+Qsa0qh7RAJXXsnWFChysjBBvp2llzDHjlNRShoK0GVDaRu&#10;qgMVE02oGmtDVZ/gqaPBtZpl48m6BtkjtzYMOfXkIOLMYU5O08zdjMBpAjt6N019CI6uhrAOtoNT&#10;hANBTJPgaQo7H3fYeTjDyNYA9oG2MKbjbCMdYBliA9swKxh7mkOT7kWOPlPFRB+6ZpTZx0TAOz0Y&#10;shZq5CQ1oGOvDjkCkZK1IqQMJSBvJkNwlIOKvTK07ZQhrnObtouS0xSDsiW5M2slKNmqwJJcqUWQ&#10;BZxctRDoboOc0hikR5ggnpxpiosBAswU4UXPyUxZFOl+tjC4JwS5WxdgIC8O3Xt3ebD87f+AncQF&#10;cusKqHFRQ5WzKgpt5JBuIoE0Y3KaRuLIMpdGnpUscqwVkE6gzLRSQJa1HHJs5ZFpLYsUM3nE6kki&#10;Rk8CEXri8Fe5A3vJa1C4cgKnPn4Pn/3hD7h94ThMlMQIlmcQYqvGtX4t8jNBtqceUp01OGeZ5aWP&#10;eDd1pBMsH27N47s//RXzmyvopXfBxFkGEQkSKK1XQlFjLJLznDA2n4wOVle5Uo/O4SI8/nYTY/Tu&#10;Lz1+iomVJTz9ZgdlpQqYnT6OuDQ9+MZaoaUnF93DZcgpiYAjK4jYqUJV7y4cA4yhZiJLLkwMHn56&#10;cPPWokKQFWzIoYfE+dKxxtDUESZ4fQof73uY3W1BeK4JpKkwcUtSDmeFxXBGSAjS2oq4KiGJk9du&#10;45KELOxDwpFcU4fi3hFkdQ0hpbEdkjLi9OzfwvFDvyNY/g6ff/JPEBf5Esb6klBTlYIOOUszuicj&#10;TWHISN/EVeFbuHCTzXByjRtA/aa4GG6I3cYF4bs4ef0WjpOrPHmOHOXlKzh/9QLBk03NdYJc5iVu&#10;ai4JFXnYhQYSLItgHhQNWUVZXDr2Hi6e+gNERb9CZKQTQW9r313+fbDcXF9FaX4WB8vy3FdhyQfm&#10;QVgKioGypZYBs5YcZi1aGus4CcKSD8qD7pItC+5jEgQlEw+W7Zz4oGTq6urixNwlH5b8kOzQEAMm&#10;PyQ7iVHBkCyD5ewvhyXrQsJgyeouBbuSMGDy3SWTIDD50OTrN5Gx8YiICENwoBucnTXh4kygc2LT&#10;J+nDzc4Y7haG8LAzgm+QDb20XgRFN3gEWcI72BK+obYES0t4UUYQSI7Um15uBzaAtJUKXKn06kIZ&#10;RmCwN3r7F7lRgCZndzE2s03OkheG7Rtd55wlF4odZKHYKZTXDSKnoAGeAZ5w9LSDrZsdnD0cyG2a&#10;oaEyH1/v7oE/n+X28gKmh/u5abo2N9a57iOzA23oK03AZEUchmJMUGJ5GxHKJ1BufhHq17/E7/6Z&#10;NaV/G3989x18+NFHOPLlCeirK3OTSC/OL4DNwr24uMQLw+7Dki9BSPIlCMeD66/T6wApqMe/GJRM&#10;L2HJHCUD5ZtgeRCUgnqlGwkTQfThZCfB8h5Kjc8gRZs5y0+QqXucnOUVVDsLwcNMAXvTbfifewuo&#10;rmHOMpxg6QgDOxtyiybQtTSBqgE5S4KhsoE6B0t1Iy0oc61kNaCkq8ZJUYf266vAwsUCbmF28I6l&#10;wleiM2zoXTKjApI5ZeAOwaYwctGGnr0OXEJcEJgeBLsoW9gFm5MrtYOVkzU5QQIhFdI8w11g5WEG&#10;FQNFqBkrwcrdAh5UIJRUV4C+uTasnK3oWu4w9/bmAdRaBzpWdD8EoXsmUhDVvgNxchUiuiIQ1ZKE&#10;PoFE3kIa0gQuBQsZSBuIQUSLMmV9MWhYKUPGQBaWZnII8XVCRm4ckuNMEeOohgwPQ/iROwq0VIOt&#10;ym2ke5vCSk0CGtLCsNKQhrrINVz4/GO8/0//BIO7l1Bir4hGF3U0umqi3lkdFbaKKKbPyzGWRI6p&#10;NAoI5gU28uQwKbVTRImjOsrJwZbRfzaL/m/JxnIkcpmGUvBTvQMLscsQP3sYJz59F1+8+zZB+hI0&#10;JIRx7/ppBFuroyzYglylHnefkeSiWWvYTB8jRNA1k8ItkF8Sif6JVqx88xjl3S24JnsJmXnSKK4l&#10;x2ojDEsfdQxN1KB/rgpFdaYYm/ZD90w/1p5uYfbxHh5MTyKuIBkBEefRM2CJ7d0lOrYMwSkuMKWC&#10;gUeEIb0rirhxTxjXRa9Bz1wdusbKuE2FCHX6zurm9yCqrAi/UEs09xSga6IWza3pqCj2QWqaAybm&#10;6pFVcxER+QQuORFcYQ1uhO9w0Qp9ay3cVZSGiIoy7AJDkVpVi6KeXmS1dyOlvg3S0mI49Qm5yRPv&#10;4/Chj3D48/dxV+hz2FkpwkBHDlrKIjAil26qKQQVcr9XRG7i/C0hAqUwN+vINXEpXBGV4Ppenrh2&#10;A0fPnsGJs+dx4eoNXBG6ipMXTuDQiUOcw7wuch2yeuqwiwyGX24BzALDIacsg4tn3sMtoS8hq3QJ&#10;iWme2N1bwcZrnCXT7iYD5quAFBQbnGB9bYWbiD87KQoV+TmoI1g2VJS+gOWb1FzNYFnFqYkcZnND&#10;Le7vSxCWgjoIzp/TQZd5MCTb2ckDJnOXPT09nATByXOZvOHxRkfGX7hMBsypif0uJQL1lwyaLBTL&#10;r79kdZdLawTMtd2fdCXhO0w+NPkSDM/yxZznb9z9nODiZg4HO224uurC15eco5chXBwJetaacLY1&#10;hK+HDbxY/WSAFdwCbOAd4gDPIDvYEwzd3fXh5aQFT1p2cTGBA2U+9pRBOFGJ0dfbCrEx8WjvnObm&#10;y5xhw97NPyRnuUvOkheGHZrcIWhuoGtgHa1dC6hq7Ed6Thm8AwJh52ZNJUsbOLoRLG3NUVmciec7&#10;u9hbWxaA5cBLWG7tYH64i4PlFMFyMNoEZTYiCFc6zsFS+9Zh/O63+7B87x28/8EHBMvj0FaRw9rc&#10;NBbnFjA/v/KLYMmcpmD4laW/BJaCYnB8uc5bfrz6t2H5eGV6X1O8sKsAKA/C8nVwPKifwHKZYDnV&#10;hSYfCRQbnUKG/imEECwzdI6hxeU66lxvw8VYhpuh5P88XEJdfSV0CZY6tg7Qs7EiWBpDZd85ymso&#10;QomAyVJ5TSUoaqvsw1KFAycDpoq+Bm3TgrqpPtTM9WDgaAhbfzM4U0ZpRe7R2s8cJm4GdH1d6NoZ&#10;kLThFesI5zBLmDlZwZaAqW6sQbDUhKmjERS06NoG5FjNVGFF77YGQVpSQxlmzsYEZAK6qyO5TQto&#10;OepBnVyglqUyZI2lIaR2E7dJwmo3IKR6FXdVrtE+eSgSoER1b0PZRgZypiKQ1L8DFStJcrcqUDCR&#10;IUciDX8PazQ+yEZjnT9iCWDZ5IgDLRQR7awPV21yiJ70nTQkoCN3F3baMpC/fg5Xv/ocn779DtRv&#10;nkGxnQIanNVQ58RTraMqqu0IYpZyKLKSRyUBuMqNwVEN5QTVWrperacRAVMb2QTLHBt1DposJBug&#10;LgLTuxchcvIQThIIjn/2HrQkb0PyylnIC52HrynBNtAMaS5aSKPnGkKOLstNGxneBvC3Vka4jz4V&#10;UuXhEawHlwhPaNiZ4Ir0OWTkW8MtSBhS+hchYyiC9OJwPBgroYKNKDoGE9E2Sq5ksg33J0bQRqV+&#10;3yh/KChcRlFhGtq7E7D+sBTlrSEorvOCvr0EDBxU4RzgiBPXz8PCQR/+oY5Q0VOATyj99iG60LK9&#10;h+rWSHzzl01MbdD/8dEqaqsSYGF0HUb612FmcwYmjqKQ0rtHv78CbsuIwdxCAx1tsYhLd8fA1CiC&#10;4jMQU1iKQsqQ87r6kNbQDikpURz74P8hWH6EEyc+wLHDv4PQtc9gYSoKUyN56KiIQk/pFvQUCXSy&#10;wjh38xrO37xFblIcN8QluP6WTBdEyM0SRE9ePI9zV86TszxLgDyHY2eP4fOjn+PI6SO4cvsqFI3I&#10;gESHwS+vACZ+IQRIGZw5/i6Eb5+AvPItxCT4YPfhGgFvldzl8q+CJbePnOXq8iIKslJ4sCzgwbKx&#10;soyTIBx/uo2FaCs5NZLDbKqvQTPpIDAFQ7J8YAqKgfHguqAEgdn5gA1m0M4Bk8Gys+slMPli0BR0&#10;mtwoP8NjBEyBFrLjvCHxJt/Q4Idfb7m4SsBc3eGAKThQAR+YfKf5OmCylL/tNy4+prCnP7eNtSIc&#10;7NUJeDrw8STwUcmWgZDNVejFGu+4GsGDSp4OXgZwIyfpGeQGTx8r+Llrws9eHr5minBxMIaTAwOm&#10;JmytlOgcS5SWNGGYYDgz/4io/xjTJDZN1xi5zOGpHQ6WA+Nb6B7cwYPuZaQVVMHJ04c+KxAuXvaU&#10;EbIwly0cHSxQVpCKZ9vbr8ByZoQ5y2lsbW5wsFwY7UYvg2VlPPqjjVFidRvBcodRYnoB+neOESx/&#10;i/cEYHn00Eko35PA4uQoFuhhz9HDfgnLl6AUhCUfjkx8QAruZ3oJwTfrVViya879Ilg+Wp7cFy/s&#10;elD/WVg+XqZt0wyWUigyPIFMgmWE4mfIJFi2ud1Eo8ddOOpLYXviPv5/T5bR0FAFbYcw6Do4w8zF&#10;GboWZpR56UNJR5MyAzkoUWFESV2eGwKPTeOlrK9GLlObc5qyGkpQ0NaAmqEutE0NoWmhw4VevePs&#10;4R3vgKAkW67hhqGTJTTMDbg6Kb94E5S328EmwBAOvq6wd3fk3KmakTK0CXyWXprwjzSHobUc5HUU&#10;oGOmBzUrglWgFVxjaLuXKRTJyShbK8DYRwMKBnchpHID15Wu4LriFQKlEGR07xBkb+OehjAkDcUg&#10;a3qPJEeglICe5z04x0jDzPM2lMylYGIgAz961xs60tBQ64NwWxXk+ZlxY63GuxnBz0QBaazuVV0C&#10;xipSsFKXhsSF47h1/Cuc+PhDKF85hnwCcpObJhpcNDhnWUtwrHFQQRlzmDaKKKflaoJljYc2B80K&#10;ctrlVEgto0JtsZMOChy0kGurhngjac5Zmtw5D7HTX+EcOacbZ45CVewW7pw7Ck3xG7BUuIVcAmO2&#10;pz5SXek/bnSPC8Wm0f8+iO7Z39kUdnR9HTNR3Fa9ARENUQgrX8YNyTPQs1JA2f1YyBqIIyIvGj5p&#10;NkiqssXs5gy+//c1VA2UECzH0L+6jvhMWwQGyWJp+T76u9Ip429GXVcAJubjEJrkhKTCSDz6Zgn3&#10;dJTgSL+5V4A5FZD1UdcYh7RiezhHS6B/KhcPyd02D3RhbKEPBkaikLj6EeREv4SZmTok5KUgTgUx&#10;Nn0Wa4BzXVQMyuSu3SJs0DTSA/eYBEQSpHIogy7oGURizX3IsDDsF7/FoU/ewenTv4Ok1EeQFD0G&#10;cyMZWJgoQU9djEB5E7oKNyEpwWsNe/XuXYKlGDlLMVy+yxst6LzwXZy+cQunL1+CmOwdXL1zFifP&#10;n8TR08fxxbEvOJ0md6lK759jTDh8c/Nh7BvEwfLi6U9w584ZiEldRUJiBB4+2iZYLmOTDeUpAMpf&#10;AstdSpcW5pCTlrgPy2zUlxcTCH8ZLPlisGxk7lIAlkyvg6Wg+HAU3HYQlq/WZRIsH/BCsp3MXXLq&#10;QHfXq7AUbPzDg+UohofG9xv9sGHxZjmNT8+T5l5xl3xY8rTBwZKJuUs+MAXDsgyaghKEJ1tm237j&#10;Qn8QGzt5WJoqUMlKnhylNvy8jOBopww3DwNEp/jBN8IZTi7G5PC04eSjQ7A0h6uvJXwo8/EPsIAv&#10;/bES3dQRTGBzcXOBg5MJgkN8EJ0Qj9yCagwTDBkcx+f2KN3j5rJkGpnew+DENs9ZDm+iqWceUenF&#10;8AiMgJ2TIxd6dbTRI3erC1cqeRbnxuEpi9+vLe7DcpFg2YfVhTFylhv0xR9iYbwfPaVJGCFY9saZ&#10;oNT6DoLkjqDA9DIsxY7gd2+9jXd/9xYHy/c+eB9HvjhNfzxxzI0NYW5hDQvz81yd5fL8IjaXJrC1&#10;+HIUn58TO0YQor9Gj35B6PXR8tRLHYDjQbHuIq+D4s9JsP6SwZJN23XfRxGFhseQoXcMMYqfIlv3&#10;CNqcr6HFUwzOelLYGG/A/3wyT26qDJqOQQRMN1g6u8DAitycMYFNTwdyyuQqGTA1ZCGvrgAFPVWo&#10;EPA0jTWhw+owdVRgaKwLR3tTBND7Y2ejQ5DTpUxZE9a+RvTuWKKp15gchAFc3Uxg7WoA3zAzeIbq&#10;QUlPHfZutlSYsuMGQlA30oS6uQ4sfHUwPGuGjmEtKBsp0f0YwTbIGn5ZjgjPN4N3kiXUbDQgrU8A&#10;NLwLKZ1bEFa6iEv3zuKy3GlcVzkHBX0h6OuKQMaAnJSRCO5q3ibXeRt3NO5C3loEIQU30T4uCr8k&#10;EbhTATKI7iGjIgFZyXbwNpHjYJlIBc9Ecm4BxuTcfM1gpyoOGzV5aEvfxd3zJ3D7zFe4+OV7ULp4&#10;BGkm0mjy0karpy6aXDQ5UDJolpG7LCGVk9Nk7rKaoFbrqsWpwUMXDZ56qHTVRQlBs9BWFQkEPg+F&#10;GzC/ewGKF4/j+pFPCC7ncffqOdy9cBRGkkKwURRBjq8p0t31EGOjCl9dcUTZKCGZgB5oqwkne03o&#10;GihBXPY6rkgch7jWMQgpHMIF4c8JaGYYnU3EyIIzVp9OwCZUDTkVSghPtcT4Uh7GVioxu7uNid2H&#10;qOr0RFeHEia6gvB8rRH9wyXwijFAd68LuscKUFCdip2v55CSH4mQBCfEpbggPiUAtXXpqG3xQm6d&#10;IR59PU2OdRABcXYwsb4EZ0dlmOndwZUTf8TN22dx9fZl3JGRxHVpSVwREcXpW3cgbagIE8qTHPxt&#10;4RobibDcTKQ1NqCodwxJNc2QlRPGyU/ewuFPfw956S8gfPMD3Lp2FKaGcrA1V4WJtjhMVG/BmAoK&#10;cvLCuEmu/KYkm4rrGi4K3SYoEjCFRXFJSIQgTc7z1lUIS1/DHelLPGd55hQ3NdehY1/h6NmTUDKm&#10;9zQqFL45BTALCONa496++TmkyK1L3ruKnKwEPNljdZYvQ7AHgcn0JlgyZzk3O43M5DjkJEWisiCT&#10;62fZUFH4Ao5vkiAwG6orUP8GYP5ScL5JguBksOx80MaJX48pWJfZ3flqWPZ1Idnh0QmMTMxgdHIG&#10;Y1OznFiDHwZMvrPkt4xd3Iclc5Z88WHJFx+aP6ff+AW4wMxchkpVsrA3V4KXow4cyRU62CnCzkEd&#10;7t4WcPOygbufPRw9CV6eBFIWUnJXJ1haIj4uCtGB7igMMkRmoCl8PCwQFOqO6vpWNNzvQ15hPQZG&#10;VgmOO5wYLMdm2eTPjw7AchWt/SuoaZ1GYXUvkjNr4O7jBntrDThTBupgpUEvQzAek4PcW2ewXOCA&#10;OTc2gJX5UXKWm+QsH2F5cgi9Zck8WMabcrAMlD2MPONLsJU8gd+//RKW777/Hg5/cQriN4UwNdiL&#10;hcV1zBMsFxYWOFhuLI6/gOXrgPn3wvGgXgfLl6FWnv67YfmEg6USysxOI13vKKIVPkWW9mE8cLqK&#10;Fi9xOOpIYH2sDv/72QJa79dA2z4YurZO8PB3hTu5PX0zA2joE6w0lclVKkNRVRlaugyQBlAxUIOT&#10;O70rQY5wdjFFoKc14gMdEEXvV4SbGQJdLODuaoXgIHekppuhtMMW4YkuVBizpoKdEfS1VeHnZojI&#10;EAKTC13DyZybbFrNiDlUDa5+1NxHF97JurD10YYqfZ6BgwlsgvTgFaUFxzAd6FBmeodc402FcwRL&#10;IdyQO4tzkqcgpH4WUibnoWhyE0r6N6Bgcgv3dK9BVv8alC1FIGchhTsEThUXUWQ8kENtrz3aRxvg&#10;62SG6FhPhHhrwVVPAmluetxIOameJgixUKTUEM6a0hwsZW9ehOiFk5C4fBKXDr0PlSsnkGQghhpX&#10;NQ6WrR46++5SFVV2KpzqnTVRT4VVDpAeemgkSLZQYeK+jyE5TT2UMljaqXJhWJd7V2ArdQ1qV0/j&#10;zpnDkLhyHpeOf4E754/A9N4duGjeQwoBNoWeQZSVMnx0xBBO//lUul6YixI8/GRhZKuAO3LnIUIF&#10;TXGVz3BD6jNcE/8SOiaX4BUkRRmTHX74kzu6h+TR1mWFB93BmFz0wMRmPnrnRtG9NIW8Wn+kxcnj&#10;u61edDVFI7MgCCauZrD3VEd2eThi0vxQ1ZJDykdaUSjyS0OogB1AeY0tejvJdW7Eo2ciEbm18YhO&#10;coWq1nlERVjBweYWrp1+G1dvncTxKxcgpaIIfQtjet/UuXfLPzYcBeXZ9C7S+0iOLiA9GZGlJcjr&#10;GkJibS3uyV3DOYLlpePvQppgeeLUO7h95xSMjOVhYawAGyM52OmLw0zjFmRkb+KmFAFS9CZOXb2E&#10;C7eEcEHoFi7fuf3/5+0voONI0wRduO7d3enprq4yc5mZLVuSZUuWLFmWLWZmZmZmZsmyZFtmZmZm&#10;ZraLuhpmZod3Zu/O3f3Pef73i1TaaZerprt37uqc90RkZERkKjPye77n/SBYYGnB/CVmzFw4S4Pl&#10;SrelLFpqwgyjqUyfN4WpcydJzMBVwbK2kvw1vUSWVOLs6chy68k4uRjj6mHJnl3r+c03r38Slpo9&#10;/oRdqu2qg8/dO7dY1drAuva6d7A8uGOT1m6poKhf/jiUbepivwBTD8tD+3ZrwNSHHpaGHX8+FZ8C&#10;pQrD9OypY8ckfgxMDZSyPH3y1AftmAqWKnQdfy5psLx87QZXbtwRYN7VQKnMUt87Vpml3i61tsun&#10;LwWYb9/ZpYKloWEaglNBUYFThSFMVXzW0t5OpBilAmVyuCuJwU4khNhLIeZHVmGc1CTTyC9MJ6s4&#10;leK6QnJLUsmQQkDZpYLi2rVddDU3sL0ygu01oVQXRtDSVqlNqq7mez124qb8Qy+5+fA7bj3U9YS9&#10;+UClYftgqdKwt77m7LU3HL/0mr0nX7Ju12VW9R4ipzCPONVhSGCZKnbZUlegpWC/e6nSsO9h+eT+&#10;Vc0sNVjeucr57QLLXa0Cyyi2J1lT4jCZnpB5ZDrNZlD/PlgOEbMUWE4UWFqamnHj/GmB5SsDWD75&#10;d2H5KfD9OaFg+RsFyBcSfaD8AI4fxycA+UEILH+jAPgREH8uPoCluivJ/bMcK3Jnd9xc+eymaWap&#10;YHk01YTjCpZS+35+VcHyMceP7SUgsZzwhGTSM6PFAOPIyUnW2sIT0sRUciIJifAiOTmInIJYYpJ8&#10;yc8Po7IygaqqZEqLY6gojqAsN4TmjChWZyVTn51AS2EWFVJJy63OoryhjNaGXEqqUqgqSGFTSyJn&#10;LuXTvbGUjJIEIpNDcZfC0snXCe9gHzwCg3EJcMc3yldrD1U9cOPzAymo8iOxWGw3cpnWeScwzRPn&#10;0KVYuZti6mSEqfN8zJyNCRNziy0OxF8qjY7+1mLEi3EPX8bywBVimWKGgXZaW2ZceQBlG9MpE2jl&#10;p4VQLctssbtGAdzmykSa0wIoFdNsSPIm1WcFES52Aq2pLJs/A3uzuZhNGU2AxVzWxroIDH04IkA8&#10;nhfEoSw/rbPPQYHkPoHgwTQfDmYHaLA8JKA8KFA9WhiqwXJfbjC7MgPYLMCs9bch08GUJIFlgMV8&#10;rGZOYPlCIyaMGCSGOYtE9xUC7RXy/rxoSfGhNtadfDmmXgyzIV0qIfEriEwxxy92Dq6RM3AKmIKd&#10;61gslo9hgfUQFi0bSWlLOi9/+4h//McX3LnXyN/+0wt++/dqjucC7rw9wMvfv+W2XMeHD5dz85g3&#10;d69WsGljDFsOriKtKlMqNSvJK46muiWb9WLjR85tYvfRTtZurGDf/tU0tuVy8ECT/C7W8/DVRs7f&#10;20FimgfOriZERdpRnGPHiiXjSZVrJLOqEjNba9x83ASmjvhHeGDj4kxEeirxeamE5qSSUFpI0erV&#10;rD15ls79u0lJ85fKyjBM53zJ7LnDmTpzFOZWMwgKdyBCpCE2yI5gVzNCPFSb5WKxRxNMrRdhuWI5&#10;S+3tWbLCRhs6YuNsy0pPOywdFjN74XQWWhmz2MaEWcaTJaYwW8J4iTH+CSFkiFQUrhVYFlfg4LoC&#10;c5NRYrgL8JHr6eCBrdo8r69/BpafAqUKDZZfv+b2jat0NtUILOsFlj3s2ypmuX0T+7dv0UKBUQHz&#10;x6G266CpwVLs8oAAU4UemnpwfgxMPTQN4fkpUBqGDphHJY5rwNRDU8Hy3VLi1Km+9kwJQ2heEsNU&#10;M/1cvnqdK2KXKq4LMBUs9cA0bLt88OQZD5+8EGC+FmC+EVi+fWeXCpiGoTdOwzDc77PislJCA1aQ&#10;FetDblIQGeEeZIZL7TI3hrzqUgrrSknLTZWLNY78ikIqa8opLM+mVgqvlpZ6etdvYO2aDrbWprK3&#10;vYLta3vYu0c+lPO3uHj1qejyC/kHvtZSsHce/0a7c8ndJz/I+vfcfPQ9F+9+w9nr38oP5jWrNuwT&#10;QFYQHZdIdLzUyKuaKamsIj0rkpzMGBqrCnnzVGzu5UsNlKpX7IObl3l45xKvXr7g5evf8PzuTS7u&#10;aOPK7g4uNMeyM3UZxfYzxI7mUOg+Q0DZT4D5JUMHfsmQIYMZP24GpsbGXD59nEdPBJYPHgown2h3&#10;IHn16Pb/EVh+J7D87uU9Lb5//u+AUuI7MT/DMATlx8/9KcBUocHy8VW+e3iZk6We7I6ZoU15p4Pl&#10;RA6nmnIiz4Y0P2ueXDzAf//tE44d3yVmWUZcWjoJcRFkJEZRnJVAR5PYYnkU1SVijCXRUsiFUVEQ&#10;Tb5YTY7AoLgwhFyxm+LMUEqywyjKDKdcLLEpSb7rhHBaxTgbcuOoSJbnUkM4dXIzu/asoro8kdqy&#10;ODo2JtFzMInaDekUtsWTWR5OVXss6WURuAUIBMVAY3OTyKpOxj/Vg9QaObfsW9YVR3yFN+eenKRh&#10;a5OA1AazFXOx8FyMmcsiZi81xt7fgZAMV9Yf6aB9Vw0+cVa4BNpi5WrNMk8pJINWEqSGr1T5030o&#10;TSqDe4iN8CE5ypX0UDsB5Eq2CdhbUwOojHCmQoCZLMf5i9ktmDoGqzlTsDedi+2cycTaGIsZBnCy&#10;IIxjeSESwRzJ1qVkj+UFcjBDQClxVKVo5XM7nh/MYfW8QPWkfIYnCoM5IMDclOJLoctCspzMyHBe&#10;QqDFHJxNZmBpPIuRg/vjumQhce7L5H1YUhPrSnOyN9XRLuR4WVIWY09unB0xwZb4xMwhKX8kQWlj&#10;8Umcj0/UQvzEtpc4DiGhxJsf/vG33H96k6uPrrHnzDrOPbxD2epCatdGs+VUL9/84Q1f/+ERFy+2&#10;8PhMEjculNLaFk1KWTrFTVmsXhdDdXMqYali22VpHLq4gbb1xWzY08KaHVWcvnyIJy+u8fDFTv7h&#10;H+7zu//2nKLaMKKjpJzKCiRdKvd5qRH89//1P9l65ADTzBZg6bwScztLzJYtZtFySywcHbD38yU8&#10;LVmbuD+9vobOgwfZdea4VNQiWbxgKEbzhjJjznAmTBmMueV0AsPsCAqxIz7EFj/nRQR5L8bN1RIT&#10;c2MBoQlL7Wwwt17KEltLljkuxdHTGlepNNoILI3M5mBiIVAVsM5fPId5ZjOYbTINCztTbVapNDHc&#10;3K4uokvKcJEKi8X8r1hpb4yTnGPfgS18+/0brUfrnwpLFWo2n5sXT9FRX866jkZ2rl/HfjFpNXxE&#10;D8ufD2WdCpbb2SehgKmHpgKmoWl+Cpx6UP4xoYPmYQkFzGNaGFqmilMSJ08KND+Cpb6XrG5Yia79&#10;UhtWYpCOVcDU26VhKlbXM1bN7KOA+WFK9uMwBKVhfJYa70N8qCOV2cnU5EkhF+dDcaQbJSmhFBel&#10;UF4QR2FuCsVlRZSUlFNbVU1ebgadq1o5cOAAe3YfZOeOLezZspETB07LP/SAi5efcuHKcy5dfabN&#10;A6smTr9+T83c80ZLxSpw3hZQ3hDTPH/7LScuv2Hz/uuk5OUTHxdEfm4BbV3b6diwn+y8PDJSw0iL&#10;C6ZMaorPH9zmN2qS4ad9ZnnrSh8sX/Li1fe8vH+bSzvbubyrnYstsexKW0aR/XQ6A2ZR6j2HYYMG&#10;CCxVJx+B5eDBjBs7gwVG8zh//DCPn7zmkTZ85KnY6jNePnzfZvl/ApbfPBcQPvsJQD65/T4+AuLP&#10;xR8Lyw/GXPZNsH6qzIudUdNZHzmLRrcxrAmYxJG0hZwqsCXFdymPzu/l//ndU06c2CcwKSGvsIgq&#10;sbyeplhW1SbTWC3LhkTKs31pKY+mtTCB2sxIKtQYxOxASgUKxWJerfkC1qIk2gsSBI6xFKRIpS3G&#10;g8JEH8qSAyhJ8KU0JYC6ghiqciMpEkjklojR1YmddETQtCWZqu059B4p4sDFfPLqQ/CTc4QXJFLZ&#10;m0PP8XwKV4XSvCObhu2FZLZHUro+jqjyYGxDbcVIrfGOsWSJ90Lm2hqxYIUZ5k4WLHU3wyvemtRG&#10;b+Kq3VgevJSFKxZh4bQEWy8b7OVxUMZKkit8ufL6Flv2rMd3hdibjzl5YQ6sL4mnMzOERvk/mhPF&#10;LL3tcFNDRiZ/hcWsSTgILN2kQM10MGNPZhDny2I4XRzJUbHHIwJFBcLTReGcEDgqeJ4Uk1TA1INS&#10;xdmSCM5I5eBoUQTr4t0pdDah0NOKXA9ropYvJMJpKbPHD2fmuOFEOS8jYqUZab42lEXY0xAvn7FU&#10;ALI8zCmIsCUmYgnB8ZMJSB5LUOp4vCOH4Ro0Bf8Ya/ziLVkRMJ/YPHdKGoOpag3l3os7ZNfF4pfh&#10;TUFTEPdebuLiy/Pc/OYu97+9x4Ub61jbFkuDVJh27ahj/aF19GwtYe22PKrWl9N7tInm7Vms2lNE&#10;7/5mNhxol2U9D1/f4O/+8Xe8fnWc7/9wngffXqemKYO62hQpb1bT2ZBNdloQ3Wua8I0KJS4vUxvf&#10;6xXmy0KbxWKBi1nitBz3sABCUmLxigkjPD+H+u3byamvIlsqZpUlgcyY8TkTpwxlzIQvWWAqFQP/&#10;5QQFOZMo0Az1WUxMyDIcBYRqCMhS+0WaOapxlPMWzheDNGWpfJZLVy7CzMoUcxtzFi01E1iaYmo5&#10;nwXmc8Qsp2G+3ITg1Egxy1ryulYTW1aBm6c91mbjWblyAcudzTlweBvffqcb/mEIyZ+DpeFzvxFY&#10;Xj17jPbaMoFlkwbLfVs2a7F366afDdVrVsFSxT6xTwVLQ2CqMDRMQ3AaWqYenj8VH0LzkMQRscyj&#10;GjRPHFHQPK6B87SyTYHliRMSfcDUp2QNO/xcuniVK5elwnblFtdu3uGawPL6HR0w9XZpCEzdUBLV&#10;fqnrGWuYkv2pMNxPxWcp4dbEykVRkhpFe2E49aleVMe4U5scSI1YwNrqBLqqEsnNiyMvSwqf8jzS&#10;UsLIz0nh0IGjnD13g9NnJc7f5fCJK5y8cJ/zV59w/vJDLggsr91+Lf/EG67cftM3VOSNNt3dVVle&#10;uPGKM9decuLiC/Ydv0/v7pP07jnBliNS8Oy7QUZOIeHBfiTHBhMf7ktuWiyP79zgN+rWNX2wfHT7&#10;Kg9uX+SlBsvf8OrBPQFlJ5d2dXCpLZG9GcspdphKu98MqnznMXLIAAb20/WIVbAcP24a8+cacebw&#10;fp6KWT4Ss9Rg+eCJwPLnzVK1WX4cn4bhvxcCSzHKbwWU330ClH8OLL8XAH4vyz8dlle09R+eXONM&#10;lS97Y2exMXK2BstuvwmaWZ4utCXZx5L7Z3bz33/3mJMntlNfncXRrfHs647h2aVkDm+Ppqw0gLwC&#10;fzIyfSjIF+hJAVcj9tgqQFyVF097Tgwd2TGsL05lfWka7dnR1GaFUSAQLSsJoyTHh6J0Nw229QKK&#10;qgxfKspCqaiNpLDIn4qqYFpWJVK1OpbirmzKegqp35BHXm08pb1pFKxLpGJTLKUboyjtCmPD4RxK&#10;10SQXudDVN5KnELMWRZoiX3AMtwFlkYr5zDHdi7mAkn7MBscIp3Ibwtj/Yk8KneINdfE4RbmiW3g&#10;SpYH2GPrY4tD8DJii4LY+1B+yA9P0SDvy9tuDlEey6hP8qcjPYjSYDvq4j1JFLO0M50jsByN9dxp&#10;uC2aR6DVHKr9rdkvADxXESPgi+a4mkw9J0CD5LnSCC1OFgRrj08Xy7p8FnpYnhFYnq+I0mC5KsKB&#10;al9rKnxtyXNbSqaHHR7mRkwe9iXWRpNI9V1JsN1CsgNXkKemx4tyIs19Mfk+1mzOj6Ag0prEjAkE&#10;JI3AxmMcwRHmeIdZ4BHmgnesH0s9rPAMMRPLHI1v5BRcgpazyHmy2NtKbtxdw+4z2bQd7GDvrf0c&#10;vb6FU9dXs7ozlGVWX0plO5BTt0/Ssa2N5nWV9OxZzZ0X57nxbC/Hr3Sw71gtZy4d4/Kd45y7vpO/&#10;+TspI65voq47kd5DtXStKWTzxkYO7FvPjq1tFGaF42i/kKaeTn7z3/6B26+fcenuDTFLc4yWzMdk&#10;uTl+UvFOKc3U7nHqlRBDck0tvnHhuDgY4y4V6OnTf83YSUMFhiNZZDUBb38nQgW48WKXMXJdxIUt&#10;w3bZfKbOmYKZzQIWWgss5Tubt3Culm5dJNuMFs9lypzpAkkz2WYmgJypwdJkibLLqVjZmxGSFiVm&#10;WSOVtA6iistwcLFhifFolsm1tsLFglOnDvDtN6959eL5Hw1LtU3/vDLLSycP01pTSq8Gy7UCyg3s&#10;FYH5GI57ZNueLR/CUg9MBcu9n4ClPi1rCE49LNXSMAwBaRh6qKo4duhgHzBVD1o15ERNaqAzTX1q&#10;9sRxgaeyzFOntPgxLC9z+dI1nWFe6wOmxA2BpoKlYTr2w/ZLNZRE2eWHKVnDePzs7bt49PTNu/gs&#10;P9mZtFQP8uLcacv2pKfUj87cAFYXetNd4cPm2gh6qqIpyA0lN9OPkooMcvOlAMqL5tjB41y49lji&#10;EZeuP+bMxbscP3Wb85dk2xU1QfoTgeNrDZBqiIjqzKOGiahQ97G8cP2VdvPnc+p+lpeecfzSc45e&#10;eMru04+o6dhIbHyCltaLiw0iKsqLnLRoHt68yg8GsHxy5xr3bp4XWL4QWP7A64cPubK7W7tN1+XO&#10;VA5m2VHqNJFWn2nU+cxh9ND+DPjy132wHMS4cZOYM3Mex/fs4IUal3P/gdjlU56KYb56dO8DWH4K&#10;mB/HnwXM5x/1dv1E/CmwVJD8GIZ/bChg/vDkhnZrr9M1/uwTWG6JnKPBcrWvgqWJ2I61wNKCe2e2&#10;86+/le/45B7uHcyGf4jnX79N43/9PpNb54JobRdIlsr1le5DcqovYZGupMX5U5cVR2t2PM2ZsbQI&#10;MKsyAqmU66tQ9inNlPWiCKqLIikXGNTUhFFfF05jlZhhWTBtdWKm1WFUFIVRkxdGq9hrZXsckSWh&#10;pFWlSkWrk8pVkRS0B5HXEUVqQygJVWHElUeQ35FMTnsIqTW++Cfb4RW3nKW+i8Qol2HsNB+bABPs&#10;w61Y5m9Knrz3tv01XH/ewJ4jfvine0phG8u1V7eo3dqKd2qAHO+lpWN9EzxZc2w36YVpLJ4/mdkz&#10;p+G10oos/5XUJ3hT6LeUvJCVRDovxWbeDCxmT8JfLCXQfDbxUnCvTXTjhFQOLgjkL9YlcK42jiOF&#10;YpNil2eLQ7laE8PlqijOCjRPF4dzriyK08ooFSjF2C9UxnAwP4SOMHvaItxoDXWmLtCBfG97HI2m&#10;Mnf0YKJcLYl0sSRUTDPN25ZUN3NyxSoTXRbRluzP0aZszrXlcmJdMc6uxqx0WkC42L1LsBfWAn6H&#10;wGU4+S/AxmE8C5cMYJHtCBY5jMbSeyTuIQKt1U10HmoitymOPaeiuHZRPu8CBzavi6Ot3ZvEbHf2&#10;nd3PnnP72XlqF8euneDyvevcfX2Fa093sk6M/8z1c3z719/yh797waPnt9i8v5TqtfkC1haxry72&#10;7e1i185udu3qJi85BEvzmQRG+1LYWExWXT4VzQ0sd1tJ+/o2SlrKcQ52I6EwlZiCNIJSEvBPStM6&#10;glmajmbBlIHMmjWSibO/IilPKmGNybj5OhMQ4kNMgC2RXhaE+lqw3FbXw3WuhYDR0pj5AmIzK4ml&#10;C1hgMU/bNmneTGapTlSLjTRYmgs05y+eKSCdjJtUrKLkWldtlqmtHYQWFrPS1QqLBV+xfPk8HD2s&#10;uXjuBN+9fcub5z+eweenYKlC/7zq4HP26D5aqkvo7RRYbugWUK6T6P0AlCr2vIOlss73oWC5d8dW&#10;9hjY5cfQ1MPSEJh/LCwNw9AydWlZtVRtmbq0rD60lKwYpkrJ6tswDWf70Xf4uXpFf+NoHSwNO/t8&#10;2H756ZTsx6GH5EOVaexbPnj8is+qS+Lo6uqgs66AJnW7ocpAdnRks7UjiY2NXvTWBLKqMYumukKq&#10;S2Jobq2jsbFUCrQw+ccPcfm6wO/6U67efCLxlEsKkhcecunaMwHhU+0WXOquI3pIXryhg+TpS085&#10;c/nZ+xl8rrzg6MWn7FcTqu+9SkZxKeUNbZTXdxARHU5slJhleiz3rl/qg6Vu+MiTu9c1WOrSsD/w&#10;9tEjru3p4cLOVVxZlcrhnJWUSe232WsKDX5GjB0x+J1ZDh40kLFjJzJz6mwObt3IC/kgH969x4P7&#10;jzVovnp490+G5U/FT0FUe+7pz7dTfgBKDZY3+FbM75vHV7VQ65+CpQKfzhJ/DMWfjac3NVieqRVY&#10;xsxia9QcGvrM8lDyAk4VLiXRazF3Tm/iX76XH/WN45xfn83LY9H8r9dZ8I8JvLjjQ1O9C+0d/uRl&#10;epCd5kWK2FW8FOal2QI6MZnq/EhqS6MEqIFklvjJUvZNc6c4NYSqnFhqiuIoLQqntDCIioIgmsWq&#10;2nJkf4FvodhmVVYUhVLQZxaHEFcpsKwPoLYnWmwjnORiDzLqg8lsjiWpOprQnCB8k70JyPAT0/DE&#10;PXIZrpFqGjsrlvotJ0ysLSDTAXOveQJSV7p3JdCyPYW1O8QON1ngEGqOa5SdgDaZkNQIZkrhaGFj&#10;yeSZAqMFRsyca8TQYcMZMWQEAwcPx1kMLloKxUSJ0ggXEgVO/stMsZ41BY9F00hxNCNfQNUVbc/B&#10;vBCu1qdwozWdO51ZXG9L55xY7IncII7n+HNF3v/1unhZxmtwPFcWqQHzlPwGL8u26w1JnKtOZF2C&#10;F6tivGiXz3hVtCfFXrb4LZ6N56KZJHk74C0Fe4rnciJXLiTVdTEpHubEOy2kMc6bjSWR3O2t582B&#10;7bjZ2jJ12jRWuDlj7+WqTSSRVhBCXZctzkGjMV46lflWk1npKf9L+HhKOhL5+//3f4rZrWLbNiOa&#10;25dz4VgyoeHG5Mt7XL8hlermFM7ducyFBze4/PgmN1/c59az29x/fZNtx9bTuKlSLPMSL37znFvP&#10;r3H57lUaupMpbsuienUZ9Y3p7NrRxm4B5datHVTkxrHc2kjMzJy0ohjyajMITQojIDqUsqYqSloL&#10;cQx0l/DFKTRIvu9oXMLjcPZ3xXrRWIynDmXB/ClMnjMZB6+lJGQECywd8ZfKQWzgcvwcFuAr34+1&#10;pQnT5wkszeczRyx9gaUYppWRmKTAUcJIIDptwVxmm6hbdM2XWKDdeWS60TQxy+ny2a0kLCNGrsM6&#10;0ts7CSsqxt51KRbzR2G3wggPef7qpTMCvzd/Eiz1z+lhefLALg2W61c1s2P9anZvEtPftLYPjp8K&#10;Bc4Pobln+xb2KGBKGALzY2iqx/r2zJ+C5U9t14fOMA1Tswqa+rTs+/bME8oy+4CpQsHSsP1SWeYV&#10;gaX+xtGqs49qv9QDU2+YCpb60Kdk1fhLBUNDQBrC0TDuP3rJZzU1xTQ1rZaaewGrKoJZ1xTM9p5i&#10;0fFetqyrYnNXBbvkQ9y1bRftLVVs2XqA3fuO0dRSyI6dO7l87bUA8wVXbwj4Lj7gvMDyorJF1W6p&#10;TWf3XGCooPlSg6QKBUgFyuPnHnLqorqXpYTA89Dpu2zbf5H1207TtmazrJ9lw97rNHRuJy0pkeLs&#10;aB7duMpv+9osVShY3r1xToPly5ff8VI+jCt7VnN+RwfXunM4mu9CtftU6j0m0xIwj4mjBotZfgjL&#10;GVNnsXdzL8/lA3wgsHx4TwfLFw/v8PrRbdT8r/o5YP93gflxaNs/AcsfAdIwHgsUFSQFhirU+ncC&#10;RX2o6er0adU/FpZqP10os7yu3Tz6nFjZntiZbI6aRZ3raLp8x7M/aT5nCpaS7LmYmyc28M/fPeWv&#10;Hu7l27PZfHssg/9xvQy+S+FfX0ewZVUQRZkCwUx/itL9Kcv2p7nSn4I8ZY/hNJWHU5YfKDAMJiPd&#10;nYJceS49gByxz8K0MMpLwikqDaawJISy0nCqSmPkXJGkqeFLRaFk5Ahkc33JEHOs3FrO5nNN1K5L&#10;onNTCRt2dVG3poLydRVkNuUQXZYkIG1k94mDlHVW4xXrhWPYMm0e2BXBjnjGe+Ei5hua48f2c13s&#10;ubSK9v1lpAtw67cmUrwqgYAYX7xCvbCytWHylOliJrOZOnU6UyZOZfaUGcyeLmDydCc0MhTrpWZ4&#10;25njYDqN8ggnAZMFtgsmY7t4HkluVmxME5vLDRB79NYM8VpTKrfac3iwqoh77bncacvgem0SpwtD&#10;OS9wvFGfJGBMkH0jxTCjuFgZx6UqAWhNEvdl/9uteezJCqEnwY/VcT50CTSrpRKQ7rSYXF87QpYv&#10;EkhakOq+lEgHEzJ9lhLjbEqKuzn1EY5slcrETXntuztbWWltyZjxU8Ugl2NmsZSltiuwcxSgZJrj&#10;HDiOTvmsyzoKcAs3JTxlMcllrpS0R7N59xypuc/jwfOTXL6zm/1nejh5cS85BR5cubefp99/LRZ5&#10;X+Iut17e5+7LOzx4/Zijl06y7tAmKnoq+e0//EDXxlY8I7zEyLzJrklnjfyet+3tYPvOdnaKWa7t&#10;aZDrJIqgIHupsMwnPC5UzLCE4tp84rKSMLYxx8J5EbZe9jgFBeATn4BXTILAMla7W4j5/K9YOGsY&#10;c2ePYeL0rxgzaRgmi2bh5e+Mt68bMf7LyYiSiob7IoyNZ2gz9CywFBDKPkbmczAVqzRbpkIM09aU&#10;OYsXMF32mTVfzHLBAmbMm8MENeHE3GlY2S8hMDlCYNlIRttqYsurcPNegeXCsax0MMUryIVb1y8K&#10;EF//2bBU88Ue3bPtk7DcvXkDuz8JS328h+bubRJ9sNyrUrJ9YQhLQ3gqYCrDNAw9GD+GpT4+Bub7&#10;1KyauF3d5USlZg/rgHnkx7DU2+UHHX5UOvayDphaOtagd6y+w48+HatCZ5i6lKyCo6FJGoJSAVIf&#10;9x6+4LOe9Zuoq2shJz2e5rJAtq6OZs/6TA7uE43fvY+Duw9x5uwleaPnOHL0CCfPXOfk5fscPnuO&#10;3fuPi0U+4IpA8cq15wLLx5w4/0iDoN4aFRwVDE9eePwOlAqcyibVtmNnH8j+jzh4/KY21d22vWfY&#10;uucch07eY//Rm+w8cputR2+Tl19AbloID66pNKyC5UPePHnEs3s3uX3tDC9evOD1y7c8efqSqwfE&#10;LNXwkZ5Cjhd4UucxlWqBZXvQXKaOHkJ/PSwH62A5bfJMtq5bzbOX8iHdu8djgaWaVP2ZBktdJ5//&#10;CFj+VHz7iaEin4RkX3z/SN+++O/HnwJL3TGX5bFUSBQsGyPYFTudDdHTqXH9ik6B5e7EeZzPtybd&#10;05zrx3r5l98+59W1Pdw7kM/fXl/NP9/p5evL9Tw5EcvFbTGsa4xhdVss61qiaK2PYPWqCIFdMCkp&#10;AkyxuZw0X0qyAqkqCKMkM4Ti9HCKM8LJF1iWloZR15xAu1R6qhsSKamMJ6csgZLmHPKbsimoTaSy&#10;JVmsQsC7p4yeozV07qli99m9/NP/+0/ckO+sZfsaUqryyWoq4e6bh/zhn/6e9Qd3kVCSL7boxjIB&#10;ykInc5Z6L2d5mDNB+UFsvriWA/f2sP/SFjHLRoLixDYyY0hITxWbsWfm9LmMHTOeYcOGMXzECEYM&#10;H8HwIWIqRvNxsHdg2TJbrKyW4uVoi/m8qURJoRjvboXJrPFMkUJ0yqiRJDgv43BVGg+7C3gmsHtc&#10;n87jlmwetmVzvzWLO83p3G5K0+J6XRJ3WzK415bD9fpUbjSkca3u/fJRZymPOkpkvywO5Qi0YnxY&#10;E+5GZ6gTbQLqIu+lpMj/WBLkQJr7EtK9LYmxX0CSuwVlofYcqErg1voynu/uYk1ZJkuXrWTBQiuG&#10;jhjHoCGjGTxsLMNGTGT85NliRZb4x9iJldvglWDJQschGFv/UgA1AK/wYZTWWbHzUCknr/Xyu7//&#10;lo0715Igv9udh3t58u0bbrx4wNWnt2R5jyv3b3PhzhWuPDzImv11RFemimXuoay+BBsPgZW6xVZV&#10;IW2bVrNxbw8bt7azfXsnqzryiQi0xyfQlZX+TnhHRePg501GfjYpBQUsdXXD0tme5Z5eeEXGEJ2b&#10;j2d0rMAyCiuHlSyaNwbTWQOYP38kM2aPYPLUUZhbzMc3wBUfH1fixfbyE8QuvRZiZj5byyIYWcxl&#10;3uJZzDOfxYKlRsy3nMfCZSYSpsxeNI/Js6cLHGcJMBU0pRI1ZyrjpoxnmZMt8YVJZLU0k93eQ2xZ&#10;OZ4+dqywmc5iy1m4+auJ5q8JEF/9mbBUz73gwPaNGiw3dLV8AMtdm9b/0bDctXXTO1gahh6QhqDU&#10;hz4t+++lZ/VhCEtDaL5Py+pSsscPC2s+AUs9MPVtmIawVL1jr964w5Wbt9+Nv9R3+DEEpoKlGlKi&#10;h+XP2aQelHcfPOez9Rv207tuPWu7uulsLRNYFrOnO4kju9rYf+AQBw+cElu8y4Wrd7l6/T6Xrz7g&#10;ws3nXL/7hvMXH7JPAKdSr1fELlVbpWp/VLA8eOI2R8/cFyi+4OT5xwK/OxpIFSwVJNW6gui+YzfY&#10;fega+45eY9ehi+w8cEGOu8ehU3fZsf8S+w5fZdfx25QL0MuKpeZ9R4D1+hlv+mD5/L4hLL/mmaj1&#10;Tflhnt/exvU1RZws9qbRewY1HlOk8JjPzPEj6P/F+zbLsWMnMGn8FHraGnjxSj6wPwKW/9HQ1MPy&#10;U2A0jG8f3+KbRzc/gOEfGx/D8eP4GJa/e3GLC82R7Iydxoao6VS7jGRVHywvFi4jw3sJl4+s599+&#10;95T7l/eTkuzHwdZI/vZGAXs3htLV5s/l/UlcPBQjFa5wHl4LZdP6ADJyvYhP8CRaLK4iN4j0ZA8K&#10;83wpKwmiqiSQhrIIyrOiqMqNpaslnsbGSJqbEiktVp3KQrW2z8rGNIobUkgrFKA2JJBTEUhRswC2&#10;NZr23XVsPrydv/3Xf+TO0wd07VwndlJE69pW9p47zKaj+zl3/xbH5QflmxDOIhcLzAVk9qHOLHSw&#10;ZonrSrJqS6Tg98HBZTkmC+YyfbaYxcLFzDc2Y/YsIyzMl2JjLXawZBnjxk5m6NCvsF5mj/kSG4YM&#10;HcbgIYMZNXIki+fPFLBOwWzOFDzEMiMDA5gwdipf/HoIv/zlF7I+Bi+bJdRF+nG+oZgnPbV801vG&#10;d+tLeCUVvUftWTzuzOFFTxHPBaqPVuULMMUiW7K425oty0zNKp91V2jxeFUp91ryuViRzKn8aLFW&#10;+czjPegKdaTJ355iH2uyBJbZHlZkyrIx0oNN2RGcbErn+sYa9jdXM0fseOCwMVjZ2GNiZsWIURMY&#10;NnI8I76ayMDBYxk3fja2K13xi/DGI9SCJU4jWOI4ghVe01nkNI7gsDH0bHTi1e/u8/u//wPVLWXE&#10;yrXRuqaSe6+e8fDbF5y9e4lTaqat69e4cPccFx+tZ/W+YuKqckmqyiSqKAb7wBWEpAbiJ9aYXpHD&#10;mm2rWbehjc1b6klIcMLKbBzLHRay0s8BGzd3Vvp4kJaXSXpREZEZWYSnpZGYX0p2VSOx+YXaHXFW&#10;BoZitMQcR5u5uNrOYIEY5sw5X7HYYh6OTjYEhngSEOhMXMAKor3NCAu0EvuzwMzGCtPlSzCRWLRC&#10;rpcVC5m72JSp8xYwZZ5UwBfMYvqC6RgtnMP8xUYstFzAtHkTmTp3AqFx/mSKHWe11JLd2UFcRRHu&#10;Unmxl9c3s5iBZ6AbTx7dFui95PVPwFIfCpKGHXu0UI9l310Cx7baUjaubtVguWtjj8Qadm7s1YD5&#10;U7F783tg7hKz1MfHwNTHT0HzU+A0jD8GnB+mZI9ocUwM89gxgeZHdqlgqQ0pOS/Xz4UrXL54XQPm&#10;pWs3uXzjFlfFMD8eTvLjHrIv/l1Aqrhz/xm37z3lszXrttPVuZYNa7aybk0v+7bvZUt3s9RQGtm4&#10;YR279u7jwrWH8gaeC60lbj7j8k2B4y3Vy1XN53pHDPAql2684JRYpgbBS085LLDbtvcCe45cFkA+&#10;0bbvP3aTPYevyfI6R8/e5ZRAdNuu82zfc4YDco6de89z5OQtWb8u1nqJg0dvsP/IVfYev8GWvafY&#10;uGUvjx5KTUsuEr1Zvnhwm7tXzvHqmZq1/y0vpJZw48hGzm5t5eq6Ik6X+tLoM4dq1wmsDjdh3uTh&#10;9NM6+Azog6XUmMdMpqm6nNcCy3v3HvDw/kNt2runD+/y9uENvhZgvv2o7fJ/H5jq2Lt8o+8F+xNw&#10;fB83+ObxdYHlNVm/qouPgKjiu4dXtPh4+/s064fxY1hekcfX+P3Lu5xrjmZH1DS2RM2kzGEkzZ7j&#10;2JMwlyuly8j0NefSwTX8228f8+DqQQIjXGkudeWbSzH8w90QXp0I5O9v5vA3zyrZud6N3btc6Gny&#10;oyE3gsrsUMqyQlhVL1Cs8Ccp3YnYxJXk5rlTXRFMZqo3ORkB5OcKRCtCaKgTqxTzVNMwJspzGfkh&#10;ZBVHEJfmTWyGN+mlIcTkynphJOuObGbbqUO8/v0PPHjxTK7FY9S3lHNUjKV9cyd5bdVce/aArReP&#10;4JMeiKXHMlZ4uzDXzJRRo8dhNH8hM2bM44tfDWSEQGPatDkEB4UzefI0hg0dKRY5WrZ/JWY5mRmz&#10;jPH1C6Ojq5eVTp58OXCEgHIoI0cOZ8SI4XJdjWHw4OECxs9ZaGyCj5cfpgvEYi1tMTZZxKgxE/nl&#10;54P49a/7EeDpicvihcQ62tGRGMoJKWDvrS7k643l/GFnE99vbeLN+ipeCkwfyfZnXcW8WF3Kq7WV&#10;POup4Gl3uTxXw7fbWni5oY4nXaU8aMziSkUiF8riOVoQSXvECsoCbagOd6Q7xZ/dBVHsr0zm3No6&#10;6osyMJo5k37yfoeIUSo4mlvZYe/moxnllwNGYmRmjbWtC3YrPPDyDRFo2mFmNU/gMQYH/zFEpJnx&#10;6oXY8cuJHDqRx8uvb7JpUyXdvXms3twgZv+am1K4n7pznYNXxAwenef60yvceXmKxg3lJJdlUded&#10;x4YjTZS3JVHfnUVCUTSrd4hZ7u6msa2QppZ0Qvws8HCcj7efiZjjClz9XAXS/sSlhJNTnkN5cw1V&#10;rQ20rFtL1/ad5DXWk1Saj098DC7e7vi4LSYieKnY/zQWWkwlLDqQqNhQMjNiiIz0Itp3BZmxbiTG&#10;O+HkbsMy9+XY+DjKtbJSKlM22IhdL7S2YrapBbMXLmTOIrFL03kYm8/HwtYMkyVin+ZTWelmQXiS&#10;nDs/gbTmWjLb2wSWhXj4LcHBfgbWdkZExAXx4skDAd8L3vT1hv0pWP4IlCpkm9p3uwCyrebTsNSH&#10;guP7x2pdYtMGdophKqvc2RcKlru3b3kXhrD8ODVrCE4FRX3PWX0YwtIwVfspYH6YklVjMQWYAssT&#10;R4/pxl4KMBU0VWcflYo9oyZgP3uGC+cvCzCFQRevcVm1X6rbeYlhKmDqDVPfdmnY4ef+4+cSL3TL&#10;PkjqQCmQfPhUQPn0HSh1sNywhfbWLla1dbJv32F5A3c5eeoGx46eY8vGbrp7mjl++ganzj7k/OV7&#10;XLv9jJt3XnHtjhoCou5J+Yr9x69z5PRtzlxWadX771Kxuw5eobV7G2u37pdtD2SfO6zfdkxLtR45&#10;fYvDx2+xeesJtuw4zN6DZzlyXAzz4AV27D7FwSOX2HvgvFinQPPEDbHNuxK3eSBv/vuXLzVYqjbL&#10;Vw/vce/yBV49fcrLV294/fQbbh7fypmtbVxZX8ypEm+pVS+gxmUc3eGmmE4bKTX7zwWWg7WhI2PG&#10;jNcKvorCQt68fCWwfMSDBwJMbRYfAeL9a5rNff1Yan//0bB8fkdCoPgRLL/VR59JaiEw03fo+dog&#10;vhPAGca3D9SNnAWYfY8/hqZh6GGphpe8h6Vsl8e/f3mPC+3xbI+YzsaQqZQ6jKLJcyJ74+dytcya&#10;DJ+FXNjbyf/4QSz86n4BnB/J6Wp6RGfWdHiyocOX3vZgbh0P5+BaT+IS3YmPcKSjNJiDmxLoagyk&#10;uT6AqppAsooEeALKrAIPMvKkkEp1JiZJAJrqRnpuIOmF4SRkBxAtcEwVUKbmhYhFBJOY4UeUbMuo&#10;iiW1NonyrmouSgXn1ssnvP3r3/H4zSvefveUrZvbeXjvMr17e8loKGHN/s3UbGzGKcyZierOEIss&#10;mDRpNqNHjWf0V+MZMmg4UybPYO6cBYwZPQFnJ3eWWtkyeKBAUGCp7oM6RGxytpEZTq4+WNqsxMzc&#10;RkDiKKCdwxAB5jDV2Wf4GAYOGCrnMRaLMeNXv+rHoEHDmDhhKmYLLbBeulyW5kRFJWC+2Ipf/eJz&#10;vvz1AAYMGMGYkRNYPHcuvrZLyQ/24YDY7qnWHK52ZItplvFybTlvNlTx7ZY6vtlax292NvLDzlb+&#10;Zt96/mrPOoFrJ99uauFtbyN3Wgq5UJvB4dJ41qf6szrJl650P5oyIsmJDhPDz8N6uQN/Ia89bNQY&#10;AeUEhotNDpD/cdiEaUTGpVFZ3SaAcGLsxBnyv49i0NDRjJ80Rz67JVgstcHeezqrdkzj7iMLHj93&#10;l4J9G3/zNy/45psjXLxWJL/3vVx8cEes/ga7zuxh/+Wd7L6wix0ntnP7xRXat1fTtjOBM7cyOXgp&#10;ne3H8smrCNPuOFPdVUNbd4nAMpXCQl9iQixwWzGfAIFmUq4fwbGuuHs54uq5grB4qVDlpFJUWU5l&#10;axtVq7qpXdtDYmkufkkRZOelEuJvh3/AUhxcFmLrvBh712X4+juTn59IamowcYEOpMa6kJTohrOX&#10;vdizBcs9LQWa5lg4mGJsvYB55gsFlCYYWZjKuoSZCbMXzGbuQrluTCezTKxXza3rFuhEaFYSGa0t&#10;ZLZ1EVtWgoObPGc7FTuVnk+JEqN8qhOAl08/edeRnwsFUHXMpp52McuyT8Jyh0jPT8Fyu2zbtnkD&#10;Oz6C5c9Zph6W+uV7cOrgqTfNT8FSv/4pWOqBaQhLfdvl6WMCy77xl3q7VLDU7PLsRc6fu8KlC9ck&#10;1PhLXfvllRu3tdB3+NHbpc4wn+naMB/r2jEVIJVNKljeffCEOw8VVB/LMU+5dfeJMO8xn63fvJvm&#10;5kaamyo5fOKCBsUT5+9x5OwtNmxYS2NDBUdPXuP4qXt09mxg7YYdnL/4XOzyLRe1Xq4vOSlGqdob&#10;lS2qNkiVQlUpWJV63XHgHA0dvQLMA2zbd5LujftYt+Uo2/eLdQoIt+44wvotUiM5ekbM8jjbdh9h&#10;++6jAtCDsjwisLzAzgMX2br3LFt2n+Tm9XsaLFVPWBWvH+lg+eLxY168fM3b599xW4NlO9c3lWmw&#10;bA4wptJhNN1hJiyeNUZg+SuB5SANlqPFJsZILbogM4PXLz6E5ROB5Zt7AihllwLLj3vG/nvxaUjq&#10;QwfLr5/d5punH9rkO0AahgEs3z68/C4UHH8uPmWZ+tDD8kfbFSxf3ePq6hR2RE5nU9h0KpzH0uI9&#10;mX0J8wSWNhosz+5q4//5QT6nawdIT3UlLcudvGIfsnI8SM9wIV6A11Dnze8eplNf6UBQhC2N9d5c&#10;ORQvP+pwVrWGU1ruQ3G1P9VNYeSWeZJa4EZsmhyb7UJyobcA0o+gWA/CU6RQTPAiMtmT+AxfUnKD&#10;SEz3JTpVHheHU729lJP3d/GP//2f+Yd//md++Lu/4cHL59rg9v37enn+9JYGy+TqAmo2tBIUGShQ&#10;HMzgAQPl+x8jhf9XAqmhREfFa+AaOUK2DRymxYTxUxgr0JwwfrKWhh04YAj2Dm44OHvx1dgp9BOj&#10;VPCYOsMIOztnbKxXMnXyLD4XOC4QU3V0cGW4AGawQHjokJGyHEb/foPp9+UgFpqa01DfIqbhirkA&#10;d/ToSfT7YoC8LxWD+LzfQH71xUB8PPyYb7SAiVK5M505j+XGRjhJIe1isRB/AWqSjycteVlEuzkR&#10;5mBHgJ0NPrbL8La1wcPKCjfLJZRmppKTlsFy6xW4u3hhY+PAuLHTxH6/wsHJh/kmVgwcPEZAOYEh&#10;AvphUnlYsMSW5fYeuHuGYOcWyMSpcxkiZj1S3qdKzw6XfSZPNcLYzJLy+mm8/KG/lA3BUniF8Ic/&#10;SI3/+m5On8vhxduj3FXjor9+LnC8zgm5Zk5dP0r3nm56D62lfmMem89kcOJGNjvPRdK8PgAXXyvi&#10;CmIpbMolINSC7BwnMlKW4mE/EWuzaSw2nUZ6ugebdhZiaWvMCidrLFdaYWpjQUJGGnFZ2fjGJlHY&#10;3ElsQQFukQEkZ0Th6ya2aCcWuHw+K7xXMM94HI5OZgRGeBId50FalBNxYTZyTfvjH+LPwuWqw5A5&#10;S1zMsXS2xMzGnJmmc5huPJPZi2Yzb4kRplYLMVpopMFyjslUZs2fzBzjqbgGOhOWnUxGW4vY5Wri&#10;yipxcLXA0mKyVDLmS8UwnrcCPQVHdceRT9115OdCwfLFk4f0rmqhva78A1juFFhuX79WCz0wPwlL&#10;ie0KmGKYPwVMfXwMTMPQQ/Lj0APTEJyfivfAVKnYPrPsC61n7HFd+6XeLnXp2DPvYHnh/BXNMC9f&#10;us7Vqze5fP2WlpL91Pyxyi4/iAfPDNKuCpKPdNFnlQqYn3X1bJUfay3NjRVid2c4fPI2+05eZ8+J&#10;S2zcuovmtka27TrI/kPX6OrcRF5+Nm1da9m88wDrt+/nqID13OXnHDp2lS07D7P/8CUOyL6btu9l&#10;47Y97Np3gq27jtLcvorGxgY6125h+96TrF23TaxyL5u27WaNfGk7dm5n69btbN62i5bOVfLa2zl4&#10;9DR7D53Rjl+/5QDrNh/kylVdfl9vlm8ePxRYnhdY3ufl87e8evk1N6UWe2ZrI1e31HCqIojOIBPK&#10;HMbTE26M7dyvBJYqDdtf6w07cuQYKQgnkZmUILAUBf/ILN/cFzg9uMabh2qe2B+3W/6xoYfk+21y&#10;LgGlISw/Ccm+ePvwusS1vvjjYWkYPwdOw1Cw/KtXd7m2JofdUdPZHjuDavfRNHtPYl/8PG6U2pDp&#10;ZcKpbS0Cy6c8v3lAzFKMMM6Rkjx/Sgp8KUpzpK0skN4Wf/7fe8n84410Nq9NYvfGaM7vTGF9fShr&#10;xS47moOoqg+kpSOM8oZAYjIciM1wJLXIh0gBcGCMC3FJAaSkR5KbHENqooAy05/IFE8i1Z0lSqJJ&#10;rowjvimc3RdX82//61/5x3/6V/bKj2jdfimoLx+ipj6bAwe20L6lk7jSPOy9PPn1l/34QiA0TiA4&#10;fOhIMcGvWGC8mI5Va5lntFCD2dDBAkGB5cJFVkybPo958xfh6u7Lxs07cXLy4te/FtgKaIYLWFQM&#10;E+AOGjKCqdPnYm5hR0FRJWERcbJtlAbi4fIaKoYO+UquvVFinmMFrMul0jZCg6ipibmc10Msdjkj&#10;Rozjczn/gIFDWWJpzbwFi+UcwxkodttfzvXrfiqGMXnaPMaMm8Fn/9ev5b0FsNjCmlEK7JOmM37y&#10;TCZNm82MOSZiO0sIikpklpxn0tQ5LFvmxEjVDinvd8iwUYwZMxFnF7HkZc78Sv73UQJRe2d/zJZY&#10;M1R+I/3kc5hltJiQsGSMF1ozaLj8L6PHM3DEWL6aPB1re18Ki+slHDlw2pHf/9cy7j9YRa5cC401&#10;XlJI1fJf/+EHHn/9mC0npGC8fJyjF7exem8Txd3ZVPZkcPrOLk6cW8ftu63UdgaSkO9Ldq2ApjKD&#10;vMIIentzOXa8moQwMUtbsW43qQR4LBWLM8LEUt7DioVYLbdg3sIFOPo4aTP62Hn44h6ahFtYGE6B&#10;Yp9eNmL0s5hjNAHfCG8OXNrHbOMxOLksJjTKg5AQZxID7cmKcyUrK4zQtGTCc3MpbK/HJz0Or5R4&#10;XMNDWeHvjY23K8vkdcwdrVhoY6q1VRotmsksgeSU2ePlfcwiKDGImOIkrTdsSsMqwvJKxCgtWWI+&#10;DQsrI3IKM7S2SGWH+vhTzFId++zRfdZ2StnaUCaG+fOw1K/v2KDW17FNtm0VWG5VzxkA81Og1Men&#10;UrN/DDj1pqkZZp9l6h+/B6YKNSOQmrjgsBa6mX6OcOyoLPuA+YFdnj4vwLwscUmgeVmXjr18nSuq&#10;w49A87rYpQLmpwxTrevMUmB5XypyCo59sNQNPXkkxzwU2D7gsw3r1tBRX0FDWS4bN27j4LHz7D8u&#10;wDt2hZ27D9Pe0cS63vVs3LCLTb3byc9NpKg4RcBXTmV1mWaFR09e5dipq/Ru2sWq7o3sO3BSILiT&#10;rp5uNm7ZSc+6rXS2NdNQUaht37rnEGvWrKOjvY2u1avo7GqnZ3WbvMYaWjvaqW1qEMjuY9/B4+yV&#10;c+3ae0yzzc07j3Hx8i3evpaLS2pTGjCfiFJfPicXzB1ePf+al6++5ta5QwLLOq5sq+dUVSirgxdS&#10;6jCRnogFOMwf3QdL1cFngBRKo7VOGolRkXL8vw/LT3X0+WPi34PlTxnl18pqJd4+EFjq4/8ALP/6&#10;pdTGegvZHTmVbdFTqXAdQaPnBA2WN8Uss7xMObm5mf/nN1IjvnuYskJfctR4ygwPSsQs17cGsrXT&#10;i9pib+4fSOVfnlXyz2/XyvtvZu+WJDatjqW5zp/6Bh+aOwKorokgOz+QkPjlYo6uxKS74hVqTVCM&#10;M/mlceRkR1GcEivnDxF4ehKbItaZG0JUTihJ5dEk1IbRtq2Z3//TX3Hx/mUy6wtIrsmgrLOA/Oos&#10;WlbXUdhaSmx+DoOHj+Yvf92fidNmMlVgMnG8Li06SCBmJbY1x8iMfgIMBczBArLsvFJMFy0V05og&#10;9jifEAGgg6MnSyxsBX5jtfSsguBIOe+wkaP4Qsxzzjxz4hKzcHbzZekyB81IlVkOkn2Hqh6mg76S&#10;45dpqd4B/YdozynTHCYGamW5HHc3f7HSxVpHItWhaLDASm+mah/VfqoeTxEo2q90IzIiAWcnTyZN&#10;nPYOvuqYQQLbAQOG8fmXQwSq06itbydcoDlA/tdBAslhYtUqhg8TaMp5TQXyiel5ePlFCGznCUzl&#10;f/tqLCPHjGPwsJGMmzgLv4AY5sh7GzRsnMDJCVffEIGEFTPnmWG11FsqC5NIL4riycu9rJaKUFbi&#10;PI6fyuXV17fYcaibZqlkHbkqBd/1vazd3yHwXMfFB6f5n/wbf/i751I4dZBe4EpBXTJlHSXE5yfT&#10;s7aanBxfMrKl8hS2lCBPM1wdjTGzmoWtszGxae6sdDeV92KFR4AdS10WEZrkT3hKKMFiiHY+rjhq&#10;4yhdcXe3YqntbKIyvOk93MKchWNxFHMMDhcLDHEl0V/ddWQl0TGexJcX0LpH4CCVrpY9G0mXciy+&#10;roG4unoiSsoJycjGLTQUO3d7FtuoOWR1U91NnzdRs8zg5BDS67LI72ghtb6T4OxCliw1xWrJDGzs&#10;TKmsK9bGSX4Myj8Flk8e3GF1axWdjWVsXtPK9t4ubWICNaG6guO2Xh00FST1j7f1Koj2wbIv9LBU&#10;8SlI6uOn2jE/Tst+CpaGYQhLPTA/BUsFShVHVRzTAVOFfnaf06fOc/bMRQ2WKvTtlyodq0Ld/9Kw&#10;w4++DVNvmRo47+vaJ5VBGsJSwfXGXd0xn61d38Pa1V2sX71agNbEps2b2bx9N7t2nZJ//pB8iGtp&#10;a26gtCiPFllWlqdTmBlIRV4E5YUJFOdniBW0s2PvIQHcSTq7e1gj0FNjMTu6O+lau4butetl3xyq&#10;8lLoXd/Lui1So+xeTU1VIa3NFXR1tNLRUsfq1U309K5m1ZrVAtXtHDh8kiMnLoq1nhfrPS2vcZrL&#10;V+8YwPKRwEuU+tJZAdsdMUsdLO9ePMLpLXVcE1ieqQ6nJ3SRwHICayKMcTGdIEbwOUMH9ZMCZZBm&#10;luPGTCY8wJ8Xz56/g+WjR6pHrB6W1/tgeUeLPxeYH8Z7WH795KdB+QEk9WEAy2/uX/okGD8Vfyos&#10;b28sEbOcyqaISWKWqs1yAvvjjQSWy8j2NuXEpib+xw/PNLPMy3QjN9uLzDQp5PL9Ka8MpLBE1gsD&#10;WbM6gSO7YuSzrJX/q4IHl7I4vCeWjeuiqK3zJq/YicwsH9Kzg4gT2EYkOAk0VxIQbUd8ViDJ+cHk&#10;pwdTW5hCeX0aiWk+JKf4klAQQWROMHEF4UTmRpFRk0fP4U6K1+SR0ZhE7qpU8lbnE5QRQ15jntbT&#10;cqmTI7PmzBdbGo2xmTnTp89m6uQZmkH+6teDWCAGpgxSpWGN5hoze/Z8Ld26cLE1v5TnBw8bw19+&#10;PpBBYpTmi21wc/Vl2tTZ2vEKUoMELhZLbbWOMF8OGKGlaGfMNtZSsQ72Lho0f/XLAdqxFubLtDZN&#10;BTZ9DBk8nC+/GMxXoyZK5XGH/OY6NRAroBruN0KZncDti18PYKGpJVu37CEoMEIDqTqnWr4/p5it&#10;vN/Z8xYSHBqDf1Ak02cZ01/Bd5RKt46RSqO8hoB88kwTCkqaCYtKZvgYMcehIzRYDv9qNCNGy7nl&#10;/xs0dCwVNZ3UNa1lvskSMdTR2v89aMgQTM2XYLrUic9+0Y/ysmT2byijLG8Jh44U8fzVZbrWZ1Lb&#10;k8/N5zfoObCRpz885+m3D3j+3W3++V/+mu9+/4ae7SUk57niGmRFYnEkLZsqSc3wJE2+94CApSwy&#10;Gc6KZVOxWzmPRVZzCQh3ISjSiRWuFngF2xIc44BvjB2x2X6kl8UQlevHUreVWDosw0Wg5u5mS0Do&#10;cjLKQ3EIthETHIuX9zICQ52ICHcnMcCRaF9rwsJdCRM5yO0sYe3RLqo3dZJcX0NybTHxlfmEF2QS&#10;kZuBd0wIy93tsLRbxCIbE0wtjZgxfxLGFnMITAggTWBZ0rOKjObVhOQUschiPtYCeWtbE6rqSrTp&#10;6v5USKpQ+ypYPrx7k1VNFRLlbO5pYdu6VZpd7ljfrcFx67qed8DUw3KrSJKC5VYB6BYJPSz1oU/H&#10;/lRa9mNgGoLT0DB/Dpx6WOpDb5eH96t07HtY6oGpYHnkiBjmsWNaKLtUcerUOQ2YZ05f+NAuL13X&#10;4lofLA2BqQeh3jRv3xNI9qVblU3qYaqHqw6Wves0c9y1e7dmkd1dbTTVVNJcXUGbLKtLc2mUZXlx&#10;tjYgvDgzglypsRVnCSwL4inMiqKsNIeamgqxzTo5Rzs19ZVs2bJfjHIbTQLC9Zu2U11cQklGHA1y&#10;sXV1ddPe1kJdTSF1VdliGOW0NFSwebN8aQLqrjXrBZbygR45zv4jJ9l/+IxA8yo7953h3IVrGizf&#10;pWEl7l4+w/MHN3nx4q02McG9i1Lr2NjA1a0NnKkJZm34Ys0sV4cZ4bt4Ev0//1Jq3SoGSyExirGj&#10;p+Ln4cozAfC9e8+0GXweiZY/Fmi+FDi9ElCqyQk+Bctvn9x53yHnJ+JDSOpDB8s3T27y9rEOjp8E&#10;Y1+8eXBF4rIWXwsgVShQ/rFhCM1PAdIwfvNYl4a9s7Wc3bEz2Cpm2eg5lnqP8exNmMONUjvyPRdw&#10;cGO9roPPtf0kRC8nOmIZackuJGd5ihm6kZjjQ5bqkJG8ksJSD9auCWHr+kB+uJPIxf0htLQFU1nj&#10;R31zKHkF3nINRVNWFkipartMdSUyzo7mngyKmhOpKIuWayia2vZ0MosFjomepEhBGJoRQFByAO5h&#10;nkTmxVHYVUhiVSzBWUFEFcQRkZeET2IIiZWp+Ef78X//p/+Cp6cfdnaOGrgUxBRYFOz6C5CmTJmJ&#10;5RIbjOaZMHPGXLGyIVr2wc3VT0xOGaFKhSpj05mgMjlnFy/MzK3F3gZjbe3I8uXOWi/YoWJ/w4cJ&#10;SOSYQYOGMmP6PFaucKe+sZMggdavFHTF+gwhqIfb4kXWGgSVXbq6+mC8wFx7j+r1FTzVPiqU3VpZ&#10;2mownSOW6u4VoMG+n0rZyvOqLVYtl4kxL7VaoaV2h4shu3r4S6G9TIAprzd8jJYqVo+VWav0rmp/&#10;9QsKF8CaavsMHzVObHQY4yfOkULeA0f3IPle85i7wJIBg0bJ88qqx8lyInOMFzNlxjymTJxOfPhK&#10;EqNm0lgZxJkrB6hoi6V3Rzln75yhZ5+Yz6F17Dm1hbPXt/L87V3U35sf7lG7Opv8ujj5/gtYvaVS&#10;Kt3V/N2//AONTfksMR7FCqtpAj1Tsbl5+IaqYSMpxGREEZ0aQrxcE/HpHmRKJSpGzNLW2ZbwaH+y&#10;ClJISo8hwN8eX39LPPwtWGQ5QxuC4u1jR3iwXLdyHcUFOZEQuJyQoBWs9HdlhZima6gbLmHeOId6&#10;4RbhrsWKAHsCUwJIlAqduuVcYVEYjt6WzDSZwrR54zXLDEuPIL0hh8oNa8nu7BX4lsr1ZcJSyzli&#10;twtpbKvj+2/eaG2Vf45Zfvf2NfduXaeroZxuia3dLZpZKliqHrJbZX2LwHPLOlkXaBqGBtI+WKp2&#10;S30YQvNjcH4MTcMwhOYfA0x9fAxOnWUqYCrD1IUaUnL08OF3sNS3XeraL3UTFZw9o+/sc/ld+6UK&#10;zS6v39amw1O9ZBX4NGPsg6AejPowfE4fCrKfbd60mZ6eNayRD6+xsYTKojRKsxMpl0KmLDeJosw4&#10;qguzqS3NoiwnkrzEQHITpEDLVfPDxpGXFka6FFZpAtCstBDSU6PJkAuytUkguX4zre01NDbXU5yX&#10;RrnU0tpbGmhvqBE4ltJcm0t1SSL1ZVmsaq5m29bNrO3dyqoeHSz3Hz7G9j372b3/BLvEKtdvOczZ&#10;PlhqZilW+fbZYw2WT+9e48VLBcvveXBZ1FysR8HybG0wvZHmlNhPYFWI1PSWTKH/r76UQkpgOWgI&#10;w4aNZPyY6Xg4ruDxw7vcv/dc4hEPHz4XWD4UWN4QWN76WVjqO+d8Kn4Klm8Flm+f3tJg+ebRj1Ot&#10;b+5f+zA0UF7S4lMw/GPC0DD18SlYfv/oOn94eYe72yoEjrPZnTCLZq/x1Aks98TP4mqxLQUeC9jb&#10;WyOwfMSrO8dIExtUoCzM86OgIpSsUtWLVWr2ud7EJDkSlbiS5BwXKmujqK/xZeOaGGoa/GjvDGPv&#10;jnR2bE6ksSGAnEI3Siq8CI9aQXyKGynZHsSmulNXIQVnTRJpBf5Ep3sSmuhBVFYA4WmBBMT54hMj&#10;UC5MoH5zM+k16XjF+eObEIlfQhx+iRGk1mZhsdyML6Si5O0dyCIz1X3fhVkz571Lg6qeqGPHTKSm&#10;uoFxYydp1jZw4FAxvf5YLVkhprlYrPAL7bmRAlANnGJxgwaPZPGS5WzdeQB/vyg+/+VAAaXqDatr&#10;o1QxbNgIee1BTJ+6gLTMArz8QlliZaf1vu0v0NVBUtdGqtKwSyyWy/tSQB7KmNFTtFSrk6M748dN&#10;4pd/+QWjRk4Q0HtosFTHDpNQAJ8weZaW+rUXGx4yXAAnoHSUdXOB7+CBAuNhY8UO5f2MHK/tt2Tp&#10;CoHjUGzsnLXevMqctckIho7WzqWGiCh7VFZtZr4cJ5cAAegivuwvRiyQDQiKZsYsUwbJ/zdspO7c&#10;CtRfjZ2MqamVwH46NbmL5HfuSdu+NQLLOK5c28aNp0c4eLaRnYfq6Nq1irL2Miq7SrWp7r75gxRY&#10;T0+w51gvF+9s4dD5dnKLIlm9rouEeBci/IwI9VuIs9NsrO1NsHO1ITIhgtAwf+2WV76RDuRVJFHd&#10;WiDXYCw5pVLByolm45ZaXr69TF1zOiudjFhsOQkPbwvcBXBOLksI9HYmJsSTKIFgrK8N0ZEuhKXG&#10;4ODnhpXzMpyCPLD1XMEKLzts3Zdh6boUzzAn2qriubyvlqunG8Smw5g9fwaTZ0/BZMlc/GP9yKrP&#10;pXnbFspEGsILiqXSsoCV1gvkO7VkdXeHZpZ/Kiz1z6tjb127TGddKT0Cy+19bZYqtvWuElgqUHbq&#10;gLm2+wNYKsPcIsDcrKApZvlzwPw4PfspcP4cLD8VHwNTCwNg6jv8KNs8elDWDx/kcB8stVTsifft&#10;lxos1djLM+/tUgFTb5i6dOxtgaZuOImCnz4UDBUg9bDUw1H/nFqqYz7buGmjQG0D7e3NVJcnUZIV&#10;TmlWJGX58ZQIDMsUFNPjKEmPpDA1kLykYPKTgsQsoynMjiY/PZzs5FBSY/xJiw0gS2p2mbJfYVYq&#10;TXWV1NVmU1KSRl5muFhpFC1inR11RTRVZVCRH0lVXiTtVVlazn3Llg20dfTQ0r5a7LKXHXsOsGOv&#10;rlfsjj2n2LjtKMdOnOP1S7lY+lKwCpb3rpzlye0rOli++p6HV05zalMj17Y3c64ulA0xSyheOV6D&#10;ZcjS6fTrg+WQPlhOGDsDB1trHty7xf37z7l3V93T8hlPHj76JCxVqMcq1BhMw7SpYXwr2xQwNYt8&#10;FwqWCpTqPALKPlgagvL/a1gaQvPTsLzG71/c5sGuGg4kz2NP4myaxCxr3MawK3amDpae89m9tor/&#10;8dvHfP3gFNlp7qQmuVBWLJZYGkJ1SzL5FWEkCtjSs/1k6UVyhic5uW5UtiawcW0BhzeHsn1TKKUC&#10;R9Vu2dwZTEmND3klXlL4uROT6EphQTDNdSls7iqiZ1U+KQLjiGRXQuNcic8MIFpq9gHRXvjH+5NY&#10;lkrLzlXEFiXhnxJJVH4K8aXJlPeUC0QbGDNtNFMmTZXvfLRAapxAaRmTJ03XgKeAqUxTWaW3l78G&#10;TbVNtfn16zdQDHIWLk4+TBXznCfWqUtzKrsbQX+xQ1MzKwF8Al6eIZgKXAYO1AFYmaWCZf9+g5gx&#10;bR7LbV35ov8wLT1rbGKOr0+g9j4GCHwUnO2WO2iTHQwcIPAZqtoSx8prfCXvYyTz5prg4uyhHaPS&#10;v0bzzOQ1dG2YGpSHj2aIwE4BS7W7ZmQXymdbz7TpqgfvCO1cCpZDho/VoKjeh4u7H52r12O80Ep7&#10;T0NHjO3r5TpBA6aKiOgkqmrbsLJ2Y/hXE8VChwmsVUelYUyYOAOb5S5yzlEMFJOeb2LBzDkmYrMj&#10;tU5BcxYsITbEgqJcT2q2NAsAW/inv3/Egxe7OXSskMs3ttGwsZPcthLyBJi165vZdWK9dueRN989&#10;5tC59dpE+YHB1lqqNDTAjKwkMyKC58vnYKrNDWsiBrfQwogwfzvcPGyxsF9KUGIoKcXxRIhhRqX4&#10;CBSt2bYrm3tPemjqjiYkVs1SNJ6gcBsi4mzxC5TzyjUcH+lBuFhmrJ8N4aH2uIQIIL0cWGy/BGOp&#10;bC1xtMTGcQlL7MywXGGOs6cNlaX+7Fgbz95t2WTnhjLDaBozjcdhbDUaY+sx2AcsJCQ9RJuUIKmq&#10;AjtbU1YuMcJxuSUbe3u0W2z978Dy+qVztFcXs7apUmDZpqVhlV2q5c/BUsVmAeYmBc1/xy71oYD5&#10;U5b5vwPLj0MPTMO2zMMHD3D4cF8a9qgAs292H51d6tovz5xW7Ze6tksFTL1daj1k1ZASMUz9cBJD&#10;IOrDcLsKBUl9Cvez3t7VtNbX0FZbTlV+LBXZcdQVZWqGWZQdpcGzXEBZlBgkRhlAbmIwBSlhlGXF&#10;CDzDKcmIoiwvmazkSFLjgwSUIeSmqGnLYsRO08U+xVDzYqnLj6EsPZjKnCjqitOoKUqlRPatlvO3&#10;V+XQXJ3Nmu4GGhrrqaupY63AcvfeI9qUejv3HGXz9oNs2nGUw8fO8Erd902D5UPePBezvH6OZ7ev&#10;8vLFazHLH3h87QKnttRxeXsbp+uj2Bi3hJKVE+gInEXMsil88WU/BgssBw2SGv3QEYwfP13MwYp7&#10;UkN7cP+JAPOJNvmBHpYvH/y4vVKBUoPo/RvvgKaHpj6lqoCp1jUg9oWWen366dTrB3D8KN7evShx&#10;4UehIPj1Pd1zal0t1WNDSH4cH0PzU8D83Yu7PNjbyuHk+eyNn6mlYatdR7MzZjZXiqwFlvPYsbpC&#10;M8vvH58lPc2bwFA7UtL9pBYfLAVwMfVNGcQmupCS4U1ckisRMSuJTbIjS2BYURnE3vWBHNzlLTV9&#10;X0qbfMUovamv86FYgJqX7kNjTRQbOpLZuCqV9d25tLXkkpoTTmpWEPEJaiC6Hd4hK/AKd8I3zp1Y&#10;KRyLVlUSVZpGTE0Oyc3FxFVkkFmXT1xOEqMnjNdSoWNGCxCGDX/XwebLLwZqQzyUbSr4TZ82m2lT&#10;Z2kdfLR0q5jSf/7Fl5RVNJCRVchf/LI/AwQsQwaN0uzPcoktSwSyaqiIAtfKFU4acCeMn/bODqdO&#10;ma2Z4GiBjdYBR8CiYDz6q0nYWNvj5xtKXGwKZgItBc7hw/oAqDdTOe/nvxqAibEFu3cdIjI8RWD1&#10;FYMHDzUw2NFivOMFoKMYNWoivgERJCRnYWm98h34hgooFSzVulqq52ITxLQcfTSjHCgAVOlUBUwF&#10;3bETpmtAzS+qYr7xUn7dfzBDR6q0q4BcYoD8LyZmS7UetqoTkUrlWi5dSf9BwxgwRCoLoyexYM5U&#10;1rWFkFEeSWJJEI8fbuX7707x+NVR7jy9xqV712lYV8r2M5vo3r+Ozq3tNK8p5vqjvWw62k1hUyaJ&#10;qb5kSCW8sTJVKt3eLDUbi4vDYoGlNSvcljFl9lisFs3EzHQWix1s8IqUSlS8VLrS3QmKsKa7NZX9&#10;Byv45reX+P0fXrBh/2rSSyKkUpdCUJgV8YnLaWsOJz7GkfDAZdotuqIjxaRDbDGxM2WewHjGQrFF&#10;m7nMMZvO3EXTWLx8AXaOCyjJ9KK3NYaWplhcfZYx23gsJhajWLR0JIuth2NkNki2DdPmq3XytmOR&#10;6VRM545g8fzxbOhu5Idv3/5Zadg3r17w/duXXDtzRMrQQtY2V7F9Tds7s9y6ttMgdLB8Hz1abF6n&#10;g6WKTxnmx+DUg9IQmKr9Ug9Mw7bMT7Vf/lz8FDDft2WqSQvU3LG6Dj/6CddPqPGXJ9/3kD19Wjd3&#10;rKFhasC8eJ1LlyWu3Xw3BlNB0BCIHwPSMD7bsKaV8txUavPS5EtXU43F01CSQ11hphhmtMAzikox&#10;wiJllAJKBcuiNGWZ4TpwilWWCgwrBH7lBZlikPEUyv7VAt6SdHUj3zBqi2JpKZXHKXKsnKdKzlkn&#10;5lqZESawjKCxNIPa4lQ6m4ppa62kQcDd093Frr37pTZ4SOsNu3n7AdZs2Me+A8d4ITb5ASxvnOPJ&#10;zct9sPwNz25c4vTWOi5ta9dguSnBiqIV4zRYJq6cSb/+AxncX2A5+D0szRYu4tbFczx4IKZ67zEP&#10;H7w3y5+CpYq38rwhGPVW+VOwfJd6ffxh6vVjOL6+d/WDePMTsNSD8lPr+vgUMPWhYPmptOxvn9/h&#10;8YEODqcsYG/CLFq8x+tgGT1LYGlDoZcRWzpK+Zfv7gssz5Ge5UdAlAMRiW7Ei01mF4eQnO1DqNTg&#10;46R2Hy02GBxuT1S8ExlFAsf6QHrXJ7BhZyp1LX50r4sgPVdgm+pIldTUszNcqCgLpKk6mBYBa11p&#10;KLkZwYTH+BMZ60tigg8hQcvwD7QjOEZsIDOQ6MIYIosSSajOJbG5kNDyNMKLkonMS8Q50JOxkybi&#10;6e4vwDFlwIABzJltrI1vnDfXWCA6R2uDVIBU9qh/rHrFKmgYGZuzfKWrNgmBMrL+Ympf/Hqw1g6o&#10;hnooA1UQ1KVmh2htnl6egXLuhWKpU3B18dGWgwSyOitV7ZOqrXQkv/iLfkRFJrJu7RYB9lJ5/ivN&#10;dtV++n1VetZsoaXW9qiOUfaqOvTMmW2ivWctFSv7qudUO6e9vbs2E8+vBGB29m5aylUBUqVlVRuk&#10;Gh/q6OLNtJnztQ5LiwT2vgFhjFGA79tHdUxy8wzQtn0pFQZ3b3+B6wr6yf84RMxSdQxSPWoVUNXn&#10;Mlded6CyYHmdwQLw/oOHyesPlM/xV7S05wgQK6hoT+LE5VXcerSBKw93cv3ZDdbs3Ehjbzodu0qo&#10;6CmhsrOCjo1V9O4uon1HJTvPbsAvyI75c8cQ5LWS1GgnbC0mY7l4FkGRvrSvbcbBczlTpwmcTOeQ&#10;X5ZLz7oWYrMi2Xd6Izt2VtDTlUhmrhO7jm/gr//p77n9/AYnru7jb//bKzbsayQ6w5cEqbyHhTri&#10;77mIMJ9F1DTEk14ZK9e1/G+L5zPNZBpWjmasdFmEg0rBBjvhH+tEqhzb2pQilbkMklODcXEzZ4nl&#10;WBaZD5fPdRTGi6VCsXgYU+Z8zqx5/ViwYDA2VsPwcp/Enu1N/Oab/x1YvuDSif20VuS/g6Wyyndm&#10;KaDcsqZDopPNa1a/C0NYbhTDVKFgqe/s8zEw9aFPx34MzP8IWBqGHpbvgbmbIwJLfYcfBc0TfcA8&#10;rtKyBinZd2MwtR6yl9+nZC9c4+Kla1y42jct3nXdxAXaeMy+UKDUb9MDVR+fbettF3glCRBjKZKL&#10;pTQjhkYxy9qcZMpSI7TbICmzLE0NozQtQkAZTn5yMNnxARoIcwR+aQleZCkolpVSV1FGdYkUgEVi&#10;ngkCRzHS1rJ42uWiK5Z9S5LCqUgNorkwlsa8SOpyo6gvSqG+MI3uxmK6WkporCuitaVOzHIvW7fv&#10;kzjApi37WbdpvwbLl8+fiqH1wVKlYa+f5/GNi2KcOlg+vXmFUwLLi9vELOui2Ja0jOIV42kPmEmq&#10;oxhD/wHvYTlkBBMnzsR4vglXz5wSSMr57qoeseqelo8NYKlLwxrCUgOo6iWrwU5NRScw7AOg2qab&#10;Ku89KD8IgaUelJ+C5au7VyQua/FS4nUfBD+ON3fOa6Ff//j5T8NSbdPFtw8+7vyjgHnlHSyPphpr&#10;nXxavCcILMewQ2B5WWBZ5D2fja1F/Ot3D/jNk3Nk5QcRkeKlzbSTlO9LQV2ENlYyKs2N4AQHguMd&#10;BHIeYjEe5AlIa+tDeHh3O8/enKWlLYr1a1IprQ4gJkGsUo4vrQwkM9Od2soAOlcl0LY6g8RMPyIS&#10;3EkW66yokApcbiihwQ4CUE+Ck32Jyo8msjCRqOI0EsQmg4uSCMyKIbYwFWd/D2bNnScA82ekFPRf&#10;ftmfxYuWsmP7Xs0kFRgV7BSkVJukqclieTySefNMWSj7jZ84g//8F1+INa2Qx9YMESAEB0ViLRY1&#10;cMD7YR0q1HnU+ZT5xcelsXfPEQHwHK0XrNr2fj9ll8M0uC2Yv0igN1Tg7UagQEuZrTqHvl1UpWpX&#10;rnAWIIohCnD7S4VvmthqaHC89n98+cUgLVSnIGWwI0dOYIAATw2H+ULOq9pHPX2CNRCqFKyyxWkz&#10;jLR9ho0YKzAcJLBbSFBIAiNHT2HytLl4eAfy1ZjJWgehwQJFZZQe3sECTEcB4XAxR9VTdgLGplY0&#10;t/Vo88kqqA5WqedRYzVQTpwyg34DB+AaHETP/l6qOpLo2N7IsUs72Xyom559q6jqKSWvPpa8liSy&#10;xSKru6vo2lJH785iWrcWs//iGmITlxHob4afxxScl43GY+U8rBbPZrmjFRHxwVjbm2Nla0JSXAgd&#10;3W14BfngHWjPrt2N7N1VTvfqROpaQ4ks8GbzsY08lUpeYKwX5XWZFJZHExHrQKqUf4F+y/F2NSYl&#10;ZiUJWV40b6jl4Ild2HksxtbDCHvv2SSlWxEqthogFbWoGHdioqQyGOVOVJQrYcGO+PlYYmc7hflG&#10;/ZgxZwDm1hOxc57KAmP5jOf1Z77JUKwtR0plZwZnT27luzd/ehpWhd4szx7eLbDME7ut1tosFST1&#10;ocGyp53NPR1s7F7Fpp4uHTAFlJtkqSC5QUxTD8xPpWQN4+NU7MfA/I+Gpb4t89C+XRw5oCZZP6LB&#10;Ut9bVusla9CO+d4uVacf1X6pgKnr9HPx/FUuXhRYXr7GJTVpQR8w/9j4bM+ODQKtNKpz4qhMj6A0&#10;KYTqjCgqMsQeBXTFySFalAksG6SWXl0g0MtUoAwgV6wyWywzXww0PyOOurIS2hoaxQayqBLbVMeX&#10;CkQbCxLoEGCWi1mWiI2WyPYqsYSmvHCa8wSWBfE0FafQWZVPU0UBlWqOyOpSdm3dw7atO9myeRcb&#10;N+xh1eot8ngPr5++EFg+5vXjB7x6+pj7Ny7z8Po57U7jCpaP79wWWDZycXsLZ6R2uDNpudZm2eI7&#10;lWynGVoKduCAflIIDGbIkOFMmKCmNpvHheNHefjwiQEsn/Dyvkq3XpfXuqGDYx8w9WlYw3jz4JbY&#10;orJN1cZ5g1ePBYKfAqWKn4ClskgdKCUEdC/vnufFHfnfbp/j9R8RH8PSML6+p1K1Pw5DWH774KIY&#10;5iV+9+K2ASxnCiwnUes2nm2RAsuCpRos1zXmaWb5w9PzZAskvQOsxR5XikW6UVIfQ065P/4R9gRG&#10;2ROZ7ExIjCMR0S7kCOTikh2pawjj1OEi+Wwb6ZKaf01LCBn5nqTleJFR4EdcpD2rW1PYc6ietZtL&#10;yC8JJzs/RAwhiOy8YFKSvaTQciYw0g3PMFlKJS4gJRL/xDACkiIISo8lLDsFv/hIympqxETDtbSr&#10;MjHVPrlo0RJtKjs1tZ1KiSrIDeivG1vZ2dWLt18o08W8FNhU559+/QYxauQYsdMgJoybQVlppWaQ&#10;v/5cTXAhtiXH6UNvhqq3rauLl2aZuhSrboiJek69ponxImys7WSbGoOpm9lHTY8XFBipDS/5y198&#10;ITCUwne5MsoPoayOHzVynGatyjhVD9oVdi6otkndeE7dfsPUPTbFfGfONZOCvoD0rELNBtUEB+r/&#10;UcNkVHpWgW6U2G91bRe5BVVil7phLVqad7jYokBWgdBRXm+20WImTTfC1SOI2XMXY7TAkgmTZ/Kl&#10;aqsdPkpb7y+WqyBtaePIXHlvcXnxJEoFqnVrNVtPb6Oyp4o9Z7ewdnczpR15pNQmUtxdwOpdLbT1&#10;VrHj8GrW7Wvj5KVKDu2PJlcqTxt7PCnPsyDWbyHuThYsNDNi9pxpzJ8/kxXLF4nZhVPVXCyVM38C&#10;I1ZSXR3Nlt4itvYWU9MYR1iWC7H5/gTEOOPoacHEmUNJTbCmsnwly1bOwdpqOu6uM0lMsCM1P5CD&#10;F/dh42mOreNkAiKM8PSbS1LKfPl+jHGwm4fD8gWyXMAyy1nYLRN4W0/F0Xk2phZS0TIdjNGiEcwQ&#10;k5xrNgIj0xFMnfmlfA+DsLQaj9XS0Rw/upXvv/7zesPqYXli3zZaKrIFluVsW9PEtg/Sr8os29nU&#10;3cGG1Z0aLDcKJNd/FHpYqtAbpj4+huWngPkfDUsVhilZBUx9GlaBUoVa18ApwNT3ktUD812HHy3e&#10;p2T1bZhqWjzNMq/o0rI/FR/A8sCeLdRJgVKZHUuVwLJaLLJSDFLBskwssiQlVEudFiuI5sZRlR9D&#10;UYa/QDOM6qIECrNTaayspKmqgobKUjrqS1kltbXGgiQNsoVybFlqqMBRAJkeroFYAbM8LZDm/HA6&#10;SxOoFbA2yP4b2mroqCunqqyAsuJ81nR1sWnjFg2Wm8Uqu9Q8s2s28VTs7xt1cSlYPnnEo9tXeXDt&#10;rBjnM168+J6nd+9qsLywrZnzzUnvYNnsM5V8tzkMGdSfgWKWGiylkFKwnDljFicP7OXx42c/C0st&#10;9SpmqSYoMATl83uyz70bfPNQYKqH5SMBoT7tahAKoq/VjDwfGeU7SEq8uH2ZFwI4BUoNlrfO8lqF&#10;AFGtfyrUc3rTNASoCh0wzwswdfEhMN9bp4Klih+e3XwHywNJ82j3myZmOZZtETO5XLiUUj8T1tTn&#10;8C/f3hMLvUh+fgC+wZbEJDoRnya17VR3KVxW4Oa7lKColYQnOuIVYoNf4DLS0vwFlu6Ei3FmFXpx&#10;+pL8yPcXUlzrQFmDM3Hpi6XWb0lkpK12T8ud+2pZs7GQnIIQYlP9CIl1J07OERy5krA4N20qPN94&#10;b/zTQgmSSl9kUSqheQkEZycQmZdOSEocHn7+mJmYa8NBFByVOaoONXNmzxfQrNDWFXxU29/ChRZE&#10;xiRr870qm1QAU+2IqtOOmvR8ibkd8+fJ8V8MeDdvrLJABcj3EBur9bZVr/WXv/g1E8ZPx9srSMDm&#10;rfWAVdvUfLFqHwVPQwj27zdEa3u0W+5MT/d6rf3zV79Uvbff76NCl3Ydxue/GkhjQwfbt+2Tc30l&#10;70W9j/cGO2yoOv8wvhg4ioS0fIrLarUZgQaL2aqxmmq+WwXLfgI31QM2IDhaKiFJzJtv2feZqPZT&#10;2Ufek0rPfi6m2ty+jrKqZkaIeX4h+4weN5kx4ydrsPx1/0GYmFmy0tGDcWLkYyfOZKnYbkRGBOt3&#10;l4jZdZHfVUl6YyEFbYXk1WVQUBdL09ZCGtZVsnlXB4XVKbRvKKN9cy3d6xM5eaqQkCgH0tOcaKoM&#10;pDzDjQDvJRgvnCFmO4dFi2dhaTkJG7v5pAuUqxpyyJVrsmd1BmtXZdHRmERTczzxGY7klgRj72HM&#10;YtupzF44Skx5jFyPC1npOg2bFeMpLPMmIcURF++5ct26ssR5BuZLx5GQ6oKj+3QSMkwICl/MnHkj&#10;MTYZL689RYA9gnlGIzG3HI+jlDGmS0ZiYj4CkyWjWWAxmvnmX2G8aBTzjIcxffZA5ijjlH1Ondyh&#10;Df/4c2H53ZsXHNuzWWCZRW+bgmWjASQ7BJJtYpVt72Cpore7k3VimYaw/NguDYGp0rKGqdk/Fpj/&#10;0bA8tE/1jD3QF3pYCigPH+bwkcPvYKlPx+pTsmdOq16yOrtU0FSh0rLnL1zh7KWrnL+iS81elFDw&#10;NAxDcH52/PAugWM0pQLJ6sxo2orTKEuR2pnYokq9KuApWBao4SICz6q8GErECstz/GmtThVAFlFT&#10;UkFdaRlVRbk0laXRJRd6U34ylRnRAspwscsQgWWgnF8gLI+rBcp12eG0F8fQW5shoIylJieW3pYK&#10;uhqrqCkvo7KkmPU9q6QA2MaWTdtZ072Jzs5e1vZs4NHd+z+G5XUdLJ+/+I6n9+9xRvWE3SLAFDPZ&#10;nbZSG2fZ5D2ZYo85jBgyoA+Wg7QOEhOklj150hT2b9vC0ycvdLC8/5QnCpYPdLBUPVb1sPxGYKnu&#10;QvL6wU1dqHGYEm8Fmm/vq047AkXZXwPiR6D8KVi+N0qVdr0ksLyoA6WAToUGwz4gfgxJfXwMSMPQ&#10;wVLB9KwWemjqwjAt2wfLpzd5dKCTo2km7E82otN/GrUCy41hM7Q0bLm/KatrMvhv39zl9y8vUy8G&#10;nyJGmFMcSEKWJwHR9ngGr8AzZAX+AjW/cFu8BZThkY5S208gS+wwPtOPmOxgMitCSC8JorQ1gA17&#10;I1i1zofYTBvS5DzqLiNVDUnUNiVJgeZKVLpAVgrMlMIAAaUrvlGuBGeEECnXUnxlqiyTiSxJk2U6&#10;wVmJhGYmE56eyKx5RowfO1lLZ6q0qwKbAo2Co7ubtwYslX5Vljd+/BSxomFYLBEIigmqfTVYylL1&#10;ah05fDxOjp4aENU222UrxSDdBEpqKsWBGnzsV7po7Z4KNgpYyvRU+lT1dPXxloqFT6A21d1gsTd1&#10;DarmAD3cFOh+/fkgrT2yuqqBsNCovrTsQC0TotrZ9T1xVQrYxNhcS8VaCNw93AOZPHEOX34xVPaV&#10;fQSGalzoV6MnYCfwGq3aJOV9uLj54OLqxQg1B+4g3eQJU8UUHZw95HcxXPYZhadXGMuW2WsGOlQ+&#10;JzWJwYivJmG7wg17Z2+c3PwZJNsHDh3GqLHjWGRpw4ChI/nFX36Os5w/p6CSvxCQ/+LXv2KCvP/4&#10;3FwqOss4fv0Ybdu6BZjVZDcV4hPnQ313Dseu9XD07Cb2H+whvTiaivpYHjw/RnVnFrsPrePghfVS&#10;obIlL3UJFWmeuDmbYGk7AV+/mQKvpeQWhhEY7kRDWxX79m9ndWclB/e0SwFfxqZ1BWzszWPD+ly2&#10;bi4jLcNDKnVuLHOczaKl03D0mC0wXkpNazAldd74BJmJEU9g7sIJTJkzkllGwymu8qGheyW13Wa4&#10;+k1i9nw1BeAw5i74iqmzhjJl1hDmmX3FEjnOwnosCy1HYWIxRpbjNWgamw9h8dLhuEnF007Ko5X2&#10;07h4/gDq5s1/Fixfv+Tb1885tGM9zeXKLCvZ2vMelpt72rW5YhUsN3a3v4elBkyBpVimil61NACm&#10;guXH0DQEph6WKj4FSxX/38BSdfLZL0s19vLA+xC7PHxIjLNvHKYhMA1hqQ+9ZZ6TOHtBlgLNcwqa&#10;l699EAqWCqDvYHnxzBHq8xQsI8TwEmksTBGjjNTMsly2KViqdRUKmiUpYbKu2jGDqMwNo7Eqneaq&#10;UhrKSqkXwLWVZdNZlSLwk9pdWpTYZBS1WVE05kdSI7AsTQyhTo5vLYihqyyBDfVZ2rImK4yOqlx6&#10;WhpY3dxGe10Dm3o65cvsEcNcTUdLCy0NDXS1d/Dgzh2+lQtLpWHfPHnM4zvXuXvtDK+fPeHpy294&#10;/vgJ53a0c35zI+c709idbk+ZXJwNnpOo8JzFmKH9pRD7kgFimIMGDRRYTmXShMls713L06cKlo+5&#10;f+8Jj8Rgnz+8/a79UQdLee2nd3/Uk/WTIRDUjvt3YGmYen1pYJMvb38ain9MvLx55hNxSuKkwPO0&#10;Bk7DMLTNbx9c4Ddilo8O93AwdSF7UkxYFTidOpev6AmewQWBZVWgKZ0VyfyzguWLS5RWRAokpUae&#10;6YVPlBhl2DJCUz3wj3fFPdiWgDAHkhJ9SUrypLAwSAord1Ky/InP9iEm14PoHHdCs1zIKHakuzuI&#10;4hJ30tX50gOJSvKTgs2X7JIQbf/8mnCS8wPxj/EkNCeGmJpsIsriiC6KITA1CJ+EYEIzEsVkUgjJ&#10;SCI4OZZx4yZismARJcUVGsAU5BRslBEusbDWesLONzLVUpIKiP36fSnwsWL8uKnaPuoYfRuiSp3u&#10;2L4HTw9fzfj6fTmEhaZWWjp08qRZYoQuWscefccbfajX+8tffK6Z7OFDJ3BychVQirUOGCAAHK6Z&#10;otpPnc94gYXWS/bzX/XX7lLi5xsk4LLTDFFNcKB6vKrOPNZLVQcjWw38qs1y7uxF+PlEYGKihoIM&#10;1zojqbljnd0CtPtyDhwk8BajVPtbWNri5hXY1+t1ttZJZ+QYNVRluPZ/qoqEg5MnJgLi/6zseMo0&#10;3DwDmW9sqXUKmj5rAdNmzqOfvB8VxottWGxpR78v+muGOmu+BQst7MTAh/Lrv/wC33D5XhsLxBY7&#10;qNvQRllPDe3bVlEohpki392mLVXcurWd3h213H1zkYKGLEpa07jy7BS/+9vvOH19Pak55mTGzyfe&#10;1wJbNXm6WFxXqztrNtSwZvNGiirLOHDsEEdPHeLgoW3s3t3NvgNtUsg2cXR/M0f2tbJ/V4OUK/lS&#10;+c4iNsGd1GwvXLzm0bIqjdXr0+SxKyscjZgyYzhTjcfLsp+AcSAZRcvo3BBIYs4CzK1HY7p4PEYL&#10;hzBt1gCmzBwsUB3GHJOxLLGaIrY7HDPr8ZhaTBDL/or5ZvKdLh7BgkWDiUiey+pNsYSEWXP94klt&#10;MvQ/FZbqeQXLb149ZffGblrK81jfVsu2ntY+q+zss0qVgm0VSLaxvqvjXfyUZRoCUx96w1TxfxKW&#10;+tADU7Vhql6xhr1k1TjMYwLKdylZgeWRo7qUrG5YiZoW77Q2w48+1Ew/KvTgVJapgHnmooBToKkH&#10;p94u9cAUWB4WkMVSnRtPg4BSwbIyU+wxJVQL1e6oQKl6xCrTLEoK0rYVJvhTkRNNY2UOnY21AsxK&#10;DZjt5Tlah55yAW5ZchilyaGaUXZrthlHWVIoNWkRNOVGsroikbVip6vLE+W5GBrFCFY1yA+orpGG&#10;8gp6u9ro7uxkbXePFt2dq2hraubujRsfwPLpvRvcvnxSa798IrB89ugx53d2cEFgeXFVOrszHKhw&#10;mkK9x0SqfecxboQUfv2+0GA5eNAgxolJjB83gQ1dnRos79x+qDPLR0/ewVKFSre+FmB+8/i2BsLX&#10;965ooPtUKAh+/eDHvWFfPZLzSChY/jj1KkZ5RwfL5wLKl58A4Isbpz8Kte399ufXT/NSlm+1zj66&#10;lKwyR9XD9Rt5v9/Ie/tGQVyee3VbKhgS76B57z00v396gydH1nBAQLkrcT5dQTOodR7F6sCpnC+0&#10;oTbEjLbSBP7p7R3+6tVVsvMDcA9aQkjsCnzDlhOR6E5avhhfqhsh0StITHYnK9ufhAQPYqJdBJoe&#10;BIWJIeYFU78qkaxSX1Jz3XUp3CQnyis92HU4icqWIHKroylpShH7jBZ4+tDRk0l6XgCu4SsISPUj&#10;MC0Enxgv3GPccY/zwjcphLAsZZQSOan4xUVIhWgyS8yttbSpAqWCgQKGgp1qE6wor9G2KcCpnq1f&#10;fPkFs2bO1YZqqCEhKk2rTFKBVaVw7Vc6Y2ZmoW0fLGambug8ZfJsgeApQkNiUD1cFRz1oNS3Uaqe&#10;tspeFYjU0tPDT7bN0p5TdqleX42nXGGnZhbStT2q3rUK4i5O3jg7ess+utdTaVrLJWryAl17q7JN&#10;dby6rZirqzfWyx0ZNWayQNCP2fMWC9DkNYbp3osKNbGAmqknr7CCmPgsbWzlgCFDGaE66Mjz2ucx&#10;aKSYpAuBwdECXD8miSGq4SNq+rzR46aJsZto5+0/RGDdb6B8JpZikXP4hapESKXDyMiELwcOZtxk&#10;I8IFlnlVyUTnhpNRl03V+gbqehvJqcySa0auj6JEetbX076mlBe/vU92bTbJpamsOdDFlbvr+ed/&#10;+46zl05RX5OGv4sJSfG+hMf60NRaxPrN69iwbQdbdu7ioBSQh84e5tiZfRw8Iqa6fzVHD3RyXGVK&#10;9ndxeG8nB3a1s3tXs0BW3forTSzZSGxwAhERdmzeVIuV5RQ8vO04fGk/RXULaO75T+RUjaa6NYK6&#10;tjBsHUdL5WMYM+aMkM9gGDPnDGXy1IHMF1guXjyRBSajWWwzTWA5EWOzUWKUY7Bzmoal3VCW2g/B&#10;2XeC1rZ599o5Ad6fB8vXavniMTt6O7XesJs66rXesIawVKHscqPAsrezVeI9NHWwXKXBUoUyTMN0&#10;7MfQ/LiXrB6Yn0rH6tstVfwU/D6Of28/fe9YQ1jqgKkMU9eOeVhZ5pH3M/3oUrMCzeNnOHnirMQ5&#10;Tp3UhSEwz5y7xOkLlzh7UWeZ+vgAllcvnKIpL5banFgtbVqdJaAUyCmjVHBUYFRtl3pgVmfHar1j&#10;S1LDqS9Kp6uxgvbqUgFdPg3FeWIbOTQVxel6wsYFUSImWSbQbS9NEiAmUC0QVbCsz4qkrTCOloI4&#10;ef1o2koSaS5No7OukuqiYokiele107tavsCebjZ0d9PT2cGqtnZuXrnGd+pi0WD5iGf3bnFDamgv&#10;1fqLr3kqkLuwexVnNjVwoSubA9lOVLlOpdZtInX+RkwaNVAKlX5Sy+73Dpbjxoyjp7WZZ89e9sHy&#10;CY8f6mF5TUI3OYHOLlVnHjFGrSfsDV6rdW2pg6BmjQLJrx+LfaqJBx6r43She15A22eVmk3euayF&#10;guXz2+c1UH4MS0NQqsfPrp0UMJ4yiJOy7QRPr57guezz9f0rWnzzQJYCyztn9vP13ct8K6+p4q1q&#10;BxXTfH1LgfWsLuQ13wg8vxGQ/kZg+fT4Og4mm7AjdraY5TRqXcbqYFlgTX3YYlqKYvmHN7f4q9dX&#10;KS8Pxz/Umog4F0JjHQV63rLuSqSsR8c4EBvtQGSkA26uZvj7q+nHXPAP07U5Bss+gdH2JKV5EJno&#10;RqQAtbwijI27ctm6v47a1blUS6QKLGPk+bhEZwKC7HAPsMEr0Bb/EEe8Qp3winLHN94Pv4RQgWg0&#10;PnGR2l0jvCPDWWhmzqgRYzWDVLfc0pui6vCjxkWqVKyCqAKobvLxgRqA1ETmaj+VulVwU5anAKtS&#10;rQqc6rmBA4bL+YZpkFOmpyY0V8fpzjXsHSjHj5ustVEqmKnXUp2JVJupr0+w1iP2L/7Lr+SxmtnF&#10;RQOf4TATdZ4B/UeKHVsRG5NOdFSSBnI1jtMQyipFq8zzS3lfTs7enD13jcUWy/mLXwrUh3/FkKG6&#10;/RQMBwjkVe/YnLxS0jOLtNtufSn/+1DV81WgOkTO9asvBmjjKA8eOY/FEgc5z68ZOHSo2KjAVD6D&#10;mXON5RwCVXkPakhWf/mfvAKisFxqx1/+5a8YKKCcNms2xuZ2GM+fTePqRArbMqnd2KCNia1oqyFC&#10;yhLnYBeW+zoSmx3Omk2NPHh9Twqv4zx4+ZLT1/bTtdqOt99e06bDO3f5OF7eVvjJdZRflkLXBino&#10;t/Swbd9a9p/cwfErRzlx4wTHrx7mxMX9Unhu4uC+bk4ckMrfrg727m5j354utm1ppkIqYp4BFiyx&#10;m4G1/Wx8vRbj52nGcuuJAjMTopJ88Quair/vl/gEjqS+PZHerdVyjVuwyHwmEycKMGcNwWzhWIxm&#10;j2TimH5MnTxErHskM+aKUS4cx4KFAk6r8VivHIeDpyztv2Luol9KJWYej6UCq+D358FSIPvsEVvE&#10;Jg1hqdoqFTAVKDd0tQgoWwSMYpgbNrB29SrWtjdrZasuJSufnQpllxIbxC43ftR+qY+fS8cqYOqh&#10;qWCp2i1/qu3yYwjqw3CfT+33Y1jqgSnf8X4dLA+JYR7uS8cePXpUC20Cg+MnBZSnxTQlBJwKloZp&#10;2bN9wDx3XuxSgHn2kg6aeliq+Ozuzat0FCdRmx4uJijWpzrgJOnGQypY6g1TpWRV+lUNManPTxI4&#10;ZtFeVURnTTGtJdk05KVRk5VIR2m6QDFRM8jieAFuYpjWJlqbJcflxNEgUSPArEuPpk4Mtj4nnhpZ&#10;NonddpSn0VVbRmlOJhWFeaztaKOnpYn2mmo662tY095ItwDt+vmLGizVlHcqnt27zc2LApTHD3mu&#10;YPn4ORf3yI9DmaXUUo8VuFHrMY0ql4k0+M9hxugBUsgpq/xSfswDGTt2EmMFlu11NTx//kqD5f17&#10;j3n04KkOlg/VvKx9PV4FlobxQa/Yvk49Kgxt8t3+qnNQHyT1oYelZpU/A0udNao06hnNFvWwfCGF&#10;wvPrJ2SpHitYHuXpNYGgdm41PvOy1ta5Z22ztr9+KIkC4+sbp3hzU2B5S+zSIL4RkH7/+DpPT/Zy&#10;KNmUPQkCSykw6pwn0hUwhTN5lhosG/Kj+IfXAksxy/bGFBLi3QgMsddNhB7ngIuPlRjJcoJD7PD1&#10;s8bLYxl+vgLUKEdCYlwJT3AkNFEi1YPARIFnzEr841cQKkvV87WqLYP0omDyqhPJr0sjPNWH4Eh7&#10;PH2s8Q2wxztouRa+At3QJG8C43wIEVAGJoTjKxU+j7hQghPicfX1ZfjI0XzxeX8t1arGVSrgqZ6s&#10;yhKVQS1btkKDmIKaDkxD+U//9y+09sjCglKt/VG3Xfe8gp3eEL8UoKi7liw0XaxZqIKXOk6ladU5&#10;1WupGYHU7Dtjx+pmBtLBTSA7oD9fjRqnmWRFeb0cE6i9tnoNPQD1wFRAVmM7S4qrWd3VK+eerD3W&#10;76ffVx2rhqWoYS1qpp/AwEhtgvjPv9RNzaf2084/fIxmjQqSaiylb0C4Nu5S3UNTTV/3xYBBzDZa&#10;wAoHd0aPnYG7VwjjJk3TtqsJ1gcOHc7UmfNQYyuVgapUrDrWPzAGeycP/rPAUk1MYGSySJvdZ8RX&#10;I9h9qJCC1hRym/JJqs4hpjADz0gP8qUsOXH5AgXVGdS1F/Gv//Nf+Ot//K9sPb6fy7eb+eF1I//8&#10;T7/nu999x7YNReRlexMpFbNG2Xfrrh6OnNjN5Vv7uHT/KHek8nb5wUmOXdnL8Ut7OXZ8K8ePrGPf&#10;7hZ6e0s5e6KXc2c20N6RQUaWM5HR1oSEWbLCfiruAkhfN3NWWM9kxrTBco2MYqHJNLH/UaxYMRUv&#10;XzNcva1JzbbRptubOmkE06cPYYHRKCxMJjF9wlBmzRzLvAWTmWc0CSPjcVrMNvoKy2UTWO44Favl&#10;EzCxGo2HjyXP5Hemge/PScMKLF8+ecCGVU10VBexeVWjloZVqVd95x5llZsketqbOComtW79Rrqb&#10;azVY6gyzU4sNAkwVG7u72NTzYe/Yj4GpT8d+CpiGqVjDnrE/B8FPxaf2U+2WHwJTP/n6e1gePCjA&#10;PPQhMHWGKRWoEyo1e9LAMs++M0xDy1TtmIaw1MdnD+/coKcinepUAWVmNA258VrqVBsuIkapIKlP&#10;xxYmBsv2MA2Wq2p0oFRfUnt5vphpCnV5qXRVZFOXHUO1MtHUKMqTVQ/bGIFljGyPpU6WzbkJNAh0&#10;FZibC5M1kNZkhdNcnEh7ZTFFmekUZWWyWsCoANZYXkZrTaVAU15LLPbK8eN8ry4WAaWyy+f373Dr&#10;0jlePpL1F295/vQlV/at4aTA8sraMo4XeVDrOY1yx3E0BRkxe7xYxReqvVJgOWggo6VAGzt6LPVl&#10;xTzvM0s9LJ+qGXoMYKlCP8bScF17/CfAUqVq9enXn4Lli4/SrnpYqg47CpZPrx7n8eUjsjzGvXP7&#10;edS3/lSeU+M+X6nXuHPxnZm+kePeCAgVMBUoX147/g6YhqEBU4z06an1AksT9ifNoyNgMlUOY+n0&#10;m8TJLHMaIyyoy43g71/d1MyyoiBKDGkpodErCIm1wyd0mcByqdTarXH3XYKHrxWuzksICV4hhZOY&#10;ZJQTSdm+xEuhF5cbQGSGNwFxTjiE2uAbZU9YjBiqwDc41pnojGBSihLwjnDDzd9Om6zaN8KOwJjl&#10;uPnZ4OJtK6D0EEMJJiotipBkiYxY/OUaiy5Ix3SRMf1+/aUAYrgGJpV21aatE2hqPV0HDNHsUg0n&#10;UWlVfc9Y1ZNVmWB2Vr4GR2WRCjIq1HHqJtHKMBV01bpKlypQ6tO5CqAe7j4aoFXaVk26/h6UKlRn&#10;nSHa0JNZMxfQ0txFWGic2Os0OX6Qdj9NPQDVcWr2H9tljlrP2rFjphIUFKVNTqDe7xB5TT0ERwjA&#10;df+PqhQM0Cbd8BB7Xb7STWApNinvTbVL2gsEZxuZae2aKkaPUzAIEbBa8V9+MYBJU40EkMECufH8&#10;8osvGT9pqjZsZNDQMdqk6gqa86WysWy5k3b8r+Q3NXeBqRxvzS9+1Z8vBw3RoKqD6CD6y/4xkS4k&#10;FqpONPm09XaQUJPBqm2VdG1pYd/Jo+w9sY3zN/bww9+85axcr8evHeXFyz38zTcn+J//49/4/vff&#10;c/XEGnZvLOTAgTqOnVjLteuHefr0Mi9fXeCpXIuvf3OfJ8/OckfA+fDxGR4LOJ/c28alMy1cPruO&#10;bx5d5DePTnPrZCcnd5awpk1koTKC4jxfggRgPm6LSYh0xtHeGGvrWfL9jcXUdLzAchYLF07WIj3D&#10;mNDguSwymyplx5dMGT+UpYtmYWk2Wb73KcyeO4E581SMZ7bEvAUTmTdfLcezZOlcrOwWEhMbyKvn&#10;d38Ey4/BqNo01d1FDLfpYfni0T16OxpYVVvCFoGlGmepYKnv3LOhq5WNYpdrOpo4IebU3tnF6iYl&#10;Hi2se5eS1QFTg2aXDpr6tOz6T6RlDXvK/lxK9mNg/rGG+alQcFSwNNx2YI/eNvcKOBUwD2iw1Ich&#10;MHVpWQXOE2KaOrs8cVwHTH3ogfkuJduXitW3X352//ZNVpWnC8SiNfNTQzuKE4K0CQTKUsKkQIyn&#10;SmCmrFJ1/FGwVGnYlvIcDV4tlfm0FGfTmJdOW3EOa2ry5RzRlKdEUZEiBpkVT312ggBTTDI7XgAa&#10;waqSdDqL02iQx21FadRmxgkwI2gVWDaWZFKYkSp2mUW3fKmdteW0VZVKlNBWmk9jUS5nDuwRs3wu&#10;IHqkwfLFg7vcvHCWZw/kR/L8a549f8OVAxs4uamOi+tKOFrsRb3XTModxtMaNJ8FE9Xk2F9osBw8&#10;eJAGy9GjJshrZvPsma7NUoPlfYHlPQHiA9UG+WNYqqXhuro7yauHKl0rgBVwvlVhmIZ9dOtHsNRA&#10;KUB7cfuCBsoXt85JCCw/AqUelmqpYKnW7509wKkdPTwXaJ7etYa7p/fyXACoUrFv7wng78m5byro&#10;ntYAqcD54tYFeU0BswD1mcD1hRz76vrJd/Hy2gkNmN/cv8yjY73sTlrIPm3oyBQKl4+i3XcSp3Mt&#10;aQi3oDozjL99eY0/vLpMZUk8qel+FJQGkZjhKgYoAAu3FeA5ERznSEDUShxczPHwtJJCfgXeAcsI&#10;FcOMTPIgKjuAkBQv3MPscBdz9I1xJijWFbfgZfjI4+A4XxLSIvAKc8Yj3AGvcDk2dpmW3nX2Woqj&#10;7wr847wEquHE5cQSpjr9yDUdLwVyQkkGYyeM1dKB6r6TahLy2tpGggLDNONTgNG1Expr0FOgM15g&#10;pnWaUSlatY/qiaqmw1PT4ulhqdbV82o/ldpVMFXH6kGooKksUx2nfoQKmmq4iOE+Cpb9+/dnziwT&#10;LMyXC/QGCuDmExwcyUIBuppzdpAY20AB0dgxk7SJ1GfOMJL3O0Szz9FfTcDbK4Bltg5S6RMT/FIg&#10;OPQr7S4o8+ebafvoZgMaJtf5SFaudMFT9h86bAyLzW2wWLKcfv3kuSEqPSt2KPsNE9u0W+ku0AzH&#10;xz+Sr8ZOF9hJBWD4SH7df4AU9ouws3dHTXP3K/kMnNx8xfDSmTLTWOspa63ey5BR9Os/WIPjgIFD&#10;GCeVhC/k8/mlQN3ObgkXrx/k9z+85vrViyTkSwV5QyGb9tbT0lNHc28tl56c4qRcx9duX+N//P/+&#10;jYdvnvL88Qn+6g+v+f3f/pbbd44JKNvEEto5d26rgPIK335zR5Zyfb+6weu3d3gm2x49lN+ULF8/&#10;v8T3b6Wi+OQIL++f4NvXN3nx/CLXbu7h9Nn1rF5bSk1DBg0Nmfh7SoUv2JHcgngCg52wXDKTOTNV&#10;p67x8t6NMF80HUuLaTg7TsNu2TS5bsZI2TGASeOGs9RiDnY281i0WI5ZMEWMehoLTKZjulAgarUA&#10;Y5MZzDeejpn5XOaZzpDrN1jA91SD5J8Fy9cvefbwDmtaa+mQsljBcltPixilLtZ3NbJuVQO9nU2s&#10;FRCePHuBmppqOhpq6G5t0oCpM0wdKNet6mCthNZbVoCp0rJaalZMc5NAc5M2408PW3rXsnW9wFLd&#10;E3NjL9v7gKmH5qdSsv+7wPwYlLpt72F5cO8+DZgHDrwHpjJMvWWqOHpUn5o9LsA8oUvNnjwtdimm&#10;eVJZZl/nn7M6YJ5VadkLV7hwUQzz0jU+u3XzukAqTRs2osxS2Z4a3qGiUqJKwKc6/JQL7GrFCOu0&#10;HrPJtFfk0VyWR21+mkA2lWZ1X8uCTLqrsuVxIlVpCWKVkZpVNuUl0yDbajLiqJHHDQJfDZhSkNVl&#10;JVApYK3PjqOxIIXK3BSS42JIi48VcOZRX5RDWVYKFdlpVGZkUJWXy4kD+/pgqSYmePgBLB8+/4an&#10;L77m6uFtnNhYy/n1xRwu8aXZx4gy+4m0B87HbIoq7D43gOVEvhoxiZykZB0s7xjCUkAocHujjbf8&#10;EJaGoX9OHwqKP5rurm8iAkNYauMptU49H6ZePwalYejN8snlY9w/s4/nV8QmLx3Rls9l27MrxzU4&#10;aoCUc6n9NZu8e0kDpRqe8kJg+/TiYQGm1NwFmPpQ51DQ/Fre06Oj8kNItmBvwlzafKaQI7Bs8Z7I&#10;qWwLzSzLkoP4Gyl0/vDqkvwIkwkWIGYVBJBXHEZ0ggupWX6k5ocQlepFSJwL/uFOAtRQ8nKjiU30&#10;Jjs3ktS8CFzC7XEMscM/3p0gsUnP8JV4RdjjL8D0inDAO0wMM9AVn8AVhMe6kJYmx6Z7kxDvhX+E&#10;K/b+AstoTyLTgonPl0pdTzkF3VUkNOQTnZkkEFFzuQp4pMBW8PIRYKgbKutNUYFPtR02NbZpPVWV&#10;YaoONQp2yvrUuoKpPgWrQtmcMs+G+hYtFavOpQCpDwVFZZ1qYnZllmqspOpcNGyYzhL1kFaAVrY4&#10;bMgY7byqHVNdj+7eQVrv1P795TzDxmljNGdMn6sdo4etHtAqTeoo+6pJzu1kfaGAUHXeUe9Dv69a&#10;V3c3mTJ1Dqu6N5FbWMUv/rK/vKY8P1g3JlO7c4kGtYE0t3WTmVOsDSlRt+BSE6yre4CqcZSmiy0x&#10;MrbQxmrOmb9Im6DAzMIWm+VuWqcfBdWByiY/76cNTbG1c9Z6zv7iVwOYOmsia7f00LN1BxXN9azZ&#10;vR7niCVUdaazZt8aGjY307WnkwPndvM3f/db3v7+axrXtXDm1Dp2H+xlo0CytTufspo0Vq2rZuPW&#10;di7fOMLx07s4cXof12+d4Yb8ju7cv8qjJ7d5+vw2z1/ckHUxzjf3+O43j3nw8CIXLh9g3+H1FJYm&#10;ERjhTGyyH5kZofi4WlFSmk7L2mYCQjxYYWeC5eLJUiGagrubFTbWc1m8aIpUqCYwa+YoJo4bzMxp&#10;4+U7noaZ2Uxsbc2wXr4IcxtTbFZasNJxKTa2i7CyNmWxwHSR+WwWWczGSIw0Lj6Eb95IOfZnwFKF&#10;uvvSY6nMr26qoquulK2rm9kmkNzY3Sh22EhvVz3ruupYK+a5trub46fOUpCfS1tjLT0Cy562ZgFm&#10;q9bcpTV5rWqjW2KNwHJ9X0pWWaZKy25S6VmJLWt00+RtVbFuDdtU/ERa1tAwDVOzfw4sPxUfw1LF&#10;gY/s0hCWyi51ocZk9qVnj+t6zar2TH3nH306VsX5s30z/1y4ymdXLl2gozyT2uxYDZYtAkKVitWl&#10;TWO0lGypQLMkReDZB07VY7ZJIFmdLkBMiRGoxlKdJsdkJtIpF1p7cTpVqXGUJwlsUyMFlkkC0hQt&#10;WiU6i1JYV51LV2kmdWKVdVoaNllAmU1ZfiEJccnERsdSKo9Lc3MoFsssEeurzC2gROKQ1B6+e/Wi&#10;zyx1sLxx/gxP7t/lkYLl87fcPLZDYFnDubX5HCnyotXXiHKBZYeYpfl0ddNc1fngCw2Wo0aNZ/TI&#10;SSRHRUmN9M+D5cfA/BiWalIDbbymdq4PYflcs8o/HpbqeWWPCpjKBBXg9LBT0HwmwNTaJe+KRfad&#10;T+sgpFK3Ascnss/ji4d4IrDU7X/0Xeih+0qM9P4hqTkmLWZnzAyaPSdosGz2HCewNKcpcglFCX78&#10;/vE5fv/yIi0d2YQmuhGVIpYY64N3qAuhYoSRSX4kZYcRFONOuMAtJTVYIoiknFDtbvoJuaGEZcgx&#10;6f6EpfkRKXYaJpbpJ/sHy/n9Y73xjfKmUN02Tq7LwrxQ0tIDCY32kH19BYYh+EaoTkFeJMr2hMxg&#10;EosTiBAzCMmLx2qFNcMGCOTEmsxMdZMSKMgslHUFGgXGFSsctfbHgvwS7flf/MXnGkBVKCgqkKjt&#10;6rGCooKdOlbdsUTNrKPsUg9Sta9aV6lTBV6V7lXAVbBaYedIcFC4bJvBf/5Pv8BkgTn2Kzy1Y9R4&#10;S7XUjhcD7j94lNbOWFRUSXlpHePHTqXfFx8CWYW6V+avvhjMXIHW8VMXCY9K5D//ZT/6yzkM91Mp&#10;XZXaHT1mMn6B0bh5BrNMID1C3cZL7FL/2grGC0wstBtFqynv7J08tfSsGoaiYKkM8xcCwfCoJJYJ&#10;BH8tn8m4MaqtdxBjxwoo5VwqPTtm4nTGTpqDqbmtNrZT3QpMTVAwa+5sqTR54hfhT2phEhUNUm60&#10;+5FfIxWovGh84r1JLZaypjmJM1cOsufsPkrqEzh5rJXD5/bQs6+D7OpsorNTpGKUTkVTMU09OSSq&#10;skqA0bt9LfuP7+XExSMcPLWXvUd2cPrCYc7LNf3g6Q2ev7nPUdneua6J5NwYlrsuwd1/pZhkIsVS&#10;rvkIEBOTgmkUyCSLOMRGe+G0QmUQZuPhbiUVm/nynS1isYBx3pxxGM0Zj+kCZY4CRFtzbOwssXOy&#10;ZoWzNStdbLB3t2WlxHIXa6xsTDBbPEu+16nMnD+B5NQovv/m1TtYagD8CJYKkvow3K72e/vmFaoZ&#10;bVVjBT0SCpQqNFCuqn8Hy562OjauW8fhYyfJSE+lrb6G1S2NGix72lq0UNBcI5bZ0xe9fbappWYF&#10;mPpQ4Ny85v1E7AqYyjD1aVnDHrMfp2X14NRbpgpDcP6p8PwkLIUN+jCE5qfAaZiePX7s1Lu07Mc9&#10;ZfXx2ZmTJ2krTtXGQ5YLFOtzxfDyE8QAo2gQgGrtidnxYp6xlGfEUJEZT42YYrVcrOVpcrGny3qO&#10;GF92BqVpydTkZkhkyr5plEiUZgo4c7OoF+tsqyikrUwgWZ5NT5UsqwtpKC2gJj+T0pwcygtKKS+q&#10;IDUlT4CZKpAsEFgWUZxdSEV+KdVFZQLTIvbt3K3Vtl4+echzlYaV5c2Lp3l85yZPnr7h2fOvuXly&#10;PyfW17Gto5zmJC9aAkwpWzmetiBjrGerweOfS+1XmeVgbcowdWf6iGB/Xjx+yt0+WKrJ1B/fv8PL&#10;B6r3qkFHHomPgalLwxo8r8Co0rB9oNTB0hCUqgfs+9SrgpoWAjUNbAZwVClXw3hx4xRPrhzlkYDt&#10;0aXDPBLoPbxwiAfnD2rLx/L4sRQWD84dEPPcz12pcd8TA717ag93T+7m3uk9PJTnHsu+j+QYtdSv&#10;6x8/Fxjf2NdOd9QC1oTPotp1PLk2w6h1G8ehDDPqwxaSE+XGD/dP8V9fXqaiLJ6ASGei04IIjvGS&#10;EDgmehIY5SzA9CcqKZDoFIGhADMi3kP28yU+K4iEnBDC03xIKowgPi9IAOhDoDJGgWRAjDehsb6E&#10;JgTS2l5Jj3yXpZWJAlEvXCNdicz0IzhR9o12F1BKIZvlS0puEHGZ4UQlRxGRmigQWcDMmXM0M1Tg&#10;UsBTJqjaLZXVqZSr6qWq0q0zxdyUcSqjVNBQ+6p1NVmBm6sXqpOOskRliwqEapuCqDq3eqwAqmCq&#10;TFTBV7VR6o1Tb7DqeL+AMGLjU7FRA/7FHNVzarKBd2BTQ0BUL9cho0lOySFLDM/YZAkDBPIK9Pr9&#10;3p13wHBMzKy0idHVZO8KYiNGTZD/Qe07SoA6gn5SWRgzdrLAz40hI0YL8L7E1GwpXt5hzJy1kP5y&#10;DnVbrUmTZ2rnUGMv1T0s1d1E1CTsaoiJAuaX6jwCP2+/MM0Wv5DPqZ/A8cv+As1Js8UcTeQz+4Lh&#10;8ptq6VzHPHnf6o4t6o4miyyWYyqfe1KKD53tyXSuSia/xId1W0qlhr+HXXu2cuLCcep6cqlqDaVt&#10;dQFtPZXk5XlS0xpESXssG/ZVE5EcwlKnlVhLuAa4UiEwbahPxtvfmZLKfDbvXEuNXCt5VZn07uhm&#10;39E9fP9XP/DX//i3HDlzhOauajrW1dO0qprcslTi0yPJKUqjqa0Kf197EhKDyC1NIyDcnbSsKKKl&#10;8rdc3WFkhRn/f97+MryOLN3SRV1VSWZmpxnSzMzMzMzMKEsWs2RLMjMzs2WLZUkWM5idmZWVtav2&#10;3lXdu0/3j3uec+8z7hgzFPKyUs7K2vt0/xhPxIoVtJa04p3jm9/85oTxg7F00QysWj6Xf//hhGNf&#10;DBneh8uBGDdlFEYSlCPpJkdPHGLq1o4iJMdO437j+2AIXWn/vh25bIsefVtgO43HTx9e4nVhvoGl&#10;Iyj1fLMd5edg+eHdK2Qkx+FgoHvZsDwcaJZHwwJw6dJF3Lj7CBs2bMC+AD8cDQk2sFQ4VjLAPEhg&#10;HqKzpE4JmCZEqyEmh0vAaVxmMTCtguya9usELgmYxcsrZ0+b8OzVc2dwjcC8cfF8CThtd2mHZhWW&#10;dZQNzN8KUYVnLd0gLG/i3u07uHfHkkyVrc9BUyoZYvJYhQyeFYdko82YTAHTVrmbJHMwW+FK5PHc&#10;tg7eOzYQdOsIw40IcNqMwN1biwG4DX6EYMAeZ/g5E2w7d8Bzxw54E3Lezi7woiP0cHKGj4sbfF3d&#10;4bPHDd5c99ztyve4zcUbvnu8ud0TPq5u8HFzh5+bh9nPczehyFa9t5svvN19sGWTM9as3Iw923bD&#10;kw8K9x2uCHDzg7+bF7x278HNi5fNP4wgWVSQi1f8R0uKeozMF8+Rn/fSguWze3hyOhBnj4Rgw+wx&#10;2DuXsBzbDKHze2BkZ8GykjV0RLCs3wSNGjXHnFmT8TIn7xNY5man07km4XUpWEqOsCz93msl+giS&#10;+cVJP3mUhozYjlL9hyb0SjAWu7/XZYCyLFgKkNmxBGHMXS7vlSiHblHv5UmCXjH8SssRjJLAmR11&#10;x4R0bWXH3EfCjVDsX9IDIXPawX1sY+wYXBM+k5rh8pqu8JvfE9uWTMCPGU/x91cJZiLw8VOGYO7y&#10;KQTcTCwj0FZunIbVdH/rti/G6s2LsYgPn4XU3MUT6TqnYd2OeQTbPKzYOg9Ofhux3nkpQTgTi9bP&#10;JQTnYhYd44IlU/kwW4Lgw+7wD92BDbsXYc7qqZiyZCLmrbZqws5eTvhunoVl66dh0ToNP1mAVWtW&#10;E9CbMXTEGOzk/1jjJi0MAKtXrW36IFXJR2FSAcxspxsU5JTFKujJDQqUcpYC343rdzB0yEgDVmW4&#10;yoUJXJL20zASHStHKaepa+i8jmDTeb/6sqKZZPny9XuYOHkm97fcnM6n9wU/jdts0awtRg6fYPoX&#10;VQBg8PBxmEw4a9iLfV1Jx8m19Rs0wkBJEzkPGDwKs2YvRpNvWxPWdVC3rjV/pcKzndk4qFqzLver&#10;afZt0rwdRoyebOag1HWGjZyA9p17mZlDmrVsb7apjuxQutDWbbugfqMWJjwsYOp9zUBSha64sqkJ&#10;y0YCj2/NRomc7ZAR49B/0EiTKfv7Lyuhd78RZtaSBUtGw8d3HkL2LsHJs2H4fwDE8zfjHuKHTW47&#10;4LF/DS4+WofQI7Nw/pwzohIuwPPQanjsm4Ok+ADEJJ41kztPmT0ewyYMx+z5YxHovx67dq/CvrA9&#10;cPfaiiVsZC1bOxdhxwLxPC0e/19e4+X79/jprz/h+IUQeAbuwIlz+wnWYzh75Rh8QzzhF+qFBQsm&#10;Y+myGZi/bBr/j2cRmNMwefYoLFs9nf+70+Hh5YT9+/3h6bmL0F+OqXMmYOyU4ZhOUE+ZNQ4Tpo3C&#10;RGrclBFG46eMxKSZo7hPfyyeOwSzZ4/EqKkDMXxMTwT4ueDnYmdpnGIpWDqCsmxYvkRqYiTC/F1w&#10;Yp+PAaVCsY6wPMPlfr137SrOXr6J1WvYsPD3xeF9QThCYNqygBmCkwdCjZT8I50kQE8dEjgPGgmY&#10;Cs9aOvwRmHZYlrA04vrVM6dwjeCU1K/p6DRLh2ZL92va4PxHsLQll2lB81aJHijph7oveDrA0gam&#10;LdtlWmMyNeWXEoCijGxoymmWCzt4Fr67dsBrh6bk2gmvXU7w2LkL7k67CDDCigD03OkC391u8Nvj&#10;BT93P0KQLXwDQVd480HkRYh5unkbeXsQeEY+Bm4+Lq4Eort5z53He7jIHQqYPoQqRYB67fbgtTzg&#10;TnkQpls3u2D1ik1w3eEMLycPAtMDgR7+PJ+GlTjzj3CupOV1IHQvhg0eiC1rliA9Mc4ArqDwHdIi&#10;HxhY7vdzxcqJAxG6oI+B5b653TCmaxNUorOsbmBZkw/NxqafaMrE0SjMykF6WrYpefdfhqWDXuUm&#10;GYda0k9ZXM5OodeX1K+FXkvD0mS8OkguU1mxtvKVFUvXqTCrLUc4lpZAKWVG3LLcJ5VONxp7KQxB&#10;s7sieEZbwrIRtg6oBu8JzXBxRQ/4zu+H9XPH4H3KAwNLP7bER40bhOkLCK+FmkNwGtZvW4BNzouw&#10;aO10Amweli0mRKlp08aYUO0evzVYu3M2Zq+YTmAuIhxnYvpiPqjWzMLiTfMNLBevnIU1m+fBJWgD&#10;du0jAJ3pULcvxMyFE00FnykLJ2PCnEkEJ1v6iyZjkrYvnY0ly1Zh6tzF6NStJ2bMnY+6dFMColWK&#10;bqJxiXafpWRDT0NJ5CS//KK8AakAqgxahVt1jOBpw1XSuqTEIYVZVdmndau2xqnakLRBqP169uiH&#10;zl370Ll9i76E1/y5i0zfp+5FoBWMlbgzdMhYMzSkYqVadGztzNyTvXoNKLkHTV5t7zt56hwDN/Uv&#10;aj5JZabqGsOHjuVna4BBg0YZyMkVtmjVibCbh3Z0k4PphitVp3uuWg39Bg43VXd69R1iIChnaYdi&#10;GzRqSedY1/RRSnKZcrNtO/Qw5e4q0lVWrl6LDpbwJvyHjpmKFm0643d/qGCGoihErFDxEMK/Q+ee&#10;mLNgGLZuHYcVywYiKGQPUnLTsTvIE14HAjF16Uxs81yNvcdWY5vrBAJrEoIO7cSj6FN0kFv5v7AI&#10;7n67sGLjHMxeOhqjJo7EuOnjMJpg2rxtMU6cdcHGLUuwja5t9Zp5OHQ0CD/92x+RxUb1n/76V/z9&#10;f/4dd59dMSHegyeCcPXOGdx/dgvBhwKw1XmDgeXceROwgv+vnoG72bCbgsmzRmIN/5dX8tr7jgTC&#10;O2AP1hKUW53WY+P21Zg8cyz/56cYWAqQAueMeZMwcfpoTJ4xFpNmjMQ25xW4fvsEXHxW8f91OCYQ&#10;okcPheLPHz58AsnSKg1MPfPs9z68f8XGQzhC/ZxxKtQPl4+G4uKRfQaWZ44Ec6nknkCEBnvh5p1b&#10;OHzyPFatXoMgP29TSOZgcEAJNBWWtYFp9WUSmgSlDUtbn4ZlrcLsluxpv+gu5TCLwXmFwJQu02Uq&#10;NKswrQ3Nqw6hWUdwfi5EW5ZKQ9MxJFui21Z49g6heYfL0iFaOyxr65GSfx4XZ8w+VtasNdSknF/A&#10;KXi6BtDdEWhOdHcElw9hKCB6E2yCma+LD3x2C3yEnIsHt2sfT2sfgs93D9+nvOUcXT2x1zcQgV5+&#10;CPb247Fymh7wpZOUm/QlOLUt0N0LodxP5/MiiH3lOPfIabpj22ZnrKazFCx96Eo9drnwOnSqhLP7&#10;zt24cPIM3r56yVbZK2zeshXlypXD+KED8CLyKR1hvgnFZsRG4N4JbxwLdsdWtuj2zu0Bz/FNETqv&#10;C6b0bIrKlSvxQaI+y1pmRoXGfAiNGzUKeenpJbDMzS5CblYGirKfE5YpZqouRyAKkqXDryUiIE3x&#10;dSX2ZHNdodys4nGVBpYf+ymLUv+xm5Ss4SIaS/nrsDRSeLbYZX4OlqUdZfrTG9RVpD25ghQuo6/s&#10;h9f0TvCd0hx7RjbAln5V4Gpq7LbD1vGdsWTqELxPvYf/ePcce/d6Y8z0aZixcC4fHIsxZ9ECzF8x&#10;FysIvUVLZ2DpojmYt2AqHc9ETJ81HguWz8TabfOwfONsA8jZy2dh1pLZmLeMx2xciDU7lmDp5vlY&#10;xQfgZtclcA8lLANXYdX2+di4ewFm09XOXj4dMwnlSfPYqp87FWOnjcPYqeMxYSrvY+4COpnB+Oqr&#10;CuhJACrcKmgpFDtxgqawagJN1VaTjkjZooKVgKcqPQqfCqoKsSpkq+3q41TYtnKlagasjqCUBFa9&#10;P3fOYkwYP41Qa8VzWyXjTJiV0FT2rMZr9ukz0GRgq5Rdt659zbRcOofurVXL77hvA4wZPQXVCaSO&#10;HXpxn34mMWgwHa7CqRofqaEqioiY4wimOnUaYwBBKRgLpur3HDx0jJnLstG3Lc28nJpNpRrvu3mL&#10;tpgxZzldZj+ToVqd34tAumjpGnj57jWTWwuGAnAnAnPJ8rUGkHKZgucQulxV+2nRuhMaNiZIeayO&#10;acFGQk3VrWXjYvDI8WZarypVqqJ9x56E8Ai0/q4HOrTrhrWr52DXrhmE2zRs3jEDu9xXsNG0CvNX&#10;zcO4WRMxb9Uc+B3aav7u42eMwpylY3H13l44ea3C0o2r+L+zFFNnqSE1F2Mmj2bjaD7/1xZi6er5&#10;2H/cG67eW3n+9fDw3Ay/oN188B5AaswdU9Agji5z33FfJGVF0G2dxfUbp+C33xU7PbZi+65FmD9v&#10;LDZuXYHjl47g+LlDmL9kJlw8t2Gj01JMmz8RKzcuw2rCeOm6udi4axWcPLZj5gI2AOdMwSyCdird&#10;7lgCcwodp5zvuBmT4LnPHTEZ4ch4HYuYWC8cPO2Mxavm49Spw/j5x1/CUkC05QhKx32kH9+/RmLU&#10;IxzwdbFgSWcpWJ4/vNeMuTxLnWIj4ECQNx48eoq9YQexauUKBHl7GFBKtrMULB1lQ9O4TZMA9BGc&#10;Vkj207J5kpym4+TSl08LmBY4rygJ6Cwd55mTuGpCtJauXzhnwrQ3ygCnDc3PqbT7tOCprFlbKo1n&#10;ZckaYHJdul0MT1uOLtMKzQqaypp9XCK5znKe3ofh7hYAL4LKmy5OYFTI04/w83f1RaCbPwFKMFJ+&#10;rl4IcPc08qEL1DYfZ7pNHqN9ta4wbKCHl4GhHyGp13KEJjxLEGpd2ufjz/28S97Tvlr3o1Pduc3V&#10;CsNud+Y2XsdZfZauxlW673DC6aMnzHRcP79/CVdep1y532FE3x6Ie3wf6em5yM9/g4y4KDw6S2Dv&#10;2Yzl4zohZEEvA8v987tidr+WfKBUQq0aVO1afBA1MrAcNWw4slOSTRjWwDJLsMwkLOPLhOVnQSnZ&#10;sKRMBmymFYL9OKbSgmVhWiQKUz4FZVmwtED5S1gKlGXB0vRlSuq/LBV2tV+XDr3asEx9chnJ4VcQ&#10;fXU/PKd1hOv4RnAa8S029quBnSMaY9eIRlg9qAkWjeqCyEt78Sr2Mo6fPIqNHkHY6huGTT5hWOcZ&#10;jDX8P1rD/4m1Tn6EnC+WbduN+eu3YN7ajZizciWm8yE3a8UCM6v9rJULsGDtEsxZMZvvTTOh2bmr&#10;+UDcOAubXJdjl+96rN6xEEvoFtbvWERYTsP0RdMxi5CdQdiOn6oZISZh7ORJhOVMC5Z9B5rxhy2a&#10;tTZhVzuEqWms1HdYif8DSkwRXOQEq1WxhpDsdnI1rk2QExQFwg7tuxjgKjxbGpbaJrC2adOejrQi&#10;vmvTBZoUWqFYuVLtI1jKebZu2Zb3wXPzHAq3VqmssHAXbFi/1QxBMaCrVofbOmPSxJkYOng8921I&#10;mFdHE95/S26X+1OlH00bpnusQtc2mO5x1MgJZgylzm0mrSbsNm9zRoOGzcz9Wk5XDYMamDhtPr+n&#10;uWjVppMJk1aqUsc4wKkz5ptJn+Vk5VTVb7li9SYMIni1XrlqXatIQdM2xq22aNWRrnSECdW269jN&#10;FCEoX7kaGvJeNQuJfmeNCFSFcAVbwdUt0BVHr+zFvpOBOHg+FCEnA+BzwB1LNi7G1IUaArQMG10X&#10;8X9jOBasnIiJM0fhyu1riHweSyDNxuwFszCXja91m9dh2txpmLd0Hjbt2AQXL1e4EhwLV8zCyjVL&#10;EHbYDwEEVWiwMxIib+DluyzcDT8P/5CduHDjKG7evozIyCu4dH0X1mwcR9hOZkNvNJatnofVG9cQ&#10;xmzgLZmKsCP+2OG6hfCbhMmzJxhQTl8wDkpgEzjXbF6N9VvXGFjPZ8NwxvxpWLVhDZ3mVOzwWIef&#10;/v4jXv1EsKWcRGL0bvz0cyQu3jqMcxcO408/vv8FLB0B6SjB03E/Tc8VH06H7LfHqgtbDEuB8uIh&#10;wvJQMAHnj4NBPnj0JBrefgFsqKxCgKcbAcrtpZylo37pMj86TVNZzaFP04Km5sssPcG0Dc5jdJdy&#10;mQrRKjxLYBKe1wjLa3Sc18+z0UJoynGW7tu0wVjWelnh2k910wBTUlhW4Lx78zZu0X0al0k5QlNy&#10;DNM69mtK5dw8DsLVxRdeLnR+Co8KfgSlgBno7m8gKHepbXJ/AcUQ9KYT1b7qi9Q+kuVKLSAKjAKc&#10;+hi1v6RtNhRD+YcL8vQxYDXnU0iX8iUsd213M2FYwVJA1TUlHS9neXT/YRQV5ONP74rgHxiMcr/7&#10;EgO7dUTU/dsEXTEs46Px9EIQApw3YFrfJghb1Bde45sZZzlvUBu2eOkqDSxrs1Xe0FRWGTpwIDJe&#10;JCFTsMzMRY6BZZZxlppVpEwofk7F4dc3lLJiHUFZlBpHxaCQjrKAoCz8FUjasiBp6yMsS0PSVgks&#10;S4HSlhV6/QhKKePZzU9gGXv9ADymdiAg62Lj4IZY2bsmNvSvjU2D6mHTsMbYProVXKd2RtDC/gha&#10;MQp+62bAf8dK+DtvQ9AeF+x14/+Gbwh8gg7DM/g4vPadhk/IaXhwuXvvWewIOoatfgewySMUa1yC&#10;scrJB8v5N1+4ZQsWb1qH2SsJz1XL+BBdhmWbl2A+H2Iz5s3GfLrP2QvnY/K8mZi7ciFmLub2uYsw&#10;d+FSzJ6/GPMXL8PyNevRvlPXksH6CnVqqWo7bemOBhGeX3/9Nf8PqkNjEZXZqpJ2gpv6HxUSFeQE&#10;RrnO5s1b0+V1NeC0YantypxV6FYgFLiUVPPN11VMKTqFc7W/QrAK8QrQmzdtN+vaJgepKbVUOGDa&#10;1Dnm/DqvJnhWX6MmjG5QryXPSZenfkHez7BREw2cdA7dh6759VdVzCTTy5etxRd/+Mbclxyk+il7&#10;9B6EBo2UrWoBW6Ds23cQuvQajFZmPsq5BnoCpkKvAqTAqO06Xn2TOoe2632FeAVGhWrrNmhm5rfU&#10;9iXL12E3nw+q2qMiBH0GDkeDb5vxPqrx3GxQVKuB6voM31TBmi3rcOL2KYSd2YcjFw7iAJcnrhzE&#10;lj2bMGnuJMxYOhVLNy/AhNnDMXPReCxZNxV7D/nhyOmjGDdV/YLj+feejlXrV2Lu4jlYvn453Z8L&#10;PP394OzhjNmLCdNlCxBIUIQdDUbY/r04cJhA9t+OA4e8cfHSCZw6fxQHjwXj6s1gvCs4jxNHdmLm&#10;8ilsyE0zodLjdH/rts3DoVP+BOsReAY548g5f+w75sbG2grMWDgBC1dPxxaXFfAKcoG7325s273e&#10;dEGs3rwIbgHb4R+2BzcfB6LwXQxuPgyBh/9EbN01Bn7BK+hUp+Hq9WP4848/fAJAqSxQ2rKBKcD+&#10;QFhGPrhpnOW5g0GEZVgJLM8TlGe47cR+Xxze64fwZ3H8+7hj/do18Pd0xf5APwPMQ3sDP+suPx+W&#10;tfozPxY1+Ogy7QmmJUdgXjqlPs1PZcB5lg5T4Czu03QEZln9m7Y+B9JPYXmjRDY0b924gZuEpdyl&#10;JHA6wtMRoo6hWqmcq/sBuO3xgyfdnWBlwczLgMw4PQM5bnOV6/sIPe1b2i3qtcKygqyfKwFbvK9A&#10;Z+8jp+jv7oogL7lLb4T4EMzubgTvHnO83t8tZ7l8E5x3WLC0jzVQJXwPhx5AXk42fnpbiLADh/C7&#10;L75Bjw5t8OjWFaRnZCKPsExPSkTkeX+EemzB9N7N6Cz7wGtCK4TM6YDlQ/hwqFwVtatXRl3+kOvz&#10;x96ULeUBffojJT7BuErJZMNmq+iBlZxTJhQdlVuczEPZxdcdx1WaMY6pmmIr2iTyqIar9GuO0paq&#10;9ThC8lfdZLFM0s9nQXmLuklI3jDKjLhOWF5DJmGZTlimhV8lLA9j+/j2WNatEhZ2r4E5nSpjXudK&#10;WNy9Olb1JzAH1ccWgnPL4PrYObwudo+uD+dxjeE6rjW8J3eE75Su8J01AIELhiF46RjsXTsTx3cu&#10;xTmPTTjq5YSDXnv4Q/fiDzcIoXsPICzkCB9sJxB84DT895+BT+hJQvYoXIOPwCnoELYE7MdG7yCs&#10;2O2GBZt3YeHarVi4bj0Wrl+LZeu3Ycn69Vi6YRVWbliHWXMWEkhWEo76HQUKrcu5CSYqPdeta080&#10;o/tR2FXhUjlEFQ4QtOQsBS7BSPvrtcKsCskKgDqPgKX3R44Ya5yljtd2hVP1WnVSLYDWRuNvWxr3&#10;p5lJBFSFfzXTiOCjIRU9eg5ARUKzdi3NHdmE166HAf2Ho0uXXry+dZ7yFaubEOi0mQtQmfeg+7PB&#10;rfsXtMfT9amfsnLlmmjUtIWZW1LhaM1XWYHOUO5v2KixqEqHWYXwFbQF9a/LVyUkx5o+xYq8jmrg&#10;qjRez/4j0KVrbzNmsj0dp8CqogOt23ZEzbq8TvXa+MPXFUzf8NgJU9GoSWs0adEWXXv0Ndeuys9Z&#10;rRYbFvydCZY1KlTHsJEjsHDDUmzz2IwV25ZizvKZdIW76eZWEoYTMGfxfLjRLc1cPBtuwa7Y7rsU&#10;yzfNxJSZYzBtznhMnD4O81cswHaPndi0cwPWbl6JoLAA7CEEAkMCcefhbRw4tp/w5LNnry/2hRCa&#10;B33h6bkFLi4bsXe/N1z9dsJ33x6cu3YI1+7uh1PgBuNsZy2dhg3b52H/we3wCt6Ch9GXuXTC2l3L&#10;6YZ94RKwFjs9VyPk9F7MXTMda7Yuxr4jvjhx4QBWblyIJWvnmq4C/yPb8CT+CG7cdkJSij8i47ci&#10;YP90uAdMg3vgFKzbORqPwi/gT99/T/hZACwddi0tR6AKlmbi5ztXsV8ZwIeDjbM8J0ia5J4gnDoQ&#10;gBMh3jjE7+bJs1hsp9FYv24NvF2drYpoxbCUSif8fA6cNjAdofmpw7SA6QhOQbM0PB0BakNTLtOI&#10;4LTcpuU4pZsXCc3iUK0tG5qlAWo7zptXLVnuUxm20jULoIRmCUjpOm9TNjhtkJZWOS9vtprcA+Hl&#10;agHQgqXlIG1pu7YFe/l+EjpV1qu1r+UklQykzFU5Tn85U+6r7QKvBV9tt2AZ7C136YMwKpCvffdY&#10;ztKP59yzwwPrV22F0zYnc5x9HzqX+jsP7gtDXm42/vimAEePn2RrtiI6tWmGu9fOIzUtHbm5r5GZ&#10;koLIc37Y674Ra8b3QtCcnoRla+yb0x5rR32HGlX5YKpWGfUESz6gmjZpg558eCZExZpMWIVic7IL&#10;kE34FhJ0Kn7+qlQY9hcysOR+3NdMz5VlwbIkA5au0s56dQTk50BZmCSpQPpTA0sB0tYvAPm8eEkp&#10;K1YyWbLRd03fpKOs8OtHUFqwvGZcpWCZQVeZQVgm3jqOs27LELZuAgJWjof7wuFwm9MPbtO7wnly&#10;J+wc3xbb6C6l7aPbYddYbhtLJzquPbaPaYstI1qa8K3zyEbYM+pb+Iyrb8ZrHlnYEfvndcDeGa0R&#10;MK01Ame2w965HRC6sBcOLhuBYysn4NjGeTi2fRlO7liGoy7bCVd3HA/04Q87GPuDghHi5w9/H3+T&#10;SObl6Y09Xn5wcvWCk5s7psyegV5d+6B7R8KQkBNQBDj1ISoUKzhuWLfFFE8X/AQ4vS8oaqkkGsuF&#10;8WFPCYL2mEpBSe5T59E+2q4pu9SnKVcnB6vs2R7de5vzCmSCZe9eg3hcS4wbO40QHEaYVUG16tUN&#10;KMdMmI7GTb8jpHvwnNbkzXKVfXoP5tKakUSqW78JuvUaaBJ+OnfqYe5NYyfVv6rPpD5QFTgYN2aq&#10;GTvcrVdffFOpKoYQ5hMmzzZ9kNNmzkPj5i2N+1NERWFbfd4VqzZixZrNJhGnRg26aX4PvXsPxIp1&#10;21GH7lEOXG5SIVgNIfmmUhUTcq1G6Nau3wit23U0fZeaIFphXPVXCpbfVKqGth26oVvP/nTGtdkg&#10;0P0MY+NmBabNnYvh48Zh/IwZmLV8OSYumIfhkyZhyKgRWLJ6MQ6e2o/Faxdj5MTRGDlhJEZNGI5J&#10;M8ZjzpxpBPMoTFmgEOx8LFy2EBu2bsDyNcuwaftGusZTCD0cgjWbVmPT1vXY7bwN3n5OOHTABxdP&#10;78e+UA8C1BOpydH467+8R2L6M2zw3oAVW1dgzpLp2O29A1vpcpfy2gtXzsa6HYtx4tpeXHl8HG77&#10;1iP/+zi8/PP3WOu00WR+ewbtRtjxACxaM4vHzMXcVTPoUsfCZ99a7D+8HoeOL8KlO4tx/NIaXHvo&#10;jZNXnLHDbR4ePr5MWH4oAeA/C8vvuf+jmxcNLC8e2VsMy2JQHg7Eyf3+OL7XE0cJ0PuPIrBxy3Zs&#10;3LCexmgX9plGqqr5WH2XUmloloal5AjLzwHThubnwOkITBuaAqZJBjp9ClfPyG06wJMSLK8Vu01H&#10;1+noPLUuYNoAtd2mZG+/cUUAvUaAXsetq9fNuoB5g6+vX7+OGzfpPG/eLFPlvHyOwsMtgK0NuUbL&#10;BdpQ1LqWluOzYGnDS+Cywap17aOQq8dOwVIAtc6hfYL4MNNx1v4eCPR0N9rrrSSfj7BUdq0SfNx2&#10;eWL9yq3YtXUXHaiu6c1rE7a8roaj7A8OQXZmhoHl2XMX8E3FKmjTtAG/0FNITU1DTu4rZKelEZb8&#10;B2ALctWEvvCZ3sVM0xU8sy02jm2HmtWKYclWbz22oJuwRdylQ2fEhD8zM44IlmbmkawcFCkx55+E&#10;pdykDUuT1KMSc6mxBpaaQuu3wTIc+YKkcZUWLB2dZAkslcBjqxiWGnNpVAzH0volLK8bZWlJh5n1&#10;7CqynlxE4rWDeH45DLGX9yPmEnUxFNEXQ+ja9+LJmb14cDIQd4/54fYRP9w46IPLfBCd54PoRIAr&#10;DnvtwtE923FgJ1vzm1YieP0CBK6bB//Vs+G7bDJ8F4yA56yB2DO1NzwmdoHrxBZwGd8QHqOawW3k&#10;t3AZVR+uYxrBe1QT+IxuBo8xzeA1uT38Z3ZF6IK+OLRiOI6tmoCT62fi2I55OOO8HJf9XdGfjZ5G&#10;DZpi4OCR6NK5u4Fb507dTIKNXJ8yNuWo7BJ2dt+j4CMHp75GhWwFQrlJwVDVd1ThRzDU+eTG1L+p&#10;cG3NmipH18KAVAk8Orcmd7b6SGub/eQUVfS8Qf2mmDJ5lim/16RpczrgJSasWaFiTfTtM5gAn8Nr&#10;f8tj2/LeapsKODa4OxCQcnZffF0ZAwdaU4WVL1/FJPvouoK65sLUnJp9+g4m3NqYwuYVeezgYeMQ&#10;tO8QNMWWZhJRYfPata3hLGow7NjpBnfPQHRiI0PnqETQjxs/mY2QIIK8lZluS0k/LVp3hJdvML7r&#10;0Mmcu1XbDka16zU011H2q8BYsUoNNG7WkvD8Ft17DUHvviN57a5mVpN1GzcgvzAH0bFRCH8WTtfz&#10;GPce38bpCyex/8gBusO98N/ni+Awf5w8dRh73LZj646NWLlmBTy83bF51yZc5G/9Ch+w06ZPYwNg&#10;htGkGRMxaeZETJs9mWBYjc071mPVuuVYS7m4bUXYPk8+I44jyN8FKwlChW89/T0QEOaHJduWYdGG&#10;uZg6ZyL2nzqCiw/uwYeuzNVvPUJP7MTf/u+fkZidhm2uG5GQHoEbT+5iJ6G6fMN8gn+eGRql8OuW&#10;3auwlK55p9cOhBzhs+rYLngFrYSz1yL47N+Mop8y8B//z98Rn/oIUdH38Mfv3/4mUEqlYfnhdSHu&#10;XD5jwrAaMqK6sCWwPBSIE/xcx4I9cfxoGG7eeYh1GzZh88ZPYSl3WZbD1NIRlI7rvxaStfsybVja&#10;skOzUlmwdHSZdgatDUobnFfpNh3DtDYsPwfPsiWQXiY0rxKUlrR+nctr167huqBZDM4SFb8ut8c1&#10;zMDSiyBTf6GBoicB5e6NQDpByX+PB4LZgg/x9keQIKqQrAthWSzjMgk5A0snl2K4fgy9ynkGefGf&#10;0kPJP248h7uZ+3JfMSw1abQg6kcYSq673LBh5U7s3u6EfT6EN/dVMfUgP0Ldwwv76Cyyk5Pw46si&#10;82HVSm7WoBYu84eVlpKG7LxXyErPxLOzobh5ah928EexZ0onePNhHDijHXaMbYM61SvRXVYyYdh6&#10;NRuYh1/Htm3x9AFdGR2lgaUmgKbLfKki6oSeYPkPgVksG5Ym/JpRXBy9jOEhZQGyrFDrJ+uEoqNK&#10;J/DYKu0oP9Vt6tYnyo25TZDeLFE6gZlw6xQSr5/E82snEH/1GBJucHn7FKJvX0DcvUsmzKvKQSmR&#10;DxDz5Dbin97F86ePqMdcf4wYKir8ISIe3kfU3bt4dusWHvOf8t6F87jNFuStkydx7TBbnSEhOOHP&#10;VrD7dhx22oxDKpO4bgH8VsyG58Ix2DOTUJ3cF25TusFpfHvsplzHt4TL2GZG7mMawpegXTOaDqdi&#10;ZdSnQ1u5bD18fQINSBp/qwzoyvjmm29QsWIFwkCTOw8zQy8EGcFSST5K5Dl75qIpTqB1wfHbRs0M&#10;FAVbuUXtp2M03lIQq1vbek9QFYC0j8KwixctN32Z6gvV+TVxs1xmk8at4bTLHQsXrOC5rT5JJftU&#10;qqhasgNw4dx1U4Rd/aHfte1skmk0rGMkz2U5VY3LrGfKyHXqPgA9eF1BX/2S6iMUAFVD1oZ/efWX&#10;9hwIJxdPU2BA56pIINYkhDWHpqYka9q4LerXbYEJ42azkTEO1ZR8VIOulaAcOWEaWvI+lOAj57h+&#10;03a0ac9GAQHZuUsPNOb3o+/k6/KVMWveQixathLlfveVGWO5ZbuL6Q9Vn2e3ngPQjsAfNmoMMnOy&#10;2KhNR15+FoqKclGUx9fpKcjJpLJSkZWRjJy0F/iJkCjgtrSEKCTHP8Wff3iFtwUZ+PF1HgrTE3GL&#10;sLhy9hjOnTyAy5f54L1yDM/5mygk0JL4uygqSEN05BMcPLAXYWFB2Bvih4Bgb34X27B24yrs8XCC&#10;s5sznD13wtl7nQHtxIljceHMUdy/exKJKZcRHnMZV+9dxYqNq7Fg5VwzDGTh8mmYv3QmVu9ch4Ub&#10;l2LmwumYu2w2Fq5egLNXLuD//v8B4bF34RawBoGHNsCdyzVO87H3lDcd6nnsPeyBF/HPCMsPePcb&#10;YSlpPxuW718V4Pq54zjou8eAUs7yzIFAA8qTBwNw8gAhGOSFEydO8Hu5jo1rV2HLxnVwc9qBvT6e&#10;CPX3KQFmWc7SliMs7T7Mz4VkHcHp6DJth/lr4BQstbSSgSxgOuryuU/n07SrBJWWIzjLUlkQvXHl&#10;inGZ1y9fKQbptV+onMueUANLH4HKuEs6QYIxyF2io+N6gKuXAWWoT0AJRAVMSSBVX6Zcn2DpSVgK&#10;qIHcT32dqrojh7mX0Avy1rqGjdBVEn4hPtxOYAYSnn4uLvBzdkagqytc6U43rNqFHZt3GAcqWGpf&#10;f4GW+4f4+SIzKcFM06VxNSrD1aReDZw5uA/phGVWThGyM7IRdX4/rhwNoEtdBPfpXeE7uRUCpreH&#10;88T2qFujCmpUqWhgWZcPhqZ8KHzXqhUe0Ibn5hR+AsuiLEKS8HuZlVwCzH8EzY+wTDDjKQtSI1D4&#10;i8o83PZJqPUpXeSnGa4fQ6t0icXhVcHxt6g0VB1VwPPlx6mKzx2ztCVgGsXeRlbUDSTfPYvkW6eR&#10;dPMUEgjMFwRl0v2ziL9/GbH3ryAv8RneZT5HcsxThD8gDB/dQ8Sjh4h8TEg+eYJn4Y8R8fQJIukg&#10;YiOeIT4yEs+jo5AQE0NFIyE6Gi+iY5AYGYU4KupZJOKeRCKG54i4fwtP7lzHvRuXcOviadzkD+nW&#10;Yf5N+QM+6++N4x47cWDXRgRuXoHA1dOxb+0M9O/YBk2atUH/AYMxYcJkrFyx1jin8uUrmuxXAbNK&#10;1cqoWKESHV8v9O5lTe4sCUJynnNmLzCNJ22znaeWgqbWBUN7m1SrVj0sWrTMOEvBTJASsE6eOIu5&#10;cxaaeSoFLW1TpqscY2DAfuzc4crtKkpgVe+pUKEyWrXohLWrtxKavcz1NVTE2z8EO3Z7oDLPW4Pn&#10;17kqlK9Ex9caE6ctMC6wBs+rzF5N+aVzde9GcHOp+2vW/DsMHDrG1Gbt0Lk35i9aaQoUqFSdwrBy&#10;wN269uZ96N5roxPdtLJWVeygSdPvTKH1UaMnmzBsoyYCdzuU+8OX6NV/IJ3dbHz5h2/M9GfVCN36&#10;bJR07dkbTVu0NUNGVq/bapKENLREmby16zYmaDsiITkRySkJiI2PwvN4/g88j0VyQhzSkxOQkZqI&#10;1BfxyOR6VtJz5KQkITctAZkvYpBCwCTHhCMh4qFZZiXHIic1HgXq5lBVLDZO3+ck4cXjK8hPjsTP&#10;7/Px159e49/+9BZ/+5cP+G9//QH/8+8/499/foe//PASf3ybiz99eId//8uf8defv8fL3AzEP7mH&#10;8Ksn8ezyfrzJjUdk1B3sdFqNjXSPbp4b4KTax2unY/eeDVi6aQmWcPviFfMxfc40jJs8FnfDb+Ll&#10;h5dI5rEnzvvCJ3gZ/Paux0anBVi0dipmLp2IZRtnI4P3/iNh+VtBKdmwNMB8mY+rZ47gkJ8rrp86&#10;aNylYClQnpD2E4QBHjh79hxOnj6LDatXYMuGtTQj2xHs7VECy88BU8vS8BQ4bVg6OszS0LQdZunw&#10;rCRw2lJY1pYNS8thFhc3KJaGn1wkRO2Seo6l9QTIsgBqO05Jr8sC5sd1y23asLx+2VoXJO3t5Xa7&#10;hBhY+skxEniSQqbBfC3t8/I1y71ePnSCfoRWgJHcZwBdo8Cq8KyOK3GWdKimf1Ey/Zp0pgReMAFp&#10;lgRgGB3l0b1BOBlKWy97zz/WpUNhuHf+FA7vDcW6FTuwdf1mhPmzZcT3z/NLv3L8MK6eOIxrp47y&#10;B/TCTNP1jA/VJs1bokn9WjgU7EtnmcpW60uCLgfRlw/h0kEfrFs6B65Tu8BvShsETGsHj+md6Dyq&#10;lsCyTjEsWzVrgZu06Xm5RSarNjuzALlZhCVbti/5IyzK/OgupbIgaeuN7SrTlPkaiYJkQrEYkhYc&#10;Vds1nEAUHC2pfF2ekTU+0gIlXaOR5SqNs+T2Egl8fM/UdS3Wx1qv2v6pCmzxnPnxBCZV8Pw+ChMk&#10;ndOCaH483SdBmnL/AlLunEPynbNIunWG8DyHF9z2/MFlxDy4hpykaDN+NJkPvUd0j08eP8STR48R&#10;/vgJnmqG8nBClHoiPX1Gacltz55REXgWEYnIyGhLUdGIIjzjCc/42Fg8fx5nFJcQj3gqMd7S8zhu&#10;0z48NobnjOS14gnm2+fPE4C90YzOqVqtWviKLlJh1MbftiAsBUrN3s+HOt1XFQ1vaNCUDnKogY+A&#10;YQNSYVPbRaq/UxIA1f+ppbarn1Db5TAVgh0/brI5Xu/pXAqNKoyr5B+d3z6HxnFqguhaNRuiY4fu&#10;ZuLnZnSO6m9s+10n9Os7jOeoZfZTCLcqIbhw8SqsXb8NzZu3IZSqGxdamfdfj/tMmDoPrQh4AVMJ&#10;RdWrWyDXuTXURdm/jQj5hvwOqlavh0pVahnITpsxD337DqbTrmxmI2nZojWPq0FnrKm2qhoHOHT4&#10;JNSsrim96hoHPGnqHBMyNtNv8d6qsZHQtHlr851V4n3VYGOgKoFZmdDuQ2cuBys3qopCcpcK0arK&#10;T/1vmyAmLgbv37/GSz7wUwnFuKhnSIwjNBNiDSjTCUzBMptQlbJexBlYZvD/LT0hkopCRmIUG80x&#10;ZntOahyBGou8jHjkp0Yj8d55vEqJxod8NlxzX+BdXjI+SFmEKRuwH7KTjN5nJ+LHghT8/DoLf3mb&#10;j799/wr/8UMR/v46A38pTMcPman4ITsG71KfsWF5Dy+T2BC8cwQJjy6iKOUxLp3hczFgAx5eOYg7&#10;5w/g6vEg3Ll5BM81+09RMh/U+3DjKqEUpqEty7Fl53xCdx627VqCbEJesCwLip+TIyzfFubh4vED&#10;OBzghhun+axT9R45y4PFwCQs9xOWly5dwqEjx7BxzUoDS5cdW2lQXEtgGRbgWwJLWzYsBU9HWP6a&#10;u3SEpaNKA9N2mLbjlOQybWhaTtOqPWvVn5XojgnLS4SkIzTlNrW0wSnZr21o2rJB6QjRjzDV9ot8&#10;/5JZSgKoXtsqt3NPiEnwCfIgFAVGap+PH12kN0J9la1KaBaHTEN8rUIDwT7+CPD0gq+bK5cexikG&#10;exCc7h7wcd1jtJcwPBwcjAP+AYTiXlw8fBDX+cHvXjhDneQ/3HWkRT7iA/kJxRZi9GO84j/9H3NT&#10;EP/4Dtav2Yk923ci7u4VZEY9whv+Y31PAH3ISMSbtOd4V5CD94W5iI+KwHdt26J+7RrY5++GlBcv&#10;kJn1lsDMR+SVIzgbtNtMLu05oyedZVsETW2LgLmd0LhONdSqVJGgrMWWcz00btIcLZq0MjUN8/Pe&#10;ID09H9lZRcjPLkAhYSln6QjKfwTLV1Lx7B5WaDWcQFS/o+agtMAoGOYnWCHWfE3aTBVy3ZaZyJlO&#10;s/DFE7pQa7Jn40T52trG5S/2/+V5ynq/bCn8K1fLeyNQ5WRTHl5FMl1kwv2LiCcok+5dQgohmfT4&#10;GuIeXkc+/2bv+NBJfx6JJw/v4ZFKRoU/QvjTh0ZPCcbPKYLAjKCbfBYdh6dRFJdalyJjExAVl1gs&#10;vY7hMhaxiQmISXiOaEI0Pi4J8fEvkJCQgqysAqxdu8k4N8FC4FBoUOBS357tHOW0BDQtFUb19dlr&#10;kmK+a9PJOEMbdqodWxqWdq1XOVVliwqG2kfrOpeuo/fVFyqYaj+FU3v16mfuRVCdMH6Kca/2vShc&#10;O3PmXB47ECOGTUL9+lYyjc6pLF5dW8fq3obRHaqGsfo/1SfYo09/NG/d1pSYU1JNxcq1zOcU6PUZ&#10;7Gu0bNHGANt2t9qu806fOR9+gWF0m3SxhL62mf5RQrVh41ZmphF7m4aiNPy2FRYQ3KoSZMZmVq1j&#10;XKPGZ1bkeqVK1jAZuet6DRoTuF1NDdrGdPpduvUzQ1A6EODVa9bG5UsX8eP7N/jXP/+EP/3wDnnZ&#10;aUhOtEBpYEnXmVEKljkv6CIlPgvKUl56HPKpgjRC9+E5vE6PwveFqXxOpFnK0/MjFu/SY/AmIwbf&#10;FyThx8Jk/DH/BX7KT+KzJ9HoTwXJ+HNRKv7yKh1/eSml4a+vCE++/pfCFPyVx/z9TSb+430mvs94&#10;jMyIi3z9Av/X+wz8r+8zCdo0/M8f8/H3t5n47zquMAbP7gbhykUvpMdexIfkO8h/fpPPsHS8f/eO&#10;EHz9Cyh+To6wfJ2bhbNHQgk0D9w6e6QElqfD/I1O7fdHSKA7rl29itCQ/di4diU2rV8D5+1bEEBY&#10;qt9SwJRsYNqy+zBtOTpMu+/y1xxmWeD8HDRtWNr6CMxPQ7SOcqwOZBdxlxwdpqMESxuoWtfSguSn&#10;QC1L2k+QLbfdZa8FSzlFdy/4uQmK/gj18zX9iaG+hKcBJVsh3HaArw/58wv188aRIF+cOxSKy/zg&#10;t04fxw1+qBtnjuPh1QuIuncTaVFPkfz0MVIj+FBP1jyKz+m2VMVGs3Hwn/B1Hv76Mhs/qw8ih607&#10;Lv/tTQ4y4iKwYe0uulRnAjIRP+Wl4V+KsiwVZuJHvv7+ZQHe5mXjBR+gXbp2Ra1qlemOdxGWfHBn&#10;vEZWbgEirhzGmUAnhLlugRdhGTC1PQImt4H/3I5oWq/mR1jWqW+SLZo2bI7TRw+iIP8tnaUFy4Kc&#10;AhOG/a3OUoUK3vCzaf2lknpMuNXujyTwJIGP0CtKotNMiiRQo4z0uvAFXWixCs17kXiVHM0l9+U5&#10;jLQ9SftHfdyXKuJ2ScfZ2x1lzifpWom8L0n7c2mUULw0Ykua4EwPv45UusgkwvI5W+tJ9y7ytWB5&#10;FfGPrqMwJQ4fcpKRIVg+uGtg+Tic7vLpA8KSMtPflAXLcAPLZxFRCI+MMXPtSVq3X0fExBOQCQSl&#10;1qMsWAqU8bGIpDOJjH1u9knLyoWPd0AJEPWwrlJZWazWMBH1P2q7XKAcm6bjEgzlIFeu2GAyT8uX&#10;t4oBmKzTOg2NM9S6YKFjJcFR59N1lAAkp2kDVecWJBWqtbfpeCUDTZ8224BKfZdKHtL7ApABE52e&#10;YDZ65CTUra1xiRomYgFKfaC6rgCkYzp36mmm6tLQEsGyCd1gJe6v8Y4D6Fa/4ecVtOVmVWlI96eM&#10;X7lrnceGpWYgqUCQ9xswDCdOXzYQ01AUhXhr07UKhEok6kXnqeN0L/q8X3xdBWPGT8OSFevpGGvx&#10;/aFmZpS2dLHNW3Wkw+2ABmwk6PwaMqLpvCRBtWv3/qhdryk6sUHRovV3fHjvNZMUFOXl4Oc/fsBf&#10;fv4eb1/lISv9hVF6agLSVL4yOckCJgGak0z3mGKBMZcN5nw+S/LZeLZVQFdZQNdYSBimhF/Cy7QI&#10;fCiwYPlWy9wkMwG6fpM/EpB/I9D+8j4bfyYMf+LrH3IS8Me8JPxMIEoC5s8S1wXQP3EpcP5rEYFJ&#10;/evLFPzbq2QuX+DfqL9Rmgz9b4Tl3whKwfK/fSAwv0/Dz3lR+GPGU/yvd2n4vwnU//5DKr5/lYW3&#10;b96UCcXPqQSWXL7KzjRzVR5W4tLZw1YYdn+ABcoQPxzfR7MT6GbGFgb4B2PTutVGuwlLfzcX028Z&#10;wue4QOmY7FNagqXcpg1MG5aOwCytsmBpqyxgSo7AlEoD05btNC+f+jQ8K9mu8qK9dICoDcuyZEPR&#10;EZL2dlvldrrsg6ebP4HoY1ykxj2eCAvF2UMHcOHoYVw9zZsi6W+cPY2I2zcQd/82Eh7fR/zDW0gK&#10;v8MHKh+8bPW9TU80EhRfpyfgfTb/uQoyCboM/hOm4k8vs4x+IvD+WJhDZeNfXuXiX1/l8B8wGz9w&#10;/z/mprIFl43s+GfYumk39ux0wgc6up+4XSD9M0H5Zy5/oPv84WU+Xmu2Ef6g+g0YgJrVKnH/DXyd&#10;SFf4Gtk5hYi5cQLngnfjoOc2eM3qjYDpHeA3qRWC6CxbNaiJGsWwVJJD06aa07IJDvOfoajwXQks&#10;8wnLQsKy6DfA0gKlZiPJwNv8DLxRyIct2bf88ao1qzkl32UlsMHARkMGlxkvjF7z4SC9SktCYVoC&#10;W8Z8EFBFKc/xqlgvU2Io/tCN4oyKqIJUS4XUqxQ2SCi9p9eFqbEO0v7xRoX8exWwhf6r4t+xMDkS&#10;WRF3kPb4Ol48uobEB1fwgqBMe3wLyU9u4vnjmyjgtd7z75OeGG1g+eTxEwLzAR4/ESztueLKgGVx&#10;CPZpRHQJIEvrIyzjuC44xhKU8XSegmkUHhG08anpCGCrWUXObahp/spKVarS6VQ1wzk0S4iyUzV+&#10;slevvmjXtqNxbXJ+Hdp3NckwqoJjw1ISLOUO5cwEQttZClp6LQm6cnx6T9tLh1211PFKEtK8l4MG&#10;DTMu0YaWpIo6ul61qjymWgNTfKCGIMPjlJjk5upl7kXXUwNA5fGGDh6LeoRw3UaNzXRYFStXR736&#10;TdGn7xDTMBAwf1fuCzMryqmT50ru376u+iZbtWyHXr0H0uXVx8zZCzGErrUCGwGarFnJPTXrqij6&#10;eHTgZ1Q1IE0MrRCsZjRRv+M35ati9JhJZgaVcn8oTzjWxbDhYzB16kxU4v1Ur8XPV6+hGVpShe+Z&#10;hCGeo3qdBmjFBoO3tydy2WhOiotCZiob0K8K8Ec6zFeFucji7yA7PRm5/E1ky13SZTrCMrcYlgWl&#10;YFnIxmkRf1eFqVH8fz3HxnkUYWm5yhJY8neoRutrQvMHusgP2c/xfc5zQjIRPxa7yn95mWpA+WcC&#10;0Vpa6/8iUL5O5zMrlYCkXqXh319n4G90mX97k24c5b+/EkBT8e9vMgws/yYwfp+F//E2C/9d8Hyb&#10;gf9OgP63D+n44XWOgaUAKJUFx9KyYallYWYqTuwXwHxw/fRBqy5ssbNU+bvje+kcAz1x69ZteHl4&#10;YQtdpbR722YDS/Vb2rD8NWDaoVlHWEpa/xwwfw2Wjg7TEZaOIVmpLIf5EZYfQ7QGlsW6QF6ZKcO0&#10;XixHWDrKBqXjuiMcHV9rvdxu51Ac2HsIj65eQtSdq4i6ex3p0eHIS4pFEVt3r9KT+OBUebZEAzjp&#10;p6Jc/JCfboZF/FSUiZ/ZIvypKMfInsPxe7o/7ftDfha3seVW/L6k7T8W0CUWw/KvlGApyWkW0kXt&#10;3u6MHVu28cEf8yks5Sx5jR+L8ugA85BBuAwcOgQVK36NHZtXIfV5AjLTXiM35xWe3z6Hs0G7sN+D&#10;znJOHwTMECybY/88PiC/rQFV8amrjD+2hJs2aWFqxKq19bLoPWFZYGCZS4eaTzAWZf/jMKxjYfV3&#10;xbA0IR/+MNWiVSKMdWwqlYaXbBl+VJalHK7nZNDNphHOVEYqHwIpKMwgSEvEB4ODCthIEWAd4WhV&#10;CfpU2ieP35d54PxD8Xx8SGVFP0RauOB4h27ytlFK+F2kPr2HBC5zU5/jLRsImiroGQEZ8Tgc4cV9&#10;lb8ApC31V5YBR0fJWSocK2Dasl/rvYfhkYhPTMHh46fMsAVlnSrMqb7Jryp8g28qV0QDwkSAnD9v&#10;MY4eOW36KJXgU7myHKgFJIVElfVaobySfqzJngU09fepD9I4MboquVDXPZ5mX4FQSTtykpoDU+eR&#10;dNzyZatNCNV2coKozhMactAMP7FhaYnOtYYVulR5O8Far6tX15jPWsYFnzh+xoRudZwgWv6bKpg0&#10;cS7Wrt+OL8tXJIiqcns1UwN3105Xk/2rBoJctSCsMZ+CpsZOWi65Dt1uS1N7tgEbh+rTVJbupClz&#10;TWWgbypVJugamFCr4KghJ1XpNCtXt2rNqjZsJTYsdM+6v9bftTdA/MPX5fFts5aYs2CxKaouR9m+&#10;s1X+rkoNwlbQZMO0PL//xs3bYW9YCDL5f/08LgbPY6ORnBjP320KIUnRSWYm6X81EXnpz60wKxtl&#10;Nizz+T8s6bdg/veLZZWRZMOSsEx6dJqNT/7m+BxSfWbNAPQ2O8EM3VIhkFfJz/BGk5zz9Q/ZsYSl&#10;XGUCXeQLQlGQVChW4BQkLf1FkCQU/43A+yvBKHD+rRiKtvTall7/dzpXyXGf//iQTVjyOfgmH+/f&#10;vikJq/4WYH6E5Svk8zMf3afptvwJy0NWNiydpe0uT+wlCIN8cf3WHbi7OGHnxrXYRmfpvHUT/AjL&#10;IC93E4oVKO1Q7K8BUw7TDsXa0CwLlJJjOLYscH4OmDY0/xEwbdkus7Q0Xdh5gtOGpb0sLXu7I0BL&#10;w9RWuR27gkjiy3Q7bIERagqPCmh/eVuIP7/ONyC0IfnptkwDxR8LrP2lHwuyTRboD/lpXM8wQPwh&#10;P/MXsNQ2QfQv/GcRKBVetWH5F66/TouBq5MbNm/YiPzECMKSx/Of/hNYsgVaWJCPnKxkjBgzii7i&#10;a2zftBIp8c+RnvqSkHuFxLsXcG7vbux33wTP2b3gT1j6TmyGQ4t6oHOzOoRlJdQhLBsQlk2+bcbW&#10;+bcmW7c0LPN4Dc088jlI2nKEpZzlu5wXxlm+SYsysHybyZavcafKqk3lOTMcVAzNrGwql8pBAdfz&#10;srKKlV6iAgI1P/vj67ysDCqNLe0Xv1A+Hyj5bPAYmYcMXSsB9znlsYFkiSAmMLMJy4ynt5H29L6B&#10;pJT+7AF1H0nclsdjBMtMPsQiwh8i8glh+CugfKZ+SjrKsgDpKBuWjjJhWuoJ3WhsYjKOnjyDBo2b&#10;4SsCUn1/CnNWqFgVzVu3Q9eefdGjV38T9hSYhgweBQ0TqVpVcLH67ARGgU0AVLhUS0FSEBR0VOVH&#10;MJVjVB/g0iWrjGsTVCVlrMq12qFZOU+dQ691fi2thB7L9WqpY3RdFUioWbM2waOs3B4E4gwTZjX1&#10;aothqXPpegqnCny6b2WrjhszA/MWrETFqtUNLKtVq2KiIz269zPFEVQHV9euVMlylLpH3b9Cs7ru&#10;oIEj2bBoQ1DaFYZqEpB1MGHyTLTr2NuEVXvRpSqDVesae9mmXTczZ6YSdtSnqVBrLR6rvskGTZqb&#10;Kj7qo2zIdYWHa9atj87deqI8Xb7GY/bsO4DvNeV+X6Njl77w9vdFyosEJD6PM6DMSIpDxos4ZNNl&#10;5qalEpJpyKdzytf/MJVHMKhhlk+ASvq/01KQFDTUaLRgSYgShi8en7amvtNvTWOk+Vt8nfXcFASR&#10;q3xHvefv8ns2Zv+YE4+f8gXL5waWgqIjJB1hKUgaEZr/XgxHG4KlwWmD8r+9yzL6DwJS+h/U37nd&#10;wPLd2zKh+DnZsNR6dvJzHA72wfGwQFw7eeCTPks5y2NBHjgQ7IdrN2/zebrTQHKHEnzoLB1hGeJn&#10;9VsKlLbKAqZUVv+lrV+Dpfo1SwNTsoFZFjRLg9PWL6Fpu8xfwvLX9DmAfk4GlpfOXMGHPLk9QSwT&#10;f3qZi395U2CWkg04bRMotU2wlIu0YGmFVwVIwVKuUsD8I1//kdD4QMD8sdDa56ci+zoZJX2WgqWS&#10;dyTB8G1GAnw8/LB+9TpkxTwxoJT+wnOYPkvu9wNhWVRYgCKeZ/zkKWb83OY1i00fZnpqIXJyXyPh&#10;3kVc278H7jvXYtP4rgia1QleE5rh8JLu6N5KITIblg3QmA/SevUaw4P/VK+KFIbNQ1ZmoRlGkpdF&#10;sPGaNiw/B01HWL7jZxQsP2QoRG05SwNL9X/y2Jd0lkV0kkUEZCGXBTnFIiClQgPKHOSWKOujuP/H&#10;1xnIIWxzqfxPlG6pBKhpyMtMQV5GMgFqKS9DDyE+jBxUwJa8JYWz4pEVF460iHtIfXYPKU8JSyot&#10;4j7SIx8gKeIhW/2JeJObgQwCNuLZI0RGWED8Nf2zsNS6APn4WRSePI1C/PMXOH32Ip1jUzO2r3KV&#10;GgZK7m7epuZr02ZtUL9BM4KxtnF2cmWDBg4nTPoaV6lQp+CjcYwKdWoeSsFWYBWYFH5VtR5BUsca&#10;N1i9Ljp17Mr/swp0dxUJIWsSaZXHs8O/gpvOK5dphVZrmbCoHK/uQ32h06bO4jU787XlRtu1bW9q&#10;0dar863p2+zevZc5v/oJBXD1JVZRQQCeS85Sn6N9u+5mnssWLdugMuGvzNiOHbrxvpuYe7Xn0xTA&#10;1f+p8O2woaPpcFujdasOJlNW9yO3aaBN6FWtVgMVuc3DMwi+fvvwFT9XFX5/KpG3eNlabN2xh98z&#10;HSOd6bd0ys34HVeuUp2uvgGa8j5q1KmPFm3aGTD2HzQUQ0fT6bdqi0q87/qNmqFXv8HoxIaC9hWA&#10;xwwfhON7luCI0xKcdN+A0wFOuBTqimtH/HDr7AE8uXoSEXfOI/bJdSRF8X8u7gmyEqOQmxzL/1k2&#10;+jKT8FL1mtm4f8X/vzdykNn8XyQQX6ZG0lme5zIGL7nfq6wEvMpU90c8f4dWw/X7zBh8n0FXmRlt&#10;QrA/FViJPn9ygKUVetW6JSX4/CuBKHf5r3SXguW/c6n+SSNHWL4nIIthaQD5fW6x8vA/f8g17/3w&#10;phAf6CxLA/HX9BGWr5GRGIMDgV44sd+CpcKwcpUCpea3PBLghgP7AnD5xk24OO2A+65tdJfrCEs5&#10;y92EpZJ8PIxC/S2H6eguywJnWQ7ThqYjLAVHTSbtCEt73RGWcpilE39scNphWUfZbtNRNjTt8KwJ&#10;zVIXytB56lyxbGA6SlAsvc1Wud0uoTh34gLe8aH9RzrB7/MsRygHacNSrlLbPw/LTCOtW7BMxQ/U&#10;n/LT8Sf+E3+f/cK8Z0sg1T5/KswwfZACobJdX6fE4Ue2BF+yxeTvFYDVy9bgxZN7xkkKpH8kZH6k&#10;3tMdvc/LogMswBuCdsbs+fji64pYt3Q2EmMikZGWh5y8N0h8cA23DrkgINAb6ycNQsjcrnAnLA8t&#10;7Yy+bT/Csr6BZUvUrdsU29euw6uXSvDRBNAFhOVLA5+iUmMs/xEs5SyVDVtYXPzcJPWkRKFQECKM&#10;ijLlVq3Qa1FuFgr5eQq5zM+RS7QBJ0cpaH5OnzrO3yadn+JnkvTZCvnalsaS2irid64sxNS4Z0iJ&#10;eogXhKSk9bSYR0iKfGyG8LzhfaenJeEZX0dEPiEMBcSIz0p9lWUB0lGfg2VM9HM8vP/EOD6TlUrH&#10;JODJgckJyhXaAJO7kwQG9S8qW7VCeWvspByX3JZCnIKZIGP1C1p9lIKnPZREwzUUiu3Zs48paPDN&#10;N1+bIRY6t8KROr/gpH5QHaPEHM2HKZeq6+p9ez+529mzFvPabU2izpjREwxEdR0dP2vmPJ6rowkf&#10;676qVifwq9NR1qqL/gRvJ25X6FT3+S1hWpUgbPtdF4K6B7dZyU26L72ve1aIVS5V13N18YE3YWj6&#10;JqtXM05V92Vgye+jLvefNXOuCSU3Z6PBNBR4zumzFmL12i3mnHKhmvvVzcsfNevVRYWqVdC1B51n&#10;+06mtJ7Cr+W5nLd8NfoMGYURIydi6vT5PE9ttOJ9yp1qvGi/jq1wYEEnBE/7Dn5T2sN9akf4zOwG&#10;b8p3Vk8EzuuDgAUDsXf5aIStGofQjdNxYPt8HHVajFPe63AhaBtuHNiDu6f24snFw4i+eQqJDy8i&#10;7dkN6joirx1HftIzvOGz531uCs0An0n5qfgxnw33glQ+v1L4Oskk+vxcqD7JNLP8uST0avVVqp/S&#10;1l9fZ+Lf3maZMOy/vyMoHfQ3ygbl3+gi//493aPCrWXA8n8RloKoknT+mUxYyYblD+9eIzn2mYHl&#10;qYN7ce3UQVNAXa7yZIgvju/1xkE/FxzcH4zz12/AmbD03L0TTps3Ys/2jfB324lgLxfs8yEwffYg&#10;zF/A/Jjs4yhHWNrAdHSXZcHSBqYNSEc5wtIGZlmwLC0blqX10WH+miz3KWDasLSB+VtVbpfTXpw6&#10;fJqtLkGMAGRLTWAUFG1gGljyPTsEq21yieqzFPh+KhJgLTepsYVWn2Wq6Wv8I1t/ZqgH95X0vvrP&#10;1K/2huB4R73l+29S4vGKrcY3BGY2/wn8CMsVi1ci4vpF7kO4JEUjNyECuYkR/BFEsgVJZ0Zn+e5V&#10;jpltQtN0LZ49Ac+jniEtJRfZdJZJD67i5kEXuLs7Yc34vgaWruOa4MjyrhjYsRGqVGILvjodAh8Y&#10;3zZsgTp1GmPNosV0loRlxqewLMx88Q8TfD7CUi3ddH7WBLwsHvKhISO58Y+QE69hI4TM83BkP2dL&#10;ma3D3BexUNJCnhIXlNSQkYrcTDpBA8McXj/XQTmEHPVPw1LnK2t7Oj/bRxUQfI7Ky8lEAT9/AeGe&#10;Q/eYrdAsl5nJ8UhLiEF+mlr3WWxcJCMy+mkpWEaa/smPjvLzsCwJsxav23LcR/2Vz58nmwmT5boE&#10;I4Ve9bAXIAUXOTnjmopBacNSIVI7W1VwVYZop07dShJiBAsB1naGCo0KfDZABRU5y2rVqqJJkyao&#10;R0elc+u8Gh6i82lf7af+U4FbiTk6r/bTPVpQqmUguXmTEzzc/YozYq19LBjVgjdBtHbNBuN8qxE+&#10;1WrXQ/8hw9GR4NW0XLpH9V0K6AJz9659ee4G3G4BXPehbF+FZOWA5R6/+ZoAm7uUD01PK4vXzOeq&#10;AgfWUBIBWw5X9y8NHzbavKcJoDVvZYvWHdCvz0BCvQoaNGiKqTPmoXrtWgRkJVODtm7DxmZqrmq1&#10;+H0T7t36D0Z73tvsOUuwas0WM7SkWq2GppKPHGy7xvXhPrkz3Ca3hfuU7+A+6Tu4jGsJj4mt4TdZ&#10;akN9B/8pbanv4C1NbWvkM6UD1ZHbOsB7Rlf4zukJ/3m9EbxoKMKWj8KBVWNwYO04nHRagDMea3De&#10;fxuuhzjj/jFfRFwMQ8LNY0h+dAEZUTdRkPCAje8I/CknHn8pSMS/vErDvxJ2f/uQS+VTefj397lU&#10;jpG2G0DSOWr5bxIBKZdZAku9FjwJSzsU+1E5xln+ne9/ePvPwVKQtPXD+zdIYONUkFNGrGBpJ/hY&#10;yT3epmbs8SOhOHPlClwISt89u00I1nXHZvi5OsLSFaF+7sXu0gJkWdCUHKHp6DDtUGxZCT9lAVMq&#10;Dc3SwHSUQPlbwFlaH51n2bD8rTKw3LKTdnvfMRSkJeJ7gu17QuAHOr2fCaE/vczGTwqfKmxKGPzp&#10;ZU4JQBVOfUcX+CFXLjHdLN/x2KLU53idoRk2EvE6LQGv1A+WGI0cgi4nIZJw+Kg8vi6UEqOQz9eZ&#10;sU+QEf0IiU/uwoewXLp4Da6dOIKs2HCkRj6io3lslBb1CLkphG5BPj7wPpx2bEeXjh3gvHUtnWUE&#10;XU4OsvPfISH8Fq6E7qZLdcKGqYMQOLsHXMY2xYll3TCi87eoQpdQqxpb4Hxgac6/unWaYPHc2XSs&#10;L5GVQeBmKQxLWBJKhVn/OBvW0Vmabfx+3mrwc04S3mTQOafHcRmHt9RruU6T/ZqEPCXSJMUhk/BJ&#10;fR5jBvhLqQmxSHkey2Uc0pOeE1CJBBVhmp5JmAqYOcjJyaa0zEFubjbyCS7BPYcQzCEgVUM3OzOL&#10;69nQ3JxlwVKh2nyC0ixz5G4dVAzNwlxCk+BUWbJXedl4yWu94vuvlJCUbQE1h5BXZmP6iySkJibg&#10;RXwc4mOjERMVgehIQvJZBJ6qMEG4ChJE4slTisvwiKjirNhoOkiBUdCkmyQgHxc7SoE05nkSfH0D&#10;EbLvAFq3bgdBRu5SfXPVqlZHw4ZyahP5kLcyTCWBUlqyeAXh5IPWrdoaOAoIck6CraR9bFem88p1&#10;2uFTSRNE16vXEF999RX69OlDsAwy11bIducOZ+PijBOjBOSrV24aJyuI27DUUmCSu120cDncXL2h&#10;yZ7tawuWOp8ScgQulb/T+MbGTVqgDe9RENQ5tG+lSpVNWHbVyg1oRmBX0DmKr6Frbli/BWPHTCyB&#10;fbu2Xfg5O6ESnejwkWPRoVMXM55Tw0X0XQjs9lAY7a/GiKYU69mTwNXYVX7+ocPGoDXPoapCFekw&#10;y1euaoqlt+/UA5UUsiWY9Vp9lp3oNhs2a0U32QGN2OhQCFYzlFSl09Wycb062D25J/ZM6oidY1th&#10;25jW2DyiBTYMbYKNw9iYGNEM20a3wPbRzbFrXCs4Uy7jWmDP+FZwm/gdPCd3gPvEdgasgVOlNnSp&#10;Gkf9nXGrQdPbImB6O/hO7wCvqdyXUPac2h6+MzsjcE43BM3vg5ClQ3Bw1Qgc3jQVJwjWC+7LcTVw&#10;C+6ygR1+0gdRV/fj+d1jSA+/gNyYO3iZ8AgfMqLpRhPxF/VZKtT6Qw7+48c8/I+fCvB//amIS6kQ&#10;//HHfKP/8UOecZZWnyVdJo/5HwLtaz4vjUN8Y1yiJNdYFiRtlYZlbPhd7A9wIzhCTAUfOwxrO8sw&#10;HxecJCxOnrsIN2cnAnI3XeVmeOzejgAaiCBP5xJYWsDkMf6+dKuEoaCp9WJ4loalHY4tqw+zNDBN&#10;SNZBn4OmoGiHZR1VGpyOwHSUDceygGnrPHXOQedPHLPCswSq1s9RWte20mAtt3V3APYFHyV84kxB&#10;AIVBf6Qr/PkVQanhHoWZ+JPCpplJ+IFAlPuU83yXnWoSQJQxa0tZs3l86MstZcVHIovOScv0mKfI&#10;IAjTYx6ZZWZcODLjnyKbyo17irz4ZwaU6TGPkUElRz6Ev38I5s9bjTP8cjN4fHLEY6RGhSMtOhwp&#10;EQ+RnhhrEnxeEmDZSfHIT09hS+sJEmMjCLl85OR/wPOIe7h+wA271i/G2skD4D+7t/nBnV7SDeO6&#10;NUHVChYsa9Wuz5ZxM9Sv2xQzp01CIR2rZh7Jzi4iLF8RIupD5Gf8Z2GZYw0lkctWeFpjTDVtl8LX&#10;7xV6JnQ+KocOLQdFcnIKxWamIoduLYvwSePnSyE4kwnSJEI0Ie4Znsc+RQIdeFLMMyTHRRqXZ8qD&#10;EaYZKS8IUyUCZXOj/h4AAP/0SURBVOFlXi5e5+fjDfUyP8cAzwrF/hKaknGRjjL3k0lwWstC6mMG&#10;76cSPF8T3m8I0rf8PHptHW+Fe7MJ6/S0VKSmJCOZQE1KfI74uFjExQiokcZ1hj+NMDB9/OQpHj0O&#10;x4OHj/EoPAKxCcnYtssZLcyYxPGmj1LOS05N0KhRw3KTY0ZPNuFMhTUFHvUjyiWqD1JVdpTFakNH&#10;UFCCj5kIunibvV2uUvDQdp1LsBRcvvjiCzRt2hSTJ081sFS/pZykXKtAKRhqEme5Pl1Pw0bsc+s9&#10;QVMg1PkFPYWB5XR1XwKUsle1j96Xa9W9CL52OFd9pwaWdIb63HPnLCaQ2uOripVRTcNOeB29L+Cb&#10;AgfFn0UOWtvVv1uvcVOMmTgFrdjg+JrX1f3Y57e/A31m3Xu9ug15XC0D7foNW5gZUuqzsaEhK3KQ&#10;FfmZOtHZKnP2S34fcpet2gqQzc39aPiItmlWki49VF2pDb6urIZNQ9w+5I3oM4F4eGA3bgZtwSXv&#10;tTjlvBBHtk5ByNqxCF42FAHz+8JzZg+4EY4uE9pgFwG6Y2RTbB/+raURjakm2MltTqMt6TcuuU4g&#10;WCm5VXfKa1IrU8XLn0D1n9oSvpObwndKM/hMbgnPCS3gw/d96GR96F79preHx8yO8JzdCb7ze8B/&#10;0WCErByF/evG49C26TjtMh8XfFbhWuhO3D/qhqfnAhB3/RDSHpxCTvQNFCY9xvuMSPxLQRL+jW71&#10;vxGQ/9eP+fhffyrE/+fPL42zfPtKc1K+McUZ/jOwjHh4nbB0JRA+wtIOw0oH/N1w6vRpHD15Fh4u&#10;hKWbC2G5BV67txs4hvi6lYBS62GCpR8dpSDpXwxLLX8DLEsD0xGWpWVD0ganDUvHdVu/BktH2bB0&#10;BKctvdZxJe99oiO4eIJgPE5wcv08lxcITG2TbFCeJUDLbXcJQpD/QWTQ4alv8L1Co3SGivPLFSlU&#10;+l6vFS4VLNKTjATKHMIwJyGa8KObI9AERq1n8CGu1ymRdIJUcsQjQu4RYUfIEYZGhKMco2ApCZxZ&#10;RgLiYwQFhmHu7BU4xVZKbkKUgaTOa84dTeC+iDdDRwQwDbEQcF4IHPF0sdkFBpaJkfdw95gPdqxf&#10;hFkD2Oqc15c/ouY4ubgrJvVuSViWR63qgmU91G3QFA3rN8fEcaORz/MKlqoKI1gWZOegMPPXYekI&#10;Ske9oxSetkPQWmoQf1mwlIoItfyCQuTl5SFP68XK5Wuj3FzT16gwbVZaCtJTkkw2YcrzeESHRyIo&#10;9CR2eR6AV+BxBB24iMMnLuHchSu4ceuBKUGXQpealZaMHB4vgOUTcjYItdQ2059ZDFSz3byW6/x1&#10;WJYlA0u5UrpT1d18mUeoFkvr2laYnYaCLIWeVUA7FRmpyUhJSkBCfAzioyPxIjkVK9dtpHOpblxT&#10;TT7MFWYUVDQERNBQmTfBS8XRleCi5BwBS+5QD3+5J4VtBSy91rGCw7dsJAluAlp1nkvv6zxyn4KV&#10;oGFDTrVblUjWokVzPuytcncCkICkPkY781aQEcgFKcFQ96Lz6HoCk8Cq9cqEhsA+btwkE8ZVFquO&#10;0fUFSPXLmv0oZdIqDGyDV2HURo2acL+W6DtgCBo0aWbNJqLPRqBqqVJ2ArAaCmo4CKDV6eyUoVqr&#10;fiOM5XVVB7dzp+7mM+gY+zPpmrrn6nSBShJSSFbF15u37IABg0eavskmLVvzmnTDhOiAQaPQhg0T&#10;JfrU4O9JQ0U0bESTHCjpR1nLgmWPPv1MWLlBo2/x+M4lPgfuW/2MT68jLfw6Uh5dRtrD80i+fw5J&#10;t04g4fphRF8KQ8SZAIQf98Ld/c64FbQJV7xW4ozLQhzfPhNha8cjaNkI+M/tBc/pnelW28FpXBvs&#10;GN0SW+hQt4xois3Dm2Lr8CYELOFKCa67x2qWm1bYPaY5IduMz4aWcB9PcE5sBW+FgqcQrgSp3+RW&#10;8CVgfRUK5navKS3hNbkFPPm+CSETwG4ErOu0DgR7Z3jN7QGfBX2xb+VQ7F8/EUe2zMBZNgIu+KzD&#10;rZCdeHBoDzKeXcePH97ie0KyNBQ/J0dY6vXjO5cR9hlYKhR7KNADly9fNsOrLFg6w2XbFrjv2kpA&#10;Wv2U+wM0VaK7eb3P28NMmVhajsNKHIEp2cCUbFjawLRVFjBt2eC0VRqWjioLnFJZ8PztEljpMglK&#10;e91RZ+g+bZXb6RwCb58DeEHn9l4D5VM052IcXqbEIpeOL4tge/kixvQlFnKZpzqMBGtGfASSCS0l&#10;eSQShkmRdI3PIw081RcnaEoCaAZdUDbdZDbhKOUSilrmcJtAqXJ3mTHh/OE85TF0oTERCAsKxYyZ&#10;S7kM4LWeIS3qAdIUYo2NJmx57hcJyMuVs0wxrrKQD3/B8gWdl2CZW/A9XkRF485RTzitX44pfdsh&#10;cE4v7BnbHCcWd8Hcfs1QuaLVZ1mnVj3UadCIsGyB0UOHID8zC5mZRXRChFNOEZ1lLs//2yv4lIAy&#10;PwPvqR8KrDGpn4Pla+oVXZ8kWBbmF1IFRkVclwoKCgw88/IIT37ugrwC5FN5fC9X61ympWfj2q2H&#10;OHzmJgIPXoNP6AV4Bp+Fk/dRbHU/DDdnV1w5EYYEjZGke0+KeszvjE6d33sa/56ZifzbpSQilzDN&#10;Vb8pgWmFYRXezeY1c6zQLJVHENrKp5uUI/50KIylIkepn7kMaXB1QUYKCrgsFKD5tyw0A86f86FQ&#10;AE9PD3z51TeoUtUKKQqYckJ6yMvNCSC1+TeUS1yxfA3OnL5gXKHgYINOSwFWcNK63tOx9Rp8i0FD&#10;R6AmH+ACiiS3qMSbRQuXoW4djbFUX2V1fMV7qEpg16vbgPdhwUQQNvAiXORi1Qep89rbdC65OivZ&#10;pp5xsY5g0n3onrSPAKlz6n1t17EClyCsoSETJk5Hy9YdUL5CNXO/39K9la+kAuUdMX7SDFOo4Iuv&#10;KqBt+85o2aqtmZNSfY/6XnROfQ/muyAAf/+HrzGRx9zk/0s9NhT1HaoR4ghL3bNeC5Zy1qrsI2B2&#10;7tobNfl967N2ZgOkIQGvYTDtO3TB8FETTOWfKnSwtQhMSQ60Zr0GZrLoJmyANGvVHt+17YiHNy8j&#10;JZ7Pj8g7eM7/yfjwu0h8dp/LO4h6cB0xD68h9uFVxD66irgHl0094oSHl5FMmL54dAEJjy7hxd2z&#10;eHH7tJkNJ+HKQcRdCEHEKYKVv/v7+/cQrFtx1Ws5zjgvwLHN00x/ZvDiYfCZ3RvuUztj9/h2Zj7W&#10;zSNbYNOI5tgyrDE2D2mALUMbYRvhunWYpW2jFBJuBSfC1X1Kc3hOowudZgHVfyqXU/l6Kt0p5TWJ&#10;70+QmhG+zeExQRAudruE8dZhjXDvZDD+/NOPxUk+vwRjWTKgfFNopP7OBzfPE16udEKhuHqGzunI&#10;XpwqzoY9HSqH6I6r129i//7D8HLdBV9Xq89yzw6Vu9tj+igPBhGGhKWcZYivO0J9CUx/T0JSLrMY&#10;mI6gDPDDwUA6S1t8PkuOLvPovmAcD92HYw7A/Bw8PxeadVRpaJYFzN8qAVLu0hGY1mt728ewrtnG&#10;5Zlildu+ay9c3PYh5v5tAjHWJNIIjupHLCAUJbt2a+7zZ4QhxWXG8wikxD0zD1zz0CU4zQNX7pLu&#10;LysushiU3FezA/B4SefKiXmCDD6s0/jDMIPdH95EzN3rUL3YuIe3EffoPg6G7MeMeSvg5eVlpudJ&#10;iXnE6xGUic/5UI9DTkoyH+CFhGUqH6p8yPIBmxyraXkikStnWfABabGJhKU7PLdvxNxhPeE/qwdh&#10;2YKw7Iolg5qjUnGCT122tuvUr4+GDVpgSJ8+yKGTych8RVjm0skVEpZ55uH9W2FpA1Ow/KD+3lKw&#10;fJ/zAu+0XzEsX+VnmxCppTyq4BcqJCyNyzSO86P02nKfxa/zc5GZnoqkuFhEPw3H08eP8OjBPdy+&#10;eQNP77H1zu+xgH9njbnMTUvk9/jcZLyqMHUKGzcvYiKRGBVhQtovIh8gRREBwlQh4FR+76rXqdBw&#10;DuGmULGGpxTJKRKq6r90lAEm4VdULP2NHFXAv5slulw2eKQ8ud6UF/wbxOJDURYuXzhjXKPGH1ap&#10;UsVASg92AUbhVQFFANJYQjm25s1bG0AITHroC4ySHv7qQxQM9VqOS32VAwYPR3DYQfQbNNS4PrlP&#10;wWnmjLnY7eSK8uUrm6Qe3cPXX39DQCiRprY5jxyjHKUAZDs+uVRBT9fQftouqR9SWaZa13YblpLA&#10;qO26R72noR5yl0reUaKQnOo3X1ckHFtj9PhpJkmmBe9RFXwqEUQa+/hdu24YOWaSGevYs98AM8fr&#10;gH6Dzfcil6vvw4alwKnvr33H7mYmkKkzF+BbhVZ5D9b7Fij1PVrfl2YzoUMkKJXR2oWwFIjLs9Gy&#10;cMlKtKHjLf/N1/jq6wrm/W073QjTBibrtXbthsaFKhxbj05YYzcHDRtLsHbjQ/4I0hIjEB95F/FP&#10;7yPm8R3EEpTRT27g2YOriLx/GdH3LyLy3gVE3jqDqFuni3WCz4qziLh/hcvLiLytgiqXEXvnInUJ&#10;8XcvIuHueaNEHpt4X7qIF/fPI+nOKSTcPonndKyxF0Pw7Ewgnh5zx8OwHbgRsAGX3Zfi9K45OLxp&#10;CvavHoWgxYPgNbsXXAlWpwntsHNsG7rSVtgxogVh2gzb6Fq3j2yOnaOsEPDuMc2wmy5VbnXnyCbG&#10;se4hIBUS1tKF7+/ivhGXD+HnP/7wn4aldOfqGQLMDRdPhuEKYXn26F6cPGAVJBAsDwTRWV67iX3B&#10;YfD12E1YOpswrNvObWaMpcZX7g/wtpJ7SuRGWLp/CsvAX4FlMTBLYLk3CEcoAfNoSNmwVJ+mo8py&#10;mI76FJa/3qf5OfdZWhYYbZX12t5mg5Sw3LYzGE7OgXh8/TLyCUE5vXyC0EAt9ol5nUHX+IJQS4/i&#10;g9OEUx/gefg9889t/sGf3EUcX+sfPunZw5LwqxWCJUi1/dEtJNy/judUzO3LiLp50Swjb/CHcP08&#10;Im5eQiSBGU9YxoY/xMXLl+EWsB/BoQeQoX44FVdOTTRDFDJU/ir5BV2NnKX98E03sEyI5mcgLLPz&#10;3yM9Lgl3jrGl5L0H66aPYkuwM1zHtTTOcsWwNlA1l9rVaqA2W8616gmWLdGnSxeCIxFZ2a//ISw/&#10;B0zpc7A0U3dlJ+Et97FCr78NlnKWn5NgacK2JlSby0ZEHgqyc2EyZvm9aDxlDsGoTNu8zGS+x++L&#10;1y0kWKWiAmtZwG0CnA2y3OI+06zkeGSy0ZTG/4UU/k8kx/Bvyv+FJA0n4VJKpts3jZmEOFOBJS/t&#10;hTmHzqVzvhI4jbu0JAeZT6jbkHSEpdztu7ws3LlyESOGDjczhahhY6rv0EnJucnVCGgCiqCn1zaw&#10;5DptUApEgpDcqNxiv74DTcjTHm6iQfXDx4w3rkf9cgKJzi9INGvSioCsgHLlyvGhr/BtTZ7PqjGr&#10;cKmm4JJr0/66lirnyCEqC9WGoq6v/kiBR0lG2k8qDUtt031qqXvQuTQm09XF06wLWOUrVjczeeze&#10;44XW7TrhqwqVTZhTRQK++KoKho0Yj0dPI00lnd9/WR4tm39nzqH+XZ1bINQ9CYR9eI+1CLKvy1dH&#10;m3ZdMX36HANQOVt9dgFaGjBgiMnA1awmKpo+ZPg4UyJPfwd959+174q2nbqhQoUKFizbdjGF2UdP&#10;mIFmbbqi7retUYffsWCprFkBd/zkWWYs7PEDIWz8RiDumeZBLYblk9uIfnwDEQaWhCBhF3HnHCJK&#10;QHkaT29SBOKTBzfw6O5Vo8d3ryD87qUSPb19Do9vnsGTG2fwtESn8ezmSeoUz3MGsdwnnudP0sw6&#10;Dy8i9fElpNOxptO5pj08h+R7Z5B4+xTirh9B7IUgOlZfPDzkilvBO3DZZyPOuq7A8e2zELZ+EvYu&#10;H4XA+QPhNaM39kzujF3jv8NWuVW60o1DG2PDkG+xbnAjrBvUEKv610fU1aP4+af/PCzfvS7AjYvH&#10;CcTPwZJgCyQsr99CoH8w/L1cDCzlLAXLQE83q3qPMmA1bKQYlnKYWjrC0rFggWDpqNKwPBRMYFK/&#10;BsvSEjB/zV3qvU+B+anKgqH0W8HpKAHScb0ULIOw1SkA185foAsMJxCfEIjhePHsLrKfXcX3SQ/w&#10;OiEcmRGE4aPbiCL0YqjoR3ep+/znfoiEZw8owfIuIXoXSREP6EoeIpk/gOcPCUnqBYGaytdKzkni&#10;NeRKMxL5cH0eZVxNOp1L9gs6neJSV9du3IVzwDG4+YQgji41ITbaTOMTHfEEkU8fIoLXzUzVgH49&#10;dK0wbDLPGc8HeLayRPNeIe15Ku6d8MHJEB8smzMZflM7wmVsSxxc0BXrRrZBjcoVUbMqHyIKpdVu&#10;hAbftkLH9p3wgtfKyXmH7Izi+rCZhSgkcKz+0Rd0S78cc1kanP8nYekoC5oEJc+Vy/MKnnmEZ06O&#10;+jpzCMpsFHBd4d4invdTWUlACgdrWcj7MzDVa41rpYMsypUIu5x0A8M8Zee+SKDbjzEwTY5WWO0h&#10;nj+7z/+J+0hkIyqJ/x/J/LtnxccgLzEeedxfxQxy2fBR+LWIzrKA4CxURZaUOLzMSUNCXAxatWiJ&#10;Vq1ao0OHzsYdqSSdYKIQq/olFSYVlAQXGzZyenKcgqMNCMGifbsuCAs9SnjM5TEfJ3CuUaMmevUa&#10;RCekxB6r8HoVqmYdDemoioZ1a2PmlAmESHmTDatz6VgBR4k9cqMqfq570PkEYBuCSowRfNT32Kb1&#10;d6hYsRK6dOlmrmG7S9vl9e0zGE0bt+Y+/JwVKvI8LdChfWd07dafQOpO91gZ35SvREi3grdXAL+T&#10;LuYz1jBOkM6tViP07z8co0ZNxNixU/i565vvTK573txFhHpb3p8Fe30/dvKSjteyEwE3lq61GsE7&#10;gOdRf+g335THkGFjDCQbNmqOceMmm5KQNZTRWk3fUQNTLMEaJ1rFbO/Wq5/JlFUlnxHcv9eQMShP&#10;QH7btDW69xqAvv1HoWnzTmjWshPC+JBMSXqGWIGSz41oNsiliIc38YyN6mf3r+LZPcKPjvHp7bN4&#10;dvsMxeWtc3hGQIY/uI3H967jyb1rCL9/DU8IScnA8hZheuM8wm+cJVxPcUldP4mn104g/OpxPDU6&#10;gYjrAqcgTOfK88cQzLF3pfOIoxuNe0CnSiU9OIcXj84jhTBNJUjVryqgpj88hZT7muf1KBJvHETs&#10;5VBEnPXDk+PuuHtwN24HbcYVj1U47bQQBzZPRcDKUdgzbyBNwTX89NOPhKAFSyXsKNGnNCBL691b&#10;lborwveF+bh69ggBRSCeOmCGjpwvHmd5OswPJ7gM3RuAKzduw8fbGwHebmXDMsDLTONlQ1LS61A/&#10;bdPr4n5Mf1/KhwD2/kQK49o6EKTXvsZZCpglDtNBxwRQx3UHaJYOzdrrZQHUVlnw/K36Z2Fabst2&#10;f2zc4Yezx0/SCT4ybvAFl3GPbtIFXsC7hHv4OeUJimLuEX6EIR96pr8rMpyKoJ7hBV3FCxMC5TqX&#10;ysxU8WM9DFUhRjOda5xeAYGTzW3pKS9MYkqqyl3xAZoYH4v4mEjE0hVG87xRTx/j5NnLWLzdF5t2&#10;eeIRW5xPHtzDwzu3ce/WDdy/fR2P7t1GRnK6eWjbsEx7Hom4yPvIoqPKyX1JGKfj3klfnD/ojxVL&#10;5sF9Wg84s8W3f35XbB7bDjWVUUjXYsHyWzRo3Apt2rTjj/cxj39PWKrk3UvCsoiwTC6B5WeBSQDa&#10;0LRDsY59lq8zEv63w9LRZRqnSVCapCCuF3C9iCrr/B9l3wehSccpad0As5Rem/vPNZ/jNWH6Oo8O&#10;Ukk8/JsU0b3m629OZyo4JkU8pvu8h4yEx0iJvocUuolUKi2aDasYulU21NLoWJXkVcjvdtzYMfjd&#10;739fXA6uO9q0am8e8Hr4q29Qzk5hV0FHsh2h+iUVupQ7avdd8XjKjl2hYgB9+ww1g/M1RlH7awxi&#10;3bp1MWTQaEJDLlRzQipZqI5JlpGjdNq2CfG890oVy5tsWMFYxwrEul6nDt3MNkFRIWFdV/Cx70lw&#10;7da1J6pWq0oIluf/Vxuzv4aF6H2BRvf87bdKNBqA9mysff1VBTN0RfNZ1q7Lz9GxB74qX9WMC5WT&#10;FmT1ueTsdA6NsRw4YASaN22Lr76ojB7d+/M76mZgquto2MjcOUvRqqWq+lQzjlH3r3u0Q7Nfl69G&#10;0A3EuYs3eb998dVX5U1pQBU/X7thB2bMWmiuJyi2btMeLb9rj3rfNkVlgtF2x02atTLjLSvJgbMR&#10;WpkgHTl+BsZOnGlmNlGDVFmzChtrIumQ0H1IfP6EgLz3CSyjHt9GJBvkkQ+v4+m9y8VO8bwB5dNb&#10;Z+kyzyOSkHz2UGC9hWd0mE8Jy5J9qWeEZbiB5TlC85QlwlKTOktPr1l6RlhGEqbSxzCvpZg7ZxFD&#10;gEYLonfPIvquYHoG8dweK2d66xTd6QnE3aX7lO6colM9jYR7p5B07wR1kjqHRII36d55JN89hqRb&#10;BOrVUBSlxeGH7z/gh2JYKtFHGbGl4eioD3Sh794WGlh+YCP20skDOBziZWCpBB8VJThTDEuVwNtP&#10;GF28ch0eHm4IJhj9CEuVvHPVfJbFsNwv4AV6lYDSUR9dpmafEjAFS69PdNAA0tKhYEHT14DSkhWS&#10;dYTmsX0OsKSOhHLdwWHasuFpg7MslQZmaXj+2nu27FCuo2w4lt5ebsMWX6zZ5IHjB4+Y+SXToh4j&#10;Va6Q0ElSn1XEfdO/+EIh1ZhnUDUXzV2YRYeQnZSA/NRkK1syJwvpdBlZdAi5WenISEtGGl1DCuGY&#10;kBSP6FiNp3uCx08e4dGjJ3jyONwsNaXTo8dPcJ8wvP/gFt+/h4iIRzh1+RqWOQdi/Q5XPHhw08xo&#10;8eD2TQLzJh7ft16nJqWakKIFS16TTjWW92vBsghZL7Lw4EwgroW6wGPdbIQt7AfncW0QNrcztk/s&#10;hFpVKpfAsmadb9GQLfsWLVqzRXuXjuzXYSn9ApbFcnSY7/KtqkUaLvJ/ApZSaWDa+mdh+Y9kwdKS&#10;XKgSgBwlV/pKQ1d07SwNReH3w++jkJ9dtWrVX6q+yUy6i/TEp0iNeYSX/I40Duz3vytnXFYVuruO&#10;dFEqYm5nm1qAqGv64+Tw9FpZrwLJyhVrcfDAUcKxqXm422FNjW3s338YwdvbQE7b9ICvXbs2Bg8c&#10;ZRJUBEsDXz78vyYUVKnn+iW6GDqYShUrGFi2bCGHZvVD2m5WzlDnEsC1XUtdW++pD1P3KFdp4MPP&#10;o/J6gp3uQ2FbZd2W/6YCatepbc2t2bqTCbsa4Faj261RB5279ifErGxe263a40N79hhAAHbgZ5Jb&#10;rcd7qUNnag1NEcjkpJs2/c4Ac93aLSXfod63+zI1/lIFCFau3oShQ8fw/WpW2LtqHaxZtw1Tps0x&#10;TlXHfEOH7+LujWWr1+H3f/jSfP6ubBCogILGWVbh/apro0rFGmj9XXe4ewViyvR5ZgoxFVWvXJ2N&#10;De4XGORPWIaXwNKWgGlg+egGf4tXjFuMuHfxY0j29gVE0XlGPLrLfW5bTvTBdcL1mgnf2n2ZAuZT&#10;gjX85hkjE4YlHJ9Sz7geUazImx8BKTDaksMUMKMI6Ug6XCmKiuH9RN3m/dw+hyjCM5L7Gpl1neMU&#10;IXvS0q0T1HGj6FsnjSKuH8PrrETC8j0h+M+FYd+9KcT3hOXb3GycPxaKIyHedJiHfgnLUH8c2h9q&#10;MuFdXV2wz9/bzDSye4sq+BTPZ+njafosBT07FOvoMG3Z4dh/BMvDe31xKEihWT8HYAYY2YA8WpwA&#10;ZKt05qyjbKdZlhxh6QhPRxD+FliWJRuWpbeXW7nZj7D0xpHD5wwI05R5ShimPo8ySqFLfJEQZ1xg&#10;OsGYmU4Hx2VyYhLio+OQEJeA+IQXiI5PwIMnT3GfELz38Alu3L6HC9dv4NTFSzh8+iz2HTuHwMOn&#10;EBB2HPsOnMbBoxdx/PQVXLh6A9fvPsL9h5ph/4GpLRrLlvypcxcxefk2zFm6Bg9uXkH4w7u4e+cG&#10;7t6+hls3L+HSlQuIjUngAzgTBYSlwniaJiqa7jcjPQOZ2XSWybm4d3avGc91y2c5Tq8ZjD1jWyNs&#10;dgc4TW6POtUqokY1hY/4gKzVkM5Ss+U3w8PbV5Bf8NYMH9F5crOLTL+fijaXBmZpOTpOC5Z0lg5D&#10;R2xYvsnhPjmZBpaaauwjhP7rsHSUDc7S2xV2Les6H2WFZP8ZyX3asrblopA/alPGzyT5KPEn29TD&#10;tcvtmQLwbIgoHPumKAdPnjwkXKyHuaAjkAg86geU2xKU9HDXUo5MfYZyZ3YfpGYW6UMXo35OgckG&#10;hvbXPkrKsUEn6b3Onbqba9j76vxfffU12rVphTxC/SH/5ypXqoDqfNALUNpfoNP+Oq/gpeQhAVtl&#10;7nQfCtFqyIbJcFVxgeLrabiIjpkxfQ4OHzpeMqxE71mh4xrw9PA1w0gM1Ol+NbZUtV913zrW/jx6&#10;rWvJaes4bbfeq2W+O92r+Uw16uP3X1TC+EkzceT4WdRiw1DuTo0CwVLhZw2z0ef64otv0L1XP3To&#10;0o2ushZ60W0Kwt279TOOs2IFuuWGzTFxyiwzt+WXX1c0YyhViOArrpv701Rn/E3VZCOhR6+hbIg2&#10;NMNG5Eat0n11TOH1LVu3IjkhlnC8jxj+3aMfP0DUo/uE3j1LD+7QJQqW5wnLc4g2wDxv+isFxahH&#10;1023UBTdpRFfC5iReo/HGVjevGCWRsXuNJxwtKXXgl60wCfXKjDyegJzWYqmYnn96DvnCdLzXOc2&#10;czydJ4GpUK4jcGPoPmPoWqUoOtuI4hDwm7wU/Emh19f/eOiIHKXpr6TemvVCvMp6gbNHCJQDfrh2&#10;7nDJ0JEzB4Jwer8/ju/15P/XIZw+cwFuztsRGuBhxlnKVXo47TCw1PRcof4CpjJgP8KyZNwlt30q&#10;T4f+St9PYGm5yo/gtLcJoB9FiHJZGpglcgClQrSOOhH268D8r0iusTQYy1K5wOO3EXzkKi7dfEIw&#10;5CAzh4CgM5NDTEtOQnJSEuLi6QyjY+gO4/A0MoYwfIwL127h0MlzCD5wBN5hJ+B94Aw8w07Bi/IM&#10;PQm3fcfhGnocbvtPYPfeI9juexCbPUKwwT0Ia/b4YJWLF9a7eGMr5ey7jxA9ghA+PEIOncDeg8ew&#10;w3sfhs/bgBEzlmJf6H4cPn4aoUdOmfd99+3Hdg9v3LjxAK80pIGwVLKInGXU0zsGlhkEXEZyHu6f&#10;C8HNgz64H7gGZ9YNhev47xA2qz1cp3dGvRqVUb0qxYeg0uIFS42fu3HxFAoK3/2nYGnLBqZCsXZR&#10;Akdn+X8KlpKAWXrb/w5YOqqIn0sSKCWN0yyi+9eEtRpGUjKeM7M4MpBBp/0yD6vXrOTDvTYf9q0M&#10;wCxXWMVUmFH4UFARzAQWU+qtW28DCO1nQbA2Bg4Yjvr1eWwVawiHpOMEs1atrOLo2l+uTFJY1IZP&#10;RTpQnbdFi5bYxlb4T++KcOXcCb5XgdDj/wrhoz4/wU6gMQDkOZRsJEDJfSkhR0NYjh45abJuBUPt&#10;o2uYz0PXqnGT27buMtm32mZ/TsFTn8nKQuVn1ZANHqdMVb2WdA9ffVke48ZOMlm2ypzVZ7SGeFhL&#10;AVDDXgwMCU8lBnXq1teEQpWk07CxSt5ZiUW6b/W9auiI7rEqv//mbdqhV7+BZp7XSpWqoFatehg/&#10;bhobJ+3QqFFLUzO2SbO2/N3Uw3cdOqNuoyYoz8+l+6zO61WuxsZOy+/oiAeiPD+bxl9qP423rF6n&#10;Hn735TdYt369GSMsZxn9+GExKC1YRjyg7t8mGK+WwNICVjEsCUUlAkXTWUY/vP0PYamlXKYVyqXL&#10;LNYzOlWBL7YYfJ+A8r7lZiVtN+9JhGoknaqWNmTV52ngSCf6KSxPE5SWBMtIgjLi2gm8zU/Fz+9f&#10;44+vrYIEZUHSlmBpA/PtawuWRRmJfIAH4sRBfwNLu9ydBcsAHAtyx7GjR3GSz2jBMizQA757rDCs&#10;+i0FToVhQ/0IQELPHm9pw9IGpnGWxbDUPipUYOtzkLS327Jhaa9boVkLkJ+sh1pO07hNE661JFhq&#10;KMrxYmDaoVobmP8V2cC0gegIUUcZWB6+HoWwc/dw/uZjpCS/oJKQmPAcCXSOsYTjk6cRuPf4KW7c&#10;e0ineAcnLlwjJC8g+Ph5eB08CdeQI/DcdxjBh0/j9NW7dI+n4bP/OLxCjsJ17yG4BB2Ek18odngE&#10;YqOTJ1Zt24NlW5yxnMsV1JKNu7Fw3Q7MWb0NM1duxbSlGzFx6RaMXrwN/WdvQO/JSzF90WpMX7oB&#10;U7l9xrLtmMLlsNnLsP/IObwtICzpSvTAzXyh4RJ3kZ6WhoysImSm5OHBhTDcpLN8uHcDThtYtkXI&#10;zHbwnNMdDWpV4YOoEmHJh0YxLBvUb4RLp4+isPAtMktgWfhPw9Kee/I1gSlnqXq5AuWHXJUI1NCR&#10;VDPcogSWecWQISwdk25seJWG3X9VhQ7XKOt6FizVX2n1Wf6zcgSlDcsCwlKuUlKxAhuWGtf5oajA&#10;DBNZuWoFunXraYAjwNiwU0KPwCOoCBZaV/+lQoB64JuHvIDHYzQdl2bz0AwjOlb7C0SNGjW1wMj9&#10;G/D4ZnSlvehYAwP2GUDpvTq1GmD27AUYN34CHt+7ie+LsnB0/16euxKqaaJlgk/nFKhsN6p7Un+q&#10;3JnCp+oL1QTTgrMgLyDq3nSsgKwQrByxPqOuq3Cytuuz2K5Vn13wUh9qIzMU5WN2r5Z/+P1XWLhg&#10;icmwVbatxkGqcID9ebXejE5c30fTpq1NpmyN2g1RgQ5UGawaZlJdIFbjgtdXf6sBMY+voKm8CLdW&#10;37UzoVhVR5JLb9b0O1MhqVathqhIINap1wR1eM/KJG7TvjPqN2hiisDrXr6uUIlusg+h3Ia/LSsh&#10;6FuCV3NcqtxdrXqNsH79BiTFsxH+WLAUJO+W6Nn9O3jG7//ZvasIJ8QiCEkLXHSI9y5Z2bIGjDeo&#10;m4Ql5QDLSMIy8u5lwtHqv7REWBJsJkmoWArrRvP8MbbuX0LMA0satlICTgFTS8JSjtKWAKulo7u0&#10;ZK3bsIwuhqWcZcS1k3inymiC5ZuPFXzKAqWjbFiqzzI/NR4n9vsZYP4Clgf8cTjQFcePHcfx42fg&#10;vGszgryd4e3iZMKwXs67jLMM9iYgzVhLlbmzknzKgqW9tJJ9lCWr/S3AOoZk7delwVkaloeCAwhI&#10;ZcwqEejj+hEBswSWcp+WjvG1dNSW7T6LgfmfkX2sDcPS8CwtA0vn0Mtw3nsG+45exqOH4Xj29Ame&#10;hD8wM9w/eRKO+/fu4Padm7hy+zZheRvnrtzAsTMXuf85uO87Crfgw/AKDMWpc5fpNm9jq2cA1jh7&#10;Ydn2PVi82RULNzhj/nonLFjnhPlrd2H+ul1ctzR/7U5CcjumLl6HMfPWYsS89Rg+dx2GzV2LIQs2&#10;os+cjegyYSHd5SoM5bbBs1ZhyExpNXpNXAL3kON4XZBbDMtkk00bFX4XqamJyMwoRHp6Hh5ePIpb&#10;h73wMGQLTm0YBdeJ7RE0oz28CMtmdSsTlnKWxbD8thXq8kd84lAIXhW+RhrPkZlTSFjmIU/uNU1T&#10;V32cbLYs2RPT2ipI5/KFCik8RrIyjGMf4KUmns18TlCm431BJt4X5ppydG8JMWWkqvhAQUEhCvLy&#10;CZo8I4VSy3KI/2/rIywd9c+5TEdIOsJS0rpdEUi1ZCWtq6pQ/z59TdUZhUsVWtXDWw9/uSP17Wmb&#10;+uoENU2krBCkoKL9bCmBpUuX3ujQXtCxpqgShATX2bPmw9XFgw/sHuhJJ9VeyUIdu2H9us2mP1TX&#10;1bXq1GmEcePG8e8UYer5Bni58dxWLVaBUaFVXVdQ0lLgU4hY77VuTThUU99kFRN+FdwERwFR96fz&#10;6zraV6+1VENATtPuf9VMInpPdVsrEm7tOvY0/YkV5S6LYVmrGIz6PhQeVajUKqausGpt3kdH07VQ&#10;t0EzgnIcP38Tc5wAbN1zawwdNhZDCdHGmm6L19X5JN2zDWwdo8+p7XotmCs0rn10rkbftiD86qFr&#10;936o37A577W7qfDTvU9/dOzeHeWrVuP32dB8rvbtu5j9qvI+m7dsj/FskBhYylkWJ/ZY/Y9K2CnO&#10;hr1vDQl5dueSNZ5SjvHeZatv8lek457eJyy1L49zlOUyz1nO0gGajmAsAWSx0ywBJ18LkL9FFkAt&#10;mRDvjVN4eu0YIgjOty/z8cfv3xlQ/rOwVFJQZmIU4eKFM0f34vr5I4SlNUXXOcLy7H4fhO51w/GT&#10;Z3H48HE479yMvb57DCx3bVpvsmEFS010rzDswSCrz9KGpS0LkMX9lsXu0lHGaZYCpq3SwCwtR8dp&#10;yernNC4zhJAM8f9Ex0IDrO0Eqh2aldtUePa3qDQsHSUYCpT2uuN2R5XbHHgBW/xPwyvsHJ48fobo&#10;6ChERoUjMjLCAPPhg7u4ceMKzl2+hBPnLuLYqfM4eOwU9h08bkKngfuPIvDgCfiFHYN74H5s99mL&#10;dXu8sbwYlos27sH8Dbsxnc5x8orNmLRsEyYs2YIx89dj5Jw1GD1vHUbMXk2nSM1ag+Gz1xKWazB4&#10;/gb0mLEOncbOxbCpyzFw5koMnLECg6ZT01ag5/iF2OV3wCTHKIQnZ5n9IgmR/NGlpCZAkzcLlk+u&#10;nKCz9MCjsK04s2kM3Cd1RMC0tgaWLRtU44Ppo7NUgo/qxIYF+eD1S8JS58jOJyxz6SwtWFoALBuS&#10;9lKzuWtWdykrKRrJEffx6NpZXD62DxcP+uHqkUDcPnMADy6fROSdi0gg4NNio5CfzHMIKHSZr4vy&#10;8eblKy5f4VVBkQFZPsH1vxuY/xVYGjdZylHaUnk+U2JPjpKf0YalIKkQ0x6n7Sb79MsvKpYA0QaS&#10;QLZ2DRtOhJz65wQV1V0VoOTWbCnzU8t+fYeaZJY2BIacnWYFkcuTE1VfouZhrFq9Br4uX8EAWNt1&#10;nABhAEug7Q/2xw85iXSW2di9bSOdXDlT7s4uQ6d9Ff603aNgoG01a9bCt99+WxwCFkxrmP0EJyX2&#10;CPoCjw0gLQUeOUyFl3UfApQArEH/KlzeqGkb9Bs4Am0JWRUnEHB1z3aodvSoySbJR/2JlSvVQq+e&#10;A9GpUy9UqFLbwLBZc8KN96fzGyDymr8r9yVc3f0QEHwQf/i6inGUgp+BIqGscyv0qv5P+171GfXd&#10;6z2VBpSDrl+/Cbr3GoRadZuYISNflC9P11gPvoEhmLd4NarVpmPl8Rqrqb/pqLFTTNatsnuHDBmK&#10;xLhogvIuQamEnlsGlgJluBwlQWdnuBpY3lEBAguAzx5c+QUcJfu1jnlCB6rMWEdQ6nizfsdKFrLC&#10;q+cQQdmh1k9U7GhjHlwkMO0+y9+m0rBUItGza8cRzesqlPrHD29/EyztEKzdZylYpsY9JXA8obGV&#10;xlkWz2fpCMvTZy8gNPQQXHdvQ2iAO7x274LT5g2m3zLAw3HoiOcvQFlajtDUUsc4ws+G5OfgKQmQ&#10;jsfo9aFgG5x2UpDCsoTmPt9i+X2E5r7i8ZvFKgnPOiqkbB1Vhq2DBEPbTdqgNCq1XvI+VW7TvutY&#10;63sWO4PO4v79x4h4Fo4Hj+7j3v0HuHb9Oo6dPkuQHsFG9wAs3upG8DljzlonzF23G/O4vmSbB1Y7&#10;+WDtHn+sdw3A6t0+WLrdDYs2u2Du+t2YvWYXpq3chgnLN1ObMG7pZoxeuBnD5qyjUyQUCcdBs1Zj&#10;EB3jIMJwCN3j4FkrMYDbu01bjXaj52LwZMJyxnL0m7YU/ada6jZmPja6BuGlHs4GllblFznL5OTn&#10;xbDMx9PrZ3DjoCceh20nLMfCfXJH+E9pAx/CsnVDPjQdYUlnqbFigd5uhOVbwpLuNFOwpNvTNf4B&#10;LAVJG5TZL2JN+ThVNVJN3Dg+BMKvnzOQvHwkCBcO+OF8mDfOhfIfPtQHZ8MCcPFQMC6f2I8b54/j&#10;wTX+eB/eRUJUBNIT401iVW4uXVsh4fX6NV69fmOWRS9foqiIMC0sNDVl84vBWphPR0pZENQ2ySqb&#10;92v6L8OyDFBKBpb6Dotdpf06JzMVKjbRtnVzfPXlV3zgW0MbBEU5MiX2aCiIqt/ooS2A2uMHlcCi&#10;B7iGZyj816tnf2iC50ULV8DdzZcP9Sbm4a5j1MepUGNnArdKZSX+qEB6BTRr2pJwHWwgpYH2Am7T&#10;Js0RS7dTmBqH93QASxfNpaurYJyl4GpDTddXX59cq8Koupff//4PGDZsKMaMGWPApmo82q6wqUK3&#10;6svU9urV5ZotCAl4Ol5Q1b0Kut269cIcOuFu3fqYjNSatRvyvGNMpZ2BA4cbmOoYwUxwH06X2LFD&#10;D95TF7rUMahUqSaaEpJt2nbhvX8sdacJnxWaVUi6PeE1eOhoDCdQ1X8pYCpEXb1aHQwaNAJdu1qZ&#10;w/b3ruEtAwcNQ12FbKvVMtWNuvfoiynT5pqCCd9UqoyvK5VH1Zo10KVbX7Rt3wvjJsxCZ/4d5Vzl&#10;2Hv1HYLhoybi919WRN++/RATEY6oR3cIOIGS4vLp/Rt4clfjJgXKiwQmoWfGWipJR2FYgVFQVPYr&#10;df+aeW3cpANgzZjLkuMIXANJC7wR3K7JpRXWjb5/iRC0pNe/EO/BcRnD5UcVh2/LkKBoMmapyOJ+&#10;zYgbJ824TQHvPw/LV3gR/cjAUnVhb1w4amCpbFgLlr7YH+KFs+cvISAgGO4uOxEW6GkSe+Qs3Xdt&#10;RzCfcfsDVeXHByHFYdfSKg1J20nasJTKcprSP4Kl7Sw/QlPhWX8Tlj2sZbHjFCxLtFch24+wtIH5&#10;qayQbWk5Jg8dDQ3G8TDuS2iWFco9sZ+ALF4/xv207/H9+1Bu1s4wTN2yF/N3heHo6Su4duM6Tl65&#10;hkNnLiD48DF47DuEbd5hWLXTCwvoEqeu3IEJizZiFDV88SYM53LYgg0YsWgTRi/dgnFLtmL8YmoJ&#10;Abl0G5dbMW7xFrOu5dhFmzFq/no6SIKSYBw4exX6z1yBfoIhZdanL0PfGasMLFuNWoC+E5ZjwPTl&#10;6D1tCfoQmFK3sYt4T350YnwY86Gryi+5qckGlklJcQZ0aRlFJuRy/YA3HoXsxNlNE+A+pRP8J7dB&#10;8JyeaNdYYTU+uIphWb9RS67XgaezEx3dB6SnvURmRgFysl/xwZ5VAsvPyRGWWUkxyFAB+PhnSIl8&#10;gOdsOUeztfyEwLxz4Tiun9yPq0eDcPmQPy7RbV484IvzbBGeCyM8Q9xwau8enAx25dINZ0I8+CPw&#10;wyW2Im+eOYR71y8i/P4tPI8KN1nKmo6rqCAPr169wps3b/CaemVA+opwfUUISi8pC6S/pv8TsCwB&#10;ZXoq3r7Oh6e3CyFTzlTLmTplpinurVCfEk8UahWg5L4UelRIVXDUJMkaTtKy5XcGWnKR6lOrXauh&#10;OUaZsoKfQCUJbjqfICvI6OGvpfoWe/awptKqXLkK7+P3hM1gM243KymBjbEsDBk60AwtUbhUrk7n&#10;+t3vvoTTrj1YuGCpyYDV+XSPGsjfqlUrgsaepNkKacoF6zMJznq/alU6T/7fGSfHY+We7UxdNQY0&#10;5EQ1blUTVsdXIEibtWiHxcvXoSmXalQIsgKuzqWkIT/ffdi39xAbHXK9VcwwqIH9R/IerMo9gmUV&#10;Qq52/Uammk5VNhjUcBhJWPbrP9xkyFauVhdde/RHvYbN0H/QcOMizf0TzgOHjkBjnlOTPKtykDJb&#10;mzZvxWsMQV3CvHLVqviyQnm07dANTZu2wjf8HPUJ1hGEY6MmbfAtHXJtNmB69xvKZWM2XLqYIiMK&#10;w6qPMvzOLTy6dR0Pb17HgxvXqItcP4fHty/gCZ3gEwJOenZPgLxRSgrbWu7Slg1N40xLvRdBEEfc&#10;styqfpf/KfE8Cs+Wlh3CleRO7VCvgKmhKgmPrhGQr//zsHz3yhT8OBjkUQLLq2xkn2dj+9zBQMLS&#10;DwdCgnDm3EV4ennB09WZsPQxfZXOWzfDY9dWBHs6E2oEHCFXFiglG5b2sjQYBUDHbY5yhKQNyN8i&#10;G6JlysD0Yyat7SxtUJptoQFlKLBkn2MEpb39aCjPJTcqQJYRujXaH0wFGZWbtCEAkzYGYMrGQKzf&#10;sw9OXoFY4+qPZTs9MX/Tbsxcs5OA3InJywg+Am/Uoq0YtXALRi3ejJGLCcyFGwjL9WZ9JOE5lkC0&#10;ASkwlohucsxCAnX+RoxewOOKYTmIsBxAJ9m/GJZS36lLCMYVhOUatBq9EL3HLUH/acvRc+pibrdg&#10;2Z3blm72QG56Op2dVSYtLzXFwDIhIcaCZWaRCblc2++FR/t24NzmifCc2gV+k1oheG5vdGxWz0wA&#10;bcOyXjEsd/Mf6s3L7w0sNQF0VtZLM4fkr8Hy09BrjHGVGo+qIuUvnt1DwpPbdJc3zI9TwLx/8Tju&#10;ntmP68fpJg/7m/DsxYO+lA+h6WlBk65ToDTADNyNk77bccxrKw57bsUB903Y774Fod67cTjAzWTA&#10;XT5FkF7hD/LRXcTFscGQloaCvDy8KdQP7TV/aG8J0reEquVIC+lG5Uh/KyxfFVpFCuxCBWWpNDCV&#10;yPM5WOZSr+ncRo4cYZJdBC07TCnwCBiCkVyUxvEJdEqiEfTkOpWRqjCnBUU+wKtqbGBVAyaFW6uY&#10;9z7C0urf61Xi4CSFdr9r097ARvVf//DFF9i5c6dJvspJTmKD5CkaNqxr6sKa++B1BTSdT1BWGbuR&#10;I8YaEAm4tWopIach3Zw1JlH7Cjj2jCdyrnXqKnGnKmFpZfDqHuz5JHVO3a8+oxoBOr+upWM7dOqJ&#10;AYNHo0p19Uvyf5auUrCsUqUyIV4X48dNN+HnPr0H87zqb6yBqZPnYfzY6bwXOkaeQ7DsSlA2aNwc&#10;latU4X1oTst6GDN2KiHX3fQ5tifEvixfHs1atjKh05b83H3Z+Khep76p86qatAKmlnXqNTLfdxPe&#10;d2VCu1rtWjy+J/8WVkKSPkvN2o0wY/YitPquMypVrYu6DdS32QMdO3YykYXXuRlQNSh1pWRpiFpC&#10;HJJiIpFAkMaF30fUw9uE4U08vXudQL1GXTVZstKze9fNMvyO4EgHanT5F3AsrQjCTv2fUTw2hs40&#10;hrC1lp8q7sENxD+6iViu2yp5/wGPfXARscUJQb9MDLJCuRF3LFiafsvrJ5H4+Br++F+A5Y+Epaqo&#10;HQr2MEXUjbMsHmd57kAAzhCWh+mGTp+7ADd3D3i7u5hEHvVZKgTr6bQNQR67EUoI7vXeYyaBlrRu&#10;g9J2lDYsQxxelwVHW59zlY4qC5Kf0yfwNLD8WOzAypb91Gla/ZtWH6cjLD++b/WHWtstWErHQhxV&#10;DFatC7TF5yk3YZ0XxlOTN/hi1npPTFu1DSMIvhEE3HC6xWEE3PAFXJcIyWGLtnH7di438z26ymJp&#10;3+HcNprLsYTmaG4bRYiOouuURs5bh5F0lCPMkoCdvRYDZ9JVEpb96Cb7zlxpaYZc5jJuW43u09ei&#10;DZ1l9zELMYAA7TNpIXpNWIBe4+eh8/BZmLViG7JTrRkrbFhGa/YCTZycno/0zFfmx3AlzA0PQnfh&#10;7JZJ8J7eFZ7jW2HvnO7o3Iwt7YpK3KiJqrUIS/6IVSZsy9rVeF0oZ1lIZ5lvzUBSDMs8TWZdLBuU&#10;WrdDr3b41XKVEUiOCTfl/xKe3kX849v8kV0nwNniJTAfXT6OO2cP4dqJEFw6HIQLBwMoP8LSy+hs&#10;qBdh6YnT+zyMyzwe6IKj/s444rsLh7x3YD+hGeq6CftcNiDQaS18dqyG17aV8Ny6Ej471yHAeRNh&#10;6ozjIQTpiYO4e+0SGxMPkfyc98lGhrJf39J9vn371kiO9DVfvyRcXxYUEooEZUE+l/kmY/cN3eub&#10;wjx+N3SxxdAsC5yfg2W2GjUmBKvEnhReuwDXr1wx4wjbtumEaVNnm4ezwKFxi8uWrjLuUW5SIVQT&#10;QiRc5HQEU4FVYdaqqiIjl6ZGDx/+6ldUHVhlpsotVqkiuFVB5058QPP8yh7V8XqQq89R01AJoI0b&#10;NyGsGuHKxXPITU3Ey+x0HAzdayZ8VsEC7d+ze19zDwKt7kPb1N+oMZU6l5kurBohWKkyj7GSeHRN&#10;OVIbso0ImXr1GqB8+YoloVyBVefTfoKuzqv99V3IkZp+1yat0Kp1BzNbSCW6Vs1NWY3urhqv17uX&#10;VSReYdmJE6bznCqgXoHnrcfXMzB+wlQTaq1HV96uYxdUZKOiWnWFZ3m/VeugYqVacHLxwqq1W/DF&#10;l1/RYVbFF199DScnN6xavZHfAZ23CiXQUXbv2ReNm7cmXLvyPNXMFHc1a9an422Fb5s1p3NtbMKu&#10;lvPluSvXMmM8v2vfDZUU0uW2lnTSvXr3M1OxvSu0inO84/+S9J7/X2ad/0uaF1UD8M2Qo8x0/t5S&#10;zN9Gxf/TNEl67DMkRj1B7JP7iFblH9PnaZW+kyN9TCcqyZHafZ/PuIy6R1dYLAEw7qHqUt8wlcti&#10;qRieJ/YRXz++Wbztxi/1WCI0H16hrvIclmIfyHFe5jUETl2LDvYuXSfd8bMbZ/Di6W389IGQ/M/A&#10;0iT4vDLl/gTLS6f24+bFYyVFCeQszxCYh8KCcfLsWbi4OMPH3dkk8shZWuXutsDPdecnkHSEpYFj&#10;sZssS4JiqFS8XloC4uegqe1lQfGzMiHa4iEowerXFDAVpg3AkX3q2xQIixUilQVLushf7KPtXDfA&#10;VMbtZ+RwjnKTNvlgylY/TNjghTHLnAi8DYQlYbZkm9FwasiiLSUa6rCUBtMxSkMovR5BxzlqCZeC&#10;pyBqZK0rXDuUoBw8dyMd5Xr0n7UW/WavQ18u+8xYjd7TV6HXNAJT7nH6CnScuAzNBkxFx+Ez0Hv0&#10;LPQYPh3dqR7DpqHjgAmYNG810l5omEYaYakEnFTEPLtvasmmpOUgLeM14XQDl0OdcPeAC85snQzv&#10;GV3hprGWc7uhZ4u6qFZeQwHoPmrXN7CsU70R1i1fSpC8Q1pqDjLS8wws7TCsHWqVbFA6hl7t8Ktc&#10;pYo8GFhGPTaFomNVKPrBLQL8Op7duoLH187i/qWTuHXO6nO4dDQUFwlNhWQvUOfCvEtgeSLIhbDc&#10;TVg64bDvThz03m5gGeaxDSFuWxDsstEocPd6+BGavjtWwXPzMrhtXAy3DYvgvGY+nNYshNO6JXDd&#10;tBLeThuxj670eCgd7ZkTuHebD4aoZ6ZoveaffPOqEG/evcfb9x/w7h31muuv3uJN0UsDS0f9Gixt&#10;CZZK5rGgyYZNVgp+/vEHLJi7kI5oCjZs2GJCkY5zUAog6rMUmAQZLfUA1nZp7JiJxo0JfNpf0vuC&#10;huaRVMk1FfiWvvmmAlq3am/AI8DapenkNOU427XtZMDavm1r8yBW4XjNuTlv7lx8+YUFV11T1YQU&#10;LhVwFR7WNQU1q6xdL3PvCoFqSIbcpq6je7TBau8rF61+Wbln3bPOr88oWCozVkvtr3vVPtZ5rULy&#10;ygQeOGS4mfBZc3wq+7djh87GYdqAUvatvksl1qh+a98BI7Bg8SqCdhYq03UqdFu9ur43Jf3QnVar&#10;i9HjpmLazAWmcVKJ96IZVgYPG4tR3F61Rj3jTJV01IP3funqXTPDyBf8Xus0qI9mrdqhK7dXpcMt&#10;rwQq42Stv1ONWg3Rgo0huUnNcyl3WonvjyPEkwjL1wUEIRtR9mw1pSWQvhU4KUH0Q1G+kaBqL9/m&#10;59KhEqo5WTwXnwfpz5H5Igapz1WKMxwJUY+sacAIOblChVE1tESRHgPO+3KJ14rHa9424zdjw28h&#10;lmCT4j4jvRfzhDAlVOVAJUWQYh9cp7S01nVNOdnwmxfMbD4/ff8RlP8MLN+8KjIVfB7dvEiQeODy&#10;6QO4del4CSyV5HP20F6EEQRHTh6Fk5lhxMX0S3o47cSujevhvHUDfPfsQCDdZZCncwk0bQmYAqcj&#10;MB23OW4vC5a2/pHLLBOOv6LPhWhN8s9/QY5A/DWVG7HWG8NWe2LIKg8MXrkHwxdvN6FWQdLWsMVb&#10;CUILhtY6QakkHb2mBMohBOKwxdzO4z8Rnai9PnjhVgxaQM3fhgFzt2DAnC0E5ib0mroWPcYvRbdR&#10;dIwj5qAL4dhlxGy0HzkfTXuMJxinotfQqegyeBK6EZTdh01Fp0GTMHbmMrx4rkmZ00xyj5xlHP8R&#10;Y2MjkJKabWAZ9+AmLoU44d5BF5zbMRU+M7tbVXzm9UDf7xoZWNasQVjWEiyboW7Nb7Fi4XwU5r0h&#10;LHMNLLOKnWVuStwnsHSUHKVj+LXEVRKUCREqLP4A8ZqZ5VExMBVKunkej66eITBP4DaBef30IVw9&#10;ttf0Yyokqz5MuctTe90Jyz04FrAbR/x2GVge8NpGUG41oLRhKVAGOK2D/6618Nu5Bj7bCcwty0vk&#10;tnkFnDeuxO71y6iF2LVmLnasnoPtq+Zhx6r5hOhyBLtuxQGf3TgV5scf4jHcv8HW8ZMHSI6nm87I&#10;4IMtn+DkD/adfuBvzKwJmvH9DR9acplFdAIKxdoqJHgtWFqZr6rYk5eVSleZi73+fmjT8jsDSzkn&#10;AUjAsMGopZyVwp9aFwhsWAokClHKmQlAem3DSKARZPWwV0UfVb+R+9O+AnKf3gMNkHS8smpVAEFS&#10;Nu6kCePwJj8TOS+ikRQXgVYtWhgo6pw6XmFShVR1T5KBAeGk+9O4S51fUNNnUWKSi7O7uScbltIf&#10;fv+16Zc9d/aSAaqGmOgc2kdw1dRggqQNPl1b5xdQBUsdM27iTLqzrihfsRa6duljGgYaD6n3dE86&#10;VvdSm8dWIxB/90VF7HL2hK/fPt6PZhFRmNiCpfZXQo5dH7lTp+4GjO0I2y++rmKm8eo/cAQq8v7q&#10;8DN26dILE6fwd9q9P76iO65YtTLmLVxOsI4mNNvg64pV2PD4OKSnEc+p2UjU11qvYRPUoquuy+X0&#10;WQv5W43m/w3/R/gbNlO6Oehz4CwtC6J5JfD8/mUBvi8q5JLi8oPWqfdFdKyFVg3jouxUU51J09Rl&#10;JMWaamUvjEt9/PG3aoBIYIYThlTME4LPrN8y2y3dxvOIO0h8dhdJT++a7pbE8DsmR+E5wSnZABUw&#10;lUOhmZt+chg28lth+U6/M8LyA2F5/+pZuipvXD13yDhLM86SsLx8NMTA8sD+YBw+cRQ7t29FsLer&#10;6aNUmbudG9fBdfumEliWBqWAaMsxHCtAlgVLW2XBUiqrb/O/Cs2ygFmWBEIlBjm+/mf1CSwHr/bG&#10;oFVeGLjSC4NXuGIo4Sh3OGzJDgxfugMjluzESEoQHbFkO4YvEzzpKAnJQbYEQWoojxm6bPdHLXcp&#10;1h6jwcucKRcMXOaG/ktcMGDxHgxc5IK+85zQZ+YW9Ji8Fp3GLken4XPQmeowchGadR+PDv3Go9fg&#10;aeg6eCpBOR09qe6DJmPk1EWIi4kxrVLBMpfuMibiAWKinhpYpmS8Qvzj+7i4zxn3Drji/I7p8Jvd&#10;Ay5jWtBZdsWg9g3Z8iYs6SyrFsOyVq3GWDB9KgpyiniOfKSmEZiEZVZ6Bt1jrAGj3TdpS9tsUNrh&#10;V/VVOsJSztK4S8Iy6v5NRNzlD+f2ZTy+cQEPrpzBvYsWMG+cOkBghhiHeW6/7+dhSWdpw3Kf6+Yy&#10;YemrsOzWFUaCpfvm5QaIrhvlOPl6g7SMovskPD03LUEAHankv30FfLcstbR1GQJ2rUOY6xYcDXTD&#10;mUPBuHXhOML5GZ5HPmYLPo7fV4b5Ib9/86rkhy+QvuYDq5CAVe3gHDlKPgTfvnmNXTt2oOI3fNCW&#10;r2zcXo8efUqco+3iBBn159lTXuk9wUb7KVQpwOp9wcx2pQrfqg9RwOnUsTsdXH8eP9A4ObkzVegR&#10;JJSNqmEPDRs2pvOsRMBVxBe//wNOHD2MolxVGkrF6eNH6Cq/NOfXrCXK0hXQBEPBTiDXugCl+xLY&#10;1Kep+xMQ5e42b9pupgwT/HSs3pPkQtWvqnsVILVNn1GuU85V4NX5bMdpfy82cGvUbIT5C1Zh67Y9&#10;JstUcKpZw6puZN+Pzqd1hUS/o4ttRwg2b9EWI4aN4WdShSPrXtQIaN++KyrqHirXNOMi1SDQvWic&#10;p7YN5TFdCGXNUanJoysSuIMGjzRhXU0VNnbidDPX5sDhY9G2cy/U1YTSGjZToRo6dOptCqjXbdAY&#10;Dfk30L104Pek5KBn4Y/wrijHwNKe99RWaXhKr9nwcpQjMG3nacK4+VI+t+XhTa5CunSgRQV4T5Da&#10;+kD4fK+Gn1Hx+ku61kLtT5eal47C7BQ2EpOQnfocGckxSEuMQqoawvx9J0axERx5l7qHBMHy2T0k&#10;EphSAoFplk8Jzie3+BwSMK8j8vZFZMaF40+/cYylDUpHWGrYya2LJ3GMsLxx9jB/i4Slho4QlpcI&#10;yzOH9+HQwX04ePQQdmzdjH2EW4C7FYLdsWGtgaWPy/ZPXKUNx8/BUPrcdskRhgKklvZ2+7Wt0rD8&#10;RyoNy5KwLAHoCMPS+tx7Jdm1VGk4lrXNVrlBq30wcJW3BUuBbdEuDFu4A0MISGno4h10jxJfE5iD&#10;CNOBdJcDCM4BS3daWrIbA5e6YMgKNwxdacsdQwniEq3xoXvlNXitAVR/Xq/fCk/0We6Bvlz2p/ot&#10;9UCfxW7ovcAJ3eftQvvZzmg0YjW+Ixx7jyQgh0xB96FTCMup6DZoCoZMXIDIiAjzIzITBguWkQ8R&#10;GxmO5JQsvCAs48KfEJauuLffDZec5iJgTk84j2mG/XM7Y2SXRnwQ8GGnWRL4cNIA7up1mmL6mDHI&#10;z8xDcmoBkgnLVFUD+hVY2q5SoHTsqywLlpqzTxVHlJigRIXHt6/g0fXzeHj5VAkwr586ZEKyFw76&#10;G3d5JsQLJ4M/haUdhv1HsPTettJIsPTYTDBuWvqJ3DYuMXIlMLXP3t3rsM95vZHWg53WWtq1BgHb&#10;VxKcy+G9damRp0C8fS38d29CqOdOU49SY0mVZKSkjBRNAp72wjjMN4U5ZvaZ93SjFy5e5kPcKhUn&#10;IKiPUS5PD3a9lmxYClCCkh7qAo6Apz5AhTA93H0MFO3EHcFSySaCjfoBdYygUf6bSmZ4h97TtmrV&#10;qqF8eYVlO9BRNjMu6w9/+AO6deqCbJVN5INRD3CnnTuM2xSs7FJ7NrB1fV1TINW9CmSCjj6Lwq7a&#10;R9cS1HU/qvWq7Upkqq2QPwGprFdBXsBUSFifW4ASVHVOSa7SPr8NS91DhfLVsWjBCpw4fs4co2vp&#10;ePs71D5ywRpf2ap1O/QbNASVCVOVpFMDwyQOseGgfdT3a19D4Vfdr75TNQRMEYQqNXjPjTByzHTU&#10;/7YZKiiZitub8/MIspWr1TPl9L7rwIZN/xHo1W84Bg4Zg46Ea8MmrdG+Y1+TlKQC6qPGTka3ngNN&#10;BaDKVSrj/p0b+PnDKwM+/Y4FSYHThqcjKKV/5DRtYNrSa3u7IFqWStyoURF+IJCk96ZaDoFFaL1/&#10;S5C+J8DesTHI9+RarWIibFjl6V6TkZ+ueVwTkM1ngkpvpqm2dtwTJMU8JFjvG3Aq5JuVEIk//fAR&#10;lmVB0pYNyhJYasn7vHbmCE6G+OLWmcO4c96C5aUj+3Dx6D4cPxiII4dCEbo/BFs28bdMaPm77sTu&#10;LZuwbe1quGzdAG/nbZ/A0gZlaQhKv2W7DULH9c+pLCD+mkrD0gamwPe50Oxv0a+BsSyVG0hYDlrj&#10;i0FrfdF/tasJsyrbdTDhOHiREwYsdDYwHLxsFx3hLgygBq3YjQEr9hBwrkYDV3pasOW5Bq+SvM36&#10;oHWBn2jg2gAMWO2LAdxX+/cjPHut8qAIzdXUCg9u80Rfnq/nSm90XumP5kt80G7qWvSig+01ZyO6&#10;TVmNThOWoMOI2egzZh6ePAg3nf+5gqXCsNGP6C6flMAyMeIpLoW4GVhe3l0My9FNETa7E0Z3b8qW&#10;cyXjLKvVaoA69ZuiRt1mGD9kMLLT6EzTCijCMrOwBJZlgdJ2lKX7Kh1haUI7hKUmyVZ/iID5VGPJ&#10;CMsnNy/i8bUzBph36dhu8gegf/4rR61MWQHz9D4302951N+CpUBZus/ShqVAaYdhHWFp3GUZsLSX&#10;nluWlYCyLAmaQVTg7mI5rTEK2LkafnSjPoSpNwHqzev4bluBQEJ7n9tWHPLdjZP7vPCKju3C+bN0&#10;dHT0fNjKPQkGAocScgRDa07JGma7AKLtAqLtGuUy9bAXeAQZhVOtvjwLjCoqIDBqHz3QBQ/BR3AT&#10;BLRNSUCCpQquN27cFPXqqWpPHbju3oOifP69X8TgbWE2Zs+cji+/+soARRDUNXS87k33rnXdo7br&#10;3HbykLYpm1XhToFLsNUxun/1jXYoTvjR8TpW4VzBS8fps6iRIOnz6Ly9ew0o2dfUXiXY+vcbRtB2&#10;RoP6zeia+5r3tN2uCysIayylhm706z8YtfSdK5lH73NfwVDHqT9U++h4AVbnUJ+l7tkGsz5D5Uo1&#10;0aJVF/QbOBTlK1Xhb6auAbFCvC1adyIsO6Imv5P+/QahppmQuq4B6L6wo5g+cwm+ocv8umJljKMD&#10;VT+oZiDRTCz7gvzp1mKRHBeDrBeJBE4qoZhJeKrgvjVJ+EtCUds+B0xHh2nLEZiO+sewLA7fUoJT&#10;iV4XmBk/PlA/8PWPEsH14+tXRj+8eU2o2hJcX/GYl3SCuXj9MhsvC9kY4P+/JmHX9HXKhJWjtGEp&#10;B1kalFJpWCrB5y3vV5nv6ipR41rPDCvnIYSN1VCcPBSM48cOIHhvIDZtWGeSe3zpJJ02b8RWwXLb&#10;xpIwrB1ataEn6bXg+WsA/TWVBUhHlQXEf6SygOkoR2hqXdtKr/8zcgSp1rWt3ABCbMgab8IymE6P&#10;X67XTAQeHINRy/dgBC37/G1LMXHtFgxaTue30hd9V7mhPyHXn1AU2AS8/mv80H+tPwYIhrZ43gHr&#10;gy2tCyIogzBgTRCBHGD278fj+xCovajeVB+epw/daF/Cs99KVwLTHd1X+qD1ch+0mbUVvdb4oxfP&#10;0XNVAHqs8kWPhS7oPXsH7t19xh9TBjJTkgi4VMRHP0X0s0dITc5EckYREp7F4WLIHtzc744re+Yj&#10;cF4v7BrdHKFzOmFSDz4UKlVGrep8ANVqiJr1m6AOYTm0f19CMAOpxc4yJaMAmWlZyHnxadZraVgK&#10;lI6wfBH9BImRjz4Nwz7RpNlKhb9h3KVgqc76RwrHXjtPd3nSCseeVpZsGC4f3YvzGjsVZoVj7YzY&#10;Qz7qt5S73I5Q963Yu2fTL5ylYKkQrGBph2PLcpcGlpQSgkJc5Cxt2aDcUCy6TUGTjjOIsLRdpxxo&#10;EK8duFtZuRsI1DXcvpr7rSVI1xlwBhHmN65eQo8e3cywCj2AlbmpB7JgOWP6bD7grfGSPbr3M4UC&#10;1M+o4SEKeWo/ZcNqqQe7oCIgCkACi86nB32lilXo8Dpw+wA6RsuhaV/tZycDVaumsY+Vjfts0oRA&#10;qV8fPXv2xPPoSGTygZ2Z/BxZyQno0a0b961lQG07LRtugrANNYHPHvKi1xp3+R3vYcTwUWwUaEiL&#10;lTkrl7lrpwv3HYgvvviK92aFm/WeHPOwoaOKQ66qfduc4BnKe2uETp26onfvgfiGrrB8xaro2l3l&#10;/Lrwu7CKv+uzWd+DGgya3LkX1dOcS5+xWTM6XWUM17Rcp76Dr74sj8OHT2Lq9Ln43e+/4ecsdpY8&#10;n8LHNjAFS21Xqb22bbsUFxiwwKqGgerPduvex2TDaltzzWlJ5/xNBX4vdRvTYY5G/4FjMGL0VDPW&#10;shGdZhf+fTXmUhWUPHasx/2z+9kY9MLJvZ6mUXUqxIcNx5PITYpCIV3+y/QEOs0UM9G79IqweZ1j&#10;6WUuISpXmmfpFUFpai1r3HFhvsne/meA+Z5AsvUJLKXXlj4QXCV6RfdJyYUKjm8FNYVO6Ui1fPeG&#10;+7zlPgTfD3z9I9d/4DYbknYIVrC0JTBqWTYsi/Ca4L3IZ4OyXm1Yapzl1eNhuEponjwcglMnjyIg&#10;MAibCcsDAe7w3L3d1IXdum61leBDeH4OlgKa42t7W1nbf032MaWlsKzdl/lbJeA5rpclgdGGo/26&#10;9HtSaTB+ToKkDUodV2725vGYvGkTeq89agDnebQPzl1sid0Bq7DUfQh2+1dEwJEBWLpjGkauW0PY&#10;HUDfFaEW1OggjQiyfgSk1Ld4vT/PJQ1Yby37rub2NdyH6sv3+6z2+1SCJ8/VW9A0jtMXXVYGoA0B&#10;3mrWdsLTj/e4Fz1XB6HH2kD0JHj7EJw37zxDEWGZkZpEYKbieWwkIgmlFMIuOb2Aji4JF0NdcO2A&#10;B664L0Twwj7YOaYFQgjLmX2a8eFTGbU15q1mQ1Q3QxSao2+v7siIT0ZqWiFepOUQlvmEZTZykhKL&#10;QRltwq5aL91XKdn9lb8FlgrFPrp5yej+9Qu4d/m0+ee3wrEHcYU/gAtH9pmKP+q/PBnsRmDuwRG/&#10;3TjoLWDuMLBUKDaIQBMwJdtd2s7SBmZZ7vJTWK4t1jpqwycK3bPRWicwtfwIU742y3XYK+cpB8r1&#10;YBeCVfvr3ly2YcyYsWjRohXB0Mw4LPXlqd9RWa2nT503LkcgavxtC+Pc9OAWpAQCQVJg0cPehpJc&#10;po4XwCwI1OJDvTLatdOkz+oD1ZRXVqKQYCYA2ECQ1C9Xu3YdE2rdvdsJ7/jQTIuPMeN2H968gWpV&#10;qqECj1Wyi/YVNBV2tcdaCp66P1XlkfsU9HR+bde1Ro4cxf+rGgRmFXMPjRrqc3c0YJab1bhQAUbn&#10;kquU09Nwj7bfdcKC+cvRsrnGf1Y0Dkz9rm0JSE2H1aFLd/N9CNj6TvRdyZnq/KriM3zYeANNQVwO&#10;U/dUi/va++s7UT9x5669MXbCDJ6vt/mcOqf2Vbhan1evdd+2K+5N6Xjto/cU/h0/brL57u2/j32N&#10;igR55+JZTr78hqDlfY2bMNM0Sus3aoFubMx88eXXCPV2wfu0SCQ9uoLoW6fx5Mpx3DpzAJG3zyM9&#10;9hGyEyMJzWjkJUWgMDkSRSlRpoi4qmYVZSYRoi9MCPRldgqlMZtpdJZ0oASmxgW/Uf/jb4Sl9AtA&#10;liUHgJWW3i9ruyRHakTglg6/2pC09XlYFqIoPw3njgbj/KGgT5ylXOUl6sRBwvLEcXj7BmDzxnU4&#10;JFg67zCl7gTLPXSWGjqiMOznYOkINcdtjvv9I9nHfE7/DDAFPMf1/6wcoWmrNCQ/p3K73b+A895F&#10;GLPjEPpvPoy1nuPgG1ILQcc6wTdsLI4dn4hDR/ti7Y6KWLC6POZsGEZn6IHea/YSnATgKsHOF30c&#10;gUmXqeWAdXKWdJMEZu91AZb43i9ASfXiuXrSdfZcw30Fw3V70XFNCNqsDKKz3E7X6Ut3SWe5OhDd&#10;ea1uBLDc5qWbj1DE1mamYJmahoS4qBJYJqXlE1ZJuLzfFdfoLK95LMK+xf3gNK4V9hGWc/q3JCwr&#10;oaaKZNdshBr88f//ufvr+Cyybd0Xp7txJyEEYsQF4p4AIbi7NNJY4+7u7hII7u7uFiMukOAubUv3&#10;2rL2kXvvOfv5jWdWZijefpFea+19z/39MT5Vb3nVWzW/8xlzzDEJy/DQQGTcTEOOwDI9+65AV2CZ&#10;exd3BZaEI/O9GtP3oNSK0qwqaQTlp9yw2hVLWDJjyfkjRncSfgR0xypgSi3y4Kbl2LeBXUnY53Iu&#10;ti6fhcQl0xUwqS7piqW6pDuW0DSrS+2O/ZgrlsuoOBdOHCwQZCDPaLExYuM+MDM4La0EmjK/evZ7&#10;WztvBDYvno7B3bpi8aKVaN+uq8AmUgGHoKGiouLr0L6rFLSiNAUsTA7A/n9UTlRoVFwsjDUoNSwb&#10;NWqi1CXXEToqD2uFSgKMYAEO07xVUuBigc/zsdDnvgQe4cY2x2++KS3qsi5SUlJETd5RHeIfF+Ri&#10;x6YElJF1VFw8NtUvVRrVrlZdVIoE/qKFy1SbpoYwYcRzsN9nrVoCpypG0gDClu2n9va14e/vr9zB&#10;zMRDtzGPSzc05319AtGieXtRqMwqxJy3dM3aYMOmrejZpx9KlzeUOcFEI7zYp3Tl8rUYM3qyHJPq&#10;W84tx2O7It2yels+K14rr6Vceakk2jmjTYfusqy+yg1LiPLeDOVquIF1NxTeF43n0y50VlZ4zfq+&#10;CUru5yhAZBKC8nLdzPRTkaOWePoopVm5Wi2VSL1c+fJYtXyJKLpCgeFNFKRcRU7SZWQlX0VhZpKA&#10;MFOUZI5Uhtl2mYWnBRl4evfDUX2e5KbiSY78Z9nFJvNP8mSZbKtMAGrZtvkxYNJePHnwHoqfMDPE&#10;vtQUKEW9vpF5umHNsDQD07zMvD/PS1gWyTPYuXE5Dm5Zo0BpdsMSljsT1ytYzluwSLVZbloxH/Nn&#10;TMHUsaMxSQQP+1kum2v0s9QRr9Zg9ikj6CyXfSkkzWYG4t9i1oCo7XPrtVkDozYqSw3UUjPnfoMF&#10;S4OxZHNzfDe9FzoOD8GU2TWwZI0btuyNwY497bF2QxyGjbbB6DFlsXilE2YKRPtPjsTgWW3QQwrk&#10;GFGAYcPWI2L0WsSMFtUpgIyhohy9CrGj1yBKLEzgFi7LaRGjPjQqxTBlXL9KgThy5BqEjFoDz5Eb&#10;4N1nJhqI6gwbuVa2XY0wOU+YHCd0xCrsOHJFtQHkZ2eIZarEzNcuCyzv5AjoHiPl9h0cSliAw1SX&#10;80Q5DWiIaW28sLqnP/rFsSCpjJpVK6G61HirO7mhtqM7woKCkHbtFnJyH8kxRFnmFiEvrxC5GakC&#10;yJtS2zUUpSUsLVUl2yu1siQsCUoG+LAvlw7yMcPygsDy3JG9OH1wF07s344TezYb7lj1IazBvo3M&#10;+7gMu9YtwbbVC7F5+VwFTK0uCUsNTO2OZZDP52E5SGA5UGD5PdbPHo2Nc8cgQcHSsA1zx4qNLzGC&#10;kyrTmhlQJVwniI1H4uIJmDdxNELrh2FA/2FS+PoKEI32OBa6NBa27DtIoLBTP0FptL0ZmWyYZo7A&#10;YkHMKfchqKh2NKTUsZRbspoqwFnY16ntpEbJoOqaOWOugjNVU1yj5mjWrDXc3NyVqpw/Z5Zy2eUI&#10;KAlLFqhzphvBPdXlOqhYeV4ak6ETOhocBAbBQaAQ6ka7q+FaZu5UI+VdDaXCuB+vr7IoXmbvoYuW&#10;0Kai5nF4Ty7ObkohNmzQRCnMsuXLCWiqwLdeKNpJhSI+vrlKSKDhp44pz9OmpgOGDpuE74eMh4Ps&#10;X65iBdS0t0PXbv0QENAAlSsyAthO4O2gwMfnxRywrGDUsnNE4ybNERgSgWoCNrpX2f46bOgotS3v&#10;j91batS0F/iJQpZr5L1XLF9Vtfk6ODhKJaCC3I/A1cNPXZNv/SDYyrkq8P45XmxNpsezRXTDxrCR&#10;5eyPWV3+58RNG1VGmkcF2crVqkYQEmNCCDavKLcqTZTi0/uFeE6gPWAQj5gse1GUb9j9AjwrzMMz&#10;AetTBdccPC6gZeGRQJUqVNvjYpA+vZeB50VZKkjn+QM5xsMC1b3kpShM2isBG42Rs6qtsNiemeaZ&#10;Uef5M0JNlCADf8TonjVDTttb2ZZtnV8CSz2v7BlNIP1UrkdgWZibpgZ9PrB9g6pYn9u/WaXPVOpy&#10;23rs2rwBu3Zsx6w58zBx/FgkrlzwK1iumDfto7A0//5S+Jm3swZSS/stqtKaWYOeNmvbfOm+2jQg&#10;OdX7lFq4xAEr1gYjYWsw1m4Mx/LNkUhY3wqLl8Zg2kxvTF/ggSGTaqNT36roPqAmBo11Q+/v66BN&#10;j1Jo1bUUuvdxxISlY9F1xjzEjl0pUNyC0JFbED1uPVpMWK3gGTJyI8LHrEXEmNXKws0mcIwcu6bY&#10;jN+Ea4RsHzZ+LTzHb4ZH/9mIGbFYtt+ASDlexFiZyr4hw1dj8/5LJlhmID3lFq6cP42M1AzcyX4q&#10;iiEDhzYtwuG1M3FiwVBs+L6xUpaE5aAmvqhepZLAsiKqS4FRXQqB2gLMIP8AJF26ity8x8WwLBRw&#10;FiI7k4kHCMv3Ke0+54KlaVWZRFhyhIViWNIVawnLs4Tl4T04JcBkDtmTAkztjmWHY+Z/3JOwAjvW&#10;LcW2VQsNhbl4mmq/LAn2sWi/1FGx2g1LFWk2BUuxRQLLBFGVifPHYZMYFWbCvLHYOH+8TCco2zh/&#10;ojIzPDVAtW0QUG6cO1mOMQVbV8xD4+goAUd1NI5rCWfnugoUuqAngBhFyj6JhJJWjmy3o1uT0GGe&#10;V27HebppdTTs8mWr0btXP6VMuYyQpCtz7ZoEDBo4VApwwx1KF+zUKTNLgnRsajA4pya++uor+Hi6&#10;ScUqBblUlZwqWBbgu149VDo4FvgEC6+J+xJsPIdWkbodlOsIFq6ni5nK0mjjNLp6ENJafVE9VxSY&#10;UXlyewKW63i/fCa8Zm7PCNoKlasgKExUuH8QSpeugBBR0kzPx2NyW567pjyXsMhGKpUc+zJ26d4H&#10;zm4e+LpsOTWeZPfu36NhTAuULVtRKh8eJdGzrHzQCMfwqFh079UXX5Uup6DNexkxfIyCOPtXMh0g&#10;r6Prt33g4OSqllGBcrB0upTr1KktFRdfdWwbgbCjixsqMHNSNbl/gSJzyXIAaP9gjmdpCzdvPzRs&#10;3BRzZs9S2Wzedx3Rka9GQI9l8A5V4XsTcCpFSBeqQE25UosBp5Uit3so+wkInz+QY93PV/0sn6jx&#10;ZDOVPbondjdT4MwB2WVdcSCROmchYS370p37+L6yl09o7HryQHU5IcDY7eStAJORsh+FJe0zsKR9&#10;CpY8D6NttzJXtFSkzx3eibN7N6r4BpYTVJZ7t21UsJw+c7bqOqJhySTqk0drWE5XsNQuWA0wbZZg&#10;s7bcbF8KVW3mY5pB9qVmCTezWdvmS/fVpl20nNf7lDpxsg0Wr/DFjHk+WLk2EDPmR2PGohhMmV4f&#10;vfvao2OXaujdzx7dezqjT39PjBjtg+kTg7BycWOsWtoMi2bHYc6cMPQd4oXh02IwbuV3GLFoOEYu&#10;aYeZK6MwadkgdJs6X+C2QWCXgMhxohpL4GhY1Li1JRYxRkA5dh3CJ2xA2JSN8JyyHW6D5glAlyBq&#10;/EZEjV0v2yWobUNFga7feeYDWGakJuHKhdNIF1imZT1GamqmguUhwnKhActprT2xorsfhrbwBwd/&#10;Jixr1HIyYCm18vo+vrh25nwJLFX3kZx7yM74EJaEpKUL1rJ/JWGp3a9srzS7Yc2wvHTykKEsGeQj&#10;wCQsz5iDfaTWaAbm7g3LsWPtYhX0Y+mStRbwo9WlBqbZ5o9nN5DvsXjSYKUqNy+QD4zAlOlGmRKW&#10;BKQZmHremm2ab4Byz6oFGNSjB2pIoWlb21GA2F2A56DcrFolssClOmS6OBbgBAChSGBQdbEv4tYt&#10;OxEWFqVcqXS7ckogMZE5XaMKGFKoEzo8Lo/FYxqwqqFcvVSV7KrB9TVtHdXIGVSO82bPUFmIsgSS&#10;+empUvlJkQI7Bx3atIRdLXs4C1wIMsKS+3JKiBHWvH66KQkuLueUKozreF88P6+L98BrIIQYHENl&#10;yaCinj2/VdtzO94Dz8P9eFxaPalExDZoqlLDVahaSRSlqDoHV6Vuub16hgKm8Mh4NcJIpWrVVLcO&#10;JhFo37E3HJw9RWEyF60r2rftjj59+ovKbqHOo89B4zNydvVEvcAQBTfeE6+LxooK74tdThrGN8Pc&#10;hUtU2jtG5XJ506bNERgYIBUAuoqrqrZXFdksqr5c5aqiLGU7gWXl6rZwF0AygTuXhUc3RGhENMaO&#10;HSOwfK5gae4uQtfp52Bpdp/SXgsktfH3K/aZVK5LkxIsMVn+TBSj2KunhaII78m27F7yvrsJFS1z&#10;BBOgTwWmzwSmzwrFOBV7LvMvirLx6kEuXj2U/QXUrwlrOacGnQIng3xkSlhqNyzbLL+0f6UZltyX&#10;mYm2JizBoV2JAkupVO/ZqJRlCSy3bxJYbsPU6TMxY+pkJBa7YdlmyX6W86ZNxHKBJVWlGWAaJuZl&#10;5uXW1v29Zj72bzEz2MxmbdtPmbVjfMxKjZjgjmlzQrB6YxNMmR2O/sPc0bpHWXQd+A0GjamEmTNd&#10;ceJwK5w73xvTZwdi2CgH7NzdBWfODMC2bR1w7Pgg7N7bGZu2RmPJakcMHV0ew0Y6YPgoe4wbXwsJ&#10;CfWxZLkt+kyKQsNxqxA+dosAc52Abz0iJ6xHxESBqFjYxI0Im5SoLHTiJoSIRUzdAs/pu+A+aBli&#10;Ry1DzKTNiJmQgGix2HGJCBRwLtpxEg/ysy1geQZ3UtKRlvkEaSl5OJq4AvtWzcQhgfiGQfGY0dYb&#10;S7r7YnTL+rBlP0uaXR3YOrpKTdkXnqIWzhw5iDyB5Z3Me8jIYXKCImSnJwkcryM/9UNQUlFqUOq2&#10;SktVqWFJN6wZlgzwUf0ti2F5/th+nClWljQO13V0zxYc2b0Zh3Ym4sB2jlu3Fns3rsSu9csUMLdI&#10;zXHzsjm/AqbZHWuOjrWEJZUlXbCWsNRGlWlA8z04rdmmBZOQKAo3ccFU7BBFOW/8cNRWbXYCBwcH&#10;1c2DhbO9qDWqPAKNYzT26N4X69YmquCUsNBYUVvxAkN/UVCiPgQWY0ZPVADlviygWdgTFgxC0YqP&#10;v7meACFI+ZvGdfxNWHFeQc+GKrU26nv5qO4K97LTkUdQiuUJLFlQjxg0QMBVCVGiVgk8npcgIMR5&#10;fl47+39SQbJd0dZWzl+9hszLOs96ajlHIKllVwvLl68QyIcpWFI9cn+7mrXVYNR0M3MZj09Q0jSY&#10;jTZMN+N+mZdVlnE7VgYY7cs2zcZxLUQFhqht6MJm6jpGxboLPMNCo+Waaiq3baWqNkjcukMqu+NQ&#10;pryAVyVmMABPNejtXU9dH58hIclnx+uKiGoAv4BgVORIIwJjJ2eOcynnEMXL+/WRiiXvvVz5cgJ9&#10;tqXaK8Ayfyz3o6JU3UREyUfFxsOxrhfqOLnD1z9UFLEDJk+aCEaJEpSGovzQdHsjx619/EAA9ohj&#10;vb5PtcjMUdpU9w5tAizVtqjARfBYmgEiBSf2nZSpshei7GjPxajyio1KkqqSgzY/U9fAXMn5eCHA&#10;JDQJU2UKqNl4XpSjTLmLRfkS3i8e5gvI7wvweK73oNTXQkC+/y3XLYA0m4KlgDNLypvEdYtwbPcm&#10;XBBYntpreJ9OSKX6wNb12L17G7bv2IzJUydhnkAyceVCzGaqOypLgSVHHWEidarKL1F21iD399rf&#10;qigtzQwzy2Wf2s78+0utVL8hjghrWAVtejiiUbPyaNqmAhq3KY3G7aqgedtK6DOgEmbP9cf3g9zQ&#10;tGVFNGtbBYEhsvz7MMwUZblgTVOs39weGze3ReL21pgwoz5Co79BcEQpNG1VEXPn+2LO/HKYNrsU&#10;vp9dF03Hr0DEuE0CvY2IFkBGTE5AxCSxKZsRPnWbsrDJWwSaWxA+ZQt8Zu2B1xAGCq1Ag2lbETNR&#10;VKWozthxmxEgsJy79ah8aNnIy7qjXGmZohAULJMNWKan3cXJrWuxe8V0HFo8AgmDm2BmO28s6uaD&#10;cW0CUauaqB758DUsnR3roa5MD+/eivz8JwLLQlGXAkp2IRFY5qZeQ17qh+2UloE9uq3SEpYEpTVY&#10;mpWlhuXpQ7tx8sBOnNi/A8f2Ephb5Zq24OCOTapd4sBmJk1eqRTmtjWLsXXlfGyzUJg6QtasLgnL&#10;XwNzkKjOwZ+EJVWmUppKbX4altvk/IlL5yHQz08K1WqoLaqyVau2WLpkpVKFHHdSFagqBV0gmjZp&#10;i4kTZgjA2DG/phTKAo5KlVQkaF0XL1FDrVUhTmgRJDQW6IQgC3tChMb1ehuCkfvQCFoW/lStLMxV&#10;dyEp4FcvXqaUAEe60EZgsnBeOm+OUp4eHr4qzyyPo92rzHlKqHXq2A3BgeFynZWVsqpRw0jYThVL&#10;9yoDeypUqKBgEhgQUhKZytyxrCxQOev2VV0BUMcX4PEeuIzn0ffHZbwO3sfg70dh0sSZUsEIK6kE&#10;sO+jMlmv71/NCyj9Q8JQ18MbASHhSkFS9XE5z8dAJz439pvkdfGcCt5y/hp29mggitKuNl3FlVCu&#10;XDn131Adc57DjVEl8145ODbPS7duNbmH+kGhiI1rorqJMBaAidQrVbVTQ4DVEoXMkUsmEZYCpvdu&#10;WENZmmGpEhbcFxNYPnkowBT1Zw2Wz58YZoalAmYxjKyZBlaJFcPyzUujW4fuC6nnX9O47hWXP8G7&#10;F6IWBWSv5byvaI9F5T6i65cwLVAqlUZ1mpN2TeYL8O6pHI/9MU1w5Lw249qsw5JdT9KlnNm8frHK&#10;3kNYsrnm6I6NOC7AJCz37N2BraIux08ci4Wz5FsshiVT3U0ePRILZ07B6oWzlOv0Y9AyL+e8GXJm&#10;6FkzbvOpffR68/n+VjPDzHKZeTtLM+/3pVZq+Ww/tIyvgrj46ujU3Q5xzSqjYy9bdOpbB01b1EHX&#10;PnUQ17o8evSqgUkTXLBhVUMsmO2PESPcMXteJGbPicDUGUECxBAsXR2FzXvaY+KMGEQ0LIP6oaUQ&#10;06Aiho+uKX9UaUyfaYt20xcgYvwWgZ7ActImRE0xLGKyqMrJm4tti8BzqxhhuRfew1aj4ZjlaDh1&#10;K2Jlv1jZr+GELQgatwEzNh5EUW62gDINOVLYEZaXzp1CWvIdpGU8RlpqAc7sTFCwPLpsDDZ8T1j6&#10;YGEXL0zuEAL7GlLQKFjWNmDpVA+OUrjuStyAgoKnSlneyaIblrBM/iwstQvWEpY0a7A0u2HN7ZYE&#10;JmFJO75vuyhLqsstSl0asPyw/XL76oXYtmIOtiybhU0CTLM7lrCkaXVpDvahKVU5eYgya7BM5O+F&#10;E5RtWvC+3dLSCMsti6Zg2+Jp6NWxLTy9gxAT0wQRYQ3USBiTJk4zXKVSkBIMhAGTCNjaOCAqMk4t&#10;J3RY8FLFsH8iI0MbiCLh9gSCBgYVHqGkoaDX6eNyyuWcsuBnogMFHdmGXTGaxsejKCcPhVmZuCuV&#10;LG0EJoeKunr2NBxrG30H2QeUw1QxslSfi5GjVGReoiIDAoIUMAiQ2vaOqh2TEGIAUfny5eV+jDR3&#10;hCP7gHIQ5SBRmszzSmMbKJWqzujD661pW0eO4y3XLcA3teVyHW3E8HHYsnmXKE93BTdCURvvmedn&#10;+y7XBcq5gsIiUVFUb2WpiMQ2ileq75tvyqvoV1Y8qCoZMKWVrnpuYuUEgM5uXnBxdVf/i7MoS8KS&#10;90VzcnJSbZZshy1fjgnrjehjjkbCNHgMCuL4lYlb96iuJMw1GxgSDUepBH1dtryo6x4qwMfSDatB&#10;qRIS0IphqdTlR2D5TED1j4KloS4NYBKWJW5Tuda3BKXYm1ey7NULZa9fPserYuM8jct/kP1+5L5y&#10;rqK8NIFqEd4+k30tYKnP/8H1fQSWKVKmbBFYnty3RQ3GYETDbsAxBgJK2bBv3y5s3rIRI0cNx+K5&#10;M7DJBEu6YRcJQAlLgssMDzNMLE0DzzxvzcwQNO9j3kav/3vMEmTazOss99Fm3v63WKkpI72xcmkE&#10;Bg1wR6d27nCvWxl2dcrC1ukb1HQuD2fvsvCP+AYdO9ujW+c66NnFCR3bVUTfnjb47ls79O5ug6GD&#10;a2PC+LpYuCAI8xbHCiz98d0Qe3T8rhbcPEpJzdwZ/Sd1QutxMwSSWxE1NREEZMy0zYiWebNFTZGp&#10;gDJ6yjbEiPnN2g3PkSvRaMxSNJLljQSmcaJC40WBRk/ajEkbjyM/N1+UJV1o6SpY49LZk0hKSkJa&#10;+gOk3CnCqT1bsGf5DBxbPh7rBzfFrPa+WNzZG7O7BMOhZjVVmNW0s5X7dZbCwBu1pfBIXL0ad+9R&#10;WRbDMvshsu9kICf1KvJSDFCaYalVpSUsdR/Lj7lhrUXEWqpLwlIpy12GK3b/tgTs27oBezevK1GX&#10;TH21bfUibF4xH5uWCjAFWFpd6uw+5mAfs5lhmSCw3CJQ/LhNxBY57ub5kz4w5X4V275kCqaMH6FG&#10;+vf0CECd2obbkqCIj2MnfVErUkEhdDTMCNDmzdrItI6AQCsiQ1lRfbJAJyA0qLicATBUelpV0bie&#10;BbV2a/I32zh5DTZ0vUqh7ujoBC+3ujhxYJ8oyHsKjpawzE9PA4NGFs6cDvvq1eEkqqpZfBM0iIlF&#10;hYoV1fVzMGjCt1zZyqhVq7Y6NpVWSHB4SfukrW1NtG3bFoGBQeq6uKyuizv69Omj3jnClSOi8B4Y&#10;octuKLy3+j7BaN28CxrFtUFkVFNZX+xeFbDyvumGJaipApmwQQcZEZS8Z8KP7aqsULi6eqr+qFzP&#10;Z0R3LlUk23q7d+ulXMvaNcy2Sh6X18rtFTDl/+B52DXF3t4e4eHhCpp8BoQmIUn1zHvXAKXb3YgC&#10;tlEVADd5D7r2GIhWbbur0U/YlhoS0RBlK1RG61atlHuTkNTApBGWj5iEv8iwR18CSzEO+2YG5ceA&#10;qUFlzTQgzfO/xRi8Y2l08TLtowKu6Vza3itKK2aGpWx368IpbFm3SBTlVjU27hmZnty5Hkd3bsB+&#10;UZT79u3Dxk2bMGrkCKxcOBfrly/B3KmTFCzpil0ssGRwjwaXOfJTg8ESMGYjBM1Q1MbjWVtuts+t&#10;/5Lz620szXK9eZ+PmXn/z1mpFi2qy4tbBYHhVREZWQMtmjmjVRs7tOlogxZtq6JVO1u07+yKiGh7&#10;qY1WhZN7KYTGVEeAfwUE1f9aaqOl0DCmFBrHlkL3TjYYN8pTajG+mDe/HsbP9MXAQV5o1e9bRE87&#10;gPApO8Q2CyxFWQoYCUtLYKplU7l8C2Lld/DM3fCbuAGtJ6xBq9l70WL2brSZuwct5+xB3PSdmJRg&#10;DZancPv2baQKLFMzHuDs/u3YtWy6guWGIc0wu4MvFnX0xLzuoXCxt0GVqtUMWLowqMRHYFkb65Yu&#10;RcFdUaYZd02wTEd2yhXkpnwISjMsdXuluX+lGZQalmZQaldsSfeRo/tKYMl2S+2K1bA8sH2jAuZe&#10;5o9VY9i9B+bWVexSYrRfGurSyB37ASyZlq4ElMzwM1hAOVTWDVWqcseyqcp2LZ+GncXTHUuniE0W&#10;1cgBqKeI4pyETXNFbYp6VcBcOEkle583aSQ6tu+oAmg4+DCBQnVExdKubVcpsNlW9h6W2lq2aKMK&#10;ZYJDF/oEbM8efRR8qJToTiUIWOgTGAQpC3TjHLZqPc9DQBIqtA3rEwUczUWF+gkwayjX6uD+/VTU&#10;4t3MdNxj5qdiUHJeW2F2phTgeZg2fiyqVqwEHw9PdO3UWfXJpIrkYNO8Psc6dVFWFFKZMqURL2q1&#10;ceNmKFtGIFLFVpaVFVi2QXQ0EyTQpVpd9nVGcHCwTGsLZMoLcCqqIcDY/5Tjd1INxjdoBhdRjFXl&#10;vtq17ymKtp6cowLq1wuU+zaChXi/fFZ8Bmz7JBj1s2NbKisYhCLVoqpIyH/A58TnSmgzephRw7wH&#10;rSS5PwHH37xWdimh0nV2onqVZQJHgpGpAe3s7BQYzZC0hCWPx3MGBkcIGKuhKq8trgUaNW6l2iw9&#10;5D9p3ryZShzAppS/BZbWoGkNmJYA+hQsaRpqvwWW77RZgSWPxRF5zLDkNWizvL4PzAKW188ex7YN&#10;S5T79fJRwpLj4ibgxO6NOLBzM/bv34+169Zh2JDBWLNkkYLlvGmTS2C5ZI4R3KPBZQlLS5iYf3/K&#10;NCw/B0RLMwPpS5abzbzNp7azNMv9zGZtG/4uNWt6IAb0C0KLVnUQGFYWAfXKoEFkFbRsUhNtWtRA&#10;9661MWKMH8bNDMXISUEYKzZjbjimz47E90P90KJ1RXTsVFZqqZXRo0dl9O5SCf26VcGEEbUxfpgn&#10;ho1vj6ZTE0QVbkG3hevRfdEKxE1biwjCcVoiGk7fjAbTt6DhjC0y5TxNls8Qm7YJEdN3wW/CBnSY&#10;sBZt5+5DSwFluwX70XbeXsTP3IEx6w4jJysX+VlpyEm/g+z0VOWGvXWLsCxSwDx3cCd2LJkqsJyA&#10;hKHNMadjPSzs6IWF34bDtQ47whuwrMXBf119UMu2DpbOmYOCgsey/4ewZGJkDUsNSjMsLftWWrZX&#10;WoMlQfkpWFJdEpbaDct2SwLzQ1iuKFaXDPiZh8SlM5CwaBrWCzB1wgKmo1s2VYA5iX0vh2PJ1BFY&#10;KgBdMX24LBd4ThiIFZMGYen4/pg9tDsm92uPMT1bYETXJvi+QyP0bRmJPs3Fmkbi28Zh+DY+HL2a&#10;RaBX0wj0aSbzbePRonlzuLvXU+1fxpBRBJkxyHLH9t1VEAoTmRuqxQjWoZJhX0iCjiqJfRbZtjlw&#10;wBCV2YcFO1UXC352myBQNm3cplQVuziwawjb3VgwEwyEJKFKgPBYnGcQDkHp6eWB9OTbagxUlXy/&#10;BI7v57XRHcvgjG1SS3d1cEQNUVEMVKotsKRSpYr0kespXbqMgLEM3NzcEBAQLOflIMw2ouLoZqVL&#10;mdG0BqhqSkWM71tsbAOl1Jijlvfn4+0vkKqiYFtbFHa1KtVRsXJVuLr5qUjWqMhYxMUZ6e/Yn1G7&#10;XAkktnkSmnyebAPlM2SErZ+fv9w7B52mUjRc0YQYl3l5GRGvjDLmc+M2lSqxLdVVrWcXE6auI3B5&#10;LO5HEBKWNA6IbQalni9XrrxSzLzGCgJI/hd04TIpQdUaAupKNeBbPwSOLp4yDUT37t1UmroHef84&#10;WNL+Xlhq+02wtAJJGofj4rGYVcgSlpbXZdXMsHz6WJUV2xOW4cwBMyw3qiQmB3ZtwYEDB7B6zRoM&#10;HzYUCSuXCCwXY/5067AkCDQszandtJnh8Z9lllD63HKzmbf51HaWZrmf2axtw9+l1q5ugOVLI7B5&#10;c3MsWR6D3t96iFKshXo+5eHhUhFudcshVJRnnwHeGDgsCN8PD8TMmVKQDa6N74d5Y8LkcMQ3t5eP&#10;+BspiMoiLLw8mjSqiYF96qJzlzr4fnofjFg/BHMSG2PlxkBMWtAJractRdTMXaIMExE/fSMai+lp&#10;3LQNAlaZCkzjBZwNZ+9C2MREtJu6Hq3n7ECz2TvQat4etJqzD01kfuC6Q0i7k4MCUZaZmakKlpfP&#10;ncbNGzeRcicPaZmPVFacrYsn4djKKdg4pDXmdAgQdemFxb2C4OkoBYgUErVq2sLB2RUO7l6wtXXA&#10;7PHjUZhHWN6TY9xFVtYD5YbNTr6CnKT3ilJ3FfkULM2q0hKW5mhYwpIuWGtuWB3kY4bl/q0bBJZ0&#10;xa4RW62iY7cz2EfU5aZlc5GwZDY2LBKFKcqP6nL5nHFYPns8Vk6TD0YUJYflmjSwC8Z0Fxi2Eeg1&#10;ro+uUZ7oFOqKdkHOaO3vIFYHrWTavL4TWvg7oWV9B7T0s0ererWLzR4tfO3QPMAFHrXtEN2oOdzc&#10;ixOWCxw4yDBH9WBaufi4tlKIsnJidOanEtTZa9av26TcgFxOyLEgJ0QIQiohQpVgYEFMxdo0vrXa&#10;n3Ck65CAICy4Dben+89fCuXQEOYtZV5UWynIy2KnVDieSoFbIO+JWVFag6U2pkG7cvoE2rZohoqi&#10;rgjdr77+WrlYW7RoIQA0Mg9x5JLy5cvBw8NDFKiLAoyuEPC6aPxN+PCa2QZKNU2glC9fCQ4CYncP&#10;dzmeEQ2r72Xd2gRMnDBV7ok5XKsJqI2uKnqbr0qVRudO3dVwYHRpcx8+Y7pMqYIJNz43Gl2ofB4V&#10;KlaQ41VQFQ+en8FUBH5ISLBKx8dtGc3L/zFAniPvhUDUsNSQ1Mbj8njapVtOwM9RTjx86ilw2hRX&#10;ZKrbynXb1YadgzNsa9VB69atcL+AgMxWlRMNTcLy4b08PCiU6f8fwJLn43iv3E4fW8PSPG/VPoCl&#10;lGdSPuzYuAznDu1QsDwrsDy5JxHH9mzBwT07cejQIaxavRqjRg7HRqk8r102T5Qlx7IcLbCUCvPc&#10;GSXBPRqU1kzD8ktMA+bvMfNxLI//uXVm09t9yj62j+VybVxXavBQL0ye4YMJk/wwbERd9Onlg1Yt&#10;7UVhVkGwvw2CAqvIB1VVCqOKcHCpAEe3iqhfvxLCosojKKoMogSM3/YJQccuvggJk4KrbnmZd8ak&#10;KX6YOtsLK9aFYV2CJ9aurYlRc+LQbOJqxMzYiiZizaclKEA2miqAFItTsKQK3YiGkwnMTYidtQOR&#10;k7eivUC04+L9aLVgH1otPCDTQwLPPRi59hhS07I+gOWV82dw48YNgWU+0jIe4aK8UNuWTlGwTBzW&#10;FvM7BytYLukdDB+XWqjC/LC2NqojNWFpY+OAcYO/F1g+QYooy9SM97CksrQGS+2CNcNSB/YQljRC&#10;0pyQQMOSNUUzLHWAD80MS+2KLYHltgQc3Lwe+zatxZ6EVcVdSYpdsSvmY+PSOdi42Mghu0Fs+cxR&#10;mDWil8CxFQa2DEWvRj7oEeOJbpGu6BpZV6Z18W2kG3pFuSvrrcwN38q0u0C0R7RsG1EXPaJc0CtW&#10;lsu+PaO90DPKA2EeDrCTwjGuSStR6Q5KSREIdAdSxcREx2HDup0qxynVF6NhqYKYkIDqL4gDDkuB&#10;SrXEQpUFLpfRdBuksqpVBACOqksJt9dG6GoYGVZD9o1Andp1VVeHmja2GDdylBRKD5F7h1HNYmlG&#10;xh52F6GZ2y/NsGSELAvwB1KoHzu0H2NHDhWFawwWTagQcr6+vlIxqGa05UnlgPCk25Tw5/UTkAQZ&#10;FSTnuYxuTubBNe5PgCrAIXi9vX3lnTTaYhlVS5VtKG83gZoATM5DN2/VykZ3E7bvMkiI0bl1RbGx&#10;HbVcuYoKvHQBu7q6Csi/Vtfq4uKi3KmVq1RWrtVyZSqh33eDBJIhCoa8Fy9vL3UthCIrLazEUHny&#10;3hRkrUCTx+Q5+b+xkuPi5qkSI9Ss7SjrqqsIYibCr2Zrh1qOznAXiLp6SlnTqiUe3RP1KJAsysn8&#10;QGE+uJtbAkttCpiMLhXw/BZYatMAIpw0tCyNgNRmCcTP2cdgyXPyurmNPs8nAWk2C1iePrQHuxJX&#10;4PzhXSrAh7BU3UcElof371awXLZsOUYMH4pEKQ/WLJ2LedMnqn6WMyeOw7J5MwWWUpkWABCKOmG4&#10;NktgmlXm5+xLoGNt/h9lPKY1N7BeZzlvXvY5KxUeXgXRDUqjUaMaaBBVFa1b2mD6jPro2dMJLk7f&#10;wNunEkKjKiM4oiICw+Sjrv61FE6VUKNmGXgIUN18pKZbvQzaC3z6DYqAh18VtOhsi9HTvLFseSiW&#10;rfDA3CUeGDO/HTpOXYxIUZMx09cJGNejoYCxwZT1yhpPTUD8FIGnTBtPSUScWKOpGxE5bRtCJ21F&#10;u2nr0XP5IfReeQzDN57GnN0XsO7ITRy+nI209FzkZSQjMyNFgGbA8vr16wK6fFGGDwVChwWWkwWW&#10;07B5RDsFy5ltPbG8Tyj8XaVgrlhZCnqBpbMBS1sbRwzr2wf3ch8KcAsULDMFllnpAsukS8i5bUBS&#10;m1lVmmFJ96tur/zPguWBLRuwV2C5W2C52wRL9r3cKOoycZkAc8EUzBjcDcPaRKF/rB++i/RG32g3&#10;9I11xXcCve8aeIi5y293Wa/NTU37xvqgXwNPfB/ni35xPujdJBhdGkWiobcLwj1dEOLjjnBfD4QH&#10;BcPJyR1du/UWZdJAwTG+cQsFLC/P+mo6etRkNUpFLVEULIQJCapKwoAAIRwIWcKPEKDblTDVASdc&#10;zv59nh4+Att4BUUupzpjZCy34zJuR0jZ2dZRg0vb1LBBXEwsspOSkZVyC8ekQDl2YA+uyXuSfO0y&#10;7ty6jowkDup7WypDHIcwSQHynqlNk785EgnTqL1+XCTvRhZmzpiuVFrt2nUUZAgMBvXUUO2ytggM&#10;DFX3yDEseZ99evdXMOG9EuyEJ6+Xy6qJEjTUXyWVbJ5RtQwGcnMV+AmE6H6Ni+OQYs4KUnQrVxKA&#10;2ds7yPtqJ6qwvNyzPcLCIpUbmAkCGDzEY7q7u6N9+46iNCPknLXU/kZwDvt72iMmpiGcnV1kOaNZ&#10;K6qRWLy8vOU6jeAj3gPByoxD1atJhaRqtZJjaPcr3bJUx2x/5X01adYK02fPg61cX3mm/ZP/yUZU&#10;ZeVqtvCWSkRYVAO4uHpIhSkKD+luFTj+V8OSZoaktn80LH9881K1o2o3LI3n4fk/gOLHrASWRqag&#10;4/t2YN+W1bh4ZCcuMoPP/q04rWG5bxcOHjyARYsXY+SIYdi6fjnWLJmjYElVaYYlAUA4msdstAZM&#10;S2h+Cpyfg4953ZdC6rfYx9pLuc7avHnZ56yUi30VONUqi7p1ysLTpTwigiujQXR5jBglCqOfK3wD&#10;yyM0tgbc/cqjcWN7NGtcEz6+leWFl5pzaGW07+GG0Mha8tGUgqtHWUTHOAh0a6F5fDn0H1gdE5a1&#10;Rt+Fc9F0yiaB415Ez9ggcBQ1yfbKaaIgBZi0RtNk/dRExIqijJ6UKMDcjLYzt6Ln4r0Yve0Spmw6&#10;iC3nU3HiVj6up95DSmYhUrOKkJL9UMEyNz0JGelSGIpCICyvXLmK5Dt5qs3y0umz2L58Eo6smoXE&#10;Ua2xoEswZrT2wareYQhzM/r02UmByvH/nKQwt7Wpi35dOyM/R84jsGSQTwaH68oQWN66iJxb712v&#10;2ghLQtLsgtWQpGn3q4YlQWlus/wSWOqIWMKSpqNidyeuxa6Nq7Fnw3LsZDeSYlcsgblhwXSM7dYC&#10;Axp6YlBDD5l6Y5BAj1NtgwSEA0VlmpcNaORlrGvgi+/jvdAh0gehAscWTZujdh03eWYs3OnarKIG&#10;AI5r1Ey5XQlBhzp1RTF5irIKFkCOR8KGzcrdx0KUcGMBTCPQunbpqSIyS9y2MqURIAxUYVsnIch1&#10;NBbcVFFhoZFqG7ocCUqqWP7W2ykIVRQFJ4W4v68fbl6+pPq6bV6zEgP690OvPn3x/ZChGDdmJGZM&#10;mYhli+Zjy7rVOLhrGy6cOCr/4xUUZd3BAynA6R40u2kJz/u5mXjz/BGGDBmsAM4uFTVrGkN/8fy8&#10;FnYHYTss+x3S1cmkDJ6eohrl3rUrls+LwTR0mxJsOtI0KChIqVN29mfADIOB2NYbEBCglGLp0qVh&#10;Z8cIX3sFK0MJllfBN/FN4gXaxntNs5fKyaCBw6SC0VjOawTp8Niubq7qmNyG0a58ZuwDyuthJYW/&#10;eX3GNQqYazmpQCsCVkPSbDw2/5+ypSvAU5RjcHiU6mvJzD0V5f4qyTlsazmjQVxLqZh6yv1WR3hE&#10;GIoIRIGj2Q37SViKPXnIxAAfB+bHIGlplqC0tN8KzE/BUrthaTz2F8Oy2F48kancyyGWAVvW4PKR&#10;7WqUlgsHEhUsmbzk6MG9qs1y/vwFGD1yBLZvWIk1i2arRAR0w86ePAErFsxWwTiEHgG5U8qObetX&#10;fABNS1ha2qeAac2sgelLIfWlZj7Hl5q1fc3HNK8v5eteDfU8a8LRriJsa3wDP79q8PUrK/Y1Ro7x&#10;xncD68CvXjk41iknH8zXaN5KYBhbEU2a1kDzNjbo0dcNPfs6I8yvBsb3jsaR+V0xakhvdJw4Ba1G&#10;DUTLWSvQcO5hNJ61B41mbUeDGZsUKBvQxTpZlOXE9YiZKEpzRgLazN2C75YewLjE01h2+AZ2X8jA&#10;yRt5yL73AofO3sSNjByk599HmoArRZRectZ93MooKoFlejEsr148i8uXLyMpLVfB8vKZs9iyeDyO&#10;rJyJLaPbYFG3UExr6YmVAstob3tVAycsHR1c4OjKoAZXdG/dErlZBUhOy1fu3Aw5nwHLCx/AUrtf&#10;LWH5se4ilspSw1J3GfkULHU0rFaWe7esx57N67BLwdJww34Ay1WLMGdoTwwUOA5pUh+D4+vh+8aG&#10;cV7b9439iq0eBsmUNiC+vlo2Nt4PrQSUVE8x0Y3h4xOoxmtkQWqM8lFVBdcQhiwoDRCynbKKigZl&#10;arbOnXqobh50tzIhAZUkR7mgi7Vb12+V61UpQSmUOdXtcXTVEqT8rRUY2yJ1tCe3cXRwVRDivoYy&#10;NRISGENryTWKWlokBcfb588EdHewbtliTB4/FqNHj8TAAf3Rt1dPdOvcAZ07tEPPju3Rt1sX9OvR&#10;FcvnT8W1c0dw/fxxJF2R//XmNaU66a4lMIty0vH2xWNs3boFpUp9pdoRqTKdnOoqoGj1yLZUQpG/&#10;y4rq4j0T7myXpXuTz4WViCqVGWRWU0GPEbL29vbyLfqVAI9GyFHBEcytWrWCt7e3amdU3U9kP7pn&#10;eR1GH9VqajmhSQX59VdllauartzSpb+R7WqobQhYqlntMuZ1VpZnZ7heq6t7IfSZCYiRs0y+TiXL&#10;/dkGzHPQeJyKFdjP1En9nz5yPI6OUlW29Q8OV8kQmDXIwztA1oWgWo3aCtCdOndEkUp8nvdRWFpr&#10;t/w/EZbWQEkjLPX16W157N8KSxoHft6/baMajuvSoa0GLPcnKnV5XMqIk0cPirI8iDlz5mLsmFEK&#10;hKsWzsS8qeMxdRxhORErF86Rwn+Bgt7WdctVOUKoEpL8TbNUnNosoUn7LeD8GIw+Zn8PlC3tY9uY&#10;9zeb5Xal/Dyroq5zRdS04WC05eUjLYO6nuXg4VsBPbrZYelSX3TrUQdevvKRujBcvjTata6G7j2d&#10;0Lu3G4b388XiUU2wYca3WD+xN0Z1aomuY5ei9ZJjaLnkMFou3IfmC3ai4fztiJ3JPpQbETN1I5rN&#10;3ILOC3Zg8JpDmLHzCjaeTMbx61m4miIwzHqEjLyHuCNgvC0wzMt/hoMnbuNKSiZScmWZwDI5uwi3&#10;M++p9Wnp+QJJUZZpyarNkrC8eEGUXUouUgjLcxewaeEY7F8xA9vGdsCi7mGY3MIDK74NQQM/B/nY&#10;RVlWrwGHYlja1ayLtk2byDGzTbAsQmZ6FjIEkFm3PlSU2v1KSKZ9BJYaktoIS3O3EQ1LnRv2c7A0&#10;uo6YYckAH3YfISwNV+wm+SCm9++AMS0DMLa1qLyWgRiprYVhozht7o8RzeorG90sQEyWy/yY1gHo&#10;1jgcPlKgf9t7MLZv34X6/gFKdRAABBhVE9vJHBzoHqwohXrlEqsov0NDwwUGLIQNt1+d2o7w9a2H&#10;AP8gdO/WEyNGjJJC3EVg66UiXQkSFtRdOvdQ40QyOpNwZdsd28KoVpkkgEEw7IbSrFkrrF61QZRm&#10;tOpPGB4Wpdo0nZ1d4eXhic5t26IoL0/glo1CgRxH4s9NuYkkqbycPbQb++Q5JqxcjMWzpmDa+GEY&#10;0q8blsyZhJTLR5GfehnZSZeRev0Kbl++gBsXzuLq2VMCUan8XDqLe6IuBw0aKPApK/dLWNVQ/Rr5&#10;XKiO6S4mOHRXDyYYJ4CoNhnBSpgS+K7y/MqWqaBct2y7ZEQpFR9hySlVmwGkCqpNk+qxTZs2qFev&#10;nvrNdVSlGlwEJ5WjYVVkf1kuFRlWNDw8vBERESXbs38kAcxhzCrKM/ct6XNpV8sB3vJf2Mi18/qo&#10;iglM3he9BrVrOwkUmdOW+1dU0GVXEv5WFYS6XqhdxxmVRDkyTV5Z+b7qONfFsFHjMH3WQpSrKBWq&#10;6vaoJsceOHAQ8kS1M0vPl8DSMIHlA4GlRaCPGZZUcl/ShcQSjpb2j4alPh6PbXktX2LsZrNn81oc&#10;3LwKFw5uwaUjAstDHNNyK47t24yTxw4rWM6aPRsTxo1RsOQgz3MJS1GW7EKyehHbKxco+FFR7khY&#10;pWDJeRphaQlJbdbctASaNg0a8zLz8k/ByZqZ9/0SswSc2T62jXl/s1luV8qxZlWp4ZVDdZtysLMt&#10;jzq1KkvN8mtUlWUubuXx/egADBxbF55eZWS7SoiJcsSo/gRkDNaP74xFA9piXMdG6NM6HgM7tsTA&#10;4ZPRYvEBNFq4G43m7UDrBXvRZdEhdFq0F9+tPoxxW09h6ZGrohrv4ExqHq7nFiIz5yEy6U7NoWIs&#10;QnKmmKhGQzneRebdlzhyOhlXkrOQmivrsu+J3RVYFiBJtk1Lv4v0O8nITE15D8tzZ5CclIekOwLL&#10;i1ewedFY7BZluXNcFyzuGY4JzdwFlsFoHOBiDAAtHzxhyZHca9VyRnyDxkhPSlNuWFpGllynKNg7&#10;STdKQGmGpVaU2qzBkkZIEpbm9kpLWOquI5awNHcdsQ7LlQJKRsQuNYJ8Vi4UZfktpnSMxfQOEZja&#10;PhQTxca3Ccak1kGY1CoQE8XGtfXH2Lb1MbZNPYxvFaBsStsgDBBwOtWuiXJSmIZFxYk1Ri17FwSL&#10;OiK8GKnKQr9vn4ECOynwVbtVBSk0CUojzykDXxjBSbVEdcQAFboWqW6YKs1euRGNFGpMG8fCmkYF&#10;RmiygKdbk6qIyoaDIickJEohXQ5lypZWQAoL5SggAiqB0MQJU+DvX18Bpa6TIy6eOCYF8d0Pol61&#10;S5XLijKTcC/tmhpoOO36SVw+vUfU5H5k3xYYpl5HUUaaaktjQU7jvkxaUCjK8sLpY3B0NDISsdIQ&#10;E9VIdWUpK+Aj9AlJ3guVI0FO2PA31SbvhS5kKjmCiF1jCFYPd181koeTXLvhWmX7JPOwVpfljiXR&#10;rUbkbXmlZglKLuM2hCWfJTPrsB2VywnySvJ/8Fnymhg5a1fTQSldXg89BHzGvA4qQ5/6gbBzkP2l&#10;wsFlBCDviyqT18jAJI4Kw2OWLVMMcvlfmcGH/znvjfvwfmmVBNhlBcodOn+LHr0GoGmL9nDz8hdg&#10;1pL/zF25yF88KPwsLLUZsPwQlJaw1MD8r4Ql7T8Xlo/xVO5/98aVOLx5JS4cFlge34kLR7fj9AEp&#10;H/ZvwulTx7F37z5MmzYdkyaMw85Nq7F83rQSWM6fPgVrlxguWEKRkLQ0Lv8SaJqBqU3DzXK5JYj+&#10;s8wScB8z8/bm/S3NvE8pJzs23FdArTpVRFWWQw2br+Xj/xo21cqiSoXy+LZTIBZMDMfMIbEY1j4W&#10;03q1EJUSj96xoWgdHohWsQ3wbduWGNW7E0YPHYo209aj+cI96LvyCMZvPoF1J9Ow41w2thy/iQMX&#10;knH9jkAn/wmy7t5HZkEh0nLvITW7QMBYqMBHQOppqkD0VsY9ZN97hWNnU3H+RpoCZVJWMSjpJhW4&#10;phFm6cnISBFLTcK1S+dw4exppCQLLEVZXr0kynXBKOxaMR27J3bF4h5hmNDcUJZNg93lQ6+MWlKg&#10;O0nhQFjaCxBiI6KReitZlKmcR6CeLiqWsEy7fV3UpZGpx9IFS0ha6y5idr2a3a8almyrpOk+lhqW&#10;BKWGpbUMPgqUm9ao2uN7WMqLLi8nYcmheZaM6Y9Z3RphTtdYzOkUhXldG2BRj8ZY0rMBlvSIFpUd&#10;Jc8jEgu6hmJe5xDM7RyGWR1DMKtrJII9OR5hVTg61UXHLr1QU55LJSlYddsgIUB36JrVG9SYk4EB&#10;4VKohiiwKTBUrIqAwEAFSq2OOM8pFQ9Hq2ABb7TVMbjF6HbAfXWbmW7DVIWuFMShITFy/LrFgK2I&#10;yEgGAQWjQjkG8tgrZcljsmvHovnzi3O/GhGuBB3BR9PAvJct67JSkZ+ZDCbJ56gytJw7Mp+ZKusy&#10;je0s7O2zh1g4e7qKMmVieCowuofpjiaUWjRvY3QJESASMgQU7027NnXgEmHJNli27X7zTTkwzd23&#10;3/ZGQIC/qnywckEj/Bmo8/45snJhTOvXr6+iXHWUKqdUlVSdfE4VBVSEl/5fCHYmoVddRgSW9BLw&#10;/9Qq2NnVA6UrVEb9wBD1m/fAabs2HdW98RiEKiNcmZCB11e+vFSUVDSskdRew5LTCpUrqchYT98g&#10;fFW6shoUunP3voiObSLbV8X+nTtUlOfHYGkG5ccCfCxhaQlJbZYAsoSjpf0jYMloWF4zr0tvx+Na&#10;XsvnjG2WHAybuaCPbFmFi4e34srJXbh4dAfOHNqBowc24ezpE9i1azcmTpyIKZMmqvJh+VyB5ZTx&#10;Khp2wYypWLuULthfw5LlCE0DU5s1UJrdtB8DJ+23KsO/x8xg+5xx+y+5NvM+pbzq2sC2Whkp+Coi&#10;2N8OPdsGYsqgppg/sjPmD+yCKV2bYkBcJNr6+yDOsy4iXMS8XdEsLBidGjVAr5ZNMaJHe0wd+j2W&#10;J+7F2pNJ2H8jB5dSHyAj/ylOXb+Dy7ezBGa5uH7xMq5fuozbAqCUgkdIzRMlmfMIt0VRJrEdku7V&#10;YkXJeZqhLJ/j5MUUnLmaJMqysFhZFuJmRj4u3MjELTk+I2E1LK9fOo9z8tIkJ+UgKe0Rrly5gcQF&#10;Y7FjxUzsntwLS3tGCSzdsVKUZdswVwXLmtWqoK4z++uxfc4FEUHBuH31ulKVhOUdgXYJLE2Q/MAF&#10;+wlYmkFpCcsLxwWUxw6JsjyEc0cOCCj34fTBfQLK99l7qCp1cI+GJZWlhuXOhFXYuW6FUpYGLOWD&#10;WDEfCQumYsGQrpj9bRwWdhM4diEgG2DZt1FY3TsS63tHY0v/htjePxab+0Qi4btG2NMvEnM7haOm&#10;TU1UlkK0fYeuxniJ1e1hK4qEXRXYNsiCnwUuo1apTpjphYnRo0VhUXn26N4bI0aMFgAwFR3haXRp&#10;YDYaRnEGB4UKMIyhnWjsNM/ClQUxYcLj6/ZLGtslGemp+v9Vq6YUa8OGcepYdCfS3dtAKm+lvyqF&#10;rp07SeH0QCBJBUnAUVEaoDRbocmKstOVFYrdFYjeI1BlH0tQ8jgc47BZfCP41RMF6epZUnlgGySv&#10;m4qMz4XA4DzVJOHI++E8o2P1PgQsAcr1tjZGQgBHRxd1P3xmVIZ2dvZSMfGW+3cSYLE/I9Uk+0JW&#10;gquru1pXs6a9erbVq9sK3FwVLAMFeDxPjeqGctQA47OMj28JH/m/gkOi1P9HKMbGxqGuKHRGsLqL&#10;amcGHy6vJdfn7ukr30pVdb+OTq4qWTojcul+pau3fLlKqFzRqAzQBVtB1lXmf1q1OtzcvWFjWxvV&#10;BMiVBKa2sk2LNh2Uel20YCF+EDB9ibLUsPxcRKw1UNLM8Hn1kWhYbQTaP0pZMtUdla7e7rfDUq5f&#10;rDAvQwrx+Ti6fQ2untiNG6cP4PKx3Th3cDuOHdiOs+fOqeaScePHY8b0SdiduFqNXTl3itF1ZL7A&#10;ct2yhQpwBCFdsNpYjli6ZGlmUFozDU9t/28B0wy2T5lOxsD537JvqVGdozG1T3NM6t4Ck9s3wsS2&#10;8egTHYh439oIrW0D3xo14FfLDqEuToj19kCTAD+0CglCh5hIdGncAIM6tcW4vj2wfX0CMoqeIr3w&#10;CdLvPsKd/IeiCJ9j+/Hz2H/oDH5++w63L57DRQHCzeRMpOY/wx1RjndyHyOdQ2HlPhKVKQCVZRqa&#10;tzMLcSu9EFn3XuDctTs4eu46btzJE4V5B8fO3ca+Y5ew6+AFXLiUJLBMVbBMJywvX8CZk0dx61aG&#10;wPIxLl+7rZISbFsxC7unfCewjMF4geWKngHoHE43bGWpMFSCu5MLvN18lTs2qJ4frpy/YCjLtGJY&#10;ZuRZhaXZBfubYXmasBRQHj2s7NyRQwLK/Th1YL/AcneJqtSw1F1GLGG5Y4O88Gulpiiw3LpqERKX&#10;z8PGpbPlw5iPNUvmYunUYZg7tAfm9m2Nxb0aYln3UKzoHISVHQKxvIMXVnesi3UdXLC5syuOfueH&#10;/jEeqGnnhAnjp2DlynUq8TVhWUMKcyYRZ6HPwp39/+hCZAHMgA2zohjQfzCGDhmpXJJ0QxptjkEq&#10;KCcqsqFqf2SwENUVFQ734zG5DffhMXgebYQQlRMTHVA91qnjoLLmVBSFSWVKdeXhzvFIPZF9JwUP&#10;CvIsQJlVbJy3biWK05Tdx9KY/Sdb3rPgoAAMGDQE1QUAzFiklRndwQyWoRGeBD+DlQhJrtORwVR0&#10;vC8qMe7LNkO6n/kcyotSZjAU+2FSMWt3KBMEGBG2HA6rljoWnx+3N9qSXVXFwlG1IZdHSHCkHKeh&#10;UoQ8B89FeLIfaqUqNTFs1ETUCwiXbQ33N1MFqhR45avCQSqNPD4DfmqJeuYoIRWl0lPVxk5FuHJc&#10;So7Ww2Nrxclj8FoDg8NhL8CnQiVoXeW58JxMrF5drEoNUbJSyanlWBfDho9QsNSQ/BgsSwJ8imFJ&#10;+1JYWsLnc6CkmSH4pfYpWPI6NHx/EyyLx7PkND87FZtWL8TJPQm4dnK/wPKwwHIPzh/chuMH9+Dc&#10;hcvYsmUnRo8ZjdmzBJabV6g2y3lTJytYLpo1HRtWLFZQIwi1mtSmYWk2s8rU9jGIWsKSoORUQ+k/&#10;06wB7nP2W/YtNbB5BJp5OyHMrjr8qlaGe/Uq8K5li+A69qIinRDp6oxINxfEeLohvr4vWoYEok14&#10;CDo3isF3bVtiWLdOmD92LJ48eYwXr98hr+gxMgruIyOvSBThM+w7fwMTp87H6RMncWLfHhzcvgVX&#10;bqbhTsFzAeQDBcg7hCUHWmbGHIElQUn36xVRhuev5eDyrXvYc/gqEneewOFTN7D3yGXsPnQFOw9c&#10;xs79l3D+4i3lhk1PTsKd5Fu4efWSAcubGbiV+lBgeQs7lk7FtuUzsXdafyzv1QDjm7lhSVc/dI1y&#10;L4Glq6MzvN394OTkBl8Pd5w7eVL1sUxKzS2GZS5Sbl5VgCQodfSrhiUhaQYlp9b6VhKUuq3y4km6&#10;Xw1YEpRnDx9UsKSd2G+kuTO3V+ooWJrqMiKw3M6aobzUOwWW21YvxZaV7zP4rF88E2sWzsDqBTPU&#10;GHbLZ03AiilDsGh8Xywd2xerx/XDqhFdsWFUZ+yY0B17x3bEwck90DwiFP4BYaprR1hYDAJDDasl&#10;BWgNKWyrS6HLwr5zp26iQI1AEA01XSATEFzOApTLGQFKpcJCnTlbmdOUhTHhyALWiVGjomLoSuW2&#10;hCOPw315HOWOFUVJFy6BSXVJNyTBqbpCuHKMTE9VWXosqiNfwY3Q+xCWuv3R0qzBk/ZrWGYjXypn&#10;9Xy94R8UgsZNWqogHUKLbbh0qzJqlNdLlcUpwUk3LYFI6PF+ojhWpDwLvZ+HKDkDZIarm+qP8CVw&#10;uZzbEbL6ufL589mxgkHjOkYcs/LCfpsquEcgykQQc+csVMfjsXksWnlRgWw/jGnYTK7JyArEPqsM&#10;9uF2NLti6PN6nN2kElDbAXaibglCZuexr+2kXOCEJa+B/zWv076OM0IijTEtOVYmM/jwOXB8Sw1L&#10;Ny9feNcPRKvWbfCGydQ/AkutKi2V5d8DS23WIPlb1aTZrMGSbtiHhQXqfDw2jechsC2vx6oVw/LV&#10;80fIyUhC4tpFOHtws1KVN89IhVtgefHQdpw4tBfnBZaJidswctQozJs7DTs3LcfSOVMFlpNUH8sl&#10;c2epFHiEGsHI8sNsGpiW4CQczbBk2WP+bYalNXX5pfb3qlBrkLNmn+qP+bFjlfKsUQ317O0R6OCI&#10;YAcHhDjaI8zJHuGOdRDhJObiiCj3umgotfVmAf5oExaGDlHR6NUyHoO7tsPIHl1x+vBhvHj1Cg8f&#10;PBRovsBjsYePnom9ECDex+btB3F430Ec2r0D2zevxxn5Q+/kPUNazhOBI9sn7+F2ViGuiYq7lJyN&#10;c9fTcepiCo6evYlDJ2/j5IUMHDmdgh0CRkbFcv74+XScuJiJE+czcPVqNu6kpSI95YYFLNNxK+UB&#10;rooq3b5kKhKXTMOBmQOwok8DjG3ihkWdfdEj1gsVK1eBTdWKqFsMS2epzXu41MXJw8eRllGEpBT2&#10;tSxEhsAy7YbAUuD4MUVpTVWaQWnpgv0VLI8IKA/tEWW5W7lgLdsrCUvL9kr1UsvLvKM4ClZn71Gw&#10;XDANa+ZOwsrZE7Fi1ngsnzkWS2aMw4LpYzF/5mgkCFz3bNuOk/v3IPXyWaReuYizci3R0Y1UIUlF&#10;yAws1arZwdNTFENgOIIFmpWq2KJR49aIjm2KCvL86OZjAc5CmAUr2zIJB4JBFZIEXbHyYPaZVi3b&#10;K/XDyFWCMsA/GOHhsejZqz9mzVmEunW9FEipcnhMFvSEADvQ168XINcmylZAqd2xEaHBCA0KROKG&#10;dXjz9DEK6H4VSFpTloyIfW+fhyXVZiGPlXVHavZ38PTBfZw4egy1RRmxXbZ7928REhKKr7/+RlUe&#10;fH0CZL6MGgeTbZVsI+QzoSLkMs7zubANkUbI8D4Z2ct1vF8+K7o/CV7djYPPkFMCuHvP79C0eTuU&#10;r2AkbOD2TH7AtuN2bTuhbFm2CxsJBQL8Q0VlzFNw1aDmOV1F6dra1pHKobvan9fHwbiryH9dtVot&#10;1KzlhPKVRMWLkgyRCox/UIT81zWUC7WOk4A6OAweAlYqT14r75Pn47FZAS1bUSo+UQ0xZvxkVKlu&#10;i0pyPYQlrYq8L7GNmsHJ1RvhEdF4LDB5cFdUZMH70Uc+12b5W9ywViEkZglK2m+FpYaied5sZlhy&#10;G0tYcvpJcGpYvniMjOTrAqMlUk7sxq1zR3D77BFcOb4XF47swGkpOy5euKIC4EaOGoZFC2dhZ8Ia&#10;LJ09Q7lhjYQEUi4ILAm2X8FSAKgr4NaUJoFJ07/NsDQDU0PTPG8NjNbs74GlJdw+Z791v1JBoiCD&#10;HASWdWrJlFYbwQLKYAFleF0nRHu4KlDG1/dB86AggWUkujSIQ/92LTGgc1ssnT4DTx89FjA+wv37&#10;93G/6BEeFD3Bw/tP8OTRU7x8/TN++sNf5Y/+SZaLakxJQUpallKRV5Pv4ZyA7tTFOzhGOF5KxuEL&#10;t3H4TJKKfj16JhnHz93BmcvZOHslB6cvZSk7eSETx06LnaKl4/LlTNxJSRdleVNgeRO3BJanjh/G&#10;jRt3cDPlPq7fyMau5TOwafEUHJjVHysJy3h3LOzkgz6NpSCqIsqnSkW4SMHt6coC2gvuzq44su+I&#10;KMoHAkumvCtEemaugPIa0q9/qCg1LM0ZewhKrSqtgZLGRAQXThxQsNSqkt1GTh9i8vQdH4WljoLV&#10;L7OG5bbVRiICwwU7B+sXiaKcPw0r5kzGspkTsXz6GCybNhxLJg/D4onDMWd8f6xZPA9nz1xE0o2b&#10;SjU9u1+EKVOm4auvyqpCmoEgLKDpwmNbZY0a9qIsXNG+U09MnjZPBf2Ur8xUbaJYpNBmQU9loVPZ&#10;6cJfA5OZYAiTZk3bCGgEdlWrqQK8qljpMpXQuVtfDBo6Bj6yDdv1CAtCm4UwC3kOEN1UlBy7k9RQ&#10;iSSc4OZaFyH+fhg9fIjqh0awKUBmEXRUhn8fLGkKlgwGysvAo6IitGjaSq69pnJVOsh7wwQBdHuq&#10;CoCox6++KqOukcNg8XnwHrmclQ/eC58Fnwtds5wSmqw0EDT8zefGfTiUFt3XejmDar75uix69R2E&#10;EWMmG6N5FD9bbk/gaSXKY1Btsl2Z8zw3r4FgI3B5bipHusJ5fKpUKv8atg4CNAcEh8WqZAJflS6L&#10;3v0Gof+gEShdtirKVaiOCKm01JFvhG2TTLvH8/EYvDdeR2VR/uUqV0ZdqXx6+vrDVVQkc8KyryXN&#10;p34QoqSiVb6SLULlHbsrz5+uyvu/AZZmUP5/AZYEIrfh8c2ANM9btWJYvn4p4kLKHAKLkfO3zh3D&#10;LYHl1RP7pLK9E+dOHMbVy9ewbt16DBv+PRYvmo1t69YKLGdizuQJCpbL58/BxlVsr7QCS5NpWNI0&#10;HM1mqTQtYWlp1sBozf7PhqWAUluIAJJGSNL1GuvlrkAZ5+eNZoH10Co0BO0jY9C7aXMMat8OQ3r2&#10;xM1rN/Ds2XMUFhWiSAqRosKHAszHeEBYPn6G569+xKsf/hlv3v6b2D/hhx//Ce9++Ce8/uWf8PzH&#10;P6Hw6U+qvfL8zVwcuZCOowLOUxdzBI4FuHC9EJdvFeLSzbsKlmcuE5jZOC2K8tKlDFy5koXLVzNx&#10;TaCYmpSJtNvJSEu6gdvXr+CkAOjG9Tu4kVQk67OwZ+UsbFw0GQdnDcDq7xphXFMPLOjgjb7x9Q1Y&#10;irIsgaWLF1yl0Nu3Y58A8mEJLDMy85Bx60YJLDUoaVpRarMGS7OiVKqyOGPP+WMCSQHlmUMM7tlb&#10;MtLIx4J7CErWAPWLrF7ctcXdRYpV5YbFs7BGQLlq7hSsmD0JS2eMx9JpoxQoOSzXwvHDMHPMd6rP&#10;1dXrKbhzJ1sKp7t4WJCHuAaNUEoKe46JSGCyICYsqe5sbGqjuhSk3w0YhsZNW6hhloLDGknB66u2&#10;YYFJldKqZTsVqKMK+GLFqQvURg2ZCzZCAGukUNNuVqqcxgLRKjWkUJVjcFu6BbmOx6SxsF+yeAUG&#10;DhgsSpf9O5kyrjLcnB0E+Ffx8F6+gqMlIK2D8kNYfg6ahbkZePH0PnZu3QrHOoSiC+r7Bcl126nu&#10;HVS67BdKBUfXJBOI8xnwHggrupa5jvAnsPhctZvWW1Q7XbGEFWFDtyZhRjcsKyx89sx4w2dAxe3p&#10;HaAit4NCWJkxEq5zUGk+Hz4vbTwm96Xq47n1tbAiwm2p1nkeAp3b8xrpOWDigHoBYagl34HOvuNb&#10;PxRxTVqjRk0HBIVFwIujmtRyQBU5Hq+Lx+V1KGjKf2JTy162CUKZCnJsAWWIKEjHuhyBpAbComJh&#10;V1uUrvzXgUHhSL55VQXAUF0SlJaJ1P/RsCScrIGS9rfC8lNGWOpteXzL6/mkFcPyjcDy9pVzqsmF&#10;HqkkJswQYF47KRXuY7tw4ZRUwi9dxeo1azFk6CCsWL5AKtFrsWTWDMyeNB4zxT4GS5YpulyxBk1L&#10;WGqzBKY2a8D8UoX5W4FpDWz/GVYqVAoZDckwF8eS9kmCktbI10u1VbYIDkCbiAh0iWuMfm3bonfz&#10;Nti+ZgOePH2K/IJC3C0oUnbv7gMUihVRYT56jqcvfsbrt3/BS2X/hFdir3/4i6jNf8ef/+X/wr/8&#10;9f/BX/7t/8Yvf/p3PH/7J9x/+gOy818iKfURrt28h0vXcnHxag4uKcvC1ZuZuHE7HclJGUjiNCUL&#10;t1MykXwrBam3biHl1nWB5WWcOHYE164m4frtu7h2PRs71sxDwvyx2DVvKNb0a4xxzd0xu703Bjfx&#10;QY2qlQSWleBk7wAPVUB5w1kU0/ZNm5GZ8xi3k/ORfKcQaVl3kXZL1Ov19y5YrSjNoDQgeQY3zp0W&#10;UJ7CtTMnceXU8RK7fPKYqMqjoiqP4NwxUZRHDTt9+IDYfpw8uBfH9u3G0b27xHbi8O7tAsr341hq&#10;F6x2kfDl3Lx6sQIlVSXdr2sXTMfqeVNLQLl42lgsmjoGCyaPxNwJwzB3/HDMHtlPPpzluCXPjy7m&#10;+wLLzPQ7aCoQtLNzRotWnWHv4IJqogQMWNYWJWGLRvFtEN+8NcqW50DIteDm5qMCSRjsQxXEMSjZ&#10;HqkBycAOqrDKVURhSuHYqHEzBUkjUMcI4mFBGyoFeENRUlSpLHwJFRbqTGbANkmqUAKDEGfOVHY5&#10;YZeKGjWqq5R1LFjyBZKEIkFZKFMqlnt52R9Y0Udh+X65JSipuumOffqgCF07d1VqjddHkA0bOkqA&#10;WUu5ZKkO+RwIPA0swo3b8j49PHzRsQO7kdhIRcSITiVcCEc+K0bQ8llze6pCdiehWvQVdcZsPRxo&#10;OtCfo4IInOQcDITisyNwCUOej1P2c7Wr6SjK11VV/oJColBZ/gMOm+UiUKWbXD9jRi67yn9Y3UYq&#10;Q3aOsLWXSqOcr5LAnrBr2LgFqtZgFKsdnKVS5CXKtVI1w6XK98Pdy0/WsxtJJVVJ4P3Qg1C3Lsch&#10;dVL/GQOIOMZpIznW9NkLEST/Kwd/rl6zFuo4OuPM6VPq/3ssapKgVCYVH21quK77H4elGZT/1bA0&#10;myUkaVx+X+5HH9dSWX6pvXnxDNcvnFKR76x0J188IcA8huunDuLS8X24dPoYLl64gOXLV2DYkIFY&#10;t4Lp7FZj8ewZmEVYKmU5F5tWMxnBclWGaDh+DJbaCEyWNxqeuuxhRV2b/m0JTd2OaWmfg6g1MH7K&#10;rAHuc/axtkuzcRumByxFQNKoJiNMwTxUlBqUzYP8RVUGoU1kBDrFxaFbfDxmjh6Hovy7AsoC5OQU&#10;IDfnHvJy7yE/r1DZ3YL7uFsk6vLZTwLIv+DFmz/h1bt/wpsfRWWK/fT7f8cf/vw/8ed//p/40z/9&#10;d/xB7Jc//hU///5fZd1f8dPv/h1vRJE+fv475N97hfSsRwLFDIHfLbGruHXrGpJERdKtS1jevpWE&#10;lJvy++Y13Lp2GcePHBbleRPXbhXguqjWXRsWYf3cUdi1cATWDohXsJzR1hPDmkqhV11qwYSl1JI1&#10;LOvYOmHD6rXIzn2CpOQCJClY3lNATrt2CWk33rdTvoclg3qKFeX5swLLM7h+9rTA8pRA8oRhJ0/g&#10;8gl5qcWYg/TcscM4c0RUpRhhefLgPpw48B6WR/bswqFdBix1FKyhKteU1O7UC7daR8DOwbqFM0pU&#10;5fJZExUoF04ZjfmTRmLexBGYI6py9jhRlkP7Ysu6NUi5k4usrFwBSZ78n/mYNnWmKL8oBIY0lMKs&#10;NqowebZSDkzc4I6OXfqKaqiDqtU49BK7hRhuQKoowmL5stXo0L6LcuvRjUqgODq6ikpxQ4cuvUUV&#10;+asuEewuwkGRCQkW8hw1gyqHrrxvvi6n3IlUPkaWGCOgp05tJ9UGR0AwoTeBGd+4MR5QUQoI7yq4&#10;GSqyUAD4KVg+yMtRXRW0fQ6WDEBJvXldIOctz6GuUmYEDdtm1fXIM+IyuqA51cDkcip0plNk3tW4&#10;Ri3RvFk7AVY9tR+Vn4o6lXkej7CkAuQz5b48DsfB5HiT7NNJxcpnRNDxXIQqnzG35zEYUctE9hXK&#10;yzVVpuq1U0kAGokqdHL2UMfmPrw2ApznCwiKRNOWHVBNgEkI1naSa5X/tWLlmrIuSqWp8/MPE1Xp&#10;qMDJSFgG6VAl1naqi4DQcLgIHKlgFSwFygx64vUr02rZsz7mL16FTl17o75cJ7smVZR1HN3/7cun&#10;AklDVdKeyH+q7ZGoSnM07N8DSw2qj4HyHw1LHk/DUhvP9bfAkkAkrOitSr18CqkCzJtnDgss9+PK&#10;2RMCy/NYvGQphg0eiE1rliNxzcoSWNJWLZqPzWsJNiMSlmUJzQxLS2Dq3xqUGpYannreEp5maJrh&#10;aWkanpaw/K9QmJ+DpQalgiUhqRUl2yc1KOl6beLvh2aB9dFCYNkyJADtoiLQPjYWI7/9Fsk3biBP&#10;QJmeno6M9GwVKZqVmYfsrHzkZAk8BZw5+aI0i17i6fPf4/nrPypF+fanf8W7nwWIf/hv+N2f/jv+&#10;KJCkEZa/E3X58x/+DT/88s/48Xf/IvD8N/wsxqlaJxB98fpnPHj8DAWiYm9cT8Kx42dx+NgZ5au/&#10;dfWKgPISbl69iKOHDuDSpesCy7sKlns2Llaw3LlgBFYXK8vpAsvhzf1Qy4Zu2EpwFAAQlq51fWBX&#10;zR7LFy1Bdt5TAfJdJKcX4U4xLFOvUVW+D+ixDOr5FCwvnzwuL/ZRXBTTsDQU5QGcOrRfgfIDWO7e&#10;iYM7t5XA0txdRL+U6kVjdxEdAbtoplKWK1Vb5YRfwXL2uKGYNXYoZgztg+0J60U154iyFHAU3sOZ&#10;M6cFcNEIDorG6LHT0TC+ORrGxau2s9q1HBEX1xI+9cIMVWBTEzXZlUQKWxoLddWeGBKhCk0WxnQz&#10;Um2yG0Tvvt+jT78h8PYNkuM1Q1RknGq/ZGFKpcZ9CU5ClynV2I7H30wjx4hXwjIo0HAbUh3RBUtl&#10;eeXyZVVgFhCMYtrdWlQMR2uwfCD2MP99+xjNDEtLdyxh+VLOsSNxk0CoErxF0bFNkm5SdrcggOhC&#10;5bXzfqj4eE98LvxNdyhVMkFSvlw1jBo5QfVHZVAOwTr4++Fy3Cpqf+bLJVy5rVLmAkc+/waxzeS5&#10;OKuAJgZUMVCKz4hBQ1STfP48H4Hp6eGHWTMXomWLDihfoToqyrZ0ewYIoDhoNs9TXf4fbs9z2LMd&#10;unNPVLeVSpBNLdU9pIqoxcrVaqF0uaoIjWiosu9UFPCWE+A3b91Otu+OMvIeEJjV7exV8goCkffD&#10;iF1eG++J989r43liGjQV2NZGbal0tWzdDc1adIaTVE5XrFiBH14/x6OCbKuwfGzKC/tbYWkJHTMc&#10;Lc0aAD9n1gCpje2VPC4rc2ZQ0n4zLOVc544fVFC7ceFkCSzZbnnphMDy3ElckHJn4cJFCpZb1q9S&#10;niMNyzlTJmL1Yqa5M1LcsRzRkLQ0DUpLMwPT0nTlXdvHgKnNEpqWsPyvAuanTINSwZKQjHSvqyJe&#10;G3i4Ic5LFKW3AUulKgPqo1WgP9pGhaB9dAiGdusqtZvLAkZRW0lpSE66o1yiyUmZSE1hVKoUvMzV&#10;mnkXmdkE5gMU3peP4PE7PHvzZ7z+5b8JMP9FYPjvAsH/ht//+b8pUGrjb8Lxlz/9VQApJvM//f5f&#10;ZPpXWSfq8w/G9J/++f/CL7//N4Hn73H3wUuBdg5uC8CZkODKhbPYv3eHFPwXcOX6XVy+WaD6G62d&#10;NRq75o1RynJiC29MbuWFkS3ri4qsiupVK8NRPnh3tlcy5Z0UFIvmLJDrfyzKNUeNYJKeUYjk28lI&#10;vn62pJ3S7IK9Lee+JTU7gvL6OZ3/9Rgunz6BS6cEksoFK1OqyuN0wR42uV8NVUk7vn+PAuXh3TuU&#10;EZY6ClZ3GdE1Ob5km+Sl2ih/rHbBEpZ0wVJVahcsYfmBqhz3PaYO660iYVPS8wSW2SpwZcH8xVI4&#10;26qCvn+/wUopMt8plQv7TZ4/d0VgGqvciSxwqWZUgS4FIoHBRAQaEFxH04U4VRNHtWA3BRakBAoL&#10;VYJgwfwlav6rUmXUtlSUPK4qZKuLQqshx7C1lWtxVYnEVUabus7Ys2MbXkqhU0CgWQEjragg96P2&#10;QAHz1/brtssMvHzyWLmYWRFg1CihTTDwPlq2aKsAx/smMNg/lcE9bMOjeuNz4HYEIAOfWrVqr9p1&#10;qSq5jG2FvFfOz541XyWH53m4L49Hpb5wwbLi4xmKkMfkMx8zbgqc5Z1lhDLVJtsQ2T9z+rR56CpK&#10;nu3MdJer48uzHzt+Gjx9AlGBqr5mLSPgpl6ICtipJs+YwLSl+5TdXwSchKG/VAji4tvBPzBGKko1&#10;EBUbj4GDR6nBnCtVq4KylSrIPnIeUcCsSPXo/R1CwqVyIKCvUKGKgibdyfxf+Yz4jlUW4IdExKBZ&#10;q3aYNWc+nj99gsL8bBQKMItEYT669x6aH8BS7MkHidTfQ/JLUtzRCCoNLbNZgvBzZg2QZmMfSx7X&#10;DEsNSX0Nltdmaa/lHt6I/SD7nj60V8qCBFUpT7kqlfPLx3H9/BFcPHVABMNZnJOyZ+68eQqW2xPW&#10;YMOKpVg4c5pywTIv7Nqli6TMICxXqnJEBwt+yqxBk2YNmLpc+luA+bfA0hrgzKaVobV11swMR0sr&#10;pdSkQFJFvcq0kaeHAct6PkpZKkUZGYpWUdEY1qcfzh89ieSb6fLH3ML1q2LXbovCSxFLxa2bd5CS&#10;nCXAzFXAzBBYZufdFwX6EIWFL/BAFOaLH/8NL9/+WdSjqMY//LtSjGZgGrD8qwDyX0vWEZQ0LjcU&#10;51+VGqUL9y//9r/w53/9f/DTT3/Eq+fP8VRqnPzgrl2+gEuXr+LC1XScu5aJnYkrsHzyEOyaOwbr&#10;BjTGxOaEpSdGtvKHQ02pwQssHUywrC2FwNwZcwSWdP9+CMuka2d+5YI1FOU5ASVNw/IYrp7VsBRj&#10;WyVdsFSVxbDU7lcaFSVBqVUl3a+0Azu2iqr8sMsIX0q+iJ+D5ZLp44rbKkeVwFKpynGDBJa9sH/X&#10;bqRk5OPhgyfyv95CgAoIcVDqhNDSASgsuBlNybZIQoFgY4FONyChwe2pnAhQFvgszGksvFk4EhQu&#10;TkbOUC6n6uQ8C3/uP3zYaFWYUiHxPIQPYUl3ob0Uwox6ZUYaneaNAy+vWrZYCqynyvVqdrcWiko0&#10;mzVI0ugaY0DToy+A5aOCHGSlpiI6mmrYXz0T3puecuQVrQT5LKg6oyJj1TyX8b6oLvk8eX9cTlWq&#10;XbA8Jl3PVKncjuv53PisuD/PQbe2rqBwOde7u/moiNNW7bqhTnEXEG7PNkn7Wi6yLf9DZ/VfMkNS&#10;fX8OmRUokHQUuDkI6GwULOlire3oIvNVRT3aCOgaCiAjlbuVLveoBnEql6uDi6dyxTIKurqtI+rK&#10;eSpVq44a8u2w3yUTDfB4nNI4TBczAhGWrBDwOui65/XT3UsQs99mQHAojhw+KBCU71ee9f3CXNVO&#10;+aywQCVZ/0fCkpD6r4LlT29fqXMRltxew9J8DZxaXqPZCMu3YkzcwKxeDPZjmZMi5dDty1LOCCwv&#10;nT4oZfF5nD13BrNmz8HwIYOwK3H9R2DJ1HarFCwtwWgNnnq7T0FSG8slbR+DpobjfxYsCUhL+5Jt&#10;aNYgqa0UFSVdr8r9WgzKeF9vNGOmntAgtI4IRuvYSEwaPg6njl3EhXPXce4kp5dx6eI1XLl8E1ev&#10;JOHatRQFy+TkTKQVwzIzp7AElncLn+H+05/x+NWf8PjZz3jz418ULAk+GtUiYaldsSVQ/Mv/MNo0&#10;i6HJ5QqkMm+YbC/29t0vePXipXJV/CC1uXdvXuHFy5d48PQ58u4/w7XzR7Fj1VzsWjgBS3s3wLAY&#10;R4xsYI9RLXzg+CtY+sDexg7TJk0thmUuklUWn2JYXpUXtdj9aoYlg3punjdMw5JRsGZYEpRmWBKS&#10;Gpja/WqG5cGdAsodm0tgyRdXv5SfgyWDewhLy/bKWWOHYPqYQZgisDx+6LBS/1SUUeHhUpjRdcpx&#10;J42xDFm4a7BxuC0Wwpyna5CuQKpOFuIrV6zFlMkzpVCvowprFtq6vY5BHoSqoYjo+mNhyQhZqs7q&#10;CA4OV+djUAgHPR47ZgJmTJ+tzuXjUx8ODo5qOCq6YglLgnL06FGqkCEcLUFpDYzWjAXYo7tiAkxr&#10;sNTGVHhM9H3q6BG5Hn+lJnlvBoAEXHI/VIlU42xLpGrmOqb/07DjsyT4qaz4TLmMQGQFgQFLCh5y&#10;LAKUywlMXQnhtjw2t1HuU/nNbXkctpcyE09tR3c0jGtugEmuoX49qfTYOcl1itpT7coGcJs0aQVb&#10;O2fY1XZB46at4Obpi7Ly3CNj4hU8K9cQVermK/CKQkzDpiqpQLlKVY2o2CrVUL5SFYGyKwKDo2W+&#10;hijP2nBw9hSl2QQu7t5KrdoKXJl4oKwoSipTVqLY/sz716DnM2N7OMHqKtfAfLRtW7dEwqqlWLF4&#10;Di6eOY7stCTl/mZ78uMigabA8dnjovf2SLthfxsszXC0NEsYfsysgdGaaVgyGtbSDWu2TwHzlRiV&#10;JfPnHtmzTXUnS5FyJ/X6WSRfPYlbl47j6rmjuH3zMk6fPY1p02dg5LDB2L0lAeuXL1H5YOmGXThz&#10;qoLntvV0wa7+AIiEJE17r8zr9HqWPYQlp3r+UwD9GDA51fN/Lyxp1kCoAcd5y/U0MwS/1Axlqdop&#10;vRDnVw9N6gegeVCggDIA8TJt37ip1Ehm48ihYzh8+CQOHzqJ48fO4szpy7hwnrC8jctXk3D1Ripu&#10;0h1LN2zWXQXKrNwi5Aoo8+89Vlb06CUePnkj9hav3v5eoMf2yP8hgKSxDdNQmu8BaijO34vxNyH5&#10;7qd/wg8//wU/EZpiP/MYv/+rwPd3eCawfPHihbKXL57htbyY6sV+/UK1HfBFfXQ3G3cuHsHeZZOw&#10;aGgHTOoYijrVyqkCuEr5inB2cJMP11vlRR0zcrQCye2UfKSm3EVaxkMk0e18+WwJKEvaKC8Yo4qU&#10;JCA4wyjYU7hc7H69KKBkGyXtvIULlm2Vur1Sw5Lu10O7t+DAzk3K9m1LxO7NG5UxuIdulA9huaCk&#10;ywgDfKzBkqZgOWYIZo0cgOlj++PEsWPo03uQQK0GypQpLarNGAaKaeRYkGvosbAnEDjElg62YdsZ&#10;R+yvKoX1kMGjpdBvgfCwWKU4qbRU2jT2yROVUk8Kbwbj0J1K4/7sbsEk4EwQzqTh/E0LF2hzyCet&#10;ImvXrq1S2XEb/k8jpNb8/PFDBTyC8ktgSRVJOH7KHn8ATiP4p6j4+M8f38eSRQulsH/ff5GFPp8N&#10;3apUzmw75D1TdRtqk8FNDUQ9V1WQ5LZ0m3KdhiMVJeHLY3JK9cXlVKJtWreX8ziJ8qwvUGyqtmG0&#10;rG4L5HkUUAVQzNHKICpm4yG4gkONgB+es06durBX77UPoqIaqeWEp6OzByJiGqPHt/0R27AVypSv&#10;JmCsgs5dv1PLmWyCwGzeqqNq02QliediO7OTwLlSxUoqyMvLLxiOdVmZqaVcwGq74inVNr0HVNNs&#10;u2YbJxUlu5Kw7dJGVGp88/YK0N51nZGwcBrO7t2I7NuXkZN2G0wCwiHSaJzPuH0DuXdSitV+LjhU&#10;1/Mn91XXCrP9VliybLAE4peYNUCajbDkOdmHlNtbg6Xl9Vna86e8hwd48+gB9u9MxMmDu5Bx9Tzu&#10;3JAK+/XTSLpyElfOHsftG9dw8tRpTJo0GaOGD8berRuVkjRgOQ6LZ01ScCG4CDsNSG2MidBxEZZm&#10;CU8zOAnGT0GTZoamGZyWwKRZC/axBKTZrMHwc2aGIH9/TlXSSjXylZptPR/E+/sJHIMQHxyMRgGB&#10;iA+LRP8e32Hlsg3YvvMgtm3dh317juHIwXM4fvQSzpy6gosXbihYXr+ZpvK9JqVmI11AmVPwQIGS&#10;qjL37iPkiRUUPkHhw+e4/+gVHj19h5dvfocffxHg/YFu1/8hJlMFS7ZjGgrzF1GMWmky6OetgPLN&#10;D3/C2x//rKD54y9/Ucf4+Xf/JsutwNLKS/nixXO8ef1SXuKXeK4GBE7BIamtTRo/Bu1bt0VwQITU&#10;nD1Q+uvS6N2zFzIE+qqfZeo9pAosb9++g6RLhrLUivL2JQOWBiiPlcDy6ml2GTHaKwlLQlKDUrtg&#10;CUkdAUsXLBWlbq88yL6VuzaJspQXeOsmBcpdiRtKXj6+aHyxNkrtK2H5fJXi7otgKcpy7uhBWDB1&#10;qKjFpqpQp9IzhtGqqton/aVgozpiocoCl4qGEZYcWYJAY3cNW1spDCuxIDQiQsuVLS+Ks7oUpHXh&#10;5eGnANKlcy/s3XNUlE4oagoAObI/YUxYMkCHQ3gRogY8K6t2SQ5DZYyuYYygwXZKtlsyL+z0KRPx&#10;QtQDAWjZTmkGJeFoNmtwtDTC8j0wjaAfBUs5No/Rvk1ruVYDBFRLVNRBgWFKBeo2Oba/Eoj8bWvj&#10;IBWMTmjXtqtAzVOBhNlu+EwJSz5fgo/H4zMmxFg54ToqVMJz2tQ5+LZnf4GO0cWEypNdU3h+AliD&#10;jyqfbcEVKtti8/Z96N13kLzD5YzUhAKxXt8NxrSZC1FFYM9lPDe7kpSrZIMFi1ej/6AxogidUUre&#10;+1Zte6Bdx+4y/41KTLBNvn83+T95fl4fmymqV2N3H/nfqtvA2y9EjU/JvrGsdPHaNSw1MPn+8HnV&#10;lMpWRXlHVMo72SdSFC0jZAnl9u07o0ObVqKi7uGHp4V4XpSHZ/fv4ZmAhu2WVPkcPSY3LRmZSTcV&#10;ONmv+k7KTWTeSUJuVhru5WepqNnnAhZ+71RsGlBavVmWC7T/LFiyzZKKl0FJ3N7auXld+tqsGWH5&#10;QioAr+4XYdfm9VJ27EPW9UvIuHkeqTcMWF49dwJJN6/j6NHjmDBxEsaNGo592zepgB4DlmMFlpMV&#10;XFh2EHgahFSTNA1L/dsMS7OZgcmphqQGpuVvzn/ONWuGpoYlp1SWnOfUmsq0hKDZtGtVq0vzvBmC&#10;XGb+bc3WLZ2HUvH+9dAsyB/xgf6IrF8P0QH10TY+HqOHjcbSxWuwbNUmrFq/HVsT9+Hg/nM4dy4F&#10;Z87cFlCyvTIZN2+kIUUgmcoROcQy2U4poMwhKEWV5QsoafeKnqLowXM8ePQaT1/8guevfifQo0L8&#10;qwCRbZVUl/8u6vGfRS3+s6Eq//I/RVUaqvMHgeLbH/6Mt+8Elpz+xMhaAvSf8ePP/4zXP/zyWViy&#10;lvnqyQOV5eXJgyI85QCyj5gZgzXAl3jz7DnysvJx4tQ5zJoxU42wn3YnF7eTsnH7Zg6Sku/i1s1k&#10;pSQJyFvKqCzPCCgFludO4prU8K6dPVECy8sCS60qzaCkqiQsdVCPVpUE5ZE9Ow0X7K4tOCg1yb3y&#10;Au/ZYsBy56b1H8BS17o2yB+asIRZe2Zh7QLC0khGYMByFOZPHCE2HHPHD8WccUOwZOoYdGsbB1uB&#10;UJvWXVThaW9fG82atBXFEi8FrJFAgIUxQdo4rqkU1O4Ci6oCtaoKkuz7yAGL27frKgWomxTEhB7T&#10;nTExehVRquXVyBZDh4xW6ovjVzI4h6P5E5Icn5HqkUqTy6gw2f+yhlwTBxd2cXEVZWUvwGmJyZMm&#10;4tDBgyqYh2C0VJSWsLQGw8+ZcskWmxmWXJeWfBMeorYJAbqHaWxXZQCUBhYByYoG1SG3Y19Hd1FM&#10;u3cdlO39lHuUqQMJHAUrmef+dFHqZ208byMYh1O6tvn8qN6ZfIDZdr4TEG7ZvEv9ribKjqA1YFsT&#10;tUVBhkU0RHgk25K95b8SgFasjo6dv8X0WQtUthwO6swAG4Kznn8YvKgUnb3RrEV7OLmIAnXxQVh4&#10;rIAyEv6BESp4yJ2wlP+U3YfYPzRQlnOkEY4qUsfJE3XZDaYKx9ZkpYb3yW49VKK8xppKcbOfbvOW&#10;bRAUFiWQrq6UbkS04UZ2kfkhIybALyBclNEU/PTqCZ7dyxFIFihQst3yuQCH7vBXovJfSYXppUyf&#10;PSpUcGRQUH52OnIyUwWcAlMBapYo0FyB693cTFXZIbDoplVgfCWw00bwSXlhhuCXmjVAmk2PZcno&#10;XW5vWSZp+xQsOdrIK7HnhXexTb59JiTIuXVFYHlRYHlWYHlK9b9MkQrE4cNHMX7CREwYMxL7tydi&#10;5YK5mDt1MmZOHINlc6cpALH80OAjFBk8qPtw08y/rUFTw9JsWml+DJYamGZY6jLsS2Cpgfk5WGog&#10;WgJQ/7a27ktMwTLS1wfB7m6o5+yE0Pp+aNOkMfr36oFhgwdg/JgRWDh3HjYLLA9I7fLsmVtIy36C&#10;Gyk5uHkrHanFwTwcjSMnu6DY2MfyEYoKn6Lw7mMU3Xui5u8LLB8KLB89fIXnhOVLgeXbP+CnH/+I&#10;d29/h5fP3+Dh3bu4l56C9GsXkCcv+sPCIrx68aNs82f8jt1JfhKF+dNf8e7Hf8Pbn/8Vb376VzX9&#10;QWBJN+yLV68/CUu+eK8Flq8FluwG8Ers5cNC9QE+K2IN9p76CBnC/vuf3glA38h+cqynT/FI7qMw&#10;5zHSU1Jw4/Jp1UZw5ewRXCMgz51Ro+ezmwhNQfL0iRIzg1KPLnKmOKjHsruIdsGq7iJi+7dvKQHl&#10;rsQEgeWHyvIDWC6eJ6pyDtbMn4FVcycXB/gYyQiWzhincsIunDoK8yYNR7uWTVBNwFdd1EiD6Oao&#10;aeuA0NAIUSsRUvDaKlXHwpzuV6qiLl06w8aWQPNUMKCKYkAK4cB8pASoMTI/Ew0Y3TyoElu0aCFT&#10;RkSWV65dArNLly6IiIhQStEAbg21fOiQ4aptjgEvPt711DkiImJwYO9u+R8eqwJHQ9ISlGZFaQnB&#10;TxnbkrR9sLy47ZLuvtdPHwicNgkMjNR8VMx2dkZgDoGmlSJBR4UdGvo+2IdK01cqCg0bt1RKqqa9&#10;swIHganbMeneZtssnzePQ/DRVcvnyvUEM8fHrCyqsX69MLRo1h4NYlrIfh1kO57XUKM8PwfkZrsv&#10;o1/Do+JQlf0mRVmyosMhtCKjGqFFm84qSIdKMDqygToHr5f/K12lvEd9fv73dKMGiYp1d2cf2Mry&#10;/9qpY1OJlqtYQx2rQVwLNYxbfYEoMzyx+wlHKWF7J7u7ONapi/JlK8mUiQlaolsvoxsRlTCTHTBI&#10;icf0848U2McjcWMCfnn7QkFSw5IKk/ZUvlkV3FPchkk37Av5j14/ew8eVoyp6Pi/3ivIQkFuhlKe&#10;hCmn+TnpSoUyKxBh9uqpkYqOzTUEHKeEnRmM2iyB+DHjceiGJaR5Di77W9ywrwWUb6Rcots5UdTY&#10;lTNHkXvrKjJuGEMD0st14+JpJN++iQMHD2HM2HGYPGGsKMtErJg/B3OmTMKMCaPVUF2EkYalBiMz&#10;g33Kfgs0zcC0hKW2L4Wl2Swhqc0SltZA948wBctaVSrCrnJFeDrWQWxoMFo2aoCu7dpg6KD+mD19&#10;MjatX4fD+w/h3MnTuHEtFdnZD5GVVYCMDHYPuafgqJMRqEQEAsp7BQJJApJBPUXPDUg+eoInT5/j&#10;xXNRfwKgJ49Fad67p1xpmWkpuHPzGrKvX0TBjfNIP7Ubt4/uwC2pQd0UGCVfOY8CqS0+KJQa1os3&#10;As/f43e//zdlPwks6Yr9EmWpXjz5iNhY/lpePtqrYnC+fMipfHTFwQKsgb5+8URe+Bf4+YdX+OWH&#10;tzL9QV7+1/LySsEtH3CuXHfKtcsKlKpriCjIyyeKu4ewm4gK7Dn+oao8YuSBPcPRRQSWuquIWVka&#10;gT0GKPduTfwVLFlD0y8Xa1sJqqYkoFw0ByvnzcSy2VOweMZ41cdy1fxpmD99AoZ81x0tmzREkH89&#10;+Hgwp2clVKlmKyBzRt/ew6WQb6pUI8eKZCHPQZwJAxaUrq4crqumcomyjZIBI+FhMaqbCEcl4RiM&#10;3I/uWaMts7qaJxB9pTJGlyqhWLOmrWp7HDVqlFKRPB7bJCuIEaxhYVLQitqpJgqlTJmyqCeVt+vX&#10;r+KFFH6Eo7XuIVSTWlF+DJRmIH7OHtBkH7piaexz+UYK4jGjRyqXI9UcQUIw0U3KtkXOE36cZxsi&#10;4ccpwU/XI7t+BIZEK5cmI1bZ1khQ0pXK/eiiZPJzQlG3WXIZocp5gozbtmndSRR+SzDKlaOJ0APQ&#10;uVMvdT0MjuK5eGxCt4rsZ+/ooZIRuLr7Kncvz8WuI37+4WgpwGQbp9F+aqQj5HqCUsOfEOVwbBx+&#10;zMHBFU1bdlQRsLb2LioaloM4sw9mSHgDuIqyZEStp08Q3Dz94ezmBRcPL5QW9ckh72xr2BvtmQLP&#10;b8pWRo++QzFu4gwVcctKBLuy1JOKWrVq9vAWFRsT20gNt/eTfLdmUFqDpTbLdkpCU337L2T68jHe&#10;iHGeYGU0LVPpUZEW5AhIM9NFmWaod4zvE98FVs54HAJSQ1SDVMP0U8Ztf373+gNY8ljWyqVPmY6G&#10;vZ+ThY3yzd+8eBJ5t6+JsnwPSyrL1ORb2L//IEaOHIVpk8ZL2ZGghuRiJOy0cSNFZc5U5QYBRviZ&#10;YanzTtPM8xqWGphmswZOS4Wp7WOwpFlrv7SEpSrnBIYfg6S2j4HO2vLPGfczWymXOnYIqu+DJo1i&#10;8G2XjhgzdDAWzpkpkFyDA3t24vTxo7h84RySbsifk5qBbFGRedm5Ase7CpAF+UUoEEjeu8dE6qIi&#10;i2iPBZDP8PjxSzx58grPnok9fohH99mtIwe5oh4zUm4i9eYVpN++gjt0Kcifn5d6C0V3bqHw9jmk&#10;nT2IpDOHcPvMftw6tQfXj+/C7ZMHkHrmCHKunce9rEyBm6jAV2/w7qe/4N3Pf8TL129VBOxzgfGL&#10;589ErUot87lRk3sjHw6jyqzB0mwvxV7Q5HqpZn548ww/vpUXn0Zwysv/+3fv8CcB559//BG/l5rj&#10;D7IdP2gGHiRdvSQ1v1MGHDmSiACSgzsz/+u5owdwVo0s8j6wR8OSRliWuGCLYblv2+ZiWG6Ql44u&#10;2HXqBdMvVMKqRVi3ciHWCCjXL5yFfWuX4Pim5Ti5aQUSl85Brx5d4O/nC9tqdJ9Wh2+9YAQFR6hR&#10;JGIaNEF4ZGMsWrgaTZu0VqohLi5OqRMG5dja2qv2Jy4n1AwVaLRL2dW0x7q1G9C2TXulOPz86qsR&#10;RJgntVrV6qhVSwo9bx/lrqWrlVMmF/Dy8kHp0mUUQFVAT+XKqFCuPGrXqiXnjJBzsB20Guzt7XDy&#10;xGH5HwWUxVD8HCj/kbA0t18+KSpAu9atBR51FETYJkmYMcKXkax0qRI0dDVz4GUORk0lRVgSPFSK&#10;hFRsw6aoJ8qN4GICBiMAykg8TnhyGZUpKylczv200uQ2IcFRso+nzNP1Kuq/QjXERDVVgzfTvRtT&#10;DGEmNud+lQWYflLpiYqOK4nArS7QYhSrq6cf2rbrLEqS/Vnf5+5VoC2+Hh6jOkEq569YuTpqCCB7&#10;9BmCRk3ao2z5aqqtsV3HHsZ4mKIQK0pFp4Kcu5KaVhVgeqBJizZo0DBe/vMK8gyqi5qtgTqO7oiI&#10;aaqSGwRKJaBJ83YICmkAO3lmNqKUbarXVOn2pkyZKt+tAEW+R35fGppfCssSY3vfM4GnvEsKnFIJ&#10;ZpcjumDfvTZA+O7lcwVXVpIJN75LfMcITw1R/uY7QvDxuJYQ1SB99/pDWDK4h/toZWoJy0+5YJWx&#10;vBK7l3UHWzesUIGFuUnXkMmRj65dQOoVQ1nSDbtnzz4Fy6mTJ2LDmhWYPnEsJo4egSljR6gh+ggm&#10;Ao2w0zCk6YEaLI3rNDi1mcFphiWPq+1TsDS7Y3k91mBpVpcE5ZfA8m9xr5rNEqq/guWAvr0wefwY&#10;LFs0H1tEtRySAvssFRK7P1y+oJKSp8mfkJmWhJwM1r6kkMrLF/VYIIC8h8LCe6Ii7+PB/ccCx2d4&#10;+vSpCpx59oywFJUp63Ozs5ArtUQ2yqeZotr4O0eWF2Sk4UFOGh5lJyHr5gVcPLwT10/uRfrl48i8&#10;fAxpFw4h+ewBJIvSTD5xCEknDuC2ADTlLLc5gWypUXGMQYKOHwBf2LevXqhuJK/YPiEv4zt56QhJ&#10;s2lgfsy4n+XHQPtFAElIavvjD2/wp5/e4g8/vxMF+kZ9EE/lA8m/kyq1PoHn6SM4o0YS2angqCB5&#10;6H1bpQalWVWybyVBWaIs5QXULxpfLr5QfIE2CCxXL5+HPcsXI+vQbrw6fwBvz+3FL1ePY9HYYago&#10;hWoVUWrMy0k1yOjM+n5GtwQW+MZIIcZoICzcjxw+oYJW2OZIVcMCtGLFKlLIGZGsbFvkfJMm8fD3&#10;9xdVWEEF7dBtWs+PAzvXVeqIAxazDa9yZSPClZGTzgIHBqcQtlSfVJP2drUQGhAIXw9P1HV2Rt26&#10;deHs4oyNG9apwom5fjnsGtufWGhpSGpAavfr3wNIa6Zh+fLRA9y8dhleoq4jRB2yfZEwY8Qv75WA&#10;rFXTQfU9VR3uqzKBOvtQeqmuI4SoAcyaaoSPuvIMqBS/6ztQPX/dVsm2SLpambiBin3kiLElz5/Q&#10;ohFiXKZ/c4xItg9yTMrxk2apsUaVMhRYEaY2NjXk2ROsBsypEqvbiFKsWUsUXyWEyP1MnTJXrsFI&#10;IMFzcX9uayhOAW4NWSbGXLCVxQYOHo2evb5H6bJVVATroCGjESgQZ1o8pq5jVxD2naxYrQq+kkpR&#10;m/Zd0bNPP5XwgC7ZcgJqtlN6eNdX21aoUk2p7XYdvhWVGYby8ptBQDZS4XCTZzpxwhT8/Po1XorK&#10;eyL/998ESzFLQGnTANNGyPGbNxtdpzwGgcd3g+8b30PdHMD3kcu5nuAjiH9489zwSP34pqStVJ/D&#10;2nV8CpjPxdhuWXBHYJi4RuWlzkwSgSGgTBdQ3hGjsky6dQO7du/BiJEjlc2YMR1jRg7ByGGDMGns&#10;cKySyjQBRbiZQUko6sEaLGGpTW+r4anVpoalBqa2T8HSDEwNSQ1KQlIDU4NSA9Js1mBJM8Put9ra&#10;JXM/+P0rWB6WgvrMCVGPhOOVC7glMEuWAoqATE+5jUwppHIYgSaWL9C7m8scnAUovFeIovv3BYgM&#10;nJE//NlTvJIpg2aKCrKRm5GKzNTboiBvKRWZxQJPjkc45qenlnT2zpZl186eFiAkYOq44WjdpAHC&#10;6nmgUVg9DPq2I9bOnYjTu9bi1sk9yBBopp87iDsEp0yTZHr79D7cPr5bALobyaf3ywt0GoVpV/G0&#10;IF2AWISfXj7CL6IIf5Ka4zuppRqQ/DJoUo2aPyANy59l/pdi+5381tD8qXg92yn+9OM7/NPPP8j0&#10;rdr3iXxIefIMk69cVK5ZgpIq8sjuHQqSx3QEbHFbJWFJSNJ2JiZgq7xcW9avxOZ1ohjXCCjlpUpY&#10;vghrF0slZ9ksZOzagJdHd+LlsR14KSr87an9mD90kEpY7e1VXwrGSAQHM8+q0U7Idi4WkFQcbKdi&#10;AUk1wUwx+rcRNMJ8o8Ygy9yPkavs7tG0adOS3zQXFzcVqdmhQxcFFLpvCQK9nsqSbX1N4lvK72oK&#10;vHa17ORc/hg9fAS83T0EJC6o4+CAxUuWSCXnmSqI8rLSFSgJzFSpYNE4nyHvEd9J1vg1LFmDNwPP&#10;mrHg+pTpYxiBJQX4Sf77tSuXqSHbQgLClMqKFfVHVcjKAKHSpnUHpTLVM6vBpObVpVISq2Cox/mk&#10;EUZ03fKZ011KY+JxVkw8pKLCPLpUlL179cOqleuUG1TBT/ajeuWU59Cw5DI+44ioxpg9b5kKxuH/&#10;xX0IS7rE+d9HR8WpCFjCtYat7EOQ2tdBTGw8IsIaKrcu1SiN18fzlETM1pCKlECymuwXFtkYVeQY&#10;Hj71UZsuXlGW5SvZqD6ZVJcO8kxcPX1UEoPqdnId8h+7e/urIdw8/WQfp7qqP2hkTBMBpUCb7a0C&#10;7krVRY1Ws0HDuJZqZJPK8ruKWHBEA9nHU4A5Ge/oIXokUJT/5rfAkhCyBBPtS6Jf+d1r0+DUZQDn&#10;uZzH/5Uazc1QQ7kV3c1RXVv4DvOauL25zVID0jxvadzv2RPjPjJuXcLkkYPUaEW5qddRkHJDBfqk&#10;Xz2Pa4yGlXJ7+46dGDZ8OHr06IFRo0Zi8oTRmDh+NGZPm4hNKxcrkBF2GoycEpTWzBo8LWFJdclj&#10;WgPmpxSmpbo0q0ozLLV9CShpJbD7DSrTDERrywnRNYvnoFSKqLw0ecjpCmbJyElLQ256GvIZRcaa&#10;vBRGTEhNu5+fi0f37uL5g/vy5z3BSzG6VzkqAEO6GZSTrcAoJtMcgWXenWTcy0oT5ZeBR/nyEqUn&#10;I+nSORzasQVL5szA99/1RtvmTRARHAA/L3d41HVCXFQYfF2d4FzLBn6udRAb7IsebZti9qjvsGPl&#10;LFw8sAl3BJbZl48i4+IRUZhHBZqHcfOEgPPELtw8ukPNp144idwbF1CUkazC0H94el+g+URMan7P&#10;H+ONvIyv+VJaQPI9LB/hnbzcP8pL/pN8HMroipWpBqUZlr/I/M+0t6I+38lvmXL+p3dvpIb5Dn/4&#10;5Uf8QeDJ7ejqLZCPKElUy5njh3F4707s2b4ZuwWOVJS6vXL3xvU4ItNL+7bhyp5NuLRzPY5tWY19&#10;CcuwJ2Epjm1agcxDW/Fw/yY8lOfyRO794dGt+OnMXhycN0OUmx3sRXG0EfXhLQUZk4/b2FCtsPA2&#10;crcyqpMFO11wbPdimxvnddscE56rtkUBLSHHBAGcUjHqYB5Cwc3VB6tXJyC+cUvV5km3oa+vnxpK&#10;ixl46LqlESaMeLWrJaoyJBhOokyD6tdD6xbNMXvmdJX2jK5Xc82dQOSURoWZk5GmIh4JTlWpk/ls&#10;qYRpeFqCUUPQvMyacTtlsu0jgSULxVEjhsNPlLOXRz0FIlYqOOWzITAXLliq2m4N16lUQqTgp6tV&#10;R8oSbNyewVDM7KPUqIDQz88fVUSF1bARcAlAqDx1pYX/CwOctDuWx6Fi5776mAYwa8OLQCov0BS4&#10;MOkAkxHQ5ckRSmKj49CgQRN4eNZTUbHVZZ+q8l+FhEWqlIXVq9pJJcZfKjM15D1xQl03d9jIdTBS&#10;1kOuv7aTG8rIPbq4+cDVzQ/lK1aV/eX+nD2U8Zh0MYdJ5SAwOFxl7eHYlVXU/1tHKj91ZZtqYlXh&#10;4FhXtU3WquMm62spcNcQpVtDoMlkBuyC0qhJW8Q1a4vgyIbw9g+X83upkWrGjhknkLyvItmfyv/0&#10;XID5nLAkQB8zxsB6PlhCRsPJbL8Vlh8zDVFWkOly5fQHKSPeSBnzUtQgr4/vK6+Fx7SEpb4+TvU1&#10;m03BUspYricsWzaOQoi/D3p17Yy5k8dhu0Dm1IGduHTmJNKSk7Fl8xYMGzIEgwd9j3GjR2HutPFY&#10;PHcaViyYie3rl2HflnU4WAxLa4A0G7fRZoYlzQxLDcr/N2Gpo1w3LJ0vJtCzAJ+lmQH5MSMk9VTB&#10;kkqPoFNDEGVJQVM8YsMDKaRU5gypLTFalNFYzCDBdr1nRVKQSKFFHzoByX5PVI5UifzN4zFR9YO8&#10;HDVSfcq1SyrrxJrFszFu2EB0b9saTSLDERnkL4WkL+p5eyhQ+nq6KVjGhoUgyNsLXi5Oojhc4ePh&#10;Bm8PV/h61EVQPW80iY3A4K5tsGTySBzcsAw3BBYZojIzzx8W5XkYqacPIOn4PsNde3Qfrh3bixun&#10;DiDt8gnkJF3Gw9xUvHqQK7XVBwLCJ/jxhShIuTcC0mi7NGDJZT/Ky61VpKVpSFozumB+eie10LdG&#10;bVR/TDS6an/30zv8XpTnH8S43TNRwXk56bh19SLOHjmolOXWDWtxKHE9nty8hB+TLuLVhYN4eHgT&#10;8vYk4O6RHSg4uRMFAsai/ZvxcO9mPNi/FY8P7cCDQ4l4dWybwHMHWsSEoKxArk07UYxS+2ehzQJW&#10;F7b8TUXDNGsshAlN5j9lQa3byqpyhAm6UouTBBCU7CupM+pQYRIafr4MMGksBTzT3dlL4V5XCn0B&#10;YVCQcq++b/c0QBsSEiIFtQCh7Deo7+OJXVJJYC2d6esIPQ1L1ta1EYTm9kkCkFNClDV4QpTQJDxp&#10;VJ/cj9tzW4LQDEXOM5BDm4am3vapvA/ffvutygXrKwW9gygvwozPihUKQpGJBZgsgG5sHQBE2NE1&#10;qyNNOcQWg3S0uuT+VavZ4qsy5eHpGywgEpjJM1Sqrvi583gM+uFyQpT/E39r1a8BHBwUhkoCVbZb&#10;MqKUqe+qCozoHlYjncg1hUeLGhbYlSlbWR2XypjXxWPRhe4nis7Nm9l8ysPRxVMlTmcAT1BojMBN&#10;7rFesFyzoT55jfQS8F0xhl+zQU1Roc4u7qIUOTi4k/zX1ZTbl+t5Dl4r91Mp9CqL6pX3g8qVxneF&#10;41qyr2UdZ09RpwGiKuPQs/cgeW+7okKVmqI+7TB+4mTVrEJXrBGUJ6CU/4fvjCUktREyGk5m+0fB&#10;UptZdarv/Y18//LN81vnNfJaeEwzLM3G67S8dpqGJe8xL+2GqMSRouL95Vl7opZ9HdjWtJNKiwtm&#10;z5gp30wuNm9IwOABAzHwu35YOHsWVkuZy8KekCG8qAoJPTMMLSFpzTQwCUpOLdXll8LSGjCttVl+&#10;CpbWgKnbKzcKLGkJYpaANJslGK3Zr2BZMjxRnijHvDuiEjPx7H6eggZh8fap/InyUhKaulMw3ag0&#10;gpHTu1JI8RgMbaZrNV2UKgNYElYuw+TRI9CzU3s0iWuAmMgwRIWHITI0DGFBIQgNDERIQD0E+Hkr&#10;YDJK093FEVEhgQj2kYLCyQFebi4Kolxf388H/vX94F/PFwFenvAXi5T92zUIw5AeHbBk0kgcWr8E&#10;1w9tQ/rZg8i6eBhpZ/cj6dQe3D61W01vnd6Hm6f3I4VgvXYGeclX8CT/juoy8uPL52LPFCDpsuW9&#10;/z2wLLFiSJpN1UBfy4cl9rOo0N///BZ//N0P+PMvAtC3r1XlhGMz5l47j+dXDuPpmUMo2JuIrMRl&#10;yElcjvzd65C9aw1yt67Bk8M7lD0+tB1Pi+dfHN2Nd6f24/zK+fC2E4UuhWFkbLwqtFhAabVCdylB&#10;Sdcrl7FAY3eH6ChmnqmsCjq2abItjn0ozQqTbZaEIAHI/pM15cMlPBnlSuP4i/zt5+enptyXLllO&#10;2ccyNCwM33z9FVwcaqtgMhYOZkhaglLDUptun9QuWGXFINQA5fEITLpyaQTpeXbnkZo4VSmPqfY3&#10;gVSBU6ZUMblSIWzQoIGAwVngx0w6jVU2Gio+Pj+Ckgqdz1Tlh61UTT1PwoTL6J4llOii5m/uR8jS&#10;zVlTYNa2w7fwqR+EchWk0iHPmsb1/B8IZZ6L++r+mDwnIcwIWwKP/xUrPdy+qqhBukWp3po2b6s8&#10;BlSrVHb2ju6IbtAU4aI+eRxeh/Hf1kQF+Z/HjJuKuKbNUeqbr/F1mYro0v07tGb/WVHTq9dtVtl+&#10;eB/q/ZHzlbiICX05Dl287HPJ9k22Q1YpBqgeGJrGwCQOBRYc1gBM1M5lBlDlOdYLFdA3VhBlf0ym&#10;QQwIDMfgYePg7uWPqnIfLq7u2C2VyJ/kG/17YGkJRWtmDYgfMzMkrRnfKV4Hj/u3wPKpwJLz2cnX&#10;BEirBB4LMHP8aPSRSlzDRo3gIt/gjKnTcC//LjasXYfv+w+Apzwrp9p14M8BMRrG4NvuXTBlwlis&#10;kTJ5347NOH1wp1TK9+DMod1KyGggfgjJrRa/t3ygLrVpcH5MYdKswZKmYcnp52Bpbr/8GCw3yTRx&#10;uSz7O2GpQUlIaiv1pCAPzwrvqoizd89EQT5hrS0fT4ukBp+XLiBMU0BkEA5BSeMguITjQ9byZZqd&#10;fBOXTx7FDlFCM6dMUP00WzaJQ2x4CKJCgxAdFoxIUYuR8jsyTArtsAiEBYcKKAWK/vURWK+eKAsv&#10;BUsPDhkW6I9AX2+4F8OSy6k8AwWYQaJAQkWNhgcGiAUiVPYP8vNFoI+PmCeiA33QrmlDjOrXDWtn&#10;j8WJzatEZe4U1XlQTNTlueJ2ztN7kUwFKorztkAl9fxxZFw5g6I7N/HsXi7ePr6Pn148KXazvsbv&#10;CECZ//kTblizcfvfCQSV6Xm9XIxu2p9KTI6rwarWvcbvfxR4/uH3+OVpIfL3rkf+tpW4s2kJbqyc&#10;hcxNC5C7ezVyCEy5v7u7EvBElObTY7vw/ORevJDKwHNR2s/O7MObE7txaMYkNA2NRlzjlqr9qUo1&#10;dgWoqwp/tq0xMw8LPxbOVJ1MZdbvu8FS0DeSAp3BIQQDFQI7mFdHxUoVVTQrU9J5eHgo5bVgwQK4&#10;uDBAxwWurnVV1h0nJ0e0bNkSbdu2VaOEcJm7u1R66teDq7MTypctjbatWiDp+hVV4NFdRbMGS+2C&#10;pZmVpTYqQa0GzdBj0AVNq8b9u3dgzKiRGDJkCCZMmIB5c6XmvXYl9u7dqdrtM1OTFIifPHqg2k05&#10;5JGRSIEpAOUd9Q5USRjY4Z/qmxAzBqeuLuBqqtohdZsvgcSgnyGDRyhVSIVIwNAIPTs7RyxcvAax&#10;jZqhXHmO72lEohJKWjkSigwGGjF8jBrOixUY9uNs3qwN4hoZ/WMJPJWphybw+errchg6dDSWLlkj&#10;xxAFLMqsggCJY1VuSNiquqmU/qacuka1r5wrJDwaETENUbO2g4C7Kho3baPS3PnJ9bft0EUAxyCe&#10;6qgk7wCh6OsXhDoOrnJsKmSpZAnkagoA2abJAaRr1XGGt299lC1fCVVkH94LFTfzwQaERKBF6w4I&#10;DIqQfWvJ+2iHyAZNlBvYxoapFWsr0Do61hV41kRkdEP5D+rKNX+FlcsWq+/nS2BpDZQ0SzBqswbC&#10;LzFrgNTGSvHnYPkxUNJ4T8/F2Nc348YFnNmzDunn96n4jVtn9uP0vkRsXjEH2xJW4vbl86IkF6FX&#10;t+4ICgqEg3yPfJ4c9aV06XIoKxVYG9uaUsHzRtPGDTGgb2/MmTpeYLRYQe+MAPTC0T04f2Q3zhzY&#10;hpN7NuH4LlGiuwSSAs7DNAEqE6Vw+8M7EnF4uwCzGJbmCNlPwdIMTe2K/RJYms0SljRCkKpyk4Wy&#10;tIyStQbGj9kHsGS+wddsC2BhI3C8l5kscv8mcgUa+Zm3BZLJCpBUlXqcOSrKGxfOqjY19uMZ3v87&#10;dG3TCk2iIxUcw4MDRDn6I0LmYyJClUUJMCNEMUaHhyI2Mkp+h8vvUFGXQaIs6wssveHtXhduzg6y&#10;rD6CRTG6OtX5QFkGensKLL0QKsoyXBRmJLMOFVtUUAAixEJknn0JAwSodPHGiXrp2aoppg7pi42L&#10;ZuG8ACb99C5kXzwgyvMoMs4fQdqZA0g5uQ+pp/YhhfA8cxRpl04h8/oF3EtPxrOCbNXe+cubp/jD&#10;u+diBhDZ9qhh+bs3NOP3BwDlvPl3sRGeH6hPbSb1+cPbt3j38hHyTuxD2qrZSF81E+krpyFr82IU&#10;Hd6CwqM7kbF9DVI2LUPhoa14Kiqa9vrKMby8cgSPz+3DM1HQb0Sdph3cjpXTJiDcPwj1/KMQ36SN&#10;cuFRpbAQowKh8rG1cRAgBOHw4dMYL2qjgigeqkcCoJYUgoRmtepGwA+BSZUZExOj1CMjZZnCjnBh&#10;AgKqxz59+qBJEykI7e2LkxJ4yzk94O7ihOWL5yuQEXJ0oX4OloQYp2ZIWoMlCydL027WvaJMFi2Y&#10;hxnTp6lk7IMHDcHAAd/je5mOGjZERYbPnz0DBwWebHNiFyreB2HP0U+YKJ6QZNSqoR7pzhboVGca&#10;PBvMn7dEqUlGtxIQBOCC+UsUoDhyi17GNl4GC1EJBoXGIi6+pYKWdo1SLSrlJf8JI28ZRKT7bBK0&#10;e/ccwfBh4wUglQR4hkeAxmNTOXIYtcCASIF3E1HyNuo8dK0SUHQH83/Xbl+6jGuwUmRbC95+ASqP&#10;LIN3mPbRPzhM1GYZBIZGwC8wBGUqcvxKW5ULli7fSlVrqTEvK1YlcEUFu/uhhq0jAoIj4Ozmiep2&#10;teX8RvcYdrmpUt1WJSuwd3RBjMC+mQB5yMgJ8KofjPLyLtnUqIGyZcuDfX4ZSObl4a7eF1cpF9j3&#10;mx4ADcr/L8FSn9caLM3XbGn6vt48LkTG9bO4cGCzVOylvDq/H2kyTb94EOmXDuH03rU4snUlDiau&#10;wdQxgzFicC+MGNpPtV32lW+wQ8fOiIlrqrwYNR1cUEZUfqnSFVGqTHn5D6vDSZQoy+mendpg/Ijv&#10;sWzuVGxfvxxHdiUKRHfg3OFdokJ3vlehBOXWBBzZtgmHrLhkzaDc/V8IS0LS7IbVQPwULM1ApK1e&#10;NFuZ5fJSd9PvoOBOKvLpUr1zS+ZviZK8jXvZKXiQn45HBVJgZaarRMbs4sDEvOOGDUaPDm3RXOR9&#10;g7AgRASHKKUYLvCLFCgSjLRoUZIalJyPDg+W32ECy2iZRsrvCAFrCPx9/QSGnqIgDVgScnTPujja&#10;K1hSVRKWAbJNsChOwjLMApbRUpOi+5ZApoULqKlmY4KCECoFebBYVHAwWjUIw8CurVTKtz2r5uPq&#10;ga0CzMPIuXRc4HnMaPM8c1AAelCU50HcOn0YKecIz5PIvnUBRelUnjnKTUso/uGHN/i9gI3zv7ym&#10;vXfRGsveq9DfCsvfvXuLH358hXeiLu9evoDUPZtxa8N8nJo3AQdnT8Qxgf+NjUtwZ+ca5B3ajHsn&#10;d+L+2b14Ih/QU1HQ90/uwn1R0U8uHcOb1At4deeSqOzdGNu/pwr8KVteCidbdjGwBzO+0KXYpXMv&#10;tGjeHoH+EejQvhtmz54jMIxVBaoxYkYd5Y5ltw+qSrpaqRjbtWtX4oLVIGW7ZFRUFGqwu0nlymqd&#10;h6enAhVdoiwM6CbVkPxYO6UZltYAabaPwVIb0xwW5WchM/mGGiz38N4d2JqwBquXLsCCOTNVjmD2&#10;M7565gjePr6LFQtnKXcz22fpbuZ9lytXFt269ZDKRoxSj0zRxwxGzH/bonlbtG7VXj0vgo2KkkE5&#10;bCesI8qJgKKCJwjd3X1U5/7S5aspiMU1aqoUPqGplSUrNIQzQWu0T4arrj0B/uFo2KCZgLSVAh4T&#10;B3B7dmdhf01CvWKFGrJtpFRQAhT8AkNjVDAOVSjbWBkwVKlCNdXuSliyawcjVAlLQpCJzvmbkaq0&#10;yNhGcHH3ku2qKZVa181XRa9+VbqSmnJMTEbGMsmAk6un6gLiWNddXZNKbCDn45BfHFiaY1mWrVhD&#10;uWTnLFyBEKlgODq5yLOxQZu2LdH3u144c+oYHt3NUf9Tyq1rCjaEI7tlaVhqmGgzg+Y/E5YEoY6I&#10;tQSk2bgN30l9jr/FDcvKwKtH91Sz0cVDWwSOh5F8Vir25/Yj6cxeBc41S2dh2IA+GD10CL7t3QU9&#10;u7bH0H7fYuqEYfI+T8KGVQsFfiuRuGoxls6fpfphDh08EB06dUZEbBzcveupig0T3Zf6pizKlCuv&#10;ygYvb2/VhNa7ZzdMHDtSdT/ZISr2sCjL03u34+y+HThJgFJx7njvjiUkOf1YuyXN7IYlKM1GWLIb&#10;iSUktRGOloqRRlBqWFpCkUrRchnNEoqWRnDyvkvl30kSJXlLgChwzEvDk7uZeJCbisxbl3D+2F5s&#10;Xrsc08ePRb8e3VTUahMCMjIMMcUu1hgBYLQAkMb2yOjwcGVRouho+ndspNRyxWIiIpSypBGWhrKs&#10;JzD0KlGWgb5eCPP3g2ud97CkBQgwNSwjAuqXGFVldLCoVrEobaHyW0AeKxYValxjTEQ4ImU+jMpX&#10;rEF4ENq3iMeIAb2xavo4HE5YgRtHdyFTXsYcUWcZFw9Lze2IsjsXBJrn2d/zIJIEqGmXTiDn5nnc&#10;y0jCk3u5As8HAkSqTgHou1/D0prRpWt2zVoaj8FoWkbj/vL2jXL/vr6fj8JbF0Uhb8biCcMxpntL&#10;zO7VEccWzkD20R0oOrULD8/sQpGo5wdn9qBI5h9c2o/HN44h78JB3D17ABl7ErB0SH+0kmdCFe7u&#10;7iIFbAvERreAh6uPct2wZh8VGYN+330vEAgWxVNJQFFTAOklysYGIcHhCJf/r04dY0SQCxcuYOHC&#10;hQgNDVXuWSZDDwwMhH+9+nCsXUfOE4Ah3w/E9SuXVKKI+3fvIjczUxTl52GpQfk5WH5OVXJetWnK&#10;tmrIpwf38Eye5+O7HIYrTbUJMQn+nRsXpEKUhV/ePMM0KVT4PJgujqnfmHSguoAjJrqhSt5A6PF5&#10;ODu5qvZDBvgQkFRvdJnSTUuIMTqYUcLlylZRyo/KjsCiK7ayAIz9JdkGyX2p9KkwGUBD9cr9eR6C&#10;ltA1khYY/TObNW2N1m0Y0CNwrVZdAZUKjusYOEPVyf/Pi9dRRa5dtuOxeA5G5vLYbBNl/la6S8tX&#10;qKKy9djKep1DthqHUuN9yjI//1A1Ko+XKFB2CQkMiUR8s7YqEIguWFt7RzSSd4nBSww4YlSuj598&#10;43S5Vq8FtmUy0QErZzx+SEgUmHaPgSr0YMQ1jsMbeml+eoN3zx+p7iJG5PpDBcln8p89l/+SQYeW&#10;sDRDxhKUGlQ0DS5tliD8UtORsNYgqY3r+d7pc/09sEy9fBIXD27FHSmXUqUsShFQJkll+MaZQ7h6&#10;5TL2HTiIGTNno0v3rujSqT3Gyjc+f/IILJ01ARuXzcKeDQtFCa7EqT0bcXrfVrEtOCblyH5Rgzs3&#10;rMCKZYswacok9B/QDy3bdUKQvJ+Obl5SUaopFSJRoV+XRaWyFVGnZm34+/iheeMG6NujKyaNHo7l&#10;86YrVvBYx3Yn4rhU7I/v3oQj29fh4JbVCpo7Etdh56a12JMginPDWuxeL8Bcvwo71q3AdtnXMtCH&#10;ivJj/SxpKvpVzAxOpv3Uxt9mKFrC0tLNas0IyRJYEo50v+am3pDa9HG5qfWYP20ihnzXE13aNkfr&#10;+IZoGhuN+KhINBRIxkaFo4EYp1SNsVxGeCp3K5WkoRjpZmUgD6dc1iAqGg2jBbQy1aCkqgyq76/c&#10;sISlp6uzgmWAl4dys7qZYKncsD5ev4IlVWVMiEDbwthOala4NHWtxdffMDoCDcQ06Bl81KRxI/Ts&#10;0hFTRg7E+qVzcVL+7Dun9iD/8lHkXzuBrKsnVJKEFFFtyWfpBjkoL6rYuSNIkRc5J+kSHmTdxovC&#10;TLxmm6d8HD/LR2UNlLTfiZnVpjVTwH3FfqLPVJ8/BiH9/PKp7Csf+ZP7yLpxEfvXrMCSEYOxbsIg&#10;nF0zC0nbFyPnyDrkH09A3rEE5B7dgJzDa5G8cyUurVuIU0tnYNvYfpjZozm+axKEYS1jMLpLG7RS&#10;XXY8UU0Kswo1bEURVpUCzB0NBQIMymEXkYoVK6s2znZtO6uuCXSt2tvbY9OmTbh58yaOHz+ODRs2&#10;YNmyZRg5ciRGDR+BOTNmYuWSpWILkZ+VrqCXl8Xo1WyxrGJYpn8elh9pp9SgtAZLQlK3Wb6H5nvj&#10;qBbvk3XnquC2p4U5eCrfxVsppNu3ay+A8lHqkK5RQoZAovIj7Ax3ZlVR5QFKQek2QLpDGfXK6FUD&#10;dnaiCqMFnhzeylXlXSX0CEXtQiUMuQ8hyXkClwDl/ko9Cri4PY+tg3qYqDwqpgnCIhvC3Uu+GVcv&#10;BT2upwvXmDLq2Qi04bVxPypiqtihQ0aqe6so96DPQ9hyO7Yb6vMyxeE3Zauq/pQr12yEvaOzqJBK&#10;KtPOPFGGHt6BalxM9sts3qY9aop65rXyPHainnv3G6LctfoaOPXz8VeVAWaIojufHonSZcpi+fLl&#10;+P2Pb+R/MHLCqsw9hUaqO0JS26dgaQkja5DUZg2EX2KfAyWN2/2jYJly6SRuMFnLpaPK7ihluR83&#10;zkr5k5yM4ydOYNLEiejbsyuWzJ6ClaIoF08do3JEJy6fi90Ji3BQYHl8dwJOCsxOCNROip2SeYLz&#10;7P4dYjtxRtTi8T3blFIkwJbMn48p48fj+/4D0bJ1JwRLxcjR2RMVpOJTqnR5BdHS5SvDRipKfr6+&#10;aB4XI9fQBRNHDcFiuQ6OirR70yo593oc2r4BB7evwb4tK2XZMuzesAo7BY7b1hiuVzMsCcrPwVKD&#10;UsNSAbLYLGFpaV8KS6YJJDBL0f/MWgFrIb06dkS7+CZo0agh4uMaSk05Fo0bxCA+OlIBMy4mEo3E&#10;CBoNSZp2txJCBGNUmEBIYKjBySlB2SgmVoGSAOXysKDgElgabZYucHNxgL/AkhB0c/gQlkECSg3L&#10;cFFE3EarSua11dYgTMAo16Mh+QEsxTQseS+NZNpQpg0aRiOmgShesYZyz03jG6NzuzYY3qcP5skL&#10;uHXlEpzfnyg1usPIvipgvH5SqU2+rLdO7cWNE7tx7dhO+X0AuTfP4rkol58FctYgSbN0y37MLNUp&#10;ofnDC/lQX7yQwlw+wOcy/+oVXjx+hMybV3Dx0E4c2rhUVPJCHN60CMc2LsbJjUtwctMSnBLlfHjd&#10;MuzfILZlHXatXYINM8dgwaBumN65OZZ82x4z+3REhJcrfDzdEB4hAHCsraJB2Vfym9LfiDKqoLLw&#10;tGvTSQW1sJD7+uuvMWvWLFy+cgUnT57E6dOncerUKQXOvTt3YdWy5RgzYgS+7dENt29cFVWZj/zM&#10;LOQWw7JAQKlgmcsO3YbdZbejYrvHwZgFlA/v5eG+QO2+wO2BFJ5mWFpCkqZB+SnTQ0A9uy/HK7qH&#10;B2KE7vPCbLyUykjH9u1Lum8QlExvp9v7CMeOHboqwNmLQiQECCdCh+5SumP524ADIWUP5uClS5Vt&#10;mIyepfrUQFIAEXARloQpE0QwWT3Xm7eh8bjq2DVqCrQqooUUYmPHzyxp09TXQuO+BCz3U8cqhi7d&#10;otOmzlIKuawoBq7nvahtpSDk/ertCeVateW98AtG81YdEBASroLFmImHLllG2jqKQqXblQNFc3uC&#10;nrC0tXNSEa0qD6ws5/F5bD5HrmfSC7Z3MyFFpcpVlHuf//XLR1K5kf/bctQR7YL9LbCkfQyYlhD8&#10;UvsSWPL4fJ+4Pef/Fli+ePJA7rVAYHkCaRePIOvKCaRLpT1dKusp5w7i5tmjSLp9C4cOHcboUSMx&#10;+vu+2LFmEdbOnaBGHeLoQ1tXL8BeKQMObFmBYzvXCyy3KGB+aIk4waAeEQmc8vfpvQLSvaJCxc4I&#10;TE8cYDrOzaIS16tKzbSpUzBg4EB5/9oJRMNVpqaKUlkrJe8th3srV76C/P+14C1iqKEwpGvnjhg9&#10;dADmTh+P1SJItq9Zir0Jq7B34xqB52rsVOP0mmApUKS9h6QBT91OSdOQLIGlFTBaM2twtDTCUlup&#10;Lm1aiXpspNofm8ZEGyawiGsgcJRpY05jowxIFqsyMyDNMDJ+U1UaytKYN6aEpFaVVJw0s7LUsGTX&#10;kXoebojwrw93h9rwc6ur2ippIX4+JaDUqpKwpJUoymJwKmAWW4PwUDQU9UijC5nqkrDUwOT9xcWy&#10;YkBrgMYNG6FJXGOxeDRrLJWHplJwycvQt/u38kePlBdwBnasWIojApyLB7fjtqjL3Jvn8CQ/Ez+J&#10;GvnjW0MxmiH3MbOEozau+1lHyb57hR/pjuUHKMvVh6c+PkJTPtwX8sG/pFv3NX55K/ZaarRMGiGF&#10;yRP5ULXb8ZkUNCoYgp2lnzzGQ1FWVHrXz57A4S0J2LhwDpbOmIT1syfjxNb1SElJwomTJwR+p3Ds&#10;+GFMnzEZAwYMFEi4qgCX+vUDVPsdYblw7lwkXb+GYwcPYnviRixZMAdjhg/Bd106oGPTRmgaFYJm&#10;caEqS1Th3ULkZOYiIzsP6WJZWXnIESvIzRc45omylPn8AuTfLTYpLAsK7+Fu0WPcKypCkQUorcHS&#10;Ghg/Z+8Vp4BW7P7dXPTo2kWpNUKNLlKOXanVIAt+rhvQf7AKvtEQ47Zt23TE+HGT1TYEFwHGfXgM&#10;wpeKivO6/ZLbEZQMpKJblOpODyZNoChoiRE0NP3bRo3uUQn+wVHo3uN7NWoMA43oflUwlW2c5Fh0&#10;nTIXazVZznPRncs2asKV7lheB7cnxLheHZ/XLUqxYpVqog7rIEKUNNtCmWDAzcsXTm4CRxc3dQxW&#10;HBoKMN3kuGzbtZEC0t6xrio4GXnNe6gvz47n0oqXz4n7MtUigcl2XraJc4Bvpmr73Q9vDVXJykyx&#10;GbA0Bj1QAx98ISzNcDSbGX6/xSyhaM0Y3EM48n3iuTj/m2DJQayfPpBv9b68nwW4ffEYMq6dQfZN&#10;prk7rQaxT5VlN84fR8rtGzhycD9GDh+K0cO+x/ZV84pHHRqnRiDaIRXjfZtW4tDWtSrC9dTeLcWu&#10;WMOU0iQwBY7H6UZVZswf25GAo6IIacd2cLpegJsg22/DmQO7cObgboEox+HdKhDdKJXjlZg5ZToG&#10;DhyMFm0EosKD2s7ynsh7pZRoqdIoI5UzDgPoJeU741g6tm2lvJlTx43AkjlTkbB0DrauWSKqU9Sn&#10;KM1dAk+qz82rlyFRhMumlQuxccV8JCz7dIo6s1FJml2xn1OWXP8BLJsJEJvERCmjemzKeQXK6A9U&#10;pOFmNeBoDt55D0vt9mR7pQFIbYQkjQpTw5KgpLH7SGA9qXWKYlTK0tkBPq4uCoYalioKtji4h4E9&#10;XKeBqefN4NQKk/BsKKBsRJM/JC5SIFkMfN6XAckoVSGIbyhqumGcmICyUZwU7I0FlPFoTqXdtKlY&#10;M/ndVLaVikV8cwzs2x8Ja1epqOHfv36MP//wHH/8wehiYgnETxmV4x/evVb5ZbXxN5cTkj8JLI3k&#10;Br/+GNVHK6D8yWT8/YMoTsOMj5NthC/k4yMo2cmemVCeSqFDyFCxFRQKpERZFYjl3SsSYInCKhCQ&#10;5svyu3eRmZWB1LTbSM9MQW5eNlq2agWOMkIF8M0334CBPMMGfIcpI4biu66d0KF5I7RsGI4WDcLQ&#10;OjYc7eKi0aZBBFrKM794+rwc9yFysrPwMOsaXuScwdvcE/hj9l78S3Yi/iVrHf45a71MaTKfuRZ/&#10;ztiEH7MO4GXeFTzjsEqFRbh3/zHuF/Iefu1+/RJFac0sj1GQnYGWzZoouBEuKj2dKErCTxt/Dx82&#10;WoGPEFOAKl7OfagwCR8NQwKBy2vXZq7eaNWPkpGzXEaQaDcrp3STUvURrPxNqLL7Dpdr+LIt0amu&#10;p3LDlq9YQw3kTfVarSqvj2rUBvXqBaNRk9ZwcBboVzCOy3ZTDV66hakytarksQltJtLnkGLlK9sg&#10;SFQw1zMgSLVh2tjBw7c+atoZsOf1MYMT76OqvA8EbLnKsq2tAWB9T7x/glnfD58TocnnQ3DWsmNb&#10;qQ1c3dxRVJCn+htrUL5XlgYomTzk/3RY8txaWf49sHz8IA+3BIy5SZdQkHIVmdfPI5MK86oxpi7T&#10;QB7atxuDBw3A+NEjBDCLsGyWMZ7t2gXTsXvDcgHlOhwV8BGUZ/Zvw9kD25WdO7hD/SY0uc7SFEgJ&#10;z12bBJIbFTQPbxPbmqDsoNh++c3uJEcEsGwHPSnHOyEQPXZgjxpcf8eWTVizcjlmTJ2MfoMHoXn7&#10;tgiQMtnB1QMV5H3TEC31TQVUknenrqM9ggP80EKEXN9uXTB6yPeYPXUcli2chg2r5mP72kXYvXYh&#10;dohi3rxaJ1pfoNoqLeGozYCgtWW/Nt1O+QEsSyAp1jg6UrlcG0URcEabJM3c7mdpkaFBar2eGsE8&#10;7wN4ONVtlRqY2j1rJCegK1Zq1KIaGeDDfpY+rs4Kch6Odd7D0sdLKUsNSEsjLLXpYB+qS0JSW2O5&#10;L+V2LTblhi22xrENFQgJzKYCShqhSYjyuhvHxqB3jy5YvmQBrl44i+cP7uFPv7zEH3+immPGDusw&#10;/JgpN6zAkFOm33v1SApsgRazI70V5feLfFy/I3zl+FSYOu+s+UNUbiDCsRiS2ghJKkuVC9fKx8iI&#10;QsKAH7ECpkDnftF9PBDVZgxbVCDKzoAlk+XfFXV3914uCgpykCewOnBwD74f3B+NGjVQXSoY8h9R&#10;zwdNQv3QKiYY7QSUHeMj0KFpBNrGRws0oxAv/8X3HZqg8MpO/PPd/fjvuavxf+csALKnik0EssaL&#10;jZb5kWIjDMsaJSa/M4YC6SPwv+6MxX+7Mxt/TN+CV9lX1SDNj+8/xCO5l8cCetrnQMl712a5zgxL&#10;/mZ3lrDgIKXMGJFKtyo71hNSWi2yXZFtj1ScVExcRhhQGRIEVJwEESFBMHKZUoTMjSrbcr1dTQel&#10;8rgfoaEVqmrvk2VU8XTZ0n3L4/B83JfbUuk1atxGlKOX6gJQpXJNgXADua4YUf2VlfLlqCPMwhPT&#10;sBlq2NRW+9PVS2DxOJwq97JXPdmnkrpGP19/NG/eBg3j2qBHr8GoVdsY+FqBv2oN1PXwVt1JKogi&#10;5P3wODVq2KuxK9kXt1LVaiWRr4SrAXoDqoQj743XQFDzuDwGl9GtzCCxZs2aY8mC+crL8iEo6X7V&#10;Wbbeg/K3wtISfr/VzN/ix4zfKK+F7xP34Xn/Flg+F3t0n7A8joK0a7iXdh25ty8i98ZpUZnncJNj&#10;Wd66hoN7d2Fgv76YNHYkdgksl4qyXDpjPDYsnoU9CStwYPMaBTyCUcOSoDx/aKea8vfHgWlAs0R1&#10;7hLFuVPAKHbElKjg0HaxLQLPTeuxd+NKsWUyvwL75dxsryRIj+8XiO7fg8Nyvbu2b0PCujWYN3cO&#10;Rowcjc5duiFKymLmGGaF7OsyFQyIlioj72VF1KpZE95eXoiJjEC71i3Rr08vTBg5BPOmjVcp/dYt&#10;W4AEumqL2zq1m/ZDOLJbiDbL38Yyq7BUwTsCSIKEgCQArSlIrS41JLURkpbLjG3pqjXaKwlM81Qr&#10;TvazLIGlj7cCo09dZ/iKsqRCZAYfzvt7uitYUlXSzG5YbdxeQ1IrSwKXapL3RlP3WWyqUlDsgjVc&#10;zQYsabFRMQgPEcDGxKB/z25Ys2QRblw8p0ZoZ3L0P//4Fj+/EiUnkPtUAI+lKUDKB8Q+mT+9EkA+&#10;FlgVZCIvnXl0ryI/4wayk84jL/kS7mcm41FephQQ+QK9+/iZA1LLvjR+hPqDJDDVxy/GZPFmaNK4&#10;XBcQ/FD5EWpY8iN+r8qM3w+K8lFEYIriZGANA2xUu2EeE+iL5eeJOi2SD/wxCu/l4er1S9i6LREr&#10;Fy3EuKG90bVdc6l48bkHIV7+66bhYRjQJghHlnTCX5NmAnfnAAWTgPzJQJ5Y7mT8R+4E/O+8sTId&#10;h//Ikd95U/G/C6bjf+WL3Z2F/7gr+xVMk+0FrALV/0gfhP+ZPBj/nDQZP2QcxnMB+sMHT3H/AVMx&#10;fghAbWZIms1yO/1cqMLTU26hvq+3AiEL9OioxmgY20IKfba7VYWfT0BJNh/2raS65DzhpoN3CDuu&#10;o5qjcRlNAUYgUt3WDuMmzkTHTr1RWmrVzN3LtmBuw2NpEFFddurYTbUXM3EEu46UK1tVQZEJiIGk&#10;AAD/9ElEQVS5XQkxumQ1/Hzk2tp36qkSC3Bw5jLl5Zy2jliwcDnatemIr78qq+DF7Xlv8U3bon5g&#10;KEpXKIsKoghLlS6H4aPHYcLkWejbf6ioUk/lxq3I1IZVq8C7fiBate9UAktlUrgxWXolgWnlygZY&#10;tVrlPKdUmQQ+z01ocr6+fzBiGsWrUUjKCKxZUSC8YzmmZXoaXhMa8r+8eGCA0gxLNSgC7YkBGELH&#10;DCG+8/r9N5sl/H6LmYH4KeN3SojzneJ+PK/52rRZXncJLMVURUDeU/Zvv3HhDO5mMJ0oU4ueR87t&#10;88i+fRk3Lp9D8s1r2Ld7Bwb27YVZE0erdr8loiw5pu3GpXOwP3H1B6qSgLxweNcHpqFJY4YfjpJ0&#10;Yr/M79sh+23Hyb3bVD9Lbcfkt/XsPpwmGt1INq/F3i3r1Ggpu9hVZP0K7Fy3ArvXr1TGtkqq02O7&#10;togK3Y2Th/fh+OH9OHBgP7Zt3Yyly5bJOzgVvfv2Q5OmzdRQgPa166Asu7iU+kbZN9+UlvepikqC&#10;4l+/PuLiGqFLp04Y1v87TB07GvOnT8ZyUaRrl89FgqjSjSvmCEhlXn5vWCYKVCoT68Q2LJ6pVPjq&#10;hTNLAGmGZinlmhSosF1Pw89wp7JP5PtoVxrX6+UanHre8rcBTKpIQ2VSnWm1qaNkI2QaKrCkGzbA&#10;2xv13V0VHGmEnqezo5qv7+FWAkuz+9USlLrdUrVXFsNSVwQ0LLXLmfPvQUmIhyJcjtFQtuvbrasq&#10;/K9fOKdyxKrRQ354o4JrfpSXmSnwdKTr52CpAakgJ/uwZswED3npychKvYaslGvIkdoiP4DC7NvI&#10;T7uEvKQLakSB3GSBaIrUIlNvoCA9FQ8FWgyb5wfFj7EkeYGc5wd+xBagNMNSg5IQsISEBgRNtQHe&#10;oxkRp2y3Y0BOUcFdZYUCSx2lWpCfjUKB67PnD/H01RMUPXiIjNQsnDh2CpuWTcPmGV1wZW13/OXa&#10;BIHjNPxH2gj873RCci7+o2CG2HQBo0xzOZ2I/0UVmSsq8+5i4N4SAejM/x91fx1fRbZt/cOce9vd&#10;6KaFBhp3d9eEQHB3d3d3d3d3t5AAIQlxDyHEPYQkuDaNJhm/OVZlJcXu0N3n3Ps8z/v+MT4lu6p2&#10;ban61phrrrmQ6SWOU6CJoGkynSKvCzC5jc9g4Eo3vLjSCfddFiDuqnw/YdGIFKepRqVQn43Ta4iW&#10;m6sBR0LT0l3m/l3wJuV80R6/FZD/o7g+woBdMVg1p1rVugKkr7PdIIGjb/DsPlKubEUFBq4nJBjG&#10;7d9vsHJRBKB+7euv8wrEPkbXngPFqY9Wx2d/VPbZpGOkU9WwJFj69B6g2kcJHI43Om3qXDmH8gqO&#10;fH+K2/P4H330BZat3IihI8arggQUk2xsWrRFM3GMPIaCMc9dXPKHn3yGXwsXwfc//YL//vBj1SZZ&#10;p0FjtQ9rudZtYCUg/A3vf/yxPPEL/MQBlihTHsXEgX4mEOXn/O77n1C2UhUVemWCzxciPiDwc/D1&#10;D977RLVtMnmJIVe+P13sjz/9igpyn6hepx6KFCulXDfLC7KCz5kzp+W/HfUWLAnK/9uwVNdYliyh&#10;+C4RlqrpQ/5XPAbf13xuWpbnrUFJaViyFvdlu7Nyj/BAkBcHqjgLf3mw9nNxwGWHs2qUqN3bt6Bn&#10;146YM3kMNq1cjIXTJ6jkno1LZuPgFib1bFQgPH9411uyO7Qze6rFMngnRSf27xTHuQOn9+7Ayb1G&#10;UYIjWaCkDu8ySuLp2rEKmNsNl7l36zrszi5SYPS9ZP9KAlIl9KxZJg54CbauWIQtyxeqcOomauVC&#10;bOZrG9dg/47Nqj301OE9asCJwwf3q4eCtWtWY+asWRgyZDDatGmLGmJsfitcGF99/TXe/+ADgWge&#10;pQ/f/1D+T1+jkJiwSsKGZo3qo0s7Wwzu2xMTRw/D3OmTBKQzlSM12kGZWTsbq+hE6ToFlsyGVbDU&#10;LoyJMDmhVDpEDTyCjZA0XGMOCDUk384w5XyODDep+1gyRFutEqv2sHAA38+YZz/LssWKooxAke6S&#10;gOQ5aZdphqUGpRmWZjdJEZYEpQakhiSnOuTMZWbMstpQnRpV0L2LAFLs+qXzp5AkN9T7bDcUN5cs&#10;f94b8kfmlJDUIvhygyOTa8yAJEwJXAKSBec5hqcxXNll+LoJCD0u45rfFURf90JSZJC4JA9E+rvg&#10;mqwPuCIgJSzd+SQp+3A0F5EXhzrzclfdKaJ5Icq5sD+mUUVI3lPOQyf+8ALlDUNddKLcYGmGhBmc&#10;nDeAyTH8DFiGBBGcRnZqyFUfBApMfYKC4Bcg+/n5IzXIDi9DdwFhK4HrArdQEd2hAPGN90i8ETeZ&#10;EWysQ7Do6kwB4WxkChAzAwhFmQ+m5goUZT+Xwcj0Gav2z/Adj3RvgaffJGQILDN9BgG+48Rp9sPT&#10;yyMR738GoZFycxJoR4WGIzI8EuHhHFc1UuajEBkRg4hIAaosR4fJg0OYfBcRwer7UKNZmL4HfldX&#10;Ll9AscK/qXAhw6CqetGX36BWjUYCxaYq+UaHTAksbrN06SrVjkhgEVz6dZa8K1iwiIIDwaGclriv&#10;QkVKoGTpyvjyq59QvlxVfC7O8vPPGR7NGZbrU4ERj832QFbD4ZSOcvGiVQJucbaffC7voUeSMeDK&#10;EUh++bUoyleqodL9Cwv0WB/4v9/7WIWFWeOWoWSGlVUfy6++UGHcUnIueeXzFitZBt+wPfKrH8Q9&#10;fo0ffiqI+o2sVTm8jz77HHl/zI9vvheHW0HOnfvL56xcVW5YArvCxY0+naVKlVfQ+0g+M0PCebPa&#10;SrmeJdhYR5fAZHEGFkVgEYPS8qDB9lI+WHCYsYsO55Ecx2S1nLZKDcn/m7DMDYZ/Jz7I/m/BkuVF&#10;XRzsEB4kD6g+znJPOI9AV3mwlodtJ4dzqs7xts0b0KNLByyYPlF16F84YwKWzZqIbasWqjZHOkpC&#10;8eLxfbhwbK+Sw9E9sD+yW031PHXm0C5VO/bMod3iOneL65RlAad2m1raYRKaGpzaYaqasQRmVpEC&#10;XaBgF0G5drnSDlbvEbBvXblIJSFtXTEfW0Qbls1T4Fq3SNzf/ClYSwnEVi8RmNKVbl6HA7vlHA7s&#10;wYljR3D82FEcEpBu37YVy5ctxZTJU9C370DY2LSSa6Uafv21MNhn+L33PsK/8ryn9OEHH8lDozxE&#10;FiqIygLSpgLSzh3aCUh7YMLIwZg1eSwWzhKnKeBcJe+dh6BRzkyVovtzCFU7QjrBWtXY1mckyNSu&#10;brhFqq6AR7s03R6opds+DQAbzpQVdipXKKOG5aJTZOIOYUgoEpYl5Wm+Znm5qAoWQClxm+YwrBmU&#10;ZkdpBqVO5jHDUoOSr1UvX0ZgWQ29O3fA6sUL4CoOgkDk2JMc+1KNQCJ/UDVMl/xZuUxYUtpR5gbK&#10;O0lM0EnG7cREtR//4BzVhYCkOCoLl42RWdyMovUh/vD1cMDOLUswoncXjBvQU566FsPN7hiue15C&#10;uL+7GoUj0IvFIwSgIo4LSuBmH9fNWZUkZCH7eLkwlcu8kah0Q86LFyIvWooXn9lZ5QZOSq/X2abm&#10;/o0KlPJewaKA4KsIveqLW1dP4VXAEiO0Ki5RtUOKa8RVgd7VOQLGWTKdIW5yOjKvTjeWleYg89o8&#10;ZITMQEaQuEY/AaPvaAHhKEO+xhRclz0/BhneI8SJDhFojpR1wwGnrvjdYTASA04JAKMRL8BLkgeP&#10;1GuOuBl8DqlXqQtIDnFBUph8TxHhsp1AMzxRPucNhEddE6AGC2RDVGia39NFuzMoIv/BcmUrq0Qd&#10;Zu8RRHRL69ZsQvHipRUUtaMjCBo1bq66cTD0SYCwfyNDtXSXDNMqRymQImi5X8MG1sj/SxF89PFX&#10;qgoO2xWZhMPtjCzRb8SNFZYLvpaA91sFF4JWZ+g2bNgUVapWwWeffypOlZD+FmVKVwGHR2MRc27L&#10;/qBMHiKoeVyec5HCxVGuQjVxkV/glwLFFLCMBBuWOywtjtNol+U5Gvt8jV8LllDdPz78+GuULiff&#10;x3ffIl/+X1G3UXOUr1JLQFlWHKq8X80G6nN8I98BixW89+Gn+KVgYeVEGWr9rVhJ/PRrIXwgkGe7&#10;FMFMh64fDvjdsKBBofz55Vq5oq5NRmTMbjIblAJJLUvo/G+A8t9xkpYiLPV1xGPxvfW5/ZUMUIYZ&#10;bZbRcs3KMThAhYs8OETKtXbNx1XdB5joE+B2EVcc7dX4rls3rkN3uafRCTHhZdHMSar9bYdA6sS+&#10;bcoxEoiXTux/SxqenOfrCqLH9pic5x6lc6JTB3cpx6kGshflFpIlLFUN2ax2TMsyeJYVfHSpO92/&#10;kqDXJe7MXUQotjsayTsz5HNOwZLZU5Tr4zL7Wm5cvcwA6S45r/37cOLgARzZtw97d+/Apg1rsXjh&#10;IowfPwU9e/ZDs2bNUUFMG4uqfCYPihwBKM+/3se//uu/VZc4Vuv6rXABVKpcDo0b1zdgWbMCK90I&#10;bOgGqxOWOknHKCTAKVWvVk0FRSMphvN1VBIM+2LWq1VNwdIAqeEyOa1VjU40J0xL90qxbmzlcqVR&#10;uVQJlbhDYLIYAeHIcGwtOacyvxVCKYEn17OPpYalBiVlGXatJ4A0t1Nynttwv4Y1a6Bft85Yt2wx&#10;3B0vKIf4MO2myj4lCAlFy8GgNSjZPmnpJukcue8dgRLnk+SPzTZIfw8neDk7wtuZYVQDjkGeRiF6&#10;Ai06JFjcpCfOyZ90oTz5tbdtJtCXh4AShVChaH5UKlVYZZSOGtRb/jTzcUG2C3R3VNWVIsXNBfvk&#10;DI2m3epbEvcZ4OEssPZU4/4lMhybdeEnyGfWT7u8kLPn1fLbwKTD0klARljWAGfYNXGXV6+q5J/k&#10;4PPiFtcabZBXJwggZyHDfzrSAwlFmb+2AJkhi8VlCkivyzwVMs9wlFrBAsqACXgjbjHDp68Ac4CA&#10;UZyj33AleA8U9RfJenGRnBrrZBuvgbJOll17IeNiBzx16I1nnjPwymeGONlxgIKpAFimGV5DkeE+&#10;Eq89xuOZ1yw89FuOuwFb5TM4CBzlxhYl7jNUXLV8Zt6s7M+cRL3aAgEBCR0is0MJDoKHACJAuZ4y&#10;RgYpKSD5EjVqN1Z1T5mQk+97o0wgnSdhSsh9IO6OTrFUyfIoWaKiAE3A9PWPapgqjrxRu04jlC1d&#10;QR3344/keLIu/89FFOS4jsfiPM+FMOP4o6woRBj+ImBlgg+zYTlaDF8n9AghvQ/nue2vWfVdWQaP&#10;7aAEMV9n0hKnhJeRyGQUEvhAgP6zuNWefYagOLvQfPkFPhSXOWjEOHTvM0iB92P5LOUq1kCjpi3x&#10;3gefq3k61J8KFMoakeQr5SDpPvO8/6GCZmH53ujeCxUoKu67qCqNV7p0RdidPoMU/l/lf/i/CUvK&#10;DMS/0v8Elhyei9cRrzEei+9rhuK79DYs6SxDBJAc6tAekcF+CpaqNGkWLD1dLqnRdDauXY1undop&#10;oBCW7D+/UsBCWJ05uBMXBISOJw/A+fQhpcunDmbLUUBJmSF6QYBJnT+8V8lOdFqcpgKmHO/E/h2q&#10;36UGpjkkawlLgtLsMAlKyyG6VNWeLFD+GZZGEYLcuojw8y4XYPIhYenMiVg8YzwWTR+PhVNlfvok&#10;LJ09TbnDdcsWYIu42l3bN+LA3u04cnAPDh/Yq0Y82rBuDRYsWCAgHYdevXqjuY0NKlaqhAIFCqqH&#10;UNYrVmFYQkb1RxRY1hG41BUXRhhSdJB1BTLsf9igDlVLicsEJVVPHJvZSWpY1pJj5SirzVMgqarr&#10;yPtWFYdHWLLvZMUS8qTLYbfERZYRW1xLnGX5IoVRWubLCSz5uoaldpT63LXqiWtsIO63bmUBs+xP&#10;10pH2a9bF6xfvhSeTo7KFRKQhBshyKdWyhiOLEd6PbfhPkyeoRhm5b7sJqIgGx2OiCBf+fO6wMPJ&#10;XmQnsLoAX3cX+Hu5IVDAFhbog9jQqyqEwpEBNq1ahhED+6KNTVNYNZTvVB5C6teohXZWjQXoVVFd&#10;vifje6wmv0t5tKhfXVxwG8yeMg4Hd22B5+VL8qTJIdEC5Ni+AmF39QTuz8G7Bc4+zpfgcfEsrtif&#10;lAvMDh4ujgiQba4H+akLLylWPnc8E4NikBgjNyN5QGCXkkhRhFzckbJNpAmWLAAQej1I5gNEAsrr&#10;ofJaAO5fPyBAnA0wGSdkOl5fn4/MgGniEAlJmQ9ZiIzQlcgMo5bL/FJkXF8k6+crl4lAtkOKAiYj&#10;03+0gFJgJm4x038YMnwHIt27rwCunwCxhwCxG+DRDZluXQH3LqKOgFtnwEXmnTsj07Uj3jh3wqsL&#10;zfHGvgFeu7SXYw+RcxOHGzRJzpPnJdAkiL15rA6yf1txpM3x4koHJDnOQnywj7gBunG2NyXBRb7n&#10;4kWLquo2rGbD0Gh5cVQMfdKF6TZKwodJPExm+VKg8sln4u5ku8KFSyJ//kL46edfFXAIusLi6AoJ&#10;fH/8Mb+4yqbiqFjMgLV5f8QXX/4grvJrTJo0QwEwT55/oZKArFSpSvhEHCbDSDwGoUfHaIBMQCug&#10;s7JqLc61LkqUqIDvvvtFXG1WP0yBJaHH/biPhiXBWKhQCcyZtwylVbKQMRwb22EJLm5rhiXf5zMO&#10;FC3HnzB5ljjMKvjosy+QTz4bx78sXa6ygLE6PvsyL374uaCq2sMyd/kFgB999qUCJcXsWAKTtWML&#10;FikhbrMCvpL3YWiYlZLoeOmgFy1ajsf37iKGLj/UyIL9O1jGy3WbINeszgD//3dYxhOYIjpLPhy7&#10;XnJANJPvBJZBngYs/UVe8nDMKljrVi1XGftrsgBDWHJKcJ07Is7x5EE4nTkMl3PH4GJ3DM7njsL5&#10;7BElFjZwPHVI6ZIA9ZIA9OKJA7gg0HQ4fgD2R/crWJ4TMTSr2jQFlhx4+rhuy8xqx9TA/I9gmQVK&#10;1rBdL4BcJ+dvhqQZljrDldJJOCtmi5vO0jJx1tSSGROxkPCcPg7zp47FnKmjRKMxjwlQs6Zgubjv&#10;NUsXYNMaASkLw+/dhSOHDuCQgHT3rr3YsH4zFi1cijy6W0VtAQ9dGNvymC1q7lbB8dAa1qXqqC4V&#10;7IuolQNLA5JGW6VAV8HSCNWyHqwOw9bMcoF8Pzo+ukRCsFLJEqhQrKhSeXGUdQV2VYuL25R5QrSy&#10;vK77U3I/7Sh12JXT6uXKomqpkmgkkOkvgNy0aoU4LScFuQepN1V7nhmQ75K5bVKHXLnv7ST2gUyS&#10;9dGqszSHLWM9UR9ne5nKH1cAqcb3FAcZ5O+NMAFM6DV/BdDdW1ZjwsiB6NDaBi2bNUCr5s3QvKm1&#10;6r/JAgj8Xtu3bgPrps3EeVdBjewQOL/bWvIdysOGuHP2f+3Uui2mjB2PzWvW4uzxQ+rJkk41TBTi&#10;I+/v6QpfF2d4XXaExyV7uF08o+RifwpXHE4JbO3kXF1xPSBAntqvi9uUG4hyndGIiY1AlDzNhrN6&#10;iqn9ktmy4bJtSGgIEq674lnIZiCE7Y4CvWsCQIFhevBcZAZNExguQkbIMiB0BRCxEZmRa5ARIa+H&#10;rxBnuVC2J2CnGO2UTN4hLAMIMoZYhytQZtJhuncSGFoh06UhMp1qARcrItO+GN6cKYbXp0ri1fni&#10;eONYC29cWotj7CHqj3SXPkh36orXF7sjw0Pgy8ShgDHiVIcj3a030j24vjMyXFvjzcWmcqz6eGNX&#10;GXcP1sHWOaMxZ9Z8eUJfA5dLznCwO4/CBX7Dl0ygEZCUEzdVtWodAYcBKYKoSWNrVbicYVbtxhSY&#10;BGgtbDugQ5du+PBTjv8pUBNIfS2v9xwwVFU1adOmjeqSwv2Y3PPlF9+jfNlqKruV0OLxGzayRkV5&#10;TyboqKQZC1hym8+/+gbviavrN3AMRoyehP96/zM17BWhqLfhfhTfi/uz3ZM1Y3/Kx4SbZir8yqQf&#10;Trkfs1TNoOV+LMpe+LdS+FiAzjBr3h8L4pf8hfH9dz+qwaer1aitQq3ffP8jvhEXTgDyvViY4Edx&#10;kBqYDMV++MkXGD9pJtp36oX/fv9TBWh2XSkhKl68Iho2sUKQjzuS5EHun4CS0t2lkkQaPLkB0xKI&#10;f6X/BJZM7NHJd7yGGNLX750NRbnOsqXXZUk5ZNmHUS6KYwsTloyGRcsD659g6WrAcuXSRQqWGwU6&#10;BAxDlAQP2xbPC/Aunj4Cx3PHVb9M5yw52Z3AZVlHOZ49pmojczuHk4eyZX/ioNrfToCpXSbbMKkz&#10;TL4R6fZL7TBzMmP/DEsdhn0nLAWUGwWUGxfPxbpFuYOSMrp9vN3NQ7lLk/gd8KFBi6HphYRnluZP&#10;Gy8ah7lTxmD2pNGYPXGU0pxJo7BAALtgjoB4yUKsW73SgCUhaW7jq0eXmAVKhlYb1hM3WZciLBu8&#10;BUtDtdS2BKSR9CNAVOA0MmGNBJ/KyjHVIOCyHCGBR4dICFYWyFWiexQoVhQ41hHwVZPlsoV/y4al&#10;4Spz2ig5Va6UA5zK+/Xv0VVudCtVYzeLj99PSVZOkIM464uL8xqKBKeWAUeZyjzDrRqUdI8cz5Jd&#10;PWJCA9RoLN4CJy/nrDZIARMHCGafvBA/H0QFs5blVYGnE47u3iE/wHh0a9cazRvUg5WoaZMmaNas&#10;qUwFkupBo46otip+0LVjJ7S0bq6KNbDNmCFwXSawvjyw8Ldo0rAe6oirZwm6BvUboLm1FXp0767G&#10;Zdy+eT3sz56Er5sLrnt74rqc01XPK/B2dhBAnoeHox1cL4jjdDgtT5YCTpHr+dNwv0R4XkZooJcK&#10;xSZlhW0ZvmUxg1iBfsS1EFwPke/kugteh6wU4AkoQ5aKBIoMs16bI85tpkBSXGPoKuD6GiBsLRC5&#10;UUC5BukCS0TK+lAB69WZAklxewqWU43kHf+xyPAbCXj3A1zbIPOSANK+MjLPFQROFUT6yc/x8tgX&#10;eHXiZ7w+X1Gg2BLpXr3lPcfgNYEdJAAOnC7HGC/QHQP487jyHgHiWEWZPiOQISCFRy9xqr3FqXZH&#10;5pX2AtsWeO3QFL+faIABTQQcNRugbIkSKF6wsPxPK8p/szTKyX+znPzP6sp3zpExvv6G7oxOzQhP&#10;MhxLsLAwuHJjyrl9jroCoU7de+LTLz9XBdi/FoCxQPkvv5VAvp9+RrFixVS3FKN4wHfiXn9W2a1s&#10;HzTaDkvhPXF85SrXUuXkuC/bMQlihmIJNdZ9Zdm5b7/Pj1p1rVFH3rNy9Xr48mtjAGWeH0Wg6YGY&#10;6ZJVgXcWDvjwI4GTXEMVqihYMoOV2xD+3I+QJAjLlakk60rj44/kvT/9Tg3RVahoGRQUN8jEoi/k&#10;u/jmux/UMF66byVByf1VwfXK1fBr4WJyrgJ7gTuhWlrgW7FKHdSUz1ZY4M0QdaFfC4uTropPvvga&#10;xw/uVclyRpPIuyFpXNMGKM2w/E/bLDUgzfP/jjQsb91Mym7/5vvyfLLDxP8mLNncwqad2OuBuO4n&#10;D8ReLkZ/S4Glt8CSdZWXLpynEny2CIBWL5qlYEEIsW2RsCMICUc+NGspYJrASWBelO0uCDAVNE8d&#10;hr0A87y40vPHD8LhyD440GUezGrH3L8LpwWax/dvzw7J0l3SWbIsnoaluc3S7CwJyux2yhULVP9I&#10;lrcjLDewz2QWLDUgzSIoNSDNoDQD0gxHznMd51k7V08pQnPe1HHZmjtlrNIc0ezJY1Q/TtV1RCfA&#10;0FXq4gT1a1VHA4JSbtKNBZScNqpbG43r1ZP52mhUpw4aMhSbFZrVXTDqMHTIwgSq3ZPuMksCUSUB&#10;pg6balgyrMrydlVLCzTpIMVR1qsg7lGWKwgsKxYTWJYqLtuxrbKMauMsLze0hjVrYmCv3ti8YTN8&#10;vXyQkpyC1NQUFUZL4B9OLjJeSG+HWHN3kDfEfVJMjklLjMGtpFiBZRQSwoIR4ushgLwAT3GQDLH6&#10;uztnO8ir4iBDrwUiIjQYQd5uOHVoL+ZPn4y+XTqjbXNrWNWvL5BsqNSsYSNxIk3EiTRGA3GSBCQf&#10;NghEVgvq3L7DW7AkJAlSY2okUTVpUFcA2QxNmjRCwwbiSOVYDeU4za1s0LZNR3Tt3AMjh43Eotlz&#10;sHPzVlwSeAZ6OArIXeUCc4I/u6u42MNToOkhoPRyOAtXe7lQzslTJUMx506JCz0vwHXCNX+B5/UQ&#10;xMnNJzIuHinhXsgIXoGM0AVIjxJghq6U+bVGyJXdP4IFmOIwM8M2ymubgHBR5CZZXoF0QjJ8mZHM&#10;w/ZMdguRfeArcPMZL5ATB+jZBW8u1UWGXXlkni6A9ONf4vW+D/F812d4fqIAXjuJg/QVEAbPEoe6&#10;TN5LnGrYUmTy2CEL5dizkR44Fq99h8jx5bgKyONkXhQ4QSA6Hum+o5AuDjadYPYdJucwBPAbKvDs&#10;jfvn++FVqHz+g0uxYlI/bF69Aj9+/z04okjNKjVRuoQ8uJXh4OOlUKpkGRSVm3/+n39F9ao1ULhg&#10;EYGhUbDgEwFZkSIl1QDJefP9guIlS6vMV0KInfY/kekP+X7Gj/l+Uu2DzZraCnB+wufiWL/55icB&#10;jVGSTjlOlpcTeJYuWxkNGlrhl19+w3vvfZINS27zbd586rWffi6skoMqV5XrtDG7h/yowMuRTWrX&#10;aYgCBYrivfc/UdmoecX9ffbZ56pfJyswFZCHgx9+zK9K2X300acqc7dcuSriiH9ARTlHvi+TjTiY&#10;9Fdffo8vv8qHUmUqC/DLyOcyyuN98tmXavxLDuX1UdZg1nwQ+PSzz/Dtd9+jOjNwv/sZ+QsWRyU5&#10;R/bHZJ9OjqFZq04j/FKIReC/QkubVli6dBnCrwaoa9acQ/A2LM0PwAYkE7Xkmv53w7AEoxahp9dZ&#10;wvCfiMAkLNnGT0DyPd+CZQynWjmgZAhZhZOzQMnPTFgyF4FJfbGhQTmw9BBYyv3ITx6ImXC3ZMFc&#10;9OrWSUC0QoUmCQ46Nybk0CEShhTBmA1MzlN2Aky+flZc5pmse0GWLp48jAt0mQJL+2MHcF6FZAlL&#10;ZsoaDpMl704KLI9lwZLuUodimRWbGyx1Yo/ZUapasHSUC2djzfyZWCNQNMPSHHo1w5KA1NKQ1CA0&#10;S4PTDEfDXb4NyxyNUWL4NttZEpRNBHpW9euimUCxSe1aarkpRUjWrqmmel5JwKrK5dF10vkQtNXF&#10;CVWujrpVWbnHaMdkiTkd7jU7WQJTO0SGUKvIE7ySwLJ+RXGfXCeuslLxoihZpABKyXy96tUxqG8/&#10;bN20A/7egUi5eQepd35HUspDxCbcQnRUHOIi5c/51hNnDiBzXKSRsGMoBqnsR8n2qnhxU2GBuCZw&#10;8XW9qNyYl5PA44qjCl0SkNd8vVQnYVYWYbKN/cmj8kPOk/PqAVvrxmrommaNGsO6SVM0Ezg2FUgS&#10;hlq6OpAqpSev6WWGYVvZtMiGJcOw2c5SHkYom2aN0YlOtUlDeZ866hhW8l4tBLK2trZoxWL4LWzR&#10;UG6eTZu2QIc2HTBi0GAsmjNPnvS2qAuCyQEh3i645umsuqfQdbpePKsuHvVkqZ4qD8sFdgAXT8mF&#10;c8oBEV4OeBOxXiAlYIqgY1wnMGR4dQ3eXCX8RNcFXHwtaptoh2i7bLdZXKasp/MMWaCAqtop/UUC&#10;yUzvUcjwHolMpw4CyRp4c7o0Xh0X97j3IzzcmAcPd3+N187NxY2KQxTQZobOExDTzYpzDRVnG7pE&#10;KZ3nldV+mqkKHLCtUubZXhk4UeYFlgFjFCgzfUeocC/UNEt+Iv9hMj9UzTMh6EXQMuydVQ+dm5ZE&#10;nWq1ULFGY/ySvwiK/lwQJeW/WIaOrKz8R+X34piuZUuWRNEiHNy6OGrVrCOuj6OPfIGqVWqoBCA6&#10;N3aLMEAnLlNcIR1q9Wr1YW3dTlXZ+Upg8iWr+whQ6VbZXsi6qXSF+X4qpLJLK1eri5Ily6l1hFTd&#10;2g1VBiudJPtMcn2Z0vIfql5fHO7XqCFuuWCR0iqZp1vPAfjp19/w0eef4gtxpHSEzKqtXa8RKlar&#10;if/64GN89jlB9yU4XuawkRPQs+8QfPARy9PRdRKMedVxOe5pjep1xW0aVYk+k3Nlpqsqsi7nwqQh&#10;wjzfN5/j52++RFl5uPhNoMzv6AtxtexT+vVXfCj4EiWKlsCchYtx6txZ1VZ3/3YKkggOAYUZltpt&#10;5SjnOjdDxwzG3JQbKC2B9z+BJcU2S2aPa1hS5nO0FEHJz5HzMCAP/OGhqn+pp9MlFckynKV7jrMU&#10;WAbIQzqhPH/OTPTp0UWFOHVokvNnBGy8pjUozbB0PS8PhyJXgSV15Zw4TwGmk1z/OQlAR+AowLx4&#10;wgjJnj26D+eOGNmyzLA9d3Cn0bVk7w4c54glWcA0dyPRsNTdRwhLc/iVCUkq9Mp2Sj0m5QIBpcgM&#10;R34uHX61hGVubjI3YFK5g/HPynaY4i7zTBg+VEGLECQorRvUQ7N6dXKA+A9EUGarhtzY5caipnJz&#10;r1OTDimnKACl3KssE5xsa6wpwCQsq2W5y6oliqN2Wbm4xVEW++kXcaRV0adPb2zauAs+nsFITror&#10;DvIREhLvICY2FTFxaQqUcQlpiImJN2ApT2cGKCORTMkfkZl1Co5yEej+kAyzsk0yKfIaIoK84SeA&#10;vHLpDNwvn4O36yV4e7jBj22QPp6qKwiHc+LU6fxZcR7LMWbwEHRs2Ro2DQSSjQSKTWQqIgQJMkrD&#10;kFOKblLDMhucAtF2tq3QVsSbL7vt0FXydU7Vw0htcSGN6qNj21biQAlhI8GqaYNGsLGyRvPmzdGq&#10;dSu0bt0Wti3bqRExWKKNYx42amCF5k1t0LldR4wYPBzL5s/BwZ1b4CLOkmno13yuyNQRXgJOXkTO&#10;cuHwAjt/ej+cT+zBUz+BU8RMAROn4hhFmeECwuAl4vYESFcXyGtrZZ28Fi2QjBFYRm4TeMp212Ub&#10;cYPpJlhm+o8XWI4CvIch3aUVMs5VRMapovjj0He4t+lfuLkqD54cKSdgGyIOcg7ehC3Cm3CBLts9&#10;w1eLo1ytYJmh2kcpHltgye4p12bijUAy/aoAUsFSRHfJtksRlKskLEWEZJYy/WU9XabvILwJHCTn&#10;119Az0IJA+G7tRVWjLRGrcqV8f6HAoKvv1IPM6xtXOBncY+FCc+SKFOsmGqXr1ahPCrKf7lMsaKo&#10;XK4caomr4mDRhX8roZJpOKwXxwz98isBk7irwoVLYfW6bWjVtotyf6pYgMCSYV0m4xBGn4qr+0Ag&#10;1bvfUNjYtFYl9ZhpyyxbOlEVCs4SCwWwfbF/v2EoU7aKasesVLUOZnI4reKl8eFnH8t7f6Ng+eXn&#10;3wqof1GFCBjS/fSzTwWgnwjE62HG7EVq+K0qAmhm1zJMy5Dxl1/8oI5fq2Z95P1OoChw/1xeLyjH&#10;4MgTP/zwswolE7oNq1ZA5wY10KZiCXSqXR49G1dD+5rl0KJiKbSoUBptqpTFqM6tcScpAY8ePFBQ&#10;YShSu6u/kr7GKTN4NJy0LOH4V/qfAJLSYVgNS30+5vPLTX8FS4/LF+HndgUxAstQf3fVbnnN0xGB&#10;bpfk3uShYMnBywf07qGApMFCJ3f2yF51LV+2Ow5nQtLhNFwvnFFysz+tYGkGpgFLcaKnDyppWF4S&#10;WNKh2h3brxKGdNeS84fpMPfgjHKXRvvlX8HSEpQqBLtsATYtFWAuzoHlOsJS3KUZjhqQ+mGAoNSQ&#10;pDQk3wXK3BykBuLfKY+Ppyfat2oh0KsB6/r1YFWPRbDpLAWEAjVO6TBzgyQBq14TZ6nVqBZByRJ6&#10;AsSaAk9RQ1mniwGYVV/cJTNX67Ids0I51ChTCuXYdaRAQTQV2I4fNEQ5SD//a0gSB3kz5RFi424j&#10;IvImIqJvIjImBVFxAsv4VIFlGuISZT42AbHypJkYLX82+fMlCSBViFVdAPEqvHpHxPEg2dUj/Kov&#10;/D2cxT06CCjs4cNCAO5OCPS6gqvyJ2TJt3AO2xQcAC/ni9i7dQMmjx2Fzm3bwKZJIzRv3FTUTImj&#10;kzDM2licnoalBqRZGpx0mfUFhBzlpFmTJmjdqjU6d+gIVjiis2zakKHZdgJLds0hLGuJW22MLh3a&#10;ok1Lazl+XTkOC7vXF3haw7ZFS7RqKe6SatEatja2aGHTEs3FrTZv3kKBs1mTFgqcDes1EddrjS4d&#10;u2PsyJFYsmA+9u/aKRfSKfi4XJCnWHu4XToLx1NHkeyxUVykQIrOMnozMsU1ZkZuVSCE9xRkeAiI&#10;BKKZQQKvIHGb0buQGXdAgLpT1gtArwnkBKbpwUaXEcIr3X8c4DUMmZdb4bVdWbw6VQBPD36HtA15&#10;kLj8Qzy90FggK5ALWSJgXC7vtRJvmCgkMM4Mk/MQV4vrsp7JRaGLVTiWXVOYPJR5bbrAeRIyCEsW&#10;QVAaZyT7sLSeOEnVN1Om6UwoIigDxeGKlPNkX09/1qoVh+rLIgiD5biiq6MQdmwIereoim+//R7l&#10;SldBXnFF3379JfJ++x3q8XeU375owd9QpKC4wBJFUaVMSVSTB7+qFSqgWsVKKFOiBEoWL4bChQqi&#10;QP5f8NOPAkRxVyysPmjYWDS2aoWPBXSEJV0Zy+YxUYbzn33+HfL9/JuqqvPeex+iZ4++6NK5B977&#10;748UVAnJr+lWRZ+IuyxUsBgmTZyOSpVq4Psf8quQ6SeffIM6dRujSNGS+OjjT8BqQRynlAUCvs37&#10;I4oJSD/6yKhBW7NGPXm/gvhEHGOZ8lVRtWo9FWr9XNzw19/8JC67KAr9Jk6yXBX893ufoLS45jJl&#10;K+KnXwqicJGS+PLrH/ChPBQMamuLLeOHYfOQHtg9ujeOTx8Ou/njsH98P2wZ3AkLOjfD+LaNcXj9&#10;SlySh1D2K44TR5mUFQliRIgPv7nDMidqxDAs3egNdc0LINn2bgLmP4Xm/wSWBKWGJafsk6xAKOdk&#10;CcfclBOGNT4vnTUTnNwuOaimH4ZhQ/3lvpQFSxYlCPRxV+8zY8pEDOzTU/WrJEzoxtheeE6c4OWz&#10;x3BFHKWrwNHdQcyAyI1TLmcB01WcJ3WF2bJnjyo5nzmaA0uRTvixP74f9spd7lYh2bOH9qi2S8Ly&#10;hMDy+O6tOLxzMw5uN0KxhKVO7mFbJUFpdpXrWc91yVysW8x2ytkq/LqKRc+zAKnhyCkBaRZdJd2k&#10;dpSWcDTr3wUkHSXF+Tz3HzxSlR/qytOfVd06Sk3lpkxgcqqUFXolGDU4OaUT1bIWZcNTXJCCaZ36&#10;Sk1q131rf30MNaA0RyApVRoV5Km8ca26GDlgEHbt2IOAoOtISRMHeecJ4sVJEoyRMQSkoWgLSMYn&#10;3UJ8srjLxBuIY3an/Dk5jFVyYixSsp7yOE2Kvo6IQC/lprxcHFQ7pFFy7ooA0h3BKlHHWzlIDjgb&#10;IOuP79uNudMmq8Zzm2YNYdW4odwUxdnJjZFhVisRb5IEpJ5q6bCrhiMBag7F1q9dR8GyjnzvNjY2&#10;aNemjdxYmSTFIg9GUo9R8IFtl0Z4t10rcYv1mRREUMp3W19+Nzmn5k2YYWvIppkVWjSTqbWA0rqV&#10;AqVWc2tbgWcrNV6ilSw3EufZkM5TtuvaoTPGjRiDlUuWYf/WbfA/Le4w1GifzIzYiIyYrQqG2eFV&#10;V4Y1pysoZgQI2IJlm8jtst0hIGybQGaJuM/FSuksTsBsWf+JAiiBpWtXZJypjvRjRfD8wBdIWPQe&#10;wuZ8ghdO7eX9ZomjFLcYtVFEQMv7xWwRAItC14lWKFgimF1U5hqJRSxyQBdJhxggrjVAQOfPadY8&#10;E33EVWb4DFNdVFSbpZ/MU75DldLFWXIZftyXiULcfqBSpp+4zWsC2aARuLDGBuULf49/ffiNOKu8&#10;qsRW3759sX7dJrDrAzvVf//1N/gp73f4+fvvlcO0koefahXLo0Th31CBSW3iOCuXq4DSxYujtvy2&#10;RYqx7mV+NZIH2/sIQEqX1CMsK4nDY7iWfTiZEMPuK+yywvZQwpKl5tg149dCRdSIJdyvcaNmql8o&#10;E3U++0Qc6Fc/omF9a9Uv9L333xdQ50PRwhyz8wvkFzgyXMxjswgDM1fpNj+U8ylbviZKChA5QgQL&#10;KBQtWUFl6TJRp0qN+ihTppI8OHyvkolqsWh73vyoVqshZg/oi9Ny4z49ayLOzBkDu4UTcHnFDFxa&#10;Olk0CQenDsRKQnNob6yWm6XH5UuquYNw4PXIvsnsa8kwrG5K0QA1w1JFkWLYxJJT7pGDDPzfhKXO&#10;gqW4TIjp9tPc4JibVIJP1sMBYcmuM1cunJfvxFPBkoP1E5YhnpdVP8urzIQXZzl10ngMHdgXOwVK&#10;hIruNmJ/8qBqfiEUPQSQKl9BpmYZ7vKE6LgAk7A8ni3CUgFTpGApx7M/fgAORw/AXncnEWCyDyZh&#10;eWrvdpzcLe7S1G5pCctsR7k8qz+liF1e+PuvEliyfyi7dGg3qSGp3aQlLP/OUZqd5D+BpYYkM2Sz&#10;YZmSmgZXl8to3khgJ2AkLAlKBUslA5ZaDNEyVPsu8XVDBKg4rwaNxa02UOsIVR6D7aO1WZigPGv1&#10;WWHM8NHYv+8YAq9GIyX1EVJvP0VcFiAJRS2GWs2KS7wt21FpSEy+g6SUu0i4kYKkBPnj8g8vT3bJ&#10;4iZvxIQjKthHAZLtc+6XzomTtIe/uyOC2Hbn62a0QwYFKEAGebnh3LHDWLFgDob07oH2NlYCowZo&#10;2KiRgEUgmAVIMxTN0uHXd4nbEJYMx3Jav25dVK9eHc0Ebh3bd0CNysYg2qyM1KCOURlJjbMpYDXC&#10;t3UVQBvVkwcP5S4ZrjXaL7UIVZ6jVVNrAaKt6rennGVTGzRt0lxNOQAxRWhy2lKmDO8RoE2a2KKj&#10;uNWok1OBKIESw55M1okVeMYILKPEWfpPBzwnKCBmhqxChjhJRO4WmIjri2TJO3GABOQ1aq6CZSbb&#10;K33FjXoOwyuHWkg/WRzPD+eHz4xPcabvh/j9QjuBIPtpCqCjtsv77RVIyrHUe8rxw+WYoctV2BUC&#10;yMxrs+S4UwTSkwWUrBw0FJmqYAHDqCI9VfPiDlnIwFfg59tfKdOb/TgNwWeAiOv6CyyZ+GPIAOVg&#10;pHsRmgJiWcbVQUg61QMNKuTD++yH+d23KCfwq1SpKlrZtlddQj799AsFnC+++BrlywlcipZAo4ZN&#10;ULpoaXwnEPstfyHlQOk4GcYtKw+NHFyg4K+FFPg4hBdDmezTydFASgmMylasoarksAQeixuw1ip/&#10;W04J6M+//hZ5f/xFtUH+nNV1g8diIpGC6RdMHvpOACzb1GyIsmVYnaiagqMuxaeye5kJy0Lv3/2A&#10;TwWYn3Cg78+/lHOookY5odP8+tufFSzZjrpg8SrVLYbvR7hXrFwTefMVxIQps7BGbuJ2y+bBfsF0&#10;2C2YgAtLpuDKmtlwWT0TTiun4/xicZmT+2HT5CGIvOqpinwwp4CgYBctXpsEpxYfZglQQoTA1DkI&#10;lqD8fwFLSjtLzl8PDlDH5HvnBsbclBssWeou2McLcSZYXvdyQpCH3MN8PQTKgZg8fgxGDxusQp2E&#10;CB0bM2GZBcskHg1KLa+Lch/MkgFMwvJYFjDN7ZdH4WSGpThLB9HF4wdx4ag4TBFDvacElqcPGLVk&#10;TypnuQn7s8KwDMFqUOoMWJ4fQUnpvpQ6iccMSUtHaQ67mkOv/ykgVZeRf6A8bgKOi6eOokfbVmhc&#10;rSqaCyCbCzCb1xEpp1lbhWYZom0hT8Y2DeujRaMGaNmoIVqKm+G8jai5rOc0Z55OpylsxO0wAaWR&#10;AKFu9RqoXbUKbK2sMXnMBBw5cBzBITG4dfsxbt35HfE37iMqLg0xsWmIFcXFsR3ydjYc45PuZCsx&#10;8R6Sku7jhuyTfPMeUlIeIu3WfYFtCm4kJcifLhwR1/zg7+mi+hV6XDwNT8cz8HG5qDrwE4gh8kQW&#10;GSwXXViwKhzgeO4kNq5ahpFDhqB9q1awadpUPkMTmTaBtUybiJts3EBgaAIjoaTdpBlW75LeT7tN&#10;rqtbqxZqyXfTSBynrU0LlSzCLjcsCsEhwgxXaWTGEpYcqJqvcT1BSWfJJCsCk31hdX9YHpvO17qp&#10;lSGBpHUTG1jJlDdYrZbNW6JVC1u0bd0W7Tt0QIeOHdHMpg2mDLBFRpC4u7Bl4irFzTH0GrMTGQKw&#10;jPB1yPAQ5+U9WeC1WtzkJsNNRh9AureALFxAF7kN6UzKUeHX+UgPElgyscd3olFA4GwJ/H7se5we&#10;+jlm1HoPqcdbi3OcgDfXxSXSvcbuF1juE1CKmCwk76lAeV1cqsBSJfwwrKsSeVgmTxyhl4COFX3c&#10;2U9TAOghy9mSZc/eyPDuI+fYTynDo7es74NMUYZ7T5UVC+++yBRwZvrKcfwElASrrEv36CmAlX3E&#10;YWa6y3b+PZF2pgeqFfoGH37xKfL9KGD54AuUFMfVpnUn1W+QUGMGLKv1MLHnh+9/QfUadfGxzP/0&#10;U3789msBBcuihX5TBRBqVBOXJg9L5cqVR0EB6YcffKIScNg+yXDqN9/kA/tbEkoU2zOZ3KMGiv61&#10;MN778HNUEMgW1FWHBGDsAsKpkT37jerG8tGHX6Ayi7HPmI+83/+qzvMzOSe+DyHNfelKGdb9UoD/&#10;uez3sbxv2Qo1MG/BahQoVEpl9bLfJMfTLF66PKrXqqu6j3zzXT78kv83/PBDfvz43c9YNHQQzi+Z&#10;h0sLZ+L8vEm4uGQ6rqyaA9e1c+C8ahYuiMM8OnM4tk0YiDDXi0jlA+5bjtEQ4cGkOoKSwNTwZH9n&#10;5hHwNbbxEZq6iAhzFJIpgakKzVqAMTf9T8Ow2lnyOKx8xfNgaJgh1tzgqMVEIEp3HdGZsDHXg+Bk&#10;fwoh/p4Cy8BsWIZ6OyPY0wn+HInE3wcTxozE2JHDVJvgsrlTFZDo9pi0x/Aroeh9yU7E6VnRGTXP&#10;9YSnu7yHm0CVU0rD0vnMMTgLMC+LLpwyQrHMjr14jO6SJfKMggVnDu5W7ZYalnSW7D7CbNh3wVJX&#10;6LHMeLWEpZYOuWpQ5pbMk1u7pBmW2in+27DcumIOlkybgJ6tbNFcnKWtQLFVg/rZaikiJAlH28aN&#10;0KpJYzXVUstNG6Nlk0ZoIfDklLJtJq5GYEn3VE8cETM9p02ajGOHDyPkWghupd7DrbTH4grviGsU&#10;QMYbiqW0axQRjAk36Bjvinu8l62bN+4h9eYDOc4D3E69g5TkNCTE8s8ZAF9PV3g4O8jT2EnV7sZu&#10;H2yHDPK6orJXWfnGuOgCVAmpnZvWY+LYUejasR1smzdDC4E51VwBRmCfFWbVwGMXEEtA6hDr30nv&#10;R5jpfegYmfVKGLLrSCW5UdJZaifJqRmWxlBihCihmANLA5icGi5UA9OqMTNzBZqN5TMJLCkNSrrN&#10;VjYt0aZlS/nsNmgiv2m1qlVRSG7ix5a3F1DNQ0bYIhUOVcASiGXE7MabqwuR4crxJsXVEWKx4vri&#10;TopO4I2POL4wcaBRuwVu7C6yUFzfXGQGzJDtJwmchgLn6+DV0aLY1/dTdCyQB0Hrm4gTnSYAnCnH&#10;34DMOAGkKDNmj4B4B9KZWBS6WCTwViXz6CqZLCTO12+8OL9RAjpxjYSkm0CRcicgBXgeWaXxGE71&#10;JQxFXn0Mecj2nrKd7Jd5pTsyXXvIul5yrF5Id+8hEJV5bu/TW03VsqdA1U3WuRKYfRGyrxsGdO+L&#10;8uVrqfbLPHk+UGBiwQI6NhYYoNPkOkKIoc0SZSugaIlS6jfiQAL8vr/6+isULFQIdTiGqlyLRYoU&#10;xk/iEv/7Xx+qCkGVK1ZT4OQx6AAJSwKNEGa2LRO5WrTqhF9/K4lP2O9RnCSl2zMVAL8UKH7G8SrL&#10;o0TJivgxfxEULGxAnW6S58vtGdrle3CeSUBff/W9cpAFfiuBvD8UBMe5/OHnX/H5N9+qxCD2i2Tf&#10;yRp16+PbfD/jWwHmF3J+P32VD4uHDMKZeTNwYd40nJ4xDnZzJ8FxyUxxl3OUHFdMx/G5Y7Bt7AD4&#10;nDqE2zeTFBz/qp2STpKvEygM0TI7PTTAR7lQSrtPvsZ9VPZ7FgQJMSo3UFL6dUsQ/hNpULLZh8fi&#10;mKupcXI8Afg/gSVB+WdYBsLlwimEXfUSl2nAMsTXDWE+Biyv+nqqogRjBJQTBZiEJSFDMLG9klmw&#10;bhfOKCj6OJ4X2cGXCYxZsPS+dD4LmNphGu2YGpYamISl7ntpCUsWKmDB9T/BUpwl203NIVgdfiUs&#10;cythZ8581bA0h1z/zlX+H4Pl4G5t0K9DK3Sxaa5A2VrA2EbASLWVG2cbgSGBaFabZk3fllVTtBI4&#10;UnSWTerURLP6ddGlQ0fMmTEDp44dB0e3v5V8E2kpKeIgExEVm4jo2JsKkEb7owFJs3skIONFSTfv&#10;Z+kBklMfISXtEdLS7uDmTdk+Ll4cJIuRO8OdIdaLZ+DhKH+KK0a/SD+mV3u7IyjAD2GsQiNPel5O&#10;l+SJZytmT56Afl07ob2tDVoKLGxaEB7W4iSZOWpA0tweaRl6NUPQUgSh5Xb6OBRvkhpmBBszKwlD&#10;3XWEzpLrCUc+cHDeyIo1F4Pg67XleEwYMjJmDb29nT6XZo2aCTCby+drgeZZbZdNGlvJe9dEuVKl&#10;VUiwWMGfUbJIIbSoVxn3nMeJ01uEjIjVAslNAk6jO0hmxGa88RNH5yrQ8xWnGLFeXOAe0TkB3Dm8&#10;dJ8jzm+zbCvrVIKPOE0FNQGllxyTxQHOVcX5Md/C9oc8ODqqqIByhLhE2YYFDMRNZsTtzYLlXmRG&#10;bxMnu1Ic5VwgmLVk6SanyzGnyPszUUj29Rgu8BIoXiEsBX6eMq9EWA5AhrO4ycs98cqxI17Zt0K6&#10;Q2tkXmon6oDfT9nixbkOyHDsIufWXY4hcmNJva6ybzdkeomj9CIkBaSuneX1LvJ+XZDhKZ/Dmdt0&#10;we9hpxF0PRwnTp/AokWL0FHcOUOvo0eNR6tW7dVwQYQaS9a9//FnKFW+EipXq6HGc+Xv/dUXX6jh&#10;hfLnzy/OtCQqVKiA+vXro07teihapJQKx+rMV0KSx6IIS4KQbZg1xLFu23kAJctWUX0zWRxBA5Mg&#10;JKyZ0PNr/l9RXrb55FOey1eqODqTgehAFczl+KrNUrZXjlTeo1y5ygLKkviIXU0+/Q6FCpdFtZp1&#10;1ZBe7C7CBwACs2jJMmDdV7rRT8Tl/po3v4LlSbnROchN7/SMsTg+dRROTBsFh8UCzeXTlbM8MW8s&#10;to0bgGPrl+N28l/D0lIanlrcT4dw6Tg54g/hGSLzbNtjTWTCyQy53OBpfv2fygxL1mEmLJl5z5Dw&#10;vwVLEQdzUJ8jJADO8uAfEeyDuLBAMGufST5hPi4KliGB8pAQ6IeRwwZj6oSx2LpmmQLMLnFzdIHM&#10;fvUQKPpdlvuhk4OIUwOYvpc5tRdg2mU7TAKTsDRnx1JmWDqcEFiySIEJlixSoLqQmMOw24yiBOa+&#10;lYSlDsGaIandpJbZUeYGSjMsLYFJ5QbK3JQbGHNTnq6trdHZ1grtrZugbYMGaNewoVIHcSOdmjZB&#10;x6ZN0V6A2FYgqdW+WTO0tWqGNtbN0Fpeo+tsVqsWWsj+3Tt3w9zZ83H21DmEh0UJHG+LA0wTqMUh&#10;OjoSsbFxiIm9IdNk1dVDu0cNR0IxMfkBEm+IZJqcLHBMeYgU5UTvIzXlHhLibqhi134ernBzvCh/&#10;hnO4Ik9F7o7MZnVEgCo754prfl6IFKfJ+pKB7ldwYv8ezJs5Gf16dUGnduKmWrVEa9uWaGljAxuB&#10;lLW4uqYCySYMuQoYGzcS0Mn3wKo7TcUlc76RfDeNs+D3d9JgNMvSpRJkBJqGZesWLbO7jhCQejtu&#10;Y4ZnjurIcflezLzla3XUem5r3o7vY9W4qbx3EzlGfVStWBkli5VA4QKFUKTQbyhfugzqyPtz9PEW&#10;zWyxYoKA4fo8gdhKZEZmJdhE7ZL5PeIaVyPde6IAaAgy/GbL+h3iLA8D8QLL+PN45TwL6QHrZVsB&#10;3fW1yODYlISlL13laAFMK4QuL4SeJfJgWqOvkE7ABY8RGC4URyluNPEw0hMOyfx+AfRuAegGQNxp&#10;RsBkpLPbiTqWQJLZql7DkO4xRFzgEIHYIEOeMi8gy3DqgBcnrHBvdy0kra+A5HWVkLqpKtI2VUTq&#10;lgoIX1YeOwaXxumJlRC/rqZsVw/PjjXF70cb4N6+2ri/vwFen+8o50cn2UtASVgSolR7gaVM3boj&#10;43I7PHfsjLTAXfJ/TkRiUjISExMQFBiE4KvBOHnyFHr36oNaco18/8OP+PDjz5H/x4IokI/1UNn9&#10;o5xMC4uT+wq//FJQgFhWzbO6TyN5+GwoYv9Musoq4u5q1WgiEPtRAVL1ffziK+T/pTCqVq4nUP0Z&#10;DRs2U/0fWXP2qy/FVcq2X7FQ+mffirP8XkDMEVRYa5bDhH2NH374BSVLV8RnX36DTzm480ef4ecf&#10;C6iwLsvmFSleFj/9/JvalsNxqfq3AlCOZl+0VBk14PMX3+bFl1/nxS/5Cylos+vKR598igI/5MO8&#10;Pr1xbPpUnJs+GWcFlnvH9Meqfu2xa+JAnJo9BmfnjseJOeNwYMpw7JblhMggJLF28TthyfWGmDFL&#10;WOruI7rdUvWdFuClynE4z6SgOHFqLN3IpBuGLTkmK+cjVfj2ugrVakfJcOp/4i7fgqW8J7uOpMh6&#10;yzbLJGbuilhAwRKUZlgyEzZCHLKT3RlEXwtUbZYaluF+V3DNy1kcpx+uyzaDhw7E9EnjsHnlYgWY&#10;fVvXqlqvHuJKfcRAEIwBLvbZIjApvkYxNOvF5irZ3oNRufNGZiwTfq6cO6rqyhr1Yw8qsdi6MWIJ&#10;M2P3ZcGSznKrwHKzwNJI7mEIls6SsGQGLGGp2yn/LuyqlRssCURCkqFYS1BSBOE/BaZZBKN2n2/B&#10;slfH1ujfvQN6trdFe7nhdiQkBQ6dBZJdBYqdZNpBgNhewNlB5jtaWaGTqLVAkwk7LQSULFS+dN4c&#10;XDh9ygBk2j2lpMRUxMaIg4wiKOMEkPFIiL8hSkWigDJJAMmQao5zNHQj5b44yPu4mcYQ6wPcSrml&#10;apdGhwXhqq8b3OTJyNleAOlgJ4B0UGWgWN2Cw18xiy4s0F89VTKTzu74EflRFmHkgP7o0qYV2rRs&#10;jnatW6JtqxbKTTZvbgMr+TwUy9ARlE3lc1JMuOFyYxETexrIw0ADwlKkIfZX+hMsZR1ByTZcvQ3d&#10;JcFmFB6oI+dnq5I8zLDkPhqSlrDksnF8Abkcq0GdHCdqnvI4rNFbokhR1T7GDvV8H0KU4Vf272zd&#10;krJF00bNYbdGXFmkOEIFy02iLYZTjCIAlyDDbYRAYpAAbL44PwFc7BEgUWCZdBHPryzEG88lQLhA&#10;NFgcIQd79p+ATB8BnOcwPD9bF6tavI8+xfIgeENNgfJkAeBklUCE+IMCy2MCy6PIlHkwsYch2MC5&#10;yGClH1b98Zsg0B0mGigQ6490137IdBcH6Sbn49Qdz85b4dH+OrizpQYSVldFzIqKSFhTBQlrq8q0&#10;KmJXVEbkijJwm1YMG7qWwMVp1RC3oTxubKiC5I1Vkbq1EpIFqPFrKuDW9oa4trwari6tgqh1dZG2&#10;xwZ3jrbEk3PtFDwzvbrhDR2oUws8PdsW0R4nECb/97CwUERGhCM8PBwxMTHyX09CaGgoXF1dsWn9&#10;RvkvyIOnbWsUKVpUoPWFAKaWOL7C4hS/U8k4eb/7CZ9+/CVKyO/UuHEj1JT/RyEBK0OjvxUspYoO&#10;sEsJ3R+3rVmjAfL9UEBc4ZfKIdav1wQN6luJu8yHT8VBFihcStWYrVK1rgqxGgUBBJ6ff4uPPvgU&#10;ZcpVRYUq1fHexx/Ka1+pwgbFipbGjwLJ4qUrqaIEfC+KrpFOMn+hIujUraeqxPNV3nwKoj8KeDkU&#10;2bdffS8O9FPkz/stxrRtgw1DB+PguFE4Onk01g7shlFWtTGruy22jx2Eg1NG4vCMUTg5ezz2ThmK&#10;ILmBJ98Q2LwDloSoUZkrB5KWsLQUgckSmASaBiEzVNUgAgJLAuk63ac4NAKOUGUBdELODEHua4aj&#10;pfi6zr4n9HgsrreEpT5fAvPvYBkmUL985jRirgX/GZbeObAcOLQ/Zk+bpPosEjB0di5nj6hwqwaj&#10;BmXgFQf4O5/PguVZ5TI51bCk3O3ZleSoAuWVc0fgLLA0j1SiYXnxeFa75SHWjN0hsNwisNz0FiwZ&#10;gtUVexiCNbdTEpbL570ddrXUX8EyN1dJWYZjLaGYmywzYPWyguWEYf2xSN5sRN/uaC033rdgaW2F&#10;zuIgOze3RieZbyuvtaxfH+3k9cE9e2DlogVq9G7+qW6l3hAXSRCy60aSOEnOJyvFiZOMj0tRSkoU&#10;SCbekovhNm6YQqw3Uh4IHB+KxEnevoebt+g4k9UAvdf83OF15Tw8Lp2HmwDS45KDqmjBcR1Z1YKN&#10;/PxDsR2S7RaO505j06rlGDd8MLq3b4N2trbiIFujlYJBK9VG18KquQKkGYyW4npCUuvfgeWfQGmS&#10;pbMk8HSbZLtWrbOr93C9dqIEIZcNIObAUodyKb0NAUnxePpc2A5KlSpWXIVb2Z7cpoWtfBc2sLW2&#10;RovmzVVfzKbWfHhohshjIwR24izDVwkg2W1jh2ivuLydKsM1kw7OeZDAcLHRNimwTI85icwEBzzz&#10;Xocn5yeKG1wvkJPXWbRAjU/JTNIBCFpWFMMr5cGa9p8jg6HTq2ORcW0uEC0wjhNIJpxCevwx5SxV&#10;n87rq4EgORcODk1H6Snn5ib7ufQUieNzo4vshqcnbXF7Rx0krauOmPUtEL6mJYIXVkPIoloIWVwD&#10;fnPLwXtWaXhNKw/PmaXgvaASIpZVQuzK8ohZUxnxa6uLBKjrK+LmlsoCytpI2VIHiRtrIX5DdUSt&#10;qgLfOZVxcHApbOpZDqfHVcH9I02Q6WIj7rMl0i9aI/HickREJyAiIgqR4aEIE1gSkiEhIYiM5M05&#10;Ui7cKTh29KD8v+Pg6emJ3bt3Y+7c+ZgyeYbq7kHYMHTK0O0vPxdCxYpVBKZVUL9BLZQvX0718fxE&#10;QNqokZUCWpVK9QSgTOj5Uu2nwq2ffQMO1VWpYk18//2vKFOhGtp16oEZMxaofVnijrBk2FWNQCIw&#10;LV+5mir6ziIJ7GbCrNZJU+egWfO2+FmcK8O+Gpas/8qhtqxbts4qZvCNWl+0cEmlX38pJA76E/yS&#10;9zsMbGGNWV07YGXvrljbvxemt5cH1VIF0bdRDczo3BprBvbE3olDcHr+JBydMRp+J48ImOQewr7S&#10;FqCkzE7SUn8HS8tQK6HJwdJZmCQl3giVxgmEWQCdIVs6T5aSI/Q4ggihxv0IxXcBlMu3biaq+yKP&#10;8R/BUj6nbrO87ucDp7NnEHf9mihIDdOnYOl7BSE+LggL8lN9UwcOHYC5M6ZgzaI5yqUd37sN7ueP&#10;KwgSjGZQquG9spY1SCndlkloGu7S6EpCYBK8LFZAUHKorxxnadSLNQqs5w5Ls6skKC2zX98FSSq3&#10;9srcEnssZQalWZaANMsMSi0NzDwH1y/A+b2bMFL+zO3ElXRt3BQ9mlqhV7Pm6GbdHB0Yeq1XF10E&#10;kMN69cSqZYvhfNFe/cD3ONTVzST5I8TJjx2DeHmCjouVJ8I4A5LxAkYqTpSQdFsp6cYdAeUdpDCD&#10;VWWx3kdq6kPcunUfaQLIpOQUxEaGI8TfB14ul1X/Ig4zxRCr4SCd4ePipJwk2yFYuDxCAOl+wQ57&#10;Nq/H1HEj0KsTO+03R8sWLWHbsgVatKAMF8lQa3OR4SSbyVN747fgqJ2lcpQMu5pg2VAgqadauYVk&#10;CSfzftmgJPSy1qkQb9b2hJyGG2FpZMIyUaeeAiX31VDVsOS23Ee/H1/XsNSvcT23ZYiVbZJGAYO6&#10;qFy+LIoVL4LGtesJLFvBuqk1GjKcLuDs1doWy3u3we/OU1R7JcvXZaouHAQZ4bVNoDVVIDUQ6V7j&#10;kRkmr8fsR0bcCXGQm8WBHsI9l1W4sqgDMv3EXfrPVOHXjKwBnDNcOmBX/88xtmYeeMwtL6CcIvsN&#10;R3rkMqTHEZBHgdhD4lbFwUaxqMEGpF9lsYPZYP3YDLZPijLoLK/0EfXEG4dWeLCrBuLW1EDk4prw&#10;n1YTRyfUx/YJNXB0VDG4jC2Di2PK4OyIgjg5OD/OjywC50kl4Dq9ODymloHXjHLwm18BQYtK4drS&#10;CghbURORq2sjem1dxK6vj8Qt9ZC0pT6SxWWm7m6K5J3WCFtrBd9FdRC7uQZu76uDuwfr4dZ+AfPx&#10;GYiMSUBUVCyiIjh6S4S4zDBZF66GPZs0aiR2bt+OhIR4geh1AWgkEhm6FcXFxsl+0Vg8fx7GjRiB&#10;zp27qfqsbKdU4dniRVFboFmpXBnk+ym/GieSdVULFshpX9RiTdcPPvpKjSs5b/5SBT5muhYvUQ7V&#10;xIV+8dUP+OxLdjX5QpyhuMy8PyBf/oIoXb6Sqtf6wSef4ZcChTFo4FiUKVUd1ao2QP4CxcQtfo3P&#10;Zd9PPv9OJfv8XKAIKlevqeDJggTFipQy+mmKS87z3ofI9/1PGNqmJeb0aI8VvTpi9cDuGNasLpqX&#10;K4o+Av9Jba2wakBX7JkwHEdmjMPuCUPgKjfdWzduIJHFRUwhVy0Dllp/Dcv/adcR7UBZDJ0AJTQJ&#10;T0KURdIJRN4LuR0dJeF5S1zlXTpLhlDl/sRQMM/lrTbL7CLqOZ+RhQhYtciyLizHsiQsE8Kug4Ma&#10;EJbhgV6I9HfHdR931S4aKNv0GzRYwVIPhMySdAQeAUgoEpCGLoouKQVeyYGmBifhqoFJWGpgGv0v&#10;DWASlH92lkabJftZHt+1BYd2bFT9K819K3U7pQalDr9SuYGS+itY5gbJdyX45CYzFN+lbFg6HdmO&#10;jXIiHZiQ07AJujdphq4NxF3WMsA5um8fbFqxAl6Ol+WPF4P7t1NxRyCp/0SGOB+nRFgmJtzEjSQB&#10;ZDLbIQWSoqSbdJF3cUOUKi7yljjIOwLI26lpuCkOMjYqEtfkT+jl7goXgbGbyMPxghpA2VcA6e92&#10;RQ1Tw0y38Kv+CAv0k9cccXj3DsyRJ/W+3bqKU7KRG761yAotbJrDWtyStbgmloHj1DyvYamdpQZk&#10;NswElG/BMmveDMp/B5YKelmwbNhI9pOp3p6gI9QISGYN1xZYMjvWDEtuZwlLs7PUoNTr6Eg51FeZ&#10;EiXVsSqUKSsArSnHqiuusgEa16mCCqWKo3yZSmgpsFzQvTMchvTA1d6dEDu1P+A9W2AprjCSVXvE&#10;3THRJnafAGyrQFAcnssApPvIlJmw0bJe3CAijwvojuNl8Hacn9UKN/aL+2MCkM9EcZfs5D8J949Z&#10;YWWbPFjZ+r+RuMdGYCmvBY6VY2xCesIRgeVBOcZuOZa42bA14lyXCEznqv6Z6az4w/ZID5H7ENV9&#10;48WZxri1vhI8p5XAsf6FcKBPCWzqWhwL2hXA3M4/Y2H7n7Ch84/Y3vUX7OxeCHt6FcHhvoVxdkhR&#10;OIwuhstji+LKhJLwmFIWrlPLwm1aWXjNrgz/hQLdhbXgMasyPGZXxZVpFRCysiGiNjRF/BZr3NjZ&#10;Cok7WyN2ezNErawHn6VV4X1gOOICvBEdk4io6OuIkhteRESkCsNGy41vwtiR2LF1E24ICAhQrXAR&#10;3SeVJK/t370Tl86dxb17j3DtWijs7Oywbds2DOrfV1XbYhIXHSYHpi1ZslT2oNTfCiA1LL/66nuB&#10;6S+o29Aanbv2Ro1qtVWpOhZaL1KiPKrXbiSgzIv3P/5UgFcIhYqVwAeffoGSZSuoNkgOs8VkHRZO&#10;//LzvMgrx6pdr6mqIMThwH4tVEKVz+P4lQUKF5Xj1VNVgZgMxGSkX38uiGKlBczVamFw6xZYObQ3&#10;tg/vh93jBqFVtXKwqVIJUzu3w+K+XbBtzEAcnDoW+yeNwtpB3XBCnEhaUlJWFZs/6/80LC2l4alC&#10;rCKu0wCl26R71ABl+JauMFXei5EuFjcx2kwtihLkAktDOQ5awTLiOq56uePy2dNIDA81YBlswDLC&#10;zx0h3u4C5KsI8PFAn/6DMH/mVDUQ8oblC+Fw8iC8BXh0lTmg1LC8nKWLAswcWHJbDUtKh2MJTLO7&#10;pLM03OW7YXlw+4a3XKUuQGBuq9Sh19ycpYakGZYamP9PYLl0wih0b9ZEucrW4ka6CCAn9O2HbatW&#10;qlDnjfg43LvD5JrbSE5MeOuPlyOGGeKV6ChvJKWKe7yFxGQBZMo93BDdTH2AlLSHSE1jdw92/bgj&#10;bjRaHKQbfOUJx43DR106D/fLDqoOooKkq0DSne2Q7ggL8lXtkIECzNOHD2DJ3FkY3LsH2rW0QQtr&#10;G9gwrNrMSjlHKytrAaEBw5z2SGPecp2GZG5O0iz92l/BkvMEm9lBUgSXLqquj9FEtsneT2Cpqvhk&#10;wZLOkoDT0FPHJIBlmSIQ6RzNcOQ81xGuzeQ9KpShmyyl1hOsDME2rl9fjlMPVqKmja1Qr14t9Gtc&#10;E07j++L+vJF4MKU3bk8chodrJgB+4izDFgm01gMx4vAYgmW/x8gtylEqWHpOEOcnQGM/SMIy4ZLI&#10;TnQUdx0WInpzJ7x0FkfpI9tztBD/qYhYXwOrWufB4UHf4MGZLgBByYSdqN0CywPIiN8jQN4ijnWV&#10;0eWExdEDZ6h2ygy2S7r0QaY4ygynHnh2TOC1rAxO9imDCQ3yoW+l79CxZF5Y//QxOhb9GHtH10b3&#10;sh+i2bd50OEXUeE86FLyPQwq/xHGVf8U0xt9iQU232Algdq1EC7PagHv5R3hPLs+rsyoCbcZNeCu&#10;VFMAWlecZ0NcXVoXoaub4vp6awSvs0bIprYI2jMEwfaHEU03mRiP6OgocYgxiIyKQlxcLOIEltMn&#10;jMd2AWVySpKsj1SOkorQiohQ7Ztx8fE4efQwtqxbKw+dyWqbuDgBwc0EpIhb4c3ZTa4NVmopW7II&#10;qleuoMbT/OqrvPivf32gChiwvZHDhTVsbIPipSri/Q8+R8P6TVC2TAV8+hn7S36LosXLoXqtRihU&#10;pLS4ySr4VuBIR8mxJ3/+VeBZpAS+4Bicom++/la1Y3IYMBZjL1uhusqg/e6HXxVwvxeX27VnH5Xg&#10;Q2jTWX4p71OvUVO0ad0Bfa2bYNO4ITgyZSROTB+DYr9+j0JyfoPkoW12l9ZYP7QX9owfprSkdwdc&#10;2LPt/2dgaeky9XoNTh2K5euEoAKoOFCC0l/uVXSWNwWWOtz6n8Ay0MMNznZnFSzjQq/KfdA321mG&#10;+XoqZ8nB3fsNJCynYYnAZOuaJQLYo9mu8ior/WTrkshRdFnNB7k6ZMOSsoQl3SmBqWFpbrt0PEl3&#10;SVjqBJ9dOCmwPCawPLDNgKXuW2nZVklZAtIsS1hqmd3l/xSWlvpLWDapWhkdmjbGuAH9sHXtGnCw&#10;5JsCv/u374jrS8WNBHGKBGF8gvxJjEr8f/7z8WmLrwtME+kqCcs0cZJ3VKJO6q0H4iLvIO1mmnKh&#10;TIH293ASQHJA4qNwvXBcVdbRSTocu013NI6UP8ZVXxdclB9prTwtjR7SH53atMjqC2mlyrqxPyS7&#10;e7CyDqFHCGoRhgSdGYj6tb+DI92fBlVjwspiG8pcoEBlypqOqd9XbSdTlVXLYwkctWNs1lDeR6b1&#10;6nGcyjpo27YtatasqTInWaSAkNXANMPSLAKRx+R2HB+zZNGiqFKhrICYWbByXAEv20GbENKyrmED&#10;FmBvgJX9uuH+lunI3DEZf2wYjierJ+DxhqV4un8BMtkfkvVW6fCiBWAxWWFYDubsNhxw6glcGYXM&#10;kBXIYJ/I2KPIiDom82eRzlBq2Ba89pmGF26DBZQsUC7QFPnML4mtPb7ExfFF8fxsD7XuDZN7BJDp&#10;sTuRIS6WiT4ZoSuRcU1gzYIGgVPEmY5BuvtAZLr0RqZTd/x+tAn8ZpTEzHrfo1m+T1Dh0/9ChY/y&#10;oPYXedDuly8wtUER2E1ugm196mFt5wZY16Yk1nYohaUdSmBZ29/E3RbGMtuimGNVBJPrF8SAUl9g&#10;9dAuSJX/Z1yAG6KunED4+a24fmwJrh6dC/+DsxGwf5osz0bI+XWI9jmCMztmYd/6JfIgeReJTGaT&#10;6yZGbs6xcozYGFGCOBC5RmZOnIBtW7ciVa6n6BhxHPKQGCUgJUwj5OYeLnCN4LKAMV6uJefLl7F8&#10;0WK5vuIRKQANDxcHKmLYlk6UmeWJ0WFYMHMyypUojFGjxuHUKTtMnjJd/mdNVSJQhQqVVN/L//qv&#10;D1QWK93mL+L2dJIOM14HDByNjl364L8//AifCyTZzsluI0wwYsiWbZncj91O2OWFlYMaN2uJaTMW&#10;Chh/NtopvzXaLtneWaZSVVVqjwlEeX/4Ge998AnKFC+L8R1aYePIvjg8dThOz5mAYkV+xKfvf4Am&#10;xYtgqry2fcwQebAZgt1jBmPJoF6I8HRVQ+UlRpjh8TZQmOTzn8Dy7fvWP5cG5l/JDFAm+PDBhuL7&#10;EZA5mbvGeTNB6e3PZcgYt1PAKPtSfmIaXOzOIUnWM8En+pofmOQTFeCOcBHbLDki0kB5gFo4YxoW&#10;zp6GPZtWwc3uaLarDHZ3FDnhmoez6LIascQMUG5jTvrRCT8Epm671OFYAjMHlgdUKNbh6B6cP7QT&#10;pw4YhdQ5RJcuRkBnqYsQWGbA/lNAUv9JmyXBqef/qcygnD1xfLbyrBcH6eHijJsJ8bh7+y5Sb6YK&#10;GAWQsTlu8Qb1N7BMFqhSBOUNcZU3b97GrVtp4iRTkBgfK9DzQ4CnswDyHJwdTomLPAt3J3GS8uN4&#10;uV1QlXaYyRoa4KccJPtGOdufxbb1qzF51HB0aWMrMBQYNRIoNDGGv2JfSA0TBZQsOJndoiW4lBsk&#10;CEXaHZq30fNKAigNQjrBP70uUvVhs6S6m2Qdm+L7ccrEIGbUNmO4V45FsNFRqv24LCIsOaAzR8/n&#10;lMBsKGDk5+Ln/CtYalASiCWLFkPNqlVkHav7sEiBEd6tU6MWrBrVRL2GdKJ1sH5YezwXUGacEKCd&#10;moFXJ6biyf65eLhzJe7vm4RMD3GXFrDMYP/H8A0GLC/3QPrFgXjjN1sguQ0I34PXwQI7ASbCdyLd&#10;ZwYyWf1HZa+Oz8qEHQK3mYVxcOjPuDypCJ6d7iAgHapGBGE4V1UBYnF2Dhp9Xd6boGQhA9+xgNcQ&#10;GMUGugHnWsNpQnl0LfgJyv5XHpT4RABZ9HssaVUdZ0e3wrWVw5G6cxICF3fAvTNL8OziBtw7vhi3&#10;ji/F7WPLEb9zOIJWtMOlyc1wZFAN7OtTByubV8DYOuXgdfEybtx7hnh5yEsWCN5MkYc+efBLvMH/&#10;dSpust09+YFKSIuNTcKs8ZMR5O0jzu+mOEA2QwgwxUkmyLXA2sTTpwgot2xQ1wIhqkKyWbCM5naJ&#10;SWpdlLjNaFkXGxuDoIAALJw7D9HhEYiKiFTtnnSeYWFMFgpDyPUQ2TYCyUkJ2LZ5EyqVK4dxI0ch&#10;Nfkmbt+5A/8Af5w+cxpTp06BrW0LlCpZWtzhD3j/vY+VWNaupECMVX4KFyuDL7PG0CQoS5cqrwaG&#10;NhclUIAVYFaoXFsVcS9YuAyqVGuAr779QQ3k/HOB3/BV3h9QqWYdFC5RCr/8VEC1p3786Zf44Zt8&#10;mNy5LbaOGYC9kwbh3NxJaFK5LD5+/z3UKPQLBjSti2X9u2LXyEHYNKgnNs8Yi5vx4SrhJUkeFAiN&#10;3GCZA8z/s7CkmzS7y38qAlPDkiFbS1i+C5QUYclKRAQl2ywZZXO1t8MNeY2wjAr2FVj6IDrQAxEi&#10;wtLP9Qr69+8tcJiKhbOm4fCODfC+eEoBMNj9ogLkNQ+XbFhe8yA8LYHpkA1MBcusZB9zdiyBaZno&#10;kxssD+3apGDJLiO6EIE5BKvbKXX4NTc4Ujr0agal1kITMHODpgYllRsUzdJwNM9rWM6aQI1DnlRx&#10;fMlyQ4hnAfK4G/JkSyUpN6lFeFLJiYmq3ioHVyY4k9nZNjFB1iWJbiil3kyRi1aAmyB/ltAA+HsJ&#10;IOVLd7E/AreLx+EhbtLT+YI4SEd57Qr8fNxxNdAH4dcCEBboKw7zAvbv2IoZcpI9OraHrTjA5gKK&#10;ZgIEDnTcWODIp2fCQ0NKw5JhTgVJmdIVmkFIaThyG+04za+blzlPp0oY6xCqhp/en9sR0HyNonNU&#10;72+SPqZys1lw5znz/NU5y5Qg5nlpWNatW1fBsoE4Rm5D98x9CMW3YVlH1hkAZZskk3gMeDI8S1Cy&#10;uo8e4quunGsDNKzdAKv6tMdTgcnL49Pxx+lp+MN+Bt44z8Zzu4Vwmt4WPovrCZQEiKHL34ZljMAy&#10;dB3SmQnr2B0Pj3TCHy7jBXQbZNstAjhxhdFHkSnK8J2JdBcm9RCW4lJ9JuCNS384TyuIMxOKyLQI&#10;Hh62UlV0VJm668tU2bzM0FVAiIDy6nxxlDNlv3HIdB+EDNc+CpTp55vBdVpF2Jb4DiU++i+0+vlr&#10;rGpXF0HLJiPtyHzcd1yIux4b8cBpLQI29ULq5XlIu7wKySfW4NbJjXh0ch2eHJ+NP85NwpOzIxC9&#10;uTsujG6GPW3qYXaditg/ezJS5XpISJT/vsAo6UaSmk+Q/30CE3Hk+uC1cEPAl5p2G5cvXcC8mVPk&#10;4fAmEuShke4yQa6JG7IP29K3bt6A1NsGSJXjZFhWQZXXRxhO7tmLa15+SGIXq5g4RMfGIyYyGksE&#10;lsH+fgLSaNXuqcO0lNHWKfOyPlkAaX/6BOpWraRGwXFzdUOaOFgmEKWk3pBziUFgYABOHD+DefMW&#10;okP7zqhWtSYKFiissm0/+fxLgWZpNWD199//iCKFi+PTT77Ar7/+hu8EhuyGwuQgdlVhxuynX4gr&#10;/fRblC5bHTXkv/T1dz+gwG9F8cVXAtS8+VClRm1xtsUEwHnxqbjV7wWWY9vbYueEIdg3aTDOz5mI&#10;9tUqi7N8HyV++AZtqpTD5LbNsb5vN6zv3w1ntqyS71K+HwHh38GS+jMsDWBmKwuW/8noI5QGpYbm&#10;PwUnYcn2Sw1LJvdoWP4VKKm3YCnyvHwRbhfskSz7qTCswJJJPtFBXogUhcr9k4mPgwb0wZzJk7Bg&#10;1hQFLX9nO4HgJVVwPcRTu0qK8wQmHSbDsZcUOI22zIsIcHEQWL6dGUuZ2y6ds9zl27DcpWrDKlju&#10;NGDJYgTmQgQaluZ2ytwgSb0Lklpmd2kJSzMoKUs4WuqdsJw0TkA5FjPHj0Ge6KgkxMYkCyBTVHtj&#10;QjwvegJTbg5ywSUkJKn+kiq0mpyibgqJWXBMTUqWP8VNpN1Mlgs0WfWFjIu4imDfKwLE87hif1LJ&#10;nZ1dGQsXB+nnflmFWJmoExkcqMS2yWP7d8uPPBUDenVFS2sruckb7XlmB0nAmGUGpVkKLAIfOjqC&#10;SkMyG4JZzpPLWlyvQajFQgR8b9a4ZVcL7qdDu+bt3iUNSvWesh+LGpjPUc8TytyOoVfCki6T83SW&#10;ejtO+X3odkpOWYigdvUq4iZ/UxmShCbXU5zXbaJGZm191G1QB6PatUTiinF4uXUknm4fhWd7xuPp&#10;XtHpGXh+dg4ODC+Po2OLAheHAkHsFiKwzOpfiej9qsgA2wzT7dojbU9bvL4iLvQ6q+sI6EIEmlEH&#10;BJbHkBm8XkA3BRneI5DpPVKgOEqg3F1B0ml6WVwSZ5m6vbq4zW7iOgWY12bKPlkjh1wVSLJIO92o&#10;xwBkuvZEpktnwNkWibu7oE/VIqj3U15MqF0SXpN74tHeFbh7bAVunFyGW67bcTvgMNKcV8N7dQuE&#10;Hx+DuFOrkXZ8PZ6cW4tn5+Sh4Pwk/HFhKp67zMcL7/W4fWYmzgyzwWqr2ljdp6OAKwb3Ht7DrTsp&#10;SLuVgmT5zzPxhv97AjNergsqLj4Bt27fwbo1q3HkwB7cIZwYYbmRiAUzJmHL5o3K6cXLgyMByWsq&#10;Pj5Wlhmyuwv3c0cwpkNleF+xF2d6KyuiQ0AnY82ylfBwvqLeh05UtW8KMM0Kz5oy9Ocn1xTHOeXY&#10;pqePn0D49VAFVSYNcRu+PxOLqOvXr6ukoaVLl6JHj+6q2hBDtx999BHee+89vC8g++qrr1RtWrZB&#10;slQfw7LsZsKuKcy0/fSLvGoElIqVaqiC7XSf73/wCWrXb4Sq4jBZpeizLFj2blwXqwZ2w7ah3bFj&#10;RC+0qVQGv3z1NUr+9BPaV6mCOZ3aY+vgPtg6pA9c5IabliTfgwU8zMtm5YQ1LfVnp8kasWZg/jvQ&#10;NCs3OFqKsGTiT2zYdTWerj6fvwMlHwD4gKDDsLFh18RkOMBDHsoIy4SwYMRc988Gpu5zyZ4CIwb0&#10;w0wxGYvmToXD8QMIuuKIEIHjdTEluYngDPF0EVA6CTCZ7OMozvKSwPKigJaZsTmhWO0wdTiWwNTu&#10;8tKJA7A/sl9gaQzTdXTvVjXaiK7cQ1iaM2EZgs0t9Gq5jkAkLHObN+tdwMxNf9eeaQYlxfbKmRNG&#10;KuUJD4tDTLRc5KoPpCEmFiTIBc4qJEniOJOTb8nT9h2kpt5CSkqKKBW3Um/KzSFZpUvHR4YgxI8/&#10;2AW4ypfKUKsKsbo4wtvdRRykmxpe5pqvUa8xSgAZ5OmGM0cOYvn8ORjWtxda2VgLMBqifj0BgcCC&#10;bXkEldEm2cyACl1YFgDM0NTrKA0XgknDSqmxyTFqWPJ1URMT/Piafl3DsoWcA8+DWbS6vVND07y9&#10;WVzHbTSkuU6Pc2kGpQYxt9HOkpAnLOksOSg03af+nLp9ksus9FPstwKoUaWiLBsOU8NSb0OpPpwC&#10;yw5WjWA3pi/uTh2Ip9P74MnCgfh9wyi82D0ND48uR/K+8Tg2vgoODi+FV+d6ITOQIda1AkCWuRNY&#10;Ru4TIMqyuLw/Ttrizp5WMj9KIDdX1rO4+Wpj5JEI2f66OERxhhkCykxVQGA4Hp/pBJcZxeAyqwLs&#10;xxdE6JIiUKXjWMA8cBwyAicKJMeA40lmeA2Bqr96pRdUCbpLVnCZXAq961SGddGCmF27DKLnD8bj&#10;E9Pw9PxiPLBfjYcXt+Lx5T2477wTafZLEb2tN24cnYJ7dsvw3GG2OGL5PJ4LxPUuQbr3crxxXYln&#10;7lvxwmcnbtnPxukxrbG0YwvslYv76KF9cJKn+QD530aEiLsR18eHw7tyDTy4fRf379zFnbt3cffe&#10;fRUOXTRvtupacDftBubPnoFtWzbjrrxOePJaMh48DcgmJMpDplxPV87twtZZ3ZEQGaBcZRzbLKNY&#10;1OMmtmxYD7tT9gLOFLk+o41QrQmanGrRvaQlJ8j15qSiCx3btkNYiNEthcDUjlRn3HKex2OhBIrb&#10;ODk5Yc2aNejXrx9q1KiBvHnzitMUKIrjZNslp3SZCpbf/CDO8Ud89tUPcu20wG/iJBnC/eHH/Chf&#10;pRqKlymvMmvZDprvu5/Qq1EdLO7VTsFyz5h+6FijEorky4fG5UtjWse22DVmGI5MGo0tg3vB+eAO&#10;BUuj3e7Pyg0uOS7z34flfwpMyuwyOc91lrCME4eoz+XP524pfkYDlDmwDIGLvR28HC8JLCMNWIbk&#10;wFL3ufS8fEnBctq40Vi+aJYav/KqwI9QDPVm0XVDZlgSlGZYvg1M+7faLTUs6S7dHVgG75hK9DG6&#10;kRjDdZ0/tPctWLLbiDkTVif3WPar1LC01F8B0qx/B5ZahGZu4LSEJRN7Zk0cZcAyKlKeemOTBZAG&#10;KG8oFylTebo1nkRvyoV9F7eZpHP7Pm7duiVP2uwwfB0hASwW4CDO8QzcL3LQ4PPKOXLg5CD5YQLE&#10;PQb6+ag/TXRwEK7JjefC6RNYv3IZxgwbjE6tW8K6odzY69RAXQ5uTDfJkmwCEWtKIKJhScBoYFAE&#10;A6Xb/7S4ndpW9mdY1Er2tZZjsL2QAM0pXydujUATWZuyY/VUz9tYN0dLmxZKHG+SXU/M2bSUJTQ1&#10;KCnCMtuxyjkx5JodupXPZ80HARHPp26dOgqW3J6wrE9Y8jObPjun/NzsEsJhnTgoNEHJ0Cu/Cx2q&#10;petsxi4qDeqjdg1xluI4lvfvhZix/ZA2vD2ezu6Ll5smIUPc2HOHxbh7eglC1vbA7n7FsadfUTw5&#10;2Q0ZrP8atV7EAuoc+WOPKhCQ6dIHr0+0xPPjbZDp1EMANxEcASTjugAodD3Sr60wStwFTDeKEbBw&#10;uvtQ3DvSCh5zSsFrXlVcmlAELhO+wKvzzQW4dJdDDXn1F6D1RbpbZ2Q6dwIui6N0EIe4rQam9mqE&#10;TvXrYFDZn3CyZzXcPjAAj92nCfAW4bnvJrz2XYU3nvPxUhzjH5eXIt1xLt64zMZrl1l4I9ulX12M&#10;N9fW4I044IxA+Vxe65Dhvh6vXASYrstw+9RoHBjRFd0bNUGJwgVRqkhBlBHXXrlUKdSpXBnN5SGm&#10;S+vWGC5AmTl5MlYtX469u3fBxfEi9mzbjHXyv961cQ0O7t6BWwLKJEZlxEWqMC4fQuXa4sNnYlwY&#10;4qK8EON/GDcurcbty5uQcn4Nkk6vwY3T65B6aQcurV+Ii6ePIelWGmLk5hsnN/W42BjVzqnbPA1F&#10;Ijo8DLdu3sDaVStRqngJTJ00GYnieuk8NSjNsKRYJEGLTpPHMh6QE9X8lStXsGvXLkyeNA2tW7fD&#10;b78VVdWB3vvvD8RBfoxPxWV+JMt16jRSIVpWESpbrhK+yZsPRYqXwlff5cUnn32Nn3/4Bf2sG2Ju&#10;j7ZY3a8D9o3pjzaVy6PEzz+iScXSmN2tA7aPHCQagFX9usD9xCGkyHfGMKTW27C0BGYOLOnatDSg&#10;bggs1WDQIo5xq0KinP9fgqVZXGeGJbuS/HNYGp/BEpYx8gB2+dwZ+Dg55jjLLFgaElgGeIpJuYCh&#10;/fpgwqjhWLd8vhrcOdjN6S9hqYFJWFoCU8NSA5PSmbHU230uD+DCsRxYHtuzFYd2bPofwVKHXznV&#10;8+/SvwtLHaL9O1jSVRKU2bBktR06SZ3Baig1y0GmqPaPe7duI+2mXOzyg4cGesDX3Q5ul+QJQwDp&#10;7XwOfh7y5Xo7I8jP6AcZIoDk2JBR1wJVRquL/Vmx4yswfdxQ9OrURuAnjk5ueuwvxpEyOGpGE7kR&#10;WclNSjsuLQKTUzMsCEPzvJ5Sue1P4DJ7lmXdWlo1z3aKZin4WRmApAhFwpHF1VkWTxVafwcsLaVh&#10;yal2lbkpex85R547u360kZsx92ObJcOx2h03FfGhge2PhCRhSSjq78IstlMy67VZIwK0DmrVqI1O&#10;8jkuTBqD+P598XBEH6SvmYrMUysFRgK3s2Pwx/FeuL+3LZJXVUPK2jJ4faoZ0t2HiWsUdxi2XFXv&#10;yYw5gAyBYabzAOBYI2SetkLm+Wbi/PriTcAUgZERSn3DAgIBcny/8YDnIGSo4gF9kbbHCn7zy+Hq&#10;4ppwm14apwb9C2m7y8lrXQXA/aGq8riJy7zSERlORpHzTPtGSNpZB/He9njy/A0Or5uFpTXyI3Rx&#10;Ldx17Ijfry3Aq7D1eCNO9nXQHKQHzpD3XiyuVqAetAYZV9cAwZvl3DYiPVjgGLxewL4FGUGb5GFg&#10;pbjaFUh3XoVnDtPxh9MkBK0bAhe56KNjIuArN5NL9qdxeN9ObFy9TLVNjhraHz06t4WtVWPUq1EV&#10;VcuVQfXyZVGmyG/I/903ajABf28PpN1KVtGXJHGjccmpiJcHz6Q4X6RGHcOt8AW4fX0m7gQsxUPv&#10;1XjstBhPHebgwek5uHtcXjs+FylHliDy1AZEejojTtxo1M04xMQzCmRk05oThVLkwdbL1V0lm1Ws&#10;VEn1yaRjNINSh2Rzg6WluL12nsnJbKKJh4+PDw4dOoTp06ejVatWKF68OAoWLKAg+mM+mRYqroDJ&#10;fpYF8v+GfD/mw3uffI2CPxXA+C7tcWjRTByZMx5bBnRF68qV0LRKedQs9huGyve1dmBfrB3SE4sH&#10;dYPXxfNIEegQFFpmgBgywzM38OQk/vypy0aWzMC0hOD/RBqWKUnxqu9lvJzj38PybUhqaVhePH0S&#10;vuylwM9igiWzYjllN5IrjhcwSGA5ZvgQ7FyzTBVNJwgJyDAft7eAqaVhqdsy3w7HXnirqg+lq/rQ&#10;XebA0gjDXjh2UFXw4agjauDnbeIsNxkFCSxhaZnYo92jJSj/Tno7y7bL3GQGJaGol98FS91dRIdg&#10;FSzpJglHQvIms1iTbyPlZhrupiWrNpjkuAix+l7wEQfp4ShPFo4n4MeMKbmI/X2uiHsUBxngDf8A&#10;HwRfC0B0aLCA0l/10Ty4YyvmTJmIvt06oXULa7l50wHlDCtFqX5/jesL1Ag6cWcNs5yhAFADT4NQ&#10;S6/T7Zl6Oy2u09Iw5NBXFEf1YP1Viut5g6G700ULWMhAQVLEyj8akhqU3IZTDc1s4FmIwNOwJPB0&#10;+Jev6WW1nciK6+U8Gtapa8BS1tWqXVuNOsHyelzmOVavXEWBkjVduT2/IwKTgORyTuiVXVPqq+ID&#10;TerVRXVxlhO7doLfuOFIHdkLL1cORMbB/nhj1w3pF9oCduLuzjcFLjQWeAr8LjdF+sWGeH2xCd44&#10;NsMbpzbI8BgsgJkrznK9AG0UMo7VQubJWsDxOsiwt0GGN8d/HAawSo83s1dHipscJCDtgczLXZDh&#10;2BlJ2xoifFUtRK9vhOCllXBy4Hvwm5VP3rcLHh5uj/tH2wooxdG6dETmxbZIt7NB9NqymNcyH5YP&#10;GoEzG7dgulVl7G1TEnEbauLx5U54GjAXr4NXybktEke7CK9Dl+BNxCoB+xbliDMjdiE9VBxxyB6B&#10;5q4siUu+uh0Z/kvEXc4TYK7Cq8sL8IfDBAHVKCR6OeDe3fvqIfH+bdH9e3j44D4ePXwgeoh791j7&#10;+Ka4MLlBJsfj3Mlj6NG+DaaNGYVyZUuiZInCGDl4ANzd3ZGYdE+urRCkROzD7fBleBw7Cw9Dx+NB&#10;4CQ88VuCBz6L8dh7DR67rcFDccJ3L8zH/fMr8eDCGtw5tQRx+5Yh9sJp1SUlRuAVKxAjyFRmbbS8&#10;v0A40NdPFeDnmKidu3TB5cuXVRulbtvUyg2edJVaXDaHbSm9nlCm62T3F0I0ODhYvc+yZcvQv/8A&#10;NXg5E4I++vBzfPj+p8jzr3+hUs0GsG5khRndO+PcsgVwXSc3zcFd0b5aVXST/3Zf+a/2qVUT8zq1&#10;w/ZhfbFgQCdclZv3DYGZGZZmGSD5e1hSN+gyLSBJmV3lu5QbCP+JcoNlbudmVm6QpDi8GPtr2p84&#10;Cn9XFxWGjc+CpRmYGpYD+/XGCPnfHdy6XgGPMAxnhR9fUdY0N2BShKV2loaY6GP0uyQoLUOxhKUR&#10;ijU5Sw3LPdtweNsG7H0HLM1tlmZI/jugtJTuc5kbKCkNx9xkhmRusJwxfoRSnpuq5NxdufhFtzl4&#10;8m3VjSSO/Rs9LsPL6RxcBZCezqflSdsRfr4eCPTzFRfpoyr38w8Rfv0qQq8HwcPNGUcP7MXiubMw&#10;RH64di0FKAyzcpxF9vlrKDd2dogX0flwqm7qAkuGEps0MMTwIWXVmMA04EgwapepIaml1+cGSzpK&#10;DUs6Sw1LTnvJjWXbhvWYPG6sCtWyPmoL2cYoj2fI1tZWTTUwNTQ51YD9Jy5Tu0ku63bM7G3k/JvI&#10;coO6AksOOi3nzBFA2H7brAnDsA1VWxSLoLP9kUA0HKQRdrWEpbUcv7mA0lreq6641SrVauPAiEF4&#10;sKE/Mg73EDC2QaZDc2Q4iDN0EEhetEamo8w7NhE3V1/U0NAFmbevI+6xJjLtquDN+QZIZz3WK72R&#10;frQm0neXAQ5URsbx6uIEWwkcuwlI+yLTta9Aspccr7NAT95LwPfqXBskbGmAmzttcGtPG8RvqQPH&#10;sV/jdN8P8eJ4B7y5METcXT+V9Zrp2hVwbIfwlZUws+5n6JA3Dzr8kAdtvv8XRpfIhyOdKyJiYUM8&#10;OtQFTy9Nwgs3cbN+i8VdLsfLiJXIiNoERG8BwmV6XaAZvAOZVwWSV3eLCMqDoq3iLOcgw3MiMt1m&#10;ibucizcXp+HJ2dG45XUEt1U05SZuiitkximTbpKSbiBR4MTuHkniuO4/vAe7s8cxY+pERApUfD09&#10;sHXrJpw/e1p+g/qoXKIEnPfPxsPohXgUOhrPYqfjafx8PIuci6eBM/GH3zL87rsZvwccwROfAwLM&#10;Jbh3eS6e2C/BI7uVuHVmLdIOL8aNvQsQeXYvEqPDEZ+Ugti4BIGl3NRTkhAkjq9jm9b4rcCvmDx+&#10;HBbOm6vGi40SkP4dLLXM6y1l3s68LV1tfHyC3DtuyvdzQ4B6HRccLmL1qrUYNHAwKlasiKbWLdG4&#10;QWMMbFIfdktn48raBZjYsiFsypfE0BZWWNS9O1YO6ocN/XthYccW2LlkJuKiwxQoYsVRaWl4UOxK&#10;kROe1eD8M4DiOY2OUFmoSnR2WbDMLRT7d8oNjLnJHJblsFlG6bq3z80S8n8Fy6hrQbA7dhiB7q7Z&#10;YdjY6wYsCUoqTGDJEqQD+vTCMHHpp/fvEMfohFAxM2F+7tkKFVheF5epFWKCpWXbJWHJbiS5tV3q&#10;fpcalo4nD4LDdWlYnuBYlts3Yp/Acue6Fdi6agk2Ljdqwr4Lltpd/juwNDtLve5dLjM3SFLaaVqC&#10;MgeWowWUozBj3CjkuZXG0nN3cEOehGLDgxHi5SR2m424J2R6Ct78srydEejvKoDkIKPe6k8Qee2q&#10;/FBXEeTloX7M1YvnY6T8UB3b2MpNWm7mhKQKrzIcSCAaboeApKyb8Aafs6zBySm3NcT93u5TSfDp&#10;Ze0azXDU0gM4a0gSkKy7aoCSAx03V8XWY0KCsHj2DLXcWgDKUTd02FWLwKQ4T3ASlnqqnaYOzb4L&#10;nIQk3aQGpiVEqXrytE1Y2lrboF5NFkGvJ9NqKF2ssKrIQyjyYYBuUovrNCyV5D1s5Ptp1sxaVVBp&#10;LzftQ6Ns8Opke+BSS3FxLQCBpJK9tUhc5SUBpoASjpw2zFID2baewLSuEji1E2ieqyGQFWger41X&#10;m0vi9dYSyNhbFjgtLvOyLeDURfbtIABuI861BV6dtcLrcy3x+Ig14jfXw939rfHgcGfc2t8MVxcX&#10;wOFueZCyQ97Xa5I40tkQqwl4jsKtI+0wp9nXaCSgbPfDB2iX97/R4ZcPsdqmJDzmN0HqycF47LEY&#10;f4RsxJPIHXiWsBtPozbicehqPI1Yg2fiMF9fZ9vpJmRc3YbMwA3IDFgjgNyMdJEKwfrMRKaHuGC3&#10;MXjjPFZc9ES8ODcRqeeX4nZCONJSjUxYwkAnw1BpqWnycHkL69atVR3A4+UGzEQfL29vbNqwHL8/&#10;eSb73cKVYxORYCef2acFHl4bjsfB4/DH9el45j8Tzzzm47n7Sjzz3iawPIzfAw/jmc9mPHFdgd8d&#10;luLZmZV4fHYtbh9cjlu7ZiJy63RcPb4DyUwESrghkEpCQJCPXNAT0L9nN9SrXQMH9+zAxlUrcCPx&#10;BiKjYv8ES7PMQPzfUYRyu/x+6HaZXHTp0iXs2LEDG+QmuXvlHEzr3wFtyxZBn2rlMMO2KTb274ql&#10;3dtgfrvm2LdgOhLk/hMlMCQk3gVLLULzXbBk5R9VkJzVceS3yQ7JZsFSAzM3KL5LuYHxr8R9OARY&#10;blWI/iks+dnDrwbg7JFDCJb7LGGZGC7fRyiHHfQXaHJqOEunC+fRR/4HhOWlk/vVwNBhvuIe/T2y&#10;dV2AadY1H4GlyWG+DUx2JTHqxupCBQQmQ7Fmd2lU86G7PJRVSH1XNiz3Cyx3Cyx3rF6KTStyz4Y1&#10;A/LfgaWGa26v/VNgmtssLWFJUBqwHCugpMYgT4I8rYYEesDL1R6u9ifhe+EYfAWWPvKF+Ys1DxT7&#10;HuDjpZwkG6xD5UnH39sT9qdOYMuaVZg0agR6tO+I1k3FwTVsjEZ12RneGJBYA5Bg1LCkOJ8bLLlO&#10;y6YZISkOSaCiKvTIzZ8jhRCAhKEGJWFoCUiKgDQ7SQ5BRXGe6wf27Qe3SxfVCCX9u3dV26nXRWyT&#10;UWrd2hABRpmA2bJlVsKPzdsuUztNS3hqUJrhqecpvsYsWMKyTQt5IheXyL6SpYr9pkqaWcvr2lGa&#10;xXWEpNlxN2liLfs3wYLeDZCwTQB2gZAU12gvUwLSobHAjI7SUOalLFCqEKyA0qmRTEXiMnFRJNCE&#10;OMwMu1rIPCuyq62UcagynmwsjD82/AbsKg6cqomMi83lfWwAgeSrkw3xx8kGAszmuLmjFuK31sSD&#10;I7Z4fKwz7h1ugfhNxeAw4l+IWlMZ8J4O+K8AApcJMKfhzNRqaCGgtMr7X7DNlwfTrX+E46o2eOgx&#10;ES+j5uH5ja14lroPz28dxR9pJ/B76iH8fuMIniYcwuOEbXgSsx4Pgpfisc9CvPFZgEzveUj3mo8M&#10;r2V447UEbzzmiaOU93SbgHTXkXh1ZQCeO/bHm7Pjce/EJKSFuCL1/mOk3rmNlNvyMJnCBLgkPLx9&#10;T26AMZgzZTK2bliFO3w9le4zWdV4Xb96jczfwf2o83jq3QOpDjWRJi7+nmN3PHIaiceOk/HEcRKe&#10;uszD7+6rBZAb8CRgE54GbcULv+146bUTz5034YndKjw8sRL3967AnfUTkbR6JK4tGoIwuyNIvXsX&#10;YQKUqWNG4/yFc+jepSMmjR2NQ3t34dj+vUhOuqlgaSQA5Sg3aP5T5Q7It6XDunSg3Idtncx7uJF6&#10;S1Uo8nS9jMtnjuHi7l3YOXUqNo0ajIWd22LP/BmIi7iGeFGUPLwy9EhZQjM3cBqwfDssmw1LEYe6&#10;4jpLWFrq34FnbnC0FLdj5C23YvCW56whyQcA/bn4WfkdsAb2qYP7VXKkcpYKlhzXMlDBki4zLMAT&#10;ly/YoXf3LhgxpL8yOhF+VxDhL27SBEuzNDBDTe2ZGphG+yX7X7KqjxGKNdeMtYSl48lDfwrDEpYH&#10;Nq/FnvUrsV2c5SYWJcjqZ2kJy38KO7ODJCzNy2bltr8lKDUkLUFJQBKWOqmHkNTKwxE8PJ3t4HXl&#10;rOoH6S+QDPJwQ6CXOwK95elDfnDWHgz29cFFu9PYIh9+8tiR6NW1k9zUBQzMxKxbV6kZHY4sE4I6&#10;zEppp2jAr5Ga6nVmWPK1HEga8zbNmgr8DBGM2i2aw6qcakCy7YYyQ5IAbC2ga61hKHBbu3KZ/Fk8&#10;sHLRPNnOGM9Rie5Tpu1at0GHdu3Qrk1btUyItRVw8hi2LQnONgLNVqK3k3+02yQk9byGI2Vkv8q8&#10;CZxWnAroGgog1TnKe7GqT/06fPCoK5+NrlrcZxYcLUFJSPJ1fkeNBZQtZXpySluknxRoOTRCukNr&#10;pF+gixQoOlAEoThHR4HmpWbIvCyAc7YRiet0EqA6idt0aooMAWbmJQEl5SAuU5wlzlQBzlcTiIrO&#10;V8erPSVxe1F+PF6RHy92FkTmGYK1GV6fbojHB2sjal1lXF1WFWHLyyF5e208OdoSz062E2A2x+1d&#10;FeAz4wtcX1lR3OQscX5MzFmoYLmhSyE0/UggWf9HuG+SfUKnAqkL8fLGXDxLWo7nKXvx7MYOvEje&#10;idc39+FVykm8vHUOv6ecxZMkgefNvbgbuRJpvnNwx3ssflfukQXgpyPDaRLSHcfKZxsr88Px+vIg&#10;vLzUH88cBoqzHIsnp8Yi4exyBB3dh9BTxxDl4SQ33hAB5x24ubpigjwgOpw5gUf376oQ7Q0BpUqE&#10;SYjHqhVbERfshgeeg3D/ZHOkHG+P2w6iM23x4FQ/PD4xGo/OTMVTp5V46rURz/134g8B5bOgdXjh&#10;swmvPLbjxZUteGq/Bg8OLcWT3YuRunQUEmf3Q/z8gQhYMxXBVxwwffIEuDhdwqnTx1ChbClcdjiP&#10;1cuXwNPNFfFx8QJHy6xZo5yeliUM/4lyA6SW+XXzvHovgjua/UwTVPj6hnxniQmJiAwKhL+TEyJZ&#10;xk/cYdj1a4hg5nxIoKHrQQLMIAFHsEp0iQ6jjO4UGio6LJvjzAwAqSGuCKYsQDFDNiFaAC7KDZaU&#10;BqYO02qZQZmbcoMl9wvy81awTAjPgngugNSyBCXFhwVWMju+bzdCxLCwgo8lLOkw6SydL55Ht+49&#10;MG7EEAGbA6ICPBAV6KlAqkVIWi4TljoByBySZeEC1o/lyCQsUpBd1SfLXb4Llqf37ch2lge3rFOw&#10;pLPcvHwhNiydj3WLcooSmJ0lAadlCTotSzhaLpvXW+6rIUk3mZujNLtJw1FmtVWOG43p8iBK5YmP&#10;ikTYtQD4ebnIk98lkTP8PN3ly/RTQ8NwkOW9WzfKk/QEDJAnl86tBUZW4nIEhg2zEnVygFc3G4Rc&#10;5rwZjBqClF7WyoFjY7npNxEYNhX4NVPiPEXIaThySigSiJSGpJ43w7K1cobiKDm1aYn+vXvB2fEc&#10;nOTHHtCzC1q2aK5CtCxizin36SCQ7NC6rVqn5kXsv8bltq3aoU1rcdOtOqAVx8mUY2tYEo6cclk7&#10;Tg1FdlNRrlhkTipqLmC1btxU9akkLFsIfOvUqaPaMWtVqyFANKr4EI5aGpLZjlq+nwZNm6OXTVME&#10;rWwlcBNHadcQGQ7iFhUgxTmqqQBSlOEoIHQSgDrZIt2lHTJcOyDTvRPg2gW40lZkC47TCNnOCMmK&#10;7KoLLCvhzakKeHWuliwLGE9XxOMNJRAzJR+SF36PB5vFZZ5uipcnWiFmQ0McnlAdy9rnR8CcMkgT&#10;d/n0aHNxmy3wxykrPDtSH+FLf0Xg4opIvyKw9JknoFyGly6TsNTmG2zrXxmPfKYBN5bgRfwC/J6w&#10;AC8SZRq3Cr8n7RJAHsLrlIN4lXYEf9w6KzqDp8lHcDdqPR7Gr8OD2A14ELEC98Km4I7XcDy6NByv&#10;HEYgw14c5PkeeGUncuiFNxcH4rXDUDw7O0RAOQR3jwxCwt7R8JvVBx6jOsB9bCd4Lx4K/61LsGH8&#10;YHmQdMGDp4+RmMSuVUmqUAdhmZJyC0e3rUbspb546tAJt/f3QurxXrh9WZz0+fZy3K64d2AgHp6e&#10;hWcum/C77ya8CDyAFwEH8TxgM557bcBLty147rQBv4uzfHxQnPGWOUhdNBoJUwcidvpghM0bgrNz&#10;x8BVnMStB7fRvVN7DOjdA1cDfLFw3hzExMZmdy+xhKVZZgj+n5AZyuze8qdziI5CNEcpSmTlIpb7&#10;k+VoTiMQEx4iAA1Wirh+NWteXKeAhDLDMk4AymlChA7Lav25rZAuk26TYGTonLIEJuFH0OllBUyu&#10;M8HRUpagZHsloWzAUt5XYP5XsIyn3gFLDmB/dM8uXPf1BmvD5gbLCIHlZfuzaiDuGZPGIVSAFx3A&#10;2rHeCqQUixdQeplS0GTyj0XiT05Ilkk/hKbRfqkzY3W75btgyRFHLGG5RWC5SWC5PguWui6sGZaW&#10;gLPUu+Boqb+DpdlVEpKWsNTZr9PHDc+GJZP38iTfTFBVRtiPMjo6Hv5i+y84nMGmlUtl49GqYECP&#10;DgKNFlYCSSu0EudiXV9u2PVzknQ0DM3zZhhyXkOS4jozGM2A5JSAbGtLl2it1MrGgKYGonaQGoaW&#10;0rDklMttBICt27QxwqnNW2DNiuW4Jn+c9cvmoK1NE4FeS+UkFQhlewKzk4CRcCQkO7VrnyMCs20H&#10;tG3TSdRRjpkVpjWFaDUoze2aSvL9EXrsutKcU75uw/E1jdAyCzHY8tzleDVr1VQJOjWrVFXJPWyf&#10;5DYEpQ65Kped5bSbNWuOQW0bI3qjgFIcY8aF+gKFxsiki5R5BbuLOeHXdGdrZLq2RuaVDsjw7C2g&#10;6g8OzKzKz3mwUEB7A5qOAlTup2BZAzhbEW9Ol8ark13w6rgA9mxZ4FQlJM75EX5Dv0TYtLy4t640&#10;nu63xbPzI/A6YAFunByBaysqImVHZTw+0gDPTlkJLK0FqI0Qt7oofOZWwBvXBUh3W4DnDrPw2GEi&#10;oo70xYvrs/E6diFexC7DH4nL8OzmCrxKXI2XiTvFUZ7Eq+QzeE2lnsVzASVh+ezmSTyOXiGucgqe&#10;xK4VsK7D06hZuH1tDFLdh+D3CwPx/HRvcbfd8eJsbzy364mXDv3wyn4IHh/tjvsHuuH2nu64dXAc&#10;bu5fiIRdcxG/YRTCV/RFqADz6sppCD28C7FXA5F8+44qh8c2OsLyZto9JHlsw+0LTXBvv40cpyfu&#10;2tvi7hUrPLzQCY9O9sG9g4Pw1G4ufnfZgIeea/DEZxee+R7DH7678bv7Jjxz3oY/Lm7A0xNL8Hj3&#10;QtxfPRP3F09G2ozRiBzeC6EjO8N/3mjcS4rDaYezqFyuNC6eO4PzZ05i68b1uCmuTYPSUn8CloVy&#10;4JazzgxAvczt9Ot6H0uZt/kr5XaeluKg2VECHAXLLIioEK0pTKtB83ZbZo4UrLJgaZYZlH+nf+Iy&#10;KQKTo48E+nopZ2nZV9RQDiz1uWuZYRnk7Y4ju3cizN9XjToSH3ZVZMBSK0xc5MVzp9Cpaw8snjcL&#10;keIYowK8EHM1p3CBlhmWVIQAM8KPA0mLQXpnSNZov9TuUodidZ1YJvhYwvLQ1vWqzXLvhlXYtXY5&#10;tq5Y9CdY6hDsPwGlWZZwtNS7YGmGpHaUVK6OMkuEpFaeG4kctDQRD+4/xMPHL3Hv4TOERkRix85t&#10;GD5iKKwFZPVrVVNZrS0INbqjxo3FWRrtkdolUub2SA1EPc/tCEIzFCluox1kKxuBsYgDN1PGvAHI&#10;1gKW1mpk/xYKDhqEBJyGpuU0W3SLIls5xkBxlRwv88ole4wYNACtBWrtWrdWgFSuUtRGjtmOoGzf&#10;QcDYER3adTLUvhM6tu8sU1nXoSPay5SjhFCts9o2zeDUUw3OFjLluSsJ8Pm67sdpI8vMiuU5thew&#10;16haTYVa6SA5akipYsVVoXRzcpN6aBD4t2hqg26trRC5UQDn2AyZFxoh/UJTNTVAmaVLDL+K07zI&#10;kKs4R9f2AsVugPdgkYDSs4dyl5kenWW+CzLc28p2zZHpyOzYushU7Zd0mdWRca4CXhwtgXS7krIs&#10;89t+g2Pf/8bFfl/Ca/Q3uL+1juw3DAhcAVzfLLAYCb/5FRG/uo4ByrM2eHXGGlErSyNkhTjUq6tV&#10;f8inDrPxh/d8PA9fgudh8/A6ZjGei5N8fmMdXqZswIsbm/H6pjjKm3Z4c/MM3iSflulpvBJIvkw+&#10;IQA9gZdJO/E0YTmexa3FK4HlHzFzcC98ItL8x+H2pWG4f6oHnh7ujD9O9BI32R2/n+kqjrILHh5t&#10;j/sHOwnoeuDevhFI3j9P1ZRNPbYGSQfm4+bB+eI45+Ha2qlwXTgFEU5OAsg0Iwx7M02uo1SkeUzH&#10;vZONkLqnPh6cbotHV1rgvndTPHBpK5+tH54eH4E/7MRZXlqLR06r8MhtM574HsUj3yN4JKB8ZLcJ&#10;T07IaweW4ckGgerC6XgoF3fahBGIHNEDQX1aw3NwZwSf2IeevbvK/7A1Um4mYt3yJXBwOKfK8rFr&#10;ie6HqWUJJktoaVlCjstaub1uuY2W5TZalq+Zz4kyzj1WOWSKtXYpDnUWGxOthjuLpSuNFCCHhyFG&#10;XGds6FVDApK48GBRiLjTUNF1xBJGAi4tQozSsKQDtJz/u1Ct5TpubwlLDgodIK5QtZ+GEeDM8qV7&#10;1HobkFqEpG6v5ZQjMBGWUfJwRmcZz88pjlI7S0rB0u40unXrhq2rFyNWjUhCWL4NSko7TLPLjJBt&#10;QwWY15kt6+tm6C1gsv3S6EpiTvTJgSW7juwTWO7Gmf3bcWxnDizpLAnLbSsXY/OyBdi4ZB5W/4Wz&#10;1A7QLEvw5QZIs8yw5DzF4+QGSw3IWRNGi9g2Odpwk+NGiaMcqSA5dfRIpTwpifFIITCTk3D3wTPc&#10;e/QCD5+8wNPnL5CUdgsXHB0xd85sgUEr1K1VAxzNonlTA34aghqI2kESgHqqXaMZlFpmSOqpBiWd&#10;pTHNAaABzRzXmA04eZ3TP0EyS1xPcb9Vixfiup8Xtq5dpVxju1ZG6JXQbc9jyZTgYyWddoRluy7o&#10;2KGbiDcmQ+07CDQ7dkSnToRmB6X27dujXbt2Cpzcl8fQIhQZAm4l55L9Gfh5sl7jtKVM6T5bCTg7&#10;ynlxTEsm+WhHSXCyWHrl8hXUsvqs8v20aNEGnZu3xdUlrQWCVsgQoBGUKtwqzhIXGhqg1LB0tAIu&#10;i/t0ke1dOwgUuwMePUQCTfcuAk0BnM8wZHr1Q6ZnR3GeAlWnJoATE3+ay74iQvNcVeBMOXGvFcS9&#10;lgGOlkTwxC9xvNt/4Vy/j3FzeRlknuoox5wrsNwJXNuEwOXWuL6wBl6e74g3Dp3lXLvg2rIq8Jwr&#10;xws2unm88l2EF2Er8TJqKV5GLsHL+DV4kbgBLwWSr6iU/QLG4wLEU3iTcAzpVCKnh/AmXiCacAAv&#10;4rbjWewmPI9ZhxfRq/FH9CI8DpuL+wHTcct9DG4KHO/va4knB23FTbbGk2Nt8OiILe4fai6gbI27&#10;ezqJC+6DmM2jEH9wLtIu7UCa42bROtxyXKOmYTsnwmNcX0ScOI20NBbxuIWUcD8kXeiGx/Iw8FCO&#10;98iuDe5dtsFdL1n2aY9nLv3wh/1wPLObIlqKZ/ZLxOmuxJMrO/HQdT8eXdyOhyfW4cmBVXi4exke&#10;rJmN+zPG4648tN4c3B/RfTrhavuW8O3ZCWs6tUV5eYDaf2Af4hKisWiGON6wayqpxjy6SQ6A/gzP&#10;/xeyfG/zOVE8T33+qvB8tghMo90zLo5lA2UqnzWB8Io1xpGMiQxFtABSh2spLhNcZmlYWoJTzxN+&#10;f6V3wVI7T8KSYeM/wzJ3QJqlYckuI5S3y2Uc3rVdwVK1WcoDgRmW7DoS6u8Oh7Mn0adXDwHVesSz&#10;S0mgN6KD/gxLs8JlGw1MVgG6npX4E8LknyxYGsA0upJod5kNS3tjjEsDlnsFljvFWf41LDcsnvsW&#10;LAlKM+AsQUlp8GlZwtFSZliaj2OGJcOubyXyjCckjaxXatoYI/SqYTll1AjkYVmmlKQ4NZJIyq2H&#10;uHP/d9y+9xRpdx4r3X/0DA+ePENIeBT27tmDUUMHKRA2qF1DtVty3iwNTg1KrtOQ1HDU8xqSlA65&#10;amlYthPI6PAoAaHhSGlYatjp9bmJbq5Pz15wYp1Fp0sYN2ywrLcVF/d2uySXlVtsJ/MCyw7tu6BT&#10;x25vqWPHzgLKTm/JgKcx37mzuM8siGrnqSTH1ufK0LBeT8jSkdJl0lky3MtKPTqRh9Ak6Cl2PC9f&#10;mmNVNlDOlslAp6YKwE43EWg1wOtLDL0a7ZKsfsN1f4Il+0Q6CyzdBIaeXQWY7QSWAk6P3sj0nYJM&#10;vzHI8OmHDDeBJ4HKxJ/LhKytHKMlMs43QMbpGsg4Vk0cZg28OSvu8nhR3FtaEPb938PZfh8gdOI3&#10;eLm9poC1LzIDlitgvnCcjuj19fHwZCdkXB4kGoi47S3gu1yOHbBU3nc+/rg2VyC3Bi9jlomjXIkX&#10;4hJfJO7Ey8RteJW0A6+zwq8vEk/gdfRhvKFiDiEjbi/SY/cIYHfgj/BNorV4FrEST8OW40nocvwe&#10;sgwP/Wbglrc4xos9cGuvNe5vr4V7uxvg0f5moqa4v7cR7uxohtvbbJG4pbPAvSeubx+PlDMb8MBx&#10;K+5cWi+wXIu7V9bgruNixG8cAtfxPRHraI/Uu/eQ7HcYN842xb2jbfDgQGcBYUfckQeYG071cUu+&#10;42eeffHCZTCenBuLp8dm4NnhaXhyaIbAdTnunl2Pu6fX4d6BFXi0fTHubZmPe5vmIW3mWKQO7Iek&#10;Ll0Q3rY1guT3vty5PWzLFYNt2/ZIjLuBS5fssX7ZEnG47H9pBszbsgSTWe+Clxls/4ksj5eb/gxG&#10;QznF5/9KrLubCKPAPQHK8p1GmyHBZwlPSkNSw9MSln8nS1hS2nFqWIYL8BiGZT9LHYbNDY5aOvSq&#10;w68alu6OF3Bo53ZVLpTOMjFCtsmCJKdss6SzPHviCAb06wsHgRZhGcMhvCxgmVMiLyc8a3aYOukn&#10;JMtZMhxrdpZmd2lut2QxdcLS7tAOnNq7LTsMu2/j6j/B8u/CsGa45aZ/B5baUWqxvfLdoVfC0gAl&#10;2ygJSIKSkNTKgiXHo6S7vIm79x7j1r0nuHX3iYJl6u1HSBHdFog+/v0Vbt15CFd3XyxdvAid27WS&#10;m3o1VbJOu0yCUIdXtTQYdWiVy9o9Gm2SVtnzer1WO7YntmKyDudzAKkBx/nc4KhluM2Wcl7NsFxc&#10;Jfs+bd+8AV06tEXrVvKauEAztOgQqQ4dKIGgOEkDkuIwO3ZCF7lpaShynmDs2rWrEsMg3bt3R48e&#10;PdCzW3f069VbAbpb5y7o2kkAq0K3hgPllIClNFSVA23RXGDZWnW/4WDSLGDAsne2zY0HiPZtWsHK&#10;ygZVypZBrarVMK+vDV7LjT7Tob6I3UPoKBuoZRUydRBHSHhelNccZTsnZryyUk57FYaFu4DLt48A&#10;s5/AciDSfcVVeo8GvGReHGemO0vRtUaGUzPVFpp5oS4y7GqIa6yC9GOVZFoZmcdKIvNgYbxa/xuu&#10;jPgMy1u8hzlN30PA9ELIOEo3OgIIXI8MrzWI2d0VCTuskH5Z3sd5BJ6e7Yu0w13x2nUMXvpMFFc5&#10;G8+j5uOZuEGGX18lbMGLKDrE9QYwxUW+TDgt7vEMXkYfV7DMiNgPRBxShd7fhG3DH8Fr8MfV1Xh6&#10;bTkeXl2Ip9eX4UnwUjzwmyjOsjeSHXsg6XhH3N5QGw831cC9zVXxYGtlUXWkrquLWxusEbSgBQ6O&#10;a4KgpT2RfHwp7lzYggf2a3Hv4mo8tF+FpxfX4va5iYha3w2eiychQR4mUzxX4fbRerhzpC3uHeuA&#10;x05d8dCzM+55t0Xkifq47dgGf3j2xu9nhuH3/SPwZPMQ3F83BA93TMT9ndOQtnMmkrfMwO31s3B7&#10;7Sw8XDcHSRNHIKZPb4S1bYcAa1v42dhinTwolS5VECuWC1gfPsbWDatx8uhh1Sc0N+ho5Qaq/xcy&#10;w9ESlP8EkEZhekNcVg4ze50BzkSZp+Ljs0K4sTGIYghYFBERLtA0wqEcFYShWg3Q3ERAavi+S2bH&#10;SWCymx2dJZN3YkMJxLdDr2Y4miFJV6lHYyIsr1w4L85yq4JiUmSI/M/YVmuEX3VfywhxiJdOHsfo&#10;4YPhKdvHCCwjBYJmUFJmWJqBSVkCM0yAyTZMw10SmEz4YSk8o+8l3SXbLXWSD4fporM0h2F1BZ9t&#10;HHXENETXmgWzsGreDCyf/TYszWB7l8wgtIQkxde0zPuZXaWGZY6rZNYrCw/QUb7tJrUmjxyeA8ub&#10;amzKJNy+80CBke6S0tDklM4z5dYjFap9/OR3+eNH4cCBAxg9YpiCYoM6NWDVqH42JM3g5LwGJafa&#10;PbZvzUQdI/RKKFIalObXDHDmwFIn3nCeYU1LQJrFEU369OiCS/bn4HHFCSPFHSsHK8djyFTD0gxM&#10;Aoxw7Nyxu4BS1KmrAmOXLloCQAEkpwRkz549FSQ537t3b/Tv3QeD+vXH4P4DFDS53E/EbTRktQhe&#10;ulgmIdm2sAGHWiIsmzSR7zQLlvz8XTu2Q68uHTGkjxxD3G3zqiVxdXYV4EwjpJ8X13hewCjKFOeX&#10;ya4e7B+pYNlEYCmgFHeY4dRSgNlOQCmu0lUcpXsHcZFDkOE9GOne/fDafwQy/cfJcn+ksw2T7vJK&#10;GwXLjIv1kGEvoGTXEULyZGWZVgSOlAD2F0XG9mLY2/ML9K72EcY2+xr7+3yJa/NKIeNkV2Q4clzL&#10;zXjuvho39vfGU/tBAuIJeH5xiDitXnjpMhTpARPxMmQanodNw6uoOUiPWYRXEYvxPGQBXoYLOKO3&#10;41XsEbyKOYmXUeIuo07jTdQxgeVhZIYeB8LEYYqDfXVVnGnQGrwIXonHAfPxyH8+ngQsxiPfcbjv&#10;1hOpjt1x064Pbm62RsryMkhZVQxpa4vg5spCiF9WBjFLq8N+dH3sGmYthrc/Uk+vxa0Lm3Hffhnu&#10;2S3C3RPi+o7Pxa3jY5G0fxgiNsj06GTcPt0BaYfq4O7xVnjI9kqXjnji1wNPAnvhqV9PPPHtjgdu&#10;nfHoTC883Nsf99cPxK3lfXBv9VDcXzMad7dNQ8rGqXI+ogUTkDpmMNKGDUFY927wlQcp76bN4WjT&#10;An0rV0Gz6tVwYcdWpMg1u2T+LAQyAUTmzeCxFMFkVm4g+z8h83vp9zafFwFpliUcLWUJS8t1ZrFE&#10;nyomceOGoaQbhgNl+2e0OM+s0C3bN/U0VtZlgzJLZniq9e8Apg7JsrIZnaWCcRYscwOklgalhmWE&#10;wJawdDp/Fod3b0OcQDExIhjxYUHZiT3Z0LzmL87uKGZMmYBQHy8FUTMIzcoNlJR2mBqW4X45WbJG&#10;KPaKKlhAWDIzlok+ut3yXbDUtWEtx7NcK7BcLbBc8RewpAs0L2vpbSlLUJqPZT5ebhmwlrBk+6TO&#10;etVtlH8Ly1u37+HOg2fZsDTrZtoDJKfeQ4pMU27dEwf6UIVo796+BV9PN6xZsQzdO3dAg7o1VZcS&#10;AtIy5KpBqWV2knqZkNTgNCBqLGsYalhqaUDq1wlPLnM7DcvlixcgVP6EWzaslX1s0VqOy3bYNrI/&#10;ganaKM2OrxPDqgIycZWdO3UXqBmwpLSTNLtJ7SipXr16ZQOyf+++an5gn74YRHD266dgquDaXeAq&#10;+3ftwrbQDuocWsp31FIeMOrXqoEmWcOKEZad2rcV8Apwe3ZFj25d5Ty7YscIcW0HaiPzNCvriLO0&#10;E0hS5+kyWX1Hw5Jtl+IsnaxF7EcpsFTOkrDshEwWO/edjExxYunBy5EZtBhvfIcrWGYIVBUsnQ1Y&#10;pgss2b8SZ0Wnq4oqAUdLAQfLALsKInhmQfjMrIbgeeXhOrkwjvT/GrGLKyD9aBe8cZsNhO7Ea9/l&#10;+P3SKLy8Mh4vnIbjjws98dpdgO0v7jJwLF6ETMCbUNHV8XgdNFngN10c40q8Ct8lznO/TI/ideRp&#10;PA8/i5dhJ5Aeegzp18RlXjuC11fl+P6r8dJPFLAMfwQswjP/RXjiPQ9PPMfgqXtf3HPuibSLg3Bz&#10;TxeEzSyFyFlFEDm7EMJnFcC1aUXhOb4E9vSphsOjOyJy+wzctduGB85b8cxpBZ5eWIpHp+cibd9Y&#10;3NgzCrH7x+HO6f7AubJ4cKQCkg6LgzzWDA/P2OKhiy0e+3bDs6CBAvyB+ONaP/we1Ae/O/fC3f19&#10;cXNtfyQv7om7i/vj7qIhuLl6HOKXjkbcrJGInTIUEcN7IbZXD4R17ALvNq3h29wGu+Q/UV9AOa5N&#10;B1zdsQH+bm5YtmSBGt2E7XpmCP2d/m8Bk++lQWh5Dv8uHP8dZYPSQuzuk3QjUdX1TRIlJ8UhKT5G&#10;QGe0fVIMz0ZnhWljTJDUyg2WWgzJMoKlYRkXmuVic4GklhmWhCRhSWg6nDqOIwJLQjEh/Go2KM2K&#10;F10+dQJHD+xBQogcJ9gosJ4bFN+1niIwc2DpobJktbs0YJnTdqlDsexvaQlLHYbds2n1fwRLDTe9&#10;rKUhqPUud2kJTDMszSFYMyynjcnJfDWDkpDUUrBUIjBFqWm3BJZPVbIPAXlHdO+uLN95gju3H+K2&#10;QDIt7Z4ajy8lS6kpt2Wbh3j08Cni4qNx8tRRTJw4VoGO0GR4lpDkshbBqMGZm6Mk0IxlukZbWWcA&#10;8q32RVMoVgNSA1OL7Xx9unaRJzR5EnJxwuCBA1X2KV2lTsDR7lK3M2pp16dlBqUZkmZYEoKEpVZv&#10;SuDYp08f9BUNEGhSrCBkzPcToMrrPboqIFo3qIG6FYqjidwQ+3fvjA7tWqFOnbpoJd9Z/97yHt0E&#10;2B3aoneHjohbLhA8JtA6VVdu1oRlHUPn6wggjRJ1YJulhuXlFgLL1kZ75ZXWyHBri0wm9PgJKAOm&#10;IfPqOmQErQOurke6lzg/tleyfdOpuezbCBkONQH76nL86nhzrioyWKDglOiYuMuDAsxdhXB7eVF4&#10;z26E8PWNEb6qPnxnlMfloT/g9mpxpKd7iHtciczw3UDAGrx2GYtnlwfh2cUuAssBeOU7BM99Bwnk&#10;BJwBA/DGqx9euYnj9Jki4FyK56Gb8Tp4k2gHXl8/jNchJ5TSRRnBR2SbQ3gTtE9gvBEvvFfjuc9S&#10;/OEjU991+MN7Lp55TsBj90G47zwA9y4Mxa2TA+E3sSzc+uaDR9+f4DrgV7gOzI8T/ctitm0NHJzc&#10;GVFHl+Ku8wb87rMVrwK34A+vlXh4aZYAcQzid41E0oGBeH22lnzH3+HhkQIC0eK4c6wG7jvY4OFl&#10;G/zu0RHP/HrjWbAByidBvfGH7wA8OjEM0Wv7IWluZ6RO74qUef0RO3sQoqYPRvikYQgdNQhXe3dA&#10;cPtWuNa1M4LatIdX0xYY27AxGterjz39+yFKntz3rVuNXXv2qK4rGkz/jjQwLee1NPD+k2Ob9f8C&#10;in8lo7uP0eVHdfu5Kcqa52s8Ls+bo7wwdKvbPjm1BKeWhiWHA7vq7aH6SGoQGlBk+FXrbUBqSBKQ&#10;FCv3EJjnjh1WsCQUc4OlDsdGBXojTiDJ7iIaiH8Fy9xeeytDVoAZkdUHk8A0+l1yKK9L2X0udbul&#10;TvI5f3gXTu/bKrDcKLCU/+bGVarcHdsrVQUfi3J370ruMcPN7DA1AC1lCUjz8fT+GpTaVRKSM8fL&#10;dPy4t8Kvlm4yV1imcZqcqGB5+76AMSsUe0eBUqa3H6u+mAqWqXcVLNNSjOnNZI5WYog1Mx8+fKgG&#10;vmWn3K3i5Ab17ZWdLdu6hZWCIdsgDddogJLiei2GIg1gGtAzQ1L3f+SUyg2WnOc6drFYOn+eqmO7&#10;Y/1aVYWnpbyuQfl2O+XbsMyBpJYRftUhWALTEpoamDosS5lhSbc5gBJQGs6zjzjGfhg1bBD69pLj&#10;tWmJIV3bo0crK4wc0Et9F3U5mHOD+ujWsR26deqAdrYdsXJwS6QfFBjKjTnzZF1knq2HjHMsQ5cF&#10;THsCk8qCpSjDkV1GsmDpIu7SvTPgM07AtFC5ycyr8wRQo5DhMVQcZScjY/aSFdjPUrWJnhMwCyQz&#10;zwooT1cR+JlgeaAksLcIEhcUwOCa32PHsLpI3dEJCeutcHVOJQRMKYz7W2vhzcUxAuPtwLX9gP9G&#10;cZVj8Px8B2S4d8crrx545dMXr7x7441MM32GIN1jrGgKXnvOktcWIF1c4puADQLGgwLIw8gUZQgk&#10;0wP24LXfbqRTXhvxyn0lXngswzN3cZcyfe65BM+95uDhlZECy2ECvFF4YDcGbhOqYY/VJzjU4hvs&#10;s/4OB1rmx7b2VXFhtBUStnXA0zP98PJCH6Rf7oV0V3HArn3x0n4I7h8agBu7euLZEfluT+WXh4h8&#10;eH7oW9zb9znuHi2OR/YN8dSxubjIduJmu+Cxfy88DhD598DvAX3x5PIY3N4jWjIAKdN6IW3+UMRN&#10;H4KoiUMElIMRPKgPrvbpgJAuLcRZtkJQy3bY2bCF/BdqYngLW7gOFqiuXoS140bD1dVNtdNZhjf/&#10;iSxhaXkMvc5y/V9Ju0hLaSBaQlLLDMB3iWC0XP7PYWnAMTex0IQuNkEnmizOk44xPtoAYnbYlm2S&#10;FGGZJY6aEujppoq6EIoEIcEYc52A1HrbSZpBqWHJgfJPHtyPI3u2q/Dru2BJxV/zV4o1ucrcgPhX&#10;yg2WBKUOxbKqjxmWbLf8K1ju35QDy42Wo47Mm56d4KPBpuGmQWkG5l9B0wxKs/Tx9DEtYWkUSDcy&#10;YKdlJfWYYWkJzDxpAkjqFpVyA2m3bgssBYz3nijduftEYElQ0lUSlvcVLNNSBZYiusqbNwnKtCwZ&#10;0EyRdffv3MKTh/eQnBgPxwvnMX/OLHSRG37zZo1gY9VYwVLDkWCkDOdJR0mnSYgaoCQQCcEO4gA7&#10;tRfXx0zVLHdJEYzsd8j+i3STbWU/OtI+PXrC7uQJeFy+iIkjhqF9G3bXEGcp0/btc0BpCUvL7Faz&#10;NCwNYBKSDKe+DUxDBKYBzp50mjLl+fSW7Tnt27MXenbtJp+lHQb1642Z06Zg1cKFWLtwHiYM7YVh&#10;/eW4XTqpMnn169RCy2aNsx4qWsF1VjPgqDgaUebx2uLy6iCDdVvPaXdZ2wTLRqKGyODoIioTloM2&#10;dxQg9gS8JyHTby4yPacg060n3rjYClBtxE2KCxVQZtrXB84TxnK8M9UAAvJEJVFFZFLHBZSHyyFj&#10;b1Fg92+4ubggRtTIi/m25RC4uAVu7myPeAJzdmWEzCyBp3vEpV6ZJA5wO14F7cZTu5F4cY4VhNqK&#10;u2yHl25dxE12wUvX3rI8HG/cJuKN63RxoQJM57F47TERr72W4bXPbrzx24E3vtsNeW/GS48Nss96&#10;vHJeJVqKV1dW4JnLItEC/H5llbi8xXjgPAn3HEfjwaVxeGQ3Hq7TmmJupQ+wtMoH2N3icwSM+QW3&#10;1lVE+nH5rHbyOc8Y7bKZp8og41RJZJwoi8xDFfBmVzU83VkXr4+Ulu/mW3Hu+fDq0Md4vD8PHhz7&#10;AQ/lgeL3C83EObfBU5dOeOTdDQ99qc4CzZ547D0WDw6OFUj2w43x3RE5sifCh/VFyIA+COzZDUG9&#10;O+H64K64OrAL7OSBcG6T5rCuVhvVKtfCdFm+Mqw/fFfPxJlNqxEdJbATGOUGrr8TIfg/dY2Wyg2E&#10;lBly/6kIOsvl/0R/B8u3dcMwEqIUMRUpSQm4KboRL581JkrgGaFCtQzbRkeEISkmAv5uLrjm6ylQ&#10;JBBZwk+AGBKcLQ1KygxJpasGLDkW8NE9O3F8304VaiUsCU1zu2W2smDJ6f8aLLPCsLpQQYinUaCA&#10;sNQFCv4MS2bDaliuzoblhmV/HqJLh0012N4FSy0NTEsoWsJSH8fyeDmwHCOwFFAqWL6dAfuXsLwt&#10;gKQIytRUmb99R1zhIwGkuEPRndsGIM1SsBQHyf5lHN+OYsFk/TRmqbS0NDx48AD37z/Adflz7Nu9&#10;BSPlYrdtzko0DVU4VgPTcJmGO9SAVEAUMLJ7BUFGWDG5h7Dk64QjYdlFADewf1+MHjUck+SJe5p8&#10;IRywd82SBVg+d5Z8WWLHp0zElHEj0btXF7Rtm9NOyem7YGmWAiaTfTr1QNcuPd+S2WF279ZL1NuY&#10;ZgFUuVBmxjJxSGDPz0dwzpo2HWtXrsLShYsxcewYDB88ACOGDJTPMA7TJ09BR3YlqV0D3QTyXWT/&#10;fu2tcGO5gPBodWQergkckRv7yWri9GrIzV0Aek6geZ6hQYGmbrtk1xGC86I4xUus8tNaANVNXNxQ&#10;vPYdgddXugscBZBZBdUzLjVBBjNqz8vxTwswslxk5okKwPFyyDxaRonh18w9xYDtvwFbCyB+zo/o&#10;W+I9DK2cF/sGlEXo6pa4vbcjEtbawGtycVybWQwv9tvKey/FU4+NuHOsO/6wb4nXTi3x6lIbvLBr&#10;g1f2nfDCvq/qk/jCQZznhWn43WE8nl0cIsAcI+Cci1eua/DKYwVeuq8SrTfkvAwvHReKW12k9MJx&#10;GV44r8YT55V47LYaj1wFlo5T8ODiBNy7NBp/OAyC55RaWF71ffiP+hEvdpWSzynu+XwNpF+oKpLv&#10;9IIs28n3y36l50Vn+flLA4fESe8vhsz98rlP5BNn+T1eHPkMj/blwZNjH+HByWJ4dL4enji2wGOn&#10;Tnh6pQseerTDPe82uOvfHY/8BuPB0SFImSkPE31scb1dc1xra43r7VshsIMtXNraYF9rG4yzbgzr&#10;KnVQrnwFlChTHo3rNMe0vn3gMWYofFfMhvel82rIMA096t9xge+SdoKW82aZQfgumcGm9Z84wf9E&#10;Gna5vfbvwTJ38d6m73tc5ufiQwsTfPw9BJZ+nggP9kfktQABZCAixE1qaUepAcmQq1Z4UACu+3up&#10;/pMHtm/Aif07FBBzg6UOw5plhqUWQchpbpDU+rOzNCr7mGHJbiTmaj7MiNWwdDi6G2cPGEN06a4j&#10;HIhaO0tdRJ11YekqLcOvZjBaSm/zLmBq6e3M2+cch+2VoonjMXN8Tp9KDcu/DcPmwDJJwfLOnbsC&#10;yUcKkpawvJXGEKwRhjVgmaZkADNF/XHMMgNT/7Hu3rmNpw8EuPK05urkKICYq+pb2mR1OzHcJruG&#10;GG2RlA7BMmxKkNHRdRK48TXVJikObcrEyVggznWx/AgLZ4vki1s8YzyWzJyIZbMmYeVscW3y2lr5&#10;odYtmiXbTBSAdZNjGu2VlrDMDZhcVuFYEyy7dO6hEoAUMMUl/n/tnXdcVWe6tucr5zvnzDlnJpNJ&#10;N0YTe0M6iEiV3osIWFFARUVFuhQbihURUEEB6SgCClioggUQsFHssfce0yNwf8+zNkuXezaKSSaT&#10;U/64f6uvvffa632u936ru7useNbNdTLc3abIzhFcKDcUchF+CxcRTyYnyiBcG70KSyMisXDe/C75&#10;YsHcWfDz9cG82bPhP38BJhNs9XS04U33Wb1qDTJX+uPrBArgGWp4nqmFjizuvqEu9H3sLOSZQbhe&#10;kQL7Pgr2+2ibQCmDJjlEYQQeBqYxOsuN8bzcBM950PQycnz7ecABQwGsnXvpfGHgdAJl/kgCBDfk&#10;4ZavSuQkCRZcR8lKGwxs6w9s/gwdG3ujJewzuA34Iwz+4w+YOfRfUTBTFVc32eBhqgvObzBC+dxe&#10;OBulhO93Tca9TG9c22aO74pN8MM+KzzLs8VXOfb4OpfgsnMKQWcGvtk1j+SLr/Nm4dsCguXehXhe&#10;FokfygmGFSwCZMUGAmUMfiqNxvcli/Ft8XJ8s2cJvipcgq9LovF12VoC1lo8PLAUD8lNPiryw8N9&#10;PviqYBxurVLCw9XkirmRUgE9M3Lm2DuGngFnMLrEz43d9d7RJM6Q0Hl8LjvszEEyYOb1Q3v2B/g6&#10;5X/hWfb/xuO8j/DVHnKf+8biGbnLpwfH4WmlM56UjcP9Clc8OEy/P88DV0JscWGiOS7amqLVzAAV&#10;FqaII03UGwV11ZEYqqQMMzUtkiYMaH2GqRmWT52Ko4H+aIpfg/MnT+LSZQrSBC9FxaXSYlBRrzsm&#10;SoSd/Lqic+TVHSB/bpGpIjHs3iQRavL7xevF428r+bgmxrYXukGfeeVLXOFuK+Q8z51tQ2vLabQS&#10;HFtPkWskMSDPyYGSi13bmhrIVTYIA6c0H6sRGskUZJGz7CqGVeQsGZji3JaKYKkIjKIEQIrqAuXr&#10;YCkOfcfdR8QWsWJfy307tmM3gV1s4MND3QmwXCub/FkKS2l9pQg1UVJIihIhqUhSWMqfJ95PcJXB&#10;MlcpwlIEpghKeVjKA/MPd25eJ1Bex20G5t1bBDOGJbtKhuUjgiWD8oGgOzxB9G1Z8evfwvJvpeil&#10;Yt26fhO3b5DbfPAAjx/cwxl6kXIy07Bw/mzYWPEg42OFaaq4uHEcgYzlzI1wCJgMNYaWoz3BkoAa&#10;uGABNq5ZjZhVq7A+aililoVi7ZJgrFscRIAkSC4mhftjvSgC6NoIf/rDQshdThRgqaiBD7tNEZa8&#10;5G4kLuO4GNaVoMfgE2E5Qdh2GUcAd+HjMvfp5soAnQhXBitd72BvJ8x84jnFA4vDwrF6xUqEBYeQ&#10;g5wFH+8Z8PWZTa7SjyDpiyD6E1l+8+bRM1kAb09PGBvpY5yZGSJDQlG6bi6eJ5HDSSf3w7DMVkVH&#10;LhcdkvMroG0K5u1FKugoof3FBE4GH2s/OU0WOUxhsAJ2nFy3yQ2ChP08yTMBliWM0MNFkATHvBEE&#10;yZHozCZHmTUMnVw/mUGQTBvUBcq+6Ij9CD+t+QCHfD+Eh+r7cOz7F1i/8wf4Dv1nFHgPwsUYMzzI&#10;dsfJlZo4HNgbt2JUcHmdDq5t0sf3hWPxfb45vtpuiweJtri3xQG3E8fhbvIkPEjxxKOUyXicOgnP&#10;0qfju11++H5PML7eE0IgDCfXGYXv9kaTC43GD0XLCKqL8G0+QXJXJJ7sjMCTXYvxkLYfFi3Fgz08&#10;FN083N3pg3uFnniQZYZn8QT+7ZQZIJcuuHJ6FsL8ncLIRzLxRNgdlMlop0wEj7krnMP1w7spM7GD&#10;rk0fgc7UIfhpW298ve2fBXf5ZMe7eEYu9GmxLp5S5uRJlSNB050APhmPsqbiwY7JeJI8FbcDrXB2&#10;kgVKbCywSFcfVpo6UB2pDg01FUw01sUqSxOsNzHFBBVtROibY+NYU6yePBk1QUE4sXUzLnER7Jfd&#10;D0YgDzKGnHjsdcD7JZIHJevXdpO/BHa/9HpFMU0q7u964ybFQIqRd+5SrLxzlyBK8fDqFVy+SM7/&#10;bCvONp9C64kmtAiA5PpJnsS5XlBLY53gLE8TqJJi12B3TpoAxdcVw74tLBmSgngUn0aCY5d4va1R&#10;Nl6sIliKrWHlYVlRmN0tLBPXRCFh9TLErlyCdcvCsEaucY8INSncFImPycOQJQ9LefG1QivYILEV&#10;LINyviCGpQjKN8LyJfTu4O7du+QsuRiWgNkl3ub9UomQlJciYIr6mxfqxct3A3fucKOg+7h5+zKq&#10;D5Vj/ZqVwtxs3IqWu5s4dxXRvugLyX0S7ZwEuCTFru8aGSISG6PCaRmODQRMAZak9QxOcpfrwvyx&#10;btFCkh82Uu4mjB6UlZWl4FbFFrHd1V/KxGPDusLFWRzJx61rCDzaT8elDpQlFrfKipOthDrJZZFh&#10;gpNkR8mQnD1jpgDJebPnCA4y0G8hgv0DEBEahtDAICykbX9/fyzwWwBLctzWY3QROX8ujqyZgPYk&#10;FYIWucYMcpjZ5CxzCGYENKGxDfeB5JaqRXSMu3jsJjfEs4SwK9onUVefSVHtRWro2DNcUOduAuQu&#10;dpQEyx1cTzdUUAcvs7gxDztKclRbegNxH6Nj3bv4ftlfkWz9J6h/+A7sh34Kq17/BOv3/wDvwf8H&#10;Sc6f4MJaC9xJckd9sDrq/D7EyaUDcDXWEN/kWeHrLGM8iTPFrTWmuLLaHFfWW+JarC2urnfEtQ2O&#10;uBXvjIfbJuJJxmw8zSK3ucMPzwoW4tvdofi6IBzP8iPwLHcRvkoPxrc5i/EkNxIPc8PxIDcMd7NC&#10;8IAgem9XAG7kzMbN7Om4l08QzrTBt/H0G9PoOTEsCwl+BMKO/QxLguIBylAwKGnJaj9gROKZWyiT&#10;UUzPk58rP6Mcei7bBuDx2s9wL/YveJz2f/Ek868ExuF4WqKFx3uN8LTcGc8qptK2B56meeBuvDea&#10;wyYh08UEc8ZoQ1tVFUNUlDBmlCp8DAyw0dwcFe4uKHezxRRNdUwnd5lpbo1YE3PETJ+KwxFhOJW3&#10;A19euYwLEgD+ViBUtK87SSEnLxFa8tv/aMnHq58jjntibOQYJ4jiJy95H48pLAyacPY0zp5mcNbj&#10;dGMtTh47ghN1h3H8yCFsjlmLPTsyBAgqgqQohqJYDMticEqByWCUglJ0kGcJjjyOrKizDV2g7BLD&#10;8mX3ke5hKRbDSmEpzjjCg6jzmLAboyIpHi/CaknDHpYIPSkYGW7SbamkoJSXovNZYn2l2F1E1hr2&#10;1YEI3ghLeUAqgqO8xBdAkeQhKUosohBfJOlLKVu/Rrmx6/Qd7uLJw3tCC7NduZkIJqgxLIVh86ys&#10;4EDOkoE5bfIkxK2iP2HlUsTSn8B/xMaoCFpfhBhyjWsjg0iBgtYQJFeHLCBnGYAtKyPomkhhNhWe&#10;MovHbBWdJbtWvj8vRQnD3jkTQHn0HUdX0vgXYngKQ+KNk8GSl+xCGZ5inetMcoUrlkQQJKOEOQil&#10;TnLBXF8B+MEExNCAQKHuckl4BCIXhQnrC/38sJCOBQYGkkN1hsFoTQQQdFvWOhOoRqAjYzSQSYE9&#10;i4J8DgGSYbmD69RUgXyCZT7tK1BF5x7aLmJ48pJgWszidTqX6+BInbtHoqOQoLiLYJg/lCBAjiuX&#10;gElwBMMxg5ROgEyn5XZylMkD0ZnUF52beqEz5n18v/Tfcd3/37DV/H8j3OJD7FowBNVL+uPk2i/Q&#10;uuELtKzrjTtpGviu0ApXN2ugYt4/o3TGH9EWqY572w3xNMMQd6P1cXGRHs6GGaItwhBnl5jg/BJr&#10;nF9qhSsr7XBrvQvubPLAg63e+CqNoJkzF48z5+Nh+kJSIB4lL8CjxPl4lBSAB9sCcGd7MG6mh+F6&#10;SghuZy3CjayFuJoxB7fSvXEn0xP3kyzxLHYIOtPoGewkF81OkR34AS5+fQnLTh7Q4YApOUwS1+ly&#10;0awwAws9wwJy2jv6oyPtCzxe+VdcCPoPPEn6M56mk3YMJnepiad79PHtAVv8UD0Z31TNxNmkWYj3&#10;tIWLri6UhqtATUUFLsaGWGJhhl3Wlig1M8bBsWNRRe9TiJE+3Ol/jxtrghQdA0RSOoifMwP1a9eg&#10;7Ug1Ll/hUXtehaUiUDK0Xrct3f869fQ8lrTYlSGoSGIckN/+rSTGo19THOfEuCcfHxmUshgqg6cQ&#10;U+/QsVsUGykGfnnpIs6eOYNmcp1Nh6uxcdVKcpbpOE/A40Y+8pAU6yzPk6T1l1JYSp2ktKiVdUYO&#10;jlJIimJXybAU+1lKG/hIYbk391VYsrPkiZ/FYe64fyWP3CM/cLro/kSoyUsKPZY8IKWSnie9BztK&#10;KSxls4q8GZaiBFgyHEVY9gSUrBe5pK4cklRSQMrr9bBk8Todp5fm7q0bePzwPu7evok6ymFtWL8O&#10;HlOmwMrCUpg8eb7PTGRv24RN0YuxcVm4oHUMyHA/rAqdj+iQeVi9aAHt88dmAmTahmikrl+BuKVB&#10;WBkyH3M9p8CEApSNtTUc7MixsrNkONq9HEhdgKgdQZOLfB2cCKg8sDpDUzYLyTgncpHkLF0IjuPJ&#10;RY4jcAoDpBOAZ3l5Y/niJUJxa2hgAMFxJoFyBvx85wmADCE4snsMDwnF4rAIRCyKwLLFy7A4PBJh&#10;tC8sNBT+C8lZkoLoXIbuGN1RcLO2QuNKB4IXwS+HQWkoG5ggRwPPyVV27CTwkSCqgBznHpl44HMQ&#10;EAWxcywYTkAlGApwZBE48kgU5JEzSGi405lKYNxOgORlykDSAHQm9wOSviBQ9sbz2A/ww7q/4OsN&#10;H+Ir2v/TbgLxEQvgOH3H0y5AizvQPInWp9A+Wm8i0DfY4flBIzzOVSWnqYE7qaMIlka4t8oQ5+bp&#10;oGX+aDTQ8sRCQzQHmeN04Fi0hZri4mJrXF45DjdiJuJ2ggfuJHqSZuDmphm4nTgH9zfNxd0YH9za&#10;QO4xzhfXNvnhyuaFuJzoj6spwfgyJQBXCKw3UmbhZuJUXFulj4fRn6I9mRzyTnoe7MK5bpcHimcJ&#10;Y+maAuVWtOTGT5boYFjyMXbpxfR8C+l57RpAmYp+aI/7CC0+/4wby97BNyn/ga8yeuHHPBX8uNcY&#10;T4vM0LTVERvmW8DaQBvDhg3GaA1teI8dgwQ7Uxya6IRGVwdUW1igyGwM9ltaIMrYHK6jtLDVxhGF&#10;lPnarGeAWVqa2BoUiJaMNJyjDOXlL2/ikgSWDMp/BCxFMMpLCsqX6fz3IzEe/RKJRkAqMebJx8eX&#10;sHy5zcW0LC6y5TYjd1l8/PoVnGpqwMmGWjIPPJMKdzlpIhEUSRdPy8Qj+FwkOF4iXSQ4ikWyIihf&#10;uMnGI6+I58F8HSzZUcpcZVVXfaVsjFgRlscYlvsLUcOwLMjqFpY8NRdP+hxDsFzbVV8phWV3gGO4&#10;saTHWQxXEY7S4lYpdHldeo+XsORuI9wSloEpGw+2x7AUHSVLHoo9kfRFYEnhqEj8Iil64RS9yKwb&#10;N24K820+ePgQXD9TlF+AAC6eJMe5MzMFO5LjkZe0Ebmb1iNrUwyyt25CfloySvKyULGXcj2lJTiy&#10;rxClOalIXrMMaxf5Yk0EAcjXG2bG+rAxt4CjtSPsrWUtcHmKLgGW3FKW+3PakVMkOdkzLHlwdScB&#10;iq4kbtHKciGQch0r9/mcM2OW0GAnaslSoUiV3SMXs3LjnaCF/kI9pQhKLo7l+stFIWEIDY0UFEzH&#10;g4KDaD0UIXQOO06+hotoxxoYQVVJGT4Wutjjb467sUboTCFgZlLwziGXuUOdoKlJsCOXxPWMXIS6&#10;i2f/IPfDQBTgyPvJNbLYPbLy6FiXhHFeswmIqQPxeE0/PE8icNK6DJSs/sDWPkB8L9K76EjthXZy&#10;TzhsA5wgKDbPIkD6AKdm0LY3Okk4Seu03XnCSxBYJ+nckwTUJjN0HhqLH0uM8DDRAOdmj8Jpz9Fo&#10;mqOPxjlGOOajj7qZOmiYPRqnFxqjLdiK3KYTzkW54Mrqybi6ZgqurJmML9dOw421s3A9mrRuNr5c&#10;Nx+X1s0jzcSF2Nm4mBiAc1sCcWGrPy5v8cbNdS64FqGGh0v/Qr/pY4IlPRuup90/hmBJGZAyUrm5&#10;MHi8rLuNHTorbWmdB5Xnac500VlCznIPPb98ykjkEDC39caV0D+iYea/4pukD/Btxp9xZZsKdqww&#10;gs94XeiOVMHIocoYZ6mL9XPssW+OO6rd7XDUzgoH7cxxaLwNymytUWFjgRhLUzipqmK9vQ1K3Sai&#10;1GUCcshpTlbVwvYV0TiaTW7jwiWC5VVh4HARllLwSSWCTh5yv5bEYlRFUpSu31aKYkZPJb3+17if&#10;vLqLc7yUj49SWIrr8pKey3Hv/oMHAkxv0T7uunL90ll8ea4FPPE1D7B+7kQjzjfV4eKJemEAddFR&#10;voDlSYIlgZGLWeWhyDBkMIrbIiTFpcxVVhAsy4SWsGLXkUaCZWNZEer2FeBwcR7KJXWWPNxd5ubY&#10;l30so5e+MuEzw/J1xa/ykh4XxTCUv1ZefK0ISlERAVxX+WpL2L87LIUcUdef+jrJv0SiFL10osQX&#10;Wl73bt3GkwcP8YA+v/nUCeTnpCEvdRP2Zm7DvqxkHNiZgaqS3aivLEVDTQWOHa5EXXU5qovyUJKe&#10;hPTYVYhdEoDY5SFCZa/5WJ5SzJRAx11Q7OBArtCegMmwFIplyVG+gCW7yq76THaSbs7jBDjaWloL&#10;wJw7y0eAJIvrH31pmwHJLpJBx2BkF8ngY1CKCqP9wQEhCA4KR1DgIgQFEUxDQxAWFkb7AxFCwBUB&#10;y581eMAAqAwdCs0Rw2CuOQLzHUZjt68Wbq5WQ0caBXsuTiRAMhQ7yS11CmAkEPL4rQRCKRhfSrZf&#10;dJTI6I+Orf3xVUw/gjEBMpVcJDlJoTEPLZ9v/gQ/bf+M4EIwPkogaZmHjrZQUgh+aglCZ+t8dDbP&#10;Qcfp2WgnddB6Z8tcYV1Ux0kCZpMbOhsJQMcJQA2WaC83xv11emiaoopaDy0cmaKJmknqqJmgRtuj&#10;cHSqNuo89XB8HrnNIDucD3HB+SBnnCOdD3XHhYhpOBvpibNLvHEmai5ao+agJcobbWtnozV2Pprj&#10;5uFU/BycW+uKa5GmODvrU9wN/3cg7VMZLLmel1u8csMenp2lzJrA6EigHPdSFfbkOC0JltxKVgbL&#10;DoJl+w6CZdbnQMI7qJv2L9g7pw82zRoBJyNNDB6sBE1lNcx2NUX+OidcKfLEw8LpuLJ0HOonWKLa&#10;2pQ+yhIVDnYoHzcO2ZT5ctfWwmJra9RM8aTfPQO18+ahPHABZpmZYan/AsoYxuHW9du4SIGTBwnv&#10;zk3+PaUIjIqkKC2zFKX9/4xSFN9YiuKhFJai5GOr9JhU4rX3hdLAu7hH+25du46rF+m/57k9m08R&#10;II8LYGxrIsd4/CjBsqv4VWy0I4GiKBGKvF9c56Wo5qOVBEvJNF088wi5ymMHdv8NLHmKrh3bNgnT&#10;c3Hjni3cuIdguWFFpABLeVCypI5QHpQsKQB7Ium1UliGB3Bdpa8AS2lr2J7AkvUKLHtaDMviP64n&#10;wFT0ErF66jBv0Mtwk0Xr/GKwHnJf0Fs3UbQjk3Ix8ShK24zC1HjsSduE/blbUZGfIRQNHKssRn1F&#10;kdAP6AD9kTkJ65GwNAhxy0OxnB6qlYkhTI2NYGvNLVVthWmzxGHwGJZC61tylAIoHZ3JUTrBmQdv&#10;p+O2lhZwdXYSundELgoXQCh1kQHkIgP8/RFCMOT6R66HFGHJgAxl0fqiEFJomADKkOBwhIYsQgSd&#10;GxkeIThTdqMMX39fX3hOmgKtkWrY6GWHKn8rhDpZwkpTC5pD+sNYdQT8LVSw00cNV1cqoWM7BX/u&#10;B8kOU4DkQILnYME5duQNoiVBkrtLCFImRzoC7VlcJ8nFrv1IfWVK7Ususx/Bk/Yl9kN7Um+05w5E&#10;B7nBjlPTCYwh6DyzlEAZic62RcI2WvwJln4ESVIrqW0h7Sc1S3R6PrnNmeg4MQHtTeQwGwhCjeTk&#10;qk1xM3o0KpyGETyGoWrcYJTZD6elGqqcVVHlpI5DE3VR622CEzMscdzTAsemmeLEHDu0Bk/BqeCp&#10;OObnhvoADzSGeKJxkQeORUxH3VJvNJLzPLnWE+cjbNDqq4Y6t3/Bk2Xv0G+m38mOmutu9+qQsxwr&#10;OEoBjtUTBHVUEdhrxqPjoBs6ygnwPLl2CbceHob2EspI7KHnljkEZyIHwt9sKFSGq2HYcHWY6epi&#10;hbcejm20xP1CZzzbb4on+xxwf/cknN84CUd97FHlaI5KyqhV0nu1a5wTpmtpItiYnKaPL+r95qJ2&#10;/hzsnTsT26dOxCxHW0xxd8PuXbtw++YtXLh4Dq8ren2TxOJSRcekEs8Rz2cpAqO8Xlf8qij9v626&#10;iyO/VNL78rqibVGK4htLPhaKMVOMn9L90rgqveZv9bLYlvvEy7r63ScDQet8LXdb+ZIyT+facLb5&#10;BM6QsxTmqjxGUKwnCB5jEL4qWUvXKloeFMTFrgxIGSRloDx1uAuW7CorStDQBcvavfk4VPSyGJYH&#10;JWBYsrMUYclzWK5fHvGiy4gUllJQyoNOKuk58lJ0PmtxkB9BkiXrXxnuz8PbvZ2zFBv3/I2zfFtg&#10;shT/oS+l6CUSJX0BRUkTEyc0BuVt1vUbL3SfXpgbly6iMHM7diRtxO7tcdjDyohHCcGyvCAbVcUF&#10;qD6wR9DBvbtQnp+JvC0bkL5uGZLXLsOq8CA4WplgrKEebAiULIakKIalUGfZ1cDHmV0lw9TSShhy&#10;jvtBLgln+AULgGRnybBkULKTDAoMRBAdCyaJxa4MPxa7zEUEzpDQUOF4cHAonU/ADApDSGAIIujY&#10;8sglCA0IEu7JsExJ2oLK4iKMN7dAxHgj/JgxiSDnhFsJY3EgWBtRzlpw1lHGqJHDoKcyHN6mQ5Dp&#10;NRjnl47Ed9zNhJ1TIQGvYAB+yB+Jjh3kCnNpn9CIRwOdmcroyCRwbidgMizTCCAp7CYJlqwtn6Nj&#10;Ux/8tGskOuudCXbz0N4aSoAMB9qWAGdYkaTFQCvtExRGoAwmBQlCWyDtCyDROl3L252t5DpPTkRn&#10;gxO5TILmCXJ0NaY4E6SCPWZ9sNdqCArNhyDfbDCKrEZgv7UqDthrotR5FJk+XYLqGJQ5jsbBicao&#10;n+WMQ96OqPa0R+k0R5ROd8ZBn/Go8nVHpd8EHF08Faci3XDW1whlLp/gkPv/wo8x7xMsyRFSBqKj&#10;iJ4BF8OWW6Cz0prgSGA8zGPU+qKjbj6eH54qjHrUWeFALpinLOMuN+TkKfNwaskwhDioYpSSErSV&#10;lOE0Wg0LjUbgyHI1/JhriG93muEh6W6eNe7mjMP1lIk4vcoVh+Y6oWoSAdPFASWTHTFLTwceBgYo&#10;njsHJT4zsWm8Hba4OyMtYB5slIdhlJYy3FzccfL4SVy+IusyIg9JUfLAUyQReoqOiZKeIwXhmyQP&#10;Svm0/muouzjySyQCULou/Rxx+02Sj4XysVMKRnGf9Pw3SXovUUL7kwcPSA9pmyB84wpuXL6Iy+da&#10;yHk2COA8yY11DvMAA1U4TevceEfW2rWCluWCZICUFbsK4jktqw/gBIGyqbz4RRHs0ZJdqJEbwYdh&#10;KQ5IIMJy3TLZqD3iYAQiLHsKPvnzpBLPYRcpvYb7U0ol7yh/FixFQP4cWLIU/ZGKpOiFYklfVFEi&#10;LG9JICnqAeWqrp4/jx3JicjatA47k9ahICWWYJmAfTuTUVmYi8qiXagsoVxPWTEOl+5GaV46CpLi&#10;sJfc587EGGEutfH2VhhrpE9wfNmoRwQlt4QVu5Dwto2VNSa5ugvgWhIeRpD0x/w5swRnyUDjhjt8&#10;LIAUyK4yIEBoxcpiWDIkxa4hLHaWQUEEUIJlEAEywD9UkP8CfwTReaGBwcL5W+ITcLyhEfce3sdX&#10;d69hdcBsjBk2GJs8ua6S4JJOATuVnGOyMr6K10XTYh0kThuDmXpa0FVWgpbKCEzWH4ZtkwfiRKQS&#10;nm6h4J49EuCReLhT/Q4VdGapESi7YMldQrYTJLf3kYFyax90JtJ6XB+0p5HDPGyJzlMEj+YgtLcw&#10;LBd1wTJKpjbS2Wjg3CpynCtoO4IUJqiTgNp5dikdW07ry9FxNhIdZ8iNNhN4yWF2NBIw623JZZqh&#10;o0QTByf3Qtroz5FlPBiZxoOQYTQQWWZKyB47HNn6Q5GrNxx5hsrIN1ZGsaUWiqz1sMt8NAqsxiDH&#10;XB85lkbIdzBFoZs19k61Q8VsW9TOIsfmMhzp+v8XJ2f9X3TEfSDLGLDbLuY6Sx6swRbPq3g2lnno&#10;qF2Mjqb1QPMmdBwj11zhKtRfcivZ7zLHoDRQC7Ppu+kOGQzrUUqInaaM5siRuBXWG+XO/wcVE/8Z&#10;9zYMw6Pt+riTao6bqfa4vMkBrdFOqA9xJJA7oHiqLcq8JiDcxhT2ozWQ5DUZ6VPdsdbeFhtnzaDA&#10;dRBV+/eib+/e+Kz3Z0KL6SuXXx0L9pc4S0Wg+yWSAvLnQpLjghROPQEVH5fCTV5vC7tfKvn4pyh2&#10;dqc3O0yZpK5UkQR4Ulx/cP8uHt69hbu36RldvoTLZ9rIdR5Hc91hnOIB0mtkcJTVTZYKLlIUF73K&#10;6in3CqBkNZTukcGyOA/Ve3JfwLIgLRE5SfECLLnbCLeE5Z4K3LBHHAtWESSl0HuTenodAzLC3+8V&#10;SMqD8nWwlILyBSxFSErX3waa/If15M9V9EKx+AV+nXhSatYtTggkLm5gWOZt30awXI8dBL+C5Djs&#10;oz+rYncuDu0twOEDxaitOIBj1RU4SrkghuXOrRuRuXEV0jdEI2FFJKa6OsJQX1eYR/IFJEk8tJ6T&#10;g6PQ2IcHXucRgoL8/YXGOFwsumDuXPj6sJOcS8Cc+8JNcv2kWEcZxFAkSAYRNEVAsvh6rodkd8nA&#10;5EY8/gvoWj865h+EhfPnE3R9kbQpAU31dXh07w7pLq7cvkkv+02UZGyFs8kohEywQck8A2CrCoGN&#10;AJjK3Ug0gSxtIEcLP6Vo4VK0HnbM0oAvAcZQRQ06w0dgvO5wbJyogdoQDdyLpfO3EzRz6B7Zwwma&#10;fK9hsjrKFALkVlpuIW0kYG75DODRgJrIWZ2cB5wKIsiRM2wjgLSRo2xdRkuGIAHywgZSHDrP05Lg&#10;2XlmNTovJKDj0jbgcjo6L2egnbfPElCbIwm+C9F5fLrMWdZbAHXmtDTEw62Dsd34PSRqD8Rmnf7Y&#10;qDMQm0YPQbxmfySo98Mm1S+QqD4YiWpDkKw6BInkqOOHDUXCiGHYoDwCsRoq2DxGA9vMRiPH0RDF&#10;LnqotFdBssZ7BOE/4GbIH4HEXpTh6IfOPMok7NFE5z5zcpXu6KyeRW53BX2/VKAlHTgdT66XwF8+&#10;Cbe2WiJpti4cdIZDd6gyZptqYf8iTXybxC6dMhzsVOM/wJWF/w9ltv+G2nlf4GqMDm4kGNOjMUVz&#10;tA2alruiZpE7yuaPR+lMV2x0c4TjKB0kzPBCzlRXpM/1wOGdGXh46xp2FxVAZaQSPn3vA4wYNAjV&#10;BysEVymO2MN6W0iKUgS7X6Jf000y3KTwex0IWW86zurJOb+W5OOfotipSPLXdac3gZLFLWxZ4va9&#10;+/fwgJwnDwjz8D45UO62cu2KMD3ZhZMNQh3mCZ63smofmipLaLkXJyr34XgFg5K2y4vQVLYHx8iA&#10;HN1fIFR3VVHMLcvPRnF2KvK3J/UIllz82n0RLK0H+cvE6xIAinrlmqCFL85fHOj3QqKjlAdmT2D5&#10;ApI8dGqX/qYYVirpQ3+T/p6wFCWef5c+6/LZM8hL3YrszRuQvy0eu1M3Y29WKv1puaguzseR0r04&#10;UlaGQ/v34dC+3UK9ZV5qAratXY7ElZHYunopZlLu3chAjyAp61MpNuDh4ehYPA8lu0KGJAOQi1vZ&#10;RTIgfX3mvKifFODIbpJAye6S94luUzwmQLLLYTIoxXVWIEOWruP1hNgYHDtag/uUA3x0jxLEDR7o&#10;/jKu37yBO7dv4czxOkR4OqMsbjUiHHRxNIiAl0MQy9RFRzoPUkDQzNIBcnl0GV6ORmeaLq6tH4Xd&#10;fmrwt1OFlZYWNEeq0XI4Qm3VsHuuNi5HKeOnTRToUwgaqf3JqX5OrpKU0AvtGz+UNf45ZEaw9CRY&#10;ziZwzKXlHIKJL4HEn5xXoMw9nmVYbiQRXAiYOLsJuJQJXNuDzhuFwI0SdF7fj86reXScjjUvpnvN&#10;BxjCx6wIlEboPMqi31ExBAdn9MMaAuMa7f5YqTEQ0SP7YcXwvlg+tDdW9e+F6M/7YEWfvlja61OE&#10;fNIbvh98Ap+PPsbMDz/CPDoWqjQQyzUIsAZKSDMdgc3avRD2+f/CXpv/jafL/gwkUSYgo7/QZYb7&#10;WXbuI+dcNQGonYvnx1cDV4qBi/vQWReP5oQpiJwwFgaqGrBRV8aqqWNwIZYHJiBHuncgUEgZjNxB&#10;BEtuMfwZvon+EOdn/xWnAoejeZkK2lar4tx6G5yIcsLhCDdUBE/GoUBPZM+eCjddVaybNwNVa1ag&#10;JjEBN1pO48Gde1izehV6f/S+MNXdaHVVJGxcT+/CFZw7f06ApDgW7M+B5a/tKhXVTypKxz3Vbwm2&#10;v4fk45+iuKlI8td1J0XX9khshsQ4T9B88PBRlwiq9yiDcusqrl84gwunmnC69jAaq8pQR/H06P5i&#10;oasI6wi5ypq9u1BFrrKikOezzCJYbn8BS+428iZYyjvMlzBkWAbIFCzrAiKvV2HJoJSdLwJShKS4&#10;3hNYKprwWQRlt7B8G1cp6pfAUqqeJBqG5aW2VuxMoT9mywbs2honwLI4M5lgmUNg3IUjB0oIlqXk&#10;MPejjnJEh0rysCt1E7aTq+QuJMkETT+f6TDQGw0LSysBkgxMrpucMd1TABo3ymHYMRwFzZ4r1E2y&#10;eFuso2QJjXBIIkx5ydsMSYag2PpVCk0WX8vQXbdqNWoPHaYAeQuP75NTv3FVgKQ4KwwXP98hYN67&#10;ewXxixcgI8AD1cs9sNZJC5fXkhvL1SdQEiCz2GHqybqTZI1Ce642OnYyOCmo52qRc9TErQ16KF+o&#10;g6WOKrDRVoHmsBHQV1XGLHMVZEwfiVNhKniydjiQQICMJ5gkf0qOSoWAYUHubxrQ6Elwmwgcn0iO&#10;0IOWM8gdziSXGYD2thXkGGXOUnCXF7aQm8xCx7VCtN88gM5bVei8eYSgSctLKehojRJg2d5gj456&#10;I4KlMYHKGJ019H0r++DWRoLdmM/gP7w3ggb1RggBMqjvR/D/7H0C418x409/gce/voPx//YnWP7p&#10;HYz+9z9B99/+HUZ/pO133oHLR3/BrD4fYdmI3liu/AEm9/o/CB/5BzRN/yf8sPodobsHMr8A8tlZ&#10;0nM7QK620hY4MpN+YzweV21H4Yp58DA3w2glLUwz1cbuQH08S7cmQNK5pXRNCWVY8kcScEk7hpBD&#10;H0DPmRx5fC88WPwxZUQMcWGdJeqWfYpTa3VxcqUFwdIa1eHu2B/khdmWpgie5Y289atw5dRxSku3&#10;0NJ2FjOmTMcHf/4zvYv+SEtOQigldB6k+/zFtldgKV8MqwiM8lIEuzeJ4Se//SbJp2VOv5yexfXf&#10;Qj2NPb+25OOforjZnXoST1k9cZfdSVHsZ3g+fPgQDx89peVT2vcId27dwGV671pPn8CJIzUUV/cL&#10;bUIqCjKxf2caKR17c9OxJzPlxSDqPHqPOCBBd7CUgvIF+AT9OrCUAlKq7mApBaVCWD68dx+sB9wR&#10;lh4g23RhfNg79DB7qHt03a8FSzEhsXhdUe6SvydPhZOTmkR/TKzgLFn7srahpminAMqjFaWoP1iB&#10;uoOVOFZThuq9BdiTtg2ZcWuQHLMCW2NXIHDeTKyMWoaV0aswecIkYY7JRcEhQp0QA41hJwJt9sxZ&#10;mDljBnwIlD4zZ2Kez2wBigw60XGK67xfHHyA4cjAZfF9eMn7xeHuVkWtQHVFJe7eZEg+IEjeJDBy&#10;gyZ5ddXX3ruLCnLOcyxUcW9HCI6smoHlzrp4tImCdq6eMAQeWDzXJYGzk4DZmUnK0JYd4+HxMgma&#10;XGSbPAoP12qhzF8Tkc5acBilAa2RqjAgTTJWwxoXFRycNwBfp6gSwEwIHvakCeQunfG8yQHPG13Q&#10;ccyd4DkR7aemoaMlgBSCDq7DPEuu7Ow6dJ4hcF5MRfuVfHTcrETn3aPouHMMuH4YnRcz6dwotJ/g&#10;CZ7NyU2OISBbo/2YPdoP03eu7EdA6ot0d3KLX7yH+R+/Q4B8D17v/Qe8P30XC4d9hsUjB2CDpgoS&#10;DUch2dIIWy2MkGhsgDjKBK3QGImQ4V/AbzA5zv7vwvaDf4LDx3/AJuP/g9b5f8T30e+Tcyb3nDIE&#10;HZkj0U7P6sdcMzzJdEDrRldsmOMKG50xGKuujmWuWmgiV4gSF4IpPYdyyqDs5QHWydEX0bMtUAZ3&#10;wenkus+cAehMJwAn9sH36/rgfuxYXNvsgYOhvVEdOghVkaqoWWWBjd5acNQaijVLo5GblU1BZRke&#10;P3qC8vIKYe7Xvr0+QkJ8PFpbmuldnYX6I4cEGJ47d7bb2UVEYHYHTXaTb+Mo2S2KYvjJb79O0jQs&#10;n5YVpeufo+5ijPz+10l6jbiuSPLnv0ni+aKkoHqTFMXT7vaLx95WimDJHGDdo1h07/5DQQ8eygAq&#10;zBz14D7u0OdduXQBZ48foxhbjrKifBRkpSI7ZQvSN29ARvw6MiWrkbRmOTZFL0FcVPgr48G+Astg&#10;BmJXkesLMSAZhCwuYmUQ+mOxpLh1Ke1/CVg/OsYtXmWDpCuqp1QEyUU8M9UCcpSk4DdMz8X6wyN6&#10;MCwG5l3uu9MFS25E01Ox0/u1YMmST1jy4j/6/NlWZFMuJnNLDAqTE1CYslmA5aGiHbIi2Ioy1FdX&#10;kqpIZThYUoiitGRkU44ncd0ybFq/DMW7snDv9k1y0vfRcvIUyvbtF0bc4aHoxAY7DMG5BLa5PIbr&#10;vHmY60vbs2XjuTIURafJ14jia/h6ccn3EesyGZg83B33xyzdu08AIPcdZUhytxgRit3qxi1coyDp&#10;526N8lg/cmKx2DvPCCmT1dCeNpYgSME7k92lTDwkXme6Di0JlLREGu1nbaf1VIJmKtd3UqBPUsfj&#10;9eqoDFHDSldNOI/RhKaSKnSHDcckEy1s8TfB8SRbfF/mABwj53WcwHHcjuDpSHIgZzkVOB1IWgi0&#10;BENo9MOu8dQy4FwS8GUBcO0AcPcQcK8euFlNjjOZzvMlZzme7mEJNJCrbKD7n55A9yaXWTMUKBuE&#10;sjn9MXPQB/Do/xEm9HkP3sqfYa2LKYr9fXBggQ8O+s3BwflzUObjhZLp07Bj0jRkTp6KbZMmY43b&#10;OASOs8QEEz2YjdKHq5EeZlvpIsjVBBGTLLHEwwyRUywRPsEOkRPtMd99PNytbTGKznXWG4I031G4&#10;l+lMgOxq2MO//4AVhDlCGZTFpD0Edp4Em6cuyxtOsCRopg9E57bBBOPBeBqnixsZfqjZPAvVKaGo&#10;252AqycqEOTriXff/zMCguZjxdJQFGZlICstDUrDhkFDRQmFebnCSFbBFAAyUrfi+rUrOHv2HMHy&#10;XLfTcb0Olj0BpRSGPQHi6/RbuMfuYoz8/tdJeo24rkjy579J4vmst3WAfL58TJXuE9fFbUX3eJO4&#10;BFERMF8vLrZ9SJm6R3j66LEQu+7dvoXLF8/hZNMxVOwvRmFOOlK3bETcqmVYuyQMayIXITri5cDp&#10;r7jKoMAuGEpFQHzhIhmQsnMWBzIo6XhgAF0rc5zcAlamroEHeghLYaYRnsPy58LyxQOhh6gIit2J&#10;cxrSP7UnUvRy9VT8gly6cBY70pORRc6yMGWTUAzLsOSWWUdK2VmWoY5geezQQVqWoWZvIYrTU5Cb&#10;EAOenPRkXQUe3bmKO7coYROouDvKQ/otN69eQ93hI9i2JVEAHBfJsnwJjr4MyrlzMYeAyK6QJQ9K&#10;0WVKi2L5PgxNPs5FuyW79wifwy8bO0oRhD2B5a1rN4R+pikbouE3zhQdddvRvi8Y26bro3COLpBt&#10;Rm6SAjjBUYBk2ih0pMvUuX0UgVFbphRyQ1s10EGQbN+qis5kFXKapM0j0Bk3BPeWK6FqwRBsnqEG&#10;L1s1GKmrwEBVCRPNVBE3xxCNm8zw7AABs4FAcpzc1unpQHOQrO6y1Z+AGUL7wgmEtN0SS8DcRWDc&#10;iednCvFdSyG+asrBk5o43N3riys7vHEhcwZOp01BfcpUHNo2DeXx07BrhRO2BNrAb7w17E2shWnc&#10;zMeawcnKFhNsHOBu5QxXSyc4mzvC2nQcLMc6wdzADsa65jAYY44xembQ1TWFno4pxuiaYMxoYxho&#10;GWOMth4MNQxhqzUazroamKSnjtnmGtBTGwF1yiAscDDFbDMNtK4leFeYCwMUtJdaoZ1H89lngY4S&#10;IxK5ymLKjBSR9uiiM5+eaR49Rx5uMFuJMibD0Z5Myy3D8FOCNu5lzMPpqv04eawBZ1qOo6ayDOFB&#10;IZji6ogvPv0LRquoYLyNJQZ90Q921taoriiltHUTm2JWYWlYsDBn5ZkzZwmWZwRYihKLYXsCS0Vw&#10;lOqXwlEq0VUqSr+/RNLYIR9T/hGSfrfuvhPHK0Ww6okU3Y+l6Nyfo58HTBY7z8e0ZD3CA4LmI4pn&#10;jx4/wr0Hd3D56pcEzwaUl5QgKyUVcaujBFCy+4sImCuM0SorQpUHJev1sFxMsFwSJLpK2bivL9QN&#10;LKWgZAl1lCwFsJSHJCtwjs9LWIrAZInbisCoSD0thpVK/iV7nTjRiUWzQm6Vnee1yyjfT3/E9iTk&#10;p2/G7u0Ey5wUlBfl4XBpEY5WlaG2uhr1NYdQz+sHuEVsFrK2xAmj+T958IDgc4Xgc5nuxUsCFYkd&#10;HjvrewSkttZWFBYUYkVUFGbNmgUPDw94eXlh1owZQjGqCErRZfJS3GY4sosUnCmdxwMTFObtwpWL&#10;l4Tc2N1bt1/5TS9+mxwc5SX0O719FedP1sKeAn1a2ByC1RY8yfVFrPsoVIQbALmG6CBgtmcQPMlB&#10;drKLZCVTQE/SkClRHZ2bKbiTwN1JaNmxWQXPCZTPN/YDYvrK6ivJNf1Q5IxL6eNQFGWBkMn6sBqt&#10;CQNlZbgbKyPa2xQ54U4oip6EXau8kbnUA0kRExEXPAXrF0zDsnmTET57CoK9PeA3eRJmubhiuqML&#10;3G1sMd7cnEBnCjszM1gZWcDMYCzM9MbAaowuLPUNCXoG0Nc2hImOAUxJ5mNGw2KMEez0jOFiYICJ&#10;Yw0ww9IMcyzNMd/aBAGO5BQnOCGatNLFHqtIMa7OSHJ3Q+LE8YifNB7JBKcdE61R6WWLMwuH4FHU&#10;R/Q7B+DqsgGINPsUVYtGUoZDC9fWaKNi3mg8Yxe+Vw/YPQYo0kPnHnLqe+iZdgksntqLYZlPTn0H&#10;Ocxseq5Cy+IR4AHvkaiPJ2kz0XhgN5rrj6L+YBmm0vdysjSFM333zz/6AIP6fIZh/fpi/kxvHK89&#10;jDtXL6GYnKXXlIloPtEoTOvE72NbWxtB8yUwpQ5TvvuIPCxZr3OWv2dYdhdDFO3/PemXgJKl6J4s&#10;Ref+mpKCkbflocrbPCjCS0mu59JJbnH78AkeP/wKDx88wXV6t06dPIHSA/sJntuwYWUUloQEIsRv&#10;LsFqDhb5+xIEfclpzsdSoc5SVtwqheSr4pav/l31k34SvQpLeUiKksIyeP5cBM0jUNJSWkf5igiY&#10;r8BSXuxgFMFRXlJY9hSa8olBXmJRrBSULxIiiRvAXL98CScaa1FTUYSywhzs25mB0j07Uc0jS1Tu&#10;Rx3l3o9VlaOhqlRoEVtRuAM7UhJxovYoZQoeCJC8STkgma4JukESEzv/Fi6rv3HzBmpra7F161YE&#10;UK7Ga9p0zCAxMEVAytdf8jY7Tx6xp2BnHi5fuCjUSbKDZegxFMXfJVV3sBRHL2LdvH4Vj+9cQ8qm&#10;DTDXUcOx5MVA43rcSPbEOmcttKwmR5Q3Fh05+uQujchJ6suUTEGdwNieoEwa+QKWHZtUhH0/bRyB&#10;H2K+wPfrP8f3az7Dj5sGAfvMgEpyj0ftgWPkJKuccG/XOBzZZI8gDx2M6K8GlRGGGK6kTJDj2TNU&#10;Md5EG5OstTDNQRO+TmMQ4D4Gizx0sWS6HqJ9xiB2vj5SFxojK2wMCpfrY98KQxxYPRo1G3RxKskK&#10;51KMcXG7Nk7EquBIlBKql2ohf5YZDvhNQk3QVJwI98HFFf64sjoIDzYtw924SNyLXYQHceF4QttP&#10;Ni7HgxWLcDcqBLdWBONG2AJcCfMnAK7G1SUhuODvhS/9puCbpfSbEsfgUnQfpDj0wrnF9HsLCHLC&#10;mLnKuLtSA/t99HF3K8FyL0G0gIBJmQeh1SwBUpjPUoAlbe/SFIRcCSwz6RnzXJkpJvghPxCl2zdg&#10;zdIITHd3haOVOYx0tDCgdy8BlOojhmHVkgg0N9ThUsspHD96iIA6DoU7c+jdOStMGNzW2iLAsq1N&#10;BsuzZ8++AKYIS1HdAfN/YPnb6u8Fy1963zeJYSjqdftepzvC3McP6LuSOWCeUCx98uQpnj56IlQn&#10;nWluQXVlObIz0xC7bjWWhgUhmOAZNG82FhHIxNasDMWlwX9bXPsSli/F10QsVAxLBiQXv4qTPTMs&#10;RVAyEMVld/obWEqdpbD9GmBy4x5eSmEpPKQeApMlnyhESSEp6kVipETNgGNXeOfmVfpDruDKuTbs&#10;y89FYVYKinakoXRXFmqKd6GRi74OlaN6Tx5KslORs3UzwXQ/zp85i4tnz9B9LhGMCJpXCJRXCMAs&#10;uUTP4heEc1QcmEr3H0DMmrWYR0D09JiGmZ5eL4DJ9Zu8zZDctWMHvjx/QXCSDElpMesvgeWtqxSI&#10;CJj37lzBgYIMTLE1QWVsBAEtHucTpyLOXQ934x2BHDOCpSmQZozOFH20b1bDD7HDSCMIjioESgJn&#10;vDJtD8d3MUPxzbqB+G7t5/hmbR98vfoT/LiZXFGpKwFyPHCQ7ldDsORlHenEFFSsckZygDEyIywx&#10;zWQwKtcY4bsqM3xTOhY/lpmivcoEqB4LHLGka3iwAW4kZE5OmLab6Hs10XaDIVBPIK+jZQOBucEJ&#10;qCVHXP4BAesDcsef4naMBk4ucMWVCB9cXzUb99YG4asNy/D1pjX4alsMHm1bj6db1+Jx4mo8oeX9&#10;LStwd8NiPIpditvRofgy2AeXIoJxLWELLsXFoC3UFy1z3XAt1BMlM50RaT4ErWFfyPpI8pB/GQQ6&#10;Ht1olwpurddF6QwN3Iwj51iohs5CbRKBsZAn2tZGR4EWOslRduZpCJLCsjNrJDr4XhmW+GFPGELd&#10;zTCo72ewtzDDvBme0FIeQaDsDX0tdSTFxuD0saOCePZ8P58ZiI4Mw5f0XrfQNs+y33z6FFpaRGDK&#10;JIWlWBT7W8FSfGel61L9XFgqihHy+163//ekvxcsWYrO/z1JBsv7JFpS/LtzR/zO3HDosdDi9unT&#10;r/CYAMrx9dLF8zhyuIbMRS4SN6xHVNgiAWzcpYNhF+G/oMtlyrQ48FVQskRIdgdLqUK6QCmVIkiK&#10;Ulhn+YDE++ThKNU9kvzDkZeiP1iRpAlFlDwsOUEKrordHyX4G1cukbO8KIjByS5z945MFKRtxqHd&#10;uThSnIcjpbvRVFuNOnKe21eGI2VVBLIS45CcEI+s9AxkZ6RhT/4OHK+vxa0vrwigvPqGgMHfl58R&#10;L48fP47s7GwsXrxYaPzDjnJ55GLs3pUvzATBnX+F3ycFXZe4OJXvJwQVkiJASvXq9ZcFcR/Mb+7d&#10;QsamGIweOggJfl64sT0QeyM8ED/FCF8nkyPMJjgl6ePHWE08WzOYgDgUzzdqoT1uFJ7HaeKHDUq0&#10;bxC+Wt0fX63qh2+jv8B3qz/Fd9HvooOAijIvdNZwJ317tFfb0DqBrmYSatc7oSaagFdHAD1hhS8J&#10;CIWhari5iwDIDX9q6XOPECjrCIS1LAOCIjm0Oj10HtVB+1ENtB+m5RHe1qN1Wh4ip1YxHJ2lvfE8&#10;/108S34fz7b2QXO4KkonmeD0fAdcjPTG9Wh/3F4bhodxi/GQwPgoaR2epCXg2Y6teJoaj4fJ62l/&#10;FB5vXoZ768NwY8l83IyKwK0Nsbi4ZgO+XLIUZwJmY7OzNTx1dLDP24UcJtfnEjDTyFVm8OACtMwh&#10;eO4cigcb1bHPSxlXV2sRMLnVqzI6GIw7yUmydtC6qByCaBZBNZOAScJ23rbCTyXBSI1YAD0tbago&#10;DUP/vr0x4PPPYGaoSxm4OJw4xA3SSoU5BmOjl2H6BFdymbVoPdmI0ycaBWCe5gmCW08KamvjItkz&#10;L4pkxeJYRcBUBM1fCktp2lSknwNKMR68rX7p9X8vKYqJbytF95Xq7+0wfytxI0vBeT59iq+ePsPD&#10;B09x+cvrOH6sEQd2FyB18yasXrYYYQHzETjfB0G+Pggj2EX4cwtYcpNdRa9hBNRFtG/RQonkQMlF&#10;r/KQFCUPSP85s17otbBkV8mNXn4uLHviMKWJRZQUlNIEKgMlF79eJl3AlYvnhOVNAidPlrojIxmF&#10;aVtQv7cADQTK+spigmUNDu7fjYz1K5GyPgqJMauwIiIcWxOTsCUhDnExa7FtcwIOl1fi2mVyqF1B&#10;Q5T081+IvxsPEkC/kZ8XB5/Gxkb6Yxtw7dJlPLovg6R4/qugk9WN8vL6jZ7BUv76W13FxzfYXVPG&#10;4f7Viwia7Q1rA32s9Z+FhY6jYaAyDFGT9AkSw3E79BPcCuuDJ6uU8e0GbXwbO4ogqYkfY9Tw7dqh&#10;eLpqEL5eMwTfrhuC79cSOJcNwDmfv+LccnJLB+eROyRgVrmjo5pAedCaHKQD8heb43mFBUFwNEGR&#10;+0da43q2IdJ9VXFqE4Gx1g4d7BYZgDXkyliHCSyH6Z41BJJDyrQkuPB+Oqfz4Bh0Vuijc78Gfsjv&#10;iyep7+DBln8h59gbB2cNQI6lOhpnG6Elwg1XV83CrRW+eBAXSVBciYfbNuDhzhQ8Kc7C49xkPEpP&#10;wIPkNbhHwLwbvwx310fixopwXI5agovLl6MtIhIbXV0wXVMLBW5O+HLOBDxeQo52C33X7QMIcjwo&#10;OoEyk/tMEjR3DMWz+KEonq2OM0sZjspoz1cjUHIdJW+rC+oUXKVEXbBEnj0eZ83CZPPRGNZ/MIYO&#10;7AdVAuZocpRc7MSzOBw5UICmwxVCyYizlakQINqON+BUQ53QylAQgfNUM0Gz5ThaW1sEULLki2NF&#10;lykCUx6UrJ8DSzFN9kSKYKkovUvjgLj+tpK/16+htykd43MVSVFMfFvxfRR9pqhf63N+X7qHe3cf&#10;k9kg5/n4Gb7+6hmePHwszHPMs02V7t+L7du2Yu2KKIQFBgj1iYEEs2CCW6jfvFdAydvc6lXqJsWi&#10;1+4AKVW3sGRIirDkbWEffXH5fpWsnsCS9aY/W3zRpeoOljJQXsG1LxmW7Cwv4WxrM0r37UXqtiSk&#10;bokTYHkwPwtHi3eitrwIx+sO4djhKhRnpAqD+i4PDcAsjymIXbseWwmSWzfHY0tcLLKSt+M85dSv&#10;Xut58BDF35d/5z0uaiW4Ca6RJR6ndan4HGkxLMNS3Nc9LK+90M2rl2Vu+sqXuELP4jZ913Mn6uhl&#10;mYk9O3dga8xS6CoPwsj+/bDQXhUn10/EjU3j8TTeGt/FmuD7jTrAplEESyV8zW5yFYFylRLuRw5B&#10;85zPsdO2HyKV+iDXywI/VIcRyHyAqilA5VRUrrJDWqAhvi6xJnCOQkclAeYgAa+Kl+q4l6uGTD8l&#10;lK8YjedV5ChrCCrlBMYqJXRWkmOrVKJzaXlwOC3JuVYRUKoINGVj0L7fCO3Fo/HDriF4lvYhnqX+&#10;C+4nfIidzr2RYjgMFVPVUB9qiZMBdri2aApurwnE3YTlgqt8kpuGJ/nZeJaXg8c70vA4YwsepsTi&#10;dtwK3Fq3FFeWheJqeDBOBQVguYM1pumNQq6rHRomjUODqyVOTbOmZ0CuOPVzPE/7HEgfQg5zMIFz&#10;KNpzBhMMB+KbzWo4MEsddSH0m7Lpu7PD3EnwJzB2ZJObJFfJg9K/kFBvyUB1wbppxlAdOQIqg4cS&#10;JFVgYWII5aGDELdmOYGyUNDBfYVwtTOjfVFobarHydpDOFF/lDJhtTjVSNvkME+Ru2xuPiHAUr6x&#10;j6Ii2f8OsPy1JQJI0TFFko95v7ZeF0P5mCIpus9/Ht3D3TsPcee2rL5TkFB0+wiPHj3Bkydf4cnj&#10;p7h98zbaWttwqLwceRnplG5WIzI4EAsJngt8ZiJg7iyC4WxyknMJlDK9bdGrQlhKJXWZPa3MfZMU&#10;/dEs+cTD6haW5CwZlCwGJzu5zLRMxMVvIfitxYaVy5GTFIfSnGQc2p2NY5UH0NzQgMaj1diRshnL&#10;/Hzh6eYg5NzXLVuOJHKWm+M2IDFhIzK2JqO1uUVwez0JHPKS/66iCxTA2XVcKqmb5HFvxf1SYL50&#10;kixZy10WF0GL4ul4WLdvfomDJbkIoz+4tblBmKbMwcAAmiOVkb4hHk/ayKFsD8P5xIW4lz4Lpd6D&#10;0Lh4NI6HayDb6Quk2A/HWoMBWDziM/gN/gJe/QcgcZIJvq2ORPuhBeQu56AmZjyS/UzxVYENUKaN&#10;9nIttJcRMCqGk5TQUT6SIKiEp3u0sSNABbkBynhaTM6rcjA6DtB5JJTSOXQNKhmUBJIqcqaV5CrL&#10;DNC+Tx/tJXpo362M7zI/wA9p/47W5Z9gle6HiB/9OXJcVFAycwyq3XRxca4rbiydhdsJi/E0bxue&#10;UQbpSeFOPCoswKO8HXiQlYr7BMxbG1bgeuQiXIsIQEuYP5ZZ28JHVxd5zgRJryk45G6PA9YGqBlv&#10;gSt+Y9G5aQA6kvt2zeNJSmOXSbBkh5nbHz9sH4FK3zGonKuN79IJ9DspE5ChSVCl35lNmYYXosxD&#10;Dv3OnWOwO8ACo9XUoTx8BAxGaWFJqC/GjtbAGFUl7MncioNFucL4xb5ekzFn+kQ0HirHsepSHD9S&#10;gRO1NThFwBTqM8ldcstYLpJtaWl+UX8p7y6lwJQvin3bOkt+J6XrPZGiNM1SlP7/EXpTXPq9wkbR&#10;d+Nt+e+v6Lz/XJLBkus7GZjiulR37sj4xAMlPH3yNelb3L/3iN75Szhy9Ah2kmlIiFmNJYsC4T93&#10;JhZ4T8fCmV4ImDNTgGBPYRkw1wcLZ898MyylP4Ch+UvAKf9nKkpMorqHJSXoLlCeaGhCcmIS4mNj&#10;ERezXhjdIYQeCg+vlBUXjT3bE3CwOJ+CTS3qqiuQtD4aM8Y5wM5YB5Oc7RC7ciWS4jcKoEwkaKZs&#10;2oKWU6dxgz77bUGpSFLQSQOJqDfBUnq9TF1Fr12Q5LpaEZQsLpK+ff0CtiesxfKFC3Dz0kUcKyvE&#10;BFsTaClrYtuGBGRRRiJk9jyMNzWDau/3yX1n4nB6HCZ+/hncPv0Y0/v1hk/f/phNjnRan17Y4KCH&#10;7yqXAMcW4dhWHyTOt8CdAnugwgKd+7n/oQk6SkehvZScIYGzo4zXCRSV6vjhgD5KIoyRNFMTV3PJ&#10;ZVUROOg4SsnVlpEqCJIVhiRTkhnB0ohgqgfsM8DzwpH4JvtPeJryIbI8eiFY8wNsNBqInCnG2DlB&#10;D6X2OmjxssX1RZ64ExOG+9vj8GgnOcuCnbifv5Pc7XbcTduEa1vW4vrapbgRHoR6Xx8E2BjCz2Qs&#10;yt2notbVFWVO9thPLnOPlREqxlvhhJc1flxFAEzqjY6U/gRMHrZuIMGwC5gZ5IbJZbZnKaM6QAt7&#10;vEfiSQK5yVyul2RgagnQ7MyiTAADc+doNC/ThukodQxV0oKFsSHWLw5BYlQ4hvT6AF4Tx+NAXhqq&#10;i3dgzeJgOFoaY39hLmor9wlqqClD05GD9A4fxsm6IzjZWCcA8/TxBpw+fZocZvPfwFLeXco7y+5g&#10;2d07L31n3yROt905yn+0GB6i5OOS9Jj88d+D+DvJ/543HRclPe8/j0Rn+VBYiuuC0+zSK91V7siA&#10;eu/uI6He8ynXe37FXVbu4crlS2isr0PRrl0U7+OxLHyR4Dh9vadR5nQa/GZ5CyAMpPjwVrB8UfRK&#10;+l3CkiB548o1oRtGRmoy1kevQsyqNVi1eDHmTnWDm6U+gmdNRZSfN9aGzkfmljhU7itG6Z5dWLnI&#10;H1PsLTDB3pJy7x5YvzwK27ZsRurWzdgSuxbJWxJx4dx53Lx185XP/LniyaqFYldaSgOKKCksGZC8&#10;LRbHvoTlq0WvCkF5iXUeV86fxeVLZ3HtwmlsCFqAjUvDcefaRTRW7cEMN2foKKvDa7wDRg8dhk/+&#10;/FdEBAWg/lAVjuzJR4SjOaYQKD37fUaO8mPM6NcL03r3QqTxSDzdH4a2TD8kLLDGtSwnApsD2ivH&#10;43mVG7nJcegstRemtBI671eYEChNaf9YWlqhs9oWh9cbIsFDH81JPE8lA5YAWUrHeVlO55db0To5&#10;VdrXvl8PP+4Zje93DMaz9D/ieOQ7iND/AEvMhiHRdQyyZjkgd6o5Smy1cWziWJyf54rLEXNwdU0E&#10;bmzdgLs7tuNOXhbuECzv7UrCzc0rcHtpGGoocfiYGCLIzBylHpNRO8UF+xzMsdvcEIXWpiiwMcW+&#10;cXY4MXMani0zADZ9gg4eRD6ZYTkInWlcJDtUBst0gj7BkothmyJ0kOGpiqsx5JIJkJ3kNH9KJ4fJ&#10;jjNXFTditOFmRKAczgMOmGDDIl8UxS3DfBdb9P/ofaxZFonygiykJ6yDlYE2tm9aj6Plxag5sBtH&#10;K/airmo/jtVUEjBrBGCeOFZLwKwXYNl86iRaCJhidxKGpai3heXrMoeK3l1F6g6ULPm0/4+QNBZJ&#10;gcjHfo+AFMXfTREM5b+z/HFR0nP+84hhyQBUpC6A3mU+MY/Ec8X9XftY9x7gwYPHePL4Kzx7+rWw&#10;ZGPSfLwJZSUlSE3cgpVLFyNgvi98Z3hiLsFzPrlPf3KfDNQAX4IoLxmWJIUNfEQp/iE/T4r+SFHy&#10;iUsKS1FCwiVYMoDaKEhs2bAG65YvR/TiKESGhMF/1nS4WYyBm+lozBxnCf/pE7CUoBG7ZhlWRAZh&#10;nvdkeE8ahxmTJ1KOwgsbV6/C1i2bkLhxHZJiV6H6YBWB8tZbBQv5c6VSdL5UUlgqkugmX1f0yrpx&#10;8TyuXziHq+facOVMK66dP4ezx48g0GsyUuLicP9yC07V7KXfPwlqQ/tBR2kQ1Pp/BisdNXLadphs&#10;awZ3Y23M0VXH9OGfY+aQz+A9oBc8+36EuSp9kLpoCuL9x6M1awKBbRw6Kt3RUTUZHQenoL3KlcDp&#10;TEsXdFY6ECDtBLVX2ZPsCJYEwcNOOL3VATGe2qheZy6cj4PkJg+YoPMAQZMHLt9vJYyK82ORDr7a&#10;oYaHW1VwbX1fpLp9iMgxQxA/0RRbvG2RONMOqbMssdtdH9Wu+jjhaYcLCz1wKXQ2bsYswZ3MeAL6&#10;VtxI245rKRtxec0i7F/gCV9DPSyys0PVLB/UT3LHflcrFNgZosDWAEXjzLHLngA83hm1nl64usgQ&#10;P8V+TMDsC2zrh87tg0lKQNpIgqUKOUdZK9fOHDUCoiYurtTF9im6OB1FIOVGPenkKNP0cIyg62Yw&#10;EtpqGgiY6oj4sFlIWxGE7JUhMFIeCB01FWQnJQiDT7tYjEWk32wcPSCb8ujQ/kIcLi8R3CVPMdd4&#10;uEbod3m8/ugLWHJXkrbTJ3Cm+SRaW1tfaezzNrD8NRwlSz4NK0rnv7W6g+Drjv3eJP2u0t/Gkj/3&#10;v7zuEJNEKP4sPcL9e0/w+NHX5Dy/Iwf6tXDftjNnUVNZgVyKGzHRKxHqvwC+szwx22sq5ntPh7/P&#10;DARJnaUiWLIUucnu9r9O8n+0VPIJTapXEuRVBsgNtJ06JTTmiY5YjCWLIhEaGkrADMUCr+nwpFy7&#10;71RXhPh4Yom/L6IieHYPX/jQj55HuYPFoQsRvy4KyZSLX7tsEeLWrkBNVTkFDXKtks/6e6s7WPak&#10;6JWXPPsEO8pr5Civnjsj6PKZFlxsOU3wbMORsgJ4j3dCYXoabpHbPF2zD6HzZ2C0yjBoDfwC+iP6&#10;IzporjBE4NE9GSjatAKBJtrwGtwbXgRMz4GfYLqGMmY6WKEu0Rvt1R74qXwKOg96Eeymk7xk0Kx0&#10;k01pxX0xK8eRnAmkBFUWQRSso/a4muuMzTO1kB9uhO8ryKEedEAHudL2fTboKDbD94Vj8MMuNTxO&#10;649rG9VQ7q+KaEdVbHSzwSZPa2z0tMS6ySbY7GWOnTOsUeY+FkfJZTYvmIizi3xwcVkQrqxbhoux&#10;q/FlzBpcilqCgtnT4WOug2X2Y1Hu7YUjnt4od5+AAkcrZFroI8faGDl2Rtg1juDp4oD9Ezxwxs8a&#10;j6Pfx/ONn6A9sS/aUwehI3XEC1h2ZLKLZOfIsJQB88lGQ2ydZISyIB20rtBA/LQxMFTVgJnuaOzy&#10;t0bVKi8khvkiJSoQ0X7T0O+jvwoDE5TlpmDOFDdMdrBGBU9YvjtbqL+s2VeAQ6VFAizrq8vRcIiL&#10;Yl+Fpdj38kwLdyOR9bkUG/swLBmUPamz7K6esqf6PRS7KoKJfPz5ryDpb/1vqV8IS2mdp7Dv7gOB&#10;ZVzvyd1VviJ4Prj/CF9euoS62qPI27kDcTExCA8OESbOeGXWESkkRYnFr1KJ+xX+IDnxn8uSvsjy&#10;kk9sUkldJhdp3r5xE6ebmpCzfRu2xW3EupXRWLp0GZaRwwz1W4h55KgCZnthWYg/Nq1bhWyeXy0n&#10;HTvyclG8twj79uxE7nYueo2meyShhQION5TgQMOfJw0Ewmd2FS+Jkj/eE4mTV0ulqOXry6LXq4K6&#10;K3q9zsuL5wSJkLxMrvLLtmZcJKdxnhzH1XNN2JO2BdOdHFBemIObLfVoOViM5X4+0BkxCKoD+kOD&#10;5Gykh5C5XsiIX4ld5HqWOehjhnJvTNccRo5zLGI9TNCR54bne6fjecVscorz0HHYB6j2JOBNJTFA&#10;JxEUxcELXGnbXehq0lnlRtsThXNwZAKeFbki008PqfMM8XAPAfbQeLSTq3y+Ww/f5eviWY4K7qZ+&#10;goYl/RFrPxgxk0ywZaYTEmZYYuUkPQQ5qCLUWQdpM21ROtkU+10M6Gs44vhCLzT5zcTJYF+cCpqH&#10;xoXzkDzFFdMtdLDK0RL7pkxE4TQ37J46ATudHJFtbYlsGwtkWpthu40xMpzMsGO8HUrcJuK4rx1u&#10;Lf0Iz9Z8gJ8S+qBz2wCAYZmpRM6Rllm8JEgmq+NBzCicWDoaeXO14GqiBy1t2di1Sipa8DDTRMNS&#10;U9zYYIOcxdOxLXwestaEYrrjWPTr9RHiopdiQ4QfbPS1sSt5EyoJluUFDMudqN5XiBoe37jyAMGS&#10;nWW1UAwrheXpk8eFoti2Flm9pTwse9rA55fAUkwT8mlWURr/e0oEiBhrxO3fm3oaM7vT7/m3/SZ6&#10;BZYPaB9v9xygr9R58j6hKFd27zu0fofgefceT0/2hJznMzz7+ms8fsxD9V1Hw7HG10/+/Dq9DSwV&#10;veDykk9wUr2AFPdtvHELl9vOYldmGrnLeOzKSEUR969M3yq0eM3dnojCnFSUlRQKUxqdPt6Ikw11&#10;OFJVgdKi3SjYmY2Swp04ceyocE8eWYKLsTiIyMNQUSCQHu+p5KHYnWSwZFDKil6lrlIEJUsser12&#10;/gyunG3tgmULviRXefH0SZwj13HuRC2uNtcieW0kvMfZoH7/blw9UYNTFQWIXjgHOkrDMHaUKrxd&#10;bDDVxhRmasPhpK8F/wk2WOhsCg9rc4zXUUfuZA1yVBZ4nm2OH4vJSR4KQWddEEFzAVDjg85D3uio&#10;mYrOGgJmNYFREMGRQVpNOkROtIZE56HWC9/T/pJwS6z30seJDHKd+8zww57ReLZTA7e2D0L9soHY&#10;bDMIq01GYJvHWGyb44j0gPHY4msFf4fhcNP6FCkeFigj7XM3R8VUJxyaMRlHyEXWzvTAEW9PRFlb&#10;0XfXRKyTE8qnTsLeie7IIXjmuo9Dmp0VUs1NkGFFwLS1QbqjNdLp+eS4OiLfzQ318+1xO/JTPFv1&#10;FzyP7wtsHoD2+KF4vF4VZ5drYG+AOjZ4aGCmjRbMdUZBfYgGRgxShpGyErzHqmKGpTr0xxggbb4t&#10;rsWYo2bdJAKlNzKW+SItOgT6yoNhojsKSWujYKengYRli1Czm0C5K5OcZZ4wF2vNviIcrihF3cEK&#10;cpUMyiM4WXf0FViePHlSaOTD764Iyp7AUgrKXwpL+bShKF3/FvrPApC3iZv/IwWSglGolxT3S+os&#10;30YSWEolGkIWDywjOM+vvvr5sBSl6MMUSdFL/ibJJ0auUxQGOr92Q3BQB3bnoyAjBfsytqA0Mwn7&#10;spOxLz8bpZxLJ1iW7y9BxYG9OFi2H4cqy9BEufPz584K9+KhlxiGHBx4KQWl/OdKJQ0Wb5IIW0Vg&#10;VKQ3wfIqq6volSWCkh3lJQLlpeZTL2B59vhRnG88iIuNZVgROAuzCQRNB/bh/NFyNOzfgeAZk6A9&#10;rD/sTY2wcsEMJITMgY+dAfRVB8LO3ByWujowG/wF8j31gHQTYJsKfswwxE9F09F5OJjAF4HOIyHo&#10;OOpHmouOI7No/8wuecvEEygfIhdKUMWhObQ9FzhK0KyahIpoU0RMVENp1Fg82GGKO8nKqA8fgjT3&#10;EVhnOhxbxqtju/dYpC10xO4oT5Ss9MYWbzOEWSkh18sOZVPtcXC6PSoJllWe7jjm64UDkybB30gf&#10;bqM0Ee3ogILx7tjt4owdE1yQOWEcsl2dkGFPcLQ0J/6bYae9DfJcx2Gnqwvy3V1R4D4eVXPH4bj/&#10;ABz274WiOQOxdcpIBNlrwU1fE3rqGlAZMRKjRqjCVksVCyyUkDRZHQf9CPTLBqFt0SAsshmO6GmW&#10;yFw0GUlh05AQOgPbIhdgV0wEVizwxpDeH2MWOd3J9hYImTkFNeT6K3dloKogR2i9XVOSj8MHilFL&#10;oDxWU9XVuIdgyaJM36mmYzjFzvKUbOg7afcREZYsaTGsWF8p7yx/LigVZSIVpd+/lxTFl9+zxOCr&#10;6BiLj/0PRHugvxMspTx7nX6Rs+zJHywWHYgSX3hF++QlnyCFREliYPI8f7dvXMMlgkbLiUY0Egjr&#10;Dh3EUQowx7h+p6EeLc2ncYHgeJXr/u7cxJ17ss+9Rfe+eUt2fykkRcl/plQiWEWJ18jvF8XXKAKj&#10;Ir2EpWxwd7H4VayjvMLi4tcuWIpFr5dayVESKBmWF06dIFfZgLNNh3Gu7iAu1JWiuaYI/h5u8POY&#10;jKbSYrRWFmJ/6nrYGuthtJoKbPV04DdxHGKD5mCB12RMsDeHqeZgDPror4hzJ2eZa07A1AJS1PA8&#10;RQff5zvih0of/HSUXWYowE6zdiE6a/1Jgeg8ukAAY+cRH4LofFrOIyc6h9wmAbV8Ip7vJ6daPBYV&#10;Kw0x304N6zyUkTe9F7LsP0XOZE1sm6iOpAlayJptgvxwN1TE+qIkYgrWu47CejddHJjriKoZ41Az&#10;xx37J5iheto4HJg+EXMNRmPiKG3EONojZ7wLEhwsEetggWRXco5THLFjkgMybSyQa2eBTHKYmfbO&#10;2O7kgjh7Ryw1s8ICExt4mFrBwVgXY0ZrQF1ZGxoj9TFWUweTDdUQ5aSO/GnKOBU8Ag+XK+H5ei10&#10;xg8HEobg+pJhWGjWD+sm6+J65HA0hxtjy6K5WBngi1WhgYgJ9yMnqgLlIQNgbWaGac42qNiRgoqC&#10;LFSSqngCgL17cIQyd7U8cXl1lVD8yhk8bgXLI/kwKMX6ytOnTwldR7rra8mgVDRG7M+FpaL3WipF&#10;6fd1kqb/7qToXN5WFGd+73pdrBRjaU/i6X9v0fMRgCmf8ejaL8CvgBhmpQAAFF9JREFU67i8hHP4&#10;+TK7HnRJxjFFfFOk36wYtrttlpgoeqIXCbRr/Tbf785dYZvXeQi6O/RgeMkPgx+SmNBeXCsRJ3wx&#10;ICg6/iaJ1ys6JkoRGBVJCkvRUYp1lQIsCZQ8A4UAS8oEMCwFULYQJLmu8uRxAuVxcpV1ONtQjbNH&#10;qtBWs5+We1FXkglvZyssmjUd9UU7cCw/GRHkxkYpDYWuphr0dLRgb22FcSwLPUyy04Oz0SiscNPB&#10;tbV6+CZeCz8mEhiSBqJj8xD8kKqGH/Ot8FOZJzrqQoCGJQTNCNIiAifBkxwnaslNkuvEoZnoqJiM&#10;r0vs8ThPHw8ytXArRRUX45VQOHMApur2haNKb6w2+RSFMwyQT0r30EHOHFMUhbiiJNAFW9y1EeWq&#10;irxAVxwOcEND0AzU+nmhysseWRMcMF1XG9MNtJHs7IR0JxtsISDGWplio40Z0lztkOFmj82ONljv&#10;YIellgTGseaYOMYUNqOMYaSuD00VXaiq6kJ7pAbMNdXhZaSNVS6aKJqrhpbw4bgfTc56/Ug8jx2O&#10;H+OG4duYwfg+ZhC+ix2M+sCB8NTviw3uargZpYTrywejPMgYGeEzsXbhLEyws4WbmzvGOTlAh561&#10;mcEY5CfH48ieLJQXZqFaaAG7G0fKSlFXyQMSVAnFr01HDgmZwCZpl5EX48S+CkspKLkItruxYbuD&#10;pZgGFEkRHKVSlE5fJ06L0vTfnbqLFdLt/yoS46qiY/+jX09vA0d5/SxYKvoSv1SKEob8se7UXWKW&#10;P0/ROVJJz+vpNT0RT/AsL3bHPxeWV85yN5E2oQiWYSmA8jQ7Si5+bUJbYy1a66pw5kglWqv34VRV&#10;IVprilGWsRmTLQwR7uuDQzuSUBgbDhuDURg5QgmjR+nAcIwedFVHQlVpMFRVhkNnqCrGDFWGuXI/&#10;TNLshdmGnyLc/GPE2L6HZJd3kTn1I+TMHozicAOc3OSEm3kT8FXpZPxQ7o2fyr3wYzmtF9vjqxxD&#10;PE7Txp2tw3ErfhBurO2HS4t7oyXwfTTN/BPyx32AuXr94KY1HMvGGaFwvh12+hghZ9ZY5HmTE5xq&#10;iC0e2tgd6oC6lfTdF07C0cAFaIhYgExPJ0zQVsE8ExPkeXlh/9wZyJnmjthx4xFl74RIWzsEWtjB&#10;y9AU4/WNYDbGkNz0aGiOJNeorIXR6qNhpWOAaWaWCBnvhqSJDiiZ8hlOLuyNa0t649HqT/CYvu/j&#10;9YPxeN0gPFk7EI9XD8LT9UPxaM0gcsCfwFrjU2ycqoo7K4fi/qoBBPphMB3+KcYoD4PqwIH4vFdv&#10;9Bs0FGNGaWCGmy1y41fh6J5sVBdmorokT+gyUltegvqqSjTWHESjXD3lCXKVp4+/HL2HW8EqGsFH&#10;2gpW0biwIiRZUjcpD0tF77AiiWnkbaQoff93khis5fe/LrZ2d83/qOcSn+8v0c+GJf+BPXWXPdXr&#10;cpx8TJSiRChKmojlE7Q0octLel53Ungdg+8N+jVgef3ieVzj/pTkKrlP5eWzXXWVXPR6+iQuUAA9&#10;f7we55rqcabhsADLtsMVaD24F6crCnD8QB5aSnchN3YF7A3HYMWCGTiSGYPwuR5QHjIE6iqaGKWs&#10;DDdTY8wcb4cJVgaw19eEsa4m3I2GY6LuMFioDsGoQQOh9Hl/DPisN77o9SEGfPIeBvd6D+r934O5&#10;+seYZPw5fKy/QNC4flg6oR82TvycgPYRyue/hyb/d9ES/CHOBn2AS0Hv42Jgb5zx/QAtnv+BkvF/&#10;RahxP4wj8IU7GSN1tiWyCJgFs41RMM8Ue0PscXS5B5pjFuJE2FwcXbgACZPc4DF2FAIdrAla7kia&#10;5IGVrhMw39oW7mOtYKVvAUMdI3JzulBT04CmqjoM1bXhrK8HX1srhFrZINpxHJKneaJwwQLsXrAQ&#10;h+aY4NT8f6Xv9wEuL/oUN5Z/jvsrB+Bh9AA8XjUYD1eNIHiOwK1V/RFp+T49j76InqGPq6uH4Pri&#10;/tjvrwcXrYH4+C/v4qMPemHEoGGwMtTHbFcbbFw0G4dyN6O+OBs1u3NwuKQAx0qL0FBZigZyk02H&#10;a3Di6GEcJ1AKAxAQJE80cB0lwfHkSbQ2nxaqFsSpusTGPSIopcWvLBGS7CZFR8luUr74VQrK18FS&#10;UZroqcS0qyht/3eRNGaK66LE2Cq//03H5CX/mf/Zpeh3vW6fYtHzu8d9LEn3H754nm+rHsOSP1Rc&#10;F7+cuP5b6vcGy+5g+Ca9LSxftoBVAMtT5CzJdVxoqsW5xqNoO1YjwLLlUDlaKktwqiwfx/fvRFNR&#10;Nhp2ZyJxaRCBcDTWB89G3oZQWOlpQVdHFzZGY2A1WhnTLQ2x2MMNi6c6YskkE5xfPho/blLGww3q&#10;uBilhPqQ4dg7ZzhSJo/ACofhWGA+FBNH9YfFiM+h1e8zjPz0Y/Tv9QF69/4Q/T7pjRF9Pob2oI9g&#10;PKwX7JU/wdRRvTDfqBcWW3yG1TafYp3dJ9hA4Fln8h78LFRgNUqTgKaOjV4mOBBiiZolE3Aqxg/1&#10;K+fh5Jow1C4OxxpXdxgR+KzHmmOOjQvGGxjDkNyxhpYmVNTUoKGiAV21UbDQHg1XndGYoaePYJOx&#10;WOdki8SJbtg+eQqSnVyw1dkVOZ4zUei7EDleM3HQWx0tC/+KS4s+I2fZB3dWfI6HAizZVQ7GN7GD&#10;8H2CMnbNHABHlb6I89THwVAt2h6BcEctjFEZic8/7QXN4YMw15U+K3IhiresQV1+Co6XZOHYngyh&#10;+PXw3nzUlpbg+MFSHD98iABZi1P1Mokj9cjqKBmUp9F2uhmtBEgpJEVHqQiWv6SeUtF7zlKUJnqq&#10;/+6gZIlxVFz/tSXe+7+SZLB79Xcp+q28Lf88XuoBgfKxTPcZmIrOebN6DEvpF5Jf707y1//aehM4&#10;5aUoAIhSdL68FF1zh5aKYPgm/WJYdnUXYVieP8lFsARLoa7yCFrra9BSW4mWmjI0VxbjJDnKpn07&#10;0FCcg2P529G0czPiAmfBdowmYkK8ETl3GiyMDDDNwQIhk+zgrKcOU00VeNuORaSHLVoIluAZ/3m6&#10;qTRVkhJpOLCNtGk4fojjab6G4fqS4TgZPBTV8wdj94zh2OY+AqtsBiPQZBA8dAfDUmsQdJX6QXVw&#10;P4wYMAgDBw9Cv8EDMJikPHQIdEYMhonWSGirq0NJSQX2emqYY6eLxdOcETNvBlbMmI7waZMx1cwS&#10;Oqo6UFXThqa6DlTIFWuSczSm6+zVNTCZoOljoItQMxMsNzVHlIkhVhEoE+wdsH2SCxKdnLDVyRUp&#10;5EIzJ05D7tQZSJ84nQDqiqoZA9HqR64yrC9usaskB/lkzWB8vX4YvtswFO1xw3FggQqctQfDU28w&#10;Aow+gaPyu9AY0IcyB70xYNAQTLXWR1KoJ8q2ROFIVgJq89NxlAdLL85FXUkuju3biYayIjTVlOP4&#10;0Uo0HeOZRepx+lgdmhtoyfWTJ2T1k63cl/J0izCrfGvLS0iKrV6l9ZQiKEVIskRIsl4HSfl3W5Hk&#10;08Ob9D+AlOn1gfy3kTxc/jNL+nvkf6di/caw/C31tn+sooTanX6NICDV3Vu3cY+kCIiv06uwvEZi&#10;SP7t8HbdwfLLMy+7i5wXWsCKsCRnWXcQbYcPCPWVLVVFgrNkWDZRsG4szMSxvBTUZm/E0jlTYGc0&#10;Gsvmz4TftEmwHK2N0EkOSAr2xEwHExhpjIS5jjpSZmqhM0lZNoJNujo6U1jK6NxK0EwibR5K0Bwi&#10;qDNhCDo29kP7hgH4ad0gfB09DI+ihuPm4qE4EzocDX7DUOE9CLnugxDrMgRhtoPgYzyA3N8QWGgo&#10;w1RFDWPVVaGlpgo1AuaIEUpQV1OGjoYutHX0oUb7tUYq0XfTgJPOGHiYGMCXvmu4qwOibK2xkZTk&#10;aIM4a0tstrdFrIUJ1hA4N5gaIcVtPFKnTkGSixvS3Cdj+wSS62Skjp+MzKneWGFvjlCDd7Br4p9w&#10;zPcDnAvtg1tL++FR9GDcpd/xZWR/7JjSH1YqQzD4iwHo//F7+OKDd/HpJ70wsF9/WNOzXDXbFbuj&#10;F6A0YTEqU1bjyM5E1HMmhQB5bF8eGksLcaxqH5oOleFkbbVsgHTBTcpauzZzIx7K/HDXkGYuduV6&#10;SR7Ojotbz/zt+K+iFLnJF0WvVwmO127JRO+bCMrXNdxR9K6/jf6rgbKncUl6Hq/zkrfF2NZTvR0M&#10;fr568jl8/Peot3uuPFqPbMSeV/a9KJ6VP/a3+t3CUpSihyQvRYm1O/3ageHXg+VLUEr7WMrDkiXC&#10;8stWWTEsw1Ishj3beBRnCZZnD+1HW81eAZanywsEd3ly706cIIdTT07nSE4CKtI2IHjaeDgbaCNs&#10;tjdMdLRhMHIwMpf6I2v5fKyeMwGTzQ3gMFoJu7374nnCACBrlMxhJqsRLHmGDlV0bhmJjk1KeB4/&#10;DD+Ry/whdjBpkKBv1w7B16vJma0eiGcrP8fTZV/gfkQfXAv7ENeCPsEFv4/R6Pshyqe/jx3O7yHJ&#10;4n1sdNXA5vnuiPV1Q9QMO7iaaGFQP3Kfw4dhga0lEqZOQPpkN6S7uyLV2x1p8ycjzpkg6WxP8HPE&#10;ZidTbHa0RqIzgd/FHputLZBiZ4UtBNDk8W7I9fBCmtskJLu4I8nJDUkEzSQvL+iR4+39zj/BaMA7&#10;mK7xH/A3fA9hY99FmPE7mDbqPRgPfQdGBEpTDRVoDOqNwX0/w3Bykma62gicZIPtoVOxZ9V8FG2I&#10;wL7ENajKjENt4XbU03Ov28/1k7txvGovmo5UEigP4lT9IaHYtZlcZXPjMVnjndPHZXWT5CJfKW7t&#10;cpCi5CEpSlH95LVrNwmUt0l3CJSv9i1WlB5Yit7110m+lOf3CsuexhT5+NOT6/gcMX7xtjSWSeNb&#10;T/Rzr3tb9eRzxHNY8r/5H6mefPfX66HEcb65LvN3CUupFD0keUkT6W8tEZaKpAiSohTBUhEwpbAU&#10;JV8MKzTwoUB7nussSeeP1eBCbRnOEDBbqorRWrUHLZW7cfpAPk5R4G4ozEJt3jbUZMZi35Yo+E92&#10;hrOxHkzH6KDPh+8jiBxYQcwiZK8IxtpZE2BITk75sw+x2OJTnInoR7BUedHvEonkOLvUufklMFnf&#10;EzS/WTcQT1f3w8MVn+He0l64HdkbV0N741wQ3SvgQ5ya/x6OzXoXNVP+AyXO/4Lddn8gaL6P0pBx&#10;qI/1QeOWeVjrMw4mYzRhrq2MIBsLpHlMQZmnF/InuBPwnLCZALnW0gAb7E2R7eWKLA975FAmIMnF&#10;joBph/TxzshydkSiBUHTaTxypnoie8p0pLhMIFi6Ionu5WNqiH5/+TM+/PCveO/dd/Def/wJH/7b&#10;v9C+P2JEr/fQ7+OPMGzwMBhoaENj6AAMHfw5jDVVsGC8GTYtcENmpBfyVi9E0cZIHNi6DgezknA4&#10;fzuOFuXg6L5CHD1QjIbK/TjORa8EyxMCLA8LkGw73oi2roHRz7WexpkeTuws7yalxa6v1k3KYHnj&#10;+h1ylLKBNRQBkqXoHe+JOB1Kgfl7hKUYWBUdk0oagHsKCEXXiNv/lST/u38PUvQ9e6b/YrCUih+M&#10;ohdemmh/icQEruhYd5LC8o5kv7CvC4yvA+dtCmSvg6VYHHuTgHmzC5bsLoXuIyQe4k4GzOM4e6IO&#10;Z7gotvEwzpO7PHO0Eq01XBxLDvNgCQGTXGZZIY7vy0NdURZqcpJwMC0BxQkrsHymB8z1dfHZhx9A&#10;te8XmGhuBovRalDr/SEs1YZhrostguz1sNDgE2x374M7a4bIBhdPIVe5VQWdDMtNI8hhjsDzzSPw&#10;fcJQfL2BQLmuPx6spPOXfYobi3vhStinOB/QC23ze6HZ9yM0Miin/RH7J/0LCl3+Gbsc/hXB6v8P&#10;cwyHo2jpDCQHT8Z8AlL2koVIDPTANEt9TNDRwkwdXYRZmCN+4kSkeEwjZ+mIqLH62Opmj0wPV+yY&#10;6oZUF0dym45ItrPDVisrbLVzIOc5RShyzZ7mLbjK1Ake8Le3R9+/vou//Osf8eGf/h1fvP8OlPt8&#10;gLEj+sBRYwAMhg+AprIStJRHYMSAAdCj5zHD2Qzr505CdgRBO2o2CtaHoDhxNcozEnAoLxm1u9NR&#10;X7wTx/YWovHAHjSV78fJylKcOliBE4dkg6KfaCJHeaIRZwRINpPacOHMWZzrKm6VOkmGpQhKqZOU&#10;AlIxKF9KqJ+8TrAkaN66eZfgKCtpkb7PbyNpGvy9SFF8YEnjCOuXAE287r8yFN9G4nP4R0r6v4vr&#10;v7Z+dVjyl2Xo8Jh6io7/EvFDECV9UPx5Usknavnj3Z2j6H7y58nrtbCUSB6S7CxfukvFsGS9CZaX&#10;Kch+ySMVESwvnG7AedbxWlxsOITz9TU4d7QCZw8fQFsN118W43T5bpwiYDbu34n6wkwczUnGwYx4&#10;HNi8BlOtjND/k48w6LPe6NfrE/R+/10M+uQTOOppI9jVHOs9LLFx/AgEmPTHPP1PkT+N3OK6EWhP&#10;JG1RQkfCcLSTvo8fgqcx/XE/+jOCZF/cIDd5JexjXAr+GOf9P0GL78c4PvsDNM16D7Wef0bVlH9H&#10;keu/ItP2n+Cl9P8w4K//hkEfvA9nwzGYZG2ELUFT0Ji+AkcSwrGb4LTJZwKCHG0wxUgXk/T14T3W&#10;HAsJnD4aKpg1YigWGRqSy3REvNM4bHJ2QZKjC1IcnJFK29vGTRAa82wZPwGrCZ4+xmMxrO/HGND3&#10;Q+gNHQQb1eFw11XDZLNRgkyUB0BrxEioqKpjtKYyvN0IwCFzsXtVCLnIxdi3eQWq0zaQU09C3Z5M&#10;1O/NQ/2+XWggF99QXoSmyr04cXA/TpCjPHmoAqePVKO1vh6tJ5rQQv8ZT7F1vo0yPOfOkM4L4nlV&#10;GZAMRrG4tTsnKW3pqgiUsgY8vJTCkkB5894vhqU0nUjT4z9aYnyQxovu4om4fN158pJex58jf/y/&#10;o8Rn8Y+Q9L8Tt+W/3y/Xffx/VjwA9rmG8ysAAAAASUVORK5CYIJQSwMEFAAGAAgAAAAhADU1NB7h&#10;AAAACwEAAA8AAABkcnMvZG93bnJldi54bWxMj8FqwzAQRO+F/oPYQm+NZLs1tet1CKHtKRSaFEJu&#10;irWxTSzJWIrt/H2VU3tc9jHzpljOumMjDa61BiFaCGBkKqtaUyP87D6eXoE5L42SnTWEcCUHy/L+&#10;rpC5spP5pnHraxZCjMslQuN9n3Puqoa0dAvbkwm/kx209OEcaq4GOYVw3fFYiJRr2ZrQ0Mie1g1V&#10;5+1FI3xOclol0fu4OZ/W18Pu5Wu/iQjx8WFevQHzNPs/GG76QR3K4HS0F6Mc6xBSEccBRYizBNgN&#10;EFkaxhwRkix6Bl4W/P+G8hcAAP//AwBQSwMEFAAGAAgAAAAhAKomDr68AAAAIQEAABkAAABkcnMv&#10;X3JlbHMvZTJvRG9jLnhtbC5yZWxzhI9BasMwEEX3hdxBzD6WnUUoxbI3oeBtSA4wSGNZxBoJSS31&#10;7SPIJoFAl/M//z2mH//8Kn4pZRdYQde0IIh1MI6tguvle/8JIhdkg2tgUrBRhnHYffRnWrHUUV5c&#10;zKJSOCtYSolfUma9kMfchEhcmzkkj6WeycqI+oaW5KFtjzI9M2B4YYrJKEiT6UBctljN/7PDPDtN&#10;p6B/PHF5o5DOV3cFYrJUFHgyDh9h10S2IIdevjw23AEAAP//AwBQSwECLQAUAAYACAAAACEAsYJn&#10;tgoBAAATAgAAEwAAAAAAAAAAAAAAAAAAAAAAW0NvbnRlbnRfVHlwZXNdLnhtbFBLAQItABQABgAI&#10;AAAAIQA4/SH/1gAAAJQBAAALAAAAAAAAAAAAAAAAADsBAABfcmVscy8ucmVsc1BLAQItABQABgAI&#10;AAAAIQAm/7HtWAMAANAHAAAOAAAAAAAAAAAAAAAAADoCAABkcnMvZTJvRG9jLnhtbFBLAQItAAoA&#10;AAAAAAAAIQCOtrzoexQEAHsUBAAUAAAAAAAAAAAAAAAAAL4FAABkcnMvbWVkaWEvaW1hZ2UxLnBu&#10;Z1BLAQItABQABgAIAAAAIQA1NTQe4QAAAAsBAAAPAAAAAAAAAAAAAAAAAGsaBABkcnMvZG93bnJl&#10;di54bWxQSwECLQAUAAYACAAAACEAqiYOvrwAAAAhAQAAGQAAAAAAAAAAAAAAAAB5GwQAZHJzL19y&#10;ZWxzL2Uyb0RvYy54bWwucmVsc1BLBQYAAAAABgAGAHwBAABsHAQ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7" o:spid="_x0000_s1028" type="#_x0000_t75" style="position:absolute;left:548;top:-457;width:29172;height:1947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ScHMxAAAANsAAAAPAAAAZHJzL2Rvd25yZXYueG1sRI9Ba8JA&#10;FITvBf/D8gRvzSZCRaKr2BapgXpo9GBvj+xrEpp9G3ZXk/77bkHocZiZb5j1djSduJHzrWUFWZKC&#10;IK6sbrlWcD7tH5cgfEDW2FkmBT/kYbuZPKwx13bgD7qVoRYRwj5HBU0IfS6lrxoy6BPbE0fvyzqD&#10;IUpXS+1wiHDTyXmaLqTBluNCgz29NFR9l1ej4G3JPnvnIz2bS5GNu89FWbyiUrPpuFuBCDSG//C9&#10;fdAKnubw9yX+ALn5BQAA//8DAFBLAQItABQABgAIAAAAIQDb4fbL7gAAAIUBAAATAAAAAAAAAAAA&#10;AAAAAAAAAABbQ29udGVudF9UeXBlc10ueG1sUEsBAi0AFAAGAAgAAAAhAFr0LFu/AAAAFQEAAAsA&#10;AAAAAAAAAAAAAAAAHwEAAF9yZWxzLy5yZWxzUEsBAi0AFAAGAAgAAAAhAGVJwczEAAAA2wAAAA8A&#10;AAAAAAAAAAAAAAAABwIAAGRycy9kb3ducmV2LnhtbFBLBQYAAAAAAwADALcAAAD4AgAAAAA=&#10;">
                  <v:imagedata r:id="rId47" o:title=""/>
                </v:shape>
                <v:shape id="_x0000_s1029" type="#_x0000_t202" style="position:absolute;top:19842;width:31407;height:26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2dzKwwAAANsAAAAPAAAAZHJzL2Rvd25yZXYueG1sRI/dasJA&#10;FITvC77DcgRvim6sjbapq1ShxduoD3DMHpPQ7NmQXfPz9l1B8HKYmW+Y9bY3lWipcaVlBfNZBII4&#10;s7rkXMH59DP9AOE8ssbKMikYyMF2M3pZY6Jtxym1R5+LAGGXoILC+zqR0mUFGXQzWxMH72obgz7I&#10;Jpe6wS7ATSXfomgpDZYcFgqsaV9Q9ne8GQXXQ/caf3aXX39epe/LHZarix2Umoz77y8Qnnr/DD/a&#10;B60gXsD9S/gBcvMPAAD//wMAUEsBAi0AFAAGAAgAAAAhANvh9svuAAAAhQEAABMAAAAAAAAAAAAA&#10;AAAAAAAAAFtDb250ZW50X1R5cGVzXS54bWxQSwECLQAUAAYACAAAACEAWvQsW78AAAAVAQAACwAA&#10;AAAAAAAAAAAAAAAfAQAAX3JlbHMvLnJlbHNQSwECLQAUAAYACAAAACEA69ncysMAAADbAAAADwAA&#10;AAAAAAAAAAAAAAAHAgAAZHJzL2Rvd25yZXYueG1sUEsFBgAAAAADAAMAtwAAAPcCAAAAAA==&#10;" stroked="f">
                  <v:textbox>
                    <w:txbxContent>
                      <w:p w14:paraId="07336148" w14:textId="77777777" w:rsidR="0022279F" w:rsidRPr="00DB1A55" w:rsidRDefault="0022279F" w:rsidP="005A468C">
                        <w:pPr>
                          <w:pStyle w:val="Caption"/>
                          <w:spacing w:before="0" w:after="0"/>
                          <w:rPr>
                            <w:rFonts w:ascii="Arial" w:eastAsia="Calibri" w:hAnsi="Arial" w:cs="Arial"/>
                            <w:b w:val="0"/>
                            <w:bCs/>
                            <w:noProof/>
                            <w:color w:val="000000"/>
                            <w:sz w:val="16"/>
                            <w:szCs w:val="16"/>
                          </w:rPr>
                        </w:pPr>
                        <w:r w:rsidRPr="00DB1A55">
                          <w:rPr>
                            <w:rFonts w:ascii="Arial" w:hAnsi="Arial" w:cs="Arial"/>
                            <w:b w:val="0"/>
                            <w:bCs/>
                            <w:sz w:val="16"/>
                            <w:szCs w:val="16"/>
                          </w:rPr>
                          <w:t>Mel Bald, The Passionate Nutritionist</w:t>
                        </w:r>
                      </w:p>
                      <w:p w14:paraId="5927B1A4" w14:textId="77777777" w:rsidR="0022279F" w:rsidRDefault="0022279F"/>
                    </w:txbxContent>
                  </v:textbox>
                </v:shape>
                <w10:wrap type="tight"/>
              </v:group>
            </w:pict>
          </mc:Fallback>
        </mc:AlternateContent>
      </w:r>
      <w:r w:rsidR="004B64E1" w:rsidRPr="008B6B7F">
        <w:rPr>
          <w:rFonts w:ascii="Arial" w:hAnsi="Arial" w:cs="Arial"/>
          <w:b/>
          <w:color w:val="003361"/>
          <w:sz w:val="24"/>
          <w:szCs w:val="24"/>
        </w:rPr>
        <w:t>Other achievements</w:t>
      </w:r>
    </w:p>
    <w:p w14:paraId="4491BBBE" w14:textId="77777777" w:rsidR="00D96F1E" w:rsidRPr="008B6B7F" w:rsidRDefault="00D96F1E" w:rsidP="00F42CD5">
      <w:pPr>
        <w:spacing w:before="100" w:after="100"/>
        <w:rPr>
          <w:rFonts w:ascii="Arial" w:hAnsi="Arial" w:cs="Arial"/>
          <w:b/>
          <w:color w:val="003361"/>
          <w:sz w:val="20"/>
          <w:szCs w:val="20"/>
        </w:rPr>
      </w:pPr>
      <w:r w:rsidRPr="008B6B7F">
        <w:rPr>
          <w:rFonts w:ascii="Arial" w:hAnsi="Arial" w:cs="Arial"/>
          <w:b/>
          <w:color w:val="003361"/>
          <w:sz w:val="20"/>
          <w:szCs w:val="20"/>
        </w:rPr>
        <w:t xml:space="preserve">Building healthy eating habits </w:t>
      </w:r>
    </w:p>
    <w:p w14:paraId="6523ADA9" w14:textId="16760DE0" w:rsidR="004B64E1" w:rsidRPr="00D96F1E" w:rsidRDefault="004B64E1" w:rsidP="00F42CD5">
      <w:pPr>
        <w:pStyle w:val="CommentText"/>
        <w:spacing w:before="100" w:after="100" w:line="270" w:lineRule="atLeast"/>
        <w:rPr>
          <w:rFonts w:ascii="Arial" w:eastAsia="Calibri" w:hAnsi="Arial" w:cs="Arial"/>
          <w:color w:val="000000"/>
          <w:spacing w:val="0"/>
        </w:rPr>
      </w:pPr>
      <w:r w:rsidRPr="00D96F1E">
        <w:rPr>
          <w:rFonts w:ascii="Arial" w:eastAsia="Calibri" w:hAnsi="Arial" w:cs="Arial"/>
          <w:color w:val="000000"/>
          <w:spacing w:val="0"/>
        </w:rPr>
        <w:t xml:space="preserve">As part of the City’s Eat Well Live Well campaign, and in partnership with Geelong Regional Library Corporation, </w:t>
      </w:r>
      <w:r w:rsidR="456055D9" w:rsidRPr="00D96F1E">
        <w:rPr>
          <w:rFonts w:ascii="Arial" w:eastAsia="Calibri" w:hAnsi="Arial" w:cs="Arial"/>
          <w:color w:val="000000"/>
          <w:spacing w:val="0"/>
        </w:rPr>
        <w:t xml:space="preserve">our community </w:t>
      </w:r>
      <w:r w:rsidRPr="00D96F1E">
        <w:rPr>
          <w:rFonts w:ascii="Arial" w:eastAsia="Calibri" w:hAnsi="Arial" w:cs="Arial"/>
          <w:color w:val="000000"/>
          <w:spacing w:val="0"/>
        </w:rPr>
        <w:t xml:space="preserve">had the opportunity to attend free information sessions to learn key tips on meal planning and preparation with Mel Bald, The Passionate Nutritionist. </w:t>
      </w:r>
    </w:p>
    <w:p w14:paraId="0D5AE76B" w14:textId="4EDFD6EA" w:rsidR="006275FA" w:rsidRPr="00D96F1E" w:rsidRDefault="004B64E1" w:rsidP="00F42CD5">
      <w:pPr>
        <w:spacing w:before="100" w:after="100"/>
        <w:rPr>
          <w:rFonts w:ascii="Arial" w:eastAsia="Calibri" w:hAnsi="Arial" w:cs="Arial"/>
          <w:sz w:val="22"/>
          <w:szCs w:val="22"/>
        </w:rPr>
      </w:pPr>
      <w:r w:rsidRPr="00D96F1E">
        <w:rPr>
          <w:rFonts w:ascii="Arial" w:eastAsia="Calibri" w:hAnsi="Arial" w:cs="Arial"/>
          <w:color w:val="000000"/>
          <w:spacing w:val="0"/>
          <w:sz w:val="20"/>
          <w:szCs w:val="20"/>
        </w:rPr>
        <w:t xml:space="preserve">The sessions were held in Waurn Ponds, Corio and Leopold, and aimed at saving time, </w:t>
      </w:r>
      <w:proofErr w:type="gramStart"/>
      <w:r w:rsidRPr="00D96F1E">
        <w:rPr>
          <w:rFonts w:ascii="Arial" w:eastAsia="Calibri" w:hAnsi="Arial" w:cs="Arial"/>
          <w:color w:val="000000"/>
          <w:spacing w:val="0"/>
          <w:sz w:val="20"/>
          <w:szCs w:val="20"/>
        </w:rPr>
        <w:t>money</w:t>
      </w:r>
      <w:proofErr w:type="gramEnd"/>
      <w:r w:rsidRPr="00D96F1E">
        <w:rPr>
          <w:rFonts w:ascii="Arial" w:eastAsia="Calibri" w:hAnsi="Arial" w:cs="Arial"/>
          <w:color w:val="000000"/>
          <w:spacing w:val="0"/>
          <w:sz w:val="20"/>
          <w:szCs w:val="20"/>
        </w:rPr>
        <w:t xml:space="preserve"> and stress with ideas on how to create a healthy recipe bank and apps to make meal preparation easier.</w:t>
      </w:r>
    </w:p>
    <w:p w14:paraId="4CE79951" w14:textId="77777777" w:rsidR="00F802E3" w:rsidRDefault="00F802E3" w:rsidP="00F802E3">
      <w:pPr>
        <w:spacing w:before="200" w:after="100"/>
        <w:rPr>
          <w:rFonts w:ascii="Arial" w:hAnsi="Arial" w:cs="Arial"/>
          <w:b/>
          <w:color w:val="003361"/>
          <w:sz w:val="24"/>
          <w:szCs w:val="24"/>
        </w:rPr>
      </w:pPr>
    </w:p>
    <w:p w14:paraId="17DF3F18" w14:textId="602D822B" w:rsidR="006275FA" w:rsidRPr="008B6B7F" w:rsidRDefault="006275FA" w:rsidP="00F802E3">
      <w:pPr>
        <w:spacing w:before="200" w:after="100"/>
        <w:rPr>
          <w:rFonts w:ascii="Arial" w:hAnsi="Arial" w:cs="Arial"/>
          <w:b/>
          <w:color w:val="003361"/>
          <w:sz w:val="24"/>
          <w:szCs w:val="24"/>
        </w:rPr>
      </w:pPr>
      <w:r w:rsidRPr="008B6B7F">
        <w:rPr>
          <w:rFonts w:ascii="Arial" w:hAnsi="Arial" w:cs="Arial"/>
          <w:b/>
          <w:color w:val="003361"/>
          <w:sz w:val="24"/>
          <w:szCs w:val="24"/>
        </w:rPr>
        <w:t>Health Priority 3: Increasing active living</w:t>
      </w:r>
    </w:p>
    <w:tbl>
      <w:tblPr>
        <w:tblW w:w="10740" w:type="dxa"/>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Look w:val="04A0" w:firstRow="1" w:lastRow="0" w:firstColumn="1" w:lastColumn="0" w:noHBand="0" w:noVBand="1"/>
      </w:tblPr>
      <w:tblGrid>
        <w:gridCol w:w="7225"/>
        <w:gridCol w:w="2408"/>
        <w:gridCol w:w="1107"/>
      </w:tblGrid>
      <w:tr w:rsidR="00355D7F" w:rsidRPr="006A4F97" w14:paraId="001E6AAC" w14:textId="77777777" w:rsidTr="009560FA">
        <w:trPr>
          <w:trHeight w:val="507"/>
        </w:trPr>
        <w:tc>
          <w:tcPr>
            <w:tcW w:w="7225" w:type="dxa"/>
            <w:tcBorders>
              <w:top w:val="single" w:sz="4" w:space="0" w:color="BFBFBF"/>
              <w:left w:val="single" w:sz="4" w:space="0" w:color="BFBFBF"/>
              <w:bottom w:val="single" w:sz="4" w:space="0" w:color="BFBFBF"/>
              <w:right w:val="single" w:sz="4" w:space="0" w:color="BFBFBF"/>
            </w:tcBorders>
            <w:shd w:val="clear" w:color="auto" w:fill="1F497D"/>
            <w:vAlign w:val="bottom"/>
            <w:hideMark/>
          </w:tcPr>
          <w:p w14:paraId="6CF6789E" w14:textId="4460778D" w:rsidR="00355D7F" w:rsidRPr="006A4F97" w:rsidRDefault="00355D7F" w:rsidP="00355D7F">
            <w:pPr>
              <w:spacing w:before="40" w:after="80"/>
              <w:ind w:left="360" w:hanging="360"/>
              <w:rPr>
                <w:rFonts w:ascii="Arial" w:hAnsi="Arial" w:cs="Arial"/>
                <w:b/>
                <w:bCs/>
                <w:sz w:val="20"/>
                <w:szCs w:val="20"/>
              </w:rPr>
            </w:pPr>
            <w:r w:rsidRPr="004A73E3">
              <w:rPr>
                <w:rFonts w:ascii="Arial" w:hAnsi="Arial" w:cs="Arial"/>
                <w:b/>
                <w:bCs/>
                <w:color w:val="FFFFFF"/>
                <w:sz w:val="18"/>
                <w:szCs w:val="18"/>
              </w:rPr>
              <w:t>KEY ACTIONS</w:t>
            </w:r>
          </w:p>
        </w:tc>
        <w:tc>
          <w:tcPr>
            <w:tcW w:w="2408" w:type="dxa"/>
            <w:tcBorders>
              <w:top w:val="single" w:sz="4" w:space="0" w:color="BFBFBF"/>
              <w:left w:val="single" w:sz="4" w:space="0" w:color="BFBFBF"/>
              <w:bottom w:val="single" w:sz="4" w:space="0" w:color="BFBFBF"/>
              <w:right w:val="single" w:sz="4" w:space="0" w:color="BFBFBF"/>
            </w:tcBorders>
            <w:shd w:val="clear" w:color="auto" w:fill="1F497D"/>
            <w:vAlign w:val="bottom"/>
            <w:hideMark/>
          </w:tcPr>
          <w:p w14:paraId="467E327E" w14:textId="30C6668E" w:rsidR="00355D7F" w:rsidRPr="006A4F97" w:rsidRDefault="00355D7F" w:rsidP="00355D7F">
            <w:pPr>
              <w:spacing w:before="40" w:after="80"/>
              <w:jc w:val="center"/>
              <w:rPr>
                <w:rFonts w:ascii="Arial" w:hAnsi="Arial" w:cs="Arial"/>
                <w:sz w:val="20"/>
                <w:szCs w:val="20"/>
              </w:rPr>
            </w:pPr>
            <w:r w:rsidRPr="004A73E3">
              <w:rPr>
                <w:rFonts w:ascii="Arial" w:hAnsi="Arial" w:cs="Arial"/>
                <w:b/>
                <w:bCs/>
                <w:color w:val="FFFFFF"/>
                <w:sz w:val="18"/>
                <w:szCs w:val="18"/>
              </w:rPr>
              <w:t>STRATEGIC DIRECTION</w:t>
            </w:r>
          </w:p>
        </w:tc>
        <w:tc>
          <w:tcPr>
            <w:tcW w:w="1107" w:type="dxa"/>
            <w:tcBorders>
              <w:top w:val="single" w:sz="4" w:space="0" w:color="BFBFBF"/>
              <w:left w:val="single" w:sz="4" w:space="0" w:color="BFBFBF"/>
              <w:bottom w:val="single" w:sz="4" w:space="0" w:color="BFBFBF"/>
              <w:right w:val="single" w:sz="4" w:space="0" w:color="BFBFBF"/>
            </w:tcBorders>
            <w:shd w:val="clear" w:color="auto" w:fill="1F497D"/>
            <w:vAlign w:val="bottom"/>
            <w:hideMark/>
          </w:tcPr>
          <w:p w14:paraId="7263F798" w14:textId="67746F25" w:rsidR="00355D7F" w:rsidRPr="006A4F97" w:rsidRDefault="00355D7F" w:rsidP="00355D7F">
            <w:pPr>
              <w:spacing w:before="40" w:after="80"/>
              <w:jc w:val="center"/>
              <w:rPr>
                <w:rFonts w:ascii="Arial" w:hAnsi="Arial" w:cs="Arial"/>
                <w:sz w:val="20"/>
                <w:szCs w:val="20"/>
              </w:rPr>
            </w:pPr>
            <w:r w:rsidRPr="004A73E3">
              <w:rPr>
                <w:rFonts w:ascii="Arial" w:hAnsi="Arial" w:cs="Arial"/>
                <w:b/>
                <w:bCs/>
                <w:color w:val="FFFFFF"/>
                <w:sz w:val="18"/>
                <w:szCs w:val="18"/>
              </w:rPr>
              <w:t>PAGE</w:t>
            </w:r>
          </w:p>
        </w:tc>
      </w:tr>
      <w:tr w:rsidR="006275FA" w:rsidRPr="00E3717F" w14:paraId="76CC1478" w14:textId="77777777" w:rsidTr="009560FA">
        <w:trPr>
          <w:trHeight w:val="606"/>
        </w:trPr>
        <w:tc>
          <w:tcPr>
            <w:tcW w:w="7225" w:type="dxa"/>
            <w:tcBorders>
              <w:top w:val="single" w:sz="4" w:space="0" w:color="BFBFBF"/>
              <w:left w:val="single" w:sz="4" w:space="0" w:color="BFBFBF"/>
              <w:bottom w:val="single" w:sz="4" w:space="0" w:color="BFBFBF"/>
              <w:right w:val="single" w:sz="4" w:space="0" w:color="BFBFBF"/>
            </w:tcBorders>
            <w:vAlign w:val="center"/>
            <w:hideMark/>
          </w:tcPr>
          <w:p w14:paraId="29EF040E" w14:textId="77777777" w:rsidR="006275FA" w:rsidRPr="00573EF9" w:rsidRDefault="006275FA" w:rsidP="00355D7F">
            <w:pPr>
              <w:spacing w:before="100" w:after="100"/>
              <w:rPr>
                <w:rFonts w:ascii="Arial" w:hAnsi="Arial" w:cs="Arial"/>
                <w:sz w:val="20"/>
                <w:szCs w:val="20"/>
              </w:rPr>
            </w:pPr>
            <w:r w:rsidRPr="00573EF9">
              <w:rPr>
                <w:rFonts w:ascii="Arial" w:hAnsi="Arial" w:cs="Arial"/>
                <w:sz w:val="20"/>
                <w:szCs w:val="20"/>
              </w:rPr>
              <w:t>Deliver programs and services that improve health and wellbeing outcomes across all life stages in our leisure services</w:t>
            </w:r>
          </w:p>
        </w:tc>
        <w:tc>
          <w:tcPr>
            <w:tcW w:w="2408" w:type="dxa"/>
            <w:tcBorders>
              <w:top w:val="single" w:sz="4" w:space="0" w:color="BFBFBF"/>
              <w:left w:val="single" w:sz="4" w:space="0" w:color="BFBFBF"/>
              <w:bottom w:val="single" w:sz="4" w:space="0" w:color="BFBFBF"/>
              <w:right w:val="single" w:sz="4" w:space="0" w:color="BFBFBF"/>
            </w:tcBorders>
            <w:vAlign w:val="center"/>
            <w:hideMark/>
          </w:tcPr>
          <w:p w14:paraId="517B5013" w14:textId="77777777" w:rsidR="006275FA" w:rsidRPr="00573EF9" w:rsidRDefault="006275FA" w:rsidP="00355D7F">
            <w:pPr>
              <w:spacing w:before="40" w:after="80"/>
              <w:jc w:val="center"/>
              <w:rPr>
                <w:rFonts w:ascii="Arial" w:hAnsi="Arial" w:cs="Arial"/>
                <w:sz w:val="20"/>
                <w:szCs w:val="20"/>
              </w:rPr>
            </w:pPr>
            <w:r w:rsidRPr="00573EF9">
              <w:rPr>
                <w:rFonts w:ascii="Arial" w:hAnsi="Arial" w:cs="Arial"/>
                <w:sz w:val="20"/>
                <w:szCs w:val="20"/>
              </w:rPr>
              <w:t>1</w:t>
            </w:r>
          </w:p>
        </w:tc>
        <w:tc>
          <w:tcPr>
            <w:tcW w:w="1107" w:type="dxa"/>
            <w:tcBorders>
              <w:top w:val="single" w:sz="4" w:space="0" w:color="BFBFBF"/>
              <w:left w:val="single" w:sz="4" w:space="0" w:color="BFBFBF"/>
              <w:bottom w:val="single" w:sz="4" w:space="0" w:color="BFBFBF"/>
              <w:right w:val="single" w:sz="4" w:space="0" w:color="BFBFBF"/>
            </w:tcBorders>
            <w:vAlign w:val="center"/>
          </w:tcPr>
          <w:p w14:paraId="02BBB99B" w14:textId="36690563" w:rsidR="006275FA" w:rsidRPr="00001454" w:rsidRDefault="000B28C9" w:rsidP="00355D7F">
            <w:pPr>
              <w:spacing w:before="40" w:after="80"/>
              <w:jc w:val="center"/>
              <w:rPr>
                <w:rFonts w:ascii="Arial" w:hAnsi="Arial" w:cs="Arial"/>
                <w:sz w:val="20"/>
                <w:szCs w:val="20"/>
              </w:rPr>
            </w:pPr>
            <w:r w:rsidRPr="00001454">
              <w:rPr>
                <w:rFonts w:ascii="Arial" w:hAnsi="Arial" w:cs="Arial"/>
                <w:sz w:val="20"/>
                <w:szCs w:val="20"/>
              </w:rPr>
              <w:t>4</w:t>
            </w:r>
            <w:r w:rsidR="00E128E2" w:rsidRPr="00001454">
              <w:rPr>
                <w:rFonts w:ascii="Arial" w:hAnsi="Arial" w:cs="Arial"/>
                <w:sz w:val="20"/>
                <w:szCs w:val="20"/>
              </w:rPr>
              <w:t>3</w:t>
            </w:r>
          </w:p>
        </w:tc>
      </w:tr>
      <w:tr w:rsidR="000B28C9" w:rsidRPr="00E3717F" w14:paraId="4F41C14E" w14:textId="77777777" w:rsidTr="009560FA">
        <w:trPr>
          <w:trHeight w:val="605"/>
        </w:trPr>
        <w:tc>
          <w:tcPr>
            <w:tcW w:w="7225" w:type="dxa"/>
            <w:tcBorders>
              <w:top w:val="single" w:sz="4" w:space="0" w:color="BFBFBF"/>
              <w:left w:val="single" w:sz="4" w:space="0" w:color="BFBFBF"/>
              <w:bottom w:val="single" w:sz="4" w:space="0" w:color="BFBFBF"/>
              <w:right w:val="single" w:sz="4" w:space="0" w:color="BFBFBF"/>
            </w:tcBorders>
            <w:vAlign w:val="center"/>
          </w:tcPr>
          <w:p w14:paraId="5B59CD1B" w14:textId="69C999ED" w:rsidR="000B28C9" w:rsidRPr="00573EF9" w:rsidRDefault="000B28C9" w:rsidP="000B28C9">
            <w:pPr>
              <w:spacing w:before="100" w:after="100"/>
              <w:rPr>
                <w:rFonts w:ascii="Arial" w:hAnsi="Arial" w:cs="Arial"/>
                <w:sz w:val="20"/>
                <w:szCs w:val="20"/>
              </w:rPr>
            </w:pPr>
            <w:r w:rsidRPr="00573EF9">
              <w:rPr>
                <w:rFonts w:ascii="Arial" w:hAnsi="Arial" w:cs="Arial"/>
                <w:sz w:val="20"/>
                <w:szCs w:val="20"/>
              </w:rPr>
              <w:t>Continue to advocate for funding to deliver the Northern Aquatic and Community Hub</w:t>
            </w:r>
          </w:p>
        </w:tc>
        <w:tc>
          <w:tcPr>
            <w:tcW w:w="2408" w:type="dxa"/>
            <w:tcBorders>
              <w:top w:val="single" w:sz="4" w:space="0" w:color="BFBFBF"/>
              <w:left w:val="single" w:sz="4" w:space="0" w:color="BFBFBF"/>
              <w:bottom w:val="single" w:sz="4" w:space="0" w:color="BFBFBF"/>
              <w:right w:val="single" w:sz="4" w:space="0" w:color="BFBFBF"/>
            </w:tcBorders>
            <w:vAlign w:val="center"/>
          </w:tcPr>
          <w:p w14:paraId="1F1E62B2" w14:textId="76230B6F" w:rsidR="000B28C9" w:rsidRPr="00573EF9" w:rsidRDefault="000B28C9" w:rsidP="000B28C9">
            <w:pPr>
              <w:spacing w:before="40" w:after="80"/>
              <w:jc w:val="center"/>
              <w:rPr>
                <w:rFonts w:ascii="Arial" w:hAnsi="Arial" w:cs="Arial"/>
                <w:sz w:val="20"/>
                <w:szCs w:val="20"/>
              </w:rPr>
            </w:pPr>
            <w:r w:rsidRPr="00573EF9">
              <w:rPr>
                <w:rFonts w:ascii="Arial" w:hAnsi="Arial" w:cs="Arial"/>
                <w:sz w:val="20"/>
                <w:szCs w:val="20"/>
              </w:rPr>
              <w:t>1</w:t>
            </w:r>
          </w:p>
        </w:tc>
        <w:tc>
          <w:tcPr>
            <w:tcW w:w="1107" w:type="dxa"/>
            <w:tcBorders>
              <w:top w:val="single" w:sz="4" w:space="0" w:color="BFBFBF"/>
              <w:left w:val="single" w:sz="4" w:space="0" w:color="BFBFBF"/>
              <w:bottom w:val="single" w:sz="4" w:space="0" w:color="BFBFBF"/>
              <w:right w:val="single" w:sz="4" w:space="0" w:color="BFBFBF"/>
            </w:tcBorders>
            <w:vAlign w:val="center"/>
          </w:tcPr>
          <w:p w14:paraId="6BBD10FE" w14:textId="76008034" w:rsidR="000B28C9" w:rsidRPr="00001454" w:rsidRDefault="000B28C9" w:rsidP="000B28C9">
            <w:pPr>
              <w:spacing w:before="40" w:after="80"/>
              <w:jc w:val="center"/>
              <w:rPr>
                <w:rFonts w:ascii="Arial" w:hAnsi="Arial" w:cs="Arial"/>
                <w:sz w:val="20"/>
                <w:szCs w:val="20"/>
              </w:rPr>
            </w:pPr>
            <w:r w:rsidRPr="00001454">
              <w:rPr>
                <w:rFonts w:ascii="Arial" w:hAnsi="Arial" w:cs="Arial"/>
                <w:sz w:val="20"/>
                <w:szCs w:val="20"/>
              </w:rPr>
              <w:t>4</w:t>
            </w:r>
            <w:r w:rsidR="00E128E2" w:rsidRPr="00001454">
              <w:rPr>
                <w:rFonts w:ascii="Arial" w:hAnsi="Arial" w:cs="Arial"/>
                <w:sz w:val="20"/>
                <w:szCs w:val="20"/>
              </w:rPr>
              <w:t>7</w:t>
            </w:r>
          </w:p>
        </w:tc>
      </w:tr>
      <w:tr w:rsidR="006275FA" w:rsidRPr="00E3717F" w14:paraId="210BE0C1" w14:textId="77777777" w:rsidTr="009560FA">
        <w:trPr>
          <w:trHeight w:val="605"/>
        </w:trPr>
        <w:tc>
          <w:tcPr>
            <w:tcW w:w="7225" w:type="dxa"/>
            <w:tcBorders>
              <w:top w:val="single" w:sz="4" w:space="0" w:color="BFBFBF"/>
              <w:left w:val="single" w:sz="4" w:space="0" w:color="BFBFBF"/>
              <w:bottom w:val="single" w:sz="4" w:space="0" w:color="BFBFBF"/>
              <w:right w:val="single" w:sz="4" w:space="0" w:color="BFBFBF"/>
            </w:tcBorders>
            <w:vAlign w:val="center"/>
            <w:hideMark/>
          </w:tcPr>
          <w:p w14:paraId="0E3A4366" w14:textId="77777777" w:rsidR="006275FA" w:rsidRPr="00573EF9" w:rsidRDefault="006275FA" w:rsidP="00355D7F">
            <w:pPr>
              <w:spacing w:before="100" w:after="100"/>
              <w:rPr>
                <w:rFonts w:ascii="Arial" w:hAnsi="Arial" w:cs="Arial"/>
                <w:sz w:val="20"/>
                <w:szCs w:val="20"/>
              </w:rPr>
            </w:pPr>
            <w:r w:rsidRPr="00573EF9">
              <w:rPr>
                <w:rFonts w:ascii="Arial" w:hAnsi="Arial" w:cs="Arial"/>
                <w:sz w:val="20"/>
                <w:szCs w:val="20"/>
              </w:rPr>
              <w:t>Progress the design and construction of the Northern Bellarine Aquatic Centre</w:t>
            </w:r>
          </w:p>
        </w:tc>
        <w:tc>
          <w:tcPr>
            <w:tcW w:w="2408" w:type="dxa"/>
            <w:tcBorders>
              <w:top w:val="single" w:sz="4" w:space="0" w:color="BFBFBF"/>
              <w:left w:val="single" w:sz="4" w:space="0" w:color="BFBFBF"/>
              <w:bottom w:val="single" w:sz="4" w:space="0" w:color="BFBFBF"/>
              <w:right w:val="single" w:sz="4" w:space="0" w:color="BFBFBF"/>
            </w:tcBorders>
            <w:vAlign w:val="center"/>
            <w:hideMark/>
          </w:tcPr>
          <w:p w14:paraId="6C385793" w14:textId="77777777" w:rsidR="006275FA" w:rsidRPr="00573EF9" w:rsidRDefault="006275FA" w:rsidP="00355D7F">
            <w:pPr>
              <w:spacing w:before="40" w:after="80"/>
              <w:jc w:val="center"/>
              <w:rPr>
                <w:rFonts w:ascii="Arial" w:hAnsi="Arial" w:cs="Arial"/>
                <w:sz w:val="20"/>
                <w:szCs w:val="20"/>
              </w:rPr>
            </w:pPr>
            <w:r w:rsidRPr="00573EF9">
              <w:rPr>
                <w:rFonts w:ascii="Arial" w:hAnsi="Arial" w:cs="Arial"/>
                <w:sz w:val="20"/>
                <w:szCs w:val="20"/>
              </w:rPr>
              <w:t>1</w:t>
            </w:r>
          </w:p>
        </w:tc>
        <w:tc>
          <w:tcPr>
            <w:tcW w:w="1107" w:type="dxa"/>
            <w:tcBorders>
              <w:top w:val="single" w:sz="4" w:space="0" w:color="BFBFBF"/>
              <w:left w:val="single" w:sz="4" w:space="0" w:color="BFBFBF"/>
              <w:bottom w:val="single" w:sz="4" w:space="0" w:color="BFBFBF"/>
              <w:right w:val="single" w:sz="4" w:space="0" w:color="BFBFBF"/>
            </w:tcBorders>
            <w:vAlign w:val="center"/>
          </w:tcPr>
          <w:p w14:paraId="48849318" w14:textId="0C43318C" w:rsidR="006275FA" w:rsidRPr="00001454" w:rsidRDefault="000B28C9" w:rsidP="00355D7F">
            <w:pPr>
              <w:spacing w:before="40" w:after="80"/>
              <w:jc w:val="center"/>
              <w:rPr>
                <w:rFonts w:ascii="Arial" w:hAnsi="Arial" w:cs="Arial"/>
                <w:sz w:val="20"/>
                <w:szCs w:val="20"/>
              </w:rPr>
            </w:pPr>
            <w:r w:rsidRPr="00001454">
              <w:rPr>
                <w:rFonts w:ascii="Arial" w:hAnsi="Arial" w:cs="Arial"/>
                <w:sz w:val="20"/>
                <w:szCs w:val="20"/>
              </w:rPr>
              <w:t>4</w:t>
            </w:r>
            <w:r w:rsidR="00E128E2" w:rsidRPr="00001454">
              <w:rPr>
                <w:rFonts w:ascii="Arial" w:hAnsi="Arial" w:cs="Arial"/>
                <w:sz w:val="20"/>
                <w:szCs w:val="20"/>
              </w:rPr>
              <w:t>9</w:t>
            </w:r>
          </w:p>
        </w:tc>
      </w:tr>
      <w:tr w:rsidR="006275FA" w:rsidRPr="00E3717F" w14:paraId="3D3A38DE" w14:textId="77777777" w:rsidTr="009560FA">
        <w:trPr>
          <w:trHeight w:val="605"/>
        </w:trPr>
        <w:tc>
          <w:tcPr>
            <w:tcW w:w="7225" w:type="dxa"/>
            <w:tcBorders>
              <w:top w:val="single" w:sz="4" w:space="0" w:color="BFBFBF"/>
              <w:left w:val="single" w:sz="4" w:space="0" w:color="BFBFBF"/>
              <w:bottom w:val="single" w:sz="4" w:space="0" w:color="BFBFBF"/>
              <w:right w:val="single" w:sz="4" w:space="0" w:color="BFBFBF"/>
            </w:tcBorders>
            <w:vAlign w:val="center"/>
            <w:hideMark/>
          </w:tcPr>
          <w:p w14:paraId="5FBA0834" w14:textId="77777777" w:rsidR="006275FA" w:rsidRPr="00573EF9" w:rsidRDefault="006275FA" w:rsidP="00355D7F">
            <w:pPr>
              <w:spacing w:before="100" w:after="100"/>
              <w:rPr>
                <w:rFonts w:ascii="Arial" w:hAnsi="Arial" w:cs="Arial"/>
                <w:sz w:val="20"/>
                <w:szCs w:val="20"/>
              </w:rPr>
            </w:pPr>
            <w:r w:rsidRPr="00573EF9">
              <w:rPr>
                <w:rFonts w:ascii="Arial" w:hAnsi="Arial" w:cs="Arial"/>
                <w:sz w:val="20"/>
                <w:szCs w:val="20"/>
              </w:rPr>
              <w:t>Complete improvement works and address trail and network gaps as identified by the Shared Trails Masterplan</w:t>
            </w:r>
          </w:p>
        </w:tc>
        <w:tc>
          <w:tcPr>
            <w:tcW w:w="2408" w:type="dxa"/>
            <w:tcBorders>
              <w:top w:val="single" w:sz="4" w:space="0" w:color="BFBFBF"/>
              <w:left w:val="single" w:sz="4" w:space="0" w:color="BFBFBF"/>
              <w:bottom w:val="single" w:sz="4" w:space="0" w:color="BFBFBF"/>
              <w:right w:val="single" w:sz="4" w:space="0" w:color="BFBFBF"/>
            </w:tcBorders>
            <w:vAlign w:val="center"/>
            <w:hideMark/>
          </w:tcPr>
          <w:p w14:paraId="7ED9A6A7" w14:textId="77777777" w:rsidR="006275FA" w:rsidRPr="00573EF9" w:rsidRDefault="006275FA" w:rsidP="00355D7F">
            <w:pPr>
              <w:spacing w:before="40" w:after="80"/>
              <w:jc w:val="center"/>
              <w:rPr>
                <w:rFonts w:ascii="Arial" w:hAnsi="Arial" w:cs="Arial"/>
                <w:sz w:val="20"/>
                <w:szCs w:val="20"/>
              </w:rPr>
            </w:pPr>
            <w:r w:rsidRPr="00573EF9">
              <w:rPr>
                <w:rFonts w:ascii="Arial" w:hAnsi="Arial" w:cs="Arial"/>
                <w:sz w:val="20"/>
                <w:szCs w:val="20"/>
              </w:rPr>
              <w:t>2</w:t>
            </w:r>
          </w:p>
        </w:tc>
        <w:tc>
          <w:tcPr>
            <w:tcW w:w="1107" w:type="dxa"/>
            <w:tcBorders>
              <w:top w:val="single" w:sz="4" w:space="0" w:color="BFBFBF"/>
              <w:left w:val="single" w:sz="4" w:space="0" w:color="BFBFBF"/>
              <w:bottom w:val="single" w:sz="4" w:space="0" w:color="BFBFBF"/>
              <w:right w:val="single" w:sz="4" w:space="0" w:color="BFBFBF"/>
            </w:tcBorders>
            <w:vAlign w:val="center"/>
          </w:tcPr>
          <w:p w14:paraId="7EDB46DB" w14:textId="5B0EC851" w:rsidR="006275FA" w:rsidRPr="00001454" w:rsidRDefault="000B28C9" w:rsidP="00355D7F">
            <w:pPr>
              <w:spacing w:before="40" w:after="80"/>
              <w:jc w:val="center"/>
              <w:rPr>
                <w:rFonts w:ascii="Arial" w:hAnsi="Arial" w:cs="Arial"/>
                <w:sz w:val="20"/>
                <w:szCs w:val="20"/>
              </w:rPr>
            </w:pPr>
            <w:r w:rsidRPr="00001454">
              <w:rPr>
                <w:rFonts w:ascii="Arial" w:hAnsi="Arial" w:cs="Arial"/>
                <w:sz w:val="20"/>
                <w:szCs w:val="20"/>
              </w:rPr>
              <w:t>62</w:t>
            </w:r>
          </w:p>
        </w:tc>
      </w:tr>
    </w:tbl>
    <w:p w14:paraId="3B2E2D22" w14:textId="50E8C30B" w:rsidR="004B64E1" w:rsidRPr="0028369B" w:rsidRDefault="004B64E1" w:rsidP="00B019F2">
      <w:pPr>
        <w:spacing w:before="200" w:after="100"/>
        <w:rPr>
          <w:rFonts w:ascii="Arial" w:hAnsi="Arial" w:cs="Arial"/>
          <w:b/>
          <w:color w:val="003361"/>
          <w:sz w:val="24"/>
          <w:szCs w:val="24"/>
        </w:rPr>
      </w:pPr>
      <w:r w:rsidRPr="0028369B">
        <w:rPr>
          <w:rFonts w:ascii="Arial" w:hAnsi="Arial" w:cs="Arial"/>
          <w:b/>
          <w:noProof/>
          <w:color w:val="003361"/>
          <w:sz w:val="24"/>
          <w:szCs w:val="24"/>
        </w:rPr>
        <mc:AlternateContent>
          <mc:Choice Requires="wpg">
            <w:drawing>
              <wp:anchor distT="0" distB="0" distL="114300" distR="114300" simplePos="0" relativeHeight="251658284" behindDoc="1" locked="0" layoutInCell="1" allowOverlap="1" wp14:anchorId="0C8F4D3F" wp14:editId="5A8F2319">
                <wp:simplePos x="0" y="0"/>
                <wp:positionH relativeFrom="column">
                  <wp:posOffset>3913505</wp:posOffset>
                </wp:positionH>
                <wp:positionV relativeFrom="paragraph">
                  <wp:posOffset>172085</wp:posOffset>
                </wp:positionV>
                <wp:extent cx="2880360" cy="2432050"/>
                <wp:effectExtent l="0" t="0" r="0" b="6350"/>
                <wp:wrapTight wrapText="bothSides">
                  <wp:wrapPolygon edited="0">
                    <wp:start x="429" y="0"/>
                    <wp:lineTo x="0" y="17427"/>
                    <wp:lineTo x="0" y="21487"/>
                    <wp:lineTo x="21429" y="21487"/>
                    <wp:lineTo x="21429" y="0"/>
                    <wp:lineTo x="429" y="0"/>
                  </wp:wrapPolygon>
                </wp:wrapTight>
                <wp:docPr id="30" name="Group 30"/>
                <wp:cNvGraphicFramePr/>
                <a:graphic xmlns:a="http://schemas.openxmlformats.org/drawingml/2006/main">
                  <a:graphicData uri="http://schemas.microsoft.com/office/word/2010/wordprocessingGroup">
                    <wpg:wgp>
                      <wpg:cNvGrpSpPr/>
                      <wpg:grpSpPr>
                        <a:xfrm>
                          <a:off x="0" y="0"/>
                          <a:ext cx="2880360" cy="2432050"/>
                          <a:chOff x="0" y="0"/>
                          <a:chExt cx="2971800" cy="2371090"/>
                        </a:xfrm>
                      </wpg:grpSpPr>
                      <wps:wsp>
                        <wps:cNvPr id="81" name="Text Box 2"/>
                        <wps:cNvSpPr txBox="1">
                          <a:spLocks noChangeArrowheads="1"/>
                        </wps:cNvSpPr>
                        <wps:spPr bwMode="auto">
                          <a:xfrm>
                            <a:off x="0" y="1920240"/>
                            <a:ext cx="2971800" cy="450850"/>
                          </a:xfrm>
                          <a:prstGeom prst="rect">
                            <a:avLst/>
                          </a:prstGeom>
                          <a:solidFill>
                            <a:srgbClr val="FFFFFF"/>
                          </a:solidFill>
                          <a:ln w="9525">
                            <a:noFill/>
                            <a:miter lim="800000"/>
                            <a:headEnd/>
                            <a:tailEnd/>
                          </a:ln>
                        </wps:spPr>
                        <wps:txbx>
                          <w:txbxContent>
                            <w:p w14:paraId="62D6BA0A" w14:textId="10841F25" w:rsidR="005E07DF" w:rsidRPr="005E07DF" w:rsidRDefault="005E07DF" w:rsidP="005A468C">
                              <w:pPr>
                                <w:pStyle w:val="Caption"/>
                                <w:spacing w:before="0" w:after="0"/>
                                <w:rPr>
                                  <w:rFonts w:ascii="Arial" w:hAnsi="Arial" w:cs="Arial"/>
                                  <w:b w:val="0"/>
                                  <w:bCs/>
                                  <w:sz w:val="16"/>
                                  <w:szCs w:val="16"/>
                                </w:rPr>
                              </w:pPr>
                              <w:r w:rsidRPr="005E07DF">
                                <w:rPr>
                                  <w:rFonts w:ascii="Arial" w:hAnsi="Arial" w:cs="Arial"/>
                                  <w:b w:val="0"/>
                                  <w:bCs/>
                                  <w:sz w:val="16"/>
                                  <w:szCs w:val="16"/>
                                </w:rPr>
                                <w:t>Jaques Verstraten, The Running Company Geelong and Thewin Robertson, City student intern and Lazy Sneakers ambassador pictured with the donated sneakers.</w:t>
                              </w:r>
                            </w:p>
                          </w:txbxContent>
                        </wps:txbx>
                        <wps:bodyPr rot="0" vert="horz" wrap="square" lIns="91440" tIns="45720" rIns="91440" bIns="45720" anchor="t" anchorCtr="0">
                          <a:noAutofit/>
                        </wps:bodyPr>
                      </wps:wsp>
                      <pic:pic xmlns:pic="http://schemas.openxmlformats.org/drawingml/2006/picture">
                        <pic:nvPicPr>
                          <pic:cNvPr id="254" name="Picture 8"/>
                          <pic:cNvPicPr>
                            <a:picLocks noChangeAspect="1"/>
                          </pic:cNvPicPr>
                        </pic:nvPicPr>
                        <pic:blipFill rotWithShape="1">
                          <a:blip r:embed="rId48"/>
                          <a:srcRect l="4629" t="9199" b="9091"/>
                          <a:stretch/>
                        </pic:blipFill>
                        <pic:spPr bwMode="auto">
                          <a:xfrm>
                            <a:off x="91440" y="0"/>
                            <a:ext cx="2877820" cy="1917700"/>
                          </a:xfrm>
                          <a:prstGeom prst="rect">
                            <a:avLst/>
                          </a:prstGeom>
                          <a:noFill/>
                          <a:ln>
                            <a:noFill/>
                          </a:ln>
                          <a:extLst>
                            <a:ext uri="{53640926-AAD7-44D8-BBD7-CCE9431645EC}">
                              <a14:shadowObscured xmlns:a14="http://schemas.microsoft.com/office/drawing/2010/main"/>
                            </a:ext>
                          </a:extLst>
                        </pic:spPr>
                      </pic:pic>
                    </wpg:wgp>
                  </a:graphicData>
                </a:graphic>
                <wp14:sizeRelH relativeFrom="margin">
                  <wp14:pctWidth>0</wp14:pctWidth>
                </wp14:sizeRelH>
                <wp14:sizeRelV relativeFrom="margin">
                  <wp14:pctHeight>0</wp14:pctHeight>
                </wp14:sizeRelV>
              </wp:anchor>
            </w:drawing>
          </mc:Choice>
          <mc:Fallback>
            <w:pict>
              <v:group w14:anchorId="0C8F4D3F" id="Group 30" o:spid="_x0000_s1030" style="position:absolute;margin-left:308.15pt;margin-top:13.55pt;width:226.8pt;height:191.5pt;z-index:-251658196;mso-width-relative:margin;mso-height-relative:margin" coordsize="29718,23710"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Dm9PgBXwMAANsHAAAOAAAAZHJzL2Uyb0RvYy54bWykVW1v2zYQ/j5g&#10;/4Hg90YvsWNLiFx0SRMU6LZgbbHPFEVZRCmSI2nL2a/fHSU5jhOgRWYgCk/kHe+ee57T9ftDr8he&#10;OC+Nrmh2kVIiNDeN1NuKfvt6925NiQ9MN0wZLSr6KDx9v/n1l+vBliI3nVGNcASCaF8OtqJdCLZM&#10;Es870TN/YazQsNka17MAptsmjWMDRO9VkqfpVTIY11hnuPAe3t6Om3QT47et4OHPtvUiEFVRyC3E&#10;p4vPGp/J5pqVW8dsJ/mUBntDFj2TGi49hrplgZGdky9C9ZI7400bLrjpE9O2kotYA1STpWfV3Duz&#10;s7GWbTls7REmgPYMpzeH5X/s7539Yh8cIDHYLWARLazl0Loe/0OW5BAhezxCJg6BcHiZr9fp5RUg&#10;y2EvX1zm6XIClXeA/As/3n2cPYtVtk5nz8tVlhbRM5kvTp6lM1ggiH/CwP8/DL50zIoIrS8BgwdH&#10;ZFPRdUaJZj3w9CsW+Js5kBwpgpfDKYSJhAO8BqrHdnv72fDvnmhz0zG9FR+cM0MnWAPpZegJRRxd&#10;xzgeg9TD76aBa9gumBjoVayzIk/zxYTnEfFT3BbLdD0CfoSNldb5cC9MT3BRUQciiHew/WcfMKen&#10;I9heb5Rs7qRS0XDb+kY5smcgmLv4i2WcHVOaDBUtlvkyRtYG/SE0K3sZQNBK9oBmij90ZyVi8lE3&#10;cR2YVOMaMlF6AglxGREKh/oQ23HEvjbNI6DmzKhfmDew6Iz7l5IBtFtR/8+OOUGJ+qQB+SJbAGok&#10;RGOxXOVguNOd+nSHaQ6hKhooGZc3IQ4ITFubD9ChVkbYsJVjJlPKwMfNtZW8hL9JnLB6QcwfDzHw&#10;CjvMfxyE/U/F6Jn7vrPvYI5YFmQtlQyPcSZCSzApvX+QHDFF44nj+XIxkxz28Vqyxh7Np0YfoIjk&#10;Z9z2Fpg08/r58QTNZxfWSlokBTbtbxm6KLhZNrg51QpQn82yV+Aa5+St4bte6DAOficUlG2076T1&#10;0N9S9LVogO6fmqg8YKzjf0HGOPoXV3kRp3+RFbCA0V+kxXwsOBF4BxDEKubER0R+Sq0T316bjqvV&#10;GtmH0zErstVq1MPbxXqiNFQOMnSS3qwl7MSopVgOmJGt8QsCq2efqFM7nnr6Jm/+AwAA//8DAFBL&#10;AwQKAAAAAAAAACEA0sBZF5sTDACbEwwAFAAAAGRycy9tZWRpYS9pbWFnZTEuanBn/9j/4ST8RXhp&#10;ZgAASUkqAAgAAAAPAAABAwABAAAAsBAAAAEBAwABAAAAIAsAAAIBAwADAAAAwgAAAAYBAwABAAAA&#10;AgAAAA8BAgAGAAAAyAAAABABAgAQAAAAzgAAABIBAwABAAAAAQAAABUBAwABAAAAAwAAABoBBQAB&#10;AAAA3gAAABsBBQABAAAA5gAAACgBAwABAAAAAgAAADEBAgAfAAAA7gAAADIBAgAUAAAADQEAABMC&#10;AwABAAAAAgAAAGmHBAABAAAAJAEAACwFAAAIAAgACABDYW5vbgBDYW5vbiBFT1MgMTEwMEQAgPwK&#10;ABAnAACA/AoAECcAAEFkb2JlIFBob3Rvc2hvcCAyMy41IChXaW5kb3dzKQAyMDIyOjA4OjIzIDE2&#10;OjI2OjA0AAAAACYAmoIFAAEAAADyAgAAnYIFAAEAAAD6AgAAIogDAAEAAAAAAAAAJ4gDAAEAAABk&#10;AAAAMIgDAAEAAAACAAAAMogEAAEAAABkAAAAAJAHAAQAAAAwMjMwA5ACABQAAAACAwAABJACABQA&#10;AAAWAwAAAZEHAAQAAAABAgMAAZIKAAEAAAAqAwAAApIFAAEAAAAyAwAABJIKAAEAAAA6AwAABZIF&#10;AAEAAABCAwAAB5IDAAEAAAAFAAAACZIDAAEAAAAQAAAACpIFAAEAAABKAwAAhpIHAAgBAABSAwAA&#10;kJICAAMAAAA0OAAAkZICAAMAAAA0OAAAkpICAAMAAAA0OAAAAKAHAAQAAAAwMTAwAaADAAEAAAAB&#10;AAAAAqAEAAEAAAA4BAAAA6AEAAEAAABIAwAABaAEAAEAAAAMBQAADqIFAAEAAABaBAAAD6IFAAEA&#10;AABiBAAAEKIDAAEAAAACAAAAAaQDAAEAAAAAAAAAAqQDAAEAAAAAAAAAA6QDAAEAAAAAAAAABqQD&#10;AAEAAAAAAAAAMKQCACAAAABqBAAAMaQCAA0AAACKBAAAMqQFAAQAAACYBAAANKQCAEYAAAC4BAAA&#10;NaQCAAwAAAD+BAAAAAAAAAEAAABQAAAAOAAAAAoAAAAyMDIxOjA4OjE2IDIzOjU4OjIxADIwMjE6&#10;MDg6MTYgMjM6NTg6MjEAAGAGAAAAAQAAAAUAAAABAAAAAAABAAAAKQ4AAOgDAAASAAAAAQ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IAvQQCJAwAAAHUrAFMCAAAAAAAAAAAA&#10;AAAAAAAAAAAAAAAAAAAAAAAAAAAAAAAAADIwNTA3MzA1ODMzMgAAEgAAAAEAAAA3AAAAAQAAAAAA&#10;AAAAAAAAAAAAAAAAAABFRi1TMTgtNTVtbSBmLzMuNS01LjYgSUlJAAAAAAAAAAAAAAAAAAAAAAAA&#10;AAAAAAAAAAAAAAAAAAAAAAAAAAAAAAAAAAAAMDAwMDBlM2FmNwAAAAACAAEAAgAEAAAAUjk4AAIA&#10;BwAEAAAAMDEwMAAAAAAAAAYAAwEDAAEAAAAGAAAAGgEFAAEAAAB6BQAAGwEFAAEAAACCBQAAKAED&#10;AAEAAAACAAAAAQIEAAEAAACKBQAAAgIEAAEAAABqHwAAAAAAAEgAAAABAAAASAAAAAEAAAD/2P/t&#10;AAxBZG9iZV9DTQAB/+4ADkFkb2JlAGSAAAAAAf/bAIQADAgICAkIDAkJDBELCgsRFQ8MDA8VGBMT&#10;FRMTGBEMDAwMDAwRDAwMDAwMDAwMDAwMDAwMDAwMDAwMDAwMDAwMDAENCwsNDg0QDg4QFA4ODhQU&#10;Dg4ODhQRDAwMDAwREQwMDAwMDBEMDAwMDAwMDAwMDAwMDAwMDAwMDAwMDAwMDAwM/8AAEQgAfACf&#10;AwEiAAIRAQMRAf/dAAQACv/EAT8AAAEFAQEBAQEBAAAAAAAAAAMAAQIEBQYHCAkKCwEAAQUBAQEB&#10;AQEAAAAAAAAAAQACAwQFBgcICQoLEAABBAEDAgQCBQcGCAUDDDMBAAIRAwQhEjEFQVFhEyJxgTIG&#10;FJGhsUIjJBVSwWIzNHKC0UMHJZJT8OHxY3M1FqKygyZEk1RkRcKjdDYX0lXiZfKzhMPTdePzRieU&#10;pIW0lcTU5PSltcXV5fVWZnaGlqa2xtbm9jdHV2d3h5ent8fX5/cRAAICAQIEBAMEBQYHBwYFNQEA&#10;AhEDITESBEFRYXEiEwUygZEUobFCI8FS0fAzJGLhcoKSQ1MVY3M08SUGFqKygwcmNcLSRJNUoxdk&#10;RVU2dGXi8rOEw9N14/NGlKSFtJXE1OT0pbXF1eX1VmZ2hpamtsbW5vYnN0dXZ3eHl6e3x//aAAwD&#10;AQACEQMRAD8Awn11gloIIkwYHxV/ozQ197gQdGaj42IDunVgEtzMZ47N9Q7pHZu6tm5Wek1ljcme&#10;Q1s9uBanRHqC0nQr2Y1mRg4VVZY12xrpse2tsCts/pLXMZ+d+8s3MxcrEtNWSx1bxBg9wRLXsc2W&#10;vY78x7PYtLLxrL8LCqrLQ4Ma73vZWIFbB9O59bPzlWd0rPeWh+xzRAAGRSYbP0ax6/8A0EZbqDn7&#10;Sa3EjSQAdOT7v3v3f5KEWWQ1wEzqNRwrrmsF4a7a7HFu4hvcD2/9Nv5qF6bQATI+HPf/ADk2l1oT&#10;t27y7Tv5f1lvY31Q+sZxa88UNqo2i4Pfc2l7GD3eo/eWej7Pf7nJuk/VXqmdS7qOLdj4tVLt7bcq&#10;za0ms7nWM/R3bq6XN99lv6JVs7rvW81hw8zqL8vFDwTwK37DLHe2qm19Xt3s9b/jPSSpFvWWi59D&#10;KnusfQ5rNzCXFpEN+lXu27VWc3fQWvPpkA6sPua5p27mn9/cjze4gboiNoIkQB3/AD/d/JUMlmTY&#10;11hcKxyRWS+wyGsftcWsbX9HfuZXZd/ov0ikY2lhPbS5+PkubTkNeLHgvaN25oPqV7iHen+j/wCt&#10;/QVXNf0loswG5lbKMgH0xIeMe8bbWN2t/wC0Vv0v+Bs9TH/wlSJ9YMfFt6eKcAPD7S1jqaa3O9Vr&#10;T63p2OLTudVZ+ne7+d/nPUXMnByWe19b2eIgiPimSJ2XAdW9kZNeT0Sjdaz7VjH07Kifea5DWPb/&#10;AKTZ+j+ireZlY7elY9TS2y41M2xB2OLNu50Hey1qqY1+XRSKGU1ETJd6LHWGf3r3Mdd/01Opt1tk&#10;OrayTyQAf81qQ/sUf7VsPJswsh92E99cktBGj9h/M3+36X5/0FP7Zl3OlxfY8fnHX8XLXqwMZtW5&#10;zA5x5JHH9Vn0VWsDQ+SQANNeEQEcQLCmuy+zdZDfIan/AMir7cWpjZawT4nU/ei04P2cB2a9uIIk&#10;VvBdcQdf6Kz31/8AoS7HVpxxPTNvoZb6mu2OtOypod+59DJ2u/rPU0OXyzAMYEg7E+kHyMmKWaET&#10;RkNNx83/AEXHsbDtU3pH0923Qd/j2Wk7EwrWer6eZWwyBZDLmSOd2xuI72/ne9UrcTO9nouryqNB&#10;bfjh5dUPom3Iw7NuX9na7b6jqvVZ/wAMhkwZYaygQO49UR/elFfjyQn8sx5H0yl/djL5n//QvdJ6&#10;p9X8y8Y1FTGZmQx7iBUGz6bnerW+5jn7n+31mf6RiHnU1035AraGj0A4geMZC4Xp11uP1fGyKJdZ&#10;Vktc0ASSC6H/AOdXvYu2zMhtxzbGAhrKdo3QDoy89i5SxYyGx0imqzIxW2tDmtxy4A6iQMcLSd0L&#10;otDbHUYzWut1eS5z9QS72+o5/p/S/wAGsvBf6V9J8Mcj/wBt0TrObkHEaMex1dhtbJY7a4th+5u7&#10;+UkRqgud1zArpaw0MDS8ndGukF3BWVTjPdY11rA+ppBewP2S0fSb6ux/pbv9JsWxfi3ZFdbn9Rdu&#10;cxr3ssElntsf6btzx9F1ba3KpbhPFNjW9QrsGxx4AadGfoy4v+l+k/6CJxlQmNkHUmYObaz7FgU9&#10;PAadwN77nWEfy72+2rb9D9H/AG1nW4rmWAOYA4xxz8oC67pnS/qxVQ99tb77qWNfkh3quInSXsr2&#10;/wCEd+aszrPTasTOc7HrdXjW+m+lrydA4H6LLP0jG7mPUEZWWzkxcItsHruLXca7S4sLyG2gDYGg&#10;hg3e4Od/xi1GEPcHFz4iAGOAaZ4cQ5rty5JtW6xrmjg6AaGQZ5j2rYuy32WvLXubWQA1oceI927+&#10;UpQWsQz696V1Aoc57767GkBsSARtduP0fouWbb0tlDGONjoI4mAjZGQylhc5rnuAJbW36TiI9o3f&#10;1llXdYv6lc7FvqpZTR+kJaXbmgH02P8AU3Orc5m71PYgf7FC3osTGqZjENG08nxKpb6q79rntBEG&#10;CdYcdjDt/dc/2p+mX0uxrG1XC4MsLS8GQTAcXN1dt3blk9UZay991LPfbs3WODXtHpiK9tNh9P27&#10;n/pbq/8Aikr0UBq7WZ17Gxmtqrptyi5pIfVGzQTtDyf0jvcz6DVf6G5mcWjpz6beovZvteHgtxAf&#10;8FX+d9q936zlsq/QfzeL/hshYH1U6Z0fKc7L6x694su+x41bC4yWhnqvf6L97v0lmz/g2La67jdL&#10;6WD1noTLMHI6TfWzMqLCA9rntx/V97nu3Mc7/r1adizRjOzESr975eL97h/SXy5eRx2JUTqeHt+7&#10;f6LuOowOnVB/qlt9m21ptZuvbdU/ftcxu72WOGy7Zb6XrU177bKMpVM7qrcttzBRtFzmuD3vLi0s&#10;hrXNad22x1NdVVjm2+//AIT/AAVK177LX2WEue4+5x+4D+q36LGfmKK3IYACJTJnPe9v+j/dceWc&#10;kcMAIQ2pvY3UzTgPwHVl1NhJe5jtry1xb6jBI/Pq9Sn6X+GV0Nws3L+21BgrpLsi5hhtjWUsZXVh&#10;V0fQcy/ZZZZbs+h+jWME+oMjQ8SPA8pTwizKB4Jm/VuLnvcVRymhGY44CtNj6fF//9Hk+nUev1On&#10;03uY0ODjs0cAPc/3Oc1vvbv/ADl0tLbK8LqAs+lsee3HpPj6C5em9lT22/m02MeWxI09znbPz11G&#10;8O6f1F4MtNTyD5eiSCpgKY7u2za8stxyJEVun4RUh5NzXNax7mjc4BvqHaJhx0cfz/3FQ+s3ULcB&#10;uFZXHvLmPnnaBU9wb+65236So5HUacvFFlYc0exwDxMl29vp8/SbtQJ1UR1egHUqKK2015de1oc4&#10;NO1zoJabfd6m3fub7GKFnUMS+q2s5lNb8s2P3naPe8s9R7azaz6Pps/6hcmS9wIsgMLfaAXcTAcx&#10;oja//q0+U9llbG11tpc0gG2x592k+7e706fpf4BiPEUCGt/ixv6v1tl4ryuoXOfUIa/1nFu2PbbS&#10;8ODX02N91drFrYFuY/BrOXvLrrPtDH2uc6x7HtDKrXmxzvZ6bP0H/B/pf8Io9N6z0vFwsarqnTTm&#10;1Vlz8SxvpOcwbt1mM4XD8y5zn1WVv+hZ/NovVczL6l1C3J2VY7nVsEuh/o1s91OPuZt35Tv52x9n&#10;/Fsr2KMAk1VM0q4fmslLRYGl08QZ8dEZ/tIYDufqNONFk3szcKo5LhZftG6xjnCQ0kudYytg2+z9&#10;1XftFDqztI8BLZd/W3f+SROjEQ0er5WU1tQxiRc55aBO32xNm58t2fRYqGM0Xus+22VAh25gLjEH&#10;u3V35y0erX1Ghm2seo1xJds3Rw52xx3em1233OVCjZfUMkNdY4uHqNZDSBwPTe4bdm4f2E07ro7d&#10;ne6WyqrFIphzHneHNEAgjaHe6P3VR61dtAq3hxs4pLA8EN9znax+d+/7FPpVpd61ddLa6gGvD9zQ&#10;0k+0ba2+76PuZa/+cSyendR6o9tXT8T1mz+kyfosBAj+e0+h+d9P+RUj0WSlGBJmRGI6yoMM3rHW&#10;cHCwa6nuw+n5uNW9tdBDWWuaTjXPsfU1jm2W/Zvfjtu2f9uLY6J13rmXkV9NFtnUcVzmstpuILKw&#10;8ium23I9Oy2plNzqtle79Z/m1pfYcR2Izp+R6dldVbKmVOaWshn0dtN/uZ73v/Pf/pFp4rOldKwR&#10;jYvpYjy6u011N3GWPY8PNbJe97nN9j7EgYiQiY3DS/8Au2LF8Rw5cU80cojPGJHgn6J8Ufk4RL0z&#10;4/Qgt6Jl44yWvfX+pek2x0u93qwK/T9v+eiZ3QcvAx3X3W0uDC0FjC7d7iGfRc1vir2RdZldPyDV&#10;Xa+6+yguc9paSyt4fpvFf0P5Kh9Zn9LOTaG0PPUHCsjJB/R7P3fp/wCj9n80tbDzWTLKAvc+oRES&#10;fSMXzer0Q4pZPU0QMEscpw7WOKXCRZyf3vV6YNPp3R8jPoffXbVUyt/pu9Qkaw13Ybfz07ejZDg5&#10;3rVBrMj7MXaxugO37v8AR+5WukPxGdAz3ZlJyMdt7C+oGCf5nZruZ9F+1yat2J/zfyH+kfsYz2n0&#10;O/pzT+i+l+5/LUnu5PckL9PuRxj0xr18P6X73qXDHj9sGvVwSybm/Txfo/uv/9LlziUgenUz1ATF&#10;lz/cWDg7WsLGu9v+DW3j315PR+oW1Ga9ljAQI+jTCxMF5achlrSyxjgLGntor/Si6r6q5Pt2uyn5&#10;Dw6eK6ahU7b/AOGL3/8AsspQdVSjQOyP68H9Dg/1rP8AqWKh0R/q45a8NLW+w6iYbDq/ZO/d7v5z&#10;arv15P6LBn96wn7mLN+reVjY15tucxzTPtcQPohu7bLtv6Td/wBBTcvXvwuiL1vZhy37U67dE1wb&#10;VlPDYcGu0B9omHWtb/nM2rV+r3Xvs9gya6qbn2jYWXsD2tn37m/uOWDlXtdjG15997nvJ8TvFgb/&#10;AMG6qf8Az6g9KF5LDSWNsJEEtc4me3taopyBmTEVEkkR7R/RDJEERAJsganx6vS5NOG8Vl43PfkG&#10;wBjoa1zt1jttYG1tX/BtVlzseqo7a2uZO4W+qdw8f0bll5Aya3Vmyjad5JcaXtA0+i/dXueq+U5z&#10;6y/dRt71Br2mY+nt9P8ARtStVJ3dUD7A1pG0vFh3+5zwdzKqqT/J2Pt2/wBhQa442R6c+1pgzrod&#10;HcfurBxb/RzXeo5zGgiXVQXNbofZ6ks/c961rMmi+4CgkwIDCHaAR+dZuc/6W76SYTYTTd6vj024&#10;RByGnY9roY0s/k/Sj+UsX0aYe26+2ym1hhzXF5a5vuNjtHfo2/noz8rHsALbCHNMggHuux+p+dgd&#10;M6G++xpORk/aHNcKwXuqp27m1NcxvqUbm+ns9T7Nfd6tdnp3qPiAXiAkaB4dP0nP+pHSxktNtgD8&#10;Kl0bHDR9obv9N/8ApNn07d3/AAVS7yp9VjYZoG+3bEAf1VmRR0umodNxw3FALmUTH0nOssazVzan&#10;2Of+jre7/gVPCtvc+wUMccYtDmGCDLtW7t3uY5rfan2KeY5rPkzcxMRickYExAx/rPT+hMcH+d+d&#10;1mYge33aAiQPL97/AF96JUxjXEUtBAbLtroIJ58WqFeQD64YZeHbWtmBI3bBI927/R7FN11gyK6d&#10;CK2Bth/Mbp/37/z2jTLCGIAEDrw2BxS4uIw/wflSnUEt17QeQf3XKp1AZNnRLT6gbVbbsAImQ1+n&#10;/F+9ijk5bW1l9btIZqOdw930fpbNrPY9PW0ZXQun427+kOe8vMfmmx27X6X6R+7akJGBEgakCCDV&#10;tn4fjhm5o4zZjHHOZ4ZcIl/hf3HOxa3vx8jpzMllLHtZbfW8Bx3abHeo1zPRof6f+Eb6n/GKm2/O&#10;bS/pbR7bLQXUkCfVBayN/wBL6VbVSZlXYPXX0Y9ldXqOfXlh7TbU25pb+lZ6Y9l1m7b6ltnof8Gt&#10;YYD2ZRuyJ3ud6tFDI3PYC3dduH6Nn2b1aMizH2+q+n8zYtHkeYnKUxmMZVU40Ixuf70f8H9OfyNn&#10;nY8vxiHLcUZiPrieIxhjn/W/vfoY3//T4vMDTdXZU4xbWCZ0J2/nc/urqcOusdOwa7DspGKx10AO&#10;O21z77dlbnMZa79Y91b/AKa5Cy6y04tTmtDa/aSJk7vYf++rr2AO6Xh2ayMSpojxrJx3T/apT+p8&#10;kdB5te9rc7qv1eZZ+lZdluH6VgMtlm31Kfex3t+lUtzq+LhY3Rs25lTan/Z3R+o11AOeDUz1LGV7&#10;qnbnf9Or/SLBrysbEzvq7k5Ngqooyg+y13DWiN7nLT+uvV+j52BRR0u9mXfdki670gXEtbWRvJu2&#10;V7HbaGvaz6bK/wCQpIzqxpqBuIy/6THOHERvoTsZR/6LxHU2taKqHAM9bY11vuIaR7XP9jrG2sZu&#10;/wBH6qt4tuLgYtpx7LBcy/0RYay0fZ9pjJ9bVtFl1m1llW7/AK5s9T1HpyMGvq3rZvpuoxMe66uq&#10;2qxldl/pubh1ei3ft/W31fTf6P6L+cVH7V6uNj0vq9NuOz0w6Cdzy99j73l3t9Z3q+l7f8FVSmXq&#10;yG6dbE6zi4LhYzZffu3VvbcGuDhtdW11T2W0vr3t/P8A531P+C9+7gdb6x9ZcwV0Nw8ivGc82VdQ&#10;onYwOa1lfrYFDvR9XdZ6fv8A8H/wS4iy5hmtz3VtDDtdsBMj8xrWDy+nvVrpP1pzOkXNsx6WuY6s&#10;VZDS0N9VrSXVbnRb6dtbnfzjP5z/AAiE5E7fy+qccQCLdzrf1dwOh9dearnW03H1sQbiHNYzS2l9&#10;jtrt2O/85/v9D9J/pUH6v4PT/rD1e+vNfb9nbXvpdW4VkvLmtPqOLXN3ta/6P76x+r9VyeuZ5zbo&#10;prLQyuhvu2M/d3uDdzrHFz7HrY+qTBVnV8FttdjCPH8/Uf1mJk5HgPTquiI8Y6jYW9H/AMwfqvWC&#10;XOyXQNA7IAE+eypjl0FXTOiPpqYymohogsLnFgEtdsbU5+2tm6uvZ/UWYC0DWAOymx7XA86GJjT4&#10;/wBVV+IsssUDXFESo2OIcWvy9f7zsRVU3ZDWBugaNIUKiz1S5gILoBJ7wVQEt8vJHosdvAPBStIA&#10;AoCgOg0DYovrquuBaTaNGawC0+7QyP0n0Wp7v0sF52s59ONAdD7/AG1bm7/6iq5MNyh4Pbr95aqz&#10;+fIHjwKtQNxHk8lzmY4s+bCYgxGSVD5fTOXuR4/3vTNXVswuba1hJZ6bnN1nUAv9v/ftn85YodJ6&#10;pT1D6uVPY703dLySwuBM+k521uR/J25G3+psQsqWtFh1FZBI/kkwVg4GUelvuwLnNpYHvGPeZNfv&#10;lt2NmMHu+xZ+O5nq2/8Aae6rHv8A+EYidb3bPwacp8xkmT6iOE9P1Uvm4f7s/bZdOa+nrTqMkPdk&#10;XXEPAglz4Ld06fSd+lW1kdTNt1NORfS/0bR6PTaLGWODtztlV9/qtoxq2tt9Cz9Y9f7P/wBpLFzP&#10;U8xtmPj22n0rWk1XttIe57Z9MNFlTjX6mwfzn836azn/ALPc2bKG1UhzfTJLCXwfo7K/az+3+jUu&#10;PPLFxcHDZqpSHFKH939F0/usTmnkmT6xGNR0v2/3n//U4SvW6seDhH3ro8bMb+xLKLHN9TG9Z7GP&#10;E+pXtbl+mP6trbP89c/g1udaLTG1sgDvu4/6K6DFpYej9QsgFzK7g0+E0BOGpUdA1frXWW0YYfG4&#10;Oe6GztBPp8LNyLGWspDdtgYAdpaXbiPzW16b1sfW1pf9laNPpHTnQ1If1Trwj1ahmdR69ZDhWx7A&#10;4epH6Mltnw2oTlUl2OPFXiXCyw4XW2Ee6xzNonfwSdpe0vr3+38x36JNWx2zc5tjNoidwA1/d3/n&#10;OXa/4ynG/AxrS30zRkejibYH6Gyuuz27T7dllNjPT2/98XAOrefzjPmkDeqpR4TR6JrLATtAIO0N&#10;5Ex4z9FRbXUNSHtDtNxc0/hLUA0aann4z+VJtAnVrT9/96KGwDs/m2+oPGsiB8Z3O/zlufV2y0Zu&#10;GSxzW73SS4HQh/5oWPiUV3OZR6bR9N29stefb9DcHfQbsW79XPsLLa2Xh5yDs+yPBc79IZ9Vln5n&#10;pvqd/nqOR0kK6fmmI1ifH8ntHbYk/enqfqQAT8o/Ko1lxAiTKl7mncRA7k6flVdspx9yIzRzT5oA&#10;ysVvNzCfBrgT+BUhmY0GbGMA1lz2AfOXe1G1p8WxmOG+o+O4A/DaVVsBDyPNR6v1TCtqH2C9l9lV&#10;gLyJLWsgsc7d+c1rtn0E1t7HsGQxpNZgWOIIDT+8135zXKzjPpp5D4yInnMkoyEhLg+U36owjCUf&#10;73pZljXN2vEteC13w4XNddptpfRZ/ONsaa7BBMPphm+W/wCkpfWt9ma7gMNjgdNgJbzt9z4cuX+s&#10;XU6M/NHohza6mGpwktlxcfVczb7XM+hsRkRS74NCZ5oGPyxjL3P7so+n/wAc4HPddhbSHMLW7gHO&#10;EOBJDlI4VLve2C0auLdNB+81v5qq11Vj27nObM7XCDPaf3tqsOaSQCSCCCDxJTbvcPTURsaf/9Xj&#10;8BrmsLWEucTJ/wBQt3En9i9SB52Wz/2wFj4YbWQARJ7LZxwB0nqQGg2Wf+eEsZuX0XZBUU2UwWdZ&#10;6ZuAcGtudB8m1wr9WPh15L8nIY/Is9PZUN5BZO5z/Td7f5z6O+z+bVKzXquCf+BuP4UK84y50+Sj&#10;z/zn0DLh+T6luO6J0TMq+zdRLmU3sPpmuxp2uB3+qHWeo9j6v9L+k/wtdlX7/n31p6G/oWW2pmTX&#10;m41270MirQnZG9ltX+Dsbub9DfTZ/g/9GzvamtLWkiSHaf8AU/8Aflyv+MMCemtHYXngDk0jt/VS&#10;hPWu6J44gWNK6DZ5Btkv1PZHaSoVY7nY194HtrcyD567v+i5ONQD46KUHfwYiG/0na/Pqb3O9v3s&#10;euh+x4LMeu7HrdRm10XZX2muxzHb2bPTa1jD6bWMbZ+6sPptYrOJew7Xl1j9xGky6tv9b2Lo63Na&#10;K2k+0497DGupZUWqvkkePQ+H+KzRj6fxaLPVstwnOsssFlfqWNsse8OcH2N9zXP2/RY32Jdaxaft&#10;9no17K3hr21SSGlzWl4Zu/we/wDNVmrGIsxXt1YxhYI7SXvH/VovUKy7JPAcGM58moX6voqtPq4p&#10;wm+k4sAOhkbYI+Cq4gtrsd6btku1ENIn+q4bVsWS2mwj2uaxxHkQCsnEcbBW+dXgEmO/53/SVnlw&#10;JE2La+cAxogEeOobd1+e2re17QO+ytrXf2bA32qJzhaBVVdd6rgDo9wDfLbu271aLWtr9+4A6bmm&#10;B/bWVjjblOFm2QddswBptHu/O/fVs44xIqI18GpHFjo1CIrtGLp45fI9V1lon85znD/Nc5zULPFl&#10;WS6tlrm1lrHNaNIluo3f1kWtzK3NcdA4wQl1Oup9bs02MYa2mv0STuca3emNkbfzHf8AgSWeI9qq&#10;GhBX4tJ6aWK0aBa93+EcR4E9lH06p51+KLg478y5rA0MqMl9r/a1oHffkHYr1mF0hhax3Uqw9x2h&#10;gtaQXH6M+iw1t/6670v9IqZNdCfJuQx8YszhEbeuWv8AiR48n/Nf/9blcMD1C8ngafErapEdM6iO&#10;5reT86Fgf5T3mY8/S9Pj+T6y3MP1f2V1D1vU37H/AM9s3R6H/df9Fs/cTcI9R16L8p9OzZJH7Rwi&#10;TH6vaB5k/ZVeI9zllZn9KwuJ9C3bM8/qv0dq02+pt/SRvgb48Y1TeY+cr8Pyfa3KBLWk9iuR/wAY&#10;ZP2jp48KrD97wP8Avq6+n+bauO/xhbvtuD4fZ3R8fUcm4/mC7J8rT6ViGzozqnN1yXWOYfEQK2f9&#10;KtYlTmmqHGONfNdLg/8AJ2L9h27No3/R3ep33fn/AElgZG37dkenHp+rZH7u3cf+ipIXcmKVUNXZ&#10;x6f8nYlga1zX1uLfcRqHObZ/01qMY22qk6taZr8wXNY3+1t2JujT/wA0T9p9P0PtFv2Sd2/f7P5j&#10;/rm/1P8ArnqImF6exm/6HqN+M9tqgyfN9TTNGuH6BWDg5TKq7fUaGkOArcSDzt3bocp5dGU64W1t&#10;3tDGtIETLedFfb6H7Lx9m/7Trunb6e383Z/hPU3IDPV2u27d3bf9Hz59qBvi8a/BI4a+rTdSbGEg&#10;FtngRBjv7VjHG+zWUgN2MfLmN8tzmP2/yfUat9nqevZO6IdtieOyodY2/acT97Zr/nqxy3F7g7Ub&#10;Yc/DwHzFLvAAdu4ifHRUs/pOd0zIZZktaaslz3V2McXN/N3VvcWt2Wta6p/pLQv414kbv48LT+uP&#10;o+jd6mz7RNPofR+jI3ehs/k+p63+F/0qvZuLix1tZ4mpiETGdmjQ4XCdTvwvWGmzmPvVgdF6peKL&#10;aTNPqWPaGtdvaXF11D3OdsY+h+1v82+yn/TenbsS6ds/Z13rfzcHj4aQul6Pu/Z2Pu/0TIn4e2E3&#10;muL2xw+HEu5euM8XjwvLD6k9RvezIyg594H6Yuc3c8g+179zne7Z7Ppf4NGP1crpIx7KA99ohrS+&#10;SDw2Ht9m7cu19ned3ksjqf2f9o4O/dv3+3bvj6Ve3f6Xs+l/pVn1InUkDv8A+itsmIGgBP8ALu//&#10;2f/tKLJQaG90b3Nob3AgMy4wADhCSU0EBAAAAAAAJxwBWgADGyVHHAIAAAIAABwCNwAIMjAyMTA4&#10;MTYcAjwABjIzNTgyMQA4QklNBCUAAAAAABB0sCoTEBNAlz6Gi+mXBcfEOEJJTQQ6AAAAAADlAAAA&#10;EAAAAAEAAAAAAAtwcmludE91dHB1dAAAAAUAAAAAUHN0U2Jvb2wBAAAAAEludGVlbnVtAAAAAElu&#10;dGUAAAAAQ2xybQAAAA9wcmludFNpeHRlZW5CaXRib29sAAAAAAtwcmludGVyTmFtZVRFWFQAAAAB&#10;AAAAAAAPcHJpbnRQcm9vZlNldHVwT2JqYwAAAAwAUAByAG8AbwBmACAAUwBlAHQAdQBwAAAAAAAK&#10;cHJvb2ZTZXR1cAAAAAEAAAAAQmx0bmVudW0AAAAMYnVpbHRpblByb29mAAAACXByb29mQ01ZSwA4&#10;QklNBDsAAAAAAi0AAAAQAAAAAQAAAAAAEnByaW50T3V0cHV0T3B0aW9ucwAAABcAAAAAQ3B0bmJv&#10;b2wAAAAAAENsYnJib29sAAAAAABSZ3NNYm9vbAAAAAAAQ3JuQ2Jvb2wAAAAAAENudENib29sAAAA&#10;AABMYmxzYm9vbAAAAAAATmd0dmJvb2wAAAAAAEVtbERib29sAAAAAABJbnRyYm9vbAAAAAAAQmNr&#10;Z09iamMAAAABAAAAAAAAUkdCQwAAAAMAAAAAUmQgIGRvdWJAb+AAAAAAAAAAAABHcm4gZG91YkBv&#10;4AAAAAAAAAAAAEJsICBkb3ViQG/gAAAAAAAAAAAAQnJkVFVudEYjUmx0AAAAAAAAAAAAAAAAQmxk&#10;IFVudEYjUmx0AAAAAAAAAAAAAAAAUnNsdFVudEYjUHhsQFIAAAAAAAAAAAAKdmVjdG9yRGF0YWJv&#10;b2wBAAAAAFBnUHNlbnVtAAAAAFBnUHMAAAAAUGdQQwAAAABMZWZ0VW50RiNSbHQAAAAAAAAAAAAA&#10;AABUb3AgVW50RiNSbHQAAAAAAAAAAAAAAABTY2wgVW50RiNQcmNAWQAAAAAAAAAAABBjcm9wV2hl&#10;blByaW50aW5nYm9vbAAAAAAOY3JvcFJlY3RCb3R0b21sb25nAAAAAAAAAAxjcm9wUmVjdExlZnRs&#10;b25nAAAAAAAAAA1jcm9wUmVjdFJpZ2h0bG9uZwAAAAAAAAALY3JvcFJlY3RUb3Bsb25nAAAAAAA4&#10;QklNA+0AAAAAABAASAAAAAEAAgBIAAAAAQACOEJJTQQmAAAAAAAOAAAAAAAAAAAAAD+AAAA4QklN&#10;BA0AAAAAAAQAAAAeOEJJTQQZAAAAAAAEAAAAHjhCSU0D8wAAAAAACQAAAAAAAAAAAQA4QklNJxAA&#10;AAAAAAoAAQAAAAAAAAACOEJJTQP1AAAAAABIAC9mZgABAGxmZgAGAAAAAAABAC9mZgABAKGZmgAG&#10;AAAAAAABADIAAAABAFoAAAAGAAAAAAABADUAAAABAC0AAAAGAAAAAAABOEJJTQP4AAAAAABwAAD/&#10;////////////////////////////A+gAAAAA/////////////////////////////wPoAAAAAP//&#10;//////////////////////////8D6AAAAAD/////////////////////////////A+gAADhCSU0E&#10;CAAAAAAAEAAAAAEAAAJAAAACQAAAAAA4QklNBEQAAAAAABAAAAACAAACQAAAAkAAAAAAOEJJTQQe&#10;AAAAAAAEAAAAADhCSU0EGgAAAAADTQAAAAYAAAAAAAAAAAAAA0gAAAQ4AAAADABMAGEAegB5AFMA&#10;bgBlAGEAawBlAHIAcwAAAAEAAAAAAAAAAAAAAAAAAAAAAAAAAQAAAAAAAAAAAAAEOAAAA0gAAAAA&#10;AAAAAAAAAAAAAAAAAQAAAAAAAAAAAAAAAAAAAAAAAAAQAAAAAQAAAAAAAG51bGwAAAACAAAABmJv&#10;dW5kc09iamMAAAABAAAAAAAAUmN0MQAAAAQAAAAAVG9wIGxvbmcAAAAAAAAAAExlZnRsb25nAAAA&#10;AAAAAABCdG9tbG9uZwAAA0gAAAAAUmdodGxvbmcAAAQ4AAAABnNsaWNlc1ZsTHMAAAABT2JqYwAA&#10;AAEAAAAAAAVzbGljZQAAABIAAAAHc2xpY2VJRGxvbmcAAAAAAAAAB2dyb3VwSURsb25nAAAAAAAA&#10;AAZvcmlnaW5lbnVtAAAADEVTbGljZU9yaWdpbgAAAA1hdXRvR2VuZXJhdGVkAAAAAFR5cGVlbnVt&#10;AAAACkVTbGljZVR5cGUAAAAASW1nIAAAAAZib3VuZHNPYmpjAAAAAQAAAAAAAFJjdDEAAAAEAAAA&#10;AFRvcCBsb25nAAAAAAAAAABMZWZ0bG9uZwAAAAAAAAAAQnRvbWxvbmcAAANIAAAAAFJnaHRsb25n&#10;AAAEOAAAAAN1cmxURVhUAAAAAQAAAAAAAG51bGxURVhUAAAAAQAAAAAAAE1zZ2VURVhUAAAAAQAA&#10;AAAABmFsdFRhZ1RFWFQAAAABAAAAAAAOY2VsbFRleHRJc0hUTUxib29sAQAAAAhjZWxsVGV4dFRF&#10;WFQAAAABAAAAAAAJaG9yekFsaWduZW51bQAAAA9FU2xpY2VIb3J6QWxpZ24AAAAHZGVmYXVsdAAA&#10;AAl2ZXJ0QWxpZ25lbnVtAAAAD0VTbGljZVZlcnRBbGlnbgAAAAdkZWZhdWx0AAAAC2JnQ29sb3JU&#10;eXBlZW51bQAAABFFU2xpY2VCR0NvbG9yVHlwZQAAAABOb25lAAAACXRvcE91dHNldGxvbmcAAAAA&#10;AAAACmxlZnRPdXRzZXRsb25nAAAAAAAAAAxib3R0b21PdXRzZXRsb25nAAAAAAAAAAtyaWdodE91&#10;dHNldGxvbmcAAAAAADhCSU0EKAAAAAAADAAAAAI/8AAAAAAAADhCSU0EFAAAAAAABAAAAAE4QklN&#10;BAwAAAAAH4YAAAABAAAAnwAAAHwAAAHgAADogAAAH2oAGAAB/9j/7QAMQWRvYmVfQ00AAf/uAA5B&#10;ZG9iZQBkgAAAAAH/2wCEAAwICAgJCAwJCQwRCwoLERUPDAwPFRgTExUTExgRDAwMDAwMEQwMDAwM&#10;DAwMDAwMDAwMDAwMDAwMDAwMDAwMDAwBDQsLDQ4NEA4OEBQODg4UFA4ODg4UEQwMDAwMEREMDAwM&#10;DAwRDAwMDAwMDAwMDAwMDAwMDAwMDAwMDAwMDAwMDP/AABEIAHwAnwMBIgACEQEDEQH/3QAEAAr/&#10;xAE/AAABBQEBAQEBAQAAAAAAAAADAAECBAUGBwgJCgsBAAEFAQEBAQEBAAAAAAAAAAEAAgMEBQYH&#10;CAkKCxAAAQQBAwIEAgUHBggFAwwzAQACEQMEIRIxBUFRYRMicYEyBhSRobFCIyQVUsFiMzRygtFD&#10;ByWSU/Dh8WNzNRaisoMmRJNUZEXCo3Q2F9JV4mXys4TD03Xj80YnlKSFtJXE1OT0pbXF1eX1VmZ2&#10;hpamtsbW5vY3R1dnd4eXp7fH1+f3EQACAgECBAQDBAUGBwcGBTUBAAIRAyExEgRBUWFxIhMFMoGR&#10;FKGxQiPBUtHwMyRi4XKCkkNTFWNzNPElBhaisoMHJjXC0kSTVKMXZEVVNnRl4vKzhMPTdePzRpSk&#10;hbSVxNTk9KW1xdXl9VZmdoaWprbG1ub2JzdHV2d3h5ent8f/2gAMAwEAAhEDEQA/AMJ9dYJaCCJM&#10;GB8Vf6M0Nfe4EHRmo+NiA7p1YBLczGeOzfUO6R2burZuVnpNZY3JnkNbPbgWp0R6gtJ0K9mNZkYO&#10;FVWWNdsa6bHtrbArbP6S1zGfnfvLNzMXKxLTVksdW8QYPcES17HNlr2O/Mez2LSy8ay/Cwqqy0OD&#10;Gu972ViBWwfTufWz85VndKz3lofsc0QABkUmGz9Gsev/ANBGW6g5+0mtxI0kAHTk+79793+ShFlk&#10;NcBM6jUcK65rBeGu2uxxbuIb3A9v/Tb+ahem0AEyPhz3/wA5NpdaE7du8u07+X9Zb2N9UPrGcWvP&#10;FDaqNouD33Npexg93qP3lno+z3+5ybpP1V6pnUu6ji3Y+LVS7e23Ks2tJrO51jP0d26ulzffZb+i&#10;VbO671vNYcPM6i/LxQ8E8Ct+wyx3tqptfV7d7PW/4z0kqRb1loufQyp7rH0OazcwlxaRDfpV7tu1&#10;VnN30Frz6ZAOrD7muadu5p/f3I83uIG6IjaCJEAd/wA/3fyVDJZk2NdYXCsckVkvsMhrH7XFrG1/&#10;R37mV2Xf6L9IpGNpYT20ufj5Lm05DXix4L2jduaD6le4h3p/o/8Arf0FVzX9JaLMBuZWyjIB9MSH&#10;jHvG21jdrf8AtFb9L/gbPUx/8JUifWDHxbeninADw+0tY6mmtzvVa0+t6dji07nVWfp3u/nf5z1F&#10;zJwclntfW9niIIj4pkidlwHVvZGTXk9Eo3Ws+1Yx9Oyon3muQ1j2/wCk2fo/oq3mZWO3pWPU0tsu&#10;NTNsQdjizbudB3staqmNfl0UihlNREyXeix1hn969zHXf9NTqbdbZDq2sk8kAH/NakP7FH+1bDyb&#10;MLIfdhPfXJLQRo/YfzN/t+l+f9BT+2ZdzpcX2PH5x1/Fy16sDGbVucwOceSRx/VZ9FVrA0PkkADT&#10;XhEBHECwprsvs3WQ3yGp/wDIq+3FqY2WsE+J1P3otOD9nAdmvbiCJFbwXXEHX+is99f/AKEux1ac&#10;cT0zb6GW+prtjrTsqaHfufQydrv6z1NDl8swDGBIOxPpB8jJilmhE0ZDTcfN/wBFx7Gw7VN6R9Pd&#10;t0Hf49lpOxMK1nq+nmVsMgWQy5kjndsbiO9v53vVK3EzvZ6Lq8qjQW344eXVD6JtyMOzbl/Z2u2+&#10;o6r1Wf8ADIZMGWGsoEDuPVEf3pRX48kJ/LMeR9Mpf3Yy+Z//0L3SeqfV/MvGNRUxmZkMe4gVBs+m&#10;53q1vuY5+5/t9Zn+kYh51NdN+QK2ho9AOIHjGQuF6ddbj9XxsiiXWVZLXNAEkguh/wDnV72LtszI&#10;bcc2xgIaynaN0A6MvPYuUsWMhsdIpqsyMVtrQ5rccuAOokDHC0ndC6LQ2x1GM1rrdXkuc/UEu9vq&#10;Of6f0v8ABrLwX+lfSfDHI/8AbdE6zm5BxGjHsdXYbWyWO2uLYfubu/lJEaoLndcwK6WsNDA0vJ3R&#10;rpBdwVlU4z3WNdawPqaQXsD9ktH0m+rsf6W7/SbFsX4t2RXW5/UXbnMa97LBJZ7bH+m7c8fRdW2t&#10;yqW4TxTY1vUK7BsceAGnRn6MuL/pfpP+gicZUJjZB1JmDm2s+xYFPTwGncDe+51hH8u9vtq2/Q/R&#10;/wBtZ1uK5lgDmAOMcc/KAuu6Z0v6sVUPfbW++6ljX5Id6riJ0l7K9v8AhHfmrM6z02rEznOx63V4&#10;1vpvpa8nQOB+iyz9Ixu5j1BGVls5MXCLbB67i13Gu0uLC8htoA2BoIYN3uDnf8YtRhD3Bxc+IgBj&#10;gGmeHEOa7cuSbVusa5o4OgGhkGeY9q2Lst9lry17m1kANaHHiPdu/lKUFrEM+veldQKHOe++uxpA&#10;bEgEbXbj9H6Llm29LZQxjjY6COJgI2RkMpYXOa57gCW1t+k4iPaN39ZZV3WL+pXOxb6qWU0fpCWl&#10;25oB9Nj/AFNzq3OZu9T2IH+xQt6LExqmYxDRtPJ8SqW+qu/a57QRBgnWHHYw7f3XP9qfpl9Lsaxt&#10;VwuDLC0vBkEwHFzdXbd25ZPVGWsvfdSz327N1jg17R6YivbTYfT9u5/6W6v/AIpK9FAau1mdexsZ&#10;raq6bcouaSH1Rs0E7Q8n9I73M+g1X+huZnFo6c+m3qL2b7Xh4LcQH/BV/nfavd+s5bKv0H83i/4b&#10;IWB9VOmdHynOy+seveLLvseNWwuMloZ6r3+i/e79JZs/4Ni2uu43S+lg9Z6EyzByOk31szKiwgPa&#10;57cf1fe57tzHO/69WnYs0YzsxEq/e+Xi/e4f0l8uXkcdiVE6nh7fu3+i7jqMDp1Qf6pbfZttabWb&#10;r23VP37XMbu9ljhsu2W+l61Ne+2yjKVTO6q3LbcwUbRc5rg97y4tLIa1zWndtsdTXVVY5tvv/wCE&#10;/wAFSte+y19lhLnuPucfuA/qt+ixn5iityGAAiUyZz3vb/o/3XHlnJHDACENqb2N1M04D8B1ZdTY&#10;SXuY7a8tcW+owSPz6vUp+l/hldDcLNy/ttQYK6S7IuYYbY1lLGV1YVdH0HMv2WWWW7Pofo1jBPqD&#10;I0PEjwPKU8IsygeCZv1bi573FUcpoRmOOArTY+nxf//R5Pp1Hr9Tp9N7mNDg47NHAD3P9znNb727&#10;/wA5dLS2yvC6gLPpbHntx6T4+guXpvZU9tv5tNjHlsSNPc52z89dRvDun9ReDLTU8g+XokgqYCmO&#10;7ts2vLLcciRFbp+EVIeTc1zWse5o3OAb6h2iYcdHH8/9xUPrN1C3AbhWVx7y5j552gVPcG/uudt+&#10;kqOR1GnLxRZWHNHscA8TJdvb6fP0m7UCdVEdXoB1KiittNeXXtaHODTtc6CWm33ept37m+xihZ1D&#10;EvqtrOZTW/LNj952j3vLPUe2s2s+j6bP+oXJkvcCLIDC32gF3EwHMaI2v/6tPlPZZWxtdbaXNIBt&#10;sefdpPu3u9On6X+AYjxFAhrf4sb+r9bZeK8rqFzn1CGv9Zxbtj220vDg19NjfdXaxa2BbmPwazl7&#10;y66z7Qx9rnOsex7Qyq15sc72emz9B/wf6X/CKPTes9LxcLGq6p005tVZc/Esb6TnMG7dZjOFw/Mu&#10;c59Vlb/oWfzaL1XMy+pdQtydlWO51bBLof6NbPdTj7mbd+U7+dsfZ/xbK9ijAJNVTNKuH5rJS0WB&#10;pdPEGfHRGf7SGA7n6jTjRZN7M3CqOS4WX7RusY5wkNJLnWMrYNvs/dV37RQ6s7SPAS2Xf1t3/kkT&#10;oxENHq+VlNbUMYkXOeWgTt9sTZufLdn0WKhjNF7rPttlQIduYC4xB7t1d+ctHq19RoZtrHqNcSXb&#10;N0cOdscd3ptdt9zlQo2X1DJDXWOLh6jWQ0gcD03uG3ZuH9hNO66O3Z3ulsqqxSKYcx53hzRAII2h&#10;3uj91UetXbQKt4cbOKSwPBDfc52sfnfv+xT6VaXetXXS2uoBrw/c0NJPtG2tvu+j7mWv/nEsnp3U&#10;eqPbV0/E9Zs/pMn6LAQI/ntPofnfT/kVI9FkpRgSZkRiOsqDDN6x1nBwsGup7sPp+bjVvbXQQ1lr&#10;mk41z7H1NY5tlv2b347btn/bi2Oidd65l5FfTRbZ1HFc5rLabiCysPIrpttyPTstqZTc6rZXu/Wf&#10;5taX2HEdiM6fkenZXVWyplTmlrIZ9HbTf7me97/z3/6RaeKzpXSsEY2L6WI8urtNdTdxlj2PDzWy&#10;Xve5zfY+xIGIkImNw0v/ALtixfEcOXFPNHKIzxiR4J+ifFH5OES9M+P0ILeiZeOMlr31/qXpNsdL&#10;vd6sCv0/b/nomd0HLwMd191tLgwtBYwu3e4hn0XNb4q9kXWZXT8g1V2vuvsoLnPaWksreH6bxX9D&#10;+SofWZ/Szk2htDz1BwrIyQf0ez936f8Ao/Z/NLWw81kyygL3PqEREn0jF83q9EOKWT1NEDBLHKcO&#10;1jilwkWcn971emDT6d0fIz6H3121VMrf6bvUJGsNd2G389O3o2Q4Od61QazI+zF2sboDt+7/AEfu&#10;VrpD8RnQM92ZScjHbewvqBgn+Z2a7mfRftcmrdif838h/pH7GM9p9Dv6c0/ovpfufy1J7uT3JC/T&#10;7kcY9Ma9fD+l+96lwx4/bBr1cEsm5v08X6P7r//S5c4lIHp1M9QExZc/3Fg4O1rCxrvb/g1t499e&#10;T0fqFtRmvZYwECPo0wsTBeWnIZa0ssY4Cxp7aK/0ouq+quT7drsp+Q8OniumoVO2/wDhi9//ALLK&#10;UHVUo0Dsj+vB/Q4P9az/AKliodEf6uOWvDS1vsOomGw6v2Tv3e7+c2q79eT+iwZ/esJ+5izfq3lY&#10;2NebbnMc0z7XED6Ibu2y7b+k3f8AQU3L178Loi9b2Yct+1Ou3RNcG1ZTw2HBrtAfaJh1rW/5zNq1&#10;fq9177PYMmuqm59o2Fl7A9rZ9+5v7jlg5V7XYxteffe57yfE7xYG/wDBuqn/AM+oPSheSw0ljbCR&#10;BLXOJnt7WqKcgZkxFRJJEe0f0QyRBEQCbIGp8er0uTThvFZeNz35BsAY6Gtc7dY7bWBtbV/wbVZc&#10;7HqqO2trmTuFvqncPH9G5ZeQMmt1Zso2neSXGl7QNPov3V7nqvlOc+sv3Ube9Qa9pmPp7fT/AEbU&#10;rVSd3VA+wNaRtLxYd/uc8Hcyqqk/ydj7dv8AYUGuONkenPtaYM66HR3H7qwcW/0c13qOcxoIl1UF&#10;zW6H2epLP3PetazJovuAoJMCAwh2gEfnWbnP+lu+kmE2E03er49NuEQchp2Pa6GNLP5P0o/lLF9G&#10;mHtuvtsptYYc1xeWub7jY7R36Nv56M/Kx7AC2whzTIIB7rsfqfnYHTOhvvsaTkZP2hzXCsF7qqdu&#10;5tTXMb6lG5vp7PU+zX3erXZ6d6j4gF4gJGgeHT9Jz/qR0sZLTbYA/CpdGxw0faG7/Tf/AKTZ9O3d&#10;/wAFUu8qfVY2GaBvt2xAH9VZkUdLpqHTccNxQC5lEx9JzrLGs1c2p9jn/o63u/4FTwrb3PsFDHHG&#10;LQ5hggy7Vu7d7mOa32p9inmOaz5M3MTEYnJGBMQMf6z0/oTHB/nfndZmIHt92gIkDy/e/wBfeiVM&#10;Y1xFLQQGy7a6CCefFqhXkA+uGGXh21rZgSN2wSPdu/0exTddYMiunQitgbYfzG6f9+/89o0ywhiA&#10;BA68NgcUuLiMP8H5Up1BLde0HkH91yqdQGTZ0S0+oG1W27ACJkNfp/xfvYo5OW1tZfW7SGajncPd&#10;9H6Wzaz2PT1tGV0Lp+Nu/pDnvLzH5psdu1+l+kfu2pCRgRIGpAgg1bZ+H44ZuaOM2YxxzmeGXCJf&#10;4X9xzsWt78fI6czJZSx7WW31vAcd2mx3qNcz0aH+n/hG+p/xiptvzm0v6W0e2y0F1JAn1QWsjf8A&#10;S+lW1UmZV2D119GPZXV6jn15Ye021NuaW/pWemPZdZu2+pbZ6H/BrWGA9mUbsid7nerRQyNz2At3&#10;Xbh+jZ9m9WjIsx9vqvp/M2LR5HmJylMZjGVVONCMbn+9H/B/Tn8jZ52PL8Yhy3FGYj64niMYY5/1&#10;v736GN//0+LzA03V2VOMW1gmdCdv53P7q6nDrrHTsGuw7KRisddADjttc++3ZW5zGWu/WPdW/wCm&#10;uQsustOLU5rQ2v2kiZO72H/vq69gDul4dmsjEqaI8aycd0/2qU/qfJHQebXva3O6r9XmWfpWXZbh&#10;+lYDLZZt9Sn3sd7fpVLc6vi4WN0bNuZU2p/2d0fqNdQDng1M9Sxle6p253/Tq/0iwa8rGxM76u5O&#10;TYKqKMoPstdw1oje5y0/rr1fo+dgUUdLvZl33ZIuu9IFxLW1kbybtlex22hr2s+myv8AkKSM6saa&#10;gbiMv+kxzhxEb6E7GUf+i8R1NrWiqhwDPW2Ndb7iGke1z/Y6xtrGbv8AR+qreLbi4GLaceywXMv9&#10;EWGstH2faYyfW1bRZdZtZZVu/wCubPU9R6cjBr6t62b6bqMTHuurqtqsZXZf6bm4dXot37f1t9X0&#10;3+j+i/nFR+1erjY9L6vTbjs9MOgnc8vfY+95d7fWd6vpe3/BVUpl6shunWxOs4uC4WM2X37t1b23&#10;Brg4bXVtdU9ltL697fz/AOd9T/gvfu4HW+sfWXMFdDcPIrxnPNlXUKJ2MDmtZX62BQ70fV3Wen7/&#10;APB/8EuIsuYZrc91bQw7XbATI/Ma1g8vp71a6T9aczpFzbMelrmOrFWQ0tDfVa0l1W50W+nbW538&#10;4z+c/wAIhORO38vqnHEAi3c639XcDofXXmq51tNx9bEG4hzWM0tpfY7a7djv/Of7/Q/Sf6VB+r+D&#10;0/6w9XvrzX2/Z2176XVuFZLy5rT6ji1zd7Wv+j++sfq/Vcnrmec26Kay0Mrob7tjP3d7g3c6xxc+&#10;x62PqkwVZ1fBbbXYwjx/P1H9ZiZOR4D06roiPGOo2FvR/wDMH6r1glzsl0DQOyABPnsqY5dBV0zo&#10;j6amMpqIaILC5xYBLXbG1OftrZurr2f1FmAtA1gDspse1wPOhiY0+P8AVVfiLLLFA1xREqNjiHFr&#10;8vX+87EVVN2Q1gboGjSFCos9UuYCC6ASe8FUBLfLyR6LHbwDwUrSAAKAoDoNA2KL66rrgWk2jRms&#10;AtPu0Mj9J9Fqe79LBedrOfTjQHQ+/wBtW5u/+oquTDcoeD26/eWqs/nyB48CrUDcR5PJc5mOLPmw&#10;mIMRklQ+X0zl7keP970zV1bMLm2tYSWem5zdZ1AL/b/37Z/OWKHSeqU9Q+rlT2O9N3S8ksLgTPpO&#10;dtbkfyduRt/qbELKlrRYdRWQSP5JMFYOBlHpb7sC5zaWB7xj3mTX75bdjZjB7vsWfjuZ6tv/AGnu&#10;qx7/APhGInW92z8GnKfMZJk+ojhPT9VL5uH+7P22XTmvp606jJD3ZF1xDwIJc+C3dOn0nfpVtZHU&#10;zbdTTkX0v9G0ej02ixljg7c7ZVff6raMatrbfQs/WPX+z/8AaSxcz1PMbZj49tp9K1pNV7bSHue2&#10;fTDRZU41+psH85/N+ms5/wCz3NmyhtVIc30ySwl8H6Oyv2s/t/o1LjzyxcXBw2aqUhxSh/d/RdP7&#10;rE5p5Jk+sRjUdL9v95//1OEr1urHg4R966PGzG/sSyixzfUxvWexjxPqV7W5fpj+ra2z/PXP4Nbn&#10;Wi0xtbIA77uP+iugxaWHo/ULIBcyu4NPhNAThqVHQNX611ltGGHxuDnuhs7QT6fCzcixlrKQ3bYG&#10;AHaWl24j81tem9bH1taX/ZWjT6R050NSH9U68I9WoZnUevWQ4VsewOHqR+jJbZ8NqE5VJdjjxV4l&#10;wssOF1thHusczaJ38EnaXtL69/t/Md+iTVsds3ObYzaIncANf3d/5zl2v+MpxvwMa0t9M0ZHo4m2&#10;B+hsrrs9u0+3ZZTYz09v/fFwDq3n84z5pA3qqUeE0eiaywE7QCDtDeRMeM/RUW11DUh7Q7TcXNP4&#10;S1ANGmp5+M/lSbQJ1a0/f/eihsA7P5tvqDxrIgfGdzv85bn1dstGbhksc1u90kuB0If+aFj4lFdz&#10;mUem0fTdvbLXn2/Q3B30G7Fu/Vz7Cy2tl4ecg7PsjwXO/SGfVZZ+Z6b6nf56jkdJCun5piNYnx/J&#10;7R22JP3p6n6kAE/KPyqNZcQIkype5p3EQO5On5VXbKcfciM0c0+aAMrFbzcwnwa4E/gVIZmNBmxj&#10;ANZc9gHzl3tRtafFsZjhvqPjuAPw2lVbAQ8jzUer9Uwrah9gvZfZVYC8iS1rILHO3fnNa7Z9BNbe&#10;x7BkMaTWYFjiCA0/vNd+c1ys4z6aeQ+MiJ5zJKMhIS4PlN+qMIwlH+96WZY1zdrxLXgtd8OFzXXa&#10;baX0WfzjbGmuwQTD6YZvlv8ApKX1rfZmu4DDY4HTYCW87fc+HLl/rF1OjPzR6Ic2uphqcJLZcXH1&#10;XM2+1zPobEZEUu+DQmeaBj8sYy9z+7KPp/8AHOBz3XYW0hzC1u4BzhDgSQ5SOFS73tgtGri3TQfv&#10;Nb+aqtdVY9u5zmzO1wgz2n97arDmkkAkgggg8SU273D01EbGn//V4/Aa5rC1hLnEyf8AULdxJ/Yv&#10;Ugedls/9sBY+GG1kAESey2ccAdJ6kBoNln/nhLGbl9F2QVFNlMFnWembgHBrbnQfJtcK/Vj4deS/&#10;JyGPyLPT2VDeQWTuc/03e3+c+jvs/m1Ss16rgn/gbj+FCvOMudPko8/859Ay4fk+pbjuidEzKvs3&#10;US5lN7D6Zrsadrgd/qh1nqPY+r/S/pP8LXZV+/599aehv6FltqZk15uNdu9DIq0J2RvZbV/g7G7m&#10;/Q302f4P/Rs72prS1pIkh2n/AFP/AH5cr/jDAnprR2F54A5NI7f1UoT1ruieOIFjSug2eQbZL9T2&#10;R2kqFWO52NfeB7a3Mg+eu7/ouTjUA+OilB38GIhv9J2vz6m9zvb97HrofseCzHrux63UZtdF2V9p&#10;rscx29mz02tYw+m1jG2furD6bWKziXsO15dY/cRpMurb/W9i6OtzWitpPtOPewxrqWVFqr5JHj0P&#10;h/is0Y+n8Wiz1bLcJzrLLBZX6ljbLHvDnB9jfc1z9v0WN9iXWsWn7fZ6Neyt4a9tUkhpc1peGbv8&#10;Hv8AzVZqxiLMV7dWMYWCO0l7x/1aL1CsuyTwHBjOfJqF+r6KrT6uKcJvpOLADoZG2CPgquILa7He&#10;m7ZLtRDSJ/quG1bFktpsI9rmscR5EArJxHGwVvnV4BJjv+d/0lZ5cCRNi2vnAMaIBHjqG3dfntq3&#10;te0Dvsra139mwN9qic4WgVVXXeq4A6PcA3y27tu9Wi1ra/fuAOm5pgf21lY425ThZtkHXbMAabR7&#10;vzv31bOOMSKiNfBqRxY6NQiK7Ri6eOXyPVdZaJ/Oc5w/zXOc1CzxZVkurZa5tZaxzWjSJbqN39ZF&#10;rcytzXHQOMEJdTrqfW7NNjGGtpr9Ek7nGt3pjZG38x3/AIElniPaqhoQV+LSemlitGgWvd/hHEeB&#10;PZR9Oqedfii4OO/MuawNDKjJfa/2taB335B2K9ZhdIYWsd1KsPcdoYLWkFx+jPosNbf+uu9L/SKm&#10;TXQnybkMfGLM4RG3rlr/AIkePJ/zX//W5XDA9QvJ4GnxK2qRHTOojua3k/OhYH+U95mPP0vT4/k+&#10;stzD9X9ldQ9b1N+x/wDPbN0eh/3X/RbP3E3CPUdei/KfTs2SR+0cIkx+r2geZP2VXiPc5ZWZ/SsL&#10;ifQt2zPP6r9HatNvqbf0kb4G+PGNU3mPnK/D8n2tygS1pPYrkf8AGGT9o6ePCqw/e8D/AL6uvp/m&#10;2rjv8YW77bg+H2d0fH1HJuP5guyfK0+lYhs6M6pzdcl1jmHxECtn/SrWJU5pqhxjjXzXS4P/ACdi&#10;/YduzaN/0d3qd935/wBJYGRt+3ZHpx6fq2R+7t3H/oqSF3JilVDV2cen/J2JYGtc19bi33Eahzm2&#10;f9NajGNtqpOrWma/MFzWN/tbdibo0/8ANE/afT9D7Rb9kndv3+z+Y/65v9T/AK56iJhensZv+h6j&#10;fjPbaoMnzfU0zRrh+gVg4OUyqu31GhpDgK3Eg87d26HKeXRlOuFtbd7QxrSBEy3nRX2+h+y8fZv+&#10;067p2+nt/N2f4T1NyAz1drtu3d23/R8+fagb4vGvwSOGvq03UmxhIBbZ4EQY7+1Yxxvs1lIDdjHy&#10;5jfLc5j9v8n1GrfZ6nr2TuiHbYnjsqHWNv2nE/e2a/56sctxe4O1G2HPw8B8xS7wAHbuInx0VLP6&#10;TndMyGWZLWmrJc91djHFzfzd1b3FrdlrWuqf6S0L+NeJG7+PC0/rj6Po3eps+0TT6H0foyN3obP5&#10;Pqet/hf9Kr2bi4sdbWeJqYhExnZo0OFwnU78L1hps5j71YHReqXii2kzT6lj2hrXb2lxddQ9znbG&#10;Poftb/Nvsp/03p27EunbP2dd6383B4+GkLpej7v2dj7v9EyJ+HthN5ri9scPhxLuXrjPF48Lyw+p&#10;PUb3syMoOfeB+mLnN3PIPte/c53u2ez6X+DRj9XK6SMeygPfaIa0vkg8Nh7fZu3LtfZ3nd5LI6n9&#10;n/aODv3b9/t274+lXt3+l7Ppf6VZ9SJ1JA7/APorbJiBoAT/AC7v/9k4QklNBCEAAAAAAFcAAAAB&#10;AQAAAA8AQQBkAG8AYgBlACAAUABoAG8AdABvAHMAaABvAHAAAAAUAEEAZABvAGIAZQAgAFAAaABv&#10;AHQAbwBzAGgAbwBwACAAMgAwADIAMgAAAAEAOEJJTQQGAAAAAAAHAAgAAAABAQD/4Q+PaHR0cDov&#10;L25zLmFkb2JlLmNvbS94YXAvMS4wLwA8P3hwYWNrZXQgYmVnaW49Iu+7vyIgaWQ9Ilc1TTBNcENl&#10;aGlIenJlU3pOVGN6a2M5ZCI/PiA8eDp4bXBtZXRhIHhtbG5zOng9ImFkb2JlOm5zOm1ldGEvIiB4&#10;OnhtcHRrPSJBZG9iZSBYTVAgQ29yZSA3LjItYzAwMCA3OS4xYjY1YTc5LCAyMDIyLzA2LzEzLTE3&#10;OjQ2OjE0ICAgICAgICAiPiA8cmRmOlJERiB4bWxuczpyZGY9Imh0dHA6Ly93d3cudzMub3JnLzE5&#10;OTkvMDIvMjItcmRmLXN5bnRheC1ucyMiPiA8cmRmOkRlc2NyaXB0aW9uIHJkZjphYm91dD0iIiB4&#10;bWxuczp4bXA9Imh0dHA6Ly9ucy5hZG9iZS5jb20veGFwLzEuMC8iIHhtbG5zOmF1eD0iaHR0cDov&#10;L25zLmFkb2JlLmNvbS9leGlmLzEuMC9hdXgvIiB4bWxuczpleGlmRVg9Imh0dHA6Ly9jaXBhLmpw&#10;L2V4aWYvMS4wLyIgeG1sbnM6cGhvdG9zaG9wPSJodHRwOi8vbnMuYWRvYmUuY29tL3Bob3Rvc2hv&#10;cC8xLjAvIiB4bWxuczp4bXBNTT0iaHR0cDovL25zLmFkb2JlLmNvbS94YXAvMS4wL21tLyIgeG1s&#10;bnM6c3RFdnQ9Imh0dHA6Ly9ucy5hZG9iZS5jb20veGFwLzEuMC9zVHlwZS9SZXNvdXJjZUV2ZW50&#10;IyIgeG1sbnM6ZGM9Imh0dHA6Ly9wdXJsLm9yZy9kYy9lbGVtZW50cy8xLjEvIiB4bXA6UmF0aW5n&#10;PSIwIiB4bXA6TW9kaWZ5RGF0ZT0iMjAyMi0wOC0yM1QxNjoyNjowNCsxMDowMCIgeG1wOkNyZWF0&#10;ZURhdGU9IjIwMjEtMDgtMTZUMjM6NTg6MjEiIHhtcDpNZXRhZGF0YURhdGU9IjIwMjItMDgtMjNU&#10;MTY6MjY6MDQrMTA6MDAiIGF1eDpTZXJpYWxOdW1iZXI9IjIwNTA3MzA1ODMzMiIgYXV4OkxlbnNJ&#10;bmZvPSIxOC8xIDU1LzEgMC8wIDAvMCIgYXV4OkxlbnM9IkVGLVMxOC01NW1tIGYvMy41LTUuNiBJ&#10;SUkiIGF1eDpMZW5zSUQ9IjUzIiBhdXg6TGVuc1NlcmlhbE51bWJlcj0iMDAwMDBlM2FmNyIgYXV4&#10;OkltYWdlTnVtYmVyPSIwIiBhdXg6QXBwcm94aW1hdGVGb2N1c0Rpc3RhbmNlPSIzNDkvMTAwIiBh&#10;dXg6Rmxhc2hDb21wZW5zYXRpb249IjAvMSIgYXV4OkZpcm13YXJlPSIxLjAuNSIgZXhpZkVYOkxl&#10;bnNNb2RlbD0iRUYtUzE4LTU1bW0gZi8zLjUtNS42IElJSSIgcGhvdG9zaG9wOkRhdGVDcmVhdGVk&#10;PSIyMDIxLTA4LTE2VDIzOjU4OjIxLjA0OCIgcGhvdG9zaG9wOkNvbG9yTW9kZT0iMyIgcGhvdG9z&#10;aG9wOklDQ1Byb2ZpbGU9InNSR0IgSUVDNjE5NjYtMi4xIiB4bXBNTTpEb2N1bWVudElEPSJhZG9i&#10;ZTpkb2NpZDpwaG90b3Nob3A6NDliMzQ1MTUtYWQxYy01ZjRlLTk2ZDctYWVlMTE1YTMyMzQ3IiB4&#10;bXBNTTpJbnN0YW5jZUlEPSJ4bXAuaWlkOmEyOGI5Mzc2LWFiMjYtMGE0NC1hOTQ2LWIwN2YwNDg4&#10;M2Q2MSIgeG1wTU06T3JpZ2luYWxEb2N1bWVudElEPSI2QzYzOTg4OTExOUZGOUI0RUVDRkRGMkM3&#10;NDdFQTM2QSIgZGM6Zm9ybWF0PSJpbWFnZS9qcGVnIj4gPHhtcE1NOkhpc3Rvcnk+IDxyZGY6U2Vx&#10;PiA8cmRmOmxpIHN0RXZ0OmFjdGlvbj0ic2F2ZWQiIHN0RXZ0Omluc3RhbmNlSUQ9InhtcC5paWQ6&#10;NTBhN2U5NzItZjAxMy01NTQ1LWI5YjYtMTJmNDlmYjEyOGE4IiBzdEV2dDp3aGVuPSIyMDIyLTA4&#10;LTIzVDE2OjI0OjQ1KzEwOjAwIiBzdEV2dDpzb2Z0d2FyZUFnZW50PSJBZG9iZSBQaG90b3Nob3Ag&#10;MjMuNSAoV2luZG93cykiIHN0RXZ0OmNoYW5nZWQ9Ii8iLz4gPHJkZjpsaSBzdEV2dDphY3Rpb249&#10;InNhdmVkIiBzdEV2dDppbnN0YW5jZUlEPSJ4bXAuaWlkOmEyOGI5Mzc2LWFiMjYtMGE0NC1hOTQ2&#10;LWIwN2YwNDg4M2Q2MSIgc3RFdnQ6d2hlbj0iMjAyMi0wOC0yM1QxNjoyNjowNCsxMDowMCIgc3RF&#10;dnQ6c29mdHdhcmVBZ2VudD0iQWRvYmUgUGhvdG9zaG9wIDIzLjUgKFdpbmRvd3MpIiBzdEV2dDpj&#10;aGFuZ2VkPSIvIi8+IDwvcmRmOlNlcT4gPC94bXBNTTpIaXN0b3J5PiA8L3JkZjpEZXNjcmlwdGlv&#10;bj4gPC9yZGY6UkRGPiA8L3g6eG1wbWV0YT4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8P3hwYWNrZXQgZW5kPSJ3Ij8+/+IMWElDQ19QUk9GSUxF&#10;AAEBAAAMSExpbm8CEAAAbW50clJHQiBYWVogB84AAgAJAAYAMQAAYWNzcE1TRlQAAAAASUVDIHNS&#10;R0IAAAAAAAAAAAAAAAAAAPbWAAEAAAAA0y1IUCAgAAAAAAAAAAAAAAAAAAAAAAAAAAAAAAAAAAAA&#10;AAAAAAAAAAAAAAAAAAAAAAAAAAARY3BydAAAAVAAAAAzZGVzYwAAAYQAAABsd3RwdAAAAfAAAAAU&#10;YmtwdAAAAgQAAAAUclhZWgAAAhgAAAAUZ1hZWgAAAiwAAAAUYlhZWgAAAkAAAAAUZG1uZAAAAlQA&#10;AABwZG1kZAAAAsQAAACIdnVlZAAAA0wAAACGdmlldwAAA9QAAAAkbHVtaQAAA/gAAAAUbWVhcwAA&#10;BAwAAAAkdGVjaAAABDAAAAAMclRSQwAABDwAAAgMZ1RSQwAABDwAAAgMYlRSQwAABDwAAAgMdGV4&#10;dAAAAABDb3B5cmlnaHQgKGMpIDE5OTggSGV3bGV0dC1QYWNrYXJkIENvbXBhbnkAAGRlc2MAAAAA&#10;AAAAEnNSR0IgSUVDNjE5NjYtMi4xAAAAAAAAAAAAAAASc1JHQiBJRUM2MTk2Ni0yLjEAAAAAAAAA&#10;AAAAAAAAAAAAAAAAAAAAAAAAAAAAAAAAAAAAAAAAAAAAAAAAAAAAAAAAAFhZWiAAAAAAAADzUQAB&#10;AAAAARbMWFlaIAAAAAAAAAAAAAAAAAAAAABYWVogAAAAAAAAb6IAADj1AAADkFhZWiAAAAAAAABi&#10;mQAAt4UAABjaWFlaIAAAAAAAACSgAAAPhAAAts9kZXNjAAAAAAAAABZJRUMgaHR0cDovL3d3dy5p&#10;ZWMuY2gAAAAAAAAAAAAAABZJRUMgaHR0cDovL3d3dy5pZWMuY2gAAAAAAAAAAAAAAAAAAAAAAAAA&#10;AAAAAAAAAAAAAAAAAAAAAAAAAAAAAAAAAAAAZGVzYwAAAAAAAAAuSUVDIDYxOTY2LTIuMSBEZWZh&#10;dWx0IFJHQiBjb2xvdXIgc3BhY2UgLSBzUkdCAAAAAAAAAAAAAAAuSUVDIDYxOTY2LTIuMSBEZWZh&#10;dWx0IFJHQiBjb2xvdXIgc3BhY2UgLSBzUkdCAAAAAAAAAAAAAAAAAAAAAAAAAAAAAGRlc2MAAAAA&#10;AAAALFJlZmVyZW5jZSBWaWV3aW5nIENvbmRpdGlvbiBpbiBJRUM2MTk2Ni0yLjEAAAAAAAAAAAAA&#10;ACxSZWZlcmVuY2UgVmlld2luZyBDb25kaXRpb24gaW4gSUVDNjE5NjYtMi4xAAAAAAAAAAAAAAAA&#10;AAAAAAAAAAAAAAAAAAB2aWV3AAAAAAATpP4AFF8uABDPFAAD7cwABBMLAANcngAAAAFYWVogAAAA&#10;AABMCVYAUAAAAFcf521lYXMAAAAAAAAAAQAAAAAAAAAAAAAAAAAAAAAAAAKPAAAAAnNpZyAAAAAA&#10;Q1JUIGN1cnYAAAAAAAAEAAAAAAUACgAPABQAGQAeACMAKAAtADIANwA7AEAARQBKAE8AVABZAF4A&#10;YwBoAG0AcgB3AHwAgQCGAIsAkACVAJoAnwCkAKkArgCyALcAvADBAMYAywDQANUA2wDgAOUA6wDw&#10;APYA+wEBAQcBDQETARkBHwElASsBMgE4AT4BRQFMAVIBWQFgAWcBbgF1AXwBgwGLAZIBmgGhAakB&#10;sQG5AcEByQHRAdkB4QHpAfIB+gIDAgwCFAIdAiYCLwI4AkECSwJUAl0CZwJxAnoChAKOApgCogKs&#10;ArYCwQLLAtUC4ALrAvUDAAMLAxYDIQMtAzgDQwNPA1oDZgNyA34DigOWA6IDrgO6A8cD0wPgA+wD&#10;+QQGBBMEIAQtBDsESARVBGMEcQR+BIwEmgSoBLYExATTBOEE8AT+BQ0FHAUrBToFSQVYBWcFdwWG&#10;BZYFpgW1BcUF1QXlBfYGBgYWBicGNwZIBlkGagZ7BowGnQavBsAG0QbjBvUHBwcZBysHPQdPB2EH&#10;dAeGB5kHrAe/B9IH5Qf4CAsIHwgyCEYIWghuCIIIlgiqCL4I0gjnCPsJEAklCToJTwlkCXkJjwmk&#10;CboJzwnlCfsKEQonCj0KVApqCoEKmAquCsUK3ArzCwsLIgs5C1ELaQuAC5gLsAvIC+EL+QwSDCoM&#10;QwxcDHUMjgynDMAM2QzzDQ0NJg1ADVoNdA2ODakNww3eDfgOEw4uDkkOZA5/DpsOtg7SDu4PCQ8l&#10;D0EPXg96D5YPsw/PD+wQCRAmEEMQYRB+EJsQuRDXEPURExExEU8RbRGMEaoRyRHoEgcSJhJFEmQS&#10;hBKjEsMS4xMDEyMTQxNjE4MTpBPFE+UUBhQnFEkUahSLFK0UzhTwFRIVNBVWFXgVmxW9FeAWAxYm&#10;FkkWbBaPFrIW1hb6Fx0XQRdlF4kXrhfSF/cYGxhAGGUYihivGNUY+hkgGUUZaxmRGbcZ3RoEGioa&#10;URp3Gp4axRrsGxQbOxtjG4obshvaHAIcKhxSHHscoxzMHPUdHh1HHXAdmR3DHeweFh5AHmoelB6+&#10;HukfEx8+H2kflB+/H+ogFSBBIGwgmCDEIPAhHCFIIXUhoSHOIfsiJyJVIoIiryLdIwojOCNmI5Qj&#10;wiPwJB8kTSR8JKsk2iUJJTglaCWXJccl9yYnJlcmhya3JugnGCdJJ3onqyfcKA0oPyhxKKIo1CkG&#10;KTgpaymdKdAqAio1KmgqmyrPKwIrNitpK50r0SwFLDksbiyiLNctDC1BLXYtqy3hLhYuTC6CLrcu&#10;7i8kL1ovkS/HL/4wNTBsMKQw2zESMUoxgjG6MfIyKjJjMpsy1DMNM0YzfzO4M/E0KzRlNJ402DUT&#10;NU01hzXCNf02NzZyNq426TckN2A3nDfXOBQ4UDiMOMg5BTlCOX85vDn5OjY6dDqyOu87LTtrO6o7&#10;6DwnPGU8pDzjPSI9YT2hPeA+ID5gPqA+4D8hP2E/oj/iQCNAZECmQOdBKUFqQaxB7kIwQnJCtUL3&#10;QzpDfUPARANER0SKRM5FEkVVRZpF3kYiRmdGq0bwRzVHe0fASAVIS0iRSNdJHUljSalJ8Eo3Sn1K&#10;xEsMS1NLmkviTCpMcky6TQJNSk2TTdxOJU5uTrdPAE9JT5NP3VAnUHFQu1EGUVBRm1HmUjFSfFLH&#10;UxNTX1OqU/ZUQlSPVNtVKFV1VcJWD1ZcVqlW91dEV5JX4FgvWH1Yy1kaWWlZuFoHWlZaplr1W0Vb&#10;lVvlXDVchlzWXSddeF3JXhpebF69Xw9fYV+zYAVgV2CqYPxhT2GiYfViSWKcYvBjQ2OXY+tkQGSU&#10;ZOllPWWSZedmPWaSZuhnPWeTZ+loP2iWaOxpQ2maafFqSGqfavdrT2una/9sV2yvbQhtYG25bhJu&#10;a27Ebx5veG/RcCtwhnDgcTpxlXHwcktypnMBc11zuHQUdHB0zHUodYV14XY+dpt2+HdWd7N4EXhu&#10;eMx5KnmJeed6RnqlewR7Y3vCfCF8gXzhfUF9oX4BfmJ+wn8jf4R/5YBHgKiBCoFrgc2CMIKSgvSD&#10;V4O6hB2EgITjhUeFq4YOhnKG14c7h5+IBIhpiM6JM4mZif6KZIrKizCLlov8jGOMyo0xjZiN/45m&#10;js6PNo+ekAaQbpDWkT+RqJIRknqS45NNk7aUIJSKlPSVX5XJljSWn5cKl3WX4JhMmLiZJJmQmfya&#10;aJrVm0Kbr5wcnImc951kndKeQJ6unx2fi5/6oGmg2KFHobaiJqKWowajdqPmpFakx6U4pammGqaL&#10;pv2nbqfgqFKoxKk3qamqHKqPqwKrdavprFys0K1ErbiuLa6hrxavi7AAsHWw6rFgsdayS7LCsziz&#10;rrQltJy1E7WKtgG2ebbwt2i34LhZuNG5SrnCuju6tbsuu6e8IbybvRW9j74KvoS+/796v/XAcMDs&#10;wWfB48JfwtvDWMPUxFHEzsVLxcjGRsbDx0HHv8g9yLzJOsm5yjjKt8s2y7bMNcy1zTXNtc42zrbP&#10;N8+40DnQutE80b7SP9LB00TTxtRJ1MvVTtXR1lXW2Ndc1+DYZNjo2WzZ8dp22vvbgNwF3IrdEN2W&#10;3hzeot8p36/gNuC94UThzOJT4tvjY+Pr5HPk/OWE5g3mlucf56noMui86Ubp0Opb6uXrcOv77Ibt&#10;Ee2c7ijutO9A78zwWPDl8XLx//KM8xnzp/Q09ML1UPXe9m32+/eK+Bn4qPk4+cf6V/rn+3f8B/yY&#10;/Sn9uv5L/tz/bf///+4ADkFkb2JlAGRAAAAAAf/bAIQAAQEBAQEBAQEBAQEBAQEBAQEBAQEBAQEB&#10;AQEBAQEBAQEBAQEBAQEBAQEBAQICAgICAgICAgICAwMDAwMDAwMDAwEBAQEBAQEBAQEBAgIBAgID&#10;AwMDAwMDAwMDAwMDAwMDAwMDAwMDAwMDAwMDAwMDAwMDAwMDAwMDAwMDAwMDAwMD/8AAEQgDSAQ4&#10;AwERAAIRAQMRAf/dAAQAh//EAaIAAAAGAgMBAAAAAAAAAAAAAAcIBgUECQMKAgEACwEAAAYDAQEB&#10;AAAAAAAAAAAABgUEAwcCCAEJAAoLEAACAQMEAQMDAgMDAwIGCXUBAgMEEQUSBiEHEyIACDEUQTIj&#10;FQlRQhZhJDMXUnGBGGKRJUOhsfAmNHIKGcHRNSfhUzaC8ZKiRFRzRUY3R2MoVVZXGrLC0uLyZIN0&#10;k4Rlo7PD0+MpOGbzdSo5OkhJSlhZWmdoaWp2d3h5eoWGh4iJipSVlpeYmZqkpaanqKmqtLW2t7i5&#10;usTFxsfIycrU1dbX2Nna5OXm5+jp6vT19vf4+foRAAIBAwIEBAMFBAQEBgYFbQECAxEEIRIFMQYA&#10;IhNBUQcyYRRxCEKBI5EVUqFiFjMJsSTB0UNy8BfhgjQlklMYY0TxorImNRlUNkVkJwpzg5NGdMLS&#10;4vJVZXVWN4SFo7PD0+PzKRqUpLTE1OT0laW1xdXl9ShHV2Y4doaWprbG1ub2Z3eHl6e3x9fn90hY&#10;aHiImKi4yNjo+DlJWWl5iZmpucnZ6fkqOkpaanqKmqq6ytrq+v/aAAwDAQACEQMRAD8ApeXaGynD&#10;N/dbDMxVmVfHUpfVwyr46pQLi/B4v7SLJKDpcY9elaOrgGN6gdNMezdmtUIJdp0UarMyl4a7JxLJ&#10;fmzR/cOAEHAI9XtQqK5qGOPXqjs5BdZDw4Cn+Xp6TrfZ1RPE523VUlNUO4EsOcrLqLXUqrxNrYlf&#10;wLW49qDCyisYX9nVLfxaESzamJ4f5+o27dibFqMjQmWkzcMlLT09JF4MlTxLHHFYD0NR6HndiSxP&#10;I4HuhjJGp2B/LqsVw3iyw9ukcD/qOeuUuyNg1cS/dV2956qOqnhMdVWUFVEtHLCqxPT2EbxGmqVD&#10;W/SQSLe6NMzKVKinSmgFWAGojj0j6zrDa807yHOZ1ZLppY0lFMjhbCxWUk+kDjnkce2SGyD9vV1Z&#10;ge6MH7T0pUwxUuxztTWVc8ccBmqcXFGsSxJEkTwiKVvDK0cQ1uo9YFj7e7jpNDUfPqoFCTSgrXiT&#10;/h6V+7aLde79vT0FNn9m4jGvFQR19LpyVfuLNx46N6aCWrkm0Q0tHAGLCmjKRFvUQx59vCR3XQGA&#10;FPWvSaRLYSrPcySOF4KqgAH1J4noG8D1/ndvV8eRxm5cQaqldpKea9YkoYoYrWeMr+hvob2sDf2l&#10;MZB1o3dXjT+VOjAXDmNo/wABHTnuvDbnr5KjP5zIYutlaNqitqKasj8tRJFGY0MUKoglkAPIH1Y8&#10;8+34g0kqMwr+wdFzKsAZYq6j5U/y16tK+FsIT43bTJsDNubetQQLkXOWijuCbMrWTn/H2NdmjK25&#10;agrqPA9Mc1lZJLEIoBWAV9eHRoF0/p5/1/zb83J9nSljmlOgbVSQJOFesqLYBuLcfXm9xf8AT9bj&#10;/ePe+PHpxjGj1iYU6Jp/MHlWL4s7p/f8Zqt47AgWwaz3zqyCIOoOgMI7kmw4Iv7q6f4teMFwIz0R&#10;XzI27cvo7931AoONePTl8F0Vfi1shhoQVG5t5zAJ+jT/ABKGNCQQb3Ck/wCtb2UbGriO51AV1dSP&#10;zgwE+3qNZ/QBzx+z7B5dG6TSVBAFwbfS5seP625b2e9wHd0EGYK2cdZSg4JNrcGwufUTcc/Wx96H&#10;n1qQnJWhPz6Kv8t5FTa3W8GrQ0+/Zin5GuDAVzn0vcA6Te5/1vbV3QWNxXjj/DXovtJEPMFtFK1S&#10;YXOf9johUk6xyTykXIqJtJKm6OQElA08mwAIt9D7A94Ky0PGnQ1hjBCKKAevUuJNSlwQurmSazEx&#10;ArdW0ggOf9iOT7LSauyq3Dp6eDwtJD1r1jo5xG7l5G0OrauPUoPBJJ4sf6+3Gfw9LBcefTv9mmlz&#10;Tz/Pp5qszPWt5p3MjhQrSsACpUKv0jAUA6eePr9PflcsG0qafb0xFGkrEVCk+deooq3jilqXmF6f&#10;S0KsQzS1E+pIY3VjqERKlmIBto91UstEZSQOm2QI7Ka/bTpgizLGRmnm1Kb6JSGW5tcG+nkseeP9&#10;j7rICgYg93p07DHEXCykjrlNNEWDh9StZrgafSPUdP6TdCbG349sLLJqI8z0skRCjCMigH+r7ema&#10;pniIewcoHDAoigED1IQOSp1/W5Or2ocgqK0BHTEQChC8dSOA/wAvTca1XhdA6jxjQTJoUgOTIGOq&#10;xte4v9ePacR9lSc/4Pz4Hp4B5mquKcf+K6aK3J1OTGPhQUifZiSItHCscspuGSWZtVpGFgFPFrn6&#10;+3aihQrUf4fz62yBAZYiQTx6xxtPUxtFNFIdPkYOHvyAFuF4B1HnngD2m0anYZB6ehzCrPlf2dOt&#10;DP4aObyzq9ItPKToWJGZjdmhZvS2sSC9yT/h/T29QBWqtOk0sTySlkIbzAJwP8nXDDtRO09VLlp8&#10;TURJDLjGWjNXFXZE1dMkNLUv5FNBSQU7STSShJP81oCEsCGFZUrmg6MHMixoUQM3nkCn+frhkvuU&#10;qKhZ6iCrLzSslXTz64pFDtK5gHp0wuDqsVUj6H3p5StavRT1tS5APh0H5HpOZKtmp4xVyeti5EWt&#10;VEhsovwALBwRc8E2/r70GJIIavTc1UFUAqfPpoi0TeN7lJXczPIiFUBP6br+orb6D+nvxJoetxyO&#10;SAAAPM165vM0hBksSosHsFHjBHoF9TW4BUD2xEH1OzLSvl08WrxPXcSqS7yadaEukhuDIgLhWNzY&#10;kqbEfX2+fLPVS5FSvlx/2Oo+TiQBmBGtIacACQp6BdwhPILan/1r+/Zzwr14gMO6tCP2dNUjPNLH&#10;E1nIFl4TgFeCQLrqZhe30HuuSq61JPSeCKjOVY0/Z1lnyE0EKxL4w5cSVDxKfoq6fEQGsdB+ptf+&#10;nu3mOlBdQQrefUmWi+3eBXaTzyBSzMF0l5F8qllUg6GFv8Lf4+9EVBBAp1smmABTpfYfO1dDLicl&#10;iqf7Ovx7Qza0lWWaJ4CI5TE2lf2XaxA/VpJ9Q+vuwKqcLkfs62aEsAxAI65bgyNdl8rVZKupqanl&#10;qis1QlBTxUVA5dnvNHSxNIFMhN2u3qYe9yuZWDMoB+Q6Zht1gBCuzZ/Ea9MJp3VncMqyqA0iswRl&#10;jJAWPShCnVe4IBtxz7a0jiB1dwAS9DX5dd1tC9TClVBCiAKwKuUbyKtyzP8AVgwVuWsATb27GVGo&#10;EZ9emqFmEhLKAOHTN4pqlaenaBFgicmF0px5XcqWdS49JsrDVwT9BwPdSRQY62kiyEkj/D1Mq4Mf&#10;ThRDTuzKHMslT6lYTuNEkSellUMxGn+v0t79Tga9WZirAAilPU/8V02QpG8ReanWNvJGEdVDPYSk&#10;NE/AKlgPQfx+ePewBXhmnXqpWviEfKvTrNTPqeGliVHL69dP5I6lfSQIXnDg+gH6A2PN7+61626B&#10;8OTp640WPpSfMRL5VJ/bSWQfRbNYFwgF2upPIP09+rQivTQGhCEYgdK+CKjGQWorZKuqSVVjr1qT&#10;PVLDAyLFFUU9LU1LR1NRSX8kepkGsXtf2oE/AFQR0iSJQ71kqT50z071uAp63J1MlNlpqqHzJ9nV&#10;04qft5PSsck8UeSLVEPncFmRr6JGIT0W9tMvcaUI+XT8MMkUZYrplrw/y46w1uL8FRHBPO1CaeRD&#10;ropUlZ1jCo8iTtHIwL2uy8KGPHtxo2LKApC086dUEXiyCVpdRHlQj8q9NeToo2gSkikmSerppklr&#10;o3R6wQzaooI3k1PBqgT/ADfpBFzf3cRK0bo4wQQfLHnwzn5HqweVZI5beUq6uCASCAQa+n+GvVyP&#10;S/8APE/mF9RbP2H1ftnEfER+vNkYrBbQ2ltp+jtxbZhxOCxscFBTLHDtjsOno1qZVTyVEiIolmd5&#10;LAkj2ebVdbBtNhFaR7JKqqp/s5fDBHH4dLAVNSeJJJJqT0Sbtt24b7uzXm7b/cSXEjEsXWJ6/wC2&#10;KBvkKk0FBwHRvcl8v+3+0flr0J2dvDCdW0+6Ols3im21jNs4fO0G3MnUbhml3RlIs5SzZyunWCGt&#10;qClM9JKlorFtTezjdN7hvNmt9vitXS0lkSRtT6mqmFzQcPPGek/K2xw7LuO9bnb3LNdPC8FWGBGe&#10;4gAUyTTPkMdXVx/zI+243Y1HWnWlRdzqNNl900X1Y6reVqrm/wBOPayPadmaGMvLdhyo/wB9kf8A&#10;HajoOyXt/wCMxjaDwqn8D1/lIB09U/8AMy3klvvemduSgcH7Pf2ThJ/rYVOBk5/w59+OybSCf8du&#10;AP8Ammh/yjq43C4INQhYjyDjP+9np2i/me1IAFZ0XWFr2L0nY9CUt+SqVG3424/1/ev3DtjEmPcp&#10;QvzhX/JJ0013ubqxRIzT+mw/yHrlL/NF21RSRSZjpzelJSMk8stTSbr2vVwU606rI/m+5WiYKYiW&#10;v9NKEm1j7dGw2RU6NzWnqYmH+Bj0l+q3BXAmWIH5SNx9Pgz1Wl8wPmvvL5RZfO7Jq8hD1H1dsqeo&#10;IwEK1+f3ZRZ2lp45cRu/I0mNipsXu3PCvKtjMdR1NRDHTO8zKZEDE/sLvbeWbeS12L9Xep0Ikuno&#10;oCHjHEvFF/jY9zcAadIpINw3maK73hW+kjb9K3QHSG/jdjTU39KlFHADqm7tHae+do7qwfa3Wm3M&#10;xHv/AK4rsPnuwf761se6On4NpNDUbS2v2Fm5E+wr6Oj/AIZkpaathH+UNSU0jSIfBI3sB3cAcSKd&#10;U0+qsYXGrNSK8T9pzToe7fcPHKyOyW9mV0u2os2ojGigIJr+zo4e2dnb87fwcu5O4u5dxvic3S5X&#10;acOyuoNs7d6cwOTwWOyMtBuIZLcGEyu791y4rN7gopaf/cbladMphoIiXRZigMbO63K7WPwlitoo&#10;/NRqevnlqgMPUDHRNdW+1beJ00y3dzIQT47VUUOO1QNQrkVJHyPQqYahg2rtvFbexWD23tbb23Y4&#10;MXSbc2jtmm2/tOknpG04upXG08YpK3KVFa6Ooi8jOz+aockMCpt7aCHxqIS5JJYkl2J4ksfXz61N&#10;d3F68ctxK8spp9igeSqPhA+Qx0taKM4+joqBZGl+xpYoJKiZzLLNKmp5555uDLNUTyOzMALk3sPa&#10;iFQq1Awx6L7gs8rENWmOOevaZHqKWolqWmFA1TJSoyIsivVRNBIZp1N54VhayKFAvYm9h73NkCMU&#10;Ff8AVw68p0qTpOsjy4dTqfItSzxTlUnjikV5IJVVoqqAG0tLOpBElPUxM0bqbqUci3uyR0KMR3jN&#10;anj0mkDOjx6j4ZHA9V9fDueHpDtX5X/CbIVQpMR1fvM/I/oIVbmOOs6A7rIy+ZpcZr5kx+yN2F45&#10;wt1pl1A2APtHcRCDdUliWkF0gPyEgww+04I6Oo3lvOXrV2dmubRjE5NPgOYyR50GBX06Gz5ddp7m&#10;6d+LfefbWwqmhj3ZsnY9Nl9tZKshSuoqSozeYw2Jp83FTSAwVslHR5V6imWT9mSUJfg+zSyCiR9U&#10;ZYqrnS3qASK/Lopmi8SWytzKVjkmRWZTwDEV/P7eo3cMlFR9e57f+CgzO+Ju1/j7Ls/+4JrAmY35&#10;DP1zW7oxec27k3MVJgsphDW1GSy/3HioJKQSASRyFFcss5Jrq1gupZAgUscDFSfhp8/29L9ytVsb&#10;u92q2txrMgIauUAp3kk0+efPA6rf73o9xbsh+EHbmQ7Hz2Lx24xsjbtJtOLZi9ejq3L0OwcHuml3&#10;RiOx65o6rLUm+TjYgzyymTFx656VxqA9h68lmvNskRGRFhnqDQ6ia+dehFZW1ttm8SLNHJPNPB8b&#10;uNJNBUBAc1+f5jqwH4l7Z2vjPjr1jujAwZGjl7Lx+e7DnosnlqzPnBZLfO48vk8ngcNlMgGyFTja&#10;eWnsayqZ6ytKmSdyzW9qtjg8WOa6mcyOzUqfKnp01vl/MJ0sFjWKJIx2qAK/s4fYOjAillQqysAw&#10;IKkEGxBvz+OD7PkoWAHD9n+HoiJCj9SlP29ZZalJYJ43vE4jlVj9CrRqS7IQeLAcWNx7dSoZkr/P&#10;piUKSHWuk/LHSXjrYq+vpcclTTrXU+SoM+1GrXqZtuZLG1lVQZVYrKY6CWeN4STYeVdP149pwpbF&#10;AcnNfTpSqSFTKWOlBkDgQeFT/k6kbk2xhN6bd3HsrdNEMntXeGAyu1tx0LBSKjDZujkoawxFuVqq&#10;dJBNC/1SaNWFiPa6OsbKyHh/qP7eiyb9QEFgGPn1rKYyn3/8HvkvmMJDkJItydeZSo2zkslPjHmh&#10;3n1PuZ6egrdw0VDKVFfTZ/Zkpmp508nhyMJK+tNPuPt5t5Nt3Hx4AQj9y/I+Y6knaJ4912xY7mQl&#10;wNLUzkYFPt+fWwKuY21lu4INxbFzMGY2h2j8bk3Fs3NUUplps3RdZ7uqBTVdKwA81ZTYjNwxTqQs&#10;0DB1ZQQR7EkFwl3BYTrOAQSHr51/y9BIxm0TdY31BgQaH8IrSqj0I8+hRwVQazEwVqqqpVVFbUoi&#10;ayqCapklEf7nqAGuw/AAtz9fZnCe6QxiowOIPDpNd9hVY5OwgEH5Edd1VZIMjgKYMIxUZSrSReLz&#10;Q0mIqqqVAbgCPURq+trD6X91lkcKdI+2vAdJliEhKkjh+f5fPoofyyxeYm6o+UOIx+NyG4aOu67T&#10;dFZR4+ljr6/EZTIy4LObczkONeZJqvExJs3IUmRlj9VDEizoj6WHtBeAGdQFOplxUYwM56X2UsNt&#10;CSBS4VhV2xSvAVOAPl1S/wBN7Z272f2RtDrjcm5INp4jtevTZNBvMwU9fSbX3BuaBjsrO1cErRxT&#10;Yj+8MdPTzlXR2iqLp6rAxw8apdIFUCrkccVPUgrODFJKJFYqoPnThkY41/1Y6gVu1e2Pij3xBjtw&#10;Y+Ta3aXVG4Ys3iv01GLy9On3tFQ5/A1baY8ltjdFEZ4kktrj1OjqksZAWX9tPYFJNQKihBHCvTdn&#10;cpfwGVDRjgr5j0/b+zq+P41ZfH7t21tndeIWhn21L0z1rDt5qaSSrlweVmrM3Q7w21WS1UaV1Plc&#10;VX4m80ThRaf03WxIk2SRLpYHx4iA19DXzI6Bu5tBbz3dmkkv1YOS3wleNBTjnowgnb7eOd76yFL3&#10;a+n90pqUj6hRYj2IhRiSOI6JFNM0qa9Fl+R+PzlNRbby+31neppN10mZompcl/DRS17y0NNl4q1a&#10;hZcZNjcnTKskiyKDJKupRdTdLeh/pyQtaY4Vp/g6NNqb/HFY0qoP2U/ydV5d65qnwfzp2ruXY1LW&#10;deNSDqN8ZUbkpWqI8NlKrBV+3dwZuogac09TiXqamcwNA4piQrIFsV9hTcKoLN0U+JkknAxw/wCK&#10;6PtpbxhusdwgZWegUcKDP8/PoJ/k/tjDY3tLKVu38TRYHEZOGljTE0MfiEORweOoKLIZaqUSt58j&#10;nFeOrrJNEWureRmQMSPbF+gDQuq1JGTWtft6MtrjlhQRlh81/hHkBT/L0CECqcTl4ze8dFBJa3Go&#10;5OAIQq3LKoJPN/aOAVkAPn0ouRqhkBrUdInJiJMVmZJm8aDF5LU1mDeijlN414ZgCvAHtaWIoAtR&#10;0UxqPFjop1ah/h62PBmo6um6W22+H3LnMJtjrDrjf29EwG1X3REMwmxcCnVu2cxTxzImNarr5KjN&#10;Mj+QGGih8gUOtxRaSpDtlujMO+tRkkL606Jr9JJdyvpo4+DYYsANXD+XSooqnsCqeujp9vx4nHVm&#10;Qklx2a3dl6E19Jt4UMNPT0E+18Oa/JvlTWmWVXlmgUU+hWOu/tdFOWAFrATGBRa9o/nx6Lvo0jq0&#10;94hcmpC9x+ecD/N0q8TRjGVi5SorKjL5VooaSbI1KRwLFjIZhL/CMZj4y8GOxrtcyLd5J2sZXawA&#10;c8N5FCT0r6eQ/wA/TDzaCEgiKJWta1LH5nzHyp1W73v8SuuNx7azO9Npz0PXG/8Aa1fvih3O1HSn&#10;+4m76jauYhqYqrK4KkJmw2bqNvZeB/uqMAzGMtJGb6vYXvttjWVljBMhNSP9n/J0K9v3uVoSb0ar&#10;dVA1KDj/AD08+iNZPDdudBbuw2SknzWxM4wnl2nvHAVX3GC3TjraZZMJlUQ4/OYmupHV5KOpjDmC&#10;RWaIKQ3sjAltpC0VdXnjo8DwX8GiR0khJBpwPyqD0YbF947a3d1v21gtyU9Fs3f+cp6Xc+0q/G08&#10;822a/ctJtmp25vDFwRu8s235994XxRLRAtRrIjaWHpAVW99Gxf6lQX00BOOPn0V7jZuXthDqaMNk&#10;Lx/P5fLorOEw2fxeBq8ziKippRM8+Bmd1lWkNNU0f+UQO4IiqalopTqiPqVDqtpPtLESkpeMEgdG&#10;kzxnwopEGQKE5p+XHpJbgp9y71zWHNVj4KUYHAUG2WyMESxVOQx+JWQ4+ervIVllhikMSyOS3iCg&#10;AAAe6yuHNNNG8/U9MwtLDJKskn6dceQH2D06UeL2rjduNHUmZJq5po5R5QZJNKBw4kcG0fiW6ngf&#10;X3RADUFgP8P5dWkvEIXRUkHoRKOiGYMVBSYmSoq8lJSx0lNR0slRW1M7uEhpaKiplZ6iSYlR9Pze&#10;4HPtSp0KAtc8adMPL9QSRKqkeuP59Xk/y5vgL1Vsbfm1/kJ8yd67Wpczs/J0G5esPj1hKDF70OOz&#10;NKX/AIZuvtqryqzbbrMtiZCJ6HDwLURUdRommZ5Y1VTjb9lv90ALQiOzB/H+L9nl59EW5cz2W1KY&#10;LVTPd+bg0C/Ievz9R1sFYzvz4t7WyO48hsbr/Z9HuLdWUrMzuzddTh8RJufdOXrHMtZk8xl0pIZa&#10;iSpIFlXRDEoARFUAASQ8r2EH6sgDycMAAD7B/lr0ErjmvdLmPR4pSIfhqafn0Eu+fkL19uYNTxQ4&#10;ZY2im8Swx0dzKqsBz6WupAsbhRz9faptutI8CMBhxp0XNuNzKFGsgt9p6JRuPt7bBlkVHp/SQ5iW&#10;OOFFeEkLbxglARxf68+y+a2SI5UaT6cel8UryAqrOGUfi+H8j0EW4t6U2UoMnnchS4in25qtLuPJ&#10;VdLi8RRywKAqLX5CeKOZiCBKkInlYD9PvY+mMYjiZjN6Ur/xX59X8OeJxNMwFfn/AIBx6KHuHuPY&#10;NNU1Me0sHW9m5USzLJNDHX7V2BSzkE6pKmSODL5mnCt6dC0kLfgkey+4VIpNNxPoY/hUgk/nwB+X&#10;l0ZwR3cjMYkOinxOaU+wcT0CGdqtybzaKfdO4lxuKpnZqXaWzoRhdtUMZGp42jit5ZtNlMra5DyS&#10;5v7aLNpKwqI08ye6Q/7by+wU6WiFYm1SkzT/ADqFX7F8/wA+kjNjsXiy8NNBCihgqFI9MgLDWzO8&#10;o80jaSSxY8kg+6LEi8Aa/Pz6daeR27qhfSn+zjpT7IgwFXuzB0O51gfA1U1T949ZPU0+OpZafHVd&#10;XR19aKMGeaOnqoEVEHBllUtwPdVXUxj1UWv8vt6treiNBUyDyIqOlpt6llyW4KHGVDw46jzjY7FY&#10;yrr6OZKTHVr0yV9WVxwijy2ZlSGtVIU9JqHZHLCJWu8sK+IVgIPyr/q/P161LOogDOrmQHNAP9Q6&#10;e6fr3Aboijq8TNuzcGLxaZHHZ/I4nE1ubjyFbQV9ZTNW7KxsUFBj8RtvCUcIU1dc7itqzKyKEUOa&#10;vrAaNpdMg4jy/wAtfs6ccQuiTC30REcS2SfnX/J0n0hGA3TPRVO489jMjjMTTy0+UyUUtcfuaKOn&#10;Nbj3yE8CVODlx1CpSnrKaN4zKFQAo2r3uItpBVxWvnj+Q/y9JyYgT+jqhPGh/wANegj3SkFbkHRK&#10;6pyUNKrxwVFUYpmpzWv99UxQ1MV0qYjI4YuCQXJHFvdJFkZiwZQfkv8Al686INP0yFUPEBq9JR6G&#10;7eSP0v8ApYWH6b2P+Nif6e0wWTg4x068qx0U5/PqcmKZYo0m0MisSGHqIDHgn6LpIbkfn6e2fB/U&#10;40NPz/Lq7S6U1eRHDpR42hLkRswAksiOzXj0qDpN+LJqA+v9fegPDJUR1b5n/N1uPUSr6iPPrEtB&#10;46mVaiPRNZW5CqNI/St7cccj+vt0QsSGRqAfM9aknCGklSTnqYaNHjRiDqMmqMEelio0jSfovquf&#10;9Yce6mCQEELUdXE6FSdND5cesL0YRP0jVc3Y3Om9wwsOTf8ABHtSg1FhQjHSd5AagcPn00V7RUTQ&#10;rNKiPMB4orlqidmI0/b0yK88zEEC0aMfbiLqHcDjpO86oQBDVvlXpW4/rTfu4WTx4JNuY9jHbKbt&#10;mbEpJARd5KTDQx1GcrFK8qTFArE/X3VQXVlijLkH7B+0/wCTrdzLQrVio9BQn+XQjYzo7bdGY/49&#10;kclu2QByaX14PBesKGi+ypHORrYAV+s9QCfyLce3orZiD4h018h/n6TLfNEx8JGBHmSD/Ly6Eakx&#10;FLhqZMfhsbj8Vjo1AWgoaaKnpfULE+CMAyMf9UxLcXv7UpBEudAJ+ef8PVJJ5LhqvK5PpTHTRU0p&#10;DFnsdTsAQQSPrxa3+0+7OBxX06dB00VqV/w9MrUyiSRmA9RJH5+pIKgCw035PtoYAqer9MNVT/UK&#10;OdRW/wBbiwtyf9V7pTQQTw62ONCeojJ5IgwWzerWLkEvyAF/CpYXP09+YZr5HqrVqKNWhz1DnUgB&#10;fEzRg3ItcNa2ogg/Ue9aBSobFOrrXyIr02yxQtraLWLsNSqGfSeRa4Um/B4tx9faU1VgdNft6XJ/&#10;ZjSvcB69M1THEzFY1e1ltq5swX6A8ck/8R7Uqp0kkinSN5aHSV7j11FCXQWTgaCXfUpN/qVW4ubj&#10;n/D3Uinn0pDsVAERPqeuFTE5mCAlnW40gBbsSf1Hnnj/AGA90w1Ay9tevFpCwUDNePQkY+h2bV4+&#10;ahys8tHQUtDkavH5OOIHMVedelx8xxlLBNIDJSpMjpEr6UkZma97e/MhZONJBwz5dNpK0Tyq6F9W&#10;PKg6QUqm8MRSWCJ40aEtGyGenUugmjLDTKsjBrlSV1Ai5t70y666k7qY6cOqNAdRGfL/AD+fT0mO&#10;Snip5zNHVQzQl0AcNNDa9/IgXTGwPFifpf3VVSOq0of5daFw500Y9Y6lGECIgWzekBAFYLwSpYAs&#10;QG/rc/gW9uqNNK0r8uqsGar6qGvX/9CoSsx1biaj7WppyGDRu0kbpKfC2sLK8aksob+hAPvTwrkq&#10;cH5detZjITRFA8/l1kRFmVNADDyLxZWkDFrlhewb6fT+nHtgK0THOOldUJyRXpfUk/2eLDUz0FZV&#10;LIjRyyrqrcZItyVaB0MEiTfQMCWH9B7XJMsqaNVHp5efSO9jOkOmqvnToMcrT19fVyyMjsTJc8ql&#10;2ZtTMAvoHJ+n+PtttCijg/4D9nSS1FXWgz608unDGUn2VQWqYjIVikhHjj8ixzPZYjJpDGyn8D6W&#10;+vtlV7a1xXh0aKzHUgU0HUOoxkiyo8hiaSUu8ird1jYMdEdj+iRgL2uSfe5KcenA9MEdRVp1u7OW&#10;UJYFyrcMTzcqPqLfj8+9BjShGPy68SSPhpXrE4Y+rWunUQP1DSAx1HSfqP8AD+nvcZWoXT1UgU7R&#10;3U65R0oR7nSwY3D8qHV/owjNjo44/wBt7vIASSoFetxVIFaaumjc8f2+FrmAIQwyK3NiosNVrjg/&#10;k2/PtVYBS6FsuPI9Ir1A7LrbStOrMvh5EYvjN1zcKpkq941LaANLeTcM2ghv7blUFz9b/X2M9qIM&#10;EpBqNf8AxfVeaCBPbK9MQIBk+nn69GQC+o8D/H+2bEH6G9ufZpXHn0EV8Mg6hVupCKQPrwQRz+BY&#10;gngXJt7tjNemioUKKfZ/qPRHv5i9T4PjO0JsRW9l7DgsrWJCVFdMCAf1afHf6cW9p7oN9Hd6B+D/&#10;AA9FcsGrfuX20M1JiaClfP8Al0uPhRTiH4rdYqmkLLXbvqLcEs0mdlGtgbtcgAG3HFxx7LtlV1il&#10;L+ZwR+depD5vmD31pqjqRAvkR0alOBYrb/Eg888WFvovs9JBVegk+n4gAOshBJtciw5N7ab/AOJ/&#10;P596oKeXTJYUOK/z/wAHRSvl4SMP1anBVt45iWQnksItuTDSp+gY6vr9LfTn2nuqi0kockjovto4&#10;236IyoMQNp4ihOOiD1oDR24VRVVbWBKhBrW/6RqKMfz9fYMv6+OAqinrT9v29DiFWCxlVqPs6lCV&#10;ljWOIteX9q9wisCF9BJ/sk8H8+ytx31Bo3SgiSahenUdnIqI0V15JVlVtUepLh7H9JZDe9vz+Off&#10;mFQWZiaefTTRvQszVAHHruSuaIIY3IDuok9ZYML3Euqw0i39Pz7bCkgUqG6aCsW0gdQaicuFlazN&#10;dipZlJsSD+q5+tvp9PdlDaiNRqP9Xn1Yrpxqz6Zx1CMiFkS9kZ2Nrlw7FfwyglTccngD266VBJXV&#10;j7OnvjQAR1k/Z1FNVJTeRJgkkJDeOQglkfn0ryAlwP8AY+0xRQNS9pHz6fgQhdDQkD/D+fXX3DGM&#10;IhZibFbatB1flgBpIX+puf6fn3sxqauzavmD05XW6pGh/PpuqWAnCsFe/wC6HOkqLKdaqCCSnAsP&#10;x70RUBFrX7enY4FXUXqW/Z/g6hUxLzPYAKgBVbDhjc6Qgvqv/r8W9tSKY2U0IPHp9lDowJoaddz1&#10;TU8baBaeOJhrP6X1hvSw+l9I+vu8ehtTu5Dt8+kckczR+GVwOFP8tfPr05pEw9OVnkZpUVpUOi5d&#10;3DN6Y/SBYWH+vzzz7bIY69LVWv29aEyxmNFiJkI9f8vThW9d7yixWPz2cwmR27gq5IGxFVk6aSGX&#10;OwVOv7SfEQOdFZRT2K+cuEBHFzx70sb0LBCR0slmjtnWCeRRORWgNadLvCdebeqdu/3j3FuLMQwY&#10;+vokzmKwFVtpstBhpqh6Nmolr5zoysbrwJ0aB78EH25FbLOHLkBR8q9N3F4sQj8OJ21enCvzp5dB&#10;3u3bmOoZNdJn6bMY5pZfs0NXRVOR8MZLXqWoAtOTpZVJUKGe+kEcirRIgrH8Pzx1uCeZ38OaHTnj&#10;5fnXpKqqgBgy6QEAUtZCtyNSjgjSR+fbRyCPn07ShAGnRX/VnqLI37qpH6ra9ZYAszx3vH5P7AKn&#10;+vJHvec16uDSuRj067kcfbnQQ7KdasCxYHVpZI1IZGubcn37z6bAq/E9QMhPqcqCGEiIhThSWJuZ&#10;b/Uhgef6EWHvRBpTrf6lMjh02yE0wLizu50oQSzIgblg68rqtbn/AF/6+66iDpzXr2vUopgjqOZG&#10;e1TbhGJHqJGnXcszc8Mb3/wPu1a56sHFM8elQ9ej/bNArzqyfRRzHLxdWPJaOwsv0497UVPcaDqh&#10;VmNGB6daKpgim1+RoYgziGZFaLxvKlljZVRiyGQkstuf6+9UPXu4AAVqOnaurJiYU8xnSHxq84Rl&#10;VzGWARNSrCSC11Dcr/sffgCeFeqFmVWciv7es0bLUQgKYhIV8Tu0i3YOzLYCwWOREB+h5HPvekA0&#10;atOtxsJF1nh011dR9ojpEZNE0rxqWVXWSAHxa4m5WKZyuke1AjVhwx/k6pJKkhKJKNXpXqMk01Og&#10;iKEi+mK49QeUHSt1HjLqR6wLci3tqRRqqvmerRrIoowBp6dN2Sp2majneaSoqGIZxrI/bjICRwxf&#10;RIQf8Lnn37VqWhHV1Cq1ClAfP/V/LqTUUBqagMziCFlUBYVMakyBeTc6yQCR+OR78rsg7AanrXhp&#10;lZBUVqD1NkLjyMHQmGUx62ewlvYqoCgFpdA+vHP+PvVGbUWBp155VAAJpX5dZaeCZ0aZ7OpkYODY&#10;FpRyYxITb1AkkAcW+vvSjP8Ah6boXzpxX1I6cVq45yqxTSGR/DHUqIfFGGUH9pHuYmAVOLfU+3dK&#10;DINT6dXMammqIfLPT/FWzyJElGZ38XMljHHTBgTGpJ8dwES4JUltQ+vt+MKBjj6dJnLK2oDtJpUg&#10;/wAunGTEh3OtzLK4RZz5lkSQBQYwvCkIkRsWIB1C9vemDs36jKDTHW/E0AmME/keuM9OkDxLTOzc&#10;sKNSgKSK1hJURPYAtE/pFwQbk+78ARn58OmTJJPIACVYdPm3qdq7cWBpFhAaszeKoft9RVFNVWww&#10;aWZdUmltfNrkAki5HtpwNHGv+HpWltCGMjuSwBNT604jq1vrgRyd54SBFVDit202Mnij1FFmxWLF&#10;L449XqaNVsEv9VsTzf2bzJHHDZxsNLBVI+fRVtxZ7a7nZwzEt5j08+rTOXW4v+p/Vf8AoTza3B9i&#10;6DMSkioFPPoCOQWah7vz6jsGY6fU34/Nuefz7e1qCAC1eHVNLDBAx1waG3BHPH9eOLn88+/AEk1j&#10;ND8+vBiAVD8emTOYKj3Dh8lhMgiS0OWo56GQPqOjyKUV10PHIhjL39LKSCRexPt9WEYFA35dMlVc&#10;qzUqDX8x9nQEdj1u79sYTbtPjd0VWTqfv5cH1/1dtjbWMrN4ZXeVVhajG09EmZqZaFYtuiqgRq2p&#10;ngeqp6ZmaOeRgqFKsLW9tcP4SJbgVZ27i3mAoPE/Z0ZRyw3t9FHGJZ7ploaNpjjUcS3kQOhM2Ji6&#10;DauFqcrT/aZKXJ0keY3Zk4MZJBjd0ZutpjU5j7egrmlqKnbNHSzjHUsM5bXTLITdpJPaOzTx3W6m&#10;krcGvHyUU009D604dO7uhihFhCnh24Y6M5av4ifLPl0FPT2Eh602x/o6x0rwbf2B3FuHreh29Mpl&#10;gw2D36F7I2DVbTqHLV8uFfD7l0vSSeRIIIXdWjVCPbumVZrp1iADHVXgpzQ/n0zJI06bbbyRs8io&#10;ULA1Pb5t/n8+h2fH00lVHWSUy/dwyPJFK7yHxSNF9u08cOowCZoPR5NOoqPr+falSHXBqh+f8umS&#10;4jqsbgtwJAp/Pj1wdHjb06jzYn6Xv/QE2A/x/r7eFKUp0nNRx6xmVwCCCbn1XI1Wt9BzzY296I4E&#10;Dh1ZcgsTw6ws7iRjzptxwdN7c2H9PdscOrdgUBVOv1r0Tv5VdXdmZjN9VfInoHb43J330AueocTt&#10;CB44X7d6o3dHNT9idN5dpZYEqqDP42plkoDqMlPXhSg9Q9pr6JZrMwl6MDqU5ww4ft4fPpXtc62V&#10;9JPKC1nLHolBONPk1OBZTn1p0UHtr5AbA7++FHbPWewW3LDmNv8AV2R2Vu3a+5VqMHvraU+zTt/J&#10;YHbe5sRkKOaszWamocVW4+cRRxwJPjfuGmj1qjFVpurWiSW90n+NOrUyDWopknh+WejG82iU3Nlf&#10;2rqbQzKV0+YBGacP2kfZ0dPqfLVPY3WVHuSk3vHNk8p8euk9l4UJtqnott7e2rv/AGnRY3NZSWny&#10;Iqamuq63LUjx1M6vCtTT0xCqEsPafY31CCE/DECdOTUjz/Z09zXBbfU3EJjIuZ3HisT3AcQBTA8s&#10;Z6rH3HPW9nb1+E/Tm6dy7ibCbZqsD8b87UGnzE9Bju8dlbzTa+98lDQW8GVmocNT4mGMQGQLjaqK&#10;NrKzXT73NLFaPZK4USS63AGaN8IJp+Z9entkto57+53V4TXwdMeqmoeHhtPpX1pnq3jop5G6o2Vj&#10;hRSUNPtA76wVbEKU0cCZTD9gbwxsmMo6cAL4MfFTmR1j/bjZxH+ODXa44baH6ZTUYJ/MdF28+JNd&#10;rdtxkSoBOft6GFSHsw5VlVgQOCjqGAP+wPs4BUmtOiVo3IXW38+mOIKlTLRVcx0100rUIFnZGSNj&#10;V0jNpsW8a+eNSbuhZRcr7ab4mYoun+Z6d0osaYYyL9tPz+XSR2LDXyZneX39IaWpxMmK2RKPK06y&#10;naQnnE9NKVW9DUDcKvGPzc3uR7QoFivm7h4ek0/PpcV8WzhnX4pCQwGACv8Ah6EnxODa1jaxBH1s&#10;bXF/zb/W9mSuDTSQR0jeFdQqp/MV6LZ8p/ivtv5QdfthZkxeB7U2zS1NT1L2RVUp8+3ssymX+7Gf&#10;qINNRXbB3NIBDWU76hSSOtTEFdDqSXlvaXSGK5Wqt6HIPr05b3t1tciS2woa9y/xDzB48fLz6pj+&#10;N3yG3j8eOy9udd91Yo7d2/09lu78Vl8BlMblJtxdd7m7B2NUYvKYaAUSSVNVsXcG6sbjclohjkDC&#10;T7unOmRwY+kkuNnvGtpa/SF9QY8CP9XH06HskUW9bZLdWJUTvGFIIFR/RNeHV1HTO/8ABb/xO0Rt&#10;ncW3dxUGT2RBn2mweWp8i4yUmK29lcrSSRwN54mw9dX11PVpJHGYZYVVgCbexbZ3RLhkC+CSDg14&#10;8Cegrc7bOsEj0ImRQCpoABwND556EDPYxVznX1XUw61p995jHxrrcIchX4WtphDMqW9T0wZwGuhE&#10;f5I9mcjCVJVD6V/L16RWkdJSItOsIc/7J6Tu+46bb2fn3LkRAcRlNs7Z2hk5K9o0osdJXbmr8ti8&#10;lnLhlXbeZpI8lh6uomBp6QVamQqjMys3jIyQSKSdNTxOeFf+K6qY0ubRoSWMpelPL5fn6HrWi3jh&#10;aHZ27947XwlXFlMXs7e+ewOHyPipZaWqpdv7jnfDeWGkqZaeWKijiiiZIpSNMXoYCx9x9v8AAFnL&#10;RONBo2Kg9D7Yy8NpD40NHAIKtn5Cv2j+XRn/AJC9j5L5I9SY/u+o21jsPW9e9mY/qCtSbcLZzd+M&#10;gzmzG3hQx5Ctmgp6vcOyM9UUVXLi6iRPucfUUzUtTJO58jLXle/tFVVHhxJUmuPz8+kFvDHtV9PV&#10;6vOcUUgAVrpHHI6Fb+WX3EcN2duTpDKXko+3oYM5taaapaMY7euzsdXVVbhooJmEQ/vft95TDHCp&#10;lmrqYFgQfdNiuFsbwRMaLJj7D05vUEVxYtcF9IhzwqSPT1pXq3+KVZocfTsqukkVSJlNz5IGgLDU&#10;LAqr+cKL/X8ex9QAuEP+r/Z6AgnLq4QAdJndO3MvuLbuX2zjpMOHyOKkxmPrcvVz06QVkbxzYeWQ&#10;Q0FbPDJTVSaHkUNqiY2F/d5FBUgRMSR6inV459DisumvoCcfl1Sv8uhmsZ31s3e5rjXZXfWztubn&#10;p8NXmlqYsFuLZWfyWx9w7UokSKBJcDJuDCNJTNMokk+7cseQfYM3iGVRGzYCmlP856FmwyRXH1Qg&#10;WlAcmvnitPSvTV3/AJ3aGcl2zvTHbjoc9ntxZDdE+7JoqmOpaKhx2L2NQ7Roa2WQLWwZWhhFbQ1c&#10;MhdzLSlySx1EucF7cM75HRrZQNYs4dGKtxb5/Z6dF9oRUT4vNOFEEEdDTqJ5SYnk1ZaFi1NTMFlm&#10;RRb1MFVT7ZgprIBqadPXbAwDSmSfs6S05hp6XIVMafcGPH1b2qf3WkaKnmYw6LBVhlIIIHNifazN&#10;CGOP8PRWFZnRCDUkdbKewMJSbT6n2hRUMtZWT1mxMBuPNZTIzCoyuaz+X2dQZLJZbJT2AeoREjp4&#10;EAEUFJTxxRhVW3sU7Wi/QrIxJdvnwA8uibdZGbcriI08OPC0H+H1+fS8p3C0lKL3P2dIx5t6npon&#10;IvwQSxPs0jrQFQKdEspfxDqUV6xMwZhxZSxJX6nnizHi/HtxlwDTNeqVbTpBx0XfsOnWgqdxQVoq&#10;nwe59vbzyOSNMiyrPVbX2xlm3J5qYRtqJ29FQSSyINbJTu39hh7D98swLtUceBH+XoQ2holvbykC&#10;IAE1bH5CmfnXpyzOAwHY2wNjbQ3vgqDcWC3RsbZe5pochCs0NBWYrY9LQ1E+MrI2WqxNelLW0rU9&#10;RTsmlU08rx70sMbWqxuMnz889JvEEF7LcWzUjHwj8Of8nVPXbvX1B1XvTJbWwedqM5TUctZHPBVo&#10;/wDFsC9JVPSRYvJVoVabNzVFOgniq4VVZIXXUNVyQ1uFmsU+lVFD0LLC8kvYvEFtpT+KvE/LpK4n&#10;dtVTUdRglyDfYvVxZGoxBlSSAVWgJFXGjcO8FV4xoEq6SyGxJAt7RgyKpFSo6VvFE4BeLUfXqXWb&#10;hjWiSnFOA7kRx1FOgd2LuX0VIUXkPNkJ9QAtf3UStFqfSGP+TpltvichlkIHpx6bcdgMxkquJshV&#10;DDUksoWKqqImq3WlqbLLP4Y2USRIhJKkhieQPdUnWZ6gD5/LrRso14liPy/y46MdtOqpOv5TNtia&#10;seOKKKKHP1BDZKt0vqeop3/XSRrUAFUTTpSwa/09m8CiORXCan/l0Rzx+MHjrQenn0Yfb/eudXwz&#10;5GWrrKdalJKmrp50Fe9OXvUxwxuHj8rxFjGdKgOOfZ5DuUrfiYP6D/N0TSbfQGMQrIn7D+fRn8J2&#10;LQ5bbuClwOdatOcrty0eZpo55a7K4qnwUf8AE6Kup3cj7SOOlmjinSoUGRld1JUezFbuaNCxlNfm&#10;f8nSM2EJb6c2ukDhT1Pz4HrFNmd5w4mrz2Sy8EETKFpKyatdGrKZ0YiqEUUbXjaNbFlIA9+N1MVM&#10;lMDzxTq7WyxMI2jq3pQn/B0XXPdzZ+hq3oMPSQtkIbK2Uz0331BGZFD3ocfAyxysi8q0xkHH6R7R&#10;zXZalTVvSv8Al8+lKbXrTXr0KfQZx9vDqBN2LJm8HNj961cu8aw1lJksfPlqh1osRV0wcNHjcfEs&#10;dNCk6yetU8a2ABv7QrdTd0TMUiP8OCftPE9KhbfTus9rEvjDGpsmny4gfl1HO74pZoadRHRXMaCG&#10;nQxQQKxA1pHe5CoxuASf6e9KsVAVjOP2/t6rruJZmeaSrAcPL+XTnT7kgpZ8pSVKy1aihrIoIqex&#10;WStlBipa+WOQgmCmdixUeskjg2PtzxEGP8PTugtqMgAby6ZKzcz5Klo0mdL0CNCto1jkIcrJM873&#10;1ysSosW/So0iw928QINVCT0kZJY3pIar69Rv7wLQz0k2uQEuGDQErIij1PazBirqCrci6m3ttZNT&#10;MpXtp07qJjAtgdXn/qOOhUoN4VOZyAzTV1VtqCauzcklVt/MU8WapsbkttUuClwW26bIvVVGMpqu&#10;mpCJa15S0SsI4ADdvanxSoURD8qV/n01GsCEfWJVGGaEg/yH8ujCbA7ayMVNmsduPJzUuKgx9FFt&#10;aOCippaWoocFQzUuNwtAfDDR4+mq6fSk5ijZtQLMBckvRSKK+GFWSnGnTM8MZRJIotcVeGoin7f8&#10;nRcqzecdU9bPTU0RqqpNLS1R+8H20kbJKzLMRarcFGRxZYggNvbBLyVJNRw9OndShtOgAUxTh0in&#10;mJewC6ABoAAICsSSg0/7f22AF4dOlmRagApT7P8AB1jN3JuPUCfwCTcXFgOWKj34UyR0ieR5e0rn&#10;8+nKIK0UavYAEE8aePp9OTqufbbhgQUFW6UoZtCL4XYDk9POPBWRS/pgjJMjObKEH6RbkEysRa1/&#10;diuoZPeeletloSvb1kyFVSmWGeoqaeGJB42keSOKGNjchnkkZY41cAi7Hkj3vSYlJ0nHSdpFkbsA&#10;1D8/8HU/FYncO6h/v08FX5amV9CZQKmNwUBQHX5M7X+GiZT9T4RM39Bf2ykqSCmddeHWnXw++SVQ&#10;D9vQnYbpaepaOXd+5HjVSDJiNnoYmcFLstVuTJRfcgm55paeP/g3tekDsGJoP8PTMl3AFoiM0nqa&#10;U/Zx6F3B7Q2/ttP9+5gKHEyOG81fpetzFWfrrqszXtUV7zNfkq6Lz+ke7/TQKVPxvTz/AM3SJ55n&#10;4ykD0GP8HTu0Mv3BcMTK7AKzkSF2YFdRL6mNvpc3/r7dCtQkL29NhtIrTrnXY96J1ialqYahYoWq&#10;Enurev0q/wBAFila2j+o/wAfehQ5BFOrECjN4q6j5dJyugNPNNFqVkU6iSrqFYgNoUMNf7ZJX/XH&#10;vxUGhJ62jsq0A6YJgpTUy2bUTZTYksrDTx6Qvtt49dKHpxNTHXQn/D0m5YmHj1KFBNxcD+huQLfg&#10;fTj22xCUWox0qRJXq/hMB0wVisgtoNtRAY/kBrjj8A/j3oNVhTh1tkIHdT9vTYYjYtYtf+zdbjnk&#10;j8Xufz7u2kg6sDqgqadtD/k6hShlLAKSt9PF7EGwP9b/AF/2H19tECgAbPVgaEVHXGBJKRzLSPJB&#10;KEkGuJwr/uq0cgDfQF43Kk/kE+6gsp48P2dKX0sgNKE/aOpFJSYyWVVyNXLRRhvJJOsC1C+P9WgJ&#10;GnnVmCBFI1eprtZR7sysy4p+zqqfp5CV6ZJokJlCkspkulwBeMMdBcrwpIP+w9tFG+KpoPy6bken&#10;cagdQo6Mu5kkIB1My2JBLavVY2tcAcf1v79UcAR1dmY6TwP2dOyr6JaeGZvAipM5kBVVKoW0CwZm&#10;MZBsSbfmw97FTUA16oysO40z0p8rt7dTw4ygyeJq6aSjpKSPG0qwr5YKTIUk2Roo2RS70y1tOjzK&#10;jsGDXOkEke6MVySMDzp09GkcioNRIJ4g4/zdJKKGRLxFQguyuoBJUgA3cHSdbfn8H35dDd4IPz6c&#10;mYpVVFR5fPqfPSBHpXJDAxRuQNRCc/psP0yC3q+tj7vXNPMdJ69jVejfz6//0awMolbmII6inWJK&#10;6jVhNMYbzzRpbzQeEG7Bv1RrqNjext7fRQVLUJf8v8vRdHKqlqsQjeQ/ynpGLjcismuKpol0hGSJ&#10;6eqAP1PqKyEoyg8gC5PtNIpBGscfn0sVrNCpodXHFT/q/PqeBlljsP4aZEF3A++XyE/RUdkayqvH&#10;vTQ6VDLlenkuEkrokIUDzA6jSLm5dccdPivIvLa8hOuoFV4JalOh+f0i49ptbVJkYkeWOnHP6Q8K&#10;mr8um8/3kSZY3xdFdgyoy5uJbovCaf8AJkS/4te9vbg0EfEeqqJlBMpUfkf8nXGuOdhh1x4Rakll&#10;AVMtQKRZblmDOj6l+gJsPz+fbulcVNAPzr/k6bN0qkKlTJ6dNtVksvHD4WwGQkVQZlNPNjZZeQFL&#10;KRVhWAIICg34JI9vp4dBmnqDw6baXxDSVArg9NqZGtKXG3M9wLHTRwyskhPHoSsctrTnj6/4fT21&#10;oOuoBK/LpwSsqaRKmfU/6j1LhzEixgzYzMJ43AjDY+Y61HLC661BBPNvofdzltND+fSlWGkGqD/S&#10;nA/b00btyUNTt3Ip9tkYHeESRtU0NVTIBrVAolniCBnF7XPPt2Dw1dRWp6Lr13Phr2k16tM+JlOY&#10;/jP1PqFjLR7knddLKqvJuKuBTTyFZStj+T9fY02cKIJCh7NX8+q81zNJfWyOvwwJmny6MEoYAgAG&#10;55IFr8XF/qSf6ezbQuqvQXVVy5YAjy49Z1ViNRBVbG5P+q+tvzckn3saQaU7j14ylWJU5+XRB/5k&#10;s6w/HzAxOgcVnae1Y1/shHp6TKVNiL/oZFILXH+3Pti7xZXg/o0r869F3iRrzHsYcUYuxqTgfLoX&#10;/htEqfFvqLSunXTbikCqLaQ+eq7ILnlQF4J5P59oNlJNplgW1Gp6HnOsijcrYGoTwEx+Qz0ZtA91&#10;1gi49PP1UfQf4fT2ckBRg9At9EmpV4dZXDOOLED8EgDm17XHJ91B4ADHW40RPt6KH8u3BpOqYzyj&#10;5/dDEEAMNGCjsbD6XawJP0/Htq9VvpMLxcDpDCV/fqhnyIGNOiD5BCkEbFzZpKh11kqbNKAiEEAt&#10;bTwTcgewXfOTIYivDz6GURBjUjies1JU0ihBVrpjsLuFHlsQLuoJW1h9ebkD2Vkfqgkinn0p11TT&#10;4p1eQ8v8HWLISU7zl6ZxKgskTxxeNdIUAyBeHNx9Ta5P+tf29p404dNqhII0kjpskXyxrEQSkaN4&#10;9S21SFrqp5FipBsSeB78SRkUr1vWykODx/PpqmaREIZSWVWQamLLqPJY3te1/oCPeowCCxpnPT4i&#10;VgZEk7uORT/B02U61LzBlfkAAG9uALG4va7Di3497cnS3bVenzMFTWUHigfb/PrnK1QTKsoGj0C/&#10;4uBxYH6k8Akcj+vtIakEacAevVkaYkTGpU+VP8nUmKQCMPfQLBQQNbeS/wBRG1gx44vx+fdUPhp6&#10;V/Ppu5kZnVYq1+zqHUwSyUxkYiP6PGGv529RBuVH0Jvf6e7rMC+VHDq+mSNQ5lAJ8v8AZqesVKvj&#10;LhbsCI0uwsWaxUE2BAY/7ce9sVkNSRpH7envqUC4I1fI9RMhT2eMTOWe+l4wxCsSdAQhV0ppueR7&#10;aHaVBQgfPq/ixSRkpICP5V/PrnEkcVRSx1CPLFE8LukfpkMAkVJEiJVgs5S4QkEBrE8e3JkomG49&#10;MW4hB1HTr9fLoX9zdl+JarD7cOXo8RVYlcCBuHJ0+arZ8OsyTU0c6JNNjMLUooVZloY44n0XVELH&#10;2qrEojCVBp+09J5LVZ/EldVrX8Nc/aeP+EdBHCJ2Z6laNKkRMRLMkIlEEZNhpUKzoHAtxa5+v59o&#10;5BIrELw6Vw3CqsaEEV8qHHWfJrURYFkkoKGKHITwLQVy0kQrb0E0s8lqxQjhX+58cugEMiqpPpHt&#10;tBRHc8OHz69cJ4k0UYXt4n7OkqlFUtSEq7MbkazGpLtZiqrHclrW+g5Ptrgfn05PErLiv5GnUaOm&#10;NKzB21CKQ+V9an1OqEkKAFAL8WvYHjg+7sG8+tRKwSgBB67qOXa0wQRhiVUC7LpFiQfUlzzpHuo8&#10;q+fWyzAgqhYn/VXpmqolUI9tBisNK3JeQ2a0VySbXH+2908TUupAT5U4dPAtq09YZ4hCQZZoZZZN&#10;LFY2LGNWUErdQE5YgMPwfelUqKVOevVLkqQQB59QifDL4tLogsTG/qZVNyrED0sHJsP6L/j7vSh6&#10;q0YZSqnPUijr5cXUB0CvDM6HUTbSLk8A3BKHlbD226awO4j86dOpQBa1A6XwzCPHjftQk1Uxf0uo&#10;RXYgAmodgY1Q/W31sTb36JtVVYUK/wA+tMATQE0645CnrKgN5K+mCuWKxUFLOY9Tr6FQBrOgYW5H&#10;+PtSsqA08PH29NNVFOmpPUP+Go1Cs0soivo8EHjYtK50rpszjTzze5IHvWutQAAPzPSVZRGp8aTv&#10;Pl6fs66anaJYQsssqsS9VGqsFpoo7CIANyzoblrcE29qIiNHHv4cOmqCR9aqBGPM46kyJUr4o8Y8&#10;1WRISpjIWNRJD6lDtobyMgYMPwBxz7aMjAFXXP2dLli0nUpqaevXGpHiloKiqpWpovHNTho0a+gH&#10;92ZS7MVZAQbcW4t70hZlIB62xfUveAPTp3kqcXTRglfNPPD46YF0qlnncsscktmDQOV/SCAS1vdv&#10;AySHPCvA9MG5apj0EyV/L9vTLFTZMSgy4mQIDeOKUqs0yuddjZtRNh6bcg/X3UurKEHxHievBZah&#10;pnGkeh4fy6cZK5Srw1FFXY8KGCnQskqIU5uRaOXXwQbj0n35oXUAY0nqj3SRnSynT5EZHTfDPU1i&#10;xQ0EEbesAxws09R+21yyPcPFGRyeDY8X92NuqgFmz9nTqyPIQFj7KfZ0r6SvqaGF4/tnJTxDxIjl&#10;VlkLMrzlvSqmS9uf1D6H27EKChHaB03PU6UZtRJxw6UbVlaI1mnx/lJAchHMPjcqeZUZVLqxP1HB&#10;v9PdBEGkOmo+fl0xPO8ZEQfT5Hz/AJ9TsXVQyZygra6gp6qhpY3jlxz+SmpKgMDooy0DtLEDMVLB&#10;T6v8OfdzHU/ptX/V/LrUehEkMJ1TUGTU9CN1PRU8Xcu0UaSmyEOOzrZKSIGMU0j42gqchJTFdcqe&#10;BHh0epmsBbg+7uSRGMAFhwPWmupHtLhWjbxQtCQPX5dWIdH0csPZGw8jMscbZCvi3BViPV4nqMrD&#10;JUMqlizCySAKD+B7OLmNnVWFTGCKZ4U6R7YVWGSBKhSlfKvVrVGGJn1ppTyl0Nv1Rvc8H/aT+fx7&#10;EUIrpFTSg6B7QsofPfU/Lz6llAPVwL3INj/W39Tci/tYqhqkitP8PSdpCAVxXz+fUeZkZZUjlSOU&#10;Wj1FRI8UsyEwEwghnDW1Bfqyg+3aMB3cPt6ZOaFT0hs1WZDBzx1UOOnqsnmTjsXBhKKriki3DnYG&#10;kpqaGMItRW40GNgDVFI1jiuJQxjDFpnUDU5KxrmtP5D16chjDqYLZiZXOBnt9Wb/AGekLuTGV2No&#10;dvbspMJUbg3OezNg7r3xumCuoqSCgweBzX8LoafGy18iTSbdwUeRSGCljRZZZw1RMjarhE7/AFKS&#10;yza2fw6RKBQAV8xw1dGlokdpe2dvEy+Ca62Jy7EZrTiPQeXQm5nG5GmxFfhY4/8AKIMNlGVqWTXP&#10;5qeatmq6TGIbK0uOMsbxX9EkaslgSLPWwURpJIp8T58OFPs6QzuxuXYUCq3H5V8q+g6BmCLE0Pd+&#10;R3NNQx6uwPjrsHdGJyUk9VdK3rbfZ2RuVKfHzzfaU9dLs7duKeomWNZ2poxGz6Rb2zIviQWpeqpH&#10;IynNFzkftPnw6XW7SpLutlBLqZ2VyRwIYUFPkP8AD0MuLimlp6xqhnMjZfIyRajd4qOqkSooacfW&#10;yRUzjSB9FPt5Ji1WVKR8BwI6S3UEEBjjjYeIF7iPM1z1NhpXqHq0ghmmNJoMxSCSVFDwmZZAYw94&#10;wgNz+GUj8e3izBlTSSfPpC7LGod2AQmmekrka6jp8q8IqENViMFU5PKU6Sp4YKCvloBi2rHGtIZ6&#10;59UlNf1sivxz73KVUBSayHgPM06ctWSZZZ6qI17QSMavIV86j7epVRF42kTUSwY2GkgCxIJIY/qN&#10;vbisWAbRRSP9WOriUglWiX/V6f7PSJ3fJmFhgpqKsOKoK+hmirMxSSWy9PV/xPFwLR45DGRSrU46&#10;pmZ60G8BWy2ZlIbnaSOJngC+KD58NPmft9B1qBYri6FvNq08VAHE+jfI/LojHzy61h6+q8f8vth7&#10;YpJZtj7ZzXU3yS2njFkxQ7D+Pm/8XWbLTddZVUUTTybr6wy+Tp5WyTrLO1LMrzl1jY+y65sFubQN&#10;EB9XGdasck+q/n5V6X2u4tBdSWcstLGYhSDhY3HAgDgK4I/PoM/gl21Q4jpXI9V7kyjVO6Nn1WN6&#10;22vkcrVQ/wAPq9uwbmp8j1ls7J5JWMFJlKbbeerJcdXSOkNVUQNSAq6qGDm03Ziv52nPxKdVONR8&#10;vL/L0Jd4sUfb7ZLZ0NxqBY+vkTWlaemehDyPxN2luv5iTdjdpdgbir9oVvbW2N4wdJ0FDDgtsYrf&#10;mRxLbS3FS5bOU065Fpd1S7Hp68vQfa1tQ88TSSsItXtduME+5zWxDrFAAK0Bq32npJtFx+6dtvEF&#10;us164fQ7NULXFAPX+XRt/jLjKXH9Pw7YpqmtqaDA9qd6bUo4a+b/AC+hoKHtDcMNLjZSHaWN4aOp&#10;GlmZpJNXkLEsfZ3DCIbm6iWrKpXP5U6JNzu5JorKW5CmbwqMRwqK/sIxw6FbAqtVioo0Dj+HVNbh&#10;2lk1lpRial6JZ3ZuXM0UQNz+efa8EAlCamlei+QuRFLUaWUUA65y46mGWgxtaKkQ7q8Yx88M1pKT&#10;M4TVWkxMdIpp3pT5IRyJHjZfoWHtmbUumVPLB/PrUOoRyLrIYmuPPqH1zSzTfx/JZGWjmr85ujft&#10;W1PQrMlDHj8bvKowNBVxx1BaaOfIPjnlZGJEI/bS6C/stkXVdSyDVQgcfkM8OjKO4ils7ZI4++hJ&#10;IPn5in+XoSZMfqf9AC8/i7Hi1mvx/rf4e1T6dKhXB6Rq7qTVTx8+pkWPRUCMCxP1LAc3vxyPzf3Q&#10;kVBIHH9vWiWZsLQf6vXoj3zG+BW2PlL4d67erv7j934nBw4THb2paZK6i3HjsUZpsHt7feBeqo48&#10;9io3lNPHWQyxZLHI4eMyxo0JRblaRX0AhkHwmo86f8X5jz6MNs3C7264ZkcNbv8AEpxw9P8AZ6pP&#10;+Km/pPhR8tcmvyB2Jl9mzUmNynUXb0FS1ZS57rTD7ryWOyMXa+3BShaTdO3IKrEw1MlREk9PksK8&#10;zxEvGR7BYin2S9immU+CKU40z504f5uhxOE3fbZYoJgQwHoaH0J8utiHeWUkwWQwbRVX8fj2727S&#10;Vc7bfioZK7P7ezWwqrcdLmtt04mWhykg23WR1NGwdUqRICCJGVSOnnSS38UMPDdAQeP8ugTYwrBK&#10;bURVvCGUqTTTjtP2dZd0Q/w7YG3N2V+NramXK7y2f58JRUwaVo85SZLAbW2POzS2qKeklSRa25bz&#10;1U0uoFLe0xkWWzuJAyiikD9uPsNOmgGtbvb7JVK3LOQacAc932D58eqNP5kfUM/W3yUyW7qWHHRb&#10;L7ox9DncLHhtvrtfEYLe+28LRYbe2zI8TSY+gx1FVxmkTIxeIF6qKR5CPST7LN4tRLZ21ykagqKP&#10;58OBPyr0c7JdXKXV/bHW4DAhm8x5kGuPs6r3x2RpKXMU38SoGyuJkqIEzFFDVvQ1dXg45oRlabH1&#10;gV46PKLQiUUVQ6SinqHD6WF1IYaTwlY1NPl5/wCSnQzXuWpXJ6EXO7dzvUPYG26/C5GSkrEx/W/d&#10;3XObgnMmQg23uqKm3x161TVqsZ/jtFj4hQ5PSqgzxTiwSQD3ZkbQkgamAQf8/TULwt40SAYqGFPX&#10;/D1sWdU9gUnbuxtodn49KWGLd+zsTncvQ0p9G3tyZmtyFVktrJYBXGESlCGQXJY2NrD2NtouvHtx&#10;ViXHHz6AO72ZtZzEq0iJ9Kfyp0uMjH5KGrhcM0VTCYJEDvE3imZUbxSxsskUljcMpDKwv7OvPPRV&#10;rWKtUFeqcf5gW3Nz4PP9brFjoZMbSZvsqu2vvKoqKbxVkW4Nw4XfcO39wUMQXJU2aweVgqCr2amr&#10;qWQNGyuJF9h3fbc+A0qqSvQh5buYjclZJSJWWlKHOcUPAfn0XHvDdext6dudjb86+wtfiNv7yzGP&#10;3FHjcxR0VMtJuOvxVB/fKfCYqlX7fD4TI7lFRUUkX+dRGubXAAauJYJY4fDNWCjyoOhLbR3kayrc&#10;sobV25LdvzOM9BbRxmSk3NLIfI02Mx6BGW+lVylPLIVY3ZWcAA3Nh7pBXxO3hTpu5iZE1+JWjZ/P&#10;pHV6AY3MFRcDGZINZnXn7KdSiMOTcfkfS3tY2NRPCnTEAPjQajQ6gcfb1swz1EOK6v2JUzN9vTL1&#10;ntCmqJpS/ihE/WVHHAagjUwjMpBv+D7FW3U/dUTBvI9Bvcm/3dToWqvicOB/1fZ0scbTyDGY1X1a&#10;/wCG0DksObyUkMnqvdjcNxf8e18Da4o2rgjoruaxzyI3xA8BnqQ0TflW/wB6/wAXvxzyeParU2ny&#10;r02j8SMdAZ3Bhspko2xOIyQxeVrsPu7cW3MlLH56OHOwbcrcRV4HL0KsstfhM9TV8iyohTRHK1yW&#10;CglO4AlUYJUahXNP2dLLO5jjmiSSrE19WNP8A6CrcXaWI2b1R0rvCeKorKOs63G2ZsdTROssUeT2&#10;VQYiKoOmypDS5TEyknV+2I0YWJt7QoYxBrmagVqU+w4+3pSiG4vZEgmaujHAD+Va9VZ9j7wyvYW8&#10;8juCsr6OpaaDH42GtgoHpzUU1BTrS0stVEXDGqFOgWSQ/qK/T2QbhKt1MXjyg/1Z6Ee2RtYW3hXD&#10;sdRqa+R/Lo8/R/U20OyfjHTQbgwe3qis2/mN/Gk3amFp8buRs3HBLm6ikm3DSTNuPOY/GwPDAtM5&#10;ho4DyA/tVY2VtdxyBgaj8X+zw6pf7q9nOrxMHjPkeA/l0R/d20TtbPV+Nx+WpsxHRsjLUI4YepFk&#10;8TShQsrRowOvSpa9tIt7Sz26W8pjZcev+z0si3BbiKNxVSRU+nUOgy8wVFmiBJAuomGhmF1sNVv9&#10;4+ntA8KAlowNR49XjuclZH7a/PoT8XncHDRV65qiqqrVQTQ4wwTQifFVlnf+IU5knjppb2VGRwwd&#10;GYqAwB97trh1YLKSF8unLgnQrwaSfOo/1Z6dqLJmShpqjA4arSeOkxyT11ZNFjcV5ZKOMVpczS1G&#10;QqZ6msLKojj8ZhUNcarezcKrAOsxP2L/AJeihyWeskgWvEef7AMdcUr9x0NVPkMPk6mhyNcxhqab&#10;blJVRItNMuiSELE009bRzkHUjKFUKb/W3uyzvAWIPEeeek4tknbKkj9nQ3Ynt2Ko2yuEz+Vzq7io&#10;KSHHY37uKSWiqoblKiFohSpS4mnRPojqZHP9o2t7WLdeNb6JZAB6Hh/LpK9vLBKjQxMQTkg/4a9B&#10;plq0Gq8RqotMb/5wv6F1opuJANTgAAX/AB7SNqYKEpoHp0YBmAFVNfTrAMgyrIFkV3hJZbMsq3jb&#10;94qFuGQAXJvz+PbJOkq2o18+qVaQEECv+ToRKT+E1mAatrahIKmaklWBTG0lZJkGIWOSKMOpgpxC&#10;NRZj9QB7Vxq2olWyR0xqCORpofPpty2YbK5XLZWnVKKOsq45UhEraKYtBCPFGw5aFSnF+bEe661T&#10;spXq+SCxI1fy6aWqmDzSFwwuq2vq1F2te4FiHt7vGzUoRQ161pqCTw+fUz7kTxIbsDqQm9rLyFU3&#10;B4Ufj/efbh7XJ416bAEi+YA9D050U/ldB5SphQKwsAoWMsQV5ug8zf4g39+GsngAOmZRGSEYkn7c&#10;V/y9GFl31QL1hR7dH2ZaOtlyUVFNVyjIYzJQxeOocBWjinpc3Cxup1FFS34HtWlBEwJyekcreLKr&#10;6aoMU0mnQPyR1VPS09dVCSCnrwstEpjMZrIAS2uNLCUQMRw/6Wtb/D21Rh2hulUruiKxhXQT/qp6&#10;dS5qylRUZWZGkC/uSMojYADRoUWa6i+r/Ye9cOm9cRRtCZ6gVmao6Rr1VSlMoZBH5LrKzGxVYokD&#10;TSk34spt72tCdJwOmGmdQB4Z6zUGbmztStFgcRlszWAWEeOpZJ5QQt7VMcZ00in/AFU7RAH6+/M4&#10;j7a4+zpQGnlr+lSg4lgOhcwvWu681An8XyVDtQOS06U5i3FlYkGkRRx08TxYemmvqZhJNMVuOPex&#10;HMxUqBo+eD0y1yqBhKtT6Dh0Le3urNmYOWKrfEybhyMa3TKbrn/jcykkMHpKCVEw9DGJBdVWnZkt&#10;+r2+kAJrIxLenlTphr2QVEKhI/kM/mehko1qWVVfU8IAXRe8cap+lYUFkjCj6AWAHHt3w44yQgAH&#10;yFOkpdqnVxPn08pTKVLoOByT+CRYaSAbsbe7a5FqvA9VyTTz6yiMFP8AiCLAD/EGx596VHapH7T1&#10;VjTj1GkQRSetfVY/pHFh+Sb8n/ePbgQlKqwIr14N2nrhUy1VcjCWQy+FT4mcFpGVRezOPVKwvxqv&#10;a3ujAg1PHq6Kq0FKdJjJUs8Evjmuksa2sxAZSVU6bi97Bufe+FcdXbTUBSdPSVrx44WSNT5H49J/&#10;r9StvyAPdaVOTjp6JkPaWP8Aq9Ok1IJlCK4/Tc24bi1r2PNx9Ofx7q0SnNM9WrKjMombQfmemKsW&#10;QkDXrHJKkEA6Txb8AL/vJ96CKPLPW0YgNqJLdRBZ4yrLoc3PN/Uo+pB/rc+6sikk16ejdtOoqB03&#10;yJY6f7I5/JF/pcG9h7YNeJHToKtXGevKoA/P9SRYk/gXF/x/j71k1NOtlgoC+fWKSJGU3FtTDVf8&#10;2/s/61wL+7hmwNOPl1cMWr+rinUKaIBRpTj9PA5PIYj8gKzD3XJ7VNBXpoqzggnA4U65ENaNAupS&#10;W08WHI4NuL/Tn3R1ZQdAGr59X8SqqHrQdO2EpY4q+BK+Q08EsiGeYAtIkTsvkKq1hrMR9J/Tf/D3&#10;eFiANRyOtV1AmmOhGzm7U+zgodtRTU+Rh81Lkd101VVPW1uIqY2pv4HVJM0kdTFMxDtKV8qyX0MA&#10;be7yuobUhJFMjy6qq1Bjrx9RQg/I1/w9Bk8DX8mlVKJpLDyEy6AEBvIWuwsL/wBLW9pxIp0gA8eH&#10;VgGU6W4jr0arICj3ItcAfg/g888n3ulOAz1ssznS2B1//9IlmJ2poZ2yVNVtSSApUyUs0K1UErN6&#10;fto1BiqUSaQekm6fQ+zSGF6E0Uk/KnRD4iFQiA/l0gd97cfA5x6CpgjiP2tFPG9I5+2rKWaLVHVx&#10;ghXinmA/eSwKyAj2juImWppQ16V7fLC8ukP3jyyekqKOOzgk/pupAuACOCOeFAPH9T79o1CrcOnL&#10;iIq5cKfDPnTpqqaXw+OSJ0dSpJKkmVGFgwkDActwRYkW9stHC2ACD/Lq8FyEXS4P+DrnHK6hfWV1&#10;WBj0grZT9QDexbnnj+vtGY0BI4j16NUuI3oqnupw69JF59fCB7gwkqAJD/VwLAEEfq9uBmUAAkL1&#10;Zo1chio1A9NtRQsAoa6MxbXdQVK2udNrgFh/t/apdDpQqSfXpDPbqzlm0j/L1D+3PoAWyX/zrN+n&#10;j06T/qWH4/r7sFCkKckD049ItKIwqasPKnWdIQEkRmaxYBSx9Vl9TEWGmzE/U83496A1EFhkfL+X&#10;W5EYoshAA4cKft9ek/vssuyM2HJZvtoVjVmaQMTMpQIDazgG9/p7ehA8WPGCf5enXp9LxQFKeLUc&#10;Rx4enVnHxfi8Xxx6YRGvr2tPPYAXP3GZyMmprelnYcn6+xrtKqLQqF0kHrXNrFd0ANNIiXz+Xp0O&#10;H1Nvo39f8PoTzxY+zPT5k46DOoae3h1nVbAg+ofixtew/B+v59+rmgwetqgkXAOrqvP+ZpIidG7J&#10;p2UEVHauMIYcm0GDyr2K3AAa/wDt/wCntNfilhdCuaDFPn0XQRvJzNsgVCdKuc+Rpx6MD8RofF8Z&#10;OmUdSB/A8tKxZiRaXN1zIV08Mpt6fyOfaHYxWw/256HnPLIm7QKrD+wTh60z0YtOdI5vcgM1voBc&#10;gAfU29nVPLoHEMWJrQfLrMQTpQWBtb/C31HFrH3706rhKtk1/Ponvy3ZTVdSxEgaq3eD2H1OnFUg&#10;sTyQLm/0PPtvcGePbu051rw6LbQfUcwawDpEJHHFPPHRJcpRwmKnLwyO3K6lmYLqLsdYjswU+r68&#10;jj2BLpT4viE1r+3obWwCKoIqoHWKLDQVZADyrJK0aKzzKIE1PpLszQE/U8ngAD2iKhiCRXpRG0Yq&#10;HQNX59SZsRjXLwCryX8Rp1YGQ/w84+WSIFVljqFHnED6Tbi/F78+3CABwAFOnGkjAUwqAvmK16T8&#10;kHpaaoea4AiBKK+rTZdTFGC2JH1tf21pUGi9UcR8QP2dMOQpH0hFmW5YykaGA1qbAltV76QP6+3B&#10;pFBpFOtpMCB4cdKfOv8ALrHFQMA0pqhIWX9y8bk6QD9ArC554+h/1/dAzUYaaZ6da5kaiMgC/s66&#10;q4j4ntJG3oGkFZEdSNOkHUpuRyD+L+9FWJcY1U9K9KsMoYBiuK56gwJKkS2WKT9esFmX1D1ehtHD&#10;MbXP4PtFHVSVK56s06Rla1Nfnw6wyLNIx1W8bEFyJgqmO/6RcA3BFuB7dZZCyjR5ft6TmK3My1wh&#10;FTx64tC6OVCBRcuFSVdSjgqTpa5Bf6/8R7beKi6wcdOKg8QLCqGPz/4vpomMv3aBw3iWXy+UEFw0&#10;fDAJclgzHj/D26rABarXp17ZKsUA0ny65y1AOQkmE0sbxtGI5Y4wG1R2ZpIwSQGjY+m55P197mlo&#10;oVVA9Ok0MQGpWIUE+v8Ah6ELDbahqKKqrql6mDbQNPfeEeHq6zA4rJ1s7JHDvPJ0tNO+I+4ELseb&#10;Ej0j3aKrFjWopk+fTrSwwxgPMFYnFe0H/S+p6GXYeD6Jx0u4cRms/T5ncOQ/gFJs3OYaqqKyikyG&#10;TlEOZx9bGUoIqGhMb+SKvBkajN1N/p7eiNskheaUMhHA+vTdxc3bWyraxMJq5wQCo8wTw+fr0CXc&#10;OOwe3t9V+ztv1uTnxW2pZ6RzXZWXJ0kmTnmmmkqsQGUCGknxppyzctK5L3twK3ccULmFG7SAfKmf&#10;TpPt1890XlljCVwMGuONflXpAxmSjT7qTSVaFkaI6lLH9REcyggKhItY8ey8age3JHp0ZrJEpbv7&#10;j8+oQkgkiQObzB5ZCPQy2lVNCSAElSp/2F+fe2ZmJb16cVaKzaRTpsLnyMDGqMC0xMhBEjh/0F7a&#10;Rcj0A/T2xLQrRnbOMdXU0AqRXpZbUwu3slit0VufjmCwUMKYzIwmWoloMgaqKedKbDUs0UldUy45&#10;XAkltBTx65CWICl2JERlRiSnr/xXn01O7aNUMgqDnga/5ukg0dDFUPVSUMS06WV6MNJUU0ixoIpQ&#10;SZUlZJZfWSrAXPpsOPdmC6iFGOrROzorFjk+n8vy6j5DFJLGlWr3nnQrNAmlPDoYLSODb1xSxWBN&#10;l5uvJF/boWN0p4nd5Yz02Z6SMi5A869MUbo/kpahP2XKrM+nW8RUi0sC3XS6LcDmxvb6c+2GXSxS&#10;vDp4MWGG7vLHTzt5FNa1BNIn9pYoaiRYBrY+lTMVdY2MY9Js1zYe9EAmvW6Gg7jq6WNYtZjayWhm&#10;pJ6etplU+CdoXdmZVmibzwH7Zl8TA3DWVfqPx7toqFNePXlYlTXj1ip6SrlbTPHAVidJHlmkKQIS&#10;yuqPIiSsFHPKg8N+fbkShmp6dJ5JVQEtE2n7P9XDp50JFTQ1NXSfafdTzJHNNDrpmipgCYlkBUuG&#10;Mi/XTfUp9vJpcs2mlPSvTc50xrFrI1ft/l1Bo0NNLTyfZTwwNNK7srJIk1TJdEZY7/tpEHAYXNj9&#10;De490kRKKygk1z8+nomkDBHYUpj16UOYo6Wpwsshk8c5RZabSSHmmidY9IJuDGgP5tb8n3eL4aac&#10;H7ek93hkTTUn9g+3pH0W321h69JlepkMkQgZUifxAxpaQKbQvINQYfqA90J10x2faa9OxQpHpBNf&#10;9Xl081uKp8fClZTy19JWwshVzVS1cD8FX8vlAEJ59P0tf6+9LCuTq7vLh01dyaAEC6g3UL7ismhN&#10;LJFHCSR6ARYppuOSTbUG5I+o9+SgLKalQemZo7aNYmKspPl044mkgerEqvFSqsTNI0SBmQhQGKEa&#10;b8DkcA+1BkjLBCtfz6fbVAjOKEgD1PHp7CuW/YvJKhN2kaQ088SKzASMR+5JdvSbHSfd66S1FxTq&#10;j6ViRyyh+OBnrm3nNM0tRPI8emLxU2t2VOPFKPUwcMB9F/ST/re6xyaj5D7fLpOGidqnifXqVQTU&#10;SPpeICNSnk0eh2RR6QTdSqj6kji/F/ewulsmrHpetxEsZYYAx+fQ/wCwM9j5N+DM7jy0FTS4fbu5&#10;62gy1UtLjY5XoNv1NPiqGMwwwh6ir1pBHrHkZh6rk39uqiO6RiMAV8ui0ysEuND6ZWH8RznhQ9WS&#10;dT0Mcm7dg2sI2xu06pLLoeB5Nvwy+IpbVqWaQ8H8cezViHgUrXST/gNPPovgOmWcPUMg/wAPVoKU&#10;JMKOoJ9C34/oLXIsbXsfZ/C1FjDAVp0HpWKklSCKnpmyFJNpglgcLPSVK1CQySeGCvQRyRSY+okI&#10;bxLOkhKyWISRVJFr+1QJFQPPz/2B0Wa2MhK0ocU9Pnw6D/N0mW3EstLXbep9txQSJNT5KXcq5XI0&#10;giJEeRFPt9qWESU6yEhJ5vEoY3JBt7UJINJXQST64H+U9aeOKOVXe7XV5hQTT7SaDpu2dgKfD1sa&#10;Jk8ruPPTUBafceV8UQgoDUyt4KKjoY4KbGpPBIvmlPlqKgnmS3HtO2JUNxJVa4UcAfX1PSySVri3&#10;YWtsIoeDtUlmPkT8vQDqNK1RWYTL7fSf7OTbO99q7ezNRVlvsINs1e68flMdNUM8ZLR1uOjvFKhL&#10;kEA/n2/MVgYoEJLrqH2n7OHSe2i8QWV68oUK5Vq5JI4Y/pcelluKkyWViqazEVlTFksVXT1MHjfx&#10;feeWF0rqOOQhvFWTUlSfCxDATqoZSpNqxN+n4TqoLfyPz61Ii+MZmEgFSCPUfZ0Snv3eVZtrb3We&#10;8nLQYHrfu7J9Y72yEQmlr4Oue9cThttYqZaU0w17fq90mhilExR4KpLAIYQxYljWK0vbeRV8Zgro&#10;TgUU9xz506WbbSbeNvvNbLbENHQ4BYjFSD5eXz6G3srdG/Nr9kbZ2X1xiMfubfm56LK0WbpczUx0&#10;mC2BR7dp6WabdG4aqojNHO82Im+3pqNA07SQpK6eJtXv2mG32y3vpk1sSAiLTvr+YIA416tGp3G7&#10;3G2jYx2cbEvNSlKfhXjqZvPpzodg1tVHSPvbK5ncVcrZeTMyVm662swuYkyU0jxUMG1cGMDiKDD0&#10;gl8o1mWYz25Cgg6AuJ9UksjR14KtFAH5VPTEkm325EdvYoYwKanq7k+pJNPsFMdPFFtHb2Dp6ykw&#10;2BjxtLkKoVmSpqCfIQUWSqFkWWFq6jFRLBVR07IPGhBWO1hYE3cFrEG8QysW+Zr1RLlpNKUXwhWl&#10;QKD7Pn6Y6fGmrpmd2gMrElmYrpJLfUEEgfX2/pRaacDpss9WYvU/OnUOtgFXHSivw9DWxw1tP9uM&#10;iivHSzVUgpvuodf0njRzb+pt7bkVGU63IXzpw/PrcbTVBRtMg8wP8HSCrcjR7k29vPa2TOIFXJte&#10;txedwO5GP2WSx0lFX46vx9bR1ahctt/c2MkWOYQtJ5I5Qws6i3kMXiIFXu8jSvTcsSRoZplcxasg&#10;g1+38/XqhzF1db8HOzhv3F4eHuL4udobC21htw4ynkgrsljNn9k0jy4rbu5i9HW4XC9j9a7thmrd&#10;r1VTKkOTWliR5IpnIAB3G3Nrcm8VdfcxI+Y+QyB6nqQtuv13W0FjLMYpGQaHbA/o9x4+nVmXX3Yu&#10;L7zGa3Dg8ZX5+h7S3PV5HH9mZ2I7d2Zhcz1ngMVtPZVZhaXJTwzZndtYuNXJ12GheKSI1EoZtQux&#10;pa7hb3QR1Ls4GnSooqg+ZOaZ4evRNNYXlojQSiFJF1OTUOzeXYAMY8+lD8Kd0vuPbPd2My+FbH14&#10;7n3Lviv2zFTZKlpaej3Dm9r4/JCCfKTHJTmXJZazK3jiRmUX9QJX20jRbpPHqbU4xXPl5dN7nFDN&#10;su2yBQQmD+3NR6n16NRsvJ0se28fDBUCSnm7O3ft2hMSVEWqko9wujQOZrySfayM6MbmN1UBSRb2&#10;vqyzXfdlV/1U6KUHjpAmkKoU0qKAgeny6ERKRsjJiIJWkjmpN30EUNRGq+ShyNPkSKGtRWuHhCzR&#10;60PEsDsp+vv0jO0YUpqDAHJ/nXpuOASToYiPEUHh/g6Y+k4p63Zj5fIxUlPkKndnYNPLBj2keiio&#10;qff+5paJadp1SoaKoNQ83qAYawPoPaG2LPPeVPaDQfZ08qLa21ugJxWop5kk9DAsaKxJF72/xFrf&#10;U/6/+9j2rNK1A6bFWIxk9TI4dYuPoAPz9P6/42HvxANKjPWwvxZ/lw/2ep8NMHjVozcMoIsOCG45&#10;/rf6j36vn1shcUzq4dVhfzV/idV9v9V0HyI2JiXzHbPx52xXjduCo4DVZbsX46yTy124qGlgVGky&#10;Oe6rrvLmcdD6nmxxrqZRbSPbc9tFuFpLYyUB+JDTg/p+Z8un9tvX2zcVnarW8nbIo8vRs4qv7SOi&#10;bfy1+08r2rumXo7ceWxeekoOr8ZlustxZnJY6hrZeuetaNsTD1ngS6/xXdOZraLdSVEVYHL0WCxp&#10;VgyRgqBLGe5t7wWU4fWhIoeAAND/AJqdDq8ijtIZ9ythGHpkUrq861HAfyPVr+w6mmzU+aTLwZn+&#10;+HV/VG0qOTC1qZGj23DT5PtzM0dD2Ltylqo48fmchl8LTSUP8RjEk2OIemcozKziHxFjDwSsTbg1&#10;x5/I/wCl6CyTPexveWun61mGvUKdv9EnyPy6dPkx8e8N8odldvdOZnMU2Gr83t7Z9d1tuOsphVRd&#10;cdsbeyuVz+0t6ySqXqoaSrkj/hmVii5mxlRKG1WUezZikkdqsg/RoajzII/w9FQe6txLd204+qEg&#10;7cU0j4h+YwD69al24tq7v2TvPcex98YCbaW9tjbjyu0t77bqmWZ8NubDz/b5Kip6hfRWUFRqSalq&#10;E9FRSTRyj9VgCN0sxYTvF8cNAQR5g/5RwPz6kKwv7e/tYrmI0RhwPEN5g/Z/PoTMjtHfOc6jbvHM&#10;Z6jzGB2nuvZnSMNEaqGTPbawtNj5aDZiVOKgijak25FUuaKllIZpNfkZjc2RRS+MpVVOhMcP5Hp+&#10;We3hKh5KSNnhx+derXf5Ye5EzfTfa+ybiWu2B2VjM1GdbSEYDfeBLU0S6r+KCizWHqAqg21TH8n2&#10;JOWKRz3EJNSQSP8AL0G+ZQ0i2kyltBqD0e7cnmocbX1SRGplo4aapSmCSEVcj1sUEdIFSzlppWVV&#10;I+jHkW9jNmVAwp5V6CKRE0oDQnz6KF85+tq7f/SW58zjqaJM91fhYuza6lERq6ubHbUyYosvhMdJ&#10;GsZFZPSZqeTUQdUNMwIBFwUXqfWW5i0NqfAr5dLrGYWFz4kjkWqmhp5n8+qLmq2aSmlWQyxzAsrx&#10;EmOVSqmA6m9JRw11P0t9PYDKFCYyMgn7cdSJoJAauCAfWtc9KqmVBis6TGVR8fSGwBaV5FycPB+u&#10;lAL/AOvf25BXxKKcnpJcPI0egxgKTxPn6dJLNU6U+NzMKlUAxNbrKyh1UyY2SVpFkUkGwf8A5BYW&#10;PI9rNIBDMc9IYUZp4E1cWAqPLOOtlzc+3xnuk8Dt+N9FZk+u+m8PQEzGB3yFfQbJigMbBll8n2xc&#10;kLyQSPpf2JrGQttypG4AAJP2HoPX8Ua7zctOtdMpzXiQP9WehbyFPEayseI/tNUTeMaQtkErCMaQ&#10;LKBEBZfx9Px7NYdIRUGQAP8AB0RyK/jOUUqC3nx6ZaorTrGWIQSVNNTqTduZ5AnIFxYfk/gc+3e0&#10;fMdPiPGliK06Qe76JTnNoZNpIEFNiOzaArUSCKCSWqwWEqqd557/ALKURopG5B5kvxa/tLd6ZI44&#10;yaDUPz61DMsUwUEZBFa0I/4vqtztKSmruj+q9u42uabKbawnbuFzmHix9TNkMdk8J2dksbQCvjpZ&#10;RJjaQY/JyETTakCR6tJRkPsP3Jjjhlh1VkElfy6EMBtmvY5IhSHTg1pn0NeI/wAvRC/smAaaLSad&#10;axaZXD624Usv6SCUkjXUGsAb/wCw9hyYUkNOHR87Fx2yj1pTq1D45UVJt749VkUE1NHn6zB5jfVX&#10;Q1s3jWr/ALyvl8RT1GNs+t6V8PRRhn4CzA2BsfZ7s4cxOQSQeI4ftPRJvEaSSReKtCRjT5H1p0Rz&#10;t6Smrd/5tcQlFPQ42nw+CpZ6BDLHkanF4mmOQd5o1H3rNVyyosiBiyx83tf2luXBnIAIA+Y6MrEO&#10;kMYUll9Tj+XSSw20kzGQo6fNZxdm4UlmqszUUBymRp4UiaT7mlwCS081UAwGrW8SFLnVcD2xHWpI&#10;WoOOrymLWdJqfRQR/h6FrKdI7pwe26/fe1YqvsXYeEoqfI5feL4eTDy4OkqmQ089ZiJ5ZMe8/hcT&#10;TR0UtY9FC6eZgzBfentS1V0UK5xn9p6cEsUEYKzhHPBWoWPSVxm45o0cVDGqpWEnkhkcrL5DC0Ie&#10;Kp0eVTHE/C/p/r/X2wrzQkAjt9OteJ9Qy6owz+tM9DB1nu2oop8Tj9vRwU2XWqrIIK+qpK2uiixt&#10;ayTzJXQ4mOXK5GZZ47Roien/AFr+1cF6ms1y3ofP/D0mmspiju4IgGTpOen+s29sOTJZJdw7ox28&#10;KyrFdNMcDRZvaeeocvGGkeGHE7nop4ZnhZrAlyZTzYe1ggZiauqg/MN/IdMpePoUWkMnh8O5QBT7&#10;egTrllx7GGriaVJ4zU0bzSotTAJZAIqqcQHS05jiA8begMSdPtpdKNmvz8q9efxdJZHCk+ueo9Vm&#10;GqcnLXeYvUVZWaVzGFZ5dMYZjHGkaC2ixAUL/h71IwcadNB8utQqUT9aQs3yA6UMe4kaAxS06OGi&#10;Z0Y6hIJNDKAgWwCrIBz9L/iw9txtLoArjhx602kGndU9QoKyN5ZEd3WNy76wzkA6SFJUkBiv9R/T&#10;3tpWQpWpPTbRiQUPD+fThQLPLKzvK7QDyMsfkdh4jcMSBcI9gCp+g+nHt8ykAeH8XXolWPFarX06&#10;7pawQTSxSTnwqDwG1BYyFABZuX1Xv7eCOyqS2erEw1ogp/g6zQ5BqeSZVkkuGBlYMB+0HDMq3+qC&#10;Mc8i/wDr+3kYlQTluiwwlZjJrAjrw49KKgytPRvFlarKyvClZG8dMY4XkEikygt5VKLTmNdJJDBW&#10;YAg+7xrI3xgf5KdPtcW3wI9R6Z/1HqDnux2yWUiq3FRWv6KalokUPTrHGbiFVWzKs0hLMsS6SxJA&#10;H09umQLgrWnTBtJZSdEwEfGhB/1DrJSbf7G3NMjGJdt0Msjh63JTGlqBTuCFkpqXxVGQlsgt6Io7&#10;/wBR9few4btRDX7Oq+AsVfEnQt8v+L6GHa/Tu2qF1q81XZLdFa6RsRPUSY/G6lFtLQxSyZCtg448&#10;tQAR9VHu/gsaam61Ldv2hFTTT0r0YjbmNpKCkFBjKOjxNEw4osbTJRUxFr+qKBVExuP1SamP5Ptx&#10;YkFTp6Rl5ZWLSN3etOhExtPpiVdNyQCGuLIxvz9Lt9PbnSUooYsSdQ8s9LKjJEMdOwR1XlVZQdOo&#10;ENdrajf62vxb27GuoNgcfz6sSNJoMdKSiTQnNiQtkb62HH4/r72UQnTpx69N6geDdSliYA6WK/7T&#10;9RyRc2P5PvegFaMajr1akauP29SyoNmI5IH4HH9bf0590ZAFwTjpoMwY1pnqJUQJbXbgAk/k8cg3&#10;P459+QOtBgCvn05qrgnqLFJ9uSxiiewB8cyiRGtYhXS92TV+L/Tj3qVQzdqGtfn1eoJqp6S2bdqu&#10;XzCOGFif0QRCKBRY8xwrcRqBwOb+9hCoIYlR159VA1e3pO1EarHp+pK8lhcnj8E+6FCMkdeAIGqu&#10;ek9UQWUvo1AOC6qrElSLFiQGta3v32dPKWkOklq06T9S11IS4T1aQ+kqfqPTYXH/ABX3QgV4dPFm&#10;4Vx0yTo0jkG4CKPp+ABYmwIA5PvRGnOadOqEqCteHUYxEPy3+qHH0sByRx9SPdDRh8OerIGpkVz1&#10;1b1AIVItdWKi5tbULL/gfz7Z+AGo49b7B8WPz6whiDb8LcgGxNyTf8cqw/23vQXBJ4dOLqXKkEdR&#10;n/VYE3+lr3Oq1yABYcD21UsWVl7fI9XYtQNqofl1NoaOsqhLNFST1CUq6p3gheaOlRidMk7qCsSm&#10;3DHgkEe70Eek+fTahXahl/ydcGLO7aXMnAsWsTpvZbEm36bf4D3smuaZ6sQqkU4efHqfS1T07AIr&#10;RuAulnRdHkgcyqSJLRPpIuL3/wBj78F1HT15lVV1ZIPWeqSremo5KlYVWqjkqqXxpapaIyugaa4Q&#10;wxSvd1BX1CzA6be6HSrMoHd/q8+vIJX7yTQ44enUAxCDS/1DD1DiwJPBH5uT/vPu4oeI686sCDWh&#10;6//TJ9t7ca5/GlqOXFYnGVtW9TBTNkWlNfk0isww1ZPSoI8jBEoM1MXDMyhlHHs5VJJFLI2D9lB0&#10;VS2LRpCHqxA40A6DzsfPUb1FDRTNVVdYv7iZivmf7uppWZ1lpqiNkZCKSqlvdLWJ/wAfaeY1ARqe&#10;JXpIkYhla4jXQx404fb9vSOpa81YTF3jjkluI5jdQVALemSMFlBsfqDwbfn23poSdXHyr0ZmU3UJ&#10;ZWJVONRTqLlaV6AoKhXRnTyRoWGt4w2kMw/SF1/n6+2ZF1Zzw6ThS4qhr69M3lDFVbQHBuGDAFgC&#10;SzWtyeeLn22iUjIPxfPp6IuBpjLCT5Drn9yU8f0ZQNWsr/rmxtwOOT/h78CSAp4HjjqpkuEl1yVq&#10;Pn06I6VMKSD9tgxsD6xyvNifrc/Q/UD/AFveyogYkVI+3pfLIZYg6p3H5f5eozURYkstwPyQeQTf&#10;heA5v7UBiRUj+fRdpZcuKGvnXrmKQl1TSFUaCPpzYWQEC5Isfp70va7NWp6UIQrgtKGAOBXpIdlw&#10;mPY+a1xlLLCLlbrcyKdLLwQpH+xt7vAgckhhUdJ57kyXFtRQKyL508/n1Z/8dofB8fOlY/UhGwaG&#10;WxBFxLXV8oIAFhcN/tvYx2kN9BGWOSfzx1fm1g29uNNQEXPnw6GFSL2On8jkA8Ef1F/wf9t7MgDQ&#10;UHQblVA1UrSnp1zRQCfqB9OF/P14vzYfj6e7UY5J62s7xrROHVcP8zqeSDqfrSn8QeGt7LmDSAoG&#10;SWm21kJldL/W97H8WP8AX2nv1P7uunyCPPj0XWc8jc4bJCEGUbjX0+XRpPizHo+M3SCkgFdpShb3&#10;ACjK1/pH9WW/J/J59o9kUrZEsKEsehrzkpXd9Xh/6GuB9nQ9rEV0lXBFxyurUxJsDdgB9D7OSpIB&#10;IPQTDaiV0kHqUUAtcMP635sbgcG5Cn3r0HkOqfqAkEA/n0Sz5fO4y/UaqxRB/fOWQDTqAFNjkU/1&#10;S7MQCDY/Q+024oPoS2g18QdMWAP75kUNX9A1oeGR/h6DHH9T5bL7fxGThomC19DHUxyNFII3V5JC&#10;CraQhYqPx9B7BrQPK5fxDT0p59C5o5oX0OtMeZA6YMh1luTG2MVK7Q3LPIBYRhbEOzFQqDVxxc+9&#10;taniAxPWo5olbW/xD1PT9PQVT43Hru3r2nrqRsTPT4bK7eEGMrF8lRqauyEFPExytWHiKPK/qRT9&#10;Pe4o3pWRBpBx6npq5uHLuYnIY0PDFPl8z0FOT2/S0v2/h+6lWopJJatJoJIRSTiokiWNNYHlTxhT&#10;qFxdiDyLe08sIFCmevQzylCJY9P/AD98x0GVbQ+OeeP9zT5NSgEsAP1AKD+iw+o5v7TElTSuelEb&#10;cGoOuhD4oRZQCyF3X66m1qb8kMCALH8+9EF+Bp8+ngjTN2jH7eulx81VT5GriqsZT/w2GF5KSsqj&#10;DX161Epg04qm8TCtkpT65/VH4ozqF/dVAYk5J4Zx0pkeWBFUtXUfIZ/l0lkjlWJgfGGWzeslbWBK&#10;29Vhq/pz7TsgL6VjIavEH/P0o8PSold60HA9YbrIySlVGpQQCQXH0AHjH9ksfbrMAyoW/Ov+HpL4&#10;up6hBo/l1HlqEXyMwb6sCWXQAEIuFbkm39PdJBC1Q2T69OOXiGvTQn0/zdRIPIahJlCPGsisxDKr&#10;Kz3a4/POn88f63ttYY3qe4Afn1Q3UoV0eMhvz6i6onmkSp5illmaSzaSIGPq/cGoI1xYG3Bt7rKO&#10;1SowOPV7fwBFqdBWtfn0o8RvCbZeQppdq5avqMRVwUMm4Nu5pYqnBZarieVajHV2MmEuPy+MSBhp&#10;lni8h1OCALH3YSmMIVbPn9np9vVmYXAZJ7ceGPhNK0+fyPT1W9m7dkyWQrZNg7fyi1tBkMfT0KyS&#10;4LG46qyEkzUmaxmPxpAoMngjIPtkjkMV4gxBuR7t4kckgdl7RwHz/wAvSRYL3w5YI5SoY/E1agf0&#10;R0GEkk8kpkqahp6mTUXqKhi80jhdIlme93a5APN/bDVldiqnPRiiRxICy8BkjzP+zx6wx5erMT0a&#10;qXp5rKEZGk0yLIVAiRb2Zyb6VBJP1970tGRrH7D1VIIJSWCZrxz02vJkKdZJgjxRk+IMyqDJe6SK&#10;QRfUl+eBb3RjkkAADpUIgaKxov59T46SqngZdAklWD0nl7ySXX1KgYk2P4BJv9PdVy1dWCfy6bkW&#10;KRtMchNKdRY9s7m+yWtxdKcxC2PqquvfDGSrlw1HTSMlZHn08UE+MMZUkpJ+pbWvcD280T1UqhFR&#10;geZ+Y+Xz6bLwRCRWagHEsO3PDPqfTpPx1VfHGoMdQ6ROsraoZGi1aeGcGP8AQUvxf/Ye2ST5nq6x&#10;NHQ1BQ+QH+brOuadyjrGQ8MZRmVWPpaQsQotewf8/j34GhqB1fwo6klMH5dYKiVZZVlZmSW9qi5Z&#10;RIzch+CCoUGy8W4/PvxNTnj04CijSvDrJTxQVZsKuelnXiGXVdNYJISY2LBQBcHkj3o18lBHVun+&#10;jq6yKcUdcaqZagxRIwmSQPok/wA6khQKzAt+CPoL8e9gqgBApTqoAJI4noweDo8TiKLP02XnpqkU&#10;uPpKrH1dVLDTui5GWmEOWoY3WePIVM9E80aUrqoVh5NSlQCstoyayBsHotubpWTQgPi1pTzFPl6H&#10;pHV/kylZAITPWU2EpqejLtS3EuGSaaaN6qx1rXSIWjLfoU8g2Qe3QPEGnAIPEdNW8rvI7EAGnn/k&#10;6ltJjaGSKroZFmxs82k0Mcbo1ND9zJJBCsrB/NLELF2NjIb3HPtmSIDzAp/q/b1eOXWQk61Y8G6S&#10;tXVTGSodEqWgmnkkikMSx6YGcj1QkuIijkgqL8+2iEYqFYgHpXqmIXSq0B4k9Za3MTItPTujPLAY&#10;GpGjcB6VImZyg0KfJG+s2BI0n26Qumh4V9f8PVZFZnDa6MB8z1lZqvMvJU1UnqjZA9LO6RiSnjus&#10;caMNCzvdQNZBsBwL+1C1KrRR0iEvgyyNTWx/KnTvRwRRBZGSEJDG0071Gnw00aK8srzzMQq00MYJ&#10;YkgW5496EZOok0+w4x55/n15PHnaiRu8xIChcmpwFC0qSScAcT1ZD0h/KM/mE/IDq/bXdnVvxxpp&#10;uv8AfFPNldpV27eztldfbi3Dg9TLR5+k2dueamyNFgs2o8lDJUNHJUU5WYII3QsXWF/bXwee0Rnt&#10;qkCTFGoaEr5kVFAaUPl0fbtsd1sZNlu28QxbmoBe30u7oSAdDsoKhxXuUV0nBINR0r8l/Jq/mk4g&#10;BR8Ns1kBrDFsN3J0rkEPGkn97eNK/p+ot9b+zKJoHJVpSv2r0HtLumqSXFaCisT9tKCg+3pL1n8q&#10;f+ZXi2KVfwZ7edF1Bmxe4OrcyHR1Bcg47fc0lww4UDn3ac2kUbSNK7keSLVvyBp/h6WW+0PcMBHf&#10;W6fOR2T/AJ9bpEV/8uP59YpWnrPg38oU0nTKuO66gzbMvIZlTEZqv1qB9AOOfdEkikClJHqR+NSC&#10;P2VHTl7tM9ooZ7+0kjqD2S6iPtBVT0wYj4o/KzauVro674ffKzFCfE5TEVUuU+PG/qmg8WTpWppl&#10;1jD1dKsgB9Eim6tyD7VCPWARKn7c4zjpJKdarHJIhckEEEUx8+rBumqHLf6RMLis1gc7t7NY7HY6&#10;KXEZ3b2XwFbGKHBxQx1FPQZeio56ikZqdl8sYeLXG6hrqQFyYig0GqA59K9IwCovMgtxwQTn1oTj&#10;q0ajhJo6V9Ki9PG7G2kMzILtb6gMeR7EcIIQVFOglckB2UEnpl3LQV0mPefGU33NZRyR1sFFdFkr&#10;TTpIXp4TIUjNSwa8asVV2XTfn2qNER6Gj0wfLpGWUPEZAfCJyMVp8q9Jeordvz4/JRQZiipYP4RM&#10;1dU5GWHE1FFUVaTY+Cjr6HKSU1TT1b1moJEykEAG5BB90geZvC1R1f1rj8j59buIrNUkND4VR9v5&#10;jy/PoHIuxurNnZraC1HZ+w56PeO14cdHtyi3ngqncke7MdHT6o58a1VqpRUt5BMlRLCad0J06Qfb&#10;MolC65JQkiv504H06M4YVlknt7W0llLICpAYKPXUSP8AP0k+wezYjhNz1GMw2JytDncltxYcph85&#10;R5zH4PAYCFowu86dHp60y1FcqgZSiSpxsbzQwMwU6vemkhiE9z4urRGRwNSacajgOkQs5TLZ2Eys&#10;jmUOajSMcAPOvzp0Pm20ek692tVy0FZjYqPZeFqnxtWkKV9N4MVA1dDOkMksUlRFWpMofWxdVBP1&#10;sE22zNNCrKKVY1NePSzdtKXL6gSBSnnx8ui4fKDpuTtDZe9qjbFVnMPvTH7KygpYts1pgi3XlqLB&#10;5DfnX2F3Ht6qhqcVuXHSb72lQuFWOGrMjFFnQuCVToLpEhdTRjgn8Pr/AIceXRfDPb285neH9JWU&#10;+dRniAPMeXl59PnUW5KLe1Dg+0ZMidx5be3WvU2byGX8CUcdfu7tvZA7N31mPslumPjfJ0y42KI3&#10;ajp6MU1yFPtHEhJjjlcmWMEGvkAcCnpTo/vFgiFy1ooFtNJVSMgrpr5YqfPodNQQBjpRVUs7HSFt&#10;+pi7H8D8n+ntWk5Iogqa8CMdB4gGmpqD/V5dRKmpiilgWZlQVEqRRX9Osk63KuBpLLFdrX5C+1GU&#10;Ak8MCnkP+L6acpTQJSWJ+Y6bqOZK+ip6kskjuZI5GgdZVV4ppEDMVuNToFYj6gMLge6rMKsHNPTp&#10;02soWM0wRUHh/h6j5ZDHRx1AkYfZ5HE1UqggI0C5GninB1elfRJcE/kf4+7mRWAFQa+Wa9UjcQOp&#10;ZakHh5dIGoqnyI3JQVuJpsqNr0J2xSUk6U80WUbLLHNNSY6qq2VXyU9Jk6V6ZVZBHPGoBtqIbTR4&#10;yRmMjtBJ9D6N6dPXcc01nJMCVMp0inDHHHH/AD9E66zwQ3P8Uu0OuZ8JHvQ5zeG7OkZtqT4Woo5s&#10;/tXbe9Idl5fLPTSwRpDVUGPH3OLaN2FLVY1anVbUzF1p4UG5X1w6KKKaVCmuocB/l6Mr+2nvLDY7&#10;eB2dFUGRjimk/wAuiF1+6d2/y3Oxe7PjXW125tx9KbxlxnZ/S/Zmaw8Tbhx/2dHNgE3/AEOGKy4n&#10;N1X8ErqnA7rpIgr/AMSp6WtRVa1w/PF+45V3GCLVBcDvWmEf+H5DzHz6EMcg5nt0tp2WO8t5KVrl&#10;o/Kp49HL6+21UbK3N3Fm8VV5fbefxB+PHfMWCn+/zNfNsDsCiyGyN2R4iugaQSxbpl2xQTSjwVcc&#10;FdFDJIokBsoszd3Ekd00uvxENKmlCOGPkP8AZ6YuLhbaFLE2wZY5Dq0r20IoAxPEDjjPRrOodwYn&#10;du885gNqY7wbZ62y+fzFIoqqerxuXbsPF4HObV3PSy0Es8EeFqYTUTqdZklrHdAiaDYx8U+LDbox&#10;q6AvjzH+forFtJHbNeSdsa1RT8vTNM/l0YLLO+KnlRY5JPv9vV2WWoiSWNP7w7LSXMRy19TDHKMf&#10;HksWRCJyCqNECw0gn2aCNKxuQQh7cmuD/g6D80wMMyRRUcUIIqGPqK+h+XSV+P8Akq+p6k69q63F&#10;VmPr85szA7ur46qIpH5t30rbhaRJQSGlc1a6l4JJZ7AEey61KhrpEroMhpXyA/z9HN8yFbQxxEAx&#10;rXOa0yP9nobEmLnQoLsebC5J/wAAo5PPtedP8YJ6Rd5PZGQR8+nGCXkKRpPAIPBH+BHB4+hv9Pev&#10;n1QyoQx4t6Dz6bavdWDwONp1y24MLh66vpMkuGp8pX09PVZStoYpGajx9GzietqFJQlIwWKkkfQ2&#10;250Bnr2+tevRPVkiZW4VooqQPXp+OWgxlVAavcS7brHqNrS0Fea2nWp+zlws82QqKbDVUdRFmsbX&#10;PLLFNCYJIZo5WjINz7YWRwpmRA4HkRj7a9WWEXEjwPG5hoTgVYj0NOFfn1qyfJjove/wL+S+0959&#10;TZ+sp9k5Td2Z7I+M/Yz7Yr8BT4Stgqamu3X0/lsZlIIoK2bbOMzElJLBCPt8jturXSFZGChzfrUE&#10;/vKB6vX9TSeDcQa+jeZ9ehpsFy0tm23XVuVVF0qGZTqT0I4jTwz5dXU9e/KPaXyN6W+Pe4+rcjg4&#10;e7f45uvrncvUeVy4NXt/K/Z1W6t19a7mjZkykHXm/aXH0c+39xRQzU9BViCbkrUKXrCaK52q4LIp&#10;uDQgHjWvl0Uz7fJa7v8ATW6OttorVfhI9CTgUPDo13Ve7MJ2Ji927w2+K6ro6/f9TtXJrW0MtJuH&#10;B5baXW+PpG2/u+jQzJQ7mxdRUPBNKpWlrvGaqAtG4YmRZvFSN6qVUVHFcjy/L9h6RXMK2ypEGYai&#10;SfOtajBP8uqHf5qXWceI7ui71os1jqgdr4TaeKzezKenqxuDAZvaW3KTGruvO1UnkoYafeCVCUcK&#10;XWaafHSOmsI+kv3qOa7tkkOkeFq+1lPD9nRny0LS3a5tofEd3cNmnbjgc8flx6Iz1xXzVfXfyY2d&#10;M2Oim3P1Jt3edAa2OOKoZ+lex8BvLcGNoMg4Mseay+1aydaaNSqy/asoNyAQntirb3cqszEMh4U/&#10;mOhXdo0kMaRnOupr5Do638qzctHj/kJvjZtVKYY9/wDTmYTG0WtxFWZrYuexm4tIgFo3qlxVTUMJ&#10;GGtY1YD6n2abU4j3CBlNCa/6j0Wb3D4u1yhjqKOGFP8AJ6dXgZLbv8RmqKRUVWqsVM0HkXVGsiSh&#10;YmW44IlIsfqDz7HDEMAWpxp0BGn0DVG2PP8A4rpEbFbH5/f++q7K0kFZtmh2fiKTdtFUq7xVEmZf&#10;L4vPbeqKJ0IhENFBUO5vqd5hx9D7auKLJDGDUrnj/qx0+v6m23E7E0LgVp1rG9z9XZLo7ujsvpyt&#10;jqhD17vKvxuHMxEkku0MpT0249lTSsQvmkTbOXpomItqkge3sIb5aqL5rlU0q9T+fD9h6F2wbit3&#10;tyxtLqmiGlq8ccM8OBz010xkOGzDNqBFNRgOOT45K6NiGBPGmQA3/Hsugp4ig9K7xj4BYgFK8c9I&#10;yvLNicwJLvfE5NSbWHFDPp4NyAh5/wAfaqQqVYg+XSK3kjjuLXU34x/h62esI4y2X6p2+YQ8G3do&#10;dc76q5SsjRGkwfU+1xhnika0ZFXnsyilQeDHb8ezva5UKQwBWDkcaYI6KNzWRLzc7kEBBJQVGf8A&#10;i+hSkQMQFuxc2XTc6mYnkaTyCfYnZTwQgYH+r/UOiViKMWJr6notHf1dnK7DZPZmw914fA78w+Pk&#10;3pksNk2mpsxW7aw8MlVTV+DQ0dZBNTfxVEirPKEj8OpFkR/ae7n+mjVdYMr+n+HPVbIWVxPIbpX8&#10;BaA6TxJ9KHqvai7v7WzlPkhnKc1dHgtv7gqs3gpoaTGMKvJY2XBZivvkZ6eopo8k9dEdA5WJUMaM&#10;GJ9hWbcbkFU4LqyQTXH7ej6TYbDWJ4ZSNIoPsPqPM/Poq2PzK4tQlW+VpaufH5FK3I0NdJHVZM5C&#10;Bvt/vImdllgVCIJYy/riBJu1vZc8pLlzK1CfT/CT0eLZBI0QRo6gCnCvSbgyVScHT4IUlF4ly0uX&#10;ElNAXy09Q+Nhxz07zL++cXCkeqGJgqrKzNe591ZkUfDUetOmysscxLtQEemP8HRs8n2hufB7fm2l&#10;UV+AFPj9gYTYWOoKYo2fwdDjZhLTVEiiOOmlr1FXPEQXYmGfUy3W/tbbzmKHQVonlwz0Vvby3Lv4&#10;Mjg1zg0/I0x0GFDLg1weDpcI02NyVPHW5LcVdXnlqwM8MVJi5/8APoGoCoNgp1k2BW/stquo0LZY&#10;/wA+jJopECmV1wOFTX8z5/n1Lot/NQ/wwUUVPjMjhKerihzNEC+Sy4q5HIgzclUstNX4xFYo1NpC&#10;OgseCR7UrIqqFANOmov03ZiSQRj5dPFV3BvCs2tk9q/3iytdhMnE9FW4CqsMOaVQskVdRxI5/htf&#10;5HeKSOAJBNEFBT0KQqju5Fi8INRGBrj/AC9MSWcFxMkslQwyDx/1Dpr662njd65obfrcw+3XrYC9&#10;HkY6L+JIJbNqEtNqVmjUAElbuFuQDx7ZSNdRoa16WK8UFZGqwHpg9MeUxmT2vXVMcdTBkIqDIz4+&#10;DcOFqZ0x9ZUUwSSSaieQU9dANJH+cRP9f3WW10nhRvUdehvfF4MdBOQRmnTlQb4zdPI1QlWzZCQ6&#10;3yUheXKKSugCGuEizRrJGSHAN2HBuPaVXnRgVc16vLIkgMRRSnlilOs1JCuelEcJqfvGpqqo0Ss1&#10;ZNXVcYaRYY0bSyiUXsL+kC/PtakrPXUe4ceGekxjqNKqMfPpOSl4jD6SG0o62Ab0n9YZlvpIPBXg&#10;j26a8QOmAFY0Joa9OkNYoCuAS4uTqUAeQA35JsRY3t+T7bRaCrPXpS0Y0YYZ6jrUEsnLepPS1vSW&#10;8gDC/wBUKrf68f09v01BXp2+lc9MgCMVY8elJgcrQxVaQ5Kwo5fJDKVZ7kFX8MbOmkKfuGVuebfX&#10;j24PDZqLXppkUV0sSSeB4dMOYz9HTVCn9pFiCo8gbQkoTUXY6iANJYqLcG3t9BVQGJ6rJrU9tKUz&#10;1Kx9PuDPxifB4iqniAQCtqtFDQBG+hNVUaBK4Bv6A9/x7aQxq7CpOfn15nh8LUzqq088n9nS/wAd&#10;1iKorLuPKyziT9w0mFMlNECWUlJK+qjMrKTwTHEov9D7V0ZyAhKjorVraMkqNTcanH5joXsBt/EY&#10;KJEwmOgoTpIMwDT1snPKyV1Q0lU4v+AwH+Hu6xIlCymvTckzyKw8Y0Hln/J0u6Chd2EkytcgW551&#10;X/UT9Tz/AL37UDiNIp0hV3NFRRq6ECgpAqqFUW0gfQHg2Glfzbj/AGHtzLca9OlgwGod4Hl0vcVE&#10;qsCBcLYFbG3HpJueOb/T6+3yFZVCNgDpmrAihP7elvRqtiFH5BBF+Lfjkjn+n49sKtaV6qZK1FcH&#10;pT0UD6SzcWIIufqbG9h/j/tvajsDLQmvy4dWNAD0p6eFSA2nm9h/VSBzb+pv9R73SladIhrUNSlC&#10;epdgAy2+n1I5uT+P6n3qh1atXW9ZofEWlOsiRFwCOLXH+vbn/b291ditTTqwUS0Hl11UKAFVUsdI&#10;B5/Ubjm30Bt73HRslv8AY6tIjIKA8OmmSC99X0+pDG1m/I9N7rx7bl1KxIJp1aEhVAU5Hy/z9Jqs&#10;QPKyiMqqjSLNyWuTcH82HvepqVEhJ+w9PU1cT0na1VHNjflRb8rb6n8H/H3qhbLN1Us+qgFesWKS&#10;jatjgrjkPs6nVDUJijGK6UNG5hhjE5WIrJUBA4P0W5Fz7qfOp6sCdQLA8ekE9M2mSQKD4yFla49L&#10;PI6xgBrE3K2PHH+t796E9LNSsNIQj9nTH6zJKRYsSLj8MLg+i1v6cD3rjg9bXxC1Ce2ny6iTsoAB&#10;N7jk8Dnn8CxFvddOccOnNRSuCfn1haxUtwCFALLYcfUckc3/AD/X21IFrw60CH4DqIbsf8b3sCef&#10;96IH+HtqjemOn4Q3cFOOuSCNDrIXUrArqtYsDq06TwVb83vx/r+7Be3UVPVZaq2knHThR18MUHg1&#10;yUhllkmq6qgNqmoVzIftHTyRRPSgSG0ZutwPpzdwOAFAU06bwTlAT8+oTVdNFMskEZlEbDTDVhHj&#10;exNlmhiZLo0ZF11cfg+2wNRNDivV2FKCncenakz0IpVo8hjBkqE1qVs0cVS1JW1KwxmNKH7wJIsV&#10;GxOp9Kh/qL/T35gGcDIIHEdbrKkRVACx9enJ9x4mpqJJqzAVLoJ4Ho4osxo+3oo45B9jLM9NKalB&#10;6FVgE0xpbkm/vSrGpAyevKZ2VlGhf2nprmrIZJvII1Uyq6rGbSoqSAgKmpRq0KbAkXH1+vvTDSTT&#10;h1rWzdtRqHX/1CVdYbu6xqKHK7Yl23j8LEtMsjsKypqqlmrVMTPT1gkZ0lVrMkkYWSFja9h7P4Jb&#10;d0UBqLTh/qp0V3j3U0fisR4S8PX9nn0XLsjGfwrdNTO1bPJSQyLFRiqrhV1TUSqEUvOzETl0H9m4&#10;/rz7QzwhZdKPQft6rtkwnhZJI0LEkVzj0r01wSzwT0lZDI8EIXzUEi1EMk4iTSV1inZtE0bcWPNj&#10;b2y/6a6l+Kvp0ZqVgLRysuo+gP8APoWt17n2/uLrXArE7JvHB7kb+LxymGOWvxdXRyCCrhZf3Jae&#10;OZVTxg+g3Y/W/uwmikgYA0evp0hv1kW6tBAP8WK93DHQWU87SgpaK8RRyHYBwoa3o+lixYnT7Yo7&#10;YrVaf6h07HFOhUqSAfPpQyYqdqCGsgWaWndWE0oR28EyWZqcFAdcmg3uOAPbjV8NSsfA9auNav3i&#10;p9SKV6ZBXfaGO7O6a2uG503HF2WwVvzY/X3QDxTjy/1efTsMssRWoGk/l0+DJKESOWVi5VdJBBZV&#10;YAhLggA83PtOxeGQEcOlZkjnQgDv8up9G8bRvK06EjUIoQ37zMDy2mxI0qPxzf2rjZGXSvn0mijl&#10;tyWMWofKn+bpE9tFothV7SgxyVEtFJ5bswMZdra2NwbWuPxxbn2qtlbW5DYA4HpHKyS3tmqW9HEi&#10;4/Opxjq1jpGnaHovpmFlCunW+3X0KdSjyx1E11PpNnD35+l/Yt20g2kZBGeqc0AJvVxxqKD7BToS&#10;NHJFjwOOOATyQbcnj2ZCuKDoNFgKAnz6kItyVIKkWFrGxA/2JJHH1974ZIx17jlTXqs7+Z9OP9H/&#10;AE9RyMdM2+9wTqgjQmaam204CnUQUQCW/FyxFvafc3H7onZUNda/4ekO3Qauc9oeUsGVCBTzB9ej&#10;lfG6mMPx26SiChNGxqVnAsw1PVVrORY2YHVYWNuPaPY9QsjUZLnj0OOd9MO8yIjagqLk+tP8nQ0I&#10;CXK/q0/1FgSLC3Frcfn2c1cDSR2/MdBLDBG4GvUhk51W4BHB5/17n6X/AMf6e9eYoOtuDQ6W6JJ8&#10;uhqzPWyBT5I8LvGVUIuCpkx+iQkXOnUCD7ruFDYirCoNafOnSbZqtvs5JPhCJa/m3V1XxZ/2X9Oj&#10;OmKHd74gVsfXW3myb1IgMprJhPJUCbUQb6z9SLj6H2CtsRntqsSH1n19ej/mO5t03WYxaio0/wCD&#10;iPt6PtgNify7dwUXi3fX7cgjmVfM07RwI4A1H1R6xE0bC4bSQfZksM5asYNft6KTuluANTqT8+i0&#10;bE+AHw1+Rnyd7b6+2h8h9+bW652nNsfN7E2j1vvHDYWaqyO6Np1z5+HEZfL4TI1GQipsxS65KdFk&#10;WNnZNIvf23vF5dWP7sSK0iWQozSErrrRqAHOKjPR1yWkG47ZvV9uaNcXCz6IQ1UCIVqzFQQWoagE&#10;1HnXohnzq/lWb3+LWUnrKagym+eoKmcptrtOH7h6mkklZzFhd7U1Jenw2dck6ZWVaKuIvGyuGiU7&#10;gsdr3+1judkcruSr+rbMe7HGSE/6IhHFfiXzFM9avYbuz/XEqm24cCWHnwzj5jqmXdmwKjETPFLF&#10;Yq7AFyULXNhay6gbcm/9OPYamsqvRwVavpnHH9nTFvfeLEJBQ/ZnpN1G0qOXZNHu+nq60PJuGu20&#10;+PqIKcUwkxkpSathnjYVEgZwLKw4vyfZY8YjEhEgJXj0ZJceDJb1P9otceXQcmpelknDRGfXGYSP&#10;VanLSC7o4BIMgvqvf2xRW7sHpbIviBRGKH1J6StVpE7wq3nR4VcSgFCCyajEqktfQ1xfi9r8X9tS&#10;MVqUcfZ1eK3uCxVl7K+f+bqL5Ej0r9dAQOCCRfgAni/AAv8Ajj3RQx7mBJI8vLp6WQRsqiDuHXGn&#10;ghyFfFTTTxU0CyDyVFQ7/bwqx1PJMEV202H9kEkn/D2nMYABLHUT05DOJaskXYPLp1qcPT+GrrKB&#10;o444wsb+aQsJFRWZnSMrwCPpydX+HtVHIqAqa4+WOi26eV5a0IB8uutjbUx+690YzBZjLVGCxVZT&#10;ZWoyGVpadamSkixuNqa9NMEwETLUPAsTO/oiDljwp908UswRAKn14dLoVCwyyTQt2gEep6NFtz40&#10;9YVz17ZBt+ZDFY/D00sFdiclDBkqjPVUdLmFTPY56dqbFYhMFUhmWMNcMjl/WADOCyhkIiWQ/wBK&#10;v+Tpibc5o4JJXtAHBoozSnqf9VOg57S23tXYu4t3U+3ttYjF4TObdymFoJqykhqq+jyNDFh6uGtp&#10;MPI9Q+1srUQTorskjo7SFwVuyhy7toLIx+HDmhyfn504fn0WWu43l7C6SY1PUEDyByK+nQHbYlwV&#10;Dl4J880iUUWMyjrpxRza1GRko3TG09RQCopWelmqGGqVXHgID8/T2SOVeWurHn9v5dH6NILeTw0A&#10;koKVNB+ZNeuVXueg80WQwlHJg8ukMFF9vSxw1dBNogED195dM9HkZXZpGIuC7AKRp93KaU+IV+XT&#10;cBuXJWahUj7KfZ69JXJYrJYuuFNmaKopa1YqapWGoVfO0dbEJ4ao2kZWFTFIHBJ/rexFvaN0LV7j&#10;nj0piqAyrkj516MH1JFgtm7Xy/a+Wi23kcjtjNY+Ki2/ncxWUOVyaSeLwjaePo0f7vO4+aZa5mk0&#10;h6eIiPX6l9rbKNGZzOgMKD1wB6Hzz0j3W8Npbw20IH1Nw2kEAkivnXgB8+hSqNtdqVUE/Ye+8rTS&#10;bn7PbH4KKGrkw0UO7sHS0c1TFR7hp8U1PjDmqy0FVFNDGJYXF3GolfZgDPeSLdqAiJhRgU8vzr0h&#10;KQ7fEm1pK0stS8uCwB9VJ6L1udqSoYNjTJTTeGF83Sy0701VQ7ijnnjr1NFIitTw1SIkir/m0Dei&#10;6ke0ksRjdw0YLUz/ALHSmzYZdbjt8v8AVw6D2po62olerWmX7CGKGOulZY01WY+MWRf844/pZmBB&#10;t7aEa5ovcOlEt1OA0ildHljj/PpQ4nEYmsp9cdFj63KVlFXGanrFVonkqSaakpKZR6lq4lOtW48b&#10;jULge9FEDEsSTwA8uryPK0CaTpJySKCnQebp2wu1snFTUeSbL0UlLRStV/bNRvHV1ECy1mPkp3dz&#10;JJj6i8YlU6ZR6gB9PbLxFEViRUnh1aC41FzQ6FxU+fzHoP59d0JLwCWclJIJCtKJUINywUrY+sKW&#10;t9fx7oOFeqtcapY1ibHnQ9KSjroYDDJXRxymikLxQSorQTzS3/cYLw8UVwQhP1+nPvcZcGlcV6ee&#10;gqYo/wBc+fp+fQmY80Fdi8VLUUq01YNzRVFfkoI7U1dtuWk8MmDauppjVY5FjV5ljanmYzvrDcFS&#10;qWSjlaAnyp/m8+i6WWQP4bAldJxwz6/PqDnkXH088NV94uKasqpsPSeaFQK6qY08eRC/bCbIRLFT&#10;iKW2j1AfpJPu7qGU0Y08/L/D01bsfFU+FV68fT/Z6QjLUSSfcQCaONUEbqW8isI1A182WNGZdek8&#10;6vpwPbQD1AAqB0YXDiOI1GT8+u6OlknbyIgOg+Mq765JNeppJE+mshRe/wCPftIkNW+H9nRfE0iG&#10;oxGfz6XtDiKSeGBaen0PI4UMyNJK4Vivl8jsdHmbiy/09vqmpqISAOm7qV1kYFgVA/L9vy6vU/k2&#10;/wAruD5k72XvHuTC1LfFvrPckRGNmDRUPem+8HMssW0oJQFas2FtqujR83Kh0VtQq0anSJmAcvy+&#10;93b7NbMf3dG1LmQVGpsHwEIzwp4pHAdtanqR9siHIO02/NW4IP62XUWqxhYAm3iYEfVyKagSNn6Z&#10;WBK0MpGAOt5OGCnhhp6Wmpaeko6OCKko6Olgjp6SkpKeNYqalpqeJUiggp4kCoigKqgAC3sWQwx2&#10;0SQwKFjUAAAUAAFAABgAAUA4Dy6iO4uJ76eW5umLzu1SSSSSSSSSakkk1JJqTk56zrGByAqj+p/2&#10;3uxY8CSetomgMNK5+XWYAp9Ln/WJU2/2490OePVwAoNBnrhrY/25B/rOwt/hwfdtI/hH7OquxXuV&#10;iB9tD01ZjL0OBxWTz+czNPhcDg6Gqy+azGUyIocbi8XQRNVVtdX1k8iQU1LS08TO7uQqqLn29BC1&#10;xNFbW9t4lzIwVFVaszHAAAFSSek1zcNFbzXE140Vsi6mYuQqqOJJr+wcScCp61YO6+99tfIH5tbe&#10;3Zsn7ir2Ps/Y82ytpZiaeolm3XQUdXnMy+50p5lSSjx+ROWIpo2u7Qrra2sD2PeaYodm2zbuXy6n&#10;djcCWfTQiJ9IXwdQwzCncQaDhxHRDyUl5dHf90nBjgaMRw6gdRjrUSEVwD5Dj59DfB4jTRsgC3RQ&#10;LC1goAC6ebCw9oYaaB6j8/2fLpyZSzli3HqPU47+IwT05eaFZB6ZoXEU8Dixjkhcq6642H0KlSLg&#10;j2/rbNQKfZ1RE1UJPD59IDOdZndH2rbk3Nk556Ckq6Ja7C4nB0G48rjqkAzYnI7iqaSqlGO1RqyL&#10;BAkoYHTIgY+0zROyNGjAKflw+wdKYWt4JXl8FmkNMFu38wOP+odJrJY+V6CTam2WwclFCqVmLO0u&#10;psEd3YDI0U6fwmsefN01LtjH1zMTJ/GJXldZ4nEisrWKdLW0tCJPp4nccdR1E/kMk+lSKdKRLe3j&#10;N4l1MkY9HEagemcgAeSgnpNb26X27vrZwpu/MpuvtmGCkeDJYxs8m3cJt2hnCqanEpsXH7Xqq6fF&#10;1nirambWsUs0IKRCNF9uQCVkcMViiJJ0qtCR6Nxr8h16a6sYrkSWdqplA/tHJcg+oqRQflXpF7Sx&#10;+/8Aqzr7D7do4s92ph03turrp8KkUOf7Fx2Sw2YeDJTLi2aik3htF8fEKz+JUU0WVoI6hRUU9Wtm&#10;Ka3t0tvqikwW3XuFa0/0tcnV646VbhKt7NYKlC7pU6aUPqWrSlf2HoVth57b3aR3NNtOvP8AGsIl&#10;CdxYaohqqXc2zsph8hXwYyvzG2chT0eboqHzU1PPHM9MkE6g2PNvatJtDwaxTFV+Yr68M1+3oqvb&#10;M+A8mACc0PA086H/AFY6J31VFU9bU3yx64osHU/xb489oxdkQbW81M89NsXu/D0W6doUeKMcxlze&#10;x9pmtz9PSyQkRxJJEgQOhQeuram66lkqlzEG9BUYI/l+fSm1u1fY7B4XAFvcGJ1pUgk1+zNRTo5F&#10;ZTwS0dS8TtNRz0M8izRaQZaGWlYmogE9kYGmYuoe2ocWufe4KyCsYUA+vHGOkN3H9M8molSG/wAP&#10;+CvSLrRNn9uPFjamMVGX2a9bgSD+02VxdSrLUwho/IpnpYQroLFVe3HPu0NKaa1QtQ4P+fpt1WKN&#10;pdRE+CKitBwNR/g6ibDlWo2nR5WWI0n948tlM5HEZ45jGuYqUFLTllvpEUNKkaqSWFrH2kSNkaRS&#10;SyrjPp0abkkSJbxBwwMYNa+Zz1OzSCtdMLTVawy5PE5ypWSRBPCkmPWijo/ukNj4fvaxGUjklLi9&#10;vahCihiy8fP0+z59FQWUmWUAMi08q0/Kv+HoIampyWe3JufZmIwOEm3VicnFmdvYPdczpjtu53OY&#10;fEwVu8N0fwxnmrNv7YxH3MuM8JP8ReuiiGl1YKzJIIJItUbFWHAEjxPkSfL18+ldvDLcbRJOt9o0&#10;SEFiKmNTxAUfE2MH16UXTdH/AAnaGWpEyVRmFwXZnbe3Y9wVWPjxVRkVpN718mQkpKGmIpqDHy1V&#10;XpWKL0ALpLMVPukSTfU3D3cYV/4VyFHl/wAX07POn7u2/wCjllELJkvQMx4VNPXjTpHfJz4q7F+W&#10;WyMLtDe+4dx7OzGza/NZzr3em21oqptuZ7O4xMXWxbjwFdTSJuvZ2Qhij+9xqzUrSMgljkEqIfd7&#10;qJZ7RrUqRE2T61HmDwr0nspjZXRvYVVrhVp3EgUPGtOPVTPU+7/kP8Rfkb0/0T8mK7HDYED5rZe3&#10;9xyJNlNuZnr3eu5cHWR1+zN/TRJlq/Y+F3xg6SqOFri9Xt+rqpEsgluwVuLe92Z4TGddkWHd6V8i&#10;PL5jz49CyK7sN/hnaFnTcBGaoK6QV8wv4vkRnq1D4pYt8Q/d86RqKDK9stj4ctPkBUSZam29iZY8&#10;UtLTtHDJSUawZFZbFVZpXIseD7OIXE161xGwK6AMcB8uim8Ew22ygdnDLXBFCc/E3HP+bozm7Keo&#10;l23njTVD0GSo8DuOuxVcI3kNJWJtzLxJLPTIVeroXinZKiIXLws35A9ncCFqKWWjilK8f8x+fQcb&#10;SpWQyMGUip8v2dMnT80Ff071NkaWZaiLJ9Yde15nVGiVpJNn4WHTHGzO0UMSQqqKTfSATyfaK2Ou&#10;ORjQMGIP5H/V5dHG4EGZIxF2BFKkeQpXpM78qMxlN5YzBp2NlOpto9d5XDZ/uaKrMWzKrdm2txwV&#10;NDtbFY7eORhjah21nMiTJ97RVAkeSmeDxhiGLl3LKiR21ow8d86qA0UcaV8/8HSDb/pVaXcdwiaS&#10;2ibSkYJ7pDwLhTUgeQ4V49ChtLcOD3Ptik3bt7IJPtFaBqxs1WVIo6SgxlKWR63N1+UmjTHBIk1u&#10;9XIjEMGY8+/W7pcNot38Rwc+ZJHHy6fvZVtU8W8UwhhWlAtK/Ly+zqrL5J/Mjpuk3rv7qrdHXdX2&#10;Hm+q8tXQUW+6LIUu15sf/HMbBKkHUm6aTHVe8aDdOaiytIS8qNiagQiWPUjMrpt6ksLSSCC4Y62T&#10;UQmdJ9Dmn+XpzZW3S6U31kVCByg1k1YD+jQdvz8+hoxP8wvoDbmyth7s3Bh8vtLcmHkGB3DgMXJS&#10;ZLsP+8+2pMfQV+D3RRZGKl3JQ4mu8b1U+XCrj5GSQQqCwQFsF/ZmN1dyqg/iPH7B/sdLrhdw+rdw&#10;wZXU9sanST6kgAflXPRYvl7/ADEvi7310vXdLP1vvLtaXd2Jo62fdeQT+4NP1VvnD5b+JYvd/Xlf&#10;lJK/deUzGNkmangvFT09RT61qFlhmAFpN92uCB9cwkZgR4YFcf0jQAfZ0Wx2HMJu42gCW8S5Lv3N&#10;x4Ko/Zk/t6pj2N2Pu3o7svZ/Y2z9wfwDsbZGTx+Y2vuKgoKeqWealYSvj8jRyiSOtwOWpy8VZj5m&#10;0mKRhwwVgDhL3C4hWjLUj5H7PPGOpFinM0bQlXMLrpbyrjPDIFcj06tW2j85eit745qrPdX766U7&#10;wzm4cUlR39113vldr4mo3NuTIaKvK9k4fFQx/f8AVOykq/N9jXQ1038IoxRIbSO3sQbdvKOpF3LK&#10;JSAMAUNPSvDooudvvUZLeDwGsFU01guR+01r6AHj1i7m+VfWHb3xq7zxG7cnsTIds9sdr7h3n4ev&#10;8bV1lFh9w7JxlBs/rzDYN8nLT5ig2NQUNBNlcNmGHhq48pUQTqsoAZdLfW7+OkhIj8PStTk/kMfs&#10;6KlsDaT2htFJOrWyvjPqaDHyFeqv9p7pl23uLCbgNFiso+Mq2q5sPnKZK7D5SCpo6rFV2NydGHjF&#10;RSVFJXS/RgUcI4N1HsEzKVnjnUEkHy4dDRWWRWo/d50zQ9KXqPf25Omuwdl9gbCyS4zc3X+VWswl&#10;ZX04rqWankgmxWQx+XglOiux2Zw9TLTVCkhishdSGVSFYnKDx1HeDXh0jaEv4kTs5jYUJJH5Y6tS&#10;2d/M5y0O9srubd/V9FVbZyLVMVPgNtbyygTblC7QzyY/AwbgV6Q6qiAt55WeTS4jBCqT7OYeZDMU&#10;M8beGuMD+dPXoLXGyXFvCUgnjMpatWWhp8iCf5joznW3zQ6m7U7AycGyNrbt29TbvzW0M5vlM/gM&#10;hnM1W0G1sVDiMdR7cxOxIsrHncrNlsofvqup8FDS42naeV78e1su/ba8kPhTN49KVIpT+XSeDa74&#10;JP8AURgoMgLkk08sgD8+q/P5pG3ol+T2H37j4KwYjs7qPCpHlKjHVdBTZjOdUZ/NdcZrK4tqlIny&#10;NA6x0gSpCgTAK63RlJvvVxBNZWxhYsy9rHy48K08un+Xop4pLq2kQRqxqFrU8csflwHp5dELoo3/&#10;AILlkcXYUdMTyPWv38MbkWtZiTzb2QQeGz/DQgdCe7+oFvo0gqWr6cOmKgo4qyoeGoVpKeoRoakK&#10;2hTBKjx2F7GP0kjj6Hn2sojN8AI+fRJKrJGHrSQGoPmD1se/FiDf2f6O2h2XvaR81uHefXO0Y8VU&#10;0WOp6NYdk4BavDbajlp8eDRRZGuFPE85OiQimjaYBywB3tCSSCR2ACrgAdF27zIFihLlpX7nJNT+&#10;fQkZfdO2cVSbiXcOXoMRSwUU8ISoq5Kaaekx9OmMyuQpquEERxw5Oq8CTRNrikGoDUB7PInXUSXA&#10;Yevl0H5tYQA11FsAAnHofl69VCbNxnXOS7iqN61XZGc2vhcplcnsrau2c3urNdgbi3PjsnDUQ1k+&#10;X31nIErKfZeXyymsgijpkklEara12IVvZnmvT/jvaG4kj9gxw6F9pFBb7YIhYq0h7iI00Bft8yfz&#10;6QO98xHiMLmMHUy4rcmXqajdFLlM7W4PJ0eeot31Ix+PXHkZHXC1LR7fxsUlNO5ZXjqXGlXAPtFO&#10;SpctGGY+df59OIjMsMqNoA/Cc1/MHHRcBC4VBVuQ5BVIYCxJJ9J80zi+oDm6j/X/AK+0qxawdTHH&#10;RrBOwJZqlSP59T6NBI6U0MMdLAY3SVacFGYNfWZZwxmmDluCSbH3agCSLSv2+fVTIy1d3LN6EdLn&#10;KZGv3BWCtrViNSKeigcxLpEn2VKlDDUMpFzPLDGoc3JJ908cqtCDUjrcckYJCgKT6Yr/AIemgwLI&#10;7hwxCyAeSOS7BwSihlYENYCxH1t+feisbUKr+3pPKSXYmuqvXJqVbLGjSEsrEMwTQFIEbni7Kbn6&#10;/Tn274ZrUACo6bepNQKfZ0r8RQUlFU4xqmmlkq46ynetiljWXHNGs0bppAZTPEIv1XYX5A/r7dWD&#10;FWY09B020hAKgdKXI5QYnfmSz+146VKWHK1lRiEp4ZKWnijbXHqhpoxEYIXjY2Xj0tY+1GsKoCKf&#10;n1YUaAhuJ6Z8hNX5Wo8xhX7ioLPKsIRY3aZtRZYwFiQsfTYDn88+2m72JKnqq6EUKXp8z0vtodX4&#10;bd9BlpKjIyYatxcNK6S09PLJTTVVVOYWp51qJ1iSiogC8siXkY8KAOfb8aROKyNQ/sHVTrFTGpf1&#10;4cPl0GOTxFZtzK1ONaop8ikExjjr8dJKaSpAdwk0TFUZLxrfSfpf6n21LAUNf8GenY3OkPX+WR8j&#10;1KZoq2lkjkMcEsNNClNHSQqonqIn4NU5ILSujMZJOSzAce6KxppqR8z1Z42esiAt8/8AiuHSbOQ+&#10;xaohrYXiYW8kckbISpBCyKjAH9NijgEG3vxVnaqMa+nTaiXSddK/b1wxstXl5AuCpKrNSCNo3ioq&#10;aSVYJFUl1mqBeGIsVPJYC3+29qVSjBHQBj1WSoUknA9el7hOuc7kTDJmqyPFQN4pEgodNbXFxIdS&#10;VBYx0tPKgNufIbWv7cEEjNUYH+r9h+3pKbqJFNCWb5cP59C5gOmqX7ynqYsXSyvWhpKHJZyaKpqp&#10;1p1keQUbTBaKkmUxEadCksNINyPa5UjVchi38ukZnuWdWllKRngBQ9KanpJIS0ZZ5BCyrEDdTpuG&#10;9KNYISD+nix/p7cEa1D6QCfIcPz6YnI1NpYEHz6VK0cJo4Zlf/KDIySQ6QESMH9t0cG51WIII4I/&#10;x40CUNCO3piSnhALTPGnHpzoaYr6dGosQFva1v7R1fVWJPHtRHSmrqkQESF2NelnjoLBQR6l4uba&#10;RcfRmvyQPdzpBb+XW1JX9TTRa9LbHwgIPTpPBJ/JB+pF+Rb3ZY2alKdNM2o1Jr0s8XCT+LBmFrix&#10;t9QVP9QPagIQqr5dNsQD0taWD1KhtYhSGA9QsBdSR9fdFjFSWUg19eqMpKmnSvo41NlN7A3AvqP1&#10;vf8Ap9R7vQBq0Fem/DOigkJNen+FLmwUX4JJHJFuALHj/kfvR6qxbUtWx1LjhGq9v1c3vyfrwP8A&#10;inHHvXDrzpUAE9cjHpL2uB9QF/JP1Nz/AI+6uARSuevIoQU49R54yAWJ5vYcX4tfgf7D6+9IpC0I&#10;HThJOBQ9QKp18FnUAgEg2IJA+g450km/uraw5oKjqwViAAc9JuWL0u4GqwIGnkKBzb+oNz7t4jfD&#10;SjdXUFRnj0mKsBlcqCyhwl/1gNa5RmHAexv7qzkjSR59b7q1CkdMTskbKzRySIG9QhIEmkg/Q8/Q&#10;/T8+9UH8Xl1dBL3ac44dJiouutQ7FLrr5ABYfQ6eTax96bSQO2lOtq7K3kG9KdMhVdRBPF+AB9BY&#10;m1/ra4v7bYkCo6UK6gUzU/l03zaONSk3a315UksTyRwLf7b3UEserg0UUBPTezK0rCMnghvqbG3I&#10;Y/i/9R783YK462KkLQU66mYKD+TYajbTdyB+PbKl3agPTzOIlIQn1PTd4nlZlLBGBUfW62Nr/i45&#10;/wBf2/pIGM9Jx+tR3Y8elXRYXDQgVlTUVeRihqoB9rTPDQNWUNTHJG9X5WeeaiqKWu0BYSj+Vb30&#10;gj34qxXMmPs/y9OgqxKBTq9a/wAulVlMLRx42OeCnxERxVExaCB4Iq2epkrvGXy9VVLDLX1CGYMV&#10;TWyJZRdVIFGi81NPXj/KnVllK9rMfyHTnjtn4eKsx8uRrsdX00i0y1UE1BWvST5ypWRY8DLQxpFV&#10;ihpxIrTTRsHAs66hYH3hMpBpVDwNafbX06qt1IEC+GSwOaj9h6Vk+zNg5Ghw+Lx+OpNs59cxWUtR&#10;R1zSyZzNMpRIBKxqnEGCpKeN5zUxMkUknpsG9HvRgZdciTVXTWh4/Z1qO7fxCJ0IQjGkCh/PoMpa&#10;CfH0NZULisStF/E6TFVkTRI2Zjkx0czmogEjyzQ0OSMgapZSqyS6FXgH2zStCynp9FVncrMA9AQK&#10;cf8Aiuv/1anaqo2+FWsp6GX7yhELRzVEyzCopR/m2eliMdOZEHpkuQtvx7XGVGVWWNajooDytKda&#10;KEPCgNOs05oN0R0ldXKyw0kAoWNHTU9HqmlMk1LAIZKhxNU00ZARUCo0Y1NyPfu5+40H2efT3003&#10;c6rpr/q8+nDbmRws+HrcFWyYvGqimClr8kUhngqiWZJYkhjllk445tc8D6+9u0ZVQ6kt556bm8Z9&#10;BZyXHpQ9BvkVkpqloGlSYRs2idEaMSKzFfIgYnSrqOQf629oggDPIuAD+XRpbzJKNJTIxmh66p53&#10;Mj6HQeNWOqXVZ2UXCekFtfFh/j7UIzPUDq91qWMhVyenvHbmzGOaRaSpeGMiSF1k9capOtnGhiAh&#10;kU2v9Rb+nuvfnxHxXh/q/wAHRcscjgqVJX06iDIrPqaSNEDzEaFPHkIABFiwYWv9fbTI5LGOTj9v&#10;S/UIUjqjGmBwJ6wPVzxu84VmpkZ7kxszKUtp0kC2ri39ePxf374hpky3SRZT4rMP50HUmHNFY7IL&#10;ksLPqs63uSeCAp5vz/re2mhkjAZT0p8SeQlQVUgfsr0new69pNk5NHlaRfLTlmZhI6gK5uoBLBYx&#10;+FH09r7SVnYhl48M8ekiB1vLVn+ISDgK+fVznVMPg6f6ghVXBTrHZylWUI9xi0axFz6je5sfr7G+&#10;2U+jQYGeH+Gh6Q80HVvd2zOD3Dzzw9Ol0CQPT+LfXn/e+RYezAUU5PRIIYWjZ5T+p5CvWZL3v+Db&#10;UPqQeSLH8Ag/T3YUameqClAoUCnn1V7/ADRp1O2Oj6PSxf8AvZu+qLKTrRV25BELjgIuqW5P19pd&#10;zUjbZCAdJkH+fpFsndzzZLoqscDENWnEgcPPo9nx/hFP0D0nBwTH17iDxcXLNUyMtgTf1NyfoSfa&#10;XaC30x1DJNehnzk5G/XilcHT/gHQshbkfp/H5sV5vb8/n/ePZxqBRVzx8+go3adRJ/LqQ9wbCwtc&#10;gXBvxaxH15/rz7rX9nXjkVqVp0R75bsE3V17Fe1tq7lfj6kyZOhjv9eQR+PyefbW4sf3ekdMaq8f&#10;Pz6TbOZDu18KggRKRjIz0FS9q5WgoKDG09XMkNDR0dJCv3BAjWKNQq+ltL83P0+vsEeK8BZPEGiu&#10;PXoSz2huZTMxGo/L06zwdqZ6qUibIyIqcreeVrEG59SyWYWb8j3b6y4bEXEefSdtutSw8Vf9noT+&#10;tO3Tj9x0OQmGS/yaaGSCSgyc1BX0WQp5RV47J0ORp5I56N6atQSjSyliLH26l/NG4EktWPGuQR6Z&#10;6X2tdqkWfbyyXCkFTUUDDgSDWvzHA8OtqX4R/wA0vr/uDb2O6D+XUuFTIbkpRt7BdgbkgpZ9m78o&#10;Kq1LTbf7DNUhx+G3RKCEFVIBRV5AZmhn4kakt7qK7/eW0sU0HWNB0uhGarSlQPIjh6dCuKe138lr&#10;O3WDdwuqSAU0ORxe3Ho3Ew8VOEqtFFZ/84j4A7d+LdRtrtrrLIwN1H2PuKswUW1K+bzZfYe5hi6v&#10;OU1HhqyQvJm9pZKlop1h8hNTQlVRmlQhweyb7Y71ZM97E0fMSn4lH6c6+ZZRTw5RxJHa/mAegJum&#10;3/Rzm/jY5fK0wP5/lSnWvfmMxW/Yri2rJ2xMFRPUw44uopIqliWlqY4URfHOxfluSfz7C8znU64p&#10;9mfl/LPRlGS6Ru/xaRT5f7PQayslTUNEihmLX0KbamawuWuV1MbfT2l1IMBsdPghT2tj16bM3jIs&#10;fDBMQRVPM8dTTkIvhCqSjrGrFzIGuJNQsCPzf3rSGQqpqB8v5dK4Lh1kGqXUv+r16T+sPGHkVTIC&#10;U1hAPQb39IuxFiP9j7TxVrpFR0qlkTUFMefzp+3rBCionKtYq2vSLMWLEBQL3vYX/wAD7u8TswK5&#10;p5n/AFZ6YdmEarEVQE+VOnOqyENLh2pf23kqXj4fXrRQ5YBD+m9hyfp7cMdCCc/Z0nLHxY/FfUB1&#10;3s7LZrGZilyG2sfR5LK09FkxDTZGmhqqYwVVFPR1zz09XLFDN4qSdwoa/wBeFY8e2owocOyHWOGc&#10;f5ujCcs8Ekcc2mNhk+dPt8uhi2l2xvzY9HkTk9qUW6MA4+4ztZATUVeLx8MEGBedMjRVMrUMeKxm&#10;K8EQqk8ESKGfize1sFzMrFo4wW+Z4/s6LWhguIBFPI2mtAwP+fFemPubtbZPZVLjn2jt3J4zK1OY&#10;ymb3FuDM1GPFTl4a2KGHGYmKPHNKstFjaaFRGzEAchR6ifdr29iuLYKyMLkN6Y09JrPaL6C8SVpx&#10;9GAcYq1eB/LpHdaYnHxS5reW7Npxb02HtJcRSbnxz1lTj/D/AHkqZaDGTU9TTqX+4SSncIhIUHkm&#10;w9ltoivOgYdi5I+XRrfXa2dqwz9RJhRSufsOBjoJ5ZKb7mqlpovt6Zqirko4UZj4KdpZHo6aSSQl&#10;5JKenZFLXvcE+9TsDI/hV8OvDqtmkiRqs0Z8UitfLPyHDprnrKqbWVeSWWZ7K8jF2UCykKZLtz+A&#10;eAPdNBCBgeldWWQDR0Kg7B2rXbLoNuybRpabdWFyeOl/vXRV0tNTV+FpIKpanF5fEyBhkcjVTyoR&#10;Va/2UjCoFubvwSFUdChz8v8AD0nuYJpri3ljbTo418/s9OoU24CkvmoppqFKcU0+Op6KeaCGiljS&#10;1PLEvmeG5kZm1WMhJN+Pe1m0BFqafP8AzdWW1NTI76n+df2dd12TZ8pJPUVcs1JWCKPIVhVhUV8o&#10;UvDXSmfU6qsrjWCNQQcfj3p7h5ZFIZgfP7OnBAsUZBjUsMgAU/n59TqCriFNW08+pqRfHUnwxK8c&#10;mSjmj+1qJw1i1PoTm31uPwD7ojaHYBgUPE9NzxeJGtIgJfkQKdPNHjzuKupI8XS0tPk6ytmNPUmc&#10;Y+mhEwmqP4creqOCOkVCqPzqJA/Pt1xDJRYmzX59MQwtA5ldtMYGa91emamxNRuXcqQT0D1dLRVN&#10;DQVtNdIllhq18CVb1LlFhLVDhfIDbUQbfX3SRW7dRFR6V/ydKETVA+hvirQ8P5dI/sDbWS2nn58T&#10;VyK8lPIUmiWRpKqgq+WhoKxiqq9UKYCS63XSfrf3eaJwi6U40J6Rbe6MrkBi2c4ofkKdJaCKWRHl&#10;d7xROulL6kZxcGwW+sckkW4A490QaAQyUk+fV5JgrMsOoH/L1ypsxUUjmESSxAqruLklghYB2UWu&#10;mq9iORfjn3uZI9Orz+WOnVMsaHUKk+vSpocnXVqTNCYpFkjijlmli88qRR6j4YJZAzU6Fmu2mxJ+&#10;p90ErJwfB4g56fhGqMl0INfMU/wdOhS0SiSlqooZEjeRGWRFkvdY5FLgaoJHFwx4P4Jt7fjkAR8e&#10;f5fy6audGoJLpK/z6e6LH+K1gP3LKltRCghG1Lb6i5tf3YKGOUx0luEESqARoP2V/l1Zr/Le/l+7&#10;6+fXdQ2Fi5a/b3Tmw6jG5Hv3tCk9H8Bw07fc0uwNszujRTb+3lTqyxBdRx1GXqZBcRgk26XtyZ/3&#10;JtcgXcZFq78fAibGoV4yNwjH2saAdDHlnattsLAc78yxB9qici0tyKC8uE46vS1gNDMeDvSNck9f&#10;QT676/2X1JsPaPV3Wu28bs/r/YeDodt7U21iIVp6HFYnHReKCNEXmSeY6pJpXLSTTO0jszszE527&#10;brbbbWG0t1PhotKk1JPEkk8STUk+ZJPQD3vfdx5g3K73TcJi9zM5Lf5KegAAUKMBQFGB0s9Tf77/&#10;AI17XUHRUruoOk067MjcW/1254H9SP6+9BR1ZZGBrxPz6xmb+v0/H1v/ALb+l/dgnW2uJCCpIoem&#10;bcO5cBtPAZzdu7M3its7V2zi6zObj3FnKyDGYfCYfHU8lVX5LJ19U8dNS0tJTxM7szABR7et7W5u&#10;ri2s7O3eW9mcIiKNTOzGgVQMkk9JJ7mC2t57y9mWKyiUs8jYVVHmf8AAqSaAAk9aVX8x/wDmw5/5&#10;z76quj+n5c/tP4bYefIp91Es+J3T8j89jIJ5MXuPPxMYa7D9S0uThSTG4uQLLltK1VWqxiKFZSvn&#10;tPauzexsZo7j3KmXTPMtHi2tGGYYTkSXrA0lkFVgFVUl6noObUk/N11Fue4Wpi5bjcNbW7ghp2Hw&#10;3FyvkvnDCeAozZ6kdCVdPkO39sTMwQf3eghmcAQ/ux4ClgIUCwSVmUBVFhYe4uYkW1q8jan8StSa&#10;k1Namuamueh/ZKmndYQBqOeFP2dWdRQRJEqldIsoPF7WH5H+NuT7FUS0QH1z0EpApLAKOpQ8Uacc&#10;/wCx55/rb6c+3MDieqfCKFqnqHK6j1E2tbk2H+HF/evI9arQMwALdJcZWoqM/lsbUR1A8dBjamil&#10;kl1RVFABKkpgTWzMkVfIQ5sApIH19tSNGsifMfzPr1uMaoJXotQ3AnNPUdQaqpjeCeWJg8CUuSaQ&#10;hPMsiwDwOWRQxlgWUkPYH0g8e9s1JPDGWPTbhCrEqaFemHrugxFOu55qOapqKmo35uVYpqrITZCT&#10;GUWaoMBnI8Pj5JWMVJiUaZlQRX8mhQWYKLJaqbqVpRpOMcAKedPX1PS0mZbK1VxRKYyK/wCenT/u&#10;zq3ZHYmVwuf3bjMhNurbFPNBtbe2B3Dmdpb320k7q7HE7mwNTS10iRyKCsNX91SWurQspK+1mkUC&#10;oaJx4Ag/aD/xfTME0kOvRgHiCK/yPRNexcH2b0X8nOqewN45TaXZfTPyKrsh8Zd+dlZPHpsbeG1Z&#10;9x0OOz/VOI7Jx+JDbLzNTJuXastDis1Sx0jV89fLDUU8TyKxpdxyG0a+jVmmtqNozQJq7iDxoK5B&#10;4cR1bb1tJHn2m4/SmuSXV1rR5FFaHPaxGFORXHQ9f3eyMe1ttbTysjLVYjLZ3buTniZkXKbb65zF&#10;ZAZpY5i84GaxVPSxyRFmaMhubD21B8Fy6CsbU018q5PDq0v+5EPikM6p3KeJIFP5cem7JIcJmMBV&#10;64xiZNwVc9LqYpLhshmKR4sli5gFKzYPMwanpluslPURlPUrIRt4ezsB1L5D/D9vz6T2reJI1dWp&#10;lNDX0yAa8adJ3Gx2o6jb+OiaZto5mpCotK8KpS7X3PkkxtBLOUjp6itrcdTiAGO5LICeSfdddZWU&#10;tUOoIz5+fTrr+hHLJIQo4mnxfYPKny6gzmSTdOPr6CN5zh9rZyqyWQUyTUdHiK7N1C4aWWijKvlM&#10;xN47xwLbx06SOxIQKfTg6oYCxNTgUFa/P0HW7Y2MYuJ5MRmgr6n0A/z9Jfr/AA0lB8ge4t3iWCro&#10;t47P+OmJp6uOognaSowmyc1uHLqXp7RR+OV19ICnSBfkX90lkrc2JelUVhT7Tg9PIYk2q+gQkEzB&#10;xX8QK8KjBHn1O69Vqbr/AH3TK8lRLiu8u7cfIYoptUUlR21J9rRQh11zui5FBdRZmfi/tQ+sXtxq&#10;BWqg0r6L/g6QyeI+37c6oOFfXGrov/yr/mB9OfF3L5DZkOO/0udqY1j/AB3aGB3Lj9v7U6+Epb7e&#10;PsbfM8NfT47LzEKUw1DDU5LSwMgiJALd1PZbbbR3G5ytGzCqxj43+YBNFXyDHj1uwS+3yd4Nmtg0&#10;atR5CDoBPktATI/qq4Hmeqi/lR8mvkV8u9j4DK7n+L9RsrqnrXI5nsHG7t2jsXtaSgx9HlMRTbWz&#10;2Vze/N+0eNpZtrVUM9GZ/t6aOnFakMoYkj2GbzfGvrZrTb7Bgj/iZix9cAKAD60PQqs+XV5fuzfX&#10;W46rgCmmixha8QQWJb86EenS8+PEf81/sHqjC7h+PG4c9QdNZDcFRt7Fb5r98dPbWim3Js+PGbZq&#10;6aoy+76LMbzV8JFQU1O0wp2D6L3ckn2T7bdbhRht8ZJU0J01FfsPRzu+27O3gPvNyqSuoKoruHoc&#10;8Fpg+tehqqOvP54vWKPkcT2HuztikUzz1uE232/093Q9V9xdqymfZe9Nv7dydcsiu0ZippSrKdKC&#10;3s1eXmQBJGoSD5IB+3SK/Z0S/RcnThoo2OlhTudx/hPSD6s/mT/Iv4t4XbfTnenxwpayg2bjq/BY&#10;qPcuP3P0r25QxxVdTNGtW2ToM9srcqYaSsWKFFpIUhpkji1MAt2F3y9snZruz1MzhiRj8qen+Hp6&#10;72Ozv4iu3bggkVQoGoOoAFKGhqOiw5j5Z7t3HurcG7aSlwVDU7o23HtSrxGRTO7uxtFi6SXzYvL4&#10;+h3XnMpRUW8MHKiGirEiMVKwJghjU6QHL3mK6uL1p2tnWLh3N5fYKCny69By41nbCKOYMaZ0AKfy&#10;Jqfz6VOc+WPYfY2xcPsTsWLC7p2dt/I7nzNNDNLW46bKbk3NjZKeny26cbjo6HF7ppdv1qrU061a&#10;yQxVBCiPTaz1rzNd29vLbwsAsnHQaY+VOA9fXpq82hWmt7podV3EvaXGoD5+lfmQSOi0VOZmzkkw&#10;rK2fKNDJWV4qMtUxT666oSmNZUhCCryyx0iJHdneJI1VAqrb2T3d5cT0Jdq+nH+fR/bwQrCj+CqS&#10;gcafz/PpPZCqpJZZJqqoV43hTzOskc1VMjOfGNcjFp5Xk/17Dk+7xLMw1uWPTH1EyaioNSfMY6S0&#10;lZWRySNFTy0zyK0MUxlVZUBQFdC6mZWER+l7i/tYtrDrRyxqPL/UOnEZ5X1KAr+fbx6lUuNpqqJx&#10;L40R3Eo0QzSyyTqio0kbsQZGiU+pm0cahe/HtXQBTQdN10SM8pNa+tB/L/B06bdkShmrLU1I7yR+&#10;LTUUlNURENIoJWKqhmRX9N9Vr2uPz7S3JquM/LNelSI8oarsqfLpZVWPxlXTMRR04q40RXip4IIY&#10;p6UuEnp9KKArLLpaNwQRYj6e/ROka1YEKeFTXpC7shAcHWD514fl0hJqKjq6mk00Lx0zSTxpC8aN&#10;LHGknpaaVQodgT9VAvzbj2rJGmtMU6Xwxlu7xarXy/wHp8WjiuGMCfuqVkjdVYa4uA4VTwGS3J5H&#10;tpNLoygkr+zrxRo5AYyNJ4g+X2dPsLUqvCamkSppUjEQgMbKqaY2VCmllUeM+of1P1+p9tpHpLAD&#10;PSW6ZwxIFB8/8nSpwQy1NUNXbfGYx1Xplp4ZMFlMnh6l1qE9VMavFV1BN4axV0yR6wji4II496lZ&#10;kKMJaZ/PpAUDgCRe0nPoelZvXdm/+wcBsbF76yuay8WwKKpwOyqevyEs9Lt/bNbUGqrMXRROZZqi&#10;WryI80tTJI7nxqh4Ue1/1c0sAg8djDWtPn09bwWMMxnhtwLgrQtU1I8x8v8AAek3R7e+6xmaMaSo&#10;8dFSK/qfQokyEepSbckKn1+pJ9qLUaTkVUjp28aV0UoQIq+tesOC2lK1agKzW41KSjf2vUmhoiHI&#10;Xn6+1fhVJZeieWYroqTSuehgosvu7HYqpx7Z3NPjqzHQ0bQyZfPUq0Ro6iGXG5PFRY7K0cFHkcak&#10;BgU6GheGSRJI2vcI1uru3MkcVy6qTwB6fEFpNrllgUyGlMD/AA9QNzdj9iZmooWbc86w4rITV1Hi&#10;6eiWmx2OqqyFaaokpKWOd2+2mp19dObxu7M5BY3G2vLox+GXOk/mf29bjtbXXrYUemMCg/2elPRd&#10;ibpWopK2fMUsmUqsbDh6zNx7Xw2Kr8bhIsqtS9JDPjaSOoyWmnjUxu5E8XMauVY+24G8NtfhgkfL&#10;/L1eZKoYC7aK5oTn7eg63QmTzGey2SGRTKCqrZpIa2tiqaSqqaYHRC8kAu1O3iA9D6nQcFja/uxl&#10;Z5GkIof9Xl16MLCqqgA6Z/4NkwYtUdOBITEZE+4VbWF5CzJazJ/je/192iVHBIBBr088iTUDACnp&#10;040mMnWodmii8iD0srBhZ1sWdtFrEf0vz78yngCdPTb6eOon7R0/LQSAFVZEWMWLLUqRrUBvSPHq&#10;LH8fQf63vyBWopTHr1tJIgKMh1eRr1JosY86gRBHbyg6TLAn0jaxszLrIvzz/vXt5URACAetGoOS&#10;Kfb0+47bsrpyae3jIlV5IXBUjkC0iu7j8KL/AF59uUxgZ6ZedIyKmo+Q6UM1TknigpqileraGCGn&#10;RgkbzrGgZYNRV7IEi9Cgf2be7LxFMU6ZcqQWVsHrnLg6uDT91ja2leZCVEtNzomdSWVld/SD+Gsw&#10;t+PdSGzQmvXkqRggj7ep2HqcVhp6xa/DnIrLRywIC1RBLT1LEPHUxTCJkZwPxxxwOT7pGzatTk0+&#10;zpyZGZC0bAP88jpzpKqKDF1dak9RTSMBTs/lZY2hmBMOuKQIqvFcrwNZ+vtaVDjUGX7KV/wdMRiY&#10;AeItDXy/wjpX7Q2l1puPa81Xn9w5J8jSVc8VUuNppJ5tNW4pcVRYukWRZaiZtLST1CRuIlHqFvay&#10;Oz1IGcqB6V6S3NyviLGqaj9tOg3k6c35T1hjqKajxGGI8+LzWTqNZydIzemSmxVIr1hqdB9aSmG1&#10;uLr7Ylt6ACKMg1z6dLDuEaxijsG8wP8APXPQhybE2tkNtUOH3NioNz5zC1hnwu6pxJjKyPGyxrHV&#10;7czFHSSsm4cMjIJKP7h/LRSagpZWKjSW6ilSaedDx6SSbg+iVI6CNhwIz9ten3H0VPR0AoqWmpqK&#10;lgGiGnpaaGlgWMWuPFCkcRP4vY/4n3cQqr6lGetJNpgRnFT9uOnunxVO1JJP5FauUM5pwqrGIlRW&#10;MqtcMZz9LfpsPapVqe3FB0jaeJnoMA+ZPn05QeenOP1OZYYg+inl1GOm1N5XRQQVQPIQ2kfRuTz7&#10;vXuK6a9NyIwpqY6fl1Bkh81RJKAFEjagW1EM4tfgnnn/AGJPvY1KTU4+XTS6dTIAK/P/AD9P1HAf&#10;HGHUNfjTwRY/kD8Nc/X/ABPurGo+AkdKDEgXtkq3SipMepsypcD1abm4a1rAtza/+wI9uo4C4BHW&#10;hHoBDElfQdKekpGUK4Qab2JAt6gCbL+SwB9uAgnJx1R2SgocjpZ0FNrVAzWDcn8GwHAuLkX/AK+3&#10;YmIbFek9CzdtPz6WlFAAsZ0gWHHN9Nvz9Tyfx7cBNfPrzxlKVIJPp0rsdABqZv27C5Ui5Oo2AUH+&#10;17dJASlM9J2LCtRjy6V1HB+kKjFuDa12AAHP04/3r230nWRlcgGoJ6fIYS30H6AWOlCQovYk/wBO&#10;T9T+fewAcaqfb04yaiAQa9TIoWLMwH6bk3IFiPpYi/8AX3YpTGoV62FauWFOuLqL/pK/ix/2H9Pr&#10;7bIHAgV68GpgEE9cDCkto3lECE3eV0aUKNJ/sJ6jf6W/2Pu2SOHDrarqJz/g6T9VC12juCbfi30+&#10;qqPxb/eveh1YMq4B6Y57xOLBCF0kIW9LFbXVyPUFcCxI5sfdgiuRqGerLlSRWvl0+7xq8RlKCnqM&#10;fDSmGjw9FSUcVDH9hJjK1pWlq4swJIlbL1TLr9aDSi6PWb29sPF4TgKDT9vTiyzMoElfs6BuWE63&#10;s4QAElvoUA5v/hyfr9feyy0ICnrWo8ek7LSwtGWdTrcsyyKbliT+k2F1Fv8AD21k+XV/FelPXjjp&#10;kljSPSV8ourM3lA0Eq2m8RX9SkfW/IPvRHTiorAMR21yR0y1XjASwIax1Di41kkfXm/+Pumkjzz0&#10;6sgWi6TTqEwC20gX+oAFrHnm5+pB/wAfdT6Hy6fRSCWdxTrp1B0sqGWRdRkuwsEH50krq0qfoOT7&#10;2tM5p1RtJB1cPLrCkcZnhhnKmmmqI4qkJIsH+TzMI5wtVIrJTCSEkCRriP8AUAbe3BpBUscV6YKM&#10;wKLxp+w+vQz7myKZhsFl8dtHO4XGY/8Ag1DMJdp1MmumxiGGXMUm6pqSmgyDxwQRs1KQ5nVNSsLk&#10;+/FYlk1Ry4J4HFPn0pt4bzwWRlDtTtoR/g49L6DZG0srTGukraiGLK7ezOKx+RnmqanXl2WSt27l&#10;8hWwtJTxPWEzRy0UcSqIwELF7t7ektSEcxy5IqM9NLfFSkfgjSDRsZH+Xp12BWR0m35ZsnJCudpT&#10;PW7iwVfXO0jVMKCCqqKETMKaLA0+MjiEU6tq+osLW9qlWJoEl+JKemQfP7ei+R2+o0B3FTigwftP&#10;Qebq7CrMtm6CDrrE0OHm21TNNRbvipIaXclRFVRAVkKmo8tPFiJNY0U7QvPLKBL6G9lVzLoctDGT&#10;/g/Py6ObeJvD03EtQfw+n+r5dBdFXZqn1RV2qWOOaapmx9fZJJq0ao5pp4VK1L1aM51FyrLcH6W9&#10;pDM0tTjH29LhbMF1aaADj1//1qgsNm8YsFfHlaGzzSB0kpVRWEXpjngIYlY9am4sLBjccezACNQQ&#10;wwei+4gljjjwKav5eXTHJloqeokgpkb7MVQeO7A1KU+tvHDM/oUuqWGu3JX8A29sKy6mFSB8+rRO&#10;7AReI2o4A4j9nTTkVEpklRtTyEMpKgkm+oDVf9Y/UODyPfmZdKnVVa9KVtJ1OkuNPGlel1QU9JuO&#10;goqWmhqv49TxyCqjllilpqyVfVC1M3Dr5Yh6lbgScD6+7ipQeuf8OOHy6pKrJIrrUKeJA4dJXSFd&#10;m9SFmNz/AKlhflvyWGki/wCPbCNJqZCKHowVtSghiR69cY4pKibxxjhzyyNfyk/6kH0tYjj6ce7c&#10;Dkinzr0kb6gyPowKcM9O1DTAo8bxyaVdBrZdMfkX9LllsP6m3+Ht2goSKV6ZkLaa+J+pT8z1Mhgg&#10;WaWMztokZFh1qrlmNlbSCQOSxt/tvdDQ4KH/AGerLC0qL+l21416WG79o4uagqc5gjRYemwlBRx5&#10;Slrq2NKzP5Cbxqz4XHUyCNJlV7uoJ1AE8Wv7crqXSUPDq9wxtxo1akOFxUj1qfT5dF63rUH+7FRE&#10;GKs8jKxIYcLFJp+huq35/rx7ctUdZGIQUHAdbs45PrbWSSKsesdXx7Dg+26462p/p4evdnRFGN7k&#10;YOkY8gchtV7i319jXbxS3iWprxPyPy9eirmSSNt0vNK5L8R5AYp0qEUgngLfn+y1xzx/h/sPZiPt&#10;6DLyEMq1r1IjjJ9a3IUFbKD+eeb25X3sEDB6WBY3QhF0mnEt1VL/ADSXApeiac6maWt35JKoJv41&#10;oMYiXAI9QZ/r/T6/j2g3mZl2llRwT4oNPPov5eCf16RVThb0LfMuOrD+lYfB0n05DfQ8fW22gw+v&#10;r+1YsQP7Oom5HHJ9t7MxNhCxGSOhZzjT+sF8tMAj/B0Jyj030fnkmxPNh9fqBb2ahdXAAHoLFu5a&#10;Vp/l6zShQfzq9N7C5PFgLgem9/8Abe7DUFPl+fXpizDLGvRD/l2wG9NjR/QRbGzc0gvdmLZ2lQNb&#10;6kDQeR7Q7oXNrCSO0sc9J9nKjdNwOohxEopQ/s6JflshUCZYUqPJEVUooSJlTShPpLR6yAfx7Alz&#10;iVgD2joXpV6FxQdZMfnZCul0pn1xnyu1LCTcDSCdKrof/Hjn21rK/C1B0oniClSACPLpXYzPzUlP&#10;C8VPSQgu7MUgsZHj5KzFZPoqH68/X3U1cguxr9vTIIagoCB0uaHs6eljelnpqJ4HV4/tmSaSKZXU&#10;tIGDzeIo6nke1cN26EBZAQP29J5EDFGZCGDVBBoQfI1Gf83Sy338nO39/wCwtp9Ybu7R3pu3rnYM&#10;1ZVbB2TuPMnK43ZVRW0woKhsPWVMEmbekjolMEFPU1c8FLGWECR6musmvoWSUJBEJmGXCAN+R8q+&#10;dBn16rfvfbrLFJuE3jhSCdQoTpFATQDUQMVNT69Fqq8usoeMxEMzWVlL3J/LBibaSBzxx7Kmk10B&#10;cYHSxNJcVAUefSflFMtXMVadCz6jaZSjKwVwqlksjW+v/FfaYFK4Ts6vVBUaKiuONek3kZfNW+NJ&#10;pGRY2ClZ9UXrs5jjaSESs6n9VyeQbce7NpwAaDjjB/n0qhVEVmbRQ+TDqE0iaUjieZliJEjN4vUy&#10;MbFSFDBWP+3tx7TyeaeJk8MdKtZYVMQK+Wa9SHp2ZP8APmDg+R5wqKGBBMSNzaVlPHF29vIjItK1&#10;r6dJi0btp06Tw/1U6d95bF3Lt7bG1N2V9ODgN01OQosTVRzxTeTJYsIaqhmhDieCdaZ1ltpsEIJ+&#10;o9vRxExSTInYpoc+f2dIpJ4YL8WBkAmZdS+lPn049aVOLpoOwZcqkMlY3W25odueelklkp91MaRs&#10;TUUb+QrDkoSknidwUBB/PPti3RWuUV17aNj7OHl0ZXglFi4hkAbUuaDhXhx6P915/CHwO1sXsqrw&#10;klRJtWXMZuGqpqKPCGCrqq6jzmA3QlUZHjm3TQUixyyzhkp2Ram4JA9m1kkJVI4XRrhmNAeI/wA/&#10;RRuzHVcMzUs40qVGKmg+GnnXogfcWQ2Vls/U792lT/weh7B3RuDJ4TbVQlQ1RjdrYpKah/jGUdTJ&#10;S0s2WzxlhoqODTFFQ0qyC/k9t7mkU8jSRqygdp/0w408uqbJNfQRxW0qmQHu1E/Cp+FM8SPPoJJK&#10;gzUiRxvMrPP5ZFjrKpKWeKNh4UqcepEMskEhZkkcF11ELb6+yYAqGAahI86dCMtpqzICfsqelHht&#10;l7mjw43xX7Fz2d2FDNX038XpjJT4aPJU/oIyVTDesSggmJDlVVGKldYsbPQ2zXCM0UdacaGvVJ7m&#10;O2AE8gjldajVxz1CnymFyldU1ipQ0T1REv20V4qemlZUjEcMj3YxEDgnm596lCqB/P8A1f5umLWU&#10;IKSzEn1PQo76zFNlevuoJZs9SZaoxtFuDHS46OfDltuSY+sPgpJcdHHHWRy1dOqSrUSGSOoBP0ZS&#10;C+sijb2U0+PhwNPt9OkEtwE3dnhiOnwRVqnSc0IHlX+fQeYWOizuSketkx9FX1jN4DBJRwUH3kzl&#10;4/uQXipaejqNVj9Fi/pb2iJMrjVgfZ0beKRAZFAJ9CTw9QfM9KWOeCkmkoqqhjkqKc1sc1OstLPB&#10;p0BHRZIpJVK8CxQlGUAD6+31hEbKS1Qfy/y9N+Ms0bhSRUeRNemnGRVVRWz4ugparygCup1CAOmP&#10;jKPJUSvUOsQhpENmUsQwIABv780I11LUU/Z1V3DRKjMAV9Tk/wAupaVtfg5qqnlipgbTSQU1UldA&#10;wd428U1NW42Vnp5pJB6B9A4AYge7xxpH6t9mekxETnsRvyqf8PTNBLXxU6SSZKnWqyaPqLVMrVtE&#10;9LN5ozVU6RnRKzy6kJ1K/P8AT28dI7iwH2/4OqafFURByVHyP7OnalyFJNRZ/EbhpMeDk8jhMpkc&#10;9X4yao3hT0tBBLI52/mqlPuYMdkqc3khI8Uz6LsLe6EyNKWY/p6QB6Y6dCGO2SGBQmhidI4H7aVr&#10;+fQTGuo3c+OoRQrEwM10t5CxQSaRpEhjNmFv1e2yyh6Hh+XTkwTRF+iS7fy/b08RZxchi4MLPUUy&#10;09DPU1tCGjijkhqquKOOqU1egVMtNUmFf22bxq92ABJPvTipp6/6vLpq4WAgaTpkp6H+fSs2tkaW&#10;mAiqGiipnp5IpVDP4ZaXUslVSTJTHytFWhAhYEMALg8X9tx0SVlc8fP06UmZY7cVGphwwQOnet3J&#10;T1UtUvipqanyMJpKfHyVVTVxYeiEoloqOGpnkNTPJRLGFhLsxF+bk+1DuGAov6fnTpOAJ4yrsAeN&#10;aZ+z06Mz8TfjP278wu49m9E9NUMbbs3bUCbKZzIRSvgeudkUEsX94+wtzSxoTHicHTSKKel4krq+&#10;WGmjGqQ2Ltw3CSwjVbS38XcZe2JTXTUj43pwWPifXh0fcu7Ltl9eNd7/AHJh5ftlDylSPFl/hghB&#10;4vKRpJ4ItXPDr6JHxP8AjD1Z8M+j9pdB9OYWvg29ttJKzObiraN/49v/AHjkdEu4t77pq44S9dms&#10;7WqXa5KwRCOFLRxooX7PscW2W7mS4WS8mOuV2YFnc8Sc4HkqjCigHmSHebOcZ+atyEyWngbXCojt&#10;4EVhFDEmFjQEVIAqSTlmJdsmgMuspNrwVC8/2onT/eGUcezNlpwkU/YQegz4oFdSMPtHXNqiBL6y&#10;E5+jWBufp9fr7qIpGppFetfUwKaeKteosuQpI+XmjXn8soH9LkgkW9vLbTNgRk9UN5bgAGUftH+f&#10;pN7s3/sfYO0ty7/31urB7S2LszD124N2buz9fBjsFt/DY6Fp6yvyNfVNHFBFFGhsL6nayqCSB7U2&#10;217lfXlrttjZSS7jO4SONRV3Y8AAP5ngOJ6bl3KwtLe4vb25WKwiXU8jHtVfyySThQKlmICgk9aQ&#10;P80H+bDuH51Zeu6567my+x/h5tvJiTDbeqknxe4O/Mjj6gSUO+OxIHEc1BsSGaIT4jASC9QdFVWg&#10;nxQxyNJe7d7ZwT7Xs91Hcc/SqUubxCGjsVNQ1tZtwac5Wa4GEykeanostIrjmSWHct1tDDtEba7a&#10;1b42p8M9yvDW3GOM1EY41bJqo6zkmz3ZG2McskcwnqayWVtZhjempcfVVc8Rk0sBqgiKhbWPuIpp&#10;NZLa6LXic1JPE1ySfMnodwHwI55jGKAcaVP5dW4fGHKUdR2PtXKVJ1UsmMyBi1FQEY49qaCJySI1&#10;kWMcEkDUBzcj2udSscSFe4Mvz68qSJa3kyt8cdQxxT/V59WdY3MTQ5KfC1bB5SRkIJZGKXw89Gsl&#10;LJEhUa5BVAxSAn0sQRe49iZSYwkgzG2AB5H8+gcsitHIjECdVqaDj6Hp3qsiIoKhoypmhjR+eVXy&#10;SKimQXHB1X5I4F/b2pfXpMxY0JqIyadJSfPiXcMGNnGg0X8Sm1gkRu6Clo4FkF73l+780RsFMbAj&#10;kH3qWURoAxFGOKf6s9Pwxk/ULHlhT7es+SaZMhhK6KwDQbkwnkZNSQ1OSxqZHEFz+Yp6/DmEC/Mk&#10;igcke9OFKAgfiB/L/Y6a0+Gx7R4hQ08/29B/iN708m08dmqTxUdcuYr9tGkcwyJTZeatpWXGs6SM&#10;i1NRQpLKgJuAG1C68suwie8zqdKEGnl6/t6VCETyWLAHw5F4VoSRxUflnp/o6Ibb7DyGMVycZuSL&#10;rvNYLDxRMkGJqVq8xtLcsSuLGsiXILS1Md7mGNzqvx7am0Ottct8bYb5/wCbpXakM19aKuoxdyki&#10;gVDihPAkH8/t6GbHTpUwwTLoZJQZF0urAgSMlwVYhlOj6/T2uBB8uGP9jpC8ZGSwLdA18r+vch2r&#10;8bO4Nl7djV98U+2Yuw+s3anjrPte0+o8nSdlbBqIqSUGOolkzO3PtgpF2FQV/PtfYuvjrGxqkgKM&#10;DgUYUyfQdEW7eMIYryCgnt5FkUnh2kV4Z+GvTX1BvjCd19V7a7S+xGUfsKvqMmkdTLK9Lj67M4XE&#10;Z96bDrC4mxiTZStqnlRHMyklXI06PYetbd7Q3VldSEtC5XOK5wcca+vn0MN3jiR7KazA0TRhwRkn&#10;UAePy/Z1C3Fh9qHOYza1fkKpsVuvJQDK4b+9tLQh66qnijoayfK17tPiGlkoNFMUkRzURgEC/JnK&#10;JBGsqSFaGnCta/LogMjzPJCLcSMAWrWmk/YOgK6A3rjdzxbr23jq7N5Q7JTbNHVbgz8k8ldmMluP&#10;P78eEmaenpZayVKTEoBIsYiKxFkZ9Wr2iZBa35AcFj5Yx8ujBFmvdisL+QfrlitPkvn8gfnnpb7Y&#10;hkXeHZteaauoRV7v27tmmx86sKOkTZ2xIM9XVmPn1GGaizP8WExMdlWSVlIDA+73pjWe2ZpKjwzw&#10;xknA6atIf8RQyxKxkkY044HpX/B0DW7ex+vPj32XvHdnau68fsbY1dsLr/fNLkBiZq5s1nNlS5XZ&#10;0+1tv7axEX8W3PuDcWD3ljwYKVXncIzyELHwluYmD2dytFjqQ7GnavkSeGenIL7woL+DwHnugRoj&#10;XLUPAaTQAD1r1WhjPmH8nfkJlN6/H/4QdZZOlyO4O3Oxuysn2HPPTS732tsveGWgqNtw7l3BlCdj&#10;dK0ONj+4aeuqpKvJzNIhpYhIpIQ3HMtlZ3kqbZE11euoCmhoD5kL6fNiB8j0Ybfyhe7rt1hPzHeG&#10;x22GpcE0VqntTxB3OfVI6jyJHRw/i1/Le67+O0uM3/2tUYLubvGlkkyVKZ6N8p1V13mauRqipr9r&#10;4zOpNWb63p9zIzy7ky6s5lJanhTh/aS12G73K4/ePMExklLaglahfTV/FTyAoF9Oji+5qtNvt12v&#10;la28G3UaTKRR29dAGI1PnTJ8z0Yr5YbJ3f3x0ru7r6m7Dq9n/wB58JlNr5zP5XET7uxse2M8+Mqa&#10;6iyWJNVFUUOAmyWCozU1lGDUY+IGaNSqspFsWmAPFFDCSRQfh0+VajzHUf3KR3E8V1eguiNU1Jz+&#10;eT0QT+VV28U617q+K+4ZajFdhbN3puXtHY2Bq0ZpDhzipKLs2kxH3EcJn/u/u3AU+SKFVaaiyCTW&#10;0XPsJWCtte5XNjNJVZGqOAqT/q49D3eGbe7HatzsEUtGoVqngo4V+zh/PqzrvfubYvRHXNf2VvjO&#10;123KSvipsftiqw2Brty5X+8m4Vhiw9Rj8dTQSUXnxs1ctSn3csMLGLTduVIqtI00STOy+HCCzaiA&#10;MevmfkAM9R/vDFJorAAm6nOhQDxJ40Nf8vDrVD7Z37V7g3DXU2d3hunsiPFZjMwYXKbvnrnyUmKy&#10;OWqMpVZCoFbK80eQz0svmqGkXy6yA3CKqxru93NuN3PcNcHSWxpAAp5U+VOh5tNiLGzt7VYkjdFo&#10;dOakcSScknz6CakpDXVbz0dP9nHJ5JFhpY2WCnVbAJpmc6E54LG7c29k09FRQxqfU8f2dCKOR4oi&#10;7sWNfPpQs1VHTmPJRu1OhaOGqjqHSEMrAeOUo40pKVuoNwfZawBJW1K+JSpFP9WOn1uYXGWCt6H/&#10;ACdQ2qBLTCKjonmjLRuWZCkbSKGd/UzrIpcWubhStx7UWyNqHjmjjy9etEKlSBRfz6nUEeLpaiOv&#10;yA+7mVyBDpJptIAXR4xZPGge9tX49mZWdmCBgI+k5lRu9Fq4xnpyrMtSSiOWOliRwxSR1CTGOIhQ&#10;zC6gI1xcgfgj3s2/cGLkjpErOZGY1BPkDT9nWGHdUFNaV4xIkUqJSuwH20bCW3jqy6/vwTwXWwBO&#10;rk+7mGOpahr1phocFCwPn0lq7cQpKqWajHkpnmZn0LcJLG5Voyty3h5uhYC68+7ghloRjpXDPIAE&#10;eiknia56esTvVajxU8EJqpHnj1oIDU+pnWOKNooQZI4VkILM1k0Xvx7RtFBG2l1NCcdPTwtNHqUj&#10;UOlTPWsagTSJ6xKsMulT445aeyTIgjWywq0ZCEX9Nvr7WlBp0jA6YtnKIRGhIH5dDZ0t0F3p8mN2&#10;5bYHx46e3j3Jvzb20sj2Ln9t7N/g0M2C2ZjahKR81lq3P5PD4+JsjXSrS46kWV6zI1N44IXKtp1B&#10;GqzJBry3l/l+Q8ulSpNcoZhSKNSAXetKnyBoamlSacBx6tQ6g/kRfzEOwcDRbm331TtvpjEViCel&#10;we+d74St3vJCVLJLX4DbtRXw7fcXsYaiczKfqoPHt9bOaaYi3BKjHpX7Ok+4T7dYBY73cEeYivap&#10;p+TEAfy6F+u/ksdr7TX7fcWVxsRh0tUxU1RGQ3jB/wB2gl3vYlSbcH2tG0XQIJjz0G5t9sMmOpQe&#10;RP8Am6TVf/LzbAQvSOsU0cd1jmeq8si6VPpiErGWFCxuQBYnkX9uLtUiuNS1Pp5dIX3mP4mWjeQH&#10;SEh+ILxRZDF43HSV1U8cf3UNMDM3jinEwlnnDeKnghdbmSRkRfybe1K2DRPVpF0f4D6Acf5dak3R&#10;ZItJLKePy/M+XQM1HWex8DlajH0VdTboztJI8c+G2YUzKUEiHS65ndK323jpBINJiikqZRa9h7Wi&#10;3dcSDwxTFaaj/teI/PpAk7O1YYWl+dSqV/0x4/kOg+ynWGarpNdclHg6COdo46CkeSqljjlZmjWo&#10;yE+nzycG5UBbc8eyqa3bW3gr2nzIyejhLjwUQzElqcAcL8h6/b03J1jjF+6RaSMlCYlmgV3dfGR+&#10;880khLBv7X1Wx4H09pTBKjef5jrcm4xMmFIz9nTBWbIhoZAoCys6adKghVkN/wB02030ni30/r7d&#10;8Et8qdWju1YMAzCn59QzteJCshjEbHSbBi5VT/UsAQ9x9LfQ+9+CaH16ehl8ShMv8qdS8vtui0UP&#10;2EtRLI8XkrIHjCxpOfS0UCBnHijaw1mxkFzYW9vRwNQAEVP5dOmQ5AXPl1gg2qI44JjGST6pHC/t&#10;KCdQQ8A6bi1/z78VwVoAOqO+kgSSUY+WOnyl27RxR1AnpJZZ2KCDQGZJFlUiRWFh47CzB78ke7iM&#10;6BnPTP1MbOQuI/mes8W1liMYSmjGq2kr+5KgeysSLXAt+r82v7qEIHcx6qblOFSf5U6cBtAF2KKY&#10;1Ny6KouU/wCOgUNZNWm3H4+v19uIFC6qGvVZLkaqRLViOsi7UjAaVUuW0j6BfST6jYA+nQPz9D9f&#10;byBWIIX+XTBnkUFZHoft6Uh2bLHiv419vDRYyCJTPkZKhWoxaV4Y0lld9NL5HUraTSdRH9R7cIcn&#10;S3D7OqpJGtRA9W+3/J/m6favqXcOeixU+1MFX/bz0kRyWTyjRY/AR1QY+aWgyNVKBWwhSrDxo7X+&#10;g+l6tGB2xDU3pQ/z6s0zGhmlCL9vH7B0ocJ8dMHE61W78/X7iqLSGPHYuSox+MpJxcuoyNWDVSeg&#10;XUwRQEf192itJWHe2keg4/y619cAQIIyfmTx+dK9CJjNq4PbEBlw+KoMPTzgxTNQASZCqhBszVNb&#10;PJNVyzMo5LOAx5PtdHBEgOkV+3pHcNLK2qTj+zpS4PD4zcyZjDJBO5jxk1ZRfcPGbU1HLHJU1csk&#10;sqxUD0EDk3hLyNzYML+36V48OqAhYlUGg/LoGM9hzicrXY92ilahrJaRikiy6xGRaWOaMCCaJ7iz&#10;rwTz7TtGCx/ydVWRDIBkj1I6ZGg0NYryw4A5Bvf9J5Fv+J97CrQ46dkZASEbt/Z1MpQkcjkxmUGE&#10;pyxGl24Dg29ekjgcXPvSVFQV8/LrcYcVIiqnrSvT9RUrVGmOUMYTqUaQC4ZArcH9KlieSb292TSC&#10;xFSerufEBKpjqRV4UQNqiWRlVIzIslj4ixIZQQAXjRhYkfT829uldRHVEAQB3wepdNT6iHRVW3HF&#10;jfUluL3AW5+o+h92FACM16oXllRgkY4/LpZYmhWYMvq0RIXkaNGcoAf1MF5IBP1/qePdCtfPqzMR&#10;TWxDdK1sXLT09PPJGYxUcxr4/wBsxlSUdJlcpI7BeQBdb8m/u0aVJDMB1WQKy6if8H8+n2jpgscb&#10;N9fqbD1EjUqk8/W319vIxqFFOHSLTpZjmp9f8nSoo6dg6FiwH0sbcAi9yPp9Rx7ejDFqECvVJGoS&#10;C/b0vMZRPVSpGoBYRl7N+hvEupm5A+iL/h722DTHHrZkbQACB+fQi4SijjaNqmZoYamCSQ+N/U5i&#10;kZKcSMod40NRHqPFyqkfkH3sL2tw1f4OmGnCfAhY/If5enxcVDX5KOg23HWV0lXE0aQsnglleniN&#10;TUkRB2Ip4YYXlbUfoLj3UVjFZaU/1cergpIQwrr6ZogjKSl7NYg24Kn6MPr6SPbugkkqRpPVdRHF&#10;f8vWOeI6A1+NR+v+PF/p9ePdTRQQVqetduTp/l1CLsAF44JN7Wf8f2vrpH+P9fbXTqlScg9MdT/n&#10;HP1uT9eAT9LfW4HH+8+/Cnnw60VrgdcaCmiqmr4JpqeAS0ccMSSJGaipkkqEBjoGmF0mjdEL6bsY&#10;ywH597aNioKnur08hRGAYtUj7f8AiukfkOKd0nF6iHVDGh9DRDUVePVx6UkvdSOT/T21Q+Ivcaef&#10;Wg/xUNadIirZv3NC8kAHkH8DgE8c/wC293Kop6sGOkVx0z1KuU034X/X4IHFx+G9ssRXtBp1fUCK&#10;NXpPVJ1KQTZVDWXUSE1epmAJst2F+LX91P8APpyHzVFqfy6YKjSpXk8abE/k25Hqv+Pqf8fdSSAS&#10;OnViqxLUp6V/zdN0zFm9AsBa3P1UcD8/7170ML8+nZD8K+VOm6WraBmuisVJvYFgE4Bbg2Jv72qg&#10;0Jr0xQyaijcPLpTbazu1aX+JU27aPMvRVlOv2ZwCUklRDVLIXpHqGrpYQaejkIYFXV+T7djjRzq1&#10;AOOFcjqhEjaJCvaOOaY6Gqn7O3DkVwlNRUeAzufonGCFDnd1z1Ulf91RvAc9WZCkpf4VR4OhpHCr&#10;K0/kilJjUOAPbzurhBpao46aUP5ceqLEuuRlk0ITUMK1BHl+fUGi6fz9XQXy+8p4dppUStjaXA0i&#10;vCcjU1TmVaKbIztGuLilDaZG1ysBdVBJ9++muWUCtI/Kta/s6f8AqrESM5qZfOnCvn69Jvc3XOew&#10;FdUNtBs5XUdD/B6hqPP1eKye4lylTlqShxNNjUpaV1yYqq+dZfEESKGEXqAAPacx3ERIJqpHEChH&#10;2j/L0YwSWU+kyExtStanSR/kPSx21tKuWg3HFks3VUO7cnmKn+90tTT/AGVXhavG1VVDm8PNI9Nq&#10;lylHUEy/5LLFFOZVCXUr7bEZKAxsPyGa/Z143iIXDLUH4T6fOvz6TmUpJ9v0dRLJDTtHlq2NJJqz&#10;GywVctNg6qWalzVDPWQrUY+WUaY6yFWkNSpBY3XhNI3i0QqaU48M9PFCiRMJDpPqev/Xp1raOoSj&#10;tLTEyqI3E0GiRUp3VW1ySwlgCwtwSCPz7VSRscMfLPp+zovneMynQxp8z0kJKKomvUeEqFBRm0sQ&#10;Bq8aEA3YLf8AJ+tj7bVHDFA4/wBXl1VVZmClgrfb/qz1n8MrQxh1toQqwv62A5ALA/Q/Xjm3+t7s&#10;Rp1HOumP9XDo0jjYudUp4eR6e9l53+AbgpcnUUK5Cmp2tU0MjOq1ED3V0hkRlkWojHrjI51qPr7c&#10;UkxjUxB+XVJGEZkALEn14A9LzsTGUEOSp8zhhAMVnIEro4YKkTtBPMC5dlCq1PDUJ6tLi6OGB/Hu&#10;pQH9QGrH869IIbt2d4PEOpcnBp+R6QFNUSRXVI2XgEtoW6gE3Ecn0PB/2N/dW0sARTXXpWJonHdM&#10;wI/Yfy6mU9bJTBnlh1xEK2liFBchl18n9YDcaRe3vfw8ZBU+XTLBVBdXUmuB6dRqmvkkmiqGBj1g&#10;hXGm/jFkDKBwjE2AFr8f4+7BWKEF88fTryhpEGqXz+zpUTZSryGNpKGpmKQUYYQL4Y0ZZJfW8s0q&#10;qZqmR/yzE8cce07PK2DSgOK9XuYdTK0eT8jXoMOz8DU47acOVDxCira00SxNMoqXmaleTytS38q0&#10;wjU2c2W/9fZjaCViXxpH29W2+X/drYwEgy6xUVrQf6s9Xx7ZhFPs/Y0IF1g2PtKMWBAOnb+P5AP0&#10;BB/Psc2QAt46DNOiPmNmbd9wQGg8Q/4encRE8iwQXsL2vcg2FuQP8fart4Zr0UFDo8Q00/z6lQrZ&#10;vyDbn1Gy8EWtbk8/7H3ogdbtgJGKvQA8D59VKfzS4ia3ofxMCUpd/TaTIQNH+4aGzqLa1dRb8WF/&#10;ZbvSU2sPTPiU/keqcuIsfO9AxJ8EAcP4xnqy7q6mWm6m6mpwhURdcbRVgTcLrxcUv1/tKA9gfqR9&#10;efbmzqrbdbANmnR9zg7nmG+7qGoFOhAjuAALctz+SRzax4/HHszAetAeiAMyUINCPT/Z6y8Xt9SS&#10;BY2HFiCD/wAR7uYzpBc9W1MXWrUr5dV9fMGXR2Ns+O50r1/XvwR+mTcCp9frcePkc+y/d1UWdtXj&#10;rPSXaXZt33MD4Qi56JTlwfu5iATbSAAPqAOPVx+kc8fg+wLcE+K1AKfPoa24LU1OAv2g9NyQrLos&#10;SxsCACQbmxOo3ufbYFD0qSNQWHjKR5fLoRNr5qLGtSYyphWbGyZnG5KqIiR6tJKH1iOlkZJFWGqD&#10;aZUIKspNxx7Tkyh1ZMZ6bK20Tfqirjh/D+dOufYWR25VZcV2Dgp8dJkUqarM0NBV1FRR0+TmqpJf&#10;8nWSKOnoUaGQD7envFGV/F7e1D+X8VP9XDpAhkctqI0VxjoPxkLMLk+oKCNPJAPFnFl/HulDSlcd&#10;OrEG8wB1wnJnCkSHWSzre9rA2JVgVC8i3+v78AqBi1D8+lUMBKsdIYeoPWGaORpm0uAwBjBBv6Ao&#10;uQD9SWI/17fj3QOB2409PCNIkZxrA9D0nZoJdYuwW4Zb+puFuLgkc6iL39tyIhAZSBXpJLSQBg4+&#10;zp4w2FqJYqjIsyLR4uOGrrHZSW8M1QsEUSJcanqGJAHPvSxCVwCRgdPIqqAhuaSny/2ejRbPaKjO&#10;P2zl9u0Qyc0GM21W1q01I+QwRheszFdV0crU8iruTI4asSKORmlYhwW0CNR7NIVSBRI4GlhQV8vn&#10;01cMXIhRzp86ADI+fH7emr5FYuhwy4Tb8FVHHRfZR7pxeFilfVjslloKOjzCZKB47irUIYw6NHHp&#10;iN0LnUFl5BGLCJ4zpLnIpxPrXojtZzebrJbPENcXbrFSKehPr0XTbmVfCz18S+Iw5SjGOq43Laqu&#10;gNTFNNjkYAyUorPEl5QdSKnH19hohkatKN+fE/Z0LDFHNGIRJVVI8h5cK9GwzlRS4brubGZOSgTe&#10;HY+IqaWlrduzRmrwMuUzlPJLLX5GKVfv8LS7PxksMEcsKAyVZRgL6vZzaqkEP1rUrpIGMiuMV6J7&#10;23+pu4bW0QFANTGlBj1Neiz9546qx+8Thclght2sxWHw9G+DjjSH+FwGhpGoqWExyTJVUqUSRmGV&#10;WYOjE39sXjOqQq0nbpqPz8z8+nLIxtcXEiupbVniafLoMcLgcll8zicFhqYVeVy1bT42hgeaKMzV&#10;FUwIQyzskURQXYsxCqBz7KGDsVFKk9HpeMIzFxopU/l/m6s46zTLy7Dwmz87tcZnZdBjMniMnQ47&#10;cPgnzGFpMrU4qrFPh6+KkqKYnJieprBTyymaNkQeli3sR7Us1mqr4empzQVqPOv+foO8wpDexiV0&#10;WVtPYa0II4GteA6rI3Hth9q7i3JsfPULQZfam6sriJYpKX+HVhpmlNVRTzpOPOsX2ckLRqwJEbC3&#10;1v7K91t/BvJNCHwmoRx4Hq2z3Ed7t1q8jBrhQVehqKqaU6UexuvcRnslSPlI5qnFRl58tHj3q4J4&#10;sUlQsPmqZoEmqaaF2kAQoP1Ef1t7RRRPIQtMfs+3o4kKRA/p0AWobyrTh9p6eaTq7FS7py2Gix9V&#10;ksVg51rclRfxGegyL4CpqPBjlNW8ayx1tU0iKHSNrXBIs3C2dNDokMlFPy49IbWZmtHmukrKKinp&#10;6HjnpN7i2ttGKqrY9o0u6aCGnrKkCPKZijyUlLQxSLHTRVxpqan018F/32jIiLWC/ke2pwmEYkv6&#10;f5elNmxKCViix18hQn8+ksmCyaSwSU2bmimWUNE5ikb7eaNltckvq0FQR6Txz7Zeo0B61+zpUPCc&#10;tpAJ869K2HAbxq8xUUk2Vxmbq6V4K01LV8PgnmaJagCLI1MFOnmMcnrjuF1f63t9GcURY6eZ6TlI&#10;okaQSaYzg0B/4v8APpvyNFu6CqMTYQRVhqFj80JhkaRJmskctTDKUWIltWqwAAJvYe3ZNAXNNI9e&#10;m4gGjUW75r095nY3ZuPnpH3DVY3HRZumyVHFVUWZpMojU2FaGGqx1S2HZxGytUroVmvMoLC4HvQD&#10;NHrUfypnpksqzOjSAyDJAqD/ALPSIyu1anC1EaQVMdfQkKY6xIRArMUUzQGleSWWMxE21MbMBcW+&#10;ntKYGqDqr/q4fZ06t2sh0lCo+f8Aqx1kgiKHQYY2LqxYsqryBqK6zYkoRcH6X9uaSKUXqrJbO5Os&#10;nGB1PpDKk3maYwhlZZZYYx5mppECTwgHSvrU2/2oX920K51nGfs6ZWjh0cH5VJ6UePgxkcT1BiWW&#10;u8oemtHrKvaykKh0CVbAjgm/uqypGxGoEV6c8NooQUQM3meNOn2gzGbxlStRiM/uzatb4hS/xfaW&#10;69xbPyxjMgaopnzG1srichLSTaVZ6d5HjYqGK3APtTHcSQypNBQSjg1AaftBHTT3AlpHJ/ZcaU4/&#10;l0L2L7571wtVTx7Z+QPyRwQWIIRjfkD2yRK6n/O6qjdcwQAD/U2P+Ps8HMm8BU1XYZvmkZ/586L7&#10;jbdrmZ3e1Rq+op/gp0ssL82PmbiVb+H/ADN+VlKkfkWNh3nvGe72IaREyVZXLoQL9Dcf4e7Scxbj&#10;PQS+E32xoP8AjqjoqHLewREum1JVjUktIeH2vQflTpXU38yH+YBj4fHRfOz5OxeEhlap3zisq8kd&#10;ha7ZfbFYzevjk3591Xe3T/lm2bH+lED/AIGHRoLS1bR4UCxqBSiig/PPT9T/AMzv+Y/An3KfPD5B&#10;hTbxrUzde1iJ/UulRsWRHKn8fS31Ht7+sbMSDse26flD/wBDdN3GxxMfEeaShGAsrKPyAPQS96/N&#10;z5hfJfbeN6/+RXye7N7d2BjcrT5un2Pml2pt/a2RzFHY43K7ox+ztu4AbqGLlHkpaaueopopv3BG&#10;XAIX23Oe4bbFdHaLe3spZYzG0sEQSbQ3xIshJZQ34tGliMaqV6KJeWbCaWF7t5JkjcOiyu0qq44M&#10;qudGoeRINPLosdTJWNI809fJLe8rrLUklo1IN9Lro0/0UaiQP9h7B0kgIBC0X/Vk/M+fl0JFt1gF&#10;UQUPn/s9KzrbJZrCbnw+VpWmSeKqmUWRJS1NkIno6oLGwOnVS1BsfoPaWSeNcgVIznowt7X6iB1Z&#10;qI49f8Py6u6+KeNjwPZm38NkZqOSNaHM0ckJKSwu0tEHjpVDKqS1FmUEEA3HAvb2cKCywS6O5mBr&#10;5/n0kjlhaC8tkPwIRXNMeWfTqwytocohgfauVQVeF+3mGH3GKmtw1ZG85aown8Rp45MzgqOtjTUr&#10;AVENPUKkujSrAiUeEw0N9oI/y9A/Uset2iLJSlOGPkf8nSUr96Z/JY7MU2G6/wB7PNkMklFBQ5KL&#10;bVNQiu10kWWoMjuSHcKpikxEtLeKoqoIYqlJAVWx9tTTxxMxfXq00BVCQT5fL/N1WC1eRY5FkiFt&#10;qJozgMKeZXzP+HpFbs7Uw+3917azO54otrYSbDTUWa3nU5zEZDrt81X5DFYyhxcu6sZNJTUWfxkt&#10;NVQ6KhFhaWPSJLMgPjMWsow6/qK/ClSB6n0H29PWCj6m9mTIZa4FSfKoH+x0vanuPofdcNTs+PvL&#10;rmlkziyY+lyP8bq6OkpKxqtaSgyMGaqsfS4hJ6PJtHJEDUo8hHouD7VwkDSRkHiNSnHn59ILmG7Y&#10;SEI6MpqDSmfTNOPQQ4GtbdvXlZS7gSfbWZwW4czvTI7cpqKM4Orz3Te59vYnGZCuykdOKeCtzGIx&#10;eRmQ6o6msSsUfuopIQM8cdxPbwSh1yAc6qfZ6fb0exKVWw3C4hOhFqARTS5wdPEmvl0ZXfOVgxfY&#10;HW25ppoqeDGdmZDbr1Dx1M1JJt3sHZ2cV4q94Yngjlps7iqCXHK7IslVIEW7sAXysU1poAJ0Uah+&#10;RycfLj0WK0sV5MnhMfGVlwaD1BYH0/bXy6mdb11XHgcRjaiOrkqcZh5Zq6asKj7KXKZJ6zF4ppBF&#10;EJ5ocdwwUDxsGB/r72koM2uI/oPw+z1PT84dYLdiF7IwKkULHz+35noVMfmFo66irEB81JWU1Wqf&#10;qB+3lSZlYH6ghLWPBHtbxqK/6uPRa5Z1aOgyD5Yzx/l1Xr8LNo0XX2+Pl58YshQZiqwnUPfWY7x2&#10;dBlc+64H+4Pyhjj3Vtalw+2aVaeoC4HKUWSpKipaoan1RRokSXN291WB94guA7aLmFWagp3J2nJ4&#10;knOPLpftNxIeWLOJ/CN7aSNAoUElVHcla8CVPE8T0bWpixOKdKutx1JSHbS1G4mqIaXEUq0VBh6+&#10;dJqHyz0emeOtgCVfgmZ9YR9HrFjQgBtEakueAoTn1px6L5AVjkcuBK2ONDn+VT5V6IPhtsVfx8xd&#10;NuvZ2D3Rk6TbVRtjG9lYmuyuV3Ttb7HPYfJdgxZrI4Chkym/dj9gbWym8paCiGPo6/D11HI3nFIs&#10;QkBfcRCe6uLlq+O2VUYFRg54U/mT5dH9mVW2gtUiWCBho/UBLV8zjtofWvTX8mPmX1T8ZMgJ91tW&#10;ZPfSY3G7r231btTcm2t2TZrH756r25i8Zuje278BV121NpbaqmpZKeJJWlyyyuWSmZ2T3aVYlt7e&#10;53CTwrUGpLYY0/hByft+H59IIzPcXX7t2i1ee8hJC0UmIFuBLeZ/ogkj7OiL7L6K7+/mMdrdZ96f&#10;KJ9ydN/Hbc29abrXYUG3YJsFuGnxdRtary9Lt/prbm8KQZih27uj+6Sw5XeWQi+4qanXJBCdHpIr&#10;7cLrfoha7XbGLZ42qzEamY1y7NwJPkKUA9T0KrHZ7XlW6lm3p0uN/mQsIxgAgfCxWoRV/grUnz6v&#10;B6e602H1B1tiOvOpdk4XYGy6epyM7YfCp5J9w1ceSrqSLdW681OZMruncWUpIEllq62WSS7WQIpt&#10;7N9r2uy29X8FayGhLniT9vp8uiXed0v93uEkvZuxFosYwiD0VeA+Z8+lhX7eme8qtrVh9ADdNPB5&#10;+gv7NVlIY5x+R6I5YwNBOAT5dJWoxE0MtW0VwYMfG1wDdRLLMCR9AVISxH1P549su4JAYChNeqsc&#10;FUA0fPqoT+YF1jnfjn3D1R89+lKNMXloN7YzAdtYujj8WNy256vHS4vG5HJQ/wCZjxHbOz4KvbeX&#10;UgRNWrSzGztf2h3Tbxe7bJdRKDfW41CnmvDSPXTxrxPRpy9fmy3NtpuZSdru8CvBX408vi8s9Ah/&#10;MP8Akvl+4tpdI43r5extvdGVPXG3+xVXISY/E7K33uXKznEGvpYzIMxu2LriajmxJl9dMmRjlkjQ&#10;gLISybd0k2L6a2GqaQ0kcD8P8Oo+pzjPz6YfYnbmmW8vFRbW3SkClv1Cx/GFHw0H8Veqg55Kaomm&#10;lmnWSVReZ2cfvHjQsd7nV4yS2o+kc+wm0YCkVx0MCTEVY5b+XT/QVjLSNT0kVQVkEbXb0kBm0azE&#10;nqlVxpC/lh+PZW0avJQVNPPy+yvW5riV0UKVA9M9ca+rrJQhyNbNVTxAxpE4XwQRoTGiLAqRKBGC&#10;BcgsLnn2/BaQx1fQF/w9eVlSlASf9Xn070jpT0sf3CACSLiMoY2uRcoNY9Skg8/Tn289rHN3BiG/&#10;LpWt7q1IYiy/I/5+myanjrJp3EjRxRXf7ZQJAFZADGLWQyBR9SOf9h7VAaQq+Q6alZFSi1UsfP8A&#10;1cOucbUNKrPDEyU6nSrTvE0k0wCKUjTQA8RYgsxv/QX926SsTqoGrT06wyVNPVRypDDpdmV2sizH&#10;TYxOyaxGirra4AWw+n1HvwFenAQ+gU7vUmg6aWxmPmp3SSBjUM6hqgOUKKyMnDKbyOLAi4sP9f36&#10;gJoua9KJXYxkErpHzr06YVsZiIWgiiijLH94R2QswCrrkci55N+WPvZVQoLcek4kd3AJNPTPQobS&#10;xsecqIWSamghNVFBLWToTBCqnVJJGOPJUFTdY/7ZFrge611NoHxdOeJFCwMmofIdXd/DX54L8Kto&#10;5faXR2G2ztjIburKXIdgb/ymFoch2Bv7J0StBQtmM/VK8tFhsdFIy0WOpBHT0gJIDMzORHtEG3Wb&#10;vPc2ni3LjJY4p5ADoMb1cb1uNI1vDDZo1VVTpNfUnjX/AGPQdHPq/wCcP21l4n/iG7ZKuOQMJlWV&#10;QoJ+i2g4EYBHNhyOf6exWN225VpHZRx/6UAdA+TZrxm1z3RZj5sS3+A16QWY/mR7jz0LS5PIQ6Lk&#10;maqrFWNI3P1dnI0o5P6je3tuTdIK1WOo/IdeG1GNdTSM3rpBx+3oDc986I8tHKmMx67syqOyxsKu&#10;rwO16Vzcx/d5bwyZLIISf00yIDa2sA+y6XcoDUL+dMk/bwHS6PapPDU+GxXyZsED7OgZzXb+4exs&#10;bkouw92S5DCFIpV2DtBW2fsGIisDhMjR4+f+LbndDbU+QqZVkP1T2mjvpTL+jGiJSleL/tPAfID8&#10;+lrWqm3oqySMpr3fD9lBxH7emqg39iKek+xxtNQUOOpkQR0VBDT0lIkak8CGnjjQMqn6m5/N/dwq&#10;amZqGQ8T5/z6SzfUFlKyMV9K8Ps6SuX35RVbEFk8a2DIQ1ms5DMNP0axsP6/7H2klkUSUHxj9nRv&#10;Ek8i1b4R0kJN1r6kWOMoXtdwdQRuFCgEWe311cfi3thhqNTx6rIDTSrEL6U6xyZBKqn80SoPI5iT&#10;Uoe1QCrhAinzKXiW30IJ+ntnuHEda0hTl6GnUeVWn0PIoSQfrRgoEpDXJ4/6F+v9fbiMFDVPHp+J&#10;lUg6qqTnrGyaapVYmKQBdLFdN4rAo6gi5Ui9vwR7vqGkny6egaNzUNWnlXpRrRloxIxbwsAxU6Q0&#10;tl5YX4sdJ/FufdYlJwBmvWpVhc0kNCB9vQ0w7V2jjttUE2ayoizFbR1GRpoqGmqp2rRIqmhikrF1&#10;UuPSm0lWSRQZdJBIBHtRHCTqOAvoT0lMnhN4YUlTwJHSawuAp8n/ABOESSx19JRmsgp0oxUSVaix&#10;EcYjkSen82sXkCusa3uCPeljk8QBQNPDppQvczHz9cdNlDQV+UyD4jB4ivz2SjkNNNRYqnmq5qaR&#10;R6vuWhjlhpxCvP7zxKR+R7szRxYYHV9nSpFZtTiOqDNSwA/LocqH485fKOclkstT7bwk5YQYmjlp&#10;twbjV4Fi+5p6jwSri6QISTqlln1A2A9J9+ijuJWUhAE9Tj+XSOSaBSzyMSfKnl9p/wBjoaNt9Q7V&#10;2nfL4bD01VlaWnVGyW46n+K5Gqjl/bMVLTTxrgaZQfVp+3Omwsb+1cdsi6izu5J/LpLJfSVGgoIz&#10;6Ch/b1gr1klc+Rnk0h0AlbiJCP0hD6Y7NwALL/h7VjC0AoPs6ZWjM0gIqfPpC5CJ42YozBgbrqHG&#10;sAWvb03sf9t7aNRmnSpDUEU/ZjpN1cfqcgCzliNIujrp9VuPTYi1/dmIofTrTyOQqqMnpkp8qcUt&#10;aIYYJFrKN6OcSMRLCjskq1FNIpVlddGk3vcNb34eXVqOdKmmgfLpB1qiqq5pipVncHU97anNlB1c&#10;gBeD+ffnWmainTmkKocZJ4/6q9QqvHKEQRAO5UaQL3uoAZfzwSbj8+/DJwMdebS3kAfzr1joqc+o&#10;aS7L6rqRqb8aNPN+f9hf2ww0tWuK8OtxFgrqOB6XGHqZKKUSU8jxVUcMiI8YQaUkQo6gFXjkaQGx&#10;uCLe3wfTqxwuhga9Ok9eKibQ0FOqLQTUFVojCNOjVXngvKeWkp4hGisoU2BBv+bfPz61QMArHtA4&#10;Hh01U8GlpFAKLqXgc6iByRf9JIHvXW3YDT4a0HD5dKXFAwzi19L2jkuSB42NmDDi6jgj/W97owyR&#10;jpOwd618uhGqKVqWOLHySGSqppSdMTialFJLFFJStBMGIZiHIK2FgP6ni6UHcQKfPpl5CV/TAY/b&#10;04UUAsiaSSASef8AEX/2N/dtJZq0Gn5deoTkjpV0kN9BKkqV5t9L/QX/ANh7VJ5mgB692iqsuOlj&#10;TRMscIjJQkAekn6Xta4sbC/P490Dd2o56aePUDQ46Ffb+35Jo4qmrpqgwTU/nonDtBHUqaj7MTxy&#10;pdtEMqs3PBK/6kH3VpGYECSjV4daSgpiop1mnleKonqaY+OGlo2oaSWCbQ2mI/ZvJHLEUkmYvNok&#10;IsXFyRa/u9NChSak8fn1Q8NZUgD/AFfn0xx2UEXAsRZV4C24tawtx+B9B7vrJOK9eDEgBY6fb11N&#10;ZgRf8Ajjm4Jvb6E3/wB497bSRmvW6VoKfsr01ygAX54+lv7V/wDibf191YRUA1Z62MZ09M05Vr31&#10;EgliNIu1hwv55N/8fegikikg62rnzSmOu8s8NPDRUlPIHBpKeWqaBtVsohlqXmDknwyU8U4j9Fhd&#10;D+eTRlKk56uAyqCB2/4fs6D/ACP7gLGQux5YkEMWckliTyzf1P593UKSQRjpzSdPZ0kpxqchVvY2&#10;sfqbGwuP6mx4/p7pRa4PHryVPEU6ZcgjQkK40M0UcyoT6mSYFopVAPCsi8fm349tk0NKV6VKqaAW&#10;4H/V69JaqezMDfTYcBQSTf8AB/p/X3Rlq9KUHVkGgM6CvTTPplVixFwObc6QeQxH1sB7oaLilenM&#10;ZZStadRhRSzGExQyOk2qKLQjO8kgRnYJGl3YsqkkAfQX/HutMV6bZXlKUGOvUu3Kmus5CweSlati&#10;NRqhjanED1CSsxBsjwrdCf1Egfn3sqwRmA62FTxBGENft8/y6h4qlE8h10L5GmigqKuOCGNHf7tE&#10;WSjqK2GQfv4yJ4v8og+siMQtzwarQ0J6u9YhkgJ+da/Lj/g6EbL7Q2BL1pFuHFLk49112FoKyBcZ&#10;kpJMJkNwyyGfJ4yswAJagpqYR1SRgRQhDENIC/VVKnhhXjk018v9nrcV0Zj4JtqDhU4/1H59Q9p9&#10;fbpyG1cZuLZnYPgrKyWamk21UU1RDS0zKreZjmGrJqGCGmK3ZnhH1FvfpzewqHVg0ePPPTaQWczO&#10;knbT8QNOsVBhO29yV89DW74y9CaI0GSr8nkKyuGAp6SqpS2JzFHW0MaVuQq6ujjY08UUMcniTU7K&#10;Ct21lunOuNu7gTgZ+eOl2iwipGUqKVpk16CLsza+4N50fbvWG1uzcjX7k2zvrGbA3dnsY89Vkkpq&#10;7BYvd+R3psihyeTiOdzNPRVEFNDIZCYa7V6y8Q9sEXek3BJCqTUjOejMW1jAbV5ol8CUVQFtIJHk&#10;cGg6CzF456Tc+d2Vsbv7uPtPMbErcT/fSDt/KPJuLEYjKTzTJJO+ch05ConE1lgglaQodPlLJp9o&#10;TLfSkSkIYvkKftHRxcbfaxwJJNYeFG4qpTIJ+VPT9nX/0Kxdy9Gbz2xiKPL0tZS5LF5Q1KtiqKap&#10;OWhWJgokq6HxeCqpp72LRMXU8Mvs3azlCkrk/LoleaFGjWU9xHHy/b0gMXTox/h1YEgqID/malni&#10;ctDG6xx1KGJJoIorEqpTk8n6e2GWg7wQ/p0o8WOVdSFa8MHPWCTC1J1N4kCk61jaoV7ofo9xEuuN&#10;r/Tj233HjQjpRG8jIw1DA/P/AD9NiYWsQgCHxnW8hdpYrCMGykW5DEfQf090RWU8e3pOHKsNTEU+&#10;eelztVI9VVhMuFgo6qNhBXzF5Fi8oD+D9pJXjUSqsisANJDA8H3ddNDQdteFOnAyeGZNIJr5nPWC&#10;TASrPVReJKgwK5WSkZWSTlWWRVcoypIhDDUAQPx7aKgMWHH7Oq6VkLNGhFOPp0y1+IqEjIjppphK&#10;VIHGoFblwliQoCEEk/j3dhqILUx14S6lIby9KdNAp5afRI9FUs8TsVQoQsgBOrSVDn6cXA96dgAO&#10;4af29OpLGjUJGR5E9KzF7M3JnaSfNwxwYzBRSiGXJZKp+3iSpljMopaeMhqysmKLwFjsPrf3vRUN&#10;TJA9er+KI4lWSQqzcKLUkeuOgt7UxUtNgqKSfJSVk89Y1CkDU08VOlNFT3hZKidtB1O5UJbUBzwP&#10;aiEuEdQa9nl17bo1h3jbzDHWV5VBLVB48er9MZH4cLtyIknw7Y21F6gwYacFjrFr/k/T/G3sd2Ic&#10;2sDEiugcKefRTvjJ+99w118TxW88cfl1JVAQBpuOLEg/U3N1U8k/15t7UAMCWJ6Qs0bJVnFacKAn&#10;rNGpDu1gCQD/AInm1x9QL/7H3fpKBGRnDcOqh/5pUincfRNIqEsm39+ViBSfU71+JpwB9Cwfx2P+&#10;pvf8+0e71G2IHWqeLw9cdMcpmKbnyYhzq8D+H0YdWlbEiVOuus0sf2+udmIAONP+4OjZlK8AFSTx&#10;7vs60sYVBAAqP59H3NKxjeL2UsSS/mc/s6VqD6XY6fqOP0qODzYDUT7MSdJJ6Dwh1OGU0Pz6ylW+&#10;t/1MRxccW454P+vf34EHhw6bfxC9Kivy6rt+YFh2jtVbNePrhiQqnSDNuKe/FrFn0fW/st3libW2&#10;XSKajmvW9mhC3+5yM5MpVPMdEyyJqHqaoxhmRZDGrW/UlgLWb82FyR7AM9DL3HIPQsjUKoJ8+sNE&#10;IxGS4kjOoBbgFbfUsoB1sp/p9SfbZFSBXp7RrIEbAt6DB6zP91SywTR1JUhxLE6Ldo9JDoWBBFlb&#10;+o+nv1ak9tKHqq+NEGVq0Pzr1CrNdVVSzz1RnnrJHqJJSFDvPIS0t1AA9chuSAB/T25UsFB8urRR&#10;ySdiLSn2dd09Gza/3Fso54+jajcIODqt7qccR1ZgIyVYVI6wmPT5Cg1FAC1vSxCn1XJ+n0HH9fp7&#10;92kEHh09byBDQyFQeGKj/Y6kTB/ObCy/5wrcXN1BUWuPoRf8e/aAFIPHrzIwQ+I7V/l01vLN5Srx&#10;Dx2AXUAFKm4BFl9Lc3Fvzx7aeihQK0r03DCZHoHAp9vQubKwI3TW4bbmPqExzV2PqHzE7AhZ/wCG&#10;mtr5JXYh1EogjhjQAWYm1vr7aV0YiMqdXr/s9O3EUlZJWiGhVrjFfz6GxcPlqishqcVAI1ocLSUk&#10;y109Rkp6JqmNS2fSq8FMklTVzQyng6xAwQfg+zdYDpjiUnUD8j0SuUjjmmnZlRiMgcPl0Bu+62hy&#10;mKzNdXNU125pMriKCHITVczrHQUK1AyGiORmac1VRKqoWv41U2/J9szMwkdJJQadWgjAWF7T4GbU&#10;a0qR69A/jYUiyJqKxiqRxuI7Lr1OqjSoj1f7scWB+g9l1ArDvGCeI6MFIUOD8fz6fqLfWWw2RnyO&#10;NjozU+N6eOqyGPTIVAYzLO1TDDUFofuXaJCS4cjxj3aW4nAEIbB4Zx0pggVo31SEeoX0/L/B0gMj&#10;XZDK18+RrZ6mtqqicyzz1crz1M0zFirPK7s2kEkBQdKAaQBb3UozHVJP3HqqW6BSVQ6R8yP+L6H3&#10;oyn29t/J0289yQpmmknqsTiNvRMv8QFa0cROaf8AU1Jjo5JFjMrKymzWN1t7tbiNLhZJZKIh4eZ/&#10;2OnLmeZLLwbSP9SRaavwp61J8+jb7ajzPX2VwEEtFSx0TRZfcT1dPUQZ1KWDIV1fSTVUkKlX8dLU&#10;zRgR1Ggya1kHoI9nwkfWZEciJs5rj5dFKzrLbyW9xKhkVNNcaqfL/P0UH5UwY/LdqDM4qmqEr2wG&#10;KptyV+R1xVeY3BCHdqivpmaRqfIYulkjppjfTIkaWAt7b3eXxI7d2JMvD0x6fZ0V7EVjnuooF0ws&#10;wogFRUcWJ9T59N/WtB2NTbc3DXbc3DtXb2Or6mLFZafJ4yqrMxUwRXmY0NVEjJBj1nmCSRAlpWsN&#10;Ppv7KbUsZGMYXWK0JPDoVbmqvbrBLJIEPHT5/n0H+4juOtq1rK7PRZac5L+HVlXDTTUZpooozR4u&#10;YToRKaGsVSscTEFSLH1e25TJ3KzHWP2dJ7JoYmQeEQWFAT/s/wCHpT4nFKbPJNSSRxfZl/MHhpKu&#10;JKiP76llMZMsPkjJYWJYm/IPtuHVITijDzp0ZyssK0YM1cetMdQ99484jcORjxkPlpZoYKzE6rRq&#10;0M0AmQRxqzyCkD3ERYmRowC/q9qJv0wCKk6a8P5dF1hI86yCUBQJOBNDTpd5ra1ThsRjq7ayVuZ2&#10;/ioMfkspnMhQxQz0tRmoo546LO0HleJWSuWWngeINHLTpdvVf26iKbZZBVnPHhj/AFfs6Zmlbx3F&#10;zRIwNKAEGvoft6TlLU0zRTVT1MtPXRVFQYIYzI8UsKRRxxGnnAkWCbVLKUU3VlXTxf3VaBaDj+XT&#10;gpDH4a5DcanpRVtcsOFnwWulq8PJLDlcRW6WqajGz2lhWinmQCGnmmhFp4WvKlhY6OPewStcE1/l&#10;8+m3gYiKYBtacDwqPPjx6C7KrUu1OsyGJp1k+2R1HhaNrJPKgX9Gspz/AK3vQKmvdX/D0oigMzSU&#10;o1Dn1/LrrI7QqcZUGCrSanqmgpnaGtUxqVmQTRvHccQzIRoPqBH+PvQSuQMH16oCatHHGA4Prn8x&#10;0yS0tTG/jkieJjZpAyWJHK203HAsbG/PthkqQHOD0yysz99a/t6hlpYSdKlbNxcm+pTqDenlePx7&#10;0YRpofI9eBdBp1ED7OnGGsnXxsS7Na5Qksmphpa+rnVzb+v09+caSO/J69KUL1UdTVrah0d2cxDz&#10;eNGULrKrGbIStmIZv6+3lQL8PHr2lQBRga/y6gR/uxSKXYkERhibxRyFgQ7n6qtm9R/F/dWZw1PL&#10;/V/PrWmSldJ0/wAulDtbaGRzEi1LmOLFCWpgkqZHBEjU8Rkl8SBgQkS2Znawt9Lke7rUtlfLz6sC&#10;I1MjDB8geoCzOsk9PIUkhDS/bSNcRyJE5iiqF4F4pwNSA2DLyfbjEIajNOtM0bxgUYV+fTdW+CGd&#10;Q/8AlDhUewdQpVfUEh03Itbkf090LmQBiKGnVF7aeZHr1yfIwSmFnh/aVkKKOVspJ5ve4H9Pp7YK&#10;a10q3516UvL9QQSqgAepA6Ezq6qhyfY2w6GSNJY6rdmGinSU6YngNWjNr0sBwqkgE6SRYjn2w8RQ&#10;FifxAf7PTtqcT6a4RjUcOHl1c50jTUGZ7fqqevWaSkkzG9IFNJOIKqOpjip4cdNTykMizCcLoDC1&#10;x+CPZ/MSggj8gFoaY6JrRWi2+7ZyxLoaev8AxfRuarsXM7EyFNS1mRg33LRVkWNqcHnHXZG8Zcdk&#10;VeDGfwjN1NBJtrLZLDTm7UtYsMlXDcxz3HsRyxokQdRQ0BxQr/nBP7OiC3WO7kSIBgzCmTTIHEj0&#10;+wdMW6Wp+z8gm5dkydb5LG0D0cvZuU3BmqndWM21hIsTV1FMm4I8BJicPHl6mtxehMTW1UjTSRoS&#10;8aK+rzXbSwRKkEgufwKaVPrWnr6+Xp03DBHt7XE15dkWWRqVcM5wNJYeXnjj0GHT2x6jd25tz7x2&#10;/vfdG/dz4epwVXtvsD+8W216W2ngd/7bbN1GPpcJlNq5dd0biqZZ5oK/+AUEVODBoFSCvlKC5M9x&#10;MiTSCgHbGgqo08dZODU+teje1RrKxE8UfhxPxkkLiWQcaIo7gPmdI6H7fvWVXuLYE21u1+wt/d3Y&#10;OahiwuX2jmpqLaXXG4cbNMJBS5DrjZMWJpM6tFFESDkKud54obOA3tbaWkiKRJMqef6aKp/3qhb9&#10;lOie+u7aSeOSDbC8gpmR3c/aoLaV/MH7eix7E2xv34/0/wDD+rtvZ7tvpXsjaNTJkvj5TVVVVb+2&#10;jXYuqyMlTmujdw7iYxbmoKLauRNTFtXL1jyT0a+LG1YeJYyhjgjina7jYrca6Mxzr9NX8P29G0sk&#10;9yptb52oi1VgANP7OPyIz0Yjr7u/Znc3T/Y2Y2dW1lRS9aYzbUWd2huDCZbb3a+09wdW7qoPBLvL&#10;YObgpcpt+ny9NgI56RqyPzNUzN69Iv7U2kipcm3lYLUENXgQfQ+fSDcbVGhjvS3iwl1IKk5p/GfI&#10;+vDoZ9t1tfDh6itrNVFkqwyVGSgnR4pcXUZDe2Zp8BjZad5JVkmTBgJJIrsrSllB9PusE6Su7JJh&#10;cAegHT+4aSBbQKTkEAGvEVND6D/i+l3XVnhpshNGreWj8f6CC7iaWOJNI/LHW1gfyPa4OAoaucn/&#10;AFU6KSunvcHRXI8/TopG+qbL9Z/Or4z9k4o1tXtn5R9X72+HG96CnanaNe5NiVads9NVlRSxASGX&#10;J4ekycYke/4Rf1ke7Tvr2mK5dT49pMCKcSkhoajzFacOjDZhH+8d228SBba4txKmrgHiGa/0iv8A&#10;g6HruGqwdFsTu2HPbj2ft2gx+2d5bZnqN25nAUWOSBI493Y/+J0GbyFHPUSVWUlanoDHeVnQ+I6T&#10;b3aEyi4g8KokK1HEEVqMN5Chqeiia7sGtE8aRqGYVouomhrRQtTjyHHqpL5DfzEdx5DekHTH8vmG&#10;p7CyW8KKnqMf3RhtkZqftKk3y7yxZL/QvS1MVJQ5WBNtTeHIbgzKLR41zpQt4xJ7JL3ctu2ZEAdb&#10;jdmZtSg1QDy1D8TVyAMDz6EkWz7pzY9yLzxLbZ4yCjL2Mw9G/gWnGuT6dYvjB8Gdy/GTcHVfyT7H&#10;6vh+Su9qmU5zfnQWCjxI3t09uje+4JsPtfsfCVO7slTbH7f7E2xVUUoy1PVz00VJWVqLjy0qqxJo&#10;rO6364F7u82k5KqxJUgeRA+EfwqOhDPu1nsME20bMdKMir46nSF820g5APmw7m48Oj/dd9sYjuzc&#10;Q3DtDcNfuE7M61w+z8dT5ukemr+ue5+xtzb7/vhjN24OvaHK47tTYWxcVBT5DGvzi3Z1LAThmPZj&#10;HB4VkIdNGDEL8LLTtr8j5ca9B2K2L+LfW92XlkGkSE4ovxFAR+TV/n0aLEQy08FdFLUU0o26ZMJC&#10;lGsxhlekpaQLkKmWr01CVtXTRrIYQNETTMbtce36MH0MNOK06RyGNgjsxYNUcKLUdLmQQyx6FXQC&#10;t1Ufp5F7fX639qI/1AFrTppiaupppp0iMtEYJ8lTj0tV7dnnpCE8jM+NqSZ2jiHDmNKlCy/Uj6e/&#10;SIyFTxHDpuICRdOddQflT59Bx370phPkD0h2701mqiShoN9bLmp6fKUilp8TnsUKfdu183TKBq14&#10;vcOIgk0r6mjLqDz7fsZ9EyGRQYjUMPkcH+Xn0k3SCR45Xtf7eJg60yNS5oK/Z1qm7Z6U7L7Vj3j1&#10;DV5PLU/b/wAdNq7rr9udA5qJIWGNxeUXP9x0Ow5cnkaLH4zN4eDIw54YlSZ8rQ1Jkgb9tgQBe2Nx&#10;a7pPtqtWx1Fo24Bh+X7M9DW1vlvtrh35oK3MgUOppqXGQfs9PToEsl0/mtkS0FBvzB1OIzGUxmO3&#10;IMLO9AZqfC5ikjqsZPkoaSqqqzGZOq1M4pKtYpnpWSZV0uPaGS3ljAZ0ZQSaV86enr0ZyTWxhAt3&#10;WSgFc1p+X+o9YaiiolmYx0pWoiiRYI0keOQKzAQswR0/dDCyub6eBYe0qxmlCa0PHpoMxUByAp/1&#10;eXSDnpjUzyCoMplRkUyPLJ5j+4VJdxJpJQcMfqbfn29T546cCrSiuKDqdojl0JrqWdI7KomdogRw&#10;FQO3AJ/oQOPpz70AFHaOmpJDUlQKfIU6UOKhMiOJGqUhlbSAZONdwGlY2uLH6EfkW+nvxBpUU1ce&#10;lcMkLKqOAXOM067qNv1EllZnm0yPH5xLG5lRVDQOkOnyKpUkOefUBY+/I4bgaN0wQkLtqJI4jy6c&#10;4drKscctTkmp11OrjxoJPEiKwZZXsgUEENb8+7eXTYko2pIga+VenBsDjRCv22QqGWWMHRJTwyxx&#10;VBaRZFMi6GCgANq5sSB71+XTBcu5Jj0/tp0km299vWirmcSJezwsnp1FvzErEOBextwvtxSX7SR+&#10;zq+tOAB1fb0J2GkkSMwHSEZVKCOELoiv6ZEUsqjxv9Re5t72608wfs61qZyME/tPSgnz1StXFTxQ&#10;/eSqoYpTKzyKA4W/DlIvqL6mt7filPhmorT506akt9R7kqB8q9K2hyuRqwYhOaMSIENLBoLmYerT&#10;JVXtGfwQgPP59tCeSla569HbRs1NK8PTrmlRUVCaKqdA2rlNMxQqDdUYl3edwfrewPtxnkmB7jUc&#10;etUWKqACg+XUmiytZAWWOq0qGFkWORUaxJ4AFwAfr/T3qJnppLU/L/L1Vxg9melpi8tUvis2WkOq&#10;aCici5AuMggAVb3U+pgD+fZhbu3iLxH+X5dI54qwMtaAkevWTGZupEdWssinlfqS36W4tfS1+bXP&#10;B9mbOxY+nRPNCi6dBJ6bky9WPuZmKuSwUJqZVIV9Wk2A+gBJI49oJQQxqa9GkdPBQBGpTyFeoDbg&#10;q/uRLpKa21BFk135uhkbixULdQRf/H22KH7OrfSqE0l/5Z6VMOalKoolcawHYaGLhuGXxKWVwyi/&#10;N+P9b36rqpCUqevLaIDUgn59Oq7i9R8WsQhwVEkmuTlTqLyBVVnL88Af0+vPvwDGgPxHpuaJ1IIQ&#10;AD049TKbccc8hZpHZ1sC8uo2UcDTc8BD9B7cNVAVk6vHaJH3Cv59Oq78oqfx+SWaqnckLTUqPPJJ&#10;qPjVkWMG4VlsB/U/T34ScAO0Dr0sB1ARQg1HrToVNt4jsXcERehx7bZoqpUE9ZuGaegWviVw0cox&#10;qrNkqyMKLW8cQ44Pt8M81Cilv5f4ekUkJV2MjUFOFQT/AC6M3tDpzESOldncvVbmq4aP7mSIipwe&#10;EkbUGFBLjsdUNXVp1nShqKgRtYFltx7fW2m4s5oTwH+c/wDF9J3nNT4UIAHmwr/LgOh+w9HFR0aU&#10;OPp4sbSFpValx8EdBSESKQTJFSLEspNyNTaj/j7WRxpEKKlP5n+fSBw7sxdsH5nH2DgOhdWGhyeP&#10;WWYxCsp6ajqqhBTpHNVUNAoSRUqSypC0dPHeNYk1uLq5Nwfbqq2DwHTVx2iJYq0PEH/P0ms/Sz46&#10;YULxPA6wxTGJmBcRzIssTOqsyhnidWtf6H3aIU1M5+XVmEZ0rUcOkPkMTPUxyTKsd3nSIrygViBZ&#10;3DBRoN7fW9x7cNAQEHEdWjVQmktw6ROU29klikeKFqmGmd/PLTqziIIPUZVIEiKv9eQfbbKVGRk9&#10;XCvpLKRTpA1d4kZTpK2KDVcgaiNQsp45PA9t0alHpUHpwHzPTCuMSsR08nhZiFVrao/GoLTvMQC7&#10;aFHpA+p4Pu1AtB06NFcVPr0kanHqWcFrhToW5Yekj6sG5Fx+PwffqCpqevFZA9Fiop+XUNovGYrk&#10;to1aTq+rjTq+lyVA/wBuOPegpBrWg6ffRkMc9dUyhZdR0L5SGUfQm55VbXIv/T8e7EDJp0jkDBgx&#10;kbT6Dz6dIJGpnlKKDqV42YgejX6dUf1CuPwbe9UAFOtxR3DS6pFIWmM9TKXwt/nQ+pELRFTf9ziw&#10;Yn+z/X37y6Vu5DU1D7PPpziiMi6gDYWFzYEkfgcWJ/r7sKDJp0wQTxJI6faWIgICNNiPVYMT9AeP&#10;flBNQOtkkZHD9nSthCftj1KOT+TqJuSzGx5JP09uhTTiP8PSJzJrGiIU8zWnSroIr2J51LYXBP04&#10;4F7G59uKBWgoOnVqRQjpXU0dgA2oABSOBf8A1rLxwB7sQR8j1R+4ih4dKakuxB+n6ebEC4uLgf4D&#10;+vvRNCCadbooopGPToT8Jk3FTj4knlookgNNUVaRif7ehZnapeGCU+JqhYXcRD6a2DH6e7FC6s9K&#10;1OONf8/TLHw8qK08umt5VyNTDjcRFU5LxGoSjpcVR1WSrpoJaqR4zJHQxzySTlLKWNiTx7VxWkzD&#10;U6aaimcD+dOlENlezkC3tXK8a0qP2nHQybT+N3yD3kkb7d6W37U08unRW5XGLgKQobWf7nMzUnp0&#10;/wCHtqb6WEASX0SkfOp/l0rTY9wdj4iJGvqzgfyHQ64b+Xj8mcuFevx+wNpxyKob+P7vjq6mJTyV&#10;kpcRTVTLIAfoG/2Ptg3W3KBR5XP9FMft9Ol6bTAoCzbimr+ipP7D59CNQfyu+w6gKc73TsLFsQdU&#10;eI23m8s8d/rpkqZqSJ/zyRb/AA97N7b0pHt0rfaQv+z1Vdr2xTqe6mb7AB+zpX0/8qvFuF/iPf8A&#10;l/JYa3xewcfCpIHGg1eQkb6f1HJ91+rQ5G1j83/zHp0WG0KB+hM4r5tT/J05P/Kj6/njjSbvHsNg&#10;tzIY9rbeUzObAsSzMYwALAD3Q3kmR9DFT/Tnp0w7XQgWMlP9Meos/wDKU60mg8Q7z7JRtZdpZNr7&#10;Zf8AAAVRpUrHfm1+T72L+ZTjb4aUp8Z6skG1qw/xB+H8fSMyP8nnbrsZcR8kdy00g1eMZfr/AA1U&#10;vqFgHNLXQkgAkA2BHt0bjQd20qT/AEXI/wAvWzBtLMR9PMp+TV/ydBPnv5N3ZLan278hdgZJgNMU&#10;ed2Zm8UxC30oZqGtq0Sw4vp9t/XWpJL7XMn2OD14Wez1NZphX5A/5OgD3R/KU+YWHE0mEh6n31Eq&#10;yMiYLesmJrJh+FFPnaGBLsB9A59+N3tTnJni+bpUftFOnP3Zt708Pc9IPkymv8j/AIeio71+FHyz&#10;2AJqjdfx97GpqSDya6/BYyLeOPIj9Xol25U1cmk/hilgOT7skNjKf8X3WFj6NVT/ADFOmzsFyV1Q&#10;Twyk+QahA+dadI2l23T0u04tv5LGVmK35vPcMe38bU5tZ8DXbRx2G+2qdwSjH5WKlmpJJML5Feos&#10;DNJOsaMSD7VpYS+Io8IHTk0owI+1a9Fl1ablYBleF/DI8lJp+Y6g909y7Z6Wpshm/Bi9+5TDpHDv&#10;SnNfQ4aipduLFSUWvFLSUtXR1ecwNPFHopP2aUwI6tJr9qUs0JLzoY7f0C5r9h8vU+Q4dE2qdgsI&#10;Yic5U5FfWvn0WXH/AC66p3r2xQbE2RsHcmM3JuZswaLLVlbt+SgrpcPhq3clVuaupaStkpMPh3x+&#10;MaGkhUCTXJqYayo9l13DZWsUshuFGkVpmlPz41/l0ZW8O4zGCN4tchYUI41+VaV/w9Sdvd40Sbtw&#10;GGxdFh8hS5bcm5dFRV0hrsq2UjaKsgfG0T/bL/C64yTxwzvIw4ckrGeYw3DneNrj937dQpqpqyM/&#10;Ly49ZUcn/d8uZdmk5k5rmniJRZFiHDQf9+Gh0t56aV6DrP71706Qz24uuajC1O+KLspzkOunxGVp&#10;qNKOkepWuzG35sbTNFEKiCkjWLQ8qMwUusjoxACl5zLzNau9hcyNIrmsZFAAPQ/PqcNh9pPaPeLS&#10;DedusoLSa2IFwZAX1Ef6JVqj7aLT5dKDrL5Bd27Yo9/UG4upd/bnp8dXS0eXpIBKmcquwN05inwd&#10;Ht+OOCJ6N1paqs/yxxOKTFUdPcslgCIeTuY90vJpLC9RliU/E3l8q/5c9R376+3nIVhtljvWyXtp&#10;DuTkaUj4PGo7nIFDX8hXrH2pSd3z9zddYvA0fUeydwJsCr2jRZvrrddXHuGunfXL5d65pqWt23SU&#10;OTlo1o6HJgNWy15mW6KikyDHPJHPOsSvQ0r5o3zHWLcMW2G0reTNMuqgJGFr/D549K9CFlI9oZ5z&#10;1JTSYzAdu1XXGEwmdz228ekNVtWjpaeB8iPu601VbUSYmaWdKRqyRzLPOZorMW0+u4PqIppo6gVz&#10;T/KOtk3NlGkzyeJYq3apPkeBp1//0Sf4DseeOvfIZAzVE7y+SSESiXS6/wBijeX9unUheWt6rg/X&#10;2eCaWo1HPyFOiJZVKgmMnHn0+dm70w278JVU02Lw+VydVTUppdytisfHn6KCJxIaGWrigjmLAWXU&#10;jMxUXP193uZYnorZYef+x0UpFdi4cxP4cFa4HHotkOAqpvL4YGbSwYRx62Jvz6FF2IUfW30PtDp/&#10;hUsB8ujou6jWFIx5dOIw1JTwVP3sNVFWmG8EXieJllRjr16uRdSfr9fdQaV1Vqf9X7OtN+oquprX&#10;18+mxcIsrwyKosSvr9fjBHCh/wALz+Prf6+9A1FTWvVi8gPbHQU9adO9RgXKKBIn3CK8ciobawDd&#10;Ha11AIPBB/w/HujvorivVkYkVI6YpcFncmVrPs6gUah4VqlopEp3Sl0iaJJIwsMzxKw12JbkE291&#10;QVUkkU/wdOxRohJmqCRgGufs6aq7HywFYI4nZlN9UqjTo/s3IBjYqf8AH3bww34hStevFE8bXUqt&#10;MdPGOx9YYf8AKCmnwu4kVkZ4lKXdxcBQbra45tYe7aRVgANX50/4vp0QMyM2pQfzr+fp0F3eAhXD&#10;7ZoKWqkqYRWsUM8QRUqJ2hjMQYAeQyXuxF7Gwv7WW60SXSQCf9XDp7aWJ3mzqSe7+VOPV7IQrT46&#10;IagseJwsZvywaLD0KWLfn9P559jWy/3EgqAO3h0Gt0au53pJ4yt1wIIYFRawFvwpIJ4I44t/sPar&#10;ouPcQyviuRXqRGG5IYEEjk82uCQGI5HP+8e9Egcet6+5lByPKnVQf8zvwS796VhmPNPsfd0oRVL8&#10;VG4KCN2DXW3+bFgDZiPaLfHX91RY7g5Iz8j/AIenOSmrzyzRHAiVSCBgEgkg8ag9Ws7Ui8WythwA&#10;C8exNoJe1hxgcf8ARf8AVNfnn/b+7bSxjsbZdVQB/l/ydGfNLht63Dt7vEOTxPSkRObk82tySfp/&#10;X6/g+1zFSDSvRQgr3GZT8q/6uHWT6KdRNlsLaTfnlRx/xHvQDVqvHqjGPUCR+Y6rn+XHr7dwkd2L&#10;R9c48FATbTNna1k/1n9PFh9P8faTdyVtLUYI1E9M7KqSbhuZzVdH2V+3osFbjohNP4oDZ5DYszMb&#10;C7MPS4UsSLX/AKewLNRpWbXUU6FqgoFUjrC2Ih0QyIgjc6tSRmQRoY3VArFnYu7A3/p7aOkk1HHq&#10;zMCWZIgD+yvWGbHo1K6FTrNmLBnEjlWueLkA/wBAPegBQkjgOqUfUvdg9RHxsSyAMkv6QUcTNq/B&#10;CmNEK+sn+trj3qh+zqyyha5JPyx05/Z0C0rCKjmhqNPqqGrZnU/lR4HhVFa4/De9+G+GJqD14t5k&#10;9MYpKZPI86TzMw9MkUiAoQProELXs3HJ+nv1KZPVFlkLAIBWvXM4tJKhypd1IBVGWIEkoCqmRdLE&#10;IPxYG/vx1EcadLy8zLrlZhimOHUOpxLRlP3ChAZxeEtp1WY6yrWZTYcfgf1918iCf5dNJL4TA6CS&#10;PnToe+jpMfihvCvyNQ0YG3JaGmq5MPUV0NNWzrIlL4JaUyR0FS0zApLOY4bizX+nu1iiJeoXAZNJ&#10;NPP7adPX0sk9gWiQjvFQDkjz/Z8+jAZiOSp6zp59u5R56g4ymMMemSjGbrKSsfM5DIkOb1EslPEI&#10;4lZV9KkKqoOT2HRIJgWC0NASOg7uKvHN+kS0NB2mtMflnoiG4aXJNkq6KWKlgZchJM8cqVMdTBJM&#10;onZZAokSwL/S9x7IbhissgdeGK+vRpasjRxNISBo/n0k5qCsjct+xq8bKwVyV8bhrk3iIDW5v+L+&#10;0wQEMV41+2nSoRxsCVchRw4Dr0VRPjaKsC0dLLPW07U61XnfyQRPZWjiVox6hfUfy1hzbj3aMIpN&#10;aa+vE0pEjFc54f4emCjoZpJQoiVYPJpd2kUsV+r+kLyWP5/H491Yrkqpr0tAlDKpZXg8yelzQQ19&#10;FLO2OpIlSSEUyTa1aWn9SOZYpLqxuy8C1gGJt72AnYTVnA/1fZ1dJI9ZhJCrXGP9VerIOqTDFtvb&#10;dFurIUm46pcZVrDSqsOOOOjypgjqKevzEjiTNePHxJEqNqVEA9P59n21h1WPxJf0Sfh8/wBvRDvs&#10;tmhlaOD9VFyx4VHoB6+Xz6ro7Yzibn35uXLYynlpcZLlZ4cdDGyyIKajKUKzLd/3PvpaXys39oPq&#10;PtLvdxby3MggB8NRSp8z6CnTfLkTLbRSSw98jFqjGDwBB8+lhjMI1DtXbtRSpNFU1klRk6rLyJLW&#10;4mRJ1mL7ekxSTRvPX20SmSB1+3R/Upbj2X20Q8FnLBi3l6dH11qknC0AgVaEEgEk/wCQdJXOU2Tk&#10;xmYliwqRB6Gogq2xEsUlJDAZfuYJHpJylXB9tPGsiudbKym55Pt1gTRQSMeQ6QzT0MK68qw+f8/8&#10;3TtT19FUU9E4pZDHUS4xoY6cxSU9NUyqhqkqni1wlJWJIUm6kG4Nre2dSqnh5DD/AFHpTLLI0jqJ&#10;KfOtP+L6g7mijhrFjFDksfUUtOsc6V8ZkrJa1HYVLkwJaKlc2MasAyra496IYMtWr9vSGNqOxYBl&#10;PGnn0s8C+Lyew44MxM1YcVlhHLhBS1sFdHTVkoqlzUkqFv4jFjYlkiQuUFOj2QEn2rs1AWaJwAKV&#10;rUZ/zfZw6fv2V/pWVASRTy7fTPTfiaXG47H0G4qSlnq4cVkIKnM46ogrIcVKGq5f4fPLWwxBqamq&#10;Yv2nQO0gf1D20q01AEUr69NP40R8JlI1Djg0x0w1e5RWR18GSyFdR7fTKZTNUe28cs0ytX1xZpP4&#10;SksTK885RBUu5uyqX+t/brP4rjIVKf6vz69CvgLGmkzTeR1fDX18hT7enDb0WMo8lUVm5IaHJnIY&#10;6hqKFsbVzVOKxqSR+WSiYIgllqamm/ZYHiGbm5F/bQRVkjZgQKf6v9R6elm8MSw2x1GuTw/3mnkP&#10;59OOUr6av/ZqzV5mSDGNh8HNJPHHLiqRZdeMmqmSI/fVFCmtXpj+osDqFh7cZ1ppwErig8+klWFX&#10;FBISKn5/b0hlk25kMglFV56iiCl6aSZkqpo6V4OGjWaGGSnkmhPBjD3DGxsfexDI6FlppHzH+CvT&#10;yQzhw/hyEHPwnP2Yz01ZSDakdSEpt14eTRc+OWX7UDR6Q4aXQzFyblbfX3TTHp7riLV6Fl/z9Kms&#10;dykpIdtuSvyien7QOmGWr2vT2Em5MBCwcanmzNDALXuzgy1KXJ4NrXufdRHqYkLqHyow/aMdMNZX&#10;kb/qWUyEitGRlP8AMDqPU5LbXjt/erbX7D62H8exJZtSEpcisAW9/wDWI+vPtzwZTxiYDpvQ+AEP&#10;7D13iMtiJS8FLmcJXyTeSQ09FlMfV1N4gGmkEVPPJIypHbV6bAe2XSRaMIzT1p1YNLHqFSAc0/zd&#10;TpsktGzS0vkjgmBFRFGfHHMhGgNGFbUqlCQxP6iT+PbfdpEmrqn1BRRETVD5U8+mWsq5qyeSdyln&#10;j0Jo4VQFCxKqDhQii1vflkNNK8c8emiivgjgfs6bWjlkmSylnBVVPNgxXggLwSDf/be9OHKkBs9X&#10;A8h5dKrEYcVqxyVrvFSCdqaaVRpKSIAX1vbxoX/AHPvSI+DqAf59PRGBAXnVmYcBw6W+CpsRg904&#10;Oux4m+3ochSVVPNLrM4mp3Dh/qHdWccNpuvt9kDYNNXTST+M0xjjYKRQZP8AL16t++J5J3RgpM48&#10;yyV1RuasqpokqKmpV6+qFbCRFBHNUzGJSgsis/8Are1qkOgZ3qoI+zHSmqR2hgCVkEZIHz+fz9ej&#10;17u3/iaLC59ZKmuzGTxdDVNQ4qupcxm6mvzNNULUYeTYmMyeOnx1RuSGSnGuNhGVp7i/1BF0aWzN&#10;AHmVo+PEUHrU+f2Zp0AJE3KklxaW5ilB4gUbJzknAp0DVftHcXyBwWycHk3m2Nj9zRPu3eW6paDG&#10;Yjcu69rYGthFdsag27tvJvRVmw4MzLHjichGsdfUJLEmmNXb2XR3coF6LW3GqQmNSKhUXzIY9xan&#10;Gnl0etZW0F9Dd3V2JYbZQ5iJ1lnI4tjTg5AFRUdGZrN4HD7glh3HS4rAY+eu2XiKbNYShTH7LpsH&#10;SYLMUGEx9TRLqn2cs9fAYYqVw1HCwskwUi6hIFt4Ykt0BZVJNK1zx/1V6Tm7jv3k8Sclndm0sf2U&#10;9CfMdT961dRQptGqkqaqixz7yw6V2QxcD1ddTU9VQZNcZX4kwF4auWSudEWP1xziQKOTcLEYPFKq&#10;0ai/8X+z9vRIxZbqEOCI8gcBU0wDX546CvrfEb43XgcKu6KnN9bbR2puLLVe1cNtPN01FvrdFTQV&#10;eXx67li3zi4JarZexapK+VabF00klfMpeKWYQomovUAySW9q5aJsmRhxPoin09T+zo10QQRwXN6o&#10;k3HSRoq3hIPIEY1mn2Dpn7B+J/Vu+dyt2Vjcr2N1l3tTbbyW1sf3lsPfW4avfGWwmTpZaOp292XS&#10;b0yO4dvdpbRqKWZ4mxWRp0p1Dlomikswe8AkUkbxF/pf5CBUfl0xHczIjpBGiROasg+Akf0TXoBd&#10;7ZT5Z/GbY9TUVne/xc7T2VgIK7eGMoewenezOvuze2M9hZKetqOqBuTam5c7jcTu3M0URfHSJRyY&#10;yaQyAMjk31DbGNJBHEq6jQsXoEB86Hj/AIel8+6WFxNbSvDOs8SlRFGAytXia0BHrQ4+fWDD/wAw&#10;7f3Y2z63d/Un8uL5cdgUu5aKhpdtbowOX2huTqifc1DIamspZc7hIFzlXgY6ulkjmkpYDVKEKHRK&#10;dPtDBuNoZSkkjnQCpKJgn1BJp09ectblZx9t1BGZaMviv3CuRVckenHj0Bu9Opv5gv8AMN2H1vvv&#10;drfHv4+da43elRndhbEqx2jsvt/BPjWyG3KrsjKVtRTyboyNbQ0VTUwYqnrHx1XUKoeMwxPy2dzv&#10;bq1u7Lb7Dw7YtQtI1Xf08u0V46enYtn2bZtxgv8Adt3kub8JhYVURoGWjAitGYjHdWnp0IuJ/kvf&#10;F9aeCp3z3L8jOxNyw+KT+8kFVsjaKfcQqP3IcdXYXeWRmCOLxPU1skqAAXHtiLa71wGu91fXShAJ&#10;I/KvTyb5YWRKWOzRaS1atgn7dFBX5jo5/V/xF6V+N20N+t0RtrN4vee5dnNQ7g37u7d+a3lvfd6Y&#10;OmrKtaStytfJFSYOjy0csy1dJi6ejpaglA6HStlVnslpbT+Nq1zEHuPl9gyAek11zBf3kcUEjJHt&#10;/iajHGoAP2nifz6GFVetyG16H7hpKDdG3cbtSrpZYgs1bmK/C4PKbSgp6pSZKKabO0l2QoQazxlf&#10;UTdUqkoiLTxgSak8RX/V5dFly6tNfeKifTaCVGCcfPosvxNXB1u7/lv3DS1eWzVP2Z8st94nZOZy&#10;1ANvtkMbtyg2zsfsPcdHs+wTEZXcW/8AESNW1t5JMlTIkyFYmK+73yRfvaNWAK28CjFdIY1JFTk0&#10;rivDhw6fs3nXlrbkiiIeZpHpWpKA0U8McPh/b0aKpyFaczlsTj4XSs3rBFV0FWIJpsZSVm2VgxW7&#10;JclVQNppayhxqwzQIxBqPKq82NniydspFSF00qK5/wAnSeISOiLqOhTqDEYA8wPmT+XQsRyiVnZV&#10;YKWOjUy3tf6EgAa9P1txf6e/QjRHVuAPTUjeK7kUyf8AVj/B1DysdPGuNrJzIUjycFBMYk8rR0W4&#10;FbDVcjKDfxwNURyMR9Al/dZSzoxDdo6qtUqq8Dg/LqNgJWroJo0LeWKjxkRWJ0jlNRj45KWoR5AG&#10;RZJ3hKkG68gHi/tiI6pAgoMV8+nZ4mjh49p4f6v8/VGv8y7pTI4av6k+b2xsbS1OXxqbe2923SZe&#10;iNThsxU9bZQUmxd+7ySALC2P3Fi3g2xuEMxFXR1UDPqEZHtHuFn+8rCaFKePbvVSME14r/loOl21&#10;XLbTu8cTSf4hcxgUABVHpg6jwJr+3h0RH5ZdsbJ7k7A3H2jtjAZLHV3YmerN9Zutydc8UmNmzWPw&#10;1MvWVHt6GnioKPE9T/w3+FY6shkP3tEwewB4Dd/fpfQ2qtGBJGmmgFBg5JzUn1r0c223/u8Twx2v&#10;hxGQuCWq0hOamuB8v8HRNXpqiWVqkMZVLBZI2BvpU2U8Ag+MtexHN+fZb08Ackft6aqbGTMZUeGV&#10;VTUzEQuxEMbep2spEarqHqI08/X3oD59KDo8MMW/U/L+fU3+GXfyNdUBQyARlQ4j/s+QcoDa3Frc&#10;n3v7Ok+oAGoFT59eUszm0JaBQIkWORlKR6yxZhayaWF7nkjj3uhBzx6ciYKytXNflTpQUhLaYaqM&#10;FSpMT3YAgKLgFebMDYge/GIlCyuNXS1popQI5a0H2V6mzQs7skpjdWOsmaU+BvJHoXT+oxeCwFgA&#10;1zz7oAdIUsa9JpBCVHgvSnr/ALHXKloKinJnpiB4ogYtC+X16y2tS4Ivf8MPV/T3bNACemTqRWFQ&#10;ajj122PlrmF41jeUusUMcWhWqpLOYla+iGMjkG5Ck2tb34GmQc9NEqM8T1L/AIRPT00XmSoD+VSY&#10;UIkjj0HVpEik1JksAWAUJY/U+/VBNW62HqRQ8On6lQCnAWNQ31CBdC+q/rlX+0wB+p593iZVYaia&#10;dKFkYKyl6A56n0rGM3IYCzAMliD6rgj/ABUjg/096bTXsJp0zUegPTg1SZDDU6bGVAALFTdPq5BC&#10;lHIXkfj3aM0Jp1RwCSfPqRHkqdZLAjyEMySryR6DYENb+1e3BufbojahYtjpvWwoNJ/Z0+4ioU47&#10;KrqZSKaiUoSLm9fGzEseQpa1rDhvaq3ZmkAHl1uVgImY8R17HVAemyjm5MQg/obCSYgELfgj6E/1&#10;I9mJqDkZ6D8ja9JHCvz6aZMutPAHMgDeR2ZitwIzexYC4sB9f62t7ROS4NeJ6N7VhoApmnUGOqaS&#10;p1nSRpWXTz6bjUhIsAUkAFh+PbYcpRadvVnijkALgg19epBz7F7mZItCyPrZwoXSCSSS3pSx971k&#10;VJaor6HrxDKdK+Xz6nYjLZDMu9PgsbWZSyC9RFGY6KMkmzSVkxjplQN9CGN/6e7BnIHr+3rayV7X&#10;hKn16Fzb/WGUyZEm6MyIIDpkGMwZLG310T5KdERiQOfHGf8AXPtSY3lAAFCOOOkZvUiZgU1Hy8uj&#10;G7N2bgdvskmHw1FRTCx+9EX3GSkbizPXy657j8hCim/09vQQLEqipL+p6RvPNNJVlAT/AFft6HnD&#10;UzNIZZSxMjAm7Eu7s3LEsCLj2YIa1qOk0gQMxrjodsVjhBDR1FPUrGlRAwYEiVVljLa0qo4wWRZw&#10;BpVgT+SRcWdQ4NfXpMTUYbA6WFHSyeIyalC6V1AG0jjVpChf7QuPp+B9T7dVlLUI6TsKrpQ5r8+n&#10;qneQC9mHjWyWJ0qQTzb9QP4968TRgdNNUUGsY+f+TqMQoSTUo1+opYE6GJvyCD6bm/u7CufEyenw&#10;NY0kAjrlXT0lU9PFAZ5EamD1yPct9zoZZXDEFZnB5DWuA1h9PeiirTU1W6prceQA+3qNuTO4qlp9&#10;qmgnmEkdNKmblAkjqE1j7OqpwCyieJqWzLcEMCR/j7spZQ+R3cD6dWMi0WitSnClfz6ACempHypg&#10;EbyUM87xxKXFOzU4kPjYy8iJzHb1WNj/AF9smoNSwI+fSqIhhlOsGR2i0HhqMJmKXwT1homjrZ2p&#10;5KRpFNTGlXUNGYTGzxeNW+pkAuBf3onzpU/LpRHIvw0Aan+rPQaZCU1VVVTzQrSO88rvBSx6YY3Q&#10;aDGkRdmAVk/qSSSQfexmnXmUrGSjnqJV0sRihaMX4ViALmxUW1E24Unn6X92qcivVUDEZXj58f8A&#10;L03+HkSqpCLKYr88sqhm4/URpP8AvPvRqOPHqkTK8mnSdHD7T/m6d3Wnkgg8cYRtOgyKWPlJa4Zi&#10;f24nRSF4/V/r+2111bV0qrRTo67gViWPNlszcDTZbqLDg39XPt3hxFekkas5c/i6EjaG1pdwxZNh&#10;UR0kGPopqvzSKGV5YdKrTaS62EksiqW/APANre9Y4lT+XTgqramkHp59Qo1AazgB0IVk+pBU2dR9&#10;BwfbgVWwoP59UcaSV/wdKejUMt2+nFrj8WtaxINre7afDqRk9IpGdD20p554dLChMccavPIkSKNR&#10;eZkijVbWAMjMBe/09qYonl7UUlj5AHp2NtWkAEk9Dx1d0p3B3BMsPWHWe693Rs4RsvBQPjNtwX9P&#10;kqNw5UUuOWMD6lGc2/HtTJax24DXtykYrwJq37P8+elybRfSnU8Yii46nNMfIZPVifXH8r7sOuWn&#10;q+2OydtbJp3s82B2bSPurOorEaonytT9th4JRa11Egvz7TG6tBUW1pJJ/SbtX9hzT7K9Ll27boVP&#10;i3DzN8hQftOejxbG+Avxq2PEMlkNp5bfdVTKHmzfYmfnbHLoAvI2Opnx2Ip4yeSDcf19svuF27CJ&#10;ZUiY40xLVj9hyT9lOno5bazUtFaxRgebZ/aW4dKnNfIn4fdCRPj5uxumtkS0ilGwex6bF5bMp4wQ&#10;IRT7Voq+reZbWs8mq/19jbYfaf3M5uKts3JG6XMTcJJEaKL7dUmhafYOgrvPuNyttAZN05ot0cV7&#10;FcE/kF/wdFr3f/Nh+PmNMibU2v272ROrFEqFxNHtPFSfgMlVuGsFQYze9xD9Px7mbZfug+6F5oO6&#10;3ez7XGeIeUzOP9rCpFflXqL90+8JyTaMUsre7u29VQIP2sRXouu4v5uW85pHTZ3Qe08VF6xFUbv3&#10;tk8tU/7Q8lJhKKmgY25I8lvcmbZ9zLb1VTvnuLcO+Krb2qqB6jVK1fsx0B7/AO8rcMSu28sRgUwZ&#10;JP8AIo/y9A3mP5oXyvyLN/DD1LtiJwQgx2yJ8pLFzx+9lsnIHA/BIF/Y4sfuj+01sFN5c7xdP56r&#10;hYwfyRMft6Cc/wB4jnqVXEVvZRV4aUYkfaSadB9W/wAwf5lV+s/6Z48dqv6cRsbadGiE/wCo8lFO&#10;1rfS5NvYnt/uy+yFvSvJ0sp/4Zdzt/gKjoNS++Pua5d135VU+QhSg+zFf2npOy/OD5hSklvkNu5C&#10;bE+HEbViA/Ngq4Ujm/s0T7vfsigFPbu3I+c05/6ydJm96PchwC3MhGPKNB1yj+b3zBhsyfIXeDMC&#10;GImxO1Zksv40thwCD7q/3fPZJ+Pt3bAfKWcf9ZOrL7ze5ITt5iYn/SL0o6L+YL8y6A8dzrX20m2W&#10;2RtSsXj6hglFAbH+gI9ltz92f2PuBX+pkkR/4Xdzr/hJ6eX3t9zQUb+sC6B6xIf50r/PoQsR/M/+&#10;WGPaP+IzdVbmjUetMnsd8fLL/gZsTk4grH8kKfYavfule0VyH+lfd7VjwKXIcD8pEP8Ah6EVv94f&#10;nqFFjmitJWHFjGRX8lYdDJt3+bZvyDxjePRmyswtgJZtq7ty2FnbmzNFT5Slq4FP+GsC/sEbn9zP&#10;ZZAx2P3AvIT5C4t0kH5tGwP8uhJY/eW3OIou4ctQyjzKOVP5Ain7T0Y3aP8ANg6Kryse7Nl9tbAk&#10;bSHqaakoN2YxDe2ppsRVRVej838RNh9PcY719z33FtqttO77PuKjgCzQOfykXTX/AG3Q8277x/J8&#10;5QX1he2p8yE1j/jGQPt6MNjfkR8LPkHB/DazfHTW85qyERNhexsRjsRmSHAHhKbooaOoWTmx0Snn&#10;3Dm/+yvurymHk3TkbcooB/oluPHjp61iLgD7QOpQ2L3b5N3XSu2c1RB2OEkOg/nqx/Porncn8lf+&#10;Xp3jFW5vHdV5PqfO5Zoq4726L3bV4eOqq4naanqqzGSSZjbOZp0lfUYKiCSB+LqePYIG+b1bN9Nc&#10;XQmC48K5TIp5ENRh+QB+fUj2++RXYWSW3trlK/EApx8mWhr9jdUb9j/8Ji+4Ou99T9k/HL5M7c7u&#10;o6VcjU0GxO48InW291rK5GSOKLem1zU7dzAjhZkIq6SmEhILEAeyXfnj3axng+je0uZOLxEun+8k&#10;1A/Ph1JHt9zJyFse/wBpu2+bVcFIjVQCrqrcNRVwKgDgoJPROe6fjV3p8YOuaP8A09dQbq603TW7&#10;qobZ2THyZnA7ffC5Ey0WYx++cBSZDb1THmaZfGqSTRUsCgM41mwi5+Utw2+EyWWi5HGqfEKf0WyT&#10;9nWY2yc68t83bq0Gx72slt4JrHJ2F9QypjYg1GKUqfToMc733tvLYDJmrxQzkM9BBTYvJUlUmYE2&#10;Rxe5KHcFDU0eXXUaPJ5jJUj09Y0TaDTGwAQaPZPd7kArxTwMJwfMZB+wjpbByfdQTKLS4EUbmpQg&#10;rg4oR5ih8+g/o+0OwIest24Wj3pu+jzW7I947xrchjGih21QwYnM0WTzMMGReGSPE5zJ1s6lSh8j&#10;0SO5/T7GPKc7tYO7yCmuvw91fSvp1jd792VvZ8ybba2kStBBbiorRmJ86enyGB0U3cO8cXvH431W&#10;UOwfkBiO7cPtiqqZexY83isjs2ootvZSgy1Jk8pSYvI0+83xFFRrRV2JrKqBtVTB5AxDsPcm+IrJ&#10;b3NvcKhUjUunj9pGB1jHE00NxcW03hvbOxZRq7gc0opFP9WOrLtjdq4rOYXC4V5shPlP7l4fN5bO&#10;wYSgrYJ1zWNp6uulzeaBWpTM1mTqT52SfVSu4R4wfbF7GjiW5DKo1eVc/YOlItrz93rcXAZ1JoAT&#10;Qj50+Q6//9K1Or/4TZZ6F74j5qF1F9H8V6GxRb68azQ77gBAt7EEO47YK/UWkp/0rKP8IPSaW2s9&#10;P6Fq6sf4pC4/6tg/z6S9d/wnA7dR2fG/LzYFS9hZsj0lm6a+n6emh3/KiXH5A9vm+2IkabW6A/08&#10;df8Ajo63DFCqFJFYf6Wv+UdY8V/wnq+SmDllmo/kx0ZXSlWSGWq6z33ROgb6hhBuSquLf0PPtj67&#10;bKtSCcA/00r/AMd6sbe0MbRJNMFbjVB/sdJ/Nf8ACez5ZV8pmi73+NtS/wCWm272jQSSWvy7g5Dn&#10;m3+x9ppLnb2PbFJ/tip/wdUisNuijCrcXVB5BU/5+I6QFX/wnz+cFHrWh7H+MGTS4N3zPZmO1/ix&#10;R9pVSpx9eTf27CdqNDJO6t8kLD/COqTwwKK2zSlh/GIwB+Yc/wCDoL94/wAjT5/7KwGf3Q+O6N3f&#10;Q7cxlbmqzD7O7B3C24spQ4+B6qsg2/jsts2kgr8saaJmhppJofOwEasHYXdkh2ueVFt79vFZgBqj&#10;KipwAe40FfPy6SSSJawTXc5bwolLMFoxoASaUPkBWgFT5DqsXIVVftnFtgaXL/eYavlqKunjakki&#10;CtIYhXU6Q1QMuPmjliUzJYOzCx+nsvurWazuHiICuCa0PH/Y6Yt9xtd2hgvbWbVAyAqeFVPQeTql&#10;Sw0mMaBc+RP210i3qVOBqvZePr7ZUE8ePSuOikah1FeVWUEhUERRfQCWdEBtGYo1ILaiSSfoPfmL&#10;0IAFKdKZZiY9JXv9f8nQJd1LTVWO2aVeokrn3AlOYnTTSpSPU0ZDRwn1moEzgEg2AF/8PauxSglb&#10;P7eq7TqO9WKAdhrU+fV6lTEFaOMHhKSgiuPoClBTKT9TcXF/9f2O7UsbeHUKNp6Dm7Lrv7whaUkb&#10;/DTqKqFTySfp+eAeLD/AEn8e369FyRspz8P29SY1ubcgkfVR/RQbkfke69PEhayDJ+3j1Tf/ADNJ&#10;Vftjqakk5MfWWaniBZvGGl3ZEi3AH1Xx3t+dVvZbvoddvtUUHSWauPQdOckxxy843txDRJQIx6+f&#10;VvWFjEO3tqxgXMOztqpb/U2wGP8Arb6ML/QfT6fj2s2sf4nCCc/Z0Ycw6xvO4l1r3mp/4vpzj9JD&#10;Elj9QSQbj/arcX9rZaCmkHokWNHatTX8upH9frc/QcDSf8AD6gPdVQnNR+fW3hNO1fL1/wAHVcPy&#10;vdE7fjeV44Y6Lrzb0k8skipHFC+XyUxaRnIVURVLFvqPofaTeQq21uWIBz/xf+rHTGwOGud0ohNX&#10;UV+z/L0ANfmtrmWdhnsZCvDqXlZVYsqm6+SNFKSMfrfj63t7BJhnLqzRll9fL/D0LooJpHKKjt8q&#10;En+XTfDlNruCDubALzc68rRIwYMQNQeZbAgXF+fepFVjRSpbyGodKXsNx7THt9xp/wCab0/471Kl&#10;qttqmqPdO3C/6uc5iVDXtz6qsHUP6Hn3X6a4PCF6etDT9tOmv1tWiWNgw8iCD/g64xQ4qbRIucwL&#10;KxCMq5fGtpUglX9FSQCfrx7d8GVwwa3OB6HPTMkuk6NDaj6A/wCHqZV4wKlFKtfjGhrFmeH/AHIU&#10;RuIJfC+r98gMX/SATqHPvao7KFaNgAPQ9NmQg0lGk/PHTcuJQSHxzU7amtpjqYJSRex0qshKrqP9&#10;PbZgQAkxk9XjmjNaFT+yvTzDgZSzsEicuY9RUhnCfQNa2oHT7a8RQw0p+XVllNdNe77esmR2+TGF&#10;jp5Sp8YZudWpV8bLdVC6bi6/k/T8e6MrGrMnHqviMGy4z0rOtKzGbXzxbOwVq42ZGa8ETyQRVSEe&#10;CbI0/K1uOD8SRhWN7H6A+6x0W5iZqBR5+f2H5dLILgiOSEfG3D0H5f5ejxCm2WvUOMzVc2MwFNW1&#10;e5a6k3O9RAuOq8Rj5p1oIjDELJlZ4fJEYyS88kippIsPZ9t7RTi6kprhXAOKD16IN6F3Dc2n6+dG&#10;UoWJ/wBL1W9vtaKXcuUfCUeUpcC1XPJiGzNJPQ5evppmEq1tdRyRRJSs7OwEcahFQAfW/ssvYI/j&#10;TIPH0/LpXYzSywa5wFlrTSOI+0evy4dPnWXXmI3i27MpuHP47BY3Z23xl46auqaWkk3DlqqoNLic&#10;RTiskjjmpjMrSVAU6/CLCxI9oobdp5Vt430qaktStB0ZTXFvt9gb+SPxpi2lY1zWvmacOg439LiN&#10;wbyz+VwuIptu4GtyIkx2CxRlegxkcdJTUskdF5QJkpZ6mB5kUk6RJbn25dCDxP0I6gCleFSOq2cU&#10;ghLyyIXY1ofwg+X2/b0lI6WOC0ARxd0EbgkoUsxcMv1Y3IIPGkj2lpIa/wCo9XDTsCFkoPTh0osf&#10;j8hEdboTHTyJOT6GvGg1OCwbkMLFgL8D+ntpgwrnPV0rAySupp5U4dC1n+woK7AfZ0VL9jP4VpIK&#10;qRBJPQ0ixaZxTyhxJHK0hLLIOVQ6fa6G50RaAufLPSadVuJjLIO08R6/L59F/wDCksyiTQ5BAUcK&#10;Atx6TxxcG/8AvH59ssmqtW7SejhXUxLNHFQ0pQeQ/LoR6OqqUgBmlqVhgjLUVIkYaEzyLeVaaIFE&#10;pqiok9Rc+gge/KWXFR4fnT+XRazurNRgCfSn+XrHmsjT1uPqTVMwlkppVjpqOBI4XmFkYVlvXLLK&#10;huX5RWBNjf3ddJYEPTHr0yxppINWrxNOkjXUc0NLi6bb1ZNFBnqehhyVDLSxqKSriC/bTVFXEXji&#10;VHDHUCkrIvPvT1VWYMCfkM9KAUEw8fvjAwRw/wCK6UWSpsPjqKDDRCoo8lE0KvVR1M0tPkap4w0k&#10;8tZKW8y+Ziz6jZRx+Pfu1hSuT00Ss07PHha8KeX2dQMJuWswc1Y8sdPWUmUxlVh6+E6kvTSSRkyw&#10;CN1MVRDLCDHICfqePfhGiGq8f9X8+lTRoIpFWVfz4/l1G/iuVy8yYzGQV9U2Tm0U1BTeYwVEvLaV&#10;p1OmUU6LrYkaYwC3HPvxJGpiaCnTMcRndIywLE8Sf59Dns7YE+wN0UP8WOSqd2xYaHcYrsMfNJtG&#10;KqkWCgmgxtRFPFm6edpkapeO0kcMltIIPtwRMyQSNGdLHA8/z9OmpblY3u7aIjw0FCxoQSeI+Q/z&#10;dN2bzdLlcvlUpoIJFmlJSRqemQ4yaasapyi45adVPhqa4sATf9k2UL9PatwGYEggDyx5dIYESNAq&#10;xksc8SR+Xy9Ojzfy+P5fW/8A5y9vR7XpDXbT6l2jU0GS7t7Pp4VjfbGFdhLT7G2rNMhifsTd8K6Y&#10;SVY0FGz1TqSEBIN0upml/de2IPrXALOciFD+Knm5/wBDX17jQDod8v7dt+32J5r5jiVtoSot4GJD&#10;XUw9fMW8RzIw+NqRrk9b0nX3SPUfVmwtrdW9edebR2z1/snE02E2zt2l2/iJaeioaZAGllkqaOaW&#10;syFdLeepqJWeaondpJGZ2JJrZ7fbWNtHAkdaDJJNWPmTwqT5nz6BO6b7uW839zuFxcEO7YAAAA8g&#10;AOCgYAGAMDpSSdY9bVdvvevdh1lrsTWbN2xPc/nh8QeT/h7deGI/6EP5/wCfplNwvVx9W/8AvXTD&#10;X9F9F5VWXKdI9OZIObstf1hsmsVr/W4qMG9yf6n3ZYguEZgPkT/n6tJud45Ie5LY86cP2dB7k/iJ&#10;8RKpZqrJ/Fn4xNBBFNU11blOj+rxBTUsEbSz1VXU1G2wkVNTwqWd3YKqi9/bgjRu1i7OaAAVJJOA&#10;APMk4AHSMX94mopd6IlBJJIChRlix4BQMkngOtM7+bX8qvh/3FuVujvhl8cPjrtHqzYO6Ya3ePyP&#10;2P1Bsbbm8O0N47dmnhXa/VmewWFx1fj+r8bXFhk8mJGGcmjENOPtleWaQL3Z7Lk3Z5It8rPzjcxj&#10;TbajosY2FddxQ0a5ZfghOIwdT91B0Q2F/f8ANl9He29y8XLMTDSwFJLx1JFcisVsOKUo8pyaLgUf&#10;5ejiebU0UZR4v3NIsqlTbSFBBsLgj+nuMnOrOmgr0NwaGgHDpkhoqdW0iPUrSRp/au+sFQSQ3IBP&#10;PtpqgEIBX169WqhSuelNSU+HpYPu0qEStRxD9iPuWnRFX1VBlJMHje2gLcvqN/pf35QRQFs0z1cg&#10;aQI9Wrz6fts5evw0uKyFBHNJPh9w0+48epSKeAZLG1cddSvVUdQTDV08U0SmSKQMrqSCLH37xI6E&#10;VB/1Y+zp1x4Shjx00+eftr0rMdW0Ge3H/Ea1JoK7J5iOcUMVJN9m0uSrVMxgZbrFTNPM5VT6UBH9&#10;Le7yuTqfAYDyA61arGQkRUl6nNeHn+fVynQNLjh2JMlZKKCno8jlqalqCfRRmljWIDSrxaowycFX&#10;RgbEMD7VIdKolKHGD/LphPF8C60jXMFanEcfLPRtMlQbxg3Om5th9g5jeucqcVVbYqqLc0c0NDgs&#10;TWqsc+XxmXhp6fAT1ePi1eCnrCayqLBBU/U+xWWWWCEsqVQgqq07j8xxAHmeHQSjDBbmGVCkcg7n&#10;JNRTyFeNeFAPz6gdY4r+HvnKrFbpq1rqmdsZBiM9tyjTK43amBqp4MHSPipa6GvpaKaqaaqYU8sk&#10;Jlk1F2fUTUiY3DeMqAjyB7Kn5jjX506cIt4bSO2SNmjbJKnPy4/4M9CWhocpFuTH7iydLVTzQ0+P&#10;q0K0uFjpsXTxvVYqooYpZZkjL11U8omeSRjIdLWAt7ePiLPGWRQCCBSvnx49Im8JbY+CtZq1bFW/&#10;P06B5doZffNP/AqfeEsWwcVia3MZajjxVfTUe4d2iWen2xDTQRtQS4WXAtFPLXvROI/KiFUkWQ+6&#10;MfDkNnbKAZMs1a0HmPnXy6VIscPh7ldxl2U1RKefmc/5eh/osvTpT4nH19Im2KpqDHUlBRSGAYGd&#10;YKKCKCl2/mIRFjHREQBaaUU9RH+nQxufeoj4KadFVGKj/L59enP1U8lxkas0P+rh09SROhIkDpIp&#10;syujIyH/AGtW5BH+8+3yxI1L5dJGLKKHj6Up1ypppKadKiPwmeJJEjmkpoJ3hjnBSeOFqiKUxR1M&#10;XpkC2Ei8Ncce2WjEo7lqP8vT0LeHwdlY+YNPy9ep1HVS0MEVFjlpsVj6YOtNjsRTQYnHUazyGeda&#10;LGY2KloKRZ52LuI41DOSSCTf3VYoEBIi0k/IDr0rPOQ0sjOf6RJ/w9Zqusq6qR5553qZpbGSaoll&#10;lmcadI1yOzMxCACxJ4t7sukhu016bCgVz16ISkBgbqAL/gD+1z+dX+t71Spp08qAjUw+wdPMEygG&#10;OaJJYXRlkhcsEmicFJYZNNjpljYqbG9j72pVaEHurnpltJ1DQcj9nVZ+9fsN7/KnfnxR7I+VfbvU&#10;20MTsTYe4+oOoOu6jEdSyfJik3DQ1Wc3rS1vb+ZxORrs5urrmtxlDQQU2AqaKrMCiSMrOH913Zpb&#10;OLb5rNUijk1a5KayHH4anADDPDpXslvb3y7nPfWjXV1BIqpG7aUCUw+haFzXGailOh7i6wyvXO7d&#10;j9N9Y7gxu0dgYiYbo2Lgd3YTKbk3Ls/au19sZuDdm38fuKXK0U24KODP/Yl3yYky3lrXbyyKnsun&#10;gAijlWVmaYgMSSe4Zr/q+zoyjvJbye5F8gSW2XtCUHYcUPkPToZdvZKd8hjpKloY3q6TcdbVU9O0&#10;vgjytRLt3HyyUscrNLHR17SB0ViXB5J9VvbwDxtpkK6vUClf9Xy6Ri8hlFxBCr0fKgjAA4gnh0Js&#10;NSy2DEoOLr+R/sL2/HtUrHQAanotCnVgCvUfP19Q+DycNEsclfLDDFjY5lZo5sjPUwwUMMixnyN5&#10;ppQoItYkH8e9riuo0FP29VkoKK5GonH29JLZe9MJi9s7v7A3JnMFtXZuF7Hrtjzbr3FmcZitsYvM&#10;YOooqLI4nKZqpnix2MycG6K16WWOZkImXnSCPbcKFbhokq0gTURTIrn7KU+fS27uIRZ2jiYMHrwq&#10;R9mMk16q87//AJkHRe1tm9qdDdcRS907izNTvzrmq3HLhqXM9LDYe8sjPksruHC7iybpS9gVtBT1&#10;H8KpjSQxiCqjacSWiUszd3lps969xIweRlDoiMCdRxRvIDzIz6dF427dN52qG3s3MA8Uh/EUhigz&#10;qXzz5cKdUZR/w6PTRxyVM1BTpHDSNUxyiV6aBBHC07SLeRkiGl3P6iNXsATu000k5VQzMSacKnj1&#10;JsKBrRIHWrogFSSTgUBqOJ6jSQpEX+ynbhjJ4grs0V7loeESQkKPqfrx7rqAA1EdJfpZKlhWvTbD&#10;PVQVIp5ZxG1QQXHkCxyRSkBYpJnIjMOqykMdOoc8j3ugORw6aMLEn9I/mOlRTYWlropZqiuFNSRI&#10;dEcGqV5ZQRriaUsohDm7F2uGtx9b+91pjTx6Z1pwagI4dRvHRKzQUGShAiDf5OkEQMlgAXMzl9YK&#10;tYM1hq+nvVAD1avoKjrpqGIR+Vo3MjKrvL5ojHGpBXVDq0lWckAqtxf3sHzx+fVlZqllpn/VjpsW&#10;JpyFjEs3K30svi5INmJsTwPx7eDaASyAA/LrasQWqK/PpU4OktkqGfI0Rr8bDV001ViopRFBW09N&#10;OsstJPZvI6VCKysdQurEDmx90Zg7DHb1tmagqo+Q/wBnp6FEMnkJjQYkKtdXSti8NjTVTxjUzVH2&#10;FPFUPJVNDTUa6YTdnKp6yW+tjGobB7adMVZlyoDeeMdZ9EsMrCqSohq4naL7Fqe3idGIlgk8mipj&#10;eIkLpa73Wx910VJ0fD5fPpthmigV+2nUmmxeh/JokWOX6/X1MTdo1vyLEnj6/wBfdxVYyPD/ADp/&#10;l6fSUoRXTX9vTkcT4VsiG2pQCDfSrXIUf6llH1549+TvXw6Y69JIeLAU68aIGlkEYVmjcNqjLMQv&#10;9JSxKs7fQAcfW/tyGOjHz6pUEYI6Z1w7I5Y62sTIjc3S/wBLG3Cgcf09uUaQsFUaetFgmOlJi6Jo&#10;aLKusYbXT0iXOr0hq1Gtz+lZDwf8fam11K6ktRq+nTF45EBBWoOPTpNiaSl+4RmKxTNplciyxqkl&#10;4wQONOq/1+h9r3DO1Rwp0VpJFHpV8E8KnpMz5SlqZTR42RctVRTGJ6HHg1c6SsC3jkihDmKRdVyT&#10;b/X59oHIQsDUE8OjVk1orBBT7afzHT5itj7sr5fJUQU2AilZFIkmaoyQsATpolPhgUk8hn/Nh7bE&#10;bsQxJP7f5dMLeRrVCrE/IV/n0JGH61wFFNFJVU82dqkJbz5RmNOCeNMOLVUpVDH6F9Z49qlgL4eS&#10;nSU3U6v4ipxPmM9DVjccifbxIiJH4lRIIEVEQL9FjiRVjUE/TgWt7eSHSargj+fW2kXvmlOpvIZ/&#10;1HoT8TSBggICn6eon/btxxf82/2HtQwIUBTXovLtI3w56E/C0LREBrWc3Vb6gVKqVKNzwbcg8+9r&#10;gDrY8QVNDSnDoV8HSsr2sGCA3LEW9Q+twCDybe1ijUo8ukchYsDX7ehWxMcilF+g0gnnSDYf0Btr&#10;F/dxQGtevUwa9L7HxKUW6E/6kAf04uT+G/r/AF97owNSR00zKBQnp3EegXIW/NrA2HH14/pf35V1&#10;saY6YdFoX8v8PUR0B12I5uG/AAA5H+t/xPuzA8K5HTkZXTgGnTVmMVNRRwySvGFq4mmpZaabyB4y&#10;AGRmUACWJjZ1PKnj35Wc5Gfy6tSOpBAqc8eg1yKOh/V5CtgNY5Bb9Vgfxaw97c5NQB04CD5HT0hs&#10;o0vlVwXGhQi35UWN2KgmwUk8e9PQrQ0I6UI6qRpx0nqyrqST5JnfUjA3dn+oJvYt+q/A/wBfj22h&#10;8h5dXZWDCQ0qekyY1fUHU3NyOLlv6qSLnSwHPvZJ4jq1S4WjgAeVOvZmOghqguNaoWlNLTNLHUoE&#10;FPWsrNW09NYsZKNGt42YliCb/j3byrXPTgqxIqAB6dM6QzM8ioGK+uQgXIsBq1/UgaUP192YrRSO&#10;m/AaNiyuAPToSOvMtisfWVmOy2Ihz1Fn4aLFGinRPFGVyEdXUTeVpEamMtNCYdcd2AkJADWIb062&#10;AJIHnTj/ALPWwWjSitpfyrw6570wdBhs5LFik8GMraPH5Gmo5KpayfGSVkJlqcZNMtn1Usg9McgE&#10;saEK9yLl4x+Qbt+Yoeqw3BbX4hrIDkjh0+bDzeJo5JsTuKOarwVSaqrhihknjmp8u9KKSKeP7YxT&#10;ymdFUEM5jj0agpJPvwWVQxQ/y/z9Vq5VgDUefTcUET0fk8pmqJYqangjglnrq2pYhEWko4Ulqq2e&#10;dxwqKzFj9Pau2hluWMcKFiBkjgPmTwA+3r0cMk9FiQuT6CvVivQ/8uL5HdyR0Wd3DiqfpTY1UIpk&#10;z/YNNKdzZGlchvJhdjwSDIsZI2uj1jU6fS4I9qGbbbQlJJWuLn+CPgP9M/w/l/PpaNmVKNdziMfw&#10;rlj9vkP59XCdNfy8PjT09FBmsnt+ftfc2NjFRU7w7Rnp5sJQSRDW9TQ7cBg27i4EIuDN5WUDlvaS&#10;W/vJCsKMsCNgRxCrn5VyxJ8wBx4HowE8FvFptoEjjAyzUr9uo8KfbTpw7X/mBfGHp5JtuUu727Cz&#10;eMUwR7K6fx9PlKChkiBVaWrzNOaPauKVCNJtK5X+nuXeSvu9e6HOYhvLPlz6DbH/AOJN8TECPVUa&#10;sr/Ki56i3mj3g5J5cLpebwLq9H+hw/qMD51I7QR8+q3Oyf5qvd+4pKij6q2bs7qfFyMyQZbML/fv&#10;eIiNwkzNUCm27RVAHNkimCt+T7ym5W+5/wAnWCxzc6cx3e6XI4xW/wDi0H2ajWVh8+0nqAOYvvG7&#10;7cPJBy1tUNrF5SSHxHP+1HaP29EL3/3B292vO1R2X2nv3ezSvc0eU3BWU2Fjve6w4HEtQYqGMH6L&#10;42sPeRPLft7yHyeqLyvyft9o6igkESyS/aZZdbV+eOoY33nrm/mCTXu2/XMiH8IYon+8rT/D0GsF&#10;HT0nFNT09N+T4KeOMvb+05RVZmB/JufY0eWWQAO7EDyJNB+XDoKFyVqc0/1fmfn1IK6r+trnk8/k&#10;/i349tj7OqHUw+I067WMDTc3s1jexNxf629+ya9eBCjuJPWYcixN/pewt/iAOPpf3rOKdWRZAKE8&#10;euYt/vP+9+9HHXiSDQsadeAsD9Te/N/oT/Tj6D36tfkeqUYGvFa+fXjY2P5/AFybA/n/AA9+HE16&#10;cMgCkkdcwP8AY/69uP6cf4e6mvp1TVroAe70HXax86Qb83/P0HP+v72STnrao6BhWmeuQjsPx+OP&#10;8Pzf6W/w91r1enaAtes2htPDsQPz9R/sD9efeiR+fWxI3A1/b1jlggqhoqYKeZLceeFJTqFv061Y&#10;rf8Aw97VnjqY3YetCRX7fXrVacamvz6EPYvaXaHV9UlV1z2RvfZMiMGWDCbhrf4WwU38cuGrXq8X&#10;LGTxpMQBHHsL8w8mcoc3RNFzNyvYXyHzkhUSD5iRArg/MNXo/wBm5o5h2OVJdq5gurcrwCuxX7NB&#10;qp/l0fLrX+aX3vtlqai7N21s7trFRlEmyFPE2yt3mJeC4qqFajCVc+n/AFUEeoj6j3jvzV90XkDd&#10;BJPyput7s92a0RiLq3r5drESqK+jNQeXUz8vfeJ5t2/THvtrBewgfEB4cn507Sfyz1Yt1n/MH+MH&#10;cNKu19yZw7AyOYRaKq2b3BjaT+7+RaewaijzUq1u26+GS9rSvHf8j3i3zn92b3P5VE93DsybttqA&#10;nxrElnCjzaHEo+dFbqfeU/ffkrfJIUa+k27cOKrLVc/JvhJrw9Oi3/JX+Sh8FPktTz7s2dtqu+O+&#10;+MoWyFFv/wCP9fTY/aeVrZ9TpX5vY0bVGzc3BJr9fhjppHBPrB59473+1xyvJa7jaiR4yQUmUpKh&#10;88mjAj0x8+sweTPfrnbl6KM2+7R7jtQAGif9ddPork61PzDkD+E9a+Hyg/k+fOr4q9adkx7OpH+R&#10;mwKnGZeXEby6Txk0m6KCm8bzxruvq3Izz5Olq62Nmpa2rxr1ka0rkhQRb3rbNt2y1RLO3kaElq6Z&#10;TUfk9OH2/t6N+dub9n9y7+z3m1jW03ZI9MkUj9jEYUxvgZPBX0k+XVB2+N8ZPYvWm34Kbcc+T3pi&#10;aebb+Dw0VUyydZZykRqbdGHp6WpiGSrsgk0ccccVXCkWMX9KMXNhPfQXFp4KPDpUiqsBUMPtHbT7&#10;CeoSls7iK6u0vLCSGUtU6lIqRwIPmPTSadDVg+z58jt/H7cxm61i3M2A29ns5tymgKpTVS47G/7n&#10;MuYY4aTJCorEDVNMXKtKRIy3sfZNIdTMBGBFX16NreC5+j+puoWNsajWa0J9Pkfn1//TrZloKmg2&#10;nW7q6/8AmB8rsTuem3Y+DwXVOV3/ANhTZybbw8k1PvWt3ZT7wpMb/DFoowDGlOsv3LiPQP1exHJu&#10;k4JbxEIHoKE/lSnRCWkb6QyxKzv8eFIQfOua/LrJN2H8s9t1ctPgPmZ8jstSp9sYczie7u04qOrW&#10;SCKV1gpszkIa9Wp5HMLh41BdG0krYlLJuNzcoY5WIHpw/mAD/Pq8cFis5lhSIOeJKD/Aaj+XS0wP&#10;fvzoTMRYrE/Or5KwySRGemq37l34MPPUmm80VBLX1Z8mOmM37BMyiJJvqdJ1e0aKgYMxag497Ef8&#10;e4dK3kcIwMUDADyijrT5UXpRwfLn+YrQ4yXLn58fLzGQU04ir8PW9nZtK+ggd/CMni2roXpM3j6a&#10;qtFL45G8ZZWN0a4MvqoWBVYImYeq/wCWvTBZKwp4SAEeSgEfIjHQl4P5gfP5Mzt7G1/8yX5UU23t&#10;7UEh2b2G286KXEQZoAUkmN3ni8hjKw444TOvHT5NIZPJHSTJVRalPusd0iDUbOBkrmqV/wAP8+nC&#10;yA3FsHIvVTUBWgP2UIz8up0Pz2/mbU+3NyCi+b3yUxnZXWG4p6bsfZeZy2y89DNtWOT+HV2d241b&#10;sxqmZto5dUmrjqkSoxVXHUoNKG95rlAGUWduCRikYPSN1MkMEgnkaBzpfTI6MjfaHwPlTpmptvy9&#10;n9fwb2GTyecz9RJN/e/JZDcDZjInedXUT1dXWZ2E01NLjZsw8ryRNGv2kyv+2VIKhEz3Fy5eR9Un&#10;nw8v83SVrC02iOKDb4ljsaVAFTxyanJqTnOTXoE6rGQ08SRymvTIxu6TU6WipYVjcpZZNTPLIGH9&#10;Pp7YBoKqTqPmejCORgysyqUpwNa9ccViSwq3FNLURrG80yPXmB0ESktPGzFNTKD+kXJ+nPuxo2CM&#10;fs6enkZ1Q/DjyHQBdv6P4j19ShZiancdEGWWTWhjfLYuKyKVUiQxyEMT/X+o9rIYgkbOp6Xct3FN&#10;+s0YVqSDj5efp1exkQErJ1C2CaYwANKr44kTjm5CBOB/QexzbqRBDXPb0E90DLf3YEy5kbgBjNeo&#10;VtQ/J+n0Fx9OSSB+fboweHSQnVpAcfPrLGDfg8/QC5BJ/p/tvfmUgdOqMeVB1TB/MmlWXvXrmlkK&#10;GOHrCMJdgllr931LOSbA67x8c8WHsu35illZ6j5t/Pq/t4ok5t3ZtPmgGKnFan8+rk6OPRjsHDz+&#10;ztvbsViLF0XD0IViDz+Pr/X2p2+v08JXzHSvfCP3ruCV7fEby+fr1LSNUsoBI5JC8gk/kn6j2vYk&#10;CoGeiyKJyHANV/LrMvJtb6E3FubfT/WNv8Pd0pp1MtT05hWWMUHRCO6NzPtH5RbT3ZFh8fuGTZ0X&#10;Ve5xg8tL9tic4MHuSfJnD5Ko8FUYqbKRwGJ38Uipe5U/T2H+Z7YXtilsZNCuASRxwagfYfPox9ut&#10;2l2bfN6vEtopXWq+G2R3oVLCopVQag8a06v5/wCH6NvOso3D/L1xtW4lZAuK7X67yMZjHpYn+KbB&#10;oXYsouP6jjj2GBY2QTFxIrAfwih+zuFB6Y6UPuG4pcu8RjyePcpA+ZoST1yi/ncfGrJm24v5btQx&#10;dgHWOfo7NsxI5YmpxlEhCj63IPtEYWST42C1+Ko/wBq9G0W5ThBr3Gjeg8Sn5HRTrLU/zgP5ftXE&#10;Gz38tLLTK/pYP1d8cMopJBuB9xlIdYIH9OR7NU+rVQI97kVD5VkH8gT0ne/BcySlSw8yST/xyvTA&#10;f5o38ozLEvn/AOWXkqdj+tovjR8ecgQL8gNQ59NZ5vYfX26tpNL3PzDQj1Mtf8HWzu88VAi1r6P/&#10;AJx1zn/mE/yN8wtsp/L1zcShACz/ABH6ytGpNrRtjtwuy2P+o9prizlC6f3wkoPl+oa/70vW033c&#10;4pYwtq4FPiEiUH21p/g6Ym+Wv/CfHNSA5H4M5HHSOSLv8V5aZ0/1Wo4TKPpAv+D/AK3svhtZA+tG&#10;CsPMqR/hXo2j37dCur69FFf9+IT/AIR1lk7w/wCE5lYpNV8Uq2iRkGr/AJx37XpdKmx9RxlUbEX/&#10;ANf2dq26oFpuFvj/AEn+WPpBcXjzSlpnDO3n2/5H6Ycj2R/wmkyXigyHR24sfpTSgp+uPlBjUp0u&#10;SARjMosUdtXFh9D714G6T1dtwtgSfNox/gUdJH3OCNtBTXp9FRv8LHpPV6f8JpdwY/Kw4DY2/wCr&#10;zsWKyU2I2/haD5fUeZy2RgoZ6iixeKWKqlZMhWTIqwsxWNWIZ2CAn3eKyvnmijl3Sz0FgDWROB4+&#10;Q+2nH06TXG5tb2l1NbbdKX0mhEcdAadpJrgV8x1SbVb5G0cftTFYugnlweNqZclS7ZzKDJ1FHThh&#10;JSLWVVfHOWy9OdKvUSI8peM3/r79u/7ugvb+LaRpsS9FBPGgoSRjBOQOifZJ95ltbeffLhH3Lwv1&#10;GjAornyStcAYPz6Bvd+5clvPM1OdyTNLPVvNKE+18CxCVgWjiReBcqNR+jHmw+nsplnMqhCBQcKV&#10;x0Y2dtFbiQrUsxqSeJ+3pEs7I7LTTGNZFeGRXjusySi0kbo6PpDW/P0A/HtkofiFQPPpWjGtWXHy&#10;p1GanKPEAgQkk2KkC5A1MCQRyPoP8fdTHH+Jyf8AV59bOWOk9v8APruqp4WkjXVAjooDQqjAskjW&#10;sW4QshOq5/H09tlFBAGCfPrS4bDkn5jrPI81OkVNHJTxvDFPGNLJFLLHKymU1SyEieYqNIK2JTi3&#10;txuABpjqzVZiWqSB+XSdqPFPO00rSSSBZPKBIAoUsTpEV/SQbWB+vtkgjFQpr+3qqnjSlOs+LgNP&#10;J/FqaVaeWjq42o5bIdMwDsW9aNE7qg1EMDx+Le6ThyoxX/V8ulGuRI9Aftbp0qJWqy0/mWd20Fgz&#10;C7yseVVQCSdVwLCwH4t7qoLAIx6ZCtWmg9cMjStiBXJIaWepCgCamqkqKZZXjUu0cq6oKkQpKUup&#10;0h7/AJHt0NoKgGo/b1YlWRYypqD59K7alPisTgMimXnqqaoydGPs6BaZayGvngUyUprleWKSGneU&#10;C0qEsin+h9uxu7SKwUBAfsr1uSQuvhqAKcOkRTSUNNHW0tetZVZeikibETlm8NRHK2uemqqWWN2l&#10;EquEQhk0BS5JHvbVMzlj2Dh1tASmpIlDHia9MWUomet8n2MNK9QwaGlphOlHFGjD0Au7eVC5JZwR&#10;/Qe6MoZqjAH+qv29aiUhirTefE5p0vNl4OsSoOSxFUlJlsdRV016yVoKKpVpG100NWjhqXy0qMAx&#10;BVyoQ/q928LxCoLkA9LWC2QeZyXjOKAZr9ny9elzuftqszSYxMMtTjayjhmjnyz0mLoM07zU0dLV&#10;4+lnxShWxA0MyiQmQX/2PtY1whhEbVMqcP8AY/z9ELWrSTNIGAtWNaeZ+TdDr8LPiz2H8v8AuPC9&#10;R9RLTwbumjhzW4NxZWgqJ9s9ZbASqjosj2JmpEUxVVXRuWjxtBOVGRrGRFDAOVI9x3J7cJZW1G3O&#10;YVRCeA4GR6ZCL9nce0cehvyzskF0lxvO8SNDyxaH9R1A1SyUJS2iJ/G9O88I46u1Mdb+Hx5+P/Xf&#10;xh6l21031jj5UwW3oVnyebyJjk3DvbctRFEmZ3numtjjQ1+czM8ep2I0xRhY4wsaIqr9p21dug/U&#10;maS6c1eQ01Mx9aYA8gBgAAeVSGOZ+YbjmG+M7QpHYRgJFEmEjQfCqjjQDzOSSWOSehwVSQLLptf6&#10;Xbn+nNr+zIkVOeiAVIqRnqQitYuACV50sAVb/VXF/wAe22K4X16uKjOOo081PTwVNXV1dPQ0dHTz&#10;VtdW1c8VNRUVHTRtPVVdZUzMsNNS08KM7u7KqqCSbe7CtVRULOxAAAJLE4AAGSScADrQKnUzuqxq&#10;pZmJAVVUVZmJwqgZJOKdain80b+bziPkNBvD45fGjL1rdCY6srdv9idi0jTUMXf1TTiSmyW2NtZG&#10;GWCtpOqaWrVoaqqj0PniCkJ+1DNLJ0Nrbe3Cx3G5MknuC6Bkhwy7arCqvLxU3jDKR58Idz0fACJm&#10;l5tGq1gZeUQ4ozAqb1gfioaFbdSOwH+0Iqw4BdbyuMMUUSLHFDTxosMFJCix09NBENFPSQRKFjhg&#10;p4lCoAAAi+4tv7m4u7i4uZpWaeRyzMxJLMxqzMTWrHiSePUgW/hxqkSMugLTyGBwAHy8vTpIVwjq&#10;VFgms2MeixaMH9RF7cLz/sPZbRkatDpHSqgNQa6emKmo9M9ixKqNdrD93UDcW4CnSPp9fdhIuo9u&#10;fn/Lq8enX+phelG234MxCk9K0lNNDFLNLKUvE1PFG0xMioCVMKpyQLD8+9kSmhwB07LEwOuIEp+z&#10;pihnmdYKa/26hi8Dj9uOZhZ3ckgnXa9x9D7bRXjLFxVOqRkPJR2H5/4OhextfRY1dr1UeNp5/wCD&#10;VdLkpa+mSSKqyOioWdqConaVoHhNtK+gFf8AEe9pKjlscetsV+oDxih8qcPt6tv+I2ZOUzeEz7Ou&#10;Pkz1NnMtAk8sSPB91UVBipfMzRxyNHpsLW/rb2utpnmKlh+mrAen29XuYDDY3KmSs2iuPP8AZ/qP&#10;VgFfnZA8FPPVVcOXkSQUeMhEdXWVzn9JpY51eEQo9neYlViW5Y/j2L49MdXV0KDifKv+r8ugA1vN&#10;cOFVGZqZyQF9STTqBPg6SXD43H5OKDKVGLpwn3z646pKp5JaiqqMdXQNFWUDtPMzKYnRbAG3493g&#10;kZnarVLcMY/Z07O4g0m1YqBiorQ/6vXpuhjq6SdKtoKPdCwxeGOXKJRQ7vo6fWZPBRZaeJcZmIVl&#10;9YSoSnqC30kJ92eJpDpZv25XHy63bSHU/d3vxK4r9vSsx2aosnPNBTvKmQ4lrMVXUzUGaU6Avkq8&#10;fN+9UERqAJIjNHpHDW9tB1jYggceI6o6TNqLuSFP2j7a9PmtJoZqeeOGppahfHU0dVDFUUs6WsyT&#10;0syvBMB+NS3H1Fj7t+nq1AHV8uqtqk0uXoB+3qGlDV49VXB1KNSLa23s5PUVGOEf/HPEZo+fLYIk&#10;/picVVIP9Sg96pqrq7T6j/N1czxCle4/PqVDlaEzxUlZHUYPIzELDQZrxQCpccf7jMrEz4bLIx4X&#10;xSiRv+OYPHuooK1cU9R/l+fWmQTgPFSlOHT6ytG5jdWjcfVJFKuP63UgFf6/63vYGquk1HWqqq09&#10;Pn1yDng8/wBL8WsB+P8Afce/VFKU6qCGOD1Lp5EFxz9b/XgXP1t/Tn/b+6+eergFiB1KaT6heDz6&#10;ri3B/wBj9D7uq9taVHp1dXjFaEk04dA/3R1p1b39sHI9Wdw7ZwW78JKlbW7YGYmGPzmyN3R0swwO&#10;8dl7ghqKPM7bzWIyvhqPJRTx+aNSrBgfdq6WIeJjC3xClQftH2efHpO7MP1Ld/DuV4N6f6vPqv8A&#10;yfXX8zDrug63hwPe/Rnyi3TsmlrY8DR0dHlKDsnFxNTR1OQwm59xbsbH4XsPEZLHUskMMVfXU9X6&#10;mKOxRHAfura4QSJChS2ElUVjVvl/qp0JrO52+4leTwpFl8NRJJWiMcVx5Zz516Z2+bvyWw+6K7EV&#10;vwW3xXdjw0GI/vhs6gw2+ZMBj8djXZ5s7tDO7fpc/jpKTNZ7HU7mJqyYBaZhrYkWrLuDQhEmgPjK&#10;PLh+fp1YbWtwXeHc4xZ1wxoKH08uldm/5sPXm2cfSY/d3xV+Uuzuy8tTfbYDZm6tvUeF29ufcroq&#10;QY7AbjyFJR5nLUNRUknxUWOqsgIuPGW59qrXcoWjWW8qiDjQVNPkeFT0jueX79pDDtk8MshGCSaA&#10;+rUrjzrXpvxe2/5q3yMWgz25+yNifBXZL0FKKLA4jE1/998tRy1CZGly822KN9wbxgzFD44/BNk8&#10;liZI2W4gQsQKPud9duy7Vt3h21cPIQWP8qAfKnV32XZtrJO6bs13fgdyRAqietM0+WST0Em+/wCX&#10;J0N1Jgcj2Z8gvkj2/wBo08262ymWx2Px+3dmU2+MxuJpJMhR1e3q/ceRy2Z3RnM4/wB1Pk6OR6yS&#10;nRy0eu7D37u3S4E0k+4tp01YKKYH7BjyHn0mm37b7UwWu37SqyMdKFmAoT58Pz6Jn3Xjumeu+uML&#10;Q9T9jdZb02lkqSv3hu2tx+Sh3Dv3btZXJS7YGyazcNFAlFLiaWuxsVXQ0NM0tbTx1DtUF2N2Ipra&#10;NLfxhUEtwYih+dCfPo8S8u2uUtyg0gcVzU+Yxk/MnovOxNp7w7Fzk2C652F2FvTM0bJFk8dtrYm7&#10;8i2JDhX0Z1pMNBDhJESQOI6h0l0/2efaB45EJEqhSQCPs+Xy9Ol6xygrIaKuck0B/wAHRg0+I/yA&#10;kF8p1PvTDMfS8uRxVVTSCMnSWN0D6Lcji5HH1Hun0UjGqJqX7Okkl6kbFluwHB8s9PX+ytb+xRhN&#10;bhq100qzCememmSS2oi06s0qccG3Dc+3ks52FNFKdNNvUZWgZtR86ih/LqZN0PvGpMkcWPaaGGMa&#10;ojTrEsMcXqP3VUwSliH1/dlZR/U291Nm6OA4p+3pIZY5UaRyor/q8ug2ymyKek10FLT01ZWxs33c&#10;OHpIcjHC2lgjzZGnjWhmEKqBp1MoP+397e2ZM1rn06cgn1n4xp/Z/h6RlH1HXvJLNXR1lc0jMyvU&#10;eMGNfSUWKngijp6ZPSASASfyfe1gyDX7RQ/5erSXccY05r6jpSN1JRRx41koauXLVUldHl4ZaBY6&#10;KiiSSJcX9nWB2/iBnpw8lQSsawEKg13J9utGD3BiCOmxuNuaIA9fn1F/0eQ0NmFDBGyuSjxvbWxb&#10;1WRSqofzx7pErSVDO2nz8ulAdfiFKn8+nA7Ui8UixwCLWIJlfQJjNV09kgRZlKNQKodjrUjkXIY2&#10;tdY2BIYip/PHVHnFVBwOscO3EYa6lIw6zh53kaeoknaWRdPmkaTyE8Esb6uSWPvbxgGMAEnJ9Ok8&#10;l2GJSIAt/MdT5dqylAyCb7ZpQUJ8kdOrK1m8TBylwrAE3PHB92VlUHUmD0xHcRrIAykv69O/91I5&#10;IdLs6sFOhxK4AcCwHDAMotxxyPegjrTw/hJ+XS+oYVr/AJumv+6voljVmjZW1kLPKvkIN9ZDXQFD&#10;+n+gPvZRVIqCTXp1JCVwoFOodRt4QJHNNUzxrLZYw9QoMrKWFoQ0V5AfqFFyfb4FFLA9JpZnLIqp&#10;+wdKzD9Wb4y2OrJcVjJcbQvSU4fLbjk/h8Gr72Fj9pSTQJV1MLRg2YRtc+92vivLiKqEYxjpu7mt&#10;0gcPckPwxk9cqPoXEQzio3Vl6/cdVqLCmpWfF4lbG+jQg+5qF5tcmO4/1/ZosMlBqfT8h0SyXSoa&#10;eEhc8GYZ/LpTrtWhw8b0mKxmOxNM9hoxtFDTM44/z8qAzVLaRy0jsT7Za0jU6gv59KlvZTGQxrUd&#10;QocKQGkki8YDELIyFhpUcAL9Re3A+tz7quCQOHSd2LEMD+WenanxcqVCI4MjyAVCaLkW1DSrki9g&#10;P8bA+3aKy1AHW41Zxxp9p6VtHRWdWYAFbA2WxUlQEUEX4IFv6D3tVoBQdUemqmokdLvHUTHQbquo&#10;3H1JLNYC1rE2/wBtx7t0+FWqmMGv7f8AiuhUxlMSVNmvZFBKhdRsAPxxz/sPd0WrfLpudkKaRx+3&#10;oVsJSsqLfkA+oixXVfVa/wDgfz7f4Ejz6REGtQOhJxNOrEFiLAWIuR9PqGP1Wx9ugUHGvVGYkFR8&#10;XS8o4GCXRQfyfzzwPr9Tb3QUZ+/h0iypqwNOnRoXCBWX+jGw9XP5/AA/1vb5MaCitn7evKzMCanH&#10;HqDNEi3YNckFf6X/AKraw5F/r+T7bcsaFkFOrozKOAp0wV7mREjllIji1oq3LWDHUQqk8c8m319+&#10;XABAx1rxCXVlQ16DvK8+Qj1BBx/j+L/T6j82+nt8qGC1IB6WatRCkEU6QuS0uPwSqk24/U1uP8Tf&#10;/be2Tgkdezq+X2dJSrjDobixUE8WJJtzz/QfQ+2yua16UimmhNT0m5bMpW5UjkG+kAi4/H04PPuw&#10;JBrTrWlxWg6apXcjS5ZmVibsCSVNrek3I4/xt7s1CSQOrmRodJDVrxFOs8DpGdV/WUaMA3A0vwwY&#10;f4r/AF91oTQdeaVXcEIdP7eslOxjY+qwvwxP1/ppIIt7vQjKtnp/w1AozY+fTrUuF11VfXRrEVE8&#10;tRPL6U18AO8jcyagB9SzcW92iilmkEcSM0hPAVr/AC6tDGT2xtUfLzPR9vi3/L077+SEeP3R9m3U&#10;XVM8sco7H3tj6mLJ5mjDXdtj7Qk8OQy7OoPjqp/DS3sbsOPZoUs9tfTdyNNe0/sUI7f9O/AflniK&#10;9LE2/wALuu5dMZ/CDVj8ifL59X/dIfEL42fFDDT7sxOLxc+cxdIsme7s7YrMdU5amWJV8k1JXZER&#10;Yba9LcXWOkRZLG2pj7Sh9w3OaDboonaWRqJbW6sWYngKKNbn/ij07cX8NnbOwZLazT4mJC0H9Jv8&#10;/wCXRbe8P5p/W22JK3DdGYCo7i3FG0kL72zklVg+tKKdTpMtHM6jO7sWN/oKeOKncDiS3vKD2/8A&#10;un847+kN9zndLsWzmhEIAkvHB8tA7Icech1D06x95w9/eXNkM1py/Edw3EEgt8MKnPF+L+vb1Uf3&#10;B8k+8+/Khz2j2Ll8lhmctT7KwTNtnYtGv1ES7fxckYyCoLDXWSTubc+8zuR/Z7279u1VuXeXIm3H&#10;8V1cUnuG+YdwVj/2iinr1jDzT7o8383TBdw3V4rPyhiJRB9tKM35mny6AuGnSOIQQpHBEi3SOGNY&#10;olN+LRxgIB/re5PeRnbW5LN88n+fUcKHUsyECv8Aq/b8+uSxk3X/AA+v5tx9Cf63/Hunz6cydVK6&#10;h8usiqRZQLHnT+SQPqvBv+f9f36vrw61I70UaaEfz/zdZgLAA2va17Xvx+T70eOB15SSCKZ/b1xO&#10;hEdpGSONE1ySObIFQEsz34ChQffvMAVr06q6tKmp+Xkfl/sdHw6V/l2d/wDcm3sbvKqk2z1XtLMw&#10;R12Drd+NkJdw5jGzKHgyVLtXGxmtpKKpRg0L1LxNIhDBQpB945c9/ee9vOS9xudktIbreN4gbTKL&#10;bQsMbjihneqsy8GCggGorUdZC8o/d533frK23LfNwTbbKVQVjK+JMynIYqCAgI4VJPqK9P8A3D/L&#10;U716t2tkd44DObU7bw+DpZshnqDaVLlcXuvH4+nTXVZGkwWSEq5qmpIgXlSnkM4QFghsR7IuU/va&#10;8jcwbrb7VvezXezvMwWOWRklg1E0AkZKGOv8RBHr0e7792W+t7GS45a5hS7vEFfBlj8NnpnscEgt&#10;QcGABNBXqvMFHRZEZXidVdJFuVdHF1YH62/3r3lQjrIqujAqQCCDUGo4j1BHA+Yz1jBeQSWs00Nz&#10;F4c0bFWVsMrA0IPzB67H+uT/AEt9f98Pe/sA6S6mb4Xqo9eu1Ugcgg/X62/23596NOqBiO2Smqv5&#10;dZAtubG4sf8Aff4H3rp1M6iriny6Nv8AE74ryfKjMdgYSDf/APcCq2Rt/DZqlqZdvR56lysuXyU9&#10;B9rWr95ST0MFMINQaPWzs3IAHuEvej3hk9orTly8Tl1dxW/nkjIMxiMYRQ1VorBia0oaAU8+pm9p&#10;fbTbPceXeE3Hd57ZLVUIMaqxbVg11enljPTV8kPi1vH407s2rtHce5Nub1qt7YqbLbeqtpU2Tgmk&#10;WPLQ4WKhrsdkow8dbWVs6CLxs6MCQSCD7r7V+9+y+6VrvVxabNc7e23gGbxnRkoQWLK60NFANQwG&#10;OjL3F9lpeRI9qurDeDfWl5P4SKY9Eqv5VoSrKfUaSPSmek/vn4u/InrajqchvbpffmHxdFTmrrsz&#10;TY+LPYeipUjEstTWZDB1FdFS09PHzI7ALGAdRFj7Otk96/armK4S32nnqxe4Z9CpIWhZm4AKJVUH&#10;UcLnPl0Wbl7Fe5e2wG6fl8SxBNREMiSuopXKAhq+ooegEknpaeSOGeogjeRVlj1zRLrVuVkQlgCj&#10;Ecf1/HuUE8SUF40JpjA/1fy6ik28gOhlcMta0UmlMGtOFDjPWdlBAZWRgSPUpV1P09QYGxA96UkV&#10;BUgjyoR0mKqCdR/PrgYhckHm5+htcfX6D8392DE4pQU607BRhuvOiyIUlRJo2FnimUSIQeOVcMvv&#10;wGlqoSr+RGD1rxakKzVJ6GTqT5AdzdFVcdT1Z2Hm9vUPkElRtetlbObNrgCdUdVtzJvLSxCTkFqY&#10;wuv4PsCc5+2fI3uDEY+bOWre4uACBOg8K5X0KzIAxp6OGB6F/LXPnM/K1wr7RvEqIDlGOqNhxoVO&#10;KfZ1bX0b/NR2bm5aPDd8bbk62zMhjhG/doirzOxqqQ6QJsrjdL5rbkbEXY2qIVP1YD3hj7gfdD37&#10;b0nvvb3cxulkAT9JcaY7pR6RviOankKo3yPWT3KH3jNqujDa83Wn01wSB48VTHX1YcUr+agdOnzF&#10;/lVfAX+ZLt5uxdy7UwWF7KyuJqqfbHyk6GqMVh99QNWwuFlzVZjI5MPvWmSSUNLTZeCoaw0Bkv7x&#10;MubbfeWL652e9tZra7jJWS1uUZaH00tQitMFePGvWVWxc5RbhYwvDPFuGyuMZDALx7T8UZx+EqfM&#10;g9au/wAwf5Sfyo+D21q7InE4buHqvHYmoxmJ+RXW+0Glq9v0Cuxx0/a2wYWq8zg1oo57yTQPVY0O&#10;LhlAsEcosr8UgUwX3nG57Sf6D+Y+TU+RPQtt7bb9wjZdkuHI4/TyOCwbzEbGgcD0ID/Lr//ULz3n&#10;8cdz9KbRh7Cr9qdf12y3zeC2u02L39lKvPxZvcMtRFQiooKKdoFopftWBcAup+osfYhms1MZKINQ&#10;+R6BCbnHDdRQNK2mQgCtDk+Rx+3oqh3NjVVr7MKIbA/abvyyswIsFZqikm0Afkfn/D2XBamjA0r0&#10;dYrq1AfKn+XrlRbnw1LUxSzbTzfjRx54od3yOk8bCzIRPih4/wDXH197ZRUCONqfOnTtvdSw6yWU&#10;qw4U/wAHp0tcrvbb+6zR0c2294U2hIaCjpo9zY3I8yFY444458aIoY2fSAi/1uefbhTxBVYwAoz9&#10;vTMJeW4URgLU4pWv516M7R/CTt3J4VYarrbtqmxJ+2zApUweEy+FM+Tx8bU+Tp6pGo466WqxTqrS&#10;xKWVLI1iB7dis0YVEtKjI6duphBOzSmMuhpU8f5cOvTfHHszCbmxu7qqfsGHc2GoKLG02RzWzaOo&#10;jqsVjqOTEwY3ORxt4s7Qy4eRqKcTlnmpiEdvSpFvpSoBErN6Z/2Ok31sbmdbdIV1/F6H5mp49JfZ&#10;3Ue+urs2+Uwmdc0NTFNQZPbmU23Xw4fJ4maRpFwtVJT1ktRDFRFgaWQa5ad0Xk2N6i2mLKRg/af8&#10;3V47tVjaF0BVuND/AD6d96bUMNRRZqOkEVJk6gUdera0fGZMoPtHk1LralrzdDIQEVwt/wBXus8L&#10;EF8GnHpqB1WTwzVVzStM/n69JyTaE5cLJEl9K6kYaVNiNXCA3sv/ABX20xj0DT+359KAJdTFf5no&#10;rPyCwiY/enT1OsRjFZuWkEcQUq4Iz2GTlv7WrV/tva+Af4tq4gn5CnSnl5mbmW3VqBljLcfkePV0&#10;GV/4uFaAoW1RIpUX+oa3+wsB7GUY0xxip+EdB64DPeXUkgzrb7OPTeFa55IB454Fj+Dc3Nvp7v0y&#10;UWtdP7OsiLc2B/wOn/e7nj3bUNORmnXmY1IWM9UofzGFjn+SGzqcAvJD1hthjGTqRnm3VkhG5FrW&#10;aNbf4N7Ld/UCysjIe0Funvb2NG5t3Ih6ya4xx4YPCnV1YiEf2sKg/tYrDRKLWsI8VSKQQeeNP+uf&#10;auxOmCAjhTpXvQf96bgqkaTKf8PUlAAbE/X6AcHVb8/0BH+t7WsCe6h6LNPhai7Ch6yBbt9ACB+b&#10;3N/e6HRVSSOtxMTxOpakfn5Hqtv5Gq83yIenF7tgOvICODqaWorXQaeCFckA/gn2V77SOGJ8EaKf&#10;4cdJ+XEDXG761Abxhw44Hn6dCbU7anWWa6anZiH4tpbV+kkXAFyRx7CCDWi9hr0fTNHHN4fiAmvD&#10;P8+ov93Km+oUxaxFrfp9Vr3ANrH29pWmkjHVZWbSwP7Bx6Zdx0lNQ0iCvqqOhNQQlO1bV09H5XTl&#10;ooTUyxLLIALlVube9qhAxw9ekviQBhXj9p/n0Gz1mKiLj+K4z9KkaK2kLEAsbMFmYIbDm/8AX3og&#10;MBXPT6GKhMcgqfn1DGSoS72r6TStrKtXAxFxe4byWC8/X+vv2lRnTSnVRK0beG7g1/Z040QWqlRI&#10;Z4iW5BSaMi7gheUf13P+v7o7BRhhT59P8Vq656W38KqEjCDWkgXSWJdX4bUSVNlVjf8AP4/w9tCV&#10;JKVNT0ygkSU5JQ+R4ft49N1Xiah3XS0gtwzF3RmAPIQG9geL82P+HuzaQAFrXqksZ8TtK1PyHSg2&#10;9Ubgw80S4atq8VVVaVWOkr8csn8Tmx+SUQZSnScEG9VTftELdtNwCp59tFRERMUq1cV8j/q4dLVZ&#10;ShhLVSmR5ev+z0mNx7Qq8xmKuOOCeV6WDXJHNHoqooqWF5n8kWoFm8V2Zb6jzf3e4NdGs5PnTpLb&#10;hUV/DUadRwMY6DGq25o/b0l3EetXW4Uq30JA4Vrfj/b+2fDUBe/u6WKzMrBGFPXj0xT7eKRhlJLj&#10;1WKg3X+gbjTx+D73JpUZGPXry6idJA6ww4Ovb7iWkTSlNCXqmYFkjglZEBc28cYZrLc8X4v7YqGp&#10;21PTrKFUFpQAek/X48pDNO0qtUCZNDcoW4sdKgfptwOPfvPPHp9CqMoiYEH9v8+m2rw9VEYmrY6l&#10;ZJY4ZYEkVhIsMi3jkA/AkDe6kMQzLx6akeN5GUHNemeWkfWQg1RRuC7MPUHBsTrPqY2/J496MbA6&#10;nGSOrKqqo0nqatPFHQvGY9J8olSRmXxMqxMjJJT8lpX1fq/UBcDg+6mPV3NIRnq5FauXAI/1Y69T&#10;rGHMtPSeadAszIVAW8ZDRmQvZGQuOR+Rwfek16StDWvHGP8AL1cSysgUuSv29Scya/KVjVNfQULP&#10;UanlpqVY4qSJEtIsMFNGiw0yRi1o4xpFvdqMRQjSPl59JggQNpNWJ9a9MOS++qNE00VUYWj8dIWk&#10;eV1jT0eGKQPqHK/Qfge7DGFwvl1cEIra9NT+fSeTHaHjq/EsbmUtcS1A1SGxGsmZjbSOR/a96alC&#10;c16srmhoRT7OneCGCUAmjkmnkdg0kdVW64o/7MNNTioEMQR7kEC5+nulZMHHDy62JZVGKD56R06o&#10;kTUc9JAayhp5IwtcI8hWReWFZAyw1J+4LtCaiMPpH0Yf09qBKwBVaDr3iSzNWWYFP2fs6lUmGiaU&#10;LFJUMyeKQzz1FTJI503eliV2JcWN2+g0D8D22V8q0r1pxpqwGP2nqwL41/L/AORXxN2JvGP48dnH&#10;q7Ib+zeNr9057N7b6s3Pg89U7YplxmOpKGnzeBzO9y1DQ5BvHArw0LfuMELXJesIbKK+uL2ezjkm&#10;ZAuajA4VP25oOnr+8ubvb7Hb1uNFnEzEIGetXILUAIFWIyWr6DHQ81P86/8AmY0plSk+Qm2g/ESR&#10;Zj4/dZ1LAqVjNQr0tJj3lWUgulwFCEXHs4E+3KPEk2tHX5SSAfyPRM8GjCAKT61OP9tXqbQfzx/5&#10;ntNpiqO5+nq+Vbanrvj1tqNiALn04/cFCFYj/X91+s2mudjFP+a03+fq3huVGlwD66Yj/hT/AC9K&#10;7E/zzP5neXyEOGwe6eg85lqu6UlL/oHkWaqdY2ldIo6bfSF5dKE6bW4Puk13tVB/urEYr/v6U/4T&#10;0mG37jLKWTdW0U+EQQGg+0x16LH8o/5sHzs+S/WOX6j7n7R2Xtnq3Jz6d87f6k6/l69zW/oKf9Gz&#10;ty7gqtyZfKja81QNVXQ0YpjVAeOokaHUjHO0b6eXbr94bZYRJugUiOZ9UhhJ/HErkqJP4XIJXiue&#10;iy+2GHdIfpty3OSawLAtDpjjSQqaqJDEiM6A58MnQSASCQKVPv25u6GiyeJo6GmiwWQqaemjxtKu&#10;p8pNSNGlNHj6WKJIkgxcSrZv249Q0IT+AxcTtcXM1xLMWmdizOaksWNWLHiSTxJ6FdvYQtBDCTQA&#10;fCtNKjy9KD0A4CnXDeG6MpQyS0+IoMflqbHlxPWM/wBrNT0ckUcsMmfrYJKrHx5Yz6o0poGmCL9G&#10;axsmMiUClz4n5daWzWutogqg0qeFfkPPoLZuyc/F4GO0Gf7p2WJP4gRM+i4MyxBfKquTxrABA449&#10;sh42OrxqEdPGOSOQKk0bL5HNOob9n5NUScbKyRMLqs6w1DS6mvqbxyCIrqEZ5FuB+fdTNCKVkUnp&#10;TLDKva2k18x0pqPtjNLTeXDbR3Sk1VFXxxQ0kkq1s8EiNDUU8ZpoGEyeCQrMqFgykggX92EyEMSw&#10;oPPpoeIxaN5P0/mMdO2G3FlMrLR01NsfPx07RqJa+tNPT01FMIHklSoWbwyKyzp4ktyWIuBz70xj&#10;cCjfyPV5bZkBdCpUeh/z56foJ98x1EcNHsnML59M321ZlsGlG4UegwTfehoy5vwygD3pkjZW08fl&#10;x6bgEbOrM4UA1ofP5D/D1dZ8QUrXw/XwnwlLU1ibRkauwmSqaSTxSfcVTTwRVZjqKJqmAcoSGRhx&#10;qH19rdtQNFoaoIkFKjB/LpzcypjnkikrH4YyMf7PVg9FlsfFOaSmpocVWSgBsZNTw0FdUD/my4RR&#10;kI+f91PIP8PYu8BR8Yo3rSvQDLThz4dyZIznj/h6f4qkvwy2e9mVh9Lf1VuQR/U/7D3pDpeqdNzF&#10;yBUilOA6jzxxoS0bG59QF1tb8gD+l/p7W5AQEZPTQJNSTTqFN9nXRx0+QpUrI4W1QifUs1K9/wDO&#10;UVTC0VZQyD664ZEN/wCvvfhoAaLk9VDkGoqD1OjnzFKoNHWpnIFAC0GdkEGSRRwFpdyQRkTkAWAr&#10;YH/xl/PtO4VH7SVB/P8A1fl06kqyKVIyPTA/Ppwo89S1NQtA61WKyjcriswkVJWz2/NFMJZKDKRE&#10;/RqaWRiLEqPeqoq1fPzGR+fmD02YiBUUNfL06fGlSeCWkqoY56WS6T0VVClRTSc2PmpZ1aJnF+Dp&#10;1A8ix9tnQzBl4dPopWAlcNX7Ooq0M9FGFweSlo4lB04jK+fNYEAf7rp/NJ/GsMjf9M87ov4jP09+&#10;IU5YUPqOP+brQnJFHFR+X+bqRHnqakMcWcgkwE0h0RVFTJ9zga178Chz8Ua00bMf91Vi00qj6391&#10;zQEAkev+cf6h05EY6kggD0PEfn0orldNxpVlDI1wUkjb6PHILpJG34ZSQfx7titB00cHPDrzOVGr&#10;Va5vcX/1/oOT9P8Ab+/L3fD1fSoWun7OmDJvCyjXSLVAW0u+Ppa/631I0VStog17agQRxYj3Zs6Q&#10;zZ9Om/8AGEcuhUCnn0w075H7+OsWuTH0NJFKmOwq0NGtNR11TH4J80kVCyRmvFITFGszyBNRNube&#10;25VVdAEZ1+vD/D1eN0RZi8pLuBQeQHmPTP7elKMq/wDB1wDTTSYWNbLjGmkFGXLtI1QYI2SIVbyu&#10;ZDIAG1km/vfhaV1MoqfsPTUsgk0qB2Dhwx+XTj/eHIzx0Iqq6arGLk82JORK5GTDVKIYlrMNNXrU&#10;SYet8TFfPTGKXSSNVibtGKLKiIFf5dK4jIqFxKVNKYx+2nUZ8jGwlLEySy3LSOS0jSE6nlLMSzMz&#10;G5JuT7fqVKg8B5fLpK7AjyPRPfmFtKHePWeChTb24d2NB2Rs967be0MpRbWz2ToUmqKiqzNR2HX4&#10;XO02xcNtPHwVE89bPCKaFZSzMGC+/XAka0uRE61048yfUKPU9I6xLeWjyr2aqEnCrjBY1rTHl1UD&#10;0p2Jt7ozuTA9g7cx+EqM31tvOty3Xe86OgoN/wBdt/LpI1DtzI46HOvRYneMkEskZgrKmDwLKTPE&#10;FBXSBZbW2WSPxEqoIOlj/hp/g8uhtZ39+1pM9nMVkYEKUXTj0UnNCPPz6tV/4eA+WGH22MlNuzaU&#10;O3stuXK458niMDtTGtvDcbs1Rm8tUYjF1FfuWbIRSKPv58o4tO2iMyAXAhi3Lbo1qlgtQKVz5eXd&#10;0HLvaL65IE99IC+dJP8Am6BvcX80btTcVQxy9clQ8ouzXppiQ11d0jCBoQWvYECw4596/flo60W3&#10;UdJ05flh7hLLpPoegYzvzY3JnHdP4TFkZTdIGyUxx+NX6nySfaK1fUxhjcJGUX8XA9tvuETVaNKf&#10;Z0rXapliNHOPXJ6D3Mdr1e8aESbozBykKgSLtnHxjDbOR1JZomwlEwauYOATJVyTMx5I9lcl6xko&#10;1Fr6cf2/5ul6WeiAGOpm9W/zcPs6TUm+KF4Y6ZI46OOESLFTwqkcUURu5RI0CqFA/HPHtxbi2WMk&#10;NUnpM0VwaGYmh9eu4d142SK5BZYkARw19Ls1l1lCEUm9xx7YaWpAqOrrFIQaK5A+X+fprqN5QDVD&#10;AVqIyQ7AAloWcWK2X6vD/W5Vr8ce/FVI889NxqRIWB/n0zVtfS1WlkQxgK0hBNgEVVYySpykSoDe&#10;4P0Nj9PflCAdp6UorTNRTRq8es1NU0XilgntBLqaMl0eOXyg6haNwpUkcare/OCArioP+r/VXpaE&#10;juAY2mOoCnUFnh06bQiTW7SHUdbM0oSMSlyF9JXjT9Qbnn3cFSOGekCySQNT8I8+PT9VVmPempRD&#10;HSxR0tMqVEs9T6zK8pQvOJJNJQve2gABOW/r7sNOnjn06pIweVWQgD8+nTA0OVzyQy4DA5TOU1VU&#10;T0tLXYukeXDvNSKv3MJzE/ixsCwEjWzS8fi549ugK4IQ1b5Z6VlJ1QGU0Uep04+XQsY3o7JVcyVu&#10;5M3TYuB7PJiduxLkcgWK+pKnMVaR42C4FiYYpiPwfdorW4fDqFX9p6q9/axKfpyZHPH0/LoVMNsL&#10;aO2FZ8Ft+ipqtjqbK1hky2XdiLahkMiZmgAI4ECQgfj2tSzRCGOW+f8Am6LWvLmWoJ0r6f7PU2qx&#10;5eirppXZmkFPEZJGZyZNbS2uSWdtCcA/QH2pTjwGkcOtTf2IBPefXP59BnV4iMy8METUfSxFlA4A&#10;ueCfzz7cIqOi57hqLqAJHSSydAFaSMKC9mXUCNKgn0lb/kgW/wAPaWUMv2dGfjRm3XQBkdJwUrLr&#10;iuSrm/1B0ODqBXi1g3BH9PbemlPn02CSMjqdTUzKoUAABiFKAkh/7TBmvpvzxe3PvVKDgOrg1oOn&#10;uCiYOGsQDY3BALW+pt9AB79Uk1FAOrNGwzpJ/LpdYykKKpANiyNZxYrcDgXHFyL+3IwC2eNMdeDE&#10;EBagDoUMRELRAi1/VcfT62UH625+vuyo2cZ6aeprQZ6FnEwWUc2DA8EcC9iFJsTyOf6ce3lXuqT0&#10;2dNTipHQhYykWwI4v+oggEi/LXtb6/7H3epGo18+mG0/h6W9LAFj1DVqUkEAgg2+nH5/4j3WoJBb&#10;h9nSfwmIyRTpyCagC1yOCbC5UX5ve9j7szR5CRCnr1oIV1VNB8um+opUJkB4+hW7aVJvyDpHuqyM&#10;uA3TqsCoI4dI7JUyKGHDMASTzwb8kD+ntxW1k6sDqtX1hghp0H+SUm62HOpg39f6W/wv7dMagFsk&#10;dKNbHSKY6D7JqdRN7tYgcccgg/TkgfT2yOrVoeklUS6CARz9dBHAP1A4uAB/vPvzKw6VeK60ocdM&#10;VVYO/HF7lT/ZsBqBAsArH6f196H2dbVlJqT02yhJAoZWDMbKSf7Nv7QHLp/j9QfdgrGpAwOm5VD0&#10;Kg9Q5W0elCeV/WAbGwKsp+hsLXtbn3bw38hnrwLadKjy/b0IPU/UnZ3eW96Trvp7Z2T35vOsMTSY&#10;+hIhxm36KQgNmd25qa1BgcPApu0kzB2/SisSPZnFZB7Zry7lEFiPxt+L5IvEt/L59K7SymuyxAUI&#10;OJY0p/q9OtkX4j/ys+r+lZcRvbug4zu/uKBYKqlx8lK8vVuxq1AJCuCwVWp/vJkaZl5rq5SgYXjj&#10;W1/bU25FYDBYqbWxpQuf7Z/mW/AD/CM/YejZHgs1eO0y3mx8zTy9B9mMefQmfJX+Yl1N0pU5DaOy&#10;RS9y9qUKGkmwuEyEdPsTZ1QiFYod17opg9P5aVgAcdjhLMLFWMf19zf7W/d1509wkt9yuojs/KLG&#10;v1EyHxph5m3hNGeo/wBEei5rXqHOffeLlvk/xrWOQXu+DhEjABW/4Y/BafwjJ8uqMu6PkB298hs1&#10;/Fe2d41Gco6eYy4fZuLR8R19t4XvGmL2zE5p6qeJbD7qsM9Q1r6h76C+3/tVyR7Z2iQ8r7SBuBH6&#10;l3LSS6l9T4n4B/QjoB6nrD7nD3D5n50mD7xfsloDi3jJWIfMgHu/22K5p0EVmbTcen6AL+ABb0rw&#10;FC/j3IfzJz0BXlquhRQg/LrIqgcMASLn/b/S9v6j6j3on04dJ1VqEstWzn/Z64lTyqm9iupSfUqm&#10;/wBb3Iv+P6+91xU/t6ZyG0o4wcgjh0ZH4+/FHt75LS5mfriLbFJgNsV9Djdzbm3VnUx1Fi63IQmr&#10;paePGU8c+WyUj0iF7xRiPjTqufcUe5XvLyX7Viyg5k+rl3O6jZ4III9TSKp0sTI1I46MaZJPnSnU&#10;ve3vtRvfP0VzeWe4W9tt0MgV3arMWIrRUHy8yadWldZfyoOtcd4KntrsDdXY2RChpcDsyD+522VY&#10;clHrLVeerkB/JaG4/HvEfmn74HN92JIuUdhs9rtq4luD9ROfTBpEp+wHrJLYvu98i7aI5N3a43O5&#10;AqdZ8OOvnREzT5MT0+dyfyv+mM3tPKP0dT5zYHYuNo6iowlDktx5HO7Y3PV08TyrgM3T5Zp6nGy5&#10;Fl8cVVC6+KQjUrDj2Qcp/es9ydo3S3m5uvId15fZx4q+CkcsaE5kheMCpUZ0sCCB+fR5v3sh7d71&#10;YyWe3bGm23wU+HJAWA1eQkUlg6k8eBzxHHqlnqrBUVd3D1ltrdtE1NQVHam08BurG19lamWLc9NR&#10;5fE1qtwGjq4WhkH5F/x7zu5r35rr215j5i5duC7Ps8s1u68TWIlWFOBAOfQg9YhbBy9Ns/uXtXL2&#10;9hQIL8I9aENQ1BFfI4I/Z1tAfJHdnYuwen+yt4dRbbptz7/21QJUYLBy0MuSiix8NdFT5Kvp8PTt&#10;G+VbBYgNNHSIR5AlgDa3vkxyNYbFu/M3LO2807g9tsFzOqzyhgrDVmmo1062wXPCteuhO6G/Xb9w&#10;baYVfc1iYxK3wlqHSD8uAA/LonfQf8yHp7K9WUO4O+9/7d2Z2phszlMVndu4XB5qoq8vS0DxvQbg&#10;otu0NJUzUNNlKSYxyRMwCyoy8fT3O3uD92nnK25pmsfbnly63Lk24hR4J2kiKIXHdE85YKzIQGDe&#10;hHp1E3Lnu9tVrtEZ9wNxj2/mWKVllgZHVhpOGCUODw8xX7eqP+4sjsHNdsdlZrqxapeuM3vHLZrZ&#10;kddj5sTURYnKulfJTjF1CpPQU0GRnnWBHVW8QUlVvb3nZ7U7TzTsPIPLezc56BzDaw+HIFcSAKpI&#10;jBcVDMEoGoSKjiesTPdrmDl7mbnXcN35a1ybfKqamK6dTgdxCkAjyqSMnPQb8WH+tf8Arzf8ccH3&#10;Inr1Heo0+HHWRDc2/op/wuD+B/jf3Uig6aOmtCDn9n5dZbKPqQSCLj+g/Fvwf8f8fdc+mOmxCQxY&#10;V006tx/lLIP7797MPp/cnZYI/r/uerWHPF7/AE94VffKP+6jkAef1tx/1aXrLT7swYvzRUHTojFf&#10;zPRg+9tjr2t/MV+O+16qD7rC7C6upews8jKWhWiw+4crmKOOUD0kVOVSnWx+oFvcJ+2/MX9VfZH3&#10;f3SFyl/eXcVlERjumQq1PsTUccOpv5x2r9880ciWMqEwW8sly1P6AAXB8qno6/yKyk9F8fu+a7zy&#10;Rk9Vb0LMrsgBq8ZLTm9iALicjj8ce4Q5cto5eZeU7fwwQdxt1/6qDqRxJ4UNzLqNFjcmhzwrT/V5&#10;5HRQv5d3SO0/9lexGT3jsnau5KrtTcmT3CYdyYHHZe+EpDFt7BxKa2CWSGAxULyrpKgeQkWubz39&#10;5PnTdJPdK6sdp3q6t7faLSOEeDK8YEpHiyEaSAT3AH7B6DqKfaDao7Tlqe8e0jM99dzSmqhiQXIA&#10;bUOFPLh59U8/KCt2FWfIHtOPrDbOD2jsXC7mk2vgsTtqnWkxFQ224kxuWzcNMn7cc2WzEc7vpARg&#10;o4/PvMf2DXmd/bPYb7m3eLm93S8DThp2LusTn9NNR7qBRqoeBJ6xo+8Lc7VPz39Js2328LW8CrM0&#10;SBQ8jd3cFoNSrQV4nj0EW3Nr7j3ln8TtXaODyO590Z6pajwuBw8AqMnkqhIpKmSOCNnjRVhp42eR&#10;3ZUjRbkj3Ku7b1tew7dd7vvW4RWm1QLqklkNEQVoKnJqSQAACSeAPUP7PsG68xbjbbRtdk824ymi&#10;KvnipJNaADzJwOsG4tvZ3aWYn27uzA5vau4KSRoqnBbixtViMlE6EhwsFZGgqFuP1xGRD9QT7rsu&#10;/bNzFZLuWw7rb3tgRXxIZA4/MA1X/bBejLmPkzmvlKZYN92Oe2Y8Cy1Rq/wutUP+9VHmOmVhzY2P&#10;+JuOT/vRFvZwpqKjoLhWqdR/l14MV4BIsSDb6kHghrcWv/t/eyobiOrlGSpjY1pw6FHqTuztTojO&#10;/wB4Oqd5ZDa8ssokyWC5r9oZ5QeYc1tqoY0E2v6eaIRTrfhr+wbzp7f8oe4e3nbub9kiulApHL8F&#10;xF84517x/pW1KfMdCDlbm/mXlG+jvto3OWID4krWJx6MhqtMcRnq7/43/wAyDrHtp6PZfbNLQdT7&#10;/wAmoximvm+66z3nLUJ4ZKaiylWpTEy1esqaOvAVrlVke/vAD3V+63zTyjHdbxymz71yugLMAoF7&#10;br6vGP7VQOLxV+agdZje3/v3s2/NBZb+Bt+8GgD1/RkJ9G/Ca+TYr6Dr/9UzvYfxKzfcG0v7l7q7&#10;VbE43+M4nPLkdt7Cxj5SKuw7TPSx+HK5aSklpnFQ3kUjV9NJHsZCNxG6GYkHjgdR4Ht2uLe6eMAx&#10;moGo5+31+3oEf+GnMNNGPB8m97wte2qq6Z2bVj1D6k026KT0rfgD2mazT/fdR/pqf5OjMbijkyFF&#10;UfKpr+3qRQfyj6B2nXI/LuvoofIVohT/AB1grpPtwqlZa/T2HCfvGkvqEN4gLW5J90a1Zf7GBa/N&#10;if8AAvSqLc7Og8WOQt8qD/D0/wBB/KNxFJUwVMfzexzCCqpan7as+KW70dvt6iKostRjd/1UccjC&#10;PTcAhSb2/HvzRSFAPou+nEOKfsoD1ZNzs4Zo5Y0c6TXJUftpXo/2T6izyLGKHvHZlWsEENPBTVOy&#10;u38YIoIIUghjiaSOvEIEUY4X0j36FryLjZgj7RX/AA06LdwktLt3mWV1ZjUg6f5ECp/PoN8h1j2T&#10;GzLT7q2Jl4l9V481vrGM3PI05DbMlr2+hvf2p1uw1NbspP8Apf8AP0gjS1ViqvRfz/zdBxmevO04&#10;XbRitvZONhfVS78MQVCfUviyG3oWB/1vrf3XvOPDNPWq9OloUKFZgf8Aak9Bdldi9k6aimqus5K6&#10;jqkanqY/74bfyFPLA59R8MlLFMf6gWBB+hvb3sROa1PbTPAdX0RyqWErB+Pn/g6BfJbP7Nw1XUU8&#10;PRO7NwY9XBosli9ybRpJfC44gnoclPHUNLS20lwxEosRY39pJLdQ50EGOnAkcfljpTFcq0QWRtEg&#10;86E1+fEU6If8q6HOr2b8cqbO7H3JsaSfc8fhptyPiHlr0O5MCsrUMmKqKmORISgU69JXWNN7n2oS&#10;A/SPIFAjDj7f83RpymYJObYna5UymF6A1oKDzHVqeSUHJV7EA3rKnSAP0jyvwPxx/vPsUxV8GIt5&#10;r0WXRP1VwaVQuanh+LpvC/Qlxxe35+n15+ot7coSaAdJ2lTDRE04ceska2a/11AAW+lv8fyBz/sf&#10;fhg0PVlEcoOpiCOqUf5gckcvyi2xEYgwg672JThkZfL+5uSvLMR9QFJAVfrp59lXMqgWNpk5DH7K&#10;Hpb7Xov9bN2krV1kTgPKh49XZVEZSp0E+qOmx6/S/wCmgpxa5/K+122mtpbUFezp3di37x3GQUBM&#10;rZP2nrpEBJv9eLGwIP8Arf48+zQnsFOipZUYAO1W+VepAj034+ouCeTzY6R/iLe2v1CuMCvTBLHU&#10;I1AzXj1XR3GlNJ8pqZaplWlWXq2KpMl2iWkEkrzarJq0qrEG1/ZLzOZRaRGNsBD/AIePz6f5NZTf&#10;7prGo+Jn/ecDqz2IdLNVuZaLaE4+4kJFRJVSHR5GBteOPj8A29huGpjjbXTA9B5dVlaYzSJVjRji&#10;nz6X+Gh+Nd4/v9gdbZO7XdJjWgyAAEFzBkIRwD+Le96UJzOB/tx/n6VfUXS6QYHLeXYSR+0Z6Qfy&#10;j298O8r8bO7a/H9HdWY7fuA6w3NWbC3PisnlKbKYjc5FImOr4YKrK11LUVSSMQg0JcEgkgn2bbU9&#10;ql0sdxKXhIyMHy8vPoO8yvvAsJJbFHjuSygHTpHEegyKVrXrX7l2zA6oTQhHEMerRCoLPpUPq0KQ&#10;zMeD+Lew/Mr630AhdZ/Z0N4NKLEXddWkV4DJAr5Z6a5tuQRtJaicfl1ELWuRxb8MoPF/x7afiuqv&#10;Drw+JiHBWvy6UmwNo4nI702Xis9TZFNv5Pe20sZuI0M4o6v+A5PcGOosuKWplWSKGf8Ah08mh2Uq&#10;jckG3ti7cx2crwSUm8gwqD/s9G22R2b30f1Cho9DGlaVIFR/PiOtjnOfF74IYAy4PYG3uxsFjsbV&#10;1kNGsHcEtejRrUSKrvTVFHUwAt9dKHx3P09nNpbjwI2larECtRT+fHoEX+6Xb3lxSBEUMQNI8hwo&#10;D0DuW+N/S0k7DC5XsCKEsdC1WQx+Q0rz/bNHFfSORfj2+0MK0ppJ+3pNHfXUxq6EgD0oa/l0G9Z0&#10;Xg8LUPPQ5nMt4TqplrKOKQG5ABBiRE06W1E/19tvFAxUs1CPKvSqO7YKwSLuPGvH9vSNynTm3a4a&#10;v7wVX3UmRFTW7lkxuRNDjsaZJYpm/h8Iepyc85RBHp0ugBuLfWg1M0oZKvTABrw4kngOrmXwVDNq&#10;SOmTxrXgAOgmzPWVJTzTCirJJqcaY43rabxzym13LiIFFBcekA/T3V4ozpAUk/Z09BdEFi7EA8B5&#10;/n0iK/YiF3tLENMbOGVQYyqNZnZSqt6GNrce2ntlNCzVHp59Kkulz2sKH0/zdB3W7UqYZp1papWj&#10;nujgaljdA17SxatJVPrbn6XHupiCdwoKdOrIt1GyNXHmek9T7Zx9PkEbNipqqMO/mFHURRzqGIs1&#10;N5bwiVOCA/DDjg+2nRWPxEr+zpxH8NAtV1+WemnP0SGUPDPLkUpoyIamplMckkINk1xSSXjIBCqF&#10;Nrjj3Vl008MY6ajkZatKqqT6HpD1FIIvTrUl+XUMjaWuSEbQSASxP+2590CljppQ9KomU0ow09S2&#10;w1CYFlilhb0hyPJ55BIVOpPV+b8AD6e6HBJKGvThZy5oRQ9YkpaSjpZZmnIqHWNBSaBp8Mch8rSO&#10;4PjluRo+nJN7j3sCuaGg6cmMZSJIU7hx6apKlBUBoiU8VjI41km5JEfPpBQG5P5HvxYDplY24jrE&#10;mgwvri1SavGglNzGrNqHhbgq7hiWJHPuhoT8+nQKDuPUPxQxmpi0RNGygI7nQVj1JqjhPqJnutuO&#10;Qp92SNnJCrWn5dbPdSjdZzjmIirUWCnSRCqLTnSyLGvjJlViWWSS1zzYk3AHutO8rgMOqYSupup+&#10;N+/oa+iydBK9FkMdNFWUVXBHE08dZBIJqeojWaOWJ3icagHVkJ+oP09veAWAHEjqhfSSadp6VtNU&#10;QLQPSVmKlrayfPSZivrRphnqImpWjOM86RtNTxz1srzz6AAxsqgWt7usTFZVp3+pBx9nTY0SvGyy&#10;aUA4A8T6npxqq/B+T7zG7NnxLPQ0VJXGqrGyCfxGNZRkarEE00Jx2PrCyNFA5meEobudXGlhKqFb&#10;uP5/z62ZkQEFgTXyOekrm6uuyVTTTTpIzQ08dKjKsupI4ySrTFrtJMQeT73JqIAVDSvzp1qIM7F2&#10;roPCvTC6yIfLJdWZbEkMBYN+PoL6T/r29tGNxk/z6UsBQGmesVJuDL4Oopslh62rx2Qx0rTUeUoJ&#10;ZaKsjmfWheCeErUQqUYqSGvY+6ajUGlaeueqq9CW8QgkeX+DpC7px+S3VUJk8vm6qaczSSu7QhvP&#10;PUy+SolleWVpamWZh+5IxLufqbe9vJJIO40XpuMRxOAEBT0Pr69Q6bbUFM0ztkJRU1CxRR1H2MCg&#10;U/kvJCD5DJCNIsDFax/w+tFxUg4/b0pafTSNIsdPtVt56zD/AMOnyKVNFStU1UhjxMKVEFVXaWkS&#10;qlEyNUeN41EbsWsvCgWt7oQJBVWH7OvNKTo18KUHoOgmy2y3hkuMiurUxVmp/wBxwUCqWIl1Muk2&#10;PPH09seBqHcTWvV42CKwPTLDtOemFlyMAjVytvt5U4YFrg+QFmJ+oP49syW6tRGQg+tf59K4b0IN&#10;MgZlHTwuArYI/uKTKIrWPgRDVpIlRKrRvPTPFKohLqfUB+r83t7vDE8bULDGOvS3KTJIGJ0+lB1j&#10;GFzawxUsuUikpoJjUxU+usCR1M1jLIHJJ1FhcXJN7+3XFKlH7vl0j1IKdravtFOlDQVO7KMCIZSl&#10;nVqlJ5C/k8+mOxEbO8ZZaZ09DBTcgf190Z2jUqjnV+R6cVbfxUYQ4Boc8a+f5dXe/D3JwpjOvKio&#10;qKWlkrNp1IZZJ0hgaraSoXxQSSMoVGjHpVjqP+ubezba1kMMbtn9Qiv5f5Omt1ZBJeRLQAxdv+Do&#10;/Fakc5emrIIqmKwJgrIldEYfRo1e7RvzcPGQw/B9jJBVUdc4GRmv29AiMaNaltLV48OoKNXUY00N&#10;YXhF7Y/MSzVVOn48dLlEDZKkA4sJPuIwPwB7dZVWsmnup5f5umnarkFiwPn/AMX1LTMQMyQ5FZMV&#10;NIdMf37xiknPH/AXKxk4+cMW4DNG39VHv1SFBI/kf8HHqpSpNDT7enVxYAlSptdQSCGX6alIBDqe&#10;fobe9CVKgauPVjEwGFNeHp/h66V3X6E/4AX/AK8/m/192VlcVGR00exipwes8nhrqZ6Ovpoa2idr&#10;tS1USzRE24cK1/FMv+rjKuD9CPfjStSM/wCHq4rxrTqXDDkaJUTGZQTUyrZcZuRZshTxhRZYqPOU&#10;xXNUcYAsFmFWiC349pJUCtXA+XE9KRMpTQ6aj6+fUqPcEFOY0zMM+AlkcJHNXlKnCzyNwkdNuGlD&#10;UILn6LUCmcfkX917qnRUrTypX8+mdCkgJn5efSnjd2UKtmSqS2klHpqhLEm5ctTVMNubnUlv8Ofe&#10;kq9SPL/Vnr0jFHTXGVC+Z/z9N8WPxlJKwxO4MNt+fX5JqWj3LtifDMQLu9ZtvI5VsfEefU8TUrL+&#10;CPeqUOkrn7DUfs/y9OM61BqWWnn0oIoN0Gkesm21LncVGru+f2LNHuGiEa3vLNhoqqavhCjlmp56&#10;uMD6e2wwD0qeHnj+fXgIGoJHIkI4Yz01Q1uNySyLjq6mr5UB8tFE7JkobCx8+Kqlp8lEVtzqisP6&#10;+3C1CKgj/B+3q5VY1ahUqeHGvTFVMEZiOD/qeeD9CCRyOfx7ckkWQDLVH2dJdNPMHqF93pIBXn82&#10;Nrn82/xPtkrQA0NOvBqGhr+XXP8AiCjnkH6WBtY/11X5B93iVQAS1B5f7PVfE4ipp109eoW1z/W3&#10;0PqPIN/rYnj3sqNZ7iR9lR08CXWqpXoI+9zW5Xpnf2Fxm1aHfVdmcdRUB2ZlanJ0mL3JRS5GnOSo&#10;8lVYqWnlpKaGhSSo8s7/AGcLQh5lkVfGzkDLF4kkmFAPl5+QHRdfK8sSRxxjUXFa0oB5k19Otdb7&#10;DJVxzX322KiamxdbJkdwZLKYOo++xaVEeQxVLR1WSq4oPHjK66JTsaZKWplCSDQwFwBeeKlxOHSk&#10;hYnHAD8uh7alEtIGju1ZAKaqjuI406g1GfqsnNUNS4/bOPhmjoIKivpMFicVX1tPh8SuJxqVUtNA&#10;kVY9HSjUH0GR52aR5GZvaASOMaz08VVwGZ+Pzr/PplFX9qUSA6LeuQrGX0yyWUzSEeuWVkUXJJsP&#10;dQaUJ49N6mDUAJj/AD/4rrNHmWgKyTCQ62l+imzNpB4B9Sqij1WPt5TJIxKkjHXl0kipoD9vTvR7&#10;hDqskcjKHlJ0gXLLYKGQ/XxW+p/Fre2SSft6cY8BUdZ6zIVJHnhbWv0kBZiwIAAbSCoK/n/X9uJJ&#10;oBBFR1SSESUZ27eoseXqHiaWeo8EKMoMQLhZm1sgkKMx1Fv7X4H49uLK7mmnHWiiEAD+fTkcpLXx&#10;zZCghpoGoVp5K9I6yCmV/uJHjiehxzGOZokYeqOLyeIC7HSeFBkkIPdXqiwxISSuD+zqK24K8Au1&#10;ZOhCSXdEUlllGkxeM38iOFF1Nxx7r9RwQUr06i0OKdS8nu6rFV9/K2mXITE0lLTmaeecgJGWpVcy&#10;TSBZeCb6Qx0/ge7rdLXvFP59NiALXw8sTny6UeLwHZ+6dbRxUe08ZrSM1+bUVGVnBPjWRKGmMkqo&#10;p+mpU+oN/dxI7miRH7TgdamhjGoyFXp5L/n4dGC2d03tuBqZ87LkN41sVneTOMI8U0gY8piaNo4Z&#10;VBPBmd7gcj2rS3ZgfENV+VQOilrxQwMUIUj8z0bvblF4aWjoacJTY6nTTTY2ljSno6TkFvtqKJUp&#10;oEB59CgXJJ9mkESIKImkfLpNNIrVLks7epr0Iq0QeIKFH0vYi59HBN/8Qb29qeGdPSEKqBtPTW9I&#10;kavxyQf8RYi4+n0UD6e9muD59aRmbiKD9vTRnabTtemlUAX3HXetf9SMZR6ENwCQmo88WLW96VaE&#10;gfb1a5qwtivxDH5fPoJqiAkSXZrgkjUPofpcC30/x596AOrAx0laMpQswz6HPSLrqck3W6Em4Orn&#10;08Em9zYn/G3ttwDUcR0pikYLRO4U9P8AL03SUMpCyzBBHIo0aRZiFex9IN1AIP1tf2m1KG0DB6U5&#10;pUnPWaCAKwUEMwOo/wCN/r9bD3brQqOnejhIkQn+y17X4sPqALfj35SoI1cOnGlUAAcfka/4M9CD&#10;QKJBHdbDgtwT+ALk/wBoH/e/bumpqD2/LpyTTpDL6fn0ImKRNcaj+yptcX+nJvbgEL/X29QhTnpM&#10;zkqFI4dChjQdUdrgAAE/Tg8BePrx78OBqOmwK8V6EbGIrBATpOkcAcheTa3HNxe9ve9bA1pnplyq&#10;Gnl0tqSNRHb6j8fgj+v9b3Pun28emXfAYNjqWEe5ANxYf4X/AAef6i3t9QiKrSL3Efb1RvDZVY8T&#10;+fTXWqw9WpQRcNZrXUfT0mwNv9a/ts6GJ0A061RACACT+zpH5O13tf6WJ/pq+pv/AMU9urEQBU9b&#10;1uopU06QGRsPoeQp4sDe/NwSDc/4fn3d1JHaP9X2dKlkAVcE1+XSDyERkuVU+kav9YH6hRxYAe6o&#10;DxoK9aeTQDR+7yx0iK9PGxU6lBuTcXIBA9X9Cfeny3cor68On0dZFqCD6+XTFJ6SdRJv/hci3AsO&#10;Txb3QKW4U6sqjJqK9NknjLkKwQKup/yAFAubnhQF+p4FvamNJGUIFJLGn59OAnKCXJ+zo8Pw8+BP&#10;aXy9rodwRT1XXXRVDV+DP9sVtGfu880TgVWD6zxlQi/xrK2Qq9cwNFSk3u72BNpYrbaNP1sfi37L&#10;VYAeH9KU/hWvlxI/Z0Y2u3EqZLtiFrUDzP8Asf6sDI2TNsbT+M3wQ6WqIcPFhOputcZo/i+eyT/f&#10;7w37nAlkORrQjZreW58g4PjpoQyRkkKqION7Ts3MnOu/Wm1bRYS3+/TEBIol7I19f4Yo1HGR6Y8+&#10;mt633b9psJNw3W5jt9vRckkCtPIDiWPkB8vt6pp+T/8AMI7J7yGT2Z1z/Feo+oJ2kp56Wkqftext&#10;80XqUturNUratu4qqTn+G0LhyrWmlb9I6Ce0v3ZNg5QNpv3O/hbtzWtGWOmqztm8tKHE8i+bvVAQ&#10;KKePWGvuL777hvQuNs5YZrXaTUNJwmlHyz2L8viODjqvqCCCKKOGGGOCBT+3DGoVFJPJsBdnYm5Y&#10;3Lfm/vKY1NM5Ap6UHkAOAHyGB5dY8SzC4YyyOSzGtTUkn/D+3qWiaf8Ae/8AebD68/4e9E/Pq6d2&#10;py5P5dTsdja/MZCiw+HxuTzeXyU60+OxGFoarKZXIVLmyQ0dDQxy1Erknk2Cj8kD2kvL2z221nv9&#10;xvIrexiWrySuqIo9WZiAB/M+QPSzbNo3DfbyHbtrspZ72Q4SNSzH544AeZNAPM9Wa9FfywezN5ih&#10;z/eOYPUG2pQlR/dTHfa5fsrJQtZvHUi8uI2ssq/UymaoQH9APvE73C+9ny1s5n272+sDu+5KafUy&#10;ao7NCMdoxJP8qaVPqesm+UPu3THwLrnTcvCj1Ai3hNXPyeT8NfML9lehW+dHwp6f6s6AwXYHT+3K&#10;LZtX1vmoKTc02TzMlRmuxtubilgoppa2uydQsmc3FhMp46iFIU1eB5UQaRYRr7I+/XPu++6EW0c3&#10;7xNuFhuiFFiSOkdpIvcjpGg/TjI7XYk4oTnoee5ftdyVByHdvtG1WthdWA8RJODvTirscvq8qk5o&#10;adAd/LE7LOz/AJAZLr2sqPFh+4drz42mikkCxJu/agky+DcKfQZaygNTTgn68D3LP3s+Vf3vyBZc&#10;zQQhr3Z7oMxAz9PNRJPnRW0t9vUTfd55g+h5jvthd6215FqStaeImRjhkYP2dWMfzEF7Dx/x1n3n&#10;17vbdmzW2RuvE128htPKT4mfMbOyzHE1P3dTSD7tYsPkZoJwYyOC1+PeJXsLNy6Pc7aNu5n2a0vb&#10;C+jeFBOgdUmpVGANFzwJOKdZN+4drulzydvI2O4ki3aNdaGNirHTlhitSRUCmehF+EG+t+9jfG7r&#10;3cXYIy9TuynrMxgYc3m4JaXI7pxGEyAiwO45hPHDLO1VSOEaoKjzGLXc3v7Q++mw8v8ALXudzLtf&#10;LphXZyiS+HEQ0cMki/qxLQkABqkICaA0GOm/bm73m85P2affY5F3PSQ2sEMaGisa5qfn1QX8qq/A&#10;S/KHvnI7FyVIcXD2pkazEZXEPFJTUmfo1x1TkamjkhJjc025oZWuvpYgkEg3957/AHe7Pcz7N8q2&#10;vMNqwMkEihHFC1s7MEwfJkJ4jz4dYne+t1bw+5c11tJHjQxxFiDQCVc54VxQ1HHh1d98W/nP1p3j&#10;hcFhN2bhxnX/AHZSUVJSZvbueq4sVjd0ZGngWGbO7MzNS0NFXwZMp5WpS61ELsylWABOFXuz7A81&#10;+399f321bZLuPI7uzRTQqZHgRjURXMagspTgJAChABqPLI3kD3b5d5ts7O1vLxLTmEKFeNzpDsKD&#10;XGxwdXGnEf4Be7j+JnQfdsc02/8ArrG0m4qmJvtt97QSLbW7qZnuVrIcnjFSjygVjqKVEcyP+fcf&#10;8me6nP3IrqeVeaJ0s1PdbSky27UzpaJ60r6ihHl1I+9cv8v8z2zW/MO0QXcDDDMBrA8irjuB9KMP&#10;n1rx/J748Z/40dnVGw8vkRuLCZDHJuHY+7hTfZ/3i21PPJS/5dSqTHSZ3EVcZgrI0JQtpdfS4t0m&#10;9l/dqz91uXZr42otd+tXCXUANVViKh4yakxvxFfhOPTrCD3l9rouQ76zvdqld9huydGr443GTGx/&#10;Fjg3E8Dnouf+P1/wJt/sfcz9QiaA1rX5Hy+3rrV+bAEXIAvb/Ejn36n7OqFjXKginWRSTYsx+lxc&#10;f42v/S3HupAz1uN8sr1Ap1b3/KVt/fHvcj/njdlAf0GrO5E2t+Dcce8J/vl/8kr2/FcfWXH/AFaX&#10;rLb7sdS/NQ1YAjx9vVom0tlQVHyR7h7Nq1s0WzOtOrsVUuFVYaGjoqjdG5GjkP6dEldEr2/pY+8L&#10;73dmi5J2XYofhe9uLuQDzYfpQ1HnxNPt6ylNoJt3W7KDWkPhgnyqQxp+QHQe9v5mo3/8Nu2sxjdU&#10;k2+9obqpsOv9t485u8YHDRp/qvLTiMrb8N7MNktht3uByxby/Da3lszf7RBKxPpxz6efVDcPNt25&#10;yK1VaKRRjNeB4dKvfebx/wAXvixla+k8cA6l6koNvYGMFYxPuuTFwYTExJxzPNuCu12+pKk/j36O&#10;O89y/cRYQS11ve8MTnIjeWpof6MY6asFt+X9jSSdgLWztdTHAwq6j/OvWrgfKE11k/lqD5KmuqpD&#10;ZpamVmnraqVj/almd3Yn8m/vr9t9pBt1jaWFogFvBGsaj5IAoH7BXrmlzDu0u/b9u283D6mubhn9&#10;DQntqPktAB6dXo/y1vjf/cvakvyE3lj/ALfdm+cZPSdfU1aqpNtrr9iXrNwkONdLX7rMOsN6WShQ&#10;fhz7wA+9L7ojft4X252W51bJt8ga7ZSaTXY+GLGGWCuRkGU/0esxPYnkMbNtR5o3O307ldrSIMKG&#10;OHiCK8C3r6VHp0a35gUuxsz8Y+2d1bu2vt7dyYPr2vyW1a/OYymqa/G5av8AFRYDJYrJSIK+hljr&#10;a2OaIpILkC4IJBgD28uN82znzli02HdbixvZ9xiifwXKhgWAZXUHSw8iCCOPU+3r2dztm4R7jFHN&#10;tvgOWSRQyEAVJINeAB+zFOtXzxkLGjkvIqIHY3ZmdVCuzf1LMLn32NQlRWteuVt7JG13cGFAITI5&#10;UD+EsaD1oBQDrJJS1UNJBkpaOup8bV1cuPo8rPQ1UWHrcjTqj1OOpMq8S4+evpkdS8KymRbi459t&#10;C9tGujYfVwm+CazEHXxQh4OY669Joe7TT59KBs+6Sba26ja7ltqB0mYRt4QbzBcAgU8/IdR3Uhue&#10;B9Of1D/g3tWrYA8+iAtcRTFSR4Xl8+uLIro8UgV43FnRgGQgfTUGFr35B+oPvYwwdcN69KlkVuyh&#10;qfl1/9a8B9oZSCRPBj6+UoI1ZBj6pZNTgfREiZHC/wCqB9jcGOlS3+DqNCQspJAIrTPT3S7ZzkQX&#10;Xh8movyVoahtIPIUlY2ALA3sefezIlNKsKdOFye40K9KKl25WytHCMTXSzOQqJ9hUF3Y/gDw3uB9&#10;f+Ke61BPxCv29UqATJq0j+X+r7euNDBhsnBJVYqtxOWpIquroJq3EVdLkKWPIY+Y02RoGqqRpIDV&#10;Y+oUxzIrMY5AVPIPvfH7enkkVlVwW0twNOPzH+qnXGfDUx/3WtubH6Ef7H68X/23vxr59eeIlTpO&#10;ekhkMPTrqAiUfX82t/rEW5/3r37H59M6QMaa9IevxcS6rIAByx+pv/W1+D718uqMoXgOPSIrseFL&#10;EKCt9Nrc2+nJP592waY6cWhoNfD5V6SNdQfqKX5DAC59X9fza3+9H3WgrnAr6dbpItdKBqjz6p1/&#10;mLQsfkB8O6JmlJORr5/GCZCS+99rQ3UNq4TxnURzb6ce1NwoG1OSoIMgp+XRjyHQc437SR/qizYg&#10;0wPL+Y4dHPyYY5CvNm1GsqSSLcDzyAcD0/T2cx5WDVTToH+Dp25b9SQg6hqPl8/9XDqAoHBOr034&#10;P0Aub/j6f7172Wox0npK4c8AAOssaAtwTxxa45+vPP5t79UkGpxTrwkqqAkYP8uqQ/noin5dYVCr&#10;Ow2l1XTkD8GbLVTCws2ol3ub+y/mIVtLQSf2elul3tmFTmLd7iCpYygGpxwb8+rxa0Ba+qVudApl&#10;uD/qIIkHJ5GkD/Y+1toVFtbhAdOgeXXt2Eb3d0xBJ8Q/LzPWNQb/AF+ptwObE2JYcWI9reKU4D59&#10;Io1pUaCP59SAnJsTZhp/4LyRfjjn6+6+Rqc9U+mNdWqlTX/P0Q3NRCt+dWzKDVdZt5dOwhCFYSJE&#10;VkZGupDLJKTwRYgcj2Q83E/Q29S2Uz6cejj2/i/xreZAoI/UrivBcH7Rmh62Pv4dCa2pP2lMCaqc&#10;FhTQIQBK4aw0AKLm3spighMceqJeA8q9E0zOJXkWRuJpnpc4rGRjSsaxppswCU8Gm/8AUq0ZDEf0&#10;PA92+ntySfAQH7B/m6ZMlwSSJXYf6Y/5+lJndi4DsDau4dhb4weJ3TsfeeGq9v7u2rmKClbF7hwV&#10;bpFZich9pHT1opqgoCxiljcEcMPb8f6LB48OOBGCPs6STRC5Twbg6461AY1BP7ei2H+V3/L9qkVP&#10;9lQ2FTWVbDG7g7Ex9tFgugw7vBGki1+ePac2ytq1ajU5qT0bDdr7SKOq+VAi0xgYoek3Wfykv5fM&#10;1TV1Unx4nYVT0zxUSdp9nU+PxRghMMv8Kjp9xpUJ/EHtJP5pJQZANGgce9C0jWh7qAUpXHVk3vco&#10;1YVT7dCV/wAFP5dR8X/Kz+CO1M3iNybe6GrKTLbfy9BnsW9b2p2LmMbFk8VUR1dBJXYXL5uuxuUp&#10;oqmJWMFRG8LgWZSD7pLY28qGOWMFD5U6tBzBusDmVLgaiKDtX/Nj8ujDbj632dlpZp8jsjYs0szu&#10;8jLsvbVL6nYsdC0eNhSMKx9IHAHHt1LK1iUKkI0/af8AP0VS3d3LIZHuW4149ArnOlesJmlM/Xu1&#10;jqDXMGLSm/5B/wAlMI92NtC2fDHVFuJhqpKwPQVV/QnVcUks9LsumoZWXS0tFXZSmVV+ulY/upEV&#10;P8Le9lQtCgH7OmHeYFQZGKnjUnoOavo7rnFUmWxVHgMpTY/K04p6lqHc+cpXUCUTq1JMtS/hJk/U&#10;Bww/p7tErLJ4qyUkpTh5fs6USOHgFu6fp6gRx4j58egmyfRGyIUmFO286cPYELvPJzDgCwRZopF1&#10;ED/X9+a3MjVeUn7B1dLvTSNbVS3rnpB1vxykyQq5sFUdhN9hDHkKh13rSU1RT0lnb7tYa+kUz4+N&#10;Ij5HGoA/X3oQRAgB6seGCen6TqGldgFByK0p9ua9Arnei8fh6ysocrnewaetJj1pLm8ZNNTmcLMs&#10;it/DZYZEnjcWYEix49+MSECqin2dOJPxCOdQ8/ToiHZcNftLeO4dtUG8cjn6LEV0dLBXZmKjjrpG&#10;eGGYrKaako4pjG0oVCEBsOeefaW9gNsUVWBZlqccK9K7KRbuJ5JY2AQ0rWoI9eg+GTyEkjCqn+4k&#10;0smqWNJFQN9SEZdMf0sP6fn2hpWlT3fs6MPDgdAUWn5dQpJq6W/oZ1jChJBFHGUjF9QsFAlIA/J1&#10;H3VhJnRHUjrYMQIBcA9coamZY9Z+ikKy+IAX1cG9rWYfT83491ViQ6slGp0sQKFAWnWCpqJ5k1HQ&#10;5CltDRK/DE/sqVswWw/xJPtsKxQkcPTpO69wqSBXy6bkgLSNNNHpYkhoRrAYjSQt9Vxx9bXBHA9t&#10;6HajaMdOhgq0BqPs6zSIZGaRoA7mRZA2ojhQLgnUfpYf092ETsO1QT1TxUY0aTA67iopTNBIIyEh&#10;cyMCzAysWBNjfgkf0Hvx1orKUrXz8/29WUliSpoo6V1LRNXzlEMgQksxlNlSP6ySy3KxxxRn1MxI&#10;sLn6e1CrTTQdxH+r9nTZRtWRXI4cflQepPAcT1sHfyoP5SW1PkTjYPkb8o9rz5ToYxVVF1d1nlHy&#10;mLj7jyADQVG+9yCmnoa//R5iZdSYqmRkGSqFNRIxhSNJCSG8ud1uytjNp2uJzqdf9FfgaH+BTiv4&#10;mB8gehxuVnY8nbSsO5QrLzbcqraGoVtIyNQVlqQbhwQzgj9NaL8Rxd2/8mz+V+8gkX4ddcxPc3NL&#10;lt8U2m/B0iHdaKAf6fj2dtAXrrlY/mw/wEdAdN+3NQfDliAPGkcf7cqem6b+Sz/LCmBUfFXCQIdX&#10;FJv3tCnVbix0hN6DTwbcfj35IFjNUVa/Muf+f6dWk5g3AmkkoOP99QD/AKxV6R2R/kYfyw8uzU0f&#10;x7y+Pdjy+K7h7aoZIlVSS5dd3TCGMKPqwsB7XtczpHU+EF/5pj9gzk/Lj0k/eE8p1aBjJ+BR6kk6&#10;KAAZJ8hnh1qr/wAxTb/wA2B3GnV/wP2RuNsN11X5vFdsd1ZTtvfW+dr753THEuP/ALgdeYTcOWyu&#10;IrsHsfIRSS5DcEIiWasvSwGVEeT2Ktz2G32HYQ3MDD+s91oeK3VQrW0Jz4twQaq8opohHcB3PQGn&#10;RBt+73vMW7C429/D5ZgDKZCAfqpMZiGlaQoa/qcZMUApmuLLU89OxSSYT+fQweBnEQUpq8KawCvi&#10;BF78gn3HsjHirfy6FixRDCsTnzPTRUTORZBINIHBJOlQNJcarqb+211BSK46e8IMakcOpccwaKSn&#10;NP5JpNBp55AToAXXKkdjzIwXm/1HvxPHrbUYDh1AaaSIlSXkOkaZHsiENzpKKAQT/X6g+6qAq5AB&#10;8+rg9hXSv20z+3psyEbzQF9UrMis5UJqsqlb2/JCH+nv1a1C0/b1UCpC9JhjKpdS17KpIIAvzcmx&#10;NlPP+PukoqATg9ekVVNFao6zLI0ADeX6AkxFWbVwCPoyqSx/p9PdlWMp5Hps1xTpxGmeKN3cNMHt&#10;GY1KuWb0hZAGCnSxsbfT21pcEqGpXrbLUUPHrJHjpi7gnQqgqSjSESaWu2tTyi2HIAuR7d0ZDO2a&#10;U62muNkYGuf59XQ/EimhOO64p5aWmlhOzchHVUs0a1FPJFLr8gEcilTGAAbH6H8+zPbkVIlXUaiQ&#10;UFePTu5LGyXD3C1bwxQg8PPy6M/2h2Tg+oKHDTUuNzlVWZ6aujxmIoamkrNuQ/YJE08uTpszKKqh&#10;ppDKAn2Mqve9lFvY1aKMQvcvJpAoBQZJ/L/L1H7XWq5W1hQEHNTn+fSe2X8j9u70zOO2++ztz4jK&#10;ZR3ho5KD7fPUstTFTPUyBaOn05FYPFC5B9TKByD7Qm+hjCGQk1NPSn+fpeNvupI3kgKigrT16HKg&#10;zFFkC8VBWUlaz3WaiBBqV5s0VTi6qOOpDL/aVoiAfa4NVa0IHRfofuVst50zT9nXKOkWB3/h81Ri&#10;CbmSCkKyUDtbhpsTVCSm4/5tmG3uvhKQNZ1H18/2jrZeTSVrnyr04JWZGKwqsemRC2HnwkyRzsot&#10;62xGSlSWR/8ACGdx/Qe6+EyiiyED/V59UWNHasrUPU6iyNDVSmGCpUVN7SUNSklHXIQbkNR1iQTE&#10;g/XQHH9CffmdRQtw9fLpwoU+A1HTwZ/ESCGD8XU31i3AupAYfT36jP3LQ/l14iNQOOun+rz6kwVL&#10;epSPRJqSSMgNHLGQLrNG4aOVGBsVIIt9fbMsVBrUkHz/ANjrRc1OfLpM7x2Q26Nlbv2ntrcNfsKs&#10;3ZgK/DrkMXHHVYeFq5AsqVeAqlkpYaesRTDLNSGnnjRyym45raz+FMkjCpB4+Y/4ry49UuYXuodK&#10;v3VHHgc8D1WDm/gx3PkqHMbey+06Kro6xZMfQ5jDYDZ25MFX0M1o1qM9Jg94Umfw8cMQLMPtJ2Ng&#10;uksfZbdXF8JnljdmFa8TU1/kOhBAm3zxoLibwjXI/CPs+XpXh06bC/ldPsbdWB3L198s8NtzN7az&#10;WNzNIm2+vuxNsZKKox9TFUSUf92qvf8ASY+sp5FRonjqKV4Z42tItiR7TNBeSHXIwDNnLV/ydLYt&#10;02yzJBtmkGQCAufnwr/PqzjPba7EybuMp3Jj66QuzpJkfjt16lbCWYsPtKul3HSV1EFZuBFKoHsx&#10;gFyiojeET61f/BWnRJJcbfJK5MEwibyBUH/jvQeVe1e88Q8dRgO7tp7xWORmba/Z/UdJhsTVxiMh&#10;KGk3tsvcU+58IXmsBLJDWRx31FSAR7dX9R2SRVHzWtP2Hqkkm2qhCW0pJPEsK/bgAddYHsIZeHJR&#10;5baef21mtv1kWO3Zh4JIdyvtvLSx+aBKtaSOkyD4bIw/vUFekMlPWQEMragyrqvhyiN6E0wfUfLj&#10;nplni8MPE1Y3wK4+0GlQD0paPN4vJFlx2Uo6uT804l+3q0bn0NSVgp6ryXP0CE+3G0HAQinHphYZ&#10;aVeOi/b/AJupjPNcKylHsP1Agi45PrAv7dpGBQ4x6nrfaSQjEL51x1mo5pKabzRFXniEhgMjSLCs&#10;+h/CZTERK0UctmIH1At+fe1AqjZ8OoqDmvTM8OuBiKVOK5/w9a9PyE2TufYnYud2pvXfGL3ruHGL&#10;DmcvuDFZAyZOq/vNJNmabEbvSKslSLM4RJNKU8gBjglVrXe4BnMcDR3vjCqrLwFKUpxp8ujzYLm2&#10;ktXtbeAlocMaVDMfOvmfXoAalHlVEGhDECo0GMT6dXk08NoYScfXkD2QgFiAMno8aJVIJNPPiadc&#10;YKKsZQ7svkCEvr0lpEYW0oLG5I5/PHt/wARQE16vqVQRxHT5gNq5fc2Vp8PQiKSokFVWtDJVQ0cE&#10;VFjqeTJZJ3qKmSMCKGlpncqrB2tpW5IBcEZVaKKscdM6odfiaO1PXpd9kY3YuSzlA/VuHSiSXFQH&#10;c9BiajOZjDU2fhpaUT1uKyua8dR9rlBIZp6WKCGkopfQjPfV7ce2ijiUuCJvSvVYZZZ3kcGkHkNN&#10;P8PSDpaeeJI45Y2Hj9Lv6iutDpcAMFYJ/wAGvYe2fp9QJ4fLpQz0YBaHrDkMcgpTMQqC5/zkjJHJ&#10;fVp0lSGDi/44J9siORGJoQenykZUFW/UIyOoeHxOezIlgxOAytYyQyrTVjCLFUdNMq3iqKqsyKKJ&#10;qWGzh0iPkckaePraMAPxYn5dMFGNRVAPmT/gHS0xvWuUqPsxm8r5okV2kosRAacDyurMk2VmUVEi&#10;pxyqDQPSLD2rW31ksxIJPSW5uBGwSEAmma/5PToZto4Ckw7eGkxVCEaIwrUyUyT1dOTwXjnlZ31s&#10;RySSB9bXHtULdYzr0gt69Fxu5qlFfHoOho2/i0ha7KxEwVZCwtcHgHn9RFv9f2pMIeKtO4dehuNO&#10;JJKJXhTob9s7Zlkp5Volmq8ilNVSCkgp5JTHQwR+aWuqJU1AU8EQOsAaha5NvauFmCaXUBj+fSSc&#10;26M7QoaHif8AN0ZwdbUdNtOh3tg6utj29UN9k8O4DQ0uXmraZ4qeaWhpqVjHV0dTOzNEE5EYu1va&#10;6BSf0zTXSvyp0WTPH48bLVVp9v7eokGPV4wwX0vZlIHBX6A3H4On/bj3cqAaBh+XT50jjnpmrceU&#10;fhbXH1IsGDXsdIH0I/3n3ZkKjVTH5dNhiG0kUPTPnKIDakF7i25KyRVI+pOKoUIP+xX/AHj20tRI&#10;xAxp6UMXomkLo8/XoGaqn0mQWvcm9voSb8X/ANh79g9I5SqH4lpQ1rTpGZSnPDBbOXsbD02I9IUG&#10;97/7f8+2nOkE8fz6VwMjwKNQp8umRw7gC5IJ0MbAsCB+hrX5AHtnQTQ46eMYVVYHruJbEa/wzrdg&#10;Q3Ivb/WA/H4Pv2hvTra0xUtp+XTtRwCWS6/qA5sfVYGxA/Fubf196C1wVPW3VEIKZavS5oFPoS9j&#10;cAf7TyCo/F7fke3R8QUAgAdUJLEalFehHxAte62uNRubk86SD+CSf949uU49w6bcpWieXQk4l1Yq&#10;uocC6/UD68/Tkn/e7e7J5kdMSuFABJB9cdCPjtZVT9LWOq1mIPOn/Y/j3ptI4dM9jgk+XS0gkOi/&#10;pay8nlbc/gC5Dc+9IFLAHpplipRT3dSC90FuSb8Hg8n88f8AI/ak6ZO1SBT5f4OmHXSRq4fLptqW&#10;Ya725FgW/B/BH19+kRNHccj0xX9nShAsnw4UdIzKMAHF7tyCPpfni9+CP9hx7slNIoMdecEaQ3D1&#10;6D7JsAzAXB4DLb1X+nJP10/X24e4KK06diRTVlOfn00eeiMBSUuukTOdSB4Xl0FU/N1F+Cebe2WJ&#10;Q0DA9KKAqAeguzAs4s1xcg8XF7cWH9D/AE/p7bIAFa93p1YAmleHSXmmjhimmmkSKCmjMk8zkrHF&#10;GvJd3PCi3+xJ4HPtyGCSZo0iUs7GgA416uBlQMnq3b4KfyyK7uKPA91fJPG5Hb/UMghy2z+rp1nx&#10;e6O0UR0no8puq3jq8BsWUqGWA6amvj+ulGFzh7iPag1tYMJd2r3yHKQ/JfJpP8HH06PIbSG0Cz3C&#10;K1wfhHmB/q/n+fVx3yS+VPU/xG2hicHJjcfkd4HDx0vWvSm1vtsUlPi6ZBBS1+XSmj8G0NmUZUBp&#10;nTzVBBWJXa5A09rvaXmn3V3eS22VTFtEb/43fygmOOv4V/37MR8Mamg86DoD8++42w8i2H1+9TB7&#10;xh+lAhq7k8O38K+ZY/aTmp11O5e7OzPkBvRt9dp58ZjKReWHA4ShElLtLZOOkbjGbTwrO0NIojsJ&#10;KuTXV1JGp35t76fe3ftpyp7ZbMNn5YsqSOKz3D0Nxcv5mR+IWuViWiL8znrAbnfn/feetxW83O40&#10;2yk+FChPhxgnjTAZv6Rz6ADoMVUXOrnkWNrXH5vf6E/7z7HZx+zoIKGYUYgjrKNKhixsqg6nPBUf&#10;mx/Jt/h7oerKmp1RY2ZyaCnnXFB8+jabW+EnyG3d07ubuuk2mmI29gsT/HcLtbOx1dJv/sDDUwEu&#10;TyO1sEIjJT0uPodVQhq/FJWKpEKkkXgrmT7xXtry1zZt3KEt9JdXcswinuINLW1mzGiiaSvea4YR&#10;atH4j1OexewPOW7bFNvM1xFZyeGWit5QxllAFRUjCavKtT606j/C7vGn6C772dvWveH+5u5ojsfe&#10;FUYo2loNvblqKeOnz1JO6+Wjkw2UWGWUqysYfIrcce1nvvyIfcf243TbbIk7pa0u7YA9skkSk+Gw&#10;BoyyIWC8RXSRnot9nuaZOSedRFfr4dtcVgm1ABkOrSD6jS3xUpjrZe3pFu87T3aOvJ8Od+jbuUm2&#10;TU5uA5DB1O4Fo3qcR99Cksf3FJXEAKdQW7qTce+Vdk9it1YNuqS/uoTIJ1jOmQRagJApPwsMjPCh&#10;6z2bVLFIIJAJShKscitO0n+Ief2da723OhvmJ82d2Lunekm5amChr56Sv3x2qanbuyto1EEz02Ro&#10;NobXgjhSokopldFShprtp9U3N/fSM+4nsT7H7BbQctwW5uriBXWCzpNeThgCpuZ2roB89bADNEPW&#10;INz7a+7HuPvl23NW5m32iCUqruaRUBNPChQ9+OBb9vQLb62hvf4l9+nDZSpSo3V1Hunbm7sNmcdF&#10;NS0O58LC1PlcdmcdHI0skdFmsd54HiLPokDISfr7HvLPNOwe+ftxfz2tq0NpfwzW00EhDtBJQrRi&#10;AK0Ol1NBjywegPvvLe6ezvPO0yPctNZIyyRzBSgkSveKAmhHA+oNR1tLYXL4bfm3cHuLGw0WV2/v&#10;bCYnP0NPVwQV1DV0ObpqfIU8FRTzpJTTLDLJpKspAZP6j3yhvrG72S/v9tu2eO+sp3icglWVomKE&#10;gggioFcHges8bC8ivrW0vrcgxSxq60yCGAI4+Yr0Du0/lF0bv3tXLdKbZ3o1b2Lg0yVNPhKjB5DE&#10;Y6aowWqPL4TD1lXBT0tZX4uNSz08ageMErcD2L772y542rk6159vdk0cqzutJhIjt+oeySRQSyqx&#10;FNTedK9E45x2GfmObldbs/v1U1lCpHbSuDwJp5Doh/8AMy+O+2F2Die+9kbXxODzm1MvR4DsRMBj&#10;4MbS5rbGdY02IzeQo6GKOmavwmb8cbVAUSPDUEMSFFpv+7F7lbttXOSclbvu88uxbjGfAWVy4huE&#10;yAhY1VXWqleFaU4dAL3s5OtuaeTrrc7ezjG92C+IjqAGeNfijNBkUqaHApX7W741/wAu344dr9O9&#10;adlb5zfZG5J99bfgzFZjIs7R4DD4bKfcVFHV0tGuMojXLHja6nKqzSlyF1MeSPYi90/vL+6nKvOf&#10;NPK2w2m2Wke33DRKxhM0kigBlZy7aTqBqVpTy+fQb5A9nPby+5e2Teb+0nurm4gV31Ssqq5w2kJQ&#10;gD1Geu/gJRfJbrjvDfvSu+aHsCbqrb+N3Mte28EyFbgcHmMVXrHtLJ7Rz+QLo0e4KEqrQU0rxOh1&#10;aFI9lnvnuPtxzh7bcqc87bLtyc/zvAJFtgkckgZf8YWeFKYRwWVmUEcKno25F2Pm7lvnTmDZbj6h&#10;uSwC1uzsZFWp7AjMSxoMHr382+jx4298fso2gZgZ/f2JiFlM0mGOLxVbOAeG8MOQVDfkamt9T7Y+&#10;5/PcJz3zZbxE/TvtqM4rgESAKSPU8K/l0194lYZPbsPNTUl5Horx1GoNPXFcdUnm2rjkcj6fi/B+&#10;v+9++iyii9YGEd1Kn8+uSjnm9uQDY35+lgD78eqNk/Eafb1yWwv/AFHBvfj/AAAH+PupqfLHVhHG&#10;TxOr59W/fykxfdnfhsRbamxv9u2YyTNYkD/U8+8JvvmE/uz29Hl9Xdf9W06y3+7HpU81E8R4X+E9&#10;WefI3fkHT/x/7s7DhKw1tDtLOzUDBwkk+6NxUkW3sWI7kFpVklQoBc2T3hpyfsUnNHN/KnLcSk/U&#10;3kUZA/32r63I9MVJ6yqvrqOwsNw3GRiEhhdzw8lP7P8AP17p3acFR8cOktr5BVkp16+60rsgshH7&#10;v2Ioc/JcH9bzVMSnm4N+faznK5MHuBzncW5+DcLqNPsFYhT0wOi7l0NNy7tryElpYgxPnR6tX+fR&#10;Ff5rHZxo9p9a9PUlRpqt3Zus7G3NEhAY4bbrPQbfhnUcmKrztVJKBaxNPf8AHucPuncpjdeedy5l&#10;mStptVsI0zjxpsftVASD6jqOffPfjsnIV3axki5v3EQoc6cFv5Cn5+XRAfhv8cZfkb21TY3LQSr1&#10;rsr7TcfZFai6Eq6RJ/Jh9owzH0ms3LUw6XA5WkSRvyPeVvvn7oJ7Z8nSzWUoPNN/qhslOSrUpJcE&#10;fwwqaivFyo6xh9n+QpedeZA13CRslmyySmlNZHwRg+Zbz9AM46u3+UPZw2pjus+ltpPDR757/wB2&#10;4jr7AUVAqRDbXXtNUUy7wzcMMNvtaeDDRmgpvSq6pWK/p987/b3lmTfr3mDmHcCz7NslpJe3LtU+&#10;JNQmGMk8WkkOo1rWnWcu/wC5QbLYWtvCqi6uZFghT1J/yKoOR6U8+kB/MlzkO2/ihuHC0emCLdW8&#10;ti7MpYIgAv8ADaOsOQljVD/umKkxChh+BY+z37v23vvHu9ykZk1CIy3ElfIhS1ft10p8+kHPN5+6&#10;eQea7oZMdi4zj4hp/YajrX02ltDcG/t17c2VtOkav3Nu7OUO38JTKpZDWV8uhquY2/bpMfTh55WP&#10;CpGSffUnfN82zlvZdz37eJvD2qzgaaQ/0VFdI/pMaKo9SOucGxbNe79u23bNt8FbqeVVWgqRXi3y&#10;Cip/4vraDwfSvTnWXx+puoN44Pbua6n2NtOrrN4y7loaeooq+Whpp8lujdlRIVE9Lk6usaaWOWJ1&#10;lQsoRhx75E7/AM9c1c0c93nPVrfXEHM93dD6fwXZXjBISCBKUqqqFUilDmoz1005U2G05Y2Gw5ft&#10;FU2MUOmQMAVfFXZgaghs8RQ4B61bdz1W2shuTcdfsvFVmC2ZW57K1O0MHkaybI5DFbYlrJGwtHW1&#10;0489TUpQBCxe7DVpJJF/fW3k6LmKHljY4ubL1bjmUWyfUyKoQNKRVsDFVrpYimogtTPXOv3Rn5dn&#10;5233+qlklvsgm0qq/BrXDug/ChetFGPSg6YbXJX8fX/AH/H+g9iatMkivQBU6GzQgjy49f/XNPg9&#10;9fB2s23V7H2ZgO3t47zxG3RQTZSn62+Rz7jjyDV0uHqNxbkl27m4afGSRZUVA8JWICSn8CKSvsYi&#10;QsC9UC/MqB+RIz0FbmPdplbwbJhasaagF4DiTwyR6dKraOH+P2C3nsDY/XnUnyezOJpIqus7U7Kx&#10;+N+Qu0K/Izy4fJT4XCDZEe6TkqvM1QRa9qlo4aemoqYEvJJJp9tuzFV1XAMxOAulqL5VNKAf4OvW&#10;wvLie5JtIoNtijoNWmrSeWOH2k/Z0O+9tv8AUFVsXdsMVH81MAiYGtqjULT/ACPqqCL7JBWmDI4+&#10;tzZp6vHVq05gmSSRVEchYn0+1SeKp0rGpamK6P8AD69F0njo8ck0UDxBsr2UYfMDof8AbXZe3sxt&#10;fblJ071Pv6ohnxOJpNrbZq+ucv1d1ztijMMSVLZzeuahTEYnBYCXzNUvAKuuq5UKxrJLJq9sCRgT&#10;rjYGtPI1/n0pvLS7kuqzSxopzqZwAq/wqq5PoAOhcqI0GpA8ctgF8kSyrE7hQJGgWYebwF76NYDl&#10;LagDf2+CSBUUPRRIaSMImJSuCcdJLIQrobUASCAbD8H/AAPvXDpssQccOkPW0/6wVN7mzccj8H/H&#10;n3s5z59WBDcePSLyNKLPdOL8j8D+vvQ+XHrxR1Adc/5OkVXUly+kW/1PP0/40fdsH7en0oSAWo/V&#10;MH8wuN5Plp8M6BQLiCpqSLsHYN2HhobKOAUIS59qZmT91xxkD+0/1Z6W8hiT+uu8kNhLE1/y9G+r&#10;1vWVX1Fqyotz9B53/wABcW9myL2R8B20/Z1qWQGSVhQdxx+fUMD6ngk2va4/1/ofz7uFGP4eqa6k&#10;UIp1mjB1Wtpubc/S/wDT/G/+8e7alAoM9PLGD2ICcdUj/NdTV/M/GU6ek/wjpuAurF7SPVSPaZRf&#10;xI3It/sfZTzEX+mtCr8VNMcMgH/B0t9rokG+bssiVJnJ8qDSpr/q8+rv69gcpkdIW3mVQtx9VjVO&#10;bgD8H6829mdmtLWAEiukDpq7bXd3ZrX9VvL5nrpVUWIuSbXbn/XP+Nvag6lGD29I5AGDDII9MdZb&#10;D/XAJv8A1I/rYC/vwrTNB+fTDMGVdUjauFP8OeiP0FO1Z/MI2RCBc/6R+poG0vp5ixpqCiK2oDQR&#10;cm3J9kXNxUWNqGwSB/h/zdH/ALeOhO+OXOlVkx/tePWyTFDrrJzpHNTPa97geVvp9Bx+fZcn9kgH&#10;Gg6DUhDSOQ3bU/4el7iYynjGni5JvyLfTkH62I+nu4oAa9MVAYUaor6dCPj4tQBIAsL3J4+gHH5u&#10;f6e60PCmOnyuC9elhSgBVDAH6f0v+bXP15HtxdXDqg4UA6lOoI/1vp9Ln8fT+nuxFePWiCNQNaHp&#10;O18KaWstuRz+RcG9yPqD7oRTzx02y6QPXoPcvBq12HAuCRb83N1H1t7stCCD02fl0GeWptWri+kX&#10;J/rzf8n/AGFvdRj7evGvaRw6C3LQMGew9JBJH1FgbAW+vvxx59aIFcio6D7M6jCILgIOWGm3IuVU&#10;AAAlSSb+6PgA0zXplyPEDNVh6ZpXoLcxTqEkOni1yAD6hbS3H44PtyrMMMSDx+XSiNzG6SAaSD01&#10;5mTOZSkrNyVDwCjwWKoaPIv5IYaiTDq0VDS0tHTsNNUdenyoLuVJbk/T0NGKwqG1jIPoPPj1eRtB&#10;lupTrEjACvr5Y6BP7ah3fudqjcUqY/HxxWkpsd4ccXoqMXhwuKnnSemoZZi+lZZtSJySf0j3W4Mu&#10;lBGccM5PzPlXpyO3ii8eWRmZyteP7APkPTqs3tfdOBwvYXb1Pt3+7uIpaTeqUFZuyvq8f/eRMRkd&#10;v0lBW7SpsXmVnq6+eYy/cPKFCU7qHVk1Aiu6LFFcwrp1XBjFATgU8/8AY69sM0t3tmm6DLAJn4V7&#10;84B8wB5+vRYK2t29JVVUmHqKWDF+RY6Ra/J0c2Q8KAKJKoxsI7zEagASRe17+yJ5qNUsK1z9vy6E&#10;sSSCNVMRAGABUgDy6wQZrHxNYilrAjeRUSvpjALGxeZGcNJYEEW4HvxZjlJaY4dOGNSDXB4cOolR&#10;kaeBRIo1wvcNappm1lj6JBEWuwQm39R9fdTKVFCM9bjhxpQ0p1gjq45IR+3e3MWgrd7sWLH1WJ1A&#10;2H593STxK0HVirjBOOsoCOpaSmqQQRYqkbBtRJVSyvZT+Ra/valVOK0889NeJSgHUiIF1LGmqyh/&#10;Ung+o4PocMQxUj/D3vxEU1WoHW2RnJ0sB+XU6GMqpY0tYrkqBqpZAtmv9SeF4Ivf6+9eKgr3dPKG&#10;jHhtmvn/ALHR7vgbsn4i7s7poKv5qd8bG6a6Y2fDRbgr9pbrq8pjMv3Xkmq3/h+zcfW0tBNBT7Ro&#10;JaXzZ4pKtXNE8dOirHLJMhXfWu47q67XZqVtJVrK4ZVZgP8AQ1JIpqHxNUduBk9Cjlu82zl6Kffb&#10;hhcb6jUt4SjMkRp/uTJQHWy8IkoQp724AHckxP8AMw/ltikoMbg/mP8AHHH4rHUVJjMRiabeWIw+&#10;PxeOooEpqHHUFEyUsFFR0lNGsccSqqoqgAAC3s4jsJdtgjt1s1jiRQBR46U8uDU6Bkt0d2vJppbp&#10;5bp2JYmOYksSSTmOvE1JrUnJz0vKL5+fBTJFPsvmH8b5i/6L9tbPiJH+PnykVh/tvdokuJhWKAsP&#10;kVP+A9ekszBUyo48sxyD/CnSiHzL+HcqgxfLL426SCSz93dcQAAC59Uu4Raw/wAPp7ULa3uoL9FI&#10;W9AtT8sDj0hlKioodPmSGAH7V61sv5p384On7mXdHxl+H+9KnHdNt91g+4e+dq1k+PzPbD+qmymw&#10;Op83H4aih2CBeDLbgpyHyKlqeicQmSaQdWKWXJ1vb7vf+Hc83sK28Bo8VkPKecZV565jhyEPe9SA&#10;Ogq6XfNNy9jHE0PKkZIlZtUcl4w/ABQOlsDxJo0vCgHDXIqnxFNHT01H9jQ0FDGKejpaULDFQUsX&#10;pjpYQrFYaeJfoCTe5JuST7AW4Xl1e3M95dyvLdysWZ3OpmZslifM/wCDgOhzbR2lrDHbxoERFCqA&#10;KKAMAADAA8gOmiZKKUkirjURI5WPyAhwQCUHOpTf06vpz7KSopWvSzWcaOsM2PiEMpWZBU05RfCx&#10;USEOhsxF7A8j0/6k3967g2kfDTpxbiRFoAKHjjj1BjhLJIF0SEeMCXWyvTvrVvJoHpby/oseAP8A&#10;E+6+pxX/AAdVZ0ejaadS6XG/dw+edVaKBmWS0gVmeP8AdEVxqkUMraA4BAb3rOoADtI6eJVACwqC&#10;OOen7bW3YMpuLG4g1NJQUubqJceK/LrJPTY2KeMn72oWmVpiYAtw0anQeTax96ZH1oQBk0/yZ6ZD&#10;/EwBNBXHn9nQM1yikr6ynBjdqWrqqYSgavKYJniE5YXR1lC6gQCLEW9vzxCN2jLBgAM+vz/2Otxu&#10;zorFCtfWn7P9XHqE8DBolKs7Sv8AoHq8aWFze/HP9bce01UFdPHq1Kmg49LjH0FLDChkQmQiKaKU&#10;6iqtG5Jl0/14+n+39+1SMRgdWlMnwMcjqQlDMVknR18bPIfHrUlGe7PaO+vT+bm4F/d2qSCD1WFn&#10;g0moYj1/n1cP8To0XF7AqAbIdn1SrHe7KHMiXOkAEDRySL+zXa0qqsxOrxcfy6rvTJJHd6B3eGv8&#10;+lX8piJ5tiQ6rCOk3BNYgHl6mjTj/Cw+vsZ3QZNukNMGQfy6jqCNnvZBUdqVHHoIujbQdtde2IBf&#10;cTR35vaTG5AW+t+b/S44HsLXALBGzhx0KNuleIXaEcYTnz6sPrqOjyCr9/R0tbpA0yVMKPUR2sQY&#10;aoBauJh9RokXn2LKDSpr5f5OiCGUhqogHr/q8+sMdHPSqEoMzl6OMKVFNVtT5yhUHgLHT5OP7qBQ&#10;fytQLfj20Yge5cN8untYLKWVSOsyVOapyDJRYXKL9B9jkKvCVYUXszwZSGuoXkI/srMo/pb3tBKP&#10;jJ/lnqrLC71GG6mzZekng8WbxOWpqVbWGWwkmTx4YEkeGtxLZaOP6X1ARn/W9t+J36AuevLHJUaH&#10;XRX16z0U+PlHjwe5FTTcpQrW0mXgUXsVXGZdxkKa5/1Eikf091NGJ7aJ61p+zOetnxQ5LJqPDAr/&#10;AIOnr7jNU7BJsbSVtxctQVcmOqSBzqFJlx4JC39EqP8AW9tstRUS1Tyz/hpnqvazHU2k09MdTFz9&#10;DS2/iEeQxNxctl8fU01PzcKFradaygOo/T90X9souV1nHyz/ALPTsgCxgKan5dPtNko6hQ9M0FUp&#10;AYPSzQ1IsbFQWhaQA/0B592dk1UXj9lOq96hRIp0tw6F/Z/T+4O08VT5FMr1Lj8ZLlarDmLsbfGH&#10;w+VpUo4Ulqc42HrKWqyUGCV28MUsbJLNNwi6fX7TGRNbpFbyuVANVXGeHn0rW0VYEnkv40DfhoSw&#10;p60x9nS4qviWuLjJpe+OtKcD6Qbd3lW5agNvqRRZulroAvFtI0XFvalIJ2VdUDA/P/Y6RteWQJGk&#10;sfsoT0H+S6SyuLY6Oy9m5sLYAHFCJCPzeoxVTC+pR+RGy8+3DbuKAL5dNtPAxYiNl/wf5+gt3N1n&#10;MtdS7gxtfjIN84ajloMXXbcrfv485ippDPJs/dmPrEoGqdsVs/rjaWfz46c+eAg6lZsq+nwpFHhk&#10;/mvzFP8AUetwlFdnjYsrfEvk32jy+3pkTGbZ3BDVjI4psJl8WYqXcW38rQNWZjbdbMgZEqq6ko6i&#10;hqKGt5ekrIS0c8XIbUCPbIV0OlhUHz4ah6j/ADdPFo6fo3FSDwB4H59YINq0EYMeI3I+hTxTxZqM&#10;Ip+gX+H5IV1Oef8AVRxgn3YCpqPh8q9NBnIYOlT/AKs9ThgsnR8zGklXgmTJ42fEo4v+qPKYyTJY&#10;gn+paOO17kAe/MWU44+gNf5Gh627KyBWqrV/L+XRFvmj8eafKUFJ2ZR7DwOFbIJSU+593Sy0E2Uz&#10;mRoiEwdJgaHFIkeeWaiElTX5WqUtFFDHFdUXlDuCG9jBkj/UTgeFAeNQc/l01BcjbJ9a3JEEhygG&#10;Wb1r5AdVqDq/HKxc01HI8rE3FOgGpjdiLfTUDfj2HRaqGHZ0fpeOqlRIdPoc9OcXV+GZTGtLAGNp&#10;C5hBZmQGwuT+kf4fgc+7rAwapWtfn1uW9BQaNQ+ynUmh6+oaSUTQ00AqISpptdHTVKLKytEZJIZ0&#10;kjkZY3Ong2a3tz6crpOn50r/AJukwvnUDVIR9lP516EKunyGV25F15gds7cp8LDTQ0tRt/a210rc&#10;nX5ZCjSbpyGSHlyEe46x0AmkLxweNVQJZR79+lEGrH3HiSan8vTrTzzXMqyVqVFBTAp8/L59MUHx&#10;uzNZG1Tn5MftiEwgPTmBs3mx5SFv4YJ1x1FUwqBbW7spN7ce7C1lkNRHg+vVXv4w1TcEyD50HWal&#10;6i2jtGQy02PbL1I0r/Ec6xr5I2ty8FNJ/k1Ozn6gKwH4PuxsFJ/WqR6Z6sN2m+FXAJ/h4kfb1lyG&#10;PhfRNHGs0sRuo+gVLFGQL+lUCW4HHHu/0yoKJhetRXTKxK/EeNf9X+DpjFCkyhXVgylrQqSiB7jV&#10;ddIuGW3I96KKh4Z6uJO4mTz9elLjcD4ZhGqpMY4Fk1Kwk8aMFd9RQaQ0ZazX/T9Cfb+FUVB6ppLM&#10;VDCvQsYrGRGmpGMCrIkVpfSCZX1NeWRieSL2H9Bx7djxwHTMhUKh1UznoxPV64miyzNlqWOWlqsf&#10;NEkulhU0lXCpqKF6SoWog+xWsqo1hqZDr/yVmAUk+3aacqKZ49VkYNE6gVPz4dLbG4+lymUqKuaQ&#10;0qMDPLJJ5KlnkRg32SM2nVfgIzKq24PtYz4IWp/Z0jMlF7aFvkB+09LGZGnqZpWhgR57uUgj8UQL&#10;HkKg9K8C9lAUfj3QqoAIPDrSu5B8QU/wdNlfjgVLFAQAWF+RccXuRcH+l/bjV0gjI6pHo1gk1/Lp&#10;JbhorbYp1JIvuGt+vIIXFUQU3+v6jzb8e20FS9KcOn5dWqMACla/6s9ArX0Wny2QW/BAOkf1ufwT&#10;70fXy6ZaBZHJ15P7ekVXUgdBqHCksebEEgkG55A/4r7bcA1FMHpdEFjRQsWAOktK0NKzBRcuSxsb&#10;k29OhTa+oE/q9pikh4jpSfDpqXT8+oVWSTG9vHcXTSQwZbagWb8ufzb8+/IShoV8+k/iVkIFOnLG&#10;MGXQCWKk8Hi5JvpU/ix/H+x9qK1NevUi1AkHUeltjj6wXU8G45/oBfgccN/vPvVKGtc06dZKLVuH&#10;QgYtn/RYXY3Itbj6hb/T6c+9LqrkinSYIjsCreXr0IeL1KqMRe9xdDcm1+D+fr9R7eBFQOqtpBYE&#10;V6EnHm6R2J4tq+vB+tr/AIB9+NdXEAdJGeq9oI/wfn0tKR1EYuSOeOQCOfzf9XugALaajj16gqdB&#10;WpHDqdrLE8H88k3uf9c/Qf4e1ipoBBIJ6SSfCATnpkyDk3+o0gtyeSf6/wCH9PduOBx63G+hSKVP&#10;SNrZNZ0qGaSQ2UKCzG3+pIvc24/x97cBTg9KF0hR2HV/q49BZl9wYGKs/h1Rn8FDkmLBMfNmKCKr&#10;B5AUxNMBruPoTqP9PdScAgGn2dOjx1IIUkfIV6QGf3VBjpTS47D5nd1ZFPTQV9Nto4+TGYH7ykrK&#10;6ln3duaqqlxO1qWpoqColQzeSZ1iNo+VunJGSzgH59PR6phUROEBoSQQK/b0EW4uyJ8VjMfWZ/bk&#10;WNyGUhr6qnxdDuGDOU+PpNVENvV2WyceOxwq4tyx1TlIaKKSenemeORbyRsVEFpLd3C29qpd2IAx&#10;Qknyp8hn0p59KFs7mZlijkyT+Ef5f8vV2P8ALM/lkbh3HVbf+V3zKxVUaRnp850T8csrB9nj6en1&#10;CXG9odr4RTaqyNcNM2Lw1QXWni0vMpckE1vLqGwR9r2hwbulJ7gZ0+sUJ8sYdvXh0IIbeLbFw/iX&#10;hGScgD0H+f8A4vqzT5ofOfD/AB6jqdhbDOM3X31kqGOX7SoCVO3ercfUxWpM3uuGEiOfMmMhsdh1&#10;KlgBJMEiADy37J+xW6e6FzHuN74lnyFDJSSYYkuiPiit68a8JJuC1xU9RH7p+6e3ch2pt4nSfmaZ&#10;apEThAfxyU+EDyWmeH2a724M/n92Z7Mbp3Zm8nubdG4auTIZ/cuaqGrMrl6xySZKiZuIYISdMMEQ&#10;WCCMBUUAe+nuxbFs/Le02Wx7BYR2u0266Y4kFAP6RPFnb8TtVmPHFOsDt/33c+ZL+fdd3uGmupCd&#10;THyHoo8gOAA8uPTUoS9uD9ALfUm1/wDFeP629mxrpXjXoiHhFl8PGf2/L59LLZOxt4di7lxWzNhb&#10;cye7d2ZuVocXg8VCJamYRjVPU1M7lYKDG0URMlRUzMsUKC7H6eyHmHmLY+VNpu995j3OO02mAVeR&#10;zjPBVHF3Y4VFyx6E3LXLG8c17rFtGyWjTXj5pwCjzZifhUev5DqyzM/yqO0sZ1hBuDB9gYTPdzUh&#10;/iWS66o4YqPbjU0YE8GL2ru6ca6jd2NmjVxJUItFUyDQukAM2JaffC5eueZ3sLzlSWPkKSsf1RYm&#10;4ocGSWAdvguCQUU+IozWuOsmk+7fJa7PDPacyH+tkZDgFR9PqXIRT8QNeDniQKL1YP8ADD5O5fuv&#10;buS2N2VTVu2vkZ1EkGL7B29mKJsVlMzjaQijod4wYudEaMzaBDkIkBjjn9S/tyL7xv8Aeb2z23k+&#10;+tuYeUrmO89st5Je0mjbWsUjdz2rsMgj4o9VGpgjUvUz8jcybnudq+18zWpt+bLQBZUP+iKuFljP&#10;BkIpkVp1WH/MG+K0HTu9T2jsvFCHqDtHJ1EeRx1NGRR7D7ByHkqK/DFF9FLgN1EyVNAeFiqPJELA&#10;p7ya+7D7vPv23j285hutW/2MdbWRjme2T8JJ4yQjFMlk9adQb7+e2mqR+edltqIT/jSIMqfKbHrw&#10;Y/Ya1r1ZB/L372k7f6PptrZ+vNT2B049FtPNyTSaqzLbXaMnZm4W1MZXLUMZo5m/460/J5949/eM&#10;9vRyTz5NuNhBp5d3kNPFQdsc1f8AGIvQdx8RR/Cxx1K3s7zcOaOVLaCebXuljSKSvEgDsf8ANf2n&#10;oZfkv8ndofGXaOF3LvDBbp3TVblr6zDbSwO26WKOmr8vSUxrZqXJ5upZMbgIPt7yFnDSSAMUViD7&#10;j7229tt49zOYJdg2O8tLaVIxJLJO9CsdaFkQVeUr/CvDzoOhlzbzZY8m7NLve5wSyWqnTRBXuPwg&#10;+QB9eHrTrXj+R3yP3j8l9+4/eO8MHtrb8mKxL7d2rtralFV1lTSYEVT15gyWTkEmU3JkFcltYijh&#10;hUsEQAknpX7Ue0Wx+0m039tt263Fzc3LK1zPMyxxl1wNEddES54lizYrwp1hD7h+4u+e5t3Zw2+1&#10;aLG3ZjFFGrPJRjnWVBJNB5Cg9ern/wCWj2f/AH5+OEG0aqr+4zXT+4Kja2ouGlba+WBzm1akfUmG&#10;KKolp1P4MVveEP3oOVBy77nz7rBCF2/eYBOPTxk/TmH2ntc/6avWUXsdzC2+8k21pO1NwsWMLg1r&#10;QGqmhzkY/LojHzpxmS+PHzJ2x3ftuNqSj3PPt7tvHmnVlSXPbeqYsN2Bjgw9JbJUaLJIn1ZZySDf&#10;3MP3c7m25/8Aabm72y3RtckAkhUH/fU6lomqf4JBinwilKV6BnvTDPyvzhyfz9algniCOUjgNJ9P&#10;MMpIqfMdXJdm5vp7d3Team7A3ntTbfVva2w5fHm87nMZjoGxG5sUlbQVuPWpqUkq6vHTzRyoIwWE&#10;kXvDXadr5sseZ4rHZNpu5+a9svaeHDE7uJYJNJrpU6Q2nifXrIJ902l9tS+vr6GPa7iHUWZ1CaHX&#10;jU8RTj5YI49UvfEv5wUnxlhzXTu/jN2f1DjtyZiTam+thq9XXYlpat0qclicZkxRT5jZ24TGKtIj&#10;4qimmkewZSLZz+6HsNuXu1abRz3tEK7Pz7NaRi6s7rtSQqtAHdNQinTIqahk06qMD1i7yt7t7JyH&#10;vO78qTXf13KK3DNb3EOTGGNSpBprTyqAKU7ccT2Z/wDmofGKhxhkwsfbe8q2OO9Jg6TZj4aMzAei&#10;KfJZqsho6QA8F7PpH0B9wPYfdK93J7rTdW+02cROZWuVfHqEjBZvs6k25+8J7cQwEw3tzM6/gWJg&#10;T8gTj9vVOPyW+Sm9Pk7v2HeW56Cl23hcFj5sJsXY+OqmrqPa+ImqBVVc1XXskRy24cxMiPWVOlUs&#10;ixxgIvOavtD7PbL7S7RcWtpdm83y6YNc3TLo8Qr8Mca5KQp5AmrHuOaDrFr3V91dy9w7mCBbf6fY&#10;YDWKIGrFjxeQ8NXoBhRwyT0XTSLi9/zx/rfQ3/N/cwk4PUTiKQrVqlh54z+XXQbnTx9QSB9P8B73&#10;Tz8+qaMgF8dZQ305Gg/7G3J/AH5+nP8AT3QjFKd3W2QChDVHRx/h/wDK6H4sZ/eeSrNgVG/sXvnG&#10;4TGV0VFn4MHk8P8AwWrqqlJ6MVlNPSV0dT9zZkYxspUckXHuDPez2cl93dv2W3t+Yk2+8sJZXQvE&#10;ZY5PEVV0tpIZCoXBAYGvAcepi9qPdGH27l3RLzaWubW60VZWAdNPkFPxV9a4+3odfmV86NmfI7pr&#10;EdcbB2rvbbNbUbtp9w70p90w45KU43CUFU2Jo8bk8dWTx5GWfL1CuyaEASK5uSB7iT2g+7hzP7fe&#10;4UHNPMe57dc7ba27iAws5czPgEoyjQFWtSScmg8z1LXOnvxy3zLydf7Ns1tdRbjdEK/iLRUjqCx1&#10;A5NBTHVsHTHyI+O27NnbG29tXuvrqtyGI2htbBPi63cFPhMlDV4/D0VFPTtQ5n7KcyRzRMpABNxx&#10;f3ijzv7b+5Oz73v+4bxyNuccE17PL4iwtIhV5GYHVHqFCCDX59TpyjzlyZebTtdjtnMVo8iW8S01&#10;6Sp0AGusrkEEfz4dUZfLjfmR7++Vm9DsyOTc6/3hxfUvW1BjW+8jzEOAk/hMTY54C6NR5XPzVNQ0&#10;q+jxguTYX95yfd/5ch9vPaWHd+Yh9HJcCS+umkGkxxkVXVqoQRGAdByGanE9Y2++W8zc5c77Zyvs&#10;dws8dsojUIQytNIRU1WoOkUDEE4qer3/AI69Jbe+MvTOP2dLV0CZCipard3aO7JjHBT1242pBPnM&#10;hUVR5XC4Gni+3pwSFSCK9rk+8Efc/wBwL73P51vOYXVxZswgsoP4IA1I1A4eJKTrf1ZqcB1k9yDy&#10;lackct2u0IB9SF1TOPxyEVc/YOC/IGnHp+HW3SfZ++difIjGfwnd27Np0T0m0t7bd3L/ABLEy46o&#10;pqiNKOoo6epnoGWFat3QBIpVkNyb+ydd+5z5U2nmHkOYT2W23+n6m2lh0OSpBBDMA3EeRKkdHnhb&#10;Hv8AJY3q+BczWzlonUgmM8GpQ4J869EE/mv7g8Wz+j9nxzDVk91bs3VVQ83eDE4mDF0shA49NTkW&#10;+vB59zt90razc8/7/utOy0sAv5yMM/bQHqNvfy/ksvbPcYlmCtPcRR54suqpA/3mp6YP5XvQmiPP&#10;fI/cVF6phX7N6rSoQhlp1Ih3duyANZl+4lUUNO4B9KyEHn2MPvae4pkk2/2x2ycaF03N+QfPjb25&#10;+z+1cYzpqMdR393bkzRbXPOm4Rd0hMdvqFO3g8g+34QfTI6Un80HvoYPauF+Ou3K0Lld6x0m6OzH&#10;gl0yUGy6So17f23PoJIfdOThM0qmzfa01iNMguCvut+3Y5k5tn523K3J2fajphqKrJdMOOcERLnz&#10;GqnUke9fO39TuUZbWxk073uIMcZHxJGB3yDgRQYFOJb5dUhlPK1zY3Yc3sv+vxwB76QhtI/Lrns4&#10;8RiWYkV8/X1PVkHw9+BtL8hNgbo7G7EzO4dn7cyUdRhep6jC+KOqyGYpXZa/eWRpqqN1ye2qKpUU&#10;0NPZBUN5H1jSt8U/fH7w937c8w7Zyvyla2t3u0ZEt94oLIkbCqW6lSNMzjvZ6nQNIpk0yW9nfZna&#10;uatqut+5uimG3yVS3VGKNUfFLXzUcFBxXND1/9Bd/Hn+Yr0R1d0Z0Hht49bnrDcO8s3nd991RdKY&#10;6rPXu29s7d3gIsJvCpzWfekzm9zu/wDiVJLHS0jVElHRUlRK/N9Yjl3COIUZH1AADUMn1/4vpBuO&#10;1SXW62+22e5B7ZIKitFUN/DTH5Ho+G3vmJ1JlPmz2B8c4huqo35jYMFsnLdmy/w9evMvvDL7Z21u&#10;7ZW18NkmrmztfW5TalfaSoeFIY5ZooNRvYPPcwLLBSRSXXgOI+2mOg7sm139/Z72Y4ysdvIcV7pN&#10;PxOB/CP5/wA+jhdhbp27tDrPsvde/svNhdkbW2Bu/Obzysi1dUcXt7GYSslydV9nTlqiqliQALGg&#10;1u5AHPsxjqWUhanj0G9xnis7OS6lrRGFPUtUUFPmcdMnx77VwHe3TWyt87JqcplKGnwGFwu4qCbG&#10;1NHX7Z3DQ4mmlegzGJVWWgkqsfJFUwtbTLG5a9w3tFZ3MM6yaGXUGNafb/g6FHMG33thNBLfREGa&#10;MMDgjIFRjFV4EdCg7Kf6/Q8fjj/afxz7Wk06Ig7KhOkU6TlZdlN/x+bX+hItxzq/pb230yTXJ49I&#10;+uA5sfxzwfr9b/j6+7AYxx6dUsoBAz0ka9CQ30/xt+S31/rc291HThd9BGM9I2rivfg2UEAE/wCN&#10;wbmxPHvdadeQpWtQTT5dUp/P6Bp/nD8MqT0lE2y0qKwJcyHsqnPAB4UxxcH/AFQ9qZmH7vs61r4h&#10;6VcjTOvOHMGiQiT6EnHof8HRtasaqipOoENUzNcgnnyvc3P9b/6/s2X4VxQdOMEJaoFan/D1EUD+&#10;luD/AFJ+vp/2Fz7359NJp0ldVDXrMgF/Ufz9GPNv9sSDc+90IoxGOnhMIT51Pyr1SN8tik/zjiRj&#10;6kk6Wg1KmopKzwfVRYASrKoB5v8AX2X8xE6bEMOzw/XhU/5+jP2tRpdy3yRZFUeOxoR/RNc9XgV3&#10;OVy1+T946karghWIHqtyeOT7MoK+BAprXQOkM7oJ7pqdxkb/AA44ddcABb3GoDgWvfkA3P1B/wBv&#10;7fUZFRj7emQyMSHkU1+0H7OsioDxbk6vr9FA59J+oNveyaFgKUPTRWOOo01B/l0S3ZKtV/zHNoBt&#10;JQdp9bqFbi3h2s8rKOB9CLgXsB7DfOQP0lmKn8P+Ho69tJVEHMTAANolFTTOOtkil/z8xsLeSQkk&#10;m5/cYgf8GI+vtMBRUHkB0F2KkudPmel1jbalGm4uLcci30tawIt/r+7U7TnqlNBUmh/PoQaAq6oC&#10;QCDYWt6mPP4sQAB7r5Y4dOGRnIAWg6UkMnpH+Atz+nj8C31+vtxa8T1okcNXWd5rLz9RbggfT+v5&#10;uef9b3vrynBzjplrJl06eDq/3oXv/re6sa9ULV+Ik+nSGybLytgL2+v44JB/rc/8T78temu3yJ6D&#10;zJkWk55Y/S3+wK/n3o8etjJpXoN8rGAHvwf8fyDcg/4jn/X96YaqHy6twU5x0FmYiLXZT/UfT9N7&#10;/wC297GOmTUuql8U4dM2N2t/H4cgZp0gp6dY42kMixvrkLOZRrIj8EMSEyO1wlxxyPbas4m8OFcf&#10;OnSt7eP6QzO4oTjP+HoEN04muoIZ4lklnxcjwzNJCWkgYgF4TPouuuFXNz+kNf2tZWI7SPE8xwPS&#10;L9NjGs1RQYJ4D/V5dAjl4L/5oggm7DSXuD/tIBBuv0/B9piJWwy0b+fSl1WSEgtqArwPVSHZ2ycR&#10;uXubsWWvNPRtLuTIyJUvT0k8wmipaONIBLUaUjWewJfVyBb629p96iYXcJJOoxqOHRjy88ce0sgn&#10;qwdjQdctndWdcrjsocxsem3Vv+bNYHH7M2zVUsStuE5OaeJ6Y0s0tPGkQeKOSaoN46aF2dnAHJaY&#10;VRyZ6eBj9v5dHQnu5beFNsqLhj3auCKOLMTw+zoPuwOnKfZeYy+OzbbEotzYvL02Lymz9sTDKrQL&#10;VY4ZGWqpsjTxPjKihx8hFLMElNqk/tgpz7UT2zClU0YrT5Hh0hjvIydMdy0zBiNY4Ejy+f2joNzt&#10;SklBYUNKGuWV1XxaABbUiqeCB+B/X2hNuxOlmxX7ejaJ6gOSAD1xXZEEZ9Kxpex0xSTJKb3vcLJp&#10;S/8AS/19+eAg9vDp55ddNBx8upi7EpanSrS1iMGHkVaipBt/ZKsJQbqRyBb219PwJbu6010yLoFN&#10;P2D/AA9OjddsI4mhkqVViAY0ra0MC3quymcgWUH/AH3HtwalFKAj7Ok7NrIfKsOHU2Lr2YOuipyI&#10;BbgDJV6AekDVYztZxfj+n49ueC1Aadv2D/D0y920ZIdCw9cdT4uv8m8hWPIZosXQaWytb42ZrqhY&#10;vIyAj8MfoPz7sNRBGggfl1SOcCSojwfWpFes9V13mIGWKbI19Q6kmVaavNdGdLaSGZEcSFQLkDj8&#10;+9qHahDOvSkzKaIdNT5U6wtsSqWQo71QuSWEsNIpQ/qDeOai8kdv95B9ua5VwC2kf6vLpsfSBgqx&#10;IXHl/wAX021exPKNMlJSyoslvHJi8PKrA3vrEmPNzf6H+nvSzXL1ImcN/pjj+fWjNBq76A8KUx1G&#10;/uRu2qMstFuPeFJTRxm0dJkkhp6eGNRphp4mpDFTU0KD0xqAEUce2JTTBXU3rU8f9WelcWmQahEC&#10;fXpg/uZuyaISU25955SJG0LLTZCkrgkzAnQ6pjSzs/8AtR5tb2i+ohZmV5AH9K+f59GX0josZeyU&#10;oR5A9OUXU3b9XFFNRTb+qIi4lQy0+HhaNb31BavHQuLFRYXN7e6fVW6kgypX556uu2X0grFZNp+X&#10;XDKbC7aaorJ8hlN31NVLTwpVS1eLwlbUxRxWEbtJT4wTNJGqFdfPp/Vf6+9fUKxGmSM44cOmm228&#10;iRnltX0cc1/ydJWgxWdnklp6felRU1FO1pkmxmBqWpvG1pFMSUkZV9f1B9Q96EhZzGzUNPQdMtZy&#10;eEJ/pyIvWp6VFLhN6x0/3X8crfsIKqaSbI0u0cLUQU8ZRaWd5BHFHGofVe8hUarf6/vaK9SEfUP8&#10;HTZuEXQsiCnzJNenfC7Zaqnhp8t2dTbYoYXgD5c9dw5TcEdL55NbYw0WVp4YZTTPeWOYqHBKBuLl&#10;9EBNGag9f9WevSXKIjOICX8gPP7a+XQPZnbu448lUxDcGDelhqpliem2s1C1VSCR/DMP9yVSaaWe&#10;KzsCH0lrA+/SRqkjKrEp6+f+r7OmLSVZ4/FmQo5riox00xYPdsUhaHN7akiLHRBV7brp3EfIC/cR&#10;5SEsbLYllBB+ntrwwDUEj8+lAaMZQtX8ulLQQbvii0vW7VZEDR+jD5mJDruTYjJu8ch/tEXWw9tE&#10;OWAXy+fl1aSSA01+JU/Z050dLuvyalqtrh3jc6TSZ1OACpAY1TGw/wCS7e3hqOCQP59ecQsOzWPz&#10;Hn9nVxvxfkrjiNg3Sjjqv7nVKVEcP3P2gmVmeRodZNQqFm1IrE8Hn2bbSe1EcGomwR5+fSTeI/CN&#10;2dRIKLSv+ry/b09/I85asze2YIp8LEKbCVby/dS5MORVVymGSIU9NMNLJG17/wBPYuvWX6BFYEuZ&#10;K0x0BIbeZ9weZHHg6KcCSfl0FHVkWYxvYuxcjPPtqalpdz0Rl8NflIqgeUTUqeBJseql3acABm+p&#10;9hy4RXRaahRhWv8AsdCXb9azuiZDI3l8uhD7y+dW1+k99VHX9D1fuDtjM4Sojpt71G3t+bd2bjtp&#10;5B4Y6n+AU8m4MXkG3FuKnppVapijEMFK7CNpC9wBHeTR2UFuzyVndaqlCe31JHCvl0RbWi7q10I3&#10;8O2icqXpxYcVA86efXLbH8wn4+bkSJc//f7qypcqHXeO3P45jIXYglG3Bss5ahaNL/5wxKv+A9l8&#10;W7Qu3ehH2dKZdumjOiCRGFfs6Mfs3uHqjsAp/cbtrrTdU0mnTSUG+MHSZMs36YziM1U4vKeY2tpE&#10;JI9rRfWh4S0PocdJjabhH3PC4HrSo/2ehXiqKunmeOSGognitrAZUZb2IOpT6kYWIIJBHIPt4MjA&#10;MCCD1TVQ6T8Q49SJZI6ziuoqas+hvXUtLWXN7XEk6SSK1j+CPbeiKuTVv5j9nVxLIpOhyB8sdehp&#10;KSn9NFJmcRG1j4cTk6iGluCQGSlq2rYVNj9FVVH9PdWhjko2nP2kdXWSRWZgVJIzqFf+K6c4KvLQ&#10;KyQZ6SqjIIaDM4amdpAP7MlfhpMbVMBcctFJ9Pp7b+nYUKGn5/5+mw41ASLQfKvWDTGziSv2jBXt&#10;e/3GFlpLswFiwgnGHrnI4sfIxB+vtuRCpUEmnl/qHTgALgrLj5jp0iyMSPaLG9kY86Qtxgp8pRKB&#10;9BoefLhQi/QAhbE+2cJQmQaj6VP+AdWKl0OhVNPMnTX9p6c490VMB0xVGYYn9S5LrzPqSR9AjYql&#10;hcsD+rUDa/HvTzuG0nxCflw/Z1pbVmBLmNQeFGH+XrMN1ZVzZ4quqBJFotrb2ogSDwh81Gym4/rx&#10;xz7dEjFcs4+2n+z1RokWqsnd66qjrPFufLBdMe1c1IovcR1NFj1Y/wBf9yhpSo/4N6vfscSwP7Sf&#10;8nTYiAf4wGP5Cn8+mrNvuKvnxmYwVLRbd3fjkWCgyeW3NSzY+qxdRKGq9rbqx2Goq2syeCrj/m3X&#10;1UFRaaJx6lbzyrIjAg0OeFKfZnqkUAhuJH1roIoRxr6eQyOusJuXNbxiyET4Ha+LzODqhQbj2xmq&#10;jK5jPbfq3HkpZpr4yOGsw2UgAmoq2FjBURHhg4ZQnoVZUI7jwNRQj5dLGjhESzJcEI39HgfQ14dR&#10;a3ILgYq6tyG6tl7Ygx1BkchPDiop8flW+ypJ6kLClfuRgkkrIqKsVFJI7MAAb29q0Ukgoo1DjqP+&#10;x0mLRFWjneQlsAqAP+LPy6rd7GqziMW9T/pq31vKLdG15t10+0cxtPsTFLLlJKuhjh2pJmM//C9r&#10;1UlHPUtJNJTUSxxQwqGDSMFJddmeZHuZDH4VaGlCBTzx69bcx2jxWBiZpKYNKE1+RP7eiUZvt3A4&#10;OpeDKNHRV5nNMuNmroI8jJUK1pR9k8K1SDXxygtaxN+PZE0qR5aTtPDy/wAPSuJZJWMUSOXXiPTp&#10;Tbc3HuXdxibDbeXHUUikHK5+fwoJGJUrT0dOrVM4tzcD3Tx3b+xBP2dPCF4mpIaqOIAqf9joxmzO&#10;rqSvR5905ObMPHGsjUUckuGxbs7BCkVJSMa6tK/WzzooUEke1KQTSU8aY/YOPTc80KIzRwilPxDI&#10;+Y/2ejCYzF0WNpBSYujpMbSLYfb4+mio476dOqXwhWlc2/U5Zj+T7MIreKHIQav59JJC88RR3IHy&#10;x0wZ6nTwAKHR2kdS4YCNQoWwUhtWs35NrW9u/wBIcPTpBEiFmjXUWGfLPQHbipwFkABJHBPOoFbg&#10;E8Cw/wCK+2ya0alDXpeZhFpWnH+XQcNBK0rGLTdIpX0GRIgyRLqdV8jKsjgfpQXdzwAT7TuGWlT/&#10;AJelURJIIpUevDqI0I1xSFR61V1KspGgsVsyg642Gn9LWb6fi3vVA3HPV5CxclitPl0ucIqtYRnx&#10;uyPC8i2VpoZlCTwy2BLxuqgFTwfetJrlqg/6h05r1IAqsprx6EzGRKyqoU2WwJ+lweeTa3tQgIFC&#10;tOqXDIQFK5HrnoXsDSxqsDX1OUUEgX1MfoeCSbDi/u/DpLgnI6FnDU8etNMQJulrKPUAOL2+puf+&#10;K+7ZAOcDpLMiAjRRT0r46eEzs8npuwRQNFzyf0XPrJ+gA+tvezhQPP7f8nVBE+lqydvp1gyNMvhK&#10;+n1hiCRyv9L2/qPegxBFCcdaERIqK4OekHuWC+2qcWPGdqyTwbg42htYc2Bsb+3oi2pz6jp55Cvh&#10;qv59A1XxKFk4azXNvqun8gj/AFJt+fp7qa5B49NzRIFDqoD4zw6DivRFaUnRY2sv15JspIJPAv8A&#10;7b20zNqXGOjCCV40CEVI8/8AZ6QWQBSTUo4+oNvp9QwB+gHurk+ZNOm4zExdKjJzTptMcZGosVbg&#10;iP8ADktYAX/SAPr7ZLmvacdWNa0RRT5/5h0749x9ACCqC9yQFANjf88345/1/b0Wphk/y6s4VUJI&#10;6WWPYqFbSACDpsRa/FgxPJ/r70dIagrU9ekUFRrJp6en7Olxh3cyG7WYk6hydQ9P1/BP9fdxpoMd&#10;3TTlFUME/l0IeMms4Vr6VYE82NiefyDb27wp02WWpY0ofXoSMdNcKBYG4e1r8X4X/Yj3og92cU6Y&#10;ZwAQlKn0r0rTkKDE43JZrM5TG4LBYahlymdz+crabFYTCYqmsajIZbL1skVHQUcAIuzsLkhRdiAd&#10;RJJNJFFEhd2YBQMknyAHGvTDNDEniSPivrQfZ0QreH81/wCFOzsymDos52z2THHOyV+5+uOsZqza&#10;OOjVrPW01dufL7crtw0qgE6qOmIYAadVwfY0l5O36GEzXccNu1K6JJAHoPUD4a/Ph59NJrupVWGI&#10;U4VZgv8AvIyW/l0Q75P/AM6WWnzVdtz4f7RwNZt6hjV6vurunbGQkr8pKYVmqE2l1RLkKGlw2KoG&#10;bxvWZmeaed0YxwLHZiFJnjtzoaUNODwVu0D/AEw4/wCDo/suXpnAk3CfwkPwoPiI9S34R6U6Gjqf&#10;5I/JDM/HWDs75Vbm2LgZN7CnzW1aXbOw6DrrcNBsKqWX7XNbyNBWtSL/AHljUVFFSRQwTxUfjeRn&#10;MwVUiXsjeI9AIfIk1/l/l/l0Yps1qlzFb2QeW8Y0CliwP2GnVfG7/lnn969n4Gj2jDRYbrlchDjG&#10;pqvADNZTM0rEvXbiysULx5GWpoqWJ5qWnpnjNluxJNvZDNvjNP4MPcAaE1P8vLqYNv8AbnbrDaJJ&#10;90ZzuEkdQA5/T86Cnn/Lrl1T8gM3sjs3a+Tp0x1Lszu2LI4DuHF1+bWTER42StFHid84St0ms2bu&#10;aOii89Y0qvT1X+Z0GIr7MLa6e/dYAjG6LAITxqfKnmPmeHQK3Plt4YZ5oHM0MdMdw/I+RP5dbi/8&#10;sT+XG+98viPmJ8l8BI211raLM/HXpnPUmmDKU+HR4Nudsb9xFTHeKlihdpsLjHADeX7iUG6D2LZ5&#10;htcT7Vt8wO4stJ5h/oYbjDGf4j+JhwGOiiNI9tiJUFbp1yKnA/1cT+Q4Glj3zp+cK9EU9T1p1rXU&#10;WV75ztCtRkcjKI6zHdS4avj0wZnLQDVDPu6thN8bj24iS00qhAoaaPYn2Nufc69Tdt3R7f2/tZNL&#10;sO1rt1NTBCeOj/fsorTgO49Qn7q+6dpyLYNa2ciy8zTrVE4+EOHiSU4AfhB8+GeGvNV1dZkK2tyG&#10;Rrq3K5XLV1TlMvl8lVSVuUzGTrHMtZk8lWzFpqutqpDdmYkD6CygD30/27brLarC027brSO3263Q&#10;JHGgCoirgKoHl6+ZOTXrAXddxvd5v5r/AHK7aW7lfUWY1J/2PQcAMdcENlsTwwPFrMf9YfSw+vPt&#10;U9CRpGa9J0ZNIjUjoeuh/jX2x8kM1l8H1dhqKpTb9E1VndyZ+plxe1cTMY2fHYafKLDNrzuZkXRT&#10;06BmUN5JNMYLe419xvdjk/2tsbS/5qu5PGuGpFbwhXnkA+JwhIAjTizkgeS1YgdSVyH7Tcx89/US&#10;7YYoLCP4ppaqlfJFpkseGOHn0zbI3f2Z8c+2qHcuIpa/anZXWmeno8vtzLo9K8njY0+e2jn6fgS4&#10;vO0WqPWLoytHNGTYH27u+3coe8HIclm86XfLO6Qao5UyVYZSRP4ZYXpVTkEFTx6pYXXMvtVzpG89&#10;u0W42zUdadssR45/EjrwORWlfPraJ6f7V2h3l1vtntLY8zNgty0xM1BM6mu27nKW0ea21lUB1Q5H&#10;D1wZOQNcelxdWB98oeceU955E5m3XlTfkpuNq9NQ+GWM/wBnMnkVkWhxwaqnI6z/AOXt+2/mXZ7P&#10;edskDWs61+at+JT6FTj/AIvpn7F6W2/vrcu3+zsRUf3K7o2W2navZuMp1NVNStHon2pvijjKDdGz&#10;8tTkxTQTXmiU64WBHv2w82X+x2G47BIv1XKd8P8AGLNydBIOJoCf7KeM9yOtBXDY6VXm3W188Fw6&#10;hL2I9koHcvyP8SnzU8elTuvZmC7Z69z2wOy9vR/wXeGIlwu6cLFMtTFSVNrplcBXaSWOOrlWrx9R&#10;ZZEKqGAYMPZXZbjecv7xY7zy/uDLfWkolgl+FhTIWQeRI7JF4HJ4dKJYEu7aazvYg1vKhSRTQgg4&#10;P2g5p5+XVCHXtZu7+X/8v6fCb5mnm2yJIts7lyqKyUO9uodz1ax4TfNMFvHJPgq0RzzqCWp6iGZD&#10;YEX6C7tPtn3kfZO4udsjReaLf9VY/wAUF9CpLRZzonSoXyII/h6xRtbST2Z9zLeFix5XvyQGz/Zs&#10;cVJHxRMRnjQ46vN736Y2r8ger831juWvlpcXmZcTmsHujFRwVdbg8rj5oq3FbjwwlY08sklHI6WJ&#10;KSRTEG494F8nc07tyPzNtfNO0pTcrR2DRvUK4NVkhkAzprxHqOsot22qw37a7zadwQSbfcppan8J&#10;4FfMHzBH29JLqD43/H74v4Wo3DtrAYPFVGNpWfcXa/YtbQ1WZlgKgVbVOeyviosJRTqSDBSCJdLa&#10;efYh5490PcH3TvVst83SaWGV6Q2FoGWIE/CFhSrSMPJn1Gorjoq5c5U5X5HsymyWEVvEi1eV6F2p&#10;5tI3+DqnPZXyb62+Jvyc72zvTFPJ3F0jvillpcLQ4euO3aCHNS1aZ2nioa3J09qvC7Xy9RV0a1EU&#10;Z8tNKPFqC85iP7R85e7ntFyPtPO7DZedNsm7ZJ0Mrva6dA8RFJZJHTSQrGupQWC16x13H3Q5T5F9&#10;xeY77l6l/tN5EPGSFgFS5X8Sk0VgfxUofLj0CvyX+XnYfyjqNtxbu23szae39mVeTrNsYfbcFbW5&#10;SCfLwR0lYcruHIyeWtikhhU+GKGGMyWY3sLSZ7U+w/LXtRc3m57fu97fb3cwiOWSXTHFpBDUSFa0&#10;IIFGZiQKgUqeoy9wfebdufbM7PLtsNps6yhwAdcrEV+J8CnyAz0VKZBVLTrVPNWLRRiHHRV9VU11&#10;PjoLs4hxtPWTTU9BArMSEhVEUnge5vjjjgeSWCFI5ZDV2RVVnPq7KAzn5sSeoilvryeNYHvZWtlw&#10;qM7FQPkpNAPkBTrkCeLk6rW1cf8AIvd+kQcSaqN+p14sfoWN73+vN/r/AK3vwA8h1qVnTgaNX0r1&#10;1f8AIBY34NuB/r+/fLy6dGk9zIWP59dkn+vDfW9/r/h79QdMtJVioBBPDPXlAGo2uDa172Jtzz9T&#10;79n163qVTQ1/PrkTxwWBFjyfof7Qv719o6q0q6lUEgcesyOALE8/kkH/AF/qfqB7oRWpHAdPlyRx&#10;x59SIzwp/HNrHjj6/wBb2PurDiD16MkMB1wmpaOpAFRS005Fjqmp43PBvcMVLC4/x97SSWM1jlZR&#10;8iR1oNpc1ah9fTz6Um0907h2LuLC7q2bmarbO5tt1K12383jEp/usVUrE8JaGKoimpZI3hkaN0kQ&#10;o6MQR7Kt62bbOYtsvtn3yxS62u6QpNE5Ol1OclSCDUAggggio6Mdk3jcNi3O23Parpob2Fqo68Qf&#10;lx/P14dHH7A/mA98dn9OZzp3eEW1ZH3OaKjz3YOEo58JuLKbahlSevwNXiqcvjEfMvEiT1MLR/sF&#10;08fquMfNr+697ebHzjtnNu1z3gtLSTxFspGWaHxR8LeI1H0oTXQwapA7up7l+8Rzc3L13tE1nA24&#10;zJoFwCVZQRQnQMFiMg+R6Nb/ACmn2pRHuVZdyYTHbpy9ZtfF4PZU+ZpqHIVWMo6eqrq/MYzCTzxL&#10;Uxz1UqxNJAjODHZrcXiv7467vO/JJTap5NogjmeW5WNmRXJVUjeQA6aKCwViBQ48+ht92y5slt+Y&#10;fqdxiF80qhY2c6yKamYAnNW8xkk06y/O/Z+d75+YXTHQW22lir4+v6RcrUqrsmAxOfzdZltx56pA&#10;BSNcfhsd6CfrKVUckew193TfNt5E9vPc73I3GhihmSJB5yyKn6MK14l3YcOC1J4dSH7z7Xcc0T8k&#10;cm2wPi3Fy0sgIFFhQAMxPlxNK+fVo+VynXXxz6gqcnULFhOteoNmrHTUqssTz0OHpfFQY+D0r58t&#10;n8hpQcapJpiT/X3jDIeYee+aGPdc80bveV8zWSVs+tEjGPRVUdS5ttpY7LtsFnCFi261gpwwqIMm&#10;n2ZJFeJI4datPZW/9y9q783b2Tu6Uybi3rmZ81XxayYsbBJ+zisJS6h6aPCYuOKmiUcegn8++tnt&#10;5yZt/IfKWz8sbeBot4hramZJTmVz/pmrTJooAr1zx90udW565svt0jY/QpWKAVwIlNA32ue4/l0K&#10;Pxf+PmX+R/amL2NTGeh2rj0jznY+fRHCYfaUMyrJR08yqUGY3DKPtaVb3AZpPoh9knu77l2fthyh&#10;eb7KFk3aWsVlCTmS4INGI/33EO9/sC8SOq+2HIdzzvzHb2ojP7riIad/JU/hB/ic4Hp+fWy3mslt&#10;/qXYCDBbaqZsXtfFUmA2PsPbdIZshmKuCAUmA2vhqWME+arlRfNM3pjTXLIwAJ98pYo9z5p32R73&#10;cFbcbyZpbi5maioCdUs0jHgqA4HnhVFaDrorBBabbZQ28EYjsreIKqr8sBQBSp+wepOT1//Rqr+R&#10;OAnx3TexsjgHioG27S7Zw7QRuX+6xeY2/TRLF5R/k0FKtRTAupurh7Dnn2KzDHIH15r656CW4Tad&#10;2jmLsp1BcY+efXpp683dnKbbUPd8uW7BllXuTY+2s32phMrNjqnAdm19BJl9kUmczT/cS0G4szh9&#10;mywYiskgaJ3pkhBLAISRoJ7eVi6qyDIAyafl0OdumsmvttjW5WOKdiqjgHJFCPn8wcHq+P8AmW/J&#10;z47dP/HTe/WGT+WPyk3h3H8hem6OXYPTmO3ztzsIVuJ3/j8bkIcz3A8mzKNdn7EqqOad3eepiqK9&#10;YitOpJv7EFuEe3WYaNND5sCcHgK56inmRTcbnf7HY2SGeKQFiFKxqA4HcxwD56F1NTJFM9a7td8q&#10;O69ubhylZ1R8h+89iYYVeMnxlLtPfeQ2hDkDgMfFQ4LI57AYiOPD1+SoYSyxrURTRrERGwcX9l9v&#10;aW6wqGgXxAM0HzxQ14/4OhSLy5EieI6yIpFA1HGmlKEHh6etM8er/P5c/wDN4yPyV3tsn40fIzaN&#10;Bju49y0z4XYPdezmMO3u0M9i8dLVHG9k7SlCrsreeYpqJ2irMe8mMrKoFSkLOF9rVLwIC71i+fEf&#10;n59PT7HabxFe3u0UiuIU1PBkig4shPl8jw6uhq5SAUIIJvfn1A/kEcEEH2qoCMHPQMKkGlP5dJis&#10;cG54Hp5/qfr/AK9z7sBSvTqhlHmekxVkWY31MQOPp9fpzxaw90rXrRZqgU6SdaNRt/t+B9Bfmx4v&#10;f377erl1OQuSPs6pS+dAFT/MD+H9GXIan2NSTuoswMTdhVMyynTyApiPpHqI/PPtVOqCwsv4jIen&#10;uQC8vNXNMcaVUWNSfMGtKfZ0a2cAzTEf2ppTqH5u7ern/b+zkAKqca+nSmQL5tk/8X1GCgNwTY86&#10;v6/gf4e9AVoAM9MhiO1BTP29ZVHBFha3rNzb+v5/J/r72VI4mp6ckChR4jVNeqO/lDG83z6kZW0E&#10;bg6SgZeSpdYcYfSvJ9Eb/TmzfUc+yzmOjm0QD/Qh/h6Mfak/7sNzYk6PGk+VSE9eHV5leoTK5cAH&#10;nIVC/kFSjsDxbi5/3v2aQMDFECM6R0WXTabm5YFSfEb8s9YPoUA5Jb+o/J+n5+nt80pgGvTK4bJO&#10;o+lOpcai+n+thf8Arz/j/T3ZVwNb5r0rqoSjmp6Jj1gwqP5j22YxdmTtfaYOkG6tBtLUG5uSAAbn&#10;jTfj2HecKGG0UsCKrj8+l/t5JosOYNaUB8X/ADdbH9LIvlkP1vK5Xn+rk25J/wCN+0h+zoMEkk1y&#10;K9LTHyD0te9+CP6H+n9OfdgKgjz68pAYGnS3pahFCBbhgoJPJ9R4AW/+0/X3T7OtntNRjp6SrdQt&#10;zfVc3/3gkf7D3up9etY9T1yNX/rngXubf0ubf429+qetUr02VNQCDf8AN+ASf8OPfutY8+kfkJ9W&#10;sA8XJI+nIuBf/Ff9793AoK9Nhq6sGn2dIXJONRIPH+txe/8At+PfjoappQ9eVNORn8+g9y9QxQxX&#10;GgsWIIFzp1Bbta/pueL/AJ96OkAUOerHVUHT29BvkbkGy8fS/wCfp/QcG3vXyr1pXpKqutFIwf8A&#10;Vw6dqbFCHGU9FHW0tXUZ1UYUreZBgyB55ZJ9bpSTGtp1VSRcKQAR7bRQayBqV8v9Wel8gQVhQVCr&#10;q1cf9r/qz0h8zlxR0+TqMUqkQQZIU4lpKeamNXFCaSmgkExWmrKGYo8haxfyE2+ntRHGviLqGQek&#10;UtwTbuCAdXkRmn2fLouUFJHTR416FUP3EElZXVDSU8xSSMt5gBGGahp1DBGVrFtRIsLe2wTI8jMx&#10;MgbB+Xp1ekKxmOKMGMIfWpNPOvVQvdGNxrdgbzztHX0yVmb3vuWpqtu4+lrY6XAUcM0ENMUrat2+&#10;4jrZUYpGNTxpYlrED2o3RS88bOpqIxSvn0n2Vvp7RoEiNGdiTXhnh0EbzV6Fag5Wqp6lYJKSKrWs&#10;khqko6m8b0kNUJBUwrKhKkIwJU29kwJU1+fDy6PEjlJ0rWjcQDx+316xptKqo1oxVRiCKvp46ylX&#10;XFIailmkdY5mMckpjaR424ktL+WAuPfncyEVrXowihS3XSFAp6f4AOsxwkcB0NFYuSsYPIWRiAx4&#10;4uLe7aF0VPH16Ry3DNUMSPl04UODiClDFbSdRZlLN6WJ1BrcLbgAcc+2z+3pRbyyNG2AB9v+bpQU&#10;W3UY3MaqjDyWZb6ywIsp402/N/r7bMakigPHrbz+E1BICfT/AGenaPbSSya4kVAFTyhSxUyG95AG&#10;/tX/ANgfbpUVpx6TD6iRiTWlfy6fqTbioALltRuwb8H+o44Bv/vHvWkY6dcui6B5/Pp5h29EWRfH&#10;qLab2Btx9P8AAge7qFI4iteqReOAV1ER14cc9CPDtXGQYinqKSjkp6ypxZZqmWGe7zR5CopqquoK&#10;uRlSOnNIESSNEMYcFS1/d4IyEJkALVOfIdanqJQgxXhxr/LoCO+9y03WOFxVdHihUbk3CJqbEy18&#10;s1RSzyxtprs3lFv50pqcukaxfRjzci3uk7RRWks7yfpp5DBJ/Po12zbZri/htokGtuJNTT8/XoIt&#10;px9z5HHtJkKuCrrK1kOMXA4nHy3SQ6j4aWvgMZECtckAtp/qfYJm3RO6RKhD5HqT4eW4nIt5ogZP&#10;OuMdChJ0r2G2PmyO491ZZqGKWmSupKWqo6ZaZK5kgE+inihV9SOQVK/i1h7RR7s7hzCFwKk56MG5&#10;fsrcxosaUbApkfz6y7Qo6LYu7cjs7JdddiVNKlPUCDdNFV0sWGy1JGiu8cagS6KiKFvIrgxuCOL+&#10;0t4JQsF5FcIxf8JBLDoz25EuIZoJI1j8I8SOPoejGYCXE1FZR4vH71eqnm1NQS5mqGQqCyKZI6Oq&#10;yEMYjaoh/R+4vqtp/F/aLxJFYSTQUUnND6/b04YZyJlg0M6rWgFNQHn6dQshmKTPx1u1sxUxUe7o&#10;55ExBx6ijqMjJBqbTFGCPL5bcmNmD/0H09r45EgkUs3+LHhjP2k9E72xvIddoP8AGk+NTwA8+gTm&#10;6qrdxwSVFFisFSMZWq6vI/bJT5CkraZ2WpFRTqUD+TSRIGuze1YuXRwC1a8P+L6Yn29DDokjov8A&#10;R6D7L4bK4unmxlPQ7iZMj6ZKfFQzpha0B1+6qqqmkdWEBEYbT6i3+29mkF8yMQXAJ/1U6C95y0rq&#10;ZkI0rkBvKmcdIukpYBWCKdKiEehWV+DJLexUAKjRKVFwG5twT7MXfSU7hQ9BcOHqAR0jtz0UUdc2&#10;iIxjwwhg9gXf1K7AcizEDj6C3Ht5kwCMimT0nVSrMWepPypTpNil8bDjT+WKn1FDzYkg8g/n+vts&#10;aQe5ajpTAyqCpFftrjqRCJXJiXQVVPUgH6Rquvq06tTNYH37SK1ApX59Vdlcmh6yRCSOSRC3q9S6&#10;WsDY2FtX0sn5PuxVlYDB/wA/Vgp0r9o6tw+Mis+P2GBGPNJtjIRrFEpUMyKl3hVzrZQP9c25Hsw2&#10;86QuqhUScfnXh0xvgYvKoc0WMY8z0WT5Jdl7pxXdPYOHodz02IoaKtxdLSUUuGgydWsyYukLzM0y&#10;yfbUgBNl4Usb/m/sS8wyCA7foYKClcnB+zoGcuD6hL1p43DicgUB4fM9B11r2t2XUdk9fUOLkod/&#10;5CffW1oKHZ+MxGGx+b3VWrlaWaDFYqvlCUVNJVeAh551aKGMM7A6T7DL3YdAqyDVUZ9SehVHaiEu&#10;7LJpCtngAKeZ8qep6K3uuoqszu7eOYykmvJ5je+8ctlS0wrXOVyG5slUV0UlbGix1n28zGDyooWV&#10;YwygCw9rNymuJJyZ/wC0CKPsCig/z/Pos2uKGO0AtGrbsWNR8JJ86+tf29NUUB5UIy82uAQqC5II&#10;P5U+y0VFM9HKW4GXII65z4vHV/Nfj6GsYEgyVNJBM+n/AGmR4zLGbcXDA+2zXUctX1r1VJGjkKoh&#10;Vc5PVwP8vjsvMbp2lvHqXN1dXlqjramxG4Nl1VRJNW1tPsnMVD42u25LUSNLU1FNg80EkpS5YxQT&#10;mO+lV9me03TQ3Zt2JMcgx8iOmt4gjuLKK9QqsqtocUpX0b+fHqwZKSsDD/JJ2X8kwS2UDnn0WuR7&#10;FRdaYw1OglpkiarZX1Gfz6klI1UrK0UGkHyGaqp6fTY3ALTzIQCPbQd6UZ01V9f83Vmdlpg/sP8A&#10;m6bGymGpnDTZ/b1PwLifP4WN1FzYSKa/Wi8ckj26WpSoz8gT/k6ulZKhFJPy/wAnUqLde1UIH958&#10;IxIQsKerkrgQ1rMBQU9XdLn6jj214qBhkV/n+w9NmOdMyQuPtU/4eH8+nmDcmGkLGibLZJ0NyuM2&#10;7uGpcm/0V5MZTwkf09ftLNIniCooKefD+VenlhmKFxFgfMf4Ca9PsedqmVft9ub2l1KWUVGMpMOg&#10;It6Gky2Yp/Hcf1Tke2yQK0NR8hX/ADdeKO6hg6qfmQP8/Uj+I5+YAR7cihYjj+L7vx6KhNv84mJo&#10;spIdP9A1yfz7vggFEP2Up1SsekmSZQ1f9N/g6nINxyKAanaWPX8mGl3Dm5kt/aT7mfEUjG/9RpP1&#10;90bVjSp+dTT/AAdajaFmopYUPEAUP7c/s6QG/MRH97hMvubfe6aLFyQV+3ao7X27hsWIIaiJsjPU&#10;GWAVtetZLDStFB/lKMGIaM+RQC3PBK0J8ORFKmp88fb04txAt0kZQuTXBODjhT59A7Xb1od9RYfe&#10;WMq02tC9S+y9tbo3lvrL7pzGCqFwNfmsRj+38dUUlGIdh7jqkip5EaCVaKvHmikkKzAl5mjKfTAs&#10;8UZ7iQAST5oQa4+3paI2g/xqTw45JRXSoLLQcFbXWjH7OgRm7u+8G4cNltpYTIU0tE77dnoztqXO&#10;9cZnF0bRZ6qpc5jKDE0O9vvctSyVeJmqHlhjx8iWiaUe2J5JI3UHuQChGcnyPGoPy6Ytp5PB8SIM&#10;jBq0ovaPSh4/b0WD5e/KP5P9h4ra+0et9sbdy8SZjb5qM1urb+3s3jdq4UYmol3PnXzMO5YchjM5&#10;kKqmo0eCKOaIIrJTeOR3YONfqtj4aQd5JBUV/bw4dJVgWfckvLm5dLYCtKCpb5Hy6rtlx+S3z2th&#10;85uioOZz9flA2WyFTBN9zVSUkck9XUyQzvLURipn9QDu7AsNTE8+yO6SSRY9amo8uhLYaIRObU5Y&#10;EknBp8z59WJbLxMkIpi8LMrISrM3LsCbarAgmP8Ap/h7XwLTSKGvRWZBqbvGrozO3KRo40ZjZrAX&#10;YfqJN+Dbg2Nv8f8AW9mUcZwwOei5pWkJ1qSnlQDoSUoiYSE5YgEKeCObG3+Iv/th7U+h6s7FABSq&#10;npH5ylEQZSbsB+bBSSTe3F3Ck+6sDQ+vTKARyaygKU4gV6BHPUjHWBqPLEFTa97kg/1JJ9sEnSfX&#10;pSJFKalqx9CMjoNJaVxMgnGiISxhpGjd9EZYLJLpUK8jQqS2kWLWtcE+2CwI+f29OwsSA2mlfLqD&#10;kIIY6yX7Yu9KHPimaFqZpogxCTSQa5Pt2ljGopqbSbi592IApQ16e4qxDAfLp+wspQ6T6f6ci3HG&#10;rkgjgjn3paFlBHn02ZpIj8X6f+r8uhbwcisqiwHKktf8/wBBqN/z9P6e1BqSwGD1YVcCrdDHhNV4&#10;rD+yvANubaRb/H/W92CnAPRd4rpMFd8Vz/k/b0KOJk0CPgg/TVezA3/USLEE/Q+30ZVLV4V6vPwG&#10;ehIxWYShp62Ompo0yNciUjZKohoqoUOOUrK5xUc8ZlocrLUIFaoUgeC6gBjf22aalkPcoPDPSfUy&#10;ghfPj0y5UvHHon1K5RXBZWUlXGtWW4BOotcN9D7rknUABX/Vw6dVdQLICM+v+ToPNySA7bi4uTn6&#10;lbi17DF0TE3/ANcngce3I2KyPp/h4dOF1ailhWvQKZCoTTIBYmx1DV9B/rf4Ee/ep4dVaJpGFWYK&#10;Pz6DjIOLyMBcFtNx9foT/sfp9fbLGn206WRug0rIfLpDZHT6SCxFxdyx0gDkkqDpVmvx9R7ZZm1a&#10;cDHVSBqpHSn2DplLFbXJ0C4tY+kMb6ub/qH9Pr7b6sp7gCenaikCpG2okO1rgXsL2JP5uo+vt5Xo&#10;BU56UOYKr+oPz6WlNLBDTy1E88VJT0kElVV1tbLFSUdJRwJrnqqupqGjp6Slij5eR2CD+v092Gc9&#10;J7m5hAVNBJP5D9vl9nSX2P371ZvjsTA9WbCyW5d+b23DWVtFjoNs7Mzsu3RHiYTU5nN1W666OixU&#10;G2MNTLrqcgL06+lVLsyqU5uoQ4QkFq8P9jq0ccksLTLGViXiTw6OjXbXpNtYutyuSysK02OVDkMi&#10;0lPS4ujBfxjXVVbxgxSSkIrOVLsQFFyB7M44mehpjosuZl4MoPoa0HUvM5PEdf7My28N6ZKjwGJw&#10;WKqdw5zJZSVoKPC4WmhMxkq2Cs5nmUqFRAWLOqKCze9oKvVcp6Dj1qaeC3tzK/aoByf8nmfs49UY&#10;fJ35Z4b5MbkwOwMBWZWh6YwjybrzFFW+TFV+/q3FfuU+VyODdjTmgxhZIMZSzmXRUStVSqJAirKf&#10;Lsdry1sl1zJOI33R6pGpo2jy1eoJ8/5dArd9we4sDeLFohRSFqCSxPBqenREvkz2JkIcHt7ZWDx1&#10;HtvD5yjq87k0x8cUS1lBBWfY0GEEgh+4qIo5aYyTSSOXlktzbj3G29bvdXr6p5HaV8kmvn5ZP+od&#10;Oe2uy/XXVzvV/OZmhYCNSTQMc6iK/kBTok+1agLu7bVXPhabcFHT7jwtQ+3MjHPUUOfNNkYJ48Tk&#10;oKR0qKrH5CoRY540ZZJYiyA8+w/q1Ie1hTz6nQxT6NQkBJOMcK/5uj5/KXuX5Hb6lpsT3XBtmLA1&#10;tc2TwTbNwUOJw9auMqXpYKcUVHW1UkNNTIqGmgrI4ZxBGjKui3tLcmaW2MVqpK1zmh/wdHvKMNlZ&#10;bnNe31wTdIhANCRn0B4H7Oiz7Vpt21GYx+Sx+NyEOOpqpY5MhVwvS04WZJIZxFJMv+eaCUgf4e0d&#10;ttoQ+LckCh4Dj+dOhNuvM8twk1pYz6BSgZqnrY+/ka/y1+m/kX3bi/kH8tOxuuKTpvoyXbtbsDon&#10;de9Nr4vO9z9vY6mgqZMpuPA1mUFQeqev8lTJJBE4IzFe8etPDGyMOtuWfbrCZ9n26WXdJqgzKjOs&#10;EZ46aA/qN/xkZ6B0+7S2MLLJds0rDhXtP7MV8zXPpnrcl+b3zHx3xu2rSYDZT4jN93b2xDSbLxsJ&#10;p67B7D25oFMu/wDPU9K0kH2NCpCYqjNhV1Cgm8aOfco+yPs7ee6m/Nb3LS23J9k4N3NQrJI1a/Tx&#10;VofFkodbfgWp9KwZ7pe5djyLsxuVlSbe5wRCgNaV/G9K6VX09ada2FdXZDJ5HJ5bMZGvzeczeRqs&#10;xnc7lZ3q8rm8xXSGWtyeSqnJeaqqJWJv+lFsigKoHvq7te1bds23WO1bVZx2+2W8QjiiQUVEXgAP&#10;M+ZJyxqSanrnpvO73+9bhcbjuF3411M+p3Jyc8PQDy+zrpQCQBfVa/AFgTxb6Xub8+1bEgnAoOke&#10;tCw0LWg4jPQ/9EfGHuT5GT7i/wBFeAoK6h2tSyS5fP7hyBwW3RlNKtR7apMs8M0VVuHIA+iFQUiW&#10;zSsim/uMvcf3d5J9r028c2X0v1d0f04IEEs2j8UrJUaYl82JBJwoJ6krkT2m5r5+S5v9sWGHb4se&#10;LKSEZv4UoDqPqeA+3qy/4T/Ieo6GrqX4g/IzZz9QZMZesqth7ozGNXCU2Wy2WqGkmxG78gv+47MS&#10;1csmigzMckkbppikK2U+8Sve32+tPceG595va7fP3zbiFReWyuXlhRFw8ER74wozJARxqyk56yd9&#10;uOYt05OS09veeNq+iaNiLa4A/Qlr+FpBgt6MaHyIr0Zv5r/DWi+Q+HbeOzqakw/fG16AQUFTMUpa&#10;HsXD0iFo9pbknUBf4mkQ/wBxeQa5jYiNyYmBWI/ZL3nvva3dPp7p3uORLuQGeEZaBj/xIhB4Ef6J&#10;HwYV8+ht7j+3e3c/7YIn/S3qEEwS+f8ApGI4q3qOHEZGas/hV8kK/wCMPbOU2hv+LIYbrbeWcj25&#10;2VhsvFNT1vXm9KWUY+h3fPQtZqSShm002TAFpaVll50A+8wPfD252/3g5KseaOUpYrjmC0gM1pJG&#10;QRdW5Gp7avmTlowTVJAV8+sd/bPm+99tOZ7nlHmiKWKxml0sD8MchNFkWvFG8yOPGvHq+/snGb6/&#10;g77n6mqcZU79wdMK7G4HJTa9q9n4RV+7l2nkaiMkUlRkoD5MVkovXTzsobVG7D3zr2S52lLpbPmS&#10;GUbLK2mR0FJ7R/h8ZB5lDiWI4cA4qAesw7mKaVQ9i4F2oqlT2viuknzDClDxHl0hugfkr1t8isVk&#10;G2nNVbf3ztyWaj3x1TuUpSb22dk6OZqXIQTUT6GyuNpquNkWqgUiwGsKTb2JuevbjmL2/axuNxCX&#10;XLd4ge03CCrW1xGwqvdnw5afFG+a1oSOiXYuZ9t32W7soiYt5tjSe3fEkZ9QPxoeKstQR0GXzm+P&#10;WA726VzGZlqsNgN6dU43K7m2turNTw4/FvjVpzJn9l5/KSgR0+H3FTx2hLkiGsVHFvVc29m/cbc/&#10;bbnewvLSOafbL50hubaMFnkUkaJY0HGWI5FBUiq+fSLnzlOw5y5Zv9rv3WNo1MkUrUHhOoNDqJwD&#10;wI9K+fVePVX8zjJ9a/H3aewZevK/fXau2KWTA4TcWfyS0Gy/7pQKj7arc7NBI+ZyeYxtLJ9rJSxJ&#10;GJFhVzKA3GU/Nv3VP62e4W58xWfMcW3coXpE8sSoWulnb+1SNCAiK57tbN2kkaesetm+8Ha8vcsQ&#10;7Re7dLe8yWpMQYECF0TtVi5FSaD0NRTohvc/fnb/AH/lP4j2xvbIbjpoZjLjdqUoOI2Nhb2Kri9r&#10;UbCkkeEAATVJnnIFy3vIjkH2r5F9trcJytsaJelaPdS0lupPUmVvgB/hjCjy6hLm/wB0ubOdJJF3&#10;LcClmTiCOqxAfMA1b/bEj5dA+QTY/TTYKv0FhwALcKP+I9yKOOf9R6jnRgk0r6des3045H05Xn/e&#10;7D/effuveHpJzn7T17k3BuSCPUnI5554FveuvFXOKkgfKvWPmx9QsRyT9Rf6gX5J492x+fTelQ2E&#10;Ib1pTrkGsOeTx+b/AO9cj3rrboSQ2Kdcv0f8FvyBcm3+2Fvfurh1NQD14WNuCOPytvr/ALHk+/dN&#10;tES/iA59OsoYEW4vcC/4H0+nP196pmvTrMoUVoG6yWUWJ/2/1/H0/wBY390qTWnWlCszenr1zK/i&#10;6kWtwQSLD8c/n8+/A/I9eZVoVVjX/V5dZUtb/EC/FgL8W/H04591NfTrbMz0ApUenWVbckG5v+Sb&#10;EfS3+w91JPmMdaRVTUCTq/b12FsBcHTe/wDSxsbf6/8AvXvRPEjjTqzZKHOn8v8AJ1zIAH0Jv9bH&#10;/e73491Bz8+lKKirWOgJ+VevCNfNT1ILxVVK4kpK2nmlpa2lkVriWlrad46mnkU83R15HurkMkkL&#10;KGhf4lYBkYejKQVb8wevRTz2syTxzFJgcFSQ35EUpnNejXfH/wCWe/uje0KzszLUR7fq87tzG7N3&#10;E+9cvV1O7BtTGTK9HRbZ3TUPLJjpaONdAimWSGVAFbmze4W9xfZLlfnrlZOW9ukXZFiuWuY/pY1W&#10;BrhhQvcQADxAa/EpDqfhxjqWOS/dzmHlje03LcSdyLReEfGcs6xg1pE34fs/FTJp1fN1P3x8fvlx&#10;tHJYbCy4ncYrKARbu6l3zR00W4qKJgfItXhKhnTJU0LC8VZRmRAbMrK3A52c7e23uD7Rbrbz7tby&#10;wIslbe/tmYwsQcFZVzGx80k0t5EUz1mxyb7hcs87W6vs94PqKd8ElA4NOBU0DjiCRUEVxTqpT5xf&#10;Evrro/c3X0fUGVzNXmO2c1V43A9K1avlq6gljaOBMjgMuXasGEkydRHTCnqlZk13SQhGAy4+7973&#10;c185Jve3c5wRPtu12pmm3Svh6UH4Z1+F3IBIZKNjuBrXqF/ev2r5Wt9sh5h5dt/o9+ublIltk/sr&#10;h5DkooqUI+IlRpPAhePVt/xS+O+O+OHVGO2eBDW74zzwZ7sfOU6q5ye5poVC4mldQGbEbehP21Mv&#10;0JVpLXY+8S/d/wBy7n3P5xut7JZNig1RWUTfggBzI3/DJj3ueNKLwA6l/wBt+SrfkPluz2xQr7nI&#10;Nc8lKFnbiPsTgB9vHB6MssZSdSVVZ4y6Rysq+aDyLpl8UhBaEugsxUgkce4uYhozmsZyQOB8xX1z&#10;wr59D7JKqB3f5+PX/9KlndncOI3h8faLYcdPQ5TcOU2XQ4ydly7GpxuRwUMVRFkPsKWjkaKqT7EL&#10;aeVNQJ9iJbgrI0bKQp4U6C+82kk8yXCd5NGxkAV/L/D0SXY3Ze5cBh99bRx1eRgO0dt0W3N34aq1&#10;T0OXpsXlqTce3a4ws37Of2xuGgirMZWr+/STBgjBZHDKdKyKylqAjj06GuFS3dNJWFg64FVYZqDS&#10;o/Lo7G7t6YrsTrPfHb3a09Bn+wm6q6z6P2lmanH0i5LDQbCxsmP2PjsK0CRfcVNNj56k1FZIDUmM&#10;hXOhEHsNr9V9YsMFdCnPpT/UejPfHCWK3cca/W3Lhyc1JNNWOGaCp+XRNkq0jBlmnnimmp0b7VGU&#10;u66LRB5bFYvIRdeOFP59nzEVINBny6J0INARXJrQYGeIpk9Hi6D3H8Geuct1jv8Azne/yoh7iwXY&#10;HVG6qqmp+gNu7c6X6zGB35hcpu6eu3/j9+5nfG86Gl29TVAWohxsUbLISINfHv1SVcuieGFPmSf2&#10;Do92iWS23i1h26FHWUFGMj6a6lPaBXiTwrjrdzr9x4Pc5Tdm1sti8/tXdkS7m2puHCVMdbhs7t3O&#10;ashiMri6qG8dRRVtHOrKRYjlWAZSAtgkWWJHU1FB0Dr+CW0u7m2u4Sk4kaoNcZ6TVVOpvc/0JI/3&#10;39fbpPl0hByBxHSbq5ODz+OTY/p/J/2/vXVTHIasFOnpM1Mi3a4Yn8ECw5P+2I/3r3unWgrHg3VK&#10;PzJk+6/mSfFylJLNB17gSE4bmo3TuedEXgFRIKbnn+h9r7hEG37c4Wp8Q/y6Ue3SzpzPznJRtIsF&#10;Fa4+I+XRs2I1vcki7AH6A83+v49mgZnI7c9LZiFckEFq0/1U6xW5A4t9fryOeLfiw928Mkajg9WA&#10;qoYju9OuYNuPqDcEc/QD6k/QC49+YYYsRkdMHTHUutSfzI6o3+QBau/mA1NOLkxdj9M0rKAVYyRU&#10;2DkYs17p6mFgOOf8fZTzEwaa1qe4xj/Dw6V+1lJbvc5GJKC4kGeGE8x1efWc5XMEElRk6lNTX9X7&#10;rE2B5FifZtCtEjzkgdalKyS3HYANZ4AevWNkvpspuSLcfQD68/76/t9xpJNePSF1LMCqkGtOpaKC&#10;SrDk2N+QLX4/2APtzDJ2keXTzREDxGYn5Y8uiW9Mx/c/zKMSwOpY+zqNm/pEKDZQkaw0h5WCkC1y&#10;R+f6ewtzp2JagV+JB+3z6Xe3zl9o5g1MCymT8sjj5dbFFLP6uSOGZuOOCb8gHi1/r7Y4AZ8h0QSM&#10;wYmvHpYUNUoAA/TcHn6r+ebH6+/D59NnpW0NQ0ipY/VtAte9zyGCjkjjnj3s0Ir1rp4Wv5A1WIFm&#10;F/z+SPpyb/T3WhHXgc468ch9bkfQj9Q4I9PIP4PvdD59eJJqfPpsqK4WNm9XP0FluOOAfoT72B5n&#10;h1rNPn0mq2rDavUCzfX+tvrzb6e/E1wD17NOHSOyNWAGUWuAdJB/N78H/Ae9Ur59bAHn0H+TmuXv&#10;b83P+9Ec25HvXn1tvQHpFTSK08SNZg00SklrAIZAG1HgAFfz709dJp16ALLMpb4Rjj0rMjicPWLK&#10;aeVInlLRSIMjTwrTJCEDTTpDqsYwulUS2pn/AFEA+3IkUhahqj0HT0tV16WHh/4OgXzVBjzUoZx9&#10;9T0FSjR4+rWryFIaeKZjUEOdUOOprmxLqolZrLc+3CrMxSOQ/aKCvSRJYzrlIqSDk+XzH2dAtFl5&#10;IqvH1zOtFTQ1NZS4+sEFNFDSR080s9IJIkhL1H2SzG5kRhIdKn6Ae6SIHkkUMMEYFa/t6VRkxwRE&#10;t3lTnjjqrztLGVe8u2d81NPWUtd9zu+vimzFVLR4+nr8hUVS/cSAJHTU8aiaQITpWKMD68W9u7q3&#10;iSQgVBEYBAGB9n+Xq2x2xS2kd6eHrYgmndny/wBnj0ueto9r7NkotyNtfHVkGMgyUWdrM9R4jcSZ&#10;DJ/dnx1FCJ2MuJploCkEBaNkkndnQ/kFUYTUsbrqbVWtaYGaU6PpbtEsp41jAV1x5mp8wR/g6Lnk&#10;YDVVdRWGJKT72ur8p9vCo0UwrauWoSjQrp9FKkgjB/1Kj3Wd1eaR0UBCcAdFkDTwRxr4jEAD59Yv&#10;4eJZoGKFvWpDAlVcn1G1720BQLfn23Q0B8j08ZFd6k1J+XDpVRUcTPbxkBmLsigLZ/1cvpsb/WxA&#10;Fvd1HByAR06HKkpGSf2f4OndaGIhVTUFAN2ZRcgc6WCXA5Fgfd10lumJKt+qXBP2U6d6XHHSpVAL&#10;2sDzqAtax59IH+vb3bQlceXT4klMZL00U/PpVUuPBRF0a2QkISouBe5A4BZWB+h+nvYUAHOD00WD&#10;MMHUBxp07Q41AbgAEkELp4Fvxb6/631ufemJBFFqet6nFdT16ALtnuaDaRr8Nh3SvyVG0MIqMflK&#10;augpvPbzRvAtxR1COPXGxI4uRf2Vbrem0XQCOBNMg1p8uhfy1tovYRMwqpbP2V8j027PxO1u0sUm&#10;e3PiXymdiBjxVYtdV1VRTVcaN4o9EoamZzIeCYwObf09gJt2vXl8GWbVbk8D1Lx2O1htTPZx6XC1&#10;qKf5fPpK1dTj8HPWUu4Er6epRTGHyLrJ/Dyh0R80s18cQv6P8PeyWMlAop5DhXpmIuY0KzkvircP&#10;2n/UOhMyHY+1sd1bj4szuySc5GvqMRLNBK0+YpYqOPzwVtR5GLS0UbEIHuW4B9tWdYrqcmJQgHA8&#10;M9P7uxmgtBCmqale3AB9PtPHov8Atvunc+Jx6ZLMlZ6CoyVbtqLLlZKhmGQ1wxl5QxH288QV9ekW&#10;/qOfb1xDG7loDUIK0rQdJrd/0YIZ4wjSDNCK486Z6E3bO98VjcltnC4ypy38ThrEM9bS08FHiMlI&#10;ZfLPHAyq060keoCQSH9yxIsPaG5VjaytIq1bAocjo22qVZ9ySLhGqkEH0ApX7OjD5F9tHekOVWeE&#10;Vz0FZJBGIVNIaqRQJJaaodtcKQyfpYW0hiAffkDS2dsjsAQRXOR0giiWCfcWgBCE4r5jJ6R+O37L&#10;kcvl6WsxVFjI8ZQySRUrqDIa4VYp55YrG0oWjLOGJYkm/tTcr4SxiAnHGvTVmPERpbh+wtQAZIHn&#10;0sanbGy8zjK6l2vuGq23V1lNHEa+OqnqpPJXRKZfGZWkWJ1Vz4wLAf0HuttcSwusssYdv8HWr23g&#10;mWSEYir5eY+3oFd09YYjb2z6/K4/LVuWqcVXQ05qqpdZr9biMzea5dyGH1PJ/wBb2JtvnM8zQy01&#10;Ur5H8qeXQC5otYraGG5t4NERNKAU/P7fn0W7IeStqHkn9RSNYU+jMNGqwJP62JJv/rcezhTpoAMD&#10;oDCSsxVAPt6ZWpkA0fm/6jew4+nP1vYe6NRiSDx6VglK6uo8cBWZSCUUhtTfmwsfSOSbE/63uoFD&#10;TPWyPEGodS44Ed2JCsSrA6+TbS1wTz/th72y6aEKa9biDAivD5dHdg7RxnVew+uMzltkUG/4Mnj8&#10;ljabDZLKy42lpKmGjRosk9bT088pNMX9KqBqI0kgezba4wbWeZ5NKRyAnHHpPvcjybkLNKKzw4bF&#10;fXgeipYzN1fYm+N1bm3FBRvX5ShWd4aWBKekpUgqEp6KnghhCxhaSj0oXtdz6m5Psq5h3Frl45dN&#10;EXAUV4evSjYduitraeAktU1Y8BX5U6ELpWix6fJnoOGrjP8AD/8ASngoKorPNSN9u8Nep11VLLTV&#10;EEakglo5EYW+tvZTaSM7wMR26xx+2tejC7ZIIbzS+DEcH7KUPy+R6K7kEMlfk3V10/x/P30s2gxt&#10;nsloZCD61K2sxvqHN/z7Fe7srXs7R0KUH+D59BPafF+gsyyDCn4aU4+nDqfTVngi8S6WjA/Rw2pd&#10;X1PH4/xPsuiJ1sXNR0cuyyJqBIY9Yq/LSVEQp0a0QLeQgIrXH6VVwtwqXtfj/Y+1TPpNFC0+zpCV&#10;emo6q+VD0vut+0tzdXz1+Y2e2Lp89kcb/B56jM4sZqkFAamOpJFA9TSRGRJYgdRbkfj8htdCusuk&#10;ll4AEj8qjP7OvJNO6vbF1VH4hgpJp9oIr6dWi/E7tWh7ywu6cRvzau0jv/ZJxddNlMTRV+MotzbW&#10;zk01LTZNsL/Faimx+Ux2TpzT1CxExTRujgBtQ9m2138s1z9PPqKsKqamo+VTxHz6T7papb2SXsI0&#10;hTpYUUgnyIx6fl0cmk2/taIK9PtbbUelfGL4TH1A0j+x/lMMxsPZ0YI3Joan58f29Ecd1cZAkOny&#10;6eaakx8DKKXD4OmJNtVPg8RAx4/LRUKMyj+hJHtxLeJADoGr8+m3edxQzsfz6U8FXVxi0U7xADha&#10;dvt0FhpNkiKAA/gD6D34qgIqi0+Yr0wjuQQZWoPLUf8AP1MFbUvp8k0rqBwJJZHUj/WYkFj72qFT&#10;XV5eQAHWzLQgUBp6nqTFIZDe1iNP0AvqsTz/AKw/2/u2hSCM56oqtKTpwOnBZbnnn6cfXUT+B9Lj&#10;j2xQpQRr5+vWwBkVz04RyErawY3Fl+jH+gt+R7oUJYDT3H59XUslSAOi/wDdvZmGp9t1G18VWtW5&#10;HKTIiVWKlRoosliq2HyY+SaVf8inx80kVSKm0sLW8akSC4Ynmjto3DKdbAihFePTQSWaaFxFWNWr&#10;UHjny+zojm5cxldyZaaSXI5Wu1xw0jNuTLHIVbx0dOV8dZXN44pUp6jyvD6dMevSv1Nw0ECmkTMK&#10;+mOjXWlyXbFa+Zyft+fSBnjpxG2g6ZAEjZFLhZLBgZEIIEQKjlGAt/re39RUDV040mQhby4eWPs6&#10;T01EzSHSjuH9KXUk/X1MNPHqH5Bt70xT4gwB6oEJqSBTrpcBHJJ5RQwtIofTKsMImURLrkBcKJLB&#10;B9CeR7aJrniT141FaKehN2xAdMARlZW8dioKgITzcW+v+I+vt2IJQsB3efVaDuxnow+CiXSqm5fS&#10;um/IPAsSRyGA9roVfBPDpG+kg0WjL6dCXBTQpTeR9TBvoEAAY/k3IuALf4e3SHLUFetEF1UuO4fl&#10;0jNxMhUt4UUA+l7ahb6c3HC8fT6e90xTpt1YAiIHj6j/ACHPQL5u6oSFjGs3QhV9IQktY2+h+gHN&#10;j7QGtSDWtejCAxqdATupnoOKuKq8haFTO8hEIuqJCrMA/jjqJSkMk5UXZQSwH4v7acxqBUj5f7HV&#10;moj1RGKn0z0HuQrso+5Mdt7FY37tIKWoy278rVXWl2vjvJJHhcUKfS1TXbg3HUI0kMZCxU9BE80h&#10;OpFLXjBSkYWrE+XVRGH1Sl9Kg5oc/s6g7R3NX5jc+56bDYylyG0dv1DYKbelFP5YJN30VOlZmMTR&#10;xzL9vXYmjiqVp2qqdn01QaJ1UgH3ZLweOIVXNMnyXpaIbcWPjSv3se1fUetf8/Q7YGYF6YFkiDzR&#10;RNI91iiV2VDPKVDt4ow2p7AnSDYE+zAsANWoHpiNVCaFWn59DhTMmOqXi88FbFFM9OlVTaxDUmI6&#10;PNAsipMkUoOpNYVip5HtympRXj9vSVki1BmFXB6ELFVKsqMr2BCgEk3BHBFyL3A9uIaGhXHTEjFn&#10;0pwp0taKrWCTXJTx1C2S6yyPEoZXDalMZBubW+v5v+PfpGVgBrNPQdNn9Mk4LenTRksgal5GLCzh&#10;rAsbAEkpGuoliEvpHP0HuoGnUTgV6dQOwao49IrcM+rbtMPr/ufrddjyNGKoLBVAsQSDz/X24rAO&#10;58tPSW5jaNYyGo1egTyUwvJxckliD+QbkEH+v4961HPV7ZNaM8hNT8z0h6yQBGOm4BLH6c3P0N+D&#10;b+gt7Yavkel3040KwkI0/wCrz6RGRr6WJK2qr56XHUOPpauur6+tmhpMbjqKkiaaqra+qmZIaaip&#10;oVLSysQFH9eAWGV2oPP5dUOlQzM5Jp/qxTqsvfP8zbqvBbjqMPsvrLdHZOBoahaEbvj3HjtrQZqq&#10;8ghMm2sJLjMlVTUM0zBKZ6pomqLghACPbMs8EBdGcmUDyGB+fRzZ7ZNcRrM66NXkx7h8z6A/t6sI&#10;xtfu+qinfK7Rq9gVdF1Vm9+jAZ+vxeYyEOQnxKHB0OSrMVrxiw4/IVGurEbklotLFbEF63ZJI1lK&#10;1LGn+bpLdQojyQeKhopyM/sr6dE/+QW+8jDsfbHXz5rbmY2yMFtafsM78/js026N6S0j5TK4Vzi6&#10;mAjB4CpQSJTOSlQqK4uoHss3K+8AGGINr8ylMU9a9JreBvGghYM6NTSTTqxH4T0nxc+N/T+6d4z9&#10;j9WjtjcG1pN2d2y7drclRVm29qbfjly+M622Jgt1NBlazFY+J1kmanLyZXKy6mBSOMBLs19YTOZG&#10;vVaYGlGIqvrq+fr0cb3ZbzawaLi0m+lpxAwx8hUcB8j0T/afyh3b8q/kBg5M7QUNHsLZB3J2ns/q&#10;LKT0abJxVbtuGOLbO6OzslUz0VNurKYqvyVNPIlbIMdT1IVI4z+pjQXsd9uUNuHZbH8RXiw9McB6&#10;H06A2/Rb9tux3F1sttHNvDUCK3COoNTQ4JHmT+XSe+aXbPdnbvW2b2HV52my9Bmt24aHPpDT47Cy&#10;TjH1NVLBTy1ML00a45soscs6sGEnjQ88exPuNvCluE2+LTilamuk8OPr59QRy1zzv11uzWHNm4o6&#10;xyNUBFA1r5VUZp8uPQ75zC0/c3xr+P8Agck1G6bS2N1dNkq6hpKGKhhl25jKzA5SGXPGmpBBBJUY&#10;9nqpJHVWClrMwv7D9q8lqrxyLRqnzrnz6yRutuh5k2m2SK60QMVaopwH+foh/wAnelMBujeW0cXi&#10;c1gqLF9ebOrl3nmBGY8dTJmKmlzdBFS1Zj8OXyEtM7iJAzOqEFtNwPftTsAZDqcnFfLoS7NtFltM&#10;Zt7KPRER3HiSfX59BtsGLYeGqEh642hRLNRgLLvHNCnqsvNJAR5ZsbSNG60DE2OoBWU20n25EhWr&#10;SyVbyH+c9C8eHoj05AxwGT6/8V0uc9S4fNxNTwfdvmTdqiaeOmnpDUsLComEiDxOg+pbUbfm3tQ0&#10;AABkjGj5HpqV1HaQ6/6UU6TtN1fgqOjjlrDvDdeQmWaWojxWUpcXgcaSbIpqZAwaOwuuj6m/+Huq&#10;hdPFFxivE9OFgI6xw1HzpU9Avubau1KzJJHT4Z3yGP0qs1XlpK2qpPAzNpgyKinnjjQkG+oc8g+z&#10;K03ndNtP+I7hLCcHsYqD+QIBr0lOmQEeEorx1DH+bpw2z8jexemM1W0G0d+bvx9RXKj1cGQzWV3R&#10;j28KBYitRlayvmWGBVsqazEgPC+5N5a96/cnlvwmsN9MkCn+zkVCp9SRQVPz4/PoMb9yFy3zNGX3&#10;nY7ac0pXTpYj0BAHRy+rPnp31SmlrMu2A7ZxEjAVsNRHjqLJwGofUsdJU48U8kNWi3RFmQAn+vub&#10;uV/vd73BcR23NuxQvalgC8NY2UepqSrdRBv/AN23263aGRduSbb73T2hO5KjyNanq0jqD5Ddad10&#10;ckW2stLiNyQo0GT2nn4Vw+4cZVBLTfb01S6pXwwS3AkiJva9hf3mbyf7gcsc7WEO4bDuUctQCY9X&#10;ev8ARZcH86U6xG559pubeQ7pnudtaXaB8MyZQj5lcqfUGnW1V/L/AO++suy+o8L1XtnA4frzfHWO&#10;JSLcOwceQlPnqcERz9i4CWS1TmY8zUHVXmQvUUtQxV/QUJ53feI9uua+U+c77mnd9wn3LY90mJhv&#10;HyYjxFpL5R+GMRAUR1GM16zE9o+d9k5r5ZsrLa7eO2u7OJY5LdcAaR/aIPxBuLH4gc8OBwOxusuv&#10;O4duSbQ7Q2dht74CVWEFNlacNXY6VhZanCZWLRkcRWIbFHgkXn8H3Cew8wb7ynuUe9cs7xPY7mhr&#10;riagb1Ei/C6nzDA1HUm3djZ7lbNabhapNasKEOAf2V4EHh6Hpl632TubrOgh2W258lv3YmNRabaW&#10;R3NOsm/9n0MXFPtzO5JtEe7sJSpZKWrIStp1ASQOoBC3mHe7HmW5l3l9ujst9lOqcQrS1uGPGZEH&#10;9hK3F1H6bnI0ninsbGTbgttDMXs1HbqJLIP4anioHCvDoofzf+FtN3tjKzs3rXHUdN3RiMcY8rib&#10;R01D2zg6WEqcVXn0xR7vpKYFaGqb/Pr+zKbaWWW/Yz3suvbHcY9l3qWSXkW5lBYZLWch/wBGiH++&#10;65ljFAeIzxj/ANzvbWx5923xoFWPmW3U+DJwEnn4b04g+R8jnjWodfy4Pk7Vblxr/GjsasrqffOx&#10;IKtet6rNiSHL5jbeGkZMpsXKCcLUpujY0inxRveSSiFh/mySMPvJ+2FpYzQ+6/KIil5W3Mqbrwsx&#10;xzSfBcpTHg3HBjgLJxGaAL+z3O13crcciczlo+Y7DtQPUNJGuNNThivqPiWhzUdBp/Mp642/1bvv&#10;YfyS653tSdddxbhy0VFl9vYPJLit252emhf7bsnCUNKfJ46dKcU2YFQgpaxGQnVJe5t913mXcuYL&#10;fffazftik3XkMxl9UieLBbE8YZGbAVzmLSdaPlcV6Z98LGz2uys+etu3kWHNVuyqmlgrXC47aDLa&#10;eOagioPyr77x+U3efyKpMRie0d2wVG3cJBS+Pae26H+7+2cvlqYAHcm5MdTzOM3mpn9YEp+1gYkx&#10;RLz7yo5D9lPbv24v7vdeWtodtzlY6Zrh/GkhQ/6HbkgeGo4asyEUq3WNPNvu3znzlZQbdf3qxWKr&#10;RlhBjEp4apKHNf4eB869F5YliSWubg3v/T3LCgAAUx1F9ZKEBxX7R/g6w8m31tzdrf7G3Pq936TB&#10;1Wur+0Hz67va1jYE2/rzb8nn37rwdzqAJOevAnkq1x9Lc/W1/ryeT79T5dXWRlwQfyPWMs3PFgR/&#10;j+Tzb/H3bSM+vXtTcAxofLrpeTYrc/Xm54/1h/T3sqAuqvTJlZpAgOB8+uXHGkD8m9vp/iD/ALD3&#10;TpwqNNCeudvqDbn6/wBT/X37psIwHalTXjUdeFtPBFvpfn/eST7914pM9dVKfb1zFh+Ppa5twSbj&#10;/Y8fn349eQEAJJwHWc/X08ji9uSQP8D/ALx7b9AeraSQAjU/wde44AH+JP4/ra/Fz73nzOOnPDTS&#10;QVx1nS/Nhb6WY8g3P+w90NPXrekVNK8OswUglvr9eb/T/G35/wBb6e6kginVVBV/EYkg+Xl1zX8C&#10;5/1X+v8A4cW+vuh+VKdOMQWJpQddm3+2/H/Ef091yAen6MoDitOuQHIP9fofqP8AkXvVQePWhokO&#10;VJ+fXYBubqdI+hsSbn8kA88j34+VOPVWMigqMKPPpxxtflMPk8fm8JlMlhM7iplqsVncLWz4vM4q&#10;oT1JPQ5CkZJ4mX8rcow4IIPtLd2lnf2txYbhaRXG3zLpkilRZI5B6MjVB+3iPI9GNluN3t00dza3&#10;rRXC0oyNpIpnBHR8/jP8ptvR/JLG9v8AyxzmZ3fl6baFHsnZXYM9BSNiuvJ4neBMpl8BjYYxpqae&#10;dxJkIo3dJ5HlkW7alxr90/Ze7j9ttx5V9m9tgsoZ7w3N5ah28S8UZEUcshNAjZWEsAygKpxQz7yH&#10;7vPc802N77k3z3FtDF4drIANEEhoDI6DLMwx4nFePyNiPzM+U823cfsTpnojddFWdodz1u3Y03ft&#10;mupMouz9j5/JQ0NLkcfV05niXOboLstI19UNMkk1gdBOKns17USb5um+czc77VLDyjsUcrzxTI0Z&#10;nniQt4JDAdqUrJTFaL59ZO86c87fsez2a7Vewz77uciR2qqwb+0pWU0PaqjOR8h5jo4XZOcpen+k&#10;d+Z41E0kXXfV+X8NTNI8lRU5GgwjUFLNPPITJJU1mUlDFiSzO1/r7hixgm5m5k262SH9TcNwQBFw&#10;AryV0gDgFXA9AOh5t8JtbaITkkwwkuSamoWrEV45qf8AUOv/09cbCYvpLYmS3PSdl9lb/ps7t/d+&#10;fxMG0eudnwV+YqcVj6loaOufdOWmp8JRDM0UqugUuRE3NyfYsNa0RKJ6k9BOD6pLCBY3LTaSrEmg&#10;Ug0z5notH3dO+ZqpKGOaGk+/qZaFJihmgpHqZGoRO8QEZqYqYIJCnpL308e94BweI6XRiaOFfFlC&#10;t8qdCHJuasqMfT4iY/eYpqk5KOGV38dDkmh+3kqaXQUKytHdDcEeM29o5oR4gkXD+fTjSKdOslgv&#10;w5rx40Hl025GX/LCLaAUjsQW0FCgKG2rhV+gt9B78y6gPXpHErMzhqg1r1GpKt46gMGa1wb/AF5u&#10;L2udS2b+vt+NSigU6fENCpVu7j/s/l1tqfyQe4907++MPYnVO5qhMhRfH/feIptjV9RlYqvJwbK7&#10;Joa3OJth8aF89Dgtt5yhqfspCxjb7l4lA0e9WgMVxLD4lUPcBnH2fLo45tjN/t2yb1J/uTIpjcgf&#10;EYzRSf6RHH5U6t8qpLFhfgfj8XP+J/w/HteegEyg1ovZ0n6qVyTaxFhb6hjb6/Xj36o4dMAUBxg9&#10;MFQx1H1EG5HINgAtxYXsT/j79n0x1sMgFKZ6pW+VgFR/M9+OyLyaXrTbEklyWEerJ70njYr/AKtU&#10;H1/N7e190xXbtsIFf1T/ALPRjyAy/vjnOQNV/pgD+00x0bg2JY8nk8E/pH+H9TYezkgkhlOevSxK&#10;zFq6Vrx64D8EC+oj8k/7Em9/ewWZdLeXXpBRKAE+vr1kQAsPqD+fyC34t/jz/vPtoUGo4OOvRxgR&#10;sG8x69UX9wCGr/mI5AI7mVe4esKchm9MjUlJt8LYLb9uNGAJv+PZZzMCLq3KqK+Gv+Hpd7TIjtu5&#10;XtXxpqmvHt4/n1exV6f4lliC3OTrACTc8zNckfg83/rz7NkUCNCPNRX7ekVw3hyOaVox/wBX7esQ&#10;0nSCTa9l+t7g8ix4Jt7fCrStKt02CkuCcjqcgW6gNfkMb3vx+Ab/AKbf7z7qoJNDivVZWJUqpIA6&#10;Jn8fV838x2mc3Kxdk5mRmUXs0WxlCPzY6tQv/vHsL86UE1kpBpVP5Y6Mfb4CPYuY1ShNJK/70Otg&#10;KnqSHA4sAv8Ajcj/AG1/+K+2xQgU4dEDChYdKajqybXP+BUkA/0vf6er3qhqCemzjpaYaplWKeoj&#10;jWQxqFBfWxi18aowjLZ7fQtce7LQmlcdbrwoM9dPki8rMtgGN7C/B4HBvzY+96hQU6oA1TqpTrxr&#10;iSSSLi9z9PqeP9vf37Vw68Bk9Qp65jqu2kWNzwPpexHH5PutT6563xqKdMFTWXH6jb/XHP5/Fzc2&#10;97BPl1rSPn0ka2tCkvxYHUqnleTYAj6DUB78TTpxSBXz6R1fU+QvZbA82FwoW99P9dI/2J914dVy&#10;QSFz0x0NNPWVuqOiarhpkaeqZ0kNJTxfRWqHR4x9TdRckn8Ee6s9aKOP+r9nTsQ0IZDEoQHJJ8+l&#10;ZkaqGpohN4qFJpIkVYYaOno6IinQpeaSFROZZLXD2PqNre1ETEigagHp/s9au9JqxNFP8Qx/LoKd&#10;xVdSMZWztPPQQxLEVp40gpqaczOJx9yssjVtWiJd0POl7cD3eGniaCik+v8AmPSK58FYwHkq3pT/&#10;ACDP7eiuzLMlWklO8ptUyyIkamSemp0lVzUnV6Ec3/HqJvYce/TIXfUtAwPCvHpREVCAsO2nn0VP&#10;cUGNr9w1lKZkSmpd1bgmGXlpYozDHUVsuXo446enjkNbK0ILky61LHSSR7reM2ssEJc0xUU/b0q2&#10;uOFoVcppUagOJqa/yHz8ugW3NSLjTPTRySPPXyvU1RCRwielkqDW46pSKPRYzU06+QFESKRSiAqP&#10;aZk7Q4ajkfs6eIbSsTKdKmpA/Cf8HSIan1Wa5NiTd7X/AOCiwP1v/vHtIDpJXivVyopq8Q6j5f8A&#10;FdSaWlBkQst/EDbkWVjwthzcA+7+GpAIFD1SrLkHPTxGliVA1A21H9AY2+twPqD+PexEKDqqSOra&#10;h0/wUIEa8esjU2pDYgEBQf8AUkHm39PevDX16XI6jTqGoE5xTpR01MNC3sG4VgLcGwOoD6AEfX/H&#10;3dV0VABp8+rO4LHSDp6fIoUDAWKmw1mxP1/1j/vHu9aCpAp01ShDeXTNvvc9DsHZe4931yTvDhsX&#10;M0EFMoNRUV1QjQUcERIsGeaQG5+lvb8KhmGpgEGSfkMnpmfxWKW8ERaWRgBwFKmnVV/X2KkqqjIb&#10;tyLy1MmUneWtxM7+uGOaRpoavwszgBHci4/Iv+fcZ7tetf3twyE+HrwT5jy6nnaLFtr263twysBH&#10;xAGD58aV9MdLzGdjZTb2VycOEqJkx1VA0NZDTBo6esS1vHJIrCWJ0BNvobi4PtE9ujmEgfqL8ulU&#10;d2yQywOxZGPCuOmvC9y4DBZ3H0+WpUqaKprvBWCanhr5hBNqSphrVqEfz64SwWQksDY/Ue2ry1mk&#10;AkVu8EUoSMj7OlthPbSwyWksY8MqeHCvl8/8/QfVp2VufdplqOy6PYtHTZipmw2Aq8dV1qJime9K&#10;aOvJOOlnlhOh4agob/Q+1RaXRqSxJ1GhP+U9J444iVSW+LlQe2lKU4Z+XDHn0KWC2Jt3sWDMJtjd&#10;NXh6fFVBoqiTcNJT0tDmJ2N4JoTTzPBR+r1Ly1l+lvaI3H083gPbg1HEeX5npQlgTHHfAsCSaKeO&#10;P59LPB9Yb027k8ZW5apop6KhgnoKbJU2TSspmEzaZmSqifw08rx2OlgCV9tXDpLEY0BqDXoysPC8&#10;aczEqzinp0OC7QTHTU9Xk927XmpKqmaGlaozULZGNpFIaCCnjMjMqE/Rihvzz7okupVCxOAPl01c&#10;pTxo1JrT9vQKy7Z3CM1mFxWbaOlooMnPiKuCs80cldR0rzwpplu0ccyqVYElGvf8ezNpLeTwQykn&#10;zxw/z9F1us0Fq7lAZFPDzI+zz6FjYoroOpKjKZeXTmYqatrSTVQRNDNUwCIGOR5Y0eKid2IPJJNl&#10;9orPO4OoFIyTg8KeXSneiDZ26wDS2jPlxNc9J7a++Upejt4fxrcVPVPjqxYMJQ1bBaypp5KxQ1Q5&#10;EQlM05Ba1yFjAHBPsxsarvcwjFIdPH59EvMfgXGxWEeis+FY/If6uPQYQPSZShiydOxeCuEbRSIv&#10;F14YW/SF1f7b2KoZq6jxPn5dRJJbR2szxhaDprlpR9efoeTci5/TqHu5DMTxx1cUXAoa9Y0gUsWP&#10;6iAGsbXuDrsfqPoOPflYgGnHqpFGyDTrOIbFNJUhibgEajcf0+pJ9+JLAavLry1BWgPQpd0VUn+j&#10;jpiBQNE67gjdxwsklPRU7XHHN0IueADYfW/sysdP7qvzqGrWMefRfujv++7NgCWFvgcegv63EcWR&#10;zEksiQp/BwEkd0RZJfuUIpzc6jqVST+ABz+PYc3GPxPCNcDoR7Q1YZw1C1eFOlfgNyUW0OwNkb2m&#10;c1f919yQ51qSiKS1FT9tRVsEEMDyOkBYz1KfqKqEUk82HvVsskciECiDj9nTF54DC6QsauhHGlK8&#10;ePQDfbtHHHG9jIA1yG5DOzM4UkXLB2/P+x9m884meRqY8v8AiuimFIbK3gtkY0AoMDy6xMkgGlQQ&#10;4BWzNex5FyBYEsB/rj2xSlGoadOxkICGYafsHXOOmLMoVCzXUG30YfUsSBcqGPHtxSdIqemkUqzD&#10;UNHlw6GjprpPc/c26ztjbVZhsW9HjnzWYy2fmmSjxmFp6iGlqKqmoqZWq8tXCaoVYqeMrqY3ZlW5&#10;9+jEs00cUIq5OP8AP0oaCNYZbyZiIEIqRx/IevVzHUfTeyultvSYPadPUVmRyTw1O5925NI/47uS&#10;rhS0STeL9rHYWiN/tqKL9uK+pizkt7Fdhti2jeNI+q5P7APQdBnc94mvQIQNFmDhR/hPz9fLoY4J&#10;WAsUt6hyBb/Yn+o9mYFOBx0VLMANIA1V6coXYcgWOr8D62PH14F/xf3sYx1TWwJHkePT3AJGCgI1&#10;yD6UBYn8cKBq/H49tmgIJPTRqOHDqSA7fRWIva2kkhh9QRzYqfx78GB8xSnT6kpHWma9Y63MYjCL&#10;BJncrjcLHVMqQzZWrjoIZedJ0zTlUCagBqPpBNiRce23nRF1Ag/n15XkJpmtK8PLoK8n3AcL2FW4&#10;81UOZ2PDtb72mpMPiqSfLVWfalE0Tw5ySoiJxvk/XzYRn9N/qgvLyFPAeMitaMan/VnpTt0Mkq3g&#10;ulJYNRcAU+2ueotV8k9uw1FU2M27m6+NKOnNHS11RQYqoOSDuK0STxPXI9AIipQgLIWBHA59pf3s&#10;CVqtE8z1o2shMoQd1cE0pT7Bkn06Ldv3cdJvfLvuCPb0O3MtVmKGqpsZUvPjailp0ENEIRUFDTzI&#10;gvKFus0jFjptYpLncPqTRIxVRjPH7T09b2zW6aTNUH5UA/w9BzVQKLxr4lEhUyFiAyvEQNTLyujn&#10;gkj2miVql2JqR+XV2RWBGuh4/b1EkpaExMupnndgNKJdA6vbVcj9P9PxY+25TMjgsg8M8K/7HT7J&#10;HJFpTL/n/qHTd9ikalVup1qDzpCXJ1DUBwAPqfdxGJCx9D+XSFmZiqKwA+3/AFV6hqTHMqpEuki8&#10;pvzZmKA8fq1Dnn3ZY0Wg6tLEwUaZCSfnjoQtuoutQ0RUWHJH6CrW4AsLMPp/h7e0jAXA60sL6Kly&#10;GHp/s9GJ2tBDHGk7gO7BlVAeAQBYkkW1H8c8e30FFpq/n0njQtqLMdXn5EHoQZUjaINIWY2uqhdI&#10;DML2svFj+f6e3VLau3j1qTSuNRI/l0HWejur6U1KCb+o8kcAHj6Lf/b+7uppTVnphmGknTUDoHM/&#10;4fLFHOdERbWxjbSQl7MhJDGMOONVjp+tjb2k0OXYk/8AFdOBndGkhFBSlD5n/Z6ok7t2T8ud/wDY&#10;dfuLsnrerjekoM9mNmbR2rnqWoxeM2Ds6qhgrNxbbxUeZ1VFBRx1tO2Qy8yJLNVTD6fpUH72dzeX&#10;w46iBfhPCvz6FO1x2iwRzJdBblgNQFSw+RFMDpJYXL9iNncnW43tTc9AGx+F/vLuHa+5ajI7iwW1&#10;MWsdGKxqWOoqKTJ0uCE7RySSnyKt0uRx7Jo7q+DIPFPiUpnP206ECW1h4dGtwxY1JoKE/aeHz6tQ&#10;2NnsNtKm61692ptqg3INzU9f/d/J1lez7Q2rsnbG1It1bx3hlqQTU0+c3TumvrRDj4GlhEmSqZZn&#10;Z/tzGwutJkhhTSAQSKkg1r516D97bSGaViQreQOnA8tIrgfl0v8Ac/a3X3UkeIk7Ly2Rwj5qrp4q&#10;KgpsTV5HKSU00nj/AIpLRwIs0WFpireWpVXVACdJA9mNzfQQoGnmVV8s8ekEEVzMskdrCZnAzTy6&#10;MDtDc+O3RjcblYZFo6fJRTzUFHJUwS1a42lq2pFrGp0dJXp3IUrIypq1gfXj25b3UVwCInDU6RyL&#10;JE6rLE1DWuOH2kY6FfHTaoyjk6CbMbHSEtYM1jxq/wBf2tiArhj0z4UShipNPt6VdJWMI2gksCoO&#10;jUwYsoH0B/VdV/J9uEKKNpNfkeqBVcsQwrTzr011VYoDIbsSSVbkgp+f6C5P9eR72WGCePSlFK0D&#10;P0nc9ODtymIvrfPV4Yk2IIxlCAoH0AsefdASXYH4afz6R3gJMer4K9A1kJyfL9ATwoDW9P0LXN+f&#10;6/0976UxaFFIwf2dImslUhrk3AY6VsGJHAtxYHm/uhxk8OlwC6AGyCeHVQH8znuvK4PC7U6H27Wz&#10;U3968a++Ox2gYI1XgaavlotqbWq3X1/Y5CtppshUwhgs6wwq1xce0c7iOMszYbGOlu1WInvDMrDw&#10;o6UGDRvX8vTolXwT6qxXZ/c82S3RmNtY3AdR7dl7Prm3XUyUuDyeVoK6nodtYis8EbvPSR5GY1Ms&#10;agM0VPZbsQCUIqvKqKGoT8q/z8uhDdv4NvNKxq5wD/mr59X97q3NskbN24+U3Hmdh0cdJNR1uG3P&#10;W4jHb631s/dwlq6sYfbElfWbhxmL3VmIY6bHitWFoKacuwTxkkRRVClNAKrwOQAR/l6BEylz3Mdd&#10;KFaZpxORip6pA3f2blpJ9xYqDF46nkptyGXDYCrp/v0pMhQ0OQosl9zPXvJNLHBSVz08uoWYKsgt&#10;wPYTvQGuHLuSGGT60404dHtnbyOkDlxWo40BArWlBwp6dGV3/G2V25VU9qqq+6w+IejeeKiqK6GI&#10;0FBM0q1MEX2cXgCnSyhbra5vf3FA8C33mS4s3IUNwbic5r59TGBJebULSYqXkShKg8PKtfP06TXx&#10;ly1TtPt/buWmwOD3DtrcWO3dsPLw5+jg3htytxefxYFZLl8PEklFXx4nJY+mmYFnWnnRNS349yDt&#10;G4B9wt/qHYQDjQEfz6iH3Kt25b5M3ncbO6giv4o6xmUilaUIC41MRwHr0b/c+Cz25sjlmw+259yZ&#10;mmp33PV08A21RZygxU1YRHl8nkd2ZjB7N6/221b/AMvHNSoqKn7EMpW3uS33WGVtET0i8mNafl5n&#10;rBXk/lzmbnLcJv3ft7OrEtLcEaIlJzU0qan+Fc/Z0X/dHyFGHx2zOuYsngezqbZOZmyVJtHadfWT&#10;9J7brZ677moyW4N5SQwV3fu+qFS8FHViGDamI1s9PBVS6XFpN0s7WGZbWMGeSlZCKtjiEBwtf2nr&#10;M/k7la72WwstvuNwMqpWlRQA/KuSB5V6KT2h2hufOPJhv4s7pWVdRXy0qTSSr56yrlqZkq6uU+ev&#10;m8kgBYkiyqPoPZElz4hZqnV8+pMhtvBRkchqjjSn5Dp56c3Fl6US0WVhpFqFkRKUzKYw8TMxYHx+&#10;NHcoCLMbf4+1EcwGK56qtrBSqBlp61/y9GMgyb5eo+xoq/H0Mp1pUeLDmrSNtGoSyyqyQftg3Otj&#10;b28ZCVJZSfzp0+sSoukA9TwtfRvTCq3pjpMRHI0ddQwSMBVjS4ZmWkikVJGJBiUHSLe2vqA2oeDp&#10;PkSer+EGCnST+XWLIdU7QyKyV9Tn8tHHU66yOCWtpKaGFJuFjlY6GiUEelJG+h5F+fbkd2KrRUJH&#10;nx6YNmyamOoVyMdFk7B2TtXade7Veeo3aox7ZdqHHLNPVtjy2mi/iVY90+7ytQhSGJOERdbC1rut&#10;IZDqC49Sf8HTBgl1lFlfhxpj7Okh1Ts7edXSLvbEeSlooM5JRIlLVyQymOmMFRLSytFril8cNQpX&#10;zKfWOCD7fS6QgxOAT/q416tHGyuCQdY4mg6PVA4r67E7gxZnod0UDU7S5Gm1xTLVwSaaWtd42d46&#10;iSSMCW9kkH1HsRcscy7vyzukG5bNeNDcRsGBUkA08mHArTy6T31lY38Fza3aB4XUhlIBBB41UihP&#10;V0vxv+SGbocps3O43ccuy+4drvS1mIy1OyxJVVyRqJ4lUsIK3H5OMGOppJLpNExBF7H30V5C9yOU&#10;Pebli75V5ogikuJ49E8D/jA4SIeIdT3IwyDTrB/nr27332z38c58jGVtrEmpguNHmVZfNPlT7Ots&#10;/wCKfyi2p8o9kVMzU9Fg+ytt0sNP2RsJZmj8JlAiXc23BrSpq9qZd7lXQ66KY+KQghScIvd32n3f&#10;2m39YGd5+WblibO6pxpnwZvwidOFDiRe5fMCeuQuftq582n6u3ITco1pPDwKt/EBxKHyI4HjTqJ2&#10;53Dvz4yMu7t37byva3x5lnjhyW6sDGknZvUEk0ipHHuWkASm3htBibQ137VTDxHMWOlmS8ncp7L7&#10;kTfuOw3SHaefiD4McppY3/8ARRuNtcf0cxucqBno43vd7rl21bcZbSS52hfj0DVNCvm1B8ajiRxA&#10;+w0HXq7tjrburARbo6m3nh96Yu0bVEeNn8ecxExCsKfNYOXx5TFVKMbWkjAJHBI9hLmzlDmjkbcX&#10;2nnHY5rC7zTxFrHIOFY5R2OD8jUeY6W7Lv8AsvMlmt9sO5R3Fuw4qe4fJl4qfkR8uqXP5je5epdu&#10;/IDae5ums1VYf5DbXrI8t2fndnyUse38RmMfGrbZqq+eMPA/ZERBStiiDRvRnTVAsQDmX91naOcN&#10;25P5g2rmixWf2ou42jt4rgEvIzEeKIQc/TEV7jSj6THmvWPHv3vvL+07hs1/tN54XuDC4pJEQCkQ&#10;4eKc5JPYCMitcdVr7r3XuffW58vvPe24Mtu3eGdkafLbizlU1XkankstPCLLBQY6AemKlp0jgiAs&#10;qj3l/sHLmxcrbVb7Jy5tUNltER7YohQV/iYmrSP6u5ZusU9+5i3zmW/l3HfdylurwmupyDpHoqjt&#10;UHzCjPn0nzbi3N/6G/8Aja9/Z0BQdB4uimhcBfTr17c2Fv8AAE/7xce98fPpvxUjOpIq/Z1jJvcc&#10;X4+h/rySD73gaT1cLUl2wT8s9eNz+ofUcWYAXt9W/wAffqjy4dWjVKsBk164gt+CDe/9P9b3409K&#10;daIJOrJb5ddggIeD/r6rc824+nH+HvxVgetI8UgIKd37OvJ/W1v8f6n8/wCxt7sagcMdN6EjzT/J&#10;1ytc8cH8i4IJ/F+OAPdOnCUaiquqnrnrl/QkDjjj+tufr9D791YKqEtXHp1zAF/wBzzwQeL3I/of&#10;94966aJkd/0xgfPrtDYgAi1zptY/X6C3PBtx703r59bGsyaWWi0+3rOi6Rf6G9iP9jx/rHn3Vs08&#10;+n0VVNaGlOHHrmbcG1ze1gQOBwPp9QCL+9Dz6uBUGgHy456yop1D/YjUbf04uBxz/h70eHTaqQxD&#10;AU/1fs6zhR9Rx/sfz+SPyfbRJpkdXNR+LHp14Ag8HkfT8XHJuB/Ue9EinTgKHToj7iPOvWQWsP63&#10;/PJ5IGrgfQ+6Vr59XMoFFP8ALrtSBc3/ANqa4sPyOPra1/8AY+/HNAOHTmtdOUII6yEqAPpz+Ppf&#10;/C3+A96oST1YOWSlBT7OurW55tb/AGP0uf8AYA/T378uk7RAAsePp1kU2tYfUWa9rXI/J/pY+9HN&#10;a9PKy8Cwz0IvTO+6TqDtPYfY521T7mptlbmpdwTbbaq+w/igp4poQIKtkljp62j8vkptamLyKAwC&#10;n2E+euW5+deUeYuWF3NrSW+tmiE2nXoqQcrUEq1NL0OrSTQ16E3Km+x8t8ybNv0tot1FbSBjGxPc&#10;BWgBPDTUlfKuOrf/AJffLTqrtr4e1tV1puuGoruwt67Y2rndq5FoqPd+3I6WSXcOaos7hTI1UI1X&#10;HxxidFemm8ihHa9veBHtl7L85cre+GwbXzPscn0tislylzGC1rKsYpG6S00dxxoajg/Eop1nJf8A&#10;ulytu3t3zBvuzbsovHt2hWJiFmWZ+0Jo4njWqihp5cOv/9TWh+TuJx9N2DDmcVEsdBvTa+M3Gmi6&#10;osztLQScljraKCniUHgkckC/sYI66asKseFegisElne3dqdQKPn0IJ48fs6LtChRi7yDSy2f1AuW&#10;U2UWBupYgf4WPt1Hi1Cq0PHpTLBMQBQk8envFVCzuFk1iOHT42dwf3JWVY0a/wCpQf8AEm3tiTub&#10;ty3WhSMdtqwpxz/m6UWRkP381wbqAtjZdACBeCP1C/0H19thAq0bJr1aM/UIJUoAv59QFd0EV1AV&#10;7KraufUxHA4N1J+p9+qWJKmg6fjLH4wcdXnfyWvk5szqDtzsDprO7U3luLd3ymruu9pdfV21DtmD&#10;C4ncOzps/kWpN1z7izGHNNRZWmrm8E0BlMbxFSjF1HtkRSxTtd61MemlCacTj1r0IJIpN42GHaLX&#10;tltpHlJIJ1K2CcH8PWz7VzsrEHgg2Zb30OLhlcjglDwSOD+PZgDVanj1HBokmkCpBND5H8umGpqr&#10;FvqSPyDx/rD6+7aQRx6cpXuPHhTplkqBf/G/4/tD82P0uP6+/ElRTy6rqIVsAU+XVKPyFmas/msd&#10;Yxf2MZ1lsVdJuV8b4zfFVKp0m0li4b8X/F/ZjeCtltQpVyxNB5fPpR7dQ1ueeLgp3aFXj9pr/sdH&#10;MCj6g8WBB/rccn8W9muEJoM06207q5TT5/Zw/l1x0/1uOfra3A/oP6e66mIpXrZABJjAL0znrPEg&#10;YggmwJ/PGofS9yPz/T8+7gsFwtSeqOkrI1TRwp4dUS9hSmX+Y9kYQ31732JTRpY+pkpMAZkRTcIx&#10;b6f4j6+yfmVgtxbvX8C/4ejX2nhlMW5SV7S81flRer3qgFqzJ3IP+5KsH9DcTML2/FgbezodqxkA&#10;10josmqzEoT8R8/n1wNrqORYj68m9v6f717VDIFP83TKIwernJ4U6lwgB106rFl5sSSAwBDH6/15&#10;/HvQWlT59NyhgHKrgDzPnTol/wAc5Gb+YpPKAilOyd2EMoc/tps+OJuBZVICBbm4ueeefYT5yVTP&#10;arUn4Ojr2/bRy9v3jxjxD4gFKEZIoa/b1fVBVjUQb/1te3+vY83/AN79pqaVWhx0R8WaoFen6CuV&#10;fofpbVa3J/AP9Pe9QwD0wwViKdKGkrlELsZ/GxHojDcsRYEcWIuD/vHu1M44dakGkAVqesgr7H9d&#10;7k3B/BU8fT6+/evTQrkUwOuRyPH6gW4P1F7AH+nP19+PWwtK+vUOfIgKASG4LfUWH1+v+t/T+nvw&#10;z69bAHEHHQP919gZXrvqTsnsHBUmOrstsnZ2Y3HjKHLJNLiqyvx8Ikp6auSnZKhqaVzZghDf0Psx&#10;2q2gvr+C1mdgjGhI40+Xz6Kd93CXatve7iUGTUBn5kdUmJ/NY+TMiRrP1Z8bqmR0h1oafsKkZjIu&#10;uQRlMzIqtf6E3t/r+9y2FpHPLGk85RXIBOngD9nRzEI5YI5NTMGUGo+Yrw6kzfzSO+zB5pekOh6q&#10;dQGnjp812LRhbngqDNUEj/D6/Tn3QWNv/wApUvA+S/7HTYNWBEb8f9Xp0Ie0P5lfe+RibHQ9A9GN&#10;R101NV1Nc28+wEkoY2UqLaqR6WWq0qWWE8MLm4A9+gsow2pbqWv+lXpXMBJD4VSIlGAfX7elRN/M&#10;M3lQ7cnyuc+PfXq1VP444Yj2Ruepmm+7BjpphVpiTS0aO2p2hjjk8X6WYE+3YrFC8mq5cKPPSCD0&#10;inaCKGGNWBdzTB+H7fX8ug1yPzpySLBVZzpDGeikXIUaw9g11bka6L1EWjnx+ugoRKOEYK5QarAA&#10;X89srIGW6IUnHYBw+X+XqjRJA+iW4AkA9PM/PpjofmtRZKlxs46grEra3LNEn2e84JCyiW6zPSyY&#10;/W0KO62b688g2Ptg2yhiPrCG8u3jn7elOhho0LqVsE+X5+nQXZLubbdHlMjkq/YW4qOjz9LX5elR&#10;N34yVcRLBXLFkJcck9KsGSlLTlWgZtCi+ixFvd5IGuGWR5hgZAWlfnx/wdWgBs7aW0DEqW1Bq6uP&#10;4agDA6DnOd07NyuZq6yPCb2mjnNMsVRUVm1jL44aeGAeQUwigsipwqKBbn63PtiW08QjTKukeWcd&#10;WgBRG1N3Nk0PH9vTLN27syGR43wO+GUFQHhk22y3YanFjUI44/1/bf0ciCtUHTxkWgCpQ+pPXcHd&#10;WxIWW+D3wiu35j29IQDxdiMgqg2+nJt+fbf0sndSRSfT/UOvCaKoBFT6jP8Ah6e6Lurr4BZHxO9A&#10;pkBA/huHd1Um51quVKPzblf9t7b8Gc0FVr9vSoeD8Tv9goc/b0o4u6uveWMW7k1ckNhaR+Sf1FRl&#10;frY24PA9u/SzgChQ/wCr7OtCVT+FgOnKLvDrqJ1Aj3gVAUaRtxGb1G4PGTvwP9f3YW8xqGAHzr0w&#10;TK1NLMB+XTlTd9dZq1pJN2wFmvql2y2nSeA2pK9tB1DlSORyCfbZtbhSe1W/Pqys4JJeo6DLtbsT&#10;E9lY2DZO162voMJXRvV5+vyOIqIKuvamkDUuEpIVkl8ME0vradjzwLDn2kvZntrZwq/4wwIxSgB9&#10;fU/Z0I9itoZb6O8ucwREECoqW8seg9PPordfmaTAJVYaKIq8UZpYXceOWCYE64ZAAODyrXJt7AJi&#10;MZBrU1/1Z6lRblbpCVlIHz6A2rp69auSrxlVXwyetpZKar8bi7G0f7kZV1S9gNNiB7sHSh8Q1H5d&#10;ej8RV0ayVrjHUOi2dk9wVxqzTM9SERzOyRxpUaGLF9cZI8yk+q45vf2mnnBIWvZ0Y2dm51Hw2/n0&#10;soOpN15bIokENRT0tWwinFPCqpIb6lM4CkyI5+jCwB9tG7jSHTTNelkG0XskviNGRGPl0aXrDqjL&#10;7eoajFVlAtdSzzLL4KlZhJJMg9Cj7dllRlAK83DL9PZZLcLr15H7OhFBt1xcwmEKxlXhigp0KcPx&#10;o7C3dCrUlDU4iCvlkano8f8Ae6akRk+NGi8jATISArcEL9QfexdoalAT8+jC32BldFdqseNRgfn0&#10;KmK/lz9o0+PjyE1BXLBOqvVK1NL91ZgGSSViSWAP5/N/e1lmkQkcP9Xr0ZS7dY27iMSgnyxx+Qxw&#10;6W1X8F+wMdgJvNBlqZGglmWWnimi8UvjKIX1EiWNk9PP1H4sPe4DOTqBBHD5/wCbot3CxiJZARrU&#10;Y8q/LomWU6S7Cd6/EPFmKKhw0+masjpw9NWinOlxVvUJ5FkL/pSMqOLi4Pt3xgktAKtwqeiubaLi&#10;W3EtyNLMMADFB5gdFK3kcvs+bLY6qpmnoHqCragdUbIpCTJHLbiUtyvC/wBfZnbljJWjAU40wfz6&#10;Be4JEiNGJQ4Bp5cfz8+nLojfs+cq6nZ+UcSinjlqsd4FULHRmQmaFVQCFAshFgOfr9fa7xTBNGS/&#10;xUx0E9x22Ca2e4BImQZ4Z+zofa6iMUkoRWPqFwxuSfqnAFiQlwL2A9iAS0UCgJ/1fLoFqFIDOxHT&#10;U8NgdQCfQcHWS1/pdSVH+I/r7olGJFOPThQk9rDrI9IBGki20S3TSzHiQLpY+kXXn6jmx97TGosO&#10;A9OtLiRQSfXj9nRgN/J16mx+pYuxMfvmuof4Lnf4RHsDIYPF10eUkp6W0mVnzkNTBLimSNdQiHlY&#10;fQ39mVnCo2+Z8aC+f4vy8v29Itx1jfEEMK/UC3oC1dIHzA6L3smmMuTzrQt4EGObxCWGKeT7Zq1R&#10;HGNRVfMiWJbi5B/r7JNzEUbJpU6DnJyOjjbhOscplYLKFzp4H7B0r9lbYw2f3tkcLn6f75MjsXst&#10;tvq1oIIt4Y3ZeUzO16yYI1ikFTjmKp9Gcr9bW90spNdxBGwohcAj1rw/L1Pl0W7jG8lpdPAw+rVc&#10;V41r+fl0AsD/AHNNSz6TeWnpagBls/7sCSeq3Kklr+ze5iRXZKCo6attRiSpqaZ88+f8+niCmjcX&#10;dQx9J1j9Tc3seLcW/wB49sgDAr1bQEYsFJb59OAhjXTHBEob6agf0j8ofpcn8fn3chKUBz0mljYs&#10;CK0rkH/Y6HTpjtDOdOZvIbn29jMJlclk8JJt6Sm3AK/7IU89VBWNNGmOlglapWSlAGolNN7j6e9w&#10;KIpY50chlz5dKZ3cWs1qtDE4FRXOPTqz34891VXdGK3AmawmEwm8NrSUcmTxu3561MZksFlWlix+&#10;ax0eReomgeOqhaCqiLlUk0lTZrA6stxkkm8KUYPA+vy6IrywSO0jvbfV4ZNCDTj0YyKNCbsssQvY&#10;s6m1+BxIoZApP1549nHiAaaqePln/N0UaAFLalJ4/l0WTdfeG99lbwz2DqaHbtbQomnFU749YRjQ&#10;9lWvSvjlOQzpWRSqfcLDFKQWCBLXKr+7lt5EZVOg+tf29Vsl+pjcyU1148MdBqe0uzcgK523ZnJa&#10;OZ2maGasheGhQzXhgg/YiMMcbi6Rx+kjm3A9kMm5TyyFlAr6eXR2trH4KilGA+LzP29OcfbO/pnM&#10;0+7MtNN4lptSeGnipIPF4zJSiFEkWoYCzSElj9fbgnu3AIkAAHDNP2evz6ZUQk6VgJavGgI/PrnD&#10;2Dvetarp58/kcjR1NUayqx2WFNk8NVkQiGNa2krong+3jQaljUKhl9RBbn35pZT2y3FXI4UFenVi&#10;iAkfwQpBrxz/AMV8umivq6vJPFV1jRT1SwJAPtkigSKGBn+3QxU8cccX26t/Qk35J9p3LSHw9PYP&#10;l59eCtGGdCdTep6geRJHTWdM+sGSRwqwpp4WQ6QxLAjUeDf26tsxWhOK9MRszVfIzSnH/N1gkvIh&#10;N3LOzatKXP8Awb0KI0EjH+gt7dVEjrjrYkDSuAKU9cdQpIJJpNAX1E3YfXUo/skHg2A/r/r+9tIi&#10;CrNjrbRpKwJ49drQvDraSPkC+oFfSpBBBCMVBP45Nvdg6yL2EEdUWOK31Oa1+0mnTZVj1aVFlsbl&#10;SNLXAsv5APHPu66aEMcnpIqiSWqr216hLThirEAEEEn83Y+n6/Xn3VaKwNKivStUZGBAovyP+o9C&#10;Ht9QxVTcMT9QbseOGJuALX/pz7uKVqTU06cmlSmoqB/l6H3Af8B1020KFOkX1cLcm545P9PbiIuK&#10;ju6Qv4khrSiU6W4UPHcG1xyOQBpF+Ln6/wBPb4Oh6E9Mqa4LUHSFz7EROFBAJJLWAVjptzexH+t9&#10;Pz72aknIp0+ogpRVFT69AJuZ5lStMEtNSyxUNS6ZCuiiqaPHyRwySJkqyCeSKCemxhBmZJGWJwln&#10;Om/uh9Bx6oCYEIY0Na/Z/q8uqXu6cr0tPvbC5ym7o3zX5jaO391Vm6+4uxM9nNG9svU1lJNgNs7C&#10;po6XGYHJ7Yp6qmqIa7F4inp6On80HldrFiFdwAZwDNkV+QFP8PQl25pY2kP0R8MqABgs3zbhQeh6&#10;hzjI0209z9t4bsvZe+t/dk1NTnWq9mbcwsezMFXY/bNJT1u3q7Ex09NjZa2heWLx1KUccFTJCZAB&#10;IrByuRY3kSd5FJUEaOHlxPSm48WNBb2wMKHiWHEH+GvA9N3UpwqbSxmxeyuudv8AYeRruycRQ4mv&#10;3RUVVedpbR3/AAs9bndr1AylJEM5idw4h6YRzLL9k1R5FjH191tLh1jcymq6sAHqzB5hF9EFBAIJ&#10;IyceRPEdK7u7oV9rU22MhsKuzmWosfgMhS5nD7j3Rn9678qclt6OWkqK7DU2Q+8rK7GZSRXWOlp/&#10;t6SmeNnbTHz7fv7Fp4kkRqSDJqePVdu3uK0uJIZoh3doKrgNw7iP21Pl0P8A8TKXevQuyu7dxdlU&#10;9Nka2vm6yymOoqPMJn4YKyvxlTRYjbeUroCs1BlKqnnIlgjLQxTINZuL+7bLa3FnI804pGRwr/q4&#10;9e3S6gu4ktYZD45ehIHl8vXq0XZ+UkqcRES7zMzzpNLJfVHIkrpNTHT6Hama0bH6alNvYstbjxo9&#10;YXTmlPUdEE0a2zmLyUcfX59CSlShpo3NiwGliB6gVW3JAubi30/HteKeZ6Sxr3F61H+fpN1dfMjk&#10;A3Vg36rsCWIuBz6fp70wANQa9eXV4jFzjy6hZipL7ao9VgRnq7/Ek/wujBY/1H0HugarGnVbgMTF&#10;GpFSeJ6B6vkKiZ2Xhfrzz9f94N/wPr72Dmnn04+QVZhqHpUdMU9F58PLlvuUj8c4gMTRkNJJKHMS&#10;owvdCqEtcWBt7Syyr4nhFScVwejWKxVttG4Sy6UrSmc9UO/zFOrc/Wdz5XfSmrlot0bH2g+BkWEf&#10;ZK+1MacNlsPIbM61UFTH5FCkL45gzC5v7S3qq8cZFNIOR0q2O5hjkkttABLYpU8f8vRNvjd2PvXq&#10;jf00G0Yknrd+Y+TZWTx9Tj1yf8Qp56uKuoGShaiyE7VdLV0+pDFC0gDNbi/tCxSNo3XNKY6EV5bt&#10;PbtEygAZ48Pt6s+2vFit4bi2/uDI7rxm6JpWpa0Ymsjr483HV10kcNNSZLIVdLHHSR01dKS4mlaJ&#10;THY6U49mQJnVSUKqDX/UOguY3tUb9GmONQQfn0YH4+fy5t+fKfuGn7O7K3DS/wCgzHx5Kt7gyeDE&#10;WIzOb3bjcvW42g6m2HmJDRokOTwlPTz57PkCKlgdooS8rowRXdvBK6IJFVgc1Of2cOHSm3vBbWbM&#10;Ld2lrVaDFT/Po7XyJ7H/AJY3xjqU2fiuiOju3u7cm9JiNo9JbRyGS3lFFlHjFLjDv3ck+5Mrt3am&#10;BpAg+5DGprZUQqkOo+2f3ZskNJTbqy1+LFf8HXoLvnPc9QiuGhTTxIoPkABQn7Mfb1SN3/8APjtn&#10;ObvymLxOE2NsKmp4qfA0VL17t+kxSbWw9IxgfbGzUmhTH7YwFFWKyxikoop6nmeaRpWuFErWAaMx&#10;WYCjhXP8x/gp0DZfbC33u6N/zludxfyq9URnKQqP9IDnPGpz0V6LKzvjN6VuYochuep3RU7aq5J8&#10;vXzZN5Mh/GSxy+VSuacZGskpFalgaRS8RkJXSD7b+Nq+IK04enyHUhbfZW+1W0NhttpFHZJwRQEX&#10;7cDJ+Z49Sd55xcJtfFLjQafL5SDz1kYGt6OlVQIqJ5FspeUnUV4CgAe/R6zXuBFejhUjYLG47+NR&#10;j/D0A1PncrFWJkK15HKSCQfcM5QaLFHZzfgt9EA592Chj8NT0aIpTtFaH16MDsDcnY++MhDS4THV&#10;2ZhYKojoKBEVbNb9+vEOqGPSL2ve3tFPd29qrNcFVI4VP+To3sNpvL+otoGZa8QDT9vRtKbqztXI&#10;wU8OP2xkspWBAoo/NOKKmlPGnQAqP49VyObkey48x2SnStwOHkM9CaDkXc7hFfwWjNPPz+zpb7T+&#10;Cvyx3vkhUUmKXEQylY3nqa2oRYIbhg0FILQsE/pa5PtFLzdtkSAyymleFBXpent1ucqBzKi/af8A&#10;J59Hh6l/lPb6lHm39uuty9bVSSSS0dKKhqaLVYrOWm/cLra/0H9Px7JrjnwZWzhCj16E23e3VvBH&#10;quboymmRwp0ZHL/yYMBuTBVyLk8s1fMq1klVL5JnYQwlIgxNmcLYKtyukCwHtmPnu+qmuOor6eXS&#10;qbkGwdaQsVQin29Vebz+GG/fi9uqqg3DFmq/a1FJLJjsphAJRTrUN+62UwNS3ir4H0jUyMkigCx9&#10;jPauabPc1otFlPEHA/b5dAXfeRrzbl8e1GuKhrxqoH+Hqfs3O4Cl3PXywVdLR5zO4WbETxVUZjxG&#10;bhjUS4uptIBJjq2N49Dta5Vrkkj2LoJ6R0kAMdcUOR/n6j+6sXXDLpYnjx4dCTsXe2PzlcUpT/Bd&#10;34KAV74qoqPJW0/8FrEinrKCQm1VNj3dXIAs8L8XB9ibaN7uNiv7Td9suzHcxuGUjFPUH+ieBHp0&#10;T3lrDLBPa3EKPbOKMDmo/MdW/fFDvbfdTQ4ruvrjOjEdhda5eTFboahiMjYOrMhjGO3Xj1vFkNob&#10;zokBDN+1KrEC0iD3n/yfz5yz7u8tS8j8+WcTC7iAWpprYDDxEmqSxHuRhThTrDfnbkTdPbbmAc68&#10;lyTeGrF3jGUMZycDJQ+YPDj1tS/Gj5HbH+VXX1TlMbjqGk3PR0a4XtHq2vEeQGMqK+FoKjx0cysM&#10;xszPgsaaYqy6SY3s68YWe6ntfvntRzD+7dxmeTanbXZXq1QSKpqKsP7O4ixrWtfxCoPU5ckc7bXz&#10;ztC7jt5C3ajTNActG3zHmjeR/Ljxos+VW3difHb5K52D4xdk57CSUdGZ85Hs/LVmPqOs9zVkkqZD&#10;YNNuajm8e4aCKnfzCCTytjtfgZiy8Z3+xm6cw+53tmsHupyxBd7crqlvLcxq/wBbCoxMYmFUKEBf&#10;FFPFqT5V6xW934Nr5H5vW95E3yW03WZWa4igYhYmNPSq9+TpIxx8+ibkuzyuzySSTzz1VTPNI81R&#10;V1dTI01VV1VRKzy1FVUzMXkkcl3Y3J95FwwQ20MNvbwpHbxqFRFAVUVcKqqKBVA4AY6x6vLy4vLq&#10;e7uZ3kupGqzuSWY+ZJP+r064kkEEEqx4DCxuPp+OfbvSbUaBgePXgtj9dVvrc2ufre/0Fv8AH6+/&#10;cft6bEyGTSe7rs6Sb3B45+hHPNv8ffqEfb1pgKnTFTz6xEC/pH+uQeP9t/Qj3avEnprxX1aQK069&#10;xawtyfp+eD+P9ce/VNR6jp3S5Ktj7OuV7cjSNPI5INiPyDe/uv29XAKHUG64nUR+Dc34/wAP8Dbj&#10;/W97Bp1RyGPeTXrlY25H0a/Jt/sAB9B79WtOq61oQYzTru4P4I+ouD+Bbg/T6f7f3rrYjzqA7v8A&#10;V6dcrgi4P0B/3v68/ge/H+fVwBQ1UV/b1mT9I45+p5FuCP6ix5/r7q3kerMSKUHXIKAedWluRxwO&#10;bj/XPv3l8+qMjKQ+j9T5Hy6yFTa9vyQRzfj8W+h4PuoNKivXmAZak0P59ZFB0j62H5/INiOeLWt/&#10;tvdcVr1eNGIyxoOswvYFbNx9ABx/sPdT8+tsagafiHz6yILAKQNRPB4Nj+CSeP8AA+22Oa1x15Az&#10;UB+PrmdZNvwB9eL24/BFiD+PdRp/PpWg8MauLj065KG/r/a9NwRxe/J559+NPIdVaktSBQmnXrfQ&#10;mxK/X6HSPr/X6n3rqzpQABq465EagD9R/vfN7fW3/IvfvOnn14q6BacP9Xz67uTz9PweCLn82/1v&#10;eurPLIdK0qvXf0H0vf8Ape/04/r/ALb37qgavGteu+foPqfyb/74f059+62NJpQDB6Vuwd0jYe/N&#10;o77Tb+C3NU7TzuOzIwm4qRavE5lKGXyfYZBbhvGf1Rk6hHKqtY2t7IuZNl/rFy9vXLx3G4tIry3e&#10;PxYW0yR6h8SH18iMVUkVHRtsW7/uPe9q3c2ccxtplk8NxVX0nIbhx8vmM9f/1dcfubbIm2Ft/L+U&#10;VU+LpcHV08sMh+0hwO4aFUnpIY2klkp/s8isWoEgAsSfrwModLxB8VPDh0FtyAh36eNzRzIQSfP0&#10;r8vToqVNAuqxIbWpTTp0kspNwNJN7fn6XP8Ah7Y7q1PS5vG1L3DSPUiv7OlHDi6immhlaJYaalX7&#10;uYsABLKqDxpHzpAUkcn6G5+o921aBUsST8uttIFR3IJx02pkWednZj5JC7tqJa+q7MnP1IuCPpYc&#10;+6t4rASUOn16RQunkoCnjXHTpRzeWRRMq6WBjibklJLjxknnUbm1hwBz78DnPDp8REagrkdClsXe&#10;me603ZtLsXbMq0+5+v8AcmE3tt+eYXijzG2K+HKUKSC6/tyz0ojfkXR2HtuZfEheOtBx/ZkdHmw3&#10;ElruNqWNVcmNqeaydp/w9b4+O3fHvfa+z9/0lLNQQdg7O2pv1KCaN6eWgO8cHQ52agaBryRLR1NZ&#10;JGobnQqn8+37eQyQRsRmn28Ogtvll9Bu99ZxsTEkhp/xfWCWqvfWSDzf6/7Dn6AG3t3PkOioslK+&#10;f7emyaotex08cHkm5H5/2Fx72AfP16Y1EhyD1St2zLJVfzaMQoa64/rbr2GIBgxV12RuuqcpzZY0&#10;El72vfj2vuZOzbY8L518z0Ze3hPg89sGAftHp5dHkDKBaxJsPUObDj/H6gezc046umjG+hV1inzG&#10;euJAP0ueSQf8PoePqbe7ppBwevQoEkYE0anUmn4lQekrq1WPANiL8qSRf+v9ffmYUoWNR/n6cmQt&#10;G2mpcDy9f9Xl1Q5uRmq/5keQUkOh+R+24la1hppYMRqsy2J8bKNIP1vc39knMlRcxqBwRf8ADXHR&#10;x7USF7C/LIwkBnOcE+WfI9Xyyn/K64Bf+XhVgjk8+Zha/wCAAfqOPZ8mnwowATJpH+DonYOWYFlw&#10;T1i0gOoJJ9Vr/SwANrr/AI+39P8ASPSYLMWDCRTT0PThTq2tbXChlZhpN2KkADVYkEe2ZHYaRqrk&#10;dVndljfVQGh4kft6JF8a21fzA62X1M0HYO/GKsSNKx7XCpdQT6dTWYn6kew7zhU3NoCP4c9G/JLS&#10;Jy3utTpjcOK0BqdXr5dXkQ1gOk6jp4vfn+n5H0sP9t7R8MenRCNRJ4n06eYq8C1gb8f0544/3r8+&#10;9D7cdbMgNAIj0709cpUmxLcAc2IaxsC3/FPx7uDTFemyxXiuT1kGRBJGoGw+txe9+frYce95znrx&#10;LDLKevfxDj6/gG+oXseb/T6n36p6qG+XUSbIjk6wTc2v9Qfpe/H590JPrjp0BdNSc9AD8nMhAPjt&#10;3R90xNOdgZpZ1RtLGF1jEgDfQG5H9fZ7y3/yV7Wp9fT0/wAPQV5uYDaWWhNXX5+Y9OtbiDEUtR9v&#10;IAiTeCK4twx0ryV+iNb6+9XDt9RKDXSZG/wno8tX0RQoxJ7RjOMefSzweIpJK2FZYlaFmH3GjTzG&#10;ouSXa4K3AuP6fT2ncGhCY/b0vSSupWXA6HynhgocXNU4qmocfBBiKJKusqlPhq6qaWsEtXBQwnVU&#10;ymIhEDmNRGt7aT7VQY0qVB8/n9n2dIrvxR4jFD4NKUIr+Y6DFNq1m5Gq2E8+Vh27jYosFj6mojaO&#10;LJ5KeS060thBBNWKzFVdmVQLgkj2qbTMyRtVYTxAwf5dUgRIYzcxxo0zEaa+S+YzWnTPvHDVuJOQ&#10;lr8cPvFwMdJTmgjF4qupmShZ5BAhWrBpLopuWJOon6e7eGhESE/pKDTjX5Z6bFy63DxqKu7iuogi&#10;noOs+Lw1dT7ZEEtJDQ1tbkKerpUClZ56ugPjhx00aMr0iRlCJRqVVPLfn2ghtl/Vep1V49Hk8i+J&#10;AI2A0ZKj14Z9R8ukZ2/JSUS4CHGU6wstHW0WSTzrpSvE6Sy0lPTa5G+2VEDl9RR3YMD7faIi3DM3&#10;6n2YP2Hooe6mmvZVRQIh6DJ/zflx6BnGjVJYllIswFybauGIA5t+P8OPZcxCMA+K9Krdo6GsxPyI&#10;x/PpQzUUbuwVlFl1a2sLpyt7AWJ1Xtbn2+S4jUgVPTTgONSHvr646Z6umVYQoWzrwvAJKg35vzq1&#10;e6ENQMwGfs6eOpYyCc/IdRoGZVKWKgM2o3B9QAIHBtYD/H6+2ljUtUKNXT6EsqHXXp5ppQ+lbG54&#10;AI+um5uV/qPqPd6SBjqpo/n1cBjXu7ep5D2JAOpj6CzWa6cs5AN2Nj+OPemb0I/b1v5A16jTLOoA&#10;keP06r6pkvYG+kC4N/Vcf1/Htp6qR3f5OtooY0UGvUugavpmMtL/AJ8xVHgkjOsxOYWGo/heWBH9&#10;Lcey+6QMjPpBFD6Z6W2ErQ3SR6TqLAfz6AHcZqsTuGWmijlr2nhietnqHdo5Jpnv4qUOWBcuTzx9&#10;fYFutBBZnArX8h1Mdhr1C2jjYqCKf5ujk9HfGvdnaWJpqiWjNBQTOdROmR4o3cFgr8cxxkixPF/Y&#10;Pu94jhkaG3GqT7cfb1MG28rrNDHcbg+hcGgAP7ccOrUepfgj19jqWKOuoKerklMfkSWMaZHUAFyx&#10;OuRrfXj2SjcrySTTOafZ6dCtNmsoVUQQhlGa8D+wdHm2t8QevsNRQ/Z7aodINgTTo2gWIdfWDcG/&#10;+x9rYJGlOvVUfPj/AC6TME1aHIC/IdCXh/jFsWF/MmDpEkaQMyiljKjj9S6gSH/pzx7fLRsc0r07&#10;GjsNKmij9vRhdl9D7QxMcFTHj0VlfywxrEgGu/rurD0lrc259uqfIU0dI5fFSQEuT+fDowtPQYmm&#10;pxD/AAqk0g+Jl0XRVIsQY2B/PPvdKCnl14QJM4LN/q9eklu7a+Jr4PD4INLoNcIUGKx/SXUjmwPH&#10;+Hu2oINSkgdJZbeIvQiq+vRLe1vj/h5sRlpKWggJyKMXEIVZEdRpQowQiP8AxvcAe7QuGk7gKf4e&#10;kF6oWDQ7do9Otfj5X/G7H/c12unDVDRSRtlNLyiIx3CRzxIvi1K4AEij6+zy2PhKNTmhPDj1Hu5w&#10;xTyeNBCoPA4/n9vVevWvV0O1d2QZSLHNIKOVxkpDJIsdTRrqUpCoIaKQyaSCf8favumljAJ7WFMc&#10;R59B7cYlisJ5HUjtPl0PNeTUOzooVZXJCksfGDe1mY6iovbnk+xE6ALq8+oy0uKhjjpOzQksVYKr&#10;eoykelCRYKEAAAJI/wAP6+6ggHurw60PWv7euoGEZ0vEGAaQkNclWb0gjm6lALix93RK0IJ60CXY&#10;Co6Fftimmqtm9JpFSS1Zhxm4GlpU9D3eNChY2YCOL9R4+txfkn2YxyaNpuayaf1cf6vLpNe+MnMg&#10;0mqC3zwp9vQebfFRNm8zXTYfHYFajDUtOtDiKU0uLV4J4lLwQSVFXJG8wQPJeQ65CTYA2BHuD+Is&#10;PHBzXNej/bWGqap4/wCDptlx2elmz2XwdXHSybRw0u4shNJX09DXx42Wpjwk7YeCZkkyeQH8VCvT&#10;Qapft2dwCqm1bGgcBh3EY9P29IN1l0NqHwE0NMk18+g0WlKFVCEKCI0CkAegKFv+SqoOPZi/zY6v&#10;Xj00pCqoUgU6nxUzKP7Rbj/YDm9x9DyePz7b0uTUgk9NyuHQBZAB/P8Az9O1HRlnC6CDcGwUX545&#10;+osDz7fUUABOei15JEcuDUevn0LfWvWG8eyc9Ht7Z+KXKZT7d66c1NZDj8ZisXA0SVGYzFbO3+TU&#10;EDzIrGNZJXZgqKSfd2orKiqCzHA9f83W47drhXnd9MK8WPl+f+rPVvHRfR22+mcTVpDXjcW9M3Sw&#10;Qbl3SYJKSlakhkNRBgdv0UhMtLhKWqbyM8t56mWzNpAC+zuy2+SFhdXSqJvIDgB+Xn0W3+5K0C2F&#10;ihFmGrU0LM3qa/yp0Or6IYKiNK2koan7SpmpXq6qgo1EkS2EiSZOSOiASR1DGQkIWDEWHs3LBaag&#10;SPsr0RTiTSVEYLGgA6rU7FWvx+8q6HLZTHbmzLJTy5zKUWRn3BElfIHEmLbOVComUqMXGFjeenC0&#10;pYHxDSPYavwxkLmQlTkA+Q+zpdtwkVJFjiC6aVqtASfLPEdMtExUgR8I7BGCqrBEB/eIWSytIIhZ&#10;b2Aax9oYx3rTSD6kdLgJTJR/5cOlBU01FJUzyYqKupMV51+zjyclPU5ARWVR93JRqlK00jcsEGhQ&#10;QPb7SIAFOZKZpWn5dXRSqMWUBq4ofL5/PrI8kcMIjjRmIsGbWCWFjfhV9Kp9eb390ShJqM9J5IfE&#10;wrtn1GOscdSUJ9bcHg6iAQ5+gH9Px/T24VLKQox0oaOQIpLCvyHUgTlxwFZnPL6Qfofp+DYf092o&#10;APs6bzWuNPTgYWEKSFtKWVHEZCqwCl0VFFmZiRck8+2Weo0gUPVW0N3YIHy9Osbzqmpo4YwG9BYA&#10;8ABR+3z6W4+vPN/ftCPQFySOtrQqHVaA56gFy7fUAKTptweTdrr9OB7sFEYNM/Lpv9XuVkBU9RJ4&#10;4nAUINQKgMBZbEi5J/OoH/Ye3kzUnpNouEqEU0r5cOsJhjSQerUfTZRyL8gEX/H+v7uFbgPh6cjD&#10;AM7Cr/Otfs6Wm3ogHH1vYMLkEEXHBH50+9BgGwDT+XXpjIUWRlGoHoftrUtRVReOmjnmlYgCCnje&#10;aR/yLRRqzkf4gW9vCtBjHTLqXC6IqHzP/F9K/KVmE23Smo3RujZm1YlIDndG9do7deNmFl8tPm83&#10;Qzrz/VbD200sauVLgN00QamgqPkCR+0CnQNZPsnqvN19LgcD211PuHceSqWocZt3b3ZWzs9nsrXI&#10;mt6TFYrD5arq8jVpApYxwh2Ci9vflvLYto8UBvn0tSzuBG072j+EOBpw6Arf390c1Fl9j5nO7flO&#10;TpZKHObbj3jhMdm5qF545J8fU0qZWDKUq1oj0SR2VnjJU2B91mkh4PKor86HpiGesyyiNmINRQVp&#10;T1pXonVF2HiK7s3f3RGS6Y23XZjqTA42s2pkqLGYOv2e/Vm5p6eGnloKbdiy1OHrvv6jwVSUaVEN&#10;dKGkElwbFMqwRTRQRIGjNSM+fzPnXo7hluLu2ubyR9LK+k8QSfKgHADpCdk9f7T23gKysoNhYrbV&#10;bt0w7gxke0qKXbdXicjDMsdKlVHX0lXtTduNq1rCk1M8kY0TWDGwIZnh0q6+Cqn9vVCwlZVNw7MK&#10;DPAV6LDufH5jZOX2ziq3FU2Qj2vvTAbmwUeKWSoeio42mXKYyjq6molV33JUI6mjqDKaLJQeWKRo&#10;XIIcnb6WJpFRNNeFafy6W28VxJK8SPplWvdxFPQY/wAnRyNk70BzmVyuPpZ8huLLybjr8tX0EUEw&#10;o85uCmL0uPjyU7pJHjNt7UWkgWmpyEeonnd1OoEm9jcm5WKSQAj5f4Ok01vFBHKquVU5NRgn1HSj&#10;2DtGffm16iEVDDF5/I1FDU1M90Me6qLI42GKrWIkSR1WMwkNXJGxUhZZVGmx9mXxFhGf83VGWNBH&#10;4jalpXGK/n8ujl9bvmMLXbm2NlSlfHtevM2H3GsqifPYLPIM7ia3NUFyaDcE1PXPHWrHameppnki&#10;AWSwV2gkt3ELNqjIrX0PSR2hu0efwyHDac5qKcehzp5hJCRbkcEhrEcWtbgfS3s0rgenTEUQQtgU&#10;PpX/AC9M2QC6QAQOG4/oQOCfr+fduA6bYJJIQQdS/s6YMtMf4BEwtdc1UxOTcHxvi6RgfrwNQ/3v&#10;8+6r3MwB4CvW5FZpIqA19cU6C3IyEpOQebC4awAa9v8AbNbj3sgHrbxoXDMxB+R49N07RvtDITvL&#10;HTpBkllqauqqY6TH0lDTRTTVFVV1MzpFTU0KIzs7kKqKSfp7KyxF9p41U0H7OhRFbV5fjm1kkNwO&#10;f9R6pU+Q3cW5flZvfbXTvxfwdbu6HaeYyKZLsCmH29DkK3Nw0+NmqWytZEcVtfYGPWDU1ZVkT1bA&#10;vGmjSGcuJIgnh/ibyp1Xb9vaLVe3LeFF5V9KcSOOfLz6GT4g/HHavVmOp+zNxfwnMb9qC01JuvI4&#10;jI5Wn6/ze3shmsLu7DbYxuML18xpMnToTl2EbVMEpQGGM2KO2tlckzA0U8K0/b8unL3c5DGsNtVo&#10;mJ7qnuHrQ9Gn753r0b0tsTCZXe2KO5uyt2JLUbQ25PSvtKDcGSr3cYWrrdpwUgrv4a8kiy2qZI1a&#10;FbyaQygmWpY1eV6LAPz/AMufy6D2m4uJxbWiAtXiTQD1xTqlfujevYDjHY7csmRwf8SStrarG0G4&#10;cqf44cn4q7yZCnosgMUlLGJokipoowiCwa+keySRYp5HuFX9v+boUWXj21LX6osR5ACg9aYr0BvV&#10;+SrNpb827mcfTxfxWgymZrKFDGHNPmo8TV01DXPGwdahqGslSZdWrU0diPbQQfiUU9PLo1lE1xbO&#10;jTEPp41o3+qnS23FjFrs/kK+NqmYtRwxVM1QY5KiqzRhjqa2sqHNyJHq5JWsAAdXu5cAozHuHr0k&#10;WqxhVeq/zP29DXsdNqjZO6Y83DOkkeU21uKOp+28yDFbcgy+UlpHqCRHR1uTyssA8YLPLFHwAoJ9&#10;+Vn19oFCOn7SFWkBC4/wf7HRYuxt3vncmtWsKxmpJeOjjYaadQzspmYALrCkcDge7pREYM3dX/UM&#10;dHQCM500NB0cj4X/AAe3Z8qs5TT1jVFFsTEyx1GcygVlFU62ZMdSSX0eRl/zhHKg2HPsI8xczQ7Q&#10;hSKhvGGBXh9vUm8mcjT78Uv7qi7cDite8+QH2efW0x0Z8DOvdjYnF4HA4DHUsFNAia46WImRiB5D&#10;LIV1yyTEepiTz7iqfdrzc5VaeVvGPlXA+zrICx2jbdriCxWYVV9PMfZ1Y1sX4c7YX7eQYOhBi0Bm&#10;EEP1YD66VsCT9PZhFZzyCuskdI7q+hjd2iGlj8uP7ejSYL4z4PHIvhoqeKwUeMRRxjUv4vb6Af7f&#10;26NrLEu1K/Op6JX3R0NGGT504dC/t/orb1EPI9FFGyENK6xqTpPP0tdv+I9qYts7xqQfbTpuTcqq&#10;AXJA8uhZwPXe2MZSzrU4+Cf7lmLGRRq8ZFo4bi3oVf8AefZj9BBTIz0mkv7liogND0Rr5QfEba3Y&#10;WOyU0GMpZKaaCWOSlVIpZFSTV43iLAF5Ef6X+g9lb20ltN4kLkEcKcOjy1uPHho6gvTur5j0p5fP&#10;rTD+f3xR3X8ed9eGWkyOPwdZVnKbXyQSWMLLE5nqsYWHAYhfIqkkkXAFvclct77JcwmKf+3X58eo&#10;q5z5Ut7cybnYrW1Zu5R+AnonOA3lPjstj98pII85iaWsplrFvonocmggrIKqEGzh6Z2XUOQQP6ex&#10;lDMGoAcV4eVfn1EssQUvHQMK9Hf6K7n3jszNUu89g7mbbW/cBlcfU5GghdztbsnrqpqEOQ2vvPDM&#10;Wo8vixE0sJd42amMizRlXX3IfKO/tte6W0kiB7RjQivchrhkPFSPkeg7vO2wbjYS2M6nwGU5HEfZ&#10;5fI+VOrw8Nvrcmxdz1W7Oqd07g2FX12NqaKlym287STV8e3dwUsc8+Gky9AajH5SlEU1kmTUyOgd&#10;CkguOqOzWWwe43JGzx81bTb7lYSKjmOeM6TJHwfSaMrDFc0YEg1U065o813G/e3PO+8ryzuM1nIS&#10;w1KwzG34SDUEA1pUV6QqoUUKtyNTuzM7yyPLIxkmmmldmknnnkYu8jku7kkkn3IcUcUMaRRRqkSq&#10;FVVACqoFAqgUAAGABgDqL55r26mkuLmZnncksxNWJJySTxr5/wAuuN7FrtdibG17D24Tw9Okkgdt&#10;QOR5568SBbg3P+34P5Pv3TaxmgANMfb1z54vxfm1rf655v8AT37qyQyIe6lPKmOsba1a17W44/P5&#10;NwB79x6bP1Gs+EwA/M9cD9Przf6D/WPI/Pu6kavlTq0Yk4yZY+dKdeJJ5/AsLX/P54P197IGrj5d&#10;WQ0LDSdXXMCw+g5Fv97/ALItz7b6Yc6SXAz51z/xXXH9Q4H+xJsB/U/jnj3sHNT027vJQ6QW+eB1&#10;zCkEXI/3m/H0tf340zQdOJGG0kijfy/z9d3I5+t+P0g2sTy1v6e9dLO6ndw+XXf9bLfTwwtb6/0B&#10;P0Hv3TLgIBRak+mP59c1ve9vwfqfzbgW/pb37rUKqD3U1Gv8usyFuFAHIvY8HkAEXtYfX3VqcT04&#10;zjxFQ8adZ4wbkm/I+l/pY8m30uT+fdG8qdWGMHJ6yi9tNgL/AJP0H4tq/A91+derMS54dc0Uaufw&#10;fxew4/H+PujscAdMqhVj+piv59Zvp/hfi1hf/X9tVJ4npXkHINSMddjUzc2B/Bt9OLf6x9+wAKdb&#10;pIwFDT/V51652PNySD+PfurgMtCxHXtP0sbG5J/qeB9f9f377erBickg9d/g2+hta39B/vFvfuql&#10;gwKqc9d/QfS9v8Cf8fr+L+9dbStO74uu/wAfWx4I5NzcX+v9Le9Vzwx1shwwJbHXQP8At/6fj+nP&#10;u1OqMy5qT/Pr1/8AW+p5+gP9B71SvXljTFan0JPX/9bXKxEdTuLbmW2/W1OqDLYKpooZZ1mjihsC&#10;9DFARG+lYamBeQLEexhayxm3jjKgN64/ydEfMsZe/luXWmk4pj9vr0VGppKmjqwjiVZIh5G0XAUh&#10;tIRdVtYZwfUL+9OrqpWuOmI5BIFfAcinHpRUlRXSt/lsix0scQaUvdnkjawXxg8lAxN/qfyPbOsh&#10;DWnThfxS0dG+3y6jZzGtTTQzRIn2tWC8TRqFVWRR5EGm4EhAv/j72dRApTpFiOQBgdYPyoem2lqi&#10;J0VbkgkIv50hQSX1Cyvc2/1vdFZUBB4/s6MtKsBrA1dCFDomhTWNcVQoWRNXpPBSSLSeVsPrf63v&#10;7cjo9Cw7fP7OrxuYp4pQ1ArAj7Qa9bmnwX3rkN7fCX4w57KZv+P5aHrX+6+VyVnEy1mzs/l8FBi6&#10;zXqeSuxGLgpoJJDfWAp+nulkfDjMXmrH/D09zpEE3l50QKksYfFc6lFT+Z6Mu9SeTzcgcMQLf1PN&#10;7+1Rp69A4KEIxUfOnUGSov6bk/UH6cAjkW+vu4HD06aLAcCOqcd/Ksv82BnGjUvXmzC0htYND17n&#10;bs4F1U6JALn9QPtdORXayRUhf8vRhyAR9Pz0xU5KgHy/b/Lo8oF1F7WAF7i3It+Rz7OA3dx4dNsH&#10;WQAEhft69pUkD9N+Ab/QAfgcfW/+x93oGJalcdWCUkLlRWnWWHiRAORrUX/BJI4H1tce9IvAnj04&#10;0gMchRsgHqhJQ0/8xysXU+p/k7R+BWsdSwPQI+ni7CMxHgn6W/w9knMjV3EGvboTH5dG3tfAV2e4&#10;aoqPHJP5nz6vymH+U1jWAH31XYD6ECdybXtZfYigUCONqD4R0WSfG2mn7OuGq7oCQLt/UC/BsL/k&#10;ge7HU4I05r0gUKJmIXJ/l1Op9TTRrcjVKl7/AEAJA1cWJVbf7f3s9sa1FCCOtXaokTs4GnSa9ER+&#10;Lsjy/PXc89rCl3r2RZb+lQuECgkrbWQ1yP6Nwf6ewvzhVry1yM6PLo65Gi8DlPcxGw8F1Y0r56vL&#10;q6pK8gLY6bWItz+OPoPofaSpJ+HHRAGUAljRh5dOMWSLfVhyQSwJIt/jxf3qq0+fTTuSxJX9nTxT&#10;5hEhePSGLlGVtbIYmRtWpEHok1g29X0+o597GoGvkR1Yksunw8cesZyIJJ125uBq/wBiR/Xj3ahH&#10;TJkNdNG67OQA/tn6gXv+Tzx/sfdaMeI6sEc8KU6izV+qzAki4+l7gn+0LHm/597qKEkdeKsgFeHR&#10;fflZkVT4192+oNfr/Ki1vqHMKldBIJLf7e/s85ZUNu9uSDpAb/B0F+aZ1/dpDKKCRfi4HI9OteTE&#10;1obxLrsXhhW5e2oiNRo/qSRYEj8/X3ScMJpCpxrP28ehSqdiMGxQf4B0N+wKIZLI0UUir/lVSKeN&#10;pEBi12YMkxNrxzW0nRdgxA4F/fhRwK1pX59OsieGxMlG406XwqKmtx8mIiqIljye69vYU+WBRMsc&#10;2umD+YsRSU+Px9PK9iGIYC/49m+22H1l8LWOUKWxqbhn/V5dFM9wjR24q7SyNRVHmfQ+Q/b0YWH4&#10;y9zbOn2Fj8r1XncW3Ye4KyPBxasdKd6VFVDJNtfA0/iyNR/l/wDDoRVXlMaXawIvb2I/6pxXM95H&#10;Yb/bSGBQ0jdwVKYNSRmhxjpM26G33C32q7sZPHKtpjFDkZLVr5DJHUvdXxv7oyWeymz8P1ZvnK70&#10;2xiIMtkdhfwyilykUFZNDNQVNXH9/wDaPR1Jg0q6yAqTb6+3V5Whm21txm3u0jsQxVXLMA7DyUUr&#10;+3ol/ecbXk/hW80jQkGQgCielaHif29Bnj+kO2931+SwO3Oq957oz21K2vXeeK2aq1GawtdNKvnp&#10;q+jlZKeCWgkmanLwzSKG9LXa590sOT5J7X6qbdrK0ty1FMzlS/zXHD9nRlLvlvLE93YQSzxJgsgq&#10;CR/FnBHCnRc+5vjT8kNpUOT35vPo7tHa2xttwRxZTd2fwcMGKxdI0qRxZHN1S5CoakjkqZkhVgCG&#10;cjgXHv19yiK2lvt/MVheTOaKkLkvU+VCo6Q2nMVvF4tzuMTWtTgydob7D514fb0xYL4o/J/NYzF7&#10;l230F2ruXbuXolyGJ3Bt3bMuQxOVoHDFamhqY6hfuIuCL6eWH+x9vt7eS250XvNe0w3YHdE81GWv&#10;kcEV9c46XT7/AA20g+o228AIB1CIsKH7Dg9Ivc+0N47DyyYPf2zt27Fzv2/3MGI3ltvJ7crp4Es0&#10;ktB/EqeGHIRxfVjA72/PsNblyxuG2uEMkM9uzUEkLrKlTwyuR+YHV4d+2688TwGICCrK4ZHp6lCA&#10;afPrrO9adl43aVJ2Vkeut60vWtSkbR9i/wB3shJsVVnnFNG0m50h/h8JeoYRjU2nX6b39m1xyBu9&#10;sLaLx7WS9lCkQLIrTLqFRqQGox+dM9buOYbC0EbTMYVY9pdWAf5ITg18vXy6h57qvtDa+BpN2bl6&#10;131gtl1tPTz0W86/bGXpNo1i1r2omh3E9KMVI1cx0wqJD5G4W/tNuPJe77eY4pZbWW4PGOOVXkX/&#10;AEyA1Wnn6dK4OYLAsuoyRyEYDxlK/ZqpWvkBnpVYXpPtjIY+jzWM6s7Ky2GroFqqPNYjY25sriKy&#10;Jv0SU2RosbUU1agvYtG5CkEfUe1Te2299rS3W3RyEA6HuogwrnILVB+R4dbfmSzjkCzpMB84nH+B&#10;c/t6Zty7c3HtedcXnds7l2xXVEZlig3Tt/LbcyFZErBDU0MObo6Keqo/L6WkjBjVuC1/ZV/U/fzu&#10;MW221ot1dSNpUQMsqk+mpSQKdPy8wbP4Jna+SMKMhqq3+8HuP7Oozdddiw4ht01/Xm/49qFDId0t&#10;sndH92UQgMZZs4uLNFHTD6tLr8dj+r8+zPcvbnmDalY3TWhnXjEs8TSj5aA1a+o6Ztt+26ajid40&#10;8i6Min/bMAOusRiMxl2lj23jstm5Yo18ke3sRkc3URQSozRySU+MpquoWEm58pXQB9SPZNt/JfMG&#10;+RXH0e21jjJDFmWNQfIVcgEn0Gelv9YNqsLmP6i7UXAo9DqwBwJIBAB8iT0W2tqK3dm58diFVIa2&#10;myyUkjMVje8NSIXWTVpKujIUdW5BFvrf3CXMm3XOyT39jfQslzESCDxB44+Xz4dZI8ltFvV9tNzb&#10;SVgmAIoQQQT+zrZw+NexqPbmxsFAY45qg4+B5pksyM7RgNpKqgvf624HuGIPFklkuCKrqPWRt8qI&#10;I7WIaFX+fRx8VQmCWn0wekSArYBQeBwovqI/r7MZBrI1EUp+f7emLBykzIJMU6NTtUmWkjgeNhqW&#10;MohUW+nJsbDkD/D2vtnCpSuekt9EocutCfPpcw0UKTiTxsiqCVBAbS1rf61/aqoWnn0kVmpWvE9K&#10;KhbR5RG0zssZCKVBjDOTZUJIJcN+ALW9uRuWNAKdWlQtHQgcfz6wffzqlcGRlkx8cRmkOo6mla2l&#10;LixaP6k8j273DBJ1dOG1UJG4kU6jSleoNPNLlHkLXXwkKzFinkX8kk88fT/X9tOdTaCc9VuLf6YA&#10;kg1/Ppn3dFC1A8Sxr4midGUi5Isb8A3sPx/X3eJVBovHoPXalw+oefWvv83NwU+1+xEpK2jqWx1V&#10;RCKBoCixw1AkLqJ4SxDREMebcn2J3ttVlBOpFAcnqMoZHuLy9tzpGgmlfP5DohmOOJzmXytBjKdY&#10;K6aGTX5lihiM7RiRhHYsVaQKSAR6vx7rbSJ9VDWQ/Z5dFe/xSnapw6nSB5cfy+Xr0FlVGdRsDw55&#10;KlbryDwRdWDLzfn2LXqFejCn2U6irxNaq8ddNOBPTRLCW1NxqAIAvcfkkXI/w/P5910qxzXh1sal&#10;Rj4daD59N0UdpgbFWdWUM/rXn8W1W1C/9ffnLA0DY9OvRzO6UoFP+z8+hf7Katj2t0t4JVpjNidz&#10;RvIV8pvSCn9MY+oRg4Ug2H+v7WxMh2qdClWEg/ydJ7pHG/rWQ1+n4/5z0F9Jkj5TJIEkl9Id0YRu&#10;QxIKuoH6VIu1gbeyqRNWGWgp0YRu9uwkU1PCtPLrFVwUdbUFxFVCaxbQwjeM+NSQ8c45Ae30+vus&#10;alO3GnpuVlkq2nPSPMBWQXUi0pOkjkk/Xk/1P+uPa7SpC0PSJZWDNrA09P1Pj4pHBKk3U+r+2l7M&#10;11txf+vt0LqAyf8AJ1ZYofEFQKk16fIqGnisVDmQj8twLcFgAPoRx/h7cSMKPInpFduTpXgtejB9&#10;DdmUnUe6cnuqp25UbpSv23VYBcVSZemwksMlZWUVStf93V0tZFIIRRlfGVF9V78e7CqzQy1FEznp&#10;tbgiznsytVf9g/LqyvqHtTC9yYnK5HCYfJbdzGAnpos9tvJVlLlamiirS4x2SoslQxw0+Qx1a0TR&#10;lhGjRyrpYcgk9ttxjmlMDgK5FRjHSC9276e3S6jfXE2MeRA8xx6Cb5HQbtaelnzeToKTZcNVDR7K&#10;24ZZIa/K5daVJNwZ+upPHqrDQiQRrUORBFGwjQNJf37cvqDbn6dwsdKk8D9g6KrM2/1mmUlrsiqi&#10;uAPP/Vx6KnLPL6DIjGNbpHIVI1WJsqcKpQA/j8ew3EjEEtJk+Xp0enxClMU+3HT7jXjYN5GOhbEh&#10;FsebaLta1rmx/r7cMVeHp1t2ESI7uAB0p4qshF8bK3kBQllvdCCDEqn03VgCSRwfbawaAatw6STv&#10;KVqFJU+n+HrweJb8NqdSxZm0lrcOFTm6gj6/09qFB4+R6ahfDpI1API9efwcS2LH6/W4t/qAv5Kk&#10;Akj3sVFc9XYxSDTG3DyrT+fWRJLsFRFYsQVtf9X1X8Wv73SnDrSoR8LMPzBHXNql7/q0XLKy2JbU&#10;OSSWFtQAt/re6sqn4h1YqugxKQD6dY3cH+0CLkEKSAW+t7fUAn+nvwAAoB1QRkR0wX/l1w0qNV7i&#10;1v6Ann8D6n/evdjWgzjp9K6Br+LqLKSLgfS9v9h/Zv8A0JP+297VVzUHpuaXwgpxk/y64jSHUsyk&#10;8E6vov8AS3HHH9f6+79yAUPTM7OwFP7E0z0J+2cJW1NTSQrTPJJUeMilV4lrjE7LqeKjeRapoyCA&#10;HEenn6+/B8aqdlcnqtwJmRVQMaDyGPl1Sl83fkd8ssNlavZMHam6djdf4jtTce35qvYWNpeqq7IU&#10;GPrqfE0e3M5uXB5zPb1zVPSOZUln+3oKSeRtUXkNgCy9vHiuJUt5RTRXhX9h6PNmsIpreG5voKyM&#10;xAqxo1PVRSlPmcjPVc2/ds4eq3PVCqxeFytW0dVX5SpyNPuHMZOrqXkf7eaev3lksnk8s5pl8nlc&#10;xCNb3QMbAOTPJO4eWZ2c/PoUCV7SIwWyRCH0WgH7QOsPWs77Kkbsza2Tq9sbxxQyOO2lJgqKkw8u&#10;NqMtjHpK7OUtYEkqaSSPHVckUbQLHKocsJBwfbZkKSogNDxqc9NXTSiMQFNav8VTWg88ef59BlPL&#10;5clLPIsE1TO7yTZCuJlqzUuQ5q6mum11crNJyzsxYg/X8+9zyO1ZGZj/AD6pBFGieHEmlRwAHR8f&#10;iLv7M4Ls2hxGfy2D/ubDtHOPn8puaRRXbUx0dCK9BgM5Xu2TioKzImFXx0Zlgk1+URoV1F6wmu3n&#10;jMcTspPlmg8/l0jvIohb3Blj8M8VNaVPz/2ejqy7yxnZiZLb+xN0YjcGVkhSrx2PjqKthUtt2qoc&#10;5T0aU0UQr6qKs+0WFQqqGMgAJFx7EF+ZYYiTAdFeNMV6DtsRJpjJ/UPl5/bmn29KXfXQ27980NHu&#10;7E4bI4HdySJX01FUYqaTF10lQjVUuL3PjKxseuHqcLko1lSaMHyTFixZDyH7yE3sBiFuQ/qOjmOJ&#10;bV2IvYzGQAR5/wDF9Y9o9b7q2nBtbbkG2t15B6eeoauqnnwUGczG4c/K0u4M69HTZKplcVE7iGmp&#10;Y9R+3jQAKF9q7JLi1hjVbZQtcmuemLj6W6eRnvFJAwulqU/Z0PPR7Uq7v3JtWnHlpdupRbgaleQ6&#10;Y8686YzIxVMaaVkqKlUEc51ciP8Ar7M0jIuIye3V/g8ukjyPHZvKANCmg88+lPKvr+3o49O9Oa+T&#10;KpTU8FRM0fkcQoNaQljTQSmxM8NIhKRK5IWM6R9fZ2FU0K0J6LFbXQCX8h/m6fYKi7uSQola544B&#10;bnSSLBefx7v+XW+FV19RshZg2i/Asw5DX+n9Of8AX9+Pp5deUmjVpXpL5QAYKNluGOZnjdjckRrj&#10;YWUEDi3kH+x907hIRTtp0y00hlVNXQW1l28liTbm/NgB9QGsP9t/j7uSFFenXcltLJg8DT/VTpKb&#10;ipNu7i2TntkbrxVNm8NuF4Y8lhq9JmxuXxnk8lTjcikEkUj0kpVdSBxqAseLgljCRrjxQ40Upwz0&#10;fwXsI2j6ExjxlbDA1HGvD16Q+Lw2G25iafbm0sBgdq4OOaBKbA7WxFFt/DxPrVI3alx8MSSsLgeS&#10;YyMPqT7cVUSrhK8c5J6QSz3EpBlldvL16AqpE/hzXh3Dm9tYmfKpmKafDJLU/c5TI7tqshjaeWio&#10;J2M9Lk2xhQsrlIBUmaRGAK+ytXaOSWVIh4bcSTn+fR39RE0dtHN+m8aUNFrXH8ieHVLPauQ3nubv&#10;vO5Tc26snuPcEXZtHt/FLlMxWZirgSXMUUpoVra9tFFivu6yRlWyq4VyAFUe6XTvNoOrsHAHo0sY&#10;BCkbRRAMwJPqK+p9ehy+Ue2qluxdt1dDAaig27hK7HMKylenxVbX7WpcZT1LUUrlEykYMTyu4a37&#10;YXk3Ht2OaHwGViNXrWnSS2Bja4Y2zli2DkkfmOHQO43qzcO1pcZvPfGPbb2eod9YEf6E85jN4bc7&#10;C3FsTP7Tx+7qDs1qyDFx4nCde7px+Up4KCoirWyVbNO0sUCQxGQsSNCO5JQf2f5+jBWuVDQCGQ1X&#10;jpwB6VxnpYwdO1LZ2R23ptbOY0U2CyM1dtuTcI8cWaSky2U2pSf3iwOJ/wB/ztOkmmoKpp4nxpr4&#10;Q0dRPAwkKSTcLYaasdX2D/J04NtvCQoRStKkhgafb0te9crtbGbU/uj1zi6/bWAymTjqVxeWza5j&#10;MTR4qKWlp9ybsrIIqXF1u6ZqKUrUPSQxUkLStHAoj5JpA4ZNenBGMdKVtxE4i8Q0OSPL7T59F06s&#10;6Rz3cXYuJ2btuXWlbXUlNW5J1DrTU8kyLUVDfW6WJt/T2g3K5js7d7iRwNKnHz8uhJsm1S7rfw2s&#10;Y7T8R9B5/wAut3z4m9D7S6V2BtbYm26GCKPHY2Ba6dIkSSrr3RDVVExUATSTMCefeOO6XMl5dTXs&#10;71ldjT5D06y52e3hsrGC2tIUWONAFpwwM1+fn6n7OrFtr7dIqKcU8JjYhbIfqELAlywuL3/HtRYp&#10;8BPc3l/n6vcuXqS1fX0r0dbr/EzQwaahPU4VVXSTfTY6iCeOTwfY2sFZk+3oK36ioYDoaqHFxSEe&#10;UCQDllYXuVIIFvpa9v8AH2beHkDTTPRHPVakjielfS0MVyH9Ou3BJAAb+vHJN/apLUsQGJp69Fc0&#10;5+JVrTrNPtwtH+3KWZ1/sltNrkrw36WA+v8AX36SxcDUrV6pFvAVqMlAD0gMpt2SOo88wdzHwsZJ&#10;8QH5fTyrEf4jj2UyRyRh1p0JrXdRJCUiI7uPVeHzq+IfW3yq65z2zN8Us1LPVw/c4nO0ARcnhstS&#10;80+So3CgBopANSH0ulwfr7RW9zLZzLPDxH8+vSTDwXjZQ0RBBB4UIp1pT/Nb4CdifEKXDZBdxUG7&#10;9p5WCqgqspEstG1PkKeZ5TQvTMgjH3NJpYAG4a49ydsO6w7iCoXROB9o6hvmjZobIvc2sRWLUCan&#10;P2/Z0D/x+3Nh6qXCYmtrhQZeCHM4vF5CsTVAVyCK9LinkYgERza1Ov0sCvsaWpCS+ISSPMA56ANx&#10;LXWsbDxKefDq6f41bjrcjs2v2zkFtV7PqYaASAAJNBICysiglQgvcBeFJtx76jfd05p/rDyNbW8s&#10;xa5tm0mvGnlX165+/eY2Ebbv9nvtuD4NyhDg0+NeJA8h0YYkixv/AEBHH55JAuT+P8feQlOsZFck&#10;GhPHr1iuonSF+th+rn6Gw+v+x96waDrbR1Vy4H+HP5ddMGtwb/4EXuPzz/T3vppTRKMAD12GsouP&#10;pyLA20/0JN/r/r+/U9OttMxAC0H5deP0OkWF+bnT+P63uCPev8PTDPIrMUpSmesZ08jni31PIv8A&#10;gf659ugcSW49OBnOkk/s67AHBt9P8L/U8cnkfX3XOPQ9UZpBJhiV/KnXPmxFvxwS34H5J+vP0916&#10;81SAEI1ddBrra4/JPH9R9OfwDz791WqxKokXJ+fXaj9RJ4uDcngG/wCAR6rn37pSoLqNJ0jrIfzY&#10;cgi3PAB5P4FufeutS8KA5+zriCST9CD/AK5/1yfe+m0WRZCTw6yL9fxyCQbf1t/rfX3r0626hTqJ&#10;A6kBRp1BiGI/rwObX/Iv7oTVqEY6uyCRVaNyGp1mVLACw4ufr/Xm3+3+nupNa060gkA0sat1zAuB&#10;ewuRb62IP0/H5/r70T0pVpZQwIFB6CnWVOPx/X6kni35v9fbLcc9UVRTStS3WS39Df0n/WHP1J+o&#10;t/r+69PlKGpbrlzccrbgfS5PHBufpq9+8ut6gakqQfs6ylSOPp+bfm/4H+x91DA5HDpymoClKdce&#10;L/U2uL/1C/n/AHn3vNOqDT6Z4dd6LA8gj6E/X/YEfg2911VIwetDA7QOu1+h5YD/AKG54/oQPezT&#10;GOrAaqV/l1039QLgAA/gi34PvY681Sag9cbD/C/5F+bj/iOfe+q0qfiNOvf7C/8AjwbcXv8A69/f&#10;uq6UYkAkMOv/19fzshz17tfZ+OyeJqsfUUcm6MFUUgienrBWQ1FHloIKic3kjlSCrvyC2hrWsPYp&#10;slMgAb49Pp/qHRXzLLHd3zlGABrQCuM/sPRRjPk655JngaekQ65amWO6Qo7+pWluClyfSPr/AE9q&#10;2Cgd7jV0TIWUqKgH5f7PUiKVK4Gg1MsZ8ZWbSCiaVKxBQfUOT6tP+29pZVBHw9GKsSiidgF/Yell&#10;R42NqX+C5JlcSAvSVMZDJFKT6CGUjSSLrY249sRTJUrn9nVbmAs0ctv8Y+f+foLcpi5KHJPC4eJm&#10;maKRSdQ/a/qfpZrfi31/r7eNONOPXkDyJWdRqr9n+DpaUAUUKNcBkmA/Vf0spW2lrgEt9fqR9Pfl&#10;ZvSnXmwwAdixBotcHrYo/ljfKr41dR/E0bC7k70wuwd3U/cO/s/Rbcy+2ewc1LR7bztHgHoquDI7&#10;b2xmcWtNX1tNM/gEokRgSVF+TDadl3XcPqH2/bWkQE1oV+XkSOl3Nc0F1bbC6TAsltobNG1Ak5HH&#10;HD06P5/s8vwelsP9mt68RWt+5V7W7Xo01X41STbCAjX/ABYj2bHlTmhRX9wXFPsX/oLoGlY9Oj6i&#10;IMPJmAPWT/Z0vhC51H5f9JoxvxUVG+KcWA+oM2ykC8c/j3ZOW+aGX9Pl+5/3kfs+LpmaNI6h7uEi&#10;nAMOqz8FvPZPZX80DdG9et95YPsHY2R25THAbz2zJXS4PNth+sUx+RWhbJUePqpBja12ia8KKXva&#10;9yfe7+3ntZ9sgurcw3Kg1Q8RnickZ+3o65HtDa7RzfLJHUysrKa1FBjh5H7erHwCAAV4axtqv+OL&#10;X+vI/PtYp1HpmgcYORj/AFf5+uZsPU3JNiAPoPwLX/3w9+IOSCa+nTf6jDSDQjrPTAmaNT6fWlrW&#10;J/UP9gW/PulK0qe7pmWNDFKwapANeqB9pmSq/mQSh3mljX5Q5B1RzEx1QVCxwmIgXUgJYoeCv19l&#10;G/Lo3NQQK6VH7OhF7Wr/AMh+8kVQGKT1rX+I9X9S281T9L/d1H9bHVI54H1Fv8fp7EEdKJn8I9f+&#10;K6IfFBU+GhPd1wWxeNSQLtx9OSAT+eBx7eqeIFT0wiSeKW0gdT6XmaIW/wB2KP8AYki3+t/r+2i7&#10;GgI8x5devR/i0j6hqCk9EL+KjM/zZ3zVXYg7w7Qkt9L2x2hByeF1Dj+p5/PsN82Bjf2lBgMv+Doy&#10;5Umc8o3K0FCGqeH4jw6uHSqH11X4FiSTwBbn8f7D2XgkVp0ROKmisT9vUyOrI+pIFuLXvc/8R72W&#10;LEE9WACCpajD5Hp4oJ421+XToN/3GsRGwW4Y82I/w4v+Pew1aKtenjIpjo71Py6j1WSp3q5WoyBA&#10;WAgUqVOhVAuyt6lLML2PIv7dC0Ok1x0ijkWpK5+2p/Z1iNeSB6gDwLH8m3JH+N/fgoXUSQPTqxby&#10;Ap1gkyBQDS9xxfVwb/QkW/p7qE15Lf5em6hs1r0X/wCTsklf8fu26GL1TV2zq2ljF7apZZYFQXsS&#10;BYXFvr9PZ5sOmLcoSW8j+WOPQb5niEtmoK9viL/h6oqoNhZN44Vp5DBWokWuOQtCnCC+iTT9b/1+&#10;vvTKgdiWyWOfz6E7SyxmNfDrFQeleHS+ot8VuzpsZRZja7KcTSVCUstDkFWSqnqUbRkpWrIZoJgJ&#10;GLNGpQEj3RNcbB0aufPh1Tx/qHkgEWklaV6UWzc5tzP1tdQNkqnAyMi5mDIVEPnqYqmioHhnihjR&#10;mpZHeolZoQR6b8kg+z3Z9wkXfdvlNuprIFPp5Af7PVobUW8UcrlXMThgKUrQj0/4vrZgxMFJvHZv&#10;xW3BTKlfTYzK7X3HJOZo5f8AJ6fZ9XSNPPKgsGaojUu4soY8AW9iCO4/d782W2kCSTUv5lq/4Oku&#10;8WjrzlabnpCKkL5H9JfX8/t6VuI28tD3fvffMzEwV/WG1aVplmvBI2Oy2SqZ1LIeWWOIamLElTxY&#10;j2xPfNNy7su2UA0XDMcZ7qAdBeOFdutObLl5AxndWAOAaA+nRMPg3kFrux+8sykD0zZaglqpZE80&#10;cVQ+W3VW1UpHkKyftoANduRa1/r7Oualrsm0rrVl8Uj5jSv+r86dOcm2SWnJt1LE9JJZNQGeBFf8&#10;PDopfz23R80WTt/Z278pvDGfFreu4E27tmnrdr7Xi2xuDERRU2Ux+Ii3AsL7mkrZa+gklRboWjjH&#10;P1u1t9vt1jebHuWySwyXdFMqq7l0bVkspAHD0JoegoNe42T2nNMdJRdEwqQBqCkFaUJrTj0dNuwt&#10;59Q/y18Z2RsTK/w7eGx+i6PNbZrKiCPI0lPkYstFTI9Rjqm9LUxPHKwKEW5uLH25+6tv3v3Hn2+9&#10;TVaz3NGpg0Irg+XQu9xd4vNstLO5sNKN+gpqMFXKqf5cCPPpI/zDEPYX8vaXfW6Up8huvDYrqnfe&#10;JyksI82NzmersfRZkYxnEk2PoslS18qvAjBNNv6e2uWLKK25rvtpiqbPxJI6Gh7VYgE+RIp0Q+6t&#10;im3Xe1S7fJ4cqXUShxWpVyNSH1BBp0ufjvsDFdsfy8to9QbiL1O3N+ddbm2/U08pbxQy1NbOMfkI&#10;4nYxpNQ18MUqm1xo49+3W/Oz8/HcYqa4ZUNSM0AAofWg4dCv3D2lt22m1s1FJxbRlCPwstCpHpkc&#10;PToAPm/j8ttz+WN1/szNVVWaja+4updvZGnnlnNPJU4LOV1JK7UhfxgzCAzLxZQf6ezHZ5ILvnXf&#10;b23VfCmLsvn8QrT7P8HQO9wbr6255MncnxhJBrpUd4FGpnOanPRmekt69k7N/l5bL3H1ca/I7+wP&#10;UeTyWw8FDSVWZiyW4xlJjRUbYOKRGyQqC5HiGm4F78eyjcNt26/53uLPcJFS3eQBmLBQBpH4zheO&#10;Tnoae4+47ptlpDdbXbPLd+FH2hdR04r2jjjh/LPVXWye2+0/kV84fj4fmvTUFNn9vA7Lo9v5jYLd&#10;cJRR5Jp89hsdmtv5CpqnnGczcCeGeYhZUsqgg8mG37lc8n7XzRt1hOI3kQ+HKjhyy1odEgpkqcaa&#10;da5b2HYt139+YIiZr6OyICuK6HwSSnkwPrkdW0fIL5bZj4ub2x+S7h21uzK/GfN7Rkw/8W2BtCXd&#10;ucoO0EyRhfZ25MW1fR4fF7SymBJSlaVVh8gKk3IHsI2+1R323LdbSxbeo5NUgZ6fpHPiLgszBuNK&#10;k8eidr6O63Dc9p38aPGUC2Onsd6kMjscKf4aih+3qvL+Vnmds13zI+RG4OtqPN7f2Dmds7kyWzsN&#10;k4YcZm8TtbN5yKop8VkqGgnqqainhNQ6eGOWQImkBuPY03+/hvuT7aaOnjC7QSkV0syrSvzNOOPt&#10;6VcubTuO2crcw7duEyyvkJipVDXSpJoSRw9PLqnbsPY9Lsn5ldq7QqIxMcd3fuijanSLQI48rlf4&#10;tTQGNSUBjFcCQD9Rzz7gb3pVhex30VKTWUbV88Ajqf8A7rs73OxbJZaSZba4njJPkytX9gBHWxx0&#10;5aiwOIoABaKjgCrcaltGNQJtyb+8abRHSPUw45/b8usxrtVuZJHZqsBSv8+jTYdKczo0oDOE1BiD&#10;cf4Af4+1xRm00U0Pl0gtqR1FadDthMnR0scKyllkCqA5YWANr8/n/e/ayKIpXUerykNWrg1Pl0KG&#10;Ly2KnSPyya0W6eQsCoP106j9b/4+1SBM6ui2ZWqxXqY9di9bMlWiqjBhaQJICPp+QCp9qRpoKig6&#10;qJniUFxTH29OZ3NimpzSyTw3dSkhSZL+Jh6o3UAlA3+uR79qAyOtaj8QrUZ4dcEqqapWQU4TxlAs&#10;b+NYxYAWQy2Altbi3uwKYqRXpqWdmCF2oxPD/Y6Qm7JYRTTQx1FK1WuoCm+4iFTYrdWWLVeQH/C/&#10;uyaFb4qA9F1zKrghfjrmmR+fVH/8yjrSao2hjO0Iqd6hcfK2DzCxhtdPTVmoQVRC8XgqCAWP0P59&#10;i3ZpPrbO4sAO9O4VHH5dRrv0bWO5RyxtSCcUFP4uqeOoq6pwPZG2anJtUeGSqeqrJ5g0jlaRj4jK&#10;nq8pVluSt/T7RwACdJWWml+H2H8+indnKbZeQM/xREfZUY49Kjd1PBFuPcUVNJ56Vc7lGp5PSnnh&#10;kqWnim0Lq0K8MwIVTYAW9ji7dHk8SJgQVH2cOogs2aKJYWXvXpHSiJW0C+pwdK8guv8AbIH9SP8A&#10;be0yk6qkVx0seR1pV8f6uHUOlpYWqI43DWMqpdr2tJIBxa/6S1iR9Pr7ZkBJNAaDrUdB59Cp3hA9&#10;Jt7qGiVVijhi3jBIscuoR+M0CoIpl5ZAVJt+fz7MY1C7dMy5ow8/Xpi5kkk38EghDb+lOHy6A8U6&#10;NoFLIZGAAZiBGVlKi6A/QoF/2PstPa1XHSknUcE9PdEEa0TII3DFFcm6MLXOnQDxqH1/J9tuE1Ag&#10;nP8ALpxdQjqGFeo2WxhikhYAAyMAxUG2sE3UWUi7/wCNgfatdKqWoSo6LniYzEknT8xjp2x2ByE2&#10;NqsxpSmxtE8NOXnYxNWVE5b/ACfGxEXrTThL1LK1oFZb3LAe1KMHU4NPt6IL/doLLcYLJ3Bu2+EA&#10;VIHqfIfn11Chvy17k2BuzC/1UDiwF/dsUxw6VszSMXd80r0oaGmmqHVEub6QUUcXFrA2C/T+vvRZ&#10;RSvT6QyiMzaRoI8+jufGDLdc7HyeZrN8Q1UuQzuPgxUWRMbVWFwOOjqVq3lr6T7ik0PLUga6rVI0&#10;aDSieon2mFwfq0meMlV4AHP7ennXxbU2cDAM3cSR6eQ+fp69Ze+KhKnfFXmUpjQ4PJeSDZuMkkrY&#10;XqtmYvRQ026KOgqol/h2C3NlBUS0x1NLUeMuwAC+ze+lS5SARsxiArU+p/w06DNok9tLMbhV+oLc&#10;MagPInGOgOiEkrRoxLcrddV1Y3ta3I1WsOOPaKlKkDo2rKi9tWHl+fSopqZYba1JUKSV1KtgpA5F&#10;vVybn3Q1LAfhPn1QhjUyDP2f5OnIFmkYsQAAF03PIt6Qp+gVh+Rzx7tUIPPqyRkkgCvWVtJIY8uB&#10;xxxYixNz+pbixA97SStSox03JbJI7BkOv8+umckf1CksAP7JsObcfT8f193FCaVp1owKoZQKV/1e&#10;fWZGDIDcBTwQSbAX+hPBsf8Ab+/EaT5deSKgKxL3U/1V64SMb2YkfQrYckXuF5/w/P1t73VaGoFe&#10;qhQukSHU586f7HWRWsL6wQRcEk3H9PwRf3UmoHTqBFViRQ+nWdX8h0BSzEjSiKxbmw/Ta/P9Pfut&#10;VDCoPXcqBCUdGicsEKSrpcSf2QwYAgn8X/r73WlD6dJHaXWEZQ6nypX/AAcOir/K3u+s6P2BA+2q&#10;uGDf28q2pw+26poYqobdoaONX3DucxyhqZq2gikSCkWQELUy6yCI/Y/5E5dteYtxaS//AOSXbisl&#10;DTUfJfWh/FTiMdFG73LRGO0gJ+pkOBTFPOh9fTqiHNZuqzxy+bzG4NxZvOZSsn8mcnzuZO4KiV9T&#10;GY5P75KgRNKwI06VBUBQBb3LF9uOzRrJaw28a2arpCqi6RStPKpp0pt4jai3lYFaUJFSa+tc5J6E&#10;ntLsCap2PDSrQZjKRZfrLYe3MtVGoyOQx9PvPbeQpqyTIzVtTGKGlrmp8fEw8k7TOzyhweCMTNyI&#10;j3e/A7h4jUB8h60/1DqRUdZbaJ7QqAwqG/kQBwqPz+fSYzbYTe3Y/XtBndw4Hbu3t4biWfJ5aWpp&#10;8zPQY7IUEcjVmbxdCseLgg+8ikiaNatyussbW9kVzPJbwSzRRa5AKheFejKG3miV37XIUmvrTyp6&#10;nqB2fQ7dwUO2qHZmTylfQwYqsiz1Rk6eKmpHzFPkquKEbeRD5WwLYhKdo5JB5Gdmv6QPbVrK91Fq&#10;miVHJ4DOKcSei9LsTv3xgNTp5+PNFiare9TX10GNqpqPAT1FLFndNVTCrnr6SnWSGjJ0VMopvJER&#10;IVVUdmHqCkFu9Syw2qLGDRjTBp/s9Px3cdgGmMIkby+Xz6PDjuqd+dmvl9xbVyGFxWChqqbZWdzW&#10;Xmx9Dg4JKKgnyWLwMNLjoHzufrIqbJuZZGjSERMkbuzIABLyLdyJE8Ulp+jGa1Bya+Wcfb0Dd/gl&#10;vpklNw2iT1OB8gAf5/y6w9abT3F0581OuabK7sxmTfdWMyaZX+E0+Yo4M0NybcyTUvlbI6Wmkpsj&#10;ix9Qq67FFAA9yZvFqJ+XW3CFiI1kVSppgE8cdFGyFotwubAVklWGoNfzoK9Wy1OW8sLvISSUOou7&#10;MxBH9Wvf+g/p7DMZVVyo1U6MJY5mIBkoPT5+eegly1a9HkaepSWaF4pUdXp3ngqlkJJjMEtJJDUR&#10;yBDcOjAg+25KFaa8V8qfz6vChBrGWr9v+rHRfept7ZbEfK/ee2IqiKbb+548dtirokjMkdLXVMdZ&#10;uCjyEM40mDJxTlRMTdWV2XmwPtFNPIt3AwI8IYI9elcMCzbfcNJcESCTAFBT/PXqybCzsaSAFyxs&#10;uq5ubEAEgE6jYi39QPZ8hYCpp0VeH4bistR8/wDVTpaLBVLSR5A0lUtDPPLSwVzU0y0M1TTqrVFL&#10;FVmP7Z6mFXBZA2oAjj24Dq4eXVZ4Xk0srAD/AFcOsMkvkR2B5HpIHFrA/wBf7RHvxIFB1aFAgK66&#10;npJZVmGGsLq/8YkcBiSV1Y+ON9VvQfSAb+6FmD5A0dbnj1hTGgqPMY6DipZvWNSkkEcc3tyAo+lr&#10;n/Ye/VD5APSdmMRYslW+fSRrERm8jvZidKqSSpsLtz9VP+HtNQAsKf5OllpJqHeBpr6dFW7u7xw2&#10;wxl9lUuGTP5fI4Wsxufespmeg27iM/QNDU1FGRPT1UW5pcbVLJjK+nMq46pbySRuQo9lt7uYtD4a&#10;tVv8HQs27aWu18eUjw+A+f7DXHQAUPepqdrV9DBs2mx2ZkyePnwc8eQas2tisLjMFVYyhopsXVIu&#10;Vrq+iq5keMLJFTNH5Hc+YqAVPuniEkpV/lj+R6Mxy8sbxyNdVAOVPmPkQcU6LNQbFxFLuys3xmNs&#10;Yfc+cylTl8osm56BstiaTKZCllpJ8vTYiWupIVzeKmlSpx1U5dqOqWOVQ/j0lDJf3LEFdNPQj+WB&#10;5dHNta29tGUj1UHD/Uesu6M1F9xNXbkz+LmyNQX80+TycFVWUbyESyO0MbyxI7yep40jX1MSRx7Z&#10;e4lkP6sbBz6DHSiNFiFUCgV/1V6QVX2TtyggFFTZZauOKzxJTU2Rq4Vd7ayDUiIDgH0/pH0Fh7YF&#10;vM2SlPmf9jp+aUy9xcE0+f7OuGH7SoqishxtLQ1Fa8lT655ZTBEiyBRrSNVlltHGtgL8X49vLtzt&#10;IreIP2f6h02l0kcbIwNT68B/l6DTtHLtVYzKZh3EUr1BxVNSLq/apGqGkeNCefWY7knm/sTKjxRJ&#10;HGSQAD+3ovaaNj2uuPIjo5v8rLEVWR7heKBFcChOSmklcnRT07qkZPBGuWSTgH2EObJB+7T4j01v&#10;T9oz/m6kb2+t2lv5nUkKijgPU9bm3R22mrqimq6mdY6RY46cF9KC4C6ipcqqkXsObn3E/wC6/HlX&#10;SCIgep8j3WKCB41I1k+fR26Wv2Vs1oJMtubbWOjdxHGMjmsdHMxAOqNo2nGmQ8Cxsf6X9iqx2VAF&#10;0Kxb7OiO539KEFuHp0Oe1+1thS0kNTQblwORQOtOn2eSo5Akh9Ko0gksxP4A5NvZ3FaiKqFCD9nR&#10;fNuMVwoArU/z/LoW6HfeCeESmSCN2NoiJEKMmm+tQCW+v9be3llRMefSQwNMwUSEr1HyXau28Woe&#10;WrpQdaga51QF7gWJLWBv+Pr7f+pFD6/Z1prHTh2Oj1HSF3N80vj3179tD2B2ltPaBqS4h/i1eqNN&#10;4xeQxImuRtAHIsT7XQJcXFBFCWPyHRDc2sId2Qs1P2dO+z/lb8Y+0fFFtHubZWZqayNHoYErhSzV&#10;qysVRqRK37dplLD6qDb3e52uZQfHtWA9af5uksV5JbuulSFHHP8AsdS+y9vRrQ/coGeCpiSSCaMr&#10;JqgkFvKgU2dL2uRx7C15Y6S+gmn2U6EtnuCXCAKy8aHrXC/nEbDkPQ24spVUbVdBipkrpAqkpTSE&#10;lY61HCkxEA+q9lP09rOV7trXcYY6dzVUnHA/6qdFnMUH1W2TxqKyBa09KV61G+ia/CZHNbl29lGL&#10;z1VOZcFI50Sw5eLWtLUxSXH27ayvkP8AaVbe5gtXCyEsTxp1BkiFY2cv3Zzj9meri/iB2PmcjvH+&#10;7mbp448tV0MmMrfEojNcuHpVZc0qhhGbGMqx/thtXvNb7qW6Swb5u21RKTZPDqOcAjy/PrGr7wux&#10;2248kPf3Lf4zDLUNShp6f6vTqx51IYGxtYj8cW/Iv7z3Bx1z20mhp1j1E3AYAH888f4C3197pnrY&#10;ZtJFRXrkCDxzcDg/7xewJ/P49+6YJqKkceum4+l7kj/ED/YfU+/f4OnNKFQRWvXRN15IHNx/S5H0&#10;sfzx7spz8+qgaFKkf7PXEE3Ate5B4H1/p/X3Y4oafz6rpUCnp1y+tjpYDn83Bsebf4f63ugYjqrK&#10;wQHy65BfpySP6fUf7Hi596znrWgJSXWSD5f8V1x0j/Y/XUR+bgfX+vv3TchWRiW+H1p1zC8n6/T/&#10;AFx/tv6f19+6fVZG0CtEH7euxxf+tjx9Rf8Aw/2PvXWjKwNCCfTrtQTewHHNuP8AbAWsPfuvASA6&#10;ozV/n/m6yLc2FibG1rc3/I5+v19+9eryRCTSz1D/AOr5dZgLcEfji35+hAN/dTk1r1vwRHpoTj7e&#10;pF7jgcfUm3JP9P8AW9t0z1clWUkVwPT/ADdZrem+mwJFxe30/wBf3SuaVz1ZSQAwyT1ztze9/wCo&#10;sRxb+v8AQe264I6eTC1C0NePXNfpwebcg8f61yPx711UJIXLPw+zrvSeSTz+LEj/AGH+8e/dKOI4&#10;46ypyDxyLG/I+o+n4+n/ABHttsUNcdaB08K9dAH88cEg/wCP9P8AH3evp1ugJrTr1rj6244vxx/t&#10;vofeq+g68aHhXrktrcAA8gHn/Yjn+nvRrX5dWJjC4U1HXQ/5HcWF7kXP5+vvZ6ZSRnJovb/P9nXR&#10;4JIBte9+bD/H3vq+jSxOjuPXAEE/0IJ+tvqP8f6e9kdV8RAWDVBr6df/0NcPuzd9TuzI11LPnIZc&#10;KNxVG7cVhJ4ya/HT5CkNDZ62VTLWLBRqKdPXpZVDEXHsS2MyzQCRV/VPE1x0m5m2DcOX99ubfcxr&#10;NSymmCpOOHA9Arlq0VkUcFF/k2Mhs32iycvKgv5aqQW886MT9eBe3tRUio8+iMQpHK0spweHp+zp&#10;jjaGn0TqGdlKkKxZf8bkfQi/4HPuharGhH+r5dKyYpVZM08sdP1NWSnxwhmV/KkqWFjIdanS1/qA&#10;eQfpx7bcKtSB1eEOFFMgevTPm6qSurqiolcfcvUljZVVAvKAAj0qWVfqOPz7qrUouT1UBVyqACvT&#10;pj5FNMYV/wA4zqQxBKKVFmIKm9wBwbcn2oAJz5fz62yK9CWpTOP9nh1eH/L076+H3Wnxtrdvd37T&#10;3FvXsWXtfdmTipdpdH5zsXJUu2paDDUuGgyG5XyuD23Sq00M7pAKhpEDetQT7Mtt2jcLsSyrPHHE&#10;DgvMsf7BWp/YR1rmO6gNvtYsarIsWmTspqavkSCCB6jo3GV+XPweio63J0vwu7/y+NoVWSWuHV/X&#10;m1qMLLMkELvJk+0JTTNU1MqogZWd3cKFJ49iC05Zu7uZbWLmSy8Ujh40jE+fkKY6CP1EvZ41uVq1&#10;FJCGpPAADOemep7T3fvqmefoL+Wv1/tCELqXd/fGezW+8lAhurSU2zNgVO3treSLhnWqyk0YFww4&#10;I90FvsFg7RbjzHcXE6k1S1BC44/qOc/kvSi4i3NVkqIIiBwpVv2Ux0Vb42pvmb5257/SdS47H9hU&#10;uN3hT7oxmEw+J2/gMZXR7TpPtqXb2FwMtRh8bhFx8kRplglkBQ6nZnLH2k3R7J9zsl2xJBbUGXYs&#10;xJ/iLcfyx0JOTpLeXlbfpI7kSODpapzq1ZpwFPl1bXpI0g3a30/TcD8W9qyhyPPomYjSwTHzNeuJ&#10;Ug2C2vwLnV+Cfyf95/r79oP8XTTfCCZK04imD1npifLCxPIlSxUc/rA9IPF/9f3tU7hXyI6ZlYmO&#10;Xw+1SprwPl1QJ1iGf+ZJJGSGao+TG4gzgAghJ6t9ZNyWlBhAF7G1/wDD2Tb9Vt1CcSNP5VFej/2q&#10;eZeXNyUE6BFMR86sagV9Or+T6mlfixqJzYXtYyE3F+bEn/bexBGzARqTwXoqpSiGpGT/AD66BAeI&#10;E/VuARqJ9J55BBHHu8hxQdJTpSUDSKHpxpL+eG9reVV0/W51XPNhxx9PbeonSBxqM/7PTV1GywTm&#10;nFG8/KnRBPigNXy07Drrk6d19ohjZifJpKqASFN1tyALcf09kXNQdb61H4da8Ps6WcrknlB9NalW&#10;pwH4z1bFHWldJHIIGok8lRYHSORc29l4Dyk1zT8uicI4NGqCP9WepsdcrD9Wm34Nx6T+eT794TE0&#10;Uj9vTv1DAFClftPUmHIaw0KsQklw4IOo24FvwTf/AHj34rIrAk59f8vWgKqSVPURq4RvIoNyrEEW&#10;+hvY25+gI/2Ht0QsR3sa/b01I6hU00Hr1z/iKn6uFNxfkEg2/A+o/wAfemjlIpqqP2f7HVUpxp2n&#10;06jNkI/pybCw+vP+0i/A/wB69trE58utKioWOc/n0DnfOR1dQdhenV/uCd9CkEkpU05AA4Go2/1v&#10;Z9tCL9ag/on/AAdFG9p4lmhBz4gORjFPLqsKjroZlRiFf0oWABHBA0fWxVb/AE/1vbLjWzVGQx6M&#10;1YMRpz8vy6U02x8ZvbFVMdXVR0gpiohqBStNNGGVjUTLIAqxrAiFiCSXAtb8+9xOwkaE0A8z6dN3&#10;dsWWOeMtrQ8B0AOY6t3hgmqHpqOSrgpkEhkopdNXFDMCaeV4SRJHrXSxVdWm9jb2bWURS5tZBhlc&#10;EHywR69J5rqZrSdJUKS0oKZNa+nrTj6dbIvxN3L5Ph11fuWr1wT7a2BuYVLTxtBND/dyDJSOXDgA&#10;MEQgjm39fYo3eFn5ueCn6c0iHHnq09e57vms9uG4xt3/AEqMfLNPl5dLbaXaMNd8R6Lt+pmWqhbo&#10;vJ7keqfT5ZFhxteY0D8KxV5AE+o1G/19s3m3G35sudsU0SOcgfLh5dB7m24+k5ciupIDWS1icgfF&#10;VgCaeVc/Yeisfy89w4zde7eza7EyzS00WwdnLPHOrg0slTkmd6QKzGMgLyWT8/U+zPmN9XLm11AF&#10;buWnD8PHPkejXZYjDy5eyKT4IaMLXBB0An9h4/y6Lb8xdw93dg727F2bufc2/ajqPZu8shXbSwNR&#10;tSWm2jjPsKAQUOUp8/8AwKnWodBUSxxSyVjIS9rFre1VrtE22S7Fe2EcIjuQocrKrP8AFWjJqOn9&#10;nUf2Use4W9zd7q5NzBM2guhWgrgqSAOHz6ODvXBZPcf8sKbbOBoa3KZrOdD0GMxWOx1LNWV9dWPn&#10;qdoYKajp1aaaZvGSVUccm/HtXtnhL7oiWaVIYluyWLkKoAGSScDoT+6CXNzt+2pawtJIxtiFRamg&#10;ZTw9ABWvp1E+d6thP5cOSxeTSShyLbc6S2x9lUKYp1zf8SxshxXjks6VaeBtSHlQrXtY+0HLTL/X&#10;e9nQhrcSzGoNQV1NkH0I4Hov94rkXF1togkDu95DQChrQjgB6UPD06duqOwqbp7+Xr1h2hUyGPF7&#10;Rx2Ercu1r/7hcjvilxWU/LN4/DWswJJIVL/T37ctuTd+dd2sf9EcEr9oQEf7PQy5v3D6Cbll7iSk&#10;UvhRkn+mQo8vU9Jr+a1PBN8N6maik+7o8n2t1hPRzU5ulTj62oqKmmniZb3WSKQMD9GHtPyEujeL&#10;gSAB0jcGvkQKEft6AXuBCbfd+X7SZ6Fb9R9lPP7B0t9ibx3n1X/LZwW++up1i7C2b0hW5nZsrYpM&#10;6DuAZSRKBf4K1ly2rym8J/VY3t73NtsW98/XFhcRExSzUIDBeKgfEcD/ACdC/wB091utntIr6xak&#10;qxxAEitRgEjqjXbUHcXzr+TFPQ9hb8xmN7o7Lgx0FRu/Pbcrtg4qKs2hiRJiUpsTiKUzY6po6SA/&#10;by0ayO8wBLAj2YvsNpYSX0XNUE8e07eG0RwlHZwx4aidJHAkngOHTHLEM6TS3/KM0JvmZZpZHY0q&#10;FplaV+RXh1fT0TV9mVdd2H8P/lUcF3VW7S2NtzIf6UqHb+So9q9q7C3OJaJMNmYcxEpqN8bVeMRy&#10;1sYR6htMgCtf2GLnZ7fabXbuaNgvJI7CWdlWKR1aaJlznTxRhwBx0sv9w2vnW03uCWzWDdbYqJQA&#10;yo5IxLDXPxCreh6Jx/Lz64o+ofnb8ueqMHJVV+I66w2QwGAmLmoq2w7V2OyGPo6lhqeSoxlNXLBI&#10;7WZgg/I9ivmqO2TkzaL6KMJJdXGth5aiDUgD+LjT59FfIe43V9yvzFHfTmV7ecw+IeLhQaEt6gYP&#10;7eq3/ljjqKL+Zt2nT4qhggoqvsba1W5hjYQVeUrNv4x8i8akBDIJ1s5AvqB/PuCPe+o2Ll6epDNb&#10;MCfKmoUyM/LqdvukIfG3yBqvGl/MwzgVSp/1efVnb9u0nWj0lM9JJVZWVI0jp5EMlPT068y1VQEB&#10;dlBFlH1PvHuOyk+likKipXBzUn06yzj3bxb97O1WoVu75fYen3L/ADZgwEFPLXbMramjWMPPX4mj&#10;rZJTZbWgiVHbj6nUAP6X9q4beZ0GmniehPVWnjWeRpJmABx00Yf+ZB1vmJosfDjd20EpPj89Vipk&#10;j1AhLuHVRCFN/rz7buBc24JmQY9D0aWsYumCJOM+v+x0bTY3yBpcxChpclG1NUqNDFyCSVBAKE3V&#10;7H2WR38JdyTRxjI/y9LDYOGUFTjz4inQlZHtCGkgM7VJfUh1BiVC/kMoNi549mkcwkXLD+fRfexy&#10;UIjUBh59EP7c+Uvd9Lm6nCdS4XG1NS/oiyWTWSqRZGNh9rTI6Mzr/tWoD3uSa3t11tJU+nHorgWa&#10;4IWaTQmrPl1M2fT/ACs3BHSbi7A7aw2GqXjjlXHSZSlpYaBCNRVKH70aB9eNI/N/bCXH1QVkQqtT&#10;ilPz6Xzx7ZYF0TXKxAqQCa/Kv+boV6aPsClIy678xO8pBeQ1tPNPrRov0xUyRS+MQRsPVckt+Pa1&#10;YjMCouRqUfD/ALPRS1zHC4hewkiVyMngR656FnuDbTdi/H/duOnWKurKna1TWPAy3haupkFQI2U2&#10;Kgulv63I59nnL1wYtwRWY1xX0HQO5+skayM0SEJG4K0/b1Tp8d/jZ/p77kwnUOMy1PssYbaVbvHd&#10;W66+jNWMBt41YorIkkkVK1fJXXii87CMA359t7zuku03UEcVsXnuJW04wAOJPn6ADz6Xcucobdzl&#10;tG8bzvG4mParRY43CgeLLI4qEGrAAGS3EcB0n/lL1R031luWXHdM9p7r7XxuKzNTtneGb3FjMdR0&#10;mP3ZR00c0lFt/IYuGmpspQLAdLNo9DrZWbk+xrY3D3KNbXkaJfhQdI81Py8j50r1EXPPJL8ott+6&#10;W9q/7jvtXgs7Vc6Pkc06KNIvr/GoXUflTwQzAn+0T7VMSKaQC3l0A6pIpUCoJ+w9YtI1KdSi5UBu&#10;RpswUtfk2H/Ee6ioRtQovToqmlVOP59CN3PFCm2eo0jneWClp9zpDLEysJjKaV9bn8q7ITxyePZh&#10;Av8AurnWMk94r0iupCd/SWQ9zW1KHzp/k6AyJpAVkDMjar3FgPx+oXsoI/2J9l7qxIoa9KRpZqil&#10;Pl0+QORKpLrINQKqoCevUBrJ5IIuf6+2yrkAcetjBAHDpfCip8jj2Ck+cFWVSA2ooLklF5II49qI&#10;TTtYYPTE7SCtML69JYoyM0TyOyq+pUd5ViuTYskBbxxSArybXP59v6aCijNfkeiuSO3Dl3WspHGg&#10;r+3p0ooSzLqjVr8kXK8Dj6i/PIHu4qPiPWkKVqQQPsx0vsHF6m8Ef6UJ0W1twQNQVfVJa/1/oOfd&#10;CA3GvWmd3qtar5DoaMZWJt6oFfS4+rpW+1ianWtkkBoMn445KTLRU9TSkVJhqF8scTr42+huPbCx&#10;mSrMoqDTHn9tP29OlxFGqMSD/P8AI+XS43pm6rftLh5K7O4arrtv42thiy+Vg/gM8lDSF6qebM5F&#10;lqpdzbgy9VKIaKGNY4qaKMRhLsW9qvG0xLbl/wBKuBx6RPbx+LJcIhMjDPzH55J+fl0F+NiFmkUo&#10;kq3tG4HlSMcuwI9Kj/eb/T2zLIyOqBagn06ULIzRFUU19KU6cCwDKdfkNrEEkWcm5AH1/Pt7hSnS&#10;RtSnWc08q5/LrmKlg4QCwUFbH1qARZ/1fk34PPPvYp1WOWaRtOjtA6mvKQoUXBuBYmxUG9h/UXt+&#10;PexQft6d1yayoWgHn1gaoP6Gs1zzY6bDi30+h92Haa+fVzKw7anrvzFSDq1AgG3JC8G+qx/w/Hvx&#10;IK5rWvTQfQQdVD1y+61EEH1sV/bAJIvxx9fx/iTz79UUoKded3opAGft/wAnWY1UQiZJNXkVrFB+&#10;lQgcOjCxu17W5Fre9UODQ0PV6gqxPEdFQ+T/AGDtbb2L2ltrK949j9M5zMZGTKwHq6ClO4tybfaT&#10;+D1Aq6nIhKSOhx9edSIs0UjSm7WXn2mmeYW0jeEKE0BrTp7bjBNeojFCFyVyR8qkcOlV1HXYzcHX&#10;9DlNrdp9ybz2yEyG1lyu7YNh7dz+Tfb2SjTIy5upelyf3enJQApOs7PMIwSbXBC8l3bRyyI4mLjy&#10;0mn5GvQouI7gqpjFvHE3mjA4+Y6JF8+sLWyVPV1ftrceez+3s5X5/H7kwdfn8FuSrpMxjo0yGNrx&#10;RbdpIo8S9Tj6uoR3CiOUrY30+5P9vdzLte21krxSkAnVXI8+OMf4Ogvuqi3kRr2SEw6ToIoNLeef&#10;9Weg1+NnxYwfbFbVSb83RndiYBqt4cRisXSUcu9N0ZOGnlqPHRy5Glmw2LxGNhiHnq5dflkZUhju&#10;Cfe+ZOZGtLhreGbxHGGP4F+wD4j0ksrJb8/VXsxNqDRVTi32+g+ea9MPe+wOp8D2NuLqjbm2M6u1&#10;9m4TfMEU+5txz5PdWS3hsGnx0SZDLbgoZWSpw2bqa2R46daSlFLGBGLL7j+9jup5Vmkp4rjP2H/V&#10;8+hJbHw1kjgcLbxHtwcDzrXBPzHQR733Ng6WogxNNss1VLhDRVMGRgqoKSqqsVNSUwjxcstctUI6&#10;mn1yJTFRoSHgqSSfZDulz+7/AAYpQKP514D5U49SBy5ytJzXY3d1FeMsqNpCqmD82aooOgs3H2Rg&#10;8XSCqXBicypI1JT5WupamN5RdUjqEp4xp8em9hYPa59qrP6e5i8ZDSMeXA16D+68t7hsVy1rcyqX&#10;IrgZp61rx+XT70vFjtx9iYts7TPPTZmjyM6YzDVFRiy07Y81tBHC+PjecRBozqRVbUvHH1HpLe3l&#10;FJYAwr59MWtnrZYnZkA8ya1/bjq0ja6ZTHR4vHYnAVkVJTq9TDhVxE8dGKmeMwTzVTVRWrrGeNEd&#10;pZJQ0ri5+g9yVyrbbam2trhjio2anj6YPr1HnNAktd7+mtpzKlARQqQCPLGOkP2NV5TbPyP+KW5a&#10;/wA65mNdv4vLDJwRVE8go8rkttNDlo2UQzrUUGQRWAFzpUggj2Ir145OWt5SMKYldSM4OaYHRfZF&#10;TzJHM5MZkhIOnJwMdWPs1XMphhikmZCyaoYJJnITi5cKTpLC17ce418UgVoKdCJkkLNVSc/6sdBT&#10;vFq+gh+6njlokD6lqKi9PocE20STCPS9vpf88e23lWpYstOlVvbFyKo2kcaceihbSyUtD8ttnZCG&#10;qkpxl974OlyUcc6GnydNLROaQTrGzpM9LIdSW5BJB+lvbVxIGVGWnEdPWluqy3AWukqaAjP/ABfV&#10;ulIzU6eLUoICqeblRyL2v6rn6/0sPZ5FIQFI4EdE80QkJqfP0A/L7OhYPZu6qnbNJst66GLadGjs&#10;mBho4RRTVcsiytl5DIjSLlVK6VmRlIQkc3J9voQgOlznpJcDSFytB8xjpD1FYY7srW8hK2a/HPDA&#10;XI+nt2q08uvW4JDE04+XTLlah2xUaOCv+5KSRL8kp9kqMxPP1PHPvWC2KcOvTymKgQjX6dB5VONU&#10;p/SCL8fRj9DYX/Nvp+fe1FAa8emvEeQUd8U8/wDY6StUur/VgeshSAeTYf1I/P8AsPaRiKnHRhbo&#10;gjA1A0HH/Y6Kz2f8ccd2PunK7pq97TYkZOnxcL4UbVocxDBJiqOOjjmiranJ08jNOYxIf2xoY8X9&#10;ll3t6XThy1P29CGy3x7OBbcxKwB49BTkvjBjsHSQk9kZmp8jtEITt6hpI1CqW1qsGQudIb6XFz+f&#10;bA2mGMFyDUfM/wCXpanMTO1DCB/q+3otPYPR9ZiaWtyOM3DU5lxWQxyrV0E8U5ppSVR0Bq6tiwLW&#10;AI0qOfac2ajv1Zr6dKot5LOQ4AH2nh+zoPcX1PQ0n+V1e0/4+jjyIuZq8lFTqVILealxlRj2mAP1&#10;9Yv794brTTk+fSia+0sGSUeHT0/y9K1o8fi4Up06H6Q+3UiIy5LYmTyVXKvJZfv6ncrViO55Lg6v&#10;6e90ZUOGz9mOkf1ImUeHcv8Ak3+wOoT7bxNcVqKDrrDbYqoj5Ipts1Wdp6VXUXA/huSyGQg8YP8A&#10;tQI/1vflqK9pP2inW0naI18bPzNf8PRJ+x8p9y9ZiqgSpV0mZeVlSxVkWVlKaRwPTZh/j9Pa1yyJ&#10;GAckdLbcRlxI0gJ9KdXu/wAk3rp8rT9mdjyU0UlPDWUG3MfLPCPJG0ELz1IhLAqLmRb2+hPuN+bt&#10;VxcWVqGICjUfTP8An+fU8e39rHFsl7uDOfFll0gYppUev+EdXcd3/wCl7fGKx3VnVO6069wcRhl3&#10;VueKOc5vJSlf3MZjZICrUdPLqs0wIcgWBHPt/bjtu3xmW4i8WWlQtaDpeVvbu4kZZikfDGT9vRU9&#10;wfAjdUtBVVeQ7+3HkKjQ1RPQ1NfFPUVD/kN9xUT1hChSAHW4X8+1D84yuRHFYIg+R/1fz60uy0kA&#10;u7iYxnNScfl0DWydv1fXOf8A7s4LtetH8PnqVGNqM1NHUCaVTGyUsRmtwzXUhRpNwLey645tnowu&#10;bYaAfi9OhHbctXE0Qksn1PTH5ftp1eD8Q93dob425T4SvyNTnMtjJVi89PJqlmgKAQxzO1/3Qo5/&#10;oOSfZfDuMNzOxibB4dLZLSWxiSSaMCYr3UHCn+DpN/MYdrUJhwNFPkMHFIkstfMap4KqKbSY4vG8&#10;f6hY3v8A1HHtVPfCyT6hhqA49M2ttFuSuslwQPIAcft6qcynRW3Ow8ljsf2J2bLRPHUTypUVldUZ&#10;DLSz1YEcjR0ka11S0thpUiNUA+vultzZfltVtbH/AAAf5+npeWUjRncFoQK4AA/Mno7WxvhH0xty&#10;joM02/8AckrvDTQQ5HNpk6OjSNVRWgostUQQpRyS2AILKo/sgez+Hmi+0dzfs/zdBObay7tHBbjS&#10;eFWBJ+wDqx/omo3r1LI234d51e5+uayApBt/cFfPko4JpGUQyUOWqJqipogF/Rpk8ZP1Fvbs+4Qb&#10;jAPFAE/8QFCfy6LRaS28jDwyrg0x/MEdRPnX1xSdo/GjtXAaQ0+V2JuIU9lEpU02KnrINTKLGRZk&#10;sCD7DKabW/inShIcHNeNejYgXFuVkjLAqQQMYI/b1846ircrsLeS1lOoWXHVjLOW1KHRJNLRuW5S&#10;QEX5/tW9zVDlUcZqK/tz1j9fL9NcXEDkvGrsM+Xy6uc+A1RV5vteTcOfaT7qoxFR/BZR6UihyONW&#10;WGJGa4kP28DK4/slubAj3mn9054TzJuyChf6cn+eesc/vCvKeRJmjAEfigEeg6uKP+xJ+vJP1/PN&#10;/p/vXvoEOHy653MFRaMg0nh1htx+lhzaxII5+hH0/Pvf59N1U0wKH/VjrlpHF/wLf4f7weffuqK6&#10;qQABQHrsngWBJ/H0+pBFybn6f7z7915WVWK1FD9teuLC1rAX/NhyD+ffgemJGkU0UkD164kcXIA+&#10;nABP+HJvce7VHlx6cjLMFDE165AXtfm/9Ppa9uLngX919c9XdghPdUV+fXOzfUEfkHjgWH9L+/da&#10;MmpgjYB/1ceu1v8AUg/4Djj+t+be/Hqp0B1ABp61J/l14AD8cnnjkmxvb68e/dPoGNdWQeHXJUDa&#10;iOLk8AXJuOeDyQPeq0p15RIRQKAOuY5J/HH9DckfkW+pB9++Xl1r9SNg6tTPkOuaBiR9fyb2P+3s&#10;foTb3o0A62JnlkoxNB59SEBAtwbH6k82v/Q83/x9ttxwOnA2uoU4A+fWZdJNifx+P96/r+PdTUCv&#10;Wg4BKBv2E9ZPqAPr+CTz/rf6/ts/iPV9ADDw267Rf8P9fmw/xPP091JJHHq4MmFLA/l1lUcf61z/&#10;ALfi5P8AsPeunBkFq9cxa/P4H45/2w/1/ej1tGjY0LdZAqix/qOPxc2sb/Tn3QljUdPSKqfiz142&#10;AI/xtyPof9h/X37JIPl1Rp2+Gla/LrjYgg3sQLAfW30v/vHvYpnHVFDqTV+PXK4tcsWsPrb/ABtc&#10;8/0+nv2a0Ax1vAIHXTFbC3F/TwLc2tzxa3PvYB8+tEkEEHHWIkj0/gX4P4t+PrY3Puwznpo+Lq1a&#10;+ujcj6fX6i34/wCK+98OqyeIVYCQAn/B1//R1m+y8FWYTIwUlfCRKiGoo5ZaaajnmoqmGOeOQwTx&#10;pOkDKQyeQWI5HBFzTa0EWtI6+F/IdDX3MluLqW3e4RRIDRSPNT68f59BEJw11ZFjuQGk+qgMSVY6&#10;frrH4tz/AK3s5YAUoa46h9/ETtdwaeRz1kllCKzJpZbhSpVdWkj1H8gEfi/NvdPXHDpR46qkelTx&#10;zXp7wox9TWUjVVSYYAt5dKuZVb1L442KsBORypI0G1vz7boXqR8PTom1VCDJHDA66rcVR1MrQUJk&#10;kk8rf5TMwUsl9SyNEvHNufrb3cVAFV6qEq4OBQ+h/wAPDo1vx16G2jvjcOF/0r0/c1J1xOZKzcOQ&#10;6X23BnOzZttx/c0FXnuvNuZWnkg3tHhsysUVaKUSPApa4upsKtk2u3vtr3GRgFvkp4byNphNfwsf&#10;Jj5cOnmnitJlN3GRCUJAAJJby1jiF+fV+/UXf38tnq7auB692Hv7b3UuN25QQ42kTvLpPsPY24q2&#10;ojfTVZPcm5dzbNzNBX7ir6otNVzfcqutiRpQABiTlffERWNgJV4gxyJJ+wKxNPtFeiC53Ga/nVlu&#10;IyOCqDQD5DUAOlh3nuXb3a+2OvZOqd19Sd+7F2z2ft3fG/8AYXU/cfUmN3bvLB7dp8hJhKXAnK5K&#10;ip0GK3PLT1tTTVkEYqRTooII9uWFubAXSXEctpeSRFUd4noCTmtATQjGPt6I1Z033bLi8tZJrOFi&#10;SFINGp2vxowB4r5+vSvf5MY2MU1NJ8VvmjSQRJHBTUWI2h1Xu2ggjRRanp6nBdlCklUqLa1QBjcn&#10;6+00G2RxxrTdLFQDWrNID+dY+jS8lS4lnmSaRnOfhya+VKnA9OHVb3TuZg3R/Ma7U3FS7Y3bsqky&#10;WH3bNTbQ7AoaDG7zwEdNs7AUclNuChxdXkKCkqnlUypHFPLaKRbtfgXvAgu9uEU6SBaVZCSrH+iS&#10;Af5dH/KNkLPlXfxrqXlJFBTieFOrPmI4C/0/H9B9SPr7MKjzGeitEUDK564c/nVz/iOL/wBPyD7e&#10;GaU6sHGQpU/z6kUmrzwn0r+9EQWFxqDgqf8AagD/ALf3YKA1KHPSO/YLZXA092g8OtfzopZ6r+Yx&#10;SyyhFZvkRvSomSG7Rswq8xolUuSVtYFVH0v/AE9kW+gnd6qa10Uz8qZ6EntfHGeWrwKxJWCaopwq&#10;x/bXq/8AvcNckgzS2P1F9TfSwBY2/r7PUEoABFMdEDNUgaD5j+fXiP3IxwbMdP4B4Jv/ALAe7Gum&#10;pNR1QQaWDmo+zj050YPnhBP1kT6X51NcWPGn6/7D3YGNRkjiOB/w9M7lVrSYBCe08eiBfFae/wAl&#10;OyJlPq/vR2Y/JGu/lkjt/QIFYi/1P59h/mdW+qhbV2B1+Z4eXRly3Kr8mpVAGAaun/TGnVmv3bg3&#10;Llfof9j+f6WuPZYp41rT7eimmsa3c/5esyV7A2vxyAbE83IB55Nve6AUKP8A5+q0jquhDX5nj050&#10;U+szMk8EMkEMtREah0jhkaNSywmSQqgkkAIQG+prL9T7fViw0vXJ49bmVhG8irQ14efTMckzkvrW&#10;7eo2vf1c/n6XJ9uajjpIYm4gkqRwI6yGvaxsyA6bWJFlJ/4r+L+08uv0Iz69XCEKoBp9vUSSv/1T&#10;/gcC17f70b+3B2pUCh/1ceth0PYKlugh70qx/og7CWNrs+AmjJb6ANNBZj9AACOL/wBfZjswd71a&#10;tih4dFO7ssdvEOH6q/4c9V/db4+mzlDWzVDlp8ZLDJLBoJQ08VHPU6i6jT/lK07R6CLgkMLD3UsX&#10;uWiB7Qfz4n9vR1Pbr4H1cElVb14dCJiTB/eD+H01S1Xi446GepNJrjigaaKN6qjnR0Ty1FOkix8+&#10;jzatVwPfpKRZ0tU8Pt6T2ZlaOUyMCR5DNehlxm3aHLPkJqiOLwzVcURpvu5gQnjdEvUKSfPF5Ltq&#10;NgW/oB7MoblQUKrq0jz9ekUkEvhMZzRnbhj9vQv7P7R7R2N1tV9Rbd3bjE6yy9Pn6Kuw+S29is1l&#10;RRbl89DlqSDc1bG1ZRUz0xYIY1/bDkqb2PtRDcMt+l+pdrwUIOrApkY+X29J94MO7WKbfvGlrZIt&#10;OBSqjgD86efQbUe5flplOmanofpbZG7t3fHKLGZXYNScH1LBuCZqL7sT5Db2N3y1RBlKZYGsOFcx&#10;xkKOD7kaPlK8S7Xfdw5isLfd7kCXTPc0YBhhtABoD5AnoIblvC8wQRW11st0+3xhY0dItIdY8LQ1&#10;7gKcadI/rXfPyT+ItfmKzE7JynXMm8qOgwuQPavVlbX4mupsfUGooqfG1la9NQ0tYJmN7SlnHFvY&#10;W3jYb2JYi+4RXdohLf4vMHUE8SVGRX1p0JrHmG1Fm21yMq63DCNl0OCBTFcHA4Cp6MPl/kt8vvkV&#10;19uLr+q29Lv3YWQalx+51646gyTimmopo6+nx75qirqylx8hMQZogupkFuPZhY8sX232VtzAtzbQ&#10;M4LRCSdRIw9UQ5Pyr0U7kdr3CJY7mxuDaRvUkqRGSpqQWqKgHiOnbq35QfKrF7Sw+3Op9lUm4dpb&#10;Bgn21SZPHdN5zcj4eTGSzfd4vKbhoK2Om/iVE7P5lYqyAG4Hut3yVukNs2675fRLPcfqaHuEErqc&#10;ghMmh8ulZ5ntN2CXaxMLUDSsoRliIXFAx40pTGOivfIbdfyN+WcdImQn3X2TRbCnfIzdf9d7Fmp9&#10;pYSurIpIF3BlqDBQ1JmykUBdYqiunkMa6tABufamz2PdrfZZry18C0t5GoHklVZZCM6UBzTh8Ip0&#10;H47jaZ90G565Z44VIDeGTFGTxINMH58ekPJ3P8t94fGLK/GrFdZ0e7OjKHHybdzuY2p1TuXN73xl&#10;JS5Rc1NQ5TdeOr5sbQVEM8F2dqYGOmBJHFw5a8u8ybWw5nuryMX0gqqyzoHbFKrGcsKcMjo25g3j&#10;ZubVsZb3XHaW7pR1VhGTGQR3UoKUFfl0H++/ln3V2h0ftT4770bYdf1vs2rwFbh8zSYLJQ9i1jbW&#10;864SnzWflys2OrKSkinMTBaZXkjRQSCCSC7Tcr/Zry/mjdjeSlgxalFrxoKY+VOjjeIts5t3Lbt4&#10;3C1BkhZXTQexiBg/mPTHQ5dUfzGvlh1ttXZ3VPXHX/R+6MXs2iGH2+c3szf2b3jWwyzyTwxVUe38&#10;z4quuMsulRBTAeP6gWv7Otg5Q5j5ve83C2knZdVZJneOOJfmZHoB8s16MN/5h2G4urcblbSC5KAL&#10;HEGckLiukA0+00r0EfyZ79+XfYfaXXHe/c3WeR6N3r1zQUmF673Dtnrjeu09sxVNNlXzEFfU1m6V&#10;raWrydRVSmNo5JY4paclNJufZpvXLe97btEu22t5b3dmX1StDPHLIMUzoNQBx4EfPoN7HuvLm08x&#10;3G62Msq300Yi8OcFYynEgKwoWJ8+P29GYp/5q3zYzmz5aTbnQ/VWazsMUlNP2btXZnaW5mxWRSIa&#10;sxPsjFCtwUOWa/mSCWYUpkF1RgLey/YuQ94uNtTdWOvbxlRJNFEZKeQDkMwFKVA+XSretz2S4knS&#10;KdrPUSG0oz0rxAalF/M9F/8Aip3NufrPc+9N+Ziqz2W3N2Pu5Kbsndj1VXid5TSV9S+SylczIlPL&#10;BUSZIWmpHSPQiKgUaAPcT+6HNvNMd1abW0yxWkQBEIFFAGMUyccG8z59Za/dw5E5Cv8AkfeYRtAn&#10;Vy7LITrLSUyZPXUfMdA7iuz92d4/Onc1JvWGgycuz9/PTbZzS0SUmcy+Hk0zYuq3FUwlFyLUdE1x&#10;JoV2tZrn2Cufd1ubjYNojEmqCSNSa1weBA6NfZ3l+x2rmDfprexEE6SSqyqCq6RgNp9aY6s639t2&#10;ZKuPcJoXk+2U6544i+pI+f0qpcjVyfxz7AUcheGKIyVYD14dD8wzW17M6oQZT5eZrj7OgGq+wu/p&#10;J8gOver6zNLS088tAjY2ihp6+OBHZVlrMnHplqah1tHFHHYX5b2/bW1tNMitMUHrU0H29LL+2kg2&#10;+eZYg90KHSSASPkK1PQBUOY+Y/YOWr23d8cz1jQ4ujmyUeV3vs84iizksSBlxmFqqMTPX1lZJdYX&#10;sqkXa4HszvdotI9EP1oct+IV0j7a9FG0Xl9FG91Lb95NPCVwWp6keVOjc/F/D7/3RuXAU+6dnZnZ&#10;MlTXmnqsTlaZ41EcbAPVU7SMQ9LMourX+h9x1vFpJZzSLCdSg01Dh1MWxfTXCMrzo5EeoAmjD1B4&#10;5B6vR3p8fdnN1ZUVsUCfxiGiLU2ltFTIxUABH/t3/NrW9jXY7aN7dBPlSuSRxP8AsdRtzNNfJdH6&#10;KocEjHDB/n1QtvjonubP9iS4/Mbzxuw+s0qGNXBiswMXv3LudaxpFkaqkejxuPUWNw5d/wCnu1xb&#10;28U+qG3L0PmKinnT/Z6tt6Ne2sxMwW/UdvaSob1YVBP5Y666k+EnadJu+fMbq+bWFxO0HnZcZtLb&#10;O26rL7mqKFncwwZDPZeebGVFWE0+V1hszcCyn2su5dvnCR2+2+GPWuf2DHSi1XcLKFhukU99M3AA&#10;LFEvzx3/AM+rOeoPiPLt6tiyeM35ltxY+smU5FsnhaTEGr0/7tFNi2GPNRIvJdY0vf6eyG5hXxFl&#10;t5CJB+dfz6WHcZZLVra8sUWNfhyWI+VWFaf5OjT7m2NSYbAVuLRVMVZSTwSISSumaJowrACxuTe3&#10;Ps32wMk0bv8AFWvp0COYX8fbLqNVFFRvy+zqiH4dVmM3V3r8nVym6JcHU4XOYfrSixZ82PmyVLia&#10;yqqc8ilECuiVkka+tgrDlRwfZhzvcRbZvezwlSP0A9eNCx6PPaWwutz9uLzcILczG43CQN50EQ0r&#10;j9p+XQPfJDa0uyJc3g6pI4HyPaGZrMfTRppU0eNxyUorI5L6ZKeQSAAAW1Em/s62WHxtxu9zDaka&#10;NRXzr6dEHv1uENxy3yDtbAC+gRyQRwFeHyPy6KO6h9RPFm4ve9ifqot+SLG/sREuCoHDrGMIo4EV&#10;+XWLwsX4BuLgWsRp+oYW41G3vbqvFqV+3pkq7FWbVorwA/y9KPtiUy7c6ci8heN6Ld0iNf1B4Xo0&#10;WwFlZQCQP6nj/H25Cn+JXDK1O8efTV1F4W9rGx7/AKfy4fmTw6CqBGive5VrAW5QOfUF5DBn/qD7&#10;boT3AdPNoQFjSvT3TQozllYC1gFK3K2PINuSNTce60qB6dUhLMzSFiCBjGOlzhZyto4lQk8eYtcg&#10;n0lrHm4a3vZUD7evSPVXGdf2V65Ue18tlckaOljpJ6maRrGeupqCnLes6nqaySOONR/qifr/AIn2&#10;sDqKajTHRbpZtWpjj1x08vtPcGMqZaOrxciz09MtbKKWopa6KKkaQQpWGekqJYvC0noF2DFuNJ97&#10;ZRxVgR1tSShVEJI4mn+qvQs7GwuBpaeeu3BuEYyplLU8eOx6vPkTSWAnnrHD09PRw1LEBAZCSFJY&#10;AWBourVxAQDNfM/s6sQUXsUFz077iqcdSlaXEVElfTlNctTVVP3VQ8kuki2nWkVMALRDyO3F+L+3&#10;n0aaqwFePRY88rS+GQQo/wBVOoWIaimWYZB5Ih9vJ9vJHEkt6hUaWKNjIbQpI/Fxzc+0hZlloE7T&#10;0oIZkZwSJPI+X2dQY5fDIdKoyBjdluQbgFUR7g6VY2Jt78ysxoWI+3qksyouozNrpwrjrxnbV/tR&#10;P6Te6kgDSZLcjSP9j7dCimRw6rHK8yFmUsOplBU6pX1Rq5VVszqrcm4B541A+/OGI7TmvVkCpU0N&#10;afZ1MllZlc6tZiNyy2toa1zqtdhqt/hb3sE0AJFempI5yrSqa/Ycf5+obTkMoa41XcGw+v4Btbjj&#10;+vv2a1PVEyQZDT16VGzNr5XfObp8DgBSSVtSk8gNXWU9BTr4oXlTyVNW8VPAkhUJdmADMPqePfi8&#10;YkRXNAxoBxPSo2/jxPIqk+GKngKD1qemjcdHSYWoWjo8jUV9ZSxR02cJpUpqTG7iR5RkcPjq6KaV&#10;cvTUDIAKtQgYmwH0PtTNbNBQPxPD7PI9J4Z45RWMhogaA1rn7OmaszNRkZ0kq/BeOOKG9PCkAWOJ&#10;VSMEQafNIoF3Zru5uSSfaUsxApw6VoQKsVHQUdhd04frXIY2CePBtlqnGVGSpZs3sfB7ukpcfDVG&#10;KRqepztXQwYeCoqYiGQSEy2vY+08thuG4BEs4UYVodTUGetQ3NvaSuRqYUqVU0NPmQCegCr+58tv&#10;jKSbzrer6rtmPOQUGLwtPSrtLb+Ew1NiWlpvHtfZ9DS1lHiqOVy7Vs5lZpqhi5BB9lE1jf2ty8N0&#10;0AVMUQlv2nz6O4I42RnSV4ic0atBX5/z4Z6bZtsdh7kydRlMn1FgsTQzBIMPtPbkkmJpqZDFzLuK&#10;uw+Kilz1bDPpZUUpDL+mW6jT7EEe5ra2f0u11gkcd8nF2+S/wj+fQXGz/UX73+9ym4ANI4wKRoPU&#10;0+NvMVx0HHYO9t7bIyOwolqsPhNzz772zJS01Fj83NmBtyPO4mk3a5himbEvisfSF4pEmjiCqXKE&#10;AEgmlit3il1q/inga+deJx0JoHrJEsdBAAQwK/hAxny+XQF71rot+9yU2aEb46bdXZHcFNkqeaB6&#10;XRST47cgoBLBoWVKSsjxkMpuSsysGXULEvTORDBJLSikCp8/8/SazDxieCCZpA6k0NCeP+boBe1R&#10;SYbM4YyVaTrX7R25PL4aZ9UdVFSvTPHohUkefwqRqcatdjY/UFc2xG5NhLE/wBhx/Z+zrIH2lvvo&#10;7XeLTwnEWtWqMnhwx0S7eUNfldxPBR09XPOalKCjo1p6uauq6yqnIp6ako4knnlqZZJLaEBYD8Wv&#10;7f2eLw7WNWqP59EvOM3j7lLJGSwJ8xwFejffH7J43bPd3S+Jx1ZFPXYutw2Fz1YZKaoWhz8u38tR&#10;7gpYf4dWSpVYqlrKqNBVtJC7EMhRCpueRqEIdzQV8+PQAuTBLHLpn1SU+HP+b/B1bom+dq7fB/jO&#10;8NtUM0S0+qOrrjkHL6pNamkoGrZ7wBQw4JP+PsRi+tUjqZQcdAdbO6mlISA5rkqePlnh0VH5M792&#10;12TuPrbKbA3DW1+U2TVyVWVyT4nK4sI/8XxeTpDQVVUiGedJKJ7Nx4yyn2stuatts9t3KxnR2M47&#10;cCn516UQcpbi26Wt+SiRoKcc/sH+x0CO7u/d0bZ7M3hJuvcfaHZuy9wU38V2bsbNdo7h2vT7Jpa+&#10;unmEFXktsPSS7gkgp0MRZgAwsbXB9gx76BwGEC6OFM1r0NhtFYlVbnTKGqWCAkj0zWnQHw9ww03Z&#10;S9gUmx8FW0H8PnoafrTc+e3XvDZsc9RjpcYctN/FspLkKrJxvL94ut/GtUoNtIt7RyzuXRo4tIXy&#10;4jpdFZmO3aB5yzk/GAEb/jPSl2r3TvXCbn25uvCJt/E5LZ9fBl8C8eIFVQU2RpdRpzU0dXO0VXGT&#10;Kf22Okgc+9yXUxAJRVU9NiwtVbVpLNSlSf8AN1fL8auy959r9MbI7C7AfGTbr3C24Fr6vDY2nw2L&#10;ycOJz9di6LKUuKpHeloWqoKe0kcdk8kZIAv7EmzzTTQFmPDA6BG82sFtetHbEgEZFeB/Z0Y6KqlC&#10;iP6KOR6iOfzc/W3Ps7GnBPHoPMsaOCxJb9uOss1SSLE6z9f9b6Bvx9bcD/H3rHl1ZZYUNFUgHqHW&#10;1gkxqQ8B0q2kvc+pRTKgNragbCx/Fh72lA5app1eUagxEYKU+Vf8/SGqpjqk5U8AkgW0m/8AQE2I&#10;B49+Pm1c9F+K4x0nGAeJvWRY/S4DKD+n+l/8SfbL8Qa9HkDK0Ok8aeX+bpP1CkceX1AXAufoSQL2&#10;J9S/0/p9PdOrEIyihow6DjeaStS0+hhaOSQ2NhckBVC8/QA3b3uo0sprTpsgqQDnoI6txCxkk0yy&#10;FWWUXUoqspUEH8Ov9Pp7REAk4x0b27MEOsUH29BLmK+PFSsiRhzY/wCdUkkSXKkA3Gm/Ata/vbKi&#10;YOD059TRqcU/1ft6DTcfcGytu1iYzMVn3W4pUppaTauHoJ8ruSrjq1JopY8dTRlY6efQT5HdQByb&#10;Lz7tbwS3ciRW0TNI3kB6/wCT59PtNbQW7Xck6pCoqx4AfaTw6RtP3HtnM109BXUs+0coiF4MZl6u&#10;hnnqKckLJI82NllpKKpjP6qZiZFX6MT7X7htd3tegXSr3ejA0+3z6LLbcLbdQZdvkaVFPEqVr59t&#10;fiHzHRGO4IaWLf8AmGxuiWmqHWaCWMh45FnRfWrXI+t+f6+yScqSpDCgFD0K7LxWjV9BVvkf8/W1&#10;T/Jf20tF8UoXECJJkt7ZpJ5QhWUu0cL0okNytuLGxPBHuM9+DDe5JK0VY16yH5TVn5asY0qHocDg&#10;amp/P59WCdr0W/MRhM4my8XJk9yTRSigsWpqaNtBImnr5iKekRW9Os3ZRchSfZHcTx3MqksfBHGg&#10;qf2dDfabAINUxVQa/F/qz/g6rWzvxW+bPYGO2pnIt8z5fPCp3DXb22di+1a3q3ZpSqhWLaONoc3h&#10;qap3BlI8XIXlrpJnR6l7AFF49iPZ9y2G3VhPAGUebIGavyBI6Kd/2Td7qY/TbgEhIFOzWR60Bx0o&#10;ts/Cnt2hwe1qHdFPg8hvqPMZKXdEGW37X72wtbi6mohkxVLiMxR053VjMvjUMlpmbRISoYE3Ptre&#10;Nx2248X6W1ZRTBChf5ZA6PuXtuvNtjU3d+zRhfJdLV9fQj5dbD/8uPqKTrjHZSLLZGqrM29cFpI6&#10;ggTUlBFEi+Cd765Xik41tywFzz7INsXxLlC0IBPRnv8AK0m2vO6YK0P+f7T0OHzQ6SPakEcNDUVs&#10;LPCTXyY/xivnEKE/a00rhlVpzxf62HHPs23KPwaLpqfKuegzskjxQR3HhjUpIA8qcM/l1Qruv4bV&#10;k1J2htndOaw2JyG6cLV4bryuih3Zsqm2FWTTwsm5cnXmd8lu7cUVKjxnVPFAjOWjjHB9uWM5sGSV&#10;rPxiCK5FCPs6Od6s7ze7SKKw3UwgfHShY/JR5D08x59Bj1R/Lv7J2tndx7qxvykpsJkslj5cZg8J&#10;1jW70osHjqhftY6Ko3JhN5bj3BiN50YSnYzxTU8b1DSsda+xDuHMO2XMCRybIqk8TSh+wFQCv8+g&#10;xZcvbvtky+NeTzJxPiaWGfIU4faOrifjV1L35tfEUu3t/Q7X3HGyp9tuLbdSabDS6gokkhw1c89b&#10;hlqCNRoy0sULk+JtNgAoCBI0sUj+ETUKc0+Vf8vRtubWN3GvgoyzoKNUVP7Rx+3o5+8NlSNsjJYS&#10;uhM2rB5OmlVRczRSUM6NGoYEMwZuD9bD2qIMtHApQ9BqVWWMlCaV4dfNS7x68k212N2ZjagRlcBu&#10;PdFQgc+JKmDHV9TK0UchuPIyfk83B59zTZ63t7N0FWMa4456g7fInjv7w6ayFyRWnn1Yn/LSrW3D&#10;lNr5WPIxVtFBhs7MqRvFLFDIaZBT+J42ZSlMoZWYE8e8y/unQP8A1p3p5YSJBbD5cTw/PrF77wtx&#10;Ja8hzB46q8oB+Q6ugkueR+mw/P0ueSLe+g49OudzxalYqT4fWIEcBXva9v7Vh/r/AF92/LphEMer&#10;uJI8+sigk2vx9bnj8E/U8W964Dr1Qxo6tw4in+XriSAbX1KLWsPoLE8m4/4j37P59W8I1QhsjrgA&#10;QePz9Dz6bfUG31Hu1emCZUfTqrX166uOLi5J4+p4/wAD+Pr790/HUAVFDX1r1k0+mwN/z9Pob/i1&#10;r8+9dakqVYjjXrv68c/7Di59+6T6mJqZKDh59crE/Tj9Vx+eBfkH6D8e/dORhW1r4levaLni/HP+&#10;HP0uR+R7905WRNOmPFOsgDk3JsbXt9eBdR/t/wA+9fLy62qBmDVz9nr12EN2uP6MRe4HH4P9ffqj&#10;GerlSBULUf4OuY1AfS3+v9SDbk/4/wBPejT16bmKkVrSnpX/ADU6zIrHkkkgH6fTj+v5vb22xFcc&#10;On4CDHlTw+39p6yIoN+ef94t+b+6sSAMdUjCF2YDu/ZnrLbmw/rxx/vVvz7pUUz0+TISQKgdZV1A&#10;fQG55P4+ljfmw/x90NCePV4lDZPl1kAFrG1z/Tkf0tyf8Pdc9P1CgALnrkijm4Dcf48gf0BP1IH+&#10;w91JOPLrwAw3WTQefwAwP1/SDzb8/wDGvetQPn5dONG+mp65ixsdN+f9e/B55/p/vXuhxiuOtCPU&#10;CwPDrEwN7L/rn+v+P1+g9uVFKnpskA18+vG/I0i4Cggf7e5IPP8Ah78KcQetUr3ddD9IsQSeBccc&#10;fjm9v+K+9+Z61U0yOsZ4PF+fpyS31A/3gj3bpuWXw6FVJPXEkcctfV/Tjn8G30t72B/g6q51hG9f&#10;Lr//0tZPsyqn/jUsM9WcmlNRrTx5Tyz1XmWIlEaCWpIl+38SjxggHTYWFreznaY2Mc2kggyHoQ+4&#10;d68023eIrRyeCpK+hIGfzPHoOaGmSXR92/ijMi+IWDTKdHpccgaCfoD6h7ODFQEkgdRiGAOrT3dS&#10;shS4+MlIproq+R5TG4LPYKFVb+thybDg/wBT7Z6WFtUYVo+xvmOmukCx1AkRmliDhdQ9CuWZAGA/&#10;UGW54968xTh1RFihYgg6vX/N1OycWinNTSqbnVJPOJLSBdbKq2W2iHSw1Wub8+9jtyD0oKiUrV+3&#10;0/z9WzfDDfvSHcHV/Xfxn7O3Xnutu39r7x3TW9DdkRzS0GJnO9KijrpNm0m6KargkwOafORtLBT1&#10;PigqJJR4pA91Jntu8Xm0TSmOhtpBR1PcpHzU1FPn17e9on3h7C/2efw9yto+5eBcAeVcMB6dWS5j&#10;pb5zbLospSNmuvfkNjMGxp67E95df4HcOWpacL40pW3Dip9jb7glsukkVFZz6iT7NDf8v3LJ/ict&#10;sx/HbuVqf9I2pft4dBc3RRDHc24lmrQ1XSQftXz+RHRXN2ba260y1Pdn8sjET5IafJuHoztRqR4w&#10;GKtVRYXtjY2UamMajUiLlWGrjWBz7MILkof8R5zniX+GVG/ZVCR/LqkltYUVo4GU/kR/kP8ALpBL&#10;H8F6Z9WT6n+cfWFSW0TwY7aW0N30tHGjWDpWbH7Rwcp0k6ltCrj62tx7WfV8wutBv23yrX8bLU/k&#10;8Z69ps7dQUmCTsDQUZTTzyDTqf8AEAbTl+ZW8JNh5Pd2Z2RFs/e8m2cp2Bja3D71rceMXh4g+5MX&#10;kcnmq+irY6jWgSSrmYoqkkAgAOXqTHcYnlkjaTVkoF0/lpAH8uhlsKu3Km5vKF16hlTUUPmT69W5&#10;D6f6xuP6j/bc+zIUAqoz0GyrJ2oxqfXrGCOAByTcm/8Aj9bfj3pXrXUcdOxwiPuMgLH06mUQU1VO&#10;pBIaeEC4/wCbgNgPqSfbqNQ1U93TF/JGLOYSgadB6oB+OkYqf5iNDIbyH/T12OdYI0ssc2eLKBYg&#10;C6Ef4WP9PZDvin96igoCy/4OhB7bfp8vX8xXtNrJUZpXUaHq/WP/ADZJJJ80vB/HqP14vz/vPsRg&#10;MVfuz0QCaNlXQ+f8Jr15mJliIA5Lf4gELYXFvdMpxp02ZH1HiKdOFILzQ3v/AJ1Lc/Tm9hf6E39q&#10;BwqwHz6ZuZC1pOyHuCny6rE+P/Yewuv++d/7g7I3tt7r7AVW8ewsRFuLc8tRSYFMxlMxLTYukr6+&#10;lpamPGfez+gTzhKdSR5JFHPsN7/ZXV3fgWkTvoZWIXJApxp0v5ZKnlWO3RlFzLUKCdOo6jwrj+ee&#10;rV6156RlEjxyCaCCqp6imnhq6Oso6pBLSVlBW08ktLW0VVEweKaJ3SRCCCR7LI0aQSEAfng/s8vn&#10;0Uyq8crQyoVmByDgjqJHX/m5FrWbn88En62P191KlW0uKdeqQajj050e4ZMc9RPEsEvnoayiaOpg&#10;SeIR1lO1M7CORdImjVyUa3oexHI9uIB4qhaY8xjpx5DJE8WkAnz/ANXn0xpXCyqSwFglixNwoAHP&#10;B4C8+3WbzAXT00FIABzTri9cLkC9xaxJA+vHp5+n5971iimmD1SSPXTPXA1txcX4N7/1A5tb/G/1&#10;+ntssxOB3daQaQVBGPs6DXtryZTrfduPVihrMcaZiDcFGkjY8C9ySPp/X2Z7VIY71C/kD0i3mBXs&#10;qtQ6WBH5dVs7ezGe2rlamDHw2lqEannoq1ZY6WdTE8STVABiY+NHNiG5HH597uYxHIJ2I7STX16c&#10;22a5v1FpbRakYV0+Q9ehh21v9NoUlPR022cbVVxgf7rJyZed2rHdiRHPBFrhjSNmuqgh2uWY/j2h&#10;W/aRjWMUrjoQzbKpjWFpWjNOAA/4vpaYzsusjpFpxjaATs08zVi1NQqrJVssjF6ZCLiBRoQEkMPz&#10;7dN86sTpNfy6ai5dil7UnyB55r+3pZQ9k5j1ztjcI2oB40WWV6SnCIqqoETrKjaR6i+rn6c+9x37&#10;u8dY+yvW5uXAIZGeUAhfPgerXPiHnsunxbyG4KMvQ5Rsx2PmaSmxjz1Cpl4KVXo5IqZi5qJ5KmGO&#10;0YU6jZeefci74qX2/wC2xS6WUwQqS2BQj14Uofy6CfOUNxsfLdr9Ga3CQl10jUanyC+dT1O6s3Z2&#10;t2j8Od55H5TUVYc5Vbf33NkKfc2Ej27LJhsdRySbfzU2DaOOLGV8WRKLBMixySFQR9blZve17NsX&#10;NsFjy3exzWoRCzI5dQ5FWXVTup5+Q6Ce/PDecjbXfT2ph3Z7YM6n4lk+X8JPGnz6Dv8AlfVeRpOo&#10;OxwaqrgduyIHmdJ5o7yja6CRyiMvq1csCLg8/T2q52W3/eexGJB4QgFKemqvDy6XR3NxJ7a2cl29&#10;ZwsmoEUIPp9vz6e/5deRqofjr2e8E9TSxS90dyyNCtRNGhIfKFjKqOF/cY6m4P19qvcDSeZ9j1Uq&#10;LODyHp9nRTtYp7Q8uViK0t5sf83HyPPoOv5aNXU4io7+alqamMyVGx2kSOWVFkVpcrI0UoRhrUo9&#10;iG/sm359tc8sWseX3CgMGk9DnGftx0ccqRJLyHFb6AEMpGfmv8x0Ynq3YM/TOC+YOAwtRW0e3d05&#10;PdG/Nv08E80UEVDuPYeSkqKFEjZBIuPyayoB+AwHtFvG4Q7zccn3NB4kMYjeoHENxP5ceg8YX272&#10;73TZ5F/VhnmK/ONsiv5k9avOLp2hxOK1aiy0NKWDcsCUDHUPqHZjyObc+wnvzf7uN1PEeM35+Q/Z&#10;0JeX3b9w7GDGAPpU/wAHV4n8ona+I+w7X7ANLGNzQ5/b+0sflSqCuxeOroJKzIyY6odXkpZq2JFR&#10;pIyGCC1/Yp3u+uByryvsyMyWMgaV1BoHetAxpxoOANej5hHYbDuV/Cn+OTOQW8yEGFrxA+w58+hc&#10;63+aPXPaewO/+v8A5idtdRbGmHYnaGwMFsnd8zbeOc69xy5Ch2xlqagrkrVy9fFPCtq5Csjz8gAj&#10;2XbnBYbFv21psUNwaQRvI9Krrb4lBFKLSmD0DpLNuZuQLe9uWSTd5ml1KhGpCjMIyBWobTQ46QH8&#10;lqvy2G627gipshWUt+zMBCjxzzKailhpqpKGaV0ZPMslHHG4JsSDb+vsQ8//AE08nLUkCBoTEaeQ&#10;qXqaeWTx6EFgt9H7Y7d+9Oy+GsNw1EgEDVTifPPVdXVa025uy+8dvV0sUlWe3d97ipvPIDXV8se7&#10;8tTywpM2qRxCsmsi9ynPuBPfG1dOYNvuIl/Ra0iBxgHTj9vl1lr9yLeLR/bW72zQv1cVxK49WRmI&#10;qRxoD69Bluujx3VX8w7rXNRosOM7R2/j6WsmlKLFDuLGQyULVMbiwC1CGMKPrfk+4z3tHueSoJsl&#10;7WVa+pB9epX5ZtVs/c3mfbfDCQXVu0kZHmwyRn5enV+mzdv0WdpIIIoWneRQoiWnMzhr+olNLMRz&#10;xx9fYHWVQY1DDURX5H8/8nQiuYSaCnrnA8+hXm+L1buCiSpfMR7dpwpAq8xUU+Mpo05JAeunoUSN&#10;SLn12FvZzZyIAEKls+Vf9VOieeAxuZtYwPtP8q/s6LV2XUfDLocST95/O/pjCSU7ES7aj7OxWZzZ&#10;MYv4UxOCqtyZjyArpCJGn9PYgTa9wulElvt87oT8Wk6f24HRVLzHZweKHaJZQOJABH5YJ/w9EF3n&#10;/Nl+D3X+Si/0P4ztruaqx9azQy7d21/dLA10ULWjeLdPYE9JPNFObEOlIwIP096m5L3O8Di4aKFD&#10;SlTU/sWv+Hqtl7lbPtDrKuqeQjIVacfI9LWP/hQ/jq2hhwuZ+Be8qbbcKRCLJYjvHb9buF4wLF56&#10;Gq29BjZGK/2Vltfi/s9tuS7yC08KHd4S2ngUYEn7akD+XRM/uNy1c3jXt+LyNtfDRGyD50Uhz+dT&#10;0r8d/PY/l85yiFN2h8a/lFi52Sz0ibO2FvajFuCqT0W5aUsFJtfSp/1vaG05M5mjkdFktlHqZaY+&#10;zSf59LbznfkmYpJab0Xl8x9PMjV/02qn59P23f51v8obbFZHk6LoT5QCvDBo0l6Qwl4G+v7eveHh&#10;S459mD8l72xUz3Vpjj+qP+gOmTz1Y+G0cW50Qeqyk/zYdKLcX/CjH4L0UPk2Z8b/AJU5aSmVlpll&#10;wGxttQOpPCha/dFRHH5Co5ZCVHts8k35YKby0A+Umo/sCjotbnnaUDf7tNbkfCIZAa/aWI/Pohny&#10;E/4UG727NxFZt/48fFlOsMnWxSU0O+uzN40+9svi/INC12H2htukpcQcomq8f3dVJFG/JVgPZtY8&#10;qWFnMGv78zgUOlFKgkeRYnh+XQD3zmq+3GOe2s3EKsCKnJNRwA4/tp0vv5ZHT1Z2d0YvY1Zmcxle&#10;29w9+Z+HekUyQSJVQ1VJSZMZiplp1V4ZE8jvUu58a344Fvcfc2q27cw7utzGUeJUEKg07aYH2efz&#10;6yz9rpU5P5N5Qjs1jOyTWMk0rEn+2ZjqycMajFM9IX5xZyiyff8AufA4mpFXgtjrFtujqEdZI6iv&#10;8aTZWoASyANUNoUi4Kr7kza9uTa9ksYgR9RKutq8c8OsLvcfmmfmjm++vJH/AEIyY0AqFoDxp5Gv&#10;HonswF9NyeT6ueP63P8AQEc+7hTUAdA12aP4VFT69YhYMGFwSt/TckLex/17+7lUJ0kcOvfUOEAG&#10;kt5ivr089mJr2/01KCoMGL3e0ekMmrzV1PGdV/0+Px8Afm59uQoPoLlhWok+0fn01eM375qR3eAt&#10;eFOg4hRtLAkAgBwGJKvYWOlTb1m/BP8At/dSmpfn0mmMZkUyNgnyPTrAVKF1BDcBjcElltpB/AcK&#10;Px7bCEfh/l1eUlWWjMCBjOOlNiTK7Ky2JBI4FuPryABf/ivujGhpUU6shIV5S5Ln7PLoWds7YoNM&#10;GS3ZXnFUbTxVNNDLTPOM3DqKzwwNHrAq/IipEjqPI7AAj3ZdRPi0rCME14f5emgXEuCrSkYUjz9e&#10;lDQUVTBl5487SR0dfXFft8dUmSno8PObxYoZZKaGRpoMfSuDoj4Z782JPtU+gNqVTpI+dftHSdhM&#10;daJKPqD8+3p4yWOyWFgn+8rMdLJjpabx1NHSRSRmQgJDHRzyqENDqe8iAPqk+v0I9uqnBjQg9JzH&#10;IBWV11D58ekRSTiSZ2qG1+V3Z9fGuaQk+QiOwsHb6KAB/Qe00or3ZA+XTempHn/k6U9GkNJf7jSz&#10;KC3gYM9PUoGGm7RNqRVIJuASf8PbQGp8E06uVKqVNaH0of29QEkJeQgqqsWZUW6hbltChj6iFB4v&#10;7ekqaaV6a8I6KlddPM0r9vWFmtZVcsE0gI2r1M3JJP0492Wp+MUPTiiigig+XDqRSzEMzcEEWS17&#10;X5tccA8/nn36QEYHGvVjViWPHrhLVyfpuSDwv1uQPyDwQD70FFakk9aYMAVIp1CaodmVAxYqQACT&#10;9D9Fv/ZHP093A86Y6ZwS1Bnp6wEmYfJx0+HyMuKqqiKojlq0yDYuKOgELPXNVVQIC0iwIS45LAWA&#10;JIHujGmk/P8AP8urjxaEoQCBn/ivP7Ous5uCuz9WavI1cdVUSLGBVrR0dAksVLCtNTRw0mPp6Slp&#10;oGhhUhfGshcl5CzsT7sST8TEkeueqRRqnZEiqzHNBQV6azQ1QpZqxlVIqepipZHeaAFpp0kljSKL&#10;zGonARDqeNWjj+jMCQCy0jVIBGmnSjwHQFXND9v+A+fRTO+Y6bL7s2jRJl1xeUj29lZqZqXrtuxc&#10;44fJLHTPQ0jbdzVPRwLLdRd4JGcnkAX9p7iaaGHTGzAE8AaA/b07aWaz3BrpoBx4H9tafz6eeq+z&#10;sb1jsTHbP3LNv7G/w/K5hsHX7t2Jl8FldxQ5OsbISLjdu7dfOfZQY2WYwHzSqz6gdCjgIlIiLSPC&#10;SreYNa/bXoxa0acCOKWpXGa8PtrnoTsf2lJnZmXGbc33Lj6eKSrr8nX7OyeExeKw9EjVeWzlfVbh&#10;qsQ8mNxVErzziGOWpkRNEEcsjIjbF1ACKIetDaLhYzJ46BPkxP7AAadBLX9nvBjN0mGhR6etk3LT&#10;U1NTV+AxWS3Bi8ptnPYeRqWSuWsraSgy1RXwmMTCJokYeRVZTZi53C1DkLItPTp+LZWn0ho5ApFC&#10;a4/yHouHcOKw27d04XeWwtyVeC3BBR7NrJaPdG2hmcXgchhdmU22K/ERGjyEU2fWEmQebSIJ00m1&#10;wfZfdbvHLCkMYNARXhk/b0vseW5YLie4llAQiiaMUHzqD/PpIYX+L7Novvc7Lt3eW4BrSn3Dn9m7&#10;exMVBSfZ5HHVtDiKWsSWOjpamgyUikay6yRpKp1qCEC3hZ/7AMPKtDT+X7ejxLZoojHHcyoTxKMR&#10;WnCtOPTBsib+6mcxW4OrMpR4DetBg91yU2TxeYxUubnxgwVdDuxcG2QFS9VNUbZp5Y50p4zM9mEZ&#10;DsPaxXmmYaVCmv2DqwBi8TxZmeOgw2SKcT0E+2d/7TqNwY3bu1KTbUuRzUlTg6STMUGB23tlJK2h&#10;nUy5XcOZNBjcWqIhMVZUOqxVOh7ljzsid2UBgPlx62vgaDKqfPhnoL6vtacaVwu2WikjIi11s7Oz&#10;hDpuPtVRWtpPJJB+o96aAgusrZ6ZFxM2h9AKH9o+3qAd9b6qZXnhFDj2bxtpjhWVgjE2MflExDAj&#10;k/Xn3o2yNSqVp1dLqKra8Hprq8fmdzZH7/O10tZVlYoTUTR65I4Ub0otlUJDEJDZQv0P9fbog0AL&#10;4dF6cM5WrKhI6zrs1DKRHTMQjtGiAyOALNdlJsxD/UBvpf3sqVwR0nmvKIpD8T0tsXtZGaGMUTq6&#10;AKzu5/aDWVXVFB1k/Q8fn3UgEUIqOmhcalZjKAR8ur1/ipixhugOq6PxpFfB5CuaIqEZjk85k6kS&#10;SuDzK1w17AkEA+xBtKuIGCjsr0Fd2dHvWbxDUjIP2eQ8ujL6tI0lrCwvYckXDXN/6g+zkUIw2eg7&#10;LG3ia1Gr5ddF2UEC/wCbXsb24GkcAe/MQBUDq5hR9LMvHj/s9QKuQilk9RP7hvcc28Ki9/rwfdEa&#10;rUbrUmhSiqF1+Wf8HSPqX9MlmvexNyPqbj8WPA593YUanSVo6HujI/wdMEsxF7abBQCdJGo/XWw/&#10;qf6fn2yQoPE9LrZtIIVs/wCD5DpilcjXdv1E3PBJI/3ghf8AePdTxJ8uniSQcefQVb7rljpIIldt&#10;DTM7sCCLRKb/AFINg31F7396JLLQ/D1YElgGOeoGZ60mzOy6LHYXdNHtLsatqo8pj8rW4abcWLpq&#10;KZUj+yzOFjqIZKmnp6WQzMS8aiYAM1rj2jJlDSMIqwqPPH/F/YOjmACg1qCfTj/qr0QH5HZbdew9&#10;0UmEjwu6Mfh9s4xYaCs3VPj6LKboxkbyNnuwtxz0xfHGk3LkbS0WmRYaGkEUEKlg1yX6yZrlIvDB&#10;Q+df8HUhS8t7Fa7Gu7fvy3N+wAEKHuFfIg/iHn0QXK7tqN27h3PuGbO5/B1E2LpaPF023ds5mrze&#10;9ZnlipIMFQT00Ihw0aR2meadrNCpCqZGC+z6G53C2VfpwyucYNKD/D0CXtLR1eG5to5IdWruII+0&#10;j/B0otu/Df5U57cWz8Vt3q3L1m5N7VcCYTETZTGxZOLzD7k5HcVLUVqzYKgp6cNNK1SRKIwfRq49&#10;t3Vx4Eb3V05NFrk5J9Knz6NtqEW430W32cIbIFVQlVUmmaDAHGnn1br3p/L96ow/X23Md1sm/M/3&#10;Ns/bOQfs7cudUx7U3hufEUkdZXw7DolXxU+2scIp6eEuFmlePW/BHsAWXNN1LfeHfxRJbO9FAoTx&#10;oPz6yJ5l9rLLa9lju9ulZ7kxhsnJBHFhwU14AcBxz1dF/KBwNJSfETriUR3jzmZ3fnoSbMlQwzAp&#10;I6kgX0Kywkqv9n2W8wDxN2udAOoUFfl8vl0v5UgePa9tgKUfw6t8smp+fy6u/wANtbC5CBafIwRy&#10;CccwrDC0WpgAzO0ikEkfQ8n2Vw2pQnSAQfPz/l0Nxt4nQ6ZAKDj5/l8vXp6j+M3Ute/38uzoKt9Q&#10;1x/xTJUVC8l7vI9LTTRCVmv+n6e1wt6DVRdY+Qr07b2lzGfDbcnQfKh/KvTb2zUdLfGfrnI733vk&#10;uvepts4+jklhzW6shi9t48yonEePgrZlyebyLA8LGs0vHAPvT2M9yywwxtJKcgKCa/s/4rpieWzg&#10;EjyXlUUkFmb/AAngv2dVNdc/zp+gOt93u2ztgdkdv4aeWY1G4cY1BtDFzwwyeSapw1PuSOPI5iKZ&#10;pLoSsKt/W3sVbTyJussiXNzNFbeisSWPyIWun+fQR3n3K5U+hm2gXjmWoGtE8RR/Na/aOrO+jP5o&#10;PxA+SmWiweI7Dl643tWyo2P2L3BTU+1q6omY8wYnPiefb2RfVwqrOsjf6n2xvXLO8beVmuLTxLY/&#10;jQ61H20FRT5jr2zcw7NuUUcO138U0qijaarIaCtfCc1/3lmJ8h0emqxm29yFoM9t/DZHWF01lVS0&#10;dZFUK1goayyU062sQwYkg8ew9A0Lt4ay0PCnQhksAYlnRyVIrpyD9teI+zrHR9DdYUk/31DsXb1J&#10;OTrkmx9HHGj3Ooho2WSPTfkDi3syWzaTSC1R0SNd6W0/USfYxP8An6FGj23jqGnjhpYo4YE4WMIA&#10;iHhRpIW4uf8AHj29+7wBQU+2nSc3rAkeGPy6Qe9aaOAQxsB42lWJrjkJODCy/wCAfXb/AGPtHLC0&#10;T6QTT/Vnr082u3DLhj1qK/Fb4bbJ7n+aPyc3z2ftRd2dUdE9uZvBJtCek+8/0gb8jztdmKjb9LSk&#10;aK6gxGBhBqI5PQ0syoePYs3rmGXbNi2m1sJtN9PGdRHFFB/lXy8wM9BrZ+X4Jd3utzurdXh/AG4c&#10;MvnBIOAOgfzG8utcB81ZOwdrdNba+O2we/sbU47F9cbZpExW1dt7vw9bVYJamlpKVIcXRZrcWPgp&#10;5shBTqkAna6rcm+Xn3IubivMO9bBuV08t7Ig8Mk1NK105zT5+XUB/fc9uZIeRdtn2dlmZVEkkgUL&#10;rWleCgLjgKAV6OvIHQuhFijMr34IYH6W/A99RlIIBBweuOI10aqEEGlCDUUP29cRwDwgv9bA/UHn&#10;g8+7dV8V1cpoFCOum4UDkkkn/G3+8kge/DpOzgCmsA/ZXrjqINv6DgA2+vPBP1+nv3V0DkiV2XQO&#10;uyDzdrWPB/rf8cf0PHv3XpELaXjPD59e0ki3P0tybfT/AA4Fj79646upooYtVv8AV59ciCLWNhbi&#10;5vY3+n+w9+6YZpWYHCgH/Ueu7EWueSP9hfnn/Xt791UhyTofUtP59dji/wDW3Jta/wDUXv8ATn37&#10;pyOBhUyL/OnXNQSB+Af9fngfn8H+nvXVgxVqFar9o/l1mUgk/gfXi5/1jc8/X/ePeqUHW0JfV4ch&#10;XPy65q1/SbH/AAAI4v8A04H191Ipnz6dR50ejAmOmTjrJxe1j/sT+fra5/ULf7b3X59OsxNFpVPn&#10;13rsRf8A3j/D8jj6j36np00JCilSBSvWUfW408Di9rcmxvza3P8AsPbZ4edevKpBLAD8qn/D1kBF&#10;iP8AGxB/Nv8AefdCpHShCTqLVIHWQHm5JvY8ngf630P9fder60Viaih/w9Zl5ABH0vf+oB+ov+Sf&#10;dOGenQR6565Lb8fUWJv9f8R/sP8Aefem/l1fS54DrLc25P1tf/jfHPtun7OranoVbriLA/S39f6E&#10;f1+tr+7UJHGvWgacRjrxI/5H9bX4/ofr79SvVW0sSR11cG/9f9hyRfj/AA4PvdCOtgLpNK1H2dYy&#10;t/8AEWA/BPH+tb6H+nu4P7em6dYmJ5H0/FrWNv8Aaf6Ae9/PpklmbSEyPPrhYXP0P0vzx/jc/T6+&#10;7jyrx69pKCmafZ1//9PWszGytw7s3PHQ7axk2ZrsjTRPR0NM12lqYbq1HC0miOeuIIKx6lZgCRwD&#10;7P8AbmjEbK0gVtZ6OefrGU7nFKw/xcwrRj8vz6aN4dR7i2ltCq3zXZ7Z2Tw2O7Ci6uyFNgs3Nksn&#10;jd6naMm86uExR0n2lbi8djY2pqishleFK8GIX/UTaRJTRSpApU1I6j6Xw4xAYlLCQkKRkGg6A81j&#10;MW1swAYqOS1tII1MLX4JtY8+2HhmT4kx1uIpNEy6u8eo4fZTpR0SQmhiddevz3dGIVoxGNdkINwX&#10;JH5+nvSxl+2lP5dNyrPFoJcMD9p6h5CdloKaUMzfvPHMBYKUkFtBKkEKLav9h7bPadAGOnG1ViZ1&#10;AQ/aKdOlBIvhBlkCUqozSLqJQKOSym4ZZFtwQQynkHi/u4OOGOl9qkwlVEJaSvZTB1fb5dWo7drP&#10;kr03nP5fz5Pase8ezNuS987g6SwPYO7dxZPDZDZe/MDtoYaPc1bicjPkMjiMCryVkFAzNKFlEGpA&#10;/pYmjCxiQyFIK/h/mB9vVjcW775e2IjRty+kpLVa0WtCR/SqcHo8O0Pnt2f1tRd/bf8AmLsvbEe/&#10;On+oaXuzYx6gwuQ68o+2sbk85RbaxvXNTtuvyOcpcPlJ8xkoXTKQOxFHDUGSJpUUlSqSCWBWJNvI&#10;pNTSop5A+v29ENwllJYSy7ZKBucc6xlZPhIb8eoCoAHlQ1I6DbHfzBex8LnNhZvuneHwM7N683vu&#10;zbe192dT9I4mmbt3p+Dd00NNQ5zHborMrmMjv6HaNTUxrlRkoESYB9JVtICRrgnxGg1jSchq5Hyw&#10;BX7Ol0ey2rSpt9yWad0YLcrp0B6VoycdJ4DJI+fT30nQR4/+Y78mMdFHRpFhF7CxkCY6GOmx6R09&#10;HtiPyY6mgjjihpqosZLKABqP59nlTLNt7AUTSD/sdKOVlubbkvfbWeUtKLo92KUBwKen5dWTsxBI&#10;AvY3P1/3v2fVGkCvl0TBVIOpq564ggm/6TY83t+foPx+fbRIJx1pRKoolGA9epFHf7mLTdys0TKD&#10;fnS4v/vh7fiVmeJf6Q6R7kziyuGdRp0GtD8uqCPijWx5H+YDh6jQE+47i7QrbISeWbcpVnX/AHVJ&#10;Hp4+oJ9ku9EneG7xQOvl0LvbkN/Uy7mjBzaOSDwBLH/D1flExMK88s8hb6EXLsL3+pJHsRF6tpB/&#10;1fZ0HxjSpUDHXYFpIz/Tyf1uRp+n+AN/eycH16oE0SFgSa/Zjpxof+BMBt6RKg/of1fQf4+9jU1A&#10;V9PPpHeTAWtzRe7Seqnegtqbc392v2dgd2YiHM4SrzPY/np6lA0azpnKlIJmjJKSkKblWBR14PPs&#10;P73dSWu7I8UpRtY4GnCn+Hq2x2MNzybH43+5KlmB/hqxoQf9RHl0Zn42yZXrvcvc3xtq8jNk9r9X&#10;Ns3e/WX3c0s9RtvaHYv8SiqNqU8sruVwdPmcd56GEHTTJK6KAD7Xb2sbNt+5KwDTqdYXgWGNX2kH&#10;u9ePHpnbbu43XapJL1T9daTeEWxVkIquo+ZA8zUnz6NWK4oVUi35I+p/ofT9LD/E+w++ksaZHV9A&#10;YDOeunyRIJFtJ4NuLHkf4n/W/HutcUp59VFMgnh1BOR039RJb6fS5P8AgSeLX+nt1KHBXPW1ZNOR&#10;3fn1wfIEX5/obg8qT/Q82+vPuraBWhNetF6qAFAA6xfxIk8sxAP5JFgbAnn68/737pnhXpsaq9qd&#10;JXelcr7byY8htojARv8AlstwCOOR7X2BPin00npNfgtAEqaah0DGPgotUckwh8i3RGaOF3jVgA4/&#10;cvxb635/1vdpu/Urt21+3q1rJDAwKVSSnEYr+zpj3PtunnnE2MeBJm5q0XwrHNJYJC/oGlWYfW3t&#10;prW2oCHNfWnSqPepoJWjeHXH6k5B6RmPweVlyRoIqTx1CBS0zSRpDKkfIKv5FUqv04+v0+vvb2aK&#10;KmfB+XSy23yRKkW2o+lely20s/Tsh/ydoAAzVMVZGFRVubNEZ1llKkfpsffotvjeSL/GDqrwA6bm&#10;5nJ8YSWpqtcV9Orf/iNWVuL+Htbl8RVGmymIm7SymKq18cr02VxVPJVUkwEryLJoqYgQD6Wva3uS&#10;N2toX5m2+1uBrtmihBHDBFPLh0Rc77zP/Vnb91tk8O4FuGyCeB4dQe/KzJ92fCTF9mQZuukq5dt7&#10;P7Cz5gqXEecix08dLuehyUNPMsc9NDOWm8TXRGQHTYe/WkMe38wbptIhAy6L6r/DQ9Azni3+ji2S&#10;/RCYD4UnqCHAqSPPJ4HqJ/LYWl/0T9niOqSaU9mtVSi8dlirNs3pCSk0gC1IAt/qvfuYJ1kuOX0U&#10;1KQBTkHIY16Pd1tJU5Hi1QlZj4p4ca5FKcep3wPo8hgfjd2I2dx1fhZ27L7pyjxZWlmoHWkijynl&#10;qQlRHE7UihbrKBoZOQfZ5z/p/rRs6R3CyAWkFShBANOBIJoR6Vr0GrJlHtLy+ktFlW2k1KfjU63w&#10;wPDHAdBb/LOb+N0vf9TFOEeWfZ6UyhLKSaPIywyRvqudLFWIIuBa1+fdOdyhi5cRiDFqcGn2iv8A&#10;Lo05dkaH24S8hr/asQSOFB0cnY2+aXtL4/5TeENRG9XLtHf+FzoUKWo8/gIMtjchFLY2DlqdZQpN&#10;yrewncWn7u35LQf2XiKy/wClIqOvb6I5eUY7+I/p3NtUN8+BH7R1ry5rYNNW4fH1NK8a1vhheqeC&#10;haWaUGFSaohJALcW/wAAfZfurJJf32lTq8QmuP8AV+fV9pgdLHaQZT4IgTUOP4R1bH/LBhosZs3t&#10;vGU08Dy0+7tn1dTDGRHJCJ8TUReWSN2LAzyq3qJsD7Ot3uPH2zlgB/7OIrn5NXoSXcZ/qs6rqaMT&#10;Pkj1Fegf6p+KuJ+RtN3Nu/d+8Ttah2r252Nt/HYQ9d47OLkqbCT1eSOZXNZitpaqDWzeMiKMxgDU&#10;CT7GXNP7k2j90WUGzmXdLm1jd5fHIALYpoXHD1Neox2C3vrflKHfpb4GMyzBI9NCqoxHccEsfKuC&#10;D0NH8rWio8ThO86SghamoY+zdszQRSuCIo2xFRJqRrgpEwGsA/pB/p7K+dohAnKcOvIgYY/0/Qx2&#10;6+O5+3kd3IzEmSU0Naj5fOnVJA3TVbK7v3DnKGoko66j7g3bUypNTzUsU9DWb0r1nWR54Uhelmgq&#10;ASwJ1Kbrf29zByI2/wC+7Xa8wWhTabqCOkoIOmiDIofL06Re03uTuXImx2e9bE4lu4mkR4q01rrP&#10;Y44gDiD+deidfPL5I9i1vf8AufrbcXX+2Ov97dJb2WjodwbfzeVy1XOIKKkyWNrqB6lIYKeGvp6y&#10;Ge4U82A49xDzdyVtXKF7NslrdPebTPHqUuNIocEUzU8fP5/LrJbavdfcedY7Lmu1LWe4wOyUFC6s&#10;PiXV+JPSoz6dBBWfPL5tZug/hEnyk7ZwuKEfh+02vmaHapkhYD9mWrw9BS5GoDIPqZrk8nn2CLbY&#10;tgtWDxbTCG9TU8OGK06PJ+c9/wBxDPPuR1E1+EA1+wDoC9ybp3bved5+wezOxt7TSt+627uxd7Z5&#10;JDa3MWTzktMXKm3+bAA9nEaxQMJLWFEPqqKP8nRPJvG8yqY5r2Z7c+VW/nnrlhcd1zg2DtRUkDlR&#10;5ZKOKkiqZSQCWaWGMSNYDm7MT/X2+bqVl0vMxT0qekk5JKySShSPXP8Ahz0/v2HsvFHx4egJkDHV&#10;VVB+4+oJsgcEWJ5B49pzJCQ3mw6badXwkhHzA4/n0IWC7ew8lH90bGKJdEqkhdLBgAdFiAFvcHke&#10;1EV6pXw9K/L/AFcevSoRGWqWrTNaf5OuGS7InrY5KrDjGZWFG8ktFVRUzShfp+potchBuTzyPz7f&#10;e5RxUJRvz6Ykj8AKwgDL65B/aOkLN3RSKwjyGycRNLe14aSOnOpQ39sWYkN9OOfafxGHGpH59Vrb&#10;KGLrIW/02OuI7WjrIwlNtTbuPUkDySUqTz3FjdgRxc/1596EkZAAU1/l1REtXYFw6g+hx/s9Kza+&#10;R3JujL4jE4zz5XM5mvx+Mw2BwdAkc1VXZStix9Bj6SCnRJKmuraupSGJSQCXF7C591MiRHU7aYhk&#10;k+Q/1eXRvZWElxMILWDXLk0x5Cp/YOtp7+VPsTsLqfF/Nb41914ObYO9OntxbF3xv7D0GaocpmMX&#10;TZLZpyeP2p/FsVLLjmx+VVENa8EraGLRMSVPsCcxbNNYc8bVdKfFttxtFeNiDQBGKEgGh4+vWROz&#10;8z7ZuvsLtW57ZfCSbZ7y8s5E4KJQRIK/MA1HlSvVYm/ZMxm9wbg3ZmaT7STcefzGVAWWOWNVra+o&#10;np6eKWKR1cQ0xQKRwALfX2Pdzi8K5MCsTHGqr+dM9Ydxy+PJLcSaRdyuWOcVP+x0Hkha4IIFxY83&#10;44K8Di5P1P1t7RKVAOT1V3eMk1LH7DTrnF+q1jqu1x/r/X8XAB+nujmhYg9OQusjKzfH5fn0+djK&#10;r4fp8Amzbd3c6hVAZPHlqdXEo5JR2sQeOb+3oj/utnJJqZPXq11G/wC83Lv/AKCOP24/Z0HyoHVg&#10;rIDqC3K3IsBwDxwbf639PaVtS0qTw614MB7tC48+nSFAw+oUjSWCiwsTwALXsfzb24ktarTIH2dW&#10;aKGUFmUN8/TpU7drqOiroGniE6eRUMTcKQzCzOSP9X/rg+2ZVIGqo/b07bwxlhGoFR69DnjcTlMl&#10;O9b9ygo8TUSyYGlyYiEKzt45WraKhOqZkgVeJCjqCLAc39rIpklURpGVhpk+X2fPotIkgnuGkasw&#10;NABxA/ydYZ6bK09bV01VUjIVVSTVTVnnaeAFSGllnkjiDQQ/2UH7bD6cDj26YyaFDUenSRJD5cdX&#10;n1CylbMYI6P1fa07pOyF9TRl08VOitI5eSFVZrLYhCb/AFN/elBj8gPl1aWrOG1VanScI0P6XGk8&#10;hvra9voLX+n9PdHGpSwH7OmlJBowz9vTxRpNVuhRXlNyuhRrlLab6tCkNpZF5P091RSCSwoetrEj&#10;6iXp+3r2shrOWDLcBSf0kE3W345492ZtIrTpv7OvFjIVsQCx9QN7em34+pP9fdEYnB4kdaEdBwp1&#10;weVtZA9JHFl9KlgR+L2PB/Fvbi6qDUetDVjux1HaY+sXH+vquST9LkcDn/H3smlOr4xWvXCORRIP&#10;IBwTq4LcCx4/rq91Z9OBxPXtKgVJx1wnrVcMulU1An0hgqqPUQbfU3/H096/UIwAD1Q5fDHT8vPp&#10;uTITwSuYZSrqPohFzqA1XNiPoB/j7pV17map9OnV0kEhfz6a63MSqV1uzFLojFhaKN3MkiRAn0eS&#10;T1EDgnk8+6iRiG7R16gNCWNPTPRWe0uzd7UGeqcLtjE4KaWjhpKlcjkcLldw1NQtXGKlmpcX91T4&#10;hpaSUWVzFM6kf7D2W7hPNFIkUaH1qBno92i0s5keWWYqVamkkAH50rXoIR2h3jE9bLkM12PXmeRa&#10;h/4LgjhMdArxFPHQU0NDiKCgBBNxGyhj9Tfn2R3AvZ2qspC/OvR/HFs1oMKmonyqa/4egU3H3dkv&#10;PV0+Q2du/dFdj/8ALX/vRnaCBaeanlV/uJlkq8tOrwnkaTrUkEWPtr933TKDJP2nz49K47+yU6YZ&#10;B9ijpHVfa/bWXyzYCHa+y+uBFlIsbmNwbpoNx5zHbWqcgwFLNuzIxxSx4qlh4YloDKF1MqsFPvY2&#10;pSwLuzH9nXnvYF82J+yn+HpbdwUtLU9ew7/2T3hU43MVHaWS2FXdP4ncOOz4O1qDZeEycXY22NzU&#10;GMx9ZltrVu7Zq+kSWtWCcReEBGILezaParL6aQvEBcLSlfxV/wAvRU273aXSW7xk2jgkGpBUjyYc&#10;M/Lopb4DKzw1Jytbks1FkI0iaTMVFTkXVIKhJVko552kFLJHOLM8eklWKng+2hblaaVoR8h09+9D&#10;oI1DHn59DJ0U2B2PvnG5Hc+0MTurBPQ5nBSw5epy+OTa826aA4X+/OOqsEwykOU2xFUtURiLl9Ju&#10;Pp78oMciMBUDiOqzS/VI6PIVLAUZSK48s4oeuWV6goqds6uEaCfD4zKS4/HwVFRHkKzIYilnNLDk&#10;2rFhpKatinCpKpWJGlEl1UBWHt540aQ+GF0EYr69Nx3c6L3ChGKYNR6/b1BptjtHp8sTGxclQP06&#10;foBb+l/6H+ntk07Q1TTh59bMzEk4AP8Aq8ulXQ7C8ulUpna5UcRMwDMt1UMw/Ub8gn3ujspGkg9M&#10;CWMhiHqOlbFsaaM6RSWY8F5GRbEcFiF5BJH0+l/b/hyGgK0/LrT3ESqGL48unyj2QTZvJBHIU5DJ&#10;q0n6DgEKztbi9vdzAjAr+L16YW5Vq0Wo+Q6UlHtGjpi0jvqZUaQyJZCNCHgj6DkcH3Q25T8II6eJ&#10;D0HE+WOrdesMYmG692Jik0KlBtXDR/6mzSUi1LarGxd2qCS39om/Hs3sNKQsioQK9EN1IBcMHk1H&#10;hw4dCUJAOSSWNgeOQPobH/ffT2Y0AzwHRROskjhEWijzrx/y9ekl4ABayG3IBJA5P+29+YVWuOnI&#10;lkA7iNB9AR/k6ba2RWpzZiLSHk/QXjBIP+02/wBj7pHQnPEdJZ0EEodB2npHzsjCX6G1gSbn1cAH&#10;j8i/u4JHDieqsZEKOx49J2WQAkDi3JVieQTzxzyT+Px7bAZyc9LIH1npOZCdQLKhLAkRgE2vqtrP&#10;5Nzfj3sxgZbh0v1RuKEj/N0gM9k8diIKmqyFJHWVwpmGHSt8UeNx9TKzp99kRNURPUoLfsxxRvdx&#10;c/T2nkuLe3YCQDw65zk/5vt6dgtGnV2gYeKOHn0gX7E2xt6gl3HvTe8GAra+ZZI6TKRy5HNbggpF&#10;UQnC4jAQV+QOOiY6FpzEi6vU1zyC+fcY5XCxDw4wcCv+U8T8+lsMG5W7laCSSmcUI+z5dFqqW6oq&#10;txyblnpX7FzOSrP4oKzeWI3LV7YxdSahp4KipxWTpcdHk6ygV7QxtFLDBpFrED2yt1tdvIbhpw0o&#10;4mtf5DHTyWW9XhIa20xkfIE/mc9LzdHyJ3Ji4jjurOqqDKV8AAO7N6bqxmwtqNII9BqsRtzFQZTd&#10;Mi+UnTrenBUCwA9qX5l25E0xkO1OOnP7T0zHyndyOj3N2YowfhHcxHzPDpM9E9j9tL8gNhdgdx/6&#10;K6zERZ/ZW348FtT+8sOP29Sru2HIVu4Yk88NNk9w1U9SitV1MjmGOMAJpuCFOYt1tL+xuOx20oSB&#10;wFR59TN7VJLsHMdpb2UoWG8kEckjBWOnNFWvw1PmOtqbenVewdmYTdO497eepxv2xWtOO8C5CpXK&#10;LNWZBqGpmjeIPPBNpDledd/z7jNUdo4Z4cAHV6/z6yq3Se43dBt9toWRiVAIxwpn5Hogv8tntvbv&#10;T/Wm/unt81SbKqug9z7tyP2m8amlw1TQ9Ubwy9fu/YmfrZqwwQzUU2GyIjE8d0fw2HPHsV3Cyzz2&#10;92g8RJkAwK0YceHUbwzw7ZPJZT3S+NASrUwtR6eo/wAvSl7T/nx9HbAmq8R0vs3Nd5bgpZWphkln&#10;/ursKOWI6fuIs5WQz1+ap1J5+0p/UP0t+fYkseUby4CyXVzHbxnNPib9gwPzPRfufujy1tjNCskk&#10;04GAgFK+lSQOil71/nqfzD+wMfLjescT090NR1ETRLktv7Um3Tn4I2BWOWly++KiWJKhFN1kWj/V&#10;zb6exbZcr8v25D3Mstww8idAP+8itPzHUebj7t3d1q+n2xEFCKOxcelSo0rX7a06qj31vns3tfsW&#10;LffyG37vHt7eEdXDLPuLsjcFbuh6Ema6rgcRUsmFwNMruCq0lPAFA/p7E0SwQQ+FYxRwQeiqAfzP&#10;E/megJuHM+67qGN9duy8FUYUD00igoPn0YajjnqN0bUplgaihZMnLJPIkcqZOCnWm8kUKw6xD42I&#10;/VpX62Pt9dIjLLn7OPQbMrAMsYGoD1H/ABfU4ZvbG/MluPaOW29Bg9y4DIVEMdTQzCD7hKVz9rXU&#10;gkDRuJEsXRxqVjwfofatXkGnQ5KkZHGvyPSJAYWF1C7rOPMVHE+RGfz6Mx0d8xvmF8aEjPVXceSz&#10;u36H1tsfd0y7kwyIgGpJMNnJZmjjsvpNNLHYfpt7K77l3l3cGMt1YFJzkvGdJr6n1/MdSRs/uXzF&#10;tUKW00gurWlNMgqV9aOKOP246tm6e/4UG7lqKBqXuf41VNWuPiggye9epc+aOHyMdBkk2nudQGeZ&#10;luBDVlQbj+nsM3XJUIAbbt47jwWRdJ+XcpI/kOhda+5nLhmjG6RvCWOAKSivywJP5no/nV385L4s&#10;dm1dJjsTvuPbGXq+P7udjU0m0c1B9A0UklaWxLnVYaknIN+PYVvNk5gsNZe1Z4h+JO5f28f5dSFt&#10;+7cn72ga03WHxTwUnS35qaHoyvbvye2pg+rKzsqSZMhBCiRbdo8dURVkm6dyVrpT7dwGCenMoydX&#10;lcrNDEgj1Eglv0gn2T26yXNwINH6nnqxQfOvDprckW3PhxMpr6CtB6nyHRFdo5rK/B7e3x+qM7t3&#10;b2fofkHQdg9ldk5WZZvvcV3ZndzQVu6BG1OwikWOhyC0kLSXFoLAW9kG7STTXUk0HBDQDNCB/gz+&#10;3ob8mbBDzZtm7bb47RXlugaOnBk/FSufMHHRSf5mXWGwNi7RwO1Y8fDUVPY3ytxW6+nXipYJMzis&#10;dL1tmM3n2pJwBMuLp6jJ0yzAelpFjIsy+8h/unJfTe8uyy2kbnRE5cLWlKfip5Cv7eov+8TcRt7O&#10;XS3ssQntYfDfUaAUelBXzoOkQkk7QU5qCfuDT033IsSfuBDGJuSbljIDc/199vIVKxqDlh59fP8A&#10;7uyLul6tqAbRpG0kcOPXdjwdVr3sv1P+w/rb270XGJVVCWBbrjc3BP8Ar6v8D9QbDj37quhB8K06&#10;52F7jkkc/wCHP+9e/dNspwoNVP2U66IAB/IP9Of9jb37rSwpq0lQR1xGrgEkC4IItY/XgfUi3+Pv&#10;3TrdqHSOHDrsfSxP1P01Xt/vre/dMMniAI7BfsHXYIuQdRP1PFwdP5N/x/vHv3Xo7cR00nHXL6H+&#10;zY/W34v/AMbPv3WndlLgoSp/ir12pPI+g/Jvx/rD6jm3v3TBDOKhMfLrLci1gR+b/UWt/r3HvXrX&#10;pT4BQAxv3eh4dcvpe5I4Fub2H0HH9T71g8OlBWQHupQ+Q8uuS6if1fX+trgW5I5sTf8A3j3o09Om&#10;qTF9IoF9a/5+sq6ePqSBYX/H1/x/qPdCD1caBRasZPt/1DrISf6f7YfW/wDvP096x09Izqpc1x6U&#10;PXNRfkDj6hr/AFt/T3QniK56pHJI+plBA8qnj1lFj9TY/wCP04H0+vFz7b8uHT6K5qXIqT5dSBYj&#10;8/61/wDbAn3XPT3Edclve/IvcfQ8f4fgDj3U0/Z1ZQa1APWQ/T8jSCSfqbf1Nr+6DBp5dbrQ1NOu&#10;Jvfg/wCAuOLn6Ef192FKdeFPPPXQawIPJ5uP1H8fQ249+pUg+XW6LTuJB66uLG1z9Ln+vN2+lrEe&#10;7UPn03gVA66BFr2sOSPoCR9OP99f37PTepEJrWp64O4HINjx+L/Xj6e7AVwethg4xWnz64fUg2/I&#10;uL2BI5At9Pr/ALb3vhXPVNRBIc9v2df/1NeKkm+63BhqKkerp6mvRwscUs0aMZY/E8oWFkP3DRMV&#10;DAXAJH0v7PNvTN0WGk6hSuehl7mvFJabOtFZDbknyPAfyPSRxm55sAavB7Rqcxhdu5F6qPI4nKNQ&#10;Z2l+6eF6Sauamko4qWaqenhAjOlWj0qAxtf2JI4VkAMi6pKca0x1DsoKwQxRSnwgvw8AK/PNOgBy&#10;0uCqDBT7foqiKCkiaObIZBkfJZWWQlWkqEikkp6WKEjTHGpLAXLMxPtJctJq0ioTpVbq6R6pWFPI&#10;Dy/znpplq3pYPRwwVFsCwRWJvydPqBJ+v9R7bjI7wz+XVnkZ6MldJ41HTtSUtVW4qZZvFGmrzxNK&#10;6QyylboVplf1SOAf+J92RCTVQDjz6o0sbrHWoIPQqdK7EyHZW+NtdZUWlsvvmords4iWWLy+Ovqs&#10;bVyUTAANaXVFYPYlQdX49sggV1igr5dGMI8Q+NC9DD+pg8dOafn1dhsqH5Adk9+fEbcvZPT+zeuM&#10;B8Ytr5rZDZTZuc3hma3d1Nldv0eHps5mqPcNAlNislHNiYC0NHIadSzte+ke63MBW1S2WQO2rUKq&#10;Fp+dc0+fSC1S3m3beeYi7xzzWxjKVBWpNftH5cfy6BD5aV3Sma+YfYu0u3+xU2jtiX4r43r7L7r2&#10;7hs9v2bY/aBy2R3BtvHbgxW1KXI1mOyWKlkgmrIpE008Mv7oV2sFd3JSGzRoWYAd1AKgEcR/k6C/&#10;L9rcyxcySQSKtwrx+EZP7NnBOoA8OGK8em3Ad17H2ZN17t3emL+BGRpXxmHnyHe2z37i3pm6nbVN&#10;IKdN05Xqjau3129tbd1WkACx5CpjijmBnli/BKZTPCAltJI8ergyioH5muOhZEqXplleJ7S78OtF&#10;dTHqAodJp+Ljxr0O3xSzWJ3N83u/9ybdzON3FtzK4jd9dt/cGIr2yWJy2GnTa8dDW0lc0UMlXFNo&#10;I1sqNqUqwBHsRW8iSy2wDk0WtKcCOlu0Ws0HKW5x3MWiUzDiakiuDX/Jx6tMP45seAOSOf8AG35H&#10;s5YGoBOPl0GC2l9Faivp/lPXQABN+eAPr+o/7HkX924nga9KwBo4UJ4dSqI2qomWwIkUi45BB1fX&#10;6W4/PtyNiskRbPcOizdA37svFpX9M/Ly61/PhkWqPnZg7qST2P2/KzCIpGxUbqkPilB9XjcArb/b&#10;+w5vdH3ZxpoBKvn6dC/28c/1MvS3EWIz5CreY6v4px+0jsfrr4sQf1kg825PsSKgJNXOroLeCWap&#10;lHH/AFfZ1zJ/fjPJ4e5/pwLfS3F/x7UCgp07oIDBWz1OpGPmiJ9XrBNiBYFrEEgXB596ULrVhTVX&#10;pFuKsljcUIoENfn1WH8WWK9t9gyFbf7k+wTI2kgSBtxVAiYM3qI0nVYcE+wvzIrfvJznQzr9ooB/&#10;qPS/l8CPlSJHQUZcGvHuJ8uHQ77Sq0Hyz+TZBIk/0XfG6A8g/t23PL6fyQZP6cC39fancy0m27IB&#10;5FyfzI6KNgiCbfzCtASt6K5pXsx+Xr0YX79mABCgchmAJ/4KQTf8f7H2U6fmelLUCKVXh5/6j1He&#10;p+hLBgORa/AF+fpc3PvYJ/PprXihJr1EaojUs178aiSbEA/X6E3Fvd9bnzp1tAGwa9YzVpe+oH8g&#10;f4ccgE3+n55sPdOnCgwig9YzVSn9OkhuFt9Df6XHLW4+vv3DqjKqSaQemDcsvkw9RCShDeMnyMoQ&#10;2kHpYahywv8A7Ye1VqWEh0+Y6SXZCpqIrn9vQWSeAKTDFTM3qLMkgB4NgRcHV/rfke3AGaShk8/T&#10;pqhVdfgnSONf8nTK61bTkwwRyxqTdY5qcHlfrpvrOr8cWFre7vH20NwAfsP+bqi3EFCPBJP7ennH&#10;icusjU6hgP7Xj1qfoCpHIW6/7f208bBfiH256djkjqfDjBNPs/w9LUQkwCTww6iLlVOrWp4bUxAZ&#10;jYe9RNJEdSkVHCnl0+6Rzgo69pH7ehR2x8je1Or+sch1tsej69p9nVC7hFYub2pVZTPwrulZIsvL&#10;Q5NctTQRswlJhBiIibnn2sTc7uS/W+urmSS5WlNRxjhTHl0xutvFudlBtlzCBZrHo7f4fQ1/bXpg&#10;2H8qOxdhdSN0lgcd13V7AOHz2E8O59uVuUzgxufjdMhRx5BMlS00cYMjNFqiOhzc3HHvbbvdvuT7&#10;vNcyPeM1cGgFPlTPVN6sLXeNtt9suYaWkcSoumgOlRQZ8j8+g56e727L+POSnr+sKjBQUeTpqaj3&#10;FtjduLOW25n6ehH+QzV8dPLSVdLkaMXEVRA6uoYggjj3q5kl3GUXUs7o4Ynt8q8R9nnTpTbXz222&#10;ptTQJcWSrQBjRlOBUN60GfXoYOz/AJ69+dt7Ty+y8nQbE68xWcoTjMtU7Bo8nU5nMYmS33OIOdz1&#10;fUzYagrIxomFNH5JIyV1gE+11jdCzcSx1knHws34T6hQMkeVeg5um12e4xrHJrEOrKahn5MRSo/m&#10;ekD0P8h+y/jzSbqj6yw3Xtf/AHvfGDMJvbF5jJrS/wAJimipWwv8JydAsDmKYh/JrDBRa3Pu824X&#10;V5JbG8vZWSKulcU41NcefSy48GPaDssNqsdmxJquDU0Bp5dPHVXyK7E6c2fvrZe1sdtHJ4PsSsy2&#10;TzUO4aDIVU2LyWfgqafM1u2lo8hSRUklWlUSVnWRdSKfwb2u9wvbzc4dznumMkYAUeVBwHD+fTL2&#10;VjNy9bctLA4sEBCsWqwBJNKn5kkdBRjhGtPBTLC7BY0gjNwrgIoRRZeL8fQce0M8k1xNLO0mks1f&#10;l8/L+fVoIIrSKG0j1FEUKKmuAKDobOnOwt09IZ6s3JsdcVDV5alFBnsTmKOSqwudoUkM0UWThiki&#10;qEnppWLRTRsJI7kDg290uHeZIk8dxoaopnPrToygvPp7Wa0mhV7Z/Ik4PqPQ+vQ1dlfNft3d+3K7&#10;acOD2BsWhzdJLj8pk9pRZir3BVY+pXx1dLR1WUlSmxKVqXSWVI3nZGK6vz7XWsv07rO5eWccNXAH&#10;1IzWn7Og3uNtBuKC2XXHa1qVBpqHpUcAfkK9A11j8k+xvjrgd1p1VsTrjdj7tyePzO4IN+zbmRoR&#10;h6JqGBsT/AaunS6Qn1pIG1D6e1N7d3e8SWz3t/KBEpVAAuBWvSqO7t7DboNqgswlkshaqnIJ4kg8&#10;a+dOgw+Q3zV7c+UGxcf1pvjrLqHaWDxO58fuo5DYGM3FBnJ63G09RT09BWyZjVAmLlWpLSWHkYgE&#10;EfX27t+53W1STvFdyvK66QXIOn5r6EdFd/tG2Xc1jdTM6JCSwCGgaopR9IBI8+tcj5L5DMZL5Bdk&#10;ZLc2Trcxl5a7ErPW5Kdp6+ejo8RRUdAZ5WAef7OigSNC3qEaAG/sk5pv7rcLm0kupNZWKikeVeP2&#10;14n7epJ5GZRssixRBT4zgkfir5/aadAZWV7xFCt2UDUCSysVB4tbgKD9T/tvYUcPpFCKfZ0NYknL&#10;MI6gefTdJlZ2VTrc6gbG+oEk+kWJNwG/PvwkYCmD08+tVMZkWv2mvTW9RM5IEj2VdQHKl3LAOWty&#10;QCf8R70SSBjrUaAj9XSvz416kKX8LlnILKRdiRbSBbQCLhmHHH9fdCoatBk9KlWNQO4VGfTp/wAH&#10;PJRa5ZEUwtCBMjudMkTWWRj9QrWPBtwfeog6thgadXlVJ49PiEV8+HT08fgmWoxtYY1NnRUmJFjz&#10;42cEAkDg/j2rD6gSePn02pniopYMnp6ft49ShkHq2b7uBPKtv3FS5On6Er9PWfz70rMQQeHVneEU&#10;4VPXLRJrUKFFlUsoUHn66gxYlzz/AK1/bnpjPSeaVIaUjBbo/wD/ACwsttiH+YB8OI96ZDDY/a6d&#10;87TbN1+4a2nxuHhrPDklwkmSyVVJBTUkFPnTTMJJHCLIFJv7Jd88UWUQhUk+KmrFe2uaD5dDblJl&#10;mXfikiLcfuyYpU0qwpUL5liK0AyernvkL8uZtn/zPv5keD6XzmB3ntvtnr/aHV+e3lhslHXYPGZj&#10;amHxlJuauw9bQu9NlclR1FdNRNKHMSzh+bqR7HvPVtZHbPbHclcfXwwS1jNK+GzBkBHEZBNOPDqK&#10;vbHmXeNv5J90uSr2w0bdcb4J4ZK8SIhE+geatTB8+OePRUd2z1UdDhsbJUSvBSQr4IXFOFhRI1hj&#10;PkjhjdiUXnUzH8/n2C0u5Lp7mSYirN/q/Z0nvIPAMACntHCo/LGD+zpAgKTckW5sBcAEEA/UXa/v&#10;wqcAV6sjMyjWpGOB6yxsvkBNhZiAb/W4+hN7Wv8A7Ae3PDkfiB9vSZpEjcFCdR9P8n2efy6f9/BD&#10;t7qllZdbYLdCqovrbXl4luT+lFsn+xI/2Pt2AFLGcaanX8unLlS+5CB1NVgBrwB6DsLq5KnUSF5I&#10;srAWGqwA5t+PbBNW0yU49UmZ0YFZD9lBTrNG5a45ZlYqwLEcEjUT9DbT+OfbihQOGeqFZQQ0b0Rh&#10;ngB04Y1SJ1J1aQ8fBI5UP9Cy302H0t7S3DqTpAAJ446W2NuyFpGcV9a9GLg7KxcVJLRVTVldFAFG&#10;JJpjFLTo1KsMsBqYjE8cQqF1KLl9PtTbfp6QoIBGfT8ukd08kkkjMVL18sGnzPr0uOrTgNyZTNGP&#10;FyV0GNxeGyNZSV9VXiCsr/uZFqZKmGnmT+J009TGrBZiVBA9Njb28JVaeNKUqK4/zdNyROlhNOgA&#10;GBmlcjj+XQV5KGLzzTNJIXqavISeMaRpZp3ZFVbBY4QGCqBwFXj6e35VLyM1KDyHRXHVYolZy7kV&#10;r0zTgxNdma11bSxHkFrEDjhlYm/HtJIj0wafLpRGe49lcdO2Jy8+NaY04i1VUHgleWNZCkYlSTWm&#10;r9DB1H9Rbi1j79keVevCojajgV9RXrIDUVc7BI2lkkaSVhTwtJwxLSERxKSiqDe1rAe9NkivHy6Z&#10;8NjkCoHn1PloZhTpUL+nQSwI/SbkHUeB/Zsf8ePdY0ZSS2T1bSwGSadMhdlIJYPxfk8Lf6Gx4tfj&#10;3bxUbzIPVCCTg46hvUWsxb6j6ACxP6fr/wAG92NHXBx14r69YWqCbj9J+hb6XJP4/Nx7a0g4aTI6&#10;2QOAao6aZKgi/wC5YcgHg/W+m/Pp+h93JIGOtKAhCgdNn3oEgDMihmPkYizr+LMFPpGof7z7oSdP&#10;Ag9X1CtM6v5dMWTr45VEjEFgxGixK+kk6r8atYH0H09+VM0rinW5JfIKAKdF57wkz+R2bk6nbslb&#10;S1dDX0+Qanw9RVUsy0MQf7uKm8My1EqxRsGKEm6g291IZg8SkcP9WfXrcDxxzRzMO8fPH2kefVa+&#10;dzM9aS2Sy9TpdzLGcnmag63P6rfd1WliOCeOPrx7InaSpDKafPoVquAaipFcCla+g6SC7t2vgpvN&#10;mNwY2GieNkJhk/iLTa+dLQUJqHMbBf1EAce9tJRQnnXp9YGIJWgb54/ydGp6P+Um0usMRuzAVO+a&#10;sbJ35NR7n3pMMJkchn6bdG2MVkKvbG6tr5GkpR/k2TeZdu1dDk5pfItbNIUCqH93gmEcymvlQ14U&#10;+XHPzwemriB5Igs4VQpqprnV6H1HQF9pfIbpCqjwOY2t1JkcLmNw06ZvcNLt+vxNLgcHT1KtFQYC&#10;CkaqrDLn5KqOapr5NMEESGCOGFbOWeluYl1BD9n2dJY7C8ZR4t0h01p58f509OgPxnyj3hg8hDU4&#10;LB4rAOgraamrUnrq6qWiyNNPR1EfjmJpy1XQzNFJpVQQTYg2ITLK7NqQgN0qG125Ka2LH8qdCR1f&#10;2BuDP5JaTNUW3oaeqwlLm6F8FK7slNNUS0iUmRgeed6KoUQM3jktIRZrWYH35pHZl1LWvVriFY4w&#10;1vVSDQgio/Lo3OMyMVZShKqkgqql1pUirZi4npY4EdVjjCIqyCeEhW18jSLc3PtWgYLRuH7eimSW&#10;JmJRiJPsp0o0pqdEVUjjW4W4srOCbHVf6gMRz+AT7tQE8OqQzM8lSxI/l+wdPtJGZAHIIW4QlCOL&#10;AfpNhc8C1hz73pBYMeI6UORGG0tUk9SxEzqCPG1yzAtYM1vTZmuToLfj6393r5dMs0LVVgQwHlw6&#10;kR0ekKxW5Y3LEW8am5BZOSbH/YG491wK0A6YaqAU4n59OSUiSRmCwJZfFZQDdpzoCAfhSze9MzAV&#10;Ar07CzEgmRl/b1aFi2+0pMfTAraCgx1NoW9gKWhp6e3I/smL+n19mVooEaBkGkjP2/5+iq7K+NIQ&#10;SaHpRLUFeeSDYA8G3+BueSPz7V6FByemllioQSNXWJ55PUdV/VYi97f1a3BsRx/j71qANB8PSdyp&#10;ZqSsGPocfs6h1EganLL6j5PVbgD9sFR9OQbfj8j35dNSQeHVJGHhgyMa16S88oMkir9GILE/k8XA&#10;H0sCPoPdqVGePVBKukag1emlrOpZV1G5sGF7n6k3NraSL+2wjFTxB6VxlMY4dEh7x7O3TtXemUxF&#10;FuevwuHix2HqKOno1poV81bSGSqlFUtO9VI/3APBfSv0A9hzeJNxScLaVMNPLoW7RabZPApnjVp6&#10;nj6eXn0VbOdgYzKV4ym4Nx1GQy8MKQrW1lFX5LIx0ys2mAVC0TslLHrJCg6Tc2A9kTJukx1aXI/P&#10;oQRxbdbii+Ch+0D/AC9JSo7V2jh3FRLls0rFmTy0eByXkdeQAsswpCNIHpGqzX9tNYXhy0JB+Z6W&#10;QT2wJbxUYAeoPSVrvkBtqJpDR4vdOTJJ8csqUtDHIvA1SLUS1E0Sk8EWY/0Nvfk22aTDBVI/P/iu&#10;n1nWNjI4Wn7OmCX5BVpVv4fsyVgD+qvytwI7WAMdNTDUAebn8D29+6XFAZP5f7PVXu4mevbQilON&#10;fz8um+o79381NMcft/b1AwjklpmdKutkSWP1JOrNPCUkWRQVOnj/AHn2+dlQrIrSEuRwx6fs6vab&#10;sLG/sp4pNLxzI1B6BhXP2dbzGw947V+QXx46Oqc3nfsMluvrvr3cNR93RVM2F3OtXhqGmr2GTpkm&#10;jpa3FZCkeKop35t/r+4uhk8BLq1dKlCVwc8T5dZiTSSQOu5QQAqyhhRhqXUoII9eP5Hj1qzfziN2&#10;ZncHzX3xtUUpxOP6t2V1r13HTUs0bLU46iwj5dpa6egEEWXp5JsqDCk4cwxqFsLe5d5It0t9hR0j&#10;IEkjcfljH+x1iv7n3hffwqTNmME07SSfIgcadEB25TxYCdPJM0y1ChIq9UvJEXVSGjY3SNB9Bbkj&#10;2L/iY06jaUo/hjQAR5f6vPpcHO1GBz1HUpU1E2Pq6mDzO1TPI37hCtIWc/5rXyRwLE+1KaAMmhHV&#10;BRmYVHh9OXZWblgqzFTVHKPHIZY5C2sGzcOBY6PqPwb/AE9vzTjSFjxT5dUio2oq5Jr+zodeke4c&#10;nnv8iy1HTSV+Hjn/AIdk4GWN4aOrgiSohenNlkctCCHv6WJuD+N2kyiqEEsenmWNkLiQiX7Mft6T&#10;PY77hot9VOaxiSiXKQ09YJY3eEK7khwWQ6idSfp/w/p7VsGANDQfLPTGtNGmQgn06l4ibd+QnSuq&#10;K+rgqNOuYCSRZJHLhTcN+D9SByR7uiu1QeFPy6ZlkquiGpz5dDlgNuJSUT1zV00lXXzgVVIZZVjK&#10;BAyytAW8YUsSv4IPI59uKgHaFH+r+fSfxJI5iskQZafFStOkrvHbO36OhlLPIJ3LaoYp45EkLHXo&#10;nEmpygvwb3HtxnK4pQdPqxLqVanoakdGg+Cnb3Z3VnyJ6HqN11mVyXWVR2Th8RR7fz+UqMngMHHm&#10;UbDf3hxWDr55KLC5iCPICSKoRBJHp9IH19ku+2EM+1bhJFGq3Kx6tQUBiFzQ+o9eh9y1vt7JuNlt&#10;c24u1sxK6WJ4kevp5AcOty/eHTOF7JwtJW77mqJ6PZtRS0OCxW38JVZrcMFDDUyTVlTURTNDHTzZ&#10;Rx5FeHXrBBbgD3AKPqZgADqOf8/WT2w3Nxs09rc2hKzFeJfStKUC4qT86gfn1T5/Mknye+vm78Nc&#10;DiafIYrZ/VPx135vHMbezEUYytJLuLdFJgdsVm4UiLJSZTKY7AlqZCfKkam4AJ953fcU5dlu+bOZ&#10;+YVh/wAVtrZY9RGNUjEgfb5/ZnrEj77HMUe0+2Uu23Nwr3O434YFHooZFqwQcSqnj6mvSEc3Ynkl&#10;iWtY3BJv6ub3599VFwo8uuM8iBSytUnjj5/PriS2g2HJ+v0+luW/xsfx73io6rUKlQKn+fXAX4uQ&#10;VPAB+v8Axq5979eqg+IoBqB1kt9ORz9Bextf6/X6f4+9V49bCgMoAr8+uLfn8A2H4uR/T/Y+99U8&#10;AJJr0jh/q8+uPN+PSf6rY/TgA3/w/pz7902zNq0Bm/Z1yAva4v8AW/0B5sbi3Pv3TsaMAR4lSeuQ&#10;XniwA4ueAPyLjk/T3rh1Sj6jRyadeUC1uOR/Qnj/AFv9fjj37PW+0/Ea/b1kVCdILek2Bvxa1+P6&#10;qLH6+/E0qadeULwXH2dcrH/H+pHFrWBH+Nv8ffqjq8iluwr12eL/AE+t+CCCDx9RcEn34Z6akAgW&#10;qg1PHJ65RWFybjSPz+RY/n8W91b069BIrrxq3546yrdgDwLf7AEX4+v9oe6nHTjanYcFAPkesika&#10;jqLWA4A/qf8Abe6kYwM9XUsZ2FRSnDrlx+W+v44Nv95/p71nyHVnVVLDXn7OH+DrMv4AHNxz9eLE&#10;e2jxJr0qQdgyOHWZbm39OSTb6gfS35+nuh8+vB0LAYr1lHB5UN/ReRbj6m/ts8CQ2enpHqBoGOuY&#10;5A/oGv8A7Hn6/k+6+Y8zTqqJqIdm7esbhrfWwH0/J/P1/oAPbgI/PrRwOsX0tf6fX/E8WF/8Sf8A&#10;b+7/AGdVoCe6vWTUG5BIuLH8c3/3j3WhHHq5CLQKcddm1gTyP8Bz/wAT78K+XHrQC5qDTrEQt+Pp&#10;+CPp/wAhccH3YVp0nMhMpjUYHHri36ha5sb/AEAt+Rx9D72OBr1ckMCpp+zr/9WgPrWgpa/eOBNX&#10;NNFKu3clU45YNBkWpoKdZGmieQMYnOlgzk2HItf2cTq8KSBWoTJWo6d5n3b96oiqQWjgAofIfbw/&#10;bToOOxXoKLNocNRU9NjMlRwVEMUEbwLDIolpqrwrrYrdyXa/1Y3t7E23PPNbK1we7hwHD/P1H8AZ&#10;hLG9KA4I/wAB6Aap25LT1TPEG8LK5j0AhWjDNa4sPVY25sR9fbsluJSQg4dPpNIijxWIHl03Pgay&#10;pmihhjPldwscZkEYLsw0qHYhbBza5Nv6+0ptZiAukafWmenTMJGGnJPl5/l0bb41fGGbvTubbvT2&#10;4M5/d6q3Dt7cecTI0VbSGbFU+JxlVItUxrIno8kaCvWKaopUZPNSrKqSqwB96uYDZ+G0ukoaYrX9&#10;o49KoDFJZ7pKsD64FrUig+z1/PpW/FjpDviv7hqs10dkNvzZ7ovfVDHmOw0raGHAY+lG56zaOR3D&#10;gKHOxN/HoamhpayWOl0+d6Y3Uk29prqNDJJChoKeVf5dKdkuNVhb7tdRlLCYFWB+IH0C/PyPp1sj&#10;1mdakrfu6GqqFpqWrjamknZ38cSzIEqTBIxUAEeQobgfT8e1cKaRGWIYin2/6qcegvuJfwbtbNSG&#10;OrRn9lD5fPqnr4wb3+KnUGC7Q2j8qd7Y3rnufA9xdgZnMtvjB72n/wBKOKzmfmyuK3FtnNbaw2ZX&#10;dGTqqSUxNSTujpdbAg3CW5WeK+m8eNzbH4SoqB8j5jpfYCPceWdpi22JDuEcZWaJmCuJRXNDQMDx&#10;r59Onx/rvit1Bm/kbhfklvHaHXO4F7SyW9NnPubGbgip+1eqdx0UeY2pR7IbB4mtj3Blo8bUiFMW&#10;5gm804LchiuppG+uSRVJtnTDAYHrX5jqzGable2gtlDbxEWWSAkCQN5HupUEcCDTqP8Ay2XpKzvL&#10;s+uxuLqsJiKraW9cjhsHWRvDX4bC5DddPUYLE10cpLx1tDiJokmQk6WuPwPZjbFDeL4cnbTj5dCf&#10;bhcw8k+FfMoulI1mtc8aV8yOrlyDqH5H0P1FyPp+PYhKLghq9A3SzSBhlB8x/q/Lrq3q0n/XuL/g&#10;XuOfr710srgdZI5PCTOEecRo7eOJLvIFUnSqf2yx+n9feoyTNGBTDD/D0WbqzJYXYZO0xmvn5da+&#10;nwUl+6+c+15hHKkbbn7jqJ45FPkhc0m4XYEHV9WYqVF7EH/H2HN3L/viQggAzdC7kVUg5NuRHLVG&#10;slzjzJx1sC0upqeI25ZXv+bWZvqb/wCpH+HsVGq1zn7OiFmNKgZ/w9cr2li+l7ObAfQgC3H9L+9B&#10;SVo1ePTaFxrLkD7ep9IbSoALcggjkhuSh/2pg3PuwIVl0qdVfPpFufdZXNR3aD9hx/xfVY3xadqn&#10;sPfcdLTvJIuW33I5iWSSSTVuWoQHxqC2iJr8j8m/sO787tucgJxX/IOjXZg6cobeWBWi0Ix5t5nj&#10;0MG1qDNL8qfkq8mCzMUEux/jvRQVU+MrBHNUU+O3DWzU8b+LQPt45lbRqvZrn6j3fdY6bbsUharH&#10;XjGcjj0Wcvsr7fzDpXv+tFc/0Rw9OjAS0uSUBhQ17BrnT9lUWF+DdfHdeRz+fZYo1GlBX7enkEgB&#10;rSnz6hvSZdjcUGSuT6dVFUBQTwoUsgH09ulQD5U+0dNFlLBdI01+XUdqTMXGrGZAC5PpoqgKSf7V&#10;tBuP6n6e6mnDFT1sQqyVU5+fXCSjya/WhrkOkE6qWcAKBwOEIBt9fp71Sg4DptCqh1K1Pr16Kmyh&#10;ChaGvGmw4pJxwQT6AE+n9CfdljcioHWysQBLrqB/w9Izfn8So9pZmt+xrSYxESxpZvUWmVBGGaMB&#10;XYn/AG49rrFXWRteBp9ekd64ECBAAdQ/b5dAVjq+tVrutTGS41xqJAUYgWGm5Jt+Qf8AYD3p2kEl&#10;Vpp62yNoAlrn7elTDVrpapWOcmGMuQBISyopYhrqGH0JNv0j26zuUBOQekcFvG15FGjUZ2ApQeeP&#10;59Hxw/xo2zNV7MxVX2Fv9MnltkU3Ye7WpuuaI4HGYTIbck3BQY3am4Zp1oKvPDSIpIK5vMU1ShAt&#10;veoLlzYx3DQwkPIVH6np5svEf5fXpRd2kaX25W0bjw7dKnyYny0j8VPP06WNX8X6Gh23u/PvvzMu&#10;Nl1O76CWk/u3RIa18DBQSYCFtUpeOpyz1sgqiOIhD6P1e6lkknliWIEqK4bpIt28Nlb3DpVWNPnx&#10;p9nQO7l6Rgn7+210Fh9z5iooczWYGj3DvCbF4Our8XDlMUM3lKujwGLkalhGKoWslPUyfcM1i9rj&#10;23fBrOxs7wpVpTQKK0ArTJ9aZ6MNkdN4m3lGYRRWqEg0qWNMcDip9OoTfFGkh3XsrbEm9tw07bw7&#10;a7U2BVVU+18eJMHtjrbBR7gptzwUpn01mc3JRShRTTMlNA5H6ufdb6FYI7iSOEMUCefm5/ydV2rc&#10;DdzxRTw0XwHdqVrqU0C5/bXp+zXwlMm3995bH9rZmpp9pZfDxY6nrtn4yCtydDuTB4Ovwc2UFNVv&#10;9msVRnAla1KrIniGn9VwZW5hjk8D6cAmOoqx40qc9FV7ITBaXUqBUeYqQmTx/kafz6DvMfFWg253&#10;51n0pT783lkaDsOslxjb0zuxcPh6qmrMdlKnD5ao25jKbIz4rOYmOrpWEEsssbi+mUBgfbdxMlvt&#10;kO4BUMrSBdIfUADwLUFVPy6c2q3W8u93iIYRWsJkBxqbPCh/w9CJQfDbG1eBjztB2nuCkmrd5yYG&#10;ko02nt7IxQbcj3tHsaTPVFbjcm9HkM6KxzN9tDajVBpL3BPu31MRnuozbL+mla6jlqV8xw6p4Ssm&#10;3GstZ11EGg014Cn5Z6ROW+N7Yr5FbP6DoN9ZTMx7j/hU+V3fU7PhpsxtegrkyFTUzVuCx9RU4HK1&#10;VHQ48zAUtSY3WRVNmB973BktdttNxaMDxX0hdePtBwf2jquxp++brfbZiwFimrWODE8Fp69KLaHT&#10;WPrd2927Wy2Wy1A/SuMzeVNXHisdBVbnpcTkI6Ok1xZmppMfhhkYJ45yRI5TUUQM1r6vUFteWNrF&#10;Ro54tVanBpwxWtOm9tePcdkl3hYJVlS4MTR0DEGtK+XHjToc1+JiZvcOLwWF7Hnp6nM02Uq0kq9r&#10;UqJAcTQbcr3pQP4jZ6moTPsqhiADCPy/CZLiBFQvammoCobH2/L7OnprdlS6ZCSIgSQeJpnH+D7e&#10;iibL2Thuwe1z1rXb2G1ccu6twbXk3dJiI8pNDNg6irp4tOHaenpv4jlZKUJGkkqQRySWd7D2t3lp&#10;NqliQQK4YKeOAGFePy6Y5eWPfbO7vELI0UbNo4sSppT0+eeh9w3xGqq/Dw5GPsPIQ19ZvE7do8Fn&#10;tkDFvFt5d1f3RkzmZ05J6mlzn3BM/wBkg+28VrSm9/dGnRZpo0i+BQQQ3E+hxw+fTZKOto0i6Ukr&#10;roRUDyp8+FQegjrPglsHtTeGLqcF2/uappcz2nheq6PL5HZu4cEuFppsBkM9uPeMmAjzNCmZq8O2&#10;OaCARl6WpBDLKVHt+6mWKPRcW6iZYwxAYGtT5MOGPLp7b47kRTLBLRHVnDdlQE4KQ2QTTHmeqOf5&#10;inw3y3x9Gye3Jt21O6YO0exO6eu8piZcQ2PrNqTdPZihxeHydZM9RUS1FPu/EVaT2Yg00l49TfX2&#10;5uO0R3lnf3NjUmyVGP4qo9K8B+E+fp09yjzGYNzs9jvYtE93G8qMSoGpDQpQUGog1A/Z1VjXzF9M&#10;ZJJAOkXB4PN2H5PFv6D2BWY5DHHUuRtLqcnAHHy/l03xTDUA1rggKpAuFI/Tq/IFvdeIqD07Eylt&#10;QUlR5dcZJGjv9NI/xB1Le9gfrpuOfbTBhWhNOrtEsjgk0z+f8+u58oIYUMrKV1f5xj/mwBYBbX4H&#10;+9+9UIoU4U6UtoTAAZuA6nbbzGMrqxsXWVXghqrxLUSMBpYmy+QHVZGJ/F/p78JI0KtWlcdeSGS5&#10;Ggx99Kj8P7Dw6ENtrVmLdoTIrUqepWV9StGfVG8bWvpYHi309qwjqSVNajpEH8OQi5Wrj1IP+Dru&#10;npzcn9Sgm7DV+TbT+ACP68j34GQN8utyw+IFkjUA+XXdbUNDaCIr5nHLW0lFCmwLCwDcn+tvbvHp&#10;nwZ3R5JK49T1ixrUwP21QkVRBMpSeGcCSKZG5kEmsGO0lh9ebjj3WvDQ9KHrX1HavhRkMvmCQf5f&#10;z9erQPiVshcBsyp3m9LT00m7VpaDB0sMKxR0e3sdVvdUgjVEQV1czPf+0F59ld3cteTs7ylgmMmp&#10;x5V+XXr0lRb25JMzGrH1J/l+3o0O/XIrqGAltC0CNYNYlmkPqP8AgVFv8Le2bE1gkKnuL+nRRuVD&#10;eqZjRAor9o8/l0kFfiwNuT+Cfr9BZfp7WBmWmB8+tK8ctWQ1Hyx1mi1Na5Cm/puvB/NrckG9/wDY&#10;e/Ek1z1SREelBgcM9O++wDQdTfQMdq7vndVuU8kGapoY1JPGl431/gDn+nt1JCLCQNw8Tjx6bulk&#10;W+nfxFaNYVpXjk5/2OkOklyyKSTxospHIBIUAkfq+ntpRqXyr0l0ySaTkk+fUmMGxa3DBifTZ2Kk&#10;qTcE/Q/0/r7uoYntb/D0+VSOIrITpr8q1+XU/HMb6wLGNWa3P/ITEWAFr+9PpDKDQt0phNICFQhP&#10;I8f59KOmg8wdwwUKLtIxFlW/N1vqYj8/0Nvdg3DuPSK4KyKAPX7OjIdHMcdU7gZ54VEuNxyqY5EM&#10;wb7mSQa9FmLAclRwOf6e72aP9XGSKDTSp6SyuGsJIypZ9QFAK+WfljoPMxXUaJUD+GxpLLIqRTfe&#10;SvUGaORxO0UAbxgTtcWNwv49q7lykrorqSOP+x0lTMcYC6Xpw9Pl8umOKjqGT7iWnmjVlDIzAxxM&#10;gvZkdgRLb6E3AB9pqhiWJz0+I3WgdqV6VO09rxbkq6qnlyrYyOjozWyyrTwzsUMoiItO8MMen9TM&#10;zWCjge3I8sF09aeFUQyOapWmOhAw1Bg8TLI+K3rkqePT4ZMpS4oQ01WGca4I8pLC1HGrsoGtXsw4&#10;BHvbwRF6nVWvl5dOAXgChI1APlUVp8xXpi3jI9DkayjaqFRFU00FQ1qWKnUip1PaKngPjE6SR6w6&#10;n1arn6+9yR6NJAx0nEzurI4FQfKnSCr5KRHi8aGKn8ECyu0izyPKVLSSsh0hSzEDxX9P9faDSSSa&#10;1r/g6ufDA0+fSf1swdufDfSXPpAYi+m/6Q3H4+ntwOAvWmQ0DAjPTdPVWCA6QqahpX1Fr/6o3Oo/&#10;8U91XSWJoa9eMcirnHTJPWDT9LamUlf1EBTbn8Lce3iVU1rinVKagATQ9Mk83kYvYKSSQFudIJ/q&#10;f94vz70CG+I93WwpGBmnSeyNdzoFvzwoIA40jTbnkj6f191qwIAoa9UADefSLnrZkNkuTcg+nVdB&#10;fWr34IKk/X6/T3R6Vxgjz6VBPh1Lg9U+/NDb2AxnbuA27hWMNNNgKPP5WjJRoMfkNxVsspgp1H+b&#10;p5qKAOqn9Or+ntNuJGmIOfi9OjHafFrMAxopoMk54/y6KpncRT4tMcFMcYropMhGnpu1K9XNFTiU&#10;J6gsiQH0n6f4X9oJ4UhClGrX59CJJJX0iYZ9elNVx/wXaGDqYa2fTueOqnyeMDiGgFHFVJ9gjmHV&#10;NUF/G0jagCjAAA8n2jShqR/PrzhXk8IxgqPzz/q8umWHB0LYU5KGsdq6TIwLBTiBnompzCWq/uK5&#10;it8hC9rworEXvqt7fSIuS3yp04hOoRgALT88dNBpEjqZ6esco0CkxPEodpJNIeGFRdQqhfyfofx7&#10;Y0irZ6q34WArToy3Ru4a7cGc+xnpMfR4/be3nosLS0GPhoViWryb12QklkUNUZCpnq2Ll55JChfS&#10;mlLKLoQ0iq5x1S4Li3YiMhq/keju4QymLxyHQFCHRpF1BYhTc8gqwPHsyoFAXoPMiOxPhgMeOf8A&#10;P0vaWML6LkghT6lA0iwuVP0sbfT37j16MJE5JlA+QPHp/poywRl1MPJbSPUQLG5IuLEg3v8Aj3fg&#10;KdW7Z2KLg/Ph09UdIxN9JcKVCAgkab6iDwf9YX/p7rXUSFyfl0xJG8dQxAH7OnV6Wok0xR078nSF&#10;CMGtqBupt9bngf191I4evSq2YR9xBOPl0qcJtfL1VbRKmNqnD1tCjMtOxVUFVF5CbgD9IN/xa/u/&#10;hSMMJU9aMyeINTDh61/l1YKhKyPr59bAA2LFRZV5FtQAH1H4HtfGCIkHA9EEyL4rk5z05JJrOgAc&#10;/wCNw2kAki/It/X8+3wzH8XSWSOIFGA0kfL/AA9R5X0g2NyCo0g2H1sxBJ+tveu0jJoenFkQMPX/&#10;AFeXUSafVA1gygS2UMOTeO+piD+Pxbn3aM0JpXpueWKhTif2dJqR7624N7lePqbm/ANgP+I93zXJ&#10;oOmtbFIwEHHGem41XijIv6mJJ/tW4IJH9CQfdXJHA9LoXMYNVAb8j0j6yreN5AqhP7VzFESObXu6&#10;sxS455967GNck06djNasHND6HpPT5OrdgFmA5vqEMDC/9eYePV/X3QogK+nXncFcCv28eig960S7&#10;zbL01XHFUiiaJsezRR/tSY+LQoXSitpku9/8be0lyU1FV6W2KupjkbtRvP8A2PTojVTtGESaViAV&#10;r8LF6gTe45RiSSD7KqAqzBcVz0IWd2Cxydy8Rnr0GzYl1laSa7Wu2j9R5IINha/1tci3vxjftzUd&#10;bOoBaGopXjw6lRbQnjbXHQyFUCsCyWBvYMLOOCfqOPoPagIwoxpXpO17GrBjJkcerr/gL/MbX4x9&#10;dQdN95UdWenMXWh9t73oYWyM/XkGQr0mqIcti1Waon2yaqQsZ4fVTKx1KV59gTfeTp5p5t12chrp&#10;z3xmgB+aH1PDqdOTvc+xn2+x2TfbgRtCpEcx4FRwV/MegNKetOq5/nLvvY/bPzL+Se/NiZyk3VsP&#10;fu86LN7P3JjZlq8XlMedsYCn+6x8zaWEKVFLIrREKFYEAAj2P+W1lg2Oxt7mJkuFrqVsEV+XkPn1&#10;GvON5Be79cXUMqOmlQCOGPQ9Eop8nPiqmXGVj+aOM6o3YW9Gq6+K54KRn6cGw9mzOA/y6DPxVfTi&#10;vS6yU9PX4FZKWVHngv8AtkX/AGtI1O+o2FieB+PbwZSvDpPIUiRmUAMT59JySpqamkV6omRnITyO&#10;CzDRYI1mubaV49+ZgSB8vXpuAPpJhcVPHH+XoSumK18XuZtf+bqYTHI5VdV0lBjKnmx+ur63H49u&#10;wOY3X0r0oLKyMCRUeh6NbmayHJ1NAAihqQSY+okQrJqjcrNA0kZuYxGHIP0IuPZ0v6gwMdJnRlZW&#10;0Bj0p6THLj7yyCOaEBSZUFl1EakZGIJQsxsf6+3iKLUA1p1cKgIoAD1Ezm5ocJG84nXyyC0SEqRI&#10;Cv6An1DKeTb8fX3UEgEgd3Vwlfh49NGycbLuvKzZSvBqIVjNS8cgDLLKhBBNgDqHpsDwRb3dACQz&#10;5HSOVYxL4ZfJOMV/n5dPG897Yd8lQUmPlzMuR23n6OcT4KZaeWjyWOnhnWGi1QTRyV6yIqlSQShN&#10;r+7XTN4E8KgAPGVyK8QR0Y7PeJY7rYX0Sa1imVzXNQGBYU+Yx1sN0P8Awo16JwXSmLr6LY+9OyO9&#10;cTBR7axvV9Bjp8HVtvCmphiqRdzbtnH8MosO9XGGklUzyFBZULH3DvL/ALcc1b3vdrsUESq80ulZ&#10;KgrQmlRTJIHl1k9vfPPI9paNu0G6abRkLNGVOoGlWUqcCmc1p0EexW7a3dkd090fIDKUmb717pqM&#10;dufer4hpm27tLEQ0Xh2r1vteOcmWHDbQxUghLtZ6ioaSVuWsO1nsv7Y7L7T8kWHLu2d1wWMlxIwo&#10;8s7U1M39EfCi+QB642feO94bn3e5xaRE8HYLJTFbRA1UAGhc/wBJyKkjyoOhDaAiwCnVyNR/P9bn&#10;8AD3LgccTw6x3kV1B0N/Lrpo2RVH1B+uoci5uChubgn6/j34MGr6/wCrj1oMyIBpqfs64+K5PNr3&#10;ubGxN7Wt/re96/l1UqzsDQAHrIIHFuGYccaSP1cG31I5/HuviqcVFetlXLDHb1xaB+LKSSQtz9fr&#10;+Afrp97DjzOKdaBqSOsXjsSvqv8A04H5/UD9bm35921VzXq66W7jSnl1kETn8fkC5v8AT8gkf4e9&#10;a168aBuGP8PWfxuOGXggWa3I44F78C31901Agd2a9UfQKKqEA+dOvCFri1vzYXHNv6D6f7H37Xx6&#10;9pMVCGqD9nXXiYEEgAfXi1j/AMG/BI97DEjq2oHLgaevMtuQVF+SLjg/n/GxHvYJpnrThGIIx+zr&#10;ogAXsp4v/VSOT6QOPewa1HXlUAHu1Dryt9f9tYj/AANiL3v/AE9+I4Hz6qFCtSNePWZTzbi4/Atw&#10;P9b8Hj3U8AerRmRSQwr58AP58euYsfz7r0oBLUYr3U9eu7cm1j/iR/t/r+B71Xqi6TIVZRQ9Zkmg&#10;4vPTg/8ALWP/AF7/AK/qPbRRyK+G37D/AJunv6QYBKfLrP5KdvpVU4vx/no/9e49X+HulJR/oLU+&#10;w/5ut9hIOpfyp14z04PqqaYj8N9xFybAgj1834+vv3hyEHTE9f8ASn/N1YngFNOuX3NMVGmrpQBc&#10;f8CYbc/8h8WPuvgzA5hf/eT/AJurByvbrx+XXFqqkWwNZS3tzephUf1Jv5OSB9fe1ilNaQP/ALyf&#10;83VmZiCScddqVdQ8bo6MAyOpDI39SrC4YA+9moNGBBHkeqhsYUU/n+zrHJNBAwWaogiZgXRZZUjZ&#10;xfSSA7KSoY2492VZHqVjYjhgE/4OvMjEAgVxX/Z64/eUK/8AKdScfX/KIbWP+Hk5Hv3hTmv+Lv8A&#10;sPXhFJSpU8PQ064rVU0z+OGrpZZbMwijmjZyo+rBFYsQL88cD3YxSIup4mCepBp+3pkpol7qUI/M&#10;9ZJZYadNc8kcKFgA0zrGpdraVBYgM/8Ah7oivIaRqWankK46swAOFqa+lT1//9bWRpd91GHOLq8c&#10;qJk8fSz0T1NRGJ0lpp52leOKMOhiDKbNa5f2J57BGMyMSUY+RoQeg2GM6olWKlaNXzp5Ej06c977&#10;tO7aPb1d/CaagqqL76mq1xkbLFVLO8U0EggLMYyhQkm/0Nva/aLF7EOPqHdDwBNadET2ccF67RHS&#10;p/DU0r61654OjjytHUJqTWJ2WKXmw/ZjexB55ViG+vIt7OoPD1gyE0rmnVbuOVI+00elRWvTdmts&#10;PTm0ZGuIF5FdjGHuF9UbNo/Vb8Ag+xNJtni25mSgipWop0FE3a5ivESeUgk0BC1zXGK8elft3df8&#10;EwAkydLk45qLA7j2/hM9jquWnXFYzKQOavA1UkWl6nF5WaZg8Wofqv8AS4IXC28BlJRWFCKniPmK&#10;9DJtdwhgivtN1LSoJA1j/S+fyp0fb4Ydp7o+OnUlbQN8ZK/sGr7Lz9PvZ9zv2hDsOrbD0+OXE7ax&#10;kWBrdqZcHHQ0qSzpL5v3HmLBRf2itLKwmUz3G7+Cant8Mvj1qCKfZ0c7lcusFrtrxKBEBUg0rXPA&#10;gdG3k+am51QvN8PcpFZW1A9/4WRQRfUthscqLj6XsB+faw7ftdAU341/5oN/0F0H5VqTJpZv9tTo&#10;M818ltvZeuGXzfwgzdZkiyn7mn+Qu20d9NtBqo22GY5mUcBrC4/1vd3sdvZB43MFKesDf5+m4wyO&#10;0sduFl/iJqesFX8jdoZmTH1GT+DW8Z2x8UUFI6fIba0j/bwG8VNM9RseRpIIwfT/AKn8cC3tOtls&#10;/wAH78RgPPwXH7M9OsZHJcIDLTjWgzgnqN8C8om4vkr39uODDT7dpMthNy5On25UZFc1PtqOt3Fi&#10;Ujwk2YjgpYcnPQxxhPuVijWW/Cjj35BEu4hbdw0dPTT/AC6F9is8PJ06SSBj4opxFa+terZdRP0u&#10;PTa+r68/QD6fUc+zgqowT3fb0HO2oBpX0HXD+0BqJYEk/UWX6Hk+/UAGGr04CKVAx1ljYIzvqcBY&#10;5HLIBqUJG7XjuQNa24J/Pv0f9qg9SKZ+fRbuzsu23n/NM/4OtfL4BVZrvmpteS82qPJdz1MiyIEf&#10;V9pnmSNmCrrKNIT9P1X/ANiH91QNupOCDL/g6F3JEGjki9lSmLVKZrQ6j5dbAdE16OnNxYq30va5&#10;ke9v6+xPg11U49Bti7FHpVqeZpn7Osh1NOgawsshH0H+p+jcXHvWmrajUdeQMS/iAUJx59ONK9po&#10;7kWVgSSL2Xk/i1zx/X24K+JHnB6Q7uAdvnRiQNJpTjw6pq6g7Vz3U2b3zntr7Fo9/bkyGc3ficLh&#10;8tmavCYKmq6zc9cy5PPzY2GfKV2MpNIZqWkMctR+jyKpJ9ku4wWb7q0u43JitkbNBqZsDCjgD5An&#10;pdaNcTcqWNhFXW6DvrTQKnJHn0bnpql3ziKTcO5+xNxTZrsHsPcLbu3nWi9HRGu+1jocbisbQJNJ&#10;HQYfDY+NYaWnVm8MSgEltRKPc7+LcbgNBbeDYxqFjQ5IA4lj5knPXooIdo2+32y2l1MuppJOLSOx&#10;qSfLHAV4DocDuKrJB+9kte9jUSeknjg67En/AG/tNGyheIB6RnUahn/1f5Osbbgqz/ynSDn8zMx/&#10;2N25HHu3iKRVhq/l1vw2XB64/wB4qv1H72QMQdRE7DUBY8gNyLfTi3tsyKeC46cOnUW04pny6xNu&#10;GrAt9/Ja5JtM4S/0/STY/X3bxQV0hf5DqlBQlVoOo7bjrBcCufT9DeYm1hbj82X+v+PvQOims9b0&#10;HAYVJ6RW+6is3BtTL4YZCVfvBT+szO2kRzrKGX1/quvpP+PtTaXBWWhWtRTpHfwBou7GlgcfLoIc&#10;J0J2jn6bA1+16PJ5ek3TuWfZ225o3gK53dtNSfxKq29QM9WjvXU1APNJrVEROdX49qxNbv4oaUDT&#10;xr5fy6ZeS8ilhjkArIhZR56R506UNJ8a/kpUNiVx+wNx5OLPFhhXp8hh4hl18NbPUNRfe5WnR4KW&#10;mx88s0jMixRRlmIFruMbPRVrhONPM8fLA4nh0zHdT+IzINJVSxJoMD0PSz2pmPmHla3G4raXZvbG&#10;Yquo8Vk6nD0G29x4bL0nX+FAjxOSqKRY0lx1bSaahaVXkatbS4SL0+6vZ7fbFbRoYlZjUVBBP7el&#10;EO4X+5RTbsWDxsNDPp4/n/m6EKHbXzMhGQwUuU7rYVuU3NBmsXNW4+pgyGcpDR1e7myKGpMtRXRT&#10;ZSA1WpgitMqrxcB0LZBiP0g5xwofTpAs8TIixKjLFXDeXmccP29Tp9v/ADOyWYwm8q7H9v5HceTq&#10;6vYWC3vHNts5eqkllnw9ZgaCsop4ngld6eWmWaaNGtEVEvF/e3gshC0bSxOsZrpOqq/tH8uqwzSw&#10;XMht40jkuhU0ICsB9mAP2fZ0oMlU/LzAbfn3LVbj7Uptq4XcktfJuhsjtvJ4vF7yofBi6rIHJ0v3&#10;tQ2RhZI6adrvSuQI31G49+jtrSV5Yl8NpSKsua045rTy9OqzXr2728xAR2BVcUrXFPnXyrx6QOS2&#10;n81twY5slS5DvvLUfZU1TksaYctt9KLfdbX08MtRVBmraEUkElFg0aNp2o6eOKlGjSqn3tRYTgTL&#10;NBoUaThqgenCp+fHp2TxrFEt5bUiVD4mQv7TU/ZUdBnP/wAOB7ryG1u0ko+9d072xu46rYnVe7sj&#10;PsgZaXORSVZeg2Dk8dO2CFNLWR1CxV1RAaaoqI5G+4fSW9tSpZRwyWbyw/TRsGIq1CTwJqKk+vmO&#10;qo9ykjXEUNZ7uIg6cVj86jh+X7OkJtab+ZLtep2zsilpO9cJgMT2XBQYLZ+UhwUNLke18tSzbxpc&#10;NjYIp5WzG5oY5WrzJDVHEO7iUAseG54rRXuJTLCfEUF2BJAU4p5U/Z0vsrqC7NpEfDJhQqigUai8&#10;TT0Hz6FnC7m+X25d3V7U8PZ2S7b2ngs1h8scfUYOr3btzbWJpKio3JCMjRVM+PjxWKppJPLNHLJM&#10;lyqtcW93mjhC2ltOyaCQYweBNPIceA8x1RJ4Vtr6/sSBat2ysO0HPBuA6esVJ8yN0CsqKHYnbu4p&#10;+4MLR0mRrTSYQSdlYBKOPMU0VTPVV9IstDBj8elUzj7YhIwzMW4Lkoh8SOWWaISRVUZPb6jAx0kW&#10;O5tlkt0RdIIlKrQ+VQ1B8unrG7r+a+7N3SbYxs/eOV3xs3Cz4uXD4SLAvk9l4CiqqGpqqXIeSKlp&#10;aZVqaSn1SSSTVU2hFVnHHtPNb21k8FrKYlEp1LkkEnzHXo7iO+t7rdY+5PhduAr6fb60yOnnCTfL&#10;itzO0944Trzs47mxG0sjLtbcmIwWzsRl6naNHW11Rm9zVlBV5JP4jTS1tXOKuurKY+W1rWUW3c28&#10;MrLbzXURo9AGJI1egNP2CvXhJ9Ck90jhF8MFwAKBDwJ+35dc8fvb5U7r2hHmMBP3XuDac+/aeugz&#10;mJXDVtFWdoT5Lz0lHFWs6ZKuy0uUHkjpAhoSVLadAuK+FAtzcwyyRLcBKOpqCFH2f4ePXtDw/u24&#10;itUKuuqE0wwIyaHift6aq3fHzKrN9ZrZtVuHux+0IxU7kzO2aWiwX976FIMIuLm3BTUtDRfY46Km&#10;wM608LUUixLHJ6AXJb25Na2sK2bTiNbeX4GqaNnhX/P0jtSl1DuMtrHG3hE+KQtdBI86/wAv5dBx&#10;uTbPyx7X6rqeuu4tr9vb52zu7c+dpzhs5tTa1ZVx7vz2XkxTQY7I4+jSvXN1WTogsirUeEzwMZCu&#10;kn2tspf3bcXclvcRopNG7jQrTII8/wAx0n3Cwtd0i21YLVReRKHicUUlhkkGtaV45zw61m+/Omuw&#10;Pj52rurqXtDbGa2du/bFTGZ8BnqdIMkmKrl+5w1cRBPU0ssFXROriSKSSNjcA+yTfdpksWguk0tY&#10;3C6kdcqc5HDBB8uPUncrcwWnMO2zSaR9fbv4c6E0KyACv+9ChB6BzyrO2oHQ/wBfV+bHjgWLEjlr&#10;/i3sOB9A0sPs6ETQHUjxUA+3h+fUsH7iIRkAyDhyiENfj025BBJ4v7rrOqoGOnnieRTIz1+w9QEh&#10;p2c09Xdha6gKQNQPAZb/AJN/dh50U0PV41SisrVfrx2wskgqIwYo1caCpIsytwBb1Egn/Dn34xoW&#10;yOrt4kZUgjX5Vqf59CrjM5Xy0UOLeolmkgIiVpAysqKPSl2t6Qfxf/Ye3IXKAqwqP29J5xNcyaqL&#10;pA8uHTtV1Ao4Uj1K0jAhmIsASOLAW4sPaoN2k8B03IsrMaH4R5dJStqxCrsW1agPwS4/IIP4+txf&#10;22JACc9NhpCPD/F9vSo6u2XmuzN6Y3amJVgK3/KMrVqrGHE4WF1+7yNVIDaNUT0x3sXkIA9orm60&#10;IQq9xNAP83S+OEwhrl27FGf83V5m1qGgxmMweBxdOKPHYShxeJoVi0ovgx6pGHkP0eWexd2/UWY+&#10;y9R4ULB2qcn9vRDPL9Tcmao7jwPoOuG95nmzsvBIip6eG17KGVSSALfQg/Xn2/Z9tsAvma9IbujX&#10;qllr5Y4f7PScsQNI1IeCAeD9BpJA4IAP+x9qlK0GoZ69oINUA/n/AMV1lQvqDKC5AsQDxYqObX/P&#10;+397qDhRQdVcyq0dDUFqHHAevTr2BMIz03CbrFNtLeQl0WOlFy9HoCKOA5clrH6+7JQ2EqgVPj/y&#10;pnq88RN7JrWoEI4eeekS5TyOAdUagtqIseCSdYNiG0/QCw4PurUDKEXNOmIUrqarIPLz6ccNn8t9&#10;rWR0Rip6epeSmKmCGR2px4rSuZAzJUOHYXUrYW44PtQkxAoFz59bltGKVcsW8s06cKWGWGllreBF&#10;HJ9uwLAyB3/SrLxdXQXv9L+22jV5VWlH+3razi3tA1fOgpgV6UKV+ObUfBMgCgxCSdipc6VRpdKh&#10;fGqg+gWueT72sRySR0heUzUBbur0udsy7hE0dRjfNh8fO0EeSnkqGoDXwKWZaehYp55/MpupSyf7&#10;V/XUIfVVFqfXpuVjGHjLmlK0Hr8+o+E+3yG42x0tVS00lXXPBTS1cixwiWR2RYAzh4zLKTpQ8DyH&#10;n364Lxyhqjw/Ovl05YxpPGtUpKwNAaDowMuw6jH4qCavoHqsNRTTPlTNDVSJjakE0sdTPUUjr5cZ&#10;5HBcoGancayDHexjBaNIqtHRgfs4fLpi4KwlklSjLitaCvzJ6BjGZCWOpzVBEqSQSstJMlkniljo&#10;6ySpp6Z9IXy01VUU6gg2MyjT/at7L7nxYp9EQGBT/P0sswWtpWdO/wAlrUfaDwJ6EKrz9e9K0VHu&#10;Wb7Nq6Skpc7V1TwY6ekWio5Gx1dT4/Hmmq0NTPJBGhjjiATSSSPa0OEhYBTU+fp0jEKNKr6U1V4H&#10;zP8An6Dvd1X/ALl5YYnb7OkMtLj3Y8fZU8rqiRMSTJDTyu6I3Fgun8ey+ckaTSg/w9XePLNoGqvA&#10;f5fs6aqXI060lXSzRCo+5h8Oq12hf6ho2AJ5tci4v9PbEZYMGNKU9eqiM0oE49MGRhiTwfYzzPEs&#10;YE5lR4z5/qbRsSrAP9D+QPd/UEd38uvRagxBcBf8vTIqF0qXlYA06s9xwzPYeuw4b1G1veiGwAMn&#10;p1g5x4goek/PNYEk/wBbkki1x+f6X92VXKkmlekwCK1WJ6ZKirkQNp069a2LJfUP7IAUXH5twfdC&#10;1Mk9PH9M9pwek1XHU7i95HAk0m9xcBjbj+v++497VwxqBQdUSB3OoMAOkqdbyRoPU08ixrYFyJJH&#10;0oLqfoWNrf4+3SQaAA8adPySsKaPL8uHVJHfW7l3b3x2Fn4nE9HDug4XHa9DRLRbahjw0CxEi4hE&#10;lI+k8/q9lV+f1kRuCn7ehHs0emxjd0o7kk/8X0FGSpMlm456yGnqZYNv4iOoyU0NMFgxmGNQlLDW&#10;zyM2poZK2qEeoKeWH459ppO5wAKnpfIpLDTJ8h9vz9OlVDsve24FTbWO2vuHM1uxts5Xc254cJi6&#10;rKy4DbdGY3yOey/2cVTHR4bGpVReapY+OPyrcgke2/BkVC1OPV0CgiYkBa0qeFfTo1G49l0OF+Mb&#10;yVuMyGN3nQbvwdRUbbzFJ/D6zamOy4U1GRoaCaClrEbdUKQySyyB0ZY1CMATcys4k+luTLUSUx6f&#10;7PRduE00O4WpjI8FhpJB/aKDotuM65G7qjFUWJqFgr6up8J8kiIrwxNFLVOjMWvVeJ306jYkAce0&#10;KAMzVH59LHdkfLdg4imehw+LO0H3H2lX7Pw9TG9OKTI+OqqGiQBqGaUfcOBxI7QwEcXDPwPwfbXg&#10;t46xnBJpXpu5lpZCdqhR+fVp2O6Bnip6eSqyY8iXMgKMpZSRqLPp4upBP149nq2hAGtsU+XQUa7Z&#10;2LaARXh0/wBN1PiqUlXqpJUjPBJOm5IUr/Rhf6W+v49upaCvxdvn039WwbVGgA+fSzx+xNvwIIzC&#10;rMF4vxqPA1ari+n/AB9+MCKTpr059RM1dOhWP8/z6WOH2zgI9P8AkEcjLzyAQPoFJtYEaf6+/NHw&#10;CCn+X16SSY1GRs/b17LUEOMrYszR7YyG4PtZMfTR4fCCAVpbJV8NFNkwKhlhkpcNTyNUTqTcxIQv&#10;qt7ZmVVUCop+zp22DSBtEhI/b/xXQg1lY+K+4qqGonWSkLUyqk/+46ZPLpWWOmZPD5i638jgsq8X&#10;F/dgTgLXV1QNIjEpgeeOlhtfPz7koJaqeGCGWkzOawTNArRpUHBZB6BquzD/ADlQE1MB6Qfp7di1&#10;MjFyKg/6sdN3KAFFQsslKn06UhkZXcAkgX02U6jxybHkfS3+PtweVemwSAVkPl1DqnZCQS1tIAJ4&#10;Y8/j+n5v72OmIwdbFlBTyz1BaUmBgAbeUaDyuohGvbnmw9uLpxX4unbrQyrmgH+rPUCmoa2vkeCi&#10;glqHLciNLhCL8MxAVVH9SR7eABGry6aWATIA1ft6UlNtvFUEbyblyBiZY3kjosaYp55HQEpBLO58&#10;UKOQASt2F+OfevDFDXj9nT1vEI1KNk18v9XHoDcvUPUTzMY0QM0miFPQkSuw/aFwLjQoHtmtO1Tj&#10;p/wygOgkV9ekrVTpSxVVSzqRBFK9l/SCEJUIfyAx/wBcn3Woofl14KOBNa4x0X7JU0jxTVrxqIYv&#10;uJ6irm0pBGkQM1VLPUTEQrFCCSxJsPp9ePaMuuutBXpSjN2x6WpwGP8AVjovTZLb+UEeR25kcZms&#10;TW1M0dJkMTMk9HLLFJ4J41cpHKkkMzabMFvcEXBv7oCsjfpp0vu4bmB0E50kLUgjOn/B0WXcvyc2&#10;/t3O7m2/FtSuzMuIy4xuLqqSvhpKTJxUsITK1eRmmjmenMOQLR06QIdUa3LXPurpMD/ZkrXHSyCx&#10;ZljkWYqD5EZz/k6R+B+QW6qjI4+q3Zg8dj9sZqeSloZ6GhngFOyTGGKrkrppZnr4YpQIZlutnNwB&#10;yPZcZnFxoI7fMefT0m3QGORImPj+RJ/yUp1dV/Kl6D218yfmj8fekt/7YyW4Okuy67s6h7J+1mqK&#10;KPIbd2h15lM1XUIyNE8ddRRVeWlpacVULKUmGkMGHsZ7ZYSwbVfb+EFINOjWtQzE/wAwBn59FEE9&#10;hLuEm0yXYF6seoopqQCaVODTj0Ur+ZH8Beyf5Zvyc3V0pvDG5qbrLLZfO5/499l5BvuaLsDrH78z&#10;YykfJIqwzbt2jTVkVDlYtKSsyrPp0vcDPmLY7LcuX7DnPl8KbbSqXkK8beb+PTxEb+R4fy6S7Zub&#10;3Esu2TyIl/F+EimtD8LqeBx8QGVbypToh+biGUooqyn9UtPdnKFS4A+osBcs1vcfMA4x0dJoid1L&#10;/t8umHGZebHv+4WNFJdZY2JLAXIDA88g/X+vumvTQAVx0+qrxYih4efT3HnoJi6KxCRAyh3PpMZJ&#10;XhDyefrYcfj3tGByw7uqGqnRFw/1enQk9Y5BqnOUMMfDNUmMOFuoWS4tf6gE3P8Are3o6Fs1p59V&#10;RVjbRTVq+fRzdmZHaqVmdxEsscmZaraSbyk3aRYkTxl2PpsPpp4t/sPZ3bsKUVqr5fLpRINMLE0B&#10;B6e8huWGKCpgDhIoFGoIR4tMan02/HA4t7UyOooSOixZC7gIMftr/m6CyKKo3blPuJEeGihlj8Z/&#10;IQH16bi+pgL8Dj22p1NSmKdamOklvxHyyOhkfK021cOVpHSn/bGj9MUkoJUrdhYsZDwv9T/T2+rh&#10;a+YHVPD1QkF6Ofs6BX7qqHWGL3ZRqVyu9fkBvbB45YqyJSlLtDaMFTXVq0+r7tXhrsmiiW3iIU+r&#10;UAPbE0/iSOoap0k8B+zpqAMXj0IRTGKitfPoznwF+IMW566HvPdzxy7O2zma+TbGMnPnqdz7mxoM&#10;9XmMnqLH7CinkJj1gmR+febf3cvaKNYbLnvev7aTugiphFJprPlU+VOoP95fdW22JLjlHbkDbpKt&#10;JCcqqtw+dT8ut7DpP+Xf8ad19O9Wbv3ttzeFfuzdmxNvbkz89NvfL46kkyGXpFq5FpqCntDS06o4&#10;CIlgFA+puTGnOn3lvdfbOceatq2Xd7OLabS/lhiH0sbHRGxAqzZY+pJyf2dPbJ7I+3l1su13O4bR&#10;JLeTwI7sZGFXcVNBjSPQDoUl/lrfD5OP7jbtk/xk7B3Abg/W/wC4PYXP3ofexv8AnZbYfZaRf5uj&#10;cexntkqaRsHb/wA1G/z9Vk/zA/jf1v8AHndXVadU4fJYXbu89r7jlylLkc1kM4XzuBy1HHHUQzZB&#10;5Xp9WPrArIhVCFBIvcnJn7tnuxzj7jzc32fOW4xXE9p4DQssSRkK+oODoA1CukitSCDmh6gb349v&#10;OWOT9t2LcOXNv8BppWSSrFlNBUGh88UHRHdo4ZNwbs2ngJQ7RZ/dm28HULExjlamyuZoqKqSJ1u0&#10;bvTzsAw5Um45HvJPmDcH2rYt63SKgkt7SWRaioDJGzKSPQECo/LqB+V9ri3fmLZNunBa3nuY1YcO&#10;0tkE+hHWxxL/AC6PhvTzywr1TXOsTmMF977rYto9JYlsgzXJB/J98wE+8r73zIsjc6ULZxbQClc0&#10;FE4dZ/D2d9s0oI+VoaAUFSSfzPn+zrLT/wAu74bS1FPE3UMj+SaKO8m8t1MBrYLzbIqbWP8Ah7rJ&#10;95L3vRJJP68thSf7CDy/2nTiez3toXX/AJClvU09f8/WvL3HjNtYTtftnE7JoVxO0MDv/eOI2pjE&#10;qKisjxmGw+RnoKOkFTWSS1NSIWpWOqR2bn6ke+jPtVum+757f8o7rzNefUb1dWqSSy6QmssSQSqg&#10;Be2gNBmlfPrCf3V2fZ9o553rbdktlg2yIqAgqdJoNQH59Xo9FfCL4o7s6V6j3buTqGhy24dz9e7b&#10;zmeyc24dyRvkcrkKJZa2rmhiySwpJPMCxEaqi/QKLe8DOfffj3h2rnjnHadt52mh2213KeKKNYoa&#10;JGjUVQSlTQYySfU9Zgcr+1Xt9Py5sM83LMD3ElpGzsxYkllBOa+Z8vXoWh8CfhyD/wAyOwxt9NWf&#10;3M1h/scn+fYQ/wCCC97D/wCDBuf+ccP/AEB0IF9pvbkD/lU7b9h/z9Z0+CPw9Q3HRO3WsLfuZbcM&#10;n+wH+5Mc+229/wD3qbj7iXn5JEP+fOrD2m9utP8AyqdqTT0P+fqSnwZ+H6Af8YB2g9r211m4XIAH&#10;5JyvNv8AW9tN79e9Df8Agx78fYIh/wA+dbHtJ7bYryfaf8a/z9SB8IPiEv1+P+yGJBteXONwP6hs&#10;pyfbR99veY8PcjcQPtj/AOgOrf61HtwD/wAqdZgfMEj/AA9UlfPfrHYXUvyMyO0+t9sY/Z21jsXZ&#10;eZiweMaoahiyOSpq3+IVcYqpZ5UkqWiTWNWklb2vf3nB92TnLmfnPkfcb7mrepr6/h3B41kk06wg&#10;AIWoAqAakVyK9YtfeI5O5a5Y3LYH5d2qO1E8Ta1jqFYrQ6qGuQD5U6JaRY8CwBGr6cE/4f0PvJMf&#10;PrGx0d9DKTo+3PXPgAC4H4JvyQf94BB964npSItMYzU/z6yWsPwTwPr/AE/3kj3Xz6q1AoDKC/y6&#10;n42OKSuxsc0YkhkymLhqInvpmppchTR1EL2IJjmhZlYCx0k+0l87JaXjRvSQQyEH0YIxU/aDQj59&#10;GWyrDLuO2w3CEwvcRqwI4guAR9hH8utqaL4q/GKGOnEXx/6qCmkpHF9sUrcS0sMn5+oBb8++Pknu&#10;z7pzPKZPcXdy2tv9HbyYjrp1b8l8mRwwMnK9mOwU/TBHwilQepKfGD41xkaOg+qha1/9+pRE3H+u&#10;PbR90fc0ih9wt3/7KH/z9Px8pcor3HluzB+US/5upC/Gv45JfT0L1Ov+ts/Gm9/9dOfbf+uZ7lNx&#10;9wd4r/z0yf5+nDyzywxoOXbOn/NJf83UhPjr8eU/T0V1Qv8AT/fmYkj/AGP7Xuje4/uM1Aeft3P/&#10;AFEyf5+vf1X5YJA/q/ZlfP8ARXHUhfj98f1It0d1Rpv9P7lYf/D+sB+vtk+4PuEf+d83ev8Az1Sf&#10;5+rryzy6cLy7Zdv/AApaf4PTrXk+aW2MHtL5RdxYHbWFxe38HRZzFSUGFw1DBjcVQx1O3MRPKtHQ&#10;0qR01Kk07NIwRVXUxIA99Evu073u2+e0+0Xm87nPd331E6mSZy76RJ2qXYliFBoKkkevWHf3i9k2&#10;3aOcbRtss4beGW0VmWNQoLAkaqADPlXzpno8v8rrYewt3bU7rqN47F2fu+qxu6doxUFTubb+Mzc9&#10;FT1WGq2lp6WavgmemgeVNRRCqs3JBPuG/vcb/wAwbRvnIsOzb9e2cMlpcF1gmkiDESABmCEBiBip&#10;qQMdDL7t+1bRuO1b895tsE0/jqA0iByO3gKjA6tPTp7ptLaOm+q1A/SRsPbo/PH1o7fX3iGeb+cj&#10;x5z3Y/8AUXN/0F1k0/LnLiDOy2oHD+yU1/l0SP8AmJdc9dYT4vZrM7e682NtzLUW+9ipDlcBtXDY&#10;jJQxVWRlgqI462hpYalY50bS6htLKeQfcw/d+5p5nn92+W7S75l3Ce1lWVWSS4ldGGngVZipHnw4&#10;9BXnnlnlx+Q+bmXZLTWllIykQoGVgCVYEAEEHzr1X9/LdwW38/8AJU43cWBwm46H/RxuqohoM/i6&#10;PL0SVUE2PKVSU1dFNElQqEqHtqCkji/vK370u4bjt/tcLnbNwuLaf95wKWhkaNip11WqEEiuaVpg&#10;HrEn7vtpZXXPRivbdJlFm5pIoZftAOKjyPEeXX//19WCpaiAQygqVQqgReWCN6ACL2Yk8sfqRb2P&#10;nijCs1SXJ9OguWUqNLnxDxHAdTabKPiKRZ0iepgqDLA0Ja+iRgOVYITDIIWJGm/t2LQwBJYUHngd&#10;JpIpWwZE/Lj070G6KXELNTQwrJ90kU1LM8hUQSIkcTeRApJMDAjg2JIv7bnquVJAPW/EM3a7ainr&#10;0qEy+W3rRZKGrihqIMdQ04pAwYvTU2NWWcyQzXRyiandtRYAG1vp7pFd3KusZmPhcCK8emjDFEHm&#10;S3XxflSvSh2TkdvUE+Cxu7sXk85gdwSVTZTAYetp8bkchS1NTHQY+mhqK5JKemgragXZ0Al0J+2w&#10;Y39vlTL4pWSi088j/P16O1tbm+svqbdDMGGliPhPlkZx1sLbIxGH2fszbG19r0EmI27iMVDBicRV&#10;V9Xmnx1PJqllo/vctLWVrpFOzAAvpT6IAth7L46Kvb6/Z0t3Vy19MJpQ7CgrSlelK1Q1j+3TWtqs&#10;1HSPxzbVrhYkC/8At/buXFF/w56KXETio49RIy0j2FLSyMhJ9OMoWtqI4v8AaWtz78yPSpU/z6ZF&#10;Minb04QUFTJPCY8PFM5aPhMRRyEgMCOPtSBYf4WPvax0oDqBr16aSkci0CinGnRK/hdDPH8q/lL9&#10;xEYnSPc58JRYfCJt5Ugi1RIoWLWq8JYabe1q/pbjCE4GPoYbLOzcgXFW1RC5AJ4mvp/l6tBst1B5&#10;Ym5tbTb8AH62Hs4Javw46D9XJJqNAx8+utQ+osL/AEH15/pe1z/r+9UYAgnrXhJSndX1B6x1E7Q0&#10;lbOi+V4KWqkji+nleOnkeNARa2tlAvx9fd4BqmhU/FqHRTvZEO2Xb8QIzWvp58PPrX5/l2yNVfMn&#10;bcpaXS9L3HWzq4HmvPSZZwgawBRWkIP5sv19hu+H+7tyR2+N6dDTkyPRyNe6SQxtIj6/i/l1sCUN&#10;/tKXVbUV1fTgepraD9CD/j7ExJ1NSvHogqSi46yNfzRAEcxym1vpYrzz/h7fUkjhnptTUtVh9nUu&#10;E6HubnSC1ltqICn+twOObm4Hu8VPGgrT4xx6LN8LDbbrQO7Qc+nVSHxiKvube5kKyj73dko1orkP&#10;LuqsZCpOoozLcgiwA9hnfzr3ecmlNVQPIUFOjnayByvtjnM/hKOHl0cpvEALAEccG/C/QD8XF/6e&#10;y7Hp0lVWdm1mnXrw3AKk/gEH6H/AfQHn3rPVDCWJJZcddFo7n0EW+gPI+vJJ+vqPvZwKEdacE4Mm&#10;B+zrGSly30PPBsPx9Ofrb3oEgg9aBVVUMATXrGfGFte/HNzcf8hf0NvfqkmpHThVpB/Z0A+VOsLm&#10;L/Y3tySB/gt/zb6/63uy8SaA/b1ooxYKTRfLoMO497r1p1tuTesWPjyZwYxzS0UtQ8IkpqzI01HU&#10;lXjBIlSKYsg+hYAHj2rtkaSQkUUgV+Rp0kurlIXhheTUJGC44ivQ99M/JfYmH2B1LWJsPc+aqdod&#10;j1vcOIqaDdOAoMbVfx7AfwGswWZoZqaqrVqoaZDJFKrqqueVI9p7dZLlLo+JGokpUZrVTj8ule9B&#10;bG/tCEzDAY6kVHd5huFehkwPzA23TydXtX9YZqV+rsfuDH42pot2YKKWti3Thsti81OKbJ4+fGNL&#10;HJkY5oBUpKoERRgQ1vZlHHLBC0JuF0tIr8DxU4+dOg5cKkr3NxBIxZ4DEQaEEH5cK/5Ogx6j+QVF&#10;05mshlKTY1BuKkkw9fgcRj8ZSYDbGXmoshmIstNV75zGKohDunJKIQgdIoo0/TGqoAPe76Ntwv47&#10;wTlUBqakt5cBXgK8Or7bdtY7O+2XEADnAK1Cgf6XzPQi0Hzei25nabddP1Vk6mpost2LmJmqt4Ys&#10;01Sd+HbyTR1TyY9k0Y2mw0olZgRI066Qugk7uIWuJ9fjqKBaUGcfLpHFbwwRyRI5McgNSVNST8/l&#10;014758bN29gtrZCp62ysGI2vvOHdG4c1LvTGTUNfj6Pdmb3JSYbC06Yx5KauFRmlgkqKsyQkRelL&#10;N7uomZrlvFVpWIpjh9vT4gtrP6VXZhGqMuVqxYigwcH7a9E674/mQ7drOgM/0z0zs7deO3TvvL7q&#10;hl7W3JmsJTUW2MPkt50e7MjJitvY3A0iZjcLVVP9pC8OiiihbUQW49qIrnwbm6ursI500CoCO7Tp&#10;yScDzPn1bcNgnv49lti5SCF0eRicsqMGCgcQTShNcA1HQi/Hj+ZNHkch1Ptzde3cjRYDpnrLHbcr&#10;sZU7q2n/ABbtnfv8LzeLy2/6R6jFvFAKClyf7NBXCZEjRiVGsj2HrJpYIIrdf9yTNqZiDSlahRn/&#10;AIvoT71a2d7LvG8seyePRFCoqIcZJJ+LyyeHRhNqfMPZ2F2p1ti9p9eZLesPXuYxtZXStvDCqNyY&#10;PamT3NmcdiaFMfjIMZjc2K7cjis8itSGOPTFHYgA0lgN3JdPcTKGkfVgefnWp8x0GJ5niaydRoCw&#10;aAStfKlQK0/ydEiw/wDMJqMNW7Kbt/Z/ZXce+etPlDD8gcZvDbG69nbK29lsbT4CbamK6tym2avC&#10;o9NQ7bwchipXiSKnMqBnuL3rfpqfcIYfCS1mjRQKEldJBqDXNSPPoy2ywtFh2e8tpCl9Dbyxys66&#10;hKZKjxABgUBpSmOuusv5guP6l7Q7S7HfpzcO7qTsairsdhdrVO+tmYfIbfwu5cycluyTO5DbmKo8&#10;LW5KXHk0lLBQwQwBBqn1FiTTcZvrbyxvlkVGgQClK1YeeT59MbXtUVly7f8AL89wHWabWZKGoWpI&#10;UD51rnHQvbU/mw7baLrLa0nx035m8D15iMtt2mpsJ2FtOn3Ll6TLbXqcG9DSPXYtcfSDHVU4mjMh&#10;kIhBUDVb3Q3DILoCWNBM9TVT/Ljx6WjbY2nSZZHa4WHQvaAGoKAtn09OhX6y+XNBTby7P7P3p1Zk&#10;clj+63oayq2BjN1Y+Gt22uOydHV4qgyGZyFGkGTR4qBUq2hSN9RvF7duGN5d2F1ayhfAi0VOa/Z0&#10;VwWlvtGy3Gz3DF53naXWPgBNO3TxIxx49LGr+UG00nwOUqtlZPE1GF6c3n09HR5DdWz4qCd97CsF&#10;JnaX7ejG5pocZJWBWp6lpAUUaNBYkvNdBViilkWiTiXzrgcK8B8+kctl9au4vbzlxcwqh7K6SvoB&#10;5fI9I3rP5GbV6dxW19o5Pb9blcnj+29t9giSDI0WPFdSY/a1btb+CUlLNDLJFkap6/zRVMlqSLRZ&#10;/rf2luHeSbcbsuoS4SgqajBrx406NbeSK5/dVqVk12sRQhRkmnED8I/n0J1F8l6fZfdGU+QUWwMk&#10;1LjuvZNq4rbDbgxpyEOMwmFSmp8hlM61K+KrKj7amkd44E0B2XQeL+35nj3SDZ7RJlDW7Fq0wSfQ&#10;en+XovtIzstnzJbTqzx3pUGlAQACAAPXPUDYPzi2RtvrXrPHts6p29tmPeFVvPDQbj37gpM00u6c&#10;3uLNVm26bJTRx/e5d6PcCiJpD4BNHqb0t7blmMs+4XWsa5DRqr24AGrB4Y+2vStrZYp9psFVnmtY&#10;QAFwxWlQGHmfU9Er/mH7O2X8z9jZaTCda/3T7sxW4NuZDrTflbuLG1k8vX23NqLt5+s9zyUdPGuV&#10;qM3VxR1kVRCwpaWYlVve/s5tNyhbb32u8uhLtzRkAU+CQmusHyA4V9Og6bO92LeId+2mAi4aX/GI&#10;hjxo+GkA/jXipI+Xn1q3Z7DZzaOfye2txYmtwmdw9VLRZTGV8JhqqGqhfQ6TLIAQjkXRh6XBBFx7&#10;AV1DJbOyVVgMAjII+R8+p7265ttxt0uk1ANkqw0spP4WXyP+odc6WqVtLKx/KsP08C41KTY3/qL+&#10;2VYlSS35dLypQBUUaT/q4dOclM7jzIDrWxtZS30/V/Urb36MnA8umpKw0IQMT8unClM1RelY+OQL&#10;xIzlfoylfpclrmwH4Pt4GnA9NvMwShVqk+nSyxlKmOieonkMkzFbeQ/uKbm0raib3/Jt72KMe5QO&#10;mWpChZGFT+38+mfN5RFMjsyh7+hQeRYAMwtfV/vXu7MoDDVjpKssmriSD5DFekvi4szufMY3BYLG&#10;V2XzeZr6XD4bFUMbT1mUymQnSno6ClgjDPLUTzSACwOkcmwv7QXN3DawTXEz6IUFS3p6U9SfKnRz&#10;suxX++X9vtu3RA3UzALWpA9WPoqjJPDFOtmbHfDDE/Db4edcLl6Skm7q7M3p/Fe2s+0KSzwvBhzU&#10;4rY2Kq3BaPE7bRrSaLLPUM7m9h7D3Kc9zvk+6394miFRWNK/Cv8Anbj0a+7VvYbFc8vbBsR12sa0&#10;lkAI8SQDvb7NVQo9B0GG3akPkqOAGw8qSKAALuqs1gGP9tT7PZ08OMtXtyOPUfWk2qcBY/hznqBu&#10;OaX+J1gmYs8czRI/1utg6L9LqAH/AD73DGPASSNTw/4vpmWdPFkqR4la09fzPTKzsFRiCNQBAuWu&#10;OSTe91iNvr7t4i+pr1pZWD+G8VDSta9ZopSAODqJAJJNrAXJVhe4/wAfb0emtGPn1WSYgIyJqU14&#10;eXT7v2B6jHdQzWPkTae7LlV5QPnIOS/6RdV+gvfi3vQNbWbTwEnT8xAvX0odPgj8j59B3lz9nQmd&#10;VtciIix9cbA6lH4BNvr7srmNWkY9oH+odIZyPGVf4j+w9OG0Yg+No5QVZppnMyRnmKVhCBE5JJ1W&#10;sf66SD7TQ3BnDODTo2ppXRISTTzHU6rqXFVVUiSHxfcPIUFtJdCVvcXsxPFva9aNT1PQduZJdZjJ&#10;/TBx1JhvqjSUhVdgnH9jWwHA/R9Dbn6n3UtoBqDjp21jg1DxJAWJwOja02n+7mMmqYmMkWMpaeKR&#10;vvwqiP8AbiKOZGpRqQD0qqqD9Pam1cGFa+vSPcndXYx1VyKGg6KxXzmPI5BiST95VMx/tAGZmYgi&#10;xBv+fqD7buBVjQA/Lqlq8qrGaVfo7/SXd1cNrUO3svgcvuyuoJKikp8ji6nb9JR0ODMemCk3bPnK&#10;uhgFdUEssVjI9RDYsB9TqylmhldEA0VqBXI/w46ObyFbqFLic0kCaWrShHlTzr6noPsvk+pDuXMV&#10;mFGY25T5akq6HNbd3BiEhoKGvp6+KoeoxWcxlZXU6RxyxalIAKsLobe1l7eQzyx+LBonXBIzq+3o&#10;utIbq2iaKCXXbE1AOCPlniOuVTmqUTijG/KipjmiEXipqLGSZArIotTnLw0/mCyQNqVwqysOb359&#10;tsUVFo3afLpTGwL0axTxgONTT7adBZu3JYeurUTDu7UlHjIKCA6JII4Z6aqeSSNlmUyzh4yRrZgW&#10;c3ubEFJOyFUVV4dJ4IrjxZ2fuYnA4Af5+knD5BQ5WrLtqjpj4bScRv8AcU48r6bFFWNiB+Tf2jdu&#10;5UVs16MhCBFqdDX7f8/So65pv43laukrUeshbHVzrDIXkfXE9OxantHJomWNiFJHF/r7S3ExjIIP&#10;d05BYR3CMGLLX7Oue68bjcRuT7Six+RSgqsd5RRVNPKlQUYOkjiERid6dJI9WsJyASOB7WxStLEs&#10;gXvB/b0iltViaWLWag4+fQP5ZRBUuscitTatCzRP5IHOnUGjcX1K1+Cbf429u01oSQdQPp59Jkoo&#10;IdaZxivSVq5X1ayxBCakAuLBSLEL9FJv/t7+6ggKBp694TvUg1H59MdVM/l16n8hHrueVI+in/aQ&#10;B9f9h7qB5DqiEpUKcjoNd8bpqto7X3HuumwsmYO3sNlczNSJkqTEtClFRTPDWtNWIYpBBVNGfHH+&#10;6/0W5Pu6cS2pQR6nq+h6hJA1CeIFePVFuE29kczJUZx3E16qSStkmeVWlyVbIamSJtMMirJPNKTp&#10;LA839ksrmR3bSxofLNPn0N4yiJDA1aUAGP5+VOrDupuifhxDlstnO6uzd01mFo9rYGqosDjKbIbZ&#10;go9yZAtT5bEbsaSkqa+ux0E+qSkmpDoZoVLjS1vbcUkxmjPggxfi41/b028stsknchkLELQj+Y41&#10;9ehiouhPj5V4/NZTYXc+AwczxV9LQUFR2NkdlZ+o2lkJPFhaXJZWnqGxeco8kUjknoqynhjkcaHv&#10;xZcDaTTaDJ4cflUV/Loudt1t445DGG1ZJ8/2Hj0HD9YZ3fu68liNx7sz268FTbZjyWRrsrvefO1+&#10;4KrFvDj8KFykrPV5PE0UZdIxBOEpYrWAFvfngVSqLOcnyP8An6q900ccknaHB4MAMn5U6aslh9n1&#10;9O1DjsBi8ThKbIV0EVX/AA+OgkliFDSRxUklS1b5qiSKGnk13lSWXUG/HJR+7bYXLfqSa/8ATMR+&#10;zpPGLpwZjOdXoc/6vl0GPW+Yo+ruw5N7bKwX8NKx1NPi6aOvLT+KodoWKS1s0xiYQysPUraVbi55&#10;9q5WIZKEUU/PpcDO8JhnmJBHoP8AJTqwXZPyPmylLJUZLLUlBVPWwyQYjI0dfXwpDGDHNQR5tYkj&#10;qDKCGcyAaVPH09roro1/UcL6ZB6JbizUA/TFi3ninQmUXYcdXkhPkPNNH9pP9vQbepVrRUWAkaoS&#10;Dz+aqnRbCJbr9f8AH2qW4aoIIK/b0jS2OmQyAiTy9OnU9kbagigfI1X8DeaKGaODcU9JiWWOeJZQ&#10;tVOaiWGnqIi4SaMljHIdJvY+3zMq0L4B8+PW0hnaSkarqp5Ur+z/ADdeq+8Nh7bp8hJmdwYXB1qY&#10;hq/FUmfyVNDHPJNQtV4z7sUk8khoppbanpzKzxA+O7WHtpLtQSST/sf6uHW2s7uUv+lqA44/ydF2&#10;6x+ZXYW9MzWPWYLr9cXhtp9g7mrcVtrG5wTZj+5GCqM1BS0uYytXPXxDLxUl0aJLKrgspYEewzf7&#10;xdw73bbaqjwpATU4Prx6lDb+SNnk5Gv+Z1nlF5BIEKE9lDQVpxrX9g49HR3l2E23eoMh2PLTQ5Wp&#10;G0cJvcYitdaSGho84mOWXFs0NOZZaHC1ORVVmK65YwSeTwILaRpl/UOl6V/1fb1Ht1HGLiOAxaFL&#10;CpUVFD518+hB6+majxVWF9ZfeO66tbnyI33lXT1LN9QrRF5SVINmUg+1FsxdWJpx6K545VkYMakc&#10;K+g9fy6FRZUaPySLom0A2X030m30INgPx7c+QYkHqoYaQdC16gaKmvdKeljkmc8JDHdybn82BPpa&#10;4vwOfdwAKAcemmm1NQIKn0HSihwdFjqdXzkqBoy8v2MEq2Qstgs0wNlL/kLf6f19qEjoSWPVWCtG&#10;yue706Y8ru8JC1HiohBABpCUyrGmkekkuCGdrC92J931UwKdbikOgimn8+PQbVtfVVDt65GN1DWY&#10;hOPxrPJvf6e2XlYEjrasFYNXpFZJv33sCvqHBa59I5AA44J491RiMk9PySF6aeFOgh7U3ttvr/Ze&#10;R3Zu7KJiNv0kqQzzjS9ZW1BvLBicRRXD5HLZBltFEvAF3cqgJ91lq4KouKfZ1qBS0qKoq54dUR9w&#10;du5/sTdO6d1T5nNYXFbkWmxlLtGLIzJQ021sTKJcNiq+nppI6Sd4pk88zWPlqWZiSLe0h8KlD8QH&#10;256F9jbw28UaaqzHJINc/L/N05dW5Dsejxu6Nu9d7fymaq92HHPBWQUtS8O35KaCeCtyP39QsWIo&#10;2mpJwpkmmQQhQ4uQPZW97Z7dqmvLqOJM8SM/YOJ/IdKtyEV00UJBqMg/5K/6h0Pm2fizWri6So3N&#10;2DsXGZypJqcnT0+My+dq6GFtJSBMsEpcTWTzD1OY2KG55b6+wruHM17eykbTsd9cW4GCihVJ+05/&#10;l0rsd52/aoZBJaxPc0wZDgfYBXoQNv8Axx6+3ZXZHa28O5Nr7U2Tsbb+WzOQr8jk4cTn957gyFXN&#10;lsdtfa9IsNS9O1XOyQtPDDUyQ69KIz/Q65a27dbs/vffLJ7SOo0xMdTsvmSfKvz6BG+c13c16bbb&#10;bRHvJBgjESfLhUn5dbPX/CcvBYPK/Og123IIGwvV/wAZN41FElJFNBQ4SfIZHDbZixeOp6l5K6OE&#10;QyyGWpqiamsnu76P0e5Yvtxtr3lVbeB2VfqkQJTFBSpJ8yei3lzlfdtmvd23TdoleS6Spl1DUzCp&#10;06R8IHkOrK/+FJPx5pPk50T8eOt6Cppcbv8AwW6Oxd/7IytSkIBqsVt2ixT7eqahh5YcbuL75o3Y&#10;MAJUjY/p9zz92fkqw553jn/ad41jaH2sIStTplkbSj09UBJ88A9R97pc6NyFFy5vsECu31eh183i&#10;Yd4B+RAoOBbr54bS5zZ+ezWz90YyswubwldPi8xh8jGabIY+sppGjljmp5FWWykXVgNLrZlJB9wP&#10;ztyjfcicy7ryzfsjz28hAdTVZE/CwPqRx+eD1KtjucG6WVju9g7G1uIw66gQdLZoQQCGHA1GDjqJ&#10;UBY5XVVSSGZWeMkfRSeRc8qL/T/E+wezAmg7T0bVkdA7fy6YpEEMispdIywP15C3vx/S4/2B5921&#10;leAJP2dUcsKAvToaOoMpAu8cbSBCVaXyswX1fsg2s/KEgmwB4I+vt1Hckj5dORChLFiWA8/Tox8F&#10;DUx73ytX4bRZB/uEnAJQP4VCIWUKoY2tf6fj2bQxnw45kORxHTV3KvhmPSQxp0onnleXxylXuWWS&#10;NUOtgLAKR+W+lv8AePa4EsMjpH4RQK1aP6f8V0tYKygwVErSPHHM0X3ASQooiCBv2LM4vI5/Avc+&#10;7lkUFa08z1uSMRqssjNrr+X59F2372VUVplgRmeKP91ZbWBNiikn8BVbhfx7Kpbp3Yxpw6942BRO&#10;4+fn/sdHV+FHwf3b3J8ce5PlVuJM3jtjYDKbf6k+P8WmdIewuy93bsoot97qiR1KzbQ2RgWnjkli&#10;VUq8iwBdhCfZxyjA2/8APPLHJ1vGDPczgSgjKR8ePqRxB4Y6EMm1i05Z3PmXdZCkMEDuASFBCqdN&#10;ftNKV49XW7E2Dhut9kUWy9tUq0mLoKWKjp4QihpKmaNKaaokIHrnq5WBY/k++x2ybXBsOz2u3Q4i&#10;giP5BVr/ACp1y15l35ubea4LiWhnluUWvkAWA4jyHW59s3FrgdkbFwQVUXCbH2jigo4VfssBQRFR&#10;f8Bh74y7vdG/3rfb48Z764f/AHqVj10gtYfprWzgXgkSAfKigZ6UX59oOlQNB3Dqpv8Am04Qz9f9&#10;GbmSMH+Eb83VgJ5CPpHntuxVcCsfxebGm31595TfdEvfA9xeYLJnIW42uoHqUkU/4K9QN94m1a45&#10;BWaOIMY7uMn5DhX9p6qn+O2M/jHyA6OxZTX932vsu6aQdSU2Wjq39Jvf0U5J95s+6t0LP2z58uS2&#10;nTtU+fmy0H8z+zrFj2phM3P3LERjGk3Qr+QP+brbEq2DVVURxeomI/1jKx98e4ARDEP6I/wddHyD&#10;qJpjqOayLHR1OSmZVixlHXZOUsbKI8dST1jkk/QAQ8n36ZS8ZjHFyF/3ogf5erIp1g+mf5H/ADda&#10;deVrzlq3N5eSQySZjJ7gy7M31f8Ai2Sr68Mbk8lagD/H32g5M287Vytyvtg4QWVun+8xoP2nrmbz&#10;9crfc78yXVRpe8f/AI9T5+nW1F8X5PJ8aegXJuT1TtUX/wCC0jr/ALxb3ye90xp9z/cJf+ktP/x7&#10;rohyiQ3KvLlTUfRRZ4eX+x0OQ/3vj2BT0I8j4ePXf0/J5tfj/ffT3r8ut+VD1zFwQL3Bt6h/W/4v&#10;+Rb3ry+fWlB8j15rENyefzfj6XsCf959+FRTrZNASc9a9n80JNHyi8lv8/1XsaTn6WQ5WLm/1N1P&#10;4/HvoV9zxh/UXmBPTdG/mvWI33p2XxOUxSp0SfyC9Vzsb3tfVx9OOAOC3PA/3v3l8BQCvWI5UhRr&#10;PDrgpI5PN78D8D/Y8+7U8umjKIyFkGCPKnWVW5AJBHH05IJ+lgfpf3UjGOPVFlj0VLnSf29OFG4W&#10;po35tHkcaxN+RpyFMwH1HNx7RXgrbXQ8zDIP+MN0e7FJGd12oqxZfqYuPGuoca9bkEMgemoWvfVj&#10;cY/4F9WPpjwB9CQffD910y3A/wCGv/x9uurVt4ngWzKT8A/46Oso/wALXP8At/8AD3U9PMdLA5qP&#10;XHXfP0J/w9+6sWUqXWPJ4169/vv99x791RYw4B1Ade4tyD/vv8Le9Zr8unNDcFYaD+3HWth8/k0f&#10;LruEcjVV7ZkI+gvJtbEcg/i/vpR91Jv+YQ7cB/ym3H/Hx1hv95yNU5o2SRjTVZmv5MejwfylZLbc&#10;79hPp07g2NNxzcNi8inP+PH+8e4g++Utd49vHr/xFuR/xtD0f/dmbXYcxx/g8dCPXK9W5k34C3sA&#10;3/FbjkX94ajHn1lWUCGgmp8ieiMfzH4y/wASN4FeDDvLryU/4A7gSPV/rHXb3LnsHKIvePksng0k&#10;g/ann0GedQw5G500sCPopeH+kPVZ/wDLRkKfKvHpr/z3Xe+VIH50RUT8/n8e8zfvVLX2jnOnC7ja&#10;/wDHmHWF/wB3t2X3DRVBKmykr9oAx1//0NXeF6qkZ/EY2WSneGZwiGUK1iCjFLppbkH3IlMAcR8+&#10;gP8AUR6aSKyk8Pl03w1FPfxVUrSRP/ZI8Z8yKVWRdFrSEkDUPwfach2cpSvT1RoqvCnXCmoKaujr&#10;At4P4dOJI0dw5tUhopVDgLcLIgNj9Rz7WLBNKpjK1I6L7i5jsik7L+k9c8aHpbbM2vQVQjkKtVZC&#10;rq4sdRURrm+28U8ghq55aWFfufPBESYVGpS1iQffk2x5iQqcP8nTc27JqjRD2tkmhx0ONB1stP2R&#10;HuLPzCj2jhspS1VF98jQCjx+BaB6MX1WqAJILgEKpla319vSWpSzP6oDkcADUft/n0o2u88Kf6iS&#10;NtQYkGoNerHIfnV1xBSyUVL1/uHP7gmq6bH7UocVmYJaLJNJULTxjPXp4q+DIPGbrFRLKskrLGGH&#10;LeykRCOMa51ZV4kA1NfTozlVdwuo1iJFxI3dqFQB6in+Xo7tFuXXjqGpmwTYCuqqOnqKvEZSILk8&#10;VUSoGloa2LXKIKuAnSy6jpIt9b+3FZKCgIb/AFefSS7t/pLh4/F1BTTFafz66l3TVtdVk8aFj+3H&#10;EgBH5PA1fi/+PtxpBQVBJHz6SIGL1FcevWGHclYaiK01ShDoAUkKNYsoFtP19t1PbgcfPPWrmIvD&#10;KNedB/l0Tr4Nyy1nyQ+UFdKZGlmpsvrd3aR/G++mCl5W9TF3QXBvew/p7XambcYaeSV4fy6FWzRR&#10;JyCUhI8Q3APy6tCIBHLW5/P0/wBj/tvZoQTTu6I1BGSB10A1uD/tiD/sfp9Le98QOIPXiYuMoP8A&#10;PrBVu8dHkHQBnXGZApddX7ho5tFxexAPP+NvbkA/XiBONQ6JN6L/ALuu2CHwgnr/AD6oA/ltVcdZ&#10;8ttuPEqRJFtjtyRhew1mjrVYqx/stI345tx9PYZujr3h8inin+XQ65TXTyRuMmam1hp58T1f/jif&#10;saaxK/sj6g/h2A0i/wBP8Px7EqMRUrkE9B1HIjjLU4eXH8+sz8VMZ0n/ADcv0/xta555v+PbtStd&#10;Z6r4gYkqCR9nWa5CvwLiORhzbnxkj1DkWPt2IBpYlPDUP8PRbu0wG23kma+GeNeqfvjJOf7x7ve9&#10;jJUbmUABF123LVny6RZByDbSfobewrvX/JWuB/SPn0abS+vlrbP4/DUk/wCx6dHNMxIU/Un8D8A3&#10;tb+o/wCJ9oqLTBz14gFiwNT1lUyH6+kXBFwVBH+t+bfn+vvRbhnh1VIjIx7R1mMbm/rUf4g34t9L&#10;jgG/vWoHz6cNviugUHUGcSxWNyQbEEWuLE2JBBsT9PexmtOk8qErSNR03PVhL3ezEaVNraSfoR+B&#10;/sfbhXV3KBTplZaRlQG1fy6wPWKpIBBvYW1D6D/G5uOPe0FfOh69Vm7ipI6L78pa6ij6C7Clr45J&#10;6FafFNV00btDJJGMrSlQsqgmJtVjfkC1vz7XWDEzSqTwRv8AB0T7pbl3tSxAUyrT5dVd9bdxVHW2&#10;dXIbezGQk2xUI8uX2xlakSU88nj0wyqY2GqaFrLG/HAsQfZawJlDRg+IDU0r/g6FiK7wXFvfHVB+&#10;Gg8/tPRz9v8Ayb2rlcfhZxBUzT5WeSmqI6WeGU4+WMnyq9ExFW4W4voVj/sPaw3LUMrghQaUpn8v&#10;l0XttyB9EGlRprXiPzI8+s27O08bnDQUGIzGfp1kmrIqqmo3hxMdcniV0aWtqaiGYwxt6dCgFm4s&#10;fbxnUoNLUJ86eXROlhdCZ2kUOtPM8PmKcPt6C+XfO5MRFl6LGTRZLHZ3HS0dXQVeWMcDl4JYXqpJ&#10;mqvJTVEaMCXWysygG/vQYxOkuoV9fPrV1EZbdLOVD4XiDIJr0IdBkK6r6Zwm12ye2aSeulpKSues&#10;yNRLNRRCrNUczPMjla2GXRaWOMBlBCryfbVg+n6mjEsWJx6HpVutpG17YmJHPhqMnC9vrX19egL3&#10;Fs7IZfKRLksmscVFEtPh5cbRLLg6kRuXqZKOWSdKiOaZmDMOX1G593YFaoPhOfnXpXC/i6nFuVmr&#10;5n+YoepGCoqvYGdx25nx0GYyFCsklHRVk09BBVylGRKg1SF5I/DrICpbV+bi/tpoGdQNdOnA6tHc&#10;W8iVZlI48Py4HrlQ9rZ7I5mfbu+KyfbFDl2melaljoKKngBZpIpnqUVIallUaTKW1EW4v7808kEo&#10;FKx0p8/+L6b+it5dvljiFZ4SKep+VOHSdzVZW0lRVGJmq5I52jhqUdJ56imJHiZp1Np5ZwQ2lBYA&#10;392kWMrVWY1yM/6uHW4IawgiPS54j4eoj1GLlQfxTLPS14iRNMNi9PUT3Op41iB/s2JZgBa3tEGd&#10;SC6Dj59O+AKiSFKmuc16kSZvH4ajpmSkkrqpZVanzcU8lPDGDIB9xJRMCWqlNgHV9Ci9hf3qQKVZ&#10;mIZOndEszrpUow8jmv2U6Oi2T3JP0duLMUU2Twu8KHaOYnxldWNEkz1NJTtLBkaUrGwEZhv4yVLF&#10;hxc8+zTZyJp0SVaxHhT+Q/b59BrmdDEhdWzUBvI8Rj7eqUsXnc/UZWXKV+Yy9Rk6sPUvla7L1lRX&#10;VNVIwkZzI88jgu3JH4IAI/HsnvzKJ5EmPAkf7HQ72zwLe0gS2XSFQHAHmBkkefT5nd67s3NlJcvu&#10;fOZnM5ZqeKmfJVeSqPuXo6aMU9LAWjdCEiiQKLAcDkE8+0gndwsesmNcDrSQW9p4s9vGoldtRIHE&#10;9GD+PPfHZGI3INn1edymb2tn8TkNtHE5avrKqhxkdbQzItZQRyFmiqoFPAuFN+R7ojNFJHLGaaT/&#10;AIfl0qntI942y4+rhQSqNQcAahQ8PmOofeO8c1vrfFXtut1x0ezqSnwGJwsMhjpqCHF0sENlEdla&#10;qqCmuSUetibE2Hs0ubrQsdtF/Y8SRxJPr8ui/aLLwxNujCt45pqPkBgU/Z0jOlPlJ2h1PurC7eg3&#10;VTPs2u3BjsdlMdvWGoz2LxVLNWxxVFVSStKtfjFp4rsPE4AP4t7I77xoIZ5IQ2vTwBoPzHp69DXa&#10;bO13S/2+LcYU0M4GugDfmfOppQdXN/Kr4a7L+VGzMfvnbM1BiOyFw8EuD3lRKv8ADd0UAi10tNnv&#10;Fc1dGym0FRYvGDySB7AWz80mGZ7a9k8W0LEfNT50Pp8uhnzNyHJYym92aIxX+nvjc9rr6EcAx4g9&#10;a4vYXXW/un911u0t/YGtwOZopZB46qN/ta+KNyI63GVekw1lHKihlkUng8gex0rQzxJPavriPmM/&#10;t9OgVFcxu7QtVLlfiRsMD/m9KdJJ9xzwIVbyBSPT6CV+pIcsOLm9vfi4YHw9OofPpwkmnb9n+frj&#10;R7ptMspYq8d7agGFyfqb2BJt9L/n3vVQAEYPyr0mYXD1FaL1Lk3bkak6P0q1wrE/j6h3P4Q/7z72&#10;bhRjFQc9eS1Vlq5Jz5+X/FdOm2MHu7sHcOJ2ltLB5TdG581Vx0eIwmEpJq/JV0rsFCwU8Su0UK39&#10;UrlYkXlmA9sXV9BawyXFzcKkIWtSf5evRhtuzXe6Xcdrt8DPITk/hUfxMeCr8z1tY/yyv5aWN6Bl&#10;oO4+2/sc/wB2S01sdjqZIa/bvVtDVoDPSUNRJrTJbtqEYLU1aDRB/m4j+pjGW6blJv8AP4VWTbUI&#10;IXILEebfZ5Dy6nXatssuVLKSDb5fF3KZQJZiKVz/AGcXmqep4t0fX+ZBJtjbvxv27ujeWcotqYrH&#10;9g4zH02VyNLVVNMcrl8bWQYzG/5LHJNTy5KoiCiQjQp/Ubex3yL4jS7hBBHrBgNQPID/AFceoH92&#10;45TLskkf+5AloBWmomvD8uqLMf2t11A1NkYt14+pMc8DNHjxNW1RJYBrQQx+RlQg3t/vfs4aKWVW&#10;XTxFBU+f+foHQRvA5OhlY4Pn1Ny3ZmystV19bTZlDTNMzK88UtNLxECFMLAza+DwRce3IopljWIx&#10;kEfPpHNY3DTNJprqNRivXGl3vtfMx07UFdLEaeGNG+9p3o5JZFuSaeNyzTxMD9Ra/vyWcxy6nT8s&#10;/wDFdLJrObwu/BA8jT+XT/DNG3jaKVSrBSpXkMkn10i91tf/AG3HvyxaHqXB+Vc9FkUoRnQqdVRX&#10;y8+lLviplWk6hp/0J/c/dUsmoG5tn4wiMQVtIVN14sBb3vvFjI44eLTpeavudw2v9JYV4fb/AD6D&#10;zdEhXA6rsf8AK6aEDT9BI7+RiykngA3P09l+4zMm3XJr3aR8uqSxqJI5dIqPInp+2lII8DFXTkAR&#10;iWYBWWyxJFEV9K3KMw+oPq9tbNqmt4DUgkZ6MJQqxBslmHnj+fTVQzvLUT1Tn1SyyNpYWuHcAaVb&#10;i63H9LD2aTuyOoHl0XBE0jXGNf5dPkdXTzaS+tNDcOCgVyrG2sG9l1D3pZao4IyemTbws+upGn/V&#10;+fQm0nYeRyc+LxE0GPSlhWCihKxSxzMiWC1E0jTMktQpH6ioHNre3YZvD0xCmmteks0cNwzyowJU&#10;f6vt6RdekElfWMrEaquoW/HBEjFtI4/tX5PtyWYB9NM9UtkHhSf5uhs6h3ecVNRbUhpI4oMjX1dZ&#10;JkYqnJGtqKrxqYop6KmWSCdYIY9CuQCqE39sxSMsrOmdTCvlTpVcqGtWkYkBEJHA1x6eXQeZPddJ&#10;TZ/cAqNu4fMBsplIEGX+9aNE+8cnT9rPSzKZLckn6W4Fvbt3A7TOySEEgdINvvjJZwgo3meOadTY&#10;c9jMrlqesgxVJQBa2jREpnrE8kkVKtPTSslRLOFkhEYVFWwdR6vz7ci1qArgNTrbqxZpV1BG4VPS&#10;WMpQ14ElO4Y8MkgbSzVLC4UkFSBe9gSB7SXCtrDUx0a22jwq6iW+eOpYkIwOT0qPWoDtYmxEkDGz&#10;EWNrcf8AGvaTSDIDWhp+zpQxJXhUenHpXdWVaU+QMzeIxeKqgYSSIiDyLCV1yTAxh7R+kt+fr7TX&#10;IVm1E1/b0qtkiZWB7V8qGmelJn66GfszbRkCGlTGxgAeOoRyZKvVCjRKEeOU/wCBB5/Ht1DotZNJ&#10;Iz5dJ4zAl+RKOynmf8/SW7Ix+CxcsdTDjqampcrlMJVGnSMRLQ1ON+5jy9GKaIRR/a57H1CSGwIE&#10;0H1Gr2/bSPPGzB+5R5+f29Fk0Ti7dUP6JNQBmn59AVkpIJ6mnpadESNa2dKZ2ivC1PJLrhJ5uzC5&#10;BW/AHtQEIWpPVfFKrpOHAzTz/LpK5SPSxdy2tw3NittB4a/9CRbn34kRirDA6at9M0lC9GJ6LF86&#10;sv8A6OOoq7BLdcjuNNp4KZjJeOvOYds7kBRyIQxp4cbQqpI9QYsDx7sCv0klwoyeHSuArLuS2gQ1&#10;XOOPr5+XRPul964DF9NZncw2zQSZ6Ht/rzZYxzyTS4+tGejmqkyEsEjMrqKeil8rshdG4Xg+yS1L&#10;GS4DPSMLUetSf9WOhjMwItP8X1VJDYFBjFPz49Cxit8YDsfN7/wGT2tisBBW5bHmgno5NVIIcPtu&#10;u3BNSqzoktLTzxFmDG4bx2+vt1WnSQBACredKdFN3tttJALmSbRKjZIPzwAP83Swo+wNnU3x27sw&#10;dBDity4mlxPWmNxu5MHhRkKGvj3R3JBVZWqiy9dR0lQIcNUwx08jADwMPHazrcN3glTd7RmYmM1F&#10;NVKcTw869Wv9M5tE1gFWUg6sEU6L9g8xm8DgdyV+InkkSffkuFpIFmmNHS46DD0Ej0sUTXWmo5RK&#10;WdVQEkm5+nsb7PHHPDfmSMalUUJxSvp0h3GCVbuwANQQS2Bw+f8Ak6WH8ayT9W5uryFOuMoqjcbv&#10;S1S46V6VJIqE0Mlc5qKR3Sja66bNeROLA8+0KQyRSykOC3y4/s6fEQuDGVBCj506BKnqmyCR0rbh&#10;r4XSojgJSnihaTVKpjWlRPFJCJj/AG35+nPtEzFCwKY/1fl0cx2dQGFFHp5j7R06V2Iamyc2Pp9x&#10;ZGCtCsJKWTJS1MZZhqDOIpmgNQWvzGPTe3uwWOiuGHSWW2dY2YCqj5dDf1z2VD1PsagpNwT1xkyu&#10;987BmKnE45cvnRjFxlJUwTUmdyFbT0FBFVK5pwCUeAuZiX06Pbsb6XkOrHl0XPB4rIG0qNJzWn+D&#10;oE81npO/t/R4CemxmxP747goNtYJ6+WqysGJLFEp8jkpKIxLPNLEnKxQgTTSegjk+7z3TMVFQUA6&#10;UWe2xwyB1YNPQmvSh7J6Y2rs3eNFQSZjL7jojiMpjq16ygpMPIM7gajDtSfwKgiqqxP4WmIzAndP&#10;Jquj2Atb2y07aF0mjE/y6dS4uWR9bKrhvL04dD/8W6faWS7m2BtajrIJ8adtbl2tX5CnkGNtX1GB&#10;yNVDLJWVVqeOriaE6pGBhsQjK4JBDe4SeBvW0vKVFSak5/n1JmwRXFz7ec4RRAyJHoOkZqTxwM/L&#10;59WcT4OLa9Rnc5ujtXbe5zlMficVSR5+q68wEGPx2PYoKD+EYrJHEVzaBHGjini/Zj9S6jwLFu7A&#10;szG6jUD+l/s9Q0u3b26AJs923yEb0/wY6X2x6jG1G3IZ8bkKDKUtRls1UQVmMrKato3MlRGJhHVU&#10;kstIyRsmkqhsgGmwtb2ttLmKYERyhhXiPPotvrC6iP8AjEDxyfwkEMB8xTHyx0L+B2zX5SB8nUTJ&#10;jsFDZZMpUnSs9uGgoYnIesmNuNHpH9fZkiajQr0WokfiFXVtC5PCvTlWZ3E4OB6TCQGIWZZauVr5&#10;CrI+ryE3MCNfhFNh+fb5ZYgQAK9UDlpaCGkHrTPQbV+Tqq9vWzMpPpW5Okf83Cf9v7bMgPVppY4u&#10;0jiPQdMtVCsKr5CGJCv4rkKbEkf0Ym4v+Le2gzNQgdMRgtGaGtfXy6bpa1JCsWnQtwSDbg/UngAm&#10;1uQPeiKatXxfLpRHCdIDydw/n0D+8+wNj7dzNbic9ufG4vJUsUNZJQypXPVR0tTEJaZ5kp6WZEao&#10;gIZObkG9vaSe/s7T9Od9Mh9eja02vcL2ISWluWSumtRSvoanHVZvy7nHbe79rHbFau4tp7UwIXHJ&#10;BUNjYIs7k6t5s9PW0lekEslS6RxRxygcQLpB5Psjv95WQUs7lFPzr/kHQ45b2Ha7OKW5362l+pJp&#10;RSCCo4Uzg1+zosOc2Jv6pVqHbOz9l4ynMRp48hXVNA2QKGPS8sayRzpFqJNr6mF/r7KoriEsJbm/&#10;dmHkMD/BXoYXm6bWFFvtmyQxAfjZdTj+ZFf29DxX5vsfLYeixM9HRYqip6XG0D4ij3BGMeseOpIa&#10;c+COlpI42ErQl7kahexN+fdnu9i1iQWCvMPxEV/megR+5b1pJpZLgUJJApTifMdNW6IeyclR0ON2&#10;nuDA7Xp46dYslkMtHPkMnVVkg0OaQxQPDSUUKnSjm8p+pPs0Tme1jQoqSBqYpw/l0gj5c03Dy3EC&#10;tGeABI/bUdJzD7B3zFQ0OOrN+bLaXH1C1qZhtrVuS3BNXCSRo6tszUyLWq1pCmmNkj0WGn20eZI5&#10;BoeORyf6VB+zpcvL9pHNHcfT6ZF4ED/V+3rb3/4SobXyNJ3b8w81W5TGZSjwPSnX23aNsbh58WlN&#10;U5/dmQyEyE1NTUyyeSPGj6kXNyR9PYi25zLs1jIquqSXZwTUUUVx/h6UbuGFgASdVSR+2h+Xn1bN&#10;/N9yEknanRWE1/s0PWG6cs6/6mXL7rp6SNrH9P7eOPP1PvoB9yiAEe4t7SreLaxj/eXJ/wAA6wc+&#10;9LNSx5QiR2VhK7EVx204/wCTqgf5d/E3rv5G7AkmyOExeL33SRU9VjuxMbiaSHdUT00Oimp8nWxx&#10;xz5nFkizwTFiVHBBt7wj+8fuN5y5738126yO1m0uooSSM8So8us7+S9ht+Y/ajlLdIoQkzWEdCoy&#10;Sq+dPsz1rHdudQ796Wzs22d8YWeil8si4nMojvhM9SRsxSqxWRVfE7Oi6np2Imj5BHsFbfuNnukZ&#10;mtJCT5r5j7R/m6B84u7SfwZ1oK8M56A9qgm4LkHVdOOVJ/H1sx449rxLghlx0mkmUtQcelXsrctT&#10;tvM0+UpVhlnhqolZapGeIU7G86FBYXljawP4PusTkHsbPn1TxAoyaGnr0YCfvGpbIy400NJFFTpB&#10;UK8OsOyygN40WWQkWBFr3Ps0F4yKO6g6ceRXiAaIV9a/z6zy9r/vyTQRBZWYuNWk2awC+kXu0fvw&#10;uNYJMhJrw4dJmn8PTqPd00UlbuLeeUxuMx8eQzOVy9aKLEY2ginra+vq5mOmGjpKZWllclrCwsv9&#10;QOfdZJEVZJZXCxBSSa4/aeqrLNcyhEQuzcB5n/N1fZ8J/wCULtDd0VHmPlPipt3S5VI5ZesKLM1u&#10;PwuFgLq8Y3JmcNNTVuSzRXiSmhlSCC9iWN/YD3PnFzOY9lqqJxkIqT/pQcU6HuycseIYZb7ifw06&#10;2es505s/b/xV7B612JtfE7S2Z0/0Xk8xsLbGCpvtMXtmHaGTw8lImMpkPErpNOZHbU8jSMzEkn3I&#10;P3et4msfdPlnfJnLzvuEKMzZ/tX0t9nS33ptI/8AW03zbgBpktZBThwQkDy4U6qy2ljf47u3ZuHi&#10;Qv8AxveG1ccqnm4yGex0JHHJ9Ml/9h77W8y3X7u5d5ivmP8AYWM7/wC8xMeuPvJFt9ZzXy3YtECH&#10;u4yf21/1DrcLq0WOokhCjTT6KZbcDTTRpTgD6cAR/wCw98UoGLRK54tVv96JP+Xrp93IStcig/YO&#10;o/H0/wB9/t/6+3evHURU8Oq/v5m2EbLfFepyKIrPtTsrYub1m/7cFVNW4Wpa4+gtXr/r8e5v+7fe&#10;ix94+XCXISeC4iPz1IaD556jX3etWvPbrmSNIw0ixhh/tTU/sA6qJ+FGL/iny06GpCurw7zfJkWA&#10;/wCLThslWgnn0gGP/b+86/vAXos/ZvnuUH47UR/85JFXrEP2Ptjee42yCgLKWY/sP+qvWzy7amYn&#10;+0zE/wCuST/h/X3ykUUUD5ddBwP4TnoK+9M+u1Oju59yM+j+D9W72nRvofPPhKmhgCkkWcy1Yt/j&#10;b2Z7HZDc+YOXdsPC4v4I/wDepB0xeT/T2t5deUULN/xk9alkERiooYWuTHQRoSSLllp1Qk2+hYjn&#10;/H32rgQQpDH/AA0H7Mdcsb+drzcr65bLvcO1TXzY9bVHxRfX8X/j817/APGLduj+v6VnX/HkW98f&#10;/dYf8xS9w/X96zf4R10x5NDf1S5Z9foo/P5dD8Bf/Y8/059gLoTmuCcDop3yZ+Xmz/i9kNm43dGy&#10;d1bvm3tjcvlKCTbVdiqNKGPDVdPSTxVf8TZCzyvUKVK8W+vuUfa72m3v3Yud6ttl3e0tHsVQv46u&#10;QwkrTTormooQR0Eeced9m5Fsbbcd9SY28r6F8JdR1Urn5fn0Vs/zaOrVvo6Q7OJ/q+f2qgJt/ZtI&#10;2o+5lH3Oed24867R/vE5/wCfeo2b7xvt+qgi3vyaf76H7OPUU/zbOt+dHRPYx+n691bWS45sLKpI&#10;v7eH3NucSBq562ofZFOf8nSU/eT5Bo1bLcf94H+DVnqtT5Z/ILF/JbtaLsfEbUymy6GDaGC2quIz&#10;GTosnXzy4ievneteagRaeGGVKxVROWJQsbXA95N+yPtTuHtPy/umz7lvMN9PcXRmDRIyKopSnfkk&#10;nJ8gKDPUBe83ubsvuRdbKNptJoLe1VwWloC5alKAcOHmfPosBZb/AOxsbC/P9Tx9OOPc4Zp1B/Z3&#10;Lq8/2dcLpqJNx9AQfyD/ALD+nveadJ5fDdwGqBTyHHrMpQE2vbi9z+kj/ezf3U1pnraeDqdVrSnn&#10;/sdS4yqmM2sRUUjD8i61cJv/ALC1/aS51eDPT/fb/wDHT0c7bHEt5YunlNGfPyYdbjmPk8mNwsn1&#10;1YTCt9OPViqQ/wCuRz74g3CUub1fS4k/lI3XVizYNZWjN5xJ/wAdHU4/TgX44/H+vfj6e2Dw49Pa&#10;2/jPVbnyY/mB5P49dv57qmj6hx274sHitvZL+P1W7p8RJVfx/Gx5ARGhix9SF+3LlNWrm3095G+z&#10;/wB3+L3W5Xl5kfm97BlupIfDEHijsp3BtS8a8Kfn1FfuL7sbX7bXe22m47NcXTXMRkDRsqhQDSh1&#10;Hj9nRf2/m27lKsYvj7t0W5Gvf+RYc/6rTiebe5XH3MrUfF7ky1/55F/6D6jlvvQ8vN8PJt1X5yp/&#10;n6jSfzbN4qCU6A2iL2sH31l2/wBuVxQ4H+Ht1fuZbecN7j3H/ZIn/Wzr3/BQbUoBXk+4p6eMgr8q&#10;1x/g6rq707hyXfHau6O1ctt/H7Xr90nErNg8ZXVGSo6NcTi6bFQuK2qip5p5qpKbyP8AtqoY2AsL&#10;+8kva725tfa/lWHlaz3aW9hSaSTxXRYyTIQSoVSaKKUGST59QT7p+5I9yd3stxXbPo4beLw0Ut4h&#10;NTUliMZ4UH7erQP5S0hFH3/Be9qvYUotf80+SjuP8QQfeLP3yk/xv27kp+C6H80PU0/djP8Ai/NQ&#10;8QH9SP8ALt8urgwP6XB4/r9feFR6yy/Tc6SKtTjT/L0Sf+YojP8AEPsJh9YdxdfSi4Fl07qoxc8f&#10;7V7lD2PYJ7x+3+MG6Yf8YPQc5ziReS+bAoIBsZPX+BuqH+iu79yfHrsuh7O2nh8Dn8vj8TmsJ/Cd&#10;yvXR4uopM5AkFRI8uOkjqo6imaJWSx0tyD9ffTT3E9vds9zOVrjlXdr+e2tJJY5fEhCl1aJqjD9p&#10;DcCPzHXOzkDnWfkPmSPmC3tFuaRNG0bMVBVxk6hUhhxBoc+XX//R1kqmSKDHyDRHrj1shZQdVwSB&#10;z+F/H9D/AIe5HYFZAyglj+zoDeJLJCEFNH8+kd/Cq2tyC/b0ks7vpddI/TCYxJGVPNiwuW54Pu6q&#10;cE/FWvVUZSreIqhBx6H/AGPs2jwWYyVfn4sdUR1OMR/4PWoJ1kMwhn8q6SWjkguSG/Bv/rezK2tD&#10;M7AvpanRTdXAMJiMn6YOKDy6GTbncWB2RX0keK2ftnHUAyEU+Qr6eAHLiiikjedKWvkjd0eSnVyp&#10;vYEj2v8AoFiUnxmLU4D/AGOiwa5YmjDMFoaEmv8ALj0APYe4M7BujdOPpsjV19McvkGhqayQ+Orx&#10;lZN/FcV5KdvJCR9jVQ61NwHF/ZdcWV0y6kOoenDox2e9i+mWCaII6GnrX516cvj3ser3Zu+fI5nc&#10;b4Hb2AkiOaShwU25d118FZDUVDQbU27A0byVAhpiXyJcRY5ykhudI9kVzbyHTGVIevyp+3oW2d5D&#10;ZkXVA4HADjU+voOr8o8jJk6WkyLUVZjGyFLT1n8OyhRsjRJNEjx0+QMbOhrxHYzWY+sknn22KqAC&#10;vDoud2d2k1UJNaV4V8j9nXEzC5/cA1Aji+oHj+nFr/7f3ugI4dayKAtn/D1lp6hUmhbUzaZYzqB5&#10;W7cknnm/1/w90AYMq549MzsohmJONJ8/Uf5eHRX/AIBXbvH5MTDVZ6Cs0jks3k7BqSZCSCP918EG&#10;1va8Fv3lEgPAZz0IdreP+o8QDL/bcR1aaCAwLG97Wsb/AF/qbezhgrAGuR0TsBIKDriLljYkfW5A&#10;tYD/AFvelIp140RRXy6g5Xy/wjMeIkSfwjJtGwtqDrj6kppBuA4I4ve59v22g3EXdivQc5jk1bPf&#10;aVOnQR1QH/LGjZ/lTipWEBc7K7UqCkd1Id6OVRrQBQEby8AcfW/sM3AQb1JpU/2rdSZyuGHIt0WQ&#10;rH9JDT5/Kvy62A6DmmpCCtjCoUA8fU2A44+vsSLIaDz6CZRtY/SCrp6kzWFREOLGNjx/gy8cf2uP&#10;d2qw7gFNeqIrRFgqsa/Z1mcftSkqCPFLcueP80xs31stvr/tvb1tqSaEqKjUPPHHpDvWiPaL1nJB&#10;0YPHj1ST0bkXoMzUzQkCObP5mmOrlJUqs9VoePpe54P9fYT5iJW9mkBGrxf5Y6PNnjM20bSimha3&#10;XyHkOj2/dLSgLK37thYrZtA/x+oBvx7Q+IH+HpNJCLendUknPDpubM62t+qxNgWP4P1CkiwI+vul&#10;CM9UDEAup4dZFzRj08Ob8MF5VRq5Nr2JA96NaVBoOr+I+oRg8eumzaj6ANqY3DE/RifoQTYX/wBf&#10;3YF9IJOeqFjqKaqAefTJXTvrMquSrkMVF/T9LDngk/1+th7vqrg8em5BpPxVr9nTW9cynhydRsOb&#10;j8Ekm30/4n3viKnqtWQijdBN3XOKrq3dlJUIKiCqjoIngkCtHKjV8JKSI2oSILXt+CPZht7+FM5U&#10;Vqh/wevSDcFEscIMfcJAcnop3W9btDaG38viqbrLaudyNZNV1X8RytFDUBqlqZlx9NUmpil0UqVC&#10;j0KVBufdI4zHcGVnBiPEZ6U7wbubbxHaStFcKDniD61H+DoNNhZnsWbJbil7G25sGCpEckeCqP7n&#10;4qmjxlXU6gkmFfBfZJHFRRWKlndyeCefbTFluxIuoWw8vL+fT6RWx2m2UXjC+NNRBOonzqOAB8qd&#10;BL2DBvrbNJQ0eGraXfFFmcqa6pSh2vVHIY6XEsYoop52eaopqKqepb0h/wBxl1H6D36VVKyzJJRz&#10;5f5h0q2+WCe6jhuYtMYWmomla+vz6M5QbKpIKKLxw08c1Xi6Q1QlfyNGZo45J6PS5Z4EWZyv9fwf&#10;dIGRI0l0Ev51/wAP29Fe4o7XEkfihoUft9f2jjTqNS10uCyTY2bKUKbcWkySVgnjYLjaWnpmqKmW&#10;hMdFONaKh1aivoFl5Ptx0YmN4QAzdVE6/S3RuVPiKBQ1JJPQeY3t3rupyWHpsBmaXI4Gaoq5spla&#10;6lyOKyGKkgjWOkooKSrCwx0OQZi5kRWcsoPA49ty3bI+nVV6gZ4fPpRbWN7cwyPOgVdAKUyST6+l&#10;OmKTLbup915Sgp9wzbx2Fm6hqqnx1XPDW5PBxOfJUrT1MarW440im63OloyDpvf27czL46TwNpoM&#10;r5fs/wAvW7BFNqIL+2YXSHElaV9K+v2dJDseWs2ZEq5itj3Bi6uWWXGUDxl6aCphjWUQVs06QzeP&#10;7f6zRE6z9Ob+25Czq0seI/xfb1eCdZJjG8RDg4bGfnjz6RWG7QzdesQpGx2NNa0NJTrEy08XnqJP&#10;CotNKQsEYCjWeQlyPaTx0Ao9RT0PRtJa5WNTVjxqPL59CTHtkJWx0WUqJ6zK08j1jCgngqKTJxpE&#10;s81TPIJft4YIUYrpBLEAEi5978SSUqhb4uGM9IAEQeJDGygHIPD/AIrob9hbHh3lhcr2PXwLNsLb&#10;c9RF/dbBVdVFN9rjIDU6MzWRUdS6Q1roweTVeQfhVBPt2JEu51sEkAk8/KtPTpq8vJNkgF/cKXDZ&#10;UjIBPqPQdAtmPld2n/H6nL4zI0eK25EftcZst6Wmm21FhUUU0NFUUTr5Kt5IBZpS36iWt73cSGCU&#10;RwAo0fnk1I9erQWdtPbj94RrMJu5vlq9PSnl0x5brfqLfGKx2Z6kz1Zgd7y1/m3JtjemXhpcNH92&#10;klVXyYCZqczvBHWErEhYKEIA+g9ttNHeRu12p+qPArXPzNen1/eG1ywQW8Ky7IooDjxEFMZ86H8q&#10;dBo/XeUqp4oqOuw1aYY5Hq8ik9RFhKONZzC61GUnhgieogdCWjjMkn0sOfaBrcpXuNR5dGkVwjFi&#10;6lR5A8fyHHpYbf2VubYm5qLd1H9pmsVjKSWvbLxmSHDy1WjSlLD5itRJUBrk3W7KPxf28bZHSNxK&#10;GNQStKU/PrdveTj6uGeBooCCFPGtfOnl9nHoHaTOV3958lWrKZKzI1lTUzFw6yL9xM8rMpYsLJq0&#10;AD6AW9t3DMZPEJ7QMdGVnVLOO2qdGRWla/b0kewsMqVH3cMcyx1UXkaRkClpJBqay63R7t+eL+2H&#10;fXC7eRB/1f5/l1aynazu0CPV43BpkUoQeHW198ENz43sr4sdSZfHtDVPj9sx7ayyArI1LXYRmpKi&#10;F7XKPpAYD62P0t7xzgWSw3TcrKRj4qzGn2Nkft8usuuYxFuK7fuQAa2ubWN1I9dIr+den/vH409f&#10;9q4ioxe9tm4nd2KUSvSpVU3iymLaS4M1BkYitdRyITqGhtJIFwfp7Fm37nd2bj6W40t5r+E/lw6j&#10;PdeXttv+66i0muJENHX8/Mfb1T72f/KRhqpJqrpzssUnlWV49tb/AKGWSOBxyIF3FRxkhLjSpkhJ&#10;t9T7FsHNFqxQbhZlZPWP1+w9BS65Q3C2Ej21yk8NMajQn8816J3kf5Y/ynxuT+yh2ttfLqWuuRxW&#10;6qB6N01WZyJ0imjA+tigNvZg2+bYQGS7cg+RXP59IIth3BgPGj0A+uf8HQ/9Q/ymeydxZKmPau7c&#10;dtDFeRDUY7a0YzW4J4SR5FpqyVUxdMpAsXOsr9beyW85kjiqttDqI/E2BX7PPoU7dybAQJLy4ZgM&#10;hU8z5gt5A/Z1fz8TvhJ1f0fRrj+s9rwYSproI4c7vPJwDL7vy8K8SR1ecqFSSGCS3MFMI4/6+wrc&#10;XF1fus09wWauPJV/0op0O4Ira0txBBAtvaLnQvFj/SPFvz/Z1attfZ1NjIaekpYdFKiqHdwoeYoL&#10;s5UcKzHm34/r7WpH4caqOPr69JJZ2c62U6QcfLpFfK/4xbb+XXx+7E6L3JKKKHN4X+I7WyxMsa7f&#10;33hr1W080skX7mimyYVJbA3hkb2JuVd5bY91guVQeG1Vf5xt8QA9acPn1G/uBy4/MOySPBOYtwtm&#10;EkTAjDrkcePp+fWj3t3Y2/Om96brxO4zTRdhbWymX2NnosBXQ57EUuVxdTJQV02LrUjkp/BIUMgd&#10;RdWaxIINpFvbW3hvCYH1Wpo6VFCFbIr8xw+fUd2W5PuG2xqIHLnElVFA64Ok/bXgaGvy6HzYe0aL&#10;+Hwbk3Xt/K0W2BX+LIZ6Kmjd5JQdNNj8ca2pjbIVddUtebwLK6oLAXPt2ON5sK4/M06V0SMw27Ct&#10;Rxr5+lOh07Th2eNqbfouvtrZDBZCKRqiuyedp5MZV1dPIo8c0UE7LkZ2NiUEpiiVbcc+zy3jVbRl&#10;lYF86SM59D0F9weRN08dZR9IooVB8+g02Fv2rSKWjlpclV0lLO9JC9RT2SomRh9xNS1sReBliubg&#10;Er+ASfYfuLORnoq1kB8ulz/TuIT2+IfL1H2evRi955zFZXH9Sz4WrpMrHDtXc0FfNRv5xQ1aZqMJ&#10;R1ugeSmqWjJNmAJA4v7TRwzfRz28tVYyg0Iz9v2dJrtWj3a4nRh9O0S0Plx4Dy6DXcuexse266oy&#10;eVwm38ZjZ6WpyWZzldU0WKpIDN4EFRNTUlbP5JJpQsarGbtx/U+0F7tMt1BNBE5qV40rQdNC6gGj&#10;xTSpx8+njaW/Ovs9s932numg3VT+Spxv3+Fpq1KUZGk8KVNHJ95FFUF9RBVyihkYEDn2l2yBrdEg&#10;WRS6/F5dGN61IUEkTCIjtrQ/sz1Cj3Jtmnm3TFWbr2zh6jZcOPq9402Vy0NLJtaly/rxkubWQa6T&#10;7/UBGvL3YXAv7WTkFytf1DkDzPrTosRg4RirGEmmqnE+n29PE85x6JUOn3FHUFaqCqpGSopZoZwJ&#10;YZYp4mkieKWJwytezA3/AD7pFA8ylkYFf9WOtTzQxVR6huFDx6fNs1cdZX0UsRdENbDcWDMEMgur&#10;A3vpA9P4ufdWBEqg/FUdX8ACFwiLpKkg9OFS9qyu+ugV1U9m5Y+tl0nmxYL+OPfrhyZ2Q+XVrVAt&#10;nFUDVQ9OGB3JPt+ugy8EMFVLRJUGOmrWYQyiSJoSJ1jKSaFU3FiDcC/u0D0YAnh8umrkIIHDGlRT&#10;7f2dPi7Wmzglzz1RpP4yJspLSR0vmWH7kmVkinNRdkA+lxfnn2YqzTv4mkkn5gDopS3jtohErVjF&#10;TWmc/PrHhMQP9xNetWRBV140h4jrRaCaRGaR0bxs0ungAAL9Ln36VliDvT4TQ9XhtvqGEMcoqRXP&#10;DqIdtJU0+Rycde0cFHUZCKQGljlklNPK7MYpFnsqyA8A3I96R1nUMvn5Hr0yyWxWFgCfz6bRhcj9&#10;vFIKvTDLEJBE3mu0brqQMqnxayP6fT3QRRk/CK/Pz6fa6JGh1ow9D1ko58jj5ZKSmqTqeJZHieC9&#10;PMikcyX9Zu4AI44H19ppbbuBK56URTThGKOpA8jnpwkr89kMxS19ZTUdRVU0GgQ0MMtJRR00QYNT&#10;mIs0sSnWdRQsRckf091a20oYw3aetx3GpjJPp1KKYB6fcxRR5jDVVNJt+noMhJNDVx18eRSqp6KK&#10;kjlEsUQENPUsKm41XU2Av73b28yawVLAigJpjpPdSFzFLby6VBqcHuHp6DoOYaeny+36loclsvEV&#10;WKaOrgp8pk6mhz+TlpIyZIsXF9vU01QaoWUIzRiR7C4PukVRK0bSFQa5pXpTcroSKd4tSnJGP59L&#10;3AR7c3Bj6Gvy2X6e2/8AcxSk0m42q1rqCqgYqprqJGdonmaO4YFrKwOm3tlUKyFZbhxQ0rprj/N1&#10;dlthEkkVspLCvEA/4a9Eg+afQ83dOb2fRU3dnQmDwlBQVVcHqN81FRLU5yKBKFdVFBiZzRL9pI3g&#10;MhW9ypP59q7iW1jtVhW4q9fNWU/4KdMWIkG5PcRWzsNAAAYEV8wT0WvZXwz3TiqWnwMXZ/TZxqb1&#10;xO5UztHv6lylOseGoqto66bbcVLBX5GsNUscdPSg69T/AKgNXsv0Wo8R1u1LEcKcMdHUlzeaFb6W&#10;USJXtKkg/mDTpBHprsTC7lyGJp8JuitZ4YJcrWRDGKqVsODnoxFR5Ghq6imq6YY+pMDTQu6PrYcE&#10;H2klkhj8I+IpYfPpqCWeWMmW18PIx6/OlOjF7I6sqKHrCt2xt7BbkxlFtPEbv3bn490thaWCt2su&#10;QweUqcdR0cFXUyVNbHltMwiYENoDDSQR7Zt57aZnM2kzjgRU0+YPr07d2l5PJCWijcKMcKD0+w/P&#10;qRBiqfbxyX8ZeSaPzl5lpKaEUxeWniCyvWxMoleaJUVwEuFWw9uNucEOpEkIr8v9jp632m5nIeSL&#10;vHDvJ6D/AHtn6vdGAz+CpmlkfL4+oxcCyMYsfQJM8IDU0Z1qvgjjNlCr9eTf36HerWFSxjev+r8+&#10;l6bTcCRfh+fH+R6LbH0Vkqh1kG6sTTavHqSKjydXU/tmwczhYYtXJIANgfaGbereQELE2T0bR2E0&#10;dWU4JzUg9K6i6GnjqMZk63elXWR4wPS09PDiJXVKVmklalXzVY0qZpCxIvZiT7YG5RUIEBIHWpNu&#10;LAkSDPHiOhOwWwNqwYzOY7ORZTcz5KILSySVMWDbCKoXyxUrQQ1slRKyRizMVK/0Ptpt2kVgRCAD&#10;5HpONjgkVNcpDqQa8fy8umLFbA6123kocpjNqRrlKTI43LUOTyGayORytHXYmtjrY5aOrnEaRrO8&#10;QWVBERouFIPPtuTdLhtQKAV9P8A6Xjb0FBGxr8wP8h6d+x989o7r3Phazb+z6fPU21RkdxUMOJ2n&#10;VZ56Wqz9E2Fy75U0sdZUtiHpYwscUirGso1gl/eoZJXQqJG1H9v5dJht6W7PJoFTxNeP2enQAJm+&#10;zqHPDL0Wws5h65aqWthNL13uFMdE0tPJSOaegfEPRLEYpGunqFzq+vtPc7EL3ulmmYrkUPD7Ohrt&#10;HPt9ssMkO3QWUZkoHOkEnTwJHr0tKnbG+twQ0eOEDUdZWVePePCy7Rmx7PXx0rNDVyT1VNGY0ggl&#10;Oqy2t+PaW35btqkNDMWJ82PS259z+aHUBbm2CU+JYlH+fq5f4cbQj666cxVP2DkMbuPN0O4d1HG7&#10;cwmpMZBTzZIVflzVWEh1zvNO5MSKAQRcn2Pdi22OyiaJYyufMnqGOb95vN33D665mDystCwpT9g6&#10;MTuDfeSzLrrkREgRoqSmgRYqGgp1taGmpkASFQLcjk2vf2JqmlK9AlNXeXXj8ukeZp6g6r3v/aLa&#10;mdf8CfyL/T2wwo1eqNpUSPrNaf6sdSIZI0urXNzyfr9L/T+twP8Ab+6VLHJ6RpqmqZCD5YGeo9TL&#10;59K2VhGhUauCE59Or+0bn3cFVrk162H8JmABpXj0yRRI9VoH6YjcsygKARYWJ+tj72SFGoAdKwGB&#10;MniVHpxHRb+4vjxkuy931e+sNuenw0C4nE0OQppsTWVjWxEBo1qIZYqmBKnyo3KKusAf4eyXcNoT&#10;cWV2elBStOjvZt9k2iCSARatbk8acfLz6BKr+LU6SSl+x6VlZ0P7O1q9WBIF2ImySmy/S31J/wAP&#10;ZaeXY1/4kHo4fmqY0VbIH7X/ANjoG+0esa3rug+8xm4k3JVJBHPPSvjZcYIoJpWgDpJ93UM5j0li&#10;LC9/r7ZfYo1BInb9nSq25j1SKZLMKvrqqP2U6LTLvHPLrRsZjnYkeuSSs+oAIFg4UMByeOfaFtoh&#10;U4lY/s6Ov34XI/QAH+r/AA9RJN5bldT/AJJj4lcgAeCplZGA5OnyrZT9R/h70u1RMRlv2jqh3mUt&#10;hFC9S8dn9919fRYzF0aZGvyFXBRYzGY/EzVtdWV9ZIsFLR46kh8lTV1lTKwSONAxYnge1MWz27OK&#10;sQRxoadJL3me32+yutwvJ4obSFSzu7BVVRxZicADzr1vE/8ACXzozvTqLI/NNe99gZbrjcm7sP0n&#10;WbM27uFMdR5vI7epKfchyuQONpK2rnp0hyEkaPHIVkiLAMoLAexqgtLPbNnt0kqyyOzcaCoIBrwz&#10;0COXPdDlH3R2q9ueTt8gvobOYxS+Ca6G1L5YJBAOaUPkejdfzbJpD8kdg0UiOn2PSWMCq4Isandu&#10;Ylk4IHKtH/vHvob9yyKMctc63SMC0m4ID9ixmn+HrEn70khFxyzbu9OyU0+fbTHH0PREsTj4snio&#10;aZ7MJ6Uh/wCo+otwPoR7wa++vYtt/vVfz6aRzxK32+vHrov92W+G6eyvKIL62S3KE1408uih959E&#10;ba3Lhslgd1YCj3FtnIGVqjH1sOtYXPLT0M6jzY6uXVYSxMHX6+8U7e8ltZ0urORkcfs/P5dCTmnl&#10;lLsPH4YKnz4EfZ1SN3H/AC38xTTVWU6U3Bj8lSMXlh2TvSobH5ejVif2sbuRU/h2QjUfoWdY5bcE&#10;n2O9v5ygudEe4IYyBTWmQfmRxHUL7hy5e7ZI/wCm8gHoc06JxXfE/wCR+FqjBXdLb4d1JU1GGpaX&#10;N0k6JcloamgrJYnLWuBw39B7Pod62sVYX0dCPM0/b0Qs5SsMmPWqnpvX43/I/N5Capg6I7LSeoaI&#10;OTtqpooEhjRYoo/LUNFCmpFBJuBcmx9qv3vtY0k7hFUj+LpZCyyDTHVqegPRn+rv5dfyM3zkcdHu&#10;Ki291xi6mW8smZykWZzUbem6jb+Fkqal5yt+JXiW45NvaKbmbbYVZo2aZ/IKKA/aTwH5dHNlsG5b&#10;i36ULaa8WGPs+3rYT+H3wD2J0HT/AMU29ia7P71yaRwZXsDdVNTDOR02lTLSbbo4/JTbbx7s12SC&#10;80gA1Ofp7BG67xuW8P4cjCO2BroWtPlq9epJ2blaHao/GuE1XJ8qdXkdOdfx4ikp4EpkLlNTSWCE&#10;grqMn49TP/vA9oF0woyo+a5r59DWys4wY5ilR5U4Do32DwMeX2j3ngWUyNkfjz2LRIhUXeSWhLxq&#10;Bb6GaBT/AI+5N9r7xrDd7K/jILw31u/7JFOegV7rwC52EW7Uo+oHH9E9Un/FTEf3k+QHx7xRQOa3&#10;sPZ08qAcFcaRk5jY8FQKQ3/p77U+725Gw9quer/Vj92Siv8AzUAUfzYdclPa7bmn90dptRkR3sjZ&#10;/oMx/lw62uqh/LUVEgH655ZP+S5Gb/ej75ExLoiiX0UD+XXQvWWrqPdnqNG6SySxQt5JYHSGeJbs&#10;0UrxJOkbC36mhkDD/A+3DgBmwpyD8uH+HrWqpoaEjosvzb2/NnviX3tQeFvNSbPh3DAHjIIm25mM&#10;flQ4JXjTHA1/z7G/tZfx7f7ncg7gXGmPcowc4o2CD9vQf5vt3u+VuYbVIwXezlA+3Sf9Q6pj/l1U&#10;IyXy963qAupMZhN85q9rhRFtueKN/wAgXapAv/U++gH3oLg23s3zBCG/tri2j/6rL/m6wu+7tG7e&#10;4SN4f9nbyEny9Kf6vPrY6HIB/wAB/vX598xz1nmW1cB0UP57Z5cD8Re4m16Jc9R7d2nCQxUl8/uP&#10;HQyKD+GMMLf649yN7Pbam7e63IdjItVN74n/ADiUuD+VK/l0FudL07dyjzJeHglpJw+a0/w9az8h&#10;BaUKLftyAWHH0P499elrRanzHXMUsWYsyAgkn/V9vW0n8QpPJ8Vvj630H+jPDr/T9E1YtvqeRb3y&#10;C93V0+63uIP+kpL/ADp1035DOvkzlc/hFlH/AIPXoxN/cedCxlIBp1TD/NrUruD4+y/6vbnYMRPF&#10;joyuEkC/4n1X95jfc3P+7vn9fIw2/wDhPWPH3k2KcnbQ4pUXPA/OvVPmrUzEX4A+lr3H9L/k295+&#10;AUHWDzM0lafy+XWN2kbnUb8/pNrgfW/PuwC4FOmJDIiahkV+3rA7N/j+Tyef8P8AH2501I2qhDCo&#10;/L/D1jH9kX5PH+K/gG5+tvfuvKZHTUQK9d/1vckX54t/g1vqRxb/AA9+6eHhuKdpI6yJwbfS9iv+&#10;I/wJANwPej02ANTDAPUmRrRi/ADwuD9P0zREH688j6e2HFUk+akfyPSyxkeK7s1LVHipn/bDPW41&#10;gn8u39tyf8ddt7dkB+n68LRHn68e+Id+ujct0T0uph+yVuusW3EGxsan/QU4/wCkXp01EA/0tb8/&#10;7G/+NvaSnStx2VVcjz611f5lClPltvJtJvNs3rqW44BH8AMYF/8ADQTb30U+6Ea+2l+K8N0n/wCO&#10;xnrD77zoK7tywWXJt3p/vQ6IZdw1gP8AYsfrx9Db6e8raAjj1i0uO5znrpmJA+t7/T+v5P4/r79Q&#10;dUaQ4UHz68NQIt/tNj9SOfqQfoffsU6vVeB49XJfylZbVPf8Go+mm2DLb8C75VDz/Un3gz98paj2&#10;8kp+K6H8o+ssvuxuGbmxBXAjP7R1cl+LfT+pv/xTi3vCH59Zbo8mmtRpAp8v+L6Jv/MDj8vxD7VP&#10;/HKr2TMCf6x7qx/9eLc+5K9l20e7/t4fP67/AJ9PRTzIWk5W5mAAJNlL54+A+XWtTIbOxsbX44Pp&#10;+v5/NwOPfXdfhA65ZmgrqTIr/h6//9LXNOzFmQz5dvtKVSr+EWNQ6/UlVJGkW/r9fcnCAFgXND0A&#10;Y7pYVDyIKfs/ydTq6opMRSu2HooEiipYFeaIg1hVY/GwYM12Df4C4Pt+VUQjQfL/AFcOk3ix3JYM&#10;uk/L06RUW663IZOmK8pNjKqleRnvolohx6QbajFIG/1x7MbSTVKHpQhc/b0X3NuoiljQ9wIp6/Pq&#10;J45qnykMZCyPzKLRpxpW/wDtA/p7XPMqo+ocekHhmFonXLenl0oN048ZjN1eSVXV2psXTvEx1AfY&#10;YqhoSzA8K0r0xJ+oN/bccWiIUYkHPVUvp4/EWRVpqNKdGR+JXZeE6z7JwGPyFLULVdg5GTY9TmdU&#10;YpcRBlESTEPS/wC7opnykUcE/PrjluDYWIf3e1kakqr2BvM9CTYJWvZbi1UAOyVp6kfPh/l6t1mm&#10;lQuki6JFdkZG+olUkMOSCCGBHPJPsqJXCqTSnl0oYtoYsO8eo9PSvTTLVWvYX1cmx4v9b3HBItz/&#10;AEPupUjPd1WORJXH6RwOJ/zdZKarZqinDA6TLENIsCT5FB1EfUG/N/dlqQukZ6auoiYplQChU/6h&#10;0X7+Xt+5258lZrAg0gkQgkEK2/sjcENYgqLAra/A49qolI3AMeJX/J0KrBPC5Ft1CcZjg9WlMv5N&#10;z+AAOR/tvz/sPZuqA06IYzVQFAFc8f8AV+zripH003Jv+ffvhPnTq2mYsaOKUx0iezZKiLrve8lH&#10;NLSzptXPOk8M320kZXF1TF45zzEygGzXFvam0Cm4QqM/ZXoO8z6l2q40y0enkfL7OqKv5X3mPygo&#10;SXuU627HnZ2YtJpOLp/JI8n1diHBNhdib/T2GHIO51Z+7xG/2P5dSnsiMvJ9+iTfpeBFimBjgB5Z&#10;62CcWAKSj1HjwINVgL8fqIH4I/H1v7EMaswBrQdBCRASCOIAHmP5dTJGRqpAtgPDIQG+pAdAD+AS&#10;b/7b2okYjTQf5uqAP3MVNPXrm1vDONQ4pqplv9RanlPN7Ani/u8ElJIwV/EOH29Fm9qzbVecdOjh&#10;/s9UIda1VZSy4v7GEzV9bvKppKKljv8AvVFVnatgrglgFEQZ2v8ApAPsHcyl3uLxo60rj/V9vQk5&#10;aUptu1hyPD+nGT5CnkfPo9ufy9HjUqa3J5GkoaGBZpp6qrnSnhCUyhppdTMDoReTa4HH9faKAERr&#10;Ud1BXpDcIZZWCSoRU6c8f9Q6S0G9tpTCm8O48MWrZWgoInr4Y5slUKqySw4+FnEtT4EZfIyjxpcA&#10;tfj3sk5bUKdVaCQB4Y4XL8Tiv/FdPpkYuAWIvyF5P4vf/FbH/ePdg4KkjqiW87sDJ8PpX/Y6eaek&#10;lnieyszaCwJGm/NxYEEi6/05/wB5901jWE8+lzWjvCWIoQOJPTd5EkPgcFHGu+rkM63GnSSGHPux&#10;bRkjpGYkdV8Idw4/l0n6mdoWIJUpcXYX5APJH4Dfgf193UiooOmdGtjQmv2DoLO5qrT1nuJkUyte&#10;h0qODzWREWPAVhp/3n2vsyfFf0KnpHd6wkQVVqr1NeiZ7dy081NXNcfaxVSJKtzqSQIWIuos5W9r&#10;/wBPfowTI41cOnbvwjEr1IYnA/z9TKiq+5aVWMYhSAtpltqVS62KgnSOGvcXIP1+vt5lZgKmgHTF&#10;uEOQKH/V69MEmSaCQfbTeEBJTdJCiCxa4cAgsWP1N/bTKwpxI6cqKuCwr/qp1naWSeggFVt7IZyS&#10;piWppq6k3JUbfMETM6qieOiq45ghX1PIQDwLe6NITQ1Hh+hBr/Lp86Iqqr0m+wH9tegd7tzm5cRt&#10;rDUtJtrJYmHcCV8OQFRmhm6upx8LrCr1IoaGkONgnnayDU/nAueOPdGVhC8+nNaDiKf6vXr1rbQX&#10;m5RW9xcr4empoKZ8q1NPy8/LpO4fpWr2xhMDuLOV2MxdLWoskzVVaryrWyIz0sT0rRqyLIoAUXLB&#10;jc8e0cSeOjOxYRg5NOja7uPCu2sIpdcwXCqPIfPoZeq6SLL12Wpc1kEp6YJrozRJFNJGiqYqinrE&#10;x4TI1BbUAt3BBPv0Uii4ooJXy9f59IpPENvUoVk86/7OOpvZ/VO3t4wY6h/jdRSZUeSPEPBLOaeI&#10;yERwjMUdQsiwwObC6MWQH6k8ezZyhTw3jIjIycV/KnRJE97BIZrchqCtHpn8x0RQbczW0d/0uDzk&#10;EPnxeXkQwPKsuNyKUMjBpqaS6iopJJF4Nhf2V3FuYyir3RtkGn+HoXbRfwX9u91TS4BDL6H/ADen&#10;Rtuq964bHZbLTDDGhzFPHXSZGiw2KqJ6vLbaqItdauLpq55IYKqeZY4wypqJswOkW96CSRzwIDQl&#10;hQny/wA/Wrto3sJjAVdPhI8wx4EkHgOl51b0H8mIid44zZPc+I6231jsvV7fi23tTdNbtPcS08U1&#10;VNQ1O4FpEw+S/hlDE/30qGRIVUhyLge13gC7lF1DNGsmqhNQDX/DnpJePZ2liNsu18S90hqP8On1&#10;A40H8+lvuX4L9w70xFVmNv8AVfesG+arN/3ekwJ6nzZ2ZT7hSliqafBUm6ft1GU3LkKWSMpSUqym&#10;Jn/c0gGytLKKUS/VTRLInnrFSD5kf5eiBLoWZihsmSS3Oc1qB50I408h6dJHZHwu752tFVZfcHRP&#10;blPurbK1tNuijym1sjQUO05qChlzNbW1lXVUyQUktBhIWqKiSZ/CIAWU8+2l2W58dYlkiYnK0cHV&#10;XhTPn0ZXnMVnDaeNBcp9CR3E4IYcVI8qeXmRnoldR2XTZXJ1NBUVY/g+PqZmoKGkqyaKpTyn/K4A&#10;QY9EttTOou5P59kl4Ghup4mBBXHmaHzr0JNsQvZWt5GKyP5enmMn5ZHSxpd1ZzMYyTGx5CoONiSR&#10;46RJQlMgspKqgsqsV+v5N7e2omWtEOOld3DKYjJM5yflX8+g7yFBkcOTm0jpp4mldKmhqF8VUhRv&#10;2ZaVuZWVgw1KAAtvdpYXkDaWoP8AV5dahma2McZiLQk4YMCR+XSpq8dNuraTZunjndaXSamBImeB&#10;L6kISeMFYmX8hgPdbeNponhCamA/Z9vSu5W1s51uZpDVjSppUH0/1eXVk/8AKB7/AH2B2bnegNyZ&#10;ARbb7DLZXZ4q3VY8fu+iX/KaKmBtGBmKP+yOS6XHuGef9taxv7Pf4Y6IxEctBQDjpY+vp1kZ7bbs&#10;vMnKl5yzcSar6xrNbnzaL/REPn2GhUDy62ZKna0VTCamOMrIynXYegk3B1i1lH+w9l1vG8saMCAK&#10;VHrnq0qojMjcPn/PoPclsCmkU3oo01sSxiACk2P1Q/2ifr7UiNwRUk/b0gpCW0KKLXz/ANWOmVOr&#10;cfMbNE+q4JVGKkG1hYFbAC/+Pu+gmh09KVVEwtOha2h1NhmnhmkoYVMQVtU8skshYc/5tSkOm4+h&#10;1e3hGpw1cdOmYW9DGoz6dG32xtKlpaeF4YlZQosUjJCgD9K2ARFuP6AAe3lRVxp/Z0nkmBLPJx/l&#10;0vFx48kcUagHgFo/oqk3YX+lyPr7fIcAVA/Z0gaZXJUHHVdP81H5n0nxF6KXZ+xqmGo767upshtj&#10;YdMjq0u1sOKbxbi39Xxi7xU2Hgn0U34kq3RfwfY05P2RLmR91v1/3XwZP9JvJR8yaY9Oos53365k&#10;aLlvbGpeXAJcjhGnAsT9nD59amvX+JeR8ViRJXT5HKT2nrZZlq62pmrKgzVNZLNPNEklXW1EjSyS&#10;TOoubs1ifYqmlkuLiW4cChPAYAHkB8vl0U21oljbRWsLfpotM8fmT8zxPR+dh5r499X5uOkz1Usm&#10;+sWqxR7o3LKu4qPBIyq0tPhTSGswGGqEdzqenZmP4a/s6iikjijMsReIitP8h4GnRPdXEc4litbl&#10;FYCjKPibpUV+wcD3JW5DLU1XuT+7krzas9X5PHvNlZLEmGjw+OhqchFQzkAR/ezRMwsdIHHteZoZ&#10;pkiRVBpwFQAPz/lx6IpNve0tDNO4ArhaAtX5+XRcM+I+uJ6rFxzY6spqd2jo8HSyRRzVLRvoWnmS&#10;BpahJjIwD2te5I92mhgik7JapTiT0j+okuwiutWBpgEAD1r0G+d702h1w9VPlVoabKZa02QxGP8A&#10;vWSleJF8caw1kolWT6q2u2r6gC/tBMY0Inlyynt4f6j0rZBMi2cCsUXjxNCeOft6IX8hu4snv/DR&#10;VGF33l6PatblPFW7IH29DTx1ykzUtbWyUcMVRkqUMSIY3dhFb6X59kd5Mj1EKeG9PI8el1pt9xbX&#10;US3FvHNbUqH46flT16HH4gJWUHSG8Yoo5DPFm991tLNTyBHDLtSJxJAfSzTRSRhwwIZSARyB7LNq&#10;jJvZPxKaYPn616f5jnAtbdyWAUGtAcfs/wAnVbtPuTLS5lszXyZfJNmTTSZ1Mo+TrJNw1NOoMZyc&#10;ytJPkzCwDL5GYggEe93is1xI5ioVNB0ssUiW2ifGkgMBX+dPI9XN9C7tydN1BsZcpSZaikio56KL&#10;F5ykqKORcbT1c6Y5iKwmqNLLSSL4lYaigBva3ulh4gE5NQNXEcD0g3fwJLkPRXcp+deh+wGSigyK&#10;zSiCginliqIzJNaBtLKUjp3F1CyXsADx/X8+1UiI2iQj4T+3ovNxM8TxqQMU8hTpaVWtGmqpQpV5&#10;nnuh1BVc6gGsfXzyLHkfn2ku4pZZTOgFD88/Z1axmUQJAxYyCvljqLSUf8WqYqMZHB4damOUS5Tc&#10;mVGLw2PBUl6qurlp6mcRIpFo4YpZ5DZURmPtuJ2DjsJPy6fkSMrR5lRT5no0+2Mh8acdicfjdz/J&#10;6COqoqKGiqW2X0p2RmqLyxxaJHp8jlqagWtj1D0uIFBH1A+ns0t7tEjGq1k1g/l0jmtGnJeGeICl&#10;MuP83TXM/wAWaCTrvF7V+Q2990YPG7oyEu/c9uPqnN7JO1sFLQ1lZj8nTU0OLqpc5DPn/FTTxUyz&#10;TJTSGSwsT7tJdwGO4P07CYkY4g/5vs6pBaXv1MYkMK23hkag4Br5D8/PoW6DZ3w/3PBVQJ82sNhs&#10;tnC8+TpocXUbdwtLX1dOi1UWOXc20IlFJaOyeZw35Nr+7reWJIMlqQ3qaj/B1Vtu3LSERVdR/SUn&#10;8iaH+fTqfjx1XUUVOu1vkbTZ6FIBBHUUmN2juSIxwgIkk7YCreeMyLY6SFYDm3tUj7XKSocBqVoG&#10;P/P1OkckN7Ayl7QgUrUkfzpWnQI7w6s2Hs3JCtyfyP63Q1FO1HT4vJ7N3xT5GfS+qd4zioctGnjY&#10;2JKcNxf8e250gCKw8Sg86A/yGT1S3N4xfEdG+EK1P26v8nQS5CkgObpanblZht+QRwrSRPtKrrXq&#10;DVSsRTJJi6ymxuXd5ahkQ3i0WIDH2VzTCitC+KZBFD/PpdBbP4kkU6EMaaaEEH1rmv8Ak6MHktqU&#10;O1sicBuWhyOdzIxdHWZjD7V3BhcfHh0ydKZo8bkcxU43JPS5dKZw8kUas1PqUMATb2vhS4MUUqlf&#10;CbzYGv7OkFzcxxSzW0pKmP0HbngMmp/wdISLF/H6hZTL0D2hmJI4YojI3ycraWGVY7gNUQ0mzaGN&#10;ZXPLW1X/ANh7eAZcvFAzeukg/wCHqxkimiAe5mT5UX+Vajp1xOL+LZhq0ynxv7lqTUZOtrIZsF33&#10;RhsbjKl4/wCH4dIa0UxyTUOhgaliks4a7WsB7sjhWJNtEa+R1cf29MtHb6VU3kgYedBn7adMOR6g&#10;+BmXygr8vtf5a9YvVvS0S5jJblo89tM1c7fb09JJVYLIZWr88jkIiNAUdrcjn23dQW11SW4s1AH8&#10;FR/hOel1lc3UKGOyu43pnTJTy9Kgfn0UD5A/7KH1C7QbPyXyP3XXieqhWeOn60lxStRSmGpeanzs&#10;dJmUhp5lKXJWUlb2t7RXmzbbFbNOFbWeALEf4B/l6MLXeNzeTvlUQ/whaD9ta9Eyru8MRnagzbKm&#10;WmFLj4Y6ai3ZhoqLLS/axrC7JUY3I1OHqpJAdTJCY3AP0PsMttttIaFmqOj2O9uUFTGrIfPVw/Kn&#10;Sl637iz9bPnsPk3wmIpMxsrd22mr6PC5HJVU0mdfGulKKQ1Lww1DSUVkqCCkIuWBvwn+kjtHJDGp&#10;BHHo3tkub2JniCqV7jq9B6evSF7H7BzlLXQ4PCyY9WpYInqJYsdDNKtVILeOWSUyJLIsBBKADQSB&#10;+PaVbNH/AFCzlTw6eW4KZQgGnpj9nQLV2593zaaZMo0aj1P4qWlg1sW5Grx3B455Fvz7v9DanihP&#10;2npqTcLyoCOuk+g6e8Di965SSPy7ir6Ol58h8kf7isfrojjS4X8fj220FmuFiBf0z0qW6utOl5iA&#10;f9Xp0Mcuw6mp27VMm48u2QpqeSoif7yQF5IgbIqoVVAy8Af7G/tyJVPa0YA+yv8APj1e40FR4c0m&#10;un+qnQOLHmtJhrKytqZ4pIhT1UlROHkp5QVaJmLAyeNxwxFx9L+3pLaNFNYl1Afb0iiuW1FPqHf7&#10;f8GOo2X2xLLaRZJdbjUrO0rlPTzYs+m6svI/PuyAaV7Rw9BTpPdSOrDQTSvr/h9B0cPq/d+D682/&#10;hZ8R8Idg7wytXhsT/Ft3bl+RnalPW7kq6OLS2bptr4f7DG7ZTJyuZZMajVFNHLdl5J9m1pFIER4o&#10;omX5gV6Jtw3BWZ7d7uaMGnwE/wCHofOtO4Y33LnW3F8S9zpQ7jzNJkqWLbnyLrcRiuvcZR4ukoJM&#10;Tt6o3Hi66Sox1VVUzVcpkPlaaVlUEWPtaLmSOQabGHTT0p0mVbb6fw/3rcNNXiWqfsPD9nUbtruY&#10;VU89Btg5CkpPK7KmTzdXnVxd1aIrRz5Ooq45a9I28b1EQiSS1wo4AcmaJWV4kUP546YiaTXokZtI&#10;8weP2jpVdLZGtn2RhgTOyVeRzchZifJVGbIOvlcsCwLGO9zybf096tGd45ZCMg9INwQJKiLUilak&#10;16NXicVQRQiSrkhkqCo0U8i/tLcLqaRmYBpIl5AsQT7VqQQCajojuncDTESB69KeCuxlLWJ919tU&#10;0KOvlhqUhkjlgC+kLHFGFVkY2BHH+vb3cUDBtdfy6LytwyMQxB9fP5dIzcBSqzOUqaeONKWpqXmp&#10;UiZRElKyR+JYgioiotvwPr7ccD4vKnV4PFjQeOTWvSdmcRR60I/T+rhmJ/4r/sPdVCtmhp166aYt&#10;x7ccP8vUfGQ0jrNWVksshaQeOhiB1TupsocoC7r+BGPqT781ANNPLp+GdtFZ2VVpxp/l6T+5dxV8&#10;krUSU01HBFeJacwy09vpYmN1S3+9n3RcGhHb9vVraaKVgonBIOM/5OkLXM7SqGN3cKWI+jMwAINr&#10;fqv/AMR79qFKBQR0ucMDkmvRbeyqIZTIZGHxtNTvT/YlGQgFESxuObHy8nm3HtHKwZSoGenwGiCu&#10;WweiWZXbUiTOHpH8kcjIwEZVNSMQLhR9bcjnn6+0RhzXQejaO5IICyALTzFT13RbUeVNf2MhJYlQ&#10;yMbWHINh6xbn+nthYmDnBAHShp42RlLinnj+fVqv8prohs58jcn25lMYpwvRu0qjKUC1kOuGbf28&#10;xLhdryQq4KGowVAlVWo31jfQeCPahI0kkiiLcTnFcD1/z9YFff05/flf2sj5as7krdbpKAdJowjT&#10;JrmpDE5B4gU62Ft17bG7KBVTNbo2vmoWafF7x2bn8jtzeOCrGNxkMbnMdUwVQby2aSNy0UwFmB+v&#10;sS28skDHw9LKRSjAMP2EEdcbeR/cbnX253iDfuSeYbrb9wVlLmKV1WUA1KyqGCup4GorQ4IPRRao&#10;/K+nze46z5Pdvx984TbOJixvWfZFfE43smx8dLVVkG3dxQQ0tNFNU42WpleSolMk8zt+plAtkl7L&#10;+/1r7XWl5td5yyj2VxNrdoKqxalAzAkrWnmKD5DrL7ffvS2/uXLsc+9/U/v2O2EUiSFWi1k5MLLp&#10;JR8ELICyHixrXoS+j94YDsbDLmNsV38QxUUk9ItUFKM09O+mePRd7NG3H15t7xi+9h7obL7ne4Nv&#10;uG02ckHg26hg/n6Ef5aY67w/cqkvG9j9ikvIGiZmcqGFDpriuf8Ai+hR3RttaqieN6dZlkjYuzrY&#10;s1iADwdDc3/rb3jUg1IAWoaY6yfvbZLmpKgj7OidZ3YEb10iCMt43YBCGuASSQoW17D/AG/tpdca&#10;1DCpPQXvdqgMoqoKedem9uicZnoooJpKulqGAEj01VPSFyf0vA0EisHsR73FdyiQoF1D7OnrTYNk&#10;ml1NajI8wD/k6U20Pg9SZzMJHlMzuqrhQF2in3Tm2pyQwZI1p3qShGkfU/S1vYgi1Ogqi0p6Doyb&#10;Zdst4y6bZEB5EKOj/dc/HvZXXlLT0dBjryoQzyzBZpQ1hctK4Mztc/Vj9Pe1tWUVJx0WyxoGIjhR&#10;Kegp/gx0ZzbmApYZFEVNGn6WWIIoAC/kAcG4Puxch2QHy6uscb6Q1T/g6Mps7EyU9Lq8YjJBYWto&#10;0n6opt+sX+g59p5EKEkefSxEGAiYHp0PXS9Glbv/ADuGkvoznXe48aYzc6/OY4XBXmw0yn2O+SZ/&#10;AF6fNHjb9jA/5OgD7mqv7qtgBgMwOBiqn9v5dUvfAjGUafLXrE5Oppcfi9lZHfuXyuQr50pMdi4t&#10;s4zM0SSVtdOY6OlKy6Qod1JbgD31498uYI2+73czCUG43CzskRRQs2vw2agGSFAOo0oPM9cpfbM7&#10;btnvtu0NxucESW0lye9wooa+pGc/bjh1cPub5+9CY7flP1dsiryXaG+Z1d2p9vqKXA0scYZpKibL&#10;1SD7imiUEl4lKkfQ8j3zaNvcLC1xIVjhHrliOH+H5H5dShz796z2o5Jvm2mDdTum96tPhWn6gVvR&#10;5B2AjzFSQOir/Jn5P/IXZlXgztn+EYTZHa++tt4DK5LZ1PV1m68Rk6mkpMRQ7Yjqa9icdS5iKmLv&#10;WRpq8mpQVBHutnLZXMQUhmuIQdIYjSampOPnwNOsSPeP75Puft9osXJmyWVpYXpCmcnxJ4jQ9qqa&#10;KHK10nPcMAnHQw0+S3pldmbw2BlNz19VR732huLaFbBmauXK0lLJncVUY6OcLUMziakqZV5VgP8A&#10;X9p9s3VbTdNsvpY9SwXKSYw1UcMKH8v2cemeTPer3N2iB/r9/ku3niIdZyGFWHmcZBIrwHRIf5YW&#10;Cq6b5SZqkr4jHkNl9Xb5oMjA4ZWp8lBkcZg5WswVvHK0bFG+jIwI99BvvM8xWu++y/Lm62UoaDcN&#10;xtmFCDUaGdlNOBVuI+XU2/dTvY945l3y+an1EdqwYLwDl6Gn28R8utgH/in++494AdZyjFKHqt7+&#10;aXnVx3xw23gtVpN2dubchZTxrptv4vKZuWw4J0Sxxm30Puffuw2K33vDtrstTbWM8o+RoFr+w06i&#10;73pu3sfbbf5V/wBECx09dTD/AAda/nqMjm55Vvr/AFsbgWPIP+t76jCgC0GOucyl2du3NPPgeto7&#10;4ZOZPib8f2/7MCnT/qXksgn/ABHvkN7zLp92/cIV/wCWgT+1F66de3chfknlgnB+kSo+wY/l0Zf3&#10;GvQz7jWnA9V5/PL4vdqfJGo6pqOsV2oTsqj3XTZobozjYZWOcqcbNSfZ6KWpM+haNi/AAuB7yA+7&#10;57ocse126c03fNC3ZhvYolj8CPxDVCSdVSoA/PqKvd3kjdefOX7HatpkijuI5dZMhoKZxjzr1X4n&#10;8rv5TMSXqOoow311bzrGI+vA0Yn63P8Ah7yiP3ufacCgtN6J/wCedP8ALJ1jvH92jnZKsdzsqf6Z&#10;vz8us3/DWfygf9eZ6ej5/O68m/Fvp6cULH23/wAF97WA42veyPlDGP8AC/Vj92fnGppuliPP4mPR&#10;Lu6+nN4dC9iZXrHfVRgKnceJx+GydRNturqK/ESUecovvaPwz1VNSVAnSO4kUxgBvoSDf3Nvtz7j&#10;bB7ncvtzFy7FcpZLO8JWdQrh0pXClgQQwINa+RFeoh9wfbfd+QNxtbHeLiGWSaPWrRklacPMcQcU&#10;6CgiykED+gP5+v4IP09j3B4dAFiVXST3/wCr/B176af6qfpcc/Tgji1vr/j7369PJGqJqJz1kX62&#10;J5B4uOSD/vR966ZErNIADjrPPxTSEchFDX+v6GU3P0uBbke2jkkeZr/g6NYiRLbOjglWUj/eh1uI&#10;7RfzbO2XPf8AzmzdqS8Ejl8DQtccX/2HviNvK6N732P0vrgf9VX66t7QTLtO2PUVNvGf+ML0oRY/&#10;W/8AsAP+JA9lpqOHS8jFAc/b0QH5G/ATC/IvtSv7Rre2Mvs6oyODwGElwdFtiiy0MS4CmemjqRV1&#10;NTExepVySLWHHuffaj38v/anl265etOVIb5ZLlpvEeZo6FgBpCqDjAyeoo9xva639w7rbbq73N7d&#10;bWNlUKAdWqhJJI+XkB0CS/ykdnj/ADvf27ze2pYtk4JF/wBu1WxJ/wAfclH75fMH4Pb2xH23Ep/y&#10;dR2n3Z9iNGk5huD+S/5upUP8o3Yk80cf+nvfgaRtClNp7dVSx/NmkYcH+vtl/vnc0Rxs39QNtoBX&#10;+2m6Ux/do5WMih99vBn+jj8iOqUs5jjh87nMP5WqDhs3mMP9yyLE9SuJyVVQLVPCt0iedKYOyrwp&#10;Nh7zk5Y3n+sXL2yb40AiN3bRylAahS6glQTkgE0BOacesVueeWhylzXu3LouzMLaWgcihYEVFQMV&#10;ofLHVuX8pKQHPd+w/wBn+CbCkFzybV2WUk/k+8PvvmKws/b1/wDh90P+MJ1kR92WiNzcAncFiNft&#10;PV0F/wCvP+vx/vH9PeDP2dZZpWM4qAeijfPVA/xB7k45jpdrTW+unx7qxfPF/pf3IXs+xX3a9vmP&#10;AbgP8HSTdazbHzCmkaTZyjI8tDf6q9ay0jMGfmwv9LEn62sBc/j32CUA6cdcru4BwrVyf8J6/9PX&#10;XG7MNU5cLn0zFVh0jqJckuAmpIstLTRQs7xUc2QU0VNLIQB5HB8a3IBIAMmyyPkgVYnHl0DbGzgl&#10;8QXYZlUVwB+Vf9jrvPbpod6RU8W0drYnZmAiTV45pzXV09TTUxpqR6/JrFrqHWnJCxqFWSVjJISS&#10;CNhWFK1L+fp0WSGFHmoAFHlShp+Z6Q+2MOfO7znyvR5GESf2Y4YqzVRyIV5Gp5dHP9Tb2tsGpOys&#10;TQjH+z0U7hPSLVAQlQa+uP5dCHFiaWjSdasGGZ0qjTISUMipJGj+krYlNQDXFtJ49vbgKShEc8Oi&#10;aGeSaEF21Dzpw6cZcNUyV+TkLNS0fnZRNUACRm8hUBYr8hdPp5vb/X9msEn6SBmzTphtRNGUEV8v&#10;T7egy3/NFhEwNZhZbZWhy65GCcOFmWpxpiqKWbShHiH3KLY/6pePp7QbnIklsYwck/6v+L6PeV5p&#10;rfeobmUkWw48DQHjX8q9Xp7U7DwvZO1sBvHbuVoctTZvF46eukx1QJko859jTNncVV8LJBX0GSMg&#10;dHAaxBF1IJChAiBBQ6/Q/wCrh0MdytY/rJmhYtbO1UPkQfMdPEjSqAWKrx/rcXJ1lfoGP9PdTICu&#10;V6L2icV0yUPXOkfXJESbWlSxIvfSwPBNxcfn/D22rKjqSKivVJiDA9HJanQPfy8/X2T8lZ7ADxUU&#10;dgBy7b4y8rkE8gJb6c/7b2ZRafrgaEUX/J0KrQF+SrKVh3eKa+WPs8+rRFJXjlr3txfkfj/BfZkp&#10;C1x0G0JdtdAB+f8ALrj+ok8Lxz+P+Nn3dWr5dP6vDFanpJ7+o6Wv2FvWjrWApp9pbi8rEBgsQw9a&#10;zNpf0ErbgNx7UWqn6iPSSDXPQc5nS3l2q7eVSaLX5V+fVEH8rhNHyXpLSRT6eqOxgskdjGQuPowH&#10;VgL+kNz/AEH+29hVQv71Oon+0bHrnqT9lovJt3pFFMERqOPAUpXj1sB0T2o6O3FoEH0+pA9TAA/n&#10;2J46kErjPQSeVWYOScgcesgkvUr+R4ZPqbC+pfdmLEio6Z1LVtX9kfOvWaZ7UlY4IB+wrfU36VH2&#10;s1yw+th7dhoHjbSR3D/D0Xb2KbXeaT2+H9o61xsl2+nSeJ25vk4T+8Qo9510C4Rq3+HGYVCZUrUy&#10;16QzGDxtIWJC+pgF45PsM71bGR7uUuRR+B+3oz2K8P0e2WvhYa3AqPLHH5/Z0THvP5O737o3BNXT&#10;zPgtrUlNPjsNtmkqGjhgx0lSKhpMnPCVWtyVQ6KHf9GlQAPZNLOrIiL2ivrx/wBjoxs9qNp+tcT+&#10;JO3CgoFHEUHr0vvhBtbIdmd4xZTM19TV4nrnb77jelqq6RxNI1VFRYmkp45HBko4aubyyogt6AW9&#10;oJlEskcdSGpX7ehPE80NlczgAt8IJGa+f+o46vJgYowduTdrnTyQbEm5ubH/AHv2s/swAnDoOOfi&#10;JA1V9en2DMRwAM7RKI1t67BSLggEggi349+0TFw4OOlCzxPA6yEAAdJ2qeXI1c8mPp56oGRZG+0i&#10;aUo8hF7hRb1n8fm/tTnNBnoinK11QqQvmc9J7MRVFE2iqimpZmAYxzxmOSzGysyOAygkfW3FvewD&#10;TK56TB+/StSegV7yyVNS9V7inqJWhplfGhp7lAjCsjKC6epWkkt9fx7VWOrXIBX4ek95KytbqqAs&#10;70of556Jhguw+uMRj3pNwbswmGyctaal6CpnnEvg0jSxaKCSJTIykkE6rG3vcDIC8klCfI9ObhZT&#10;u0TW8RamCP8Ai/Tr2Y3t1y8EFbQZra+540cutAueqKOILKNUgkSlMFXLHKVA0H0g83v7de6QrRWH&#10;Dr1rY3nioJLRgpGT6fs6mLV0tbT0tVR0tFRR1dL9zBS08wlpoRIFKxRGeR6mWwH1Yk8359+hmV6M&#10;eNfUdKJ7UwhzoZiK8AR0BFBmNobc7EU5PM7zqqkZaimqcJQ1jx7dqIJGkkmTIVMdT52x0ZZD4UQ6&#10;rMCQPaS+NZlGgaPOh6U7UtzPZyRwlfEINA4JIPADPkPXoVM3lMllchVV2Yqo6yWoqXaCWn4x4oY3&#10;/wAgio4OI4IFisFQD0/W/u7XGtVSI1TgKjy+fqfn1SCz+mDfUU8YHurxr8j6fLoNe4t4QZCg2viM&#10;M824Dh4wcjSRpVIlLlat2AeqW2uY0tlWOQWjHN/bZIjt2jwCc9OspnvPqVgVKLQH/LXy/PHUn4+S&#10;1Qqd11suMhFRSRwUs1aan1Cqmmk1JNSSSGMsIkK+k/4+0cLGSdNR7VFSP8HS7cZxHt6qrAMxFDXB&#10;9ehP3vvH+7VK+RbHtXvV00+DRTVxUkOPatiaOGsExDkxUc5DDhSfpcezosxjMq/CvlT/AA9Bm1lM&#10;90LUA9y1HyI9AemjqLf9ZjdtZnGywYPMVmRrYTDmczh6OtzVEkEOlkxVfW0stQsUzMTcEgf2efZU&#10;s0jTsxJyfMnj0cXtsGgt00eGy5JQAE5/EPn0Lm1YMzld04rLU1GK3OU9BPiqOt/yWnmiop1fxyV9&#10;VpWZsfjJJRKyr620hR7fkkJK1Hepxxx9nTUSRKZWQUjemscBQH+R+fVrmI+UPU3U+7P5beJq83vf&#10;cUfxj292dtnv7b+2usq+pyef697Tpc7Dkqnae8J92QYivEeUaAw4FqJKirlZ5vuVVApftor225fu&#10;dvNuBcy3SSKdSfCpqQRTVmvGtKeXVry7tty5q3nd4og1jLtogX4gI5QBpZgRRxUcAQRxz0pqb+YX&#10;sSjwnV28N0YHsEdh9bfIjuvt2fYmV25T42l3FtHfsuSx+zMbRdoLuqfH4Gqx2BngkydGKGaaSX9p&#10;ZV0XK65K3D7jEqrDbyrFpYFWFU41WgJJNaf4OiCDbLi1k2m6jmS4lS1eOShdGEjk9wGQwA4iv2dE&#10;b71/mM9xdm03cO1aXc0Gwere7cZtjbu8OrMIq5rH/wB1dm4sYfHbcxO6srGM9QY/Iw6nyTRusldr&#10;8bsYwB7udwtYJrW4s4R9VAhUPQZr+Ij4ag5HSm25Shudtks9zk8ZWn8ShqumlCFFMlQRXOSeqWu1&#10;Nq0e4KyqzGCo4ce0CDQlLAIYhBAojRI4oFSNI4wPSoFrD2UXcouASa+Oamp+fGv2/PoWWSXFgxUK&#10;PpzThUig/wBgdBNs7sCu29JJRVkDpTwyOJKsAy+ZiwUtMHU3VRxa/PslaEwEkfEOhDHPbX8RD/BX&#10;oxkUtPuagjrIpoaiKRI5GEauPDG628gIHEVjz/rfn2oguFcZrq6SS2q2zqy90R/l0P8AsDMbWwG1&#10;qzauN2vXbqyGU8s2Wjx6KyVN4hHE4acJFDTorDj6hufa20PhTeIJAprxPn8vz63ucD3sSK6DwAvn&#10;6+vr0XKepyWz9+Y/cO3sblNsZrA5ulyuJjlkJqcfXUFQtRToJCsR1Era/wBGHHI9lnMG2R7naXVr&#10;cxDwJVpwxU8D9oP7OjnkjfbvlvdLDcrWUFreQE5PcnB0PrVajrc++HHe+K+QnU+1d1xTxvlq3E0q&#10;ZeIFfEmRp41p69GjDehxURsSp+l+D7gWwEu33E223KlZY3IFckjyP59ZJc0Wduypuu2P4m33ADih&#10;4as0B+VadGvyO04plEkcQjI1atN05YWBA4Bv+B7FcaVSpWreXUfu7q7BXIH7emGHaphlVjDKzFrE&#10;mUhT/qdVwbC3+39+dKkasdGUV2dGZKEceHQp7ZxESGMLSgysqqzspfV+bc+gH+nFgPbWkVOrA8uq&#10;G7JIKGpr6dDXFSZSmggEVKs8BdUlvVJSw0cGks8+gJerkvYCNR6ieTb3ZFII0sf2dNGVJGZZiVP2&#10;V6DbuvuXr/479Xby7f7UzMG3tmbKxMmVrqtyJKytlP7ePwuJoVvLX53N1rJTUcCAtNM4AFgT7Odt&#10;2y53O8jtYIWbVxI8h6n5DiegzzHvcGx2D3XiDxq0VfMk8AM8T5fz60lO+e9N/fLLvHdPeXZKVGOr&#10;s8P4Zs/Z1RP5oOueu4JSdv7TWW3ifLzxsKnIyKAZKlyPoi+5RnW1gtrfa7Bq2cXE0/tH82Py8l9O&#10;ow26Kd5bjdruUm9uBV81CgcFH+Xyr69dbIptu0G44aPL7jxmOjipvLUzypLUvYvoFJBBDBKnlt+X&#10;AB4590jtpAEfQdB8/wDP0oedblXRTTyAxUn7ejSb3repOmdq0W8e0KPFUsecgM2AwIpxlMvlaVx6&#10;aqsp46eHGY2SZbMLtaMcct7O7dmkhklRz4EfEmgH2DzPQZeWO3uDZBw14T5AVX7T5/b1Vd3T8pcT&#10;uaPL4XregfZBrmY0U208tXQ5CpVXuKStNFJHGxqFWzi1h9Bx7QXO7w5WCLuIwSP5jpTZ2d+ul5JG&#10;aMPUg5BHnX/J0WfAVndmRmSrokyVOWksmQra2SOaOVhcSI7yPMJFbm9+T7Jk+rmbMhYfPo5mmtwB&#10;GoUR+i0B/PoUMT0BX7pyRr997qztflciyvV1j1kjNrCqoVDOxeUoLWP0t7VPA7aRKDXy+XTCzotU&#10;tXVKcQBU/n0YTanwywtC2Rrdudk0OQrJaDxU2I3VileAVcvGtMkjTLTyohIQtHweSQfbL7XFNpDF&#10;k+Z4fs6L9wur8QmOO3WQA1JFVYgfIY6HDrLrnN9b7XqNn56mKLVZLM1UtTFLHNTSw5CljpJTT1kI&#10;0KslMpF73HB9tx7fPZzkpJqSmCP5Y/2ekbbnbXdlGHrE1KaTxz087Sw2x8RiqDa1JjMdFT4qWf8A&#10;hlRVpBLkFedzrElYKdZXZiTpvwQbe9BVV3BGGNT9vTMlxI0AlRlGkUFOJH59MeK3ZRV81T9rUCpx&#10;8GVrcaYs0XSZZsZM1NIUcGd4qS4tG4b1La4H09svTXLGilQp8uHTSK5SKe4q2oYzTHDoT9lZ7A7n&#10;x2UpYspjcacFuGv259tWNUtVNX0IgkNZjY4aWVWoZxUKI2dkb0nUB9PdojH4zQ6iKevDPW7rEcMw&#10;SoPoR/Pp92dvsbyw9LPSUWQWX7rK46pxriEZSGXB1s+PrBrkaKhk8k1PrQq9mRhbn214gjaeLRWh&#10;x869PyI7LbyLKCpFT6DIxjj0cYYnZex9obZnwlVgN6Z/ce0x9tuSPRVVuP3Dmy6bvji25Ug5HCZj&#10;b9Bpw1GKiC6qZp4WYyhg7ZJEsTStIRIDkEUoP8359J9za5N1JaG1PhaRRxkMPkfLoF618PTFvucf&#10;S0Jp7q33uMnpSgjH0kjlpUK6VWxJF/a9YpJVDJEzL6gY6L2a3gQCSRAa+ZAPSZkz21Zgf4fVY+aO&#10;ECorWpVcoKRnCM0gUArGXa4vyxHHtoxjurA2oeqnp+JLh3WSqeCRx1Co/wBX7em6vzW266nelwtD&#10;TVtRp1vPTQy1DQol9SmNEeTUxFr6dP8AsfbJJIoISPyPThSRX1POAv8Apq/5enbYW089U5ujyP8A&#10;DsxgMLSSCuyFfJFVYgV6Ri8dBSxSCCWrqMgxCWCMqRFmJFvdJYGk09ncD8uHS+KeGOB9cqutDj/B&#10;1O7PppZKyiraWmcwRU1VDVNTQtJHTyGfym8qqzepTc3PFj/X2okRyijNB0T+JCpdHkUE8Bw6DbD1&#10;lYayCShq5aavpmWWhq6aqanlppEYSCZamNhJAUtcMpuD7REIe2T4T0rjklt18VJafsP7OjLdd7s3&#10;JvusqdjUmCgy3Y+QNZlVeXduH2jj8/R0NOKnJV1VmMvDJSJk4oFu8etFnF3X1XX29FPLG6xSt+iT&#10;hjX8uHTTQW93C08LM0oJLLQEj5gHJ6W1Vs3sjEulPmOuqqlqZ6uho1TDbt21u2mp3yMqw0tVkK3B&#10;1LJj8Y0rrrqJEWOJSWfSoJBoYJArHUjClTQ5/nTotSaORvDUOp8tS0qR6celcOme9YEmio+qq3JV&#10;FmX/AHE726+rnJDf7qUbpiR1Yng35/w9+FvqUP40ainAkj/Jx6ZZ3cH9GYAN/D/s8OgJ7dxHYtFh&#10;Kba2b21m8FPtDfm19w77Wsmw+QTbOHweQpq/I/dyYGuyQMmPxzvPKsTy2UW+t7I5ruC2L2zXcXju&#10;KABq/t9Pz6FVlypvt/Fb7pZ7WZLdakFqKWoPJWoT+Qz1Vz8h9xY/I5/K1SU2RqIZtwZbIw1NDRrU&#10;x1WNzVZUVdPUxNSzSx+CojqEkU/2Vbn8+1e4Q3E1nCIxqIXy/wAnr0TWpcXcsE58OTUag1w1eHy6&#10;LXtTaaT71/uPkqvFYyTJYuty1LmqzLUQ23EKajFeKFszR/fQLlZ0vHHAB5GmGggH2GGgmidSydjf&#10;tHQkEivCRHMPESla8T9n+qvQuU28dmdf7XfDVFOZ+wczuFaej3pJlqyLG0m3PsTHFhP4BJHHQrlZ&#10;8iDJ97IzMyAIALElqcAH9W2anRnb3zSGKKCVdAWjDiD58Rkfl1Ho8bRzwPlJfLKah3Wnk1XWUglZ&#10;pQ631Oz8Keb2+vtIpMihETsHTtwY0GsUErceP7c/5esmN25S1VUjzwmxsHfx8oC1goBAHFvz786V&#10;LLoAI/LpOkhB7nIHl6dCNT0OMx0YspLIpPkFmHpA5IAtcLfgj/WPuqQOWrSn7M9L/q1Cgs4P2dT1&#10;zK0NMmRydBuCg2o9WmOqM7SYaSrp1rKiKSSGigmm8NBNUTxxNpiModgrW+nt8WNDrcVYft/w9NSX&#10;kkyUQ0r/ABV/keknkP7mV+RooNrybprpajyCqizWJpqQB9V4f4dDjZKmokQBS0hkAK/QXAv7u8ET&#10;ISF7j8+iuKadZGUMFp5+X7TQdCTjupt8Znbj5jGbC3bWY1xUHH5KDDzGkqpIAyOYXYkyqJPSQqkk&#10;/i/tlbehXvHDh/q8+lwhublFmLagR/qpTo02R67x20qbFpurC1eNxE23sTNj4sZUZjCbkr5pKGA1&#10;kEtJlUnjxclHUl1maMsG4ZLDgCW1+lNnGsUSmUHJqR0GLo3sV5IJmKJ5UXH2kniOgo3ZvGWsdKDF&#10;41cTg6JAlLRQTPK7qboHq6hj5qiqfRcsSPr9PbExpqoK9NxLAkpd6PKfPIH5Dpp2R1pld91dTWVy&#10;Cgw9BG8lTVvEZVii1E6lhLp5pWA4BIAPtIAZGAag/l/PpSz28dSoLN/l/wAvRztmbdwmB2vhqbFp&#10;mqyOjgmWLJVzUQjZ3qZJS7wUSvFALtwC97fX2utxGqlQ4JrwrX/B0W3k0jSAiipTIIINPz4dL5Ky&#10;mVAzD1kI0oLk6JbEMFI48bWJ/qL29qmpgEUHRFJ4niuI5A5PlXh1gqczRRRaHUhiTZrgm/6ri31F&#10;vx7b0gD4xXpqKC7LUdlAP2H/AFHqBlNz089BjaakdlSn8upWUFnEgvc/th0Ci40klf6e9cFOoVNf&#10;XpbJD+oGABHoaj+fSer8t4jDNSxR6GiKurrcI5Fy6j6q3I/r70r1oASKdNyWykO+kEHhU8PWh6zb&#10;NrYkqslVVE6o1JQs1EkpZQayrn8byBlOo+GK5AH1LH3qRq5pj/V6dE29yzvarGlCuBg+XULM1Ocq&#10;JWmNcchCpfVAxVzEn5WNXAdkH4/Iv/h7qpjIoEIPSK0eBlUKgQgYp0j3WCdtThqeaxsjDTHqUEWu&#10;6jSvH155Pv3qNB6PlvbmNeKsgH5/8X1Wj3F8jc5s/cecott4Ta+fw+Pqq/FifIy1yVH8QxtUaevq&#10;knoKpVnp3nfQkViNKa9Vj7J5DM1yY0oP8nQh26/s7uNlvPEjcDFAKHov22/klkNwZg0O8cBRU02R&#10;mdcZUYGnlhiSo9Kx0FRRM0xmWVRdJg17/qFve1NxE5EncT6U6MLiKzkCS29zoIHAnj/m6MPn6/sf&#10;aGd3vQnbdDS7c2lT4j+Db4qYKmqxm4stmMXj8jjcfgI5JY6XcdTLU1jB/BrhgigdpSOAfSF2oaih&#10;9eqR/RLH4klyxkrkVHRkf5c/yh3L1jQbv6oxu2ctnN4bk3lLu6gmwayPmc47UdVNWYpoJmMS0FEz&#10;yyhvTHFHYXUDlEniiVnR6U9Tx/2OsMfvr+01rz1yvtnNQ3a2g2+xULMJCKKtcMprqJzkCp+XWwR0&#10;j8pdt9hGPAbhiqNubuiB+6w+Yh+yyClVFysTnx1EQPHkiJQD2ZW+5up8O5XSa0FOuK/NHIO4cvj6&#10;62kS92ViaTRHUBnAJ8setD+fRszS0GWptSimqqaeNgqsIp45BazLIpvrQg8qRY/n2ceIrLg16CEa&#10;RzlHjbSwH2EU/wAo6BzZ/Uuz+o63M1PXeEXb+JzmUqszl9v0sskmI/i9fIslbX4eByzY37mQanhU&#10;mPVcqBe3uO+beU593kG4WLj6tVoVP4gPQ+R+XXVb7mP94a/s3aQe3Pu1ay3nJRmpFeqdU9rqoO9e&#10;MkX2ZX59DdTRQZimlkp5S40lZU4MkTkXIdeWFv6+4wiSSGZra7iKzrghqg1+XXfjlPnrlbnfZLHm&#10;TlHeINw2K5QMksTK6kEVoaElWHAqcj06BTeGznpKr72nhaMKl2ViwY+u+tHN9RfV9D+Pp7vPAroQ&#10;F0mvRvePHIKIq0PoR0xY2P7fxyyQ2MTBpGkXSVCsPyLixX8/n21BGiMWr+3oiaeezcMgoK8PXo5X&#10;XeVxKQ4zJJ4pg0BiJUIza1HOv8lYzz/h7EVvJHJGoBAHnn+fRu14Po5S76XIFAc/8V0I9FSz5aum&#10;lgSUqXMhIUqrKT+pWN7gj2/IoCaWft8uiiJpJe/QD0Me1MIyVMb1ceiNYgsY1apHb6lh+fpxz7RG&#10;RFBVfi6VIyu6qFp8geh+oKcpToxRURFVYowFABP4sv5sbn8n3R3DALxPS+MFXKAGvmOgZ703z2J1&#10;Zs7L7/6ny5we88dRHGxV/wBnS1wixWSqIUyzmKthqKdJIIEEiSFCyMtx7NOXr82e7WySUaCRqMpr&#10;n06hv3+k5gs/annPdOVjTmSztHlt+zWdajA0jLEjj1URT9o0FZVxYvd+96NqPIVklTXwY+KGOkmk&#10;nnaoYR09FFElZW19XLqsdbySvb829zzc8ybpevb2097K6RqERSzEIAMKKnAA9MdfL1zVvfO/MF/u&#10;W8btfXBmmkZpmo0ZDVq1QtKemn9p6sF6M6fxG1spnOzq+i8O6d242gp1NbAIanDbcpEUQ4Zadhal&#10;apZVlqALNqAB+nsmvbrWogT4QcmvEjo79t+VJ7czb/u90zO5JjQjSEBpU082agqTw/M9CpOsW9N1&#10;0MCReTCbYraXN1dRLGr0smcom8mKpE1LpeohlPmJXlAo/r7aj1QQvIxpK+BxBp5/7Hr0Jr5Y+buY&#10;bSxSPVtVnIskjEdviIaqo8tVRXHy6EPOZWPG0FRULeaoeKRaeFR+5LUyjTGQo5K+Zx9OfbMdSVSm&#10;KevkPt6H19dR2ls0nxEigHAknh/PoXfj3R4Ol7TXIPjMfHuqs68yW36rNU8CRV1dDTVFBkZoa6aN&#10;V+6CSQWQsCUHF/Yni3nc59mfZ5byV9riuElSMsSqt8NVBODQ+XWU/wB1K+gtObLu0eNUu7iyGqgo&#10;SQdXlSp+dOjwC9jzz9b8f69h/X6+2Tx66E/I8R1T3/Ntz4FD8f8AaSsLzVm/d3ToTzamp8Xg6WSw&#10;vYqauQD82J95bfc8sBPzjzjuDJmCxiQGn8b5APzHH16x9+8hevbcjWVqrgfUXagiuaKCRj7R1TIp&#10;5BtyR+L/AJ4HNja/voX+fWDBrpJAyB1tA/CiTyfEjoJv6bLkT6k28eZyS298jPexAnu77ggcPrv+&#10;saddNPbRvF5E5Ydst9In+bo0FvcYdDjURUefXv8AffX/AH1/futEMaY699eBYc+/dWAKmhPXrcHg&#10;cfQc/wC9e/enXmz9vnw/w9a5f8zCPT8ut2sODJsTreQfgNfByp+fpyn+x99GvugN/wAwzv1pw3Wb&#10;/AnWGv3oARvPLzLT/cd/8NeiBNyRyARe4JJJ+gv/ALD/AG3vK/rFVgNNAmot5/7PXlsPqPze4+t/&#10;qSB/Ue/dN6fCIDOdPp1zS2q4Fj9Lfqt+G+v096PDrakFiVao9OslQ1qOoJ/SIZTexvwpPAH/ACL3&#10;WgLgefSuGRtUXhqANQz58R1uFbCfX1/15I3+7NgbNY/8hbdxzfUc++JXMIpzFzKo8txuf+rz9dX9&#10;i1fubatQo300deP8C9K1SPoP9tf6D/A2PsnIPHozI1Z65X/Fufx/T/fD3oD59aNRTux14Wt/iPr/&#10;AEF+f9hz79/g6shKEnUKU8/8nUzH/wDA6l/p54wSfrybcW449p7k/oS+uk9Oq6ySQq3HV1p+dhIY&#10;+wN/o1wY9+byT6f6ncmTHIH44/1vfZD2uYt7d8mHFf3dD/x3rnf76qw90uZmAGktH6f77Xq0n+Ul&#10;J/v8O+IvoW2lsuQkcNdMvkAP9bl/eMn3zVI2n2/kpwu7kftjXqUvuxuTJzagFRpizx/Eerr73/r9&#10;Pr9bn6cn+vvBHrLYEBh6Vz0VD50p5PiD3oD9Y9v4aYc8KY9zYhgR+b/j2PvaY+H7p8gOKf8AJRT+&#10;fTO5hRtW8hVFDaS8D/QbrWIlNjcXsb8D/if6X99iUz9vXKIF9cqjGT/hPX//1Na/bcLPncXV18EI&#10;paepp45oZI1KvTrMvkWdZFZHjCE31KV/rce5ImLeHRFJJ/LoG2DKXl1MSxQ/njyHr0p8nAMPliZY&#10;qZ6LNvV5LGfaKEhl8NVUUkYigj8UUQSaHQVsAAwNiD7fs7gVZTGS1KUJH+HoLbgtzVlBZXDVqc4+&#10;fn0iMVPUVb5MUieBFpWmeepZkiL0tVFUaXvbWIyD9BquPbkAcSdrUYVPHp68QRwxuXGlqDA8z6fb&#10;0OkUuEiji3FUCfK5BqGhoGr6t2gx8c9ZIgioKSFQ617GeIMzXV0Ui7fT29crrlVy+mufX/iug+vi&#10;r4scA+Ljj/Y6Dnde6qupzOWhiWUI2TrkT6swEczQsAFOkKhU+k8+zyOKsa93l1SAaRRxqYfl0H27&#10;MLkavG0OXWAyUdLVtTVtQHW1LWVEQakSpVW8sNPMkZCSMNLuCt7+0G5UhWMAip/1fl0ebIitcMZs&#10;LgD8/T506ue+O+3dk7S6U2NDsajycOMz+PG6cjWZ6lFJnczuLIBYsrk8lAGMawCWm8NGEvH9nGhU&#10;m5JChcyM7yEg/L06HW6DQ0EAVRCijSB5VFc08/XoWKyq9I59XIHAFifzz/S/tonIby6I5HXVQE16&#10;7oapI3j1sSAyBgDc/UWA4/B54591auD58empGKwyFVBOk46Df+XWVk3v8l5FT9ry4VonA9N5N1Zl&#10;2AB9Q1J/sbcH2ZWrL9Y51VJXz6GFtVeRdrj1HWZzUEAH/CQflnqz46GH+pP+x5P9Ofp7ONNaagK9&#10;B/SUckirHrHf/inuhA4r1YGgNOmLdaxnae7PIFaL+6u5DIG4UouEri6sT+kWH1/HtTZ4uIiV/F59&#10;B3ms/wC6K+NRpKUoOPHj1Qn/ACtWhm+RkckbSIU6g7Edg72YtJDj47ooHpj0r9Lcnj2F9Vd2PaMy&#10;Of5+XUlbHpfky+K4CxQgV+wdbAFJcU9MQALQrb8kggcD+gufYoRuzFak/LoKyIQxDEH8sdc2FqtR&#10;+fAxH149a3uTyCx93AJoSamv+rh0nRxV49B009MddVrBaDIsw4XH17MB/hSzMxIJtwRf/Ye7xgtP&#10;Dg0J/wAvSDeXSPbLkk0XSf51p1qn/IxpZ+q9uwxhmSTfdc7yqSAqCKsI4bmRnJIP9LA8cew9uRxe&#10;mtat/l6MdpAB2E6CALcfPy6JPNDCkcQcEgE/tA3LAAi54uwP19hogkntyOhRKyGQd54eY4dCf1H2&#10;jn+ot8YTfe2yj1uGedHx05MePy+OqYTFW4vKJGdUtHUxN/Z9QIBHI9sXEAuFC1KsPhp5dLILp4S0&#10;bgmB1AYAjPzB8j1bp1l8x9idmeHHNR1Wz92mItNg8lW0k9DVswUA7fyxeFa2xP8AwHlVZwPy3tzx&#10;2gAE8WKU1Dgft9Oi+4sRLqksZtQXiG+IfaPMfMdGBxWdG4asU0QyRl065zLRKlNSwA6dbsJTLNI7&#10;G0cSJrdjwQAT7ca7jQVNfy8+kNvtc1w5/XA8/wDUKdPW5K3aG1sTHPSZrdFRm3roqWqSMU1Hi6NT&#10;G1TLBehlmX7xkAKxSTl0+p/oPQTPK0heOiDh6nr24be9qYfBmZy3xE0oAOgkyfbmz6Kphgr6jJyS&#10;1E1PSrPM4qJA9RMsSK+qU3Akf6C5/PtTJJojzw+3pLHE9xKiI6UBzTj+Rpjobt4dfdPdl7AqMJn6&#10;VoqKtlpqbM4s7zztLkmqKNxKHlb7RaWJZ5Iw6GIlV+nvW33l5BK50rRlplRQj9vS3cdl2mRI5RNL&#10;4iGoAYYP7Oqyvkh8VOq8Ji8DXdU1G4sZkpMrJRZ3HZ6sO4tNLIqpT1NNULFBIqQyfrDC7LyD7NBC&#10;J7eYNHplFKacVHp0GY57yDdIkN2stg4NVZe5SOBDD/iz0Du2+gNp7eTPw7h3VFmMzTzU9NjHo6mb&#10;A4haV4TNWPWxtQZHJVdSHIVVg0J/tRPtAqMJPgJHz6OLm+mKIYE0r51Ofy9Ogy3f1JJBXVFZiM4h&#10;pZVnlp4oI8ktLAaWESWM9TKK2UOoJv4w3H6fb0iKyKVBDeYp/qz01b7k8CFZ1Yx141qc+VP8/TFh&#10;ut8nXwUmZoMkkLsAo+7hrBLUSQt43kdHcNFFMf0qxBK/X20say0VWIf59K5biS1dpnhqnxChFQPT&#10;pLZTtXfdHl5o5c00kdFM1FFQz00DUMaUbCIQxQhBpjOj8G5vyfbU8fhVBrqHCnSuEWlxb+J9OG15&#10;qeOf8H29CRtqXeGaydD2BiMlhduTVFHJjzA1JLkaWaKMlKkPRjWHSob+yW4t9fbLnx1QOuUPHzP2&#10;9J5Ibbb1uLZVZ45hkljUD0B/1DoS9nY/LbZxu5MklfiqnM7mz8FRUGuhWHG1EiU0zkQ0gnp5I44l&#10;JtpYafp7XW7MZGY118B9nn0WThDa21rDBSGOpqSST+fUbbu4pd3/AMZptxUuKibGqrQUmNM1YtZO&#10;1WYY3kesll8MWlC5CAm1ube/TTyCUxs50n8v8meryWMX08N3BJJrB86Cn59CJjNEKxxwU0JluNBS&#10;NTbTzpZ3/Tpv/ZsD/T2zFoFWZ+706cEclaaCeA416FPAZyTarNlmhqa2cQyRihx8LTooe1nrJriI&#10;JCRcWJsQPboBJWXxBj8uriCQ64gKMw8zjpLbh7E3DUffyx1FHtGOuZHrK0IlRkMhb00zVc8KyNaE&#10;MdIJsl+Le33umIBC+Xmf8HSy12+KOPS0YLV4CoH256QeVmdlL1m6J68yQprKUUzK8kgGsM0sxKgH&#10;6f1vf6e0zSGahLk/b06YyHCrZqueNf8AJ0yUtJtWlWpqKuoy9UhpY44mko43WlqiSJpJIUnUVB03&#10;8UfAB5Yn3qhqMDowMzeH4bRrQefTVkdzbIoaSrlxuFNfVQRJBQRZdpYKIOFtNlclBGzSV1WWN44g&#10;6Qofw3vayFWxWnn0Xs104ISda1xjgPlXoteW28mR+6mMcZNS0hYxRoqAzG4bxqF/rx/W3tFN3sxp&#10;g9PJqRNABqTWvz6Qm1d27j6tyVTRVErmKnq7x0dQQ8E8bEMjAm7BCGHpB0n2jeEo3ix1Ffz6Nree&#10;O4VY3UMvmteHR2Ouu7ent5ilpdyY+Lae4zIsSZOhaaLE1DlwEMqwE1FO/PJFxfn2ot74rWKZgV/n&#10;/gp07JtrFHkhlPyQnoU+zNsVNdSw5EvSV1BAgkosnSx1tRLKBbSJppobytIv0Jaw9nTQpLaVgNa0&#10;/L1p8+g8UeCdhK7Ryg8BQV/Zn9vUPpz5x94fB7caf6P4tr7j2pWVa5Ot2hu6gqpsbO1TpkkkpMlj&#10;5oK/FO9rPo1i5vp9gTmLk203R/rgzwbjQd60NR814H9vUo8ne5lxtFovL+8WC3e1qTQa9EiA/wAD&#10;0Ir50YU6vM6O/wCFC/xo3XRUOM75+P8A251tkyiR1ef60qsJ2ntSSTRqlngwdXNt/dtLEDf0lZW/&#10;x9hgbFv1t2xmC4XgNLaG/YcfsPQ3bc+TdxQyW2+vZyUrpuo2A+wSw6wfkSqg9Hz2z/NM/lfbwpkr&#10;YflptfZpuGbFdj7P37s3NU9wCRV01RgKynQre2pJWW4PPt42W7axG20TF6eQ1D/ehjpmK1UUkG6W&#10;ksR4FZ4+H+lYhv2ivQrUP8z/APlXYBWqar5x9Sz+JLlMNht/5ySVUBJESUO1XaZr/QC9/dBtm76l&#10;U7RPqPqpp+3gOrFl75Bd22in+/4wfyGqvQFdufz9f5cWyKKog67fv7v7JxRloYdkdYHY+3amQKWR&#10;H3R2NX4iOGF2X/OLTuFHOn8eziHlndHAM5jijP8AE4r+xanoM3W+2FqzA3CGUcQGr+ygofyPVHHy&#10;6/mH71/mFPtYVfWcHTXTXX2an3FgNhLumXeu5d37vqYGoduZnfGWiocdhfPhYpJGoqSjheCB5GlZ&#10;2YKQMtnt02u3nhtp9c0goz000XzVfPPn8sdR/u7w7tuNpeTnWY2ISPgoP8ZqMkeXQVbR6xmjp48v&#10;uaePD0zKJjLOqNUXdGH3LUshCtHEWurH6n6j2vhtw7LSQEV4f5OmZ5o0j8CIgL8v8HUvfXf3QXRW&#10;3I6ePE0+58xJkaXKQRV0dNV1+6Vo7eSPJysS1LivuUuFP6rAAWHtd4scIlMki6aYUeX/ABfRRI95&#10;M6Q2UC4+I8ePnXjUfLqtXfXYOe+V276x8/vKuzm8s+aiLZ2wtvY40G2cJSK6rjcHTyTyQrIYYiTL&#10;JZY0CG5N+EUm4i6jFuY9FvTy8z6n1+fy6ft9pntIjJHEr3RJMjtlmHkFHl/hPQl/H/4pNtDCZXfH&#10;as7bZ25V1slJipZqVZdxZuGikeGd8XTOGjocXVVKMscxBkmIug0Xb3q12vVdGU0MVBU1x+X+by6V&#10;Xl8kNvFb+C31bitBxH2+n58OhgNHtxawS4nblTjMFTynRU5adp66sp4z+mRIkQJK6LcWLWv+fZsy&#10;pGQkdOPl0WmOegeZqtT4V8vz9ehHw9bsfBD+L57beQM1TLPDhcZ/EKdsjNNUxqlLLBjhSM8wiQM5&#10;DFUC2Le2nGk6wiY9aj+fVQjCqI5LEZqOH59Z4szsE1U9X/Dt3or6WRYcpi6aOB0uTEFp6eTU9+eO&#10;bf091M0jKG8JSK5B6tHDoFFmo3qAf9npf4fceP0eGDL101I63ioc7TxVHrKksglhCsDc/W3+v7uP&#10;DDM3haDTj/sdNXNsJlKBQ3n6fz6Ys/tCbJ0NZV7Jy+K21utk8mJfPU1TlNvJWEq2qogpVWZKeVQV&#10;HJVGsTxf201tbOwLFhXzWn+DoplivoiqpArovFTgkfI+vRR90V+9eq+r98bg3lRUtLu7CZfI5Knp&#10;IqUJtyuqNyVtMaaoxTJI8dVjXrah38Ye/wBRxz7KJtuaOeZi+q3IqGHE/aOlj3FpN9ELW3dfwsjm&#10;rL9nr+XRdtvfJHcdD1P2bkanOJSb9yG78JVYyvxqU+PmpafMxpS5arx9FEPGssKYtAWVWCiS7G/s&#10;pBXxWdlBjK4/2eju5tgq2sdrEBCD3ef28fX7ejAfDjvY7nzO5Nv7wzUI3HmamDNbfmrmippczXlT&#10;DmqGmjiSOB66riiSqcWXWyMQLk+66jGySuvYePWr6zPhp9HGAV46fT1z6dWT01dTzKW1KHlVfJIB&#10;45GVVst5o9M4ZB+hg2pT9PZoHV1B4gj/AA9B50uRwLUB9ejH0nyc7Xo8Lj8PQbhTz0NNDRxVmRCZ&#10;Cqq6KkgEMVNJNWwVQZ9Ki8rBnYCzfn3pEeKN40lYL5Z/ydelS2nkV5IQz+Y0ih6kbv7QzW5aHr+q&#10;y81BV1OP3rt7L5BaHH4Wlhmr40qEeK1JjqdpY9T/AKZAV4vp9+rKbaVXkJemMnPz+XSXwbddytvD&#10;t6xmpNOC/bTrPXbk7arKyp/u1ktjR0+t2gopNmBZoI1uVE9ZT1tOlTJzcuEUH/U+9qvweG5Q0yAA&#10;R+09PMgBcGCtSad1KjoMsx2D3PQZGtpKiGjyFVSRxwNLievWqsbI8yrI6pkqmcUsRhYgM2s8j3qZ&#10;ZlAAkY/YB1e3a2ZWaVQig8Cx/wA3TrXb93tm8fSPuCooJ6iFRHLSU2Mx8MdMFsiJ56enilMsYFmJ&#10;JDNwbge9Ke01ZtXzJ/zdJZobdnJ01U8D6/t6YZ6zATER5HYmwM9GAS1RU4BaCukduX8uUwtVj6p9&#10;Y/ULk3t7aUutdMpLfOhp+3q4htXCVt2CjzDEdJDceF2jkkap2rgH2RmIo1WN8XuDO1OLaUlQZXp8&#10;pPVVkCqotohkEbfke9l9aNHNGGP7P8GOnFcxMsls5VeBrnFehXk2fQzYtMrsTtXeNDkIoaSHM0S5&#10;SvxbuWSKGXI6ppJ/Tdm1xoxh02IVbn27afSP2zlhJTGeNOt3HjI7TRUa3LcTg/y6cUL7XmqMV/fj&#10;LdhpOIJo58lNT5E0Mza0FHR1FNHBrZzYspL2NrEc+zRDBDpZXYnzBzToonnluNcbRIhr2lRSp+fH&#10;+fRe+wvi33/uDa290w42zjpNx0uTqEro+9eu8JW0f3jGQPL97uiCSCrWnYo6sD9SnspvLW2ursyi&#10;4i7hShVq/wCCn+boa7HzNNtEFv4xuxLCvaUBZPtpXA9eiYp0hWwY2mw+fiijnxePiw8v225aFJ5/&#10;tolpmFLUYpZKaqDxRHxvCzNIo1j+vszgraQm1MikqONf8B6D11eNuF/c7kgbVLJqytM+dQei6bsw&#10;+N2fmslh6CPwR4sQSQSmvq62WNZYRLBKZ6h1mnqPUP1XJ9obouEUE9p6VWatdTfqUB9AKdAn2AWz&#10;iZv+IuzPhaXBSeWfSZ5ZGmZGlkEYURXSoAFh9Prz7DM88rOQWLdCa1sxZyJKiihGfn06bE7ki2ec&#10;bt3M1a1+AkSnhjkCGRsMzkGNg7XBoldzrjHqH6h7SRoVq2mg/n0vu4VuaKMS+vr8ujyYmlWtijqI&#10;RFNHKkc8UqMrQvHIoaJg4HKW5H+Hswg8MgMGP5/5ug9Kk6OYwlGHqehP2Rtmn+9qs7moEfE4OJZq&#10;iiBjEuRr5STjqFVdHAgkZGd2ItpWwBJ90mop7R3Hoys7ZmpJMnZ5fP7fl0wfJLsPNbiwe2ttPXSQ&#10;YrFVU2QlwtBHDFiocnUQusDwGOKOeqlpaEgFpdX7pZk0g29q7WIRwvI61c+fn1vcrzXcRW66dKip&#10;HnX8vL7eic0mQyeM3Lsaspa+opqk74wkS1FM8iVEKulankUoQ4VlBDL9Dfn8e08pbwzoqD0lWGO4&#10;nynZpNfs4no8WO+ZmyNuZ6t6/eHDYzc+Hn+wUZfb1RuXIZfOR08MktI2casKU81asl1llMcKMQoA&#10;tf2kYvCAAxAOa9CuwdpoYktY6KBgFsUHoPlx6Dnsj5XYLD42mGUyG/6/bWSy1VPR43LYiaY4XcFD&#10;TsK/GkTV0s1O1Kkp0GJvHLTkWva/tfbzRs/iJA3iUzQgA/P06KN7ikvFSOeYB14Eg0+0kD+R6TG3&#10;d+y7zw8O6cRhtyTU1V5P4TR1GDqaavrVjRmNXQ4wO9RPRC11nayNb039q9UsoIETCnl/s9BG4jgt&#10;nCG5jJpkj/L6f4OofZm9s7RdUPX5fEbn69lpM0MQxrTBHnc1X5GkapUPCriCCUUy3SmId4VbXIVB&#10;HtZbulrDMkhBYj5Gn7f8nSIRi5kj0IGqa8CBj5jqvGj763zsHc2Nr9gbnze2qzE1hnkqqTJTT1GQ&#10;clS8WcWdnosnGVHqhaLxKCRbn2SkLq1NHR+NRin7OhbCIGVlKgqVppIrj7Tnq7741fLT/Zj6CpwG&#10;cwK4rfeBwIzuRyOKpo6fbeZxUNTT4964QodWGybVdQgaAaopSSUItb2utbiZqQytqQjtOKink3+f&#10;oJ3+12lsz3MGpQWpQ+XzHQ71TTRytE7WsTIFIay35vc21Aj2vAGmoGft6LjDGD2g/b1leqgFH44o&#10;j9wSzPOxBcAHlQP0qpTjj+lvdlWq/OvVAis2oE/ZXpu8czhVZGAnZBE0itpYE2DLfggXtx7qQVFS&#10;Af59OgVJULkdKik25UYyjyVdWSB0WKIY6RNarUVUjHyhxIFYxU8XJtwWI590L6qUWhHQd3m7gtZI&#10;rUKDO3HINPtHr0HNTWyQSNrZiA9uGb1N+DYm3A5/PHvRzVQSOnYYoZIlZFGun+rh0RL5JfJDszaG&#10;7K/r/ryXD0FPS4vHpmc9VUtNka6qyGVpFq5sVT/fF4MdS0cMsasRGzu5Pqt7TyOiINchA/KvS+3s&#10;oZ0c3IGjyGQft4dV2VOL3XVyVNbkcbSZJ6iSeqlqUqIJ4fPPIWnldae0iMZJL/oC8gD2jMsSVdZi&#10;FPrTp+S2RhHDDqBFKUz0L+G3dsDrvblDS0GFocxveTGyrX7olpqtcpgayeRKmmi2sJ0WLHSYyq9M&#10;k+l5KtSyEiM296RxqLDLEcfX+fTcm3TzUZJWUA5qcdJrN9vV2Qx9BHuE1MGKwsc6YynrM/VR0OIF&#10;S/lqRjaWeRqfHJVSksyR6bsePbR7mzX7AelIsbuRyI5lZiDgJX9p62Xf5OnxlTbHSu4fkjvbZ+Qx&#10;e8O6qj+CddS7jjn/AIljepcPY1GXxNNWxJPQUm9827FJioappadSPQRdbaQK7EkVC+v+TrkL9+j3&#10;Yl33mWDkHY92STaNtFZ/AbtNyfjDlaqxjFFpnS2ocejs90fG+jziwbmwcD43N4p/vKLLY4GGtpZo&#10;+Q6yxjUb/wBpf0sPr/T2pnsElU6QKj8usBtk5v3nlyV42fxtqlFJUbKsv2fxD14+nUrqvfuYxMEO&#10;H3jO2JykREEeaVHbFZcA6I5KmkIH2VTYWcLwfqPaKH6i3ZklA8Py+XTG5rtd3M95s0g8BhUx17lr&#10;xp6iv5/l0aSnyaTRw/dqkazgeKrhOuimLGymKYn0Xt9HAPPswVtQrXHROajQjrg8PT9oyPz6zxio&#10;xdWKnHSeKZX9Y+sUoPOllHDKw+vsp3bYNv3iI+PEBOPhcYYdT/7D/eU91Pu7b6m5cjb7IdodwZrG&#10;Vi9pMo+KsZNFcjg6UNfXp4ylbTbixUlPWRJR18MbkHTanl4IISYkgg2uB7i3e9kv9lZi8RltfKRf&#10;8o8j/h6+gX7tX32/bD7wVnb2KX0e0c+CglsJ3ALn+K3c0Eqk+XxCuR0h8RRCWGSkmiWZG8iKjKNT&#10;K3BsfqQSPr7DQkBI0tnrM26CXEdAO+n206cdk7cyNBuGFdcv8KEzOKPysyK5cEjQDcoR9fb6SSCR&#10;ezSvr05YWiJEyTOWHlq8v+K6sF2pomipkEaogiBtGgAAA+gAtwb3Htd4rFaFjWvHoymiVVrHQLT7&#10;P2evQvYWkh9TkcqwYEj8f2ivH1b6e6HpGiBSW/EelPU1iqqxwElSxNhaxJHK8cqV9+JqAAB08JGU&#10;0rx6Tu9lV9rVsrmKQxQmdIZUSSOZ4QGaGWOTUrxzR3DAgr7YYkGuorTz6YkKOrBwGB4g+Y6IPifh&#10;p0JL27t7vPFbZyGGrMclTk4dowZGeTYdTuOrT/J90/3cqjIlJk6FmZoljZYQ5D6QQPckcrXm9SQk&#10;3TBrQfAzD9T8j6fbXrjV9+m39lrve7TYOS7SNebfGD3722lYdIyEkpjWWydJBP4qjo4E8VVkYjBT&#10;tHQUSkrV5Spuzuq8zQ0iM+qpqmF+f0qeSfx7FaELRnNT5DrBiaOW7i+htAIrQCjSN6eYX5n164DO&#10;YjDUKUtG0cGNpwzermSeU2M08kltU9dOf1OeL2HAA9+OuRtTE6+mot22jZbX6e3ZRAgqTUdxHEk+&#10;bH16T2K3Ou5sxFVJAI8JjZGmZyC0tfWRf8BooJRdAlM/rkIFiRb2pMTQqzNlz5dE23czR8y7mhii&#10;07TCaljXvbyUH5HJ8vLoaOrc8+C7Bwu6KsuuPoZammrgouzUmSRqerkUDlvGrCS39B7ftpFjjaJu&#10;L+fkD5E9ZFezXNv9WPcHb99vO3bhVHJHk2NQA8h5+nVjEU8FTTxVVJUQ1VJUIJaaqgcSQzx8FWR1&#10;Om9vqPqDwfZmraqYz6ddVrDcLLc7SK92+5SW1dQQymuD9nVDf81bPCt782Lt1WvFtnqOgmdfqq1W&#10;5dwZOukN/wAP4KJL/wCFved/3NrFhsfOm6NGR4l8kYNPiCIa0PoD/PrFz70N4Uh5WsFIyZJDnzAA&#10;X8snqshOXWxuALHj/G4Fj9OPeaZwD1iKdTUxx41z1s8/Bx/J8ROiW/ptnJp/j+3uLKr/ALbj3yT9&#10;9E0e8PPyj/lLT/q0nXS32vcSch8ssjVH0y/5qdGo/wBj7inof8OK9ZEiaT9Pj4/LyRR/7EeR01W/&#10;wvb3VnVONfyBP+AHq0aO5IQE09OuRhYAky0q/wBb1lIv+w5m90EqE0oxP+lb/N06ILnzgcj7D1iP&#10;iUeqsxym39rKY9bf481II928QV+B/wDeH/zdWNvOQf0W/Z1rpfzM3hb5aZ94ZqeoDdddcBngnhnj&#10;BXHV6ka4XdRJ6QbXuQQfoR76M/dAWQe2+6a4mUfvSWlQRXC8Kj/UesMfvTME3flaHSPG+nckVFaV&#10;pkdV+MwNwV+n0Isbknm355v7yyHAZ6xLd1PaoOfX/i+uFwP9c8cfg/4/X8e99a0aBVjx+R68pUkm&#10;9vwP8Tbj/EXv791QDuHdT59cqkn7OrCm/wDktQeeOPE5Nj9AP9f3UAFl+0dLLV9E8ZVtXcCf2jA6&#10;3B+tpPJ1n1lJz6+uNjt/rg7ax1r3vz74mczLo5o5pX03O6/6vv11m2NmfZtrdhxt46f7wvHpafQC&#10;3+P5/A/17C359kv29GgPGrdvQRb++QPRvVWZh292X2vtHZGfmx8GUixGdqqmGufHVLOtNWokNNMr&#10;QTNG1jf6j2KeXuRedeboJ7nlblW83C2jfQzQqGVW/hORQ/b0lvb3btuRX3Lcba2VjRfGkWPUeONR&#10;Ffy6QT/Nb4ioDf5C7Acj6iKXKSm9ueFxzfUj6+xGvsn7wsRT223Mfaij/n7orfmrlWIam5p2wLTP&#10;+MRH/n7HWGH51fDymqaeWT5A7MtFKkjaYM640qQTdlxjAAf7H26/sN7zyxSIvtxuFWFB/ZjJ+1+m&#10;F545IjdC3N+2hQc/rx/5+tabfuToMtvvfOWxFUldistvfd2UxVfGsiR1mLyOfyFXj6yOOUJMkVVS&#10;yo6hgG0sLge+n/tztm4bVyNyttu72jQbjBZRpJGSCUcDKkioqOBoTnz6wH94dz2zfPcPmLdNov0u&#10;Nvd0CSIao2lADpJ4rUHNM9Wf/wApaUr2B3hGSbvsTajgf4R5+rTm3PJb3jH98tAeX+QW9L+cf9Ul&#10;6lr7sMoF3zREtQpSI/8AGurvL2+pJ/17m/5H4/p7wKpXrMIAHJXPRXPm0vl+I/foPBGzaaTn+kef&#10;xLf7cW/2Hsb+2R0e5XIhHluMf+Hql3H4lhuUfD/FpR+ehutXyRgSbfmx/H44IP8AQ3Hvseg65SSh&#10;EeZSxLajn8z1/9XXEGYxjyxmmEsLRsyqsniaJtRGjWUQN9fre/8Are5NlRCKA8Pt6jq1t2E6OslT&#10;0m9wbjxJyAqHqpa00VSXp44lK00YIRtYLlWYRTx8gAD/AFyfdY3CspBo32dXuk1iSPw2EoBoT6/b&#10;00LmqrIZgQBoTSZSmr3pBGojSLzqZFiWMHga2Nv6i3swhjE04U8WB4U406I7jxIrTXNcENGRjiKV&#10;6Fjr3IUdb1pU0uWknifH75wUUUgV2UrUmeCZI7jUjq8KN/QWP+Hu00bx28anIUkZ+3pm9/Vv7aS2&#10;QapI61BoOHGnSN3IZcBuPNq8R8jZnJyVNPxpUGsnZZ6SU3ExeNuCALkEHn2rimHhrLQ0pT7Kf4Ok&#10;VnEz6o9VX8z5Z6wQbhqcdHkqqAUtZjq7Gy0VVTzqGpqyCYaoRV0zK2uaGdwVI+jD8e73oSW1MjsK&#10;gY6OdvAhuNGfF41p6eny6N58eflxmJMxh+vu1q+jrcBLFQbe2zuanxtLRVW361NNLi6PNtShFr8D&#10;KumBJNIenJVjdb2BMmmIhQAEOfs6G7JFuSyakK3tO0jg1PIj19OrC67XE3ilVlZXaMqTqsysdSjS&#10;f0j8W+vvYZB8IqeiWOOrlHFHXiPn+fXOnZfLAFuCHTTb/Vahzb8+/KFYgE0z0xcI2hyIyFp0j/5d&#10;cHi3J8j5tROurwaDS2pb/wB5twScPYEkgW/2Fj9PZrbKFuTQA449DGAg8l7cCRiZsceHVmYH1tzz&#10;/hxf8ezPWvr0H3NBqIxw67sSSoN7fSwv/S9vdQ9TnA6oJE06ukd2JkKfE9e77yVVUQ01PRbM3RUy&#10;zzMFjiSLCVx1lrGwDcE2+ntRatWePT6+nQf5lkRtmvEPFgBn1r1RD/KnKy/IvIuAAI+k9+VGmN2k&#10;0q5xQQrcKXVm4P0FvYV1f7tkwKGRs0+3qVNq0R8kbjrFGCQg/PA62BaRitLTm9rwxAG9h+gen+o5&#10;/wB59igEFMrmp6BFyQO9BVDTFeuDOzVRCj0/bHljyvqHFh9Rq9uRtUU8+mVKrrZcinAZ/wAPWPKM&#10;f4NmC2kMuHyZPFgumhqDqP8AqhpHI/p7fhJM8IVhUH/L0T79KG2m5CqaUHl1qqfIat+06t2zUC2u&#10;Td9chY3YgfbzuxWNgBe3Go+q/H09hjctJN5qbi5H2Z6EWzzKr7BGSQwtFbhTyp0RYVxmPl8EzH1K&#10;W18hlJ4W5IC8/wCufZAVOqo9OhbJks5AJ8uHTjjsjR3YTs0JJKiCfWo9Iv6OPVqvz+B7q7KvkOt+&#10;GjkEnP29ONZXY8RyRwa2J0ussrCPQ+keqIox0aX+hvq4uD7uWBAL6aenSaQhBSOoavr1Yb8VvkzX&#10;U23P9G+6ayor8tUSyU+2c7PK0lYkYhOjG19fIxaaJ47xUa3BQlrk3HsnYta3JlNDC3AHy6Ox4d9Y&#10;xJBbhL1csR+JR6/P7Ohv7E33NSwUOOWRIYIYpJ/HCzGN6qQhZJ3vcSVAPpufoPakTOyNpYUJ869B&#10;6+YmeJJYStBSnRYps9U5fc+AhWV3il3FhlIUgg+TJ031a5JIP1A5I9sS+IFdtQyM9P2XZMEjRQpB&#10;r5eXVk3YuQyu39pZWtoiY5Kqsp4ZJKaLy1VPCarxvEWaJzTCpDnTpN+L3Hs9sFWSNnPcgjFM4r60&#10;+XRTen6aaKJwcvn/AFDoq2QzkOErpcxm1q8pTyUVOJ4a2aoncz1LmOiWR6gstqmSLxnj/WF/b8Mk&#10;sioviaYwfLpLeRW5klAXJ4eVOgSr9yLLWSVNVDBFV1EzyyQU4eKng8h9MMEZ9fggSwTVcn6+3HYg&#10;kjH29JUgUII1kY/z6eJpoFoKXKh6BRQ4upyP21TPGJq6rqKr7eCKmpbmWo8MYLSk6UUD6n6e243a&#10;QqpOk0NfTHp01cRNCwLMdJoKcc9ICHMAkIr+ouZWl0qLyMSzSBF4BYnjjj2yH0s2hqnp3Q2Eb4B5&#10;ev7elVtna2zcs02TyWxcDlliM8tTXVNJJI9TOkeuPUyskLFH/Wp+v59uIrTt3t1668SG0YIzoaYp&#10;gV8jXpN0H27aooKamoYPJUOIaaFIKakhdzpWOnjVUiRF+gXk+22QF2VPLryeMVjLyVGkVrU9DLsu&#10;TFRbb33lRQY+rqMNiqKOkbJUVNWxpJkZvtDKRUxyincq3oKLdSOTcj25ZqDONVeB+XTV+7rDDFHI&#10;QXkC4HDphqqXb8NFhEokghrZ6N58lJHAlPHK3mcKXlRFJSw4UmwsfdptRj8SValiafIDp/RK0+mI&#10;HSKA1r0k67feNwrtR4iniqpiTrrpBqi1kD/NRONXo+momzf09pqqBVgQeju3hkuFGt9Hyp/qI6Ya&#10;reucyNSqVFY7wVKHwogMUbWUIUIiKoUC/QWAAHPvZZiFBbA4dK4LazgL+KG8T7f8h6wZJnlxxEnO&#10;tAGQvcDWCLgfXULc/Xk+71ZlpU9NyVJqlaDz6b8NPJLRGEg3gbxku5dbLbS/qA+h4/wHtlQcAmvT&#10;j6qI1agj8+nqpp3eNYxGSJrW4urEf7stwQGI/p7fWNtLMvAdUZz4ZQirU6CnIxrC2TpayFxNFqkg&#10;F9IKytpsyWLMqm5B/p7aI08DjpqNXbRSgPA9LXZuyKjLUaw6WZvHGULA62L6mjCAAuzD/U/0/Ptq&#10;JS7aEzU9GlxIscDOIgJBx4Hh/Lp5398d5t99czZrE0XmzGDM8MVPSxaquragd/uklCKzBVQXVrnU&#10;bAezS0sfqRJZsKSDhnz/ANnoO7jdvtwg3GGLscVYcO35/Z6cR0UTZmIjw88FctE9XLQ1BNXDKh88&#10;DIwWaJE0jS0RWxH1uPZG1tLFM8U8WmZWII8vkfz6FcN7BJBBcRyDwZANJrUH8+rVOot24jsXb8O1&#10;6+X7iappnjpvJUCEluDHGwdbRzIBpHF+L+zSxuTCQjU0V4U6Q7vZGWEzxKTPxqM8OgB7z6tOFp6+&#10;CSCeWLHfvotVp+4hppGCvGp/3aIJWBDKfp+PZle2TlBcKpKtkeh+z59BmC8UyiaZa0wScH8x0TKl&#10;w9JJKYo5ZqSSNmGpD+p9XF7XNz+R7IfCUE0FDX8+hF9S9NUTKRTzFelTBj8rAiJT5IuFIDAu4AW3&#10;qNr8c/gn6+9eGwJGo0PVDPqOmeIUPmKD/JXp2hp62MGSXKFwWGlYXJ0/1XgfqP8AX8X92CHiWPV1&#10;8F9RaOgp8z/sdOVJSR5TIUuOppJKuoqp4oljCli0jMiiM/VjrY2+nJ9+c4p59ajUFh2qFXz+XVi3&#10;T/TlfujI0m2cWVo8NtEmrzORivHNW56ojSOsmaZLgwY+MeGFL2Fifzf2oto1hAQFtcmTwwDwp8vU&#10;dKY1WNZr+SpjFQozw+Xr0NWb6ex25BksNt5c7XUVEHocjuObOVi4ymqB6pIqWoglFFU1TNx4kMpU&#10;X1Ffp7Eq23gBIy6liK0p/h6ILm4klhaUFo0Jx25P2Dy+3qt/tv4vxYXdeIwWOd93bp3blaXG4ihq&#10;3rK2qY1k/iic+KaNEpoOSzEBFRS19Iv7QbnYQRq1xqolOHWtpvppJvpmkIAySBpwPU9DT1R151z1&#10;TvTN7L2juSq3pS0FFD/ponocTiI9v5XP0kySYfYu1d1TLUZSOL7xT95UUZiHjQrd7j2jhsIQkTCM&#10;LOwqKknHrTy6ObS+luEuZtGqxVqRswIZmHmB5r/h6PRRdL707OySbs7IlGKglSH+E4BIjBSYzHKg&#10;SjoMbj3JFJSx0wVQ7AySDk/09nMQj0LBEoAUftPqfUnorlZLZpJijNduSSx8vkPQfLpy3P1pgdp0&#10;TChxL5WtSRY6SB0gkYShPQYEcCDVqtpLWC/X2uighpqmbSn8z0WyXVw+lYiQa8eNPt/2K9Fsz9HQ&#10;f3iqNqUNFNld/V2NjyPY+4KJfuKHrbaVtdBsnbQt4YcvnGQSZTJOQwQ+OOy+0MiBl1SqAhb9Nf4g&#10;PxMf8A/b0Y2MniLLMrVtI/i4/qP5Af6X06dqLrzJZkRTLiafF44L/k1FTgnRCosKuqle7GORDe7G&#10;7H6e6CGvaB/LpxHjzKRQ+hqB0p4+tIfGfFpKRxFi7MwJdf8AUjT9HI/Pu3heTfF1R5XKPMvwgeR6&#10;SkGIzFLWywUnlcKWtH6iHQXIBAA9Fx/sbe/NbkEE0/LpL9ZFLGZFNG+eOm/dWCwG+duZLZ2+sQMp&#10;icgghqYmkKeCZHMkctJILmmq6WWzRuPow5B90QtG5qo08Mjj9vSK7tRdxgqxSYGoK1BB8iDw6p47&#10;o+Omb6z3nPjfFVZTaGZospU7Uz2hdSvDD5kocksLCOCtgK+M3bS5ZTze3sh3OwACz2a/pk5Xhp/2&#10;K9G237q80b2k7/7sEFf9Ov8AEPn6jj59Ar1jumtwu9dqVNCXWqo89QiExNGs9NKZvGJ4GmBiE1Nr&#10;1gm63Xni/shlIRWVv+L6EcDR0qzEFh/h4jq83rDsSXde3aeuqKijkysFXVUGSSlkV21UkxFDXyJw&#10;EbJ0QjnutoyznT9Pb0U2fDcYHCnRFfWjorOqMFatOhpp6+Gpj0u6I+oFTE9ngNibgA8MWseTb+vt&#10;SkqivRKYyIwWMg/Z0+Y/L+OeCGu/XBU0tUoVxGs7U8iyRyRg3VJyoIvyBf3Z9WklQP29egaKGrVc&#10;kenRjMV2d1k9TDj6U7ihzVUAwoc9VBKRpV9RgpqqnpaennbXcgFxq+lj7osqRqPFiIb1HDpwhrkE&#10;RrUUJpwPUPdu9zV0slLEWgDhlih8rn031FFBtGAAOQot7eMy6SFOOkAgZlJERpWuT0Am7tz1WDx8&#10;NPQlPusk7yuGBdUpoQNUpUfVWchRz7Z1dhbNengGLxCRQUHl13QZv7rH0dVoCNUQrK8XDCNlurqC&#10;D9Na3H+8+0XisCeB6U3Kxpo7QuPOvWF5jNKkt2Upf9TNosfUQwUWBN/r7qzseJ6Txw48agK14Z6Z&#10;d0bjy9DBTU2HqZad4XXK1pikKGVIXEdNTvxeaCZiwdLgED26qIY6EjV69OEu8hdV/S4UrjpWz7yr&#10;hAJVx9TEk8SlZloCkJSRFZikkcY9BYmxv9fa1ZNMa1FaD16Zmto9YCyA19K9A5uzL49MZlppKKjh&#10;8FPLVPOcfSu8UcKNL5ryQ6GMZBPPpB+vt/xjoD1IHp0mmibWsQXAPH0HqeiG733/AEGSyFMlFvui&#10;hx21PLXxefJRLMmSrCGrsms8NRJTQOiusQ8d3VSQB7LLiXUrAN3eYHQgtgY2AVWaooO00A8/t+3p&#10;J7k3ds2qyVRnqnc+OylPancR0yPUSVtXHCv7Mc0gUzxrLbWxHA4/NvaO4vtUSxqTrApn06N9ssWj&#10;kmLoAgNRnoEqiefMY/snJTKr1EWLkyT+rTTq0dXDKA8nA1KoPpUG30t+PZZE2lm1ZqOjW7YosTLw&#10;DDz9eknltkbbpMHkchSZrMZavbFPWUkcKUSUUlVCsTS0xiiE9XI1Or/RSGYfT8+1EOlw1VHD16SG&#10;eUzqJYwoB45H59HS6O3juXKy7lxGVqddHt2i2imDphSR00tBTV1FOmiYKqzOzrTAgS3IuTfm3tu3&#10;7n0aqHPSW7aFwZBGfEqe7jWn2dGmwuQqWdqMtNJFUTpM9K80hinmFlDvb1sUJuB/Z+g9rhVfjFR6&#10;9NwXKRsqu4p6V64d5bBkocVDmaGsp8xF9/BFVSY+anqFo6n7AmvxlaKaSdqSuoiys0MmiUIQzAD2&#10;uRY5rUhJQJFORXotld4tydjE3gyCqt5MPkfX18uip0GGOT3T15SJTt45ex9qxTvrteOWWojLAkAq&#10;NDHVptx/T2hlJFu4Aq/l69Glo5FypcjwaGoIwcefRUe1c3t7sv5AdjVuRyb4HKpvDL4jC5ChpKWm&#10;xVRQ7frZcZjFqKOkigiepMdILzAeSQ8sT7SXDsNMDrqQDgeNft6Em3pbNGklq3hyk1NKhT+046Ov&#10;hev8furAbFyW86OoqqXbVG9XSw1M4lx+6ck8cccObrIVhWoqaTGxq0aQsW8kh0sWVSPb9kvho2pO&#10;P7adFfMt5MziK2cajg9Om/8AuCs62pI48FWx4qesCUuQyojplzFLSoFCY3AOySy02QkjPp8MWmlQ&#10;glg3AXamkFFoAOHQPS2TxSskIZ/P0P2/L5dV3dldrZ7edaYvNkKxadJ6PF0c089VT7foKiV5ZUgk&#10;lZzVZeslYvVVspaeZzdm4ACVnfKMehHbWxBQrF2gYC8P+K6DvB9Z70zsiS0GCrqkPe8miRrcXZtW&#10;lrsw+p5J9006hQdGMVhdSPVLcgetKdX3fAP4/wCa686gyW79yYyej3T2ZVxwUlPNDOKjH7J23NPF&#10;jIJIxHeKXM5eSarI4cRpGCOR7WWnhM0lGyB0TbxtF7cOtvGqqgyanifXo8tP1llMkE8FNlJ3HpAp&#10;cdUOSovYa3QD0gfU+1viKGpUU6QR8szMKyXKinoOnf8A0NZRI/3sdk6ZY18jy1NRj6HTGtiWJqZo&#10;lsPyR9P6e9m4bgANNadMXW1bbtcevcdyWIeVaCv5cemOXbe36ORQuWlyNRSEEU1E5yMEbg6x5KlB&#10;DRehvrpdub+2u9maqaR61z0Eb7mLYYBps2llbNDgCv8Ah6Su4tyT1QkinlNx+1HBceKBfwFj4VAQ&#10;PoP9f26AANKig6A8dvDPM85ZmZmJ9T60r0RTursXeG1d4vjMHmv4djHwWHrEi+wo6lBV1IqPuKgT&#10;VFPK7XdQCl7pb8eyLeZryNoxbM2kqDjqRuWEs5be68aFahxknPD5n/B0T3d+4MlujKT5XcFZSVmS&#10;qYkp6qspkp8bLUQQBV0TijaKF5kiQL5NIkYW549hq5aeUETRszfMH/Y6GFvBt5GnwVI/0x4+vSeq&#10;sXiK4oqx1j0swLrS0uYqabRoIjkiqTTPG00WpQV1EnT/AIj2jRGRW1LX7QSP59OCOGF9ccSj8umb&#10;J7f2lTVUKVdPOuSrI45KWH7+oqsswX9tYkoiktVVJb6aF5P59mdsL2ZdMERYfJcflTpm5v7Cxia4&#10;vrm2gtxWrSlEUfaXIH8+rk/5UPRfQ+2M52J8gO9eoM1uiXBPgNr9Wt2N1lubJbCwj11LPkdy72GL&#10;z+GOLyeYgk8NHTVMkcsdMCzJZjqB7YQbhHJ4ksDiJMnAJr9nXMr78vvferbbJyT7fc7WT2c6s90l&#10;lcJ4kjVokbSRtQKBU+GWGsmpqB1sv4Hf2yd/UMNZhctjMrTtFGkFPSywCCKnhjVIoaeOmYQ01NBG&#10;ulYlCrGBpAHHs/ju1ckqaD7OuS7yReJ9PepLFKudDgg58yDxqfOuePU8Q45S328ulW9JgkbyRWPB&#10;06ixFv6c+3xLkVXopuI4H8RVbz4U/wAHSUyvW22cwXaWghDSAszoquOeC9iQFI/qefd2Mb4YKR0U&#10;naaP4kJZVPmP83TXS7DGAIjoq93of829DVqZYWDXNm9JDMRwvHH9fdAqkVUUB6Ui2uIGK0qPnWh6&#10;ySYOsp1eTGs0kNjqxZZpGDNyRTTufSVP0Rr2/r70VFVUD8+rNayLWWJezzAzQ/L069S1EbMKapRl&#10;fUqmKVSHQsdJDoR+m55I4+vussSTxMrIrRniCMU6U2d3ebZd215Y3cttuETBo5EZkkRqggqykFTX&#10;z6c6GgwtJkaIU1e+LrchPPHjaTLw1UOEzUtC1qsYbOyqaWKqib9UD2JH0AA9xzvPJEExkuNoopBq&#10;UBB/lxHXVv7t394xzpyLFtvK3vha3G5cssfCh3ECkwpgiR/hlAFK8H+R6E6kkSnq/DU0j0FbENbQ&#10;yxhHkuP1xtbTNBJ+HUlSPYAkt7m1nEU6MCPUcOu0/t17n8oe4+yQ8wcmb9BfbW4BqjAlaitGSupG&#10;8qEU6H/aOTqDCgCMFKgFVC2P0FwOBc/j3SpqP8PUmrLBcL2sCf8AB0YXGaXo1kFtSRKXFvSbD1qS&#10;fob88+31FeHVZ3aJahe2n7OkHl9xxUGWjgeQFWZR4Ue7Nbm2kEklv8Ab/T2zJqU1GAPlx6LmuURW&#10;muHEdsBUszAADzqScdS85lPvaWP7mH7GhWISNJWq1MXQfhYJAJZCy/kji/sU7HsEl4Vur8EW4NQn&#10;m3zPy657fej+97YctWt/yP7bbrE28OpW4v1YGOBThkiI+KWmKjC9BPl+xcDhT4omgq3jBFpbrSRW&#10;B0syKLtz+GKr/X3JUNs+hVSPTEooOuM+/e5e02s80n1DXV5IzF2diwZzxZjxYk8amnQIZ3vL7iWa&#10;GCZZBdlPjZYkSP8A5tlbABfpwPa9LRBpLGp6iDdvdi/uHkijZQnCgOKfaMfZ6dNGI3BW7oqb1NW2&#10;Pw/P3FY72knVR/mabUwRi1rNpH0/x9qdCxoWC1foPWW9XW8zqtxfeFZN8RJOR6Cv8+hXp97bfw8V&#10;NSR1ENJTx3AEbj1obX0IWLanIuSfqfaR45ZCapU9SRa847FtFtDbW8qrCp8jx9elH/p/2dgaQvWV&#10;lDjaVGTVkMnVwUcILHSLSTvGraifoLm/tr6WdjSuT5efQusve3l2FBaxwlmGKipp8zSvRh/jX8j6&#10;Tce98PtfDR5vJ7W3NPPS1WYGKyCbVx9YtPNLT1MOZqYo6JJZJItPoOiS/wDrezeK1uoIZHuCBpHa&#10;CRqPyC8c9Zf/AHWvvBzbpzna8qwzS/ua5U1ZwRCjLwAdqKCfIV49Vo/zDtyQZ75fdp0yVMUgwFHs&#10;3bFNH5F1aMZtqjmmMCEgyKaque5W41D+vvpV90uyaD2ojuStJZ7+dz54qoFfTFePU0feW3q0uuct&#10;u2yPcYm+ntBUBlNGZifWvAU6JjCXEgV00/QXNwL34HPF+PeTbAUahx1jvFciQgBARTrZv+CDa/h/&#10;0axa5XC59f8Akjc+WAH9Pr75M+/WPeTn3FP8Yj/6sp10v9pT/wAw85WLcTb/AC9T0bUX/wBh/vv8&#10;fcR46kclT556qQ/mz1NZS7d+P7UtdkKJZ9wb/gn+wyFdjzMIsRi5ohK9DUU7SrGzEqGuASfeVH3R&#10;4ra4545ohubaKVRYIwDorgHxAK0cEDBp1Cfvzue6bTyJ9TtO5TW1ybpFJicoxU1JFVINK8RXqlKT&#10;KZImz5fPSggj1Z/NkW/pY5E83/P199Dl2vbBUptVoD/zQhH/AD51hCOcucmJB5o3Gn/PRMPP019R&#10;XqqhhdqvJvwQC+ZyzfX+oas5/wBf2+LGyHCwtgflDF/0B02/OXNkSahzPuJIP/KTN9h/H1G1ck6W&#10;YsdUjySyzSOxAALyzO8rkKLC7Gw+nHtSsaRgKiqqDyVQo/YoAH7OiG+3a/3SVZ7+5lnn82kdnYgc&#10;BqYk4+3PXBib8m9rA2PH0/w5Nif9h7v0ikct3oKD8v8AB10LG44/I/Nvzx/sL+/Z62ySN3NXT9v+&#10;CnXFFBJH0sDwOOF4/wBjb345zXPTAQo2sKT9p6yVA/yCs5FhST/65vExIIPPFv8AY+/L/axj1Yf4&#10;el1sh8RZCnZUcKevW331NJ5upOppfxJ1jsZuTc/8e7QAf6/098Ueb10c484J5jdbr/q8/XWLYGDb&#10;FtDUp/i0X/HF6X/4/H09h/o3+3qgH+aeoj+SeAkKIfN0/tdrsAWtHlcynJP4AP0/PvP77nDauU+a&#10;YwTjcf8ACvWLX3otH0HKDOATql/46vVaocfRQB/T0gf7f/AD3mTQ8TXrDVAGrVaL8sV668molSFH&#10;5Jta5H9Ppx73ppQ56cMq6aCOlPz68Ls2om1xcA/Xn8nj+nvXDrZkAQFl49Ww/wApiQ/6Ue547/r6&#10;3wEnBvzHuVlva/41e8Mvvlgf1Z5Fx/y0pf5w9ZQfdl0/vbmFSKAwpj/bdXkcf194C9ZlHotPzMUP&#10;8TPkEpH06/nkHPIMOUxsg/3kexj7ctp9xORmr/y0ov8ACeqy0FpuBoK/Ty8f9IetWqSQC5I/six1&#10;C1j/AIn/AB/w99llBrTyr1yevGXx5QSMSN/hPX//1tW+meSSTSkhvrawDca1U2Nrg6j9Pr9fconR&#10;Q0GPz6AQUoKhStP5dIuZmGRZatfKiyMzh7mNozcatIYMQT9Rfm3tgFVqygdWc+JEA7mv7D0oHyCQ&#10;TUGVp5ZJTjMuPK8qJFopZYohEgRPQkSaSqi/I/x9roJKPDJQUDCtMY6Jbu3LpPbMMOhpmpJ4/ZUd&#10;GF2kyY6hr4amKiqcau5cRuKQVTO3+R/vSeWjjBAes1TcEnTbn/D2u3ZD9ORbh6FgfI4PGvRRYiWi&#10;o7A6FIz8vT06SFdVSbnqsjToqTzQV1fU46aeJ6Qfb1FbPL/D4TO0pCRibWjM1mOrkX9ktrcm3rFJ&#10;3Bj58Pl0bDblNutxTTp46eJ/z/l0FGTGQpJpMUFAWjqdVbGrxsY6kAlUEim0iIpubEjn+vv1zeB6&#10;qrUT7MdGdlbBmS5AqeAJqDT8+m5KiQfthysgHokUgaH4eKQpYWZWA+n0/r7KpCj4VwB69HkbGGWO&#10;ZFJIIPH9v+x1ez1puxt79ZdcbqlkM1XmtrYv+JSC7j+J46NsVkRc2bUZ6LUb83b6e20ppOr+XWt2&#10;tyL3xYVprUN6cRnoQEeRXjLahplS4I08Ei2oW4+v/FfbsbUZRQUrxPEdEl0SgYKtSR69Jn+W87S5&#10;H5GT6i6tlsAvH4ifP7hkAJHKNq/H4tb2utCrXkwBxToc+Eycm7SwwTKTT5fn1Zx9ALHn8fXgD6/6&#10;59nB8MYK56CgCszKy9vzFeuwTyfpf/b/AOH04590UgEgCvTgWPhWo+zHQYd3R4uXp/tJMxV/Z47/&#10;AEfbv+7qUA8iRjBVrArq4uX0j/Y+1dmWFzGQnr/g6DHNKH9z3TB9OBTHE14f7PVIn8qUBfkNmgZB&#10;My/H/eLtILLdzW4VSpAAC21W0i9x9fYSUf7tYijHTrby6lrbqDkjcknOmVzBShBqKDOfz6v/AKRb&#10;0kA54gSwB/IQD8/1A9ipfEAJoKE9ApxQhNdSBT8uuUAH3T3sxMP9eP1C7cnnni3vZrVSwAz02o7i&#10;AtB1gzzKuCzQFuMNmCpLaQGGOqeWP9kAfUnj2qt2HjRniP8AZ6J97DLt114h04xTNetT75KOE6n2&#10;SFuQd25CTURwFekfSzD8sbkA88f4+w1uBjC3x0koznifn0ZbIqG42g+PqlFmOHACnDohz1JB1RqG&#10;TUNQJClZeRb6i+r+v09hoITWhoOhq7FSAKdS1q4agxpIWW/+q/ssOGOoAlSf9iPelVgrVWo62U4H&#10;UeoVWnjOqKRjFez3bmNjfSkii5sR/T34DNSua8KdbyWoCRjpVbLyc1FlKRkqJPKlVSVNPpFmSamq&#10;I3UC9yCfopH1H+PtPMNWPw56MbGhl0iuonqzrdSx7iwM1fDK65DGotW8AW6S0dSqfdqUurpJBIQw&#10;+vF7+0KyGhiYZ8vn01uVg5P1DAVBpx/y9BFtTF1B3ftueo8iUsG48JUysU0aoEyFMXVF5UONI+p/&#10;PvcrGRRGRQHrVnAIiZGQGShpXIr6dWH90bnyMWzc5p1aajL0GuENoDR/eOyLcG4MS/W3I/x9iLbY&#10;RpZfwhOHr0EPqy84Myg1c/aOiD7i3Nu+HL01VhKqopqdqb7eXwzgTRMxLianqKhZxHJA7XFlazcg&#10;D6+3mjAi1aRq+fEfs620geaRQGCHh2g9MQx2SrJWrcpNW5KrmUPJU1ErSzSsVsNR4LPf88e6Ijud&#10;SoeHHPXuymksAP8ASiv+HqVuNszkK3EzYOKbGRUOEp8JVwT4+h8dZDEJPKJGR5jVtM0xfyNocMBc&#10;ce9kEQhCra68f8h6Z8G3eSUMaxt5EkZHA/L8upW29i5LNV60lLSZGbxvFNkailpvP/DcfqQVWQnS&#10;MMyU1NDqYsfpb6H2x4RBwvcenU01YNMPDX+f2dGl3Nk8TjNgbqrMHR064bbyrsTaq0skBhymUdEa&#10;qzvljAWXyBmkX6tpB+ntbaKsYdTUsgqa04+X2dEm5NM/0+tW8W4fCg/Ao88mhB+XDom6yTwxQ0gq&#10;AzPczEMVMzixMhJ+oBPI9otR1E0o1T0aqaIUpinp8uhp6To9obx3jjetd79w43pPZW861f73b+ye&#10;233RHg8TgKKpy01cMUlZS1M08klMsNPCpInqJUU+9iZ4WjeO1Mpc0wdNK8Sa+Q6djtEuYrhmlAmh&#10;Qui0NZGH4QeAPQXbn3Bi62pzNPtOqytXtvG1VVRYjK5nHR4rM5bDQ1clPisnl8XTSzxYjJZOMrK9&#10;MjuIdem5IPt6+SKGUpbsWRQOPkTxH5fz6VbTFeTW0V3uNpou5a9ikNpzwJ8zQVNMDpoxGzchlZaR&#10;Kenecss1VUqoChKWICR5JmayogQ3vwPaVgW+JujVkeFhJIG8MH/UMdLPK7ax+Ofb9LT5LH5LIxZC&#10;eKpgx86VRhhNkhBaMBSGD/k2uLD2oKBYSWqH9Kcfs6ciDTXrNpIiZOBHn6n/ACdS9x4CehEMMsU0&#10;E2qGXRMgVgkn6GK3uAbcW9vx20rxhwKD546YkGl5FNKA+XSS2tTyz5PIwxxcRyEsVDSRoUckPpuw&#10;K2/w9pESs2lRU0/wdOa2Fuuf068P83QsV+Pgo58c9U8ky1kbylaSOPyIIlW5iR7BgpP0H1/w9r0V&#10;oVDdoBPmT/m6Rl9LMKeXzPSCz+3tr5jLplGzSUNK5oYK5KyJqeaOJZkeSeGBFkeo16TeNWuxP493&#10;njRoyxB8T+R6dtKRTM8tShNRTJr869Dfjt+bA2pR1z4aPKZeap+4jiqocQKVFohFEkEQkqWHgkZl&#10;cmym2r6+9WzQoCSvdTjg9LJnmmUqyBIyeBI644b5CRYgZdMPtqppKeoqmqqWJKyFI6XzRJC8YAhk&#10;BjbTc/ksxJ97FwhmLRYcj8vlwzXpJcWqNBGkiAA1rkHj8uiYZzM4vKdp7jq6LEpg6PPVcdY+KgmE&#10;kFJWPEv3ElO6KiK1eytJYDhj7S7rcmaeOVgDNQAmlK9e2Lb4IbSeyEhNurkqKfDXjx/wdGh69wcu&#10;2MnR7hw8a1lCZIKiqjlhUOAApBVyrPSS/wBnyAFSfqPbUUfiAkMB59KYpRE5t5mcxA0GeHRvux8Z&#10;J2T141ZQYfVU01O89Q8pRpJ8akeiriiOhknlhW5BA1G1/Yh2+ZZreS1lYeIo7R8/8/Qa3q0+knLx&#10;qXtnYVHp6VHHqn3O7eOIzVZRyo0ckU7xodLjXEjExMCOPXEwLA35HshvItE7qRRejCxb/F49WkUx&#10;5Y+XXkj0pfW4HpF7+mxF/wActqP0/p7TogrUnpZpBPdx6wVWlVOg2YjnUSVIP6gLcXFvfg2SPLrW&#10;mqlQMdGH+P8AtFY6mr3tkEEEdFppsTPMgdUydXG4ppI4X/zrU8eqX/aW0H36OPXIGaOqr8+jKFQk&#10;IGj9WTgKZoOrYepdjqNs0aZWnfDbfZBNTYKikmjym5Jn9c+S3Rk3dKmqSpkN1p49EZB5JWw9nNrR&#10;nMyVp/EfL7B5dINwKRgRGrucgEkKvyoOlP2z2Vi+vqGn2tizgZN51mNlkwe1KvJ0WD2/tfFohL7q&#10;3vWu8cGE25jkbUsIH3FZIRHGCWv7OTJbQoJJnofUZqfQevzwBTohlM8rNHAKUHca1Uf5z6KM9VqR&#10;omazWdzWcyedzeLyMWSx9b2PikqcSc9lJE8FZgtrelazE4BY/wBsywhZXgGhAupnJXcyG7ulkYqa&#10;cV9PTHn0tWC3t7KpBWRs0bDt8z6V8h0KPTmTxOzqagpOuurJ8nRYQM1fkstU/bU8mSadi1YtSyVW&#10;iZItKKZdUiWPFz72tu8jylT3sfLjQf6uHS9p3ESu7kwhAFyKqPl69GYqO9924GGTM53r7J4/G1Es&#10;aYuesyTSUxZwfJHS09V4Kusmndf22ZQFXkD2qEcy8HWgFOFP59IYzA4MTzyM5yQKcPmOPXHLfInZ&#10;9TSq+XwG7duVL0Us6zZXCJU493B9LPU09Q0hpXIuZRGtxwPbkctxHpMo1oDwr5f7PTVzZ2k6yLBe&#10;aRwoBkfKvCv59I/pvblV2RT5LcMNHW4fq6uzVRuDPbqyccdHlu2dzrJoWtliOip/urhI41gx9ID9&#10;vEq621yMbMtOLi4keNR41NNM0Uen2/z6XraR2FlHAZArKBpUdxJPFyBjUfXo0suEoqmERwUpSCyl&#10;I7GNpYlACNOy2YDi4U/X2qXTGFUYp0VzCSaamtq08z1jp9vUiu0MqxorKpbj6XbTdXsdIJP1PHu9&#10;S2Rk9JpRUUIrT06QlHg8Pk8hufIxyhcXjZWx1EsTIZaqelVWqNLuA2l53CBjwfr7dmKq0KaQJdOR&#10;8/metxRSi3Z2AIc9tR+EeYp0mN17LiytKkuOx32wgpLO6RnRVsNTNUNqUM4X6agPVa490WOJxRzQ&#10;k9a1z26lgAM+Weirbz2nQ7kwWU2nnowaSup56emrmp/NJiq4i0NdD5b3mpZdL6Rbgc/j2ieDwW0y&#10;D9M/ZkdNXapdHxo2pOMhgNJBHl9h8+qFN9bF3H1B2Bltu51HgyGHqjU0FY6kx19LrM1Bk6Vm4kgq&#10;lsxtcEkg+wXu9l9LIWRiYG7hSuPl9vQt2e8S/tk1U+oB0uvnX1p6HyOOrcOmaFMbsHBTIn3W5N1Y&#10;jG5/ceUkkUT11dVUwmgijVAkFNj6CjdIoIYlCryeSfZPBIHXUCaj161uDAyeF3CNfT16GDC5pqSd&#10;fK8olV9PBAS6g/5xSdXH+J5t7Uxsa54f4eimZVQVSuR6V/w8OhYo8vHWRpI2gkghWstw/wBLg6rK&#10;pN/ayN0IIU+fSDw5J+4PQdd13jrYNJk0skiPCyLeaCaOzxzxn68MP9493ZVZSjcD8+qILmBi4FKf&#10;zHSjXelDkKSkTJ5OjosvRyIlVFVTBWmeImJp4SVKhaqM3P0ANx7SsWi/T4j16WLFCzNOsnawzX16&#10;R+Yy8WVyc80cgko6KKKljdQZIrS3JdWBACNJ9Lj68e9O5kKheA6pDDGTO4PEgDPSiw8v2+HxqyU1&#10;NJGkKlZJ6mngCs8jnQFnlRmKl7XseePx7orlaknPz6bMEkjMzMQRw869ORy9PEpWaPFQK2oCQZWk&#10;MgPNyESRi7qRcm/urOpatR9nShI6oYSpp60p0iqzJQ1s2amSWCYxpBQQwhdcc9OKKeWoroZGGlXg&#10;kOhb+oPyPx7dVkBBAFemSixR+ECTQ+lKdB3MK+oypiWryENHNWJHJW0wr5qeCk1IslUkEYEkiQxj&#10;UUtqZhYDn3WSRCw1qtB+XT9sJpAdMwUDzP8AkPUrfW38XS7R3LV7c3fuLdmRixNcsG36jZVVhJMl&#10;G9PIlQkdZWZGaOOQRG6o8Z8n049qI7m1AoTpoONQekN1HcEUcCQHjTPVVvWXx/7NzrVWKq9m5eCn&#10;ydf5C6UkM09BHLqaoqpKYNeSTwpZYxa5FyVHPskmvIllZ1Nany6F9vSeOBICQUABJH8vt6Vm5+mZ&#10;Nu5RI2ydJR1eMjY/cbkqaTHxR6Ay2S5aip6mbVa7X0m2nnn2j8V52KpESp6MjogGW7j+09IbHbUy&#10;9MuZp6uuwMeIzGFrcctT/GBU+KaaNlo5fFBFd4fM12cXJK8C59qo7dsFiB8uiy8vVdBGsUhk1A4A&#10;Ix+fQU0e6d57K2/mdp7B3yafHZXKUlVuWpb+HYujyWWxELx444psrFJlY1pFkYmUNErk/pP19sTm&#10;CEgNqNf4akfy6ck/xhQ1xbAqBUVFaV9f83Dqd112B27tmk3BuHb8WXzmW3JnKKqzWfqaCpzpqFwx&#10;lgqKCSo0PTr915yrOCHjAGj2pjhZxrt2JA/l9temVntE8KNlTT6Upj1+zo1UnyL7LzY2lT7F2Fn9&#10;n5WXcO3ZNwZmqihyBpYVzNMldicXFVQ+KTH11C5aWeVBMP0oAbn24UuFR1kpn59MJbWL3CySSqUU&#10;mg+Z9fs8urP+qdvxbuw3ye2ilHH9xg/lFup8QgQhsgw27BU1UbgXdGyEEmpfooZQPofa20dVuZGY&#10;jwylPz+3pTdJHc2NuYqMUwBwoK8B/h6CzM9cw7dgx+5I45aalwG5cFnMw8tPIrUGFoK9vuauNCBJ&#10;NVF5hBDDHd5ZHtbg+/SxrVgpJPHotikhiA1rQNUeZz6fLooO1fixhsbuWv3ruvOUW5K9dybgysNF&#10;DTzQYkpksrU1tBNVCfTNKIvMC0f0JFibe2JEVnLLXQfKmfzPSoX8sccUcaKNIofQ/Pofex+wMNsz&#10;bUNbk6zxyxYrI01L9pSROY3ipWaIpCumlpTLJZYY1uwvcLYX9+RgFNeP+qnRdcRmZxICMfzNfn0A&#10;+1+lT2NgcR2PuLcEs1HuiijyS1ctVErU1LJJKsmJhqJDJpmpmj0yOij1E/X6+3oHEiEiRRngej23&#10;smWRg1o5BApjB6M31T0L0tqrqpqPbuC2vtiOGr3n2Tu9aqt27tWlmdmjR2ZDNuPc+QClcfh6CKWv&#10;rpLKqKmqVdSyRwupRQaDiOh7YbHceAjtCxkYVVQBqPyGcfaaDqVvnvrYcM9Hiesti0W0tmbbjqqH&#10;Bz5HGYz++G4xLP8AcVW7N8VVOr0/94co6aoMfSD7XD0miljMriWVy6a70dhQksfXHQn2/l9hG9zu&#10;15TFaAAKgHzqPLiTgdWQ/GyTsSk6jpM7vyauwT7qycm4cVitxVRx82D2o9LDTYl/4f446unnzixt&#10;WtCwVkRo/oTb2pso52MkgTSp4VpTqLOduefb7aLlre0vHvriNMiAAkt6ah2gD7ehJrOx4lZqTAwV&#10;OZdS6yZSurchS4ZWuD+zTR1CvUEG/wCQp/PsyETfFIykelB/h6hHdPcXeL8t+74voLbyHxSn8yKL&#10;0g8rnp8kZHzFdJkShLfaIPBj4D9QEp0Ija351Fhx7fFEAIWnQJnW/vna4u53lJNasamvrn/B0ja3&#10;MvpYKfEi8LHEAqKObKqqAAtv6Dj3osSKFetR2q1qQSfyp0Fu4KwPIKiJ7v8ApcCwNjxqF+NQtxf6&#10;+/CqrRuja2hK5EZFekjLXuIZGLQiFAZHeZado0UXZnd50ZEUW5LWA91AZ2XTk9PhdOoJlgcj/OfL&#10;p469643t3jm1251N1jk+08sziOZ9t7Uxk236AllXyZ3d9XRQ7dxlMha5eSoLf0U/T281pJhnFFrX&#10;OOgNzj7t8je30TS8y80W8N1TECyCSdqfwxIWb82AHz6sA2n/ACUKjfMOPqvkX2diNgY5bSVWxukM&#10;fjcju6RHlV3pMl2LX0ceKxRQJpP2NJIeTZ+L+9iGxy7RF29KY/n1iLz99+bewJLT292NY41JpcXp&#10;MrcMMkCMFHy1ueHw+XVqHRHw5+MPxfxCY3o/pnaW38iwjfIb3z9FHvbsXL1EahGqsnvPcyZDJ65L&#10;XMcBihB/So493jMUdBCojWhwOOfn/mA6wj5+9yPcX3CuWv8Am7mq7vpWrRWfTCg9Egj0xIv2JX1J&#10;6HLKS1lWrQV9VLXU8qtE9NMddM0bAhomgsIAjA2sFHt8MTpYE1Awfl/m6hO6syqNE8gaJxlaCn5+&#10;X8qjom2+fjHQT7iO7+uMlWbDzkutqsYBhR0FRJcFPucVdqCrF/1XQMR+b+2bm1t7qrNVJv4lPH8u&#10;it7reLOIWJijvNt/33MCzR/80pfjQU8qlR5DoF9xbs+R3WNQ9NufY1JvzCQssce5NmSNRZvx8lWy&#10;eGrTJQzyBfoYJEJ/p7RNBuEBrGfEj+Rz+w9K4rblbc1jhi3ibatyAylwniwN/pJ0yPskUfb1DpPl&#10;cMeqS5vC7tw8RBeSSv21kzHGq/2WakWoBMYB1KPz9L+0r3U6avEhfT/pf5deTlreHmA2/dLC5XVT&#10;snjB+WGIwelxtj5pdRbgCxQ7625VMCYnSatFFVQOh9UUtLkUpZoZ1I/SwDW9+j3a2RFbUwDfLo03&#10;Hk/n7ayGvuWJ/DK1DBNSkHgQVqpHzBPQ84TuPrLMeMw7nxdRq0sRS1lMWBkIIZtErMR+OOfayK/h&#10;YE6v5/5OiB0ubchLy2mjTiexlz9pFD9nS8iyGwc/4mXJgtykM8LBKlDf+xquJDc/Q8e1CXKU7WWn&#10;WhNtsxWSaZlXgCaDpe9YbexO5p+xOtMwn8ex1dhm37tpKqLwzYzOYdwKuaiWBg0NTXR3DMhW5Y6h&#10;z7Lb+Vba5s72JwjatLfOvqOpu9tLK05x2bm3krc4zPbmHx4KnKOvEoRkHhkfPpWYnbEk1PTUmOmg&#10;3RjDBHPT7dylT/Dd2YQOod3wtZVFWqUQfVCWRvoRz7a3LbrDc4ytzGFlBprUVB+Zpw6EXtD7j+4f&#10;stzFbbp7ecysUU0ks5H0lgp7l0k6XHlnoZtl4bEI4Woqq/VTEF4J8XULkKf6enI0kTKkUaH6ujGN&#10;vrx7A0fKMomZJrgCGpow4H067lezH30uR/cHaILfeIG2zm5U/WgkoqmgGp42agoeNPLp83/3r1Zs&#10;ilbFvm2rasIonipkhpmUvcaEjMk0zsCLD/H6+155PAQMtyFX1PUee9/9457c+3Elzs/L8abpzKMC&#10;NJAyI39Jl4/PPRKtzfODq7ZzVz1G49kdes5ZpM5u7LYyny0yodKmObJ1CTKxuNMcSLc8Aezay2XZ&#10;bIIXdZJP2/6s9cr/AHA++D7/APvXfXtvZwbg1lJULBaxyGNVHAFYhSo/pHh0CW+vljsuLDUe7ch2&#10;PVz4/ORyzYesqsVl46fcap6pX21TCkZ8pGsTBi8bFLEG9iPYmZra3SMmEgHgKVPWL9+fcHe7yaCS&#10;0umuge8ONCqa6SSWIUd2GNeODnoju6PnLth6uWgx23+y66N29dcm0MkKZo2YWMUAkesqCf6EICD7&#10;RfvGeSTTFZtSvGn+Tp+D2e5rvLbxbne9qt2Ymqm8j1D/AE34R/vXTRivlJl8hJG20Pjz3nvvJOHa&#10;J6rF4za2FD3+qQ1k1VUzCx/trz+R7VINylqVsnr64A/w9M/60u32IP7690+X7ZVNCFkkuH+3RCmn&#10;9rdCviM186exXhqMR0lsjqXb4UBch2BunMblzZFxZocDgIsbiqWJb/R5DI30C+1KWm4/C8scdfI5&#10;P504dbn5d9rLCFWPNe+b5ejgtnaraWw+2a4LOx/0sYFPM9C1h/i78rOwqmJN0d4ZnbWEKKksewtq&#10;4fbFRWlheWT+I1aZLIU0PFkXUrAck39uSWkKV+q3FmBGQvbn5HJHSjZtls70g7H7XfUSsx0y7jPP&#10;MijgAI08FG9asKH06O30v8Euqdj1FNuDc1LleydyU8iyJlewczXbqaOo9LF4qOvf7BbccLEAPbH1&#10;qWyiKyj0inxMSzftPUu8u+11zdBbjmW4gEWP8VtIkt7cfJxGA0lPPW7dH9pKY09LDRxKkFFFGkcV&#10;JTJHT0lOkahY4oqWEJEixqBpAHHsveZ3YszktXiSepysLODboYoLOMRRR00qg0gU4EAUp0x7m2Fs&#10;Te8Bpt5bJ2xutdOhanLYyCTJxgCxEWXiWLIRsPrq8hIP5PsRbDzxzXytIJdh5gu7Rwa0jkZVP2qD&#10;pP5jpZcRQX7iS/txPNwDvXWB5UcENj7T9nRZ9x/BfprKzPUbazu+tiSuzOKamyFNuXCQseQIqTLx&#10;vWCME/pEv+x95C8u/fC9x9qiig3m2s9yiXiZEKSHy+OMr/g6bG2hCost4uYdPBWpKoPrnS38z1Yb&#10;8cK7bPTPTuyOpMplq7IybNiy9Km4lxhhpcjFkMxV5KGaSkjllkpZI46nS68rdbg+4c5453XnznDe&#10;+bZLdbaW+ZGMVSQhVAlAxGQaVqadZw+0/vdyrtXK2x8t8xXDRX1rHoaQL2Nk0anEfMeR6NZj8ljc&#10;vTCtxWQpMlSnjz0kolVCf7MycSQv/gwB9hsMDTFCf9WOsm9o33aN+tRd7RuEc8JFewgkfaOI6qc/&#10;m3RltofHuQAHRvHsFQfz69t40gf43I/HvKj7obafcXmRfI7UK/8AOZOof+8ZHq9uWkDEMt7F/lr1&#10;SOY+SXNr8DULf69ufpf/AG/vo9qpw6wJ8NiTI8hP8usRAJut7cEi1vxb+lh7uDQZPXmRWNfHx6dY&#10;yOfr/iP8APpx+ePdgeqiNgV7+Pp1xKg3t6foSLfQ/wBf68+/dNtAyktq8/TPXVgb8g3sBc8cfT/e&#10;ffurKzKQr5FPTru9yVvYj6/Q3v8AX8fke/DpqRldgooG+zrlP/wFqyeB9tUC4twvhkJv/tve0/tI&#10;v9MP8PSlWNYu06cV/b1t3dKyCXpXpqUC3k6r2K1v8P7v0dv9Y++K/PC6eeedlJyN3uv+rrddWuV3&#10;EnLuyOPO1jP/ABkD/J0Jn+v7DHR7xFR1QL/NbXR8i9oNfifpnByLf6Wjz+aiLX+nH9P6+89vuYsG&#10;5e50jFKruCV/NGPWK33oyq2HJ59XlH/GV6rJSQBfrYm1gVvqH0ubfT3mqQScjrDyoUDPXvIATY8E&#10;/T8Dnnm3HvdOFePVagEsMj/Vx65CS9v6m5JvcAG97MByT7qV8+ttNqQUWh6ta/lNyW7f7civzJ1X&#10;jntwb+LdENrWt9NXPvDX75K15S5LauBuj/zhP+brJv7sjv8Av7fEZiQbdT+YY9Xqf63vn/1mkSor&#10;not/zEjaT4ofIdVHI6xzMthzxDUUUpNvpb0c+xRyLIsPPfJMhNAN0g/m1OmrksbHcSoH+40n/HTT&#10;rVbLA2LE2ZVFgbqfSDb/AAX32joa0A4E9cnZgFubkPg+I3+E9f/X1YKOoFPU6yVvyQP1J/Ukkfnj&#10;/CwPuUOFc9A5oxKug1IPUntDG0+H3tlaLGoIcehxddjKa5ZoqHL4ahyMcYZru8avUMFLEt/ibe07&#10;E0qCDn06SQ/pVhcHxFYg1HTbhFpJkqsbXzeKDJ0xpwW0+SKqjImpJUNmuRKtuRyCR9fayzOrUknw&#10;vj518uku4RuI4poSfEibVw4r8/sHSr29nXmozQTwXqMQHxldF6g8tAHMaVKaDbVA4v8AQEj2dQlr&#10;q3e2Naxih8/z6Dm6wLbyxXaSfozDUM4B86Yp0+Y6gxGYpcjSz7kpcBmVk+zc1qReDRJr8jQVS1kd&#10;QkhQqVvE6FWvqHsI3bSW9xJFImlhw+Y9ehhYWiTWUEsEpkiYAkV4dQcvtLBYfbuLkxOdGUytY1QM&#10;muuIrGI3khRG8bsVMrprUkfoIP59oPE1HU4JH29H5smmCi3QKAOg5/htUjs4jmKek30FtX9V4uQf&#10;6X5tz78z1WoAFOmPpbmDXgggfl9nVw3xXM69E9cCQSKP9/K8OrUSIX3FWNE+oDSE4IX/AA97j0sG&#10;JalOnNzlKvagJVvDBNPLHRqYnN6dmOgFg2ogE8D6G4JAv/Xi3t2MKXUE+fQcvophHK5BoUx0iv5c&#10;DE1HyOkJOp9w7dDcr4VdsvuGVki0WGpW/I+qn2YWPfdzsooAOhbC+rk7Zw651kE0NerMRcgXsSOP&#10;6H82/wBf2anRU6h0TCEAGg8+A/2evcfk2HP4+hP1/rz79pIoVNemhVTn+fQO/IMUz9GdufdhzAvW&#10;+8nZYxdzpwdWyACx412P+t/j7U2okNwoBpWv+DoOczx69uenkRQ+VQR1Sp/Kf5+Qu4ASpROgt0yr&#10;pJZPI1bhFKsG9RuCOf6+wjDGRuVuxbOth/hz1K9sznk/dIlYEfpAtThivaTwHV/9KSKeIlrDxKbX&#10;uFbSNQBJ+pI/2HsYAHgKUr0BWUFcSVwMjzx11EStXfV9YbkA3BGu5t9PVz70+aLTra9v2U6h7jlv&#10;gdwkWCxbezr3Yc2GIrDpI55J/wB59u2oZLiEAHj5enRJzEB+5r1j8QX1+fWp18kHt1N14pe4l3Tk&#10;/qw/UMY31ccW0EfSw5J9h3dQaX2oUAlb/D0bbUhB2dRVS1mpoPsHRDfWHbyAAA/T86ieVINiRb8/&#10;n2HUrSqtjoYR6UJJJqOsgMSSAkAKwXT6rgn8Hj8pYnkW93WrAiv29bVnYE6qGvp1zMkYcFm8gYWU&#10;KrGNmYXOok3sAf8AX900E9qimenh/DXP8+jS9c7N2TSpiN5U1PU1dYYo5oaPKSx1GOx2RjYR1LQw&#10;aA0zJKuqLyFgv9CfZbO7EtEaVHSyBGgLVlLahxpT9nRr8HnUocrS1LkSR1KSxTRmPUkyVCaJIZla&#10;6nWhNz7RvrAXw1q328Pl0tiUzq9u5pGc5+Xn0/Yqopcdn8DjYKFKmmrd24LxKRpmGNq8lCsyFiHZ&#10;/GtwBbi3vUmoxliM/tz/AJetmOKJ9Hi1wTgeg6NR2Zgo9yUuV25iqpQKrLyfZTVVhraheWoEUhXU&#10;yo+kJqsbX9y37acl7hzvu42TbZQt00FRUeY8uoW5s5gseW7MX94jeAZaE1pT516IluCkrcfWyY6v&#10;gkpayjndKmOZeUkUBQASAJEt+kjg/j2l5m5Z3blTdbnZt5tmjvIyePBlH4gfTow27dbPdbaC+sLg&#10;PaOAQft6co4DNj4Z42lUMrAtZVOoNpJv/YUab8j8/wBfYdjM5JRWoB9vRjLIsaszf4a16Ts09Qkg&#10;BlmIQWW1z6Tckr+NR5IJtz7dmjZQQR3dUhkZgGbgceX7estDunIYKoM1Is9SGgMc1P8Ac1FEKqNu&#10;GR5qchiQrEXJKre9vaTxWBBoMdVeQk+FQ0bz9OlFnastsfau3KSv29JR4OfLZKSfF12Yqq7IVGWk&#10;VxDXUddQ01LTzYuJfAskRPlRbg+7wkAOanUTXhw+R9evTp4l2kzAtoQKOFKj8QOOPQZw06LIJHJc&#10;yFlUnggW5Iv+lCT/AK59ssS7E+f7OnAWKsCKH+XSr2fgKXM5+DHuY1KUlfkshUqiO1PjcXSy1c8a&#10;FgT55jGqpchefd4l1yog4lgOjBbRFsbi91klB8PDJ+fSOoNEmCSGNi1bWZypylbTniUY+GNTQrI4&#10;vpjjkkYsBwX+n+Fp0IMqnjWgPRgPH/xMGo0xcAa5Of206GDaWAm3hurae0qmepgptwZWgp8gMZI1&#10;PJFjFjeorUiCcNKlNT29VwCR7pHrGgKaOSAK8K/n0siSFluDLrGhGb7SOAPyr1KxG1ZaDfGNrKel&#10;dcbS7irKdYJQskiww1UtKolF/XMIgCT+D/rezHcLbQ7LmqUzTHDy6vs8sTvF4xqXTy4Y9Ps6Fnuq&#10;hgn3njaCjht93tWnmWNLFjJQSs2ptV7jwm/+qA4/Hte4pa2jFxpNft6I4iZL7dTU6UcA/KvWDqTr&#10;unotoZnd2XgtLmsxLS4+NwwlkhVnhMqh7KIgwNrcXHtDawVmlkINFxTo1vmt0sYbWOvit3E1z0kN&#10;64+qxDxCUsWx1evhBXUPsan1RxpbhgG/r/X27dRBl1aaU4U9fs6KbWc+IySg/DTJ/wAvQY7loMTb&#10;7mrrKChVy7RR1WQo6SRbgG+maZGABPpuPp9L+6JZ39yimKB3QeYVj/gHSsOygPqBXyx1P2XX45p6&#10;dcPEu8qi5ircDgcdkd2VcsbLYv8Aw7btLkqtLLz+kDi/s0seVN/upQtttswfiCyhB+RcqOlErNIn&#10;cz+GFwQMA/MnGPXrljsJHNvGbBYTGZKvnz+QNFitvY7DZrI7hgyDI0tTjH2zBQy7ghmpIo2klRqc&#10;NFEpd7KCfbO68vbztV4ibjt0lvK2QHGmvzU/CwP9EnpPt0tteWt0r3KSJDUtIrKwUf0mBIH5kHoL&#10;e0erazbu4slVnyIZ46SpxcsbeRJkUXEsUyga5I6uMoy/VTwfZdudhcRMvjREPTIIzX5jy9emLK+h&#10;jZ/pZdUamtfJhX14U6Nz8a6qDeuOhppEkiqVLUGYpbgSUlbGAqGMG145x6gbFSD9PZbtqyLcGKYU&#10;05qRx6N7xFkX6pBqiK/sPRuMTszL7EyLjF1c0mLyaVEFTiK1TNj6mCdSlU+LmY2pKxUb1RAhWH0H&#10;sUPDFIsVzCmmZTxHn9o6IReySwXFhMzMhGHPxL6UNMjqtn5J7FXb+5KmrpIKiCljq/s2hqac09Q0&#10;DR/c46pP1uHSRowxsWKfT2n3K38RfqWjAc5NP83SHZpmWUWcr1NaA0z9p6LfGll4ZbMNTD+zaxAB&#10;uObH6+yDTToRSBFOfh67xuLnzuWpMVTxGdqmoRNCGxdAQHVb2bUSwA/Nz/sPbUqrRSMGvT1rEJGL&#10;KO3zz1aT0/1zBNmcZt8iKbbmxUpf4lL4dcWV3bUxrPkqXT/ykR412SmGocsh/wAPZhHEsMUUbxky&#10;Nk54Dp6O4qs1+S2nKxjgCBjV8qn1+3oXey+7t1SZHJ9e9CQ4afeeOIot1dnZ20ux+qnlhJXGUEKp&#10;I+79+mCxjo4A8NGLNIS1h7PUFvapEZ0Z3YdsYGT/AEm/hX+fQf0TX7TTSSNFbVy3mx/hT1+bcPTo&#10;omO+OdTFuOsp8Vl67tnuTORS7h3x2f2fVyUexersO2qWbc+Wxs8kkNTl9IY0MVRqk+hjiUDUEzh5&#10;ZTcXb4pRI1yW/wBgcOlSTIsHgwSfTbXGe5jQsx/h/pM3kfLoxnV3QmCz7U0M2bzFdsOhjjhm3FVK&#10;9Nurs2pEn7/8BpZP29h9dNMrFWRf4hlL6iVjsTbw/DPhqoMxyeGlfQY+JvXOOlTuzBJ2hUQFexGy&#10;1PWQ/PiB+3o22Sk2vtLHLtLam3sZJUUdGasYKnamx+FwFEhuMxubJtaGipV+paQvNM4sqkn2sgUR&#10;kO70zmgqT9g6KLueSYgsgMajiuAo9B/m6CRq+kxucpctX0s+/wDf+XgmXaOK+3McEcDgmStw+MqE&#10;ZNu7agIvLkqsGoqALRgA29+mIYMzPSAHhXP+r19OqWglcPFbdrsMs3kv2jh8vXoKd47BO6s1j9j5&#10;isNbk9wy0ud7IymORkhxe04ak/b4HFAt5KeXcWQtRUuq0kkYkmsFHu1xO725kjVF1CijzofPp3b4&#10;rU3MaKNdvCSSc9z+h8vy6N/iaNa6TH0EUKUG1Nr01LjqHF0qrT496ukiRYKCMIo10GFjQf4SSgk3&#10;9o7ZGt4Bb6RrYVJ8/wDUelstwdc11JKCT5eS/P8ALhT8+lBRSLkamsnVP8ippHpKdhZTV1Kr/lEx&#10;N7rHEfSvFgfalkRSqFjrxWvl8qdIiYzFrZirE/b1Gys+MxOKyuZyc0cFJQ00xZnYBQI1P5JAJLfT&#10;839uxx+M6CKoX8+k08jRRhUGoN6DPRfkwCbizOL3VhJMhtOr3ZQzVy0ElRriqYKCSCHFZOsxJV6a&#10;GOsJMoiceoDUeePdXlWTXqodBoGApX8+lFvFcWDMkr+JgN4Z4LXyz0553fO8tm1sVLvPG0e6I7po&#10;yOBp1x2TkjUC/jpHb+GzCKH+zaP8/wCt7obaRU8S2aqeer1/w9NNNFcSH9DwiDQ0NR0gKrK7C33T&#10;b2lx0Nfj5aWjostjny8MNHWUVbJUtBPQzLHLJA61dvQFJuR7ubhXmhS5hoDg5xw+fSa5sGFkJobk&#10;mQPXHmK5FOig/Kn4y7d7U2JsnP0eapsVuChSloqitak+4raZ5Y5qjI4sUupJK2BVUMjFkSKRhc2P&#10;tHdR20+33ds8a+JU6SPlw/1efTKtcbXvNve2pLQSqocE0J+37Og02xHFtnD4bCUlRUVMGCxdJi4a&#10;mp0pUOlJCIlmqFQhFkkZbkLwv0HuNFtvCOk1BB6Es1zFLK0pooY4HS5VzUUq5KNrseJAGOp2AuSA&#10;LMP8T/t/atHUIagV+zpPMP1aJq8M/s6WO3spqXx+RAoVY7G7eon+2QRqYXsLc+9xFAwJ4+f2dNPG&#10;Yh2A1+3pYjIeORC73Rrqy/psRyrXP4HtcW0rUZ9OkaRyyP8AqlsfPqbFQ0OSn0zRqzyX0HSFZwvD&#10;ISqh3T/An6ey68klEepDnpt08PiO0Dp5pdv0tP5BBFFBGQiMkalgyxkOgYH02B5H+Psl+rlb4pD8&#10;urJdsCFFPlUdOppm1NrbW2jSupEdSlrBFBQqbfngce6md2w1T+fXpLqSGlShqfLr38MWwtTwqWA1&#10;MIgXNiLAvYFSfoCeCP8AH20ZWLnFfz4daG4YqENft6jyUMlyoiisSQoKAG5N9LEKOVIsSf6e9mZy&#10;dIfPp1pZlqJ2B+f+qtOopoJ2KksFVQdTAtr+gI9IFgbfQ2+nvfjoeJ7unZZBJFXSaE/tHTPmcZPJ&#10;jMpGkmqZ6GuVWAYMsjUspViVBJBa3092WRWOOkyS9j6Bp/z9E23H2bvXZOz6Pa+ErlgjqGrKvP5B&#10;Z56GurGcRwpRvWIgnalLMfSCDb8e1e2QMXnmlYNHgAHh0fNuKeFBBbx0x3EDNf29AWuf2bhtk1OQ&#10;3XXz7g3ZWVshkimp5sg8CVk7w01DHWTVgH2lJTDyPKU1ByP6ezVWSF2cqNPkAMdUuTNdPGsEjLTz&#10;JIb9lP2dBHDtDf8AvNsPn9j7FVsLHXstNl6rI09RSSMlWKeNKlaqpSQfbSxOGEaepr88e0dxItwr&#10;aCVHyH7elkB8M0urli1OFP8AVXrBhuke88VHl6WLYWyGqK6rnmbJ7hzO3q6eBpIHjSKBJaqeOBY4&#10;2Mi3W6yct9Leym926KcwM17KgTyVtIPyb5/Pp+S/gEWiQS0Hpg9HV+LXWW5I+t6rrXdO7qDarbVy&#10;s+aanxdTt/LQ5Kq3LU1rp5KyaroTV1NLDGWcq0gRXCgD2d7fJCjSRuRmlDXHRXujCdLe5tozqQUI&#10;YGtPtHHoSKfpDb+K3/h9tT79zVRW1/2WYjqYcRi6fGRU1PWQ1o+9rpKiaCNYjDoJEysykkXt7W3U&#10;doQgPwkjNf59Ftm906TTIoJU/DmvTlX76qanYXZNZst8xtPKdk9/7h3ZWZTcFVHtuo21idpocauX&#10;x2VFRSRy4ncVbS6aFlaeonhVrqVAJRzSoks2VYae3/PTh0Jtril12M9xw4kAevkfQ/b1PzcmMpcL&#10;QzY3O5PcdZvenxe4MjXSz5FKGaWn1mQ4vH5ErLT0steXl8rRqJmBkGlSo9s2+pkDv8Wetb7eKbhL&#10;dY9MYOKDI/Mcegl3H3PsfYmNq6+TfG36ypSm+1O3MPkafLZ2qqWDI9KlJGskFNpIs8rOEj+pueDc&#10;MGJWtG6L0S4EixxxsUYDJXH7eiA9o9obg7Do6+uqR4KNLxYrFUzn7WgimlVXCMdL1NVJEAZp29Tn&#10;jhbD3Y9tM9GkdvEhGoVennw6Mb1hu/EbH+OvVOY3Rmq2qodw7j7C2tSYqhLtTY/PbWr8fVjF5HJK&#10;XjxkmRwuahqYiiPIV1crp9ozZ3QS5uoGUxhu5a0OfQHj+XUg7PvllFHa21w+mULVWIBBpx8vX16Y&#10;95d6bl3WcXhsavixeNqJ123t+gD/AMNx9XXlIZJ6GiBaOTM1wVY5KyTyVUo9JkCen2nSCViXPE+v&#10;l0uv+brLbw8ilMCpfgccT8h5U6O18UeqaatzDbx3hTRZhttT0kyUVcSWzmblgFVQU8AsVx2yccR5&#10;aiVQajKyxiBXSLWxMYbNWZQxqesYOcueN45zlnhN9JFy8poscbFPEofic4Jr6cKeXVjuSzdblJ5q&#10;rNVkuSrJHMjmT9umQm1xHRL+yqgAAAk2AAHA9mQjQMoXy6BNtBa2wZbaIID+3pP1eZsulDZeNIB9&#10;A/B0qlgQQOOOB7udQAXHSyGzSX9R/i9eoSZJpQ/kcBNRQBQdAFrgAKSSSfz7toNQGJI6dnjUKKEU&#10;HSUz+6cZiVUVtfTUJlAjT7mUI8xbgR01ONc9Q5Y20xqzH+ntwKThQT9lT0xSKCOSe7mWK1X4ndgq&#10;r6klqAft6HXqP4a/J/5AilrtoddS7Q2XVyxebsntaSfZ+2Ugcm9bicPNCdz7kRVvoWCCONmsDIOf&#10;d2tlQlp3AI8ic/ZTyPy6gbnb7zftvyYktptu4PvG6JUeHaAGMEeT3LERD56dZHoT1a90l/K7+P8A&#10;1waXOdrVNd8hd6Qskyxbhp5MJ1fjKkFXBxWxKWW2UVGBHkyM1RrHOkfT3U3KRgJBGAT5nj/q8+IP&#10;qOsJufvvE+5fPbXMKbp+7NiLUWC0qjFc08Wc0kc0/h0CtcEdWL0WNx+IxkGCweKxW3MFTLppcFtn&#10;E0OCwtOigaVTH4yGCDSukDkHge00krlauxPpUnH2en29QLJD48rzTSM07ijM2Wb/AEzGpP2k9R5K&#10;Tn0jgDkBbAE/4292WXUKk93RbNaSFuwUHn1FekcKeLD/AHoi3+xufdgynz6SvYzIahu0j/Vjpsko&#10;tWoFPre/0AHN7c/Uj25qIp3dEctmP1AEx51I6bJqIJwVNjwBYm9z9Lc+3FkJp2iv29Fc1tT4idI4&#10;evTTUYyOpRoZacTROCNLfpJP1LX/AMfz9fboJFaHomk22O4JjMFUY/Zn59ITLdcYGsjlVqCFZHIY&#10;jxo0RNzy0dgjAH6f4+96gxr0QT8upHVljpnh5D509egl3F8a+utwl3yuxdpZuUgFppcdDT1ko/Ie&#10;qhWGWSRR/Vjf20YYCWLoufUZ6V20nMW3KqWG93cQHkkrgf7zWg6Dyp+IHTDs7jYOSwzCxtiapj+Q&#10;BZmTyN6R6bObe2forImngqSfy6VnmDm5hnfbsgcQwV/5Mp6ij4sdaUYJxGe7D21Oob1Uufy0ToRb&#10;1rFT1c6voH0Gj347dbUoqMv2H/Pjptt93mQAXU9tMP8Ah1rEx/4yAejEfDrYEnX/AMjtr1Ddj743&#10;zQ5rDZzbkmJ3Y8U+Op0qqdZ0lgqWp4qoyK0WkK4OoMb+yzeNvEVp4gJw60rx4geXU2+wW9Lce421&#10;WP7rs0EkUis0SPGX7eBDOy088AdJnZvVjbazOUrMr3V27n6jG7l3FSw0FdiMeabBrTZuujSgxVRS&#10;QVVW1LSxgRqZdWoKPp7OIxGsERKayyCtSBn9g/LqN+b7G1TmndYo4RZXNneyRlrdZizUY0c65JMs&#10;O5tKqKk4Ax0MPYdZ2NvLbUOC2p2n2bt2OCGdTkoNk/eV9fFIojEEmSNLEYo4EBsBcMTdh9PdUt4K&#10;FXjRR5UIwfsNf29KLzmXmGeO0hs92u57aJTUOkiGQH8Jki0tpGRSua5GOq3t0/BDdW9cg9TvDu7v&#10;fL00js0tIMnX7eppomvpR48TBSTlAx/Srgf19sNtcEr1lnZ1+bY/lT9nT21c+7hy+P8Adb7b7Gl3&#10;5SyWrzy1821XBkqT9hz0n2/ld9QY8UtWdux5uvmyGNp/utyU+QzeRMtTW08UjyVmaq66TyNGzWPB&#10;ube7x2FnbiRkChQpJp9nrnoUx+8Xu7evZ2S728FvcSrHogUW6qGYLhYlQefCnlnq335F/Hjb/YPa&#10;Gz8TU0iRba6r6y23tXbmIpKaGKkx4rIVmrPDGoEcYeClhi9IFo00/T2l2qeDwbmeZCZGdRk+QUf5&#10;ePr1IvvZy7u99v3LPL2zXJi2+12uLXpGWkcZ1Ecc1Y1qdRqevbU+MHXGFSI/3YoamZDrMlXHHK7s&#10;fr/Z0oG/oOPaw7kUDJEqqp9Bn9vQE232ctZgH3i5nlkGe5yAflQdDjiOucRikVMdg8VRopHjWKlh&#10;jaOwAAXSg1/T83HtM15MTXW37eh3Ye2PL1jpMO2wGhxVakH5V6WVHs6lMiSzUkcpQ3USJqQX/UAl&#10;9IH+sB7ba4kPGXoX2vKe3IUZdvjoPUCn7OFelgmJhjAAjC6SAjaQCB/RRYAWA+vtP4lSKmp6E0dh&#10;DGgXRQeXTjTwKgsqjSB/iDz/AEH5PtuQnjXj0rijC9opTqaEAF7XJ+n9FH+uQOTb2yTUUPHpRppW&#10;vHy66CBR9PryPwffixJ68EK8RQdZlRQRwPwPwRb/AA+t/fvn0+ChIoOpKIWvpAI/w+v+t+Pe9RwP&#10;IeXl0pUByaUp1Px2TyeArFyWGrJKCrSxYqbwVAW14quD/NTxP9CCL2/I9q7e8eE0OUPEcehPyxzT&#10;vvKV/HfbHfPG44pXsYejDh1B7+6SovmvtTYWFj3zH1rnevM1ms1kIWwv94P4guZx1PjWahiaopSl&#10;KPDr1XZlJsfc2+z/ALnr7X8xX3Mkey/vBZ7TwPD8TwtBLK1WahrSlBjP+HMaz3/bPfzk7+rp3BbL&#10;dldHlBGo1XzUeak1z0WFf5RlI4/f+RdWQRyIevKUL/jYyZQn6+8jT98++B/T9s4a/O8f/InQd/4F&#10;60c1bm19NBjwR/0F1JX+UXgrjyfIjPWIs3g2Bi1Lafpy+RJ5/wBh7bP30N3/AA+21p+d3J/kXp9f&#10;uwWAp/yK5APP9Ff8/RVfl/8AB7E/FzYW0N7Y3s/Nb8bcm9RtCfFZXbmPw0NIr4WvyyZCnqaOplla&#10;WN6IIUYaWV7ixHMl+0H3kNw9z+dTylecnW9jGbSSYSxzvIQY6drKygENU5BqCOgl7gew1lyhyte8&#10;y23MUk80LqDG0aqGUkA0YcDnzxjqvSQlWJBNwOP9qBP1HP495VrkCoz1jRRs6jWv8+ug3BXV9OOR&#10;9Rze31A92+fVGxWi/n/sddAXJYEcX4B5/wBe1h/vfvRPp1pLaNyGLADrlJzTVf1t9rUk/T/ji9wt&#10;rA6jwPdkxJF/ph/h6dUopC1wD/l625egpRN0L0e/+r6n2M1ib/8ALjp1F/8AGw98W+f1K8/89r6b&#10;vdf9XT11R5Scf1Z2FxwNpF/xwdCtf+n1tfnj+tvz7Cn29CEHUOGOqDv5sShfkD1+9iVfpPHg/gFk&#10;3ZmlNxzyL/T3nX9y5idq5/X0v4f+rb9Ywfee8P8AdPKrNSollA/3kf5uqtozY/W1yOQbG34H+Fve&#10;cR6ws1UzSop+fWS44LH/AF7Dg3JA/I5P+9+9Z6upWgJPXJOdJuRY3HNgT9QLXIsPz70erpGjnUxo&#10;B8urUf5T8tu8+yIhb97qV34+l4dxUZ5/5K/2PvD374yE8jcrOeC7tT9sTdZL/dtKrzRu8SfCbVT+&#10;Yf8AzdXx3sB/r2/pz/T/AA989qZ6zVOMBsdF5+WimX4tfIhLDnqbc9j9baY4WH/JNr39n3Kp0c4c&#10;mt6brbf9XB1quuG8XjW3fj9nWqZe4BY8BI+FPFtIt+P6++1/nw8z/n65Q36pJuF4WIJEr/L8R6//&#10;0NVqGNG9bTeIm4ETxsYpL2NjIpYg3ufofcoUQGvQGqXKmlW+3rvemSyGersdXZGrhllp9vYrF05j&#10;hSGQ0eNWamo0aSBbzPAhsZWJYqAPoB7bMaQgCIVBNeksUcxnnmKnxdWTX18+mKClrMnNSUtPFJLV&#10;yPBBSQwQMJKipdkij0yjSrvLKQo5Avzxf3ssUXxCCAOlZikllEamoOKV/b0Yyb467yp8DX7qOSWn&#10;3PjcZNW1e2qOgleeoenXXJQz5BqlaX7pIImLaVK6l0/Xn2mg3gtKJIj3VpWv+EefSe621LcfTsge&#10;3PGp+E/L06LxWY7I5aoNdVQxGSaKFA6GKJDTwRpHTkRIWA0otiSdR5J93uJXuHaaVav9g6U2dqlt&#10;ELa2JERNck8f9XDpX4jA1bqgEi2WPSupg+o6wBGSQtrWuTa3HtA8LUDaeyv+r8uj6yk79LuKA+Q8&#10;ul9jNotKtpZ5Y3VT+qYxp9Cb2Cuy/T2mdaGgFehjaWsNzRjJ2EDA+3FQerpepNl0+A6n65xAjX9n&#10;aePqjeQkmbJvPkHZuEuXNTf+o9sMWKjStM+fr+XTu5bbZG+fSqkLjh6Dh0IyYFblSqWsy/V5AylS&#10;LKoN20/Ui4v72BKpTW2fl0V3MMCRS6lXSFNTSvD8ugy/lyxJGfkgiHyom7NrRI6i4stTuOQsGNmU&#10;yADg/wBkW+o9iCxat1c1OdIPRfdRlOVdtljkBjaZ6Zzj1HVk3+x/2P54vcXP49mmnJ1dBcAs2oA9&#10;e5v+P9j+frYccA2F/dzwp1tgtCakn7Ogf+QFUtH0d29UFnXR1rvNdSxmUqZMFWRoFSzXuzD6DgEn&#10;29ZqHmA1V48cdBHm0sdsMS5ViPPhnqlb+Uwjt3/uxjcNB0LuCKTkEKRksOQEP1JkDXJ/AH9fYUtV&#10;/wB2cdRXvanpx6le0YHky8XVqjbwgfWtPT/L1fzENEUBJJ/aW5IvcaAbm3HI+n+v7FNDkKMV6BUZ&#10;Oo0johA+XDrtSWqWc6SBT8afoC0o9VxY3K8e3RgAdWpQErxPTXuFydtboa9im29wuLAFgVw9aeCe&#10;CQf99f25AWFxFjz/AMvQf5h8RtpuwUo2jFDx61O/knZuqeuA6qXfcuV0W0qhtiwGlVwNJIK6f9je&#10;3sO7o7KLknJMp/w9HGzVF1tAJKt9EPnXA6IrVEsS+pWBNxb6kfhm+h4ta54PsO1Kk9ta9DAgAgM1&#10;GPrjrACWOq1yWANgthYXJuP7fH1/HvYqPiH+Hp5CilhWhr69dO1vSARYBrFrn68eqwJH+t71kmp6&#10;dADHWuaY6Mh0XUVeamqdrU5LTy1dNU0UbufGBL+1UtqY6Y4YzGHdvqL+y+8UKyuuS37elkAD0LZ0&#10;8B6dHAqsCcVJRUrSrVzRRhHenMjwuxNlaJmtrH9D9f6j2iKkfECP5dLEVmYaQS3yFek/U7qqKHtj&#10;Y+A9StS57a4EkbgCF6/IU7iK49T6A92vxz/h7u0SiNagjPr0mjuUmuJtIoQpHCnyPVgLlkqKSP0j&#10;XuWWUSEKs3ppKyL0yX1eKQP6gDY/X6e8tfurxLJ7n2a6qgWzY6xq96kMXKToZBUTV88/7PSW7K69&#10;oN9UMcsSQ0e5KOJxRV3KR1Kj9NFWhB+7rK2Vjcp/re86Pdr2X2P3J2mdTEsW+xAtDMAK6gPhb1U+&#10;YP5dY68ie4u58q7hFDOzPsrkCRCeFTxHp+XQA7WxVTTTSbaz2PNJVxVc9Mpe/njqEiacRPe6vBPE&#10;bxsOLj68++XPMXKm7cl77d7Nvto0dwjUyCFb5qfMefy4dZpWt9Z71tlrfbTJ4kcq6hQg/OhHGo86&#10;/b1LzXX7gM0SWU202U6gBe30vctbi/0A9kskayL8Wem1eaNtMq9tf9WOgsyOAnpZgjoyAut2P6dF&#10;wbLq5DW/23tFLCsa1IqejFCklCp7h6+X2dMuVqC1oadlCIfEATYMEuGbg3H/AAbm/thQiIxNR14o&#10;C1a56ZxHM8tNBBE8s7aI4Y4kaWWSeY3WNFUHXp/1vp7ZVqVCx1JPT0URdyQDgZzinr0rup6taTO5&#10;uTXIKn+B56mMqSon2iaWiqWl1Rv5wseoBQBdj9Rb3SJ3iuULIaKa08+hGYPE2qeOF176UxX/AFV6&#10;Y8/tXK7Z3hLgY0kmpcw+FGLrJEiC5CGtSJ1EAQkxxwO9mGq9xf6+1t/AVVbiMfpOK/YfTprYp3cN&#10;bTJW5R/ShApxqfl0bvpvbMFJ3bhqeP1ph8JlaC51EnI1FA33FWLgBH5Kp9TccfX3V43jNijpnUDw&#10;8qjPSjxzNYb/ACVoApAyPL06EDZuJxGXq9+AUMH3VBujK06FrK1PP9uKmYqW5iLaCQPre/8AW3s/&#10;vVH1skRYaSAc+eOiS2kki2awuhPq45AHAHh0hNzUTV+6djZsI/iqBUYmWSTU4ZZomkiaZyNMKOIz&#10;wePV7TTqZLI6WGiNjShyD604npZYzyfW3CsRRoweA8vX1NOHQ+5ZKWr2djoqOBoo8PlqXF1ECRlW&#10;p2eVEeOOMXEgYm+ocEG593tCEhkjkfvIrx4/7PVLgxybhA8bnw27Riv7R5dCv1p8W8N8i+9eoOjt&#10;w1m4qDb3Ye88Zg81kdmClpdwwbYooZ8xuefAZKpglp6XInFY+WGOodXEDSeQA6R7RX92bKzE1uA1&#10;wWCiorQn5evmPn0d7Ba28t3ul3fOv0lnbNKQcKSMKD8icn1Feth/45/Gr4D4LaGIyfW/TXwVn29L&#10;i62o2VXzbUh7FzeNzlHWzUce394VW5MRlt474yeFp6ZnzeTkySPPX69CQQWHtL4+9Yje83QRKRrQ&#10;KVofUaaADzAp1SaAsBdvDH9S6hlpIERkPAoA1AD5VqerA+tKas2Ud9x9RnovrncG44sdkevpdn/H&#10;rH7Z2li9qRrAMlVb0qtn0OPy9FRZmYSx0tXDJVkrIhLll4vI9pdXVvJuDXs9iq0YNKTJq8qB+3Hm&#10;DQU8+kzR3A29YIraL6oSVcPKACh/CreTU+Rrx6RG8umNjHuE/Imq6X65wXy4pcDHsqr7z2Th6utz&#10;dTs/NGOLMUuMy1XDi9u0FVmcYzUktfkab+Kx0ckiISTf2dXF/uUm1W20TX01zsEDmWGJvwv5Gpqw&#10;I4BVOg0wOgzb2O0Wsm6Ls6mzhvwFuYiyhZAowCqgo2c6gQW4nrTy/mI/Hg9QfK7e23qbMbFqNnv2&#10;TlN7de7gwGRp6naUeP3E75qs2Hk56eSsp9t5rD1ElQiY2rkFVJToJhGsZB9iffY03XYrDeofFZ1j&#10;CTqVKsGXAkyBqVuGoYBx0FeSY5bS83DaJgFSGV/Cq2qOSJsgrk0ZTgrx4GlOiY0Uuz+sd1yZrHbi&#10;oWOagnd5cBkqeek/ylXlpnrIY3LU9Xhq30yAIdUZ/PsCzCKVUkEf6gFM44evUiba15FHPZPF+gWq&#10;K8D/AKUn/V8uh6w/yZwGRxD0+RosrWlIooq+rocTUy0CmwQV0Eoid1kSUAkIv6eb+3LV5hhkBNcZ&#10;qT6fLpdLYQlRN4giHHJwKfPoLe6q/aXbO1Xrdtmtqa6PFTUOcmlxWQjgkyWKl+9wwo66ogiiqnkj&#10;WRH03KhufZizeNE1tPbnxPL16C1/YXNtfw3VrdKLVzUMCDQ+dQD/AC6rQmIhSSIoyycu6O2nSb6d&#10;I/oEva3sMOnhsyeh9Oj6VFlVTr7cHHQ49CYiOKuym9q+HyHCUcj4OmdSUrMyW+1xEaWDFkjr5hK5&#10;P9iL3WKJ5bhUVKoMk+ny/Ph0qmaW229vptJnkIGTSg8z9oHp0cbAdkYDbONpNk/x6t24+SLpuffd&#10;HEk0m32yAZsjnaiCqYSSet3GtQ5ub2NvZxC01qWuJbXW5OAR+zPy6Yuov3m0drDOEjiXiTgkD4aD&#10;16EXa+4utdpYSsxW2qDKS7dNBUw7Uq6SOKLeO56qunvHl6PHZDyaK7dORu4qKhBNKp1MRGAvtQrs&#10;Z0uJCGatWrw+w08h5danivJ7QxgqlyBQKKFQo8/QfPz6b8Hj50x+RwGarsVjKWbJjIbi27TZekrJ&#10;avJn93RuOtlnSavhoCF800oCTzKQAsCKpq85W4aUEmU8McB8v9jppYxLbRClSDnAC1HFh5E9GL2w&#10;2Yz9JHRbMqRQYOSNY8jv6Wl8zT/RKim2PRVAWOrqDp0GvkUwRj9APA9qopEVTrU+Ifw+n+mI4/kf&#10;t6TSxXCnxHKpCOFSdTetSOA641e3VhnfbO3Me+fyoqBXS46onepw2OqokPj3J2JmpGDZfJR/WCiY&#10;lBwFjHtV4DgeNJJRB6VDH5L6D59MxMZT4UjaYDU8O0fZ6/nnpxottVu06bJy46nm3RvDOETZzcmU&#10;daCDIVKgIiVddLpTE7Xxam0dNH6nVbWufejDGe+QAJTCj0/ysfPpud1osFslIwKVHn6k+o+XTb11&#10;tmH7vO7lyORFRTRZOZajcVUophubcqQGKvy1NE9zDgcDRj7PGQ/VUDyfqb2nmcy3HhigKj4f4R/l&#10;J6W/UxW1jF4cekP+RamNRp6+Xy6Xr5ZP4J/FI4jSY+okNFtjHeJlyOTedysGSqobWhSskBZF/UsQ&#10;DN9fbyhVJZHUkZJOafIfZ0mnWVVjV1A1+nAD5nqR/H8ftzCRLVzwisLvSU8HlV2kqV/4E1AI+kay&#10;6ueL2/p7TatUjTVwTniOrXCMQsaEEUxpwOil9r9jTb5zW3+r9uVSKcpkqaDK5EDzQ0WPu1Xk6po4&#10;mKSvDSwta9gptf24btY4ZVQsWcU+Q6YghkmvYWmUtFDk8adD1sLFSVlTg8tTJUGhqsc4XzhmEOKj&#10;rZBjirfVZJqSnR2+lw/HttI2MBFakEHHr69GpceNM70VWFQOPypny6E7KbUoM9WQ1NaqtS0lPMjK&#10;1tRaViXfVbUXVBwD9B7WpKdPhKxEla8MdE8qohkMo7TXgOiC9z4nAbWyFTQ4aeuTcVfVFNq09I0Y&#10;+zqqQtPV5HJE3T7eOnuqxEEs7fi3vd4oaMSNCAKUNa/y6b2V5Lpyls9URtR9KeYNeljlMJInR+D3&#10;LVO02Wy70Rjj0QtElJj4pTPkBLG8glmyNdM+vTwqqikce0G2p4yXZlSgQY45pwr8ule/xwwXFvEl&#10;QTmhxQH0PnXolW5KP7aYVsEQSmq3byJbT4J1A1xhSfSHBuP63P59hLd7YpIZs0PTG3wh2ZHk4ZHn&#10;X16hY6slQPGCQijSVUXJ/wCbY5FgwPB/NvZIBXNQD8+j3THQAfEeHSuw9QElRwAFL3AaxAF+CP8A&#10;Um/9Pofe61Jrx6RvIYpQs+nT5dLiaY1CI8etngAlvezNp/UGJ4S44/pb2tZgEVa8fLrckALiUMtO&#10;nihy3ganq4vW6SLKqkgB/GxLKXvzqW49o5e9GQjBHn1rwUcglq09K8f8HQuLmKGqiD0j1B8gSUww&#10;0FTWOC6BxqWnjb0BuOT+PYTmt7wzsixGnyPTE9qZDq4N5YH7es0bZnIBI8XgcvVsG+kuLlp4iqWY&#10;kvUNEEUEXPPHtVHYXRXVI5Hyr0wtm9QZGWn+r5dP0W191VOgmjoaJbgOKivgkmJtcgRUms+Kxte4&#10;I9qY9tkA1eIaV456dXb1jAZwSOI6dodh5OYN9xm6elGptS0uPlDKuoatMlTOySLYfqCgX/HtT9DE&#10;eLn/AFfz6r9G2oMKeF6dOa9e0Ucd6nN5epZVYNojx1OGsRpW6wl+E5Fj7oNttUB0IdXqSenhDqak&#10;igQ/PqJi+tNsbn3ZidnasvSVeZRw+ZyGVmTF0GPd/t2r66Cn8RmCsbBFtdiBe/twrBbMA0II6Uwb&#10;RHL4oiuAVHl8/t/2Oqp/5j0uI6I+T2e6b20ZKnAde7U2MlNVpApp9wVmf2pT5au3HOs8skjrkKiu&#10;LKGa4jRRwfYgvVhhstve0KkuGLfL5Hot2Fbi5mv3kFNMhQVBFKcf9g9V4Rb9wElPNHXbex+Tr5Ga&#10;Q5mrinNcHZ2k0aUqxSNBpIULoAVQPyb+yJnllY0n/IdC9rdYlB0gH1BPS82h8nczs+lpMRiNq7Wq&#10;cfBK7p9+1XTMjvUNUM2qnmVI41ckgAX5PPuoDolFY5+Vek8kUE4UMzin8J/z56Vcvy2ybCoX+5G2&#10;kmqZq6f7hM1l9Gqsp2pZIkprCPxIjllsbknn20zMSuSSPl1X93WTg1d9VPM9BVmu+dzmnwsG146P&#10;bNfQ4+ahy2Ueopc5NmzN49L0uPyGJ+0wCU6RgWiMskv1dwePd4z26SceQ639OkbMwUsPy64dXbl3&#10;du/sHG/xTdVfLS40zZzISVVVNHSOuOUTQxtSwlIH8lYyAIEt/sPahAHaOOTIJ41/l8j0tifJ8NAB&#10;TNKUP7OjvY7dNLu7J5Oqyb4vcOVx1IcjUU+Sw0NXAKLHJplrca8s800D01leWO7J/bC2uPaqezLA&#10;JCwC09cnpUjRwh5XSqj1JoOgm+QvbXZm7cdHlqTsPN5PZOTxlDh85SU+Cods0uCloYPt6DDU9chn&#10;yldiKuliLfcI1Ok0mqPQQOW/pPDj1DWCBmpr/g6Lz4AnZzFGAe5TQ5+0nGPLoiDVlEKiEpAQqW8d&#10;zwyrYKpBIBX/AGFvbKLpq3E9W1s3eWJ+zpxy+73qse1AkKQDyq3kCan0RjSoJWyqDf6af6e7AgCh&#10;pTzr1oCPjQ6v8/St2v2N9j1fnutK2iWoiym/sDv2jyLkasdW4vD1+DqqeJHuIv4lR1qhjHpZzGA2&#10;oBQKRTmKSZlFVYUp/l6tKkZigCLV1Jp6/MfZ5/t6sl+KnRhx2Dx3dPa22q04vGo9dtXZdb46Op3L&#10;d/t6TPZfzPHNQYeRzopoiFmq21MNMYuVSqaAHSSc9RVzpvi3JXZtunrcue8jgB5pjj0d3qfcOTVt&#10;yVuYKnL5HN0MlW0VPS0VOtPLj9WMx1DSUVqako8Zj3jp4o0AAEd/biM2qlcU6JkhtxEiRItFSh4n&#10;P55r0PVZWiVBpJFwDIurVZTzYkEfU/717eUkZHSFINRZnXt8uI6ZJqrU6qo1Fza1tIvzYAfW/wDh&#10;7ccKKE11HpUqaAMdo6NL8afiV2h8mKmWq29NHsnrXH1n2u4O1M5j3rKDzRsBUYTY+LZojujccdiG&#10;claKmP63Zhp92XRGB4p7vIev+x1jn7ze/uye3YfZ9qRL7mcj+yDUjhqO0zsAaGvCMdx+Qz1eX0j8&#10;Nvjl0DDT1myuucdnt5Ii/f8AZnY0cG8d819VcM1RTVWRjmocAnkHohoo4o0WwtxzdrmWgVDoUeQ4&#10;n/V+359c+eb/AHB519wpkueat7nmtg1VgDaLeP5LCpC/m2tvMt0aGcyVciy1Ty1MgAsZG1BV+umN&#10;P0RID/ZUAe0ZkJrUZ/n0EPo4xpAWqUxThT7Pl1xKjmygWtpFvrxfmw/w90BpmuersqurBFIjH8z1&#10;HanDW1Lb1AjTe2of7zb34M3mxp0ia0eQKzR8fQ9dvTAWBQqf6Xte/wBP6/196MY4hsdOPaMCnZ3D&#10;59QZqUqpbgkf1/x/Jsbk+7rUChqR8uHSCe1dKlgtR01y0wGocahyRyQOPre3t5XYUOf5dFM1pCSc&#10;L4n2f5fPqM1ESATER6r3JIU8H9IJHAt7cMi1HkT0jfbS4LJFQjjnHUN6QG3qNubWAtY/X/Hge94o&#10;WDDj0in27Uyha1rXgBSvp1Gag1elYy63uWNr8f71b3evAaqYwOkB2ssB4duT3ZJP+D/Z6yR4mNjc&#10;Ri5HAANyR9QOOPbZlphm6VwcvxuwYJ+Wa9SUxCINaoEUAABX0sSfzYfQ/wCsfejcKOzieln9XohW&#10;VUpHwIr59N9ZRzWKxrGwA06ZFWRjcWPMiMCD7usi0qWIHRbfbVpBWGJWPkCKn9p6TmxRX4vtjYuT&#10;kgEVNSbmxom8MCRnxzTfbk61VbAeTk/049s7n3WE1GrQD9oIPT3tWbja/c3l24li0ILgKfXP+DPX&#10;W79kblquz+y8dHk62lxi9gbh+xi+7lpaSOlr6haxYj4WUlbVB5I5Ht62aBbO1ZwGcAjhXpb7qcu7&#10;1ce6fOFpE7x2r3Wpe4qtHAOaHNTUnpZbd2DWYdlaauZ3jAt4J5mhJUWNh5dALD825/PtuW4RxRY8&#10;V8x1XYuRL7b5Ve7ugacNLEj7OP8Ak6EuPDRtGjMQ4sLs92e/5X1Mbn/ePaMSEE8a9ShDy9HNFDIw&#10;Vl9TxFPl1EG3afJ7p2JhVjuuR3bimmCxrZ6ajlNbOH02NitOOR9Pe3lZYJ21YZaft4fs6d27l2G8&#10;5q5W28RDS14jeWaGv+ToXauJMjuTdGWmT112cqoYA1n00uO00cKjnhB4TYfj2kt10woCfMk9S1zC&#10;i3fMm73jIA2vStPIAUoPz49TIqeJTxpPAuQtix/Iv+APb/SJIYUahar09OneBE/QwLNYaRx6frcE&#10;/wCA91bAr0sVQAmKMR1NhiCtqDAG1rG/45A4uPbbNUUKHp5VGoHV1K5+rWb6XsdP54P+Nx7b7aim&#10;B053AHUK9d6OVNgPp9Dx/rj/AFvfqmlK9vWijUUhBXrk36SfqQAPr9f8PdePVmJNB1jjv+RquTz9&#10;ePwPrx/re7tQkAUp1RK0ro6lqVUW/N/6f6/0906Vx6EHo3z65NKqf0FzzpI+t/6f09+6caUL6ft6&#10;4vKGT6fi/I55/rc/0/Hv32Hr3jqRQCp+3rhjMrXYjL0+Qx1Q9LV0pMlPMtxz/bhdfpJBKOGQ8MPZ&#10;hBNJEolX8x5EfP8A1Y6Ndg5g3Llvc7bd9ouGjukauD8Q8wfkfn0brZG96DeFE1hHS5ijRf4jjwws&#10;eBarpAbGSlkP9OUPB9ncMyTIJEPafXiPkf8AJ10Q9sPc/bPcDbV/VWPe41HiR8Cf6Q/zDpb2/wBh&#10;+fp/vf8AX291K9Sop5dVj/zXYy3QHXDkX8fcdPf/AA8m080oP+395DfdWP8AzGa3p/0a7j/J1Fnv&#10;gR/rW8xaTns/4+vVAUgXUDwAQRfkD/bkG3vqKD2kUr1zmNcV4eVPTrja30sCDxe31H0PP1H+HvWD&#10;k9NSMHyqEU9a9ePB5IuRzf6A3+o+tj73gg0HDryqckk167dgtPMD+YJ7Wsb/ALb3FubCw/3n34Dv&#10;XHmP8PT4ZlACjJ+zrbX+Ocvk+PPRLggK3U2yvp+AuKiFr/7D3xi9xo9HuJz4DxG73P8Ax89dSOTn&#10;L8rcvMaZtI+HyUdDKSPqP6cW/H/E+wd8uhQdIUgt5dULfzZ1C949XuRxJ07GC3NyYt25S44/A1e8&#10;6fuWj/EvcIf8vcH/ABx+sY/vOqi7DypKfKaX5/hHVVjNyCbgWN7AC9/z/r+85QtA3WFs1Q1adv2d&#10;euATfUQR6efp9eQTbkk/X3rqoAUHWh+XXPWtgBe4N+L/AJPI+nFveqH8utkCh0tVvs/zdWhfyopw&#10;PkFvmP6GXp/Kcf0EWfxpF/8ADn3iP98RK+3vLzfw7wn8436yS+7YwHNm4oRRms8Y9HH59X5l7/UA&#10;/X6/4/1sQffO0LTh1mypJJPl0BXyhj8vxm+QUdgdXUm7yRzyUo1f6/U/T2bcvf8AK08pn/pJ23/V&#10;wdOxAsbkH8ULD+XWpp5v20J41JET+Pqo+pvwQffblUqQa9cpt2Ro903BCVxcyDz8nb/Z6//R1ZZa&#10;aakcoUJKEK0Y5bVq5NjcAW9yeMcOgSphFGAAY9Ow2vntxUNdlsdRK9LtTG01VnJA6J9rS1WQFLRO&#10;Iv8AOTNUVMoXSouLXPHvzGoHTBnhtmPiSEK5oDTz6X+0tibnydM4hxcqVEuuGmeRlhW8EPlaRGPq&#10;UpcEG45+ntt0JiIB8ulIVwY5I0qa1BA6sF622vur+Ax5bc1dj5/GcTQT3cNPK89DUGWSVU1KZJhG&#10;AS5sx5/JHsmeJ4xUqR8+j1fp7yaGKQkl17gy0qfQev29LTJ/G7pBdsVe4cvt7H7dalJ/hmVxtdPT&#10;QS1Ep1JDXUbVM0Fe80zG6sFK/ggD36G9dZdAfUKCo6Wz7DSFfDRkY/CPLoBMpi+qsWjU7ZCjrHRb&#10;ItLiGljGhSDDIYRGNYJ5JP1/r7Uz3ik9tNHz8+jiw5alMaI8DE0yeH7MdBFms9gqP7g4SkgWCGKU&#10;rJPTw6yojY3aC7iMi9v1G4+vtE9yGqoAoB5dCyy5fSJ4tbHTUYFfXz4dWxYPJCHa+0I1kSWJNpbc&#10;VZUUxrIrYajYSBCRpBB4HBHtiNarmtQekW4JDDdXMtAGD8MHH7eu6jc6REqHDMyEAowVbgEJ5GDf&#10;pDAe3Ut3ZlOqmft6Jby8iMMqjBKN0kv5b4Y0HyIl/wCOu8NqMwKn8rn2Q3+ji34+o/xvf2e2Z/xu&#10;YH/fY+39nRTexGLlTZXBDAzPX5dWQt+CeLfixJuT/QfXn2aChqFY9BRJNJoQPy68eRwR/sD/AE+t&#10;j/S/uoZlanHrSysCA1NNa8OPQW91iNume21cRsB1nvnT5gGi1/3cyIOq4I4BP1/Nvauzr9QoqAa+&#10;X2dBfnMs+zy6YgGGQfz/AMPVKv8AKVj0d4b05iAX4/5MBFSzKWymGvqP0aRrkOSfYTtVpuKBAaB2&#10;/wAJ6lSy/S5PvGlHdWLI4fCOr71RjDEACQYkIvbkaBxx+Bb/AGPsWgihqKZ6B0hq7EHFPs64KCJz&#10;dgCIgQDfTbyWIuP6+7n7OmVATtBr007mNtr7pJI0jbO4Tq49J/g9aQxP+0+926t48ZJ8/wA+PRPv&#10;EL/QXffgjiOtTr5IFY+o+r4pCFB3BlgSl7aBikKuf1AtITY6Sbfn6+yDcYz4d0xI0+Ift49GtgsR&#10;vNpMbsbhbQagfIUHl/k6IySG1hzqUXte4JAAC+r86v6C9vYcegp0MXhEgB4MB1jAZTwAb88DgMeb&#10;/wBbWFr+99o4nqqaSxU1B9fLrogsNfJJNuLcEji9uQCPp7sNFQDSnT2jDVbuHpjoxXx1zOI23uup&#10;myckcdXX46bHUM7FBDGkjBpUZ3I0zT6Qqkcix9tusZKE/wCDHRlZh5oCItIkpU1x/M/y6OXT7spI&#10;KuIVlPFNRyzKZYeLxAMf3qZ19cboD9DweAb/AF9sTFM1+HpVGjONOqh+2n8+oSddNnOwdqbnxEyV&#10;VQd5beqI6iFnmxmViTJQaKeSeQgY7JeL0Kj6Udxp4Jv7U+EJoqxnGPToq+ieykEoQigJYE/FUcR8&#10;vt6OrKzrmceHVom/i9aDDIGRldYqpWRg3KvGOP8Aafp7yo+6shX3Osg60P0zig4+XWNfvmA/J8rq&#10;9R44z+2vSiuWuXYkqQCbnjm4K/1sRz76r6AKBRx9esL2nUIaEFx+zpj3Btam3KKWoinSgz2OkEuN&#10;yUin7Z2sR9tklXloZENg/JS4PuG/dz2f2X3M2eaO4hEW8RqTFKvxAjgPmK+X8+pT9r/cnceR90tn&#10;nbxNlZqOhzpDYYqPWn7OkUcy2PrJsVm6U0VfASs4kPodWHpmgcXWSIgXVgfoffKTmzlLmDkne7nZ&#10;N7hZJ0J0kiiuo4Mp4GvmOI6z1sZNq5l26PdtpuY5bGQYPoaVII8iP59Ar2Zl6CeoFPj5NXjj0GVA&#10;LvNITcRm19CqeW/2A9hmYkxpjPQekQRXLxg5HoD/AKh0CtayvIiAgCJPWSBdibFizHggkgf6/tI6&#10;qQA1adP+IWrpXpV9XZinoN5VGYeGKqXbeCy9ZSiWzRfxKejkpKOdVIOtoHkLcXIIFveowHuYF/BU&#10;f6h0dQRFNn3CaQEPKAg6BDbOcqqSYyrMyvm4aihmkW4kkjrKwNUKoW4S7Xuw+o/PutyR487rUENw&#10;6N9ohbRb2qUJotAa5/Po12+Y8nnO+dg7cRG/h1Xj9q1m2oUitHHBUUkcdfLIsaAvMlZCxJF2sR9f&#10;au/bRtm3EYVuJ8ySa/s6RbBATuu9SyTAywuw0/0aVHHoxmCqk2x2vVV1AoVcdlnoqjUL/toqI9wf&#10;pdvpf6+1UyCsDOO5QpHWrDw5ILrw3A8XUPkCfL/Z6S00dTt7cfYWEosy1FXbi33QZGhrjFHUQx02&#10;Xp2qfupoiyGJ6WJ2Vkubr7W3UizXAu6VdkAI8qjHSHbraVdujsoZQXiZwxpXzr1DhoM8+zt25cbi&#10;zFfRbayVFHDEn29PCpaY001aTFCfFGaY2UEk+q31590SLxXYRkCQLqpWladWuwLVbKcNSWV9OBX9&#10;vy6Um1dk1mYqqKGp3TuKkpKinfI5aemyUqVFUZAgoqWmMrvDTxhR+7JpMhI4PtMj6graPPpYQgEw&#10;lomnhjz9ejl/y98lgNs/OTpd94b0yWB2JQZjfOLrdxZXMT0eKxu4dy7Kzm29rDMZOaZaXHY58rXR&#10;o87skKMwZyBc+y/fisH0DpGxgW4QvQaio9aDOOhHy2Hu+XudYoXik3WSwHgIaaZWVqsh1HiB5ZJH&#10;AdbIXw3+XMnXvSx6a+ZLfHnqHsfYVHkOqNv7A647d2NvCsrescZ95T0XYsbbTye6M9i90b8kn/yk&#10;TRU8Qh0FUJZx781jO2/TLy8bi+252DxyaHBLMK6XV9AOg4xUV4EgV6Q3Me37xy9tN++23FruJiAu&#10;o3UKsMyGmiGQAKUKhWH4slTjJPVtD5ldDUW0kz1BWRtj8RnMJiNtYnBz9oblo8zT0KOjQ5HMxdep&#10;M0uGVIWggSOalEzMEUE8LZ9i5iaea2fapg2gksVjBBPoPEoF4g5rTosa4sFWEz3EfiNVSrtGpoMA&#10;j1Pz6SO/Pn18dtn7Vqs7mewYevM7DlcphetsZ23iu6MD1pmM1W07S1sO7t05Dr6CnzRinZpZaKiR&#10;ammiTSJVuzBVb7NvbuBebPL9IqgzPEsbShR8JRQ+CPJmND6dIJ7eSa3kj2jcLW5v2QgRNLGtBxzQ&#10;hiR/Rz8/XWE/mHdp7a7R6h656iwvcnV3eHa9F8h+5Plb3/u/ozb+Yx/TEWe7DwkG0tjbA2nuDP0O&#10;Oq8/mtv7bi11ZCOsKKEdzI1gLILpETmGcxyxWlxaJa2yTkGYIlCZJAKgVI4imceXQWvNoaHd+Vlt&#10;bR4rGxiY3Wpg5eeQZMdAKKGJoprRaU6qewnT2P3VTyU9JAcbM7qlWWiJvIp1iSTStyI25JHOkn2D&#10;lQE6Zq4/1fn0MJdcelomDL9uB/qHRq+pepKXaMUc9FUDFZSnldWqqM+enqImUK4mgnupSQf2CBb8&#10;e9iDW2l0LIM449Xkum0LpTXERRkOV+3padh7Jx0+2qtoZVonWQZGShooI4KPJzQEyv5IE0rE8iKx&#10;uoF72I59mtsVLKzqagUDHiPt6ILuuoC3FFBPaR2/kOqJu3sTBt3fuXwiSKgqsjNJjoYkZjHSVVQp&#10;hqJERXanpIjME8khSO/Gq/Hsp3LbbtrqtrbvKGWo0ipNONB59GGxObmAxyyqDGaEntUZ+fmejm9b&#10;bV/ge3dpYKmV5Ymq03VXiyoGejU0mIWedf3BA0jyy6RweL+yuzjajP4dScGvHj6HOOjy5AjuUVZa&#10;ogxXyPR2cbtLK78jp2lTaePggjRDnMvtjHZJKdVYakxe31Rf4lMifpnrnSENyFY+zmGUJojOpk9K&#10;n/DnornsUbxJ5GYTnODSp9R1yq/j1i62r04zHiSeWfVWdlbvgpX3BSRpcVD7I2jhVosXQStHdIZ6&#10;m6RarqptyZL4RDKCp1/gXKg/0mOfy8+i1ZJiw8V3jhT0wWP2/wAuoe1/jZgt5djbbwWzOs59z0NB&#10;HlKykxVfUxtkt85TFIkmX3Ru7IVMlGlXiMUGEdNTO6UrSEsyvYD2u2/ZL3d7mPb4Zo0nqAXYEKqn&#10;yHr/AIfy6Ptihnujd3UaaQq0GexQeJofNvXjXo5jdB/IB0rDL1pnMXRvDHTUVHgJcBNVY7DwJ44q&#10;XFwQV8dPHUzxklpFASJTaNbj2Px7S7jGQtvvlg7L5FmXP5rx9OmLm1PcZxKRXJpWv+x9nXk6q39t&#10;nFJTL1Nv7E4mFbvUptqtnx7VR9Uj1VfSNWCsr3JLSO7M5vcn8ey659teZ0lEeu2luDwCTpX8gadF&#10;Uk9ulYhcBF8hRh/k6DLccJeCqpMnjqtZ4VbwUNfQZCmllcAreCmqIoFdogbs2k2/J9lG4cs8xbCq&#10;ybptssUZagc0Kk+lRUdMyvb3Ks0MyvT0OQfmDkdArkutuwslRRSYzcdZhMeqlaTbZp6Q460koebI&#10;VbVKvPDGT9US8ko49N7+w40ME8sr+GRKeLV4/Lhw6cSeeJI1DKRSgqKkdZafrXuHH5VMhF2Pi8oj&#10;07okWa27AaeC8VmjpYqSpR8dEqqEEiepYyQDf2mFjZspGpw1fI8f29L/AK2VIWEkAYnzyKH5dF73&#10;/wBXd95IHJ4rdO3twpLFXS1mBx7VWFzMEUTXngopsgXoBBOhsrBw+lrfX3drSFuxJyrjyYY/aOHR&#10;WbowSxPJA7QEfgIJX8jQkfZ0GnXW1cziq+vmy+HzWIzVZRvQPDPBJNPKmQkvkq6F4fKsdFSUKfaw&#10;kMdbSMzNcAe0PgyJIUZ1J+R6PrS6idNVvOpRsEMP89M9WU7R3PRVOCpIkpmo/tKeGjWnsg8cFLCk&#10;Ub8WK3jWwv8A093jE0Q0O1e6vnkelem72L9XxCVcH55HQJfIH5KbL6M2ZDPma+f+8e8cjFidpYqk&#10;pkqKqRllDT5euSWWL7bEwIhDSWLMSNIPt5rmKLXczNS3Slft9Oi+YveTwbfCFFw4Ld3AKPMn1pwH&#10;n0Qfpuk3D3tvzdO6qVcjWY6KvqNs7cnSpZ4YslUNG2Wy7tZgqRVFSqEf2IIZD9SPaOa/W8kCRAHT&#10;xNcD0FPX59GdlZDb7RnbsMgPlWqj5HOT59WG7xw+Cp+sIdrYSoNZj9k4mPEUtctg9e9EhSrr5Ixw&#10;j1tZrkI/owH49me3O0J8NtP6hyP9X/FdEG7u97Obwu1QABmuBw/1DqvHJ0z1clRhJIBLUVclP9rE&#10;gvMKuQ/smE8tZySCLW49km52razGKGlfzHl0ujkdo2mjAFKcBnhngP29BW6yUs0lNKPHLDI6PqVl&#10;YvESj+luTyD7BM6NA7IVNR0tgnaZQ6io/l0o8XUNIyXuBfSGa5XklSWBI0gsf9h7Z1BVqeHVZIRI&#10;e7Dfb0ItFVCMGIm6lbSgW1GNtIYBT+nQ19X+v7VK4YCpHWpCRCwCFiBx6xU1UI3lW9xG7GJRZlCl&#10;uBGOOPyPrwPemrJJUZ6ZgjBQkltfyNMfZ0ZXqDc0Yp6zCu6pIwNdRsWCcMQtXEHYqGPpB03J+pA9&#10;p2IDEk0XpcsXZUtUr/qHQuy7mxcDvHU5Skicu1lDSSXjClTJZFIDhhb6/Tke2HvLZDQyio6ZLxlg&#10;CRq+3prn3tjIkCRvJMdK6fFT6BI6kH6ysp0GxP4Htg7vbqCiFiSemHuED6dY0/6sdNcnYNWJGFJS&#10;xaSCPJUIGcB/qAqWC3A4P5/PtmS/LVCgAD59akuGTISsfr1Bl37uKTWVqEptK6VaOmjJHIWyu+u+&#10;kfXgC3tI13csaCSqnpr6tmWvhr/OvSC3hmquPb+WytRV1tblKum/hUFRJWVUUyUkkhaSKF4HiCLq&#10;YsBYFT/rD2c7WUdy1ygZAOBz0o+ou4YK20gV2pU0yB606pp726Z3RncvVbmr9/UuZSSOkx5nyaZK&#10;vzXgxy+Cjoamqlnm80mPp9MdtfojAHswuXgWJHjiIj9AOlthclPGjkTvJBJB4/Mj59F8Tp+sUeA7&#10;gxzMVZx/uNqXDBLEjUkli+n/AGAPsucgjxEqOjIzL4esg06a6/qHJilqKiirYcjVQoGjoI6f7eSp&#10;AIGiNpZCmpVueSCxFvfkkcDSwP29MGaQCgiNOkPLsTe0aqV2xlWK39Xjj9NvoFBe3FuP6+2GUEvU&#10;nBx8+nNSg0LUPUebZW8Uhaar25kYoYiZHlYRjSnHrIDs1h+fp7uiodOmTPVo3TXQGvUzEHcu36uC&#10;qo6eeJ4yY2dGju6SqDJHINRvG6/1+nH9PbnchDLQ0Na9KA6QluwkN0MOA3LuOfI01RhvvIMkSEji&#10;pyhqNUilJl0XC1EMiXEin0uhIIsfa9bhnFWZQ/kenUZf7NVJB+XRo5sDk831bl8zuDp3ekG3ZNu5&#10;ajes2jhKiros5WyQSPha1cWXlrMIlLk4o5GqoYmpRGjWAv7MLO41AxSMsj+dSK/YB0xepaRRF3Yq&#10;tBQEdoP2+X59V0Q7dzVQkXjx9Q7tpDSmBkjDADyG8mnTof6D8fT6+yO6RopnDKVzw4Y6SQyRlQzy&#10;dh4U9Py49Pg68zA0z1b00XnD/QlzHxcCWwCWY/S1/bb1darUCmQeruwcEROfzr0LPQ2Jo8JuWq3V&#10;lMHhNwUO3IoquWfcMdRNQ0FaZAKOmoKCKaOOozdeyaY2lDrAmqTTcA+0YdxwbpHu88VpZeCZGW6l&#10;wgXicZJxgdHo3j8sey8hTY3Fw43ZkTVSxZnIBcJPNHS0pjanwWJUPW3daaFPJY/7Tf6n376u4Gor&#10;IdPUaWeyWwuJ7yaMswqASck+Zx0L/RW/M9u3H57K5j7Na2PcNJR/7j6NaKmNNR4imWLTAHk9Qdm1&#10;G/0PtXaTySlw9fz6Mn26G20PAtCckVr/AMV0c6kyjT0sbGxYoDKSp9PH9SB9D+f6+zOMkjTToP3S&#10;uk7uY6n8+hK6b6tznefamyuq8FHUeXd2ReTOZCK6/wAB2VjGjqt1bhqZlsIIqLHAxRG4MlRMijn3&#10;ejJ3M3Dh1Gfu17g2/IPIu776dKXwj8OBScvKwoCB56K6ieGOtsDZuAwe2dv4Pa22MbTYfau2sbS4&#10;Tb+JooEp6WhxtDEKeDRCoAapqFXyTSH1ySMxYk+6Fn/ESW9euRUd3c7te3W638rSXU8jMzNksSa1&#10;NfOv59K6alMMZexY6gAoQkH+t9Nz/T3rUQc8OjKW1aJPEZeNOAJ6jxTKr+OQqNXK6hySPxa4Nvdc&#10;fn0jjnXxCkjYJxUUP2dSpUBT0Bfrcc8nj/D/AIn3quc9K2UeHVCK1+w9RlY20lVLg2AtYH/E+7fn&#10;jphXJ1JpHiDrtlkkDXiUqLarcaCBwBc88c+/VpgtjrdHap8FSoGfl1x8COjqwJYcre1iOD/gPV/t&#10;/fg2nIOOm/p4ZFdGXjkdN8kQBIWP6XB5+n5/1vz7c1A0IOSOi2aBFcgQ/pkY9OsHg1oNTEG5UAW0&#10;gf2R9OSR/tz7r4p9Ok/gBkXWxBBoB8vn6n59RzR8kAXAPPFvx/T3oSZyOkzWuWCio6zx0BIUKEVi&#10;L/pLfk20/QfT3osW8z0rgsjRNEYBPEkdczSNGArnSxFtQTkqf9jwP9790pXzr08bdotKuKP6geXX&#10;cdPZCCFYEkkBeOOF+ouCB73kmpPVYogAVKArXNB1jajI1EBXJudJVvqQPp/r/wBPfsgADrxtTVna&#10;PUDwx0z0MCruXCs9wXy+KAZDZ1JroFsv0sR+Pz7tcsGspRitOmeXLdF5y2R3i7jcLnhTPQi7spID&#10;2RvwyKgC7hdgXbRe9HSXa5IMjK3+F7e/WySmCMRqx4jAJ8+pI5/2wXXuPvqJFrkATGT+AU4dPeNw&#10;OSyemHG4nK5M34/huNrKnVxb9UUJVuT9b29qxt9841/TMF/pUH+E9HO18j8wbmFgstiuJhUU0IxP&#10;7adLqk6m7MqArU3X25yhuw8uOMXpP0/z0iWHvx29x8d5Ap+bjHUhWXsj7nzKhtuSL0pxzG3UTGde&#10;b9wPamwMjuPZOfw2DpazKrPlKykEeOhrJ8XPFQwyVMbuqyTSEhRYFjwOfdJ7ErayMl1E51CoVgce&#10;tPTqm3+0/uFyzz1y7u/MPKdxbbKhYGRlIVXK0UHzBPljrLDjcjjVlkyWKy2O8tbkZlauoKyAOs1b&#10;PIkpeSDSVZGBFz9PbS7derDEUiqKVwK+XoDUdJ902DebS/vri72i6jheVmVjG4WlcEGnA+R8+pEL&#10;IfVG6PG17slyRb/EcWIPtOQ6kh1IceoI/wAPRNoMbVUip9eI6c4GUmysODa+n6qPpzb2ywalSDT7&#10;enVIY1BFeFePUwHUVub6W4Fh9f8AYWuP+I90rSopx+fTmW4GoHy6li5sAR/sD+b/APE+6/4enSDS&#10;i065Dg24sOLf1/2P+v7314BlNKYHXTglv9T9LgfRb2/3g+9decUJLL+zrkoK/T6cWv8AT/DkfX3v&#10;qyqVAoPPz641DskdtQNzyPz/AMa/w9++zq8rMqAaqknppeT1i5K8hT/UN/hzyD+PwfagBSKgYPSI&#10;j19egu3d2Lmdu5eKixtLQ1VIAv3bVI9RDWASIEqeSOTfj2/b2scitqajdAXmznG55dvLe3tbZJFN&#10;NdTSg8+l7js1DmaOlydOixhlUyRI2sRyW5Aa5YLq/wBjb8+2ghQaGc0NR0Mtr3SHdbKG8hACsMiv&#10;Sxw+UrMVkKPL42ZoK2kcSQyrfT9R5IZV4EkUg4ZT9Qffop5LWTtAK+YPmP8AVw6F/LPMO5cs7va7&#10;xtMrLcxmuDQMP4W9QeHRhaz5B9Sbcw+OyvYW+tudeS5CSSmWn3JVTUkEtbCgaaOiqxBJBMrA6lW+&#10;sL+PY22PZt65muPpOXNouL65C6tEQDOB81rXHqOuivt/7p8sc67bau+621ruxWjwyyLGdQ46dZFf&#10;UAHqt7+Y7330d2h0ltDbPXHa2zt8bjoO0sZm6jDbdr5aythxEWBzNNU5CRDBGkdNTyyRqzFgCzgC&#10;5vbKb7uHt17gcv8Aula73vvJt/Z7Qu3zo00yaEDMBpWtcljwAzjou97d52M+3G92g3uze7mKBI45&#10;Ud2IYE0Ckn7fTqlWQE+q50k/p/AueSfwOffRNDSgPEDj1z8lXGGP2enXEgMSeATxzyD/AIg/g8e9&#10;1IAFemrdHcM1AB8+uOi36jpt/UHkf1v72W4Yqer+HQkFwP29e0aklQKCzxyIoY2B1oVH+Nufr78D&#10;RgxJwRXraq1G0r3D14dbA/RPz6+K2zekOpdobp7Cy2N3NtXYGAwGdxceytx1b0OTxlN4KmD7mGja&#10;lqArjh43dGWxB5sOaPP/AN3j3f3Xnvm/ddq5VWfbLrcJZYpPqIQHSQ1BoW1DHEEAg466H8je5Ht6&#10;vKuxQ3XOVlb3cVsiPHKSjKyihFCK/n0I838yr4dRgkb83bN/yw683G2r+tgYV49hpfuxe9zU/wCQ&#10;rAPtuof8/Qlf3N9tErr5+2+g/pH/ADdVRfP75BdW/InsjYe5Oqshm8piNt7BqNvZaqzWCq9vsMnJ&#10;n6jIQQ00FbaapQUst2cDQhIFybgZX/do9redvbW25sHOFhBby3s0TRKkqSmiKwYtoJC5IpWhPpjr&#10;HT7wPOvJ3M+0bFtnLe+x308MzO5jDaVUjHcQBUn8Ir8+iF3BJtwC30P9foQf8B/X3lOR25Ir1imz&#10;ZIpQV4ef+odcjqH+P+PJF+P97HvYp58T1uRXoFYkr165uCPqD/Qf70Pz78RQU6omqOTC/wCHo3vw&#10;v+Q+0/jV21lt+71wm5c7hMrsLLbUFNtSGhqMlBkKuvoK2nnmhrqmkiajZKZ0ZlcsjEHSRx7gz349&#10;s9690uULLYuXr21h3CC/jnrcFlRkVXUgMobuyCARQ5FQepm9ludeX+Teari/5iMyWklsYtaKXKsW&#10;rVlGdNPMZ6szl/m1dDi/h6t7jm441RbYgDf4evJ/Xn3iev3PPcwircw7IP8Am5Kf+fOsq29+PalQ&#10;Kb7dH7LaQ/5Ogt7c/mh9Ub+6w7G2Bieo+06au3zsvP7Uo6/I5Da0VHQVOYoXpaetq0jq3m+2ppWD&#10;toV2ZVsBcg+zfZfuf8/2u8bRf3XNWzrBbXcUrafGZiqMGIA08SAQASM54dNy/eB9r7aOeS3vb6ef&#10;w2CoLcrqJFAAWIAB9TSnVKhHjSONnDMiIjNYgMVAXXY/Qtb30ORSaAenWBu63ENze31ysTKksxcA&#10;5oGYny8806//0qP9u/DTe0zLUbnydBgKeSMzIZZqc5GnIlCWyNDO/khWVCXQAs2nkgXHuVCLUqCs&#10;rk+gFOgM3iJTxlUegAqP29C1g/jXsPGNMkmVzGWlAEdWuOyZixWRSP8AcSPIin8KSjWNYiBkVD+d&#10;X0cQxqaCMH/THqjwzuqDwVLE4rXH2V/zdYMritpbQlWKhiqYH1vEBFkZJKOFl4MK07U95bgWGtrr&#10;x9fr7RvNorUAAHodwcuXQigXw8lQTThTp2xe+56/rbs2lx6Q418Fj9t52DzVsJq8h9llxT18cauY&#10;Xk+3panUscKswGok/T2VXVyJWBHkPTo9k2w2R2y5B1qHApT4fn9nRYdwdhZDIKtJW108tJHKZFgM&#10;heLXYKrqrOWZ1H6QeP8AY+y5QxPmK9DN6FAZnTTxAA6DjLbpaN5ISzMGClTGtyNQGhQsYZyzAgcX&#10;PPv0kVRpBY19Mfz6SjdE1kKBRcefT51DtLP9rbzocdQ0sybaxlfSV28Ms8U0VBj8NDOJqiikmkSM&#10;TZHK+LwQwITISxJAUE+7pbEJQVPRPf8AMn02uaQ/pjAIPmeGPP5ny6tfrMhLOXjhAhpgwFPTx6Ui&#10;pqdFEcECBRbRDCAigcC3s2igKipXvpj/AIrqOLre5p5D4b1rWvTZcEuXvYj6E8aghPI+t0A4t/sf&#10;amGMqwBFT5n/AGOim5vp/DI1UNOPy6VH8t5nbB/ICT623ntOJdQIvoo8wWVpL+pkvf8Apz79aLpv&#10;rklSX0U/LoUTuU5V2Uu5NXcgDNOrHNRuL/1/PNr3t9fZtUNTSc9BUtrNScV66awsfSoYE/Xi/I/H&#10;0PuhEiA9UkBr+nIdPQVd4wtP0l3FECo19X76AbkhGG269wwAvqPp9qLQabiNwanoMc16l2efSzBj&#10;TyHrw/Pql3+UmFfune02ouH6DrpGRSXCO2Xwhdtd7uXU83t7DFvjcxQkUdv59S5bMy8oXKMcFoTU&#10;08lGOr7ImIiga/AjUBRYWXSLBebepfYqVxkH+fQJmAVySaD5de1aqn1em0ShQo4uWJNyPoSPdtQO&#10;AemU0OzgNU+hHDpn3Y2jaO7WsbJtfcTMLD9P8GrQeLi1r/6/59v26g3EdeinfH1WFygx2/Z+XWpx&#10;8kdX+irqmNZClO2bzJQllYalxUBvp+tv6/63+PsM7kp8O6LOT+qf8PDo6tRqv9pjYDUbMZH2Dz6I&#10;48LMFI9bA3AvpJubekfUagOBb2R0UkgDHQyCAADhj59dK11KchrjkA8WvcED8gj8e9aR6Y61TgKC&#10;vqePXNI7etnABDaSbckAEiwHDfgfj3Xi2U6bAoSGU1r5dcqOuFHkaSsIZ1p6mGcx+oeTxursupOV&#10;Z1BFx9PfpEZkZF8/n1uKYxn4zoB6M1t3sfau6srjcFTLncRl8vX0uMxhlX+JYyeqqJFip6aSUFMj&#10;CZZSFDWdR+faAJNClZI6qPn0aRyiVgUkqtOFKHo8/WnVm89q7gxm5qreW3kxGCydLW5XH42prqys&#10;qpKKYTRYmqxtXR06CaeeIL+96U5ZbkA+1CQNIV01UsK4/wA3Tc2821nG+qHU5BA1HH5UJ6HvJb+x&#10;24eycRj6v7Wl3Ln4cpuNMRj4HNPTYrHU4pJq6fl0hWpnAVSSTLJqawAv7y8+6iJH9zLVmPatu1OA&#10;NQR1jJ72xSTcnXzRcBKC3oAfIdLlASRpJHPBIvb86RyLH/effVdVGkllz/h6wh0oqLrQavl1MQ2b&#10;m/1BGonk2vcH8ce66K8PT5Y+3rVvcuXZdFBSlem/dO06DeuKNNOyUuSotT4/J2HkicrpSCYqf3KS&#10;VyAym9vqPcOe63tLsPuRtM1pfWwXcVQ+FMPiVqevGlf29S97f+627clXCxxOX22TtaPiKHzA8mHr&#10;0RHeuJzWA3BUYrNUzQVlKB6WJMcyG5SopZCFEkUtuDzxx75U8+8g77yDvM2z71AQanw5ADpkUenz&#10;+XWXey7/AGO/Wabjt8utXHdnIPp0H1XHM1HkaqnBY0tNNVSsQQYaeIATTljwqws4uOTf6e46aOQy&#10;EKxJAr0K4kQxoxcUJp/Prl1MZ6qbeawoZpqDaOQzEUSgl5hjZoZ6nQpBJQ0zNe30HJ/Pvdq+m6RC&#10;Pi/1Y9ej69ZP3TKCDpDDPCnQbVlLFjqigaOUaZMxULQmOwjNJeOoDA3P9icBQOOOfdL06XmoDp+f&#10;Sna5nSayShHaK5zXy+3o6vyByM9DtbrTfe2ci+G3NtZMaMVkKVDFWamSKSCjFYLg3kQnxkkFT9PZ&#10;sjRXOxtDOAdNCpoDken+fonkn+h5tmuraOsc3a6nIYU9Pl/h6cKHs2PdU9bvNvtoa/cUePrK+no1&#10;ZYYapKdEq28TMzwyNUqWk5sWJPtDHdyMsXjMCFFK+dPL9nSq7to7MyrCGELMWAPAV8v9joOdx7ve&#10;bfk8/wBzGS0NNoCSSvN5YqdkjaZSSAVBNm/pYe3riY/olJKJ59MbcrQxSKQQWNa16G7q7OR53Fbq&#10;2VWVTRxbjxstVEtwElydKSaYSEAs4VwPrYE29uWtwsV5G7N2MCupRUivrXpfucXibcs1qC88DB6f&#10;ZxH2noQdmZow7YzUdSrJlMc6YuSM6WkBgQxqykX0rcXt/U+3U7J5IyKx8R/xR4dJryYzxWk9qR4k&#10;pyDih8wR/LoV+qchhsbUbiw+co3rajLYyR5ccsME0lVRPGfMs8NSGSSnAI8lgeCfb8Lul1bXC8K+&#10;fD9nn1a4jrtj+GdFyh4g0KnypThX+XQz/Cf5+9h/Amg772N8Z+memKHP937u27uc9zbmwq1mW2JT&#10;7cpTj8hgcbtigxsB3K1bdpad6vIw0tJM7t4ncg+29126O832Tc729ne2Mar4IOkKVFKqa0AOC2M0&#10;HQiG7fW8rbDtN9ZlHtPE1S1r9RrYGsgNaMoGkNx0/lQ8FD/N4/mN7jqKiNe/dt42g/h8NKv8G6c2&#10;bTTweKNo/uKeoqzVPT5CSJyGkVbX9WnVZvfotu2QE129nqc6pWH8h5dFDX1guvwtmQOKUOsmlOHl&#10;XpHfIT5sfIz5R7J6x2J3dndsZ3EdW1GSyOMy2Iwk+O3DvDPZKnfHpuDe1RNVzUZq8Zi5mp4IaCGC&#10;ElmeTWxv7M9sRNni3RbCq/VqFbUa6VBrRPz8z0Ht3tds3jc7HdP3eLeW21aFRjoBZQrNwqSQBxNB&#10;5dFCkwpZxVHSoJtd0DIQbg2XTo4v9Lce22BYg6Cf8PT6s1XDEU/l/P16ccNhKWGQNTwgSaj5DGuh&#10;XJBux5AGscH34qjfhFafb1t3dqQoKr+z9p9OhQxtNUxRqtPTxxIbalaNbv8AnUCbG9+GJ+vvca0X&#10;L1/ydXUKiiPNfka9N+4Nv5nJY+rWjyeOommgmheCqgNQWR0bU0IjDDVc/W4t9Pb8RV5AdJwa1HA+&#10;n2dFm4v2vSLVjzJBH2f5+hn+GPdXV3QvxZ71w+4uiegewc92a3bFJvLem/aNqrLZ6k2Ts+kqNl7Z&#10;3GklNUV02JrM3WJDi6Kikp4lmiaaa59XsJi33ROcGuY9znKIy6QPwDzpmmf+L6FfM8+zblyVtm2i&#10;x8Ii2yAwGuQ1/ULDOrgTUnIx1XN0jgIa3E1dXLDTur1MGM8caa0SPFUyQSQQNJqkgo46h5Aik8oB&#10;9SL+xBuF2Lvd7qcLRqn5D7SOFSRx+fRTYwDbtr22yeRpwI17myxxxY+fp+XRr8bi6SlgjhWHwxqA&#10;NEfpFgpA9IAstrfk+3YSDUk9vy6dlUVPhju86npUU37EIS7WsAbtfgfRdRJJCgfn6/T25HEgYnyr&#10;UdMSI8zU1Cn2dNdP2BvbqHsPr7tXYmAxu759oZP7vJ7MzGaqcJgt3Y1ZVkqdt7hrKCjrq6PA5REC&#10;z+GNm9IA9u3JupLR47PdGtbmopIo1MKcQBUcfPre3Xtvt01zFuu0/VbZLCUpqoUc/Cy+pXyrXo0O&#10;N/mcdwZKYpuT4RfFjI4etzGTy2Zxm2OxexdiZCtfKSyNHTfdVcdSZqbGCRRHCpgjdowzaVJHtN9R&#10;zEg1Qc33BkA/GurP7cdXtouUGZDcWu4JTzSRWpXz0k/yr0IH/DhHWj7kqd25v+XZ2hjBS0MOIodx&#10;7L+UeFqEosIiq1Rq2vmaiDbdQ7SoXS4YlrXJPtSu786RJFo5nt5HB1d8ZBr/AKYLX5dWFpyzJHcR&#10;x7/uNvrPw+DrFBwzWo+YBHRau0/kuPkZveqym2+rt19X9YbSi+12LRdhNQVe/MrUZGGliy1dubMY&#10;Zn2/WySzwM9NHRllhiIBJJ4Eu583b1e7Lb7VuNxHNI7a5NBOnAwFrkfMmhPp0GLTYorTcb3cU3eW&#10;411VEIpRfMtUVJ/kOg4rcpHE8iXErR/5wa9QRxa4ZgW1Mv5H49hfxMKSjBSB8/LozZSWc0NR69Ju&#10;vz8cVLWuNRbwSp6GILWUngtwOP8AeP6+7DwxIruc+Xy68/iPFwNB0X3Kb6hwuGyuVmkEq0dNNKwE&#10;oUyTBWMIjNiVQPpuf6A+6a4mmOaJUVr/AD6bnYLCWiw1ABQeZ9QePQJdQ1u56urwfZObfIRVeYp9&#10;y1kq1aVcFE2Hqp0osPSUtPUhA0DvG8upRZzZgT7Lp2SeWbSAEDClPl0b26/R2zWzkPcSKCTigr6D&#10;yPQ353f32GHyGSqmjh8ELM7RlYo2OkqgsoUuWNr88Dn28JAhUEE/aektxE0MYJjYj9p6on7x3d/p&#10;H7TeplnenSiFXHSyTz1Nc8te6utKqK0j8K62VU0oAR7D283TSuIUygNSBgfn5E9LNhgdkmnn0lmw&#10;BXiPtPD8urHOkq7MdY9O7c62xG5kxMbiqye4lxxozkq7JZJlqsklXXvEamGlMziNgrrqsb8e/bQ0&#10;UQmmr+o54n/AOlm6+LO0MZiIgjAFOINPn/m6E7B9kvSbP3jFWRmqxcGPklSv+44M89XFR0tFTxlN&#10;dXU1c8lo1U3uRYH2dW8p+ojkD1IPRTeW4lt4YFjo+sUpjjxr0k5tuZPbHcPRT5ihMdZuusw+bqcA&#10;0V6qKkjr2gp4p4LDXV1KoSE4+nPHv25xmXbzdkYD6QfXhXrW0xsdzvbZpwY0hJOn1pT9nQZ92YKL&#10;G753FVUMIipv43kKeSEqbwTJOwTWBwrmPg2NiwP49knMVoQLe6oRVADj9h6RcugQx3FnLOSQxZa0&#10;9eHQXUkzxkhHKhrjUL35AuF/pe/sJCQBMmrDy6NJUfxQwJP+DpTR172UKXvYapT6nY3Kkcjgn/ev&#10;dqCnT5117aU6dllZXOu9niRjxY6rX/AsAo/1vd6+lf8AB01p8NtQoCfn0pcHlXpJaWcObQyJIVDW&#10;YoGsVRiwtdW/1vemAkjdCMkU6pJCzSCQNUH7afsHRjqaJ6oK9MLROgdCxA4YBls4uAQG+lvYHmie&#10;GR1du4Hz6aNmxcyNGP29eqaZ6df12PIUNpa7X/S1gB9f9h+fe49C5Oc9JXtGWUMFqT+zqKtLXzqS&#10;kWtBbVYm6Ek3sym7A/X/AGPtVqU4D0PTjwM5ARKCta1/ydZ1oMtrRHhkQabhGX1XayqilidYP1/r&#10;f26sRFNNTX5/6qdOJYlQXbL+Rz0tpeoGzuzH3Nu6ali2XE9Q1RSwbno8TunK1cXBjx+JpxUZOSmj&#10;Fw0mmNT+HFvYr2lI2tvCeVVk9Cf8B6ZmE8UquIHI+SkjoiXygz2W3xFsinl2zjts7T6+xOQ2lsPG&#10;YzaWP2nSRYarrEyNQ+TbHR+bcGYqalRJLX1cs9VKD+rTx7UTARwm3SbUmqvGv/FDp+Mp9Y934ZWW&#10;RQDgrw+XRNYMBI1WIZQkSgP6h/bNvopA+ig/09lsiUK4PRo0iMCQuepB2wysbkeOzEN9X0qQdRbg&#10;Dg/7G/vejUpFaZ6s0wYKqqR1w/u299MYL3vcFydIuWQA24BH+HtspRgGOP8AV69NMQCcZp1ybabI&#10;tRE6XjqUeKTSBKQsi6ZAAePpyP8AEc+3VUgUFKetenBKyoAB0UjLYuoxWUrsbU6vLj6uamZWsGsh&#10;Jhcn8+WBwfpb35gRIAQcjPStZGdAymq06Nf0NsPqw0m3s7ufD57c+SrEjqHMW5ZttYbCVSTui0hh&#10;o6aSfL05UaZdcqeRrqthz7TuxCv2qAGpwP7eje3SNgum4P7Bx+fVq+0tx0MeZkrJcpi8PUS0i0lK&#10;aKvgxq01HTRrDTQ0UX3Aamp6SJVVVvewIN7n20NKMCuR08i+K7JMNY8xxB+X2dFx+UvRG3M5iq3t&#10;vZMMVHmaekkrd4YXGxxLjst9u6pLm6elp9MePyEsJ80ojHimsWsrXJNkn+qjEbDVMOB86eh+XQZv&#10;drbb5pZLbutyalP4a/w/4Oq4jjZMgYsdSRtLNPMsNOgABeSUKKci4LABxc/iwJvb2kcOrMQRq4U/&#10;z9MC4itx4svaq5NfT06MBg4MfkocNhfsMXHtnEKSZ6fHU0EwrkjU5jIzSxIZq6qraqIoGlZrCwWw&#10;49l8iMrEVoegnubNdGe88VjOT20Pl5DqDNS/dZCtrJKdFkq6oQsFijMaQRqEp40AQaVSNV4/HvQQ&#10;oAo/1V6pCFEEaoM8T9vn0abpelFDga9WiQCTNyyOLAMWNPAl9SqDbjg2/HswtFoHYjPDpyWjBKZ6&#10;NBjaynpaWeaqmUUlNE807tfSkSep+AHaTSfooF2JFhc+zGIMWx6dE+4yxIGaVlREBJY8AAK59BTj&#10;Xy62EPgD8d6rpzrxuwd345qPtfu2kxtYcbPGRXbH61gP3e3drsrAPSZLOGQZDIqLeto0b9Ht4KH1&#10;SE9owCfPrj995D3ff3B51TatqnJ5dspDDCq8HYf2k2P4zhR5KB69WdmuocJFTRVLhKh7AxFSTZQC&#10;XZwCg+v9bn2yquwJUE06ieW+sdmigS5YLK3AEfzJ6UdFXU9bHqgfVwL2azC/+tzYj/b+2SaECmeh&#10;Vt2421/EwjfUCPX/AAenTHXwslSrCwXk82LG/BC25uL/AO29uA1XHCvRBucLx3KECig+eT050i64&#10;LFWVr8tbSLD6W/HH+391alag9GVinjRFKN4pPHgKfPrO1IrH6XHP1NiWt9QR9APegQBTpW23gsVQ&#10;doPGtOo7RTWIt9LW0j02/Jv+CPdu0kevSOSK4USKUqo9OH5/5+u0j5/SW9IJYfg2tx+bj8+6kjh1&#10;pEBK0jLYzwx9nzr1halulgfXwfqDcX5Fh9T/AF/x97Gnqj2nZn4jwHH9vz6g+BrEEWvzx9Pr/hzz&#10;73qAIFOkX06gMhXJ+3rn9tpudFwPyW5JP4FvoffuJ49b+lCAOqV+ZqepMNOSQz3AAuo+hsbkkH8A&#10;+9k4wOlsULMQz1VB8uP2dSBCXbQvrBtZnALX+oUX5/2/umM1wfl06sLSySJACynzP+Q+XXNqLxKX&#10;aRIrW1nTpAP1sWJsOePex3sAqk9Pja5U06XAetKUqf8AV8qdLrZ/UO/d/kSbbwdS9ADd83lA2Lwk&#10;aC+qT7uoCtOEHJEatx+fZgtkIlV7yVYlPkcufsUVPUq8j+xHuHz9STadqkSwrmaUeHEB66moOpWd&#10;6s612flsZS5ztql3F2C2Sof4LtDZVEK3GfxdaqGWBc5l2MsdPSoynXd4msOBfj3ed7BLWWlq/gkZ&#10;dzQ/IhfLPr1JF57Ce2PIV5aT80+5MU/OysDBa25DAy1GHPmB+YHQjJ2rtDbO4NwwYPqPblfuukzE&#10;1Lmd27mmmyKVmWCoXlpaUQlKaHkLHGZEJC/T21BPe/SoEeRYKcEoK/PVSuehjD7s8lcn3N9b2HtO&#10;l/zJER493ONcWsjA4EUGO0j8+n6r7i72yO3a7cuPejwG0qGsix9Tkdv4XF0VNT1czrGlMjVbT10z&#10;h3VSYxZCRf3UwmUeIygtStHYsxA9AT0cye93vlufLV/zTy/sFlt3Ktu2lpIYVAB9KmhJHlToNart&#10;ns6qLifsPdnAOpYco9MPpcFVp44lH+w9ow9DiJP95HUP3nv/AO710WEnO10p9E0r+zHSNwfYO88r&#10;2/19hcvvLdOYwtZV5I1OKyWZrKrHSVUONmkpp5KaRvG01K92R7XVufe5yTauQqq2pa0FMV6Cmze8&#10;vuHzH7g8v8u75zbdXWyS6tUchBBIFRU0rg9D3gO/+ysdFNQ5CtxW5KKjra+j+0zuMgn1RUtVLBEj&#10;VVOIJnURoBc6j7bik7UlA0yEcQxB+37ep2sPvK8/7RPcbRuUNluW1wSFFSeIE6FwAWGcDGa9KePs&#10;jqXdJWLe3Wv8CqpSQ+Z2jMoVC3Jkali+2mQA8m4l/wBj7XrfXFADOJVpwkUN/wAa49CWL3S9kOdK&#10;Q87e3x226c0M9rTSK+elaUFfkenBOo9v7lVqzrDfWMzx0eQYDMOtFllU3JjDlUkuv9XiC3+p96f6&#10;KVT4kTwt/Enen7MMP59bn9hOWeaYHvvaznm2vTSot5mCSg8aeXD5gdBhmtvZ7bVWKHcWJqcLUlv2&#10;vuV1U9QPpqpqyPVTzAn8g+0s9hNGnjRsJbf+JM0+R8wfkR1BfM3IvNPJ1y1rzBs0ts/kzAlW+YYd&#10;p/I8Om5XuSpNz9LfQW+n55v+PaI448egsXqaMeHWVfoOLf6/1/1veutjIGOvMSBe45+n+t/rXvYn&#10;3vrZBxU8euAmtYN+LEmxtf8Ap9PeuvLIxCgoDQ8a9M2UrjFYvbRzqANr88AXFzwPbkY+KnH9vSa4&#10;moWeQ9o6aIq5JWvGfyAdR/P0/wB59uMG0muR01FPFMToY46Abtq1PlUZG0s6IW5GghgNJseVX/W9&#10;r7OhNagn/Vw6gz3fCxzwSRvpdlzwz8un/q7MLoFLIRokQRrEWBVrXubj6c88+/Xikl/Ujj59GXtd&#10;u4eD6OV8aRQceh5ombSImNtJIv8AQaRyAeDqa3Fz7L3CvWQE18/tHU1x11EM3bX+XTNvTZO2Ox9r&#10;5fZW8MeMhhMzEAx0o1Vja1Lmiy+NmcN9vkKCX1qy/UAqbqSCf8p81bxybvljv+x3TRX0DhgQSK04&#10;qacVYYYHBHzp1WaC2uVaCdSY2PEcVI4MD5Efz4dUd9r9W7l6f3nX7Q3JCkhjDVmEzVNAIqDdGCeU&#10;/a5ejYDT5VBEdTDcmCYEWsQffYH2o9z9o90eWbfdrCULuKKq3EJOYpKZIBzobip9MHPSnabyeQvY&#10;XxUX8XmBQSpXDrwz/GPI9BsLaSbfkgD/AI19T7lHoSIoFCUB/b1xYsATYEAXsOT/AIAD6ksffsVy&#10;aD/V/g8+riGaeWKK3UeI7qoHAEsaD+Z6sX61+JHS24tiYvJ7537vnHbuy1NFUyybbXGnD4h6iLyx&#10;Uj4+qp5ZsiYlYF3Zkubge+c/uB99fmLYedd02Xlvl2yfZrOdoz44ZpJNJozagw0VPCnl5ddXeRf7&#10;vDbb7k/Z925ov7iXfbu2WUiObwo49YqFUaWDEYyTn06Ln3v8Z969HtTZqSpp96ddZScQ4TsHDU8k&#10;NIk8nMWM3Lj2aSTAZkj9KsTDL/YYnj3kt7M/eK5Q93IksIqWHNIXutnaokpxMDmmseqnvHGh6xL9&#10;9Puo82e0z3e7bYJb/lqId5KgXEGeMiKSrxnylSq+tCCOi5eR1t6mBBPF7Dj8X+g+vvITSDUkDTT8&#10;+sUiKMCF8hmnXTPK3Pq4tyDxf+gb6E29+UJXI63KKrWtTT06ivUKQB5Y2P1KmRNVx9AfVc/6349v&#10;qhqSIzT1oekxGpV/Ux+X+TrktyAbAXN+SCPoOSfpY+9MRQjz6p4Lga8EdZCw9I/rf62AA/1x70AR&#10;knpQrZ0v8VP9XDriTb6f0+vP+wt/r/1926bddZIUHV6/Lr2sqCOQf6f6/wCb/wBAPeioJBPVo00K&#10;Qy93rXrG81rkg2uPpxa/F7D+zf3sIOA600hHwL50/wBnrA0j35Nr2+n0A+nH9Pe1Vc0HDrUjyqpr&#10;XUfPh1gd9PBAa+ofX/iv1ufbyquDTPVUnZEYeNWv+rz6/9Ouas3TBRZqqpZojLXGCaGaaqkczw6X&#10;1Set9RP0tY39yFLf6UYx5avp0eXWwm4hiPhL4ZUEUwc/IdI9NxVbZRIY6nVHUVEMelV0TaTIdQ0K&#10;fF4kQXDD8fj2xHuPiq6laP09FscaLGWpRfIjP7fXpM7zgoZcnVPVyww02SAqopHa0lNLbxVbi5AV&#10;NdnIAvz7LJGcvqZTSvQhiljS2ELy0kUftHy6B7tLrCfau2Kfe2G3VjNz4B6+loWMcMtPW0uRr+Io&#10;YoXL+WAHV+5dQB9fr7uoB1No49FE27i3nS1lQqSMGuOisV2QqPI8JSSORF+rgofKDpHJuCB/vftR&#10;FBLLSlOiq838APSUUGPKv5ny6EH49U75TvXrWOq8hij3ItYquBIC1BR1dVEGVgVBWWEWJB9qfoyE&#10;UtSteigbu7LcOZAW0H0p1bfLPLKtpDGFZ2cqiRxB5GN2mZYURXkueWOo3/PtasCqB5fl0Aw+thS4&#10;Zqk/YP59NzlgTpswIH1+pF+WFiAPpz/T26FAIoMevWpn0MvhSVbqI8msSWJXUkoJFyxCox4+mn/A&#10;3593J06SBUV60y6onkkl7iOB/wAHS2/lrWfanfErWJ/v7teO9x9P4XlWU6R+eTc29p7cSHcJnCkJ&#10;4YFehlPKg5V2SBT+orP/AD4dWOm/00n/AG97LyLt/sfZoDxBIr0FqgBi0gArnrCR/aBsAR9R+kf1&#10;FufofehmlW/n1YUagLZ+3j/s9Bj3XK0PS3b7x2BTq/fnNz+k7cr11ccqQSPp7VWgJuEVq6fl0G+b&#10;K/uqaiA5ByPyx+XVMv8AKaRh3Jv5gQVHx8YIRH4ku+4MOtgtlLO4/B+ov7CsCn94AgHDN/hPUqRu&#10;H5NuIhRQHiNfTsHl9vV7sAPiit/xzjBH1BsgHp/1vYmTJFVz0BygJVi9aUpmn8uvDieQ/T9lbc8l&#10;vJY/61/br50ima9eIfW1JKAjpm3g19l7xLeoDae5r3+oUYSuJYqP1FfwPb1tRbhBmnRLv8S/u25f&#10;xdJxmlf+K61Rfk1GH6p6bhJTQMtnJWDHnV/DadCCR/VCDz9R/sPYc3F/0Lofi8Y9CCFVXdrIJjTZ&#10;rTPqBXoj0zRR6I4hqkPMslyq3QC2hrarj/Cwv7IgoIqDnoT+JJQPUafyPWBNLuBqAOoByGItc2Bv&#10;/UH8+96RUV6fRkdSzLnqTKBHHJpC8nSoIFiB+f8Aa7nn340JoOHTkjkkBAGFK+h6ZgSZyCdI0jmx&#10;bn6gcEAkL/T8e2yMk9J1VmUmmelx1ZTtJ2j1zGquyHfO3ixVX1KgyUMjMthxpA1f049pZ3VUZyaC&#10;vSu31KV0/HQ+n+rHV0eVhirayaVzPFURTVBgrKeVoa1Q7vx5bMGW/Ohwy249roZgyqXyNPD8ugu8&#10;EqeKIoxpLH8/mfOn2dAfsM1MvyzzsmQqK6orqXY0eOppTTRRYyfExUKvFNSmKTVT1PkkdZYXB1P6&#10;hb3lb902RZPdG0jWmj6ZuBrSpFeoc9418D223gotGe5TUCCWr5EH+E+QFOjtwkEBL6AynVxcj8gA&#10;C/qHvq9nDBan7f8AJ1g2PEZBgaqf6vt6lhAdOtbKBe45JFxY2H0Nxf8Ax9uLwapBPSZHZWYSS0P2&#10;dOVMq3MigvGgZrEgBgt7Bv6gPY+0VxqFFYAE/n0oMiLExEpKgcfP8vn0hd4bOxW/qCWhyKrT5CMO&#10;+OyqL+/jpZByCSf3aWQga1P6RytiPcbe5ftvy97hbDNte8W48RVOiUABkcCoYGlcH9vnXoa8ic87&#10;zylexvazmSydqNF5PXh+f2efRIqSCkp9p920jSCryFBtWqoKJ6UeRJftMlTmtqonvdo3ihvdfwfp&#10;74/cybJ/V3m7eNhe4WUW7MmscDThgedOPoeuhe1vJdcqbfuoi0NM6MQx7lBp2n0PXH4ktRy9t7ex&#10;+RCtQ7gxeZxM8UwFpaXI4+SCWKRR/nSwfhfqP9h7BEbGC7tpFNGV/Lyz0KZIDe7Rvlioq7Qlh9tK&#10;1H2dFo7UpqvYvZGZ2RUzBl2zl6ynoowynx0stS8tPE/ACztT2DX+o+nHsz5hhMN4pDVjdQRTiK8e&#10;iTlO4N3Z27XDt40K6STipU04+o/n0bnPbX3P3N1ZQbsoZi2IwOBranCbaaYiGKXbNNFNncpURraO&#10;fJywofApvoQenn3Xa1W7tjaqSKVAPr59ObpJHtVzLfzudLMDqrXSD6D/AA9FOxe+XwEkLwVC/ZZO&#10;jjrI4nbXd3TTPDIh4jk/tAfU3v7LpE8LVrQhgaH7R8ujjUZ4GjcFzgigBNCKjjx6zU27jk96VU7T&#10;3EtHRSUxViQfHdJIgRbTqU/Ufke9Szlkjo1R5fLr1pFb0kSZPhP8vLh8+jZYmqnwNZh8zD6YKiFP&#10;IBIQ6GSMNb03uzWuAfr7MIyPCVxXUv2dMRXAkuLi21hEAp9o/l0Ke3s5JJWukT60ykoadVQgEk3L&#10;Mf7Llfr/AFPtQ83ByaNw49NxaQwR1BT7Oh93QtRj6jYO/wDasQqcjtuNKDOYxJFjlyFG2lagHTrZ&#10;kmpGsbjhgPawI11ZNEJNE0b1U/LzH2evRcGfa95uDLR9nu4qHhVWPA/KnE/LpJYntnrnDboylJlp&#10;0loayor3jpqbHVtbWYf7hWempKmLH07yPJA8vqUfUi/PtqU3CzI4Qn1GKHpTQTWLQLNUgEK48wOF&#10;fLPSixncm06bE49KKqzT1VPTulQ77Zy9PFVTtMVdqOSSkjE0SrYA8nVcHn27G7am1W5GeNetxJJr&#10;VhPEFCgEagWJHn8uhXftaj3PhC+F2tvaeqpXpi9ttVcPnjisZfA0zQqY5DyWa3H09vQ+MVdNK59T&#10;kdVuFg8dJlmQIOK9PFNv7ce4KAY+fYO5tvMrwhsvlsdFDjJFBLCOJY6pqqKd0sSpXj6n3pI5ogVJ&#10;DUHGtT03MtmZkuI7ldRHwZp/m6FLbUGXqYgX+3QgBl0ljqUn6sGBF1txz70MsozXqwVaFwO0+h6E&#10;SKHNRRqr+OfSt0VdN7g8DUWFyFP59qokjU0dzQ+tf8PSPxIogSIWBrnpsyuSzlJj6u1NBTsaaqMc&#10;rQS1K61hkY2ZB40Btzf6fX3uNQkoEbkgHP8AqPHpi7aOaCQeEA2k0rX9p6rwwm+d25DZnbe0o8jN&#10;T4mjze1a/IYeBYpIJ6HcGQj/AI5WSs+moSeX+Gwx6kuDFe9r+y2chd7l0sdTLUHhw6WO6z7Ltcbq&#10;rQq+hmoe2nAE/P59LPqLJVNJj4IaVDKlTXVdUYjNLA5+4rJirxAftSAAAWJBPtMq1kkc1DNgk/Lo&#10;ylUPFBEjHUqUBHpxz6Ho5mHfJ+KMTwxuCBJquGYXHpXk31f4cHj2YQgVBRuwfP8A1V6Rhw3iROP1&#10;RxPTrk/4vDB91Q441oh9UlOkiCaZVFyIhqCE2H0Nj7XIocKfF76cD0Wm8MDfqAmPzoDjouO5PkLs&#10;jaOVyOD3HVZagy3iEmPx1Fh66or/ALqSMTQ0ssKRqlOZ5ToYvIqgckge088dypWtuWTzIPl0rtZr&#10;W9RRBMhdDkN21+wfZ0hq7v3GwtJXS18WSqQYllghq8XIiVUqiRcXTCmlu09DF6qiQsYlPpVmPtOR&#10;JUtoZQfUH/L0pmhSM1KoK+hHTHT9npV143h2bWz4valC8J2ltSCUyTZmvJIFZXRxCZJIlU3SN7aV&#10;5PFvdGnlbsiUBPM/8Vw61EYYwQCGvCaCo4D5fPpaVnyNx2TgoqPHI4yOTkjpdtwNJGhhFZKKda1K&#10;CRkEcEdzpkYILrcce7RXEcYJ4+uT089rO7qhlYVIJIA4eeelNlN9w4syYynYSy0VOq1VYtStQ8k5&#10;FppZGVVR3lc+mwH1v9Pbscuhdda1P7OkFxod2GUUNQfP/V59IrcG7p6XbdUJKiUVdbCVp4vIocpI&#10;uou5uQFCHn8+7IwJd+tXERfwkVyK8SK9FV7Z3au3Ot56pP8AKa3J1NJjKOm1Nqmlq5ACgjF/Mzn0&#10;8Xtf/H3RZUCSl6004oPP/N0mkQteWsEYGWHHjjpeYSsym08LC+8MpVT1CUuPiipKmrqpIaOT7GJk&#10;oKWnqdMkUdIXKabKoIJAAt7L7UMkeuSmkmo8uja7nR5GiDAuuKYH8/s6LN8ge6WpMFUUNLIyJJqV&#10;JJJSvlkCajGkYPESKCSWvqPA9+uLmOKNnrUnyx0kt4pZbuNPFcL5gGoHQmdEfHfqbcfx8gruwqIU&#10;3Z2Zq8nuCLckVQEqcca1Il2xT1DzRMq0OPS0syKRqDHm/tnZVR5J3vIhLbOfPivzBHmOjHmSzu7Y&#10;7edkn8MquQdJDn/Mei5YvbvZlduTM7T23FVZyPFeeOtzGOdfsZMZBretzxqndY4cPFTRl3kY3V7I&#10;RqNvdLyyjgmZIGrATgk0oT5fl1u3mmuII573UGr3Djn/ACDo+nUuU2HtmHG5TcdLLlFwOJoqzb2I&#10;enR8bHmKKCQUeby5lIWqqKNnNQhI/wA6w49I9qII2jRYj5kajXj8gB05PNBGzlGGtuFfT/Ieu+0t&#10;5HM/InqPckEsrnC7Lwu5cxk445JVxINZVGXJTMqPoip46kXNioW3HHs0uZlm2mKCNKr4povDh6Hz&#10;/wAvRLs2iHcdznmkVAIwtK8Tn16QPacEVbVtmpNL0e7ctuOXGyWfRUrQVYjeqiDeplYurj/g3Nve&#10;71UvbGqg9oC58j6dFseqK4MWjv8AipX/AC/5ui4PE9NMUlsXX06bXBPJU8f4c88fj3GV7CYpWXT3&#10;V6EMMyTJVQQfMdT6eYkKASdRFjyFuosdRPK82+gtfj2yikA1GenQB60/n0q4pG8QPHKMv9C1hYi/&#10;9rUTx9Le3BgZ4dJpdDtoB7h1zoZCQwB4HpuVBP1/AHBGn/bH3sAMwp1evhoNWadHQ6X6m7K7L2hB&#10;nNqVOPTFUFdUYWrqq/I09LBSVVGqFomEwNQ94ZVa+m1j+fZc212V3cuJGYEccmp+zo3jsXkt4J5U&#10;k0SDHoaenr0PNP8AFffDrqzXa2wsQpUeT1V+Rk1E3XyfbQxJo4+gYf7b2ug2Pa0oEDmny49PLZxK&#10;VC2hY08zTp3p/jZhoG0ZT5D4OJl4lixe0aiYqD+pBJVZSO9msQWFj7XptO2oP9xJK/b0vigdUCxb&#10;UgX1LE/4epv+y19cyg+D5C16zKyqwOz6CaLUbllPjzImiZybj6fTj3f93W1TptJKfb/sdWEd5H/y&#10;z4WX8xT+fTLXfFDAspqqTuinr30tEHXY1d51iKNdVlp8q4SMMeRf/YX91/d8EhKtbyr+Y/zdae9u&#10;4T/uKg+Wqn+TosfanxHycOy9yV2N31jN05/ARyZjFYKGgy9I2SpKUF63HochNKkeQehu8IBOtkKj&#10;k+9223W6yMjTslRio49EW+bjeTw+Im3g6CNRU1NPl1XNjcdTPLeSMEvqC6kIkDEcx6GuYypB1A/Q&#10;j2iaLw5GQ0oCeB49IInSVWZC1PnQdTqvD0sjtEitGRzrWxKhRYE/UepuAPz73pU09emvFmRWd1BX&#10;qHFgYGcxiR0jjPLt/uwNe5X030g/4+9+AANaitePXo2aZPFqVzw/4vy65z7flfxGKRCAAwVvrx6V&#10;YAclriwv/tvddAJNOPWvqVLAA8OPRa+49nSYnc23c/UUSzY/PVFPjK5bkRzZKgkSVYGK2ZJK+ha3&#10;41AH8+25kmEfjRsdIwQPTox226ie4EBrqOeHp5f8X0KebrpKVcbUYanpaJqWKjipMfS0dPHSRLTX&#10;eKkipVQQWjBOom7n9TEnn2wSxQBuP2Z6NUaC38RpJESKuSTT9vp+XQg7O7AFa7a8fT5CZ5opJNFP&#10;TSpTuDaRlrHURq7t/ZDMP9b2lLPRgSfz6B+/e4+wcvtVEadq8UIx9leP8uji7RzuLyVLW02WpK54&#10;MhRtC2KyFCkVNNA8Xiqk10s0tJV0tRTsyOqssgHNh71FNJDKjNCQtfiGemeX/c3lPmmdrG3vfCvC&#10;fgk7SfWh4H9teiI9tbX2p1vu/KvtGMU1Hk6MHC46Sd6qbbiTK8OWEEsuqRopWslIzFnjiZhf6H2Z&#10;SyKx8ZUpIfP/AGOr7uga5fbFnY26nUaeYPAE9MXVpjq6PclBWEa5xFVY+wHMYYLkIebHSpEbCx4L&#10;H2hlrr1upofToomSNQiQuAV+da/6uHQh0WBR3iU6UUTCxALM4C6QSLnTYG31v79ozUfD1Z7iPSuk&#10;/qdGH2DjRR4chUF5q6pk0Brqp9CgqwNrlVvf2YQgaaLnPTTyqAGJAFOraP5dnxg/0zb3l7X3xjjW&#10;dN9YZaKOjoqgWpewOy6IRVdDhGQqRU7a2g7JVV/1WWpEcJuA3teqjC41Hj1gf97v3rj5bsG9veXr&#10;xk368jrcshzFbsPgJ/C8uSRxC/b1sE7dmlzG9tU8rSLQwPLIWA/z0xC34sbengfgcDj27MoigCnB&#10;J65i8vh77mGHU9Yo85OanHSm340RhlmUXMZVPHchmcCxjCmxAP8AX6C/utqrFmxinH/V5dHPuA8J&#10;hkkABZABprStPLpM7czlbG95GhpY7AaA4nZGA0rHddItY/X6e6yxR1FGJP7OgtyvzBfK+mRkSAj1&#10;qQfy6EZa77qOJ5HuwFiTw17kD6f1tf6e09ApI6k+PcPq4YnZiWBzw/L+XTxQ1MVwhkZjp1CxBUm3&#10;4IN73P5+vulfkOjayuoRKqGQ6PTyPr0+gqy2IHP+t9bW+pt7r5noURMhRSlAh4dRJlcC4PpPFr2+&#10;v0J/IB/3n3vFOGei66S4XUWI8NjQitCfQ+tOovidCGBKgCxUc3B/P9LN73qqD69I2gliUMGIUeXG&#10;v2fL59ZlUP6foQB+efpY/T68+6/PpRDEkhZAaOBWnyPrTh1hUIp0leSbBj/r+n3ahOekylIpGSRD&#10;mvd1MVeBdebXHHBtxf68D8+9Go8+jCHSV/su+mPQ/b1l8ZcD035A4HpP9bW/p+B71w4HpR4BkSMs&#10;o48OH8x0rtnbD3JvzJjE7WxdRkKpCPvJr+DG45GI9dfWkGKE250DVIfwPauK1JUTTsI7b+I+f2Di&#10;fy6kLkT2x5n9wNyXb+XNtlkUkB3PbGi/xM2AKfb0NMuN6g6bcfxTw9t9iU5scbBKsW0MBVqputZM&#10;fLBLNC/9kiaY2PpT2rNwIl/xdPBjP4qVkP2DgoP7esmP6u+y/sVEk/M868wc8gVFuhrDG39InBoa&#10;ZNPMUPTHFnuz+/ctVYCo3bhtr7foKNq+qxsFScBtfG4pJBGGaCKSOqzMsTGxEsgRV5NgfbEclsGL&#10;SBh6n4nb8z0T7bzt7o+/u6XnLe077a7DyzDHqaOJhCixVp8WNVPMKOH7esOf6Y6v2vg9ib12vvOu&#10;3Tlf9J+D279/G0UW3a+QvOa+no6SONY3SjaIssyu/qUi5v7VXBjnguLd7ERxeHqqTV+OCfLPp0p5&#10;h+7/AO3HK3LtjzltXMUu4cxw30aG4LFoWcmjhQa6s+dfPrl1z2JiNvbn7J2fvrHwZXr/AHVvHNR5&#10;VpKdTV4SqMscEeTp5VT7h6VdKmQA+SEqHT6EEstZ5ligaN9My8PQ/IjhkdFXtZ7n7BsfNXN3IPO9&#10;hFLyvuNyVMhUF4nYUDaiCQM8Rw+fQid60GN2D13191rgKyTIYqvyOS3TJkm9RyFLAxkx7vMhKVDl&#10;8gCTflUDW9rJLk3DXd74IjoqppHl609KnqU/fyDb/bv2h2TknYJ9e3310X1j4WiJ1KCfPFOin+UA&#10;Nb1EcXtwQB+Sfr/gfZZ6evWAolWhAYHph2zA8vcWw5ENvspsrXysLDwwU+PkeZyeAAVOm3+PvVyw&#10;+jnrxqv7AfLop5UikPufy/LT+z1uaUwApJP+rz6WeNrGrY565SBBXZHKVcY5uEnrp3XSeR+4rAn8&#10;XPuqqBHGGNcdDae6a6vdwuUNImnah9RU9OoY2FrWIuPpcgj+v1sP979+1MppgKOrhyV0/hPy/b1N&#10;gnlgeOpheSKaNtUc8UjwzRsP0+OeJlljIP5HuyyKGqHKt/q/b0ss77cNumjvLGZ4pVIo0bFWx6Fa&#10;U+09DjtruvMQ0Qwm9aSk35tuQKj0uWjjbLQRfQvTV5UiZ0H6fJ6hbhx7fhneOTxFLRS/xJ/lXgR6&#10;9ZF8o/eH3WKzj2D3C26Le+X27T4qjx1Bxhs6iAOJz6dKDJ9fYXcuNn3N1VXzZejpx5MltGsNs/hr&#10;+o/bRuTNURLzZDqLD9Dt9Pah1hu6GRViuScOP7Nz6EfhY+vDoQ8we0fLPOm0y82ez+4C5gUapbJj&#10;+tF66Qe409D+RPQO/QfRtN2QqylXSRDZ45I2AdJFIIINiD9fZZLFJA7RyrRx/P5jy/Z1jPc289nO&#10;9tcwskqkhlYUYEGhqDkddlfof9sDfTa3+x+nunScpTuOc4PXjGw5ItqF1/xU/Q8fQXHv3W9BXTil&#10;ekvnklRA50GJxZtak2K8344uBz7cj01p+LpDeKyq9AunpHUkk3mVlVQqtcnX9VBtwv5up9v4Ucei&#10;O2kkMwAA0aqn16CDvGW1RBJGtgtFST3vpYyMrowsb3j9Nx/j7XbeuWrk9Q5720k+l0IMLX5/P5dM&#10;XTb5LL5KmosdS1WUqayeKlo6KkivU1FU7jxUkK20lmb+19FHJ4Hsz+hN4QoYIgyWY4UDiT9nRz92&#10;b245w9yt5NtsNlWyiIMkrYRM4BPmaeQ49W17T+NtRUbaE268q+M3PUoJoaLFmOqx+I4vHT1bSAHJ&#10;Tf8AHRlKID+m9rkqubnbIJRBaxGaIcZDVSx8yq8FHpXJ+XXWLZvum7KNk8Pet8nO9svxRgBEPpQ5&#10;I/PpE7o6R3pt+KSroxRbipIhqlbGSGCshX6F5KSp0F0/LaWawHtBIbKjuk7IoBPeKgD7RXqMOZvu&#10;q8/bapl5feHck8lU6JT8gr0DH5AnoonefVey+z9mVO2N95rB7SydG0mR2nuDKZCgpMlt7MumlKqK&#10;GaZJ5sRXgBKuG2iSPn9QBAg9vvfG19o+ZbPfLfmG3WKumWEuSJY/xKVUMc+RIwcjoG8t/dj9/Oe7&#10;may5b9pd9lv7aXTrFpKFik/haRlCaWGG7uGR86favpHsKiqqujOLoK5qOonpzX4zK0lVja1YJGjW&#10;tx1SJF8tDVquuJjYlWsRce+lO0ffK9gNz26xvZudUt5ZlUmORGDIxGQ2KYPA+Yz1ljsf93F96Xc9&#10;otr285Y2yyupF7oZdwt1kVvPUorpP9Emo86dIHMbYz2CkKZTFVdEygNqaMmBgWsCJ11Rkg/4/n3O&#10;XKvuJyPztbrc8r80Wl7C3kjjV/vBo2fs/PqGfcn7r/vv7Oypd84e3t/DZRMHW6iUXNrVCDXxoNaL&#10;/typ6NZ1b3XHjIKOny8tlaCKmc39DGmUIYmHABKAEW98fvvZ+29/7Y+4N/vscLty5ucpkjYA0DNx&#10;BPAZwOvoR+6rzHtP3i/YTlze9iuFHM21wra3sFRrjkQAK1OJVwKhqUrgdHZ2v2xtDJYms27n4qXN&#10;7P3NRyYvOYPJqJKWux9UpVlKuxC1dMTqglWzxuAwIPvH3YOcZNm3Ky3PbNwaHcInDKytQgqaggjz&#10;r+3oT85+0N7vFhc2l9ZK9wFYVI1AgihVh5o4w6+Y+dD0Q3M/EjdVLv3cuLpstQ4rrHFSwZHEdmZw&#10;66HKYHKgT42ixWPp2+9zu46SJ/BPTxLaOSPVIyg399Zts++b7ebb7a7ZzDzFctNzbpET2kX9pJKo&#10;p4hY4VH+InJrqoOuLXNH3C+feZfeG92XkmyW15UuGMut60tia+JDp8wprpZqLpI7uHVlPTH8vXoK&#10;g2xRZ7eNFl+0qvL00NZS125KmfblDTQSKGUUu38RVKsKlhy80ruw/p7xt5x++d7l8wOH5aeLZNv8&#10;ljAkkI/pSOCT9gAp0PNk+597b8k393t3Mand93hk0uXqYww4hVVgv2cfn0Msnxu+KONePH5bpDr7&#10;+HqpjRafHzLVS6PojVxq/uLkf2i3+v7iVvvE+73j/VN7h7iZK1/tMV+zhT5Up1MUfsD7c3G3m327&#10;kqwDEDDRKQB+zV9ueq1/nd8duoOuKXbHZfSEFHtvB5rJybd3d15DXzVUODyjU71GKzeHSqlmnp6P&#10;IxwvFURamjWQKy2uR7zJ+6t94zmjnzfrnknnTcGvrlomeC5ZQJFKZaOQgDWpHwHipFK06xR+8h92&#10;XauW+T9y505c2pLG42/Q0nhgiG4hc0YhanTLG2e2gK8QOq2Gb9wixFjb6/T/AFvryfefqmqg9c42&#10;jLSM1af6v8v7OvMQB9Tzb8cA8D6f0P8Atve/8HTDEx1MpYHriHBuPzxe9vr+frzb377On1uI2UVB&#10;H29Y2Y/Qr9bXBuL/ANef9f8A2/v3VfE0ZCj+eT9vWFv9YcEDi/J+n+w/2Ht9CdOePTTIzgAJQnz8&#10;uojEAGwAsOA36gQTdQLn6/W/159360sahtJfNeOP9Vev/9SsHskUuN3FityRU4loc5hHWpcykeWs&#10;Z1emq44xaRTNRAKx5W9vYmuZWhRmGWJ6kC0nXXJZMaFcj5D0PQV7cqIqjdJnRpGD0tfIqLqZ4VRB&#10;YEvw2hW+oAI/HtiOcyaiuPXr134ltbszFShPHpr7MyT0FThDHR0tWPt8h41rWrF0l2jjlZJopUMp&#10;IaxDE3BNufe2cmOus1+XQa/eCzSSrp7h6H/B0BVRI9T/AJN9rRinLGVaRmy1RQxtfSHSikyS0yyJ&#10;9FOm4/r7qup9LO7Cnoaf5Okd1dSNHU1YqMVyf2064vjcRUxRJkMeasQu5jDO0elrEEKysT4l5smr&#10;gc3v7XxSOgFGIPRHItvcMPFTSpyaCvSh2flMHsncdBuTGYcpX4p5ZKaennMVQhlp5aeUxTStLFEX&#10;SUi5B4PHvck8zininj0ogjto2dUVfDZaZp/PHQyn5GVLFS+EyTqSB689SKXH+o8oont/tuR/j7bN&#10;xcgFROadJxs9mSzxwrqHXcnyO/3YNrVD8chtwRsquDYnyR0LDQAP6ce/eJOeMrcPy69+67aVQGCh&#10;v5/s6b5PkVkJUdafaUVmR0DS5upcgSgqWtBRrcrz9eT/AF96jkuQyhpe2vzA6budptDGIWY+IeGB&#10;j5V6sA/loRatjd5Tcfu792jyBazjb1c7IzEC5XWLfS/59iGxZmnkYKVBWnqCelO4W8dtsO1xBasH&#10;f8x5cOrGJIyb2+p+nP8Ar/QD8H2ZlGNGAz0FSSoI04+zrF6lNwQT9Tcem4+lvz/X3oISCG62JF4m&#10;L9p6CvveRY+je53f6L1bvq1hyNW3a5dIP9Tq+p9qLMOLiI1oB0HeaKjbJC0RCEgdU2fymLjt/soM&#10;QVp+gafxOxAYqc/igxt+CpAtf+vHsNwhl3II5zVj/M9SnDb15LuZkUH9WIVqf4B5dXrpcRx/XmNf&#10;zwQyK3455v7EiDJPQGMciyDWcU/n+zrwuKh/obwxkWPN7tqvbgAD6e3Tgivr0mRwjyK5oa/b0nN6&#10;MRsnepBC22dukqSbKD/A67ni5W31v7ctwPGiIGaj9nRfvigbZcuuMD7OtUX5LyFus+nQt+Js16V5&#10;kDjG0Y1HmxBv/sbj2HtyQtFcPmvin/D59Hdivibpba0BItEH5UHzz0SYhVj0qf3Tq1Sk8x/7Tbix&#10;P0tz7IACDk46E5V9QIjofSnUCS8Kli1yeSApubi3P40/4f097JocdKV8WoDpT51HXDzFGUMSUP8A&#10;je2pbgKtuLfnj6e66jw68AQxFSTTFf8AJ15bLLb6xkAg/wCJB4UG9rf1PttnJxTu68n4jTsHl0O/&#10;XNq5cRS4uqxcW5XytLjsPDNX01BlqvJ1dXHDjkoPNZmmnqZkVXLBVYi5AHsmvoZXYh20xHzPD8z5&#10;dG1mDcIBBCTMAcLkkef2/Po5svQ3zQhq56Kt2j2JTVNJVy0tVBU18dO0NXTuwmjZlfx2ilQjyKSj&#10;fgni767XOdFCtWGKMc9Fce87MshR1bUKimg+XHPy6FDqXpfvHYe+8dvLtnbeaxuMzeMylBQZTM1t&#10;PVVFXXKJIo42EbNWRBHgZVMoUMBdbjn3lh9z62ubP3UQyOpH0zACtcgivUIfeE3baH5IuNvgYrdS&#10;SIwohyvmCRjo1kLAELqJ5AL3uSTfUL2H5/2/vrsPI5oOsBW0AGlS3TqBqsv1Nv1Kf9Y2+ukjn3ZQ&#10;KahgfMDpBKsbHjoPmD5/Z1P/AMxSXF9cxJQlCAFA9QDm3JB/p7YZRLMPl1eEx+GYiAwPHup/KnQe&#10;dibgTaWwd17gWTxyUOKmipnJ5FbWj7KnVQT/AJwyS/jni/sHe4u9Ly3ybv8AvEz0SO3cj7dOB9tf&#10;z6Gnt7s673zds+2gHSZVJFcaQfn6efVdu2aioo9tZzcEiNX0uVp67BVOPSo8T1COgkqJ24aQ09OF&#10;LSsv4FieffEO4v5Nz3K+3KeT9eSZnqck6yTTrpTPW2sIrBKm2xTzC6fP0GemzpzMTYDsvaGWpBf+&#10;G5KOcKt7MgZFawJFwI3Nj9Bf+vskuO4kinGv7OjfZ2BaTxRrRoyDX5jpx+Rm0fuu7e6PNHGazMS4&#10;rc236shWkXG1NClYBSi1mWVwylvwq29nu6FZnsp2jURtAAM1oR8+ghtEngbfciPWGgvHDimaMejC&#10;/CrdVMm3crgMvIJKeCqnjkpJCHH2+QiFPVkBrxCKdWKkD6g8+yrbZzbXLHVShqPyP+bocbnDFuG1&#10;eCTQyR/7K49fl0Sn5HdUZvrXdG8Kehoqyp25jcsucxeUp4DNiVw2RYtAEq41McIgMvjZSRZhb+ns&#10;23m2NwTcQaTFIuqg4g+fn0FNgv5IYbeC/BW5jYxnVgn+E1+zy6ADCZuSTKYusp1eWWKeJXXVZPtX&#10;ZTIJPzqFrg829hQ1KlGpUefQqT9KbWKBCc4rXo6lH2RTZDxU6Rs8dJEoja4C3RQF9XBaxB9VvyPa&#10;yN3jiEZcFT+3oultovHkuHmAZjXNf8HQ2bDr6iWNMtNLogUs0ayIPUQP1hr6jZm4/wBv7fgarjUB&#10;Tp6ZYFQLQlj5/Loeq/cUmPwNLVeZ4Z8lUao1Vj5IaaBFHknK2KiVm4sRcm3s4TEbEtkdFN0I/FWI&#10;KKMPP/iumLa28DR1uMgcIEx1TVTS+OKNJ6tsnNrqGqZQuuoYRAKNVyFuAfbTOhZhqOtvXy+zpdbL&#10;b92uEAlQoC8Mefy6NVtzKUWfy1NlMgsU/wBsI6aho5okFHQQU7ExJR04H26IHOo8Xv8AXn2oOqRA&#10;FND0yIoYDIVtgZK11edPn0YOGtoXoxDFGipO4mmZVC+SRf0FhpBBUXt+APbyNpNDk9NvEmkM0apX&#10;0H+HrqrracUH24ceNGDpGGsl+btq/Davr+T7UKGBwo+fTD6CFAAJAxjqTgq8Ro4fSpOkB/r+nk8f&#10;2eD/ALb2wWCyggEjp+iuiaAA44/PpULmYEIEk5Q2/VqCx/T8izXH+9e3jIpAogK/Zkft6oY2BIoP&#10;256SG+cjSxbZzmQhq6+olpcPXTClx1XUOraaWUlqmmSopofEtuWY2Uf19uwjxJY6qAobzGaefRRu&#10;LzRwSMhJ+Rr6/LqqzqrdsGJ7gNFl1Wbb++sXBtjNrVVSU9JBJVU4lxGRqqlo5SsOLyLKzhLXX8+w&#10;7ukph3CO4ShCNX8q0pT/ACdCPa4Yr3Y76xK5ZdSVFO8ZFc5H2jowXXbRbcrZNsV1ctVltvV9XRVz&#10;CCpjirIEqGaKvx1XURQR1uPlBBjeMMNPF+PayVAJDJHlHyPz9fTq9netLZxoFAdFCsCRUEYII49G&#10;+x26KZEUrMhB8Y8pIspcAAgHkgW9qFB0DUSPWnSSYszr3jUfToTqTN0EkCDywuSoI0/V9Viw+huQ&#10;f949uwytih/b1p0BBJOfOnDrBVYTbuXhnSoxmMdpkZzUPR00k7XI13naMudVrc/X2qSaRRq1E/Z0&#10;Uvt8LvrAFa/Z/MdRf7jbEmUKNsbb0BVBjfCYuRJfwTKGpSX1EfW449+Sa4JCtI9enDttrUu6En7T&#10;0lcl0j07l3Zsz1ztmqjlVuIoJ6KRVPM328lDUU/glqLclRb6fj2+twa6VkzXOAf244dJZrSitoZ1&#10;J4EMa/7HQE7h+MPR2Dz+MyG3duZzCZeeOSonfGbvzEopqdWKxwr97JVhJRHwgFgl7ge9XLpcQ/qQ&#10;RVrghKf4PLqtpJe2shjj3CXwaZBOr/COk9n9lbH2vTXopstT0aSq5/iGRkydR5XPAqKuVFlmOq99&#10;VvaagNdUKmnGmB0qiWeVxK04Za+Y/wBQ6Lh2RmpajKQ0q5MiF4BHC7KkKCFH1rGoAUAWX/X49oZC&#10;oB0Yz9vSwBnqpow+VR+XRYexNwVK5LamSzCzybU2nlYq2oqcdJE1ZBPC/lhqG8x8VO4mRNDyem4F&#10;hf2juFkktpEiILVqaYqOr7dPb2154twhVqELqFRU+QPTJl++q3f+UeeKV2xVIVJr69jLUyK8njRE&#10;swasq6pxd2/oLjgeyn6x41WJU0BeI4/4f8HRklpoMks4BdzWijNfs6Lzueqr+0O1tsbExUM9d9zk&#10;4PuaGInVLBTOKip0jlkDwR/QgEA+0tzcxhY0dtIJp+fW9rtY/HnugDRK8fKnHh6dWxbJ6x312lTj&#10;rOLMU+A2dhhSZPsTc5aLH4zZm10Vjjtp46vq/EavdufWNpH1f8BadfIRyARBYh7ZFBp4j00j/Ljy&#10;6RXZhZ3vwzmCNsjJ1n0A8gOk7W0WG7Fbc23+qdt43b2B6+psjgev8xR12Qep7O/h9dAmXiySGZIy&#10;lTXBhRyS3EvjLsPVYLpkiWf93S3IJOWagqrngB/lHp0kkmuksZN50SIWahQnOgeYHnTj0XOn3dXZ&#10;yvi2m5rqZBkXoc6Y4m1Q1ePdnr8aFVQw0mPxlydLswA+vsonFxZyvAXOv19fmPt6XWwsrqK3vVlL&#10;rQNpYD/VX5Ho/wB1Ztw7jh392C8KQ46XZMewYEK6o6qmxERXK+Ll2Cw18jK78BzCR+PZrt+maW0h&#10;16ijas+Xn/h6Lt4ja3stymKHXOwK+emnAAf6h0B9ZkKfPY4Y+u8cldtXG11Lt+QSeSWeTLZKKOKm&#10;go4tbvUa3t9LsAGvpX2smIS4ngkxGz6vkOk1vH4tpFcJFqudABrjyyQOgK3ljpsRuLIY+WJoZ6OV&#10;qWeN7HRU06haiIkE/pcn8+wXv1sbedHU9rg9P7TLHIk6VJav7PUdMsRYxA2PH05A1Aggq1/1Aj6+&#10;w6ZGDGtCDw+zo2oqmgOD09xVWhtJuLIC3HChRYC4I4BX24StAa+fTelgSSAR5Z6l09QFdze5Nzbk&#10;Kbi+phbUh/H+t72GoKDpqZZGQBaafPo6PxY7Uoto/wB59vZjJyU2NyYpstQ66GpyQXJQBqapCQUl&#10;mVainI1MbfpA/PtDK9xb3KTrXwyKHTSv516kflKa03Gw/dlxMgniNUDGgoeIB/1V6OOndW2fS0O4&#10;KaN/qjnZ+UK3NgCOGUKv0OocH/D2oG4FqArKT9g/z9CJuXrI1Zwjf83SP8nUpe9KZS3g35JCqghk&#10;i2hUrDIgBXT4mhHkAv8A6rn+vvzX4oKpJUev/F9UHLFmy6vDWnlSX/OOpSd/1gRUg7QyEAVBGPFt&#10;MQsqkG0RYUfmbj/VM3vzXyOKfTHSR6mv7dXWl5bhDDVANP8AzVHTVUdxLVDTL2ZmiGOp1jxeToWk&#10;ve+taYQhiSfob/19siZA1QJB/tz/AJ+lCbVFCGEdnHT+kyk/tI6DfcG7toVVRFU1m7aqV3DgP/D8&#10;lL+9YiOSQtOoEh1Af09vfWAaAQ7AH14dOLtjLFNFHDCGZTxZfT7Oqh8jR1WH3BlsbXkGvir61ppx&#10;ZlkM1RLMs6KCbCSFg1uSLge1cjxPIWj+BhUV6hm8tns5pIZRSRGOoE4r8qcft6xSOqqwurXK3YCw&#10;YAccXsLDnn8+6KdQ1UI6S6/CUBfxeVa9cUKDSEFgCq/XSL2vYXJ4H9Bf3vURw8+nEDsreI4Y9T4y&#10;Cw9J9JFilyiqdXJv9H1D3o+vRfcRULSKTny9PyHSf3vgxuDa88ccP3Nfiquj3FiEYFtWUw1SlSkI&#10;UcMlTTrJGbWJvb8+3EOJFLAKQf29OW8pjvIJlUgjBoCOOD0D2Jx8W885WmjrKLH4SzyVVTkKhqKk&#10;pZnYtWQEEtIqes/tRq0rgWH19lgkbxCkr8D/AKs9EPP24ybRaLFHqdmPDiSDw/Ov5dN8XZOwdlTv&#10;SRz5PdscDyQQ/wAFpP7t0kjRMUDCXJRT1IpyR6dMQJHJPtt4y0jaaHqME5R3Le4Y55EW2aQV7yHN&#10;D54/1DpX7X+XVTjcjDjMRsHFvT100VMKavzNfUyaTfUyyFoovuBEWIbSAtr/AI91KSioDCnmKdUX&#10;2hhiljvpt6f6iI6gUXTkcB654dB/vzdS7v3PkMvFr+znkRMXCzGUw49FEVPC0lwJWve7C2o8n2pY&#10;u4Q1AAGPy6lKw8SO2Q3DM0+nuYjJA4fs6nYivXbP8DyTArTw18RySIWXXjakrDkFJ+vojcMP6FR7&#10;9IRIrEVr6dJoS018aH9MDo0eRk27tZIavMZmPHUmQMkVBVVEM0kM6pHHOru8COYY2gkVgxFje3u8&#10;catFVmJI/l9vSmcRmUIv9p/h6NZ8Weqsp8kd+bW6f63zFBVZPPGTO7m3Bj2+9h2B10lX4MzvvKgJ&#10;4qbxKjQUMTlXqK1kQDg+1duUQHTk+Q6iH3p9yLD2o5Ku9/3B0G4vVLWJmFJZ6VUUGdKg63I8h8x1&#10;t5bE2BsvqbYO2OuNgY5cXszZGIgxOGgYDzzpEPJWZfJyhQ1Tls1WM9RVSt6nlkP4A9rUJwCMn9vX&#10;EzmLeb3mTcd35j3e5abc7l2kkdvMkk/PA4AVwAAOuXV9csm9sw5Nld4FRTzcBmFwG/wP9OB7cvQf&#10;DWowOgryFcoeYXLMPCYin5GvQv7zUslTGyroKCNQEVWkQjkO5BKg/S/PtPBUOrA/z6kbnpVb6gaR&#10;oK4AA/mfLou1NPUUGTliIRqdjcs2o6SpuIk4soA+v9fZhKniUYHh5dY7W88lhesuiinGc0ofXpRT&#10;7qjoKV5JZyPGS5RCXkYEfVF+tj9D/Q+2PBLGmnP2dCj+sr2sDh3YPXgONPz6S0PbbQV8Swo7RmRd&#10;GlgZAb86wbrqP1sLj21JCNOn8X2dIIudr6K4QwV8PiAWqT/m6M7gM4MrSU1QHRfLCpNl0kMwuQP6&#10;D/X9oijAkMpB6n/l3e/3jbWtwslCyZFBg/5ulPe40tyD+R9ePpf/AGnn3WnnTHQ1Ghl0SSagw+3q&#10;ALRyG1iLkfk8Xt+fqB9T7saUzx6JaCGcFKMoNPWnWcBebHi4PH0/P5+hF/delrcJHSQeEGHAU/n/&#10;AJD1z9JI+hYC/wCP96/1j79/g6UMIXcVK6zw8+pCQ6x9TYC91IJufSFt+ffq9Pi38ZUOo0A8v8vQ&#10;y9bdTybwparc24ch/dXrjCa5szuWrIp2rVgP79JiGkFmOoaGmAIDEKgZ7D2tSJYNDzR6pmyqef2t&#10;6D7esifaL2Mn5ziPMfMdx+7+RbY6pJpO3WBkiMniPX/ZALxvLt9XxjbI6soG2bsCEPG9RSs1PuPd&#10;F1KvU19UD91RUtTa5XV55QfWwB0DUszEh3cPP8vhQeiDgPt6GPuB762O0WD8i+ztoljy8lVe5Wgl&#10;noCCQ3GnHPzxjpSbb+POC3V1thd0Y3fEWP3DmZpFp6asSMbfjrA8iNgpwQtRBkNcZvKW1O/0Ugj2&#10;7DJbSOYpbORu2pdTVh6tp8wPPo75f+7by9zj7e7XzUnOJHMV8NQaQ1i8Q/6EzGpDeWfXoA97bF3N&#10;sGuGN3bhKmhaUslJV6WqMRkeP00dfGvgl8gH+bfS30uL+7Pt8hTx7SVZravEfEPkw4g9Y4c7e3HO&#10;ntpeTW+62FxFEQQsqFvDZTjDrgj0H7ehz3Rs6X/QN0XkqPOYHEUG3Nyru6spshUrFNn8nVyz01Dg&#10;8RTq16jJPNWsSCLLoN7fiySwyjcY5XIZoQoIGMVNSTw9MdZc33KF1J7Bchxbff28EEUq3MpdgA+R&#10;+mgrl2px4A8eggyO36nMb13RQ7Uxmd3BLLkPNXQQ4yZ5abL1cSvlKRZEUwGihmYeKRmBZSf6C6a1&#10;sZpoI3UBYwMsx0j5+f8AxfWK278o3u9c13qcq7beXtzKqNIBE3bKRQqpFaqPIk5OSBw6HfK9Y937&#10;821s7DbjxG2tsYnZdNLTY7I5vKpBkqiKaGOFf4j4TME8MMIARQtyLn2oWOziDpLuIZmoSI1LcOGe&#10;H7OPWTG8e3XvX7i8mctcrcwbNZ7ft23U0zTSKkrUFAGBNRQcceXSXl6BpqUact3R1njpibvB93DK&#10;VBuALmsVri9r2F/dAm1in6d0x+xQP8Negkv3WBCGG5+5mzQTeamQY6RcXUybc3vS1GH7E2PvWpyW&#10;Fy2Jg/g9UI0wU+TWOmirM3MJZ46ajqNehGJBLAgA+2bpNvniRIXkiYN+MA1Hyp/l6Ck3sAnJfMll&#10;c7Zzrt25XV4jRARsP0y+AzHyXPGv29Kef479o7XxlJGMHDnaempkU1O366CsEgjQXnFM3incva9l&#10;Bv8Aj259LaTk+BuEeqmA4KZ9KnHVtz+7X7n7BbiaLa1vYTVi1u6yVGSTQZ/w/LoN6mkq6KoNLXUt&#10;VRVSGz01dBLSVKtzceKoVGvcfi49sXFnd22ZoSF9eKn7CKjqH7/Z922qc2m5WEsEwOQ6laftp1wR&#10;0GoEyXAFub3J5AY3tYf4e0hqRlRTpAKanUFsDHp1nDGNlZtRA/1Nrgk/64Nvei1CNDClOnNCoVJy&#10;OOP8v+TpU4Dclft/I02VwldPj8nTOPFUwkgspHrgqYz+3U0rfRo3BUr/AI8+7L4iVwCnmPL9nr0K&#10;+VObd55P3S13jl6/eG9Q1wTRx5q48wRxx0PlbTY3t7EVe49vUkGN7CxlP5tw7dgAWl3LTxD15PFK&#10;1r1n+3JPoe5KsVimKeJYpv7Ova3mjeSt6ofLzHWUO47by/7/APLc3MOw28dp7jWsdZ7dQAtwAMsg&#10;8yf2/nxAgS3JUBgQSpDXBRlNmR1axR0YWIIBB4PsvkieGR4pBRgf9VPl1iZc29xa3EtncxFLiNir&#10;KeKkGlCPKh6kLILjUPwL3+vunW9YwGUE09eup4oa6CSmYoGdSFuR6SfobjkfT3sHSQeqSaJ0MRoG&#10;+fQV1uMyeMqgJYo5IHJKTRyjQQpsok4BVwPx9Pa1DG6k1z0Dri1vbS61aAYDxz0X7vHJQx11PTeU&#10;pVzYGknipZAC1SfPURFk/srDxx+SR7X7ep1UxpJpX0HULe884eWygDaZ2hwCMNmgA+0Y6Px/Lz6o&#10;Sm2vV9oZqlVqypknxG1i63SmpVN8pkIg31qKiYiIOeQilR9T7U79dCCNLKFu58vT0HAfnxP2ddkv&#10;uZ+26cgezHLYuLUJuN7GJ5MDUTJkBmHGg4ZxWnVjj5BVrUoacapCwE0rcqDbVpNiCXA9hlVDhmbg&#10;Bw6zEW0/xZrqY0TyHmf9jpL7zrXGPzdJEulI8NV1DSKCrGo8bBbMLfQf7f2kvFb6K4YcdJ6O+XrZ&#10;Tc7fO57jcIoHyr6da425DJPuHJTVSVM1f/Fa9XnkKyLIBWyqI5Hn8ktiACALce8ON6hY7pdByKaz&#10;wwePDrsvsWlNk29IHRbX6ePtFRQ6BUgCg9RU16yoZWcRKpkMZu4UM1msFWyAEkR/2foL+08dsrkm&#10;n7equsYUuxoDw8v5/Pz8+u6/HJW0z0tXGro0beSOZQygsNIMmonS5X8KfYl2Lmvmfla+gvuXt8uL&#10;S5jYMpRyBjIxUA9MLJCQ6PGskEnaVIDKynipUijKcg6gQegP3L0nT5lZI8DlTt7IylZoqn7aOemi&#10;nVuSabXGmhx6TbTcf4+5+5k+91z1zzyW/JXPNla7lDQaZpB+spHAhh5j16JvbXkL2r9quedx9wuU&#10;+Sk2++vVK3cNnI1vbXQOdUlstYQ4OQY1TOaHrlheparCmJ9x9g5nOLSFGSgxNDTYilMkdiTJVmWp&#10;qHAP+p4t7xrk5nMer6ezCy+RJJ/l1N25e4EG5eIuzco21qZK98rtKwB9Foqj8+h22gxzOew+OrZ5&#10;5sbRSxv4ZqqWZaehWQGZY/KzeN6j6EgC97+xRycdy5i3Rry7ndoIs5+Gp9B6DqHecr+15a5f3Td2&#10;VEuXGmoQAvKQQgxxp5Ak0HVj9f3DULhYIMYsFPjqGlgpI4yVjjgghQRokYvqcqB9b8+5ol1gqsrY&#10;A/1U6wJXabJLm4vbkF7yR2diTUlmNfs49AlPuXN75yUmLwclVVSghqqrp1lejxkb8ap5hdIpZDwi&#10;E3Y/QW9qrey+pQlwVhHmfxfZ08u6wWj5C6/IeZ/L06Fuh+OvX279q5fafYVO24H3PCsNXXvPJHkc&#10;bIrCSnrMRVIG+0rKSSzIwB+ljwT7HfJ/NO68jbxZbxyxdG2vYGDBhmvrUYqp9OgjzhCnNmz3m2bt&#10;arLtMiFWiNNJBBwR/gPEHPVUvzA+EW5/jBHht24vPvvrqvcWROJpc/LRLQ5rbWZljaehxe5YIyYJ&#10;oa+KNhT1cdg7oVdVYi/Uf2H+81t3uldrytvlillzcIyyFGrDchfi0g5jkA7tOVIrQ1FOuT3vX93K&#10;LlPb9z5q5NEsu1W51z2zGskKk08SNhh4lODWjLgkGo6IuxFrknV9LfS4tc3vcfn/AF/eWA+XDrEe&#10;4jhoC6muPP8AzdYToI4+pv8AXjn68/4H3vPTAW301BIPXr3F/r+Sfzxxz/gPewASB59PGONhqK1B&#10;+056jsQNT3DWHAW/+9Dj6e3uOOHTTKkjEqTp9OGfs6hStcn6cG3J+nH9foTf24ozwPWxCpOrT2/P&#10;r//VqWw+bx28sFS7by0VTLXbSAo6epM0kUlVjWV2jeWBlEsU0DOIwtyoiA+pPsXSRxs3alVPkfL5&#10;9Ca/02Wm7gmYavjqMA9BJuneG3djZmso8BFJUZ6hpJKfIBC4o6JsgIV+2lrPI7GsEQu6otoieSSb&#10;BZbWMcih3UgV4dBa9368QNH3SRnz8vz6hbR3VQ74y1NiNzUNJO0rz/wyRmka1TIFkkpCXk4MqQ+j&#10;/ahb8+zT90xhBMoBT0rXoPy3zTUYSsjefkf2joaIdj7RAdjhqKSTj0srsvNhwGe3Kn6Afj3X6OAA&#10;N4Ip9nSRbqRZCqu5b1qf5565jZe02LAYKiFzxrQkH+lgr6QFI59smNBqAUFfsz0941wJVLsQD8+u&#10;H9zduLcjAYzQANK+CMqbHh2DNdi30vb2nkiRQSsaBT6+vXiwaRQJnrXyOPz6AbtxavbeJyNXt6KH&#10;GTRZWgijkoqSkLR080ZE0aiaGUeq/pJBIP593itIWFGSp+09V+tmWYAyMEByK9FqO8t8SI0hzuSV&#10;oy1jHFRR3FjpNo6QKfp6vdzaRnhEP2npZ4yhfFLafQ8T1nxm4965CtgpZNx5QK7xj9ybxw2N2taG&#10;JJD6b6rH6H6+3ltIgADGOkxu5iVkdwVB+w/l1ez/ACy1J637pawIHYW1VMmkW1DbNUWRSeW1Ekm9&#10;rD29aooupqOQdPD59CPd5NWxbPQnSS1APn8/8PVjAXU1gPoPqQLg3tb6fRj7MDSnDoJgBiAxND8+&#10;sTwN9VB55J+hB+n+xAHvyhnGpRjq8qRoRQmpHDj0DfyEjI6C7tA41dVb6U2/o+36xfTzbUBe1/z7&#10;UWYJuEq2M/4Og3zQ4XZ2110BlJ/3r9vVPH8qGLT2v2dKAQi9C0ypf1MQ+5sQHs30ddI4T/G4+nsJ&#10;2oI3I6jkO3+E9SYi/wDIQuBH2/rRY+RQEfs8+ry1bRHHa4PjXi3PKg2Nr6T/AL17FKsoXyr0D3BU&#10;9xq2M9cl0Gocs1j4UF7fW7sfoPoT7uPXTQ9NCOMyEsD/AKvTpMb8uuxd9EckbL3VYD82wVfcAfQc&#10;Hj/H25D/AG8J4Cv+Xz6Ld+MS7bdakLrQY+3rU/8AkbP/AMY96gMgF1bNaZAbFrY+h1oR/UmxFvze&#10;/PsO7hKRDOhOPFPl518+ju0SNN3tQg0n6VD/ACHRJJpUGp9RLki68AcMbWJsvI/2PsiJYGhp0KTT&#10;DAinrx6iyyPzY2XSZAQ5FwDcixBNre61Hnx62kiyE6Qaj5dQi6vr0ka/1Ag2JQhdS/1JUgf4+9mg&#10;P9HqupTQvUMMV6yQuwYekuQLXLfTkf19NvfiATXHTnkVBzTqbFUT081NUUs7U1RBIskNQoIeKojY&#10;PTzqRZlMcigg3/A90lh8WN42ypH7Ot2Ez2F5BcAN2tXBzT5dX0H+av1TVU+F/j/QvduZz9bgNuR5&#10;fO4js7buIps7uOnxeNosnkcRiaigqJqLGZDLURliiaQyEtqIDH23CZLe3CTRRFVGWNeA8/y6SzbQ&#10;m7btIthcyrNcSjTGVJNWxQU41PkOhs7G742Lnt34Tonb22t74vc9PRYHsvdE27sw1ZLtgVG3PPS7&#10;UytDkA+Vgzopa5DKutYwhWS3qUe8s/ujJbn3Hs57aaNlkt3NADXyHr8+sffvCcvbnYbFuFnuJeOS&#10;znVSGFCScig40HoemdB/sbknjiwX+hI+o+psOffWJAK4BGaZ6weaAEh9ZJ/1Y6dkuPHdSbm502DM&#10;g5+nPFx7e48adMyqSBjA6k1EjG6yBvTp0qD+kKb6mA51N+ffguNSjNemG1VEqKQKcT0WX5Rtkp9g&#10;4bA4zRPV5jccNTVUKORU1FBjIGcCJVBsn3c66rmxt/gfeKX3uuYv3Z7dTbVFeBLq8kVNPmc1Y0+Q&#10;x1kP93LZPruaLreZoXaC3jNHAJAY/hOeB6LF1Dh6TL7hnxeRZ2xWNxOYlqaJptEcNW8EimMkEraS&#10;dArAfqt/j75SRIv1cVv4lBUZPWclxUbbeXCvU0AUHh0juqqOWs33NTIoSegpsjNHGblFelkMmhf9&#10;S2gWA5ta3ul3pF60CDBbt+w8Olu2t4dgLp1oKCtKef8As9CL8qIMjJmNjb4p9SYzJ7Hfb9bVIWAS&#10;fG1XnSnkdbFpfHIUU/049nNzC8u1w0HdC5B+VeiW0aP9+btbzxsBMFda4qfs9Og/6W3P/AtzZagp&#10;mFPT1EcErhX9PqjWVRqseHL8fTn2HEoJkJNOj6FTNZuJXrQmnqKcB0qO8t45rObB3Vt1cpVzUGVg&#10;SOooQ5MUsNJMtREJAPU4SRb2+lxf2eo0QiIjYEaSOg/d26SlJnFWVhxP8/t/w9V8bHzwoI63CPS0&#10;pqAzOa90DVhA0r41lsfGh+nH19hKVvBkqQdJ9PToVxok1uml8Y/wdDVh8ulAA1iDMgRuPqx40qv4&#10;DA3vzwPagEuVP7OktxAhAUuC3kOjIbD3rLUxw09RKv29MUhVQVEejkGw/JsbG/H9PagSsjAKcdaZ&#10;BNED4VXHn5U6HybLtkgkSs7xUVKJ21qQgEkgEUYv9EVV1fi9rezJZ/EVVmkGf9WeimSPWw8Q9wPl&#10;jrFimcZOKZSWLlYxY30+rlyAAvrvx+R726KpVyRpH2/5+nYtKOteA6M1svIujRBXLqGCl9QuXUAs&#10;b8L+bEfn2tR0KimB03cRh21Ela8Ohvp9xzxRm8zXX6m/FuAbKfr/AI+1KkLkUB6bdBoQAEk/n1wq&#10;Nzs8bjXqW41rqFnH0+l/rcc+3fFxRj3U8ukxQhweHy69R7omhK+WpHiLAgeQqCxH6STza319ss3k&#10;DTpSbaSgLKa+XSupd5UrugaRLnSilP3DdhYgarBWHF/8PdNUmkqW/mAOveFn4gG+fUPsfJ0kvX+5&#10;KlYsdJP/AAqrRaiqSsmyUjPA8aRY+koHCFwfo0wMaAXI9mFpKFbiaqPLh+ZPRXuniReGmkUY0w3H&#10;7R1VbU456/NZFIrqaaEgyktZTT45SQrA38iMCb3449h+4MT3pLL2nj/n6MLQTwwx+G+ltQ4Z/n0e&#10;Prnb0X9wtrGvyjZSqjxELUuQq2qXydPD41cUFQ8rMWAflSDYD29ZIFR6VoWPSvdIdN40kYUSBATQ&#10;Du+ZPSup86sczQRzKaiIhZF4LIo4ubD0EAck8j2sY6AQa06ZhbxIwXHS7o96wrFGsM0UsqAeWNXv&#10;pUHhrKbgsf8AW90FVIo5DevH+XVZ1oewDw+hBx24hUUcdR5yGk5MJksov9FZvS7GxHAIF/byz50S&#10;HFONKdMSELHoCMfy4dSpc7MkYlE0kSKQ7WYgWJ+jckFCf949v6u0hDU9MxMoIZkIPz6iy9hRhftQ&#10;W8hQhXI0ro5uqXOrU1v8Pda6KaiaHrckLNV6f6vl0Emc3ihyn3JqXKx60ARy0l7EWYC7Fufe3kNK&#10;Kemowo8Txicjyp/qr0BXY+7vvcPXUMRmDoTOhj9V5D+gyXuBZj9Cb+2/FYgq64I/Z0y8ZpG8c5op&#10;4H/Vw6JBmt21lZFWyyVEjT0C/VwCWWNwJVjU/k/k8H2TXEpVvDBoo/n0fL4QRZmZRUDzp0kOtd74&#10;2v7UpqLcBWs23XRq1fRPTwSUlTNAhFOlbT1IaB6TW37rMCAvI59oLi7kjaHSTqrSorWn+Xowtre3&#10;ube5iuog8eCBStPWh4ivy6MF2/P8bqWmzuZi6zxmMCUbS4SfZuTrcRCMwkCxVGunp6iqxhgFW3lB&#10;CBmX0i1/Z491E0MbSeGy+ZK5I/wjoINZz2810LK5uUbVhdVVAPlRs/z6rW6QxdRuDuHIbqxtVX0m&#10;O2lI2W+/NY0dV9yrn7KBqsadMckq+tT+pPT7CNyI7i+CxKBFqqKeQ/PobWU8lltqTuS04wcDNfl0&#10;eTefyG7JrNpptWtyWNx+31raytjxuChWnfM5bIi1XnM/UKz1GQyDoQqvIdKooCgAezeGd7bWRKS/&#10;AE+Q+XRXM0d34fiR6VGQo4A/YPPoAevO19ybV3TFLNnK4bYw9PkaitxccwSBqdY2EhAtoWplllAV&#10;zfk/Q+y4iSWdZfFOqta/5+l0UkckLLcVdSKAEcP8vRvMzNUYfA4/sGXbmM2LvztuhosRsTY9LNPW&#10;1WDxckqhN+boqKoCeTcNfA/lhiCIqs6s44UexGtwzKZ27vDHx8Cx9APTovis4ra4O12ZqjENITwT&#10;5LT/AFevVgFLT0fUnQP8BoiKYQ4KloJqiaSxlraiBpsg+osdVTV1UzsQCSSSeefa/am1ubmQ0YHP&#10;2eXRbzDcmSRbSAAqpA/4r1/z9FQw9HQ4rbWM3TNjZKysqd1fxRqOOT7d6rDYmkEsUVVOSkkMNbUp&#10;pFmUeO5vc39uSs1488i4p6Dh0ya2dxbKXr21IIP2UPQPbsly25cruLdWiklpf4sj5GeCVESLIZhG&#10;roqGjgUD7inoaYBDIgKBlsWJN/Yf30CaGJtRLIOHA0+XS20igtpKvG6rJhTggnj9v7ekkGJ0i4uo&#10;0g/hRcnj+hN/YOVQp1U/l0tKmtDWvUqF3aX0ldZ/TYtZhcauB+oWH+3/ANf3plPbWumvy62yFaah&#10;jpwieTUwKOpBJkIFyULXKEfq9S2v+be3eDVrjpspr7agKel1sbKiizuPlKsgabwOzLyBOpB03sLK&#10;eP8AH2zMrNGwYg5r+zo42IpBuMKAjIIqMZH+To0VJmMcU8czqLFRpCG6tawNweFI/s/T8/X2mVwp&#10;1AY+fUhiVinhSBvlQ06lnIUDarMQVFlUEiwJF7/g/T/be3WePFR9vDrUUnhmqq5X0r1BlqKYsSJC&#10;35AJ5BDcWI+o/FrcD2zqTJUVXpR43aHNa+lc9N71sIchpSTc8lzq5IBCk8jj/b+9qQ2qgGPl02jy&#10;Mxdmbw+PSazdVA1O8at+4V9HjIvqjJYMwB4uo+vF/bYPEgAjqwu5NOoR8PPokfY+ex+F3VXrXZCG&#10;GatX7+HzznU9KsQEzHm6rAw+hsT+Pap2QRIxwPl1GW+yM26XOvLEjiPUenQUjtDHymcCtFM8QLtE&#10;1O8slZTKA8c1NHYK+tSPqQRf2lF4GJKE0H29FiQFACACSePAZ/ydZ9v9vY7KPU0tqSSopZWhqKAP&#10;NHkoXW7WSmcBZWTgEj0qSfaiG6eRgGGK+nT01q6x60Y6j5jh1zpO0a+Xc1NEyQDb9fObUsiq9ZQU&#10;VLThKirSojVTI8lWAQjEgqSABa/t+V5K9laDjw6ahgmqEZqyH8ujDY/MY4y08UNQhr6iVEp6UxsW&#10;ZpGXxkRsvrLg3K3uFBvz7ukgJTV/xf8Aq+fTF1AYtZYHUta54dFt7nxK7Pzk238CstPjqW2Wpp5w&#10;kFRXx5oGonnfS2v0zu0YtyECi/tPdquvWoIY9AC0dNzurme9qzByAMmijhx8j0UWmx7ZjNx4r+IU&#10;VBLUVUjPUV9ZHAlJRiQiatn8jq/28Cn6/VmsBz7tb2l/dKWt7SVwOJVSR/LoWXJi23b5L2SI+Gi8&#10;AMn0A+Z6HbP1e3tibZyO18DtmkTNzSnGVe8MxTGfc1ZTiOKpqq2hZ2eDC0E8brHEIQSUY+s8+23M&#10;sBeORQCMEedfQjj0DNpg3PmfcLbdprx02lTVYlYaBQ0AcDLH1r+zpFYWatrsRPDj5DDkqXTLSl0E&#10;tluZ/HoZWEitZkA/JI9txapOwcePHy6Hd3BHCjS/h8+nXF7kqsrU1OKyFZFWtDS+biBYBHok8csP&#10;jRVDXR1bn/G/uwVkYDGk+R6Koo01F46DPkfLoZKnLZTee2+stuY6qpGzdPl32VM2VlZKMZLO5jFY&#10;PatTkHIeY46UViGV4wWVI2A9uKRHDKSeFTx/Z0Ub7d2202l/vF2jNBbW7ysBQkrGpZgCSACQDxIp&#10;x63vPhJ8GOpPhp1RVbX6/wApLvnfm6IsVku3+yskaSbJ7myVHTDx0eANHFHFjut8RXSzfw6kjuFL&#10;lpS0hLezRJUHhlUpIUGomnHiQOIp/h4mnDrid7l+4u+e8m/3O+7puStbQgpBaIKRW8dT8Hc3iOwp&#10;4kpOp2FaIoVAZDMiSjjlS+mKRXVVANwVGrk/QA+1kZ1kUBqOoG3wSWUU0YUrbsmnAP8AI9B/1lPp&#10;3ZWzqLOkqqVNrHliTpPBKj6f4+7XeU0+Z6IORpI03kTLWqtTPzHE/PoxG8bmlWqhc6ZUCl7A3sLh&#10;iXBAPtLbKjNpJ7h1MvO5drGO8t3K1UAmny/w9F/ryiyMwkBQG7SGys7c/g/rJP8At/a/SAK6eHr1&#10;j1PIiNI3jaiQTWma+VOg03JkBIqhbxDSYnktd7gm10H6f8Pd4xQHPz6Ir64YouqgY+fmeomzcBTP&#10;UVFVVuropWyk3Zmdr2S/0BH9P9v7oxo1Vf8Al1bZ7OKS4aR2Ok+uKegH29Go2tM1NDFCx8cQBWNQ&#10;BcLcFQ1uSbf7x7L7imoMONc9TxytN9PFGrgpFmg/wdCNHOFVWL6UcfUkEg/iyj+pH+w9sHqRoZlX&#10;w3MlEYUOeuXkRnb1kDi7X4a3HpH5496YYrTqxlUuaOQtf29SlWNxxe31uGJHA/p+fdQc9LY1jmjK&#10;CtCwzU0NP8vUlUJ5H1Fh9OBc8c2496oB59LIrb4ZUBJB4EU6F7qbro9gZ2pTI1H8M2lt2AZPduWY&#10;+KKDHxK832McxOmOesSNizXvHECfrb2qgRY1Fyy6mrRF/ib/ADDz6yE9jvayX3D5gkm3JhDyxYgS&#10;XEnlQZ014EkD/P0/9ib6yPZ9ZDtzZuHyS7C2zTu239t4mhlkE1JQAJ/eLLU8AJLFfVBG9xEhvzIx&#10;Pt7w5y7xxENcNTW328FWvl5Y+zoe+7HuFunP123IXt3t0/8AUzb0KiO3UnxAlQXfT+HH2cfXoF1C&#10;H1Jc8kOxBDhlPqVgbMGB+qnke0c0UsTtHMhVx5EdYwvam3kaCaF1mWoKkUIP5/s6Mt8dd34b+KZL&#10;rPdv21Xt7c5WvoaeuktTUucoSk/iJYosTVkMQdSCD5I/8fbqtc26pcwaklXgw8wcEdZe/dh5224S&#10;bl7d80lDsd1+pB4h0oJFNSuo0A9QajPThm+3Ozew8xu3rTD7R2vuWkyE9ZhcXDFSyVtHt+kpHejX&#10;NnKuftp7oNcckmjTJbRwLe1UNt4couIbgogFWkJwa8RTz+zPQy5h93OeOcOZeZPbTYeSbHcrCrQQ&#10;vl0iUDT4pc1FQPOuKHoGewOsuuOuY9v0e9t6ZLdPaAylDTbT2ftutl/ge1svVzqTX5mWR5IqaKNd&#10;TyA+JpmNghvcPtc2yQzGK1/xdlNXbBbH4R5VPmeo05k9suTvbrZLG25/9wri45n8VfpdugnYxRzE&#10;4DICQQOFCKD16Vdf3fv7CjK7R29U4nbNBiak0T5HEY6EZrJyCGKV6+vqqoTCKokMlvQoPAN/ZFHI&#10;ZoYmfuFMA8APl5fy6Jrz7w3OPLFvccq8sWdnYpABWdUBmkJFdTEj54z9nQMZbP5nOzvU53NZjMVL&#10;sXZ8nk6qsuw4JEUkhhVR/qQtufb/AIkgFAaL8sdQdvfuTzlzHNId65rvZ3yaeKwX7NK0HSelELsW&#10;eCFdI5YwISAR9SQL2Pv1SKVY/t6Ad3fz3JeSeSQLTiSzEfM58+puKiix3X2YrY0MmR7O3hRbZw8c&#10;EIaoqsfhGElYYoogWkUrDIotc6mHvUdvNfXkccSkgfPFBklvlkU6G3K1reWHJd7uNossm6bpdi3t&#10;9JbWaH8I8gM5p0fDqrqTP4LFQS7g3/m9l7q3LTTHae2qPMt/kZpoDMs1fj6l5oclOiFTNAF8aJx+&#10;o8L2nt7fVELYXCr8bEYA9FI9PU166De0PtZzfsmx2tzzN7gX1lv12n+LWwm1BSFqC6vUvilU8hxP&#10;SOq+4aqLJZDY/e+xsVuR8VO1DWZahpYaTL0/08VdTxHTHPBUQESxPA8RYH8kW92ctYsr2Nyy2zgE&#10;AnUp9QynFQcHzHQP333fg27e73kf3w5LguhG2kXcaBXKcBIOB4UNFOemncHT+NzmHn3h05mv734K&#10;MBqzbskltwYiw1PEiMqSztEBzFKqyED0lx7qTa3jBHVYLs8CP7Nz/wA+k/s6CPNXsJs3MG0y82+0&#10;G8ruG06dTW1azR4qQOBJHAggGtfToARICSt2V1cxvGwKyRyo2mSOWNgHSVGFmBFwfZdPBJDI0cwK&#10;uP8AV+zrFmeGazmktLiJkuEJDK1QQRxBHUmmbTbUASPyWsRf+gPB+nP59p3Pw0avW4D5sB+3pZbb&#10;3LXbcyVDmsVMaatx0/np5EPpcAAT0s41WkpqiP0up/B45Hu6OY3z3KcMPUH/AC9DHlDmzcOTd7sO&#10;YNonKXFu4NAcOte5GHmGHQsdmY7FZnF43tbbUApsVuOZaXc1AgU/wbcgBWSR0AtHHXspVybAvpb+&#10;37XyRtNFobMsa6lP8SehpxKnHWQHvHy/tHOXLm2+8HKsCrDcKFvI1H9nIBlj+f5dBPHJBIt/1Cy2&#10;A4ZQPrcX59ldSD6HrGFDE4qwzSnWGrx8k6B6WoVJUBKK5K3bkjXItzb/AGHHu6vprUYPXng1BvBc&#10;dIip3LLIZcblqEagXiJSYaOP0yxvpBD3F/x/j7fWFu14jjogm3eOKU2d9AVY8GB7SPt8j9vRKe/c&#10;wh7FwOMiHlqhtPDwIwa6H7rKVhS0d7llHGoXufZ5s8RY6nJAr/g6gnmuw/rJ7pch7DGhk8SeFKDO&#10;GlH+Tj1f98ecIm3unutsXT+iCLbEdVN9AGqa+Rqi/wBBdlZ2+vPso3OUTXl09M6gB9g6+jDl2wj2&#10;zYtq26OMAQ28aU4YVQOHl0Jk9NT4OKry0kj1cql5IvKQoVpT6rlRZjz9TyB7QGQadAQKPM9CuJ5t&#10;ymtrIDTHgY9OoE9RHuDEZWVoljpjST0yMBYyuYzySf1BW+g9+njQW5QEnUDx6XJC+031jGHJnEis&#10;fkK/5R1rndl08eF37u9JKlko8XuKqmnlnUrFTiGqklkVWUFpNMT3NhYe8TOZrIjf7hI0rIz4Hmc8&#10;B12O5FmbcuUOW2WH/GJ7NQApy1VoCa4AqPPj0iqLsTaQikpxUV7prBNTHTyJDUmU6vIZAyStFZh9&#10;bcexhD7Xc2SWEV4LMaWWoWoBIPDt4nHQA3L3a9tLPf22O6592uPdEk8NlLsUjcHToMoQwBgeJ10B&#10;4npRTPHNGj0sqtSTLHU0xjdnRZouWjJJ1GN43vY8hvce7lYXVpcPb3EJSZeIp6ccdSZbOrqstQ5I&#10;+IUIZHFVZSKg+RDDBGR1wZrD1vqbSALkXNh9T7I5IB8TE19aDpQBU9q0Fei899977J6H2jV7o3dX&#10;+SUpJHhsDRlZcxn8kyn7bHY6mv5GMrkKXtoQckgeyfwL7c76DbNogaW4kNMeXzJ8l8yfLoZ8vbCN&#10;whvNz3C8isOXLNNd1eTHTDBGOJJ/HI3COJau7UCg9Fk6X+du1MXsSbfPaHmod157OP8A3a2riKeo&#10;yOTaSdwmO23jMZQrPk85Xw6VDrHGVLMxJVefeUPLGzNsW3W+zWMQm3RgC5GQWIzQnAVfWuesVvdr&#10;mjbee+YHl5dla25AsUCRNOdLSUrruZh8KvKcqnGNaKCTXq1r487V7q+Q0NPvHszFVXSfVkhWopsP&#10;k54I98Zqjazx/c06M9Lt9Z0N/FqknUGxIPHsUNZx2KePuV2Jro5EafCPkW/FTzpjrEzmDm2zkuP3&#10;fyfC9zLkG4cUQeR0LxJHqcHyHR8Mh2J1H1DhI8DhoKOnxlBdoqSOoF6qVRp/iFfMt6nI1cvJLSEm&#10;30sPaNr+aZg1NKeQH+bpvaeV90ulE1wzG4Y1Zjxr8q8B8uig9h/MndH3ccfXmKZ2FSojEEMnlmXU&#10;ARFTmNnIX/YE+3oY7y7YRxlhXgTinUg7ds3L9nDKu83AICmp40PST7p2p8l+2+h96buzK5nJ4yin&#10;w+5a3ZVp5q6qwmLleorspj8aos0mCW07wovkEQZhex95L/dhu+WOSPdLZN15ouaM5KJKSdEUjAqr&#10;MeAGaV4DrHX39f8AfvtvzPy1yVtSfUzW7oGoAzjiVBPm9KDOT1U2WSYRsjh1lUOrq10ZSAwYcj9S&#10;ni/Pvs8rBlDKQVIqCMgg8CCMEHyI64VXtq0E721xE8c8bFWRhpZWBoQQcgg1rXrpowB+Tf8AH0/3&#10;kf092rU5OekrQoBUBj8usRew+n9QeP6jgn+o9vaF8+PTKtKFYKwCjqK9rFr82sPT/RuCD+kfX6e7&#10;gEE/w9KQIvCVvEGvzzXqG5t9PoODxwb/AFP9bWPtxaefHpqKkmoMcV6//9ah3bO4JaDdeOq55JI0&#10;EqSzSyXp43NPGwKTTSaUIZksb3NiDa/uQo0VgF0LQ/M9Gm4Xa3MFzbl9IePANK14jHRfKnJZJHzt&#10;VXU9QZ8rV1FTVS1kE0csstRVPWCdGliQsjLIul1uNIFva4immgA6jmFpUjWI3BIWo4+h8x077RyD&#10;U1fTVi1UVLUUFZT1sLTvIkMsUDqZY2eOOZ0ndfTqICgE35t7vVtJFcEdO28mhlmUErWhpStDx6sA&#10;gmSoijqIWUxVEUc8JUkjxyosiksfrbV9fdFcIoBNeqMgjkZgp01JFR69TUJCXJBuxtzYnSv9m45A&#10;b6+6yFSKgDPWgrySUfC8eGB/l6izkl20vzb9a8sVW1wCOePp7TscGvDp9Ht1JK8SfTouncsdVPjM&#10;tBTxTzyPPinSOEAvIY9Ya5Nv0A6v6f7b36OSiEmij59JCC8hYglQcYPn/LooNTjc/TxStJRVMEMR&#10;u4Yp+kXdi4EhOkLck/Qe3VloK+Iv8ujDw0UKSGBp5qadJSm3DWQZ2gEMkzH72m1KGsCjSKv1H4CN&#10;z+Le/GU0ZqcBXiM9P2oeWqMnbX0/ydbGn8sVA/V3cP6uOx8Auoggav7tTO304Mmo8/mx9+sSBK8/&#10;8a1A4n556EG8gNsezIVAA1Emnz4dWPlqeAol2lqJCfFS06GaeUWudCKL2X+t7D2YtKq0IJGegiFP&#10;cI1Ln1ocfn1wqJo4GWOrpavHPIC0SV8JiZh9BpvyASOCbD3sTHTpNCOq1Z2KBlY0yBxHQE/JmX7f&#10;4597zxkmROqt4sojtqbViplbSDcOFQluP6fS3tbZ6DKrVoc/4OgxzVGf3YRp/wBFXjwwR1T9/KrM&#10;n+k7s5pHQiPo6Aw+NQLLPuvGxo0igcEgXX+lzb2GLXQNxcow0kk/tPUqRsn9TbhxEQRcR+Qphft6&#10;vCRR4ogL/wCaj/N7nQotf8D2I1AIBp59Apn1kEpQHPDrGgvUzG3Jp47W+vEj3UC4sLc/n3YtSgp0&#10;4kOtHkL0A+XSZ7AfRsDfht6V2TutlvcEt/Aa42uLWIA4/obe3bbvuIgBj7OiLfZPC22aXjwFBx7v&#10;8FOtTb5J1MkfXfTgZQATuAOTECrs9HQOGDWDW1tY3Nifp7C+4s3gXEeMzE49K9HVrEId2icOWmNq&#10;vE+VP8PRI53v6ddmf9SgjSoIFyzc3/4j2TEcaZHQwRQYhRAAeozyE6Rx9PQLlitzyTe5vbj+nuik&#10;niD0ydallQknrGoAYjkn6EAAkc/Tnjke7086dbEmqgdDX7OpiAA+TSyqEAVDySAPzxb8f7H3RGyR&#10;59X8ZhVfwfZnqTqvThjxpfj+tyLaWY3tfjj27jFOJ6c0iqsPiHz6s++P/Tm/fkL1J1hiNj0GxZ5d&#10;gr2BJkBu/snY3VtGlNBLWZ2orZs7uWrpsllszIImWlpqZJ5JCkcaL6h7SJFJ4V3GbpSrNWjeQ9KH&#10;/iujaNtG6bdex2sqsoSkiqSQwbiP8/l0purt+0u+vketdT0yQVSdaYily9dI1XNX57MUGDpqabL5&#10;eetkkqZcvLRrHC9wiBIgAvFzk19zHxV9yraOUjtgkoOAoT5U6jn74UW2nYd0ubDU0jNAZMhtUhUF&#10;mrU1+Yrjo8n7BFh+3oUGSSSVUSNQLs7E2CRrbksQAD769KXGWUUH5165iBu9l+EnzoaD/V6dTqeb&#10;GWJSvSYIpkBp45ZoyAA+tJII5FK354Nj78bqFaB5EU182Uf4SOt6SO6jEfYf5Y65QOa544KWHJVM&#10;1TMBHHT4bMTyPI5C6IxFj2Lu5PA/23PvbXdkpBe+gCgecsY4f7bPSC4ietaOw/0rH8uHREu5N9VN&#10;R27lqSklR6Hb9A21oI5INaw1PhYZlhDIFC1UdS7rqI1Iy/1FvfKv72vODb9z/Bt1pea7SyTFDVdb&#10;ftHDroP7Fcvw7TyHFM8IWe8pI1MVXy4Z8s9Bdg9o5nA4Gq3XhMlTQLk8m2FpmyE/ijE9N4qmKWsL&#10;X8w/dKhIwWdrXuB7xaWCOYPM0hEoOSOpeuLkxxx2RiDahUClajph6+yS7R7dxdVmI6eOCqyqY/KJ&#10;S1BnppIsmyxPLTytf9sTtqANv6fj2lujIJY5VkDMhBqP8vRjshjkt5bIVUOGoSoqCPL0p0a7vrac&#10;+T613VtONy5w8zbkw0tlkZaZZb11JHyQQYpNXHA9iaOkniaFqkyY+2nHoN7jdyQy2ck4H1NvJRzi&#10;hSvkR59Vo4ndn8G3NRVisEvDFS1kJPqdo0EeoLblDYG/B9hCWsT1Zf1FYj5dC+08No30Muhsgj59&#10;CbnMgMxT1LUY8iTxOrRO9pWLqSxUkhdAINhbgDn2tS4DJoYUH+foquIVkDKWqteP2dEukgbGboYA&#10;lA8kiGQ8alVxxz+QD+PZNdr+qD5V6X2sjrEVRgRT06E+PJuXjL3YohjXUQukW4P0vexPtsTMtaAd&#10;Xd1dTqJDH0HS1wG5xjV8kbsEa7FQxKqYTYvcf2j+f6/j26rEsKjHHrxZokCmTt9aZ6GjCdpm33Eo&#10;aUzKInh88axs6W/WdX1I45+n+x9qBPVgqChHVGtY2jDRuS5Pp0v8LvmfO5OGaBJaSlRFQLGRZ7AK&#10;b2veVix/wA9vmV2ABbh1WC2Vi5nIP5/5OjhbJykklDTqsUyBD4tZBCgryQeCdJ/P9T7WWzDUASa0&#10;6ZmWOXVpwFPyHD06FtK2rRUdqOplV/UDGsrMx5A06VICi35/H09mukkcei55aBu6v5dIrdO4Zduw&#10;nK5GkydHQIdNTUGlnko6VXb9uO8cf700l7gAm3N/dmhncVjQkjj59JFvbYPHCz/qtw48egKl7poK&#10;aslrKqueSinLQ0sKByFCtqNRIpAaIOPpcWUA+07wXTOrCNiKcKHoygkiWsbzhmr6jHTp/p727SxP&#10;DFloamaphZad4qoKontcONWkeJG/1gbH3oLItC8J0+YoetzoQAiOpNcVI/yZ6aanud8lgcviZKgZ&#10;KoqqSeKGWXMzUNGpYXEi0VC0NVkp4gt0WWRIb/VW+ntlZZVmZXRhF5dvDqzxW5jjY6Vlr6j/AC9J&#10;fGVg8eWqVZnjkephLwsCzRmjCN+oqh4vyfzx7Q6qTFgSzV61IkYEWl+4nhSnn0OuE7pxW3sXR4Se&#10;uoqh4aKlShnE8cb1M6Q+qkqobskE6lQpZSUa/Fh7VW7zIMQMUJ4+n2dKpYnuwHWIK1OBNCR6jrIn&#10;Z9M8wmy/2NLU1Mflgqad44KevpJCRqCB9TVFNIDG1rg6b/T2oeaYPhS8fl8ukz2qogAej+YpWnUH&#10;HdhwxZSasiq0+2aN4UIYeL0PZhOxYhZGuCg/I90mlZdDBCfyPTcaaUKOlW9f+K6WVL2cr1JlSqm+&#10;1pCY3RZVZDYDyFiG08M3AB5/1/byu7ANTHW9Cu57u0Dhjpe0PbOPrIvDJVTCYAKkDLbWp5DAXsAB&#10;/X3WO6YGTxBRQeNemZIExKpBHoek1uHfdVHRSVMR8csHqUwEgsVUyAKzXVVdRb6GxPtRqUqdOa9M&#10;s8jLqFCPToAsZ2hUVe6FiqqgrSVhE6I8uhIXXU8wkf6MYzwB9Lcj2gmunV+wAgcR0oghRo5VYVOm&#10;oqOI+X+XpI9ldi0KTzLS1145gBNGh/bcEFbixZFa/wBDfk+6veFio0UHTEdmY66148P+K6KBujd8&#10;sOQeGAoUkgLy2PqUOODe9uLj6/X6ey6Z6tU+fS6G3BhcSVJr5A0/y9NXTeSxR7JBzqyy4mGnleui&#10;j/cleERSSeGNQynVIxAJvwp9oS5+piAoc/y6NVVIbOTUMafzr0me2OxKimbdG2cctHBtypyb11HE&#10;kKBqVLEqlK7sWgRuNYHB/wBf2tvpBDMfDroK+vRZao15FGJF/URvU1p9vD8us/VFXhto9dVeWyNF&#10;kZsrnKs1MaRSinop1UWhEzlC7qoa/p+l/aC0ILyzsQPToxvQo+ntY3Q4yB+H7ekM24tzbw3Pj9r7&#10;Uo6rM7mz1dHQ4zH0UcslqmaXTDFouwSKJWJZj9FF/e5JixYA5r58Pz62sFFAfSYwMmmaevR5eteg&#10;ZNtZf+Lb4SmzsW1fBU12HgZailrdw0376QZuePVTNBipQZZacFlWyiQ6jYLo7U1RWbvIrXopk3CN&#10;IJnitx4bkgV4j50/wHowHQ23a3u7vXM753LJNkdsbC8c7ySXkp6vJOSuHxNHBGLvGJfWEiH4A9rn&#10;l8R4LZYgqgjHr/q+fT1nMtrt8t0CSGFKkVP2mnl0aDuY5TsHfG3utV14zHYuSkkraWGaKSXyVABl&#10;jr6WmLGlyCQMFWBz5ItXqt9PZ6xWyhOllJbjjP2ehz6dFFuYLm8e5mooANGORX1xw/Z0jc5WYHfP&#10;a+O+NfUtbjclk9vYbI1/Ze6poanJYHaFLCqtS4GRsfplyOZqSBFIquBEWCk3B91W8SzjhjlP+Myt&#10;hR6fPrX0Fxua3W4s/wDiUC/FX4j6DzPQRdk7WpdoUdLseGenmkxlfVVFdlo4VpJMpVPqKCePyyM8&#10;VJfxxBmuiWB59s7naeHaTUbU7ivrp6LYrp7maOXSAENAv2eo8iegAEml2DaVK6ubtq9R0D0rf0gf&#10;7b3HDa1JAr+wEdCnxDppTuOa9SI6h0nsNSsgAUcgH+pvYWsePbirVdRTqyzLpYSLX/J07pUsrMGY&#10;OJFIUgHliRdW5LD6kX/PttiFIqCGB/LpP26Rxr/k6UONrJY5IfMLiGSOSMKQwOn/AFNgGAFvr9Pd&#10;WIdWVW49OWZigu4J+AVq9LBt0VaSEmqkVQxvdEcnkkMqqB/SwIP059k5WdWfSxIr8upWju7eeFJg&#10;hZmA4nqRDuevcn/KWu1lvYWX62LD8i30H+9+6HxaVkYhfSnSiOdTGNChafPqZHubJEsDMpFvyovq&#10;Fv8AYaD9T/j7rw0kYHH7fy6qPpCC+GenDh00Nv6GKoalr5xSxLFJUyTxxCeaIRkq0kkck8IMIawI&#10;Vmc/2VPut9dXsMerbbTx7j+CoTH+mPSWRreOJpJG0/bWmeAx0H+T7HzU/hmwcu15cXUUjztXZWTL&#10;UEaNHIsdmk0SfcRvNIA3jVgbG3092t5Lq7hV7qJoJSfhwaY9fPqj7htNs1JGeTA+HI+Y6LDV4Gqn&#10;nl35vaoo957qyEOXxeKweFmqKWPbT0tdC23tzw1U9MKLLYjVDMz451/djChyBc+1rLIsdCDQDhnP&#10;+z0BeYbi0u7iN7MFPVjn9o8/ToSqjYBwWxsh2/uGnxuLm3Nj4VxuAxUOOnhSFslF/GMhuCmrpZ8k&#10;a2SOMzwwxLEoLXUaFt7at9UimQppdfLokitEmdoWkqhNfPH2U/y9E83bg6LbOWiyOPy1fS1WVjqZ&#10;5JanHVECutRMYIpaSqQyPWU9ZA/k8g/ten8ezNGlMcbmIEcART+fRnEpQSWyMjKmfipT7a9GY+N/&#10;X2+KvFSf3r3ZsjZmztz1lFlY23MtLWbllxWLlkUxUuLan+5xtdnJRpp/uHACKZHQKObtEZSrmqj0&#10;Az+zpDc39ur6fB8SUDiDRR+fn0rp9+0WD7bSOHaGUw+ztq0eZz+Zr0lnyKZKhoaGqixUT5qppKel&#10;posjXtCJDEoPr0qCW9sPKolWK3UPL6AZP5dEu7XEa7TPNJdlJZKIFFC1SeIoSf246SeNxnZHzA7k&#10;2D1/1vsbNV27t5VlDtbGDH4uvylHB9/Wg5HN1lTBRpSwYTA0jtVzPM4SNI2XVyPa3cdv33b9uuNy&#10;utqdYEUlSw0h2p2gVyanjTo49suRbbd98sNm+tZIZ5F8aVh/ZoMuxrwI4Aep6+g58Nf5f38vD4vd&#10;Mbe6h2p8ceqe0Nw1eEVO1Oye29k4fe++uxM7UxiPO5XIZfP0lY2LxU9UzijoqUww08QUKtxqMfbd&#10;zhzMjJNd3c1vKrYVCURfSiqQPsrWvn1ltde0u0zJdxgRLtvCJVCmqgUDOWUsztxY1CgmigdEZ+af&#10;/CbD4nfIn+Nb4+Ju8s98cu1Z6Cc4DrvMVZ3H0rm69C89LiIoa93y2yo6uVvEklPM0MQYejStvcp2&#10;HuDte9pDZ85bPHcphRcx0iulHCutRokpxIdakYr1A/MntFf8t2t5dcp28IUMZHjodLHi1OLDHoWz&#10;kgCvWkpuLp7sn48d4b06W7i2hkdj9idc5/KbV3jtnJg3pMpSSfs1lBWFViyWIrlCT0dXFeKaFwVN&#10;7gN8wcuy7NLZ3VpN9Rs913QTKKahxKsPwuvBl8j1FF7dLe2FwsYK3S4kiIo8bDyI/Ko9RkEgg9Bb&#10;uivqsVuTM1UmQjplhmhkp8UaanhiyGJn0mcQzKqSNUQzlrjm5W5PsgmGkqwqSc8a/l8ui/a40e1i&#10;Ogas1NKEdXx/yN/h9Tdz995/5M7+2/FlepPjgaSLbVNkKU1GN3R3xmKQTYNHgfTDXUfXWCnOQqBd&#10;lir6inDC629qbdHlmVQKRrlvt4qPy4kHFKDrCH76Pumdj5Xtvb3apSN23AeJdaSKpaAmiNxI+okW&#10;hGKxI44OK7S1VS5vZNVUbk2lXzz4Xy1FZkMTTo01RhpJpfNWVuHiW61ME5JaekYeN1N1Ab2fMsVw&#10;NDppuAMHhXrjhNNuOw3Mm7bRel7PUxZATVCTmgAyP6PDoTHzFDvHBw57GRhI6hFaup4vUlHUE2Di&#10;/qSGpPqQf2SSD9PaeAvHI0LN3dDq7v4OZdoj3O1io9KugHCn4qeh9B0iNlYh6bcFZUiwEmohT/W9&#10;h/gvAv7UXVBHXz6DHLFkw3ksVp556HjI6chgqqnOp5oovLGwI0NpFmW3H0H+9e0MRaOVGHn1Mu5K&#10;m47BdWjVMqqSPQEDonW4stVx5Goo5AqxRyftsxCmMjkWP1Y3HP19nDFUFacesULu9mW7e3cU0H8h&#10;Q4/b0jMhkHkcxJKrSlrzMwDs7AAggkaEFjwRc+2hICwA4dIbm6Z20RkeIfzr/mHSrwlVJRvTELcy&#10;BCHezAjguSfyyfX/AA96IJVuGno82+XwpYldCWp/Pz6MfgNU9MsqJIx9LCQWAsfSNWm/+wtb6+0U&#10;hDLngTw6mflzVLEpEblgOPl0uKeF2AMj/wBnnTfUSObXt+faUhl4jHQ4hiMygSPQAZxnqfGuh9Tc&#10;3Cix4uCfoT7qTWmOjFAylA1afMdTGme3BCKHHoCg/n/Vccm9/fsDj0sklehUMFSoqoHkPPqbSNNL&#10;MsUcbVEssscVNCos000zrDDDGL3LySsALf192jjaRwinJ6Odkgutz3O226AM0s7hFXyNTSv5dGm7&#10;QqI+suv9vdN4hlTMZymg3R2RXRP+5KKgh6bDuwOopVTJYqbAU8IH9s+1pkVNc4ppXsjHr5Mw/wA/&#10;WdfuduVv7Me1Wye2mwyeHzFucQlu3HxBWFSCeI9B0D2zd9bi2Hl487tquipawgQ1EM8a1FFX0hYM&#10;9HWQHSxicrwUKuh5U+y45HdnFMdY1e3fuRvvttvSb5sMsZcjTJG+VkTiV+VTnjx6MhTJ1T33LHIk&#10;w6y7JYo9dTIYf4VnNIBqJabX46WudkBKn0VC/wBoOAT7MYdy0IsV/CLi3HAk0dfkG8x8jX5dZawR&#10;ez33hYFubaaPY+eFoZUOlVf+IrwDVFcjPqCc9N+4sPiexc5hemep8bRrt3Z80lRuXfTQRys9YVan&#10;rZkrrK1TGpLjhitRPYL+2lyoVz4Es921ITQCMcAPJR8z5nj05zNy5sXON5tHs77Z7fD9Ht7h7zcQ&#10;BVCuGpKOJOcVp5DqenYnXGzK+Lq7Zebl2xtamFUu9OzaeEVWUzFdRxkT4rD1UMcjxtMytGatVKo3&#10;ohH9stGZdaSXVuGAHZFXtX0L+Zr/AD88dGS89+2ft3ucHtbyxviWKaSb7cqB5GYDMatQ0d/WtFqP&#10;mSGnenXmCny/SW8etts142pkZ4MzufIwwzySQUNFVwSUuZ3BUzSSkTzmr0OzsZHPBvb27L9RuO37&#10;okrx/UoAUAAAI81UY4DoAe/PtvsN/H7b84cibXJLbeMZJ5jqkkMan+1lZifi880zw6BTNPLU7v3V&#10;Txqss9Ru6toYVvZHmkmpqSBWawUKJCOeRbn2UWsBdIUB0n/J1ifvUNxufPW47Xa6Wu5rhI1zUVYA&#10;D5Up0Yh/ixmqJYzuHs/Y+3ZHhimaCUESKsihiQa6rp7gEWDWsbX9mSNtAADxXUjVpgKBX5dZQ2/3&#10;Pd0WKJ94572+0kZA1K9wBFadw8vXh005/wCKu76qmw8+wt3YDfFHlKmakyOUDxUdDhvEpvWmakmq&#10;lr6UMCrIn7ge34vZQI9oLSLMJ7YqKhXFS/yApx/l8+ifmX7nG8z2thLylzTDuHiy6JWB7Ix5uSKC&#10;g6ibQ3BtPpHb9LUZCgxXZud2PuDLbO2xuChmp4NuUGaq4/vMjkZZGkqBSszAwF0DyMYyikXJ9oiS&#10;k89tZs6rMAT/ABkfwnzp/wAV0bct3nLPsBayLzDYfvvc9rbwrd4wCizOalyDw/0358eguzHY+6dy&#10;7tj3rk8+395I6uCpxVVEZIKTD/bv5aOixVOzBYqCJv1rctNdi9yT7cNveQKB9JItv5ihoR6n59Q7&#10;zT7ye4HMfONlzrc3E1vLbzAwRLqEca1wvodQwx/Po0+8KGk7/wCuoOxtu0sMHYu0KY0G7cLBzJkK&#10;aCPzVEEajSZrLepoXtcqWjvfj23btGP8Sm/3GkNUP8Len2Hgf29Za84bXs/3i/bG35x2JEXnOwj/&#10;AFYxSpZV70IHEGlUPpUeQ6K/tLeGb2dmKfce18jJQVy6VlKBmpshArXeiyNISEqYGIsQw1oeVII9&#10;pnRoGeCZa0ND/n/zdYZ8l8+8z+2u+/vLZrp4p430zQmuh6HKuhx8q8ejDbsweC7n2vW9mbHoUxm9&#10;sNEDvzadKVL1yIhZ8nQolmlqPGpdJAB50BVv3F5WI4mjS1uHqn+hueK/0GPz8v8AVTKfm7lrlr37&#10;5Om5/wCSrZLfnK1T/G7dBQuVHcQoyTjB8/POSWWnqFYxnWZI5BdXA+ob9LKCL/Xgj8ey6SN0Z43B&#10;Vwc9YV0lt5mgmUiVTpIIypGDUeRHmOntSEUBmIS+qyj6W+lx9Rz7ZUkDCHXwr0uXtXSXJB9Ohz6b&#10;yUGYfcfW2RkH8M3xiqqClRmBSkzlHC0tHVwq3KSsEDf8GjHtdbudOqh1xmuf4TxH/FfLrJv7vfMM&#10;N7Lv3txup1bVukDqiGmJAMFQfMnz8ugAbOyYfIVGLzMcsU1FVzUNWyKAyVVLK1NL6HI1I0iXPP59&#10;0urfRM3hntOR9h6xt5ll/qpzJuewbmrK8EzJq8qA4P7KdLGnyURVJgdaSeoMhBtcf2ubcD2iKkYP&#10;SqGVSiSqdSH08+k5uuLGZCmkrI0iE0asZBGBGHNrKbAi0hP1P0t7fid0JANOive7e2u7WRmRTpqf&#10;LqsDs/cRzvd7/YShTiqnbeCp5XQTQwVNEmuadkFjOkU8/K3AYj/H2I7BT4VWJoQWPH9nUN+1E8G9&#10;feM5FtloJIr2JRUYqmT8+tlba01bg+s9iYyGUTVcm18DB5QNHknehiqKiURhmCazIbD8fS/HsMuf&#10;EumoKVb/AAcevpE222iETSzDCLX+WOl3uiiydZtympKRWklYQCqkDAMsdlDuA3P05459tSoJHliD&#10;AKxp+XT/AC9dWlvuhuLpgFAOkep8h/xfTbuDJUW0NvQUtTIkcbqkQqGdI0MrKNMbhiCrObkH6H3W&#10;6lCwu4BoFoB9n+fox2izueYt3kmijJkFTpoSaDzFPIda1Xyh3aaft7sDbWN8okGemGRqZCEQJWxw&#10;VMVNS2NmjdJAXccfj6+wjyXyNabvvd3zHuIVraOWirT4mGfyp59Zl+4HvPL7fe1HKfK+xVHNm4be&#10;Ky0xbQVZGkBPGdxVYxwjFWPdShf6aCSlcPOxgEsojcsNSR1C8pG8hNlEy/Q3sT7n0AEAKoAHkBw+&#10;zrAGW5WbWBTj8zX1J9anJPn0rsZuyHatdrqRU/wCslRMhHp1ph6llI/iEXJY0pYfuW45v/X3EPub&#10;yMvMG3TbjYQKNyiBJpguPs82H8x8x1mR92f3tbarq19uub90H7nnYLYzSnFvKxxbM54QSk0Qt2xS&#10;UoQrNQK/mB8v+vviP12d27oqP4zuTPwyRbG2nRTIa/clWUASpQDUYMVTvIplmsQP0i7ce8Lri13W&#10;83RNg262L7nKSCOAUD4mLHARRxP7OumGybNt0lhunMvNN/8Au7kzbCv1U5XU+tvgtbePBmupqEJG&#10;DQCruVQE9UJdcb17q+aG/sv2Zv6rlwe3sfMKenSBg8j/AHbv9rg8Qs4aHE0UEIvPKgM0qj6j3KO0&#10;bFZcrJb7TYP4u7z/ANrMPi9aA+Sjy8zxNT0TX+4w+4u33PMvMu1ybb7PbSxO37ZrzcSgYuLsrTxp&#10;3HFj2pXw4wAM3XfDXpLqrrvMJurNYvHZfcUms4jM5NlmnhRbLKlFWVJl+zUPwVTQT+T7mDafCtLI&#10;pE1bg/Ex4nrBb3O3ifnTcWjhsFttnibtt41CooBwSo+I08zXqxLOd25SKI4+ky0lBjFmaCJYJmqP&#10;JquEiouWkcuPoApPtl4pp5CFQu5PkOglZ29lYRmYWiAgZLUAHzJ4dOu0uk+0Ox4kzktGmytvVDXX&#10;cm/p5YKuuQ+otitvqf4hVKVN1L+JPZgLOCBNV7KARwVOP+2Pl0V3nNUNxK1rZs903mI+2Jf9M+K/&#10;aK9Dtj9odXdOQfd5fNU2byKKJDlZodFRO6jU5pqeNmELAjhPx/j7Zk3KJOy0jIH8+m7Pbdw3dx46&#10;aFH4a9v7Tx6Fjb3zc2vRjH4ba+CqslT1hNDJFX1EMeRq9SPFNTY+nCGWU1EBYaSACOL+3LG43HcN&#10;wtrKEKniOBUnhUgV+X+Tqu78jWZglvNyvAscYqNA7RTILDgaEVHz8uqAc+aZtw7hegj8FFJn85LR&#10;U5SywUcuUq5aan0nlDSwusdvqun/AA99+fby2u7PkLk+1v5hJeR7fCrMDWtEFM/ZTrhX793G3Xvu&#10;3zzc7UgWzN6aVFCSAAzUxQMc0p01M910j62tc/k34Bt9QfYyC4qeoYkl1kRgYHWEljex9NrfUAE/&#10;0t/h7uCgArx60EZ49ans/wBXl1B9RJuRz9fqAQP9fgEW9v4FMdbRFqT2gjyOK9RppEVCzE8D6C/J&#10;/Aa97f63t1FYkUUU6WW8SFgaUX8uv//X1+f4/Q4/Ix1+EraeramaXxUm5qJMlQKahGhlWWk1Gmmj&#10;kiYq2rm5uLWB9jRLp1qrxih8xg/t6EM/J5lHZfEV/EDVh+3ph7Dz+9uxqygrdybpxOQTC4mkwWFo&#10;I6ZMZSYvE0vkeCkpqWkhVDeSRtcrlpZECBmIVQHI7xYqiO3bUTkk1r0T3HJM61lW9DMcZUAn9h4/&#10;PoKY8BuKGSo+2q8ewEhAjgyCamWSyl1V4wwWwsRx+PagX60XUjV6Lxynua1oF0n0PH8uj/bEGZq9&#10;mbWrJoGllbB0kLmNoG8lRSl6WU2BCqxaK54AH9Pz7L3vSruolzXz6bvth3KGd1FszYFc0/2elmy1&#10;yiPyUkxZT9ViVk+puSAWAa/4v+Pd1vyFq0i1+fSJtqvVVv8AFWUU+fUGeaqCsv20sZF/T4ZgSDf6&#10;3Xkn68cf096a7dyCJBp+VOkh26dYiVtSW9c9Fv7qr8pQ4ncVTTOIJI6OihDOAuhat/tZCquujUyS&#10;FePUCfbiyhgCW9fn0gjS5UGNo2A1Y406KBtjEw5StrKLLT06COOEwvNVxoAfMCwV5JYhrkQ8j8D2&#10;2zhmB0itejRo5ViNdVR6dIRqGph3AYCokhTLeBDFIsyaUqikZWRGYONFj6SRb2qkjMiK8dNVM9PW&#10;ztJ4YV9LcDXGetj7+W3lZKLqbtkAanqO08LBENRLFhtZNIDNcEyO9/8AWtc+3rEsgkcv35xT16Oe&#10;Ygi7ZtQbyUk5+L8v8/Vuvxk697B3Rjt7d70lFjK/A1fZ9J0X1dSVcM1dUZKXCYms3H2XvijpGTwf&#10;aYs0sVDG7XA1G319hebfl3PmGXaIGJit8OeCl6Ala+ZFRw8+PS1Nkfl/lWxvNxTTfbkn1GnzS3qV&#10;j+wSEFhwqOgg+W2cqNsbc2/vyavY5nPb9zezo6NvQlbT7dWn/iNesYCxR00ctQI0C2F1I+vsaWg/&#10;TlhYFWQcft9fn/h6jIStFvO3RWmp0uasQKVVR5/ZXopPyX3w+N+LXcWTanNZJU9b5bHtEHKhWzNP&#10;HjnqLWuIqeOoaQiwuBYfX2Y2dQCWNTpY/sHSTmlo1jWHw/inVcmtasB/s8eq0/5Vcnj7P7n1aHMX&#10;SVDTqEHGgbro9MoksCAoT6fi/sO2H6l/XVTUpP7fLqTJI44OTrpHf9IXKD/jP+Xq8eJtUUJAHqhh&#10;JsfoTEptY/n2KYwQiiuadAeTSKCI4oOI+XXBP+Bk9zZhTwkc3svkktxYabk/7H35lBKmvVBG5DCt&#10;F+XSY7FP/GPOwGsLLsfdbWAueMDXjhT+okngfS/tTBXxo6GmeifmAqm1XDFK/CP58etTP5KVDHrn&#10;qCn40o+cIcj1MHpsedOk/oKG3+JHsKbg2uOYKDUSGv7ehFaxq26W8z1IFqgpxHDjXokb3PNlAXVq&#10;tYX45P0uV/w/4n2SgitPPoVLppResGmzaubqSbfUM1hze/8AsePdyCaCnXqaKkceuY06tR+hUllH&#10;J+txyw4BHtvSy4rivVRQ96sSK/6h04Kf205Y3A5BFxY+m4sOQfoPbgoRnj01JR5FotOuaFvDMoNx&#10;dW0jTwoYWH0utyefda+RHT3aoUj4R9tOjBdO7d3J2Vi5th7cx1Bk8li66XLibLV+HxOKwmMmaEVu&#10;byeXz1RSYrF4/FlBI0zyKVv6QSQCX3FI5CxAII4U/wAPHozQSvBC7TuI1waEjt+yoz8uj7bM6bqe&#10;qflGXxcYrNo5nranyMWUp87Tbjp48lUUqU8jnKx/uvS5qanarofIkRenkAQaQCcu/uiRRD3IspVA&#10;1G2kB0/OnWNfvHuaXHJO+2V1cBJ1u1MZNSWTiQfmOrW+msdhsDsrtXuevwmJ3XmeuKXaOJ2Rtvcm&#10;Op8xtZd8b83CMNjt07gwk5Wn3FBtSiikqKXHTn7aetaIyq6rpPQP3B3a8uNy2HlSO9ktLG8LNcSx&#10;sUlEMa6mRGGVL8NQyBXh1AXKGwwvsEm92luk+73EywwoyKVVmYDUQ2GIrXPy6MRvveXcnTM1Dhu4&#10;fkJ8s8vu2uwGE3DWbV6I2H13hNnbYptw0SZLH4is7FzO3IdsSZmChlRqikxdCYKIsItRYG0cbNtX&#10;K/N31MnKPJ2ypt0LtGJtxvLhpZWQ0ZhCr6yPRmNTxA6VbvfScvbk2ybzzFK18sgVhFbRKEbFAWIG&#10;M4IGnyqaGkTu75H9mfHXYe4t37Wf5B9l4+n2FS1qdrdzdyy1+1MDuzd2OWHFY/a22eu8NtzbOXy2&#10;26vIRrJJWzSlqqJlWEKpb2Et12fYzsO97tul9su3zWRkK2tpbnxpRHXJlnd2VWIxpFSOJ8ulkV3d&#10;Tb/acteBeTJM6r9Q4VE7qYQIoRiK0rq8jjz61r9q0DbjzdbT1FbVV+RSmqc7X19ZM33WUqY6r77O&#10;y1UxLO1VlDPNMzXvqY/0986t+3C43jcrvcZUrJO5b10ivao9AAKV9Os1dqsINr2u0itVXwIECUpj&#10;ApX7TxPz6FF8rjN3bl23hMXSzUuy8HuHDVONxYANRUiWthpqvLVTAkPOIG0gE28ajjUT7LZpHijF&#10;tF8BoT5kn06X2tkJpzeXQGoqQKngKeXkPt6CH5B7di2X3ZvvGYRamTb9LkoKsVhVVipqydzNHHTs&#10;PRGyr6lUE6Rx7WbpbQh7aQKA7w5UeXz6LeW7oTpOZaiWOZlU14ivDo6mA3VS756/x2VnWJqyDF/w&#10;/JRyHV51Wk8EglLNYLNEoP8AQn8+9bfKRCq6+9P8B8ut8w2dJGYqBHIONP8AVn59VYdn7G/gG5q2&#10;LySlJop8jt6pg4NUpbUMfOWARHp7WJF2tb2h3G3/AFBLQ6W4/b1TbbqWK3iSOPviNGBONP8AED/q&#10;p01YLcRrcXKhm0S07aJF5VkOmzx8+pWYgj+nspVypZQKfaOje4A0G4VwYz86/wCDoIN3Txplqarv&#10;dHnuBdQSVYDTcWsef9j/ALD21OxdakCoPW9rRlMlDVT0+033OSRFx6zVNfKxQUkMbM3iJv5YzezE&#10;Ac3/AKe2MEj06WPFoP8AQ6ETAdd5fKSwvW5GiwsBABpalZaqsmUW1P8AbU50our6F2W/tQkb1oRQ&#10;Hz6aS5iJMRUn5+XQ8bb6bw0dTEmQzuTro2VpWho1goKU+NxGoadfPP6+SNP9PaxY1QqSNXrX/Y6Y&#10;ll0s+mMUpg5x0JuAxmMoK37eih+3gpCkKRNIXcztJdVVmALxxryx+t/6+3JAmoUSgPz6TwlpG7pG&#10;qflXo1+CrBR4+DxSIp+hkP5cqLkpYmy6vp/T2rtXQN6t6U6bli7gi1OfTH29GQw+4kahonpZERfE&#10;iF9GqzKNLEMwuCW+l/x7MkbXU0FB8+klxG2oAoG+zFOlbWbkkNPhJ5HSrosdUxyLRVkC1VBLM11E&#10;s8DAxVMpH6dQ9uCixuq4Y/P/AFfs6ZSGP6gSNGpNP9XHrnXbteOoOSSHHxUuqFGhbE4gxT1MZ1CN&#10;Y3ov8zbgpe3+HtxXcRirZHzPWo7aIStqtkYGtAR6+f8Am6cqatxeVqKiL+BYOM5GP7shcFhWknqF&#10;AuRIMbqjpEAuy3A96RnaQMXNPtx/s9MiwgCshi+E1+z8+gk7q3FtbB9X7poqbAbYx2VqaB46bKxY&#10;DHx10BqHVGhMop7PGC3oIs3J9Xt1T4cj+JrZKcDQ0/2PU9IL6KOT6ZIZFExkH50P8vz6r/oJxT4G&#10;pqV8eppZWi9Cso8a6SQnKrrY8cEew3DqSWXgGzT/AGP8nQsSJlniiZfSuerBeuKDrzJYLGR5bZOz&#10;Z5DQ0/nmrttYyZwzRAl2kMHllZ7+q5BvyPZnZz3iopLEiuR6/wCQdMbnZ28jPoJDAepp+XSxodgd&#10;UVdVJW1PWOxcrjUWaGlpWxEeqjTyFdUOh08am2si/P1/Ptc8reIvhyaH/kf5dFyWjJGyvKwHqWI/&#10;2enLP9WdTS0dDk6TrfY9RgZpRA1HHipUjxmRiRkimqKeGpiWSZwQV8mpf6+3FkaVHU4nU5GO4eox&#10;0ytp4VyEuZJDrFVZWIX7OPQK7/w+0KXI4tMNg8FhItEUGTw2IoDSQmJBoFZTRpIyqhe2ofgm/tNN&#10;pSIFlCmvEnj8unbGBVvJiZn0aTgmtD5ZPr0kKzC4endqpIxGCfHH4vI0jwquppQyKwVF+g/r7ZHh&#10;FENQf2dK1iZV7mLOT5/y6acxSYdaBqmOpkaOKlleVoJvJEQ5ssbxOdbS6xzf6e9hhWlcdJXtpW1A&#10;MRU8K46CDdfRv8YxsGS2vuvF0WRrZvOaPNpVUcMBMGucU9dSiZZFdgAoKg3Jtx7qEtLlG1MVavkK&#10;/t63S6sZVTTqAHEGjfZTosW4+i+84zV1SYWi3LS0kksZfbmex9bISpVj46GSWnqpvqACENj9Bf2h&#10;fbGZiIbpT8jUHpSN0tQVM1vcIP4itQfzHDouG9I904FKldx7ezGHqmMdM4yONqaRVjgNipqGjELt&#10;r4I1X9lk9ndRBg8TEDzGf8HRtbXlhNRLa4XxD5Vof2Hpg2juBdth9xyQy1ErVLQqolCpNTsnjn9R&#10;BcsxPBFwBx7QqaEPnj0Yyxq8TQM2WHQRdibhFbUVlUrc11QfFF9QsTW/bJ+hYf1H191uZ9as5+Kn&#10;SWCL6YRIKY+fSyqO1J6raeKopqCjp6nGUMONhNO0iNM6p41d6a7RPKUP6wOT7SwzyRxlCAetz2/6&#10;rSRMSzeVf9jobfjXSZbB7virotVBnRDMI6qIqayOnylOY3aGYEsjiCRgGUhlubEfX2qtAxlBlXtO&#10;R9vT6MssLq/FcN0bjs7d8NNQU+zNv1VQhhhUVFPj53i8ktR+qmk0SDz1FZK15Xfkk83PsQG4ESZz&#10;KRx9B0SrEJpEHifp6qYOPnx6MFsffu2+gOrsbQ0+QWr3rlYpsrkp6OWSIU1bKLQQU5JDuKGNggcW&#10;Jkub2Hu1mUMcrSqtfKvVb+VtYt7VlRFwB6+uOimTfJ7deXz2SxHWlNVjPZKSWjqsrAJazJ1tfk5G&#10;jemxxCzTPXTSyFRJy7MSwIt7Ye5mnlSOhYjIA4CnDp4bdH4GZAqEelM9H+2F0tlPjZs/Y+4qlxje&#10;yZcPk8x2NVUU7y1M1Jmqw5KlwuXeVrZCtoIXVWMn6GJAN+fZ3BapPavJMP8AGdXYfMevRVJuS2t1&#10;9Fb6RZFKP/CW9R/nHQadtZur3fkqPIo2OnM9O9bXNiaKWmxtDOxkKUEdbN68hVJAAZphZHlYhRYX&#10;LrzSyweDSnlmmcdFCRwQTS0I0/I16L676pGCFXYEA3tfji6FbKOP8b39xveoYrp1BbB6EkTBkVqE&#10;D/V69Zla5LWLcg2JubsbOAfrwR7Tx1dixOOn0jDDVXqdS1Oh2HpLaeVKlbONWkqW59I/x92dRUHU&#10;Svrx6q8J0khsdOtJOwiBVhqWyFSeQptqJ5+jA392QqSeNOmwFLANw6UstHUJR0lc4tFVGSNGtcBo&#10;msL/AOpViPSPoLe08kJBZlI09DbaroSL4OoUUfYf2dcIqkRi1g7n9VjYMR9B/iV/21/aDwWJ73BA&#10;6OtYaoUnpwjlLsjBgQX9a2ZQgVNbEuPoLj6/Q29uBQooQKjqlStQcdFt7KrMtSZKXwh6qnVatZnC&#10;m0QljIpxE63ITRIx+h5/p7ZdpIpPFRakin2dVuP1rSVTg4/PoPdvZXJY9cXWVKSTx0ghpqKOSR1j&#10;FPTIVWFo2TTbQb30i55+vtO11OhJKVofTojFm7AaTn7P8x6EObe+Hmjw1JUYR3o8dUyPUmST92ph&#10;bUY4Y2S5VYgxVSfVZre1H7xYxaStCei42PhyvqB1N+zpX733XtHeeOqY6nGSVGKrMFLh/DDWijrc&#10;XB+3q+3SlEsaSROgCFwWVLi/qPtTDcUClAtaef8Am6YS2kj1RsWUE1DV/wAIp0kNv7T2CC1VioMV&#10;jZcJS00NDLXVWWyle7JB9wkxpqs1USGomBQNEqJE7H0j6+11vcsxEbKNPHAp0gvbS7ZtSTsxPEGg&#10;H7Ol5tys2vBWTVG7t07gxsdRBKHrMdi4ctVygIHptFHUz0R+zZyCzIwbSOASfb1xuwiqv040g+RN&#10;ftx0XLstwSxEg10rQ0pX0HWyD/I96f8Ahbktmbo7W7kbJdodq7l3xkcTsXAb9jp8h1jsPa2BljfG&#10;/a7PcSUFTnsnVTNPUT1zTO506QoUe44vOZHTmO6gi28xWyqKOD3mo7ix88+nWU/I3tFFc8rcv79G&#10;trdzSxu8xKgsprQIlcAKPiJBJP7etqzalF13TUohw2zdkbdp56dqSKq2ntLbuAlkpnWzU7VeMx9P&#10;OlNMvBUMNQ+t/Zs253FyEEt5JLF/SYsK/YSR+zo/fk202t2nsLAJP+IGv7QBQdIDsva+G2l9ruCj&#10;ljxVDNK0dRKwHgiViDH5dNgQW4/HtJeQLc20kiJVlHlx/Z0u2243GWQ2SSF68BXIPy/ydK3Zs1Jn&#10;8arrWJFMqq0U8UloJRYaSjgtaw5HPsOWd2A3hlgVGPmOnbm43Gxfw7iL5UYZ+3quH+Z3/KA66/mP&#10;bapd8YjI0XXfy42Tg6jF9d9rwwIu3t60gHkpdkdq0cC3yeMqJkCU1dcT0khDA2uPcvcqc2Ja2kmy&#10;b7B9Vy3O1WStJIm8pYWr2SfL4X4HqDPcPkKwvXn3zYB9PuOirp5OBkgjzH2VKDhUcPn95z4u93bp&#10;+Q23/itFtSlxHfVV3T/oNzOBydMmQi2pu6CveizuUmlZP3MBgqKnkyZmH7ctGqs36vZlv+1DaZIT&#10;ZzfUWNwoaF9NDIrYAIPBlOH8xQ9Ys83827XyHy3v/Nm/KVtduhd3StGaRRRYVoCS0rlY1IB+KoBo&#10;et4LY3VbfD7qDr/oPpPFUS7C68w0eOkywkgjzG+NyVAFRu7fe4SLLVZzdObaWolLORHGViSyIoFr&#10;ayjW3WkuuTzJxqY8W4efkKAgUBznr53feX3K545o5y3nmXc5GEt7MzYYsoWvYi1zojUCNBQUVR51&#10;6V+0dz7zrp2lnijhiYt93Gq28Qc6WHHLlwfp9L/4e3fDbWFLUby8+op23ct0ldnUVB+IAUr646Ve&#10;14Y9l7yE9VVzybc3IZ6RaFb2x0tYCapEpkOgwqzeYcXUqdJAJHu1wDIiuBR14n16EPLs52beIjPK&#10;30NxVdPkCwzjy/z56FDHY6fC5PIUNbKsrJOAk8IVkdW9UMiuDaSJ0YEEGw90kbxVSRB2kZrxHQ7s&#10;rNtt3C7tpmqDQhga1U8D+Y49CRTPZU0gBSArIbescagQfw3tBqoSa99epFtpNKRKgpEflkg9E371&#10;w9XgshPkqGlmqYpv3YkguWEJu92F7Agm3+Ps4Bee3RkYFxx6xk9w9nfaN9uDHGRbSGq09P8AN9nR&#10;f9tZXM5avp8dLSSiSZ2aNZEtNGmu4RioFrnk39o40fUQ/GvQIgm1uYwlanGD0N1cDQCGNdWkEqyX&#10;sUkAUOVN7qWPtWxopr0J9MkIi0k6PP1r6/b69Dp15n/LRrEzfvQhQYb3LIWOlnJ/wH1/HsvlUCtT&#10;2nqV+Td4ZAI2kq1OFeI9ehsoahZ9bKFi1i2i4Yg/1B/x/J9p2JGkE/8AFdTBY3QuCCoClvTPWeWp&#10;hgZxIV8ijUusuX0/S6gXFj/T3Q1A4Y6fluY7dzrp4lMVJJ/Lpn/ikjS2RiYwxW7XVWBH15+i2938&#10;M0qTTHRG27FptMeFrTOP8PRhvjptym3H2dia7KFWxOz6Kt3dkWkN4VGOjK0bMOUstQ+sX49Ht+Kq&#10;RTSIDqNAv2nHWWH3U+VYuY/ci33XcqPt22QtcGvCqiop5VFMdI3dm7pt6bq3Ju2qd3fP5Woq6dWD&#10;ft46Nvt8XTKrElUgoYksP6kn3q8AR0t0HbGAPzpk/b69Bv3g56k5y9xeZt5eQvbLMYox5BUJX1/w&#10;Y6ZIJEJDABhqJ5JAv/r2/B/H59pCCOo1tZ4pK0Xtr6mg+dfLp0gWSskhpqeMzz1M8UFNBHcySVMz&#10;rDCkYAurO7gD6Ee7xRmWRYxxPQj2qC63LcLSz28n6qZ1VNPGrGg4dGj3/X0/TOwsf1TtydKbdu56&#10;CPMdgZejOisgo6lREuMppI7yxyV7AwxgEMlOrEcyX9rtRldZVSsanTGvlUYLEenWcfO26QexPttt&#10;nInLlP697vGGuJBmRdQznjXOlfXPQN7s6n3lsvaO3925mjpaXFZyVaRaCJXWvxDTRtNjxkb/ALY+&#10;9ijNlFjG1lNz78bWKXxxFcFrmMamHkfWn2dY685+yHOfLHJNnzzvCobe5YF0yZFDioZ68Cxz6/y6&#10;Rm5u5N7Jtjrnro5OCg2Zjt04ilyP2cMi1+aoZK8y0lLmKouS1FRyuLRRBfMQpe9gPaB2kRLiVP7X&#10;Rj/L59Fsv3iOcxyvyt7ZiCCLZ/GSN5hXxHj1YU+meJ+XSl2xtKTdvdR2xLUS4tcpu2WumqTETNFB&#10;DDDlQIYnIAeoEQAJ4s1/bu3yKsCzzAEqhqPVut8h8nvzT742W0yTNbpJOkuo1rRaHCnjX7ejNdv9&#10;h/H3Hb2rKzObWrewN94KnhwcuPZTDiqM44vIIpnrZEpPKjykswjlvf2ZW1zutraLDGyxW0ja9WkM&#10;2fQkYH2dZoe7PuD7Gcu76knOMc+4cxWcSxC3XXoFBgsoIXPnqNPl0iPkv2Jmo+lesqraEh2Rgt+R&#10;5I5rFYF0oy1GuPSoioBXU0cU0dONT+XxaDKODxx71DG08t9JO7TXShdLManP29BX7xPuLvXK/sZs&#10;nMHt9p2uHcCq6YlAKo/ChHBuGfXoBuk6PK9T4jaEe49mUu+cZ2PR5bemyNlII0qIq3FzxRUn3prI&#10;3o4Gnp6kVKM3pVXsfXYe27qM2szXkExEpARvkTwI+ef81OoC9o9m3f235c5c3/n7bW3pN4drmK2Y&#10;l5GkarKshcmpJyAcDzx0YLF/IzbWfyke2OzOpNtY7B1dX/CqySiSOaqwUskn2x++p56WKRhTzECR&#10;oWVkHqANvdI7i8V9VvuMpkH8RJBPoQajPzHUybL95D265o3+LkvnT2tg2+2mkEQYrGTG57Qr6VUq&#10;a8KH8+oGSnn+NPc8Jw9RUV+z83Q0lZ9kzGaao29XVLQSUjsDeapwtUC9NIfU8Z0n6n264S/hR/CC&#10;SsSGA4Bh5r6fMfl1Xc2/4HP3d2uXZZGk5K3tRqi40DEDAH8NRTGR0/8Acnx7ziZWv3p15jxlNvZk&#10;DLVe36RRFlMZVVS+erlx1K2hamkqGbyeFbSRsSACPfo3t9wQQXM4j3KPtDN8DgYAJ8iOAJ6Ue+v3&#10;edy3jcZueOQ7PxLS5j8WWBcOGYai6rxNRmgFR0AfXu+sn15u6hz9GZh9lUGhzmJljkppK3HO4Wvo&#10;KuCULJHVU49cYYXV1H4PtI0EkEj21whAY0+XyYfZ5dY4e2HPO9e1vPFncTq8cHiCO4hcFdSHDahw&#10;r6HpW937Wotqbzpstggn90t90a7nwDRD9qmnnKtlcfGR6FjSSVZkUfpWQj8e3Jq3EAmb+3j7WPrT&#10;g37PPoe/eS5PseX9/wBu5x2NB/V7eEEopwWRskCnAH/D0goJUEfkHOlNRuTqPNyOfZaxNAoHHqCY&#10;JI6FiMDzJ64YXcpwe5MNl6ZhHLjsxj61TrZG8MdSgnVvqpWSJmBB4t7VWgIlTFfI/Z6dGnKHMx2X&#10;nHYr2BgsqXKeeaFh1N+SeIGN39vKopJtC1j0e4KZL3DJl6GGrkaJ1v6DOXsP9f2qloPAqCWppx6g&#10;06E33s9njg5yvd1t5AourZJgB56lBqP9Xn0EXXW7mqy2NqJgxZE0Nz6Sx0gqOT6jbg/W/tPc24Ut&#10;24HWOXt9zeblpbC5kJYfy6C3c/aU+Mrs7BMVihoGrUnIJW/2uvWQtwqk6bW/B9qUsw8cb1IJGfPo&#10;Icx8+3dpue7WmukSEjHn69EP2/mJsjvenyU0geoymejqWY2/blrZw4a9ibolreza3FGoMAL0z92S&#10;SS7+8DyFeOx1S34ORxrxPr1to7PxUGS2R1zkamUouP2tt+qIW95B/DaZ2Djm4/4k+wox8Ke4qv6l&#10;SOvpdiuW8OW3iqRJQD8gB1K2znq/NZGvBe1PFXToQD+mBSTGUH00ELx7rAyy28shUdpoPt6P972+&#10;02y2sowtblolJ+0/5a9Bj2jl0qdzYbGyzD7CIS19ZRtF5I6hE8ixzs7q0QjiKEW4Nz7L9xk8GKrK&#10;aAca+vQ75EsHh2bc71Y/8aIVEcGhUmhI4g1IP8uteHvDDUe4uxO294UUMy1sO8p46vFSxGOFNuiK&#10;Glx+cxrA6jCKmJlkP6ApB9s8n8wvtctnYzsn0NzK51g5VjgA4+Q4+vU3+7HtfcczcobXvlrLO2/7&#10;TtcamOhpNEBrYgfiYAk9oNaGuadBJURvU4mmViwqC9HSNCtrVEI1fZVfq4J1EqGHuYEFJCQAT/l6&#10;wY8ONKspofP5Hzx05RSU7Ucscoeemkc0kZk8TfazxuFqaeocrdwFva/+w96kVS1AtJD5HNfy+XXo&#10;p9JAb1weB+X+x/Lql/8Ami/Ffe2Z7I233bQ1+f3lszEYPF7O3RhZJPvaPYtNQR68Dm8TRQRiWDA5&#10;0VbLVvY+KZVLEBj7iLmrku0ht73ddoski3RkOph+NQSdI9MmtBSppXh1n393T3i3Lnfcdj9s/cLm&#10;SSXbY5y1kkzUjMpAUhycNKQABI1WoAK4p0ousYtvdN7A2ztiqpkpjXYM7ozdc4SGGnkySlKdppTo&#10;A+3o01WJFl59wdyyZ7i8v768jC6W0g8SD9nWcH3ldwt+W9h5Y5L26RY2Ya2RcVC8fyJ/LpadOfJr&#10;aee35RbM2fNTbuw71qxTZGveoG26GSRxBPK9WDAKlEfkpGTcj8+5Cj+oekzDRGvmeJ+wf5+sFdym&#10;ilDj6ofV1pSNgXr6GnD7erwettw9c9Win3E0FHn90JEHptw5VY6vH4sEEiDb2MdXggiBI0OVaX+p&#10;v7M0vpmHhWS0qKEjJP5+f2dBm55cud3WMbnefoD/AEOulT82PmfXPQ7UG7O6u4Vjye1tn7y3Bi8j&#10;M0VHlqbHPTUR0cOYKquanjVE/qPT/j71+6L+5YlmVG/ptQ/sFelEM3KvL8LW8l5ErIMhAW/KoHl9&#10;vS6i+LnbmYvV7rx2J21TsV1y57M01ZkZ1tdvt6GiaZIpCPy7KPbybVBbjVPfKz+ir/lNOideZtsv&#10;JGSyM0pzTSCF/Olf2Y6bMJ8b+sOu900279xbnfHVmGroK1K1akVbirhcSoKbHkmJw7DSQLWU+zK3&#10;v7WxipbwAzHFfxcfXyPXp137c4PpUYtbmvYfhp8z/n4fb1VX8gtv4TbXdHYNDtqX7nb1Xm5s9hrr&#10;pampNwAZY0UiLwj01TUSLp+qi39PfaL7uPMW48y+0nLV1ucLJcQqYQT+NE+FvmaY/Lrj197vk+25&#10;X91JpLSaOt/bpM6LSiOO1uHkaVJ9a06BmQ6kDEc8W4FgAT+oHn3OynSwHl1iZIte40/IeXUO91IJ&#10;Oq4NgbWt/vVvb+dQP4adVAUUCr1iZb3JIsOTq/qPqeeOPdqgU6Um3LBGcDpmq5mZjGp9K3NgL3JF&#10;/wCl/a2FFADHj0Y20RCgBSev/9DWoWn06xLMARywFyLcH6XsSAf+I9i80JqDjoeagW0jpwWKEtEz&#10;6mswDayfG2kcKdJA5U8j3VyADivXlFW066D9p6ecJSY+PK5ZsizxYem2vnq1ihAkNWlEVw8YNr3f&#10;KNECosWsRx7Thycg0PW6LRwNXiClKf5ejL9DwVx2CaqsqGkiq83WSY9SxPipoYoI6trAsI/LW6gF&#10;/wBpJ/PtqRkaTVTNPTpTfdotUK/q6Kk1r+3oZrMDxwPUTzzYAH/bsPp7ZL6AS/w18h0hoprqz120&#10;jAhTquv+u1jbjm9yQP6fn220qsw0UC9M+GVrSmj5noDe5Rbbm6Prb+DU7tqVZCQlTGSQWBOu/wBD&#10;9P8AH2pRlohLjV9vVRGkjJVFbuGKeXn9vRBqmmhdmEkMUxJX0Sxx/o/sq4K6r259+rIBUN0cGxtG&#10;ofATT8hSvSkoNrUxpaHNSY+k+0kyC0UBiZEeKpX/AI6Rlw6fp4cArx7vFMzMELtjNfL7Ombra9oh&#10;idjZqJChIwePqT1c18GJ54OqewqakkEUtT2RReOUHR9si7YVZKmW1xqpoFeQE/6n2drORDPMAa+Q&#10;9KcOo+3Wy8e12mAMSpcgg/M8B+2nW6J/L265w+P+JGyN9b0FHTbb6+wu74evsXHDHSQUNTuedJ87&#10;uvLyCzZPM180kNNA8hKwwRsApZyfYH2OyNneTrbBzc3M5di2eJBJA4Zpx9AB5dD73gnht7e2triN&#10;RettsIcqcKoXTFEg4LQirAcTSvn1rTfPTcuN3r8k16r2xVq+0+maSTGzyofLBX7jzNcctmqxihIa&#10;plKx6x+C4v8A09yvRo7ZNVPFlNSPOg+H9uesauVI5Z90u9wlkZYrf9FPTIqx+wCg+3osnyWeb/ZY&#10;e44kV5Gh2HXsBYm8cD05kve2oBAQf9V7dtgUVwxoPDP7T5dGfMIR/pqPqAnQ+v4sHHRDv5W7onY3&#10;c0qEEydPUChVOooTumkYRG5sxub3Xji3sN7aum7RS3YR/l6kSWTTyjfBo+/6pDmlKU6vCoajWIFa&#10;5/biZSLWYiNQdNyPpa/sUIqoMPgdAqSTxTXSB8qfzPU+KQ/dTAgW8EVgQP8AVvdi3HP4t+Pdya6d&#10;OR59Joy7a9TdJXshgvXPYTc8bF3c3p4b04GvNlJsATb+v09v21PqYSwqA3zp0W77GX2y4TXThk/b&#10;1qWfIhg2wuqFPABzTBfqNQpqEhrMCxKA8c2N/wDD2E77tW5JFAZmIp9vQot5olvYQqBgLZBX8uiZ&#10;zhjqJNueNBtxdrgg31Ajm54vx7JaqpNB0eqxcfprTqMFJJsDze1zcixt+OCfx7uWyDXq7t4QOolv&#10;y6zLoRXL3LcBSrEryV1M621Nb/XHPu1QQR1pSHIGkgU/L+XU2NwQWuGJYcE8gEcMAf7LH6W4/wBj&#10;71TTx6d0KooOH7epVCgmmngQkmSCojVF4Ik0a0u34AK8E/j3uvHtwek8mjwy6CpqDxx+zoz/AMOd&#10;z7c292fm6HdNTSR0G49i5/FUYroPPTSZyNqGtoEMLaYpGBonN3Kpze97e0lyWVQ0a5rQ/Z0oMsjb&#10;bdR6iHJBFMmg8+rjsfkNr1e2Wiw+SpcjVQ70xNXPVQwNTJNHPt6p0RQmqVazJQ06R6gy3jiBAH4v&#10;k99zsSH3UEimiLbtXj/xXWMfvqYb3ly2mgkLIJCpwAK/OnRm+vKoR/G75FAFv2909BuLm1i+8a8M&#10;4P14+v8AW/099F+bYBL7h8jLKoMZjnBx6p/m4/4OoK2ncptu5Fee2cpNHeoyODUL3CnH5/PHR2uv&#10;4Pl1kuttu7w/jXT+7MDX7OrNxYDGZ3svcfXO/ThcZuGj2vBQ5fdm3dwUe26RvLUrKJslSypEmiFy&#10;0rhPcIcxye09jzLfbXbJuVperPplZYEmtwxyWVHUvQeikV4gdDfcJecJYhe7xtcV3JJEHDQSaJGr&#10;SlakxlqGuQOHGvVYn80LsHt6n666q687D2bu7rN9/b13BuSXbOf7SxW/EzmN66U46PMRUFJsjb+R&#10;xOIOfrT9rVT10/33iLJEF9XuI/eLc+XNm5QvRy5vkF+9wViaSK2eBkV8lWLSuNQUUIVcE9CX2uil&#10;3fmiKS5s5bd7aJnEc2h6H4Q3aBoJNSNVdVMdUtUv3dJLUyhyFdwPMkhVyVAV4QqN64pEfkNwfx7w&#10;tCsC8itpQ8M8eso43DFEYEkn0x0c7457GkytYd2ywj+DY+J6CaaUIqrXVTK0CpqGkIjgc3ABPtRC&#10;FmNS+QejW8lSygbSmWJCj1NOH2dcvkBhsbujJ73ngxpoqqpl2z93EVaVpatJjjqqTyrq0oIV1Fgb&#10;MRYH2aX6oxiUZISmqlDToEWsEtvDJdK9KSk0rwPpT06Lf07vTJY2j3VtCuVo/taucq8qhXeKglan&#10;PjJHIaymwv6fYbjD2142snQTjPH/ACf6sdCm8P7w2u0nMi6uNPOv+bpDdl7hiykLUmUp4hNQVHmo&#10;ZC5glF/o30NxIo5H59rbmZlBiIFDmta9Fllb0ZJI5W8TgQRUHoq9XT12PaXJSRCngzLyVVMgcI0k&#10;cUpjdxGDfQSeCQL2uPZNLHUs4Oej0IiR+AAceXQVbpq3aan1G4V7oNVxZueQP02I5/p7RXBIRlGD&#10;0pt4GR9VaJ6cOht2nURU1PQVUX7ZWBZZ5/SJDrT1RWX+xp4BvyfeoArqDq7qep8ur3DOmUcCvl0I&#10;GH3Ms1Q1SWJWNvAgX0jQzXKn/VH6E/X2p8RmwTUdI3jogCBQWNTxr0POIz0cGOWrLuZjISAj2WOJ&#10;VOkEgr6UF76frex9qEkGkAnpiftRU8Q6vs6TNJvKefIvOsBWkSokmDOdIldW/wA4DqvwRx/X3Vnd&#10;mK0GOtRB4SrPcAg+Q4j7ehwxvY7Q7alqJJPJOpLstgNEZuqI1iHJQ/gDke3Ino1BTHn1u8LFo3Rh&#10;pI8/8w6FrpnsPPbox08U8lTHS09S6EoIo6eOGK6aqiXxvLPO97KoZQF+vI9vWs2maTU1B1aWGH6S&#10;J5CBIf2noxC5mpnx0i49R/DoXQmtZ5JBNWx6Six+QqkixEknQLKByfZyrVA0kHoqZZA6ePAVHzwa&#10;dM+Q3jHJPSYqSuiqZKSxeljjBminkW71MzH9escBvoOPfppDHHggdO6XkJeND4Y8+hExO6njSlqY&#10;QYfAirpL+VnNwD+4OAbc6bWv7cQhokp/q+zppnkR3LMCpHp/n6SHe0FDluqsrWVBV6/P7r2zgcKf&#10;IEjaVpmrsheLjyXpo7C309R9r4HUx3BZahYzx8+ie4Cm+2tY3CnxKtjiB6U9OidxRQY2giarp6ev&#10;p6OpknqKOd5Up6yOOoCtC7U5WUQuv+pIYqPr7DMS6HY6TUDoSKFe6V2Y93n/AMX0cqj3FjxRUdXR&#10;4bH4HXR06zUuMaQ0mjxpaWPzSSOCwPN2vx7VW1yWiLPU08+mZgUlkQMxFeJ6V2L3PFt6i+8mkDY8&#10;JI1QZGEYiEvIspI121AKOSeP6+1YdXXxK8OqCTUSrx1Nafn05w7zjhhrBTVEjYzJJGainYftv5LG&#10;KRAwuk0Q/Uy8j6+3llQlZFywH+rz6ckLFPAlUUHCnEf7Hy6CTf8AkPJAcnj5opqoxJQw1E4XyCnL&#10;hqiPyn/dugcMASfz7rOVnhIIqfl0kVSk+oLVGpX7R5/Z0Bm49xywvj45KqdQq6HkgkfU8iXaIFVI&#10;LUwU245P9PZVHL4MVGpx+XTiOr3D0Y48qUHSIym66n7iox5rYZYp/HJeSJdcLKQXSOUHyKnFgPp7&#10;Zll8QB1ZgKeuP2dKRGzuGpXpxTdD/fUkMNW89NImiJ2neW8smmJ/SdKK62sNAAHtqNtNKEjrSwSK&#10;7GSv2Hh1C3fubJ0UtRuDGzCSGOeGhy8CsAISUPjmRRYqbofp9PZr4iyodBGsL/LpOheFxE9BAzVB&#10;r/KnQc1nZi5jHZvG5CoSqxskDzT47JqlVRVCxC8aeKcSIjh+bixPtEl3LGwIloPT1/I9buLBZUkd&#10;rcOQcHzB8s8eiM7uyeMqsaHio46apomqKdhTaY6Z6dZD4XjhQDxyKhsxtz/r+yqdtWugHGtejiES&#10;r4XiSEgqOOafn0VnM1n3uTPI0QKNAvdWtzcKTYD8f19kk0gLUbI6MokjX0Jp0ptrU8mVzVLII9cV&#10;LIhpqfVrM1XIQkKgNfUEZiSPpb/W97Ru8KV7fXp6lSCuOrDq/Hv1Sm1t1VskUckWNkoWEcJkMuTp&#10;qValY/BdQ0arUhdb8G3s+jQi2VsUU9Ehmf6y7twgEbgUatR88evQIt2RlK3cMucrUT7mWaSouAFj&#10;RjdkZkXSAIwBa3tM0zOQagkHpQlnDHEUhoHrx8+hF2Pgt+9+7mh2zhslRw01QbV2brp6inpYwukC&#10;igMMclRUzszABIgPr9fbqN4p8PWw/LptbDwyZDFVh5VAJ/Pq+L4s/EfZ/wAfsTBmMbtOry2962li&#10;OR3lXwQzJQTOh+5TB0cpmehQ30idiJyL2I9iCzgS3CyyOmv0rmn29I91uPGUwkFSP6JNPlUdcu9o&#10;8fNiMrisYIsfk8jMaivrsu1VI9RKvIlqXV5ZPCpFgq2Lj629iKCe30fqaSKY00NK/wCrj0E5fHeS&#10;NITWFTmvb/h6r/kofssLkMVLQ1O7N1ZCb7fB/wAKrqmehipZWP3Dx0o/bp5iVIJchY4rt9efZS2q&#10;OUkn9P5ih6NSEuI40SqT07vhoafZ0F9TSPQV+Qx0kYBoqhqdzG/kiMqInmSGc2WVI5LgMODb2Ed8&#10;QR3Cuigqw/Ifs6esndkdHfKmn5dZYdA+qlVIsrE6mT6m7KCbBr/jn2Q+GzgEONf58OjXw5VjDiuk&#10;8epcK6jIbksOD9blQpOq30uPyffljkqa9J6lTSuD1Pp4mawjKlgw03AUj6WazfQ3+nvVWBajdtev&#10;E0+3pdQVclTi5aOpmUQ0qaqeDUOZABp0D8libtzb6+70BRlOfPHSuxmkS6iZW7iQK/LpP+Q/XgWu&#10;t78X5It/qjb/AG3tD6AivQ9jDn7adT6OcoJpOW/ZIsDYDWdJN+bHSDYn36nCtKdUmKNpDudXSIzl&#10;EtXX08i3kaoBjH6bsxYAKdVtYKn8/T34mgA8+kdyxEDL5f6vTpCbxxU9NN9tNEscnjQoURUUBv0g&#10;AEhNP0NuefdSKihFeiqKRizaWow+fQZT0UkPDIyuNXIuQCPqbG4t+faY2yPXUtD8unXu5ECgsCOk&#10;9PTzu9hwUICy+pCdQsFYqRdfz7Y+jZSxV65/Pq7XXjJpI7epeMzu5tu1MNRjMjUwPC0dTGtkmQyx&#10;CRFJjlUiRdEjgargBv6+7TtMFValaefVNFoykSAlv9XHpd9Zbf37292TtXrvaGAO6d+dibgxu1dr&#10;YeOZqRKjMZmZaSmiMzXpqDHUpdpJpWBSCGNm/s29sTXaW8Xj3s5SAUBNKnPCnrXo45f5Zu+ZL0bb&#10;tkQM2hnPoqrkn163O/iB/LA338RetKvaG+d57b3d2Bm8sm4MrV7GSubZm3mahhp1weGydbFDVZ6p&#10;gkS9RWaI43lB0qAPaK6tdvubk30MjMjIBmn5nHH5dTxyfcbpy1tlrt9vqCROWNajVXOUOV+w/n1a&#10;H0rvLM46D+7m4KwyT4xzSs7/AOcJhITkH+1a1vYYkD2d08SyY8gT5fZ1Ls91b7pbwXYt6My5I9fX&#10;o/8AgcLiN84RsLuHF4vcGPqAt6DJRNJTzgrYLJpdGRyG9JvwfYk2iWVJFo/+r8/XqJOZG+gn+ogk&#10;kjHHUvEfMfZ+3qoTe29N4fCT5W1XSXYWcli6q7gxlVu/467hysxZq1qScLubrupqJLLJm9tPIskK&#10;khpqRrqDpPtJzlsBtLK35w2OL9BX0Xkaj4Cx7JgP4TwY8AepO5B3ra/dLZbzl+aJTzztqmQMONzb&#10;ClZB6yREgOKVKkNSh6OZT/MLB7bxeMpNvxJnK2qsuWiqHQL51N1kpgAWksfpyLH2Htv3Se5iJhYL&#10;UDjkfbX16Du88pQzXUsm7ExacIVxjhn1qeP7OiES/wAvehz/APMD35/M/wALBHUYzc3VeP26m1sf&#10;4/utp9xZWkjwO8OwKuEHV9vktm0sNNFMoLCVnYkavcubJv0W87Vt+13U4+vtZGKg0AYNwA8/U065&#10;G/f99svcG95fji5OsjPyx4wuLvRmU+F8BVf4EJLMQKhgueHRg91Y+lraCWlqqdX9F1kZQSBawcE+&#10;oAX+vPs+t3eORq8CeFOuHHN23W9xYSW88BE6g0J4g/y88f5OikjcOW2dud8bFLakkctpdFZJYg4K&#10;gFxqHPFvqfamZUNZCSPs6x+tbu52m/8ABWai6jxFa/7HS4y+RO6scXw86U+XpphUUZkAXxVkY9C3&#10;IF4X1aWIsCpPusTCnhyg6T59CO+u13CHxUZRcrkeRr/g6X/Xe7BvKBcFlY2ot2YKMU4ilYIzmJLt&#10;ipIxzUgqPJSMAfIhte4PtPIj2rGjVhY0Hr0OeU94XfVh23cGK7rb5jbhqoKFGA4j+Hy6FqmnR1UE&#10;MZYgVc29SsPSVKgAqBa1j9Le2CoXuaukn/UPt6kiGaNyI2B8dMEjyI/wdI/sTEQ5XCmp0ujwhi7s&#10;oKvGAQPQeNIbn/H2vs30GVDTSeHQM9wdqh3PbI9wSFhcRkip4EUz0UanyEGz6+aWGl8s1WDGKkKC&#10;UuTcJq/zaNfkAXPt2VaUpw6x6t5ksZi+CSMGp/Og6yZbKNXRxzg6SoLNp4On63b/AGP+x91JDDSz&#10;inRhLcvKiyI2SfLiOk9R9mJgZgyT6FQsHYkhZUvZwzAcKLcf63tBLKASkhr9n+x0Y7fuF1AdUBNa&#10;Z6Nl1L2Nj95UEklNNqNK7QNI9lFwA3pjvcpzwW5PtpyrBWzj+XUy8l8wfUOLaYjUFxU5/wBXz6X2&#10;Vr2EpZSD6eGueAD/AIH68cX9uRiqVAxXoQbzfaJgddOmiGfySa3c3JNhqPJvcgL9AQPdj/PomgkS&#10;4kWZpT/pa/5OjhdP1392uju+t5PqSpqKfE7Nxs1xqVckiQyxxsLENryNyL/j2qtEDtZoBWhZz86Y&#10;/wBX2ddHvu3lOVfZH3T52lFJniMak8QAuKH8j0AsFQEHiQiyhEA/ACjSPoOSQOfZdM2uR286n/Y/&#10;l1hat940kkuuksjEn8zWvzJ6c6ed2URgi+oE3+pAuCt/wTx7pQk18ul1vcS6fBWhHp69GF+OWCps&#10;z2VT5TIFP4XszE12567Uv7YkpwYqPWW9J8blpR/wT2ojBSCV1qHbtU/bg0+zrLL7qvLkG/8AuEd4&#10;vY1NntcBmYEY1AHT8sdM2P7Fx9Z2fP2Vu3Dzblo6jLVuWgw8M8amJo1aLbwXz/tSQUEMcd1bgH1W&#10;JFjaaVoHEUIClF01+0Zp8+rXnutss/vTf88817c19tEE7rFEpGPDJEbUbyqMjoa9ob3yneWJ7V2N&#10;uqeA5jM487p2jSwFmhxkuMAWLF0Af1OtJJDD6v1P5GY/X3a3kijktpEjooOlvmGxU/nx6n/kX3Kb&#10;32sPcvlDeI1SS4hMtrGT8KqDRQPlTy8+iqd59cUXXHXOzM3ujK18XZOe3XgMljtl0IjmpqDbtLkY&#10;fu6rJwgfcCrjdgFkB5kPjVTZiFzJZr9dDHEHjVHGuv4iOC/Z69Yw+5fsly97d+3W1c181b1LDztP&#10;fxG2tVPxKJAKOoNcjPoB8+hY2pVPj/lHtFG8h/iUmAq0MySr5Vrtv1NLI0buqiTR9uNQFyrHn2S2&#10;KsbGYVqdFT+Y6Fnts0tj943kuSQNW5tVJrWnw8AfUD8x0tvkxvvqyRN37GoOvaqLfM2Xgjm3lJhY&#10;6Okpa9JYKueup8yGM1bNNTgxrHwrljf6ez61Te47S1uHkaTb9GFwQB9h9D1Mn3lOcfaza9s5t2G4&#10;5Jkn5ulT+3WAlVYn4zNwxTh/LoLe7Wau+Mnx7mEg/wA/lMeHa5VWfFVsI1fQmxiI91goJ9xJH4FP&#10;Ude9twbj7qvt9ds+pY3hHyIHljpH927O7H7e6v8Aj9290hlq96rq6Km2j2htDAy/7n3wMD0S5Y40&#10;IyyR5Chai8yhQXkidWUMAfarb49o3NNx2zdH0NKuqJjgaxwDfJqcfLpRz9tPMHuX7M+3HOftjKJ7&#10;zbFTxoUajlAtJQtPhdR3LXjQjrL1R0j2LvzcU1JXplqrb0Gclqsn2Hn0NPDlcJ50roquleURNX10&#10;1EVichQiSBix49pRZW+2xpPPKFZRQRg1Zm8jT0+fUK+1XsV7hc7c/G/3aCX9yxXQle7lBUFFIame&#10;LL8JPyPQs733JiO4fkTtHA7blWu25hKzEbUpq6Ah6fIx4WomymbrKeQFhPSJNF4Uf9LhCw4IPtq2&#10;1pFI7jvAaRvlXy6n/wBzN82v3G9/uQeQdidZ7PaCqyspqNS01LX1AAJ9OpfbPd27ds95bnqtn52W&#10;npNv/wAM26cRK5qMPkHxlMstdBV0b/th5KmdkEqaZEtwePaPw0W2gWVAdfcSfKvoet++H3gOZPbv&#10;3ih2/lq9H7stbeNJoD3JIMYA8m0jB6eu2MFi+2Nl0nfPX9GUydLTLTdibdhF6yA0cYFTXfbxAmSv&#10;xN/UwF56Qhvx7UQUlB264erf6E5/44T6f6vTo493eU9l97eQLT3b5ARf35DDWeNaajQVYED8SmvH&#10;J+eeg+yeRfd3xep8gwMtf1PvWlgScSeRzt3LNHCWLfq0NDkIxz9PGPahIzHO0TL/AGkZBH9Jf+L/&#10;ADHQH+pn9wPut7jFeITu+xzeeWAXJqOIFAegmwdeKykkW30PptYnSOCC1+FJ/FvZJINLmh4dYlcu&#10;bit7bMr8QMeZ+XSW3DVmj88ysqFElIJAuDGhP544tb2qtlrIgNaf5eircrmSy3WymUgFZY/tqG6F&#10;f5HZMjce25iyOK/qzZtXVKQDqnkp6qNHJYcNpXj82HtVMgMdK0YyGmaUyesiPvWXfhR8h3WoHxto&#10;jDY9I1p0Sfa+XGO3TA4aaKF6+AH1ehkaoAfU34VFJI/pa/t6RC0OVDEDrndsu5LYcwUhLAa6cMEE&#10;9Fk7V3FOm4d9UiVNml3Lksa416kgpaavLGBgbgNPEFDMefUfelkHgw0BpToN803cj77u0ZbLzEUB&#10;8v8AJUU6DjaqRfxzFyU4dA2RpBDG7FlSSWqji0xufWLs1x9b+1MMigOzZTSf8HUufdeSUe//ALdQ&#10;hgaXoofy4V626NqyVH8Lptt0tyMTtPbuNiFrfux4qlWUsDZQFP1F/YS1NL4p4DVxPX02wRRWy2ss&#10;4FA1T9n/ABVOpmysMdtiro66TyZTKS1M6aRZYaSI6FVVv6Wkdyf6kD3eNAkEcSN2qSx+ZJ/wdL9+&#10;um3e5bcYsWkQRB+z/VXor3feaiwVfuXO+Ux0e19sZEVyOyeRWgpnqo3L21RrUAkhbktpJPsNc0ys&#10;tt2tTtxT18h+eT1PPtVYm/sNssnUeJe3qFTwWmrS1fXTTJoAAeqPdtVuT+6qqbLxy5KifE5DcFDu&#10;KQq0UuCzglrqrE5KViI54V87aEJLo6Cw+nsAbw+3HbLKe0u/B3VSFkgOqpoK6x6A/Pz6zn2xN9t+&#10;ZN42TcbP6rl9tH014oWlQVUwMAallOUdQVaKuryPQWZeinx1U2Lp3eVKEGoxLOP3azEVlqmDn6+a&#10;ANZb2It7yD5K3l952K1urn/chFCOQeLDAP5jj1zX+8DyNDyF7kbpaWcIXaromdFx2FydcYPmEatP&#10;l0mqicQySVI1JT5JTFVKGHjiyiIzQTkX0qalAQx/1RIPsYoHbSooWXI+Y6g1gCvaxB8vl0oZ8hSZ&#10;zCzw1UME1ZkMPR0y09WBNFMcbqhrKWSmP7UsdXSabo4I449sSxhiyOgKVNacKEf5er2s1zZ3dtd2&#10;9yyTxyBlYEgqymqsPQg5x1UV8xvg33b8kMjWZPpHuLAbYxQx1KavpzcuOnxWKy+TolKQ/bbpoJnk&#10;ShqEGlYJYvFE55JBsAtB7ecqB7ieRZY7t2qHU1X/AGyEZ/I9TVzN947nvebfb15nmF4IIhF4or4x&#10;jHBSTinqagnqjLc7fLL4ybzrusd/Yms613PgPHWRYeWghakraKRr0uXwmThLQ5PFTlSUqIXZCRY2&#10;bj2AecNk/czwGSUyWjmiurUH5j8J+R6lf2o8LnCyl3TaJEIBGvFZFb+FlOfz4dbWP8qb5HY9PjHt&#10;Tfu8f4Pvbt3IVu4qLduVzMMGQr8N9hl5abE0eNxdY0lLjKc4oRuGEbPJctq9h795W8cK2tk/hwrn&#10;5k/b0b8zcu7o27mHemm8AKCiAlY6fxeVa9WldffzGcZt3Nbkp90D+IQSUiRYmmkK0YoZFJA+yjjC&#10;UyMTa6KoDC/Nx7ZG4zQJWNdTHzPHq8/KtldWtkI5FhcGrAUowGAD9vSE7V/mT7QhqYXzm8aTDxPT&#10;s9PjTVR/esSP0LR6jUzSMPoQtvbUd488gA1vMfIDp+HbbfblcWyxKoFS1QBT7f8AVToPMF3Xuruv&#10;am9t/wCz8ZVQbU6+wFTncvuPcSyxw1awJ5IMRioSpNXma5LsiD0RKt3I9yn7Y8rW/MHOGw2G+h47&#10;Ge5RGC01HUQP2Dz6xk99vvQcjeyVsLC4vE3DmSaMstvEwARRwaQ1OCcKAKnOKZ6Jxmc3kM7kKnMV&#10;871FVkJRUTTMx1N5EBVSTyQiWAH+Hvu7y9y9tXKuz2OwbPbiOwtk0qP8JPzJ49cgefPcLePcTmS9&#10;5p5hcfXXGVQDtjQ/Ai/YKV9T00O4FrEgAA3Pqax+vA/Jt7PApNNQ6j57bRRnc0Pl5/y6iuTyfpb8&#10;8Dj82/Jt7eUUAFa9NlWUqyBq/s/l1FldW4uSGAtcm/FuPqLAn26oYaSRgf6s9GCLr0ESD7KVNej0&#10;/CD4XRfJbLZbfG/qjIYrpXZuUTE11Pi5ZKTL9h7nSJKqbbePyIF6DB46nkU5CoT9w6xEliSRjt7+&#10;e+r+2Fra8u8txxy88XkRkVnAaOzgNVEzp+ORziJTjGo4GZm9sfbiXne4knupTFy/A9JCpo8rcTGv&#10;8IH4m4+XX//R1b5d1TxSOto3vYHVG13tyrKeSFOr+n19igNJnhTocvbhgrmQft6esbuZ54pUaGMt&#10;oa7SrrjjZRwQSVCtqBsf6+/a6HjXrRgUrxx9vTjTvmd11eNxOGoTW5OunSkijjeRYgJSAairdLLH&#10;TUVvJI7jSign6+6sykKR05Cqxsz1IH2/5+rAtvpS7ewOHwFMkDx4TH02Paop4ykFXVRAirrUUWZj&#10;U1Ls5J9VrX9pGZ2JNMeWekMt0zzNrbJ4eRA6cxl7aiAnovwzuhFiDqDAG4B/pfn220rqwVx2nqhb&#10;zVjT7eulzqARhoi2om6oxGlgfS1+AdTfS3HvUtEyFJP8h+zraO2pg5qv7egX7izCf3U3czwWQbZd&#10;7iQBi0dZCxAP0ZI7D6/k/Tj3Q+I6qVyQa0oOvMuiWGQOdIcH7QeNeq9xumHWHNPK5LH0vL+oWCqD&#10;IVblQODx7uWlIIZTjzHp0IiIXKlGH7P8nS7x/YFA2LxWDOKqvuaTNLXmqWqiENQkgEf26x6Q6FNV&#10;wxJv9Lfn363mYy0Aqh+z/B1vcR9REPwaUIOK1oPt6vH/AJdeytw7+w0WxMPTTDKdq924HZeAKrqe&#10;QZOioKbLzpEl2vj6EyXJ4s/tfezLDbyMGpgAU41+306JOWNmi3PdtvS8uB9BaRS3Mh4N4cdSM8Bq&#10;agHW0t/MH+Vey/ib8d8J8c+rpA83+kfbfWlNTiR0qKuh2BjH3p2fm6qcXbRLXUkFG1iBrk0ra9vZ&#10;hsdn3Jd3CZ8M0Ixx4fyr+09RRznv11zRu8MBkq0sxIOqlESuCRXA4Dy/b1rH9eT5Tck+499bgler&#10;z28dyZTcGSqJb3knraySplUqSSvjebQLnhFA/HsRyuHdKCoVQAfOnp/s9XgsYrOwjtFGhssxBrqJ&#10;8yfPqX8lklb4290hCY2Xr7MSEA3DCERTFOfqXKW/3n2piVx4yotRpPQQ5kDCC2jRjpE0dTwxqHp6&#10;9EA/laSeXsPubU12Tp/Ft9LAK26aYrb6HVxbn8An2GtvbTdhA1Gof8PUo3Kr/VC7ZvhW5UfyFDXz&#10;6vEoWstOpAJ8UQAsb2Ea/wBLkc+xUo1IKn+XQNjRFBJk7GH2Zzjp3gFqia39qOLi97kFgTbmy+7F&#10;iKDST1XQlGOvur5/7HSX7Nt/o17Evwo2Hu8n6WscBXggji/1+n0P09vW5/Xjxmv+ToO8whv3fJ3U&#10;Wo+VRX1/ydam3yTjQbL6oeMKIgc34wbgNHHSY1bL+HIlY3t+ngewvuYpG9RnxP8AP0J4E8G8jRMk&#10;26ZFK0x59ExmV3GkW9TCxtbVzY8g2CgH/Y29kmqlR59Hp8XwqIWp/PqOy6XIRSCL3AtcEfUqSb20&#10;j8e/UJIqc9eVpGAEgIp69dWYkj+nNm/s/pAA+vN/94960Fanz6cXydqBQepsaBlVSfUNSkcDm/qU&#10;W/otvdhUjPSgFTkGo6VezqY1m6cTRqpb7qpWAx8aXMkTqqWJ55/3nn3ZalkRQKk0628Rkik0AVA6&#10;X+z9gZSLIV+exuYkwOZ2xlkFJVxKr1VPWKGliqaaFopIz4gOWdWT6cEe0O4NLb3LWxUEUrwNOnLJ&#10;VltUuJSRWoKmlPtPVjfx03/3tuaXJxb47q3NvfZNZPT0+Q2xmKfByPXZbDhqrCVUmTiwtPlIKTDz&#10;kvHTRTxxM36lIAX3k79zzw5PdmANEviLbsVOaA/IV49QZ94Ndug5BaNbOPx3nUq1ADj5jgPn1Z3s&#10;Vnk+NvyTFPqMkOe6KycyKAXp6Ch3pUpXVpj58dJT+ZPI9tKtIPfSXmDHuFyI0gAWswq2AWKmg9TX&#10;5dYfTTke3V4UIYfVpqX+HIz/AKvt6EfrbtjO722rsr4tPt/r/b+B3XlsZsSt7Yzc2ckzu3toZ3f2&#10;J3tmKePELLHt5mfPY2ORaqT93gJwpJ9hnnj23stvv989xG3O7kkjjMn0qKml5FQopLkaguasADgd&#10;Dbl3nQczXOybCu3JBdW6CsiyE61jowCpShZqU4noiP8ANm7xz/cnyNy228ltjc20oOnMfHt/b+B3&#10;X/C2z1LT5HIVtZka6qfE6aaCgzdPFBU0FMTJLDBIQ8j6hbn17vxRbRtOwbLa39vObpDdSmLUVDVO&#10;lDqzqBJBIwCOp99qon3u737m5w0Vw1wYNDKVdVXNGBAoCfTHGhI6qdq55qemgid0eQxaxIqeMhXI&#10;KRzX+skcZ+o94++K7UDMSB1OEFfqEUJw+fHqxLYGcTbHQNfXuCFkloEqI4To1NUEQw1zA3JRWcD+&#10;pt7NdloyXRYV7T1rmM+H9AniEVkr8uOOmCk7N6x3Di8pjd9VuXomXCNSitxFRDSzjI0sxMc3kdZP&#10;IkiWuD+m1xyfdoJmjlVJlWSM1rXB/LpNue3/AFEXj7dOqXmoEAgaWFMinr9vRLc9t3cW1jVdh+XJ&#10;ybYfMRYnCVVVQtTNW0mWLvFW1es/ttUaPQbHyAXB9o7u2Z5pZrZf8XGeP7ccadP2k8qRxWN1HEt5&#10;LXge2o9K8D6jpK5SaHO5OCPcRSnwdHDFWZnJQ04qJaWhDAFf8mZpV+4k0xXI4LX9pHkd1IPwgen+&#10;Xq9qkaSCaetVJVeIBNeg67iyWOqqumqcLHSQ0CUlIIvs7NAYYlEQWMMTIgC/VSbg3J+vtPPJE6DQ&#10;1fnw/wBVOt2qTx3MrXAqxJ88DorW5XLOmhQwb1grcEG3BuL2NuPZbMAa1ag6M4/E1rSumvQmYyra&#10;PC09Gty7RQqzLex1KD9AL3JP+t7ah7U7Gx07KI5pF7qMOlri5qekjhRpNKUoZnVj/nJRa4vb1Bib&#10;f193VmrUnHTNWV6MoZfkel5/eg1EVJQIixqsuqebU3kCuNRiRfoFANz/AFPt8ThaMtT6dJzA7SOY&#10;4/Lgc9Q5srLjZqinuup3VowDdQrWZnIJJ1aD/rD/AGHvTSsCGyD17wg6KRQUPr/k6mUe7J5xLQRs&#10;5jGkaVOs1EshPjCsBdyb249+SZqkevnTp14lKKyorOpzU+XQsdY9k/wNKrEVtTVUVNLVzVNZDFIo&#10;jeNSqGlQsRIjuR62Jvb6e/KWilYlhpPSpVjnhjIRSaVHmAfy6HWu+QFXNQrR4WRIjCFWNI7Sx0tL&#10;fSVijN1YzoPUx5PJPs3juwqMokz5cOkMyFZgbjS5P5U+XT/tDddLkxunc1dULTVdPBR4zDUDMC1T&#10;rj8lRVMbAvLrGkECwv7vFca3CTEaacT0wxMEdIVLBmz6D9nQ5bd3JHLgqdp5USdo/Iy61UmQliRG&#10;zHTYfQ2+v49qIbiOsiswAPCn+rz6TXkZLJpdaHzAr/LpI763Rk5YNv4ZJPLULl6jKxR6lmFGkNFN&#10;I1YYQPQ7Qx2ueVH9B7VCULBKFkwRToqeK2N7E8qEFFI1U9fQ9AflcrNBgEEKxStUQxPIs6WjVJaq&#10;MyapkuwSUv8AW3H4HsmLPUvrORno2QEGOjdopk5PQ3YLemIrNqtQTVVPBOaY0yU5qRJNDGAUKAlg&#10;5SN/0k82t7ctpkiOhx2U+XT+4wTS/qwitBk149Ank+0Zsz/AsHlqmoMOAyckVYI6gxHIRROfsaqV&#10;LgNBDCAP66+fdTOIhKkbfpMcV4/Z1pFDzQ3Sw0fRQ0oRX1p0I3+mZA8dDT+KTHIuhppWPlikkAVZ&#10;IwhIZV+vqN/6/X3qGUxEEMemZqSGQEkOT59Jym7GNZmaTbVQ5qJp6moegZipia8TOAGuLB1XhRyz&#10;WH097M7K7Mkh0H5/5OnVSN4+1gJkXOcED5+vQeZbdUmWzdZjQPt546pYaQwcRrUoheTUrepNCrqb&#10;6Ae9zsI2AfSSR5fPpJbN46mYR6TkZPp0i4c4rVpnqRrlSaUuLXWSMWjcki+rWP6/X6+0heQsAB+n&#10;08SAKk9c0za0M4eKZmgWaaoi8rnVGSbIbgEsq/QCw9+1rx1GvXi7V1avLqJmtz1PhZJXNp1PnjsR&#10;ra3pk4+pUngn6n3dXWmpiOrcUYMuOi+Z7IVCU9TUoztA5anZrngHlVOkj9JXg/X2mlKagQ3Hp5Ik&#10;UJ3ivpXovuZzBmnek1aQxMk0xvrUHhlHPJHFh+b+yyZm1aVrTz6NkYFQzKAQKUr0EtcPJkKg06gR&#10;+QonpsQq2W5HPP8AX/H2hkDMa+Q6slKkjgelXtyqmpshS/YSSRChliqmnQgO1RG4ddDC5QtbgfX3&#10;pHr2tw6cXUGww0jowO8u0dyb2hoaDOZGarSmIONpKlU8sc8gCDRoQPIX/P1P09mcMkgiKGQlK8PL&#10;pl4ELeKI/wBQHy6N38Zfh/ufeuXwu7O18UcRsUuamj25k6iShy27BEgkheppICtfSbe1kPIWMclS&#10;ospCm/s0tbFmOo08PpNLLC2pdRWanE8B9vVsec+P+xds4U7469yuPi33hko1p6Ifa4jDZuaRVSnw&#10;ONx2IUNRTrpC0w1tJpT1sTc+xTbx2N2EtGt9I8mUVYH5ngegvczbptchuLeQzRau9ajgeLLnBXj0&#10;kttbI2t2dDW5LsPubs2Dc0MUVPFsjB7mr9h4ymyMjuV27hMNHWVmUy9ZFp1NPUMA45tp59ssEgl+&#10;knsl1VwW4U9Qf8PRsFu1tzd7ffM0DZrQOQfzB4enSbzO3KHYjyR4fqvufMZNTKtU27e6cXBBUBOE&#10;Y0cmPyNVPq/tA6VA45PtSLOfSZYY4Ui8iAT+3PHomkvbe4Z47jdXkkHEGJBT1oajosu6915GDcUV&#10;JVbExeB3LUCR6bbdLuqqy80FEYfIarcFNSw4wxh15hDSKszWUrp9sTfUNTW4I8zSlenLZbU1kgld&#10;lHmdNM+gB65ZfDbhoNsbffcOPTHZKsmyFUlE2iTJQUryr4myjxNJG1VURsHWNCVjjsP8fZFutu/g&#10;eKz1Svl6+XSiGeGS/wDCpQBP2n/D0k40kQeQITYXubKT/sT9T/sLj2E+410miA/z6XhSxZQwCjrL&#10;BICrAMttXC/QkfUlmHJv/X22GNTqJ6bwDnI6lJKUYMCACxvc/Rb3A45uPz/Ue/A5Hl1rBIoPL16U&#10;euSNYxbVNVBNIC6bIeVsByTf/bj6+7qGcmrGnWkkKSJLSpB64PFVizGEgLqCtp9QY2vpLfk/g2/r&#10;7bEDHHAfPo/O+9qkEasYz1nLzRUy64ZAZmFyBc3W5JP+A1X5/p72tsxyWHSxN0inFVoJf9Xr0y1r&#10;SSCOTRLqhmjdBpIXVqUXsVBtwCb/AE90eBxUgdOLuHayEKWP2dNG72FRVhZF13pYy1rkRFgWuS1m&#10;F254+vujR0VWDZ9OilZlWaRQKOf59B1LRo04WaOSQMpIZyAG+t2ZgPqTawvwPbYFWoOPV5h+me8g&#10;fIZ/z9Nj4ONpHXhrNeNTYm55HKrYccj/AFvfjUGg63CWaPgaep49NdThG84AjOkoLOAG5uQRYGwJ&#10;/H+HvRFRQ16s3jKxYDUKcMdHB+Aua/0ffLzpDcZpknnTcs+EpGYENS1mex9Tj6asp/6VEBlIH5sT&#10;7D/Mtq1xthXX2pIrUpk08q+nUo+0e4mw5obWpVp7SRBwx51P5A8Ot5DoPv6bOZmPbubqRJLjw9Ov&#10;3A/3XE5jeNY5QVU3Um/1t7Dczy2bQa3IjI/L8ushra2i3G2nliiHiVoacT9vRu9w/Hii3Y9T2R1u&#10;02Az9Qi1GRwNTKZNv7iaKMFqigL2kxOXltwAWilbiw9na/Rbvbxi6AEyDtcYI/03qOgt+/rrli6O&#10;13cvj7exrp/HET6HNR6+ny6CPF/JfKdaQS4qeKlGTpayagrqLLL4amilVirCVLiVZRa4P6f8fZZI&#10;brbneIMRJTBpUMDwI9OhNc7XsW+wRXEhdrXTUMjZ+wjoVN04Hqn+Yb0fk8R2BtGhyAw2Qx22dpbz&#10;qokGW2X2HQVbZSTO7XzEDLUU0mOSOPyeJgJVJR7i49tWXMu4295Pb3R/xegSReKyK3EFTjh1Eu9b&#10;COVN/wBu3bljc3g3VZGuIWQkMqqAADTNGYEMpqGFRTqt/Ynx+7WxO/sv1rk8KuV3Bs6oihyO6RKt&#10;NtutonLHG5T7+Q2M1fSoJGhRWdTfi1vadtl8C7kfbblRtslWUEVKV/Dp4Y8j1O03MVrzbsdrvt2h&#10;guz2zRU/0SmSnqpNSPSvVvfU/Uubwm3zDDvOU577T7b+A0d02fX0MqaaykzEdYvnrqqVCVimQRmM&#10;/gj2YWu2RW8gmlmP1SkFWBpQ/P16hDnO4iuFktptsR9qdSr+INTGop2gV0gjiT5Yp0TrsDHthNwZ&#10;zDTQvTSUNZLHHTSqQ2kE6RGW/VHYkAg2I9ynt9wbqCKViGkAoxHnTH8+vmo+917fJ7b+6vMm1xWo&#10;h2i6P1FuDw0uSWC/Y2Kfs6In21jzJIa6lDLWUzGVJP0m92JUEcH6cf0t7PSQ0dKClOucPM8JE7yx&#10;A+MD5+VT0HtfvzL43actXg8bLlsvFThpIKNWaoikAJ8pQeoKmm7fgX+vtCJJXVkC1YcPn0ntLstH&#10;FHI4RjQM/EKPnxI+3ossPyr3Hjd1UOUzeObGZak0U1ZVfbzUs8tKHDRh2sA89M3qjYm45F7H2Q3W&#10;4XVsDHLCdNeB6H9ry5dO8W7WO4CaVVorIygmn2dWb9Zd57d7DwsGfoJ6eOWnWnhzULSU6KzTAR02&#10;Sp4I5WlaGdriRrWDg3/r7X2kyXSkLLUYIHp646Fdjza8cqncLcxXiELLWgDeQYDiT/F8+hoqp0rq&#10;WWOSWKSGZG0qG1o4dfS62FgbH/intXHSNwyNj19OhTeTjcbOZGlUwuuAM1qPLok/Z9KMa9QAkkT0&#10;08ksT6QRYEEyHkXUfT2aTKxjLVpUdY07rbrbXs8BQ9rHoDajeTtE6GRQlrRvchZyob6r9Qb/AOwP&#10;spkkK4Jrj163Zq8woh0/lmnQQT7gnyVc0DBlILAhSxVlBPAHIbj6+yzVIzkOopXj0KYQttahoxim&#10;a+f2/wCz0c/41mTH4evlV2UVWTlDqVADBIl1Bja4W549mVuBQhulu03bRXKTppVQPXJ/Z0aKeveQ&#10;M11C29WpjqAH0Kr9Df8AN/x7V6QMdCybcZZ6MGUqRTjkf5+otJXKst421/QcNwpP5/oQt/dJCDQZ&#10;rXpu0u2jnBQZHzGK/wA+jk4yoSD4gZiRdYkyvcePpJzbV5VphTTIo+vAEPHtVaj9ZCMFYnr10s5W&#10;m/d/3M9/uY3Ou4n7vMfER/l6Aqmq7liQXv8A0Gg3HBH9CLH2VOBQsWyT1hRaXbvUlScYxTp1p6gl&#10;mIYAC1wCCbfSx5sfdBkefRpBcMXZtXaKV86fs6NT0xVy4zqTv3cVOmqsTBUeFpdEZaUtWQyxGNAv&#10;qLs9ZwB9Tb2Y2kckstjAvEyV/kc9Z7/dhL2Htl7p79Ag+r8Bo0Oa1pgeufIdLjqD440GSoMblO2H&#10;fF0+cj+z2ztN6tqHJ1s325lWtrDE6TieGFPIkK/oHMn9PdrqWKzkl8GNZblTVjxRRXh82P246Evs&#10;592az3Czj373RYo98SYLbVpdi9TqI+VQR/Ola9FvoNzZXqbf0mRx0oGU2hnMvjUSqQtT11PTTzUU&#10;1JXaGSQx1VMF1FbMG9Q59sX0QSTsAWORQaevr1jZccz7h7C+7u4z7MoZLGd0WN/heM17SRk44HoD&#10;O7Oy9x5KsyPZmbz80m7clWR1G2Mdj4YmnNRRP/uNip4ZhOuL2phhxI7jXUNcKS7MwpGFmiFmU8iK&#10;gkAV4n7eot93fdnmDnrfR7l82bgkUEDD6S0TIZlPaEDZ01He5HqB0ougey+xd99wdW5zsTPSZCv/&#10;AL24qlp6aGhp6OgoY6lZYZUoaanQyKtQbFrk6V9v2tgtstwEZpH0GpJ8v8FPToQ+wXu1zP7je+XI&#10;9/zAFiijkKoiDAFDQ+f+x0ez5U9l77p8TvPYtT1TLFsutkoaVezSGqaWGlMlLUmqWGGBvtar7lPC&#10;ssjqiE3P49qbHbpTBb3truCM/wCKLV3fZp9Os/PvLe4XMOz7BzVy5a+2Ml5tk9uVO4BV0Rg8WIpr&#10;qv8AEMD16A/s7VP8Ruj6kEP9tumuj8hc3JMWaQFSPoDb26GJvL8EUZoh+WT1Cfubrufub8rSp3aJ&#10;EIqeNKenRS9t9hb269yRzWxNyZHb2Rl0LWLRss2Pr0hJMUWTxlSslFXItyAXTUF4B9oHijlA1rkc&#10;CMH+X+XrArkb3t9x/axppuTd+MNu5q8Dr4kLk4qEb4T81I6WlH3R21lttNtHL75ycu2P8pBxdBTU&#10;uKSrjrKiSqnpa6ppVWqqqbySkCMuECWW1uPbLxKHDlmMlOJNf9Q6k8fes95N32KbYDvEdntsuon6&#10;ePw2Oo1YBqkrn+H9vRjfh/j46jsbKbnqwv2OyNn5LJEIqgJJUf5PEEQAC8dNBJaw49vNQWcoHxyy&#10;Bf8AP1Pn3JdnfcOet/5pvO8WNozaia1dqnUSclq8Sak1z0WzKZ+ozmZy2fqJNdXnczlMy7NdmDV9&#10;ZNURqzA8lImUcm3Hul4rCYR0wgA6xx91+ZjzH7kc3by8n6kt9IErxCodIAA9afl0ab4n5Hfjb38m&#10;2sVWZXaORi+w3qakGLBpTIjrFVLPKDTy5SmZiFjTUzwkq1h9FDbe0dm897IIlpVK/EW8tI4/n5dZ&#10;S/c93T3Dg3+e323Z5p+TbhaXAcFYlxllJ7ftHn0LW/eqqXrrZPyRpMNpbZW7dnx7qwcUTeSDF19H&#10;PMa/HRSXZfDFOqSRC5tGwH9n2p+tW9h2+d8XaPpfy1Chof2cesp989vrLlCy92020AbFuu2yTqBl&#10;UkppcDy8+Hp1XtsvOIKmCKST/OrwTbSsjAH03II5559ll1CVknbgK9ce+Vd4S23BbXxaASEfkDTp&#10;z3dLrraiidwS4iWFyCokNUVRBzZtWpvz/X25ZLWSIg4rn9nQr3QfV8x7fZs2ppJotPzqwwOlx8la&#10;lE7JlxAcq23No7KwUupgIfNT4KKpkj1X0rpNSBY/n2onBoqg4LE/4f8AJ1MP3tdwVeYeVNnrSa12&#10;mIEHh8IUg+Q4dE6eQJn0YARr5Uax/Tw3DfnTf6/4j2+h/SbzNOsEpCE3ZXAAUNX8q/5uiw9nCE9h&#10;dhr411y7qrarSb6ZHqKekdnUD+pNmB/I90VT4aAjy6CfNLj9/wC5zK1NTj9lB/l6xdXQwTdl9fQV&#10;gtQzbz24K9VALGljyUEkmhPoWGj6cahx72hRYrs6Sf0z9lep++6MqyfeD9tvGkAjW9BIOR8JpQcO&#10;NOtuaHKY+hrlmx/jMeaTH1BdVs7RvCIIibi6WYC4tfn2FYXWRxBjAJ6+mH6JpbaS5uK1UkA+VfL7&#10;cdc6VJJd05GudXMdPSmBWJJHkLhfQpt9FW1x7UIDobgBWn+XpZMyJslnaoQGd9R9afPquD505z+A&#10;bI3NSY0iqy2+cvjMHHA6iNZJK+aOCeBvWS8Io0cuSQBf+nsB86XSgRw69KgjIya08h1l792XbG3X&#10;mHYnu4K2O3QySsK1qigksa4BqRjNeGeic/FrqjafZ3bMOxc1uCgm2ZhdqZLJZTZuLqwlXX1UJaOE&#10;UmSb0VclLWTo5giDaVisfTf2l5DsIL9L+fdrES3bmiSOfL1K/Z5+VOpQ+8lzzvHI3K2z3/K1/JY7&#10;t9T2osK/qRAYrisSDzU6fEr+XQd/KPoLc/Sucxb1b1GXw1bV1K7W3j4QlNn4IB90+JySpqXH5ynp&#10;iR4GsHKHRdSPcv8AKmwvtl3fw2Yrt8g1FK9yYyR/n/Z1h57u+5+ze7XL3LHMEipb812SGG5iUUR1&#10;OfFiHpqyVJxU+XRNclJRyUFRLEhlig+6lqBGDpSlrPVC7h7KkmOqyNJFuCPY4ViHCMBgfL8uselQ&#10;RgnIB6YXrsXj6bEVYmrXzUdPFLlKd4NEBqC5ZZ6eoLaZaeqp2F7AFXB/w90aSYPIhjASmDXPV4lU&#10;VbxBk8KcPn0Fi7jq5dzVLUtQaSnqZ6hIRE2myOf81f8AtHX/ALGw93UARh/E7/MU/wAvn0jllikn&#10;NqEBPk3+x1Vh/MX7Ax3dmW6Y6qko4Z+w9n7g3FWyZeeOJq/D7Iq6BafIYisqh+6cXUZRI6mJHNo3&#10;jLLbUbwr7tblFZ2Qp5mtBwJ+z/N1md9zLlndbrnDcrhAy7O0ISQn4TQ1zwyPXy4dEQxfc8/Xu54s&#10;N0ruXI4Gto9FBmty0cyyY6oljBjlpoKGoWSirmRwbzsCB9EIsfcYcn8tbluEL7tvkrxWT1MUWQxX&#10;1NeA8x1778f3weUuS2fkT2r2603DmOyNLi8PdFC64MKAf2jj8X4R8+jbbCre498yGWs7E3Bnpa1l&#10;Vo56emSUPUmwjpqqiENTCpLcAci97+x3BsW3yN/i3iJ5fFX/AA9ceeYf7xP3I5aimffoLCeME/Cn&#10;hFB9i1rj16tK+PnxB62w81BuPs3b6b83aWSolxWWrKybG4+pYg0gqql5pKvKVMJALRM4h/DX9jPa&#10;9htLVPEJDP8AZT/J1gJ7xf3mnvz7g3VzsvKW4rs+y0Ks8JJnceokb4QR/CAfn1cDkZ8Fj+mN7bMx&#10;YxuIj/0cbrfG4PGU9PTUonhxE800cVFTInhdlRrMQTa3NvcjcgBIeeOWJFh7EvYq0/0w6g3lXnXc&#10;d+vLeXmHmKa8364BZmmkMjswqSSWJIHoOHl1VXE2qCnYC5NPTubE8EwR8H8H6f63HvtgtGCmtKjr&#10;LmJCyWxZQtUUmp9QCf29eJIJ+thz/he3/FT7fGlgKDpa4WdozUdvlx4dRZJFGhSrkyMkUaRo8s9R&#10;PIdMVPS08KvPU1MrmyoiszH8e3AMFqgACpJIAAGSSTQAAZJJoB1dkYmpIBPClSSfkPX5evR3sL/L&#10;u+ROZ6T3P3LWY2k25lcNhRuba3T2Rpnl7A3pt6jH3ObqGRJRHt/JJiQ1RQ0ciyT1TRlGCEi+N3Mf&#10;3pfbzYeb9v5Xs/Ev7BrgRXV/G1Le2ZjpXRj9fS39oylUUcGPlMPJ/slzZzBs11u0h+jfRqgjlFHm&#10;PHIH9mCOGrPDqyj+V5v3bO5filQ7dwckH8c6233uik3dQAKlWq7qrhn9t5yrpyBN9vmMe5hEjDiW&#10;Boz6lt7xb+8/s9/ae7V1utydW2brYQS2koNUdI00uqNwJUnXQHgwPn1kV7Jvb2/Kg2zR4e4Ws8kc&#10;6EUYSaq1b7fXz4V6/9LUznRlYFSzjUwVrnQ4AFkQg2up+v8Ar+xUZF0FVXJ6F8ckzAtM3A/L/J1K&#10;p8yUOmULDGFCrGiqinRZXZwLli1/z9Sb+2AADhvz6eWdHB0sCR0sNj72k21uvFZISeKmpK5EqXgW&#10;8n2Mo8dRFKt7MpgcggC309+ZQVKsQR9vXo5/EDIUpjqw81DJpKnWGaOSI3HEciCSPTputzG4Nufr&#10;7aA1FloQB0SLMElYCPHDOPz6ympbgENq5UMQNIAH1t9A4B90ljQ44n/V6dPQkRBwXXOcdR3lNzqL&#10;ElbgOo5I4/T6Rof/AIn2yYm0nSQB55P+XrwnHkhqegt7Sjeq2tuenRdZm21WRpdQFLx6ZAWDWKDU&#10;Ba/C2/Pv0Sajxpn1x1o3LtRVxnqtlpJaeRxMhQnlgQdFtIDgsfoGI4/x92eMFjqY/kej5XqoAY1x&#10;/q9enDF1INZTOI2IapphqFiCDOg0354A445t7siKrClMft6tI7MNBdut2f8Akqdc0uJ7K2TvjMUc&#10;K4P469Nb47w3CJv20TcOaoJosHeQsqCocywqoJ1k/T2mva3F1aW9W0lqn7PX7B15LmPYeSuc94rW&#10;S5K2sZbiAO+Rft4D7DnHRX/ndv3I737upMbXVMtS2yuv5tw1qmRpGO9e389JlqyWQ67eVcJRxi/1&#10;sw9jWMGOOGKNqajw+S9QNsUMUt3e3skra0CoRQZJ7j+w9ITaWPGKxGLoNItDRQiVo1C6pnXzSuV/&#10;LF3sb/W3sxSEtRgaHoQzU8YkZCkDP+rh0nPkYGl+OndUaC0i9b7ikUn030QK9iLgaiLi5PB9vgaW&#10;YUJqp4dBTmhVNrBIpCt46YpWvcOq9P5V8QG/+73KWYdUbeS7j6um4ondgx4Z3A+g4A9kO3uUutBW&#10;vHyzx6kWRpX5UuY3IP8AjC4p8hnq8ehj1+BPqfFFbTySDGv6gLA6fp9ePYpDgrgMPt6BV1HokI0V&#10;VqH/AFZ6do1EdXUILFhDAxP1sWZ+SPoL/j6e9V+A6TTrcUIKOQKZ/nTpJ9qNp6t7KfgFevt38kMQ&#10;LYGvuwC+prD6Ae3rf+2j+3HRNvcZ/d10pIJoP8PzPWpr8h2aTYPUjyadDDPGI8AlVpMbrCobMo1f&#10;U2sT/j7Cm6PpWVSe/wAU/wCH16Etiii8iBw/06f4Pl0ULx3NyLBfoPqf9pUngm9vr/T2TFa0J8+h&#10;GA6k1ao6wFbmxNw2om/I5tZfrew+lvdimDnr3DUxyesRT1EkDgcj6ksCALqeBYX96oKUPWn1EUAH&#10;UmPSRquGvcj8FRYXuP8AVAe/AUGD14jSuBTpVbClkj3xtcoBdc7QXa2m4MwXUL/R9JP04/r7utQ6&#10;EHNR0otiS2nyYEdWrdWbP2bRbU+Um8dw4eiz0+y+lszvvZGLnyJoajIdh01ZS4jauOp4EqKeqziV&#10;dfk1NVQQ3klp42IsFJ9nEtpYNcNdXxOgx0FMGo4Urj86Hok3hr6w220itqd10qtgmiMctjOB0n+i&#10;t25PK73wmJqOsMRsVKnC5nN1lZhKrMPRSVsatRfZVNJXSyU3kkKlwb+QcfUH3kF9z2NU91Z5kmLK&#10;LdgKgcK8cefz6ir38+i/qFdQ+IwkV0IU8DX0NK8fTqw3rnsbcfXOWlymDXFV0GQoZ8Rntvbgx6ZX&#10;bO6cJVi1VhdwYtnT7milsLFHWSN1DKwYX99SOYeWtu5mtUt7uSWOeJ9UcsTaZYnHBkbyoeIOD59Y&#10;S7Jv/wC6ku7WazhuNsuBSSGUdrfOoyp+Yz0vI+0euqircj4kdAL5JQCZN597PEpLAkLSxb2poYIl&#10;B9KKdK8AWt7IG5M5qS3YP7q7mYFUmht7Q1FPxEoanyr6fPp2PdeVYZ0O28nlLouCpF1MNLVpVaGo&#10;p9v29Uu9mbimzO/957hljhphuDdmarpKOkmyNTRY+mkqXhgxtDLlKuuyQoMdQUyQ04qJ5ZQii7H3&#10;yZ949wub33D5hD3GvwJPBBYKpIQULUQKo1cSFUDroLyHYtYcs7PbsxkZ49Zr8WpsmpNSaDFSSeof&#10;aOz6TGdc9UbyxoWP+9NZuaNqaJD4o8bjTTpArl7lpjNrY88qf6e4v8BTZTT8GRgMZr8uhW1w1jvs&#10;Niy4aLUc1p6fMn7OjU4TJ46u+Lk8lXBI1YYloYJ6dwjpGh1wSVMWkrVRiZb3XSyfk+zDYUDxT91R&#10;6enWualWN9vZWGtiCaitc5xwB6KhDL48nt3du5Nirjts/ZQmphxCV8dBn1gqhSHcGUXIPMsyNUIQ&#10;0cOlHK/S31SXcR0NKhUqGNT59K7Kbbo7o2xl0zOoIV8gY8iMj5dGx7Hfa+5trZTbGUmP8L3ph8Om&#10;LlWVQ1JU4lteJr4JCvjjaIsIyDYeO4Fre37eYRqk3g1hdSp+w/6uPl0VblZzTs4hr9ZBJ4i4pWnl&#10;X59EQyMkGC2buXadZhYsbueKeSly9eEPly1NQSEUiSSu8iSQMw1q0ZAe4P0HsvWMWryhjrU5T5D0&#10;+fSiWeK+t7WWI6VIq6nNHGDjy9eidVmQnWV6OW/hkbVGhu0asf1FDYG7f7b2UyMFYkKcno7Vg8aq&#10;MEDz49IHLvayfV45SvBuRqNwzfSwI9pXBkBpg9KYjwp0Im36tjHStUUdSZHgYUqQwyStUzBNERjj&#10;VSz+qx9txpIKLjSevSKg1EU1dLnEbR3xmBK1JgaiCmDRxyVOVcUECSM5WNC9RYi7HkAH6e1AtZJX&#10;pqovoP8Ai+k/ipp1sFH8gT0O23fjnvfJYikztRufZ2Jiqq00NPHU1VdWV1RVaiskdLS01OWniiUX&#10;aQHTyB7VxWsYFBIxA40H+r+fTE13PC6qtixr5gig+ZPp0IcvxlWKo1Zjs2CeeDHSzZBsJg28dDSw&#10;SPFJTyT5CoVXrHVfSiqCARf8+3PposM+o/b/ALHSGN5TKdcKUY8Aa/5uhv2n8SuoaPM7dabfe8qq&#10;jyuFrK1a2o/htG0tfQ418lVR06wxEJCTpgpuS8kxJJA9q1htlihlZMlwOPD7R05LJdIb0R6W0LUA&#10;KOHD7T0JG0fi/wBCVckNTuXFbwq5K2lnnrkfdM1NJBWzG9IkQpaZCwhg9UrnhpP8PZgsMKuWNuho&#10;aAGpqOOekCvdMpIvTH2gii048Qfs6EWn+LXxjfKNR4PEbwCU7RpkK2PfGTKUfljDmhpw1KIpqow6&#10;md5GYIzWA49q9Fu2f3fCD/pT/n6ZU3zkhb+oHmUH+UdKHL/F/ofHGmqaVN94TFQUsc2NpDvSsrJs&#10;g1RUmKaQVktA5hmgjOopYoAPwT7r4VuVJFmhI4keX8+vW8m5RyaBuShiaUKLn7MU6l5T409L4GSS&#10;SiO+8zekFVTebfWQWCrTQzTxIYoI4mZP1RhbajwfegLaWON1tox+VeH59Xku90haaN7kBkPki/y9&#10;eih9qYvrbCbhxuM2Pi970WQr455stVZzdtdlw0KRMslNHTVEEJptRtr0sQBx9Pae8aOOIHwVBJ8s&#10;D/i+vW11evJMks6sFFeC5+X+x0gc9U6qXF0j1lTRQyGlpJFgWESTxPUJrBkkDKJEAuhsTqNjx7KK&#10;9rdgP59GNtCLqfwQ+aVNP8nQ+7Z+NfVVdDFV5XcPZcctQ2ueSizmLpwC8eopGj4yQfrOksQB/T2p&#10;t1XFbZGHzr16f663dooZE8OnmgP7c9KT/ZPulK3O7fpW7A7ZZsqJpc5lHqNtsMREqOaOhoUFA33U&#10;kpt5JZNOhVvpJIsZywWbQGYWSBa4Gpq/M/Z0ht5dyElzB40A0pqxHhj6ZOB0saP4L9Fz1M1DH3P2&#10;/QTRv5Lz020JopKW31jcU8cgmBN/V6T+B7r4VgpU/u4aD5iRv8HVFn3meLWHtmavwmKlP+NdMGb+&#10;C/XsOcoqXbvyG3lN44JKuKWfaWFq8rQRxOFjd0pamGIEkkI7uotcn8e9Gy2uQeJ9NJ9mr/Y6rAd7&#10;iaSUwWxHzUgV/wB66acN8BMxXZwx0feL01XWvkP8uyOzDWU4pY0TW89VT10ZqK6XWusxrpRTYE+7&#10;vte3vSWkojrSlQT/ADHT63u5GGVBZW2qmaal/Z0k6/8Al9950FTWpjd27AyMSSVUFDUZKfJYSauC&#10;epp/t5YpxEJwQIgzC5vb6e3W2WxTKX8nhkVytadFy73MEVZtnrp81cEfzA6CbcPxI+TOASmR9j4z&#10;cZ0iKOn2punD5iscRSaHH2RlppzI8nBC6iPaJ9kVQxg3KJzXzBX+Z6VpvG2uBJc2dzCP+aeoftWv&#10;+Dos3YND2JtCaop957C3dtRaK9IrZXBV8UMToPRFLXpFJRtIb8DWSF9objadxt8tbF09Vow/l0YW&#10;V5tF6f8AFrtCa8GNG/Y1OgWmzlNUUFTTedJNcbSv611RSm7eNQSNTqfqbC3+PslZXVtLRkH7D0bv&#10;ACi6IwPmOn+p2xsjHdWibIPVTb63RC+Ro1jjhWDDYunaSKhSodmaQyVjAyW0gnjn8e9wEN4jTLRO&#10;A9T0inVhJGtvIBMONcg/lxr+fRKvNLHrjJFwzBh9SWBKk6vrz7JpGKu6D4a9GCOWRdQz0ImAx8a0&#10;kbx01VNIo+4qpowzR0yBl/dkSOzSCMHi/wCfr7chCsCtO/7erOwQp3hR8+hYwm8tu7Qljr8JjBkc&#10;0hRxlcykc7Qyarh6SmOtYGFhpb6j2oSVo1KgmteqkSmT4ho+Xn0aPr/5P9h1WQZc5kqmsjrUiENM&#10;XEKwRQHVLI8rBWSOSM25N/8AW9qIrueFQxJ0fPp10WRQuhQRxI4n9tejqbF+XVA+ao7TGryGNjix&#10;u3tvwwpNC9XUxGKvyNbkJGFDRR0lOSgkYmUBjpP59mlvuTgFRgV4g/yHSMbfbfqlo66v5f5+hq3d&#10;v3G7zrl7K2tubr/ZXYkGOWGDF0+VpoE3jRYtG+9fM18paWiyFewKUUitEzRpZ29Q9nKXovrdLe8M&#10;hZfgehOkHyp5j59BuSzudiup9ysbV5NvlI8SMnh5ak8gfUac9cNl/Mp+xsHkttz0eLqN4wxfbYvb&#10;z5uPC5GSdfTJPU5LIyUOPgpIUQvJIJWZowLEkg+09vfvtsz211KQvrpJB/2el97sltf28W5WsNY2&#10;/hALAf0gM19emjYvX0j7ul3D2vmMJFTZkSS0WGwOQgmwUetD9vX5jLTvWVeTika4CRy6OCW9mIli&#10;mCTRuStanjw+zHSBYYFjnt7e2KXYzVxSh+zoIO9c1W4zJYOl/vHA1LXvXT7eoFhhpvTTv9qy0dRC&#10;gSpjEVyoPIFvr+Eu+vCNvdoAwiNK19ekm2rdSXEkc1sn1CrXUvxU/wBX7egTp8tmpZx9zV1EtKGR&#10;Fjl06XJuCSLAuqXtcfT3HLMASTQ19D0e+HIQBIoX8s/Z0oBJoQ2BJubW+gItYqRex49vCrEYFB02&#10;tWZQAMHqVH+GZf0G2sklCxF1vexAUf737syyp3hqL6U6fk1ItaUYHhT/AC9KHGVOib7gnU/KRIdR&#10;sCg5+vBULYX/AK+9VLZ8+kjHz6UqZdmJDBQQeVtrNwvptwTx9f8AW9u1cKnqTx6rQEBa0r1Pmr1e&#10;OOMqllRiVAQEsxLX5AGkfkj6e7FyQWI4dWAZR2jA8+ogqI5rK8SEMCt1UMeBdh9LcH6n34tRCxYA&#10;9NahX+l0h920unMuki6bU9PYfgK0etDx9QVbj+l/aOUqQtHBHRvZuAH1mp/n/PpohoomsZVUhLlV&#10;PDW0j6X4+h9sEDFenJ7rSV8MZPXCXDofJ4zpP+p+gFvwbfrBv/sT7UGFNFRJVqdWiuHda4Ip546Y&#10;6rG1dPq0Rq7XUBSxQaQPqCbi/wDvHtjJ8urLdAkVwlePR1f5fO1cPuj5WdSJnaZxj8PVZHc9SPTd&#10;JcDjpailcOSFXTUuvF9RHsm32Y29og0/HIK19B1J3tjYxXvMFxPr7oLZ2WnmW7c/6vPrbQzHT+7a&#10;OkpO4+rqSXJ4/A0Qrd5xpHqElILzLXQEEKs1OAdaEnUh/r7LZLGz3y0aEXAjulqVPr8j1MW1cxvy&#10;tuU0G6R/4hPio/CTwP2evU7bvzL3TlcpTR4o5NqenjhVabzyLRwMiiN5dKafowuEsCvsLWdk8bPb&#10;ySUuFbOT/n6l5LTZv3f406xMXFS5UEkHyr9nn0J28qvp/wCQq0ku+6iu2X2BAqLDvbDWK5UKAsFP&#10;uXGakjrok/EiFZdP1ufYrtb2W1Q29/Ak1r88EV9D5dRzecvXtu0l7yvehYmrqibMZ+weR6Q3zR+S&#10;G1P5f3xR+LfXNDmKeffvYu6t+b/xcmJqHxEeVotu0tRU1OVYF1lNJNLkoEUPcE8ey+02yLcE3q5V&#10;SbZQSCfw17VFfOhHH59ACwvmu/cYRXsiokUaRurEGmnuegOOL9Dr8Ju+sR2F15gd3b6ykOW3HuzF&#10;QbizMtLWCxq65Y3WNKi7OsNNCyxj6my+yjl+/EcrRyPq0tT7COp89y9pj2bbrc7GoitUUEVANQck&#10;n1JPXDsP5R4Ha+7snQ4nc82OgNW9Lj0kyBqZDJcloKWIFp6l4hzpVS3sR7usU0sLRQmrDOmpz5YH&#10;UX7XultFy5d7pzJd20W3QameWUpGiqBWrOxCgD7eo+6cpuLcFYcxuNQz5zBUO4dtzJLeqTHRoafK&#10;LklA8fmaQxyiMHVCrgNyfZns8lxs+5WUFyrLa3CUz6jAFPXrij99vdPbf7xPJvMfMvtxPHc7xyxM&#10;WM0dKSwE6XaNhXXGtDQ0oadFa7EgaSGZtRJkVU02HpsxseAbnn3J1CEIpmnXBXmDXJ4jM2K+np0X&#10;PbuXixO4lpquUU8M7vAXdS3LX0owAtplPBuDYeyvWI5gWJp0FrW5KXLIcJ9nSL736nps9RvmqGlR&#10;pGhZmaFAU9QJDgCwCki4sLke1F3axXcJdATJ+3oY7NuV3sl/E4JNm/Gn+qn8h0QzZfam6egt7RZB&#10;YTkMNDUPBl8RI0hFRj5mCVaU4BIQhfUFtbUoI59g9/qNuuS0bGleHr8up4OybdzjtqvblVvgvaxA&#10;pqpgOacD6/t6uW6q7vwG5qbFS47KrkcNmaNKzD1jzRlirAGanMSt5I5KNwUYP6vTf6exHa30Nyqu&#10;pA9R8+orWfdeX72bbdzUq0TEZ9RxAAAxT8unzuCgjrKanyiAOrqsT2s0fK3DOtiCrg/U+z2Put2W&#10;mB0Qc2BZ5Yb1FU6xmnz+zqvbeZlwtZOh1fbVAa0nNtVzqRFHC2Jsv09h++UodQWtekOwIkniJNHq&#10;IbA4dI7D1Mb1PliLr9BcnV6Lc2+gVj/X2jiKu5qvcPXoV3lvptiigCMZIH+qp+zo/fUMj47a2FL3&#10;jbILPXyn63E0rLHY3vYxxD2cW6jRqIqCeiZZTHp/T0kfIcPSnr9vQ0jJNMCSXHBKixPF78rxxb2s&#10;0UppI6XJLNKCWdgvlitfl1JxtVKtQBocLIV9LL6jfgFVvxwL/wCHvTRVBJFR0ptHkW41AEBs0Pn0&#10;eHGSCX4c5slWdsV3Ljah1H1RapKZFYkXsCZv9v7ftWDXTRjH6TVpn066ecplr77le/ARkmCav2UZ&#10;if8AB0XyCsYnk2twv0H05F+bFrf19lhRRVfLrBa2v5WdSzUAGOHTvT1TgkgFLsPVe4IvyNOmzXHt&#10;powtNP7Ojq3u5CXY0Vf4v9gdHq+NW7MZtbrzuXN5HFHOQ7ejxW4mw8YjLVvgpZfAF8oZEVJ4VJYg&#10;6LXsSPaiJJJmtI4pCjFqavSoPXS77pO/bdt3tvz/AHd7aC4is28Zosd4UVH+HoJsL2/undndeyd9&#10;boriZYNyUNHSY6meRMRhMPkZDRSY/FQM2kAJUDyzPeSZhcm1gHRRPFtI6CLIJ4k08/z6jHYPvBcz&#10;c9++HKu77lK0GyLc+HBbqexVOASOGr16S3yYoJMF3Rv2jVCkVbX0edpkIBVo8vQU9Q0i82ANQj/7&#10;H25NGJrTbpCakqV/McegF98zbZNn92r24iWkV5Ckg/wfsp0VCbAPkKzzSLMsM00kf3JjlanlniAk&#10;aliqnTwmSKNuYla6A/Qe31t5ILczeEdHH/Z6wsveXd+3JY9yurOcbS7aVlKt4df4VYjTn5Y6Ph8K&#10;etIMxvvJ7xqKMTUWxKAx4yMqoik3FlInSNlLAr5qSgVjf+w0t/6e2riXwLLUO1pjT56fP8uuhH3F&#10;vbGO85h3fna8taw2EZSHGGlI4g8Kj9nUDvPtr5IUse4OpN/4/F0kG7ZicTT0GPp3rcvhJ8qsdBj8&#10;flKedoJYnqBFDOxj84F/pf2+u22y3Fnd7deB4vMjyamQQcj7Tjode+/vF787RdXntluXKdrDtu9y&#10;m3tbgVeR4mNCKfCGAyT+zps+StWnX+x+nehKd4pa7bWFG8t1TeQTGLJ5BJ6akoxbhFkqp6mTnkxo&#10;lh7aZzI93cr8L9oPqB/nNegv96bdrb2x9lOQfaKJlbc50SSSrVKhQC5p8zQUx0TDyAvd9OonVa3p&#10;4/3i1/bAGAK9cyRKGk1ygA19P8ladT6aoK3GoAXuENrE/Uf6x90YAioBrXoztrlkJXWChNaeX29H&#10;G+GOcSk7blwlVzRbu2plsRJGzXilnpNFbGpQn9TwmQX/ACPe5I3FrKUBIRg3Dh69Z8/cU5jji5+3&#10;nYZyRDe2bChJoWFVpT+fSio/jZtrYQye+e/9zUu1tjY3L5AYfbFFO5yu44Y62oNBTy/bk1UoqINF&#10;qamBcg3dlW/s3l3GwgKPYp9RuDKDVh2RsRmg/EfLPUsW/wB1blfa+bOZfcT3U3iOy5SS8klihZgm&#10;pdRNWJIweIr+QPTFmvkDvPteog6m6I2jVbP2n4/tKfB4BI6fcWSoC3jNRnsjTAUm2cVIlzIiyeRg&#10;xDyEm3tLFYXd6739/IQoOXc0UfID/AAOizffvDb1zrMvtd92rlhrfZwPDa7VCCR8OpBTtHo8mSBU&#10;L59GI3djM11h8Q+wNpbx3HQ5vO43b32P21HL5ZsLHuGupocbhp6iRmnnWFpiEkcKzR/ggA+2ZvpJ&#10;dxge0DeCMFmxqIrkDy/PrJP6bmHkb2I5k2znjekvN6g26Uuwyy6lJo5PE1rmueqmMdllpKmKxFw6&#10;2PPFjp9NjZvfpYmfUTw+3rhRDuPhXrTxLTU5IPE0qT0ZDbOJp96dldU42e4oc1VU9Tky8ihFodsM&#10;2UzMjSHhI1pqMXLHgN+Pftu7fqH8lH5f7HWU/ths0fOPuN7fxOp+mLB5PksfeT+wefHoHt87yO89&#10;3743RKZnh3FufL19G72a2P8Aump8ZFYEqEjx9PEB9bA+7vHVkaNgAOgb7+c4f1p9z+cZ3kL2cMvg&#10;I2BVYxQ0/PPp0DLFRklUkkmZVYAn6s3ocX4IH5Ht8VIoOsaCYlvVLHuJAp5faPLosm/qqkqOyN+f&#10;c16fcU25aqEQBXAJhp6RNTMCUR2+rA/S4HtsuEChj3U6I+YFlud4vJJFrGGABpStAOnTrAxR9n9f&#10;M66YV3fhnLNwiaauNgxP0B44HuhFY7pfPQep7+6ZOsf3gvbQTKCjXtB/vJ62w8XSJQbXwe4Kwiat&#10;ioMbO6kEFpHiLxLoHBuWBP8AgOPYUiWO1LHiSKft6+nWKabc5k2ymmNjXHqAKnpT12ZhShpatAmq&#10;up3muihSyBLqxP8AwYH6+1TsIw1SdKiuTw6ZtNvd7meGp0RMB/Py6pb+cm45sruTZWDhkid2rsxm&#10;ZknkMVKlPSQClSorZgQIaOmMjSObgsF0j6+4d5juRebjoJNASaAVqeAA/M1r10c+7Ntke17RzNvD&#10;jSq28cIalSGY62p5VKig+Zr5dFHod0U+Onxdbt3PtQ5HELDuHH5+jro8ZUR0NHVFTXxRUscMFJTV&#10;VRHogi9TSL+oWPsr2225n22+i3BLOdE1UoVahqaCopSvy4nqaN6sNh5g27dNu34QS7fPCfGjFJNI&#10;011eISxqoy8mApqF6tR6c7q6/wDlfsKo6r7YxlK+5MxihPLQzItEm64KQvBHubbEw/4tm7cXURmQ&#10;rGbvbUoZCyie9g5hkEqq0wj3SDBFeB/hI/EreY4qc/Zyk92PaqPlqaTmHlJ5bvkiWUrDNQ9hr8Lf&#10;8+scMPPqob5P/Hvc3xm399tmDNnuuNzGtO2NzxxPBSZqhlHjmxdcUUx0efxzODPAbXI8iXU8SrHJ&#10;b7vbNd2UYS7j/tI61I+Y9VPEEevULwXEq0tZ3ofI4z9n+CnHonWbqxHHVxVR1TpT0MNLJxZ6dfSo&#10;JQn9xqc3P+I9pCR658+lTasADHQKyLDSZhpxVVclUCmmhd7U/jibyeaCmIDpO6t63ufTb24rBlMY&#10;Vft9OiCRZIrrxGU0DeWfy6r/APm31/tPCbkyvc+AmmxW7Ozuu8ntLPQmWRw+59u5fDU1Dk8UXDLS&#10;nK7drSk6JZfJEG/tH3CfuNsku6X+zRR2wkhWUM1P4a5r1lj7X+7EPIftF7wx3W7JZzfu5zay0pJ4&#10;sispVSBxrwPEdBZ0T8Q9u9u0VA1JNQ4HKyx6JJKuaKKjqCAq6Hj8iGMgn68G/s4jhimkW21qIQuK&#10;fLH+x187Hup70b/yreXUrlriNmZm1VYkkklqnBLHjUnPVrvRnwyj6TjjqJq181WNc0siTJU0VJx6&#10;lgZGeKxX6EsWX+vs5tNqgt2rEurrA73H909758lc3FiLe1Y0OnBanHWeGejv7LgFE6KqwT10khFJ&#10;SpIC8yMmiaCwu+gPYyOQeBZTyT7NPAcLRYyPy4dRdbXNvBMrpHqkHwjzJ/hp/lyOhyz22qPanTXa&#10;fZu5lA3ZJtKu23txjLJEiVO5HTEiHG0RceSNYqmzNYsbcG1/Y/8AbDb59z9weVtnslLySXcZYj+F&#10;WBY19KV6yB9qeU5ru5bmPdomS+ZtEC8BVsEgfiAGPLquAxNEqRpdgkaRXA+vjRU1MF/qFvb32UQI&#10;AEJoAMdZziGOOOJACzaVXhjAA6UGzdn7k7D3ftjYO0qGDIbr3nmabb+3KGrrafGUVVk6vWYUqshV&#10;FaelhVI2Ykks1tKgsQCV7/v+08q7LuXMO9XDR7PZxGWZlUyMEHEhFyx4AD55wCejnatsvd3vbXa9&#10;ptPE3CYhEWoFW+ZbCjzJ9OthH4sfAfr/AOPZo95bwNH2X3RDH5Xz1VR+Xa+x5bDzU2zMRUoytU07&#10;3VsjUKZmI9AQe+bXu594jmT3KM+zbKZNr5GY08INSe6Hk1zIpwGGRCh0gfFXrL7279lNv5c8LdeZ&#10;GW83zDBaUihPoi5qRwLtUnyoOlp82e8O2+guj8v2d1Nt3G5nM02YosVuPd2WL5BescPlwaWHfP8A&#10;AbFMzDHXOtOzSkw0ryK8qlL+489r+UeXOdedtj5U5m3Z7Hark0UIB+s65+n1nEZbyPnXqbdz3heW&#10;9l3Xe02t725toy6Qq2kNQYJpmi5JpmnDrWj6s+Q3anx/7On7U63z0EO5q1qyDd2PzFMKrbXYWMyV&#10;fJksnhd24emMEElLU18zz080ASahlbVCQLqeqfNPs9yXzlyRt/Iu52TrttmoFrIrVntnUUEkcjZJ&#10;8mU9rjBx1hns3ujvdnzXuPNUsUWu7as8KqUiZfJQorp0j4W41z59f//T1xdwfGLemFxNbksDksZu&#10;yrx8jmuwlFT1OPyqUxlVKWoxVLXuRlXmBvIkZDxsdIDcH3eHmPb55ViBZSfM8OhjebbuUECzSx/p&#10;+ZBB/kM9Faqkk809NPE9PWQSzRyRSRPFJFPA5jljliIEkU8UqlXBAYMDcC3s+ABo6mop+XSSMKsR&#10;aNgesFBOqVFpBcAnWpFwXt6dRtfxm1vxcn3YaTVWJr1uG4dioWgNfWnVlOxM0+b2XtjKPcSTYxIZ&#10;9S+MCoonakkVVBsFAiS35H591YaFoM/z6RXgdbl9S5Pzr0rhIB6dRuDc/Qh7i978HUD/ALx7aABN&#10;WP8Aq/LpKTU1PHrgXuBexI+ouCSbgXFx/vH092cGlNXaelBZAoOsaj6dILfT6sTlFs1nwtfGNKeT&#10;9SE+oW9Ruv1P091VCpRKefSevcQDQ9EAydGtSXgiplkZgblDqdQh9f7TEWRRy1x/sLe3jGHNK8ej&#10;NbuiI3jdw4in+XpS9edcZzNb02JiWx1VDSbg3ZisVTzsipHUDyw1U5SMt5dEdKNWooEa9gfdjE+k&#10;kLUDpfBewSSks1dK6iPOn5/PrfL+Gm1/7ifCDt7dcUUEWR+QPbezOl9v1C2Fadm7Io1y+4WQCzR0&#10;R0xpIR6fwfaLbxHNuUkx/wBDBGfI/wAOekHuTeLZbByvsfAMr3UoHA+JkFqZBoAMf4OqPt35lOzu&#10;7e1N3Iyy4zcPaFfiMWUfXEdsbM8e2sQ8bAjVH4sbO8YA5BP459jQIxlQjAVPP1Pl1F2ywo22R3TM&#10;Qs8jOMeVcD/D0LcNtfAuAfT9FA5P4FhYf0+ntcrlQAaj+f8ALoxkeIZV6D9vSB79v/sv3c5GliOu&#10;NyqNdtJP2bcPe/pYE2/xHt9KFmfVQaT6+nQX5lZGs4tL5Eif8eHVeX8qolt/97ISQF6w24Ej4e0Z&#10;z0LGSwvYm9uCL/T2HdvcteUcY0tT9v8APqSvB1cmSPU1a6Ar+QPV8MEMNPHDJquoggCGwso8SXAI&#10;/wAT7FEVfDQ0pjoBSw6J5CG7j6+X2dRonMldVvpNmjhH6hdrM4DEfgf0927e066nqkWkBlMhLV9O&#10;kp2t/wAyp7NIIGnr3eRLG50qu368s1l5BW3t63kC3CV6JuZAG2q4XjWn+EdalnfpDbJ6qYFvTFmx&#10;GNOrQiwY/wAcZY3tqDEtb839hC+pLFMSRQSmn7ehXZqi38MQUlfpk4mnl5U6KcT+QbE+rT/T/aST&#10;yb/7ceyzhkjoSFiCQQadRbsPSoIWxJPJHP1st/1Hn/Hn3oup1AkU6oXJYDR/k/wdR5JHta1w9izg&#10;W02PC8fUrpH1/PvShQO0nrwYDVqIGfXqVApNrE6eWYkaeGI5A5/3j3YMPMdaEYZa1Nft6UO2X+x3&#10;Lg6ouCKfLUUnLHTEvnUarNxp5ufe1WoJIPS20Uq8ZkjbT/q9OrCs4+MGFq5cpDDMVWCfHVVREkqw&#10;Vyt+1VxkD9pjGxGpbWB+tvZru0GqwRg1SBw8+n5H0alFNdcA+n+frP8AHjJyVPaUNOznTBg8y0cU&#10;chaMFo1I0KGCgX+p5PPF/c9/c+BHuoiqhzaP5+hHUF+/wll5FmkK9omXj5D/AFfz6PtBPoBNtVwQ&#10;AvPJvY3Cji3P4+nvrWjGteB6wDkVNJKODX5dN259wf3X2fuLcDMS9BjZmpVspZq2cCCkVm/sAyyg&#10;i/0t/j7DXP3Ma8t8p71uxYjwrdjj1pQU6FPJHLz7zzJtVkyAxvIKj5Ag/n1VVlch96MnTyy+WtZh&#10;URyixDuC5m1/1WXUTb6++IO8bhNum77juVy+qeeZnNfUk466T7bAkMNpAkemNAq0HoBTh+XQwZOV&#10;s9s3aXXeNq6OrpmpJtyY6lrC61eLyv2zDK4WKpZiQ9cYNUUVrOCLW9pYW8KJl1Zf8JpT9nSm+V5L&#10;36qRR+gtAy1LaT+fQtdZ7X3hvLqfB7Y27STVeDrM9NjNw10czwT4mhkrgs0Et1VSHpgzBEOu4+nt&#10;TtkssAu0ialwW+Hz+3re8G2uLjbpb0H6cJUEKSGoPMf5QekR8teydn0WP21snaFTXZTGbWq5cNK2&#10;Uxa0bYmnpIhBU02Nqo3Tyw1E4J0OjBbar6ifbt6zW9r4MqUlY1I4jP8AOvRHaLcbhub3qlQlKBgO&#10;7HDHp0XxN91mR2hjad5zM+GSRIJne00kDNeNpWJ5MSgW/HHsjidlR4jJ2VrToRXpmNzFPI41lRnJ&#10;qR554fZ0G25uw6nccUUGfrozFjqGopqKYRRxSApqdaeaSNVeqSQ8KHvYn6+9NcVohHD8+tSxxyHx&#10;o7cGfzPAnoFKanp6rGZPM1Iik+0khpqVHI1tVzMGYIOdXhgux5PNvaRW1O3bjq5aRFU1HiHy8x+X&#10;QSVDpUZgxSuFjlnAJPN08guOP0ngjn+vtKxCqSRjpbbSF1AbDjo0208rDQ08ckUkKCFBBSmIAyRe&#10;jkh7AxOAP7Pu6PHQFeHTN25UqBGNfqehYpd4LJjYsd9ywR61qyV5EM7eRUMKWctr0ork2uQCb+1U&#10;csdDnPn0i8OVxHrQlQehw2BuSmikmaqqvLT7fmppaVbh4kM0ZlkZUPCgkg8fn25HKKlS4pTpbdS6&#10;rQlMHhkenSawWaqN0brmxiuzUs1fV1EssbPdoGqXnkGkEK4lX0An6X49vmSNmIjbj0ksSpQvIpEi&#10;LXiaH8ujTQynK53bUgik+2xMU8VLRQ6f22RdKyJqXRyV9Sjk29uM58FYggoGqT0mi0rdXF0XYuy0&#10;ycfs6VWS3hR4WpjrJZAs8eqJYXVgC8qaHMigKssQ1fQHj2YFgiRrIxHzHTJXUsigVY/6v9VOmjAf&#10;ILb+ID4OrgBq4aiSSomgi8VPUzVEjCOYJrlZ3kQhWdjcqPoLe0xvXRyGAMfl06Io5I0RJAjqOJ82&#10;PEj1Hy8upL9zwZLJZL7yuapp8VGKTGipniaPz1KeaeKnBZUhpqOIfuML3It7ee8IAMaVUjNOm5LJ&#10;zCryJrevEVHD7Ok9S9zUWaigp5jK2IoWkalq45meqacNwKcyFQISLtcWFvbAvSupVA0n+X7Onpdt&#10;qv1BMgmoOB/w9BtvDMbcz+4KCpoWZq2CkrEW7amELRksGAJBka/+IJ97uJhJAitpJr0WQwXMFxJL&#10;GahhQ1PSOz0NP/GNrxSBX05Wg1CVrU/iUNLIJLjxnkD68A+0T0W3c1oa+X+bowsy6X8TuABpPDj0&#10;YJezMdShkiu/jkWIyawImluFOhrj9pCRc/gD6+9xTtGigP5dK2QXUtURggPxf7HTie59vySUGLpI&#10;Z3Y1ck9Zn1lT7SNKenLSU1LTx3qJiJAAXJVbG3tSt+8Y0mhr68eqPaEM0gOmNf4vP9nXCfuKSpnN&#10;bjFNTk4pvtMXBTozNUVM7rDR+WMFpHaSZr2HC2J/B92F8WIrlR6Y6ZAdqqg0M34qUA6EzZ9SaMVG&#10;BppKutzlRIlT2l2Hka+OTCUUUNqun2ftigp9UldlpK5vEqREgElpCAD7fiutbBpCtCaKAcj5nr0a&#10;uV8CTUbZTXVTifl50r0afb+98HSbTiyFRkI4crQVVcKujqJkNf6nURrHGhY+NYogzt9NRsB9Pa2C&#10;RjJLHJ8NBT8vPprcdSfTzKD4TA/CCaH5/b/LpD53tyCemyWXyuV+1eeeOpaNfJW19HhqaIIKanxu&#10;pEfJV5Q6TIyRwxi/Jv7UGVlwGAjH+qvSGRWSPXorjh0UKn7zRlzuapsxkMdjIMqlDTSzTtUZCKlg&#10;DuwhrFcGE1Uk5DRQhQ3+qPsruLyNp2CZUDiDQH7OjC2huTaQl0q7E8ARjyr1FyfyMyldQrS5qphq&#10;sLOZfDjKrxNTSCX9UtVTzeeJ2KgXDC4tpv7YTc2jAMZII+3r0u1JIxM1srH8h/qPRcu0s71Tu3at&#10;djk672hjqirmZMbk8fjKehzEMsWp3levoVpxpZluwsU/Hu7bqGVlkStR5joubbha3EU1s8yyLwAc&#10;lf2VoR+3oje6cPumlQzbmpMzVUAjgiwcmNpIcfjHhZAILgwmomgMA9Om4LXNz7JpbSfwxLGAYT8/&#10;83+Do6jurRlJWRFnB7qgk/POOipZtEiy9aqxCBFqGUQ/mOxAIa39q/1/x9kV0hWTu8+jCJ0Ollaq&#10;V4/6vL06U+CyE9MoVJjFG7jWdbIpuAf3LHlCPqPoR+PdIwoo1c9LKCTWGWo6EOCgxFbTvk8fKkuV&#10;jMks9G6aaWRB/boix5ewN1Itb6e1qmF2q9B/q9Ok5imQ9j1Q/Ph0z0+4YvupIa+smoYdWidaVbTN&#10;GfSUiZuFFjY3+oPusjmtK6l8unFhkBr4hJ6Mb11vfqDAwsmSweZy8repaDFpXVlVX6YiPtpp6ddE&#10;bTS25WwA+vHtTA0xCukP7QMfl01MVQFnnK5HmOjQdQ9jbr7O3NVbQ2xsrr74+7bpqIzw7j3Zg4sl&#10;VVUyMBDT1+8N3UVbgsBWTpd4keJI2bi549ui5uRIFuXcQk8VJp+YHl0jKQS28zQHx58djPk/YKip&#10;+Q6EZN0fELZ+Yy9D3nt7M9pbzhy09fmN1TYim3Hk8nMkCLHSYqsweUpNoz0U5jHjk0COJT+mwt7O&#10;Dua2oARo5I6fb+yuftHSNdu8URz2kr2rj8ILIK/0gan8/PoJ878iqfce5K+bA4CPZW0W8OP27ttK&#10;qKuiwO3IBpjpJDEsSz1syjXKYwqKx0r6R7TT7qXIEbAAenT1tYJbxzPcytNcNkkk1x5A8T9vTXXd&#10;jbZ3nU0OJ3Jk5K+qxFaBhoJYVpqigh0BYpI6iJtF3RrPFaxAuT7q96JoXtZlXwn/AGV/b02bWVpR&#10;dwDTJ6A5oPI+vSl/gtHRVUVRTPFMY3MkUsRZlZLcAMS4BAP4+nsM3NsEf9MihH+r/UOnrWSecutw&#10;jKB5HpUR8Lcs2oKAtiLBjzpI/wBUAP8AY+2lZ1oDSh/b1dVoC3ggIfPiepUTMxVUuXJEYRR+rU36&#10;S31BJ9uPPU6DlR9v8+mzpd0qpK/b0D27e26qiydTiNvtR0kFBUS0tTmKiNKuorKmG4qRRU7EQxUc&#10;EgMYY6mkYE8D2Gty3CdH8CCUhR5jj+R9OjBbWLSKRmvSK/0p7ndwW3HlAQCf2Y8dBEFU6gyhKTix&#10;+lybf4+yRrm9oaXL/mx6Ui2hC08NP2dTY+1d2B9bblyzu/pLvDjpWbhVCsDTaBpT8ixNvdY7zcVq&#10;PqW0/wCmP+XqjW0eAIU0/Z0503bO7/IVTcEga4GqbGYyZCUsFUoI0DDT+Tz7eN9fCp+pb9vVfpLY&#10;ZFutfs6UWe7G3FV10VVLkaYtJjqHVIuFpNPkWD82l40fk2v7Z/eW5stVuTj7P83V1WKMmiDPz6TR&#10;7K3LGCI8lT8g20Yiia4DAlwZZCdZt/sB7ZG67mSP8Zb+X+bqxjjc90Q/n06w7+3FNGts1InouBFj&#10;6BGF1DC2oOWB/of8be6fvS+OWnbUMcf8w6otpbL36F1fn03Vu+MyZJFGfySsLltMdAgkA+ihVpjo&#10;I+vHvTbhuLEL4rUr6npswAEKApSvCnQpdCd27k627b6/3lHn8tLHitwUtPW0s1VH9pNickRQV8M0&#10;UEMYZDHOWPPBF/x7RXi3kkbEksVNQckfzPQ55C3Ndk36FlCiCYaHFMtq4afsPW9t8Fewt0d79Xbl&#10;irayLY/QXWMtRJ2r2zmq4QYAQ0lGK+fb+DYskWbzKUI1zFWMFMrAyHUQvts3X7sl8ZpdVxIq0SmV&#10;J4E/b5AZPyHU6czX+1pbW9w8TSbvMpEcIAr248Rj+FAeJ/IVJAJGN67i2p2rurKdm9BSVvW+z6ef&#10;IUeysUskbw7oxlPUyW3dumFySKzNJEJKeJdISFgzXLcCKK1ikQfvXN22SVqCpPD+XTWyS8x7HAzS&#10;EXFtKupopMhAfJK8D9n7Oi77c+bO4KruvZvQGU2pPnN/717C2r1tR5HBIstJBkt15CnoaeolUHyk&#10;U1NK80q6f21Xkj2xu8NxtNld30LeLAiVUMRUk4A/af8AN0Kdj3fZ96uJoYme1mjjd2WtUHhqWPd5&#10;cKfaemj/AIUB5mi7T+c2D6C2tL/EKP4gfF/ZO18iKYSaINwbtqn3duD7eMEo9SmAjojUhbFVYBvp&#10;7OuX5ZNp5bZLlaG6lC5pnwwNQzmgcn889Yr3N9f3G6X/ADFG9I3kZjX4u9iVyPRdI6KN8Vu7u89s&#10;0eM2B19m/vWno4Nv4+jliaolpKed1VFp2WRTTtGq+lm9KKOePZN+5bObcPFgDeMTlRkfs6MvcP71&#10;UPI3IU7c9bpbLt1pFqEjMBJpUYX+lXgKdbF/wy6lTaFNnN0bvgg3Z2blhTSDeGVp1ro9uCIGaXC7&#10;XNYjpSwTPITPOqiSocfXQABJNnto22FHZFE7gVxlf+L9f2efXAf3V+93zf8Aeb5u3mwQ3MHt1Z9t&#10;pbhmEblTmWRVIRy/o4agpSlTU0W58dLS7ZyORpIFmXb9cu4/s4XkMtHQyTxUm7KaC4YrSVmPmFSs&#10;QJGuI/4eynme0a62554cXMFHB/0v2Z6193PdYOW+fBsN8AeWN5D2lzEPhUzAqGC8ANRFB5HPRd9/&#10;YyFZauOJvPACXhqEa8c9PIiyQyoQSNLxuDx9CfYn2bcI9z2y0vEYEsmafxAUPDrC7369v7r269yO&#10;auU54isdvdOUrXujJLIR/tT/AC6JNv3FzQVJqFRlLH9Sycix4KabMj3Hut9C2lymSBXrHZyEmRyc&#10;HH7PXpX7B3lRZqiG381UslQqaHeoImMqAFQyoFUrawAHtmxvBVUYCv7OjuAq6CFnYKfM5Ffl0Wz5&#10;C/Hj+OU9Vm9sRGSQxs8iUyFlPBa+mxswH5/BPPt+6sYbpS6ga/Sor+XUg8lc7XHK12sN4C+1lgKj&#10;gvz+z1HRDOke283012FL15uesqcbgctlIzRLWIwOI3Ejt9lNGSNcVFlSfC4U6NZB/PsHKZtvn16f&#10;0iaGv+HrJLmzk7bvcLlVOZdjCvuESatSEEugGQQOLL5fLjw6vC2vvSLeGz44atwS9OU0Fg1pgOdT&#10;fr8gYfQ+xtYXccqBi1a/4OsS7mKRBJZTntFafb518wQeIPRct946ACUVMQkQO0Zv+pjdtKrf9IX8&#10;/wBfdL5VQEhe0npDtBkju9Pi6GNM+TEf6uHQGUlFHDWfbU7tqqJUipo5bRgyzMI0RrH1Aswt+b+y&#10;2KzbUWjRmx5CtOhxJOJUZZWGqn+r7OrBMEseOpsfR0/7kWPoqSjjBcAM1PCkb6if7Xm1E+zyG3mK&#10;KPDI/I9BlYJnkaSKBiwPoT/snoTsY8k0ly5ke9ygXVYMPx+AP949qDCwUjTT59GVrHeyPqSCZpa0&#10;poOP5dLCjgeKSNyCfSAxKMzAH8EmwAF/bRRlU0BJ+3oTxbZuKPHMbOYqOJKNj+VAOjedVVCbi+O3&#10;yO2arNJkMJR4Lf2PgViXeDGOrVckQBJKoKAhrcAtz7csB4W42ute56g/nXrpL93Vm5t+7h7q8meJ&#10;W5t1kYeo1ISMcTxb9nRQRuunULJ5LxyBWGn/AFJAYWF/xcce2Li3MU0sedSuf8NP9nHXM2TdPpHl&#10;V3A0tQgkagQaH/VjpZYXMpXKGVtUb30i1zccG1+R9Pp+fx7SsiipNAfz6EO1bsbomoOk8P8AP0dX&#10;4uVcGUz29dg1RBi37sHL4yBXb0vW0kUrxWv9dFPVMfwfT79FJ4LxOrfAwI8/PNfyr10R+5lvMd1u&#10;POPJ1ylfr7BiATgkKfLzyBw6KzJVVuIkEcyNHXYarWOeN764qvDVoEi/XUHElIfau6jEe4sw+EnU&#10;B9uf8PWMl7Jc8m+5bWcvbLZbsAfKgEvEedCKU8urBe2ukKzt7sbbO/anL0m2OuZ+tsJlt5bmmlih&#10;aFaUzVBpaSaYiOKeahl9Uz+mFBfk2HtVa3FlBYP9Suu6Sc6I/Wuan0A66Q+7Hsb/AK9POHI+93d0&#10;tty3BtySXcpxqFFIjFfWhJ8/LounbHaW3t4wYHqzqPbMNH17trJxR7cSKi/3Lby3E2uihyCM4NVT&#10;0VQ0zePUfNUljJLZbL7aj+quZ2DyEyv8VPhVPMU9AOsd/e73P5Y5kj232F9oNlhl2uGdUeVUFHlU&#10;gfpkCp4Vdh24p0dPGdNb72z0HDsTrzclBt/s1qqj3RuGqp6kwTyV00n3kuLiqYxJJSJL4kp1mdCj&#10;JGeLE+2BdWDbgq3Rb93qhRTSv+2p6fZmnWZfK3tdzRyT7LQco8i7hBa88CNZnkbP6hFaEHGeB1Yr&#10;w6K10lLujuTu0bw7WzE+UpencTUZDJ1VclHDSYybEzVcdLQsKKGKkYw1kM9VLJ9ZTEGJtb2oNv8A&#10;uy0uEgk1eMQqnOanj/xfWNftFP7g+73vHc7l7sXMcsHKQYBUVVi8UAmvmCcVrXz6KN2tvur7O37u&#10;rfZaSWLOZadsfGdTmHDUn+SYamX9JHjoIVa34ZifbL6YljgrQKP5+vWFH3nvcKb3J91OYdwtnL7d&#10;aOYISMjShIJH2sOPnQdBiKq5IcEuCwb8EW/BX+v9fdaHGRTrHBrhV0LIO4mnz/PoTusOtN69ubgX&#10;AbIxRrZInjXLZecvHhMDC3Jmydaqspm0i6QR6pXt9AOfZlFYIkP1m4S+Fa+Vfif/AEo4n7eHUy+0&#10;fsvzj7v7zFYcs2Di0BHi3DAiOJfM6qULf0a/b0cJd3dS/FWGpw+yfsu1O6lhNPm9110g/uztWZlI&#10;lp/LA7JF4nNvsqZjM3+7pF+ntJcXc1+BZ2UXhWX8I+J/9MfP7Bgfl10OjvfZv7oG1LaW1N690JUw&#10;ikM4Yjiaf2aFv4snyBr0nMf1H2X3/UT9m9ubtl2tsungasr93Z4CgEeKHqkptp4iqdKLDY8qdInd&#10;RqvcCRvb6Q2W0BWvR4l0MiEEYPlrI4D5cegvb+3Hu595u8i5p90N3fauQVOsQgtGmg5oFalWAxqb&#10;hxoMdIzePyg2p1Jiajrv4vbdg2/jSGhzHamaphPuDNyAFJqvEQViGWQsLlaurGlQf2oVsD7ZuJb3&#10;eJYzdyaYajSg4DyAA8vt6Rc7/eV9qvu8bRNyF7G7LBecwopSS7I/RibgWaQZmkrkIh0n8TnI6SO9&#10;9y1+1fids2lzNfW126O8d+5TsHKVmQqZKjK1e2NuJ/kktdJO5nkFbULAUY8WbjjgLGiia+it1AWG&#10;NdJp5Hz/AMh+fSTnjnHmXZ/uotuvN24ST85813K5bBKSN2hF/CoSoCjAH7esO4ulaPGYjpXYW3sb&#10;ntw9/wDZVDT71zP28vj21hdn5KGVKShrCA1PTrRSaZGmA1+hyzEMi+18UQunu2EaR7RB8Uh46vQe&#10;pJ4D+dOgVzD92Hlux9vOQOW9rsLqf3j3l45dYJMcURAZxJjSsaqRmtSaKBWvQq9l9bZXoTqDdu5K&#10;LdGD3zlZKSfrmtyGDMccnXeU3VJSU24QLT1E1RJUY6I0+o+KaJ3BKgE2LYjZTM0Nl4kYIJq9O8Dz&#10;AH+A9STufs/uf3c/bzmTnK23KLd9ygsWjfSKNavINJYEGpFK5GePl1X5S5k08KU+rTCiqiRkXCoF&#10;AQIxsdICj6839ssO78uuXzbtO4lnuJC0srFiWzUsak+vnx67iq45qyEJ6tU0Y4F2jJdRquLG3/Ej&#10;37h+LpCtwrToDQ9wHDh8/wAuiE75zFQe0d+1SjVST7vzCrxZmWGSOnEhP0YsYb2P59lz6zIpDY/L&#10;py6VLg3I8QeIWNCK0x0JWzqyBNz7GqHlcj+8m37rG3qs2SpkOkXIEnrIHPtVCyuJ0UGpiPr1J33a&#10;VuLT329s3rV/3nEMUOCadbhNTRU9PhTVVtWYaaKjpngpGszRFaGGOGOTxnQ8oQcW4F7+wqVVQrkk&#10;0p/m6+n/AG6aWS5ht7W2rKzUJ8wK5/Z5+vTPnpqZ9r02VjQxg4nTTwAg6EiVgCCCOSy3Jtz79eSB&#10;bWZytTT/ACdHO0wyxb1Lt1QwE+TwqT5dUFfKnO1+S7n8EH8OgosLtakWvymZheuw2PFVLLW1Akxy&#10;EfxDIyAqIIW9JP4P09xDDcba+8k7jM7OHGmNTQk14FvLrpn7Ybfu9n7XznZ0h8a7vJKs5NQkaBV0&#10;otGYVrrOoBRxOadWn7a6X6D3P1LsWhm2LsPfOAl2biYFz1Pho6aTMEwiqyMjVVCYaqGdMhI5aJjr&#10;jYWsOPeRm17kUhjltrhowCCFJVqUFBxBr1y35y3znGLmnmAXO7XtrO8zqyI0kSaSxoBHWmgjhUcO&#10;PTDQ/EfqeVWyfXuQ3FtKWJ6d8dU7azdPnqfC1mPlElDNRrOz1tEaCRD+15PqSCOT7Lr7btnvL5dw&#10;liiG4atRdf02avGtMEn16FOye/PP+0bL/VneLW13Ll/wjGsVxFwVhT4loT+daGhFCOhh391dhO2+&#10;ucj1j20sG58Xm6RKbJZaCgOPrIMvHEYqXdeJicucVm6VyJG8Z0P6lPpNvYggnWzlju9tYpLGMAmo&#10;I81NOKn+XH1rCF4Pqp2lWDwgXLKoqQmcCpyQPn1qf/IbZL9A9ib+653Fuairl2Lm58NBuisjkx1J&#10;lsSFilxmSb7zQpaeCdYyyFonmRgjH2aPuthuQ+otYykjfElR2seP2CvDpY8dw9sAqK9wBXB4/OnR&#10;Fd3Z3e20eytv70go6jLbPXEVNBmB4Wq6f7HIPE9TVwPTM5pa2Gmj1K0oAKD629rbSFXilSqiQnGc&#10;n9vl0XCcug+pTIapNKf6qdFf+ee4a2Pb2YxeOxlVka7aO7dsbao4HJSGTH7po4960G5qOqs3nosr&#10;ioljWTg+aJ47en2D9+ikUK4XjXOcUweHRNzzuO2R8r3VtfXBjspVy2KFuIr0Ufqb5D5zZUtL95SZ&#10;LHmGoiaO/ltGyEM+mSI3dXtYgjgf6/sEyLJGKoAW+Rx1z1579sNr5ggupLeSEsymhIFDj0OP2fb1&#10;fF8V/nnsLMU9Lhd0ZfEQB1hMdPlAsUUkttN5JZ9Mdox9QfoP6+zKx3Jo0VJ1dW9R1z9569luY+V7&#10;q43Cy2z6rbwe5FGr/eR9nVymxd77MzuPgzmBxW1sgzImjJUtHRs7pIAUUTxpqeMgWFrBh9fZ009z&#10;KnZdMYiPX/VnoH8v33L8ctZtgt03CLjqShFftHEfIcek92XS7g7uiynVe2KA5TP5jG0cO38eJYka&#10;XdAyNNWYiIyzNFT0FJ4aeQO7EaI7nn3KPsvvFvynz1s/M243ASytpA8jUJpGAdRpxJpwA4nqTeT9&#10;z3Tmrn3Yth2OxaW9k+CMUFXrgCuFFBWvRgej/wCVTteijgy/yF3FV7yzcyiT/R3sOtqsXtfGP6Wa&#10;DKbgRFy2fnjN1bxCGLji/vJnn/73u7XLS2ftttiWO3g0+sulWSdx6xxH9OIeY1ampxp11V5Q+76z&#10;xRXXOl+QxFfAhJAHyLjLU86UHp0q+/v5ZnVGZ2bX5n43Y7LdVdwbUhG4NpUmP3BlKzBbmy2Bb+I0&#10;mJqIcnNUVGG3BNNTK1BXwOmipCrIpRj7B3KH3oue9v3FLf3Cuo975Nuj4VyjxRrKkUna7xsgGpVB&#10;qyMCCOHQ7v8A2L5XWGO45YeWx3uFg8UgdmXWuQHDHgTxp69V59g/zM/lBvOl69XFTYXrvIbEOFyG&#10;6YcZAz1HZu8tuTCDItvU1cKyYnD5VqZ4arFwDSk7yOXYBAMheVPuoe2JO6bu27XO47PuETmyX4Ft&#10;YpwWQoVJ8Ro6jQxpgAEVHQS3z3+3va4BsMXKscG/xShLqaVtYbR8QhQU0GTjqatAcdXldV9qde/J&#10;jprEdg4nG02U2X2JhcntzeuycmI6j+E5R6f+Hb36+zkQuFekklYQubeSBopV/B94Nc38n73yFzTu&#10;fKe6u0e7WMqvFMtRrSuqC5jOOIAr6MGFc9TxsG+2fM20Wm72JD2k6VK8dJ4MjfMGtfUZ61cPmV8d&#10;ct8WO4sr17I9VkNjZqll3X1FuioBJz2xqiqaJcTWSj0Sbh2ZVN9hXL+oqkctrPf309+7z7sp7ncn&#10;Rx7k6rzdt1IbtK5Ygdk6jiUkUAlv4usVvdnkReVN3/edhEf3JeElaDEb8TGfTzKj0x1//9Qim69i&#10;4TcsVLuPYWUooIhVvSbiXJDI0cFOkqiOCppoCJKvHz01eVDagYgtmFrewKYXExQlqfIf5ePUtruF&#10;xbJofuiPClCfzPVSfym2dNtjsKTMNDT07Zx2p8qIJEanfP41DHVV0Lw/ttBlIk8haylpAxtz7krY&#10;obmOwjN0raK9tTnqPJ94sf3nc2sL6Bx0kUAPnSuOiypPFFVxu73Xh2FhpI1FRcMOF1cj+ns5Ma04&#10;Y6p9Qjl0ULj9v7ej79IVzVHXVBG+otRZPLQ+lg8ZSSeKeM3ub61ku3+PttloaA9WuJmkaJgigAUx&#10;/l6FwOpDC+q3JJ+hsbkg8W/r7Zd2H/F9MroyWB1fI9QcxmqDCUFZkshOsFFQ05mnmA1Ppv6Y4kuD&#10;LPOxAVBySf8AY+6r3EVaor1tQGIWhLE46BDNdjRZ3GVUkmBymGo56Cujoa+uaNhUSy0ck8H3CwH/&#10;ACbWEuBZr/T3VpkDoGpx8j0pe1KD+1Uy/wAPmOirtksg7YySMwxx1k8ZCLBBbVKgfxs7RF5EOgX5&#10;5+ns7FqirGaNrb9n59IklUvKpSki8Qf8NOjy/EE5DeneM+dyjNU0+ztuV+4akrTxAfdtRNQUCKqo&#10;qxL9wVCBSLWAHul7EtupAJ06Sf2enz6Mdpsf3kYtLZlmWNQBx1EAj1I63HO9MlB8bPht0rtepIpa&#10;vqb4w7u713PGps7b87VR229BMFAArJUkpo1/Nmtz7RbEoIaZ61d8Ypwz0EvdncRd8xbskLMFt9Nv&#10;GBkA4THHHr1Qv1TgpaDG4WlqVLVuPwkNbkncAMMlXRx+dSBx5DWVFQ45JAB9iSEKZJXDfEcDj0Wz&#10;W0tjb2sesNGkarXiKgCvyGa9DSmkt9BpAJJF2szf14HB/wCI9qghY0UHpMusqeBJPCoGOkP3qq/6&#10;Ae6da31dY7qS5F7s+PkAax4JRefaqEMCR5FT0HuYlK2UVSP7VPP+l8uq7v5VTLF2P3fAYpCJeotv&#10;v9xGR4Y5YNx0zIrIf3GaoB0g3tdT7D9nGwvQNOKH/D1JL6hybdUlIUXQx9o9R/Lq9R6gSRwxqCEE&#10;UQN2ve8aj6Hg8/T6H2Joyqrk5r0CmkjKhRk04/7PWKAkVMxN/wDMQqoH0Hqe4+v4I/2Hvz6XZVUc&#10;eqq0YWhGa+vSX7UNuquzmuNQ6+3j9eE/49+vuT9A1lvx9PblrVZkLfCCeHp/n6IuYWUbZcqDQYr+&#10;3/Y61NO+xE+z+tInBcxwZgqmsr49NJjFBVvqx5/T9STfm/sK3wcI7BsGQnIznoX2rLJexsCaCBO4&#10;U9Bin+XopbBLi6ngiwX63BsDf8sv+29lJYgkdCCodtLeXz6jgCzAgjlrG9zYH8W4uR/X34ICKlsd&#10;e16apXI9a9YbHkhrgrcDix/qP66mH5597UrQjPWwEU54nrlHdGAJ9J+o/J4t9baf+Jt7cooNa9XI&#10;XIJx1LRmiqY2BUaXikX08kqQ4Jtx6QPp7qwBBGerQMUdBVqV6PfuCrav6/EpYS+XEUlRAicXMkEZ&#10;ZQzEBW1AhrkC/wCPYhQxy2BqPw0zwx/l6puTBXVglDUHoNum+1KHrPdp3Dl8TlMvCuLq8eKPHyU0&#10;MwapAXWZZX8aLEouLXv7FPs37kW3tdznHzJd7e1zEsTIVU0OSOHQM575SXnflyfZEv8A6ed2DhmB&#10;YY8qDo6+2flDt/OpU+DaGbxjrATTtXV9BIsoLKvjYQFmViWJuL3Ufg+8tr/79GyQRiSHkm4YA+ci&#10;j/B1Btn91u+uw6NzTBHJSpIiY/sqeg47M7zl3dhKjbK4CXE0grYa+rrUrBVfepQyEpTQwWQqZZgD&#10;Y3Nh7ir3G+9rce5/LV5yxY8utYwzfG+sMaegpnP7Ohlyj7HWHt9use63W/Ne3QFEGgqqn14nh0Vr&#10;FZCkyGaiqEYBIakSzUk5WKSSOIiSSIq1uSvBA+v494sNVnFQT8/n1Na/pgySJUUwQcV/w9LMbpXH&#10;7zgrpGpsePvsfl8e1MytT4maKdDFTyrwU+3hUgg3/wAb+9y+IulgAK+vT22vDcNLHJUykmtfMHyr&#10;/qPRwtsbwx3UPd5lmb+L9R9rxU2WgEMskNDSZ+rp0+6NNLG6mjqY6pmYqCp5Fhb2tuJNElruVnIC&#10;SoWT7f8AN1rYz4sO6cs7iCk8Ts0J40jbPH/UeizfLnYhpOxXh2nBUV22t5s2X24gaatqEq538dXT&#10;ySadc1Q1RyAB9D7N94FvdJbX0LdjgA0/i/l0FdrluLWe7224P+MwsWBXzSvRYap5drbVooMjKKHc&#10;FNXVmNy2ArB4cpSPB646iejkCSClmX9J+l/9h7C8yvEzK60f5+Y6FctyLl7d4RrtmWupcgEeTehr&#10;8ugpq5Dma8LTSRpDMR53nYRRUi2u8r8Hhb8D6t9PaJjUnJDfZ0qjj092gEfI9MmfysdLTpjqBT9l&#10;TahG4sDUyOby1cyDlWkIFh+B7ZBKjB7uthl162U1Nfy6DqkZKvLUomuTNUwJZbCwL2uCeLWHH+Ht&#10;LKxbSlKEdPxBMla/b0Y7H0cNQkuLovuUrFi89GBA8gmlA0yU5ZDZWf8AB+hPHtQqKhAJFD0lmWRB&#10;4qprUHIrnpSYnY++6toIJKH7FL/5zK1cNHGEPq9QDPIAx/wv7d+ndxVSOt/XQ07S35f5ujC4LqDd&#10;9VDUTT7pwGCp6zESzytJUVdQlfDTFI7xvTQLChllOiO9r6Sfx7VR2oOnVJn9nTE17DVf0SxB4efS&#10;5642G+PrBImRikFOtnq4VdY1KkqriRmBleW9hax/w9uLGNVAOtpcLF47kAK3BfPozWLhpaFVqJp/&#10;GBdIwoYGV5SFvHGLyM+s29IJv+PZjBEXYUBPSeVEqjxuNTevR4OuPgRL29gabfXbG6KXpDqZYy/9&#10;9OxM7/A6/IrIPUdq7Yk8FdkzIvKyzNBGByNX09mUWlpPBitGuJ/4FBx9p8umZbJrchkvyrnOBqP2&#10;AcB0L+J/lv8A8v8AyJSbamF+bPyUkoYHgqtybWq8R1h11VTLxJUR763BSYXFLTRtwpjnnBXnUfZq&#10;lpPGg+vsdvt/TxCzMB6UBOfy6TC0upHYndPDBOKKGb9gB/Z0zbg+AXwno3paXL7Lm2FKkclsXuP5&#10;0bWr8jHG7nQKmDB7bz9Ms5UASF5L/gA+1CyWpjK/SWsiV4rbSjP21HTg23cVDlN/vXU/8LjAH2ai&#10;D0n4f5ePwgr2b+Eb/wB8Ympn4pqXAd67M7AxqTFhYzUtfidt19RTow4CiwFuPe2m2hRW52i2+ZCS&#10;xn/CR/Lpn918wyqIod9kZuIEsKGv+2Rv59BZ2B/Ku7Uoa59w/HyDF9qbfoqCqeehG58dQ71hZ1Ch&#10;zi8xVQUlWjoWJNPKSFHHu8u0ctbjCPot3S1uj+GUHSfkrgYr/SHRc03MO1+Od623xLLykg7zjzZa&#10;av2V6rt7N653Bt/eu2tsb+2/n9pVb5L7aSPN4+fFyM0UfjkFHWTRrSTxs5KiSJnU/wBfZDunK+7b&#10;XaG4ltTJb1+KMh1+RJWpH5gdb2fc9v3O8ZbW5pLpJ0tUN/vJz0ZbFfFPoXO0Maz7m7RfLmDXkzHk&#10;8bj8JFUtGSKak10klXWxISAZGC3/AAPz7SW0dv4K+NYozcagkY/z9LmfdQH8CdViqRTRU1/b0sI/&#10;gf03PS0kmF7E7GoaPIxBckq12Eq54pYkRzTx05pYPHBLMDyx5A5v9PapU21w/i2gDL8zw8s56Svd&#10;cwwyrF9RGY/6SZP516e8b8FevqFENH2vuuWGzpNDHDj466lMh0ioLqsZnaJCVKgoCDwwufehbbWx&#10;bTCa/MnP2Y6817vDMA80RQDzH+z1BHUGF67EtNhshubNyYmS1NJLBFJSVklR6YWE0DCljmKgkwxa&#10;3vdnNhf3WWwgU1jWi0xnpXHuV09AZ0JOCKUI+Y+XSHWnLtUVdPkUmqa2pjhqYlEbRLNE7GGgp28j&#10;GVUkGuaRRZitvoOWzobSGBFOlWufw9A0mKlfU/OnSZ7D683LvTAVFHtfKY2LI0pl+4arqZKdslk5&#10;9IlklqBdQkUVo4ktZfU39faoJbyAwzTsteGK9FlxPNbmOUQvo/o0FPs9fs6LXV/HX5DptzC4yn60&#10;zGToBM9R97h5aSaDJTmRponSSasiaoWqf+2FsI14v7LW2SZldobiPTXzNOlc272huI7qsocLwYHP&#10;rXy6AfcnXHc2Fnrardmxd446OgeSySYWsmSSYsdIU06ypDTQlSXkYgDSByT7TTbJuMdNKKyf0SD/&#10;AJenRvmxyKQLiNJ2411KD+Zx0E0dfX5OqhxmQWpxtFSiUVclTTz08i04u7pEksasZpfwFBJZv6ey&#10;yW3u0JSRGUdGEN3bLpZJkfGKMCB0v99910+Pw22KLJxPlZxjFxkLMkcYoMLRJ9vj6KmTSCskK2aQ&#10;sSWYkg296WY20WhASvmPXqk1vDe3BJGg0qSP8vkeq/d5vRzbgrqmiRo6Wrf7pEJDMjSm7oXWysQf&#10;yOL+ye9l8Z1lCgA+XSqGFYEEBYlRwPn0xRT6AAqFnLWHrbk/RRoH1/x/r7QhiDUHpcrY+deh+6u6&#10;d3d2BX+GvzOP2RhEiaWTM7jqjjaCKyaokkkIZoInNhrYWW/0PtZFEZXUy/B8qH+XXmkZFZhGWYfh&#10;HE/L06Eur25s7B5uDbW0NsY/sTc9Ggpallq6zPRZDIo1pa/HzUCilqsbObGMkIFX6+zJUhjUpqz/&#10;ABUpjosEst0PEljkjQ+R7SP2eXThm6zsvbM5xWU3Fj9izeNQMBtGjoq+povIvojqp8VqhoJ0vZhJ&#10;MXUize23hYlfDDyKfy63EtqpYx2qk/xOaA/YW6Wm0fj/APIzvDGVmKwG6ty5XFARV0NBuSrfC0GU&#10;kPEU0a10sMWQdf7LqJBawB9v2tnFO2mafwTwqxx1W9vBaQ/UR2qPTyQaiPyXP7Ogj3x8cu+OqK00&#10;e+dvZ/bcaSBEra7H1M2IdbkK8VfCslOY3+qm9iPai85VvIl8WCRJoONUap+0jiOkdlzNZ3j+GWVL&#10;ivwNVWP2aqV6kbc6f7K3I8NNgcvt+qmnRpIhLkDSGYrfTHC8qqJHc+kC459l0digk0vKQxwel0+4&#10;vEodreTR8gD1Hz/Q/fOzKs5XM7NzE9LZfLVY6nkrYIxcggzRai7H+o1G3tdPsF8IxJblHX5MK/z6&#10;Rw8w7eG8OcvE5P4lp+3oxnTuYyeVxUNNWySgRtPDTo51MslNGrTR6pCHvz6vrY8eyp4p0QidCJE9&#10;ejG6dSgliWoYDPqPXofIaOR0UhZDpsWaxu2k88/jge0R8XUSD/m6RRyx62abh8hjqRVQ1OIw+XzM&#10;0UiRYvG11cXZTpVoKd5UKNaxcuFuf9t78e1CxWgHn01K0byqsaAAkAfn0QGR/uJLyFvJJqldXYk3&#10;f9xmkvckmRjfkXJ9ge4l1yS/6by4dCUKNKqeAHWdWNkaxIFlIvYqpBbUy/T/AGFr29pvz63QUqD1&#10;mhkK88r/AGgxNwQ3+NrEgfT/AA91auPQ9aBxWnU3yaXjkVSAo1ACxAZebi3Fiefp79pJp/n62oFa&#10;HpUy1SyR08h1EmCNWAbUpGnSAyE31Ajgfge9NpoAAOlC21aEEUr00PrVrH+0fRcDhWF7Eg3At/Xn&#10;20yLk+XVpUDEstKL/q4dKDHIrqvL+sgA8Le1uF/oeLD/AHn2kcanoBUU6TtpGMdR5lVqyoVeC5A0&#10;HU7Lz9VsPzb/AGH59uwrUUK+eOt/paKMhqPQ9Wnfyq/5YPYP8yDuWoxkk9fsL4u9U11Hk/kp3iZD&#10;R0+38JAoyTdd7Mr5E0V3Ym6qVDFaLX/C6WQzyDX41O7q7jsB8Y+ucBlUioUE08Rh5+irjU1KefQk&#10;2Pb44oxvV+rG31EQRg0aeRc+fwxx/FLJhQMcSAdnD+aN1/vbdfx12p0p8VoMR1n8R+n8WTWdHYCr&#10;m29nd84nHLClDuTcOXeRKnc0lVIgmnoHlM1USDK0h1ahby9yujwrvW4Q+JdHMasK6f6Ter+poAOA&#10;AAAGG27f3hvtfyr7w3HIG6LM1sJfBl3UENDHKp0+HGnEQoxK6gcmrZqT1re03ZG+Ns0Um2X3buHb&#10;9EkiiTH/AHTUixtH6eD+341jC2ADBRbj3S5jiM0riOr1qx4/6q+nWfvLnuTtvNG3W0+w81W13bSL&#10;qRkkRyVPnXj58PLq3L+RH09tvt3+YRtvfteKfP0XSux919nZSsqZRW01JnsgY8BgspWVMhkMlfDN&#10;NUOjObqfUPp7C3MV5Ix2bbGZgkk2t1pWqR92flXoR3bw7byTzPuUc9b2fRbR0I4ysDIBTzK59cdF&#10;R7t34vevy27w7eztRQ4Oh7W7r7JoafKT1qRZjPbcq8tUbPw2PxkMLSNS4+m27jkZJpD9FGlQLH2J&#10;OZ1ex2vbiWBSKFXYH1bLH7c/s6wsX315Nv8Am2X2n2CG4uOYJRLHJMq/pQygEKAx+JloOGK9DH8X&#10;Nq7B+O/fyV269tU9HFJseuwuysdTVM1RSV0lNuOWklzmTrqkhq7MTY6EOXZi1pSLWt7M9uuYq7fu&#10;Ma0ikjqDSoB+fz64ofeWvua913Lmzlfet0uNxm27dWM/iNQhVB0IFB7UHEAChp1elg/kBg6yhosd&#10;tyCOOSoliRYkiVQruFDFwv0SNfz+R7FqxNcO0ks1R8s56xhtfcgbFZptG17asM2oDAp9uadC9Q7r&#10;8zZSOq0PBXY442ZAhMD/AHiGGQKqlf3/AASMR9fx79Ja+LHoK1Q1qPl8/l1Iuy873cV624JMEnRE&#10;ZSMDxAagj+kCOgxpsGlPRZfbFTLUVOT2hlZ8bOJ40IfDVSLVbfr4ZBzJHWUTWJIuGUj2D+U2O17n&#10;uuxy4QHXH6UJ8v29ZN/e12qw9zfb/wBuPe6whBvbi2Wzv9K/DcQrQM1PM+p416Ave2waWvp57U5Q&#10;OWUGMM0jEkks4tcWtwQPcjsFcMrKK9cwd12jQXZRRvT/ACjok24cfNtPLuzThZYpiY2KujEDleRy&#10;1x7D91bLbSF1BAPRRaNJLW3CtrTzH+rHShwvbsMPjpquCSdCpjPheQhy3pbypcs5N+eQtvdoXum7&#10;ordiB50/z9H8e2zyoY1jdpT+EVNfyGa9A38hPizjfkRteXLbGwmVod5xLJLjqmKjkoHlqUGqBY5Z&#10;REG/ygAqbgD6g+2rybbpFI3OeOJqUyc/yr1lR93vk330i32xi5S9vt03HYbhgJI/AYRBeBYO+lFq&#10;K4Jz0Nfxw6n722tsbbdL2rjMXt3P0+HpqLO0K5WHKVEuQow1OtX5aN5ae9bTxpJIA5IkYg/T2FTz&#10;Rsu1aoobl5wvAKKCvyJ/zdZhbj/dme6vOvMl3f29zYbNy/M/iL4zapUD9zI0cdRVTUfF+fQ25XYV&#10;BUsWyczyqS7mGNgpJt+pr83B/Hsm3D3Au5wwtLOOMUwW7j/m6yM9uf7qX2q2NoLzn3m7cd4u1cMU&#10;hpbwf6U0q5A/LocPjTtHrl97VO1snsvbWbgy+CrKqiizlCtfNDlcK8VdHV08zsJYplhLCwYKfyCB&#10;7IbXmnfpLnxTuUik4oMD8gOs3Nn+6r7ActbC21bX7W7X9MtKtLGJZH/0zvVj6+VPLo/rbV2fTQOa&#10;LZu1aT0EFocLTB9b+ksGkEhBIHJ/Ps3k3jd5Qde4y1P9I16NbX2U9otvULae2+zqPUW8Z/wrx6T9&#10;DhsKhngTE43UJODHRwI0YIIZFdUHpI9pGvtxB0veyMf9Mf8AP0dWftn7cwg+FyJtKn/nli/6B6nV&#10;OPxkY8aY+kKr6bfbxtxxxqCg2/qfba3l2HH+NScf4j0um5E5LaF4f6o7aIz5C3ioR6U0dR+vMthu&#10;vO89ny5IU9FsrtjGZbq7ciO/io0mzUFsdJMrHxxq9eEQnhRrP09yJyxu8lxbyRzTM08BDLnyrmvr&#10;Q049YZc98h8u+2vuxtO6bPYW9ly/zHbyWk8aIFjE4BKPpFBVgW4edPXqvrfu1sp172JvXr3J+X7n&#10;Zm5K3EKzDSKigSUzYmtUNy8dZjZY3U/kf19yXu6KzWe4JH+jPGD/ALYCjfn1wq9++R5+QPdvnDlp&#10;4mW3F00sRI+JJSWBB9BUinAdK/Z88iF9UjckKl3ayk83A+osPYfZQwOMdATaZ3iZlFdX+D9np0ZX&#10;rjec+xt1bZ3dCzE7fy1LWzqoLPPj9XiyUXB58lHI/H+HtOy1FNOD+XWTvsZzzLyPz/y1vqy6YUnC&#10;ufLS5AY+mDn/AA9CR8mtpU23uzK7MYvxzbX7Hx0G9cBUwj9iZcnGv8XhjK+myVLiUAC4WYH8+zVn&#10;+psILg/2sZ0N6/0T+fU1/fH5JXZed7Hnba6fufd4VkVxwElPUedMD5g9I3d3dG/d6bI2z11l8lTQ&#10;7U2rR0tIaHHRyUr7gNAAtBUbkkZ2Wp+xgRVSFbQFl8jAtaxZCjxytI0paRvUZz5dA7m371PuFzVy&#10;Btvt2ngWFjBCsc00DMJrhVFAGP4NQwdNSRgUqejE/GHY1Dtfb2a+Ru+8VXzYPbNHVy7PxlLRtV1u&#10;Q8V4a3cVNRKpMn1MVKT6QuuTgWPs3khlCx7XakG+n+Ly0j+Gv9L/AFcesjfuje09typs117zc72L&#10;BEjJtY9JLBBxlC0JrTPz9PLrL3tvbZW7cttbsDo/em6l39v9Bhc5h8DX5CkqzjnpVpaSnyEFrY6r&#10;apkWFY1JEilnW2nUU9qJJ0baL+0UNDUhiCGUVzUjj0PffTnbbt4j2LmX2Y9xLleed0lW3+ngk1VR&#10;sEyRMP0ymc0Br6cOsPZeKx3x56P/AND2OqRU9i9pU65PsHKU7nVi8G2laimV7llSqVDQ04JJdTNK&#10;eTz6W8S4nEqClpCNKD+I8Ceizn64sfu1+ydzy99Ybj3I39GaeUmsmuQVd2PHtJ+X7Oq48nU0lHPJ&#10;FTBaWO6pZWYFifSiKAzamuLKByTa3u8EE95IkaRlnby8+uQlz41xeywWWszSNQAVZmZjk1qaljwo&#10;Mno0nWHxhqchgR2V3fmF6r6upY46tmyUopNzZ+BryRRUlOQZcfFWILIAj1coIEaC9/a+STb9ooW0&#10;3G4DAQZjT/TH8Rr5dZu+xf3ONz3qxg5193Lv918pxgy+HKwWR0HdqckjSlPU8Dnp13j37lt0xUXR&#10;/wAZdo5DZWyap2x9NT4KBoN871WQaJaqqqIWaXb+Iqh6ppZZPupI7mWRAdPtPFa3+8TSXu4P+kvE&#10;nCqPQegA8h1KvN/3gV1Rey33UuXwtf0XvokFPQmLGTxPiv2jioNAelzhtgdS/F7H43O91T0m+e1J&#10;ada3bvUuEnjrKTFSN6kqsm8oeEBWa71lYPHqv4kkbn36fco4g1rsw7aUaUihP+lB+H0rx6EPLHtR&#10;7a/d62n/AFyff/mBb/nKbvEMjePI0pzpVSS8r14mlBipUdAt2p3lvvuSbXuWphoNt0zhsTsrDNLF&#10;gMYiXEElTwj5euUf7unFlP6EUeypYlU62ctITUk/6s9Y3e9X3qubvdRLjZNiR9q5GUFUt4iQ8iDg&#10;ZmWlAf4FNMUYnoA9pdc5rtnsrbnX+LjMTbhyMf8AEauQOYsZtuiK1Geycr3tGtLQIyqTa8rKPz7P&#10;LILH4t5KaxxD9rHgPt6x99nvbzdfc/3K2Hle1iP0byq8zGtEgjNZGY58hSp9en7vLdcvdvctXt3r&#10;XC5Xce2Nr42n6z64wWDpJauaq27tdDTZDJ0cESAx02SyKySGVyoESoSbe92llcXamZdK1JZmZqAf&#10;mfL/AFHrIb70e/b17ke5m0e1/trts95tfL0KxJHAtf1gAGag7RpACk1A1FvPpbZH5gd+7N22vVOT&#10;wmK2tu3AYan2tLvHI4Sqx/ZmM27FEIYKNPuC1Cs706hUrY1PI1qNfq9o77ab21KtJek7dI1aLRlL&#10;f6Yf5RXoV7n9833M9uNhtuVOZvaqK29wre1EEd7MWFU06Q4jK97gcaSaScEUx0rNp702Lm+mNmdK&#10;beqspX53eu66vPdnZHK0U9PHSZusY43CUNNVzF2yiyVM0crzoXukZZjrewZe4mnuFAs/DiiUKuRT&#10;8qZJPnWmft6NI/dvk7fvZqw5D2jmqXdPcDmO4L7h4gYNE8lQy1PaFWulAuKcBjokucgrMBl8zgcq&#10;ujIYPKV+IroyNOiuxtVLRzKo5spkhJH50ke1EyhCNLVBHXPfmrYr7lPmHduXtwXRc2zlSKeVKrSv&#10;lSnXDb9er5CEIL6p4gSW9KsZBY+r6AEfnj215ZPRNaSMJQTGpqPXHVfWU3ZjazcG4arypLJUZvLz&#10;TQ/os5yNSLqxuWuBfj6H2WTyK5Yjh5E+fRzBtsxgLmLQDnGRk8Pl0IHWtcand+zJmXRTRbs2/wCN&#10;JLjzSjK0vjTngK17X5v7VWJLvMhHFDmvyPUrewSfu33s9s5Ik1zrusPp5tT9oGc9bsVFTwthaGCo&#10;x6T0FRh6KWoB9fmmNLD9WP7hdgfrxa3sgj1EgA0I4dfTBFK/jCaK7K3QegPoPX06ZN3Y2nTAzSQE&#10;LRQ44RLTKPTAAp8TIfoVN7MD7T7gWe1nDDupjo85evJTukSPm4aauo+frX/COtd/tzGZ+furtCox&#10;FJU11TW53B0GOqHh14zEUlFQRR1WYnqJrUkU9CszmBTcmT68e4MubKCe9uLm7lVFjeo82YgYFB88&#10;ddZ+SdxitPbDky3qviMkzsNQBq7/AA0HcVYLVhSpwBx6HD4892ZPpPPZSlzco/0M12QWDcVXldwr&#10;WZfHZZitPTbywsOp4fE0lvu4YyqtENVrj2P+XOY4AIdunlkN2zURFTA9KmtST1jP79+0NzzWP3/t&#10;FlEu8RW7TSyszoXjVSzR6dISPw1BoXILHAHRk+/+o/4HuXbHd+xcwMBsifMYbI9xVe3c5mcIKXbl&#10;dJTOm/MFJhpnpKjFZCGW1cHiZYtXl4BJAh5ltd0/d13uG0yzfvRV7IwA4ZvNSD504Uz5DrF7kjnT&#10;aJtouuS+Zdmspo3jc2909FkilAJVdVAGDNQCpWnr0K+5N8HZuMyG6cP2FUf3EzET5bAbhqN24bN4&#10;LDYpZPs3yuA3QyZTCZjAvKuqSny328lM5t9xpYe4dg585niDRTR0nQkFNJD+lGwKN8qAjgeo3uLN&#10;Vu/CC1lA4MoWpPlxGPmDnj1qJfzf+59+/IXtbbPUGwty7J7HxXTGYr6LC9p7AxU+Ni7FxufhxmXq&#10;aHPwPU1eOMW0smskQNNK1EanXJGQpt7mD2m2C9vru75ouXu7dZar4cpOhvPWoNDTyGKk9It+vbXY&#10;LZbafb0/ekwrRHDaE8u0ZUt6E8M9VN9tV/b1L2DsjrvN71rNtYvsHbuWdcutSXBODWmWWkeSBoFF&#10;HMrmKZFJYk2Fx7mqFbWC6pJJVUapHn0HjuE8lp48NqDLwXUKADh5YPr0a3dtfi9xdmYza25I4G23&#10;3L0fU4SnlMRqExm8erqqlq9vZNALsk89DkZUjK8iO49s3kBntbtlBKodRB8wT/k6CfMezW2+8tX2&#10;23caeO8TCpOA1MEeQNfPoF9rdPYqrkEdbSwTOryIQ0CTwhwwV3iZxqYGQem/NvcbTYZliJpXrkrz&#10;XzhuWy3l7YLPSWGRlYBjQ6TT18wK9DNgfjJgK+oEiikp/UjPE6xoDq5bxi4cqCPx+n3ZI3Yr4vDq&#10;It392t7SN47cDTTNan+eerLfjBg5OrIq/HUObrpMfNGGkoJp5Z6UNHYx+EyPJ4V/F1twPZxYxIEf&#10;SKCvWOvNfMEu7b1FevGkLFe4rxP2mgrXqzT4mx1Vf311/WtrSoq94U80mq+l4EpquVFLObsUjSyA&#10;/wCw9inbQq2u5mnCBv8AB1Mn3S2m3D385UnV2BR2p54p69Hn/mMVHcOG+P02+OpN9bm2hRbL3FTV&#10;XZ9DtWYUGVyux8q649MpBk4I3yNIm2crJFLOkRAenkYn9PuW/YxOTrn3J2baueNmhvNuvFMUJlJ0&#10;R3BHZrUEBlfhQ51UPl13j5o3LmDbOU95u+VmiXfI4dSs6CQhRltAYFQ+mtKgj5V6X/we7N3/ANr/&#10;ABw663h2WK7+91LkMxt+XceUpWoKjd+G27kY4sJvV4mjiMr19AyrJMFAmkgLi5PunvlypsPJvuVz&#10;PsPLjodo0JKIkbWIHlUl7etTShFQK4DU4dB/235mv+auVtu3XdafvAko7U0hyDiSnABh5fLHWud8&#10;r8ecZ8je6pINsZ7amE3H2NuvdG0aPP4SuwbZfbmSyZYZ7CxVsEArcRWVpkdWjuI/INViffQ77t12&#10;0vtPyvY3O6wXG52sRSRUkWRoV1Hw0kVSSjBSBQ0r1jH7921sOe7q4sVPgNDHqfSQjSBaMVPBqUAN&#10;PPoUPgh8qF+OPa74TeFe8HSfbdZj8Jv0yu7wbN3SGWh2v2XBHfTFHSSyrR5UqP3KKQOeYvZV95H2&#10;k/r/AMrjf9jt6847QjPEABW4g+KW3J88d0fGjgeXV/Zjn0cubqNk3KWuzXjAVLUEcpwrU8g3wt+3&#10;q5r5rfGnGfJ/pfN9dSS0GO7C23LPu3p3dUpSSDEb0ho/Ri5qyPmTaW/aDTSVWltBEkMwuUB94Be2&#10;fP24+3XOG083bWXMIIjuYjjxbdjR0Zf448lRxBBHoOsvOY9ltOZdmvdnvUBilSinHaw+FgfkfyI6&#10;/9WnjdPavjxmX2fsTPZOgerWt/vHWRJeGHCxMoSjxuQn8hq4Mo7JIZR64fFpH6vbW18s3d3Klzcx&#10;6IR5HiejfmDmr6SFoNvl1zqfiNNNfL7egH+QlNX7r6QxW6twSnIbjwm4KOTKZIRiKtrYq2qmoamt&#10;rFjRI2kcTxsSFUKLn6ex2LWO3gSJBRB+fUaTzy3G8w31wEErrpNGopr5getfXqvGshkikDQESqsg&#10;Ivdg6Mt7NcXuovf/ABHtjjQdHS+NCAQ+K5zXoeequ1K7aWOqMUuOjyNLWVAq44p5mpfFOQkQfyId&#10;YLRkengGwJ59pbkGOjKw/Po4gunZKOxxwIH8j0Myd5VcJP3G16eSIHiSDJTA67XYGNo39CKLXtz/&#10;AI+y17h+BjA6NEEbAaieHSb3J2NDuqfFifFVENDjqkVdZizVLNHkZk0mLXUeNYljg/s3U8tf6+2p&#10;LhjHpWOi18ul1rawGrGQknhTy6w7k3tQ7gxU1BS4mtpa68d0kaKSnDN5LqskeknUnFrALb6+2dVR&#10;QYNRXp0bcQ4cPqUHzwfnnoMK/EmGnxa2JemqsWvjXlP3GWCRlf8AtAE3uLjn+nuQUVVtrc1qAB0C&#10;TcaNxuV0AtVhgj/B8urif5X3Tk29d60mKjopJK/s/s3r/rqARoTI9EMvDW5L1C5EQgBDEXBF7jj2&#10;ScytqhQRtxxjiK/P59SLyQsAnh3IrWK1jlmNTQVVaD+ZBH2dXqfzc980u4pd47WxEyNjuy+/NjdM&#10;YiCOQqG636NxRy2dEKqyqaETYeJXC2D6/wDYe3LCMxWw7sCP+Z/y9Qvc+Jue/WjFWLy3DzOdVBpW&#10;pz50OAOq6NuRjw1tY2gNV13iV9P0WiiCSqLADS9TM/8AXkW/w9nttDojiCirDh+fRteo8iGSrBiT&#10;21xxwR+XSmijkVx6SqkcX4upJIJDWLBvqPa0xFRUsNR8vPot08BICDT+XSO75pyPjx3ezkXj6u3X&#10;IFFrqfsdKk3ta+q/+Hvx40pTB/wccdEG+ao7aMxuFQSpWtBjUMfb1XL/ACsKyGHsjuugapoIais6&#10;hwNRHRTSRrVTpQ7khmqKqgcypZ6aM/uJpN0bjn2R2QdL+JZy1SuDTia8K9SqYGHJ1wVUmNbhdRAr&#10;SoxqHV4InphHCzVVIjhIwENXT62OhQBpMt7g/wC39iwRuqKShAPy/wBjqO2/TY5FP2VPUqB2aomI&#10;sD4IlNh6W9TgtbjSWvwfz/sPbelK0p3cenMFAoVVP2cOkb2yNPU3aHJt/o73j/U3P93sgLD6gXJ/&#10;PHt63Wkq6V8+iLmEsm23DNUxgL8819OtUPvorFs/rhX9Xoy+lALlSKDGhiSbMQzEWB4A9hPcK+G2&#10;od2s0/b0KtvEjXSIsZ0mBDU48h5dFCJu2nh76io54F/pb+l/68+yjQtfhp0J+6jAfH0IWyuou2Oz&#10;I6+XrXqjs/siDFPBDlpuvOvd3b1p8VUVCtJS02SqduYfJU9DUVMSs8ccrq7oNQFufZztvLu57qkj&#10;2EKMg/idEH5amFei283C127w33C6SFDwZ2Cj+Z6X6fEv5Ut+n4r/ACYbSR+jobs9tIPBuRtoAaQf&#10;pf6+zQcg8yVr9NDX/mvF/wBB9IZOaeWq93MFqQPRx1li+H3y1dgIfih8nJFYkDxdEdmEkn6Eq+3Q&#10;Lkf4+3DyLzCo7orcH5zxf9BdaXm/luQn/dzb4/pr/KnTxH8IvmjVOr0/w/8AlJOgUqCnRXYQfT9b&#10;aXwqkXve5591/qTv1ASlqP8AqIh/6C6bPN/LpcU3WJQPVj/m6HSl+LPz+rNu47acPwn+T64yKnpq&#10;Gapj6I33LW1NNHNq1u1Tj0jgnVGIuoF7D2o/qnzJHbNDG1lpzxuYv+gunZ+beV7x1jn3qGNPUFv8&#10;OnoaqP8AlifIutmWCP4ofNxIpXjEcsnS7eFQVUyO/kjVyF+lha1uR7DrcqcxBWYRWda5/wAYj/6C&#10;6c/rHy2jsi7/ABkgY7HIp9oXPQo4/wDlX/LLG0gfbnxu+T0+VmViKbP9SV1PRU9PezfcTUk3lMko&#10;N1CqAD9faC75L3q8hKyG3Q/81o/856fg552O0cFt1V0Hn4cnn6dv+HouXyD+M3Zfx53DtXb/AGrt&#10;DfnXW7dwYSo3RT4fsLa8O1quqwVNkP4Y+RwdH/EMhWZDFHJ/sfcSiEmQFQp5PtuDlW/2aET3aJpY&#10;0BRgy1+bDz6Zfm/aN8vJ7WxuVnkhA1U1AqW4AqwFPt4Yr0Fdbt7bX+42soJ1kzOWoFgyEFLGRLi6&#10;pqnmOskdAoqpNK6Cl9N7X/HtQyIIY3rkk1z+zHS+1gkZ5AKGLFA1Kfs9OllvLqSu3Lhdv7oydNjq&#10;ncO5arI4VsfRU8uNzBbb9LSImQyBYJRSV+SjqAUSwMhF/wA+1iKJLciQGi+bf5KdJruFbC8aO01o&#10;pXWdJqoPppOeggz1RuHZeOfZO51qsph6CrFTipJGIr9u5CM2WCYAaIqyEqAQ1xa3PtM0bWYKGjQu&#10;OHl0ogvoNwliu1bTuMf4lPxDzB+VOI8uhM2R28m4M/s2m7ApnkpMPLWTUOYenmqwXjpSlO0kNKXd&#10;ik4U6QoUN6j7ZjvJEUQxr+hXPRv9HZ3j3Ukb6dwERAIxUnyrToFfk1s+HM5x950WpKyanheWp/de&#10;KvplVUdyGvK0iEahe9gbAWHtfuhE6RtqBcDBqOgntUI2u4likDKsjZBOAf6PlT16KvUSYSHFSx0G&#10;ZVqklPuqSajlSSadeS0dQo8bRo5NgdP+39h0yItQwOsdC145yFEaAxjzr0GWQna/+dFlN7Kb3JOn&#10;Sotc2/N/z7ZahyooetMdAKsKn55p0n6SQw5CCYADxVCN/qrWkH4ueRf/AG/tC9Q5DcelUKDQK8ej&#10;WbRr6tik1gskYBEumzi/+occgqo/5H7VwK2oMRjz61KKRsq8OhpxNbUVJiEwcAW1Le5Zfot3e9rn&#10;8j8/19rQTkA46RUAVSkQZgMkjh+zoWanK1OQK28kMNPR0tDSwRhkjjhjXxx2C35DEn+uok+1GokK&#10;ABXovZiC1aVPHoaurdsbp3ZXU+3Nq4ioyVZenNRI5SmxOKp2OkVuayRUw4+ij1E63JkYiyKxsPam&#10;3ilZ9YoT5D1/Lj+fSqCz8ZFkMgC+fV3vXHQHX3x92vgt79n5bbmwqusgiqIuw+w9u1G6N852qZVM&#10;sPR3SLFao4+En9nK5dIomP7hFiB7ENnaSSahIDK/miHSij/hkvl8wM9J7y4sYaKh/VBoKH09T5dJ&#10;HsX5YYKjyX3nV2yMfX5Zdf23a/fFPju1eyhHGdMVRhsDlA/X2xIrqHihoqBpIrgFrj2IVt1SIKZy&#10;v9GLsX8yO9vnU06IH3WRlcgIhB+eeio717u7L7Pqg+/t+7n3QJHZIhnMxUy4ulGgsIqDDUrQYikp&#10;gtwqxU4ReePeo7ZAaRRohJ9M/mcmvRdJusqRs4um1ei4/wAx/n0DVTmYYkx9IJaGOSoy3hVFiSAx&#10;wIxZ5bLEIwjW/Ufpbke1WkxoRIxDetcdE8u5XtxcBmZzGF88n5efSgXdOBooHknloqqQ16U0LSSR&#10;TMIAbu3oUN47AkPa3u9VQ6WbUv29Va7uS8TQvKpPGlePyHTjH2DurC5yhp9k57J4efKTzSUxoayX&#10;xfapCS6/biUUohKqWI0Wbi/t642uyniSVoV8SmDwz0t2nmfd7F5I/FJjWuGJb9oz0a7EfIvuHIYS&#10;LbnaEeyO49t01HEIsT2Vtagys2OgUroixOT8IqsfKgsUePToPtNb7VdWBMm37lNC7DK1JQ18iPP5&#10;46V3fNOwbrIo3vl2F5VOJoiY5V/McadCp1F1Dhvk52LjOsOmemt+0/ZmVoanIz4XZ0lLm9s4/C0J&#10;jWu3FnK7JVFNS7ew9PLVRRKZZ18kkiogZjYB/fNxstpFvJv7QBpWomg6ZJCBUhEGWIAq2MDJp0ut&#10;prCdLifYtzuJEj4pJG7GtKgAqDU/zxXo+eK/kc/Oyurkok3X05tvb9Q4mFZugZ2iyWNRSrNFVHDD&#10;JJNIyjSvhNh+T7Zs969vJVElzuW5Rv8A77EaGv2FiB+3osXf92uJfp7rZgiD4ZHZ0B+3UuPzPRid&#10;s/8ACevszL1EE26/mTsrACKYTVGK2B13V5/zhuZIamu3HmqWoqY2uRYRItvqPZo3MPt3BEGi5b3i&#10;5NMO80UIr69ivT9vR9Fa7syJLbLaCuaNI0gH+8qv+HoUt2f8J6Uy2P8Atcf8xs1SH7RqVaaq6pwX&#10;8OIf/OACnyKy0qSjhtDC68e6xc38kSEJPyNd0H4lvKtT7ClCei6fa+a5HYx3m36a/CVkH5aqk9Vs&#10;dxf8Jzfmr1xLX7t6U3/1H31T01PUS0W23lrevNxeYmyfYLXmv2/dIOArSI0j8alHBMYZPaneZBGN&#10;53PZ7vy+piWeGv8ASaKjgep0kdIpd25v2iGSG/5X+rsf9+W8is4HyjYKxH2GvVKPcWw+1vjhuL/R&#10;33bsLd/UO6pUq4psNvLC1dCuUHqFS+K3Nd8FnBUBjp+ymdih+nvW7+3m/wC2WZ3q1aPcuX+P1Nqw&#10;liApxcDvix5Oop0t2Lm/l/fJforK9/3Yp8UEoMcykHP6bUJp/Rr0J2R3llosHtOjqQ8NXHg8Zkap&#10;S5DULzU6xYrFFQVaH7XGxJI62DapOeR7CFqyNExHr6/4OhFdHXcyURVSlPXPSHrt4ZIw5KGCqeKa&#10;tCTvKWlMZlhDODGWYggta4IINrn28z9wz5dFv0cGUaJWStaEV6Jz23uWqrMZVz5XH01X4IZY2aej&#10;p2tJJ6EqVkSISJMAODe4/PtPMxArUnjiv+fq72ls2kxRoij0GnPRTd2bI2XvfYOzZqzIw43JRUeU&#10;gk+wpQlTE618ghSZpbRzrpbU8wIJvpH09kvjWskEsTRjXq4n/Vnozazu7a9EtqrGsQ4ntJ9KeXRF&#10;+yNiybUaLTVpXxLUyQpPEBpaIlijGxPL2vwTYn2RXlrGoZ4pAV4jpfHdzTsqTwaJRx6g9b7egzOR&#10;qaupyOMof4PHDV08OUqUpUr5/KAIYGkUxySxL69JIvb6+y+JE1jxcJ9nRgjMqFljZj8uhwanxC5W&#10;tfNbznq8NUfvtjMBMGqJZdI/aqJZWakpI9QIvd2t+Pa/9FHUxgtjqsT3B1rNEQoOD8vQ9Gd6k2RR&#10;b5x/8Pw8O99t4CWoSKpxuwsORunPwujMZGzlSBPVAaQGbXHCuo8W9mttE0zBpYQKfxGg6Q37FJFA&#10;kjDgYrUkfkOrDOlPiCcSgXFdRrt3H5OGvo8pmN95pMruTIUdbF4TOY4aN6fG1RjYkPC2tXN9V/Z9&#10;bQxq5b6qKteGT+XRLdzTXEfhTl5EpTVQBf8Aiult2F8XaPrCii3HDL3funC0iBqqfYu7oVym3o1C&#10;hIcbh8lSs9fT08Ast5Uc2sPZx+5ku4mltrWD6ofhaq6h6inD7Oi8cxXG23AhvNxEMRAAk8EOtRwD&#10;EZGPOnQQ4rs3dG6KfLbf6v7cy++MJjmeLJdWd80eGy+43QLpeL+H5SmpKyhmkjuENPUOFIB4+nsi&#10;bwLO68GRXsr3jxOg/mcEdGdyn7wtmud1sba/21gf1oFClfzQ6qjzrnotG8I8RDXr/dPZmf6m7BlW&#10;VoaDPUxh2dk6syFKehp3cTw00E41OJlcICyr+CQ7dRtKaX0C6jwkQCnyLAY6Z251jiI2y9aa1UZg&#10;f4wo46GbJP7eoO2PkNS4aiy+A7Er8xtPe22mMNdjMkauoiqKsOsaS46KJP2VAOq/6RHYgkW9lKXc&#10;u3T+DdRBoyKhl4Efb/k6NbiK23i3t7mxlDQHBDAalPo3nj59BRPvjZO3tyLvmmz9DhJ/u6ipWCCl&#10;RsXWnJR3narURzLBUtJ6uItP+F+faPdb6C6VmXtanl07ZWc1lF4DS6o2PA+X2UwOlfH8i8XUESRb&#10;32uBweKmGI3PCoUeljCm5ta1/YaabBBuDn5H/P0o/d0aOWW2LfOo6h7u7ql3DtLNYWm3jicjFkKN&#10;qaWixtZDJJKks0BmZoYvW0S6NJHHPP09priUCOQrNxFM9XFuhePxLYUHD5Hos5D6m1X0kftqfqTx&#10;6jY/UEi/sKP4S1FKt9nRiEJqdQ6l6HKWBXQAoYLcspZjfg8Mo/r7SaRXj16hCgmnXNNOldV2+q3t&#10;fRY+kLbSB/j78ynURUGnW64Ip1nOoKPwqsDf6lf6gkC/4/2I917h5Y68aeeenqOXVBGrNckk6QPS&#10;wHAI5urAcf63v2kU4Z6d8ZqKAAKYBHH/AIrruTUEU2GkC5vf9JJufrzYi1+fdCKgjrTyNJTVinSg&#10;xTEqisL6RquCP0f0Vrgk/wCHtptMKllA1da8BiokPw16PT/L7/l/dy/zGvkthuiepaKtxeHppaHO&#10;dz9rtSB8B0z1u8tq3PZKpkApJt05enjeDC48t5KmpIlI8UbE1nlubS1FwLcGWSoiB4EgVLP6RoMs&#10;35cehFse2Wjh9z3SRhssLUag7ppPwQxDzZvM8FWrEgDrZ9ovnv0Bsv5N9Xfymf5e+38Tifhz8ZaD&#10;csfc/amJqYKpu6O2tvRUNFkadM7SEf3koqXdFYXzualZ1yORjNPARFF71sm1Kbyxv9zYyyySArWt&#10;WPnKwPwg8I0/ClKZqTi39+D3N5j5M9jOabrlyV7bmS+kjtKxnT9LasQWhgPk2jDlaEkkklqkGQ+Q&#10;e8Ystic7TTPC+OpJo4ZljkBR4IXkRpbrx4zIg5/p7nFZY47ZvDYVp/xf29fNZv8AfS7lu8cUgYyC&#10;RR6g0OK5yS2SxyeqJu3tm7IyldVy0z0EY87SRuY4ZgDKWcAo6MzLGSSRz9fYQeSF2ZlFGYnFP8/W&#10;YvttzPzhsFvbCHcbiCPQBpR3UHHDBx8qdWq/y092434Xfy4v5kfzX3FFSVECYh+rut5MdR0tBW5X&#10;OwYk7cw2Cx0kEMbSPWb23VBqb8FSf7J9x7Okm6c9mCIHRFHHCMYDOdclf9oDXrt77M3d/s33beXN&#10;45guJjf3015uLGaVmbwkHhQZc4Baun1qfTrX96twW5dy7u2tmdxgUSUL0NNR42NmaixKyG9Y6yOx&#10;Mkz1EjPNUsdUjG/09jzfWgvzeROw8I1T5UAoD8gD1zdl59s+SOZY9526fxdzW9Ezv5ks9WznyNPT&#10;q0/snDUW5tl7M3KNxQneW146k4XDOihslJhZhSZY00ixuaqSupSJRY2QLybkeyTlaZLjaZttkjYz&#10;WshAz5fIfPqNfvfbTPsXubt3uBaW4Xlfmrb4nkcAqVkAFWJ4fERU+hPR7+htuGPH4DNzwzxyPhaa&#10;rjhZCJJqisUyS1ln/wA3TooA8j2AAJP49yJt8RMMRNQ5wfXrm1eSfW8xXtxEtYlaiKoqCAaVp6ep&#10;6PHtlyarEU1Ws32007VtXItOWVVpl1oyrYMIamdI0QkgmNS359qbmaO2jd5JkWnCrAdTLyXydzbz&#10;Be2FvtPK9/cRu9SYYJHFRmlVU4rQD149LHM4qrO9NrbkxDLV0GSwtXt3sGNW0lcdj5Pudu10Ucyo&#10;aivjeoeIabnxix/HuOd13Cxi3Wx3O1uQ0kdQ+nzX0rwp11F9nPu+e6/NntPz77e8wcrz2O1Xmiez&#10;N0PDZblSOAOQrAZx9vXPJYHHThvDRVTMTbyzPFChBJ5aJPI9v9Yg+zGX3Ato1pb2jOfLVj/B0HNm&#10;/utub95kSTmrmzbtuiJ7hEHmf7PwqK/y6DvLdT7GzbeTObax+RZWLBmjcMRa+lmDg8t/QD2Q3PP2&#10;+ShkgaKKM/0QT+RPWSXJP91393Ll+SC95l+v3m/WmrxJDDG3+0joafIk16kUmy9qYenWi2/s7a+L&#10;W4LVCYajmqG0D0o9TUxyy2B/Atf2HLje94vGZrrc5mr5aiB+wUx1mByl93z2Q5Eihg5W9rdpt1j4&#10;N4CO5PqWcMSfz64VVJUDWpMQJsF8MSIi6R/ZSNVVRbi1rey49xYlyT6nJP7epZhgtraMRWdqkKAc&#10;EUKP2KAOktXY+Uj9ILhRYf0DEXb+hP8Are07w9tQajpxKCtQ3SBy2Duup0fV6wSDbTz9eALH2wIw&#10;PLpxCoxSg6atg5P+6fZmzMqPJEEz9LQTP+kiDLq+PlcuRpVbTgm9xb3oa4yOwAVFadLIKSJJHqFS&#10;p+YH5dWZZCtWGCSGSRPLE3iDI10l0kqSrC4a6i/s+ifUEeuOg1LHoLUGa8Ok5QOWmqdJJZo1ZLfU&#10;HXc2A5JN/dw41jHXoDUEnBr04O59Ssp1X/w+tvqT9ePdyrgUVsf4OnXFRUcKdAj3tiZazZ1NULI8&#10;bYrIQV0VRGxD0ciyKY50ZbMrJLpYEcgr7FXKVysO6xxO4pIhRvnX/L1hP99/aNzn9nL/AJg2aq7t&#10;stzFexMMlTCwLV86aagjzHXP5DJS9udbdX/JjD08ZyywU3VnciRgmog3RhkWPC5ut08lMjGNIkIF&#10;0mjF/cy7VJJd7fd7NM/60RLoMeXkM+fE9c0/vTbRt3u/7Qcje/fK9uHu4IEjvNGWAoA+qgFND1+f&#10;xEig6AXbKltTW0MjAMptchx6bf0It7JmNCVIJPXPjbg1RIKI3mD5joU6Op9KC9tK2IsGDKeGFieQ&#10;R7qAQqg/sPQ2s7lv01DEafTo3ezYj3t0rXdXeVJuyOqfLuXruSUBanMbcN1rNvo5OtmQMYCLm37J&#10;+gJ9v7fPHbXLRT1FrKNLfL0b8j/L7Oukft5f2f3j/YW/9vr2VTztssZNuT8TBRVKVzmmRw4joK+j&#10;Oo67uHe0eBqqeqx+2MERXb7rpAIHx1HBI2rCNI5HhyORkiZGH6o4lZz9B7Xy2g2ky3NyNTD+zB/E&#10;TwP2AdQB7AewO7c++4sm3cwbe8Gy7VJW7LDFUP8AZgHFCRXPka9H+7m7T3v8fsttfLYzbGB3F0VW&#10;YWl2xSYfHzR0VXQZdYJJKE/esk8KU1ZSw6IxoeFo0N7NYktSBNwtnmiuSu7pJqYNjUDw0kcCPsx+&#10;zrpR7se4+6+xtht29pyrHfe2EcKwusTASRNQBMHtKN5+Zr556Lz0ZSYLaOG3f8p+xKOmxmDp8hl6&#10;rYO26OIwUtfmMzVTCOPB08qhpkeokFJRHTYKJJbBRf2tvpJDHBaFh9a6DxG9F/zkft6gn2S2LYbe&#10;55x+8xzltce27TKZJrOBgAEXJVqY72oP8megDB7D+Re+MpW4fFVOe3HnawTZOeBnGDwMK2jpaKry&#10;Mi/b0lDjKa0aILyNpJCkt79HtzBFmuT4FhHirDLfYPM/4esVOY5fcL71PuHd7hsG2yy2jymONiCI&#10;YYgTQseAJHxU4cOheqNsdF/FFRX7pjo+5O8fF9xRbeieN8BtSoI1RTVvlE1PikikN/JMHrJbAxxp&#10;9Q5Ju80kRs9njMVvwL073+05oPkM9ZF7d7bexH3Tdnj5k9wriHdufHXVHCKSPrHARRk9tDjWaAZJ&#10;NcdBDhttd6fMbdjbmz2RNHtTGVMxk3DXwy0GwdoUMQvU0+1MbLKsWUr4Iks9Q7MxteSVRx7eisLL&#10;bIVut0JDkVCf6I35fhX1Jz1F2j3x++LvBEjSbH7VJIOwakiMYPFz2+M9PKgjBwqnpaZ7ufrH4/4X&#10;I7E+N0FLuLeNQrUm6e6stDDXoKhRoqYtvMy+PJ1ET3CaAtBARceU8+y+73C53MpHiKxX4Y14Af5T&#10;8z0O+Zvc/wBmvupbJccn+2NjBunuGyFZZyQwiemnVNIPhp5RqdR4HSB0R+pytflMnWZTKZGtymVy&#10;VS9Vkctkp3rMhX1Uh1ST1dVKxkkJb6DhVHCgDj3pECrpTTpPyz1zU5y595o9w+YLnfua96ku9yfz&#10;Y1VB/BEnBFH9Hj516WOPdWpmaRhGscRMjs1rIt2dj9RYWN/6D2zocyKq5euMdN7YPHBiCGtKChox&#10;PyHmf8nRgpoW6J6Nym4gXou1+/MfUYbAarpX7R6si9eTyw1eumqc0so0MQCXlS3+bPsyuC1Ytvi/&#10;s48tTzf/AA1H+b066B8nbfYfdm9id49xdxjUe4W/xGK1RvjVGFFpXIX8TEUOCCO7rH8bdq5ui6B7&#10;DzPx23PtGt+R25K2KlqMZWV1NHuHZ+yMVMQlBg6asR43yOVSLzCcqYG8gu2pFHtTLdbdd3tptW4T&#10;PbWKgaiBlic18vy40/LoWfdb5Z3LafZzmD3D5DurDdfdTdpXkk8ZtX07VxFJQ6xqJLFcV4cCelt3&#10;9L8e8/Wdb7W+T/Ze49v937O2JjY92ZjZm3pHpq+XMRxVstJWz0uOrIauajdfSqDSrOTxqsNJey7V&#10;FffS7PJebQzaVLCo9AeIoTx6H3vZy37M89bRyht3v5zzt+yc1wwCVqN4RZiP1FRiDqVSaBSa4+w9&#10;Fo+K2AoN5d40sOHbJL17snJZPfFdlM6sUddT7M2vUSVeLqM19uBTU9dkHgi1ItgLkfg+9LQ2U24v&#10;AIakBVBJ7ifn5DzHlnrCv7vXtzy7zJ94O7h5Lu5L72/2eRpluHAHiRx1IIJAGSDprQkUPRdu6sxF&#10;l+yN67hWMwwbs3FlN00wBBAp85Vz1dOwJsLeIi/+IPtHJJrVatX7OoZ+8Vu1lvXu9zju1jm1efQC&#10;DUUjGkkHhmn8qdIbalZIuWp1SUTo4kLp6OVSGR2uWsQy2uLn8X90NCpBx+fUJ2Ejm4jj1gqeGP8A&#10;L1VZhZpa7Izy5GU+H77IPGyALPIj5GpdBNKgUsTqubgfX2HTxUsDgnz9T/m6le4jjSyjSFDQxinp&#10;Wg8ujKbRzIpchiH1MPs8ljaqBkXUyLBW08jSLc/rQLe5/p7N9vZTdqtMEH/AenPba9k2n3H5J3QS&#10;aZYt2ts+lZVU1HnjreK2PVNkdobMykdaKqlq9p4WoLFLNUNPjaWVJxb9JIY3HsikAVpU0nUG6+ml&#10;JFkhU6KO1DX5Ef6j1P3NTpNg8loTWs1OxZT9AAlhYW45t/re001TDMhP4T9vRts0xj3KyJahVxQ/&#10;n/q/LrWA7Lr8PP3RvjF5jcOcz1VWb2y1PTbRoquoxmHxccbrG75eojI8wjjj1EC/+29xxLbbzbbX&#10;e39jtkKQrI2qdwGY5pRA1QD8wPsPXUnZ9y5Yu25F5ZuuZ5Id2k2yNktIqgtRDIXkESq51Z0+LKFH&#10;kp6jV8mLNKkG6qDCxYZDOikVVXHjaSlpWH2NLi4qOy5OWVQTP5FIb6XB9hTZp9wa7WbZ5ppN4JID&#10;BQTX/IOpG5x2/YpuXru33u5C8uhFNx40nhaqZPjFqELUAIgbNMK3R2/hZ8sNu1+Vh+Pe7KkfwvIi&#10;toutcpnEpzi61KtJI6/rutgcvGMZkaRj9ik1x9Y/qR7yD2Pat8tNqivN6YNdcW0mrL5gnyrXzHDr&#10;lV7zv7d7lzHNce3Skbdp0yDTpiZxgtFWhI8yaCpyB0NXfW4utPjdt+v2kuR6l6y2ti+vOw99be6o&#10;zRpcXt3fuOXF1FLubb+6MFkKeStfIZepBpaCuxVZHIksi+SlmUkCIuf+XZ591Td7Z7m4upj3FQzU&#10;P+1rU8KVAGBU+fUY7PYXElt4VrYs9srHUSxY+ppqPaPTFB69aFW7u7959Y43t3NYzEQZDy0Uk+1l&#10;q4JIqbAQTRfcQU1dUKDUZGHF+ex06FkKAP8AT3kPtdvuMPL+12oMpulhVWdxRmpTBHkfXpJLbbUu&#10;7Fntv0wc94Y1A8jw49EUrqPsrsPF7Q3R2vuLKf3s3Htiq3RtysGU1T7edKjXi0pcAvjTH4nN0qB5&#10;IxZlup5PHtVDHBbSHS2qUU1V4j7embrcWnWTwSEswxAGkaafb5nqzrCGo3Pi+itwak/iu1tzZSmE&#10;hBLTxTbfxqVJH5DGVS7g2HN/p7NGgedLhY3zJFn/AA06DN/BLJt1wTNpBqPnkYHyr0IW0JZaKqqK&#10;SaQwy0tdVRSl4mYKUqZY3JT9XqP0P9P8PcXXMRtbmSKQgvqPDriv7q2EtlzPvsc0X6guXBHnk1H2&#10;Y8ujTbdhpqwUcj6HdozZ4lsxup9JUklQbXJHu8TrIaBTqHWMu73AV7ghmCKTjy/PozOxKcpLBjon&#10;EaStFLUk+tgQv7aFmJdw35H9PZvZpJrAHDz6jLd7oKlHkJlc4xgDoyO7d67h602Hjt47PrGoN4Yr&#10;em0Dt6vRWMUGSoci+YhgqJR6UTIQY14Cp4eN2Av7yQ+77ydY86c6/ujdoa7VJbSiSv8ADoIqPUgk&#10;GvlTrIT7sst9tPOG28x2Ss01lIrFlHaATwY/0hUCvWwb1p2RtXvfqfZ/ZuHp6St2z2VtiOtrsPVw&#10;xVlJS1sg+03PtjJU0qvDL/C8zFNA8bi2lVNuR7jjmXlrcuSuaN55X3Aum47bclFcEqxUGsMynB7k&#10;0sCPOvXfjZt2tOYtltN1tu6zuIwaH+kMqR5EGoI6BLsX5p9AdVdzYToTemS3DhNz1b4PG1eYTbjU&#10;uxNmtuCOIbUgyuSJgWLF5MypGs9NE1PAW9RFjYUcs+1HPvOHLG886cvbbHc7RaF2f9UG4lKjVLoQ&#10;nUzqKkg5Pr1W+3TlLlsbdYX+9W1peXLBYbcA1PlqNBpRa4qSKnpr+cvx3k+SHR+4Nt0dKs3a3X/3&#10;e8+qq6ULLVtncTSu2X2cKvmSTE71w8UlP49RjNSIZALge/e0/P1x7Z86bNzVYsf3TIwivI1JCyQO&#10;aFioxriJ1AkVGRUdIua+V7HnDYrzZL6JSHUtG1BVJR8JB48eNMZ61QKydJqUtJTMsVTDNDVUVUCJ&#10;IzeSnrqCtjcXSaGVXilQ2KurD8e+yO33Vpf2ltfWkwe0lRZI2WlGVxUMKYyDnrn/AHe3Xe0315t0&#10;6Fbm3lKsBg6lPliuOII8uHVifVH81LcPUXxtXrTN7Jruxe5NiyJtvqfeOZrFXZ8uwRTs2Jl7AmWQ&#10;5WuzuxZh9rTQxKRX0oiLuCh94de4H3T7jmb3DO98r7rbWPKN+/i3cZB8WKavebdBgrKO7JAV6nge&#10;sp+Qvebl6x5dWLnF7iXdLVdMaxpUzgYRWcmiUGGZvLOT1//WoKx8WrUyo1sljpMZTt4yzSy2mina&#10;R2XQQjshF+QfclACOgVT+WOgG8jaf7MtX1NR9o6GTH4ej3ZtfL7Pr0L0u4sKkNRcI0iSVmOWGSVG&#10;YWj0V0KvqFrWI9tzn9Mjgx9ei+aJ7pP1AVCGo8uHVU01J9nLkcXVXFfRVFZjquA2R46minanmfWe&#10;VfXHcD6W9lLuMUB+fQpsY5PBSViSjCvr+XTdQ1X2b0yu37ctS0cpBHCryralF76rX/FvbFwhkQhf&#10;LozharCNWznyPSxnqJgY2RX0gWYxuAQSAPTwbqBfk39k8i1Oro0tXdSyyOSB9uOuMFVMsrL4y8ek&#10;kRqCTpsfU7m4VuR9be07EJxND0vinKUaN89TRVSyPGut41AKcqVNmACkgXNgDwT73HRj2qCajo6S&#10;7YwlzQ4rQEClOPHoTq2jT7GHh/SkBuwu2gGJi35trK8/W3uSFTVBEA1aKMdQ6960l9cOh7mc8OPG&#10;nW0V/JM2DSYffPXO8K+B0pOsOvu0u9a95NGhK7HYeox+BMtw0aha10KFiDqIt9fYO3Z5JdwitmBI&#10;rXFaU+3qXrOZtt5M5jvSQGeKO3AK8S3cSD64z0m/mPuCbOdy9I7WqpzMdkdTbs7ZzGoGRn3H27ul&#10;6eJ5wQ2upGExkui92ZHNvx7OEFINGn43/wAHUQ7ao/ed1JpLCG3CDyIMhzTHGnQRx7jh2NtrF5bI&#10;YNtw1UVAapMDJVyY6lr8vXmfIxQ5Grp/8rix0c1UonWK0zohRSCdQNblpI7T9FgpFADxI9aeXRxF&#10;9NPexWjqSgHqcU8ukjH8r96GcQU/U/xfx+R0B5Yz11uLL1Usd/WY4Mvvp3fQAbvpsL39kM53cRLM&#10;17cLGThqAD8u3oUR2G0F6R2xdqZDP/mFR0pMx3Hurf8AtZ8JvPbPUlRtzKVf8IzO38B1vTbWxmZw&#10;1VEBVYfLy0WWqMlWUlTGSrDzowvwQefZM+67lanVHuMpm/iNOtybDy/LdWoudo1RnJTWxBI4cR69&#10;ChQbv6r6mzOSm6i+Knwx6sro6Cmwi1+2ehP4nl5MdHTwP9rkM1uLdWQq6uN5PW6k2LG/Ptmbdtyu&#10;DEWvbguM11AZ+VAKfZ0d2W17Iba61JPokYgx+KwXHy+Xl070fzF7dxdbE1JgPjtNQqV+5xVT8c9g&#10;fZVyE+OSkkqGLZOBJoyfXFMsiXupBA9nFldXTorSXtxqB/341P2Vp0T3G08thZ7V9oYoy01CVtQP&#10;qMcR0odv7nnztZVVooaXHJWAVIx9H5WoqFJ5JJRR0kk7yS/aUurTGGJYKACT7G9vK0scMjsWcjj5&#10;/n0BpLO1sY5LaGUmJK0LGrfmTnrj2uwPU3aDNa4673i1uRf/AHAVvBF7AAt/vrezC3H6gPnk/s6C&#10;m+sRYSv4YK6lFc5HWpz8gUmfZvWckmoamzaKABe/2GLaQOxP9luAf6c/n2EL9wyMafjPQ2tEEd5C&#10;S9ZDAtanypgdFKQDWQSw5uSBfUL2J/BHspJNejOR5QCYwpNOHp1vGf8ACevu6X4+/wAsjsXP4pK5&#10;c1u/5hZfD0NYtY+I21hZ6TYeGMNVuWuijC1SVEEfjjhZ9JI9RUD2IOT9kvN83DckjszIqLXA1NTH&#10;Aenyp6enSf3o3qy2zavbqzk8ESPYqaNpUM5Z+JNAT6HJ4gdXebX+eeYjxuTTuLcGXpM/HNFU4iTY&#10;WKr5KOqxFQJGjFZEmSWJJdVvC9z5Y+R7knZvbTmLfZJf3RtitbIaEyEIQ3pQgdQjufN/Je0wWy7j&#10;MtvfEd6MuoH0YEA49OoVZ89No1r+OHLdw1PkAChMVNGDYk/uF8yoVeOf6+xdH7Hc6hO+ztFHzlH+&#10;boNt7kcgppI3Gta00wsf8nTFVfNnacX7obuF2uVJ+2p0OokXUWzZY8/nm3t9fY/m40olkDT+Mf5u&#10;ko92uRYyyruMteH9g5/wjqLJ87Nrx6k09vF15IdaQJY8aAJMyX1j+p49+HsXzcct9FT/AE/+YdKB&#10;7tckGo+vcmn++W/y9MlT88tvF4oqbEdtVLTMRzV4yEJb6kk5Y3AH4tf24vsZzYoZnnsgB5lif+fe&#10;vL7rcjyMireylyf99EftJx02z/PLbUf7U+0uz6kCQqScxhvSGNg8g+9YAC9yBzb24nsZzQ6llvLL&#10;5ZbP2Y6Zb3X5KL0E84zk+H2j7TXrV1/nl9sUnb/yy6x3VhMVnKTF4n484zbJbKSNJNU1MO9Mtlai&#10;WlbiN4Y/OqmxuZOfp7B3uRyduXKnLmyW9/oM0tzIaL6ADNeHDyPQi9p9327euZuc9x2+512rLB5Z&#10;wGFSPLj+Y6qa27tPK7ry8K7bnqpJ5dM9NRSqXyFB4VDySOSqxTr5FuSeEB/2PuFkQS0UqfQ8P9Q/&#10;PqfYnkgVp6KyJxbyp6U6EnPb+3ljpWo87iKTcU1MyXkxuUipgmShhSATPK0bKahI0AcRWGofXj2Y&#10;hZoaLEQ0foeP8uteNZ3J8QwSID+IEEdIjcW6srvFC9f13l6qpMc0E6VP3eWxtfGkNo2WXFxmopqu&#10;hI1mUllYD1ge2XN09dUNEpwp/hr/AMX0ie02+BzJFOVJznsI+wdFslyk+25ZZ5pnp6p4vBQRJGgp&#10;fslks5icFX8ruOXAOq3PstaNo8mM9GMLqCgWjtxqSan/ACdPsW5k3LiZaOtrVqUjWRl8rGSSNiLH&#10;SSdPiB/sj6+9JNoOkmjHrV7Ym6kEphLVHljonG+cNPiMnUT0ZP2s8pLlj6Eceph+bo39k/Qf7D2i&#10;uowDVcE/n0ospzboLVmpTgDx6DmaqYgLcs3PIuwZfyQTYi3+8+0LSBO1jU/ZTpU2lmqadZ8RCtTl&#10;sfDIylJKuFXAIAA1ajduNJ4+vPtK7k1LDu6fjU6hpp0djE41ZXT7VP2/FBoYWHldUVWKrYL9Bwfz&#10;b2axafCSnEgdInW5EhLglCT0KmIojrjRUJZuSALn6hefSNKqeb+1WkUoxz556YCSVbSP8I/l0Ybr&#10;rr7cO9NzYPZW3cbUZDO56ZXPjgkmhxeOR0FZl6pYhr+3pA40g+qaRgi8n35jFGusyAZAFTx6U2Nj&#10;Leuy4CJxOKD7ervZpOuP5fOzMRsrCUWE378n89RR5h6Kvjpq/a/TlLUIph3Vvin/AHIs/wBiVave&#10;joX1QY8AKFurv7Fm07ZGsKblfD9Amig4Zz6DzC+p6It93SeZv3Rsx028Y/Ul8vmF4Z6IJvDf2595&#10;bgye8d3Z7Jbt3bl5TJkty7jrpKrI1LOSTTI7kw0VBHwIqaAJEi8WPs7e+jdVhCqkQyFQUUf5Sfme&#10;iD6TSitVzTzrx+fQX1uYliqHeeenmZ4JJLJKoIUA3UGUoi6fwP1H8e3ImeoWhC/y6LrlkKBQo1g9&#10;JeHd0lRJQsAKdEhlEDUks6uwBP7zynyCO9jcAD26s5LU4Eef+bpG8MhRhitfOn+D/L0wHcDVtXeN&#10;5JDDLUSxyCZ1fyi58gXSf9a97n6+7GYvVGavTLWU7ESooVQPTpUbPxOVydXS1Jp6yrFO8k7JTBJB&#10;5X5i8jMjRvqZhqQjUw97FK5YAfM06rc+KIyIlLN8lNf5dGU23s3LV+T2/lp8VUTLjqavFSJKZURS&#10;Y3KsYpQnj0u17ckaeOPZzDcWzQiP6uMSDyqD0Sqs9tPNIYZNDDjRsdCI9REBGjTUaGSmlPM1OrkR&#10;cEAtcMx0n/YD2qbsXVWvDhw6QRv4xmESs7A/s/b0cP4T/Lvc3w071wfcG0YoN3Yuagi2z2FtBKuO&#10;CTduy8lNHNW0ePrWh0U2dxFVTR1VIz3iM0Zjb0sfcR+6vt/Jzxttjc7XdLb8z7fIZLV2qY2JFHhk&#10;HlHKuNWCrUI6lv2w5tsNjG58tc127JyzflWM6KGktZ0qEnpxeIqdMkYIYqda5FOt07Yvzc6574+N&#10;+8O9/jHTr3Xmtr7byGU/0TUuQp8BvZdx4+lapk2ZnaCsWeowWado3RNcTxzMv7TSAgmBtn3ae93K&#10;TlrdoRtnNUTAPFOG00qAZUIp40XnqjPDjpOOhT7gwX/I2xXe/LYHctsEPiwtbESJcR1FWicdpIWp&#10;KmjAjSwDY6qM2l/P+6d3G6wdpfF7tDZRWomoMnV7V3Lt3cmQwuRpJXgyFBXYxn21maHJY6ojZJoi&#10;vkjYc/i4/uOQvc7bmklsZNpv7elUMcskBZTwI1iRTXyzToG7DzJ7Z807XZbztfMUtq1wgYMYZIgD&#10;+IMU8RdSN2tqWtfLozO1v5pnwz7OjWHYvzmzHSWdkZWXb3cuzqQhA1lWO+7sK1OYVY2JjyJ/4n2S&#10;vuPMW0zGLmLkHcUSmXjjFwhpxIeA6vzKDoZx7DzHNEsnL/Mu2bhbkYVxG7H7TFLDP+1OhRxfdfyb&#10;zVelf0p8tPgp8jcbIQ9PtnNqNnZ6pTkiCLK7M3dmooahzZVZ6Irc3IHt6DnTkKSsd7d3dlMTjxAU&#10;H5iaOPA/0/TLXHOm1IU332pt7qFTmSxvZ7aXT66L6GSEnzoJADwqOPQYfJzuLD9qdeZLpv52/wAv&#10;rcP+5+MUO2t3Qw4LtfpFc1I+iDMN2FiRSZ7YT0lvNC9RSRSMyqge54GW1c+X3IMEnM/K3M7y2IXv&#10;EBNZVP4WiJaN1NcmrClT0jsOWfav3S33bdmvdzn2LmHxAY13WA2c1RQ0s76FpLW6anBBNHx+CvVa&#10;eS/kz/DLtgR5Lp7svtLqKWeZps5tnF5jHb5x1TOUAeXGLutpqmkd3HoJkZY14tYew1tfvSm7x3B3&#10;DZrSS7dyVIBiIqa/goDTz4HqfN7+77dbHdxyRbtK+ykCjMNQ+Z1AY9fOvqehZj/kCfBc7MqKDcm5&#10;u/6rdj0TyU+/pu0EXK0da0ZEM1NtvG46nwK0sc1i0DIylRYn2bWHuDuMM6ePt9m9mTlTHWoPlWpb&#10;86/PoKbx7awzW8kez7hIl6K0bT21HrqA/wAHWqF/MP8Aht2h8H+yqvrrtJzufrvc883+jXt3HUfi&#10;wm7cVIjPHRZAp/k1Dumgj9M8AIWTTrj/ACok2e2st22kcx8s1bb1T/GISS0kBrSo82iP8XFeB6hJ&#10;bzco91flbmO2jt+YkNUammK4UfjjJ4OPxR1r5jHVOG6tqbzSumXF4b+L7Z27Axra/HZETMtHPJ5Q&#10;JKcy66aOn1+pgmnV9Tf2BpIDK3+KtVDk18vl0JFv4oYAb53SWukHJQn5Efy6J1vTPT1dXV45pHko&#10;oqmQQRHkxG99SNblSfofobeyG7xqTg1OjOCPXpkpnz9f2dRsfHLvDJ4fHwwQUEcNNS0M/wBtEdDx&#10;UwtLX1LAXMzKbsfzb2kh1EhMk9L6DJ6NVt/rwbcqErNu4bH7njh0inrM3FUPjaaZbEymjUxUrkvy&#10;PK7Wt9PYgS2KojjGMjose5dvEhntyWrjT5j1xw6MFhcZ3pudqKHF9hb0xklUfFR4zYdNS4umCx21&#10;09CMRD5PGFU8sxPHt+OC3mcrLKoPzPTD3clpV1sgGA4stT+1uh02Ht35P7UyBrMD8g984bMUTq4o&#10;t71kmQpLkeqNqXN00tPIrWAYGw9m/wDVuFqSG3lWo+NCaflTqn9ZL9Ig4trS4i81IGqnpUEdHWwf&#10;ze7K6spaek+RvWFZuzFlI0m7N6qhoqineNhoabM7WBECLpHLQObtf0/T28LDeduUS2E/1dqPwmqy&#10;D5VP+DpiS65U3lvp7hm2vcWHwyjXA3oVcVpnyPQOdtU/xi+Q9Um9+oc7RZHcRpGlrWw6VO2t57Xq&#10;5HZo6nIUBSCujmhNmAIkjcAgm3te2+2+7W6Wu5WjJcL5SLQ/kfOnr0S/1f3/AJXuReWFwosHNdcL&#10;Bon+TKKjPnWnRV9zb0331jkduba7nKbx2LuZWXae/wBEijnlemcxvTZqFFDfd00i6dRCknkEjn2S&#10;XEc+2h57KTxrLVRkb4kB8+PD7OjBfod+cQvbfSb6ikjThJBXJ4DT+XQM9/Ue1t1wRZnDUxmfEQ/s&#10;/ZkNkZKdlJtNVThp5qAXuRKzmNR6D79fSwXNoPCC6+IHp/m61Z2d3t9w7Ttp1mh9D88Y/Pj0WHb3&#10;X1Xu/FqauQrSGrlp6VYVklqKmaOwLIotaNFew+rFvxb3HtzLSXwg3d6dCsBdKlhXHE9DNtP4gYHK&#10;fdzbgy+XoY4RBHTxUq0okepnBkkkmZywjjpo7XABLFvqLeyXcdxlsPCC24dm40PSqGMSqxVgKcP9&#10;noM6/rnFbOz2Vbb0tVV4Wnq58PSZGvaPz5BqZ0+8qYYY0UCHypYG3KgfX2nmu55oVLxafl59ekQL&#10;pAepp8uuo1YEs3JAawClVJH9AP7JH0B59lDtU4x69eQOiajwr/qx1NpyfDI6/Q+llsSbAgarmwBH&#10;+HAv71UV4568oeSi1x1xiN2Jb/NgfUjSH5IU3J5sw5/pb3ssKDhXr2IyQVqepDXLC3BYANYMV1WF&#10;rD8Ej8/4+/FzSle3rWhidRB6c41tEFtcWC8KeB+RcEXb+lvbROen9IkACEKo9afy65OWKDhr8A6h&#10;ckf6mxuLqPoffhmtD1ZUiUd7VPRivjH0H2j8ne4uuugek9uTbq7Q7P3BT7e23QLHLLjcLFK4fL7v&#10;3NNGpOO2htbHI9ZX1D6VEcehTrdR7S3U9rZxm7ux+mpAAFdTscKi0rViflgcejXYtnbdrqYNOYdu&#10;hjMkshOERck4r3HgqjJPAdbivfHQffPxL+GX/DVn8pbY9ZujfXYhkk+c3zhqc9h+v2zGcylNFHu3&#10;bOy91ZOohqps/mqZ2xsctJ5odv4YGGG9RIzqZ7Mu3zM95vu5xRQsRRaFiaZWONRwiRqEliPFbu4A&#10;Dox3O6uJTbT2e3SCKAFLaGmY1PxSyUw00hoTwC4qTpHRUfgt/Jf+Wvxu2T2NuHdGwdlz9m7ujw+2&#10;Nq4Xae/sJlaHamwcI5ykq/xaQU4nzW4c6yPIEuVhhGpmZ2PsV2CcsG5M0m/lwfxNEQB+WaU8v5dY&#10;G/et9rPeT3etdq2XlrlxTsEBLyeJMFaWRsGqjyAwPMZ6PJUdB/MGnSWl3d8eN6VfkphS1T0EeMzW&#10;Nrl8YhlDmiqyV+5VQ6nSVST8+xRGu2sP8X5jtT6atS/yI65d8x/cd98NuvJJbXkS4kg4kRurEfY1&#10;R0QLtb4Bd0ZXI1Vfiequ58TC7PM+Hi2pXJJDKS3+TrVuTCYtR5YMQV/1vdLnbLF0knO8WgIBZiJR&#10;mg9Kfy8+htyN7W/eD2KWw2i59r72ZWdV8SSIEAEhasfIKPxV6tH7G+JW4q3+W98YPgr1Hn9pYaqp&#10;93UfcXyC3JvgZDJQ4/KU1RXZqh25VUFFH583uSXO5KOSSK4jiWhW7cj3EHKu52O07rue77vFI07S&#10;yMqqa6mairU/JRUkV+IenXbf3D9s995w9vNn5A2+eK2tRt1ratKooqxxqHlKBTUF5CQAaGgJIoR0&#10;HWz/AOSNtaXbuP3Zun5Q5rOzNEXrcHSdfR4HByyRPaSKBqOuevaAkWUO/IPPsaWfNXLkodpuXHdq&#10;YPin/BT/AC9Ymb99wVrmBbbb+fBBcechhDvw8iz0H26SR0bHYHw+67608dPR1z7ko6bxfw3HZLDU&#10;a0WHlSFYatsfJUmpqmjygjDSB24P+HsLLzCNu3C9vNnslgE3xA5H2j59Spvv3KuUPcTkzknlD3R3&#10;673JdjFIpYyIjIpFNDqAQRSnz6GPbnWOytr070+IwccSSTvLKamaarkfW+oRFpmYJSo3CQrZEUWt&#10;b2iu+ZN7vSTPuDio4L2j9g6kTkv7o33duQIoo9j9sdva4VQPEnXxnNPVnJr+wDyp0IMFJFe6xojC&#10;wCBVHA4Ur6b2Vfp+APZM8skn9o5Y+pJJ6nvb9m2bZ4Vt9o2i1tYBwEUSRj0/Co8sdZJ6Rn+iabc6&#10;mJJKkcjSOWAt79GWWpC16MgXxqNemmWklQG0d1BHLi1tI+l/wDf6e7KrVPl1suPXPUN6fUPUoa5t&#10;YCzDi+oiwOn/AB90KkNQjqorX4adN01CvOlLIBcx6bgk/kf4m/09ueHq+ICv+TrequCB00T4oWZ0&#10;RVvwAL6tRHNz/qfenVV9T1Ug04jpO1WHkII0AlgNUn04H1Yc2+nvZU4IFD6da1EAgJ5dJLI4dVHq&#10;Je17KwsGPIv+Lix+ntmaLX3DtPXl1EVHD06CDdeGaGJauHV9zSypVxBAQolppFqIyW+oIeIe0bot&#10;SPPq1vqhdCoFa5/Po+75KHJ47D5WA+RcticZX+kEaTWUcMjIP+CuTc+zWGjRrpFMefSG9BSeVG+K&#10;v5dcMTLFHlIkeRg7xSDV+SVswQKDYFiBz7UgsgFBQ9J4dRbSKU49KirYMrygICim97XKjj/kr/H3&#10;t5CQAer040PSK3JQnMbczmNkCstZiquOJWsdMxTywupI/VrjFj+Pb9jO1vcwThyGVq9R57m8uxc0&#10;cl8zbFNErJdWkkZr/SUivzoegu+Keax+Qy+8Oid0VOja/eGAq9vw/cN/k+N37jYZJ9t5JQVYx1Ms&#10;0RiDAA60Tn6e51juDFc2u5ReYFfsNKfb5/n1wt+6rvi2W7+5H3c+bZK7fevcrAj0osyllZRXAqKN&#10;X01evQSUmOrtv5XJYLLwNS5fB5Grw2Vhk1Boq/GzyUk8bK4Det4tak/UMPa7cYlSYNGf0pF1DGM8&#10;R9oPl1hlzZyvd8kc4cwcq38ZWe0uXQV80B7T6ZWnDpa0z/t3BC8XN2F0A5LHm1hb8nj2VlSSooT+&#10;XTENVQPimOHHj5Do0vxs6o7G3PuzB9h4Cr/untjbFd/EajeeRBp6WppItS5Cgx8EpiTI01VThknd&#10;yKdU5uSB7MZLW2tIte518Zl7I1yx9CfQdZz/AHS/aL3Sn5q2/n7arltu2CI/qSyjSJYzxUKaBh8z&#10;wPRuOz967I3F0x8gX6SqqakrsXNBNvDPYSnWkjz0tc9O2clo6yNQ1RFUY4SRGpT0n1aCRz7btGub&#10;i8sF3F2eJVKoDnTjHXQDnHeNhm5F90R7aXUA5ghhczyxUNZdJr8NeFMenp0SLpnbG9e/s/t7rDI7&#10;lzlZ1pseRc7lKWetM2O27jnvGtBSSMplauyiFoadZHk+3haRkCi/t6G3TbhPuMkJEhNFGQGapyFP&#10;l+XWAnsfde7X3h73beR+buZ57n252qUTXGpR3FTVI3kA1P8AJSaDA6OZ231zQ74mxuQ7H3HR9U/H&#10;brWKOi25gTIlDlNyVMEIp5MnIrBnpElgQwUcMaSVRiLMFVpPe47m024STSD6nd5MnP6afI/xH5Dh&#10;1nB7i+30XP8AZWG0b3uK7N7O7SBrjJEbXXhjGokgJECMk8T0XTdnyRqJaGn6p+NG1anY226hjQU9&#10;fjMeTvvcrsfGZ8VRxpLNiYqn6mqnL1ZHJMXttLe/3ebx7pmanrhEH+AU9OsbuavvKbZs0A9rfuxc&#10;rJLcj9I3aR1SvDVEoFZG89bUSv8AF1xwvx22X1thoexflHuBaWnqJXrMd1rQ1L5HPblriPJpy8kM&#10;rV2arZnt5I0YQqT+7La/tS9/Z7aGh2xPGvf9+GmlT/QXgT8+HTHLH3cNq2aOX3Y+85zYJLgfqmKa&#10;TiR3aXrxzgRqPKgXoCO7fkpunsemi2hgqMde9V0CrR43YuC0UhraWH0wf3lq6MRrUgrYiji00yGw&#10;bWbt7KirzO9zdP4k5Ne4/wA/9jh1B/vn98bcd5sJOSPaC1O0cloPD8ZF8OaVPhogGYUIr3fG39EY&#10;6LQJgT4xGsUaLZUVQERVFgoVLADj8ce3Kue5W6wVe4kuZZfEBq9WYmtSa1JJOSSck1z16AlpW1Mq&#10;xixLMBp0gatRPAsD/X28iMxVVB1VwBmvTcOqSVjqGn8v5dHG6R6sx8+Ibt/tl5NvdQ7YaOrAq4yl&#10;bv8AycT3oMHhaR9M1bSVdQgU6B/lDelTpDsF0+jal7iDuTDC8dFfM/MeXrw6z4+7R93z6sH3U9yP&#10;8R5GsB4w8Xs8Yp3fi/BjzHDPoCpcRVQ9yb1358hu2qOSh6p6tpaerfb1IhninTHKW2rsCjhRSrpd&#10;45q4gCOSaUBrISRW0DxwIlt+puM1Qo8xXi3+rj1Me0vYfeE9wt39zuZrcx+zvLAK2sNCUnaMY7B5&#10;ELWlK6cZOCTDuHBdi7T3Jt3tuDAy9c5PtCfJ7z2PitlTT0mcwtAaxRDQxYygVa2lheOWNooyrpP6&#10;iFH6Q9PYSXYa1aVZ7qId6kfD693+XrGP3XtvdH2551s/ef28sZNi23fZj9HBa/E6Jw8e1FVIkUEh&#10;WX/P0nuzflFvnufYm3dkb829tfP7lwefo6vH9mUuLam33X0caPSQbYkpoEWF5a2rnXzuvqkZApjD&#10;XPtBYWW5x3p2+K7dbY/EjAmi+dScaRxrSo8jToq9yPvQ7l7ycjQe3nNHthZyc/yXEaJfR1VlIalV&#10;hKlllY4IDaRkfLoeN4ZAfGXp3HdGQNA/c3ctJQ7s7kq42X7jZWxmIkwWxg6N5Iq/MAETrdbRmViC&#10;HQ+3dwulubmK2hf/ABG3FB/SPr8yf8FfXqfdynsfumfd6XYI1U+63M8edJAkhV1z8wsanOaFyoFC&#10;COiodpSRNh9qbgkVXglas25XKfS8EqL/ABDGrGw4IZPKovyLAD2l1liy0A88efr1zp3lvqNvsr+V&#10;mlkJKtUgGpzWvGvr6noK8RVJFUiRZ/Gqw1MpYhTIqx0k0pZVYhZRoX8mxF7/ANPenkQKxHQbs2Zr&#10;mOLSArMBwNaH0/y9VZYTJMaoN5SyS1M51gn1LLVOwYng39QAH09h6ucmpPU5zwmK1iQRLhAPT8PR&#10;o9pxeZIraxJoZBKWP0ceg6f7BUi/5vf2Z2Dus8L1FAeo8ed9u3OxvRKKxXKOKeWlwet0f4h7oi3l&#10;8bunc6kvmcbMx+OlbUCHlxkYoHsbkkp9uB/r+0F+gju7hQMFq/Z19O3Jm6rvfJ3K+7JIHW52+3eo&#10;yDWNejGVkXmpJ4iAdcTix5H6Sf8AY+0QFTT1x0KbdzHPE48mHWrt8lcBiOoPk12juzcFTSPHU7h/&#10;iW3NtopasyL5bGxlpagH0xUQkVvUeGA9hS5Ted4s25Q2yzLRtclnkzRQaEfYOJP2U66JcppyTs3L&#10;Ow+93Mu/tDNDtJswnbq8SMlD4QJDyTMtAqgaUB1MwAyX3M5abejUuYq2a1fI0eKxcOiOGHQADHEq&#10;gIKddNmew54HuVeVeVdt5VtVgtY1a6IrJIRk+tPQV4Dj1hv7t+83MnulfLHK0lry3AxMFqrEin8c&#10;7f6LMwyzHA4KAOg/raXwZClbHtUNVRSRy05oHeGogr6eYSxS0VVG2pZ6V0DJKtrMOPY0oXBKoCpX&#10;PoQf8HUM+LLEitqCkepyf83QF/Ov5L7j3lS5Tsr5B52KYdabEwG28hUUlOySNtvB5AA5Cpx8UrTV&#10;u46usyCyVHhH7zgFV+vsPQ2djs00ksZZnkINDkVHCnlQdGk11NeW0FpZr4YOSakaq8ST6dVWYv5N&#10;dV/IDH7x2Xsja81NsvHY903Tu/dUNPt6RqMlZCMPg4o6nK1E2REZjieZwt2swF/a76+9lR5pGCLX&#10;tBFSf8AHRLd7dZ2bxRpMZ7ljwQ1APnqPn1Wt2vF2Rl9+1lZsOxye8KnVNU1Zjig2xtqBftsTicWZ&#10;GMFBR0uPp08hABuDYf1JzDLP4ju3hr+JvX/P09LPDatFFINbheyPJBPr6ft6sP8AjxncvTbE2W9Z&#10;jNy9g5XYO78xTbsi2BhajdeTmo6/BUohzS0FGYpKigR4bCVeGIIAvx7F+0RzXTBLNVLeGaFmCD5E&#10;k8Oi65kjVZH3K7SAsagNWn2VUHh0ZmmyCVvZ/aG0qukloMtgshiNzYt6qE0s2c693pjKXK7V3B9j&#10;KqSU8yyvPSVcbAPHNDZgG9gfmDbpVl8ailwxV6GtCPmOP5dc+vvf+1hs2s/cDle1M9lMv+MhASFb&#10;/fhx59G16u2//EayN5oyIMdSmpLA2id4z+zECvKmeRwtvr7JLWIM5A/y9cqOary3t4ZdJCu7ElaZ&#10;oc/4ejbbCwssMzzSRqrVEgfWEF42ctcwm1ihUWFv6W9nsMegUHxf5uonZ5bifxMmMig8qdWNbQ6R&#10;Pa3w7+UtIkEVRnDjMHnNqSmINPHufrKnqN4w/bnT+3UzUscsBYWukxHuWOReaJuR+bOQt7gdljiv&#10;AZacGikKxuD6g6vy49dc/uI8gW28+3XOV5uNojPfOY0JA4xqQDX5E1/Z0iP5T3faU+a3Z8dczVkU&#10;G8aeq7P6wjmeywbipKOFt77YpgSLNlcUI8hFGv1lhlP9feVn3u+QUlg2P3S2yHtQLa3hA4xvm3mY&#10;/wBFjoJ/hI6yg9i+Y57S73jkLcXIuLeR3hB49rESJQ4/pLTgK9CR/Nj6Mh3T19tn5DYeiaWu6/RN&#10;hdmrToTNW9b7jq/9+/nqjxqWZtnbjn8ZkP8Amqes+tl9x391fn7+qvPU3KG4T6dm3r+zr8KXaDHy&#10;AlWqk1ya9D33i5SPMvLMl9ar/uy28mRCDRinFgKZqOI+Y6ndBfzJ+m8F8btsZDuzd+Rj7j64Sn2P&#10;ktoYLGVWS3hv9MDAibT3jg7qlCabK4eKJKypllVYKuF9f1F3vcr7uXPcXuTuu28k8svdcs7i7Twy&#10;khYIPFqZoZST2hGJIHmpxw6We3PPmx7tyjZ7lzBzHZ2VxZrom8WQBzpwGVBV3LjyAJ1CnVGvyO7M&#10;2l2/27vrsvZXW8HUuG3plZMzNs2ny5y6HM1JZsvuGciKGjxtfuGo/wAoqaWl/wAmjmLFeWb3nL7L&#10;8kcze3XI9jyxzJzEu43EJ/TKrRYY/wDfKucyBfJmFKYHWOPu3zPyjzXzRHfcpW83gKmmWaUCM3DA&#10;4dIuKKKfiOpvMdFSzMuqJ1DDhWJ/rc/0H54PuYQoXQSDXqPE8Ro5XU5rj/Uev//Xoo2/Ij4nBw+i&#10;UwTPWtrP7aTVc305BMhECXYcAEi/uSw3dUig+zoAeC36eqSq0pXoSNr1MtRmcfSxjx/eYbU2gRsz&#10;mGur4Y0jCWDE2F9XqsbkfT3Q6ZI3KVDj16o6gAqRUUPn0QHvnbceC7f3VGRHBTZdqPckEMfEbDL0&#10;qvURIvPEdbTy67k2e49k0gdZCKHUfl0r5akle0miA0qkhAFeHQGZD7OGGWOL9xiRNEwuBcA6hYXO&#10;v8n+nv2TXPQjiLeJV+11+fSvxtcK3HUtQBZ1j8bO6gNK0YAFiTzyCRxf2QXEYWZlPQh1fpgjgR5d&#10;RaqpIclAioQS5vdwGudJAIIBv9ef9b2y0akDNDX06rE6uzacKPPpSbaxGQ3RXLQY6ego6lKOrrZZ&#10;6+Yx06x0yBjqWMM7FiQEVQdRP0tf3eJaSppGQenZOyNmALADgPPoSMLQ53OsmNrs+4q5pUpmenx9&#10;EUMnkWNFjRkQiMkAEArq/Nr+xCu5XqUVT20p+XRfa7RtsskbraaWLeZODxz1uO/y69rx7W6G+R2d&#10;iVkm/wBH/VfSdBMqMhap3BXQVmaSIL9DVpExdP6cfS3svR/H3BqN2KtSDxr0JOaCtnyfs9oISPqL&#10;uSTjgqvaM/IgivRA+98uNyfKX5I5ahDS0+3c9tLqHBgfogg682pQUNQsdx+0i5fNyuwXgMOf6ez0&#10;qoW3WudNT+f+XqK+X9D2m4X1Sry3ZFfkmBnPHpn3dX4fHrS1Wfx7ZXDQ1a/eUkTyJK8OllMsDRyR&#10;kTwoC0YdhGWtrutx7f3Z7iPb3NtTxMDPDo22Ga1G9obhmKCp7Rmv+Cnr0OfaPzq6n7N+P3Wnxz2N&#10;8Ndq7Aijg35u/Edz5vLbK3HvPHPiJqnb+06xkxGMjyf94JaqvdqiGvcU1TTRL4k9CkEFnd3EdpM9&#10;9uLzSk6QndpX9poPyHQu5w2fa+Y96sbzarl7SW3COyRoUUsFCkBqnUjcSpJNST0UTwCn2xT1CoWj&#10;fNwhg45ZlQAlhciwPJ55HsluF8QGmP51/wBnpy6cx3NqGqNK49aef+odO256x3yuSkJv5ZY2VRfS&#10;GMES8i9tPp/17n2vtoIjEjqDq9T1RLgrEyZ1VOft6QwqVjcOqqS17tI5Oj1fUGxYEfg2PswjFMCl&#10;fs6Z+NiTWnRouq6xZ0ljJYlVp4i2olVRWfxLGRc6Fa7XP9fYyslZUhzUaegruXgOsyKCGB+X869L&#10;/toheou0w1yf9HO8mJFzwm369iCoux4H0H19m8aaZkZegFvoL7VcRqh1dprUYoetT7vxZpdl9YSA&#10;mzNmtEbDSQTj8VraxP6ZAb/4EW+vsIbhR4Ganb4n+fHQxtTCl3HE7FmECZGfL16KpFCwlC2uVJBH&#10;B+qhQePowv8A7x7KFFSopx6OwRSQ18ut1z+UlUSYz+TnsqipoYyuY+afZ1VWFokYVUlJt2hp4/IH&#10;Qh1SOMC3P/FMg/u5WiHmjcXYVYRPnhx8v9Xp1Cv3y9H7v9u42YqFtYCKUxljj9vRmY8VU1M9S0UC&#10;xiRrsQCNTgabtqLA6QLW+gAsLe804kgtkVIgozXAH+TrBu7uppnkaWeSUBeLEk44ca8PLp9TFtQQ&#10;wExiWZ1IJDi9rcgAG9ufqfblfG1ivaP9Xn0lafwltqRnIzTI+35dQzj5Jo3EutSXNgGK6bkXA5F7&#10;D8392JP6YVAQB1qN9YkFWrq4Ef6j00T7drPNIEBkjI4lc6bX5sRe7f7Djj3pjVRpGa9OalLuZEII&#10;Xj1jTb8sYjbSwP8AavxxzxzYg/7378wRyynjTqyzyCOMItVBNP8AUR1ibA2jkYo5s4A1A3/qbgkH&#10;6fn3dFRSlHyB0xNcSNC5jiUUPWvn/Mo3jX7n+UWX2B9zDT4zq3bG3No48aVikTJ52jTc2fq6qUAy&#10;SM9RWQxoP91xpx9T7xM+8bvBF9sOyldMQjeYmlSWJ0j9gz8+st/u0bTGnLm98weEwmnuPDpUaSsY&#10;4j/bE5z0SPam9KjAYs4LEiood2ZLI5DH1+cadYo2wkoSCUU8rEMkfiVjJJqVAn5v7xh8V0DgEEk4&#10;IGf2f5+solH1HghVpCQPEHzHz4fb0dfrbK9O4DCU53BmNqTVdLE6VO4atqasxvke0pmkeYSRkoW4&#10;ZQ11HtbBc4jRidXng1H5dO7htyTd8TECmEBAH5dZMz2Z1tVUVbRZDf8ARUW2PKJocj1sccFqFRv3&#10;EqlpoY6impZ4vS4TSWLHg/T2pbcIULaIvExknBH7adF0OzkmN7mscgPwsNQP2VNB03xdq/CLL0tL&#10;g83tuid6IgUuYr4I3cgWAJnexSkuD+3JGQCeOfbce7mI6XRRGfl1a45dF1MbmO6ZXpSimgI9KV6A&#10;vsXpr49b/lq8j1buXE9fblBlno4KuvootnZqFQzyvLXyzRU9BPpHp9KoTxYH3S5l26+RQyBZP41x&#10;+0en+DpFFa7/ALTWVJjNYecTGrAf0W/yZ6q63rSUMdfX401NLV/aVktJI9OwmpqhoJfG00Eqkq8E&#10;hUspBsQfYemjWN2TVqHr5Ho5tfCnRLgRsGPDVWo+Xz+3oFdyYOjoZHeka8YJOm/7cguWsn0IK3/1&#10;vaKZFICr8Xz6UagWycnpy622nUZzIvk56esXCYyWGKsyEaARRV9SGakpPPIPEKmWON2C8tpUm359&#10;p0tJpQzlP0RxPkOl6ywIFQyL4p4A8T9n2dHa27TQ1EM0cSfv0hhMZI9UlPoKrZVN2MduSOfZlDHo&#10;/TwQOk94JiEeNyqCtfT7fs6FIbWbPY9Kameux1asDiFqUlfuqiTSYXaUvzC1vUP9uPahIQapIn+S&#10;nRd4lwjrNFcLqrQg8CPT7fs6tS+EWSzXxX+N2+vkj2Xt7J/3uzGYn2r8e6bO4KeCh3/Vhji8VnKX&#10;I1qwtm9rYDcLS1DvTCSDVSE6yePdtn29LzdpDKwk2+A1YqwNKCtDTgx4D59KOa+YLO12W32jap41&#10;3+5xKvBlHkR60HHz6LNXbqy+Wr8lnNw5Suz2485XT5jcGcrpjLXZXLVbGSurZpJCT4wx0xx8LHHY&#10;AexjPefVTmVqqoFEHkqjgKcPt6CdsqRRQ20lDGvE+pPE/mfXpBZLcbzVPiV5TAVZiqMbnTq0j9Nh&#10;cj/Xt7TkktWvDp+WW3SJ0jIqeoNVlZ6wY5nkWUtA9KBPLTSRRsANEYSRESIKONTliD7OrYtJENRo&#10;f8P7eg3cCPWwKjPpX/Iem+l1ulOEh0r5JKeeRSsiNJdlUaVdWMJt+ByB7fppIUDPn0hljjdgPFbV&#10;TyqOnnD0UVP42CLDKXqYXuJArsGvZbrJYgDkD+nPtt+1WehBH59ORLcahEshaMjgadXE/wArf4u7&#10;J+YPcm5eq93dmZTZWzeruqcpvjclLsuLH/x/MbmyskVPt01+VrIKlsdi6Z2Ms0ESmaeOMJqTVf2H&#10;IdzhG7WdvcWInZzUqzFQF86U8/tx1Is/L1xZ8hbjzRZ3kKTCcRRl11Lq06jUAitOHHHGh6fvmF1h&#10;1b8d/kNj/jH1Hv7cfcXY2yes8Zv3umt3FV47FzS5PeGUig2ngdp4Klp46fEYugxTK1XJUSySl6mI&#10;ta5HsY8yw7LY7XZ3Ys0srq5mPhIGLnwkFWd9R4t+ED0wegN7dtzDzrvu4WMYW5sIdMDuihF+oYAk&#10;VrTtTLehK9HB+Qf8qzu3469CVfyF7H3f8fcdt/GYjbE8W1ceNy5bdeXzO7Xoo8XsjCVE1HTUE+Ye&#10;orwGewhYI8g9Av7f5ek5f5g0bTt+9bn+9jG7VMKCBBGCS7NrLaSRQYrqIBp0V8yh+W76ZLnlZXsv&#10;qVjqkymV2ZtP9mBU0yfQAceFSgdW9M5HuTL53CdYbK332ZuLZ0NBU71w3Wu362vGARzppJ69oKYL&#10;FHMWIUo5En9D7Ldrm3W5f6eWeCLUaLJcOsYYfIsR/m6Ee88ubVDZ/vRo2/duRVdRGoDIxXh59MXT&#10;PdfYPTPyQ7H2h1TnMr8fe8+oZpEzmRnq6gZqI01bRvNtvsTbmUmnwWcoG+7Q1FFURSMFYAMhFwEu&#10;fOWLO/3ba9s51tFdmRZbWeAgSoGHa9vcRnVpPAUOlvQjoQ8obtcW3KlxLypdfUbM05Sa1nLGEyLg&#10;uikAxyL/ABxlSTg16XXZUO4+6eyd7drbx3htHKdhdg5iHP59NhbVxO1dtLWU+NpccjY7buOr69op&#10;ZxRiWrnlklnqpnZ3b6ACTbJ7XZLCDbojO0CE0eY93cakfCooPIAADyA6iqPkG02+43e42q3S0e8n&#10;M8kSVMfiMMlRwQNxIUAVz0CsfV27Ca2mP8CkdJqkmCpz2CWrhdqhJ6XyY37l6qNqhCx0PGpW1ufZ&#10;g/MG0qVQXpVz5UNP29LrbYd8KiZdvk7cagKCnyPHoHuzcPL1tGlbW02Ko55nqZKKqWoocdHSx00n&#10;mfJV1VTLDUxUNJSSMXfUCZGVRc29pNwutsmt5vEEcqFfhMYav2gg/wA+jvaty5i2+9jijubmChqH&#10;Sd6Cnr3U6DrbH85P5A/GB6PF9MfKjs+uxviP8W2duClpexOppElTxSUNLtnfZzSmkkjtdomgY/qF&#10;j7gXe+WeTJ5bl4trNjeSjvNszQ6v9Oi/psPUMp6l5Nxvt4tGtOZ7ay3CzkHGZAJiOP8AbRaGah/3&#10;4G6GXqD+df29lt3vn6LBbUyFZXSGr3Fg9nGo2qtVKx8k9dhNu1M1Vj6J3+rU8c3jBuFHuP7z2ztp&#10;2abY95aK7Awsoorf7YYB6yX9r/ejl7lLY05V522q6m5ciFIp0fxntx5K2qjMgrgDIp1cz8av5yFJ&#10;3Xnm2dT0e46HI46GJs1i89jzjzQSOpWMSTzkffTyMLIkIZfyTb2G75eZOU7iG33i0Koxorg1VvsP&#10;UuQ7JyHzztdxzDybzFBd2YP4Kh1PoyHKn1rTqzzL7K6P+c/UOf6T+Qmy6TeWxdx0sjNT1CinzG28&#10;i1xTZ/beTj0z47KUMrCRGjYEuo9yhyNzzu+wX0V5YSkBqBlOUdDxVlOCp8weIzx6x091vaHbeaNv&#10;V3kKXsR1RTIaSRuODBh6H8iMHGOtCT+b7/L07k/la9rY3b1JvjIb06H7fgyNT1d2BS2SuzeDoJ9N&#10;Ts7fSpGEXcuEjmU6/StTF+4F1BrTbvdttO+bLJzfyvGYShAurbiIWP8AokZ/3y2arxU+fWMuz3W8&#10;bfuNxydzZCp3SBNUc1AEuYgaa9PBZFNA4GKkMDRqLSJuSOky4w0WHp3qMvMvinipVaWSommk0U6a&#10;QP8AOKLXt9L+47L+OtSvefl/n6EpiMbsysFjI9OjZ9AdMpi8zQruPHNuLLVk9P5cHBVtTQPEQGON&#10;WpgjeWSoYkCRhaIXtc+11pYSIySuE0/tPTMl3GqmNJGLfxAY/n0eTc/Q3Y0JocvuaWlxeMlj/wBx&#10;W2qqSKpix1LI1oKeClWFKMMkdlJRNfHJ5PsSDb4WUUmFT6cOiB9xkMpGklhgnI/weXzHULbXxzps&#10;dl49xndm49r5Okm++o6naLVdJVU9RER9vMAtZT0yKjH9NjZfqPeztto4Kyx6x+z+Y6UwbpulvCph&#10;vyAD+KjrT0IIJpTy6sv6t3x2xLt2pfdFJiO3NuYrxRVWar8RQ4/eVOGBjpzXgKhrPMUsZTbjke1N&#10;jazwOYrC+dK8Ec1A9QCc06ZvX2W9RJb3bylw/wDokNQtfUpwU9BF292wcHNT4PI7d2+m3c5XH7Ws&#10;qopFyO2pKhS0VEkFMi09Y0jjQhkuoJ9XA9mFwbyJVuFlbRTuUCo/b9vRVbWO3XUht3VxIvws2dQ+&#10;zyJ6LXubrTrzclRjN5bXyz7F3jQGSWiy+3I4aamqKi5eZspTRiMVtI8iaJACUKXsDf2nka33K2EV&#10;2qt6MTRh+z06dgk3PY7gtYtqtm4xEVQ+v2N8+gV702rkN0bapKvPwzY5poqpaLL0xiqMHU5ajUsl&#10;TQTwvLC8M4UMI42vHrs9iPaaWCJ7aSFWDIO0kHP2np+a6EU8EyKyy11aGBqteIDYqPTom2wKvJbs&#10;gfFUzibKR1yYyohdyv3LySiCKQav90yH0m/BuPYHnniszcxyzadAJB8qfM9C+3tvr/ptMJeWSlF4&#10;5P4R1dj8Zv5UvzIyGDpK7F9GpVVuVeWrx2b3LvLam1MZQUNaVlQUzZGvmqR5UPql8WoDgW9hS13n&#10;luaR5p9+j9KKC3+D/P0a3m2bwieBDscpp5Uofsqejr0v8lz5rZaqFNkcr8etiwyFHmqcr2NXZ7wE&#10;rZmEO38LLLVPGbfRgDY+9X+4cqyMGjvZ3YfwxgV+WTjrVjtm+Oro2yMlfVgOk9ub/hOr3pllxFJB&#10;8nuhZDBFM2QqV2tvqkgFXVSmScUyNqlqY4rkLI+kt9be2X3jlOaEI8V6rDjTRn/N+XWxsXMYk/3A&#10;i0f6f/D1Cx//AAmx7G8YGZ+XHWySuWHgxGwNxVEfH5ElbVwNqI+hKgf6319ojfcqq3bbXh+ZZelT&#10;8v78+krbQr/tsfy6f6f/AITWZ3SBL8xNrxMy2Cp1nlJBa/IZRl/ooHJHB92/evKwBDbXcU9dY/zd&#10;Uj5d5mDYjt/96PTrF/wmqmjUmb5m4MWYkrD1PXSgpp41XzKng/0tce2jvPKnltN1w/34B/k6dPLv&#10;MbOdaW4b5k9P2D/4TQYWrqVXNfNuoip3IBTDdMMaggkn0vkc8YwygWvbn6+2/wCsHLAONgmP2y/5&#10;h0oXljmYVLT2qx/ax6HzbX/CaP460bU/95Plh3FuSnjIaaDFbG2nt4TWPqH3LS1kkRA/Kgk/4e7/&#10;ANY9jFHh5cQEfxSMw/ZXrUXK28rqFxdwaT/ROB9vS0yn/Cev4EbUhNVW72+R+4ynPjO8cJhVc/TU&#10;Xp8PNIL/AEsPp/X21JzUjL+jsNovp2mv+HP8unF5RuXakm76VFPhX/P0cT47/Fj4+fEyjraf47dc&#10;0PXWTzOIfb+e3pHkK/K9i7kxMrpJUUOZ3nWS/wAUNJVugMsNOYIntyLewRut/dbnMr3jLRfhUCir&#10;60A4Yx69D3arGHard4rR2ZXpqrTuI4fsPD06OPsKKBaqnhAIWNk8cCj9pEvc6VJtcnkn8n6+06sN&#10;UZ0/t6XVdkZj59HRxAC0sKxaVIUDhALX5HPNiPYktcCnAdEc2oOSuKdKCKashYN/EqsaQw0RzvEA&#10;BYkWQqTY+1hVOOmg6aLM+KD9nSX35nq6n2/UEZKvBdfGFNbOQ4Nwym8gBHPPtLPIPDOmvXljYyRK&#10;AOPoOiyRSIkgkkYMW5N7kMSfrY35H5P19kxA1hvxdH2kCqDh0M2Ezkadc1FNZh9ruWehhYqqr45q&#10;WOrCBv7IGqwHPHtZbTiMTDovuow8lsfPT0H1ZUIzkqQf6MhsCbf42NgR/sfaatamnE9KUV1Uevp1&#10;ESoA0qLNz6mP+ovzY3NiP9696p1Ux1YsTTp1jmjLKwYWGm4uQf8AEkEfQH8e9dMEEGh49S1LagwY&#10;Olwbj8ab3HH593Qlcn4etfb1kZQ5/Tezlh+QT+CB/Ue761qaHB/l14hfPh1Hkow45UAkEC6gE3+h&#10;/wBcf4e7gUFAT1WqgEDPUVqIECMp6W+tl5U8C5P+HunD4XqfmemwpDaqg/n1FlxMXqu4+osui30s&#10;blvpfj3YE1yv59PaiVwM9QKjDs3DKLW1Bl5W30B/BA93JFKkdVLCgBXh0xVu2UqE0kRq4vp0kBSG&#10;A1G/1P8AsPofdHMfAnrTE07e09B9uHr+apiYQRkoVI0fqNyLMG5/IHuwigemBnz6Tkup1E1ANft/&#10;Lz6EbaMFTQ7PwFDVKVnx1C+PJkPIgpJ5Epr8fQRMB7uqmOqq1RXHTV3IJ5FY/EQOnGDWMpSypJJE&#10;4kNmCgk3QhUN73Vvofzb6e3S/ZTTVvXpPEraz3gDpakmWOMzBbE+tVvywvbj8L/sfbfGhPT3y6g1&#10;MqJJGVjOlD6l40stxdbfm6n34HgVPSe7jEyPHpBBGcdEI3bV1m1Owa9sTL/D6/FZ2nzOHqlfS1HU&#10;LOmRx0w08gxyqPpybEfn3NGzTjcdktixqKFT+XDy6+a370llf+yP3r923/ZU8Nxdx30f4VIeniJ8&#10;9VCK/Po4fceMx/ZW1NvfKHaNMgotzw0WC7jxlGVJ2rv7GxR0T5WoiQA09FmFVAz2tdo3J9Z9irbX&#10;O52R26Rl+vhylcah+IfnxHUr/eR5HsvdLkzYPvC8jweJHNbKt9HGASrAULNQnuU1rwNK4x01fH/Y&#10;8XZva2z9pVkX3GIerkzOci1WjnwmHQVVVTzNfUY6yQxxG31De00RFsJ7hlpIgIFeIbhw+XUKfdc9&#10;v7b3H91tk2y+g8XaLUfUSqchlT8LY9c0+VOrCO5uqu8+1Kqp23Q5vaXWHS2JaOkx2HE8sD5ylplR&#10;Fq85FRfbxCkLKTFR+RYVVVLhm+l432GONZ9wvZpb1hVgBwPpqbrqP7ncle8HPMD8qcl7ha8uchqA&#10;viJiaVaUIUAjwlpxIqxzQivTF17tLpbovB75wm+O7tubgpN74SPDZzEUMlLdIIoqiELRUmKlr6rz&#10;NDUMi8ahxb6e0lzulh4tsdttHWWN9QLHVWnkQBQftz0Ue2Ptjyh7E8t80bVzR7j2slhuEZ+oEkiI&#10;1SO4rqavd6ZPQMZ/5Z7L6kwcm0vjf1vQYSlqHVP7w7kpqhqjJVAURR1UOBpmkymRqOPQ1VKPr+i3&#10;tSRu/MdyrSlnbyCigX1AGAPt6h7efvU+z3tBYycq+yXJr7puDORWNSsDv5Mz0MklT5Kv2HoPsH0l&#10;8ivkVk6fenaGfyOAwEYepbcW+2GOgxePY+WaTbm1ddPSUCaP0vIkSgWJY+zP6DadoGq9m8S5p/ZR&#10;nU32Owwv2DqP4uQPvLfecu7e+9yd6OycjM4cW4Bhj08f7OtZGAwGlLHz09CFX9x9QfHikqtr9A4e&#10;Lfe+Hi+0zfbGdQV+Op6gKUkFDP8AtSZZkkuVhpfFRKQNTPyPZRdX15uA8PT4NkOCDGPKvmx+3ofb&#10;v7kew/3Utrk5f5CsY965/CUaQFX0P6zTZEYr+BaueFFGeiTby33uDdmVq9w7pzuS3Bna92FRk8lN&#10;5J4oxfx0lFClocfRRjhIYVVF/oTz7TJGqNqUDA4f6uHXO33U94+ePdTc23Xm/d3kTUdEAJWCEeiI&#10;DStOLtVz9nQVVmQknt9SCxDMSQCeQDzaxH9T7UpHVsipPUI3M7SnsrQn+fSq2Vtnc2+MnDgtoYDL&#10;bpyssgUU+JpHqUg/GqrrGC0tHCPy8jgAezS32m5kT6makNoPxOdI/IHJ/Z0OuSfb7nXny+t9u5W2&#10;W4u7hm01VCUX7XpT9nRsoup+rvj9BTbn+QmXot3b2VFqsB0btKqhrJJZ7B6eXdVapKpRxyWLtL46&#10;cfgTfp9tPu1paVttmjMt5SjSkcPXSDhfnWp+XWfHKf3dPbf2F2qH3G9/t9ge9jGqKxUhtbcQFjB1&#10;StXFAKDzKcegy7C7T7N7ljk33nMRV02wNqVlLhcRjcBTPHsjZTVaqlPjqeQhI5s5U0ihDVypwSqD&#10;xoVX2zZ7XPI6zu6vdNU5PcfWg4/meo+9zPd/3G9+LL6/ZuWbqw9kNuuYo3jhHbp1ABpimGotToAK&#10;qa11Gp6G7M7ni+NW/wDCZDZS1G6upOy9kbe3PXbHz9VFWx5rE1kP2mTRzUI0Meeo6uNnhkZSpVvE&#10;90+jcxMsaTxJ4d3GSCRUYHAfbT+dfLqbdy5h2b7sW9cpPskb3ns7zBbRtPA/6jRyaQWmThUAHuXz&#10;HDNOp/cPZ/VPXtZkvkxtfdMPY3Y/ZOGiwXT23czHTGn6hoMXR/Z53I5HDL/wAGAmk0wxyqrS1LEK&#10;XDM/v0W5fVQJtNlAUu2asrCpZ89oPp5/I9St7hc7e2nJlk/vxuG/xbtC1ksGzWgdWWORl4xxA9rH&#10;ALEVRVJ7SAvRROqNp4bpDajfLPuLHnK5avra1+hOu8gqQ1++N7Vbyzyb6zdFpVocFjJ52qVOkKqn&#10;X9TGGNb64G22/wC7LecPukopI4NdKgfCD8vP9lRjrGD2c5D2vlmDmP71XvVBFb2zySXNlbaQuuVy&#10;dDLEeJY0WJSKlu41GqhMclvDcO691Z3eG6clNmtz7oy1Tmc7lZmbyVddVPqKRLyIaSjiCw08QssU&#10;SBQB7DoaNUEaigBr9p9fn1g97re5u/e6/PW586b3K5EzEQxE9sEAJ0RL/hc8SxJ6EbNzJuHrLcVJ&#10;4g9Ri4Ic9SgkupqcRIssjhVIIIpXl+nPtWG7qmlCKdB2B4bywkhKUZCGFc8PX+f8ui9QVtLFgc7m&#10;BM7CgwGbrHLkmIpHjalraQbrdTcH8e0bsojlUpQDz6pAlxLf2kcRXSXXTw1cfy9eqw9oT/cy43xs&#10;XSZo/wBx/Q6q/rAcL6Q4Qj68k+yKNqOrKCagU6nne4vBt3DqFYLQkcB5efRy6DIUuCxnlka0pCN9&#10;OR6fof8AUkjn2uRniyoOrj1C1zaXF9erCorEfM0A4/z62av5P/aT76+JVbgo51lzXWu89z4cR69d&#10;6GtlTK45QhOvSEkZPpb6W933GjTpKB2SKpzk1pn9p6+in7rG7LvPsZ7ftJ/a29t9O+KUMRKj9q06&#10;ttpmaWJZWtpnRJVU/VfJGrMrX44Y+yx6A0AyOp+bDEAcD1QD/NC69pMb27s/e5pIJP70bSy20Wka&#10;IuFymJnbLUUsvGjy/azSBCTewI9mXK8zWu9XNsrHRPEDj1Q1P2YPUubur797NxSCrPtO5hyK8I7h&#10;NOB6Blz6VHVcE1AUxuGjpGv9tsnKzU7xnUBkhWKk0SWPLReTn+hI9yJGQXcMadw4/wCH8+oJUSjU&#10;Bmp/ydd0sVVQy09JI9PT0UQpWE4jDVkVQ+iR2ICByFlP6RcafZgAdLOhqprgcOkkkULV1pWQHz6r&#10;M+dHXNFvbeFPh13Hh0hzuLy9LX7fy9P5RumhlFHWP9nA1VTOtbjKqFZA0WqeNiCFIuPZUJLLWPqY&#10;2DA4PkPt6UAXbxMiISlKceH8uiNdx9cbSxdB1rQ9TbfioqbassWM7DmxmPnjyMuIylHFSpPumSOE&#10;SxxHcWkRT1OlNbBdQJAJffbgjSkSTJ4ZwnAA/Z8/s6btoobCACWal3IcEtx/z/y6Ko27cPLuncdE&#10;8Y+z2xVjH5BapDDBVTwuqVFM0vplEBBClgRfn6e00BZFL6CQfzr+XSowLK5RzV2HkRX8vTqyb4f4&#10;fGdZZ7tHLUtNS4QZCnxWNxdBi66Spx1NRU71WVqo8bV+QiWmeqmur3JKgAcexE10E2WoxU6jUUPR&#10;Bu4NpruB/YwxMasRjSCT9nDPQS78p8knY+2ezhmshBUbtirevd2ZaoqZZqiGZ5Z63Z1f5JGIKUtR&#10;KVI4QrEFtyfYK2i6F691ZyABGqfX/VTj1ir7Te8G4e4HNvNvJfNrR3VhJrMC6VCrGCVZKfi7eBpX&#10;06uC+Kcp3t0btbd9dDFR7lqMjntv79xKjnD7u2fkZMPkaIAgaqWrdFrIW/45TqPx7eFqlpJLB5r5&#10;+Zr1yG+9TyO/Inu9v+wRLp2rxTLAACKRyUZcnic/5+ja4XGSU9RAyujNJb0gnSGa31FgAo/oPbyq&#10;GAQfESP59Y926urhdVUJ/YfkP8PVz/x/rcH1b8UM/v7dM8GO23TYbsTeGfrq10hp2olxtViKGFne&#10;ySVGSmRYIYxdpGcAAn2Ir63uL2/27abJTJfOYIolUVYu0gOAM4oD8sdfQL9ynliTZPZ3lhTFSS41&#10;TOTgAHJZj5YH8q9avWxd7bi653Psnf8AtSqbG7s2NuDFbs2/PIWCR1tBWGqOPq9N3+yyNBLJR1C8&#10;gxSsLED32en5PtuYOQDyZv4D29xti281eIfwguoD+JHGoHjUdQzunNCbV7m7pzHtE+uOPcpHUrwd&#10;NRDUPmGFaVx59WD/ACe/mcdh95YLcPX3XWzMZ1N1ruzEvh92xZJqHdO89zUVfChy2K+/aE4rA4eS&#10;YsifbI1QYgDqRuBjT7cfc623l3crXeOeeZG3O7tJw9vFbhoogUNY3kJOtmFASBitc06n7mT7yWxR&#10;7Q9pyZy9LLulwhV5bvEUWodypEhJlb0LELgEg9VdVNQAo0HSI1Ea2N7RqLBLm/A/1+fr7zX0FF0n&#10;gft6xM1O8jXEoq7MTUADiamg8vs6SGQkJ1nVcWI5FyT9bc/k297FFCgpTpyimpB/z9Bpm5dMc1id&#10;OlmYsBaNUFyWY2VAoH1Pt1W1EAA/l59H8RJt10kAgef+z1//0Kbtt9eQyY/HpT1krwSQrUQOsbFx&#10;HUIs8flvqEeluLH8W/HuSY1ATxFfiOgHdHwnaPQBQ/6uFOlbhtgzUSbSyFPJWMPHmIKiS0sZLmpi&#10;qomuQjMyh2RbWtz7oGPcKYpx/wA3SVpBrI0gPSvRP/mzsmtxm5dkbkhpZ1gyWCyOIlcBnA/hlZHW&#10;UkbuV9Uiw1jkkjn2XTamodVQP29LdllSK8vIhHQFQR9vRIVglZJHMTLovGAb6ip9RZwLfQHg/X2m&#10;1KCVrU9CK4kVo0Rh3HienTb0g+2qaGPR5KWocszXZTFOL3ZbEgrci455HstvFyrVNOjezkJgSorT&#10;FOHUuqVl1ApIJXs44/bCEcLeylWRBwfpf2ir8ulfgQtVmA+zoRuqqR0q6zJgeqOAUsKEWOqXVI5V&#10;Wtf9tfUT/Xj2/GCtXb06YvnMdqdC46WnVFTWZ/uHZG06eNvFl94YqlqqhdfkmpY8is9RGlh9FSM6&#10;ubH/AFvaxGQuhqRXHSnaGE2ZFUhUJIH+HreK+H1AuP8Ai1jKyWJF/wBJHyZqco3Om+H2LiVjT0r/&#10;ALrh1X/r9ferAB7m5ZhpfAP+fp/3El+ltuX7NlqkNkX4jBerDHrnh+fVLvX1e+5q3sHedUwqJd8d&#10;jdlbtMkv7jlc7vzIR451bm7LQ4peQfoOfYidAt0ojzoAr/xXQH2uMxctbcGBDyan/NiSM/s64drR&#10;Vke1/vaGinrnp6qJ6mKkhaomWmIZZJTDGrSOsWvmwJt7U39s9zaNHCe6vD5dN7bcpZ7lBNMKIagk&#10;8Pz+XQAYLJUVRUMXoq6lEqrJPNTbayaNJpFg05ioFad0HChj7CL7Xe0oLeRj9h6ky33ja5FUPdwo&#10;pNK1FB1a7038UtgdqdS9W11F2NPltwb13K82V2zhYYMdU7W2/BUPSVMtfXZSPxQZqlVGkdDGVjX6&#10;/W3ssmvYLKGQ3dqVcGmk1qT6AD+R8+ll5sF/d77aWcEitZiLWZlYMgqKrWnl/Fn5dHL31/Jio95b&#10;P3Vvb4n/ACHTteDBzzQf3c3tjP4ZkHrKeBJJcW2ajoqGKSXVcJKqeKTgrx7PrO62+5WGKW3e3lZR&#10;Q50mvyP+H+fQK5nXmflKBLq+2yKWyYFgUcFmQGhYAMwwadtdVM06oc3XtTN7N3Bmds7mxlThdwbf&#10;r6nE5nE1aaJ6HJ0UniqadjxrCv8A2vowsRwfakwlHaPWCfXy6b2/ebTdrCO/smJhbyPEHzB9COh6&#10;6aLCKrbUvKwqX4Ajj8klk9QI13/P5H9B7FVmo0xBgSafb+z5dEt+Cda+Fgt6cehR7eI/0QdqEekN&#10;1tvOzfqNxt+vGv8A2kAfU3+n09m8LkOVp+E9AfmQU22RlTuLKM44Hz61TO/yq7M6wjZ20kZlwQLB&#10;HNDjdaK5vqk0qrN/r29g6+fVEWYfi/b0MdvQwX5EkYP6C/ZwHRTEu0gCh2L6rOCysTYHUT/ha/P1&#10;9lq6S66uFej+TwXDsf4fy63kv5O3Xm9t/fykupcdszb9TuCqpflR3PmK+lp6iipDS0cdNRUPmY19&#10;RTRFTO4C2JPJ9zp7F8wbPsO8bvfb1frDCyMoqDx8qAVz1E/3tdh3bmJuRLbaNveZ0sICwAHkDXPA&#10;dWER/G/vBAzDr6dAwBHkz+31DH/ADInnV9fwPeS590+QgRTfKsP6D/5usPB7b84lmQbE658iP8Ne&#10;nGD4vd41Jjkk2ljI2Ufofd23EK3HCMDWcc/6/vR93ORVDD96uR/zTbpz/Wz5vqKbVpb5np0h+Kfd&#10;LI3kwO2oG18CXe2CubkEaQkjWsBz7Zb3f5GWhF9MRTyibpxPaznYUKbbHUnNX4dT4viX27IS0sWx&#10;qYFdIEm9qEuOSbnx0zk2/wCRe0ze83JKigluD/zbP+fpU3tJzrO7MbOMCgz4gp1OHxB7PcR+TJde&#10;QstuDuwygG3I9GPa9jxf2nPvXycC1EuiP9IP+gunf9Z7nCRY1KReKD/vyo6nQ/C7sOpJR92dX0w9&#10;c9RLPnsh4aOnijaapnnn/h6QpDTwxs7sSFRFJJHts++PKy0KbfesQMUVc/IZPSa89muaoLW5lnub&#10;aOMAsSScDzzj/B1olfzCuw8T2n8w+8tydV1dBnNkVG6k25tjduHFVT4zfFJs3HU+26vdmNkrxHM1&#10;HmspQTmFitpII0dfSw948+9/M1tzRzDtU9tbmMw2gRwxGoOW1aTTGOGPLrJ77v2w3XK/JEUO4zE3&#10;U9w83hkYRGPaVr5MtGPAgsQRUdFn2xuLcO3N1bd3NHHEMtg5I1ipMxj/AOK4usgHoqKKtpgreenq&#10;QxUjTYg+4Tk1sqrqdSvmvHjXqebA2y3M7vEskMgOtCSta4FKcKevVg1V1H1D3RhKDee3c3tzp/fd&#10;XAlRktr4+toqba65BCwEkmLz09NalqXGo+B/TexW3sR211b7hAI72BvqV4SpUMR86Ch/PoP39hu+&#10;0yvJtRE+0ua+FIdWn5BgdQ+R6Jp3X07U4KZTU7j6sw+Xp4JCJNmZ+lkXLPD6TVZLHYyasgp5Jj+S&#10;VBY8e091YoQV8eRx5NpIp8j01ZS7itCttMkLnMcj6h9qMc06JbVw5OKdhlWENKsgSetVzJCiMSFO&#10;kG6yuOQD/gT7Dkkcyfi1AHoVwvBWojIanr5+nTg+7Kmgp3osPU/7j/HoaKQJUhyfT5mZ9aF2/qBw&#10;fbBqj6lYivzx1eZo5EKOoqOGekTBV/fV3lqHUwxMtRUMRoV4o21eGyqVUykWufpf3vWr1Br16MNG&#10;gUR1FMZ6TeUafcGVioMPRS19Zkq6Kjx+NoI3mnqKqsq46Whx9NGBqeaapmSJBYliw90kdFLNIaIB&#10;+39uPkD1q2sZri4iijjJlZqAV4k4pnh9pIHr1eb86P5dGd/lxdU/BvrHeX3lX2j3P15v/u3viRPt&#10;pdu7d7JrK/BUG3+rcRNAGFRU9f7OmtXTySyeeumlaPRGFHuRGsz/AFB+tjtBGwulUsCSXBAyeAoK&#10;kKPQVrnqPbXeob7n/ftiN2niWVvH4Q4ai7SCQr+JgpQCpAPdQjgSRymttPKYaoq4ohRyQQT5SCJN&#10;EkNLVtqjkZeQXKEOR9bED2BqlIwweh6G8BimbwnDMxGKmor5+eOjabLhptxT0GFxstG1Xla3FUVB&#10;Mqh/D/GslTYqmdmSwBH3YIF7grz9D7R71vY2vY923IP3Q2sjDh5KaV+w06O9k2+K+3nbILiL9FZa&#10;uACAVXP+AdbVn8534BZnI/Dj4ud19GY7ISYH4V9Z4zYXbPWtJWTVTx9YjFQKvYeFxxVnqshtvMzT&#10;VldpOuSlqJG/3WT7i32K51hvdpu9svJQNxlaspJ+Ikkq4zhSTQgcG+0dY4+4u5jl73HHOMqtJy/L&#10;qtZiAT9M0kn6M+kcIWJ8KQgfpvoJIVmI1S5qukmDmKpEmuNXSZHvBJE6h1lRhZrSLax+hDe8il7Q&#10;AepBhMgUMlCrZBB4j1HyPEevSXkqUYmojBcRzASkBgCliAsrggKpI/HI9rLaNZHapwB0zemPRV+P&#10;8z1waJ5jLEsiJ4pYqhI1WVm0uA2mC6PyL/Vv6+zZezgOg4XkkzEmKkGpHSvOClWlkmMjJCksU9rx&#10;iW8xUFVEgR5Ls1uOB+R7eAA+Z9etm4EWhTGQ/wAs9LzEbHr4cXUVsfiIpZGmqJHkeL7ePRq8hcF0&#10;SFOPoOT7UxWouIyADq9PLp6e+MBVtNUp8uPSS6E+bfyY+DvYG7d8fGirwcO6+yfusNuLI5/Awbhp&#10;58Vi5E8VGtFWKYhFax131H6fT3HO77Q827rdRStHJBRRQ0+Zr1Jm2802FtypLyxu+3ifb528XzWj&#10;kUqCOOPL/B02Zjt7sLId/Yv5w9jb03Vnt97/AN009f3Zt7DQx0029JaPJUeQptu0tJTxinx23Eag&#10;iQUqjRGqC3Hu29/XcyWsdpk7harSInyXzGfX/V59P+3W7bR7bb0BYQx/1cuzI1GAZg7g9+o1NVLV&#10;qTXA9OrIP5kv87L5AfPmi6F2J1rjqrorZ/UGYPZG7MDN5Icz2DmqWOLE4nHs00MtHHiMXiRPFGqq&#10;f3akv9UWx1tM0mz7Hum3Opt91vYhEZSOCVqwX01HiRQnoPblY7c3N1tzFLONy2eFzoQfhlfjIwwW&#10;IWgFfhyQA1CLYfj1/NB+KHx2/lz4/tfZnZmzevPnDs7++e7YdmUsI3DDu7KbwzL0VB11vSDGyRVe&#10;4MNDTtHMpkA+xan8iMvIJXyhfRbpdz7ZzcrSbLTQXPa6aSSskTEcTwK1yM8R1IHukm58vCyuPbOz&#10;S62yeCJXtpMJISoLsPKKRGqyuKHiDUHFO38mTYuP+Z385PMt3XWY+swe/MF2f2nu2qztQ2Uot+bk&#10;YQZP+IU0mX8EdXJl85W+aKCRCI6dQgX0+9c0c7Sy807VfxqGgijMMA4USIARpTIFRk0yel/txypY&#10;W3tpz3dLbs0to8VIviZJJ5P1HNMlUqe4fMn16Op/Oj7F6e+P/wAg9o/Ef4q0G05d90eQx8Pau8Ot&#10;8RQ0k+G3hvOpFBg9hT5DEAQ0a7bxEoyOYbWrQz1EMDhW1ASfzHzGl5yLHu+4R+HdXM2iGGRgXEUd&#10;C81KCgZqogOSKGtCOoV2a3e95xnsYEaKxgj7nUsEeUiukk8dI4kVGrGeqpcV8aMh098istV7q7YN&#10;VRxZDE5Lc1XhYZzm6ivoohkKnEivFTLEs80g0s8bE2ezEC/uKtwtra6htLq1kfWy1OaBehls293s&#10;aXsU8TFI5CFNSa/atM9KPee8Kfuzd+f7R3nKMd0PsWUHI0sKLU/31yeJnZcD19ttHcJkqOGtRXrq&#10;gAxT1RNyUT3qa5ENvHAHIZR3MDwHn0XRxi2NxuN6up5WISMjBP8AER5D06p67jytT2B2Xu3eUe36&#10;PadNuPNSVVFtnFxJFj8JQKqwUdFBDCqxhooogXKizSEkcW9x7ve4JfXJmiA0qKV8zTz+Z6Mtj029&#10;olsJCzFickmlc0BPkPIenTLRYrLbOpE3pRSPQy4iall1kyIkztMqpTyaSrlZXYAj+nHsrt7oNIIW&#10;qa+Y8ujGPcHhvIoiQykkUrg+vViXUXfmX3lX7f3BSVNBs/szBrAMFmqCNo8bklDxqcfmKd5Q1XDL&#10;GgQsSWUfpIPs23S3s+YNlfZN4q1sAdDfiVqdpH59SX7dczT+33NdtuuxKP3dcOourdj+k6EgMRwo&#10;wGVIzXrex/l8ZCv3P1Ftbc2bqKU5vK4mnqKh5KSWL7yWNFSojx5iWWIwicME5P8Aib+4r5ZtpbVr&#10;m3d2IjYrVs1oacfPrKj3KewF6W2yP/EpEEgAPwhgDSh+3pz/AJjPwq2j8+vjJ2h0Luako6fNVWLG&#10;a6x3VVweao2R2JiUknwuRjqSomjo6qW9NWJGw8kMhBPub+SuYm2HckE4L7ZOPDmjpVXjbjjzI4r1&#10;h37lcpTbvZJu+2ELvtnIJIW8zTDJjOh1qredDUZA6+dNh/ihS9Fb6y+1+113NjuxdtblyW0sxjq7&#10;ESYrF0eToqlqOQ0FZOsgrKKvQCWGclNcLhgD7FO97Bb7Tes9ugfbZBrhetQUbI4+a10kdR3tO/Nv&#10;9islnpW+HZJCf7SORcMpGK/xCgoRSnR0NvdW7o2vMtXgsdLQWjRjFVUsUolRhqhkeUp5H8Ya4FwD&#10;/T3eGw8RUYLq1cKdJJr4I0scsdSPOtP5dKP+7NXUUzLu2asycrQu/qrq+gmo5m1WOOkWRVUQSENa&#10;xRgOfa0xiMaWWgGOHTUVxNI6vA5DjgKV/I/LoftmVNDn4HXKNgBu7b0eOo4KZI/saLe2LhpleOtx&#10;+Pe6LkIYoylYtj5JAXU8j3WOSKDTby6tByjU4f0T6j/B0/PZKVS9hY+E50yxg1KH+Jf6J40PSgkz&#10;kWI35ncBgtwR7dfKw4yXbUdPDOkeRgqqRZqmmqKmzUiGhrtUa6jxa5N7+1Fw0SC2nkQ6WJBb0I8/&#10;XpPY+PJFdW6RAmM5BPFfwmnr04b62fjewNkzT5unxVXnaSklbM02PgqESGWEk08001QAsldGg1yG&#10;OysT7X2E6Ta7ORyytkV8/wDY6Kt3ga2NtuFmSkYFWFT8XqB5fZ1UT2gdybVrq+jjysjYaemNFjai&#10;ObmnUoyfay6QxjYk8n+0vsO7tbpBMzQkhPT06O7a7lvIUeZQJqA4OCPLHl8+iw4DfW6hhKnY9Rn6&#10;99vUtbkMljcHUVRfE0GYqEIqa+niOvwyVUcdmCkKxtxfn2GUkaK5kcE0YdHt4Fube2d0BdBQVyae&#10;lfT0676SwdZj8pNuOaQ0sTySokZAU1Rgqoql2XVcrErKBc8i9h7IN8jM8F2a0rGR/LoUcs3H0267&#10;SVWrLLGf2MPy6+gh8X91Pket9k1ryK5q9qbfqlNmIAnxtOWVdX55P4940bG5tzLF+EOR8+PWQ3NA&#10;BvpGIAav7fs6O7jpxUIrj1FlUm1gCPpf/XB+vsbxPqQCmegY6Bakk06dDGbWdm5/oT9AB9fyLe3x&#10;Q0r0wwAqaV6jG5ZtA024uSWLED8HkjV/sPdetoPnmnXSI7mysSQpJGq1uRYX/wCI96Nan0p1caSo&#10;FSG6kMgRL3OoAWJNwSfrb8ce08oHaFxQfb1sKdSnJ+3rlj61UlblvIp1D9RK/wC1c8E+2gW1UI7e&#10;lbCooeHSopMrPFqupdSPox5uTe6n6C59288Y6aeNDSpx0jOwMk1XTUVPFGIhVVAjMmrWQqLrf/XW&#10;4/A492eRtB0nPqOmEiXxaBz9lOgjmoZlka7ebSxJKcKOQBz+pifr7L5kDhZDXV0qXDUKkHoT+vqW&#10;Ra+AtHZQ4/V9fSBf+hsT+fd4lOuNmGOrMVCMST0cPH+daeNlC6QgBIAsPr6f9hf8+xJAhoGQinRF&#10;M1XIoc9TpZWiUsy2KqW5tckg/S/0uPp7sQNBZjw4Z60qLgHj0GG/D5cVACWbzVYW176QlmNo/wAg&#10;/k+0bkaGpWvT8IbxwhHaPl0lcjhqKSCOaKNI5vApaYXC/pB9IXj8W9p1FY0DNnpQdQkcgmnp1Mwt&#10;OqbKytpJJQ+56RTExHjikWgJMuixsZVsNX5C+6wJQyHq9yG1wUIA/nw9emSro1EbOkbGwe2n/VD/&#10;AFSk8oPewtcHhX06ZZ2BAL1Fek+VlU8qEsL3+n1B5Fub+9MmnI4dOazTDV67RnQ39RDXsLkG/wDj&#10;9br/AIe6hiOB60TWtRnp0pKuRQqCMhrl2JNyQOSOeAT/AF91pU1J60yrUnXjp6So/TcEGwbj6jV9&#10;Abfm/wDtvfq8a5PVMV4jrOJwRyPUeACbMP8AWH9L/wC39uqcAGQauq6QfPrgZo+fUATzbk/6/Ava&#10;xHupqACxBz5dbC4JxT8uuPmjb6MNNwAbcEkf4/T62/2Puyg1qFNOvAUx1GqPFNGw8qDSPw4Ui3AH&#10;9B7sWQGhBP5deqVYVqB9nTU0kNOVL1CzN/ZGpdIOn6KwuCF9+DDIQU6qzk9oXt6TVfuBacusa+WU&#10;6r6GAAJP1I/Iv7tR8Gg68fD4leHThgMgKvENM4GunqpopGF2BLaZEARhcjn/AGJ9uZrTy6SXVNcb&#10;4AI64Qy6K+GR29PmVwpW4Jvax+oKi/vZ4GnSWP8AtKDz6WcpdlBV2sTx9QPpcXXgkX/3j3Xp4ggk&#10;Hy6a6l2QE/2bckkaST9bHj36leA60fxA8eiRd/YyWj3Tj8n42iGUxiuWPoUz0dQ0NgSLM3iIP+x9&#10;ybydO/0FzAT2qwP7euFP96NyhFac68mc2pAQtzbyQu2ANSHUoJ4igOK46E/42d1r1VlK6ny+LXcP&#10;W+9aVcR2JtKdPuY6/GMrQLlqSCQ6JMtjI3bTwpmjLJcHSQKnFwjx3lsx+rU+XmB5fI/8Vw6xv+65&#10;7+2/thuMvJPN6eN7b7qaTKwLrbu+PGUVP6ZJ7wB/T6Nljtur8d+1euO3Nm5I7m6M3PlIqbDbsoLT&#10;wY7A7jb7Oq29uCQ2amnoBIDFI+nUYdLgSKy+z5/A5gsnvbYgX6L3pwLU4kD+IefWW+1cgyew/vHs&#10;XuFykVufa7em8NnjoUhE9ChLDhGSQPRQfQg9DB2d8Uu0N59ibuzrdg0FB17k8guUw0+48/lKoUlF&#10;XQxzz0cNB9xHQRUlNOzCElgNFvdBcctSWttPe6vrQKMqKKGnA6j5n5dSR7oexXvHz5zpez7N7l3e&#10;38jSKrJCJmQCoyVVCKgjNWrk4x0jB0B8cNlD/f8A/wAg6KoqIbGfHbZqKCKRnUj9lTjo8nWPzcWu&#10;Dz7ZO97RFUWWy6/m5LfyXH8+gH/wJ3tDy5E937k+6aSSrlhLcKpwanLvqOfTrBN3Z8bunYWm6a61&#10;m3tug6mXdW8VmhgpnUBUkSpyKz5SUAD9FPFBx/a9ty7vu10ogjpb25/Cg0j+RqfzPSW592/ul+xs&#10;En9SNqj3vmIcDGoc1AxqmkGhRXzFT8ug0p/m72Dk48rjeztr7L3/ALRycjSVe36ilOBioKYtxTUN&#10;bE06TxRpwPuVdmP1PtNDBf286S7dcH6n0K6q/sz+3oBbV9/8brc3u389+28b8tyMdItZ2EsacKOH&#10;ormnkpTPCvTXJuv4Sbziaas232h1XVPpBXblQ+bwschuG8P201bGseq9h4UFvwPZx+/d9iIj3XYI&#10;pscdI1H9un/L1W6n+4x7iE3Um+XGw7lKe4TpNCQTkmoDIc+ZY9Q/7ifCibVWP3X2vKgA/wAlg29U&#10;CoP+qQscHbUx/N/dDzLbqdP9Tl1fOv8A0F0nX2P+5dIWuZPe6Lwqf7/r/kr/ACPUaTJ/B/ZpNVi9&#10;k9p9p5CMB0TdORbBYgunKGdp56SMxs31Bif/AFvbsfMm9SlYtt2WC3rwOkah9nxE9MG3+4ZyDWZd&#10;3uN/vF+FIkmnBIzwZUQZ89VemLcnyt7Or8M2E6y2zheldhyEUIk2Jh2jrat2DBaao3fNSpBDVyxf&#10;imCStYkMefbF5te93SfU7zcSMa1010in2V1U/YOivmr73fMG0bHNa+yntNHsPLg7Pr5odTrUUUKi&#10;qI1J4jxGkofLp262+LmY7f6ozPY+K3rC296vLZeg29tXIWmk3NXYFFqK+my2fqpGrf4lkKfVJT6b&#10;qtgWuCSrlsdothFayWrKhHc4NApOK6fP5kn59JuTPu3cxfeB9v7v3P5o9w7m850vDL9NHKdakxnK&#10;MThAx+FYgAPSvFo+OXbFNsHMbk647JpjL1fvo1O1uxNvZSExy7Vy4/3HjNtTSKZKWqoJQI6oAAmN&#10;VlHKA+2763m2y5injc607kYcGX1/yEdIvux+50/tlzNzB7He6VosPL+4TNC6yAAQzntBNeMcmCrV&#10;yc1oSOjPfITL9J4d16i31svdNANl7Bxf+h7sXbzwV9bnKOXH6qeleQt4JMTUZFQkjvrjFmJ0MQT7&#10;95bhGJryKCOeC4bvjx2n1oaeeAQfLrKn35n9i9t2az9vvc+3urSzt7Inb7tI2YMdJKrGy1o1SuGH&#10;wmueiX9X9XbTOLyPe/dcfi6o2bVJBR4aEeOv7Y3rFc0G0sQrASVeMiq0H3Di6HSQfSrlVslwm0Q6&#10;0i/3ayjtAFfDU/8AP3p8vz6w1+797HbPusm4+6vuTO0PtVs8kkkInJUXJU1FFJppoAWpxYgCpIBK&#10;t3n25u7uPeldvHeEtPBJDEMVt3b2P1R4HZm2oG/yDbuCpuI44YI0BnlCh6ia7NxpAD764gHrqmf4&#10;m/1f6q9Qt94f363f3q5oWCB/pOQbB9NlZr2rRMCaQDBcjCilI17Rmp6ASnqWMpkDhAHNgWCm4+hF&#10;/oPz/j7T62Jz1j0UZyRGBpr0Mux8wiypBWKXp6lZKSRFtpMNVE1PKzi5DqqyXP8AgPalSdCAUJ6N&#10;tquGgkCyrwqMcDXH506LRupf7sbM7Zoa9vt5cVtTeVDHKWsZnipaiCkMZUWBnikUr9b+0t3UCYMc&#10;06P+X4xNu+2wMlJPqFwQMjUP8I+fVcHVf7z0nlk0JHHTyPruPXBCmptJ5Be1v9h7JoBSgPEDqbOd&#10;C4Ro44qqWP7K4/Z8uhj3tvqKjxzp5FijEbEsGvqCgsv5UXI/qbW92nmqQGJI4YNOiHlXldr2+tpI&#10;0DgsAME1JPp1YP8A8J3PnHi6/wCUvffx1yVZJBjuxsTjcv1zk5XAx2S3jteCWnz2HjIusdQKQROP&#10;xKCdNyvtexln2y1m8GhjqrfIE9pPz67h/dX2z+r3IH9Xb26UXqyGdYicrG/xFV4/M+mOt0GgM7B5&#10;JhoiYxywL9DCSmmopXXi3hnQ2/Fj7RuQUWg7yKH/ACHrJeQgEKozTPz9D1WL/NB2fLmOlqrdNHDN&#10;NW7FyWN3en28XllNFRTGmyyFeCEagqWLf4L7TG6bb9x2u+zpRwGpjtPaf8PU8e0NoOYdu5o5Pcrr&#10;3Cyljj1f7+QeJFT0YsukH59UTYaqhrIaKkR9ejKVNFPUIw8IoNw0QWkiSxIjIrgLNwPpz7lvQWZ3&#10;GU0/aajh1jddW72skiToVdCVIOCCpoQT9vSzkpTk6RKqoUS5Ck10dcqpplfKUarjljWONRZ5VQG/&#10;Asfa22fRqhDYfh/lz0XTM+DGAEPz4dUtfNfZuIyfauztr934/N5Xryu3FBvPaO5MBVLQZDF1dHQS&#10;4vc235KqF4a6KSGlmin/AG2BJjBW4B9pZLbQzzRUaUYKnIPofT/N0/ruJ4nktrkQOlBqoe4f6vPo&#10;p/RvZnbvXtD2317QZ6bB4PsDbk3X/ZH8Zx+P3LN2NtGi3BJW7dix2ezUNVmNu4+qoKaCoMlLKjtK&#10;oF+B7CW6csbbvFzZ3N6r6oTVQjFKHHELg06WfUwwP4ksEdzPSgdwe31IHCp+zpGdm9Y1WdoqLFbP&#10;x+LavrsxQ5He0TzJDWpj6+J2oKqdEBnZKr7ciJjbXyRe3sQRwwSOiSPoCcD5Y6LJhJCj3RjJLtRd&#10;IqQPXNKdDttrMy4iGHFxNHSLFiZIJ0UBI1WnpJIpFAJDqEEdgePetycmxmDOClOPQX5l8aDlfeGh&#10;djKLaT4gP4Tx8uhz6r6ar/kN1T2/gMHIGzG2es8/v/CcPKY8xsejbPYuEgAvDNXvQvTg3B1S/wBD&#10;7AWyKUnmulDARNq4cQMn+XXG+Hnu89vvd3lXcoH03LXLMwB4x1rIDpORprX7OrCf5eb0u8egMpuK&#10;jVHfK123d5VSn0iHJZfBR4zMxzICT5ppsTDK1/7TH/X9jLd3hS6ikAxLGGB+R6FH94Fy9He8x8oc&#10;526F/q7BfMBaDhT1JBGfTHRtZKhVyNLTI4RpamGFggt4BLIsYkP9Amr6e0tpE0txCsfxFwB9teub&#10;qskl3BEDQ61wMUzx6L73r8nO2O2MfSdXZvc0dN1JsCvmw+1djbfpFxGFrkwNVNS0ef3OY5HqNx5i&#10;WaN5gZ28MbNdI1PPvrD7JexfJfK+37TzvLtrXHN91CshlmYOISw4QpSiGn4stnFOuxnKvvdzmntZ&#10;sXJFhDbWG2pbLE8sKkXE8Qx3OT2BvxaAC3AmnRXXk1MeS39T/r/0v9SPrb3k3GhCg0pQdAVwCC4A&#10;APDqJJMAGXXotwb2/wBjzexuPagAGhIqeqDxlZQWoP8AB0yVMp5AViCT+R+BwFA+t/dSMmprQcOj&#10;FWd1UkjV8h1J2VsPfHbG5qfZPWGz9w9g7sqZAow22qJqo0aMeanNZFtONwdDHf1SVEiBR+D7IuYu&#10;Yti5U2yXeeZ92t7Ha0HxzMF1H+FFrqdj5BQa9GllBLdzRWlvayTX7ntjjUu5/IDA+bUA49W8fH/+&#10;UfhMdWY7dXyfrqff24EaKsx/Smz62cbKoKmIB0/vruGDxVe6ZadrGSmg8dGCCGZgfeD3uZ97q6mj&#10;utt9tYWtLKhVr6ZQJ2HmYYziJT5M9W9B1kZyX7JX25Q29zzefp7LB+nRiXbOBI44V4aV/M9f/9Gk&#10;TqjuPJZbr6jqoZ6dK7GLV4mpipqKMyEY6Fp6OSZpb6malAI44AI/x9yJD3w1UUUYqf8AN0C9xtzF&#10;Nreaof18v2dKyj7W3Qdv9dS1M/mjrK6veNmaMxfv46GQQyqsanS4Fx/U/T3oRoG7XOo8emiFaZdZ&#10;UEJio/wf7PTP8nd7Vdd1ltfMVkVBVPjt1U1PKgiaL9rK46rpiUV9ReSV4VDfgWH9OUl0iRk6QT8/&#10;9jqlsVXcbYKhYEnuxQGnp/g6r+r83jKz9xaWmQTKC0cSJdLgkWsNXHN7+0oaopj8+j+5LpQJWtfT&#10;oOoaaaHLTzUKr9tLG6OW1IikcoeASS/A/N/ZbeONI18K9HG2yv4YjfJ9f8PTpJRZOcM7iliV9IZS&#10;sjllFrDki+n/AA+vsrMkeoEav8nRi9ChoBWnp0pNvU+QSklgiqmW8vkcRM1MjOw0epVuSthxz/r+&#10;1CuNLUPSRlkZQzRAgDhSvRjPijhjV/IXYjyMJJMfPlsoNakBf4fjKqoYtpvpIMdgR9b+3FIkPh1O&#10;qla9Gu1KEinlRSA3aacckDgf5dbqHXVTNsr4WdLVkQii/gPT3fXblS7Epqq56HLmkll4NgvhBDH6&#10;H6e1+1KGAd2q7yZ8/wAuib3SnEW438cVWWG0RBgVrpA/kePVHXTVPUUXX/W1NOVDVe1MdkqwoSNb&#10;VOP/AIq7/wCv91lzqJtyf8fYjtQpuZ3PkMdErB4bGxhII0QJ9gJGQfn0NkTsjB0JRl4Gg2YX+lj/&#10;AIj2Zaz4lAgqeksKq7t4hDVzw8+lLS1FWwLPPKVIDMC7abLx+PrpA9610opUg161MItLoka0+ynQ&#10;mfCn5JbA6e7mnzvYe39z7ow+DqsnWxbfwNLj60ZCdmZ/DNFlJI6NKWZ1BkDXJH4PsCb9ayzXyCKJ&#10;DQirE0I/LqVeTdztLXlvcFubjRK0elQVJGnOajNfTy6NT8k/+FAW8I563afWHTi7WwUlI0EOMnrq&#10;Kja1mjvWzY+JmRHsLRxlbAfQe11tZQxRiSSbVcDzyafZX/J0EJobS9We2EuqE+nGn50/wV6pw3h3&#10;Jme/dw5HtTdFNRUe4tzNA2SgodfgU0d6WJ/3btLM0KDW55YgX9uFiXqRjpm02a32SGWOyB0yNrNc&#10;1NONOhh6eZVWqVQtrxqL8sPW5vbi+r8D2MrPMUCE0YLxpTHRNuAKfql9QLcKnHQn9uOH6f7WVxcN&#10;1xvQegXfUcBW6VVQVGvVwOf8falRSYMvkCa1oOgPv7JJt8w1CgYGh88j161T+/P3Nm9aIQfTLlId&#10;XNxJ/CsZqJYc6Rxa30/P19ha/Q+EWBzrOehjbiV75ZJVAXwFFOIrTy9eizUlOuskItwQeCxDOBp+&#10;l/oCfZSgJI1H/P0bsWCdkYIofLrf2/kJPPT/AMsLr9EXSn+mzuyVSAWWQvlcYCwbkH1XBH4bgX9i&#10;HYFGi6JpQSH/AAdG/vHK5vuWD5ja4MDyx1ablu2+rNr5GbCbt7c6t2fnoFhepwW6d+beweapkqkE&#10;lNLPiq6sjq4Y54jqQsoDLyPZ9JNHEQskbg/6U0/bSnUVWttf36atvtmmINDozQ+hp59PWd7H2NtL&#10;bK703Nv3ZG3djyPRxw74zG48ZTbQqXyMnhoEpc/5Xx9RJXzemJVcl24Av7tG6TqXgVpAOIUEketQ&#10;MinnX8+m57e7iu49uuLd4r52oEbDk+gByT8h0pKPcENZTU1bRzQ1tFXUkdfRV1MddNV0E0fnhrIJ&#10;bDyUs0HrV7cpz72jLKqtHlT5f6vPpHdpJZPKlwPDeP4g2Kfb5Cnn0AUHza+ItVnqDa9H8numa7c+&#10;Trhisbtqj3UJ83kcsak0gx1DRRUpaoq/u18RUGwkFr8e25Hlj8TxbKZQhyfDYAfaaY6ONv2DeNwg&#10;S6sLYzWrLqDI6kEeooelj3H8kel/jzi8TnO8+zdudVYnP5aowOBqdxrk5pMzmKOmFXXUNBSYuirq&#10;uWWkpmV5W0BEDAE3I9uEStE08UDPCoqSo4A8K+WekVpaS324ptVqq/vB66UZgGNOPE+XQcfJXslN&#10;0/Bj5H796qz9JlqTc3xp7Qy+xt10k0tHQV2Oqts5Cmmy1PLOIZ6VYaXzE6wro3BFz7NeWZre63Ow&#10;kDfpiShr5EeR4jj0FPcjb7/Zdsvdu3KF47gFdSUzpJFR/tgcdaKk2z9lVe2NnYCpp8ZqqdsYqqpK&#10;+AVE9fQpUUFP/DYkEDLHTtFGgd4yGZi3qtf2GdxmM15fhqMrTPWo/pEDJzgDHUlWVvcBLeW3DJoi&#10;XSK0xpBo3Gp9a9AJn9l53Z+YpDmFZaaSp/yTcQ1NjKhEtaOSbTpgqCg9SN+fp7D89nLGrSxKXhHp&#10;So+0dHm3X7NcR280QjujjSTg/MH/ACdH06r7f6u2RhUpsnm9p1sFTDDPJjaymxOblSdk/fM9PWQz&#10;sjyk8WIH149qrPcBbKKEq3n5A9Gt9t4uVeN7YlPJhih/y/n0HfeHcfxx3PiZsJsXH4iHceYkSMY7&#10;B7Wgx0FfkZOIw89NFFCro/qd/wBKj6j2YPvUMsbpNUt60B/wdBk8rXQuklhmAhBFQWY0Hn54/Lou&#10;/Ydd8eeu9h0O0dwTYne+8aqmNXuqsxNPI9Dh62rQuKKHLTCJKiqoeE/ZS2kH1G/srjvbOBJtdsCG&#10;HE/5ulm42F1dzxraMAsRABDUr8/n1WrnXxc1RU1m3p0SDyMYqYuNHiB9MTJZQnoAt/j7Ds3gFiyA&#10;ha46Oo4Z4kQTnU1M9JmPMv8AZyQsiwM8jGZdNtZUELrawJ0k/T6e07SaKoDgjpUIa6dIbT+X8utg&#10;j/hNN8X+pfk/8985V91bO27v3DdMdT5vtTZu3txmq+wHZWMzWCpNp5x8VSVFPFm123PPJVJT1Akp&#10;hIqu6MVA92227Zt+s9vRl0TJ3agD5+Va0I8iM9LN0D7XyDvvM8aOLm2mjiV1NCmoMWI40bAocH04&#10;9CH/ADhP5ieY+dvfWB2tjdj1ewOqPjBkd87Vo6HM5mg3FnN59i5bPPjd5b8ytdQUdKmKxr0GJjo8&#10;fj9UniTXI51MoEncx3UuzWEnKkTapXKO7DCqAO1QPXjU/PqFOSNr2/c7pef2kZ7i5hCRVBDpGTqa&#10;uaMXOk5qBpFDxrVjv8U+Sj3Bn6FhJSeWhSlKklVpEpYY0jjL2JhXRYD3HhIcIHyyjqSozLaSxkkj&#10;W+SR5E9LXpjsbFbO3Vs/IqVq8XFntpNJJOCt5aXcOLkMRX1MxB+mkXJFgDf2CecFe45W5ijhwzWc&#10;gPCnAn8vkD0POW20b7bF66ACfy0mvX0dex/kF1ntD479uUndvY2yOrcHnOld7bdzuS7B3RhcC8Az&#10;Oy6iKnZcRl6qnyWRqJEqY1jghgkkcuqqpJA94je3u4yWe7bQYo5HnrpKhWJKtTyA+Qp1i97n7Pfb&#10;zYc1WOzW73H1EcyDSNQq1cYrmoBHoR180jEb1UxUtLBLJJSU6Gjid9URqaWmJhpKko9pYlmp1Rwp&#10;AZdVja3vP03DSLGdRqUXj5GgqD/gp1I2wW92nL2zxbhatDeLboGUnKsBTTj0/Z0Ju38hFWxtG4SR&#10;6i6XcvKySL6lkSFD+o6bC9/Z1ZyrIqBj9vSW+tmyH4jP+qvQo7ax/wB7VwOZEp/IslNUuzzkK6j9&#10;jzGx1Slxyv00/wCPsUqg0Ag1FPTogKsNWgDUM0xnpc5GUeOkp+X0SLQz3n1tIG/Q7rKoEUBcDi4H&#10;tUEGgdwBA/PpCkv+MVaAmpyPT7OhMoMhUfby03ipwtTS/YSwx2tfx2XxwwSaPUovdrj/AA9uRu0Y&#10;op7eq3MUMlW7tNeGaV6Lhh9ux1fZNHj6ulK4+ly+QlrTIpcRRvSKq31NGLSPawsb/wC8+wxKG/es&#10;7AmhK19B8zXy6FCwtJtahIjoCkLx4/sr1Cly+Mxm+Z8URDPQUGaNTCpuKcAOF1tHGWY/Q6rfT2ku&#10;LgRb8Xt2/SxWv+bp+OKaTltI7kFZxgfL8/PoO+18kmT31kfFKqIcPHRRzxzvrFJUIDJBSiyiCFC/&#10;oP5t+PduZL1Z2tK0KhTT040z0l5XszBb7lSuliD8j8+go3HtrB4rAUFRiqVqespUKSTlQdbyRltT&#10;yKQ0sjmwN+QPaSeOF7H+morXFKdGNtd7mt74b3LNa8FWp/weVOpPXWY3TPjcdX4/N5bCZfb8qZSH&#10;M7Wz9VhsymMpnJrcdLWYqqpslTRMIw1tSg2t9PYOieGSZ4ZFUqxqtRWh9fl+XUgW+4XmxeLd7fdy&#10;QCSIpIq/DIp/i8j/AJD0Hbdnb2yG8sju3b+5K3CVz5XRT0nneqX7VKgzz1WSqat5aqurayqBmqJp&#10;HaWWY6mbgWU7lS8KxXMjM6gAEk4pw88fZw6R2EskIDJCNMpJZiBX5U6NV1Dues7i3bgNkb63LmMt&#10;FlMnJVZyXH10seUys8kwjiptcDRySR1EzhTGjAuot7QLuLWijx5tUYxk4A9elktudFxcxMY1RCxp&#10;wx5kZ6sC3105uGpoKLAU2Nmx+2cCGixOCVBFR0HjGhZGhjAj8wjQAkc6ubk3PsH75zVDcM1vZtWE&#10;cT5t/sdRJc80i5OoTamViK/5ui34/wCJG8Oxd+bd2ZtHb8uY3TuXNUOEwWKiYRCryVbKscJqapx4&#10;6ahprl55nuqRKSfwPYZO7wRw6pjpHAceJ4AdCXkq1v8AnTdrfZdnbxL96sTkKka5aR/RV+zjjrZR&#10;29/wlz6f351DhNvdx/LHeeB7CrEospuE9ZbTwUm2MdkYlEq4zHLnZ5J8nTY95Gj88rL5SNWkcADv&#10;lveto25VkvdiS5Vl4NIy/wA1Hn1LO4+19/DcxXO1XbeNEfjdag+ROiuAfIHI+XDrFQf8JNusMRLS&#10;Pgvn72PTU9NyBXdS7Kqa30CyBJKfIRRK4A/Ubm/I9i5OZeUNNW5QIavBbp/P7VPST+qvNsUopPCV&#10;Xz8On2/i8/29X1fCX4Ot8PeqMR1NVfJndvcFDhampqcbU7k2nh8UtJ55DKaXXQzPImPV+ViVls3J&#10;v7j7cLLZJb+5u9n297SKU1KCRpAD50LUIr5jqcbrnHmzctt2y33XabZri1gEXjKNDyKBRdQBILAY&#10;r58ePRwt1YnF09JMkrQiSox/kWopyojmqFDCRCD6l1EXFr39q7VHRUaQ6gPP/B0BLi5uHaZRGVzW&#10;h/nn/D1q7fzkf5d7d4bQzPyL6UqP4D3fsehhrNzYiOKKoxPYe3cPKKmKerxzAwpuLEqh8dQoDSR+&#10;h7j6SRy3vFrusTcrbw5Fu+r6eXzikPAV80Y4I8jnqIucdlu+V7yHnLY7BZ7IsPqoKUqBgyRsMh1y&#10;fQjHVIux/kfFhV2UO1duYWn2PuKnpduVWbp5Cc3tbetJHFS1dFuPFKoONWolHkAlJYqwKkqbi4G5&#10;7FHLbsxaW3bvQ+a/xKfSnn15bXbuYpD4EfhzTR64XwQ/qteGoenEdCX3dtfaMeWxdJQ1wTLvXbbX&#10;GY+mZXjy0G45ZYISQpIMfjuxAuQnsRx7haXlglyVGluBrQg/P/Z6B62t5bX93EXctFUMuBT1NfQf&#10;Z0RjcO4Nx7Z35SUOSMOQRMuuS2bklhSmy2GgxzQvUbdFYuin+3VYWSFpFMiq3PBv7Q7imiKFoCfB&#10;bBrkVPmPl0abReW9w7pcxhLj8brgSL8x608/PoQu8t0YncO0aHsbY09fj58bDHBm8cwQ1+Gr2Qyx&#10;w1JibRzKrMStgxNxx7fikF/YzWtzF/jUS1HzFPLpLIq7NvUE8Fwx2y4alTmvyPp0Dm2flFvfNPXY&#10;TarzUOTpcRSyLSGpjqf76xRxiPJ0NatSnjimrNRCOhAVlAvz7D9tPSaGKQlTXDVoR8vnXh0Ir+IG&#10;BiloJbdj3g5IB4EDjUcegB7BbcuRjXJbmwdfgcbnRN9uuSxs+OlklgDMslNFIoXzwFvW0eqMjkE3&#10;9me5x3WlZp8CtKYNfTPrToP2hthM6W9NScBU8PzHRT6vwY7IpQwLTGqklR5VpoyzmzaikjNy0rx2&#10;LkABQbD2FLyRY2IGG6E6qLi3WRYiGA9cfl8uhKwO4nqc1S0woaQUzLqqIIJHij8cUWpk+4nZxE84&#10;X1sB6R9PZFeozwOokyVI/b0ZbOrw3ETmq6TXjUnPW658KtzxZnpHqfMQNHFRVWzMO0SRSPLEsUdO&#10;IEVJGAkkA8RAPHvGaCFra8vUJysrV/bx6yX3cMWUSMWYxIRWnEgefVmu2appYF9R506eblkI/wAf&#10;wfz7FdrICEJx0FZBKD2rUDpdC5VQ3IswIBJKi311fgH2YgdJWYk8OsCqFQuHBK3sL2uDxbm1/bbm&#10;gIDUPXghPwnrnGLjyf15P+BP04tb2n+1unwukdxP7OsjxSul1BC3BPNh9ORc/g+9MK0GrPWzQeWe&#10;uNPCqvqJAJsGYm5t/h/rWsPewPOpx8+thqdpXHTsJI1VgXB035tc25/1INzz72cUoMdacFtJTHSJ&#10;3JoqcljoEJ/yeilqWRl0gySPojsOfSE5/wBfj23LqEZIFKnqsRfxXJOB6Hpo8UkbhALgtw4W5P8A&#10;g5+o9pGJ1Co6fOk0NM9K/bzSQV0R1PYlQrEm/wBfoOOQF9qkTgR+zy6pQMGSgp0a/Dz66BH1xekc&#10;gt6mJA+v9r/ins1hZQVOqi9FFx2svn+fWKrrA6mMsCovpZXvx+Qb24592LtpK1B615qxqG6QG4/3&#10;46CJidJqG4Ulrp+WYg8XP159su1FbGen4iTISfIdZ6mkRaQEWkjUKFAI9XFvwLgf717ohXSAKavT&#10;rx1B2LV6UuG2+Jto1stEIfJPk4Kl6d/T6KeGSNXawPLM1gf6W9qrWKNy6saE9M3bvH4dKspHSByU&#10;c1IrmSMJe4KkFRz9B+Tz/gPbM8DqePn1SORWYAcekozeRh5GRR+QLkn8kg2uP9b2kNQSM9KlU0oq&#10;165xpTEOHdCPoCLgkg/qF7kAj6e9ajSg4dWKyYoh66Voo5JCrAXsFIFxz+CCbe9kFvInqvcVANep&#10;Qnp103J1MLtza7L9ATzp/wBb34K2eyvVGQk8OsE1SoIJ/UT6wCw0/wBNP04JP9fdlroI01/Z1sCo&#10;7Wx03zVkliEY6SeTcDSAb2B9+RBqIIyOrDSp7hnppqspJe4dlBH6r8G1hcD+g/PtwqAAoXHW1ah7&#10;adNVVkXUBvNdtQDC4t/t73/HvQ0jtA8v9WetO7fiGemerybSgC+q5+qmx02/pcXPP49706cFumcu&#10;e06fy6aVcuxJU8Di4ufwTYn8e7Vpw6oVkHbrBFelntt9dJkoy+lIpKacW4JLho7af6jSOfd1r+fT&#10;M5bSoC4r1OLLHMHvqYFDYjgAOPTxwbnk/n3smnHpJH/aD16XocMoC2LehmPNufyv+A96DsBQE06f&#10;NakHj011IC6xbyaubfq5YngHjT9P9iPeuPn15hrx0WH5GQSVG39sV8jFkw+XqKNfTfxplIgSGb+2&#10;GliFgeB7GnJctNwntwarJH6+hr+3rmd/ebcrJu3sxZb4IAZtv3CN60yqHtOfSp8+gD29KpiVCTFd&#10;zp1sDKbEjSwA0obi9v6e5KjGkAH164HK41awX0tg/Z6/Z0bzovvCr62hy219xYpN79Ubo1Qbt2FW&#10;kSqFnsJszt9Z7xUuURQGaNdKT6RysgVxQpcwzi+280u1yRw1f5K9Zo/d0+86eRLb/W89yEk3L2zn&#10;OgA98lnqPxpXJizXQDVM6fMEU+2era6twEfZvVe7c92l01LGqpTPl8vk87sJI4lths1hpKhpUoce&#10;o0AmPXCoGsFbOTe0Tat8BMMEdvvAPchUKGPE0HBWJ/I+R6nr365F9zrrYY+cvaX3J3TdvbiSMFYI&#10;bl28NCMKvhkEoBgqSStKcQQC5UoiESyQw04iKlkeBEKkD8Bh9W4t/Ufn2hmhmtpGhkjKODwOCPy/&#10;zdc67me/mmY7l4klwp7/ABCzsCONSxLAj59QchOZEcRwksVNpLoFB4IGn6gC30/r72hPFnp0XXc4&#10;lDERDV60z9nQ4fEDbWz919wzUG8aHHZyootp5rK7Q2rmJKdcXuDdVIYvDRzCcNDUSQUheRY2DLe7&#10;2On2o+vNkqrG+iaQga/4RXgD60/2OstvuQ8k8q82+4HMEnMljFeXtjZmWC2koVdjUFqcGoaYzkjq&#10;H35vXZG4KaHH/wChqbqLuvbOdq6PeGMx4gp9qVO30ppJKaQpEkL1dZUyFGp2SIAIrN5HVlAM5pN5&#10;R4YdwkjudskoUmrU8Mj1BHnnoa/ei3v2cvtsGxRci3Wye6MF4qCMQqsTQlgDJ4g7HQj4adwPkKZG&#10;Xdfxe2Xj+vug95bfbOS1e7c9sGl7QhlzFRMKrDb1VQtTRxOvjxHjrlaJHiC2RrG5F/drO7Fwbu0l&#10;tI+xCYyB3VXjqNc9SRvP3S/bGLkf2633aLKc7lJNam/JlJ8WGUdwAoApJ4EcB0jutdg9b4v5o7n6&#10;xr9tUWZ2jjsluzEbQwu4ZqnK0lHk6HDUuVxxnapeR690kSVV8pcrr/JAPtN9Zcx20N1bkRTt8RUU&#10;x6/L8v8AD0Qcme1Ptfyx963mPkgcupPsq7eZLSGVjIElC1PGmo8KVxXy6ifJTLfI/wDuNhaftDAb&#10;A6+67yG6o4cBsLa8VBFl2rsbBWVGOydYimSrFDTU6MTodVWRl1qLj2zcwWS3HiHmJ7i9K108FFck&#10;V4tn1NOlf3pt692rX2x3eyfkjZtl9tvq0hqr67yah/TcR0RI1I/hDGnn0vvi/X7Zq/j/ANhVG7tz&#10;Zna2J6q7O272Oc1t5PJl6JjRwMsFJGiSkx5GRGgkBUhkkIPF/elnMMsMv0wmV42XSTgn1PzHEZ6F&#10;X3O9y27cPYrcTf7y1lb7XuJlaYGpjjUazw4Ia9w+zoIfkjvjozth8b2vsKortudjZPL1O396bCyG&#10;O8VTncPSxutHvWsenWTHU86whFL+QtOr6GXUhJZt9zlaM7Pd2UhCklHp8FeIB8x5afXqL/vT7v7E&#10;+5PK8XuXyXzpZtzxbTrE0K1Se5VWGWQgMNPxiQimMceuHXWx9wdxUNHufsndeRxPTPVmFXGV278t&#10;JpioNv0cn3L7S2rK4EldXVkzCPUDK6kqgu2hPaqGyttjje9ukb6iTKxlj+RIPwjz4dEPtnyb7l/e&#10;Oh5evPc3fZV9tNhjxNKioTGuWRWNC9QMuT8Naniegi7/AO15OzMtjqTE0C7b672ZRnDdcbNiTx0+&#10;Hw66Y2yuQjUlJdxZZYw88hu0akJc+okuAkmd7q4as7mvzX7P83pjy6jf7zvvvac6T2ntxyKBbe2m&#10;1aY0EZoLl48BzQDUgORUdzVY8QASfdSyaWj0qXcsbnklLkm5v9S35HPtPMKqNLdoPWGLvRxUBs5p&#10;g9BfNKYJ/F+PQWa5KoT9OSbhmHtmgFAxx+XSpXDqAoISvp0I21sheeOxFljuql7kW4HH9dN/6X93&#10;R9JoOP2dKI431qVIqAfiOPl+fQK/LCobDbH7GzqsD/HtqUzLE10RqiolpsVWxoBwWbR5AOPqb39t&#10;boNMDSlsU9P8HQ85Eh+t5q2RCcmQMfOlMV+zGOqy9g5ZaeJ4iyxy67qS94zGy6TE7XsBb6H2QCYO&#10;W0g1B6nXfbV7iZAWJgA/PouXy27TyOA29SYHASrHm9xStjKQai8sUMt1qKuK/F44SdN/pe496jq1&#10;TKtFr+f+x1PPsRyZbX29fvDcAw2+0QOwFNJpwU/M/t6Ef+XruDPfHDtXqjtTaqK2c2PuWgzcizab&#10;ZJVk1ZTHzSHkGupWZST+o29mtpdVW4hckRyKQK1pXyrTrJflz3Wg2D3S2q+uZU/dEkvgMOAWKQ6a&#10;140XBz19L3qTtbaPeOxdk9vbJzUdXtbee2oK+FoZBJTRztoavop2BYU+SxNVqRla2oA/09tQu2h0&#10;MfeD/q/I9dGNHhoEiIkVu5SKGqsKqwPmCP59Ru89rY7emx89hq+Dz4zL4yuw9chUMs1HkKKalnKj&#10;9JAjk1f64B9oN1hZ7FwSNQBP2Y/1fs6H3tru8+x8xbfdRPSeORXGeBVgQD9vD8z1qTxY+t693bun&#10;rvPpPHmdl5rIbXyxSNwtdhaGqX+CZenj5JeKhaB9VybXPsf8ubkdz2ezmH9oE0N6h07T+0AH8+qe&#10;9vLltsnPW6T7cunaNyC3luPIJONTAV8lk1L+XQ9YqXz1UVaJFc18tOmShjIVVykdMTja1Sp/bjys&#10;Cg/08yEHk+z+J2UCq0YHH+Wny6hOeMquR/xXRMfnzidpYfa/Se6s7gaDMUz9+7N23V42vpzVQzRZ&#10;/EbgpauoNmSWORgthpNjp+ntakksknhwE+J4ZNV+Xl1q0RZEmiaQ8ONafz6pa3pjqLp/fu79r7gl&#10;y+bx1BvZcFTZSCjMoi25k1Ss27JIATPOI8bWLCWAsjR/X2UO0jIGWNjIRn5n5fb0/O+pUSWRAQMU&#10;zX7TToI9rJ2ni/lthJZaSt3DtXedFHsLcObxeuqxuQx+Opqqt2Vn2YXFI+Lp5I45gxsro4BF/aa1&#10;s7pxcyaNIC1zinVb/cxaWsImhDcNPz/Z0MlNXyVOUq2ijad6XB5+aSNWUNO2PpMjNJGrm+tpfCSB&#10;yW/HPu+4KzWU4NB2/wCr8uiPmOEbjsW5W9NAlgZeBNKqeP2Hj0YH4OfIXL9bbhpstgqulk29urGG&#10;gyMclPHULU4jI0xp6ykm18snilcOhuQwtYe4pguriKa5i1aASR9tcf6vXrjL7q8kQpuqX13G0W42&#10;DnSyjihqD+Tg/s6dvhx3rX9H9sZTp/MZSeh29VbizvVmVpqmV44MdnKzLT5bqzP1Edx9tBkHvQPI&#10;QI9NVFfgj2PNf1u12skZ1SRLpoeNBg9Zd+7Xt/H74/df5f3PbY1G7bfYh42TLnwloUrxJwCR8+rh&#10;sJuZ63cVPM5Z/t1r66rU2GkYuhqaqYseQUVqcf4H6ezzke0O4cy7ZZhSVMy/4RQU+3rjVy7y/d/1&#10;n2y2u4j4i3Glw3xKynII8qZ4jok3nkmjFQzanqWkqpWPpLSVTtUOxJ+hZ5Sf8Pfd7Z7VLTbNttBw&#10;jt41H5KB10PsV8G2tI0pRYlFPLh8+sQk9LO5RVF7uxIAsLWkc2CgD/EezUrwpXo1AZ9AAOPIAY6V&#10;nXfWPZfdGZXb/UmwdzdhZNpBHOcBj5Hw9B6rGXKbgqBFiMfAg/UWlJt+PYd5p5x5T5HsjuHN/MNt&#10;YW4GBI4Ej/JIh3sTwFB0abft93utylntVnPd3hI7Y1LU/wBM3wr+Z6ta6R/lEV1RJSZj5Lb4IRjD&#10;N/oo6rnMs8rfq+03Bvl01aWB0vHQoPyNXvDfn/748eiez9stiwKj669BAHlqitq1NOIMhHrQ9Tvy&#10;p7CcwbgyXXM98LGyx+jEQ0zA+TSkUX7FFfn0Zz5A/MD+Xz/Ky69GE7C3nsPqL/JjNh+ketI6Tc3d&#10;u+p0XTEZduY6efPztVSgI9dlZYKWMtdmA94Fc8e6m6cw7m9/zBvNzu29knTqJZU+SIOyNB6KAfn1&#10;mf7bexy2dgH2DaIbDaVP6l5cEIlaZLSv3SMBU6V1sfIdaWP8zP8A4UlfKP5N0W4upfjZQz/ErorJ&#10;R1WOyUe2sumQ7t3ximWRHj3b2BSLENuU9dDbVj8L4Qtyks8q3BimWXdN/u4v3zd+DYEisUZzTNdb&#10;jGPLTXHEg9TxBZ8qclWvj7FB+9N+Cki7mT9JG/4RAa1pwDy6sUKiNuv/0tYD4/bnMMm99uVKqzVm&#10;Eq85j9bj9ysxdJNBPBqkIGp6OQlQBdtFvY0imaNWAUaf8vQf3dIvpdSirqR6cK9GQhjkk6n2jnET&#10;nD5nBVbMjAH7StWXHSFwrXOnyiwI5/1/a1ZVKxhgQTw6JWqt7Gwb9Eg1qM8PLyp0u+0Pts30DvKS&#10;WhWUY2HEZ7zSKEeBcXlqVajwry0byxzkcE+k8+6XekxrTj0nZxFdWcoAVA/H7T1Xa1JiZyzxyvT3&#10;1BwQGjAvw40+pwpNj/T2UGMHg2ehj2lhpbVnrvDULQ1ctP5VqI3UPDZ1kVWj1agove5U3t/T2hvo&#10;XMVRTp7b2/xkoVIbP59K5sS6xh29EZa91TVYsp4BZrRg/nm9ufZJ8OSejulcHrjERRB3cBY2LBCG&#10;uS314WxJVhwT7URGuRQDzHn16pWoCnoznwvVp+6quvkSyYvZO6a7Ub2DyUv2y6L2GpTJ6Sfqfaw+&#10;KIS8bUFfIdGW1do8MRFi00Y/nw/b1uFd6VY2r8DM8ItMH8B+CGXpYyDp8dXueKWCN2ubgyGtsf6/&#10;7H2b7WFEcFFqC1ft8+gR7nM0t9vOuilpkQ1rirDGOqf9o0kWNodt44i0mN2Ti6ewFlRY6PAUDJoN&#10;wupqU2vyRc+z200vLO2dPl/Pqm6yNCqxquFVR9oA4/LpVVubpccKSbJTLTUX32LxonjplneJMjkY&#10;qVZhTJJE1XPC9QWWMsC+kLqA+i55PBFVQtJ5ZoP8HTO2xRX91BaPMIVetWyafl51HR0YdufEjHVA&#10;pMrvP5b7iEbrDUVOC2D05txZHBCVDUcGT3Dkp0iLA+MuS1rXF/aiKTcJIwRt1kr+jSMfsOPPql1Y&#10;QRGdV3qEAVAqJDw8zjogVFT7axXdO/8AGbVq9y5La1BuDcVDgchu6DGU246zFpKz46fLU2D1YtKx&#10;aeVUl8XBdSwsDb2Bt0WSPcO+mRkLUivy6X8uvdHZGkupIpNBIBSoGmuAQck+vy6JF3FVsd5V135c&#10;ksGP1AcAnVyGVrf6/uzmQxpp9M9Kds0h5TpNT/LpbbBbx7awjg2M9PLKwT8E1Mmpj/UlQL/0PtyM&#10;HT8uji5FXWh4IOPRyumSStZZ/Uxiaw+lleQj6/S3+8D2M7V5RFCStRoHQPvxG4OkFn1ZHQrdugnq&#10;HtUAn1dc7yAK21BTgK8HTa1mA4B/x9mUNNaBvhoa/sz0Ct+jRbGQEqpLAAH7fLrVe74T/fldcMBe&#10;1flY3AZyulcRi/GgY8Cxu1uWPsIXrN4Tea6z0LYIwu420ZwvgKT9pHHotdGuv0qbauFA4vxcc24v&#10;+f6+y1AC2oD7ejmUsiACox/q/l19C/8AkM0FPH/Kq6dlkXWartfu+oA0W/5iCiiJH+AZDY/n2fbC&#10;vZdFVH9oc56Ofezv3XllS/DaYPlnR5/l/n6Kx8hcPsSb+Zf8k59w/EjJfMrIVfWeAw+1OrMNQUtR&#10;Pj9x1PXmIgo98ZWokUSU2I20058kqkyK0o0AOQQPL1dwYbCLXcIbeHSTJrp3UYcK1rUYx1jxySlu&#10;ds59j8e5g3BrxRHOpbTH+lioDChB7hTB8+mDu/onsjoL+T7JsPuDGPit15r5KdV7ng2LUVsOWm2J&#10;gq3NOKLB1bRyVFJR5ColgaoakiZhTBlDesn2ks4kS85nngf9N7aU1WoBOihI4UBPQt33fW3Hmr2e&#10;tzdm63C3ubdJbhh3OVYZP8RPDPV9uwqOrxvWnV/3FI1PGOotmiIyrGr3TY1M5UKzeR2UX9NtX+t7&#10;IOW54pYLBVlVn1UoD+z/AIvrfuSjLeczzGN6VkyRg8a/Lqhf+WL193JmsTHujaPQPxL3P1XT9v1Z&#10;3v273E2PPdmEqoq2oqJMT1ljsgnibFYvHyLJFIhUvWyngsLhdvN3Gd13VE5hlWTh9PSqYArVq0/w&#10;9K+VYbGLknlF9y2S+j1WOpLiB6BiSTWRQaADhw4dLX5e/IPoLIfzKNtQd5NuzM9HfFjYu7donAbO&#10;2FlOzc9uDubfG36iuyUke1cPDPKTgv4tQQ1FVMBDA0AUnVYe19ym5pt207ftdoJpJ5A8oVtJEacB&#10;nBqak/LoI8uQWm4PzzvN3crb3kcYt7OSUsgDV1yvrOAfhFa5Bp69Bl1t8juvNsfydfmJsXs5c9mo&#10;+rKOp6x2vjYag4jcuVx3dubWh6+x+SOQVZsM9BnQJMjDIutI1kj/ACPaHY5l2rnDcLKRfBswTIof&#10;AC0qwB9a4UjoR+6Fjdcy8kckX43BJN5uY44ZZIzqUzRMBrLCuCADn5jz61fz2JiRJTUdBLkMtX0i&#10;+GSbCUcpoo5RZH0ysFJWVh6SoJHsNXd8rTTyRoPDaRiM5oTWh45+fQ3trSWKG2R5AZFjUM1PiYAA&#10;njwrw6Mt17vvblRRrhOydqV1btrIhUqqmuxsmRxBjPoRaiOIGqoqmOMm8gAKn+nt20vLmEmSO3Oi&#10;lCRnH2dVurDbdx0RzzqLpMrkowP9Fq9ZOy/jPsfPq+Q6q62oN1bcMIkajw2Xd89TqF1Sy4+tx9RJ&#10;WGPSLrFLE1lFr39mLmyvxGqPGl0fwMNNfzNAP29FKy7htbz/ALzuLlbavbKKmg+YyG+0Z6L7g/jD&#10;Q18eVzGzjn8HkaGrSjocdVZeHHboeWUCKojx2FzsLVsTwOSgkewdAWBAt7LX29GkeOdRC68KjH7R&#10;j+fRy9/fQ20F3b3AuYCCScHHlUClP8PRKu4+rMptTdmZxWSq62rrMZUGHKxZGORK2nnZUlMNXIC0&#10;U1TZwW02A/1vZRf2TQuFqSp86Y/I9b23ckvYmZ1RW1eWP5dFry+ByFDI89CytErG6JIL2/Ck2sUt&#10;b/W9lTW7AGmR0arLWis/DpKtX1IJjqmC/UHWpEga1jZrAare0E6UzTHS1JIzQA5H5dWyfyRPldX/&#10;ABO/mSfHHfSxTVu2dybqHW++aGF/G0+zd9R/wfOVWosEZ8SHirlBuL01rXN/aGVJjfbXc25AljmG&#10;D5g/5ujeCe0l5V5y5c3GQ/R31mxQ17UmjBZGYEZ4afUAnoN935aq3RvDvPPbbr5JafK9i9jbheMq&#10;nlz226vf+bqqSXxv6vLHSSxTnTYqvse8wX77lvtzcggSOAONeA9eo35asxsfKfL9hJGrQRxIpPkt&#10;EVeI4AkE1+fQXHddRSYurwn3HjTUkkLuSpkpZbSIgYlh+1L9AfoOfz7C7s0Mh1Emp/1V6FZWC4iB&#10;pUqPInpH0e5KyjyaTQu1I0dRDVRmnbRHT19HLHLS19KLEJNBNEsikfRxf2jvrOK/hmtp4Q1tKmll&#10;4BlPEEdLbO4ltZIZraVlnjNVJFaU+Xn+fHoZ+8/kd2L8pN3Sdid/55uxuzYsXg8KN95iKI5etx+2&#10;qRMfiXrR6qaSvSjQCSeONJJnAZufaHZdm2/lu2Wx2u2WO3JrwBYfLVTVQeQr0WNYwR3Fxe2iiGSU&#10;lmCdqEnJOnIH5dAkc1XQuqM0kSsxLySlgWU3Ba9rfTkn/D2fqXHCpr1ZoPEoSwLfb0JW3N7wYdqV&#10;6XKS1ID+ZlaSxSVrCV43RiLHSAD9ePaqC8eF8kgj/VnpBLYifUHXUTUdGf2n2Ji546+mkyFPqlSO&#10;qpnM00jLKoVn8a/V5HN7lv039jKw3KI176kgY9OgVueyGOOKTw81Ix6fPoT8DncflJdMk8fhycJk&#10;Dz1EkVOZoDdSGIPlcqLWta49nMVzExNZgPt8vz6LjZPHCZH1DT9hJHn0u8pv7b+2HeqqZNUeQghq&#10;lSIUtTVJWQKiSqpUxtSK6pcgg/X6c39vXM9tFGSJiUPn/m/1V6T2Ba6kkh8M4Na5HacCtTxr0qfi&#10;p3T0Ri8l27uvvb4x9Z/JDA7vqko9r7W7J37vPYlVsiGmilapym1sntKZJ5snXmwklqbiMACKxN/Y&#10;RteZ9z2/e4rzbr5IodIV1aNJA1PPuBH5U6l1ORts3jkZ7G4uLuHeI2Z1uLeWnzAKGh7ftNfToiWw&#10;N+9bUPyZO5eyutqrdPQ9JnMhLkendv73ymzpcptNJp5sftTH9gJFX5vGwRs6RyV2l6p4Uv8ArNwj&#10;3/emk3pd42eOGGYuCQyAxk/iOgYzx08B0l5O2iz/AHZcbLzLuN5cIIWC3CBBKJPwsVYAEDgRg1zX&#10;rP8AL3tbp/fe+6bJ/GTovGfHXrd6al/34adibh7Or6Wpoo2jaSr3xu4x5TIislcyShURIwAqiwJK&#10;rmTmO336CyaVYVvoxRmjjEatX+iuMfz6Idj2W85d3K+guN2ub2wk/szIoBUehpxP7B0ItTg/hlF8&#10;U6/cuS7M+R8nyupKBqo7Gx219jS/H1pBUqIYpN2zZU71NWtCS7BaULJKQqkKL+9bBu+z3Fhd7fve&#10;zqCFISdJGEladp0cDnjXpfzdy9v9jNtO8crbnaT7Y7oJY543DrX48g0qPL/D0D+2duYDF9G7E7Li&#10;opqfcObys1PlBHNLFTV9FPVS3grEUr5f2ksfqv8AUfj2FrUeIl5KYzqiOD50/wAvR/uSvDd2VkZ/&#10;0biHK4NDT+XRcOxcB/dXfU21cayJkszljV0FKZRDS0eMroo56eSrqXssEAMxsxP6V9tX9ZESahCu&#10;K/n59I9rMuk2uC0JIb9p/wAnT7s+s7D6Z3di914HKY45SnaGuwGXxlTDkKdMnQVEdZTJLEwNllaE&#10;qykAlT/j7J76xW5tfCMwOoEfMV/zdGdluMKzSQ3Nq2jgysMMvnQ8OHV1r/zSds7j2Xg8xleicX/F&#10;paOmizklRvqox0dVmYYgmQnpsVT4qWWmpZ6kM6qZDZT9fx7BtnyNcBZDPvCVFadmaft6jjePa7Z5&#10;dzlvNpv5orWdtYXDaa5IJqPyx8uo3xT/AJj+LqPl71rkd31XXnT/AFzQDLyFaKWaryM2ZemMWF/i&#10;m5c5NG9FSpM5LeJI42b9Rt9CPmzlB7SwttwgM9w0MqMwVTQDNWIAzTH+DrI/7rfJe0bHzVzD9RfL&#10;JvM+3tHB4rqgYkiqqMVemQAST6dbjXWnyu23uPGUWRi3PR5elqoY3pJ6HKU9bRvTuoaN4ZqSaRJV&#10;IsQysQb/AF9uWO8WUkKoso1gAUPb/I9TxvWybxZTPFJYtG6+ZU5+fRkMT8isTTUqGTJQsrXZnlku&#10;FB+gUMfoB/jz7NBfwHhIufmOg/8ARyyMElB1jPDoWdnd/YXNukVOlPkXpUaSeMVK0/khW7PYyDnU&#10;v5N/8PdY910yeGJR9h6NrjYIWtTL4zRaxxpqofX8vTrn2X27t6TDw/wWmrqCuqnQQQT1UdbSy6W/&#10;dkimT9yEauAh/HPsQ2t94iOkiLw4g+fQEvtmuYJ0R7uKYDzCaSB+3j0X7JZmHK1cVFVrBUtVroyU&#10;EiI0Tx1C+KanljIKMGgYi1iOffvqPpxHIG7w4oa0OOkVxt8d9bXlqYz4TRketcdaT38xHpv/AEW9&#10;/wDa2BwuTxGJx+U3v/dbdOPzcM9XiKjH5eohrtrZ1Kej01VHW4WjyC2qIvV41sQQLe5pvJRue07Z&#10;uJkpcGIAkeYGGBrxHyPWK23JdbTuu47NEpeMTF4wW0tEwzVCOAPmOHRKcV2RnMZm+u9tdg5qbKVW&#10;096Y/aa5vE1MxqKnHYvKzUeHq6apqQDI0cUqtC7hQQBqFvYYhLWEUwjkDwli1GFAK/L06GQkt768&#10;W5mUx3sqUZiK5UUJPrXo33dG09sZpY8ft+SmxD0GPxx21NuTIhJcznHlZao1lewLVFTWREyuiga7&#10;aQAPYpiuoZrCNLpxpI+IDh8gOgV9NPZbg88AaRg3wgcR+L/UOg9w20KLF9Kdnb43bkPv8KMBmKfF&#10;Y1JjjsFBlWro9uT7iy1SVE1fmoqjWaeJ2EccRAjVmPFLeJEuBKuaDNTxAHn0bboiTWdtb6jHcSOD&#10;TiRmtADw+0dVtby3fjsF2rg8vtULQUBw2OhxkkcU1NrkWgEEtQqTG9zVQn8BS3IHPsKblMuqOQIo&#10;bUeB+f8AqPz6OdvR4FuI3YsQwz+VPt4eXTn2n8ic/wBl4nD0G4DLLldtwpiaaaNlhoDQtJ5JCIgx&#10;kNbO63duFsLfT3r94SmIwySEpxGeJ689ihu/q7dVUt8Qp0CAn/i8wrZFZp3Txh9OlmcCzWmv+oIg&#10;uT9B/X2UzOZHBcitfXpUyNGAiEgV4Dpe7EiiqN37eo6hWkSsyNNTTiNCGalnmVJwgf0h9A4Y8AkH&#10;n6e0s/AUGP29WikJMimTI/lTPl1uFfAnNa/jT1fURM6QwY6vx6wjiSNMflq2ljRVIXSoEYH0H0J9&#10;44bgoTet3iCEL4zEg/tHWTMlyLqz2mVzWVrWMn0ppx+3q2Hq3NLkdCCQGSMBdF7lAP6Am7G3tRYO&#10;El0Ctei27gZELM3H/V/LoeA0nKqttZsSeeBwB9APr9fYjb4fip0SquTU1/PrmsSry6s1v7J+g/xs&#10;DyL+0RqKNk56UJTyXHWUSQrYG/FuOALW+ij8/wC8e2mLY1AV6cBHr04pJCw0BgpdbAG3AYXNyeLe&#10;7mdBllOrpt1JFV4U6iSxeNiLcAlRYcWW3AP0sP8AX91LOASGAX0r1qMKVHGvz68Hgj5llRVFy124&#10;At9Tx6Rz780wVQNR1dOAGvauekdmM/g6Ovnq5q2Jx4EgUw3lkXRyUHFlTUf9v708iOq0Naceqxxl&#10;XatPEP8Ag6SFTv7EASOis4BsFJUOb/Q8fQn83908dFFMH5dOFTqGOsEPZmOo5YZSjyeMBtKSKeb3&#10;sLkG4AtY+2WlNaqKfn1ZAhPc5A9adGh2p23snNYujjopq2LINChqoK6OKARvyGMZWRtcTH9Jv/r+&#10;18G5MP0mSn5jpm52sF/FWUPGeAWtf2dLykyVJXiT7WWGRgoZRqBNjzqA+llPtas0ZxWn59JPCdQV&#10;0EDpNZidZqhFaVAsIseVj1M19SkcalX8e/SaCOOOqKCtXVcdRhloY1WMygr+kLcWH4vcfj3RWQEU&#10;jNOqsrE6qd5HS3wu4FgWE0rhFhIWohXSY54H+sZBuLX5BHIPt1X1ZAo3lXpwLqA1iopT7Ps6dtzY&#10;6izGPNZToI5Ty+m3JPHIFyCPwfz7WrIJo9Eg+w06LZYnhkJU9vp0XvKUslBPoLXFjz9SoF735t+P&#10;ZZKoUg+fn0Z20qulXOT1xg9caEXIb8t6QLn8/i3+PtofIdbei0A4/n1l8sSBkNtRPPIJAH0H+39u&#10;ICSCTQDqiqSAQDTqDNWxR+lmB9X1B4N7ck/T356Amj545693E009NUuVUg+rULksGb8D83/AHttW&#10;A/C1fl1rA6ZZstZ7ibWCRZQTxcWKgDgj/W93LBiKr+0deJU+XTdVZU/pW2oEc/jR+V4P59uAhhWu&#10;B1T9M1I6apK15W/SosTYH6BePqfz9PdgKjHVKKeFeo6yKXYtYE/o51aSP6Hg/n34LXPW6HyrXqTA&#10;xBA1Bx/a5sQb/UXtz/X3ug63IilfMdK7bsgNTW09v87j3kuPqPBKj2sb3uP9tb3upqMY6QyxsULK&#10;tNJ/b04ujeTSrekkFST9AOfr+Lf7z7t2jj0nVm1ivH7OhBiRDDFfUdcamw+tgikW5NrEf7b3Tp9s&#10;sT1BmZQjWNyDa/5P1Fjxzxxf37T1uhGk+vQJ9y0Iret9x6E8k9H9llIksCUNJVKZircabQufZ5y5&#10;O0O9WbjCE0P54/w9Yzfe65TTm72D9xduaIO6WTyr590fcD9uPy6JxhQ07ozl1jY3LL+o2F/SPze3&#10;19zKEkDlTkDr5bX7mALEH0/l+RHQnY2cwOmj1xqAbHguV+hJ+tx/tvdjWo4BulMDvEpCZjHrx/2e&#10;hs6+7R3n1jnF3FsvMDHVE6omSx88ZqsHnqMXL0maxbFYqpWBssgtNGf0sPbE1p4rK4LJcAYccR6V&#10;9R8v2dZA+z/v7zt7ObhG+y3QuOXZiPHspqmCX10jPhuR5qKMfiU9GFWLpv5BmSTAS0XSPbtYQ0+B&#10;yBb/AEcbwyDAlnx1YBGuNq6pr2X9twSBpkPPtdFvbBI7PmK31W4NFlXiPTJ4fYcGnHrLq52T2K+9&#10;TZy7hyZeJsHuYVq9pLRNb+engsoJ80PnnTw6Lj2H1zv7rSvlx++ds5HBsAy0+R0Grwdeh/S9FloA&#10;9JIr3FgzK4/IHs2faFmiNztswuLY0+E94/0y+X5V6wy9yPZD3J9ubu8tuYNhlNquVmjBaNh5GoHb&#10;+f7esvV2G6SzWMqo959n7g6j7Qotxx5TZ29IYZ6ja0eLgiianhaWkuaLLw1quTIzxmxXSSpI9l37&#10;0gsHe03TZTNYEdxA7gfIn8Qp5UFD1NX3YOWfazeNpW8PuQeXfee2vC0LyTCGMwjyXWRFIrAd6sc+&#10;nS0+WfZezt/br2ku0txR74rto7AXbu7+w6ejWjo93ZppRPGYlWOP7z+HxKxeQAoJJiik2J9t2l7F&#10;LBIkKuLIyVUNqqAOJAND+dOhl99Tnnkve9w9v9m27e7Pc+bbLN5dW7I6ZKhVZkJWpOdNTSnR6dr7&#10;wxE29OiOs8vXUsWO7C+O+0cljmaogNPBubaOXgzOJYtq8azVEMMyoCVLFbC549sDcLZIp7kTqAr0&#10;4jgRTrPHYdzs55fbnlWeaIfvPZEkiVmFC8VG7fU6aUHEA16IbvHetFs/5rbg3t95TvQYLu6Gprqi&#10;KZTTJjQKTG5WUSozI0cVLK5cg24N/p7USXMQ22MqCy+H5dx41FM56wZ9wudbHk3771ru13uEUdpF&#10;JDFOxYBEDrSrtwABIr0pe4Mr8Ql3T2JuOo3T2P3hvLcVXn6rAJi66tpdm7Rq8kJmxsUGUrJqVJ8f&#10;iql1a0ZljZEtoI4O4OYGaCCLa+XYhJweV1ozfm2f5dSh71333a5r3e919y/dabfbh43NntlpcPNF&#10;C5WiFI4qxrU0YtIQR5dAZ1HJ2zn8JubrjrGlzWcpd9wYmi3pR4PHQ1FNkIcXLrgWry1TF9viKYyy&#10;HysJEaSL0njj2tbl+4vpI728k+ltU82bQp88Dif9Q6w09m9895l2rmjkX2k2mSTZd5ZlkrFr0Rk0&#10;H6h7VbTTV8XDHQ1zdHdUdDvHuT5M7zizmeYCpxPSPX8v3+VrZLa44Nx5CJ4jDSl7ByzU8Nvoz/Qu&#10;Sb5tm3Ut9ktmudzPGVx2qR5qDgU9Tn5HrILln7qvt97Q2Y9wPvFc4WlvaouuOzVxVzx0BRWSZica&#10;UUrXB08egl7Y7/3B23/D8VDj6HZfXu3Sq7T6429+3hsUkdxBXZSSNIY8vmwn0kKLFCSfGoJLEkKX&#10;FzMbvcJfEuSak8QD/q/L06ij30+9TN7gbWeQ/bDbn2X21iUIUUaJ7pMCsgU0jjwP0wWZvxsaUAE1&#10;0skqm12LX1Akc3FuWa31HHt6mamnWHU0h0IStHp614f6uHQM7j9Ur6lYhHKgAXKooBb/AFl1G3+v&#10;7YkRdIHEHohkbuaQpmvQP5ElZ3BtdmvZiBpH4H1PA/w9pCyAAHpbBqkIUxUiI9c/n1MwtWYpo7k3&#10;LqdSksPSSbgD1Hkfj20sncDXtr0vijOjSCK19eg0+cE1RUfG6szdM7O+N3ltfH1jJe647Mzujmdh&#10;9IvvKZFNxa78+67pJptAUIoWUH8zTqV/aK3F1zpZJOysFgmK4/EqMR/gqPsx1VVs/IxJR1E0yhkQ&#10;M0ZBvyAfQ/8Aaaz/AEv9APZBFLoR6nurjHWQe52PiXUMQ4k5+fpTqsvtvs2bfXa8+UQg47b9YMZi&#10;4Lkh0o5m+6nYAkK9TKvB+lgPfolYKSynWfTrOb2+5Ri5c5KgtGqLu5i1s3nRh2j5/wCTq1n40VeE&#10;z2OwWZxsqyyGek/ydrLLSVNO6eSGojvcSob8Hgg8Xv7UwtRxCy93WG/u2m7bDuF/bspUBSyuc1Fa&#10;0BFAD/Prak/lGfKzbPWW89x/EfduVpcHiewMiu8unpMhIwoU3BXjXuXaUAlbxRxVk488SrbS5YAW&#10;+hhM7uVkC9yChI8hXB+fXUX7nvuI3uX7N7RJd3Uk297TqglDNVyg+Eg8TQcK58utirNQ09ZQVOOe&#10;SSIxQtEKJYi3jLxf7pe1pIwTYG/A9+aPxonJjBBHH1/LrKvapJLa6gukjU1IOonyB8/Q/wCXrWZ/&#10;mT9V5LqztfEd2YyirDtzcMVLs/dkcZVKZM7Es38Iqam41q+XoSYdY/VJEAeSPbXJ959HfX2zyKAJ&#10;u6OvDWvEf7YZ9TTqfufbJOe/bHa90t2Vt42V2LADve0lIBof4YZPLgFYevRU9h7489O1IzM5qHjl&#10;x9QH0E0fkWT7GpUk63pZwDGR6l9yXHl42Vu8cR6Hz/LrFWa1jCF5GOocR5H7KdCV3nsDFds9Ty4i&#10;sQztQZXb+9sJUUyJJVY7ObYqXnM8SyKxEyLLIpsPUjEfn2ZWcpt7xKrU0II+R6DsqsiyBH0CvnwI&#10;+fVP/wAxNhZ2PsTFT4falDver3ZsLBNlsPU1a4GfJ5XEztQy5bH5CK8dJkvHHAyhgEjkjufqfbMi&#10;BJJFifQynFeArw6ZK2+iB7suIjUfpiufLjx+zotHX+489T7u3v14+Li2v2B17TQ57KYncUUU0ke3&#10;q7FLmaauX+GzCGqp8hRa0SaF2Tygm31HtDNIRHLHLKCDglScny+zpa1paubeZYZHAwNQK/tGf5dB&#10;T1vlhX7ip51sFrnyKFZF1KtPko6u6WsP80s1gBay/T6e2pQXt3R+BWh/IdVvmc204kjpHQ8D/qr0&#10;B3Tm4K3Y+46zDPK8dF/Fat6LXIzikqYKmQPHGnA8dUi/T/VD6c+4c3Oq3Tyo1CG65z+6+zWu7X18&#10;5j1zJIynTjUvkCTxp69Hkp+idy929u7E7j653hszAVdVBi8V2rgN5z18NLuWkwEsL4zM4t6COWaP&#10;cKU8KxWYC00UUl7avYk2DdfA1Bx2n19T/kr0A+QfvIR+yHK/MHKfMfLU+47U5ZrUowHhM2CrV/Ce&#10;NRUk+VOrxNhbX3LkI99xbX29nt3bnyG1c/Rbe29tzHTZXJ12RzFA+K1Q08ClgsElSzu7FVQckj3N&#10;Xs9YRzc4bVe7jeQW23x3CvLNKwSNFVgxJbgMClBx6xA5VkPuP7q3m97HscwEkjyrBGDK66hkGgyc&#10;1rinQi9XfysflZvqOin3fSbU6UwRhgR5t5ZJc1ucQqiKWh21g2m0S6R+maZRf6++kvNP3uPaPlxX&#10;ttiku98vlFALdPDgqBgGaSmP9Kp6z/5e9l+f97jgpta2VuPx3Jo1P+aakkkfMjqyrp/+U/8AHbZB&#10;gy2/I90d65ugP3M027agbe2HRyRrqaY7fxssUEtMpW/+VzMLfUe8Weefvge5G+pNBs81py/tjf75&#10;/VuSP+azjB/0ij5HqdeXfu37DFJC3MF9LuF3g+GgMcRP+lTJFcUJNfTrJ8hv5kvwl+Fm1KnAUuTr&#10;uxcniNeNx3RvxA2K3ZGdkyFONP8ACa+TZ8X92cBIj2V5chVp4z9efeJO6c7XW+bjJcpLcbpvjtVp&#10;p5C5qfMvI1AK8aEADj1lZy97SR8v7ekt9BZcu7CFB8W4/SJBwCkQUyyHz7UOPPqiPvH+bP8AzS/k&#10;pXVe2ujeiNnfy/umKmWSGbefa2eh3T3bm8M4ss0OOx1TSLjKqrp2v4I1hSJzYzN7ILm33a5ZpOY9&#10;8gtoQP7GBhJJX0Zl/TXHmpY9HcXNHt1swSHlPl7cN+3mtPqLlPprRDwJWM6nkpxQlsj8IOOiI534&#10;/Y7tdqpO88p1L3pX5FJEyOb3R1/tbaHYiVcgKSZHCdr7DyEe/wDGzxPdliq6ivpSbaoiR71bXFpZ&#10;Josr5xAeIajA/aKCvRJu+6b1u11FNuiyrIh7NDyBI/8ASIToHp8I6KpWfyafjVnM1Nkm3l25jsdJ&#10;UNLHhod67MraenhZtX21PmMhgBkqiEEEeSRDLa1+efa1bnZqa3sYWl+Tuo/YD1SfduYnQQwbgRQU&#10;H+LhiPz1Cv7Ov//T1BMFV1+389S5SheaOSmeUMQrEyU1XFJT1CtHf/NtDLbn63/p7FsTOjA68dEY&#10;EMuuNmqDggH06sw6/wABLnOiazHBphWDbzy06rbVLNRkVtGJVkt44dcIsByLf4+zRpY9KFQCf8vR&#10;Du9be4gl0nStOBxT5+vSs2pjE3PtTM7cyAkno9y4OsxVQApk0jI49xRtBC5QPJFUspvcDUAT+Pbb&#10;FnjFQD8+k97GJYqxuEcEMK5Apnh/k6qdkrKrFzS42vJFXRVVTjq0c6kqaOV6ecMfoWWWO3+v/h7J&#10;yArN2UPzz0LbSX6m1hlWhBQZHmfPH+Ty6ccDlRT5amklJdEqIy9yPVFIxHqAIWwBufp7pIgeJ1JA&#10;HSqH9KeORq+nD16GmvysLOAYZCNOlVUrpOkAKxubOHB5P159kTRkEgEHo7DA1p0m6ysaZwzBUiBN&#10;wAv1HA/HqLHj/jXtsMEY1+z9nXqnz6OP8JofJv7ersRaDYNaDqB0hp6+jiRG0/qF3vpH19m0cmqG&#10;Q6ainRrs0bC8tmoSnjJ+RrX9nW3D81LUPwd7Wj0ARj4vdUYRg142RMrlsBC8YAN0BWS5/wBe3s02&#10;oSFYaDOadRv7hFrjdbkMBR75c5/iHH1p1VM4FPuKup0KhafDUcCaR6bJlKqJFUf6nTTXt9fZ1t6l&#10;Czn4jx6c3PQs84dT9vr9vSD7Nqmp8XiZ9Wk025Nv1d7XRzS5alqU8gUEsjOgBH5uR7WznTBI1AfP&#10;pNZTKt9ZUHaW/PhQ9Gv2xujNCtEMQnno6+rEmWmanSWjqJ8hJ5ZkmfwP4jqksFuvjAGm3sNJeyCQ&#10;M0ndqxk9Gl7Hay21wLlB4dDTFGHz1f5Oiadfbvrc73V3FgZUi+22tvDLU1JIqKs7tNGrTeci5BJ/&#10;Rcnjke0u6SL+8AwY6yq8fn0p5dihk5XWVQQRI6+VKA0z0Vbt6CqO9a6ZrEpILR6DYXdvSGJvwn1N&#10;rE88+3n+AV49N7LLETchVouqgrx+Y+zpf7GNtu4JXPKU82tLgKAZ5Ct+AGJRhyPeozQgeRPR5dPS&#10;QmNeynH06OP0x6lqwCOGhCenkfuSkhjcAgDgf4exjbAKkNTXt8+gjc+IomBzn1p0LncSOOne1n5G&#10;nrfeBABAB/3A1mn6c6SbC/1/p7NInCPRf4T0Bt/Afb5nrkMPyz/s8etVzvmSWPYvWzsRonyea/bK&#10;hSZosPibv6rGyo9ufqfYMvWYRyMaAa+hlAITexkMdQgUcPl0WzGOs06kN6Sb303Grggal5BPsvjY&#10;n0r0dAKSFJYjOf8AY6+i9/Ipx6r/ACoPjyy2/wAq3n3TVkKNIbyby8eoW4vpQAkC9/Yi5cLmK7JP&#10;b4nRj7yK775s4YAIu224z6aBg+nR6Nt/G3Ye0/kDv75PYvK7zbs7sjbEe0s9Qy19HFs+lxEVJQY9&#10;DjKGniWvSsFNjYru8pDNckX9iy7lW+jsomtkBgrpbOo+dGqafs6hXaTd7LZ71t0E6vZXs6yuCo1B&#10;lXSNLcaU4jz64d9dAddfIvr+fqztSPcjbPqM7hd0yxbUykeEzX8a27PJU4irhykkFSaf7adyx0rd&#10;ja/HtTZ38u3NNKkEUmuMoVkGpNLDOPPor3Da1vZ9vulu2guLSUSI60qGU1B+wHy6LV058Xvhp8Z+&#10;22m2R2pudu6cpjKvbcOxuyvkZUbw3AYtz0D0wio+vctUSzU+WnoanXSMsSFAQyjTx7Lbi9hrAh26&#10;3gCmqmOIoD8q8CPlXoafV82b/tO57fd30l7t8q0c+Gh00yTqAqMcRWvTftb+WF8Ntkbx2/vjbuwe&#10;yYt0bXzEWZwAn7e3XLh6LMQV5yEbNt8FMbNEK9i7ROjKSdJuOPa+73GS+jmWS0tgWFGKxKGbHHVx&#10;r8x0Qbfdb1y/bJZWfMFyLBIigQlSioRTTQrgUJA9OIz0u+k6H4fdWdz9s4rofeGx5Pkd2Xncvle4&#10;sKN8VO9ex8hmKCukzufSrx+Up3TALSV0vmqoKcoOEBFlA9lm4XvjXFnHfx+G8cYWMBdA0+R/pH+k&#10;c9Ldv2XcJeWJVtYXueXFmdyx0yBXY91WAqDXyPDy6pI/nn4P4TYXb2Q2RtbKxbc+anafaXXvavbO&#10;Hwub3Pk4cr11A1Y2Sqt745Zzsra+dypENTjaaeH72UQiWMKvqJte7o8+0XP70hjEIhMcDlVDF8aQ&#10;CO5gc54A9Brlzab+03yxh5dmeTYop2kuYWesallpVNWA4NDoBr8hx61zKzc+wtptTY/G0dLhqKkV&#10;dZj0y5CddRHmqJXfyPLLe5JIHPAA49xz4scRqVq5FTWn+TqaqEuZNLHPn/qx0I2zvktsiIRYyoo2&#10;8KraGrM8ZYlCFWZ4liZCjAcg3I5/Ht2HcWR+GOlNxbWdxCCwCyAcCP8AL0uv9LWwcdlIc9R5jbGM&#10;laVGlnpKOqxOUe9z4ZJsdUxLUQ8HUSi6ifwfal7+2ko8sgLD1H+x0isIJ4pnRDI1q3FQ1V/3k1H7&#10;OhBzO5+uu3sdHV4ndFRit0mRGoshSZunSrSSJQqSLHMyZIRlxf8AzhGgW+vt2Hc7OZDBc00fKoP+&#10;z03cbbfWB+r265C9xqrLXUD5MOFOq6O9tmdhYypyRze/JszgxUVtXTNXUUE+RzGRVkVhK1ODVGNj&#10;9ZnkZbD2i3CKABXtZWMR8if9VOk+33LTmR7zbYUuQcFKivzI6IZlsvX0krQzUUUvkJAeFi0fJHpC&#10;MAVH+JPsNM8oJVh259ehEoiKqQtDTpC5+so6hYUjg0VEEQUuRp1uWLPx/aYE29pXdSuhkIxx+fT8&#10;aANqBFPy6OV8GeoMxnKnu/5KZGjy1P1b8SOqspv7d+4MdJS08o3xvUTbC6Y2bRz1Tf8AF43dvnKK&#10;UWNHkWjoqmQW0X9qdos1vLvQ7IQoLEE0+yn+r09ekG+bilhY2+plWW5lEMesGjsxqRgfhUEn0FD5&#10;9LLrylp5sfSVE0wSrWgWmr3pVSM/cSRqs5VpCbxS+Qs2sHUPr9fb6TKZHZBXSSAfT/UOlktmDCLc&#10;qMqAR5E8AKcKDpSbg6S2hS57G4zKVe5nGTx9HXY+YGnp3khr3kMDJGY2vBdNKNci17e1bpHpjZgp&#10;J6RWLXUj3ESTIjo1CKV4dLWD419byb2wG2ayu3JRY+bHvlMvNU10CyUdFS03lqqp38StCWdW0IAS&#10;11H1Pvfgwfp/oksSOBP8urwXN9cm9XWuqLAAAyejG7W/l+7dz+zK3fOaeo6z2nBPLVjsbemRggw8&#10;dGQpoKOClqpKNKuvamXWyRs8ju1gvs0Xb7AFhLGGFMAE6h9p6prv1WJJ5lT+KoGfs/z9Ntdur4Qf&#10;H7Hy0W1dhV3yT3jDGiz7l37S/wAM2O1QVBLYrAs9NHW0wkPOtHFh9T78Li3shWLtPlTJ/OvTryWE&#10;hKyOX9QCf8lOqyu5Owf9JO763cGM2TtTZclXIQ2I2VixicLBED6VgooD4UEcdgSqrcj2SX15JeSh&#10;3AJpggAGnzx01bWsFnrMMr+GxrRiTT8zn9vQYU2c3RhZ1qKVmDC6xu9whS1w2gngj/iB7RhpYzqU&#10;mo8x0/JJaShY5VBUn149P0XbXYlP9tBHOhWndxTnTIHVTdn08lQGubgW9qPrL2lfGcDpqWx24Bl8&#10;AFTwof8AUesFb3HvKfxLlYjXCKR3A8jqym1yCQAxX8C/091bcbsKRrJX0/1evVLfaNt+OIFX+VP9&#10;R6gR9u5yKyxY8LHZn8c1RLdC3N1I0kEA/wCI9l0jyyv2gK3RxFpjX9ORqfs6YH7Fyn3L1BpZjO4u&#10;XI9EeocfVdJCrfk390YytRXavVF8BXZiTrPTZX76ytfIqy0s0yRldCxQkLH/AKpj6T6m/J+h9tmE&#10;jhUfZ1vx9OaY9fPrqPetd4p1WCoUPE6TCxBKFbeocoR9L+6h5UrpBx69PKUmVQz9pNaVx1YD2pna&#10;XZ3TvQ2yYql6vcGT2BD2RuLFQxTRna+OyJnp8DQZMyIkYyeYUGqEcZYJCVJNyPa2Bmj2yWQikjyE&#10;D50yfy6pNpl36qMGt4IwCwIIJPl8iPPoBvlHljit37dkSGN5t0bE2vlK2sUKtUHWkESxJpWyKBGN&#10;QB9Vrnm/vcsjHb7N2Y66kEfZ0X20Ma7luiQu6qJAw8waj9pHQY0lDkKDF4zPUWYqq55ITUrQvGxp&#10;qNwSA7ylgpkKm9iB7LQEZNek6wfPoxMjIxEjArT/AFY6m7ex2a7A3DgtuVGTONhrKtIZZaVbPBTF&#10;w1Q6BjZpQlwo+l/ZVebk1rDJMX+EEj7RwB6Otg2+Lc922+wYERSyKp00qBXNOvoBfy9vg/8Ay68F&#10;8Zth4beXxm6u3/W5bDUddns9vXbEe4dxZ3IVECvPW5HNZNJqqo8jtYRxFIY19IUW9lHLHOu/BJJv&#10;r3WTUcClKelDWv59Tjz17SbBBeQxWULrGiKykSEMGpUsSCDqrmuKdWYbT+Df8uylCDa3RG3NhxWi&#10;jgXZGYzeBp4F+q/5HT5JIYQpNgqIAB9B7PbnmOa7Ou+toJT6tFHX9oXousdv5s2+Bbez5w3BYVGF&#10;aZpAKcKay3+bpb1Hwf8Ai5JUipxc2/oNBEVNTr2DmKvHBl/RemncMhH55I9oWl2uXP7stlPqFA/w&#10;dOruPPMWuOTfHkU8dUcdf96Ar0/UPw0xkyeDZuayGGj0spqUyNQ5cpxaWpkeQyi3B5tfj2oih2Z6&#10;CS3Xj5DpP+++arLUzz609GAp+Q9T0XHtDY2/OoWq4azPPnVUmOhkqCHSGRiVDqFN5BGfoLDkX9q5&#10;9osIws9k50UqQTXpGeZZt1mSC7svDuK5YDy9KdBLsrsGpwxnqsrVz1E80jLE08mt3qWcAlRb9tNR&#10;I/oPYfuErJ2mlPt6FUbqYEjjQLUcaeXA5+fWsb/Nd7Sx+5Plf29BjkXJvj8xsuGoo6XW3krMDtnG&#10;SVgSop/UZlmex0eq6m9/cqWV2Dy9ttswbxAG/YeGOsU95CRc0bncJHS38Y1Pnj0J6o+3xv6ry+S2&#10;nnKhimQzvYkGTmplaRGgpqHKRFAIyxdYo9AALEltJv8An2XzzqYp42buWgA/1f5OjO3EMW42stKw&#10;hS3Coz/l9ej8Y/srb/Ym9cPjd/VdA214IshUOZaqeIUslHSSSUtWpjHnjq4pIQVYWB4HsxtLxoYo&#10;0CApQY6amsoXnuLlS6SUJUggAV8x0BXyo+SOHz23tqdEdcU2QxvXm2a6Xc2aNevjrdw7jkqJZqJq&#10;4BvVQUBnaZVa+qVgx+gHu1/uElurpDQPKPWtB5/t8+i+32/6m5jvbqfxJYxRanH7B59Es3bPQ5Gl&#10;29XYmqy0uUo6aSTMVGQMZp6aaOU/bwYkIZJRRLF+ZLG5IAA59kjfqQAEAMB0v0SRXepmTwCPsavn&#10;XyI9Pn0g4q3xLeolN7mWZmOoAkE8M3JLP/sPaDxKYatK1+37Ol1BqB056N51R11gsltDH5zctfPB&#10;U5SSeso8etOW0Y++ilZ/3oyslYQXLH9KlbX90+qIcnwwT1R1DeZHQ2Y/YvWOIqKTJ4iqyzZmhqqG&#10;eliqKemanmqhPGZPJLfzLEgZuAebD/X97NyX7TCoHHpGLVo2LJKdPp6/aetib+W7mosp8X8NSoxa&#10;pwG8N44WdnbU8aLlpK2BfqQFdaq/9fx+D7x731GXmjdkkGS1R9hA6yYikWXYeW7pECq1mozg1XGf&#10;8nVhG2uw67YuXgyNKFrIo3H3NFISFqIgbtGCR6H/AMR/T2imhkTS1vIRMowT1uGWFm8O8zA+CRxX&#10;ozdD8ktr5ONLYjIUEn1kSaWB41JHqCyBrMpb6cfT2+l/dlP11Gr/AA9MnbLUkm3udQPyI/w9Pb9u&#10;UlVGJaaJQrgFbyBmUjn8cEi9z7Ui8Zhx8uFR0keBo20gdN83Z/N7qulQ7HSWN735vwQT7r47GlBn&#10;qnhkdNdT2dWE6lYHUT6y1tV+BZR9Afe9ZPFx/h68V0/b001fZOXeM6Kya9gPS54A4soFhdeP8fdm&#10;TGeH5jrxlFase37BXpHVm7c3XMS2UrgGDIdMzILfQ/pIuT+b/wBfetKaAPxfb028poainSbqMjNd&#10;vLV1Dt9DrlZj6rEcgm5PuixitadvXo3kkAIx+Qr01S1M5kUKxt9bFnBPH9DY/U/Q+7sY1IXSBXp4&#10;MQCCTXqbThSLyaixXUPrz9B9T+T73UAUKg9JJJJtThTgU/n050eSqKIh6eoljZSCuhnUfXm7f0/P&#10;PHuhWN60FG6WQyyqeA4Z6FDDb83BTqh/iFQtiqhopSvotfUzXI/2AHtxW4Jpx1XxWLPQ0avA5r0I&#10;dFv6omIeoqHle1rvIWdi1+S2rm4/rf2rjcKtNXd9vVDrJIKkHjWmOlPBvFWCl2A/5Dv/AK/p+o9v&#10;6lK6tVB8/wDZ6ZoK0Dft/wA/T1R74WlbichTbUBwxB+lz9AAfz72pIyCDUdeAU8aU+fQq4DtjErH&#10;LQ5KpVI5F0rJccPp+p1EXAAtf8e7rPJEQ46bksxMMHu6bd07h2xMsc9Nm8fO0l7RQN5JiABcNGFA&#10;U/65+vu73S3GNBBHy6TJZ3ED0eMFPt6D6p3fSqAsLKi8ADV9bCwFydIuPx7a1NpK8B07oQ8JMV6T&#10;826g8jlCp5uSWF7j63INrf09uK1VH6oqOPWqKtQan06aKjcTy2Ak1AEWVbWB/wBVe/ujvGSM1PVS&#10;Y/Otft6bnzDuliWPJ/5BJvb+l+f9f3Uyw4KeX29Nl0D0Az1GOQ/cW72P45uB+Cb/AFH1/Hu31Clx&#10;Wuk/n174m7QdPWVqh7i7HRq4HAJv9Pp/T26ChPaO7rWFAC8epUcitzq45BB/x+hB4tb/AHn24K9a&#10;Ar556lIQGH0IU3AI4a9r/wCte3vwJ69pLgjWQepwP6mEYUC30H0vbhRc3v8A4+68Rx6ZapUKjnp8&#10;wEojy0CXCipiqaUsLtfyxtpH54uv192QgaSem3VvDfuJ6Uk6KhNrmzepvoQCLKV/Fvbta1PSFVIK&#10;kNnpZ0UuuigJsbRoGs1mZbWB5Jvf2359K3TTpNe0+fXGpKQxmx9Qva9vr/qSPyCf9t70fs60qs5A&#10;Hr0jdwY7+KYbM0LIgjrsTXwlW/T+5TSaUJJsbuB/U39qLOUxXMMh8mB/YegxzrtMe98q8w7S66lu&#10;LSaOnrqUj9nVfmHqJREkGgRyRsy/psVaMlGBBt/T8e53jcyLE/8AEgP8uvke5r26XYOZd/2IxhXt&#10;r2ZDXLApIVA+ygr0uMbIUlJYso4OlgdJPA+lxpBH0H9Pr7U9oK6RXoOwmRJnJUgn1GD8ul2jPJGX&#10;RU4sdBsbgi5sARY+7MoJFWOejceK0beGtHXI9adOdHICgVgJYnH7kbfpBPIYA8rb+o5B9tuigFSK&#10;j55H7Olu23t3aNBeW0rpOjCjIxVlYGupWWhVgfMU6HPZ3yM7K2HQLt6Seg33s23jn2dvynbM4/7N&#10;r3ix1dKHr6NQCbIWkiH+p9oks5bSQTbZcvbyDyrVTmvDyr8qdZd8g/fK515ZtIuXvcDbYOZ+V6aQ&#10;J6LdIv8ARmoUkIGB4ikn+LrLlKj4X9lamz2G3l0Jn6l181ZtiobO7TapJJkYUsMdQsMbE3saeID+&#10;vs8i5u3WJdG77RFeIB8QALftwwoPQnqQ7q3+5N73nWdzblfmCUVZJx4Chif4u6FvmSw+zpyxfxd6&#10;rzjRnYvyZ603BDZjDT7gdcJW6AeEniFXAQbfW8Yufx70/MnKM2ZLO5t3PlkgHz+IdWj+4Ty5uUcd&#10;3yT7rbfeWhyoWSGQ08q+Gx/bTp1rfhnu90tS9p9NCBFHgqm3XOSkC38YjLFjDHCGOkIwVebe6pPy&#10;MQ5N9IFb4hpjz9vSuf7kfvH9RZS2vuH32i0gk8eXXCvCkba6oKehHSGyXxR2ngG82/flF1JgaVPV&#10;UJhXXM1iqSdSxQirLyyMfqSpJP1Hu6b5yRBqSGC6mpgDgPs7VPRVd/cS3CWeTcOePdmyikY1lkll&#10;UOx8yzyuKn5npljqfhH1s6vF/pC+Q+ehYmGGSM7Y2WZU4AkMoo2amD8m8c3Hv39a7sqV2LYo7f0k&#10;ky37Wqf2Adaj5I+5P7NVn5m55HMO8xmv01rquauPw0i/SpXiWkHUfO/L3s3J45tsbBoNs9LbMCGK&#10;LCde0UdJkXpyNFqrPvEtUsjpw5p1iLf19lFwm4bhI0+77lJKa/CuAK/zI+XDoNc0ffnvdtspth9k&#10;Pb+x5f2cAqtxMqy3FPVYlAiQjiNXiMD59FqzdS9cJauRp6utmkMtTV1EstVWVTMLvLU1U7y1E735&#10;JZjf29GIoVKxIAv2dYU82c180c7bk++c1b3dbhubZ8SaQuc8QoPag/ooAKeXTJTSiNOAxH5HPDG1&#10;7fW4F7+3hXzp0H7aRYULEVA8s/4Opk8oKBeCGH45+o/J96NT5ilf9Q6UuVkVTXjxp0Gmfg0GZ7gH&#10;TpAsQvptcajwSTz/AE9tS6lBYU6KJQ4m40r5HiegQzMXkeT0qmofVbgXUkkC92ufZXIWZsU6MWjM&#10;Ua9wBpx/z9MFPJ4iiKxRixFwx4JHHqH0sP8AYXPtsnNB1uBgEzQrX16Um8dt/wCkzpvs/rqQNM24&#10;NnZKKkpwD+9nMVF/G8G0bAFhJ97QhVK29TfX3a4SS4gmjXgVpxz+z16F3KW+Hl7mPZt3VqRwzoeI&#10;GNXdWvEaSajz6oYxuTqaDaG6J4pdFVTYLMzmFrlY6imoajyAcglop4yDzwV9hlWZlB0jP+o9Z0R7&#10;fbXm/wC2RyCsbSx0PmQWUqfsKkEfb1U7g3mr66KoOtmnkLlvy00kjOSb8kksbj6e10S5X7Aes971&#10;La1t/BYgFVAHyAHVn/xMGUw/YOyIYJZVxuVycMWVpx6oalVildGNz6ZY5EAB+pBsePbuj9ZJAWpq&#10;H2H/AIvrDv3yawvOXd5lIQuqHw6jKkEVzxPn1fluvqlaz45w/J7bdTUYzffx37x279zlqVpVko9p&#10;7uxv2NDlGCMo17a3T4KgP/qZHU+lvZu90LaaCIQ9ksRr1NX93XZRW/IvMu/JcOLs35jZakKVUAmg&#10;9W62Zv5fPz2wPzE6rkhqI6Wl7a2VT0eI7Bw8sqK9bkYqcUs+4cICVaqw+UaDWkicJIxQ2YeysSvC&#10;0Ykwp4f5iPUddP1s7SbwbuGci3I4DgDxofsJ6V3zK6NpO6OpN97GraREi3bgKrH09VUTI74fOiP7&#10;jb+chkX9yCpxOWjjlVgNQUEeyndkkikS9t3CyRsGBHEEGo/zH1BPU2e1nMNpaX8NpfsJLMhlkXTi&#10;SJhplQjgQVNR/SAPWojs7J7p2lm87svetJLid8bPzNdtrc1I2oRSZbEVPgqqqhLniGsEa1ETnho5&#10;Qfcq7Vfw3tpa30MmqORakfwt+JT8wf5dQ37k8mXPJ3NV/sqmlkSJbdvwtby90TqfMaSAeJBBBz1Y&#10;t1juehy8Ekc1WTA9DF4ZZwoQOq/uxsB6fuGkHIHDqf8AD2dGQCj0Na/y6ja5tnK6SQzj546r9+dn&#10;VfauZ3x1VvDp7eOA2zltv7f3Zj8tgN241q3bm6aauy1BkaOOWanaPIY+oxjo6pLE12EliLAe1ENt&#10;DePO1w7qlBRl8qeo8/s6TfWPaWy/7rI7k6vh1aWHzU8K/aOq3u2YKOLtDald2LtZsL3GdkpPV7s2&#10;fkMnkcDuLrvFZE4/IYmrkSGD7/8AhTPJ4KWZBUKHuGZePaWOBle4htx49tWuVoa+vyPT4lW4hFzV&#10;oZeGksCAPT5/b0FeGFHj+6M7SY6nMeKpd414xgVHCRYuoYPRAxOqtE32068MLre31HtOrO8LA4ko&#10;Qf8AV9nTV0oNuVYjSR5efQE7pwr47cueEceh4M7kliYW9CLVl4yptrvdvp+LcH3DG7BYry4DP+Lr&#10;nJz5cQpzVvdoG7FmNRn/AIro7Pxi3nNFmMZT1LgNNpRzYqBKjeMlWN2KuBq559121w0tGft/b1jB&#10;7o7L9bYXMtsaOowPKnz8h69bE3R38wL4Q/y+KPK7x+UHbmQ292DvLZdCeues9p7S3BvLsLcG2J6+&#10;ZMpuLE0WGo5KKjoKmvoxSrLV1NMrMGsSFPuRL3mmy2rZrXaoLR5Jy/iyAKSDSulTilAc59OsmP7t&#10;v2au+ZX535u+ps7do2EPiTusaInFiGY1JPAhAxNeHRSvkN/wqxQCvxPw/wDiPK0rCeOh7H+TG5DS&#10;xg8xxVlP1tsxqnIHSTqEdVXx3/tAewfc817xdgrbxrBHw+f20XIP2n+XXX225A9v9ozu/M0+6XK0&#10;/TtI/Dir6ePPSo+YiPyPDqhL5J/zYvn/APLSpqqbu/5J7sfZ1brD9WdbRR9X9ZpSyCxo58JtSWny&#10;2ZhC8aq6tmYj9Xsgn+ouTqurl5Gr5mgr9g/y9CS25isNn/S5S5btNtUYEo/Xuj8zNKCEPyjRR0V7&#10;ZHb+6Ot7VHXOe3FsuOpl89ZTbJzk+AiqpmYmSeux7R1lBVyOw9bSxu7/AFYn35J3SoIwPLh/g6C2&#10;4Rtu1y9zulzJczsTVpT4hNf9NU0+Qp0YKP5t9t5Gikoq7sTdtDM0aIteuzuvdw1PrH7k0slRj6Op&#10;WzDkKGv9Rz7fa4lkWoJHr3ECn2U49Fn7ss4H1RwRFvTQQP5Gg/LpywPyT7Dx8NTK2/ti71nkTXGm&#10;89pNtbJMeC8f3G3J6SCS7n6slx9Tf3Q3q26VWd0A9Tq/ydbj2qO8kBe1X5hGKkD869JLdPzb+UdN&#10;SVEGyNj9JUrWe1eMtntxGL+yrpR1TRQRlW5GospP9R7SHcZLqqjddA+SCv5E9HabHs9tWWWyuGp5&#10;FwF/Mgaj88jr/9TUhzG6Mph5Y2gp8el7BGWhhYspJtwysbKRbn+o9iokoe4dEcCRyU0xio4inVnf&#10;xu3rlNydQYWsy1HFHO9Vk8YoTHpSzT0tIVp4qlGIBqYKlJDpK2uFJ9mcckehcEmnDoq3+Epo8NFB&#10;ZCRU/wCEeQ6xdZZOs/i9fhq6Q6cZV1tJDG8Q9LU07J6lGkRFYSt9VxwLc+3EOsOClacB69F0NGtI&#10;2dagpmh6JH8r9kRbY7YzGUpYIqWg3jTUu76GGMf5PDUzAUuZp10gIdNbBrsB+mQfnn2UXdY5AXj4&#10;/Poy5cmKwz2ZdqRtiuMHospqhG6OkgLA/qAF7fgi92sGtwfp7Yqp4CgPQkSqFQBVK8a16F+iyiVe&#10;NpKmQnXLCB65Fvqj9DqeQwLFb8829lk8bRzEGlOPHo38WNRUg1p5DrFLU6tTXiAXhULLYL9TcDli&#10;3tgxISGNa/n03WdipQdlfP06PR8Dys29Owf3A7HYsIRgxKpfO45Qyf6lnD6R9fpb+vtTDURzChwK&#10;8ehNsLI1zakMSPqUqB59bbPzwhnb4XdwU0AFx1T8daYvdRop/wC821nlFzZAGjUj+o+nJ9n+1tUw&#10;gCjaT1GfPQrugoQB+8lJB8wG4dVW14Vd5Z9OAq42jdRwwQHNZ3i351hf63NvZpaVFcVNT508+nNz&#10;kWUSogIbX6YPQX9mI1TjcZBHY+XP4OMf1Xy5SjjUtcEFGZwG4+n+39qrs/4vICaCnSG1BbcLMGQ/&#10;F/k9OjF4/N5/B5GPCNujddJjosZnsVk+vqfa9OMRV7imyFE+J3BJuXzGolFHTRTB0ACqSlibmwHX&#10;Z71rpZFQiPVWtcfs6Fdxutlc7deWziCQ6aKSCGQgZ9Oii9O7fyGM+RHf0lY6PBWbtqo4VjctKj0+&#10;Mp1rPKGA/TM/pPOq/wCPai/K/vWNdJrpAqangOPSXYBTlOWMEKxmehpjjxFOPz6LH2tUzJv7LwyV&#10;Ei08cpRWkUKWN2vp59LXsL35HtXNjQCMHPSbYneRbhnjBo1Kj5dCZsp9e3MFIA4JpZbgg6dRqZB6&#10;fyAwtx9ffoqUAIzXo+m0s3ClfTo5XR5LCtB5Yfb34C+hHm0hQCSxIv8A4j2MrTtSOppUdBPcD+iz&#10;KtDrNfn+f+odC/3Fx012ySfT/o43k3qOq2jA1j6VtyxBAt+Rf2ZRijH/AEp6Au9qxspRGgNWH7aj&#10;HWrj39QT1/T/AFnk6WJnp8NlcrHlpBYKsuSx9AlI0jXuDIYdPBvxyLewluNTaGgGnXWvQsjaCLeb&#10;RCtDJbqKgfL9nRUsRpEkZUmUBU/SxTkkD6kcH8f4eySFgXPHo/dXGrQ+kA+YHl19IL+RjCIv5Tfx&#10;ds2ryZzuOUsFILMd+VKkkEA8Wt9OfYn5c/s7v/T9K/eEEcw2CM3/ABBgrT08NT1a+uhiLhQP8Bb6&#10;f0J/x9iYGppQdRI2hfhrXpuyGRweEp8huDcE0dNgNvY3I7gzk8jKsdPhsJRTZPIzu54QLT0zf69/&#10;exWV0iUdzGn7fl0W7nOLSzuZ5MgIT5enWpbney+n8htPtL5SZjsrZ1B82d6fMfafbOxeunqXk7Hp&#10;OpMalTpxsMa07Q43G1eIkpXSGSZZHhpAFABAO94FxuE+47csEq7fb22lJNJ0GRQCc/bg/Z8+hNyH&#10;BunLMXIF/ZyJNZbjOz7ggYVCXBKgaa5MalPnx+fW0ts7euM7A2/sfsPC6Gw+/sDtveND42DBBmoI&#10;Kiqpyyiyy02Q8sbDgqR7J9ruWubW2kb+0AVTT1GP9Xr1vmzbTtO67rZlO2Nm01/hFaHyqP8Aiutb&#10;SoytV0f3h8ifm9t7Ey5vI9A/zD2w26MJS1NPQ0+f2H2dTbgxOToK2peJ1gKZmCkHme4AkIbi3sx3&#10;+yO87jBYrK6zQwK6kf0a1/lUdBrkfmaTlLk+yhaMna95uLmCRvJX8TtYD1DUyfI9a9XdNXne5N8d&#10;i9jb0zTZHfnY2+tz7x3XlWmlaaqyebydTLT08DuztFR4LFrBQ0sakJFDAAoANvZXul2u4yReJ/Yx&#10;qFQcAAB5fnxPmehZsO3fuayhs7ZjRWZi3EsznUxP58OgCqunajIPixLRBXo5T5K2SircmM1BIylY&#10;sg0MhRvtATpKcspta9vZE1mZH0hgRXiB/h6E8V8utjNPxBqpNB9oPEHoSsX0lsZJxU5mhyhoooBJ&#10;NBs7a8gyTjXoK00NdWrGbHkmT6/TTwfalLMEhRAGp+VemFYK5ZL/AEVP42LL9vSrPW/wyrHanzmS&#10;71wLkqJaqXBzy1FKsa/vyT06ItOseoEejUBaw9qSsAoJdkZqedelBj3CRv0Oa7RK8Kj/AFU/PqMv&#10;w96Z3J91mOuu+8jRYyevp029Hl6Gox+fbHyeqefI0dUKbx1NMQdAUgSi3I9tzWW2SZjgliNK/IfL&#10;16tXmK1VZJZobg1IOk4oOB40z0EPZfQnYO2shlMLhuxcJ2XtvC06VUdfmaw4dhHIvqjp0aSa86c6&#10;irFR7RS2MUYAivq18mHDpiLd55RK247Q8bK1NceQR69V/bqr6SSqlpY6ZIZ6WR4ZfDOtTTzPGWRy&#10;ktk1NcWH1t7IJiBriY9w/wBX8+jW2qyiQTFom4au0j9nQXVlK+TnCUUIao1qpiICF5GbSFW5AUn6&#10;39pGjMuiNT3Hh6/lTj0tSMM3aw0/b/qp1aFicnL0/wDCGq6ESroo8h3z2tsDtns8UVYk1bFF1Bj9&#10;xx7L2tWCAsj0Yqt0PWONRAnA4uL+zq12fdNqtLncbuymjWVdFWUgUPnWn2cPz6I9w3Tbr/ctt263&#10;mWR7MO+CCdTjSQP9rg/IdF72zmjR1E9CzrEk0ekSSnQqhASVDKbXfgc2v7LARGwUtRMDJ6EPiPPE&#10;+DrB8v5cehSos52B2BuzaOzdg4zcu++zdy5TCbM2Jt3b9JNm9yZ3N5GpTH7f2xtujjjmmmra6tl0&#10;oAumIFnOlVJ9p7+/s7C1murq4VbaMVJJwPSnzJxTpi2jeKWRmj7eLucAAfib5DzPV5PZXW/Qn8u/&#10;HYnb/bVLifl//MBqsLiK3cGLydBkcR0B0bkFoxI2By0EdYKne9Jsevk8U5YiXcuZhcgQUEA1mPJl&#10;zuO52q75uMRt9tYkRJgySDzp6V/iHDy9egz++fqby8/dU8XgK1C6NqDfImgof9Weqn+6u39/9n5+&#10;Xc3Yu6Mlu7MTyGWBqwRUW38QsoskO2drUKw4HbuPp1ssUdLCpVFALMefYkvrisj+FAscTClATj56&#10;uJPShZnumQSXBx5VrX+XRTc3SV+WqCryPaZxZmU2tfn9OoqFt9P8fZK0TSsoFen5nt4H1UGr5Y/2&#10;eoWO2NCsTTyaWL1K09IDHMdXq/elQjTrQ2JA+tvamGw11LD5dILrcmUCldPpXqPNjaNs/UUkCRtB&#10;HAlIiNDEFdzczyOZNTB0A4P093eGKOZVpinSaGRprYvK51V8zkenSs2/sXAVGS8siokMcbhFlZmQ&#10;NCmuRmKobwqF/H196ngXSNMea8Pt6V2ssrIVL1UdHb6u/lqd093dP7o+Quz9jeDo3aOK3FuHeHaO&#10;ZkpsNtnF0O1sbLkcnSwVNY8clXkJEiEUUMSszyuq3v7Ndk5dtN4WVDu0MVyGoIye4n8ug5zjzzDy&#10;HPaxbpYTMsqqRpUmmo0HyNSQOi+fCz4ldhfPPe2T6p6G2DR5zsmKkqMtQYaprKLGQrhKJnkqKyty&#10;WQeKkgK0yp9TfU1rG/shtIbH98/uvdLyO2jYkCRhjGOHHP2dDXfLi827lyXmSx2+aeGGhdY1101C&#10;oB8hXyNadB78m+hcz8ZPkJub4x74k2zXdobHgx1Nu7+DZbH53bmG3NkqWlrpNtNlqAtTy1mIgq0j&#10;qdPCTak+qn27zVtdry7PaGO6Se1lTWrqDSlfNeIPnn5V6Jfbvfrj3B20bjabfNEWneJY5AEdmRtJ&#10;K+RXVVQa5II8uhC+UPwX7l+IG0Njbv7PrOoc3j+zdvU+Y2rJ1L2jtjsYxfd0MORlxW4sbhKiSu2/&#10;nKCglDSwyoVjJILagR71JtdnJtMO72G8wXERIDIAyyKSK8D8QHAkdbi5pUczXXKe5bDf2e5RDVWa&#10;MiN1Bph1qoPnpahp0FO1+otqZHp7E9w5bdW3qali3XDipdjJWj+8+dWC9ZkKl6WBGkx23aGmjCz1&#10;culWkkWOMM97FNoltdW96Z7jRcRjtUqe77Dwr0Jdzub/AGq728rt5l26dSda07CPXNekLvDsGTtj&#10;dO692nHwYPG1dfi8DhqMGV4qehoYoaSio0d7FoIKZEVAbC1z9T7SNOx8NadqLT/V6dK7WDwir69U&#10;srlv2+Xzp0K279nbX7Q7f2LtOsNdUZD+F4HE1M9IjyU9JRiBGcKR/n6mYghV4C39uPORaRQBFrq4&#10;n59M20b/ALx3C4JGinCnAj7Ohi7Q6kqMTtWuwtNt+Cgjp8ZkBQKsaRM0eNkEdOQEAbUYv1E+osbG&#10;/uk22PHGveKHOM9IZb6KWTUso7W+z/ZPRCdpnN4DJUOXjZY8rQTiWO0WtInUm8ZjHDqxFiT9L+wh&#10;uEUUviWrns4HoVbXu0m23Fvf2ZBkQgivnTNPzp1vUfygtvfMT5NfGvBdi0WP2FTbGoZKjbeFkzO6&#10;WxmRycuIc01UlPSVEUgiiidbFwbE8D6ewTsG2QR397BFvKiBJCCNNSDxp+XA9ZZ8y83JJsOwXm58&#10;uXA3O6tVkPhFSunyOaZPp1Z5ldtfKHZTSx5nozc9dTw6kWt2pX4/cFPNHHx5IzTTxTEOBcXW5Hsd&#10;jYbuYVtr61lX/TaD8sEdR4OZuXzmbcbi1mP4ZImov5gEdIMdsbvpqr7PLbZ7A2VkYr6I8vh8jQOb&#10;clkDo9PJH/U6re0c+0X9uf8AGbIEV4owI/aOji23exC67Pe7W5PmK0P2UIB6mQ/LHsjrOeSaLcmc&#10;qKCsQK1MaMVTyqTYQgiL9i9+QBf2Xz7ReuVmtg4K/P8Aw16FdpvXK262/wBLu1jbrOrDSy8AfXj0&#10;lN19vb/7ei+/yC/wWmdNGrJqhqTH9fK8cV0iup9K8tb629m1mZI4THdFtX+DoFbmu2pfs1modQTw&#10;wP8AV8+gS3ZuPY/XGDrdy7yztQaPAUtRmsx9svmdqDHRvV1TU0VykP8Ak8R9TkLc+7RQCWYJGhZm&#10;Yceivctwe1tZZi6xxqhpU8DTAJ+3rS87v7zj7P7G7A7Ax9TNFkt77q3Fn6WPVIsuHxGUyE4x/nkV&#10;gZKmmw/iGlCSXuBxx7HnjIBBalaFFAx8useQkzyT3EsocuxJY08/ln9vRTp8ZmTvPa75DGzwRQGf&#10;KUEVXEYzPjcerxw1TU7M0sKT1D3QMAGJ/PtDLAAaj19R/PpTFMsqsfEwBTA4fYehSxGTyOKzlVmp&#10;qDzDG46okjpXRIvFU1lo6WrqkcS6Y1ZrgFRwOLe1lDVdLioHSYzL4TQgHux5n/D0EW6HoMrlTlq3&#10;JsaqSL91I0aV62qZ3eRlkvpgjvxqb+nA9tXFJWXUa06tCk0ZMUUVIya14dNdflZqWiekjgp4XdFi&#10;ZkUBZIZACHP6yZPxq4+vtFLMYVZVNP8AD08bZWk1PRvt9fl1H2ntWnzmexaZm749qkF6EM0XmRFL&#10;2mkX1eJmX1AckG3stZw2Sc9KmOkGnp/qHRwYq3xRxQU5EMMSCBYVUpFBHHYR+NBx4UiAUL9fp7Ww&#10;ooTHEdFTiZydQK1+fT9g2mqsziKfU489fTqDyxRRJcEhhdiU5/H1/wAPepKBWNMn58elELSqdBFV&#10;p6f5er3v5VWfml2L2ptZ31/w3fUWWhTkRxx5SktIUF7KGkiJ/wAT7gLnW2aLmtZ46BZYRXHmP9We&#10;shuXLhr/AJK2olsRSPHkehrQevVrmRwUNTG8iMpkADHjmxHIuPqD9P8AX9olKuAWA1dNlnV/hx69&#10;Ir+ES0bhovJZhqtqY6D+LXPP+39tPFnA6ULI/HUadO2OyOUoZDpLkPwUdydP09fH0Yj8e2/DIYMo&#10;A9errKcrIajpe43NJVqYZpGimUhWV7qHtz6WtpJ5v7uhINHH59VZdY1Jw9OneTQBw1lA/Dan/qSS&#10;PaxArVpTpKHYVVsn7KdQmqS30kYC9gPV6T/qz/UXP097INcnHVmWlK8ePWASThgNZ+pJUWtz+GtY&#10;c/W9ve+3zGOrUjKGoFeuyf0sToOryAtzZhw1uPqPes8B02qkVC8fl1l0XZQjhlAI1sxuW/UPpcgD&#10;8e6nSft62QRxB6cwsgRSxsQBwBcAG3HHJJ/23vRZRx6Z1KWZdGfXrmotcgsSQRYmwv8AQcf191DV&#10;8u3r2rGmgp0+0rtGi3up08oPoP8AAf8ABfdwSMA9e8yA1an/AFcepjVQSM6S6nhePSrObci3IA/r&#10;7cUMqkOKnqxd8UYED59cFy9ZFYxVEiqoIOtvwPqNR/r7sFJHmB6cerCRG1AgFv8AB+zrKNz1aqxa&#10;Zv1C97n88XFrBfe6MAe49NAqZFGjWR10M7VVFlMktybgFgb/AF/N/pb3rxBUKVNfs61LJGGIFa/L&#10;HUmGrqFIaORwzEarPYlDyLW4Av8AT3ooznUcdNiUitBj5npxGUqWJDliB9ByLtfgWb68+3Bwoeqk&#10;K2Vrq/l1Ijq5ZOW1gL6uGNibfVgLWC/7yfeirVHdRT8um2Y1VSenCGokvEWICmwPJ444P0H592GO&#10;vUBrU46cI5w7DlmQEaiCfx/aB4968+HVCKVwK9T2ki9LW+gBAJFyfoCPamIRkUGH+fVFrq4dTfL6&#10;g2rggCx+p/qfzb/W9vNMFA00B62BmhTH29OEVUApFtQIB+gJAJtz9L8e7pLqFPPq2hcYz1NidZAW&#10;GoAf1sQOPwB7sGyQWFempC0fDj1NjlEaghrk6tQH0J+lv8LD/inu+BXqtdQz1PxVR4cvjJmY+OOr&#10;hZv6aWfSRYf1DfT6X9+DArXT1XSFRqLU0/1cel1VkrNPDY6Vla2rklQxK2/pf8+3Aei4MP4e6vSp&#10;xDh6GEAaWXUDf6cMfoeBYD3Q1BNTjpTpZhqAx1krEZ7ED1WuSRe55+gtwR/vPvwPXgzL2k0HTGwu&#10;+iS5JFnVgb6W+o545B96OeAx1p1DoyHIII/b0Q/L418XubO0moJHT5asVEVdLeGSVpYhzfT+3Jz/&#10;AK3ubtkmS52rb7gcdGk1+XXyv/e25al5V+8N7j7UkfhwG9My18xNRv2VrTqTHIGfSrA2t+bfhbG5&#10;v/Z9miuNVRjrHSTxNRIbVQdLrCysdSCxI0sLkFSp4AFh6h9b3492ZqnDdvRltzsJAwNHpnOKelen&#10;4xNDIHWxDckfpsT+Bb8X/wBh72HVkpXIPRlIvgyF1YBGz6DrBXSjSjNqUkafr/W9gARYf1ufr78E&#10;LA04dNXM6ha92TSooB/s9IvJ08S3lj8jEqWexBvcc2H+0/U2497DVCrpAp0R3kMQGtdR/Z0iZKlq&#10;OoPkMIgk5RmiVpXAJLRmTTwP8P8AefdZAtO9Kj04/wCHpNZX91t0wayuZIGPFkdkP/GSOlpic7Sz&#10;KYahIHULpiQoCpHPC2+ht+PaUxxEgiBQfXSK9DO2535iH6Lczbj4dOH1M9D/AMb6bM+8c0muGKmg&#10;ANlKQpcg/UBrE8gf19qo0ULhTX5UHQc3i/vNzdjd3ssqg/6JI8n/AB8npHPGwIdDyLlWIsLc6hzz&#10;a/vWgjJUnPRH4OinhGhHoMdPFAVGkyXXT+kn6EA83/x592AIJUGnSqMqqhmHb8+Ffs6eZDE0LAPa&#10;QrZAeOD+QfpY/wC8+7Ub8S1+fSxXj8MscN5fP59JnyFHZHa3NjxyD/UcfSw49206cgdJVkZC3iNQ&#10;fZ1IlmFgmrUR6j6Qt78WP+v79qFO7HS1XV1WOvD5Ecekrm45J6ZoyOebFra/rfjiwuB7ZcB9Wluk&#10;UxJk74gAvmf8h6AHO64pJwDpOsmxFx9RZR/S6/n2Vy1UmhA6VICyAGtD0ixIUl1SoDZgysGsNR+h&#10;08Agf19sFSc16unhRjIZc/I9CdszMfY1tLXRO+ulnilES3VZViYNIrjnmwIFh9D7fjNK4yPn0ZKI&#10;Do11KkcKf6s9Up/IfYo2H2J3dtClgWOjjyGfrsXGFMUb4fc9G+bxaRgcDVDXaSV4uCLeyUWf+NmC&#10;oCiTH+2Ff8pB6zq9rL4cwpyPctOTq8KJmwSHhbwyT+Sg9VS7b2eVlpKujp5o4payfHzU1VbXTV9D&#10;MsFTSOALkRyMCjiwdT/gfa6e2a2NCvbTy6zr52F1y9JLa7hJqQxh0cCmoEVqPmPTqzro+ipNnV+D&#10;3DXUk9ZHh9VZ9rSFPuJpzA6RxUxdljEjSMf1Ee0SyFgTXhwHWCnuFuw3wXG3LclRLVdRBouckjrZ&#10;S/l25Db/AMlPj58l+rM7iZ9v4vc2aoNmVcOUkppZkp9y7UllxGZZ4pHhjSizdPGyFiGV4j7fuZHm&#10;WwlkGkqpBpnz/wAPWcf3ENkttk9vuYbCO9FxIb8saClKoPIgdVWdE9kdx/E75I4vG46ul2dvDrjf&#10;O9tgbqpJKd58fmKPGyVD15r6NXP8Soso0UFVTlbKJHUj6n3q7RaERvWJgDXgQf8AY/n1nhs27fu4&#10;SxSQBoiKkMTx8jXyP+Hrbd+JPzF2h8sNhZajrKmiTszBQI25MVCFhizVA8I8G4MNTLI/gCiQLUwA&#10;toIDDg+y67WS3t9Mraon4NjP7PP5cPPqTdhvop5rK7sCEjXyrXQxpgk5ZW/C3kSVPEdUc/zWunch&#10;1vv6g+TO04nl27n63HbN7jx9NEphoMpYUu0t8+TSRSJkEtj6uX9Pl8RP9fafkjfY7LdJ9luGKwXD&#10;1RiaASjAHpSQfz6yJ555Vi9wvbKG8gipzNsELywt+OayY1lgpnU1u58RB5REgcOgE6h39TSJTKKu&#10;KTH1SoKd0IukgKqVq4gx0ssj6dfAuP6e5rhkQgqMMMUPHrBSeCVXeOtW9PKnQy9/pHmNlbd3EjiW&#10;vxWXhxddEoM0qUWRiWmgmstv8/Uoq3+nN/ZjYNWcx0OVx6V+3ormi0I0unA6JvmNvxbq736v2fBi&#10;8dPBtHZMu+9xmWW0dSlUlXTPQ+aQFvHA6hhH+W+l/r7etYmf95T+KVWukfafOny6rdeBHtcLNFJJ&#10;NLJQEUqF+deHVZ/ZGKOx/l521t5oGp6aj3bh65II1YwxRZfHYzIRCHyEloEFQfUDZje3svVQUJqD&#10;ISRXqzxKIIkUDQVyDXA9Og/7DxYTd2500H0ZiocC3r8cwSVWLWPqbXf88e4T5jVE3CYlamvn+zy6&#10;5h+6sn0vuDv8VGWspNG/zenz6W3ROOqqjeuAoaWQ0xlr0RpHbTHTws156idzwsMMIZ5DcBVUkm3t&#10;JtSkzxsVFPP7Ooj5g/x6xltgmuWTtAAqSTgUH+DoPvlPvObvvvLeG+4yH25RQYjrzYceiNjB1/sS&#10;mfF4kkgWIzGRasyDnm/3Kn6+xPFCzamcnU+fOlB105+7pyKntn7XbNs7QCPdLhfGmrxBb4VP2D5e&#10;fRcZOuKSaMkU5srEEo4DWtf6KSoJPA4v+fbbWkEhygBPp1PMG5XaNpNz5eYqOmiXqSGoDmOeqp3F&#10;vWGWQAXs19YuWBP9bcfUe2nsoFIFOJpwr0qbd7pWjLKrU9PMdM0/VebpXlelmpalFtoDtLSTFbXb&#10;SReIy2A/Avc+08m2+cbCnzFD0vi3qJCpmjYV9P8ALnqC22s9Qhfv8RI8GklZIyZkOm1wGgvKDccX&#10;HtE9hdgVRQejmDcbOeh8Tt/Z0G+7cgaeZcdWJPQBgJEEwZGUldSPEWUFgq82/I9kl3DcRnRKhCjy&#10;pjod8uDbphNpkQk+ZoegfqMjUU9S0lNX1C2LKz0tTNTCTR9HRYnC2Ita/wDa9lhoajSOPRtPRZ1i&#10;LfpnyNCPz9ev/9XVqmpuv6pIpshPHVtSyeRqVkmMc0aWMkTqGViHX8Ag/wCPsVirsQBX546J4bad&#10;5TIhYE+QOPzPVkHR8m3qXq/a9PRQ1zxT0dTWU1Q6BKdo2qJEdKeN2MngjCWBHNgRb2vVmBCOBSnR&#10;bvkYFwRJIPEUAeta9I7P5PF7d7Gr46dXWLJwUWTo206Ip5KiFaaup9WkWeGpiDFB9b393HhUCEkN&#10;+fRNYST0mUAdh8gAOgW+XOOfcXV+L3LTUZGS2JmZJcjOBJJULtzOCOillGkMFpqOvjhLBioXXf68&#10;e0l2gMYatWA6vZXDR7pGsjgRSAg5oKn/AC9VZDJTRzMdeo6ubH0gE3JQ/QEA/T6eyvS+O4dDlI2U&#10;RhQAlOjFdexwZLbk0kqqzwV1QiylUMgV1SWMKG1DgseD/sPaG6dUk4d3S3RMYFCUJB8zTpRGlVB/&#10;ZGoG5KC6IDZVdVHpLkfT8X/HtMZKuKHH2dWQOiMDHx8q9HO+DrmDfu+w5Gio2OmmzqVZ4M9i5wuk&#10;CxCsvB/B/wBj7X2/wS6CK08+j7l8Kl7YxhKf4wh4fb1t0fNu8/wk7oql1MP9C3ROQQkXK00e49te&#10;RR/qwlgb3v7OdscosbHIocdR3z/RNyJNdS7kMUrXuHVVeXQnemXLXCnB08seoepwu4MtH9F4HpcE&#10;f4c/T2bWZVwaDurXrdxKvi3YrQa+g37ExOSy+3qulw0602VXx1eNqiglEFfSypPSSsp0hjHURq1j&#10;xx7MpIkkgKOuD6dFMlxJb3Vvc20YMyNWjZHzx8+g5x+6vm9m3vX914/GhdK+bFdebYp59A4a9RPT&#10;VRLHhtVr6rn2gSxSgPiuRXhWnS653aIVd9pg8QqanuIr+R65/HmizO3tz7ji3Hla7cu4qmv3BXZT&#10;O5SZZK/JVtfI8tRk6mRESPyszHSFUKiWAA49hG7Eke7yaWJAP8vIfl0KbO8il5fh8CGOGMD4RXj5&#10;n/P0Vvtiuhl3rmBU3lqI6hVj1qEsl2s7oCBqf+yPoRz7Xu4bSAOke1FY43VCtS1cZ6FvZ84/u1t4&#10;KG9VHJ+pfUVE0npBH15t9feo+Py6MZ0k8QyA0ULw6N/0k5tXEmxvABpA5s0oYH6n6/7AexpYEaYw&#10;M9vnjoMXjo0bEMuqvn/k6F7uNyelu27Nocdab0IIsLEYGtLAf11Dj+vP9PZlGQGqRWgPQD36ke2z&#10;kMAdQ/mf9VOtfiXaSdh9FT7eigTXS0D1CTmS0f8AFZKSCoomZiVXzFkVBwSb+wffTIqhHPxfZ69C&#10;28t5Bb2V2rUlVQU+dAK/bXqtanpnx1c9DUsq1NFOYKlUmV44GjYCWNmjDKXV+Gt+R7KgCj0Ga/Kv&#10;Qksna4gimagrxwTX9vX0jf5H0YX+Ux8Sjyvmm7anJJPIfsCvXUCfUQdPF/wPYn5cjIiuqsCS1cf4&#10;Py6U+9QWPmm2SEnSLGD/AKtr1ag4UC2q9v8ACx+nH+x9iU4pVh+zqH+JIckdBJ3P1nRdz9Yb76ky&#10;e6M/s3C9iYOTbWf3FtSKmk3JTYKqnglyVFiWrGFLTSZWKEQSyNq0wswAN/btrdra3aXT24k0/hJo&#10;D9tM/s6J942t91tFtPqPDQtVsBqgGtKeh8/l0CdF8Kvjjiej6joWHr/b9XiMhtLJbYy/aNbtXbcv&#10;cuSmy8ry1m6Du/7Rp6TctMWC0kiMEp441VQALe7W24XNtO0xkd4Wct4RY+HmvaR6Cv8ALq+9bem8&#10;6JISLK8TToeEFdBWlNIqQOHQn9QdS4DozrfZ/Vmzs1ufOba2RFNBgq3edVSZDPiCWpFWYKqqooaa&#10;nmp0nBZV0ixZv6+y8JEks0kECxq76tK10gn0qT0It43Tct+Im3a4WS88II0gXSWIXTqI9acfU9FN&#10;7r6F+IXTHx7+XS9l7go9tbV+SlLvDsnfEHYvZuK2/Wb37I29jKzP4ah68FUsNZRSyZ6CBNNHFM6l&#10;gtwTya2+4O+9Wl+LaPxAoiJAxo4HXkDhXNfyPDqP9/2a9bkscvbbJLItpI80QWgkV3bWc0yC3Afz&#10;6+evT9yRw0tFW17PU5J4I5qmkH7PhqZwJZIpNdr+IyFCfqSD/X2At2u413HcFtGpAshCjjj0H2dT&#10;5s8Aj26wN3IWlMKam+Es1BU0+fRiOqO/qnKz0eGG0s1Bj5KgSz5iiaAeOO/jURfdqqtpDXULa/49&#10;pIr2VaGnE8D/ALGejKS0s7lgBIgoOBHHqy3blLj81i6j+FZXHyZapolp6WuylLR1cuLmGnXU+B0Y&#10;SMq8Fm+lzb2I7Z7fWpmJA9Af8B6INztbxbdBb2qvGDkr/gof8nRZ+wY/lpsKpyOTxez9k9m7fovL&#10;UU9XTYGmU6IQCzs2NqYXaoUN69SD/b+6XltetU2N4GT+EkA/lXj0V2m67TDIYtx2SWOf+LND+Wei&#10;V9m9rfLDs5oI5uqts7bWOnaip0xWDx+CkIW4dnlqqlHnqnFgWJJH49ks0W5lCjy/tPR7FJy9DJrh&#10;jkqRXGo0/KvRNt34Pv2mWvXcGLzlLDTM6Vsb5CNqdF41xBoalhIAPqATb8+yWS0vmJVHGM1r0apv&#10;O3yKEDkxnFCDUfaCOi3Zg5OlnZKujqadhc/uqwB1kfobkEKeb8/19oWjnjq0oBHSkGA/AKg8MdX0&#10;f8J7v5dkXzL+WcPb/bWzqjP/ABh+MktFvjfDV0Tw7c3v2fY1PWXV008kRTLx12VgXJZSiRiP4bSl&#10;ZtKTLqX7bBNNfW7QAAK1S1cinACnDGa+un50dvry22XZbq7uKC5kUpCpyGY4LEV4IpJ4U1Fc4I62&#10;Tf8AhRv0ZtHc3wBxHcGEwXXWwsh0X3btbLSRbf25tvZ53Hj+wKaq2tXYDHQYqkoJMtkowySw06+R&#10;xDEzFbLcTHZFL/Y+YdpvLqRpDZlozI7MFMZqPiJoTWhpSv29YyIk+xc+8tbjYWita3JlgmRBlta6&#10;1cr5aWTvbgFJ4daHGQrj5fPE4U28bpdriVQAX9NiVZbcjge4KakiEtSp/wBX7OskoCWSkdRn8x8j&#10;9nWxx/wmP+OWA7q/mDUXbW88Qm48V8Zet872riMdVzvHSDf+aq02Vs2ueOKSL7mbDffVdVB5Do8w&#10;ViDpHuCfd3mWXbZ+WtlhSNo7ifxZUYdskcFCFJ8qsVOCKhaHHQjv4Ydt9vt93mUlrueUW6Cv4aam&#10;wDWh4H7KdDF/O3+C22fhH8j8HuPA9z13Za/KSp3/ANq1mztzwht39b/Z5imSOKLLRTSrktm1tTXv&#10;TY+KVY2pTAUTUoPueuSuaU5h2Sy0waTDABj4VUY4UwxycEinn5DFPkO93/Zt6k5J3JoLrbzbm6ju&#10;IUMboGkZRFdAkq0hCko68RxA4tRRud0rZEUFWjFhHGzBSW+miwFww/437Espkk+BO0/YepnWIVq2&#10;oMPMf6uHURKGCnpyRBOZH/yWGSKaKNUZ1Cy3sryyDU1rcDT7MYbdkodOSOi25J1sBOpA9QSf29Mm&#10;ctSQxRU6K32URWGMTSSKal/Slh6VDAEkgf7f28WC9pGekkf6zVaXHyxT9vQb42gaevqZguqV1MSt&#10;pswcg+Vk0nSx4+p+v49opErKHB7h0sC6YwhGK+telLV1rYzHPNBJZxH9tAAzB7Hh3LiwIbn6G9va&#10;e8ZzESynpTayKsgVaUJ6Ve3u3O5t0dcZLrLJd1di4/qrGNUrQ9X4vcNfRbInM0qzTrXbfiq4sbV/&#10;cyIGkMsbu5A/p7RbVBaxSXE8dY52GosDknhx8vnToRb1u8+42ljbXtlaXMcdAPFQEqAcUNK4OR6d&#10;IzaVZuXE7kraXrjsPcHW4gxofK5La9fXYjJZNp31tTmvxs9NUrEpXhQwv7agtLXcrhBcpVg1QTx+&#10;2p9erpzLu+yW1wNtelvINLR4KEfNTgkeR8ugw7Hoo48pLAmZyOd3Hl8lJkc5ubKPJUZWonZRLPUT&#10;Vk7y1dTUzScvI7FmI+vtzdUXxWiaTXQUzmg9OkWzyyTCK5W3WChJolFFa8TTga5x59CTPmOm+v8A&#10;rfHUsFHl907/AMu7lMkqJEKeSVT91JPUMTFToU9KoqtI5uWPA9k8F0ttBJGIUFDgU6PNyFxuLxLP&#10;evUDJNWJH2niftP2dAnvPcYyu18Rjdu6cTjEQtWY2jZUmLhi609S4YySxmUlyTYMxJ/w90jl8dXD&#10;ijfs/wAHTEoFvKrFCUpgnPSXwG9Y8Rgkw9Zi4Xdq5shT1s7kMsyMAr+HSA4WRBYn/X9odRt5Ze8F&#10;W446ULpuPDbSwYcKdHS+I+Uw2R3yN771yRxGHx25MM9Tnxb/ACdoTcAMdWldUmkj8Br+3FlgerFa&#10;xqMj0+zpdHBIxEcThZZKgfPHD8+riOxetocucw2JoK3Jz5AZGqr5mMbUqUOZxv3dA+LtqYwt6dIH&#10;15/PsVxLb3cMLxyosekUocmnr1Ht4JrQzQTSKJFZhwzUf6vX7eqTW67ytLl8lS5GgFNPDlK6BKdX&#10;E5SFKl1haZ7JaWRQDoP6PcXb0wh3C4jjbt1VH+bpbDuEbWsMkchrop+fnSnl1slfy2/5jvUfxb+P&#10;eA6a7O3zDsLIUOeycuDlyVX9rjK2CtmM96bxh2LwzOyyOwC6vz7jK0W523eN0aayeW1mfUrICaV4&#10;hvn1mty3zRtHP3K3LVrZ7pbRb3YWqwSxzMqFgmFZWagII4AZ9erqNjfzTdp5zHx1m1uxcNuPFSto&#10;GRx+ZirKafQdMiLNGwiLxjggN6TwfYmttyaRS0CuAD5gg/z4dLb3l6zjUJuNuviUqDjPzBrmvQqw&#10;/OnbG9E+0zcdHmqJwAJpfFWSjyHhIJFJdbfXjj2Yx7xeocMSvp5dB265N2a7UMgVLjyPD+Yz040X&#10;a3RFXM0m4NpZPK0kqAxLjUhh5a12LsBZFv8AQC/tUu+3RBMUQYjiK9E1zyJG0bIm5rFcV41P7fz6&#10;BHsrKbN3VuSmxXX+QaDbaQR1GRaO6S45pGITHzuFVHqFQWa3PPtYLtLqES+CVl4EY6J7HbNx2qW5&#10;+slDxgUU1rq+Y6of/nFfKbYXTnU9R0lsyvhqey+zaP7DJQpVeavxGzzMBlcjW2ctSx5BIvtYFazS&#10;FzYWW/s52kBNUzUEamoPq1KUH+U+XQI5su7iZltBcEoxqy+QH2f4etXik3ZXbexz5VaJRV1PqpZq&#10;2j8tLSRRKAlRCJ42ikl0iwBuAB/X2tZn0tP+L/L0DWS2qYwwr9vSbwW56uE5fOZSsmmy2ckWSSpn&#10;kZpoqGJi0UKm94kZyG0CygfT2wJ38Qs9MjpTQBVSMAAdKjFdiYCl8iV2JyudEzGeWBMl/D4qupQa&#10;YXyNdomkkoYnF/CgJP8AUXv7djvJI9TKiZ9RnpiaAS0VpGBHpTpLZXMz7hzNRkjT0tCJmRYKSiiW&#10;no6WJVskNNEBpEaDgk3LG5P19ty3TSUeT4vl1eCEQxCJWZgPMkk/melbR4elkhL1UwZiAdKFHK3s&#10;bKQCpNvZfcXS4L+XTyoSTQdLnrzExncMTRhpZNFQsAkdEVXkURIXL+kcH6/X2n+pTtI4E9UkTUCC&#10;37OPRgo6DJUrIHx+kjS+lqiAiyk2kcA3sy/X+ntUGcVAY06YS2hkILg6fnX/AAdLHbypDmcaHpHS&#10;SLK4+RmV1kijR5V1lpRc+Jg3PN0/3j3vW2NR4dPsFTAIp1aB/K23VLR9g9pYGSGaKLKYvF5JXkGg&#10;O9HkKimeSMEguirItuAbN9be4l9xLdhe7ZdAjgVp5+vU0+37eLy5uNqZAUjmDgehYUNOr7KZ1li0&#10;n6HSWII4Bt9eAGPsMQuaL5A8ejadWDE0x1zlpY3HkITQCQQB+q545PI9PtSHWhJBHTC1roYEHpre&#10;kQaitrA8eiwN7fqP+qJH1+nvRdfWvV3UAgCp65rAIWNrEN9CuoWYm5a1+f8AY+/FFJYlcnqik8Tg&#10;9PCszRlLMoUHVcg35H0W4JJP09+A0MqqK468aEhwanrJpaVQlksigELw555v+fSD7c4Z6oWEYLEG&#10;tesLqEbSCQfqQD9AedJBv9fr/X341IwQD15XLCpAp1k1IdRZXNzxe4X/AIML2It70NXnx+XW+5SO&#10;uaqgZCQbcEH8MwNvVa9x/r/7H37VVtP4utgs1af4es7Ta5LCQrpNtLMFsf6D/E3t/T3pkBp5U6pp&#10;08VHUyIhmYoQR9CR9b/TSQeOPfsEU6aNQBVs/l05Urtr0eT9XFz/ALbk/WwHvSrQ0r1RmIBZAPXp&#10;0JUKAzBtIH0XgAfi/wBDxf2qBDChHScksat/g6hTR3QuinSbqeQSD/XT+AV/H1926e1IEZNVfTHX&#10;EUxkHpPKqoJI1hrDi6Eab/7zf3oLStDnppToNSD/AIOumpJ41uoNyTcjSCCBcC3BA5/2A91CKckZ&#10;6qaNkCg6y0crqxZrW5FhyxtYeofU/wC8H3Yiopw63Q01Ux0pKatj4jb1XFxYDUpBsGuRct/h70W0&#10;ipr1cRF+9Rw6npVUqAFme3F7LcgDhgQLE3+vHu1Cem2jZsY49Y5KtFZTBqeJgf1XDXY2At/Tj3um&#10;QOvGooG8zTrCuTaNvSASeFT+pFr6v9p91NfXHWyAcV6m09fLK2o86Dcix0lWFvp+SD73UDOetN2j&#10;JJ6e0qSBqDH9N+T+F/oPyb/T3sGhB8+qjyFD1OgqhYFmsR9Cb3/5CA/ofatHWKPxCuT6dbzSpoOn&#10;eCpUgWcEf2hqKqTx+f6i/tyOVJCTQVHWlIOdVenaKoThbBubA/044A/r/r+3uNPTqhyRXHUy+gI6&#10;/wCricNcArocEjkf4c+74rw6aKsJExXoRa5wJ3IYMHVJEbkKVkUOtr8259+DAgdF8pPiFQtM9P8A&#10;gpWlo9JsESaQNwQAWAa1/wDG3utQST59KlBWFWBNf9npzkcgsxDN9LWuLgDkmxNre/daAZvhI/l0&#10;0zKC+ssSGN7/AFtb6E3I1E+6kmhpjrwDMcLn9nRRe1qJaHfNfIFITJUlNXAn8sU0St/tV2Xn/H3K&#10;nJ8jz7NormOQ/wA89fPb/eY8s/uL32st7VDp3Lb1YnGmsZ0mnzz0HIJ1jSf1rfgj1KLi39R9f9t7&#10;FiuoA1MdX2dc3n8RnJjbsP5dKzC1LrJESUARihRnb6ED6W4J/p7fqoU0r+zp+2cCRWk06VNKVoOh&#10;FKh4tKqqh+Y+SwHA5BJ9Nz7orUIyehAzqyAFVMbD7a/I16aHLtDKjtqdCy3ZAQCpJVlB5JsT7e0H&#10;tIJp0j1vJDLEzgupoO3A9Psp0n3dH1RIpMum4P4t/aA/oT/T3Tw6GtcV6Lg2oGILWUDj5dIfMU+k&#10;eMJqIYtr41LzcAGwtc+9lBXzp0UyqBVCua/s6aoj4o9SannHCqGKrf8A1TMAebH6e2gXqAp4HqiM&#10;yRA1Bf7enJTUFAJwASAdBJJH/B78E393HGofu+Y6dDTEDXSn8+osxcgi/Dcrb8XH9f8AVcf7b3pt&#10;BpV89WYvpoBg9cqcEC/PNgFvyP8AArz/ALf3eMnhWqdbiRiAWH+fpzJJR9ZNlIK83sfobnjgD+nv&#10;1KMCOB6eyxbWDQcK+X5jy6ZaoShi6aWI+gUgC3NrX+hv/X34mlCpAHz6ak1Bw2oE08uHUIMxa5JZ&#10;1OpuRwT/AMRf6e2XkqKUxXp5ddG1SlT9vl1CrpGqIGTWAR9SpDAkEnj6cH/b39tk0Na0Pp0knEji&#10;i1K1pWvQI7qpJQCym5a6l+NNxe9xwWb/AHse0Mi0LD8+ltm7OpDNpINM5/MHoK5pbSFXYlwFBDJp&#10;BA44I9JP+t7Y1+n+HpSYRXubuPyp0p9vVRp54WK+kkWs402J5t+eP8OPbinI6MY1VljCsCw+2nRO&#10;vnxtZ4s3tTf8L05g3HsepwVTJNohpYsntqdjT/eVCjQjSY6rVrkkhV/p7o1uJdwt5FYqDg+mDxPp&#10;x6yn+7RuJTdrTa7kf2N6koUZOk4YKP8AaggfPPVLu3MfUR9gYnBJksLVvmcrmJMmtPXR1lPFW1BW&#10;popoJ4/SFp44PGxNheT2Ir+yiNuqfVIW+VaddZOfNuXnXlu8Npttz9VFEpgZl0s1B3Aj5jo9OKqK&#10;ehxRjuol0LGkRNmEoGlyx4YNGQR+PYDdBC0iOMjh/n65kb5Y3cW6XNpeRETxuwavEZxjy/ydW/8A&#10;8o3tOkwfbvYvWWRkRsf2fsSmrqGNm/eTP7NqmqIZ6RCwE9SMfXuWX6iJCR9Le9yzlrRHVqNG5r9h&#10;xnrNr7k3MEdlu/MvLU5pLOiyoScakww/MZ6E/wDmSdGZXD90dY/I3Zhejxu7Mvj9mdm1lOixS4fe&#10;MWGnpMVm0MhWJhu3BxaLtYGqgAvz7dEn1NlPDIKSRiq/Men+z10O3ZDbOl9EgaJhQjGPnTqvjpzv&#10;jeHx37dyW99m5fIUWXx1Zi8xTPMZEo2xtM8uPyOOrYkYxzUNUrkyC10Y83U+9QgXFmLeZf0mH2lT&#10;wqD6/wCTp/Yt8fb7tLhWBBOkrQaWX0IPD8/l1sjS756x+ZfR+5o8hDQvi9zbcqdn9obViminkw9Z&#10;lqEOMnQspd2o4pJI62imA9JUWNx7ijfre62e+pqI09yP5YOG/wBqaHrO32j5pg3KCxuturI6v2q4&#10;+Wl4JAcfqIWQn8SmvEHrV2xku6/j92ru/pne7vFm9j5+fFS1kkjCLL44N5dv52nDAeahzuJkiqQw&#10;OnWWW919z/ytv43zabXcvErdU0SLT/RFGfyPH8+scvfTkSPkXni6Tbkb+rV8n1Vm5H+gympjPnqg&#10;fVG1fMdWfdX7ww2+Nv1WCytWAtbAlFUlWBsCVaCenlNx+zMocH8aePYxhuDRJglCp9f8PUEXySn+&#10;zCnHoOgg6GwGQzfdHyG3XkKWojbaWfxXVNHHV/t+AYOn+6eYl7oKfII5mGnh1dSPYnRdG12jVBWd&#10;y9R6DFOg7ubyfV28KMSI1BNMdx/1U6rZ+ZuMkw3za3vMzNIM1tfYOXV1F/TV4BFihUAW8UC0Wlf6&#10;jn2RKNWp1+EOR+fRszgbdE+PE9PPoK990DV28cm0UQKTGhYyi4gVTRQajK/6VsT/AK3uHt5tJp9y&#10;nVEqNXHrl770W11de528wWSPJcOy6VA1EmnAAdJ58+2CxWSxG3ppVqMpC9Dl8vECssVDINFXjcZI&#10;P3IxVr6Z5lILRkqv1Ptfa7aluo1kGU+fl1M/sv7D3cV3Z8288Wqh0IaG3byIyHkUcPkv59I2lwyO&#10;vHoIGmNFQpHHGt1SwAuAirb8ezUJRQBSnWZbAmlHAI/wfn/g8unhMIyG6qApCqF8fNrXIPJBDX/1&#10;/bJRTUU/ydKUkoDU1P29Z2xiK1vEgUjk6GIACkm4I4/2H549tGFwCw/2enBkKamv29QJMPC5VvGF&#10;030mxsrE/wBLg+o8H+v+t7owKgEg563k+fXZwHIUKBpso+jMRwRa/JC/ge3PD/hyadKoblgFRQOg&#10;v7M2bS5Cignno6ap0yqsvmgRyQVIXVcarX4tf8+0d2gKjWmfmK9HO33DxvI4bPyNKfmOi2ZPqXbt&#10;XqBoFpXfUwaleSFheyhLA6bH6/T6+yiS1geuqBc/KnRnHum4RtqS7enoTUdf/9bTyx+5plkHq+gB&#10;b06tAKmzK/6SHB/2PsTJ4QCENnolR6hTGx0nz9Pt6sU+NW/W3BsSXAPJR0+R2BXkxPkK9KNZNv5R&#10;zUUkgUtqmjhqTLG7L9CQAPZtD4IAeSQA09B0i3iOSZo7mMamK0ag8xwx133VlKWCTa+djymOkZay&#10;pxUiUE09TJGkypWwSQgopmWSWNgQlygIJtf2zJoDsyuSaccdEVoJUuTE1QGrx4dFy7n+StKmw851&#10;Xt6X7yu3FTLjNw1EZD02LxgliqpKSeoOpqvK13jVZI19ECA6jr4CK5uBJEq6RX14H7OjyPaPHlWW&#10;VAERgQeNSP59V+R1geRgxKEScKeFYg88f0tz7L9Z+EdCZGYqBg04Y6NR8f8AIY6sqs7gcpMYjNSR&#10;ZbFxrZZJaulbw1cTnS2sLSPrUXHIvz7Q32oKrg9Loa+ESxz0MlfjaZpZBCkxic8kvdmZf0jVa6rb&#10;+v1PsuEjqQa9aRwSVZSAc1PRg/iPVw4ns3KQqvNdtPLQJqvpaSCekqEIX+1ZUII44ufa6CVwkmaM&#10;Vx8+hBshAvLda58ZDX0z/g63Bfkqjbl+DPcYhUVKVHw92hm4Ygf7W2KnGVxksDa0Yozz9Tp9iLa6&#10;hLZWPEnP+r16APuSixXl+2WKXymo4/EPPhQ5z1VtlmFVuuCsU/t5TZ1PVwLxfwyVeMyMTWWwKhK/&#10;i1hz/j7P7JFQ6NY1g04/y6R7hXx7gkVAI4DiCOuK0cWoekHUwJLWJ/FyoH5I+v4v7MC2kMa1zwH+&#10;rh0jAjc63FKcAK/zr0o8dSxxxtZAnBsoF1X+jXK3BP193ATJzpp+09MXHh6W8ICgWp6LRswCDsHc&#10;roVaTzZK/wBRa4kHAH11fm3HH9PYA3CRTu0gJ40+X2/7PQr2E+LsILxip8+P+o9E13xhaiu3vnpL&#10;o0wqfUjuEDIVl8kut9IDKn4J+n09q5VU0J8uq7YFRZWAGkNT/V6dDBseNV2jhJHkUlUqolUKoKLB&#10;UOt1Jvqjt9P6+/RFakdL79pJSNOCFpj0Hr9vRtOj7ha8XHpkh06QSANUlxYi1zq/1vYvtCNMBlB0&#10;geXQXvYiLcMwp3edOhb7pdl6T7hcEnT1hvcggfQnb1cNXNiNIv8A7H2bx/2hBBoQeHkOgLzG9LCZ&#10;TQprX7DkdUPdaVVanX8i08wjpjW46plDEGNfDhoSGPF7q4PBNtPuOr7ufLd+o/4epCml02kFUqNA&#10;oPPI+f8Ak6rU3ckUG9M89PSzUFPUZOerhhmBHkE8xeWUcDVDPKS0YFwBx7pG/cNXH/D0osXpbxaX&#10;BbAoPLOB19H3+STx/KY+HpIUeSk7SmJQWBD9iZQXA/5BIt7E3LShbabFFMnDPz6N/e015xjAPd9D&#10;b+X/AAterPmP0AueCBydN/8Ae+PYmJJ9adQywCk5qeoMgBNz9QfVf8/69r+6hSaEDHVRpXBJp8us&#10;EraV+huQCo+vA/3rj6/n3QinEdOP4bAUSnWC6/2r2A5NgeD/AKwvf34cRTj1SgyOGOtWn/hQZ1nm&#10;qXsLqzsbI5/HVWA7l2XJsLZGD88k+4NmP1XAcnvI4+hlSWGgwW6P41BM9RB45ZaldL6l02X37xS8&#10;tVtZStzDL+olKB9WFNfNlPl6dBfYLvcLXnW8267tJWtLmIOsgYlVEfFHFcBiaj5inWrmNk4Tbkhh&#10;xOGochXM95MpnElqZVfyawlHRjTBGoP9ptRb829xq0CLqMhz+2p+fofl5dZAwkXBQmN9IAoBQV+3&#10;PQwYrdOHxtBSVW/lx+NpMdGZaSux01PS1tVJGQRSjEqYlmeQcI5AUc3Pv0UyI1DGrJ/Mfn06iQfU&#10;MVgdZafaP2de3B8vtv0CfZ7Upf4VEgWI5AyBa6ZPqxcw3ijYrzwWsfz7cfcQSSh8qUpUjrUNu5lL&#10;tISoyQxOfsHUTC/NBqmvjiz+QllxSxRolLC85eRNV7uBKokdwLm/1Puq7q8ZAkXUPs6VtYWl1Utp&#10;V/XjT7OuXcneu28/iaStpN8TzY2tjCjDhHq5aNotLSJOio5pLkggauSPaiW/gniZVBBr0SRbVJDd&#10;Ss0IZvJuAI9a+XRHd29q/fqYKaueppEV9EVUrLYNcOxXXqZjYk/g/wCw9k81yADp/wAHRnHYh1Ba&#10;EB/WtT0X7PbiqMtMollLJEvjiW6hVQNdSvFwupub/U+y5rhmAHA9LIoQpIZaHrfp/wCEuh3E/wDL&#10;q7XTI42Oj22nynyY25VRAK+XyJ2Hgf7wSzKo/cFCxgjRzci5X6D2b8mKRebuxk1RFsV8vl+Z4dM+&#10;6r2rbLyMsMXh3a2z6/RgJG7gfOvD8vPqr3/hSp8sszvr5fbQ+JVFk2Tq74vbRxGczGCgmZqXOd4d&#10;k4tMrm87lKdToqavae0pqXH0fkUtT+eZksWPsdczTPtWwWdrFie/qzsOJiU0Cgj1OSDUZ+Q6iH26&#10;t/31f77vkwq0Ept4gQRpRQrOR5HxHwSBUCKlckda3K7YyFdSzV0VRSikQl1aSoTyMqtqKGMDW0gS&#10;3Btf3GZjL9qmhBz1LrfoxmsZ1cOto3/hM12vs3o/cXzi7G7Kz9Ls/Ymyumdlbu3buasP/Fp2htzc&#10;GVnzD0tOhFZXTliojhgV5JJGVVFz7xn95Nq3DcOb+Uo7SF3cwygAcKsVH7T6dGPNdysftZDqU+Iu&#10;4PWi6uKjTUD+QPRC/wCZB87n/mCfLrsD5F4fF5nbnXs+LwWweoNv7iMUWcx/Wm1YpTQ5HKUUMs0O&#10;Lye7stVTZKajBZ6YSIjsXBtkVyZtcmxcvW9hcppumoWANdIUUVSRio8/8/UMcscrX2zvuu57k8T7&#10;neyKxC8YolULHEGGDRQNRWg1EkV4kjEssb6ZG8ckuq4Ba4Go8ghgPq30/PHsX282ltNRp6GfhGlA&#10;5AI8gOnLzQ+XyRsskdJHpXWixuagD6rwRK12+pvz7O0oSoI6IrhXXXqY1J8s9IjPVYDCJnDObyzK&#10;gJJll/zSsG4Vze1x789RQUx0wsESkSBgPl0x4umnXys8ThSDBFEykgyyn1OdIHjUBrDTwT7ZZakG&#10;nRkZoXUIjfqDz/2Oom6IiYmiGk/bwhVFkHLAB2Ea3tcD6/159ob5e1Wr09ZhvEkB7j0laXbvYO39&#10;r5PceU2luvG7bqbVdNuSs25maTbk6TOY6YQZ6ahTETtUSiyqJizN9Bx7bg2rcVsJdwW2JtAKFsH+&#10;XEfn0ol3Hanv7fa3v4lvzSkbMA5/2pNT1K6woM9ViXLx4+U0uV4jr3kiipgkLnUjM58hQG3IHtBa&#10;TpBWUsAeBHnjo53WwMlIY5FDAVoR/m6VVFtXZua7Bw+3MpvTB47Pbgr4aWSsyE89Rg9t0spJqcnl&#10;BjY6qvmjoIlLmKJGlkICqtz7TXd5HNMZmJFSBQUJPSjabC7a2aCFkDKpPdjV8gT0G3ePXuO2P2ym&#10;ytsbsPYO2WloIsNvOLbuU2pS59alFkrqqg2/mGbKY/HRtrWNqjTLIqliFvb3XdrOC3EMkDsUYAmo&#10;AIr9nH/J03tO4Xd4LiDcIFhvI2IChtVV/i4Afl1I3rs/b+3Nobcz+36KntlqGtpc038QFdVNloqq&#10;Tw1TUelTiqV4SqIvN7En6+0imJrPxI3pOpyPT7P8/Sya0vY5h4zk2biqEgHPmD/kx0X3BiKozU8+&#10;8aB58eadoqenil8K6hwrRupOpYwPz9SfZYSVlD0DJ59KKFojGjtG1MEcR0II3ZDjNt5rae1ZHxmP&#10;yknkBrJnmkWRtAlUyKLDWqBRf6D26skSu2hQFYeWevKs8YhdpPEmQ1B4f8X1ZF8PPnFupcLSdF9r&#10;biq8AlSkWN27v6SnWstRwweCnxGTrtEn2tJFDe05b0r9fx7Dl9Hu21Cu1xmW3Y101yK+g9Or79p3&#10;+wmuLIQJvMa1ZWFNfzFMaj6Hj1M7d7h6T2LWV9PgqmXsvcQkkc1OPDY/bsdRqI81XmKiNJq2F2/U&#10;sCA/0Ye0EGzb3fymW8mSOpqa5Yj/AADqMtv5e3+5b/G6QwE8KDV+Qrj5dV4dn0PZm6IqLsremIno&#10;sXuKobFbXnnpY8VQ1lLSI0gpNp4moZKuoxVCpGurRDDJIeZGc29iW3tbK3X6a1mQuD3UqST8+htZ&#10;JZ2ZG3wgmZVNTk59WbyNfLq6L+V185PjhsXrzbfQPdlHjtnZrBZLJJidyZ2gil27mocvXGpCZKo8&#10;bNQVMUz2Mkh0sPzx7j/eF3zYr+4u47UzbTJmqdzRnz1L5j5jy6ye2GLYOfNj2uwtt1SDme3iEZgl&#10;fw/EC8GicnSxP8NQ3WyDBs/pTc+3aTObZi25HTVkS1GP3HtPJUr0jhwHBE9DM9OVdTcXHt+x5i26&#10;/h1eJG9OIxWvz4HorflzmLYNyaGSeeCUGhV60I9BWoP2jp627tbbcpix9PvGkrndljVZqv7epi1t&#10;pN9RAlCKTyDc/X26s9gGZiwVf4fT8/n0KZrTe5YI2eGopxXNR/q49B188/kX0l8BvjRuDdxraPP7&#10;uyLR4vbuMoZ4/u9w7uyMbvQ4um0kzMKdFM9TL+mGBSx/FxJsptr24VEUaACW4YH+DqJOaty3KzML&#10;OpjfUQoI49aAfZvae9e7ew9ydodg5xspujc2Ynr6tmdmp6WmuTT4+m1sWWhxsVo4o/oAL/Un2cSu&#10;nwIf0hwAx9mOgK0sszNLMSZDx/1enTHktyZjLQU2LlyFXU46k8Yho5nAplKA6WCBeE1fj8+2nYgD&#10;Svb9vTehMnSK/Z1DWMsweqJqJbHSt9MMYAH0Sw1FT9L8ce9KGaop1vAqR1Np4HlkQoNZUEKqqAit&#10;e36foXJ+l/fqU60CD0JWK2lkmjSepRVkdSUiZgHUH9WuwOl7H6W+ntJLcRCoLCvl05EzKxIGPPpU&#10;0u262IKFljFPGGMkYLNwPUQbWI5FwRce0bMrLUNXpS04Gkhc9K/A4ut+6WoQ+CCKaCeaa4DtHE4Y&#10;RxuOXbUOLf7H3cRLImoGtP2dUS48EhkX7Rx6NfQzR1FPHU/2pIo3DhUZiNPoe7gqGe3I/Sfb8TMe&#10;08B0mkcs7MBQV6cEjiieCWNfC6TRyHTZlkXyBvI3AC2P9b2t7e6p0eD4FZT+B98U0EbkHM7cydO6&#10;uy2ZqV4KlFP01f1FuB+Ofcc8/Q67CK4A745hn7RQ9Sj7d3LN+87TVRWjBOMYPWwviqlpYE5sHCj8&#10;csByf8Afp7AFoQRRzkdDZ2Kg0HT5JIui3+1EN+Bx/a083v7XsVVWXUM/OvSU6tVSB1073/TythY6&#10;fqeB7bQKzKKY+3rSDyOOoryC+sDUym3I9Fw1r8EXI/Ht5iBnrZ7aKCAvXKOXkEEsbj/EX5sbcFjc&#10;8349tpcKToPXmD0+XU9Ek44KMSRfhSVNiSLg/wBPahdJ+Lj0nLVPqOsxsAyn1sRYPddN/wAGw5uS&#10;PdWA4L1UoCARjPDPWNGKEXVj6dIBFza/9n6W+nPv1BQmvVzTrvytI1ybKRYfQG17WX8cn/e/dCaq&#10;SnH5daJpTFT1yv5CC1/rYfQXuLWBtf6f74e/RksMkdeOrOhKnqXAAXVVPHNwL8kDSLXA/wCN+7ld&#10;NRTrxP6THTn8unqlW6tcHUrHhm+v0taxuB7rw4dMMDGFcCo+Q6eYUk0Oqxg2Ulr/AEta9rix9qEO&#10;pa9UeR3FClF65NCCnB/USfobgkWubG1gPe+maGnUKCVoJmX1cWYrb8Emw59LWPvRJGaV6VaNUetQ&#10;NdOnRfG6qqqSVN+Tbk83a9wf9a/vSljXUKHpgow+JesYhUNqKKLqblQAxJ4I/IIP14936rTy8uo0&#10;yaLGMkgc6hwdRst7jn6Dj8D34gH5jrVKEU68lUsZ0yM7MbAC309PIv8Ak3+vujNppjHT7+MUq6UU&#10;dS0qRINIUhbjnUpHP6f8Tc/n3UyEmi8Ok5IY/DjqQsHksXQgahyAR9SASCeLe3QD17Kg+f59OCx6&#10;GCLdClyWNm1g/W/5sP8AePdqEAEjB68rFlqepYlAFlsSeQSCRwRcg/p/2HuhBqST1XvByB1JjkNr&#10;hwPre/JJb/A3B92ClsDj6dVOs1AUU6mw1fiUF2H9De1mJ/IHH5Hu2krX8Lfn16jcAKdOsGSKhbnV&#10;/QAgaP6c/U8e7JM6Y4jq1RWnn0+xV8M0JV3FiL31c3X6lCD+r2rjuEIGpuqupalGoehGp5Eqsbj6&#10;hG1pJSQaWNuSoMZH9b+nn28Cuig6LJhIsmktXpUbechKlLkhZV4AupZhYH/Y/wBffgopw6ugqAC2&#10;a9PU0lif63vyQRf6G39Bf3uvp0sULwI6aZW8jcE/1A/1j/xv6f4e2mJNRpx69VKGhC4NfXouvfdI&#10;Vn2vk0Fg1LWYyWwAv45fuEZmI5J1/wCw9yDyDLq+utqYIDenDHXHT+9d5YibZ/brm1UIkinkgYgf&#10;hZaitPn69F/imRQgY20mwP4ueLcm4+vuSVDBvhweuJpdHRBpNfL5j16V2KkvKVMaL9GVvpx+eDwf&#10;r9R+Pd8Htr9vSiNFqx0DT5dCljmjaFVP7njWy8XNgAV/HI590auCTRj0IYgsmgMKqB/q+fUTJyLC&#10;8TxkASqdQ03IZT9ABbkg/Q+9rWhBBxwz59Uu5vAEZiNAxocV/l/n6TMqvFMANK6iWA02Nz9dV+SL&#10;fQe9lBxOeil1MMvkNRPl69NdXRRSly6PJfn06eW/AJ5HNv6+9g19NNek88SCQkli1K1HSPaH7Sok&#10;EyqFYkxhR61sbAn/AB5t7bfSCxFRX9nRcFKMdQUKeHkfz64Syh0NmZTzcE8aPwDbm1/9v7aKgUOn&#10;rbu3lIdX8um+PUGa5Lc3BP1Jsfp/qVHPuzeHxBP5dMIWVqaq1z/xXUhZPGAQtmH4J55+oPJJv7ur&#10;MgoynT06jZoePTpGolh1IVJsbr+bckhx+LAe3VYNQ06XqBo7Wz/h6aasxRo7S3AJX1L9ObhQo/Nv&#10;epOB6Tk6T5Z+XSeThyQ7Am4W1yWUfQWP1Ukfn2yzVzTPn1UmTDVq1fP06yOmoagjLcN9f6W5IUC/&#10;149pydZ0ggnqzKrKxRSH/l/s9B1uegTxeRrleWAA/tte1v6AHi3tmdWTSTx6ctmKsqMe1vy4dADk&#10;AYZZWZhpcsjKpJ0MfyL30Ej2iJGBpzXoxJlj0a+4npww1ZGNF2U2KrpdhqC3Fha5sPfhhul0Clkw&#10;rV8vQ9IP5kYaPOfFbf2ajgE1b11HQ7yXXdguLlqqbC7iBQq37YoawSHiwCf4e7zyhIXYR9w8xx6n&#10;v7sl+kHvVyTDeyFLSa7RGApmpAAPoK06odSLGmQTY37PG1sKkwVtPTQAwMq6PKjRopcBDzcEFfwf&#10;YcTc2QsW10r61/aOvowbYoASY0ow4VHpw4dKXb+4N94ycJlabGbkxYkAjrcTVJS19MrarNPR1A01&#10;Af68aWH49vyS2l4G/W0yn1H+XrF33b+7Zt/OFxPu2xQ/Q7y1S5+KOVvUgZQnzOR9nRq+lu926m7F&#10;2P2fhKp6LMbE3Fjc8KSvppofu8fBJozVA7IypOK7ETzR6FYksVNjb36C1kbxYW0lHXiD6eXWN/Kf&#10;tx7o+0fPuw7+/LE00EM4EjREsjRsdLV05IpmhHl1uNZ/B7B+TnSrUK1eNzPXna228Vk6PcFA8dSv&#10;2U9DJX7d3TRyIX8GT21mCmoX1rodD+R7S2k4VhUGqYI+Xp11ZttO42YE+pVkUMoIpQsAaHzB9fs6&#10;1ae4ev8AfHWHa02xt6Y6pxmZoP4nBV1BjRsfnsdA6RR5rG1C3WbG1vkikIB1L5BcezEhD+rC1YW4&#10;eo+R/wBXDoLbjt021yukoOluBIIB+QPSz+Pfe+6uld3fxrb+Tn8z0rYKvxUkrNis5R08zzw47NUb&#10;MY5EmopfHBKAJKd1WxI49l+6bba7vZmyux2mpVhkqfX5j1Xgeh1yDz7unJm6224WTB7cMDLCSaSK&#10;PIUyrejDz6En5u7Ui+TWx+vvkt0Zh6ncPYO0KqTZXam1MQhl3X/ckwz5PBV2Ww0bCqml2nmUkpxO&#10;isJKWpABsB7LOQts3PYN6m2y4nB26ZMMSAgK/A3yOSD58B1kr71+5nt77h+3the2l0YN3tZRLHC4&#10;q6NINNzEGUUMbUWUVwHDGmeiwdGds7q2vk6Smz2I3Jg0e9M8Ob2/mMah1C3ijqq6kihirVtdQ7Wt&#10;cfW3udLeyukRi0OqAZqCCPzpXrCz97bTdUS3vYWlPlqGr9nVvHVOWxGWx+UzWPhgDbiqaPJ5maJF&#10;JyGUp6VMbT1lSb3eVKKJVYHkafZtFc/4qsOshUqF+VeNOkM9qYrgvprq8+qtvnptlJvkvvfcEIDP&#10;iOluns/qsUaSnmzNftjIyRAegJTyTjn9I5/w9poaCKR2UrWSg+Z8vz6dkhZ7S2MarpBavGv29VQ/&#10;J3vnP7b3jluvtsQwYyODEUNNmNz1dI1VkC9ZiqRoo8HA0kMEYx9PKGFSwdpJD6f039gfd4JjeOCp&#10;WFjUAcW8uPp0RbdyVyttm4Tcxx7Rbyb/ADfFI6gkf4afy6AnpjvTPtnf7sdjbkNdgain8WD3BlIU&#10;ircfkUmjSjgraqCJZpKLJxyaB5Axjl0nVpJ9l6o0JC0YL88/kOhHMFkQS+AglPEqKD9nDqwzF4eR&#10;zZDd9QJBANvqCCRcfX+ht7PIIjRVBqT0HrmVNdKnHl0pv4HUpZ/CxUKOWZbm7HUGtwv+v9R+fbck&#10;WhqUqa/b0pUjw/EEtR6AdOcOI229MhrK/PUdaSVmp4sRRVeP0hjYx1QrY6qTgaiDGP8ADj2wzKDQ&#10;wE086j/BTqy/VOFaOWML6Go6T+Yx+Kp5k/heRqchH9ZGqMY+OdG/sq0Uksyvf68Hj3Vwun+z49KA&#10;zaO4Lq+R6YRTDUCQbG4bg3uxv+Ofx/re66GIwT1ZXVV4nV0w7wor4oxsPVqDKTYtqWzLp1Agljze&#10;3tPdJWMmtT9vRptmsvIS3ZToFDQsY2JjF9V1LkFVJ9IC3FxcfTnm/wCPZYagkHo3pTic9f/X02od&#10;v1FJkKmjlm1pQ1tZRPKiko60lVLT+VSCCYjHHcf4H2I40VlHfx4dFegonFc+mKf5+hBwEEWMymPy&#10;VU1bLQ085FZTY6QU1XPRyjxyNTSMHjWoF1ZSQQCLfn2oq0YUau7/AAdehlmViiGn5V6VXbuV3NhM&#10;JhMdj915hqfI1dZVnF1uWjyFRh0poIxT1MEQLCgqKiOco0q2Y8qLD2muK1UMwLHj0nQu1wQ9sO3O&#10;rTSvRU0wdnBeXU7c8gszXOtmZr+puefyfz7afHEkiny6ODIrKRn7eoNVgEhmZrsAZCQ5Ug3/AFWt&#10;ew4+vttgtcHHV0Y8EkGqnQl9e1S4DcmDyUgMtPHWwLNoIu9PM328ocAgltMh5H4/1vbc0ayoUOD0&#10;rtWdA1SDX5dHskjhnjnWmjYRtYO8qo4Kt9DG8bepf9b6D2REaW0k8On/ALelv0eUxPZ2AmCqgkXI&#10;ULMwZWZpqZyuok2CSMBe/wCPauIDIxSn+HpZYOEuoWLH4x54wetzvatCvYvwznxalJjur4b9mbaN&#10;hw9ThsXlGWNuLs4EPpHNvYi2qQiKMg8G6D/upZ6W3uNairI9QfkG/Kv8uqdcTVNkMR05mGXjNdVY&#10;OKVgbtJPHtXAs6lvyBNi3LD/AFQtf6+xFbaCzvQ5evpjoPzszlHqoEkKNpxXgKnj59KhAFbgcj+t&#10;jYXADAixHsyRTWgwD0idWFCwPT/R6NB9TEaWuRcEDSVNj+Sbe7MpQjIoOk0ulo3GjBHRV9nt/wAZ&#10;G3Hf9RevJsAL8Oqi/HOj6/gW9x7vCat3cf6IaEdDHlxjHsIRAfP0PRMex8lKu9c3TuSIxOQY0+rC&#10;zEcKLuEtxf6e1sryKFCg9W2tf9yG41bH2dC/s6Caba+BaMk3jlOsKdMi+Vj/ALD+tvrx73ExOGpW&#10;nRhcSRRsdWFp5/5+jbdIMyffqeDrpl08GxR5jyb6Te/1/I9jLb2VxCrrUhP2fPoLX7s8dB8APH1+&#10;XQud1yA9KdwFjZB1dvhnXgXT+71aTb6gm30B4Ps0VyktARlW6AHMcNbFy6FqMp9PPh1QZs+rOJ6d&#10;rqpZo1nyT4ijpUlUho4JsXCJ6lBc+oU6lVbnSSfcb37FQWXDaj/h6kgrFdCzVl1UArQ8MCnVfnZF&#10;JVwb1qBVVEssNbFBUUEk8yySiAFVMKD0mCCB1sBYcc+2Il+EnLV6etx+swaOh1gZAA444fn19HL+&#10;SqoT+Ut8K/6ybe7HmHp06hJ2NmiH+lje3+x9jXl2NEtJaH8VRXpd701k507SNItIBg+XhL1ZqSLB&#10;uOb8jm34sf8AG3s/GDjh1EbKEHxd/UZwCT+WPIH9Lfkf1N/9491Y1NBgenWloSdR6jSkEgf4Xt/T&#10;/iv+PuhJ9evMqgCjknqG4NnsByf1XPA4HBF/6e/Dy+3psmi4OSetRL/hRdtCLYHyQ+OPYe3cvums&#10;3B3L1lvD+PYjI5A1W2tvrsHKYfDUM20saB4sK1dRVjSZBhzUuqM3Kj3ff7l5eWrNFtkTw7ggstau&#10;CARr8q1JA6K+QZL6PnbmrbZrrxdva2ilAZQWRmd1orUrpOkdvCvl1SJsHcm0ckuZwW/sJSZtM1Sp&#10;T4qvr3qkGHrYmcCojNNV0aF5i92MrFAB9L+wLBMsDjxUBibBxw6mx7UXluFtpGjulzUEgH8816x1&#10;/wAOdnbqfyYPsyhirJo0nakqYmhjEJlVJEory1NTIIgS2okBVsPqeFiQbXM2GYMeAHReDvtp3yRm&#10;SMcTXP29Ct198AeuI6mafdFNPvuFU8UNPi83UYczVV0u8wqfGGhUtY6HGoj6j2ris7daKqJxr3ce&#10;mZtwupY2B8WNvVaGn2V6eOwPiz0r1vhKuvzvxb3lWUEcMnl3DtvfVVNXxTeowsmKemrPKiXA0I4S&#10;31JPtWbC4aNzBb20i/wgUYf5+i0blbRaVud6uIJTwLp2k+lR5n0PRIMjSfEli1Pk6LuTYtd5FQxH&#10;CUEMAjBsRLK1RLKx4tfTc/Ui3sinkggdln2vSPUN0IIIp7qMS7fzDbzNT4WBJ/3ny6Kp2PgtjU1d&#10;UNtiWsy2EeWT7LKVPigyZjtqBmihIjBT6AWAP1t7J53glLG3UeF6E1PSy1fcFGi6IWUH8Pwt889A&#10;q+Doi5qKWrnaRTqSmqFDM7f7riRgLtJMxCrwRcgey5kiAZm+AZP5f5ejS1juri9tbZELvK4Wg+eP&#10;L06+qN/KN+JH+yW/Af4u9IZ6SZ95bgxsPevbQrI1gfG727Tho9x1W3BEApjg2zttKSjOr1tIjseT&#10;b2NeWLA29qXVe+Zq/tP+XyHl9vQH9096S6vLm3R1aDbrdoVK4qUqXPpliaDr51Pzg7Fy3e/yt+UP&#10;b2Uy/wDFcrv75C9m5qnrULTQviaLc1dgcPFTyMA321Nh8XBFGo9OleOPann+RTvr2MalYbeFIwPI&#10;EDJHpXGOkPtpbNbcpcvPpIaaBZWDcQ0tZWr8y0h4+VK9FqoM7JjqRKOZtXikjaSnJOh1X8Sm9z/W&#10;x5HuPAWjJUvXqSJEWXTqFV6GjbfbVXhsXnMZQtWY9t0Y6PD5t6CqlghymEd1k/hlZBG6x1FKs8ay&#10;aCCupQSCfevDjlmjleBWlQ1U0FVPqCeH5dXbuglsixNsxqV4qSOBp6j16x4/LeNjAGKhQqQObKmg&#10;E2uBZbEfVvz7NY2oAeiOa1MVCR29L6kq42hjOtXksGZnIBW3GoC/9efa1CKqykDpFMhKMEAqR/q+&#10;zp9WoWaJV86pGFaeW6ltXjJCxKyDUrOw+n+39ntvcrLQEHUOPRDPBNESStT9vSShNJNkVmkJkKBp&#10;nNRq06iSI0WMFRqjjF7ktyfbzPGG7q6em1L00AKG/b/PoT6M4eSGip/BAWKiplkWSISKfqEVn1Hk&#10;tcj1Wtb29H4TAHXTouaNlnfB1Dzz/k/w9RKfadNl6qTzTY6GkRZJ6moyVYtLTJC5KQ3WJWqalw5F&#10;0iVmYD6e0u4GIIQKn0AHHozsHuHkaSI6Sp+Imn7K+fQ2dl/JnLbn6NXo/eHbW+uwtj7NpsX/AHP6&#10;wzObq8Z11SZ3EFlx+Sx21YaEtJDj0ml8azyqrFixHPsNWl5LtyXFvCnhxyAhq1NR6UrTj+zobbrY&#10;bfvcljuzbdZnd4KaZFCrKMUJ1CmaVH2Hol9P2Kawzw52ipqWljpft8fQYenNPS0wKlWMiwENL405&#10;W/Cn2VJdTLLgBos+XRihsWhmE8YE54GvD7fLoHsRj6PbW6o9zYJpTWU9R93TVEusmKU3vr1A3LE3&#10;/wBb23cwiehUEE/lQ+vW7K5ayIdJlan+rh0ZDbOMl7DwXaHYm8MzHh6DrDaK5iTLVlI9dLldw52s&#10;GK2vtDHyCSGGjqspVyvJ5ZG0RRRsdJNh7W2tvPNIIJFZl0+taU6Ld6vEW2W6t4UF48qqKErUE93D&#10;PDpIf6Fe4anp7OduZDauU2z09iWp4JN7bx8O1NubjydRKkVPhdkvnno63e2XlZtQhxcVQFiUu7Ko&#10;v7L1+mW6aFLofUj8AyfzA4fnTpHNzVt6S2+2+OZZ/wCFAX0epanAdAltvrnfG+Xddi7I3fvbwONT&#10;7Z2nm89BCQ3+7qzH0M9JEoAv6nAsPerloLcnxriNGPkxAP7K9OzbztdowE99GjHy1iv7M9LWP4x9&#10;3xy1FRW9YZ/CqQ01VNuN8Ptegpoiw/dqJc9kqCOBbHUSefZc257TU03GJnHktSfyAHVl32wkVjBK&#10;0n+lVmP8l6ZRsPbO3577t7x2Jt1YmdXxmzZMh2Ln1AP7kEcG3o48THU3BBElaqA/kj3c7hGxpb28&#10;rCnEjSPzrn9nV42upaSw2zK39Oi/yy38usknc/WexkYdV7Bq90bmXSYex+63os3PQTXOir2z1pim&#10;/unjqmJ1DxT5GXJyIfqoPtK/1NySs0+iA40JgkejOc0PnSnSj6e5kCi6uPtCCgP2k1J/aOgL3R2B&#10;vPfOUqdwbw3LmNx5yo5myWXrpKmZEX9FPSKdMFBQ044jp4FjhjFgiAe1EMEUCBYY9MQ8h/n8z8+l&#10;scaxppjQADpLS19RMyyzOZSUALNqLKPpYk/Un6/4e3i9VKDrecVHnUfLocOrvlF3z0ussPW3aO6t&#10;r0EwtNioshLVYiUWsGbGVTS0upb/AOpvf8+w1fctbNfTi4msVE9fiSqH89NK/s6He3+5POO32aWH&#10;70NxZKO1Z1Euj5Kzd6inlWnQ943+ZP8AMzG10NdS9xVzzw3dHmxWMl9ZABdk8AAa1vpb2n/qjszg&#10;qyzgfKQno6tPd7mm1LabWwcEUIMJA/k3QH9x/I/un5GZujzXce+cxvWtxtNPBiaasKwYnB09Sw+9&#10;/heKpwlLSVFSFHklAaVwLarC3sQ7XY2m0I1taFgp4kmpP2noCb/v1/zJcLc7iyBgMBBpUfICpp/h&#10;6Cyiwr1scs2Ppp54o5FjskTSNG5N11lQSoYg2I+o9rpGVjlh0RKGUKv+z07PgcrTosz4urSMCxJg&#10;f9VuDpAB5/HHtkMKAawet6BUtWjdTsRt3OZmdKejxldISw1yPC0EEaA8vJPKEjCBb3tz7alnVas0&#10;oC0/1DrekZLdGG2t1ni8fSeasn+/zTqSISumho9J5aF3CvUVI/1ben8Afn2VyXklaRoQvqfP7OnQ&#10;qrQqylvTqVV4XIUsoiKyarj9wEqGUkkg3vY2/P8Aj7bOiQqxJB6eFypFGQfPHTljqYLKRWKwC8l0&#10;tpYXPpY3JYkcf4e3UGCsefXH+qnTUkgfKKB0painiWFUprCN1uVjtxYEKLgAEgG1/wCvtRFQP8df&#10;8nXvCkVTI646Hjb2KqINuYQhnJkoY3cMnpCuDIqcizNpsCPrfkD2qjAeumg6blY1GqlenOWJYpY9&#10;IN/JHZfogJOpr/1Gn/D8e96WHl030Yf4u5P+Dd5ddVhkWKJ8qaSZzJeOZamnliFMRpJKSXHH9Rc+&#10;wdzpB4mxXbBfhoeh57fz+FvywNTTJC/H5Co62WsDaSjRrm5RXS1v0FQVNhcAm/uKLBu1anqS7hMk&#10;1GDnp+dCmk+rj6sSbEHk88Elf6D2udBqAGMdJgSa+f2dcfubAIEuR6QwP6rk24v/AL63uqu4ZkXK&#10;9aBwc06haXkY8aAGuVuwAsSCTzYEj/YX9+cuwFAQetaiKgEEdS4FIeyixvxe4IUfU3J+ht7rVlGU&#10;z6068S1BqOOpkU8gcix1X0kjlQPrbkEaW/3j2pVtWWXFOtMmK1x1ORWY+okMb2HH0Jutz9AB+Pe6&#10;jy4dMk04DHXcxuB611G5YKSLWFrE/wC9/wBffh1cA5OnHWKOzaQpuwDAD66R+eSRb68f4+2pKLhc&#10;H7erUIJLLg9dq7R6TqsoIsQQzB7HVxzZSD7cRRRe41/l1YhTWgz04xTQaQRcEFb8abswP6bfS3+w&#10;HvVWYnhXpoxSVbuHTrHNoKaFH05YjkW5ZuCQDz7t5UL9Nq8SalkOR86dKGmqXlVdYI0rpFvTcE/S&#10;xuTe/uys2FQdMO6AsEB/PpwaB1ClLkFSzD/Un8Le3Jt/tvb9AxAIx03VQe7hX8+mWrgZH8gJOo6m&#10;BH0P55+mg/7ce6SalB0rw6uJvBJKg6fLhXqItSEIPkdASQdX6f8AD8296qy0DqKfLqpYytUkA/b1&#10;PFULKSbgra/1Ycg3H9Cb+7jq2kEkCVepSRRyAByR+mwAvYX4H4FgOffgQc16apXhQ9c6jHw6j4mZ&#10;yAD6b/T+o+twf9uPdtSlSAor59eSRwe/AP5j+fWKKnZHUW0oJbgEFiHsP8Pp/h7qABwGetkcSOHT&#10;rCdNwwBWxZvITxzwEt/qv8fdtPCpPXmr5cess8iERjX+rm9/UthyDb6E2t78aDhWnTSjLZpTqF5m&#10;c6rn+jAfpP40lRwLf090GrUSR2+X29OgUrUCvXmq5TeO6jUAoCixsByf9dj9T7sCRWnWgq1NVz1h&#10;WrcFFD3CseGIIGk3tY/gN9Pe6mlPLq2M+vUmOsdA92LFyCoH41fgG1x/h71iuem2Ukg06eKIzOqN&#10;qYAk/S9ibfk2tc/4C3v3nw6bLFcaaHob9py+bbVG7MzNDVV9GwtpsYZlYfT68SfX2ZorMgJUD+fS&#10;S4ChlPnTpb4J9MtTEGsrCNr/ANrgkA3sLcn/AGPu2OAz1eEK0bGgLA9KCRGII5bjk3HI/PP9L+7A&#10;dOo0eQf8HTbUOsSkoFJPBsTcfQD+v6T7aoWLLUhevKqqSaHoGe8qdanaOPlN1egzUUjMVvaCeB45&#10;PUPpqciw+l+fYt5Kkkj3pYlyrIR6Vp1z9/vI+XoN5+7ru1/T9Wyu4pQfQVoTw4UPRYIqeIxBuQ2o&#10;BgzCxsPSdNzZif6e5gV0pSv8uvnDMKBAQKHhkmh6dKaWWIpZhqU2uxuLnj+t/px7tjy68heNzQjt&#10;/l0JGFrlSWJS2oyAeoAkA2uQWPFx/Xn3RlwcZ6OraeNGQuQXJ4jp7yMbSq0ifUXbSbmw/URyBe/+&#10;8e9xnFKU6f3GN5ACD5+XHpJVWmQAklmJOnSLkEDg8/4e7H7eiuRdSqGbuJp9lOmeesNJGW0K0i8F&#10;dTqvP5uOQLfgD3UqDxOOmGn0KCUrIOkpXZB683ZIo5AulSotq4PqfV+oi/190ZQAFL9tf9VOktxO&#10;JhhApHTDJLKJbMPSv9om3+P6QeRf3pghAq3RY5kJwtSOu46htah9IDHlhywW9zb+hFz+T72ETiOr&#10;+I+oajx+yvToyLo8mpjzwDY3XjnixufdwAK6enwvFxISR6/8V1lhmCjk6QDY2ve35t/vXvYJp6np&#10;wOgWpx+fXGsaJ0cAxmEAkO/p1W/sKo+jG/09tsxoAcNXq6srkUcaaefTMIolB0lR9fSCW083sLEk&#10;Efg/j8+/EqTRgerRhGILSA8ePl9nUSbyI/oeT9Nix4uD+oc3AFr8e66RpPbTrztoKkCg9fXprraI&#10;1lPNAb6nQhBxcHnjjVyCPdHjBUAnj8uqSOSBKzVA9fTotO5KJYp5Y2VldJPHqNlDWvZTqsCfyP6+&#10;yp6hyoGa9LIe9I7iOUFSfXpExB45lZyV0up45II5Gog3uf8AiPbIVkb1B6NEdqaS5+VOh52xjMdv&#10;PDZvZecSOpw29sFldp5aGdFliai3Bjp8U+tGuriCSoSQDizIPbyBXUoa8OjzY92n5f37bd5tZiss&#10;Esbgg0PawOD8+tZvK7Prtr12W2vlqF0y21sxmNsZBohJGZKrAZOqxbSNDJaQGY0gf/FW/p7Dt1ts&#10;qs0iOCT5cOvpy9uOd7PnPkTlTmOKehurKJmyTR9ID5HzHTSAYNPjrJqdwzakmQ2jKk8BJAp4A455&#10;PPstaCRR3wtT16kq0mw3hzo5+3p4ptwblpI7h6etp7kxqwWRJHuPqDz6gfpcH3QRtVWiuSknHOer&#10;t4ZkBmtOHEg/7HDq8z+UF88aPZW66X4pdo5CLAbT3VUVMvTGRy0hiweI3hWTNW5rr3I1s7aMfjt2&#10;F5J8ZrKxpVhogRrHvUsssAN1M48gxHp5dGttEl8imxStzEMr5sg/h+a/L/J1cB81/jJTd3bShzG0&#10;jFFvzZNJNNiKushUtkceabxS4uueAF/HG0McZKckaX5sfaiC/QFpY3LW+nIHE/Z8+hPabPZc17d+&#10;6N0ZY7iRh4b/AMDfhJr5Hz61xs/gcttHNZukz8Bx2VoKvxVVIdS6JKUqvnhLhWdVJ5YDlbH2uhuL&#10;adVaKXt9PMfb/qz1GnMvKW9cp7o217jYupQ9smnslXiHjfgwP7R59Nke/cntGuXOYnKZHG5EWWat&#10;xmRqcXWsGsVRpaWSJqiNj+GuvPI9rfE1KUIBT0p0ltpZQgRpKLxpSo6FvGfMTs/7anospuvObw25&#10;XzLR53ZW6nosvjdwYyoApqiil+6p3q4ZpICRFLFIjxNpZTce1NqXaVI4dSyHhRiP5cOqT2dpLCS9&#10;hbUGQ/hqGU/IinRt/jzkZNg4+Wh11M2ByOWrMhjaDIzH7vH4SonafDUFTUksGrKOBvFKSSJSASbn&#10;3KFt4n00KTkeOFoSMivRJNM133qxEaYB9egY+awx+d7WgyGP0SvuP4bb0pqwGN4mNbsztvB5HHwo&#10;D6XWioa9muupuf8AYe7ROHM0btlJUYZ/LH+Dqwjkgt0keQiMk0AOc9VMfP3avS+HT46793Nmt8UG&#10;+t+dBVNGu2NoYHbtTiczk+v94ZfbNHuDcO485kIfsW+znipp6WCnmqHSFZAwBHsl39pI7yeOKxZw&#10;CCGrhQeII9OqWSzTWJdbmFIhIQdasXPyABAr8+q/OpeqOx+48xlaLZOzqzeVRQYmqqM09OaekxmI&#10;ppqaSGknrcvWPDRUU6zaRTxs4lkK+lfz7SWW03l4jzxaRCD8RNB9gqMn7Ok97um3WTRxXM4Dt8KD&#10;LkeukZH59WH9JbpzFbjcTSbgjkp8vj6KnxmZpqxHppocjjC2Mq1mgazLMrQaibWN7gkG/tpVkhke&#10;Nj3LjHDpiSO3kCzLpZTkU6NxRwVNYscdLTSVNzpJiieYKG5XlEZQSObH352RVLOwoPU9JUn0v4Yy&#10;vyHQFds90bf6q3LgtqZnAVOWrsvtnO7lqnpMvisO2Ip8dNHTYykq5cy8dGrZaYy6lJE8aICqPqsC&#10;17pnbTAqH1J/2K9HVvYNNGZnd1TgAFrX59FBzHzLePcH8Ph6sx4wlNO6ZOoi3Y2SylTAVDJU4Gsp&#10;KVMX+0j3fWro54BX8MKL9yWeeIIOACn+daU6UfQ7ZEBSa4M1OJAA+fac9GG617O2x2pipcrt0VlG&#10;9FVJQZXFZQRR5HF1LqXpzKYSYKimro1LQyJdTpKkAj2tTW6jUAM+X+TosuYmgceGdUfqRTpRbsp6&#10;t3gi8ZZEQOSoOogmylh+pVt+fbMtv3MwbHRnZXIhjZSKk/y6D6SgclbxFSx0kCw1tckM4tb0g/X2&#10;iMQBYnj0qeSTw/EeVdPljj1//9DUGijaaoZnF3ZxJ5SLcnlgQvJUm172F/6+xTQAEqRXopd9VDpI&#10;A6VVMC7KL6bEhgV5Gr6AhbHn8W497RqfGtR1pWowIfSfXpk3zX12Wlw6VkMCxYPDw4agWngSFnok&#10;qaiq81SUX/KKmSacl5G9TgC/09sMFL61PTyaTcSSkEuwyany+XSCFHZgRYPq1XuNVzyAPqFuD/tv&#10;dGXBA4npXKpdNNOPUetpGYjVpsCo9QW2sAcXPqDH/Ee9eGBSoqem4kCrVaflX+fXqKmkjk0quldP&#10;5A9Lr/qWPAYHn+vttkNcAgHpbHIFahI/1f4Oj4YN/u9v4StitapxVI8vj4jMrQCORuBy2qMlvzzz&#10;7IpYz4kg1CtelrFqrjHTztGqlo967blTiJMvTaiwsGR5BEw1cnSQ30/N/bsSjtp1eOupCtSwatOt&#10;0T4EZhNzfH3qrG1EgkiXIdh9eVSEX0Uu5MO6wU8lySFLVZ4P19nW191uQRRgx6Ve5MMc6zMqEPPZ&#10;gjzJIFCftHVPu2aeWg666mpKgOlTtXM7p6/rw6lWSbbG6t17V+3cfSNgoha39CP6+xPboTcNVqgg&#10;U+Xz+zqMYMWeyzGndbgUIBNVwDj7Ol4qgFQbD6C1v9bgk/m359nNSpBcCp/l+zpzX4yklhWvTxSu&#10;lnvcXXgG/BIIXj8jn3pgfiUYPqBXpJIxCMqnI8+im7KkcdnbsBWy+etGjhnAIb1gX9P0+lvoPcd7&#10;uGG8vmoxQ/IeXQy2E69iKj4gxFeH+DoqXYlTQ0W78xH4FmrDUaowY9QjF2dJTITqFxxbm/5PtcG1&#10;p4lM/wCryPTdnAWjLayq6s/PoU9m10su3cMzE/upKXOnSo/cb6W9KaSR9Bcj3SNMnPn0Z3CJoZCO&#10;2nn0anpV/wB3IAi+iWnJ1chrtJyh/AB5N+Tx7Gu3qB4QpjTw6Dt8Hjt0KEgV416FXu71dKdvkMbN&#10;1hvlSVvYj+7tefWLcp6bfj6+zQBdbVIrQ8adR/vzSCwn8RhTUvH7R+3qhLCY2A9X42pqJo4aWjx1&#10;FWvPUOsVOuiihjkZy7BDFET9L2sLn2AtwQyKuqMZNRT7T/PoeNN9GbdnRQjoKZGcD06rk7C3TTZ/&#10;fmXnilSfHUtQKLEFeR9pCV1PG1l1LPPqa55II9oBWP8AAQRx6MrSNpxG5GlmYZr6Hj+Y6+ij/Kp7&#10;MwXU/wDJz+EW5cxjMnnEn25u7G0OFxFRS01ZV11f2HuA6paytDU9LSwRQl3ezMeFA/Psc8uxTT2Z&#10;dQK0qa4HHy6Se89/bWvPEUD6kEkECg0Lf6GucdWZ7C7Hw/ZG3ot0YCkraShkqZKN6bI6PuIKyJA0&#10;0KTRhY6lIwbawAD7NNTaitQKeQ6Al3ZNaiIyyBlkXUrDzHr/ALHSu8wJvwGPPP8ATjjjm/v1f29I&#10;0C1NDmnWCWVQoJYc35uOLHn6c+94zjpsBdVSTTqMZ9bBUIdnKxqqkXLmwUC31Yk2/wBf34EKOBqe&#10;quVAJJ7etK7/AIUF/NDZ3ZXypwHQWDyO3HwHxIwub2tnMzSKlRn833DvqGgyW9sL/EE1vDt7ZmLi&#10;o6MU62Vsi8rtcoLJ+Ybs2GzQbZU+POwkYY7VB7cUwSc149a5C2WTcuYb/m5YGWJEMELVASRRl3P8&#10;Q1AqPIEEipONZ7N9jV71shx8tT4DIpaFGJV7H0XII0qB9ePrf3Hj+I7Vqa16m23LMg8RgXHn0Imw&#10;e1O3MRkFr9r4yZ6lo1VqvJUzyRx06kF3iMxWOniJt6v0k8n3ULcEhlqCPTj1uS9gQMGc6fMdHr6Y&#10;+WnaOPysVBvnrsbkxRbwVlRtusNBX0YeQaqmOSF5KWoMYa9jpVj9T7X28+5wSKQ2qMeRGeqxHY9w&#10;At5JWhuAahqAg/IilfzB6PB2n8gpqvZmQwnWW51xM1RjY3bduQipatMMs8Y00bColED1aksjW1WY&#10;f0HsSxXkTQtK1VBGdJz+fQS3rbp57gwx26sieZ4MPVfT/D1TDv4b0yeWraCp3htfduWkhgrauTI1&#10;EMclWKxm0rDLoWKSWEKC8aG0f5J9hy4ETEhbtqMeDf5+ldtDBpWQbQY41NGMZyDT9vz6K7vPA5+i&#10;hkkn27PQvJctJRTpUY9wrWaRAjERKw/IAHsrkj01A0mmcdGlvdwVEaXDkA8JAQfsrTq0r+RB8B67&#10;57/PbYeCz+PqKzpvoOODvPvCcRmWCu27tDKUc229jCfmnFXvndjUtFZ2F6VZ2F9NvaeEWstzb2sk&#10;qKzmtD5gHHHyJzUZAHDu6Ekd1JtG2XnMcSEiEaIxQ1MrghfzWhYkfw08+vpc7qzWNwWTOd37uDaW&#10;xMVlKmqgat3Rujb22sbTxT0k0P21LPlMlSxKKGiNlFwFRAePcm293ZWZtkEqFYitdOeBrwHr1j5u&#10;9juG72O6RRQTNdzRvkIxJJBqaU+f8+vlY9xdGS7Q7b7dw2Q3v1/HtrD9vdlY/b24KPd1DlqfdWHp&#10;N35J8fl8BFiWqqmtoKylqEaGYAJMblCRz7Judns5+Zr+7iuBJBOFcUrjUPhI8mXz6GXIVxd/1Q2Q&#10;S7XcpuEFtHFKkgEdHRQrnPxKSCQwwRSnRI6syU+TyMUzTOIq2eK0gKysiyEIzAm8ZeKzWP4PsASD&#10;S7D59SDbzeLCjMul6ZHkD9vn0q8N++0Uk0h+2gJaQuxuYk9QjQ3Auw92SSiFaZJ49UYHVVc/YOhD&#10;psnSZFGYyChipYxFT1D2MRFrRwsAdX+t+Vv7uspUgN8I6q8BkSpw3+HqdHXVVI0RnuV+scqHyQy8&#10;AXDA+pWP0+lj7WrMGJpkfLpHLExoAtD6U6WeJ3FEyzQyaf3lVI1DG8TBrX+qhgTe/wDxr2ZWt4kb&#10;UapJ8+kV3YM8daGg6d5qSZmqZYyrQNBDpQ+ohAQv7ZClgn14Frf19nSOkuQB0GJbdlbSsWlh5+vT&#10;Tk6DK0cq1FNUSxRy0rPFpJUhVXVY8yFf9bi/vTwn4lwaeXT0MjIxRl1N5k06TS7zy9K0csgklCCS&#10;KPyMws4ADab8lhb/ABFvZX9TLC2okmnqejU28MqFaICR+f8ALpNNnzmKpTUQwQqNazNqcB5SWuWF&#10;/UW/w9pZJ45mJkiAJ8+twQz2S0gkqfs4D5elemjKZCfHqhiES6o3RpTyQAeF9PC3X8e6sI4lGgDp&#10;6BZLnUtyTp4+nSYTcl/2xG7SLHodlB0Fg1wpNwg4/JJ9o5J1B8sdGAs8qEkqDT/UerMfjV8t/ix8&#10;a+rMFT9kdP1/yQ35ltzVHYVXhZZsXQ7K2HuXHqcZtZchTZuGppt0ZHFY3XLDrgqKanlnZtJexAO5&#10;lt+ZdztWh2Hdks2bDEglivnRlyB8h+3pPvWx/vYW1sLxoIEBqRnUTxPrXy9KeXUj5D/zgs53FlcX&#10;l6P4tdB1OY23RPjdm7l7goMh3DXbRxUsiuYtsbXyj4zYuCnd0BJjoGFlC20i3sJ7JyNuO2F/qOap&#10;2D/GIwEqTx721NT7KH59Byy9ttltp57l725aSUANR2jU0z8KkcT8+q7+0PmX8p+24moN490bwTb6&#10;HTTbQ2dU03XmyKWJwQKem2lsanwGC8MS+ka4Xaw5J+vsUwbFttmyslrrkHF3rI3+9OT/ACp0LbLZ&#10;ts24BbKwiQ4zTu/3o1b7ak9FkrKrI5CS+Rra6vlW5D19XU1jMxF3INTLISR+fZskEaUKoqk/KnRm&#10;xZAFoSv29YvCyBdBUDSLkAi4Y208AXOkce7uuruAqOHGvW9XAU65KvpGpv7RuCDc/hQB+rT/AF9t&#10;geYXHVq5oWz1yRRrYsA6/QgD03vZbkMCNI/w492rXicdeFM167aIE6ATov8Aq/TYn6AlrlrW96MT&#10;E6lX8+qnLVWtOveK9iF5Nxqv/jwwBv8Ajjjj202qpx04B+3qbChAUmyD8jUDcgAfUcBySPdghBB8&#10;+t59Ol/gtqrXUS1lPWxCarl8DwFXV4mAc67WIkVgt7g/6/tTEkUslCSDT5dMyEg1CdCtgNrz7egp&#10;qmmrDLrSSKtiI8aNIeUmBu2tFbhSfUPd7uwTwSVno/TK30SsyuhGOPHPSt+8AUCUWa4LAsWFiR+F&#10;5LL9beys2rBaBjT5Y6civIDkr+0U6k0mReBwVaR+SBG2oKym9iyqAqkf190NjHJ8VR0014oJIiJA&#10;6VEWekjjRWx6SP8AVJmmcMq20lQoGkE/i/J9ujbQSdMlFp1X6xXY0jYD8upkGalrnSOajh0Qj1vN&#10;I8hIW9hoJGvjg88e2xZAmgfrTX8JIAVundMjHGlosZQSWZSJJY2uSvqBXm2vmx/w49uG18KoMrV+&#10;XVXvkUhfDNel5sDBQ7zzcsFYYqGko6b76sRIrS1CLIsS0dLFwvmkYi7H9CAn3e3hTUVZzw61JeuI&#10;fFCAt6Vr0Zv+HUUXigaN1hi0xQlXskYCrpUgWAXi1wf8PZn9LbqqVqa9Fr39w4JLKD9nXCTA4xpP&#10;KYvJxyHb0yNq+hAsQo+thyfp7fKwhKBBU+vVPrroAd5I+Q6W/X1Nj8VvHaeTiip6R6LcWLmEgDBk&#10;QzxxvxqJAdWI5/Psg3q2Sba9wi0VrEcUxUf6sdCflK+mi5k2uRrhgpfST8iKED/N1se7HyInoKbQ&#10;PJaCJLH6elVCi45PH+8e8ercMrBqAafLrIi5UFpDXHS9qw8ixiMFBqKliNQNr+oc/g8ezUMzL3j+&#10;fRepIP8AaY8+o0ZOsxuFDBf3GH50nj8Agke6VoQVFR5nrwWoJUZ6nRhfS3pN19S8erng3P6ePfvE&#10;BZaHt6oQRUUz11I0aMbcAryL8/hhf6fj+lvfnZaigBPVlFVz1z0kANbj+za1mPH0H9B9fd0cMtaZ&#10;6rgYxXqZHwrPqGkqPrwwOrhf6An/AF7D3dsnB6qFY8BnrCNK6hY3JIBJItf/AG5AH+8+9EH8urMs&#10;nDVjrHdkY+NbnTqF7fkkc3tfn3V2p2/iPy6uSqpR+um1E306bH1aRxc8/UE8C3+v72rcK+nVFZa1&#10;rUdIXe/YmK2RFTRClGZ3FXWekwqVApwtMG/dyGQn0t9pRpay8FpW4UfW14IpblnWBQFH4jWnWmuo&#10;LZke5YiD0AqT0+7K7Lx26jRUsOMylDX1aujx1FMDRLVRIZpIIKtWImZYhqP09PtuS3vLf+2VCtcM&#10;Dx/I8OvOdvuWMlncBvOhFG/1DoXqOVkID6dPAa5FibfqHNxb8e7aWADA9MTzAqoMfyr0gO29x7oo&#10;KbY+B2luBdt5Pde66fH1WVSjhr62kxsQj5jp6gNEtPNPMolcKXVBYWJ9mlhBbXEdzJfM3hIOANK/&#10;n0Xi5lhmUQ2ySPQ4f4T8sefp0udrZOfJnJ7d3GiU28NtTmlzMMZDQ5GB2Io83jzazUdcq3/2k3H4&#10;9pbm3+iZFVtdqwqhPGnGh9SPn5dKTLDe25u7WMIASrpx0MOIzkg+R6eJ8KAuvUSVuCDytj+SP9bj&#10;ge6gFq0yOkqtrYqM/wAuoP8AD3jBKMHB+q/Tnm9v99f36nCla9XBqRTqbT6wFuCCCFUAMTf6AgW5&#10;ufddJDeXVhjp5SCZeblbAj+n6uW/HJv72Aq4p1omMkKaV6zmCMAkkAkfUHk/i/1Pvea54dN94NAD&#10;Tpqlm060Ug/1vYH68G5/3j20YyW40HTtMZ6hec3F7tpZdRvcnVzpP5593VaUoOtUGMDrmZBqun9p&#10;hx/qefrcAf14PvZFfOnVtVKmlepYpXZgyhCfqDrHINiTcD8f7f3YH1APTYkquoIa9c/4cXYElQRc&#10;3AsePoD9dQv78SDwAr8uqeLWnYQenKKhgsNZYODzYNb8XYHnkD6D3cyACgUg/b1t5GPw4HTynijQ&#10;gEgi1h/if7Vwef8AYe2v8HWtNRWop0KGx51kwVZGeDTZeRQptytTTRyaltzzp/2/sytqaKf5/wDL&#10;0mvAAYqcKdLvAuRWzKQCPE5/oTptex+h+vt0LQ/LqsDgKy56U0siIABZiQLgk/Q3vxzY+7Hhw6U0&#10;LCpOOmmYqynjSbA8D8auAf8AAfn/AA9tPqNaHy63XIXX0HPbUMc/XmdUyqopxSVbOSAwWCoQkAn6&#10;A6+f8PZzyyzQ73YVYE6gPzPWMH3wdhbffu7e5lksOorYO4HpoGqv8uih0emRBKv7+ofWO78C+rTo&#10;1cAe51KsrMNNDT/V/Pr5VYnWi17qeRP5fPp8pqOtezCiqXRvq6UdQYxflWJ8ZA9I5P0Pv1M4Ir9v&#10;SgSnu7DoJ8h5/PpaYfHVmuPVGVH6wXslipvc6iLG/wCTx78aL3E46WWqSMVBVjnFB0IFYrrShVqa&#10;COcoeZq2iRA4+odmn0njj68+08elm/o16E9yWjtoq08X0LKP21PQX1iViTyRzyYuntaQt/E0lUKx&#10;IVwKaKX0Of6c+1fh1OGx9h6CEqXTzsiwBT8RowOPXqA2NmqLBq2kLytYeOiz9RrZRdgXhxJW6jkm&#10;44+l/fmXNFP+DrRtboqGKdpPGjH/AAKemifZGTnkLJLkUF1KmDbOXeMhmtHolrRRIoY/kjgfX3Ui&#10;OmSc+tOks233pY0hYj/SN/lA6y1HXuWiRWqhm+Tocfw3FU7x3X9s+KozStJE/wBQ/wDT2xW3Umrr&#10;j5jq0m238So0iAA8e0D/AAt0zT4FMW8bNT5+uRgQuj+6kCh1uGQtLm1KSKy/Q/0v70stvQlSuqv8&#10;XSZ7F4nByxp5AYP26unVaCmkjEkWNy7EkApNmdpU7rYeoSF8myAAg2Kagfd1ntqE+JHX5Hp0QTSL&#10;VQ7H0ogI/aesgo6bUtqVY04DeXcu3taEjgDQWR9X04PB96+pthQeIK/n0/HYzuocIaDjUrXr02Fp&#10;Z1EBfxuwMo057bbKgI+rMZollC/0U3J/HvxntXqDKtPt6eFjdKCscQb7So/y9RE2iYFL/fM4kTWk&#10;pqcJLHIFNpFiMeQAJIH1sCffmltCKeKK/b1RdtvQCdK0PClD/gPTbVYd1AJWrkjQamKR0MwtyNY8&#10;GRd7qp5BBIA9tBoKnTKtT8+vCyvaKSCdIyCB/LPTf/By9rZGkpbuQn3dwzD8+KOHyytb88e7GaHA&#10;1ZHp/s9NtDcuMRr9jVFfl59AR23RxUWRo5CsbtX0kpdYkcQiopXCaolljiYeWKzEEcH2gvOKup8q&#10;dOWiM5mhMap5gcaHz4+R4/b0XtpnhqDqPF/qxAsSSeV+h9leorI2oY6N4VKlanHp69DHsHIAzRMr&#10;AMunS0YIs97grb6WKgg+11voL18ut3pAdNVBjhX9leq0/mn1vDhO/NyZuKJIqDsrE4nf1L40vpr6&#10;iL+E7jRX9I8gydDrYD+1KSfr7s8fcwdKvxHDrtl9w3ny55l9qm5fmudU22TkU8wjcKn0qP59E1rt&#10;qxEvot4zoV0mXXHaP1estzq5tf8AA9pzEjChXPWdS3Dq+Fx6g56SdRs/QwaKORVLOUMLPGqBrFtE&#10;ZPiGk/iwPHtLJZQSA6owD6jj0bQbreIpCSkr8+mWfD5Wi8j01XKVbQ7rM7RuTDJ5ImEqXeKWB1DI&#10;6EMrKCORf2WS7Ko1NHNj0Oeju03/AMBoXZSJVNQRih9cdXg/y+P5pD9bRYLpT5J12RrtrZFYdvYf&#10;sSWWXK12GDlTQNmJKqSWrnptQEbyMzOLAi449lM21vaVNohp5iv+Af5OhrabsNwlFwLpRerRhWih&#10;j8/IH09erOPlZ8SNod57UrN/9aZTHRVuXw8dbg984CCkr6KolngIp6yOJrxzpqsJYZDqIBHHHsH7&#10;gJLaQX1jIfERqla0+0EeY6yy9tObOWeddlb279ytsjudsmNI3bEsTfhaOTitDQ4NDwI61Bvkpuj5&#10;GdF7vyHWfYG39vY3PY2N1x2dhxtTJQ7kxbO4gzOOMkn28iyqdTxgloX9BAtyO9iNrvdqlxbX7+IP&#10;jQcUPp6keh6x393vbCT2p5kksZ7OSfY5wXtLgnskTiVJH40GCp+3h0HXUe883hclg949g7nq8zU5&#10;SumpsXRtpjpaZYxqklSCABR4QQLkEKTb3INnDDtaqUgJnpktk9QW1zLubumlRagcE/yk9Xg9Pd17&#10;Z3PjoaJqxVdYEiEch1PEoQN/nBa6qOV45v8A7H2dRXbEBiOz5dP/ALviKCQCqjyB4faOg27V3A9f&#10;2ph8PUZDzSUHUHcONpJ1kJLY/OUNBXQiS/Md56IKGHDO39R7WQzROJXEedS/4emLw+HDGFWi6v8A&#10;V8+l3R7Q2V2R1n1ltfeFBtDcdTgtv7gL7a3JT4Otmahrc81TT19HQZQ/d/bEko89OyhW4Y39v3l/&#10;bWt9PILkIWpxOP546C1zYXV3bgLYvJGHJ1Lq4n5qQeip96fLTp34o7XqOsOmNsbEyW+ZDLM+2NtU&#10;1Gmxdq1FTH4jmN41eKdzl83pJEFEJnfj9xkTgh3dOZLi8pbbfMHYChcfCn+lFAGPpTpTtHJ9nbBr&#10;3coGhjfIFSZJPkWJJC9ES6w7sq94Zxt1bvegpspJPVwZ44XGmjx8sSQmamrKehheSOnlkjUoyBiL&#10;qD9PZItzLAP1XLv6nFT0aTQ2slXtbVYlB4aqkeX2HoL9z9w9o9n5yaWPcuc23tb7mpjxuJw2VqsJ&#10;QQUkIeSMa6OalnymRMEZclnZr3AA49szmCgkuBqc+R/yDqku4Db6x2aRiSnmAzH1qTw/LoFd8CKK&#10;ppzUZHI5uorYo8jPPlHqaqp8krGLUtZVyzS1ItEQHY3VuLcc6gmNP049C1zTgeq7fd314ZBdsABw&#10;0mn8sdLPrfrrZW7qSevz3ZGG2lIkk0bYKoBTKrDqGmqerrRFjPA44Hjd5DfkD2PeXtk5Z3KOWTfd&#10;/wDp5lPagHEeuo/4B0GOZd63vapYl2zl6S81D461A+VBmv246FXqHHw9db4zuDptxUWYjyFPHKav&#10;FVUFVh62npaiOfG1iSxOXgroYXeGeGQGxa6FgeC3ddvsduuTb2d6lzEMqynFPmPX7OnIt1v9ytI7&#10;u5sDalcFHqGr509R8+j1z1CVMkcqSmTXGrAtw/KgnUD/AGfxb/YeycqQG7fz6O7ZhLAj4Br69cZI&#10;YHAEsMbMTq4H6vxp/wATb6f7b2iLaS4Zz8uFOnCTUVbt6//R1F4Xp5I4ZDIq6k0BtJOsrz6kJGq5&#10;4U/19iLIJoOiwoA1PDz0+Us1OrKxkBdCFBZbKXNiGYC40/UH+h9qUZStMV628R01AA/MdYc3RRVd&#10;KZISpkjV5PTY2CkvIpJF/Ugv7o4AAx1Xw5FI4gcc9IA+ANcA6i1/06QQbcg8elb8/wBP8fbD/Cc0&#10;6V+GxXWrk/5P59cZmUMzBVayAKNLNdhcKBdSGa35/F/bZLDS2dPTkXav6pNPtp/xfXqHwsnIc2Ls&#10;6kFSq25uD/UD/Y+/GTJo2OqlDI6BAaV6PDtqlNBtDbVF62MeKglbRHZiZyZxcH6X8vsilZfHJA/l&#10;0bAMMMa0HUqkWeKuWdgY3ililS63CIk12Isf1ki3H092QaCKCn5dWgkXxkq1ADx62tP5YO9vv+lc&#10;vEJy02zuwtobmRGa5hpsjTvRzk3/AFWaFbm/Gr/H2cbcTqda/wAuP2dCTmyF7jbNkuCw0PC8fCpx&#10;6n16L53NtZdmbq+TG1Y49H9xfktuncdACpdUwW+U272JimjOniGQ1FTpIv5Cbfj2IoWLTQtUhSnr&#10;6dQ3tsldvs4y2loppIuFcau0Z9a9I4lPK1hZGJdASOFPK+occD+n19nsbUoK1HXpldXaIElQSP2d&#10;OUBsjCwbUPqTwbk6Tb66AT/X3epIB4GvSV0qCCDToq+yYz/pK3TcXk+4rVBB0kG1jGw+p9A+t+B9&#10;fcc7yxG7OxHA9DrYii8vuVPAnH2cT/qz0UXtWnaLe+cJKXeeIEG5JFnI4BuqleD9fp7WMwlVW8qd&#10;UsxG6eIFYZ9f8nS/2GZDhcUFF44vuF4ZioYTG4YHgeO9gR+PdEcL+ma6+jCR2YUoT5Vxjo4HSYvP&#10;kwWuGem4Nha7zFbWB4ex+v4HsbWTkJHg1C8egxuAb6WjOC2vh6dCz3UxTpXt+RSpA6u3w5UBmKn+&#10;7tepGgG7m5/H0t7MSviKTUnB6A3MNDanQgrrU0I+fkf8/Wtv2VlshH0Pt6jpYZ6mnloovMkEpXQK&#10;ahpz52ACmouZbKCSCbm3sNOFjtw8kdSCaAmlM9Cm9XVeWsD0A0g8OGOq5WmCVgklupZ9d31GxFrF&#10;nNluBb6H2HJQpY/qUb58OhPAoj8E6aqvp59bJvxm/wCFAOC6B+HnTHw/qPhRiO18J1Ft/I4ld77i&#10;7rym1Zs5WZLP5HP1OQp8Phtt1UmHEE+R8cRE7sFS9+fZ3s+7320WxiSdGpjC+X59O88bPyrztucG&#10;9XVxfWtysaLpQIdJRQtVaoJrSuQOjS7T/wCFK+/dn7Rw2B2H8EulMLttJ6l6CLNdzdlZ6pjlqZvJ&#10;W1dTUriKeaqmLC5JvcAAW+nteu9LKskrXTCb0Ea0/wAOf5dFX7g5buGihub3cHAACtpRcD556G5v&#10;+FBXyirljfF/G34qY9ZIEmikq8z2nlT45Y/Khb/KqNHCq3+HPHsrfmN+Imfj5qo/wHpT/VblZGGq&#10;K+f/AJuRrX7e09IPcP8AP3+dMSmox/WnxGxMcelZfFsbfGUaJ3a0SqchueMOz/i4sbc+9HmG4CB/&#10;EOn7aH/AemTsfKKyaJNrvST/AMOX/IvSMH897+YvWTRTUGY+NW3WD+SBsb0PDXGB0JaORHyu5545&#10;TGwBAdbMeDx7QPzDPWhd6Vrhv8y16VS8ucqyQlYtpl1FfxTE/wCCnVC/Y+Fpe2d77x7D3luKfI76&#10;33uzcG8965MUNBRLmt07kytRlczkkooEKUcVTVzsVgj9EEQVFJC+ze83AbtMLu6WsxAFR8uiTZ9i&#10;bY7b6PbIxHZqTpSpIUEk4qfUmv7enPYHSQFBnsxt7Ebay0mChhrayprJKdMxJ52ZY4aFK6SOlugF&#10;yFGof7H2zFbmcsYn7hmhx/PpfeMbKJbi9EgjrnSNX5kenQl7F7Nw+18JuqDcvWnYOcpq5sfT1lZj&#10;KHb70tBBRztNLS65a81MorHQA2XQqr+fbtubiBnZYFb1znr0jbNdWkcf1yiTVqFUY1HocU/b0HG+&#10;/l1tejo6nb+2dlVFdt2qhDVFFuIwYGvp51ZisMa4MQLVwIxudTHVbn2w+4SoxdVo58jkdXG0Ws4B&#10;kkJTyaOq5+f+qnRPcl3LXZBZII5aimxjyNOuNQslNH5DpEQVb6gimwvcW9lsl24JI1Cvy6NVtf00&#10;ieQSBeBOD+0dIrcWaotyxqGnNDkIgVpZopGjMd7WR/0t4r8+2BOjDw5a59a8eqLaSQyCWCagB4Yo&#10;egezOaz1K8lHV11Q5RSgLTyOksd9AeMBtJjI9p5BJBWlCnSpyJQrEEHz6MN8d8xuvFYbd1Vi9y7u&#10;29ispU4ulqIts7q3DtaLLz0QkmAyJ2/ksY+Rjo/JdFnMiRu5KgEk+w/eGOW4jcxgzjgacPlj/iuj&#10;qz3Pc9tsmt7O/eO3dgxUEEEjzowIB8q9GDqtyV1ftPcdBl83lavEz06VeV/judzG5Kmukp2DUdLG&#10;24q/KCno4pQHdYtHkNtVx7N9lu7yKRovFcRE1Of8vHpFv++3EltC1xes02oKtAFNT59oB6KjT5Wl&#10;mzdPPEklQkEgD2jMs1wdKmR+fH4o+AosAOB7MZZVJZVNTWvHj0V28bK3izvViPPz6x74xFXkNzVm&#10;Qx0LPFWx083ijVlGowIrJCFAu11F78+2ZUDqHVKMRwPHpmBVjEga5qtT/PpJr/HERaY0daohtZFp&#10;aizKGOlpCqEEj6f649pxa3BrRCQelAkhegSfy9adO1FRbkqyIIcNm6hhp0Q0+PrHvqNgxRY7A3/P&#10;tz6aYgARnV1tZkjJDyrQeZOenpE3liKswticxAWT1U9ZRTKnpsXHgmQXK/4Wt+fems7pTq8NgT1a&#10;O+tJSyrcxtTiAcjpa0FPl8gg/wBw9ZQg6tdWFMSK9x6lik/SpFjcG497iW4ifu8vXrzvbmqgg+fr&#10;1Kr83n9oVkdFU5SOVljiZaaojcOYZLupcgX0uD/Xke13jyxMCJCv59IFgtrwuGthg8f9jp7p98bs&#10;yFOjQYeGalpVJ89JGIWIcFDqctqc2NiLcH2sXcrvQtJKjpPPtW3qSWk0kj0r0ksl/emqLTfwB4kl&#10;lkljKAsAFIEioxUExoTdtPFzz7bkmlkzQAdUitrGILS4LUHmP83TDNit2zn9vCTxJJZUkK29V7kq&#10;XYLqI5uRf2kZ5VylD0qT6MYMpqfkR/Ppk3His1j6amfJgpU1k0aQUhlSOQLqC+R4V5JNiLkj6e2p&#10;WkMYDvTPSiMwKxSFdRpnj0yyQSpGyOqgpDIWAAGolvqDbkX/AN59o2NCadOoihlZuJ+3qDV43I1c&#10;Mf28SSIUAS0oV0KkXaVNJAv9P6AD3oBjTSQOqvGurxDUkdJM4LNByRBEGcFiGlUKRfhkZiBe491e&#10;B8lmzT7OrK6aRrBqPl03z0uRpZRHURLe4GpZEkQMwHNl/I/P59teE1AKjq8TVZjmnzHTxHgqyeFJ&#10;1i9LLdbG7qUNgoUAsup7+3BExWla0+X+Xq0jhJNJBr1xkxFRFcOpjAYfVTcsf03B5AAPP49uAUAX&#10;y+fVnmRQDpyfs6gyUEhawR2C/TTfVckagBbjWeb+9iNiCAag9NiRCwJU16iNSVsYP+R1QWN2QzLC&#10;5VwR+CRo1G3tsWsh+zq7SooBNeHXcbzsEjMMwB0oB4nIJBvySt7gfTn6+6KkqMSUx1dZEp8Q4dZ9&#10;EjEL45dRuBZCDZvz9L3Fve0Rlapp1YHWtQRTqX4JDDMrhkJS7a0AXgekcgMWJ+lveytZASfLqsjd&#10;naQW6UW2MzLj62BUWWZUiEaRqXbxyFkJkCC+q9rW/PugVlfsUk16tUUALAV9eh9qMxJV/YqKCOko&#10;5LK9QXZZvu5EYmKenNlpw9gUX6/T+vtbcNJJENSUb0+XRdLHCkrslS1Py/l/xfUtafgqeP7Q9JJ9&#10;XAtzqNj/AEv7LDUg4pT59UMLMqufLyJ/z9So4lja4JIAsrMeTflmAH0A93UFiqk5r9nVBIXoCw0j&#10;HDp0jZFOoab8WNyQPyP6jVYni3u09H+FjXh5060+oqAvGvyr1OgmNjpVQygf1KkXJvp4Asf9h+Pd&#10;hCFADNw6a+n7qAmnTgkrFhItw5AVjyAQRe4+qn8j+vttwQTnt+0dNuwoUCDB6EXY24oMNuDF1DVD&#10;0lNLKlNWyzAvEkVR+28jiEF0hDWJ+pAufdSpXuBBI+3h1VRxVTUkfZn8+j1f3epZ4aKrXJpHDUpH&#10;+9eoyEU0bHVBJRSR0yJ43UE/uBRfkt7OYDE8ZIZiaVwK06JZ5LiItHKgBr6gf8X9vUp8diYI5BPT&#10;TyRU48kdWjTSfxCIPpaalhBQxrCWAfk6Cf8AH3UrGCorqHr59UhkupqxgBccajPXKlhoqHIUFdDB&#10;NLjzLTVk1TUwFTjzFULZSRNZ0Qpf1cke2LqNGgn0qKFDg04UPRnskl1ButibiRhpmU1Wp8/IdX59&#10;QZB6nC4145GKyUVHOpJuSXhRgbk8jS3HPPvGaYtHcTgUABalPt6y2ZtcQNAagcRn8+jBJ6473v8A&#10;lgOCbG/5F+fz7fiqylCOPSN0AJqOuxoiDWS99TcgFrnng2ubfT/H2oVAgoBjpoxg0rQU6ieYKSEa&#10;7gN9P94BuOCv4HusjqPw1r1cKFr6HrkheRQSqeS51al+oFvp9P8Ab+9x6ChVT3edeq5J4HT1niSU&#10;Ag/Uerj8Af697WNve17AVKinVWaMZp59ZkRnBF7cn6cj6/kGw597ZlAWgyeqMaGqjHXJxY3sxLcA&#10;BTct/RBc6gbf7b3VnEeSw/b1sBjjif29YwpjGqdlgRiSGnlgg/aF7m0roVRbe0jSiRsMOrkM2FUl&#10;vsPSRzG64qWWmw22RS7j3PlBL9jQ0tQr0mPiQgy5XMzxFkp6KmH4JBlb0j2shi+pRWbthBoWPmPQ&#10;ep6am1xBtSkP5DzP5dBPBtBzuE5jedNlM9MC8mampQKiSorVFqNIo6TlKOmThI+QqE8ezeWdY7cp&#10;tzJQcQcHonSJbicm9LR14HTgf4f8nQj4TbW1xLVPjc9XRV89U9VT04f+HtiQygrSGAqDIB+WB/Tw&#10;fz7TSXJkCRz2hCkZOTX7D5fb0Yw2l5FGTa3cb6CcgAn/AFfl0v423rj6dRQtQ5+dkcRNUCNCL+pV&#10;YwtGSOLX/p7oINvcjRO0f21I/n01LdmOklzaVk4UWor+XDrljtn53M7ixe7N5S06Nh442xeJgEdo&#10;alG8mlEVnaODz2d5HOtygFgB7WCe2t4Ht7erl+LD/VjpGkjPOJ1gKxjgCPM/Prvfr1OG3rtjelAf&#10;JW/bnG5mmF1+4wsMwlla9/3vBHIz8j0lf8fe1YXW2y2mPEU1U/Pzz606tZO8F/KZKG1nFH+TeR+X&#10;Q0Q1kNQiSoytFMiyRHjSyOA0bgHgAqb39lcDEghzkHh0/LD4ZMYNQPMeY67jgQNqujXJsCRYgfU2&#10;+npB/wBb287IOFa9UJqpBBx1yeojgYMdNySQVUG5H9bf4/T3oEg18+qJEtSaEH7eo0lerLqUEH1n&#10;1gWNzbnn6/0/w91JYHtFRTpxoVQ14j5dQGr3cqeEC2UBCdI/Fv6m5/3v3upA4UP7etCg8uoTymUt&#10;ILh2J1i3Hp/JuPr/AK3vwqT8J63Wvr1xUOSQLEsvBJtcfUMVB06bf7H3vh17j1Kiha51XZwt7AX/&#10;ACPwfoCfegtTgmvXl9TXp4p45SqIxAQDnS1m5YW+vPA/H+Hu4FWC0oemi1CaKAenSKH9QNwTaxvy&#10;3PpsDwP+J93IVHAXJ/aOvaS3mKdTFQKCSCbn+ote3PH4ufbjmhCRxAMR8utEIykECvXTIhAJNypJ&#10;HNje1yPrYg/4+2NWmoMY1dMKsgBVaUP59LzYUpMGciPpF6CdBe9yjyQvYf6ohxf/AA9rbd2KMWNf&#10;TqlwnaprkdCPi2C5CIl/QwkT8X5X+n4+n9faivnTpqAkOQACSOlbKIxpIBYG/wBSOPTYEe7M3b0v&#10;GoilR/PptmVuQpFhZvpyQoOpf62J+ntuo6acmtHQEHpObrWWHaO56mjpDkMlBgcnUY6iJiVqnIwU&#10;zzUtIrTo8MLzyJpV3VlUkEi3tXt8zR31qVNKOv8Ah6j/AN0dltt89u+c9pu2pbTbdODiop4ZrUef&#10;2dV14ndveVZreo6p3XEtVC00f3Hbu1MXTU0jp5GpZo8PQ0rRG5IAYng/n3Oqx3hkYmSLwznJJ/bX&#10;r5Ntyt9ssru8hjupCyzulFhZcBiMGgH5Vz1nTKdm1MyNVbE2XhykpSeXcXYu4tzVMOu92kpqR/tp&#10;lB+rKPz9Le7CK6JJaaNa/wAK16IZLjbV1gLcyaTwbSg/Pur/AC6XuHqew2ZU/iPUuOgVQC1BtrMZ&#10;OUhSbD/KVRJGBta9r/n24sJA0tcyH8gOqw3j1DW9rAifM6v20FT0JFBU7/UsIN5bTEQX1RrsKOCP&#10;W9rlIyzSh9I+rfT8e7LBHQBpJv2jo0S83MvSM23h0/gI/ZVa9Me4Bvms0ip7Ty1GqLLGsm3sDQ0D&#10;mmmCqYpWqpJGUow9JUDSRf34wW4UgK5+1v8AZ6Lby+3MyBnvkrwwppp8weHQefYblaWSGt7o7Kqk&#10;OlYGgmxdMzhLH/KHaF9bxkDlfqPdBaWoOoRNSn8R6RSbldaxD9WDXK01cR/tv8PUiTa8FWBJX717&#10;PziEWlSq3LHSRSMQS6KlHSL+2/8AQnj3dYbcAf4stfmSemXkvJTqN5KacaAAflWvTVJsjY7yIJsb&#10;uCr9LKRVbuzbWNzyrpNGQp+hF+PfjEgJIt4/2dMF8oGll0jiKjj+zqFX9e9cPBMYtqeCdlDK5zmc&#10;qGY8B2kM1c4d3A+th782iukwoceQ6akeIRt+pNqr/F/k6aqHYexE/VtGJih9DS5TLzJGo+hjjett&#10;ER9Rb3cCMVAhT9g6bWZ5axtLNQf0iAf2AdKan2bsELHGm0cbYaQ/kqcpMrBudZWSuI1k83H09+BP&#10;on7B0+iqwCoZR/tm6el6965kVS2zaPVwUaHK5iN4jfkx3q38Qa/0Fre76qj+zSv+lHRmLaGSEHXI&#10;TXyeh/1Hpqruu9iozhNsQxwMwmSBsrmZkhI4H27GsvGzHk/4+9HQwNYVqfl0kZJllaJZZVjGdOr/&#10;AFcek1LsnZazl/7tU7MzXZXyuatqBuCQlcBIfT+R7bKqDURrX7B1Wtwqs5nkA9C2Osj7F2TUeM0+&#10;2zRVduKmjzmajYOzXaQhqlxpb8j8e7aY3oGhUmnGn+z1SWaYqGiuJVbhlqj/AAdJ/s7Y2Om2JNV4&#10;AZKbMbfkOSpWqa+ryTTUtPERnsegf1kvB+8n9q8Vvz7S3UKPBIIYlEgzw6cspDFNHJLKzoxCtkAV&#10;P+zx6Je9VS5JEqaeRJEkCvG0bEKQQD/uzSbg/UH8+w4TxLnu+zoWvaNBJ3JRx5enS+2ZXx4+spnD&#10;3dZk8ikWDx39aG36mW3+v7dgloeyoznpFewSPHJIY1AzWuTX/D0w/N7atJmOrNi9gwwNMNqbskwF&#10;ZLDCzSwYbedPeCSoZEZvsabM0ALfRVkl9m7mumQKakeXl9vr1mx9wTnaTZfcyXlx7zw7TcoWQjgp&#10;dRVRk8SRx/Lqrv7GCUHRIknCHQCpJLX0+RCdSnSeL/X2mJqWPDrtgsbPJqaPSn7a/P8Ab1DmxFiL&#10;hRqBAGrUWFrsFXnSwIsbj3SgIOM9KvERCVDfy6R+4oqTH0E1RpQzxgGJbAvIGFjpBsGsTz7qwCCt&#10;K9KbaQagGFei0ZenNZUyTMz2Lgp49SgWNwy2ItoYek/UHn2mMY4kZGR0dwzgaWXFPzp+zqwP4ffz&#10;Hu6fi1N/djJ1EvYfVlUdFXtLMyyVDURdhqnx0zurwSoo4Km+oC4Psg3bZbbcAXRRHdEcRwP2jod7&#10;FzdNts0DTMfDVgQw+JfsPp8uHR6e9t9fDH5/bPgjyD5rbm76SM1mCvRQ1WZwe4H0s9NjK+ks70Nb&#10;MqrJDNGA3JP09g/Z+XubNk3u3vdpRHWtCpPaw89X2eVOstm99PbfnH27u+S/caHxYzE3gy6CXjcC&#10;ispp2sD6GhGOqv8Asf4h0W/e6c9uzFdq9b9f7MifGY/BbSpMXm6qbDU2HxdFjK+ZqeipxSfxTMV9&#10;JLU1IV7eZ+f6e5zW826ivfJO1x+IJSnzAPy8uufTruNrNJbbLt6NZhiVeWTTqFTQkZORmnl0b7ZH&#10;x6+O+3dvfw092944TOTspfeOL2PtvO7Sp51AssGCerTNx0+v9T6y7D6L7fTftvCiP+r4aEcCZWVz&#10;/k/l014XMiN9TJvO2pKf9B0OQPteuft6AbfuAm2dv9MxR9xYPt+iXaOfwNNlcTgcrt/JY+ExDzx5&#10;nDZiJJKeWeOcC0bOqnUbjj2t2262+5M30kE0bVqVchqfIMOI6U3Mm6yhTuEECqMh42qDjhT0+3PQ&#10;Fd7b+2ZBlNrYPelNSPNj9rvLQ/dwNKsNBkK+oafwVVO8VXSiSWI6wjhHHPPsD877i1rfxqe5aDAF&#10;ehZyztrXNjJJHOYyGpUNpJ/ydE5zmO6ZzdW7YanxeFhVfNDNiIjome3JmhqXk8h1/W9uP6k+wgOa&#10;Y4iiujaPkOH7OjSXlhiJHDtJI3m7E/s8uhK66yfXW3pMdlJI8Z/EMJkYMhJQlWhoc3FDcPFLSsGp&#10;71FOzKIyQGewPB4VJzBZXIIFywfy1A0+yvRDe8p372l1FaJolZCA2odreR67p9n/ABgqT9/N3fQ7&#10;ToMa1RWUWAy21Ow6rI0pmqvuHoafFU2FqYKipViFCx1TrpThtPse7PzDys8IXdNgnadaZRgQx9eO&#10;Pz6hu15e90/qWs7i2sxAtQZ5JUFR6+vD5dLjYWxfj3u3EVNVTde9g9/4jE5iaPJf3Emn2Fl9pwEx&#10;k1eewVTLNuiXG5SjlM8E3NPLJGYvRIPb253l/vrqnLdjYWUaDhOaM3pQggEnoo3faectquUeDm2O&#10;FGQisSGUE+hYggAfZ0ZnBfGb47ZCijye2Pgr37u3D1CPU4fN5Hc9dRbYz1OhKF4p9ybjx0MX70bR&#10;lJlWzoebc+yJtk51A/xrd9qt3AzqcE/4T/g6C5sfcy7qqc93Dj0igJP2VSP/AC46Dbtf48ba2XtC&#10;t7B2z1PgemMnjJoJ59t0m/NubjzT4dpoo6iDJUO385l6WlqlZtUYDGQAG/1A91ihn28D67ma0upm&#10;xoiBx/tiBj7Oh7ydyx7jzOP3lDfXVkK90yMuo/0QVrT7QOgq3v3HjNg9TZvseL7bLT4Cgx0EOK+9&#10;UNW5rJTLR0NNUiJjURRCTVLKy8iOM83Pt+5v10MkEo8YjGf8Pr1L238rXUKRHdIJIolBLDTQ/ZnG&#10;fXoiWH+Zne28sDuGtqshtmjp1E1NBQYHbVHQVdIsSJUTSxZC8taahKVtUYDM7IrsTcH2Wy2VzcWr&#10;yNuD1/FSgp9lOA/1V6bN5tm33sMP7oV2J7dTMwxw1ep4eQHy6//S1EcaI7Mj31QuX9X1uTZfUf8A&#10;EA2HHs/DEnScHpEUqhZWr+XSvpoUVrhFYkAvK1vUTyClxYKeT/X2+keKhxXpMFOry6cZFU2/ACFF&#10;OnhlN1LNYX0f0IHPtxsL3CvVaSlyztWvl0G1TA1PPURabhJWAsFJCsboNPLWFuQB+PaFiSTnHS+K&#10;ZVUuq0fqDI2l0uW1ONOgW/UTZWJ/SQPqB9fbpBZQAaDq0RBLPIjN608vTpwxqxSzRDxglqmBSDq1&#10;C9QgIsvLEi9x9OPbUiaVY8cdKYZF8Qaaj5UHR7ZS9TKtPT8RlURlICEBY1sX0hV9IF+B+fZKVXUW&#10;1Zr/AKs9LnerU0aRT1r1xmRY6hQFVRHoT6ixRb6pP6N6iQL2+nv1UWjNXhjpOwkLBkIrXNer2v5R&#10;m9FrJ9+7KmqLnN7KrJKaA3BNft6pjr4ZLXIvLFCwCrdhce11hcfrhdJ1EY6GMiLdcnswkBe2uASM&#10;k6X/AMGcdHD+Ve3Kao763szhRTd1/HLrjsOiZSQsu4Otqys6/wB0m4+tR/DslTu4H9kD6fX2J4yQ&#10;EJHA8eoO8N4Ljf7OLt0TJLpoa6GwSGzxPRNMTOanF4qeSxd6OFJja488C/bSiwFuJoT/AK39fZ/A&#10;wZVrxp0/IslRJmhH5/t6UEAkAC2NrEMVA+h+o/oWt9Px7eNF4J0w8jaWYny8+iR4nsXb+2O3dwY7&#10;MPNGXrp4V0Wd3eoBVHAcqqra17m3HuON8Z13WRinl5dDvlXwZ9llh1KJakkfP/L0CW89y9fy9j5y&#10;HcNfNElP4YwsLxxyyTFi6sZHMkR9LW0gkgj2zNcyqiaFFR0psbBBHLruNUurAAoP8PQj7XoI49q4&#10;7I0MdR/DMpNX1eN+5VYqo0f3TxxGZFGhfKItQ/DLYj2rt38ajOlG/wBXDq8yiGUwsyiQCv8Aq8+j&#10;LdITa3yZUEsVp2Dkm4Z2l9Ok2APHH9LfT2PbEgRRNXNMj5dBW4EjF1k/swTQ8K/n0LndxZuj+4Co&#10;K6ert8nWCCwZdt15BWx/Xfj/ABB9mbSaTVW4g/LoDb6IvpJg0lKsvr/F1rc71o6at6V2cKuqemU1&#10;LRRSRRySFf8AcRTO0PiiK3jYCwBNkNz9PYTvJo1tn1VNWIFM9C29M/19qlsFD+GK6j8q8T0QLcwx&#10;EVRJBDUT1LCSRnMlKsUSkkAKnrLOAPza3sPl0qoatR0foZdCIrIeFaNXpPUMdLI4tNUuNR0aIxES&#10;/J0kOdOkn8/gD34uooKmvy6dXWQSwBJ6HDZdDX5Ghq6qWULj8JFGrNPcNLUVMqpBjqYj0yVDC8mk&#10;H0opZuB7cRsECun16c8VoihWlfTo/nWjNm8Lj6yuUxk45YWW5iU/bS/bo/AFoZVQC4+pv7Ipikcj&#10;VrprjpTMZKL4bLXoTM1t3H1OLLpTM5p2Wq8aVBjDMAQNZewlK/TTe5+vuyOCjfqEr8x0X3Cyq6Sl&#10;606RNRBHBDEIYxcuAyKwD83DIG5Xg/7b2jZgXrSij06UpIGXD5I4kY+zoqW6aDOxbmyVHjVIEdT9&#10;zNkGYRQUdDM4YM0sjKryHUQNN72+nsQ25MkcbhjQ+Xl0kSYRyx6yQgJ+ytP8vQpdf9i0Gxsj5HyC&#10;vDNpglMrrKQnOt3R0cP5E/qCPp7MIpGgcSK9aeXSuF1uYXinQaGrg+Y/ydGOoez/AI05mN5ty4Xb&#10;Va87IKxJ4qygknBJUu8lBV0hZna5Yi3At7XjdrcZlQBvQkGvSQ8sSSErFKVhPAq1COh+2p0Z8KN5&#10;wJUUGO25kayWmOQkp1zMQrCgTymnx2Lq5neyIf7bFrW/PtdbbptrNoKRmU+RA/w9FF9se72QZ0ub&#10;k26+Yz/Lz6DDc21fgZimy+LymLze0nxEFRJV1ueoJMPg6fxLJokGZoknUeaU6Y00s8jEWHt6a4tU&#10;YeLt6BD5jI/y9IorG+u4jNb7sskg/DXQ9fTSadVkdmZX44mFpNm7Yiq6hpZUp8ic3Vz07QxMSsvj&#10;dEkBlWxW/wBCf9h7Jby4sQriKMavI06OLey3BRGZL2XXTuGkAA+lc1/LooO5qna2SekoqXGT42pk&#10;yMSvkDWCpijo5SqtFFA4BLqz6iSbAD6fn2GrqVwr1AK+XR3BA5lXVdueFRQf4ejySbYwO18BiNvb&#10;fSSmxtDTROaliHqa6qmUTVFXVHhTNVO/NhpVQAPp7DHiq7ayh1V8zjpfMe9gAMY/L/Z6Lp21nchT&#10;UdFtjGTSBsnK09YYvTrjgdfDAGAuker1Nbhvp9B7NrJgFf8AT7j8+kcv6l2sQRaoAa8c/I9BvhMV&#10;uTBV9PUUP+5ZNcMtVHThi3qceWnDkXb62B/J9r/AmNNBo1f9Q6cM8UZ0znh8q9C2uTy8+eqZZMWm&#10;OpmmDCn1matpUjiUGnElwge9/wClj/j7elZwyjVRuFOmY2goAgLgmtaAceleNxblo0SOmjheglHm&#10;dHCmeyNZdcttStHzYfQe3SJioZWGOvB7bXQRUYfKnRhdjzyy4ivz1e5pxTRtPR0/l0SSSlANTtdX&#10;JP1AH0PPtZGxegZMU4+XSK9Z4wAmFOOA8+mbcufyW6MxgqinjaaPCUNSk7yaZRMKl/JMkzkDS63C&#10;gcn/AB93lfVpUV7eHSe3tYY5JZTEFVlAFBxPrXzr6dBdvndmN27TR0+Nlir9x1IHhp4081JjFkbT&#10;rnBYpNW6vTHGP0mxN/aaVlIYMcnpYI53ZVVaQgYbgek1guqsxkZo87vueqasr/8ALKXCysTX1ysu&#10;uObJ1LMBjaFVH9NRtYAD2nS2Dd0jE9Xa8SMiO3jrTB8s9CdFSUuJhlo8dCsle9IxiWICOGFSDpca&#10;wojp1S5DNywuT7WqyR0rgdJSpnbUQcHh654dJifMZDILT0lJUyy0OLp/4c08SnTkJmJlnipnC/t0&#10;qE3kf9Tn21JpqzCpH29PGkL6hEqlvLB09epUr1jnpY6gpHKpldC8ahGJ5OqS/jkFrcXNvewAO7gC&#10;B1aVZKCZwrHy/wBQ6CTe0BNdQB5VqpDLqeqLuY9SFiAjuAZbKP1AAe2p1Q4BrnrSSSMxd1z8ukia&#10;eWaWeML5GdY40HI063B+n9Fvx7TN4FW4DHHpYDr0k1Xpdx4LI42BZDFKtI6DzyRqsgCkcg6blR+d&#10;P193ES0EgPDpOZlBaMj9ta9NmS2/SvCldDNrN1JDW0Wf6gNfhjY/jj3uQCTBOf59bFFIYCtfQHpJ&#10;VWGp9ah4wSjCXVe+kfrKq1rNqHBF7/n208SKrEE9KFq1CagjqRSRyKWpqMRiPW0sch5sZFBKsSeC&#10;n+PFv8fbKUo1DivVZqVDOCQPl025bH1CKjVNT5nHKRotliC+oi54cXHFr+/OQDVSafPrwVZFFVx0&#10;0xPEZVSSPxMbetiFsQv1A+iqw/3n3UMQCKmh6cEZVRoHSoWGaXGGGkKTkNeQ2B9PJVVUi/pI5/PP&#10;t+DuHx9NudLKGX/N0mZqeetX7fwzw1EQvE8cbupdTwHGi4Tj36kkh0sv58P9jpweEqljpp0n67+L&#10;U8qCpopFkAvrhRje3+Avck/7z7ZlhnXjHj7evCSEYR+3qJUz5ieJJZKKUQwlUjaQCO5BvoF7O4HP&#10;B+ntMBOCe/HVopY31hB3dDp1ZuTb0CO+So4zlaZC1OlVTIsTaRqCpUsCvkk+nIJ/APtfZXIjYRyR&#10;nIwcEdMX0DzW+pDiuc5/Z00bl3vka/J1FWDAhmnMMlKKeMIqo58Uqqtl80YFtX1J5Put7PrZu4gf&#10;LHWrWBYYliArmuehGppGlp4ZVYssscbHn1amsxAbj1XPJHFvZYmokAHj0hm1CWQGp08MmnU1PIeW&#10;vbV6fUAfybcg3At9PeyjIxBYceqMyq1cavPz6lxwyuLahz6mDFRcW4Fx9LEWuD78zaRWuetySSkr&#10;Iq0HyH+qvU2KnlNiDZSt14LeoHgDkEqRf3qORmIHiUNfy6b8aWVvjNf2dP1PRVDNqvZQthpP1v8A&#10;6/8AX8W/HtQxUKFJBfqshULo4vXp1hozey3LBSy2ut2U3vwAQPz71oorageGOtxEREO68DgdHjxh&#10;rkxmPpI6yrjo2oKYzRpI0cTeSmhMpkEZAdXa3J4HtVAoCpWtPtp0iuLlDcHxFGo8McOpphqpTH/l&#10;VXII9SQNLNJIArD1reRzYME+gsDb3cR1bSp7a9aSSRllBRR6fPrmtJO0Mh1zBRG1nYOTrCkINTHT&#10;ovx9Dz73LFSoqOH+HrVpORIjP/aKwOD6EGv58Or2/jXmErdibPna6329j0cXDMZY6dU9Ti6+RmS7&#10;WvYn3jpvMCQbtfhjVRISPlXrKy2uDdWFrOmXaNSf5dG8pnZ0FmAGoEG17N9dQ+hKj8+0KjA9PLrw&#10;MmWcV+3rLNHM4ULIWsdRCn9RBJsXtdv8PalYxQVGemy/nQU6jKrKwB0re49QA0/kj8Fjb8+9PU6R&#10;oqOrBqqQQa9S1L+jQeFBFzz9eSb2uTx7t4YwAaHrQTFT0nd3btpdnYqnrpaCszeYy2Qgwu2du0I1&#10;VufzdUQYqcWB+3x9NHqlqpzcRxr/AFI9vW8M1wzKHCqvE04DpuaRIyEZh+XTFT0HedfIPv8Ac3XG&#10;z4JvJKYMVhK7PV8Kn/NU4lyEoQyKBySLE/j2oa32rHiXFxJUeVFH2+o6aF/KDph2UNGPxPIc/OgH&#10;WWq2LlJAtRuzuTehjBJFPj2xO1Mc8dipAcI1T4y172a4H09tNPtMZEabZrb1ZixP5cOvCXeXq8Ah&#10;hTzKISR+bdI9dsbCqpKyl2/iMpvGSAt99uDcGay2SxdGQwBCtPJH/EJUJ1COMBPyfapZ7gjXHZww&#10;oBgBQCR+eemaTsp8beJ2lr+EgD7CFx0IWNwNNgcbIuHhp6errEpqevytPTKkr0itc+GID0pCGJRP&#10;pc3N7e0ss8s3azDSDj0/zdPLEENakynzOafZ060OIxdNL4VppZKJoi8DyVUxqGctrmleoVleSolY&#10;6mP+w+nuniOWBCqKdbeN5F0iRhIPP/VjpypMMsU6zU0yyx6uIcjCtWLMSCFmYCVV/pzcW9u/UCgK&#10;MVfzof8AIeHTWlo/jjB+amjftHSspqNdRESz05ZdOqmf0oRyHRGBUWI4sL291WXgHUMPnx6a1SKa&#10;LKQP6QBH5npyp8dXOGDZmpFmDanpopHVQOAf0/X28rQcRDj7ettLehVDRRMD5ivXht2nEs9bWVdR&#10;la+Wjq8fTyVxQrBDVxlKiKngQLGgmFgW+oHAPtwSItFjTRFWpPHpqRXdaSkfYBT/AGenjFI1JQ0N&#10;BOLT0VJFA0Y+gCrpBUf8c9IFr+2mVQ7OOBPH7eraqtxNenGeVSVKkpZCpVjyObcW+l/6/wBPevz6&#10;0qsSQM9YCyuAQf08EC9/pb6ni4/w90OaArw62VIoSOvELpBALNx6COACPre9rj3sqWFFJ6r5/KnX&#10;FFUrfTpX6AEW/wBbgj6n3oh0C1BJr14UoM465pSgqSPoSSAQdQFrEqLXsD/t/dtBGQOqsdPlUdT0&#10;o4yqAI+tlXVIAtlvYkhT9CQPr7toagp03qJGXFOsy08cRNmZi1uSTxY8C4vqHHvSsVJ4dbStKeQ6&#10;lwoC1ixNyCD6WuT9ObC5/wB5HuzENXAHVifX06crqAxHJFgxuCCVA/N/1H3tJTGCFA6aIqBRsDrg&#10;ZC/Osr/QfQWBsAAfqT/X3UvqcO4rnq3aBgA9dIocgguStyb/ANT+q315t79rAJPhr1XWBVhw6V2w&#10;px/FcnTmT0SYyQxgfTVDPHLcn6k6Qf8AYe1dvID2kAdUuRWInz6FGilVchSg6bGQIQRzdwQth/U3&#10;9qCakCnSKI0auOlrIYlDX1kkGwW1tX0NyfofbnS0LITgjT02X1M66jpJH4IsD+fpx9PbBIRjVMHz&#10;/wA/TpBBA08Ou6inWemqadvWs1LUxsPpfXC6ix+o4PHu6SKjxuDwI6Kd3tvrNo3W2YCj28i/tUjq&#10;v9YIsfWzQeCQKk8sWpb29ErrZybBin1P0PvIKCfxbe2kWpBQGvrgf4OvkY9zNkO0+4HOW2lSDBud&#10;wvpjxGIr/qHTqWAYFoVeJlRSLgEg8j62F7f14v7VBjT4ugA+nWCU7KU8v8vTtRLAjpqjXSwNwrXI&#10;C244JsSD71VvX8utx+FG66Vqp6XVOWSIPE8aofVdjpNh+nXqtY8f4j3tmX8Vfs6PY1ZYw6Oqhc5P&#10;+HzHTJlnurv5I3WRCSIwzC7cNpJJFja/v3GlFNOiq7KkOxlVtX2mn2dB7UlfuliCyLYgo4WwNuTZ&#10;rEAAGx97OoHC4+3oldowyKGIPTx5GeMJeQELc3Q6CVFhyABf/e/de6uV/n0r8ZvDVSWH+DpmqQQQ&#10;FkZDq9S2A1cA2Jtx/X3smg4V6TSGtAjmp49Q2Jbi3PKg8c8cf1uLn3pakAnjTpM0rKSVSpGB1wVH&#10;a/DKoNmsLg/g8CxJt72RTJGerxyltVIyD5+nUiNLXLOxtyOCo/rbg3+nvQNelCM3AsQBw6e6arYB&#10;bBpHFwL/AEF/oSfzc/7yPeyuoEHHSu3cgrQ6jX/VU9N+RyFSY2guvrLal1LcAj6X/Fz9PdGGoUB6&#10;dklKxuWBLk5AP8+mOHyn9cYYg6QdQOo/S5P4YD8+6hCpqCPz6Q6lJKsCD5ZrX7enmljcEyRoii3j&#10;CowkVWIPIb6C5v7cHDq5ZiAy/AOptGyUtdpkCulclkEjExQVUXALC2kLUoLMvN7+9nxBRlPSePwQ&#10;7xzCviDGcAjzx69V3du7QXrvfk1PTAJt3cUUucwAZbRUxknZcnhPoFEmMqz6fz4nU+w7uFt4UzOo&#10;rr4enz/Yeh3tdx+8NrZTm6tyFb1Kn4WJ8yRj7R8+m/B1il4pEUly6+hSWBINmsfqCQf9t7LkZo2+&#10;Rxnh1oxAmTxImVf9WejOUu34OyOtN4bAlnUS7m27XUmNLjyLS5yBPvMDKNYKqIsjCn44DH6n2eQH&#10;VGdNfXo29uOa7nkjn3Y+YbZtP086P5VK6hUD0r8+qbZsHR1DEVtEtNXxPLBV+JTBNDWU8j01ZBIR&#10;b/N1ETL6rGw9qI6MGBUaevo+5c36LmHYdo3raptVpdW6SD/brWn2g1HTO+3KlQ/2Nai2PEdZGZAo&#10;YgMPKv7hUm3PtqSBRUoafLoQRTyOwW4jGngT/q4dAX2RTZilyTQ1WKlmjiRGWoxxWeN0IJOiMG66&#10;VX+lufaOaN9Pl0YwtEVIjOK9BQwoagFfIiSMSCk96dixsDdXAKn8f4+04qGoxoa+Xn0tSKYUYA6B&#10;6f8AF9Q5MKnjUlebBkK3a9v7Ki5U6bfT3csoauOrieQOKSERnoTOmd5YjrDfmN3rmsXkMpBhcfmm&#10;oqfGvTRVP8bqsZU02HqJvubRyUVFkJEkmQnUUU6Obe3ormWEyeHGuthTPp69OX9bwJbLcBEBBOCa&#10;08sU/wA3TBS9l7qomSWtr3rKiVy9dUvGweqqJiZpiki6U9cjGxIv/W59lzly/wAWT8+jL6qGQgKF&#10;VQPLHDp+PeOdgUrTVFZTmyoFjl1omq6Obn06/wDEf1/HulJGqSTQ+vW9MdTSNT86A9OG3t61ObNX&#10;VQRs+QpqPKK9TXKksZFfDHAY2SU6XLoS3q+jW/NvYo2BGeQpKxVPUHPSO5mNrKn6ymRhhWXAHQDf&#10;LLD1eU39tqpo/FAYuvMLTy00iGRGdK7JMZBIDcLLf6H6G/si5x29Lq+BSY6gAP8AUPLoy2G+ENky&#10;zxh1L17aj+R/ydE/n25WwSMWoJHb1EzUTkAf2rmPhlQfmw+vsB3O13KKCsYb7ehhabzCxC+L4cfk&#10;CMft6iF6+CRVjqHUn1COa4JW2oltRRmuo+n1v+PZK9sYw/jRlWHy/wA3RubvxDpjKOp9D0+43MZF&#10;nSHxTTMXWwpwzsDqt6FPqF/94Hv0MdxHRonI9DWnHpmeS2dWS4iFPTSD0YbbI21h8A9Vn3rKDccj&#10;iWgyOJy2Qwuao4ydStT5DFVVHWJoP4LOhueL8+zFN3vbePwSBLU17s06QWexWksk13bsYTShK07v&#10;yIP+DqBV11Pm2mjyW/Oz8nQySM7UGX7A3DlKEmQlnJhrauRCXJubCxI59vje01h5tvj1+uTT9v8A&#10;m6N4rS+t18Ox3BlqeARVJ/3kD9vTRU7P2ji0SqxMleattemWSsdgBItrkKAjcNckg3P19qX3eCWl&#10;RGpPoB/h6ESXO/2FoVjkfS38Wem3KdcbV3fgcjgN5ZDLUGLy1KscO49vUK5PM7Yy8EqVGOy7YR6i&#10;mj3Hh7q0NbRiSKeSCQvCwkQAmVhfWSSJ46lovOhFR9la16CO7Pvd1ay1kpJ6Emh+0eX8+kXsD4V4&#10;emq6t6X5l9HYDC1zxSSiu29viHcLGl8hpZV2/n9v0EONyPjldQTV8BmGor9RJJZco7nEiX26Xgjr&#10;lETST8i4en8j0AbTmTnHl65mm2blm1kuCKeJM0bIvzTUHYEfICvr1//T1CaF2We3JWRGjDAA20i4&#10;Y35DWB/PPsQAhqmlCOkjaCAiIQelrQN+2GBIZObE6gS3N1HKm4P4/PtQirgqerzW8scQfB+zp2DG&#10;REJe4WNgbBW4N7eosSGH/E+/OcU046KXWMSamk7vSv8Ak6DvI3aum0sX0yuEJYKrBQRZrWCqb3HN&#10;/wCvtG4IyBjo0iWEIDrJfzHl+3ppqrqkLqQuqRSqA3uVXmwtqOojj/H3pWUV1DpxC0ZAU4Prn+XT&#10;5izEJ6bVdCXhltcKdQdblb/V/wDePe21SqRwPSoLACCpJf5f5fTo/NL4aSlaeUgO8UdkIUOHESIU&#10;cm4WR25F7D/X9kr/ANoQRmvSz5+fTJUVsJATWS9woB1SB+CoHC3Go88kAWt73ShFR59V1amyQerC&#10;P5afZP8Acr5CbNFVUaaSqzsONqiToDUOcjegqCzkgMqGa/5K/j2oACzJIBwOehdy8n1lnvW2gVLw&#10;FgAPNc8ft6v7+T+AWOL41b1lMYTZvam/Ohd0VB0nRt/t/BT/AN3jKWHNONz4yHQx4V2FrexQrlkZ&#10;UHof9Xyz1D9+ph32AtJphubZ4yKE1ZcjNfkeqwUzOH2bLuqDcVFksjDtndeVolxGNnjoqusfJOuW&#10;xWNFbNHLHiKBnqJBLU6HZEVtCs1vaxr54IG0EFgME5/l09tci3Fvax3SkHK4FQaGgz5Gn5dSR8h9&#10;qxt9rF0D1RLOIBUpSVnafbVZWy02rxtVNDFU481MfkBu6KqA3+nsgl3je0JaaXTGeH6dMfKvQhHL&#10;+z3asqG4VwM0KUH8uHVevZuyZ9y9nZXe9LDRY053K/eRYvDGpGLpFlijiXGwtWyz1b00CJYPI5kY&#10;8sfr7D99ezO/iStqJOT5/wAulWz7bJty/TIQYkJIJye7gfQ/Z0/Yj407JGe/jefWty1RrSsbH1dY&#10;rwrUSBHItThRIEI4D3AHu8IdwACR6HjXparGN3YDVQ0rSlD9vDo2LbXxFfs3P1PnocXU4CLHjB4V&#10;cZkKqfKU8sn29V4a6mlTH4enxEKrI5qFYzltKWPPs3tjoCpk5yQMfz6LNxMixi4FNbGhJIBp8vXp&#10;p6OYGbKqpBVWhQEXNiks4Y3PF73A/wAPY7sQoSIChqv7eg1PI5t2aQ0JbHlUeX/F9DL3SCOju5Cd&#10;Y0dV76lsg5sm26/ST/Tn6fm/szeXuZio00I+3HQI35Eewk1UJDLx8u4daznZtXjoOjuvJqysqMek&#10;dQwilpTJeorJMRApiKoyNOqKCWB4W1/YMuwq2p8RuwtUEZz86/4ehjKS+6WqxIXJiHHgBTogmXNJ&#10;LMXirKmW7llaeBV1AXLWCs3H4A9kcrAnGehDb2vhoSoAbzpXpw2zXUWHy+LytXj6PNwUFVFVnDZT&#10;zJi8m0TakpsgtPJFOaXXYuqsC4FibH3pUY/C1GH7OlCBFwVJr6cejp4uLGb1xO266phwfXWFSLIN&#10;T7bxziCiNVWys1XlqYTtU1TQzRoqrJUNNUNfRGAg4TTzSRtpLM32Dqh23UyuruFp+LPRo9gCCOih&#10;oqCdK2nxFFDjqWrFPNCZ6QzSSp5IJwJL63IUsqsf6C/tOyJNlnNK8CKH8unmZgtQuflnoWdEk+Or&#10;ATCvigdlEkAk9UZB0IrW0TMTYH8e/NCBXw1P7ei92kkRitCa+XHoIsuZblSiuvkUarhS0i6g30P6&#10;Rzf2icAGmT09ajSKucelD0WDtresOLkFBDBT1EzqA8lRqjBmRX0iOaNbsoDabf19iDb3KWq1FSfL&#10;qkqw3c1EDNT0NB+zieid5DL7jydS0EVNWrLrIaJEkRIyzWWNWCh7G44vf3SRZnK6ajPRlHp0itMf&#10;IdDF1z8au2uz66OhoqeSNkj8kiPP4UiIN445JTcF+bkC5A/x49qbOwaeVVeQH7R0xd3UtrE0sceo&#10;Do9GxfgliNr4uLcPbHYu3sUoqCJqaKtz0uSooIGGuShqMS8bT1qkXWNtIDHnj2fx7TbW4rKSR5ig&#10;AP2Hj0Wpve5HQsJKMRjI4/YeP2dBd8iMh15tyTHbc2rlN59k7dBE8S9hYWbES4+SAaYytWxkTcNP&#10;ITqhZ1LRr9Wv7peS21vGqWsVEbiNVafYekMR3G9vpJb0W+oD44wQW/0y4oR69V5djyU+anqMnj6e&#10;nxVQkSA0WMhSloUSL06RCtg0jLyzHljz7IbpvHFaaWHCnRxEotgQkxYsampJp9hPQO4umqa3KYuH&#10;mY1WRo4YwG1eRpamOMIL39dzz7IbhiUcF8gdGlsuqSPXQKWBP2V6sz3D4kvCdTLDDDCWkYamKRpG&#10;wYD0kAC34tb2RUARc5J6ekCyTSeGRpHD7B0WbsWNaXIUGQkieRVhlgiOm9pC+pVZbckp9Oefr7O9&#10;vJEdM6g37f8AY6Rywl3Gk8ePl0I3Uq0eLx2W3XkacVQxdEZYaaR/Es1VMTFTRw+lvNKKhlNiAFUG&#10;9h7PLSQtJXTSnSO8Xw4vDqNLH06RUeaoUyTGtn/elkeWZiSyCZ3aR9ZPLMS1vx9PdZ3pJrK8T/qP&#10;Sm0UJGEGAPy6VMFfFLC1bJBU1OLgdNckSEyNGZATKkZ9WheR9Dx/T25HNqVtC1b7RXpiaBRIviyo&#10;oY+dc/n0JNV2BgFxsElMBXUSApJTNIKWrgmC6Yo5oAb+NSLqbEW+vu63yqmnQdXoenJ7XWqgNQjh&#10;io6BCo37loqmc01ZLFAWkMESsNAJa2mRQNTgn+h/Av7StK3i+ItV9a8Onk0Rogf4qZx0quukxdBl&#10;DuTccUNXM16mm+5p2naCULcVsEPKS1Syfp1cce9praTVxHl8+nHKlGAYCo9ehmSuk3H91l2kkocO&#10;ZDNUVGUYJW5ZgNXmrpf0UuOit/m0vc8C5PtXqoQCAF+3os8CGIBZX1THgoNaf5+gTz+4JdyZKXHY&#10;OoekwsTgZPMyrJHNkpVOlVVEBY0I/TFEPUVHPHtJNOpFFGr5/wCfq8Fo0ZZ5vPgOFPt6UeGaFvs8&#10;V5ZVp6chY8dRrorshJI4fy1UgJSlikbgKbsB71DlCPx9PNax0MjVLU+VOhRfaEj05q5GoqaV2YCj&#10;hUkjV/ysVMlxNOAeQoUKfyfa7QVUBqV6LXWWJTlin29F531i3p85SwSwmNY1nfQLllCRaVlYf2Ii&#10;7fW/B9szq1BkV/ydPWT6y7O1cefDpPbbw1RksloiGl/uotRY6VCxRM/pYgqWNr2PB9onU6lRTx6X&#10;6UGl69o/1cPToXqSolpkfETLLExjcKZYhaVHuPo3p0/4/UD2pVCoAbHSZ0W6QyxkeKDwr0iczjBS&#10;PLTh9Cz3YRudIQkEgxi9rSWuQPz79MEWkmqhPVrN5mDI3wjoM62qqMdL4Jijwk29P1U/2bE8BgPz&#10;+faWQgSLIDWvSoESllpXprqHMTR1FKbKwLEA2ClT9WX68/Q39tMQWLL5nqwXTpRhUdQKuvmqiGlk&#10;FlUC17qoH0te/wDsPdDU8D1bStSvDpokIZjcj6C7fjSDcf6xAPA90ODpPw9aNcgk9O+GiyJqENK7&#10;IxPDB1ClSQA1muLf6/t0LioIFOmzKEGhlJHzz0NEJxNDQpVbjy9LA9jZF/bl8lrKVigvJJx/vPtW&#10;lCh7q9J3HiSAeCQnrw/b6dJXL5nG5tP4dtvDPk31X/jGS/3FxRajcCIgiaRT9ORzbj3ZpWb9LSAP&#10;U9NfRJG31DyMAPJTWvSGrNs5qIrJWUolpoqvSZKOKd6VpzGCIY5ZCFnFuSVvb+vtPLA4XUrCvT0c&#10;9o7Uowennx/l0r6fZ+3ctTimfN1W3M1M8aR0ECGrpNekCJ2m1q9OHc8hv0i592gS2daXKt4nquet&#10;O10rBrVlki9Gwfsr59OuU6gmw2EkyLblxmYraaqiiaCiZ5A6SlVBWUeiWVTy1uOPqefbslhbmKR0&#10;lbUBgH/VXqn7xeOZI7i00A8TqBp0r6WmSKCGBW9MUMcY1WJsFCMpAuFBPNvZOq0NBSvz6bJeWRip&#10;AB+3PUpKeMG3rtcECxvxctoPCj/XP+t7rqJYjFK9NyxEAl2zX5f5OnBESNjr51Kn6SSVB/BJ/N/9&#10;gfbghaSqigX8s/n1pQxjGg56dacR3JQWLC4H0H4DCw4Fvob+6mJY6gt39WSAgFpVHhjia9PVJLHI&#10;rAFCV9D3JGjRZSL3F734t/r+7qVpoZh68a9akUFat8HEHzPT3FOqhl/asoaxNtK3AFiPqRb8X961&#10;6wauBjz/ANjplY3l4ZPR18bPHHQUKSTU4VKOlVrTIoINPESGJYF11WuPrx7VxXCIo1sCfs6STWz+&#10;KGMZqD8+p5y2LiRRNkKOKwUahJENIFrqXDEKbkG/On8+3Nes6tWOnNK6gpXu+zrmucxDBRJlKIrc&#10;q5+4R10Xvd2VrhRa+oDk+9GZQak5H+Tp+KzZdNEAr60GOPVvfxBztPXde7daOUVEVPHUUayQsHiZ&#10;6eci8YBN1IkA5/1/cA83oqb5fKvnQ9ZLcvDxNj2wqRrMWfyPVg9CrkIgsUCg8WI5sQLXANrceyeB&#10;qFSGqBjpZKCQagih/Lpz12I/UOeBawP/AAX88H2pWSuqtNI6ZCj5HroxqTe3pP1P9orz6R/qbe7I&#10;pFa/5+qV0sMdZP0kAAED/HkC/wBL3sQR7uqhRQYHW2Kkedek1PjPuN/bbzNQ4ZMVt/PU1AjEBaev&#10;rng11kP5EqUkZUH68n3Ys304jU/qFsn5dNID4kx0ggrj1r59T8jU1eRzLbaxdd/C5YaOnrq/KKnn&#10;rI4agG1LRQupiErx8mVv034/r7uFWNRLKlYzwGQP2jqqSNR3iUGnrw6hLsHblLDU1MtDU5usaKob&#10;+IZ6qqMnUvOschQwx1DmmpwHsfGq2/x93S8aNlMIjjJNO0Z+eePTEyyNGxkmdmPoaKPlQdcsF4Mf&#10;hcbjmSeNqakiSUCB111HqlqGcFbHVI55H49o5TK8rMzkj7adKUSJAixuOGR8+nWneTWxkXwwLG0k&#10;auQLO1wUVDdrFeb+9lgEJIOr0z1thUUoT9nXFHhiW0bEoh1XVr+Mg3OlbHUkhNjb2yqmQlmqB04p&#10;Hw0oOnWlnmksYo9YIGtdWmysblje1tI/2/t4QAZNQetOsYFCc/Lp/iapKqQ6RhmIuuq4UHj686vd&#10;l010nh6npK3a1Aop8+nuEoSPNU2IIJW4XUVI0jUPyv593XTWgB/ydaInYnSRp+VP8vTnJUUNkJje&#10;R7EB0Oo2H51cAAD28dQFQcfPpPoIY+I3d9n+brikyTuZApVwtgHtr02sBe54sP8Ab+9MWf4/5dbO&#10;mtVr+eOpDwxsFJmAJWwSxuzW5Gr8cH3UOhqQcDpvI/CNNeuCweQgJa/psoNgR+QPxce79bOkDz6k&#10;JFoYhgCq3HBIuQL/ANL8f7z7uCaU8utKdYNR/LqVEAToCnTq1sCfpf8AxAvz/j7qakg6jjrWhUA0&#10;4p1KKjTcqPRe31vyPxa3BHvwNcE9p49aFQRVtX7OuPlEa3PoAFib3NgObAA3A+tv6e9EAEleHWig&#10;J+35ddOySR61/XqADk6fr9Bp+tz9fe81z1uhDceI4dcY5jGEVlJ4tr/scHixHIOn3qh9etaCSat/&#10;n6cojHKoDE6dWoKDwSLEGx+vv3CtOvaaef7epHkjJ0nnnnj1WA4uT+SP9497WmTpr1YAYpw6xlgt&#10;7Ekm545a5+nH04916rrzwx0+bKcQ7no9V41q4qynJA+omgkCDk/2nW1vrz7ft8Sigr69UnKmFgcn&#10;oVUc/cRSCwaOaNgLngowNyT+Lj2vNDgDpBC5R1P4a9CDpLjSfQ55c31DnmwAsObn/Ye/Bq8WFel/&#10;iVYhR/LqNIixNYlfXyARySPyL+7MAerKS3xdc1AP1/NgW/wPABt+Ofp7Yx4hq3TUqgxlQTpaoOfl&#10;0SncdN9vnczTPHIVjyNUFIC2AMjFW/H9hhz/AE9z3sUhl2jb3DVXw/51p18qf3rNoOx+/vufZBKK&#10;b9pMcBrFeml4P2gVKaivGthxp/LcXsf8P9b2ag+WadY7SQSeDr1KVPD/AA8OpVA04kCpEn0A9Wq1&#10;724bgke9kH16atpHElEReHn0vKQBo2WREvweV9P+1BVYkW/2PvYUqKE16PI3WRVWRFJpmnTblgI1&#10;Mb2RQSVWOxU6lH1tc3/p/T3puIPn0ju1WNGjZwFGaAevr0h6vQdLIXEqknUNPKgmygkE82597qD5&#10;VHRK4Rs6jX7Oo0NfO7mNlmVgLeu2hR9S6k8c2PI96oDWo60rklqVqB+X7OHWWqpw6ag4ViNWocs/&#10;+Nr/AEt78SoyRjrckRoKPSvTYGC8W1FPULAD/WJBNwR/T37Hkek4UEldOV4fb9nXB6nWbLpjJFv2&#10;1FySLX/pfj3okn7OveIBQVAY/wCr9vWNRKWK2dlIAL3F/qADb+gH596AANQOrorhwOK04njX7On2&#10;mikSOwkVfpa4Juun/ez/AE97IB49L4kYIy+KAD8uuFVSLHG05KO97GQsSxJH5jtpK3/P+HvVRUDV&#10;04YNMevGsHjU1/Z0zK0msNaMBnNrnTyefoRbSfp78QK8c9JGQoDJ/q/L06UNBJKw8QEBWxDrEhDD&#10;m41t9GIPvQTz1H/J09HIUjKoAdXyqeustTRmmkjMvikcq0LqCrLPGdUfqAIBYi1/8efd64A8uk8s&#10;ekHw2Aavp59AF37tiXfnV9ZV42miG49uM+58Mg0GQV2Chb+8OL1eomLMYbVKF/MsAPsvv4zLC+e5&#10;cj/i/s/ydCDlu8htdytJbgf4vNWGX5VpRqfJqNnJp6dEm2fmYqqGjni0oJFilUgt+4psQxU/oJB5&#10;59hvUwZSWqK/6v5dDTeLRrQ3CKW01PHyp/h6OP1fXBpIfE9pFcSIUYBSUYOpP0YMCB9OfZ1butVA&#10;wCOo4lDwTxSM9SagnNf+L8+iCfKLaabP7z3pTUcccOO3QMdv3ExqoSMU26qYy1saBQq2gzVNUBrW&#10;5P8Ar+1ahwWRQQi/Lj13f+5hzzFzl7PWVlIwa82x/BPdkJSqVp58f5dAMrAqpIFhy4PNzYBrAc2H&#10;+B93U1qCanrL5IYwtQaevHpBb4xpljgroibIrwSvYlgSbxKbXYBj+eLe2Joiw1AZ62NKnRG40njX&#10;oHarEUVaPHW0sUxXV+uM31EcNqXSbg8fU8H2m0u2CvSsqzAGOSnz6T0myqY+vH5GsoXZdTKbVFK1&#10;24BU2ewYAAA8291e3DKFFRXj8unhK4QI7hmH2DpmqtuZ6ksGp6TKxKSplpZfBPf8MYXGn8i4+p9p&#10;RbsrHvr8s9OxywkfqVVvXiKdJuoNKp8VZHPQyrbiriaOx+ipfSYwCTwT7aYOrVMRA6vpVj+k4I+W&#10;D/PrA+HhqFEsDq4PNxYAXsNXBAH+xH+393LElcAV4Z6XRNNGn9h2epPS22VQGnXJw+i09JUKqkAa&#10;VHhYEu4AGllHH9r8W9ivl8V10wOkksguHV2XuGK9Re6qQV+4cPIY1nCbXoIibFm0/d1pvY/UIzHS&#10;Px7KuY4KXrsvoK9LbaZIoUhJPE56BKXAU0l7xMbXt6f06xbTqtcf8R7DtGFMdLRIxWkbAn7emOq2&#10;ZT1Cm8UMgBUnyRmyE/UDWOWcfkWv700KMupwp+0dPRTyxtQEq3yPUPFdYVc+RIwtDVNUEs6R0Tlt&#10;Cs36ykl4QSbAXNvaWXaLe6XMWk/IgdLF3eW2XVJJqA8iK1/Znpc7g6grMNioa7P1cctdKFIx8gaK&#10;pQWPEhBZAdYtZfoORx7KrnYoozSGctJ6HP8AMdHNjzB4lBcwGOGnGnQLZXGVkDlYqCuolCCzQjzK&#10;6g2DExawsfAsGXn2Uz7Zex1LwAj5Z6FNhulhLIphvlx5N2npvpqqsVzTrWI2gqPFUEKY9S/U3IIv&#10;9SLX/wAPZRcRolPEUq37OpBguoZo0yGT1Ges2UzFZjaSUTSTNZTb7U6mZlVifwwkRtJHAv7ouklf&#10;CfHTO4QWs0bvVQnzIHSSo99SmaRRVFpItLNHUM0MoSZdSCzixvyAT9PbpuLqGpXVp9QegMbG2lLH&#10;QDn0r1//1NS2LEwJi6isj1tNTeE2ABYiWXQ9rG2hQRf63v8A4ez8oyd58/XpGZSH8ONxTrnRS6hc&#10;W8Whf23kCWZnBYrcgh1PNuR78rioPTTSODpqT+3p2jnDrNoKkQRtqf8AsstixCgWNje30v7eABVm&#10;J6TtEpKy17ug+kkSSWUsWQarfS0ZZiW1D6sfQfr/ALf209CmOjSOcKnwLQ/t/Z1wqFicIGV2HmAU&#10;qDrYgWAVlsQrKb+2TSgFM+fTsZZ5xIowBgYB6fMJADUj0aghQn0FlSzhrazcgAj6/n3cLUVViD06&#10;utZNbScTwr/Lo4tTURv4zrZNdPGCttRuIVIa55KqB+f6+y02/cXOc+fTjzUk0qMfn01CoiJJCEXF&#10;lsSVurJYC5uBcXFz/X3tSTxUjr0k6pQae49DD0fuh9udj4LIxM0a/dwSo7HQEqaSoSWNlYMLOttS&#10;8gDT/sPepKkYWp49CXlS5WLcoCWortpNeJDYI62/O0aeXt74t9nS4RWqc3uDqTbHeGznGhpRvXrW&#10;Sk3U5h0i33DtjKmOwF/Vb2f2bKyxM5xSlP8AV8+gTzxZtaTSSxVD2l3qAHDQzZ/KnHqpjufMbUxe&#10;/wDCb8rYBJtbsjA7D7JpKcQJPDWQLHFlan7iInRWGmos0fJC/EiwaCfr7puVzJbWpMQJlrgU+fTf&#10;K8dl+/5LfcpStkH14qQFbII86Hhjy6Hj5N/Of4c9h9Y9c/GrrH4kZCgrqLAb5zGH7xyGI2rtbdhz&#10;mNp6ai23nYKnbz1+WqKNcjkqibJUNXKtC1PHGiG9lVA93JNatNd3LSyfDoydP8gBj06P+Z9ksdz3&#10;WC82LdjbrDRtCFqUoAY6t8SGlc5BP21rEr6l4qujZGBWNmUnTbUSh9Sr6rIfpf6j2H7vRp1aO3pR&#10;ZhhLqI4/P9uPTobMdAJo6SqVD+5DDqZwNdljW1vyR/j+R7M7YgJETgUHTEoZZJUEgK18ujB7Rmxa&#10;9HfIGgqJ6aLM1NBsCpw1OYvJkK+kpd1RfxiKinBDUlNHC6vUsbqyKAR7N7co0MnbnyxgHom5khab&#10;b9ueF8rNVs0x8/X5DovHSCmGuzrMblqhmVSCraGraoI2kcBAoFv6/X2MtuGmOHSa9vRJKytDo8Kt&#10;DXj0Nvc0t+kO5G/U/wDop35Y3Iv/AL9uu5/oAAePwDz7MXDnUpqKAn049AzfHW1spXZNSFlxX5jr&#10;WD7Yx1blOkutaXHaNdLmH1SyL5dCvgVLsuoMwlkfi4+vPsB7lcMLUR+Ybh0PFiV90ttAowhFc0PA&#10;YPRX6XadHHGhyNJHUziZGkklqq4LKoBLJNEpjjSM2sdJD+w691ICKDB+XQgCE0CqQPOhGOlhiWx1&#10;PkZjS4Pb9Gr0zUqNTY2NY1RgCWRchNXlZ241S31f0t7cWeRgO4gdOJBGvEMT8zXoYcascK0oaKje&#10;cwoy1GkFFZ1/TFcFfQvpFgAPoPdJDIxB1GnTpLVpXHRsesVeDGGMr+lIppdNwZXn1Sazp/SQpAI/&#10;s3AHtvCguwx5ev8APpJOCSqISPsHQ50tHLJjK+YRHWYCsisWAMZKWKmx5034+p93STBzUAV6Lbom&#10;NkStR9mf5dA1naSZKSWYhWTzLqOvUR6iF1W9Sg8mw5NufaRnidiQh6Xw1hVdbnI6BIRY3OVU+2cm&#10;mPShgykmQrJaungapSGBfuZmpppY2ek80UWhNPOprexTZSL9LGScAdJ7mBWZ7iOJQQtNQOf2dISk&#10;ba0uUnyCQUUctRUy1FPCqqTRIzERRcXs8MVlLm5Okn3tpY2OoAUHHpy2gV4VMgZj8/8AY6ONtzdP&#10;dWz6PR8a9udbb0kraaGOsyeYqqfM56trXgV6ilxmJ+5pafGUVMGCBZB5ZHUkm5t7XW8cZ0yQX2iQ&#10;eRFP59JbjcY4FeG+2mc2/qtSPtNOPQG9g7Q+eW+Z6rK9ibQqcRQpUWWKoehxVBHIxNko4MWXUhSv&#10;0Go3/V7US7futxlpgQB5GvRUm8bEGSKCGQf0dDKTX7eP2dFT3p113T4ymbgmqo4gyJ5K2eQRXYjw&#10;xPUIGRFDG4Fh7RTbdcrVSat+fRrFu9oQvh27Kx+Qrj1p0XnO7K31j0qDUbcyEniJQfb+KoSwT1Mz&#10;o58txcccD2XSWs6aqqK/b1Z72zmpSobz1CnSZ6cwMua7JwdJUxukOOrJctWRspIijxoabS1+EvMq&#10;rqP5+nPsN3pMYfUKEno62/8AUJetYwK4/Z0eDOTGVpJAXZpZGcgWsbq1tSki4W/stRHLLReyvVg5&#10;VmK4rXoGN37gxuNEGMq6SHKZOUD7GnmYBaJm4NZPFe7LGl7Am59nNioiMkq8K0/4rpiTRLIiByAC&#10;CaHy9Pz6eMlUSUnXeOSlkkiaurpJKiEx2SoNNCJDJEyrzFrb6fhhz7NoGPhlgKOT0lvRS+hCFWi0&#10;8K5BP+ry6Bimlp6rKL97IqCXxWVj4w0rem8jfhQQNR/p7Tzs2qp1aR9p6UxxNGp00I6FinyO6diL&#10;BWVtFS1u3c8ZIKWppnhqaepFJ/n4qOc6vG8SuA17e7osqJ9RDUxk0rTqgltbhzbTqQ4FSDg/IqeF&#10;OsWZbY+bp/vsLPPg8uAPJj6whqOqsLt4ahOUkZuAGFvdwTKtHiZX9aV6bUXdvJQOJrY/KjL/AJD/&#10;AJeg2iqKM1lqx/EiMBI1lawU8mIH63/H4PtK5MbsuT8+lnhqwqEr0t17LeJsej0tHN/CzCKCTQsU&#10;c8cTakjq4gAZlKizXHIPvQkZEAVzQD8+t+Eq+IdPxCh9P9jrLl+xMr2DV09Dka+gw2JiaQyR0p+1&#10;o/HcOY3VfVK506VvcCw92WSWQUJJP+TpKlvFDIZYY/tpn9nTXlNxYqJYMZg5HjoKXT5awXElXJe0&#10;jRkBpFJFwG+tvpYe/VKggdOGLxn1PGwp0I23tx45ClNtXFVdTWyRJ9xVVhZIVcizyNNZn0KT/UH2&#10;9CcgBKN1R4xH3PKREPL/AD9DFj6ymenhqNw5OuzmQVWjp8VioHp8bSj0kooUJLUS8WLu2n629qVD&#10;UJJ8/TpsTQaGLaVB9MnoEd7+rcQllU03lpqjx0UtR9xUU0Z0+FagICsUhH0Um5tf3uZtWVFFHSWD&#10;R+rglRmpx1y2JT0oyeirqJo4mqKhwY2KSh4qcmM+QA/V3/I+h9p8MVOjh51p0uSvhO0RGqnnkdKH&#10;dlTlqWOanFNWZKFB5abI09OokSwu6sVF5CP6/wCx9rJA5UBCKU8xXoshdTLrI0zDia4P5dF2zmby&#10;lbPrlFZI8fpj8gdmVV4Ab0j1KR/tvZZKJWFKHo1BT40kUH/D0iqmurJJgKlJtKambyRuGIt9SLcm&#10;/P19stHKVGkHrcbUzjJ8v9WOsUubipkMYOouB+pW1WK2JFxbVY+2QrowqnVpW0/iHUGfLR6gq3LF&#10;dZLAhLG/pIXm7H/Y+3CGYUwPl69eEjEoNBoeNf5ddR1NbUyeKKJuI9bARv6Y+LEm2kMOPUfoD70k&#10;TOaaG6cLqBXielBi8Vn8pLHDj2eJz6pGLiCngUfqeoq5Sq6VH4Fyfx7ULHSgIIHTZmaulUz/AD6X&#10;LYDI7crIB/GaDLVNWC0reOKtFOgUBnh8pdhHZ/xZmI+nt8QAAMsh1fLpM10aHxYSEHma0PTdU1W8&#10;sdXyRY14aiZ2ISojx8i1ap+ZU8qlYkIP1ABHPu7W8xGpWNPnjryXtpSjx6fzBH8ul1TbY37lMa2T&#10;yssklLj49aXrkd0AsS8NNCCFVS12J5LG3097js52BrU18vX9vTM15axutBRvs/wnpIVDS0Mjy0jV&#10;tfIhCS0lRi6hakM1vIwqETS4Q/Ti9vdWgugQEgkFB6Y/b0/FLHnxHi0HNQ4/wHpTY7OZmphpqHI0&#10;VTR0X3Ecn3E9NNBHCiGy+VjGoKysQL/1+ntuX61IXLxMFp6da8Tb5ZCVmRpacAQT0t1lpox/wJiX&#10;WwBK6wgsACwJUBbkjj2TNJIa8eqqV8TTGlFHrx689XGkrXlDaOdBVgWH0c2YD8X03+vvyNp7guB1&#10;eZHKGjA/l1mqMhRxVEaR1wkp3iDtKIfUsjKQYSDINXjYWv8AT8j3dJ5lqfn0ij8UAhoxQdQ1y8jW&#10;jimb1Eq3jVTYMOFuSVY3PA/Hujs8hLHPSuIJQiRRQngeocmR1hkNTVKYyCTE6IPrzcm+q39f6/T3&#10;ruX4lGeruIiKKv8AKvUMTr5Ig09bMdasqyVD8gyLZCNVgzA8e9HgaAA9aQiNqxg1/wBKOjrRTQKs&#10;KMh/zNK7a2Eh1LTp6FYG4K2t/Ww9r4lLRDQO7ovuJz4h/VatfXHXNqymAMQpboyMIwHY6GuQ2sFe&#10;PIPpyLj28EnpQjH2dFzvEJQ0jkv/AC6y00xYgx0UYbQAVLu8YIOkpcjhkA4H05968OQUoGrX06fW&#10;SOShMgP556uQ/l65gz7ArcdPGscuL3RXqiqTp8M4il/A0sATYqPSD7hPnq2eLe3lKt+ovWQ3Jd3H&#10;Ly1ZmFmLx1Br6VwB6faercMZORGFsVBCkH+lyOLc24+lvp7CYYIUqOA6EDOzVoRT06UkUay86r25&#10;sFLFTfm3+C+10QRxWg6YfWuNNOspjOq1rhf7RFgVBFwLH63/AB/sfd2qDqDdo4jqi0oT16VI1It6&#10;S9uL/wC2Y/6ke9g6hXy68CfPgOmnIKqfw6pMQkkgrlRpVVi8MFQpjcAC/olAAa/4HtxV1Bs4HWwy&#10;JIO8io/4vrnWY1p5Z5o5JIZKyOCGslpT4KhlpVZYTFOt2TRG1rfj3vxAQqyKHUcAeHTKosMkhhbT&#10;q861z9nDpMrhkxtW0slfvioCDWgFf93Sn1AgpTiIENIOCSb6ffmAc4sYtPyx/l6cE8sjLG18pb5q&#10;P2E8Ps6fTMQY0U1umT1BZIQ3it6rs17oCB+ePbbrUAmLT9hr1tWGsjUhf5dQ6iRJJdMkFXKZpCqh&#10;VOjjlmZwymP0j6+2qkkqCAadOazUUah6kU7+I64qVYF4srsCCBcer6kC3H9T7bq5oDJj5deA1Ags&#10;T0+UU7fqYogtpst2NmNxYk3NvbyMGFAa06qUHwhc/b0+wesjyMdOvSqqCDweA34/2PvZp5dI5QA+&#10;DR/5dO0CJrD6eBypYXJIvxZuAPdkajccdNU4CpJ88np2SjilUKpOohbf4auTcWt6vx7UDPDz68VZ&#10;SpJz1y+0kS2liB+ksVNyB9Rb6Cw9+0sPirTrSGhqVqT69Y62KZonCataAPG2kCxWx0sL3Aa35/1/&#10;dQtK/PrwJUhqD9n8unBJC6oQVGlFN/qLkAkE/wBfqB7t1tdFGxRifLh1nB55Vn02cm5AXgfm5459&#10;74dVJHr1MjLkfpChrNduCL8aPSQfxcX9+rTpvUnCp6xTtJrUiwB4TSbm683df0kXNr+/D06ugFCN&#10;WPs6wlp3BjLG5P454I4BPAsPeiK8MHqwABqBnrKKd7qGYtpsxAtYX/JJ/BB/x9176/EKfPj1QMCK&#10;8Pt6zpGxK3dgikHQVHq/wsPqt/68n3Y06bcg1wK/n1MXSDqItb6KQT/rci1yCPp711VVagJoeshj&#10;13k9SqT6v8RcH834v736dOFsYIr1mYaRZLJbhi31Knkm5+v+v72QBShr1UgjitT1MwM3hz+ImLLo&#10;ir6cuz/p0GUIwAub6g3+39vQMyurFSU+XW6AqVZehllstQdI4ExIv9SFlNlN/a8niQOi6P419K9L&#10;kFjY3N2C/wCFiwvf8ce/AcfTpeagsAaDrFI+m5azcG1rEk/RhyLn/evfjTgBjrQUkgEdR/MysNCG&#10;35U2I5/w9tshB1J8X8utkKOLY6Kvvyjkpt0ZZmbR5ZEmERUeoOim34te1/c0cpXHjbHaqa6lJHXz&#10;X/3g+xS7V95Dme5WiwXUEUgxg0FDT1+3pGeRtDeONbghrt6vp9RY3vc+xKPtx1gwcKxUDHr1ggq6&#10;tJbgjTcaBp/SSf7RvfT72QfLh0kS4kMlPD7fkehCo6qseJAY49AFrLp5NgTdja3J/rb37T58T+zo&#10;8t5Z1AU0VfPgSfz6ZMpKZZWRwQygNz/rW5IPPH097p8ui68nNwxVj58adJuoRkNw3j1gi/8AqSw4&#10;0ixHIv8AX8+/EKcEdIH1Aqajh0wSiuEgWFUma92eVvHcW/DE2ZgObD2yV0EkP+3pK8s3akSVI8+F&#10;epVM5a/ldV029SHW6/U+sg88/QD24pBXiOvJravin7AOPXCVYC4PqkJPHDKA3JDGx1Ef196CqKtw&#10;PWiaGoJNfl1HgFOrlWjJ/wAebA/Xi34/w91LsM6ezrVuts0hJiOPX/J6dTwbaiiACwChgTc/W7fU&#10;gWH0/wBt7cBqAQePSvWpZiq09P8AZ6cIahiFikjGri7RNqU/m639Qv8Annj22pK14Ur0pQgaUlX8&#10;xw6ysiTKbCQNc2udKADizJb9JPN7+9gMOCinTweJi4R28QcK8P2dNslL438njRvULkE2spuCAbnS&#10;Of8AX93/ADp0xIQO49x8x06U0ouGRURwAP2xYaDx+ODb+ntsP30LY60zAUMYAPSgijhqYTDMBIrg&#10;NybG4+jjTz6SePblGJHdTpbBGJIWSWhrwpx6Qb0j4TOPi5YYWpcuP4lRa4dcL1FGTqp2Ygqq5CEt&#10;G4/tAn3t8EEcBx6L9DWUwtXQBZcqeJLLwP7MV6rX3LtOg2D2NuXZumWCjpKtcvgptTiOXb+dLZHH&#10;FCW/d+3MjQOP7LR6fx7DN1CqTzIx7QQeHkcin+D8upHN7fbltFrf8WIMcgpwdKDI4ioow9a149GB&#10;69qIKOSHQS+kq1xcONVizMv5Or8D6e1FuwRhQDy/Z0Cd0BVa0qD+WegS/mU7czVLsHpnvPa0ktNJ&#10;tvcGR6q3evghqqWfEbsj/jm0a3IU86mK9Pn6SanR7qbT6b8ge3L8OQZVlIYjy+XXRT+7u58g2vni&#10;/wCUr6Itt+6QFQGPCZO5StKZOR8x1Vti+4vCqwZ7Bl5RJpapxkwhB9RHNJVXANh9Ff8AFvZMl/dQ&#10;mPUiunnnP+z12f8A3fazrSBmVTxFCRX5HHp0I+M3ls7catTQ5WiWSp9DY/JasfWsCDqRo6q0LOn+&#10;0OQP6+1ybrAxrLVftGP29JX2mWLuEeoeoz/LpM7g2lJSF56WOSooTpkjkswkiRuUa4UrOqgfrHp9&#10;r0linAEZ7qeRHRfLO1qwD0A9MjpHpTSIQPqoP6WWwtqLaTY8AkX/AKW9tNGVJFST07HKsncYxUfP&#10;rN9uNZZY7MbH0k2H+qAtbSf97PupjY8K9KA4Aowx1gno0qItE0MU6ktdZ4kmB5I5DhhcDgfW3t1o&#10;20AcT1WlG1KoH2dJms2Ng6g+SKOpx8zEETUUzRKbcASQPqia4P8AS3tr6USA6kGr+fSlLu6TCTY9&#10;Mdd4rAPi6ieilrJMhFPj66phmMQhnjjiQHTKqcMUkFr/AFK+xJscOjxPPy/PqrTPqJICj9vXHsel&#10;SjzcWvH10tC2IxbxVqQmaFXnSSWaG6BjenZufoAD/X2U75DNJfPojOmg6cgjDRKWuFEtfs6QcWKo&#10;KwF6WogIC3MUjCOXg6WvGzKxI/3j2SqBGAr1Hp06iyxklCdPqMjqPVYFk/TGeLAkoHVx9fS34DD6&#10;X5/2HupgDksjY6WR3VUJP9p9tP5dPGOyVdhKTxUKrTyEGUzRRqk97FQBNbjSL8H6e2JA4Hnor0rs&#10;bpHBYxqZB65/Z0lsjNWZSX/L5ZZm4bVI7SHULDUGJNiwP1/xt7ZC0JKjJ6vNcmQnUwoPL/Y6aWwk&#10;T6ilyTze91W1idVxe1+T/T8e9ig4DrXiCiYx/g6S+V2ZSVIHnoYJ7gkt4j5CQSGPkjs4F/oSfbcl&#10;vDLUSRqftHRxBudzbIPAuHR/kcHoPcj1vRvqanqa2lurBYjOaiC7r6Tpl9aAkfhvZXPsdlLqKpoY&#10;+Y6ME5n3UdskolTzDCn8x/m6RdZ1jkRFMj00OSOn9ueNWilZR9I38nB/19VgPp7KJ9guYzWCaqfP&#10;B/zdGMPMdvIRriZD50z1/9XUxgerONmMLyMJIgGVVVL/ALiPqLWGpUYXuSCfYgJrQMCR0lkjaOXs&#10;QU8yOm6BZZYmkaweEshZ1Kq55DKoH1ax/wBv79pX0FOqyRvEQWHHrnQVBQVpYldKyLoc+vxhFuAb&#10;XUg+/NSh0nFOk7BnQELmvSakIBMig2NwA1goPNybg3up9pwSccOlSoyICyDSOsgMzR3RTIFZW9J4&#10;XnSpuLkH/H8+7gA0rWvTiswkDRBcDpR4hv3VKK7L5I4bRD0sVkVTrva99X1PP193WiVrXp0VZ1Zy&#10;ta+ZP8ujWVPlJBUD/Nqf6WYRoviC3IYKQRx+P9h7SO2o0A4dekaBncANq86A9QublpEJN7MrkA6h&#10;YkfXSzJ+Bb6c+2ge4E8OlJA8PtXPzz064XIvRZOhqowqimrIJ2JLLwHA9VhqZQG/H5591kZaNjj0&#10;9byTwSQy6jrU1r5Vr1txfy7O44d4dM7Rp8yYq07E3JDtjKwswkEmzN8U1RStFLqNnghrDMhB/wBX&#10;/sParb3Vo6a6aP2no652s4dwgivUUD6q3IYeWtfWnDoinyO2e+G2HJtepjVKz4+dtb56prn0Nxs2&#10;LIvktsVTobsKOXaG4YQp+mmlNhx7NLyLx4ZFRC1QDU/5vn1FO33JabZrg1AIMLZ/EuAan8geiV0G&#10;4du4OjmxFNn8ctBUVUVXOsASVpJYFqIokFSsJrIqRVqXJhBELM2plLAEERguAukQOfy6Hx0ijO8Y&#10;IH8Sg/7PSO3V2FsfDCkrKvdWIpsXTFpcjkal6mnoaFb6WWpqpaZIYwpP9T9R7QXNpdKiyTWziOvm&#10;D0osZLeWZY1kQs3w9w4/ZXpf4f5OfHuamhpqbuHY8zUcEYljhyT1MiIEADyR0tPNoj1cavpfj27G&#10;xkC+DC5oPTHSubbrptUojqCeNVHS+xnyc62hxea2/gd+wVlPummhoMri8VQ5KolzcNNUR1dJQtIK&#10;WNWi+9iSRVchPIAWBA9mNtBdyPGpgeteANP2joturYPbtDc6Ci5+IYPlT59LbpuhrFNdXT0r0prB&#10;TzNHIAWjWWWokSPULagquAbcBhx7kewTwlRWXgv5V6Bt1NaiLRGT44Pz/wA3Qq9xm3SPclzYL1Zv&#10;vXb1WX+7OR5/2BF+fT/X2/I1GJdKVU+vQS3oqtjISc1HEep61sMgzz9TbYjUtpirKK/jAYxiTCem&#10;TWCRr1XF/wCnJ9xxuzk2woc6vs6kjw0e4tJvMxDNKeXDotGToS8oZpZCFc3JL+lr2ckg8Fh/vI9h&#10;0yyHBYn7ejcIFoAK9I6kLnJs4RvGkmnS1wCL6QGJ/wBiQfxf2YIAIVOoHqw8sdGr2dSw5CKmkmVC&#10;qwRlVDhlESBSb35DE/T3UlQ/9L+XWuHHjXoyu15KiKJ/ALRMsKCOxUMqfRgVsAQD/iLe6OzBQrgd&#10;N0Gonz6ELKVssWArtU0hMqxkoJnII1gW1FtYsQD79EsZR20gjpLdZaCOuSw8ugdjkldSXfUwYgqS&#10;SI7lraeTe5PP15+vtFxIHSltAqG9OiXdjbny8G9szBhWqXeSpNMkMamV5f2FjdRCgBNmYkAW9n8S&#10;+FFEFfNM0/wdM2zI2vtAFa56iYCok6/qoMnu0CtmMplOJjkEjyvIh000smjxRBQ2p7k2+g59vL+m&#10;aljq9OtySrMrwxLqqOnal70xmDzgz23cHHisospemWkndhruGW6o37kmr8tfn8e3DMZCABn8q9as&#10;I7izDM1ySPQ8KdH36S+VnzA3vSPT7L6Qqt7Y6mV6ioy241GJ2tRUqEeR5stkZKalhisP7DmRv8fZ&#10;tbfvQBXRgg9Sek+5ScvOpbcatMP4OI+WB/h6D/vr5QNJbH7t2xt6DekFT4snR7PzMmW2jQxNEQ8Q&#10;rp4IWesilI9EBkTVfn2oudzuY0MNxpLj8VOPRLFtu2TSLPtTyeERkP1X/vXtDcG4lk/hdHS0lGFZ&#10;FpadmFSyW9VncjUHF9Q9kc92Zh20L+pPRqljbwVeYEn7cdTvj3DjKyLeeYWiqEzMdRRY+oqJTdYa&#10;KoMrGmjQgaZnqI9Tm/KgD+vsI7hNJ44UhcHo8iQJa+LC1EJoR59DFkP7Fx9D6tQHpXm7gj66B9B7&#10;YDOdWvPpQ0HVETWGpWlPLooe8KWtm3Dks3TH7mOStaOML6nWMDQjKDdlSMRDnm/0Ps9jRjHGK1NO&#10;ksJCSEMpBJ4+X7elyu9Xkxe26aeC60lJUU8yqWEaMahWkZVdBpLKvI5/1/b8TSIrVwPmOnZYI5Tq&#10;oNXrg/z6VVFU4bNlcgtHQtJToICrQxpwq3GsBbMAPz+T7cW6GmjrnpOLJELdx0nyqehvi3rtT+EY&#10;zCUe32yuPx8etYaqOmFLBVyKBUyiSZWZUeT1EgKP8T7XwXRELIqsFJ4etP8AVjpi7sLeeWKSaQiR&#10;RRaeQ/2enXGR7eycEb/wHDZGqd2lixdPQJT4rHRqV8dRXVPjWorWZjxGNKn8kj3QXDNjSdHz/wAn&#10;XjZLGpJkcsB606zUGxdqnISVO4MBia2eRJfGain0RNUy8xstPDp88dPbhOFUCx9qR2galBH2Z/wd&#10;I1t18IsZ5Vf7TT/D1KyW3ursfHHSUWy9tVNQCEqsrkYXnhp5nUECOKGRErKwluIksiEWJ9+bQKMo&#10;A/IdK329JUVvHmOP4j1jx3WmwZwfDhME0kLmZTUw65qkaCxmniWQRglmJSIDSgAvf22kkBYtXPy/&#10;ydMGzkiH6IkC0/i/n9vQf5TZuDqtxChx+Lo4Y4aVpJvs0RVhAJZ5pigZR5V4UH+0bD3SRg7UEY0+&#10;vTlp46RzSyyOV8gc9K/B9e1MFQ0yiKhpJY1cRzTRQqNAFyzEqCrJza1/daRo3xDrQ8WRcwFqnj0q&#10;87W7ZxmJOPfK09PVyQkn+Ea3r5XIKNE2mMs0b2vyQPahJYdJU5PTZ2+5dtUZC/6ahr8uiy7mipqO&#10;tpaSnCxxmlaqAkmE9UZKmRbvUSLqUObH031L+T7SSsOHrnq1uJNUiyDvHXDaSO+bCx1NRSTKKqVJ&#10;adUeQlUVdIDh1sL3+hv7SxzKGKumOjJR4MLPSp9Olfk87lMLFJHUyUuRgYACdZQk8SsSWBSy3ZQP&#10;pbj2pdyBUGoPl0wiQ3Clmi0Sf4fmK9I6eswOakSmpanLJPKg+4MFPA8Yb+hqSq2Rf9bn3VZEotY8&#10;fPr30kiFtHhsfKtR/Lh06RbAx9JVRS/bvkaR4A8yxViTVaVBAPllA1kqg5ZbWP09vhYGIMbCvpXp&#10;IZJ0RknBQ1waY/b8+nSt2LtupQVzYWGVo6QRIcemqcMGJarqYpY/GjAf0B49uiNX4ANQememY4ZA&#10;5cTEMfMkU6j4zYmx5IHNVSVEtUOY6krEksTclAI7FSoK8ixvb3qLSuHix07KLoRhkukrX7f8HSyw&#10;e2dt1kAjqcVjK94G0CZ4EpaiojJGgzRra8iW+luefdkKVIHn6+XVHjnChyCjEcVJOfUenTXujaNL&#10;So8lFsvG18IBXXDHMroV9et6eKVVAH0/NvbpiLBgmkkeVB0mtzDFMBdXciO3nU0r9v8Anx0H9Pui&#10;kwDiKHYOHoZkI110lPO9ULn6xmXyLCw+gtz7QSNcxsdUH6foP8/Rp9JZ3FdF27n11Y/McOnms3Pu&#10;P7M5vFCgz+LL6azFT0OmppQ31RZI1WoZb3sQxufbqieZNVtOwlA+EgH/AA9JFSG1naG+to1hPwyg&#10;+fz9D8+pdT3HQV+HpVw2Np8LksXoNXiGi1rXEkq0iVNgVC3uoIvf6m3tuO8naNorhSs68DTB6Wfu&#10;6NZUdH8SBhk1/wBVeuOd7zr8dSU8+MyOKo6wUaGpx/8ADKd46tZSGlD1Zi1/dITzzz7o1/IkRLOy&#10;tTGa9NJtim40vZxPbHzOGH+foHtw9l7h3ajR1uUaopZ/tZXpBBDFCrUynwhAq6lWIH+tm4Psse+e&#10;ZaPIxH7OliWFvA5aC3jVvWmehe2htnbmZ25jMvlMvU01XOsivTRrEsQMchCt5HYMNQF7/wCPtMj2&#10;5DeIPPy6SXr38EoW3RClK5B/ydKlNk7LZjryFa7GygtVRG5uSoZmt9Txe3t5ZrT4RGNPSHxd2ZqE&#10;oxPkFIx8usrbI2T5FT76T9oHUstVGqDj1kSBSRZf95HvRa2rkED5dWb600OhgT5eXXJdl7LjlITI&#10;vJCRe8LeTgEGN1ewFwR9R9fehJZqAQj1PXlj3XU5ZEUD18+pg2tsWEky1MjyOGY+QSlVBAKgEIAS&#10;3PF/z7sJrQE1iNOqvFudOztrxOoU6fcRi+upa+ioY6SOtmqaujhHkjk9AE6MwDXjK61Fj+QOPfvq&#10;YFrphHVU22+lLF7yhpwDEH/B0cWeu2Xj0cx4bHIsTIPIKWM+JlUIEANSzygEc/gj2oW97RpjA/Lp&#10;Om3TGQLO8jmvn/n9OuEm7NpsQ0ePoxKAPGs9FRpAhZLF4ihIVWP9k3P09uC8OBUE9Xk2zOpcAcRX&#10;rj/fTERNGvipWa2lytNEEUXPqkUU4J0rxYf717ba+mIJRqgfy6qLGKNam3Ar5nqxr4U5qmr8Nla2&#10;kiEccO5ZaJgqqvElNFUQtpGk6iPoSLe4j5+mWa8iP4lUV8uOOsgfbuB4dijQaTHIzE/IDq2XEtrR&#10;HDel0Vx/UAAHSPp9f979gABioFKk9DN1KghRn5dLGnZ9IZTzpJBtpNhyRbj1gfX2sRCI9HA9Ji60&#10;pIDWvU3WFjuQQ7cgabpqI/w/qPe49VACPz6TN3Nimn+fWL/OEA/qva9wALC9gebDn3cnSCzUp1fS&#10;KEg465GmKpcMtnJYXP0/JX+hUHn/AF/fmAIoeHWjg0YV65MW02P+pGoA/wBeLr9f1f0/NvftTJQI&#10;lV6qqioIJGeveGQKZNbKQNdrGz82sDcC/Hu1RUFRQ9aYhiVKgivUGoeZL6WA8txqFgUAW5ubmx/p&#10;7qSHxmoPV1VAAFUAjpqZgga7O5BBZhbgE8kD6Ek+9aVrwHTlK0OAOuK+kEhjd7WuOV5JP+sT7qVq&#10;VAOP2fsPXiSPiGOnGikKMQygjTwD9Cf62IN2N/8AYe2osPpH2cOtg6uHSqhlTSjIdQKliBYcfkWu&#10;RwfagipFekjIxcqcHp2gcMAPoWtbix0/W6kk2vf37qjIYh3H59O0JkjA0Pp/VqY/1Y2sP8OOPahS&#10;aCtevSONAIoSfl1PeolZY1ujESRxhQLF9TAXsL6gAObe7gAg1ah+yvScqAxJ406ntCJixVSBY6dV&#10;k5AKnjkkf6/vXl01qYKDStT1wp6MCHSzFS7aSAFJUo35/wAR72wjAHz6sdQ0nTUdZXSOOM+o8A6w&#10;1ruv54Fzcj6e/AADB7evVYtkDR1h+5jYaDqUaQEZbgj6A35vaw96qAak9WC5rqp1lK0yiNiRrsxJ&#10;ubE/j+1YEKf9ifdtSlSQpr6/7HWu4ls46wQguSRe+kyFrAKACQBwLkD/AG9/egwOAc9W6mB2tYj9&#10;QHNiLj66v6gE/Qe96HIBUGn2dVpwPWdAQQCpZrD6Aj1Hke/FGBApk9UYV88dS1IZSXTSVP0vbV/j&#10;/ThvftIUkSEj8utUotNXXLzLZUVPTySbqRc/Xn8e/VK1AbHXtEYy9dY9B1hkW5W76gb29QIOk8gk&#10;/wBL+/KuoZcA/PrYrQ4x1hJqIaynmjAH28sUjItzfSyn6C/0H/FfdlVtQWM1P8uql1VWJU0p0P1Q&#10;ymV2+iuqyKD9VEkauOeRcBvZlX7AeixRRzQ+fn0tKebVTQOLvrjjBaw4bQF4PJ4A97GRwz0Z6VqA&#10;R5dYdOorZWYgtdmPptc3X82v/vHurKGpVK9WOCSSOs4UKq39CgXJI1Ei/wDWxP591IOk6cHpphrY&#10;t5f4Oiq9vSOm9JFs4E2PpZI2FwjBAyFrH6tcWJ9ypyRNXbJoiQSsnnxyOuB396VsYs/dnlLdYo2A&#10;uduZSaGhKNXB4cD0i8aJWYaov23DeoOhvpPN+bqQpv7HFVA+IdcwovFIwg08CfPqVUU608isliCd&#10;R+jC5P8AX6WI921VwDUdJ5YfAcaCAOPDpS47z1EUi6IECRqwLuAZdQ/SkS3uFH1Nh71UjJ+H/B0v&#10;h13IbtWoFeo9fExUB56aGdENi8bOrLcn8G7aR9L3tf35yaAUP5dJ5o42ABdVlHlQ/t6R8wqS5Cyc&#10;sbXAWym1xdSCLH8e9mg88dFZWQvUMCOmqqop3P7zrGpsQy2UBvpchDwx/wB591PhsRkV6TzRvUL8&#10;IPn01PHLTyi0zF1Ct5AijgemzgDSbAfW3PujaUrQGhPSORZYpNWAx8x/l66knLH1MS4Bs17A88G5&#10;+lvehKPTH7enGZpaCQkkeY4HrJG4YBwdRJBBRluDf0m31vxz+fe1zUFx04jsFVhGWNckHh1zKTEm&#10;QyTEAepUL+oX5YgAszAD3Si50Kenm1lnZpPyHHqbTTSBgU8ioDb1j6t/T1eon/H8+7rQ/EoFOnI/&#10;E7WRjTyr0qaQVVRCx9IAIDNZQbMv6Sv6iCP6f093x8Qeg6M4WuCpCJRyeNB1FqqMrqBuJLW1fi1x&#10;zbjn3sZ4U09JZY5B4moESfy6a40WIsPIQR9F/DH8883I9+4UFMdJUUKrFptJ+zp3o6qSP1K1xyAf&#10;SCb8cf0tbn3plriuOl9q5jAOmufWn/FdZMxQSZjHsVKx1mPljyePlAHkFRTfueNHB9KTqCLfQn3t&#10;QFqoOD07dwyXURdRpmUalyMUPCvkOiW/KHCwNF172dSUiOWqpdp5xkA4o8w0uTxDVRuDCaXLRVFP&#10;/gZFA9k27REiJgRUdpP8xj7cfaehFyvcyXMG4WjMAXTxlFcl0w4x5lTqI9FHTTsKoT7ulRAhV49V&#10;gfUHALA88obcW9sQIKrrJr8+g9uczVfxEoST9g+wHNOjR7g6y2x3z1Zurprd4Lbf7AxH8JlnWV4Z&#10;sJuCF/uNpbjpZ4yHgq9vbhjgqVYf2VZTwT7PAiSRgMoNR0KvbDm3duS+ado5h2O+MO4Wk6SIwOKg&#10;5B+TCoI8wSOtVnK4nPbSz2e2fu6NKPc2ztx5vaG6KCpYM1NuLbeQlxeS0sQrBZ5acTIQOY5FP5v7&#10;CFwmmWReGf2dfTf7b85W3P3JnLvNlo4aK8tUdqClHoA4IGBR649Oo5MEqOhB0OxUv6Z4weGZDHIo&#10;+ht9D/sb+02sCisKr9teh3kY6dcTntwYNoziM7V0iKmj7MV3lpmQkHS2Pr/NSkG/0RV93RVjzF2t&#10;6j/VnqjxxP8A2sCuPQiv+z0sqbtCSTx025NsUNayiz5LAyth8my3ILy0VV58ZO1uSUaMm3FvaqO+&#10;uFJ0sHUH8QNf2j/L0WTbPbShvCdoifTI/Yc/z6WGOy+xMvJFHFulMPVykBKLc1M+HkkcgErBXsWx&#10;tSyg/wBmUXPsyXc7YgGSJkp+Yr9vp0QPs+7wFtDJIvlQ5/YehA/uPOsCVH3URppF1R1CESwTX4Ai&#10;qYi0TE/0Um459r47i2lHY1QfmOkRTcI2KyJQjyOOsy7FiVA0uQQnUodFQhl55Yg82I+l+be3VaFC&#10;afF07W6U6mQFR6efSVzeKpMVubCUFLM9RPk8ZuKnQSiwEz4+VUCsB+oL6ufqf8fZntEpMsiqaV6X&#10;oRRWZCR1BeokkpMdJIwaR8XQLIH9RJSLSyujXAJI+n0H09ot4cpdkDiR1dohp8vs6TmQ23icoQ9X&#10;joXkY380H+TSixFtLwaTzbnjn2UNHWpbrVszQBlSVgPTpOybBniJbE5uojBcv9pklNTTj6jSssf7&#10;q8/Tg/6/toxLUFCQeno7tlc+JGrIftr00V2J3DRahVYWOthvzU4w6nAtcBoW5H+259tvbzuW76p0&#10;94kAUFHZK/mOmJf4W76KiQ0VQCv+TVkMkMgve4BYBCVP+PtummispJp1ZUkdDJEdSDzB6kjHx6ll&#10;URtGSbGF1ZJAv1/T9RY/4f7H3ZERiWDZ9OrePIUoWII6g5aCMgmGPQumzIt7nj1WAOrn+ntqVCCG&#10;px6V2s7FaEjHTZjsfjqiR5cmZGijClYkUWkfgAO17gW+v+t7T/2fEZPSqJknY0kC+vUvKZTFrA1F&#10;icVBTJdl1G0sjG1rux4IIubCw9tsWfie3p51ghA8Jiz+pr1//9bU8wNYsXlE9/t3p6yCZFUTNCJa&#10;ZkDCNdFgHsbezzLK1T/LpKU7WCPTpioKmNPPodmTxNZZ2tLrIBdl8ZI0hr/6w9+XWRQmg6bdSQAz&#10;E/PPTk0dqNWbSnhhKlSjF53MXJ1gk2F+CQb/ANPdvDHEV6bL6X0kmn2dI78kDSABcoD5NIYDSC1v&#10;Uy2IPtvPmOjARuy0Dfp09epQ1KzMzOAVYgqALt+occKB+B/rfT34GnDj1ZA8ZqXHhflXp6wD+bIU&#10;sJYKstTSp9GsTJOgL67+k6Tb6c+3C5WN6rmnXntWkZDGwIr5nh0cuuo46OR4+C6EJGU0uAygFUD8&#10;tptclgB7LVl11pjpcI1FMZ6ZXgErqQBICSrodQMZHqZywHBP+2v781KEqKnrVXHGlOuLUyQ09VMb&#10;KY6eedbDVykLFVvf0kkXuBz9D7bViSBpOrrZcIAXJ6u4/lMdjNk8jk9jSVPG9tl1tPRAt6Uz2GhG&#10;dxLW1XVxUUMiA/W7/wCPvVnIsV3IkhoDwHQuat9yvMTGCLaUNUCh0nHR7vlFiKHMbs7Ey9F4p8Z3&#10;b1bs3sKCUIBF/fPYEMuyN6k6h+7KaSand/yCgJuPYqib4NRoV+fkeB/zenUMvCsH71taHRHMJUFK&#10;4biflnoueHjoMhgMLkosZiYxW4mgmlKYyhRxUCERVSuyUwYulVG4Y/n6/X2JIEQ0ovl8utXNnbdr&#10;GEGq16Ld8y8DQZf4td9JPRUciUHWefyEf+SUwMUtGsE0bRsIlIZWXgjn/Ye9X0RFrcAgZU06Cu7w&#10;FRaTW9I3E0eVwfjGMeR8+qFvgf19T70zvbq1OOQjH9eYOsSNo1JjefcEERf0rqsyC7N+R/gfYS2S&#10;3jeYu2aDhXzr/PqX70yR7YZHkofFGQaHh/qx1eNs3p7HUlfS1MWNpi0PjeywxqgYqASz29YBNrfT&#10;2LY4AxBVBqzT16CX1x1E6i1D5ivRucBj1pTNG0agpBSgrpC8qHHJFvr9D/rezGOqCOqinnToumlZ&#10;yS3CuPL8umDuNEHTHcUbHl+rd+CwFySdsZIqv1tY/Tn8e7sGdHKFlFDx4efDoP76Z2syFrUMuAR/&#10;EOtb6moyvTWFlnCKsmap1jQaiwWPDKQxI4AcDgfX6D3F+61+lHHj/l6k20eSSeAyE08Ecfs6LrkU&#10;UPMoQWXUTq+gN9TAAFtR/rzb2GO4uO2ij869H4QBA/iCvp59IukVTPptqaSU+kmwHquQNNwdX+3/&#10;ANb2YrJRVBXpgHPDozOzWbRjTBGiOohQcnxmP6N5dGnWAv1t7bf4itDU5z1fTrRkK4r0aTBinjif&#10;xyE2KFLo2qQt+uRPrGUJ/wAQR71KQQABnpjTQUXB6fcssZwFcwdl0GDUl1csxcqdFyNKX/Jtz7di&#10;lRY9JOadIrmFjJFIeIPr0FMNRTBbo1kWTTpPNjqu/wDr3/qOPaJmAzQ9LRGCp1Gpoc+nRX8vSZik&#10;3BuGrwG26nJZ3I1NVFSTsFjpaOnlk5lhqJGXRO8Ys73/AE8D8+xPApWNGUdxAzTonhbtWIz1QGuB&#10;Un7f9jqBiOmNz7qqBUb83BHDQIxl/guCAmqjJLpCxT5Bl8UfH106j/sPbiwPqVpHP7MdGZlIicwo&#10;NQ4YpT+XQs7fwnVXUmZx8FbtSilynFVTUmeR5ockYiHhp6qsqUanpVqT/aIKg/Xj2rPhQMppQfZj&#10;pHaXMk0jwCshPED/ACA8fy6M9unvbv3vHaqbN2hs/pnorbOPhMH8f3N2vjsbSzUtPH6KOgo6Qfat&#10;VTrcs6QG1wAwPswW8ajR/UxUI4gEkfZ1S7s0iaO4gsb12HFFRQCPRtXl+fRAd2/G/dZmOS3B3R08&#10;8tbLPJGcZm8nnZpZE5ldYYaGIrz6QzaQT/t/ZbPZxSklrsn8qf4enPHuIwoh2howfI6RT9h6B3Od&#10;JjChpZuzKacsVVJaDEVBhMjIHbSnmM1r/UhRe3tKbCAAkM9flTqwu55HEQgXxPQt/l6HPqzA43bO&#10;yf4bQS/e1c1ZPV5bJiGWnfIVbE+CXx1AEyRx0wCgci97E3PsIX0bxXRaSprwxTHR0ZCbeODw6acm&#10;hrn8upOXQSLUxoHUy08qo5UBNXhYgqBexLf7z7btioah49NB3WNwpxx49E/p8hNR10lNKGMpmkVl&#10;k/VFpc3uWHDMeQSPZ6D6dNoUmjp5dOm767xyYiwfSaHU0Q0oS7zEtypCuSLG/wBSR7USswjUBhU9&#10;NwxeG0gXr2DqoYWFS/kdbXMCDQJ/6B+fSjA8n+ntMAdX2f6vz6fUNTNOhHo6qsrAs9Sy0GNgs4p4&#10;wY430C4M7W1MoU/Q/U+1QklAB09vr1ptX4OPS/xPYrwIlDiKOMRJpaoyFU4GlgB62RbAqtuL3txx&#10;78szllAAA6owUijE1PSxr+4aaOjXGYiglzGVqFEZkAcx6yVJQMimRl1XuFK39qlulyQDT8+kj2kT&#10;GpegpwFK9JgR5TIFK/PZQxVVmSHHU8ahKKNgGeOmplKrAG+mq2oG/J92LKQcVp15S0SBYomx68f8&#10;PSqxFBkGjjWOtjwVDKCJMnWsxq3T+3oX+zGEvci1/wCvttVUEkDSSfIdOibWXQR1k9Kgfz6cq3f2&#10;z9l0pxm26eXLuGE9XXizNWVQGmSWoqXXXKIgTpQWjUfQX593MmmhShr0mWAyErOpRAcAcOg9y3Y9&#10;ZuEsJKXxxhi66JXVUDCwCgHlgv8AU+2mkkqOFPs6fjt7ep0FsH1PTIsGQyMgME0FG2gMZqmQ2UN9&#10;GkqHbSno+nBA9uEqw7sN9nVpmkC1iNW9KjpFVSSR51aZaha1TEEkrkLPFUyI51LTsQC8cbcAj6n8&#10;+23BVQVFc/Z1SEswLyijD58OplDVz0eVKojM329WToB8ighNTEizBQT9fr7YlYBgADg/t6fi/UBr&#10;Qj5dNWVqkmlBnlkkAZmMRupjL/UNrNybj6/4+7sXIqtAer6FLFh8XTX9/NCGWFlgVlCFeQSukC7O&#10;pUG5/HtpCuolj1UalOihPWSgz2VxsxmoqqRJODqBuQw/xJ54/H9Pe2o2hkXTXz4HrXjUIWRBpPS/&#10;xPau4qNo2rFo62LXYrLGsbSot7jXGvHJsf8AD3sT3Ub4nNB5Yz1qa3s5AQ8AqfQkdKqffWGy6iaS&#10;mjxVZKB5JIVC06km6rCAQsQIPJYEn2rG4ahSaPNOI6QiwWHEEvbWtDnpK1k1dC5rcbXtP47SGSGY&#10;gowJKjWLhhxzb/b+2XeFyNJpTpRD9SpIlPZ054ntzOYGVFyNOmVVWFnkd4ZhGOCI2U2YW+pPJ9+S&#10;e4jJeNgVB4dPSW23zo3jwAsfOvDoTqTtjrvcMXjz2NFPM1gRURQt9PrpmjW4V1/Fv959r4d5kWiz&#10;Rgr9n+fpB+4ou57Zip+2nSy2xiNj5DKw5nbu48ZSojiJMKVigoxA6Balz9zIHlqXUn91rj8C1/ak&#10;XdrKdaKFlrWtek13t91bW5hK+JAeNMt+2p6Dnt/pfHRO+5Nqz4uliim8k7S1tPTg+Ym4jJfRUR6v&#10;pp5H9Pd7wWlxGp8QLKOPp0X2Et7aSeEIpWtSeFCSv2V4dBfjuoo8xTRQ5/cWGxVFWVEcFKchVU7R&#10;STyKpmNJOumZAgYMT+gD6+ygQ2q900qkH9n7OjppLmZx9LBIZAOHD/YPT5H0B15tGi+8z3ZBy1HV&#10;18uHxVbiYUjoqSuhf95auVpZNfjUgqRZHXkH3ZrfZQjSgkr5/b+XTIn5hlY28dkkdxSoDGtR6+n5&#10;dIPclLU7HrxhKPMQ5KijT7ihrqYq8M9NMxb8h1EgP6gDbVx7JLuGGNw1s+qFuHr+fRlaXFxNGRdx&#10;6LgGhH+UfLpMNuPIOo11EoWxW/kBH6rC+lRc/wBR+PaPp8qSe5jXrmuYyBBArJUUnkGcgELYs1r/&#10;AE96p1UqoNMnqWmcr47t9/UELYK3nf0C99NgeFb37jgjrTCRqCtB1gfL1Egu9Y8hBI1S1LkgfX0h&#10;nvwT9fexjgOqm3LHuao6c8Vm44a6gf7xInWrpW1GQubrPHckFuLX9+JFKnq8aODpA7a+Q/y9HDqN&#10;xUjsqx1KrKoMhUG0BBA/H0RNB+v9fayKSMooKn9nSRo7jxnIai/M1/wdcE3BTLaSprAAEKgJwSwP&#10;pXi4P6rr9Of8PboKn4FJ+XTNyJ0jYDTqPn59djdVEGN6lz9COGbUS3C8A3P1NyR9PadnCtqWMg9V&#10;t7Z5AJJ2OmuOrbf5eeUiqdk720v5Ho970Ra4ZTGJcUjRKQbafQDp/qov7i/neQvuKKK1MXU48mTD&#10;9x26K/CZhx6ul27UeejpGAILxC17WKhQCWPABv7j+OTX2sua+XQrcBNeknT0vYZW8SgkfQhrW4X6&#10;gj/Hjn2sLlaBBj5dJQF1gkGnTpBHEyrIzk/hkPP1JFvyCGX8+3EOioNQem5VcGiUI6mukYBBZQCP&#10;Ta1iD9OR9Sfpc8e3SNQoR0yrOT8NKdRXVnVQALNwRe1h9F55CqD9be7AZoOtsQoZic06ZMPkTXR1&#10;lM6uktBkajHym13Ji0lJF1EFldTwRwfeyrxMVeny6upHhpKCDX+Z67yWXaiqZ6F6WeQxUsU9JIA7&#10;rUs6MzxRpGrsHhIsf639+NtIWR42DI2MeR/pelfXptGiZi2sCQHh/wAX1mk1T00MkitA8qI5SQWM&#10;ZNjoZbizKTY/gH34KU8qEf6vz6dGmtK1HUBomicl9LRgW4tqdiRax5CW/wAPqPbTEkYbI/Pq/Z5d&#10;ZYzoZQQhA4u4t9De9ieQCf8AX96ddRNXNB6dVPnjqUAFkH6dVzwLfVlFwRYW4/A96DagyqDUdWUV&#10;r090fgDMsbNrsNVz6L/Wyj8XH4tf3ctkIePTEhagrw6eYXCssZYa5X0xj6EMBc2B/Pt9KU+HI6aE&#10;BZdedI48epMdbDCsjSSArCdFQAb6GB+rf6m/593NcZp1po4yAFbJ4f5upNFl6WWrjooGZqgUwr19&#10;Opft2fSh1W9DX+gNiR78EcjWy9tcdUTQ6urAa149KFKwqx1DUxXgcm5PNvpwB9ePezjB6aMYK1pR&#10;emWhywqp8r9u5mjhqVhaRfoJfEpkRWP5Q2HH9fdXirQtUdWMOlFJxXqYTUuwAAPpAJ9Rew5It+Cf&#10;ewTRacOvKUIq1f5dZFpqgFdRADXZQTYgW4Xn6Ee959Oq+eK06krSl/Tc8G2liP8AAszWuQDbj+vv&#10;foa9eJp1PSBYiCp5cayt76Of06j9OB79gg58+qB9QJIx69SA1wqqoXVxyLkA3vc/4Dn+nvYdlUpX&#10;tPW+srROj67g6dNixPqA+oA54C/7f35VWlakAfLHTeqtRmvXMgsNP9STcEH68cAc2F/9b35+5i1P&#10;5dWFfM168AAoP1YcA/g/QWIH0ufr7pQDA60aE0z1HZZNWnQQF/P14PIAsPx/X8+7UxUjrYdCaefW&#10;aMlFklbglGX08m5BFgf6k2Pu6v4cla1HW6Kx0EgD59DRFKJ6DG1AvefHUUl/q1xCEYt9Truhvf8A&#10;PsyBDBWHmOiuRVWSSh7a9LOgmc0VMDdUMWhf63UkEkf8R735U6Wop8Ne0ah8+paSBQTeyk888j/F&#10;bHm/5/p7pqBoA+enMmmo4+zrmam8f106AbBrX/wsOOTf/Wt70zBQe6h60VINAK9Fd77GjO7Wnt6q&#10;vEZCnVwwUsKeqikCEC13Ikvb62F/ch8iSaTfRs5yAeHXHT+9b2VjtfttzLEh8WKeaI08wy6h/MdA&#10;/AJYXRmBPq1aS7Kvp+p/oT9OPoR7khRg6SK/6vTriazSeIGLHSeOelZDXLLEl4CGHLcgi4NuByOf&#10;ewHrmlOnGuo9AQxk58zjpWYZGa8jpqjZSEZDyGBsw+nDA2496KYwTTpbbOUmQsFYMpAAHr/LrNmI&#10;I2iUSINRv6ioDWt6vUObe7L2qRWor1a8SNQFZABwqDWp+3oPaykrIJvTUx1EX1XxD1OvBsGsAdP0&#10;/wAPe2AYDuI+VOg/OJIpSuoOnyPUXRBx5ZZFlvYxutwt/wCjcDVzb/A+26BK9v59VAjoHLnX6U6Z&#10;MlGEmEZkeJZFtGQfTa9iC3NhqFre9MdamgNR0lnLawmQp4Z/z9NJVkKqS8sifqAKGNgeVsqG5/x9&#10;1QedKD59NgyAaQ1GH5/4Op1GgZ9HiceUXdFFjxyLXtzb/W92ZSWHYKdOxOY5GRnqHGR9np06injU&#10;/szSBiAdNioH4sH1XPB/w930jiUAPTqeGhIi8/8AVxPXGOGVrsiB3DEEEkv/AFIBAJPHN/etNRpX&#10;h1cMzCoSjdKXHmVtA0SWBs7cG6/S/HI5H+297KUOogU6MbWWTtIc1rw/4rqTkfJANWuMKw5Letr/&#10;AIuove6j3rBACg0/Z1e6E4Yvr0g+pr0l5ahfLqZiwP10rYiw+oHAsPdS4SgIz0WU7tTN+wdOFMsU&#10;635LDkLYjgfkj6Hn26Dio4HpTDHHIH8RjWmPt6cqCukpKpFkPkjDqdBX0k3uNRb6r+CP6e9fMcen&#10;reZYZVRmqnmOkfvfZtNvrbu/tgVCwQR5+ikrsBNoBNHW1WmtxFStreJcZuGkQcfRJG5t7akj+ohk&#10;jP4hxxhvI/keldpcjbNx8dI9JikEoArVkOHXHky1x0STrSqqDGkNfTmky1JK1JXUrlg1NXUbtS1s&#10;I1AMTHVQsObceyKFpO5JAMGn+r88DpXvkUIu5HilDQM2pa4OlhqBI4VIIOM8fTo8uwqqR1hQBVMy&#10;lANX6ZF+jpa2ltX9fofZ7bklc+XRHtUmi80J8LtQ8cHqmr+aR05SbQ+QuM7ax9EkW3PkftuHNzMs&#10;AEEHauyoKbBb3pma4jWqzuMWjyIsAz2kb2Q7vbFGZ1Ha2eP7f9Xn127/ALvn3NO88u717d3FxW5s&#10;yLiAE/6Gx0yqPOit3cPxU6rQOKjjW0EskZt6tLCVL2stvyLW+n1B/wAfYf0x+YxTrpOOAp69Qnp5&#10;I9YcNMqgWATWwvyeCAb2+n5B/PuyMeCoQp+fThUigJHXYqUBWORXDIoZEdRpjj5NirEu1ybkA8e3&#10;41QEkDu+3PWqfs65CSjlIRxdBqR0j0vBJJYkIqSXuPoR/sfdidAqTjrXA9p6dcPV5fByPNtrO5bD&#10;zWR2TH5GSCkb1cipxtSZ8dOgB/T47+9AIe8ChHmMf4P8vWpQJgomAenqK/z49LY98bk27TN/eXH4&#10;jOQWkSKeCGXb+UlDXYSFgs2PrGt+SsY/2Ht9b2WEPWQMfnQf4OmG262mGiOFlY+hqP2HpP7b7gxH&#10;YW+dn1dFT5fFVdJXVOPytLl44VSAVTxR00tNVU001LVxWLElbEEC49iLl68Mk7mRCGIxmteincbE&#10;2LRot2jI3yNaedfSnQyZSnkhnRY4vRS0tPDMsdpFSVDKr30ajCzfq0vYkH+nPtVu7x/VOlQXoMVz&#10;0lkqoR1U+GcVzQ/Z1FSouVjsLA3LaeR/Tjm59lquy5r5dMHSzV4dTgY2BNjcrqFrGxWxsWNhZb+6&#10;Lq4EivVgmr8Q67mIP+bLBr2Nj/QAG5Frm3+8+3GDA0r1sxdpBz0zVeIpa1QtZS0lWjXN54UdyTe7&#10;BiupWsfxyPejHUGoNeqoyxgooIPSTqNg46MebEy1eInAYhI5TPSs59WloZrlF/xBNvbLxg8BQ9PR&#10;XMqEh+5T5GnSVrsbuCj1rV4lspTIo/y3HsHkUXHMsACyG3NuOfbfhyJ3A1Hz6ULND4qjXor+Y6ab&#10;4pwsbTPSSn1iGphlgYsfSVUuFDf43tb8e2JSgPdESxHT8ayRO80TBx8j/k6jPhPJ64rOBdg0fqXS&#10;D+WS49N/baRKwFQa/b157qQtRlofTr//19TLArHHk6VJnMlO8ogqSG0uI5GCFEJAZtGrUx5sB7O9&#10;RKkk5HSZoyBQsAD0mHo3+7qafyWkiqp4iw/CxzuitoH5ZUHtxGLADTinT8kcYiQRyVI9On/IO0ON&#10;jRmBLtwQy6hGtrqSb3Mh/H1t/re/O4ppPHpIO6TgBXpJPFpcMS1raR4zp4e5cmw9RP8AtgPbR6Wf&#10;TyqVTxBoP8upMJBXxrq8LWALL9SoJuB6iPSfqef6e2xIK0OD06qRIwV5VLf6v9WelZsmiar3PgKb&#10;Q5FTmKNAfoxSOZXfQlrgEIfr/sPe5XCxOPPp9WQMY1OejhZW71M5hRUaRnRfENQCudLMgJuGsL3J&#10;+vstiUtQkcOr1oQBw6gikJcR82QAaAbGMqdRd3v6r34H+392LUFENCPLr1aGnl1xro4zR5HS2lY6&#10;GoIH+dbyGB2/ULIVJ+vFx70pGsE1OetNXSaCrU6MV/L47OyfW2/dl7skaWnosfvP7OKoF/t3jpGp&#10;KmthMmoD9uCsZXvzpfke2pk/XWZY6n9nQl2GYSR3m33EhEM0Rovq1Mfl1eL33uOKiTaFV/GJaiko&#10;N/7rp4qYi0FFtDfWGjiNMkll1wvlIIpAlyAAPp7P4ZyyhjpBoP5dR/LbOu4RwMBqMbITTGOFfn9v&#10;SB6rmx1Zs/K4x50OQxGaq2pwSur+HZJjVRCHkB44ahJFFhwW59ifb50khC6+8dIt0szDFbyohZgt&#10;Cfs+XQJfLFAnxi+QiEatXVW6EZSLm326ltNuA35U/UH/AG3tbcOTBKH4BD/g6CG7gtbW4U0/Wj/4&#10;+OqfP5UeJfK7q790wzzU9L1BtuZpo4ncU6y7vghV6qQAiMCWRVBY/qsByfYZ5cWry1IoTT58ONP5&#10;V6lbcmX+rrM4Bdp148OFMf4er7qOjhhKGNFQukZNlUAGwuy24HP1t7GUMQILVo1eP+ToAymkhXyB&#10;8ulFjEhFVUtPdj4ac8AWZgZNRP8AQW9qC4U4Wnz8ummTxFIBJPSM7qdJenu3tCj1dX76AUWVmttr&#10;IhQCQbG9rG3+HvcoQRljXVpPGv8Ag6Id0iKWsnEtVeFa8R1rTUtNUU3TtDPM7aqvNYuSOzD0wHEy&#10;RMpDm4jaRb2/FrH3F+7h1tVPBS3+X/B1K9kUbwUIpJoGT/n6L/mZFR6uUroKxyG5tay6rCwvYG1/&#10;8fYYjLZ1NmvRv4eleIJPp0gcY5eYvb1c635/DcGO/Aux+g5t7MDTwx0mCMrEljX06NLt6pio4KZf&#10;IizRU8DODJGpRWi9QGpgQSpvb8+2C9HqaU6VmCYqCqkgj/V9nQzYWu/ycGSsEaOq2jWojB0gEamt&#10;ywN+P6f6/tkyx1JLDppoJRgIT+XStrKymkw1XE1ZCw+3RtAmS7MrIRGrXuZD/qfe0kVgWpinA9Jp&#10;IasviqQfmOgXyGcw+36OR6xpZJZ2aPG0sBLz1clyxRQupmMOr1WH59qbOIXEoH+hjiR5delLBDp4&#10;/P8A2ektS4vdm6aqTw1ku2cYyxSVB8K1lelN9Q6w+QxURKsbajqv7FCKCmlCajFAOi2B1XBjUzV4&#10;sKL9lQOhLpIKvrzGV1dmcdBv/aKN4ps9h86q5ulWZLRGpoNLFX50tz6SDb3fTKqkq4enEHj1priK&#10;eQW1wJracmiuFrH+0GufKvRUuwcntzOGoqMBurNHySkwbez4WpnoYvq4jypcDxBf7JVSPp7Rz3Eb&#10;MqhWU+nEdKoba5gkHiPHJT8YGlv2dF/mrTT1KU0CtU1TelYKJJKqpuWICLDTrIx1fhfrf22qyOwV&#10;FYuT5dGDSMVPiSHR8yafnU9Gg6t+Jnyo7iQVm3OtM1t/b5jMkm6t8t/dPCxwKms1ERypgqanUn0E&#10;SNf6ezWLaLmQKZRoPzNT/l6KJNy223MgEwd/RTU/t4fz6W26+mdqfHilkyfYPYFJ2fvmnKy0HXu1&#10;BkI9vU9ShBSXcW46iOliloI2uDDTo0ktiAbe7T2a2vb4jah64r9nSCLcH3KZEtokRMgmoqB64HRW&#10;cN2Jl597LWyET5Dc+YiglxuMiMdDGa2p5pqKhT0w0tDC1ox9VVb/AFJ9hrc5RJHIWI1Af6s9CCzt&#10;vBRbZGbQOJOSa+v+bh0YTceQpsHDU1Nc7L4nZIYmIUyyubIRfgqDyfZNt0KyNWQjTSv+x1qcSjsj&#10;WtTQ/IevRVc0dpU2fiyFZmqavlr6ozZihodbSUsbk3jhYIdVSv1sBYH2eTGEDVGCafhp/l61bpPU&#10;wsNKeTY/wdQd1VGKmlx1Rj3qnxaQyLC1dTmOrdEcWV5CqrN9D9OABb22+gxh4kYfI5z9vXojKsrx&#10;zyxmTy0+nzHXGnze38enn1yVVRYtGskaxxKdAYLpI5uB/gBb3VTw9elNDw67XdU2XtJVVS01FqYr&#10;Fq8MRjRfwn63Lfi97n376l1ehoB1TS4OWr+XT5j8rjcggp4qxKPHJ6p6moIiYgMAWJJ9X1+g92Ei&#10;LRhl+tGIjJqeltTbtwlAyQbZx9ZWSKFpTUwnxvUSEaDKs8gLgyMbAIPp7fDsVqkfnx692jiadLOH&#10;bvbdVXJFi8TiKGacK8bPLFWTQvLH5hFUzTExCZRbUOSpPtUttNIAVlAB/LorO5wBpssdJ4U6as5R&#10;9rwRKd0qWKh0CuYY5jGlxI32sTBnp47fqsB701rcLVXlJHy6di3GxleoGlz/AET0hVzr08TRN431&#10;XBkcAgFm0kH6EafoFtz7S6mhJBFR0rljWULivn1A/iU6KALKAGcW4XVe5kLD82P0/sj35cuG1EKf&#10;y60iuqkHHWenyx9DSM8sAk1MjszRurf2dJ5kUvxzxb3t9Q4MOnaKcGh6m0eYfK7to9SJDEKfxKgs&#10;BCIlJjCAEIt7/QcC3u7yAiP9QaqjHTSxiFJSgrXPy6x1GXFFnpgCS0MUiBmsNOqwc3FywP1/2PPv&#10;UgXJ/GOHXrcKYwwWhbj0l67KRVVTNJc2JOpr3H5PGofk2+ntgljVTXUet6XDU4jpnnyESnSWAH4U&#10;eo83uf8AEcc/j3ZGGmoiJavXtLhga06k/d4RqeOZK2rFavkaoiNPaBSDpiXy6gAHIux/H+Pu8jvT&#10;tQj8uqOLgydugxfbnqJ/F4hrAkU8g6tQ8YJ/Xpb6WH4HPtOsmasM9OyKWASh1dRJswGVR5dAtawP&#10;JK8k6ByePfqsTwNf59UhQjJc1B4dR4srXyvbGvVVB1D9qFJ5Lk8fpQFL2/qP9f3sRTNWiGv2dWeX&#10;QAx06f8AV8+lRS43e9bAtRFtfPTw6WZpkxVZJCypcswnERUKrf4gX9vLbXqrqMX7CP8AP0wbuwYE&#10;fUoD9vT1jtidh5eOKqx2zs/Ok4cwTR0TeGZlBLiMsbNpHPH+293WzuGGqqr8iR1Sa9s4gFeYk+gD&#10;H/AOlRRdQ93SyRGPaOToFZVkjlr6qmoIyuklS4eXUh9N7Fb+1C7XMwDLPHT7f83TT7zYIpIZ6+mh&#10;ulzgeq991VU9NvSCir6WOLyxQZDco+1p5rAiTxUcksjmOO40lfT/AK/txLSWA91whT0yf8PVZr8T&#10;QAxrcIxyCqcfzOOhN3P8fKbK7Wp8Zt2SlNSSksBr6iZscaqYapIqOpkJegiubBpOGP5Hsxjhtp4n&#10;iWgdvWlP9joqkvdyjdGkkkaNDWgIBI+fkeitT9Tdj4wV+Fr8TlKaLH1TRijleWWmad7IslGF1QzB&#10;voHU/T/X9lr7DdqzgFdJHGvHozi36ymjjlV3KGo4GqkeoPSX3Htndm0PDTZ/HVVMSAaVajXoCkXK&#10;KWPBH+p9lF5tl5bgM6VTzII6W2+4Wl3q8CSrDHDPSNesr2AKRWJ/BfSLgk3AA5uD9fZXn06WEKeJ&#10;6xNLlvr5I4gR9eWBHIte2n6f05Hv2evVxUDrhpyTAhq9lUgagh4t+QLf0Nv9b37/AAdVDk07P8vX&#10;NMfM4tJkJQAQ2r9Wn8m5LXtz7sRw0g9bMjLkLTpzpKKE1EV6pwxqIQoLoOfIgABU83vyDe/v2lhg&#10;qetpI+oKDno7EOJgnSnVJp7FIrRxnVqCwgkvpBsSVsebAH2YxIGRD4RqPXouuXcSMPETPrT/AA16&#10;chhHnRVXGZWZlDaVjpaxwW/teoRD9QIFhwB7U+CWU9n+DpBLLbae+Yhh+f7OnGLZ2ZMSiPbeVbWE&#10;sPsaqIKzHTG6ySD0Eg2Fzz/X3rQoOSoPzI6cW8XRQzP8qZ/ydW1fy7MfkcPtLsamyOPnxjPuvETQ&#10;xThVmlRcSYXldQS5CMhVS1iAeOPcSc/RgbjbOhq3h0xwx8+pp5G8N9iD+IxPjNxFD1dTsytQ0UUd&#10;iwQI2om/BAXSth+SPcexpoYGuKdDaRiVByPIfPoUaZo1UANfVyebaSTfT+fr7URqn4g1Sfy6S9zD&#10;Az1MEpJCi5Qg/T9IP6hwOQPwPb7ZCgJVeqUGSR3dZ0dy6stzpA1EqGBIvpXm/pv+Pe2C4LNTH+rh&#10;1VtGhwRny67dnJuH0Akg6V9LEnVYi4BF7j/YX97rpXUCaAdeXQBQrU/b0jKKU0nYO5cWwCQ5TC4f&#10;PUPqs3kh10WT8ZPDnyKh0jkX593uZ1MFnKCRxU4/Pr1quuK5Qsex6j/bCuflXpaCR47FJWGkC/BJ&#10;Bbk2N+D/AF+nvSGoJU4brZiU0BQVPSZyc74/PUtZXVXjxc2Llp5NYYwpWmfXG80hBVBJF+TYe3mj&#10;8WItHEWdTn1/IdMQyoszW0mARVc46Z585joqepqY6uWspJpZhBUU1NUTxmWPg0tOYY21lWPH9T7a&#10;8GYa3WBgp48OnyVQ6XdQftHWA1OQFPVeKiyJnhpIKuBJ4dCzSSDUtFHI7aTUc/uLf0fn2mRDrAwK&#10;+deH29WEiUJJBp5f5R1lzebG3sLPubNw1NPj6aChkrhBE9RVQVVTJHTLBHTQK7zaJ5ArMt/z+Pe4&#10;1cloo6PIM0rT9h8+rF4lkVEbtY4JwK/M+X59PlEuRRKqsrMxjMdLNJBLRLNNE0cMIjB8lSHkieV5&#10;Aw/SPT/j7u0tp2hlcuMH5fZ69e8O7c6Y7bUv+H7Op8ea27QyU02S3zBVy000dV46RFkimlTUWjEd&#10;PHLMYCx5XVc2Av7WRgSxsLawlY0pXpl4bqKQK6xxjhkiufz/AMnTfXZPcGRnzw2xS0c2JzS46Gmr&#10;69qiCphl1h6+ZKBI2lmWNbLG3pBLc+1yWsbiKWZyjqKFSK5p9vRVJeJEzW7xFwGrVSKH/V8uhGhm&#10;3LDDT0mJ2rEIYKeGmTIZjKQ07SJFGqNPLTwRmciRwWCX9IPtlbdTXxL0KK8AP9Q69HcWpZn8OZpW&#10;OQFoP2k5651O3t9ZKmlSo3VidvJKpjZsBjvva4xNYTRpVV/phkkU2UgXUcj2pWKxiCs/iSH5mg/O&#10;nl59Wa7uQQkNiiivFyWNPsHT9j8TRYWkhx9D5HghBvNUSeWrqZms009VIQvknlfkn6D6Dge0Urh3&#10;LBQF8h1ZTIwLOatX8vy+Xp04+YxKSfoylib/AFXi445uALce66gOC+Xn0prGygMwr+zrNFUFiFdR&#10;ZgdOokEfkam/oBb3XNRnph1Wo0sesgYh1QcKHBa1gpNlIBP9efp7sTU8B1qg8+pRJ1hvHqtwtjxb&#10;k3Y3sLf1968uPVdOKBj1kXWW4Ui3Nx9LEm1uPdGLKB4aFjT168aU6kSMxAQ30XH0FvxcD88f63va&#10;ltKhjnqgKgYHd1kiS6g3IUgWI4JN9N/xwf8Ab+91+XXi+QNOOsypYglrm9yPxbmwa/1JH5+vv1BS&#10;tc9eZG1VBFOuNgbMDf1Egckc8Ekjkafxf3oKx1EcB14KFYE8Pt6iTEg/qAQtb8i/4sQP8fp/X3sc&#10;cjHWwoJ4dC5gZRNt3ESKbukFRTG/9YKmQKn9PSG9mMRJjWoGnpBcqRKa8CB+fS6oG/3GRm/CNOsn&#10;P6bEGyj8Dn26OBI4dKIwxVSxArw/2eoZqnBLA3T+ySL2F+Lf19tNUg9KhQEVyOsiV4k03YFuLqLE&#10;gX+hF+bD3Ssh7aADqhCmuOgA+SVDHUYDa+aWdoWw+WqUQxxvL5Iqqk/cjdkKsoQpqJ/wt7HPIxQX&#10;1zA/wvGTx9DXrmj/AHnu2Nceye0bgkZeS13NMjyDAr+z8+gAoMsrQxaaiWemezIZE0HUoF2ERuyW&#10;Y/1+nuTYtDUCY6+fW6LQMQRUeh/aSel1SAzxB0ZPVbgekji1gn6rWN/8fapWBBoa9JnUzIXFB9g6&#10;W22mmid0eQNDJ9Y2I0q4GnVzyCAbf4+9OQKZ7ujbai8dBK4KN8uHT7kaf0SK1/QrNGzkFUIt/sSA&#10;OOfr7sjagAfi6UX8SqNLUHmCaefoOg+rJVF0VBqX9Li4IUcn/Ak39+YMOBz0GndVXQor8x02SP5U&#10;0GZY7n1ALa9vpY8nX/r+94FSa1p0nauKEgV6TGQi+yJl1z1MfOtCgmJuf7C3BuP9fn21RhXQMdJJ&#10;exlZmqnnXNOsdKKa6yRuHU+q111AW5FrgqR9f8CPe9dSAcN1tQivrictGfTqYZlWRSjWZf0seHvb&#10;+v5up492DHINOlB0VWpII8+naKShnjBlhEkvOhiXCAL9QdJF+fbmpl4dPxtCwJdu+uD5dc4TEJQ0&#10;TW9RBZDxxfUtzbjj3UEsKUoK9eIUydstR0/Q1DILpTBmPpLayq2/rYAnVx/sfdWDH8Q09LoXMSiV&#10;YqsPOv8AI+p651VqqAoUIe+qxAA4uOLfn3salIH4erzOk6lyaS+gHSGqkMUhWRWVgRaw4I03Cn/Y&#10;H3UxszEhQft6Jp2VQdWqtfL16dcc5QK6HkEsRp9IBPPH1sB/h7c00AUig6et5CaMGNa16eaqLyAV&#10;BRLnSSAbajb08i4/HugVgSA2OjSVA6rcEKAePz/Z1kqL08eK3D+7FHiWliyixAMZMRU6IqqSQ/qd&#10;KYyh+Ppa4/Puyx/Fkknqs5dobO704jYhvmnz86AdFC7YwUeye3JMnTU6RYTsFJs9SyRlFi/j9C0V&#10;LuOKBPqEqGenrFA+izk+yq51JLrHwtw+0cf8h/b0ZTRLfWDW6OB9O1AdP4GFUIp/tlznh0N2wKsG&#10;amdhcFkYaSeUdbMp50khuf6n2utqBULHj0FrKSOG7VlyiNk+vkeg8+f3US9w/DvtBKOnSTdnTQHd&#10;+yZnW8lPU7QjYbuokKhn8ea2bU1MTqOCYlYji41ucKTWpLfhz648/wCXWWv3ZfcS89t/eLlHerOR&#10;xtktysMqhgA0cxCMDX7QaY4YI61gKXKBo4ammqJHgqYop49d2TxzxJMja1uSpRxe/wCDxf2A7kBS&#10;FUU+Y6+jpZIpVjkiP6TqGB9QRUH9nT3TbhhQqa2n0rYozQ8sAfyg/qeDz9fdY2egJYE18+ralIwl&#10;D9vU5Gx1awZCGJawuqhtN7KQilmUsPre3txZFBwCCetlSACSKH9vXGXExXElKAHa4bnUS+q8TaG/&#10;zaoLi6/W/t1JQahuI/1U60CudQ8ukrnqyXARO1Ryxu4itcoQCP0/jSRw1zf201ytGDDj0/DbmXIY&#10;UP29AHuHeNY0nlWd6unbUn287GSKn13uDG91juCRYfn2XPIo1EdGkVuFovkPn/l6UPU1QXzC10MI&#10;ieKrSdxGWAcQLHMzoRdVYaBz/vHsbcnVlZnJyGx0F+ZxHFo7hqI8+lv8mKvLYTvPO5DbmayOCrXw&#10;u1JkfF5Gpx9RMJsTFUrJMInFPMXSSxLK1/z7KuaKruD1/taceHS/ZxLcbbFVwR6cV/YeH+XpJYP5&#10;E9mYMxQ7gpcPvKjVQPLkqQYXNqo9JdMxilENW8YUaRNAQfqT7KLa+vIVCRylkHkwr/Pj0zPt1lK5&#10;12uiUeaGg/NeHQ7bV+QG0Nz1MFDNDl9s5GoIRYs1FHU48N9CRmsZ5KcAt9PJHH7M4dzlkbTLBQU4&#10;j/L0jm2SWNdcb6lp9h/Ief7eh4p5pTHqGmZLL45IJI6iJ9a6wUmiLoTpIv8An2c2s0c8RYSAmtKd&#10;EtwHhdVeMjFeHUeaqmVuLW44N7jm3J4BN/r7Uktw6TmWMkChr1liq7qqy3HPN+V55sDcC3H190Wh&#10;49WqtR1JuhOpDpYci3BBHAsfxb63978M8Rw60aeXUWuocfkYtNfR01UCCXE0as3PGoPw4J/1/evh&#10;p216upYCg6RtXsyiBaTFz1mHbkA0srSw3YcmSGRrMjccXt7aaDxCBp+fy6dt7iZC4kKsp9RXr//Q&#10;1K8ZUg1FPJJGvMyllBJjVJGFnZubKPqSeR9D7OiFLVBwemE1yMFNf5dN1XF/Dc9lqCQHVT5KeNnY&#10;mPVHKVlVSOXVWWUcH68Ee9RmoYM1TXgOqaigADUOcH5dd5JtYpYwukOHe2oOCt9IbUpKhQfpxf8A&#10;r72wIbUOB6V25iMbZFR6j/UemV1EZc3JsNKxrpIYA+n1Ekr9fx9fz7rmmD07GkcgDCQE/wCryPXa&#10;3DECe6hgYyjEhrWupawc+q4uR9B70IhWoWrdJdCpKwlUgnhQDoQ+u3Cbz2pJqfUmYowwY3VHJb1h&#10;iwZtIIt+OPbc4IjcU6WWcTVcgYbgPP8APo3DoFnklVxIb60jRVCDV9LknUVU/p45P19okWoPdQ9P&#10;gH167UgMQIA7mHU+ixs30vrYXYgj8W92ZfV+3reBx67EMc9PXKwsjY6uZ2jBufHSTOhJa4UtKLe2&#10;cVFfX/Vw6o+oIxQVamPt6EDorDtVfEzdG5aWPVk9ldzV+R1xqLjFVu3sXT5FmI0tpik8cv8AT0E2&#10;9nlzamWxEyoSV44+XSXct2/c97yzdqve9UJGaGvn8vLo4nYHe027umtu1zzFq+khxy1N3ItLSQLT&#10;K7aSXZg0KNf6XJJ9l6SQvbVjIqMV406M9wiRt4jmYfoatRBwO7ifnnrh0h3hS1Uci1dbFFNOwiWo&#10;DgBgI2dVVrai8cyC3+uf6+zbZJKHw1JaQHqt/bwPG30j1anCv7KD59Dn8lKwZH4wd9+Yi1T05u2Y&#10;3IsZDizUIbX9LarFTwf9b2MJx/i0haldJr1F3Mf6UMSr/arOn/Hh1Ub/ACj6by767jr/ALzJRy47&#10;p+hiSngrJocVXxZDcdBBVRZWiiKpXxRKokhV7+KRda8j2GuXl/xqV8VANPl1KF4yLy5LEHBVpkqC&#10;MjFQQTwr1sCwIJWXRcKqpY/mxA0g/wC29jbIRCzCv8z1GkisWcIDp+fHj/q4dTKQFaurUgkrFT3+&#10;o4JkH44+v9Pb4aKVuFKetOtCNwhYig1dIXuAseo+2FPAPWm91Ynj0ttvJFiCPV6SAfaOSoWQDiK9&#10;Fm7UFpIxYihXhk8R1rn0YWr6Nx8kcmp6PLYo1QIAZWNKUYMhuVezAr/X6+4+3sh7BfWv+f06keKj&#10;T2Lle1oxT7adFS3HM3jqTpYvqcabgLYFjqPNwOf6/wC8ewZbodZOntHRxSgr0ndslnq4JBGpCSKw&#10;MiBVLpdgQtyLsf8AA3+vtfLVVqOHTkYWpLtg+mT1lFU5ydSwdhI08jsihiAWvoU8gWtfgfT2VOx4&#10;EUHyPRrCaKF8Tsp69Czt6rl8JKvI/qJZizcGNPSqksdIAvx9faGViGopx06ahQqPQjpf0NTIYgDI&#10;5VvURchR6f1C5N2Oo/4H/X9to76sj+fVZAWRT2k04npKboqq+kyFFXw0vkiNMKSavC3GPIa6RoOR&#10;E1UG5YC/Fr8+xVst0FDxnBrinmOiK7TxnbxWFPy6UGH7UxOwKZKfJYyo3B/GopJMpQ0PkSqpYJgU&#10;gtNGjIswPrUH+nNvYmWeTT4gTUv7OkUkdvdRGHx9Gk/Fx/l5joN66oyG7hURdbbJ7SFRVu0Yr8hk&#10;4Y9vx65D5PJDT0weZQp+jNdT/X3UwtI3iCPQT8z0yl/4A8GfckkhH9AAinDh0q9h/DbsHeOUh/vf&#10;WHDY2Uq00dIyxzyGRS2jyzfvHjlja3tRb7a0kgLUp5/6uPVjukZqYkLD14Dq2joL419N9QwQ5aXD&#10;4U5OjiieLJZExkRuOWq6msq2JZ2cAm5VVtf6ez6CGKzC91B6niOimRpLwyv4JdyMLWuPkOmH5E/N&#10;/BYGCr2dszcGMztbH5aaom23kajMNQOInRoqioVDRK6i4VIpGsb3It7bu90toAfClDt+w9N2+2Su&#10;dctmYvtpTqj7unsbMbxyP8RqJaoxSKVQ1tRG0ruSdcrpEzuCbcL9B7C+4X5uKkEkn1Nf8PR5abfB&#10;blmiUBz6f5Osfx82NkanPT77ydPNFjsbDNS4SSrheH7/AClUCstTShx+5BQw3GsXBdrD2Gb+YkLG&#10;Bg8a9HMDiJi7vmmAM/t67+Q2akjy2PxFIzqI6RKlkUkuzVDMv41XBcH/ABsPaiyYLBpHE/5Pn0ml&#10;cPM+nh+z/i+ga2RjcbFUwtkY0euqqhSstWDykhGhYY2sxZiDqY8D8e1sICOOyo+detVBxXj0Yv8A&#10;g+ByUqxV9KtVSQFIqZJ2JWngja37YjKawz3YJfm/+x9mlVNEAGnpAtuGkcmbuz8j1lr9g7HyEwnG&#10;HeCNoiIV8siyMyE+upcnTGrnlVUEAcf4+6OkLHuUV6ZS3vUJH1TaD6kHHp08YjpXrxaQ5PM09XUQ&#10;KrRxrJVvTRPM4vHT00UYEtXLE1rsbRr+fb6w26irwDT606uzzMjJ9WVIPEAf5f8AJ13L1TsmuSGg&#10;xmDljSGdGrJkrZ2LJqJiiWZrgrY8lbD3UpC3CNOPp1Updggm6Oin8+hu2h1PtDbxM0mKgNbC0RgZ&#10;3efxEqGAaRpCBK34I9qIkSJhoApx4dJXmuNeszE0/wBXp0IFdlMBt4k5XI0+FpIEaaQOhErEi4Ok&#10;K0kjMB6VUG/t15VBJKYr5dWSF7juVlr/AD6D2t3Xid4PL4aV8dtCBgKncOakip6jJgfqpcXT+OSR&#10;UkJuxZtQA+nNvbbT/wABFOlIsQVYOw8UcAp/z9BtkaHpCWryM608s8tG6sMZ5ZlirYxGVM1LUAgl&#10;hIAzK1rgf7D2n+riLaGUfmMdJ1srtAp+oYCvEGpH7ekpTYjrbN4ed6WlpsZm4KkUseNkrZmirqeZ&#10;i6V6zTvojkhHDhrKB+PbfjWxMiOgBHA5oelkltcoEAuHkQ+ZpUdBzk/4ZRiejGOp/u4JwIaqmqHe&#10;NkiOl1j8ZMTxt9Q3+HtLIUoaEFT1dVqAY5GwfMdIajyCQZ9JdQAUOxH9pLhlJJ5W5Bv7SNQkacDp&#10;+khRh5kfl1ySvabJ1jPGkok1lSwuABpu1wQwL8W/r7sWDNU161EmhAC3TvT1VHFGt6CkacGRjJLT&#10;ay0rnTypOlYYl/AF2bk+1S6lIGSnr1VokZsOw/PpS0FVjqT/ACus+08oGmCCloqQyeIDTpYFGVHn&#10;/wBWdRUfQe6CchqlcDqngoNNATXjUnp2qXhmpxWxUeOqBZZJ6B6KBo1jsboSFV5SlgNXAvf28J9Z&#10;ajHqsttAulmSkfmamvXCPPdfVL6azYmOilYRxFqR5IoNY4MzBnaQeoEm3HHu4u9KkyxoacMdJ22y&#10;JyGt9znA/hLY/LoWsFiOmqeljye4NybJw2MAjkmxGExNZmNw1hX1eB6ysSVKUyf2mjH044t7UR3F&#10;q/ctdVOGB/xfWmsplXRoZifxNJ/gA/y9Sdw9kYLcCrhOsNiw4TF04aGXcE9FBFP4LqolhCIsNKSv&#10;0eQvIWPPI9uy3rSgI2BTzx0ij22G1mkmknrX8Naj7PPoONz7o3DGIKbF56ujpKSnSh+0pcjK1PIi&#10;qdfk0FYyJSWuORyefaBijYV6kfPo1hatW+nCxnh2j+fSP/vpmaIQrR5rL4t1JdYaSuqEhjksPXHC&#10;W0IXH1A4t9faZ0ZzUJn/AA9K0uDHlWFPsHWH/SZvJJRVR7kzElUHZ/O1a7ktwwYq50/X6D+vHtzt&#10;jWmrSf5/y6uz+LQsFJ+wdYMj2Nns2VOZrBUTRjQKlYYqWX8lvLLSohcsxuSfbJmelPFYr1QRxx1M&#10;Y0n5f5um7Hb/ANz4SpSXFZrJUulwCsdVKYpF/CSQsxjeNhxyOfbIlGdLEfn1ZSdXfpK/MV6Fyj+R&#10;+5UqhJltGRjVwQFZEClAAWWPSVN/yOBf2pW+lA069QH7f29J57O3lBYx0f5cPs+zqPvHfdJ2rDBQ&#10;1Jjp0gLTGuo4R9wFFmKss90EnPLC1wLe93G6M0Rj8GoPr01b7bBBMsyuQwHDyPSCj2Ht/wBJkrMr&#10;UfTSYWihLKDa3+aZbBfr+PZEBIzV8IAfb0saSJGo86gfLPTl/cLahCL9nlagNpD68g66rfXQIowq&#10;8nTcn6c+1AhceS/t6TvNbBjS7JH2DpzpdpbOpiFG3YJihAb+IVNVOG5u2u0iXFgfx78IpdSggA/Z&#10;Xq/ixpHqViw+R49KWDGbTit9rtTAQ6dXKU0k5YEgqzGole5B/wABf26VYA65GpX0p0je5KnWsbCv&#10;kTUdLTbUGIbMYlI8FiIQa6kF4sZRCymYXITwM0pv/rm3vfhahXU37a9UhmPexjGft6OxTZvH+Vpd&#10;NLTsEEazRUVNARGwCaWSOKNCGYfkAe31UKoUio+3pGHAJDRKQTkU/wAvTl/eKhlc6chOTpZCYx+o&#10;f2mU61Ukn6AD62/Hu2mKoPhk/nQdXMoAKxxKqfZ17ywzpIRWTIhtcTMXDW5CuqtYKo4/wv7qYrYt&#10;/ZUX7a9ejup4iDGwGfTo9fw9jpE2/wBiCKo8k0Gc276ibnxy0M48eki/JH4P+J59x1zrFGtxbBVw&#10;U4dTFyXcSzbW8zGsZmI+YNP2Z6s469nc0kYBv9FN/wDUauTcc/X3FrrUkas16kQOGSNKAmnQ30zL&#10;GSzkcLxYA6uBa4NiLe1MJCChZq04dJyARQKRnpzVxIT4l44N7gAMP6G3/Gvb8bO9e2h6ZK6RVj1M&#10;jjcCxIGpSf1HUeLnheQP8ffnQdvdkenTRaoJAqB12YgdIuSw5I5NhcWupvY/7373WmDTraEhW1IK&#10;dIrf21c3nKfFZfaldT4veO2Klshh5qtXOMycTgirwWY0jWaGujvpYf5t7N7V23gTRy2V1/YOMEcU&#10;Pkw/y9F08txY3ablZw+M4Gl4i1BIh4gejDip9ekhH2tncaaei3R0/wBlU+cqAQY9tYeDPYSRlbSZ&#10;6fLRTxRtSyN+nUFYD3YbHuEXdBcW80FcNrCn81NaH16Vtu/L8p1w37wv5xyo2tT5jAIPyoc8ep9N&#10;vfsLKq8WO6VzcVMylWrN3bgw2JppmN7J/DUNTVDQo5B596NlMn9ruUEZr+Elj/KnTb7hs047Y7ic&#10;jyWIr/xpsU6gSzd51EOiCm6w2lFqKQxtNks1PBCWJBMUQpITILXAWyi/59++lsdf+MbrM3+lWn8z&#10;WvW1vgygxcuSMQca3VcfkD01zbQ7TrHWTKdx/ZwubtSba2lQUiBjyTFUVbTOoduSbX4HPuhj2Va/&#10;oTySfN6D9g6UpuG7kOke32US+WrU5H25FenPH9cxLVRz5Xf2/wDPsLSNBkMjSLQs450iijp2p1RT&#10;yLgm/vRns411QbWiv/EWJPTLfvuRTFPuMIjJ4JEv8ic9K2k662QKpqioxU9ZLUnzT1GQyNZWNM4v&#10;pZkLBFHFtKhVH4HvcW4yhNMaxqK8Aor+3rTW08gIl3CZ6eVdI/l0I+NxOFooQmNxWPpogQSYKSMH&#10;Uq2N/KJGHurXd02rVOafbT/B0lNlCr1dSx/pHUf516VdM7HQ31RVCIFsqhfqFUJYC3uiktxc1+fT&#10;iJDErBVGs8MdPCKdDHUA1xYXJe3+J/p7eVSQaDrVHIGDQ9cwZRpB1XUEjUfTY/Q2+t+PezqFAw62&#10;GpqqK169d5VI0Ko5Yy88afqPza9/euI6pqccAQPtHWIxLoLMpY3KH6gLyQD/AI/8R70BwJ62c08v&#10;l1I8aAqdRI0qXIFwWP8AZF/8PqT72tcV69RgSCOs5hDetQbOwI/1RH9OL3HH+HvxIqaDqhcA0Jz1&#10;NiUshstzZQLcBTe344/HPup406q2o0A6lRsbumqxK2A+pJ5BNrc8D3ouEpmh60QQgHXgjkAhr24A&#10;K8kX+pv9Ppx7uumh1Ak9UoQcrUdSYrNYGw0Eqw+uk2/F7/X/AHr3X8urGgwUoeuaooDKFC835vc3&#10;/wBcn6H/AG3t+iqlFUl2+XDrb0Ir/g646VRTp+tm4BtqLf1+pv7qyEKAYzjz6r3EUpjqC0LMGDCx&#10;uAL/AE4uQVP1Jt/vPtv7Or1NAV4dCZs977f+3JVjS5SqW/5HnihmVWI+pUC/9Ofa61YmMrq8+kNz&#10;VnB00x0uaKbTRzRNcqZ7AfUetQTb+i8fTj26QwIoe3z6eRVMaFhUdRZYmZh6iLE3F9I5vcA83B96&#10;yMefTisCOwVH+XqI0awuH9QWMKxPJuBf03/P19+Jc1ApSn59bQswzTPQS945YQ9fzVLBhT0GbxH3&#10;epGELUdZJJSVCO4BMbESix/r9R7EXKLPBvMTtldNP5dYU/3gGyjefu183rp1Sw+HIKcRpYZHoM9E&#10;8ocnHisg1DNkY5cZV+vGTyRAKysQwjV1FwIvpz/T3KofRKGVqqeP+ry6+abwfGieKaBluEB88kE/&#10;Pj0L2Gq6GWILDVMWujRPpOl159JJOq3sxjlXgc16LgsZHhxyHUPlT9v2evQoYaGKSSFn1sCT+lwP&#10;xzb63ufx7eJArQjV0bWkAUK7EsPKh6VWRpw1I9wA6qGR78WAHpP9bD/efdUOa9GF9CwiC6QfTNT0&#10;FmU1pI58bB0HDFfS9+dVhYcD3f5noMTxGNyxjIan+qnTLFpcglWUX5JsPzf8/Qf09+6SDS1SxOeO&#10;ePWGqLqpjssi2HkfR/mweF1H6cf7D36oBFMHr0jPQxiNdPnjh0iK6KjglV4yQjuPIfUovqJW4sLB&#10;j/tvdM9zH/BXotdIkNY2BB4+XSnxpx06hU/dT9WmQszRj+gYi5Abke9K6k1of2dLFELhRUFfTj0/&#10;Q00DFjH9U5K3sAtuRzze49uVrQV6VIqHCZYevDrM1FDJplQlGQKJIyTpcEm7KBwD79Vsig6s0SGr&#10;q9D6Zz69PNNSvOEEQlCgiwaxRv8AagbC1/8Ab+9KCBQ0r0tRlYRiJWCg8Cag9TZaJY08jOdX9LEc&#10;qfqpFrrf3amOls0MZVZC1H+fH7MdJOvWRn1WDjn1ED0m/wCT9Ln68fT3UGlMUr0TTtremgN86dcq&#10;XW6ksE1LYalAAb/eb8e6kEkDVjp2GQ6SXUFqYPDp1VJni0ORoUkqLAMBe97jm3u2gVr5npZAs80L&#10;KzARKfTPUX7t56OvwcjAx5CmqaWOX9PiE0Lqitb9Sa7Ai/tv9QEUwK+vVhcgxTWUgDIwNDTOfkOg&#10;V7bxr7t6gpsrHebcOz5HzMLEKKiDMbWjSh3BiLH1P/F9qzGaw9Mj0qn8e09+paJgBR1ow/yj8xWv&#10;WtnupF+mWV1CShoZKVwfwE/nRq+lQOPTL1hlvNDQE1AdHhidHsfWsgV47gfpBVvbVq68RWg/1efQ&#10;blT6e6eBe2rfzr5/ngfz6N24oa/bu/cZklVsZmOt9+46uLWVTQ12yM1DUtZvSpUG1z+D7XXBVrWU&#10;n4dJ6mTkuRl3jbWQd4KEHy1eo8614daXuAo6abbG3mkQxVAw1AgEPpBCQJGgkHKH9tR6vwePcbzS&#10;MHY6Dpxx6+nvleKY8q8sySV1tt9uTU5qYlJOc8eu5MNUgu9JURzRs140IEcwYf2WDHTIL8A3490a&#10;RQVU9HfhkZpWnTUBXQy+NqaeJnY3kidkYXJOnUltLILmwJB9qSEZFIlz/q/LqxdK6itAPLPUqvzW&#10;Ywsc0rk+gakiqAPLKNJa7Le5jZWHI+hPtG694Akq3+DpVAsc0ijwajz4/wDFdBrV71rMvVJNXY9f&#10;2rIsLyGakdQCeYpCG9Q/3n3VwUAPigt9nRs8EbJ4aqUUenSYqoMJXCRDQ/aPdmUGbyU2om+l9R8s&#10;QYt9bnT7ZLKvxjpE1rNGAY52ZfOo6XnV2MpqSeuCRsFWnykoGp3WJ0pAdUbfVl4IBBP9fr7kDlRl&#10;WCeZFAAP8/LPQY3oFnhWVQWAP5enSc+R1dX5bstcrU2CV2yNhmnnijEeumpcHHSIJVN/JU6oWEjf&#10;Vmtf2Qcz0O4E6iSR5+XR3sbIdvQIM1z0DT18tBTUglJPleQhG0uJECRNcx86SNXJ4+vsPytojTTl&#10;ujWFWkaQsBUev+TpTYCtBm1RH7aSUKHKizOv10obelNXJAHPukd7M6mIAqT/AD6ubZDJrYVI9eA6&#10;MpsqrzlPSmqx2UqqWugyn3v7VnhmhejhgMU1K1kkQGI34uL8exVtlnF9CkzsRKpP5+fQX3kmXcmD&#10;RA27xAU/0uD+fQ80nZGMk/a3Rt2p8hRAcpt6aKOZX/Szz4nIaRL/AFPikF+bD2+b+RGVW0uvpwP7&#10;eil9mtiA1sxR/Q9w/lQjpVY2bbefKJhNzYtp3No6DKu2Cyeo8mMU+S8aSkW/3W739rYb60YUkrHJ&#10;6Hh+0Y6Jbuy3a2fth8WLjVM0+0celP8A3RzcJBlp2UaQF1jSGDfpOu1ipPII/qPZjG8LDtmB6QG6&#10;uVOkwEH5jPWePZ+ZnZlEcSaf1kuot+GNvpZSbc/n6e7eHGSDr7enhdT0qYT1Ey+3KvFYatyM1RTh&#10;KaDyMl/Ux8iKAp+nF78/T3dBH46Ko6VRSCRT5Ecev//R1EKSTxsxK6iXJF0B0sBa6gkWIFxz7Oqn&#10;NCaDqyuuovLJQ+Wes25KszbhqKhlYPVxUM2lnB8haihUlh6SXJjJDX5B9tw6QWama/t6SUIqVoRU&#10;+XCvz6b8hI/3FomUFEFoyougC6rObgHU7fX8e3Gaor0/aFayBzk/t6bTI76GYgBr/wCqLWv6h+NP&#10;F+Tf3TxEoD/s9WVmjLLpLpXFadTDpVwwDIT6QhJIb68N9b8fT36OrA5z1s0d9Shlfy40+fQxdObU&#10;yWYztPuI07HFbbqfuZWYFYazJAMKeiRQfXEFk8krX4VQByfaS6l0jQ1Qa9LomKICGJcefn0aeOli&#10;uzjyD9TExJYpqJP4DalNuOb29og4DEmnXqkmtM9SVWGR5AQovpBKX1DgodD3/W9zcf1971doAOOt&#10;0YAEjB6lQrRUmPyU760VaGvj0WLm/wBnLGqqR+4HDm9/6+/KxLotDTqpAKnUMdDr8KAlZ8bt/wBF&#10;URLLT1vZmWx1TDIimOWnqNr46OUHgizRsQTyRxb2NLND9JHExB1fPh0ScyxGez22JGoRXz45r0na&#10;vYs+Bospt81lRPgp1m+zRiTPRxm4SPUfTK8IAAP9r8+yKfbCkjqkdYznp6PdPEtYYpph46DSDg49&#10;ekr1rsnLvuvGYbF+eqp4q1ayoqPC8ENPAkgLMHveaocAqLelL3Ps02uy8OTUoYdKY7+NgQK6wOPq&#10;erIO9KCpm+MfeMbxlTH05vJiWAItHhpEUELdW4tx/T/H2KpyqWc4ZqsVP2dRxzKdaCVqisyfI11D&#10;59VUfygIpZN495xFBZOm9vzSSBrNCTu6kSOLx31lHa5N+Rb2G9gKpPIaUXh9v+odStdA/uFwG/0V&#10;KEjHw+vWwDFA0ZjU3A0oRe2oWUccfUm/sYLpCClSa/y6ju4ZtZwAf6PWRW011QtzxBTXNgOCXKqe&#10;bmxvz7d1KdJpQV+zqgdmRlxpB/1fZ0h+3WU9QdrsCdQ6230yoAAxZNs5MBQTcWY8W/x9sTgdwjyp&#10;Br9vRTvCyrZM4AC6hkn5jy61vdlQzVPTmUVmdlGawIhUBgCyYl2ZFHJZfGObm4IBHHuNt17YF8xX&#10;/L1J9tADDYlidQAJp546K/vILDFMwlVdUnjcfqEflYMptYGwBsR/r+wxGrLJLgBT0ZhWJAAPUDax&#10;p3mWNeH1FmYpeMqAQT6iLJxa/H19qJWpCzE9PxwEAs/EeVadMNK96yoDsR5J5fH6jwEkclVZTcj+&#10;h/x/PsqcsWFDgDhSlelERZwaL59C3tvW1OzKhYsWNh6QbWNmI4+nJ+p9oZWAOQelTI0Y1eVKdL+h&#10;cumiw4UgMGvr5BIsSLAHi3+HvWrTpOc9WQgAjhTp5WlhrYZqWZVEVSgjZrBmVx6Q2hjzob/fX9uQ&#10;zSQypItdIPDpJeRx+Cx/H5dFx3J2R2FtapGy62DGU1Ph6mp+weTEU7z1lNM+qOslqGTVWmRCAjSF&#10;tA4FvY1ivGeIBHqvHh0H1hsLiY3H0f8AjIwcn/ij+zoV+tO2N4pUwHL7xp6OgBDGlWaKKOHSAVeV&#10;I1WKM8fmw/r7VQXGg1d21Hh0oEEZZUjtAQfQDH29GLrfk22Mlix+yqOo39n3j9TYuCsqsfE7WCpP&#10;NTo7zNf9Sp6R+T7WtukMCnvUPxr59WTaGmascDA1pjH+x0YHaHxq+anzNw1DicR15n9n0+Vqo/Pl&#10;txZWpwWx6DFgBS1Lt6CmOdzGQnJJZpJBEBwB7J7nmiHuElGbgApP/FdCuz5Ev5NFx4sccQoWBAMl&#10;P246tW6F/wCE6W1aPHY3Idz723LuSokkiOQxuJRdvYGBHW7xUtPTmStqGsWGqSUMVJuB7KH3WV28&#10;VYwB+3oQ2vLm3QTKgTxZNOA1aE/Z1Ztiv5NfwV2jt56V+m9tZlaSl8KjJU7SVLOUIEsk7PJO8q2B&#10;LAgg/wBfd491lLA6AQONf8HSLeeUfrLeRMRP+Ex9tPSlOtYP53/G2n+MXfeb2Lg1mj2JlaKPcuwV&#10;lF/ssXPMY6/BFioBGKq+EP6jHIL+97nDblob62QiKQUK1OG/zHqLtqlvbWS/2fcm13cDYf8AiQ8P&#10;zHnTqo/dWKp6zsnK1dVAtV9qkDL9wL0sNP4kSnhUEjXGDcn6Dn/X9r4NBRBSgA/Z0YJEo8XvJr8+&#10;HThNBS+Rqiekx88selIJI6aIxwgrdTEStyyrzcWAv7N1cBVAbFOmY7ZFL/b8+pdLRDxLUC7ASAiw&#10;H0UAglTYL9fr+B7ZWbVwbHz6u8BEquCOHUta6nR0mkfyGI8xqWKqAQS0jE2uRckDgA+/GcrTP+Dp&#10;4IfTpSVe7MLNTRiapEsiQhIkDBoo1AJ06f7NuLkfX3cXUQXubu+zpDPaSzyCrqEH7emaDf0VKwAj&#10;HijKN44dSq1vTYt9db/Xj8+2WuhqNAadKIrcxoF8Q18z1zzXd2ZkpWpMJQ0lDEB4UrJFeauP4DKr&#10;ehZLHhjcj3czYB1H+XTrIGBU8KdBdkdy5vNSiszuRq8lNGQwNXKZGRf9R9bBFYDj6D2maaQkgMaf&#10;bXppItHaKUPyp/PqFX5fIZFIqdqp1pqe/wBvTrIRHCb6m0xA6BqNySPdxMgor8adOkKuR/q/PpjJ&#10;ZQz6iQbm6OHII4Mwvawdr29tFcA16ZjILlNNB1BNVGSUMsZkCnUpKltBHAPPGkH/AFvbokU/GfPp&#10;zwqGvkPt6aKrICNXWNzeMFTIpugSxAAPAIA4/qPenaMgkMCfTqhj7ql6A9IalrJGzEjM1yFJBt+k&#10;jkfpNjcfS17e0jnGCAT04GoSoqcdO1LUotRPKZ1B0ki7gMG8mr1c3P05/Fvely1a9e7gp0rnp1Of&#10;plBs4MpJFiQeAASgN7AFr2/w9vGZqAlsDqyoCtWjAPWJM/RyziPyIrxkOY5G0/k+sPwp5+nvRnD0&#10;JCg9V8HyEhH+DrHPv2PG1AjpVFQGYiVWY2dSfVGptp5tyfdHm+DScj062I6KVkeoPXJdw0OSnE0a&#10;xQFrs1Mr+mNjwQA3qI1fn3sziQgHrSRIjdtaU8+oWQ3VDjHQU8VPUSoysscqhogL3s+j6g25BPPt&#10;ppGBIBp16RNZGpapTqf/AKVM7l4DTZCvSlpAEUwU1qeIJGToURQhAwUk2/p78twad8p61HbwR6mS&#10;IBj1Fi3zTUp8cT+db6LAHST+PqLEC/upuivwKa+p6v4alaEAt1wqNzwVjF3lhjF2DKlwoJ4Cqrep&#10;rkcn2+t1ISKsOmmgLLQHHTfNuGCFWcMZ2P0iQcsf6XuAoX/b/wC29ttMpOMn5dXSMR8W7uoM+5pZ&#10;Fv8AbyRhbelQDcEEnW39Qef9b2w5bVWvb1vWgNCemr+8M4lRn9ESrcjVcOT+kKfqQt/bWpvtPW9S&#10;4CkdKbGPU5GMNj4/vaktoSnjAaSSVhqCfUfQfk+9tMRkvT7en2QChrUHpb7Ly9IzzGsydDT1Mf7D&#10;0zzpG7zAm7BTo1xgC355H091LFqA/wCDqjoaYrQ8DjoWIamQgOjrIDYeQFZL244KMVAIP9Px7dQo&#10;SGY16KpLZ9RLQ+fGtOnRKsCPShe9mupAY/U203N9R5tf2oLRkghRX1/4rqjRRAmqhVp5Z/b11rZ1&#10;4cpwBZhqLHTY/S5AH5Nvr7sZirVGR1qT9FQQNS+ueplMmo2ZgVZo9Jsbj+zybkMun63Fr+9KZXNK&#10;kDjnphdXiBm8wadCZsGkgk3LixoEiUkxq5T5GQhIVYspKlmQtM1gRyD7dAYKNeT0/G7iOZqmgFB9&#10;vRh3iDkguqo+oWYlmSMkhQzct9T9berj3cBcmmfPoucO3wmg+XWRYf27gEkkFBb9sqoGpfrcMLcf&#10;k3976c0lQuo0B6nxfcMEjWLxkAqyeZQwT+yztcA/1sv0/PvbOijScDrTGMqdJ6sl+C2Klye1O8Jh&#10;JG9RgavYuRjXyI8vgyDZCgqNKISXXyxrc/Rfrxf3HPOjp9VaRk9zREj8jnqU+Tg0OxxuqtoNydXp&#10;w/w9WTda1GoCIi8kZKAH9N7Bizc/Qfj3FtwDG54Ur1KMcryRh0H6dPl0YKKNyobgqfyDyWI5H9fp&#10;/tvakKGCMcmnrjqqsrE4x9nTjHz6SCpBDaVYfgCxYf6/+39uUAHoOtUVaEgdToQzMwJGo8g30gC9&#10;ybgX1e/EjBqKHpmRqDVTt6noojKv9S1luAb/AKvre/P+v7rpBJamemx+oCrYHUkckuTc6tOm9jp+&#10;tyL+q/txDQGi9MSRINIUE9Y3n0WWN5RYkk63K2vbSg1DRc/4e66moVpRa+XVvBQ1JA1dQGNpS7cI&#10;S4BKksGI55+psfz/AI+/fYOnwzhAgOeo7xxNw6ni1ubni/H+sb8n34+g62dXkem+qVdLlR6QRwQD&#10;zYgngcH+n4HvRoa4yPl1YUFM9QLtcKtxc8ni1lA55+o96/Lqy0qa8enOlYq4IYaOLBeCCB/iTY+9&#10;AAk6Xx8qdUIbII6VFNPpQMSGB5NuCDYc2+o5/wBt73pzXUa9MCNmJFO7p9pJ1NxY+rSeOCL88/Tj&#10;jn3YMy109NECNgZMnh5Y6eUc2up+ptxaygC9/wChAPtQCaenVSSuKKa9Zrs9iWLm1iT9Qv41ED6X&#10;/P1t73/g6qukGpGK/l1JiDLqCWsBdjckML8Wvxdfz/X3pWDcAadeIjYVIz5dcnJAAUDhW5t9S5Hq&#10;JP44sCPd85yadeqeFesRjnaQBbngFtPA/p/sLH3U1BU5of2dbMuNLEfn07xxiwGprH6kgkk25b62&#10;AFvp72dNPPX/AC6TfESW4dZTHKo/4LbSRb+1zwQfyPe2DKASQR9vW9YHDh1KiiNtQH7pHquw+hP1&#10;H9OPdePl1crgVGOvOhiBJAuAONRvpP8Ahf8ANv8Abe/deSjGlepVJGraWuLGzEXAUm4+v+v79Spp&#10;59ekRhjT04MiMbW5vzYc/wCx/wALD26iNIaAjHz6YoePWKWElQY1F7/iwb/D/Emx9uTE0SNxn16v&#10;WgAPTbLGzN6iTYcpwQSD/h/UD2yEJqUyo6tVVFfLpa7OP+TZWJbft1NJUOgIGhZUeEWH+qJXm39P&#10;am2DANUY+3pNdAURgSa9CPhITKKqMqX0lJSqgk+q6rYfUgEfj2qVS50ipY9NRlQja2AUdClgurNz&#10;Z3RNDjJ40kCspqYJIl8bEBZGJXSqm/BJ5HPtQbdYqNcyhB8z1X61GJSFS5+XShyeyNg7LjaXf2/d&#10;sYVIkMklNUZKnmqyV+sdPQUxlqZHP9nj2jl3TbIO2M+Iw9M9Lbfat4vaCK0YJxqcAV+Z6Kl37u/p&#10;je3We9di9Zbc3nuXP5DHRVMe756dsZt7Bpia+nyFRXfbzaZMgy09OwUaVHqvfj2bcv7ndybtaMlg&#10;qW2sVLYND6DzPUNfeO5Ut7z2X9wbG63ZZrp9un0wR0ZiwUlangtKdVzYmghq6A42GngNTDJ9xBK1&#10;TaZ1cMZbmWQKoUj6AWP+w9zEAFd110Jbr5Q90a4S4YMhaVSQwx26SR/q49LrbLVSkxs8Iki0Ah5N&#10;SlRxqsv+qH6bfn2rQKqdzVYH06DayF5j4MOk/Mgfb+3odNuTTBohJNC6O2pbNqK2vdG0kBPp9Pr7&#10;UqeBJr+XRvZ6jwIAPz6EtoXlpZJAF4S4Bva3FjyOeT71QEipwejeRZWgcolGUcePQXZr7qZyzVDP&#10;ocqkKxgKqDg3IsCP9f6+3DGimmn+fQSnklkOuSerDyp/qp0xwySI5DWN+GZggLMT+m36Qbfn34fL&#10;pMrkMAcj1x/g6a6oIxmDy1SSXC6IkHhdPxrVgAxAFhb34oSV7a9J5fCLOTIyt8vPpH1QnvJEP3oh&#10;qKh00uQfyw50kE/QfQe6aVGaUavSWRVIZVbtr9h6cMXM6eOKQMmkWX0sbD+rEC1v9fn3QVBoTj5E&#10;dXjbSqqBQV48f8HS4prNbUQv09Y/o1tJ+l7X/Pt1aADOOjJTXTnIx08/aShCEdHezadJJ1KbfjkE&#10;X59+ORw6WCGUqVU6m+WepVBJU07CPzxxkNZVlTWhH9oLyAPrb3skAHB63B40TlfECyDgCMDpTlY6&#10;mLkBrFuV/Tcfq0kXYKw/2I901Eii/wA+jWq3SGObEi5qMA9InJ4+BZJNDVUf1YLrGleLEC9zY/0t&#10;f/Y+9uVFAUyeiy6gER1RsSPnT/Dx6w4ynRmRWOp+VAZrKTewvxckD6+9/l0ms4/FalM/M9Kt6BE0&#10;nWDcaSLH/U8k297weB4dH4hkXQTIPs6YKnAsBJOkxcKGkayaSeSQACQL+9gVHw/t6Qy2MgMjiQMP&#10;PjX7BTpDNiamor8nho6Vpf4k9Bko4ZDaCqYxVWGyV3J0xmSjriCTb6c8e6FXagBFK5+z5dFCxrFN&#10;NGhYtIVYCpHcMEfs/wAHQQ7U27W4BaKCaL7ZKcrA1m1EvTXgbSE4B9HH4t7Ti3MVQM46K5pDcSM1&#10;Sspahr6g5qenT5Wdz7b6S6J3Jnd0ZKqoYd5Yuj6zxaUVO9ZkqzI74Wpw+QShpYpIppfs9v8A3U8s&#10;iEGOMXuDb2X71fR2FmrlCzufhHy4/wCx1l/91r28uvc/3W5N5djr9IGEkrkEqiRnUxY8BgYr1SBR&#10;7q+GslJBhI8NHFBRxQU0VRPtPPpUpBBGscIiqIKtJHURqA31P5N+fYUHMfi1H7qYL5VVTj9vX0aQ&#10;cm3FvbRQ228J4KIFUCYiigUAyOnMZT4gTrO8sWGC08SxpSU+F3FS5FypKoYY46kI8zL9bkK9uQD7&#10;1+/7dGNdvYt5Dw16VRcr35RYxuNKHj41f8PQE9ubs+NuC2pI/XeLqchuKvlmpo6epr87i8jizx4J&#10;lpazzUzUocks12Nhpvf2mvt7WaMRQWIjY+ZWn8x0Z2/LV5bM0t1uzSQqMAFWr+yh6ItPW5ivUzzP&#10;LWQ6jrIlLAEEghFvrVP8PaNVFQdYGOjiJXVQiginy6Y6ipqIWLLCYwhuxdA8StfjyWa4X/ifepGZ&#10;cqa9KCdC6uP+r7Omp6+WRwNUas1ggIbQQT+D+Afxf2zqJIPn0ndmko2k16HHrUzfwrI10kq08Yos&#10;jB93NJpp4DJLS0xeR2uojUzhmNjZQbex1y4PD2y4d30qZKk9BXdoFN0BoJcp+ZP2dSu+sJVYDceD&#10;xeWqMTX1FDtOGjgyOHrYcji8lTUOWyVPDV0dbCNDoU5ANyoK/wBfZTzVIn1EM0B1JT4qcT6dX5fi&#10;uRayK6MhVzVGGflT5dFqalgQSy2QNT1KsS5LkRTejUpJP5I4+nsMpNqUsVGroSJUAVGCOneix8jy&#10;Q1UFQA2pU0AMQxDcXN/7QPtdaRCVlJbPp0mubho2ZdJ0U49Gh27R1MGMjeSNQJlQta6sotfUSD9Q&#10;Cf8AYexPMRbxKgY1pw6DGtp5/EoTpNOlBFLCwaKR1kS9mMhaZoubgR3Bk1Nf6A8j2kij8d1Os18s&#10;U6USNoXUeHUqSkpZojFIyAOtlWcJLHIeQxEbjVGV/Pta8Hh5LdNLKWyB0/4fN7u2wVTbu5slj6YF&#10;A1EXXJ419XJV8blRUQtEL/pRkvbi3HtKFCmsblT8jT+XDpyQRTIY5YEI+Yz/AL0MjoRcZ3fmaIxw&#10;bj21SZBPXfIYGqOHq1CONU8mGr5J6aUst7qkqLxx/T2qjubpdCudcfzqD/LHSH922dNQdlP2ah/n&#10;6b91d07J3Lj8vt7FZp6PKy0TTU2MytHNQ1tW/kjD0tOWWWkqHZb3VJSxANh7MbG6N1eQwqrA6vTH&#10;7ekM+3T20Ml0hVoRxyAf2Hr/0tQYtdgr6gCxN1NiLfW4BJIN/rz9fZ0siqe5sdbmjVXSMZU+Zp1K&#10;3E0U9VhKsIPJLhKSKcodaCWgqqmBpPotj4tA+n49tkl2JV8fZ0xpSMyIZKJq8qf6qdNTVLSvIraW&#10;1PrLyFC7Wa6Dkejnk2P+v7orsG8Mip6MGVfCGaKB5DJ6wtLHGQCRqPp4AFyfUpIYm1wfqOPbhSQE&#10;h6afIdJVeAaWjhJp51/ydZYDFKyXVmkbhk9QuF+vA9K2/B9sudD0GOHSqIBtLitT0eLq2ghxfXOK&#10;RLmXcU1Xm6ggkAwGVqWCmGhrq8MdOQxNtRbj2XXLFpOOAOnypAp5DpbSSmnV9DaS+otpSwJOnTqF&#10;7ugB5W/uqBSKnJ60CuQ3WNPVpWJdIUhdSBSC8gKlrH1WkYXJ/s296LOK6hx62dTU7aAdTaxXkoqg&#10;KzPGlLUqwXSDpNJIZGJ0Aq/lsR/UE+7IxZgdPTVxrWNiOIHmejI/AqhWs6F3tEVVlXtyuQjSQVB2&#10;xjSD9fSosTb8E+x7t8chgRgvHh0WcwIktltDmglCEmh+fRg8xsuOeQM0CzDUPqDqYf7Vz9Av59rf&#10;CSY18PuH7Og0sVKhWpmvr+zoS+vtk47HNDMKOPWw1EhArK30I1BQxXgcc+1dtCsUb0/w9KlVXFGc&#10;so8/n+XSx+QFJGnxp7/CgBk6a32QOFv/ALhKi4DXUWW/+uLX9t3dRbSlDnSegzv8DNbpWKsfij/C&#10;Oqd/5Pbht79/ofDabpXbLq8YXnRvWkMiuV5IAI/1jz+fZFy+GaRmqT8j/h4dSnuTonL6hkYgSpw4&#10;U09bAA406ufQhJIFx6fofxcexmHmpSmK+XQCnfWakAfZTpuEYatq+SCYqVlF7nQxlJ9VvpdRb8e6&#10;P4gYlxVfnjpL4YFdNQa9IbtSK3Una6sQok663rpte7F9uZFSNQGoCxPA90lYhNQpkH7f2dFu8kjb&#10;pgkY1Fl/wjrXT65qo4OsKhSnnip8rhnMKgtJI5xLIjR2IUyKhOoH8D/Ye413gE2reXdw+Z6lKwci&#10;2s3pR/DX/B0VPf1TTVVXUU6U0sHjrpHbyRqBLy2l/SSLi9/6L7BEXiLI36la8M9CWCK3dVkIq3pX&#10;Neo2BjiWnmZtMcghYxeNAU4S7HhgQxU8/wCPtQ8xoBpqD8+lpiAU6FA+3pJU1/u0sgPklYlSbNc3&#10;sLfj63P+HtK0vdWtAPt6SxgljVwDXFOhk28xNGApu4lb9vWALEKCRbi3+NvaJmJahH8j07XRpBz0&#10;uaIN6bppN1BZeGZb/W9gbD6E/wCPtxcKTw6oy6mwa9KijhVJ4rg2DB0B51ITYlfz6r/X/D+vtoEj&#10;iSfs625KrQhSOHQiZ7rzZ+8qBaTceGiqQrRyrkYW8GQhjj9XhiqgC0dO9+R7XwX8sAIR6r6Houks&#10;Y5ZUkhBE5IAoaVJ8j1YX0l/Kp6N3LtDY24twUu5ZKzO4uLP12OOWmen+2ragtQ0hQxooj+0QFiQC&#10;S39faaXf7yWFikdMevUm2PIcMdzCksxZqAtX1IrTq934s/BnpfrbGywbS6y2zgkaODTVnFU1RX1A&#10;jVSGnq545Z3LEk+kqCeT7KfqbieRDPLxHDoaSbVZWlt4McS48qCn29Wp9b9cYjCGnqYKOKI0oVAF&#10;hjjjQL+hViUehfybfX2sSMk0K49OtC2EVtqjZQCeHH+fQ+yCBaW8pCxg8WU2v9eE4AJv7ViQrROi&#10;4waZAdOfl0EmZkAqJhCt4yxuGa6hLEE/Sxb+g92jclyOJH5dLnhcxKXNQ3lTh1rO/wA9nqWsTbvV&#10;Pb1FQtJRbf3NWbWzlXDC7NR0u6af/cc9SUB0UpyNKiF24VmA/PsTW0ZutquUV6tHRqeRA408+sfO&#10;a449s5ps5JI6C5UoDwAPED7ft61J+7K2qxuboKgRyRUlRjoozWRxsiT1CO5amll0hfKichOSQfbd&#10;mzCEkqMGnHpMoRJHVF/yfb0FEe+v2YEiLkBCp8jEqratLMV/qR+R9B7UeMFHcCenfWgp1ki3jV1H&#10;kjFSUEb6XCsTrNrm4JLuzj8jgAW90Nx5BKn7elCANSuBTqZJl6mopxGJNJ1hrqxvJqBBLG/6T9Le&#10;3EkPFjj06aZKEnV29RFqYkcrLWRx2jPDTIG4F1vzf/iR7fUgrUDHVPLA6TEe6zLWtGvlWlVWRXW5&#10;Mml/3HjI/A+gJ5t7bZ3BwBp69TFR04Vm6AtxS0k9kiBDTJpQMCPSrMRc8fX/AB97JpSgqetEKDUk&#10;V6aZtwzVHNRMI4iqgokiqNb2PKkhmUE259s+I5IFcjqp0lT5j5dcE3PBTUzqjK9QRZSZEsijgoDq&#10;uNQ/P59+MneKp/h6bERAAUkLx9emmo3JPVBYZqmKlp7EutK6iokQLcwxyEghWYXJNv8AW978Y0zQ&#10;np0Kq1I49NFRuGEoKamhSjp7qZCsgnqpb8HySfgn6/W3t2q4rxPy60QTgnpoqMxNUXghZaeAA+jW&#10;SWH5LG55P5/J9tu5UCi568FxRgOu8KBLlaSOarhpUmlWCWrqC4paKF766mYorsES30UE/wBOfdKl&#10;2LFG09acPwjQV+Zp1OylKtFWVsVPkYsqgkYJW0cUy0kqsLq8ImSOQjVwbgc+7hWYgISAftHTMbFF&#10;Ougc+Va/4OmOKjzE7EwxygHVZ2AQD6arEgD8fj3owSH/AIvqwlPAkdMrGZZXjfVrV2RrnkMDY/7y&#10;PdGBUkH4utK8hanl1n8Mji5YG1uOOP6kf4e9rHqFa56f0k8T12sVQp4YrydLK1jwLHn6g2Pv3hmo&#10;UZPTWphqqSBXy64+CZyfUTx+b8gfUf4sPfvDNaHr1SwJ1466jppZNVjZV4ufp/iP9497MJBA09aB&#10;qSPE67NJJxY3Nr8X/wBiQDa4Hu7QMAacB1RWDN5g9Zlop2A/Xa4XUORq/Fvpe/8AxHun07HgB1cy&#10;ACuomnTlHi5/T63JYG4S5ZTcGxJsD9efz7ulsStaUPTbSHWMAfM/7HTom3qlggJqGAtwod/8eSq2&#10;/H093FuzDtViT1qR5lFdIp1Jj2XVTOoWlqiTYBpFKqpubjSeeT/X2+lrKFAKDqgaPSXdu6uOhC2l&#10;tLI4XO4kyQkRVlZT02lZUaWSaolWnjso4jXVLySeB7YvLJBDJI9AqqT8unYp5JpPCVQa8KA1/Z0N&#10;Pa38vL5XdftlM9N1Tmtw7ZpqVs3Wbg2nLR7kxWMx8yGrLZKsxszw0rU8LjX/AGQPoTz7SW7Wlzar&#10;PabhBIPNdQDj/anJ/KvRI/MFql9LY3NvcRXCNSrRvpJ8qMFIz8z0Tr7XdWBcqyZjHlWsVQ1UaFh+&#10;Lr+29v8AY+2j4Tk0Ar0IYpJKV1nSfI/7PTpT723TTaVGYqjpNwJHVm/wPqXUGFvr72qnyGOnCENa&#10;oD+XT/S9i7lSyyZGRgSNY8cDH1EFgGK8BvyPz7rwatTT06ZkRCAohFQMen5dCLhu0qKnS+Vo8hXk&#10;BbtT1lPShgeEVlEMnCj62tc+7rMU+Hj020ckgCA6KD0B6F7rDs+Y1uVylFiovBTR09JHDUztK587&#10;PLJeSMR+pIxz/r+30nLHuUHqrWjCFkaXz9P8nQ+Qd05iIxSU+B2+GLgstZTzVYmb6IJR9woeEXtb&#10;jnkj28DKNdWUDpEba0Y0aN2P206d5e6MzUrHBUYvakErR6rUNH45IwCzmVEE7FHW9gxHAF/b6M5S&#10;imo+zpm5tbNArOrJ9r6f8PHpoO6N/wAkFVlaegzFLjYyplrht+sXGRReVIkaevqKP7aNHdwAWkGs&#10;kAckD3V4zlmrp48f8nVIZttXTCCjt6Bqn+R6te/lR5/IZ+v+Sq5aolqElwOwFtIF0a1y+SVLRxhU&#10;jUabgAfX6n3GHPTvHuG1FXBBVv2VHU0cmW8T8s3Jij1J9VWmfQHierUNoLLi9wvRmyrOfLEb3UgO&#10;dVrgWFj9eT7Al/GXpMqnw65+XQy2vxBbTRqtCpwPl0YykmbQgsbLqAuLgH6k24v/AK59tRuWwaAD&#10;rZrqJPHpxWVmcWJJCjUSLrq/xAsB/hbj27pVs0rXrYZiueHUyGZiASxLIdPAAIIINueSWH+v70Q4&#10;H6eR1TOQBg9S0ldDa4Goghm/s3JsBa+k8396UyEGhq1eHWiobIHWV2mQFSNbalN+CTc2Gq9v8OPd&#10;/wBRcFeqKENK46xyBiiOAdQFx+bG/P50+m/vZD0OmmOrjDaSRTrCWYg6DdiAeTYKQTza1vp7q70c&#10;Lw/n1tqLxAHWMHWTruHBFyf7R4tyCfoB78qsanUaeX+fqxU8VGOuBSzNwLMb2bnnixFxfgD37wqG&#10;pZq9UHz6aXBErc/1K/ki1/6/jn/Y+/HVgilOnFcAEaR1lgkIcetQuk6vxY2tq/Ki3+391UhD4ag9&#10;aIwB59KijkXUAeTosWNhe1uSPrz7cY04AnpMy0BAr0/051MACpBICn6kgWuOOOCfz7tGwXFKdNMF&#10;0hNBr/q9enyG9hckf4f6r8Xv9DYf63t4EmtR1VgwBOkU/wBXn59Trn0jV6bfVRpUfU6XNhzb3YE8&#10;CKDqqoWrT19epcT6SojFkZQtgP088nm4t73pJpRcdaaOitrUV+3rnIzKFOlHC8gEG5W5sbgDn6/4&#10;D3YnNSuemxRq4IPXOJZ3bWLIpblbfVT9eD/U/wC8+6VU8CD16i/aenaFLIvJIYj6cADngH/A/X/H&#10;3qlMU61TjUCvWZUANrFm5sfrY24/H+H+PvYA49V01oT/AIOswhe2qxvYW44bk3/2k2P+x9+yKHpx&#10;e3Kmh6zmnLotyCDZWULY/gEk/Ue90NB25PVKk1x1lp4jGGBWyi2lrD+n9P6+/Drx0mgPHqZpt+og&#10;G17lhb/X/Nr+3lWjKUrr6oM1ov8ALrGZIxyWX6XFj9Cf9b6W/wB496cMXJlqD17w9Q7geosskDKR&#10;rtzyyoT9Afzxfn3ZTEqlXBoevFSML/h6fNmSxffZKBb3koRKQVsP2pkZmuf6K3HtyFlrRIzpPz61&#10;cFjBxHHoeevGqI6zP1WPio5MhQ4ynnxy5KmNZQvUfdgOtVTq8YkUQaioJtq+oPtbGSGBBKt6jj0k&#10;GnwqvGHXVkVpj7adN27s12BvCapXcW79whZFMT4/HVz4bGhFUIEjpMYKdfGqKAoLNZbD2y0EJZjM&#10;hkz+In/P0ugv54I6bekMI+Sgt+1q9BJB1fRiQymITXbW0lSzVErHVfU00zPKbfj1X93SO3jNYoFX&#10;7Om5rzc7vsuLl3HzNB/m6E/F7OxiYzJ4mJLDK4vIY1yAIyy1lFNDZmXmysw4/PtRDOYpY3zRWB/Y&#10;eiPdtqS82vcbWVEbxYHU1FfiUjz+3qoaVWxWQmo2RXq8dWTUMxkHIlopGhZJlupsTF9Ba/uZydaw&#10;zA/EgP8ALr5MvczYW5Y9wudeXZ4yDa7lOlPIDWxH8iKU6VuLyD/fRyyup8li6wjT4302UkmylNX0&#10;9qY5f4qkdRXd2xjcyJTwx5dDrtSt1MoMSSyhlWNSCFZh9SDfmy8n+vtbEXrkCg/1Z61A6RuDoBYc&#10;BXJ+f5dDzRyPU06hlQALawZrEL9OPrb3cx0NQT0MIWeZRGygR0x0gdzQSU7u6LaOWM6QFsuu92JP&#10;+I/2Ptz4qdBe+j8GRmUAaug0fLVtM7Ro0GuRvotOrMLG1lEgIDn6XA/1vaeUtq0ajTok+okgNIkQ&#10;scVocdQ5snkROAKuoiVlU+OFYFkDc8FZEcWI59+A4BXP2V/y9ekuJI5VZk7TxFM9dR46und5i8oJ&#10;OsSSU4Z5DpJJdQNF+PwLe3PCHxHj9vSXQ8kjOFp5j59QJlmDjlna/wBNJRQym2ri1yR/j7p4Z1Gn&#10;DrRBALSEhvLy6UuPeTxR3do3ZNJ59D83uv0YLY/n27QjgOjG1JaNWaqkjFeB6fBVVVOqmKZAfwoF&#10;7sLchrcLb3QkOaZB6XLcTRDSjqB1z+5llcO6amP6tNgA31LKPob/ANLe7BdONXn1vUzuHZCw869L&#10;HF1KSRhfG0ZY/kaVBH4BNrE/X34atf8AR+3/ACdHNu8LLVoaA44V6x5vGtJD5FCspCkPf16+frpH&#10;HH+392qprkV6S7jbsANKDwyPKnSQorxTgFrMHOlr39V/rz+GHHH596rTieieBWEulaih6EbFx/d+&#10;g6S62sTb6NxyAfqp91DBdOjI6F1kur9OQEu3SrOB80JW+ksCFKrcm4v/AEB597DnUSAT9vR6Nqkl&#10;hYdobywc9NqYWGgr6OreOOOfH1kDpI6kl0nZUkh5BRlYWNmuPe2YEaaVr6dFB2cW0sbyhVliZTUi&#10;oIPl8ugj3FtiMQrNG2mbzVcsqMNADyVUx/bLXKgA8A8W5HuwGpQGrXoF7lZeHLM8bDUXauKD4uPV&#10;Hn83vN18vZvxs2RLV1EmDw/Su5t8rQA6YYdy53e9Rt2XJvyPJP8AwLH+CItwqu5X9R9gvmJqXuks&#10;PD8Iftr/AIeuw/8Adg7HaXG2c8cxSQI25xiGFJD5K5YsP2qPn1UulTLAQ6SrIEFgXOhUV/SpZuSx&#10;bgm/0A9hsima9db7e3kSpIQVJxxP29dzzs1izPdVLMQp4a2sj9u5lKkf7H8e9V416WMqJQkjP29A&#10;r2JlZGyVG0kUrladvEZUdRVIx1KY5gVUuvNwCCD9fem0ldJWvVDKw0rHJ2g5AP8AsdB0N5V2NR44&#10;qeR6SdAkgZiJKZyf1KbnWtv6WPsue1o/6clD0a2l5oBV6kkdckyFPkTrFS0b21mM3AIN7gt+GB/2&#10;3t5HiSgmDV/kenpGaRSy0I9K56lRRIl2v5AGOlmlZmYW9RH0bSQLACx/p7cDQluylf8AV8+mGLKA&#10;zeXy6HrFNHT9S7lqSra3w1XTrdtI11tfSwrGxIsysl7A3JP+t7HNujpy4W1AMzen8+g39Q8+/LGr&#10;dqj/AADj1F3Fr3B0xsjc6QsX2fmK3ZeR8KO6Q0mUU12LM0ltETS1dI6KGN3LceyTcIhLtkEqGrA0&#10;/wAh6UWniW+63VvLPq1rqUHoE1pmqJvHESyzfsyoBZnU/wBkki9w35/FvYbiQ1Clvt6PCToJoAR0&#10;Lu2dj1tJLTzVnkFI4EgYpqAsARZuFbj6m3sRbZFHGzM/xeXQb3OeV49UVR5dGBhyFFBBFTvG3ijU&#10;BHU6lAHBtf8ASTbm9vZjdTMe0AH/AA9FNklMOzV6lsuNrAphlidWGrSOHRlFijABbML8Nf2xA+UY&#10;kimelM1SuBw6bKiKn1AhpSV1cxlHFhYEOrG9rfUjn25JceIxJOOtxoFUU49YC1TSqjQuTCgLBdTM&#10;FFzoLRvyp/x/x9sLKoYkDFf9X29PaNWAK9B7uffdTTxVENLIkkQXTUpKiyyED6sskg1oSt7EH6e2&#10;Li5atFkNK9KobJq6nU54D/V59InauXx+Y3BQmOKWKVXBjVm1Rs4Fz/nB6f03H9L/AOPs/wCVtyjT&#10;coUlUaa/4OivmPbpGsJGVvL8+v/T09IJ2ZWeaRRptpPJLN/ZAb6WVTa35v7OA0YI1EV6SSMFIVhn&#10;7DXrlXV6COijsyyxyTq0q3e8ExjlRCW9CeORW/w59tyS0oFII6fRE+I4Hpx6Y3q5VkJSIFQz6VjJ&#10;ayXFmfXqA1MB9PaYE+RoelIkBAfQafs6yvU1M2glIwbBCQFYgfqF9OkqWIsL/n3cSsB6n516sJI5&#10;tSiOhPSk2fiJ83uPE4kazJk8lR0jPGCSkckqeaSMFiG8VOGNzwbc+3XKeHrNDj59eVGWdQpolM/n&#10;1YdS0lFiKSPH4imaDGU0f22PpmJk8cEbs2kvIxIaoJMlj/aP4+nspkYOxJp+Velbayaufl/qp13P&#10;BKzpHGreBbjXIbMr21anYelwD+OD7orAHUa6utoO9cjSPXqXR0ulyWVHAUrKxezLx+1oUDlhf/bH&#10;6393Zg9M0p1t2q5KLQdOdRSxLjsinqZTR1AVlQ8KIZG0o97kC172vyfe4wqsKHu6SXev6eQAmtP2&#10;dGw/l5UaVPR+/wCygiLuCeMtyW0ybUxzgFQTZja5P549yXteLOEnj/L9nRZvrf7rtq/jZD5EVz6n&#10;o5YwSyTXUXHI0kE2t+ALC1/6fj2vABOkjj+zoMnXGAoI4eXH9vS3xGPEFtI54RSBaw49P/IP+x9u&#10;BmjAUAU6dE6OlDRSPnTpJ/JAf84y/IVbhLdLb+Pkt9FXCTsx55I4/wBt7T3ms28pGRpPRFvDH6Zd&#10;Ax4ieePi6pf/AJNmr+//AHi7XtJ0tt8f8Gdd3UMwYKB6lX68X/Hsj2EFzI5cVrwr1KW5QvJy5I4P&#10;6fjJny+HrYZdkGni4VV0lhYXKDg39Wr+vsWDUgqG8/z6j40h/TljBJpw4jppveuqyAAi01M3+ILP&#10;KNIH5Ate34v7UMwKISuofz693Z0g0+yvSD7Wct1R2n6UuvW++GQljZWO2cmEF/wNX+x59s3QVYzo&#10;WhIPRVuv+4Mqu51al4D59a3PT061XX+dp7hvt8jhJWTUBraTFSxRuhHP7YRrg8seR7indaG3Csfi&#10;Yj9nUoWIraWrcDoHH7OiV9jZCpWtgdZ5QzzVMzHWV0jUEjUAchAP9cW9hGFO5tQBH8+j6ORdKBMH&#10;7MH59QdjVtVLkahZah5YVxlZJ43dmTy+kI455sx/3v27Jp00pmvS6GrB9RNOnyk0tUa3cfqZRIxs&#10;pJ/AHJRnBI/p7RvPkhV+VD/qz1WMKrk1wD0KW3VhanWxCP6io8gDEAgBT/gSP0/8T7SM2QAP2dKT&#10;QnLY+zpf0jkr4yf83pCyMwBAa2lGHJ0n8fj3s0Io5x1UgKQY/wDB0u8YPOYmIUSR8SHy+rRcXUC3&#10;JH1PPvwIGBUj7OqsSNVR2n5dGN2ziKjI5DFY6OPySV9bj6GNFu0soq54YlWNfy/r4H5/w91uGCQy&#10;yADC+fS/l62F9v8As9pWuqZTw8lNT/g62uusdgU+OpsJiBAiLi8Nh8UgVAqqlBSU8MipGOQmsN/r&#10;N/r+yu1UC3WrA1Hl/q49TlK+u/uHjBJMhIxQUB6sE2XiPtZEaJlWCGJEChChYRgHSU/1ZPJ9qSqk&#10;pTFOnFcr4viKM9GKw0dwZJIlQaQiqradXFy7W4Yc/T2vAFAQST9nRKJCokCSmleFP8HTfurPUVBj&#10;qkTVAhVUkYsNIJ0ryVLHgG31/wBt72QhXubPRfK0yuWUVboq2wt/Rbz3HnVoqzzUWMr58XUpfUsd&#10;RTqsjggk8iN1v9Pr7KPHVb4wgnWOPQsZZbbZra4uIszKWU+vl0VT+ZXiMHvL4nd5bfraeKpRuv8A&#10;K5KKQqdVLX4fTk8fUU7sAUqIaimDow5DexvtMjLMdHBloR5cPTh1A3uVtv1O2x3BNHSRWGaHGfy6&#10;0edw4zF5zGR0mVoVr6WamhqPDVpr8cjRBjItyCsiluWFm/p7LhJJFM3hEDuI/IdBS4hVxHI3AgGo&#10;J4kD/i+iS964Xau1Uw+G21jEx+YrWqMjXypLLJImNiHjp47SyMimqqCSCB9F9m0DSTIWkI09UFDT&#10;SxqPnXoEcWKyADXdxyTrRmIJGm+q4JIJ59q1ii04A68z6BipPy6fXlrXChXCALwfUQpHHp5Gon/e&#10;PexGhFKdbEpYmoPHpu+3rJHOqVhra7D0Wbj6KSLEk8/j3ZkUKRp6aaT9RQFx1JShl+jTyBSvIDaB&#10;YixPptpuRe3vUcZYEBK9aL48h1magmmSNW12AF1ZmIb8D6nhRf3cBQzE4/n1taUbUwOPTrjJt+Jl&#10;QMqs1ruADcliCSL/AE0k/X+nt9h5qpP5dIywB0ioHUI4CMH9IAXlrC40two4JYW/r9fbbKCNLL3f&#10;4enA0oU6DU19OvNt5RYMgA55sXPNgOf1e9FGBAK5+zq3ihjpcd54+nXEbZivchyDdx6gDqUf4cWv&#10;9fanw1oO0Egde0OpBDjHXIbdg41IwYDUSCQvNyARc6gf8Pp7ZaMINTAVr1dqstQ3TvDgo419UXpd&#10;AzG/Cj+v0uFv/t7e7iOqVCivzGOqRyDSQxPTxTYijjAeYxR/08sqqSOCD63W4ufxx72rIo7mHWgl&#10;anNPsz06pDR+J1henI0MCFkidwt7jgMbC9xx+Pdw8T4qCetFJF7lGOghr8aXylSFiIVpWIJDKDyD&#10;wfpcn6e00kaiTWePVUkJ0qXAPTtT4GNtJs1gPppvYn9QJPGq5t/re96GYABQPz6VaGFX1kjp3g2x&#10;FNGxGlblUPNywTnWP96F/bqwAZJ/l0y8tVK6W/Z1kXakSu36iGHAB5S5/H1AJt9PfhCTxP8ALrUe&#10;VYgdTqfaMR+gYB7HRcfQtYg2+huPyfbhjBFK9ayQz/DT7f8AL07Q7SokcmSAE/UhiTq08FRa5C/1&#10;H+PvQVR51HTPiJgBunql2vRGxFPF6RZRZnAQAEIpI0g3/P492VQxoqivTfiFSVQmnT+m3YYwuiji&#10;W1iP2734ABBtcn/E/wBfftDqD01KxelSWYeXTvT0AiGlUubMFKxoAPxIDpAvYjj/AG/Pt1VFNRY9&#10;XeWM0WtHpkV/ydT4KBVs1QipGAHLysqCw+hLMyqFv/tx7uZI1FSwp8+nFiLqCnr69OVEMVlK/CYa&#10;hyeLTJZfPYnC48ST6aX73KV9PRQtNWIpjpooJJ1Z2v6VBP49odxvIbfb7y5lDGGOJmYKCSQBWgHn&#10;0ZbXt97e7xYWtoimdpBpz5gjHHz62Pu4PkZ1V8ddnYDqzuft7aFRvvDbMxG3ty0GHlGSiqZKLGLT&#10;tOtAkcw8dRT6BGHhJdbMeT7xdtP3nuW4y3Gz2Vy8Gqq4IAqa0LHH7Opnv7K2uWujuCQWlfiDsFDE&#10;fwjieHVBnYvb3Q+SytY22qvKZfG1NQTFTnb1QgDTSEhUer+0hSHWwI9NrfT3I1vtfMpAkmiEcgHm&#10;3+YmvQZkk2GFfDfcY5BwACf5adYaHYmzc/G8v8FoxEJ/t2WOhpVlLNEsunUVkPIexvzYe0bbnukE&#10;lGumB+00x/q4dbbadrYK30oGrNTUA/sI6RvZnWu2dr7dpMphNm0WQyVXkoKJI6iKoqNEbxytJJ9r&#10;TMi3so5PAv7P9mv7zcLh4XvGwK4A+zieg7u0FjYpG0cC5rUgkjHQCNs3cuUD/b7PMBHDLS44U6Dj&#10;kMZZP6f48+xWkZWqmQsf6RH+QdB17iPHp8q9Gv6X6d3JTbU+6rNn+aPI5OeZXnmp42EUKrTKCzS6&#10;bXU3H0FuT7u8Lso8O5VH6ut3YRy6b2N2jp5V/wAnRhMf1/QQKorsHi0lUNamCrNJG44jDTLZXvc/&#10;TV/tvZJdxbqrHTclo/lw6ObBeXrnEUIAPmWII9cE9WifCTHbTq8fl+v49ubUxmb+1lykFQu3cRUZ&#10;DNUUTpU12OqaysoqmqdKfSJQA4GkG4tYe4t5h3nfrK8jSTcJhZuNOG00PQun5S5eu7IXo2uGWZB3&#10;B6t2k4YZpx6PzuLrHEb+2/mdn72+5zG28/Ry4rJ45kEcJpZgRHLDHAkcUc2PmCy07AXSRAR9PZLF&#10;v+4WlzDfQ3s0kiMCdTGhHmDXiOiq65X2m9tJbaKxhiZl7WjQKQQMZFDg9Eq+CPUFR0P298letsnP&#10;PU1+Io9sxRyzQrTffYyPKVdThMtGqu7SpW4ypQljx5A359jnmu/Tc49k3OJNMboTQZFTSo6NPbqW&#10;WHl/dbCQgzQ3OlqD0FBX0rx6sjFNTtkKCr06Hop0lQr/AKixUq/+qJv9PofYXeQyRtGeB6F1skkM&#10;4kQ0UihFcZ6FrHV0dUmmIDi+oE2a/wCQP9pHtPDQFljHcP5dKnA4hs19OnSM+o2UAWNzqtwfx/rm&#10;/tWCaZ49U7tNdWPs6z6mDBUNmNr2P0H4/wACRb3oVBBJx+XVVOTnqSs5BIY6gF5IA9X4uObEE/T+&#10;vtoeKtaClfPp3gKHpzikWVEuoVtJHJYseCVU/hbA/wBfe9U2CeqMpViVYlSeubK4jt6tL3sPSSLW&#10;vb+p/wBb24Cx0kmnrjj1Vmo3AV6xeMKA1rrqIP5sf8P6k/T/AF/dxTUGpnrRZmqK564aipJC+kem&#10;7AEcfXn8Wv8Aj3ZiDnh15FNAC2evPdkBjQMzcsSbjg+m39Bbn8c+9GTUdJP8uvEaSxZsjprmpmB1&#10;gNrZrG/0IsbH6/W3tvTpHGnWwFOdYp1GaNyVWx4UnSBa/wCf9cHn3qlDQAaf59eqATTp4oZpg6F1&#10;0jSRquLWsQAbcn8W93yQeqsAwYV6VEAkAV1+hH1sQLsOB/gQf8ffgFJ7uk3YAVJNfmf8/SjpVaxZ&#10;yQRa9yL/AE+o/H/Gvbi934yR+zqqsjjIz04RzJGRrdNJu4UgXI/Fr8WH59ulFVBRzUj59aaEn4Qf&#10;29TFyWMRQJKjQ45KJGXY34KqqDlrcce20kdCB4daeZz+zqvgykjAp8z1O+4o5omWJJ9RPBZGUMo/&#10;DXsQSBxxf24kgYUKdw8z1QLoYl5hSn29d09WSpC00i/pssjKC5H9CeVJH090KZOAD8um2oxJV8fI&#10;dOMFaSBG0AQnj66iG59JsL/T+nu49R06I/EAOrA6kq7EgAAG5Ooj8tb8/U/T/H37qpoCQa8epY84&#10;03JCCwUAf6r82/oPqfeifTj1Sta6f59c0Z2cf2hyQ/Chv9cWuPp+PdtTUy+fTrVCvdQV64TRtqLB&#10;mFgC4Baxvclvx+P9f3ttPbRSDTPVY3ep7us0ESSqAQeSTqJ1FQf1WJ5A5/Pt2AkNpAyerOfMt1LF&#10;LGlrCxC/QLe/+P0/PtTVlx4eB00RUEEkr8+oFTCoPo0hdP8ArLwP6fT/AF/aOWtRWp63pPErXp12&#10;lZMuFYr+/S1MRNgOTEzAD/E6bD25a4dhTy6bcM8TDA/PoynV0AEW4asi7Xx9OCL2K6ZZWDX/AB/T&#10;+hPPtdSmfXpmM/psNVCfn0oslj4KhniuqOy6Y5GAuA/NnI59P+3HurPoZajtPW1RgSxFWB6Q9RE1&#10;I8kLA3R2X0i4NjYFf9UGH093x5dK4jqQGmep9HHMpimQECNkcXF14N+eCbG3I96IxXz6blZK0YAj&#10;0/1cPt6qF73g/uv29v8AxaUcQ07inrEMr+JPDlY4MnGKchTaK05W5ufcvbVcNLtNi+qoC06+ar77&#10;vJMfL33hOdQqskN4UuBQcdYoSK8cg56RzZySKnFVT0tOmlQLrJpUMNPOtv8AU/UXH+t7WmQhS2rr&#10;DldvVJtLGRh9g6EjY3ZElRX0dJUnCu3Hpil/eYatLqVLAux/p9f8Le3YLxwQhl6av7JbdoriOzcE&#10;HLH5/Lo5O3srDUQDRJHqcWdHX1AKLtp/Frng/n2ayBjpLdLtovBSQgivAk/L0A/w9c87QrXUEp0s&#10;WiVpEKjksFsLi3K/n3ZS1aacdJt6g8aEzg5HkBnoq25oaymndmmKMr/tqJDrRr3vrH1H+HurpQkr&#10;Uk9AG5eRS1T2+XDpU7YwVRmglTImoaEZUOoOjrwX8hBBKn6A+7xIB3sadbtY0uZdKks4/Z0ua6hp&#10;TAaQz1EVQqlElRj+268AmxUEAixH+P8Aj7dx5jB6MHhjdDC7MrjhTy6QdTHNj3KVizOj/pqSVZHX&#10;8Gw4F/z+V9ttGVoyDPSPELkSAuh8ya9ZqaWkeP1VJDjUvj5CrY2LBrG9wR9PdQ9KFlNa9Oo8TKVG&#10;KeXy65rVqP2449YQ8kSHlB9SNfqPH491MlKtVR1RJAxCICSOpK5GMKdGpCbkXa5BH0K/4397JY0G&#10;KHzHSxJNKkgkY88dPeL3B4pIoqqTyq7L+lZAVB+n1Gklf8OPdgrAsQCT0pt70RhNTYrUnOP8/S3O&#10;RhmgdEVmGltQJABEn6X+n9kjn37R56qHo1W6ilDKil6VP5dB/qnjrWVPWpcsLC5sf7Q+tuPd6VX1&#10;+3oiDlJiqNxr+XS8weTho5EWpQ+orYqbsxU3AAFiPdGDadKcOhFt90iSqLgAEtUcc/5uhaocilQg&#10;ZSoBtYahrsR+U/V7TMFDUb4upBs9zWaupdJAxQ+XUyVUkp6qaQBmER0q/wCmygMNZI/skXB+ot78&#10;O0qFNCT0/LELiO5lniyBTOccR0gcnQPXrOyRRaEdnZ5dJUtbhbNywB5t/sfahS1O5zVv5dAa/s2u&#10;xN4cS6Q2anyHp9vWsT/NDzdVuv5m7yx9BNHNRdY9bdX9cQywOWhGRXGVm6s9GFIaLSKncCKy2F7c&#10;m/sDb2yteTMGBFQPOuBn8geu3H93Ny22zey+4bs8RV72/Ok0ADKgFCPWhJFeiCJh6lgxEMKgX1uZ&#10;GGoka9V1XQVseF+g+nskFDWrHrofE01QzkkflTqLVUddSjyCnmYqfVNGjEIoAAlBA5B/qbf4e/U/&#10;Z0YRsmoCTh/g6YMnj8VmYY6WuhWrgYSEoSY5onbkyQScCKVbfX8j6+961CkMAB15ljD6gp/L/L0X&#10;rd+ws3iHmnoKefKYlmDJPFCRU0yNZo/NCpIcFR+teDb2ysKvUK4B68k5qA4K5xToOoKlVkC8+Yvc&#10;rIpjIYjkIbD/AFz7SvCwqjggDpaqtk0PShhmnBUMNBNhyyGE6TcspBNyRxwTz7YVCGUxsNPr59X8&#10;QaWVoyT+fRjpZ5E6fykATxtN/AILBwQ71FdJNOhvdimmMEe5CuW8Ll2DS/EftPHoJWaLLvtyzClB&#10;joJqXN7ihxFfteDJ5CLb+UrKLJ5TDpOVx1fW45nOPqaqEallmomkbxngoT7BaNIxCsSa+XQoFaFg&#10;i6qUrTNPkePQk7K2ifNHkcjEftW0vCv0BOsks6sQWB/pxwL+1yokarqoG6KbqV30xxVp50r0L+Sq&#10;Ep6A6GCwKyxKE9Sx8A2B/sKR/S9vd1OlkYNivW446wtGSeFeoVNonOinbVwrMofUpJTm4PLHj6fn&#10;2coUnQVI4dEM8TxO2gY6e8dCYw2qMLpJ1aDa4JAUsARf/H2sjswkbMGFaf6uPSNrgEhGJHTs+Olk&#10;JaLSGZAwLqWXSP6qOVsf9jb2VEPrzJmvl0aJo0KVr8+mqtFbFG9OU1LIgLOiXGr8fqLOsYI4tz/X&#10;374yy+fz6ejKhtRHQT53A4+qnLOlVSTadDak8sZN+ZCwAcEk2I9QA9oJY6Zp+zpWjz1JSRSONOkz&#10;h9uth8zDWU8s/o1sTGAwN+NcbAc8/wCqHt/bPDhu42B7/toOq3ZkuLaSKQYp1//U07B4Gj0xk+iX&#10;6FSqqCTqRr/m5+v+Psxcxg10f5OveFJ4iVWuaV446i1a+OnQsFANyNV5OGNuBewbT/sRb22FJCsH&#10;Az0om8NXRDH3U48Oo00kKyFFkSKQRAWa5KOQGZD+FBvwD9Lf093ZCo41HTbggD9M0+R6j05bykB9&#10;WuRVW3DTA3uwJAAQre/+8e2/MDy60qmjFGIp0P8A0djGm3fJknDJFi8TXVCTrq8QqJmhpkUzFSgd&#10;YnZVAOrn2xNJSMpnJ6U2QaVXLN/Lo3STGQqfGEBGpY5H1IjNcpqYn8ODb6e0yxnzHT+lgvx/l1Jh&#10;ZpBoDEqpQH6kBvwQNVyC3+9D3Zo9OQCCOtIhYipAB6UdEqLGrSIwBY+Q2BAQcnSTbUeL24sfbPEg&#10;Uz0+UVBRJAcdTZnVaKoMBUsKSsEbO1wg+3lAkchStyp9X093VGDISp0k9JJ2Ijk7STp8uPRuf5a8&#10;Al6O7KHptD3I0SIoACq20aBiWsLDkWH1uPcp2IIsrb4qFeiPd1nO3bW7LQAMcnPEjh0f6OjUEEIb&#10;3PPOkf4Ef717XLHirNQdBYUOqh8+nGCmZXU8qLqBa35+psOPxx9Pe1oCVWh+ZHTyQNIpoRq9K9B1&#10;8iYh/suXyBVgGv0z2ASrEaSq7erHsfp9Sv8ArX9p7h2FvKOGD/g9OiPfEAtEGqhDrwz+Lqkv+TfM&#10;o7D7oiUSc9L4EyAgWB/vTRNw5FwxtcgWBHHsPcvMwllEgx6/Z9nUuX0YPLc3dgMla/YPL162FZSC&#10;saclVVNLW5I0fW/1vyP9b2MWCgBhkmvUcyU1uV4fL5dNUgKVtQHY2NNSlCCRyXlLcfW9rc2HHujM&#10;7FVHl8vLrUNwVACGlTThXpD9m+vrDs9Usb9b74Gm1+W2zk/UWNwmn63N7Ee9T66DUCag5P8Am6Lt&#10;1A+lkZq0BGa/PrWb6SqJqfaW4Y4DqMc2EcgGzySHH1ECnS1yX/cPIvb6/W3uKt0bTpckcT1J9jmz&#10;tmp26Fp9lB0Bm/dgrK7VMuTjqBSL44loKSRls51vqnqNJLREgMLG/PsJCWaLUQoK06OYYFNNbFa+&#10;YI6ydebGxRbMyitq7xYOomicxxaPIGAELqoMi+U8EjgWHthp5HbKrTow8LRE7qdXy4dcMZten+7E&#10;U0M1lN5W1m1h62YADT6/pb+vtieZidQXPpjp+NI2UMQPnTHSwpsNSeZvDK0cQ1aFVgXRgP8AVngH&#10;/H3VJTQFl7vTpyiUJUClOlpjoojGAiaEW1yzmQ+n0sXL2a7Af63u+omnZg9JBUsx4dLXFKSROVUC&#10;wt9A2nixHHFxyPryffqqrEUp1qYGRdCOa9WN/EraVPvXv7p7CTRK1PPuzE11XGGBP2+NQ17n8jSR&#10;T2b/AFI/rf2mv3AtgoPxtT5fn0PPbOzMnMNxdFQTa2sklTnNNI+3j1ta9fYd63MSVKgBIAqxBQCo&#10;jd3l16Ryq6R9D7p4ZWmBT5dSEkvhrI5ByejUbWpwsiWaxeXTpNhqdmGlR9LXK+7qtTUHrzTKyZU5&#10;HQzUt0xdVVEoZBr9IYcMgOpF/GkWt/vPswjUuxqcgdFM8bQwoUJofl5fPon/AHZlq9ttZ3KFJEpM&#10;dSSTPMHKxtMqkJTxG4swI/PA92ZSdXbUjotecxGOMTU8RqfPqu34Yb63snafam1NxYOtxmDrtz0O&#10;S2dm56Stp6DcNPXUUb5RoaysiiFfXY6qYJOYNUIXTZjz7BDwX1jvhnnhItJ1Gknhq8wfMU+Yz1Nl&#10;s2xcwch2aWW4Rybxt7uk0YYF0XirUHkeB6Pj8ger6bfPXu+9v1hVqfO7Oz2Ek8mgRxvkMbU00Uzf&#10;2R+5IApP09yPtc3hTwMaAkjrHDne1a52TcYmiJmAxTj+3y60G9z4V8Llcrt9zJ99tvI123K9aiMx&#10;SRZLDVUtBVQtGP8Adcc0F0P1dSD+fdt0txbX0qgERk1H+Hz6jDa7959tgmuAusYoDWgUUz8/l1Wn&#10;25WvuDsXPVMZLwUckGHp9V7rFjk8TFBwFR5NRt9b/X2YW8YWFVYNnqwdX1SBaVPTFRY/9oLo1cf4&#10;88ct9SDc29rFjFK6wMeZ6ZqdWeHT3HjtIXUAAF4ALH83H1HFh7dRFJAah+yv8+nKhj8PWOTH/ThT&#10;cfhbjj8n8Aj2paJGArTHSZpCsmK46jzY5GXVcqdVmAIvz9OAeCPx70saj4RTqqMz6g649fTrA9DW&#10;qLxTvwLetV1KLen/AINf8/09ttDU4J6cWSJV4AkdQ5WziBv3FZQQgvECRaxsWBBP9CB7qI5BQB8d&#10;VEiSyLVBXqA1Xm4mZitOxsbt9v8Am/6bH6EW/wCJ96ZZaDUWqD0+oUHhQdcP4nmR/uikkAB4ZXXj&#10;6EEhrEg+6F5SCoc/6vl00fAUatNWr/q49ZRk8s51PS04UABdAkGo2sbi5uGt7shmVQoJp9nXu1wD&#10;JUCnyr1hnr87MjCKmhp25PlC6yAQoACNdQ5PPH09+0yEVOW4dVUwcC5r88dYk/vMiEfxOYhwR60R&#10;r6QRpQsh0gf7x79pmBoHNCOrqYmUkKMdNcu3qypImqJp5pXXU7yMWOrkgKWNtJH44t+PdWgNDWp6&#10;oZwGXJI6jLgqtXX7YyIw51epGDDn6Dkcj6e6mFgtFFD8unGmZBXT2/y6VEVHkylp445WXReRzaR7&#10;C9jYG7H+v49ueDNpFSD9vWj4ZAfTQ0+3ri9fkaEBP4ejR31AGR7AfUk6RcG/HHvXhTKeyn+Dryyw&#10;1Kszavs6xf3vykKjx46mH6QdXlJU/wCpIsAfr+fey11+ED8x1vsqV1MfXrr+/WbUaTjqDSX1G6zX&#10;4FiNSsNJb8n8+2xLc4LFf2db0og1BMH59cl3/uC/kjoqAXsGURSENxpvy31FuL392Z7kUIIp02Wi&#10;Y0ZKfn1mTfudIP8AuMoS4FmJWfkX5GnVYXP5vb3XxLpq0GPsHVaW5/Dj5dS4uwd2JcQUmOW/PNLJ&#10;KpYfUEM5HJ91Q3ZrV6HpwJAqj9Oo/b1Mj3n2LVECKrpog99eijgX8/2iysx0n6f09u0uWWhlNem6&#10;26NVYl49OFOu964hqrPVkSEmy0/jhRbEE6dCXU3PuyRtI2hmIH59XMsAOpYl1D5dPFPtLW/lydfW&#10;ZH+0VmnmlQj68rqFl/2H59qfpoVppUV456aa5nkqEQAj0HQgUlPTQ0scUCRwtTtHJTmNEDw1FO4l&#10;p5obXKNGyg3vcce3WQGFo2oVII/b5H1+zpJEsqTJcQzMl0pBUgmoYenWHIPS1eWq8tmKOLLZfJSr&#10;VV+UyxkyOSramRVEr1VdWyT1FQ4K/UsbAADj2HpoPpR4MIVYhwCig6MvHnvSzX8jSynizElj+f8A&#10;m6e6WWiQqsGPx0Q0gXio6ZeLglidB4At/re0zeIY2XWa/s6eiRY2QoM1Hz6MV1VSSVlPkXZQWTJo&#10;jaeW9VOmjngW0jk/W3uL92P+NLU0+X59SZbuJ4IdVT20+XSv7ex8uN2lR1EAZSMvT6ygNlWSCRHD&#10;hPop+ov/AEHtfywa7noFNNK9B3mNUSGBlXtrT/N0W2PIzoVtI2m97MSVuG5J5Yah/U8/7x7kPFFq&#10;Oggjlm0+X29G22Tn6ih2fgaQxkGOl/SCNeiaaWQE3A9Da7k/m/vwVQS1DU9eLKdSE56VCZ6Usj8s&#10;tiyPruyNbkIGuWNha3192rTHn0wLaFQa01HozfxY7Sh2t21tHK1Wlaegz+InrJHN/Nh6nIU+Oy9J&#10;Lq0gu1HVM1vppW5+nuM/ciwWfapLpRR4qNU8MH09ONepR9vJ2up7napPheMgZ41rQfketsmu6r2D&#10;SVcgVoaqLy/tShUCTwOBLTTWUHloXBvxf2G7KLa5LaCTtaqg1r6joO3Me4QzzwmVlZWIIFfI9V/f&#10;IPZGB2T8qdrbr29AlPR9m/Huuw+baJF/e3F1nvmJaWomZQFBn2/nkGn9VkuePZzuUsUmz2kcageD&#10;IeHz8z0a8iB7fcOZIpJqtMkbgE+akhj+Y6b6epL1ERQhrG92/Sbn+2f0i3sLtQg4NepCjjEjaW4f&#10;bToSsbGg01EJQAr6gl+R+fpYWLf7f3pSQOHXtPhErWuelIpBRTrGrT+n6g88cWtf25okPaT2+vVv&#10;FfI8usqlObPbjkBS7XP0vY+3MEKrKTTpsUr1nLoALkuR+FXTyAOGDfj/AHr25oJNet0PCuOpcNWs&#10;diY5f9qUAX+lrBb2N/oPdSWZiCKpTrYAHE9OqVBaFSkDlregSEKV59Q4vd/e65UFadNSKur+0FPP&#10;HWGWrqIx6aVWJ5ID6ufrc/W39f8AX9+NThePVQIiQNZ6iy1tU1meCOD6AhQzBvqbn6C/+t/sfbbg&#10;miun86dW/TBoCT9vWE1dQAXiVFI9JZh9Wve/14+nusYDtQtQD59OHQQOJH29RZayvlKBpo1HqYek&#10;Cx+nH0LXv9D734RoaSE560pRQdMVeooqKmMgSSrITcagB6VJvp/pYH6+9GsTBmJNR1cH1jA6caVp&#10;CP8APseVJsQx/Ve3PFj7sJUYUNevVCimla9KTHS6iI5JGJDMfU7aVubE2Btz7t8K6hGQPt6TXKEi&#10;qgD7OlfT08TRghnI5Nr8FgLcEmx/w9uxUbNOkwWUZ8SuOA49chSStfVYqbWN/wBP05C8WHH0+h9v&#10;aSM162GYo6H4qefUukodL6rAjX6iF55NgOTxf+vu1TTvoAOm2ftRTXA49KSnjQoI2QLIB+sHlrXA&#10;ub/2h9D+fe0k0hq0KnhXj1QKz1IPaOs2gAjki5+psCtzYE/nj22eKUHWiKGnTgsUQTXwG+n04LH8&#10;g8/X/ifd+HDq6uwarN2+nUpDEpU2t6SeTwT9CfzZr/j3utR/sdeLA1Pl9nWRnHBQ8EWIJPJb8ji1&#10;v+I9649aQAsdXw9ZItN2ZityBwD9BYrx+Bf/AHj3ddOo14dVYA10ggdZ9SnjhiSLm4JsPrf/AGHu&#10;y6CNIz1oL5MepRjsVZLKT9R/Z4/3v28ioMmtfl1XSBxHUpWMuhB+BYiwB5H9SP6e3gMgggN+2vXi&#10;AK9vWCWFPUDa9iQbjkWFz/iCPdJESgY0qP59ef4QR1hwxaHcGMZeU+6hVgPyJSY2QD8ghvp7bi+L&#10;VGKGuRXy6bIqkgaMnGM9Gz62hWPAZCX6GozEthbkrDF47XuRYH8f19rgONR0i1FUUD59PtfCqeVm&#10;vcepLcBlI5W/4ZT70yAgnq6EmRO7pO1FNBWoykaZVsUl+jgj/db/ANVb8n6j22CVoF4dKSoDF0yf&#10;MDz6TB3bS46u/g+ToXxlUtgv3DBkqQqkCaCRboySD6WJ90la4ho7R1iPAj/L05BawXQLQzaphxQ4&#10;I+yvHqoz+YXkqnbvduEylO0ENHvnrTB5iFguoS1u362qwORCE/UhfDrtyGIP59yDy3crLtEyrKdS&#10;SevkR1xv/vHOQbcc88ocyfQa3ubV4mb1KNVa58gTTogT76rZ4zTvVTv5C40rcJyVBDWP1AHszcyu&#10;4BfUPLPXN07FChUCJVfyx5dLzrarmOYpp1u16tGMxY61NgQ2u1w3PtdbYYMygkefQT5ngSKzliJ4&#10;4/L16tP6/wAvHJT0yszOWjADag13AF1ZR9Dx9T7EcbPRC3AfP16iux/SlKghs0HA8OjDUKU9TCGJ&#10;XWyBWWw+lv6f4D+v193eRhQBTg9Du0htriKRneklKcM9ArvvaUTPLXLT+SGFmldFj/sh9RTm5ZGA&#10;/wAbe1aOZFC6Kn1r1G3MO3/TyyMgKwrnA6L7mfk7j9uZA4Wl2xPTQU4VA8UXjZlFlMr+ZlDrqFwB&#10;yPZFeXl3BIVeDA4fIdX2oC4t1mtWREGKg5PqCBWn8ullj+zsZuKiWqp4XeaT1tLE66Ywwuyshsxf&#10;2/b3kspBJXTTzx0muWMXiRy2z+JqwwyCP8PXTZumqIzDLIJkmuAJZFQxHULvpci9v949qjMoBOF/&#10;b0WFx4ZSRWKk/s9Omiv/AIhQRs2OiOTjjQyGOkImZBbk2B50Lz/j7rqDqWioX9Pn1bwkieMMO3zP&#10;EfnSvQG5HtRMfl2pchT1FJKJQixs4X7kFrAiNmBS44P59lU1zPC5SSJgDnoU2mwRXUDTWt0rmnBR&#10;w+3z6EWm3WtVRx1FNqZWACgtwDpv4voSBzyPaqOcyDUnw9E15aPbkxz5H+TpbbeyTVscZddVz6Vv&#10;yuk3PJt/sPz7XRSMNNSSPn0gjZATEMr5en8+hBOTmVbqv9kKSDpNrWItYg8e3SQTQMejJbk0wmQK&#10;GmD1BFYzsxDeIiwLAaRYnhQeSSPduApx/PpKHLOxDFT65/1V6kDMrTtGsrRlQtwxJ1A/W9+QB7aL&#10;ohOp89LEmfXGXXtHqOlHj94UkM0B+4SNtVm1Sqqq3+wa5jNv9v7aMqmpZv5dHcW4urxGFiQBmlP2&#10;/Z0MdHl4KvFRVcMyyrMrM2lgS4uVYEfTSB/tx71qTV/l6HUO5ibbfEWQGYmhHCuKfPptirqM6Vkn&#10;RIxWQiVJDp0xghpZH+oCxx31/wC0+7GRY9RckKASf9X+XoqRfH1Qrhy4AAyc4/P060we7u0cn2T3&#10;n3h2TT6jS727b3xl8MIVEkH8Cosk2BwckTKxVop8ZiEk4OnS/Fvcc3LeLNJIahmNafnj9o6+jn7s&#10;PKUXJXsdyHsrqVka18dww7g0x1Up5UrSnnx6QUO7VdVFTRPGj+gzRsH02FwQnDEalNh/j7SskycG&#10;r1kBFLb1ISM6vsp/g6f6XM08ix+KdZI9Wlw9ldNXq9UYOtQ17c8X9srIFYpRtXT6nX8UTafsx1xr&#10;cdjqwSO8ELa2YMVtFIkjchrxryf6cW459uRk1YSN+2nTDCVD2Ci+mek9Lt6eFBJTzN6bL4nFmaxJ&#10;UxNfQUA/BH5v7vVV6cFxIxyABT8+kZntj7fzXrzGMWnr3UBK+njWCRpNNryeFRDJpAtcj3qrNUMA&#10;VPTyGQdyzEU6CTLdYNiqrHfZV8gp6+qekhkfTJTw1OhnVJwvqjSdAQDbgj2y8agkBRn9vT7T3LDL&#10;AsvqP8vQqS7Wq5tt0OJlqI4dLo2UaAmSKoqKGNhQOgazr4kka+mwJ9iK+lrtdlGDUcfmeiOxaVr2&#10;6olXrmpwK+lOpOwsBhWoJKmYLNVRVU0E0VUikHxEx64ifUFa1yGsPZBHJGB2VBr0tuFuHLIJBT7C&#10;P59CylJCaddGnSFskaRhNIAsVAJIfSoBuLe3a1+3puC205ZaH8z0lc/Tyy01RDHGvqIkVUJ9ShlL&#10;KoAK3tyBxb3tVJOa06VdgVsf5OpdNhgaaKdImjlEcRYmQg3AFruouf8AbfX2aQO6Up8PSB9DNniO&#10;p8CViAwNrKKxCBQSTqF9OsjUPr/xPs5gd5U0k9vRVewwlSyHvHWJslX46TUkjMQ3Al5S/wBdLXFm&#10;HP5Fvz7K7mMIxJBpXy6pBKzJoLEnqfTbggmLCoSOIBruwH7KkmxUEamaw+ntnW2OFD+3pYwChKA6&#10;uuGSjx+RjCmSIN+GBB06z6iP6FrAX/p7ZlYioyR0ogLKcDpM1OHKAGm0TsolQBVv6ALgqwAsW/N7&#10;+0qu1Q6mhB6WatdVP+Dr/9XTjqKZHcstWEdFOoDi4AHCC4EtzwSebfT2tkYM9R14+NGVpE4I+fHr&#10;nCwlh0PYaQ5KNyQ/4uL/AKWt/r3/AK+7xqAKuOyvTznxiC8TdvUbN5erq4KSivC8NJAscYMMEVy1&#10;yxaeKNZZmW1ruSbC3toadRJJ09UaWKQAhG6e+vNtzboz9Bjpp0pVvJUy1DRvUp4KRBLLGkIZdZmQ&#10;eMC9wT78XWMO9K4x6j59KYI1SkoYnHDo9lPSxRQLT0kdLR00TalpKSBII1DEXARFVdfIDauR/j7L&#10;iWY1qT0oBAqEGD07QqVEbSTPI8pvYgFQEuG44Hq4Av8Aj3YBjQCvH59WVU1UJpT5V6fMatPMwLKF&#10;MQUMQG1M1mMhN7qpYj/Ye/SFhgtx6cGhqLVqen/FdKgaHIdblSbfqESBFGrSQAb3A/2490AINQvS&#10;ckDUBw651FOPtK2SF/V9nUEW9XLU0vpjViA+n8fi319uoHZ4gAQC3r03IQschLfhP+x0dT+WJGsv&#10;R/aelW0xd0IGQEWXybMom1tweXK8W9ypYK5sLVWkBoP5dE++Pr2zamnwdBo3mc8KdWJeBRe4Om3O&#10;lSSP8G/F/a3SAgDDoHkuBhBXyqeuQjIsbDSRe36Rq/pc/nT/ALD35FiDDSc9XhYl9NO6nz/ydBN8&#10;iIwfjn38psWbpvsLT9fSTtyt0i4N2sRa35v7T3qDwZSDUFTWg6Kd+K/SAtEQNajzGdQ6o/8A5OTR&#10;r2R3KI7MP9CGHOpbhjKu6caH4JCkFz/tzb2H+W01m4V24H+VepWv5GXlhwTlnTPHyHWwyNX61Gqy&#10;p9T6T6eeDyBzf/D2LAlKqowOo9dkjWjE8ONKfs6YpX8mRqS4Gr7aEAkG3paS/wDQBR/X8+7lZAQF&#10;K1PVraVBGR4epeFDj/B59Ivsdi/WnZq2sf8ARzvpgwB5K7YyZ0C9gCb2ufx7buSwU6q8CM9FW5lZ&#10;bSaLhWg4cBUft61jOnKuem21npIY11x/wGo0LewAiaMW03ZVid7n8lfcS7iFXxDXIY/Z/PqVLKJY&#10;baBckFBx+wdMO6qSWmmrYI6gtBOz6YyQ4BR2eSRD/wAcmJJBHJ49hOQqZGArT7ejuDVpH6S1Hnmo&#10;6h7FHgos/KCdMVHHFcqOVlmX6FbWv9b2+vtLNpVl0HI6NF8QxAOpEbGgNeJ9OnZVjKylRpdr65L6&#10;iwKnn6jU+o/4e05qT8+rhQiU01+Q6h0uvzzNIytF5AqlNI1sAtyBwTx+P6+91ApRc9NKz6mrEVHz&#10;/wBjpVU0kbgJGhSBOQCOASp5YjgtIfp9f8fbqu1RgBT15gjAY7ulbjZPG0Za4V/W/wBODbStgbgD&#10;nm3HvRZjxPTeDVVHDz6Nz0r3NT9V712rvXH1DPldt1NLIESmkJEZAjqdD+lbTQkr9bn/AFvaa+tH&#10;uLUpB/aA1Br5j1+3oZ8i75bbDzDHdXyk7fMhikochXxq/I5+zrbZ+Jfcm2e0dr0O68VkaeOkzWMo&#10;5YS5QNHMwMdVSTIDq8lNMCGJ9o7G/WWnjrokGCPn1O+58tywW7NaqJLR+5GBrVSKg/PHRnW3/RYT&#10;c5xzVMLIzXhdXUxH/m4CTwb+1txKkLI4cUPQd2az+skkicFHSoofPoVqrelDUY+mgx9TKz1IvUC6&#10;GP1WLWZCbm/0P9Pa6GZCgZGz8umdytJo5XhIHhD9vRGvndn95Yb4/bxrdnzZCefDYmrz8m28T40q&#10;N0U+NtU1WEfIiOeoxaZONDG1RGheNTce1tp4eolwSOo85i+pQILRI1fUFLsDVQcBh/SB9cdVi/Ab&#10;v2m7K7YSPPbO3bsremDkoabIUG4d45DeGH/huZokqcVDgp693mpkURt5SUhRbKADfgMc471aeLtM&#10;E1oI7mvbp4cfM+v29SJ7X7MuwDmTbRv0d09xCJCnhhJKgmpr50r/AD6vd3/uvBUe3qqqybJFBSJe&#10;rkdoo6OmVR6UiepdEqaon+0dYX8D2ZW17pChlAbTwr0m3HZPrBInGN68Kk18utLH+Y3X4bM/IOv3&#10;BtuOBcJmMbkp6HwU0ECyJT5qWlnkY00NO88jTKxEsgLm/wBbC3sWXs7Xdtt8sgqAKcc9Yqw7H+4d&#10;85jsUypl1UBJC1888K+dOtfDN0xG6M8P1KM1X2ckgsfuHIJsSTccH/W9rIsqgHHh0ZAkJUknHTzS&#10;01orABbAXudJJBsCL2+pt/sPZkqKKAINXVG1kY6cvA3K2HoVfrZhckC/1FrW978JU7qZPVNQWikZ&#10;65JCmp/KhIZCI1UlTf6Kw+twt+fqfbgK4rSnVSJSrEfFX/VnqIYAhtp1BgObfnn1Wtckj3sotdQP&#10;XlZwCGoD1iaP6engWtqvwtvx/QEc/wCHvxEZGTnpoqwNT8PXB4vTptqHqBsAbm/1JtbVyefeiFUg&#10;Hrx8MaXNf8HWBqNdSq8YueVAX/bXvYG3t1gCKkDHTBJJrXrr+HRlraASRdRpuf8AkLkgIf8AevaZ&#10;1ViCKdOo4CUKV6kLj41QgwDSeLgcf1sONWm/0Pu5oTRB1cGNq17T1IGNVrqYxwENitvT9TyOATb3&#10;ZVAyemShYlgKjrJLjVPPiGnnnTYiw9Vlubqo4920KcmlOvLIFXQVPXoqNHgjPiU2PqJF7C9hrAAu&#10;eLAD6e9hEfWOnBcDSVHH8usUtFChIVQGFrAj1Wt6Rq+guP6/j3VoyDg+XTeoMhxn/V5dQxES2sEh&#10;Wt/Y/wBTxe55BB490OO2gHW1wPl1hnpopA6silwCBZRqIvq9P0H+x/p78I9ZBLY60QddaED7em6T&#10;EQuSVRALm4+lwR/S/wBD/X3ooBSh6uWfIB8/z6itgom0gIL2Yi300+ni/Avb6X+vummlQMHrwlkY&#10;U1HHXKPBRl7mNLamIW9vUPp+LEgi9/z9PfiinBGOt6gpGCR04JhItWpgvHGokc6eLA8A8D6e9rHG&#10;q9vHq7F6hwlB1NTEQADRCR9NNgv0BuxP5De7DTWhHTayupYPn/D05xY+KMMAgI1cH1EMCRYNax/V&#10;7uWCUAXB6ZZhqBC0FenKGWG5jYqbemy2XVbgj8EWP1HuqOULMvHy6uVLCorXqfFMSpXVYg6lDabE&#10;E/pAHqa9hx70tGJOqj9aDhcaRXz67erMN24/zgsSt1N7Aen8Fj78xYVTq0GlXYqtT/q+fU+doK2O&#10;GZ08LCMwgc/2Sbc2s1yRf2U3zAtHTpUhTLDA6z0K+BgknKAro4/QQAfSf7SBvqP8fZe1OJrw6fVi&#10;fI9HD6JpPuKHPuyWtm6FdRvqYzUC6b2sBwCBb/W9xNvxEe4VZvs+zqTrBFksLasZ1Ux6dCT3dQIn&#10;XuQklA10dfh3Eekrpjet+3kew4vaT/XsePb/ACtOTu0cYrSh/Z5dEXMsKmziqaDxOFfL/i+iVxxJ&#10;HNeIRSL6iyW45upHq4DC9wf7QHuVB8+gUqKqhQKEdGhxipSY7HITcQ0FP6mGmzGFDoCk3Xk/8U91&#10;B1AEdaKKzVrnp18nkSNI1VeNRBOn6jm7Hi/0IJt7t006MxIFQPtrXpW7Hnej3PQsrBFqEmppCq3T&#10;92BlQ6bgEs1hf+v9PZBzPbfVbJfw6Qaxnj6U6EvJ8slrzDYylzlvKvlw62vNrduVuU2XsbIyS+us&#10;2btaSRtSsTPHh6SmbXY/50vD6vwD9D7xss7820KQEnsx68OpJ3bal/el2zR/EzH0Oc9Bl2vmk3Rl&#10;9gZGQ+SfFNvPGI+nlYMvi8bUzsGta8kuOQEXJI+g+vsUbVuInhuLdia6xn8vt6QWO2x225G4iI1N&#10;EV+dK9JKkbTKFUMLnQygDjj/AFiLD/eva58VFK9CKKPUaH/V+fQmYeoj0KmkhFAsl72Y8AX+rD3V&#10;Sa8OnGUEVDAHpTxyJcFLhb83AuL8WH9Ln/be3fEK0BFW8/l1UK1CKZ6mqqH1Jp/xsef8SRbkA+9s&#10;2SpFM9V65wyDUFIBe9yNJP0PA/1z72oKsVrUfb1YqAK+VOpAmsxbTpFijGwuL/nj8X96/UoagAdb&#10;IQUpx6cIpdahQCrAFxybEkD6/wBTxz7siEZbJHTZWuo+XXifUwN9RP1DHk/ViCosfbtaEZo3XgBS&#10;prXrFKGYaP7VwCRyijn8fUXHvTd/xZ68AOPl1iXSyMP84monVcDUV+l7kWH4490IVQW0ivVqUpXq&#10;PIlPoSxJe7A3uNIvybE2tbge2lnWuQQetAmp08Om+po2W0iTBy4/SD6oxYWJtq5IP9fddUbEhSRX&#10;res1px6wQTPC37gYqGN9NwLDkk25uf8AX90KhSGr3Dq2oYqOlTQ1IYpILEldQBb0m1hZh+Pr9fan&#10;WzrqqPsp1VxVStaoT6dLnHVRKKrJypUsvPAN/wDYe7KSpUnj6dIpEAeqk0p0oY6lEbTHZiWPB5A/&#10;I+h9JP8AxHt0ydy0+Dz6Z0hyELdOVMJCt7AhiSTf1C17A/S3+t7eqKY69LoUaRWo+XWZzNYtGLtw&#10;CRwv1/sn/D214VSSTQHr0ZCCjDHUlZHKBpNIGrST/aJFruxueR/xPtyhA7TmnVqKxJRCfz6zipjA&#10;ILDX+ATYaRwD/rWHtrxT3dn8+m6MDXRivUY5KNCTdT9bAf0PBP8AtvezKoFTx6ULbGT5DrDPmkjX&#10;SNNiAbu2mw/AHNr+9NMumoI1dXEXhgkqem+TctObhHT0rZrNY2+nFjz719QgA/i60q1YVRqfPh02&#10;y7tanXVTPquS0hNrA/lRqve/+Huut3JZJadPLCh/tACevUfYxDrDUI5ItpOni5BIIa/0I90W6mTH&#10;H7ertbxOOK9LqjzceUh80MrLIdIuSAAxUEoBfkW9qYrjWV1Ch9PXpHPEYgGQDT9nUxsjpbTJbUFI&#10;Avxx9dVxx7eLljXgOkp/UAJFD1ygycEdTTzK6q0FTTSFtXK2lR+Tzaw+tvbiTOpCgjR9nW9KjAJp&#10;8+jv7JVY9vrKNKpLXV0yLdQdE05cXHIvzxb2Yqa16QmNlACsePTrXqrIZCpsDY6jxxe5A+h+nHux&#10;BOAOqsoBHfT7ePTClExBYKf1X4tc3+n0t+D7Z0kceribSSAK46jZrYsG7aAY6rjZZwb0FZCB91QT&#10;sLIyv9TGD9U/Ivb26kyQowmNYiMgny86V6ZeR2dZ7Y6LhfPiPsP29UnfzSNrV+0qDo2fL7g2zktw&#10;4LN7328tBj8vTVm4P7u5bHUeVhra7Gwu0lFjo66jteQAmV7Dkezflq721Jdws7K8LFkqFpWlPn5f&#10;Z59YJ/f+26Tcfb3l7e7y2ET218o1MQCxZSKIDkivEgEDz6q4womyMkU0UMxYsocRarkE6TILWPB/&#10;wPsXW6Nr7viA/l5dca92lhhSV9Wl80J/1f8AF9Ge2tjHo5aN4EeiciF21NdSyi0g9QIu6k+zVInI&#10;QsRQdRPuN6kiyq04l41Gnh/n6PR1/mTR0VGYpVk02DqRaVibAlTwQAPz7O4HUKoBJ9fTqLWkEFyz&#10;rGqpU5p/qp0bHbGYJhid1YqQLOwBDG11R2vZpLc39rJFY5AGehNs186r4nh+fn0t5VhmiMniVy4G&#10;pZEDix4YEfptzx7bUkCgalPTo9uI4bmNpjAGLca56Ip8jtjYurZ8rBSRQVNP+5qhiSMhSbHlAC1v&#10;zfj25dqtxbkSMCQOop3APtW6PJaUWJzQqBQEev2/z6ATbWXpcLTx07weS/pWaO2oMdJ0lb3YD+n1&#10;HskWRYdIBFfLp4W8l4VLPoBzWpofl0KtOVy1OWVWCKmoJoOqO/08h/Vy355HszhZ2U1A/wBX29F1&#10;wQkjQqQVXgep+FlNHI7Cs8elgsimQh1J9I+l7q39Pp79pRQx8z1eJptKr4YCEcfXoLOz66mz80+M&#10;yGPoK6S2qDJxQmmrIpFsFYToFcsigfW49obgs7aWYkU8+hDswjt9V7G3hz6uCmlfWtPLrl19jswK&#10;IUFTFWyQpzS1QZLyBCANXk5LAN+fr7ta2rovmIweku+bhBcSswVBIwzpyP8Ai+huojHQKIqiaONx&#10;w2tlW39HtwebG9rj2s1BPibPRHDAzD4SCeBp/g+3p6h3Vg7mAV0WtSPIusMbqLHUOdKn6+9i6jpp&#10;p0c+GxSNfCZaj4iKA9JPL7pp4mdhVaPGWdruEQxIpOs3IC2H1+lh7ZkmhoWZ+A/1Dq1vaXtySltb&#10;l2VgDjGeiw5buHcG79y1OJ2JBXZejhZaeFqCFlhkkh9MzSVNmitJJf1kkFR7JXku7yTRbIQvkTx6&#10;kuPadm2HblueYrmOOQiuk1Jr5KBUk/aOhC2/t/siU/ebtrUx1IxA+wpJxNPoDXMZqAQNWnhv8Dx7&#10;XQWEiEyXk5Pyr0Ed05l2+c/S8uWOnFNZAFQf4UoTT5noV6r5B4TZdFTbajqvvM2KdlpsfTD7mbxN&#10;+0rvEhLRBb+l3sCf6+9XG5oZltYBqYYx0Idj5d3o7aZ5U8KEmpZ/n6D/ADDovvyj+UNR1F0luGse&#10;qj/0p9qYzI7N672qatVrsVSZujlx24d/ZXReSloNuYqeR4JLDy1ZjRL8kF+57jHDD9Gsmq6kFDTI&#10;QHj8/wAvPrJL7rXsTv3ux7l2NLR4uUrJ1kuJ5FYjSjfDwoWelFFa5rwHWu7Bgf4XTUtHRpopqGCC&#10;jggmLsTTRwlBNqJLeZwLm99RJJPPsMmh4f4KcP8AJ19DNmiQWdva28AFuiBFFQO1BpAHrQAZ6hZD&#10;HZJA0YFNNEFUiOUWkkAAIFMVAVgS3AJDce7L4YrrPd0qViP9A0/MEdJ5MeUbzxrU09WiGRwJZXNw&#10;dRDLe6G/+B+nu+lT3ac9KR4ipVWbPrXp0o8vkacymWGnqo38chcSN91EhN7o6gC5AsAVP1PtE9vq&#10;aoYjpSZU0gOM+nShp9x0cjaxOyzRnSBOrI0TEAgMf0OP9t7adXWusHR6g9J/C8XEQH5celFT1yVA&#10;DzIs8TswvFGjXtYMGuCGCsL3Avz7olwCQoJ+VetiORKq+CPXPSN33iaCbELXKq0tXQVdPWLLErCS&#10;NYpRqVwoswsTcEXPHtQsqF9LBT69XXxjVVI0kZ/2Ol3VYyhiwuBmoMjS5ipqxVVuRWGJ4qvHEJBH&#10;TU85kVYZBJGrOpTULHmx9mt7PaSW1tDbKxdRmvD506K9sgvYbq/e8UKjEaKGtQPMjyPQeYelSJ9x&#10;pJGEaHJllJQRyFalDKHja3jeNWNmCng2NufZJbBwas2K8OjmTSzCikj+XUxqydBGtHVGVlZtUWse&#10;S6kGwV/wfp/rfT2eWti9wa6aL0muJhCrazT7D04UVQ9S5WoTxzgWIBBLgEHUG5W4PH+w9mH0AtwA&#10;W1dEj3fiCsbNT59PYqamC3qiMdiCjowWwH+0A6W/ofp7oVAYaTw6aDsVya9c2rpY1UlAVJsXFips&#10;eD5ByDfg+7+KUooah6qY6k46ZsplKGdCrIryhbOEt5OOdNhzq/1/ep38UaQRq68kRjbXQ6Ps6b8V&#10;SJUu0iTv4QS2iRCtmvY8/RCAP68+08aMP7RcjpRPNqoVOenaWipC17Ox4uY3UXF+QY2sWAB+gPu5&#10;0MSSMfZ1VHYAUPWCenkpFM8TWjRDcKzIwNj6XVrg/wBOL8+07JGRlKdPxu7NRT1//9bTf0FdRR0U&#10;R6WQTHyhLm2oWHLk8m/AHtWzd3acdPpGhHce89OFMINbRzTqg0Sa3EBMnkZCUEYYDkvYG/8AUkc+&#10;9hgDTrfguqEADV82r+fQq7J6x23ujDfxGtqsrHMlfUULR0y06wosSxyJcsjMZXEt2vYD2mmdkagr&#10;0/BD+kkrqtT5Dob9obF21syoeXGQVTVs0JSWtrJfuKiOnvdo6Y6Ugg8pAJIUs39be2zK0iqjmg6f&#10;UUGVBX06EMmEIxXUnm0q2gLqFuQZG+mtiLNaw/2PtsrpOOHVNLeRp1PggAKssen9wBTI/AuPoSTZ&#10;QzX+tgRz+PdeHA9PtOSmg5b5enSoxsJCtMAsgktG3jClbqvLXI4sTa/0v9Pes9MKSuSP28enxI1Q&#10;sxVn1aAFaxdCRYi4ACk/n+vvwZgCo6cIhKAEEH/D1JlLfb1BlUCOKmqnVNQGoCnlGldK+kDi/wBT&#10;cce7KGDxkcA1empljCOFqXp+Xy6OT/KzVpOju3mbkL3bTL6eOW2TRyAi39lvrb8H3LO2Mv0NsKiv&#10;+rHRRv0Tvt+zI7UbSany4/PqyIRixPI1AhgeCW+guQeADzb6k+1xFagr0EfG8LVHKAwHDhQdcWj1&#10;XsSRqFiQDpsBfSD9PegAD8Ip0mRqOJEXNf8AVw6Cfv2Hy9A97wm+k9OdigtfSRfa2SIsfqAv1v8A&#10;i3tNdk+BJQ0qOirfZVNoxKgNqUjjg6hWvVE38nAM/Y3cAOgIOjMUQbkWc7mxpa4PHH6gOOTz7IeX&#10;QdVwclx/PJ6li/1f1ck4eEGir/vPl6Z9ethgSM8SnknTGbj0i2gC9jyOB7FQLolfM+vQBIiCURCG&#10;Pqft6bW0NkZ1I9Qo6axPIMfklupv9HH1t/T21GVLgkUavD16rHHK6OqlQgPDhn1HSQ7JCHrfspVI&#10;a/Xm9yRquEUbayJv/wAghfp9T7cuncoWMdMY6QbgsKWrK3xEjP59avvTbiXa+6gAdUmMxGlzq1DV&#10;Ezuz2sCj6bf0H19xNupUAs2c8P8AV59SlaOWtbRm46F/wddbso3E7xwqzqkGuxGouXjVgNR+pLNY&#10;fgewnK6huxCF/wAnR9b3DeCzP007VopYcLuJpLos8dLC6OCJVUTLcg/QggWv7Qy6g1TxPRir6o4l&#10;LYDVx08UsAZJBbjT6SProtwGU/T+t/bBZV4t1aViKlc9JmNXhq5wxD6JWU6tLleTbQBYDSeB/S1/&#10;dq1AwQetJL4igtVelXQxiMIBqJc+R1twxf6WP4v+fdvKhJ+XV3jGkBSK9LagCEKG4sq8nggmw/5C&#10;It/th732ihz0wVABoc9KXHxkS6bvpVnY6l13OuxuOOBxY8ge1asTpUJkZ8s9IAxepQUofn5dXCfy&#10;2uzMquX3J1fHkamCd8e25tr3lIVKqjlAyNFGPqYKuma7AD0lb+w/uNtovY5AgCzVyvk3+zjrJj29&#10;5ou5eTpIDK0s23uAVbJaF+HHyT+XVzdQmc3XjUkpWkGZoIv0BnDJMurXGwJDFSefV9QfacRz3DNb&#10;lhrXyPH/AA9Kbjc4dvu4t0t2/QZs0ocHj8q9CX05ubcdQwxOUaVK2FmgMMx0GB0bTInNtSn9St9C&#10;PfrKSaCQ20rED5+vy+XRxut7YbtbpeWg4r5ZP506Mn2DtKszvX+ewtLXfw3L7hxNVh0y/wBpDW/w&#10;6jrqeSCqeGCUFZaiWJ9KO3pjvcAkD2JLfSSjAmp8+ox3l0nQqsQYIwYocFqcAD5ev29UPbA2nvbo&#10;rujMZnIR1+A2uNy4qhrKeowoWPc8e370EWSjz5ha1E3l8wp0ZNTIC3At7DfMEblSGerwkGtPL/Vx&#10;6mX2z2vljfLqHeJkh/fU1s8Krro0deAZcajjierdu1Ns0/ZGH261Kyy/xijesTIqJaiix1FBErzV&#10;NRTQEfczgOAkXpuxuTb2abdHBfWsMofLDj8/PHQV3S13fab3c7KjLHHUaeFeI4/6sdaon80Db9R1&#10;J23TY3LsQmI2FmsnHUPD9m1bTVGZmkx7rRgssTSmRQVBN7g39jE2qi2sVEpYg04ftqR6dYk7u/hc&#10;w7zJKmlmIwDqA/PjnrX3o1avqpqmQES1Mz1Et+QGnkaaT6gnjVb8n2bRAagCfz6YGo0YPRadKmOl&#10;A06AxN/1AkfgDUPqfSwt/r+1gxkYPTLCXUaS9vU805stvyCTf/UqAb2/Or/Hn25xVW01PVHXUyq0&#10;nfxx1h8LcXF9VueCbkXP05ANvdhU9pTpOCdemufn1hMYBF1BHLcX9LH8mx+hB4t+fdSh8j1dnxn4&#10;vsHXF4j6tKcAWuQVYAkavU1x+fp/h7qFq2k9VLBkyPz6xxwhFIH00gMwt+eGI/oD7uy8K0p9nWqg&#10;sDTh69diJDwSxNueCQQRZSwFyx901MewcD1VmDPwFPs67EalSCRq02Zk9N+NP9o8f0sfx78FIOQa&#10;dOxsFKkDges4VVstgFSzaueCAAtx+SByPd+0KSOteKWYkgaes0Q1D0r6bcC4ZTwSSLgEfT6Dn3YH&#10;VnpwvpUsO4+lKHrM66VI0swA9LWAvxe9uChBb+tj7vooNQGft6S63fLCh6b45Lwq2kKxPGo6QbMV&#10;LWF2N7cG3HuhUqwI/PrekY7uobkSyhHCj6D9RsUvqu/PqVh+m/093LGgBPTwWiFgfyp1wkKuWNiD&#10;q02iOpRzYLc8FmJv7aK9xx/k6sgxU0FfX16jeInTIGj9LWBJFgRYX0H6gBvz7rqPAYHVGiOpjU/z&#10;65LEHUXRyF0i5GkW/Jtb8X/23uxXTQqwqeq/AQQ1D+3rIYl9Jupj9X6QCSOCy2/t/X/C3vxbuFV6&#10;cRNVQtdXzpTrMkSvYAXLBSbj+ptb/VFVXkfQ392cDTgdXDPFQk1XrIsAF1IshuNJP5Df5wAfQN/v&#10;PtmppgY9eqtPJqGnz/1ft6yoFVho0swHI+o1NwX1f1Ye/BWYkA9Vdm1dw/ydZj+4VX6XDKBp0sWv&#10;+V+oYgcf4e3MKpUg5/PqsYStWqc8OPTdVRywMroDYDSD+op9dQYW+pv/AKx9tio4nPTrO4dUj0qt&#10;c16nxUxr0jniYxyBbAoSAj8AOQOWYt+B7cSMOCS1OqSrGjdr1HH16zPQTwh/uSXZbcqTZiGHBQH6&#10;/wCJ+nttiQSoJp1tZlx4aVr6DpRwUrNFF6DbXpuqNZnKg/j6Mf6f7H2U3o0aKkHpVBUqaIQPn05J&#10;RBvQxLE8cWtdvUCTcm4At7LvFU4OKjpUARQUx6dHU+OdMZaDdsbKkrpksNKq2tGgbGSBTYkhS5W/&#10;9Rb+vuIOaHDX4o1KCnUs7UWk2u1AOlx6f5+hc7swoqurNy1RjvOjYlle7EpGmQgBjseA0j25+tvf&#10;uUJtG8Qqx7TXy8gOiDmyN/pCwILBgf29EWwuGFZkKWiQWkqaiCnUDV/nJJgDqvzIxS9vctvOADoy&#10;uM9R8rE1qB0ZU0tNCmkogEJaKzsVBEJKK7sRYmNF5txf3tZGdSidvp5/z69Tz6hnLY5CT5GnbX6x&#10;HGQpKjgEuBqP+I/P+Ht5Y5xQuaqeHTbTQpXVIo/PrLj9zNR1AroqZZZaeTyxxsSNNgVNzHyZBq49&#10;0ntUvIpLd66XUg+tDx6ftNwS1uYblACyNUV4H8x0ZxPn18i8fg8RtvAZva22MXg8XSYuiGO2nQVu&#10;U+1o00QtUZHJGqeSdl5chVvYcD3HMftLyzHM7yzXb6iTTXQfbgV6kK59yLm5o6bHa+MR8TF3r/ta&#10;gU6MT8NPkB2z233QuJ7L33nd246PaO56/F0OQkpaXE4zIxxU/nyVNj6ClpYGrTT3hUvq0I/HtNv3&#10;Kezcv2VvNtduys0lGLOXPy49HXLm/XO/LukF1aW8ZjjVl8OMA8aEEkkkHq0Knq4xOFiYFwQCR9P8&#10;bk8W9hbUKEVFB5dHiqwAZh29CNjGkWPWSvq/I9RP+uB/j/rH3VaE0HHpwlQuFNa9KWGQ/UsALcqf&#10;x9LgW+pN73/HvTBRRvPrWt+OadOiVBGkct9S2lbEC1uQPzf+vt3SjFWqfs6q1D1LUhG5Nr2PA+v+&#10;Knggm31/p7dJIAoRX59aFTXjTqShEhezAAjgsPoAR+Pqf9696GqpRq09etcDWmepFOW8mlGOkahf&#10;83t/X6/n24o0inl06x1JUgcOpZdUZksQQpv6gVGn6g/Qgkn6+2DmbvB1VxTpkgtnNa9Q5S5UEaSC&#10;puRqJUX/AKcA39vk4+fV6gY09RLEarWCkAWANlJOoKPwCfofbbNXt8M5+zq2WWgBoOsc8ZWwv+AT&#10;wQQfrp/x5HupgRuJNf8AB1QMR5dcIyFS7m1uPpYH83ubWBPtl9ELBRUkfn04VFaqwr1zZoSCFK8g&#10;DSfyD/jz+PbqTxvXyPVSjEkt1ypyAwCsUGq1kI03P4uLek+9PID2inV9T6dFBTpfUEg0KosSSA2h&#10;uEUqAV544/3j3YFQaA16SytQEMQo+Y49KiliSMhg3PD+oML2H1IP1Iv7dpHgtWvSOJNRLHIHShSe&#10;CNVtKp4JNha9ueT9bH8e9lwmVDAft6sIXLVK9v216iy5qnjQDWAv0IHBsOQQwH1v9fevqq5rn0p0&#10;74BHFM9MMu4IF1oZ1Kephc2tY25twB/r+6m5JLeh6dENV1Kvcfl0xVm6aeABtQ/oCbj0jj8ngD8e&#10;2XkWldefTp2K2K6qgD7ek9Vb0p9YEUlgyfl7Lf6+ogcKPdFkzlTx9OreAQcEE+X/ABXTHLuc1It5&#10;Qb3AIfUOD9AvPBP19vViYGmK9beLTxoT5dNM1TUu4kjmcFbFSD/sT9Bx9f6e6GNSK0xTrwmcAKCK&#10;fPp3x+RlkUQ1EhJAB+mo8f4/Uj3aEFTTV29VchhUjv6dWhaVRdSAp9Bt9eQefzb+n+PtSy6hUjB6&#10;aqFJNc9Kbb9dJTTGMyfo0hLmwLEnUwP1H+t9fdTGqOprjqsra0ABoD0JEjtUwhW1Lf0g8htf1P8A&#10;jY/7z7VqrNQKCT0WElGJQkkdYxi64o6R6ndlOjQdSkgE6W/2o29qY7V5OLdV+tBZfEQ1HHh1Yr1x&#10;h8plNnbadaGcNJi6WWUCIlkklX16/oLhh+fx7XEpAv67hQPPHSSSTxJ28MEk8OOP2dMXYvZ3VfVk&#10;EsfYHYuz9vVgVhFi6jM0M+ZmYA+lcTTzSVmr/kEc+yifmDbVlMEEpmuP4U7j/L16fu7KaysJt33U&#10;pabXGKtNMRFEABWpd6Lw+dfl0STdX8xfrDE0lZS9dbaye+cxE7xwVuXk/gOCZQCDIEdGrZ9DchQB&#10;qA9qoNu5n3QAQWK2sB/HMaGnqFyf5dYne4f30fu7+3Uc0f8AWiXfd3So+n21DIC3lW4bTEuePcfz&#10;6LynzZ7m7AqKikz2Tx218VMQIaLadOcclOgbSP8ALpGerl9P5uCPYp2rkSxDiTer+S7YeWUQfkDU&#10;/nTrnF73/wB5T7rb9FLY+0XL9ny3ZlSPFkIurwj11MBEhPoqsa+fRYO+OrsX2TRS5zGGWt3lGrzD&#10;JMXrK6aO5kZamoYyPLBM3B1mwJ49yNHtG1payQWFnFC1KjSNNftPEn1r1zhvvev3R33mKLd/cXm3&#10;ct2V3Or6mZpAtcnw0PYlPRFApg9Ek2fn6rZe5I9vbrwNTjK0mSJDWKPtZA11LRzr6Q2ldQ45/Psk&#10;AuLKTTKoA/b1Jc9ja82bYbzZtzWaPT8IOlh50IOcdGmx+UpH8aq0ckE+l0lR1vESLhrn63J+n+29&#10;mi3cdEBbJ+VKdRjc7XPCZIymmRa8c16ESDtTC7NhijzMoWqUf5OgBb7mIkBWh8SOWs1gbC49uNeP&#10;FhELfZ0H/wCqtzuB1oQprkE6T/h6UlB8p6eSpSmosFudoY1V/Hj8PX1VK/GkyxXjV5Fbi5/r72t7&#10;fOQfpWK8McelsvKz2kepN2toowMq7itfyJp0MWH+U2clpBSY/rvd+QnMSpBPNi3o4y7GwdmqnjYu&#10;oP0Itf8APtSp3R9Ph2tB8yOkTX1hYWzJcb3aqKYCEtU/sP7esijsjsCCrTcW35cHjq+OWIeSqpZK&#10;lvJ9B41l1xIptcWtf2Zx2c3GeRa+YB6j/cbtbp9NnrePzbTivyB49FE3H192Fit3R002Lq6XDUFR&#10;5qnKUlZBOZII2JDRU0ZaSUMF9VuQPx7K59suFnLIQ0I4Z/w/MdH+271tUG2Sw3Vyfrz2+GYzQfPV&#10;wp+fQwYrPPBJHUa5ZUQhZT+kSAgJpkDBQG54Fvx7eQuhWg4+XRO5gNRqXS3nQClelzQZHA1M5d6a&#10;tmMy8RwROCeCQHm0lFKkck2sPz7WCUGi+DU9NRxSLqLMDAvDPHpLZbYmWSZtwU9XQTVCyNPFjJsf&#10;kKim+2ABCtVxxmJ7fQ6QR+b+2JooxV0lOv8AIDpk3Nw0QgMLGI14DP21pnrlT76npIBFUba+3YBo&#10;3lxdZRVVOZlGltcQZKuIMBexT0n2z9XMi6ZmVh8jno4tNhiuIlkt2YE5IZCKfKox0jc1uTL10M8m&#10;KxMpkKEQ1tU7LBE9/wBtJrtZVDfXkX/HPtJLPLNq0sq/MnoQbbsllbOJLyd3HmiBv8NOgfoqzN4y&#10;dmzObxNTPPLLNI8dQ+Pd3ZwVSGmnFyiElVsxJI9pP7JwBcKx+3oeNa21/FEbTbJ1RVoNQ1D/AAAj&#10;pf5BUzu3J4oTO8lVCyPJBPTxSNAq/vJ5ayQQKJv0/Xkf09q9aNH3KOHnivRA0Nxt13QJpcmgwSKH&#10;hgUp9vl0F20e3NrbGnbHQLNT5OJjEYY6IUUhaEaWaWNfNjK2IWsXjkQn629pIrvwT2RMQeH+r/VX&#10;o2vuRtz3WL6m5dBE38TVI/I5HSzy/cO49zxx0W2MXNW18rslOZ6SejoqIn/dtXqvJKNJ9KKTq/Bt&#10;7VM13dkLGGVTxJHl8urWHK+ycuE3u43ERYCihW1Fj/R9Ps6rX+RXyD3Z0f2jvjqTEU2JnzWPpdo5&#10;ir3vNDUTbpw+Q3ZhUztZhaWpkY0rU9F51SNJ1LQBgRcewxutxJZyy29sDj4mNM1zg8R11A+6v91r&#10;kf3e5U273C5pvLhrCOdkW1U6VdUIyzeYPnQfb0THLbtfdGQqt257O5fLZjJHw1+V3HkJchX1PgCa&#10;qZJ3dwIoD+iKJY4lH0HsgjmGWdf1D5+f+f8AzddTtg5P2DlTb4No5X2y3stojHbHEoQfMt5s3qxJ&#10;r0zHdWNDaYKp2nUE2aKTUVMihDCX4ZgvFjbge3fqmJoQ1Oj76YjI0mv+ry69JuWiNRqSXJzJPZJA&#10;1OkESlb3KgOzOptzcgWHHv3iP8RiJHCpPXjCjAKQtflXrnPkcTMzMWfyGYrIwXhx4/1EKQUX6Hge&#10;9i5dSA4GkenHq307Io08PSvSeyMctIkdbFLFIpT9s6lYgXJILpYXA/wuD7d+qjoaNXrf05qGYUA4&#10;56Rs2egiaZWBd5CysihWXQwuHBsC2j6E3/1+ffhLI4OkZ+fXhCrH9JyG+R67ot9VFDJHFRgJHqAe&#10;ST91Ao5IuDdQp9Qb62496ZVdSWhXV8vXp0RTVXvLf6uHSkyPYUdVjposksUkc0EkD1MdM2h2ZWb0&#10;6f8AOuGH6ubX/wAPaDwJBUgmvSqFIEdQ8eTxycfb08bf3rSzYOgiQvK8cAiB020lR/uw3uGUcW9q&#10;Ld5WIUKceXSe6iSKRiGXOR1njrQsk1RIUYtZgUZvX6uRLGQVfjj8H2aw26ua04dJyxCZOOs1Qiy0&#10;v3VNHDojk9Uh/wA7cAk3dT5CL/hh7Pbe8SFaCT8qdFU1q8hJyB9vXDD1yy1YaZvHJbTwQ1tPDAA3&#10;t/QD2+j/AFBJ8gOi24URdqGh6WrwO5DxXe44XVYMT+dX+qH5/HtE+sOewAdWjFEB156hzVElPGYp&#10;IdLyIVX13WMi9l1RjTqJH54t79pVqgAavl08mnVXVjoPJ8YprPuYq7xuwInifVCQxJKBT+h1H0/H&#10;tOFKtkGnSiSWUiioCvS5wrsIVjldJCLD0mxP1AuL+oj2aQxx+EzLJmnn0TzyVcB4yufLz6f2xzOX&#10;aORUYi+oqH4/FwSBcE/QH2XswVq6yc+XS9E1BaKR9vn1DahM8ckU8p+1W7N61TUUF2N+Tc2IHPto&#10;TeKdAWp6ep4I1sSPy6//19N4gg2JcqzhjZRZmAtY35dSPr/re1Go1NR29K1iRAKitOpBlBMkJQ+R&#10;WuJLmyGw/TbkoT9efr7eJUigrq8+mpCGYCjA/wAujH9O1X+4DJrbQyZcMPEQEnElNCrDVY8llvb2&#10;huxUrXh0qhJ8BUr2j16GGOWjhkVHqdTXu66rMiseYyLkqwINh/T2koVIKjHTikVFf29P1NNjmNo1&#10;EsbWN5pol4BFhGrOtzdrkc/T6e7hiRwp1Z2Ck6XDDpWQUdFoCiEgX1vqJY3YcXdrqyuLcjj+nupe&#10;jEHryK8lWBNfl08wzNTgRxIoiDgKzIEuoUnQRwGsTz738+noQRqWQAGmK9SBWgMqNr8Ya2pLWawB&#10;5X8sPp/Qj37pwvEyjxCtR1yrZ5pKGuiFkDUsgYR2DD9iSSzfqbhfrp4/r7smWQfMdNXCRhQ6cD0d&#10;j+VKb9Jd0ax9O7aIgksWOrZNKzlhzyCLX4FgAPz7lnau/bbQnAoaUHH7eg7zMwFhtodqGh/w/Z1Z&#10;fp1KWI4IYrY8gjgg/wBfZi2kEBegWFDEAv2nh6DrEw0/R/qBbj/X4NxyP+I90U92QCOni5UhYSFI&#10;/YT/ADp0Ffd0WvpDuxHF9fUXYoe/KWO1cmb8gD/W/wBf2lvDS3kPkB0S70XaylcsNYK1PrkdUM/y&#10;dzMnafbCLGjU8vQdD9wzMS6VI3Rh3pPEl7N5E1q/9Ab+w7y6CTdFwdNRQj7epcuHT+rclWGTF5Y+&#10;EdbD4iEUaBmXUIluoIIHoXhuSCw/p7GCEDI9MV6jyWWEyUD0P2efTBUkDIy+MsdVHTOoBH6PNILE&#10;fixH5P090ADUehrX7OrxlWUo5UfM9I/faluv+w472EmwN7op/VpZ9sZVbkGw4J96uCWj1FSBWmfP&#10;ot3IAW7mMgvUeXlXrWE6FVpMVmoI/Hpkx2GilM8yU8SU6K6zSl5De6q1govc+4l3hmSN2emnUafP&#10;8+pU24JcwwDXUCNa4+Q6GnP0e0JBTPj8zS1stZ4oFipQk9SnjhCH7tEvHRIky6eTrJF7ew/4QlUA&#10;kAHhnpYCY2KBi0Qzw/wnoMchSyYHG5aOuZIEqK2jELO6DyxQszXSxuU1MB9b+y66t3iNWJNMDj/P&#10;o2tnjmAEbVPp5jpJ02exUMsgaup1kEek6Z0JW92ClSxCXvf6+0Zh8QU0E9LxExFBnqJDN5ZpJYmg&#10;dGkbx6VMjkm5uPGDqYm9h/h72bYmjEMemJfHAogGPP06WWPx1fKsbLRZCXVpItQVhuPpc2hP1/Fu&#10;fd44yK68Zx1USAACRs0+09LShxtTTPFNXw1FDHIQ8X3NNNFI8QLAPFDMkc0i+VCLgWY35+vus0kE&#10;P9pKBT9vSqOyuLkr9NESD/qz0Nmy8Fia+naoysNQ0srqYYzP4Ci8gySpFcEsT9NVgP8AH2G9z5ol&#10;gcx2cSihyxzX8uHQv2Pk20MPi3lyWkYntUUpXyqejofGjIY7rzuDY+bxtKkDrkloJ5FEkk0lJkP8&#10;nkgjPqZvJcKB9Sf8fYXu9/3G5e3dm7VepCinUx8i7Rtm2NuVskFIbqEozEkmvl8gPn1sU0Obodt5&#10;nDbtVE/gOYhWDKKP00c6i3kqF50gk2J/H+w9i29ukmjs9wgIqoGr1I+fz6JLHbEW63HYbhqKxJjJ&#10;yCfSvDh+3py35XHb+/8ADV0cTUdFurCR5OkjhiYT0wg0mmy2TJCrR0+YDFaRCNcoQvYLY+0N1ugm&#10;uoiseqErRiPI+X2V6ry5Etm+5WKS/rRSVAY8RwZRTjT08ujFbQ32climjyQADQiLyyJcGwtqWxFi&#10;ber2e2V3LGqtItY/Xp7eLO0mTXCKSk5FeH29JLeu7+t6HZec2zuXI4muOSkqSMXVRx18swmkvT0V&#10;NSU/mqnmqG50xqZL29sSzxXU8kUKGV3FKCp4/IDogutsT6aHcqG3aDPiK3h005rqJA+da56J9uHs&#10;PsD4udJ9idmiObc2M2vt/wDj+ytlbjxz1U0orK2lppNr5iajkauxkdHDUeWOYKzmNdMliB7VbTyt&#10;d2PiR3VxJbysdSilVz5f7HSHmX3/ALdrC0ivdhG6FSsbTwPpkYcNRFNJI/ETx4jrWF/nIdkbk3vu&#10;nZm490T4+TLblwc+MjTF0/2uPo8XQZ378UtBGZJZZorurGSR2Zrj8WHuRbS1jtLa2WScu4qa/wBL&#10;zFOsdrrfxzDzLuV0tuIISvbHXUQvqx/ET8hjqlvBxCRhJySdTnSLaTfg2tpsw/23tbGhcFtVKnpc&#10;QNJNQKdLmCFD9R+VXhbWdhy1+ARY/wC39uqgjY04/t6pqUmlB1keEawTpI9X1U3vp5NyfUbcH2pU&#10;Fl7Sa/s6TTOEJDCg9eozQqQpBHp1EhQF4Ite/wBbX/B97CsvxNUdJKgGobrAYTcAjhbMdVwDyACL&#10;/rsv1H0t78VYE56cWQyU0sOuEsTKoK+r+gsSLWuWP55v/T6e9ogLlieqsQTTy6j+O35sPoWHLG/I&#10;PP0sR+P8fd5CxChlx1rQQuDx67VQSWGoKpH5swJ4JBA+jH8X9s6FQ10mvVQo88dZSqrckEsD9SpV&#10;TYXFuL6W/H9PduNSQR1tXYKUAFD1xB/LH6ksy2DEGxbgfS5P9P6e9FFINAOqqWApTPXNZAClidY5&#10;VgwFwBpYn/U/4g+91HCtOn0EqVYAEdZTMjR+hlBN7/kkHUTa99Rt72TTNemdOSTXpruviJHpUIQC&#10;AL2/2kN+QPx/X3Umh01yerqy6qMleohQKkjG7XUBHBDWAa4Qg+osf9bj20SwPHPTkhFBoWlD1C8i&#10;MdKX0IGTkc3U8lhwPr9L8j3ti1aMD0/EqlRUjV1JVgTGLC6HkkAEC36eRc8/1ueffo1HfUk161IW&#10;7h+A9SAQwvwgAJBGr0sFJBYc6rG/0/r7cOc6QQD1T6dT5nV1zBRV0tpDNcOqgH16dRUW+g0m/wDs&#10;fbbBmbAPTLR6WIJx1zUHUW45A08aQVIHBH1vx+fe6eGAa560pWuk109c2tpNlFySpBFieRwebKjf&#10;7wfetRIwOlKRKe9GbHXaoEtZQrEc/m/FuP8AWv8A4H8+7KCoY06amJLYrWnUiOMcKEuPSNP+p+hs&#10;DcMfp+PdSzDLr00j6CdVP2V6loiypoZSpkYkk8sVH6dP9OPx9T78WRqaga9NSMTlBXrjSpJRVnic&#10;nxyqALCxRvorR24X0n6cc8+9ldNGTh0ptpRoKsgB/wBXn0oKmnawaQhrxKbKti5U31NcW0W4PP19&#10;3VUYCq1PTRUj9RWUE+Q8upEDlFhgcAPJqZBf/OKz2tYHhgF/PsPbiCjsKZ6N4DIqg1q3y6doZEB1&#10;atLX/Tyo03/JW10v7JHoD29LWQvoYuKfM56Oz8W0SaLfqlTeNtsTWJ1MTIlYo4ABYLp/1xfn3E/M&#10;+L+rHBJ/l/xfUn7Gsv7rj7qEPw+XRhO56Hx9P7wlZdKxUdE4YrfxsMnSIASCSFAYk8fS/tLyySN6&#10;t21Amp/Lov5pRm24gKdQIzgA5xnqv3bP20ObSqlmjiip4ZZY3bkCRj4YXH0Kklja9rkge5nMmooq&#10;Ka1/LqNZldFao7/LpVVOUNXJaWZ2CzBfGysQ0YAurBCRe178/QezRSigUGpvs6L3eQ08VO35Hh10&#10;1TSophWRGVxcS6S7rc39GnlXb6Aj6Dj2pEb/ABFQB/q9Oi14tc58MgVPmes8csbEos5XQhLaTpN2&#10;NxrH1YWspB9tVpwjzXj0p1XaKQXTA9R/LriGjAksBKz6XumrVcen/Yi/B91k1ADBpw6ZgM8hKF8g&#10;1FSf2fZ0dr+X3UwH5XdV4eZmWjzv95MPkoFbSamjm2/XVPiU/wBkrUQIxsCbj2DucqDZ1YipWQUr&#10;88dSj7fyM11vETNRzbE1HCqkfy+XV9eS2KI1NRjpTCxcnRIxOoi5Olje1re4uZoHr+mA59D/AJ+h&#10;3E14gUGUMvTpgBUCnNNUDwy0rLEyNe54uZf63N7H8X9tFSkmWBr0vciRFfOrh8ulAJCt7G/AsDYH&#10;UeLfS+m3vwdcqTU9M6TwJHU6J0OgaiLkFWDG9/8AC5/qOR72XVdOR1vT+zp0jmDP+oEeng3Ui172&#10;+v1/p/h7eMigElhX7Otqh406lidCXKkDTf6/S44A/pe4/wBj7oJiXpUEfLpumBUGnWWKdeNJuWbV&#10;YE+m5uf9Y3/2Hu8uVqvToOoNQ06kpNF6rAXYEm/JNuCS1zx7oSwGpq6R1shloWav2dcDOEJBsVY+&#10;kHiwAtYfXge7hg9GiXj1XLdxz17ykWvZr/pFrWF+P8PV9f8AD24xNO1hqHWgpFNVQD1wmfWoBX1W&#10;JH+quPyb/jn220mQBQfb1ohTUrw6ZqtJQoIf8HUgvf8Aw/2BJ/HvzaG7tQJ6pqIYCnTOldHDfyt4&#10;9H5LiwYgfUn8k+2tSKWJGP8AV59KYx4lAWJbrId04eiuKiqhjZSCVuCStvUQP6L7STXEQHHB+fT8&#10;dtNnu6nQ909X4RC2Z3ZRY+e/op5FaWSQWN5VSPUyD/X+p96F/HTCO32KT0o/dd1I1KIQc9zADrHX&#10;/J7rLxAUG5aGqIXlmV4Pp9EInCXNje/0Hur7gStTGy/b1ROX5NTFnj0t5KwP+XpF1nye2bNIywZ6&#10;gke/CrVQXsbAhwJLi349sHckAoWq1elI2zwhpUUP2dMs3yCwdVxFkqZiCSNNQhHLW0gahyT/AIe7&#10;G4LUdSpJ4daks9J1Gox6dRW7apsgF+1qwPIALrKukm/9S1gw93E6ggSuo/1fPprRSukFgPl1Ogye&#10;48odULqYTp0tNJCkYDfRjqkHpt9f9f2+rWuqpmX9o6STSTElFtia+ek/s9Ps6VVFhMvX3Wqr8JRx&#10;hF9dRlqFEIvctc1HAv8Ak8f197+s2pD37gop0w1ruLrVNuuD9iE/5OlFT7b29RIJK7sXYOLUemT7&#10;3dOMi0N9SdLT6Wv+Le9NvfLi1V9wOoeg6URbNzJJpEWwXT/7Q9Ob7p6NwVO7Zrvrq6kWFdUzf3px&#10;sjRaQdRYpPfgfUcj/H3teYdjVdMRlkPqEY1+wUz0p/qnzhNn+rcykeZx/h6ZP9OfxNoHZZe+tn1s&#10;q2bx4yVqtm1i6+uNHBDqbgD6j3pN+t2OmHaLl3PCkb/5v5dFN1t19t5cbhudjahRkSzxKR9oLY65&#10;RfJ34uVEghxfY9Tk5blWaLEzwwnQbHxyVLRKENuGNr+1C3+4THs5buuPBhQft6Be6c6cj7NG7bt7&#10;kbGlOIF0jH9i6ify65VfyA6WMmnEZ98rU3Ro6fHTU1TUBR+ppI4nZYJb/wBkni3PsxWDebnSqbKV&#10;J9WH+GvUV7j96L2O2LxDuHuFbCFDQsqOwP2UXh0m9y/zA+qOtab/AHJda773MaUHzPj6rFxj8BCy&#10;vL6Y2451e/NY87Qhks9iiI8i0iinSfavvV/dh3uQl/dUxyE8BZzmvyB0gHoIl/nNdd/dvQYronJQ&#10;aw6RzZnPQakcDSDJFRROSFvfg8/T20Np9xH0s8FmgPHvJI/Zj9nQou/vA/dzsrVrlOZt0uwowY7Q&#10;rq+zWwP7egm7w/mRfInv2AY+m7UqOpdi4+KKmw2yutA+3DLTQQLCJszmIS2XylRMqXN5YkQk2Hs+&#10;teS7a5jWbmC6kubj/fasyxg+hplvzI6xE9yvvyc3224z7f7N8rW+1bUjEfV3SLc3k3zVGrDAPSis&#10;1eq1qrNZTEbtbdMWXqMpmJ5fNVZDK5OqzNbWHVZkqKqtqKmdhIzH+19efYm2/bdu2pVj23b4oV/o&#10;qK1+ZpU/mesWeb/dHn/3UgkX3H5ov9zQmgSaRhGo49sS6UHyovDHRm9p900ckAlyj09JIojV5EYO&#10;8zlTqYh/Sum3H149mwuWDZLaesY9+5DeST/Ef7IV7SMAeXQlbc7qwhqxDSy1uRk8jeKLxHSCTdEj&#10;WJFDX+v6re1kd2UbUgJB8uo+3r28uJ7bx7jwRoHEChp9vRxNg7oy24ccP4mmP2zjnQSR1GVc1VXO&#10;wP64sZQzwxAaT6TNK5/2n2cWV7HoYzOFzwrX9teoH5n2e0juBDDFI8gXy+E/nxPQTd3bJ+9phnNv&#10;5fDZKqpv3JqWXGU8bJpOoPBUQuZBoNiUcEH8+73q208TGKU6/wAqdGvIG4XO1XccV7Yutq501ViC&#10;PtB4/KnRb8B2hkcE74zc+0xUGJ1SOpx1M0n4H7n7VVErXvwLAA/4eyZbieEmMqCg/b1NN3ypst+y&#10;3lju7QyvxVzTP7D0Yra/beHydPDR0HXdbLOgCrX5itpqSH1DhFoqOKtyIiU/kzJ9fpe3s0hup3Co&#10;kC8PM/5uoz3/AJLtLWV57zmbHkiAeXoT0NmB3RunINAlLhNtY5jZI0+83DUOqA3CKaiqjJVnW9uB&#10;7XRG4YirKtPSv+XqOdwh2a2LiNppo6ZZiuf5dD9tbB7pyciVFbUYijjUrc0+JWSPWAbqrVtXUyhQ&#10;Dwfyb+zaGJiq+Lc6h8ugLci1uZNNjtpjA82NR/vPQ647ZkLwo0+VZ5TdT4aOlhHPJUkoWsT/AE/H&#10;tYXjRaZIHz6XW20SPoLSKGI4U/ydIbfPX/3eKqExe5PsawBpIxW4yiq6QqnqPlkVI6yIFvoYnHH9&#10;fdGaGaqFmXHkeH5efSSXapLRnmJ8Ra5BAFR9tCVPoafb0SDcv+lLa8skYrtpZOnJJhEGSyMbMF1K&#10;sjQPTu8ZP9Wc3+nsguoJYySl2GGeNf8AB/m6HGwLyvuMADbZOsy4amggn5N0nqLsrfXmRczX0WMg&#10;hQJ9vRGoqzcG5KPWelFIP00G34Pst+okBUvNWPzoP8p6E0+y7K6oLDbZDNT8emn7F6e9ydpYHMY7&#10;7I4sNUBFEuVeStkyLyqtg71f3cbQ2cXUJpAsP6e3PrXaNk8P9Py4fzPHottOT7oXX1T3QUV4DA+z&#10;IPReKijz+Qrnmpt0blKSMVSIV8kuhSf7Ms6Szgt+bsfaL6eJzVgan5n/AGepEt9wh2+GKOWyt2Ix&#10;Vlz/AIQD0+R7I3BlYzDJU53KArZKeWqqJ4GLC3NOp8BBP0JU29rItvoKRQ6mPn5f6vl1WbnXbbIP&#10;489vEV8gor/LPTlQ9GbvaoiqIca1EysrBqkM+lbhtUcYYi/+w9rI9pnY99FHyz0Hb33W2nSy25Mu&#10;PIEDoSo+it5ZeFKbL7gyT0ikMlJROaOmsBYKwiseb/1v7UjY0bLSVFfs6B1x7oESeJZ7QqN/E2Wr&#10;6j/Y6FfaPx2xdA8RTGQyVI0jXMjzzSHTzbWHZle3P+HtZFtkaEkuAPl/s9Bvcec983aUr4zmM+RJ&#10;Ufsx1C7u7g6d+Km258luUQZrektOf7rdcYdYps3m8pINFL/EvGScJhYpLNPVTaVWJWtckAnW1bVf&#10;b3cpt+02jSuTQv8AgQeZZuGPQVPUoe1Pszzz7s71bwbZBIm2B6zTvVY0XzIc4LegWpJ8utdzuWg3&#10;VurfW5d87md8zunsHIyb1zORoEeaiSozCoUx9FEq+WCgw9JDHS06AEiOMf1PsI+4PJd7yvuUcTsJ&#10;LaTuDerfiH7eFevo59hdr2Plb205f5S2bsh25NDlqAu/4nNOJY1r0ArUU9E/28+Oqm8DSO4elrYX&#10;PLA/tOhULqNzb1ce46kguARIkdVHy/zdTjC8ADgTgn7R1EWoikcu0hDI142n1I6NfTIxjYK4ZRwL&#10;2tb2yUkrqMZFePVgoYho6kj0PXUlXHMR48iZGQhQsgL2J1aTGQfqLgWvY/T20WRR8DD9vTyxyadT&#10;EV9Kj/UeptPVaIyJZIoNRLeXyqzPJa+qzHgXuAP6e7rkMwYU/n1rvYigalesyVjzxiGKSCpVFPl8&#10;QSKRmF7lh5WUupN/oDYW96ZFZVoxDfZ0+SyggA6fn1NlhpchTstQses6dPriV2sulgNJVzr4Jtwb&#10;c+1CRzxgDUK9NiFhWSOgJ+X+HpiqsBQBgy10lPISNMKxRzws1zwJNY0FfqVP6hyPbxmKUEq/mOqR&#10;fVBm16Kfaem+TA0sUtNNLSmaOcOFdZpBBKbmN3WMOUiAcEFbXHujXCVOhQa+vVmlmJCyagp+zpVw&#10;R7bx+NekWBaWquSqNVygBFXmOykNYk3uef8AYe/Q3Cq7F4QD8q9NyWszSViuGZKedOmyLJQqdEcY&#10;CLe0wlJRY+LXDHksPqT9be18MwPwlQOmmhk4Etq6nU2QlvJHFLBO8jqBo1rIY7WAYK/jfVc8kfX3&#10;Yurhu8Ajh/sdeMbKBg9LHBsk1qdotD2cBmjjWVSWJCsTYnQT9b3Ht6G5miAOoaT8+im6tFlrIFAI&#10;6XEcFZSrGzVEaKQNCyqSzXvxYG6lvoPa6N/EyzUr0Um4kiJTwgR1ln0Op02kIIHN1KhrEqNQstjf&#10;g+3pDGow359UFw7tUoR0nMhiKWrIIDRTACxLXRyBYqVS10AN7XHPsvmuVj8qk+nRjbBzIDpYr6f8&#10;X1hosFlBN4aUNUjQrg+YIRfn9LNxb+l7+2xuMaqRqp8j0YTQxHTrjIY/Lp7THZKORIJshFRpIbE1&#10;TIGUA2IMxcRhSfzz7SPdxM1df7OlUduWUaIjX7SB+zy6a8fUbY8tZBkd0Yt4YaPIw1dJUVywyRVf&#10;rj1xBJGDlFcMAGuw5HtVt18kM5f6dmX5r0k3Xabq9tNKShZajgwGPnnr/9DTnWiqlkOpToNz+4pE&#10;YcgWGoMVAK8X4sT7VVRmABz0pWOXi2T1l+zmdglMB43BDXH7qzcanVSCNIP5HFhf3bTxC9USQtN4&#10;bKD0O3VePyD0uXwcN460yUtaHZWJVPGI30KoHkmLFbW/F/aadVGgsa9K6rigwOjD7e2rDTQoa+N8&#10;nk5A1yYZlhp1YftqiSMfO7NdmYD0k29o5Kt8B0gdKIo9Ss+jhwqadCPjNtwVSBJqKKS7EKz06ReJ&#10;VCLYq5JWwJ5P+ufacSSCUDVVfl06sSyIw8LSw8616U7YALEkYpUEUTKsF5BoiWJuERlJ1Jq/J45s&#10;PblSzqBw6ct1MQBDnhnA/wAvXCXEaA+iGLVdfIxkS+o2DfqYgqga3AuPey4Umo6pKHkdApNPsp13&#10;BgTIC0s8KlZHZIvMFQqRwySIvrDAAW/qePdqrTLdJpkMbLxJ+Q6zLhQsE8TTodNNUJcNrPrgn51K&#10;LEgtY34/r79rApRs9MyFzG9VNNJ4inRvf5ULaulu8dSjUneGKiYk3ddOxowArAAmNgt/6fT3LW0r&#10;/utsyGya/wAqdEW+0XadnBFWZWrjhU9WbnjUD+jgcAWF/oB+D7MKVNAe7oIjiU0jHp1Hcj63sSAL&#10;kC+k35A5/HvaxGpIyerxMoqZoxp/OvQY9z3l6b7ijFrN1R2GOdLE22nlW+gH5Yf7b2xdIPp5ag5/&#10;ydE+8EzWUunCinH0r1Qd/J3dh2P2tpb9z/Qnjw9zzb+M4wkEfqRQQP8AC/sOcvjtuyeAP+U9S7Po&#10;HLFKUDNHmvoo62GUTWkLW9Kxxk6h+dCm5HP6j7FUYwAWFKdR3LEFOoODU+XTXVOoyc68c0dLcKD6&#10;mEk36G4+n0I/PuyJGq6iTWuPPqiOserWpYnhkV6R2/GLdf8AYgGpFOwN7+oD1oG2vkwWsfoQPp/h&#10;/j7rOtImY1YjNCcfs6RbmUWzmZ2oMUPnx4datvSoapwmWp/L4VGPw0nlWLzExxqF1W1Kw0kD/bn+&#10;nuIOY3QxA0p3H/iupY2xGW0hMOmvhL9px1O2/szc+W3RHiNqsazJZWpZIIXlWMTSFpJJKmQvqjSG&#10;JLu39AvHsJPOFjLFiAPPoRbZFLK0du0Vat/h6u9+NGyOq8R1/T4feOwdm9g1NDUStUZbeG3aTNVF&#10;dXOFM8qS1KloqKKUkQwiyovNub+433Tf90kuZWivSFB7RwHU1tyVy09nYyixK3Xhip1stT5mgp0a&#10;WjwPUkZUYTqbqnGLGrt46br/AG0qhnsNZEmPkZmAHFz+PZa28bq3a9+4NPI4p0mXlHY4zVbEE182&#10;Y/4T06GHb9PHppMBtSj5Nvs9rbdpbX/A0Y5QPrx/Qe0Zvb9q1vZST/SPS2Ll3Z0Jb92QinqCf8vT&#10;LV1kCKyx0+PiYg6fHQ0UZVydK6WjgGgf63tiS+vioX6mSvyYjq6bPtKFqbdFX/S9VDfJKvbJ94bv&#10;8jzTNTLg6BSSSqCDGRWWO9igjMp1Cy3PPsSQzyC2RHYs5HEmp6J7Czj+olIjCoXPwimB5dRttKia&#10;PWF0Ao1uVAtckFhYhvrb8fj2UXbVZiWDV8uhbBCgJVV7flj5dWJfFjbFNtHavYHyw3RTUz4zrmaT&#10;rfovFZRP8l3f8g904x9GYSOa0dfhuqNtyzZGdQWX72SENYrb2VkB5QlCAnHPxMQdI+xeJ/LpbuEs&#10;1pbW+32bU3O8IHzWBT3N8tRxX7erOOjN9V/X/wAb6bv/AOQmKbL9bJkJdt/HbaVUDTbr+SfZNEhn&#10;lr1p52Rh1TtCo/yrLZE2jq2jMKHSTc4sLu4S2azmANsPxefz48adN807raI9lYbZbheZSo15qkUY&#10;FNR9HbyrwGT5VbJ/kVjt2YnMbl3DXVWVzWfkiqsxktAFNDVMywqsVLFpekpMWDohgjAVIYwFA9jW&#10;15fkaxlv7GUNt4SrtUVAAqcevUZ8we5HJfJNp9Vvl1Jbz241UKGrnzAPA6j69YtnfIqvyVHvXZW8&#10;K9sXn9nblSjWDaVIJajdexK2mSpwO58fkclNEMdJXxl45laJvBIvNz7b2ia1QulzfmVQKqoFCyf5&#10;Pn1GXPv3nuXLHY9r37lzYXeC6QjXI2pY3HqoAGRkAn5dKDE93bU2jPUVWyeqFhycup/47u7dU+az&#10;TSuSWdamOmZqOWT6u0JW44Fh7GVrzRt23Cu27Kkcv8RNa/nx6xR5k+8duu/rINzuby8hriKqxRge&#10;QAU0p9tT0F3cHzA7S2rsncu7ananXc+18VQ1FdWbfqMXJkqzOU1KFkqqSqrq2dxj6atpwwZljYi9&#10;2/HsIcy86c1boiWu3vawu0gCkiufT/iuiLkf3zt4+ceXdq3rl0ryxe3aQS0m/VQPgSAUodPE4zwr&#10;XqpL+ct8aqne3XfXPyi6KoZsr1Vs+lq8f2psykWSty/VlVnjTVNPnRGgaeXZLVUhgMrKPtrqW9P0&#10;GPLm+z3anZ95RYt1iAOeEgpSq/n+fWWnNHKacm8yHcbS6NzyzfLpin8lPELIfLGPketfHAURUayS&#10;QyR6ZFI02cBgwN7G4+luLexkgKkJqGnpnQhrqVuPn69LOOIliAG/Sps31NrgKAOBz/X2sjHdUjHz&#10;6aC07kUcf9XHrO8DBeLHUdQ1cf4XNvowB/B/1/b3Hh0zJMg7ZY6jqK0FudIF2I5sLAAXZrj6f0/H&#10;uxXtowwek0ssTAiIUP8Ah6gSRnUDci1rlueG+lr3OqwH9L+91oKaa/t6urkUNM04Y6xyI5bSrheR&#10;wATyouLNyoX+v+296BSmVz1vSWJOn/J1FMbKyj1HUo5sLgm5NyvB5/p70zEsO3A62JNNUFOsReMP&#10;flbBuLqqHjSCxPpKrb6/X23kVwetDurUjrgZbKxDhl0kDlmLlR9ASSQCf9gPeieC5qetE5HUNqpA&#10;TZxYfU3IP4Btb6Wbj+p97VeJqa9PKwUV0Et1CmqOGUFtAuCQTwgPqtY25v8AS3+Hv1FJyRXp1HLv&#10;TUAPy6hy1hRT6m9KlxdrfT6gcL+OOOB7Z7gag49OvSNEDihbrFDX6o0VmKgH/N3Atcg2Zh6vVf8A&#10;3v36tKeg683hkFqDV1LkqxNpCKAI2Nyg1KzMCLj8g6T/AI2+vtyqAagKnprW5BUE6euaRqI2Zbou&#10;oEIOPqSb6ibso+t/embVwXraYpQ59euK2R1L/oJH6gW4sSOOCeOR7uAF+R6dkkFCBQkeeOp6sI/q&#10;xGrkCxuVbknSfwt+R+PbZc+Qp0yTJMRpXtHXNSCNSsADfgLfi92Nhaxt+b3A9+V/I56sI2zqHD/V&#10;+fWZR6QxPrN14PBAudXBPpsQOfr7vQZGrquvSo7BT7OpCx3sF/po1GwtcEqdX4Cg3ufz70NOQDnq&#10;paTD6u37f8nXMQspC2uGbi9uB/VrEhbn20VcYINOrNIGBqR8upKxElWFtIPBUWPIt+r6MTb6/j6e&#10;3QCRooaU6bICKKmtepIRTpUBgLkC/NjxY3P0I/rwPdwirwFT14KHKVwPs6y1cbTwR+kXSxLr+r6g&#10;etjYs6r/ALC3vTsNJznqlAjsO4+fDrKtTII4CLyGKNovWTpcgcGwPIa3tol0jcrSpHT8VJTUx0Xj&#10;1Fqal55kCgJMkcC/UC0gVZAqhf8AUjgD/b+w1fykvTjXo9tlIDOD060kstSDe5kTyGUWILer9aqw&#10;sPV9bfT/AFvZdWgrTt+zq2iMMSZMk9H8+IoFTWb0icWvhNszOqm/q+4rYgQVJP0PJP1FvcQ81gfW&#10;KaGtWPyz1KuxNr2o6RVQy5/Loz/dFG1R0z2FEhs8e25KgWU3Ipqqmk9X+0gKbi3Hsu5dcDeLMvUD&#10;V0Wc1sTtLppxUGvpnqunZ+2a7M7S3s9LTzVFVS09G9IEiM0nijc1VXIPHcrFBGoLOfSF9zXbTRJc&#10;IpcFiTSuP9R6ja5RILQTa+0ccHpE0G763FyJFUiDK0/7fjSYL5OGZCkcyc2VxZb/AIH+Ps2JcEUa&#10;gB9Oi9zDNGG7ivy6W9Fv3BSPEtZjpcdcaTMBDNHrUkxrEsQ1qobgs31P+HtwzOT3dIxYK7MyufzG&#10;f29Oq7k2tWyNEapIlRfWJY5FBMjMSfJp1Fxbn6gD3bx6JpK5r01JZMtAsZP5/wCTp6p5MRLGWp6y&#10;nmvqXVGwGoIR+kH9wrZh+Bf6+7iZaZ4fnnqiwTKP7Igfn/kPR8f5a+1KbdnzX6MwaiqinqKvdM8T&#10;0Sxkwz0u0MvVRks+seFowSxA4H19hLnOZE2lEljBiklVcmhrX5f4OpI9uYHW93aeJ/1IrNmoQSDU&#10;gU62F929W7/xcj1MRnq40L6ViikQql7rpjUWI+t7i5HuNZNsglekc4r6Hj/m6H0O/GJQJbVADk0/&#10;2eg5i/ieMeaTLwSwFkIVpUI1Mo0hQWHIBH0HPsvlhMTaKjVXpbHuEc6ARgBSa0p03VW5HgJLAIoF&#10;hfkiy3vYg/W9uPbQjAOD/PpQoVqsEOfy/wAPSdqd6VYcmCOUqtm1MjqFFiNXIChb/wC8e9FI24uA&#10;et1otGAB6Zqnf1fTsS9RFHGLEtJVxRB2J/SSzi7fkD6296ZFA7ZQT88jq0ZcCvhMfsBPTFW9+YfF&#10;I/8AEdy7fpzGp4qczQRadJsCSJiE0/Q6iD+Pr7qkLOAUqW/og9KlVnXUbV9IPmP9noP8n8xuvcOH&#10;ap7A2ohF7aMzRzcj+wpiexYf7aw9urt145AEclT/AET1sCMfqGFAo9WUf4T0gch/MW6dwqyNUb7w&#10;lSq3XyU/3Esa6PqVdI9LWY2A/J/r7Upy/vsoYQWspHoVP+r8+ttPtIKNcTwAH0kX9hoemRf5lWxa&#10;8PLhlrckiKClRHjaqKnmsdAVJZViDyu30UfX8+/f1d5hQjx4vDB+YP8ALqh3Pl0E/wCOxFR/Ca/5&#10;+mmq/mW00bmOj2xkJ2A1xhqIgFuFsXeYalX8/wCp/r78eWd3NStwKfb0mk3zlng0jH7M/wCTpH5f&#10;+Zbu2C8lFshqmJrFHlnjCqwBOhSupo0IHKv+fb9tyfuVwBrvwAOPmf5dJJOaOWLaQfoSMv5DoLcr&#10;/NK7SjkvTbLwoNzq+5lmJAvbhIF0hSOCLk+3W5IvlYf7tGp8lB/wnra86cqlSF2OVnPqwH8+kFnf&#10;5j3d+cR44sVtbEFgH81PR1MzXIFr+SUBwB+bXHtdb8nKCDc7rI3yoAOks3Om0eGBZbAyyDiXkqK/&#10;kB0COa+X/d2bM0cu5xSGfVH5KWjCORI1lAaUuv1P4tcf63tfHyttK1DSyMQeGB0S3POd9I2mHb4V&#10;FPKrf5cdBJku5u0cjI8tfvTMCeUMuuJ08akHTpUonpUlfxx7MbbatqjAhWzJA9a9FEnNG7zB2LqG&#10;+wf5eHSdfdG/cqIzW7mz1XAiszmTJzIFVjy4RJEV1BHJt9OPaxdp20V1WaUPkR/n6SDmDeTWt+yE&#10;/wAOP5AdOFFkqpfGjV2QeojDSSTmsqkBJe6uERwSrX4DcEH3t9ssQCBZRaPTSOqJvO8eIHXcZB/t&#10;ulCM3uFNIgzuaQuQ3oyNWLgqLaT5PpzYc+0b7ZtygaNvi1f6vLpQ+/b8i6k3OWvzNenSHcG9oUZj&#10;uXcSAERqgzFfZUHKyFfPcjU1if8AH3f91bawXxLOI/aB05FzTzBEATuLj8h/hp0/pvzetNS1cM25&#10;tyOopJC1s5kxpJi/zkTpUjUVuCBYWA/2+k2bbNVfoYj/ALUdLm5y5mZGU7xKB8qD/J0GJ3BuLKoa&#10;mDdGfq42UrLDLuDKyB7/AOcSWJqkC35t9L+3Y9o2ZXLptkAceegft6bPOHN6rp/rFdhPk5H+DpNV&#10;1XWSOBLXVdQGZf8AgRVVczLzZrLLI30b8fj2rG37aANO3w1/0i/5umf618zupZ+YL2v/ADWcf4D0&#10;kN51MeP2vmqgunmnphRRghtZaqcJZj+peCb/APFPZntllDLewxpGqgGp7RTH5dB/e+YN6ayleTdL&#10;luHGWQ/mRXPUnp/fdFmKWl2vlaxKHcFCngxFdNI6R5alTSIqWWe4tkIj6EDGzoBb6exBuO2GItLG&#10;vZSuBw/IdYfe6PLW4yvPzJZGWeFyPGjJLFT/ABgVPZ6+h6M9Rz5mL9qeSVvDzJFKW4P15JNubj8n&#10;j2QVYsQQSv2f5D1jVfTWjkk28a1PEKAfz9OhC23v7cmFnglijk+3iKs8McrxoyqQNEgUgOLC4+vt&#10;mS17wyk19KCnQQ3PZNn3BZI2UFj8gf2VHHoeF+QP8ZpTQ5bb1DEpRUZoIXkRkuE8kuv0k/6w+nPu&#10;wN8qkEqQfl1Gtx7Y2kE4ubO7kUg1yQB/h/ydBrkpdnZepMsNGImZvJeNChuDxybEOG5txx7r4soq&#10;pP246EFvFve3W6wR7mWUcKtX/D1LpI8VHZBJKVAsulrqq3LXNwdQYi34+vu0cppp8/8AV/PpLLNv&#10;Wl2lddPrQV6ntHj5Nemm06UuqjjXqBCsWNwB/Qf19ua0wCp1fZ0iSaTUGa5JanXKGmhOnxU/qQBX&#10;1KWBCn6gr6RpJGo+9imrhjrT3gSpkckf6vLpT4/7+B0alskqkNGFb1fS1gSbgi9+PfjQDBI6KZp4&#10;JC5YgxnyOQf+L6EWg312DSqiQVs0sMTaNJZtIUcBSASGZSLC1veggqDqp0Ftw2vlp2LTWi6j8gaf&#10;Z8unUb73nO6u8j+VjplRXcJoJu4CK4BS39fd11jgTTolk2XY8tbAEelAKfy6mpvGsbWK3ExuRpJk&#10;iIRpFU/VeFKmxuSfdwxY9y6j8x0nOy2OdN6Q/pQGn7D0osZv6txTrUYx6iFkIKqYFkUg21RgqA5B&#10;H+v734pQ1Tsb5VHRPc8tQTuVvPDkQjz7TTyI6G3bfykhxjRQbl2uJVRlVMtiCVkSwspqKRrksrcs&#10;R+faqHcrmJgpAYfz6A25e0tld6n2zdtExPwPlfsB9f5dDVh/ljtGojvR7oqKFo/1UddEYliJIFzq&#10;U2a/4Nr/AI9qzuenV4sbK9PXoGXftBzNbS/p2SyoeBQ1r+QOOlFP8szSxE0eXhyAW/qgcKSpGlQ6&#10;RnVc/wCHPvzbkWFI2an7OqRe2+900yo8TDiaZ/aegwz3ys3xlHKYPE12q58VQ8hhhWwsSqyrexI4&#10;/HttpbxxXUFX7c9HVl7abRbgfvjeC0hNdPH/AI7gdBDXb17c3XUl52p0Esh1KHRJbPYjUzBEC2/2&#10;HPtiX6kvWS5AUf6uHQmg2nkjbNJht5JJf9Livy4cfPqL/Cd2u6Cur6fyctpSqjldh9GISnLepfp9&#10;fr78PB7TJcBq/b164v7BmYW20svzP+TpS0GEzNMFnqaAVqHSf3vIiyafVdrFSxt9B7e1xRkMJE0/&#10;MjonnlEytGkc3in+FSf8FelLDvTY23GWTc+Yg28uoFmq40hoh/ULUPLYxR29RH6fd0vLaPUzNWvp&#10;n+Q6Snkzm7egg2fZ5bmRvIKxYfPpZ0XzD+LG0UVKzu3r+NoQqNGcxQrUXUnWscilvIRb6fXn2qXc&#10;wihobS4ceQCN1SX7s/vbura4OQL1i2Q3huBnzqR/PqFl/wCaf8J8AghHYv8AeKrXWDDgcXX5G7qR&#10;qVWpqORWccBbEq5PB9mVrcb3d0+j5euWqaCq0z+fQp2j7lHvvfqA/Ka264JaZ0VR+ZauPPHQNbk/&#10;m/bGqUaDp3oXsLdeQ1gpkNz01FtbDpGQbVEslVJUVcsbAg6EhEg9jPbuRuf93kVfoYrOA8TI2fyA&#10;HUqct/cI5olljbnDnDbbGIHuSGs7kegpQA/nToEdw/OX5n9mV74alyu1Om9v1rYsww7BxUlXuKox&#10;2SjDqqbjzau1K0wuGlghuLcEe5K2b2TTxkud+36W5WnwIPDT/Ofn1kHy790j2X5W0zXsd5um4Rtq&#10;rcMFjP8AtEyV9ASfTot+/qTJVmXZ8nXV2SyFVMz5zP5yrnyGZygICCesyNXIaiplMim6cIg+gHuZ&#10;LDYrDaraO0sIkit14BRT8z5k+pJz1kpsO3WO17fHYbHYQ2+3IAFjjVVQfkOJ+ZNessjVMOEwUrKw&#10;akjnomq7sQ0izKyNJKbsPFC+lb/gW9wX94LY3fYLTcoQSscorTyBGQfz6yB9n54zud/t91IPGeLU&#10;q/xf7I6bpMnJUhdXkqECli5jSURaSRzqGpC54A+nvDlZZ4wQJGHWQf0VtpzCgP2dM9XQ0Ve+qox9&#10;P5VTWahqOAy6r6rudA88Z/pcke7fVXA/0XHVVhSPCIqr8uk7Nt+ls7Q4qgqzy+g0MC+ux16dCx6D&#10;p+lj9fdWubrOmXHzp094VrRvqAdNPUjPTdJjcZ+0J9v4lmIRWU46FbKyj9Uh0kPa3N+PdBcXaA94&#10;oPl/sdMrb29O2pX/AEzdcWpdvoyyfwHBykI6ajjYkYafT4tUfjQuAAQRyffhd3nxB8fYP83Vzaws&#10;Ae//AHs9QJ6qkVecFiCEVliaSgheUD6BNQS4B/pb6/n3dtxugygS1/IU62baMlAWenyYjrNRLjah&#10;VT+B4XQw8rJJQxqgsQPWG0mW5IsASR+Pe/rJzQvJj7B1qaxt0XWFkx56yenGTb2LhQVTbaw6Qhg5&#10;algCXLDV5DAZbELY+pBxbn24u4ElRpUn7Oqpbhh2u9Pma06Rm5W2xTy00k9Hh7VRMChoYSfIiBlR&#10;yGEgdvwTz/r+7pdXANUFPyr0ugs4+1ZXIH206a4V2cEtXY/AoSRKiOfLI6tYqEKSm6gCwH1A49qV&#10;lvanTEDX+iOm57S3gZis76P9PTrJ/GurqBR9xj6HWkgKeCimdyCbj91JVLANwAfp7UL+9GOIFp9g&#10;6RSJYsCGv2A/0xPTZUdq7Ixkj/bbblqkRtSeaCKnRCbaAXlkMji/9Df24bTcphQvGn+r5dF7PZxu&#10;Ak0jj5VH+HpOZ7v+KRYFodqYiPzl4/M2QlNRQtFpKu8RA1CQNx9Qbe3U2y5JAlu+30AIP5dUeXbV&#10;qVgl11/Ewp0l5e4MxO0ZgpYIfLE5EkELMpdLMZNRLqQf8LG349q12xThndvt6Si9QVMUSrT1z/h4&#10;9Ns3Z+4JiT/EJKVGZlskEQVeAHY+RQwC3N7cn2+u1RgZtyftPVhuEmNLICfkOk3HvHddTVTmeXNV&#10;tOZLRTUplligUL6SDSgsR9CCeA3Ht1NrABKWmfmOP7em5t0nH9veKp8sgdTZJN1ZeEaafcM0Y5n1&#10;w1qhFY/gOg8f05D8cce3UsirlvplU/YKdMSbpSNQdwB/Otf2HprXZ9c8zVMlE9L9wwWrernooIjK&#10;GCJO3nnVxqjIubfQe1KvQBTooPmP8HRY1y0smtSzKONA38+v/9HTzfO+YhpJCU0hS5BIshFi9wAQ&#10;Pp/vftqj+QNfn/hr0u1UGnWNX2dcXy+qRCsjWUgJqNnAP0a6WBsD+Pp7socHLkjqwxUhhq6MN1RU&#10;VTZDJ5h2jNN/DqShZYXtUvVSQU1QknjHpEYWO2oH9V/r79NhQUy3Sm0ADSOSD8vToxtLmCBHZQq8&#10;EMdfkc88Rj8lm44AIFvZZ40gYjVU+nRgrlkYnC/P/D0t8Xl4kiPpKcM7k6tS6jpIe/8AaN9PP9Pa&#10;Zp51B09bWPVVtWPy6zNuExPckelgJG8lig4IkVNJ8gS1v9f2+kzHL9OAJmqH/D/g6ynKtI12YMWF&#10;wzuQpLDgXUHl/wAfT/X9tNcNryxz01UEYAx9vXceWjBaHXcrGHIJZypJ+hBN7KT/AF92eWSnaQD1&#10;cBStThunOkq5jTVVQQyxpTVa+gX1COmlGokqRpv/ALx9fdIZ3EihzVa9IbxGaF81ovr69G4/lN3/&#10;ANDfeitcv/pswhvZrG+yOQpb8C3Nv9j7nHZlH7osn0AAlvtx0GN81Jtm1gCiiooQCf29WfPyR6r/&#10;AF445sebW4B9rSPOhA6CFeHaOosjqwKhQGC35JUg/g8Ei597RhX+0P2Dz6ZJ19tKfM9Bv20L9Q9u&#10;qrBXbqzsNLsLWDbQy9ybfTSCbH/W9sXUjeG4KnSM/Pot3kRw7fcdwagHCtDny6oG/k8B5Ozu02Ba&#10;46IpBpKhVUDPYs+S4Op2kI02P4PsN8vOlLtdOC3rniepbuPDXlrvI0fp/t0jrYpkaJQsepXOhP3Q&#10;SVv41It/W17fT8exjErUDKuKdR9IgUl46lfsI/w8emGaNJMjUAH6UVI/4sC009n4Pq4Fj/rf19tV&#10;Za1+Gvp03RTRiO7pLb4jK7E7BUcldgb2Iv8A1G18pyQBdgRzb/D2xcSkxsDTTQ+v+HpDuRZrSai5&#10;I9Kjj1qvdHTquPy9liEkmHxfluwCqSQVcofTqAHH0+vuHuYUAiJAHx/b1Lm2RMYbaNWYUjU/yGOj&#10;ufETF0dV3/1tT1NHFUq2Sq/LHOBLFLA9BXJIWuOdakg8W59gm8mMcAYICK9SDyrZxXt5dxsWUiAk&#10;EcQf8/VytF8bazEUMv8Ao4rZMzTSyTVk238rPFR1dGJpDKYsbXFvHWU0I4RHtJawufYAuvBupyU7&#10;XbiDgfkf8/UhQbhfWlvHDfp4sKCgkQEtT+kvr9nQc1k+Z2jkTi85jq/C1p9P22TpZKczKbiNoZJB&#10;onRvwUY3HPtBPaMuZYjTyPl0Z219a3YLW0wan5MPtByOuTbpkkjKusOomMByfUA1wVWMm12I+v49&#10;sJEinWDn06X6iO5i1adM8+4XduDGSp9K+S17Gw5HGke/MiV1BQWPTDSKQSpqD1VT2ZWzZnuPflSx&#10;Q+XcU0QCEtZIKemgBOk8glfpe/s5lPhRR0QkgDop2lWIlfNNR6EzrrY+5d+7t2l11s6hbIb037uP&#10;D7P2pQsmtZsxmauOlp56hB6v4fQhmqah+AkELsSAPZXcEIjS6a5wBXicAdCmyt2nl8RnC2sQLyGt&#10;NKKKn9vAedetgDbvxn2Duibb25u2cpnsV/LL/l/YHMbJ23LhKWrXePzq+SlTWtUdpf6OMPTqK/LY&#10;LN7tgNBLkqaNxJSxiCGRYxLKrlrZSRxpbkMWNS5FCan8KH1OAzHCLwBYgEOT8xfTXN/vssaNzJdU&#10;S1icnRawDAnmGMkf2cdau1WIoGIATuPdnyR+YW/qbsvK9Lbi2Ptrb236XZ3UfWVFjht3ZXT/AFti&#10;iP4ZtTCw5V6GnfIyxhJclVpGDPMAg/bUe9zbbuMxSNIlWBcAV8vs/wBVeJr0jtbzYdoSeV90+p3K&#10;c1lky7OzfFmn5V4UAAAFAEJjOq+1NuvVRVcGFpKfIxKMjiZMmK+eogSRSTGKGOWGCsS3os/qP19n&#10;+yxb5tsVzBDIRBMpDKcqQft4dRp7q8t8t+5nLl1sUmuO5Yfpy+aH/CR06zS4vOSbU7E2DVR5Td2M&#10;zeV2XvLYc1PVY/deI2hRcSybs+9ijxtK+RqQsuMjV5JHA1MEX6mlty0nhJdxXSx3IbMdCCB618x8&#10;uHWPcPsVzjsmwXvJnN0CS8vTx67W8BDrX8JX+l/EoOOhvoaKiqq+GJcBumrpXp4mlbXjqKdqyVea&#10;OH01oljjkOny8CQA2A9iddq2GFY3uJ5HbzApQn7cdRtZfdkvGdhd8yIEBPwR8V+1jhvXHSR7W2V1&#10;5vTB1Oydzbm2jspMljMrgty01d2ht5MzWUGTZUihjxdfWQ/wGrpKcFGfxF5Xa5tpA9lO4QcryzW0&#10;iQmKaF9QbXxp5Ef5R0Odo+6ZbR7ltm9wXm4zG2dXXTHglTXiB/g49O1LtncuzMvt/fHXmaxWahjw&#10;lXs7fHX24qilz3WfdnWOYjWHK7ZzsqtNR0WRRIhJQ5GIFo5PS4KH25vKrviW93azCHdLc6oZVyvz&#10;SQDihpSvEHI6yh2KGPZIdy5a5n22S95U3BdMsTAie1cfBc22qlSv4o8BhXzp1RB/MO+C23/jlnsL&#10;3Z0bSZSX41dq5WppKfFZCSKsyXSHY0zvU1PVecqYWcSYaoBd8NUyW8kY8VyQvsW8t8wfvhDHfRCL&#10;c4gBInHP8SnzU8cf4eo73PZL7lbc22aac3G2SANaXFCBJEa0VgeDqPKtfLqt6mpC8q2VS1iNRUqA&#10;PppBAuRp+vsZI4ddQwOkkZlSviEaPXqfV0SLDGilWLXZrfqspJuCbkoB9b2Nvdx5mmP5ft9ekkqD&#10;X4vi8T8umOaABS1msQy3JBA9Vybt6QpBtz9B7UHwyANWek7+CWzIdX2U6bZ1jH0b6E3ueCQOWub3&#10;4/H09suVqKE9PQrKakgUHrTqBKyqusEAjiMCxuSQTZb2P+B+numcAZ6UakGotlqenUCWZj+gEab2&#10;GrSSQPoWJ/x/w9sMVBoK4+3rcavJ+oxFOmeeaxb6FwqgKPpyOG9R/HN/6e3Frpw3d69OARsCpUcf&#10;l03y1IsQxNyPSE9IAvzYAj1/0/B+vugNDWmR6npgqA3b03yVaiwIJb8ixsLG4/2r1H3Vq1J9evUN&#10;Tmo6hTVf9oNpUCxOogXP+B5/wtbkj3UmmadOxIHJ1Y6apsgsoMeosV/qwWyD+1/jyOB7StKWUCtD&#10;Xr3hCNjWnyz16nkZ/Sfp9Tf8sxLfjk3H0/4p7dDSgcAR/Pqyoc0Xu+fDpR0pNgCt9FwrA2sW/wBi&#10;De/9fx7eUVpqx69bbQqaZT1PWUgAWBsCvP1BNhqQj8/7wPeyDU0FOqEx0Cqvbx65EgWsg9Vrowbj&#10;SLagwPBuOLcG/vXzr02SGYiuPy6yRS/2Hu2sktexNx+kr+SSPfmLHJNersgQVDY6lRNGHCtcm9vT&#10;+SQGAZCf1c8n6e9jTTI68GqpKyCg+3qaCLtwpJIBP9D9bXF9QAH+w9t049ajkLUx1K1akIQguqkl&#10;SQQFIA1KDbm/5P59vAaUNDnqkoXUTSgr6HrJHzqUEi9rgALdtP1H1Ngeb/k+3EJKgniek7GtdOP9&#10;X+HpwSJUW5YkabixDC/9oG9v6ni31592JAFSerKtVVvP06zxiMgj0PwSvJBA0n8XNwD+B9fddaeR&#10;/l17vALxsA4P2/4eo61b0sumVNUclrK63DNe5BN+UA/1j7YZ2BOipr+XV2l1oDLMFI86dYEr4xL4&#10;PDKh16ljaxLHX/mwVuVPPA/p7uzuFNV8urKsLJr1VbyI6xVcclNOwC3vYsWBYxarEE/1JWw/w9g3&#10;cmKTONRB9OhHt/hlEbiPM16dKWWdGSdNXkXTa17EW5W1ySGvY/X6+yZnY1oST0vCwlmwK9WE/DiR&#10;KjMbt0KUP90cJUug9LAw5eSNwSGsANRFuePcY826hNGxJqWx9lP9jqRtjUJtkkaMdGof4Ojn9pUX&#10;l6l7JVVv5NnZX8AEARo7MTa1lA/2IJ9lOxSM28WlMd37Oi/mFFbbZohpJAHHPn0Cnw2wePp9q733&#10;BW0qVc1XkaTCwxzxrPTGiWh81bEVsUZKqSdI2Xi6An2KOar6eG+t7a3lIZe6vDPl0j2qwtrnbpfH&#10;CMr4yKVAFDT1/b0E/bvRuwq/cuVO1IZtqVNNVCCrpI5nqcQ9SGDzvBS28tGfK+lVjYotv9f2Idr5&#10;qvhboNxt/El9QQD0GbnlSK21DbbomItUK9MetD6fI9Bbt34g9679ptzZDrXZ1f2DiNqgfxmvwkUn&#10;ipWb1Q0ETTKqVmTlQlhSxsZgnJAFrjK23LbriKJ3u44pG/C5oeghukku3kiWNzQ0OgVp88eXTJuH&#10;4p/I7aiP/G+luwKRYaZqyqdcLPPPHTooE7KtN5TIkVxrVblQCT9PZkiK4LRzxMv+nX+WeilOZNtU&#10;kTvIgBpUo1Pzx0CbY3N4+rlpZ8fk6CqU6ahZKWpRomVuUkXReHSEsxP0t7aqtaawSfmOj1J4ZUWS&#10;N6ocjBFa/b0KXTvd/bHRfYGE7L6y3Tkdsb020az+CZuBTIKU11LJR1gaGpilheKellaNgy834sfZ&#10;du+0We+WbWN8rGGuoFTRgR5j59CHlvm685UvH3CytIJ9aFHjmUOrqTWhpQ1rmtajo7qfzd/5g8Ws&#10;/wCmiGcSTHWJtj7bq1s2kl5HnomeVLcKCePYQX2z2YGq7jfY/wCGAf5OhynvBFcxsre3+zVPymB/&#10;k/QV7o+f/wAvd55AVmY7eys9VOX8MVDi8VR0ilmBf7ehpaQRQaXva30F/ZlFyLsESlXWeQ+ZaRqn&#10;9nRNce5m5BiLLYNvgSv4I2Yj82Y16QifID5T7qq56ei3/wBmZerl8kn2uGpcjPUEpdZpYosfQSys&#10;i/X0iy/m3tXHydy4hUCwWv8ASc/zqeiyX3N3+hJubWONfSFf8tesWf3Z8lKOWji3rm+3cRUVtIKq&#10;jpNxTbiwclVRJZfuaWnrvtXlpiWsWUFdZte/tX/VzYLIUO3QAHNSa/zr0ii9wd+3VnNnupcKaHQi&#10;gA/Zpr0lKybsnMqhlrt01YC/rqsxkHVWIJOt5Kq9iLfW1/8AH3cDYIAQIrcAfIf5uvSb1zXdkqt/&#10;dsxHAVX/AAAdYqLrbeeTZhUtEYXUedMhlJZ4ZBqHMrIWLuGF9J59ttu+zW5/TRAPkg/w9ML/AFlm&#10;JW6up6eWp2H5cc9DV1R8UK7fGfxmMy+TFJjqusiFTWY+nDywU3mQ1Ekb1Fg7CANouLFwL8eyTced&#10;I7FGeC2VmHDVgdKYOWL++dVlnCR+bVLkV+QPEfPrYG6Z+Dvws2TSUWS2F0Hi917jxyLI+9u187k9&#10;/bgjqniaOWUYKpNJtbFAySa4kSkYIQtmJHsA3vulzVd6rW1jhto+PYtW/wB6PVF9r9oglN1uO+31&#10;5U4QN4cX+8r6fPPQOfKz+XrQZHbOc7Q6NwP2m5cNRSZPcHW+IjMdDn6GlVpcjVbZoUXRSZ6np1aQ&#10;Uy2jqLEAarezLl/m990kFjvJrcthZaUz/S/z9JNx2255ZeO6sSZNj/GjdzRj+JTx0+v8uqSzLFpW&#10;YRF4ZNXidgySwsh4ieIsGSZXurxn1KwIIv7Fr280cpjKmo/Z0apcW8yRTxPWNxVSKdPlHVzRU8sa&#10;0kbeSIJPHJchkYepWjKsAqg/ggkn639urbthvE0kdNy6JVoaknHQd12MjasnURinp3d3jFmcoygF&#10;Y1Y+oxl/qT9PqfbyO1SHYE+fTarpA7c9R2oVjGqNg6BgfoPJdQNSh739JHH0/wB59tSumNIqfs6d&#10;SNnILE065PSQVEWpUVdBQWCW9X1BZSdZ4axtyfbfivSgjq3V9JXA4HrItDHGI9NOLabIShbSwNrg&#10;tcBQeLH8e7hZW+X2dNeAsjGrUbqLNFFDZQ0aPK9jccE20XAB0j+pH092o1alyR8+mniZDXSSB1xW&#10;OPXdGcy+LTJ6gdKoT+m5KkGwte3193Bag0/D1VCQD28ft6ecdWSxs8j+NUkCxskqt5Cii4MX4jOk&#10;fX6X4PtuaBiQyjPT0bqxClu3pXJJBU2SEsmiyxeUXd4l/SslrrzewI4P49s0MYUspr/Ifb0oZTpx&#10;5dd1VMVpZYfFoM6Txethqs4YkxgEXC3v7dWVahjUmvTTBWQAntHy4dFvavqMRUlIGZRE5H5UNb0k&#10;EfQD0/7z7efiQlOn41Qx0dgQR0+x5WnyMkYa0dUAhYagFlcN6dH05Itx7aaQRU1E1+zpM8ZQFolq&#10;Og27JdocTDQl0eSvqvMAJDrMVJqMnkWxIYSSgAH8+xbyzEJrmV2FQgHl0Ft7lZIvDkrRvTA6BmJJ&#10;C8bCPT4iA4U6SvjN0IYEMhVvoQb39jkoMgjoHaUQkA4I9Afy+zox/X/fO5Nsinxmcx8G6MRAsccY&#10;qg0OWggXjxw5EBjIFJuocH2UXewxXjmWBikp4gcD1D3O3tFyzzNru7dnstzJJ1xkBCT5tHgU9SM9&#10;HA2h3x0rnxDHkqqs2xUyDQ8WXoiaYSi4CLXwK8ZUfS5sPYdn2TdbeQhYC6VwQTT9nWNHMfsl7j7d&#10;rO0vFewDh4baW/3ls1+YPRjdtUfVm6OMLvfaNYzWCiPLUkU5U2OsLUvGrBTccXtx+faB45LU0ura&#10;Ra+qmnUFb1sXuRsrPJfct36AVqTE7LjjkCn59CxS9OY6siElJNBWBjw9HNDOhIF7DwO4Pp5/HtqL&#10;wHagkX/Aeo73DmPfrcGSW2miLcNaEV+zUB0+UfTUUKsj0kmoAMf2rqqg/VzY/ki/9D7uY4lcVk7D&#10;6cegu3Pe4KSsrNp/KnU0dTUsLLaMBZTZwQAYyTe9mIOk/W1j7eWGI511p0nbni9arqGKfaB/s9dy&#10;9PKiySU1T5EUAskg8bAkAjxjjyKbfi5/w93e2Q5Q6W+fXl9wJFYxXFsSp4UNf2mmOocWw0hkX0Sn&#10;R6jpjkZr8g8gFRcj6cj219M5bOR616cfmx5+0SoB6U6dn2tNSwmoWjn8ScmSSNo6d0HFtbhVb6f7&#10;f229YjQMPy6civprt1jElSfT/VnoLN6dy7J69ppn3DkdsUMtOSEhjr4ajIFwpYR/Z0kk08jnTb6A&#10;A+1Nut7cER28Luf9L/l6kHlb2v5s5tkQbftF00TGmrQQv5lgB/PoseS+fe2EqhTYfrfIZqOx/wAu&#10;qpYKCjlOvQGgikvMC39XIJ/p7OrblLfrpwzskZOePU9bV9z7dp4DcbrzPHbEioRQXavoRgDpebI+&#10;SO4+y8vBQYPqnG0xmrIqGUVeal8kMk0cskNvto7s37Wmwv8A1PA9iC39ur2fE16oY+mak9KJvunW&#10;1mrs/OMr/ZFSn26jw+Y6B7DfLTsTd2dqMHh+m9qwGSaohgra3O5aWDyQ1D0qedY1TSHeM2P5Y+1F&#10;v7aXbz+CNwqBknTw6FCfdW5RtLOO5l5uvHc0JCxp5+hPUTNd5d/tWZqkp9r9Z4z+79TkMdXj+G1G&#10;UqIqjHNAkyhqqdE8QNQGRj6j+Ln2Yv7YPEZGfdmIIrSgHQl2z7uvt7BFGZrrdJi9OEip/IDpoxPc&#10;HyRy2Ip8rtnI7HoKqOaemqp225BHDDkohJIKSKolqPGJWC+hW5493tvbi3uFZvrJAq0zj+WOju69&#10;hfa+3dYr3bb2ZXFQpmIYAcagDpoyvyG+X1Dj6Wp/v/T4+nqoqmpQ0+3MOsbeArFKVd45HGmSSxWw&#10;F+bX9q/9bCxAq19K350z9vWrL2I9kWDleUZHI/jkb+fn0hM58iPlnVY2Kor+5s3GpRm8FLj8VRDR&#10;oGgt4aTUbBwULfX/AFvbUntttShtfiOf9Oejqx9kPZqCY6Pby2PzLuw/YT0gqLtv5F5dkM/dG9ke&#10;SbQ8sFdFS2Uq5DA01OhD+m3pNvbdtyDsuFeB6fNia9Cse1HtbbUEHt9ttaYqhP8AhJ65tuDuivaD&#10;+Jd19nz0kvqYybtyaIkUkjK66YZUfUhH49iC19utgZgX25SQfmerJyhyLt5JtOR9pikHpAhr+0Z6&#10;cINiVGXheXN7rz+Y0lSYMpncrWmYsrmS4qaqSNDIUKkWvyD7FlpyRsVuAY9uiz8h0vijtbfutNpt&#10;oFHApHGtPsoo/wAPSw211RsiojnefFoKWFYJIQY4fuyzt+7qkkjdpWhub8AkexVa7PYRhUWyUADH&#10;Sa6vN1dy/wBZIE+TY+ynCnyHQx4nrHblLrNHjadafwL9tPJDpkHqAYummzEGyi4/xHsTW22WoQUi&#10;A+X+boO3N1e+ID4zEfM8ehIxEFbjVp8WkkdOooaOroDBCFkimlmdijzKp/ymNWIsSAf9t7M7e1V2&#10;IBooOR/sdJNWovNJDVyPPh+XQ60VPMzYs1DhpYaXSJ6SWMpIKeZCi1Uo1furL/ZFiAPpa/s8RVUU&#10;Xh0VTf4xLRoiG8vQj0+Q6aNzU02fy8UlbIVUvTRZARCNXZmhZ0kiitos0agSEWHBPJ49qUt1ZSWr&#10;jq0VysEXgxKqknjSv8uu8tRyHY2boqBEMlLQZPIyCRfUI6IxuHp5GsseqSnuGJFlHPuNvdmwW+5L&#10;3RQpXQur5VA8x8+h/wC217Na827SZ5RIZCVqBkA/4OiynPJiZ4Jpc1RQsjWqKWWup3OtxcLPCHJV&#10;Tb0m3I988ZIhISI4G1fIGlfTrMollDZXwwfkP9np8h7i2XHBPTZ2ppqSWOV9M9NFLWqWCKTDoiHK&#10;m+oAi2o8H3X937pppHbah6kdNobFiHa+VF9Cf8vSdru7dm0sDChrMzkCJPrDjHiUKA37X77axf8A&#10;BJ493j2nc2+KNV+0jql1PtSKQLsNjgATX8+khkPkBhp9cMG2BLIUIEmSyCUyCRUJ0ukAaIF9HHIJ&#10;vY+1a7DeU/Uuo9PyBPSNdxsQg1RS/kQP8PQYSd25LIiZ6bDUWOVxI0dEtRJWNTuLgurqS3+t9QPa&#10;pOX4zQyTMW+XDpO+8xxmkUJ0+rGv+DHTZL2nuioijVaiOmSUK8emhUFLqfIVa30IF/rzz+fauLYL&#10;VSGETMft6affLlhoPhgf6WvSeye+921EMIgzVVIfIiyQU0cMLGIG4Xxof0SMTYjlf9f2q/dFtq/3&#10;Cqf29MHdb0KdEyqp44p1iizeerSqq+4laRTrj/3IF9dytyGBi1SWFwP1Dke1n0GhSoslp60GOkn7&#10;zcuT+8RT0DDrKcJuGs/bq8dmDKza4mkilBilRS0MiGqEVlP0JJ+vu4hMdNUaDHnj/D0jl3TUCFuw&#10;xrTFf8nU2TD5elpTW1L01MqM0TrU5HGU7hwiyMHV6tZAxja6kD6j+vHtzRAFqxUN8s/4Om472bCs&#10;JC32Enpkkjo7rLV7u27TxgASqtfJWOlweTHSQSFr/ki41e9lLfSB4hLfIHpzxriQhorRhUfjov8A&#10;h66+768Q+Ov3Vk6oCxQY3Cy1GoAcBJKySKPSrfn8e9DwAR+g7D9nVmG4k8YI/tavXR3H19E3jocN&#10;ubPswCgVtVR4suyHUAEpIKiQoCDcagSD7cBZsxWoGfMk9JJbKnfcbitfPQtf+PHrMu4ppEP8H6tx&#10;VPTlvTNk5c1kx5NIdkIlqaaAskY/Cjj+v09qKXbqCY41H2V/y9JBJtSsY2ubqZ/tCj+Q/wAvXAZ/&#10;sioBNDhNsYiN7DRTYDGAIFIXyKa1KucMbXNufdPBueBuSvywP5dPrcbbCpV7NnX+kzH/ACjrG+U7&#10;Hlaamq9ySUQe7KmPMFJFqbhrrQ09Pe4P0+nuksDKM3DHqonsS2uHa4tPzU/5a9NT4zMV66K/c2Zq&#10;gF1y6ayuaSwYgpqknAdbC/qFx7qtvHljVvt6ULeso7LWNP8AV9nXjs3EM/lqWyFTIF0M8swZmKr6&#10;GW+ttIW3+x97WKBiKxivTCXV2WJN1Qk/l/m6/9LTCWsgKrE9QCjDWUH6lGn0i5uNasfp7ounVQn7&#10;c9LhH59cf4hTCSNYpGYpzoN5GYm1lsAS1hYWt9fdqg/CajrSqwFWHd0ZvpNa16TNPkKepo1epx32&#10;TzRS0wlhjhmjfwiQJqES29X+PtBc0VUIYFvSvRhagsrmtPzH+DozmLpIXmUAsVUKwZ31f0Ujm+m1&#10;7XuL/wCHtEJGDVAAH+rz6XLbK61kzjHl0sS8cCSAsGVEVU0v+1I5Yni4F9XNz+B/j7bao1N0xIrI&#10;dESD/Y6hhlBmB0u/62YgWJPKDSF0x6UBJsbn20ZaYBNOnCslKxnHUbyPKXKW0EaLFm/p6irLf1H6&#10;3N/r78JO7uHV0SikknX8upiyx08bSKAryOy8coFRL8qwHF/qL839tEsSSD3Dq6M7CjKcdDTjaOnx&#10;+2ooXQmoTEVNRNqbURNPSyzyoSxN0INwDwPp7TKzNLGCewuMD7erXiKbSarUYIT5dGH/AJTLk9P9&#10;7qSbL3JtyVbEmwm2VKSOeE8bCxF7/wBOPeQ+0L4W0WCaSAKnoD721Ns2pgc0av21/wA3VnzgBgtx&#10;dhfgWFweBccfT/b+11QSSoNf29A5yQdJHngU6wMsaci5c/W35vfnm/1HvXHiOqUjVSaAv0HXadn6&#10;p7bX1aj1d2CQum5Z/wC6WW0qeB/T68C3tPehRauTk9FW6aGsJhItYyM+R4jqgH+UAxXtDtQn+10H&#10;HZV40yfxrFPyWH6g54/PPsO8vZa8QEAg/wCU+fUrSqjcstqandF5+Wkfzp1sQmL9uO3F4YCRcG5M&#10;SEm/4Iv+PYxUSKoCyGtPXy6AcpUMwDkx1x9nTTIQmSqCRqkNFTqLfUATSAixPJ/4p7qalcnz6bjd&#10;ASBQH59J3ew8myN96rAjY28S3/BRtrJkm45ICA/QXI9sXGlYiK8TTPSXcaLaXBTjQf4etUrpyFpc&#10;fkliVvVjsS0ZC/2TKAD+dOpPyeB7h7fdeh1YDDnqWtqZvDtCR3iNa/sHVjfwxoDL3/sppQLU/wDE&#10;XVVJMqOmLq5Vlc2AcXISw4BNz7AG86jap4dA1fPqUOUgpu7yYAqfBIqDQcR5dbAG2Mk2OenqRGsq&#10;FQskTPpvYaSmoCwYfj/H3Hk6aiKrw6HEDVDRhqg+p6ELOf3R3hjjQbgoMfm6J0CtRZSBHli/qI5i&#10;BPE6f6pHHI9+hmKDRU6PTiP2dF9ztUcshkdSswNQy9rD0zw/I46KHvP4vUlfUTVnW24nxikM7YHc&#10;8prMcr31aKDK04+8pUZfoJA4H9fb3+KzN5o58+I6p+8d12yNvqVF1BTBHbIB8/JqfLoom7tq7+2O&#10;ZZt0beymOoI6nwtl44jWYaZopCh8NdTh1SN/7JcJcHn3ZrNlQuACo9DX/B0th3XbrqAgyBJKV0t2&#10;n9px0HfwM6K6B+RPePbX+zGZXseHaOF/3IYKLrfL0mC+/wAzXZ2SiefdOaamra5MGKaO3hpFWRpD&#10;cuALezOO7toJ4Ibm0LRFa6uOnpUuzX0/L43PaN1jgvPH0+G61DCnFTWlT5AjrZv6S+F/w56SyK72&#10;2j1xtvZWI2ziJ8nnu3ajI5Td+9I9v5GIUL4rbebzGQqEjz+6xP8AZU6xJHJeRybAH2bXP0fgwiKJ&#10;GZmBWgr9h9egjDdb3DJdi9vpSKaTGx0qx9Co/DXJpmnDpd7z3jP2bksNLt3asO2Nm7QxkO3Ot9sU&#10;NIlHgtjbYprpTUeOheOOJsrVD9ysq0USTzMTfSAPd1tVjj0qAJKfs86D5ef2k9F0kY1O0k5eWRiX&#10;qdWo+pPoBQAeQAHAdIyq2JLXMGylY1SWFy1RJJMoP0AQyFhdbf63t5Y9OkagB50H+XpkkntEYA/L&#10;h1Bn6j29KFE2m50uH8KaGHIultNwP979urOwc5qB69MPACBoABr0X3tvoWi2hVr3JsHEHJ5PCoh7&#10;F2rTwKDu/asRBkyNNFGCz5zBIpkU8tKg0/ge2Lx5ipmgekyeQ/F1MvtxuWz7/bP7dc5SKu33RP0d&#10;waA21wfhBJwIn4N6dCtjNidYdk7CkhNO2a2dvjb01JWNichVYStmxeXpTBWUkWWxskOTxGQjilaM&#10;vDIk8J5UqfousNwLLHOqKzDirCv5HqLuduSNy5d3PcOXN0aSC9hegZCKkZ0up4EMMqRUHqp/fX8g&#10;L4QblzU+a2zvHv7rqjqajzvt/GbkxO8qenUXaSGnzm8qerzk8lSxLGSoklcE3ufZ0dxtJal9pi1k&#10;eXD9n+z0C7cc8WDKic4STQA48QNqUDyBUqMcOHVgvRXxd6R+MXWtD1R1bg90T7epa6bKVGU37uKq&#10;3puXK5ioiiinrK6tligoMfTCKFVjpKSGGlh5sGYliVkRozvDCEB8lwOhFc7huu5/Ttue4tO8akAs&#10;cjzpU1Yj0qTQYFBjp07n6R60706k3j0j2Jj8fB17vuOgkzdLjftsTXR5DEzLW4POUlTT6JafL4av&#10;RZYZR6gRY3Uke3duL224R3yW/isBRuJqPSo4fLjnoPcxbZcb1tgsIrhopIzqietQjeua4rx61Lvm&#10;x/Lx7a+F1TLvGgycvb3QNTWeLH9nYbGVQrdqvMx8GL7FxUCSxYuYqNKV0TGmmIu2gm3uTrKD94wf&#10;VbbbyiICrI4OpfWnkR/PqMIuYJduvl2LmpY4L9iEjlVgYZ28s/6G7fwnBPD06IjSZmnyKxxnRpZS&#10;wliIZZQwB4YEakcc/Ujn26r6tIAz8+jaXb3V2Ktw9eP2Y6aMlVQpKQpuBZVBuLoTcKwvYtb+tyR7&#10;dJOAxp1TwiiUde49JuetBZ9RHIKr9GuPoALeldH1seT7pqrw4dbjRAAKdMdTXFSbgliSAQNIsAAC&#10;Prf6D6e6k0BJp0oJj1DtNKevTJPknBdbgkixHBIHHqa/9oe6lgRjp1UjwAxqemyWpJAOogHhrgkc&#10;E2vfkG/9L390VxQ06ouGyOB6hl3GrTqNxywHqUNbgMeUFuOPofes8Rx61Lkq6r29Q5qjSzIdQItf&#10;i5sL2P1+n4sfadnegAFD/q/1enTniJgEUr031cjiIvcMbA2X9Om36gBzqv8AW/vQlBBD4bq2ghwy&#10;8OmBZiJEubAEE/k2P9kqODa/59sitD6ft6cMcZVWk49KGCV1CKhBNuGNiQT9WJ/qF4v7cRgieerr&#10;TkNpWNqdKKkluASzX/Cg8E/nWQSbA8/m/u8Dsaox686Cnd04q4JsTpbnSpYXPIuV+pv7U5PwjpKS&#10;qn4cfL0/z9Zix4uSx4sL/pABPB+qgX96IB4jpxlQUdafMdeU+rkGzfj03HpvzweBfn/D37q6lTgo&#10;AadZ4iCyCwPJFifr/W5JH0/r+PbtEpUdNMV1EitP2dOKlbIhJDfqAXgBbg8/gBlPP490YsvAAL0w&#10;xK5Br1IDgH6fS6iwADf0W/09Ivx+PdqnRqHHrYVn4PU+nWZWC6mYjSoU6bEOfwLcG4B97rqGD+zq&#10;rBlIFCOpSVAYBFQpzcEPYjTyOf0hrDn3UsO4cR0oU+Ii8K/Z1ziMrGQoCNY41MbEE8kf11i/+t7b&#10;oaBacetGEECjY+zrG7Txglk1ofUQxLaADwwZrmy39+KPT4Ok/nRgSn2dKPHz00kcRMUSykr+54wz&#10;FwbX+lwbckf09vRsxqpHDrcqxaB4Sk/tx+zHWSvp9VQ7aNAYxxGym3AvckXtcn/Yn2Ct7YNeyKoq&#10;op0JdoR47SMNUknz6yUkOkhdBsAQGP0uTZSTzzcfj2U6cE0z0c+GX4Lno+Xw1iZN0bmhvq17MjGm&#10;wBZ6bMwyBgPrZDLa/wDj/j7i3nM6ZICOOsj8qdSDy+rSWM5NNQ01/Z0fTetDLN13vtHTyeTZueID&#10;Estkxs0jSSAjSqRKh1X549h3ZLjRutsxroDjy6Y3/T+7bnR24Ff29A98TRCvVuXeEkio3QuiS2tI&#10;3ENEjqbgazosV/NiPr7P+ZXkbcw9ThR/h6Sbag/dFogprBbp+2j1Tne4u2Nv9dbclNNm99brnxS5&#10;SUeSHB4uOolqM7uivLg3o8Di4ZagX5eRET+17UyX6WFt9S1G4AD5nh0niRZzIrmioCc+dPLrZl63&#10;60656t2Pg+rOusf/AAnZGz6UUeLVnSTK5qs1H+Kbq3FWm0mT3DuGr1VNRM99OsRoFRVHshF948jS&#10;Sy6mI/Z9np0RXUDFhIqd5PpXHSW7eqo8Hi67CYqaRKyooDHlqhWQ+GGtpmaPEQE6j9y1I4lqX4EI&#10;dE5Y291nnaLQVnYPg0qa9atrOG6EguLZGWnHSOP5jrX8Hxg3b2nujc9PsZ9v022sZm56HJ7iytcl&#10;Lj6auqWFRLQIkInyOXqqWFrunKqTb0kkezyLf4IIVku7pw4AJUZb/i+jIbc0cKBLEvKw7cAL+Zpg&#10;dL3cXwb2lsHqTtLeO8Nxzbnzmx9nZ/ce1qTD01Hh8HUVlDTwyK2bikgerlgSW4jgRl1jlzzb2qsu&#10;cEn3C3sraJ/CkNCzEg/Lz6KN0269hthey20MTKRVQuqtfn/h6rFqEaqKpNDTpG0SyIkEEKRI8kYI&#10;VkRQAFJtY/63uRQPDJpIxJ9ST0iZI3QMYFUH+iBX/N00RUUaVkSGmgUGWJ5JUhiRowsi2I9JAW5I&#10;uPp71NcmNG1u2Qf9Xy6pa20DSoWiWmoeXVuXxNnek7Tqfth9q52XmBqhVYXBvSehZUCOrEE2t9SP&#10;8PcR7xezAQhJpCuo41cepFtrHbPo7wfQQM400OkEj+XQP/zMUrKvsrpqvnqJqqU9X5WmHmnlmkEa&#10;bnV4x6nuyXlP1vc/T2M+Vp1/d0ol46sVNfyr0AL1PD3S5ECaUoPw0/wdV4xJXUzBo55BFLeQhpPQ&#10;WQXYv6iBbSPpfgez9oYJFygyPT/L1aO/u4SDrP8AM9KjauZrHzeHpw8saVGUpFlp5SpSQSyqjahp&#10;Nm0sSPZZd2UawyN4YOONejyxv5JJPDLhq+qjo9Wy92VWyclHNFRxZCCJ2D087eOcxsdLeKXSVUlD&#10;cXBF7ewBue3tdRDwmKuMgE1B+z59C3bLqNGMdxbkQsaFloCP8/VsPR3YUBOG3FipHajrKeOSSjq0&#10;CvKF4qaCrQmzHTfS3P8AUew2kbUAmQpMv+T/AD9Vv4EimkTUGtj5rxzw/P18urFo6yinoMXuDAaE&#10;p8hHFW0jxjUqMnqlpnuSGmppAUcH6+1cZ1osqtmvH0I/ZT/L0HLiEQyy2sq1Uj8ip/yU/Z1rSfzL&#10;ejMb0v8AJM7h2hj46TYHd2Cl7Fw+Np4FSiwe6YKwY/fmFpQBbRNk5Y66NABoWobi3uWNo3ht22uG&#10;XV/jcI0t8x/lPz6AdhYnar+924sTagloqnIVslfsHoOiRY6WKT1OoLOx1MQFQR2URk86mk1CxH0+&#10;n9PaxnkoTrwejeVF0n064V2Kp5VZlXT5GQSBU5lDNfQPwDbk8/Qe2xISx7qnqmCqmmB6/wCqvSSr&#10;KCnjjkMZMsjcspQKGU3RSApA+g4vybc+1azqFA0Z6WqoYAkinTBJPGpZvHocIEVmjCzI0akI0ll0&#10;sAw+n19uM9FJUmnWkMYNDHUfbTpxStR4o4goYyFVcAABnZQXv/wU/wC2J9s+KpANSG/b1vSGqRjq&#10;LNDHUIS0ayCI3MqpbT6iArD8rx9T9be7NP4YCjNemiKg+vTJSl2mnj8IigjUCzgeVG1nWyTDVE8X&#10;0IH9T7sZY6A66nphkkqAqg/n04NTuTpjcSIQrC9gysCbgX5Je344H19uhdQ1A5/l1fsVaMo1dSop&#10;FSSALLJ6WBDqReMiysrtf9AP1P1tf36TSKCnXllNRgU6VFPkFdisxQlWA8pKvFpA/UByVGkXNvx7&#10;SiIgg1wM9WYrIHAXPyPQD7jo6Y5GreFklvNLImhiUYOxMZVm+irc8fn3p5qEUHl1pI5CANFAPs4d&#10;JLwR6rmXxMtzYhlCKPqxNrKyi5Bvbj/H25B4k06Qqlakfb/m6eLiCB3K4UEnOOgtyVXVZfJ1VbUz&#10;O8ccn8PoH/TF9lTF2WUL9ddTJdiTck+5i2XaVs7dUVaHia8a/wCbqLd13b664J+H5dYMXj5KufQV&#10;AGrTcnSDZHf1WBZDpW/+Ps88AORqAp0SyymNSFajnpTUWOUK9yPJ+2Ls5AUaGKmM/nSPz7UeGika&#10;UHSSvjf2jCg+zp3x9HSmEU+ldUagMuklNTuHYBipOuNlAN+eTb2rihL4p0wzjguT+XTjW7bhkqo5&#10;YozHqVGYpeIKY7uoiZSpT12N7c+1n0EEi6XUE/MV/wAPSZ7qcVieU+H5jiOneml3hgaSKs29uzc2&#10;LkUlmShzOQgsgszkqZ9Gk6ueOF9o7jlvbZVJa0jLfYB/MDoqutu5f3RhDu2yWlzHSgEkSGleP4a9&#10;Cxgu4+7qOkRsR25vKkq6do41iqcitREkiuLkJNE4e6ji9xx7SJyRsdx/aW2lj6E/6h0D772n9srs&#10;zNc8j7e8R8xGAf5EU6UOS+TnywxkSSw9oVNdFIzgPWYbF1DBS4RFl106kNp9XH6fx7pc+2m2Z8KS&#10;XSfRs9AyT2D9lbiUrJyVHGf6Duo/wkdMsnzN+WFBCrHf1OVeZ45T/dzHOAyXsHXQRH6Rc/1B/p7J&#10;39vrWIVWSUj7f9jpw/dr9jTluUnY/Od/5AdJrIfMv5PZKWOKt7TyVBT1McZf+E4rFY6K4a10CUwM&#10;RVRYAG/vUfKG1xHvSZhT+I0/ZTo2svu7ey1uhMHJELSD+Nnb/CemHJdodkbmhc7l7E3dmoagSO0U&#10;2dro4Hjd/CPFFA8KKL8MB+RYexFY8t7FGmqOyXxPU/7PHoS2PtxyVtGj92cp2ELLwIiViPzIPTLh&#10;9qU3lFQ0iSyVTzyCocNPPHPGoWHVLMZZW85Pq5ufYjtdqtgBHDEFX5eXQpYTQQiKCNfBTgowP2Cg&#10;oPTpR4vazzZmOikgij+7nlo6ppQn20dSUM6TpezrG3jIFr6Tbn2qay8BqADSekpuAwLOKGmKeXR3&#10;/hjRuvfPV9IzCCU9jbZrKdOClfP4a+P7GTUGUxF4yGOkjj6c+1LW2iGRsgha/wCr06Q3z+LEnYZI&#10;yQGByaV9Og56PocXNlewsrXVevKf6QKzagxiUbpTRT1ecrsipEpYpDaVTGBe9+R7Ott0eM3hxFpt&#10;Pc35fn03utuPpLHwzGln4YI1EBqjyp6dCLuDau1c12tmUNJXyvnavJZeHHU8z09HrFZRDMQ1XiJe&#10;b7PxhlvyPzx7OpraMwnXbgKRxOafPoht5brwCqXVFXIOPtFOhJ2R0R/BOsM5jK3I0sOI3bWZCtps&#10;vXyoqUGQq5WOMqooWNlrUYpEf+bZvb6+3LPbrG0iZ/GOkpwx5/7HTN9vVxdXMEbRKZ4+BCmppnJ4&#10;06BrfWx1xextvxVkq1OU29lK3GGqRR4qulyUhqIkqWU2lVainco31tb2/NY26KVhzGQCDjHWra8m&#10;lmd5IVj1YPn0XDILjjQVdLKqvPI/naNk4npnQqjQte4aOpVQo+gt/T2HbmHwpGVeHQogjmkKkDGK&#10;kH/J/s9I7A4xfHXUwRVSNfuRFO1njBZVSdF4DNG0n6b+q/8AQe06xqMgDo0nU4C6j8x/xfSlxE4q&#10;4cnSViU4aExLQIGuUBlJlEZU2bRITqHtXbnQ6qpOg8ft9Oi541JB0/mel1RU9FRfbSvTo5eCCQq0&#10;jtG0roskrzgMDfWrDSCCOPYgjQIKKoHRbNDOxYeIpSvClOhL2vSw1FZk6ZKZHM2PeeNVkIKysVdG&#10;jUkkurKAyn9SNcc+zC3WViXrgeR6K5XoVi0UWvl5dL/btRUMtJT1UiLT1tK0CwKQakVcc1RQyRwV&#10;B/zCSS6D67qD+QPZqlNXGpBFaDHSOZTX+z+w1p0LOJxNL4NszmhSorUFTjshBO4hhqZcfOsUL1Hq&#10;VW8kbEyAEWPKk+ziIAtL9OwAIBBp5n/Vw6IrgBau7PT0Bx/g6XeF2vVtSv8AejRTRzyJ44z42Vqm&#10;YvSh5GYGRlk9CW50C3s1UxxnLhmp+XRfI6zafCQow8slum/ceHnj3FV4+ntLJ/DYqswxHU6QTq7z&#10;JEA1zVKIyw4NgbW9uqY54/EVu0Glf9XHpmOKTjLxB8/83p094PZr7w23mdvtPJRruvBZfY0NbwEp&#10;shmqGSixg8l1tO9cIkbUV4kIv7KOZNuW52a6tblTSRKn1GONPT/D0a7FubWO9WU6BdMTg0HrXz+X&#10;VM8m192JPXwT4auXJY+qqcfVtPA8K09TjpZaOppjLVNEA0M0DJ6jxp94EbxtU+27leWzUULIaGtM&#10;fhNPs8usuod6267hhuFua60BAGo5PEYB4Hr0OEzNOJ1zlXgMTJMimFK7PY3y+PQpUfb0bTygtfkW&#10;uoPsq/RqFkvlqfIVPV2uEnXVDt08oXzCUH7WpXqHK+06JbVu9KZ5I7LJTYbHZPIOoFzJHK7JSxMV&#10;+oNyLe6qYAx+Nh9lK/YelWq7KgR28Yr/ABMAR9oFf8PXv4l1hCgeKv3fmJZV1tDT4rF46CSS9yjy&#10;1M9VKAFFw+kk/wBPahdBUBLR6/Nv8w6TSwXj4ur2BI/6IYn/AAjriu5duGRTiutspkqlypglrs5W&#10;FZHuEsseLpKUBS3qC6gQfb0YushLaOn5mn+DpBIthb/2+7TAeioor+eeu23JuNSExfX22KBpfWJZ&#10;sfW100fjNrhq+saNi3IN1F/6e9mO7rXWF+wAdXWTbO2RBOyj1fj+QA66kzXZ4UzgYXEqsgOqhw+H&#10;pJI7AAmMx0rsdQP+q+v+Pv3gXBBZ7tq/I9We62p+wbeDJ/SLn/LTqJU1W86xy9bvLJaGT/MrVzqr&#10;EWIjZITDGBc8EH0fj2mEQZmVpWJ/l1aO4t00+FtsKn1AA/yHpsbby1hmXIZvO1xkOmUyVc7RBv1R&#10;ofuJ5WZb3uT7c8OAN4ZTP2463NdXLsiRMsY+X+cddptXBU5iknx9RKf3Iy0rOELRkGURvwrzhZFJ&#10;W5I1A8e3FijjB0Rr1t5rgrp+s1Y8uP8An6d6bFYuN0K0kASNGCyJGTIoc6kU6msAjfUDm593HAEe&#10;nz6TkPQhpmb7a9KGkxVFP6/sYQANOnwRhVBALED/AGs/X37UVNKD9vTBSp0j/D0+jCwRLE0FLBFp&#10;B1FIlUhyRZrhBpjYcg+3BKaEFqD7OtmBASQ51fb1yd8hHGhhZHUswKB76QAwZSCNKSD/AHr23ipL&#10;ZPW1GjtzQ9Q5qmppgpFxdiVvZnAJvwUsulgT/rX491YsxqOHXuBrQY6bZ44K9EFHT1BqknqWqDK/&#10;7T0b+J6QhQLw1EMmtWIYh1INgR7sKsKPSnTxYhQTJq6kQYOtmW5R1LtpklCnQmkKDcg3+lif6j3s&#10;AlTQVA6YkuVQAmuryHUyLbs3idZn8JQ+okkcFfS6W9RW6i/uuFYmmet6icgivX//09PranXNHlcf&#10;R5Wsq6hqepjDJSIixMWhciRGlOptACi7ACw9oZJSFJNK16NpI2UrpIYnhTodduYDEYZFNBi6Kmkm&#10;dQ05p46idUXi0ctQrPbn8EH8/wBPaCWeTu78U6Vx2yEKzE/Z0KdBCQ6vMxmkZDY3+trWPqv6AB9O&#10;LH3RGITSwFT1dYow9Ux+fS4ofUxhUkBQA2hGMZWMX1XUWa5fnn3RgdPr0pLIfhGB07QSxrKVuHSE&#10;F+AGBJSysVJ/zIH0H1N7+2wWAIZSR15ojJkGgP5dSikTlVYPHJMSI1BLACxCzMAVU6lNrf4+/Mq0&#10;KigIPn05GpjBNdVPXrnHKLycwxlNBCyNoZQvBUcESTSBuAAefbNOm2cjIhJPy6k4yn/iOVoqN1JV&#10;qmMSE2JSmSQyzO97AKqrb+pBt78TRTTzHSoANpCDuPQsbvyKQ4fIU0JVaisoanRGrEGOFIHuXueV&#10;Yfp/P49s2cYaaJjkBxj19M9MX8SmCQmSnb/xf5dGP/lOcdS99jk/8Zf2w5Dcer+5cyWAFvwBc2HP&#10;vIzbXJ2ewGmlQcnoFbssabbtyKKoC+Rn9vVoEx9Nio/SS39Rbm3+P09vgsGBBx0DHIRtSnHUSRj9&#10;Tdr29XANvrf624v78z57VNeqGkhJagB8+g/7Qs3Vfaqc3brLsG4QG4B2llhdQPoT/hzz7R3lWt5N&#10;eFI6J98UNt1yik4Xj/k+zrXz/lCyuO0exwHYK/RzjUQxUMmUxIfVf6jTwD/j7IOXInH1hZa0Yefq&#10;cdS5OIhyxoK1DGIkf7UYx8+ti8AhITyNUUBtYix8SEEC9kABFr+xmJGWlRgYPr1HpZRIwUUNOHHp&#10;kndv4lObDiljFz6j/npWvzwL/wCH+v7oACQVJpXr0enS+o94P2fz6YN2q7bN3qpHJ2Ru+30Cgf3a&#10;yfBv+Tf/AG/tm8H6LeWD+fSDcFZ7SYvTQBwHWqt0Wk70mUjhSSQyY3HIgGm5KOf7X4A/JU/X3Du7&#10;uyxuxUfF86dSvs8qLZ2jsDr8NfI+nVmPwwx9c3eu3p5qZ4UpcfuCYyWANosW8Ik0qSwRnk0g8An2&#10;Ad6qLVdJFSx6lXlBona/q3+hDFPUjq8zHSqIF4CiykBluoOkAni/+8+48c94z0MglF/TTj51yOpD&#10;TKoZRc3AP+Kk/i/1sPx70VGSHB6q0rawWbAxxr1niqqqI/szX1c8m62BA5FuSfpz7pTJ9D08s6EF&#10;Hiqfsz1Jnq6maGWOqdKmGZPFPTzRRTU08TJoKy00yvE4KtbkG3t2LxUbXG5Uj/V9nRbc20F1GYZr&#10;ZTH6H/IeNegJ2d1XsPrHfu6txbBxUG3K7eOKppc3hcaujGmamyJlOXpIGYijaonmKui2iLG4APsy&#10;SVbi4E7x0kAoTU0P2jhnpHDJd2lkdrMryWKyakDcUr+Goz/lHr1ZZs3tOLZnR/WdHkaODP0e5t/7&#10;4zm4qCoYPIF2omMxGI+3WQNHFPjhkJKiEn0eVvpf3e0eS2kmuQ6mPxCNORj5f5OjTdxZ3lxt9hds&#10;UUWyESEcGNcseJHlXoxuH3Bh924pMvt2uWoxrFQ/KRzUr2utPXU4tJBMv0vYK34Ps/jniuF1Ic+l&#10;cj7egze7dNtbJHKqkH4WXKt81PDrqWF55NPncQxkMApDB2HNi3IVD+fz7eYqcHP+r16R5FWpinpw&#10;6LTufLZfaW7MnRYbfe+qfK7lrarcVLtvc23MBn9t0VNS0K074/A1klbSVdDinn0SmCMSyhrC6Bif&#10;bxgtyFeSJ0XzKsM/ket2u6ztG9q8dlcBDQYeOUAnzK1DEcAenTbW+uz8X2TtjYvZuH2q+3t9YKoy&#10;HX3ZOznY0eT3DiKA12a2puugMtRQ4fJzU6yPTxwSSxMEKaiw9tyQfTrHcwz+Las1CeDIfKo4Gvke&#10;jW0k2y/TcIIrS4s9/tQHMTkNHLETTxIXoHLqTlWHDPl0m83Sp8fNz1O5aGKp/wBCO9stFJumCnbz&#10;w9bbsyMukZemp9J+325mahtVQAdELtfhSfZdOGs3kvoI6wn41HH/AEw/wkdTftd3a+8HLkXLG5yR&#10;r7h7fGRZSsKG7hUf7ju3nIg+AnJ4dGz2LhNsbs3Hi8TuLetDsnb+RUmTdklBLmaSDyRiWitDTSRq&#10;Ia12A8zuI4gbtx7PdsksZZo2u5m+kalCtP8AD5fn1j9d7RvKteWdrYq27w1Bhc+Garhhn8Q/hGfT&#10;qwTbPwo6cE6/3gz/AGDu6kFL99HWU6Y/B7WyFK3+anp8jj/M89PWA6kbyi4+tifcp2mxbTHDHcwW&#10;sUhYiheUuf8AeVoPyzj16h+93/f/ABHgluYbadCQ0aodYNaUq/mPs6FiTpLrPbWOWl6x6z63xGaC&#10;MFfdWBp945jJNHL40SjqayrqI4p3ZdRlmPjUkA29iaC1jRHDuVj9YlEaIOJ1Yr+QJJ6CV9Nduwnu&#10;GmuUAqVaV1P5KtAfsoMdcaDYu5947ezOw+0upNubx603LTVVFncJn8NtOipZIHQwSwLjMZSR0ApY&#10;49RGoSSc8H8+2tRsZhLabmviilAGqc+o4Gvoei6/2nlnf9uktb/bJE1DDhWoD/pidQofMHj1qH/z&#10;Sf8AhMqsdVuTvP8All11FWiKSry+6Pi5lckqM8riSqrD1fk5nC0VX6WZcbKPFJ+mMqbD2ZXFpZ7r&#10;SSaFbLdDwORBIfn/AL7J+3ST+fQQ2zfeYuQne2v3l3blIHsb4rq3Hpq/0ZF9CRIFrQntXrTN3jht&#10;1bN3Jntnb227ntn7y2xWTYvcm09z4qqxG4cJkYJWSWnyeLrUinppBIhUPYo4F1J9he+s7uym+mvb&#10;cxyjhXgfmDwIIz9nUubZuu38wWUe57PercWbcGX8P9FxxV1OGUgEEUOR0kWrEAtbSoBXj6cjlmF+&#10;dPtOr0AoBToyQFSGJBPzPTRLOsl/VfR+L2bkWFuORb8X49+aTgCvTrQas1A6aZnRgTpsWe+q9r/6&#10;n6Hllt70aVrTrXhqrL3Z9OojuADY8gan1crY2II5JK+2GY6mUVBP+qvVwiNU1FOvR1yxrIhvqYAX&#10;03Uj8hr8te/FuPdZBRalqH8+r6VVaIgr8+mmRtTkueeOeOR9F+nFwP6+2fEfAr/s9V+nVmDnBHUa&#10;cjxuOWNma4/SAvJv9Lj/AFr+9VbOMfZ1dk0k5PSRlqfDOoZQbspuCSNL2sLXvbn3VpQhoq56bKtI&#10;MmnSwiYaY9NlLIpCj6AEfQW+qL/j70H4V49OLEicSdXT3RyEqbvflSRcckH0i3Ngo/23tRGyVWtK&#10;nrb6W7Rg9P8AG3I+nN3129Q/rYfXk8Aj2uADLjB6aBGVCVI+zqSliBxpJB+v9kN+Lgn+n1/x97Ko&#10;tBqz02XYs1Up+zrA5YFXsLWtpv8AgHkkqDc3/wBhb3Un8OOqUBrqJH+TqRCxBDEA3FrfqPPB8dzY&#10;H/iPdQKkDq+gMOzy6coyXLKF03ANnbUBYfSx+gkH5H49+aMih8um1ELf2pIfqYAQtwR6QSFYWUAD&#10;kjk/T6e66lUEHFevLEa14LXjXrKhU6eNd7j6/wBg8mxt9CL2/HHv2UNfPpuWoYkNVepaFHP7QOnV&#10;YAMt1ZOS2k2uy3vf6f097VdVa+nV1gbjUdS0V1tJoDEHkKLAkGwLcgC5PP493RODenTznRpUPQ/I&#10;dS/2KlSjvqcgAgNYIQdLcWA4/wAePbniLQAih/n0lcOSSpqvnUcf2Z6w00gomc6rJG31YKbWNwVP&#10;HJBv7p8HiO3Dp+HOgGMU9c9CBQaK9VBSP9yMSxXtaUWspUA6pCo4NvYD3Vn+oeSpoT/qr0MLGjW8&#10;dPiz1h+zelnYMoCFtQIOnVe5B+hNjfn8ey4urCq9L0JQgaNQ8/Lo7Xw2J/0k5SJufuNh5b6KwOmP&#10;I0Ezm97KdKD/AFx7jHnVqRQlQxrJ0OtiZY7W7QEA0FDX58P2dWK7ipS2zd5oY2lhO09xlk069X+4&#10;erbSQDpINuefp7DG0ufrbQimrWOtb0A21XeoipX7PPou/wAUJKd+qqxY0tJLn5JtKtph8ghx7Mwt&#10;wV8YsLfpP59iLmFi27FHU6Sg+2v59ILFXTbbUFqgVqRTNerGvhHh6Kh3Z2j2BWpH99Q4mk2fhGdV&#10;VqebO5BspnZ6ckfstLjqOGBiCDpJH59kW9zoHhtWbsCZ+0/7HTqxCGyMmBLK1cenCnVlG39yzzV0&#10;X7ypAhd3YPysUK+aT1fQDQlmJ+oNvZWgjJV9ePt6S0dyeypA/wCK6IN/ME+RtX1910Nq7Sqfst69&#10;n1NXh6bOcmpwW2aHRV7sylAxuy5qrSojghlHEJlU8lF9irlnbju1601zT6SL0GD9vSTcpIbBLZGF&#10;bl8kEeXrjy6DH4OyLL1nuDTqaMbjxQiD31Dy4eJnlctd2lkkjuzm7PcX9h3f0C73dqqkR04DgPs+&#10;XQuWXxNtsmBAah/1U8ujGdv0yZHpjumg0hzVdVb4X1DVpVcHVVDNwbLo8Rb68W9s7DLTfNvp8Pie&#10;fQe38O+1XAkpoBHCuc4r/k61x8VkYXp4mqUZFkpKfS2o83iQrK9+CRF9PwCefc/TyMJFKgkfLoFq&#10;4mjUVIHz6nReKGrpiTdTIBCVF+PIrkPYeohAePpfn2xKyyQSaV8jx6vBEElQVwSOrTvis5XtXyli&#10;zTbUzkcVtJGl6andja5uQouCPp/r+4u3TSpttK0bxD+X/FdDyz0/S7iNdGAWnzz0Hv8AMhofud09&#10;IyKojkXYG6IkqweHjizmOkELE8NHH5PzzqJ59jLlVq7fPExU0fBp0CL7/kqTECjMoxXqtioLANS+&#10;bUilmhljVxEXJAcx6gHI/F/8PYkCgnuFQOk2pzXtoR8x06bPkkO69uRyqxvnsXGyyalYlpwP86QC&#10;bargj8+2L6MLZXBBwFJ6W7Y6G/tkpliQf2dHtpaV3qmlKXijdwEawZvqquovdmBH0PuORdVA0stf&#10;n/k6HSRLCGDA0rx/Pz6O31DXy0WLw1JJK0cddhlIZjZoKmKedqeRQDoLOtw1jyOPYcmYCV5JCCa5&#10;6duCsiMsR7hkUz5dWHdO9iSR7PzOBq31fwbLRZKiP+cATKLpq1W9zGA8QIUcX9k7yvDPcCE0RqHH&#10;D7ek81sl5BZvKtJ1Gn5keVR/l9OiC/zO0g3V071puUHyZLZvaX8MppXuJlxm9MJWUlXFHouNT1eP&#10;iOk8ekn2LuQbuQ7le207Exsv5A5z0GeYbKOG4sLgBeBUj/B+Q6pTWkKC5ik0qWaZEJ5ZC2oRtwSV&#10;axI+gPuT6KCQCCK/t6JyyMT9vTfJVVqK58kj0ySJJ61sVk0W1FR+FLWPujRgHVpI6dIVQKIOuhI2&#10;lXmAQIgZZgAwLEm4uL2Bv/rX924UPDqukk9ox1iqsZFVBG4EmtrlPzcXuwJ+hHFvwPbqHSRX4PPq&#10;sqMRSP4um2l21kJGPgqKUOGZnjZn8iLwFYIEsQVHJvf3SSWA4WtB5062UmhVfEiYD1x0s8T1pX1M&#10;DPV5mm+4DSFaOGCYrUQgqwcyll4YE2uObW4PPuyzxV70Py4D/UOmJJHCgRxk/aadOMfXFEWeN62R&#10;VIZY/HEujU41M5DuSGJNrHiw/qPejPErBkix/h607SrHrFK9MtbseWgaREkkqoCCDIFXyxEEBbIC&#10;QyX/ANT+Rz7d+qd11rGQR9pHTQ8VwCdOn16iR4CkKsZ6aScoCxk8ujVYAGOSJAoNwL/gi/uy3AYg&#10;evy6f0hSv6tBX5dSTiMa0L+KkSNtXjKxysLBxo8igkk6hdb/AOw/x97EjGYLqFP21/zdeeM4KP8A&#10;bjoFN2bdOJrhDSFnpvHE+oqwKiVW9KgEn0f65v7vIEkGPi/n16GU1IJqekxS418k9RTiOJpUpKut&#10;kkkssZpaOnepq7qf86328LW/x9mfLMBm3WGMilDWtMnyp6dIOYblbbaLmQgkMNNK+vn0EU1Ck1DD&#10;VU7AmTTVFCtm/wAqXyJaPgGONCFAH0A/r7mxI8AMM16h4zaZDjUlKdcaeKSkeOVOWkkBIW5dW0Or&#10;EqOG0q5t7fCin2daVYZahnI+3/BXpU0lM8kkbSpJHq1tfSFv4wCrKeBcn6D8e34EjckycB0lkkCB&#10;gvl+3pWY6hkSZI2glVHSNyFRWAv6wWNrtI6kX5vbn2aRQJVSnDpEbzUh8Mrq+eD06pjTNkZPMsjQ&#10;QOsZK8BSIbQqf6q8hFzbm1z7WJCQKgcD1RnUBQzDP+HpSfbw1FPHQACSRBUrLMo5d4HWFPGv6mub&#10;3J44I/p7VxRmQ1qKdF07FHDhusp25GJY1Egp2YMrKw0oquGJAPJBVwQvP1FvZjHbRrQ0Nft68bmZ&#10;U1MwJPACn+r7elvS4eDIYpVqZElmijUTSSnSTJUSxxrKhOlv2oUJsbjk/wCHswt4Y5H0sSIwPt6Q&#10;XdxJpPZQ/Z0y121qCmWZK+KFaeWoKw8FLxyIY7yBhYPGiksLA2/PupsipJpqjJ8s/wCDrUV7cMBo&#10;U1A6SmU64xaQeMsZ4UqUp4p4l1JFNIpaNCxCvZm5F+OLe2bra7QRqVVgWHAn/J06t9du/wARWnEe&#10;vQWZLa9dizUU/mCrT6zGJHZiwjUlxTvYiS7HgfS/sjk20QodJqPkOj2G7ikKEqQ9M/Lrlgc3Ngpq&#10;ShqzLY1EUshYHVEGjRtIIPDlPre3P09po3ktmFWIXpS6eMjMMmhp5dDGlb/EZKaupmjaafI1VTUp&#10;YoFiYxxU3hPJ0jkn/Yj2fRiOZVYN0SaVhp4inUB5H/Y6N78VFiTu3q/JVaTSUqbqo2WKlk8E5rRJ&#10;UgQJMnqp5lkk/bcEFGYHi3t6VWNvNRamlOi+6njIZlOjhk/bn/V+zpA/HvDZEy7/AM1Flko4W7Ry&#10;Lbj2nURx1DTU2Myc8y1T1Lkp9xBBVkLKlpA6kkkH2u2yCGO4kuHLLLpwAaLWnDHRdvPitZ7fF4Ec&#10;0ZXEjHuU+qj1+3of6P7eq7l2dGwhpNs1+6cu/mEqQzVlBU5qnhD1VTF+7A6woUqIRYMq/T2bzzN9&#10;JNIzjUEz6V/2OkCw+FBFBGmqU07qV8848+mmszO5949U5nZGWaqosltvfOeqdvyw64Yq3A0WYyMm&#10;3Zvt1JZ6WLFgLJKb34J5HCezR9QE5BjkjqP9kdLLu4srcw3FgAZEYBvIg0z889Bru/I1K7eTGzSt&#10;NDXmmrxO87TNLRUkarG5JXU7xzsTqAtp/wBf2ahPDhRaCgOMdJzW4maYLxI+yvnXot+WxVRlf8oo&#10;nUClaKKLUNDtCjyNCyqL/tK0jE/4+y2ayWdtQbSf9X7OhBDcraLR1Y6v2dOO39gZGaoavEwkgqYp&#10;aU+V/wB6Or9DmMRAmyuBdLi1vdrfZgzA+OKD7Ok9zuwhDllJbyxin5dPFX17kI6qapgp0VaSKNqo&#10;L444IFkdl8koLrKVeoKgOo0XuDaw9vSbZ36hIARjyz0zHucLR9xAr8jWv29KmioZnagSOSOGkpIX&#10;jrTPGrNUSMXVXZxq0mFJCFK3sP8AX9mUNpTUJJAKfzx0juLmKQE+CS3kakAfl0vMTTU2NraeqgqK&#10;hr/avI6mOOoM9xCiRsLL410HSTcMBY3v7VppasH+r7ei/W+ohlFPXpa1eNpIamaKjlVTHJ95DK14&#10;0WGRUq5HhST/AHXWOr6lH1HK829r4u1OFPLpEZO+pYlRxFOlSufaPGGhnpS1Z5ZjTzRNphNONBUz&#10;mX9wLGy/rPPqFxx7V27TIyuuRTz+fHpiX6GXJkMbfLOfXoVabdkuSinoamKVWgjo5p20orQaY2nN&#10;YZNSrN9xG5VWQE67C1/Zpau5YFlFB9ufs6TvFAncs3ceB4/y8vz6e6SaiSpoMkZGlyUFMWMx0mqp&#10;KembxKasqNazyK3pLfUG4/PswDlRJFGg018h/g8uiuWJvE8Wa4B1GgHD7ehRxlPR5LF1uMM1REte&#10;lTVUklCoilTLaA1LVaLC8kcqBx+k3APHt7wzcRDxE1LwNfIefSVtFoC6ABuNfX/P1U98tOof4Z3V&#10;kMoc9mRiOwdt7a7GjpPLK1MmazVNPjt5UtIHlKrDT7rxFSzL9QZrW494X+5+zW227/O4tcMSKknN&#10;OB/YafkT1ktyDvl5dcvwxaYxIgwQM0PA/wCrPRdqbrLAC3kWrf8Ac1sj1Ghxa93WRFFv9YH3GyCF&#10;f+I61+fQy+qv9BDXjk+tAT/PpTwbB2tT6g+OjJe6pKZGnJl03jMnlYjxkCzEcn254hQ08JKfz6Rv&#10;HK4qly4J4+Vep9NhcVTARU1FQoENjH4UYaEuAYyRcMCT9Pp7c8TUpcmh+VOrfSxKFdiWfjxPTzI1&#10;LTwxpTxGNoyys0Y06Qq8MoT663FiPwOfbRlJFDkdbCd2o/D1jWAToKghi8aksulOAyljquDZwTze&#10;9re9hxpIWPuPnX/P09pDEmg4dRahKeULDMALx641dGKhZLho1a/+qW+r/Ee29RQ+p+yvVBQeWOk5&#10;VYajeKz05Ueb0yRlmLKt2U/0Qi5Xj629+LVpgdeJoRnrBPgG02HDoVLNKdRVWQNYMq6Stv8AbX90&#10;KKzUPxfLrR/iHDrF/DsvWKMdUSMaOWpORgA9CPWpB9kJUFrJK1OnjY2FwATew92oqFcVFeHXo5Vk&#10;j7FFR506jrgpKQ+uS2maIxwOnEscqesrICynxMLMrWIuD72wHkaL/q8+vJJIAymgPS3xdCFhZGTX&#10;IylEUWB8n1H1JAQDn/Wv7pjGO7y6uKKGHmenOpxNZHUlV0wgGGCTVMskVjHZW1oSuhwTzyoH197I&#10;qwBYfz6bLqKUJLelOuT4CMJ/lU0cUiSMpRTZmuR+6LgRyxSqRYi9yOfr7tQVIJz1dNDDUwYH/Vx6&#10;jvQU/mZZHWKNgzXQgMpIFlSO1gpA+l/9592UANqZu3qrqxQqg7vn1xip6WCTXTxBh4wpOkAzpdlV&#10;mvyZBbn3rDMNINemkJhULIwJ6zXnUKkboqysp0xgKGY2vrtza9lP0IJ97IbgW6sZBQkRnHqD1inS&#10;aNtIptWtzpSQXDIAfIrW4DAn6/S/FvdQDH8JOfz60jCUVdQfy/z9f//U1NNovNj8BRQ1SSR1nlmZ&#10;Y2JDxU8ragSrXXUg/HP+PshuZ1aTTG3Z59CWCMoiaq6j5eX5dLzH5inUqhYWcSGNtVh5CRZ1BuLX&#10;H0Fr/X2mZsU11Nc9KmFeApT+fS5xmRiYJEJDJI9yGa9tNxpVdN/q3+390UgGpJp8uttGSmKVH2dC&#10;fBkY4aGOBZA03jtK7JpaxS6htP6QALD+v597NS+AadaXwyq10g066ppTcCMTBnIkA06gBqUKoFiL&#10;Pyebm59u/AoDV6vqAGKFf8HTxJ5zIYXSc6kbSSoa6G4IulisjsOLcgXPtPniRnrbMreYAHWNYahI&#10;dTU8jiyMpaMyWCnS9ltqGhjYki5+vvdK9ecqmkq/DpdbMp5qR6/NS46qanoaJkiZoynlqKlwGVCw&#10;0t+2ouQeCfaK6YtSFVOo8enowpRnMig/zPUbIT5PItWVDQukTpMZJHA1C0UiRxQ2JtoTk/j2usl0&#10;mEEUz69F9yyiJ1JJYjHR4P5WBgTq3vVIBbR2zt0SkWHl/wB+rUhJJQASZQpsp4Gk2/Hufdpd32jb&#10;zWoBPz49A3fXj/dm3NEtGq1c/PqyyVrnSo+v6jc2X+tvzqH+29ragZI6DCLFIC0krFh5dRZWsSCB&#10;oIZtX+H0PpPAN/x70ZA1Bw6ZdUKAK7F6/KnSF7BOrrjs1rf80536v+Fm2ll1t9LtcN9Le0l6Q0DK&#10;DwHRRu0TrYTozgEj/L1r0fyjKhR2p2EioQX6Tmj9TEK5FfjL6b/2pFXkfSwv9fZJy+xCXSV1Gvr8&#10;z1K0jMeX41xpAjzx8hjrY4R1dYbMGVoKcc3vZIYxp4vZVI/3j2MUUMhNDTz+3oCXUWqVyuaeYwPy&#10;6YqlichMo9LGlhLEWP0lk0i54Df1/qPdRGAWAXAPSKFalnbJrTpk3MCdo7yGr0naG7AxA1Ef793J&#10;FrA8Xt/j9faS6ZUVi6YoekW6Rs1hOpaiH/V5dasnx8VZxkF1MAMfRFGBN9LSWIIvYkEWt/j/AE9x&#10;HvZD27sVoA+KefUw7RGPp7NVGBCop/tR1ax8LcfbuSCcsSV27nLoASLrDAoCng/V72/AH0PuOt7d&#10;VtdJ+KtR9pFOpW5SiaBdxmYVVo1HHhnq5amicQhY0bTc+oC4JF7leD/X/W9gBwADg16EZLPTUKL1&#10;ljoJZCCTpLfQWIJ/H0tex/2HtscMY62iCoqM14evT2uKeniV/wDOSN9T+VA+hN+GF/6e6Bq/LpyT&#10;DEYoOmyrkKIHUWKONQ/I5uBY8gf7f27VmACg1+3rysqFWkUkfnn8+khNF5s5UZWJWM5x8WMm8diR&#10;QpV/elFv9G89z/rcezK1liQKkiefHoskiOiYpIaMfXodqvI0WS6Z6ohomSZqLd3b1PMyf7om8G3a&#10;v7SRzYtUWGtl/At7ehEcj3McbkjxTwHVd3gkiurG4dDm1SlTxGeHSZ2dv3cmy8tHXYau+3YjTPBO&#10;nnx1ZGG/zGQpAwWphP8AXhl/BHvYjWGXX4jhh6f5fKnWob5/Alt5I0ltiKhWzpb1U/hP2dAN3n8o&#10;/wCZj1vNuDsDqncvRO+OrMNTVWVrNo5zpx6/dWCxVGTPWCCpwVU2S3DQUsKM7yhUmhiHIYgn2cRW&#10;f1un6K+k8c/hohH+c/t6L7Dmrl/bZVj5r5IDWmqnjRXUkbGvqD2KPmQc9KD4B/PXd38yTI9hbG7R&#10;6g6+h2/tXbZy/wDpn6Ul3FTbRocgtRStj9p5GbccZrKfLbgkj1vDSz+tI2WRAv1URtuO3XUcG4RC&#10;S3dTQ00sCPM0Jx8+j3e9l5Fv9hXmflO+urXeUn0CCd45hKvqkkdKheBDCvR6NxUe4uqq7CZR6fE7&#10;moHy8DMrrXw0+49zzQzUGCkfHpHJievqfB087KstGqrUm7SmxPtcYROkrW7KPXHH0/4voJWu8K13&#10;Fb7pDIHKkBwQSlfiZSe5wf4SceXQ247O7K39jM5hEMGTpjLU7b3NtnKKgeWoFLFNkKP7RnIyVH9v&#10;Prjnj1IVs1x7SEtE4jkTS5/YejiFbzariy3nbrs1jYPFLHxUg4r/AAt6j9vRfsNV1/R27sZ1duip&#10;qH6z3HJUjqLdVQz1AxtW7iRuv9xVjgrHNThrUjsSGSyg3FiV6f3XLUKTYSmnzRj5f6U+vU6bptkH&#10;vBy7cc4cvqqc/bfGDfWwoDcIvC6hA4t/vwDPn0fjrbv3snrHFZPa2Jyv3m1spTTUc2EzdEudocLJ&#10;KulshgaOskSKnqUb1GJmNO5+q/T2Mtr3mXb5om7mtweAOfyPl8vI9Y08wWkPMNm8G4WyHc0PZKQV&#10;kqPwyEUJp6nuHr0ajoH5L70xe38Vh+xchX9o1mYyK0GJXZvX7Ju/CpHnGpambMYbaMLYvF4KmwLJ&#10;WRFywIVg0hbj3I23XqbvJJPYVZRkozgEeWdWD9oFacOgFuG37U8lrabhawbbeFCPGMjmCQgcSXBK&#10;seFAaVz1P+Q/xS7LzHZcXe3xw7U33huxcnW49q7a+T3Qdv8AXGOoqeiCR5VsRUUtU33U7IoqoBGx&#10;qix1BLci23uNpv7BNv3yzWAxLRZ49TyMf4SBig8jw9a16BVjzJzdyVez2u3+Fu/LtwxEtrLHGyoP&#10;4opSdSkj0OCAR0ZnauwNwZHa+Dr+1jt+Ptqlkp58/uvZ9fXU2IyclHJ5I5ZKaKKhipmkB0MFXgC4&#10;PtLBeS21bcTm425QQoaMK3yPqMcRWnSXebLab24N5y7BNZJLQtBIwcAkZApUEeh4+vVZ/wDM5/ky&#10;/Ev+ZTteSr3NPgetPkxg6CWLZ/eOzv4dTbiclWFLi9846GcLu3ByzEK4qdUwXlGU8Fxd5tpFFjuc&#10;DS7Z+H/fkRPnGxGB/QPb6U6A15yZzFsU03MPJU7W25sP1UZSbe4AHCWPFW9JE0yD1IJr84X5/wD8&#10;uL5R/wAunsur6/8AkJsmeixFRVzLs/tPAw1VX11vmg1MYKnHZdkMeMyTRD9yhqSksb/S4t7Ltx2h&#10;rSJbuzn+o20jDgZB9HH4W/kehXyrz1t/MUrbPuELWPMifFbynLerwtgSpX07hjUoqAa9WZkvrLIR&#10;a/NioNiBz+T+PYedkcAhjT/V5dSH4ZHwgVA+fTfJMDcEjTckhTdipBIPH+2tx7b7hQ1NBwr1UM2r&#10;KdQZJmux0nSCfo4P4tyRbkf0H19uDAqBkj160QyyEAU+3h1BesZABpsxAsxOrULi/p/Uqhfx9b+6&#10;SamKsRjqyuW1ZOPOnXJZxJ6dIJHJIYkC4+oNv6H6W4PvUjOcaunFlRlFGz8+sUr+hVJBV+DY8nng&#10;BRc6rm1v8Pfg5K/MfPpM0YDirYP7OkdllEciOD+o8XsTYcgE/gAe2Z9LAEDPThrGB9vSwpZhJT0s&#10;i6QGgUkC5KtpAJ+vIuP9h78nwChwelDKO1iK9PVMQHXm3GoMDf8Ap/ya309vqYwvdSv2dNSlgag1&#10;6fkcD6qeRazE+i39GvcXP+wt7UrIjABT0ysgUUc0P2ceneD9I5BYLc/01AcFeePrwTx7c7c1r1Us&#10;oIIJz8uubD0kKpJNmuT9TbkcXNgT9feqBz2568fiDOvWEMytcAhRY+qwBtY2Gnm1xz70R5efXgRp&#10;ARiM+XWeOqCScBjwwYDhbW5Cn/afwPexUDDdabR/F+3p1imkmXWUIN1W+oA6QLDk/QKPr71J3ih4&#10;06qHfCiSgp6V67AlRPI0ukJqe6fQE3BVjb9AA/3n34gDHn06WioBpBPD06lxVAUBgg9YslwDqB41&#10;C3LcE3/B9+BYGinpimlm0OaedK4PUyOqLsI2OnUSCQbfTiwYmy3H+v78DU5Y06cBDADSSw+fTDlZ&#10;56CdJ49YsxW12sVIuCfwb/4j8e7OFWrD4evW4PiMG69/GVlpZSXtIkdtQI0/Ww1f1+vA9pXlDrgn&#10;T0qVQWIr0JGGrWShxbI5DxUcbIwGoamuTy4ux5tf/insFbsa3EqMMdCbbBohUlQa+v8Ak6Wwr6fJ&#10;0orFEYkik0SpH/uuTi5SM/VHb+vsqh1VMeaeWOjSTw1ImC1Xj+fRv/hkZJ+0XIcsZdk7msSVGowz&#10;UDXYEAL4wGA/1+Pce87RlIIgVOkSDgc8Ohpy41vJBePppHoB9SDXq0aroy+Dz8QRmhk27n003ADi&#10;TEVps5N0B4/N7/j2BNtBS+tJgWoJFOft4db3coduugKHsPHHRKvh1Nr6tr0LM0a7nrGEh4sopccA&#10;bC4sQp4+v+29jzmHQu6IW0gGMZr59IbGM/ue3dMtSnVh/SmclwuI3RHCR/lW5pJmK8CyU6LE1+Cw&#10;VRb+vsIb1CLiZGUn4Rxz0shKi2hMkdRqOPMZ6MttPf1VPWSwNMNP2VUxYEHULKvjH0B1i9zxYeyN&#10;1eJXJpoHr/k6WLBbyUMcdGrwrX/B1WX86MoNydmbVoKmX0YPYbtQjyX8U2Y3BXVNXIoP0M4pYwTY&#10;khLfj3KfJA8DaHcEEvITXPAYp0BN91tu0jK4BjULQjoyfwadk2Tu2laUMabI7bLKhI8ck2Pq045I&#10;JkCX+luPYL5nou9zBa5SpyfU9D+zdZNj2+jVIJBH2/5Ojh7zozXdf9i0ier7zrrfVMBpJLmXa2TX&#10;1W55P+8e0m1MF3Sxcg4kHDoj38Btsu1rnR/l61h8ZUK1DQxsBI/8PpIrtZQCYYlMqg8Bj+L+57pJ&#10;UEkUPDz6BUcasia2xpB6ecdVok8YlDNGXALMCCpU/psbg3+n+x90uNaJSPOPTpRBGTKqlSTUcPTq&#10;1T4uRsvbu33csol25nldja3iGKiYpcXBHKnn88e4o3lqpCGANJf8nD/P0NbaF1ivQwqCop5/6j0y&#10;/wAxqFZsx0aPKI5P7qb6EkI/V4WzOHEC6rWZUZGNv68+xTyqxS2uNOkLX1JHQH3CL/dqwQ4EYr/m&#10;PVccFBTuadpmM0MSlvAzlNMaH1sWQKQXJJUXJZvr7Enjylqaxp6qq/hI/wAg6EzbGFxdVlcRVw0i&#10;yGOtpHSf1maArMskbsAbiRSunVyFH19p7ielvOjkGqkdOWSxjcIKy6X1fn/m6NekX7sYjVltIxKg&#10;sSvpuTdraixN7/09x44CaRT1xjHUgGru+kjj59Gh2kgTCbcaBxqjGPCutgeK0mQuf7RCahx+f9j7&#10;JJQSz14V6qXdXYsv6lPTozuwck9NX5ukjJH3NOjG1wXWOZSg0m1zYm/0HHspugC/a1MdWt5JHjLO&#10;1c/s/P5dAl82KiGq+O+beZSf4Zv7YVbGbaTHUDJTwLPG2klZEEpX/EH6ez/kzxE3wKRUFK09eiTm&#10;KNGhtpCdTBz+XVRkawVMMUlEgd/3L35KMBdwVsDdBe5PB9zB4kldGgKw4dBMR6WatSD8umetw8Xj&#10;WWNCyEr5kVgSgmGoxm5067/Qe/NNNQcCPy62WYYPw/PpMVUOlVSJSqUzAPFL6Xaw4VieDqX/AIqP&#10;eidXdgdXQ6hprx+fTc1VNAW8UYdZpQpJJ9DkE8flkANr2/2Ptl2JU6ZB9melEcPcQwNPyp0raBRT&#10;U/30MqpKHiDMmnyeQKWIZ25ZAEtb/H3WNSy6Sc/y6rcqG4RnTX59L3AZqkldYiyQSA+aNG0gg86k&#10;X+0Ecni30J97eNkrXI9R0x9OJm0qCWHzp0rpYhkWM6mIM4DS+NQpR7cqbAEK1uLfX6+61BBIBp02&#10;48M6GB6iVFCQzM4TXptGFFl0fp9K316wfxbn6+7rIy1CtjrSmOWoIx8+k9WbbkqAzoqwag5YtZVc&#10;gEjWATyx/wBuD7sj0IBFT0zJCgCgHAPSOkxhpahtUDhBrgKAsnBS7KoPOm5/H5HtchL6aDuHnjpS&#10;SaCkgp+XQUbuUrWQyhAxWALHESw9AJF5Fb1MCf8Aevx7fYaUJJyM9MKhaQsTX50/zdBjnaWR6Kkk&#10;oTMn3OTSGSOAsHaKSOZJadHUhhDUhtJ/Dfn2JOTqXG60INVQ/wAj0Q81ukW1MjDLGgzw8+gplhaU&#10;hlQxwQ+OneJQFiIitELMefQVAsPr7mJdJDaiK9RUixs3Z/aHNK/4OupKeaGrBQo4X1q1iQbrpsfp&#10;aTn/AG3u0UXitp1AA9OghFeN0OrpXY1dNRSJVxt4bxgs4s0UbJdlax5Bbi45F/ZqsZUKq5Wvp0hm&#10;AZnVXIanQmwUatNFrkEUdPHJUXC+SNSkIMEJN7DyHShvccezGOMmmn/N0WLDHEpLy1f5g9TI0hmE&#10;mgiMzWgmkJ0+R9YWM2ACrZmA445+vtekKEEtGf216YmSQlWRqgfKnSjpcfFTVuMjUhCr0wNQBGIl&#10;1s0k7XIBtcAC5sSL+1UcVFoqqB0lkVmWQyHvA4EZ/wA3Umvix0dTaC4iYF/W7m6ySSSJqjP1KMWf&#10;/kI+1Q86cOqQG4dQSAdPlQY/PpR4ukWki8Usazx1ON0JVaGWMTVTGeAEvdWki0AFhaw9mliJFpg6&#10;D0mu3kbUSaMPLHU/JUKiBGEiMtRVB9JT7h1rKQKojZSQJIq29iQOD7Wm3UyawTX9gPSKKZooyZPy&#10;9euFZhmSjg0qPFKWSSNjZvIPEqedCQYpIpASj/Xnn27JZrOQznK9eiupB/aRUB4Gv+fpPZrZtNPF&#10;DTlTLIchUUks2pWiEYiUB6d+G1uS3+BJBv7SS7dEVJ1ZP+rh06l4Vkp4fd/I/b0XjfW1q1Rkq6mi&#10;BMYUMY9S6QuiKNlsP86v1e/It7C+5bZIwbSAD5EdH+3bgItNWIzw4j8vXpMYLedZgqijpa+FpIqQ&#10;JGQHAMlI51uyuQGuddw36v6eyS3mnsjRqHPn0eSWkd2jSLTUR6U/2Oju/FXf9L/pi62pqKeOEN2F&#10;t6sUPIvLT5qKhSCPUQ2pKacO9zy1ifZmNwSZJFkbSSMU6D19tsqI7lA6rTjx/Z59Kb44wzZDL9ub&#10;QzlVVUEVJ3l2HtapNBDBUTxSyy1NVR1tbMT50psflKZQ7x3Pjdgbj2Z7XcJ49ysj+IABQaqY9R5d&#10;Fu6xOLHbbm1gRAUzrVq1FcCmB037i3TuLY3Y9BjMvj/DWYR6+jglrRHV7cy8prIJIslR10Vgtc6O&#10;+o6lsygEWv7V7mJFjaeFx9Iw+IHh8mU/yxnpvaHtL9UMq1uVPdGSVYfNfVfmOk1uvsLcU39wJ8Du&#10;yLIZOhr3xVbSUH29O9DSlas09BW0sRtUNO5OrWWWSI8kH2Tw3UVwyJHd1lTyrTHQia3tbYzmTbVE&#10;Mh40J1fMnyp0lMjvGozNWkVWwWNXZAIFsadZo1iSniNwq0iOgsotpufrf2LLW4mlVQw7B5/6uPRT&#10;Pa2iV+njoDnBx1FStbyR0QKGGMPRSzqo/c/daSlkGjhBEHZeL3/PswQkNU8OkctujLUrRvXUf8HT&#10;muWmoZlNPVPTvLH/AJoG8UUixsEZFALkh1vc8gn+nvTCQsSoPVI4GVAsjhl9fP7M9KaXJZSvrYZp&#10;UdUNJSsYqexk8aCJqkSM9zPRzTLrZLcE8fUn29RigZgSR69Jlis6yCmB9vUGqlytRURxUMHhEBlA&#10;e58VQyuJI5g7+gI8QHoAIvx7ugaUks+nHVk+niUhJFap/Mft6fKGqqq6SELNCKeeYEQBlL0CS3sy&#10;xsVKRK6sTqY+v6ce34AKjU2R/q49MSsgcAQgn1Pn0v67J1D0mLhCE11JHDNLOoMkfitLEpPpsY0h&#10;n4VeVIv+fa+OQa9JNV/mekDxAOdahVP2dKCXNU8tFTPWrTiCpo46N64xksKpolM7xevyNrjS92AJ&#10;ZiDyPamOZ0bSpooOR0njsoPEqqd5OM46EPD57Hu+PWOtjlCY1KOKE60EwgMv2Dun9FN9RaxXgfn2&#10;awXELs4RTq9f9Xr0nvLK7hEkhjBi+VP8PQgYtKyWtkkjVPC0cDTwNojaSEBQJNUhXyIGe9uQdJ9n&#10;UYHhirgGuMf5ugvdPrZT4bED0Naf6vXobsBLT4WJoZY1JpqmkqQ0PMiobRVSKW1AhbqwJ+i+1pRi&#10;oVWqrCh9Ok0rh5V/V0gL5+vr0S35yU1VS5fpv7hTLfavaUlFKkfj0UdT2ZTVn2LMARM1FJUOVJ9a&#10;rJptY+8TfeyxMW6JMg7W0hsmlQDwHWQXtrPG+0ulAJw51EcW+3/J0SWECSREMbGOyawWAEbP/nFA&#10;uGPrP9efcGxorfi7QOpJdqA91D1JlppI3ZGQqmqxRWMgjkViEBci9iFI/pc+9sqg4OOqB2KnGfXr&#10;CuKnuLP61ckGM6w4mBKsLm+p0Nip/I/1/brBNJ05I6QJSQtrdtY4GvUiWjnF3dk8kZETlmtZWRGU&#10;so+mpeRz7oVBUksAfTpegCKauzH8uuaGOnABqAolCgkHU6Ryj9z0qDq0n88kD+vtljQaQwoDnpzU&#10;SKA0HUmSnx1VpljWoMQ8KRx1JDWZFCkF1AtG45RuPrzz72ACaIARX1694czUVdOfMcesskmOpkYQ&#10;U1/LIFRZGPliZzYwayTHIplXg2BuP6H3ehBoKZ63R4PilBP2dQ2kXyiWODUVurAmyhnBDKYjdSAP&#10;9gfexUEMFyPPpp2iZdLsKHrBJKXCtJZNTliI10qAOVkBtqtbjg/1v70Q7HUT2+lOmk8FexEIHqD/&#10;AJj1GiemkEmtZL+mRkc6wG/SZbgFlRg3BFxb6+6k4rwHy6eoFwWqPnx66nnnj0+JnJUIVRP2mHp0&#10;60a3r0KeQDfn3X4gaSZ62SwppFT1lpsmFjWLxuSAHS2rRYtpkjlUn6ML2H4P04PDiUGXz176lEYe&#10;Jp/PqReSoVCCXWE+Ug/oZIx+4jA6tN1IHBvce9awzEenW5C8tKN9mevNGPEzkqRyVkdudYXmI8em&#10;yG4ufblI9JIOemCJBpLPX5AY/n1wE9NZERrzKrO1hyCQAy+sABbXJH1J91AoBxH5dXwoJxWvUjW1&#10;R4I0SONZShQfqAckq7LIvMSuyhmU/Q/7z4u5IDVNOqyosql/FYCnkf8AJ1kZalayohdgJAWJEgIb&#10;zcEhgBpDMp4NubX+vvQYsa063CoWMBZdQHX/1dU7J+CeqUUcTCKnvrKDyM0tk8h5JJA+lv8AX9hT&#10;w2/hx0MSJFGouCK+nDqfQ0oklQy6ViI1arR3BQ/pVRYra/P4t7p8JBIx6deWpTuUk/Z0IGKqqKhW&#10;5AkkUFkc6bu0jah6FAAS3JseQPdtYZsDT1oKzUYii9CFjKqWVlctGkMjHR5rN9wNNyjqvCm49P8A&#10;Qf6/vYdMqMt1b6eNWV2XNOl1QwxyMJDItmVWikC8KRctZL8qtvp/X/D3csxFHJAA6amto5O4MQ/S&#10;hhanhRVkCkyG2q4UKfUVIUm6gnji/vwOmh0VHWgpoUU93UxUdwXpSrxAa5bt6lB/UCBwwkF/fiQS&#10;CRQH06aWRY5BE9T0tKp1x+3qPGK766hjkagBywXzqPHAguAgCop/rzz7TBdUpcZpjpUCHASNeHHp&#10;jMPkp6hpRpdaSaeTnSAVglaMOV+hv/j9ePayEfqICfxD/UOmb2IrDK4PeF/b0aT+VE5k60+QSgAB&#10;e0toODe5KybXyDKASSFF1Nx+f9h7nvZyse0WCrkZFfUdAvdlI2iwLMVJLUxnierRHJs5J5/oQeAT&#10;9OPpx+Pa9jWoAHQOVSzoNZH2dQJGB5UFiLgEghQWPqFr8m3tsoooTTpwiIa1fUreVfPpKbzs+xd+&#10;x3uP7ib3VyCNQDbXytyLWX9JI549ob41glNDSnn0XbgpNnNjupUft+fWu/8AymI/H2/viNJRb/Qx&#10;kERWBKaTXUGmUsL2KkWHN7G3si5eAC3Q0gFW4/t8upLm1f1eFQe3w8Y9B1sbImmOKy2JggPBP/HG&#10;Pn+vsZijIArUx0BHfWzEsTnz4/y6ZK1SMm5NwzUEOsA31j7iRg17WBF/9j9Pba610kKCa+vTamNl&#10;by0npm3Hdtq7vS452duwXIbToG3cncEKQQCP8fr7TXi0V2evh0P7ekG5gtZTsg1Cn+qnWrJ8czMf&#10;4vpTy+LF0hsLHTFC4LN6QBxGtrj8H3E+9ANbuSaUb8upc5f1LZ7e5Jr4KjP2dW4/CiNm7Xq6mRSi&#10;wbRrplj+kimrqaanUtwPTovf6AHj3Ge+hltwRmtR1LfKiFk3MlhpIQZ+09XHYuo8Sen1WDIB/VWO&#10;q31BBB/PsBMpNdVehCKjtwep/nJfVLzY3UrwApIuEH1sT+P9j71UUoE63pDMBwrjp9RpDGCwV9Rv&#10;YkG68G39dPA490BYcD1crGrkV8vt6RO5XMU3kVQvk0sACVBLWH+JAW3491LuBVemHq/bqanSYx8h&#10;+4l45aOxB/Nzy1gfSw9qgx0A0OunTWlPDdg2P83UTMbh3NTYbB4fDRU02P2ruDcm5f4UqrBUZTIb&#10;mx1Hi8m71jMB5EpMdF4QRYNf/Ve1tmih5HE1JGNafOnDr0klvMsAu4iUC6Ay5KjiDTzoePy6mYzN&#10;U+diaogkMEyxqayiqUFPXUUpPqSWmb1AobgEek/UH2ZEh9WrDUoekElq1sT4YDxV+Jcj/Y+zpZY/&#10;IVuP+3amncRMS7aS6lwARoaxBeGUcMp4ccEEH25FCYys0R0t8sfn0mkMEqNFdWySR+atkEelOjsd&#10;S974bNUVPs3OUO3tqV8ICYh9vYLGba2xlJgBGsmTxuCoaOkpcgwFjPpu5+p+p9qReStIpvZSwOA3&#10;E/mPT59bGybT9MJdit/BkXLQeYHm0Z4EHzHEdGDqsSJ1kgrqendZIpYZYpFJSSmqYikqEXIaOZG4&#10;P5B4Ps1jZ4wXhmweiO5t4LkMkyHj9hB+Xp0mcVsrbe3ZNeEwGGxTRtLOlVSUztXPLNBHRyPLWVDy&#10;1NzRxJFbUFWJQoHvxmedh4sma+g6vbobeLwUkk8OvAsT1H3jsjavYm2clsvdtMa7E5SOMl42MNbj&#10;a2Ms1BlsdULpenr6Ce0kbAi5Avx7TPGHV0kQtGePzHQn5X5q3nk7fLLmHY7kxX8Bx5qyn4kccGVh&#10;gjz6APrzdO59m7lPR/ac0lVunGUUtXsTebWFD2LtWlbTEI5nIiG4sZDZJ4eWci/9PZZEZbC4W0lz&#10;AwBjY/8AHT9nl59TFz3y5svO2xn3V5IgVYS1Nxs1+K1mPGVVGTC7ZDfh4dGh2ruzce08lSbh2nnc&#10;jt7MwC8VfjJ3ppvG3+cpqlFOiop5F4eJwyN+R7OoZWhbUjMHB4g0/wBQ+3qBY5o4yyTWsU9qwoUk&#10;UOpHqPQjyIyOrGOp/mJj90pDt/sGDHYPdQWGPH51BUx4DckyqRJFkplDR7fydUQNEjXpix5sPY+2&#10;XmZSVt9xYIDgPilfs8v9XDoF75ybZTrLuXL6uUWpkgrWRR5mMfjUftp0OW6e8OrduYGprt8b42z1&#10;vJHI1PW4ffGQoZqhyqhpFipKCon/AInjamJvRPDdTfjnj2JzvNhbvSaYFh5r/h/1V6BK8r7rfBTt&#10;u3y3EVc0VlYevEDSR6nogW7v5hXxm29XVFF1Ph8xuDcUEkaUdZtvGYf+G1NYhmWeelr6uPL5pEqG&#10;kBQNTE6QLL+fZPecy20lU0NJmoIx+2g8v59HtlyLu1qfHudxSOPzSVyWUenGh6LX3r8i8p8rdhZv&#10;q7uTonYm6+rM9jqfH1W3d87ZqcnmYnpz5Xzb5zdr7ZoY8rUlb3o6UiCw0eyaHnLcduaQWcihGBqp&#10;OCPQg1B/MV6a3j2r5I39R+8EkbcVyksRoysOBXQCwNeB1g9aHP8AN4+F3S3w77X2G/Rm58pUbW7e&#10;xO49x/6O81KlfW9eyYbIU1LNDQZuFfHXbZramqMVIspaaMxkaigB9mlnuNrvNqLuOJYrgMdQX4T9&#10;g9fs/wAHQftdv3fYdym2G9u/qbFIw0UzAialaaZPI44McmlTU16p/E/OlhpYfqUlVbSQTe44P9f9&#10;49qG1aNQaqfIU6OSp4qT+3rzuxiDol+LlSQPxxqsTc8cW9s4qDTrY4kO9ceXTRUtaQ2Qo1rsrfX8&#10;WJP1PHu5YsasOrKCmmjVX8usUNUqFgU/sAE3sygcXW45YXFgTb35iCABxHVu2lK+fp1jerebiJAd&#10;J03tywvcMXH1Nj+Pr7b7gcAmv7OtMFVcZPSbykpkaIWFgG+n9SQTzxxc8e6yEED16SzAhqEn/J08&#10;4aoZ6ZY7j0HxCxBcAsWuqn68E+9JlSPQ9K4e+Jc8OlRSuysDrBP5/oLkEA3J/I/1v6e3MVx1crTg&#10;K9KaGQMLqbg8WIvb8G5N9Xq+ht7VwoQKsM/5OkklGkHkadPFM9wApFybWsFAt9Pp/re3uqmJWDHV&#10;XpzVWaF2Au8jEKpUgLaxZgQf1P8A0/p7uqupDVwM9JWrqz5D1r03NqJUCygMQwPOpbkaeePftYLV&#10;IJ6tEWdSaEGvDrkn49Nv6ANqNvoLAcfS1zz7bJFSAc9PSQsAvdU/Z070bNc6hfStrACzKCAAD+kg&#10;g3J+p9+BIp3GvWzG9F1A06c5UYqNIFjyTbgH6H8Wb6W/2Pv1akazjphgigiprXqIsYjPqIABuCeL&#10;Di4+thz+PfvTSc9bZpGI0k0+WevS+lUlBKhSdQ/LLbiw/Ba/191BNSAM9Kok01LZr/LqZWJHkcW7&#10;mwaOIsWFjpCj082sLj/be3VI0FSKsOktxI4kEgFEGPt6DTWwxVb6iGLRRKb/AELPyLcfTSB/gPaI&#10;uRrWnypTpSisWQ1x0MmJrFOFxpccpQQLexX9K2KseW59hDdVP1Lsq1U9Cvba+Apx59ZKPLSUGSim&#10;ijMkLkpUUzGyNG17FLW9SHn6c/T2ijj1Bhwby6dkn8J9FAyn06sH+G9TBUdv4gw2aGq2rutVAKrd&#10;0o4ZQCvA0BkAYcf7x7jPnmqWsOupAkH+DqQ+Wl1Q7goopMQP8+HVtNBC8iVNIdJiqaGtpisn6Lz0&#10;VRG0bCw/1f04sD7j61nKXNuUqD4in+fT25QpJYXUbUrobI+zogvwxoWh6t3ZHHLzT75yl6clQaRE&#10;ihpVMStYsqmFtJI/SeTf3IPNCCTdIy2AYVPl6dFO0t/ug22NiSKtX1x5dHw2ODFT5ldKFZa9LCM/&#10;V/tkGsKLXLsL2/HsK32XSrV7R+fSpo4UjUxVGSc56GnYscf8ZcSkyhcbXu45XQVSNlUkcEFuGHPP&#10;smvY08EA8Sa8eHSi3lkOrRilPl1Xt8w3jj7axpmVmdtl414gSUJEeRyQVdVv0oGvp/p7kzkx2/cj&#10;jT2iQ0P2nP8Ag6C26o7bzMiMAzKCTg1rx6NJ8D64y4TfUTOjg0e2qx9KjVLULWZCnWQ/0WGIEW/J&#10;PsJc3GJN0V8qzLw6F9irHa4Y04CQ1P8Aq9ej8zstViM9QMjaK3bm5KRhHbUyVWFrkKDUONf/ABNv&#10;ZBt0wW/tCpqPEWueOeHSDd40bbbzVTVoPWrTR0A+wpkldxOsTQuIzyRGx1q3F10Ov0H05t7yPWgR&#10;WxXQv8+o4tgxVHqa08+p9M6rGmtkaIMtxbRbQAwa59Qb8f1t7SuW/Uk8qHHRjFI2tdWO4f4fl1ar&#10;8XTq7W2jHJd0m25mHWNSTd/4NFURayCAoAXkfUqLe4n3h1VkUCn6x6kS2jeOzvTIw1hAa/KtOs38&#10;xaKGSPoyofyM702+6RStgwmDYatBv/xxKHT/AEJ/x9iblp6WVwNJDavToA7gjjca6gCVBx5jqtzH&#10;vCTaSMxRq/jkVrFlYiwka/P1P9Pz7ECECtVqeqKONTQ9CBtVWp9y4ZTUMYXydFC9gygq0sX7UasB&#10;6HchfyPz7SbjHG0Ej6KGnS7a4hJcIB65+fR01odMnkkUgu5DMPUGe5a5/KkAAG3sBtXVUZXoXL2v&#10;IVNABWleh/28VpNv4wQhGIWFLcXjLZBEdkFlCsNRt9fqT7KJmBZ6IdXTjNULIwOR0PW0AxzOUAJ1&#10;LSPqKgG2mRBwT9WP+2sPZPOpK0xrOM9MRdqMUPYT6dBT8vKd6j49bxVgSV3FsKQC1yHOeUBQlvUW&#10;jB5/Hs+5LhkTfInR9Umk9FO/k/RwEfD4mf8AZ6qQoo56Yq6gxB0ZXUFQdKAsSwPJYKf9jf3L4YyO&#10;S/xefQZKsprTtp1mrdUZLRMTBPd7BAuplWx1G7C4B+n+29slyQQFpn16qFZnAAGnpM1uImyJ8yX1&#10;KGB4IIBCqgBW40/Uc/W3uyMKEMetjsdgOHXZwYhjgkF7LaPxufUI05Yi41Fbn/XJPu4btIIOfl1t&#10;qvWjAVH+rHXQoNbO8aO1NEjMqmwaQmwKlTYlR+OPx7srMlQf5jrWt6aK9RJI/F4wVJRm8sTXVZCb&#10;3Uh1/cjOr+zce/CR8hGHzHVwA5ArRvUV6EXC5Z6Z4IK2czg+qKqOmSWnRwFSnqjGqpLoN+f1AH8+&#10;2GJWraMV8uvNUsEkpq8jw/w9CQRS1JEi6BJeJ18bAsVVSQUPOqNy30P197Vo2NDxPr1Rkljwa6fn&#10;1kEEVgGFySbqTquTwTxazD8+/UZCxB/LpNpkZ61NKdNtTh6SdhG0WseomwN1FwUKNcWYW5Bv71FM&#10;QxBBPy8x1pbUElnYhvt6L12VgTT1Y8SeaCSmjIlY6WLgtdWdBaN7gWH0bkezVLiJk/hPp09BHoOk&#10;PTP29AZPR5KqqsdDjIz5o8zQGekcHmhlnWnqtC3B1COTVYfS1/Yw5NiaTd8NpPhnP5/5egxzpoG2&#10;RU7hr48CDT06DrclNFjcvWUdPoZaGunhROHV3ikeJwFBGqxX8Xuefcv6e3uUE9RVECqqSD/l/PqO&#10;viljH7bBZg6xKSL6gLyG/Fyn+A+vtdG0YClEFet01E0en+r59KvE4uOvp4wZ7tEYVEKsXZQCQWux&#10;9ShiBb6c+zCIhq+QHSW/7ELgnA49L/H0zwgUUo4JaOUEgjww6QGT1HVJY3A4BA9rrbQxIOn/AC9F&#10;DsJoyW1L8z/sdOtHjXY1cTvCKeR3SnKr6YtMp0vr+osih2/oxt7NFiVSHAqadMNcGOig1Pz6EHCY&#10;OkqnpGqQKqJYmijjJ8fjnhZ0Ad9Q1L5I7oOFJFva23RGYCSqj7OkM7yMC4NCes9Vtmjgr5lqXj85&#10;pXc+pZIJGeKN08J9WmaNJRp/DFTb+nszWCAgNHqI6ZQzmOgqfmMdPWVmxVRToaRKinRAsbxBpDEr&#10;/bwrUeJnVdP+bJAN21sbWHtci9pAj6Rn6qKQh5lNc0oK/t6f8O2JqsMkc6pPMk6iskiWVGpVeZpK&#10;eaIFbOtQgGr8q/8Ahb2/FrBOKH7OmLkuXqy6V+ZFPt6a8hLknq2fGU5mlnapmlMUQlkeGRljiiaJ&#10;+fNGkRuy2dbk+/Osnb/k61FI7AxUDj149ImsaqnlrokZ/NE6zBSP2o2kZ5nQEWASNwORyAOT7SyV&#10;AIrQ9KLdSrAEUT7ekLXZRpKKux1REZaoSRm1gDJDEkreHxjmxeS5vwT+fZVcnWTEYu4efDo08IBf&#10;EI4+fRft0YojU6RjXKWkjIWzAJYKiDg2v+ofg8ew3e2veHPxE/z6P7CYRqqeKCFHz6i7OyuT2bvf&#10;rzO0KSQ1FBvLbOSkAurTNRZzHzTKHFvGKiKMqLX5/r7J545FFQlGp59GK6LrxQJDqp68K/I8ehf6&#10;w7fwexO8+2Wzb1eOpsh2nuLKxVQDyRUcc2ZyBml8UkieWsRJ/UGIJsVP9PbG37p9JfyLcQAoUAx/&#10;n6c3TaL2+22wS2uiWQnjQV6TPyH35uvbG46z+E75os9tnc1ZNuSmxrD77HSy1ikCppXkT9mqUSEE&#10;RsAGuCL8+3+Z7qMRR3FjdssbAAoRx69sNoupodz2hGmjICyE54+oIP7cdALs/J5+Wslmo2klyM2V&#10;mrHiUlpNApokAuxUvCjuQEH6Tz7CG0Q3Et0hQ9/GpNBxr0KtynsoLd0kRVjP5gV6Mlt7IVMcsH8b&#10;iakL62V5fWgVX0W0rqJjY/Rvpq9zDts0kXhCdgBSh8x9vUbXUCTant6MlfLHQyUdDSzO0BVZZVdG&#10;pTBZ2kglj8wkDKNBdXWxv9Dxb2L4QJe4APj7KdBS6M6NQBqD+XTtPiaWaSIxswqo52LxvGtOWgki&#10;SY1zSEssqRTsYmXjSov9Db2q8NkXvVQD58fy6TCSVl0spKjpwmkqo5qOlaiZXWRJY6xR5nUJZBG9&#10;wA0Og3uPqCPbegqAxoyV8j1fVAoJSVg9PhJ4/s/y9O8VA338jU0zS0L49KhaAKZEaZYNE9LLJpDo&#10;6zADQP0s1rkW9upArRh3Yqa/lTpl2AAYRJprxqa/5upVNRUMNPGlLJPNXeBopYJUiKGSGpeSOnLk&#10;Ao0YtpJ49JHN/alEGFWHHqPPqrh2DSErT0rQ9R61q5p6qOF2cEBaUxRyRPL4CGjihT8VBZiq/ggW&#10;92+lftIiNfmOH5nqrNGiisi1+2vTnR7czObpmeneNZHNkUs4MU0SzFYpI/oG/aIb/XHtZHbUFXbt&#10;rxOf59Mm58MHRHVKcR/xXS6xWFNHFSV3mmSV4oaesQLqakkqE0VM0Si3lNPNGGBAHjJv+fa6KFVN&#10;UNT5Y6Tm4eVArVC549DrhaXJVslLUmZojMsK1U1exVTR0DKCEmICxmaNdI0gA6v6n2aI/hhquFpS&#10;meP5dB6VozM0aQhiaDFfLocMHU0lcJ6aWBYYz6FlYMZHOnRpgct6ToQctcAC3tfBPpVScgnyp0Xm&#10;NJXYCvi5GeitfO2qkSboT7ZVqMfS7L7ApxNGmsRVVVu/G5KeF5rlZ5XopYnNvUo+v1HvGX3vR3vo&#10;ZVqE1jywceQ/z9Tp7XaYrC7SZlF3q/MrXH5D+fVfs1RVxq0qoFhZ11BU9YVQbHSDYi/0vbn3j2Qz&#10;GniUA+wDqTjHGr69FX9c464tkqiRGOm5Q6ZEVrEqAWvb9PA/2Fxa9/e/DeMAEgj/AFfn06AePmeu&#10;MddI2mOJ5mjYaVCklXBW+lyxBFmFwfrce96WoG8j1qioKClT8upv37mEBmeVXSMkFLB1X6/ufq/b&#10;cAj/AF7e66eJAb/J15XUnTrWvyPUd1NRGChCA2UaCVmU6iAAf0vqvyDa/wBR71U1ymKdWdailaDr&#10;kiVkPAf9pk0M6lSs12VggueGQ2P9NX09vxoQNSMoPSSeZoGBCV/1fLqdBolWRpWACXDBGUa35KW/&#10;Cssg5uODf213Bm1MKdPoVmRHYGhHUhHhAcMGkewjYIzIjo9wW8ll8cofkauDc+3DIQKEA9eEYClY&#10;lAP2V64vJLFTRXiBiZpPqFu8chGoc+lkQg/0IP8Agfdda0oDnpqKGYSuz6T+VKdSfWiSRLSLIWjK&#10;LpA1hVALSIygnSVIuPoR/t/dgBnGOlGlSayEj7P9nqACY9MEqjSr2P5tcXBB+njcMOfqP9h7r20r&#10;pp1VZFYkAnHUaRkZ3CRxF9BdjYK8oTTrV2vp9IBAt+Bx7t4rjtqCvVJbWKVqsxB6680sAaNJo2Dk&#10;MQUOs8nQjFTpLED/AG/ugbjk1r5dOqhVQqmukefn1i++B1HSXcvxqJezLcMrr9GJLXW45596Oo08&#10;z1tAxJUU6wvPLIJUaIg2t+pQUBfUZTYXU/gg+3PClByPLqkq6lIY/s67WCtI+4aUpTrIigCQKRNp&#10;DfgmwNr88Ee9sGQEECp6aheWGitCGQVzn/B1ISd3Kapmeo1vI7Elmk502YufUygW4/oLe2QNTikl&#10;APLy6MFuEC9kIofXr//W1S6Oooo5Cn3lNDEFlAAZtZ5AVpQbOX1XPPsLiOUAUJ1dDkyRIGoBqPUl&#10;a4N5IsYXqZI5ESOV4DFTklixkkke7khfwPr9D7qYyGUu2K+vTavK7VCjw/Xh0oqKBUS0oMlXI11C&#10;EqkdrPqtawU/S30t+feiM4bHSkDzqOhk2lBjXSL+ISsziI6UBK6ZGuDKyBdJiZvrb/efeh5kVqem&#10;XlLMVFK9DBhaShBHjpo5LOPF/nHYAADzHWf0E8aQACBf24vh07q16TyVBJD5+09Cjh8Nj6hvNJRU&#10;hCEeYtGroEI/SiuTpZ9JCnmx4/x9+BUCny/1V6oUcFW/D8+lI7UlLG0cVNBToilWCRIqmEkO4LaR&#10;pZCAB9Tc/wCv7ZYqdI01I680Zqp1VUnh0HFfV/e17SBFRbtdFJL6FssNyQOFABb/AB492RVQGgoD&#10;08gEYPGn29cHeFqLILISBHRVlpOQrMKeU8oF9YT6E/S3092UUkiamK/4cdWu1ke2kNRQDoyf8pmS&#10;R+vPkYr2LR9l7DIuAP8AObXzILAX/QCv1/H+29z3tBUbTYNpFCW+0Hz6AfMMk/7t2wKWNGcfLj1a&#10;WxtcFrnnjTwWBNuefp/xPtcSNQopr9vQNLksCx7h1BY2N2IPIBYCxUm9hYW4H1v/AI+7HSQBXu6c&#10;YvcyKFXy8z0md32/uXvsKVtJsfeSqWAH021k2UWPGon8+0F+jC0lAauOi7eYGisJzJx0ilOPHgOt&#10;dz+VFPEO2d5RRNd36hyTSenSWUVdExUH8Rows35N7/X2T8uM3h3dBVgwwc/n1Jz6Dy1GM5EdDx8h&#10;x/wV62PVYJHEACT9tTq2r6k+FCbAf7x7GIXUo1cfToATpqlfgFr5D0+3pPSSK2Tmv9BQRWa+r0/c&#10;SAi30uDb/Wv7YaqsWodNeH+XqscJOqgqD00biA/u7ukKbSPtTdAW99N2wGQA4UE3Zjb6EX/w9t3l&#10;fpmAIIIP29INwXRZ3Oo1SmeA61dPi0BNlstFdSjYrxMun0+lzz+OQwsD+SfcQbyJRbSZxq6mPl0/&#10;7rLQoufCT04UHVyHw5ofF2PuOqQWRNnAFiFNmkyVOFjY2sBY83/PuNN7JNsq04HqT+VAWg3GRjwd&#10;MfZx/Z1bFh6aOejDJr+4j4ljubPxcFQFuOPr/T2ATqzUEdC14ixEiODGfP06ky07JpL3C8cWsSVA&#10;vZbEDn/ePdQccemsK4KnpySVViV73Nv6HRwbEW/oAf8Ab+/Ur9vVjKpwVBbpK7g0VHkN+EtIvHII&#10;B+g4JA+lvdkFSFr0zQBdR4j7ekbQylp3Ww1CNbP+NVyNP+JIHH49q9fbSnDptaEORmOvDrHWedJ2&#10;mIAu4WQcW4F1PHINjz/ifbYJPFe3/L69NxFVLJp7T+3pvyeKiyQjqI3lpK1QPHX0pC1AKsDplvxU&#10;RMRYo1wR7VJMyijVp6+fTZ8eBi9vQN5q3wsP8h6dMXuiSmmixm5USmlBDU1fTIyUNeCCpVbsftZ1&#10;uLxng829m0c6BAGkDA+f+x03NAb2rwjw3Ayp8j6g8COhVoUp4o3WE+QyJb0Xvob6FQObX/xv7Nre&#10;ONlpjSw8+g/M8sLqy6lkQ1BGCCP8/p0OvWXemT25NQYLd9TV5jbQtSQVUjmbI4KINZWjY/uVVILf&#10;oJuo+h9o2MlsT4VXg819Ps9ej2OS03omO5VIdyK9slKLI38LjgD/AEuHRoN99wdL9a7dh3h2F2xs&#10;PZu06mmNTRZPNZeNaivp1Ohzj8NSJVZnISpIdBWOEsJOPr7d+styF0ksT5AGv7OPWtu5U5i3W9fb&#10;9v2iWW5BpimlfmzmigH1JA6JznP5gO3dwzSY34wfGD5FfKHKyoUpM3Q7WrOseuyb6EnG4Nw4+tzN&#10;ZRazy0VGpt9Df3ZW3KVSYLUiMebmlfsHH9vQui9ttt2xTPzl7hbLtKE/B463M9fMFISwU/ItX1HR&#10;aO6OyP5if8Iw3cfeHVHx46h6v6h3Dit5YzrnF5bDf6RKqsknWjioareu8twVO4dM/nAnFLjoIyeW&#10;Xi3tJfw3YtQ819AhSjUJByPTz/kOpj9oH9n5N9uOUuWt237ct53m3e1MqQSJbnUKgkUVXUEY1Z+f&#10;R26fuDee4MHhNw02b6q2ZSbkxNBnkxu1dq7w7Y3DQU2Upkqoad81uCp2ltOWoTyWZkR4ieRcfVXb&#10;3MU1vDI15WoyFX/KcdY8c0bEvK/Mm9bAdvkla1uHTxJZljQ6SR8EQdh/vQPl0jsjvbI5NhFl99du&#10;bkpyHibGxZzbXVWFC2vL56HYOGqMhUrJewU1xYA/Ue9NNaLULCzH+k2P2D/Y6KI5ryEiVBaW+cGK&#10;Eyt+TzMaf7znpPwDbUTHIUfXGyIayJeMlm6bK78y5TVcGTIb1yeWVpSeSRCo/wAPe/3jc6QqOqgf&#10;wjP2VNet3Gq4B+r3G8lDcayaAf8AaxBR04Tby3AlN4Ys9XU9JYs2NxC02Ao6db2CR0eBp8dEIwD9&#10;Ddrfn2nkuJpaB5WP54/YMdJUt7O1ZBHaRgk/FQM35l6mvQBdoVG/cwtDS7axe9Mlt2pw+eizo2VX&#10;0WO3lJuyrSGDZc5zeYqA+M2liKlmq8o0JM0iqqfpuCXXcLuqCNQV8xWhPoR8+pd9uLvlGOa8n5iu&#10;oEu00mH6hGeAAGr6kQVZyMIDiuetez+e3W1Efdnxj23kalq3L7d+NEC5qtZkZq/MV+65/vqpqhFS&#10;OdKmopGYvpUlr8D3JnJ1tJDsamVw3ceJqescOeb6xvufOZZ9ti0WRcaBp0jSSaY8hTIHl1Q1OHjn&#10;4QabjTYaVckj6k8fTg/T2KAQBTz8+gyDJI5CkDpwhKlLBbAm9lKvyW5IseFHvSozAgcOr6QGyKkf&#10;b1gqYQPVb03XUQoJLMebtYWFv8ffiWHY3V0owpQU6Tc8bhjotpUg2BsAQ34BNtY9+9KderwVQafl&#10;1yM6iP0sA/6QR/qgTq1WBsQfewQAw6YlXNRx/L9vSYqWZna4IAY2B5a/5JP9D7SsDWpOempC5Hdw&#10;6csKJA80gU+JAnkkt6UZiRGL/wBlnYcf63utSGUVwenrU4cfPpUUs5EnI1KXFrkWDk35HFyb+1dB&#10;TByOnnkKmhQkfLpVUkn4va6i9iCOTf6g6vx+OP8AY+7GR6CjZH7T0xpzqdP5dPdK8d+VLMxADsPo&#10;p+t/zYe1aNrUNTrxNCCGx6AdP0D3tG3KNcKAeAChPBHKkNb3anz6Yda6tOTX06jTJo/Ubenm+r08&#10;8jj8gfi1h72dPketgSJSi568jfUEKbGwb6sBfn8XuR7b8MFtXn9vTiuRTxRn16eKbQFACk3ZTzc+&#10;oW4FtK8gcn3ouAaHB6tIxOQ1F6eJ/t0gRmcLI1gsYayj8Nck3JN+Lfj35ApFQx/PPSdyw7QAeHl0&#10;3IyyhirA6QFuVLAm4uStrc39uaVySeHTYrG+aha9dVTxGN4ywA06gCpU3DXKi/LW/wBjx70Ca1oO&#10;looBVTUeteouMlaaGso0P66edlH0IZY2fnV9FsPeqJrqzHV6f7HTc7EKBTFeg8iV5qSSEDyeSrgG&#10;kA6lJZluxuRYX/HtC9R4mO759KTSsek46HenpBBAtMsVzHDDHpJXmWOMamQn9StfkewddytJI5pX&#10;oSW6eCikSY64fw1p01WABIv/AKq6EXU3A4Qc8e0qO6sGU9PSxh1+LJ6Ox8J5/su4tqJLZvIm6aZb&#10;k65DNgpnWOwsbkqSL/0/r7AfP4Z7W3dQDQ/lx6HfJwCQbgsrE9o4CtOrrsRB5Z4VN3SZvGPyyGUF&#10;bqbaWBuDc/X6e4xV2jkh0x1OocPt6MLoFoJgtBVDk+lOq+figyU+K7DxxssMe8srFGHuCZqarniY&#10;MvDguCSLggn2NOY5ym42bvkNCK/5uijZkafZYAVGrU2Rgfb0eHaUppxX6EsEyCyDVclyYggsf9QR&#10;9BwePYfumV2RlFDT09OlgREgJ1Vap8+Hp0OvX5WbOVbFSrfwfINfSAFEaxMxtzzza/stuwugAtk1&#10;/wAHXrMuxcqfMefz6IB81oYm7L21I7KqPs2RQ+hiy+PNToGIUcizcD68/wC2kHkSQjaZ111AfzHD&#10;oMb9G8e7sVT/AENTUHzPH+XQ0fAyoWOq3ljGNml21RyxggjSKPMlWsAbAstSLD+l/wCvsJ86lxuy&#10;MygLo6Gmyl22Ru0sRIM/KnHqzDF0ZeZFkbSk0dRCW1D9sTQyQFjf6BA+of4j2G7VwlxaPgESKcDp&#10;FuKF7O7BWvY3+DrVumpKjHy10U6MBQ5DK0hXhWAjylZCq6eNTMsdyfzf3kVDIHiim1rqZFx+XUb2&#10;ryNCgZKUHz9eH7OoUiGTUdVygcCIi9xp1ixFlD6f9cf09+eRSCNOKeXSlNSyxlT3VHVqvxWvN2j1&#10;9IpASXAZH0KzMkittotoJNyCjLyObW9xhvaAmunuEvH5efUh20jvBeeKWK+EK46Uf8wloRRdEvPE&#10;L1Nd2LSR3JAiMONwtSCXtbUyDj+pH9fYh5cn8S3uVp+IVx0C7tQNzt1DcU/y4/l1W/8AaAkFlUzK&#10;g1hYyC/1MbWPLFgL2P1J9iKoGT16ZVUVAwTk9Kjabs+dwiDU6rl8YY9UZs+mrhaSC5H1Fj/rD6e0&#10;l9RrWehzp6UbadN5bhWBBb1zw6PfDK7TmFkBAncn6/pRiDYk3KEgc/U+40kuHqAtRk9DTwQKs4ye&#10;I4cehtwYR9v45zpUI0BXVfi+SXiwHJI5A/xHtEXBkbVWvTU6tGQYqaacK/5+h52arDM5QIhaRqAs&#10;j8Lo/eiDsTzclR9D9b+y64dQtdIof9X59NwNqiOvDVyPLoPvk7qTojfLBblMls91JXVYLn4Vdr/8&#10;s2sLA2Ps35O1/wBYI20nh0Vcy+GbKGpGZOqn6+kWd2kpo9EYZXHhjUqQx9SheSDe/H5A59zK5oGF&#10;e/oIKWQ9v+o9MwgkHma+uIalk48ZDqxCWQm6tyPqD+R7TEGtR8P59PIC7VZST8qdTaSKPxkNZnKJ&#10;pAsNIuSgFv1AD6/4+7EEcR08qJVhJ2tX5dSZKSlnRVVGZjcvCBcxMuo+RGAUsxFz/gPehxNetyJk&#10;BW7R6Cv+DprTEzl/GUVontaZbRyrqIZfIhP1J+tvz7c1H4i/TYcgGMJ+fWSHbTzTNCVhMlyYp2bS&#10;zMRbxiNls4FiSfei9K6cDr0dAQWrpB6xjblRQyaXcKUKiNIgSluRyGNi3P1Pv2SDgkfn1ssWcuKE&#10;ehz0q6XH1eN8dWs4npCkd42C+SCUAarKNTJdm5N9Nh78VgVfER6t5/Lrc9xJIRG8ZA8j0soAtQIl&#10;HLStZXUWRnb/AHWzAkahfg/Q+6KoZi6moPDpMnFs9Snpo4iYZQhAUPKFLBhfixYD1DVwbcA+7trB&#10;oISR8uqMWLqKN9uKdBlvqiSWt1GJPtvtINAZALtd19QPBI4t+fenqO+hHVkAGpdZr0W3fGNq8XBj&#10;8xhkBqqfIx+Wm9WqoLoQIlYWJW4NyPoPY/8AbyTxt4kiklNCmPs8+gjzpWPbYZnwokFaCvEcegS3&#10;zjHpNx5CYRu6VNeamPgoyJWiOZbAXCqplI9zkYRIAxJV+oxSUz0KHA+XTHPCqSxRUysCFI5tqjBL&#10;eQRs/oCso/2J+vPt6OJQpUGlfPpgCTWysmCeOB0tcAFpwSIv1WAYPchl9SAA2JYr9PaqBCgqxr05&#10;KX8I4/wdKqnqPL5kZgr+KVSSgJeAhjrSQEaXDJYXtwD7NIdCq3lUeVf83RWw4dten3B5CY+CKeNZ&#10;KGZvG7aCW+3m1BmW4sjup4P4YA/j2ZW/i61yQKfn0jmNstdVv+rToSMRVStXGG40SeGnLORGddPT&#10;SLTFQws1y/q0i5P+vf2arG6PrlOlfLP+rPRZIUkAVQTT59Plf5I/NUmJr1SMYZIkiqCiQTMBrXVq&#10;VSoKrbi319mcdCoKmp6SiRFfSSVYevA/n0pcLQSfwKTIZNY5Y6bJ5Cnp5YAsitVlKZqeaTygq0Zi&#10;YhX41shAvp9uRsddBqr6U6YnS2nnUMAJTwBNAfspxr0qdpwwti6iWHHpVPFXQusysv79J9uyTgqz&#10;AAU8kYKDSWubn2ZQM+sr26f59ILyMwhVZNJNPLH+XpUY/CU0uZhVdcSOlJLBHVgUjzyzRya/BNCC&#10;roY30n8PY8+1BRJKllXxP2jpCUmjSqmo9AKftr0F+4tu4hqs49aF8dVo08aaKmQRMVNOIUIQqutn&#10;EgJb0lXF7+2LqIUUGNaU8uPSiCWWPvSSnrgZ/b/k6BrObVfxrk1Q09bV0FfOtNIHZZaWGseFgtvX&#10;HrkgKqwuAV44PspurUMDVe71PRtb7kq6S7ArWmMUPQPboxklNNQtU0xuKelniaIErCkumRlaNiGk&#10;kZDqXnj/ABv7DlxDIlVKUPz/AMPQhs7hDKzLIPzHH7D0H8s7T5fANFHerp87iJKRJF0qZ/4vSpCK&#10;hbnSdS3YngC/siuwqHgdXyz0eAlk+IUPGg/lXrn2fuPZm2Owu9NyZGipa7J1vY+5ztrAwIjxmeDK&#10;TRVUcrAaIaEyanVxe5BsDf2Epd4js/G8QB52qB28PmejSHa5b1bK3t5HSyUVYk5OcgHj0XWhx25d&#10;8VGPymUrDWwUxNTTUqh/t8fTNOZpYI4kUrDBHpKgG5a/9T7D7xXd1H47SliT6/4OhEZ4bVhHHCoQ&#10;YzxP28T/ALPT9iauuGRxtZTxSUVRTU9XV+SEaHSZqqRYSqEBiREoDX/Hs32iK48QKxoqcPn+fSK8&#10;NuqyiSCpY+gIHRhtv5KnyaD72eVJdcgKyMG8MJGtdB+rI0v6lA+re5G21wqLrUtQ1/L5dA6/ibha&#10;BRH8sdGG2nHL4cdXU8n2zfbMJ0nk0/vwSKxsbAqnqug+p/Hsc2UiNHUKymnCvQTuPFhmkOjWv+D7&#10;el7X01PVxVcMUcyzUkhjigqkVbY2dI5DOJUFzGZZCwLc/T8H2YKXkCqzdnrnotkuTEqSxsNZOQBX&#10;rljaerraX7OfW6QVKCjFwzCmho5XlpkkYhhIIzqjF7EL9PehHHGzAzCmf9ivTUkwkCyJbHxjxanT&#10;nNSVQx9JlZJhFBHFV0tbTpUvFLUJFPqihEygeF5weLg/n/D3esakAadIzxx+zrQlckCRiScA6Qaf&#10;l0+wJQY6bGVkM6U1LkKKldWeSKVY3Esss6VRYO0tbFEp1KCrMbe3Y7pGVivxj0qP2dbazkNEU68+&#10;Yp0os1IlVLDFQyU0dM0FKlI/jjVrUkKLVVcTgeV46iVr2Burn+vtZHIziryOR+3oukVoWGqJdVfW&#10;n8unWJHxtCsQkNQ001GyFFsHSEAGpXx6FllnZhHLZvICt/zf27Q1qApFB86V8s46ojl5NBfT50NO&#10;n7CQGObIzzz+CFglXBAA0v29SCzmWFTqkmaW+mRbm6gf09qyrKkVKlz03P4hdF0oU9ellStXyVdO&#10;apZKalRIWpVkKyQy01XLFJOlKqvdakOgLK1ib8f09rYlXK+fn0iuJR4ZWFV8Qeg4fn8+hviEElRF&#10;Hj5g0aNGjiOLxMWeAaGmRw1irWuPzb8n2Yw91AsfdT16JgGgdpXZQD5n1+fRf/mhiRD1N1BmpJhF&#10;LQbt3JiX1Lpapp67ASywpfnwCnNECbC8jWuTpHuDve6GMWcN3IpDgig8q8M+fDh1KvtfdSzTXsDm&#10;OmkEMAa4Pl1XFTCjkMyioRXaEyAqC2pyAPFIha4U254PPvF1m1JpoKDz4E9TeI3IYqMj+Z6grJ4y&#10;/wCx5hYhVBEcjhWIVbHgoPyBzcX/ANepIrXNOqr4le4gCv29Zo6gso8MKBvUYyFKszA6WVwfSCx4&#10;H0vc+9ZpwpTpxoTHQs4Nc+vXJa6UWjOg+Vi4SWNVTU5sAS5GmJeQfxfj3cM4B7/59MrElWkVBqHy&#10;6xGdNRIn/wCA5EjxCzJpJHKH0khbngc+9Fy1CwrQen+HrbAk09OPWYSRrKyu5dCr3kQlmEbAtHIS&#10;FA1LqBY2/wBf3UtUk0HDy6c0PTVoqvXbz07uAYLu3DuVYnyejUXKWXkDj8H6/n3tSwUlR29UI8it&#10;OuvuanUwpg0utyihgQWhF7Kw5/zZW9/dx81NOkWpoZCzAlKeWafb04JWVbwxU1Qy+KDXLGSix6Zn&#10;9KqSeSnHFrrcX91eudIAb516Xx/RsRJpNTxGKjqZS1EkjRRSuicXD3ZHikA0F0cWKoynkfTj2oiD&#10;BD4gp/g6dMkQJ8OPHzoestTEqKWklVh6oi90CsY2/sMp9S25/rz/AI+9kxkAY0/4OmiFJ1JEfn/q&#10;HSdqZI43V2nQBoyQQxvGb/6lSb3tyPyPaYqrFgGx9lOvEgAAx0P8+mp66nEgSNzrIGk6yDcWsqg/&#10;lTb/AHj+nu2NIXHSMq5csr9n2V6jvlShJjaUushMiKnj8Z/srIzrexvcfi4/r7sraa6fi6UxJJIc&#10;FR9tB1gqtw1NZIxcFqlEVWLKkdwiFU9S8SMV4+hN/qfdSHVgSSK9W0kMQ5x8uoUuXyfFogS4hMjR&#10;6kvJYqQIxcM62vfi1zf3ZVMoy+B1tQhJLSGnl01fe5lJnkZY3Oi0XhMkQRVIP1Opgbnm4/1vdWhP&#10;kQQPl1YTiNlVCdNePX//19T1MfHoE08QapUNMIgyqJHdhI4uDcAE/pP9PYX8dgpFBX16G+hAwOnu&#10;6c6NGQSMjNEZ7LEAQrKF9RL6fQVjUWb8H6+07P2khs16eFFU0TpY4qmrJGjAlDyuZALE3Ck3shHB&#10;V2I/w9tA0OSK9VFSNXhmnrToZcVDEiU3likWeCJImanADyuykfuOVY31Di3AHtQpJqfL06rpCmqq&#10;NfQubd88kumNooYIolUlgWZ9XF3bjyAFuLHk39+FTU1x0ywYmuju6F2gmijiiiTkLEGJ0lTYk6pJ&#10;HHAd2NlH1A/Fve0IYtWo/n007Ox7lZV4dRc3JLBSlCl9T+iWxIEjLYhnYWsik/ixb205JYD06eQi&#10;OpViX6QyLciUtqYEQAKf3dTAsJF4uUINifoL+9irY6eUswJZKD7epNZoSkq4oKeLWmPqVctciWQU&#10;sp59V7Kptcfkf09uxq2oAnGodMXZ/Ql7iMdGK/lLkrsD5GAkk/6RNhafodRbbWZ1Xbi5Wwv/AE49&#10;z9s7H9zWIYHi3QQ3mF/3Jt5CCplb/Z6tRbkE6rEW/rwb8C1+Ofp/re15Yk5NegKsaxymNkDmvkf9&#10;X7Om+S4vcixub3Bub/2hySfdWUkVT4vs/wAvShPBMhVITr+dRT/N0nt1MP7nb2XmzbK3he31UHbO&#10;TXVpN7so+lvaC+Di3kDfFpNOire9QtJmlYNpH7Mjz61xP5UEqjurdqsFBPT+Yj1CxBKVdGWdrHkO&#10;oAZTyPr7KOWCyi6BYCpFfy4/z6kYAnl9SlC2iM6TgDA8/wDJ1sn3OiDS5JFPTjlQBq8Car3FwGP+&#10;8exopGk4qOgTOxZ5F091c5/wdJ2csMk/0FqGM/0v/lD8L/tPF/8AX9patIlZcgHy9OmIqJHMpqKn&#10;HnTptzId8BuRb+p9sbkHqOkAfwOvvz+n6fX2xciNIGbRimRxNOkV/oks7mNiAlOPl/sdavHxaK/3&#10;kysKadEmIqdRCepQKq7PHe31tYEfT3De+sZbeQCqqH6mDl6NorCzTXWkKf4Orr/hpTOme3jWEMP9&#10;wWPpI9R1Mb5J5VbT9UUiO5b88D3G28CsDMDUD16lXltUNlc1rqLjzoOHVmOJrGhVDezGxsAfUxAD&#10;C35sPyePYJcBiwIB6FcTqEVARX8ulrIUqqQMuoEp6LkBmbkXf/Ukn3rTj4TT16TuDrIDVHTcInWB&#10;iVFxa/8AaU8/kDgG/wBfz/sPbYahAz1cKJSNQA+wdJbOMEhkVwCxXSeODcgaSR9ePb0dWag6ZnVV&#10;xGxI/wAHSUoiimXVfSNKvpXlORyG4B5PtQVK8em0UItScnhnj05R0qPDMCxnRm9LG2sLbixtzb6e&#10;6mv8PVCpYglAsnl1CV0hj8fLLe6NYXS5P9Rybn3fSdA4dOMwdaSCjr+w9R54IK6F6SsgEsDgqyOL&#10;qxP6SPqwZCeCOfekJR1dTQj5dMGLXSjio6fMA2UwcX7crZbFU6emnc3yNHAnLiOQi9ZDGv0U+sAW&#10;ufZ1ZXymTwWbNOB/ydF+428ciF5xpk4Bhmp/pD/L0uaP7atArYGjqKaos8DobGNj6tLxmzIwv9Dy&#10;PZumh9TA1Hn0S3AuLdY4mTSafkR8ulxhBBhEbNYjbGxJN01EgoIt8bm2rj9157buOilWrkpNq0mc&#10;jqsRj6islAaSpaCSSMCygE393a8NtqWNmB4YAx+fHper3Fxax2VxPO9qTqKCV1Rj/SCEVA+ZoelJ&#10;NvvfuWaSDK733jVxTszS0wzM2Nx8iooRP9xuIXH0MMQRbKiRqqj2Wy3LyNWV2Yn1OOnbazs7UUsr&#10;GCKp8o1P8yC38+ib/NdaWk+Ou+pVijFVV1e1aAyBBJN5sjuCnSN2ll1SSs3ja5vcfX2X7g4FpLRR&#10;Ujqffu4Jdze8PLAMjeEhdqeQ0o3pw6Mlt+Y0u1tk49SixQbT2xQKqMSHemwNAZrsLeNVN7W/1vdr&#10;DQLOBtXl1GvP7Pdc8c4M3Fr+bNf6Z4evUieMLrYQySHWfH4Y2dlDcarAMQq29Te1ZIdSVIPQHMbx&#10;qCz5r58OoiNkpJAkdNkJEdW9UVNUPExU2Ks3jCam/wBf3UI3xVoOnjIFFJGWvy64VOA3XWtCmPxM&#10;qQrINc9RLHTEhb/2JGBcIf8AYkj+nv2pFJYv00rQeJrXW6+gFadS83sftSsxmOpdpZLb23ZjWIc1&#10;XZeZaq+KRo5J4aNEp5vHXVBUgSf2bj2kchlJW6CyV8x5fZ0KNhutitWnl37a5riHwyERCF7zwJJ8&#10;gaY4nrVs/npPUwfMPaWHqpKWc4zo3bLwmlMzRxU+VzmZro6fXNYyyxclmUKhLcD8+5T5XH+6dDrB&#10;YOc/Kn+U9QJvMqvzFvbFGWpUUPAdUoVMbMAoX0sCA/FluA1iDwfp+OfYiJqBmp+zpGqgGpWn59YK&#10;R2VyGFuSurSbD6WBtzYnn/D35SVIYHpQPhPn05TBSjAKSpWxWwHP9frfV7dRtQOsrXpkqripBBHr&#10;/sdJ2rpyqkLZm+o4K2PBBJa/BHurFaDSwJ6bjDEZrpPTPGAPIDbVcC1j9QfoD9Axv7Yd80KDT1ZU&#10;IyGr+VemepGkm/JYm3N/SOOf8b+6SKAQRw6o7EKVPxdDr11tWHL9Xb9yRgVqynrKU0U92Dh6Glep&#10;eBbAqdayk2P19k1xdtFulnBjwiM/z6MoIAm1Pd6Kt4hp9gpXoMY5GJU3sODcWIbgWvcE2/xH0t7P&#10;gyGtcDpGzswBAz5Yz0qqWUOAwPpufp/W1/6XAuOPbiaAe49NMZGFCp6UULKwB55tqAv6mJuSG4DE&#10;MPp+T7fiVGXVSvVvE00VaVPSlpbnS3qB/svYDRYD9ZOoEkf0+l/akDBOD022k04A+g6zTIrqZCFD&#10;qzcIzOq3JF9Vr3Y/j6e9Y4U600kisMmn2DpmL6ZI14HP1J554INgLn/eD7pU14Y60SWrVvLpypZ2&#10;i161vrvcFvqbgBuP8B70yhqah1cVZQTLQdZ2q9RtIisD6dN/7JPqe5F9Vvz70E04FAOqtEDhpGLe&#10;WOutbx+qIaUCtrZPXcE6bsx5/Hu2DiuevEoqgO1W9D1nXTKoVg4WysFdvVe3EhuLkC/AB/1/fgCC&#10;RXPWkQtqNAB01U05ocuqsCElOhwzXusqNGuhx9S2rj21MpRlfUM/6vz6uqlo5AlA/l616kdcYGo3&#10;NvTE7Xpo9dXlty43GUsVmIaWqrFhjsou9luPp7Q3EwUTSN5L0+hZlUCtQM/6v8PQx1iRx5Gqp2U6&#10;qeeohdyp1eSCqeGRSw5B8kXPsEuQXND0K4QxjQlcU9esan0gNG3OsOTwBZha3PoLD/b+9KxVgQOH&#10;V3bIpSnRq/h7OkXeWwAVDmXPZGAC4F2l25kIwSTdR9RcfX8+wbznpaxAVRxFa/b0NeWHYLekKSxQ&#10;jHyx1eXt6K9RSRuxKrUQAFSSCDIpf8Wtf8fUe4vChZIStPiFf29Gdy6+BMqqCxQgevDqvnoyAUuW&#10;7Up1XxvTdhblYxgem0eWmQgjjSXUfQfQjgexXzMyNdWLHNIh0WcumSHZgjR0Advt6ObtaSR5MhG6&#10;sB91AyF00rLG8ALshv6ihXSeBYj2QXjKfDKKoFPXpUJUZWLx1+zj0O2wCjZ6SRNJZ8Pk0CnkF2px&#10;eO4FrqgP+xHssmZG0l6GlfPqsPjKHKI1CRw40r/g6Jn8tdttlt77VqBOkMUe1KmO6guxk/jF2k4P&#10;+ba4Vb2Aa/sfcjsDttwoyfE8ugpzLO8O4qfD1MUHEgfIV6X3wtpafD71z+IiYTCXaMshkMWjW0eT&#10;pp/He5PpAP04J5P09kPO0JF7auI61B6F3LU5uNhuJDGFKv5Emo+XVm+MfyVMQBsHaONUuGc+TjUp&#10;/SDpaw/PsJRaEeMspFGB4ft6duhWC4VOJRvl5da8m6djUslfuWkpFMldS57ciUcski2mWLNZCySM&#10;Qqs/jNgQL6h7yEs3V7e2HBCi0NKHI4dRFFcTxkeKpMVePy6AuWmEVRJRTRv5xdWSSMoUNyrLf9QQ&#10;3tz+ke1KQlSSy/Zno5Tw20MKFTwz1Z38YzHB2J1UyyazLQGJQAtwJ9vTRN6L8A6bE+4s3kO07omD&#10;4lDX+dOpFtVaG0laUARmHitTXpQfzHyp2r0RMgUPHuzf8RkUHWivgMaxQcWA0xXA/pc+xLynEyx3&#10;0ZFWoD+3hToBbo8o3S2aBtBMfGn+r9nVa+PyP3kMEUhZZYgwV/rrRSCguDzPc8fi1/YhaNkqGGen&#10;EDyaWZlLDjjpUbckeHcODRHKFsxjmEjfoikNdEssTH8iZb8i319lt4dNvOWXGk/6sdGNilb63cAA&#10;q2D1YVHAfuS7RguZHA5GhY9ZD82Gi6Cyj8fX3GEjMxJIpQ9DORqszDC16FqglRMNQIqlUEtOYRf9&#10;sKtfEupiLAlfJfkgEj2nZmBNQdXr0jfS5JLgmnQ/7ClQbgzCOCYmxM0SalsxIqIWv9P1OeR/he31&#10;9l7xv2vr6aUlLc5BNekR8movN0Z2HFAwUQy7UlEjXV00booNKKQQWLtxfmw9nvKev98xaUGqh8+i&#10;rfFZrCJ2XhJ8uqt4IIvuahHBVmhkkYK2pFaRghCL+pWH1/FvcsnxmYA56C7qKUUmnzp03V2Kq18k&#10;kQiKKWAVgS7aeG1MR6mC/m3Pt9NSNTP+TpkyMvaqmvyPTcKQhBIyGIcXkUaQp4FyQDoAH4+l+fdp&#10;Cxyyk9XVyAfEqT+37OnWj8UkQScLE6KFadAFjlWVCdTKfqWA5N/bBpU4Omv2npRHOdAVE7T/AIep&#10;ElCIRJa7FmDiZv0SKnq1IBewVeLkW9+koD2mg+eemgfiNKV6jRgySTSLKAYlNjq9RN/J4wwJsbWv&#10;/hx7pVWJQCoHV3RkVTQCvT5FVLOAjw2YiO8rorFmtdtKnlQbW921MGVg3aOmQq8K56yPBPTyh1VX&#10;hflk9TRFGAazi3o59Nz9PbbpJXVHT8urM/kwr6V8upgphrSpxC3is2um1f5t09blUP8AZHIuLf71&#10;7qWd2VUwR+Rr59aj0rIwl+H5dOtJVxyiOOdAFlJ9Y/zka3uypquQP8D7VrcKEAfDdWYgV0LjyHSP&#10;33CPvYxaOSE0sSxShT45Y0kddbJ/uqT1CxNiTf3SQao2aM16TooBJGCT/PovfaMFTBtCpyFGTFPR&#10;11DNGU5aM+R0DGwupZ2A+hX+vsV8gNo32MB/iU/LoNc4xN+6l1/BrAND6joCt1zT5Z9s5/JwPSyZ&#10;XBUTTUTLYwVkMApWm1J+pZJaQEH6Em/vIm3BSLQwBI8xkV6iTUDPLBbyUUKPl0k66m8mirhj0xwK&#10;QwIsLsoY2UcAsTf2+6qqigIr16GQhzG71Pl0/wC26efJzJCti0Eb1RaJHESKeC0rtdSqAaPwA3F/&#10;a+10v2yDBHn69eunkRPECkL9o4fZ0psXBCK6ogmT9uQSTaGb60wd/EnkPqCqzfTm59rYnHihakqP&#10;9X59Fk0jLH4imhPDpbY+FI6zGWSNaSWqiSeIcwooDgyyMhGtV5IX2YrxJHl0ieUFXEgq9MHpftja&#10;DIGoM9HUBqB4KqKqgd44ivmWCWnVY2s7Q8MdXBHs7hYSxqsqjQR65r/hHRZGJFbUj0PmPl04YbGU&#10;0kVas0lTMiSw1FLUrMAYqaCadpqSeM2P77hNLD6gsPz7UW8UcRKxfCfmembwSGImaQBa4oK/4elx&#10;jVjbB5fTVRhGrIKaqpVBeeIR09ZW451TT/xb2kgMbyD1R3t/a9mCEBl7TX16LJWlAQPATQ9rAgU6&#10;yYWmjpcQZaFaiHI/dVB8MTM0vgpsetbUao9QvH4pLhjzY8c8e1YVWk1FqL1tyWTM+oeh6UmFqZIq&#10;jEQxhvNNVUsr/cMWjijmp2jaIoznTHBK2pLWvf6A+9l0Rn/UwPTposyoeJ/1cOs+fqIMt4KqgNIt&#10;TSOmPq462E+OetpWiklqdUTMwqainKgMbI5Xjm/t2KRJUMZPl9pp0gHia6NEfDr5mn7OkhuDDmWc&#10;TT07q8McoVnu8Q/yiRjGky6leAI9zpOoEm4+p90KNRtFDnj5/LpSsaVC6tKdAXu3bxrqumakhWSP&#10;xgIUZnV5UYuEGvkpCiFRxwv09lt9ZmSlQaV6ObW7itlaNq0rg06LfujCSUdVXZKjLx2q5BRsLiRa&#10;1SahXC39I1R6l5uB7CW4bcUDME1AA0P+foU2t6rxoPEHD06SvYu0NuZLeZy2QlpqLF7kydRXRipr&#10;1p4cclXRUk0jzzsGnnmacuxAH9o+4Xvp43umSVgCGINAeh7Yw3XgBhExSgpp6Re28+u3aDP4XHTw&#10;5DDVtbTUlb9hCY4p1x1cK6gEFc6tVpSyWBbSR5NNvbtpBO7UtyTFXj5U/wBLw6dulSOhnhVJGHma&#10;t/sdKjbtPRZLLwSNGpRxVxyGOyBQ6s8CoDdogGYKCT+Df2NbKJYlCqamuegvuE0/gsqJXPz6Xu3s&#10;a2RqIFkpxTzRyRU7lTpZwutpPKtrBTGpCuDe49i6zRpmCSHA4D/NnokkZLYVR+8jg3r0PGHrYNH2&#10;cJKxRuwdZCrKZXQiF/prjVpUtcGwHPsRW0oVikakU9fPoomVmqw7i3Swo8vNDGwngnlikWWlhqif&#10;JM9OgDCmqWjH+dsgIb6aTb8ezZNVKqdTE5+R6I7kQo9VZVI8sjPy9eo2TqliMn28GREE6wqFi8jF&#10;axYQjyK62X0M40n8jj+vussVzJQFMfYOnbVqE0ddPoxp1Kqpq5sQKVmbIzSrDJUomsrJBFG3lqJo&#10;4yGWqx9REOONBvfg+/IW1aFGenDpLamYUJ8j/gx04YKeFIqJmma0eQlllpjESiI0LQmVrlh5KiKR&#10;tQU3W1/zb2pjjYF1KHURx9ek87ujKNVUH7f9X5dL7FV1HLRY3Gw08sT08kiRTGN5WhkyUYR/Dw1k&#10;lZQ7/RFkFx7XwpMa/pUH8uiq5kWQ1aVdQOKnpeUNDW0nmxOV8lRGk5+3Jss6eOZNNVTykDVMNIIU&#10;cN9CBf2YQQFQJEcEkcPLPSOZlmWgorr58eH+rh0vYJMdTY6etSN3qYalV/h/iWOoDQQtU1MwiYkI&#10;1isgA/UCbXII9uCWdGVAAX+3/L0jSJ5XbxHpH/FX/J5dObTPPI2RxlKEgWGShjxysdLyS0y1VNWF&#10;GKlRG4YKVAbycfQj2oSN6gMxEp4n5V4dOIIwGTxNUf8AP9vQ0bDNRWaaiejWjNBOpqGlJRqt5FSZ&#10;kgX6spRiFJvYg39m6DwCJXlGkigA49FtyqODCiBmYYFf8v8Ak6A357xVNX1j1wyIBj4N/wCXlLQs&#10;NPmqtsSfYIQoKklfMxY8E+kc+4W96ozJscNyzalDiuPU0FOpH9rpRDul1ZCMgPD8vLjnj1VbCtdG&#10;0aQ0qyOrG72PkAJQIzE3JUE/nn/Ye8WSkdC2qgI/4vqcISYkOh2ySSPXrPOcxBOkTvBHNTsUQoUY&#10;yRknSzMPSy34ufULc+66ImqfEp0z40r6ibfP29SvsZtIaWq8ReRZWX6s8bixKEABlhZeQOR9f6+9&#10;Uh83r1pTcaW1INXkOsRpKWOd5JahZFWQmyNe1zZrE3LI6i/59XHu1YgFCrU/PpqN5XkKOoX149cp&#10;DQxEMpH61YMCHDo3K35A9TcHj0n6+9ErXSyYp+zq85uAyeER+0j/AD9YzUxJpYeIeFZDcto9B+gP&#10;N3+pH05HugpWh4H/AFcenUklbSHBLfbXri2dpPtvBJFTiQSLIs6+SNuAQ0a8ssqt9QDe1vT7u0jq&#10;CEFB0+3iCniIeoqblkp2MiJKjxyI3mQX1mRSpVoSB5AwH4twfp78Xkai1Br17w+AGmp6ZqvcdUQv&#10;ippypNnl1KPFZtTLoNzrYj/BfbZhcZpX8+raUiq7lTUf6q9c33RXzIYYg6BA7LI9OwbWbArckhwR&#10;9bci3ts1XtqQ3nwPT6yRAK+hdPn1FOXyFbJFNNVRFtYWSAJLHJE2jT5SDaMCReL8/wCPvShiasx/&#10;PpxLlNDeElEB+3qbS01TKzU51tNJI1iq67WP6FdQfS44BPFx/j7dRWJpGp0f5ekc9yWYlvhp5ggf&#10;n0oKTZWerZlMeNqtBHDuhhAYC2syS20Lc2H9PapbOVqFlAH29FyXsCkhj5+Qr0pqTqrcE6qKiaGn&#10;inVdUktQ00oUMwZWSNXY20cc3t7VLYKKmSVQB6ZPVZt0Ushtrdgw+RHT9D1XhqYD77cVBCI45Hld&#10;U0EeoFeKmaIIwbjWPTb8X96papq8SWtOvC43O4Ritua+p65yYTrrF6Ja3cE1ZHpFkEtPAyuWsxSS&#10;COchtf6RcBr/AF9+E23xghISftr00YN6ZuKqn7f8PUOfcXVuLDeLCnIMBZhPUTzkyDl3CSvEFZm5&#10;54FyPdFv40FEtEHz/wCL6Wpt01woNxfso9MD/B1//9DVST7YcxmSSXQSiWst2uH1E8Wvx/X/AG/s&#10;FKWHn59DsxtqLGvWVdNPPTah5vMViQLcOjypqkUMBpFmWwJ4J96aPxADSqg5/wBXl0+r6RpFeHQm&#10;bV/yqrDiCV/AqlW0AsrBbLqt6V1N/rDSP6+96I1AYUB61QkELJQDiKnPQtUgnDqygqFRwpZgL6iB&#10;YMbgAm9rcg/6/txME1NB0mOlnBPl0v8AFyilodV2RpZSnrYuGtYsLm1obHgj62/r7qzksF1DPWmF&#10;ck5r5dCNiZ3shRdKVEiqAHHjMcHIju5YsVuWv+L8+6mQAmjUp03LKCQrYp6iv546j5OWorS6RpMU&#10;DCJkRvLrkuxRtS2X0f2r/Q/n3oFW0sW6fiCSKKtQfYeuMGErI4BUyRvG/iZ4wArMA48a6gGIjBQW&#10;H5J9u+KqkKAKdUbw45AAwFesMlLUx0lXTxxLIxhqISAn6PNTykEv9VYajc39P9faiNySmlqEkefp&#10;0mu20xsaVFD5/s6Hj+Uu99jfJBbi47A2EQB9PTt/OR6bn6soFz+Sefc87MwXZ7FKkirdBLfGI2iw&#10;eRf0jK/VqJb6k+r63AYBrgfU/kW+nszrpBOqn5dAcmNnpEoGeJP+qnURip1XawBvc8G31IBHHB/2&#10;wP8AX22ZCBRGB6sy3EAJCkg+YyOk/uXS+1t3RnhJdobtSx4LBttZL9J/UB/xHtDfg/TySce30/z9&#10;Fl+yiznEnEr5da3H8qqyd47iuERT1PuOJSBzq+6oAdQbSrh1v/jYceyDlrVpu9XxA+vz9OpUJ/5D&#10;aAV1MiHP2DrZXR7QwatVzS09zcG9oY72N/UBb6+xujB18MsQwH8v59Ry7p4slSNVek7Vhv4kx/Io&#10;kHJ+g+4YgfT8/wC8n3Ru0VRaqfSnVlZDG+Qfy6b8oT/Bs+OQP7vbg5J+obDVyE3PFxfi/wCfaO5V&#10;hG7n08vLpFuDhLOd9IIp1q9fFDSm88iG9YbA5SONbWuy1F11KedCc/X8+4h3lV+kuBUVL+fHqWeX&#10;HVNvsiEGkwLwr6enV43w+Uvkd8S2CgUeCiiPHrkaorJpYtQPrVUVTcfn6+4v3ZQoKsxC0x1L3K7F&#10;drZmQUaU0xnA6sCoZdJDaybG5ve1vyOSfoR/rewewILkDH2dHpUKSeIPDHS4oKiOSjWOS6gu4uDz&#10;6xfj6BD714jAU/1Dq0gQkaRgDqbI3hjIUh7jVpNwCAPUOb34/wB59ps1z1VW8Oppj7ekTuGVTDI4&#10;svpAHFrC91JH0P1/3j2+gpwGeqspcVUdJSnssUriwViBfSeePq3549qQz1Bqek5RiQp4j59KPFkm&#10;F7LqCgCw5vb1G5I/JPHv0jEmoGOntOkCtOmytWMMbIVLMdVx+R9P6m3ugetRQ9MtrLjIp1iVWDMV&#10;LjUgF7hmH+IJsG49u5xU9P10oCwUNX06fcRVmNgQ1mDC6so0hTwTY3La1P4/r7oyiuuncPTq0iRy&#10;poZAVPGnSoSlRZHraB/tpGKNPGt2ildmFy8Q9Ou30YWPtdbblPDiRCT6j0+fRdcWEb0jRQYxwDHP&#10;SqrcktLgaRo+KtKyoknVjeKngIRdUstrWmc8flvZisyXQLJJV/P/AIrpALS5t5YqECMClB69NcFb&#10;W1ssC0RnrX8igx00RlvFY3UaF0KovbluPemUcWApTpXDGIS76x3fy6D7vjpTcneXXM2w6XP4/ZDV&#10;m49u5evzmZgqMhPT4zBVclVUUlHi6FhJPXVeoLGWdUjblj7RXMX1UDRFgCfl1I/tVzunt5zbDzRJ&#10;YNdrFFIoiB01Z1KgsxBwOJpk9C/T4ajx1LQ0zT1VbLQUVHQx1ElqeIpQ0sNMHjpVLCESrCGYXJuT&#10;c+20k8GBIR+EUwOPQW3W7l3feL/c5I1jaeZ5NK506ySRX5cOhExU3ipYLyaLwqFAIEaqWZiCBybk&#10;3ubn3cu2kCnd8ui6WKN3OmKo+Y6dHyUUf0YmwGoamCgccjm17H/b+6hmApXHW/p1GaCvyHWH+PQo&#10;CNKD6hb86bn0m54uf9690JQAh60+XTscS1HYCD6jHUaXcZ9IWVeLnT+JBYcMPzz7bBjNAWr1p4KV&#10;UAaCPy60/f54da0/zrrYSzH7HpnrFLMCWSOvp8pXKR9dIYPcW/r7mLlkR/uOAKDrLf6v9jqCNxR1&#10;5i3zWarqAH2jPVPUhb/U3v8AT8eoAaTYfpbm1vYgCEiqEHpoH/hf8+obK1OS2kNdtTG1jewvq+gH&#10;qJ/rf3ogYGdXWhrJqVx5evU+NiVF/qQCSf8AEX1C97g3493REBqzjrRD8AP5dN1TH+3cKTpBuBzY&#10;XPD/AEuB+D/j722klSnXlZQHVhw/Z0nJJ7MUWMAFio41Fwfq5/qQf9ifbToxZdRoOvKVpROmWsUc&#10;cWI1avqLf4G/1N/dGFBQfD8hwP8AxXTMgwCRT8+jn/GtqMbGztHlkBoMtm54VY3KuBjoYqhHA+gV&#10;ZAQx+nPsC8wPJHuEM0Pxoox5/wCqnQu2mAXGzGN/Nmp/q+3otW5sb/A9yZfFK6eKiyM6Usi6gj0+&#10;tmpxGCOFMR49jO0n8e2il0fEOBpjoPOjITGQQwPWWgmDAL/aIDMR/Vf03/2gqf8ADn2rIJqemWNH&#10;CHielNE6gAljYhSP8TbgWXnlufb0ZfRVdNek8qBGAVcnpS0M4sAdRuqkNa5Njz+bfUfgXtb2pXWQ&#10;gY9NANWlc9Ok1glyxXXYsmlQrSWtcNYEfW597GD5Hrek0BIFK9MM4Ac6iA3C35IUn6eleWIH+H05&#10;93OgioNOnAdYpRv204ddU5cWuosCQzBm+oF1ANuOf6+6mgp3CnVnIACMP59ORQBQ4KuSeL3JHFwe&#10;QObf191y1dJ6qSaCjED7euCyNG4Y8gM17k2IP9foPoef8ffhWv8Ag6qc4DfsoenmJRLaYAgRr6Re&#10;x/N7nm30sB78ZCw0nj1rVIiFKDPr0nc6CjRVCIt45ASFJbm4YfXgP9OPp7o6B1AJPXo6IwqeI6Mh&#10;8GdrT7t+XPWFGsJnpodyDc1cli0YocJjKzK1jMQPTGgiv/ifYP5suksdsupfEYMdKg/aR/s16FHL&#10;dt9ZcTBU7UhcnzAHlx9T1mzeNX7zJVJRgFzWdgZlsDqiy9YiujMbNGVA5I/HsNw3Grw1bzUH9vS6&#10;2jaKBFr+RPSfqKOfSHBLFgTqNuVBsCLcsQf969qPEUkUOenXVtJJXu+XRiviSDB3h1lH/u19806a&#10;SxJPkxGQARiVvpkFwSBf8ewjzfQ2dMAYr889C7lG4mE0ojUlfDeoH5Z6vm2009RUwLFDLLonQBYo&#10;XJv5Vu2lQxZgD/sf9f3GyIDSq1H+bozuAFFdWSCM5/LogHUMrU3ZHe2LeApNje4t10MqN6UVGrWn&#10;ZLqD+5oJ+n0b2ec1Fll20mlDCCOHD0r0xsLNLszmQAASMMD0PGnRzsOLPUO45YR6QOAisC2px+rV&#10;wAP639h9j8sdOIuqqoeH8+he67kb+9sZ9TebFZdQFsyXWikdixNuCG4/2of7D2jnemnUpC58ulKY&#10;icZBGR5efy6KD8x8pPgN3da1KKv7u1s0lZGthHUxRZmlZIiL6mZUYsrH6W/x9jTkXU9nfRqD4okF&#10;CeHQd5hNq+8Rs8YKGIClPOvHpW/EHN0+Q7UqKmicPS1uxM3TvwNa1cctE6xyDgLJYm4+vtHzu0iN&#10;bO1PEFf59Huwqse17jEq9oYEdWi0CaKmgW4DLPCJSthzqBBH05sfYM8QMY6jPVnb9OcMDkH9hHDq&#10;kfsGgNBvnd1NENL0+79zvGqKWREObrXP/BtI/SBewPueLF9VjahhnQv54pjqNY1rr1kDuIz/AKv+&#10;K6CTdu3KfJRjP0FMPukKJXxhdH3SxowWQMOBOR6R+CP8fa9C/hhdVGHDpgFYZ1pIPCb0zT59Gr+N&#10;RC766hqHYh2mpIGKqXeLzY6rgKkGx1o1k0/QW+vuPuYBSWSgGoMDU/bk9SPYeOI5mWYGNoaUr6D+&#10;XQofzBlgbZ3Ss1RF9xSR9hbup5Y0kZSn3G2I5HKsL+p1prX5st/Z3ym8okvCpVqgDAx8v2dA3d2E&#10;d7aiSgBTqrCKOn8kq0shsXcot9AWxJKgfkrawP149iyeJ2AeSmr/AC9OW8qogWoqBx9ehA2lTU8m&#10;ZwhnVrnJ0L+aaUBJPHVw3cFSW1o30+l249lN8n+K3Gr4dB6MNvlkmvbUITTVwp/l4dWIuoFXN5Ji&#10;pVtYv9ZQ7+plA4BU8EH8nj3FLyLpKqaivQuUyGquoJPn0JFMyNgacnnx+KRQBZrDJ0+lApvcKDYD&#10;+vtJI+Avn028dT8IPQ47QlkTcOQVQeceebam9boqqSLAADn+t/p7K7iYDSAf2dVVRJAxagAP+Dpq&#10;+QUUS9I9jrKpZoabbjgoV1azubGq1gb6yA17W9nvKkpXerc1FKZ/2OiLfZAbNFJNDJjH+HqslaOF&#10;pJFWRU1MQWKqrHT9UBIIC/X6/X3MniRMxKt/h6Daxu50pTrlXRU0NKliJJvuXbSrG/iKqQgB+scR&#10;Fx9OT7bMhkWkfxg/t6d8IxNVlXR9nTH9slUCqxhFZ9DkaihkYXlaVSSSkw5Ht5HY/EKEevVH8Oq6&#10;TX5Up1HahmMRjaIppB0khWdohbQAFuGUgD/ED3VpvDarlf8AB1tYwxrHGdfDjwPWaiZoQIqiK8YR&#10;mCAlWNuWKEnUEF+Afx7TtLESCSDnh0pSJyjDw+714n9nWREWTW0SRIltWngtGxCtc2Cktxz78ZAC&#10;SigZ6Si2kauoMtPXrLHj5DKJ0AuxWSSMXKkBCqtBb9J4/wBY8/n3V5FcAZr14QSjBWvTpAFZvBM9&#10;vIxswHqsFKg8+m4J/wBj7UeLGtFNaEenWgiknWQCPI9YftKmCcSU94FC6ZlHIcoBeQj6jzE6j+L+&#10;6FNZ8QOtR/g620irHpSKvqaf5epk0Ach6PTIVBklikUgvYgOyqW1KCw9J+oPu0iLICyEBvXqsUoT&#10;UZozo+XQU9qbxx+zMQNx541C4+Aw086Qprcy1VUkFNBIGNghkN/JwFH4PvdpDPcS+Apo9eNKdVlN&#10;vDDLPK1I64HE5+XRbd0do4zdm1MlTYmjIx1aIiahplkaBqepVyi2IsGUHk/X3IHJ+wm13i3vTcht&#10;PEU/z9AnmbdoZtuNp4LAMRRm4VHpThX59JWtwcs219p5KKqjrKaavyFA8okWQjxilqFSW7FlEUdS&#10;FHFiS39Pc7W3huZPBkBAORw/PqJLi4lhkchDU44f5/8AJ025XGilppVLrEAgqEHN5ZFOi2m/ouDY&#10;fW1vZg0YVe49/wC3pLZ3DvKNSmteOKdd4PPwUwWiGmhQ0yfc1YfyVFWfOZjFFewijSRfUp/Vfn22&#10;jSA1qCfs6Npk1IWUnPl5dKCmeOarqZiFpk+0qKqO5LpHIysY4izeo+Z29IP0PP49nEKkhS8n+Tog&#10;ue2lAzEECn+bp+wkeWibEVNIUC1pqECOwaNDRmemkEhcEI5NRwfoA1/a5I3dqg9vy6otwKOjIa+V&#10;QKfz49CPtvJyCpqBW071Ec9PLT1MKzfswy+CZRUARkP5YNKsD9Gcc8ezK2D1BrRh8jU/bXpBOzGJ&#10;gjKGJ404eo6fsaanC0+GrZ4RKlTVTQqk3+arKeFk87TC4LiAOovcWe3s4WJqkaqD/B0WSTW7s6u7&#10;Fx+z/D0qMRi4TQ5aZ56hI5FFN57FohLVSz1beeoFkFRGqKyj6Ko4Fr+zCNY5AuvgPn0lmuXj0rbK&#10;Gb1NM/y6nVO0chBQVVdRZfR4oaaqWeRWM0sdQY6JxLp5UM6kKDYNfUL+3/popO1XYH9p6bXcpUkH&#10;jQoW8xj/ACjpHVkO7aJahqScVZCHxFruhnIKx6wVEhe7XA/qL+2G2+ZRVJaHpem52QYeJbYHkD0g&#10;qbN7toNUWn7x55JKwyukiLd9ELuF9KSLBNZb86bn8ey5bbcY2ajk/l0u+q2+VG8RKg/4PTqHLvve&#10;mIMsMlNLBClSXFOrmWGUltbMsLloVNlZVYDkMQfaeVd0QeIrFvkB1vRtMy0jSn24p01Zntx6iBkX&#10;CSUp8EaBmp2VaZY3laEhB6VkLOQ5U3cHn8e0L7nukQ/Vt2qPMjpbFtW1vRkutXyJHQc1Gax+dYRr&#10;D9rO9WJQkhCiMnSgZAwN1dmIUHnT9faGW/eYgzkLTypjpVJZ/TJqhkDoR5Z6BzuTYVfT5vBu9VRi&#10;gymDoKvE1TVImicY+vq8JWmOM3usNbTeOUnk/wCt7jveLK1a/wDEidKSHh6E9DDa92uBt4gkglDR&#10;g9tDw8s9JDbG36rEfxbG5GHUayFY10FV8E8U5dVS4Ni7Mbf7T/h7V2lgbNjqdWqPLpu7vfq1V2Vl&#10;kHkc9LXZ9FHBVgxgjRVpEzykCMEkW8t7FvHezEX+ns1to0L9q0/l0Wz3DBCzHAGB/sdDdSxqkumG&#10;AywLDLJLOnEtMkVToaRhwxEbvcA3upHsTWz6GWg7adBydGlZ3J0itM/Ppb43C0i5apjE/wB8JBBU&#10;oaY2MihY5o5FB0+UyKSskY9S3NvYki0E6jwp0iUTA+Eqnz7qjoR6ejip5I6+ix65LHSVdIFiacrI&#10;Um8Xmp20jSSkrmx44IHPs3jJCBl0rivD/L0STKFuHjuZG1DzHn+3rFCuRy0ktPSLUiKMClVoIjaK&#10;b9/0TJdSjTNHxf6aePevBuJTqYUP7MdbadIqKClPKuT1miwuUpYZa5KcrB+2kswOieOQGNWEjG2p&#10;ZXb9NvUDz7stuyA6mFR5f5a9MC5VgCJCB/LpQ0E8ldT5ChpcZRy1qIMh+1EY7R0gL1OsK1gJlkur&#10;LYekgD3uOV9aapxp/kfs6tKGZDIY3Y+vWTHVGUhEdPUUclMs1SIA0Ks/kCXMRLoGkikaUDkHTqsC&#10;PawrcklwylPt6Tn6Uivh0kHHVQHoVYIahI8VVk1DGtqJaRS7vPU04qoYVo5wxYCwkRrH0sW4PPtV&#10;EVKlAQH446QTOckLqX9n+Tp8iqaiegSaCMmvhqf4eKmTxkQVdNkZY4mqqV7ykTu11cEro9qo01HS&#10;j6R5D5/I9JRLCj6pYyK+Xl+3h0IFNBlK+pxS5OMRTQJHDTSIgjjWoglqhLOgQ6pqZ6SUNZmNzHx7&#10;VRxeCG/VLMfUV61LcweGRZ0Q+dOP51/zdDtSzLFjozcSVfmghioQdGqiUFROzNpLQTWJZgbqeB7V&#10;pr16QCVpx9D/AJ+kDRoSsp7Qvl51/wAg6B75jU9bUfF2GspzDLNtvtPauTq6tFAaKnysGU29PTiQ&#10;LZKSGaeNlX/VG9+fYB90LMX3K93ofuRCQKeYyT9tOB6GnIVxb2vMcUs0BMzgquaYYdU9VWcqaEU1&#10;XJGGgDyJUSwiwih1lXZowSzRKPr9Tfn6e8MaMxrnA/l1kNEiuxFdJ/aCem98o9RIJ4lfxWZxYDQh&#10;NirBmLFonP1Auxvf35e0gDj1RxIGoSKjpyklqWEi+QSRhQ0egtcBgCZAH0MLljY3t7cYoUVtHn/q&#10;4dWKkqCVP5dNsgqBJG7hmj0qJGjv/ZtywN9DH+v01e/aJChIA0+Xn0wBCCe4aq+Z6x/bzyo3jEhY&#10;MQEvdipHJNufSo5/r78sbscKSfz6bM8QlpqH7enin29nKrxeGhqqiOPxvGwo5Wca+NYkZAWjJ+tz&#10;9fbyWU7AUiY9ONc2UUbM0w8X5Ef8X0oabq/dNerTS0fhQ6pI1eanTQ9wQDGZPKvHFwLgkcW9qxZv&#10;H2uy5+fSc7xE+lDET86Z6U0XU2ThU/dV+Jh5RmSWpeWVUkswdXijCNpItf8ABNvehaWqNV7kAjpK&#10;+4XAqY7Jiv2U6knrza1Kv+5DcYGgLeKno4wSG5cSGWoLFkI4Okgqf6+/MbBH7ndvspTp6CTcJxoW&#10;3jVvnWvWSmpOqcbLq8+SyU8Z1+M1BjBBspX9mnAV1IvcG5HHtuWezBqlsD8zx63LYbrHImu7RQeN&#10;Bw6xncXXMc7jHbJjmd3YCereRghHMiv9w8gdnbkBgQf9b3ptxmoFjgiUf6XP7T05DtyM517jJX0r&#10;j+VOuE3ZEkLMmLwmLoZIkGlaeljhaRACNNhGEV1AubGxtx7Za8mbOoL9gA6XTbXYoEE6s5PmXP8A&#10;gPSXq+w9zV00pjrkptSkAGAIdQ/UoJvZ/Vf/AHn20xdsu5PT/wBNaKiJb2tSOkpW7l3HVxNFNmK6&#10;a5H7Qkki5U83MZUF1t9P6e6HUBqqa/b1b9QcFQU+Qr/l6CnKbtqaeepo5ZmmaNnVPO8sgH+0amYn&#10;T6uR+PbSvTIOenWWeRQS5z9mf2dSN57t2p9vtg7Kqcl5qjbtPJuunygUfY7nErJVUtBIoVJscsaB&#10;ka3Or/A+/eO0kjho6KPP1+eOnF24QwxsbxZHap0itV+Rr0EdbunKVOpPI7kX0+IF2JYXFreprnj3&#10;YL3GgNP5deEC0NaBuv/R1bYIYPtghUBVceOW4tcAuQxVS0gJPBHGrj2AizrIhbIp5dSBoZqMKk9O&#10;UdPHK1NJOHeKHUgEQJBY3IZfSBdB9Cb/AFPu0jv5YHp04oRjSWq0Hp0LG38elNQ3phIHl8bHy6Vk&#10;eLV+yjqrEWXkg3sRzb6+7qpCgOc/b02GIr4ZIU9KOmiqYXeKojeUS8Ky8sHLaw40kgKE+p+lvdwA&#10;5AcLTzz01StNFcfLoSKOGJ6OlEdylMyqusq/DkNrIQkFjcC3PvbhTxHnTB6oUZjn/B0tqWrpoKQt&#10;NEUKJURo6C/7r3JAU/qZx+n3sRmmlTj7erMhCADV094NvuaUNKHVWPrRwI9YY6gVW9wPT/gf9v7q&#10;YkVhTy68QxHy9elA04KlKmEAqSsTRxB7otrBgoPFj+f9v786xnyo3WjaGVQVBNPQ56j1JjSiqpnK&#10;oI6Sr5dgNeqnlN2spa1zyTe49vhRKFIY8R6eX+fpNeW/hxSaqhiPOvS8/lLenZvyWS5sm++vjITY&#10;qP8AcLuBF0jgoA11Huftldzse2alwCafOnQM35F/c9jGimoleg/2erUGPpcgj6kFrHhbm/0/oT/v&#10;PHtdUuNIJqPXoGMDEyKQQD5Hz+zqGWH5b/EcfRhcfX6392C6FOkVbp6ZTqVixKU8/wDBTplzio+A&#10;3IhJKNtjcysbFgFOCyCkMo5YX/A+v49o7xSYJSxAx0VbsiS2kgwAR8+taz+Vi+jvjcEWl7HrHcsR&#10;JuAoFZT6WUm+kNo+n19kHL1C92yjNeA+R6k+2Ky8vRrxCxx5z6Up1stoAIqckjimg49QHEEZBAtc&#10;Dn+l/Y28RhF8AyKZ/wAo4/z6jy8qk9wPCGmvTHUEtXs4NgKMD6ElrTlgBf8AoeB+PbGlGUKVHH5D&#10;qsIDREAdQa8l8XnAQLPgM8pvcqt8TWLcqDyAT7T32hLdgMCh6S36I1nco38FOHWsB8SoTNu/LFjb&#10;7bAZph6GZdIqzHpYrcqxT6Hmx/w9w3vrN9PJpJrr6lzlqICxtXXT2wpQcDwH7er1/iNBH4d/VkZQ&#10;I1XgqWMgnjxUkxKhfpGrMfp9eL+4r3xuyIZJBqa/6s9TBy+rNt6ahnWfPo9lKiNGh4UC9xe7aj/v&#10;GlrW+vsLs1WpXt+3o88GRw1cKOlJjqqOGOTzcqq3FlB02P6SD9Tb6ED3SQKcLmnVAgLAlwB8+sku&#10;UpJqlKUziKVoy0SVamAmM8kxu4CM6/QC9/dKhaVB6eSHWDpaoA8s9JrNt445F9LA+mxALWBJsbem&#10;9/bkZLMABx6TTro00Jqf9WemikVZKcsSVNzdfyf9Tf6jj2oHChHTWhiBVa5/1Z6fsaoiHp/SeWF+&#10;dRN9XPBH+8e9NTSa8OnWDA6dNB1hykTai6jUDzpNibfk/wCvf2yNVKgdMyGgJJpTz6iUhSSNbqoY&#10;al1gEAjVcjTf8e3NTkV046cZgBqQk9S4kIl1opI02IsNPDX1XHIF/wDYe7KRUiuetIlM1FPSvSxo&#10;KiJU9Q5Ivrvxa35+o5/r7r4lSAB08TmlRTpUbclSpylFC8cciy1kMbQSBZUdeSFdWBVgGH+tb3aI&#10;aLiHQTk+vTckcTqUkNVpX8+hOnEUKxRRCOniVHJjhWOFblyzakiCKOf8PZk34S1TnpLAmkswyPLH&#10;TLUyXuwOpxcW+gBB4t/UH3eqsStD+zpTQ0B8umOqd20hgFYXJtY+o/XV+Bf+ntLOFXSAlDx62lNY&#10;6U9MwSjpyAFtDZ73YsRe5sR6eTx7srFkUtQ4/wBXDpyVKOeOeoNTJUPe2rkn+zaxIA5t9WIPH19u&#10;EqpoQBT8+qLJp8h1BNDUzhgSw/2BUMf7N7/4fj2y0fivQkaT8qdaaTz0jrNSYCYEs9yUPA+moH6K&#10;T+Ofz7r9NGtNLVNfTrYuQukYOeHWoD/Ooq/vP5g/ZcAkWU4jr/qHFs6MojBTaSVBjJuV1xtU2NrW&#10;I+nuY+X10bVaClKjqBLsvNvG8SOMCcgfZj/V8uqolQmxOq1rH/XB5N7kcH8+zoY6qwYaqMAeuDIx&#10;KENZSGAQqGB+oub83DC/t0EKtdILf4OrZxUnh69c7caCeAOSACST/ZtyLG3+w90NfPreoFSVPUWV&#10;WI0XUKxBLEcggEAE34seP9j7dJUqSfi6YXGpjQj9nTNLoJ5jAfUQCosqkXs9/wCvugUihrUdaL1G&#10;lAQeP+rh0nMggQEsV8kh+gvYIv1P9Pz/ALb21IAoFGOonqrBqGtPz6PT0xgkg67xFI+r7mvSqyno&#10;sFf7uXVCL2uCsUS6j9Qfp7jvdpw24yGtQCB9lOpB22007VbIrgHTU0+Zqf8AN0D3eu3/AOFZ7G5Z&#10;EZY8xQWk1AW+6on0OPoNJZLHnn8+xRsV54tq6YOk/wCXoM7pAsN3KgJo4DZ8q+Q6B+jBUryFYkcc&#10;lbfX6fi1wbfT2frKJCarinRO8TLp0kk1+fSspnYre4uDpNgSCNIv/XUSP9t7vE1HB8j1t0UhKnP+&#10;rz6UVExLWAIAAACqAb/XT9bgm/tcpoanPSYREV1MK9KgRRlS5BDeMqoN/wBQNiQCTc8/XkW96IAG&#10;GrnrSiTSRqBQnpkq4ispPrJD2VjYCwC/4f7b37Hy6tGQlGK46b1kUvyClyAWBtc6rWIsPr+f6E+6&#10;MWUVqKdP1BJcjH+Tp0hB4C82YXVipIbn63v6LD8/T3sMGNBXh151qp08CPs6zmNNJIu8ga2njQLn&#10;g3BBNvqfe+mI1K6VKj7fPqbj5NLNEwuCGOsn0A2ClUv+eb/19slDrU6gT0ocAhQT+XUbNU4+1lMd&#10;5At7Ei+oDgSE8FSg/J+g9usQVP2dMsEOlFUaq8erGf5T+0v4n8gs/u54DLTbQ6tzMMtQwJhjyW7J&#10;4sBjSbceQxpKR/QAkc+4h90757Xa9tgjpWW4Xz4U/wBXHqRuR9tWSz5gufFp+kqgeZOTj9nQa5qm&#10;pTuHc8BitH/eXc9PJGyIArpnsih0WJVFuBx9QOPr7RxSOsFs4OdA/wAFeqWNtrjVZa6/t6Tz0CRC&#10;SBkCkEBG08N5ASObcqoFuPp9fb6zszeITmvSye3FAcmnz8ulHsLC5ag3bt7N7YzVRgM7istDW4zJ&#10;wRxy/ZVKX0VAp5laOqaFCbKwK82Itx7Q7rcQTWzxXUQeMj/VT7Ole0rLY3C3VniXSQQe4GvHGOj0&#10;Gt7AzaPDuPuLsXJRz8yw43Kw7VWXWLkM+BhppRGf+OYYAG3sLQptUZAWwBOANRLef29HrXu5CskZ&#10;ijJGQsa1H5nV/k6x/HahgoK7fVJTiZoqTchKzVEzz1MqNQSSCWoqXZpamoZl1SSMSzm5JJ9lvMpS&#10;S4sjQKgQig4DPp0o2katunaWQtMZDmnR7MYZh+9IWUvj6d0W62d1ezEflbBr8mw+g9ksqxkL3Y/Z&#10;0xcdkulY6AUznPQi9fzSRbuoXbSQ0GUiYC4XxyY+YFSSbkhrW/APsrvV/RB18D0sgHia6J+HFfn5&#10;9FU+cMKfxTrKssshp8JuiGaJtWuTy5DH6RExGlnRUIt/Q8fn2Nvb1mFjuAU58QZ6De/RIdzhM9dB&#10;ipjAFM/b1j+Es1JB2liWpmj8VXi9z0oiOo/5TNhxMoKkfW8RK3/I/wAPbXO8LObWTiwbh+3o82Ot&#10;rZ3yIKIyhv506tupZNEsJ/S4qYjc8khiOAf7P9L/AEB9gmkhCmuPt69O7sjADHVSPZmDkh372C4O&#10;hh2BueYE/wC60myMzaVjZgwhUsCLcG9/p7nXbJlays/hH6Y+3hTqNBAXLuyt8Tevr0G7Yuol1wPN&#10;ajmkAEB58Uij9p3a1laN2PH0sfa401Fq6R1poeCRIA1MdLjrXPy9f792PNuXD5WbB4TMQZGbNYOl&#10;fLVr46EVLfu4SjU1vkUyrGgiDGQ2PHsNbxttxd6mtJFeM07a0bB8icHoSbRfwaBb3d0lrMVKkuKo&#10;fQ6hWn5jpW/KjtPBdubc2Ng9t7Z3njKHbW6cvnJs/u/EQYCHK/d4iXGQY/EYp6ifJaispeR5xHYC&#10;1r+1OwW1ztpmedCobgKqTx8yOkW72VpdXMLwbjDM0a0ooah+wkAH8uiS/wB1I3skUsaTAyGQD0x8&#10;ksyp+VL2sRccjj2JPraijCq16QC0kXUFj/n0+7dxVRS5jDs0aiKPM4xiFZmiKmugKkKxJCoRc24N&#10;+faW+ltvpJ6Hv0Gn7PTz6NNpW5W7tFYMV1jj5f5urFq2lgjq55UctrlI0lQTZmbgAkXPuGlcMvcv&#10;d/xfQ2q4oCmPWvS1x5K4OnULpsyLzpuzPWwsfrcnhePacglmJPl69aJ9VJ6G/aMjJuOpYOSHoQSv&#10;JGhLXY6gLsCeD9bey2XSyKWNKedB02qR+HNVew/yI/z9R+9QG6Z7RiIu8+AoFp3sJJEkXcGImV1U&#10;ekvGqG4P49m/K7k7zDoTUpH2U6Jd9jT92go+khwT/sdVlw0kNQ7oswpKsE+VpHVYJFDfSK5uJBck&#10;g/7D3MRdB2zjS37Og8q3CuTaOGQj8/59YquneI6TGzxxxlSzEE3LEpIBclgeNQPvaqqtWEUFP29b&#10;ZWCq11ISxPAdQ6eopqZZGZdbeN0EXqIaYtcB/wDUBL3H9Le3RJ21J7vs68IZGLEKoT1NOoOSy9Hh&#10;6WSeenqqkI6WWlCmdYpB6p9DtZoov1NyTYfTn2nNvJMGogP29PAxxaT44HrQD/UOsVJW0mQkipnl&#10;jQVMZljnVg6TU4QOXLID41JIuLnSePaMoUbvBHS81z4fxcephpJY5kKqSpRlEykNFYAAOGJAZSfe&#10;6o61WQY/b0yjly4lBFPLzPTrDIzLrVVi8S6URWBkutwwiBOplJFyTwB70zdh1GrdVAAcaAafPrMs&#10;Szyuy+JJwqyxuTZJSy38aKBw4H9Peo5WWmv4vl1qSFQAwAr5jruBzOyU0kaBo9RUMxAJU/1Frji1&#10;vbtWrVZKdUEbjAFOvVET0svkUglbPbV+CDxEOTpBNj/iPaqU/poUkJQ9IYwHmKSca+VP59Fs+Y0U&#10;FT0hkslGI1lTIYCGoCOQsjnLxJHqX6JKtwdI/wBf2Z7I8n1UaGhFKf6vs6Kd4RYlVFXtLdVXbM3F&#10;WYnLx4t5L47KP/DZUlkvGiVLqPLGDdI5S9vUOQL+x7t0phvbdtVFLUPQVv4Y3spQyFqDHy/1efy6&#10;MN1hhdz0e5K6OWf7rb0VJU1FXRyTi6T6hDTT0dMx5cVDLq0g+nk+5is7MLcLcl+Ixk/4OgLfbgk9&#10;oIHgJYHFBw/2Pl09boyclRNHTqwQQIrH1KqlNbEFiR6uTfn/AB9mkucVFCeiqJ1QhmioQPQ/4eoe&#10;PpXmipxob92USCQrclnN3dmAvZjxb6C9vbsKAACorXr02lwziVcDh0J0iUy0NPHCPJNU0vnnDSLq&#10;Rx5Y2j/1XmhKagv9rgezcU00/F9nRNKklAxk1KDwCjpVbbrYI3o6TI64ftI5ahgo1CceVZZNKgjS&#10;XiANuPUbe1dpNLCdRy3+ry6TXkTThJVYBPQ1B6VW3ajHxVdVUzRWNVTF5CyXjOp6iB6WT8xMgIAa&#10;35+ns5t7h3atRp9Pn69JZI6Q+EHoOP5dCNTw089JT00rw1EbxZHIUlEJlM1NTOY6eoVVJGhljiEg&#10;BNjp1ezRHLFqSfy49FHg6XqYTj8Xr+XWOhhmoWrIFrWkSXKwmop5ZWWnFLBAIoZWjOqN6l4pDob6&#10;6SR7VKFLqxNRTyHHqzfUmJhRQi/LP5HoWttwwmhyEPl87U8lK0lQUKxzGkmWsgip9Y0ShV1BSR6D&#10;f+vs5tghIJSgPl0RXSSS/FqIXJNepVRjsYtVR1Ipm+2MdTUsqazG1eZpGUz2YBYwjekHmx49v+Az&#10;lguSOqRSaSBqp9vTbS7LjFLHN43RGqNcJqBHKsdPNJHJUQRj/OI4dTo4HBvyffhEgOluNM0/y9Wk&#10;CSNUz1p6V6n1O1MJK1QtTjUmaGanCzFYqdh5FV2gXU3oMYQkXB/UB9fdyEQAgAKfI1Nem5KnSY5T&#10;rH29ABu3bcDSrT0+OvAIpKqKQRhCkjyTeJXOnSsjxqrEG683H59o5rVHUsVFD0Y20yxMVkA8TyAP&#10;8+ga3dtDFYylrc7l8nicNT06mZaqaoSliQwpHKijyBDPI3kUhU1NyTa3sHbw2zWK676VE4/In8h0&#10;Idtur26mENlbyOQRUgVH28KdEJ7B7fwGUyGExNDlFrKPatVnhS1AWXxVS5zI02dq4Qz+t4IsnHJ4&#10;yeArmw59wJve9Wku5u1gpMFRmhIrw49TRt233cdnpmZRK60NTQj7R0OGUgTKRU+5KZi9NlaeHIwl&#10;DpW9ZH5ggS1iU+gb/D2O7ULc2cVyHGorkcP2dA1pvBu5bSQEBXoPOvnX7OuG0nimkQyAGVKphGqu&#10;R5HAZQYwR+kG3+x9qrUgOwI4/LrV0sbKxCCvHPQ5Y2h+4mpDEpd3NSSuvmovCDNDquDYSgED6E+x&#10;HahPEQuaMD/PoM3M7+HIDla+Q6ELA4L7iCKtThaemkqpadJWinh8SqI6xJkHphk1kFxwhPsTxBBQ&#10;6hXorNx4aUSU+JXzoT+zoW6Z6DH0f8NqoYoGjnWJHlcEpIpSeKVFU6oKillVWEp9IH+v7XqZXAAY&#10;lfs6LXhQyeLNLVz+3p7EqY2apmZBBJkKpVqnjk/ckdGElNV1MKALps5ZbX/J+l/bjXWlAhNWB9Om&#10;UsEZyVkIB9AesdTX4lWqTNNJRQ1U6LPG7NN9pUWbxuqsxDwMV0hhYksP9b24kxYrrjr9g8vn142r&#10;AtFHmnrQdJJYKahnopIKsTUaIMVVV1OzRFqKGQoT5UI8iVEMzBf6srD6j3uRkowCNp9PTpTDHKoE&#10;crgSHAANelBhMt9tVTCnnDYmllqRQxSIxmDzyGdNeoGTxzui+oA2P9Le2NbsDqcj+X+x0zc25eMe&#10;KAzDz6XuCpafOzzTx1E9vH6aeNtNNDCk9Q9MzwoxannjqDoSYjS0rgG1/ZhbTRo2kqCx8yeiy4Yo&#10;iKGXQP2/t49CLgY6Chy1ZJkUVKaWnTxqzaqHW+iSFJVJ1u33PoLg+l7n6C/s08UIgoRX08/5dJcM&#10;gVsg9CZSZRsw0ksFItI1JBA0KyDyTrNAsatHEGAWSGV2b1HgBrf093iLMmpmJz8ukskaBtKQmtOP&#10;S3SvoYYpjJIKZxdqWGZjMkcTCWVadCy3KyaNAv8ApYc+1Bn0VqQSePln/iukrQtIyOBSh88fz6cN&#10;w4ePs3oXtzriL7eWp3Zs/P1+EmeOSRVzOBNNuHFSIyqWeUz4oqCOVJ/1/ZZvka3e3TxlAVKEHzoD&#10;itPlXpZYSNb7lZXjyGqSLgHNK8D6V6p0pOp/uYYqqtzdPSvVQxTItLRT1ADyBZJYZDM0asjLxflW&#10;Jsbe8Mr6xhtLme3klqUYjgAMEgdZFncbuVPEgsiImoalh5j/ACdYcf1dt7GVtTiq/MVjUrxivoCv&#10;2NCIgrnzQ2ndtQV2BVPqATbgey2UWcHcW4/Pp6G43K4UKsSiThwJ/n04tj+ucciLV1lDMYh445jk&#10;mqZAYyTJHUpTaVkDD6Lzob8+6rc2S10ip+zpZ9Hu0iqolIfzFdI/acdN8m7OvsOQKehgqpXF0EWP&#10;VzqJLiNnney6jyDbm/vTbjGvakJp86DpIux3kjlrm7Ea/Mk1/YKdN+W7RxlKjPjduqqyxJKYKg0c&#10;T2bgmN6eIg6G45v/AE49sncJnX9OgXpXBstjD3Sza2Pmo/z9MZ7gzxGqloaGnRo1VllUyyIAA5Zl&#10;PoaNjyAB+PevqbkAgTmnSsWFooOmHWo4VNOkxP2RuutZi+RnSMOY2SGOGnaIfrXxOqggj8c/Qe2D&#10;M8pJMhNOrxGBBSK2jDDgaEnptfcGXqJHaoyORmklkKustY7oVA5HLFPqLlbD/b+/au0GgBr+fXjJ&#10;Jq1BqfKg4+vy6zUc5c+IprLB5EAcrqeYjSUa9xcj6G496A7stTptmc8JDq9enCNC0hBDMpIRGUlZ&#10;I5kHqVrD0kPxz+ofXn3ogEkA16cjR3IFC3zp/q4dcYKOWpqGSKjnq2knjEZgp6mY6h+LQRuDrPFz&#10;e3+v72SqjUzUHzIHRtZ7NdTsjW8EkrnyVSf8ANel3jer+wtyuP4TtHPVYDB43NDU0hADDS2upSNW&#10;USAfX6A/09ltxvez2asbrdLdAPV1/wAnQ42v2v5/3xoxtfJO5T+hEL6f2kU6FTF/ErtSujeoyNBj&#10;MIJWAByeRiRoyy6rskWrSHJ4Y35/PsiuvcHkqwjDzb8jCvBO7qU9l+6r77b6yLb8gzxIRgyUUfmf&#10;L9nS/wAd8OpFgQZ/e+Bx73RvFQyw1DMFHrB1OCj6hcMpIP09he696eUICRbLPcH5LT/ZPUubF/d4&#10;++e66ZtwubO0jNDTLEA/Kgr0jNzfDfqemzH3GU3jm8q9VHHPJFjVREml4QoTDDr9X+AF/wAc+w5e&#10;e+Tiq7dypKy+TMCf5f5+p35V/u0Lm40y8z8/oka/EqKq/aAWNf29KHB/E3pZSGptj76z0yMpDNHP&#10;BRkKRpUy1Magl24N+CPYSvvdnny8LNa7ZDbofWgp1PfLf9357B7MF/f+9teyg/idif2JjoasF0Ht&#10;XBxxrjOoNsYkK7aZtzZWhBjYWs8q+VpHH5IsP8PYUvedOeblKXnM0MKtmgepH7Op15e+7R92zl9Y&#10;Y9q5CF00fAi3LVP2vWv59f/S1g8fS/byiMgMAQBLIuosQP0IDdL6jcD6XH+t7Abuh4g1+fUkNFKS&#10;E/COlZRU8CSrHUF31MglMYU2ivqDKhH64xcf059sF0YKoAGeOetGGYcVBX+f7ehPiykU1EtPEf21&#10;dmpaSkhhWRbBUaWonILsjD6c8WNvdpQoYaFJx69aARmAEFAOJJ6wUcgZnGpoWQSGRGYsAgARTG5J&#10;9I9vQtEoqQDIenKiI9qnQfMZ6X+2x5ykfAD6vqdKx2IOri+sEc/W/PuxKuG1RESfIdVZ1uGIxWnE&#10;nJ6WsCBpjCQ4VnjIux1LZSsjoouHJCgn+ntMaHWXdlPW9NwxVlcEflTpQ4yUU8ppi4mMV0UBT+6h&#10;1GyuDbWFOo/Xjj3cOzKKClPt6akVdIaQmp9OlWohFmeYSqy3jUEJp08C9x+b8f4D3dQrAk1p03oK&#10;ANSgPTbVMIvvPRrX7apSxjEoLtTShE1KSDZrEj6Aj2/A5JQAn4gP29JLsPJFKWYkaehC/lO3j2x8&#10;mYmNyu9OvmvqAQ/7jNxK5A5LkN/X6D+t7+8h9n1fubb42+EE9AXfVkfabFAuRIc8D9lfl1adKbcn&#10;6k/0AA+vH4DXI+n9Papgc6U8+gkkoRQCqt1Cf8k/S4Fv8SSL3H0Fxb37UzUHCnTWpmYCtB03ZM6s&#10;Xm+frg86pjF/UzYesU6bfUAG5H+HtLfIzWkwLVGn16TbrSKxklKhjp/1V61nv5YzuPkLnkuPR19u&#10;0+j9LeKstpAvwCwFgOR7IuWACt2WNKU/1fn1JFgzty2I1bu8OMin+z1swJ6oKYXAtSwEkfRr08X1&#10;JFyT7FYBC4yvz6As8YMspQnj0zVptWsoN70inTcGxE9yf8eD/re3I0JOogAV9f8AVjptaBWBB1dR&#10;aoF8fk0UKS+Hy6H8H1YyqXi99R5t7SXYJWTWMUNOkV8gNnc+JKyoV4iletYP4nxmPd2WVW0F8Tmo&#10;fWx0sIq6RtDn6EsF5/1vcQb0KQS1bIk6ljlqQR7daBULAW6Gv2jq9z4fxD+728atA2iq3DQKhYsS&#10;BBj2DrY8FVLAj88/6/uKd9ZXorsTp+XHqZ9jVF2u1XgpLH9p8/To8FNpstje/F72DAcgn+g/PsKs&#10;Cxqx0jo2Z1MbKrnj6U6cI5tVdQ0iJZagTvLKPqjQx+RIx+CHNyfz72V0rWpOetQxrIWVyeGKdO9a&#10;lFVUzJUxLOi/tmJlJ1qpOl0bTcgML390+0daaII6sCA3rWnQeZkNTRlKeokmgVbfbyOpkiB5UJLa&#10;+m5tzyPaiJitCwGnpppW1hXVSv8AEOuWP/cpY2kbRI+l2QWcqT9Ua3DPx+Pz7eNGqV4fs62ZAK0X&#10;tr9nSkowCptayj6n/XuL/wBfzcfUe08mCK8ethmrq4ddV7ltVjfSnpsTcagLrx/UfT3pFBGR0076&#10;iddadMNLqWXUoKjT+kEgf0JIP19+MeSdWOvJqIKhqEHp6p2Ln03vpYWf/Hg2I+h59uBQtaUr0oJY&#10;DUaFj59PVOXKvGnLKABySbfQ+kWtb8j3Q+HX4em9RwTSnSj2c1QNzYmKYqqS1Ojjlj6HeyflSLe/&#10;IE8ePyFR08pHgzUy9K56FmpjNzI5VNHIWRj9Lkq1weSb+zZ6UVukysGA7sfL/B0yzTkvwFK2P0b8&#10;Wvz/AIg+2GkIKELQdX7NIyeoMzkm68EXNybnV/UhuDc8D/D3WZ6mi0oR15B3AkY6V9FTtLTwKWBc&#10;RI5Y3AGofobi1/e8gDJ63IwR9QHaf9Xz6eoaKMMplGs6QFGm6g8/QA/k/wBfe9Wqp49MOCwOio+f&#10;TvT0lOALxKpsL8gkj8/Xj/W97DqB3cOmZVKoCx1D59SpIaZaeVmAssTFUAVmLG+i5Fr3HvxdWWgw&#10;Pl02qqVSVTRh5daNv823Itk/5h/yUlkYj7LK7JxJie16cY7YuDT7dRaytEJLGwtz7l7l4N+6rOqk&#10;Cnn1DE7Fr3cTQV8Zq08zXFfn8uq4ARa/N/8AYD6j/bEj2d56bckAliAOvXH9Df8AJ/xv9LHg/X3Y&#10;CuBg9NiQvRVoV+zrkQAvqNgBwDYC3BH0+tz734bFqcerAUp246jSqSbleDa+q4LAcWIB9IYEH/e/&#10;fmQipA4f6vLralX1aTSnSfqmaNSEF2LMFt9AxNrEfqAH0PupoQB5npxtRppHSXmDvqke5N7cnjUT&#10;YAA/jn8e2Xqw1NgdMnNRWrf6h1YttCiq8HhduwspSOnw2NDAOQGWWliZgQfUB67g8c+4zvnSW6mK&#10;A11HJ4dSlaqViSHSPhHl8umTuzbwzOy6qtiBepwkkWTgYXdzSMRHVxk/RbK2r+tx7MuXbgw3nhMA&#10;Vfy/2OgxzDA7iOZgQUNAeiZUZBmA1AXB5IBY/wBQAfo1v969jvxC2D/LoL6iVCkU6U9M4jaxNl9J&#10;INrk/TVbn+nP+v7d49eYhQuK1+XSlpJrEMGbi9wFBuFW9yeOQfaqAqVI/F03JEjKSqZPSrp5DKhJ&#10;Nz6QOCANSjjS17Xb6fn29T9nSXw6dug18uolXB5BKS7ALc6WuCLfkcerngf4e900kCmetrLSgEQz&#10;x6TspOpV1AAghypDEH8m/wCdV788+29BqSXND1b9TyXHTlT30KfqCLtf9TWtZr/Q6h+PdGk7iNWO&#10;nHqdIAPUtwyt+oG5JciwVr202P04PHt7CitcdWNcHIP+r9vWZALhjJc+lyF4a/00reyk6AT7TVq2&#10;qNDx6uK0wDU9Z6svJQVTML6YzpYcEr+LAWGv8c/X2/5GtK06baNQ2osaV6u8/lKbSp8d0t2DvqRl&#10;+93b2LisJGNI102K2jj55vDI49TLU5HLFtP09I+h945e6t2bjerO0FTHAgrT55/w8adTTypbC35d&#10;inAX9Yu9RxIA00+Xr0RLekj0vZXZ+JVT4jv/AHgYCFGpW/j9a6hLX8ZKvyB9B/j7EcSlrCwlOD4a&#10;/Zw6D1iEWMusoLeI1RnH59R46f7yNI2k/wAoVmcMzAC4TSQbjlSV/wB690DcadLmdmPYoPQn9e4i&#10;eatglSlmGiUlZtIMauCAbOARqLi319l9238RqPTpVBKIjRhgjy4/6vXo1lLgdwSQ+ePG1OjUqa3R&#10;YwZb2UamfgAm9/p/j7KWNvVXMoHyp/sV6cEojRqO+o+nTr0xhK7A5beP8RpPAayp88KeVJEZmpJ4&#10;CxMZKkjn+v8Ah7J+YGD3NiY2DDwzmv8AqpTpftEqy2MmiQ4fOKE/t6OhRxMMbg2Y+mfERMzMCCU/&#10;Uov9Rcn/AB5t7IpVJwQA3T1w6+KaA1x59LLaPij3FQ1MY0MolW+vl2qIXgVSv1tci/8AUjn2WbgJ&#10;BBq1Vp5dO2bSqzhXrqPD/V/g6Lz806CKQ9aJqBkNLuaJVYnT6JqKaRlsVNo2Fl/oSfY49vY2+kvn&#10;YAdwr+fQX5kDncoFKDR4Y4Y4HpC/D5jj+0duPLIQpzUxWMJ+9M82Fq6YDQq6l/bABAvYXJ59rucV&#10;heOHVUMeGaDo72JxFaXXnqUrnPz4/Lq4JnJaIiJvIpB8irzfXf8AAta5t/sPcdSIycZO0dXTsZmL&#10;4I4dVldz04XtrsaKWZqeL+9VU6wpGrD96ko5o0eW9mBZyb8Cxt7mDaQH22zYGp0+fQNEsuqdFZNQ&#10;c0+yvl0habHxVVJkapQGZJ6YIytoAEjCNtKkaT+m7X+gHs2gdtMkYGfmOqtGFkQiuTkg1/w9C9sV&#10;4sjPigYQZaKZEijdFEhjpQ2uNXC6tUTgkXNiPzx7J5dSuQG8/Xz6MJUgdC5gWhGajpj782VUV+Gp&#10;czj01rS1z1WSoo9ZMSvEwkracC58QYgyDkgcj2vtGWZWTg4HH1+VOicO0EyIRpiPClDp+WeicUUU&#10;pVI4UDMTbyMbl2Y3B1EKt2X+vvXiMXK8PLo4ZQVBLVH+rPT5j0ggy+OR5yxOUoBoZCBf7yEMnGrS&#10;WBAJ/p7YuQwt7hnNAEPHPSywNbm30kU1fZ0dmpFTVVa+h18betCBZFUtyzHlrAfX8/X3E/hvWoeg&#10;BPQtUxwMwJqOA6EakUnAxiMaERKeTS4A0+CrhKOT/ZDMNXF/8feyTqJ056SXSKJAS+Pkehf2kPLu&#10;XIsf21TFzONQIMkySQDxrYcAlyf9YX9ppSqREMCV6on9npBz1G7vcHp/f4W6suJpAQBdiv8AFqGx&#10;B/Bv/Tkj2p5cmdd1tRCSGz6U6Ld5VFtAJFBBI6rabHtWrK4YKSdJJA1h151c8Ek/n8e5ji0TE+M/&#10;f5V6C88RSjxg6fl1mju6x42sXw1A4ppwLGTm6q72IN/ob2uPbyeKjhWXs/I/4OtlRIiuq6m885/n&#10;1EmwLxionDsk4VVEQRShN2WWUA8sSPwPpf252ius48utSF3VYl01A4eY6YTTH/gLVABZnKwOy6tD&#10;W5jd25KW/H4+nt2OfTgA4/PpqWzDRatJJA9ek/U4yXDyWiDDGo58SxreXHO5uajV9Ho5DfUPon59&#10;+lUS10qAfn1exnOoJIxHp0qMVWxVANHI2mQIjOoZfHKeWMlOTcEcXUC4J+vsnmR0fgKV6OwjsrOo&#10;wOnaelkpkEsTCSOKzmUWDI7eorMq3GkW5HAufdQAaimT004T8S16xI8jsJCiBp2uVThNPBEsDX9D&#10;ahwPrb/D3sqT8JHHpigVgO4DpwSMVICTERSRMpWUABtLDV+7p5Ysef6H3oVQkNQ9WNdJYKadPICP&#10;ClNPoWoiJaKQj0yAiz6XIuSF/r/tvam3CszLpNPl0WXESo3igkO3EY/bjoqvy8oNPRu4pEsIlzu3&#10;PuIg1iCcgDC6nmzSSLY/gi4/p7Pdoj8O+XPaRj/iuiTcmLRICSc+f+DqoSA+OpglBCiGojmDCxCF&#10;ZFbyareoi35/PsXKw1Ka9oOeiPSXqnmwp+3o9fUMdPW7kkEssSyVG2NwNjhUSCnSetTHvW0sTMx9&#10;c9Q8NkB+jfn6e5w26aN7eydmCqygfs6i7c7aaJLiSNSWRzWn+x0jqiiSsd60/tyTwU8yxOLlVkBM&#10;sVhZmKsCG/Ps0kRS58+k0SN4C66kEVp5/ZXp5xpaKcrABCtPDTtGQSyCSYgMzBgSyhiDb8E+3oRV&#10;gNRHSaR4kSkgBeuQc49B0p6WCWdXqJPCJaSVoRGvEkkkqMrvccaY7XJ4t7NY0lFAHOjywOkbBI3D&#10;RRkJ8jj9nSgosbXfeAxqTE0MMskruFd5XkMJpo0JvNqYhrLxYC/tdBGtVVq8fIcem5rlSlag/wCb&#10;papi0eijr6aeRUikQ1cEmoGSdgYXnZh9BYWA55W5/r7OktEHeE0yDh5/y4dFkjuhBKVj9elJjqOp&#10;jqI66MtBGaesRYjeaSTTF41iJYgAxl9Z5At7WxxnSK/5uk/1ANCQdPzoP5Zx0scZDVQYYTLprpXy&#10;eLpI4HVRLTU1L9xUVdW8hAbTIURCzAk/Qf09r4lLOQhIoDny6TPcREg3CAR1pUZH+TpSx7nqKaGu&#10;gpQMdHl3Zxj3mR4qCZ81DO+ipddTxvApsWIvqt9Pb6TzAqGPDzz5V49IRDbozFCzIxPlSv8APoQs&#10;duKGqq8NTLTLA5ydRST08hV4Fp0lgcVUkpBEklTSzyeMH0hlsD9PZjDO4GsoCSBkHpBNbQV7XLfI&#10;jh0qqqmxUjO8+RqI4Vop5adKV41Y6IpoaA1RBNhLIgLEjUiE3N/b5uEZSxjBf9vSOOG6DaYlAr6g&#10;f5+miqlx0dDFVNJj6iBI6GStSadpGk86CF1prk3RqoMA5uYxz/T3sTwJqJJAANKD/COnkhufE0TK&#10;QxPFSP59Fs7X7RxmGx+RoNoYhslX1VUymoqpZpKbHCnjVaaSZtKrVtDI7KU4BUD/AB9hrdd0uPBE&#10;drBRiCNVPX5V6EO27NbNdGW+clRwFRX7Ps6q+7ih3Zu5hX7ly9VkNEkQEKqY6OBYmaNIKehjIijS&#10;JBYNa5FubW9w9zDt9xc6p7p2eQEnPl9n5dSftW4wWqNZWCCFPQeY+Z48eiq4rbzZHcFVTRQ648ZR&#10;5SvqrA6oYKSmZmdzbTaMsL/0v7jJoB45jHkehULqlsJHHxin+To3+y8jlRs3BL5i9ElAIYkKajEs&#10;EjRDStjqjVV5/Fz7kbZw5sYlqSfToK36R/UPqXIHl0osefBIsgdATKrxkGyxsApDfRTwObA+zuIe&#10;D3lSSei19QYVjx0OGNq2em1UyyskRiqWqHP+eCIU9LAKRZmLWFufr7PoFLeGygEHy6JrtUjkOpiH&#10;rw9Ohq2ktRiZKWnnp5JVkRVhqJHbwtQVcAgmoHWwLxTSurpf9IXg8+xTCrYJGKZ6Dt28UxLoKuPT&#10;oUY0IoVqKZadkgimEUpponr3USLTyQ1TP/nJ40RtAa408Hjn2cRugTSJSa8fLopqVNZIq0+3pOV0&#10;GPM9J56yephergpopDL4GglJEZ51EyCJBo8ZIL34vf2yWiVsw/tNR0rtnusiFyv2Z/kf9joRExFB&#10;UmnraqGOOlqaWtURpTtP92uKhMtcaLWQYsiDGkmg8rq9PtbazxaaBcjOPL7fl0luklZ2AajjjqJA&#10;/Ly6aavGYLHPjpoZpMrjqo1SS0qq0MxaGQT0s7CQBYl/d8oNuJARbn27cyRgM5Qq4Ga9NWhu2JV5&#10;FAPChH+qvTTEMHJQwJTuslbBLUJLO9wJZF0WcKhDo4djdSOCpA9pxd27kVShp5dOvBcIay3DEE+o&#10;/Z1Gw25ptoZGIxwQPU1FHlaMyKZEWrp62pp5poawAsQaeJLo6gaTZhz7SvM4dSp7a14en+TpyO3t&#10;5FmZ6q9Pt/l0PaVlNkMTjjLGIaKSnx+ShLuTKIZGko5oZJI1d4y0DK0dl/zign6n2eWsqTfqH4z5&#10;D7Oit4IkYlVDMPOh/wAFehL2Y02Opo3eRDWQMkEhmAklgjnnSSNnictrjhjKlwOTpN/x7fV4+4Lj&#10;PpnpqRZKqyQqR+wf4ekXujcdXNlqxWrKYQff1lBSfali081LpqqiXRpUoPFMNPpsNY/PHtJJdRo1&#10;QTWvS6O28aGqwjV55x0ZDoLcRfPYvD1ANTCMnLVTIYhHHHRZSJ8fLTQyEIh8kTAsOVUlj/a9q445&#10;JIpiWqjIRnonvGhqojhVZNQqfs9fKnVDPYu98nt7d+7tq1G8I0j25vHdu3xAK6mppI4cLn8jRwAx&#10;KySxfsQg/pBJ94jc1cvb1PzFubWe0XUluzkrpjkdaeeFU8T1k5tO5Rx7Ptkkz2ySNCvFlFTQcNRH&#10;SYr8DvzN4M7qw+1d8btw21i2ay+6dubd3HubB4PBtSfc19RuDM4ijrcdh8fDSMKh2qJE8aAyfouf&#10;ZJtvJ/Me8JdzbftLyJAO/AUgg8NLkHUP4QK+vXrzmvZtsuba13jf7e1upzSJHdUMhOAFHnXgPU4H&#10;QxdZfGXvLt7qvsrvfY3XVfk+kOnaOpruxe4q7I4fbfXWFnjhSp/hGM3Bmq2jg3huCcyRxJQYpKyc&#10;1E0cZs7Ae1UvJu5We2fvXeLi3sIGroW4fRLKR/BHkkfM0B8q9E13zbs8G9x8urNPc70xGqKCJ5jH&#10;qrpMpSojrQmjENQVpToDHWSqUSohZERCqzao3SKQXUMDYmwP6TyD7CRUFxTPQrudcbBGc0FPs67e&#10;OZ4vUjOyOsVwxt47fpGoarc6hf3vQck4z6cfs6rHHrjLBwPt65w0nqdW1oAq+ORSzaAzEG1idYDG&#10;xB+n193VV+Imh9PPprXMSqo+P2dTTAUGhWUOPS+teGUDi440sPp9Pr7aZSTVSadOCIBWIyR11rlj&#10;WVYxcFfC6MAdZ4KMJCRZxYG/uwqagDNeq0yK9TAwEcUmkLIFsDG40kIdWqUH9Dfm44PvZ89PDrxH&#10;xUyPXowvxnp8fk+2KKkzFFS5Wmk27mJvt6+MTQLWJ4dNU8JGlp40FlciwP0+vuM/c7cLzbNpWWyn&#10;eJyaVXj/AKvXrOP7kPJfKHOXP25WfOGxRXkEMGtFfgGrk6eBJ+fVp9Di6PxhqfIYnbfiRYohQbfx&#10;7VMihdTu8yJEdOkf2vV/j7xvk3m6vAx3TdLxgTwDmlP29djLHkTk3YWVOWvbralQHi0arT0p2nrJ&#10;LNhIRoym9s3U6EKo1MaCihdSBaOR0M0in1WBBDX9l0rbVrP+K3MqerMSK/YOhlbW+720dNvs9vtl&#10;PFVjrT7MAdNf8Q2MZCIsXm9xSi5K1VdkK1TcDSrCiiRXVje349qlYOo+k5cXV/EQf8uOrTz7kqlL&#10;rmRYkp+BI0oen2hWQEjF9YWQqGjlrMW8i6HGorJJXyqVVQP6Gx9qgu+yIG+mt7eMeZ0Kf+L6QG62&#10;VqG55iupm89Ln/AopnqHuWPfi0KS0WKwGDSJvW1TX4qjWNGA5Jp43qFVeBY/7D2WX8e4MqiXf1Sm&#10;CFJJ/IKM9Gmyz8ufVUg2a6uHpjUrmp+1jSv29B5Iu5K1vHkuwMVCpIUU2Hp8tmp+fqpVVihuhHBH&#10;09lsWzQ3Ap9Re3Dk8Ejf/LjocC9+iUyRctQWqgfHNJFGPzqes1Hsdq/VJJXdgZtVHqFFh6bDQEg/&#10;pM1aTKGv+QD7P7XkHeLh4/pOVLuVWGGdgin7fPoIb/7ycncuQu+++4PLm2qpzW4WRh64Un/D1//T&#10;1vhh4kQSBSXgu2kWbS0h9A4Js3HAN/pf3Hhct8Xn1KQiaJGdn1Sf4elFhsbSz+WSUzSSDRADIQsj&#10;rpZ5k1qNHoUck/k297SLxKk0FDjpK05WhpX5en+fpbYrD09PAGiXQuq6U8jAuA5OkOLcsAbn6ge7&#10;FsBQB9vTTSSPlRx9Dx6lZHH00NZEqMG1D9wBba1C8grz441NiSf1fT3uORVJ1EVHWljuChUxtTpV&#10;7chpEdY3BDWBDfqEmqNQH9JACki/J+g92lnwDHjpxLcMlWFH/Z/PqXRVNtxRwIzinMMkLkra5P7h&#10;bi4U3AuBf+n9fbAYsrl/ipinT9pHqSVWGf5dLtqdFCVEF45FuGIGk20hNSgn66R9T+D7ctpDVkIr&#10;0ysBclZDj9vTxRQNLGXqHYQm7Ax2vYWvZuWX0k8+3TSuCaHr0pUIFp3D7adY2jp5ZqpIFZESOZIl&#10;szNLI8Mip67EObG3HNzb29ADVcD4h/L16RXMdbaWjiug0H+Hpf8A8qDWuB+TcLmzLu3rtyDYE6aP&#10;c0ZRhyGIAH1+v195CbEwfZLFimKtmvQE3+RhstjG6hlErY/w56tQclRpfkDV9b/S/wCVAJB5+g49&#10;rwQSwHw/PoF+A9NS0weBIB6iSk3JPN/8eb3uLfn6f7b3paaj3E9WbSgo8bBqfKnUCra9BlE/DYfM&#10;qQqkt6sRWL6bni5blvx9faS/AS2nYnGk8ei3cI1ksrjBrpPy61oP5Z+mn+ReWBsGOxN5BCAGBMlY&#10;4RQebXC/Xn6H2Rct/wBnegVJqOpJ2sP/AFepUsfBSlPLy4+vWylHJeCmH0ZaamHBt/yjRWBHP0J9&#10;jOGKneRVKfb0CrqRQ7LGh1Djw49NVSwbIsG0gigH9dXE4up+gIsf9v70DgVoBXhw6ZjZyrCQtk9Y&#10;JLCkr1YsAMbkhdeSb4+q5/AABHPtLdpVHYHJBwemLo1t5kNNJX5dauPx0qnpNyZSOH/O+LPqQpta&#10;M10zMpFi2jTxY8j+t/cQbsrNaT6qavEqftHDqXuXpdFlYAKukRLmlajSMdX5fDOGoPXGXqJXeR59&#10;31bAtpGhY6Cli0IB+uJb8E/Tn3Em/JGHKHGOHUybZJEdvtFRcEE+fr0dWlWWMICONXJGkarfpva/&#10;0/rf2FnShFK06MaqFCyHj09xw6qukfUbwpPIxXhGadREL/m4BPPu5JZQTgdNJ2s9Mgin5derK2el&#10;eKIRiW4YSIpVZDErANNT34fRrGoH6D+vvSitR5dbXwiCWBr8vL7ekdlZAI5QwIYyBnNwGZWb0qOC&#10;NNvx72AwPD7OkzkBhp4fPrjQsFgtZi31QEfpF7ayRZTYH/X9vSsQB2nqzsSo0jHyP+TpTUSldKty&#10;trAgfQnk2I4AFx9fbdNVTpzTq6kNU6D1xrV1M6gMA1lLKbspH0NvqQxH096C0NT+zpp2UA1I6aKd&#10;nSRoyAxLWJvyovc2/wBj7eNKABqjrQZO3T2t/Lp7prOW9QDgEfT6k2H9ben63+nvTUqaHt6cKSdv&#10;GnT3jZhHVK0qpdTpv+NF7Fr83IF/r9fadnoxIbHT6wn8WPzHQhYOmhXcmJqowoCS1DAkWVdNLLaT&#10;T+ADb/b+9wUeZO7plD4XiKWJjpw6UWTrbSLESLmPU3q5ueQCP8B7Mpz2qunFem4dDhtKEZ6bRIpO&#10;of4aeQebAn8C4FvbBemFGAOI/wBnp0aRUMf5de9Tk/niygkDgfm596IBFdYLU8q/4evCgGCePp0t&#10;aU/swkKxYRKzKo9P6R+QebW+vtYCpQDHDqudbAkU/n08RSpEb6TbSTpI+gNjYX4FyfbWk04jppm8&#10;mPXT5VQjDhBbSOCG1HgWN+Df36uOHWwqn8Na/s6jx15lOgEuCbNc8aiRYXH008/jj3oaRU6em5VR&#10;avwoPL/B1oyfzQa16v8AmCfLedgS0fan273BChaTbG3acMLni5T/AFjf+nubNqqNutFYfh4fLqCG&#10;Ja4vXU4aZzjHA/5OiFJdgtgwBJRgfqL8kXJtcj8+zDNQenHUspDtjrIoAFlAIUkA/Xjgqf8AEf4/&#10;19uFCDUmnVIz4amtfs66cg31WBPAvYDj6MLn68+3I2JJ1PX/AFfs6946EGoOOok0oCuArlQoBawF&#10;ibKui/6tX+9+9ABSxU8fXqizKKlVOemWZGc8WCltILfjjki/J/4r7a8j08CwGpVJ+XTQtM1dk8dj&#10;YAC1TXU1HGRdQ8lRPHCt78/qb2juJV8N28gpP7B1ePVJLbjRkuuOHn69W1ZbatRji1E6lpcZT0sD&#10;VHjAEy08EUIIU8oW0fQ8j8+4vNC7l8VJx1JCXDhVbwyR8umg49Mri6/EzRoRWUVVRQ+RWZT90hia&#10;OQgC6q7C5HI/HtVaMYrmGVPhBz9n/F9Fu5nxrWVNJznIPVZtTQvQZGuonAElFWVNHKSSp1U08kLg&#10;XsxsY/r/AE9yfG+pEYL/AKvn0BaF1JpQ0p08095FT0hCbL6z/Q/UWsQptx+fbtBX4x1SNQ1QVIp0&#10;+08wCjT+CvAP6L8kMTcn6X9vBSGqFIXz4Z6258OgQcelbipR+XLcEkkEAEkm51fUgfT8+1ABYcKj&#10;pmQ60qynT6jpxrAgDMF9JIAdrryBdr/Uk8/4/X3aqE5Yn5dMKxRuw+XSXqIwQW9IJYHngEjgkH+h&#10;J/FvdKgk04dOiV66mUnrqCV1cG5LagQv9m30Lk/QgW4/p7b0xL5AdKEbVXAp09SJdVkW9uDyVPBv&#10;yPwPqQL8k+7KytXSa46bZG11Gc/s/wBXy6xxv425UEE2bWboy3sDYcg392oGFK4p1ZWc1UtTp3r1&#10;P8HrX4AWHXqsB6SQGKqfyD9fbBjVatmtOqayp/UNRXq8v+WRlMft74lrl8xl8RhsfL2ruub7nL5T&#10;H41FgpoMXE7IaypgZw73+ikfX3jb7mLK/MQ8GpOgVCgk/n1PHLSSScs7bEbNmOiSjCtBU4r5dV89&#10;itFX9m77zWHlWooazfO48lQVlKUkpKqkqclLLA9LOpInppVYkOos4N/zf2L7WRTt9pFIMBAKfMDP&#10;8+gvDaS2ZkR/7XWxJ+3hXy6ywJLIDVQQkkoomAA9JJux+ovY/WwHtM1FFFx+fSpTpB111V6GjrbL&#10;VFNVw0zxlqaZi9y/EchIIcDi+onkcW9ke5BHUOG7h0vt5hQxGPB8/Po4dFnZhC0DpdHjAcEkak0W&#10;jKEEi4J5I+vslqASQRXq0kbovwgEHFCf59cdp1btk6+ym0UeiC4NpBIGUn02LaB9D9bey/d2cmAK&#10;RgU/b0v2rwzDPxDhqY6NvCWhwe35X0gPjtDXFtJQhTpJ5Cg/4+yoatPc2a0PDr00ZkmfjTqbt+Ga&#10;fM4+OjqPtanz2jnKawtldmbSfTpEam1/oTf+ntid4QhjmWqH5ivTsLTxzLpQE18/ToHPmlrbH9f5&#10;BBoSnn3BBGT9Gi8FEDqU3K6ZRwPyx/PsZ+3QLR7hFJlddeP7OiHmplXcLR+Enh+mOgd+KOSWbt7Z&#10;+u6ONzU0MzfQoKihqkUm/wBWZARxY/j8+zTndAkEFD216W8tTao5wEBUI1aiufLq6OmqjqfyOgS4&#10;RCRY2U2sxH0Nj9Pcb+CzAuB2/LPSk0wCMdVhdzVtRB8g+1cPHUILZLCZGONowJWWt27jqlY5Nd1l&#10;VmJ5H1AHuUNqZDY2v4e2nQS+nRlupAms+Kcjy/PpgWasqLUv28aRPoV1hj0k3XXqZFA9ZAuD/X2b&#10;6u3Bq/29J4mAZgIyq/n/AJehO2fStRZWn+o1I1XGQS2jUiXFxazFhYg/19ltyrnS0Z769KoplOqN&#10;iNI6FXdgWuxMVTCgUxMVmjUA62cfocXN47XABHN/blqzDXUDV6+nSK6RdanVVT5dEk371+1BNPmc&#10;GxWgkdpchSMCP4fIbm6qfS0EzfQm3j/Ps1XTcglgBIONME/PpNbzNbN4TBmjOQScDpBYuknTNYyW&#10;VAdWSx2okBlJ+4gAPBa/4II/w/HtLdlms7pUUltB456P9vkWS4gLaSuriP5V/Po+z03i8jtcljIV&#10;WRgbSBiUaRgLkRr+D9T9PcTMxQrUcehY+ommOlRRhZNuVYdws4ob+izW/wAvg9UYJBKgG5+h+vth&#10;5FSUeIQAfn1aZQEBRmJ+dOhNwbFs1ULE2krRtKY0Itr0rckWJIZTwBxz7Q3syiFxQ/sxnh1u1Eut&#10;GxTV9vWLuIs3Uu/oWUktgowzch2/3IULMUb8EqD/AE4v7e5dIG6WlMnpBvQ1xSgkNHqFB5DqvZIv&#10;H9GLBn8kb2+igAcN+m1vpf8A1vcxsKVPl0HkYjtPEHyH+DpzOParIdjchdMbqykmxBc2+oBBuPoR&#10;b3aOXTXHaemjXuIBEn2H/iuubh52aGsYlgxakrCujVqUAxTAHSylh9Rz/X2qW5p217R0kWCUv4sb&#10;jxPTHTFPhZamR/2i0kCjVECFEwZiuuO9x6Pr+D7VxMtaawa/l16WSSJdemhJz5gdM1WpgSOKqSSS&#10;G/jMhAZ6ddQujrwJFIPq+vpHu7VONJp6/wCbpKygGutdXHpNVuPNNCppEP26SHwkP+5SBzfVTtw5&#10;p7knR/ZJ918BZOPDpVDcutKVZ/2D8+nXF5IsFo55vHLO4YOovFVpAD6m/Gq34+ot7Lp41iq6glP8&#10;HRhRn0vqoOJHSgWGyM0YUEkEITbVpH1j40nj8D2mWvkM9OMwoQevQTFXIlkSlaRPFHI62ReCVWoA&#10;JYiQ8Diw9qlRZGUPqFfs6SGSSjmIcPLOes7SJIiKx9IViVDEspQi8kbgqLJ9Rfj36pt2YKx48ek+&#10;oTFdQAkH9Hh0X75Yxhvj1vEiYuy5XaTlhpJdI81CoMlvVFIjS+k8KfofZ7skviXUZdquAePlXoj3&#10;ZaIg9T6EDqmtks7KoudViSQACDYBebFyOf8AD2LaAFqig8vtPROsWoBRSp6H7A5FqmiwNaZZozAt&#10;PCskMpUiahmGtgwABaQICfcscsXCXe2xGVdbJgHzH29AHePHtNyuYkYLE+aeR9ehtzFDSBIqujmc&#10;0UkN6WojIBcOxmQMpueGf6/1v/X2M01PHrNNPDoKvcSpKVKqc/l9vUKganhklaVyreCIShk1I7LM&#10;JPTxwWALj8em3t+IsKaUBPn8h0muYvGJDkFfKlePz6VNFUXp5aenZFlaVZgSiguswjdl1tfWQBcC&#10;39fZmjV1AN0yuoAoFJbh/qr0oMfX0sFXA5XxzQO0VLLrcMg8rSJUqjAh7EXP549rYJ3iDaVqDxqO&#10;ks1tM66hIfsoOhe2dL97gZ/uYkQVJb7SotH4yToV5DqFopFc6wCTrZv8PZ3B+pofUB8q9FNwRraM&#10;6sD59PmPpKqanquY4WpaNKUCSQKr1E48NYAtgXaSJCTblQQb8+14aEMqvJk8KevRdIXLhVjJA4VH&#10;S8osQIEoadcorSyCWTxiGzqKecSiCJmtGUlo7sxP0P8Ajb2YQlBUMtT61/ydIp3ldiBBpH2dMk2P&#10;xssjT1UPlpmho5o3QtGuikKyQQF7W1JqGu4/Wh5v7Vj9NQwGOqVndERHNa+Q/wA/WSbcmFxUVawE&#10;cmTno6cIStSyw1SskWl3jVVWZ2NlU8LYXPtk3VF0InbX7Ono9vlJ8aSVFPHiM/7Hr1Am3bHTUFTR&#10;U0VRE+Npsp9+KmNvuRJVUsAp46dgSlS8kkh1r/Zv9fadbxwxNBTy6ULbpMSTKSfl8P51654Kq/vF&#10;EFn00qVkdLSRpraJIxSxwRmdgLKJpCknpJsQL+1ME3inU4qQemJ7d4GdQv54PTDuXZdDUPAKJmWl&#10;RDU1SlEdK5cdVO9TGCfUGeHm34t/T29NDbvqkdQK5AH+XpiOa5UtoyfUnoqm+tt0ElBWkwL9ms89&#10;RM0aDUKZYnnCBjfQGYWv+APYT3+zU27mIAdp6E+y3avPEpnJc4/2ceXQd0/xbl2P8aN49+borKmn&#10;3BuWnWq2rt2BIfGm2q/NU1H99lJi3lQ1kMjSpCi30KpY2NvcFT21nBctEEL3GfsHy6kF9yv7q7gg&#10;igRLFFALH4nPyH+XoNNsVVNS7ZxVJNIdOio+0lQ8lZJpHRZAFtoRiRb/AA+vsS7PIEtlOgEV6bvo&#10;jHOzRFSSM1Fen+kieomLN+7oSNYZAVN1FyGlW+pEUcE29nUbxs3b8R6RjWVq3H7Mf6v8HQt7SlkA&#10;hi0FYJFNPf8AziRGVFe6xkiyysGsTYgr7OrXtkRm8vPopvE8RCQO4Z+fQ9bdr5paSSN6mcVcMlbQ&#10;KsdnpzQVaRvQaVsWgalyCi1hYqR7EsMjaToHafn0RyCukeGpHnx6hYrJZ2rp6x6mSoo5Y5hNOyq6&#10;RS1cAnpauDRdjDNkGcNb8uvH59rLeKdgaKx6rc3VvEoi0oxI+Gv8+n6WbIPBDUTrHUTzTw/cIyIJ&#10;ogXidNaoFK+iE6SoBDXsQfbtJWOkqSR5dIF8MurmIInrkjoQ8XmaqOM1UMVe32tdFWrHVS6o/BVe&#10;OKaVTIyH7tNCCREB1o178e1kIGkEqA3A/wCbpLcfrVpMpj8gQenityEeZpMi8b0xiqKp6JGWH7ap&#10;p/uKxJ5oIfSkbo8p4LXsB9bD27JSoExJ4cc16RCJYaqkY4g4Fc9QKGh25Sfwuoj9VdNjqlc9S1Os&#10;pFXSzVAbxBGH3cckQSQOtipbkcc+iaFyxWMLp4UHHq01le1R3mDQNmgpUdJvcFTHN44IJYpIq2Go&#10;rqMFCkkzAiglliLDy6TTxmORODdVNvz7ZnDqwkAKk8fTp1I9KBmBK8K+p+fQhbVzqz4SOGpLiTFU&#10;tPjo1RVDLBDIZa56hrCWRWjVPA4BYG/1Ht21mFc5B9erXUYdFkgQIT608vl0YDqivpardeHxvgNb&#10;SVsUYeplk8oMy0+uup5ltqrIoeGT8Eki/wCPZtEXDTrqCoP8vAjopmjDAB6ah/CP8PRUqvJyjPT0&#10;/kMxpNwV8UMt9LtJU5VxIOW4S8cSBRxYAHgeyeWXTespICkfL0/z9HFmpmtVKylSPtIp/h6OR1NX&#10;VC5XG01PWorS1cdEpceOpIqYxUAQ1Zs0skdmK+n0sAL2t7PLN0SItQgEE8aj7afLoO3sbl3AQSFs&#10;Arj+X+Xq5Domn2/031/3n85N+9dfEns/4zdLYncY3H0z8bvivgtwfJGDdONhxtTV5Huzeu6Wqar+&#10;8FJRVgyWUaGP7aSnqvurmJXYQNzfzDvVjuF9a7Lzlu0u9Fu22Zore3VWrTw3BDNX8JbSBmhr0KrD&#10;krlHef3Lbcw8hRbft8pVm3S6vp7gOQaVS2VSkag8aaj5Uz1Xv/Lp7I318VoflT/Mc7rj2/8AF3+X&#10;L8rM12NksH8VK7Gw5/J/IfP7yrstJsHbHxz2C0kLNh9qYSvmoJcyEXH5Sjmmi8f2sUcyxlut/wDu&#10;mytd85n5lLc6SMClpbOJGFDUGVsAtUUBFTWhJx1LUfLm0c0btL7ccj8rDdNlsY9Mu7XCGKK3UcQj&#10;yBnZFqeOAKBe6gIIfzi9+9Y796z+Iea+Jfya6h3L8IJth4sbC+GXV+QxW2dxdK74npq/L1G/exOu&#10;sbMuUzf38yzUL1WViWowmTjMWg+VJSH9137Yuc7r957jf3cvNEen9KUHwgoAHClFdKUAyDTHQo5a&#10;5U5v9r7HdNnseVUg2K8lcyboreLJMSe5RPIS7LJgllJZhhiAB1Q0SZTGVmctGwOlrNfyepvWPVcN&#10;9fwLD2iaElg60LcePXmjYMSUJHrn/VTqXNwFKyEFXJ1WsJEIULqUaSCj/W/+9e9E17Tj9pPTJzXF&#10;OuwqCFHilZWZWRo5GukcoPLK4HKv/jzc/wBPeh6Ux03GrI5Z21L9g/Z1zp2EjuKhjqGmyyEL5AoA&#10;Qt/qZSy/XkH35ZCoYBR/q+XV2LA1Xgeuv922ZjyhUDVpeKx/UeGuUH4PJBtf3up9B/m634gcEacj&#10;+fUuOAE2eYgym9lRWW7XF+fSg4vb6H3WoWuOtAkAHQaV9f8AJ59G/wDiNsDd2U34+7sJhpcng8FD&#10;LhMzVGaGARS5SilMMUJqSiTvEyqzgG0Y035t7B3PHLW68xbMh2y3VnD/AIjQEeZHr1ll90L3f5I9&#10;sfcu4uOeN3Wz2+e20hwpIDVFNRFStf2dWeUWx64pqrNv4aocv6JcjXTO8a39SLDSBkUahze97/09&#10;xLZ+0nNbIdUMCsT5itP29dLt8++/93S0J08+3UxUZW2ibSf9sQAa/LpS0+0cpEFXH0+2qAmx1QYE&#10;VLq4NxIpql0Nf6WIP5/HsU2ns1vZAN1vSRn0RB/s/wAuog3/APvEvZW3WT9zcsbxuE4NKSS+GpHr&#10;WvT9TbQzkg0SZ3LRl2BdcbQ47HxHjUFtHExXS/Kkcr9B7N4PZC1fvvt6uZJD8yB+wUH+rj1E+6/3&#10;ldvB/wAq/wC0lsrDg00xkP5/Pp/i688pVphlap10NrrctUPdV4Pkii8ULFr34F+fYhs/ZjlSL/ci&#10;BpnHHUa5/MnqL92/vIPeW8Dpsu1bTt6GvwQAkf71X8+nYdY4+aCWIYuhIkX9M0P3LelSQhknMhKi&#10;3AIPPsUWnt/ytZBRFtMWpfMgftPUP7599T7xO/Mxk9xZ7eOnCACP9lBjrrH7DWnCxrGlMiH0iGKO&#10;O340oYkQgEj6+z+LY9sgIeGygBHAhRXqGt+94/cvmaR5d7593a6duOq5kA/Zqp/LpTU2yob63LPb&#10;g65GcqR/Ut9Pr+PZlFBCvbHbrX9nUf3O53d0xe8uZZGPEs7N/hJ6/9TWrx1TJ5g8jsYb/soCwV5t&#10;YMd1S/kMQ5ueAT7jJmdSKV0efUqo4dQWXP2npbxZvHYlYoY/ujJ9u7BVUESzzyAOnrYqrx8gfkj2&#10;6kgkGk009eERap0g14k+nSti3dj4pIUjpamdhDGzDTGjJUsPXEh1OHVZDw35Atb3VCikE16pNasU&#10;VEYfl5fZ01PuqSprZagU4jOuRJAzAR6SFI4HFlH0/APvZeIV7P29PW0LRoULGnTjT7tqqYXpoKZR&#10;ZxYjyDURZToVluBwT+LfX21rVj2rT9vWxbqmpmNSfU/5+l3QVK1EVLNGZHqYwjVEjoERpHJ8ixm1&#10;1Q3vpIJB/wAPbqsa0Y46rp0hisYA+3oTMflqUKPNA8ctyCjL+2wJ0qVsDq1D1f0A9u+HpI0P5Zx0&#10;m8EHvLgnyz09x1U1cTBSwMkTGwYBAHDAkhA2n9f0JNgPdlQAEgnV0nlJYqtR9mT060tLNRIJHEUL&#10;yw1UVK7Mt0mWB9b6VZrrTq19Rtdjx9Pb0JlGkVOkeX+rHDpDdf2UtAfh6fv5UR0Yr5Oxchf7y9d2&#10;1G7GybmAtxqBKgXN+QLe8kNkC/uDbStRxx9vQB34QLstkFZjP4ragSaCvD1/l1arIHYjg202Zx/h&#10;xYA/gf7z7VFY+LHoMq9vKEMkxGnyPUKVTZvqLGx1W5H1sP8AE+/akB0ilOmpiGZfCKgj08+oU6l6&#10;evj+mvFZVBpPILY2r03HFySfp7Q3yBreYKR8J/1V6T3orYTFmo5Ujh1rLfy2pAnyPrVKrE77S3vG&#10;ysvqUJVyemPSPoStv6H/AAHsh5cDBrslgY8UHz+zqQdrAfYYRqIjMScMf4etloKpp6ckW1U1OCRx&#10;z4E5H+B4ufY2HiIBrwCPL/L0A7mKMXM4UfiPTRVEit9IW/2l2IvcAyqNJBsLD/evdQpYDVlfn02n&#10;aG+KtfPrGWUwVgIP/AHJBgl2LBqCoABtySbjkfT2iu1okgT4qH5Dh0mvlL2s66gKr59atvxtIl7D&#10;q6Z+fLFuRWXVxZK6pJBf6kF0Fh+T7iLdCotpyAaBjnj+3qXeWImls7TuAbwE+zh1sJ/FCkWg6ujC&#10;B71O4MzP+5z9Wg1eNv8AUauQPcSb13SsVbOnqbdtoljaKCBRPn69G+pLFEIYEEA/XgN+S34sT7DT&#10;aq1Jx5dLKKSdQGfn080hBqHBI0+GOyr+oEsSxP0spI490JPrjqmjQrOrdwOOsFWhldVmK2DsyOAQ&#10;8RPCpGw+oVhz/r+3aalotKU6Z1MCSAQ3SNz5VFXUQ0vkW1gwUotwSP8Aa1v7cRRgMOq95YMQNPXC&#10;jgdirq50ohaRLnQbrqAFrXLHi5+nvblWNKVA62JgpIKfs6UtJMzwQzLdBLEGAP8AqSPoePx7owBz&#10;+Lq+oDsYnTXyp1yqQxQ2OmQ/7VdT6eefqB/h71Qn11DpmXSASpqo+Wfz6YrMl2Uk/nUx41C+k8f4&#10;+7+WTnqoYvRgO0eg6UNAokFwPUAlyfSTf62txbUfbbLksAOny3ArJUeVD04U0miYqV9IY6r/AEGk&#10;E3uLEKR/sb+2wtfw16uP1D3vny6FLZsiz5WjC+opBXFVsSQFpJF1c/hVYm/Pt22VTMoIoKdXmoIp&#10;dNKgA/5+lHUxUCmeae7y2tHyChIAUL/jp/3n2ZSGJcFRX/V59JdBGR0wqxdmIjMcZYqgBHFh9PTa&#10;xA/p7ToFctWnHh/qz1v5k9deoGxAAJ/P5v8Agi17Ee6yowJqNI9fL+fTqFaYz0IVIbQRgl2KxgcA&#10;/XSCLm1rBR7fAUIo8+mZFqxYaQOs+qVk0aALHklhe31FwfqT/vPv2BjTU9UbTWqtUDqDNTSOWubA&#10;NwnBZgF+qD8fXnn3s0GkEgP15ZRqQKOPy6kY6FIqmnIUuTNEosSdDMwClgAbj/b+/FO1aVPH/N03&#10;cPSKTV/CfL060R/5htQa35y/LqpGgr/p53hRk8lgaBaGlKG/qZIzBbni/uZ9p1nbrWo7gnUGIamf&#10;P+iN/M9EuH6xwNDegXuTq/2o/wCA+n9PZl14yHArnqYgsUGni+lrtb6/Q8fQr7s4AIo1RTrYOrjj&#10;rg6hTZrf7SVsbgm9wf8AH3ZAWBoa/b024jGKip6iVCowGoMRd/0k2BA4Y/4i3P1t9fdakY4dVSNH&#10;NAeHTNUSGNCAdR+vJ9NnUEr9PobXv9feh59KlJBppFOhJ+N2x5Ox+/OsNqC5jr9z0NTWPYsI6LFm&#10;TK1cpNuFSCjP+A9lG6OsNpMxYCoIH59K9ujeS6RkQHQNRB+XVyXYOMVKxqzTpeWqqIapgFsztKRE&#10;QPo173H+t7jsKUA1NVR/PoXWNxKXYCP9I5HpXoF5qRqHJxTCwQyo9wo5MRLMRpHpAsfx9Dfm3t4M&#10;KIVHn/Loy1rOjxutBQ16rM7PxX8K39uWH1FJcpUVyWXnRXM1SFJsASC5H+PuRrF2ktoZKitB59Rr&#10;KjRO8QUdpPH5dJilkDaVHrJPpIuL3FuACb6bW/pxx7XUPmOm2Y44UPT5TJptdQRf9QNxq5Ugk82/&#10;w/w938Ria6qE+fTeheLPX8ulNj5CGF2IKngGx1afUvH5UWP09rlyAAaj/D1VkJGlSAvSomQSotmJ&#10;v6irMPT9LqVH0uRY2ube3BQY08ekZTSzUOek3UxclGAJUsBYcLY/psbnm/0/PtugBNBnpSvwDVJ5&#10;dNkiOrLqOkX0gKbAAc2FiCP8fbUiuzCiilOtLGpyjZ6UdEyz00gWSzMCwuotq4VGP4uSLe7AEBRT&#10;I9OtTsFZSVrj16bpB45bBubkH/aSoJPP9CBwP6c+9qWIJYZ63G8c1RQAjpVVYEmzsnU/mng8evUL&#10;XcqyowHJ+pP+vx71gpIWPcB1S6QhlZVqKivn1aR8UOrdmT9D7Nk3XtXD5bK5WHIZPz5SE1UkVFkq&#10;tnpYYUcmCnUwx6gwCvdjq9wJzRuk/wC/LzwTRFoAaCuOOePU0bZtWnZLNVnn0OlSBIwWvH4QR8ug&#10;23nt+Lb2fymOpaZFpY650o3hXRHHD/Zh8a8KsEfAt/T3aLXPEkyVqw8/8vp01FIO6NQDIPLz6TVK&#10;XoJZHVFdJCFKgMSQPU3p4uTfm5/Nx7q6ACsgyPXpYkEZAeSQV406F/ZclJNUiSCNWCgs0IjsQp49&#10;IPNg39fZTcxu6EhhTz+zp+1FuZJGoQVHGuOjFYmsWSn0SlfJDAFjQC3pQ3Ie3JYj8eyR0Ze4HpU5&#10;BAMQrn5f5elLtmriFZP6AV/YU/RXTU0oYML3K3Hsp3NmAifVw/L/AA9O2KkvMXU5HkMdGjmzsNPt&#10;/bLSw8vT1UOlg2lI4rKFDC/qf6sTzb2SfWyipCAp+XTtxbpJKSjYCg8enfYeSoq/de3IVlKtUZMR&#10;2bkENBOyR6RY2LL/ALD8+2Z7jxFoUKvXp23gZ3apoFFT9g/y9Ib5SfZSjalHUFBEtZkNckgDaFqq&#10;NnVT9VUh4eCfrx+fYt5EvBHLdKZBp885/Z5dB/ma2Wee07jXQQMdFq64xWR25vDDZ7aNVjBmcdlq&#10;PI0tJm4JZ8NkJoGk8IrWo5oqmOINIblCCQPY83aWzvbY291WnEMOI/bg/Zx6a2cX2165okE9sy0Z&#10;CdLfk1DT9nRz5Nx/JPN11Qtd2ttDbOLl8peLYOwaOnrqaWTUdVLX5ufJTExXuJGH1/HsLJt2yRsr&#10;mS6k/iHain5UGR0ufePBU6NghUng0kjyfy7R0VDsXbOWx278nX5HcOV3Vnqh6aprtxZmp8uVzEjU&#10;8SxvVzIEVZIIlVFChUS1gAB7EsYhktkS3jIhphT/AJ+kMUuqWWeUImo1KqtFz50H+HpWbVyseVeG&#10;ilqPtsyjGOFmbSZNMfpR76gZCARe5v7ojyo/hzACPgDj/D1qe1TT9RbgMtMjiR8/s6GbbslXS1UY&#10;r1FpCyXAAaMrZxxxchrWHH+HvbDQew46L/CjuFJUCoFf9Xz6Eeqd3gZrB1I/diP0I02LkfS5sPbk&#10;QfiDQHpDPEtAAMgdIzI4yJo2khUVCT6o5xxIZVKkPBUKbrYr6bn6ge1sYOXjko46KgjVZJcIfUdF&#10;+3Fs9dv5KjymNgJwc2SxqvEup2xtVPkoAsGp2Zmhdj+2w/Rex+g9u3haa0uJFWjiNq/s4j8+jXaJ&#10;Gt7iK3mcUDDScDHp/m6NDnZPs1PjUSyzSeCP1XY8sCxB4cIefcNOWBoc0OPt8+h/DFrILO2kZ/4v&#10;p5wtPTw4aaWqKSt9hURfcSSaI1keemclS7cG0ek6uLe6MjllKkMacKV/Z6dalVWrV2C14dCftqWn&#10;fMSyRywzIcfKA8c8Upa0SAL+2SRpW9uOfr7Q3xk8Mh1Kj5g+XV7YBXoG/wCK+3rH2vUhutN/RjSW&#10;XbsjgMbglaqkGlubrzYcfX3vl53G6WYDjJpTpreIg1nIyqdVfLogVKzFJIZIbBDeSJdLSU9xpBBY&#10;20Bj7mwKSGowA+3oJDBAyT1Keq+3CkktE6Ew6fQDpYKSbc8upv7YYmME16uCrNpY0bp1iges8aTG&#10;12Yen0iMtY6ACNIY24+t/dk1EVZhpPTMkixkhU8uPXc8FTjSCH84hFlcLfQCAzRkAepVtY/m/tZE&#10;pIqHFQcdMCeInTNivyx1Cy2Oo8tRJVU6aJSPK0YBZQbaWRzYFtRXi44HHtbbzVPhytUjz6Tz2mmp&#10;gNRX/VTpCy00UAELIJ42DFgP1Qyn1JGjEHTcc+3WcAhY+PTcayw6mkFB/LqA9FHTPE09M8tEZPJL&#10;9u6xylH9LNTsQdMyA8jhX96bONIIHHptZmLaC+mvDFenShyEMMAhqW8pjmX7OqBCP42BUJLHawca&#10;bki9iPaB10yakFB6dGZGuNSYw3r051NLBUxKZV8VTJdvueXSoElnuwIIjk0qNLcA39tLJ8qEenVl&#10;UBRIo7fTqCEEEemeJgHJPFrqgJUNHwSfpyD9Rz7dVXb4VJHTLTQk1OD8+gE+SyfcdC9iRowEpp8N&#10;OBzonWmzNJOIywsqupAI/qR/j7O9oGi6jJOT0Q7q7PCKfCG/1Y6pqnlCtrsCA5YG4uASulmQn9QY&#10;8H+nsUujFifwmnRJHK4QfwjoUth5AVmNr8Q0ilaSoTIQkLYlWAjmMdrsgLBb/wCBv7HXJVxHHdXV&#10;sfhfh+XHoMcyQSOsF5QDFDShPqOjN0BmXYtFX1DCeCCWqpqdm0hhTIFMUZQAaHjckEtyw5/HuUI4&#10;2SMkElSa+fQDuWRpEXGo+YHTLj66CoFTDIhjeRImWaxtqUM/puPpYW9roJHcGo7a+nVJbfw49QNc&#10;+o6UuHE9VFGZLMYmLhrpbRHfQjxk+qyqAfp9T7MIuJBHRfJJQsI5KSfl0psbjp6mpW0UjOGDweIn&#10;QwSNpXs1joQKCpFhY+zGKOU0aMAjzr0gmllB0mXNPXodsZjsfQpTUcgeajaphrkgZXSTTLCiswiB&#10;HFLMJbKDYD68+ztMVJU6qeQr0Vu8rVoxLDgcf4enWjoVnrMhBjpIp55q1VxVSJHZEqfNNUw0yvIQ&#10;PEabkOR9FufZlGqnw9S0H2dIpGmNWnTtT0PSuo4k/idEJoaiKeqp8hXxqqSyIGBMNXTUcqlEjgjo&#10;YwwLcNyPr7WLAU1MUDKD8h+fSI3Cz611AL5VrXpX0dLFU44UC0ReibKmUyRpaohE1AI54Y5nJjlo&#10;4nqC+m2oyKbWt7Mgk8tGKAY/LouMyICjSE541r/LpCV2xM7X1VZVRmJaVEyGRq5Lq92ikhhlfxOF&#10;8k0zMSpHCtb8n20+3fjaQVPp08L9I/CVlBUcCfXpFVuFlpop50q1AaCKaWmlZw0P2zOskzq3q16C&#10;PS30PtHcWYj/ABNj1GOjKC6ll0qkK0Ppw/Z0h493w4Hx0EFZLUxK8FTIojZm88eoLGeApR0c/T6f&#10;X8j2UPMITqXVQfbXo2FndSK0skCCIjiD/wAX0rz2Dj8gKZqseN4nYRq0gVg7Qv8Acl1i9Pqisv8A&#10;jax59qoNxqGqOkDbUZdRXSP8v+foLdyUdFnK2sx4Drh6qkqaaY0361SeHTC2peAyyS3/AMRx7Zvp&#10;PqIgCAxoceXTtnGLbXp0iYHBpjHQR92d+733JtLI9UzLh8Vs/EbYx204sfSUH+WTUeHpqOVamrrp&#10;dUgq6iopg7lQLX0jj3i5uRnj366Tx28MSGgGABXgTxPU5WMG0tt0UptSbsqDqJrUniQOHRYtvSMd&#10;s42VW5ikrKVWLAlDDOHGm/LftTfS309j7bWbwmUg6a1wOg7udIrogKCpHp/s9K7F1DUdZSSMbeZm&#10;jqFN7SBgQGBsdKk2J/FvZurlW8TGPy6QeICpUig+Xl0M2AqGR4Yni0x1SeYSeJrGSKTT4gyEIXaF&#10;iLtyOPZ3C4kCkenlnoskeEdkMxaQeuOhm25mUpEDwDQJoAtLJI66qjyysIoiVt9vNTvAGVrAGx9i&#10;G2MhT9RhQUpih/PohuS1fh7h6D/L0tNuZeSOHOyz+WqgmRI6uOXxVDVE/wB2KqKfXpUJURSXfWBc&#10;Hg/X2aQn4iMEfb0gfTLUvboB60of2+nXdRXVCK0TpEZ5S8jTooVI4oohN4QyksZ1q3uq3N0c/wBP&#10;aoFmYKzY/wA/SNigFI0bTX+Lj+XQtYKWKoxgp6wM7PTyRwvPRGSOpjhaKNqRSpDR5HyTqkb3ABAJ&#10;+vtfDF4Kr5ivSa6S3jZa01U4auB6Ys6jUWLpZKRIiK+dqHRPLLKYhSNb7iSOJf8AJqmRD6CdQLIx&#10;93kikk8QI1DTjSvWoLlI6lwdP7P59Jyet/h9PSRVcNaKqnJZn/aSirDJIj09Oag6ngqAGD8+kgD2&#10;W+HLFqJOpT5ef7OlHiJMxbxV1eQOcdInJZ56inlNWyR5Ogma0Mh8BloJaKRGnUAFVq3qF9Wn6qt/&#10;r7TSOa6eCH5/y6WQKjkKI/PNBj9h/LpR7NyBeSlMWQYI8uIFa8jrpeNUEK+Un9fjjf8AHpP5+vvd&#10;uV1jVUH+XSieKJVIdBTyx/l6OL1BHQvvbZuSoWqoZp8jUT0UasyxTT4+Cd56GKNLmJ46mn/cubMl&#10;l5PsWQss9tMkgGoIM/5a9BW8WSGZtLgRas5z0T3ORwxbxr61nvjpqma6pdVhr6qsleSWNybXhKq2&#10;rkXJuB7Dd2EjuSD5ADo2tHIsY4YPt1A5p6EdHI6xcucN/EGanEU9NVUFTI/jlgnp8nTikRwOVWpo&#10;2Zib+kkj6H2cbcygIK1HA0zg9E0wmbxTbqPFPCuPtp86dGd2p0Vtn5NfMHePxa6M+aXyK+NvyX+R&#10;PRXX/YfZPV+2cCcT0Hv/ABPX1TBtvd+39x5rH1dTW7m3XnvjtW1eQo6loKemFTGaCdptax+4H9xI&#10;uVNy5oROYeVLmZrbK3Mczxgrg6Cq0BAY0ILGgIIpwMp8o717h8r8qPNsVxs1ztMzOqwXUfiTxyNR&#10;apJIjxxAE6yqjW9CvbXWpRf9Bnw171+KXz6y3x+2V8rcp3p8O5uwd1/HOPursDcdRkZukuue49ud&#10;Y0+1+vOtq+M7dzu2NvbCWtqd3iBYMvistV0dHDCQBcEPGAiSR+2tlaxXNEW7ZHLuTUVSVmJj8xpr&#10;SvEk9Cb9582QR7ZBufuz4u0VDXFhDFDHCgPDxxhmqtGWQdoUrUA9Lndnxt602Z/JGqe1ct8atubX&#10;7G250Dtfv/KfJjKbcqML2m/y4n+euY+P++/jLuXNVq09WlND1D4LbXmjEkHi+48YYavb2671uFlt&#10;0+0M0CWEJWIwUiLFiurxNQ7i1fxA4wOiS0sfr+b47yLd72WV2ZokFxIbdYVNNCxV8MjSdWoZJzXr&#10;X/O/KanMuilfUrOqMpHFm4DW+mr6H+o9x54twxzSn8/z/wAvUptAit+nMQvp/wAX1xbsKJnLmkLP&#10;cP6WKi1tLNb8A+6M89a6KDqq20TA+M41fLrH/f4akElMWA1D1uzaLnhzp0hSv9eR72JJKVRMgev+&#10;DrS2kC9/jdp+XT7DvzFSQRpNRzQzX4nU642W5B1owNwLcaTyTz7qkkxJDpX59Xe0t3CusyoPsOel&#10;VR5fH5QwPSVcLzKFjkWX9t2V7ABdQBLIxAH09qfFAHEj7ekxtIxqkikDCnCvQ3dS9Vbg7Y3rg9lb&#10;YR5Mzl6lEqJXXXTYfFRqTX52tsCqUtFGL/7W+lRcn2ZbdZ/vCYxMALdMuc8PSvCp6IN33VNqtPFk&#10;TU5NEXzLfPzoPMjy62Mur+mdqdXbJwmyNu0SfY4qmtVVcsYNZl8hLZ67LV+kAyVdbPdiSSAtl4Cj&#10;2K5pY3URW8Om3QAKB5Aef2noEwJKzSXV2K3Mpqx8vkB8hw6E6n25TC0cdOr3/srHqJP4sqgsTbg2&#10;5HtOyfLFBx6WQuoNCRT58P8AN0+U2zpmXUuLZVW7eRoGVVW4B1Myqii5/rb3R54YBWW6QD5kdOlW&#10;kekcLM3qoJ/kOmzJ1O0dtJJLuTdOz9uR01zPLnNy4THPCtrszxT1qzWA+np9ls/MvL1tTXukWscR&#10;Wp6NrPl3f799Nrs1058qRP8A4aU6BLcvy4+JGymYZ7v3r9pU1FYMFNV7hncx31KExVLOokRTezMu&#10;r8eyeXnjZIy3giWQ+iRsa/YaU/zdCCH2050uGGrbFgAPGaWOMAfME16L5uX+az8Ndv8Aliws/ZW+&#10;KmJtAGF2kmKppXUelo6nLVKlUkbi5Xj2hbne8l1fScvTH/moVUf5+j2P2snhP+7Pm7aoaCpRXaRx&#10;9mgUP7eiUdtfzvdq7UrTFsf45ZStFUhkoqzee8UiicqQJddHg6QNZT+DKDz9fz7L5eYebbrEdraW&#10;6/Ms7D8loP59KoeSeQbUA3vMN9dS+YghVU/3qRgf2KeiX7v/AJ6Xyjyvmj2XtDq3YkLOxhlpdsnM&#10;18KH6L93l6upV2X+pj/2HtE/9Z7g/wCM8yuqU4RIqfzIY/4Olsdl7eWmprflO4uJAeNxcEj/AHiN&#10;V/491//V1v0hghmjjR9QHiFOLBZASbTylwbRoRa4+um3uL2J0kEkk9Sx4bpIr1x1gyyn7yDwSaJB&#10;LGpCqNasLnUhAsI4yTc/j36ESaCzJivp0qEil/DLZp1Nx4qHmqSE1uqMfI7+JRCqkBzwhkMbNe31&#10;J90cNRTrIz6dOnTp1Ux1HgqKjHl4JFjaEm8sjgO7WLWf1ERJqH5H093ojHj3DprQKhwelBg6iCXI&#10;0URNoxMrzy6ToMMciykLe76XfSDx6ve14mnDr0ihtNR0PtHRATCspDqYuZmiXjXLyWkRQx9R/r9D&#10;/S/vyM5BJAp/PpiV3jwsOpT8+HQg46Kpq4llliWJFGryyRKX4YenS4AN+LX/AD7eV9FaDpO2nVVU&#10;0nzp0p6eKOJBKw007FkEjHS05H6QOP0eQAACxv7V1GkGlOi7UdZYGhr1gr5pzSTyzlYZZ6RoY1KL&#10;roo2BjVW0gkgNyT72mt2VQcdM3HdFMGzj/JXpQfyp5GMPyfQ3OnN9dXD3Gqzbj9YWwswYkXPP+Nr&#10;+8kdmAPL22CgGkkH1qAOo63rQdpgZyADK1AOPyqerWHNyACdPFh9V/rewN7H/H2tpVTUdBJFIiaR&#10;oar69Q3bltQa4JBuRcG/BPPNx/sfbfhqVqpx69XAkfvhjovyFf8AD1FkAaOqAAv9hXG/5OqjnABJ&#10;/VyfaW7Ci2loa9p6T37TNZ3Cu1O3h/m61mv5csEC/J7Ikhh4ttb8QI17TBq6cIAb6QI9JNvx+D7I&#10;eXAVW6JYYamD6mv7Oh3YGvLUTDiYVoOFOtlJSWp6bWdQ+1p7XsfpTRXAH+HsbMsihdJND59AiQO0&#10;jkMFbppna9XY/X7Itp+nH3ChSSb83Frfj6+07GXUyrU0PW0UlXatSOsBAMdVw2k0WQ0nUwsWoagB&#10;hpP1U/7f2mu0JhcGTuoekV+C1pcDVQlfSvWrV8bJYYu1Z4iSptumIuyllbxV1WzsQBYrpX6n6e4h&#10;3VWNrKQBTVw6lzlOQxWe31J1eAvH7Oti/wCMUejqrAsBqD5POyBmN7A1gUliSAblbn+n09xHvJ0z&#10;yUjwRTqbLQ1tLWrnKD7BXo09HZluigCwtYHn8kHni3sPsoYZ4dLGcroovUjDs0mV3AJOVgfFRQen&#10;iNHo3mlC8f2na5P+PujkKRpQcP29OL4ckIcyEBmNc+nr/k6n1AKNYj0mM2b6qXd7kn88g2+gPuuo&#10;k1C0PVG8Op7hTyr/ALHSDzvqZFBd7O92IPoYACwH0IIP59qY6VyO6nSdmIOSAvl8+uEEUxjXxSmn&#10;dtIjOnWrrYhlkjLaWJA/2/t0S6GNVHWwWdqKK+vSjxxX7CmC/QRsArLYgK7L9CSRci/+t7YfQzMw&#10;FB1Z4yWJUHHz6kTtaMm1/oouL8kH6f7D3oGvDpiQNpID6a9NMb6Q66QdVhwBcXFuCeD9PbmildRF&#10;fTqvlQnp8xYsQCwYXIsONJ+g/rfn/YW9supBLKen0jUVoCajp3mpJFsySAlwdSX0ggerk8n8e6ir&#10;DLY62KVr0v8AYxda2WRSVlhoK0k8H0SRaC6H6+sNa3tRZgeOCCDQdWd0WOQkGhoP8vTzWSu5KeMH&#10;Qf68sLW4vYD+vt2eQs5VlFQePVQUoc9Yo1Fk1Nci5JaygXB/PAvb8+9xrF2szd1fX/Y6qad1Mjro&#10;gySrYmysvqI5IB5t/UN/xHuksiuGUyE54Y6cj7WVicdCFTtIIVVEHCqSPqW9Fjc/nn26xPaOIAHT&#10;cqx6z4jVX/V69cpXlB4AX/YC4styfqfSD/xr3o1bgc/b1uNI6dox1jS7urMWLFWOpjf/AAuBf8fj&#10;3sdpBOetOyEUr+XTth+a+lTSvqrKWw/RqtOg5J+gP5PtwkFlApkgU/PpFcHw4pSKkaD8wMHHWgN8&#10;2sh/E/mF8r64OG+4+Q/aLCRHZgVTcE0ACuxu+kxW1Hk2ufc27brjsbWh7dHpTPUHwzRziV4vhLt+&#10;0HPRWSvr1BiL2BsR6rcqCPoT/jwOPa/Wr6jIvd5dWKkqCa1HWYarhSAb3+g4JNrLe9rj/H8e6oUD&#10;DUMdUIaoNR1lIBBvfUbC3P0P6rkn8+364BQjT1tQ2TrHUSbSqG5ugBBH1CrxzyR9R+PyPdWFaVfj&#10;1qNViLMzVY+g6T1dco/AJK6RpvZgbadNv9Vb23hQTQn8+qhhOxC/4Oj/AH8ujYktbvre/ZE0bLT7&#10;N2+uCx89ypGc3UZKaRoZB9ZqfF08xYcDQ/sJ81XAWOC3VcM1T58B0KNgtG8O5nLf0B/hOfTh1Zfu&#10;rBmsxdXGFXyTxyyxyMjCzwsHUx/qN78fj6+wfhVoWqpP2/6vs6NQ623EFiOFDgfKnQHZXAOmOepl&#10;ax8a6VBBdHCX4J4c34I/PuyVUV05r0vExZalAHI/l1Wv8kMO1Fu7F5SNCYsvh4UcWKKtbjZWhmAs&#10;fWTEyt+fr7HmxSFrUq1KjoD7zDpv20k6WH7B/s9ALSoUIINwnFhwqvwfVxqK249nbMTjot8LSaqM&#10;Hh0/RHWyEAAf2Qv4Y8GwHBAtz7cUIF+Lu62F8QA1pTpQUllIsTbgHULm4sSRb+yLX/r7ftyakkU/&#10;y9VcGMZ1EfLpbUI8qLY8AAMAV0kKb6l+pAPBH9fb71rWg6o7qVIwKjz49NmTg8UxLIdDem5BDXIu&#10;Gspvf/E+6g8RTplZE0gaRXplnhBUgKNRtpIKgFuSXJvYj3umK+XToCgAl/5Z654eq0TpC41I7EMS&#10;QFAPNwDZbg+9atNTqx1WkdDUk9OtbQlZSI0ADm9zY21fW1zYXNh79UEVqOHTcegmgJoD/q4dS6Z3&#10;q8FlMBFd5cjLjKeCwVbyS1sMLm3PCa/p9SfaeedollY/2eg1/YcdGEMcT3FrFpqWkUefr6+XV5HX&#10;8ceH2pjcRTmNExuMoqMRwxgIngpY42WIE8KSpP8AU8+8ab2RZ76eU10s58/n1OrKIokjI0oqgUrU&#10;AenQF78p2y1ZkQJFWeneSUM3AsF4JCjVYsf9iPp7PLSUJGgzoPDoklgSGZLyBlI+XQHoj0tS9NJq&#10;DqQpHBIZraWW5seD9T7UyxuRQ1Cn8+n5HEqCUuCeFM/8V0q9tzT46pjlSUqwJ0rx+5G7klJGYAFN&#10;R/2F+PaOWAFSGbHXoJ/CYlVGk8R0NFFuRTA0wf7eWN9frb0aWFlUG921G4Avf2WixydRqKYp0pN1&#10;CpTRWh4/LoWOu6+nyFTVSKQzPEjlbFhG0bMrRkKLq4b1AH8f6/sIcweJbpGjAauB88Hz6NrAidZD&#10;GSY6Z8ujP5kH+7G2XDfSeuVyTYufCjKL/QCx/wBifYZjaNhRUGofb0oKotxwOkp5Dr3XbMu/Nnqp&#10;cL/H6NCbgktIsyOB+kKrI+n6/X2xOzEaqDT6dLbMxhnowDaG4/l01fKVQYdvy6PIs1bJGSCQTFBT&#10;SRkc30+r6D8n/W9iDk2MLd3bhe4gYzXh0RcwJKRZlj2gHOKZ+fRZdjtNS7jx0aTyXWoVgNV0qIVs&#10;1rE+lk1WP+PsdXYZl+Vfy6LrByNSlq0HD5dHRpM5NSreOYWdNU6X9Sa/qVuSdJFgPwfaEFvLq7SI&#10;FwqkHyzjoCd95uKq3BVJ5YVN1b1EFvLp1D6/UStay2/r7ElrPEYoVppanAf5+ixlkPiMSCK8P9jo&#10;Ma2vrKFI8njneGqo66jl1rYEskgR9IJAbSj3INhb25eRJLA8b+mDTpRYSxw3alxUkUp5cDx+3o0+&#10;0N5Ue5qMTgRrWxOsdXA3+7DHbVMlybJIt/8AWP19oIHmRFimwaUB9adJ7238KQSR08Bvyp6j59CT&#10;LnYfsyqnUwbSTawFgPTpIFyLWt7WRnRmh6K7hI9QETZI6RjZdYZZDFKPW51wqSwAY3axt+m3+29r&#10;UbIp59JCjuD4hBbgK+XXOR4akU7QL5onkWRaeb1rDIZBYOoDE2Y3RiLj8+9yO4ilRZSKqa/7NevW&#10;8Z8WIXGkjUM9L3C7Uy28dxU+HxppfuQlSz1VfUigxeKoqOJqnJ5zK18l48fjaKEapZW5+iqCzAGJ&#10;WhWW5LF6KCc/t6kj9SGIeGhZ2pj19B/xfl0PVNuTZOycRT03W2Iwm9s3SU8v8X7K7G28MvjcnVqV&#10;E0GydgVskFDi8DFKwWKsyAmq6kJr0IGt78t+6a49tHgAH+1pVyfkDgD7evJtlrHJ4m9ubpTwgjkM&#10;aL/p5FqWI9BQV4dCltfsvBb+z9Nhezts7KxArKZKGl7G2Ztah2rn9tz1MSpFW56hw/ixecwkMpBm&#10;QxLLFFcoTb3V993OGJbbeZ1vtsOG1qokjr+NWUAkD0/Z1uPl/ZbzxpeWrWbbt4GUTxnlgl9UIk7k&#10;Y+RBp0DvyG23ktp7O7e23lVh+9xe069HqKORZqOtierxtRQ5bH1K8T4/I0sizQOD6kb2msLRbLmT&#10;bzBIJLZ6Mh9Qfn6jounvJbrbZzLEY7mNgroeKsOII+fVY9LmJPMUkUF3YCJlfVrJJ/bkNh62b6H3&#10;M0sbU1RqSSeg2JIwF1MQ9M1HT/TVLz17Ry2WD7Vlkhf1GKsnGpVvayCFf+Tj7SEsX08KcevejKBn&#10;z/1Z6UNL5KctGanVGbyaQQSo4A0ve1r8j8j3Y6RQkmtOtMXPFFPT8DLLTyxXLq0TyMTZuSAqM3J4&#10;b6/7D26lFz0kuQ0mkaRqHSfgrZcbXR01Vo8VXIY/SupCum41BSBGbA3/AK/X2oeMDS8clVPSiIma&#10;OjJpPka+Y6Zdw46UVSGnjBiqGLRsPSHB5i1SX40BhpI/H59roxrFD6/YemJZV0aJFYkcSOmUVcqK&#10;cdWIPIoMKMBykoupbgMCC17ge3hGUBXiDwx0Xu6OAVSlPnnpvrKWopJF8tOTTXEk6aQR9P2qqIjl&#10;VUryF+v590dCKtox1dLggKNbBh+f5U6jwZGtxzLTSiWppKkAxzkiQRI5YxlX/SyhmuU/p+fx7QSQ&#10;htLKtD6evRtFNIyqshH7KH9nT8889THocF4AqrDIiktpUEK6fkpf6qT7ZRmQt3EU6bmUMCWHn8ug&#10;L75oq6o6r3nSRRtUxS4+PWAurUsFVFNI6xgFi0YTUVFjYX/HsRbOo+rhYnJ/zdB/c5gbajNwNB/q&#10;x1S3WRWZ3urKSNZAuUP+oYk30i3H4HsWkGoIOOiFdJBFT8vQ9KHY2Rahz1KBJaOtElFIn9l45/oz&#10;X4AEij/C/wDsPZhtF09ruNtMppRqH7D0g3O3SaxuUIBbTUfb1YJtKBa7rbIUdTSxNDQ5Wo/ygFS0&#10;oq4VqEgm1EaSh+ht/a95Abc6MhJkqGFQP9n06hy+gjaeOS2dgykBgQQPy+fSFWnpxkFWKcxokZB1&#10;x6gSFWNCptY+JlA+o9vPFGp4sB8unjK1ChUMK+fXdHX+KqdiiQo1NaeQsQD45PGvp5Du7E3tz/X2&#10;8tVHxHq4RCvYKNXhUAfbnoTsRUSRU1ZJTSs8cbUsjyWukEFaogljX+0UZgosfyfZjbs5KAV49Fdw&#10;KMNTg4Pl/l6HLb81DkoEq8hL4U8uTooJApR8fKKb7qXIxrYBpE8ZVYb2uf6+xRE+kAtESePHoP3C&#10;SldEchVj0IGM+1iNPHAtDHVS18UdHCInvIWolmiqm8Y0BTE7CRzYCQlfZxDNXSNLf5uioowZo2Qk&#10;k0yaD7enPLiqyebxiU4mWlSqpMPBpaKCL7pyDWM0ZIk8NRIB61NjY/4e7rrozS6dAJ/2P2deAjiJ&#10;gKgyN6An+f8Al6V2OZKOGHyRzPFLJJNYyeKGaKGano5q+BBYU7RzS6SBwok55HtfFIqKNbAenz6K&#10;3h0TSaULY8lqesu4K58ZXGGilvSqtdSGRWV7qtW05SeRPS41WsVH7irc/wBfbjSa01D1/wBVOtwL&#10;2t4yEGnp0hq7A/xjy2np6QyrU/dtJoBcyRUryRyyMdDvKHIjRbE3+pHtt0juFdpnIXy+fWxM0bAJ&#10;UA+nQcZnr7Dx1tbUzSFKeOpaFZCmqZmFhrhVU/eiUW5XgA39pZLS3YhqGv8AI9K4766RTCGNPQGg&#10;z+3oGauhosZV1LUNMKgJKaOiWV2GueV1M0zafUQkF2IP0v7KrhIklZQoA+zo3tPGlVTLMQv+rz8+&#10;uNFJBjctjZGqkSSKso3kWQiWjiVZ42nlniW4laO9xyDYfS49lt0yJDMddKKcjj+XShYZJzRR2A0o&#10;RQn8+iQb/wAvBl927sqIn8iVeazLRsLi6GeVIHIHI1BQQPx+feMl/MZN2uCDVi/H8+pvtY44duto&#10;3FAEHA16bdkwPVYHKUzrLphraetVifTCZKcQTobLdVkZQSfpx9OfY/2xpFDdvYfPoObn4ZlBjoT0&#10;o4YfCaICzASKQWs7U5DlJ4XX9dncA834bj2cIqM1C1B0WkDOpadDRgGaGaQCJalIJYaloJSCsEM6&#10;oTqHB8EjWFxyL+z63i0FatQfs6KZIUoZBg+prn/Z6WuNcioqY6qKGlaJpWNMG8cMojlMpjurftlY&#10;mBFjx+P6ezuGdlakjgj1/wBQ6LriFGVZI2JB+R6EDA1cVFUQTPaCCoCU0lI11ppSKaSJq0yN+YXl&#10;ufxY2PHs2gkUEH8J8x0ieBXjdK0anQhy/ZOskVNSUzN9xjZ5aa7Hx1ZeGKpEQJDOpeJQGB4jf6H2&#10;YfU1oQwJ4ZA/1V6KntEiakrtoA8s/wA+l0MxVV+Lokoy0EcIykVTReON0hzMJf7oa1A9EhijZdPI&#10;C/g+10SSSKGcjX9vHpKqQxiRFkR0OaniPs64UmSyU2LrfvEhucRSSVtXPFF5oMhFU00CiHTpRI0u&#10;6tpFyj6vr7ccTQqRUg+QHSQQ2krAaav+dOg4OZGRq6/GyQl4p6VVihqlP7U0kqrTVdPIFIQwMt7c&#10;8cH8+yx3eWRWNVIp0d/R20CrIyLWgyOI/wA/SE3A9Mk0xEMdVM89PHIksAEsGhZA7QTnloyshJAN&#10;tQt7QXHiCUrqxXPSyJUZf0gQP2fy8us2JpTSpDDLIqrIv+UyxLeG8aSytKpWzrE8YiuQLqwI9vQv&#10;jA6ZlkL1Viury1f5ujidE57IzyNW07FZcFt/LZZagRxl4p6WGrqJKghgSKwrqcMp1MpAN/Yj29a2&#10;8hkYgHH5enQav44TcosqjWTUgfb8uic71z8VVkRSxtKsiGKqkdAooZTVJA6ToF4VnbUz/W9x/j7C&#10;e5XCm9IYYB4k0Py/Z0KtvtYYYUZCATiny/Py6NF1Pm8vV1GFpacLKZarF0OTnlIZ1p6nTLUl4CW9&#10;EVICVItzYA+z7ZFLSqBJSLjUZ/aeiPfZrWEVahetFAqDUcaeQ+3pj+X/AMo+3/iD8le8Kfpf7Hau&#10;9vkh8S/jRtaDusRVkHZnVm0cfnJt3bjpepctR1NNDhjvHKbXpaDJVEqys9HAUSzMSMffeaPcn3VY&#10;4btobFqawOD6akZBFD3fyHoOpg9rJNg/cCX287cby+haTwRqXSjtTucMr1oFpwGCw4MQSwdq/wA0&#10;357dv7e7b2tuDuWPbGz+8N7p2Lv/AG11rs3bmwKCo3fPNtjJbgrdu5LE0Bz+18Zvnc2zcdms/QUV&#10;XFSZTMQmplS7uphSew3C7WKK73y+lt1Smgv2sBwBWlO0Gi0oBx6kqxn5K26e5uts9sdpj3OViwmY&#10;PK6aviCgsFIagw4PoSeisbu7h7z7YTdtJ2B2n2XvfH7/AOysz3LvTbuV3Pm8htrc/b24pWqM/wBl&#10;ZDaq1X935d6ZWoYyT1gpVkL2YWPu8PL0LTQXSWkrXC4Dksx/M+ZPmTUnpXJzpfJY3O2M1rDt7kkh&#10;Y4kIJydLEF0BOSFYCuadJzE9O793FKEwmyN11uuwR4sJkJlck8KjCBIlKgjV6rWPs+G035P9gQo8&#10;zj/D0C5+YNnjcKdxhr6agafsrXoUMP8ADrvPLy+GHZVVQEaWMmVnpcaFuRxOJJi0Q/rcA3/r7VDY&#10;7gR65pFVSMkmo/l0Vvzns0cohQySzEYCKW/w06G/F/y4u0JYY6vc+89gbQoWjWRqjI5mmkIB50li&#10;8UelufVqsPz7RSDYLQAXm+Qhq8K0P8+nk3berwadu5Zu3rw1IafbQA9PsvxH+MuyYfJ2j8uth0ci&#10;Inlo8JksdVyAqWWRIoaKbITEqRYcC/5PtK3MfJlsaRyy3Mo4iME1/YDT8ujKLl33Uv4RJHy/HbWp&#10;/FJUAfPuK/4Pt6i/x/8Alc9bKFq+xt+9kVkYL+PD43IrTTMjc3neOghvLY/mwHPth+ctvFTt3Ks8&#10;h/pjSP8AjbD/AAdKovbvnMgvuXOFhbRt5B0LD8l1Hpe7V/msfE3omOuj6S+OW5qurqIvDNkcvmaD&#10;EmujBLItVVQplck0Gr1aNYUn8e09xzfzNcxCG12q2t4fIM2a/MIM/t6MLf2z5ZhuFud850murgDj&#10;FGzlfUAyFFofkOoVb/PQ39mqkUW0ulth7VMzRR01TmK3ObkmQu1i9nloICuo/QrwPZWd05tkoJNy&#10;giX/AIXHU/tJ/wAnQgHK/txbIDHHuVy48nKRqft0hj+zpE7q/mhfMbPWipOxsTtZHJBTaW18TjXK&#10;sSUBqJIqmoARGAuG9Q/x9syQbndN/jm+XLL6KQtf2DpQv9VrCP8A3W8nWwkHnMzy0+dMDouu5/kt&#10;8kd7TFd294dk5mCZn0wT7ryVLSASHhTDj5qeJEH4Fre0ybRYsW8VZJKfxOzf4elkfM+42iGPbbW0&#10;tk/oQR6h9jEE0+3oI63IZbKVLyZnI1+RkuA0mQramud5EBAvNUSSOWUGxBJuD7djs9uhKGKzQMD/&#10;AAivSefmPfrqiz7rOU9AxUfsWg6x09JHFFNeJQjAhSi30M36XBFhcX5B9P49r0MYroAHRW8k8oOu&#10;RiP6VT/M9R/4dOLrFDqR20HSukB7C6qWPoZgfqTwfejMgIDEg9MaVUgEDoNexsFNkMCxVTLPi5mq&#10;P3EVZliUNHLGwPIMYPA+ht73rQAPqwenljZzq09vy6LO9KwYq6mO3FmBF+Li97Ecfn3YSAcDXrzR&#10;VPcppTyHX//W1w6N46iR6hgxMEbBFkGkEk2SVVA9QC/qH9efcWB5FFBkdTEkJBLEkn7eo8lKFrlk&#10;kdYwsMkmtmd9LyEatDpyFcIOCL+3DIdFKH9vWlhAYuGqfTqXQJPMtRI0mqJW1IrfoBC2S59Vhf6c&#10;C59tMUp516tIvbVaV6gZGComkSKPS7Mis7EqNSqupgoJCkKT9L+7qaBB+KnXlVRRvP8Al0u+tcat&#10;dLmpasGSQpS0lPNKAzRhg0tRpFwIySUABHFgOPepXdANJoPy6uagagteh5wuIq6cRinntDHIBeaM&#10;uGQkCUgcKH1fQn6Dn3pZGJwQT00ZsgPx8uhSxkEVOGmyc0tVEhcRoWWNEJOnUpAJlQKP02+vtbC6&#10;6WD0H8+i+ZzITpQgnzHEdPTMlVIJChgo0DPGssenzOpGiRbgBdH0HH+Pt4rIzLpbt6SloI10gh5f&#10;8HSbyMgravwodKlQPIbAEm5Dl7XFrWv9famFdLaioJ+3pl0ZYnYJUFTgGp4dKf8AlVPdPk8mlg6Z&#10;bYAlvdSZRW7nUsAx1NqII/437yG2Jv8AkO7aW41Pn1GW+gx7TDGCdYlb8q/5urWHdVU2FyD/AKnj&#10;VzccH6gezFanNe37eg3brI6VkmonDj1Cc35+h/B+gv8AT6A3+n+v70QsY7fX16bKle1Hrn59R4/S&#10;8/0UCkrVH4JH2c17m3p4P5vc8e0N7Q28tDTHSK88Q20wzSnr1rN/y7Ncfygrxf8Aajw3YwFyQHT7&#10;6pQNcfqUlT6bceyblogQ34Ay38qHqQduWvL9u0lNPgrnrZNQg09MbWtT0/8AS2kQIbLbm30/2Hsa&#10;KBpHxGnGp/wdAmbskcKo408/29NUwP3isAT/AJHIp5HBMyWI/otv959s6OJVtLN/LrSFlBDU0nro&#10;AFZgWW/2daQZDaPmkqLajy3B+vH+HtFdM/gyjQCwBz59MXgdrabwidWn061XPjorHtsoCwK1e8U4&#10;sdL/AHWROk8WYADgfj+vuJ92T/FZBTGqvnWvUqcriSSCwMoqwiWtaZoB1sr/AB/pvs+qdnxyD1yw&#10;ZKpINh6p6+UuTpsGJ0jkf0v7hzd6G4c6s9TdAQsNuEXSAi8P9noxFAQY00ltXOq1iQW/FuAQPz7I&#10;iyjiadGeURW+I/Z1LikGNyM004002XjpIvKWIjp66DyCIEC+lKqFiGJ4DKOfdO+SoRajpNDRzLGR&#10;+oTqX5/L/Vx6n15WN4WLftvca7jSzcaSCCboT+T9PbaKdWl1PTYZ2co0ZD+nSEzrgycKCxYWP4b0&#10;2JsLEfX6+1KRLQtU46sFTFHIbzFPP7euqdljhIqQ0tLpUERD96IfltIJ1gj6fS1vb7BSw0E0pwPW&#10;l8PuVmKv5Hp8xYBpFYByhkn8BdgWNOG0xFrE2Nhzzx7STHvI687OjAI1e3OD1KnCvGQQ1lI/wIIH&#10;1vyOCffoQGqdVD00TqK5Ab/V69MhLK/H+sFsTx9D/gPbpA1ULdaVQxNTj1r0occ7DxkDk3OnngXA&#10;uDb8f096cUwACOnoi6A0yvSzjQSQlvqwvyAPU1ief9pv7SkiuB1chaBgc+nSk2aJBX1P4cYuqUqy&#10;8nU8d7EGw0gn/Y+1toKNUny6041RMWFY9X8+lPMEGtmAu1rm3Ngf8ebG/Pt9wCzOBUU9OmqAcOHT&#10;bU6ZQbMQv4AHKj8aRcXJA+h9piOBAwOrLVW4UPXGAchQG5K2Q8/Qgj/kK34HutSvBRU/LpTHRviF&#10;T69CJqZ/0qVOlSrDgKCVHIH1+ntYSaKo49Jf00LMWqOs0kSaFMhJax9QJIu3P0PJ/wAP6e7BGqAR&#10;59MmVzXQRQdRWDnULC973I0mwAN/qAOf9v78BR8nrYZBQ+v59O234mbL4slbt/E8eL6hYXqY2sNV&#10;wFv+fx7szaiiq3n/AJR0zdf7iXOe3w2+3h189T5LVa13yJ+Qlfw33nfXb0r+ouNTb6zaElm9Wm6c&#10;E/j3OUCFbW1zxjB/l5evUD2sQhj0AkjWx4erE9ASSdf1OixYFb2/pY/l+Px/sfbyVPaPPpTKK6Tk&#10;9ZUcELpuVABDKDY2JA/x1cci3Hu3hOKcP5daoxFQO706kGxHA55tz/vVvoffl1CqAgdeEYkrrr+R&#10;PUSRQQ+ki5DIbkDj6f8AJo91bWoow6roWMoATn8+mGs0qAqj06wBqOnUVvazKATqtb3pqlQ2ru45&#10;68rDxAoHD0HV3nwN21SY3420WVjg8Nburee5srWz6Rqq0xhpcNSC4FzFTLHIF+vJPuO9+mkkv3jN&#10;NAUAdDa18W2222EQ7XqTUeZPRtKqnMtGsZJIQuvHCrG3LeoA+kn/AFx7LdLLEoWuuvp1oYeuKn1x&#10;0A+/qR8bDJBp1wTS649QH7RAN0ubfpLD/Y291UP8TqRX16WQacgygt6ceq9PlVjlG3NrZPxMJqXO&#10;VFErleEjqKQ1LRMf0+Qutxc3IB9izl121yJilOiPmBVE0DRk5Wn7OiS0w1Avdl8YI9R/DW9S/Qhe&#10;f8f9f2KyzgLRBX16DbLqLVk7qdPlI3j9JNhzY2IIAvZVvwzG39fp72rMGVic9XFI1bp+pnOpTe4L&#10;WB4GnUQLMLkAMRb+vtZFkGi0FemPHVqrIKdL7DN+36lKMGszPyrer/AfRTx/T+nt1ahxTj0w4FPj&#10;qvkBx6l5OmBWOQ34kJBB4JYX5JHIB/Pt6TUErTpL4qhggBB/b0lpIv7IABAYqQfTpLXsSeRpP/FP&#10;aevmTjpYyiQAhs/kOmKcNDUq6MdIKk2AItqv9DbgAf7H21OB2ny/1Y+zq6goQBpoel25NXjaaqgA&#10;Y3WOVv021DgSH9JBsT9Bz7cX4R2U6q0qRTKGKhf5npWda4qGp7C2bRTLrSpzuOcXW5dKWVKrlByw&#10;BhvY/wCv7K95dksLmQHt0HHl0bbSI5NytQK11V6t8xswpqR/3QNTzSAAggeW5spAW8TMPT/qfp7x&#10;+mhdpNYjH5dTMbqMxB2U6T/qp0E+TqozlnmmK+MSFZDYkeliBcf2lKm1x9D7XwIyoirxXhw6J5qE&#10;N4SEA+Vegw3TRR/xCnlxxWSCRU8ttI8baiCXLN610n6/1Psxi1Sx9+HB6bikaB1LqSPlw6mw2CU0&#10;joqMSsSFmBF04/IF1Gm9/wBPtHMWU6Xbt6f1K7kitT0o6inY455RIjKGANzYO5vbj+yqMLD20pQ1&#10;AOD1WUGMfBxHQn9E1s09fuJZZHYxQ0TJGbhlWV5YSQONSl0Fz9Rx/X2FObBGIoGTBbz88eXR9scz&#10;/SXLhFrrApn/AFDo71U4k2TtNmIDNUZWIkfUukPquOTY2HIP19gPvBJY5Pz6MJZNU/fig6x7Ql8G&#10;7NruGIK52hYA8G6SAMF0jghTx/j71c0W1Z9NWA/yjpXaIjSoRxoeo3y6P2+J2pKH8RTOV0KsDxee&#10;lLQK6ix1WBF/oLc+zzkas9zcimStP9noi5lMgS2IpQV+zope0qsy5OhkUnzrU/svfhjcayVH1Qr+&#10;OOeefcgXVu0ZbU4AA/1fLoktWYMGSPUaeXRlnyDRxiqUWOhY5lJ+qoBa5NiQLf61vaURawFXj8ur&#10;tJplkDV0+np0WfsnLSVFU9RC2iRZXKvGbSBgRoVfyAv5PNvZtYwj4nNG+fSOSUiQkA1Jz0FUe68h&#10;MxpquVtTsA1zyyAgjg2HkJFifyPa90l+ISdo8qdOQyKHDlT+dOhz2Fusq65GmZo3pXRaqEKb3P6l&#10;cAi6vYcAW5968NZIyr5emKdPzmUAKx1Qn5/5+HQ/S7uWtoYnhkH7iN5Y0ILwuTcoWtzbjn+lvaZW&#10;K0ShJ+2tOi5oogwfScdRv7zUVIYTNTTSmSPlomXUxNrBTcqAp5JAuf8AW9vLO6lR4fHpuSGOUN+p&#10;X5dTaHdMKzJIjTRBGRhHOAsxRZAwHkACOrEWNubfj3q4lVY5S4Pwmv7Otw24aaFF0kahin+To2Es&#10;393dqviJ/HHkN7UlLmdxSqdNTDgC6z4nBoxA8NPU1CLUzoOXsgbge4olKxupOKn16kLQ6q0Y4Lwr&#10;X/V9nUfESj+DVsjypKYoqxtRAN1jCuqMV0+o2N/eyBqAyOkskZVQNGkf6uPSo2y5nzNHJay1tJBC&#10;6Mo9KS0ofQV/tEt6fZff24eMfzr5j16ds9aOJaUC5qPXoXvkPHHlvjdR7mnZWqMRsrffW2WkUky1&#10;NPtysxOc2osoPqE8OHyEkCuSdaxgDhfZ1y/Gsy7agPdDIVGBWhz5dFe+PIbi5ugRpuUDeQBYYJ/P&#10;qmB/K6tIjrGxLFLjSA7sGVUPB1W/PHPuX1/TJVhjoJiU24CiMsf9XH5dKXbFc1VFM1ZIfuJZQVqG&#10;KKJoCTEsEi3ssoYcNf1X9o3RULMi8el7GKVFGkLIM46XsOgSaIWZ4SUXWwspcg6oSD6leNh9T/r+&#10;6BVbPScAgCuW/wBWOp8QqKOpVxJIFYkzk86tShFEXBQBBweLEcjn3ZloBShPp02wL/GBpAx69SZq&#10;CLJiKyMqmYytqUqylUILcDUQ2q6n+n191DEgBhT8+qswjIKsKenHrxieJloatWYLG3hYjUoiDAaU&#10;Ym6SaTcj+nI9qYppIqECo+3qsgWZCFIBPSfy2Ecqr00qNJGliHt5JUViyMhA/Wqnm319mscomT9M&#10;0bouaExMDKn6fqOmaOWOeGSnrUNNUwrIlO5LBQ19RWUkWIlP4/H490aSVcNGNPn08LZWXVFONXoe&#10;k+0UEUclJVI7LrAZVddVKzgtribUAIBYGw5HtvKBiig+oPH8vXq4mYsqSk6l8wP8/UOOonxU4R5G&#10;+zJHjna5SRSzKsfAJDm9yDxYce0skXiqWT4/s6WIxkDVA1Hp2rJqKvxORoJo6epNXTPD4nAdbTxG&#10;K1iNJNnuCDcEf096tbiW2kBU0ofPj0xdbfFc27RyozKfyp8+qUu4+scvsfNVlZDTPVYLIVtT4a6K&#10;An7aRpXQ0lXGgKpyvpb8+x1Y7jBeatLgSADB8/s6BU1nNt7LG4bwvwk8Og5oMUdVPWO5QoVcIqlC&#10;rxEG7WsbXX6cXI9rWlCnty329VEYALMhKH/V+zo/vViT5fa27quCJpaKmw+Myk4UPJ/nVngjLqCS&#10;wMocajYC3P09z3yvci9263uS4LhQvl5dRJzA62V29uwIqxOBgV+fSUm0u4enABdFlR2OpVZhyZSL&#10;BSjXuPyR7ECNqLCnb6/8X6dFBUUNTXHWKaNY/vEmkLXojoBWwFQCjOIyQDq0gsF549+Z2QoAKj1/&#10;2Pl05ErsoYACn+ry6Uu16iolqftiS3lipIIAl9M2mdvDEUXhzqYNc/Qsf6e1lszh1FQekruEDako&#10;h41HRjKF6eTHmjeG8kcjtPHLERongrhFFPFJcf8AAiAsWb6Ei349i2yZ3VTMM06IruOEVeKY08tJ&#10;yOhjx+LanCZSWCKCriEVBR0n8Qgnj+1x02p4pzACokjL+sn1OGsDx7PokRFCqQa+gPQXkNw0waSR&#10;ih9V/wAvU5XMlfjYpJg8EGXTIY9bqldF9nTw1AnqBH6FopauRTEDeRlQX+nt0qrHNTUUp5dPIfB1&#10;uYwD/EfPrJmxlMlFhZEdJF+1ykNAY2EWn72pfUjlj6pZah2lcNY2A9vJEjARu1FoPi+Xp0wZHi1v&#10;GrE8cdR0pa5RjUNQ0x+0pjVLMof9yVKiOhnYReoxSxllI5Nhfj28IotbhWqAPy6SPcTsviOaD+Eg&#10;g/t6gZmkqqGsNPRSGWn10dFq9Mi6gkUUkyoL/wDKWNEZItZQTx7pLQAFG8uH/F9KbaUuvetGPy6Y&#10;8tkc1novsqGmVYscwlE7EK8YmphBLHFI3MkspVSQ36W+ntmjEBmagPVx9MjFqDX0DldtOpiMZDEM&#10;wqy1hqaNr+b7iIn9ZKOyn/AEfQe0dxaR0LCUk/Zx6NLe/oul0qBw/wBQ6bqTbWNjkqq3IRvVw0dL&#10;XhKcSGL72YRCakllcD0RRsrhxblB7Dm7qILKWQr3Uwfy6MbKWW6vIgX0Q4rTP+z1WvkK6gnydXVS&#10;1cI+5yFXUGKNRqUT1DzKgUaQAuoAc+8WLyWMbjNmrB8/bXqdraBzYxUWpK8a0wPOnQu9H/w6WDfO&#10;KrkYKcWlfDIP3Gim/wAqpKZdH6ik9RUxo39DY/j3KO1SEQRspBJ9Ps6Be5RzdjRLVgckjy6TUcMk&#10;n3CtLqkqAKgsWtL5kQ+eEtwQxjWw/qf8fZuNJKkE6uk2pqLWlPs6HLBxyVePpawRhWqsYrzgyCOX&#10;yU7CJ1F+HsEACm1z7PrUTaFVyCPnn+fRHdrqmZTqHmKA06XZbGTw0801FKaipSnaWSneyg2kQyBT&#10;fXPZQCOPV7PreQydhiUgD7P5dFmm4ilJW5bT6N/k6ELGbaDUFbTlzVUqxu0GqcMIpJiKmJ4P9T5j&#10;CVI4GokH2ZJFpQFB0je7q7CRtJ9esu15arIu1IaWennpZfLCQL1Umkebwo0l1klp4mCxkkXC2+vt&#10;2FKfqMP9X5dau3haNRDMrk8fToTZMvRrS09Wz+IVFdLLPUFfD5Fii0PP9uFCR1EbBzKTwRb8ezqB&#10;mSEiXgBj/Y6J/CHiEIKsfSlP9nqZltwYSloVkpqtquOen8lRHIEEWtwLaXIZJoJdCsh/BP8AT3T6&#10;uORU7dJH216dSzmMgQ8SPSnSNOZ2xXokmFR0ytFDQzrJKQ8WVNHXu1Wvha4pnp7qCvIZGJNvbZvE&#10;nDRhKD18+npbC4t/DlklB+RNP59ITeFCJKqeeJQtYJp3j1MzReJmesS0Z9N2ZitiLqLc8j2WTKpS&#10;hPSyGeUyrGmIq/L9tePSdxe6YqalxsQimmQ0lTFKwcO7tHE3ldQFBWFamoNudXpsfZeLhg7KFIX1&#10;8uldxZF+5nQgenR1PjBJVZPITQpGjCu2jko6kftotRNPBULAnhAsJBSwD1fgkj839ivbi0to6VFQ&#10;aj8+gpucaW1wplqqsRTGo/t6rz3zkaiHcW4XpZApFYWooXS/KOBLSxxg2/ycvwOV0/T6ewfvaAXZ&#10;BJEnn6dDWyIntYiVqQPUDHrnPR5/j7UrJLtH7FlGRlkahnWQRy0tVDDjZJZo54SuoslPTyqpvy6A&#10;gg+xJs0qRQxiR/0wDkH5f5+gbutut2XrFqIxT5/b0Jvzp7F+Bh7X66zHeO59y1W6cF0H1ptXb2Dw&#10;OFyk8Fbsqirdx123p0aNYoqnzSVs6LIZdUn0IsATA/ufzQ1lu6WcWwy3czuSAACakUx6VPCvHqVO&#10;Rvb7fb3Zmlg5os9usV+LxHRa4wSCK8PQZp0Sbdnyw+B3Wj08WG+OnY+4ZpEE1NFvPEw7XLA38beL&#10;KionrIivqVkBBB59xVcc1c1xBxFymLWlMzED8qAE9DTbeQdjv49c3urBcMDRvpS7N+WFH+ToJsl/&#10;NV2xhxJF1h8WuuMEVVlgqs1NLXzx6eFYx0tNQRSH+oZmH49k83MPOV3UPewQR+iKW/wkZ/Lo5i9v&#10;/bWykEkk+530vnrKpq/2xLUH5dDn8HO/PmR/Ma+UnX/xn2JunYfSW3NxU+f3T2h2Vg9o4tKPqTpj&#10;Y+Kn3B2T2HUy5OWpRJcHt+maOkDELNkJoI2YBrgqubu/t45ty3jf7mS3iBYqoABoK0oBXP54r6dG&#10;NztPKUMMNny3yVF+85pFSLxXLd7ELq7QoNK1zj7T0Ifyi/nw722lvyg6r+C2ytm9f/GbqmaXbO3m&#10;7B2btffm/e8KbHsKCs372/ndxYqtnrMlvMwNWCkpTTRUCVIRSzrrAIfZeZuan/eu8813tnq/sYLa&#10;QokS4prqP1G8mDAqDUBcajKNvZ+1ft9ZjZn9uLbfeYZFBu7q6kkjEb+aWaQuoTTwWRi5bDEAHT0X&#10;X5UdadWfND44bj+fvw5xmQ6/3D1e2HpPnR8QcdmM3lsf1hPn6haHH/JHqGlq6ysrn6Y3VmpBT5qh&#10;Gv8Au9kJVkP+Sy60VbPfzW+4x7BzRbxPu2kmC5CALcKPPz0yDgy14kUqCCSzfLaXa7JN65Q3q5fl&#10;G4cqYncmazk4+DLQUK0+CQU8QAkjUCFpFdpSxLO8gPN3dpLJ9Q1ySDcf0459jgKowFAI+VOgY1zc&#10;yNqmuHc/0iT/AJeu/GrBRqt+SRaw1Ef1uLk/X/H3rU1SemnjUsCCKnPz/wBnqStE5UOCCpNhfi/4&#10;AJH9r8+6eKCSPPrxidKV6fcFjy1dTsbgrPEbLyR+4tmQtw3I4/x9+8SrA1oP29OHSI2IJD9Gzgxz&#10;ygIVbmFHjYKTwQCdZNwpXTzzb3YzLSqn/J0xG6qavnHU2KlkgCIzCRFW4uhIdb2cof1FTfgfg/X2&#10;meVXJPA/b1tShrqT+fT3S4+GocNdnRrakc3IsODfgkID/sPz7TNIygVGOnhAjLQN3+Wa9PkOAYMA&#10;mtiF9atcxePVwV+n0+v+vx7ZMrDOBXr3002QXwPt6e4sUZbo1P4UYoG1X/Wn6WsRfSxPJ918ejVO&#10;etSW8aAfq1c9OE+whkqeankpRMlTE9OSijUySoUkja3D6b3H+Fvz7dN4yUUYA6qqfD4QOoca8Oid&#10;7q6mzGDyVXSPRyzx000ii0Z8/hDXSSRbckpb6X9vx3UMigq1Hpwr0+HKgs9Pt6//19dANHSQVLuZ&#10;BGuiNYwiuS2kayHJT1uRcWBt9L+4hXUxOgft6mNtTCiU/bTpGTZF5Hq51Q2lWnhp0b0FmiIVZnDD&#10;XybXI/PtXocgAnh5dNr2sNRFft6c6Kf7Sl1P45FKSSSksQoJuLFVJJaNzzb3WhDBShp69LNFDqLG&#10;v59RaytqNb1NbJC87ojRJTxJFTpGkUYKhOAFWIAH8l/fqnxdEYJH7P8AD1oxsAGWQV6GnY9HNjIo&#10;Yq+IwzVCJVTxG4JerAljklALKGEZUKDz7Tu6TTfIY6b0VBzVuhwpstBTJpUBvUmmPl9X40m30kv9&#10;T/sPx7fVtJUKnSZ4FNS4NPtp0ucWslakNVVo1PAQzwUrspDGNtJdzq1IrXsBbm9/p7WBl1AuekEt&#10;EDiJiCfOp/zdT6yvWq8ngukMUxh4v6ioAYgkk6EPGo3De7mXII+Ifz60IGjAIKkEf6vTqXi9sz5D&#10;xZFaqJKaWu+2jBiZpUlhsZWdCQCiXBHFj7fBICMzfl0X3YMIcUzpPn1y/lXkiu+VEdwGGV2QGW5P&#10;EWY3NEsqn6aCFvb63J95G8u6TyztxZfxk1+0dAHd54xtsGtax+KaEZrXj+zq1xgx/TZuWsykg/0A&#10;NwB/sfZkQ6100A6BzSaK0SkbfhoKH59Q3N7ckr9B9Dwf6Hnn/effgoYcBXptnLUAAH2Y6wx8SMWU&#10;2ENQdP6iVMEmoED8EC1z7RX4/wAVnoMaT0mu3YW05r+E8etYz+XxK7fLCpUftr/Du0Q3JMeh66sC&#10;xD/VMdVr2INvZNyxJQXlOJOPtr1IG3FW5etipJHgp/k62WoyTSUjXv8A5LT39R1WFPFY/n02/wCK&#10;exc87AEUFfkD646BNy6m6k8P4dR6bKiT/LlABAakbkWACpMgCm17XPI9tkoy62pqHqD1qjEgioHX&#10;aHSWDj/dNTqtpJCmmmXkEcWJvzxb2jumDwysSK6T6jpPehvppijEHT/qp1qnfHyoMXbQ0kKWyO8k&#10;kNi9v8syikqP1NrK8cfQj3E24NrgmbjnqVeVMRbeCwxCMn7B1s4dJQsnVnX8VQbyHAxTSsxu6SVF&#10;ZUSqByONBC3H9PcObvU3kisKKP59TeA6KtVA7R/g6HnGxlAtiJRrbRyASdV/r/iPZLIpNKnPSyJs&#10;d2ARn/Y6Ug8csTRSxrIkikOkgBVr8cD/AA9tA1agGfXppo6H4s/zHTHJimpEcYyT0cyfZTs0sVyb&#10;tHC0hbwl+PzYH8e7VAOK16aYXRVjIfEQDyNGH54Jp0gK+YNUOgDq8MgWWnk/VBK39k/gxyW4/wAf&#10;ahCdB1rgDryeJoXt/Mn/AA9PtKVkQFWKu3GpgB9LDn68AjkfT3WpBquOrCKU+Y6eKQokMKoEQzGR&#10;yI10o0mptTAfQFgPbTqWzXp2RSSRTh8+sk7Wsv1DKWIv+kr9Ljjg+/KRTIoOkrxtIDSnTW1g4vch&#10;gef95t+Bf3elTRc9VCkdtM9O9IWjcX9VtJsbG17i97/kfge7GoorcKdPRsVFCvS4pahRAGFg4YBr&#10;gBSp4HpF+VI/p7aKqpDUNOrUOta/CelftF189fcKGXHzFWBI1u08RYt+WIHPtRDmTPCn+r8un5Y3&#10;EasOBNOlDORodyQVPB1HixHNieb/ANB7UaBoLPJgfs6TlSvxCh6YqmaFCqrybj9N7i3+qt9D/vPt&#10;GdNRpeo68FYljU0p1moy08sZuF1uNF7kgBuSF+tyf6+1AZ6UDLTp5F0svbUEdCKof1ah/qQg02sb&#10;HSSy/gD/AG/t1nB8s9J2CBuzj+3rPrsAhWwJ9Vz9L2555IP0/wAPelYsPj6bCJr15+XTlEKcLYLp&#10;ZlsSxWx/AsBweOfdGWjLnh1QxK5JBJP+DqdQeCLIYoxTIJ5K+nEakiy6ZAxZiRwOPryPd0YGVVIo&#10;Kjz+fSa/EyWd04+ERN9vDr5yHbNS1Z2d2lkpiWkyHafZVVIxbXd6je+cd3Zh+tmZuW/x49znbH/F&#10;bWPGlUH+DqFE7lRWwc16Duwv6RccakH1FieAT9SR/vXtVG6pWo62wkUkg48h1zUBWUcc/wBONQvx&#10;9Dx/j7qzM5pXHXtQAq1Qx9OuyVVRq9IHJYHT/sbfkH8+/JGWFQRXq4QCprjqBUs5kWxaz29Q+mmx&#10;+pFyCb/n6e3AukUdQfz68NLZVO7h001TAFTYsEBkt+boPo3/AAS/49tuSwoKA8B1og00k/6v83Wx&#10;J8O9uri/jH09TT6Y1rsNks0th6mOXzVbOWOrkhgvB+luB7jW8mRtwvGK/iPQ38PRBZxEnWsY+Hh+&#10;0nofczSRwxosS6U1i/pF2RuNWkWJNx9Px7SNKTo8Je2uemowHc+K/QW9g4AZPbVS0cRMtETUXADM&#10;IjxKyqRqvo9R/Nxx7dw4CGlTnqjLocNE1c/Z0SPtvZtNuvq7eNHJA1RXYzHSbgxaljZa3GwFlcBV&#10;OqR4AwsLezDZ7l7e+jUEaGND0n36Ett6Sj40I4HJHn1U/TgSm6jQ3oIvZvxchvxxyLH3INRmpx0D&#10;wrFlZA2fU9OsShL8i1yWINhq+hP+0i5591LCowAOndDUzWp6UNGAwte3IP1t9OOb2Ym/I9vR6y1V&#10;rp/l1Ro9IBZKnpZYl1VwmpiPTYXNv1Xawb68/wBT7Ump8snqgQHvAFQM18ulwYFqaaRWPNg6EJck&#10;FP7H4Fj9P8fakV0549MaFeVT2mnnWlP29B5VoIKlor35JC3uefwxHF2HtOwpXPT9C66Y1otePTfU&#10;U2sX+n9ASAt7G/8Ajx/tj7opBXDZHVFjNSC9CelJtOcTNU4mdlZKmN/E5Fv3UF4yo+g9Yt/re9RH&#10;UdJY1J6U6I1iqwDOOHy6HH4+YLMZnvHYdFQQeWenjzdf6lP7cFDjpvuJ5SbWSPUBfixI/r7IeaiV&#10;2idCxGo0HR3ywuvcS2mqhK0rX/B1bdS7SgpaJWqbvLoOukVeIr2tG5FtcTnm4/SfcOGNqkk46kMT&#10;TBNKqKfZ0Gu4KDCQ1TGqhWNmc3hhCtIbLyoiAurc/wBbN7d8bwdQAqerxQtMWUsQfn0j6zbFHWgN&#10;DSClTT+x5CrmUEEBrWI1H8jjn6fT2oRq0ZgK/Lpp08N2UeRpXplfYmVqXjFM6tGhY63cDhRbSFPI&#10;a/444497dImNWai/LprW6gsAK9TxsXcYxVSBTF9BJUXUFgjAkoSPUbX49txojygI4+dem3ugqhmj&#10;JPy6WfSe2twUWa3MKmhqYWOOx707aQwdvu5PLqUEspWNgRfgn/W9hjnK1kEFm6IDk8P9no/2C/h8&#10;K5MmrwtXrwx0daRGTZG1VkV4ZY8tkAAynUokp34ANuJApv8A1PuM2EylvFAArWnQhkWCWZHikLoU&#10;+ynUfbGpty7fVGGr+PYdwSOP+Bka2BN7KAbf4+2psxMB/qr1uGIpPFT0bzzw66+ZFO427gqgX/Y3&#10;VHCGXhFaSnfUqhraDIvFvqR7EvIJVdznQmgpmvljog5qila1tEU5JP20r0UbZEU38Qo24KpK0pB9&#10;JdFACxIDf1az/vHuQrzudmjYHB6DNtVAY8hsevRjayDXTeVWtpiKyEniQeMDSR9AyliB+faOLWus&#10;lvLyx+zpTIsgLVNDTz6LDvCACoqadQfIJGKAjklT+r83axt/ifZ7ZKfCVvIjoua4ZU1PEflnoG5h&#10;rqUhnXx6dZSQklwy8AA/0/rxx7UPqHceHyPl09HKSA4rX06ErYwqxLVRAkeSLW5FlScIVUWHAV1t&#10;b8n6n2yaHAqCelQcNpJPd6dK6tzdbhK81UbM8AZY6mJGsJEv6jbgAoOb/U+2vBVtSAVbqzkEMgFA&#10;f9Xn0vKPMU1ZSpURsJaSZdaSEqeDfm55R0fhkNj7pAACQcN/q9T0iZO5qDVIB9lelRsuCPcW5sPt&#10;qoIqGzVZFSwFaiNRp1iSVACxKkwIxuBxbn368eOO1ldtJFCM8MinS7bY3uLmOkbKykMaZOM/Lo2G&#10;98k+XzuTyHktA0kNLTxhvVHTY6COhp0/1I0LDzb0+4kuJ4JJirrwNMD06G8bGTUVY1HCo/1U67wU&#10;0keHlQt5LvVHT9AQIVYAA2urD/efr7SXEjFl0MQKft6oxMqYUCQHj0r9t5eY5zDJC40vPQGRm9Nl&#10;IYuQx9Kl1/PIA5/p7QvK0Ycsc04dPIjEENGAKHzr+VOhp7TyBm+KXaUc9gv96crJTISfXJJsunDg&#10;g20RwlBptYEcn2ecr34Fyjsvb464r/RPRVvlkzWVtRasqGn+9dVBlvNH+3peyqzhrLqIS5Mdgb/T&#10;/WH19zS89u4JL0rnoIhWBXHXOGIRpSQJJCHjpl80fk0Eu3rX6qQzJfm9j/j7YRlEdPEqCePTzlqV&#10;Ck/s6EDC56jqWjp6upjppUQ6J206ZgAUSB1YhTM5vZjaw9o5ZkiBKyZPTq2s8lXVM+hNPz6Uy5Gn&#10;UaHN7oYvErL+2DpYB+SbMLWP09t/XQggVq1OrPZTVyM9TIskIZkmRr6I2XWwJ1eQgFQo4/SLe2Td&#10;6qMQQQcde+glA0sQD9vU+pnhyUDlUaOZfUD9CJCeAfqVDD26LyQfGtF/1efDpiS2eFhWhB8x01pU&#10;z07LDMr6gdKBxqBJUWZNIJU/6/19q4rqQYBoPl02YY3FHA/1fb1nrtsvkAtZEipIsY9MlkWQspVi&#10;eSSf7Q/23s4trjspJ5+dekzRMh0oCR0ic3iqihVYpoHVFRf3wgLaBbS3AJlQEkEcfX6e3iA4pEyl&#10;P5/5+ksiRksw1GT0+fzPSciqPHHLBVxwzUTXVl4WQB2ugVvqAluARce2w8qFViIKjpyKCN1Sqsr+&#10;v/F9JnJwSU4aSiIMBdfGgJNRTDWvq0KdUiFVPP1X6/Qe2ZKtUGMaifUdLkkZV0HUfL5HoDsvR4zc&#10;uYyOCrlNTQz18iFZVW7Q6hPpksLK6oxN7c3PtBNeS2Mnig9o4evVZ9vgvofBde41p8vs6KX3F1HW&#10;7Nr58tho5Kra1VMFjaFC5oZHPEDKnqMKORyR9PYp2veoL5EWMjx6+Z/b0Gb21n250hkjY1AoeGB6&#10;16VPQG50o6Dc2PqZbtLhq7DiJZCNS1LNUwOyC1kjqYWUMt/rbi/ucfb+/MkMtkw/UU1X8+Neor54&#10;291kiu2qYXGRTAI4Z6cMHGKgVfm0KEeCoYtbVEyeSJjpPBRWe5/ofcsIWDABgR6H/D0C5oawoQTW&#10;nl1izlN45JvSskIgSSndHbW7MfGTx6dUbG7A/Uce9Sq7gle3/L01F4goPFYKPLyP+X9nUrbElS9R&#10;i09AdRT6ZVBXWFBYn02JBePUW/BI/Hu1qXDaG419eqyKIxK4q1R5n/Pw6NbiqmGso1rJ1k8Bkijr&#10;2pRD9032FTC0ShJbRslTM502sCI2B5PsX2DSFUUipBpX16C95RFUKlCf9Xl0M1DNBRYg41qFJpa2&#10;nesNTFHH52nlqYJqjTMTpVZRd414K2tf8exHFI5QGoxx6JKLJN4guNLr6k0/YcdQRT0sv3eSoZdE&#10;v3n8KjWLTq01cJVhrlUM3FOU/FnS/Fx7eBXAP29NSzXIYpKD4PlWhr86dQKjOT42ai0JR68cyVtN&#10;HUhqgVdbNHPTxxNGsixGOQyCXQPUtr3971mhbVSo8unATKMFqefSjwiSyeGSoYJPkHcysv7kJSCB&#10;I6WNiPVC0DzFlH+oYD8H29C1BqHco/LpFJGGfsVsepHWGvRZqB46JPIVnjmNl/elenrJVmiVmNvG&#10;sC/pBJ5B+vt2aQsAsiGhGP8AJ04kXhnxHlqRmlcfy6YcNBUVQioRUPIXqpZ5DbxTFp/K3+VEAKz0&#10;qppsbWCj2wFVTwIAxnP7OryMqjUFAJ9OkjuurNM0jySRyQU9PNRJMo8U37yOsDIlxcl3IcDkrx7S&#10;XYjAIDnUTw6dtmaZ0TRgef8An6A7dGdyEUWWoaerjiRNq7k3HmkKKF8FBRfbUjVDEH7WGaprrr9L&#10;sqj3H/NLu9q8YdgAh+X2/bjPy6HvLtpAHaV1HiFwimtRU/4eqn1p6+skEsFPUSJKWlRkjdgSz+Q8&#10;hbXt9PeMUsZkuZXWpUscj5Hj1M7TW8KLG1yAwWlK+ny6Mv0+74ndkcEsEl83i5aIQOukmplEdTSr&#10;a4ufJGR/hfjm3uW9hqtnFKKVK+f+r/D0Ad0cTeKUf9MHFPTpy3Fi5sJnqmmkDxL5pGFtIRiS0kOh&#10;Tc6FDafr/ZufZ7KmgRuG454dFqSpMpCPTTjjX9vDoQts1SGkolkVkhp2lEiA+op5BIfGv5uCxF+C&#10;R7NrVmqgb4SPTz6LpY5InLR9wPqehHLR46lkkMM8ZbTVU/icEqsyRTLIVIYfto93AH6h+fYmV4oY&#10;vEjFajPRTIzzzMpY49Qf9VOl/sjJrDlajG5CKZcbUQ1VIs3k10uqopo62kHnW/hPkcqCD6H+vB9v&#10;W80rAuVGnypx/PpPdReIoMc2mRRw9f29K4U5p6qpx9GZJ2f10s8T6JTEkKssq6f81UwxadSkk3Yg&#10;3HsyikLSJRceh6JvDkjOuRVNPXh/LoTsZgMXmdv5SvrIwlTRLDUvHPqgnnSGl+2q6WnVbfu+SrV9&#10;IUKVDG/49iG3KxrEsq99aevH/N0WTJP9SXhlOnjRcdTpti4as2zEjUkFJNFt7GT5COGcyCqMZkgS&#10;ansoNPJE1IfIovwp+nvbCLU6EajU/CKft60pvgfF8RiD60qP59F7qNr1+3809ZgTHVJJVTikMn7f&#10;rKIZaaSKUFI5C03pL3VwOTz7J7mzVSTGQrH1PR5Hfo0CrdKSw40zX59N9UuXWijx9fHI1cDGkBZN&#10;NZStM7SPDOWLPNGES8R5Nrj6D2hljnRaF10n1zj5H160v088viIj0Hzx+zoL0hqKVTSQQtHWeKsh&#10;ZWBVzHMA0SoOfGX5DA/1HstZQjLUEgn0/wAPR/CiSqWLrp+3o73xhyUsW6djtFURU0aQiny9yiSt&#10;TSQ0VLUSeFiobwzOtrXKtcj6+xDYOHBRnNQDQDoL7uWiZlEGoFuIJOPn1Xn2Eaz/AEg5bEGVY5aT&#10;MZhpmQBIxU0mSr4PLFKx1KkqLwP7R/1vYT31gm4OXPaVHn8uhhtFoGs45wuohdNAf5EU/wBQ6MT0&#10;zBu/LYugiwtdDicjDU/a4qpmcRR1RrJJxU1Ty3LU1ZScwxKbrJJIL8H2Z7D4MzxQTvpirxHpxPRF&#10;u13HZs309r4kpB86CvoOrAfml3Z8cf5e+2Nk9l7f2xsTvn+YD2T0/wBWdedT5HszbOH3hgfiN0z1&#10;Rj8rgK7sWg2vlaWo29l+4O2N7vXSY+evp6hMXjqLyoo1BZsVfeXmDety5z3PY+W7yaysCAJ7lCPE&#10;ZQTpjiOdFakuw8gBxKsmQftJyRsc3KNpzX7oWy3W3IxNvt0cjKtzKSDquGUhjElACK9xJC6aMwp8&#10;pv5uPe3bGdqdv/NnH4H5bdJ7nmSk3psfeOCwGP3JjcVLIEqMr1jvTFYqizWw914ynJehmpXWnWRV&#10;V4XS6+4bPKV7t9LvZOZb+O+GSJp5J4pa8RIsrNSv8S0YVrkCnUpXG78gb0n0G5e2W0bbZ0pFPtsR&#10;t57c/haoNJ1X8SydzU+IdFP+YHxqx3x47Gwz7E3DUdgdCdybRo+4fjl2RVU60tVvHqPcVfV0WPpN&#10;xQR3ixfYGyMrQ1GF3DRAqYMnRuyqI5IyRPte6/vO1MzReHdxsY5UP4HXiPmD5H/Dx6CF7tkm23b2&#10;MsviUoUkGVkjNCrj5EEH8/Xqw34I7vHxi/la/wAz75K4icUPYveOc6P/AJf/AFtmInEGQxmD7GTc&#10;faXd642pQCoiev2RtWmpJijC6TqDwfZRv8T7jebRtpp9NqM0gyahOApwoSADU+fRzyw8Fnus+7yE&#10;eLaRHwzWhDuAquOOVLlxjOn9tJs9O0wLE3Yn1AC9ibksQb2Y3tf2fK6RkItaAefRVcM93LJNLIxd&#10;2LGvzPAfLy+zo4fwV+VW6vhL8itkd7YTGQbq21jmn292x1tlViqdv9rdP7iVcf2B15uOgnDUtbjt&#10;wYCSaMJKrKkwRwCVHsj3+xTd7ZIEKrfROHhfI0yjhUjOlh2t8jXyHRvy/f29hNdWd5rOz3cZjnVR&#10;XH4ZFU8XjPcmK8VwGr0Jf8y/4obS+MnyizNJ0/PJlPjP3rtLbXya+Ju5nWVosv8AHzuOmk3DtfCv&#10;NIp8uX63ybVe2siGdpFrMYS1tYur23cTe7dFcz1FyvZKvmJFwa58/wDDUDopubB9tvLjb5KMsZOl&#10;hkMhOGB8xTPDgRUCvVfq4soLsC172CKGBLC5Lf0X/eval7mtNPD59NCFdQZUz8/83UylpCq6iDp0&#10;2Km1ntwG+n6ix49tNOamgr1ZxUFf8HQlbUw0Ve66E1OskZZTcsoYgFvTYkA8m1re7rdadIpRfn1Q&#10;QCqhgadGvxm3a5IacwxySLHEivEXAkKlLao5F5ZSt/62/PurSOxqAPy6qbeGvcKEn1PU+PaNRVAA&#10;6l0AqscsbrJH6iQAtrrcNcEXHttpVVQPPqy2QY4qvp51/b05psjIRwpJFEJFRi7GMNrQD0hrgeon&#10;63N7j6+9Fg+kg9O+D4bamYk+vS827tqSoaAVUbPB+V1qrgC4JvZrlCeRzcf63tuWqJUJUjp+FWlk&#10;ZalVP4uPRkdsdIJnYYmov3SPGyoVUsFY3WI3IZgz/S1/9t7IH3VYZCsygY6U/uqWLuUa1IqSB/h6&#10;GrC/GvJB7RUiKjKF8Di06SBg7Nqbi4YfUfjj2jbdYDULNg/PrSWBXSwiFK/PpwzfxPgyNbT1ldBE&#10;4lj0yh0AmEkfN3Xg+vn/AFvaCffIbYDwnzXpbFtsshaiAD55r+XX/9DWky1fWkx0z2h0fqcs0pl8&#10;rFmbWOWBcmxt6fcVoQGwOppU0DUWvWIY4zUT65Y1d9LpqV/IxQE8OdRDLewPAv7q7EsNI7fXps25&#10;erAVI+zruhaaJdLxh0EZQK9tK6LBnZStgGJ5N+fz9ffiW40qft6UhpZIVVgdS4Hr1Ix9B/EcpSUU&#10;1nkqKmIPGSscQhVvJLMNI9ICp+kf192DMiSSsmQOqk6VCuSKccdGbFBqaBw5E7lAWQk3iRVAGo/q&#10;lsABxwPZZCxOospNTXpsPqqBUDoRds4NVfyyxOqovJls92YnhhbUNP8AX6D2Yg6QrAgfn0gu5QF8&#10;NASx40/z9Lut/bjWGNCHqAlmBKNGgawZByLMw9uIXJOAfTpME8NCuk0/b1C/Zp0kNnMpjEdOsfID&#10;qxa8gb9QJJJt9PakoM0pXy61C8ZQiQsGHlmnQsYeKSjp8BS6UR+KmVpAoVpZSC0rqx/SdVzqsG9q&#10;UJooIqB0hu01rcSIh0AH7cjyHSF/lY2Gb+Vq3+mQ2WVUgEKBuTdKqyueGUhrAA8Dn3kZy4urlrbg&#10;MKGP7Oo33lGk2iIRoAVlYDy4jz9erXJVspsSSbfQ/Utfmx/B59mIqaL4gp9meggpeQorEDSKdQXN&#10;hc/S/wDS/wCL/wCw+nvxjCjD56UaIRRVUtJ9vWKE+uSw9RiqVFzwdVNKvFyP1E/7C/tHfSabaWp7&#10;dJ+fSHcFVrK4WvdThTI/ydavfwIlWl+VFSNZRxB2NDJDYl4mFdkEkcMSVPjdAALgEf19kvKbENdJ&#10;Tic/t6Hm1LTlu3jeoPgJQ+lOtmamDfZ0RIsRR0o5/JNPGTf6C1voLexxK4jGsDuHnToF3Hhrcuug&#10;hicn16gzravjsv0omIA+gBnW782txx/rn2gMzOQzAcfTry6RrBeop16H/Oab31RzgKPqS1PKvq4u&#10;dX09p71S0UpX+E9Jro+JA8fkV9c9aqPx+W3b1wp1x53damzhZFH8QynF/oAq3/21vcTXy/4tPUcA&#10;epZ5VjATboqEqY0H2YFa9bROw6dcdtXaWPiX/gJt/FxBW5KD7VJXU8AatUh/H+t7ha/q9zM7mjHq&#10;byVPaOAFP2dC9i5NS+ngLZv9e5swB51D2UNQqT59PKrBQWoCf5fl0p4dJTUrX1G55+hFxwPqLe2a&#10;0zXrdGBJAOPMdYKsGMOtvHfg8kg3sbMRxzbj35SeBPTTHUKj4ugw3FErV8dSgYysTFLpJAkH+6xL&#10;+CENrH8X9r7XJIqdNOk4VlYkydvp1IxxllR6dacySlgvjLBXL21FC7MBHzYE3+nusirqIowPVySC&#10;CrEdKWKKWFMbTSgNNGHZtPIVtLFlVvo3jZrXP1t7oVoSVzQU9OnAUZ2OrIHmf8nWWpUCOzHU34Lc&#10;3vfnjj/bf09t6QQAzY+3rS5pnHTOzE/rYk6rgkf0JNrD8Ee7UH4eHy6o0Z1nQufXp5oF/tOfQWB0&#10;/UgAX5FuD7sSDSvxdeVmA0OelriFEjSoyKysgC3A9Rvzwbm3+tb22zEErQH7enQa8ScenSywKjH1&#10;OSZ2Kw/w2PSSfrqqowytYD6WuR+R7UWwcyEsRSh4Z6ceQGMDJavXdZlRUyeGmEhsp1Gx08kadJPB&#10;tf6+3dTUKqtR038Q1Ein8+vQY6oqNPpXyMV1KSb8/Ug/Usf6j3QJWq6QtOmzxw2OlHS4gUrRzzPo&#10;JKrZyORqANgLkHn88+7FUkAEinHpjq0DMmpQaknj0tx+2XsSfpYsfovAII/p+R+T72Aq/CMdNElh&#10;SlD9nUU/qLyMqXa5B9TAAEgED6WH+397NPLh/q9enaahpVCR1GqMlHH6QSOOdPIBFrar2YKffuGT&#10;1pFKg9uesOFlkqMtSVALP4pJJwyamAMMMkh8ZIJ40/093gAeaI0qNQHD09Oke7v4O235YH+yP+A/&#10;Pr50G7as1e5dzVLKzGq3hvGpuf1MZtz5WQ6hc83f/H3ONr/uNBXjoH+DqEbcq0SMvwnI/b0lZG0M&#10;ELHSPVq1FSHtydRNwEvdf6X9qAQPLrUiMzA6+u0lCXLEAXJUEE8hQLi31AA/2P19+9ade0VBBNT9&#10;nUiORJBqW8gvpe4HBtclgb3Ufge9hWBrWh6b8UVqP5dcZ7OjW9IGlmA9DMQQPSRwf0/ng+9l3JFW&#10;GPs6d8QUUlcHpmrpIvGQoAazA8gayx0m9/0sSR/hz7Yc6VLEYGeroWMiBR8TAfz62eunsTHguoeo&#10;sOqhGxfWu0YXUKqFZJMZHVyBl+txJUkc/wBPcZzTKJ581Z3PHy6G91FOHYMOwAD9g6VeWJl0k/Uh&#10;gnqOt/x6eLFR/h9f9v79HH4YNW4+VcdJUrXB/P06Z6eJKiKakkVrGJ4plkbnxkaSVt9DpNub29+j&#10;YGtWUU9OI/PrUkMspFHZq+nRaMzt+OnyeVwsw8dNIKrHAqVUNDWRuKRwfVqM8ctr8j6+7rMYZUJW&#10;pVgfy6fFqt1YTxCviaSPXIH+XqjncmEl27ujcOAmUh8LmshjmGo3H29S6R/Wx/Qfqbce5JhlDpFI&#10;rYIr0CU8QIoNdXDPHHUYhb3IGpbA2vZlN7WbkW/F/bpPbXzP2dUcrqHca9PVC+lgHF/0qSOTc2Is&#10;Pxza/wDX36ORhSmM9Wr68OlbRm0kbm4IYAhTpJDcHSPqT/X/AA9rwRU1I8uqsFQMynj+fQj4uQFU&#10;9XoHqX8m3OoNf+yALX9qA6gUVanovaFXOovj7Kf5OmDcWKBJlRCwYluD6QD9BcXJ/wBbgj3qThVR&#10;05G7Q4rVP29JEEgWbhV1IVP5C/pAsNV/6+2AumtRnpU0SFg4PWNGeknjnjOmRWRgQQCBfVq02AFr&#10;/W/tPIjaiQCenQFU09erCfiXkMRFvtd1VJCyVGzsvihGIgzRVlRU0RlZdKlwZoIyL8cf4ewzzk0k&#10;u1whBhHq3l0IeU4ltri+VCAzgU/yjqwnJZ4VcZjpSaQ6FHnKhmMZY+kHkktY6rf09xK00jFlCYp0&#10;N6oFoinxft6CHPZbAY2YSxNLXVjLapmlCtIjD1CnYn0+UPyhv+ng+31KIgBBLedeqMjMRWTJ+fWG&#10;HPYmshAkmEbn1x+jSysbk3C6voT6rcg+3DJShFCtOrPCYiAsgI+3qXSZvFiRYxNeMNb0AXEpuSxH&#10;Fyo/2FvflKMNRGfn09FBrPdXT0tJd44alofE0oRbgE6dRIUcliAW1s3PtgSmM0VMk/Pp2azgaM0N&#10;APMmvS0607Ixy5LNUeMpkqqmXG0LyVM6WiijWrI0i66iSP8AYX+vsg5mmlEFqcDJ+efLpds1pZFL&#10;kO9X1V9B0N+SqHyWzcVWyXY/x943K6VS328/PF/3HJAt9B7j2cNMxaRuAHAeXR2yRwTII6UK+v2d&#10;MeBiddw7fa7K38ewi+mwfSMhBfgcfTgX5+ntBcyRrCw08c/sPT9pi5UsOKtX/N0q/llRLUbZkY3e&#10;N9/USwx8gwiPEJ5JAxbSrGU2sPqQf6+z7lBkj3GUAjxiBwGOH+qvQf5jDyQ2hcAW9SK5rX8uit9V&#10;7Rze6MvLQYeijmko4FmyddW12Ow2HxcMjlUqcpl8nUU2OoFnYegNIHcghQbe5EupoYotc13HGo4k&#10;8P5dENtb+LJpt7SWWdsBYwWY04UHHo2u4+kextp7MqN+VeO2/uXY9JT+bKbq663XhewsZgQRpD7i&#10;iwE1RXYRI3U3kliESjnVbn3uwitd1jZ9n3KC6mUVKIaPTzOlqH9gPSfdLp9rnitt52y8spJPgM8b&#10;IjfZIRo/n0RzebYySV6qKRJIpxrhlg/dikJuY5IJFurJNe9xxb/X9mFm7qtGWhX1x+VPXqkkUh4m&#10;q8QMefD7R6HoD8w0E7pLBGfKxsWJUMbm5IX6hQfxx/X2vaRW8+nIkAoa/l0JOypJKTGTGcB5KuWM&#10;076+U8ItxdbAly1/pc8+0xmAcdmSePTypWTUFGrpyySGtYqvhUWUPc6tX58hN7kkixv+fd4dMchZ&#10;pPPqk4ZUdQhYketOkucGYjJAlbVRRyM7RRRTOkWtj6rxqSgZvyT+fZpDJaFtUqrQfLopD7kjBIo+&#10;ynnx/b0OXxppac9mNk3qVgfYOy+wN+SSSDUzHbG2q2aCI6rRjzzVFueCf8beyvmL6SaxEETgNI2P&#10;KlM9HeyQbik815pqirRgRWuo+X+fo1vjWShpqzXIWrqelrdL21J93TU9UqkC4Okyknn829w9dWsa&#10;mRlNTX5U6G0Mrlyp06flXpUYiIPi51ex1NV308ekxabrx/bBN/8Abey1kXipGnqjeHr1RsR6/b0/&#10;7Zh/3P4OQKP2pqGVEXmMqI5FFww06FPA/p7LrxiqFdNSelsVWRmCV+Z6GDtfSfjPveglQMK/Iboy&#10;ER8lmaPGbRjo5I9IIZIvPUqdX0IBAPHs65dSKOKB2QVM+D9g6K91YiBskMFxj1avVN1Ma0BXhmSK&#10;yKqEspWQBQCIHN9QuPx9R7mEKjBS7g/4Og1GXp/Zgr8wes3iqCUlkqC4JJLBhqsRy9h/aDAAX592&#10;ARQFD+fVvFIdmCCh+WPy64LEziUhjeP16WPpkW9mRbkeQtYH+oI9prhEPaTXzpjpTDMHOR3DyHS/&#10;23mvKP4fXuqVa6FpKrSHEyaXC08wBuCUH+N/r7QzCRRqjC6aeYr0r8RJo2NKMOhGx4Aa0l1jF9Ub&#10;AnxHgBlI5Menmx9okahBrn06aKtp1ilen6mvFICWWNLn9zUVuAOJCeTd/wAX4tx7VvKCqL5A/P8A&#10;n0maDxGqrMT6Y6emgpKxQGQo6sBr5DDj9CEf0J+p5/p7eguFoUOFz69MG0ZHBqaHyx0oKfyRpGso&#10;YxiyowACFABoBYi3lv8An8+zGOdVAANRT1/w9VknWnhqBq6hZzbstfHBJR6JIXV1kDM14wObMDqI&#10;bWf9a349mdu8JFWYjohuZJVc8PsOeghy+FNCWjnWEa0B8saECMx6gyO9hqclR7dmkSOhjfUD9nSu&#10;BHIAKEH7egyz1C8P78cxYAF0dGu8J4IY6TyhJH1+gHtjxopVBZCCD5dKWW4SqlKGnQF19FVw5yrz&#10;h9ZEjSRyrGRDO0iBGvGLWcj+0Pp7SX0sJiCtIFqPOlellgsmrToo1DU+X7en/B1FJmKuPG5WJW+4&#10;lSJ4KkeRJFca3S5vEdSfkjj2RRztayJJCe0fi4f4OPSu72xZopO7UKetT+VfPov2Z6tGwuxcjXbf&#10;cPtnNU2Wo54NJkGPlkhaoimjJ4MKVB0gXsrNf3NHt1zMr7paxSNSdu3iKN1EvN+zTJtNxBMxaFDq&#10;BHxg+h8iOkas9XQ1VQKZw81RGrrEFEiJ4yWZ2uCLoouQeD/T3k2tTUgtq+XUKsiwLWdaL6Vpjpwq&#10;KytqKmESQPELOsxEZWIiyKrSKVC6mNnI/BNvapWlVS8gqF/b0lWKIBijUU+rVPTvsyYrWTB40Jo4&#10;NcYe+nxPOaaViw/zao0wAA+pPtTC+pwyEZ6bmiRhSp/b0bDbdLQy42kghrIVjdIRUl0s1PErNM6+&#10;O2pwk/1b8k8exht76Ujdqj/V5fLoO38DSEhYarTiCcfbToZ6KlopsVi6bzypkKiummnqbAinpTUJ&#10;RwU8qWKuhkjJQAXQG/Ps/gJLyAxUT/D0GpVFSDACV9MV/b0laj7WOV4YokZnyGSeSUSpqWmox4TE&#10;i6lKqawszW9Vx/h7er3jNcdbUDTRgf8AN+fTcyUUeXWTLhaOgoVMfkkjJLV6UjT0gmjX1xI6TxJ5&#10;F9BPBsfe0fwyQFqT8uqSo7p+jIRT7aHpYQ5KmxeKKPIy10+iGJCjmpkp8fEsE7aQrB2lEoOs2Otb&#10;C1/bocBqIr5+zrcVprUSuFAHHNP2167ooajMNUV0NPPR42KghrcfQCKR9FppWaesWzTRyGOQnT9S&#10;RbkD2uiRmUNOSXr60x0nd0Ut4Wlh5/6j04RJTY/GLFGscde5nnrq0kpLUSurIFgFwkEccSKGB+p+&#10;h97nXD1J0jpNEwlctQ9APmqZq2Fp5UIi8rQQKWLa3gUzPMqn1OrAkK4uLH+vsnkjLNVuA+XR3bPH&#10;A6sr1I40/wAHTV2wu0NubG3/AAU+Oq6PN1exNm7Z3Rn6so6ZSDLZmCur6CijdA8U6LQBS4sGQenm&#10;/uOeedwa22qZDCtBWh4E+RH+z0KOV9umnvjcLeF1Z6iMjCn+Ktcn16IJJv7a2IiSixOIoZzE1hK9&#10;OiyAldNlQelQFFhx9PeNgvDIaRx6V+XUyx7PaoPEul1ytxzTpK1WcmnyC52lVcfUuVyNEUVk8FVR&#10;lUjWOwGhS6C34Fz7kDYb2Y2Sq3wA0yM9Et7BYw3EkEKGnyNaV6EjdU8W5KKiyrSCphrKamnpJP0V&#10;aIqGSSKojBGt/NrjDfpYL/r+xXBc+JHpVq/aMjoMtF4FxMscWk19ag9R8DXVCrRzFTpjqGiALDUo&#10;UI3jJuBYcC/5v7MbWR6HU1aevT5KGNo2alR0YvC6KimaWiiNREiJJJDOoeWVHAhcQM1y01M3DD6F&#10;f9b2J7GWtQCBUdBW9tzXRKSVB4gn8ulHi/Hiy0KGTx1lPTVNLI0OqJW1TB2KMCi64xocMD9Bbj2Z&#10;j9MAJGKfLFOiqSIZbxNTDhUnh0oTNlDVYzJ0ckq5FamjqKUFwpJlQiUtEAIjTzxwslzYXP8Ah7ei&#10;QPgED59U8VUI7axkZFNVejG7LyEH9346urho8k8khWaGSN45qd2q5mNPVOYyjzTQXRCtiCoBBBv7&#10;EVjPJGlFbUfmBx+XRDf20SvqVGjU8KE/zz/g6ea3FTA2w7vDPVwnTDV/tqtBWmeZqbWxMcgaWSWN&#10;ChILEj6n2ZSBbhQzHRT0Hn0ntGuIWMT6ZIgMZz0C269tasfFUEzt/E4ZahvHG6VFPJRy0tDV00qX&#10;vDczq6W+pUn6+0Dxtr0aQ1Bwx55GelwkRdVVx+3pGZzF5WuhhykVR9xBiYaHEvU05R2qZMZGsUFa&#10;zH1s709R+6/I1XvyCfZbPaN3EU9aVp0rt79e0+AoAxgU6DPKxTw19LXTU7UdLJCKGulR/PKJDIhN&#10;ZPGV8updH9k2vYceymRWRqle4DgOjaK5t5OxGYt8x/l6H7ot6Sn3bhsrTzpLRLuCGON5YzDVCjp6&#10;+FqaqIGuFGmkRTIp4UGxN/Z1tLRqfEkGl9B+eeizfJZ1tfDgDGSvFTj9nRSPl5R0O0/kF27Q0qOm&#10;Ph3/AJmuxwgOtkosnLTZqng9ViqFqphc8Anjj2DeamIvIpzHUMg4Cgxj/JXoZcpL/iMEbuxNMk4q&#10;TU/7HQjfFneP94d8bQpHw1b9vR1lFPJDDUeWjmrcK8mXpYahYgQlAamKOqrJSQEhgK/2+Umz3F1L&#10;4pjgFADxwM/M9NcxW9raq5eelc0pnj5E+fp0SD5x5PPdi/J/t7cPlyOexGNz0O0sLm3gqHp63HbY&#10;pIKF6mlBLCKmqsiZ5RGtlUv/AK/vH3nz/GeYLya2t6RLRSRwNB1MPK8jrsG221xKDMI6ha1opNR+&#10;efyJ6KIMEQbiFlkBBkGnkkXuCvIta/sBs0qqwIz6dCZVCigAOPM9We9ZY2k+S38t/ufp2spXqe2/&#10;gjudPlB1VXKIZKnI/HfsLJ47aPyF2ZCsgNV9ntPPzYrcyJGdCKtQbC7Eh9XWx31bgR/oXq6WpxEi&#10;Upjh3Cmfk3R9JpvtmtpEb/G7Z9JBrlGJIoRxIyADgDT0qNw7dpMR/Ju6HwCVWmXe38yX5F5rIRR2&#10;8U0uwehevsLQySEG5engy5EZa5CysV4Pt2dj/WC6laojjhUDNcFlJOnyrw6UWcQi2a8gIDO7ftqJ&#10;KCvpn+XVav8AcKrZvLSWqUQFiFssiAjUU/F7r7WyTR07JD+XRKtvKCVkjIFeu6faNW0hkSmldIjZ&#10;kKElSSLlh/qb8W9pDcBAQQNR6XRwxqAFqT9mR1c1uvbFb8rv5OPW24qh6rI9qfyve+6nqTKDwtUV&#10;8vxF+UNRFnNqZCsdF+4qMV112xGYVZrx0lPXMpKix9k1tdRW283sUko8K5QSAE4DKTqIHAFiG/N/&#10;n0dbrYmbbdrvLe0UUXQxABYsoCgMTmunQcVJCU+XVZOO+Pu6atUeLHVDq5CqyBUVmA9UetySsoH4&#10;Nj7M2vbccGFft6D62crEBkb9nSypvjZm0AM2KqEZVUmKWKQOdQBBCGyuRb8fj2WXG8xwE1ZR/q8u&#10;n028E0CMc9CRs/471Pm1rqo5keGRbrYPZ1uhFgwB5uOLj2i/rNFgE9v2dGMGx3NCUHZ5CvRzsD1D&#10;LRxQjJUUNZT+CKWOuo2jSRY/0lZ4COSpNibXsAbe2H5ijDhopSI/Mef5DrcWwzPqEsVGr5cD+Z6E&#10;aj6o2lVMjgwCoVQYwG0zqwIW7XNwb/huDb/H3UczRtxdq/P/AC9KDyzLRQFoB556WMXXWMx6WbHU&#10;zRhQDVxQARyEqbNJDwE5Fr2I/H091feZ3kDeKNHy6ft9ig1MDTUOIatOmXNdV4evSCsxNO2Krqd0&#10;lk+zIggqRGSZnVACDK6EAAEWYX9vDmaWEFHTxCa0JP8AkHXpeWYnZfAuTG1cgCo/mcdPOAwmcwyR&#10;z4TMiHxKDFDWQBjDKAQVMqfuR+MccfT6+0Uu429yNU8NCfMf5ujKLbruz0iOcSJTKt6dD3tjtusp&#10;vHTbqxMkyxhIhmMOPuXitYeSqpY7NICb6nA1Ac8+yOSzbU0tnKrqfwnDD7PX8+lUi2TqqSxmCb1/&#10;Afz4j869D/jMtht34U123chQ5+mQGQ/aSD72mlQnyRz08gWsgdQLEldNx9faJ5Eo6SgrLT4WFD+X&#10;r+XWjtzW5R2qVPBlIKkfaK/z6//R1sKjxvOugArFUgMzKH/TbzBFPHDWFvp7ipfKuadTXH8VKinT&#10;qxp5ogVAELFIxENMLuVBbQdZGlNf9CLG3tmR/DFVjrnp90AA0E6vXJ6iTFXiIZFi8akNEWUHVcAI&#10;rFPWpX6c/wBT+PaImUEmh1f6vz6dFvTSVkJP2dPGx8Oa/Px1jr6KVXeNNRCRzSt4zJqv9fEOf8D7&#10;VpKyxanyCfn0lm4sWyfXo2NDjonCIVSN6dLyNEt5HGm7MJCSi+Mchhe/09tKpUklyQfLyH2dIZao&#10;Neo09PLpUpUfbQKqMPGbrrYg3ax0hgeX4uTb2+EY0BXj03q1DsoWHl1jjeVNU00pZmJjgAFiQvr1&#10;lW4UsSQAL8e3w5VgtKivW37gFIofkenTFwNVz07zBXEskcSBk0qiNKqmS1hb6WP15v7VRaQ9a0an&#10;SKVxFgRip9TXoZkjWGumlkUSxwQlUhRrhjFC37bMQdAuLg/j3fWisCSSxPlnPSaRpfClLUVdNf2f&#10;6uPn0Ff8q5y2b+VGu7SatiyNey/r3HuYmUIQLI4Nh+VsB7yY5fUvyptZU5DEUp/l6jLfWWTb42Q1&#10;TxTw9erY5P0EckqT9Pqf9fgE2B9qRQjSXzXHQN7lYEDpva51/k29Nzbn6XvwBf3elFqBU+vTq/HU&#10;qeuFIA1VEvBJJVLm63ZSPqPVwL+0N8D9LPXyXpq7Blgn0sBVfTrV8+EBUfLquMdiwn7OGgqQ+mPL&#10;ZLW1raNJU/T63Psi5WCCa6J1cfLoc7Y1dgtlQAHwV62ZIHC01Fx/yg0oBv8A9M0VjYXBN/z9fY0K&#10;AEqG1LXz6Bs7JJJIx+Kvljptqea2Nhz/AJFIrXDBjaZD6foCFbn3QkxgkoKV6biWQeIQO0+eOslI&#10;5+5QjUWBJsQBchWsCCQDYc8+0V5J/i8zLjtPTVyGWF3ABOny/wA/+TrVn+M9L953/jaAIHes3zuG&#10;mWyAEq+dygZCrfqBF7/ge4rvHBtbnUSE0k/6qdTHyYWeTbVC1QxKSOPl1tD48JTNGFCtHGyR6Qf0&#10;pFGERFIsulVXj8+4RunM0zkpnqYI+6tfPoRcU6P6kN42XUDYA+v6kH8Xtzx7LX7Q49OntDhSsi9o&#10;PEefSggLIt1IAGlj+NOo6eeLm359pzpKgU6c1SLhDRD1zqnIha5+vpueCV4/JFxz70ta6l4dJmrX&#10;j0gMkomnUm5WQPzxYaQF+gsOfx/X2YW5ardop+fTKABnrJ3fn16migpAj1clQYzOknmh1aNYZSj1&#10;LKGdEAUD8g259tFnNQeFenVk0vWqqKef+TpTSSq9RSussckckcsiskgYlAgAZdBZWTnn+h91ow4j&#10;qralOpB9p64VBDKsdmuf8LWJvY/j22ykjt4dbUFiSvl9vTTMti2lFBUhf8f9qPP04Hva4XhQjqyE&#10;K2pnYtQ9PVG909I0kAKDe1zYXN7cn+vvbE6ajrYYyCpOP5dKGillgYMp/IsAebqQ3F/oT7aprx59&#10;OR1U/Gc/Z0I+KlOTTKL42i00lKjhhqGl6lGuWt9CV/2N/b0LVLgLkCmOrzJSNHqMnpR4/CqF1aSF&#10;VSwc2AP45vf6n/b+1Ea0NS3d0nbTTjnp8hpPtluAAy25Nr8/pBH9P949uA01kr/LPVaqaDqPNK0t&#10;RTwuqlVlRmUeksS4IUj+mlf9f34aWIpUfb08gVTqQnh0+vGXPoGm7m4JFlub3JtyVH0/1vesISNV&#10;T1oyUXu49QqkxqUHBfnXJzyLXXVbj/Y+90DDPw9UV2yKkL5DpoeAySsdJ08ctygNvwBcte/vZBFA&#10;TUdbJopFelDQFaCjy9UqhGgwWeqI9drXgwle41WsNIdQSPz7dtg/1Nuq/BrH+Hom3012e/IANIyf&#10;5YHXzc8g4mepqHdj58nmKhjcMx8+Vq59X+AYvz7nKMaVRVWgCj/B1C9iT9NEznvKivlmnTXOW1Cy&#10;6gupSFUBXIsSSDdiEJ+n59uVycZ6VVowNB1wjHkuRYgJrYyDSVI4BUjggn6E/jj3onSKmpNeqkSa&#10;idIoft6mQSC4jIN1VSEAsDe/0+nPv1TxPXlUHGgDqU68E8W0lmH1Gm4JUcekjj/Y+7IAa1H86dWo&#10;AKAgU6YZqQ1VZTUUCky1VZBSwxabkyTzpGt+SS2px/h7ZnakMhJoADXp+0VpbmCPJBdf8PW0jDDU&#10;YnBY2iBWKpw+3du43wkB7vRYiipJ7Pb1BHp/zzfj3EjN4kjsQSamhH29De6haMvIkxJJyD0mqrOV&#10;5MRMvEiswVI0RVdeWA+hH+3tf2+hcqC5FAfMdJYtDgqoHz416lUUklQHaYO8khUv6mJQPcgsRpBU&#10;afp9eT7aaZSSopx9KdLFUwrQDB6QHYOIjSSny0YEY4hq3VnLuR66aR5BdV8Qul/6W9vxzq3FKt1S&#10;2imSRtMoEZFeqPe/6eTH90diRvGYnqdwtXLEwZQYq2kp5kkQm5/dLavqb39yPt3dZWx1GpToBXTO&#10;t3coIjQOR/n6DKGRQpuhBYMD9PSOL8A+rV/X2up/g6bTu1BiNX7Os8DaZgwP6hqFyASp5B5tyALe&#10;7LpBFQa9V0yeVKdLvGkOq35OgEfUn02B9RBAIv8An6j2qjYHVTpqQlSrE9LeklaNU0nSCADcDVpA&#10;Ppv+AfayMEAE8D0nOuclAxp+fSoRUraeSJrKGS6XZbEMvqU3B1ED6n6A+3DpoMZr0wwlBEJNKfbw&#10;6CbKUstDWlWGiMu2kmxH+uxN/USeP6+08lVJNK9LIwjDvYk+Qz1yREmXxOACqn6BDdVIA9RueCfb&#10;SsCKgn8/LpyUxxKHC1avRyPiPSPU7syNLK5SOHB1VSHAZlRmaKKLWASArs1j/ifYW5u0rtjajRCw&#10;/wBnoS8tyu1zVVqAterDUjakgMc44BKqR67amN5Qt2BJH0H0PuIGQiSsTdnQ7aVpPiAr+zoMty4d&#10;XleTx6hYGVFH+dS/DIRY6/yD9B7c9Ca9JNTeJgjpGy456eZB+ouhMDqLCSPkm5P6Wj+jAcj2pR0C&#10;kM3Sg6gAaZ6jVDSUhPj0utrrqJBa5+pIItpP+391Cmb4RgdXWRhgn9nUGoyU50tNcRrGWGr824ue&#10;eFvbn8+9iEg/EKjrTSyCN0GR0JnSVetRm9wSEW/yCigYBbrY1LMrWFgNLcE/n6c+wxzWJFhtTUlS&#10;Sa9HOxPH/jOoBm9K8KDo9sJQdZUBUj/j6AvNySHWVQ5b9RJ08D+t/cfy+IJSD8NPt6N5Sj3ET0NN&#10;PAeXTPgmBz+DcsQozGLNyf7S5CDQCPqAzgD/AFv8PaG4MYhamW4dLoCVkAHD/Y6VnyqZcls2rMcc&#10;yRx78oKR0lX7YiXGyy0tRVxMWBko6qdLxP8ASRLEAezTlZTBuTM7ASemCD0U72EntbTwkLJqwc+f&#10;l9vRcN0Q0+3aHaOxZKX9mlwmP3VmKV47iu3JubXOk2QiN1nmx+NSOCn16hFGSRYuT7H8uiUKJogW&#10;4jh0ggje3dnhmKS0oSpINPSoz+zoYume2919Jbqx+9dhVNLi8jCDBksVXU0VTt7c2PkBjq8HuTEF&#10;RSZTFV9OWiljZT6SSCD7JJ7EXEiXFnIbfdI2qkyDuUjgCRxU/iHCnQh27eoHtLjYuY0O4crXIpJB&#10;ISStfxxM1THIOIK4Pn0pfk11JsWq25tX5F9IYnHYbqLtrM1+D3H13QyySp0p3VSU7ZTcGwU1kmDb&#10;u46TVkMExsrQ+SIcoPYzsN2O+WT3lxpTebdtE6gUBIwHA4dwzXqO9z2Cbk7eRsC3Ek+yTx+LZTsQ&#10;2qJjURlv4k+GnEEHGeq+6/bSQVJbTIsckh1oyhpFN/UjC11DGwt+falZRJHRTVj1dI549Qkr8ulj&#10;QUHioXhUfhPHawUNb12Xn6Fv6jj2neWKN1GlsngelCxyOC4/b0Jm2uhO3904Kh3JgthZuv2/Xqxo&#10;suWoaOCtiSZoZZ6NauoiqJY1kQ6XVNDW4J9qViWUk+PEp9Cwr0lmvI43CyrIT/RRm/mAeptV8fu2&#10;YkUVGwtwwuoIRtFPUM4t6PFHT1Lv/U3P9fpf3dIXFSLiE54ax1Zr+1ehUOrenht/M06XewOm90bf&#10;2J8j9x1O287js1U9MVOxMdTmidauoyG98zRUDRUUWpnkmmooZdZQFlRT7Q7gqz3dhaTFSmThlBrw&#10;FD0uguY49vurlJG1l1oCGUCmTXHTBjty93YuGOiy2wBX47HY2jpcXJR4jcNJXVK0NNFTRw5OdoJq&#10;cSGnjU6kUMzfj2VScrxTPKsNxIqEmgKggfmDnoxTmjaREDdwKsn8SyAk/wC1PDqfhO4uy66KXFf6&#10;MqXZrCsVazM5nJ1delPRHRHLHi8a9HSmSrm5s8zFEBuAfYfvOVbi1SXxrkMgFRpQ1x616MbPd+X5&#10;pENoLmRyMg6AAfWoJqPy6NZtt9ecwwsUTy0hB1EsbI5LtpOkxi3FuT7j28QI6swbR5/5jXo7icMZ&#10;KsK/Z0LnbUch6kzdDUWjp6zYO7MlS/4iuZ6X7on/AFJem9I+mlT/AF9n22a4pNsaJgInetKcc0PH&#10;ot3R4WtLiFgfGoB+3I6qA8E1NPFBUmw0qVcKwiuUsroptZ7W/obn3MEihSCvwkdBnWpiWPVR6DHp&#10;69ToqNGJWOZ4om51T+qMm9gWIGpXVr/4Aj2geQhiHjz8j04ieHp7gT9mf29O1HSxx+WSWRJyQV0c&#10;Lwq8MtuVFhxxz7aaQhyVc6eGRXPTyRL3BoSVPnnj02zUrJaZdfoYK4UAAJxYjTp0eI/0Pu8UhYMr&#10;gH8unqrGAoHb0J+0s0lZ4KeomRar/NQyPfRV25SNw9tRsCDzz9faKSF46shpnq0g7aha/I4/Z0IQ&#10;CwPZU1oCTLGVLOoa+p4yeDGrWsPbZl1CjdIRSXWWOkgY8vy+3pxpIpYgsmpmhe5DD1WIsSQoBPAN&#10;r+/EtpBWlPl1uNl0+G47vI9CPiUgyGPaFxeMekCwvcn6q1vSdQ/2/tVBcBDqatadIbmIArKEFf2d&#10;J7cOKrIqdqWKonpGZ7wTU87IkygiySsluBxa9jf2bxSLJHXgOk6susN4dSOIOR0BuXx+Rp6mdJpJ&#10;PuP0uk+p4pAbMdGokKZB+fz72YyAtG7ejNZIZIi/g4HlXpnTGRTStDNGUieM+UGxsNPqF/yCDwP8&#10;PbF5cGzti6/FgYHr09t9qLqfQEpGc1Y1I/LoDN40M9LlwyRNS0KwI9DTEs7GHUyTzPqawV5Bf1AF&#10;fZBFMZwZJZSZKno7ZIoB9LBFSEfiPEnpPY+gZpjkYJbCkVpZF1Azw+o62A0m6lOQT+B7Vw+ABomP&#10;Hyp/l6S3EbREAISCPy/b02Ued/iP38OSPlSWOqanmYAI7OsohLAL+3I4t+LXte3sR8myC15q2l0X&#10;tMoGfn0GucLUXPLO6kYcRV/Z6fPoEKGlH3bao18kFNPZWVULFJpBKWa5MsmliL/04954QKSAfWnn&#10;UdYd3UhaNFkLYp6mnULI1slE7wzPeCCtJVkYTPF51QNre921PY2uRxx79KrhwA2AeBOOn4XBACRA&#10;1HEih/Lqfgo2irxU25dfW34eNG+rC4F3t9RyG/x9vQ/GgXpJPI4Okp2HzyD0ZLGVKVVJTQSJTCHw&#10;xyEgeF0rY3EscGpSAUKxanJ4YSexbZEsqhmNAeiqZxRQoZWpTB/ydDxturopZWjbSap6miqneJnj&#10;WGCRKyZ5ZoiGAELqsoZfSEUC3PsTWtceY8q9B24SR2ZDcaafz6SlPTVaLXVEdKkhWSvqwJVALnI1&#10;SyTGEm/7lZrJANtBU34I9qGQkgE6ajpOZoUIVkd6ehp/qHUaqwWRrcvljPXtUlfvasqBrllopxTs&#10;YZmjGn7eipI1ZQALEWv7bW2RAHViXJ/Lp8X+qLwxbqiU404/M9L/APhQ+xpqWkleobC1dZS1dVUQ&#10;orVFE+TjaSSDUdcoEC+RwOQQU5t7VJGCakFS3D8uH2fLosWSVJW+o0tH5aSfP1/LpSY6enxqVsUd&#10;aLy1VBJCUUhpKeOgaJGQxl1EUiSWI/LXP19vaVQ9zE4zX16quqQsBb9nka16TuUgqJJpwsHggdnm&#10;lvrDiOcuxRWb0MpHqBPBvb3e4OuJSr1XFRx6sgGUoAekth8OmZyWGxbR+ISTLRQu8ZtTSNVxxPVz&#10;2AEiqknNv1fQ+y6YSIrSshC0qTTy6WJHRBoUNJ6fP59Fi+VPWXY+F+NHaXaLbrxW8MBg/kBsHZu5&#10;85QSyQFDufGbhXbWFxVOUFoaOpwk8lQNV0JFhyfeP3ujue22ipt0Fw73ky66MRgefzp1MfIwuJ2j&#10;uZtoEEKArUZGr1JPr/LquraMVFS485WuRppKj1whrjQin6s3qP1HuF4ZgI1bTwx69D+5tTK1Eagr&#10;+XTxlaxq+CGqpIvGlPUfavGl1BSQGaNtRve5BuOPYy5bu0dZkehIINPl59Em4WjwfqLTQ1M+p6Er&#10;bUOLy+0qAGvixmaxOUyWLEk8oFJU4ysjXKY/WjkBJErhNErXtZgPr7kC1ktzQE0Hy49Bq9SYFZIo&#10;9a/iAyfy+XTlRU2qiqw5CSrVqHkVLBT47jSgI02P5H1Hs5gRQKByyHormAcxtoyOhh2rWVVD4Jon&#10;kSWnhkNO8Za/3OkNESjXVxUKLOv5X/H2a27FcouPn0X3JQqYTgft/melnRbl+/oaihWRaeUQxSAs&#10;ml9FM7S+AaxrVFuQbWDj2apdtwkUUPmOivwfC1BR2/kf8GB0qNpVNLUwJHlMhHSywVDnxwhpI/tq&#10;fWygsAW8kBkVioaxQmwJ9mEcicK6hT16S3aTKC0MR04rnod9upPHljQ+XTHJLFXgwSP4ozRR/cRS&#10;Q6V0vLVO6uAwtpax/PsQ2iqEiNQQeie5l1pmKhHqOJ6FjGzxvHJk3VnhilkglhLiKWnp3kad0jjb&#10;UqwCskdtCEFX/TYH2IFXBjFMj06JZOOrAPHqDnsa714wLIzssE9fHkBfQv8AEpoIqkSqOD5hRwuF&#10;Y6lkX2kmtyVEsY7R+WetJM7RNLIUVwaaPM/PoJt2UuPenyVPREUdfQz0lHLDAPBBVN5aWKWyIBE7&#10;zTF3lT9R4P8AUeyKcHxKSRk+nHHz6N7a3uIoUkXSyPmmDx6ArcFNFJLHUiSWSOpSQVLNqUUssiIr&#10;0kitpWVIqqBir25Y/X2WSfGSRno4hZnZUaPR9h/zdCD1zX/b1uDxiwMkEVRBW+CnkDPNJOoqJfNN&#10;Y3jn0jT9AGYKbH2YbUy/V1wTTh6fZ0l3C2DxzBGCsDxJP8h59e+Veypq/v2telwEGcg3Zs3ZOd+4&#10;lh0xrU5TCilVamYkpAtC+Pdqm5ugjbk39l2/xySeE4AUqSDn04Ur07s13bfQiKe/dZQ1APt9P9np&#10;w6WaPbFLurc+G2pBT4bZezchmKoUNHoqq7FVUJgNdKbM0D7i3GachAxaOhhC/Rm9hfed4k2bZry/&#10;u7hFj0kAUAzTH59LLLZl3nerGxSSaWd3BJLVUAedPlwHz6DHL7WTb+NlaTEU9bUVTvWV0tXTRVTV&#10;VZXO1TWOZHV5JFeqqGII/LWHvEPf+cA8k0qygSsSaeXWStpy8UiQTRMIlGnjThjBHRbMv1hit0VN&#10;QhwMGInkJZJok+3CuGIPiV/XH9Po3HsEyc13i5mKmM/l0cwbJEi0s3LU9SSejVfAzalP078qOpMp&#10;nlibaO7avOdSdgUp0PSbg657hwdfsHceOrImBo66nY5mGXxScpLCr2uo9ob/AHKC6tFmjzJG6sBU&#10;8f8Aivy6Eu22UxE9o9FSVCCPsz0Ovbnxtban8vj4vdU+ZZKva3zt+d1JmIZoHV5KvZ+39h7Np5G8&#10;1qiN5KHHx+QWOpgGHBHt2TeIpJ/qioWRo9JzWpWhH8/PpRBZT2ttfWwIljKoymlCoJP+DojVN0dj&#10;8NIi1kZUmQovjIOqRdJsquQrLdhxf/A+0E++To1ASFz5dPW2z+Ookkc1xivSxTrDb0UqzPj6dZgf&#10;DKIUCRyBQdMzKBcOF+v9SfZPebzeOKxvU9HNhs9vq0kUz8/8HR9P5feH23H3bmfj7uGX7DrT5tda&#10;b2+Km8YdQTGUm6t94x67pzdNZGzBBNt/s7FUBV7hrTsAebEsa5nlltp5GrIpKkimA3n9gNCPn0cm&#10;xaKyvbaMERrSUdvErgj5ErUHorseEyeLlNJkqcUefxNZksFn6N08SDcO3MjV4PNxNFIRYLlMdNov&#10;Y6bH6+27mWaRmUyvWv8Aqx1SCztn71gUgivDgP8AVjHQg4vMxTQQR1YEvpEV6geWSmcXCqskl3jj&#10;N7rclbf09oJZ5ogE8Sqj16su3oSWS2UkegHSngwtHVyMwVVPo8MsSBeTyyzaAdQI/wBfn21HcMTp&#10;Dk+nWmhUsSsGlh0vKbHS0kIkZw8TqArhSRrsFCHm6xMthp+vHtV4qhdVe7/L1tAmoq4/LrgY6Kdl&#10;1RLFIbksgC2ZjZiLWNrX91EpqA3Vjb1PZ8P29O0NRX0CBUnir6bllp5vTIot6FikN9CBRaxv/j7U&#10;LIyZjkqPIHpprEV74aMfP/iunChrcdk5FpUl+1r3Y6aCsIgLSAah42JETyMRZShJNvp7dW4DsFJK&#10;t6/5j001r4DArQrTiMn/AD9cK7E5BZJZaeJBPKQHop9MS1EiGxeOrICQvoBH0GtvrwPa2GSFV0SS&#10;kZ48f9Q6ZZgrDwu5P5/sOesGPSKKRqas8uMqHGoR1YFP+4tgfHU+qGZebXVrW593cyIxKcBw6vE0&#10;MxKIVZ/NTx/Yf8lenSHFPR5UZnHZKTHZmNdMWUxz/bThbKUSRqRhHUJcC6vqUj2287TRtHcEsp9e&#10;I+w8R+XSiKGSAkRRlR6fh/MHB/w9f//S1r8jTxoGNK82gv41a9yWsgcnQCqeRuTbke4pjUAKDjqb&#10;dLk6CAG/LrNQJpZUlCyuEJZJUMqakBCIykiykfX+vukjrGpJz094UkKqsmR8v8nU+VfLSyCVRGxR&#10;5CoTSwChQPG1ydCJ9B/QW9plkaVmrHj8+tyxxiJZYGb0NTnoQ9gwyiRXsGDBpTGiKgSOQqoX1WuL&#10;AcAX+vt6QKkRBp0yYoxFrL937eh5pEnUKPLb1MPDyAVF/Vq/tWvxf8D2wWZFGNQ+X+TpFKaKcVXq&#10;Wglnq2WWVTDEUWOSAEqVFvVqIFueD7WJKQnDz6YjVtJZQQKefT3BUNUM0WtZI4XSElVDMXBNlJH+&#10;7Rf/AG319vAsoDNTPVhoK6jWvz6XODppP4rQ+Pnw000yXX0OiIQGJ/TdXHNx/rc+3EU08Ymi+vSW&#10;VaLVQCvp0JlDS+aBBJJaeoqYxJpUKzPI4QLGp5swNh/r8+31NTpLefRfcxgxMAKNpJ9Rw4dBH/K0&#10;df70fK1CWIil2eQDyUjXdm6ECtb9IFgDb6sf6e8muXQf6o7ccafEP8gOo63RgNuSNvhMh8x6dWwS&#10;88qbCw1D+l/8T9be32Xu4joHIooaLQjh1Al1EcEjg/43/wAP8efd46aaE568sjxSE0r1wpbioh45&#10;1FfTb8gqbA8G4NvaO+cG0mOnAU9MTswt53B4DrWN+DyRx/LrKpIxLJWdlgOwbX6svlVKEk/oIH1H&#10;JNvz7D3LRYvchuHqPt6Hu2sP3BC2AfCU44UPp6dbJtJYUVEWH6qKlYWPJBpo7XH0BHsbGrDUhqPn&#10;0Cbg6ppfDoBq6hzkCsisQP8AJn/WbegyLcgfizGxt7Zcl1YDy49VWSgIY/z6502k1USkqBrYXcei&#10;9jYMPrpJ4t+faS47YJO2o0n/AAdVk7opGrkLw/b/AIetZb4c0v3vyw2rSvYKeytzPJqWzJFT5nNT&#10;OpuAAdMWgA/W9vcS7kaWF439E9TH7fKVktJXWpFvXj5kfzHp1sn42oSpicA3aN2uALKRrLKBx9R9&#10;PcM3WrSWFC1P5fLqWoeJJOKdCLgCsgYcmwuoN7gfqYr/AILa1v6+ytnqKkU6VsuDTh8ulbAqi4Iu&#10;w5X6koDy9+bBjf8Ax+vtg01VHVC5C0UCvWCcgppveynSn+qvb+txb26tTUUp+XWjqPAAfPpEVBL1&#10;KRFSBZ9OrTpGk2vYC9yxt/S3tQjlY5OAPTBBFSCCa9KClWyMjAuhADRsBpNwddxYAqfofadWJyfi&#10;6qwSUaHSnz6x0uMx+NeWajpfA9T/AJ3S7kWvc6EYlIlJ+oUAG3uzSEnJ/l04lBRTKSvzz1zlvYsr&#10;atJt9foCDcX/ADe3uute3GD8unvEEZxjpukAZtZA1HlgTwSfobn+vv2oevTDSPklsdO1FwoRSTzf&#10;j1FSbkg3+re9ihHDHTiEMNQ/wdPsaXN1eygX5ur/AEsSOfz70SFC0yOqhm1fB0LOy4jUUOUZmISN&#10;aGJ9K/qtU6gBbgJx+fb0CP4bsGFSerSsv6Z05NR+f2dLtJimlEDD+yoYgoDb62sL/wCx9vCpycdb&#10;UIQddP8AL11PWehiRyAFOm7AfkG/HIPt6vHJIp9nTIQAg/8AF9MitJJXUzC9mnjA/AJJALf4c/7b&#10;21KCNOh6DpVGAK1Sp6Vky2A0fXU1/wAg3+pP9T/X3X+kBU9Jw1CdWR1BYxO1gQ2qxYvcAfQfU/gf&#10;n28BgMwFOtqMVIwOsZCXFgQL3GjngfUm/wDj+P6e9aix1GmOvFWoTSnXPIVH222911QUlKXZ28qt&#10;lksFVabbGVlYu31CED6/i3tyAf43AVpXWvRPvWkbRfiRhTw/8Pp183ZDeip2IOp1aW5sfIZpnkDX&#10;sTobV/sPc5gMFUA40j/B1DCpEkap5U49RZLDUbX45JshCnhCB+SD9fdlVmqDw+2vVP7P0P5HrAHZ&#10;bXBH0dQTzzwzHmzXB+n0v72y0wRXp+KYOG4cadZ4CrSMpUGw45It9LFSfqbn6cW9+AJpQf4Ot6it&#10;GNKE9OJuqgnm/PNr6TxYk8Dn/Ye6ilc9bA1E+XQsfHXYFR2P3v1xgVp9eNpc5SbjzrBGaKn29tqo&#10;hyeQkkCWIWo8Swj+ryAeyzd5hb2E7AHXTH59Ge2aDfQ1NFBrXrYlnmerqKuZE0QVclQ8MRI0QB5C&#10;8cfPICj0c24HuPDHlGRsEf8AF9C5ZqqQ4zw+359B3NH41IlKgw1JW5IuQz3Cqv8Ah/vI96kBNKcO&#10;lCxx0R1AqR0oMbaKqKBv86iXB5BD2u35soIH+PsvJBJPWyGZdIIAr057hwhymEr6OnWH7mWCRIGn&#10;PjjFQF8tOWYBgGMiW+n1P+PvasQy5IWuekl1BIoVySw4Dqi35eYQ4ruJ6so0TZ3bGCyEq3LrFW00&#10;cuNroU1DUBFPS2seQDz7k/ZZA1hHngf5fLoFX7CG9mRl40P+r/L0WuEqxYcEtwPoQD+Rc/Qm31+g&#10;9m4PkOkapGXJ1Z9OpOgBfybNYkgfqDX02sT9B9feqkmtc9O0APaQB0q8LUamEb61bkLzpJH05P00&#10;gc83t7eV2jDDj1SRBpNc9LCfLUtAEV5NTsFJUWDWIIDMD+ktbgf4+1IuqKKpQdJ1hKkOhp9vU7F7&#10;hhWUlGC8KNT6QPSQw5HAcWuR+fd/E0jUWqD/AKuHTsmsqFbPzH+bp7yMNJnYG0FfOfyCNRP113/1&#10;H+t7dV0lUBXFf59IGhuIXMiiqef+r16QVRishRyhHiZYltaS3JuQdXF29QH+x9tGJ0V3XienY50k&#10;Dqx7h8uHVg/8vfaDdidxV20JMs+Ejn2fl8lJWpTLWzKMP4J0p4aaSSKORpmk+hYWHP19gXnW4S22&#10;pWuY3ZS4AoaZP+ry6kHkbb7jdZr8Wwj8SOKp1GgArSuM8erkMh8csVFFLFBvCryA0KpkrcNFTMWB&#10;4KQw1DpGqX45PI9w+27WKK2mGTh5kdDf+rO90DGW3+Wmp/wjoum+urqLaD0dPLuBsjLWSzhVjofC&#10;KNI9LBpZGlZpS7G30AA9tfvu3UBjCxUft/Z0sPK+6sKlIQ1OPr0DWY23OkTxARy05JZHpw145Df/&#10;ACuP6MqG3qBHI9mdvdWt4wMLeVfIfy6K7vb7qzIFwhBr5ZH7ektPgFkvTT+MtIFXWDYAgDQ8TmwL&#10;gD0g8fj2p8fSRTUE/Kn8uk4hIjZy6/Z59I6t2pK0klO04QLe0pVmUixtpHpJBA5H4Pu6yosmrw6k&#10;n16bEM0igxqD6jqXs3IVPWdTmcjXY7KZmjqoKOmeDE+B62nliqzOssaTERzRaW03BuPx7Q7papuc&#10;McKSBGX14f4D0ZbXcQW0ki3IaMMR3aSR6EGmfz4dG32x3Tt3eGAxuycDgd3pUR1E2ayOezWOixOI&#10;pFpbtHj6ZZZ5qyur5nk0XVRGgF9R9x/uO13Nkj3M6jSDSlQa+hx5dCOFNvluQY9xRn0miqG/mSKD&#10;7Ol/h/IuZxH0CR5fFygG5ACZCCQhrjlSV5B9haQ60etKDoytyY5QB8Wc/wCboYO/6aTNbdESxLJJ&#10;U5fB0SxKgOqomzNXDTIhXhhI1QQfxyL+1ewSF7yTW1AIyaj7f8PTN5CoWEAUHigkE4A4k9AV29Qx&#10;y907tqEF46PIJg0YgusCbex9HikjXgJpQ07gAC4/P9fY9kcRIEGquB+XQeRhK0pWlS5pSlKVx1Fp&#10;aOV6TyGOBtSWj8gILgnUrqQNKhT9Bb22mphrTh+fW5IoY2WiEt50/wAvRhut2bNfFT52bIkpjLS4&#10;HavR/euGjlYLFi94bM7UodqzZinka2pH23uKeCVRa4Yajb2s2R/p96nACET29GBrnSeI8q0xXpvm&#10;at9yztFVbXZX1FfzVHAOn8yP2dE3THUdVVutSFSaHWEa92DghVWTn9wIR9bcD2o+peJ2TSRRiOOO&#10;k0lq0pLLI2mg8vl6dOe09oz7n3xg9nQRGN89kaemmItaGgDefJVcYtoEa0KO1/qDb+vt+Vi0DSVz&#10;TB6ds7PXLHGwqNWfy8uPV00UNHS4qgxFFGlNQY3H0lJTU8Y0JT08aCKkgjX8KscHFuAb+w/FIyMN&#10;Yr8yehaQqOyaQAKClB/k/n0l6gpGzeory2k39TEH6cfS/wDvPtxnbxNdR4XTQoXZWjFacekm0Ly5&#10;LP0izzx6qXCZcyo7NpFPLPEkbopClxI5IP8AZv7rcASyoJFDIBUVrUZ68JisPwKWDUpSgI+f59cs&#10;fn6+mYU8ORroGW4RkqXUarm3pJKF/wAj6n2mE2lmVZHA+RI/y9emtLSZNT2ULMeNUU/5OoG43yuZ&#10;pphX1oyIK6j93BTSAgD+0fCGcoGtyeP9b2tF1KV0/UPw4Fq/4ekiWO3xio2yFTX8KhSPzHQb0tH9&#10;vU+YU8Rnh1NE1v0hFIsNLBSvq+n+w9k01lDcNR4wW6XrDbIoKIV+w56Vu/K87pw8G0dJpYarragw&#10;f3qgSIs2Ygq6uoqo4h6THSyVK/tki7Aj2wthEtxYOVc+ERgHjU16blszcWt8Y5qTMaCvy6JnkPjL&#10;vBEb7XcG38pGiAQfcfdY+qb0lRJqKywRnjkMfr9PciJuG2yBQsrx4PEYHQFkst/WQmXbCY1xqVwa&#10;/kaHoM8z1Vvrb2r7rAVbQIAJJabRXUjMjDhZo25DfqNxb3dfBl7o7hXHyOf2dKfqo46RXSOklPME&#10;fzpT+fSMRVjqvtquGWmcqXQujREMePHJq5uHFgB+PaaeKaNq+CdPr0oikaYHwZcD5V681IUPmfyS&#10;pOGJI1ASK40qy3uF4Xnj6j+vtpQVIevSmUySIAziv2dQBDLQzKyk/blAYpFuWgYE64GC2uTwb/0P&#10;u5kBVg5FD8v83VVaRZFB4dCdt3dUpMNBk2Qw6AIa+Qt51PAFPKbMGjINgf1fg+0rWyhWZHqtOHT0&#10;gjkILrQn7M9CvSmWQEKpjEUZaaBDpdgf0tCSQCCPqvNx7YQE8Rj59IbgKopXNcfZ0uMG5plZodUk&#10;Mo16VtZAQAdQIspJH9OPdWOnI/w062QskARmAb/L0qGjpa6ktIAyyg+MvyVYcMxAJsEJsCfay0uV&#10;Suo9p+fRXc2jxqGSpf5dB9uHArNG1NUJB93CrSU851D7qGylIzIR/nIiOP6+zuKVT20On1PDpMkl&#10;CrCM1/EDnPSEOA14HcUro38RxclAaOMizVtLonarjZRyJx6CD+VHPti7thdW88Jfu4rT5eXR9tt0&#10;sN1byKoMLVDf0T5U+Q6LdmitdkJEyCFGVBFE1uSj/WCRbWAB4t/h7CsMT2ysrE1r5/5+hFeusrDw&#10;XqaDgP8AL0m3pjhIMlVw2ZCoUaiH0rq0EOthePn2p8QECuadIFoSsU4OehG6D6QxHcMfZ2RrsvWY&#10;WHYm0pc1S0ONo6ed8zmpIchLT0Mss7BKOiSKi1uyBnYEAAexPylc28G8WE9xCSwkXSa0zWmeijmu&#10;wvW2e8SxliqyGofiAB5fPohMUrVc8JayuvnlkUEK3kldVVCLD9uMtwPqRb3nxAQUiep0lQaV4Gnr&#10;1hmUJ1vUV1Go/PP5dR87RlqaeqpVDASwx1DP9FZn8cc5H9oXBP8AQW9vyrFJQtTHl59I2LiVag6f&#10;l1Lw7OZoI2PrUoTIV1qqFgG9JI1Kxb9P1JPvcFAxGAOm7l2KlUr9n+z0YTD0BanlgY3kieFGaRij&#10;axTF5H/KiLTZFW2ostvYp26YRxqqngc9FT27LGZ3IZwMUPDod9oM/wDEaWmMiPHW0k9CrLTCRf4f&#10;UUH+ZqCSGllMsYVNNiqXPsTW2VHGg9TjPQYuqNrbwgJCeIP+EeXS+xuKijcQio1aKuWSoo6giSOA&#10;PKEFOI14elq5AtmJIjS4+vszKR0DaD+XRQzTsdTlafIZPSRzOJyWOEdXialYMhXSxxCelt4zAapR&#10;kS4c31omlCjWV4xxcX9tNErnTU0+3pVDceGQ8kJMVOBz5dMFbka+nqvINTssDrNEzaQ0umomqNCK&#10;6o3P5U2Yn/D3pSy1GrI/PpWhim0lFoD5U6VkNc2Yjoa2hWnpaBKqmAihiInpqenxsTgavo8c1XJd&#10;o7Egi4493RmlYiR2r1RojayEmOoPzx/xfTvWTPPT1ETSAqSlIkVrrFTM4LzQsfVIr3sbXJNwLe3V&#10;0x0NMevSSTS7ZNM+XWDbdVj4s5hGqYo6THU1bJLlKgsV8VDCaoV09TLJxDGsMflB+iD/AB9o724/&#10;SllkaigeZ6MbSyMlxGsch8djj06Pv0l8T+qu6PiVkNl9s4nL5fYHyDyXX3a8+MxecqsJPDVdd753&#10;6NpZKjqKeL7jFVWQ25mFapIDGqjlGo/059e8HPcw5+W6soI5IbRNBDg0Oc1IOR1mZ7ech/U8mva3&#10;F88FzKwcOoBYGle3VUVqOoD/AMmv4LtFHDTbY7KoaaEaoooezsm/iUm4KialcatVuDcW9hRfda5C&#10;9+x2P7G/z9Ln9qbxzT+ul2RTzjj/AOgei7fK7+U/0Nsj419rbr+OuH31J2xsyix+8aGj3Bu6r3DR&#10;ZjbmAqTU7vx1PjHghT+JyYMyTQyC5TwlR+r2IeVvdEXe9Wtpe7VbQWsraSyAgg+VSTivRVvXtXf7&#10;ZYPuScxTXSxLUoyquB5ig8uteDacMWWq62ghWGSPLYqoFFG7EJJkKaFq7H6i/qXU8ZUWt6mt7yJj&#10;VXCeAo8Tyzin2/Z1E0jvGrnXpUHPQp4mKsTHM1VSS0ryGjmlMzq7LyYf1r6WDs4Fwbk2v7Ettq8I&#10;FmFa+XRFIsLSu63IyfPpXbYnqKepekaaRWklLFDqCCJ0Ywywc6klSRNP1sLjnn2vgejedD8+mZ/D&#10;lGpwHotMZ/PoT4UgpQteUgqSZBHpBEhWGXXE5KizM0bBSy/1tfg+zIygqFVyD+XRGIo2ko5Cnp2x&#10;UKGLH1Wn/JigqHnkTzQGpqIqiKWHwxnUfujEQFaxjNj7MLMIEDeZx8+k8yLreJSC48hX/Cf8nQ/b&#10;XGQplxOSikRKKT7OPIwu3+UmkhLRVMkLAa0kpYitmub+PSRa3sV7dFUo4fNK04/t+fQc3GeHujuL&#10;eQMDQHP58OPQ9T0NV/F5QYI4afIVlJOsNHoLzUlUZ6V8hSRopRU/yYM4IuJG5Avf2I7cuwjo9ace&#10;g9c+AGVxESK4qSKdCLmYKPHYnFQXQeKpNJU1scKSVdVT0FCcmJmC3ilppGIGpTqVwQPofepVuWaQ&#10;x/BStPTptY4XrqjJb1rgcfLoue/8P/uVra2hEaq1cawwl0lgloK6aANPGSVZJKZ5SxUXZCCBx7KZ&#10;6SAGWuoClRj/AIvo0skEWtYWJjPkSadA1n8djVoK0VkNXFUpjKuairmKyUGSqaeUTIahAwaELG6q&#10;+q59Vxz7I7hqBxpU/OvcPy6PbVpFZFEjKTxFMfkeoPXCLBm8dJeSk+1poqyGNB5JTHGwqIlfkXjq&#10;3BjYnhVsT73ZARyxuV1Y+zq1zJI4kjAqtf8AVnoWvltQCm3F1/v7H5CrgbPdYJtyipKaaWOievxO&#10;Yr6Oqq8g36J4jSZQIiAMQY+eG9t8x2MdwkMoiYzqwANcZ/y/b01y5dSQS3FpIi6D3EsAcDgBXy/P&#10;q6T+XD0H/Lo2J8YKXsP+ZL25sfbm5PkJkavG9bdW5vsmoxdfiurMK4o485uXB7WlmylI2483TyTR&#10;SVyIqRJH4yLn3D3uD7n8scu3G28sWkVpeTxJruGlga4JmY/AEr2og4kihJFOHUw+2nst7o+411vP&#10;M/KcO4W1ihCRPCI4lKji+ucaSzHCqpqKHjXo0/b/APJQ+InyO2nmN9fyw/k1tTJbywNIa9+q8v2J&#10;R9ndZbhBTzU2LevMsm7+vq6v06Iq0iWmWQgSJa5EZ3k/td7iCSDd+X4LDc6US6sVaGRDwrLasSkq&#10;Di2nS3p0Mdw2P3y9o54H5s2+63HZGc1jvIhFKR5mG5jUIzDyVhpPmeta/eOxMttDeW7es+1dkZbr&#10;/sjYOUm25vPZubpxSZ/bWbX1ojTqopsnja6AieiqVJgrIHEkbHm2OHPHKu/8h7oLK+KXO3zDVb3M&#10;ZrFPH5Mh8iPxKe5T+3qZOWtw2TmnbYN32d/0mOlkNFkiccY5U/C4Prg8RjoPMjt/I4wSSUNTDM9D&#10;NFksdVL5Yh93jZ4q6laRFBmoZ45YFvpPpYXBPsKJN40YIZghGaZr/k6E8Ma29xqWPI9aenVoPzol&#10;xp6H+KG5sUzTP2d3L8kO2s2YY28UWd3lsPrievqIkQkwCaopGugI8pJfm5HtXbXUTzGNIStK+pPB&#10;Rn7cnrVvaTRrdSTXScEAXGctSnyHVcdNU0mSQUzLDXySSBUSGI1NS0j8rAIYVeVZXYA2ZVe9ufao&#10;w3twTHBaSyL/AEVP+bptxFB+pcSrGo8yQB0vsB0lv/czL/Bet9452mZWEckOImo1hYW0+OprGpUd&#10;o2b6Obf429uR7Dukrd9n4YP8bKtP2norm5k2a2kC/vJS/wDwur/8dHQ1bV+J3eGGymF3RPjsDtKu&#10;2vuHb28MPW5DcEMtbSV+2c1j8/RSzUOKWedaiOpxy8I4Nxe/v0mzpbuy3G5wp8lBcmmR8v59GVrv&#10;zSlFtbO6kRgQSV0rn/TZ/l0cD5DfCfaOX+R/em45N5VOD2/vnsbI9lYbbuBx0T/waj7LoMdvarpI&#10;slVSaT/uWzNVImlLIsljcj3eKPYQztOJZZfQGgJpitM/5Om/G5imtbcWyxKqjSXY92CQBoAz8+ga&#10;zHxJ6p254pUzm7si0KBXesyNBGZVJuI5Gp6ezXP6eA3tLcLYsf8AFtlLfMlj+ymen7S137uefeIF&#10;+SoRT7anP8ukZkeuNk4GnK4HFZSZoysbRhsnlSxYgRSJ44JDrQtyRYc8+0q7XudwR4HL7qDwOk9K&#10;ne3gCveb+jMPXQv5ca9Zsds7cFaUGN2HuuumnE0UPi2zmJIGdkKxlhLTIjNrtYmxB9rk5Z35wCu2&#10;FT89IH51PSaXeeWI0LT75FX0D1P8q9N+J+NPyP3MyS0nV+Vw0QJY1W6HocBSqqkAyFJpnqnQ2uLI&#10;SP6ezBOUbhQXvb23gWn8QZh69o6KJeddgKlLKOeeTyCIxqftpToyWJ+HWWgWmfce5cPQ3i11tPg6&#10;apyU0DcAwrU1fggl1Wvq0kL+Afbg2zZLZKtdSTAChooWv2E16r++N9ukU221GMH/AH64wPWi5r07&#10;ZX48dbUOEytIuOqcpX/wjLtRZTIzh56fJQUU70lVTJAqR0skUyAqVvz79K23CGQWu3xhyuCak0+f&#10;z68ibo0sct7e0AYYjwPsrxPRSMfQTQwLCalamAwxiWCruwEhUXeGd9csNiLerUP9b2DVl/U05C+n&#10;EdCeRIWZXePvI4itfz6U9NhMXloUpVeEzrqVsfk4gyspFmWDUSJYyp5aM3v+B7WwyulGQkE+hx0X&#10;TW4jdvFCso4EYI6a26/o6TWcdLW4uQa1VYpTPRuQzANJBISACeAPTpU+zNbxSFF3aKy04jB/zdJ/&#10;q7qEkxXzPGeKPQj8vMdf/9PXKqZqKnCxfts1tILNqPkDFl1qt7F7H/Yjnj3FBDEUDEdTlPGCA0TD&#10;SfTqMayABZl9U51eWfxkAKosiC50tyAef9b23oWMGiEkn7f59NKrGg/y9cNU9XXxwTz+lixkLaUL&#10;qFDu1tK2Xiy3/B97QkfFpVerGN/B1Ux/q/1Y6GHaVlh0qDGwKsw03Kg3RQrC7lrKOCbAc/n2zO6F&#10;QRnpoq4ClSKU+XQgLVM4MflEbhSHVJCy+RtOuUMfVqZR/rAE+7RlcEKKU6ZkFB3Y6f6eeOKkURyJ&#10;JKXKHxkcJbTI7n1LcAfp9uLJpfT4eOqAihIOSOnTAiloZ5GlcANecqrsxHkb/PHhQZfwT9fa6RiV&#10;UqvHphomcEO4p9nQs7bqIaiGqyNKzNHMfBEdBCK6sA9iRZg35t7qSwjAkbz6bMSKT3AfmOhPxjiT&#10;I0MJViYnjZjbXpKxsTLfhgVbi/49tGQY1euPz8+i+d1jjlYuNBU+XDHn0BX8q0sdzfKoEsCrbOD3&#10;H7bP/ezct213OvVqAH+395S7AX/qdtRrjVw8+FOow3qLVtURSPAkORSnVtEgfk8NqN7kcE88C3Nr&#10;G3tQXrTUo6CWsnTVgukUFOP7eoT2UXP4H0/P++NvbtVXKkdXMZJFH1depGH3kJCsf3ASlrk+hjpU&#10;jmx/2/tFfavpJqsKaTw6RXrFbeVFHBTnrWD+E0gHy0y/lkYumS7PZxzqdEy+VsfpchjwFv8ATn2H&#10;+WnQzXSaa/P8+h9tHhnYYQaazAnWynStfH430gn+HUBuLcj7WEhjbgG1r/0PsZLrZeOAeghdRIsz&#10;qGb7Dw6iVAY1cf5DUstyxBCsJVA5tdb390l0VNVGrpgCOulxQD0HXdPzUQ/k60AsL3vf0kG9ybke&#10;0N1m2mB/hPVJ0URMy+n+frWI+L+4pNq/J6DNJSJVvSb339SJDJKyjVV5bN0xl1AW8tLGSyjkEjn3&#10;E24jxbK8QsQpHUu8jXEUEFn9T/ZtbgV9Cf8AN1fdt3e1Rj6ujnqoahKCshhmmiqBJE70c41RVcKy&#10;JqZx9U/DD/b+4ruoU70Vvs6lazlilOhjjyz0aLbNajNS1CurQSqskUgN1aGQg2P1/r/sL+yOaHsk&#10;Ne4dG8aKGoSehTMSsisCVWRSeL8r9fxweB7Ls04Z6bIozADNem6qhUR+kW06jqAN7f2bk2ABt/sP&#10;d46kgnrbr2mgNT0H88TmrLEvY6zpF+X4Ppta62Fz+L/T2pV1AbUAD/q9emImZUpjV9n+fpQ0pJhA&#10;bm4JuCdVuBz/AEv7bYavPp7T4lXVsgcDT/J1KsOfyCL3vYkj6f097UOK0OR1VgcGoDA9cGRWVtI0&#10;kgXNhyAL3/P491Gqvcf59eaN5Vy4/aOmaZHPp1FBfj6Hgf6k8gg392xWnTVAjUYVNOnegUkKbltJ&#10;Vb3UXIsSV/4r7o3wmh6vGSTQKM9KkRL5RLfSLKORzb+ljxyPbaGtA46cA0YpnoTtmQO2Oylm0xtU&#10;0QD30qSS7AqCQXIsfrx7MIUUJIdOCfn03PLmHTnjjzz/AJulKrSnUCzfUgagbXuQPr+L8/1/2Hv0&#10;bhmIINB1anCvXOT6aAxZtPKsQRYf6phwBf3shWdSTj068ygH16jQ2atp1b0r5kBAPC/k6bc2v9Pf&#10;pmDHtAp1dWbuKk8OlIQRqEfKBT6nb6An9QJH0tfV9f6+6qBT59UY1Uaj3dYSLADQCpJF1B5v+n62&#10;Njx9PbgZiNNMdNEZrqIp1jBlVghVQL2NrkaByTbkMbiw/PuhU9wfq4K0JzTpn3tUfadYdrVisP8A&#10;IuqO0atnfVp002xc/MwuLN6tIAt+faqyLi6t9PANXy9OHRDzICdpvCf4KU9c9fOSowGx2MDDn7Cm&#10;uQxuQ8KN6geRz+fzf3OakqBQ8QOooQVjQV8h13JCrWXSWHNr2b82v/gB/jf/AB9+BNcdNFFLUZs/&#10;KvUR4G1ggA3blWAPOngfSx4H9fd6uxzXqrCNPhH+HrmtI2sMNIOr6Aem1uTp/JB5Hv2h3FAf59WX&#10;Sa9ox8upMr2bQCrMR9Cfpa9iB+AQfz7oAA2luHVs4IJ+fVtnwa6rxuO6uy/Y8iP/AHh37kMngaOr&#10;jUxy4/bW3pFUUdNUEaozlcwfJMVPqWJV9hzeJlmmNsP7FRnNT0ILK2aK3jlp3Pn8uj87bjyVTRIc&#10;rHDTV9LBSQVccbs0M0tiG8If1SlnGpna1xe309g2SsBbUaivl0IohG6IRivkM06wZrFpDXUs6xhq&#10;esTQvqsFqlfgA3C3ERP1+pFh78ZC6r4bCvV6smuMNpPkadN1KjRSQkMCpNw/KyuoayuF5EQAH0Pq&#10;B/w9o5cVJ8/KnW6OQAvDzz/k6X+ky0w0coEj8aKSSpW5AABJkJF7n+vtPq4EjpQ3cPDFQKV/1Hqq&#10;D+YVsdaOq2RvWGGUQVk+UxFVKuoRxzzhKtYwFFtcjoWIB+pJ9jvlW5MkEsTU7eFRnoA7zaNbX5aW&#10;oLjtNa1Hn+fVaioPSVNwB+WJ5FxYG97j2MB2HK56KzApbUrU/LqcqllSxtflrfRb/wBeQAwI/wBj&#10;7tUOCKefWnwQU6caSQo6sCVCllX+l9YF7n/eR70CEK+letLWTjUdKetxf3lIK6n1tIFCyqNRLSKP&#10;1Am+hSo+huB7WlElRgeHl1qWRoSAfh9T0jWllpWIJ4JsPU19Ra/0v9ByPaGRTEc1p05FK0g1VHTp&#10;Sboq6SRWikYaRYrfUCDwGNjf0n6f6/ttZAaUIr+w9KKAihA6Ug3rNMiRyJdwmhSSxW/1BN25Fz/r&#10;D28LmUEqrGg+zpo28JYMYxXownxt7qrenexsFv3G1X282Ndoq9A2mKpopyv3VO7kE6JUUqQPZTvt&#10;hFvW3z2dySaglSOIYcPy6FnJu/Ny1vEc6gGzlHhyr6o3GlfNePWzZhuy9r752ft/ee3qjy47dGIh&#10;ytGIo5pTH50Pmoy6p43alnVlPP45594y38E9tdPBJbsGjYg49D/l6yBmWCCQFLqNomAZaMMg5H8u&#10;ibdt5tDnqTyyyoJo6t4VmVozJJTtGJGj8gVXVAfVb8H2zMp0I/hkL07DMjs6q9W9Aa9Bx92soJiI&#10;1af6kroJ+hYgahcXIH49toHQhwSDX8+m5I1dWWddS1+R6bpmhkMXng4jd5lZdCuOLMGe2ll/Iv8A&#10;Tj8+zi3uJYlTXlq1yT0SXOx2chLwmjnjjH+x015GloqyEmlJWVCFCvYt6z6iBc62Iv8An68+zdL9&#10;WBDrRvLHRDLtjWjoysWB9M9JEUbLMIZRJCSTZnBBKhvSCjAfn+vHtLNPK6tjH7OlKqFBP8j0Muz2&#10;RFpoozfQx5AVQf23LyNYXHH0H1J9kW4vqglQ11kdPWwo+rSoXoW6GdUlpJRIfMtTRlVBvY/dRarr&#10;zYFfp9T7BNAsbBjQgdG0azI6yItQM8D0bDceI/imR2DjoI9bZDs/YFMYuWulXu6iSWNBY+pw1l9+&#10;5foNw0stGagFT6n06UTl2GqVNUelicU8uirdlOZ+0e0yQEei7U7CgUAKFNNDujKUvBNwWhEQViPz&#10;7kS/RobqWOTBB6Clh4TWkTxKNLCuOoMZ8lBGsbsAvpkCklmZbeohbW5N/wDjXtPHMAlCp/LpZo0s&#10;CFz0YLo3Ez1fW/zZoyWKV3w23tUWB1M8uM3vsqup4FFwjNJUIos35A/x9me10XdIpWID+A/H8uk2&#10;9zXCctXsaii/VRHga+lKdFFOMlp5mp3j8Ie8jTekypIyg6GNgNF/999PdbgOJHcSqc8AetW51IpI&#10;q9B8q49P8nRvvjPshYZMju/JRpUVcKxYrbzlQZaeGpYyZOs1clVq40EYH4APv0z6bMLJ+LH2fZ0u&#10;24CW6cvCoKn/ACY6OlkZjTTEtrCNSUi6mU/b3/fYJ5R6Vc24B5Kgn2XTRjw/EANAAK/5/To2aSsz&#10;Kzd/p5npP1konIBEf9V0OLMxUHm/1J459pdVKUIp1Vy2o0VhT5dJ/Gzldy7jRgFEm2cehjfldD1E&#10;zKyf7VJ+AfoRx/T25+o8gIQAaeNcdaeON7XUzd2v/Vw6T6Sxa5BoKhWsr8fS5P0+qt/re6qsgLlo&#10;u35U/b05poitGST8+sk05aOyPI0YULptc8Wvq+hCn8+7qni5BNemyQSfEXu6TbSyfcOPRrfVct6g&#10;Aouy8WsSP9sfdYzIruKigxn/ACdXDxAAeGxWvp1yoUY43GWbWfFK7fn6zy6Rf8qy8cfS3veto4iV&#10;wf59aZQZZCBnHn0qNMZpVN1EpCIqsvDEsNNrEWvY3H9PbfjsaEtQn5dOEM1FKCnnnqBJGE9MgUqf&#10;1D8WubKbizDkcW/PvxnMbKDx+z/N1poYX7WQMD5MK9M2Q2fg80pFZhsTkVddPhqaeHWb/wBpJtKs&#10;jj8MDcW49mUW5XaNRL2nyOR0Xz7JYS1pbaT6oSpH5cOgwynQ+1K8TRQLk8GJS7LHT1Xnhjkcli8U&#10;UyMdH5IDfq9q4txd2/xiNGWvlg/aOkA2q4tz/i1/rpwDiv7Txp0HeV+NeVjZv4Jn8bVxBOFysUlJ&#10;O6m1/WmuF3UcXsL/AOw9q2utukXEkiNXhTUP29NTQbwK67NWX1Rx/gboNch0/vvBTqsuKgroCC6y&#10;4/IQSLa9w1wyvEykE6re3l+npSK8jLdIzdPCAJ7KVSeBK1/wdLDCnKojUmWoalKhFjNLVEAeNwDq&#10;E7rdHltawvz9T9faGdGjJKMrD5HpWBbXChwSsgHAqRWnStoDW0MzRzxyRNVRCWTzF4oK+KO9mp1e&#10;37iNfSqfU+06h9P6qg+mOk8gV6iBh4Y40pj5nz6daTIGN5KiBlZfIIZoZxeaJY3JFo7rpuPoT9L8&#10;+05ScOzRAL8vLq4ChNDd6UrqBx09CvxuWpZJFV5YrqAknEsckjMBp59DIBqt9Dx7MYLidKNlTTgc&#10;9Fn0gB1CSvnjA/PpgrqdIRUmZWMLxsn3cMeqoV44/wBlZk/VIhDEMw549rba+8JmLdyn9teqGN5Q&#10;FQBXr8qHoo26tvV+OmnlrI1jpqyqqTTVAZnjBZtZUAfuWKm+kgMnNh7LLvvl8YEaTxzkdCa0fxUS&#10;PPiKP9WR0H9dHVRUYomikLVcsKRxwo889SJJFjhgpok1PLNPMyqigHUSPbKNQjRmvl0r0r3+NENQ&#10;9fl59WcfGvpHMdXbN3PFuZYKfcm9MZk5cnh6ZvIcRRyYeWGhoK6W5jfJwICZVj4jdyvJB9nttogn&#10;sUWSswmUmnAZGOiK7ea8tb6VUAt/CYLqyWwakU/D6efVDNTj4DVVq+ZFnhq5Eflkebw1BhJRVA0s&#10;oHF/wPef1g+uysW7jWFDX8h1hZeK0V3dKrjEjV/b015CRZKR6RpZFnR3VSQWExBsLAGzBluR9faz&#10;BIJUVHn0mjkLvUEU+RH+DqRiFkgNNNIvrjaJlhCnyFCF8Ze/1lDDVz7egU1449eryXNuEaEfGfPo&#10;yu2oonT7jymWnjjEzv62lSp8v28ch1FQ8RDNzckE3PHsUWjKEXTHitCfI/Z0HWFxRwzD8uh+wtGl&#10;DW4WerVEjjLPBGnKSI+IWekiGgWkV0qGa36tMZt9fYltwhUMAfs6Jbk6yVQUP+HpaUdPlaQ4SqNR&#10;HMIljjeaLQsRqqilqZKaOSe7CWqijVvIjGyslvqfZmPDowRmBzxP+TotYaS2pEr6UJ/b00Zc0Vat&#10;LVQrN9pUu+OqKp4z9vJU01azVNTTzCyB0FvT9bc8j2wW1LVgKjz/AM/VUSVZWBZShGABw6DOtpJ6&#10;6ppKkMGpINEbwq1j9s14YZmcXBc6nvyNTkX91A4kEaqdKkGkOGhwwPn5+uOlXikannWljjeCmnjy&#10;1bHGvHipfPHUxlX1eQPD4Ai2+iFr3B93jajAilf9Xp0gdnjRkaRmp69KdXjr62emho5adZ4qKUxt&#10;YmKQSWpQshT9LLIpsOTe5v7VZ8LU5FAx/wBX59MCceIoVSDTzHn0XrtPJtPgc3iI6hcbTvA9HUV8&#10;Ux11D5HIpj4KKHSdczVIdl0i6kC5sL+wzvMsa20/jGkIRiAOOBXHQv2O2e4u7MQoz3hdRRvhyeIp&#10;woPLrZ56uwcG2Ot+r9peFJBtvqvZWHAZAgWSHC00jxNF6bNG85H9AR75Xc03st1zHu8iVKNcPxpW&#10;leHXQnZtvEOz7ekslJkiUHSaeXHHTxVyQzOEM08USnSwhLjkcWPNjzx7DLhSw1wamB8uj/8AUjWi&#10;SqAfXPTfLIlFX0kEJ80dbLS0s8EwUq9BJHKuTSZZNSNFPRFkNwVYNz7VxlY5EeIFJFcYNft60U+o&#10;tbmKWkishBr+ynWmr8y+jE+LXy23vtTDIZtmvnhv3rn7dHMNRsbP1rZGDGRzWEVZJgKqSSgqNDFk&#10;0LqtqF81+Tby83fl/b92kt5o0AEZZlYAleGSKZ6xC5ksm2vdr/bSFw1eINAcioyf29NtXt+KhxGV&#10;lhl8tBUT0+VxJ1MVjoshbIRIhNyIIUk0Jf6FPz7k20Eboug5pw+fUf3Fwsk3huNIU0+R/wA/SXaq&#10;qo6uGoic3Gh4gpb/ADUjxs9lA9JRvoPoRc+3zUfAKHpWgjoSzdtPToUcZPTzY+QurU9XPRz1EZF7&#10;ySGeKWB2ADDQzRtdhb0jn2bRFXiVHiyfPoOzRkSOyuWFeHSi2q1RTzNQTEacoYKh+R4KaWGX7iN4&#10;WNl8hJ+pHIa3tfbQmLvLUXpPcNC/hI6kMDggnj0Z7b5oaLBtTyxS1savUwPTRiR6jHVMMsTVdTSS&#10;K7PUQT0U+uW40LexFx7Eu23GhhpXUKcOFR8+iPeIpXoVn0t5YB/3qufz6Nbtc43KGKvWekr5aSnk&#10;JVo5IciYhAlN9pFCHQRiW4AlN0W/Jv7FVtMoGnSUDcK8K/b0FrmBYXV7ltQB4rw+2nS9rcPPNhqW&#10;akaBoMeJIilSFkZsfKjx1SaAvMpMoNxY3v7WugkDIWYMeFMVp0kMiA+GsTaSfi8vz/1Y6LhvGnlx&#10;j5lYqEvDFixKsVTTrUVMCxTq5qEVr2jR76Te5QG/9fZJdpIoK6hQ+Q9fTo1tJVU+C4LSE4IOKfPo&#10;pO555qhYohPF9pHRxusMsviE8dQY6j7hidQWOV01IPqFNjx7DM8elmJBDdH6PIoAZmr17bshpqyp&#10;eT7kypVUBjFKEFRNTOIo5oojKBDKKaOIxkcL6/8AH23CJS4oBSvEnHS9/DlgVWn0mnnmnz6sLp+p&#10;qbu/EfG7E413FLht77wx+UnqaVJ5IdvZDC4TN061q3ZGMUtNPaxKMRb2q5o3a22vZNy3i9qI4LfU&#10;aGneOFD860r0T7RaXt3u1ttNmiz300ugMSSoBzUgZp05V38o7Bf3hzW66j5H76ymXzNfV5CvqK3Z&#10;G3FhmNRM0kNMiJVao6Ckg0xRRX0pGi2At7wdn90Ngmu7i9Xl+Xx5Sasr5P24r+09Zcx8pe5g26x2&#10;eTmKy/dkCjRF+roU+dFDUqPWn2dDj1D8Bs/1Nu3bnaPTPym7N6j7M2nWQTY/dOzNu4bHyrU07rM1&#10;FlcfHMlDuLbuSj9NRR1iSRSRsRw3PsvvfcHYd3jC3PLTalPa4k0upHAhgAfyNQehfsbe6/LkM1j/&#10;AFjs7vY5hSazuQ8tvKvAjSxPhtT4Xj0upyD1YR83+sNsfPSo6k392BRUHW3f2wttvszf/bmxaGAU&#10;3cG2FpYXx1FuLbVWClNLgc5HJV0EhkmemjqZYFbx6QCHcucY952l9g3ezaXaBL4iZGtH8ypp26h8&#10;QWgY5Ix16w5cOw393vnLkix3lwmmS3erQ0BqO6oLFOCNQNTBJHRCKv8AlsSUWRo6fF9sz5zb1VQj&#10;7+ryeGoaGtpq1ZSslJOiySAQzUxDxOAxJuCQbewqm3crMVe3EyAHKFqj/Bjo5l3fmvT4cu12xn8i&#10;mqhH+Cvz6OHlPjjsDdXU3QnWm+If7xf6BsXubBY3OeEJJuWDcNZBNT1GXoopEgNZhqOAU0MguzQg&#10;Bvp79BNb2dxJLCmuOhAqq4B/njy6cnhup7R1aQxXb0L0YkCnkvmPn0vdpfHnrTaFMG2vjaHEM6hp&#10;JKHA4WKsYNwxaralkqGFgB9dQH5Hte25tIqx+NKo9FOkH9nRVFsYjoZoIp29ZGdv5FqdKyXr/EhQ&#10;JKrMS6769NUsa2W9tCpGqoR9Twfp7Lpo7Zm1vblmPmWJP88dHKePCFW1W3jC/wAMYFP2dNs3V2y5&#10;lP3kVfVeUMheTJTAlXUhlZIwBbSTY/j2mZrSFSFs0z6mvSoT7y3cL7HyUD/J0sqvbG3s5m3zeaxV&#10;LkK6oo8fQT1UyvZqXE4+nxmMXwqwQCnoqZE+guRc8+1FvIkalUVKE14ZHy+z5dNTJNMEHjyKorhW&#10;oKnift6fKHae1x/wG2xhG0EEmXF0kouBa+maOQMCD9f6+1wvrnBSQBfkB/m6LptsgevjSMxPq7f5&#10;D0p4qOloYNNJRY+lRQfTS4+jgFjwCoigWxXkce7HcL4gk3kg/OnSVNi2vUtdvQ/Mkn/CemqtrKsW&#10;IqZFvYAKzKAQLgegi3HstuLmd9TG4ck/M9GkG2bfCtI9viAr/CP83SFyxlmu0k0knq/3YS7Agfi5&#10;JKD2XtVizMxJ+3pXEqRYiRV+wDoN8nDrU6Q4NjyQU5BNwfybgX9+ikFKHj6cel7ltJOK9A/nokWV&#10;VYBUNkdhwumUlJb2sf0sb/4e3kZArqYTQjpNIkrAMx/2Oq558aIK/J0uvQ9DkMhR6LhQ601ZKqhQ&#10;wJkKxqv+ve49hx6rKyLGaV49GrTPRCQNVOuDwrIhjKeSJZAVTUQ4J5ur8MrEi5Kke9eG1QdZC+nV&#10;JAwGpXXxD5ngOnylymQpgqzxnJURS6i6/dxKtgEL8eRRa1m5H9faoVqoNSAei+a3R0IYlZK5IGD8&#10;+v/U13x1rmJ1WYvwnkaVnk0A1epkcR2DahpN/wAEgce4iErCjSPx8upoaVWJCnPpnpwxvXVRNPDS&#10;TZSkiklH+645plUH6R2Yppfm/wBLD6Xv7s84CkoM/LryyMlQ0XZ9o6eKfYu38NUStX1clfJFdYhK&#10;XgQ1PPjPoYsylFuy/Tjj2yrSNjw+31PXhdTUMZCeH9hr0oaDw2MdMjKNOmELcsV0AlRa7av9vx7d&#10;0KMu1B9vTGqQuCMD8+njG00s09PTSO9yE1lNQVdRszTcM7osbWAv7uiqMgGn+rh1V5ELFG6E14qa&#10;hpQI0ULBqUBUJRrpdn4JYC4t+Tc+30oRnA/Z02FRX1K+SOHp9nUBpiqRwqif5QqOV+jLexKkjlFE&#10;Zv8ATk8e3xjSAcdOfEGxn5+fRgNtUZosbjaa5DMY5WBUByNOvW1vrfVY/Un+nugZ5mAr9nSOUogN&#10;VH5HoScQhNdK6ITGgChwFDBQpLnS3BUfm/Fxz7r9NpDF2AAPHPRTdFTbvqAAKnz6L9/KxK/3o+Uo&#10;jFg1Psx1GoWOnd+5FYnVciRlN/6AAe8o+XSx5P22vDX+zt6jbclJ2dAqnEppj/J1bOxa17hVA4Km&#10;9/wtuOP6/T/Y+1BQAVOW6CQp8LL+3qG1jySxJ+n0PI+lybcEf7172GOkDSKDqywkEsCQvpX/ACdc&#10;aUaq2nANiZUB+gIub/j/AFv9f8fn2juyfppyOOk9M3sgW2lAz2kdawfwxVf9m9yosQi5ftlmVWGq&#10;yZnLRqy/lvHwQPpa/sP8rx/rXj1OeH7ehztZeHl+NgQ36I4ivH/AetlWjXTQ45dIYnH48/qFgDSQ&#10;keoE3Ok8/wCPsaVcR01Up/PoG3MrtOxcUr+fUadb1kXqspppSwuTq9aWa4P6QB/sb+03cdRPHz8u&#10;txuqgkx6gR13Si1XTISXAmQsT6R+q6c8HSTYf7f2nu6i3n1L3afPpu6P6LFU7aZA8uPWrX0qin5F&#10;I0hRYv8ASRvVCNQjszZ/NpZb/UvIfp/ZB9xLeJqtbpKGtDwPUlcqOBa7c4wfCqK5/l1dztbe0W4V&#10;pcJuViK+jhjpsbk2IAqIII1SOgqWJujRxACIjgWt7jS4t9FXSpxU1P8Ag6l22ubaajwsonGSKUB+&#10;zoxGxs1PiZVxdXK8kIlcQNM1/HTsQRGoYcOrfj6aTx7KbiEyUYGgHEevRzDdeJIoY9/7OjU46qmM&#10;KBGWWMorqtgSnosRE4P0t9QeL+yWQIDkceljBj8UVPnXqVXNG1O5BP0Qhf0kWtfUPoFPvwoKaCCO&#10;k5Y0oxNB0H5a1Yynnhgv/BGb6/U6WFvbxKaeHd9nScsNJqaZ6eqfi7LwgH6NNuWsSRfkkf7D3TSD&#10;mpB6c/T0gtTX1JNlOsPY8gajw35/w9XuykhSD6dbZcEaCeudi0f1ZSB6vxqP4At9b390JoKgde7U&#10;IChT0z1bhXFyCQAtzxbT+ofX8f7b34NUCvTNTUhqVr5dOOLcqTfSykqFsQQNX05/HHvz6hQKOPy6&#10;UqAAoANQelhGhZb6WcEAcauCPyAB9Ba3tkjSASaN6dOHiajPQm7VLRYvIB/U7VNEiekkcrMzHUOL&#10;KDwPqf8AYe19iRokYmmf9WOqSxKvgMCA2a9KIeS5voIudOm9iLc3ub3P5492Vz4hUNjyPVOumBCq&#10;72sFcMB+Q1yOPx9OT+fbjQszAlqfZnqpyaEUr1CpfVWwEC5EilUBI1jm4Oq4/wCKe26H4GJOeNKd&#10;eOoA6aZ9R0qPUFvrIA+gY8ar2Or/AHr3XSR8HDrSEj4gD125kHFiptYMLC39b3/r/sPe1B8zk9aB&#10;WoPl10sIkC3BsLavUOLD8G3r97PzbHVHaTVVRg/LoP8Auqdsd0L3/WrIsYpOiO4pxM4GlQOv8+hJ&#10;VuLev8/n2v21f8dtxTi3+Toh5jkP7ougcNivp187WiVmx+MHLEY+iKKPyDSQsefoSP6f09zfpoqs&#10;Pl1FUSkKpJFCB1nWItc88NfTf6n/AGNjzf8A2Ht4yqCKD7eqsrhiQo6kLCGP0ABsNJfT9PqCLcWv&#10;+Pe3cstADXpkB2rihrxp1jndaVLnSPra/wDZblAQfqthwOfr7bUqCdamvTixyAldeOk5JU2cyXLM&#10;gLH6gkFSSCT9LH/evdfPHn08wZKUOT5eXWwJ8d939c4H439A4FN57aGbptjZCq3LjpqxaesxWay2&#10;7czXpR1iTxx3nGPeGTgsNMgF/qBHe4Xlu13c+LUSauFD+0dSVFs96qQstvWIwppIYGuKmoHCnQ0H&#10;ee1I0irhuzbfiiZo5mXNUchVWYJ5zGJSZAV4vay+yWeeJiVjr9hHT4sryPSot2I+QHSzq4HymIQw&#10;p5IqyCPIYqYAeKpj0v8A5TTMwUPDLb0OPSwPHHvStGFAYAA/t6aJQFlc9w4j0+3pC1MwkZGSHwuf&#10;Gs0casAJgxWRrkaCYwPzY2Jt7Yc6iaV0jrY0uSUAC9LHB1TMiw86blUYXZmHILKP6qRYm3tNXS5Q&#10;nHl69OpGWDELUDotfzR2Sm6vj7vsRRGet2m2P3jixHG71H+4+qjjyMcSWJKNQzuXI+ip/h7EHL90&#10;1vucSCnf5eR6DXNUMUllb3MrUMT08gO7HVDcSagpHKkKw03JZXBKsP66v+N+5OWsnAZ+Q6CRBCEE&#10;gDpxhiCr6rhitm5+l/qo/HIH+393IatSpA/PpMKU4gnrLpcWIQ2A/I+n1ve9xwP949+aNgARmv8A&#10;LpxZUA0lqfs6XG2MgqsaSfR4pVIKEf2dJPpvwCf8OR7dt8N3k6eH+r5dM3AWWNhk9YdybdKk1VOh&#10;anca1KKSF5t+Bf0g2/r7VyQhkw3b0ht2ZKxHDjoPJKOVZORZraQP0+kD62ta59lzoVJGnpesndSp&#10;r060ON1BZJSQqj6j+0AfoAbcX45+vvSpUgVAr0qckL6npe4LAyV8ysY3SmUr441T1TMzcgKeOEuR&#10;fj28LYM1D/L/AFZ6TtMq1Rmofn/q49boX8oug2n2h8DtjbGjxVDS9h9fb37MwmBr5hePsDCVGVhz&#10;y7erZZwY6PcOEGQdaA3WOoi/aPq0n3DfMv7uu+Ydw5duNMG41DwTA0EhYV8N/Kvoep1uYBabJy1z&#10;PaEz7dNZqtxG1C8Tqaa0PEqaAkcRXoTe6vi1sPtrAVWFytK+IyUEk8uJzEMPhyOAy0BePUsRVXjZ&#10;Jl8c8L2DLcMPYJjhuNru5La9iqpajBh/MV/bXz6vPBJdQw7jstyBcqNaZ7XB4ox/1U6pE3fsHdnV&#10;u8cpsbeVHNQ5zDt/nGZvtMrQOxNJmcTK2lKrHVkYuCP8290bkC799YCFo2qGt3FVI9PQ9GW08xR7&#10;nbPJ4ei6jOl4zxVhxr6g/hOK9NFTAskTyI3kDILrcNcDkkA29Kk3I5N/aJlCKFFKDo6juWli7UNf&#10;2HpKySzQys4U6Qq2a5ZCR/Vbi3NvpyD795YPTKyxg00Uf+f8+n6jqoagAVEcU2rkiZA7C9rBZLgg&#10;X+tjx9PbZJXVkkenW3t1u11MdL18ulnhRQ0tZBIn+Sxs7FluZFbWpTSD9UGsi17i/suvkM0elV7z&#10;9vTcO3PHIGeYNH6dCLTqVKTxEECSFg4IYgh1LAlbWX0mw/HsJ3Fhcwh9UVV9R0qRmSZYl1aSaU9R&#10;0e/Z1K+b7L6sxyGSMp29sqSJovqKfF5+DJio5uUAFLq1HhFHtJtkbJuFtqQ6i60pnz/bXpXcyNbW&#10;VzLioiaoP2Hhn59EM3VWmu3nvLJs0bnMb73vlXlRmkjkfK7py1S8pfTpczySEkg6TcH3I95K7zMz&#10;S6sfz6B9mym2h0Rle0ddUVQ0DtE91DspINi3ACqxFxa17X/wv7LiKE0JqejHWGWnhZHCnRsfjtU+&#10;DaPy8krmRKOP4hdmwTRMnErVmf2fS45rngMle6sv51/4e3bHxU3KBwxxFJUVwQQKV+Xp0xucXjcv&#10;Xi6BU3EXdU1Gfl5dFXmRK9xBIwVzGkcsjfqVdAD6NIvr/N/+J9rUSaeUxxgZP/F06aZo7dMVwAMe&#10;tOrCOpMVBR7VxK0yIkcjFkCEi8cCpCgfn1SLoN+b3+vuu4FRdRwJJULxPRztimK3LvHR2zWtSR8/&#10;t6F7cS1DY4wQxxPDUvTvMr69ZemWZYXXSLqwSUg8cj24NZgkiBopz9vz69LHE06zNXxRwz/g6C40&#10;dcFVKeSjisTd5/NpUD1BRou3J4vY29oxHAwAMmkj5dPB5QWNCw+0dJyqrM/i8zkqpMfQV1JkKCgp&#10;BVCpmgemkpHkeRlhZXeZSz6VuQPz7ca01JWK7FB+Eg8Pl1pLi1MRhuLeVXrUEUp1FpMyQJoK2guz&#10;NqFRHKAoFhYGN11MQfz9faRFuI6qQGQnz6sBbTf2UrhvQrj/AA9cajIPGGeGF1+oN9L8fixvY8D2&#10;6ISgaQJT8/8AJ0nDKrdz1INMg9NBrYXbXOoKqPUjAqSX45sP1Bmv+be2VbuJZAfy6Usi0GibSfkf&#10;8/UqilH8PxckNTE4CTKPGyNISk7rZo1Yshv9QbE/X2w6qyhy1PlwPTpXRWinVTiRjp/qJ5lpl9aa&#10;fLThnWwKm5YKLi/Nj7bGBoVj1WIM8tHAC06zyFJ0EishYoGsBY/kk2Y82A/4n28aEcO/rzHQzMRj&#10;rEryJcxtc2/2JAtcD/Aj/W96SNmUMtMft68ktTUqR9vXU1fr9Ep/SCQLW4+pPBNvxx/X2oQrpqAf&#10;n1agOfPppqMj6b3ZQLrZmsoBHHFyefdR3MWatPLr3kQG6S9bJ5lYNLGQXs9x5GLEaVGkkHQP9f6f&#10;193UUcNkA+hpjqiliNEgzX0H+ToOsxAICY0OvSxJ4+gH1PHB1MeLe1sbqwZEQ0Hqek8isjAk1+fp&#10;0yz5xZI8Rj8gXVIJK1aOomuWhkqgkzKZiSyeOWL9pfopJt9fbem4SMgEaASTkk/6vs6RXKQzOz9q&#10;zlaYFKj0NOvLQ18FWKpGIqnR1jllCiCqR1No60AaW1PYq9wRz72k9FUFT9vEfb0WMoKyR1pCcaR/&#10;k6MbjNkbfqaXHZGKiTH5Gpx0EtVSCQSRNNJCPuPGCV/VICQ/P49ju1t9vktLczwoXI4+v7OgXcNe&#10;2006pcs0AOK8R1Fy2zsRFicnXRIKeup4bU8bzEpOdYRF0O2lgCebc2H19ob6HbYY5KKFIGCD5/Z5&#10;9P2pv5nQqzNHUVx5dAdntqUGW1UVdCyT1C64541PhilUC8pjI5JUW5tf/X9hdZoTVGI+ePL7fXoR&#10;JG6OZIZypB4Hz6CDCdc5fG9z9T0AJpqKn3vhcrDmwEkgpKXCTHOzu6SqYpAYaIpob9LsPr7eiiRW&#10;1QvWIfPI6NY72OdZFmWs6imk8D5cerRMBlaDM5yT1BKjJVU7ikHpv90810QkXY2ltpHPFx7q8vg3&#10;EDBSV8QGvlxHHpRBal7S4jUjSI2NPTHz9OtY/dMtNHmd0oNUdXTbk3BRxuigFPtcxW0jakPKcQm3&#10;+P199CuXZhNsO0y6eMC/4OsGd3sBBu25kEFjM+CaefSKr1ieSGrgl8qPQ00Z1qbQywKYyZJBYLGW&#10;Zv8AEsB7NmVG4Bgft6SQwIoMc8IDV4g8OnCkcxt95G6llkp2BYnxsAVDKwN9SX5/HHt+EFUPdXP5&#10;9JniCS6R8J+X/F9GF2VLV1W3Hp3cRgyw4ujleNSZTV5SKzQsqlpIhG0iycFlWxHsQ7YS+mpIUHHp&#10;+Xz6KNxdWLBCNQXgCR/sdGpGIiOTpoJq30Geepkqki102OqIcfFRmKyXP2skCeNCtnB5FifY3tkD&#10;KrKjH1znoFNcbhI7x0jWnCv+T59OskEIevpoGUeWkylfSNNITBSTQRoyAwO4WJI/uHtcaw1h9Sfa&#10;5o10KxqCDQ4z0ystzJVZASK/LqHUU0UGFpseJJl8lXS1SULqZkjra/FzRVNTTJddDTl4wNP9b2+n&#10;tgxo0jCM1A86+XSgNLFQE44+n8+m2l29D5MrBBM48G16rSkFPpWTIkUiyilWVnWUO0jvzbTJHcW9&#10;1ZEpHIVJJb1wB69ekmkcMEZQw4ZyeotfJQ0NVQ0lBLL4MfiMWtTNKWd5GkoqY1VSGN2QxGdtUYvw&#10;9j7Zc0Y6koan9nl1aOJnQMxIamc+df8AB13j835qOqjiiJjoMhTtUTOSxWYuKSmptYHrhRiCv1F7&#10;i3u8UrpgAD0/1efTs8RbQ0bEt8qeXr0ljsPB783ftzHZCWohEvYOx48dDDS+SCpqMnmYYK2mrHXR&#10;9vDDSRNIo5HP+Hsh5wure35c3a7e3LypbyZ9DTj8+hDycdwfmnarWGRR4kqBtXmK8B1sLZrtjYeD&#10;3HJjsvuWnoahYvsUp0oMjJ5YqdI6enFP4aWQNeKFQo98kb6d5b+4mFtO+qRuCk+fXS7btsuJLNBE&#10;IUjVR8cqLTHzNT1lG98W8vlp3rGpnXyRM+Mlj8i/VJCkgDopU3uwH+w90SK8Zh4ULgk0AxX9nl9n&#10;TbRRqzap4GYcSGB/wY6HDYNZ0B17S7w7++ZObyWzemOtNo7RyOEwRgqTmuy959jV1Ymxtm4XB0Qb&#10;MbgzG4cfj5JaPHUqmaeNw76YgW9y5yjtQ2MpuG87ULndJKeBHTWwY8KJwLHyJwPPoA75cblzNIvL&#10;/KO5pbkFjcXBYRpFGvxs0rUVEX8TeXDojX82uj3X/Mg+M+2Zuv8A4tbR+PUfxyrc52Z01Nu/OYaj&#10;7u7A2o+HqE3VsGHbGHiix+1cdnsUn8Qkhq6monmqKCNFCyMxOQHKm+b3t95PBzNvttaWF2mk2oYy&#10;MD+DX/oaEH+AVHr1BPOG1cibSI5uSpdy37mSKqz3kEGizKkguBJIfFuqEVV9KoMlDQ51MtvZ2vq8&#10;NHTvI8uPp6J6KFHUgxRO5q6JPWdZijWWRRf6XAHHuRbJJUkprUD5cCvka/PqPrlbeVA7IdRIIqP2&#10;/s9D0qIcXSZPFUmRDtRGoQJA6As8dVTHiNlNl8TMwB/xI9nYAPdgt0WzzvbyaAUYeh9Ou8fk5cdU&#10;JC8VRWI0EkEhl1KFOsPFFE4JVV8oJKg2593V9OK0HTbPFMjMoVW8qf5ehTwFXDW0UryJJEiaY5Td&#10;PHLDNTvBUGMqdayRxLZRfhwCOfZzZTiRNBJ1Doqmye4KaevQubPr8lXVlFioXfVNVCknJdIVqaOv&#10;phQU8jS3CwTTikiMjkgMQQ17j2e7f2vRT5f4Oi68m8WBmaJdNfMZH2Ho4O0JaiTKYusio2x8Dimp&#10;pamILpeeGlGOneR2VW8dVUQB5IyLCQXHJNxbbpLPETIVMQ4UxT/iugZPPCJAsVGPmCOh/WCb7XIU&#10;8WqOWKjIqE4WKOoRy6ug+viqJAy2+vA/Hs1BVY0qO4cDkk/b0geRjJpIqhPDFOgQ35jKupP8WSVG&#10;iSA0fjWI+asp3dKj7epUMwq0hlQtcfQG3tDPDEy9zUIOBmn+x0stHeLUpTR/Srx+3on29KOnkyBp&#10;aemSF8hRtNTPP+0qUqiWAlYiARGXhZFC2A/HsMXvaTXDV+3869CqyC6Y3km1EZ+X7eg+w8tfDWUk&#10;VS002PkykNEXhjElRSLW6qqSQ+pWYqYQzr+Etb2URqyyGhJNeAPHozdbaZauQp8jU0P206us+DU1&#10;Pl/vUqYggwWJJxkYFy/28clDUVwFgsbPFV/Q+ojkj2BffO5nh9uLllGZGAJrwHzp0JfaHb4bn3Et&#10;xqBaJSwIJAJHAivoOrDEDKdP+cjAHD/mxsbcWuR75+4X1UfLrOQgEEn59SsbTNFU1Mi6UhqGSTQO&#10;WSRCwtYH6GNre/KicVclukc1AFXifXPShlhlXUqOLc8kWKj6ggfUk/4/X3tg1CK56ajkKZ09N3jq&#10;g3BfxkkEa7g/mwuTYH/ePbWmndTu6UfUVUqQQenyjjeOGAAgieVwgJvoZWs4I/Nr3H9fbhGrR3UJ&#10;+XTKspqZMk9LSjxtXAwl1poYX1HkXIvZ1vcE35t7VeEiUcygGnGnSVyWBXwmpX16canzyArqjV9B&#10;UFUXSPSRdQPTdj7r4kbA1nBH7M9ejoAP09J+fSOnoqiNrO+mMFjcabG59TAf7f8A1/bGldTF+lhm&#10;NAoUY9c9TqZGdgEcSRqgLNwHYr+Bc/Ug+7IkTN8dF+3pks2SACSeHSnp5auCNVianRB/asrEg/Qa&#10;ieDb6g+3wJKUF1QV8gP9R6aYoJCTDrPzP+Trp5Z39MrXHILgAI1/UCB/j/h9Le/HUPMkU49WBWhK&#10;oA3p1CqFuoCqLDlm4NyOLgf7H3p2rQfLqyg0yM9JnIQgg3ALubkgABRe3Gm9zYWPtNIADQAZ62ek&#10;Jk6MElhyxQgDVp1ab3Ym1gLXt/X20YtVCKY6UoxZVGAB8j0EO6aJGhZhpXi4OnkmxNrgeokfT+p9&#10;3hb9RVan29enynaKnqurfUdFSbqzsclTFSTfxB6hQyk3WpjSXUAEJQyAn/Hj/H2Irbk3dN5j+rtV&#10;UQVpxp0T3XMthtTeBdXCBwvBj/g+359JhK7GxhS9be5HojidgCBcsGYi3P49mUftruTf2kyj9vRU&#10;fcXYI2KNJV/ka/z6lJmMTCTpnlkB/wA5EsCpLEzG6aJSbFXsTb829r7f2uumNTd46Jrv3K2dXYpq&#10;YD5H9nz+3h1//9WmcQmOjbyFjK8Z+yWJ9Jd2Xh5RYkIzE3P+FvcLlK1YuKg/l+XUxOrEEIR+Y6TG&#10;3qSSLO5H71pnmgoZJ1kcFhGoX9baRYC9xb6AG9/Zi8ka2SMvxHBPCvTCI4l8RmqAOHofUdJKeSly&#10;UlZKZUkJ11EaGUkKikKJIyqm5I5F/rqt7bQrEi0U5406dkDADSpqT/h6e8dTpS42OZ2W7X0ksVC3&#10;PplTi7IP8LEEe2p31SKle7rYVkBLEk9LDbaGVHq1kupMpR3vp0xmxkUvpVFY8Afk/j2p1kKEcjh6&#10;dNyQwOKsmfXp/q66JpEjeMsCxdlMuho0VQzMQLgGRvwf9j78rtpGFp9nW4lGmiv/AC6yYSD+K5mn&#10;CNGYjURhiGufBH66hbWuVX0KeOL+1UZLKSy9amOlSKHUeGOjRYmKNvNMyhlp4fGW0szK7Ealun0a&#10;QHkfj2yHShzpavz6LiJJUKshB+0dKjFpMtLUVppZWpmM7Tywo7JCFRtBeUjRHccFTe7H6e3D4kgV&#10;WOK4+dOHSK+SOOJ1JIIU/wA+i6fysNQ3Z8ngSpMmM2gzqo+jDd+evpbiwCm/9D+L+8o+Xy45O2wM&#10;CCsv5kaaZH29Rju4I2pEETCkp7ic9W2OACDYXB/FypP0Oq6g3U/0/HtSZCTpGOgrGdHzFPtPUOVT&#10;6uOL24PqY/Xi/wCTb3rsC6WOettMSwVFFft64Ud/vaVW41zx2AA5sQbW+l7/AJ9oL1S1vLRjSnTd&#10;3Kj20ihF16D9v7etYr4VRs3zLyyWbSc323IQ9rhRlM0UN/Sq+Mi/+1E29k/LRLG49B/n6HO3OrbB&#10;bgGi+AoI9f8AV69bJlCpNBjjqIJoKMm1hcGmi+lxbS1v6WI9i/UEU6hwPQKuZB4rjQaeXn1wqSoq&#10;IgoLXilJIFuAyCw/2kk+0wYVcnBPWo9YFSKU/wBXDruk5raVSPrURD/YlwAbfkk/X/D/AA9s3ZBt&#10;ZCSaU/PqknfBOVbu0kU9ePz61VeoTJ/syckeoqV7T3kFLaBGNO583I0xU+gBQPp9Lce4suQPBuiv&#10;Aqft6kvlF18DbNXaFhFccMdW1rI/3BndLCMI8bJbSAzKwdSTctZvyT7jptNWBOafb/k6HiibxVcP&#10;pWv2HoeNnby++WPF1rMMhSNooKpi7PVL+swSyWI1oB6ST6hcX/PtHcWy11Rr2+f+x0KLS5jmiWjq&#10;JV4gnJ6Od1vuaOup4YJ5EDxgRSLccaX9SFS11Yn2G7+EAalTHR1DMHjKmSjDy+XQuZKFZIZJYlK6&#10;Ev6f02+gvceogH2UrQH4sdacBQQ1KnoN4pU88rIAxF7gC4Lg2Gr8f7D2r1k0Fcfb0nNWCqzdvT1H&#10;IJWIU8HkRhvo2n1Dj6Ifx71UgkU62axMBpr+WOpbuqxsP7IWwYn9PB/3k/j8+9hSetmLWRU065QP&#10;eEEm7G30sQAPxzybce2mxUE/8V1ox6SUBpTppqY9bG6lbluPq1xf6fmxvx/X26FJAoeq0K4r1NxR&#10;KkaradY5bgDi3Nv8PendgKVr0+jhhQqK+tel7Rglxa5IKm4aw5PHH14A9p+5mpTPVq1JLHoVduqi&#10;YysYqRauiALCyk+F+AOAGBPA9mFvHVJADTP8umptYaH5g/s8undAOXRVBN2CsCx/pwD9CLH35owi&#10;4B1dVJoBqP7OsE4Dxm4sxNoxwAbfjnnQPr78pcKQeHzx05SgHcSeo9GhNfTFSoPkYL9PVpjJIsP6&#10;+9RatSsHwPLrdO1xTpSgOCyvcHi6n6G/9D9Abi/uwZSxIr0w5bQNCgnrrVoYX1Hi9z+kkn6Djkn/&#10;AI378SK0JI60lSoqBXrmvkOhixt6iVIAAAHp/wAf+N+7ULVqe39vV9QGABXoGfk9Vtj/AIqfKTJs&#10;rGOi+O3b8j2tZEfZmUhLuAb8GX8f19r9pVm3C2DH8Xp0GubZ44tluiUHiUFBnjXHXz4qRdFDQLdQ&#10;BQUCc/Q6KeIcHgkgi59zYKUAIJ6icSlaLQ5Uf4OpYQkHUuvVf6ggkAAqxJA49vFKEYI6uGcg6Wz1&#10;jqZvt49RA4AOr8hvxb/VD3cTdtBxHDqgR+4sRWvSNrZ6mqAeziMElVBF9SsPSw+ltP8AX8+0rSNr&#10;ai1J6VqQK049NqmVpRGjtdn8caqL3aZlVLD6uWLW96bXSpIHTioZZEiU1djQfn1dtsf4eb9rMNto&#10;ZPcOzdvQRYbEmameqny+Up4Z6OGXTPSUcCxJOok/QZdS/Q2PuMbieF57gmTOo+p6kaGe8RIorWye&#10;iKFJ1aRUD9tPyp0fTp/4ldTbNno83uJJ+xcxDIjwRZ+mp6TbtNU3DrJHgaXWuQKEXC1Tuv8AVfaF&#10;5kUHwwa+p/ydL4/3pNGFuJwEJ4LU4+Z/zdDr224Oews8SqqVGFWFTCiQQxPjqjRHBFHDGsMcUVO9&#10;kQKAqjgWFvbTupjQlsdFn02i5uImUrgcPPoF6nAR1v8AGXjugip48hEgey1MkDk1CEhrDzQN9fwy&#10;/i/t6FPHBGujAE8PTpqeSSBUKpWppU+X5dJyghyMEc2Sp/JNj6appKaWWWemjljrK4TyUtJBBqWo&#10;nBhgeRmRWESrdyNQuiUeKrzKw0DFPn9nn0sjmCGNJT3N5gGlPn6dKDJ08ORxddHLDFWw1NLLDPSz&#10;rrhqKSeFoauAx8gpJFIb/Xk39+S5lhKTQ4dD/Lpi9ghuIJ7eVVZGWnCtPT/Y61+PkD1cOoO0dw7V&#10;oGZsCzQ5vbUjhy38DyqGenpHZgpaSgkLQt+bKPct7Tei+sYrhahqCvlnqMDHPBNNbSgnwyQKHiPI&#10;586ca9A9FIWVWFuW4F/yPqwB+osf9uPZmrECmo4+Z6qxoTWM6Py6nAxkEkkEclTyz3FrX/T9P959&#10;qBLWMOR/s9ejEZOoDrhFOsMwMTHVqHoubE/T6/i3tsuikOq93pX/ADdXjbuIOfs6FvAZGnyVK9JU&#10;tqdkCojHgO5sHP14B/2/t+KSoOr4fSv+f+XTdzDrHiJ8Q6ZM5tKdHk8SlvqY2ALLrJ5FuDYj6E+3&#10;miBUgVz+3pGl5Gp1FM9IJGyOPqRFLSSOAxAAjYoQt7Cwv6QRz+CPaJkkidamvS36qKVSfL7ehDwW&#10;fzJkWBMeU1kBVjVlUcg6ySAEIB/r+Pd0MzZFMdWje1YBVoft/wA/W0j/ACTO4PJ0f2v1NXx1L5vb&#10;PYuP31jYqGKSSqOF3LiUx+RqaaOnjkqZKimyeMisygD1D8j3jJ7t8u7pc82ruNpqbxIVIVa4dMEg&#10;jz6yb5Y3DabrkDYZdMaPavJBKzUoatVdQPkQTnq+PN4HdnZeIkqtu4qkpOy4KWOePM7jw+Uh27vX&#10;C0kRmqamqiiNBEd9Y6hQ+MSSRQ16raQ6xycbBLf8z2H0XMNrJbbvAlI5mWiyLx0vXz9D0Br+Sz5b&#10;3FbrbpBPs0jfqQRuNUZ/ijORoPmBn+XRB/kX8bct39sumiTN4f8Av/teKes2fknwNJiIK2aUBqjA&#10;ZCoimnrIsVWqLKpdhFJZvx7TWYhh+p22+kfw2bDYIVh5/t9Mdb3J5YJY962vbl1UHiKpYl4+PE0q&#10;wHDH29UaZbHZfbGaym2dw4+pwudwNXNj8xhq5ClRQ1sLsjRSDgSQTKNUUq+iSMhgT7RXdo1rKY5K&#10;FhkGuCPl8+hZtl/Z7lbwXljU27cB+IEeTeh41HUb9iqViUWWwC6hcG6g8xW5ZgeLH+ntIHqaUoej&#10;iaBZKvQlxwr01/w6qRi1OCVJ/SLMv1BOnkfkf63uyshPccdISDwNa9KWhjeMgSEhzcaLAKbfQkjg&#10;sP8AevdioFSG4+nSiBaUYsNQPQs7caWOKCR3A1kNpICtYN6fpdGHAPtBP4cjBRTpQ5zqUVI6Ob0f&#10;vDJ0/Y+1qusj1fwyn3LlzVG0VT/kG2skz1DSsuj9pZNQFrcWH19l67VBbXltdJOdQcMR9nTFwwub&#10;C/t5FGY6DFck+fn0VmLr7Ix4eGWlqos1JTwRvUJT6aesmMhaZ6hKNmPkVmclirGx4t7NX8OV3MEu&#10;T5HB/L16IlhvLWGM3NvSIKBqXIx604dJaWGaCUSujRsjBJ1ZbMiG1mKEEqQbX/p7L5Q6McAHzz0v&#10;s2jZmq5KkYpw6NP06NHUPy+yJ1Et03sDb0UiaQiz7m7h25BVU7XvzU0OPY/0KraxPtVYyy+PISKD&#10;wuIoRk9JN5eRLG3toFVVkueBOTQV/l0W+OlH8RWGJQzSSuW1EE+lwyj/AFIBYAG/BHs/2m3cGSZ/&#10;sFD+3orvZHUpEzUc0NQP9VOj5dC/dDZ6w1rGSSHO5QRM5uyxyCCRxc2AUTuwUDi309lW4RBdwqWJ&#10;Jr8uhXt07NYW6lQCq0/nivzp0NuULMioWtdSNX1+p0n83X+nuyHSpH4eqOw1gipPpXH7Og/qYAJH&#10;9TNYlQrMdA/qePrf8f09tME1VCinXlmoOBr0n8rdL6RcqLm39r+hJvb6fj3ocKniOnRWUCj4+fSQ&#10;LgNayHUTa5sblibm/IPP+sfbAkU6itK9XCPHXwwK9d1DroGhgo0qwD/quCfrp/PHt8yoY9AfuPTL&#10;B48uK1+zpOTuPII1K8qdQuWXVf8AtX5U2PH5/p7aiABZmJxn7fl1dNNP1FBI+zpPTUUMNTNVU6eK&#10;V21MUOggj/UkcaNR+ntmZzN2sB+zp2KRkBGttHkDkdKvHZSpmWOKeUPptpDKLgxgDV9AJCCbXHtk&#10;QpD3Rj+fVgdbFiBX1HT2Kl1NmubMTf8AoDzYfUAf09t+GG41JJ6cqOBpTrlDUVM9VFSUNJW1+QrG&#10;CUVBjqSryeSqnZ9GinoaOGeplAawuF0j8kezG3tLm6/RtIHkl9QOHyJ4DpHd3Vrap4t1cpHCOJZg&#10;o/n0KFd0H8gqSgTK1fR3aMOOni+6jqf7uSPKYLAmT7CGeXJKPULBogST9L+zRuWN1CqEkgaQ/gEq&#10;aq+mmtfy6Dq888rmQxtuQUA01FX0/wC9aaU+fQFZKrNHLU0dZT1NJW0kpgrKGsgnoq6kkX6xVVHV&#10;RR1FO63sVdQeLeyu52+9sZVju7Z43+Y4/YfPoS2l5aX8QnsrhJoD+JCCD+Y6S8uRRdTmQAAHU3+q&#10;/wAT/hY8+7sQYQAhLf4OntIXpOTZOkEra5VYj6g8ng8gf14P592V/CRRoqx45r/PqnhNJxJ0j9nS&#10;WyaQZqKvaiTyPhcfJm57i96WkqaaGoZOTqMZqQ1/wF+vtVal5S48Onb0WXkfgxxzMRhwP28Opm19&#10;4QRwvjMs5l8hWHyOpkd9TaFiN/QpQAEXuG/1/ZZOrRyFoifD8x/m/wBnpuSFbkGXTplHp8PQu0dX&#10;UNiH+xyNRNBFNPAskNS65GjZHFo4GItoj1cJybD+ns2254TGChIQcVJof9R+XQf3FJ47mNp4FElM&#10;E0KkfP8A2emrce4HqMbjKHJvLUwS1YjlysczxWEYDKtT4bvDMJGBL20sRz7cvVE0ZTBU/hPEfnx6&#10;V2M58RzRIpQMDyb/ACfl0101bW4+rEeRY12OcpTQ1kLiZoIk9QcsbNMSD6jz7DL+JE/Ytc5rXHTj&#10;rFPVdOm4HrSlfL7AelRhadP4hLVw1aVtH4ilNIr+Qh5W0nlwWiKgMR+Tfn2vt2VnbTqK+nV41lGk&#10;TBRMPOmPt6XeNq5aespJVd4pI6qB4XDESRssykSq4PDKR9f9j7VxUYmqnB4fZ0rlkliUhZOIyR5/&#10;7Hy6oR7ExK0vZ/bWMCiKWi31ukJHLcmVqvIVNYrIX/UkhlJ8nAJP095+8mTrPy3s9OAgHWGHMiuu&#10;8blJKe/x2NB9tRSn+DoPmpZIokpPH5I4FjBkSQOIxqZQHYghw6Bj+b/X6exSKBhXIr6dBqeSZ5Fc&#10;Vofy/l08Y2ngXHzmVyVh0ksg1Kt2LhtRsDwbf4f09qFAI7VHSeQSKAQ+SfXof+r6ymjhghqlEbrU&#10;Yr7dmk1COKY+WWoDL+maCFLi9gXNj7OdrkYOw09gHp59F17bGYssGXIpU0A/b0cJ6pJcrkJtEkkj&#10;4Od6dKaBYYK2LJ1dJeaWNE8Yc08N3+pjIv8An2O7YM0cTxqSCBk+Xr0CblUtTILqRBpamO6p+VP8&#10;PUWSRTWtVGiSl8ONSnEk7FonZ4xHAahguqriedmklP4ZVB9rCHEZ1Ngnj/m6acQ1VoJyQeIOD+Y6&#10;xPHG9DjDPOz15rZFEj6Y4Io6KkgpVqRIP82qPJ5FHIIi/HtklVLKIzoIFc8ft6URwySqXqNHXdGc&#10;VhMIYlZ56igFe1Q1XJ45K+ivUQSSiW3oYVDB9Q59YsPfvETuBSinhTNP+L6Y+nlllVovWhrT/B0n&#10;p4MdV5GVp5Qz10jQQ1Mb2RXahLSyEKCPOioPIlgLKPbRcaSFXHmaZ6UiC4Q0cDT5CvH/AAdJejB0&#10;eCjVzTDJeSriBP8AlH2L2pqp2UgaGmma54Ucc/T3V5NRDM2QKcOnF/SGkRfMnpVbb3DjsNuvY+XN&#10;Dmdx1uzamo7Mm2HtfRHu3euG23JHTNRU000c8Mde0s2mgjcDz1QQXsT7BnOzGXYtxtEtjNM0ZAUn&#10;ShqPhLGgqfI1AHmehryIscXMVhd3l7HaWQejzupdYieDFR3EA5OnIHl1ul/G74wfy+u3+mdg/ILb&#10;9TmN14XsDa8GZpaDubeQ21uLb+WnNsrhNx7YkfFz4jcWEq1eCSNkKo63F1IY4nbdv3KG1wvB+5du&#10;srsMRIsi65Kj4gdTMOPmAKjIPWQ/MXK/ufd7rPbtzJNeWC0aKawgBhdGAKtHIqnUpBHEgg1DAEU6&#10;QPyU+JvxVocPJu3p7trZ+1clt54cvuPrHIb0pcliN44HGGKqz2Fw1TNVPVYrP1FBHKlN4neOpb0W&#10;Ba4KNx332w3Sat/Haw7kuUlhGkahlQ6DtYHzOCPLoz2fZvebYY3L2N3uOyMtGEsVJYw2NcbgZI4k&#10;EcBx4A0MfPDfPefbHb9J3Z0N1Zke2Ny43AzYnpLZeTlocL171dnaSno9mR9wZ/A5Cqp6eXcmE2Ri&#10;xjsLDZpokqXYFC7XKdr3W2u9xvLhNwt4JtJRZnY9qniY/So4+vSvmCaPaNis9mvormbapH8SeC3j&#10;LPM4yscjAA6K5K/DXJB6qvxf8v8A/mP92b4Tdveu7sftmSvroGy+6dydjS5fLYuhnqF+5Tbu18HI&#10;KZJkp2cQ0qeKFm4ckX9nst3ybs9u1zNvUF3eJkUBd2b1qcAf4OiaLm3nDdgu0cv8sXthtzrRVVFh&#10;iVeBLnLMaZNa1+XTf/MD+Ex+L1ZBvfr+jr6vpXeFFiaCkqpm+8r9j7ux0UFPV4bcdULNKm6JEkr6&#10;WawRJJmp14RbyN7fc/WnMVu9jIVXcoq0T+JPI/aPl0AeaeVdz5dljF4He3lNRJTtLcSCfI14evVe&#10;e3qmYUksDTnwJFI8JYEKgmCg2PIU+SIf8hH3KkJkKjUaH0H8q9Aa4iowZo6t54HWKGfz5PxNIFZq&#10;5jTq2phMJGEoYhSFKlGZVPtQvc2kfF06h8OKiii0+X+XoQ8V91jKlseGZoKmmqKaMcl1RJhVxuR/&#10;YaWW3P8AQn2Z24Kyx1Bx0T3CRPGzo9c/LowvXnipcuxEx+xyWJhWVynkmpMnDPFLJLSlmBjjSUXA&#10;PJjYgfT2IbbUG1Lgg8Oiy5iPgugXVjFcAf5+jTbKyLwCWGrkrEx71M0ArgwaPF5GZVyNHO8kisY3&#10;nQSldYKkexTYSFiSgp5kedPToGXkBJVYwvj19KA/z6M9txa6anqq2R5ahIoKdaqpASWGokll8d5Z&#10;Y7/peS6kcMGtf2dRR6kBVck4/wAvHohu3KMqSxqsvoKin7ek1vTD5GGJYqGGCpg85nWlb9lcdUSx&#10;GmcQSG95KqNzIgYhW0Ffbjqjk/qHVT0x+zrUd48umKSKi14g92OHRLu4NvyY/IYvIVMyIgxkdEs7&#10;uGp40aqraeOnF7iCCorY5tKkDTIDYcewvuUCguCSf9L0K9qup7hiixgOMUI8v9XHovdO09PUJUtB&#10;URwUFXilkqoTqlkecSwJ573BEwTQHPB4B/HsPBHV9QyR69CIMmgqSBQZ/wCK6tz+EGc8EtZ4HSOT&#10;+E1tMrjWRUyRxQ1bweF7aXSA3P50nj8+w57p2B3T2+3VBUsqagPs8+jv2uu2sef9pm1AwsSpqfX0&#10;PVj8GdkYBlKBRYsFJJCn6hTzYqfrxx75rF5BVXWoBNfWvWezaDU6eP7OldiMiJXF20lhqRiOVI4I&#10;P+Bv/r+1ULgqGr0mnRimlD0IKeGeNZDCfJoCOEb0hkAUEcHlgLn2qB1Z01PSEYWvi6c9M06QoWCx&#10;ujEi6sOAbj+hN1F+P8fbZTPDq5LMCfGqOpqMnjoCwYGOUSnQQSG/Q/qHFvzY/T3rQGIHWlooqsgB&#10;+Y/ydCLSwrJCC0Mx9JA1MA7E/Rv1WGoG97+1qoqrpKinSd5H1f2wDevWOohp4UKrDMApX6OWfj6M&#10;pBNxc/T23KoYAeFVfKmOrRs7uS1yCaeY6Y6lo3sgp5gVLAtck3BA4BsANX+HF/dBDwpEa9OOY1P9&#10;qNXlTrhGil01xEOqlUMbDTyOS5Nvp/vfuidrfqKCevEtpID0z6dTkqYKcWNPI2r6/uAgH6X+n5/p&#10;7q0yox0xLp9fPpoKSaG4NPkOnRZY50AQ6V4uikEqf6G4A/2I/r7e8aNlXWw6sVKGoz1xkhLIRYBW&#10;BCjV9P6f4i3/ABHvRaMg6X4dVWUHGa9JyvEaDxsfUGJNhcc8DT/jf2mdqkDzHT1B69JTJx6lP+J4&#10;uCCCDa4tfg3/ANt7oxdQNB+3p+EVUjy6DLcGP1JIrfoCMRbjh76bG9hZv9j70kjJSTFKj/UOnHCq&#10;hbTXqk/5e9zbe6j7el29msLuOtqsntXEZ+mlxkMDUklPJNWUEifc1EqASLUUpDC1+Rz7mnkzcbhd&#10;reOC1Lqj1rUD8uoc502e1u79biXcI4ZWWlGBJp8qdFMrPl5h1uuL673FWMEFjX5XH0EQka1tPhFR&#10;IY78AH8D2Lf3luL6v8Vij+1q/wCDoDrsG1xlRLuxYHjpjP8Alp0n6j5cbnKKtD1ti4pgSztkNx1U&#10;6BCQFGmkpUuAx/rxb3Vr7dANKzQBT8jjq7bXy8rikl0w89KjP7ev/9alqTfG16GalGXzeBxc1Qii&#10;GCtyVJA8cIFppCNehYombSS1rkXAt7iUbVezanht5CR8v8nUtvcwRvokmCn5kfz6DDdHcPXFDBnK&#10;3F7wxFVN9m2Lo46apLVEkkjlamSFFUGSKBASG5uSLe1Uey7o0SxyWjjNc4HVWv7NDU3UYI+f+boB&#10;6PufYWOWV5shWzhUYxw0VG7PJpsFhllkZFUMLsT9Cf6ezePlzc5kWoRFHr0xJv23g1+oDP69Zsp8&#10;n9qwU5p6Ta+cqGghUo8j01KJHle6KV/ekVCnJI5PHA9qYuUJTIGmuwc+XRbNzLAuoopb7eodL8vZ&#10;aajWkpdg0Kpp/YnnzNSWEsfraaqCIq+P8qot6v8AD2vPKVrqq905P2DpGvM8jLVIBq+dOmip+Wue&#10;mMs391cFG6xNrJkq2idmC6HEAlVlBexAudXtRHyrtqEE3EtfTFOmjzPeGoECAdJip+UHbsTR1GDz&#10;FPgp44TqbE4ukjlZZ5C955ZhKVNrAj6NbkE+18W0bbEQRAD9p49JJN6uyCfFAPl0z13yQ76r56eo&#10;l7L3KJIwsgagqEx8cc/jZC/gp444pJ/ENJLaiR7eayslaiWKAeVBXpo71eFQTKoAHoM9MVH2b2zN&#10;HPjane+8UxeXn8tXStn8pDSV5mb96aSNagRTMzXuT/S1va+2EQ0KbSOgwOwVH5+fSf8Aed7IdBnO&#10;in2fsHV0H8qKMpnvkUpJJbbHXTaufUEzmTA+tyQS17+5T2yRf6twARmv1DD9nl0HN6DHbkM2G8U8&#10;KV/Py6t1kUWubcckX+gBI4B559smrEnz6CaggV49Q2tbk/1HN/8AG97AHSPx78BU0HTgWqsUBr11&#10;Qqor6Ut9PuYQNN7/AK1CkNYkG/8AvPtLen/FpQPiK9J7lF8CTVk6TTrWU+FQQ/NLccPps+X7kb9I&#10;QiQZrLtZb3Nwwuw/p9PZNysafXaf4T/hH7OhptrBOXbcKgzCPn58cdbH9LYUGPtb00FGCeWt/k0Q&#10;4BN7gj2LzqKurL54Ff8AP0EZGXxDXzPp1gkJ+6gJvbwy2+gvpZCL8Xt/h7SUpqXgRx+3q6xLI2kD&#10;P59SKMKa6lsD/wACIi1rXBMqnknjhvyfae77rWVSQBpPTM0YiD91SB6fI9at3x6ix9V8vtvUmUZI&#10;8ZUd7bijyzyDVGKNt3ZkVQJcXZDGTwQCf9c+47itwY7gyHt0nqSeWj4tnZlVyYceXl1sMiLqKhkn&#10;Rf4bL43njXRSyTErHIwU6QpW4S1vzf2GxY2SA+Y889L2t9wJDmar/wCm/wBnrB/eTrSlCzU1C8wX&#10;V64cSQUYHSNLOAzEj68cW91Me3hSlBp8x69Ox2l7qWT6gCX/AEx6g0G+MbR7kiqsCtbDSzR+Wpp6&#10;yIRRLKXVJHicNqBcc2tf/H2Gdy22Jw30x0p8v8x6HHL24Sxgw30ocj9lPmejwbYyUGf2+ZqVxIXp&#10;tbm/rZQp1eg8qAb2Nufcd3EPhTkM/mfLoZ3UelfHGkpSoof8nQWCV6esSpIIXzsjoD6JULFdLfj8&#10;gj+h93jaKgHcfyx/xfSeLS8asxopHSwiMWnyRhtY9bAgXW97rxyQB+R78BSprx6bYOF1mQUr/q49&#10;ZpCrjUvK8OPoAG+gBH1uQb2+vtyKRKGtetEsQafFTrJQBpDJE1iRdgw44U/1H9b/AOuPbciqalR5&#10;dXjCv+Kg+zqJXoUZW5HJHB+jD8kH+n192UtQLT+XVZAV86r/AD6kY51skgUgh/ULAi5P6gPyT9f9&#10;f36QH4Q2B1aKgGmv7f8AB0vMSUZinLEkSLcWY3N/UDY3A/A+ntkUVj5/6vl0obgKDoW8JcYaRNIJ&#10;fJvyebBacAh2/wBc+n6fn2vgIEJYjFek0ndMla4XqY0cqPpNvGVGog3vqFtOofi/PuyujLgUNetj&#10;STSncOsc7xvELMrADQFI5ULc8Ne/1HuklSBpp1cA1NR1HpGArYWNywkOgKAG1aCoAYfS4/23ugUk&#10;htQB6dUqEevGnHpT+ROG0tcfXU2rSVHBuODwbX96KFcg1I6YCnI1A/y6jmqHkUGMNY3uVPDf6o/0&#10;/p7sa01aaDremg4jrKrl19Q0oA1uD6gBz9Bq4PI9uA1WgbHVaZFBU9Fv+bVcMf8ACT5e1asR4Pjv&#10;2OA8fB1VWMSiTjnWQan6fQ+1+zE/va1Omo1AdBvmsAbNPr4EgU/PFOtB/wC30RU91F44IF/Tx6YV&#10;S978nj6fT3OixlhXVQV9OHUVmPHCrdYpZliDFmHH4JsxPBHquBZVP091Yrp0g1Hl02A2v4RUdMj6&#10;6uTU9hGC6lG4S62ADm1vxxb6+6BHPAdPGanFD+zrLPRo0TqihbJ6VuALgDm/4/2P09uaaJUkV9Om&#10;cE6g1DX06Xfx/wCsa7tPurYWzKaIslZnqfJZl9B8dNgMK4ymVqHsCBGtHTkXuBqIF+fZLvd2tjtt&#10;zcngF9c56PuX7OS93O3jGAGrw4Bf9nrZRpwaaWSaFIijS6kS2lEiHpii0H8RxKAQfcOHcFLBooyF&#10;NeJ/zdTKlsW1K7AAk8OneXsXKYeELT0+PKjVoE6zSlDbgr60sSR+b29tm+kNKKBx9f8AV+3pTHaW&#10;iL3o1PkR/PoLN59xbrypoEqYcOExr1DUJjx7JJ/lKKJBM/l1SxmNBpB+n+392W6keiqy56R3FnYN&#10;J4ggOqnHUa46RNH3TuOnWaOXHYSrgmp5qeWN4pqbyRz+klTAW0FVPBsR/h7tDdXcM2tZFoQRQjHS&#10;aXarCdNLK4auCGyOm1OyaWVoxU46enMbFlkgkSoijLD1BVOmZkIFrDgAc+9tOpBUxnVXyx/h6cSw&#10;ht0DIys/9Ly/ydC/tfN02Wx/3tJUrNAJnpyhV45In0gmORJFUqWXn+0Db2jMjKxALV+3po22lqtG&#10;K/Kh6qp/mHeFeyNkwIqtNDsWokmcKy/sz5yoamUkgayFDG/0ANr+5T5Jdn265DnhJT9oqOom5pCp&#10;u7sgAJGeH7OiCwuCq/Ti6/UAE/iwH0UD2Mk0LlwSf5dEpUtjUNFOuMsjo1wjG1gCfpa/N9N+OOOP&#10;eqtpotQv29NqI0odXUf9/USY2AOl/pfkn0m4AN/8PdSKipOOnRKh/s1x9nT/AInJvRzRufT6wQCL&#10;XYGxuOOfz7vHKUBBFR1sUAICivRhcDW0mYoUNRKnmCgAlhf/AHnSLgcW/B9mlvKjqQKah69IJbdF&#10;ZpC5CnyA6fGwFBIw1LEAUDRsqrcP9LBmvqL3IN/anTjVpqvSAEKWCj9vWM0VJRECHxNYssYKhSWN&#10;rEP+VuORYfX23IqSMKcel0MrA6DEugeg6tU/kzbx3Ls35q02OXL1eEpOyert+7NlWhqXhSoq4KWD&#10;cOKhlmTSystXizodDcarXsfcZe5VtcW+37duNvKySRzaSQfJh5/mOpp9s7qHcNt5o2eWBZYfDSdV&#10;YDBRtLEA/LraOqsjX1ba67IZSsDm7fd5Ktqbn+rLLOR6fqOOPcPyXsrfHcOxPzP+foWCKFKiGFEA&#10;9FWn+Dr0YUsG4vYEAECxBPBufpYW9siRHFA3n03IkwqaH/V8h0TH5jfEmLvjBy7+2Ji407e2vjjZ&#10;IEEMe/cDTgzSYHJNGtnytKgLUU99SuNBurH2d2c6XkabfeUp+BvNT6E+YPAdBZll5cvf3vYqTaMf&#10;1ohkfN1XyI86Dh1RsKOspZZqeogmoaqnmnoq+grYTBWY+spnMM1FW05Hkhq6aRSrqfoeb2t7Jbm0&#10;ME0sDikiH/ij+fUk21zFd28V3buHt5BqBHofL7R5jy67jadHkQj88206eG4cgnVwPoB/X6e0yxhj&#10;pD9XLB11RkagfMdOkD6WWU3ZSy6QeSrg2NwBypP19v4jWgNR+fTc7ogHiU1fZ/l6GPBFZTAjBRG3&#10;jAOgakawueeLWH+w+vsvcirgr02scRH6JPiH0JPQ6bf+4gytP4agwNT4eved+V1U9copHhB4tHVw&#10;MysPpb22RGoVlqMdNs8y66Rgg0BJ49TGp8fIEMTfavHcWjU8oBwNJIKgEf1+ntoOFYMFoQPInp4N&#10;NDrUNWNhkGlOmuXb1Dm3emr0C1BuI6ylRWnCsCGLqfTJYn6n/b+3fGYuDKuoU9c9IJbRGWtqwjlH&#10;7D+XQnbU2zl9k/G35QwyVNLlYtybl+OuKxi0i669cfjd2Z7cGX+5pyLxmGCgGrRcafpz7W2tqrXr&#10;m1nGh4lFDih1ev8ALh0zucwTattN/CRPHO5L+RBApUjotG1JqesrJ6o6WZSC6C11NSxZY7m5DhSB&#10;x9T7FqxeBEsI+Klfz6D87+KUcDBOM+X5dH/2HjBgsBQUZ9MhH3tWrcMlTWKsrRf8FiTSOPyD7C1z&#10;Ms11KSMr6/LoXWMfgWsa6q+vy6WtbVwxwq088MKXvqmmSG/59PkYFv8AX9toTKrGOv7Cf8H+DpSU&#10;QLrJAPSZqpoptUsEsMseqwlikSVGNrvdkZgHvxb8e/OJR2vQEU8qH9h9ekz6BSgwfPy/Ly6S2QmU&#10;qTay2swIu3H1sSAAo+vuy1NQOnF0MpCGjfbTpAZOGBXJuUs1yyMAb2vyB6ueP9j7q8eV/RFOrxyl&#10;SFZ6n8umqetSNE0usrG59bAXFiDdQOSL8fj2zoiyApRh+f8APrzlCdTE19OmGScl9bW+oc6dIJBB&#10;K6frdjccHg293kVERafF02vcQCc9YWqtTALcHggAmwAIB9RJ1HUf9b2mZjWlCfs6WBQB1JpapYZ1&#10;kDB7ArpCsBc21gH9Kn/e/fihIIB68uPwU6FfYm1cz2PuOj2xt40UFTJTVeSyeZysn2uD2ttzGQmq&#10;zm6dx1hISkw2Go42dyeZG0xrdmA97jiYhWZgIweP2enSW7kEETusZaVsKo4sxwB+3oXpu/8AEdaY&#10;jIbP+N8cu3VyKmDdXeddTRDs3sCOAkKNtfcROuwdpSvdoYacCqlj0s7Bifbz3t/cRtDE5g25sUQ0&#10;Z/8ATEZAPp/Ppm22fareWPcN8s47/eV+GKTNtAfIFB/aMPngHoA27O31SV4zNJ2DvmPK+XznJf3z&#10;3BJkWmYnTK9Q9fI5ctyQeGP1HsjXYNtkkJ+ko1eNW1V/02oH+fQsPN26yo1s8VobUYEZtofCoOA0&#10;6MD+fz6ErEbmyHyX+62JuvJLXdzQY6qyHWG7cilNBW7rrMTBLVVHX25a6JIjWzZekST7CokvKlTZ&#10;SSD7PLae8sp4rG8vpJtokxHrOpoZPwjUclD9p6Cm5bZaNbXO/bDtsVpewHVcQwgpHJGeMioMK65r&#10;TFOiJ5fPTSSSxaZKV0d4padw0c9PUQs8U9PUK+nRNSTIyOv4Kn2vuImiOiSoYfPpyzuRNCssTBoW&#10;Wqnjj/V+fSMnyFS3pEpYfh1JuR9bXIuCTzf26sETIPU+fXnu5Q1CB8uI6VGzM6uGrcpNUwfd0uU2&#10;3nduVcHBL0+ao3p/JGW/RJSzqkqta914+vutuzwSv9O44UNc4/ydVuYoru1aOYL4oIYUPAj/AA9M&#10;MOGycpib7SR5NIjSpiRjDNb6Hy+kEE/Q/qvx7alhnmJqgA9cdFkt4IO0zUb0x/g6ML17Q5xsXkaX&#10;JwRQVUHhqKOdZ43aoglRkKyxJcRSR+MWf6sfr+fdreyZGdvFVmPoeHRPe7hbsyMEc0+IEY/L0HXW&#10;dEa1MFGSKLNml1srAy0MsM7MvhrI7aZBLGOSBcA/7H2m3FnikijkLDzDAef+r16U20ZkUzRMj23m&#10;pwR9nz6SuOpZ6UGjK1qNSozU9PUTmeDxuto1xMxUGaKI8WbUyjg+0TTG4l4KKinyx509elZMYRV8&#10;RXHqVow+Tevy6FbZsVN9nJJE6zSyyp9yBG0QjqYInWSnWJgGQxPL6j/bPPt+BEiLebV4/wCbryRy&#10;NVlYaR5dK+nj1SgMArB1GgmwurAax+BYD6j2qBZtXGlOnCVr3Lw8vs6pb+SVLFiu9uy5SieOHcwq&#10;phYI89POkCwfpIBWQzH/AFgDf3nJ7aXCycqbNxNI6dYec7wPb8z7umnSWeop8/T59AFCiIZ6dCWv&#10;LrRlNiITrWWCRvwY0Wwvzp/1/chUUntrU/PoG62QAliT6N06UEKCgnUODE0hYElioSRgkQkW3pLF&#10;Tb88e3VLqKafPqjOZHGqOiUzw/l0N+wIoqGXwTRQPSVUcMMdRZ5FpqmPIUFYjswUGVKloEjAsbAs&#10;PoT7EW1eMra1YhfT16LLtrdldQCWHDPAdHDo51xv8Rmro5KqTG5WqNVT1EiCWLF1MX27Y8TRkRhq&#10;USCWyAnTYD6H2NY27UpgkflX59BCSVVkWOSOiseKqSfkeniqnoYsY9SxgNNikpsclMkgmqYnNJan&#10;WJlQSTxJIymVmuQz6ifr7UxyvQq0dW48DT9nSGW0nd5GPwVpq86f5z59IY5qhx9H45Y3q/EY4llH&#10;7kdNHPo8zQqLrNU1QuHBsA0ZtYk+6NOSSIoqHzx09DZ6qabgKD5VpXpO6q3cULqlNJT42uqYoJZ1&#10;DS6o45oyyRemyNIY1It9L2IPuscEkh1O1Iz0qdorWo7TOPn16jaGixJleQJmhQ5CKajKkwwzNV1F&#10;MK2eUkrFUOp0Erazgg+2pkWDXGqmlfix04qSTFZBMtT5U4dR9Kbcxg/fb7o7fmasebkSx1mRdEmL&#10;n9SvLGQq3Dftj/D21WtKKeP8+rKjBj4mk/6vTy6M78Y8LXDt/p7I7d2Tmdy7szuX2zjMLicJQwV2&#10;593IuTqc1NiMXiKh4llgShxbyl5HSIlbE3HsAe4thu+78s7ttO2yRRXJjJDO4RF+bOcKAeJPDof+&#10;3t5y7tvMFnf79d12lTRwUZwCeFFUFmPpQHq8Ct2j39I2r/ZSO+zNVzz+QJtDGG0yyFJfIf4ksayx&#10;yCz8Egi3vCqT2H9ybuQzT3OxNJglm3OCuRg59R9vWXNl78ezm1QizsPcGS3t1rRFtrxVFMEACOny&#10;PRaO4d0Zvr/IPtHsvqbsDrncWToRV4Sn3jt+PEU2UQqWjbG5JmbH1FQj8NEJPIv+p9lu4exXuLtV&#10;qL6Wws59srRpraZbiND6MYwdP5gD59HW0+8Xt5zA7fuj3BMtwnGJlnSQj1COFZh9gI6DzbvdeH2x&#10;isDFXbe3Tlsy2JeLKR4iGjllpqx62WoeFWeoU1UMUbACQWuPr7DP+t1zXESlvbwyfPxAB+Vej635&#10;o5JvHdp+YYYFqKaopKn1rRcV6FiDtvDV8GD3PJiM1S4Wgy1VSLRVawQZOoy5xvkSWpiZzEkFBE5a&#10;xJu/09pk5M5kN39LLDGLlRWgYEU+ZHn16beuV44xNBvCvaufjCmlR5AEV/2OitfzCe09pb1+FPe2&#10;2KLEZaTJ1WO2xlaGrqJKSWkxNft3eGGySVVSE0v45KdJIyU5UvY3B9jzkflTmba+ZNqu3WJYhINV&#10;GyV8wMZ6CPNm6cqbpsN/btuIdxGxRDGaFgKihPDPn1rM7drJXWoTQr0srM9ibMY5HIV7EemMyrYD&#10;6X95gQOrM1DUj5fy6xQujGVAKESnjg/s/wA3T5SvTU1SzoistHI0kbOmmVJQ6y+ED6tBpbT/AEH4&#10;t7Wh1ShI6LxAhaki1B/kOlvNUGT7jJGDRUTSQhFVwsMdLK1oPEjEt6ad1sR9COf6+1kcjN3M2ekd&#10;x9MjlYFx5+Z6XmwK+smyM7xVBmSKJakK1iY5qRnd4HjYASU1ZTIWZbfj2Y2UksbkgMVPRZdxq8Xe&#10;zKK+QPD8ujv9W11NX0GSWeQR10+PgqqyijGumqqeZJIGMZYjyrTIyiPT+4nKi4PsYWk7qIqA6vX/&#10;AD9A65gDzMctEOBPEfZXh0aLYlTURYuWKBlKZeggphTRMDZaSrZ4o5Imsyu5ptQQ+oAAG1/YjhZZ&#10;HAb41P8Ah6J7pqgkwM1QRUjiOnfcdLVGSnq1pUqIKyhgqaqJZWDGMRMKcSofVHPG6t6DYqSfr7XR&#10;wyPq0GjV6L7edQQJqKlPz/aei69r7JqcxtzXUU0RSJqGtCuD5ZVjmq3ipGTT46gSvIQFtqD/AJu3&#10;svvrY63Enp6DoxsLt3uQYUJjVvi1cPlToj2Onijy1VQSa9K1s+NWRFcK9LF+qnqoZBokSjmQyIGG&#10;sG1jcewdIvgzMgHHz49DQEvGZJW7AM08z6j0+zqx34hyT0m6Nv0o+2Zaz72jMcOoSstzDBWTjV+l&#10;438bsTcsFHum/QQ3PLG9qxNDA32UA6a2G4+m5m2N4g4K3C0p6k/P5dWTUSMC0ZFypC3udL/gkiwI&#10;Ye+Vt/2XVzHTAkYfz66PK4eKJ6nuQHy9P8/S+xZdfGWNm/T+nkm1rhhwQtuOPfoD2/DgdUIOacOh&#10;MwlcY+CwKFgH1C4JtY8G5J9rFd4zUdF0qkFg6g1+zpcPR0lfEGMaKXUamXjkcfj/AA9q0k1ikoXp&#10;E0cit+mdI+3ppqsVT0yALKy6SXFx/qwCP0/hj/vXvziKgBrXyp06omwSwK+fl0oqCoTwJ6uEjUMq&#10;2JPFhf8AA590WUO2mv8An6tSRjUgV+3rr7+SCVhLEGQtpFiNX6i305F9PujSSqRSmfl1cojggs2r&#10;+XU2OamrT4o4ZA8i6eYyQNVzwQOP9c+1MWuUBSpBPTRRIgG1Lq+fE9YpsFUhFWFdLc38vFj/ALUx&#10;/wCRe9fSBiQSB8z1oT11ER1b8uorYSVFBaVZCSboouBb6nWLi9voPp7TvbU+Bq9e8c/C8ZXqAaCr&#10;iluvkI/shuDpH0N/ySB/xT3TwmTNPLq3jxj8X8unaJX8YMhYDSbtb6vzYfS/u6BTGdK93WvEiJGk&#10;Z6ZK2nWV1PA4sG5IuPqOP8Pqbfk+07VLfPp3WppStemHJUkqNDqjKrIGva3+b/SXItwP9t700RpV&#10;hjpxJV0tGG7wfQ9IzKUSFWvZgRazXPp03ta1hpvcf190OlQA3w9Kom1J3fz6qj+YHQnX3YXYG3Nw&#10;7wpc5NU0G2qvC0ZxOSGNgmpmyf35FYhgl80kM8raSLWVre5f9r2guEvY5Yy6ilBUgA+v2/bjqIvc&#10;z6mGKy+jkETsxq+kPUU4CuBnoumO+K/QS6BNtLL1ttI/yvdWSKSEDlytNHALsP6/p/HuaUtbGMHR&#10;ZRVPqCT/AIeofD7rLXxN4mFPRUH+ToRMZ8b+gaWJIour8SYyb3q8lmKoj8G7NWAi4B5tY+3EEMeU&#10;s4a/6QdUeGaQHxd2uq/JgP8AAOv/19NuTGZitIBp62tVeVC09RP6ivJYlGPI4Nz9Pb6sCPiA6flu&#10;qOwlbuP+rz6mJs7P1XqpsBl5FkZbRxYurOliNXA8I+gF78e6GrEtrBUfPqjyxaS2tKn556cqfqns&#10;OoYyUmyNyVIl0EM+NlhisQPQXk0aBISeT6vdhKgorPUj0r0hS+tlr+qB/h6VNN0R27UzRVDbIy2k&#10;xsPFVmnpbBAUvZ5vUi24vY3596MiZUV/Z0+u6WjtpNWB+R6d6b40duVRd/7r00MZ9A1ZSnHhNvVq&#10;TUwkLXFjcf4e/FDpqqtx9OmmvLaNx4Rcn0OOl/gvhT3ln40OM22alTKsEst5aiJJlTzJE5SEMC6E&#10;FS3BP596cyoAXpTq370tRjwXDfkK/wCfobtvfyv/AJCZuGKatrNo7cWeVFeLJ19QlUKcgMat6eKN&#10;ikYH9kNqLC3tgzB+1IGqP2dMy7uSAILJmTzNRjobMJ/KdycKwS7y7uxNKRIpaDA7XqKmOZ9Y80UV&#10;VkqqliIWKw1KGIZjcAe7JLesP0rQkj1P+bppL6eQkR2YHyLV/Phw6FFPgP8AHjA1sMW8ex91ZZqe&#10;EmGmSaipYqOEAuiJHRhwwAUtr1av9p97MG+GNpliRR9hP+Hq7XN4UVvEWNxnClv8J6fP5VirFur5&#10;LxpfxQ4bZtPAzcs9JBu3Lw0xBudRMIVifzf3K20h/wCq1hJK1ZTKa9bvhJNtatrCys9ScUp/k6tz&#10;kCsNIKluQCTpB/wA+l/dlYDNMdBBtcbEasD0z/PqFJ6RcEcW/T6r83+n40+9gBhQcetiRWPaGqeP&#10;XVEwavo1Fzeqh9IuWP7i2/pqP9P6n2jvKCCUn06ckZTC6hAGoc1PWst8MXaD5sZ+UaSsG4u5YA7K&#10;AzPLmM3GgZH5DspIH4v/AI+yjlcLJHd9pPzHDj69DGwjrsaSKSV8IV8wP2dbG1KVWgx6LwPsqNV4&#10;FiogjHP4HH5+vsVlvED1qPz6Bk6/qt3ClfLrDUSaaqAgjV9tMAvAYJqjvYHnVqH0/PtioKioNfXq&#10;yLlqcKdZaGVTW0oJW33NO1iB6v3EI1A/6309pr40tnpTIP5dNy08NxTNONaevWq10tUeL5aY9pHB&#10;X/TpuFNLfTTJvLL2t/asrSC5HIA9xrIWMUiIaMQ1aHzHUk8s1jtLAxoGrDTOfLq8TISGmqJluTpq&#10;XHJ+oMpRySo9TBh+LX9hRH7m1HoQRxgsCy5H5dY0cvDIq86fWCSwP+1XH+8ce6sFLGhFD047aKEU&#10;+3rBiyJshO+oftUwUoDb0vKPUwP4DLa/5HtqQMY2rUA/s6tbXTJKGAqK0PRoOmew1w+Uo8Xk6gx4&#10;zKyLSPVSMxjp5n/bs7MAFjkT8/QewDdobppArKW1eVPI9ShtsoubeS3MI8cJ21OWFP8AD8+hRzcc&#10;cL1cSsHKVU+kg2UgSHxSWvax4/P0APsoJaA6MAj9vW4lZUjHkPz+0fl0/Y+qFTQwyo37hjTyOT+V&#10;AuBp5HI+n+396JFAWah+XVyqCrMK/L/i+pkNQvjZGcK7EFX/ALBb/E303/3v+vvaMuAOPXv4gsWO&#10;pFPI0Mys3oTggD6Hm1yL8G596kcV78DphVIfVqP2dZ8gLxtcBlJUgE2JFyPz/UH3QPSuKjq8oKnU&#10;cDqPjGXRJpN2VrcizDkkA/mw/Ht2hCg149N+KBkGo6EDAusxZ3X1xMALX1MvGpuOQARbj8+2WOSw&#10;4dKlNQPToYsRD48cREzP5aoy2PHjtGEfV/rD2YwMFirqJr6+XTTlVlowzT7es80is4UuhVRYqjEG&#10;4/OocX5+nujyhsAClerItBqAIz1gl8WnTqUsvPDX4PNv9TqP9fdgMFsV+wDrzZNanPXHHlfvqdwV&#10;UKXJJOmwCNfk/wBB9SPbWohhXrdAFbJ6fJZ6dVUhrKxKgqPrq+v+uOf8P6+/OanjjqoBrx66g0GS&#10;2oBbte/1024/NwSR72BqHr1SVRpLHj5Z8+pryoisiAfoAUX5AJtb6XU/8T79wZdJ6bA1FWaoYfs/&#10;zdE7/mH1v2fwA+Y0wJhaXpDO0hJ5Iary2EhKAhrF2B/4p7NtidjutmAASZB+yo6DXOCodp76HvFP&#10;y60VZmWM2LD6Bb6vSLfQLY2/Tb/W9zhpY6ypwPL/AFceo2cMQQB1CamjlIeSzWHA1HTY/i39PehE&#10;5IoR1UVHHDdcisUYXUq/UaTYWLHgfW/Fv6e7kyowqB1XxFDEE1P2f6s9NjVSRTWBX0hlsdPIb/VX&#10;+g/p/re08kpqDTHVtOs/OvVrH8uLZGLjxvY3aEojkzVRXUWx8USAfsMQ9N/E8sYmtqSbIziONrf7&#10;rS35PuMuebx9drYqp8KlT8z5Y+XUrcjWMcVhcbm5o8jFQfOi+X7ePVoVBR5HNVC43buC3BufKNe2&#10;L2tgsruLJED6rJS4mkrGgJP08mm49hCw2vdNwotlYyyLwqFNP28OhJd7rtG1J4u57nDboK/G6j+X&#10;WPeXVPeWAxk2XzHx678xuGjikdsxN1NumpxsShdTSySUFLV1KIqgnmMD8+zockc1aWZdllI+RB/l&#10;Wv8ALoPL7j+3okaH+ttmtxXg7FR+1gB/PolGb3zgJZ5omrQ01LKKeqp3hnpq2knDG0VdQVccFZQS&#10;ID6o5Y0YX+nsnaxvbFvBu4HjmB4MCD/Mf7HQjtb2y3REls72GWFuDIystPtBI6Z0y1BWASUdRA63&#10;0kxSqrK17spXhrEfj/be0ZaUS0atPsx0qeFoSNRwfPy6ytJCWJ4UMoBIIDAagVsT/qiPb8LFzXT2&#10;+vSVjEDqbJp6V6EXrrcdLiMyYchWLTYqsp2inaVS0aTiTXTyWAJF3ujMAODz7UuNKhwKsPMcf9np&#10;ll8YhFBz+Q/aaHosv8yDYTyYvrjtjGM1VBSio2PnTGweCmgeR8lg6xmBIYVUkskd+FFh/X2OeSr4&#10;iK5tJBRy1a/LqK+bIPpd4i8XCypgcSSOPVWdK6OpK+qy6W+h0Mp/PI1C54/wHsdO1QrA5r0GvD0v&#10;VQQOnmAI40tpUixB59f9SPxcn29Hkinp1uQrQEj8upZp420/W/AN/wAkD0nj6tf8/S3HtwhSw+H9&#10;nXhIdIAUDqNMKWMaQNVvqb2YOL/pIFv+Ke9F49NNOa+XWylaMTnqdQZSppWujFLcKo/oSL/X68f0&#10;9+VitTGKD58f29aDjVTV09jeGRjQf5Qx9VynkJuQbKGu11FvyOD7e8V0B1ykfLr36TEkCtPkOuA3&#10;LmchMkULsgY6RZjqQEfUE8XJFr+0yvNK5oTop05rUeXVgP8AL/7J3HtT5U/H2tj8FXLiuwKSeqNS&#10;ajwz0P2FclRSVf2tqmWleByJFSzsvAI+vsNc7I8/Kt+C40oVcGlSCp4Urnofe290ltzOKwFkmt5Y&#10;yAdJyBmpqMU4GvW0tU/JnKvPqj/uxAiSuWjx+16usjfUxIjMuazgMSHVYeklRxb3jqLuIk6tZf10&#10;gf5T1M4src/BApFPxTEU/wB4Tpkk743vXBkj3vuCkgZuYsThNi4VUBYlYoJ0xGRrI1jvYEuS359+&#10;a6tVHakpav8AGAPs7R04scMS1W3thKPPTLJ/x5wM+ePs6h/6T9x1J8lTvDseo0sTH5OwK+CMBLnQ&#10;1NiKDGRqrN+sA2I4+nth7qJquLVVbyrJIf25HVmZggUvAa4Om2jGDxyxY9Vfd/5tcv3n2NUPFBTS&#10;fd4WGojhALS1f8BonqKipkcmSoral5g8kjcm4ufZtJNPcxwmc/q6BkenkM+nzP2dFG220NlBNHC4&#10;8HWxAoBQ1+WB+Q6CkxxOgbQpINxxYMVGm3H0Cn/H3SON0aplqPy6WB3pVYsfI/5+nbE0dHOl5ZY0&#10;HA8SqSD+5cgKTzc+3JJKABKHqtyutCaZ+fQuYejgmZDS1CNpALKGubf2owB+lx9fx/T2imKUAOGP&#10;SeH9HKrVvn0M+Is0OYrDrkCLRY2GVbWWKmBmmjb+jmeaxAv9PbIXtILD16oxCsjBhqPEV/Z9vTXP&#10;VMmtpXWC1lDFrILsAgMh/SDe/wDh7oRU0WpP2dbeQsNTYoOln19gNw7vzUFLtPB5zdOQjGrwbcxl&#10;ZlNP9llkqoImoY/6kNIBbn2aW2x7veDVBYvp9W7R+09FM+97dYDXe3caAngxBP5KM9Gfqutux8Lt&#10;vNUu48ZSbUw/8Vptwyw5Cso/4i1XjcRPjKOSppKeSdnWFKuVliYgB3JP09vvsO4QsPqLuJHJ8mqw&#10;/Z5+nSdeYtoniZYbWeeIgg1QhCD/AKb9leq/Nr11JvPvoYTE0FJQ0JrkyGeix6lFqExcIqq7KSQE&#10;mKketIQeNbKpYf19iBpZorEGeXxJh2huBp9vRfaJZiaT6TUlsO7Q5qA3oKZp1Yb1R1b3r8h+y/8A&#10;RZ1dS0+ytu4g4vL9p98bnoEyuI2bt3KSVJpsD1zttZll312xmzTmOnhm0Y3GQhqmqYgKhNuUOUNu&#10;3SaTc95v1+kXIhjP60jV8ycIvz4+g6Tczc7JtFmYdqsmuN4caRqVlgj/AKbt+IDyRcseJA62Besf&#10;iT8dOp9uUm3MPsPGdh78qYYajIbw7WnbeGSpqfyJHWZ/NM6pjoHqCSIKWnhijeU6Y1CLq9zXtG3x&#10;sxtNm26G3gByQgNPSrGpLevqeoQ3q43O/BvOZd9uZnY1CRt4KH5IiUovzqegv+R3wY6h7LZsx17u&#10;zr3qPedHRyiriwa0se2M5IAjQjObcx7SmnljCEGWmKy2axuR7Ot15H5a362aHdmf66lFmiQBlP7K&#10;MPUHom2nmvnXlG5efaLWS52V6lre4kJFPWN2qVb+Xr1Rt2bsncXWG6cps7dkMK5LGOiJlsWamp23&#10;moZ4xJTV2EyM0MQlinj5MT2mjYEML+8fub/b/d+VJw5Rp9sc9kyqQv2OD8B9c09OsiOUOeto5vsF&#10;nhX6bcRh7d2XWCBxFDRlPkw49AdlZo7EayNL3NjY6V5Njf8Aw/xPsD0pQ1z0OVmB0LGBTzr5dI2p&#10;rlA0hoy+vhmJ16W/H9FHHukkQcVatOvEkyBnY0/l00SZBIzy4uLEEn68fUEX/SOB+faWVAqikZ/b&#10;0pKsSugCnXaV4Vi6hSvABsDY2uCbm304/oPaMtUYPD7et6lQNqr1mSrDSM6PGq6dYKSKAv5vc2X6&#10;/X/D28p7gf2efVPEqCEJr8xXowuZzEGwegdt7Zpnem3l3rPLu7fj6ys9N1Nhqs0uxNtA+iaOh3Rk&#10;KaXIVScLMAl7rb3Q6plWPSdPxVpSo8j8q9J4nD3Us4nr4Q0gU4P5/mBj16L5Nm0BusqeoabX08fh&#10;LjgaSObfj2qEMhy7AA04fy6uZRSit3dJat3DGGdfIoIBFg62BNhcMefUb2/J9vJbqCGX/D1TxioI&#10;ag+dM9J+g7Frtl7iwG98NU+HJ7M3Bhd1Y9tZS1Tg8hBX6XcEv4ZY4XVrf2WPvd1C0lnOFI1hainG&#10;oyKYxw6WbXepFeIKkpKrI3zDAgg16Ef5iYvEbV+U/e2KwhSPD5LeNHvjGU6HRHS0fY+2MDvg0kSt&#10;9IIKvNzCO1gV9mck31VvBOoFSorXOaVP8+gtswe1hmgZuxJXCn+iGNK/Z0WhMojkoqglY2NxpNwW&#10;tdrWNwP9gfx7YALBQkgAz0doFdWkY1b0r/grj8unmkmBUMbW0/T9X04t9RcH/b+2A7q1EA45Pr1X&#10;wQ4JRu7iehL2bmqSNJsRk5XSjla8U0bLqpna7MdL2KI1/wAWsefZht0drcXsMN7cMlszUYjFPn0H&#10;t5EkdnJdWUKy3sYrpONQ9AfXoc9vNR4uVyklRN6EKkvHYJc2APPkVlYcn/H+vuZ7P212qizRbk7R&#10;stQRTIPUM33uPODJbzbaPEHEZ/n01ZzNYyprK0SUhKvKBGwns0AVACscoTXoZuSL8fT3eb2u2KRi&#10;ZppG/PH8ui6P3QvYFpDtwUg+uPz6TNTmMMaJoJqb9tZEkilWsZKimkiOu8TrYxs9uf6397i9r+Vl&#10;bvVyvzPTx90t6ddS2KI3qBWv21HS929koTFG8QVRLBEwF7s5l5DlvrI2n+vJ9wnzTaWm0bxc2din&#10;+LIaDNepy5WkuL/aba+udIlkFSFwP2dLZFQOxvZj6g4IPqI5IuLr/vP19k2SKeo9fXo61hNQXjX0&#10;6p/+aWIan78ztUscSQZTB7cyEsej/OB6EQtJIg/UskkBA+gb/X95q+zE31PJUJaTVNHIw+xesTfd&#10;PTbc3XIaoVo0NcenRUZ2hhqIoRMUMlRL56fi5gCBoHXjS/pkZbk8A+5XUhGJNTTqOJWZgCsdUPA9&#10;KWCMJikcoStTURP+i9hHqBjCggG+oHnkEe1YKsNQP8+kcjP8BQVHnQ9D/wBa5FaaDF4uqFJLTjJi&#10;OSomuJYHdGqEjm5u0DLquy3KMRza/s92yTR3Bs+lM/aOii/QGJpk/wByCPmMfs6HzHU71GNqI5JG&#10;eGialatLhWWd6p544qr6apKannEKKBfk3+l/YwhrIyqinuGBX/VToLzu8QVnlOpvtx9uOhPpKeOa&#10;lysVe0FJDC2MqMbK8YileqFI1HNJVMLWpVSoIFrgs1rk+zUHSEEjE8RTyFPPHRaz/Vr4VrGRKh7i&#10;W7SPPHz9ekTiqWnioJKSaip43kqVkeSRfJGIYZp3iaMjmRvJISLfXV/h7qymJiQQceX+XpQfDZFV&#10;KgedfX/N1JTK0uMwj4oQ1MOqpgqofII4XWsWoM1WokChvt2aNSg/H0N/p7TTO6mhIrTp2CGGRmcI&#10;Gb/V69BdVTQJQVi1uRhQGphllkiS0/3klaMlJSldGlTWNL4g3IBGq3tHK4UqWUt9vRhAkgkOhGWn&#10;zxTpL12U/i1ZQ4eqcwYmaro6KZL6ahKRqpqqAysoLtPHWzkmwBLc8Dj2lqyuGLmlagevy6VCSqu2&#10;A48yK9H4+GOa3l1J8pOvOwJJadt6YnfG9qbbtJmmaahxm16Dqv8AgWK+wpIXM1O1PVbjmrKeeIrI&#10;tZ6r+n3FPulcvt/K283dtLWQKtc8e7gfOgp1kx91vka093vcvZ+RdyuPprKSGWQPGgLaol1HBoMj&#10;1NOtgbHfzEPljjchJV0W59kVFFVZmfM1uJrtnrUQVUtRTw081KJfuhU01NIYBK3jZSZmd/qx94SN&#10;zxvsjKEmVSBQAIDjyGc/z67HWn3CvYJbNod3i3a4uylPFE0cdGPFwoQivyNR0jPkL8p+2vk91VuH&#10;qDtuj6+Xau6PsBXZHAbWWl3Vjkoa+DIL/dvMV9VVHC1VRJSrG9RGhlERZVKlr+19l7j827WXaHdD&#10;Ergh1VaB1ONLANQj7a9Eh/u+vu4tf2m4Dbd0nuoHDIXnRe5TUHWkesCuSqkBvOo6IrR9R7GwyyRU&#10;5zEvmZf36muWpnXSLLokaLgWbkfT2Xye4O/Mao8ar/RUU/w9DxfuZeyU7eJNsFwzDyM7gH9gHS5r&#10;dhbTj2bhYJTkXpXzearIVE0Yd5zBR0swmfQRIgj4UD9P+v7IoudN9fdZr1GQTCoqfOmOHDol2r7p&#10;3tLPzHvezfuhpNmto4iIfEcaHerE6h3YHHIrXovPdvSu295dO9o7Xolr1qstsjcX2Ea1AKz5Gmom&#10;yFHHLHoPkR56RQy/2iePYm2z3C5gTcrSWS5RlR1qtB6ior5V8uhHu33MPY/cduuLKDlh4bqVdCyL&#10;NJqRiCEIqdPxla44V61UI3q45Y1jtGZPLHLHyigu6MVYD809THYX4ube8zrS6FxBFLHGSHAbyp3D&#10;/B1wW5i2mTZd93zYL5Cl3ZXk0LrxKtFI0dPn8PH0z09TyV1S1AUD+SWJ3UPZCxsYwGU+nTLo1C5F&#10;w3PtetfwmnQYKqgfGB0rKevjeBJJ49DQLos1wxkhjKpoANxx9ByvP9PaqCdlbSTU9IJ4ZGbscBCP&#10;z6FrbNZS0mUhqKcRrjpopJZBotUQsJYYfDV6PQ0kg1slvpf/AB9iC1leRVaQmpOPTotkwWDOQB0b&#10;XYNUaeqp/tVcO1NRQ00DL/lCyQ1WsxBF1ahMsrWYcsCCbabexTbsxAQ1B8v+L6C92sR8SSMrQefR&#10;vNs5Onasya4QNYhMlVGcNHLSgVUa1n25UG0rVLubmygi359nsDtWISEIBwpmvRA8UYUu06uT5E0p&#10;8h0MMc9Rl6OnmlhViIJTJLGSjzIkfn8njcEMPIysf63a3s3gcxuCHxXolnaSg0QqoXzOa/b/AKqd&#10;IPelA1Vterpa5oXlnRft1jkdjBNIqT0tnVbxxGSIBvppZvdLtUZiyOWA9R1uzlZ5qNGY2Ppiv2ev&#10;VdO88fSUWWyNV4hRxtqqNTSBljWaanhuZF/zk1QzyIG5JPNx7B16rRu4YKYwehrbanRKsSfsp/L1&#10;6Nv8ZtxRx7vxFNEi0kq1JVY2J8VPGfGZaostzJDI8KeRFvYj+tvZbukfj7BuythTbuKjhw6V7c4T&#10;mDZZVB0i5SuOPdnqzza24sbuYRtGgoMksYapx7yXuR+qSkmawqUdudIBZR9f6++Vl7JXdr+1ZACk&#10;zio86Gnn59dKTYPDaW11EdUDRqR6iorQjy6FyjpWKJpuQNOnkXVSL3Ive/H+NvahVWhFcV/n0XvM&#10;qnPEjy6UdFGYnuC2ggXHH6r34Jtf6c/7D2oUqTxpjpHJL4gFVyOlOmQlhQxxuUPJ1Afqa/DA/UE/&#10;7Ye6lzwXA6orBTVgCPn12K3zf515ZHsAb+hbg3K34JI/HvasdJ60TUk0p0842Vo2J02Qi4sbWvyD&#10;b+0tvd4wXeqLnzr17yoeHSuEUUwjkK3QICVWzFxYX9Vub+1OrOriR0wdRBCtQnp0pshjaUhIaZ0L&#10;n1Fit+PrY8kcAf4e9teLqAMWmnGh4fb1oW60rLLUj5Hp3FdSTglj6fybgfTgcfnj3b6lDwNSOteC&#10;p/FQ9c4WoGB0hGFjfkcH/WuOB7v4sddOsV6aNsRxcE/b1xlnxsYvKqOP6KQJCPpwLEDkjj34zBQe&#10;0MP59XW2ZvxUP8uk9WGllHjpZYFUks9zpYkf2NJP6x/h7SXEgYaQ6op8s9bEWhiSpb9nSdmeOElk&#10;aNmtYgG/4seR9LH/AG59oVowrqqOnNJNQR29Jaull1s0kgZm/Uh5BH+A/A/Pto9pOgnp/wAT4YzG&#10;NPrw/b0matoTdW+remxIINzwD9AtwP8AePdcmpqenTGz1KEEdEr+VOFaLE4DOwqWFJmWoqg240ZG&#10;mk8ZJH9kSw2F/p7k72zu4rfeJLXX2SRn/euPQD58s5G2hX0gkPU1PD8uigUNSVspY6l4JNyrfnVq&#10;H1BH+HvIEBXCsZD9leoHmhZe9GUg/PP7OldSVF+Q3p4Lfni62B/J9Xt9WoeOOqpJWopnr//ZUEsD&#10;BBQABgAIAAAAIQDn+7hM4gAAAAsBAAAPAAAAZHJzL2Rvd25yZXYueG1sTI/BbsIwEETvlfoP1lbq&#10;rdiGNoU0G4RQ2xNCKlRCvZl4SSJiO4pNEv6+5tQeV/M08zZbjqZhPXW+dhZBTgQwsoXTtS0Rvvcf&#10;T3NgPiirVeMsIVzJwzK/v8tUqt1gv6jfhZLFEutThVCF0Kac+6Iio/zEtWRjdnKdUSGeXcl1p4ZY&#10;bho+FSLhRtU2LlSqpXVFxXl3MQifgxpWM/neb86n9fVn/7I9bCQhPj6MqzdggcbwB8NNP6pDHp2O&#10;7mK1Zw1CIpNZRBGmrxLYDRDJYgHsiPAshQSeZ/z/D/kvAAAA//8DAFBLAwQUAAYACAAAACEAN53B&#10;GLoAAAAhAQAAGQAAAGRycy9fcmVscy9lMm9Eb2MueG1sLnJlbHOEj8sKwjAQRfeC/xBmb9O6EJGm&#10;bkRwK/UDhmSaRpsHSRT79wbcKAgu517uOUy7f9qJPSgm452ApqqBkZNeGacFXPrjagssZXQKJ+9I&#10;wEwJ9t1y0Z5pwlxGaTQhsUJxScCYc9hxnuRIFlPlA7nSDD5azOWMmgeUN9TE13W94fGTAd0Xk52U&#10;gHhSDbB+DsX8n+2HwUg6eHm35PIPBTe2uAsQo6YswJIy+A6b6ho08K7lX491LwAAAP//AwBQSwEC&#10;LQAUAAYACAAAACEA2vY9+w0BAAAUAgAAEwAAAAAAAAAAAAAAAAAAAAAAW0NvbnRlbnRfVHlwZXNd&#10;LnhtbFBLAQItABQABgAIAAAAIQA4/SH/1gAAAJQBAAALAAAAAAAAAAAAAAAAAD4BAABfcmVscy8u&#10;cmVsc1BLAQItABQABgAIAAAAIQDm9PgBXwMAANsHAAAOAAAAAAAAAAAAAAAAAD0CAABkcnMvZTJv&#10;RG9jLnhtbFBLAQItAAoAAAAAAAAAIQDSwFkXmxMMAJsTDAAUAAAAAAAAAAAAAAAAAMgFAABkcnMv&#10;bWVkaWEvaW1hZ2UxLmpwZ1BLAQItABQABgAIAAAAIQDn+7hM4gAAAAsBAAAPAAAAAAAAAAAAAAAA&#10;AJUZDABkcnMvZG93bnJldi54bWxQSwECLQAUAAYACAAAACEAN53BGLoAAAAhAQAAGQAAAAAAAAAA&#10;AAAAAACkGgwAZHJzL19yZWxzL2Uyb0RvYy54bWwucmVsc1BLBQYAAAAABgAGAHwBAACVGwwAAAA=&#10;">
                <v:shape id="_x0000_s1031" type="#_x0000_t202" style="position:absolute;top:19202;width:29718;height:45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J8thwwAAANsAAAAPAAAAZHJzL2Rvd25yZXYueG1sRI/RasJA&#10;FETfhf7Dcgt9Ed0oNmqajWih4qvRD7hmr0lo9m7Irib+fVcQ+jjMzBkm3QymEXfqXG1ZwWwagSAu&#10;rK65VHA+/UxWIJxH1thYJgUPcrDJ3kYpJtr2fKR77ksRIOwSVFB53yZSuqIig25qW+LgXW1n0AfZ&#10;lVJ32Ae4aeQ8imJpsOawUGFL3xUVv/nNKLge+vHnur/s/Xl5XMQ7rJcX+1Dq433YfoHwNPj/8Kt9&#10;0ApWM3h+CT9AZn8AAAD//wMAUEsBAi0AFAAGAAgAAAAhANvh9svuAAAAhQEAABMAAAAAAAAAAAAA&#10;AAAAAAAAAFtDb250ZW50X1R5cGVzXS54bWxQSwECLQAUAAYACAAAACEAWvQsW78AAAAVAQAACwAA&#10;AAAAAAAAAAAAAAAfAQAAX3JlbHMvLnJlbHNQSwECLQAUAAYACAAAACEACifLYcMAAADbAAAADwAA&#10;AAAAAAAAAAAAAAAHAgAAZHJzL2Rvd25yZXYueG1sUEsFBgAAAAADAAMAtwAAAPcCAAAAAA==&#10;" stroked="f">
                  <v:textbox>
                    <w:txbxContent>
                      <w:p w14:paraId="62D6BA0A" w14:textId="10841F25" w:rsidR="005E07DF" w:rsidRPr="005E07DF" w:rsidRDefault="005E07DF" w:rsidP="005A468C">
                        <w:pPr>
                          <w:pStyle w:val="Caption"/>
                          <w:spacing w:before="0" w:after="0"/>
                          <w:rPr>
                            <w:rFonts w:ascii="Arial" w:hAnsi="Arial" w:cs="Arial"/>
                            <w:b w:val="0"/>
                            <w:bCs/>
                            <w:sz w:val="16"/>
                            <w:szCs w:val="16"/>
                          </w:rPr>
                        </w:pPr>
                        <w:r w:rsidRPr="005E07DF">
                          <w:rPr>
                            <w:rFonts w:ascii="Arial" w:hAnsi="Arial" w:cs="Arial"/>
                            <w:b w:val="0"/>
                            <w:bCs/>
                            <w:sz w:val="16"/>
                            <w:szCs w:val="16"/>
                          </w:rPr>
                          <w:t>Jaques Verstraten, The Running Company Geelong and Thewin Robertson, City student intern and Lazy Sneakers ambassador pictured with the donated sneakers.</w:t>
                        </w:r>
                      </w:p>
                    </w:txbxContent>
                  </v:textbox>
                </v:shape>
                <v:shape id="Picture 8" o:spid="_x0000_s1032" type="#_x0000_t75" style="position:absolute;left:914;width:28778;height:1917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FORbxQAAANwAAAAPAAAAZHJzL2Rvd25yZXYueG1sRI/disIw&#10;FITvF3yHcBa8W1N/VqRrFBEEQUS2Cu7loTnbljYntYm2vr0RBC+HmfmGmS87U4kbNa6wrGA4iEAQ&#10;p1YXnCk4HTdfMxDOI2usLJOCOzlYLnofc4y1bfmXbonPRICwi1FB7n0dS+nSnAy6ga2Jg/dvG4M+&#10;yCaTusE2wE0lR1E0lQYLDgs51rTOKS2Tq1EwsQdXXtoy+dvtZie9as/D/XSsVP+zW/2A8NT5d/jV&#10;3moFo+8JPM+EIyAXDwAAAP//AwBQSwECLQAUAAYACAAAACEA2+H2y+4AAACFAQAAEwAAAAAAAAAA&#10;AAAAAAAAAAAAW0NvbnRlbnRfVHlwZXNdLnhtbFBLAQItABQABgAIAAAAIQBa9CxbvwAAABUBAAAL&#10;AAAAAAAAAAAAAAAAAB8BAABfcmVscy8ucmVsc1BLAQItABQABgAIAAAAIQC2FORbxQAAANwAAAAP&#10;AAAAAAAAAAAAAAAAAAcCAABkcnMvZG93bnJldi54bWxQSwUGAAAAAAMAAwC3AAAA+QIAAAAA&#10;">
                  <v:imagedata r:id="rId49" o:title="" croptop="6029f" cropbottom="5958f" cropleft="3034f"/>
                </v:shape>
                <w10:wrap type="tight"/>
              </v:group>
            </w:pict>
          </mc:Fallback>
        </mc:AlternateContent>
      </w:r>
      <w:r w:rsidRPr="0028369B">
        <w:rPr>
          <w:rFonts w:ascii="Arial" w:hAnsi="Arial" w:cs="Arial"/>
          <w:b/>
          <w:color w:val="003361"/>
          <w:sz w:val="24"/>
          <w:szCs w:val="24"/>
        </w:rPr>
        <w:t>Other achievements</w:t>
      </w:r>
    </w:p>
    <w:p w14:paraId="70FFF5B3" w14:textId="60A2427B" w:rsidR="00D96F1E" w:rsidRPr="0028369B" w:rsidRDefault="00D96F1E" w:rsidP="00AA69EF">
      <w:pPr>
        <w:spacing w:before="100" w:after="100"/>
        <w:rPr>
          <w:rFonts w:ascii="Arial" w:hAnsi="Arial" w:cs="Arial"/>
          <w:b/>
          <w:color w:val="003361"/>
          <w:sz w:val="20"/>
          <w:szCs w:val="20"/>
        </w:rPr>
      </w:pPr>
      <w:r w:rsidRPr="0028369B">
        <w:rPr>
          <w:rFonts w:ascii="Arial" w:hAnsi="Arial" w:cs="Arial"/>
          <w:b/>
          <w:color w:val="003361"/>
          <w:sz w:val="20"/>
          <w:szCs w:val="20"/>
        </w:rPr>
        <w:t xml:space="preserve">Partnering to support aspiring athletes to reach their potential </w:t>
      </w:r>
    </w:p>
    <w:p w14:paraId="606B3AA1" w14:textId="56B0D868" w:rsidR="00415C93" w:rsidRPr="00DC5961" w:rsidRDefault="00DC5961" w:rsidP="00DC5961">
      <w:pPr>
        <w:spacing w:before="100" w:after="100"/>
        <w:rPr>
          <w:rFonts w:ascii="Arial" w:hAnsi="Arial" w:cs="Arial"/>
          <w:b/>
          <w:color w:val="244061"/>
          <w:sz w:val="20"/>
          <w:szCs w:val="20"/>
        </w:rPr>
      </w:pPr>
      <w:r w:rsidRPr="00DC5961">
        <w:rPr>
          <w:rFonts w:ascii="Arial" w:hAnsi="Arial" w:cs="Arial"/>
          <w:sz w:val="20"/>
          <w:szCs w:val="20"/>
        </w:rPr>
        <w:t>In a world-first international collaboration, we worked with New Zealand-based company, Lazy Sneakers, to bring the Sneaker Bank Project to our region. Our community</w:t>
      </w:r>
      <w:r w:rsidRPr="00DC5961">
        <w:rPr>
          <w:rFonts w:ascii="Arial" w:eastAsia="Calibri" w:hAnsi="Arial" w:cs="Arial"/>
          <w:sz w:val="20"/>
          <w:szCs w:val="20"/>
        </w:rPr>
        <w:t xml:space="preserve"> were encouraged to donate </w:t>
      </w:r>
      <w:r w:rsidRPr="00DC5961">
        <w:rPr>
          <w:rFonts w:ascii="Arial" w:hAnsi="Arial" w:cs="Arial"/>
          <w:sz w:val="20"/>
          <w:szCs w:val="20"/>
        </w:rPr>
        <w:t>pre-loved</w:t>
      </w:r>
      <w:r w:rsidRPr="00DC5961">
        <w:rPr>
          <w:rFonts w:ascii="Arial" w:eastAsia="Calibri" w:hAnsi="Arial" w:cs="Arial"/>
          <w:sz w:val="20"/>
          <w:szCs w:val="20"/>
        </w:rPr>
        <w:t xml:space="preserve"> or new sneakers </w:t>
      </w:r>
      <w:r w:rsidRPr="00DC5961">
        <w:rPr>
          <w:rFonts w:ascii="Arial" w:hAnsi="Arial" w:cs="Arial"/>
          <w:sz w:val="20"/>
          <w:szCs w:val="20"/>
        </w:rPr>
        <w:t xml:space="preserve">to our </w:t>
      </w:r>
      <w:proofErr w:type="spellStart"/>
      <w:r w:rsidRPr="00DC5961">
        <w:rPr>
          <w:rFonts w:ascii="Arial" w:hAnsi="Arial" w:cs="Arial"/>
          <w:sz w:val="20"/>
          <w:szCs w:val="20"/>
        </w:rPr>
        <w:t>Leisuretime</w:t>
      </w:r>
      <w:proofErr w:type="spellEnd"/>
      <w:r w:rsidRPr="00DC5961">
        <w:rPr>
          <w:rFonts w:ascii="Arial" w:eastAsia="Calibri" w:hAnsi="Arial" w:cs="Arial"/>
          <w:sz w:val="20"/>
          <w:szCs w:val="20"/>
        </w:rPr>
        <w:t xml:space="preserve"> Sports Precinct in Norlane. </w:t>
      </w:r>
      <w:r w:rsidRPr="00DC5961">
        <w:rPr>
          <w:rFonts w:ascii="Arial" w:hAnsi="Arial" w:cs="Arial"/>
          <w:sz w:val="20"/>
          <w:szCs w:val="20"/>
        </w:rPr>
        <w:t>To help kick-start the initiative, local</w:t>
      </w:r>
      <w:r w:rsidRPr="00DC5961">
        <w:rPr>
          <w:rFonts w:ascii="Arial" w:eastAsia="Calibri" w:hAnsi="Arial" w:cs="Arial"/>
          <w:sz w:val="20"/>
          <w:szCs w:val="20"/>
        </w:rPr>
        <w:t xml:space="preserve"> business The Running Company Geelong donated 40 pairs of near</w:t>
      </w:r>
      <w:r w:rsidRPr="00DC5961">
        <w:rPr>
          <w:rFonts w:ascii="Arial" w:hAnsi="Arial" w:cs="Arial"/>
          <w:sz w:val="20"/>
          <w:szCs w:val="20"/>
        </w:rPr>
        <w:t>-</w:t>
      </w:r>
      <w:r w:rsidRPr="00DC5961">
        <w:rPr>
          <w:rFonts w:ascii="Arial" w:eastAsia="Calibri" w:hAnsi="Arial" w:cs="Arial"/>
          <w:sz w:val="20"/>
          <w:szCs w:val="20"/>
        </w:rPr>
        <w:t>new runners</w:t>
      </w:r>
      <w:r w:rsidRPr="00DC5961">
        <w:rPr>
          <w:rFonts w:ascii="Arial" w:hAnsi="Arial" w:cs="Arial"/>
          <w:sz w:val="20"/>
          <w:szCs w:val="20"/>
        </w:rPr>
        <w:t>.</w:t>
      </w:r>
      <w:r w:rsidRPr="00DC5961">
        <w:rPr>
          <w:rFonts w:ascii="Arial" w:eastAsia="Calibri" w:hAnsi="Arial" w:cs="Arial"/>
          <w:sz w:val="20"/>
          <w:szCs w:val="20"/>
        </w:rPr>
        <w:t xml:space="preserve"> Shoes in suitable condition were donated to those in need to encourage sports participation.</w:t>
      </w:r>
    </w:p>
    <w:p w14:paraId="1C445A8C" w14:textId="77777777" w:rsidR="00415C93" w:rsidRDefault="00415C93" w:rsidP="00415C93">
      <w:pPr>
        <w:spacing w:line="240" w:lineRule="auto"/>
        <w:rPr>
          <w:rFonts w:ascii="Arial" w:hAnsi="Arial" w:cs="Arial"/>
          <w:b/>
          <w:color w:val="244061"/>
          <w:sz w:val="24"/>
          <w:szCs w:val="24"/>
        </w:rPr>
      </w:pPr>
    </w:p>
    <w:p w14:paraId="4690FA88" w14:textId="77777777" w:rsidR="00415C93" w:rsidRDefault="00415C93" w:rsidP="00415C93">
      <w:pPr>
        <w:spacing w:line="240" w:lineRule="auto"/>
        <w:rPr>
          <w:rFonts w:ascii="Arial" w:hAnsi="Arial" w:cs="Arial"/>
          <w:b/>
          <w:color w:val="244061"/>
          <w:sz w:val="24"/>
          <w:szCs w:val="24"/>
        </w:rPr>
      </w:pPr>
    </w:p>
    <w:p w14:paraId="1A1BCBB4" w14:textId="77777777" w:rsidR="001F272C" w:rsidRDefault="001F272C">
      <w:pPr>
        <w:spacing w:line="240" w:lineRule="auto"/>
        <w:rPr>
          <w:rFonts w:ascii="Arial" w:hAnsi="Arial" w:cs="Arial"/>
          <w:b/>
          <w:color w:val="003361"/>
          <w:sz w:val="24"/>
          <w:szCs w:val="24"/>
        </w:rPr>
      </w:pPr>
      <w:r>
        <w:rPr>
          <w:rFonts w:ascii="Arial" w:hAnsi="Arial" w:cs="Arial"/>
          <w:b/>
          <w:color w:val="003361"/>
          <w:sz w:val="24"/>
          <w:szCs w:val="24"/>
        </w:rPr>
        <w:br w:type="page"/>
      </w:r>
    </w:p>
    <w:p w14:paraId="097D7C22" w14:textId="42E81018" w:rsidR="006275FA" w:rsidRPr="00F802E3" w:rsidRDefault="006275FA" w:rsidP="00B019F2">
      <w:pPr>
        <w:spacing w:before="200" w:after="100"/>
        <w:rPr>
          <w:rFonts w:ascii="Arial" w:hAnsi="Arial" w:cs="Arial"/>
          <w:b/>
          <w:color w:val="003361"/>
          <w:sz w:val="24"/>
          <w:szCs w:val="24"/>
        </w:rPr>
      </w:pPr>
      <w:r w:rsidRPr="0028369B">
        <w:rPr>
          <w:rFonts w:ascii="Arial" w:hAnsi="Arial" w:cs="Arial"/>
          <w:b/>
          <w:color w:val="003361"/>
          <w:sz w:val="24"/>
          <w:szCs w:val="24"/>
        </w:rPr>
        <w:lastRenderedPageBreak/>
        <w:t>Health Priority 4: Demonstrating and promoting gender equity practices</w:t>
      </w:r>
    </w:p>
    <w:tbl>
      <w:tblPr>
        <w:tblW w:w="10740" w:type="dxa"/>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Look w:val="04A0" w:firstRow="1" w:lastRow="0" w:firstColumn="1" w:lastColumn="0" w:noHBand="0" w:noVBand="1"/>
      </w:tblPr>
      <w:tblGrid>
        <w:gridCol w:w="7225"/>
        <w:gridCol w:w="2408"/>
        <w:gridCol w:w="1107"/>
      </w:tblGrid>
      <w:tr w:rsidR="00415C93" w:rsidRPr="00E3717F" w14:paraId="54682407" w14:textId="77777777" w:rsidTr="00573EF9">
        <w:tc>
          <w:tcPr>
            <w:tcW w:w="722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1F497D"/>
            <w:vAlign w:val="bottom"/>
            <w:hideMark/>
          </w:tcPr>
          <w:p w14:paraId="309B5468" w14:textId="442E585E" w:rsidR="00415C93" w:rsidRPr="00E3717F" w:rsidRDefault="00415C93" w:rsidP="00415C93">
            <w:pPr>
              <w:spacing w:before="40" w:after="80"/>
              <w:rPr>
                <w:rFonts w:ascii="Arial" w:hAnsi="Arial" w:cs="Arial"/>
                <w:b/>
                <w:bCs/>
                <w:color w:val="FFFFFF"/>
                <w:sz w:val="20"/>
                <w:szCs w:val="20"/>
              </w:rPr>
            </w:pPr>
            <w:r w:rsidRPr="004A73E3">
              <w:rPr>
                <w:rFonts w:ascii="Arial" w:hAnsi="Arial" w:cs="Arial"/>
                <w:b/>
                <w:bCs/>
                <w:color w:val="FFFFFF"/>
                <w:sz w:val="18"/>
                <w:szCs w:val="18"/>
              </w:rPr>
              <w:t>KEY ACTIONS</w:t>
            </w:r>
          </w:p>
        </w:tc>
        <w:tc>
          <w:tcPr>
            <w:tcW w:w="240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1F497D"/>
            <w:vAlign w:val="bottom"/>
            <w:hideMark/>
          </w:tcPr>
          <w:p w14:paraId="5201D69F" w14:textId="5B7FFEB1" w:rsidR="00415C93" w:rsidRPr="00E3717F" w:rsidRDefault="00415C93" w:rsidP="00415C93">
            <w:pPr>
              <w:spacing w:before="40" w:after="80"/>
              <w:jc w:val="center"/>
              <w:rPr>
                <w:rFonts w:ascii="Arial" w:hAnsi="Arial" w:cs="Arial"/>
                <w:b/>
                <w:bCs/>
                <w:color w:val="FFFFFF"/>
                <w:sz w:val="20"/>
                <w:szCs w:val="20"/>
              </w:rPr>
            </w:pPr>
            <w:r w:rsidRPr="004A73E3">
              <w:rPr>
                <w:rFonts w:ascii="Arial" w:hAnsi="Arial" w:cs="Arial"/>
                <w:b/>
                <w:bCs/>
                <w:color w:val="FFFFFF"/>
                <w:sz w:val="18"/>
                <w:szCs w:val="18"/>
              </w:rPr>
              <w:t>STRATEGIC DIRECTION</w:t>
            </w:r>
          </w:p>
        </w:tc>
        <w:tc>
          <w:tcPr>
            <w:tcW w:w="1107"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1F497D"/>
            <w:vAlign w:val="bottom"/>
            <w:hideMark/>
          </w:tcPr>
          <w:p w14:paraId="2B937E7C" w14:textId="2B2587E9" w:rsidR="00415C93" w:rsidRPr="00E3717F" w:rsidRDefault="00415C93" w:rsidP="00415C93">
            <w:pPr>
              <w:spacing w:before="40" w:after="80"/>
              <w:jc w:val="center"/>
              <w:rPr>
                <w:rFonts w:ascii="Arial" w:hAnsi="Arial" w:cs="Arial"/>
                <w:b/>
                <w:bCs/>
                <w:color w:val="FFFFFF"/>
                <w:sz w:val="20"/>
                <w:szCs w:val="20"/>
              </w:rPr>
            </w:pPr>
            <w:r w:rsidRPr="004A73E3">
              <w:rPr>
                <w:rFonts w:ascii="Arial" w:hAnsi="Arial" w:cs="Arial"/>
                <w:b/>
                <w:bCs/>
                <w:color w:val="FFFFFF"/>
                <w:sz w:val="18"/>
                <w:szCs w:val="18"/>
              </w:rPr>
              <w:t>PAGE</w:t>
            </w:r>
          </w:p>
        </w:tc>
      </w:tr>
      <w:tr w:rsidR="001E43ED" w:rsidRPr="00E3717F" w14:paraId="73F9F4EC" w14:textId="77777777" w:rsidTr="00573EF9">
        <w:trPr>
          <w:trHeight w:val="707"/>
        </w:trPr>
        <w:tc>
          <w:tcPr>
            <w:tcW w:w="722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vAlign w:val="center"/>
          </w:tcPr>
          <w:p w14:paraId="4C362432" w14:textId="1FA148DC" w:rsidR="001E43ED" w:rsidRPr="00573EF9" w:rsidRDefault="001E43ED" w:rsidP="001E43ED">
            <w:pPr>
              <w:spacing w:before="100" w:after="100"/>
              <w:rPr>
                <w:rFonts w:ascii="Arial" w:hAnsi="Arial" w:cs="Arial"/>
                <w:sz w:val="20"/>
                <w:szCs w:val="20"/>
              </w:rPr>
            </w:pPr>
            <w:r w:rsidRPr="001E43ED">
              <w:rPr>
                <w:rFonts w:ascii="Arial" w:hAnsi="Arial" w:cs="Arial"/>
                <w:sz w:val="20"/>
                <w:szCs w:val="20"/>
              </w:rPr>
              <w:t>Partner with key stakeholders and community safety networks to develop a community safety framework</w:t>
            </w:r>
          </w:p>
        </w:tc>
        <w:tc>
          <w:tcPr>
            <w:tcW w:w="240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vAlign w:val="center"/>
          </w:tcPr>
          <w:p w14:paraId="54176914" w14:textId="0974E5E9" w:rsidR="001E43ED" w:rsidRPr="00573EF9" w:rsidRDefault="001E43ED" w:rsidP="001E43ED">
            <w:pPr>
              <w:spacing w:before="100" w:after="100"/>
              <w:jc w:val="center"/>
              <w:rPr>
                <w:rFonts w:ascii="Arial" w:hAnsi="Arial" w:cs="Arial"/>
                <w:sz w:val="20"/>
                <w:szCs w:val="20"/>
              </w:rPr>
            </w:pPr>
            <w:r w:rsidRPr="00573EF9">
              <w:rPr>
                <w:rFonts w:ascii="Arial" w:hAnsi="Arial" w:cs="Arial"/>
                <w:sz w:val="20"/>
                <w:szCs w:val="20"/>
              </w:rPr>
              <w:t>1</w:t>
            </w:r>
          </w:p>
        </w:tc>
        <w:tc>
          <w:tcPr>
            <w:tcW w:w="1107"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vAlign w:val="center"/>
          </w:tcPr>
          <w:p w14:paraId="21271915" w14:textId="1316E98A" w:rsidR="001E43ED" w:rsidRPr="00113538" w:rsidRDefault="001E43ED" w:rsidP="001E43ED">
            <w:pPr>
              <w:spacing w:before="100" w:after="100"/>
              <w:jc w:val="center"/>
              <w:rPr>
                <w:rFonts w:ascii="Arial" w:hAnsi="Arial" w:cs="Arial"/>
                <w:sz w:val="20"/>
                <w:szCs w:val="20"/>
              </w:rPr>
            </w:pPr>
            <w:r w:rsidRPr="00113538">
              <w:rPr>
                <w:rFonts w:ascii="Arial" w:hAnsi="Arial" w:cs="Arial"/>
                <w:sz w:val="20"/>
                <w:szCs w:val="20"/>
              </w:rPr>
              <w:t>4</w:t>
            </w:r>
            <w:r w:rsidR="00E128E2" w:rsidRPr="00113538">
              <w:rPr>
                <w:rFonts w:ascii="Arial" w:hAnsi="Arial" w:cs="Arial"/>
                <w:sz w:val="20"/>
                <w:szCs w:val="20"/>
              </w:rPr>
              <w:t>3</w:t>
            </w:r>
          </w:p>
        </w:tc>
      </w:tr>
      <w:tr w:rsidR="006275FA" w:rsidRPr="00E3717F" w14:paraId="793186FF" w14:textId="77777777" w:rsidTr="00573EF9">
        <w:trPr>
          <w:trHeight w:val="707"/>
        </w:trPr>
        <w:tc>
          <w:tcPr>
            <w:tcW w:w="722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vAlign w:val="center"/>
            <w:hideMark/>
          </w:tcPr>
          <w:p w14:paraId="3A3AF73C" w14:textId="42EAAE87" w:rsidR="006275FA" w:rsidRPr="00573EF9" w:rsidRDefault="006275FA" w:rsidP="00415C93">
            <w:pPr>
              <w:spacing w:before="100" w:after="100"/>
              <w:rPr>
                <w:rFonts w:ascii="Arial" w:hAnsi="Arial" w:cs="Arial"/>
                <w:sz w:val="20"/>
                <w:szCs w:val="20"/>
              </w:rPr>
            </w:pPr>
            <w:r w:rsidRPr="00573EF9">
              <w:rPr>
                <w:rFonts w:ascii="Arial" w:hAnsi="Arial" w:cs="Arial"/>
                <w:sz w:val="20"/>
                <w:szCs w:val="20"/>
              </w:rPr>
              <w:t>Partner with Women's Health and Wellbeing Barwon South West and G21 to develop the G21 Respect 2040 plan that will provide a shared vision to address gender equity and the prevention of violence against women</w:t>
            </w:r>
          </w:p>
        </w:tc>
        <w:tc>
          <w:tcPr>
            <w:tcW w:w="240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vAlign w:val="center"/>
            <w:hideMark/>
          </w:tcPr>
          <w:p w14:paraId="032B98B6" w14:textId="77777777" w:rsidR="006275FA" w:rsidRPr="00573EF9" w:rsidRDefault="006275FA" w:rsidP="00415C93">
            <w:pPr>
              <w:spacing w:before="100" w:after="100"/>
              <w:jc w:val="center"/>
              <w:rPr>
                <w:rFonts w:ascii="Arial" w:hAnsi="Arial" w:cs="Arial"/>
                <w:sz w:val="20"/>
                <w:szCs w:val="20"/>
              </w:rPr>
            </w:pPr>
            <w:r w:rsidRPr="00573EF9">
              <w:rPr>
                <w:rFonts w:ascii="Arial" w:hAnsi="Arial" w:cs="Arial"/>
                <w:sz w:val="20"/>
                <w:szCs w:val="20"/>
              </w:rPr>
              <w:t>1</w:t>
            </w:r>
          </w:p>
        </w:tc>
        <w:tc>
          <w:tcPr>
            <w:tcW w:w="1107"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vAlign w:val="center"/>
          </w:tcPr>
          <w:p w14:paraId="3A8E1E69" w14:textId="710A16CA" w:rsidR="006275FA" w:rsidRPr="00113538" w:rsidRDefault="001E43ED" w:rsidP="00415C93">
            <w:pPr>
              <w:spacing w:before="100" w:after="100"/>
              <w:jc w:val="center"/>
              <w:rPr>
                <w:rFonts w:ascii="Arial" w:hAnsi="Arial" w:cs="Arial"/>
                <w:sz w:val="20"/>
                <w:szCs w:val="20"/>
              </w:rPr>
            </w:pPr>
            <w:r w:rsidRPr="00113538">
              <w:rPr>
                <w:rFonts w:ascii="Arial" w:hAnsi="Arial" w:cs="Arial"/>
                <w:sz w:val="20"/>
                <w:szCs w:val="20"/>
              </w:rPr>
              <w:t>4</w:t>
            </w:r>
            <w:r w:rsidR="00E128E2" w:rsidRPr="00113538">
              <w:rPr>
                <w:rFonts w:ascii="Arial" w:hAnsi="Arial" w:cs="Arial"/>
                <w:sz w:val="20"/>
                <w:szCs w:val="20"/>
              </w:rPr>
              <w:t>4</w:t>
            </w:r>
          </w:p>
        </w:tc>
      </w:tr>
      <w:tr w:rsidR="006275FA" w:rsidRPr="00E3717F" w14:paraId="5AFFA4CB" w14:textId="77777777" w:rsidTr="00573EF9">
        <w:trPr>
          <w:trHeight w:val="703"/>
        </w:trPr>
        <w:tc>
          <w:tcPr>
            <w:tcW w:w="722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vAlign w:val="center"/>
            <w:hideMark/>
          </w:tcPr>
          <w:p w14:paraId="7C14E835" w14:textId="2E8BFEFB" w:rsidR="006275FA" w:rsidRPr="00573EF9" w:rsidRDefault="006275FA" w:rsidP="00415C93">
            <w:pPr>
              <w:spacing w:before="100" w:after="100"/>
              <w:rPr>
                <w:rFonts w:ascii="Arial" w:hAnsi="Arial" w:cs="Arial"/>
                <w:sz w:val="20"/>
                <w:szCs w:val="20"/>
              </w:rPr>
            </w:pPr>
            <w:r w:rsidRPr="00573EF9">
              <w:rPr>
                <w:rFonts w:ascii="Arial" w:hAnsi="Arial" w:cs="Arial"/>
                <w:sz w:val="20"/>
                <w:szCs w:val="20"/>
              </w:rPr>
              <w:t>Implement the Gender Impact Analysis tool across a range of community focused services</w:t>
            </w:r>
          </w:p>
        </w:tc>
        <w:tc>
          <w:tcPr>
            <w:tcW w:w="240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vAlign w:val="center"/>
            <w:hideMark/>
          </w:tcPr>
          <w:p w14:paraId="491D37F5" w14:textId="77777777" w:rsidR="006275FA" w:rsidRPr="00573EF9" w:rsidRDefault="006275FA" w:rsidP="00415C93">
            <w:pPr>
              <w:spacing w:before="100" w:after="100"/>
              <w:jc w:val="center"/>
              <w:rPr>
                <w:rFonts w:ascii="Arial" w:hAnsi="Arial" w:cs="Arial"/>
                <w:sz w:val="20"/>
                <w:szCs w:val="20"/>
              </w:rPr>
            </w:pPr>
            <w:r w:rsidRPr="00573EF9">
              <w:rPr>
                <w:rFonts w:ascii="Arial" w:hAnsi="Arial" w:cs="Arial"/>
                <w:sz w:val="20"/>
                <w:szCs w:val="20"/>
              </w:rPr>
              <w:t>1</w:t>
            </w:r>
          </w:p>
        </w:tc>
        <w:tc>
          <w:tcPr>
            <w:tcW w:w="1107"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vAlign w:val="center"/>
          </w:tcPr>
          <w:p w14:paraId="00F891D7" w14:textId="2B194469" w:rsidR="006275FA" w:rsidRPr="00113538" w:rsidRDefault="001E43ED" w:rsidP="00415C93">
            <w:pPr>
              <w:spacing w:before="100" w:after="100"/>
              <w:jc w:val="center"/>
              <w:rPr>
                <w:rFonts w:ascii="Arial" w:hAnsi="Arial" w:cs="Arial"/>
                <w:sz w:val="20"/>
                <w:szCs w:val="20"/>
              </w:rPr>
            </w:pPr>
            <w:r w:rsidRPr="00113538">
              <w:rPr>
                <w:rFonts w:ascii="Arial" w:hAnsi="Arial" w:cs="Arial"/>
                <w:sz w:val="20"/>
                <w:szCs w:val="20"/>
              </w:rPr>
              <w:t>4</w:t>
            </w:r>
            <w:r w:rsidR="00E128E2" w:rsidRPr="00113538">
              <w:rPr>
                <w:rFonts w:ascii="Arial" w:hAnsi="Arial" w:cs="Arial"/>
                <w:sz w:val="20"/>
                <w:szCs w:val="20"/>
              </w:rPr>
              <w:t>4</w:t>
            </w:r>
          </w:p>
        </w:tc>
      </w:tr>
      <w:tr w:rsidR="006275FA" w:rsidRPr="00E3717F" w14:paraId="37023DC3" w14:textId="77777777" w:rsidTr="00573EF9">
        <w:trPr>
          <w:trHeight w:val="703"/>
        </w:trPr>
        <w:tc>
          <w:tcPr>
            <w:tcW w:w="722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vAlign w:val="center"/>
            <w:hideMark/>
          </w:tcPr>
          <w:p w14:paraId="1C61E8B9" w14:textId="18AD24CD" w:rsidR="006275FA" w:rsidRPr="00573EF9" w:rsidRDefault="006275FA" w:rsidP="00415C93">
            <w:pPr>
              <w:spacing w:before="100" w:after="100"/>
              <w:rPr>
                <w:rFonts w:ascii="Arial" w:hAnsi="Arial" w:cs="Arial"/>
                <w:sz w:val="20"/>
                <w:szCs w:val="20"/>
              </w:rPr>
            </w:pPr>
            <w:r w:rsidRPr="00573EF9">
              <w:rPr>
                <w:rFonts w:ascii="Arial" w:hAnsi="Arial" w:cs="Arial"/>
                <w:sz w:val="20"/>
                <w:szCs w:val="20"/>
              </w:rPr>
              <w:t xml:space="preserve">Explore a range of opportunities to embed the </w:t>
            </w:r>
            <w:r w:rsidR="001E43ED" w:rsidRPr="001E43ED">
              <w:rPr>
                <w:rFonts w:ascii="Arial" w:hAnsi="Arial" w:cs="Arial"/>
                <w:sz w:val="20"/>
                <w:szCs w:val="20"/>
              </w:rPr>
              <w:t>City's</w:t>
            </w:r>
            <w:r w:rsidRPr="00573EF9">
              <w:rPr>
                <w:rFonts w:ascii="Arial" w:hAnsi="Arial" w:cs="Arial"/>
                <w:sz w:val="20"/>
                <w:szCs w:val="20"/>
              </w:rPr>
              <w:t xml:space="preserve"> social equity principles across a range of community focused services</w:t>
            </w:r>
          </w:p>
        </w:tc>
        <w:tc>
          <w:tcPr>
            <w:tcW w:w="240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vAlign w:val="center"/>
            <w:hideMark/>
          </w:tcPr>
          <w:p w14:paraId="7329D280" w14:textId="77777777" w:rsidR="006275FA" w:rsidRPr="00573EF9" w:rsidRDefault="006275FA" w:rsidP="00415C93">
            <w:pPr>
              <w:spacing w:before="100" w:after="100"/>
              <w:jc w:val="center"/>
              <w:rPr>
                <w:rFonts w:ascii="Arial" w:hAnsi="Arial" w:cs="Arial"/>
                <w:sz w:val="20"/>
                <w:szCs w:val="20"/>
              </w:rPr>
            </w:pPr>
            <w:r w:rsidRPr="00573EF9">
              <w:rPr>
                <w:rFonts w:ascii="Arial" w:hAnsi="Arial" w:cs="Arial"/>
                <w:sz w:val="20"/>
                <w:szCs w:val="20"/>
              </w:rPr>
              <w:t>1</w:t>
            </w:r>
          </w:p>
        </w:tc>
        <w:tc>
          <w:tcPr>
            <w:tcW w:w="1107"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vAlign w:val="center"/>
          </w:tcPr>
          <w:p w14:paraId="267D7BC7" w14:textId="036241E5" w:rsidR="006275FA" w:rsidRPr="00113538" w:rsidRDefault="001E43ED" w:rsidP="00415C93">
            <w:pPr>
              <w:spacing w:before="100" w:after="100"/>
              <w:jc w:val="center"/>
              <w:rPr>
                <w:rFonts w:ascii="Arial" w:hAnsi="Arial" w:cs="Arial"/>
                <w:sz w:val="20"/>
                <w:szCs w:val="20"/>
              </w:rPr>
            </w:pPr>
            <w:r w:rsidRPr="00113538">
              <w:rPr>
                <w:rFonts w:ascii="Arial" w:hAnsi="Arial" w:cs="Arial"/>
                <w:sz w:val="20"/>
                <w:szCs w:val="20"/>
              </w:rPr>
              <w:t>4</w:t>
            </w:r>
            <w:r w:rsidR="00E128E2" w:rsidRPr="00113538">
              <w:rPr>
                <w:rFonts w:ascii="Arial" w:hAnsi="Arial" w:cs="Arial"/>
                <w:sz w:val="20"/>
                <w:szCs w:val="20"/>
              </w:rPr>
              <w:t>5</w:t>
            </w:r>
          </w:p>
        </w:tc>
      </w:tr>
      <w:tr w:rsidR="006275FA" w:rsidRPr="00E3717F" w14:paraId="7AE47AAD" w14:textId="77777777" w:rsidTr="00573EF9">
        <w:trPr>
          <w:trHeight w:val="703"/>
        </w:trPr>
        <w:tc>
          <w:tcPr>
            <w:tcW w:w="722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vAlign w:val="center"/>
            <w:hideMark/>
          </w:tcPr>
          <w:p w14:paraId="6C082BB7" w14:textId="2C43DBAA" w:rsidR="006275FA" w:rsidRPr="00573EF9" w:rsidRDefault="001E43ED" w:rsidP="00415C93">
            <w:pPr>
              <w:spacing w:before="100" w:after="100"/>
              <w:rPr>
                <w:rFonts w:ascii="Arial" w:hAnsi="Arial" w:cs="Arial"/>
                <w:sz w:val="20"/>
                <w:szCs w:val="20"/>
              </w:rPr>
            </w:pPr>
            <w:r w:rsidRPr="00573EF9">
              <w:rPr>
                <w:rFonts w:ascii="Arial" w:hAnsi="Arial" w:cs="Arial"/>
                <w:sz w:val="20"/>
                <w:szCs w:val="20"/>
              </w:rPr>
              <w:t>Implement recommendations from the Vital Communities Social Research Project and Gender COVID Impact Analysis</w:t>
            </w:r>
          </w:p>
        </w:tc>
        <w:tc>
          <w:tcPr>
            <w:tcW w:w="240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vAlign w:val="center"/>
            <w:hideMark/>
          </w:tcPr>
          <w:p w14:paraId="10820F6F" w14:textId="424ED0D7" w:rsidR="006275FA" w:rsidRPr="00573EF9" w:rsidRDefault="006275FA" w:rsidP="00415C93">
            <w:pPr>
              <w:spacing w:before="100" w:after="100"/>
              <w:jc w:val="center"/>
              <w:rPr>
                <w:rFonts w:ascii="Arial" w:hAnsi="Arial" w:cs="Arial"/>
                <w:sz w:val="20"/>
                <w:szCs w:val="20"/>
              </w:rPr>
            </w:pPr>
            <w:r w:rsidRPr="00573EF9">
              <w:rPr>
                <w:rFonts w:ascii="Arial" w:hAnsi="Arial" w:cs="Arial"/>
                <w:sz w:val="20"/>
                <w:szCs w:val="20"/>
              </w:rPr>
              <w:t>1</w:t>
            </w:r>
          </w:p>
        </w:tc>
        <w:tc>
          <w:tcPr>
            <w:tcW w:w="1107"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vAlign w:val="center"/>
          </w:tcPr>
          <w:p w14:paraId="6896C3DA" w14:textId="64AE97E7" w:rsidR="006275FA" w:rsidRPr="00113538" w:rsidRDefault="001E43ED" w:rsidP="00415C93">
            <w:pPr>
              <w:spacing w:before="100" w:after="100"/>
              <w:jc w:val="center"/>
              <w:rPr>
                <w:rFonts w:ascii="Arial" w:hAnsi="Arial" w:cs="Arial"/>
                <w:sz w:val="20"/>
                <w:szCs w:val="20"/>
              </w:rPr>
            </w:pPr>
            <w:r w:rsidRPr="00113538">
              <w:rPr>
                <w:rFonts w:ascii="Arial" w:hAnsi="Arial" w:cs="Arial"/>
                <w:sz w:val="20"/>
                <w:szCs w:val="20"/>
              </w:rPr>
              <w:t>46</w:t>
            </w:r>
          </w:p>
        </w:tc>
      </w:tr>
    </w:tbl>
    <w:p w14:paraId="362085FF" w14:textId="68EB0CA3" w:rsidR="005B4181" w:rsidRPr="0028369B" w:rsidRDefault="005B4181" w:rsidP="00B019F2">
      <w:pPr>
        <w:spacing w:before="200" w:after="100"/>
        <w:rPr>
          <w:rFonts w:ascii="Arial" w:hAnsi="Arial" w:cs="Arial"/>
          <w:b/>
          <w:color w:val="003361"/>
          <w:sz w:val="24"/>
          <w:szCs w:val="24"/>
        </w:rPr>
      </w:pPr>
      <w:r w:rsidRPr="0028369B">
        <w:rPr>
          <w:rFonts w:ascii="Arial" w:hAnsi="Arial" w:cs="Arial"/>
          <w:b/>
          <w:color w:val="003361"/>
          <w:sz w:val="24"/>
          <w:szCs w:val="24"/>
        </w:rPr>
        <w:t xml:space="preserve">Other achievements </w:t>
      </w:r>
    </w:p>
    <w:p w14:paraId="2D3E33B1" w14:textId="77777777" w:rsidR="00D96F1E" w:rsidRPr="0028369B" w:rsidRDefault="00D96F1E" w:rsidP="00AA69EF">
      <w:pPr>
        <w:spacing w:before="100" w:after="100"/>
        <w:rPr>
          <w:rFonts w:ascii="Arial" w:hAnsi="Arial" w:cs="Arial"/>
          <w:b/>
          <w:color w:val="003361"/>
          <w:sz w:val="20"/>
          <w:szCs w:val="20"/>
        </w:rPr>
      </w:pPr>
      <w:r w:rsidRPr="0028369B">
        <w:rPr>
          <w:rFonts w:ascii="Arial" w:hAnsi="Arial" w:cs="Arial"/>
          <w:b/>
          <w:color w:val="003361"/>
          <w:sz w:val="20"/>
          <w:szCs w:val="20"/>
        </w:rPr>
        <w:t xml:space="preserve">Celebrating the contributions and leadership roles of local women </w:t>
      </w:r>
    </w:p>
    <w:p w14:paraId="54E52136" w14:textId="0A09A5E8" w:rsidR="005B4181" w:rsidRPr="00D96F1E" w:rsidRDefault="132F0528" w:rsidP="00AA69EF">
      <w:pPr>
        <w:pStyle w:val="CommentText"/>
        <w:spacing w:before="100" w:after="100" w:line="270" w:lineRule="atLeast"/>
        <w:rPr>
          <w:rFonts w:ascii="Arial" w:eastAsia="Calibri" w:hAnsi="Arial" w:cs="Arial"/>
          <w:color w:val="000000"/>
          <w:spacing w:val="0"/>
        </w:rPr>
      </w:pPr>
      <w:r w:rsidRPr="00D96F1E">
        <w:rPr>
          <w:rFonts w:ascii="Arial" w:eastAsia="Calibri" w:hAnsi="Arial" w:cs="Arial"/>
          <w:color w:val="000000"/>
          <w:spacing w:val="0"/>
        </w:rPr>
        <w:t xml:space="preserve">Each year, </w:t>
      </w:r>
      <w:r w:rsidR="3ABD6124" w:rsidRPr="00D96F1E">
        <w:rPr>
          <w:rFonts w:ascii="Arial" w:eastAsia="Calibri" w:hAnsi="Arial" w:cs="Arial"/>
          <w:color w:val="000000"/>
          <w:spacing w:val="0"/>
        </w:rPr>
        <w:t>the</w:t>
      </w:r>
      <w:r w:rsidR="005B4181" w:rsidRPr="00D96F1E">
        <w:rPr>
          <w:rFonts w:ascii="Arial" w:eastAsia="Calibri" w:hAnsi="Arial" w:cs="Arial"/>
          <w:color w:val="000000"/>
          <w:spacing w:val="0"/>
        </w:rPr>
        <w:t xml:space="preserve"> </w:t>
      </w:r>
      <w:proofErr w:type="gramStart"/>
      <w:r w:rsidR="005B4181" w:rsidRPr="00D96F1E">
        <w:rPr>
          <w:rFonts w:ascii="Arial" w:eastAsia="Calibri" w:hAnsi="Arial" w:cs="Arial"/>
          <w:color w:val="000000"/>
          <w:spacing w:val="0"/>
        </w:rPr>
        <w:t>City</w:t>
      </w:r>
      <w:proofErr w:type="gramEnd"/>
      <w:r w:rsidR="005B4181" w:rsidRPr="00D96F1E">
        <w:rPr>
          <w:rFonts w:ascii="Arial" w:eastAsia="Calibri" w:hAnsi="Arial" w:cs="Arial"/>
          <w:color w:val="000000"/>
          <w:spacing w:val="0"/>
        </w:rPr>
        <w:t xml:space="preserve"> celebrates local women and their achievements through the Women in Community Life Awards. The 2022 awards were held on Thursday 10 March 2022 and featured special guest, ABC journalist Annabel Crabb.</w:t>
      </w:r>
      <w:r w:rsidR="00D96F1E" w:rsidRPr="00D96F1E">
        <w:rPr>
          <w:rFonts w:ascii="Arial" w:eastAsia="Calibri" w:hAnsi="Arial" w:cs="Arial"/>
          <w:color w:val="000000"/>
          <w:spacing w:val="0"/>
        </w:rPr>
        <w:t xml:space="preserve"> </w:t>
      </w:r>
      <w:r w:rsidR="005B4181" w:rsidRPr="00D96F1E">
        <w:rPr>
          <w:rFonts w:ascii="Arial" w:eastAsia="Calibri" w:hAnsi="Arial" w:cs="Arial"/>
          <w:color w:val="000000"/>
          <w:spacing w:val="0"/>
        </w:rPr>
        <w:t xml:space="preserve">The awards recognised the extraordinary contributions of 22 women who lead in neighbourhoods, clubs, business or challenge the status quo of gender equity and human rights. The award categories were: First Nations Women, Climate Action – Disaster and Resilience, Disability Rights, Education, Human Rights, Leadership in Times of Crisis, Leadership in Women’s Health. </w:t>
      </w:r>
    </w:p>
    <w:p w14:paraId="7DC912D6" w14:textId="17ABD09A" w:rsidR="005B4181" w:rsidRPr="0028369B" w:rsidRDefault="00D96F1E" w:rsidP="00AA69EF">
      <w:pPr>
        <w:spacing w:before="100" w:after="100"/>
        <w:rPr>
          <w:rFonts w:ascii="Arial" w:hAnsi="Arial" w:cs="Arial"/>
          <w:b/>
          <w:color w:val="003361"/>
          <w:sz w:val="20"/>
          <w:szCs w:val="20"/>
        </w:rPr>
      </w:pPr>
      <w:r w:rsidRPr="0028369B">
        <w:rPr>
          <w:rFonts w:ascii="Arial" w:hAnsi="Arial" w:cs="Arial"/>
          <w:b/>
          <w:color w:val="003361"/>
          <w:sz w:val="20"/>
          <w:szCs w:val="20"/>
        </w:rPr>
        <w:t>Strengthening the representation of women artists in street art</w:t>
      </w:r>
    </w:p>
    <w:p w14:paraId="419B413F" w14:textId="7BDCD813" w:rsidR="005B4181" w:rsidRPr="00D96F1E" w:rsidRDefault="005B4181" w:rsidP="00AA69EF">
      <w:pPr>
        <w:pStyle w:val="CommentText"/>
        <w:spacing w:before="100" w:after="100" w:line="270" w:lineRule="atLeast"/>
        <w:rPr>
          <w:rFonts w:ascii="Arial" w:eastAsia="Calibri" w:hAnsi="Arial" w:cs="Arial"/>
          <w:b/>
          <w:bCs/>
          <w:color w:val="000000"/>
          <w:spacing w:val="0"/>
        </w:rPr>
      </w:pPr>
      <w:r w:rsidRPr="00D96F1E">
        <w:rPr>
          <w:rFonts w:ascii="Arial" w:eastAsia="Calibri" w:hAnsi="Arial" w:cs="Arial"/>
          <w:bCs/>
          <w:color w:val="000000"/>
          <w:spacing w:val="0"/>
        </w:rPr>
        <w:t xml:space="preserve">Through the $150,000 Geelong Women’s Street Art Project, we </w:t>
      </w:r>
      <w:r w:rsidR="00D2798C">
        <w:rPr>
          <w:rFonts w:ascii="Arial" w:eastAsia="Calibri" w:hAnsi="Arial" w:cs="Arial"/>
          <w:bCs/>
          <w:color w:val="000000"/>
          <w:spacing w:val="0"/>
        </w:rPr>
        <w:t>commissioned</w:t>
      </w:r>
      <w:r w:rsidR="00DC5961" w:rsidRPr="00D96F1E">
        <w:rPr>
          <w:rFonts w:ascii="Arial" w:eastAsia="Calibri" w:hAnsi="Arial" w:cs="Arial"/>
          <w:bCs/>
          <w:color w:val="000000"/>
          <w:spacing w:val="0"/>
        </w:rPr>
        <w:t xml:space="preserve"> </w:t>
      </w:r>
      <w:r w:rsidRPr="00D96F1E">
        <w:rPr>
          <w:rFonts w:ascii="Arial" w:eastAsia="Calibri" w:hAnsi="Arial" w:cs="Arial"/>
          <w:bCs/>
          <w:color w:val="000000"/>
          <w:spacing w:val="0"/>
        </w:rPr>
        <w:t>19 female street artists to create murals throughout Central Geelong. The murals add vibrancy and colour to our city centre, and increase the representation of women in street art.</w:t>
      </w:r>
      <w:r w:rsidR="00D96F1E">
        <w:rPr>
          <w:rFonts w:ascii="Arial" w:eastAsia="Calibri" w:hAnsi="Arial" w:cs="Arial"/>
          <w:bCs/>
          <w:color w:val="000000"/>
          <w:spacing w:val="0"/>
        </w:rPr>
        <w:t xml:space="preserve"> </w:t>
      </w:r>
      <w:r w:rsidRPr="00D96F1E">
        <w:rPr>
          <w:rFonts w:ascii="Arial" w:eastAsia="Calibri" w:hAnsi="Arial" w:cs="Arial"/>
          <w:bCs/>
          <w:color w:val="000000"/>
          <w:spacing w:val="0"/>
        </w:rPr>
        <w:t xml:space="preserve">Two of the artists, Manda Lane and Kerrie </w:t>
      </w:r>
      <w:proofErr w:type="spellStart"/>
      <w:r w:rsidRPr="00D96F1E">
        <w:rPr>
          <w:rFonts w:ascii="Arial" w:eastAsia="Calibri" w:hAnsi="Arial" w:cs="Arial"/>
          <w:bCs/>
          <w:color w:val="000000"/>
          <w:spacing w:val="0"/>
        </w:rPr>
        <w:t>Poliness</w:t>
      </w:r>
      <w:proofErr w:type="spellEnd"/>
      <w:r w:rsidRPr="00D96F1E">
        <w:rPr>
          <w:rFonts w:ascii="Arial" w:eastAsia="Calibri" w:hAnsi="Arial" w:cs="Arial"/>
          <w:bCs/>
          <w:color w:val="000000"/>
          <w:spacing w:val="0"/>
        </w:rPr>
        <w:t xml:space="preserve"> worked with our local community, offering workshops in paste-up art and large-scale chalk, respectively.</w:t>
      </w:r>
      <w:r w:rsidR="00D96F1E" w:rsidRPr="00D96F1E">
        <w:rPr>
          <w:rFonts w:ascii="Arial" w:eastAsia="Calibri" w:hAnsi="Arial" w:cs="Arial"/>
          <w:bCs/>
          <w:color w:val="000000"/>
          <w:spacing w:val="0"/>
        </w:rPr>
        <w:t xml:space="preserve"> </w:t>
      </w:r>
      <w:r w:rsidRPr="00D96F1E">
        <w:rPr>
          <w:rFonts w:ascii="Arial" w:eastAsia="Calibri" w:hAnsi="Arial" w:cs="Arial"/>
          <w:bCs/>
          <w:color w:val="000000"/>
          <w:spacing w:val="0"/>
        </w:rPr>
        <w:t xml:space="preserve">The project was launched Saturday 14 May 2022 and featured an artist-lead guided tour of the work. Several artists were on hand to talk about their work including Manda Lane, Jasmine </w:t>
      </w:r>
      <w:proofErr w:type="spellStart"/>
      <w:r w:rsidRPr="00D96F1E">
        <w:rPr>
          <w:rFonts w:ascii="Arial" w:eastAsia="Calibri" w:hAnsi="Arial" w:cs="Arial"/>
          <w:bCs/>
          <w:color w:val="000000"/>
          <w:spacing w:val="0"/>
        </w:rPr>
        <w:t>Mainbridge</w:t>
      </w:r>
      <w:proofErr w:type="spellEnd"/>
      <w:r w:rsidRPr="00D96F1E">
        <w:rPr>
          <w:rFonts w:ascii="Arial" w:eastAsia="Calibri" w:hAnsi="Arial" w:cs="Arial"/>
          <w:bCs/>
          <w:color w:val="000000"/>
          <w:spacing w:val="0"/>
        </w:rPr>
        <w:t xml:space="preserve">, Geelong Illustrators and </w:t>
      </w:r>
      <w:proofErr w:type="spellStart"/>
      <w:r w:rsidRPr="00D96F1E">
        <w:rPr>
          <w:rFonts w:ascii="Arial" w:eastAsia="Calibri" w:hAnsi="Arial" w:cs="Arial"/>
          <w:bCs/>
          <w:color w:val="000000"/>
          <w:spacing w:val="0"/>
        </w:rPr>
        <w:t>Kaff-iene</w:t>
      </w:r>
      <w:proofErr w:type="spellEnd"/>
      <w:r w:rsidRPr="00D96F1E">
        <w:rPr>
          <w:rFonts w:ascii="Arial" w:eastAsia="Calibri" w:hAnsi="Arial" w:cs="Arial"/>
          <w:bCs/>
          <w:color w:val="000000"/>
          <w:spacing w:val="0"/>
        </w:rPr>
        <w:t xml:space="preserve">. </w:t>
      </w:r>
    </w:p>
    <w:p w14:paraId="04CAAF68" w14:textId="2DC60BCB" w:rsidR="006A4F97" w:rsidRPr="006A4F97" w:rsidRDefault="001E43ED">
      <w:pPr>
        <w:rPr>
          <w:rFonts w:ascii="Arial" w:hAnsi="Arial" w:cs="Arial"/>
          <w:b/>
          <w:color w:val="FFFFFF"/>
          <w:sz w:val="20"/>
          <w:szCs w:val="20"/>
        </w:rPr>
      </w:pPr>
      <w:r>
        <w:rPr>
          <w:noProof/>
          <w:color w:val="2B579A"/>
        </w:rPr>
        <mc:AlternateContent>
          <mc:Choice Requires="wpg">
            <w:drawing>
              <wp:anchor distT="0" distB="0" distL="114300" distR="114300" simplePos="0" relativeHeight="251658285" behindDoc="0" locked="0" layoutInCell="1" allowOverlap="1" wp14:anchorId="6BBA702C" wp14:editId="6F1E8B2B">
                <wp:simplePos x="0" y="0"/>
                <wp:positionH relativeFrom="column">
                  <wp:posOffset>-51564</wp:posOffset>
                </wp:positionH>
                <wp:positionV relativeFrom="paragraph">
                  <wp:posOffset>174238</wp:posOffset>
                </wp:positionV>
                <wp:extent cx="2818827" cy="3616349"/>
                <wp:effectExtent l="0" t="0" r="635" b="3175"/>
                <wp:wrapNone/>
                <wp:docPr id="24" name="Group 24"/>
                <wp:cNvGraphicFramePr/>
                <a:graphic xmlns:a="http://schemas.openxmlformats.org/drawingml/2006/main">
                  <a:graphicData uri="http://schemas.microsoft.com/office/word/2010/wordprocessingGroup">
                    <wpg:wgp>
                      <wpg:cNvGrpSpPr/>
                      <wpg:grpSpPr>
                        <a:xfrm>
                          <a:off x="0" y="0"/>
                          <a:ext cx="2818827" cy="3616349"/>
                          <a:chOff x="0" y="0"/>
                          <a:chExt cx="2688336" cy="3581973"/>
                        </a:xfrm>
                      </wpg:grpSpPr>
                      <pic:pic xmlns:pic="http://schemas.openxmlformats.org/drawingml/2006/picture">
                        <pic:nvPicPr>
                          <pic:cNvPr id="102" name="Picture 102"/>
                          <pic:cNvPicPr>
                            <a:picLocks noChangeAspect="1"/>
                          </pic:cNvPicPr>
                        </pic:nvPicPr>
                        <pic:blipFill>
                          <a:blip r:embed="rId50"/>
                          <a:stretch>
                            <a:fillRect/>
                          </a:stretch>
                        </pic:blipFill>
                        <pic:spPr>
                          <a:xfrm>
                            <a:off x="82296" y="0"/>
                            <a:ext cx="2606040" cy="3056255"/>
                          </a:xfrm>
                          <a:prstGeom prst="rect">
                            <a:avLst/>
                          </a:prstGeom>
                        </pic:spPr>
                      </pic:pic>
                      <wps:wsp>
                        <wps:cNvPr id="104" name="Text Box 2"/>
                        <wps:cNvSpPr txBox="1">
                          <a:spLocks noChangeArrowheads="1"/>
                        </wps:cNvSpPr>
                        <wps:spPr bwMode="auto">
                          <a:xfrm>
                            <a:off x="0" y="3053765"/>
                            <a:ext cx="2688336" cy="528208"/>
                          </a:xfrm>
                          <a:prstGeom prst="rect">
                            <a:avLst/>
                          </a:prstGeom>
                          <a:solidFill>
                            <a:srgbClr val="FFFFFF"/>
                          </a:solidFill>
                          <a:ln w="9525">
                            <a:noFill/>
                            <a:miter lim="800000"/>
                            <a:headEnd/>
                            <a:tailEnd/>
                          </a:ln>
                        </wps:spPr>
                        <wps:txbx>
                          <w:txbxContent>
                            <w:p w14:paraId="5CEA90E8" w14:textId="77777777" w:rsidR="00891202" w:rsidRPr="00891202" w:rsidRDefault="00891202" w:rsidP="00891202">
                              <w:pPr>
                                <w:pStyle w:val="Caption"/>
                                <w:spacing w:before="100" w:beforeAutospacing="1" w:after="100" w:afterAutospacing="1"/>
                                <w:rPr>
                                  <w:rFonts w:ascii="Arial" w:hAnsi="Arial" w:cs="Arial"/>
                                  <w:b w:val="0"/>
                                  <w:bCs/>
                                  <w:sz w:val="16"/>
                                </w:rPr>
                              </w:pPr>
                              <w:r>
                                <w:rPr>
                                  <w:rFonts w:ascii="Arial" w:hAnsi="Arial" w:cs="Arial"/>
                                  <w:b w:val="0"/>
                                  <w:bCs/>
                                  <w:sz w:val="16"/>
                                </w:rPr>
                                <w:t xml:space="preserve">2022 </w:t>
                              </w:r>
                              <w:r w:rsidR="00D96F1E">
                                <w:rPr>
                                  <w:rFonts w:ascii="Arial" w:hAnsi="Arial" w:cs="Arial"/>
                                  <w:b w:val="0"/>
                                  <w:bCs/>
                                  <w:sz w:val="16"/>
                                </w:rPr>
                                <w:t>Women in Community Life A</w:t>
                              </w:r>
                              <w:r w:rsidRPr="00891202">
                                <w:rPr>
                                  <w:rFonts w:ascii="Arial" w:hAnsi="Arial" w:cs="Arial"/>
                                  <w:b w:val="0"/>
                                  <w:bCs/>
                                  <w:sz w:val="16"/>
                                </w:rPr>
                                <w:t>ward winners Meagan Howell, Leah Irving, Fiona Threlfall, Noreen Nicholson, Renee Owen, Leah Alstin and Dr Bianca Forrester</w:t>
                              </w:r>
                              <w:r w:rsidR="001E43ED">
                                <w:rPr>
                                  <w:rFonts w:ascii="Arial" w:hAnsi="Arial" w:cs="Arial"/>
                                  <w:b w:val="0"/>
                                  <w:bCs/>
                                  <w:sz w:val="16"/>
                                </w:rPr>
                                <w:t>.</w:t>
                              </w:r>
                              <w:r w:rsidRPr="00891202">
                                <w:rPr>
                                  <w:rFonts w:ascii="Arial" w:hAnsi="Arial" w:cs="Arial"/>
                                  <w:b w:val="0"/>
                                  <w:bCs/>
                                  <w:sz w:val="16"/>
                                </w:rPr>
                                <w:t xml:space="preserve"> </w:t>
                              </w:r>
                            </w:p>
                          </w:txbxContent>
                        </wps:txbx>
                        <wps:bodyPr rot="0" vert="horz" wrap="square" lIns="91440" tIns="45720" rIns="91440" bIns="45720" anchor="t" anchorCtr="0">
                          <a:noAutofit/>
                        </wps:bodyPr>
                      </wps:wsp>
                    </wpg:wgp>
                  </a:graphicData>
                </a:graphic>
                <wp14:sizeRelH relativeFrom="margin">
                  <wp14:pctWidth>0</wp14:pctWidth>
                </wp14:sizeRelH>
                <wp14:sizeRelV relativeFrom="margin">
                  <wp14:pctHeight>0</wp14:pctHeight>
                </wp14:sizeRelV>
              </wp:anchor>
            </w:drawing>
          </mc:Choice>
          <mc:Fallback>
            <w:pict>
              <v:group w14:anchorId="6BBA702C" id="Group 24" o:spid="_x0000_s1033" style="position:absolute;margin-left:-4.05pt;margin-top:13.7pt;width:221.95pt;height:284.75pt;z-index:251658285;mso-width-relative:margin;mso-height-relative:margin" coordsize="26883,3581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dsfkKSAMAAI0HAAAOAAAAZHJzL2Uyb0RvYy54bWykVeFu2zYQ/j+g70Dw&#10;fyNZthRZiFK0SRMUaLdg7R6AoiiLKEVyJG05ffreUbJjJwG2dQai3JG843cfvyOv3u0HRXbCeWl0&#10;TRcXKSVCc9NKvanpX9/u3paU+MB0y5TRoqaPwtN3129+uxptJTLTG9UKRyCJ9tVoa9qHYKsk8bwX&#10;A/MXxgoNk51xAwvguk3SOjZC9kElWZoWyWhca53hwnsYvZ0m6XXM33WChz+6zotAVE0BW4hfF78N&#10;fpPrK1ZtHLO95DMM9gsoBiY1bHpMdcsCI1snX6QaJHfGmy5ccDMkpuskF7EGqGaRPqvm3pmtjbVs&#10;qnFjjzQBtc94+uW0/PfdvbNf7YMDJka7AS6ih7XsOzfgf0BJ9pGyxyNlYh8Ih8GsXJRldkkJh7ll&#10;sSiWq/VEKu+B+RdxvP94iCzKcrks5si8XKwvlxiZHDZOzuBYySv4mzkA6wUH/6wViApbJ+icZPhX&#10;OQbmvm/tWzguy4JspJLhMUoPDgZB6d2D5A9ucoDOB0dkC62QZpRoNoDmYR63JTgEBWIQrpuiGFb1&#10;2fDvnmhz0zO9Ee+9Bd1CikjH+fIE3bMtGyXtnVQKTwrtuTjQ+DONvMLPpL9bw7eD0GFqKCcU1Gm0&#10;76X1lLhKDI2AgtynNgJilQ9OBN7jhh1s/CeAnc7tOBFRPgFDzB4k9oqoyixbgwZeEVaRFukKWjYK&#10;K82LLM/P5AHEOR/uhRkIGgAQcMCZsIrtPvsZ0WEJyOoJRDTBRcHDreMPlIH3grT/1Fhfe2YFQMC0&#10;p0pYHZTwDdvmg9mTKIR5GTYfCXsYxiPHArx9JgjnzNgL1gK+SRQnodN2SC9pxi+mBcGxbTAx0asd&#10;vEzz5WURyWTVsY9PuzHPyiwt/w/bUINRsj3o0rtNc6Mc2TG4hu/ib85+tkxpMtZ0nWd5RK8NxoO0&#10;WDXIAM+EkkNNyxR/GM4q5OSjbqMdmFSTDTeI0nDiSNIkO7TCvtnHzoy3DI40pn0E1pwB8YDQ4BUD&#10;ozfuByUjvAg19X9vGV4X6pMG5teLFeoxRGeVX2bguNOZ5nSGaQ6pahoomcybEJ8dhK3NezihTkaR&#10;PiGZIYMgoxXvfLDOHpVTP656ekWvfwIAAP//AwBQSwMECgAAAAAAAAAhACnOvIkG3ggABt4IABQA&#10;AABkcnMvbWVkaWEvaW1hZ2UxLnBuZ4lQTkcNChoKAAAADUlIRFIAAAItAAACjQgCAAAAY5fMywAA&#10;AAFzUkdCAK7OHOkAAP/KSURBVHhezP2Hs2VZlt6HPe+9ycyX3pfr7pkegzEwI2JEgRIlRVARJEAA&#10;CpAYDEAAEkOKYCgk/SeSIFAAGAoSFKlQhBABEpgZDgYzgzHdXdWuuqqyqtK+l8977/T71rfPvvue&#10;e9+rrOoeQKduvTz33GP22Xvt9S2/O3/3t/6rjmrrjI1v5+fn/tvZ0Z1/Zce/lud7//zsrPyV07j2&#10;LA7WzueXjo6u8g7xFK7oajy6kwtP053P1aSu2KpH0IbO01NO4Fbxc9UqbtUdm5/ODpdwZj6Bg75b&#10;erviQreZvz29vaen5+vr68+ePd/Z2e3t7+/u6eW/uK67t7f3/Pykp7ubRtBJtFrddK4/ehxfT894&#10;n57uLprgG8az/MD0NV5NN+Dv2dnp+Xl+2Xqn0WC/i+4Q3emvPp63/FUnVF1X6/za8LnbuR0NPDk5&#10;XlpaoiXDI0OjQ4NHR0fb29vHx8dqfGe0+Zx26n5HJ2dHR8d+nbm5az//8z/f1d11cLh/fHQyPDR8&#10;cnLCbff392N0Og4PD7nW/b+xsbG5udnX10cvqZN7enb3tldXV/QE9SyHe3q6e3/6p785MzPj16y1&#10;v/VI6wt+5SM1wi6fVfupRs+tFJ77ubXBplUf923zUPonH8wT4eDgYG1tbXd39/Hjx1DgCXQZG4RI&#10;r9LPe3t7HiY2Op/96LpOSESf8zNOYzvvOOvs0JHTk5P0xNjnOESq83QiN9b/EFCQs+mTZ0HlGns/&#10;uu3QcJAZZdZgIvdfj3XTVr1dDHqa0fl93Zn+6l9bH1dSvjswDxCX+NG5nXn/DBaV7qzTfXOoLpqh&#10;P9FIDtK5nd3sRBvY6YQsu3rMgNjp6euFhnv7B+AJvb19PfzlUE+fvvIDP/VC2j38y63293Y/+M63&#10;vvvBBwxTd3cvfXfvwf2HDx7H06u3ix1Gpy0hXXIwv3WtlzLVZVqqnXnRPfNp5flQAuxM797TpZ4/&#10;PemAWcEBT06Wlpd29/fv3nswPDx8eHwEKfE5Ptxnmh8fHzKt19fWVtfX5q5ff/z2O729/ZBZZ1cP&#10;7Lirs+u8s29972xheWfvGNqiZ7q6/8Zf+/fF19MHjsO+mEMQYbUnqoIwxbP0N3+qr4xojarKXije&#10;MHFTM2d/BFdiyGKwPsL00czpBE4SP+LmRjUOFsSablz2IKTvlnC+55b3M0V6VtS+elb09vfxDw8f&#10;HBwcGBr69rc/+Je/+/vPn796+XLh1fzi509ffv70xauXC0tLyzu7e+ubm9vbu/sHh3t7B4fHJ6AP&#10;z2Casxc01cWRUzGDTgaIVnBUJ3A0GC9jwomnp2fq7m7oXtNdHwF1Z1zYQeuDR/CXdxB78Ltk5pW5&#10;g/quQn0eVSO1DFe144H8iRvC7DhNU0wwfAoUJfwOnIjh0dV6Kdoc2+joyI0bN5iqJ6cnZ6dnzFC3&#10;wWikkwOBzJJgqcBSZkz09vHx0cHBXoypu18wf+3a3NDQUK2df9Jf33CiVk1tiGJNMzZeM5N9brMP&#10;tv7U9tra5XQgncZYTE9PC3sgFnFM5sI5h3d395AJTk5O6dp9CPHwiJ5ndI4PYQvHR0eHJ1x5eHB0&#10;dHB8dHjMbXQrTts/PODgPneGXxyfHDEQfECx01MGjpEUYQZBAVqnZyfHZ0HW4BbtYV9ChrDuHDaN&#10;QNbb3dMndgxfNguGFwezhvf0Q01xtNosJnqS5s1kU4Ptkp+69/KF+Sbs9MWzy03IoIfryf6Vr9Cj&#10;HmmC1zQLzhLTUi/KK50cnR4fQ9wi15hO+vC++kDg9PPhyeHB8fEBaH9yTJfuq5+RwOg6deCx+0eM&#10;++yM70yAgYH+sZGR/b2D+fkFWgiNT0xMsXlCJQrxpG8h8Ytosna89jUDcCak8oS2+20pttEccSvA&#10;uDvoguncwdDRWnp+a3uL1xwbG2O0u3uE6OfqqpPDwwM6lHMO9vUfJ8zMztL34vFCeoCXF+4+OD4H&#10;hY7F+0NY+f3f+sclEeRmZTpoBdhWRA3MSFs5A5tpi4l6Jn573qQPmX/mPoppxgsjiPW4YfxU4VAx&#10;froo6UOJQcQ/3hfkBvfO89+3SvoQJ4Sk5qbmHQHsGVL8Ud/AwODA8P/3n/zT3/jN3wohtOv47Hxl&#10;eWV1dR3SHRnuvnnzBnPMs4478Le/f8DUH/v9/B0a5ISumA9JSsoTz/PQICz0DXkzjwLt5JqsCIkX&#10;CKrPwS5PHrGDAllL9Sjepw0OtbLy1DNn9DOidHt9SIj+k9aH3AnWh9bW0Ics/H5FfajGvMrRbH3l&#10;tkfaTvjabWtztTYjytu2ElU5HVobYJo0WWZa9U34CahAL0c3lT7U03OCUNPZCcuzJoToIPZnjaeS&#10;t7QP3/RBgESkIilBcq14ifQhWS9CBZd01kR4IRg1mz16YrJm0nUjWxWdmIxpy/3TKv+ZgGv9acGx&#10;1qtcyyy2opJnR7vhbtzNbXNTc3+mZwUzaRoLs6sQ7E5OjwxGNdZEn9u44j6p3l2igMRW+C9iWx8T&#10;f6C3d6B/aLCnp78PPhCcAR7Q09XZ2921vLT0m7/5m4wjLP3Bw0cPHjyI9630oXg5GYneYKv120VX&#10;ZB2xpO3y2hrNlz+p243XZpiByF0ohdiD0NpOTrY3NzBjwKDWNzb6BvrvP3g0MDAACNOJNX1oY319&#10;ZW31xs2b6EM9vX2QFuYkuhvGd9bVv7F3Nr+0s4d+1dGLJA4O/Zfl+9SopBqs6Kxmo1xxRJSZdZdW&#10;Osv0iawcXLJBWwEdNStZApuWxyUtJ9OEyMFGsaJtppvchtqvlrxsr/OWyQvLhbpDnLcT0RCI+eiT&#10;Tz/6+MnxyRmTHc3nyZNPP/v8KTL85PjQg0f3JP7Ho2EWjJItHkz60GTCOCLQDVte/Ce9oqsLEQkD&#10;VIiKwJbwqRd5kg9/Asa4VTmLPKFCcT9DvwhjYLUlGAvzXzbTiR1chkPqmYpn0Dr1Rpc0GOxykMfI&#10;yHBpl3tDHEICQjB/Q7tcUnx6uvf2dlDcTVP/RnColZ4zVdT4XZ6o3smqZ+s8b8sa2p7GQQ/kJTiE&#10;PmMcevTokczFZ7KH8BUjJ1BUGeKSxh8CawgoYgoo3oKoOIiYH3Y5bRLYA5NkkiuQKJmqkqBWsPLE&#10;gQp7Wp5u7qUCP+pvz7WZgRghrF1Xkw7iDgbg+8S9mqTCoP3gD01zPJ2sdkDMnoXByHUy5oeY/o35&#10;7fY2bICeX5qYldXQo8BfJrH6KDaPcoydpISsyMWNbXXshbHyt6cXM11f78BgmOYGsNohx/YP9mOD&#10;ZrbzoG9961vf/e534Qv3Hzx8QxyqUaDfxoCd+/8iYitaHm2NDvK1bZHschziIlnlgloP9nZfPn/2&#10;5MknkB89devO7W/81E+PjIyCQ6fHJ6BpZZc7otcyDr31zrswPfkrsHBK3aRD+8ChheXdvWO6Ersc&#10;OPQ//FfVQKo9BeMWFdjx45epvUN5pjunpLmG4hljVt1DtubQWeK/tGMcahBO4rxVN1dDkgzriawS&#10;auu61JK4IaxfX8NzE++TfrXZ29fqp9gTI06+qS5cO7add3f1hDGta3lta3F5/Ug2so7VtY1PPvno&#10;yccfHx/s3759+72vvd3fPyjyPT/D0sEtw8gGGKFaoMVLCD06PsC+BWVLqdd/ofwfHZlbaPowizRf&#10;rPyFHVqGZkHW4NAQbYT0bXSW2QETBP/HeRLStGuIql4qGFt0K1qv/s3Doc4Ny2f0BnwKswstkJOG&#10;zuO2GHGWVxY5NjE+Pjw0hJS9tbWFJcJmu/CBQQm6B4o0yrisjZ0d8g/93M8BsSAxFh/MxLw9HYgJ&#10;zhY5dvjrGW7/EJpipQ917wYOeUrHa4HBfV//2tevXLnSdhK+4cGS6Zvq3EMVNTX+rZ1Z8cNE7blj&#10;8wUFWQanaxbLWp7b+sDGSJkO+Wsbpl4tHBWlsEdHYW0Dh9B7YF6SdU7Pt7a2V9dWNzbWQ9EBbiTY&#10;iYbYRGHq/47kFYIK9Z9MT2HTD7nFBjfG//z49NiKaXBksUuz2rLdQVMJbErUsT6UZpPI0IQSE8pc&#10;X/JcNcdTVzLDGu6iUmvx7wWepTt3I93GHDH5xhPZFR+Lt0HgOkWKsoktTmlwlfhV/+WfTAi6vtHL&#10;4WioAJKfYJeidokaCZnoLKyamZUzRuzbDWEbadhWZKHskniJdjTIZ2AI0/7Q0MBQf2/PQH//y5fz&#10;v/v7v7+7t39PQPRQwm4DKNsrQ2+CQxmASz6gxmdfWOpY/SOel/q1oOg0M0riTQPrEQnKlGgO3vPK&#10;iDjrayuvFxaWl5c3t7fw/Xzt698YGhrmzpAfD8bku729iemSi1fRm1ZX79y98/jx210htctDhFiB&#10;xwF9aPfk1fLuvsCrB/9Q5+//9n/t5wU5NTlR43vVGs/mQkdupdey7/KtSgqLwUu3KW7VoMI6cVcE&#10;WtBoU8/5fP/q/ZqJw43kueaGfsc0L4p9zwogQwAWHpuT066NnaPtg+NTwXXP0vLiZx9/9KMffPfk&#10;cP/OnQff/LmfofchQMUYaG5r5DX+giL9BXw68JucwcwlKQigZMk/wWIaYiz4xDH9KuszlmmMzmFf&#10;DpCyWhXm5iQgJvMJ8zywSGhFV0L3/AsDlyqFlR69q6crrAIKrdA3/ueQCNDTL2AIUMSEfX6K3AYX&#10;GurvP9jfXV1Zot0zU9MBJ6fwOxrElMe+GUMZUHQO3yRO4chCQ8Qp/Bz9hj6EQjQ8Muz2lzjEr7Ya&#10;1XGotwd9CEKlQdw/sFVa4rvvvHvt2rXWSdh2WpaklcfUlHDR+TWiLb9etF/O0UvOz7LqF94zN89k&#10;GSpMI3zGj6PT6BOMb8QpIHtKH+rp2dnZX5h/vb29tX+wB9kwXhCSmE7cI6guiMfkE4dkZpGAj5wv&#10;s4kINdw/HMcbyj1FQkU0gfvNF9emSZ477GQHjw/KCGEgdbQRvCaUnwAmTzNRYMQFSODTD0HI8WtS&#10;d5qGJsRIi4kWIM03QqpIwnIwLal0DVFDCBWwJGLF8BJRGJ74TWgapyQ+K8uTmUIwwfSkhk1C6K3A&#10;EI+vRK7DQ/om5EZNsHg9dRsHOKFHlrr+3sH+4aGRIcJ+BoaGh0d2d3b/5e//q+WVtQePHj24FzhU&#10;SUZvaJGrkbe/mqG1knRIjNrKX1vJuO2veZRNCcahkG/PmKKI1Ls7W1ubm2DMwuvXM1dm33vv6wCu&#10;1NLjU7zHgUNbnEa3r8R2/wHGyLdwYNAcbEvQGkLyaVff2s7xq+Wdg9Ous3P6rbPzD//Ff1MNSaWS&#10;tLxDbVb7BWqo08oUDG9lN7XVDRsvXD0390Xu7nwTP7rswVaO48vLc5gnpa7aikkmu/APRfBeFwDT&#10;s713ClyfdmG+7N3a3vj0ww8/+PYfHR/u3b336Bd+6RdHx8aAK1O0rB6yuYdCYtIPszOyVJjpzROC&#10;SYTSBBJEvJK+6BOAFJvxSFLtiXQn+5DTEQQnGfi5WOglqOOnkG01lzzlaIuEM9kXJabBaWQp6MM8&#10;IFlU7CN0RF3QrbiMIVkQevEW8DRmx9TE5MjIEPeG1oDKAEGPYFcgLc4JQhikS3P8mvQhxcvh+qap&#10;ANiPgUNwQ+Hpu+++95Vx6BLaaJ2EJVlevv+G174hDhl7uCcjzdBAvQQZhO0rWasStwWbu7tBdOyl&#10;yAT4h1AmFheXX7x4ITsbVx0cAD9BMIch+yjgJWAmDHGVoUnPimMCJCGBNs8OhJc8kcupmt83nRnR&#10;Yhz0td7jT4oasDogJEteE9+8ODE9jk6G+kK4btytHLL8XE9dY1Q1NAE/zVtMfAuX/pXZJ7mt2tJX&#10;d0Ul3EtUbBix9Rv/y1XmHmA2sm/+EKiUhCTeWJJSCFUhVRr0pVYi4PMDehTcIDQyefW7enuGhkYB&#10;oqHB4bHxCRr1+3/4R4uLK/Dke/cfqnMarXxzSqxb1S7BoVaiLY984a/5hHgEUCEcYjzovf29HTyT&#10;2EvmF+ZHxsbeevtdBRbJdSSrMXI2OETgBn2IzoQU9ZANHOrtQxsIHIKVdMFUm3CIhxiHalBU0kcN&#10;TvJ8ywBgymuLQxcBScYS8bML4CqPTw3wyk6sYZgvcXtyq8pnuZEZk3KzMw5F6AN3wCDQu3fUeXDa&#10;eXQOfvcenxx+8sMf/MHv/cujg/0Hjx7/0p/+M2PjY5yLVaXxjmFh4v4KxdAMYVaAEzKF6bmh4khQ&#10;sGEEGhYICY8CsXQ+f6wVhUtZP5mzW3lCjVG8UgTnGKvCKSUc01UwI6lmim2SWsaMOhE/ok18VaAe&#10;2p6lPT3pHMOZmFTH2dHh/vBg/62bN6YmJq7MThMFx++b4BBUE8JxjFGpDxEcrLukuG3pQz8WDgVk&#10;SrgkWA8cmpubayWJVmmjJK3L59iXmOjtTm2dtG1v+IY4pOFAF+ntZRAVrLG7+/z5s739XYyS2GDt&#10;NIStwcglfp5qICCFd997b39v/5NPPgWW1B5CGA72wgqnsVc8G0J9pZBnNpqY6flpclE6ySFsEvyL&#10;KdVaRrJXwz9DdgkMif9iXIQcsigkY7AsV+K8YRnWf0phQJf1dOO0sOI0ECupQ9bI9QT90W6lMQU9&#10;yopsILY5wv8W+lDDtm8LUyUFB1r4ApuiY6r5aQEyYYgOO1UY25iX2DzkqjAEJY9QEhVDVUwzTuqm&#10;oY6XcVfL9hAb/2LvZEoSgwguRYTqOdQbEc6wiy6+IwHCoAcHhwmRY2D/+NvfWVxauX//IY79Vhx6&#10;QxrL/C0Tf+3CxNAKyG69c9tn5YPmGCXzDAKA5Ii3lpwu/kPk5eHhq/lXDPyDB48wq0gKlvfy9PDg&#10;EIg6OT60yxmr8ltvvfXo8dsImdDQySmSEDgk4X51+8j6EHEKemaJQ+UEK5tbQ4Ia98+NDoZVaXMX&#10;G/FqwFADsBpPyTfMx72TetxTrRnJqinRxqcHBRiHYs40EhT8NXR6hcwJTrr6Dk+6D8/48K0Pk+aT&#10;H/7wd3/nf8BT9+jxW7/8534FfUjiUMzikMcabkDFWGum8A/ka7N0zIVGpJseZSUpyD0seyGpBfIo&#10;iCTsLFajAlVk6ecGDHfIY7Hhg0pXxFm+CQqT5N+gDLGkM2ZUKFLAmFwG3E1q1PHpOcrWztbGp598&#10;Mjo68LM/89PXrszOzk6Nj45w+sbWBowyA/afPA6FfTHsctevX/9SONR2Kv6Y2HPRRLjktm+IQ5zG&#10;FIWXGY2YtJ99+gSbeyWR69VNnzyLsXLQ9i/+4i+urKx+/HH4h2XGJVZYcokDDjgvHD+JvDDAGVsy&#10;Q0ELTnlulRAW3FpQYPio3ENJp7HWI6DR1heokv30yq6RYTiFXqdLK3VJKTe6uLqnIcWCS6g46Ykc&#10;jkQd/yYIqdobgBX2sehSMcbqkDGzsuOFtGePUPjW0k1iNlZupJACw7AXn4ClbJQLhUbSW0SFebY5&#10;2iPmCDJjpF4JhBRwqK5OqCZtkOgidYWMGEA6oyFTfLh4I1WIXQQL3ETjk1O4jT743g82NrYAoX+d&#10;OPSGIJTZqRlVDYcc5Y5fLKBe/UE3QX3zCwtQIflDvKNs+IFDIJTyh0gVOD5+/fo1+++++y44JIWx&#10;G2dHwqGTzh5waH5590DRcwUO+fG1aZZ5fdtpWYJT7XL/ZKZfXuuvJZDkX/OZJapliCp/LXvNJ5Rs&#10;K/djtj/kc9ykLFP4Qb7WOARVGodEyJ19h6c9KENHFQ59+tGPfu93fnt3e+vR2+/86T/3K8Pi19Fp&#10;Xd2RO6Qb62tgUMxyyVzpBwtwAgNrUKFolDikJ4d9wJmFmhsxP3QHaVDHssMlu7/mT+hMhirPnfAT&#10;RL6psx0tEOpbJH84+LvwEBxGqOrK0us/+P3fHRnq/6Vf/PnpqYnp6fHR0WGOb25thB9IL18ZPfRq&#10;yS73k9eHkp8LfehL4dBFgFEjvFb8aKX2izDmDc98QxyCgSm4IEgRNMK8trW1fnqMyyGxQckK52do&#10;P4ichHYQdIT985d+6Zeffv75Z599dqJkFZKCDhjfEE9OxXNFK1ajQ/0tQMi2NDPZyP9L5jNJWmFa&#10;U3amNqAFvprCFirDm/Qh9LSYHAIeY44sT0nDCu0GfQg1KG6NQUo3lmVKJ+otpdeIhBSM06kogAAc&#10;fk84ZCCsbGtpdibQsvnKAVbWeCzyOTAhDHEFjwrIq5SjNMcyc9BjzYt0u7hRzB86sDEp5Nm1aiQb&#10;xDEpdDKbk2KF2drGcOWdh+gXrFlzPEPrzt4eJoRwFPWpp9QrPYRxD4+O8dQPP3pyeHT88OFjVKIg&#10;lQDgihXELHvTLRNkK9NOvZEUxKYblmTcythbf81HQpCOcRNTCSoiRXd/f2l5mUw0zIzOY5Xph546&#10;PMR7FGlqhwsLC4hZX/va1x6/9Y5cBej3+NWQ8M+7hENbR69Wdg5PZXmSO+OPfue/zbz4TWZ1foca&#10;cpRv4huWCofvnOXrxLJNFy0qlCEkN6b1hBLJLsGhsgF+tKdlIvbKltiEQ2ollKkojsPT3qOO7hPc&#10;aF1k85w8/eTj3//d397e3Hz87nu//Gf/3ODwkOY29s7ISJX4liU6y15W/AskFqogElRgbHqPORWy&#10;WHCKHPxj5IgbeEcVDWSvC+ix0SAEOulHFod1dcwNS3iewNwGs66bE39s7RNs8X3h1cvf/Of/FLvc&#10;L/6pnxkdGZyenhgZGSS8AgaI0M09ZZnRGAX5Jf8Qx3/idrkfF4fKyVmSce7trwxFP1kcCrbrmCtJ&#10;aWGoRZY8tvsjkzoRCjA+3LyvXr2iwMTP/uzPfvj9H7x49tzh2kxyu0bERkVrUnY5zj3xOSnrMESQ&#10;TH7i9ApgU0ZOwI6ItiuCips0m4gVCd1Hf8IjojCwuLzMPOUJMtN5NoWiRECMDXfh6HKuglBEsdEO&#10;T+CZstpVMRG+1jO9dbLHVNVjPWqtDNevxju6G0XPmlYKhfC8Cwt5So/VmefYGBoysfq/kgXTaTGr&#10;6EbHfYfESEQhQsGRIuClfsoejqSv3GGGLFBM99FQqnv7BwY3N7d29w54/whq7RWqE0A3PIJI9+Sz&#10;p7w+ppR791L+UBWhIJuheucNthoxt3ZL6smG+0k3bSXgL8Shptlk0cVCNZmdkk07oE9i4fYO9gkA&#10;JBAD2FFvCIeO0IEw9SNgGYe+/o1vvPXWOxCCoroSDnUed0gfwi6Hwamjs08mKHAoD3buiszo88Tw&#10;zkWbvdm1F/Z8K28e/CudlsEmk5QpsrXXcu/nnap5leulekp5bYacuKpJ3Kjdx01iU7KfMi0gRUI7&#10;yHXqP+7sBYfOO7GinMw/f/ovfus3SON6+O67v/Lnf1UztrtHgQERxWya0IBZMfLxahbp19gX2MTJ&#10;Bh4ps9Vs8bm2prmFgS46LfalnIRpQJG+ictEgHg+3zM25qGuUHBBurnyFhU0FHCFrhelOQRLS4vz&#10;/80//i+Hh/r/zC//qZHh/nFgaGgQ+/bGxhqUBKvRXZgkEYLBx/oQt4G3XLt2lbo+8B7KIiAHjQyP&#10;+KVkO4o2l3HbeCwhShIrHJ2V81jd+cHNcJzLP3T16tVMJJl+WmeOX7YkyLbn+IRWomp7sC2RX0KQ&#10;5U0uZApVE8vmWRgKfgfHQzNFQ9LI5ddR+MHhITj08uXLycnJn/mZn/nohx8+++xTupSfFKSA1Q6T&#10;fVenCy64eEG6ZxBBpmp2MtN3glqgBcciqrLKVzOiVCeILWpIFECBaO/EgcCZ2HEuQU5301wOZz0K&#10;gJmy53GkoptNM+iBQ6GvZPjxXGjt4SCJxpwtT2g7Rkl8Swjk2WzznVlQSGyYI6pNHaTiEcUW1oJs&#10;XQmnLHlXMgmwqQiFbE1HxzhAKKOgGCLtcOP0pPD6ksxOcZW1tQ0FBw0OMTP5CxItLi9t7ezx+o/f&#10;evvu3fvp9c0okg+2CY9rZF8S+UX03NRFF/uH2k6E1ntWDNY3ilIIYewNziVEhwhfzc/DVu7cvYf3&#10;Sx4KpNujE/KriYxFfcTxSUzNzs4OLII4BahTBWIkroM86EO9q1uHr1Yibruzjxun91dvFh8/v+Kt&#10;HtfLttae8gj7eI10/LU8ocYUTIWeGJXA9UbyQmsz2g6b3ySfnInRjc3zNp3QODHtyRKdtfw4qeqa&#10;lACSbl49IneczyxfPM4szaE26+XNv1YnpFEp5mcELpUDE3Ksk2NJRZI4Fnk5vSR+R1y0kuyU9N03&#10;2NvPZ4BwOipoSdxJ0mlDE61E1cbtizdNB4vurRt1LxqLtsdLur9kqnype/7JnVzST1u2+OaPDt+G&#10;+952LysX4vWM0ujoKCCksLoo8gXgpFj/CACDVSKWwhEND7DOFP4v6USijKCGOOLYoszHIA6LPsZd&#10;8RDK/PdxMc2BAawrbBwhghIHO0JubKPT07NXriAbXL02N3edOk43b968dYu/7HOEX/h5ZvbK1PTs&#10;xOT0xAQZaBOjo2N8Rkb4yzY2PDLG/YaGR5VRM0D1AYr9uBSby++4CWpSbLRK57hUUFRxS2WDIh0h&#10;KrqVHxUViuuj5QOk7JBBGnfwDkfZ4Z0GB0jRHuMzPDTKZ2R0cnRsamxsenx8cmxsanR8cmR8coim&#10;jnDC+PDw2OjI+PDoxPDoOJ0wOjrBOePjU2MTM+OT02OjhJVyzmhv3yC1JJXMQCGf8w6NRWcnnQpE&#10;EVvvwKSdnW20hFAJq6CNN6ePfxNn1iZgXdpr4leJ+yW+WbS2zv8rtuabGxsKuJW9TnjHJ4X7OrJS&#10;QYhRgidL7hW3bmVGZqZfin20haISGEqrQg2xvtrQtEVRA09+R3eqZSj6yZEzFat12kOcIqcdYCDN&#10;3tw33l8W1Mh3KGCk6nSPk9vgx/HY2skXvFcDhzQaUtVymneYyhinCrZ1d0mmWD/yp5v4X8RZrCv+&#10;kP1NXBofanIwVYEmZrWsJxEsZb9xJUyLOdZArgmU/O4/FgA16DhDUVtC+jHZ/VejmYuuKnEoEVCz&#10;UF87wVOmIqREA9XNZbyKgAGbyGTP4e9AvxIhJyemZmeukBXJQBB7FXIoTgtY3ilBS87TsqCGMIrB&#10;iIJxQJAVGzvMnR2swR4c7h8c4q7gEMyatJbg+NonpmtoaASuOjY2MTsrxLl27fqtW6Rr30Xanbtx&#10;8+r161fmrl+5Njdz5SqoNDUzOzYxOYruPDY+ODzCrSjGCMComlxghlJrAhst3+jd80So4hkcsOA5&#10;YW2mIryYk/FL+QnCTkidIZudiAKPNFJXN1BtEgthaV/9AOD1IXJFDR7AaXBoYHDYn0Ea753BEfYT&#10;DgGiY+MjAOr41OjY9PAoKDU9NjHN/sjY1Eh8HQeQxmeAK+S5zu5epXt0EIJI9A+mbKVsKdCuu/Pw&#10;YH8LE/fRoVEoQv2C5i+zLv1kqfXL3a2cfYnlN2vqvp1xpGJ+ChEJc2zIxWGv9Tn5bu15eNEJWWVv&#10;2vFEyrpIFStjx2bbrYnPe+Ll2VhMwqbjxSu1Of7l+u+Nz84N82sULQ0TQeXp9E8ZaXL7PGEKTA+q&#10;4mc7P2290sfTSniTtKcUP2ozaxx/Iw5ejXdoYXyMFBFOrX2FVCcfbNywquGouazScKnhCTDUSmNV&#10;5EirAwJAPe2dSR6OpKyENY1r8aVFKnrjAWh/YiLUS7TkH/MBP/HLL5pjNRytYVI7lKX/8dpjrkAa&#10;wBmpHVVSkdCg0s78iuiBYoG4r4JyGp9OSi0AO3BeLsHnGNU6dFyuGQ6pEIdgJoFN/xBAJEUktAcV&#10;ngFAxshsAVOuzl1Hxblz687d23fu8ff6jZvX5q7PXrnKb9TlRMUZo8oGRtvBAS61sMJjJIyZEMMQ&#10;bGdUFh89jpbk8iYXTOQgEOkXpVUV8hf7TpTTXxkZq8wEFV6NoID0N2XbpUxvp+M62DQ+ad82aCe4&#10;pjRXmdzxhwNayGdEUvAW/V3CKkrp0yGSxigQh3JDVUiAuQ/MBp/IQqX6/PDYCGrQ5PT45Ozk1JWJ&#10;ySuTk1fBpzHpRlMjY5Pgd//AEMYGeiDCvqlwKgSib4AfCgGGM4+pWs12z1cLr2E4/IlT5o9zw7ZS&#10;YO2GITokybCICwkWktA2YZKRyQyrJkrGDcwntTVAxd8zAl2AN2Zd9S2fXIOfC7lY9az8huV0zfsJ&#10;kK1A/Bhbyd0SkLRrmX4Kxh0WcJWAY0I3WihSUp+6Z8XSA5Nc9aLslMTFTW0mvyYTZfIVVTLFFxJi&#10;goUsVlYkLYdPZcgzTxBbCORrqClqXEKjBiaJe4RqhVJWXWDYNWEkSSeTTrxyAzb9NY/OjzEy7ptK&#10;8KqosiTZN5kYP2YDvtrlZecUklZTL5WNbyeWJSqsyf4WLvlrP2H87cQ6BCTI2atNBeRAA3ZwDxGi&#10;wHDACpXSX+W42JEjM60ULJVNonQvGs/U9Awwg2Ht7t0Hd+/d43Pn7l2UHyxuGNkmUHTQcoaGsdph&#10;ETPeWN+nlwJvXI8hYpsDVOTiqvJvAmlyfE0dh+ISpWHHJ9Kzq7Mbt40wmggSiLQ4nxOnVRf68vRJ&#10;UVy5Vb68apjLZeviMCaErGgbAlImSeh0Mi4rdCm5yqJSXKiP2rATDqhID0okFUwHMTNOjo1Tb+Tq&#10;zNXr1+Zuz924de3azdnZa5OTM0ODI6RUUe7cKMujUDVhk5GHrgiUigwK+S4mWdCK+MhXo8A/iatq&#10;aNFgBtXDEq6EPtQsY0VwcAVQ/BRmYRFh6xR2BH3jWRqJlq1k0fnUy5lOviSz47ZwVSnjJUM0s25Y&#10;LcrmVA9Nvvqv3O+58X6d1q++s96iYq9hT6h1TqgkkaaamU3cUIqHZryDimTSdISJCzNVnpfoI6Q7&#10;g4KbUd4qWqB8iGrL0OIDgTHVp9KBfEn6KP3bZ4JPQEwgZdQW84Um+lTe2w2LRvnOqQPiSJI2Gk1p&#10;qOHlsUR1FaB+5fGp00O+kTtKTWwOSfjqT/pJXJknW4NsqglQa3nr02pzMijOBl2YY/pYRpCuE+Ym&#10;ZHZ2EM9v3Lw9NTVD1ACcVWEyWpEowrW5h0wV8gLKB4jZDSeQ+ClF34fRabC2Xb+OznPv7v2HrH9z&#10;DwS6c39u7sbVq3P8ilEO5htRLYrJtK7OV+9EhnQTIiRHlJxRaRPDrWqC+JBLgfiyfMQhFflutduW&#10;J8cddHL1t7FT3bzyhen+TvSO5Smqj1K3Yz9yHAI1T5TMHcVfhU5+L+FZFFtMb20bQlhJVZQzbH0R&#10;6xWrW6BiDmC7w0NEj95Ej7x9+x6JnPfvP7h9+w6mTWZRLASjaujbLMtxsC8JIurisIVKxOxT8HfM&#10;tpiMldD3kyDMn8A9aiJg0Gfdl3/BYxJb4x87LHHaWRISnzH3MftteucIvcWY+Xf/1v86GGbyVsCC&#10;wnYjiUwMqco7U7yL61EHmEQhzXRZfNWBbAn2LfTVZafSHYOlJJUrsUBbEj2LI9lOX8JVofQCWYzS&#10;T25TfI2RDW6eEt50URLX3W/+VFPehjIfjC1pDO7O1Cs66BqHijajvtx594EqE3BNlEfo6NjZ3Xr6&#10;9HMUbUzkBL1EkZLo3ooH2QrunADtVGUrox1pkKKSmBdwqMU6xDBl5TU6IqQGs+CyBpfVMDP/SinT&#10;66bedYycz0iw5NfUgOdXjnHp7KTI2/c++KC3q/Pu7Vuof1FyTPMFNsBkrbo4CpbIHwafkuRpjRrX&#10;M6kt9IPzbF2lhk2ZFhEWyA5/bavBmQEvUfxVYB/jjj2GyDpJp1EVRub/7h68E3jLE6EkKTxJi5V+&#10;X8yCBmancfBotM6T1oNtT2u98KIb5jPzfWo3vOhrm/M1NLLbmPy9uQPpWOKz6LfJiQkqTlBA8OBA&#10;64wd7O8juVs2oCfhkcS+aaenR4EAGONwd4yNTU5NXcHZM4f8fp1/MbUR9UD8Afa6CIRLbXHkpsMs&#10;JbYk9UNxEJHuFpt1IPN115EK1ShUDVkK9TcVEFFCYyzdo0IDqDFhPwMCXDckZbuhF7lkiNLiolpV&#10;aDHYF6MOo9Sh0C700PgvTvMaFuk+cbXyR60CadOzDDSpyXq10M/UxsgN0o8OMa0kszB3V8wg8YrE&#10;L1J8b4iUYqb6C5sS90EcAPJxKI1PoGROTMxMTEzzjRFAhojZw1mcTEGKZA2nz1l8aHxiMjpe99Tt&#10;CYKtBsKUm3l1ngWtFP8F9FzMgMvJsiT48kzv5yNiQyEvxY1TVSpi4Tg0MTkZsfLiCHRjiB0HnMso&#10;EDJHXxPdMj4xIcXaNhUxcVm39g6OWGWUt4WPdlGv9n//n/66nKPVp/QBRtUkpXQiGNBxitbVmm3s&#10;BytxTGTCGEUDJ39EPCr8ruJfcQm8TVeFUyRBnE6ozIe57JQgzSZGkp2Cr6e/UR1RRoKgh1zNSrEV&#10;+SaBfJqZ1SOia6ID7dGPyiWa7Fp0UV8TclQwpvBkXcOze8gMAoRUJT/MI5xK3MvnTz/f2d8ln+P+&#10;g3vMfCNQVqptL2coNFFjN7H9jBvpVuT36BB9rrmLUaUyrIdxX8YWm2VkSYgJYQXMtJFRlR0lAQX+&#10;+GB1Wry/383wbPk2HbOEY7KhkPv+9z74Tm9P17274FAXOASz48kq5ggORWFgCx5OIdJsTuvgdeJI&#10;h8VhyQg70Sk4ZH6GpGrBh+Nc7IOWhdVpUTpMEeEnivKkYRBfjAhj0w27xHHuYXPTK5kiNTlLGWlo&#10;mxX6trNOemeLMbkGOW5wjGd9a4tqX3ha7YTaTfxrjIztG9o1FxLNR/ED8Sgtukoi0fH09BRKLROK&#10;MDZ48/bmNoW8gtQlq9OBdKhWXcPuNjl57cb1a9dv3Lp958bNW+DQJLVrR0YJiVNtFcnmEiYEH1ER&#10;rIpkFtePkUoLSDJKNrBFuqfgJ+ohpnqGkTZbeW1cegC8EbRovU6X7lXup2rf6adw36hSTiBX2OeS&#10;cY7QivATKVFUf4n5i0IGusTGv/gba/HFVXYwJTdT6FrWuPJfbuKvlQkw1J64T2qY2ilojKRxH9Rv&#10;zEI5mSKIKDu9xDIDSDy/FKfIKIl34nDCCkpSh9TO4RG8aXM3btzFWDc+Pk1cIrRPnpGSwaOwPXdk&#10;+KanCHCYCLYQ7CxWv7QMGVvNBJKOZMkqW2hayS8TcDXn62R7ESDlW6UWVMEFTecn3zHtjA5QveOT&#10;AocoQBfSPcMmLZZwduSDI1bI4p5IliOjY45YiZ5EwlIn7+5RMXWTzLduqm+fn3T/n/8P/5scvpnX&#10;cIuoSsVVEufrHcX+EmmFz8SxnhFzGWZnReSIV4UW46y2kM4EQtYEEt9rnui5n9wR5hRN/CINlQNr&#10;XKE2dCadVFXBass5KlOYvVYhbjsmqXxEilAoGiWdLoAIIoO8uln7ToBh3Ozo2N3dIad9b3eP6jf3&#10;79+DuCr8iveUjFSonKHxiJpj81P4a9HTzjsmg2GRcyOLg3xYTW+AXhKobpYSiTR8IZRaNs0UU6o+&#10;qT+bPVWZ39WoMBieFpgACb77/reBnrt3bsmLrXAndXXCoXgv68COt7ADwM8iogscQoAJG/5JqQ+5&#10;kX5x7zetxxrSDJQKk+UnXpxTYqh6CNUiaikx6fpUavu9SftpnWw+0vr67e+VZ/yljy7v1vbOb/LQ&#10;EofMh/JV7NBp/KWrnTAUi3gq/wWwAWmYc6yG6ZoL8LhRIrdmZm7dukVJyTv37lGNf4aQtrEx9KKw&#10;E4t6CrwJFSN4uig0frIOlIAnhiwsV67RYB9LQqz4KWWw+TqPvlm/7XCVKU51obJ/J86pEMKow+pz&#10;dgZpeRThlgAGAKtcSAlyAjOipiunGa58jp6V2qnL9cmhD4FGvqHaJ7TDwZQMeGqY7HaBT8dRFD+q&#10;4qfQh9QREXYQMziWVg4bQMOkEOuoVeKeJkhkR/SASFfnrhHcTji7LHVKG1dUtxhkTw9iAeHsyToi&#10;qVSDDuesRNb2ZFfQWKL2iwgsndk0JyrG0Ezbl9Bw25vbEaB7xHQ2DsEZsOt6/qYCmlF7zvIGpEvf&#10;gUNIR2EUi0vlw5CiTw3yrY3NWAP36OzkoPv/+J/9nRwO59y0vCn9JNbc9RHnGaRchAHifYmEdOg/&#10;4aBE4AxGQgLBkbEqsNMDikWCXWHepkPH3flvTpErgvESNgU/SoJxSOWFqTAJ+tlE1ehuw0++f6ss&#10;HB2db5uhrLJa6SngkKryRRHthFh0nHBozzh0H7JKhBj/JDGiogBrSfa4Gl9tsFKeR9g6OMgg6Sc0&#10;KE2Yk6Bl+fRsNDDyVMKy+Hkm1gxF1awIE1zjPS5kopn4xOkiPG5/bxd9iMfeu3tb4dzgUKgsLThk&#10;jG1k4BqHrl+f440iDEr6kGHSxhxOyPpQA4fCfER3KdS4wqFguy5Z1sCh/GpfBEbtcSh3iC//14ZD&#10;HoQ3eegX4hAdBSUUOKTZC10wxa5duTY+Pr67twcgEVz9zjvvPXj04Padu+TxMA+xzzk/P9weCWaM&#10;FlZoEoFRYiC2ZNOqICculL2LFkaWq+WnKBYVVjtuVVWCjxIDLggfHL/Cs4RpPrlwJBmr0krk4UDS&#10;J1Qf38G/+qbVTsTWeeXy6inV4wKbqpW5FXBHoqnuGS4qWCINtY4VGpBsg8nEl9b6thnQ+KTKWa58&#10;H1iYN12VTHuala5Yl4yT0X8pIJaHpgnb1YmPDnsdVuvrN2+ATCAklgviGFghm3Qly8kme7aw4mSr&#10;Sht6b8Uhk3QrVX81HKpNkAtwKOaRXldNpUe3A4ew9BY4JFlD64JH58UCGWckn42OjkdgiI0bWqeR&#10;Pwj0u1vbIZgj8B91Pvn+b1edEiaY2Fqb4p/MJX2O2Wj0piR3958ZUMEo08F0w4ZMb6puSM3ltc0i&#10;fwoGzeNT+7X2OP/aYMppsNLj8uSv6huUoy4nv2ZaR/cZruDOnv2jsyN0907Kx+l9Wf3pN/75b1DM&#10;/O133/nVX/1VUnDC1hU6aXSCoxK0QKQMHzIEBP/DCqdRkVYVQe+R3cYkl/ZI9C22C1ROiJFJ5JYz&#10;fnHzRjdG60OGa95CMq2CVCpSdkGHcst9Uo4RrwkEri4v/hf/4P/e39v5P/pzvzwy2DtCKsWAHq11&#10;8I6Owi4XQd6x7gNPMA+yooOQ/rM/903Yomhv/8DrPvBTrqcgQ1yU9aQBXn8IR6+6gALmPT0UkPc6&#10;eGASd5bY0jfwjZ/6qamZ6QDdeoRkjajSC6quSuOFPe62BGqGV3kM3rlkq3XR5SeX8/+ifQ/lJfcx&#10;zRgS7FTMk44depI2ez1W7OwoOmGn1XshcJIIxj6VT5n21H0n3VR2ttCOYRCqsd8+mjF1aZh3pOZ4&#10;UrtYRnSXbBjcIcDvFB0LtDPhhRIcEm2l4qedsOx5vzaFNSOq1acqxgLDVVi1nbDxyvpTjKC5h8vJ&#10;pSJstZ4sWRPNj2j10CcCImRBswVfloxGFGtXXz/0DimbleK2CQt/OH6kLtpuJKt4lJpI2SkWfCUf&#10;q59c2jVCkaK+ajDKxurJ+k2ULDNm6E60iUWk6M+TFy+ef/7ZU6z6TBlSgWlB2HMai6K9Mb3Va0xk&#10;GisJOMXjNt+0Ro2txJl5Y9nDiWMILEMmDpMIfxDHWX+ILqHOKcIKFsgw2Z/s7VL4bEMLrR8dUUKF&#10;v1rJZe6mzJgiIDqS4lJynn3+9Pmzz59Hthn9dka97f93OQcMNv7rqRLMSAokI2CeJ+UIKdgJ29xD&#10;wrjc7+nK8Lt4HHQoGUBN8oJ+k1psDQ5SMBM9M1lME6gl7usLo8f1xzOiNoTZalTdX+BiN6Wu0UQQ&#10;TERfJzaRpgFxCqxai3h41iXn0Dk4FPWsMddFji/lksChpeWlCocUYsQLJRxKRXw0J9TN1oS6FSC3&#10;vbuDCYXeIwNjbGSUdzs8UskWFFt4N0txUxmQ8v6Riz4uoo9SmBHL4Kbll22uRCKSUD2YysmcOrM1&#10;ClQd2swTxTjw+p2fra0s/aP/x98b6Ov6lT/7SyNDvazb1Q6H5I+z1TzjEHegDjQ4hIaMRbgtDgGo&#10;ebLBTy/BIcbCOEQ1KuFQIdnk8S24VTHm7XAos8UMP5dDQmagX3iaH9wWe75wntcI9XIcspBnHGLO&#10;sx4rX10tXTQf4QHqW5t2u3BFRMVAG3BV/8mkU5GE7Sn2elTTz3NMk13Ov1gv64QCDQeQJcgHyfDQ&#10;YJq60F0URNSAzMYRrb+VAEpGvKgcrwNRHD612SjK+otRnM0Q7D5JxunUt4nZhASdWOKlbDqF8GQG&#10;4req/uhfmZYVICOHrr7LvuS4K1n5440SDmFZC/dCteJxLCskyAlssjkn+KL4WpR7jVLm4SxQXaUI&#10;1RA6xbK2RFEwIFyJlkZhoJcvn2NTsR0bmAz3ebJkXPqCDXrL0nMpsvjar4BD5SVlA94ch7BD3r1H&#10;xJZxSJZOrUy0ucnwIs3A4gociujdCofQYv/Vv/qjP/yjb4WRrHNgqKfz937zvzbktM4TzYRjLR5s&#10;kYev1sEVIqpwHXVlmGXOojRM2gxjPt+H8o5j8jLOmU3kpxc7yQSX53zJSQt+1JhpZeMz886zsVQa&#10;QldJmpzHL8IBnIsTbnZ97T7p6No/PDlgVXBVRFS5AfShf/7Pf2MRfeidd/78//hXiZaRyS4p1wiw&#10;KTZanjjZAI5x0zEmK8srW9vbWqcEA/X52eNHj8EbKqJTPVl28aNDKqhAwRQNZLpqyahHjzB+poQH&#10;v0ClNWIuoMFZ8IzjSRkqpdHWocw9Zt7nvsr60BvikPUhR82aHhDufu7nfwZ3oXDogPpydX0o4xCP&#10;SzjU3x9Tv64PlTg0iU++CGHKI1uMezHal+JQSVqXT/WL5mTbqy7HoTcHM7HlC/ShjEPokV4XnLlE&#10;tn4YPVjRTgqTLROmkKADCWWwy1gEPB1OBB46jTUNv5HmIAk0KW6oi2mNFosatLsrnxNzHBs8FfvB&#10;IQmSwRs86CFL6um5Z5JSobDvMCfYy1SZJaqWOAxPNZlVlDX8SWYmPtlipTvEUT6VwuQxTFtJDD5D&#10;Kk7zlpmVOU/cO/mHS/YdUJIQpcKh0KRiifqowydDMfewPC2Zm4oksbmKq+yf8a8k9dCiojRJrC6a&#10;gDCpTbw4FlTKpO/u7GxubMAZKIbhV/IQXE6c+YQ/CRzKPDa3IfdSo7cv0IdKHNJ6EFqtdXN7e5vu&#10;YHAxHcEr3nmXFZZvKogt6nYqpVjlLbv+u3/2G//sn/2W5Pgz1sc67/zd3/jHebpmVPAYV/QdQxm9&#10;a6GJr5VckHrcgfD5PvnycuBj/CL8rZmqQplNzNG39apoGcN8elbRiuNphpQ3LMYsTQHbE9y6iuKz&#10;TJesOj5VJjMiPaQwdRIbSOBlLAXXvUdO9PHR4uvF3/zN35qff/34vbf/rT//qyT6KXZENE4dWYZA&#10;xb7wHlNOS0bSg31yqUGOV69efvLkCSHOc9euKdw2FnumZDqq1sryMpdfvXb1xu1bsGmc9kSggUOk&#10;FlKJi/sSe0I3cGemBdbuiI5Lm2escaiayQ3lskbWfvHaQXCIeIiVpcX/5z/8zwm9/tV/688OD/ZQ&#10;eJvobXoYYgJcJCWiC9ouF8FyZh8Zh8IuRzWtA6o+Yh2yBYcX9OyCo/GXI3zF0Mc7Kr8vAt75w0pO&#10;6+trkt6TH0JxsD/1Uz89MTUpFhEcs2x27RXiq6037bdyhuf9TJCtHXIJL6hxirZf8xxpvU85sQ0w&#10;GQyCa2vtBpO3j7u17mSESrqRtQEZi53d/QjrioUWQ9zxQ73QQ1B5sOZzVh+Ocu1RWCAqEsjdqGpU&#10;wT7DJiGPJifLjn9AwIiqdgYApPEi/cM4JJkgZrmpyMbhSlPJRJW6M005T7OKY6hJIXHGG50yt222&#10;CmoR7MCm/dbyCB1R31qqN94dUw4bO/ySNbn0skH4QEI8KM+L6AQ/30pg3Nrr+Bm23TCzGjOT1O0O&#10;STaiRB07RRFH3XFNcp2osCxJ4YpR5EAvio8uD9WNn1RbKIXABaDp4nRz9bzUpVOYAAYryiWXsuMl&#10;xOPWVgTTYJXNx5uQ7EvZ5WrE3HYWhNqnoWdcGDxajtTy8tUrDDxksBAEAPnwalAksvfO9g4vynix&#10;djinfeMb3yCS0NFeeNzRvVXu6Oj0j/74/T/64w/Qv6E8hrf7b/xH/0F+tttUjV0MZjFn8uTxKJbA&#10;ELpvujbTYh71xruF19QnhOCjzSI2m6ktzNPw8MaGmAZr4zt/yx32SadwIFbewmWqzcNcbCKwjGdW&#10;scOim0InRHnKqlaUhUsvqhLkwIAKb41QfmpgdWX1k48/2t7exDlPSJKCGUINpBVYnGIt9mUiE3i1&#10;zY21pcXXW5sw3vXd7R1sVmKrrK25vrG8tPT8888XFxZI1JmanBwdGUGrwCiH045ho75kvOYuLfvs&#10;889/+MMfzM/Pu7cIA7FJmi8FriRxwV16OUklVlH1iM/e39357ne/gyJ4P+IU+hWXogknpYeUW9c9&#10;SvFywee82EQ8i9Y6Xs4xU8SsuBmMoCeJvGIJ+8+5ISMV+UNekqZTiQYH+7bzBFPQLKd0JpbBiE+s&#10;A2cr909WlrZTp9l6VpKu2/Ym0682L97ka9vbljhE/+RBzJ0TgVeNJrGXmRSdJjMOAYcicaWLhl7h&#10;AIAUw5YCnCP8WSNRqRqODkOCieg4HHtpltjnjwcITQuBA2NRpeOqb/yayILE42Aorrorc8PkTDIy&#10;VbM+9Y2P5E4wi8+TThQotIQhkyIhnmYjGTV1qF6iGqy9WHmJ22dajIyPq1oq/4+PTfCXchJUNUBQ&#10;o2Qp4VBMUepEQHsKjM4uLHdNNf2N0zZbHx8cOqlVmCQ7e3jbtHpbxNM5miJybN01KbpCXaa4efdY&#10;FXWhqKLYIl3JeVHkyOqIulpCgN5QL+qIOz6RM6iWRA1BEhXE92o86iKazMfNwVrpsH5hO/2qdfrk&#10;SVHjknkQ01CmAQ0cSmHBmuOs/82bEJPN5IXXRrQFrjEqMx3KKa6Ug31OiwjYUROBBB08d3CGzq7t&#10;XcwqPZMzV2dm5ijW1/1rfy3hUPsp1M7Bmwkrv0nlTsp0GXJZRYUldLcyDc9G45/3ff+8+RJDS5CN&#10;LM52VAQG6W9AF3AFLCmf2UeqnxJWOZXSczFmq+7guxkdZWNPSrWaIFYYUR4IA8oO7OslPn5nd3tq&#10;avrmjRsgk/wlKo8Fyz6WWXRjXRa9KIO6vPT66Wefzb96xbXDw0Osy0G5Qyb91sYGnFwB4qcnhCeQ&#10;kyRJqq/35YsXtGx7a1va7cnpb/+L3/7k449R4bk50w9+wUBG8FKyw+QeK7vuAoZc5xEmL+cPEYxO&#10;vJxw6N4d4rbJH5LoE54Jo0iFQ8F9qrhtPzTHbcfk/+o45OFWP4BD5A+BQ+HPaEsqLVT6BTaNVgQy&#10;NdZQ+Qu7rjZX235tP4OSieZC9iHvS/Wj75AZgS1XDIQCwUT/Mikr3tLIE3xWcyGCw/gvEkBdyyDy&#10;ciBwr5oTW0yaHHLNUmZY4XaZFAymkgKLdrIPt7xy5QrB34kZJVtTCsushB5rHJaBpDQHjDU+yHlx&#10;XBpG2omEp+prikQN9uroWVn68RTK2h8Z33G6i9p1qw4pFVkpdQco0TISSMfGrsxcJSmH6OFxKpOO&#10;CK5wuVIhAuIkbF1lfF03ljqncvakioxRjU5qpPNoI7lVeBH/Idc70DBWm4wd/Sy1TeHjMd+dc2tw&#10;cqCgsgZzUSGFKqQU3WOtdkBoYuiCKnTS2QGM8mJaP0Lx3DEZKy2tLR1muoo+bGzF8eZZ8OPhUK0N&#10;aaZEy8MrpiGn5agByOsMg9qPt1KyttKGYjkMdYbX0GrgUNSV0OJYUoi7t3aokNgxNDw5MDw+MDzR&#10;hEN5Angna6x5bhTAUymzYdkNY2vl/LEEZBZWUWXFVNozF982K1gVboXNISxPEihKrEs26waAGaLy&#10;ZpQy6gQgBShlgTBBF3NQW/yEJxEzmE604KnixdDZIURGvCVp7RjN+khLn56anJ6euXrlGu0B+vDp&#10;rq2urK2vLbx6tfh6YWN1Rdp5Z8fi4msCR3g2yhVjsoays7yM7KmYxXOWsu+VWUSO3FN0OiYe7Sdn&#10;nnGdmZ5BQ0LoI4SBpM6wBugPKpci5iOLPmzWIg85tNx3ldntEq5cG1xSdKGovZ2d737wHWSU+/fv&#10;gEGoRLKdYhIEh1TB7MfCIUaBO1jo44bIR6icrfqQac36EAYolNBwoV9mZiwn4+UQUvu1LVR84R1q&#10;V7X9Wh4su7oi5vbsI4bR/v+05WvpPUIGXFQ7VExbxZXCKR4Y1Wwc0IxVFMpNUBQiuY/nyjoWs/wA&#10;KwCeCxY1lPjCmsLakkpd4lBFX9HSmNJ+0+qG+cZqeHFc1+V3yZ2gqyNewKK9wwMcBuBbS9oJrSm+&#10;BflrFVfNgoiGC7FQV0VWepyg9BJVDidblxUawCNtRim4JJ9YioKKpeCTcAyPLLIdFwBUXKvc+CpV&#10;PJ6qZwT6JKUz/RMdHgBj/28gv8LG9WE8IoE3MCli0yNknIXbo/5qBG6kHMD4V+Y72SEFaPTCm+NQ&#10;aV//14NDYQ6pHqWQLxEK9AM3Q2Sgb/EaIMGHQKI8VuMQNAoOcSZMDLHAI+5CvAwiq7utrxP4TZIv&#10;ufzUzulp4JBpyFtGhTw9UltMixHz3mySTFcl7uH8rGI6+vwcotOWHfh0i1rV3UMITw2LaB/5SBqN&#10;9CWGqPKv6T5PkeLNbA/UayXoiuxsiYsSJzU/Q5wM+THiCPD00Lm7MOydLZjq+MT45OQUFMz56EAs&#10;2/zyxculJXBHwANAYDjA7TE/jybUxbV7u7uchKkN4uUZxNjSWDQhMACyJu1Ko3d2jo1LLx4xrBhY&#10;16U2nd++dYugBmwUiIBPnz5FxAOcZA8kPTtrkBVHSIMSM7m2lawicwo0aTqSpGZwCEfR/ft3ASG5&#10;ZyMgSEwKc5DDgpK/90vrQzYoebRCIDjQigAtdrkYuNCH+vqoQgMOJUJpfo2SZhJlJdG75YVbDmRK&#10;/OJT251RI9c3/+rn1m7pI5naxXcLG1f+FYJD+LBxgw5MSaM5k0b0GVQbldz4P+XBkI4DOwyCzmH9&#10;bkBl9w7bXSxg6lkTam7ymuSnw/eJ24Z9Z4ZQtbnpbSp+0LAPe95dxFhjPlu1Dpu/TLRqROxEGJPF&#10;Vy2s4mClpGMpolqGcyk3sZa50+S5SIHWVsUiKdehOznGzdmPKc2RPEdASCGqo0CWEIudoVhmCQRj&#10;n8M2AGIlVJyCHCNaTDJ88HL72oAXczZSdJ0/K2RHUtVqkPJvhRHPBSCkwIZeFXWMFLXLizBotJx2&#10;ITsgBkeHpv5vS58FCTWpyx5Bj0vThT+GPtQs7ifuqh5lJdaqGgBMIuxyO0xnOpG/yvSVDRKGKcme&#10;t+GF7SdmGZESh2TRoQdOzjfWcSWxvH0PupHCa7JdLnOo/GIaZhFFZMZUmo20H5fp9sEIgaxIxgFk&#10;IV0YigKxolK8iS6+x8cCj2nRg6AuiKJtfA35zQJ/KFw81PXcLLAk5SsoOs4X9cdNPB6Z75gPRNGh&#10;eGiVlNBgTInundGQrF4O7gb6Q+HAXncMTdLRgEroT8d7O+zukMBBYAI7img/PRkbGb5yZRYViQDN&#10;5aVFmq8x2d+XGnR+zsIvPIq0OeQxfE5OLxYOSUw4JyeRkYPv2GGGmQ7/1PTMNHOIpqKjff7sKfMH&#10;AS8HKwbxNuTcPGpt9Yj8vqazuFb/EO//vQ/eB4cePLgb9RTs+Av/EMZ0nfpj4VDmStk/1IpD0Ta1&#10;CrkWzxt2udS4FhzyWzQOS2tqN+fa4VA+dhGLvASiavP8oq+15tW5Q0GZmUrNskuRzc1jDuPNtnMI&#10;wuAIijpykVHH5TxlWVZ5Nf0na131wUIP15QJwSYKO2Sjfo2cySrTpVUlXCg+BqgxX/I+jB7/kHGo&#10;nFAJKKLXCz6Y0MKwkf9mxlAdMfBEfRLFTQlvYo6Li8V81yeHGcSCFy4WFiVw4G5pJZXAp4h3iEB0&#10;00/6KIAtycmV9Iu7IjFRArOqAmQqXhk5RACO1szTkk/oUTilYuE7/mopQGbc5BQL5clXhR7lLczj&#10;7llLs1GRSDbTgKXQnKS9hm4k7Sll6WrUaJp1IB4t+HIBrejPtgTTfLyOOr6kfuGPgUOtbQgZSJEj&#10;4Qc6lWQurra/vbMtu9z4BMcVLRySEqqhopNC6OEc2ia73NCIRymoS1weRN5Y39naxnAXlSoIAyn9&#10;QzUwjL4xrw9G79JsVcWx3AXiIFagzeMqZmEK9pYkIO4kETuqpMrSqC+l0SCdasoqDHEJpbKWlMSw&#10;eGiaS57RjUpiTWwlxaemxnGNBJQosWvpK/Qp1d0yhFk8keU3zMbwAkx2Hg/mPStczy8ury6vKKPY&#10;KYgd50gHMFDkgu9/93soQwQ1LC0uyYTKlGcF9hAcxkdGcV6x5okWHuzsJPyBZyDkMaKMIaYGmLWV&#10;WZ6ImQ6nrWK+ZZE+Bczw0aryf8ThxEJbfnLq5ExALTgko4eKYXazZjPxPKlWLXOIuxCngH+IafXg&#10;/r2IU5AQyK2Sf6iKUzALvcQ/5PpyHoIwIqkfbZfzwTfGodCHGhJFYxjbz9Ivj0O+40Vzvolsqi9v&#10;gkNtz6khU+3RuXMKfSjFpC0tLYFDtpUZh1Cpky+d8O1wCtklH44K2+i0YQ6CK0IUEWksSRPal4wl&#10;/7wMWUIAuULlbYqAOlX2tiIeuJKtGF3Wh3Kb/S7VVh+XeP2GtO4eziyi6EhrTgIQTgkLhx/aiLJx&#10;S2xK9H66m6Z7snxY4uQXAmvicMNNkB5gthOTgYQMnRHqjZy3Fp/DQBSszdxJG2GfmEXMBzhZNcti&#10;3UDsHyhSoyzSCiARQsESrhhGxlitVe6oiJ4YCh+bgrbJCjFfkUcoogvlbgr/kRoT7eNne6VcJCIb&#10;ir6I/H4MHGo2Mhi/WidCm3kRA6C15CO9HRGZsjIEZSE00yfTUzN0UkCJzHJ2TorGIqaOAWQxEbrH&#10;og4dq5GWZH++vrGzsU2amlbbMt9Om7ugHNSYJxrDWJsrTLfKr8djxczIHwJRO0ggVnFdHi9FmYr0&#10;ff4g4hKmF4XOGXgt9dGJIx+SQ1ZTug7DwuhpxVAmiXRxracTMrj3vdibkha6/VVzSQHHuiQoKLxT&#10;1rqC3eYjheql9cWoXRrtc509GhGe0xC/8LJ5oQRaReZZBG4HhYYGRigMJd+pxrm3f7J3AA51v3j1&#10;enV9Y2tnFyMwzl74LyXekeVZgv7p85fPX83v7eyfHZ50npz3kSfT0clKwjdmrkwRuj05eY+llCfG&#10;ZsdGrowND3ScDRBje3o0xionfT1nx6rLBM7t7uwRB4Glb2npNSWqbt29d/PePSon448lHpz0C6Rd&#10;HKyyp3RQugqAlDzFwCuCnPxXZVTkoCaZ8cixI9Ki46y/87y/U6vBUzEhZmSARDgJnKqcLCZefsDJ&#10;XjGZg1kUnKWcLZagK76QWIZP8P3NO2heaEIJtz3vldgmMamR9y7+kLXa5kkZTLkyquafRHFw0vQp&#10;V8Eo983OGhytmaeWHLP1l+iBxuVlo8qTg5/mHstXmLmnzbeqejX95Nqj9AEyJeQJ51pb3djc2IYk&#10;Dw+Oif8/2D/a2dg5PpARJ2RtZE6JpHv7u4TmEKDDV1mP+TWiHAk86+4d6ujqPz7tOmKxA90WxULT&#10;kEmqIHH7/4VTWlpCIxCzJUoIxwJ3LHZN+D7zlUL6TB6JLjFO0gBcV1tvkXVrI04+U9O1usRXRUR0&#10;qCK6jX/vjXWC+3qQjTT3Nf3z7MbHGsTinLymT9kMflJpVZdQ1RyOZSKjhnGwDQnI+th8J+YlBmJu&#10;k5iJXo5mqDEqjtDTxwd3Bd111sFf7RyfUvK45+Ssl8/RCV2qz+k5pb8QKVmoaWxwkMk9Oz5xY3rm&#10;1uyVO7NXbk1NzY2OzbKoOotG9fUPdbLsnphhn5hhePsYS/6lZGC0tInrZkL1DMqidhCPSlHkUTD6&#10;FqSmUdSn4JzBP5P7y9NNLDxKaMSpYfGB9aWfGl+zWSsYcup1Mn+IUCYx6MmTJ2RGcjk+aySgKJMh&#10;s1kwCnNV8Vl0eZmjJOuong9YBgFqlLo6KPcHGcEgg38oNaQhdDTzF0/cJOZUUneaRFnSyXM438fM&#10;ojb9/GtlVkvPCeptilxyv2cu1gaciybWWIaHLd+hnPxhDtAvjVSISD+L8JmIIE1h5JoqFmQkLAaL&#10;ZbDCBIL0KfURkAiVaN2Fv/j7/Omz14uL+wf7RCu8Xly4dmX2+rVrWmd4oG98uHe4pxv2PzbQNzc9&#10;eefalW+8/fgdVoG5MXfr6uz1manZifGr42PXxsdmhkfHiU0AzRgyzKy7uxicN9bWQCMi1pmnYZQb&#10;RfJCCya0O/QVKUpIwLioI4tWubREG1VVVUNxikSIrg7iRAN2RX42qVT92Ko9NXN/A0oekTY//iQO&#10;1bjzm9+yRiGXE0yNvGtP+cJrv/AEU2D+2/YtMpQWEycVKIsAEcLY9jY21xUmU32EOqTjs/GnigIV&#10;CuG0RCXfpvzBHschWOR3KMQyQzIZRHqpv+ZOzmMaVrHKil5NdU/4UDcsuKdplSeXCSvP0zzvatO2&#10;5AzlVK1SA1OCYMTOaW5ma17cuSEfe6/GcHJjyqe05RslSym5diu/iv6JVw+cVjyF2oZBvuonDa6+&#10;hjQbRsJYSpKsGD5Rnj+qeOLE6qNA9GDfwBB/tdNLQAQmby07AFtnnjqICkxifuL31WodUYpT2bPh&#10;0fIr06QsfmWO6uGTmlWFn7QIN6m73nweXXKm+KRQRUo19kustXfv3qWWCkbL8EeEVTWUFOsA8W/a&#10;YtSsgGYuYjHToSd6yxjdKrGr9ibNJNvUyGx4q8FAJogSz/OVrTdsndX5SFvauqinLuEOjZYE3lSf&#10;tJiEJfykkvutkE0k/UXP2+gVVhFVzD083ljf3NnBi6NCHRhJVNGVwOutbaQDrkYgXXq9QAUFwt2w&#10;vw33912dGL17bebx7etv3bn+7oM7X398772H9772+MF7j++/9+gegPSz3/jaz/3U13/67bffvnn7&#10;+tj4ZF//ZH//FEs/9vcTwd1NhsGBoOj999//wz/6I56ysbEFNQOKa2sb6GERgrcckaMqrIX4GiE5&#10;kq5UmD7Kk4QxQo5cE4SNGWGucJZo+nIJFcZYfDkr1lenfvf5JcRXvUPtEZnuM0+sEWfmUF+5bW8C&#10;QuXNMw2XF5onlkei5Qq9sTTPDslyeBzBnoxDEjccy6l0BIV1xrfQgg6I/T1hfJTtpmW/o8JpFaGT&#10;O6HWo03zqxREHDBhNhypmiqlX5ns2nZdIYyncSuPeDiaL6x9DZ5qImveyWiXFYK2DKd2Yb5JyYUy&#10;ZLalrFZukyGqIkab+tILehDzlr8aRUr8iPBd20QVCYIka6lRad/V2DFJVRw6FjFwOWnvG5zMZPLx&#10;oisqLl51SnMnp0Fwb9RI7stOAe7gnF+5UrDs9yLrKGDKrut2cmxwmUAjtS7q5ObN3ISveoGoWJES&#10;Ocs81pJu/II2uhS3qeJcEmurT/wa5fnijOQ2g9bOCWbYIMfWCV+byRf1o/s+02Xt5TMR++mZIgvi&#10;VktT9EUwBkkuUYxOq2d3dgMDe7tUMu9cWV9fXlnp7+2HEVATYXl1DVRAGVpdWRkfHWGZl631NSJI&#10;Ht669u69O/dv37p/88aD2zfvzF29NjtzZRqYGp+enJydnp6jFO3MzDXSWYdH+rpZYqN3dHCkn5l/&#10;eqrF5SiSsbs7NjlB0hM1AUnEO0IE3tkhE3Z5ZRmzzCefPNnfOyD0B3ZhdHTISIgZElgtYEr5TgJJ&#10;EIAEKcLYonJQx9nuzvYH738r1h+6rTgFxctpitk/FINfBqlILMpSmPOH7L1srbfNpXZsmACcvJXT&#10;n2kcCIq70yfEVMFKFHHb1OlKtNo01DV+4REsh7JGV00E0BzgmemkRvAXkdZFFFgjtran1c7hTTOh&#10;mj+mEFAVIVZ2CmREgCVpBLHMgcOuFBkXFklc3KdCIjTgiLFGcsa7ThAYac5aGS8wQ8uGVayylckW&#10;jWw7WZKjiJEif8BrErbdSgaXx6I8051cY/3JitvujrmpbmHY5ZrYQjFVGyyp7N6y/+2MKV4/4Vy7&#10;iZ9u3Hy+6bbRhNzkVgaVibxsYQFVrg5jP5ZMFJ6qmprhE/D0NFxZLyxOs7suXSW7aZSlz5qTMcYB&#10;hPmJmd+a0iL/tNTUG29VmjouIvKQW208dDaODOxMbQ7iriZ4OOZhhLpjyImaBHzF64Wrm6YRp8Cy&#10;jDbGaFXAYEKY5Da2WK/2RFbQuHH3r//Hf7FsZW6N+7QdDlmRyGKdTssSRyaLTILVwDuIIXlBmwc1&#10;GdBb+cils6iJlkvyKu/j49WEb0y8GjH5QY5eZZNfsar7wGTf3oGHUqZi4/mzV68W5p989qm06X7y&#10;WM+QSIGFF8+fUxMBWpibmWbZjZOD/Ye3b3798f17N8CeqSuTE7OM2PDI2PDgEHX5+/sQdQhS4MN/&#10;Y1jkqKowPnmNSHtiHAcZM9tYz6ipCt8ZGBza3tkDDIE9dCACFigZymDzaqjGkxOTSCfxmhJVYlVT&#10;jP56nawAZq04ijtJOAsTvyYaa1F9EOsPKY+VRfAuxqFANVGkSZD9nxQOmYD4n/Ab4rYRA2MEL+B/&#10;cTgPt9n6F/KIhlGguPYiFlZ78EXzs3luJ8Gz9WDtiFmD28xQhT+eJT9crVbxKXiAVVQJBVxuhJTd&#10;74ojystGllbUbxckhKmWZJhIggF4EtOMOkzM9iZBuMSJ4nVacaghO2ccylO77HZPef90EV/O3dgM&#10;RReOa25kdX6TqN3KCvzokl/5SNnD+YSCX6ldPp4VBX+tbbX7l+PY9pVraofPibnigEW9Fv9Lsmtk&#10;8iZGas5j/HHAauCHuVBqcBG2VWBclCBSRHsspuMtm/iCwFIDisH6cjiUxNnwAEmq7aaiK/la/bSN&#10;0EHSs2iilJ5gDcYhXhQcQoxGq6ZCinBI9ky9bLyM8oe2d/F7InBrzXulNrdSkukgz5YWfpBmUT7B&#10;XVYOf74801arbacgkQYxlST7hfSdCaVGjpme8gllU922kgp9RH5+p1KEzYoTsP+q7HVnN1EiL0gS&#10;Wl5d3yQ6YR9GSRQnkPDs2XPKzdHvJMch3mAT2aTU+d7O2ED/9dkZFmGeGBoaHxgYB1v6QIhY/u78&#10;TIFrUe6ccmpawJkouMkJLHOP33r4jW+894t/6mf/7C//wtfefnT3xvXp8bGNpeWD7e3psTFCKna2&#10;t5eXVubnF1DC1tdwISg8an19g7A+NBmbXKG8FCpfCQolD4qhbExvi2BfuJUj9YUnf7UTaorypRhU&#10;83PEK3mWv8H2hqe1vdMbEmRJlq33yRyQwYLkgBbqOJEQLVtbLJlD/IENcVG1L2qE4JNEEd7Zlafw&#10;vGt4aIRILdJfCDQm81h2V63K4QCfhtvmkj5py9Oj2Q0GbdeiDU01Dus703injZeaR8nKs+bnTqja&#10;kwOnGzutwQgOhagNVv5a22n7Op7gpXxcYzg1AMuNzOp+623LqdQWukrOEyfLwimLggTLZPpPUbpF&#10;T9tD5smbe9vpGV6YtNqwmMjJVDuNEzMC5R07mXwHD+IbTI72p+TJmE1t3I3bJttG6mT7I6s5GIJ0&#10;1H/Xm0VQcRrNJB2Hia/yhWnRs9S+/P61/s3o4ka4c3N7L5+ZJt9ybHxhbYDFnCsbS3G2Ri5NjTRB&#10;JDLbjWMrdg52zFfVurvx6HS6rlX7I5Jd+mY0x1bx6DF5hnJvSgU9Owd4ML1hkaMUMfZ3ojfv3LnL&#10;YjqvXr3CJsfZLPznrDYKeRKszeIaV6cnp8ZGiASKgB0Fy8qhGS1XHG1ER3AAWUlPRxSAVIb7B0YH&#10;x6fGb929+Y2f/tqf/TO/9PPf/OmvPX481NNLye7dtY3drU3gEBEDBzXdNTU5hYcQY9fr14s/+MEP&#10;4GAMZiwfG3aeapj8tTF/LC2mldCSXYtWmZV4aDL70FWX8nazoYoY8t2SQJqJpAaEiYmE/JQfkM5p&#10;F0h6ESv3iHFhWxq7aNa1nuxHm7ZbmcubzN7MMVtZZ75z7oQ8KehzZjJRCU+fPvvRj35EANJnn35G&#10;tjKAYxRSXEJsMnR0dDDzJ8ZYGYRclnFihcnotJrr2BPbcxKBVZCcJ29txvmlckvKRhpXuNCMzI6B&#10;anI0GKUvKV3otXcv+7OkBB9vvTBRRUWEZZMKy0RdPqnxn7KdyaXRMn7lW9cuv4g71fhYSTC52SbF&#10;3Am1Ds8/MRezadq2uLBmJSHebypHQGH9dqvcadw2I01wbFdLytxLhVUjWD/Jasa2tq/JOdYdyqEs&#10;RyH3nDWyBhnEXkZrWRX5qrw00ZTCFtI9EwgFS01Xe4rFrNeaGYUiV+FQOV75kVUXpH/T+1zstS4v&#10;9MltJ0CNNhqD1BBpjZpGhIygBpOmkIN8q9aBb6aqgDSHBNtJkjxp0SXaZKIM31d4huIglnkq1a3i&#10;+Vlbo2kwfWwmRCgsLrxeW13D+qkKFh0daDu0ieRBomYpYjUxPHRlcny0v59qJIGUVOM+JxFJ9hfl&#10;U8vnpAAbdHZIS9bWzrO+bkKdOqh509c9MNRPCYXbN69/4723f/5nfvrxvbsnO7sHW5s4YVTcsa+P&#10;rLrbt2/fuHGdAt5Y+8iwe/78+auXL3EhuCQP0g/kHXkJqpxVTpVEc0Imm4zTAIWLIhxisWU69gBc&#10;pGlUvMYTpTaq9a91luGArIwBRqWvGhDxJmR2SfvaTr9MP1/wYsXP5X1q+7WvZltiK7GaLWCjch3b&#10;WxCVc8gERVFxCp2X6cpAq9rb+AQOG0TkSoJWgH71/GyGbW90KvmvybvUciox1GCmov0ufWaul0X1&#10;PKlLAfwiETYPSh76TFp5ypd2lBofcAvzzS8fvlYYq3hXYrXlaJakWLKpzL5q5FS+YI3h+MwatuX7&#10;tLTZXChRvug9knPz/CqRrJiDeZIms1PR/iZgtqQrRnZxNGPZpNL0nZGvzVxo+GbSJG8i5rAoGkBt&#10;gKyEDCW3cTz5YoJQk7wbtzFRVYs6FflfbUfafKkkqWxCefP5+YVnltTwJkytpIbazbNI0uBxFZ63&#10;NqNGMdIfyY1SZPspsAJrIDsVFYRiB/zDAHMElqEl7HZ3ieQmCXtu7gYOeBnIjo9QgCjMPTE6ghlt&#10;iArCSkToBnuUxn4m11xVVTVVUMToh/uZqrMqTRXLHzkNiuSJwYE+4r+/+fX3/vQv/PzM5PhwP7HX&#10;53ikbly/RozDzMx0JI2ScXQwMT4KMa+sLBFnFXAgaFOKAqXxTqjkrzXHAiUiCaMieQ+r+NEXjs0F&#10;J1w0GWqnl1O6nP9tx8L8sXmqfOUGftUX+xO+zvDjDeWD4hp37t5952tfe++9rz+4//DGzVuYapFU&#10;9nb3EVJInpycnuEzNIJgQ7ZKtxKRlQmjJGRy+EjRUOKbzHLpLzvmjCUTL+dXfrrSOHkS6QgsaISS&#10;HvHI3Jiqon3Ao/K6SfZATKqK0ldWI7PdfP9SQs8398HMozOS5WvLqZenqplvnsKtQ1Gb3SWzzifX&#10;OGlJga0E5iO1zbeqM4fW877oiM1B+VYREF6+k2ZlSqtSzp+rE6USNFZz7ZHJB92u4szqbmH3a+WK&#10;7UT8RgNqL1h2fhPStJMxfUJjttq8oVqoeKSUwO4i5k3+mhSO4ZRW04/0N1mA8/IYl8y+/LDaiP6k&#10;Jmw5YSrR483u3cyj2tKTX7nRX80UVr6RGQTdFxGWpHEQHstilypZQaWu1bVVeotFIUAlChzgIrpz&#10;5w5mTRBocXER9QqzGDgxAcNg0dVhJQ9RPFJJvxbI9IkiDhEGHovDaIdITpX6iqx2gYS4CjO/Q7l3&#10;Z6eTY6Nff+/dh/fvU5cR7X1hYZ4F9K5QYfjK7NDQAO4nVDRKenMbIjzpOkWgRSkhCmGBbhGVEKlQ&#10;AiE3JCnZQcqm6WLKfSVUujyg4E0GsjY6tUsu//VN7v9v6pw8V01meW7n48xSRo1MMzkJh4bI1Z+e&#10;mSH6AKojU536G2RpTE5OxmJUnVTbDRpJImd588wRWpl7W85bMqxS13FXc2c7J1J99woa+CnJsM3G&#10;ugwt2eJUomCJQAan7FEvkMzAlprvNldGqiRe19DFr9D2YOanmbZbCaAtQ8gKYskWWpn1lyWn9KxG&#10;CKg5QilyNaZhOTS5kRWcRAHyar75JhYsa6RVM3sWNrR62zOulypd7tv8a9tXTr0UNJlzh1weNiJs&#10;JJ3bbh83T7q7tMCIjwGBvJiT6AEB6/Ju9Ws3D8yXHYgvOL8E7bT/YzyhFY1aae6i20e9rmPXUgAd&#10;6CcEGIKXeP+wlSv7mJAlQIj+o4txF+EiwhmEDQyVh0C4Gb5MkG46MEAXO0VLg+CPE9UdARkVI/QV&#10;4IkqFIwNQ3Z8Sp4xixipIh82+t7uyclxdCCYGJmMNAFrzYcf/pBRjuBNYiOIqVscGR6anZ1GduXX&#10;pPdoWULlvUeQpbqkSmQ0JJruQ7P9MUxh2Ud9UX/mni/p5yKarhpUl0Nr5PdjkMa/gUtrjNKyjhkH&#10;dMGOZMZw9oe1lvEX1Q0SBjlFKv4Ygg8HFaIda1VXrKfJXl8SfMlB/JQw+zRspiXDspEkM1+3za0i&#10;DkoBnsNkYw+WsOETMk/I+3mMcjhSjYUVjWR8FaGgKdD4qKqBjUlFUYaGd7l8qN+xxpfa4krujdrA&#10;52vLW+VzWon2IggsGVd72goFKH2abOCuEJE148Yb5VfLIJ3fwtWGShNGGt1qnbVMHqWRraSZWiNz&#10;+00G5Wh+4VSpE3boTDw3NCGqzByyrBULs0VNWKXYt85ia0MpxcTxcpfgXn6NDLwXeQu+sOkXncAj&#10;svqWoPuLnA3lrS4RWCqSSrerccPyQveAinsq+FCVRsEkjHLk6hCQBghR+pAioNhGaCyr2yGiMj9p&#10;xtrq+q1btyjDw1eCsK9fnZuZmhxgBYUYWgdUBupH3IzM76g7giLVT1GBjTPKuXQdd/DpoEQJ9XwP&#10;jvgc7e6pQqJqXB7NXJmRxtRxTqoidVT7B/o++eRjSv6gA9Fd1F68fecW+ztbW0RWhamWWhqO/VPG&#10;dwTjWGqKP5VB2mEeX83KqjtGALflnRoXqE3vcmJfQiQBlk2/fyF6FeyvrfjROPiVifMncmH5IkYg&#10;M302EbxGhp0O0pM/+eTTpaUVCAc/rksVRYmlMNrI0i7Ppvh47FTrFehIPt4yFk1zqRwLx9979jlo&#10;gkxKKPzq1atf//rXWYwVbUxJi4R0VpszK51cmSOyvG9lKKXIF1ibGVzbEcrJMqUXyvepuaByxESW&#10;3GsA7K9tmWnJNFubkRmgAwEuOaHkk7WnX0KK1U9hEmnkfZbhgrpZ66y5qDFtabJ8R3PR3CEX03AS&#10;iUpOWLYkHW9nJvHjfHJ6tOzMUUs3kgVhkhSgizREB081fEv+Fmt9JANvU3GONs2VRS/FPzR7or9q&#10;FGBr+m1b+2y709r2Zsusa7i+m/FVUZM19KoNPF+ZmYidFCjADQQIEav9/PkLvvIULaXHkvJdnShA&#10;qJ3XrlxlyWRmP0u2cvzO7dtXZ2dIU71+bRZ1iMToKGbg1YUFQ0knUZqIiDm5amIxD/gNpY97wKbQ&#10;YSjJxAcXD3a58+OjjtMTou8Ixz8+3Mf/hLLFDWnD977/g5cvXo0ME0E1RXzvwvwCSfinJ0e725v7&#10;BzvQg62uiujNjEgP0GSoDlRFXaIjqoMK7AthzUcvHOiYkym26gvQ5cvw8tYB/TJX///XuTWZ0QRp&#10;W5xf03yTndXVtY8+fvLRxx9TIErFmSpJMQXUJK1VF/GJaWxzq1mbxc0YzRCxazyx9jUznRzUaysc&#10;OhBryVy5dvX2nTtvvfvOvXv3J6YomzaCyEWCGiWTtS7xCAkL4/6MsUyqdljJRB9O4A6cwx/MjEqT&#10;I1SnJ1ZPiNTLQJpUmt9w5SkSAJNK+1TMoBEGVoOxcs76RfKR/LXkqg0uGfpHRelemt22AXrTMZ+e&#10;mNpqRFgbx8yC84PaQmPZvIoua/K1Gx+5oc0b12bMK5/Snr7NLRPPdCpzAono2yZrVnGHpvCK9P7V&#10;hZmKivOdFF9RW4VzzbZ9ETYjDpETz4U3Xaa5tIpgiSPR4MiKTdbYhtHItS1jUY+YH1EINEUz+Cxr&#10;bgQjRzmHhoXBOmYayVay8CAljUcTpeGBS941xLuINUSri1tFFfQQ8aIafJR+r9TbcKeq+o4+zRUj&#10;ykEqRQle2hPf4J0/vtxSofsdHoxCQpzs/OuFVwsLW1s7zND+wWHk0+XFFRz/AziIKB+gFK3tTz/7&#10;lCRDXP8bGxuvX724N3f1+uT47Bi2jAHV9+0jPyucyjHlwgZKoK3spIgC8gdrbWKJvcpSOmX5TKli&#10;MTISlOgKigT2nJ9Rnm58oO/du7d7VYH1jDzG6YnJo/3D/d3DJx9/9urFPJ3x6sWr97/zne9+8AEL&#10;kbNgH6elGIUzerW3s7uPpYakG8uSK/7FWrAxgrGvDYNPiq2MPqQ2gw802GV0H8ORouwQ3xkxishA&#10;55zPVxWASOu3Oj2z6tIqrT3J3QoY9Fyv/oa9Uk1RYkVQkRf7qLZMWnlil4yg/cx8s6Mlp/DTctRy&#10;fqhfpMbygjhlS60sqtGJ8dZxB02yTOXxC1RDdlnUDVW5Qr0rH+JW0H6+/70f/vD7H76ef80KNf0U&#10;IutWhcAGG9JAgF1BMhGQoKIfUZQzTLzUK3Phyhiz8Efmt8/cxM3L3C3dvLtLaxKgZ7PewdT01OyV&#10;USI1R8cJi6Dk9D5qOYtACuscwaDZkcr9aMXUAUohsvycqlGDOoCVFkmloBUVqfWX/OxRylFT4AqI&#10;ApyGR6ieSNFqzgecmBmFsz2KC0CiVaJkeEGisFvlqPfXqBqQ+rC6XI1TF2jh7caHI3yQwvzxV5In&#10;+OTTfBBpL85MJyP2+VM7rbxb3DDSL+KjisDt9l3Nuwph0/JJUVJW0z9qiga3jSPBdptKnWZUqM2C&#10;HNfgarOyunMP88agSbm2WVpCszVWytBkjvK50rfxL/qv6lYzlDbMZtA1kZSU30pLfiWzjdBpVPZJ&#10;FyJIS9GX14cZjMJMjjUfFOgIJafknni843KD00YJMokiWuQQ4qKewl/yzasGJXkqWIVummXl1CwR&#10;us61KFe9Sb6qzgNM/ek0GxZqTvJgPlHj2m3Q/bNJ0Rfmziqe2J7ZlHMvnRxv57dIQYQVLvpk20ko&#10;ZEqQEiYxbHGrq+uigDOWP9BCVUuLyy9fviREDdEQAY7oufWNzcXXi8xGRMTV5cWNlaWbV2Ye3LmF&#10;Z2hooJ9q+cxMRVn3DtDVikGIuHBV/daSKsFnI3jNFhaaFdpLrNMkeVdqkeoIh8kE29z66trS2gaL&#10;HQFm5L560TLmJHRHKglvcXJ0PDk+jj7EI1g8BQE2jDjSx7xwS/Sgnhpj4fB00QRiy3fff59vD1l/&#10;iOJCFAWWG4w6EfQHEkDIU5X8LgKKgnuOwUOInpu7GuZBSoDj3IZHaKy9ZA407VWoPQpe91ap0yGY&#10;8AdXJiEVeQg4Al8j+xrmFiBVEx6bJkxFde1poM3RIpqo7TUNEq3oLbe8He01jBLxa8O+YZsSBy1+&#10;WXiLiBR1hW1NfEVUXFhY+Pzzz+fn5wnHDAFF0phF42oWxE7jiOdH01yotc2vxkB4x69g8jagZoOX&#10;hcrQgajmocW/adLG5ibogjmOUSYuNJY7YYyilp1WKJbv2Z+wyObEEo1nnqcCK5fXBaiqVEqvQwdX&#10;wq4n63Z8jRPio9JqOsKHBgTn0laY+5pEoqJvJQclEq38sJY3q2F0h3mFPVuiQyCNGVn1ZcyNYEFR&#10;hjyYRMxK3yroX/8Gs/cWo5BGPhOUB6sRkKCvJS/3lf6EUbUSx3RaOZTxgo1XKCi26bTcFAuUHlMu&#10;lMTAuMsKo1xBwpfEa9xitc4lKN1LjS03oGVH9zaJe2LClHCTQ7exuO2QXysKgxBmTISUpFU5PlX4&#10;Z/L2ndvMa4logr3kJz856zo8Pj9U4AVIHPwg9U2tUdXXIOCGdBbfLttq8yT3VNWpTTpv4+REOhUJ&#10;NRPRpQ98ox/jHRqhjTzX9ujo28bGEbLXNze2mHBbW9RW0eKCGMGwdVJriyyi+YUFFmVhxrD6qqpW&#10;aB2gM/QhphfrZmmdkoFBpMLBobG+/uGevsEOZFsKWsTKF8Q77UV9Q6ZxDJLklOzZy44WDbnWg9HY&#10;GDwp3ELuyOyVWX6hehCNfPjwIW2g8Twa5s4LcILZDe5lbg7VwPkSdVbzIg1d9dVTprHZahvD6z9B&#10;cpd1b+q4NxqB+klVp8dDNAkT8zW7zFu+rJwbbWns8laU98z7ZnaJUcV+vskXkXn7p/lumZ44ifH1&#10;akwuCglFEV1JyuoPf/jDTz75hOhHrxVWEqS/lg/IX3NrK6bT8OSXfZIDEEzkuUt9Z5WkGhxEVAJv&#10;wCFOJj3B1nxCciB4zoeoIG/2lbQg+wplvclh2NrchOLY1lmJOPZZN1h/2ecIedaq+qA0Bxa71+ag&#10;KcdN2SISVWGg6KRBaaU5LeGD4oSFb4y/sThqrO89jtEvrZBKO1VFr/orPIsC1UqE1CrCEqCI7yAb&#10;yx/2MTXmIwCaFqNJH/Y5R7W0FSEUArj0g3Rtip1I60d4FQkFFKUoI38tQyzyvvR4a/PBsLPkk4An&#10;I5BllBA9jK4BjgXsVDhaEqSnSUkV+Wt5PBFGwkMrEdGQVBFb6zvk3Mlq0qU5eElYXRObiC8i8nAr&#10;mto5UrkeELYIASXURkMp22wo4pZZYouaZQJEdUNcFeHb8cuX28qZ1sopWieSj1R9Hm1JXxv71Rzz&#10;1Gq056sxnfTG+UYt4rBFQ9/cYOCK+kwily0Ah5hOzEyOXrl6hQ4ldJuvlihjeeAjCiOzAiNmLnQR&#10;6rwx1ygaB0EfIheAMtRZYAFvLHIDg72DQ5ix0CPIS9TSwQ6E0GISWsXZYxpZSBIigkJlEpX+xGrZ&#10;vT2E8E5NKWeIpwM5WhNvcACOFws/KwsSNkeb3TzuFQtFH8UKiZGVVCBu2bN5XwBkW3k6ZDS6TOZo&#10;/NgsypX0kAcyn2wtPgjZ8yo/pIk8MkV+hdF/c1LOUyjTc+vjapBwyc3Ll00zM7DNtg7GCIGGcgkf&#10;ffQROAQaMdqVMKR+CKbQQPbcEk1Yc8FkRUhTpm1LfFW+1s0whfMX7gBzZ2OHR2tJzW3WsmfbYl+S&#10;UAwKZMzJNjMGhoXlR23jNs43gLxUdohiEKAU9whY0iZQWlfeN1Wv2DFq+SemFRtPjJw8gEoCWcCT&#10;pGJNxugt9Ci0IlebNvbEQt6xQqqgSptWTY0FUn2Mj9ao0wcfFUHww1za1wdQ8UHrsptKAUNVjVEr&#10;cM7UaXzC6Jc2yyhZUvFODp0oBYJWgjclmKCTzTQbT4udhoNC2ox1raZPlfnnaSLTdTnorZRZQUNY&#10;zWIlOts/avPY866tjHnxjG8WSEMtjKx/OymtBKqL3CrHvETcfxuIreo4cKH1U/2p7HLJbJVUxbid&#10;Pw0TRMWj/GIp8LQClaSYt8KSBzYIOhsZmpJXUtuDOcW58VqG9GbBsPXmrbPRPLdBCr5jep3GDWOQ&#10;0lf2kd0INHSNjZcvX+E35h6UmkS+g/pYgO673/0u0WhoRRA+040wOaYLtWYFFCcnj+/f7u08ByXQ&#10;iPgJ6x629RWMaStrlKTD4cRwMcMIR6LjFGKvGR2+lhhBvmhRRq3/Cg6pCEJoStpwQXEeMZAvXi8+&#10;W1jEW4UyxOXMRaY6rwZb8ftR8gX4QU/GIIJeptVo+gfCqOY1VFL1BvWECSB6G0aCXQ4z8sP7dykZ&#10;5VxJfqTcM/iYLBQX2OWgtrk5iukOQO7yrl9glzNxu1CN7i5hUGMCM4P9WSHxPCcikXXBqboXw9og&#10;/ZIMMqd4c7yJM+uyVsYeN89fM2BXVN1GQovGNCZFNVMaopXFXAkEcWcGEV787Nmzzz77DOtuRLKm&#10;4i5+hZi9qbx0Ro78+r5/foovaTsvcs8w4gEnIrDgCNiTMdaPKN+gp4fjXtcZk6yyFKogsbhtFwwf&#10;PYkz8yN4fm5VZfry/HW/mTmmPgy6ThuymrWivAm7nOBGYG+1vLT380+oUI791ZLnYeD1uJjHZTDI&#10;tdekEUUgq01/1RoKaSWFUL28ekKyAVZ112QxNK7Y+ufeKwkvM+XW3i5ObpChD5YQFTiUCKMxOqaP&#10;9LQUPyVfRbLFha4Qv+ZPOei+8qK2JTKWa00s2qPhoirFgDaGz3du/jX3Qyaz3FgvTaJBZrwQ0xER&#10;0GSjPaJ0bHPY5bwKs2vy0vNz1+fgSEaqpCRiuj/HPkSAMMdYB0+d9AU45E7JpJ+Hquos9UjM3gth&#10;w3Pb862ynXq8q9EQICQXugcj22byc8ueumgeto5Wg0aqvar9ib9UU4ZwNEzhx0AOZL+w8BrrAj2I&#10;vQGJjZnJdIWPIKKRVEhLKG8qe//RMYYDlnVA+iK3HQlzYmRY1Ut7+hib3v4hODkw9MmTT3/w4Y+I&#10;u6NkJQaDyPNSykhYWb0scNjpxPa1npTlXiFFLJspI3xn5+b2zvOFxc9eLhDc8Pbbb7373nvfef99&#10;9DcuAxe5LffRgsUjI4idvOvk1BQXy9SelgBwAqQDEywKOWSoo8KhM3BooA+eFSllnYSwEzUOhVzm&#10;H2ICg0PMc+HQyYU45L43r+ESvWEo5tT0DBwyixGRIMBev3FDOBT27nL4iln0ZbV301rYI4pPsHdr&#10;IZqJac6H/9JWjEp6aXdhOxwqyE+iqMvzUHoD7QcTnBUga7SO+If28n47dpBmyCXUnvmROydzQAvu&#10;PAUazsvY8CsNsNGMgYByYL95Wtj2zlc0DuK2YdY27sXGD/IIOmjIcUNpx+ae1FfZzqRrkmBRsfgM&#10;JJCgqF+KlZY1l/hF8jVMKzR4VCQFpnq1P+AqPoYoLbpkGAtXFf8LqvS/Oa0832bdUQBC6yDI46r5&#10;SMSqPrihQCPcU3ZEgVByVcVHX/XXW6zk1JtUqFKRcrxftqM0QU6FMx6vDDShzFbU1XA51VWftLhK&#10;pQ+F3S5ryXqrShRMOJeJLQNa8Uy0vO6osSMOE0UNtIJnTPwEtEEw9flV3qog5uqFZG6UcSXgTeTN&#10;5DUOcUi1oeVnUL1tSVqxTjSYhGJ6fW4OTlStZBA3UIJ9NyW3j8/oT+zVEky7/+Zf/w9NbQWPNviI&#10;3EpukAAp7mRSK+ee0aqi3ca/vioBePLzJRzySUaeqqpbljRTx7ZF/qZ7tjyyHJKyQ4veT4JVEPkR&#10;x6FlCG53Zx+TwfLyCmNHBAgaEifgcYE26V9ASOAULhlmOYQLoqyvrm6uLFE9YWpseAIckOljAkVE&#10;68IMsWbwAO/DhGPy72xvYWbXKKpWCrEI4bxmjRlyYDWHIlaByzQHMHcrjER2m54eJhpa1ZPnL14s&#10;Ls3MzsJfWLfowx/9aGV1lRuoAPs599/hvozI68XXKGpz1+boN9aXUCwKpRVDPbYxNygwtPXQTksc&#10;Ik6BT+BQB7qg9SFRcOE4iYxLcSXIOuIUrsHphEPQ1KVxCna2RSyGJhmv6ziFUtR1nIL1oUvQpgZR&#10;rSTXlggb3OHivdbpXbtVlsnyTpyQhDDrQAjxGKCWlpaohIsChJGKmekkG8kCoX94+rBZgaj4ju9j&#10;/1xWsNTcpMDqB0eNJNdmJSbqSLyW/kI2GYFsXoNlgECGH5OBeEclJjtsWiTR0YHR6+rVa26qhcK4&#10;a2pPYyJX/VLNa7U5g5l/9E+W0PNmS0yNg+c57tOSKSDmh/WiMGM7UMJBEw39yV8jhCJYYPxN+1Kn&#10;DHgKxUwuCs2rmFkJpxqFqRUFiCUh9KeESKFeVfiksAv2q3wpYC4+rpGm5Qc9psaq5F8IHGpw+Bi+&#10;0quX0ioqFamhPlk4Cx5rAjA9FMajQi2ucTy+WoyIHfgHCkpQkGEkeYHL29ZnWxN5p+YHw4jxoUsR&#10;CdCn7cxLdeWIrkIDPjxQWERHBwyT+Y5hFXKil0xd1bTWCrak7B9H6RiUdh7f/et/PeLlKjNIeMhF&#10;ftXsapnUbmMDt0yjDR+vL/BZwfi0eadqSQ2HwiGvE2yKCfZ3AVznIc2PKB9XjVZj5FPrmwcyjxOE&#10;CgFLSNeAdWxsbhErh7eVqDcCFtCKwCEIk7qi0B/3gKeAKNimQ5U5XVtZ4bL+ro6Z8VEWGZocpca2&#10;Kv1sbm3LILe9jaAGjSqdCFengEfyH4MJMDDJeF3uoimF7EyB/4NDLsTni0M4NOrAp46Onf2DldV1&#10;IquezS/I9drVhT2Qhcmxu4MBcnR3Eju+jic3ZJAjaIMW8igHyzHfKi5mfUg9LDJlnM+bcAhhXc5d&#10;uQxZjwBpFVLWdDCbdU/Cu9SwUCCYkNevz6EmRmMTDmXLjAPDMosxDkUCtSei7HI5Xs4DxjQPHMKc&#10;mA0+njmJo5W0WFJCeTw/sYVwG2Tpn8ozG6zC070wRfqni4RfE7vvxjtCIejTwA+BcBh1baPIQTEZ&#10;dD0Xsk3MlJ90sriZp4CfXE0ujWVmJxbMqyNqBHKAzVC2v3ElTzcCRTphihRIcyOGoNZvjDSuGCJx&#10;GAhPJXd8Zg4+6Ku80+g37SYOe9GQ+V4mJV/uIcj7+WvSHKq2Rl+5EHVCKd4moZTqmCGGU2cYQ9Bh&#10;5PmhZ+uvdkKjkiUwFCmBVoVYXKIaaOoWPbbyhYaxPmuUDvuLTW6rpD6FLiW4kv9J+/rERvREZSEM&#10;jQoPiRTTuF/KoKoIycOXIhWCS5Yg5CgqC2ypw7MfIY9ag6kWfQhRWWMLSULzSMDQMK6KuNzrZf/7&#10;/DygTYMbIJYANQJmOTNWDQaHRkkqYyCsasEGDo726VQab4UJpiTRGbtcBQFqVadw6Oik81jZIXAn&#10;Cbvdf0Pr4BkIojfSypVpAnhu5C33is6rggsN3QV9N9F4E+FWGpQpORF06g/roT69Sccv6b5p6lQ6&#10;WY1rlNOj6mu9TpbX4hkqKgzlQJ8+H8a+vLwGEqDFEkK8uLiEh5VpibmcOUy3vn69oJiFK1cQr+hZ&#10;vLMYmG/NXSHc+8bM5Mz4yPnJ0d72FnrLD3744Weff049/5WlZcUbbW2BNnQwM4UobBAJOUprOPf0&#10;wImBExy6z1/Nw7t+9MnHmHGevXhOUPgeTuB9gia07sz27i7+oc9fviLVA+4POuH4rZKNOgAeHsIr&#10;jY2PIbyRcMgcCNnwhLhJ5gETLgmkYY6r5IgWfai3YZcjblt2OYf2VPK42IFwSFkl3MV2Oebem+CQ&#10;jSoJhiJUU2vtSB/yBNAAMYfJDuavImiLkc4kdAkl1Aij9rV2B/9aTuPy/LaPa3uH6io1FtTBA0Qo&#10;NnH/CCsOQ8iTItNkxrNizqfblI8oT2uafcU0y3wEkrBX38K7rTFeM8LuqAs60GKfYSD1d+DQLDes&#10;JEifkc5s7dVGc6oVbzO6t767HiSGZ5JyKHCIvDH1ZeQLLLYXoWQ7pSCSKLnCDVXbSlpXmOeEKhH8&#10;IJt3UqRQkELYs8HP/ikhVLL4BXglCAvQcpifvVOWpfy34NQpNj17pxQYFp4qa0uBX1KfGBBZRzBy&#10;RGw69SriSuz3OkNxfQre82ri6VOJGp6oGYoqBavGZ4uvAV0xkVgSE9uvLP1wG5wOMrpoOaCInUud&#10;LD1cOlN+KS73oHunMdaqzFLpUEnpxaEu/yKcB8djMAQBFd2EVyj5h8LqDk3Ozl6xfyhw1Dkk4FAX&#10;5QGO1RylT/Fu3X/r1/6yGh+BDX7z/Leyy0k8bTQr/Vzao9vjUCnsJHIvoKfAoRB/kz3UtNqkD1UN&#10;q7Maz67yb4gASXX18dShVedWLE8iKpTGyTB0aA7iI4yHcFNUc4gZBCLaB1Kxz/b73/8+zZudnXGA&#10;zqv5BZXe6usfGxnu7+rcWVv9+juPrk5ObK4uL7x6SRUGIGhlZe3FixeffvqEOqSENdD9xI+QZMZS&#10;2ITBjQ6zjuEobIOhIt6VCbGxuUEwAhEN/VS8HB6emCQQYRzKxXC+ubO9trH97NX8py9eQdcQNLgF&#10;17NoyIsgwCJrQfGs58pMoMHEE7FQEddev34zijZYDaKzHJljoaONXc7+Ibofd6Ni7ZzRUvEpujTl&#10;DwnP5AMP/1A/ejo6kso3hEHAs7emD1U4VMUpdHVik3ScAu2yaI8Nn/VYeUcPXWP46iOfuWeTTtPu&#10;rPY0U/DfdEJJY20hJ7OhTHLFrWXXJRaOBTgQO4ITMfHaqw4ld/Y5ftnyoXGwNHqnR5mYTeHeV90d&#10;4sOiEBwH7ZQy/NAk8xQH7NW2eFwdhziIfwjGwW2r9sdpLThUk8TFQ6twvhKH2jw3hq64eeOUlm5v&#10;6pOy/31N7o2EZjZjpU3Wy9hNB42A7rfYIoUv/LNh8ksBFJVnKpBKoRyS+hNwAV3yVvHTgS4If1Vl&#10;ORRoVaMZecuxRSmJWCrVBr2YvNpCbQpkEqlEfAUFKX2RtkpvbiSiabIGqeRXsPWyGR0TcUljiXJR&#10;PJ89dEU6S7NahZTlyuXNORUSKQG+xmZL0NWI6X7OaASeZcWhfwiwp86GAiyVN6tbN+IUAocIkCHY&#10;uFqxXtNcWEgei3Cog5xD4xBDpziFrPTEmzZMkNk/5PdPs7eaFLnd8VMpvzZNm8aF+THZVBknBj+8&#10;EIfaMoV2k6rBknxJ04UVCXoaM3yWE20sYn9nexctJzJ7TgEkcAjC0tyu6JpMiXv37kI2eI+IheM2&#10;M9PThIycHu5dn526e+MadeUGGPWTk+s3bn7zmz/z8NHj2Zlp8IaU4t5u8kwVre00xcGB/pmp6StU&#10;Vh4aUkLJ0hK6F2oPydV4gxBrWfN9chxn09AEqeljo6AIcQo4h56/WnDdbLQfaIE3pOW8meVgTAx0&#10;5PbWNsShomUy300PDKE/9SMIBWdTPyfjpwIu1Zom/1A/hp1uyhBVOKSE5ySlVYZp6UPKUxMLQxQF&#10;+YA9BV+8GQ7ZLmdnsuMUTFa2JDB/r1y9muLlsqGkFM1aGdubHSn5Zr4i00kmlXxa65HaVU2PjUrq&#10;aEK8jtx1oi5xpSxgZg5VXlUwVrv6/Tfbt/OEsmgoycy6Ixucjm6XNDo0BNuy9pMDEBI3qmi+tI6W&#10;kyKz5hLziIGWABsGffN6T6bQUaq/sVPlQqYdGxtKvpahooSNSthvmp5lg3Nf2XqUbIKhMoWylBzu&#10;1hP4VJHJDUE54UwjzkLPt25aYwv0TOJpFWCX53Afh5WHepTcVJHGW0VMWLGqNsNVsv+FB0sX2skV&#10;mpqQL9hdMvtoEkRFAZnwIpMXKVj2vrD4RUhFeIuRYO2ZQkhMelhWl0UZsTn2zz2Jf9m5gzwRP+Wz&#10;509XV1eIrY/krt2d3W3aqXg2MvQxAa0RG9yhwgdhSG+mkCDC6HxVZA5ObfDzy2L/J05BCar+6QTr&#10;qOPlzrk9JImENHvlivxDWR/SuIFDnSdnACEghPAqxmS7nGimGpKmCOwKfaI91UCaBqwG+vglvKJU&#10;UJLWFaEJDeKLp+diWfHTZQF4bTlP1X0NEa9BUsGDs9LKF6gqOKDYh1Y13ScVlELarOCwTB+R6uDa&#10;pmzkfCBeEkFEAunIyDCS0/MXLzlTUSLoIl0dI/2902Mjd65fvTY9MTs1OcepV66OjePBmb575879&#10;e/y5PccKZqMjUxMTN65d480pdQIIXb92lbQ9hnNpeen10hKVHHb29jELktu4vLq8trKkJYUIMGPF&#10;3J6ew6OT+aXlp6/mD0/k8cb7B6cAiiCI6ekpliO6MjtrP67cRZSA6eq6cesmh5kGyFucqS6Iuhp2&#10;EYW8VMch4uX6tUQvxEEm47FW6xP8NPQhej50/bSQRNKHwj/E8TfRhwxs4YGVXc6jECSkicT0wy43&#10;MDiQ+U+NcdT4+CW/thBJwdMqDl/RdvopusXGYRFk9dXsTs1syFF1qUtaIBFxTHKuZFgy18tctWn6&#10;FJMqXt/BI55f8STP/mpyFY4EKqb0O53TKosZn+1IBlFvSegPXCg5S9lj1kRzC30qFn/sclBXjqeo&#10;XZ4vqfVwyQHaXlKdn2RWnZOxwzuJ6el45Fs2nmB4y1t5/+wP0JhVHo4yFKC4rmQOTT3sEc8PabCO&#10;pLCmXs29J0QJvT9r/zBfA09GIymmUp8UAZj9VQ73ky7lyArJvbFF1J+h32KHi/LZvldF8YUzKiIp&#10;XHgWSrA70JutsrokdDC+cTf8lB99/CNCZhB34S3z8wv8ZcOLubq+hvCEQQgbD9FYDuN0gEPNqhQ0&#10;FOppKJFsVhPBIRa6saCjvEXZ5YxDsFPNbpK6EGsCh8TibZcjnA/XR+hDWOGEQ7yy4uWCTyfarWZC&#10;JukmovIsqSZPym3zsRpd5jFreqWK8suZFv7yxALiuNlfPTKkbFCtcf4apJRakY9UZ+putmKxAxnQ&#10;dxF6IJWCyACMYFvbO08+/WxhYZGBoc22s5N0Bz0xbFOTk1SwQFHBC7e5tXMCwe3usDRmb8cZWg/6&#10;0BixDf39Y4DMyDjxOizYurG2rkiVM9av6yfCGxyaIf0ocu3Qh1hNFdMqqadLK8v7BJmcdTx9/ozE&#10;P7IAXzx79pqlhhZeQTkMNkTH8LxcXHry9PlatI1ilBTvigKU5Ov14UianZ5BfIIcwvl/eO3atSsz&#10;s0AZNIu5S3JYdGcQWbBde3ga+pDyhwiWIzkddYjfwrMd0lvIWNmWku1yIZV3yS73pXBIJV8dCdTA&#10;IVMI04fimXfuEhKiQkFZ4suMMhNYyZVaWV7Bghu7EafuG2RAqp9YiGL5zLRTPTEjVo3gRVrU6WGw&#10;gqKOgsxCyouYVENvzLI28U7pFSocqt43M9ikkmPksQfICMSzoEy5iIMn1th07pYUE9I8Of1rRsNy&#10;/oJDs7OzfkQxBCU0+t318XSzFuR71l6wFP6qKRmKn2E3RkM4XJWWS8ik+9lfVGJR4jF1TCpejdOr&#10;yEMdNVdwt7uLfMR94qGozsmScb7QXdTE1qp+86ukLT+/fHcPSnRMhJfJAKgoJf4DmeyuEkgdMvWx&#10;CWJYYUeBFWFVTQlVRqqAKd0MNu8wSR5s7adhyMPoUYb2JUzqxcZPEdqZ6RmK68jS0K8lFjGcKDBq&#10;b59IJ8z7INDNmzdRXGxatDTTNPvcXQFCmDEdrGglELaJE8FEyLCGf6jKH0o4NAI5yS4XDqbAId0M&#10;uxyO8rDLRe4w6ZX/yd/4y+pfEYSsqX5kkv5YhieKBeUpWvCCpPdVR5pGxW+S38rn6EjykaXZaJIK&#10;EhDJOScuHh1F+iqK417N86j45klQbWUn5oNqTKTRWHzRW8ND0Scoq9rZsUNC+M4O3BzpZVPrMktg&#10;Ae2RDoi+xT5Ms7Aaw/Ip3Ege68zUzAJLz1FN5+jglGjp/b25qfHr01NgErpEXw/15Qanp6auXrky&#10;0DdIvZHeji6CuKk7RxohofLDgFVvz1VqSo4Mo2+LOjvOx6YBuWG8TdOT41Pjo7PTE9TYpkjg8tLC&#10;8tIia6FR8eTVwuKnz1+xSDlgQ82TiUmKSA7v7e6tLa/s7kj/5SUXFpevXNOdXSkCnZ6qxzwlrOQx&#10;8SppS5p02MfAsO9+8G1syKov168iKRAN16IPRV+JIsKjHNOyEacgPKOLiJfjfcNRpWJ2HnHPQFul&#10;8vy3f0jCGnoZ5mkgU6v2aWH1SHTvQrabu3YVqKYbVW5cPF+n2YvNPvgoJuIFnPLHqYKpkEqUU4ka&#10;rbUPcfE2HJkdVSTTxFI56MLopqiSv9f4UazV4GT1lMUJv3i9uIAhwsEjcqi4Aibpy6oFi/Fc9cs4&#10;iHrLRaGNRrivaDupA5Uj2T2dpgxCMd4ERA4EXg7xIHuAYFJpTll+DrZqyPK1npC1/Xwwfspw4kkk&#10;68440tLMdNzqQkbszinnV3SaMaUCp0gsiolc4U56nC1sWRzQjYI6nbeVCiAGW5DIkgpJWJxO9sAE&#10;HyrVWWUuZlwMZucOtGDtnkhigEVvd23cJaevhmgkik3nF0DrvuUTskXcwVzV5/jmlSrT6PnU+2qD&#10;MCTg2jsyYyvyT+OdjkcClIwzCgMUYIFU6Lk4pFClmOUY0whXIveL/K/90LMi5SpyD8OZEHMuHq5X&#10;c7NU36iHeDZ8rjdu3b5778G9+w9nr5JoMQxbYtKBH9AmoiRLekawG8If4qAq7FUgraEmJD3sdSpY&#10;t7y09MnHH7149nx5aZn2gzHoaHIGq9alAu1pmVhaV5f0wj0Md6zlOKOaSa50FPX7GSLE7iOWE0hx&#10;CkkfUtx2jZtXRBZj30LT8WvDi+hhSEBU/JOpIE+GoKaQdXTPSuIL4Ug01oxDJaHn/dad/EC/RSmC&#10;5ZNTgb4EcsSzhpH36BBGoKoEClcdRQz//OkLnEPWtZnqlNQiWwghFGMb85+YBQ7KIIauQLR3x9lg&#10;T9dQbw/1sG9euzrUN8DEoAHUS5breHD4+tyN2RlWT53CWMdiECzPilePeYn+PDk1Sb0SqEHq/Mkx&#10;92TOEVVzZXrq4b07X3/nrZ/95k//3M988/r1a0gVWHTJR13f2gWHSN6jBr/Ii5xZQAP19ugYVENf&#10;X1lbI5YPeoW5AT7Xb1yPl4Lto5IFuasUYaylZfYUAjt3/+B94dCDB/cGhENapoLfoHN6IdiI/r8A&#10;h7qvRx6r7XIur8lzLL8xEGWwlmUo844gmLNw+Sp/iFFAIrt3755r9zmQSWkKlSjIv058iQzIps1o&#10;UW4x4ZOvIjhRkFyTDSoXL0gEkknIKTXpojwHKljKcySLWeJnQcU0EENHvE6aCzxQVbNS14nixeeU&#10;KQEIRRnr0ATcVI9INCMllDj4iph4xFz6hxe0WyInAJVkX5uhl0yWYia2m0ldXUi4CntRqHGanm3v&#10;VoJcdUJDdfBLuVV5319NfK0AWXuKTyg7PHomgZ96rALRVhH5An6VF0BJxOz+jqc0OE35xHyfCrOb&#10;2lgMWX7xxo2KU9PBZs2qQXhZCsl94t+CQmKnIMjIj7KDqmEATP6qKhDQWnLglEP+GhCHnEwA7czs&#10;FbReW9xhPHgZp6YmHT9Rjnt+QSiXW4TWekYRJww2uCLxKuHBunnr5sjYuDGQuckZPFeg1dVp+yTu&#10;RpYY1lIDqXS6OU9nFaeguO2YnI08Vp+QtmIs02i10nruOMsRJWlmZSgRX3SoiLIS/SpqjJsnsLPR&#10;wxMbUbJpazsZygaXo9h8aZBdkllCJFEAyTEiJbiNUEC4mk2xvMLi0qrT4iJ6U2Z3LsAIi9OC+Um3&#10;0uO4ARhhHjGMbbana3QILacDKxjhczboAgnKYO3rp6ABagqjJRvUyTFyjWM0pSuPTxAzQx2bgGNs&#10;gKp8AH/CzadFyKmMedZBbgKLQqu+6fQMdR+39g6fzr/e2Tug0P61q9fmrl+HQhdezSMiqQ4dFVr3&#10;9x+99Zims/AElRUwIfLWkeUakiR1vh0mV42FfIvn51Fv+9uYDR6CQ3hL7R+K8gfCoeCMXw2HuNIR&#10;nB47bsgMkVQlZqRR4AgDYeoHhAh54C0gYhOPocVzMO/krw3g0RrrVbKiBcqcY1KdFL+r7nB4i0sk&#10;i7iipNaYNnIPNeg5H8wzM7OGqj0KuyLYhDfSXDhTRrLE+QgMCWe4ZmYwYL9L+HUb9cQC7JNwrWh4&#10;hAG0Q+z7IFCQK24/FUFo5ssNfaVgGRdNlDY8NB+qxkiDTbxcxqGCQbe/bckurIa4hbmdtX3fxQRR&#10;sovy7vl4eavy5PLmcWEb7l82rBq+RIc1pLmkvzLplrwlvUIlNzS/SFscSk+o3aSli6S9+Zz84rVL&#10;+BprmWmz4usTPDuSmymAyqazZECTThWpU7Fxcjhi5WWEtUxNkqTfnwqSVsnLLe+o7lSmblhULFHB&#10;DFnLHvs/FTuY5grGkwVS9X4EWl2yG8uBNDpGPBdys5OWgs7rOBQKXGijHrbSuVdKQ0kNjnMKMmoC&#10;rZr05K5xn2aGwtdKA2rQhHs/SxRpL6FmIqeLaKW4KouTaSDLYfY9K4YmTsVXpjpYTQ2e2dmrOPwQ&#10;HSJxVZsHjGdzSTCCc6qzwEPZQCbe9PD4kDEAbGA1aDaT01NwDl5YvkVqISiFkPo9EeEYpUdUXE4O&#10;gx5q5aApscJL/9BIT98A6xz0sWiYYtoG5q5cfevBw4f37t28dn16fHKYgAFqxw2PPrp37+1HD6fG&#10;xiA3MILcIPxMxCZsrq0vUn9oa4ta6yjA/IqPkhhxaJCmkcPMa2JdTFl1DiGtjDb1mRwDdcmE/Go/&#10;BUUlM1e2zjEUaAMW69y9ThC2Z91kw1VSEKvNClMmsMxiKqL1lGxsmeQyVskGgrAGACnilMWesGUo&#10;7EkhUGHXUPovhWMwKWCOV6pxdRzFl6V4fK1MJukmUZJGH/8kE50y9lXyJtaFqYqquOAM7ljZDWkE&#10;5EClwVhkS/GKjq51lVu9NV2Ry3rS5w7CtkM4+qoxVUv2l2dPRsc3HK+Suef9cua6J9verYYiJcds&#10;wYkmib6aiamxme1m3lcb3/r5VSxG5i1tMazsnwqHEhPI579Jd9VeM1/berzW7OIEq1+1j/low76X&#10;uWUrkJcvmN1FlYigSeYiRmW1oTxfhE+iU+hd+hMb/A13A/chNgEXNRn6KENWg8oHlUNvM5W5GXfG&#10;Te4oCa7S4yuW3VbhqwzMxb3bnxdR/+61bM0oxz5u0NC4ExS13Cvjs9l3Jq8aUebR8j1LEqlIufGs&#10;TJpfOK9ahIvmK1L4ULbmCxUicr8HdkSHmmWvrqx6YRWsW5iJkBHgC/y1M5B0IoaBgAVpbUQ6EOBy&#10;fooFlmABvDUclH+f1RYI/qZUHcYyhb9omZngcofkNq6trx8cn8hjo1KkpLPhOSIMEwfjIACDWY8g&#10;uru37rzz+K2vv/Puu2+//eDuPZwlWNhwnuAdIMBBdRmI0qae29n5xx99RJIsnBGygohgnXDDve0d&#10;oE0qcx/GnB65zbVsBAilgg6izsr/ET0W2KO9tPOF/XzpCW2QLKvFxiSRsmsZxaxgjyFAZWRRC3rY&#10;sOSIYc4sWVsm0Ux+mZAyXGXoKjEs/6oIIgZdnigXY1GiewQRmEMkQTQFzLiotBBLmFT+TcvvKBwX&#10;FVeaq7MlXR1D/k8V2YI0mP+xqrsKCTrKSBw+HJRZX1NmFw+nwRH6hIwhJyOvT+dEHbhUCM7YLE2r&#10;JtU1Rz18teEr+zmLDu7w8BO0d82WM7eGJSWzLgeuNqC16d8KJ6Vo22CLFeepoW/ru+cW1uC2dmbB&#10;kZrwsrW1bR9RGvVaT7j4JonLXYRzFw+lqLXqmYaQV4lcmsyOJMpbqQZw28yokZVAIyNW5p/lfh6g&#10;LBeywzylkjKhDZhbUjHcZGp1T0SvV2YXdh0IUpLERX2SogkuIeIv4PItV9aYRY2JVOgS+BZbHGkY&#10;GWoUeVnDmn+rzY3qQckezYMqt7Aeh/WMbo0C+Cp7s7d7wMqY2F3V0cPD8G5HrcAxQSBOo9+5nAGI&#10;pTVGtonBP9hn0NfW1xBHtI6LxlWVjK054V4k1m5rWwmnz56/ePr8JVHQJLARWgJrIkmUGInzrh6V&#10;bujphpGpBszxCUgzwCNmZ6lSB1BKcJZEI4OSVlru69/ZJFl2BWRz9WBIQXa/js6tLTxZGBUPWUeM&#10;LAHCNCFEGk8IBk3K0aGiYvFaOW9Kw70oqDBJfxWOJm+013NpfBD2Ef/5i22fDwBN7Qga6nIDtGFq&#10;auLevTvvvvsuvjexvJARlQ6eiiw0GlJKr3lf7ElMXx+4vneQg1RgvPhYyrLXm7/44vwBmgjiUMJ7&#10;fCh7qSiNbhYJIN5EH3/12r9lldRQgE6k2UnURHli+Q6eSwgFtTI6KLVHKYqTo1C6YqkpqlqfHFPn&#10;Syl8GO28gmhEa8MGlGQ/0NPf09F9enR6sHuwu7W7s7lNNdAuFGxQSiYP6ZDAYclbv8oYXXBNjVOU&#10;CHE5Oy4HpcZSS/5eY0P5nhedUzvfbLcxnRtMo/371CCqBNeSF+Wnlzs19GrLUvxU/+RsWH/9UiNS&#10;PrRE3PyalzNkyTOV07RpOhSZrX7ZbCjga4hMqrAuOS+YbubVfONgxqEMV74KTpKC4hT91Icudf36&#10;9ZFYgRN9K+SkmGPGoqhp6la10k9dz6jeM4GhrynVGu+X3dHc1003bKVId3TuYn8t/MeNPtIjipvp&#10;vC81pMXJtUurr2pGtqvSVPEGlV1SkVCvL6k17ubn0Vi5GXHbpA3Zhe7e93HuhqpEkhnB9zB3EoPe&#10;eecdDgI5KbtNbEc1FqmLQFgLEi0XfvY51V4+Q+YlaoUuJk9IZysFGbcOPK8P+YZjaxsbBHAiV4vB&#10;EQpFAocSURQAwCLgCqrASXCAg+ocxKJtk5MTQpr9A0on0EKke2LzACNY/NTkFMm2KrhwdoZHUYub&#10;xdqa2eQS3ZLimMvZE7ZfyTUtk6oxIG3nW5BgmzFrfqIIGhSie232pPOJt8Ey4BVx7JM3ySlMr3kL&#10;w6ZJo5jCqTi2Q7CSv8V1XUqREHCyJbAUEoOBNLbMccoXNAGX0bFK6FCJW6XAx67WDqBRjItsewyV&#10;pJdjpd7vsU9AIKKJ/rL0R0CkFqrGAsdHHtpzPt3EXZKytra2sb62QegjjUTGUFRJTOQIuTf1ekLl&#10;omSpPN1XnStN1+WJkydyTY6uPaWVQbvf8tjk84vRSvbxtqfV7p+ZWjXowSTae2W+4EXygJa3uqjT&#10;Wt+iLcGXByXAfUkQKsHmIpZlUi8+qQf8Fq3Qld+IxlTL5uaCsIoIx9gcRjyC3zQ7whEvT7BNryXn&#10;rw2ZrRQ2M/g0p05zG85Ulm1kmzHnDD8t/Du4SvMoNb4lW0SxuJbvUk5I37R+39QRqbWtI1rSqK/1&#10;ffS3oablRwX5xl0az6oe6pNy19d63+NR9mCtQ6u2pdwrW3t8EyRWJGM4PUW1V1ZWYdyMDWoMyG8Q&#10;IkQ7KkkrOpnzvcQkvy7Mz29urJPZTLED0AEplXFA6mXshRAqDHLEal8AG0a8l69eUeOH1ADsgMtU&#10;+nn+8uNPnjx//nKV4LbVNVYNIyQP3OINn3z+dGFpmTpy3EBq0MkhcjvCMF2GF2KX2M0DVos5QpyH&#10;FkiN5tWwtuVixNAWOWWEpNFOIvFwDy4vrSj4AlUvwnyjG9UP7s/SYdOYFUk+qkOKeb/H0SeXO5Ya&#10;3Ld5vILQRdzesRTmR3shnFA6FVjIr46vU13VoOwY0DrpW4wIH36qfxIoENMjbGwp0Tz8czoSH5De&#10;nyyFePQz0brNbj87Zr7MMW9uWBOkJeJW5IdbDuyQf7ayvEY5ddZ+o54TeeurKySPAS3bS8ubrxfX&#10;V1a31jf2t7cOtjYONtYZTAL+j9dWtl/Prz797CUFBZ+Rojy/uL6+BYlJc5LqI6duNI/etvLqblcL&#10;cme2zr48CiVjSiJwxWA818p5mmej+8eg59GunZanc+ZW6UHN4kuNafgmWS4pqSg/2q3KfxtkGXtZ&#10;LC6Fm/yUBjdp3qs9yNd6xEvOVr6+JaGS82RqL7vUBzPNlDtlj9V7qWXAqpOVWONPVV1TLp/K8aM0&#10;BAf9lt2V3y630NOnOs0003gXTpMAHNKMB8Qd6270hfny1sHifL+Og4kstlpSj+nfKD6QbyjXb6hK&#10;yWJnFa3QbvO+8odqQ16SgrNOyt6sJnEjusOEm98nn5wnuY/oDaOkRQXyiexSbGtY0d3C1ldqpc54&#10;uQbh5mdlIquNeDkxOMepykiv8Ounnz8Fe+CVWEGQzamEgQ7BVy6JcAain7VsDDdkAIgmIuOIbLQb&#10;167uba6z/N31mRmNTIjb6FaMSOS6bi+vADfyORENga3s448++d73fvDi5StUG4QTEGiT/7YItN4i&#10;PYh6DYtLLHOnTBoMfXZ2A29I2DtkD+ztzi+tffLsFR6DblVI7cOhgDIBCtIJAUgnZCBhxZuanubF&#10;AlP3iMImigIGTbiMpJj+PkhAMdxaw5BFkUVH+7s7EbdNvNx94raVbRSFI0Fcx8vprKA5j7tyX2Kx&#10;F/Zpao7bpgFI8Vm/sO/HrNwuH/g1cIgtcXxsNMITtMINmKSFzFWYP8KyKzahQazFXrfIWaa3+Ks/&#10;AV4xbyNTNpApKcFGMNX5j5rH1RbL03jdWysZZnWmZNfyd5xFvLcR2Ov60kxZ41S94gAQ2tpGejjB&#10;rru2SvmnLVYCIUOQBOjt7X1+olItH8QY2TaOT1lTe2d7n2rsKyvr1BTc2sB6q9W0tza3WYCbwhmZ&#10;gKP1dt+mMGUHpebZWnLSTO3lCeUUaHty87RSB2D4x0ZqHAo6SbUvW/hn40DBppsAvu0lNZkmc3M3&#10;u5yk/uojnFa2v2RHNVG79fV9ssev+cL64y55x1rDyt421QR/SMUtK7L008rwd719pBKZpOpWhLad&#10;kJ/lTmiyHUXwWvVSeUdnZSoPim4rh8lvyVyGUfCzM5fLfq5Rmi33PM95Qs5gG58Yx10gAtXiTyxw&#10;Q7z4gWTcKl5uYnySuG3mV2SOJMYe+UNa9+FUCplkZV5KdU7LXq7Ta/ObF2fW1mMtFzRsIqDmaeOx&#10;b6K5KqdA/RC0wscpY01Trjb9WunS/ViKBgVhpcHKfQ0r4VB4g/cJh8NchGHkSqy8guGIrsRGJHeL&#10;DHdHitU+PHTMArL8rRvXlyh1ShRDX99wfy8hAQRbMwLBSMnPOqNi6fLq2sryMk8hKg+etrK88vq1&#10;4np5Cq2EJ6+trsy/evn06Wfz8y+p+gMvfv78GWwaV0Ck5WvVIrSs/aODSFzbW1hZ+/T5Aom1BHWB&#10;bZAfLitiIqOk6S5K1dgk4XWjNA9nFW+FSRAfCFyeegcqbQfqgkNaKN4RUJFm+AY4FMRTrf0gghMY&#10;Axum9cAhyh/oWFiTQsoKlcLaukUnByawr/LDgkllbtMb3AGVCIOWU8fZbMLGVRYen1T0JMObbeL8&#10;9VOSEBo5gQknsre0ORvfiFLxBUGX6TAzEU/W0K6KnYxcjt+LP74VzZAP8JBl3THeSqumzClqkGBJ&#10;68prkUK0GoznkITLBYQPuWN9fRNMgvBY7Eo7giutTpdSFhlqBnt/zy9kGTAmRQi58QI/Pg5VHC2x&#10;5mqayGoDUWEJ4DU9kyx+lWy3RIsCgVISa+3MVs5uHCovvOjm+TXzpG7LpizUt31uyQ0yBpXicmvz&#10;8tvVgKctDlUUFWgTOJSP5C71wGWLT2nAqzhYA1pqL9jaPMalANMcRVK7g26TW1KIa8kUVL2j8sGN&#10;Qw7a8uPyiLsxnibxtwmHVKDo6CjYi4xG9pG1waEJCpxNK6878seD7WiHEFLhEIs+sB5rlC5EH/or&#10;fl7J2fORZvgNwEzd05THmmG/RmElKuhlPCiN8YohTJNNr+MXpsMyVl1CAbnRmXpKkm2+UGPgX90k&#10;OFcYhbrJU6aWDxxB8vvpGcoQfAQbl0r4RKEL+xX4i5IUHPiUxoE9wAWprGMkC8FbI2oyInNZA20b&#10;EKKiIPHYWp9DteDkEScujuAIymhT5oA77x/srq+vUJ178fU82jKdQIoy/m74HMOphUOQL3BvR8oa&#10;Q76wsvHkxevNvV2c4ocnRwjVICgRlJDC7MwsxNSFKgUxEZZ2ekosADI2X3kRnujVuvRrxciUz5ry&#10;WL9AH9L4WB8Kuoxgr6QP0WNejzUsV2detCabtvjVuMJG1yFAcZLfzlgiY925Emv4ycZD577xLfYU&#10;ZuoY+qicJ09p3vGduQmlj2UUDeBS1Bp/pXUopFqfsKxFeLX+esc5RPoEgAVSiCa0VpqdTK7naSVQ&#10;RBuf2PFPaC2opJRi2dndJ0CRtab+4A//8JMnn7OjGDetAi9TvP6i+cWiNdwbqOUtN9c3vTSOCMkl&#10;FRQEoYmqWmREcJC1FhhMowhCcXq75NBo3lfDIV+V1LvKKuV5XEwTzUTqKRiHNE2raj0tZ7ZyyMRl&#10;8g9tp61PyptnYskxCt7X9AjJd80AltllWxzKQFvwnySI+MKLmpflFZ+Te+yi88vT6nwtDVYastrA&#10;lXDIT25wjQnXHpr5s18q/9oO1JtM6xc0XsEFxiEvV5HbUN48rvUr1HEIpzXWI7IlNYiqFdIGh7DH&#10;oGGHwiTWIVSWSVv6kEr7qGgYOKQRqer6NJNWSZ1G1wYtpv0GDgWLbyKv1g71oCY4DAD0FglQcX89&#10;odKHYk3DTJR5AHxmozHVM30ww0zt6flZJvpq2DqXlldYrpv0Q2q5oQ8xElTNgcHhuuBM0Mg1l+CG&#10;VmthkJwzOzN5vHtAbRYSUwd7e6ZZvkE+624eD6NhxSAMMvBBnDQU3wlfCCUXtCYxfBm0ApHAFnjj&#10;QD+5iirXMoVyOz4+MjRMnSlK4eL+Rjph3OgS2CZR31IT0MnWtp6+Xt6A8x1qNTl6E+qB79Kkhw8e&#10;ojbBkbEuIltTU56DsEO6mcCKWBhZ8g62psRagizeEIdiJT0NhzvbUaF25HDPrA9FS1TILkLYxEYZ&#10;bp9J68EhqFYsA6iu4gUMR84Gd7kqIVDU2lfEIV0ZPjmDk4HKm/HJUJVqdcVNMmJZtcpbAFjStZTP&#10;FfBk748RNHKBIreoeckZe4aMrN7xEagd8jjYVwm+zz9//gd/8IdPPvnsYF8pSRGGAOz3gkDSJ8Li&#10;AfF4TV6JMkZmBaQ4WSqW4e1RCUuAnG+0gzeTU6hyknG76H+dbPUoT4RWFtM0VYtJXeNimdeUM50h&#10;gxSxy1XScVnooeAAzfMufytR5gLeFy2PC1pBqIX9JTNRiNsJh3xh5gzxtY0+lJ9e8NbU/gYTr3qy&#10;5HwZHsoezk9s5pHpW9GYBhMs5e98lc8sVPPEyuLkcIBU6czVCLsVDcteZnH5/q0oHo/ILLCx09ok&#10;zmJmKMswcslrHVsMh9tZt8vBYWBd4FDYJS7CoWlwSPqQokNF6mFxJ2muS1DUqcVYrdp0/+1fD32o&#10;TBIqvpWumtyyaHEDEhKgtJsh5csLKhweHApaGg87qkJda+sfKkexnGMBXU1z8uLxTkRlgnZ3s+rd&#10;7/3e7//oRx/BSuBsBDrzl1Kn8LJbt25Z+0EwhIl4DsAu4RQoH9Q46O/u2VxfpeLxMCs4YCEFNogV&#10;iZtrbZLTMxWLiwqAlBklcRWc0suyOBWl2yIEjhtSs396ZgqcuHH9BjVJWQMC7kTkAtI8eK21w0EN&#10;MXFpY2SyvLI+RCD2/l4kzPaMDA8h4ZNIGx3YhXeCO9NOJJC5ueuEYPEuDx89lGiOXA4Opfp+7jTW&#10;wKX7zmPdB/mHHoV/CMGo5h+y7ySzmODdXo811sG7lur60E5wqGLZsq0h6PMu9LbCx7e3E/sl70ZL&#10;YAjdBa+Hh7t7O0CKYYd9ihjRJPwl6HNK4lRdLYqJaNNh1udQ7fo4qrqA2/FNnpWov6VrhVj6hxsG&#10;nsWmipJeP0a6SOgjUWZSf6uc1rAMJrxKgCQDYWQRGalkMFQsNneQU2h7d/7Vwrf++Nt4/jrOhDp0&#10;jDob9FGhpqh7rLgJFcYLPNamhDCFifeFashCoui3Sinify5S4le493LuatjuZS40R/qJ4FBbyVcs&#10;r8Ihml3qDW3RLgNbtVOqOhcqHBmHSp7eygFrv9ru42Y0PD0pvLNNjdfctgwn2V3f4EhtUaXdwctx&#10;qODXCYcKbGjqkxLbqnexp0g+2FTeM3Rwvav/au4mxTzmYOMRpbRdvm88pek1StguhlI8HII3DtkS&#10;e8GgN2A9XEoq2qq0FvShCdWFkcGZSlVaXLruH5qamkYl0gpDSb3U6ukwYK/7cKoSjLbLdXT/rb/+&#10;V6PVNkaIQ8VjG6wnqSmlypp0dlnXS4VSjC5tQTDhEo9RMW65x72rh8STkuu3Uoasn6YJZyBu/bib&#10;1UqbG02eprXwmDlMwx9phW5VN61lbTfkdEokrH744Yc4d+hXpO3NzQ0bdlCJVHL4yiyWfoifcACt&#10;wD42DgjBgu1FgOsNDbIa+PnU2OgENeMofRAZOQpnoCyYarMP8nLK7+nHKNdH1dvBgWEaEtNbhhoU&#10;oenZ2etz1yl8QMlSwsc6eliT45xYq42tTTgXg80NZQTDjwJb6uh6tbr58fN5/A70IXyOiDhsbbx3&#10;LP9D2EU3IX8qRER57wEKhl7DO46A/eDRw+2dbXqBKt8Aios+0O+R8a/x2Nvd/uA7f8wi9o9VX05B&#10;mKQkhY9GNY0Cb3JIi7o61mNN7hj4I+WFYh088ltoMP4huUCEVVAZkX5RdgA4BCuUuIpvX2z/IOxr&#10;VHFEhTskqYjocwV94jbT2uh7ZORQeY59ov9AKIUKEgTNzr7CBvf2AGIgCsjZ3iM7ivB4/P7cX8cD&#10;e3ZIwNnex26p4/pJRyq44qCgLoBuN+7ABcCglpdkR4qXwuJVXpKZFqt24q6J9dYFZQAnC20TH4/E&#10;8Orlqw9/8NHLZy+PD3lnQEWZYfLHQpVBwuAQlIg9lrQ/dkBKmSJVW46arWjGRKWwNBUimNKNlPmK&#10;QfGUlPUulY4NrYhfwSAoYbCPpb4JLRGFM2VUSF/aVjU/KqnQJZha5bMSSDJXqjHrUJA7seMSiZPP&#10;KcVtT+kaoy7unJbNyDq3G5emZyXImLmWbZA3MZyIPF1EGQEj8ZqyWLooqFiF5rX84SpiTshWrBFu&#10;4mRSc7VtiQ1e793UF1mftxyc30LcM5QMrwgnK0HeSt2ocVvbXfK9NdCpVk28rHhS0bGNu9X2fMPU&#10;mWZY/luxyCi6oS5v/qQrMmC0PiDOaBg8y66ujR2UBllD44hFYgvWBlI7Gny66DFlHdkogBAHMSNt&#10;2y4Xcbh4FZS4ElRCAWUszNTknAGrqj5JfJ8wButDZx0ER2hdcG7b/Z/82l81DxcpJINYqIgRKada&#10;JQX9ZUI0eHJaJVuVo5t056oL0thG32WN0QejvxpkkVzoNSWs1n35q/HJrUydr1ZUcd4VuUc+u56S&#10;Bi8irBCaiauGF2B8E8CjdpydoyRFPR5itftWV9ewvbAQEfxJBReo+rNLtQIVGGUhItgRatDs5ASO&#10;IrQi+CnhAPphdIS1fqlZ93rhNQFRXI4cr/BuzFY9PZjp8AJj98BqNwqSjE2MUAlubKKvf4D5Rww4&#10;7BbY4D+9E3RIQ3u6j9FWOjperqx9/OzV+uY2zWPKsXKETJpdWqAB3oxkL6lfxfEOAIbx8THeeXpm&#10;GpMfx3CBKD0ngqTFBQOMA687WL3i/fe/hST/6OE9rSHB0g99vbZyCYQCxj05E9xHnIJQTPW2e7UC&#10;bCA0wENEHn0fhjvpTFxou1f4hxQTZn3iJCrdp8o61Lk5JdCum1ohdB4oCHhHKAPeLqWaSo6yEKPi&#10;AydRqFhesyhkgFdIOTuqmw9iKWEn1lJnJdoGJm1LSbLmJLUJQALAtnQwwAx4AqtUPCc0LNVer7Su&#10;VN0YxUorhwFsO9tb68gJ66uKuV9bW59/ufDi2UuQjnLYPd0qkEFhUlAHhDGE8wboPpRoJwaNpCKi&#10;6YAWrXIbrDRYLXlimPG8VKZ0I+nBjNHZGYMo9lpFUtAtWokqymGIQ2j4omRtSv41C0vCY3bhlkhT&#10;TqLMm5pnlk53fbnM3Wr29otmYsVVG3J4Fl6aRfMGCHFJZvTBBGXDDLlWk1kmSgVZqSwNMnMso92D&#10;rAOZ2TPoMH0oTV7UkIscdd8AD4dhGZcDY934zJQye614mp6bVf/Wriv6JMFY7RzPkQpdmh7Xtt9q&#10;oB4tjUYHwdfHK+ZfeUluT3lmhsj8spfgEGQUhb0PkWVltw8JoHIK5inPg4OgQI1oQlinpfcAOuEf&#10;GuCltRSeFsOUOcGUGTkwx3A7bEjprWxQJZVb8XII2axC1H1OyJz9Q3/n1/9qFUHu9y8ROFUmzuNX&#10;652CoD0G0qIqL5o1Kh3MH6km1S2syYSClHSZrCmlW9VGo+1ghus43RZ5ypM7O5Yj4tUDa7yslhKl&#10;LPkxS0Ktra6imsAbwymxD5qzPFCcCVCJO3EJNVc4AmumOXQ663nfvnlzfXV5f2tnfHBogmosmNRO&#10;j5FtqUAKFPF4+NTi6yVCtFkanHJBBMshOxOVB/fCsSO0Gh2dnMBwN4gG4tr1uNCR/VHJGEw4IeMt&#10;Vo6Xe6AfNQ4oer64Or+6iawuAfH0lKV6MKLZa4IJjrkZuTXStyYmxmg2jWdF3lh/qJuICV5THnsq&#10;RGmZO7mfbB7Vug/vfxscevjw/iClVeXLILxNoQGcAOPLEqJxqPIPSVhDQo+VyHsFNqytKONvCpYL&#10;/5BwiB0I15XLFesZviCleiYvkX7lchOSGErEQUiniC3y55QmZFeqqwJ7J/8t80w5s0TOGHttKnEt&#10;7dKaHkAIOiPSCb38UWX9XSyExrKorw9W4esDnKjBHnEWAJHgjApdG1usXTj/aolUoc4uhmiYpXC1&#10;/F1Y4pSw1NUpjyC2U1Z/YRT6+8AvChWfnmF0TT/RMuCULuJIlF4CeSMuUYIl5jtZSOkRDqmsQyxr&#10;Fst5SIDXTAnxrWSF5l0V20g8t2KLbSZPy0+6mf1DEEF15xqOtJ2Eiem1/sZNaqzTc9FMxiAXw+PV&#10;OAQuWjSabmJBW+obIa8oq0wJDOiMIasT1aIxkShCot7WJj8pHzMis1O2jSipobelF7EF5uKtYOuN&#10;zKryEp8Q1JT827WbFcyw8ctFD/V98nm108yszHVbf8oX5ibVzvGLXnQHPzRuQmFlrcoHrSbFMUYm&#10;62aBfRnOQxxMgUhajgCYCX0Iu1z4h1g2PMza8n0Ih1SNs8Sh1CSJUOEcOutKOOR623/r1/6KsMJY&#10;FI/V61V6i9uckN4WO/2vl7DXVO8jtTmFFfjt3QXua+u9Za/ET/l3g5/uWY5KNKUxlzKVlDtNlBXU&#10;XfV/M9HxNmH95Khre0HlQMKnn35Ggo/Eq2MtDAX1j4yO9WFS6+yEaztrFSaIsMDkpLJsrIGtVHpU&#10;KJYUOj08YFWhURapOz+jEgBSsLQXFc7GTMfiDpjmtEQpJrKb12+wPB5mNBggmsHzZ88WFuafPHmy&#10;MP+KtCF4nBaQ7yQlRUyaJsJqRmO9Z4CNOPHOvh5KwjxfJFVyn4gsGsbrMPwU2IAa3EIbatifmByH&#10;Z/FKKHPX5ua0kkL/AFzVKTXhDMWWKaAt4ralDwmHxPvkZLczw04gW089qprgEacQ8wShtYfVZ+1C&#10;oxuVkxSyUvjyVWk7ArhZQ50QbfJsNsHXFA8WEqzE2mBAepYycrSgDpsjAhgROWeiUKzLk6qOfY4l&#10;cMBbFNJOBCaqk10qZcAawaq1KQ1mCsNmzeS0XqUDsZVA5HhsJ+tYsrbUF5kSSIwul6Gi1wIw2nFw&#10;8nphmRwh0IGlnI+o8re3T6dE7W8tmq5CdhHijyOXOpKIFyzMjBkQqNFzerTKS0A+Ir8ewnMpyETl&#10;LkaILpNUrswBZJSILNd7MbhqL8qTxH5XnAv1qMHz5A6O6Vrx+IuYYJ5ZjWurqWZ9yOHpzb9+4bc6&#10;x2x7gbs3M3QrMbxPuCgk0EAMyFZbm5tLi4tAvvx3hCeS2xcsklFAFCBJWArpOpngm5iVJK90UXrR&#10;IyigLl88MeuCmZiPZ15v/lgReXrrktdnVpXZWr4gvyPnJ093M9pdNAQZJPz0sq/86Ko9TTzQxzOG&#10;eb9km9XINu5X3qdsbdxKcw25LPIjLanrXSsYa5yeGEAoRhGIpKAbjBuEYsmWI51UdhYJeQrCSjjE&#10;F9nlxie0Dpd1C6nv4jzY5bC2Erctfch2ub/5a/+h3zvbxyyuGG8U9SrpwlCkj/0wam6UtXeohD01&#10;ngBpJ94id5L6OuVpZ9NcHvuERMXYSKNxywtIbr1QrSw+udm+c1jLDYtqqip6mRph38+ePX/58mX0&#10;TJe6kgXKKPM1OISkDRpEUWbBAhOSQeIaJgA+JKRhzkcuXl5cpLLSgELbegjNBp7gGnJABaPHD41P&#10;aWpiSpHa/ZQoHcFZN3d17vq1ufv37tGFVPVHQF5eWX716uX3vv/dH/zg+y9evlhfo0AcK3YMz8xM&#10;TY5PqHYcAAOJ9PVv7+1/76NPF1aZgGgVqs4AtyXGITKctEgwfBIhnnayMN34iLKR2MfoB1bBvdBF&#10;6AHiJlwXHDqKRVrV35HHmnAI/xBmIq0xi2gjPcZ2uQtwKJbMihKlfQo5O0auB4cciqYtJonSraUY&#10;oeRp26NPeTwDETKvzFAeZTCCDoQDAvncEB3UCyDTraFhyGhgHLXp2OJSTACpByFeSOIJnU9I2PwJ&#10;P1VI1ok87RsNpujpUalfyiNWRdQojEoUUSCKrIUa16hJima1trS+srTOe/T1DxKYQvAIQeWevhAa&#10;wodW0MBUN0hgy/jE2BjERMIqTi9EFuyjECL2RuLjeMWIhaMYnVgtbiHsk2oXqw0d7NuKzUdYRcRH&#10;xzk1cqGn0ISEQwr5LlhYkhQ0M5vYUMmqSn7XwiI1Z9DUCc+RlSbxuCYWWV7est/Iymxlvg0+X7G5&#10;hD/BTYYGhxWycQSR7M2/mn/62VOs4ixvjM16fGycbmFMGOOw6TJFsCXvoF5i/Y5saxYyUPGMmOSK&#10;v03/6ZHB4sPm0uDWZgFlv1X7NdafmH6Sbps5e2KPDbTI19be/aKuyG3ITK/thbWDWTioPa78Gvup&#10;ta03L4kB8pGURbHKL8ChqhuD/cu2cCoDEmIhNjesAZp6qjevGS07SjzDia7oQ+EfSm2K4VBIQdjl&#10;upTHGnEKwqG0HquI3/GRhltvmF9827Tl/VKa8Mjmnr0IzyvTbTrTVJJ6UOqPUC11XPCmNxzRknpy&#10;O2sHQ1pJpmceBDf/+OMnG+ubBBSQX0PjYxnB014invv6sNDg14nwqJQ55NBhibRRtG1yYmp54TW8&#10;AyvYyODg+OgwTmwphQpqkssOFyvsC4cMJjsUKK0RAUvVkQHC5JBqWTIVfsTTaBh2IIYvLGCnSOta&#10;0XtmGguZCtKotE9fV+8Ai8v//rc/IGpbjuxQVnjB+/fve6V6mc7PTrkhVkGwDmPfysoyt9IMlycK&#10;OZu5HGnPYYWnlyJ9SD2M9emD74BDp6w5AQ6hDylqXCEGEu5tLq86s64PwUNnZ2cQ/I099LCNbKHQ&#10;GIeEefSJFQoMKc7tUSW9cMg5KJwnwO+Hhkdu3rrFMhyIBbQ6mDL/ERVIChbGz3C+jaAoEuxOjw7H&#10;uxMAwifYcx99Boaq2gTAYQSJrNSINgsJnyES9CRtxy1VY5NqJeGjCqtO6Un6ns7HUSGE6sEo9/zZ&#10;ws72IboV0QUUxEBNkzbcpeVhwLHeTsIKeodYjre/jwzl8dERFawFdHHUHR3hTQR8QFcH8gvttFgR&#10;hZwkSA6GVKEFFSNOgX6N7CJZ0PGM8BR6IoqySOaxrNYQ1KJaSUzqNGHbTo1yjjRjiU4nKMdx2x6+&#10;VjZ6ERRVQnqSQpMEWBn5LWhX3BFxoXKGhTKKrAtTo7zes6fPMF9eu3r98VuPMCUzfaIqr2LhucYC&#10;EUY6id3hCiVIRR3ZTUAQo4+LLuroR8W/BsvSg2UACMGj3jPlC8YrZ+7UYOfuCt+w0S3NSJbPfhOu&#10;1SoZ1ACjNnD5njXWmq9yw/JmRlresxqdols0UGdaNDXyWP1eHvHytr4g+EDYvcIuZ7ES4Y4AHKR3&#10;TfOI3VaCfdjlgqMqkKHVLmfPNDjUbJfr6P71v57WY7WElbcokpK6vsQYt9Itjha4SFEyKJc9mN8t&#10;d1OIrqnEU+6aAuRzb5bRek0q6kXToNbCem+GHcMGH/6QM/ThDz+kK2kPs07RUtSkpAJNVN3HPcBk&#10;kKP+/JwwOf7CQ6P6NQZsRdwhi6H/IJsRzRPhcpogeBZkW4C3oFmBZqx/3SH7HuwC5QVWylp2szMz&#10;PAgPE7xo9soMSaAELdy9e+frX3/vF37xF+7cuUVUG2VvrB5KgJc5phcN5cmLFx98+PF5Vy9edTh+&#10;aA/9yK1Ir+F9YXWJIwIf2GdSzkxPkY1LE5DcCX+K8Io+uDlM2n5IjZ1KOUtJRB96/zvfotye1sFT&#10;/BamRaUB8cp0lGKQEmUmabthl0Oo7zYOaUng0Htk/MxQBP1YlOHXyOwJq9oRNUC1zhNjEd0kNw88&#10;RAtzDQ/fvHkLJY8vaJOEg+CrwwQKOxIg6R9t8a+O8+7a05Z20jfFfmirTtYlUUfVOyEVwORYMldg&#10;xjrt1CxX7o6qzkaiVWOVsRCPjENI67wgffLq5cLa8iaLftCBpC/JpoTaSrgKN8aFg553uI9GyQpS&#10;BFxITBlg2V4csmfYH88pVru9TWU9reLBg847CdMO9NfC4ZQlhMai8t4AWlQEyEibFPc5PyN0j5mA&#10;fqB85IgrC12/zVaKw+VsrZ1a45hmZfQbM8KMyQzlkhlX/lTy1pY7l/qHuhNxBJIA/+ltOh/aoPgI&#10;5bVwVHzzm9+cmZxeeL1A2SqefbR/yF9kDuwteNNAYxVwPDhkyhFPjygJU2PgRkfGjNAQdTi3pEZG&#10;82y8aTTAjMsycSseZHk691vGnszEzBPLe9aYXtktrV3hX/3oEt7yVb5bWyHA57vx5WktyNFkrLug&#10;DQIiYfn+fuSuacTdhtrdqkdJGeIM4xDEyZRHH2LdGuNQ2OXCr6xGyuYUODSFXc5xCunOqjffzj80&#10;Nzv48ccfPX/21J95ciJI7Hy9sLj4mtXIoxynKnJShwaHOztw4e0t8vqV8CGJZGdHRiFKy2ihbSJx&#10;Cc+V1A6pVSntEeYUMdx2Ldj+HmZiFfnHqGPFywOj41YEbbJJi6Vn210ytmVVOwYsr/Ss6yX4xlhX&#10;iCnTLbeFM8JHXr54+fHHnzx9+ozbX79+Q0o9hi8KfG3tEKuNp83eDuYJt4jFe+SGiXxDeM0QXA5+&#10;d/XKFcib5Betu6BAOLxK8rvgFurr6edx9jrQDRF+SXxE+N9PT2C80RWS0eB5BLZRzwsvAneBb/UN&#10;sICuYn5QRmgHiIa+hrz9//mn//3i+gZ+cNWek/lLI02IObeU2Ah3RrEbHcV0jr6FDD6MqXCwH5l+&#10;dHQE/sWz0LHwYdA5vE4oOrHiLe7E0IcIu6a+HGwUbhz+HuUhOXxAXRvGRo9OxG0r/0nCUVcXOITa&#10;ITNYlH8P25e0I/5KSwttgxMdlgNN6BbAWxRwREthQT/l8I6McpOZmVk8cC6exO3lCanqPCblxkYy&#10;gRfDApQ3PqFwgjRCq7wT8rRBa2RIhVXBNrqGx0lL4a+OsKOD2oeXpZMD9mKLW8bNeSiISTGezz9/&#10;hqKCNVfxjArOToEJYtuxWvz48NCNq7N3b926e/PWtdnZSWJSYO7j/B0eH2Jh+Fif/eRkBEWurx/N&#10;VAtM9PbgJsS8C1kgotJkyAUnMDOLfkM4iDwyudFoGl0U/vyKm5aGheAZb6gPlUzHvAM5FDkgrcGR&#10;+EbiIDWWndmo2WXbjRvQJZUVpFFoAyLC5ACZMDrQAIo39fhY1PHm9Zt3bt/e2dpGfkKWIjyE+H3U&#10;4bGhIfR1CFNUgTfxiHIiWp+FKU2OGbME+y3VT+Clkfwm6SdqDNK1Tnyo16qp+EyTrS5ba0p2nN8r&#10;X+IjpfOswbULv45P81U1GPCD8h0yLpZdqjdNJf7SMFg9yL1tnl42L8NYvG/TT7kxzcOk2YWVk9sy&#10;o/iJmzuLKN8qXxgvEj0ZL8OwBsyckKMqeVdbqjtX2eS1YGulD02G+Ju1YThJN1bsk9POE+lXWqGF&#10;ger8O//xv6vgSEffR9GwquP0Lx+4RsKzKtogmImMNvwEAtJEMwJJ3FGqRHFXFaejEV4wW15Wrfwm&#10;Bh3mfhQFZfuhUdtsH15mzOtK3YtoVhkT3aU0ACbkvs8mYNvBDVdJNgxhP4SgZChMIByFZrkvLtBP&#10;P32Kc+iTTz579Wr+a9/4KUzSPBlvCGHcmI0AU94FDSmkUTFcGBh9GqFoHTD3memZO3fvLS28fvrx&#10;R11H+3evMXEnbsxdVVRtZ8f46MTM1CyRicRMkfEg3AUziHVGGThONQhorNzU5BYJPga6e7t1djde&#10;u1NM32hjAeQIDb3nAOTRyY+evfi//aN/uM2iEOdyZYm/R41bup3I4/fee+/u3bv4ruDKDDwq2eT4&#10;6K2bN2BuqxsbWmf24HB6dub27Ts7+wd0J/WeIuKOjCd0nbPVpdf/8O//X8+O9v+d/8mfnxxDReiB&#10;7+K8RGXB/qHsV8Y/XDJR/YaQGKtKWNvO4Z4s2AcIamm7A62pZaM/zYAcIW7vMDrk3GwSOLG5SagT&#10;H1puufv27VsEsnMJdwBbQE1ukjotwu0jPjz/n77Fu+v10+B6vEPszeTuuRE3EC0wOOL/6V4MSjDr&#10;sARrMbr4IZwu7EQBBZZNsrRkY7WmzfnO1t6HH35EsVrKHRCDEg4jTYRAzU6kCDCNjLB7t27dmJsL&#10;hU4mUfQi3oQeIuabmMmnT5+urK5R+YnHD42NIQS52hDhehxEuuTxgB+uMvphc30NQY8IQ8Qdcox6&#10;RwZu3bl999497FCSA1TGqWHwKjSXlOCVpf6SuZRcJkOR5x/DDS1h7w2ToXlHQ2mo3cRf+Vvjs+Uo&#10;GIrM4yCb4L+dxBfQpxAA7w7kkPd2uHeIAYeQd9RluouHrpMnPqhCWJyPkK1Y+s1tzK0QeQSMHDAs&#10;kNOzV/OdLCB57SoJf1gXIF2RKlNJWVpK1Ao3ohpYEkZrs/0K0U7TUmPLcGKaS3DVrImmHmjnv2jb&#10;2z6YLUOBHE3r72Sg8kMzfrgzq6amhrYObi3EJL9C04vJntFB6CfKKH5KIZDIOJRs6zeVHdXlpBS3&#10;TUsUnK2gbfQRIo/u3rs/MDTMJGdCKZZbQcdavBFKWl1dRTl5+PDx7Tt34GV+WfVwZzd5MQcnnYfH&#10;3YcdvWedWgCFvuj8P/2nf8lnaDpYdqhILAQ+JZf5BdLsD4kXSY1fo37MIS2zmCrbX9zE8Tb5fHdc&#10;Gi39oxXP9E/0dwT+qq6lDV/SJHqU3yuJONbocYUtqFDiZ4RDSZaW7zoWxZVAGjbFqJGMmBw9aOdz&#10;+B+q4GMayVJBhGtTa3J1beO3f/t3+uV5GIbtY+bhIlKEyftB6CZWDrbpSGj+YuvkFYh3otnvvP32&#10;3QePVl4vfvy97+5vrD26PXdr7tr1a6QSjdObGHauX73eT/aLYp7pjajdon5BGRTliWfF2mdAGiCE&#10;JZBIn4gDVQIoOZMysslVQNGL7vPegaWt3f/XP/knv/NHf4zsgOMJ6Rx+7QBnqx3MvUePHtk4y81x&#10;Pswh0c5MAwFa5a23l2JtE5PTDx49wpMB8cxcuYLioLRJJa0Ih/7B3/+/nAuHfhUcYolyJAqG17VT&#10;oxaA7bNpimYcgqLQT9555y0a0BaHaKdxiFa5pI2WuN7fxTVy8+Z1LzvkxAVp+ioUJCJJZl7BnqjO&#10;X02Peb/VtGtK85m1X32cNeXMUoPRaEG6appJvKu4rTRppIZALzGyKslAYwMULS6s/s7v/O6nn35+&#10;eIzCGrV4VWP4mKpOE2Mjc1ev3rl549H9ezfn5ibGx5CuSE+WftyNXiiFkFBJMo8wNryYf/38xavV&#10;9Q0cemg3it2O/FciZ7CKQvHMhatXFZwp5GYNkZXlwKHT7oGeqdmZd7/2HlH7dkIyXbMTvhWHPOly&#10;5zSzocaUrPiUQg3v3LkDDjF2vjDoslGwILO86teGfSmjUY0t+nJba0NjPARUpM9iauvsXif+c++A&#10;EB6FupycIZehAKrA48gImauAN5E5ZHkxIGQTw2qiEpY8rEwpZsr84iIJfXM3biDThDlRqb78GsnW&#10;quXhyCGzrszEav1QQoX9Q60dVXZC6tXipNSBzYsI+4kZNlpvW9J27s/MKmvgkbs33/OS16lskumZ&#10;5bV5mtAnSMosuRhOB8VuappEpkSecb4wEoht7hEOISUziMpCWFt/8PAhLJRJLpsH1tJId5D3msrO&#10;KyvM+seP3751+zZ3yDhEEiuBvfsnpEt2H573nnWghAg3u//tP/PT2SguOT3CWVOwECYDsXH5RKOK&#10;phoLLCD6YaRgnqAEYcvB6o4gLS+xF7hEpJH2gBAq2wr8WNpN3DMqlLhksYVVZZEHR41VlpWZqMAh&#10;GSPkQCOTg9SNLcyATEhK6iuHkGgBzIVLrxdfv55fYNWWl/Ms8vOSFVyePnv6OZ+nn3325MnHn336&#10;qfY///QZ9b+efc5vnPSccnIvX8CLiUoAYpC+8VlALYqL69HiCOxTpRx2GauAnyrJMVaQ8+DR+0Tu&#10;sgNDl5Mc1kDSaK880mgzFIijg1CjlCqPPtcph79YX4jUMkOFogf2utwLUKROUYy3MsRikBWsTAkB&#10;4BAmTIGg3YPj73386X/3279zyFoSwU7tslO9nLDVci6HcAJF4qlKtWLuRZFUBATAd3amgtzjk5jm&#10;gGOqQ3MyHhWICnwMRzf+oV3i5RgF8liJpVAmaT8SSloq0Ba5ZBINqs7+IRsqMaxFnLcyk+RKKfxD&#10;pSDiVcA5Hz5y88aNx2+9hSsIFixZJLI9RXRRAgfd2eHWOtKyWSzIiUROJ7KTKW822+Wf0glRTUd0&#10;6VxZ9HURdNT7k/0vZJ5I5QtboHNoU1B3WBWk1a+tbv7gBz/c2Nimct8xCVhhaUXWwE13+9q1R/fu&#10;vPPg3v3bNymBPkKsF5iu2dEflUrPI1sPrNWysKFvnats0d4uL08DtDyvcsjOGH0cWEwGdsDpiEpR&#10;kjVVBlPZ7o4OQvBwftH7JgYha+JJSSfMbLdkQG3Za+Z6sSN5yUs+l/pQeWGWJssdn1A4pdQoHwR7&#10;whgumy3dCY0iRNOzjAFXHB9geEMTmuJNOD45NkEKHVOP5GticTpOjteWlleXliDRCCA5Ztxwx7Lu&#10;F7ZxBph7QuHwFDyFpkPGLjLgZJZLmk0EDMcnNcktz+2v8VybUWpbWwxo1pp0hfE+A0/rg9zbaawq&#10;XCxbUvVkstrVEJ0zSzjMjSwfVN2tqXUXkQG8BwNQMrNX+lkVZ9Tw4tuhX+UExAw/OwtHzBHF2bWS&#10;p14+NKWUP6RO4ARuNTt7hQUBcjaX4DbiFxUvd96NbM3axE4g6f6VX3hPkIAzAIxx2rHYSRId9WIx&#10;OKnefXy1lTA8DGI9ApfgWFzKjhM1wqklHuYjcoQh63FGXBxcJtI3YhFoQV18dZZHmP4jtU9bsKVe&#10;DirCSFcpr1wakpZ2jiTzaHJUQpBgjXJP58opHnGECttQ7tveLsIXIMQx2+joI9gx2Yviel3dQBwO&#10;AHg6qQlkLuJZB895nhdt4xFwFeRXoImE1EVKdG9v93V3UqAUmgdQYTqcQBAdJgFEfvwzMR94dzFA&#10;4ZbW9YY9adFx5canpXCUGA8UoyIyWSkmw6MpZAN7hvG8Wlr9Z//id5bWN4nki+wIVagTmLkWlXTE&#10;HhgHzWMUbOeVuaynC+WDhXtxMETVMsK6tOIn8UgTk+IzKDo0Kso1pDgFKsvIP4TU3es49XPHvcTo&#10;e7RTVC4EabZiCCE5JsqbYneKhKFAXUu+VnScxxpRDFqFHXEWJxCb7W/0qtS7Sl22VmtBPTovbRZd&#10;vAnMq83EkYy+gfPxNSQpE5gxLahI50ZevsQE1T+PrFghk0ZIJ+Cik49OXrL4LZYGj6hxlUvo6p1/&#10;9fqHP/yQtYSOVBpLmhAjPz40eGfu2v3bt95+8ODazPQkQfoRCcEj4i2QCsQw+VvZPEgzUqcgZS2t&#10;raF2seiTDAyIO6zvvrONdELnsz4vPcNbKHWm4xx5SK4O7igho59oBdA0fPEh0CXelv6J8Wqw3ZI/&#10;lhy25JiGEjrXOMRzY2qn02u80rM+H2y5T8N1YRIKxiV9SMZeLcelAEuOMB+RS+ho5Eo8QwiZaEKg&#10;r4oq7e58/vEnr1+9YoUMhghQp17mzevXr12lj6cI4pDGphZ3MNMYLKDL604RdxImdCWpmIVVr9zo&#10;kJKDt3RIGxzK8JAZuoxWBZAkgGmnAGVkuuihmfjzU+ow2Py9HItyFJrP+gIcMoXAOJ1okZUkj5QH&#10;S27eKPurBA69mry/UdRLJ0CiDDP+VKaIhlgBAEpFSnEKsXAol+P0haMqMjabxGREcJyC6stV+UOd&#10;3X/xf/GrijhSKJFcvWKYQgGrzlGVUfPSKlNyv4v7hx9IQZKqZ6Ip4SxJIWMKMZDRXJuqz9iL4/B+&#10;jguuQnwxSlnyjLyNcElbmbYeFiKyfoq00MYluipZ7HROyLiR86G2dktLw+plFhLxyFCnAoAHhyUG&#10;y5wn+z69iuDJZdHpCqVD2wSrIsOShQyk89EYpC12qImpM+Cw3f1UGMNsgNmFQnMkdsNGxNPi0Yiu&#10;vCiCMMHDWuyBDh0aRGQjIhabONEEQ8yqEaERWpMQNGoAwr0pZ4bqB3uSTeHkbGlt4/f++Nvf++iT&#10;zsEhFhGXsTJqCEQcGoV5JB3wWgwSrNJ+WiXedkMcRIdjfO9BtEQqkf09im0AP7QRaVrGHJfpoL7c&#10;DvXlvk2cgvQheXrpQOEKt4IGq/yhXE89rT8k/hLwlPWhKrLL0oCgiEFlTzWNwoNiEZvpyyVsooto&#10;BhQO2ZtXmm+k6VwFJfurPvYCBkn5E7Sd9uN+Ef4Q+qYByLqTRh/7XyCNIrrBp9C9pHTFX8d4x0fp&#10;SlKY4nfpTDA1xXT1EWr+4YcfE+7PCx2cntE7ROhDAHfm5t59+Og+LiFCElCEhpg8UitV+1GJUvIh&#10;IRuhBcVkiDXLSdql0HgsEbK9vxfZF9wQFq1wdpRXhoagMLg2aWcSm2T3ZDsMQ7T6nTBLCCsVVrCc&#10;mCX5JEiaEzW4auahNc5b8DVNRqEQayc2PAyX3aEGRZnX6Hg8mvuYzfEGTmRmNEkN4C+zjDMICMGc&#10;gzOMRdExg0B+UAPVleafP9tZXycDYYp1KCamKARMPjheoAiSlFeVUVSYOkQWChB8a0xlREQ/kQ2j&#10;dEaH4zMGnMBu7oG2OyWa+r3yluC9gJkEPO7i2PSy1U4+vwSh1oeWwFMbnfJrbf+in5qHtQmVfEmr&#10;doVsFPK6BsgjnqZXgcXpcb6BvAyucaiU+bB/YUYWEGhFtFRPQfFyECr+Tu4NDhH7KutLtUVOKzhE&#10;YGnCITn0qKfwd3/tr7Bqnj6MOEF245NIW/yrI5OTRBKNYe0e525jio+FmWK7jchYfoK58pWIYbxV&#10;Cor1X4XZjpDXgR1EQbGCNOo0wqWDGQi8Ir1DwQhSbMIy4rEMXiIHkUDJMQqJ+1RsKCJpk3juXrO4&#10;7r+JGsJBRU9ZjZOP+uwcxiJP+Mgo0x63BR1Hd/HXtTSx/IE9zA1KhmArAAWVlNLXv8diznt71Ngm&#10;q4e6nIh23HRnc2Owt3tK1pdeJAGOwLgYIbgXWSzSTRH/ZaJM6SxwD44TdgVLC86HMC5sj0BIcjgB&#10;aiIOWE9IRTyp4gDH2tw//sPvfu/bP/hwfXe/b1h5qbB36roofv/0WNXIzk/pIbCWaG9UCBxCof/J&#10;hQjPYvwYAyWcb20yILB01D6eSMBC/zAFT7uRcSQdEOmws/vBd74DoyRuGwMjXBcWzLsoGEHCbITj&#10;O3kgNmGM1k5NHmAlshFmYokpzItsEqNg0+LEeK0Im3SkjX2Vp7HMxbj2IVzhuvEnMk3kXA7flyy2&#10;0q2ikp3347tePBw4YQWJDOu0YpCsgomKUiKnAh3SjAo4cBRmxTfsO9TLVWqWyM5ZrKFwx0BJIIp0&#10;0S7qoX7v+x9+9vQltc32WX8IYaTz/MbM5Nce3bt/c+7q9ISEkmGke5QYgVsY1PWQcP2oUpy1lKgA&#10;IXGS10FtJfpUSyh1nMkqTdHXEygBW2s3O1ADsguviWjJ1bhH+AuY0rjJSUIiBtVjQULuvQBw5/8F&#10;AoXcl3hisqo0gClmS2Kg1Y6+EjYCDnmsKzaaPSuZuzXE7TTrYurqDfMvYVnhEIoeTQJatjYJ7zxR&#10;5FtXDwb4na3NCDo9g4YRpAlXJcadsC18aJurq/ubW1cmCP+5wYdSipMTmJcnVG54cFiimOWI0Niw&#10;2pHzy5Onpib0OO6v6AZp1QFD8EfNFCiqxusre53fNZGFi9I1Abg7NDOigp03eGtD2K8IrrqqfGje&#10;TyMUxGcK9E/l3wtQyjHAbq2G3FDYBDvpPn6RRPBVA31mHNQ/MoMpVi1lTJshpc0yT2UGiyAybMuR&#10;twZrjlQ5e13UesH8GVkJ0ojUrE5CGbd5TYLvkb1zrybRk3i50IdYfwgA4iP/0H/2v/31ABPARqU3&#10;IX3V4BTAILtThBNQGhMqBUYFQKG6S3vnX45YkZ+ZmtFXfg15ih3UsThPJ/kPt4mnTPIZHZsA2SAs&#10;7s5foGyYJ/JoQRwfhSIDa074iABaprnWGk0aG9IgHxUxaNQck35W2WVsz7OOZcZClyPiQ8R4oHDw&#10;aMqenZOvyuSXi0gL2ZxgEoMTQHfcVtadTmJ1VEmT0Nu7t2+dHrHgUO/2+jq2/knCo4eHQBAGUh4H&#10;gqFJbjjvULY8dnBK1OAJiBSisBSeYgqigigMKFS/bvJVkLLhGRRePj7DkEj8CeElO6hksP+NvYNP&#10;Xsz/yz/+ztreAQmr4DoQKFfEOQqQDDUkyxKffOfWzW9842usAER0A+oa/i1empHjiQieAQ8sgyQN&#10;l14EEvEMzV67igE00vRDFTs7D//Q+yT0P3r4YJDXEw4pHwiEVkXOFK5oT6W20NnlVIvoMrkTQHcO&#10;apk2hWjLRum1gKImT6j8wSajHwRQ6IIMdKyjEFpnLH/uGDVHCJSf0B7CRBB1qmmHmHrgUwhyxqyA&#10;rjgYK9oFPw5000+xlHnYEqItKaJSO8WR5GWxKdkcPYoUso9vjznTQaDft7/zvZfzK1KEiPjp7hgf&#10;7Pv643vfePvBLPQLeZIIo7CLXuRvpWfJgRQTHg6o0thhO44G8k7EgAFFlA/H7Um57/1zqUcUF1SP&#10;4Xrq6I7ul7WWIQGHQMyoRUeQN8Sm/AHcTxLzQXfjjUsS0ytyNckqZXZT2fXNf+JgVX3ePMccqhKH&#10;pWkxfyU3tKwInllxxU9bjD9ibD4Yy53JRKvUMoKaCPw7Otwj006W/7MOYIlsbWE8Ilpvz9b6BuH2&#10;xOEwuQ6ID+romB6bmJuZnZ6YgjtEytfwwOAI+V0RwaRCfJpzsj70sLbg+urK9vamQ/fpctXdCDlA&#10;Mht9ekacHmOfOHcC5mRVyxy86q6sl1swMqfPvDl2SsUigVgFGqmTfVoNHNIIVDWt3ZsV9mTbaolt&#10;NShqvmuYnS74qP8TAiWjejzHGk/qB6mOgEcQgY380gki8yrqUlQIGf4Wffjj8LL47pp++idSXMNZ&#10;ijEf+Z46nCI6tHlm3ZXZK8NDo+GfceYM3iBpXxTpKfNYJeZ+8v5vli/suNV0RDcMm0nIod4xqXma&#10;a3ijfSwD5yRRX+iwP94lzf44X6sD4J5StLjmTPAPztc8tyUnTpZAFzG2XvtZLERPjJqs3o+UKQvR&#10;qrYbp6U1pP04y3GmGMsyyt8OJkgXUDjh4PB4c4uSoZg+FGcIqMN2N4gs3tnHMkLTMODAKaiwjama&#10;to6NDj9+9JjjxIOsra2AmZhfaBAxtUwz8kUQTlUWrLMTEY+SPLBNBngSxAXSUQ37BjDGEdItlYiI&#10;PtSo/l66DFbD+nUEMu/ub68uL0qPOjtZ29p9Or/0re/96P2Pn5z39Cu6urObWBRIiLkHRPOuwB+1&#10;f+7fvwc/ol9xa1OdUwbUbpV6W1tdIuZ1YnKMgpxzN+bAeormTV2ZRYihno+ifXEOyaajDIu1paV/&#10;8Pf//unB9r/zF351egLMJ257gEdQ4ZMgjrBhqhJF9L/ETxzGQDOwQOfDB+7du4e4IsCB/oJ/Q4iQ&#10;IFqZid4SUERDRWWdjtOrc7NEZPEr4w0rcWB3NUOC8ze2/IuJKgVqF1YjXZcYbJImm5ayDm6j/5W1&#10;U81AU29+SBZOnYYWxkPBaeiekJZMmocHp68XVv/e3/svPnnyikg5pXCdHjy6ee1X/tTPPL5zAw8h&#10;7qDx8SnktaGhUTR8Eb9UKhKHIxNYCrrESXpAC0gc7C+vrL5eWl5cWvrBRx99/OI5CdWiWVIhEBVP&#10;zgiXPDg+wYsP+2X9FkqpIygwIbgWo+voyODVa1fnbs6RWwZMKT5MSpLWSMBWDGAjfXnmV+9YWEXi&#10;3SNvL2ZtdY6nKmyCCCjGlOM2qxqNWjmqDzZ1o59WxdaFXHAaCu/xLrrQxiqWSJk7u4jlUWrcgwf3&#10;5xcWMLixjjrMCR2H9L21pRWMJKwvzBSjS7Gj4FpVGJ/MKoPIGeHqUzE0KakyBB0vLb7+3g+//3z+&#10;xfU7Nx+/+1439RhV93wYfRbRkjU6Dg53tIw9fVLhiV+nsvc2vVylnPuEhEHmyUV/Nn41q6moNzSU&#10;6ohljvKqtF/1edl7Nbqv9W1xkxS33Toi7Y40NdlfyoGDHCMoVPICI6f5y0wXZ9BLyKAcTpVgw/yC&#10;GU2yVdzERY0VaBpGBa12DOWpBvAOmcXHzLfFxUVk0Xffee/qlRtISyH2oQb0RHGt3v3jrqOT7oPz&#10;XlJRCGEBubr/9t/8qyEznmvhZP5wmix4gZKExkWRLQICVIlfDl28EarN398HieDljfDUPmrdyzEj&#10;V30oLJH8pwhj6TDhd9JPCO3hfqJ4WPzOaXwqfQcFKDYyMUMlwrIk9Sj0pPFYJkGak5QnWHrsoHPp&#10;/1GMhvwsfS1UNa1FS3lJ7YZ1Efvi6MTU2AQ2xjGFJ0UdOSSqTconbxHUoXQNXpq00DATyaXBJEQI&#10;Q5FCCcOpTpO98jSL0TDpsTEySFGUeRdHGagEsFi3RS1lhxcFVMgqdZAY98TzCh+mS5H90Zaw/cXy&#10;O8fUc14ngoDFPRmW3r61ja1Xi8tLG1ufvphf2djp6FZ4AtxH5qJwnuPTllghQbAHp+6nTz55/XqR&#10;4WBpHkhBhtqDIzSvsbFhGA06ZWirE/QsKki8teKhUalBZQnRlDTe28Mux4SG/yiMXPoQsXaq5aUC&#10;RWkGJnFNdrNYvdTUSKvCLyV9iKMWebxeKjs2uqrCT1Q/DJ0HmV5lZfkBmYDuC9DaDfUp1qeLxVe1&#10;OF0sWadViGKtOq8MrttEILj/pi0CLPOX+NGFX5p2mEp2urZuarw3/Raak8jAdkEVkdHzEVy2d/7l&#10;7/3h9g61duCuR1jf3n54/+0H98axQ6uqzID9m6ihTFFJiOGrCINOCEMBbpaZrN5pwVwU8aMjnEQy&#10;xqJNignIfqROQ7ygngZmKyW3np/sqaAtXiVmfdgAejEN8DQEK+VJBFJYBg7ptCaMJ8mswaqSWFti&#10;lX5kBLNdTqLrpTmqJePLPE7CdAjMoYAqBwvleGNzHbsC/kF+MF0xRYmARc2BhzHaFGsifZVcCr7O&#10;TOIdmKBwb/CdEIMqBirVONVgIj080iAiHAlyWVtfhT7GZyZhKEhazAjmi9coCBOvJeP0jtWO3rjG&#10;vjPkWoT1VkOgDDz+1f1m2agVs1uvbasn1ZpRu8qPiL/pFYyLraddcp82iCjB6AwyE0GKJm3nCCAS&#10;TUXtFRFWRGZKQiMWGIVWSZ+Mj2SB8KCG915OlgiaocdVEgwlnsuJBcOXY2Ni6ENaAg3QUZFTSp1W&#10;dU4VDfA3/8ZfJmsvVvpQg2IWRuHgsHzQNqVgxiRGjNEMyT/HqTFn9AaKICIgL/LH4i+WKcIhyNxQ&#10;Lo12ZFukiL1sGqz/RUUu/kpV52tPF0W3or5KOInx4ZOwiQe+n4LTpLQM9g0O6as+g9RrA8eIEBDk&#10;GehQ3aPWC5mD7GD4US0Y59KPjA5SXWBkTCZ7AsjJ31aoEouswQeIfu5SfiWZHZuKTaAXIFeq/NAv&#10;QGkoo8rWBuZgbssrS9C6LE6paucunY55hCc5uj0sLvLlQZVgtL1QYrBiohjfVKOBKhQs08ZHK4jv&#10;7qyur61sbFAhnU7Ds/d6eWWbtT4Pjj/5/Pnm7j4BUlqI81zVehAlxgWwOGPldoglEfd4LAwbYjk5&#10;PF1eWqYvEQ2Y8DwqKt8oLVTiRE9P1IMiL7YfQIBjRgAbknoHOPRd7HKnR/iHhEOIG1R8wF0hO1EE&#10;aAVXsUzMXzNzuyO4MzindfBEJ8d0WizvuMNfa/oCdZWSU/giCAG/UPiidDt1VSQbuCqHgvS17hzo&#10;LEjSXwXvNxZOFUpVAf2BT/ET9Tt0/6heJ0++rtJC4bFuhZ6rlbq9iGpsCr6IrcKpBGw5NAgXm2A2&#10;KD4Mh7pWVdAPDwja/uM//oD19iJUsIPQ6bce3KNuwihOx0HqApBaSmQKAolMoNG3MiyYz/G2meGh&#10;vRg1mEcqt0e1vUOBMU+EYfJYpjdeTb7AF7hKlQkR7ff2gTdIl2mkuJu+XqiaacKAw3YDfZQKYbUv&#10;KnhU6mGMWuZf5pX62RpT5QTKdjkEixxFkplsjbvlr5kjx0vGU5OtSCaxsD+eoAypREJHLBsvfyGr&#10;DKiv6FeomaBTBFvCGNZXV5ke9CpeIIUJVmEn4aBQjwUe2A6jyN6wcwbMEHp8fLixtQ5BTE5PUpWQ&#10;JhBvovUjzJ+iPnSJqVX76yCUeXwrxNYwxv2W4SGDZT4tM/18pk/W6KTws8YAtcW5tm0ox/GiQbng&#10;wgRaRcNkwETeQ1ymJpncEhK1GYQQ5OILvae/RgWbvz3OSarSOyUfZMS3RkBzl9YNUIWdHX4Gh4gj&#10;EGEWOETQUtTbFg7JP+R623/71/4iI0q/OpJNzqiwqLsYAJ9UnycyfaQz+aN5IoM2nkemB8BzgtUP&#10;uw3WAwwLfE7P+at9duJgvJIKRwZ1aDVkHqBDEpVtggsHNfJmGJblDredLSxx8ZGpPd7eZs3I8YjU&#10;D30c+aTwPklDsQiZYjrl8VA4LmvNYSfuIPBaCBSxR/Ar9EdFzWkhH9WYt2ht3KYAAKrS3NwcnUDE&#10;t1b6odZIjBBr03AaMCh/sVKJFExI02kPbxRxa3Iawf8AOe4tdnNwuK4kqM21LVYMoGL9+ir5tNtb&#10;EkIIc9zfW1ldJaeEInKvV9Y+/fwFqM8rKpwDLytwRq7J+fkIZhkMriNDO5ubsGOaQlOjhChKBos+&#10;sJA5dEAEYDdADExfmZ1VuBolwAmPlneR8D8VuA1bm+gJ7h/6UOCQgsWi3nanXI50S0PqClcH52vs&#10;8JBoP/mH5BvTsAp7YPBoiZCxYhAc5BVLGSkHHi9IrHZKT6EEczknA9KcpjWGVeaKPohYDS/95IXp&#10;vA6Q0rRj4fBY9lsrBgmKpEHF2qnCsFjzO5ZPJU+qUqRinaGoiGmVKsrk5L+ljpXwSUDFXJRGpdVj&#10;BWtKGgPycJ9/9ulTBlNM8LyDIhqP792bm50egfOpYB3djXY/Sj+Hb5IQoDCEpwi3iBQNeg2qpYcj&#10;uVlGVc0y/CWSH0P9Ul5CT++x5EIqqypvb6ivn95U8EIsKoEniu6X14QC6uhhivyMcBLNknCyVfqQ&#10;LSzBmBqyc6vMLlQMcd4OvzJO4RJm1wRC1XmVuS6mMkKxUvFWgRz8enRIRBCeQ5a8G35nqagUe+7u&#10;2SR+/eBomKp6RJNquQtonugfek/vFTzAK4tJt+QT9kQ9KphVBwO1t797eMwy1RROGoG/wgFgCG5E&#10;oKHqAuetgoQMDeWPDbdNPlra5XzQr1ve0L1nflXDldyH6Xh1h7Yd2NLI5KmpnlvX6i4YoDzo6ffs&#10;SQptOXAkMkEZncXFBXTRgwP4olbhqiaXCpvbTMFsir8IeVhwtOKqBTtlfIqdi38HR5eJjy7nQllE&#10;92U5uHLlKhWzqniZWGNa7I44Ba1CdCoLtvKHaEz33/2P/n2BkEJ6+MjjxI4WSgsXL1/Ir4woX2XF&#10;shNeV6k3IgFVTxPaIWtHAFbYAUNQCBu79TvNXMfxBJjohMAtspk6cMoqgE+3ViQfDIxbBQaHo1Yv&#10;arEG9qBctjgSCRhxAqfoKDKR5VwbXwg7dvcElnECjeYrPQ11KjkBK0dv/5WrV4mIcwEF5QkRizMy&#10;AhIpV+MMW7zqRKBTUcFifmE+6nRiy5KrA8k0kl7JGeqjchnWRRa0y7WtGCG5Zo9PIm5HBihxSEQO&#10;DNWI/6g76EM72+ub63yFiWDTQR97PT/PUMODAI1nz14+n583AZKrP9jf3XF8yJJV1JZhPYDZ6ckH&#10;d+5sbW1wm6hCp5xTlEpiTcBkFEICh5if8G+gKCIfSa3oppQ1ehG9ARTBpXmQLfnJLnd89ODBXdvl&#10;vO4Dr2scCv9QQH9s1oCtD/FrFS+ngsnwWN49CsKrwKAKbcTqJvRnWhf85ARu/fgRtR0eOdjFQSwK&#10;h4mipWHTdRKqg/nDNh1Vf1TrKJDN4NPAKqGU9Kr8iRVXk6bldQKFcFrmO5Cq+ivw05p8+usNxDxm&#10;ssUKeSqmGf/G3Nyh47nT8hKVkrYgKSxMN65de3zvzsjgwPbmOoiJGjk8gh9uCD8E5M3ASRuQBCBu&#10;lWVn+hwKxOsujTlyIyBkepJoMsp4R4ku5qZsIEhooVaqC3gKYeAyaqnyLXHJPfSIVqwnaYZ1KPQ0&#10;OY3tdI3KFNkuV3ovGj6IzEwzK0wJQ+h5FQ6Zq17EUptddIkpV3asmOvhLaYsJREKkbahZc8DSzqQ&#10;2yRd9XTvbe/g9mEMiJEDvVmcWKQg64IKuQZsyztlUVyus4BygJmXDT8xGTAKRwS4OW2fOIjBQfpE&#10;FmysKcqlUy0axf4cYy1vOMmKl2pRiSpnT4aZ9mDVjGp+8dKX5kcEUjZtmlAxqWr4YSmvdVxqmJcs&#10;sNXFF41OHfmKOxfPFWtfXlx48fwZxUOpGIDmygLUWmRQKxRrqTCtWbyzjQRMFheVUBRYjDtdcwrH&#10;Assfw9KoGoZNIpkxZLQ4IQ6fXDeVNoaYQx8aTSpUIHTsY5drrMdqRbf7f/dr/wE8Q97U0zNljWFM&#10;Oz6Rqk+QuMoAk4JHxXUBFQI/VzPoiqlu4BZ10U7DMcolVCFGaz7r8a98lUWCq+RapwlCiFicXNEK&#10;2BO6+zq6+5Wa3kWhIThjjyL5uvDhI+cQ2sddIEBlzLKD7+oYhGKuAWo9PMaaYoBRaFOKForVkmRg&#10;tD4eGpdgT7ZEbOz7VNpmTWfka2RYbHbY9Kj3hd4kXnN8iuMIyoZXQesBfFrvBAjhBFgS9j+0K1js&#10;QO8gMgL3JkoXHqFqOEozkobJrIjFrDsQGIhBoM8Rk8E5ZcUyhFoKVIPJFCIuHNhDcYEIlhYXkBm5&#10;CXZEyOCjJ08ImaDZTE4ChoYHegirIjqKgg3jg4Nff/vtidERbDOE/EbuzTExjYTRM994HFNOpVQ7&#10;zrj59RtzzAQ0QcYmBBhSiE7RwTBFat3YWAgDZvvd9z84Odx/8OCe/FwRLxdCDeFZUsiqeZjiFGya&#10;Uyg287+3B/Bw5VaIRML98QmeSpg7dw4DG2vFEjq+xVf8eFQAI3coqq/NYU5VoWylAxBXqY26LER5&#10;UmdTaa6sr3flCisPciYJufxl80+cg+HIwZlcyzpF0vtUtkCxvAgUms9hx5EYLFCRlqS5o/oc+kjR&#10;0vLfwirG3X9j7e9tgokpPxQaWWhvocAZq6iuyZqFFPtVEZ6Tkwe3b9EUzqeqBzU6P3/6YmlZSal0&#10;LBwWqpH5IOy0IcIrvgMhABaJPxUocgJt6KXBXDvPV5eXKZRCvCqP45WQZKAjDLtg3hDm6vAyanwP&#10;DzBLw4llDh4axigH8oUNSiOizDmWPTzYq/ik3Lz2UBlU8ld4hCy2hWwesuwZcgE9bEtD1pzyjs83&#10;RKnZlfPGRMIl7ER0vQCV8iPLrxeRHVwbirB0rC0IGuwzWGimaIVoNusrxCb0kBuERU4ZDlg2+wed&#10;Cqb5FFxKjIpsORBYBmoFytEK5Q5RSywEfC3+oIWGu5jRWP1wnwHzETyZAjJtsSxfpLKrBWDEVoOc&#10;fNDH2wKSD+Zr860aSmfLbW0kLYBMuyXs+SYllmS8idCAhPoeiHyhBjQ2pFLnhjuIoArkyXqVJnIE&#10;hJGCcvb61bMf/fAHu9ubeAn2WeIeGW6HIpDblMTfo5wi6j9Wu71trHfgE0YcsIoZQdgJQhspX8AS&#10;RiOJmdtblL5hJimAm/W0TsmN2+JBV2Zxrg9H0odmZOAQW/f+IUYHlBysVji8Y3g/+p3/NvK7FeoG&#10;78XjgiToN6Q7cPiFybeBo0Gv9o3G8fBlaS/mlLvQBB/aUPSc4+fAoZ4+AsBsLahi3hBzVNHI/RZ3&#10;wwiOZTxicX1Y/yssSJekaFOl7odDtoeoDoVzKLojLCH0MruVYuqoD+4MY8EstrS4wvpZ0D+R4twU&#10;WHry5NP9XRTJYwTxZ8/nyf1khgBf8G2HWfAqGFr4GoGJKrmGy2t3Yx2UvDI5dmVqfGZsmDVm4OE0&#10;L9lWpdJJM0Pqo4gC+hNI61fkBRTx0y8HLKhJVwMk3BH+NTo6TsjvZy9f/4t/9Udr23uHp0Q9zt65&#10;dX19+fW1mcmjnf3u827Cat965x0EhMW1lR988hEBDoTMw5/gbPiDEOgBz1s3bkyMj6JNEFOHsoWd&#10;hcbArokF1LKhALvSFacREOguqiz8o7//nx9sr/+Fv/DnZ6YwmFF6ZxAVC1JEAUwZNor1csQLLwh/&#10;wd8jVRiGAEggwsq2eoizCohSuVjS46O7ALND+ILcdRG0Eonunffu3rl16xZQJhoLEUkctuocS3zB&#10;m1NdsERm7rvGZorEgx9Wm0RMOgHpIaIMJJHHYf1P+FkKRMhZ4klzlmU4DODaoi66SCyCOSX6BLge&#10;xZGuzz99ubO1v/Sayhtrv/izP0chnwjfH4TgkBtI1uKpIOVDlZibpR1ghuL4iTRh6WU8nf19CJkH&#10;+8fUpwKecZTRWjjp0GAfVs3vf//73/rWd1Y3NymyPjF7Zb/jlBKITGzoZ3p0At+mcFHWyD1C9gnL&#10;IXJn9saNwfHJDqZoP9VyiZlzkNxZd59MtbQ/ostUvFEOqorZVeij4c/mOEMIf+8jj9y75/iaEmZK&#10;Dp4HwZxak85VrhPTkMCKEI3r8+Wz50wTJQhGrX1puxAEygq+LtUm78ZcS9zk2NAoBnQdB1PFtKT0&#10;hFtI80hcSHOGMDlYhXKNZWnA7CauEMXLIdeD7YWV1/snRyMTUwPD431DI/0jo+ieuAf3EK4V16oA&#10;zmbASITm42zqosLmlo/n93UflnqPb2gCNnKX7p+EMAXV+pHNByoWV6FdNRca/iddlR6dRIryXXLj&#10;3RirtnLiJoxMmFe9u7o3grE7es4OfvC97/zhH/wBhk1ZttQFYeoIXEgQp8QhObwdvi0vgZYrEfHE&#10;6pWqcIiJhdeO6vXKMu4fpJIp5WuX6JV33n53euqak97hEpJgZFPp2dxDTKf0y0hP3xCZzTD77r/2&#10;7/3PY3EyhDzp9LSAuajnOZOP0tEoL3hPz3AsaKcH5YUSah0KmOg5l0ZDUBe1Oinaw6IFaNQoQ0jI&#10;yG/oMIxMH4+jwnRHB4XadeTsiCq7/R2n/O07P+47P+khoDN2+NrLrx0nmDagQT4YHUjHAAmVlEEV&#10;CEJL9Zebn4dqF9KkGFUEFMJH4q8+4fGSQuURI/mQGAocEuD+9vby0iI1ReAOK8srcFWmBgE8mxtb&#10;8nlTLFZ1FsSuzD11tWquYEik7s4BU0WJ7wf7+NLIZJ0YpfuJmCJMSktChi3SrgE1S5MvFlJzQqHC&#10;n2OdC2R05gaMhbHB/cOKrlOTE5j74f3zi0sv518jL0AJ0PTDB3evgg8YAPsHRwZZ13UKKf+Tz568&#10;ePUyiqZ3X795y74y8AOVAD6IoiAIZCGi2StgiYQUurGf6qWyeWqhtSFV4winYwdRe+QPoQ8RL0cx&#10;GoVFFnEKKV4uaNAoIAee7XIKQ+n2Mg0SYpK8cYYZk1K7KtnX3R2xi9roSZFsJOSAiwjdshJH8RXk&#10;2ljFIqdChOMqUhQj9yUJw5wnL6Hswjb2OkYskkXkdFFJKKlDQLzCMhWUqToWSkNT/CWbct8ipBJ1&#10;Ct2LHH4Ef2tg1rRQv2anp9mn36ao0DM1zX+kdRK7ifkQ39nWxvY0+H18iob3tXfeIbVZ0ZojQH4v&#10;709gMca8jc0NbB1IA2i3WAKUbIU3cX8PvyAFUr/17fepyPB6eRlbhryWIei4CB1/AbzN9XVmPAtQ&#10;0AwkUPQqNDwJQ4zU4SGV6x5TfomFSPZ2iTtlKBktpRAFaUVZhsihkqQhdSFMmqozGwRicLeGpEkT&#10;+blpMwPlPHeRJ43BKQvjJV82LzbvrpQnnRnuGCUtgEPLy4s7xGTLRilnF/9GCUoFImGdwKojz/Dh&#10;0eSYejgccpIcYt11Yi+x0uvmITboFew8dkixKDDYKU+zg1ix9WGbt1FOsYthbecKRCRlXnuxkmqr&#10;XiopIkaXDBs1ZcVffWm5X+scn+M+uWirXdJoT3M/tz6oOrNJaXObLUJFASoBYTQgxXkk1Sf0EVsE&#10;+ZuURPqq42x1BffQAreJKlZRg0TOOUk1Ahz9H+stQlEOhgtpzsuR0Of8ywsjiTKlmUOxgEuEcVM/&#10;XkuGnl+9cpVMhjAdi0BFNprCXfssCYlfhUJyWs5DKkv3UGfnd3/4w08/e/bRk88//vTpD3/0yWdP&#10;n336+XO+Pn368sVT7IesoL3w+vUKqxEtLunvKgtUr22xDhE1HylBsLUV/mO8LpSm0Wqw4SBQFr3e&#10;OToF1Zw29GC96u/pxMSkHUrlA06UgJSliwBxEO4UCxxENNDRPXDaM3jWM3DWOXDW3X/amT58Pe0a&#10;4OuZjmhpLFn8lAgj/1LU4rd/S5Up5cBSWf9AplNFEkhYBkJiZZ2OLsAAgwEyGsx6aXHpk08+nRib&#10;QCvSTBb5agsuQR0Dlbphmrt6Eke4p1JGhgdZtZhIhVGKL0RVIRsqQhlEz9M6kraKOCLLIVuhKZFO&#10;T/ZMNy4RVCkWwMERRf3k9e3dZ69ezy+tUQEQgTZCnU+JauVd4FTYM8Cup/MvFQbQ000JIMIY3nr7&#10;Xe638Oo1raYCigIlWQC0pwdCwW4Dz1eAPCWK0UUUcY69gvXkiVSxmtmMQ9jtwz8U8XLyD1k8jJqD&#10;tmAHDjXitoVDLpcuO32EdOODwQJFlD0LZOBrwOXDwFvhkDxLiB3lwcbHhWq6b0BOmMa9nz/mlYI7&#10;o46BvXaOoF7qS4NZRmXf0GYccyo3VjhOknhovilabN6sOkQAJgWdI5tA4ZYqEEL8JS1G6dlc30JB&#10;2t7Arbv53tfeJcuf0dUaBITC9w8oeiPuiVOJvoBunCfITEZbevHy1cLSIn5e7jvNSktU5756FaMj&#10;C6tji1OFlCg8r6B+LbozevPmDRahl+eJ5IHBQYCWeJi/9L/69/6X/+7/7K1HD16+eI7lcGh0VDgk&#10;A4As3rYB2mwQErqApOJNTQzQ/WknfnSI6NZcFoLH2ukhy9J9JUpnJGtYosx843EhNIsMFFS9vbOJ&#10;pTGS6iSN0aSo4afKXExVhD+ctLwsNlVS6+TllKVXDmdF9OyjJtGrEnc0a2IFRfG+IEqFGgNZcrNH&#10;URIhbrjTlBx8ICYDPKtkrSK4VEeZlXBDN85dUGBJAy/SrwXkGFQMUSUwlHhzETj5nMuBrcSqfP8a&#10;4LWck/Ao62HsmJ6t1jPc0oAjlizEZVmU5ej1VIp5EbNFndZxwvIC8zD3yAeXvR31UaMZPn4Fq8WX&#10;KhRf8kYUuVTcNrGa3ANP542btx+/8zaUjIAXUVopnhpI4IkY1/HZpYiBUMplSKGQDWHYSkdSvJwi&#10;Dvj/f/rLv3B4fIBOINBjhZ6dHRRfnqkIS/iv8jr1qlGXoCEE8bbB82Oua0EdJoCqOorwozJXWHcV&#10;zYdgiojCyxDTNjpAIbgohBpEGdFELJI9otKfmHejOAgyE8ahPlaqdE1LPVaR6fFEsalkJEUJQsOi&#10;1KgwVpF89glH8J2iJqJtzuGIWaqXP/782fPPn7/sIbxpZOzV/GtqycMgPvzoY4xJcCAMHAiDjnxX&#10;ShZWEYpZyZjAikRyGOCPg5FTc+J4D0da5/To4PTY0LWpiZkJAtlUTYQJI6VKkHPKrAgWqpQdufdj&#10;InAkVckDiftZZEGBVkjtyMasT/T01eIfvP/9jz57FaXEeqGl0YG+0f7uORIjegfJM+H+2HGmrs2w&#10;MOvqBkV/9n/2536WCfvi+QsZ2a9ehfX3gYssf3e4Nzs1PXtlGqbKsOwf/P8Y+9PY2NMsvQ8kGcEI&#10;Bpfgvu/r3e/NrXKpquyu6mpVq9VSd8vqVssSZGEMGcLIggXbPQPoywwgwx/8wYD9xfAMILRmJNuA&#10;IFn2aCS3pK7qri1rzcybmXcnL/d9X4JkcPfvec4/4jIzJVtRLCYvGct/ed+zPOc5z0E3lWtbw3Vi&#10;N3NHaSnl/tPB/g/+/t8/3tv6tV/7Zit5i+YPIVz2f4jLwTaUiYCJq/QLM01xkkKgmzkuSDe5VqGB&#10;jf0ph2zJTquqGhweEC5HK0xpe5ehjHJ4WP7h+raMp5V/YwdptYJrqHH5CWVDEJ/rTr1XezhZt+Gn&#10;XsF95UQr4fBIBcK7md2zu7H78sXM8uI6Yu6c4be+9Sv0L1NK3FrfNJNHHC3dnXS6NpuiCbOns62V&#10;OBEWci63QsPq5jZ7T70Nl1dC1fBvuRzCWbA0QOwuLk7wbYxVnJkiZ/qIEKR7YPDlwvzTqemT8zMQ&#10;W/Z9T3PLf/AXfqdJI/2yf/L97/3hd7/T2NGN9mDxKlWNnlCuluyFHUU85DyGdgkVbCJMjq3q3orI&#10;jSIzSiRr+UOZ0Q7kBdaqySCG5rT/LAxYfqt4N4lmGa9Wv5QBNBk4i76Irn9xurO5sby0yKoQ5k+9&#10;uQq9R8l1EOlg3jRmq1AgryFywuqQyehNXMByn2Gtbu5VBb5chxklIoUlGBHSqRqgSw6LtJ4rA6MF&#10;ZOYE51UsbGxvEI42oNNanaN2hJPG1lGR1eA86Xglj1gH1ws3ZUdbxuVkgUsE6/Dl111OKe1IkqT4&#10;6/VFlTy5lOWUPZ+XYvJW11d7vNH1tf3lveCPeKWSVz6dsl/kphDpIk62u7OvGKZUqZWeWUMDqX1U&#10;ZGOohyQxq86nnj/67NNPnWWKDSRmjU9FniPKG4rzwL7N6jX2pI9zutnYTCv9SGdHF62biq1P3Ylx&#10;RGFbxdD19TWCnDu377a0dEJD8/X0iDLpfqX2jy+OTuAKZOEHiG7C+/76N74JrMaNYo1QuyfT4bNY&#10;iFgVKs2hrx4rjzUROaAWnLN+8cCMRMscOKTV1TFqo7YVTQ6V7jK/wy87RYhuPtcDTMf28VEyle6N&#10;dXm0SaieePt42nwyKYIKMNJSaqA1n0qsKkgF9dDJMrgG/8V/4gc5VPPZLZ+aJhggDuWDkMxZWltf&#10;Xt2gCQmJt6fPJx9++tnc7AJ7DSchYOD4FJjFCFIFFGqF9tyBi0vabx1tqP4mNoHGaJ7WZapbGnLN&#10;ddnu1qb2FjpHxfMhsCPfosYvhYEzek3Y+QmH0FwhRcxer9A98NBZjHhIF4E77h+dPns595OHjxbX&#10;dw/J+WpylAHbIIZnUzWV8BrqTgA8aB1tbTkowuA6Hxweor4lUfCKKrwlnhgaoxSWejq6e3uIuFEU&#10;hbCEC6T4xI0iHaI1mDWhfKaq4hRQ+PIC/vc/+IM/ONrf+tPf/mYragChpxB+iEnYNjpiz8qbarWq&#10;PqSMmnOQHwLLKvsh9befn6vyAXpJITBEjBKLFyPyQHUrh0dGGD4UfiiiucCyy48v7+rYaeG3YsMn&#10;hsPpUmzyL7zqugMzYVi9OLHVv2Avyh4rbLXeHsaJ0mkDGLqRXKir/e39yefTmytbs9NzrP633v4K&#10;l25pcYnxvrwA+gvXGT0FZJZ6O9tSl+cDvZ33b93obm2j6Y0W6cVVUu7N3YOCr6YRKpZrTbazHewv&#10;n6vP1FIgSWdOj08fP368vLpWlc3tHhUQGFzd3IDVQOB5Y2Dwq/fu73tAXPdg79/7//x/TznOXN3+&#10;6UVlTbZBjVwEZbIVLC2p6Goeh8YuhKa1z177LlJzXXPKZiK4J0R2gc8+f24o9JG41IpHvXde3cq4&#10;3A73DS0C5iokDYFitqY+LVUFAs7qxQ/BE8GO0fFEisl3FgQbZGudyc57TTSkM/frkrhc82ZBO4n1&#10;SEaBTIlNcSOkgCRn4AoYoijiwdPy0DWBILX1+WY4K000HeXUXll9tbm9fnx2WtvQlKmpY49HJwo7&#10;hbIcXTFf8EOl80uQe5166cS+sBTL/ywvlViEX3AbTgq/6Euc6r/C9PTC62u99PP1p5UX+RdeqPsn&#10;0SazIg0wXP9OTIYTmJ6enpycmptZdKn4gnvC3cf38B0nxIUlyADyBX0FCr46Ky4tzy7MzbFI4MUo&#10;kZV8lJaBKqvkklHsUNVU7GPtDZIkDb7SHe/o6n7w2usYT9l2hR+Qb0Gg5YeI+JnozaqRH2ruEIHK&#10;Bx9+6Oys6qCIH6o4uRJPLfQUKv/av/+7UBoWFhYwiASqDPphNSNXwBLc2N6kq42gzxddOTIf74UL&#10;mSeNjcZW7+7vcT3qufN1tSwmLBe5M9wKoppQwMR9sfB9oVNgimhEEtzgAR2OnVMd4ZZqoI4fmCZX&#10;+GGsag+wXTQWLGyYZoAKiImbzfKBmJml8uGMySGbnGX4rfgWbowIqrmlWapuyH9VZ8XjPKcpFd7c&#10;ztLKKm124C/K940lcjt4f7eYCAdQPEDsoGSrEhfH3eV+k+Dh6+pr0oByyFtC9IFLjfKkfIzkGBJ6&#10;vaQuYr6fCxvK49SkJWSCo1MyJOEs1TLgQ5GubOwePnox/dGjZ1uF4rmo4fAXuEbnA1S9mxrJxTa2&#10;d0WIvrykh/e11x7cvHmL/fnk8eO56RmiZFQlJCJZm2vt7rxz7y7ILM29zLAgq0PaRzU/Kg214q7w&#10;JgT5It9fVsCB+Yd/8PcP9nf+zLe/0dJMckbcmmUNFg4QO5BCjJQ9BC4G0kngrOZcI/XS9dEk77o6&#10;tzifcye5gkj2sQxUugxv4WYllq5yQU4/XTU8ysDSPvshhe0GrK/vzVLg6dyx5HEiXklufdkQald7&#10;ePm17Rzw3fW4ln+GgUiepQpefIg+oaRj4l+qNu6nRZuB9yO5yikd2ntbu5/84tPTAmNV9wEMRoaH&#10;mGbFRCsuFBOe4BTgsEL+HA4fSwwWwze+9u5ATxe8+Z3d/Y8efjr5cgZAlQZmmsaIV9F1B8CmUnVz&#10;bPDBvRvjg0NQAJEHhs1IT9v23sHh+enHnz158fIloQOG45fffu8bb7wJT2FpbaVvZPC/+3t/b3V7&#10;N9fUtMvKuLpiPh7AA3fUMaLU1RLNcU8Q12gLhWiiMnB36BOgjAeeLpyZ4MCFAzaRyzcasEJVjJ91&#10;/mZ82Hi+uh1eyO5sdIOUrr9wbN0fqmgNtPWqsurBF1BwmTx9ic4vDgtHVEN1DTRfoi/HJz3dfTD2&#10;MT44Po6Eki0MF0gcfBobo725FUlKHA3GlJqjms0PDhgeeELyhKJJrg50l2oeh6oYsDaL2DKAKU3R&#10;uYZG3jKLvCZni/795Rm5AS1hJtcYHYmRJ4aFbUjcpGhmfIJPRthfEgaLyDvMjs/WS6TUHRzvmVyl&#10;0rpSPTXw4iRZD9izvOj8Q7ynV+LnV+2r7CoOMT6TS86d4vYR5xF9CqeEcwbcjTG9uOLSPX8+ycg1&#10;WhSBWrg5mETdclr/M5RLsTMS4W3Iq8ZM+NjV2cH0DPSWaM/nGvCugJeu7jhQczUjtp8115xsOC11&#10;Ulrt6l3FjZu3NPfBoB8RG2kull9NKxdn5EOsQ/xQY1OLFXpk/wgX1JxzUbV/eIYfOr8iHwJE1dyT&#10;1Le/8VWwso21VXrpR4YG2TltCOIQpDNHoHg40NdLEyVFnTyKahenQ0gLA/e0NHnSXYoABxQbQ/Lg&#10;1gSRe0dr88BAb2O+dm93lyBlaKCPGj7hIfIdPR0onLUCRa1tc5mquro6+nq64EG3c1WYoIMZra/r&#10;aIOl3KCRDdlcVztwV2uuhpyvlSoSvIQsHOkclIzmdFWmoa6pikF+FZnzVO3xZeb4Ms0XOQSx4c7x&#10;xW7xfOuwuFkobhwU1/aOV7f3lrd2F9e3zivTx2eXj59NPXtOnX9Ftf26ei55W1sruwoCImkr/2Q1&#10;Y36oDmiRMmMDXMtlXnyapQ10swg9ifXY7hwTbDB8iSarCjt1iY8bZSQ1NAvsI5NxOp6pFGGjChDE&#10;fZCOgcjADnb2DheXmfy1a2DvVAIUFRfcBl7e1tFF+HpwuF9TKyVNUjTW2BZjkFZVCpbGXWNDexvE&#10;11wbWVBHa29fP4bFhWfg1yoaM3DArvlr11G5hcLtmkAlYeunn3xyUjy8MTEKF1zDKASQMrgeIh/L&#10;J5Bxa35aOIZf4lvD9qhdCa/FMHjb8ygRoFVhzpl3mLeRv9QgzRc+GFEIqvusvPiLcOpXzIOyEzIV&#10;yovX37UN4yD8NgEXRJDgbVxi9/qf2jvXHI99mGEYv3vwJxWBBUvPRX4eprwgbUjmFy2h8TE6Ubxd&#10;JU0Usy9muXKYWhYt14rtiXpHe2u79OVrcgjSiFrOVFCnBS2NTaPDgy0tDKgiPjuHu0GfMpsFwkJL&#10;Wzuh/MHRMdQfhHqoqR5ubVkgi7heaC2egIYq8Fv6mdjbjN7paGl94/bdgfYOilccHiv5yeQk5DoA&#10;jBB9aGtrImYADFbvubmoopE5uAo4xT3jMraA5IQXLDGCV4FpCkdNYghLh447cnnoNUjrFyydOA+a&#10;tb7gsLDq9TNFxHRVTXWKsq5+lioK1RqoFixPJUOYDiANSjYVGkQLbzvmM6CmXUn98GhvGwSSDA9U&#10;jzzKE2gqifnc2mWljKMCTSpEZ9RNAew5fLbk6srS9s4mywypZILjkbERGP3QPIRAUhCGfChrqVGV&#10;UvTBAaldQVtInQ1nIHNqwRQ47lG/nmsICuJ2RkVDZheZ7ZtIvSerVzc/YacnjBmvoJJLSmIgLUW9&#10;jd22hGcjdfdt0L+80LTswEojCkp2BTvLb5aEYt6i5bRMOajD11jURETRVe0wYkc97PD1ERvD1m1s&#10;PX3ylDmgBIRYl2qoLeTaGfESjSrRhZhWAOuSG9qPcmP0VFVRpEmGiWgcF90B1m0xfOqRCOKUaKqp&#10;JaY1VksKNaa/0tDAgWI5PawnJVV1qcijNSPXqLrGgepDtFvwZuwtrowrNcKlMUvImBlHM6UfTRD+&#10;8ytff4/EjYIG14KchkwINg6HADKOwwXB3kYrt1jkFTSs0L9BVkT8wnfejptJMogte3D3NpGaxN+Y&#10;I8fzdnZJBaAdE7AP9PcB9WJ9zAjgLdEFOLs9PnJa2OvtaFUHaLpyqK+HPs3ervb2tpb+3i6GibU1&#10;NVNpGR0a6mhtUV5xclaTSbOx8V59XZ0DvT3MwUSW4ELUuSh0a7PZxMiUEKiJuCArTOVTV0Zcg4pK&#10;0qCFxUU2obUgBUZTz1ADaVUVca67HRVrEHEklW0tAC3loBnxOdL+ra0BMKa3iO/EfYD9UBWieyUG&#10;sVnhWzXZGGojQe7klqq3AQxNN9OCB2qAQKRHXXinaxtCbwiEpaRgwwAMzoJCaQUlVVQx2aiUrwC1&#10;cFYcJ/kcoeXe/q5h9Cs8Gir5THZgxVAY4rA1eR7JGXakemxqORRTLUhKxWhSrlNRGf1D3LuJiRHV&#10;x4icDUtK/Qw/JC5IZBJ2PdHHmsBoipU4PBNq7Yn8JOpoETrJiwt501/sMgL3QJ9fcuyx8RxQJ/nQ&#10;57OiVzlOsoM/9wvvaz8+/6pSjPmlJ0eWo+eX4tDY76+yJLtMMC09J2FI2OMJOEfTnsRx/8WTF1ye&#10;+lxte1tjF4IKdD7l86xfCMc0YBKxwcBowDFXpwmXWMtD/b2tirHqsIDsW/w3K0KiuGKO1PDD8NDI&#10;8OAQudBwbzd0FevJC+bC/ribt5oXYglGhobJwBmFQGUPizA9P49E4E9+8XNCYiguaiQ8OSE2JKtW&#10;rT+NxiAxhGP8OGE/WL3R8sxpgrpzC1iBXHzskVubRKngacrgzy8ktd9Qz4sNx8VidAwQl8wUuaTx&#10;ybMtgoXkmcN4JnH/AgVRQxkYidIS7Q8+ARPIF6aId6ZHbWN9c2l55cnjJy+ePZ+dndna3MQdaWxg&#10;hQYcd4NydtIISVPdPr3kijaUEEgrluIQ/WbQHB2uARJzocTUwkyLpEDgrXAPAq8cDX1kXP+d3R2a&#10;CogH6IWxNEdonPlOAAD/9ElEQVTBfWVAfcxcNoghFSiE/tRzKJPBNYmFa96LIxM9NIYyHI+/Imfg&#10;U9TR4YA1QaE8/c1Xzk4uCDfR2FIKpiKk4gnqiLKl8QeqBUetu16SCenG65YWna2t7aAA4MW5q7Sc&#10;clLPX0zNzs6DfOAHPa4kWG8BDIn5jE9itAGrl5vLalHocnIClwSnC2IXC1Ipk5n1wlqlD+bZc8pj&#10;9ZvSlzie6oU39g7zNLgnARNKwQu4SakyA1sZXV0JF0fjoODO6MQUj3Lyki9AieeSsiI8aL60MlMj&#10;fT1zs3OacVLBlJrDzY0NTozABGeyvrGB7aPuRdUL+wR7h6s6Nze/tr5Bz19lKsNKA9/CehOSMwIH&#10;tIFIfnpujiIBH4kemkxhTY4XSiykqgoJgO2NVQREabshMMADIUaNw8Oy8w7cDDqkhgYGYJ/RLDU/&#10;O9vBKqyvo81qc32NdXZzYvy4sM/oZfbs9sYaH40ogxuJShmkmWllq2myWmIHZQuKzBk6AAFgZQOV&#10;umVepTmiVPYy14I/ce2ixh4In7LgY8o8V4GwsxRUl+K4WZQXl0SCnAumQ2mBYEiOMWHqaOiR6BuE&#10;garlcveUAHmERWRC3HM5IdctEbfZ2z9cWuWUdg8ZCo6DRMFeWYAMATk0lR72D/eivbMdEzG/SE0i&#10;Zlids6Pa21s99y8L+ZuLDOCjbhWJal9i7ljKxIKxWyQSAcXTM+HYJXw64Sf6cvJD4yMSSPOwci4Z&#10;fog17RK0cvHYWyoKlfxQmHrTCcUfCaN33Q+VPEWwhO2D7K5CQ6HsP6LoWPYrJddSdhz6S3i1L7ic&#10;eEkSkH7p5y8+uexLv+Si4p3jIzTCSNbW+VcooEjzlU7tCsSYHj38jL3a1dHRVJcDHiBv4BZy/7C5&#10;6qTlXqeVCtRmMwit02tMCAWyxPqnQML7pMEzYOXU1mEOWEWsgG5k8VuaxoeGbo2jcz3aP9DP6BWA&#10;NJfWRBTiVSAEGl3IAbGwaSnr6oSKgNX5wU8+oBQP4iq9o+MjqtBEPWoEQTrkFLL+MRGG6QVuahFB&#10;VLw4rpNBblkKAgJqNixNxdQoF1EH8nwz+Oxj4+M9Pb3muzd4bAj+EeEQDV8gsuE3GrBM5sP3FHVd&#10;flBDIkVePlDEAYZfiKwgRRLWi0Jm/TIDL45OydOjovrNTs6Oocyd0fed5q1pCu7r6aVYRlSHFyca&#10;JtilkwneIM6djQqMzhZ2c9rGysrap5999snDT9FUpBJL+U9dE5HQYVVyWSlbYoyzqLmj6KPBXCcn&#10;R7xuagqYc2p5ZWkNotjywtLSwuLC3MrS4sYqYCe/nt8ks6ChWNnrBv9nRCyQIH4dw0i5i8Ac+23l&#10;NTPStIU0kscMMimtqLhvCI0MWosz/JL6ax0niwgmhFslQofNFqPRMgvxTiVmmttrIEXEDTIMYQ/8&#10;C9OEDibJtGaK7aufmunAaBxvbCDMs0FVhd9y8kCXUsovcnllynxoADdqpsMQsRoxfRKh4J0lIYLW&#10;FgkGZBcWMnk4PYhKUm2u2NfWpLaIp2qZLsvHA/OIEQtlT5M5TN+XtoE2Mv+0jJl4pNguWTkR3GQ9&#10;HMZIoeBU6RPXxfIFIuJfVP4/f/8/mZ6ZIVEY7B8gSrICKWm7IghSh73CwejYKC9ihygtYDtVZ2g6&#10;5/lqJapIrW9uEdu3NTYUDw84dHDYqNLQp44LActED40YB6hPIdTVxfrGKhccKBxeLz4v4C8uIkA5&#10;G420nHsggIja0tUlNp+Gey7WsxfP8Ytvv/02ewpcB4D9k4cf7xDKoNUQ5Ag/bJWSVnAjPwIE+M6q&#10;oVee48cWAAAQ8tHYwmEzcoHJJex5RQOCoXe4YVxf50DitWL6WQGa1aeZg2o8BCirR3mVBlU0ublW&#10;GNaGXDdoZXu7JkXSLq7iF+6Fa432T2LggnF0/XuwIVjRxfNTJHoWljcmpxdnlyjgIulMlqsFKqmt&#10;qlR7WwfzI0B+2bl37t2n5vr0xRRGT0meBfDffP3+SfEAlkB/X297d+fBcbG9A+WCDp6A4jZpGnyX&#10;YBxA4cNdgCt6o6hZDPY9fLn93c3f+NPfasqjcSBAhqvIWqd6TFYnyqeQswSn8NwHnVcU8CgTcxmv&#10;d+Ztbm6qTJgAE9pRsTR9KbQPaZQcGhqKcKF8fUrup+SPTGe57mO++IRrjqvsAsMtxWeVn5+8iYfH&#10;X3dd1x1VOYGrpHFAqaJbz4QfKBg4Pz4F7pp/OftP/qd/wvV9896DXOq8Eew4l2tpaVOM72AaGyWY&#10;0SaD2ijQVm9PD6uC9JRGaYob2BGJS6Coq+1aBXeGvQ0lgDmuQNkABuwPGlqxGZhdLJ2GkkAKr6Ci&#10;c8FEe9pg6Fbt6es7urz4b/5f//2nz560dnX2DPRv7+2C+PUN9oOOIcAC8qSIinojDQa8vyMet4Wo&#10;XckD6c1/I9bhVpvag8nY3NqgMIxBJz67dZsR5yO0zhXPivjg6EmSM1OGkGy0pEIuOlxUb4nkpQpJ&#10;7oHsifuzj8+LR2i4cj98MWTFCJfJ6pBrpbwDVsEiytZwAUBKJA+P40RvmAoDBo0onvrprRsTvb1d&#10;YNyLi/PPnj/H5pDI4NTI4HBjhaOiayBVw8P9N0aHero7WWvz9NVlso3tHVeISzZQuaSRjhQKMa2D&#10;1dXl6Zm59c1Nbhe7q+SPJZbI6uDEzG8221euQ65f3o3Nwj2wR+Haxf8EA6jfxi7Xw6rdxqbINcw0&#10;UQl+V+VuWSA9giod9C4nlAmCnKAGIO2O1LyGFS7E7C7/rMAC64cnhuyyubVD6Al4yWIjKuI5MD5m&#10;ZmYo+JHOwZGTf6MgV61br5lvrp5xfPya4QWadtrSxNlubW8K96+4JITq7u0cHBxkUgx+lBKhDk4G&#10;7HNxXnlbxSbiOdEjWDKzgt5iCJ7EJE+KpC6sFnY6q44IKRYMl5ALcnx+dXhMkZ5LkT2lbYeBeIT1&#10;v/83/zqH/ujx49GREXgKi/PzN29McNyQH376s58RA9y8eZPJ8Csryxq9ZaB/b/+AOigQI/1Dz1/O&#10;cG7f+qWvzrycbGhs3NzcGhgeYguh/rg4v0DYgRIX9pEVKyJ4robEGTbOwsLi5IuXnCnJqwzlxQWz&#10;Rri4PEHA0TntF3LMGAONG0ml8GqghThhEEmWOJdpaWkR43rhARXhNnwLFXUESMR3VWq48VdXuwgn&#10;MXj47JQNQOTClWJh0OMCDIcBkZR1vhHVme3NNXBkfIlULah7QZQwiYhUlNVJiGHEli6lC+jUmiYE&#10;MeHsuDYDbQwAn/EzeencKCxOZC5dKIkAJ1FR4X3CO3JSbG1ABvSb1nZ2FpY2p+dXZhbXNvb26Xco&#10;Xmj2DDAli1q4Nlv74pzC7dDw8KefPQa9IzUOyIXLc3N8nHow+j/coKa2Zq4JfgjmPhgJaRgQvPZ8&#10;INKK0QwqEOVfykbQOPkP/v4f7O1s/savf6vZfkiDBqhFqUwuP+R4TyC51ncyfyj8q7I9pqbhfXm3&#10;sonHD2mBBhhsZrVNmAwZGxXB9JGRod7eXs8RV8Tn43rlJPyq4HW8elz3Gdd+nfxY/ut1v1WOS+KX&#10;ynP8KD+n7L3KG0x2oOSHfK7yRkJKzi5PD08ff/LZP/sn/2y4f+jt197Inh9D0WLoCb17eWTl4E+q&#10;VVoTQySGu7fHCieDIHdhLiSLByBJ472p3mr4kDTu+FDnrBhLjSyGis0CAT1y1zNVIalGcXtZnlKI&#10;v7iC6UAZAOni9q6uZzMv/8v/+r/eKx41t7V1dHchxoIf0oTD6iriYF5GsMWJSpMR+AP+mzF9Pk6q&#10;faBV7pSSyYRrDvtZqIuIvELDUsz+aZ1A/a+lyb5HtClPWNA9NBZVYh07j3cVytxJuyBXMIoI7u1u&#10;bxzu7dAcTUEDogu5ogYGoBpOaLZfyGdru7t6GNNJKCIg5/wSoYggjuMiCb0lv3AJG6i2r68PoB7L&#10;iJtcX1tDF5gHdwXpH3qM4T0Ac7NT+FTqtYhbMZxpbmmpcHba3tuPH2Ipu2NNE4QRlVxeXV6YX9zc&#10;3gHHxMXI+STnpdWRnJ06HUPwJYlmYtlotVxbhXExonhowL7E2kwmxSV9xKS9rHg1sYAUKjyXQ5Ix&#10;4SZooJ8oS4xyidlUQjbVOCpQnz3rKYyVtFJhUUkBwX6AbYhM+GgqNUT8XHtwJsgdFEHI38iDWFeE&#10;gM6BTFQh8mAOWUNeSDgLkrnMsMZSqXBOfJCcVhWTRyjoXnR1d4yPj3Z0tvnzpRod8jTajM5iyvsu&#10;LkPAGLG7k0vE7STQB2iRqqcatniVRMWU4gUy747SqjR+qGCJZvCUs8sqDxCtSL1x/y6elnPg81z3&#10;qwxVYz58aWWFLig0YHAJLGoWMV6X1wDKUQpSo+Pl5dbWDst7ZGgAbgM/cNwYZZTyQIpYO6SRMFOB&#10;eSlgkuVBdGnt6JZYQFX1ysZ2kbgkVYNLRIrkGOioOlMgBtNOyhCDHhyeoOG9x9Bu6jVsKIYXFM92&#10;SNCOT3YPDiuraYXRZfI6kC2LJgfNjhA5iHBA8nEcIzGUwslEAMaW2PMUuGecaDgbXs0eJQvE7gNG&#10;gHRgTVg4EU7a7VMVTJO0gSnRMAfmqkEVpi4QOZIscu7qCXGkFKNgORRWmuIiVo0Z5Qb7DNmGHYB+&#10;xqAEkGsy7r3C3sHRNiUvcFVLWbCa1GhSW4tZ59jaOloZpQQDG1yU7rRrILRKo4RwEzfGFSioxaxG&#10;Y1I1QExrG2hETlnLSbOF1OziQavRKyCewsOHYA7gclTgZAQEVSuoEU9B2baMt926DLV7oYJDpVUo&#10;GQ8aNu0SY0WycpzruDLkX4YT4oQJNbhAbYKDcp4qa6RPHMIwA+WvxGHEG5a/J7bhS/+J51z3VZ9z&#10;LV4Z2hald7v+1/JrdW6cqt1iWdTdQbLY8Gya6amXc9Pzfb19Pd09p0f7oHAqsPI/M1MClMAP4b93&#10;obEJeqU/uUGDSzSaSNiIrhs9AFAAPIeLhcXl5Aaz592nCYqlXkwAE10yjLJ9uQMO3QawChpgAQH/&#10;8Lt/NLe8BJkFu8V64AJjWAHwNfnByacRetGyFecJcxMEw+224bPIt++gR5x5As25SsYcMuAeoByw&#10;qZifSnnNOXXYH61CSdeEJyAFciOdnhgmJhRHi99pzS56IeYXn1v3j/Z03Vz6hAhpmAaGxIWHQzY0&#10;55GgaqBNmEobBHYqyrCWwi/C81JXAzBmBv4hcbpYX3wwl10qtMcnvCefzFLv7IAiyvxpRGYryA4R&#10;oyUHJb/gE7m2wiA9xoOElL2WlFvU4i8MVmmMkTMclisrBG1a7965oSYgfCj5pzdv7N9IgvxP2R3v&#10;+FBS8dxhkkINNdb4A6BIJl8oF0bPaWcHIQCgP2RvjAQu6WtlaXl5UT8sQ+AV2kY/BlIvs7NzBJ2P&#10;Hj1ZWFgivcCCgXxGxZnNSFiM7aUbgBqxRJjFCIFmrHzL3gMJaUlweeiMHhw0NT9uExeP9UaRgB4V&#10;8hClFhVCpLiqGA0+QXUO+x1tXld1rsdwEclptxjqCBQx8jsuqapBDrsDx+NoeU6J6BpN/lVYesjh&#10;0W/m6FbEoNRgb5fI1pSNqlJMN8AyUhaC8KafrQbMMpZSi3WLuX68k6a+IIqDWjujfAuH4Idoo+7v&#10;bVP24wZsrK+LbyzuM0X/QzRvKFtug7dubpDlY2hVpUxXY3JprmRDUDnV6DCWBYfhGaCihJ1fqKvG&#10;mBtnohYfMidpwMirsrc5NnHW3XHlpjZ1viMYQFVeqJjJmAB6fCrdG2w2a0skQT1vSfRaGkdtvWKY&#10;SxqCQs7ESAgtJ66DJ/iACkpXVgAaYT5l6vo6YFXoFTATOGhKRBrM1wj9lC0Z/oYqCz9IX8FOSHvY&#10;61nEJSNpTqs0JuKC8gxuEpyTAWtcmfXNHQgLQOwUUdCgFthzegIAwEZnQRNnsuvm5hY0dlpEJ3kH&#10;vB3vwzaAifnmm2+glAtPBLgjZlSLYWm0gQ8PNZTIHdlhor1R9T05e/jhR/ihWzfHRSD3sGUueNkP&#10;0RpWum5af9d5Ciw3rob8kKu1LDuOBBfOlkikzuxQ+OITSREQLyWdJUSQgRLYE4M/pD0j/XRFNW74&#10;1SOa/cMPxVeAQ688Tun3vg6lp4W7Ca8UX/EnDxWPf756fukNk4PkryYvhddOholHdRkl+yePHi/O&#10;Lw309pH9i6LiLSdKiqjtEqFhR7CkWW283mN4cULgygzMVVTBccGhx95QYBDhkmb2S5octAxEeHNb&#10;Ang9DZd8nlAeb36P1Kukrgk6jZocq2d+ael7H/yQJJ2QhVtMZMvdOaDh2iOxhbS4UuyB3PJHcTWt&#10;44ErUjTA+6oUUS6JmVHGg3uAwYpeegZPqJ5sgp3qz6TGuj1qlQd9ScS0o5qvHnFfMbm0M07sAIkV&#10;MZuOcajYAVw1MTBlJMAl8EnwIoZaMjuQJV1Prwc/ZGHBNoSWDCuKncCm5sRxPxSYcbSqlADRZ1Vp&#10;5wsaLRxbOIR0JtAuQeqmHnLiJ2EQl0i7LCwvYykaW1p8tKI9Wgmem0YfJfcEfjsf2yDpJ4xGlvyf&#10;zarqrpxL1IY9h1jsV6upWmjPyJxTgwDQguwewW/yZ/9ToZ9yTtdgXTcjG6Ju5oFx+q53FpPPxAWr&#10;vYTfcljM7C71Ua2vbeCVpqmXTM/ibHAc3kfQUxuIYdht0BNAevmOyRXvgBskKYRYAtKDs8ai1oCt&#10;sGw3rhBnTGgrFV3GCRcRVqbiV+sIQREn6RFLlDUrqMMDGpI15PucILFeThHHRHxZDu9USQjw41pQ&#10;yCWJbZzAEvzJI0D49OhL81RM/nqV+ku/++9hI+7cofG1ZXFxiZjl7Xfepr4EY2ZgcPigcETe198P&#10;ZbSD+iFXkPNBIqyhsQXPMT+/yGLlhRcnh8WjffgnBB0seeqH9MMeSl1KlhdSuLUd1erLY2NN8m5g&#10;6iLmZTL4cVUrWODFYxZV8agAF045M6KrGf5LYCglb6J1oFpWNl6NbinsvKwwTh5dFHU7UaR17w4D&#10;lYuk6hL/4FDhs/tCJx5dVukaOOPwJayzLroHs+oqE+xRcGXT8jO30JlMtWqVmqGqFiLuLuXaBlho&#10;NTWwpERA8NRZ8UpU1TMcjgMxCTJJyBN9CIVOUSyP0XAaiIczP5LELfNYiVWIliF0k9/w7tQTaOVD&#10;H3pza5NYpq9/gHukwdzntJGCtTDIB59RZDNQi93e3uKWLq2sbW/vbmxsEl1RWsAxuANMKKWjWmnx&#10;atUaDMO2wNs+LOyNjjD3gcPWCCIui3nbxJQWlnK9tewMSvmQOBRSgrC+HKvNx4DQBDSuV5qS+lz1&#10;lOShNKsrBQOXjIBPFrctYNQYogihG2DPlKx4T/mIn+WrSo6qtCE+/1+/8NqA1pggQsQR9rj0iDeM&#10;jyt/rvZIqYPcrkw7UdEaYkVHxWdPn62troMUMd8XuEn1ZnXzuRRIbeTsbG/3AAiFJUIQIEAGUnI6&#10;jcNQ4lCTkyzN2RngtvvMo2VHQbjFVEQs04TAM3XzhLyo2a78lx5lcDmygSzDh4EPfv7Jx1MzM1zT&#10;nQNRgTCkHACbjsCHYxcywjsAw2r36CT5GCyrBkWaHYM1l8NIZrHr5MJuhJngUhBsRUZr8yqEytkS&#10;fCAWhVyRa0RcTcX7fsS1NSkYMt7l+ebaOn5I83lRrkrD7VY+RwoBC5XZAqBt9TVoEorNoF46b0hm&#10;CHga28nkyymwD1g58IlIy6waBaFU8secphitR8eYTmAl2HTqeYDsgxx9lhvhov45pNNNXDVoWHNr&#10;a6QFfAa+ENiPAJycDTXhBg2UhEKi9A+wh1Ix8CnaFvwSeoQE4C3lDm4v1qAfGhQt4jIJvb6zo0Ps&#10;xYUfuyWnUP45sAeZFg0AdawRX45wdDuCUithvLjK4eJA09QRrOlvRL7Ugfb2YPRx8R1Iobx8egFF&#10;1rmNWojY1BS3MZ4ehuD2OnrylEBLVY8LouEabs/kjmk+GBMATo4hDWICmtpaOMad7V3uDtGMRZV0&#10;rbi8nu9cLdH3bCZGenk4XjK+K/ZXbM7yz+FFY2Re/CkAW+8sB4KKdZJlxueQ8uPwyA9xASh54weY&#10;jZP65a997cWLyXxzMy+AOEB2Rn7N5SDSe/5i8sbtOwyq5m2IZBG4Z3JM3BsqEIQt21s7iPXDJK6u&#10;vOzr7e7t7eNOj4+N464ot3DCfb09rBi1TXV3aUw1SicwgirOl+ZnWbK3boyNDw0C2Y0N9Ha15rvb&#10;mk4LO32drZ2t+XqQ1dQVgtaNuUxDLk27KAKp1VWXrbT6Vadbm/NcYQ7R4xfxFuxnx3EkTDKbYnkF&#10;Um9OtpjckVwq5nV3iFMjtwcrdtSF4/KxIi1+k21pbYMsRK95TGsVqY5cUv0JyUxV1iQVGFRbEFKg&#10;3Yp7Jt6tmI9ZgKpg75tZYtK2pefiS/FzqHlh36QlpsGixLP4oUOagikO0QWdgYBbsV/YY6UJD0yl&#10;8OscM+uDMefzC0uCj6UhpKmpKpQqf2oaGx+D+kGIiZzH0NDw0uIK1ctlQPHlFVzX9PTLp0+e0P3P&#10;SeMxtT+gV51pODfEI/z6ODqnmmshvVCOLvhyan0IP1RKI8q4nLNp4XKi+Cu+Vj4LsCQRioSDwO3g&#10;1khQQ7s6r0myzoPKYforx1AK3MOwldzO56OwWNnXH+XXf/lP5d9oV4CYeTTVF7aQxNETv5WMG/fc&#10;8mSuuKCV2HLnF2jgTr6YRF+uv68fI0XmEjGw1o9mjELFPKGEQ5cl58cN4W4K+6igrrMHFqRRsyen&#10;lDQ4oReTL4Tje1SgR2fFRAi0OpD9wT+p6iZ5HC6n+G+X5MfwiwS2g1qfnXznj7+7d1igGr5JzFGh&#10;+U/cM5YosQ+XW24UvwicrZmkaWq0JEw00uLDVCVitA/Sn8bueYLrOaJ+hR/SvlCTAwo5miPIeXP3&#10;WXIOkPVUk+4c00nbX7vJI2BjyIYzWfPSCDqZDsArWEbqPUnBnRPSjNUDWmhsUF1VwxglCadUKyZL&#10;kevPzM7R4Ts8OgqAi08ivsF5igWgoXZi/bFV5ubmAC1ieAS3lY2FXVfnA9f3GP7RBQpKM/ML6E80&#10;t7VrsynGFPdAXDbyCZpfm6jjinIP2CEFQSSiPX1E3/i9nJHTrZZW/BT+iX8iYMMXf+KffOXxWLgw&#10;ieDqy0K+GttExYtH+C2cPnw/tY+6RiBTkBAaBOH67iZdSXKwljezyc2wg1geDGeBKCQ2r0ECXJEm&#10;r/mBZyi4FIRrspa5CIpEPdwHLkRMosHOeKq6WBYBenPPjFMmbXNU61D4IVCAGELYQ1KKIwpddgwe&#10;6QEHp/DPkB4JlQYfl748DRnMA8AIyXjpIZa+3KKVzHX1tDwtB6yB5kkq77EunUHu4sb6KnNAL/Cn&#10;JwVKiuenhdRbr79GiK6RFZeIdW8AKXIROXrFRIg2nl8uLS3jv4Fu5+fmuzo78dVsNpJaoExSJewW&#10;msNUOkik8b+0ixOJQOzm7nJ5PQ2lCM2flKW5uRWLSZ6ENca6szlu3rgxNzvT1dGO0nNLY35kqAfC&#10;61B/N+6K0tpQH/1FKOtnUSuYGGPgC5BIIyVuopMHrz0gt6KRnAoTKYoUaGRZoZApOOXWcn50e0FT&#10;toqKUEiDmk5azf1KgBzHgw6bXLPU/DfNu+PGY7lIUzTH8+wcipp4gG6m4YriOcDBycL6e3pa8si/&#10;VUktO3A5yUh4wJkbVoP9HfXJeETmrk/0jBZum2JL3VTe9gwAG/6sCKGgYVUVcGV5CbEDppE3xjTQ&#10;MwF2bCQW4FWlTw6aUxeO51LB5NRLXn/jxq1nz56trkKCYt65pijxllwTSARra6vi3GsOmyqlLKlP&#10;H37MNEbqQzC/3ceqILXM2/63+SFX5uSHrIsqK8TDK08sBl9fL39TOdmfAo7MsC9def89SYH8U7iO&#10;Uix13ceUAu/rEdirjKnsw67/8EWPVfp3uKXrXirePF7r3MuehzXg8I7jAddYW1kDJGE/aiWjScGm&#10;ihjYggsaTF08pmuOxJN3Yj2Cs4IEui4jduzyIgzhBQINjT/XLHTk1Y4s2ekPsAwoZsInL3qCe8co&#10;dQK1VbEBoWsxtyKVreHeffDTn+D/2Wgra/SrpzGHrDs0TXQ3KexplKtycVwOcT+GFfOqpEFlFXX8&#10;cPFFITadN3gI+kzviLgH3gqqmBIaceixTxzhKaDXHZV50UQ7t8441g1eiRkNpPdbm+sYKY8rQyBO&#10;o5JEdKDhH23703PmTLFLxEJUJqiRt6w0LteLyUkYhdgQJNqR4WEPumrDRlaBg8PA5WA6ISjPTc9q&#10;OgHZF793PEd+d3JcEBf06mppdYX+KmA3pGQ9g1hRpks31MNRANGwZkkrRU0noSKD1Umj3TLtfEmw&#10;XZRkwXZo6UvliI+Wy0IInX9wZWmmjYdcPA8cEa4qfFKLcizk2lva9DMzkpvbOCl4app020zKpRGQ&#10;8nk0nyvp0j0SkQR3KxSrAifEl2bcu/s2wa5d/uGhDsciwzJgw0uxEz8vdWK4u5lqhpKBeKLhI60j&#10;lgVaCuLXu61JFjCq1RrdJL2fXA5vzD0Phogp2jWkwpgsjAYWiRWuYWlGagiSNYULWMBjjzUEL0ZK&#10;emarXVRMqFTFxkUbPaIqySnwDJYI/piLTkyIsyBjRmFQgvTnxUp+c1lMYfF5KqUxWDfcHQ27BCkq&#10;FCgQsZHg0osnVkWjid6cv0LgZ9NyeHgCtpV6+9UEnlE3HeyvQ8hsKdYckBHnGx6dXxIq4jYUI3It&#10;Mjk+jJJLs9otdW2cpGtkY2d7G5/B+3OnQRLY48BKLg5dqumkCtGgy82dXUQHpufmd/cPT3k/GAcl&#10;HJhLGogcLG0o2cHpEjk90p+otUfBvUSgMmCXwEFog8qOnFBdPIRiR+UGh8C+jjljxnJN4WTYFFuu&#10;UOhsaWE0ar6OmEqz2NTBHMicetFdybQTCmAuvgJfTioV+m+07Ssgloejzfj8nJt8eiFunoavEDWL&#10;AyNXiisir6SEqYql0iDKuUSsTB8/IVsltIGFyE2kMsFyePb8BdkqJkOhU6nYIM3TKoBglTHoelPw&#10;cVVBJZS+rrHREU/Xcy7PvDUpvrh/SM3B/8Z8SKxxCUmkdZwsmjC6KiyVELbIyvlE7h0fHXUxd/WZ&#10;WeKjKnUmGRewk7Ibi/+/egRqVEbSwnH8u6RHiT9LvNwreO76u11zS1FYkROKFIB/44cWodWvbwDC&#10;k1WABoAba5SJVpXjCYm4E0QWWCBsaU3P0zVHYZolUbO5uvZyagr5FPaHZHOqmCQEVFoMzML2HJae&#10;ipLy4qdFVfMkjo7urfqZUaNijQPYUqafnJ589uKF2pCqq+Ef8w6YQAwmtxKUii8+D9spBEnokZpC&#10;AjiK0qgGurtxWALD4UFKVzy5ArqsrvY4DOVuwsiygosYDQw6K+xRzaat4IzGE0yQDA5xk+45uSOW&#10;8oSKPCqbanVSd2BEt0IdMGbEpvCJgb8ArQ26e2qV9lphbX0NxL62gbF+lXuFwurGOhleSPhTpYYR&#10;hviWwKiTYy4jBV/IrKJ+6UpqZLVaeS6gvcAcP9eQgIUFfEJXTy+OhHOXCC9nVIXU70k08mjCpTld&#10;Hu3MHtNpqzDgxDCWYcLjTHgIVu/Wz+Yn4Mr0sDS7/ZVRT6kM6LtyLFwWCZa++IHqMREBXOIG+R40&#10;/ekHY9iFpp+QWinl8mxi3k6IwgV1xF2iefgNyko9tYADU2OAXNMp6wQWPIU1qmLUxfA6jfCz6+oh&#10;/6Pl0dEiNSSCY4pmkJr4K7El8KBtnCb7aNC9dbnYirguVg1BD7USLhRHzXf1t3Bn3MhvL68MDLah&#10;3U55DrKaf3V74ia5KVixlQlukoSWx8Jl+TlHh1xnLpfyYM88uLg83t/bIWRRfR9DV4Va/2mqt7uT&#10;t5EzsLYoB6G6CHePmZIVldC3cE5mmxbZQ3ANeDIPonKTURkzVQTIpCUMhgddXwgLL6+wjFixhVnm&#10;yq2s4RDQG2bmyvzi0sv5xd3D09WtnbWt3aOzy8LxGdOLZucWWPc4PKDJ5ZUVsKmdg6ON7f0VujrV&#10;GHsFc2CTGXaHJ4cnF/xqcX378YuXp7RBJa1zZFcFXBHhjIbZwPfzFQJpI/YLnWtDc69aeRKw1i7I&#10;mZAACh6EfWLTerg9Z2fJdGAWTUzQblRrquAONhmLkd42OsN7OztGBwZYGaoPRVAVyZCLlQ66kmwo&#10;foi4UvbXPQT+2aVUjYImCgZdSTEBkY1BTVNNFcaOpOoIKl1VRczFfpZsSRoVOFls3pajV3PGmbrt&#10;OEjuOFwGVo3U+ZKIUoFtgNJRKOUsYOVIQu/kdHZm+vTkaHRkEM4BALVCAhcSP1cf+hIuFw6GU2Up&#10;aRQ3hsmRSoBywZcLtIcHOy26smQUk3DAPLzEQgYoFBFCAqe7xUXlev/GOs7R1X/t56TPPyHrJ77N&#10;7x9hhzo/gpgQNUIb/Vc/RPYVBKr4Umwd/eAybfZzTA8qFJaXliEsCay/ukK/B9IhQLRnGJhu4thP&#10;uYZaEQWhxRAduTMis919QpOeri7CTxJqoka1GskAhvgQJ6VkiAg0JvayER2P1+IxCONYEs0tbQQo&#10;oOofPvyIXUZlnWnMu850oTzxCN0TYnPgGBWKJLaddAoYPvTVi2BEDPbS8tf8cf0+QGn7+BjnTS4C&#10;cgOCp0mGVCmoTHjpqLV2bXl5amqSSYDU0v2Qa8A3bG6s4TKgyfEc0XQvzmntxvwT0HPZafBgWAyn&#10;1ZhHEox+DO85XN0RJmmPjJ/UAidJfYNe+LmFedYSh8nVoGGDoBaEeXFhgaIyHpyrRz2MZIFDV9IG&#10;sSimhiMkcXY2OTO9tLoGox0/BNOHE1TaJEUHdjQaNsqDdI6+HFoX6kh3LqjLIFXbmFvg/DguiLoy&#10;xbczfO8Fw4Gq6GImQFKV92p3lBnqXiZbCYqrQVQv7IJZhbUQiKSoh+A/8SJfQgXhVbrWiBIF1GUq&#10;6QSi6r+RdpwURU1407Zib5qfKZwfO4OnES2b0kBbczdthq3Uu4Ad822NTABQ5uWxdJI/CBaGYvYU&#10;nZ2kELsizYrOxYRMJHGrLE98TL4GRI8tBE/d292mLEZnpFJBl8dc+xYJWOiuk3guiqAcpUDaAxpe&#10;rSAr3JHnHBcOOHROHOfLeXObSPlILvZ3t/C00ka9goeMWs1ZanRokPdHCGhkZJSLBx9BI8DILJGs&#10;Qj+4vw+xDUC5PvqAuvkf8yRqIXd29/bj7YUYgMPIPEvNTBWFKqn9Ewjih6Jhy1gT9kljq2n1O724&#10;KhyegCxglOD8IFPBylqQsNomz0RpmFQJcZu5xVXEy5meurS6jtpNgRtzcrqMCsjaZuGYl2dolGBN&#10;EHISz2hAA2lmY5Oi0UMyOVqvi7SSSe6aZNwdo/Eo+YASDuEWgMQexWAhKXGxc/Td+myyg8ZpJC9t&#10;cynLxmYjBQKoRZUOEgdXCfoU4yRUowa8rq5Re7kECK2ArIxYTqfkhdweqYRAbT0yvyyETC3CIAiR&#10;UgagdZbdyItIr1gCg4PDKuQQjxweMygbqgdOIrRBuBcrK6uqaTt7YPX4BzSKuPiXiJWIbicakvZG&#10;TGSI0WsY6fp8I4PdWDM7W5skyP19XVJKVsAXuJz8kLykS7DJibsaKocdHdQaxQgPClyFqequVAcZ&#10;s+RujXQKBqI7klgxBAoiICjfC/0gFdRXv4i/uifJr0+Yo2FIky4ov4Vg0nDrfkm8uUCn5La51y0+&#10;j1DCN8IsVWWXBuUVWdhO68CMs/l++2Dkr7gQJNeklYx3Yj74Hsz64xO4+zQoKB/ivRQ5i9MhmiXh&#10;Od4ohdJsg6yTCstipxIzA95Yj1GROMUi1Rpt2jhDN/QooRRed6hQVDUVicgh9lIzv7aJHmNn30Dh&#10;9Gxhcf7jj3+BSSIjo+0fjiXnI/ZBQx2JgiYgZDP0KOE/uexlHDiujN2PztQ/6iyjqO5mNnkNrKtW&#10;tutAKuA5MuOp7B2CM+wKBsUwexaMZnl5DSEZU46pPq5DOeY3rEOGQ1u+CnywipyJU8ab4z+5S1w6&#10;chrwK5IC4GDbctHuCF9IfdDtRe2K0jG9DtQisHdcQDE7gunFIGE6/9CabKDEqMl4UaiX8SMNInQG&#10;dfPcGTwI8yHXNreb2jq7eweAvLhEdFWKjkUfHpVXtlhIjyfhYGTkgUlYbc6qvIngnqBSV/kVxchz&#10;mZwbGH7I9dkZJeyZpNSHZTbcamBG5S/h/BqpkMCwmm+p0DOJqViCIoX7OYxvriaCVCZ0AnfuWDPi&#10;kB+UKJRqribfIhaRra9FzgOSYR3yxz10xXS2o3PW191FrxX4n75BhW/Io37BMF+cIA6EV4HWkACB&#10;nXP9MWR721tcSD4cE6oxH+a1c0+ofWDTuOMCMyuu+nr70TFo7+xoZw8jb8MXxFymZ2mCVpecBWou&#10;rXymQEgwSuHAeFlP8MI6KYAmVxNHqUWnqRHPXNNTIg8cldKjShWuJBzztXffYSmARgNWivtirx9I&#10;i1Q6slkCFpYUVp4tE73CXDtp3jU0kOARFbnJGkabGB+E9EG6NS9RX13dPaSlLF85ohAZdOjlpqpo&#10;87fxYMUr+c2wNcXkzmZ4G94fY8y4Ajqy8GbcHoA3okmcn8c+8qGXCH2SJOKuefruzgYdqyiDE6Wy&#10;QkwNgG6Ev1WDdKARCogs3S3oSQsyJUI9a9SjHHkFR0jtzXG4uskCqWAFR7TOy9lAVB3ZDHSHbO7t&#10;r2xu1be2X1RlzlFXqK69qMqeM5m2GlSEkU7S9IiUXuSk0kAqwEkFBlBj6QOoSJ1VIdVaccS8VJq8&#10;zhhyXEQGC5AzwDciJLdz6RpJHqmyEhDDkJrUIbkRXGQWK9vM3QJn3FMOmxoEF8uRi8wMQ454Pnmi&#10;8l3QZGGeXGMgabQtmDeKcYOZQWOuaolcKJweG815NLYqptx7vZgJE+AZX2wy7kkIafkuunoveyZP&#10;YT0wkdUZMyN0WIUxd7za3CsBMrvBd0Hs53gfvbFkUWi1UdcaVzxxD/Iaugj6LBMt+EbAwCnoprif&#10;UrepNLjLFteD4nlLjwoou7IgKIXvKX3XYhWDyzeekzRtt5KAfWN1g6EP21vw6ov7B0d89HBfL7MK&#10;3HCmYuLRySndakdwNYUSawtwfFnyUjrJdWxoQWUR8VLgiWS7ioEAsLDzxQTjoFFEJtdZXl7CuLL+&#10;NHmE4bl01FVU/clPP0Sme/vo+Hsf/BjAZHVpTlIj1RkWPK0UbB9CfvoTT6/OwWhUGzVB3Vr26oqJ&#10;JDI8a6ihGaAKnNXMfxdHnWlqkCFnjdcMQFKjNh3582L98+REk1BoZmhqHhgeI+Q6ODo/OJBQFH2Q&#10;4FwsV4gFdE9zo0ES1D+On4Xpl1btXcL8ewdAVvTfqVQllTZmzZwTiQIFQPJB0xQtRbaZCqwk+2nE&#10;HlBSVQWHwgoCP8MjY/xARgVOQUsOAPYZx0brFQePyqq+sGhXs/PzW7sHbV39bd29FGBgxRcP93Be&#10;7GBWF/CgCGACe06I5DWtnACCvc9mJI2zNIuyI45clF0tGCN+koWzW0VUXpdT5dtoVdfCkt2KxmdT&#10;pgPWs0iPrrHfU8C7kmw3FwkUjFqkqB3ndBBClT3EsE5PTU9PzdDNsrW5d0QGfH656/Ezum32gNwp&#10;oBc0pdqa8p2N+eHezqHers6WRthbDfAT1MwlKUmyLdjwUONJiHBXkAtbGuua6nPodsIAY1xOxckR&#10;t2dnfx/8J2QR8BMcCoJGbHlcF2wFloPyYM8ZwlXh72W11P1s3UxFS1hm7AqAMAgkjDIEaKF3kJRp&#10;1nEr6Vk7XdfdTDcmWHK4I6FubAmRAXUBrK6NhsyBdCMGe7sVElxdkpqRSZD9QCUgGOFf8IB5AQfK&#10;ZcPc01dEoZuwmsoQLb6QW2B1gHTLkzvGkXVSkKc2BVkQh11sPz6L7C1EQdgCEQoooNV2UCO3mjpl&#10;gqS1xHM0yk6DNcmrkG9HEKiam6FympIUoZxJKYLJlxoCS9OSqGfIpvALfmJxGIcXO4vdxQ121iwj&#10;5d/IRKrni+aGmK6EeqlntDTWN3qPyq5ps5SCScVPRiqEtqsbpkJN8lYy4bcokz5/8fLhoycPP330&#10;6aOnnzx++ujZi6eT00uAFjBNrRyA2BGjHC7p5klVHzLT8/R8t3i2USisbO/PrW5ML65Ozi68mJnj&#10;+9TswuzSEgANFx2/C28e5JWz1kzVVIq6JpIKwBQO3lXVFHzsHMUBhP6n6R+ePqK74WiN85Df0uQP&#10;+Vf9cH7OqiGCjnYQtrxL4+IBB6WKjapNZj997TL4DkcXZEmwJ/DOJMwuJTpOT3Qrw8xDRGRx2+ZL&#10;6tGTHm3v7VrYyLor3taSRE7UmKRRy0kQC0njSF/a0fxGp6qUVW/AfQqeAdaZ7yKBaFEJHIvQ1bAn&#10;nxn82jjU5BE/lf/tP5rMrnw1kaqnUrq6vHqw6yZIoEdGuqUzo/19SMy5NiSvLCeaSoMnUzGRfi7x&#10;wfEJAKemEWjMkIRQNdVXHlo3yAC6JBndV6+KA4IZ2xvrdAJA+WHTMgKesRwUJ//Hf/xPP/zsEcaa&#10;Gsnm+goTrqJ1nxjxoHDAelDfQF0tyx/Vd01IMa4W7WLlR5xycu6vwMvISkMPLbyy2kJHRoZJrYBX&#10;pMVg6gbLSddFiqhnugQEPFdXPUjBdHRy+UFkg7LAHZUNamlWBiEbSzxERUr9pzyBlgcAEvkh4mIF&#10;SioHa84qT9ZQ5KyGKFuugZvIX1muQJPmBGAGxU+DjEacyNI+Rj3tnKoncSm4SBWnLyi9upKWA67n&#10;/NLK1m6huaOrvbOnPl/PSigW6dwgpMuwm6BcwTdZXl7Gkkn/HBQMnQIIEpShdnZkzrjN7DiqU+w6&#10;FJw9/UVJmTEdiWIYhRXsKrafnI1PX7fVcYyWnmjxpUzcivXyUIENaFE6RAuOR5SGo9WENfP86fOp&#10;59M03cO9VAHuFKiW7mb1oWvO5yW5cgpf0t7c1NfZNqh70A6xiyxHek3X/leTsqyQ5wt7zCZDn1VA&#10;FGMSgJDok6qzC7mEvIZlZST5I1eC8j8VRgIUDok34Vm6CU15flZAr5Rap+JQphTXBRIem8uhz/US&#10;QFQor+2+C8rwXG533Qq9V02SN/xrv/c7JD3cYOuRNMDBoGqNU4Xnw5qrztaSF2uekBKharpZORW3&#10;idBb10B2woYXv8xXn6VjmKJIIkLYxwHpkGNAI0vSd8IeQacSDkDWSkei7hN+IwYXYgHGkfinW7Xr&#10;VaqRFK7heupm1DbVMAuwKI/GB3F3Wbvsmeh2VnlfJimokbpeliZRKSUkVYSQnJ9iHDTuz1ZVUJXy&#10;cTUMyXRdghjQB6Mp4FHGiUKucN9qqRCp9uBigsRsfT7ubgIGVCrOilFbHWBbJk3DPANS6ODs7ekm&#10;mwFPYK1D55Vl08hXZiArjZE7x+zKECfjD6ORUGvaE6NJr+C9Adf+lb/6V/7gD/6AKgN1BGV0UGAl&#10;rQ01BWakEGSov87h1EsvyoqrRNxZToTT5xTkdLPZ4dEJsFeR6Y4KpJJwXxFH6e/vZFAWaSZt6YQt&#10;jpR1mV3v0XsqlhQZRO/pqCMGSyuJiVwnsXrhAkrmb3xklIo6TwOsIiCS+IeJysbZlNRwb9k2rFiM&#10;i8JE2TJaF7W/MEwEPTAzd7a3ubsCc8TYvGBXUeUd6GMgcR5jwVpiRIBWnWOdUMeyN9K6Qwgwjj8W&#10;XvnYyj4p+au8nefJQ5dXsHy6vb45PflyfZmqJzEqbGwJrv/a++/dGuxlIgPRk3SyUmlu34upaVwR&#10;FQA4v4yOqKCq6X5+M1fIny1UIWjiDJUabB3rB5CD2bQtHS3EEouz08xvpaJNISFd21BV30Qb/X/1&#10;3/531Eq5yJjv8YHuvra81NuuGPjGJLkNdhY9na3Il6Df2NZK8yH0FoA5FoDrExIKi9VbPve4Aj7r&#10;QKS1dSNRxDRSYX/nvXfxFjMz5BXzdPZL4EUUPJFwJEznwQBYfYjMHUyvyNWuLi0/+fQJ4gCcIGSZ&#10;vt5OFOgvzo65TxqLc3YBjoKtWF/bhooMs3mgp5u6OXRsrgUbWaIAO7vzy4scE/YSrim3S5NYg+ic&#10;4WIwddIKKaj4VGuyH10zgiV3tjkrnkHEDQ7FaPXmpjqoHN/74Y+fzy0P3bg3ceded18nbPa9ndWT&#10;06OKdI6t9ujxU4h5wKguoKlDA1eKWcO3GEyWyKjtpi6aQGqVbRSV8s9Qk3Pzn7gMQT5TC2zSSwQW&#10;BC9DwDiPeG3ALbELXJkVj5odZMxAt8GGWLguvhDZ1Z/86KeL88uwE/YpEbsLD9kxLgiIAQQY6PMt&#10;jbnxkcGh3h6cUF9He6OpCuqmdgcuqKY73Csy6IfKukunwDq9QjJFdzsuso9QNoLQ9IJOjtX1vZNT&#10;iP1qz29oQGKOxQCzEyYO9Rca3bggnNHw2NDrb7yGUhiQIyZSmu6yB3ZCiZ4XBtDu1p72msspLzZH&#10;nXFtU1Axd9FWR48oYkK7tYrKv/Of/S2YEthFuPlg31DnQW/wnNwWDEJlphZxvfnZGZw/jUPEHihQ&#10;EdtyJtg+0nAitYGBQYacA+6RjOF1CcZZqarHnp2Vm9VIPOF5k4kr44nxcC4/cHzRZMeTuQraPKkq&#10;gg/RL46LVC8xRqxXrjTORZR1vJwJHHgPcedNqeA3VtlIChPQ+ljQxAKAS7wtnXNkdFwf/qxFoCui&#10;8+ezPCiXrjpA8AoSdiJX8xorcRUkM0FB5iWBRPHy2B20fuAOsZqCWMhq7e9Ej1QwQK1T9U4sTpFN&#10;Hnte4nCk/8qgWC9yLgZEBPfSniGtlRjeIyUxjDzXhbPjPXWV2M/ONYmIUMFksuLf/bt/9x/+D/9w&#10;amo6W4OHJkIRzqGpQOfQgagxEZyjg67TVLXMPYmsAK4wBiSYuBQdCZbq800gv6w5mF74RLYL4IY8&#10;VDXZXrqRpq1qDQ9WFeSaLXPqqbYTWzc5bHkSjtD7Kgyc8olwQiWqwtjYGFk7b8Pp2KdLlwGpLQyc&#10;q7vSIyAQ+/TTT1+8nCLDzzAObm8Pt80NIv9GFsxjriqBulkfGC8uKMQkip8oKk2Mjd27e7twsCN1&#10;MnRc2C0eLVQyuN4w1o687oR0vBHBxUFHYKRBIRQ9BaESvKD1u7m6zqzu1UX0U7YPMfJXVcAX77/x&#10;4P2vvM6toleMqIEHq4X2SZlsht4iF4dFTGfPXMLAegJ60ILC34hsEAPjXFjddMNDm7p161ZHTweW&#10;ZmNlGaMIipXJ1dNBVpVv/Ef/7F/8j//z/69GA4IRdK+ZGOzrbctzVKx2GGVcH9aY/FBHOzF8Y2sL&#10;k4IE92haQdTJ9QijcN0PJXfJfQqhjFBGXNmJ7777Lu2AvPmLF1Mff/yxlpYQdKy1yH+4BBk70mtM&#10;eDpDZaAPqcDTC4YxkqOzL8dGBilTHB3s5TSKhLAMHY1G6BfoZK+sEmjX37oxTu5drx4HonL05c4X&#10;l5c/ffwEcRvwjr4e5rr00MOmIMVZPjUOvovbmVOk6OiQjXVG1RxhU6iqVCmYuoKXbGyqxUd+93s/&#10;nF/dGpq4Mzh+o6u3A72t/b11RHUqqwH2zx8/efpyepY7r5hP40pxmeqFom4vHpAYqoSlKrE51VY7&#10;MLcwLqYruSwPFZkUq9h3443coCFNPLA60lMjMRiKRJMB98AF561ITKxmrXjI8bNDPE1w17RZFH2A&#10;UJ4/fXF0SJBdRN4MgiBuipxLrAm8EdN+c9nbw713b91gBlwbfA8Ic2oT1iBq8mruDhwVXoKtQuD6&#10;1VJX6iWpC/EDzy6QBoUHQYTxcm7+ydz8/MYWUb61tqtp70WWlyW6tbVBvzZngCYn4QXMB/zQvQf3&#10;OUuxd65UKXdx9gt+SMF5svFLKfj1mC+Jiqouj4v7NHRrJkOCWGj/pQZ6euAoc4MdnaMSccYOCYbf&#10;JlMmrypJUsnRbMeruCh4DecuMkCwMElgydpILjH6msUiDd8UonrclqAyA07wNC44IB9bKKY08MkC&#10;6Ow6OKv79++DKeKQcYSMrLA+CnHSLocujR87dw5JzHWoJOIdKuBXtcHAE3Sst7/y1rvvvD0xPtrH&#10;0BfNkEUGYpuXk+jgDlwOcOOblTv4dGwcPh9DTIstbWgU4JiYy/tQiLP5w8Y106vEnuSfvpHqGGWR&#10;cVeJCnkHM4uEHCq6F0BnLUcMK1sXcwYAzpxB+EKiTXGHqpGhR+Ge0JziGsz1FNWjFD6Ir2q465Dl&#10;WPzsd6nVIw2X1M6dGXqEhGCcqio88L179/jgly9n+FwR+gSE6mmuN0syzrNTdYUjh4tIxAGdGFBx&#10;EfiVqKEMvDg5gQJKrY/7olLHUZGm5rmZWfISDjRmAEa4ULbXSedjCdAKh/QK3pL/SWydtqrr4xhi&#10;IsfoX1G55pJ7Ac5Df/gebbk//dmH//o7f/Iv/9UfoabFbd/ZRcGIcT/HU9Pzq2tbrE1Ej8RgR6mX&#10;UswZIwobmpvbUDcj88SZTU/PgbCMjo6y9jCFmh0WSH1yFAG1+fu1YC0MdMkol//kS6c3kI/lasMa&#10;RukLARWOVhaZGhs9FlUVA319JDoKe63oRaJJebWjo53qDo08DEqgbkNbcU9nN/3Oba2tRFTumgRe&#10;aujsbKO+q6COScEMY3LZwxCBDpANU5HOQjn9p//8D5fXt6wFfYnB7enqIJNgDdCWQDSmZSH9w1oI&#10;vKAF7DStcB+9pwEl+u5x669bh7gI+rX9r6+CYTlF8Rl2AfgNRpRgdHVlhSCEExdirjG+CqtVl1O5&#10;Ww/xFw4PiUq7u3ugNRlgURs/Lw8ZbwQLwYcItwGanj59Aaw3NDSA1zDATaYoYimHQyFBuHEl4zMQ&#10;MG3pILlraWH39ff1jYyMcBl5R/zWYeFg6uXk7vYW8QeDiXp7e1rbWyE+OE9jkLqg8knG8ByfNDTR&#10;hdoEyMzuDLoDBWeyAfgUZB54CRWMoeqiFqpJSNJ6YKwYv0SYzoN2KJNpeinABxvE/IDokZBUIE+Q&#10;o6IyiW70gUbGUABjL9HmrJGxaEUyWFYCccB+SJSur1g/boWrubwMq5wuTAb5Elrx4E+AhJo+Mb+w&#10;sbbOXCSid2XdSX1JYrWe6nzGdexorn+NASH9Sc8ijl49se5hY70HQ89i6i64RpCV/CcpAYr4qx74&#10;AGfJ2BUbE4ZyN0BxuJVBhcDxb+9sYQm536x2RSqVGEzx71xfdI3cTKuyHwkLEXuq/JCRLy2/ciQk&#10;RVypTWbEbYfXAARQ3wDoxViBNleNztjnXEaQT5BcEAZAbGY6cGUAwViCOB4yDFmxTJprzRblkuOZ&#10;oIrjZ4k4MJQsK9oHaCHg6vADnkltFZQ4PHiKl6jXVA3aihYETrurgwvHFhUz0dgrHmh+YRG+uLeU&#10;W3CdlCg/4i5poEjsIKVTJCVmmIvYzg2dmnxBGx1v39NDtt6sXmDGEitNksYOnyc1D2oV2eydW7fH&#10;RscYEKPujaoqGE0sPXiCVvRowKAMD1OIGWKCNaLXSW1DdS9Vn6WjruYwFZw4A7I0UwF82SlXUMNg&#10;5UjlREybtMhwpviqWol3ignZQo5UhpB/VTkYN6bKiYv8Imo7awiL4m5Pgecqm5+ccmwomj96/EQL&#10;QWikHLsBgwDHDPdfm8RQjoxYYWE+vOfJrjWOCCITfV1udhJGwefAuafLGFII74QPxtAmJsvGzCG0&#10;mM3KHkrVI0He9leJcY92YTuhWJ5cWCGfkgfkRSkUHx4/fvajH/7sRx/87BcfPvz0syfrG9sUhpkb&#10;29SIxDipGATXRp6JticdmVxI3gy4nh9YJiD4aN2jBANrFzgTTtDLly/p8ezobAfH9UcHL9fbUBYj&#10;sbNf3idlbxSLKtDgqA+xnuGwESnvbO3Qt8fngterwRjdwoODwf4+MDTeWpqHlxrTwcIBe+OMJfmC&#10;gXBILQPJFBWAKgpChNLVaXhMmputIT41hJb08tQ1IHUKuKreeIFlqQzDHp7Pzv3hH38P56tJIqkU&#10;ZFVmFaOCylmxBdgp3DBujOrSdTk4AqT/ioW93WMBOMZLoPmyu71uIzwWR4C2vYz8ICuEQBjOE++w&#10;iUzkyiq/IQwlW40V5RxKu5bDVFcADFj2/uEhTpsqDk2+Ynur2ACaqoRG9DTNN7okqFxYXOKtkDxG&#10;2VR6i/TDkVp5LgLgO7AtPaISnwaWA1ZXBsDGNAHAIkOoleB0Ef5/9+23b0yMU0hrpSreDHkKMIMU&#10;VltlY2f75x9+vLG919DUDEcL3R9MgSdynBHhQbxHbQFuJ0abypS09KwfT2QKE5ULqRprQviUDhyn&#10;GhKxmpNLcVc1WqRpza9kAnoNPkmKJLgoSPb8lcxP8hNIXNpkuYtUqLJiVmUREn+SQJfUO9Ek3+P/&#10;FNoDcJaolwwkONAxdoD4Vbwtmi7ojgJVAoCtr+vpaBvv72pvYu68ht5qDIGYpiLtlH2Ob75LfkHF&#10;idgr4n7vR05MsZNjRbYTQK4gJsnGCuvmioCUcNcAITgFFiodO2wGrCv0N8AyK1aqeGEPqLcX5pFE&#10;cUlYE4HOlyI8mwL/TUmkVWtF5QuVv9q6VP/AkEerSo4PPU8cogfeK1lxIcABlllSXGWOxk3BLRwH&#10;PDqmVJGOkFgQd3AVB4cGpdV4dka0Itl19ybD5OBTyTmIBtvaOmH/kYKQAHqJH4BycHzkaDAgVmmN&#10;2dwE8WNKi4yya61clCAmuKPFLBTTf2Wb3WnFy/krBcf19VW+b2ysLS0t0dHAzcKLYHNBQDgXNZnl&#10;choJ09FBsWRwcIA3h4vBYZtqqhDP7EmhTtFjHE1FxLxsErxRJ7309XVqr6CueHxsETmNxAaoYsGp&#10;icE1c5YQK1vLlZvqbhd9WWheGJcjmCApeb0kFb9wIAo2o91V589LeDNtf9N4Eh4zB/v197/+8CFi&#10;PMUYx1DSYkzeUnYlIRfovtkP6d0jn4uAmbujtYo40DmAO5OYoXerCZKnifVvy8LV4JkwNkVNLDNb&#10;wBzN23bwk/CueHcOOsBA58r+SH8o37i2rDZgaNGMLqtevpz77ne//8GPf/702UuiHWw77f/UU4kQ&#10;WlvaazO1TKBmO3Mh2dIETaDavBHGG2AjLAXu3z6V2cMk8UX2Nq6RBUI+xLriBsl8makUJkMnnJAm&#10;Sp7SDvW6UY5NIk6HLFpQxujSP8YJ8UXJWJPlZFTkh2BYE54P9A3yIi4Hzw5OpPFv8QPd+qSQgieb&#10;T3jJxXXaWUvxHGMLdYGNiDHkNrOMuNT2Z4SCaTocjs4vv/OjDz57PkkTNTeNEgRwFZAjfpHNxTa2&#10;z6jmEOkUgImHVcXcC841EOwFkPihCEjj7D5/vhGq6PfGVOV9WRVCBRq5U1e4ofXVVXK+7a1dy2A6&#10;4jHr0BPzSqmUR7hiLuGs83KIU27FUVsJF10N/1kYbucIo21sboM4YXJoc8EDaTKPLpSVHVRnRRMu&#10;h7gvWjoI0EnM3pMqeAd+oJMEjjBOCFEVJF00wrlS07lA5zS0ybQVVs3Dzx7/8fd/BIQjVjG5ab5e&#10;etsaTo5DT1Hzh51AhO3GMLGNRASVI5QIvWN3/BOguyFmIe0agUbwG9GwVxQKbGrLoy4gfP78grUX&#10;iAimXCMIuI+QolEDUMIKqTDHzeUH7AnXAViSjyGnd6wgRyETJvZctOCo6E4FgQWg8lV1WqIFEGWR&#10;1kxX0Z060NXW3w7xTf3JeCY1EoXet5qClAbZ18hsmpgaD2MDmoKuMRCq9UXt3cR1LhqRqAj1h/AP&#10;1efFUfAs42uVrHuamwh/ubne8hWEGuhIRE3L3OPSAop97k8rR72x3gRclQD7WIqxOP0INo0wZFEb&#10;INpzx4MOK0XFbA0WX4in5oVw+XC9VeY2IOZWq5wmTRp7RJChSEfwnWI0PgtKOJ8tMYcT9MOzZCjA&#10;clqUnDBV5bo6KS+oDUvxIpZG2d/2dpDsJBUiFFS5IemzVH91DnEuYp1znwJi0rbxOccJq7RoH4mx&#10;1o31E9ioXFwKucQbExMTrBLWDc6STB+AiCfznbqIOq0Kh9wmYHF3QOc5KkBc6TiQ5TAGCfuiNJwy&#10;BpWkOrza+PjYyPAwiwBXxYsP9nbNbKagrSoBIKzJLbS+ypVooqDHm1pwUAmLJJ9EPHbAbIsVt8U4&#10;CrUNWTJH4vavpdmOWlNOZjWYTZouqfv3783Pz5G8mpqit/YbBEs3Yp3kIQPjyxUeIiI1RXNQouVQ&#10;fNGk40LHoqgknCwnwiR4BVtVlQB3dF86ybBTsaZcqX/IOb89aSw4ztoXQaUjHk7wFWNpPEANhbcs&#10;bKP5uaXv/NH3fvGLhzwLDNPtEAAgkuWDYop0l651peaMUYfiQmCDuKT8kpoiEWUsLZrP1fFwoiKi&#10;FQD00Zw+KBEhm3oHKXCJCiHWpZIDZYqfe5T3xrULFe5aR6401XgvyTy4HOwlDbKDsS3qKu5WHpqF&#10;emOcpaW7hgvkKmsumm8Eb6KBM9I8Fk+fKwQ0VYP8oLhtTDPQIGShbVUV0FO4mApflJTLZWLqT/Cv&#10;Z5f/6ns/WEW629Od4Ti1s24l1nXETXNHMJ3LkpdVL1gdg7uKuHqOLe52VOy+nA/F9onFoH1Vilvt&#10;hPQyri31HnASPmVnkxnIayyn7d0DdVNiBCQ5qAVgVptiNIMZemBKMRqAk7xNzA8zzIjkAdiX5r1i&#10;/RkBDirCXuju6EBeEwKAiMBe8MGf1XjOVFqEY3RhsxC5oQ5ScJEwBLaXH9QBY1q30zztfSVDoteC&#10;z6bpefnO974/t7gCd1i6zEwuzjcAQnGkIgFdUvQtgIhRpsIdSqQmJGkk6CBenJ5jkpFkalzbVmAq&#10;NR1Fp6UWPXUoYwktAik/BI4WxRVtYeOD3FxB9yYpaP6kKFG278CZmazorB5yGQEqP1jIIUJg0F3Y&#10;RiiHqcMFgb/DY2ZRFnkS3UL93Z0jfd2t9TnUE7g4CsWEYcg4i8hbrZaA8DLe6SUU2iFY0k5hcqrC&#10;B3H79QeF1OdK0Yj7kcXg10SFSs29SFj8ClilQqlpztxEYDRCRffBSxbguh+KzyvvspKhTkK98pJ7&#10;FQmpneL6G1SkJm7cJjmVeDDXl9A+lQ6VIfY290pSC9JzVOOV1MfSAAsNyk40ca9AkR/a0uzsLGYc&#10;ZABtTay5V94l56bh70dHoKTwnbjNAG5WA9qHikP2o4SUWqv8qoj73CdeRY7vIdYq2rMzYrlzIcr7&#10;p3y+0f7Oy007NG/SYS+0RM0G1pgppVlwSYlT8ADUe9SBWF9PyMOiZudrGMnVZXsHU5BHe3p72Nic&#10;jMiOnqSCLWOH4KqULWuiu6Ym88XxMIIGxB9TTu+x5+g43iBgxAkZ4eAO25zSo6XrFu0cBCTEMAqD&#10;rAOmYIZQCfBcooTSH47hEGrzcJefrEng+C54GNI1Se/qkimHbBW4p/JmyrXsg8yAiotQDvbDYcf3&#10;MEyxJoIozwdxcOQfvAPmgxtq11tJY7y6qRRMiLLKiGhWuUIbBQ0mh0sqyR5IRk9vaWdADV8SSrzW&#10;2xhYRpxdCYBu7Xzyyac/+cnPf/bTD8mHuG9MCmUDY2E0N4GGXA3EzSotkrQQjU3aVRh22IYgWPwJ&#10;tQjYtPRDcF8kyAcP8Bw6jGjR3Cqxi9XaSOigrN0HzyQtbVDF78Tm2HqBoLoWTi39Q3Srimqb/MmD&#10;RdzaxsoTirKPqiYTwXe26DY/RUuDNFWCg3StFY5o7QPTxiiyGzQesUJRiwwE3RY6NS2iOiJ82jeo&#10;BVGrkNtViM0iif5H0S1IiXy/+FhALBC2C0Zzbe/+///oO2iEcG4cIOosTOwBunFPwhUhEU8HbFBO&#10;4G4bAlpaQVnkgg0NfUacGRFoPK77YTtLQ1kOZMt+iIvZ29PLJWfXobxCEwfLY2tnX40jyOWpfY+m&#10;HT0dtNHHrkCDfyr60bRfunoIrM8Mg2qOjP2Q6g1QQymWQIfhnTUKGRYcftvdg3FPkrhSHBGJ5LnY&#10;X4ICQ/TCQafGMmQ05CwUM4ilAI64mHgk0sc//KM/huHClKaeXorEGris2U6QvIun5OSkzgzygbfH&#10;m2nmi1So9c7RhswFkakB+nQvnnVTpS7J0bkgLf8Rv+c3vKEaGSXrqUsATsrlBNAmZQJfQxeD5Iy/&#10;YGFsMzTqk3Ue8w9UZRSc48BOSy0UGgTj80oNyYaOIanJA9Ug6KJLVXW3to4NDvR1dtZUMe3MPG1P&#10;IfJld9OliBJKvMIQaSJNRBtyQhHzOleQxxPDorQctAM4B2ItOrQpKOCQeR8cm3MoyW8DgGltC4sX&#10;QxWGJ79RPSLaIUplV7152IPP14TKC+/aUnTom5SXHP4oj6lM3bxxi0MJWWj+jrPh1kqrXlIxqAb4&#10;1rtjH3PP7mLvgX5gNqnKDQ4gBlMP2Z6SIkISOB7J+ze3YWUZlUHpEgwPPSX6AGi4pRMAU8P7AL5x&#10;jxUBMCarpk7hA2EmxV55NyKCIDAo0jGLOjm3sK2fC2D5m/Oh4F471VNLDc+KPAbHwxu9+eZbZMRc&#10;svBqXGLOi5/5KxUguAmRmYFDaEyEbDGjwbMcudiDDNFFkUIYfYS6XPCLmJXX3t5BrEZ5jCiGE3GE&#10;KT+irSk0E7FiUbclSKwCMrA+aKwOVAGQGj39g++Hb4WTVrGY5VRiYxsiCIQrCXCIRPnEu3fvYP7o&#10;hBCGZ8HTV2GuXhzyBLoI4YHCFdn9JFxeXSvBTzLADqDkA1lbUMj5UrXfk/i494QihKUwTTDNHJaK&#10;XkmFoOSH9Nb6LEvq6v3FhVNUBcPlaGVljcCzrjY/NTUzN7t4sH+YrmRUhzncmuslawPMwOQMqTTW&#10;ZunRg2pFIZu2kI42wi8NqtfwD6XZx2QGcNgwdtJXlcZImrKC2gmIxY+ITDPEvJwrsB7OvbR+Kggr&#10;SKauG+Ivm+ZSbCaZYVfjQPNPmV1GWwn50PbmLuQRjW8wfYmhjLIXZ6ejw8MEaeQ+1c5jQ9FFd9D/&#10;xfeA6KrDsBYuk5IV7rQKJ9YMDElVbBlmSLIFpptA9q7I1Hzy7MUHHz6UFKOnNKt0mYajweh3rRUW&#10;JM/HOWPENWsxndo7KEBrFr3KnXdx68uPL594nH6ySqwlEBEyb9vV2SXZ4ssrcv3tzS2W5NYOBRX1&#10;BsQukzUz2dUEGjhxGqvBRbGFpfdTFs+1X9kpZQqyyGe4bYJCyFqYWhAqeo/UUKWFb+VvWUcuTgDL&#10;ocIDnVoJpsAkscFELSV0I+7nWbR4iiCqJlR0B0jXUpu7+z//+NPnUy9rpafc3NXZQdJMXz/mmuxD&#10;WqGXVfSDIz9PFEHNyvwn6Ywo3jazwvGJivAcMGd2PZILs+NtbQOimEHGkF9KyVtVbVXsuCyStqLx&#10;T8QCqQPywJXp+qjUVCTxUqszUjauHGsLaj0kt4z6N2/DrxmqStc/OZu6QRif2lA73Ns71NPZAA6p&#10;TjQNljHdSq00Iis4NQKoSwo1VjnxQfqMZExC4ta3OYT0/A+zx5UC4IQQ7UQiyUufcbcCRbjQBBqs&#10;Me6UMqeLS8L3gYE+Mg1xDUqPiEPDTgW6U953AdGH5Un8YhIUfS48ir+mbt+4wTIiAvXsEkb+VLMD&#10;lfil6I0g0LOyhclXZMlqt6IxzCqEfDjQEHVc5T0w03dRg5NRJoUiBxLABi/+QGRXYknQNo8A0T3A&#10;bwkxcRqkcpyWgDRRyJdddkjwbd2hmNzl4Tel80mSvzCursII1teCjoDfoRSvog6ECo4FBxkeVSu0&#10;mlG4h/s8E5AQV6rRhAxMokblvFsrHWfsIaoC7A4LGFb7BI10dJoh1VSF4ELqxGGluYHIGzI6vREc&#10;hhdWdHnp2S6yuu1fhDduiSSJEx0rz5twiUtTXSSCF1oCroJaBYrQxpmNiV8C8gCviTQlAXICiQiQ&#10;8Nmz5+5YDG6u3Vjiy5I1Ejc4lkJcvesxckncQQbUesSCnRRPu5e+jNtyOciJOjq7dQx0Sp4TDyo4&#10;TdZWGQN0lxhbhD3JB4LCraysr66sE3wwJnBn7+DZsymIBpR5VA9grJktCxZAQox05zXWtzXV93S0&#10;9ve0872zo4Uxvv096Ei1NyEiK3CYxh3yHkk9Ij1CIi5ZXQbj0jRzUuS8KfxyAVgIJNxksNwjYARi&#10;Z4p58villV/eD+VrUt4k+pPPX8OLoQOgroQb2qLBdKOwf8i7gSSKMS5WvYYKQo6hWR15RnT2IRsa&#10;G7RpvUTaXqYPC5+M+fAfDCwHYC/RamEi1uTi7js99ZqpzpK7fe/HP52aX5QeDjyxbIbcga0IdEPN&#10;gIMkNAKx4h3VtwC+lUph3yF6sQB1dAo+ZOMSh3itPvSFU47Qxmrz5pxYZIhxLVxbNj3VX+pD3Mrt&#10;PcpVzj7kRqUWwCXlsDl8XoRr4NQkMuaZoBGsxXduNPuEw+BPEh2DUXZAe6b65BAIU2znDw1RDJ5d&#10;GvKqnWXpa2Jh1COANjQ7gR9idArPPFeDLPPANbyWEIWt8/Tly4ePn1DBA6GCeUt1CG9NsEJcxNZy&#10;S3cVTogmE1XCrRjpgbI4yjThAhdZze/0BUsnpi5gA6mW1tfbUckzWT8/htJq5HLsVica8t9BvDLi&#10;npBDtK8sn67We41oUegh96DubFE8FGqrR9BBD0hvAUnMSiaDitfF2rYOOkurp71tbKC/q7WFxEhe&#10;ATcOcik2hPq73TOq05GhsM2PW59En75ldkV+OCcKa6HygYJfdeITR69vb2/s7LNV2L1qbzcxitNi&#10;gfKJvJyNx+v7B/sZIyLURMCN8QXLP9vtyV5zBKqxu/NSVfOyoQgjlRSu4miiiuK8jSv5q7/8ywgj&#10;wBwDviYNpOMSIAEdKGu1ZpDjozwFhwy3AkBCEgNNKYR4PWJC+vD4FTwqELCUVI/VkyU0y8pRooWA&#10;0O0f0LkspJ2m5QJcO1XqzMAP4F7ICe6NuCFBeXzpXH1MiDrlLfQKhIy4z0il0yaT1RSM0+fUMNA/&#10;0NnVCQrX399PQCr1kTNSToXfpDjMweK4+OKX8gGB18omqsnGYrpZ3oRglmUXprw80cD6bATt5MfE&#10;XnBDmW9Yy4mrwqgOIY2aVdKjNQiwiCoO9kmKSNQIhBbKtqj5lT6+qNOGLYgYxfcmUbfCRbt2UyXV&#10;a6t1U9N0EbwCS/H+19+ffjldODhUqmQrwr1MKkifzxr9+yRGVh29/FAZWUvBVCODBOJ9CUgUkOWe&#10;dn7LGufWxFAw2SsaWICSvuSHxL8TTqLReRwqTujJk6eI/2J3nr2Yevr0OUYYeyIjpa0qgAVVKrSp&#10;IDU15mu72lsHejrHRgYmhgdGhvoZyjc8RE26d7Cvb0DKhoQUnb02kRCdMRwsL9I20A4AfCJNPtLL&#10;EsS1nr1AWgtRBS9lvVmFAc4pE98ZV6O8Q+LSxQLj4OUtyL/IzsGQQaY2IGHtsnmpIaql3jM52GQ0&#10;dnBZT44KPZ0doG5RnozoXuOhWQYiSZrMr7kyUvfRDJgw/Z70wWqhZQ1vysuMyMYM+Rzm4F9/73sb&#10;uwdCCaqhgFNAo8ohRRm1DVDdJOCXlKJ65giPsciw0aBxsIIxXs6uv+iHrp/jq52vnyw+Y5iLi4Jl&#10;poyqYQ1XVFP20IzjGdu7h2CFXCKjxSbLST9J5SLNE1FipPBPPWWXCKRGg4G3mpcytyA6/PBE4PBY&#10;WJSrKEFxFmq5ttqQpSJhtJm26Z46PWj7UOlF7slTvIRfww9TizBdIqgcUF27OJVU2kFham5hcmae&#10;PJUrQg8GY8IZukQlRcVpBXuMqz959nQSYjCYBGFxyL25FOu+dQmZSS81RPLDiAeJObYM/zTeS+VS&#10;LbYcIi6JNBWDwwlq6or787ALuilQtNS4IhNNDs17sijckwvPFqmqQDI9lDVwOYYvCFQmyaukciER&#10;Q3sn7gx2mAltwz3dhNLqx5L8Px8PPCOI2EQYGy9T9pVZ2YaY86I414W/V9Y+9H69AdV9zz3nuioC&#10;Bdo9Ki6urWOC+Qy7NmUjBBnAhVhVKdE4Tekf6G9ubfY6dN8KHxnO1YhfAPdK8yXNrEdcyc8/ksg4&#10;HGN566V+97d/k+iMPQ8th/foh5UPCkNyTnEwVwNHRf/J1iCsq9NEUFDVEOWA2FMX83UQXBfdWy1Y&#10;tRmyinzzNEaQMClYHBy41GqkqChZLT2SaJ0KM4tTpYVoQRCkwN6NNslSTlfaS9fyIZPZeb4XE/tB&#10;sSC+hOINgBs4JqVO4jSYbiZZwvMRsa2vv5+3hcIQwj3yrBrLrVFD5LdhpUMtVnVMypJgRHX1mnhv&#10;WSjOlB6yQ1xpZSXK7SD4fEftmO3ChamlvaylrYL0q6a2Us0T+g5CR+AIZ5vYg4EN3GfpMkpfjjYj&#10;cTThK5Kv68sTrJU20v/P01gHTlXkHFTTpSR+prQunf1zv/nbc3NITTKCnWMWEUZqeFFNipgsGrmN&#10;0ATjI/y0XV1wusTS1vYjH7K2t+yvciNZHNJWOSF8qgX2WXld3R1YT2IjLmnowRhRlAOSE7PKKlE+&#10;gSYqqzMzc2w7RjgjiElxCDCAAcm4KdNUKkiBmhm2WVvTQKbf23X35sTIYN/oUP/YEIKNjP5oBfuV&#10;Vj6tNbTXNALqNvfBGOvupIouKiZXovKKYpKahj3zWgYd4yKJM/lOzoVbJwlhVPLEY5Tbi0Vf3hKx&#10;T8qPxDkROahIDG/4lObeTXQctnd4B7jjWBCyfYk/gLGcnQowI9KQLIrqhUTUhjydk5KkepqJLpDS&#10;ZEWkPELSWjCONNTVjmSyrJoBAseDrM4dn1pY/M4PfnxAzUnFr2r6WVAooD6jnMnTyVqbG9mhGHbH&#10;5xoZt7q5lWvIq3KukFQ3zpiZQU9/dvk0XwUhdn66gcGHNS7M+xF0ynpdgcvt0fHCuSCTo9ROxVoV&#10;7VVTlNVTOycvEYxLuzcpnakiMSbDk1ZJncFpsZnqFmAfsaEIQ8UIQ6UlnR7o7QV6kA9Qf51IdwLm&#10;rMeogzciJ5DaHFO9nZAF2uwYaaihAszFjhGXF8Uz2ksYAYNEMiAGWx4+HksI3wCjXTm+k4bC/vGj&#10;R4/pT1cbokVVLA8t+SIWCedgHixNkKoKKVW1lGqIqkg+xm00UbGXaDNKZh4MrzlVAooYiwx/DyaO&#10;Bi46g0KhX8MjNJnXnAXsEqEtJyeGcOQADqBlBBGJOJK6NoJy9CAJ5adpHYA2VYV+z52Jsc7mpis8&#10;1ZFEBeFtkjnR8UlwL4cVFlKgejLnWImOOgW1ok2qji4f5SuKUxUImsigvQDPJQspDJMCy3lheYUy&#10;nocXq/5CXxSLlSuMGVTFlZbtq0tgGGxdkLNkD/XcaIXWtjPAY6kxrzo7J/uqYKP5oTjulUkPdMAl&#10;tJsjY5wTI2Y5LnAIxJUoUcKH9Uh7KvH8grCbNbTPjoBUZSwtQ7MVQV60kXDZWE0K+Ay7ReiEPeUM&#10;VeCzKjG2FS/GapIuk8QBxTF19pBipDxrUwkBILEryL5JCR5dSuXUk+zz0RmH75XCRLWWOzuE9B3J&#10;CVbf+PAwEbSAC51fBaOrQNCpKLMOdIdSqdHRIcqp9LcjE8t7uiqrUII7K55Vipp5lloX9o/URfwT&#10;CtHgVOkU7gZpV6XaTl42tjdolaKCQdMd12hkeOTBa2+8980/9Vv/wV8ff/eX3v2Nv/Der/7p9371&#10;T739jW+9/tVfev1r79/5ytuj9+7feeed/tt3+m7fHr3/YPju/Z7Rid7B0fGb94YnbjW2dTW197R0&#10;9uWa2mpI2bp6GlrbkXiBa1Vdm6/OMV2mDmXHbF1T8axyZOxOdbbx08eT0Bgrq+ngq5SOTIW8l4rV&#10;gpaklCyJRfyfPLquhrO+KFs5hlIdy8m96lhWdLUQrbT66ZbQQBQ1nLq4dUrBJt9YWzjc443Zksm9&#10;0NRNlXik+1BNXCKAe21jm36gtvauqalZUDJ1PKP/lgHdzjXUZFBma8030H/YlKse6mp/696dtx/c&#10;nYB60d9HANFQz4QIhY0sNqysIg2gT/AZJaE1kmStr2tuqGXsYH0GmROm/+VPj5CR31Z9y7wVXoqW&#10;UXVNjvolwQFpDXllIzpc0mEz8cnDdWzyTJ6NZJD1ZnxKvFUuAWDryckufXXHJ93dffQ/cf0oQrHW&#10;qezyUkpove1tvDN9yJTrIVniYV3S8KwKiz2JRCNpezQvJbtoRqimvwi85gdm12K2bCyI/Cl9VGRy&#10;Z5WZH3340UePH0s+8+qynnmelZcN+u7UtVKNzI35emQL+EE5F3qjsO5ot4BEx4eK8avbbYqAu0WT&#10;3ind7jjNMBmORaUcYCk+QzpXkgOgpov7w7tAIlpfXQMtw8RHj5o0JlQ+0FPDspikILE4IXVufI4m&#10;ccJKlRNoeLfmjZAoQ3nU7aXahZAdra9trbhYv62MFafGxZfNR3THGA+RBMVarhX8RBmQK2R8gfeB&#10;9zS+GLgF/8UtPEYCB27AwcHK4gJE+/bWph5CmXYYSXDk6zGfHCB8aIp8cGjxN7h2DbpzCwpnhNkg&#10;KiLp1zgD9wPIjCqAU5LkzSFZkzhZ/uMRDCTDZHhwuLDa0K1PMJDSguNGYDHPTmn7Bw9SFYLDPqVo&#10;JFK0wiUP9COHC51u0hHsuSIpFWV51tkeAk1CxIgCzyiEZSov7owP3Rzqr81UQdbmyZySOotx6sUi&#10;o3ZAvpmLxbVA3JT7i73mKD3nLhHStIkXLZzLaiUEJfHmScuEcmuQLbBxRq/vEGLK4vKSPQY2jzQv&#10;yzp1OVCNZZpllWaQWL6zs53rw3sCz4htY9Kdp96jfu7CmGdI6ss1M4/y0g2N+TrGigRU6lLAbg94&#10;jo/8f/z+7z958oieHu4lW5L2bzwvi9LVEWcmiD6lq2fmFgtHZI4E77SyZrkJ2CniRj7DAL3ulP+v&#10;dQ6aak+jgzFsxFqUh+f03fYfqIjpwsUzQqQo3Fnb1O7UbQXiMbiFLWLV8EPxhMTT4oe4pK6IcgBU&#10;tvq6u8fGRhS8VdEwhA4s1kfKQJ48L6m+pZVFRiVC3VldXfFYkDrgBeCjAsMBYXZtbXDbuORUNWDK&#10;i8hHPi549AoJRO4MzAWJs6UzTCFjNi+rjZ3WjK/L1e9u755epus7+/LD45XN7UfiWZAEkO/oqhON&#10;c21IyGBMiZ0DW9dTkRSln59LM+RKinacrwNnPTharkBEZNr2yNXA5T8uurop/js3dW0FBB/OEJuc&#10;uVVqwuCd2O8sCw0W8Owsz7mW8Jj4PpocSr308AT9EIQybQbkwLk7UiI3MVKUMD0bzw0IaahJdOW2&#10;toYbNwYYPEsHM5+pYFuMQJIq5ZV06VGTBtrG7RGpPXr0lLuJxSCIIYxnkxOogpAx1F3awLU1AA6D&#10;/b03x5FBGOnqbMc9oK3MUqMk7TEQEbJZGNR1VgyhG000De3oYH9rbXV5aXFze291d39xafnR48er&#10;65vHuM90DYxJ6gTc/dOTw8a6TL4u+/pr97p62hmNTWxhBANNJqhlDmYkPUOKHiA6uJYSazEQCvun&#10;R4cf/uwX7Z2dmSwFA+pep6tLqxtrKywexI6Q02FXrC0udzQ2ovgFcjY42AO3Dxobij5IbOOpZbid&#10;kMohCISRfeUGKeLUGq1kv2Iy6jyoMlPXcJ6q3j+7+H//g//hhz/7BbecwWl0LALIcLkorCvdZD0c&#10;7I8O97/54C6jyXD65Hobu3sMQ6lvzKu8TPXOfUgeQq2L+oV8KDCIiO0wR+oQsJXQAquqRAtzdGwY&#10;GhJ7YfbF1LNPPoNtNDO3diwlwGTTXXNkCRrMuwmvUw7I3UNjzcCVehfS7bDW8o2kc1jag9295ZVl&#10;5Pmxyp2tbaMDQ83UacEAo/6qADqUscRLkNSgSb/qhIXlrXn1VlsS9sT9Mp6WImNIH2xRod5d3Vj9&#10;+UcfUn/qAcUaGxsYGaZNMd+MikcOi7e5tcMK0Wy9o0NVlswdZfsRbXMO4oQDZhBnkBWVwFtZbkSw&#10;jKdp+VlOSRiDnLaqshHic39te3WBVCiRbZOfj0xU0Z5muusKq6HaF8xQraygLAIIrSf3cGzYk+19&#10;tqVa4PFM2cqrvo6Wr7/14ObIENExl4NsNJfWSHVWKRzzzZ1tsGiq8rwp0624nu1NzZKvAL8hOfa9&#10;D26957irmli6NUkh88zT1Ani8ePMD/yTD37y/Z9/vEcJA12JOug/WS6IZ0JVMu083wj5sOLe/dvv&#10;vve2R6Hxa3Eu7LJdhy6ffCnduZ6Il4IfqfVJbJ1sjwT6qkKoSI1GqaXef/cdCkvEqvhN3hy6Em6C&#10;YgBAKP4gNDP4NMvPSptA6BZKVqCHFDvkd9RDZIBbwLhR+EQZMFIHD7DXMuZOkCb54AInV/jDpZQw&#10;qLOc8E+xcxRLljC6WPrxiOQufkiAT1dEyRwBc/p7+8S1uCDf9JCkHsYq9XR0dsHW08D4+gb1qWk1&#10;G4ujBy2dpvBBFQC/Ts5E2ZnpB1K0Y7jfzg6mVnGutR4lr5Wp4a1RMuHucpMoEWm6CJEjc2yZZlhb&#10;z7lgFxAkZ1xiVTZDpEFXG5UWoiCaRLDcZOxcYqILvmDKwyoDMEJNhfEM5AuVdbWV9XVV9XV0A6ag&#10;nDbUp9HDp3cMQUM0Unt6ajnEoaGOoaH6zq62wYF8d3f/rVsDt28O3L4zcu/e+Guvjb32+uhr98m0&#10;Ru4/mHjjrTtvv3PnnXfvvvvenXfeu/feV++/xw/v3njzzdEHr008eECAgNQwQYBbkiTfSFwEYmiz&#10;4lKqbr0adaOABXTATadoqM4VSSXJUiRL0LfE0bGAmnUmwDDMV2PxFByx6EgxAdgwpyhZtuTrICDc&#10;ujlx++aNwUHGpnS4DqyWXw4EA+oWAgfsghZFrvDaDUYh3GlSHWJZhbTSqXT/lLBHlYIRtsC4K1lT&#10;EyKFCtFskJGu/ZVv/Sq4SE8PMghD+cZWGiLRpKeenc+3UJIBY2YjaNiIata5uBpzs7OgfQODI7k6&#10;IK8aDkzlTI8Ooq4FaRRyDhsDKVYolayp4+OC2omwmDCX3EMbgZ7jPxAMYXGKCNTHTzbm2ox9Pzxc&#10;bDbAL8aYoP2P/uQH9DSwWSiiYFagrVMiYm/QyCUxYWbvAnc2EV3BUBAvA5AK7RPw4SRQ062I1uaE&#10;u3d975TNAVfSZjO0I/RQLaoe0nMbmAzJIqXdrfVNfiAfAu+I58TWu/6GZcglod0IptGz9P7+rpyM&#10;szWLB6eC/AODANAEUXGF+UZuU1NuKvJWEqGyy4SI61JpMDaQq7p9+EbQbfDDybxaFbhNzBsD3iAR&#10;2dzexD+gmNTWycSBDoQj6SNjtfAyxrI/evacerCU/XinM/q2JfbDh+j4NWhOXULRtx5eWdmDuqME&#10;IMhbe1oudpzDdsVKyJt6O9xeacqch5QrILbx4gVRnrFlC16AjZbHSbh7iD+4K0WVQlE5pLgtbp1M&#10;KLW6VNXE8OAN5M9rc2wPTzvCP+n4SMkNbWi+t4BiGp8PDzViQ1K66lckPuEjRFg/hnxHY4D5Cbof&#10;Whr2lypacvDKFjCGhQJCwktMK4UcySxoqzQEyK88xjedhY07aGtrGRzqL4m9urM+HG/yeAUCxy/C&#10;UF833dE7of5dZU5AC0KDeVbql99/D89Pywh/I+rH6JILU8XnrhM4051Glk2gQRiI++OiixUD+sn8&#10;lWr1r0maGOYMhkD4YEQJJUjSNUhQNMcBHjblOrDulthf8OtF0Tc04nkKPkTtX8NG/0Y/VD4l33KF&#10;HT4ASQpBstYgu8oKliCaPIODQ5q829jEojQIU0m9nVYPMGKuI1QoNvbS4iL1TNbWyvIK3ggb5Fnz&#10;rVICRUQZdf39A1FosrVGDNRcRf68ur7KgoG7IdsIsTKfZ0gld4Cjp02ONZshwqprQOQV94NxgfiE&#10;K8L8nFIHgrXpX6r7Hc0uMn06M6h446toHKZ/DR+AR2eICy+sTFFv4fn6mY9Op46Ad2i05oW0eVVc&#10;HTOzkv4GJPjS1dS+igwL4E+Z7DlwBCP1mDmEYEZDY7apqbqpJQVE2dhc19bZ0jfQPTJ86+6ttq5O&#10;+JoQRgXbIdFPwGO+JuuHsMzjYWnq8hQie33YpCBJEmWnyUB9cFphqie5tsklWlpZRb4Fgqxbj+WE&#10;uCgEYozkwsfnKD801PZ1td+8eePOzRtU+CHCmH0tWpQaF3TrQ27G+YIzaPEoYmvrP/48NeQaOEA8&#10;UO24wkmAkDUTVvgPMA6SFmxkic9qf2ayv/N7f7m9o6e5uX1gaCzPmBRuMUOXmrC6CHzQqt/V0YnU&#10;Rh8zLRm3yp9JYT/99BFTVXr7B1vauhpb2uvy3OdGMmiKEAQ3TKjcYd4aRJWaHN0JXAM42HgJHLiQ&#10;T9XthZ5bd5QH34WkB9Uw5NxiJpLMmRt9OWAyvvWtnQ8fPoRuqqlFiABpeEwdYlTQGfguraGzIkxC&#10;X0tRWvG4lCqZb0hYhJmPzRXlIXO4vlgcsslI4HtXC4TbhqXAn0OAGB0dlsVBRWn/YGN1naMsHOHd&#10;P+d7ynswLHYwyryLtdGF0KgkbPPl3gMXrWQZPZ9UBATnO6ov6TiVCquH37bPpACJHViVwZ3hOAld&#10;SdW9oi1Zi8HxuNhAwGMCeyqvUB8g1Ozu6WH+Tb4ZshwTKbO8IdL2L2end0nNWR7Ut6ixqRJjrRhV&#10;tBUgaOkAQuEMNEcGO6EvAXAJpZG2VtUg9XxuADwHWqnUZsSBibSuh7dJGC4dpDFQBdbaIzHqTas7&#10;tpLugj2WwCSlQ3ovjVVj9ao4fElQhnLC3VsT/VRDWSRV4HuCvrjSW6Jwbq8znmdnR51sBs0EXbil&#10;yA0AWiVcK2MfqHMJcCZYwbZTVZIWFu1QxFyqOYqa5K7NI2aLrG5soYq+W2AyfYqiNYfpirtdKARX&#10;NmpNNaDc0OCAuzMSSlnigIxwX/9VLJKSfyq5KYM5rgPqOih/gK/IXC6C/b/5H/1HlL+wBwjbcScG&#10;h4YYuceuaOtoR7+JdWCYNUOkpkY5F6NYRFwCybCb3qclQnRvR6KesiQCSILBYGyIDyNrIpAtYiVu&#10;N27IoUO4E66XU3H9Rj98wQ/FC8s+1m/CQ7eNlxOh0pFKhEKv0s2bN+kwZDs0NjYxSVBFf3V+CTOl&#10;B/DsBGRZwnMcJ7nSy8lJywb3rK2saRdJbb0CyFENlCYsIkXIYkMwmcWGuwJ56e7pApwlI4aMh/Vh&#10;0aBkyZ9YteCtBF3AzIg3XKG4HJOtjSyJO2BeubLCaPWPZctvJCxGmz3okygJfDFfQEOfDHaIo1aR&#10;1vwGGo2FT/GbNHuCbQ1vF+KDyA44KpycpsLJgOk5pGIgbDTr4ZxOL4pEzuBFNZlK7F06S0AO8MgY&#10;2TfefAuGLkqLNA8SojhgUrgBoM2HE+Bz53AWQK9itKfTqAXyFCaSqA4vBxSDv4TmIZqyuraJrYD4&#10;s7O9h3dnH/AanA3tQRTba2syg72d7K6bY6MgpqB+0kk2YCX+DjCCgdywekJOtA4cTLqs6ssVbdj6&#10;teSCEE1hlZ1f7Ggu9XpIckQvh5kaaSS82H1kw3X5FjwQPC8mJpMYkfkQd0rQgXZaym/orFfnyHg5&#10;TIV+1Zk55h4sLDL05PadB0MjY+2dvfkmFGea8Zcbmxt4MI4Su3D39h31DFLX1dQKsH5ZC4tCqf6s&#10;4T0aNB1WVKbZK1u72kG9evWkNiW9T5oHhT2ubmwsLi8ur2ywZAitmHMJngl9hlcggU/lnjiyg+IH&#10;LxFvKwv7CwVICta4ZGugOcUpZ0P2Q+VHHMAr6yBUImlEDO/IwSDsy1Fhnvd39pYXFrADAMPqePr8&#10;o7wTWQbSO9DcaDA2BGj0PxLWUGPhRqhtTji0oT1RMwm/VPAnVeX28TtPYAp+kAk2wWrVjU7iWS6F&#10;XKqZsV4aSQSuLNNgs9BsUDWaHTUKpMl0wibgCvrG+Gg4cnR8U7xhjXJgXCgFu4zaQhQoR7OzZomB&#10;BpHj4NVkbDkLHxLXV4p/qpboSplb7+K8J5G7HmHZZc/0Yn/r2pq0FW31wj8F4kUmpNwz8BsHrFoF&#10;hmpJcSRBYy9zTgMRb8fzcxl4HN1jg72NYCSX4PbqIsBgPn3+/BkyxItMnQXh3GShUULjWhFuk/px&#10;lLw5jhvEjEsZRSlWGg22SJ09fzGJyurswuIKI69FXN6Xr4VoxqiB0xPG0Cyurs0trRYAteGLSQxT&#10;Ohcsa6dR4j4QLHX3dPb0dptZkwSG2pZySs4evuR7yvHLq0XodMUWXnNQSXQp+Klhsbuzh/YOM4PR&#10;v2H2DwsIwShoJGeFY5pscQ+qgasPGWsofR2ZTp7DvbJnJ8WhHiteiiMAcwWjo7qUtKm46VDWQLww&#10;FjwQ3ULCtwOhUBOc7mBUpGKrfDkfKjuheGOuhOILRaApekqQHmYJ3r53F1/I69H2oH8IwEebgXBD&#10;8/rO8bzKiK8uCW5hBFGqUDazugrOAjOQG6apYqwNxA2xm7W1FISgM6ytMbKugDQY8+TXN9YLhwf9&#10;A73gessrK5TWga+i2ZP1xAbAYa+urgEDNrZ0EAKSZ8iwc0AizCm0SV2q5UzCt/Yw6iWWf9ZSReTR&#10;c0krqUrCloOmKo6UhLilR6mebA0AqaSLBpxIiQPvIB6CJFK4iPyVQJMcldQ9lr22AVP71AsosAjn&#10;In6sG6H4iVYJTMibb36FPIBRAuxkNgN3TUozmuWlsdBQVLX9XM9Tr5LQVOi5VZhPbG80SPDZxJov&#10;XkwTr7CKCOdZAbwD24wKMNEvZSG2Vmdry62xoeGBbtiYOK/orVGAKyfEeVhq380QtkGsJv/fa8zo&#10;s91eLDGHmiwYToPLC88JNfeIaaVZTPuC20Qw/6zV7p6+G3fu3X/wumoiwGvKpzTmwmQiTdhTcSPp&#10;7hJStLu9h14ysePg0Oi9199oau2oApezniUeZm11TQ7y4hKZxTfeeAOe3sHeDtAZRSXZLc+LUzXe&#10;xlQexzOkjRLIZysr4viZD0lThOaS4cLE/+OgQGbc5nAAQIL5UGKGKl99A6txYvxGa1szlTnSZgjJ&#10;gOqkZ4QF6I8zn2//8BipBioA0YQQxMjA5b7gh8p2QdvHLV+60oGfeCwkDfNBA2PQ3uz0DLkdjCQK&#10;US4wv0qLEuvjd4/GGg98043hkgKKipHkfhnVqRVz66EmTzolNCrugttcl60V9Rg3YwF4/aTtSbQt&#10;wVgxQO2XKIyZ7+BQ2qa9tCo8cc6JpywhwhP0+6iSoS4DjpzfIGyKojUWfH1zW/Gyj4bfB+okdOeU&#10;JEONoNGqb5VFSQm5TQh2jBuYTH2MCV4iZxNPGZTzkCENNdaYQzU7CSXWpVSRFTfjzDPMtOOPcGMa&#10;cmSGK7+MEj9emkSerafGAIbmABs05u9MTDBkCKMGUYVzlLQNAsR0baqFCGVC2bQo9yoEMkVFfa/V&#10;aWHg5gpyczVC4egI003+RF8N8QprjDUDVMFFRJyazgTwIZIkrPE6c4nW1sDlJKvm/le7UvVKi8te&#10;eUVlAqEKVghRvVPfpIYS3ueLUU7pxGN1xV/9swyJ15LefG195cXzZzMz06nenn42Ltjp3h56+/vo&#10;Om5sMKVwl6YE8jWGIfMDKrCgqhZNMmRvmWeZDzMrzafS4hAK6amg7nlT9qzOpqShQt4aD4EN4LVS&#10;1jvVoLxAYJTXlAh/ZT8UvyyfRvk8yzi1TIhxBnZOc0sT8nHorlKKhOmLE4Lsa2d2hZzt9uYmpkqC&#10;h8VjTAEkf7rv0IwhDEN2HAE17ojGg+QbxK0QzsNTTwlIBd8jIYHWJxTV4nErlOKOdnTM2Fl0nmPi&#10;kaa2PrGsKteCe00IubKEfMjO8MgECRkrUDmo7hm0MVk7mUAgI40INevZXjsGjop8ze+FOIizoYqe&#10;W1UBoTlgldhAmaoqYUq48RR/JmtqNVW/POrt5h7xS+p3ejcXAvhcfSi1i9jIzE/Ci0CkVpElOzQ2&#10;Njg6zB0l66dkqo0HLiz1SXHVyuaHiwmGZjG6E4nl1iEwQzBoUO7kfH1tiyB0a2uX1KulpZUgVEoj&#10;7G2I2tVVomj3dY8M9jJQEsQpRMLc+kZYZJJr0u0gWTalCwEx6ZcJtG5cK/xQ5MIi0lKuoUrJtSkU&#10;UA/aYteZSSyxSHE79Lhk3B9IKQ2KMMGbW0FTAc1UB+PLflwf4ZiJMUCyHjSu4nipqN++c79/eJTe&#10;UikbUDjNaJbBwsI893FocIhW6L6BfpbxxsY615m4AHsgnSasKqmJDtPBcPkRpyLNLiGKIfzDFtfu&#10;lBuuVIUAkIDmdqbCnxSt/s7iyvOh3/iVb3b1dC8uzhHt0lJBWm/xtHThuEjcc1g8tZ6mujoMGyiY&#10;u+6GrrufskVIyurm0WqXMXM6l+vr78OkctWKhcPF2XkO+YCOBveIlPddOCTZVj9seDX5wgUX02yN&#10;zYVTlBOyBgdXGIPrBEITxzlc0FohmEnoadjA1lpBlayFGwz1d5suY5jcgkC92G0GFS/VAmKGDpIV&#10;eCBTLhsI5sgGAJkW5ubRSdEhIVrpKdxsE11zGkitxq/gTz9r0XFO2GlRnqDmewh1nJqrRUEDFvqi&#10;L9sljl0qQwIZla95lqbK9b7lxg9tdiO2TvAt0QvFmHcDT3QlAm2ISOlp8SK3kOgCvY4wvwYF8hpi&#10;uCzYQQO9kA15BmQgRIvOFr26hEFMg9P7mherRm/m+QI3MxSju5PFxVmrfZPezkOmlpxBNyPvQ90G&#10;/T1PzuUd8NbKNTlTUM2NnT1SooPDY8t7RjIgzxn9u2wmSmNdgOkdbYoVA2ELr1Ky4V57idcp+54v&#10;rr14X83IUtMNOAazl/CFqbGRCX4NEGulEdBPEkORqtWUaVEpohiT+90NaNHZiEf5jj3nOIKrHctJ&#10;Vkk8KtfrdEeEuslvSW1M8zKwD/bKMeo04ZVei7R8kInn1A0tu6Lr4VhsABNXdFOJTdg/jDbhtfXM&#10;YG8DQJe0LX8lUDnc360XKFSNVG0eRCOF4HwVBGJCaW4wbkccJ89v5p5wyFABETb24tI1xquxwrh3&#10;3A06nXEanV2IOp/T3si95IzoqSS2VXenmfqkC5TQGTiSytSMTEzodNIaPqCrTpOBedP2QHIXamdV&#10;wdW5HT4jlLkdW0omVSCHnIfl75XySO/dL+dA2YiwCETT5CXhjfSlcXbxEaxOcUMrSErUNIDv8gdp&#10;BDPfNYGCV1EBcu9VY0c73ojSCeMKQeok53BxxYkQYGA0JdSogEPGle/CQy6ZRKfOsujQPtg7Wl3d&#10;ACpDyp4UCmItVVeuB+9ArtBUn+tsaxkfGuhqb4aqIH0ErfGEMaxSQIAtMp8WG7GItZZarCEtNgW/&#10;CSkHhDKWIAm00IPgpp4iX0bQx/iZ/QISAKYYMzovm7l1995bb78FvRWoGUavLoF7GxwTKxaKDEsL&#10;9vKKMgBLC3CHlH1gZKSjqxfkEzcU4RRU0umXU329fSha1dTVd/f08v7kDTB/yWuksqKUTkqQ2suu&#10;pzpHig9yr6obpeWBkjzCwpSSh7HW5cUFoSn/Y9/hhHp6+43mV/y53/ptUu2XL19ADOaiUy72lJwc&#10;9XZAFojBxBM+nQg8y37oc/WhskWIUI/Lo2jdUWC8jPeE2CPVTnR9dnbN267e2SuoPbZkkePJRsmS&#10;fcpvwt/HmwiQFL4qMM95lPxQiHjp7y7rQIXm/Bk74zZRG2UdilMewyMurQfaos3AX4mXBO5qkr2A&#10;W4UxyM1JL0GMNM6HnQ7ohli4Ztpm4TGnECQku1TbyQFsWDkb3BVvIjU23xIOzDOQFOZpnhBBnqaT&#10;gIrLH+hcxHnU9B3uEWadGxsWiVe7ViTxXVLkqGBxtKI5BLDj0S3cbZW8XM6Mm+MqComr2P38wPOR&#10;ARDJmTHWgHJi6FViixi6PtLfw65pICWrRvtVqq+cGndZNaAUclZNHVBlaAVvhiOnkWVwGWC18RuN&#10;ZWptwtZS4yICJyCOPgGKu9rFovkgdYjXlkgquACOiWMi0eBGLzPtcb/AobN4RdnVJEABqhK1saos&#10;pq+nt0tIBiKZLrjY/CQDz8JuX7fe151QuKgI+wSZCVSgcUrSvWArqYmhETt9OrPEJOQQCOvCqXGx&#10;uHNRgPHl0/qVdePDXUzTVFzF6XAqwnCc8XuOXa2/rnhzzViTSVurIy93h4lkrPcorWUdnxDqKA7J&#10;RMcJBDRX9rHlH0o+SVNKWcPd3R0TE+MaS5iugoBu0miauyIFe/pgZEHPoRpm6B+GplldxSRIyPD4&#10;IbULoRen5soUYAeWgYYp6BnImZE8KauA3HlUAHdmQ6HBKQkWuG0XkBTQaDiFOwdwgrQZR2pmzgkk&#10;vb3dXVwaVdHJufnxu/fo1TwjZgNmxc0IS/OoHmwf3oDKgtuaY4Uqo/Hv1florxI67u4CCm6afLzL&#10;9v6Kcom/tFvlxtRnbCxA/COxkLTLk4+ThVca5a+KSiBKEdOlvkXvD62x1fT9Dg6PoEOxtryCthhX&#10;Uw0ApGYOfSxE62E+rjoowjw/RWMmSq9kJi+nZlnimFAl+YwOkYiqhElIgDqa8z1dbbSsItJDkgnI&#10;5dN1lGvdwoirY1lrLVj5Uaic/mfwTyVVoY0mDonDoxddKLx1D59yR7I0inYo+0stV2pJHlsuumoW&#10;9WV28jjzZ6FHQ/UUlFFGEhKGEp+ORREOjnZCvgF6SgujrxubVX67VNGIKI1ZCBC0bt28hWZIXWNj&#10;W0cnah3oDhwXDuphRnhMp8aRkQ8ZVRKi5HhZtlYps0eqeYCeA2kBOw7fJD8omOhM5CXYO2QX6Hkw&#10;7o9pavdee/23fuf3AGampp7TowKXVdN1rStF2QPABa/F+wYoJDAwHHopIbpuC+LnZB8layqx+OGH&#10;tH0g+zDbYm9/dWmFrQNoLynm2KGll4cni99EUKgIQgsrKGIl8NQ9FfzLpXw0UjEyyo9JhCFaNKEp&#10;GINLMWoC1pxM2I/aD8kTGNeSX1VPOAP00IuzZgxbPDp+jC7ATkXoVZI8oGeUqzzQqIlBLb19/dBl&#10;wdbPGb4BusVeJUQS/UqdMWrlBtQV2UC4I+VJbg3WmmPFQhNJSDEvapP2J1K4MeNJPFIDidpLbruL&#10;o3SbDeic+g4lz5tMzzPqZ5YdXzKkGlMtXytRVWofJPbqbhYux1anQbu3q6O/q4MBrATQbBXiG5NZ&#10;0DqqU/crWRQtY65L4XoZOgoZlY5JVjh+iXZvcDlCOyDeNfDljXXNOdrfA5/g542tDcbroJjI8bI3&#10;AXhd6qI36+zg+GhhZYXbLUKd9heQiVpl2EdEq6Tv1JoHBnrhKSC16hqerkps4UC2ridDZW9UXn7x&#10;VxsuicUpp7Q6O9uZRCD1xu2bjIImRSCm464SqXKtqqXeCGBClAHySG+U/6lGUwATkJALtizOhijC&#10;SodFLDtwLHaVH2pSV0CtEuAQOKyuFwxGtFBw+0X/PglETivYh5sUuGyPIxtMfM91P3T9JGMDKNio&#10;YDpn7Z27t7q6OrkkYJfkRgREFHjzjPnLZLERxYP9i8P9OiY2pis4PEC5LNeCjuXLcy6nYmbCcc7R&#10;O4EwgFQDwhB0Ak4c4wcyAkMF1Fj90qZ7YuJxwET9YBHAwow5gYpDkM+tAXMgAub5HN6TyZf1Lc0j&#10;E2OnXId0JRdOZSCPT5WL5eO5G9LY0/+8gZO6h2LzSAtcBtG29vYWhhQ8K+XN1kVyUqX/2hs5G/Xb&#10;yyC55dDwv+FL51NJdcXjHkCh2Gk6EgFbGBKlO1cVo8Mjd+/c3t7cmZ2bl6QKHtT8E2MkCt4l36LP&#10;ZhwnTGWI7+j9KO+iBooyKgZUbYzsZHZrZSXZT0dLY0dzY2dbUzssJsgxorxqN3p3azVDJUtiJUfo&#10;rgrhwxQWURjD/XgkpWB9iYn5nzpUB9vG+nW6RDxw/Lb39ncPCpB/MNAcL5dAm/zsjA457g6UOMBb&#10;vcp1Vx+ArmEwx7BKtieKXzF8DU0NVUi0QNa3xCcHSly9tbHGJC2Ic7u7B/1Dw8xCxR+AISzPzZI1&#10;a4OYCwoNyGUNuRlzaUVeI4Zkg1ksLTps9HNCx3BDoFh2EARoJAeyPzrCCxKZkor9hd/79wdv3FID&#10;58EudAxerwkS9fWcHbZjA64tGq9SDPH8eMWb5bkPcZk/B5X8H/shODjSc7q6gqewtLDAusHNuSPz&#10;1ePf/J6xfN1CE94pqr9WjqB/IUXuIrj75IhsGiZASz29zE2MA7EjNgchiUZUJ3TAq2zSqVLSmGHT&#10;J16U8njdI+m5SZqd4hhacLggyf83iLJhIa36fFNbV3f/4ODw8Oibb7wxNDRI7C9RBrPE4rtnJUtU&#10;ldWCN6JCzIrjY918KfSWU9cYCHFPRIjQYAi317kJMDh3jtYs/hLbNaC8pCwkwrocjwOSpKVLuLfz&#10;e2k6HDP1kFkP1HyRMBZ5GC9KJ253W7MiZqoy+L9q3XF6UZBt5ysU6PFACOjyHXhTSaCGozMprYF6&#10;BCQg8gwrqe2yGS35qPOkGoJiglQTeWxt0Z3GWuacAHU5ajRCZ+cWdgtHYvZSaEEnAlqThJt1+7i8&#10;RIx0m3cyF7hGFakoKJSWRZKLl6OTf+uqM2WDF8ofmIKrlIiP+Dv/8X84NtI3PtI/NsxX79hQ//hI&#10;38hQ7+hQH78f6u/q7+0YHege6uuiwsz3gZ6Owd72vu72vp52qVJ2tnS1NrY21bXT6OKv9sb61ia+&#10;WGf5Bq5pV5cG/KCLc3EJoxcMIZxNrLq4W1rD1zdLElGVcvPSRuKZEXyFAyNSAQzp7ekeHOiHekXP&#10;nEjY6BDDNVJ8Ty/94dL8QrbysqUu20brvaC3ihyEMoUYijKkX6grp93LuiYTgnXEc9gx6mcWCULr&#10;jlALb6osXmQbNP/3FfCeoedRx6KkZZJ6BF8+IcxZ9fam+vBhnmAj3nr3bRLaoKDgGpLRvE715RgC&#10;/Q4fYYd0zWhEbSSiMeWK8kd6hjXEdMWSZZ9IhNmjygXFq+JJwRAJNDX+Gr90Km0iHwQ6iaewUIni&#10;cNI8GT4YpbZCsTi7MMdflFAJOJJ6mLlegeTpyrGK4HxJe+34hHEeoEnupU/KYTydBKi/u6Ozpamj&#10;la4XYIZE3UoAurFbHYbNv5vbfPgKX+xs3I/t5nOVj0wwsaiiZWEJC02m0KVz6zu4lnRZsCw7B4cb&#10;W7uUv+XOVT5UQ9LGxgYGhfFRminhOI5jicWXQEDhaJOqsrqOLIDP5ZQ5JJCmlQW3iivlBjB5GiAY&#10;f8PfsAAvnz5lUcG60yRqdeOy/pSeyxUJqjNLWaC6UiKiS4XzbvXAPulWaUvqImDZqM8hSE9sDlOc&#10;ws/Yzdt/6jd+Q9g+E8Dr4cIUiWo5I/T+uIREr/NLK5RvNVnZ90h31xB58LYTCO66G/m350N4OHII&#10;Ii4uL7jc8sISR4XWinpa/CgFjpHkvHJOpVjSzA99RdiUhECSUnTYrDJqZUUDuGI+397cBC7H6grV&#10;KK0E33utaZUGjb4kYL/xZD/NU5WFejnbdqXNASJ+SMxDj7mFZ4DKHGmpoi0+GWdPlTNXAzn/1u3b&#10;r7/++s27d4dGR+699uAr772HH8MiUepkPodzVZHlvOWizCpOReRMkbU4JJOqgtishphM8lSPGL8y&#10;8Q3nIgGkIH2jOSU+gfgH+mYOodP6EuMOP8R24k2ghuGHuGcEa8wsYMtgiADe8Rb1SvHEjgDg4Gwp&#10;AhFkY1zhBZIJUS9kfXFRODT8EHeQ5aHBAQWE0tWlC5BLM4qK5329w2gkjwxDgaGGR080zQBw7XBu&#10;nA4shoWVZah0Yncyc0BeqhETqFwNThNiKA21Y+NjSG1xpe1EXNENgxUrJMkjktAndnd56SWxptdn&#10;Eh0xZhA6JsrimM3/4vf/OphJH8P+ejv4wvEMDfYM0WEy2IM3orCMQ7oxNiQNytGBm6NDTEi/OT50&#10;e2L45sTwrYnRWxMjt8dH7twYu3/7xmu3b96/dePBrRt8v3f7BgzdB/fvT4yPvfbgPrJ1ky8mUaKg&#10;acaRrmCYxAkFYnjt4fhUZ5gYCP/wBSggln5vT8d7773DFHAQT6jbbKQQa+KGkccwxIyKAbqtrfUZ&#10;oGhorVWX59xaGQ/MrTQKpE+jVjaBkBKb83iuK6bFKbHTjFyGYDJoQNISMrKFAjVi5As8KUPldkwA&#10;Sg3UXjCKICrEEbQcYRGZ4AklamFh5c79+6A3QiEBi2HKiaCtco65x7I9/CzWtnA1F3hc4MRjadix&#10;n8mzRGuNJMeZj1tsAt4TAhcQXRhxtr8rRsFW8O+j6aL0ZdKWmTCqXdBLQV0CXXXpqaT5PXmhiq6X&#10;LbTbDA5AI95ZXcG6c/rCXW2LMBDaS24p0OwWTWarJVBcWV3hX/R+arM62ec1Ha3NQ8zvyteTn6IP&#10;kMyVEeZYMr9eylGu1vnbSypr5GaFo7Qcg612YOxaFC6gusnEETIS4aTl9DOK71dZdYBTXFpFUsJX&#10;C7kaRu1xs/QeMIOYmqH3uFTjxef8kO2OV5p5mO5TiuuHDcF3oFNL4U0o00VFa2cP00CFRqVTIEGH&#10;O9vHO7t1kKksxiy6q+Quhce4hu2xmdba4b/k1kqINBxRELKNrXNatbgdA+hTY8MyMtjtMlX9K9/+&#10;NWwnPEoAn/o66jddDCdlprT2TJWG1C0ur1IAAEiMzgQ71v+T+lBiO76Ey5FYuPlBQ4+QP4BugxXH&#10;D4HLlUPAskMq79fYxbpoRo3jFoVv5Xh88noGyWBDXV1bcxMnAAEjz3A7hT+ibjoBLUUATsq1PhNr&#10;FXVwywEoi6zmRscwMN4VDxRApxhr0lxQ0uECtca7ArDikADLpGGgKyzvyFVvam1BcGH0xo3hGzep&#10;Hb75zjtfefe9B6+/cZuVcffuMI0rXV1AopqqAMG/RuMcuadG/OSlnAQpZ5ICXsTT1kbSro0OysQi&#10;B5ah9Mipu/n7amZWwKo/qfNaAIslJaUQjVnBm0KWa2tqZP43jb4Q4SV0K+oeC1gXMkQk43xca1MP&#10;gOTvPJYlj1xWUxM/RAermr41NE6JOO8BPUEV0nb6uHsY6Mk747cBkLT56D48PYENvrW955p+muQS&#10;8Ws8KnsK58nLYWzS+YffA4JykOG4MHFAEfTaGSVO5vM2vRT9+GaqQutoQ3NTJU7IGrnd2zA/PzM/&#10;x9f0wvzs0tL8yhLtmEurq0vrqJhsbmxvrtPlurO5trO9ube3vbuzWTjYPUJn8PgQNiGZNhweLrM5&#10;GwpA1YKXoWtED+IMTgoq5cvpmR/+6ANSBHUaWRo28OvrNIRSQp+42et+KE6vHIUl+VCqAm2YBw/u&#10;05+NGjl/R0ZmY20dqJWNjlzK3tYWDMNeMtwqXIuK24RjUSEPUpwl9/mdLyBDY5k/j3lF/h3UmvI+&#10;i9mKYRwwtWNWOh1PJNPqxoPCW1TpHuiXXJ6+OaqCkLWWFpcYj4W7ghYEyITEZ2/fwMiNCU0LZ+Fy&#10;8prlYtKhb5PAYpyTSTuiHuhPHkxpm5zQu8nbfPbiZchXRaunvpLqj08K3+LxEgmDXoxYf6kpyX/y&#10;JObEPymz4gyvLvd29jbWNteX1wo7exI3PSMOysI9IjdvaG4ZGBxcnpllNKfKh+Y+cK+jO5LtwOXj&#10;OyGg4Jjzy+XlJWX0yVgwsSCoCPd1dQz390D7YRIpMmkyx2xvzcJIShgyXS57aqBkNJCoeqZkT5bJ&#10;VQe7RlsrlUBcNlJoorSIH3TQkEQ0C497IsoRnnBuaYUiAGfJczyb1bns5eXLqSmkhIaHhynvGe63&#10;B0gKlUYrIzHxDGJlBo7RBStRH2L0MDqbqiHVIBtDOVTiniAnVZVYjdX5efIhFo/AFwniqQLuZlMb&#10;2iiDVEvNTPpmNqlyU4bsrByjHQFyAmFVU47olNjf7x8e+zO//e81t7ULqLU8JfBI10A/MAPMTMJw&#10;gujV9XWiAbqqKTooH9IJRQdRgqN+IcYrb6VInHU1nZNy2moi7OwigOaXBRobF5e5M4meQqkOJNPj&#10;C1TKziMCCmRYGIXez9qRLHJK6NhpldDhdHS09XSCzjYil1dPzqLQQMtAo6rco6NALXE+enuTz91S&#10;5FWgHiPHbrrtviNxSb0FxbvWs3WNpE/vNAj6d0aTMgQPO0UzK1K9P/ybpEcT10k0GnA5UBPbO7tQ&#10;QB4eGh4dH79x8+btO7cnbtygq4EaMB0a/kS6FHTuqiQBCXgPuI4iko0CtQDI7VAdKzke1OIKx+Sy&#10;uqyAFIvlPZQ/aaqiNxE8giLBHFaeS9TSWN+MjkIKZmwGJ+RxEhrEJIJ/BHBRkNGMPpjbqHQdiJMl&#10;ATMgoQapUGhCOQMExBO1m9ZobNALqUJUZ3gOYlpjA4PSZ2xsEDRD237xBOEq+LKxhDVbpa6eOJ41&#10;xj5ioSKkefPmBL8VWyIpRiZexyzdZBeFH7qeCSW+qgxrRc7sZylBNMUj9Su/9A4jQY5OL+l2LBTR&#10;2ivuHBxt7hbWt3ZX1rc4sOX1LXqfaHGaWVienFmYnJ1/MTP/8NGzDz959PzlzLPpmcfPJx89n3z8&#10;9MWj588e++vR8+efPHv2eOrlk6mZn3386WfPp/+37/zx2uYuvZclWk3iVMK7GF2JPP4VelSGi+1+&#10;dFc9XlPRb9TGa2vSN8fH+ANIKJd4cXFxYW4B0i4GnZnAdRQ2To8oC7U21KSvGOjElRERU2evFam3&#10;V+VY5k10fiJXOIMCo13ep3RqK+EChuAOIk2wWpUWCRxYE3oDivyXF7DcAUngXZKfH+4dALyCnKHO&#10;oOyWiZmNdbcfPOCTLPoPwd/JDvUPpNlMLPQXewezq+9isqkyp5hBP2tbqfySrOPAOpKv6JJN/mmy&#10;nJmK5n87oFcNXzQ8ZXu8GxkGCKS+44PYnQdo+u/tswOo2lGVEFR7rAZsNDdlJrMpUv+xoYmPPvyY&#10;UhAtDPW56tPjAibUpao0YKOozhUwBk8oigLb46XpxZOkugqH50257M2RgXbNEJGEv1CVrAaEa1sB&#10;iwFhwQfVxwFDK+DHvwdn0E5HDSjsOJ5GzKBCCbN5WD0Aqmwq+nYlCY6bMXZCXnuGZLDDy5MTouCl&#10;1XUiKe6Z35+ynNwU2QYPiNdANGAUXm6WrQpGnvRzzZUp9bSxVFxAFMfU2t7ilAKr1eeQ2+C4SGLl&#10;uRCXg6VJOlw8KDBtCc5pPXFmBqEETT63NxI3SRkVfSeeMEkJ2xN4TUuOoWzV1ZTPJTwjkscZVS4E&#10;pX/zd//S/TffEgvcrWJuheYy1rS0SVRas/hoht/fRyeNrmB8H1EC3W+4TOX3rnQZ85URlEKZHAQa&#10;2O5Vwz2YsKRFKdBYGwOaSReTgaQbydiLAvOjwGc2d/a5B4npQAoEM+y9itknBWV/yEHwo0dTaPeS&#10;UHJBmTFP/HAGJF432tt7e3R4sLuznsS2QgEBTVEcnDI6czpc2VJgYTKH3Ibul4RHXAGWzr+Udeww&#10;E84Un2TyMwFCjpVjZyZwyKr0pn6wjEQEMfSuihkbVjAuX6f8iftTl0c9DoAZipWeHQXr80sWD0QV&#10;yN+khoQsd+7e483pG6VDg3fRdBciHc1aVAuQ0jKa+otF7qmvqiud1myVVTYDJcyzTiUpewlH5kmY&#10;YN5HAB8sTZEjSPIu+7q6UAFurM0yApziEGUGEiC2olFA3UKWiuixbsTkXuCF0L7BKxhtrqSbn2Wl&#10;acWihMi8oQWTq6ll1A1V8yaimDpGBNexSiFlER2CAeLvXCajm/UcXgO2lA2eB/mrqcNuIJsp4oYb&#10;ASEl3RgfNwyo+oLK6vKFtkDhWQykhkkv+54v/NMXw0oNsNrEVhe/X0v77/zf/nYPbZl8DQyiYsL3&#10;PiSEBocpw/YPD3f39vOb7r7+nj49oX9wiCcTO8iNNjXTXNvR3c2u0BDE9vYWhrG2txO+MV2kvqk1&#10;V98IX72hue2Pf/ABUozcbi6mHbke14/v8yFbKVmIZ5Xg+6Qi6Cqlzxqifbqro5VTmZubW1lZJVmh&#10;gw1bgpNvQpyt4pJVRjM6BG0RK2L6c0Qm5tSW/x8lB+FIst9GGCx94LFbiVqGrAaxFbL29B7vk+5o&#10;nmxozJAQaI2QtEhM/nR/ZwfFclIiEToZptvUdO+tN0EQJIfMUpEHkqtzzdWGUCWlMH9arBH9JUyU&#10;qGOUvuytS15Hv3z1T2MXQcuWBw0nFIIiOpcYTR6bwYtAdvX8HGU8SmiwCkm3aWXlDBH/kHOlKSel&#10;yR3GoTBqlbMvJyux9NA96phBRXwEBUAeyCm2HAE4L6+S/omUAsQyIHrsbMoPd/egKwct0/xY1Wnw&#10;Q/TESEZeBpDmnKyCVZ2+LoM9gVynYXp1s8tKC3Kh3Z0QFtHJFJ/CxrHEX05K4bKu6rs+KcIBleA3&#10;GeYe7S+MgpXiHIL8NRYH07h6Om/InpHiZjI9SDnBnfTevCy9IJ0XeB+Vcm5rozlqkgkWZbmaZg5l&#10;ydaqJP2Uhjnl5ZpcYW+XhQR3yeBciH05lDUwx+9wQoSoSoaU/ill8QVRvBu8bVNsz5G8fDm38OCt&#10;t//iX/4ryBXwARIS10YQvqubnEYWtbENqfdm8XRpWkDnFC+LN6ZkzRhALqbgCGskG8B0A5Aq8AHN&#10;w3StEf/QUWtQ3LiVkB06UKZHDufy6mh/f2VF9SGaT0Q+NCHZpUE1Nhqqcp6h96zkMiKQh4NEgI09&#10;QqBTX5OD6wU+z0iP4f4+1IlIAYiEWARi+6vVRki17izjZiKTcOIbPau8ryammysZMp08Qx5dkaHW&#10;Bg+zPaB/Syol8rNIsuWItHUlLmccK5AFI/HSykJk6wolQTIN7UUfhzaifBzsSoJY1UrdiAdPBY35&#10;xrv37o+Pj1Pcx8hQmdJBkhyfIa2lNlheKnFOSbXKsrmXyBWmwL89yyqWkAMBpjkzm1GVJmlM4IdE&#10;e9MwJ/BYFgb+GrJcEzmMosYL/uu8B94EEaQAAf7FxVfdCZ3lo2MIB2BVvD/XFEkLSAogeBIZ8oXg&#10;4okTBDlWrkX1JApCLRSVyHVqaxBpID/knpLxcHPpFkBsYWN9E50JmHmAxhBfkV3X3yoQJOW+ZW/f&#10;uglVWEvXVjzKK0lyY4v6Za9z3bbHX604mjDRFEi4ETj1n/6t/5AiHgKPKmip1CdFUL70A52dpHB4&#10;QCiB9Hv6Z2pcfIGDES8MUkqiRENvE1pAXZ0M0aJKhowh3Z4dnaCs3Uh4TU7P/ugnP1Pt2gMIyn6o&#10;7Ipiw8dZxcMO6HPfeAJrMI6e51IaZPFJPa6xkftHqMLKNtwBjSQDLwv+ArOlTEzMghlZfT92orWe&#10;yh9iJDqxO06RzH7WJB8jKjbbuv9Ev4pYeTbxi4jOsVIrFJtzJISxxL0sairhyKfDlmSREdYqY8hk&#10;8EPZhjyd/ZpdaQTCsZTfPJyhvFAQrHV5jEvZV3qjO9qInZj8cN05lQxL8qfkiSalyO2W4pT4CH8l&#10;bo1D4cqRH3A7ueFsHg+grEU8ArsFWslOp9uatkpIObRJzM28ZCsT+klC1HrROi7dLI01IBORUJdb&#10;1vklxg/r0tXa1tXWqsmRbvMW46dWNVd+skURW1ddzxqrI/K2oBaNTlFrIm+O8cSWc/6EY3JvNlQK&#10;LVGOIRcWgV4sRwrEULDgVlO20zS8M8ZcsQFTcwvLrAzejMyFTxahoK6ORgpQ8vff/yVZrsoqVmwp&#10;tJc9jcCn/AgUxStWVkpbyEOXAYI0VdtgkSQk1GhyCeeK9c1mlval/mSUKcgJ/ie/tzCmqBqOcgTM&#10;xZ+4kBY6Y8boBRPJ5lfWmGL11/7G/7Wlp89cCS0CQ2eKIgwwYVeRIoJV3oKi2ujNW+O3brd1dqF2&#10;gkIdpplGWdaTEQW5LpkklwmFKJBceHC1onPFApELqp7DDuru7DQr52p/dxf1RQ6MvAxHpMNW/Yn0&#10;WkwWboLmuVWQQmGeuK4UtOsqLhCxVUsLSqw3GFhwY7S7m4ZLovA6uwosDiFJyLoKXzIcG33VUQ8W&#10;E0FX14RC+XjFJoIltHZ06eyI5Ic8F9VjfoCIRDr02pYPUHEOqVz4ijWEUVRLNXweb2QVC3lCdz8g&#10;4cS76s6Wa+0eVGSOvo0MoIQly+RFwFc62u/cvcPiBw3hSvAeXEKo4WwcVqUI5eY6ym1G3dJGTKGm&#10;2w+cAUTUqI1O0osjCXlGmjN5roTgKisIKbo6sF55jcPG+QApJ/x4DQ3R8Wvepo4CMssWhm9HQo4O&#10;ldlfOTgHWGoulFychBaLHL/0XpWx6gJzyXQd4UNjx+QL5c48t0vMP5peGSVBlYGlwtUC14BcB4nO&#10;dA/Jf+CK7ty5iZyH0GgbbL1pUiGKEO7V3rnukMq/DSsWJivsP0ceNzb1t/7GXw1wILBqP0IkUb91&#10;1KaKqheAYhW/mLxW0lgcWUl6lvNTa77ttReJIp3s1tbeP/6f/xeqqbJO0qZJhjjEkV13POF+ku9l&#10;R+FfxfmpHU6cENUF+C2pD+6PJUtNAMvS093jFrZ6uoQZMg3vHNsEzZ0SBRFJAAZCDLSVlSw7EXEK&#10;bQSDS8MbQ9JSnGXoWUqMyacbQfcBO28ijxeejV0IniXLlrZltjpLcH1tbW8HPasNUXqIHOkAvay4&#10;9dprjV3dlIgUCcQAF7escLPNDEp8bvxaGITkri1QZVoNH6e9eu0mJ7feiV38HMenfwaIbu+lxeKF&#10;H4S6xL17ufCNa4mPUfvhVRWd1Xy09q9ussg23EGVyw8O+D3CkUyhYyjG6vKiuolkg+3v9JYmVEgy&#10;T5svRD3Zi5wnNa12+DywFBGNZqlIyZo4y2i1w2ErHcusE/4QZ4tgZIaD8nToi5JSPtIeZYdLYl4E&#10;bZgIGHrwesjN7J2QJpOoNkGl2yTBFfcPjoGUzy6rkNLaQYzKJWVNT0mlCYz4vr6+IdLQyBiiL2Nj&#10;Y3w0F4kTl7KrwjztkfBG/GRX4vvv33hHQMNzlVyLmU8+j3YfEEHADAwnNCR3pOmiR5Jl5K1E2zX3&#10;3XtKDzlat4exuKXscnG1vrN3cln55//iX7rx5ttabUoUCYepIviy216HXInNGwUSjHEWFaku5ALJ&#10;PRDGGBwJkV8CKltFvcS7y7G5FNU0bSExI/4TT+IguT8o1EP/I7DY29laWlxgVcNTIMbggFVNhfCp&#10;PiqU4pVqqNzpUB0RwZaW3nt3v/Ir3/gWkuYMOSQ6RbKfKFA62gY2JVgP1CtXKnY75yGZKmFUkaUl&#10;0bRMqsJx1c910RwvO0KWtCvL06QV/eh0M0V/uroYlT1rrig7TpOcPG1SDeQBEwly1XpTzqLaPdL5&#10;orknBsfbhOui7jhFndov6sJVwEberwenj7UcGRvFKCwuzpq6zb5UfVSsRNkQz303ndM3VCtHU9hC&#10;0km9Fno/LjvugQXM6nUcl4gAHBWPOS7UxZRcIrDNFBvIcUS8anHRUal5/BwnxByAXaAzmP3UlvgI&#10;dpaInXjrTAYDSB4BNVC6UicnROc0S0lxyDJLtgQyf9w5loI1vM6KCNpBSaef9PhkDVRubSMUcLi/&#10;m9tbRwwZkvWQQC2h//jYCKVVaArmNyb227bEfuVzJirZPmHnyzFyeU8JzrJBUuYaLJ6//Tf/mqtg&#10;tsYRwTnzjTqnCAjJb1z6jDobBEprKxmAJlPRYXkl2WfoSZpkBrz/z/75H/7kZx+5E1K6k3FY8SjZ&#10;9lc/lH9vo1k2tokFFcpk/JGX8tlIx2PluNyEuuAS6JDS1kGPMdOAFKAiCs4kIdqhQiknLpSiEvc2&#10;exqHHkZcdBaeCMmb45r1J50GRGANepLJFiKhvuIonKP4ITwWHJbFJP2rDAwFLhR3FIQQeQVUm6gf&#10;6hpWZxAdHJy41dE3CIdfXEFrLptAo3Qluu7jakicXB+kOoQjDe+NoOD44pq9HPCiaZ9+eXzpepV+&#10;SFhkPuGAXF5dascwcWW5H7wNKRHeiIIkAUTEcBgAdhRzteU2SIwlBEIVvIFI7clnj+lhsQtP7lXJ&#10;D6kJUP0QoWiJYbqC9Z5qghCKilptjvmYmiQC46uhng8BE1tYWGRuEA0OYAsSX5BAA5in+K5OW2GU&#10;MGHkjFoJV3jvCJBteXp29uXM9OTU5OTU1MzL6e31dWrICsklbqYuRW4rHnDnoLC4uoGswuoao3n2&#10;JTQqhVjVIRxHZ+mx5wIyHn52dg7CAqQgBzYC+sthmp1s3ASZMufxyUPwoZIhrVDNeCoKJMQEIcJB&#10;HkJ3UbFwAGyvYNav9t7XLNFYcXp4d7kRM/gloipjDJjQdQDh8KLywdvvvfbV97F8BpRk4LxmjdD4&#10;jorCngRRHhQvIgvlgOqGxlbErWiXGZ+4MU6SBJrf2IRkF4ICKggJPvTQdzkeaDumUkc+ZCuJre9C&#10;BJ1sj7GQu7ury8tYMWrbVrwUjUYdDbheiRkL+Mrm6ts7e27fe/C193/l/fe//caDd29MTIBS0CKu&#10;ttoqFHI5bxlfeV4JJFrIIOg5qguZjsiVVzdqlGxV9hDcRlsMmuJkBb7wobkQvsejwtUFbKoHk1lg&#10;fogpJ0OIcSLFVBrk4pNduHABjU8Vkqx8EH8mOBfWqjaSgTttNElfgWecVxQOL3YhXJ7DrLPTDLvm&#10;wAO+cndvD0KCc/MLLFguHNTc2IGi8FkL1T5SAYa3mVq1cVMxlDBCe/rcASFsTOyrHAHAlePZhGIr&#10;S4uslCamyORqWEVHB8iYauMToxHrgLswKQ0AFlthBoxFoRzoqDdGcLEpfMn0sgs2GgRRsf5IkrRB&#10;tUs5KuyPOD2aWgPILZb5/t4Bw8x2XQND3pp8emZxgYqr2lmUl8jsf+3rX0VjV5VPZSPJ7nBzomM3&#10;r+P44frj+m+Sp7mnitvNYQdfR0b5q+/cXkXpc41BYutoCfOFeLH0i7f0MxLnBwjsUe5g07sXWT9I&#10;c0+/RJ0PF81G1MRNnaIFmFQpx6xfPXk++Y//6f+6d8BFx3dpfIv26zUndD0Hun7oRqXCYCYkTtNS&#10;BDO4LxvKFhiLAgEWI5JhiEoRPwF9kvZr1jDR8eVZNl0pjBPvH2WxQL+8mll64YXDSiugZnedItKl&#10;BcTv5H2lLiPw1MQIQRDm4LB3mIBO05nUCaWXZQK3m2ZEcVxaWuSdkXnmYiis4iMy2Q4KbEMjSGWL&#10;NVcC46JfSlbFaQU/KD0SmTNOPvHqBF1u2lQJxelRPKL9wJTRoIomXltvGYrVuh/x1Eg0/WVqhVNK&#10;xW5yquoprkpB9gN4VVhaUbmytv4cDfLODl6FdAhoHaVZom6yT2z5hz//hcyK3kfUat8gy4h53DUX&#10;RHRM6/7F7DtWGV0IaMjqZhmAQrft+eTULCW91TVc0Uvcy/z86pok56U7Ym4qV6q6Ei1dxsifw5r/&#10;+NNPfvHxRz/48Qczc7PsYfyZcl9kxBDT9LwWti5oA5uAywXRZml1bQUdgj30ifY1C1PESAkiEDG4&#10;D+QK/0oQIxu9u3vr1i3lzNeg7agXyPHTtW3hqNjqyY5SSUTdx5KXxVhViTwJTijJcRra6nKVWI/N&#10;dWJUeXq/kfKhYIPZ+jjEU90iogRV5VWrqSSoOa1I9YyM3/7Ku6qEpTXnGwPAdVVnO4K5yaz3CEFL&#10;AYXRXUCyIBgqwzSgQSmKQXBItY6MjLJEiXUxZErm3LTG82L+hMyW1oMmQLOluukEzyhFI+dEVoPn&#10;MxhkGw35o2O44wRSTKepQZEx3/TGV9759T/327/1F3733a+939s/grQ9w5oxDnhi1NDQJUG7QPyI&#10;JALVWeOTXMyROTbqrX1pwoJZ2jYBIgppk1Fgh7UqJodEbzRIVNGkGR/RkeUeLTcEaz2GE5IysNoW&#10;EuxZ9wger4aQKsrgwpAGkYsDsNuQ8kRSFw2pSFWiP7eycfjhw+c/+fCzDx9+Njk9t76xS5m/uZk7&#10;qZ3CudCwXNdQx2z646Mi2YPcmMgAKaRbWN5yBsrijAJLgghrYgtOecZNdnwm7DbwNBIR3lPRJvCm&#10;gVMCMI5e6oXzK7Bqhvt76bIS0Hx0zGnyTOyN/A+7lROXQrjm/+KWwCzg2uH5WIIBumqABFUoZPWv&#10;rrDgm5vbXj8CsR3/svXN1buAUoS75TM03wmVMuSJFaxkapraWte3t2cWFjCjGrzGW51f9HR3fuOX&#10;33dTnGcRee14bTsiMsgkv1sC3L7gjeKf18I7OWDNE/Y8J4Ua48Pta2s4IqbRM+IA8u0SXzygn/Gg&#10;OXF2dobH9PS0/y/t8Lm52emX08T+/JXfTU9PTU0+n3o5Ncn/p/TvZ89fPnry4l//0Z8sLK2ZbMzE&#10;aJhlbkUshefXbWfZo5b/mjzrlXnVacRaJTSCy08+RHWotQ3GNviDNnSr2ljrcUJEx9TW0QdE7IJy&#10;UYCZAUpGUCIOrB92Bcm1082TJodQGDG8A4K0EdEvE8OkZIUilKSd1TKpaU400eGtQYR4oFCJ5cUA&#10;Kme376qub+gbHqUfnl4QRWHGqW1D5LDduWSTknij5O7GbbOEox1J4r39sgjk/IhgtnTR/CQn+/H8&#10;+JPvfUB8whjihc7J1P1COxTBMg+aryn84RsIRsCpuUgI/GDczrC6YhxLwZMK5/OnzzbXVn3cBhER&#10;hRDkrsUtCaCSV+SUsDMEaFz+trZWNKkwGfwRUU4QdooGPb0DkGWrKduk03ziwvISMSbXEAcDBEPN&#10;n03MzAbqJbTR/OLhx6tbm5BsxyfG33jt9Zs3boyPjU9MTPT1DdJ+CEcOkIE8VlosgO/HRRgKi2vr&#10;yPsQ3ynB0lVT2OH4K8vG6x/oB2FHSw1gGaoubooAWx40dlFSt9bp8U+suvaZN15y9eA6ilsvRojW&#10;k5eSbBA7irGZuztHGxt5WtnM4IqkyD7InfbaqzKZERYoPpD7FAeURvbaxpbhew9qm1oYv0prmyRT&#10;SXYE0UCiUWFGyUSy5bUSYglrlbq4qMjdlVC7mfCtbJbGvr4+EBsUPzVN3L/nuT5dx/teTiwc+mTp&#10;Osejs6pouscO4A7x6+s7BzuMfamuaWxtHx6fePf9X/6Lf+WvfuWrX+/s7acOt4+11FW+zNblwN5I&#10;h4HVANJwKOA+YqNd0gdDLwDuQlPgQpQyCZuNVYkgYCQmToffcGFRCjDzXQejwysxxWUI45SN02Bd&#10;JOCkPEqVOwWcIv6Qb4nCzVtbKqRSA9eo4uRqMaLmDHh7KHWQN+KazS/tfO+HH03NLG3vMeSLXLwC&#10;rbVNAN6LKsBlKctdontEMA3tJTsyMg7qhVXkAnowEjK7DCk2JGDMTvc5pvE6ROMAsN3kTHDb8Bza&#10;2pQ8SaE870bJgR9aZFdnhAJjQ4M5rpfSljMupVXrpHGgJNBptJgusEXOzng3iYRqbqyGaHChANp2&#10;duR7PMxTAu784Hg1CWM16kiw4tkxQxXVXaueP0l4FA5JcGsbGriVnz19CvYnaUiGRaUZp1tkzvUb&#10;b7yuvsuKS1qzbBojykpuWiQP/6d+KAyvoh9zC10v1cZM/dlvv0cNWWVk1VH1JZ4NEZS/XK5327eV&#10;HJIYpsS8ssZG+FcBqiCNQMm8/8HBES1RT59PISrhHi91s+gQw3pee1z/Z3mfG9vTNnOpQGB6mOO4&#10;69xtCkFDQ0NkD6pvn7Pus/29vZ30sVZV0mtKBEQcRNck5SLLhmrd2eyq9hU9CWpSK0e4xs2txCoQ&#10;nIdBEHIqtcsFO5Q/uXbBkmLgmxrScEUKiCCMikFUw6hAAbI0vcLcr2Lk8KGyKCKdykqSocHxm5Jt&#10;dqTmGk5iAnwthKslmFvcVlmPBLV3Cqcar17lv0by5BAtQRBL6FywEuy9osHZjXWgRnHVA/SA0OYh&#10;4hEb6QgBUlTZTjOdt3JhadlsAg28cH2jKp3Df2gkGQzO4lGxt6t78tmz/d1tz21WWShKa0q/gtnM&#10;Dpb8l+FPJAZqc8yCommEg2KUIk2+vD2KNSLDgCK1dTSQmDS3guLyUew3uuysaAnlLAfGcnB8SD6y&#10;WzjgfOG9IBRM9YLwDRjh8OAQp0n3DPNl6HtDZQCQfZvqEPTT7d25xSWGwqLHwn5Ta4PyP20bPCpH&#10;S0GRhIq7ytwp3K01OOxNbKFijcZ5cdjce14YTlxtiGoPxMRZBwgThMSV+MDKaq7OTyA7b8/PYXLE&#10;AjRr3hZWN8Y1bLjI2nW6dhJo4tBIMhgcVYHePhPNB+7cr2tu8xwPSwQmPKvYMEaIShbUTsb2WMdl&#10;6FUgUJBaosoVPWay2Fzevv4BektW1laJn7y/YsStJdQSWyIJCW0iY/SYMLR6GVa7dXBckWZOdNPg&#10;yPg3v/1rf/rP/tad116vBAM4PUdhAvYIO0S8K7Gi+ZcI9mxZaNGtzZ2n9BaewOiWWlgFJO8qeVZr&#10;wRubgAtjq6It5jTRwJWIPHwRiEhPTRIJMoWmJ3gnBuHWbyHDwgvk2ExgCaAz6WJS2TJq2jznDLyu&#10;viGFHxLjww7bsINKL5eVzNz58OHs/NLmGc1mmbqKqgxSOBwCFSNGahG9EPTGMO0o7lJeQiEKG49G&#10;jqJCTw23cQjqUVRptXh4BecCjVRUW1V3dngRnkyi0kqIFEsEN4fjN9nntLujAyXGfF1OTUZnGjtp&#10;g3NBlMaTMc28HKQBDx3gvri7FHIseY7XYfjs/PycETzQPqqWcCtE4/YZa8sbtlBd6OTyjIkKHC9w&#10;DpuDRdLa0Xl8dv7o6dPphQWYD8IifUkJg0ZHRvv7exHIiaEyLooZ0A1MKVbhlx4Rfim2KBvb0s8c&#10;jYrxLtwqR/8zv/pVUx2VDcvcKmsuffmfriK5zip8NigLUSEO4T6P1ES8UiQoiDrMhQSIrmHq0tra&#10;lhuxadMUy8DJm4/3866ofPDhSxMILnZWguNpb3GtdVMNMHMnKD1w6Qm7QLRpsGoyE/GUPpi9Hagu&#10;TEYgFyIZMjJtITUzVylsuTqq3wp44fiwBO6g1D9piglqqI/D4HCU+L3FXVp3tVaCZ7qZgG/wcXOM&#10;LEJsDUmzU3IL7jqrhLuMSaY6z6CYy+qaps5uaEcUljDV4UC4HYqCwz8YfYyg2R2csc/0EFLnSqfL&#10;jEk8Hje1jLmVQ4ywVmY1OGZ2dOJgQ7wb7nVh/4CRHpvrWzFqVgNMNVDqCqNMBrKwtMILyJConcTu&#10;thiXvP/qKi3MB2QAiCchUPVy8jntQeAGXCuZU6PgXHvOg6XAEXOb1KsJi4TI5IThQFuHB/vEYRwS&#10;gPXy8ipOonB0wlZB+oiJXmwT0AaWHx+db2wmHKqta0DHRg3SFRUwg6jN0nLLsEE6hXe2d3BCklLW&#10;Vitirll+IB7Myf3o40++/8EHoH56Ty0PnNYhjFMoeqH+HA077OvXXn+df/JxeFwEofAlgmdL6FyS&#10;JxjRjJ3Ig1vPFWNfK7djgk4qA14BV3vy8RMGuJ8fH67NTK3Pz14eHtQDCLvzS6x567BG8KgwTqiw&#10;bj1Lil2omgTRc1U1mVD30GhtR5fog+EkgqMfG9xLokROkstJPFCyeTxASb+LPeR18Oq/jntSKbqm&#10;OFnQDKKl5K+2TaUPuGLHEAcoyYAmVzhkYBqOIF2Tr8m33L3/2q//2d988MZbaF4yGA9mAgEIURjZ&#10;olTqCeCgE19SDJU58y6DAsUw+GaWI7gPEwLZVOphkmMUJqmIKsy0nQ8P42zu7RUKxtKzTkJClJOR&#10;cXlcdQVxYVywEZM1UyOSq6q8GtClFMQRhYTjBNPx18xVdS7d3FZVWy8ZYJWONM4qbrGyrzTj2E8+&#10;+mT68BgIj0XPOkS6iYwUIY4GspaDvUJPd1u+gTYQV5p9dUnEB/oHdunqZ3DXSTGcv3eNrKohQOqs&#10;oWQoV0soT87EOsZQqFrjkaEsAr7MrdcZKRo+O+3tRjuti25f3oi6B8aEhiLCICYdA1dA0aF8prDJ&#10;dAK3oqgvklIPmREAKv8TXaOulqUudgMapp73qiYhfIjUFi0yhNIfQ2aZJZZKU3EB7GtoasGhzS+v&#10;PH7+nE4Uri+lWum4X2omfXdXR1c309Yh1upog8XlKxHRUOmfjoDCyEfmULb2pd/L0vGEGOKMjUhI&#10;sN/+xldKaM8rlxYRdCnOKi9U/yYBil59sCwcFpPQWJoALKIa8tmHnzwiGTKoKyokl9iLpOQ6v+SK&#10;yp6zXPUoxSyJVRZtVA5ADV8QRXu6u1DdHxwcpIGPYBW9EKLHo8L+yVFBfYVE3R5UpegelQTV5HVG&#10;unkGj1UcEzdSFzI+mhtG2YDfO03WtbIki14ob+HwRsmSj1xVMXo2PTBEBBVTpHkrIHhoZpwnXHde&#10;QYdLTUNjfUt79/CY0H91HR7SiCDtH6oaohiqT1ooiuJ12xfHGBHP+s4pq3BZKQraJpWW7nSyFK79&#10;R3fXxW35Mxfr1DZxATGUXqbL2ZlZBawqkqlOwKewHgGRcedWqT4k+MInsf3t6ez7KiqZVEuxBbvQ&#10;jNVuaaF8++nDn6NcpGq9QRUcMg6axe3rSDJaqeJNmurrEZ/Cvurr7h4Z6B8ZGFL+Ab2f5LWrB3+D&#10;D0eHB21K3plQTsjw6irpDhA7yRC2YmF5+fvf/8GTJ4+5WTAdjlD0PD7R5WKgQ00N/QPwuyC7Dg/2&#10;Q4VAVJvk6pPPHlFygr8GoAF4y6CPwb6+t19/g/Ih4CngHogcJoAWRTYnTpclRK0RWEMiNCrzJpvL&#10;F1mRh8eaJOtHvbNXzC2lO92q9YVD+pY+/vCnS7PThc3V3dUl5KBpg5euusZby8pG+OaraTgsritt&#10;lRAsVRvHBdXDz65raXNQk8WAiyxZSlJsuT/vdcKYf+4RSXIYhFLifO0JXjFqx25ta+fDQdhZGpDC&#10;QnQmrAYHTPIKkZ0LSzmNqWOLS6u19Qyw7b3/xjvf/rVfR0KCmRpQnhmEEULu6oNz25qpCCwERp9A&#10;8EWvh9mJWrHEuyj4YIgLRwdEJIr2DKkEPB5dTey+IOlaOUneRkUgpzhOZhKeodEbnXW0MXnxupkW&#10;8Ua5JQnRCmsQ8K3JkRfolmRqTytrilfps+o6hGCLV9XHkAkC61CYp+RGrXKoPRXPX7xcRSP+KlVj&#10;hU/tF4JGjAdPZApMby/RSj3XOPginAR/ZbMA7VLJoPamqqaBNA6CtEaYCtQ4qXq7FutMmuI7mAkZ&#10;OitTeZhEeAUqqkvP2I9K38Vid1cn2A6DvkkD0arCitEyIznd8yv0OYN6wHQSvuPShL4E8UWl6xT2&#10;hmoFGwEBH1ZeET+mFjoZAlgJQKYEjyAEJ5C60Zc7PUejO5OrUeNXro4FCcfno88eLayuYjdV+1JB&#10;Ttpmfd1ddCZ1dLYxlhGrqbTe98LLKll2YZZexUGJk0p80jXnZHTZ5jQI+HznnVJ/+c//GpY6vsBk&#10;XWqT9Ii+m7bP8ORAakOMxGGuCNr8Pogr2GvqMFxFCJYcOVSXjx8+mplbwNqzvG2htTfkhoIF6ccX&#10;/CS/KbkiFS+CFOY6RtiFBCThKGlSQgOKBiaCAgqGCND2dXeKhnxxcrSPOM0JHQr0zXlgKO3rNSwQ&#10;rrpuvAlOSmU01FzHrktgBCwyTIwGP5Awi2RZWqYitAQ1hUmqPkjeFv0VMmvCB5qNGeiBYZdcgUb1&#10;aAcuLiyiT+DGitp9mDeZXM/QaDcTa3L1XDmcKGfEuGLqIuQkOnAV21W7ckJEv5PSSIt86uSDYus8&#10;TKXVOBH/aLGe0j9NnJbXiQBCts60CMVoqUqaz54+miSnB+6BW6iut3oZX45HAAnFmN09fDBZJdw4&#10;3TDnAZz7xsrq1voWyopMISAaQhSMy/fZw19sra2AmROVYI0Yv0IXJiaASInCK3a/v6cHKJxjIL6+&#10;c2uihcZV6MJqmxclfXNr76c//cWPf/pzioiffPqIQI9csrW1nSUB5v5icvKTR48+e/b8X333u3/0&#10;3e/gmwb60JvvP9jdn3z+YmZ6Bqbd5CSVyJfPnj0jOZNe9/n55voat7Czu5tbwwhkEA5YNcQaoBwo&#10;tIz097MawMKZG720tipVSwpRuRzQyu3bt/BwYjqphp8kLuGEtGAl1y1FMZaNHLwhUTVYSNzlnKJH&#10;vgWhmuq9teWq85OG6qoWGtW1oC6wqZoO4Pw6AeaEtImni+En1scMoYRMENo2MHyVq9+nXVS9VPpc&#10;zHBAea7sxd5+5R698xOqWykUNd/BxKXkiQlI8iopwumy4Clktne0gWFCRJLkvIKzyIfkNPHKeHVa&#10;hjlQSAcbW9uYrq+8+433vvZNiB1k83DsWZJWuFHeEdbER4OysAab87P4BeTE1op3gnaVb2qEy4VC&#10;BLotxPIcqypAJtzzobKh5g3FuBZuGdaGalYQOyLqCgvnyTviYiRMX2WWIu8qt1T4LhBApFMWZGXm&#10;JF1TrKzdPU/vXdScVDesHZ7uHBT3CxhlyGOK5jVqElUROLWA5+cVKxt7KIvT4aT+dE0TBgc7xhSz&#10;5nHYdF53dTTWQEs04AYQwjHwzIiEqKuDykdfEafAbVRrZi1mIThytEClwclYycB3HL5aqq2hGMiK&#10;8EbjPZqGVzxuhwLf1cHcSDhXLD7+hCVmn0ratD4fYBW92CwsUvOQtxdpyrk+78zSrs2jxF1r/EZJ&#10;gxlVmoSrKoaKnihKak1jiZA1MuWmmgyODUxZ6KNPP6Eg7AurMZYU6oiW4coSnqJSwE4RkcTaHAne&#10;kuyUcsND+Y6VHNU1h5QYfj1FmDNnohYCz7JK/ef/8f8FwyTeMw+K/npQ8dd3GrXoXOVnpuz4wROI&#10;b/Qv/+S+Vv0P/YRm8P6mptZ8voUc4fvf/zFTl6iwukVGxtQ+JsmxvuCHyj4p8rj4qzMo4ggHeP49&#10;+SSHjh8iyKXuyn0kKQFEFqqSb8BpF/Z3i4cFCtwkQg21dbq1Ul86hjVFwB5vrNAtebjU5nAsuqKE&#10;jNkzc414LXeQm8xDwZe6H9CeUW2ZP2O8dSPVLgMsDkWqnqiRgAU3AMJOzhB5Gyx+liNYMou9b/RG&#10;98AwimeAF+xgdhrqqKwVXqIpXVTv6Wl2a5vchqEbXRb762if1iSFUnG3jMgFQBGX1zFlnIpoiyph&#10;weujhnx4vLd7QLEPBiTPZ4ebzKMogheymrmbEFXAYeB9sdQU/hs6JO5cXV4BOyNA4QxBB9jvYAsb&#10;ayupqzMyAARl7Ykg8yDIC7nmovoq1dna+u5bbw8N9INXIC7PSK6RgYFWkkJEUQ+O6JL7+LPHP/jh&#10;j6C0Me4XXI1bwqhfmMU8cFo46YX5BSiYgAZgYPgAOsMGenvpHZ+bmUO1gX5wgnrYfbUNebbL/vbm&#10;/s42IoeUEQiWgMUpGOHJEDhhRguOpUnJTnpm6iVzg7iAnd09m6hAnZz2DQxyn+n0eu+9r3LFuDLq&#10;77Pdi43jW63FoJqibwfXOOrJrCCLnmJUiWPOcdB5OChnRVYhWv0aOZhNayCSEWA3jXJnBdEoiLHj&#10;Jx/i3LAgzZ1d2Y4e7CCVdva/xLY0eUyZt0tLkQr5kJSUR73H1ajSYWoV669JhuDnlsO9V2mTqvGa&#10;ryO6M0bm+fNn9B6b4mvSus0KabF0TqnMSX0V/m77zZt3Xn8d3D4nlKOmliPQAEQ1DJUr1VqqLDo6&#10;e6txr1RB+Z/qCqpOOuIHdEwxlaGOSU7o6IjTDxCJU5dBlVf3JXJly6fleamaxq1IWYM/4y7ENwN4&#10;1hvUvlXkZvtAiUt8BBlZqAnpzHkqhxPau8hsn2X2r2oPq3JL6zuV1TiG7OYmNccLWkUhpnDbwwGz&#10;3CkfL69tOhZFc19vjnJKlKKp7FBV7Olq0QxNl0VVy5S0D1pBF7gijDzDrTn65PaIY5lkiJwTDhdn&#10;Tx4TbUNsPUJLFIGFIUiBRYRvVaYxGWzz0xOAHPKhZoR1OEQCAaZ9I34hy6B+XrfLpJsx0Rjpxkb2&#10;S9Jfb/qBykJHzD1hCtcWoQbbjU47gi35P3ttbpbSI5TDMuTh+cpUhhIRHhkCEQj5zx8+pNwKJk6h&#10;wZIysijsCz6KjhgMP8RAycLAvgPC9C0JZpSXaNAWkm0T+yjQuTDpZdtu5rL+6v4fdSErN/q//+2/&#10;IREFiSegVyLhBKkp6Evzh90sraG0/r2wSn7mrwwm5mcIUfE0ycS2tDlqboVJ9/3v/0iXOchg+sjk&#10;EBXGR4Ww9IgD/fLhin1lQkUcsc7YCw8JNPyKephSVXhAtAAwP4fUPfZ2UfsjsyCdwfq6ciiJQnAc&#10;tWMWjpjoQgWHnYH2KufEWzo3OlMgBtXE8xadT4SYQeIyVTFVtcggge0RD1aV2AoUETnCdCrHRWts&#10;IsDj9ONAUZXAdRNzkTlX1zacVWVGb99v6+7RSFpKnOoiTInLz6AjIeASemGFEA4B3PPA+YH2KrVP&#10;KrfecV7ZvhZRKooEUXYpfnYfAFO1TiCJgBOrUsUkc7ie1GDWN5hyx24HCOaZSnZrcmqrVaxGZeWU&#10;ogu3ktCD37M17YRE+izs7QHfcus5R7JpHObkixcgBgPdXc8ff7KxugIPikALp8ch4AwIpGlcHeju&#10;5tyhYHJ5e2mpb25iZ7fU1zNWY3tne50Z7QokW4lwCDNpO1b8k89zpVubG4Fl4GcODA299sabzApa&#10;XlziSTfHJ3CbaHh0otIBotfbOzFx4969e3dv30JElfEitKB3d2JAmQN7uLO3u7K8OtA/CGEIggRv&#10;eLi/B2hIAE6NuKm1lflX6Cx0dnWz2di2N27dGOjv55rjsKIC4f3zyiHJa6gqq+5RW23uGn0xkraz&#10;cDla7Jp4C3zjCZCY3SqYY7AjVId2/ImFBd1wrV2RpviFkvOStFZjS1tNcytlDC46jFI2NasM64Fi&#10;L0/Ha4TmTRSLSlx/e6XyFipBcj7iqCE5E4mcyQ8VImj21W1SLkIiuLq6vLW2yl9weOHl+BNbHZ1T&#10;1igelNgaid7R0VvAQggX475sOEj+c16VOCpp1tgOCVOurkjVpsHAQXT1gRpvpaj5gmKxuEy0ecmM&#10;NImMJ2hdyoG6GsqXdBTETuo7lY8J4Fxlp8CjS/mgKkNlcxbUrMiN+C+HqzqcYnU5oRP8UKrhsLLu&#10;sKr+4Kpm51hAJ5QHnra+hvbSZW9nvauBpD46El6IDBEs5u3tgmQMJXsmQjNhLDkDLJbabAqhcyhs&#10;3GsO2nPSFYE5sbpiAS8vLhDoECVzggAxGjAqjUo0BmnTzhG9QUj2PlVtm6MBN3b2iFApfgi5I6Aj&#10;iAxUmqSly/DiZqwbYg3sa7TeJYIl76toQNTpFP6Gz9XAldo6HBIGGUSa4p+7WmsLdNccFujQIyCD&#10;4Ey/DVseh4rlkyYTKpqVV2gQVGfr8Nnf/d73CApRCl3e2Lhx+w5IuBEsrR/MlDoS1BXXyHgdPll4&#10;iHy/8JKkcFBO1qPQXVpL8UN8TxLjcnJe8kPcO0dFCqVS/+nf/pvSkqytq2YcCKJMKAvxAwA92Bua&#10;UWpWq8/W1qsJGelWnsYTMJ3cnTr0Hutxnvyc4R7zV+rBtXXf/ZMffPzJZ5h3Vn9Sk0oOJox7soOu&#10;J0f8bNRXzt+wL0tbhIU4NeMNGlXut7GiRr6+r5frwgw65jcfU7SAuMLA5oG+PmwvLxR1antXmHdl&#10;5dzS8sLq+s5hUd+JsRkjZBIO0RDomaaVYY0vCEyo+Wg0u7rGlfpIGpt4gThP8QPZlXAYKaRpy1ZV&#10;AnHQfUkkRXCINUGxCo5GfUOTxhRlsvLSLU0sMSoIWJnO/uGTyvQ2bUaisYsDzc5mV0thypJFJinW&#10;qPDo+8o7aynhP4mZYRMUYT1o3A6FRUAwtgn9Z8WjUxzs8REZTxHHgwAzeLHCK4AJAj/wUXYAO4Px&#10;WTCF1Fhcw9mxwyTWQfR0gR4BoVrV6vwShWbJOeXzNHlX19IgdYkPW19e545SrCV/x4YWDhDNOygW&#10;DjvbCNaanj5+PDczq6Gu50UQHlfQkJM9TV9dtOfr97c2CMiwEPCv+rq6mULEFwAWi6i3q/PG+AjM&#10;1IlRvoaGGWPVnB8c6OlhQlG+DrLD0sL87/753/7tP/MbX/vKV9BgXZibu3/vHkJRdGhKRKqttauz&#10;bXSwv7+7s625nnklg/3d+CG2mSqIFZcozJIZv/7g/nGhAGDL4Ik6ljGcgqoU8rs062/u7tNtZMAM&#10;pO6EIa0gvRpraHpoKe4JA55sHa9P8Rw0hArNR6kJqD9IK9IUNTYLNkbp89lprjFPzxM3WiE/9RKT&#10;eUr8nzQ2mA3u26hkmiwh19xGXGNGg0yuhJGUcwubkksImkzSOVA6pih1lrD5MBuvDELyrISqFAkV&#10;aa7iLQcvnCsx1MOPP+YiOM3iGSINY866unqoMhwekgd09vaO5mqbYUyyKHiSyhgepCmnJB4/bAS+&#10;4K8jUS9mNqU4zK/2qHqKtQijU1deXZRFym9MPa6jnkpNxERLcxeuUDBkLrf7gx1uCn8zFk2apTKR&#10;6z7yZXJ7yWkHp8rytxm8AcE57w40kW3prmho2z6rxgntXWaOrjK7R6eUtTgycqCjw1PSBCKE9tam&#10;nDQ9lAqJtmDH29JUf7Bf3NrYUfQA6YLZt4cMXK5nBcFDGehrVakE3oEpr7SOyRM7ISADZIF8+slH&#10;2BEUP3AokANACKAFhKeFMR/NW5Y3kxsDSsGp8ANRoNA86VcJe5f+9sUFCJOE/lDaFl9cuWOsIcjb&#10;nhdSBZ3honjqeWbkoHhscQvxXPn6Jg+lrcNWEEcS9nGruniv9mZwI7A+riG8IRxSTX1dVU397PL6&#10;P/xH/3hyfmFmcZWJ4L/1W38eNIJKrZac5vMySZRSQ5rOTKQM1U6B1gMna0kBLxvR5QK2KbEEWWyB&#10;yQYtmP/qn14FiuEMLVh5Vr6BCBbE6oj5sqnf+8u/u7KxsUjr3/rm2iZfW/ra0PcNsZQYzHiwubO3&#10;ycAH6alQmuXrCDV4JX36+RjeFUMg4AYeHp/SMPS//eG/hjVLKODji50c/kdO9HoyFHud3wTiFKBH&#10;BKO8AHutieMeP8pvsKSaS80bXpw35etvjAxjZdFapXeEDOny7BQ4k0XT1dFJckfsIE9GNwnZwM5u&#10;BWMoGhozdfXnldXLq2sSnTZzRNErx4Wu1zEDg06gtrA+yEYODotbO/tbu4WN7Z31ze39w0PuKXUc&#10;yFLBENSGrMRb0MeK+EZFPczjmnq6sGEuAFEysojFWgT4oA3zCNZc8503vtLU00OCTYURiGl/c+do&#10;r0CYzUgZ6aRphhugrXRt2LnYIOgCHh5IV7VGfdCEIZ1vSTGDFkgr3Rk8KkSMlpU8qFxy5KnS+wKg&#10;V/QqBTDfA41pMc8RTE7EWTescGxLC8usmeP9w/psjlWVa2w45YobroWQxiQIfHRrZ5c4URVXqC+z&#10;L4k7GGvHRl1bXn366NNagqNT0DnsLnYnww8I/fd3trPAsNIYe6DvsZER5L0RHWQzE+WhyUWw197S&#10;RNDHsC/KK/C60VDFhJEWPX/2FDf7l37nd/rpDGvII5H5ne9+FzkRyN1sYxjloMW4NEk8V5zDKOKF&#10;HF1nZ4fpN1jSOrrdsBejI8MriwtsIybzAuTt7B/uHR4tLK8urq2RD73+5lvqxkilwS5ee+0BToah&#10;ulwZaoqxPksYQpIdxULV6jRZi1vumdQy8JFPqJgh8ZErKr3MXj5gXxwcEf+HBEDAa+ZTKdQXUkAF&#10;AjHj3f0aOBq9fXgeaDJ8WGDl+AnwCe6pcY/kEQlaGeyIulHsrsQJlZ54PROK3wUmEeUWFq5UBWpy&#10;z549x+JowCj9jNQlDoWCEiZt7hzkG9tv336rtr4N3RwAK19bJSdB/FPGgl6GZ3WT3nAXYAZBlpXS&#10;ItcETBicFm1AQMjgIKq8L4utfcw2JnptbiN4JbIKlU8VOXFBZjCozmpWiNkYhiZ9AhgtoYWSQDHx&#10;msQEDAOfnc6mmI3QkM82tdS2dWZaOo4qswvbxfNM/ugic0BF/gLNvQ2igabGGogC9NU0QGLNg+cE&#10;DUfbR/+/qgQHa29r2dlGpniPqJSQBNY5J5hJXwDKDfYgIeq8WHK8+DL12wrdUWanPG5pcSZfl803&#10;QKrWxEK+SCDYjIQcFDUZ+YPZBP3mkJVJO3qJua7irIubkZFoAuHt8SlZFdRGyg21WcjZMvqkPq6N&#10;4e9U1ashiuUflBtM/zfWJga9NLeuKrY3Nwli2fWMT711c4LvCIJiFBilR3Mxh5qrz6mlN5f//k9+&#10;/uOPH5OGhwj1zTt32QuawwvGrknkRNTSIG0SCl7PuxO+wn0gWCQ01pha0/CMAyepRDgbOyHdOpH0&#10;jEgbtlEzghqTbeVYGjs7m1MvnqGRAtcj9c1f+vrqCsphIisBaKwz+4w6Jl80vm9s6jf8TL+7Jp1v&#10;bKwCxqwsLCA9xZSF5eVF3mF5cXF5dn6B7be0tPqTn/7iw48eYt5Z646Sky2dpELX0YSSEwpuSUDw&#10;4YpCmSaox1Z000oUDdEyB2httjc13pkYg02I7Z189uTDn3ywsbL0xv27CNDQqkKB2umt7hHIz8DQ&#10;CBwtkhx6wpkz0t3TjUITkTlPU5IhvkqmcHRKOABscVgs4n2fvHjxi08+efL8Bc26s4sLNLSRj8Ae&#10;PiWMZDRhDaQaRa28GJVpMqGmto5Mrh6yE42+iFHQ54UKGrkl5UFEJ3L1Ld2DI2q1z+dJSuqkjSrZ&#10;w6OT4ubeLhm6Rt5ZJoybhMK9RGp0+0zNY0Reupram3Nq5fg4G3BUtQrSUy3cUE0Y7sNQ6GEVPktb&#10;Qjgz8VV9BuiCWF+ey+hcWAMsSedZzXig44OCIFrAF7xUtppUjPWOm+HyuSyZgmnH+yPry5uQNgkj&#10;x3GeHP30R9+vVkBzSMOWVI/I5mSETqiycmOQXBTiUnF14yaoWnVnawtHqKqUG5XEG5XWvU6UBU00&#10;ijYSrvZnP//p0ODQu2+/w8sBpnItTc+ePWVINq4IO6XZSHJu4sUoo6f5KU+SlXPpRPUUnPTHHz8c&#10;GxvnOKenXrKSYDShm7C6sb0CLWR3l0IWq82n38LFWVla/tav/io+Ojw0utERGJVsdwlKKCVGUmYQ&#10;EVbJMxz8pOHBgntwXI8OjvGtoBcXx7RR58ETCAi0sB3mB1mZL5ZlaNQQ+oDb5Ftaq2q5zuJwumtA&#10;lN8A8cpexLtc2+SajzTx59/5ESdlVFk/AELu7mz8+Mc/2qV4uL93BKh0UKBnCMXl7e2Dr3/9m0Oj&#10;NzEXnkeovu4Q5tVy9BxFficdd3jRRlWEkytxYa2qPKYdnDRvSjWHDzSk5ME8aNryei4NkEQDIXkG&#10;nOtMoyfT59UpQgP0qBGvFdmZfrtUNTQ4CmVU5PgNbDzmslCOF8OMcQ81tQqsWtpzjU2Zpubq5hbA&#10;tYp0Fi2apTUEo06L5DTnF8CBkAgUZtVSHNqhltDW0ogGPzw+uR857UAXdX412SpK34yKNcx8xNps&#10;bWm4e3t0ZLArX5/l7TRC05xpJ6nCV4lcOX3gIXo0gNOAZBBAh6nT1z+Eyh9SL48ePSZ+bW1pYxoZ&#10;WRERZywGvLKyYomECfhlx/CzalwXZ00qdWSJ2Bi9R3VRwjyw2rTClTNxC6SXRF+8FGrUSaKp0RaV&#10;8646xnvB1+3r6+nv72NJc9u4DcpHPGMCniqcECz0TuH4H/0v/3z74AhKhYoT2RrAN/CGyRfPMCyK&#10;W2VwcKZV7DYcHyA2uYke1H79Xz3YVvwDtJ2LS0eFHzTr8uAHXkKFIMoNUXEAr2KeNXpIxBvkLysr&#10;iweFXX6X+sb7X1fxXCwOTXkHnqHcwQxiInG+E/sjui2Z5BoCNBiZEhg2gU4mkeeoVivXqQkZePKP&#10;P/50k8S2Io2FL9VSvbWvT44tbfXyJipvEuGvVrkN7D0kBbQJHVU5N7pIX53fGhka6unkhDD6cy+n&#10;ujvam2pz927dRM2MyJ9lR97As+kmnpb4w6KaZrbJ6wpEJVjAt954A59/sLfXhiRQc1uuLp+ifFJR&#10;tbC6AuV3cmZ6amaWHBFRXLhxiDVqmbDBMtXCXVRpzFkr5gqeyl7hCKvW0NJ2cnEF94ldiMbE0uL8&#10;/v6uZvnW1a+ubu0dnw7dutPQ0blTONT4EIAIIAsauCgzGCwmxjg6gohJsFKUt5DmR9A7FCJzGSXy&#10;TayqZQ8hVVQfa7GoF8C9YJ4Gor0s1qwo+aJTSzpT0a5mpBZDHdmptN6Va8l7SjeFwc87e1TSOFrI&#10;hcH6A4FCcoe1yWyPusZGdho8UVYbprEx38RyZzfSL/zRT398uL9ddck8FxypbJZaf0+K7czGaZfa&#10;BR+1vb1FuDA+MgKkyBrinC25XYvTxQhwmngOdhFkClzUwsLC5LPn73/9fQo2kGLlxs7PwAIefvIJ&#10;c0hRYaCOaZ06xKTRUKmlqqSeNTWsWO2YZvKTIkS6e/fuc6eIn1hHra1t6UzNwjIqLbu7hwUQEOnG&#10;AqU2gqrXcSEo5jkf4o01+Ssuein3SAx91OXCRRkZBhlF/OuIEpS7kJVXm1SZubrIvHwys7m801Ct&#10;d6wCcjKvzK2Zjqz4bLf0A3RziUQLvqjI5pvYU653qGpSDsvKHjH8UPnYSkf47+qFAmYpP8QAqmRY&#10;Q+5f/st/QYO/eiEiTEFm5rJqaGT8z/653yWfAaySyKwawGkQMlQmH2bhZx2MExxRN131VUeMDLq7&#10;YNViQoUXaD9a4iSQYLIhyRTXn1uu9gLMW10tUTrxBZMJCHYwyTSSQnfA8NKcxM+QyZCa4WIJ9yYG&#10;gnFa38Dloi2vurE5k29O5Vsrc3WoJIg/AA+bM0ujqXGhKbLoOOQyTfkclwnUmlgJKw0i10j1oKaq&#10;ifhe5yCOgyN43RxRjRqo79Iu09rX0zox3n/vzujNsc6WBrriNNnPMmHeQZbfCEliPJgBtHMm0rE4&#10;xSBWHiHzyDSyn//iI7Q/EHLc2kR2kpXDWcotc/FUoVbRTptXfkitL/obDfhkmXASpGbgpWNWsnId&#10;yfXhfizLYgFTJ7kqLYgWA2pHoEe5XkNTUQbC9ZzBRtGpgX/xuYDvuE0q4cxumVpY+eMffmBqXKgv&#10;pvt6e2m2m52ZlkqWOrhTKr8wEFZ1L80vdeUMLEaTvlTMYpsRwjCdjLbyAwyq5Bt4hBPisbUlxwWs&#10;xg/yVAjG8ZvNDcqToGlsIeyTu2syqd/+zd8EGheBSmRsHCBwem2QVUAiNe9dMTXEtIStTaWdUp66&#10;v8R01e+pPABJAiAzkevjjz+D3W6Jl2Rsi9EEBfb+8j8ckcWWjhgteF+vtp+usnXT4mm2BkLqpLN4&#10;3pCp/vpbb4DvnhwfaaBqqvL2jQmGDbc1NbFKYCtgswnuOP/VFY114pJxqbgCihcEQBwzYJRnghFx&#10;VQnDaahc29z+7PGTyemp+cVFScbV1rZ3d4/evDl248a91+6rMbe6mhcvLSxyHJZ3qieoPzw5XWf4&#10;RyqTb2s/hKh/KZV1vDfGmGI7N0frh7HurZ1smCInSruMZ+VIMkt620rqAWHw/8TvwGmCjM+vPJyR&#10;oj6tn4h0gStoyUulHWuhKkWAFiYOBaHItkEZO5rNp+c0AjH9ABoMwYcJnZosoqqGeeqehSocnusp&#10;PZtUel/KIAc6JepDIkekqUiBzALxwchhgiNGk7iNWIdAjIUC+RC8pXh4sDA7tbIwg8aHQ17Ir8De&#10;p3gi9sDI0DBmmD0CUglUc3N8lCWsz4P1SwWKAh20cZWAzZlg/VBc3T/4yQc/Hh0c+sYv/xJkIAJA&#10;t02nqW7Rto6LujFxAwScZaoTj518dqHWfHXGyOMSMEKjYF+i77mzuwMDRPuWNVxX9+TlTFVNrnd4&#10;eGFlhfROWvG1OVZFt8ohKS6UGqNamuWZvuSEwtjb/tgVWV1cURJQKr3qlOSIRcVcr6T7lsL8d/7F&#10;Hx+sHSy+WMw31TW0UJoyEcwldSVG2GN0QFUcUaemakX8DvNqedlwReE24nMTZNDKimVXVP79v6sj&#10;Kr1VJFVh+Gj8/tlPfgz0QaFSC1InTtkm9fa7v/SVd7+OQT+Bh1/BwHt1JXuenGnaVohRBcUKFU4o&#10;9H95H+l3BFoo3RPcm9hQRvOUQ7kbWBRYy8Qp/FJoBaejLteQZ5cAstfnWxuaWqmsIt9QS+WsqSXX&#10;3FLb3EoJLdfcmm1sYRxQdX1TivQxW1tRXVNRTSOOsglBzQyHZwG6HZzUh/WOBSC5AD1gKTHbhKgL&#10;3Ky1EWChqrURJX61s+KHxLOLUrpSeryChNupg7S11bW3gYxRYdF4ycj2Yn6EnwsgpfBDS8JjHTjj&#10;vd1tLorZhtpoXILPPnk4OUkXgYY1iCd1qXkKpr3osrgfIPQPLwA5RGPyrFOSHWljUnXz4EQrTUB5&#10;+N9J+88m29PryhM73tvMPOnt9f7esiiUAQoowpBNN0ST0+xpKqToUGheTEj9Qt9mNBGakdTT045k&#10;05MwVUBVoby53qX35uTx3um39nMy68Kweyb6ICuRN/OYv3mebdZee22Ng7CmRhv0rYWle6kOFMxw&#10;SDMQVLKH3mpasOLMImRnmDC+g4UHaxGSX43OoW5/+zC/tntw78lTgjIQYZst6ZkcH8ef7sM/QgHA&#10;+rw4e3gKuDm5BjX3SFXWciebb+V6eNTPI5jC2luGebxbt6w3nZ09DIPUqGGxJV1bZr+t9jMDwvx/&#10;/M/+O5sHQ4IDSMM9M96BDZiyaT5u3KHwSzUU2Z9shhe2mU+XgjpmmR1IXeP+g8cPHjzCjLo018GC&#10;tpncD8Juno0rT12Rc0inD8eicT3G+lH/MhV2sOleLxMJf/vVV4KYZeafdtpocdIVmcXsQYNGP4Pl&#10;oGF0CM94aL+aZf4t89gJpycmuF/afyTc1ZqQAADKfB5M8ovbdz76+NPjYmlpcQF6yNj4hEqpzNmN&#10;xWbphdHgTg/9K0wshQKJH8BrQAKQbEyrDQIIRI1ADYUi2p2RB+VM8SAkngTmR8WSNxSfWDw3deaC&#10;L5Y6Qiut0aQqwCQ9uQmJTCuvlxFTuqL+YmqDxluE8qAGJGJ51oeYzZSVqKojBsWalj9VZAJghdws&#10;DzpRWN8QJzTE1xQiWChYeVlza+0GzrOZLnYzlGYKo1a9HcpmAT1HlFsML1Q75wAV2/JxCUcBqglp&#10;nRQL1JfABwtkU4Qix0f7iNJXS/nH925HEY20DiiRoChyaGiKF/FQzJwRb31kDshwjqTTRjckKnZS&#10;aGI6aR0Dtfn9Wxubn3zyMWv8O2+9hYodcKsWeTxGOMe+xB0+eEAz633tz3CEcgZXjdXUqjdYz6K8&#10;0/Reqdy7e5vw7OLFixwjxA0CTCG8lEMi0S/uPaLhixraxs62quzB0JVLVw73DpCDonJu5NrQ9PQU&#10;AYG5oVPW3BCgc5vKYdz8TP6jG9btS3HCixxRr4KYvzJaIjDf8v3l/dVt4nno5dkxaLWO7i9I1Grz&#10;8OIApiKASzSuMhWU0B4LIUqCKyA944FOf7ZOALF4XKzmALr//Q/nXF1SNXS0movSBFW/f+8eqYvQ&#10;IY6n752cWvj2b/zm9OwZkAA+jLKfzUGHvGtUCXlU193nqK86f66W1TzUIS12uDE3+JM6DYzj66y8&#10;swj6svn0Q+Nvsb7NY8GgsLLioSjYNc2VcXrZgnC6Ykm0hWAs0/YzgPqEsjj6CNCm+3SSiufmNCeM&#10;PaTjslYvTyxCrTE0lo1lU/E0ewj9WaZG+BiM2UtFAqOpAD2pCmplWqwlVg+dHlpFxpGQrZISmAs/&#10;gO7tzLhkWk+KJ7iMCpNdpYoz5t0o/K48eUx5knSA8BcFn/zB/r07d0kBIK9S8WWrwt21apJmxDhX&#10;5FoyuKbyLiKPCbLFqTGwho2h2avGVperkdAaBBHZelPwg5ooUVsNyDBCCAVL9fuALqJUqywUjyji&#10;oU1Mo0k5Bo0Y4Su0dDf29j69c7fcbD9Z2yQqVkVa7+Zh8ASfQJFGkDg0QSOw4xxIjwgB4fSP5UZT&#10;mZT19sDi1kP9HOrcMTSB/2niqx6OuSemlD1kNUwwzJjW8D7I1nh/swgaIhX0/+CP/lA933YoAovk&#10;1sSYVLCNVwSNsvnNZqSYhsmJGq1cWByyhsNf6sr2vD/60dtoUsm+hGnJ1mo99UN2p+WHftHj2G9t&#10;d7E9XG1IUZlJGdq4EwnqGM9f9BJMHTWiTDT4zZde8rSbyAlHUlkEyiA4MvM5N5LlLeDwIPIjDFHd&#10;rFGSHq6eNBZh+muQH3EXmKMkhUmnWFC53DjZIiWub33rW9huRtjhbgA4t3d3Hz1+xNHBE3v7Rz8m&#10;+pnKjXO98BFcTwgDDx4+xBNwtAj2oAuQyGSfLi/jX8CIyUqBTams5cv1rj+SHJ8ZmVvKzUynRhTo&#10;BUNw8NnznjrzrCCUI1GDL9EkTgwsRlXyP2oYh/9rSy9GqUHRYTKZSTN2k/sYiTDuUkQ40RMoIAJP&#10;2TRM4aq0Umk0X0jiusyHsyGiJusxLNZps3W6fCAbgFQZJ8T9lOpiWxMh+UD18fUHlVKFG0CiQKor&#10;ThMpQLdHws1LKOfsbG0w96VZKXz56YdMf0M6bEh1FBlFClbXr14BHIBOQiDJMJx6pbSFjunGOj1M&#10;x3nGYhQoNqKkS6iIe/n5+z9HX5cLuzi/MDE2hm/QgEu1clhLlFg1gCciXN29fffn77736P6De3fv&#10;Pbh7b3N97fFD7tLDL7/8YmVleWpq4srly/BExFuDF2s8X5Yu1/PT+w8ZAnGQz3MpKOGKekU8EY1d&#10;vXyFoIBdSmIzNz+vpkXHJ36m9PLLP1MXFGWOSI0uIR/0El4u7+LxVuqNjz/66OUbzw3q7bjfNzUF&#10;jY+iIcRLGQXeWHEgxpQwIZ5EDhtB7NDIWCiZ5s1czzKfxY04cXtDCykkUH2K5CXDx/9+D3T6TJdj&#10;nTowzKxA2X7/5++9D27PzmSgGMn569946/K153f2i3cfrVebvu1d6faaYbB0zrarbLTycr0dmQIR&#10;VL01KDAQh7gaY2+ydvwHQCDCumyitr6Za11WMnFNY+hT9DYhe2HUCgtxWzQCiX7Q82M4GcVkEqk0&#10;RoMjIcEnITu9taJRYgC4NhrAQWBjaooUkpSU8L42fJzN403HmXsdSMV8I2l/NOQdScvjjSYCo2m8&#10;mbrFbV6N4XE21tBRyc2Cy5da1dVNUwUSEGFKdVyiCqE09NhppdimUmzPleATH96/+/knH1M85yGl&#10;6PWN3e1t9jb16b1d2ulKxsDW5xkKqo+xUSfQbn1kh3wWRRSwaEwTMRk1D+4QOY3hY5DOpWsoiED+&#10;gRJPyJl7sgPALLyFIVl4KEmHitYRBlYdYKkowvJshNKRoy3U6pVO56cffri8uc3MqtX1LW4GPGeB&#10;mIz7QyAtldDES6+Hhgq723DKRXLC84yNIyqd5iMI3TA/fLq6dpLqJ1VHKV/W0mR9psMHVHI1otJe&#10;YwJaQOvjuXGe5IIhE7WxBxf+re9+DwsIIf2r6Q6iCqtNl6B9yBymGacBZRcYX+w4ET9qdSn2SU2v&#10;DvbKi588fvr555+rU8Fup7t85l8st7EqzxBie6YU7MK008RoGLhBatTaUH+0TTFQPwFrFh4UPFNv&#10;q33j0nk0LzXHO55mIZAg0COCcAtWDxdD9j0JHysZYz2CFIEKkycJ4LbggsQzHg4heIUg96XzZ7ju&#10;2Kv1jfXXX38NsU+jiEo7GetHcrq+tvrkwaPVx093NzY4JAaMGk8zOD07g/3jVfCm46kU8BmNKbgQ&#10;mB42oUeblf7xo1L9+de/tXTlpjeaKrcGJcTn2mo5YmB6biLNjUkmsqS1NhdsYD0/tKExURSdvDq+&#10;UMKg1MAK5YNDTUZFhgDJvkKxrHIRQFkR4gAcRaaSNKQtXaoU6RyqIhynm6IcQfQbKjstHB7OgyFX&#10;eCPNtqvWdvZ2yQX5m3RAMQBeH7W09c0Ngi0luYQRpvHLpDgKKhLFwDH6vCbkWiPYozeocLi/s768&#10;u77i7TYlYUk/tqIuBr1IxJ4L+LUXX0C+As4gRUWyVcA6kiregSqmSpfqJcpTJMe+0hN05swSu4dx&#10;xdOTU0LYDUCUxo6aiIk9NP8OV/n8zVtLc3M8jRZrpINgQ+DtANMB4l5+6UUKxCw3LCQvxa1TcmPl&#10;UNCiEvvhF3eYzEEKi5zw5WvXOABwBTJlTp5Umboye4V2dfYwd8ImiJtm5TANOomYzagrXdKh+TFN&#10;Csixr6gk+AZwWLATdAL4uu1XX+DckRUHXiCPF1BDJgS/X4E8xjRMfT4ZiKVIkeH0Sxj0pHzD+7u2&#10;2Wedn0MLnMLNKXnh/6gr+qU0y/lZ7rUE1g+P4PdMTMzcfP6l733/d7d2j/70L/5mfXP/izsPP/7k&#10;i4P9ncsXztK7Idqbxta5QiMTN+QPCtXe09X9xysQfw+3D0sI5yhyRbVDPkfynYD6fBYYneHz0sth&#10;bZfKMGzFS0GUltm5+C91d1vS4aZRACdx8zhnyXOC2/twdW14iPcern1x9yk3lidXGwJ5rLNO1RqN&#10;45B3ETkB1ydum3We80eyCqQQ4HaOkWKhr2KuA3DURl4YbZ0z0atVgJWxoQyEW7JKAteNDMvogj5a&#10;BiWZbyuA7WBZoIFy2DlVa3wwIErHeUleQXqmU6dNFbXG9gEhLJdgA0ljV+1KAyWL3E7Moo1EbUlY&#10;3etjn6qNWRiAMiFaWQmgKcVYFA6uTFVVFtuwISHkRtLk93RmgNHYPGo1IorljZGBV0cXAW0dyt2Y&#10;1Vmt5EuV3ePC2+/9/O7jZUjZuYkpRiao0GeAGrtsfm5mLJve3FiFoUt6oyGNaiEgLyXwhdqpkdyW&#10;TuiALAwZFjPNmQynLA2lRw2xUy4jBIVjUw+JyHeiIUAAFx0Ug4AXJlpUYvO9739fb2y1aGeSJIdn&#10;YLRpJdmgHatLyaipQcLaV6QvKXzFqIdtksL33nsf7rl5ICSbXKOlbrOhASYyakUfYcvOKZ18dynR&#10;sw+7/Za2CkezrW9kHTec3dNtz0/l5qYmieiKlE8YSEVnj+CBfgo1H1FD+mTc/Dwm5qPrLNNN4hbx&#10;f8zKg+xQKeQX52hHmcrlxjCFsBkobpNisClw1+BMWDoIytb+Mjk3PaXm8x5tB+q6hH3A+x3tH0AV&#10;vHLlCm6AcJhch6DRRphWMEYaMxpLFautsblFak3ldj9fBO5qIPHJZJxD2p3zZdA7RlhTlwUQJYYg&#10;eaVEgVAA4a81riMoUCeWwbizW9m9AHrSikdTlQS/UOA3sOXxKtIdgHoOSgldWCOHu3xX5aLewo3x&#10;T+uIkpIZAQPhxYOHjyBD3rh2jZFCBDIahWDTGXkyLowsAVfBbZKwvMezTf8dhU16P4/z3FyiISqS&#10;DOskEageH26vPAp4GDmo9M3FytZk01uan6No12s3uTVcd6wX1iKTzs7OzIKbXbt27SJ/ZmjaxQvo&#10;vPGe1KjwVDncvGqurtAt5I0b30UfWr5qHNiLGSQMrr566fIVhk4vnbl25dIi4z8pKI+NgCKwbBXm&#10;K6Ttk5gi7YOkN29BT8KXD5eRVsVWjeTGnn/heUaWlIslgAXcGYEaeID+LzfKwFYJJ0t3QATuIYT1&#10;lcl36LHQHDOZQ41utT776IfUFHiUvZheR+95VAJIZfpQQRqws6Cl8LsC1NiTGX806Y8kKG8wvUiS&#10;28Ma0PBjTjG0Zz2H+9uvHM//UWf07PNlZTF/ZN/E6ahLoHr+2uvfGhufXdvau/dwOZ4eq7f7bPn9&#10;3e352anZ2UluI3kzBpdXqXdZDO/G0/WdcqNTbrSb0NrCySYjiJCxEHxCc4/ovCqrM1q30UTK/ZNP&#10;v/jhOz//6x+9/7dvv/fDn/78Jz//6Oef3f7s7sOHy5uPljdXNg82do92j/MFtIpr1RJuCnoqPJpa&#10;/d7DjQ8++vK9Dz55vLy2f1Tc3ju6/3jj4eM1FBBQTgeXwY45by24zzg8iFrITipS4LbD0TMAz3qF&#10;zJCyYl31WdcVjyenJGzOnmWtL89ec2tjhGGhwqD8ov2bDlhNyzA5StYM4QPcslatsru9wVLE4oIf&#10;1EA8bNKjek70YK0pyqH5gvooPxB58hYASKbRhUUmrRI3iYkBEL+JscCvlBCD9IAsGn1djlLB/vBU&#10;pGRoFSZT3FEMoyyNbmhQiGoZP4xxOEJgtVji6n3y+ZePVtaIyZLZUQAAxlGqCVL1VsAx//zsDNWA&#10;nc0NciCyF1PNRAEEHqn4r6Bp2D210NhH2+m4REM/WHQyXKK/EvScPEmQp1JiE9Nw/fiiYOgAspmR&#10;feYObe/s7mwfHWjmBnUq0kmmMRL2Qsrmrwd7e2j5HRzs8QQ4egf7/AALAlPML/fBQ48Oju7cuYeV&#10;NGjNKuuOaGDyPDZE1Hmir27w6Z4YLqATz3TisExczm0+qyq5sEeCoEhJhgNXr1xieyPYzirA28Qj&#10;QRo76UfRFHCfYhMuJVdQearKOZJLHxlVXM6aPT46bDdrly9eEEE/GiFLePDkEQNt0okEkrXwC/Bf&#10;hOAUCSfHRqFV0TwJ2qbFweijRFK95V5V886dO8swApKhvYNDvMHi0rkDdkmhSDKBY6Z7vEsTYG6C&#10;CWKFGm4CeFnQikVSXbwEkFyjXKGFZXd/lz5cJr7w0d12Q4pkTOPOpGk947tifuQL6bxJpiEC66bp&#10;BAPUw7iaVrUUAYFMhqAIf2bSgCL+W5WIVJ0pCoQ2Ij7hZiAl3Lv/IEUBCqper08sDIOF7EE4qial&#10;5rlE/CzWhWV+TNcmsOCQyC84ZeulbdC9uLHydG9zrXK4G/J0ob5ZJCP9cBY92/vMwuLVC+d9vTZB&#10;AxZCYbwvQOlLDEIp/6nGySGxYDgecFEMAmsdoqOKVTRmWfRDg5uukoubW21e8ejBfS4RyZ01PGIW&#10;BayrGgoU2KpRTFJgahL60sZutkEzoCeV662HaxtQVujlG5+aAH4EBmQ94FyT8eT45MTUzAyYN0dH&#10;DOj68zk+xxdy3uhkrQ6NllgH1r6quFTzbay4QBQd9DPUmRiIYpkMcR8KAukv1GRmhzEOKxtKpP0R&#10;yF0Rfik+2GlvzImPOc3Ans2HnvVAv/T7/xpHZBPYAHyiG5sQSot0g7zy9W9EY2nmgN97tJzI5Lj9&#10;lNZLx8cLc9OXL5+VroiZbl10L1UuL24jX2l6QlH80FGRbgkywpBRXX308xBkM4zs8fLK+x9+8jf/&#10;8JM/+6u//dsfvvPRnfuPNrdWdve28vmN/aOVnZ2nG5tf3H3w+b37n96+8/6nn/3s409++tHn7330&#10;+YeffvHZF/zy0c8//PyDTz57urJeqjKHVOpH9WangIKKgTHETuPjY+wQgG43NgCQVBPB3bBl2RvZ&#10;HzOSynYsIbHVYytW4bLKgRpBJJKFYXwm93Mibm4FMXNpfqxNn0Sw74WPV6p3CpVOsdqpSRgBDyQS&#10;N29MsWZvh/4bAvoB0RX5n4sOWf/KtDQ8V5E6n87BOlBOc+qYNWfaxLa5rZ/XS/XRwwwB7D8VI8AG&#10;MnxNQrUxNBw2+5U9Qkpg7CsSKb2nPJb6OJuMMIauBIGGSIKwEm1f3OHd+48gZLHwIMtxrW7cuPHo&#10;4UN11kIEp3jc7xEclksFpBoxJ3CFzHfKtJjEWxpTwipWGGZQhZai/Tc00Sd6H0Of84v/51J8W72i&#10;NeqfJkzrwDMsg388kwXUKiMCTbztpp8f7h9DtkNvSN+PYJfxhSpn/nA/D1t8f4+RzGjH7u/ht3gC&#10;P+w+fvyUATyWdzf4CDd5yVr/hWvbEEDDqk790ckGcuygZ7eTVoYpoKsYqktrCK4ckFaKmleA5NuN&#10;Gzev4g9Mwa+ZTUTh//JFGgtdxCYiYuuY1homeDNFjCDgpRXwQ3CjCe0vXDg3h/ZlVKrjkKefrKxI&#10;TBqfzJRoSlDppIg+AAZ9cvwBzgjXwOmIRh8Jkwti946ODsmNODQyDACCnd39mdk5fAAN26wOPgIm&#10;fADHMDXjgwkDiBuMgnXiIG0jdwECQC/i4umbxCGJJpag2aQ9WNIIxUKerq3tnUL+iK1GVyQgKR3e&#10;AI/g4cR/cRixgz4MaMk+25BRvpMguUoT/6Gjqsm6hSIRBCrWG1u71EyIqvA0rEhSgb2tHUVB4oMG&#10;yR6ECdbohuqieM0aRXYbj8pgYGJbUAXG8+Ld6C2QalIdtnZ+c+VJYX/L32kEB21vj+RaPkF0GIq6&#10;ft/ZxYWrF8+hZECzF1kR9B6QBpJxnCg+g+fiQrAheYVpBfORPRyMFtX+AcfP7bfLUCKrW19fZbcc&#10;5w+BBFnD7DcyznKlLD3YLoMkqGbZPMI2mbqGqogbLADESwszewzoEWjvvc++EA/l7JkbN2/cvnOb&#10;aaG4eGpxgJb/zQ9+QIRL78PcwiKrjYyZRWd+SEVqRzBzBvh0lQ75746zYONZ2V+i9gFEIGADX5as&#10;zvTuJPGH6YL7Q4NLKsNwCw5G4xKMjm8Wx6oaJ4+Tvfpr/Mupi/qv8T1fBX8yJ7Kt3N8vPr/z93//&#10;o8uXr7/66jfptmg0e8trW1AD2n0f2xe5DpQubt24ih+SNQYGF/uJsmh3dfugFwzv5ktP1rbocyek&#10;kNJjiLmiGg31H/70z//1v/m3f4e8ykefPlzZOCjWG30/FreFdJvXg/VuwdChJ0HEPOpzmjcqukez&#10;iUfDzfB+61s7D58sL6+tH4FBl8s7BwebdDoydIrIBWpwpYIZWlcphuILHfdVhvAeUWtt9ThyaGSo&#10;2TlIijtggBsuSgxAIiwXv2BPiVnYFDYWQL6nU+9yTOCAcionsyH4C9EMJ4+GNyH245WDh8s7h2Xq&#10;eJFSvbd3BBAO6ggZT2kC7D9RdQhYUwlwj3KBvUU+VBe11UQgeB9XAsQykhJRMsHimpIesK1LMIgy&#10;NQuAhUHnKSg0yQi/Z9WLESthN/lKfhSB2iar8kulghDi23Cw6vQncMFAZmBEYaY4P2o5HOXa6gZg&#10;qWnKNfjE5557DoCB4ooJJ3aJsBl2t/L0MQUqEROQ2jLvi7/MjqnCo8oTfBUZYyNvuC1hKadwK1MX&#10;eXYl/9p/Wu5ElK4ZhWKfmboYkYAfLFuKcqoqS/CLsT2U/WFDSOJUcnKIt8b5jX0x8DeeNsIDlWSe&#10;yqwYLhloDvZOEwNFXVaQR7EJL8c/neNxjvoXkLeT3ygqMYDu1BtZ1qS67ol7Uge4ZUaiB6v3TENy&#10;G9evX53IjXQatWjAl5YfakQCPsJp+Lcq38Wh2YRInKlZqC0C/RqJ5QDX1H/6zk8hK7z4wvOiBDIS&#10;ggMNhQANNrY3b924RlwAFQSxCVWb/D7WAVJRQFVw2qEJAN2QWtEuDncO/JnAHvsHxxrcFGgMP3L9&#10;xk0q/Jg3Oo7ZSKh8j07PhtMZJNaht0M1gK0HCwTQPBkJpRDHFTcZFYAoYCAeigvLc3AzJtWKnoIg&#10;XyBBIGQyeWGD3Q4zTAAVcQaNWpmMQdw2YphjQgUNwmasohQVKTNR8CQRQbjFAjsAKPyMTQhGBy9B&#10;pnVucZHLqliq18V+w/dkTRsZP7S8ugIoR/hDOZBXzc7NcE0gAZEWwx7cI3feWGfi99HO+qBeYeim&#10;T1xM9bJao7jCPgYxXL10vtesUdvBd5CmkCqT+itZYUqNx8NM4jxtbmiPKrbTf643S1O7MISM8ODc&#10;mOtVBm8/xBg6JSlQUc6G4KNcLQNa0sSDA6eZAYdkc8k5m6aakyCXq99Prg+6KVzeH737c24QkVSx&#10;XJLr9XmplxJZUuL8k//Tn/B8mrYvXb4sYFaqND2huDby4x9hpjmZGZvVPmSRkYLxo5hH4otS2LCS&#10;MtggGEg0MxrJjHhDzAcxoMr0T41pb6+2wsl/xgP9Z7b3f41PwgTzwaAGBOxffPblD37wR7nxKQAd&#10;RlfeefiEqiSkNfEzKyVahb/xxothRLQtXXD0tr2jIpJknmB8fecQIe3JqSnCWc6FgOvtt3/0H/7j&#10;v7t95y72nLHzfX+k7QvXur5G30enRUPDM6wddqBVQShPe5Icg/gechvASpRaEaTgOdwAOi4xfOQi&#10;wGIwS4n8yYQKRCn1Gv6JmeV3Hzz52fsf/PAn7/zNP/zoRz9578c//eBH77z/3oeff/j53dsPlynI&#10;bzK2BwSbBBm+rXoMFBXzaTSlm1E0RjrT8GptnIOaJ7iZ7a5K4uqIbzpxABPK8y6vHn9553GV2nds&#10;xBdJg7q2uiL+gGtPjEV1XdC2T8ZwEZjOxw8fow/AZiQuFyInWpuyIpa67KTfR5sdfmj/8EBJgbaq&#10;kR+Yr0YhyDsgqkZtRE1tAkSYbuMpF4tC0KVgbHMDjB1oGh+SoaMFpVQss612yROY1FIukwBAuoUB&#10;xIEhULCzvaeqO0wZpBzaHVpuCYeWV9fxOliGS5cvsPT3drddpQkjitPCxbHxqOCCJWAT+BKfQ+GX&#10;sgPjreibdcYZ5PZMRPVLi9MFUoI8rfGMw1dVT925Aun8z128qBmlYkYIOZKc0WkCImlycO8+Bkss&#10;FbWIOVU6zZnEg6NITTaE2AJ4MZYPE0LuYzOC1SRsLDz4Qjp8Yz45zfZhm95p3uZSNsdGdewJJwhp&#10;qZCViYYFQ46LVWqDXzq9K5fPnV9ciNPtRSmPqZ0oliKQFYthV5EU3NjeZiOpcA4Eb9eeSB229Nvv&#10;/Ixs4NWvvzo5Nal2QnEEBPdDevr400+vXL7EkeumQ1c35Ej0NJsoRX9JZjRLa5qGIyTiq8tPoeGh&#10;z0n8j2+jFsQc2vxxcQT6EykXc0GsN+KYHnUL0WlRAikmuWzQJlMtMRCrVio0SsfM41XzV6WMpyEH&#10;kjQu38vFeoXGsDKDT/ByjVoFOicJUK9VG7QbNK1A1tBMLqDDZoNrJc0P2tFtxKOonCqzE5Hpiot+&#10;RzSAWYe5gMfRulVySuaBEKzrNqUKKt1aWO82i1YlKK8XlgRcAui6MPMpHLrLwgp8/PBBKa9KbDYe&#10;Xnt019+pe9t12lfZ0fwnWraYk53F2elbVy+3KsUQYZ25Q/ISdYv3OJgu+kc0u+E0xEiioNpn1LpN&#10;0e71bRQFcuZdmOhWtWpTM1s6uzg+mQNrpIhLPspL+F6n0N2oi8hgGIo1IsigAGyQKAvXU3cLCXB0&#10;5yD/1z96e2xyYmRsdHt3myBJc+XHxkwxxQ/plEyI4ikiXBgoqdDaUES+azjNiajBL1t8Rx1zLkSb&#10;AoKWjc5BUIoSAhxoISxMI0JU0pccy6EQCZblei3N7omxB/1DFDEDzH8FcBvWon7tZv6vcT+nr6VP&#10;TsCj+k8HK6urb7zxJqrqaloNhjd39rd2DxDQ18C0Rp3Y/BtvfD2KhhQHpf7oAanMw+Wtw2KNzqeD&#10;4xJNHzT/j6aTu1sbf//3f7W2tsxloUsfGgKWGoHFRs+Hc+4jQ2X9sNKhUd1TXZnI8gyZcAqrHcVH&#10;11Rghpe1McDxsHkx05ho9indV4S6rARjingpEGNYbSIfDAImDA1KtdbhcXl9d//+46ef3L73808+&#10;/Sle6sfv/PDtd3/4zvs/eueDd37+yQeffP7Fnfuon9C3vr2zx54jutvf3SseHkItsIq4rL0DnTDo&#10;HI11H3s+/vRJq+NNjE33w0kmupByQy4gJuHejyG5TE0KLmU4iEve2d19/OARgh0gY1ZuZxdIT5l/&#10;StsohgpEhntB7x7ohcXiuirYTIr7+CGKAqwQVKUJiNUQRJopgEbAgwasWggmUA4RPCK2KhkkSBbh&#10;6LF2brXKu4GAU84mm+AlgHQ7mwiZFgjQ6dbD6eFkCYewbiDzuDPCMopDTx49xAGqWQexC14ovbEu&#10;MNHUzBR1AS6GJmk5SNp1VbsvQwVcSd8ejqI//OMp5Dxs2nE5hhiXGnstVo7Gfnj9z125fJqt8Nan&#10;86ZcJMghimhmrDb3xs7vEVTipCAnkiYTaMjE2Dht65NENJM41PH9FAKYgdAdfcbXyN24Lzf7yima&#10;2Dcj6w4VqcztuqhRMYuCayF0gz5z8C6dWYxoNLW6e0Wt6nRwHsiF8HmkDjABdrY3tjbX93e2aSei&#10;7oWGApzg52/ezI2MShiYEIN9aH2hGN+HDx4woWNp8SzLHWqim+cIFIoho8iCPSM3Z8NQdXl093an&#10;WaNAjvuGP8o8YTYAHVToNbDCSBmh5+FX6FrtBCMkO32wCAmMQkqggCEKB6WPZqXCDEVcKm2V5NEA&#10;Tc7Hs7IIrggLOAVYcQxCIYXi+WQKfWgLDI1vtZPcAaQw8owxVSpANoONZ/VC3STvQwURTeOIfxDG&#10;Hnp61CvY6KxkeINAZFw9ycSRydGEK/0m5q5wqWh12KPPmRs0MzvLAgfaFGevUEJtjyUD3EeaAuDA&#10;9qgcH+F72uXjw/XlGKSWVlOYNDeJj7D+PSKRuYmJb7zyMvQGD6dgA+HITdXDqN5THTA4gonrJoEj&#10;SLmJ6jT2yeIONT/iC8KQ4UM4CQBVyOjWepAWWK2BYMQhkrViYdKcZBVasbTYeDTKW4M12JcfFLI7&#10;8Nfa/Q8+p/DwSTyVXFxapFxIWYGKGec4mhvXVCH6k7JZQFrCC8gLfCBLUcCTcXpZfeY13MJ3CNrJ&#10;BjN2r/1d6IKSJ6dgz7IxxIIlLCic0BKiqhXSRQF1nFGFVkOyFsUHG7toG3n4EMxyigQapetk5z3z&#10;pH/cG/0CQvILYeppuGozDN3BKN0PReHlwt/lxkg6NBxZXV0nymd/Uu5udxtvvflGgktreSAOvlBv&#10;33m80fWF660eICnDAGnCPjra+fL2Z4D7zCdgV/E08C5KDHBEOVcakLlfYD6seUeWtuvmAk3DCN0J&#10;n9TgrMIsJgUguzS9TKFB0cVX/BGxabEZEsdWbYdebzPnPFmWUeNu6UMwOSU/WAhWKl+oMAp4YxMd&#10;sp0nT9e++PL+R5/efp9y1Ief8f39jz/76LPP+aJS9dnd+18+enLn6dP7y/An8pv7R4Vam0D26dqW&#10;gD4+FInSdk9aJJUqFifLCo344xyp8RygA77/7kewn9hiUtNhbffFeOQUcP/UfKj9ZjIjlEEQ9NSE&#10;mg6dZx02vQIZuHDSFAhimugNyI2OEhe7Vidj7SlYd33+aEyaTyLabMLPZrQdkDf3z7GoGUgB9clN&#10;jQGx39japteezkS1wdgwQVrdIV9TPCbkZtxq8Rj0fZ/WFnpVCW35wrpws+Kp6NjECOndkHViAItY&#10;jEZ1twKRlCZ050yvQPxou6v25VTF3WK2P9nfHEVB9RJn9wktb125jDswhQ6NcXPtcsSnTnDiZN6B&#10;XjaMDbWClDJVm42V9Q3YLKrqEUeZ+robGO7a3U8do9yYbQBzPNYV8szDSZ6cpEfmSIeCAdYzj603&#10;PojpEXPCyswIgblMLyIoF4tgtem6IT7guIBgYWfR6pCJxxDwgEapViEf0jVFLP3M5OS1yxdt5DJ2&#10;WZ1SVJZxzDo1cqlofGtjB+xtcmIaqI6wkDwQJyRarbU9icqJSF2xuLu5cuHMIoMSQF1objguVjFm&#10;cCeJUAikKIDAVKbSRuMQiiOReAovTbZkMyKppABAq6NHujqwZVT5aQipkCJAh+yIaiSXSN5UrcLS&#10;Ardhg/TieZkBsPzl7ZFg8PLU5FwmhWNp1hkt2tMYLPXY9ZpVHBtISgmcm+Spx6CVDmWneqtBM5Ck&#10;f/HVeGvNJqJuwdoHYER40WYZQEsBpMIiQ3AgqYeIz53kHDVtliPjIgOXtRrV46Pq0b6/3SjsbvAD&#10;ewVGHLcGbIXea1EswdU7vVwm88aLL3paDbwU/dhaAD7KABIuR3lSAq9UtqTibPQkW6uSZ1bU4hUq&#10;gCxtil6pFNkJhRzaE5jQrBaKIGUbCcNQ10EvnMyY8yVqkyCIdU9oE/v6NFZRbDigPNvs7h1X/tPf&#10;/XD/mB7iygsvvECD7fvvvc/6PHf+IpNKuAmvvvYaF5zAEIiEcr3LxjkSXKMBBo6q6dzPM05IXsN9&#10;uZBQa1ZUJolwazOJdMW1oNPAWBkmWGqhpOuSdFxSC7etIq44zf5llXSnNPOV6xlun1/Jmf4xT/Rf&#10;9kPmVF0SqX3KtQUsI61htXOT4LkgOkfwRqdEFa5Is/ob33yNap9abaWJ4Cs02stbR9S9iMGxX8lw&#10;8OBw69MvPoKgRQ4t3XpfgASYG61aN2VdFdDRh0ZAjosgGNYqISIW2FwVI4MYLHIKk7jJNHycCswW&#10;fZsBGbZ2cakcjQnbbcKnxDe4IXE17Qqqajq8N1pjJFLcFTayiNwizZGlMzIpAK0+0hkEqq3+cbV1&#10;zKSuevOgVF4/OHq6vft4c/vB2vrd5ZXPHjz65Pbdz+/e//nHX9x7gDTHygpaYchrbm7ubW8RIIKk&#10;IxyKnneCmRjytX0qGw/uMOPxdrlaAk/GXcgPQdTGeZAwwYFOq+KSPzhq1zui+6FZjmg5BAnJ3cLr&#10;UV4kozoAQM4hlC09bml7aXosVSUjQtPVJZkh01OQqgF7CkqbBlYyeJByAsPPrOqB2Ef++Hhja8do&#10;B2wRaQWR8EGiKNfrUulOJWnGefToMSpLwgC1A9GPZ6QoB8u66ITiIQo3yhPUrmWMveHEYLezh17H&#10;GJKuiuJWoK1xcev0a5N+sj1zsmtsy58o0V89d47qunM/uBDNrvd6iT5dsYc8QCVodMyst1TS5db9&#10;ywaGhLGzt4c5k2afk1B9psXhFGpzPzjA7VmX43bjr91JForaNjXxI4cgqi1f1opIQPRcjur5a1dy&#10;aYb1qleLuoKk/DUsVcMs+Vk1Ilqyg5RzKIk3+D01dnU41pnBo72v5gZr+GLtEkdPT8/QQvLJx5+Q&#10;GMGKZplkJycZn4kSAbUTtcJ0O0QMaytPzy7NA2NxeDCiCfWK1ZprZSZkwBugCq5qZqu9MLM4SdtW&#10;dhSBikwyMzUxlYklxzNjY+kRWmIZpUNnV25yMsuAzByTsmf5FRPeIOBNTE9SfKM7FbKAvttkQjjG&#10;WOInd+998e67I4HA5fm55y5fun75IowYUgGeQScbqYOGltBcRjzE0NVkmmuQ5gAYQ5dKM6MEicM0&#10;WimxBAQVaxNiKbOK6V1toytBYkSCj8dRAqhmBXH/yZPoCMavMxuyhSJhId+uFsiHSoc7zXIRy2LK&#10;42o0Jj9WrdVCefbUwtzMSDKGWCRPMMHvkDXlMG1dlB9ZDpvNyg0yoSNUMNTx5EipaAuPoILpDyWC&#10;0Wws2Uc92ctQXXwhGjptNU51iW3z0OvAtVjKVL90wJq/ZqPKyeMHvnX42oXK53cfM6Ky64VIssOS&#10;2toS/c/mKCI/WOSFb7zxBuuNqw5Tg+OX/rHfjzwTe4nLwqn9o9Dcr6xds6HOgSj6E0fQxrya+p9L&#10;d072pOvEt1BNm8IIXLZF9TwFjScO7iT9esYx/WPe56vfn2Rsw9TtP+euRPEVBUvwhog8UqMRhYp2&#10;YHFHa1X2Ewjat9/42sQIFXg6gbytrqdc7+wccBfUJszeg1+ytbeZr+S5P7QVsQRs2JoCVjwDzkb1&#10;bW1pDVgyjppDIu2KnKpU6UIoJHVX0EWHbvwo/xyOznMlcbNv5m5OrcgQazFHL/oNtkgfP+z1sBK0&#10;vcLGy8ggqgqhM1XQLrUt8gaiLSEL0jYB0occByiC7dbk5XYHRg2lFywJxAPE0g4P0HNfX1t+uru/&#10;U0aavlKYns1NjSWwjgofA/6Hd25/8MF7WC8ArmqpgovEu0jIk5mvcZvDEgwd7e2re9bbHxtJnT9/&#10;BqvFIlQ/jbS1/WAquHAJK46gmctWk7oyZ+ewax7avaaKbRTZYZ+OGFoqNVn6ZQRxbN7OLvv7gF3P&#10;RdBIXGpUNHr7A0Wk2Go1mNIQhLgz1F9p5bZ3DVN1Bbvjf1hMrhyxIeRtE/KXmzAHY4GMqTsNMx1b&#10;1JYIuW0wpDQMIzaFXU79wuF3urWuW0737PKZJf5BTuG6eV3nNk6Iv+mf3CH0iPiBGdj1OgeoVkxT&#10;GWeEAUgO18aWsmkgndR+The+8zTuO5/sYFC5mGf6h04pc8NN7CIll/BZU5vtVZNTxigYUQH3z4K5&#10;cGY+GQpYf5OII1x9hdN4U8k/oATh57cEAlBpqFcTrcNDh1xjJ6giiRuf4IaBsAzBULD9VCa3NtYR&#10;53v44P6+ltkjGja3VpcfPbwPE4BQh4QXKVxMogaFDHzI+QDHGtAwiIUjjHFH2ap8cLAwr4I+hgAA&#10;//RJREFUOf3yrefnJ6fRp0L/j1HWpXwBlrvx3aX6t3u4t390AKqLNSwgWbt/wG8ZngjTf31riyIS&#10;bcJqZTWtQCG/+TyiPQwi3Xn0KEQUM+hHB92F8dzSwixHTz3fGFiaDcxC1cwkoWCg77TtAcqDmGlw&#10;n1Xu1U1G6xu5L+oS5BxqgkYHHywSt4TYs0yG9j0XCgF55uy2IHvnD1qVQszbz4A8dOpHOxv10hHx&#10;EuQE1wDDhsaPAO9wIbgL0CeiQT8TwUFsQBet7JnQJGYY59S7LQqAh0BpEfFHGIY8uBD0RbEUGa2k&#10;FA+SLsQmuObHBOZFWgmAvolGcSdPl5+ipsCtZG4ercrEb+jV0uFt8i6EhyESL9qF//yv//6H734A&#10;kJIeHadvFz/OGJi1tTW6uxeXlihqijeYTj///PN4bsB6LsjU1IwRD2Fdh21ZmrqHAvb/8sNIt6dP&#10;c0ZWstGO7+DW/ymm5IKzYaw23JZfeRrXz/8VAHjyrsME6b90LO5Tnt2Dz/7z9PeWMZw0gngAhDXX&#10;Sjvb3CCXkXo1TRogxjASX37+OpIugk8lFu4l8lvfPCDrAwtlAOiHH3/ARppbWiAeLpRL2H9SaGs7&#10;a2N5HJtLlF8NDlAroYtZhS+ZHTA3fFI5PvFPpkLm4lf1oJ9mQkNs3/7PmTMZPxO7lOSvDYo1dwYw&#10;MdTrs96RE/Kt60sz1JT35S+mNapcynltjRZCaBiPa4JbsAIkka0VLg4dFUcN824zMkaFSfgBzL3Z&#10;2dt8/PgB8qDsp6nxUSwrQ36Aun/67k/J00kgysWKskAND/QvLp6hp5MMCVNQK5YJ8pCon50aHc/R&#10;CN+kqQC7gn0WFYEeo7Af9fqRdFyZj2l7OwdjJ+6C9aEYzTOQkoVBWgPS7eT54Bxra8wybhHSatJS&#10;gMGhjJ2pQU3UlLsQ5qTOC/BltFXgNY1GG+CXaqtnnGarhW6rDTdCYlh0fLVRkdwYSYcvdQDrIyUY&#10;q94nPQx1GoYT1tbgjPlXeb+Ofxil2bbxv3Tjxuk5KHZzLYS2bbDmosbjXy17IlTE8Zon5BwD1LEh&#10;BuNYeIlE+VwP1a/g187rOG9ky26YA7lL+Wt3iDETeFg4ZDgfuwKStFuOsjVh0rLO3NT4zMQYVk+8&#10;ZeFOjEKBZa1aH7kqB0akpiIhSnEM9yWZoyOs39eU3EaTAByzjrEvHh6V6bPf2ycigGm2s7vNyZ47&#10;s8igNhKrFMQEEfQ6iM4yEUQitiFKfDXxPZAsFGGiR+cQW1E11n4vicFVUN29uLiAGNPe/s7f/t3f&#10;/vjtH99/+ICNAitcqWSfngNwdWCLfh1x+mYLp8GOFOkGdo7G67UhfcjV2XxGQb815n00SBmCnfZM&#10;MoEkXLzbXgR2pATUbY5PkPFEDknyjw4IcI4hOhChIVugptUmBG7I9jTPAjpJPEhMJMo9VWFtGm4L&#10;g6wAzsxlhJ6XTgJPjSLbgcS6iJGkQdCsW3UqWqFBKwAhhGanjaf53Q0YE9bGLmFJFgvsb4OZtIG5&#10;gBw33hGtCopbEnCleIMZMjo+cL3NkfMDCa6vIVixzvQQzpGNKiZFt4/DBonRHkDHduDhrrB1uMiM&#10;ySC4297evnv3Dp8JjCYoOxpiCB4ZJf3ZLoJmxXJrDorV1Z2Dh6sb9HlsH4C1lN5885ssP24xDCUQ&#10;DNbMCy+8yJZmkczMzeKQWGMM/cEiCtwx4V0j2ghUfMbyu5X5azyCwxxs4+gbW8EM7lc74jTMspX9&#10;FQDlNoHbtacQhm3srz4JkzesVv2XnJDbuc8+69duMZ7AGaqdxeVfsEkxt9JIQEvNT9DJNQCf4fDR&#10;PqeCff7MAkROpE2t58ZHlWf/oMh57OcPP7/zRZl+gWYd4zM+PsH+hmapaWFqwIIaShVQTB9WNY7B&#10;1A9cBKwrwP3SHCfD/E/DWPd7GR/yEg5KXYn6UHfdeDgfZuCKszrPYC0Wtzp/oiEHpoLHC60q7mBP&#10;YSE26kgIrBlzdb5p7VqvvLhZxunGtfFdk2xNPoNbyu9BqeyiWV6lfnMosZgB+nhr+OyH9x4ihzIz&#10;Mwkesba9/v77P4fewJQ2MG1DjALI2wCFwMBm84HwE8ZhbVFoTMWC7ESqtRXN6dQoB46MBAhG0mQu&#10;Sz5EO4qVkYaoFQ2DNv9kGP3/0tUj0Cbac2ICmBDoGGsrG6YuC5lTx408Nt40hG4ppDhLzd0gKCYd&#10;2wXRFwiTpp3BWhp4AfyYWwF9XNTtCFkd4YXLhOQHh8wBNS+4BOjZdNzWv8njGHg9xJ/dKgULwbg7&#10;L+C/cv4cCamcPK3vTNaRHAyaEwGsINk0TSfcOr36VCTRBlJxV6CRYPmMAieUl+XgVr/zN873PLsr&#10;Tn/Pp57+9Ze2jTsmHbu1DQGCEqiqm9OYaTYU3SA5mlX9/kjQf2Z2hhYrckdQZI7JCA/qo9a+kjoO&#10;RJQB0YfUwb0+9FklU0ZpBEJmuUKWJ0VCcpG9PSgMTFiCbq2zBI2BqZKIM80TSBwIjh5juknJta1Q&#10;JSYNSkii8PeR1VKPiy4xCQhGtosMa3QkGofjgtFfXl/7hx//kGSGhHdyPMfaoEiPCo6nDxWnw6GQ&#10;bCc8XjA+AVxO/ZdTE/jdA1bAqaolj82hII4DayEVMpNKfv3yhelULMMQBY0NYs0hqYlQwEijWmDC&#10;N5V7u0J8FCm1ujtx0lLAqNc48y5pSKUM8aFSOqY4VSkelwtH9UoRIh/ki16rDo+OwpNG2jX5uYYH&#10;CvbbIZgc1WNqQntrjwt7m/6eWrWwtIb4sm9BtBXcKM3E+qjTRDJzOzubeFEUEJDkA5gjYZWEI4Uu&#10;sB6cteTjFZLjkMhIaCfNprIT45Oocc8sLfZj4U7Qf+nmjdTY6Pj09MKZJUq7vAVLDQGFWzdvIEqL&#10;xh1o8QhdX2k8sqFyKKaovhG9/3TtnY8+SY6Md3wBeoOAWL71rTchUtJ3TQ3MMvswavygoM5VLC0t&#10;gWwgO+RsolkoxWsnodWzAPLQtP2SRzBbObT52pHOu3z1NXQx1hX3FTo3rN8OK/S2kd0meubdzav8&#10;o/7vH3NMp5j3r0SGJ6+QuXBAoN5eyLzqe3pwX+zuSlvk+tWLZxbncPiBECgcQLUKZ1Qx2Grk8Lcf&#10;Pljd2UAthwWK9iALgFEq6h0US1OTujA1JNxqjoZtg76GiIXSMVKd3YTcTmpC5pgdAdi6gxU/m8tR&#10;f4lT4HFYipkYHbZ5Mguah+eq9xJsohqUODH2QhkoVp2hoA5n0S0+qUm7hMsRJuxNCfYFLLkETX8V&#10;uUDFfzsqpY+WWMGKJEOCeQy5FPBW6nZ0kTWqDfgdCEuyRKlHfvbJJ0iuAyo4hjVGFTsG2gkdgE5B&#10;Ua4I8rptnFAIq6QZy7D8+5AMMbAULCW650MDG65umnKP7J9NCLQR80PxJ7dcnR92i48nyMdoRKwk&#10;gBkU9/DBE2R/KTST3hPnusGN4CKpbApaMG15xHxcrrHcWHZk1MkQmJCyNijni5IcUgqInI6MjUAd&#10;wgGyWIaUHTPwNvrEmCHyaMOH2wr2dfqDRQS6zrrSyl5kEEzIHaCLvnd+7QINPpsbZAmISr9qpKdg&#10;iwM1ZQTB+pbyq7To9QMikQ+ZfuFp7XF4IZQInyRVztOceKYhHDHcr7/oqL7aUcZtJUkcZ4rn6Ch3&#10;Bc8MuRkXyQdYkDNAXq9RLcEWRZyGC0k0DqgkyqPdADwnN4P4mpUcjyZg/kNtpuaOojg68PgMaAs8&#10;gMTkdBH+iccmpiZxw7wc841HMa0QfLtQZCwcP2t+K0wFa1cGiAMIxs8RNIhZQhc9Cg7iRzCDM9wk&#10;H9F8sQp0T+jX6Nd849XXXrhx49zszLn5GSRoJlLxKQAvb9cP0aBw3DzOU2vp0A9ULcLv1oxR2jNJ&#10;KZoNVHwpyqPYQ6FFE6QO94rbG7l4yN9teLt1nJDEtwJqecskomjusZRo6qPP1NNpYaY5aIm/SehI&#10;c5vCSA4Pul4xv9Wg6O0hVtSm8T8ZDaaZ+R7yZeOxbDzabVTR7KsX83ztb60fbm3srT/dWX1c2N3s&#10;1Uvop/FuXBMWqoJpixlBNxAENrxdS42dD3OCMhvVOGaqInZIvkITlsKAXhdUUGUhCYoAlzK/Molb&#10;AjQYHx2/eOHS2Ghu8cqF3Nn5kZmpc1cujYznqJCxHtgwsHtGR0cYCY8gI76H7B25Mowc0hIitKg3&#10;0EMvS7Uz+Pju/b/64Y/98eSVm88zshF9RHwxMgrkxxRyb968yaoG2ZtfmL956xapF4aSWFWooKiO&#10;Tba1yFY2Y+Jkrf6Ka/hFD2D50LPr2uUlqkqcICiymK5b7jRa45/GEnQb1rbpr0t8TtzTr8nDfq0f&#10;Ujhw0rr3S0f11fP1pu4/bWIbZSg6rZl443Pr8DGFjPBBc4R+F6wbEhgQzWmnxvxFbt979Mmd28c1&#10;1HwbpsYfIZjjejH8jSEz9LVh0o7294GUsZNknOQRpFwa3Di0nNIMxUI7dTXnV4aYmsbznFgHO4HT&#10;FMpFuKf2Vw5H8YdxwExKQ1wymz+BkXOonRWOFVWIImh3aZhDOWuu5MiiacswXI7hDLqVmvQXlzHw&#10;wTY5XkwxOTdGicFnFeOVa8K/I9BagTfR813fQHNok6Hfc+O5jdVVsh8+mXcmij0+OqDY023U4LKi&#10;AUukO5aOpKPq4CkSGTcolnohPZkiYwSBqLmpCda3gmAz4HzeV0d5Ugc5TQztsNVFyyngSkjFnj5Z&#10;3ts5BNqwZoeoBm1A6WHAHpwEVIhov8MCdruUV1U0VQIq2TaxBIS0wSmGSJlFkmZ8cnxyZkIzMGxo&#10;iRSopTvvaDZuhq7V/lwq6r4P6dxWPxp+WRZlYYPzQ67BUTfxX/6zP+K3lpdJzoRbyBwByTzYA2QC&#10;Y6yEg38YGQFjTXpOiT5fKn325W0GmEqVQVH7Lz9ON6V7K97ZiaY4z3T6g91vgYFCiu1BxIVtmpyc&#10;RgeGQ4b7CCZj1A/qOMKqJEhK0/ugNR4L/re//Vspeqdb9QxYJ3QBOQ2+h9VI30NxIIFooqfeEZ6p&#10;xai7wcJpdulrg1TVTI8i6Zbg93gTCMWYTrJiUge6dCfpWlVgDMOYwQcqKuGOFLNYLx5XjBIOdyGb&#10;GyO44MMgREAMON46eHrvIdNUPIwrzmQWFpbOnD0fTaRErY7G2M00IYm3ooyzScViZXNn+6BAkwSF&#10;lL1CfmVrEy7O7sE+fs5mf4S7dMph1Dkv1k3xKFwp/c5rr1zC50T807lRpsqFE0k/JURm1mVGBsmx&#10;x4fV/+n/97/dfviQ8UjRVALgAESf0qcIkNKdUnXcVLjcjiQQpvXKBYoKU8U5V89SXdGxyT8Tl2US&#10;kQB879LxoNNg/3Dx1cgtAwYtCsjTT2GXCRNo/8HBIxnSzGwcPO7cO/jD73//uUvnZjLpDEJEfvwE&#10;kHsPRIAWKYQeuEdQBsnZiCLIh0DY4Grgz1tKYokhoiQ4DPIj+AQqRDSh1ahxRwgPuZnVZunp2iNE&#10;nWbHJ5nQjqejLFTv+46arXc/v/2nf//Daqd3/daLH3zwIRLGnBX3kI6873//+6+//jpA/D/88EfE&#10;In/yJ3/CLzVBc24GP0qfPr1N/IZzz2bJwlWlGPoHLXC5EPMdz8R9FvJxv2zxPhNNndRp3MZzC/4k&#10;oB/uRntnB21KzppICxNC3IcxhIVr4JPbKsNI0wWC7jPctjr9SLd9tJcReavWVeWFDcxMLA2Mx/FL&#10;ZNO9nIcstSGH4kubK6JVWnPKw1HKpvUGwVmMKIv4L+gNzs+ly3SbhtC+jHCnWEfNen9r5/Avfvg+&#10;DTLL+9tlVgXdDgA94QjafXQ9U3bY2d5ij6AbxLuoe5oAX901xExirPAnrA2b2SU9ugTqTDJZcZ2z&#10;ZtZhhThOGsmwhl8dtp2764qDTiVoWMxeD9waYC7o+HItajhRf6fpARAn4Sn0bixy9q1JAZi8DCrj&#10;ULQ0RcgMt8kcSBdVgw40CM7GNWtuom66Tc8SJkczrGnokGAwLKwKS9Vacdv13uRojiht0Cr6eqWw&#10;v/XNl16Yzo78+Z/9KYEOp4MvAWoDoOY4sF/qyUNwZNCdzY2E+u18pb5RqD7aPQrEskT645nMXG5k&#10;bjQzOZoazUCtFpcUPUmSHS4Xl05pnDjqQ2YHPwjjAk+Dz0UnbChcyKPQk3/04HH+qEzTA7wkpAiY&#10;vMu+o90KJL3lafcDHmgX8BsBCXA2Ev+hebxU1OiZWByyH2UhbhwzrK9fvzYxm4tEWKVaWWYxRFSk&#10;lcVUEQj1WRoEpifbxYbwWjJiHd8W5LiGV4wOv+cs0NK0hNOA2aUZaMpI2yDPiKAyOYfWh7vTfCfU&#10;B8jBxnJjcJSuhItfZo0CylF1ED3fUtZf9UPP7pZT33O6i053posQnwk8PWBxY7lxtX1ha+Bz1Gsc&#10;IfEBT3OMcAIcOy+1EY8TGqMmAhtSVx83Q2+2wnJWjTT0/CHm3O1s7K6vb1Ks3mBG0OE+mQXhXG58&#10;nJI15pHKE+LNNmQOAwpALIAWk8eANv5Pm97CS8Hn3IFet6KRViJ0YCxUoAjRvS9IkwQOH89EAhpa&#10;KbSv7u7CWEOTQsI8ELJprNjdaRTzvWqxUzr21ErBTisdDS/Ozl5YWrhx4ewrL91689VXvvvGq9//&#10;5htnZqczIX+nWPDUymGa16hAlVH62WHmD82hpeP9mZkclDeAWtRxgJtZXKj6kEIRj3FOty5fONhe&#10;+/j9nzGn7pCEZn97f3Mlv7V+tL12tLMJy+Bwa+1oH6rE5sH2+uHG2sHeZmF/h5/z+7uNUqEDgtes&#10;txE76HdJSEG/EP4dZYoGZTlalZ14ObKPlnGqCc3QUvaFhhRDpLaVZ+UHwmxNiV2cm6VFRaiZ0ZoV&#10;YQZF5nH6DmrWsVzAglZhxqqFqoOxje4ChAVgUCJnGgxtHJEPrV50EvCZ1j+B2J25Kw2LZB4Vmm7+&#10;p1t7TzZ3GHBdqLB46nt7u7AKQXddIIwTsoBGjWMscrfalZd4fTghElp2AQc4Oip9LYfaucOzxwnY&#10;YH7IBU8KUWQ/hxLdlv2cPnlo9093h/NDp9vB3lA7EzDenET/5++/96f/4d9jXJFNc6RWIy471H7o&#10;aRyV+XTLKIJwG11biV1M6YFsXAqbzl6bkZLnPt107lQcfGi/JJ9gy2NKsB9gLzHRddW/TvjCZ2t0&#10;lxuFxydQSeJW/cNPPvybH/8E9c2JhdkWd1C2DW0NsvBIqVDgO4w70V6szMNAZLQ+cHhE4tgKcWRS&#10;KdaAonJ0YM3Ga8OKPEAP/3Bh4DmkT4AVsIugjMTuhUlcixpFn4R8mHWs8FLV9OwWG57ifJA9LPp0&#10;3amu/RIDIp17oXVWjDJ9OXGgnFigXmpQnuiX0t9QK4p+IpnQcFI4ODRoQyRATljYiD/qRdQpCF2W&#10;eU01qEpjkV6sW20VD9EMRRBEQ/PUOMUglg6+ArFm2tKBK8guGBA2M0FIiTZ2Z30/3/JHRqfmaI1n&#10;4TE8aRxJTJy70GgBg27yBqesxig3ifg0g7OVamUFwvg+nSzUXFFDOjzIE+GN5yaAXa1OfMxmY5MJ&#10;rPd0aWfhDRFX5G3wTxQscI+ikeuWB+gyJLQHkDtzbmlxaZbtj2QJexxqg1XZLBMyFT/VO1R5s47y&#10;IYiqKHaocG0Zkm0dS/1Jqcw4MDzCaI2W3YLLuZ+404ZIuABMLyQ706LRjFjpRlic4gBvXROkUGge&#10;wNT/4kY93XGWQdnjmXhwuJ9/1Ru5TcUzVRMidE4ka406C4mYjO/wkllgkAhdnuxOVUOefIORRGJx&#10;eiaCE/IR3TA7mKlZUsKSJBR3vNVd3dikH210diY9kaMQTxEJa0fITy6CXB5Vj9LBEahfDK5XMEht&#10;HMQOSwLlCkqZfqAnXo6NLlSbPsdtlgnWZbDRLIQRmlOo1jlf8OnK2o9/+i5SV083t++vr+8WCg+f&#10;PGEcBvoLSMbubW8gyodsXOFor1bM04jaKlKkQaSmABTWb1S7SCcMekixIorz2vXrv/HaK9//1je+&#10;+43XvvG1F7/2AiMPpsfTicmRFC1C2HwYltga4X+QLytV6JmYVfwQdAYCqCvnl1aePETCHdiZLQOv&#10;DHQOmC4w6FCkIsUAWyWzAaMjxeH3IZrzvH06n1QSs+HGtOZQ14G2MDOZowURIFuj7RAntV5uqwFL&#10;1VRDDcSBV9+D6QLTsaqdLIMgDp+m1c1Pz6BQgq2TKXTrh6KreI6KQFnsfMdIiFUCr4RibKvDdCa0&#10;XHwo4Vfr3RrcuTb0ZzauRjNGGBTtR+cDviOfS6Ko3iuMFAV2n7/Y7Lz90acf375XRMSi062hON5s&#10;0DbEwp6amuI744oRKaFQNKOqrBcmN50cLD+AI5StELjD4IgHL/VCCbw+u1ZPXIhLblyIMnw4cy8j&#10;eELGcfvoBCIz0vCQADS8Ou4JykkNPwINQsLxz//Dv91aX61ViiiVcIk0FywWx1biIFSSsw1kF/cX&#10;Ij+31+QMIbginc56MA8kMzXsDRfidHIuDjM5RSb0nsJk1NsGIyKA0naNvLXLtAUif5EbNUISMQsB&#10;1Fh/D0TP9z/98rBS3c4fos47MjaGW0AnBI+MDg29R3iP0ewI8lecNvErg2EI+7SvYwmlPzLtfvwN&#10;plSnhiW3QoDyf3GGMbDEdk7My0TwSAfwSVYzUDSNLbaB0aoFGtJm+KLjYWuIgIP4+L3EIqwBlo9A&#10;NEREPvVoa4q06FaqLwhR450VOqnrQ3Lt5v5t+eK/xXiSBo96lV1DGVXbQScijUAmQbCFQgzvkOBM&#10;t+NpV7OB7kLaPx5qxdqFVrlAEZ3GJmqlok2iAQGDwOMjsx9lMpWNw5iaGL984Qzp/f5xYeOoVIRE&#10;0B3EkkybY4ga6l/BWNj8gQhi4FC6UzoqN6v4pEoko621iLHSCuCa0zR4uH+EkA81LCSx2DccIVEZ&#10;UATWj5sMO5JOPmQbCJ8xaXDqMG2Yek7TqQgg7o2npJfkyiU4W1N0Yqq9yUQQuHSSbXUsOAEEnBql&#10;eys8DVN3Q6mHvQgnNVJzRKqp2NBeLqZRdCMOXPS//NwtVrCie9eCKsdY4aRIxxQ+aGS6Fp92EevG&#10;6A1YY/galH+hm5lX0N771cepEzpFA56NCp1zOgUWbMcqxINqwhB1FhQ6fZKoQfRFI/eiOEVIE1IP&#10;w/PZlCoJtQX9I4nk4tQ0ZCx6VkQSCfpjqTjoPoEwCmQHuwf0nlGGe+61r2cmcpNzc4j7z87PUyTA&#10;hYACVQqlarGyv40m0+FeqUDCxScSF5AMacEZEmpIqQYkszUwt1UNEVK10JrJNFgDUUsOmPEe/+7P&#10;/tMXDx4/oXOFJKXb3i9DxNvDTyDVQ3FiY4e+bDottncO97h68Lb3EDM92MsfHajbFKXP/GGrUkLy&#10;EzUI6vh4hZFkfGZ8dGF6fHFm6srZpctnFi4szc+MjwNAIDaF1aYZ1aSmNJqDpaWaDRy1ZiOTTKBd&#10;9HT5CZro1rpmVA2rfGpDEFVITlHoGYQGyblqRksABEfDum0UPPQDsj2m2ULZ0FRNC2owiuwRKmQQ&#10;7wxl1dqQuIEQHv6uPiKLKJXb8KWVx9LyeqZxZra99SSVQhXfQxFUv471VVOP0UXmV0ijSjyiyXT0&#10;Jrw+FfmY0hYiIabEpGnJslzQDtWUy8YmJgTiMBKLD029fKP9yf1Hd5+uwEzlqBhqCf+Y7ivuHt7o&#10;2vXrcPSMz+qlIMSqe+311xcXF9V0lUzCmGCNzc/PA/iQDOEgybFseZulNh7RMLAbbq4T7pcZPgvu&#10;RNOy7EqGjADGYgP8pNpWJHo3xCi+Qva0kc3eggN98fGH7779Q/AURh/s7+0gt0MC7w2EM2MTMsgG&#10;xSl9tIdzSKc/n2w3ZDo6QOs8k93qVE24sFbz/RXwXPmDc0KKbpsdiuRYTd8KK3XvaH37AICY97cW&#10;e1+tVATtEowWCtx7svn2Bx/X+h54REyR4vjBFaQ3a4aQzIiEjAMgW4Cmib2OJeLM1VBRQUgjRTg8&#10;k2yi8kgrSWlcutje3G2p6Zj8rsmAmVFUP47Jrci0caWtqKMlZsoCLjbly8Zmyi4oKBQupCqOsiW7&#10;GbxQo3gZEWkyOxYxSPjYpq6SyxlmaBoTxiQxm2odLhwef5Jkg3XMsmLpH5c6nUZtKUYlxUF0K+lv&#10;jQabU9F2vHPcL2yHOlU+nydhuDhfthJvAdkjFYmPZ0dSsbhJIqDeFiGgYsbLca2+Xa71I8lBOI6H&#10;BOEgNBtJxLj2BH82tljznDh706EZ3krhq4oU7M1OUvOa2uPraP8XDgsjqRGSt0KhrA2CDwsFpfAI&#10;T8omFjJ+HEgDhVrehKZ1Df4T0ImXDSCQQVoEDX0yl2JokwpDw65nWFOKDXSJ1KptvDDrIjSunPVy&#10;CyBTAmk5iLaKW2CWg7s2HP2Zsou6lXXzfH5U2pwfciLkBsjKtEkwQuGqjx90a07cBs9xmUEZ8i9T&#10;nizocCSSX3o8mwmd7JZTfMNtbD1Of3A7h4SdIITSDVaIuFze1rp/ITFzVPrrsPzIJu9g4AixphjO&#10;gAaBbBQ6x8FkNsNrsCDcRJrsYbYd12rZXI4Yaun8ObZEJE6qE8tNTJy9eJHSBkPtYJshL/Pp/Xvw&#10;gw1JB6QmVWhq3oaVAqSfZrwZqWIIGAwkIrFRSuV+aWWikMEv//Lvf/jnP3qvCMfa4wWeL9kixbyw&#10;e/ji+lLcqJCI9SlI1tAM3tzd3dXkjP2tLTC8bYZnMMxOA4WKx00Nai2RKrXqIMuMP6i2ykV4EXEm&#10;C0RYmgDLMfRUSscFJP4I8fA/jbZxwTEGEGTBBzAwEmWpPV5ZNpk9hHJ1+5kcgYoGABfbnIwf42fq&#10;vTTZoSiBsqpm+0rKIMkEnShuibYbboHCFsJPa7LQoN5QmFtvlWxWrbiWFpopllBL67AHRfmqxCt7&#10;/eM8E7gnIf4alRRYgpLvQJorWqBOikW8APE4QTeomdLUraAYJnWEY0Jhli/xQPgUkl2kxjVKVPQZ&#10;0gR4BbJ/FNjgGg28H997+N7nX27sHvCmvEmKgUno9bWab37r21evXkVye3Jy8tNPPz1z5izhwbnz&#10;5xFZcF3bGENs6Pz8AgUV9g87RG5DWPZwIbvE3vGzbN26gE9W0UXK1r021O3V74Ux4IeEZj8Tpami&#10;br5KVAIBbraHeTKs+D/7d/+bv99G7GV3a50Q58dvv/1kZX1lY/uoWIHLxOBhNyXaJUNWOT+pU53s&#10;Pd6pUqZoK2DDhZVGbHaXV7mdBYXOr4qGbUbMLAXVqYGv0envHBaXN3brLQrAdZrw92lkRvdlLFPO&#10;HyNGxTIIxwM//vkXt5dXO/4gdDFeTsMAnp4agw3IrIFJQJTnA4DdgJBS2TSxC/2WXAhsuRV7RI4H&#10;ApUWrA3DNvapGS2BT5bHCF4ShKtWP06Vk7ULzym4l5jztpk9Smg0xsa5ZQmGOqROzswKGeLzUpOX&#10;QpWh/Q5s1VUg0jUnqH5jbgXX3Koexr4xTWmNGkJIEwgCWQITB2TZEVa45+Bawp5e2tfNBhoXJ0LX&#10;Z2NX55JJT6NXPqLAjj+tIuiLvCriDYh7NVqxYGR6bBJ4ACPPwuAmcP61SqHZLPHfw81iMxBiEonk&#10;GslBPb1sNAz/iKCQ1EElKxXPuGZftV65265ld5IQs7noDKIyVMqXcDhQriEpsAI0kIwQD0MKco7j&#10;CAVoFqEdBJVb3sHGs4mvj3OWVhb1eIwIlGLKAXvrvUaZxhWMPnMXEDcCpMA4Y/SIR5s8G+PDd8Ek&#10;hBG8Rw9TzQ+sen6WQrh2qmN560g1Y9PKrk7b3nZX33/r6hUWK8ehf5knQDfCNiGzFBlLKvPCyfNs&#10;/sR3zcoTeUNqkrRbUpfWjvwKQB9uCAcUOPejyMXd+F/eNUNv5P7Kh2IRNJur10dSV9m6UmzRLW3I&#10;hvwiOgM2ogOCNFOra3STcX8mMhk0mPBD4myTT9Ks0KbwEEaadCw7tjS3NJoc2aKhcWUVwThYPZwg&#10;Nf9QKtZHpz8R9meTodFMKJt6srq+ur6GXJO6k0FVBRLolDkDwanWzExMAZLLQULmhk4uVVN42z7/&#10;Z7fv/n/+9G/oBvIj8MMGCUfg8k0zSyKWhEswlR6ZmZhcmJ0fGR1LQY4kcq8zFLyBxCmUFXp+mO1U&#10;PD6CwAfLSMO39/ZpY+VHxAv5DwAL8kZdTbmHhDrNaiPkC6L+oHmWiH9Bz0b0E0+kO94T0gFIQsNR&#10;p48mvcZeCVjHyCq144C5zaLjM3AW5VCWJWm5qruoEmjMKRkPQJAUQhJpNgmgo1qyqIHh2yw05ZjZ&#10;jXwmhBHyMGyqij7K0RWVucTb7jlD3jRQ3IrEjdnpCRqABeyA4+MGYTFICA6fqIxKaZPJjnHhQcfo&#10;XcLPR0fTidFMlLuTiOB7COW4az4a1UySQcGfhm/CNtcD7img3G6h/JMPP1nbO4im0nN4lGgEuhF3&#10;nFX6+je/gZKpZh15PMwjh9JEDvSb3/8+/4TPTTIETEf7C6fNrcG0cUhqXbBSuW1zBzIbK8vBHxbK&#10;n6DODor8KhIzTyVQTkm08ulhPfnkfYbOTdtSrGBe2f/JD//unX/4m689fwsFFziBq2uraxtbDN1B&#10;sffuw6dQsBAGpNzIYbMRuOlcBY5BLWfU3q0xk2Mmw6A7hLTSOLGywkqJ1JqoQok7RH1z8Z+T0TOp&#10;Hv3T793PV768/ahQbnqCsUA4zqSfjbVV5nxcPXfRQ5ZdLSPGUW37/urHP61DWPb5GNBAjAIUSONa&#10;Con6IKQADdlSjo6tCfjR4cZkY5Soq7C0LGZVViTHa7kLgQobW7mH1T34rgDahm6Yhg29R+ZHQfBc&#10;2cZCbTU1MqeRurW0iGSlQNtsiJxob6aooLBGi5FFJYXcPquaT+Fu4P+AVTSVyIQViC/ddBpuFpEi&#10;isAEkJaKCV3Rh9l3485ZcgmBPRyFN4UZDvTaU4ng1en4C4uJl8+mZuLNaA894z3GqPQ9QeQNKQ7I&#10;+aIQxr4DcAtHR5PZ6dwEQSPlS8wUgR+db40mEWibS9oMxmot9EeiNI14Ww2iacwIKZFMFg/Lh4b1&#10;EXPDRjkfWlEZZ+VqTUTIwV4ojYJ+muYcnhTNFKmIVZs1cY4D6D2CEgogQ0sQf8ACYbY4sqpaMRiI&#10;bpuYHmAwioEMUvvQrABMTeG4RDWDcWv54xKRNL19DKzji1IzGt/8RDnqkGZ9vvbRUj5iGgdzDfPu&#10;64gveGAFRkYRprBICPjYDhyzRDdeef4GwYfLdAlE2dvcOl1wvIIoyVGeqrUfi0Gc5RIQquJ0eCYN&#10;tny01FCGM4QsrhoGi440qqzf7U+rkdrWtODLsC4XzOmvXEzuk1On4CI4jyoers3bUYQPyarZAMeB&#10;HEVqzYuoHjH5gOeSr+bS6fEMVRUTXAC2MZ0UTClv3aC00O+D9FEqh5FROjzYXF7O7+zkUSSCxVIu&#10;YlMg9ZJx0NK/vb6j4XGSBfKJ/pBJS33OGhIM72R6mfgRmFeuB8wikgw2GJoej56u/Ps//Uuk6KG3&#10;MQsD6sHVs2dvnF28ODtzcX7+wuLi7MSk2BDZLLuR0vv23gGSKdSTgHJkDFAg1fCFDlAk0yIOOJSS&#10;lBSkvq1sC3S9Ui4UIbEpBRX0j/GpYw6RARUJByCOXJrtpIo5VxVxzy4E0EqzXW51dmDQUudnVrNR&#10;U6wY40ESUUMC0SsScdbEQsLhsbGco1pITFTuCHkdiY3CqBEGyvisDipHGqOOf9QCYginYFvh6UpN&#10;5Ocsd2QlY/Kw4NbJCPyG/5nHDxn9FKvI8ucALLMS6K98XiZJKJJKLDyHfUctQTpa2D02IjRTDTNU&#10;oGHToy2p6qFH3kF0xMssnFaFCrEv9NHdh/eWVxkVOj07z1qi9gOH+Oy5C4zf46KSevJYWVlmdaLg&#10;ePnKFXwV85Y48bNnz2sh2hgxomd2BGm/yFQQVZylNujPBZ1KZ8wX6R+yt1aW0C7QIjG4xdIdUYjo&#10;XGqL1qr1bimqirTWjk65TutUI1mRMSApKhwdLj9+xLqeX5xjc739s3cZhk0b//Ubt9iGZM2PH9zb&#10;2doEn2AcDFoYZKKABkShauKWlaQCSHDGbMUK60FQiXX+CcYRMOv6EFSMsgBauSzna9tPFT1+wmBu&#10;7hw/Wd8b+COFSt0XpLIQL1VKR/nDW1evgtXQhx+KJe6vbv7VT95OjU+hJKuKd6+TSCcB4ngXOK5k&#10;1yxETgzaIQK1dKhg+pWOAwJxMxnIorBDFkYsFdvLGBBSX87RXCneUF4TW+BMv4P9La9T/GGeo8tS&#10;4e5QCwVNEp2AJrwo5CsFNUqnKLOrpKR2aas8QYpTTQEP5LBT/sfzTd2KASchxUMiM4SiyZQX2Rt6&#10;NdndLExtJ6WzIrKrwRkD3aQIFGyXMr7WudH4i2dyLy5mrkyGFtN9T3G9U9jtVgs09eIeeF+l+uxt&#10;2rGJXNlIIULfKA2P4/Ekw5eMf+uNJcD9yCraxVonmUbriyn1Uy+9/BzjIQFmoTKMpDOYOCTs6FkX&#10;kiizqnFJbvqBwbx6cGysIhpPyVSqxVqz1qTvByyU2TYkXsDNQAKwVjS+SC9WPood4yoi45OJxMbi&#10;yYXxqfnJuaXZxfGRHBcvEhhkU8GpsfhsLp5LRziAdCyEjtpoClkwZFfVZEnuIx1VQWg2AK5JmyFb&#10;G6G1XoOUqEWbIg2E5As4QGZDN8uVNsE3hAioNBRfoMaaaaUGOfDfunhOgvsyx4xHS7Iu3fAVYg3W&#10;H7YB6y64LBnHBILhYBZY6+h8aeYbGp+1millCK1wNSr2qivs6zen3bUyUerGOYnGlHw5L+SAXqeq&#10;y791Yk24JZr5hGqpN0i5muYPGpZrxMBQpXhABmLgoBqfmUyD+lmKkak5agdES5I61aJXTyvvhuqi&#10;FOQGPM03kkosTk7OjGQReYb5wbBiqFrq0Wm1samkEZlE+vKFi0wBp32Zd0tqylJYumnKInWkopPq&#10;ygPasC4imJOt3X2ICe++93POGfdz+eyZa0tnry0tXZqdnhtJT2XSIwzTlSK9ZG9QFWQs1u7BIUMq&#10;EUdTp5/flwILwzf4KP/2mFXDWO9SA7neJnLwTlXBRv0x1REvVEGylPuLEZfGbhuPhoY894trIPF8&#10;NR11+kxhRHoWHluTYkmltrV3wFuxtQ2o0QwRjCqpDPfUIkQf3FzuA2hJDsI0OwPkRNmgCQlKZF5o&#10;hlkEGQ4ugY6n1dKAlB4Sim3jG3s4ASO+aGAMuRXxpKiN4tVhjFuUW69evADrAQQPW0EwCzlRWtd6&#10;1yCJvaH5hstZAMTUJ7q+YI6q41W/EC/IlWct8Valio9u1pjNSnW8Vmn3W4HYbrn+cG0L74u1By+V&#10;Q6abvdHEpf3ub/8OokEACZOEmfitagUT+ea33qR4Pj4xOTs7b8tQRX2jZVvSb0wr6aRZ/cZoQZKo&#10;MclnqGUKM0UKEAQqF68+DIuswSq4EKwTDcu1WTYaIa33IObgqFTopkyuioOCAD9sCkS+mP+BbsrF&#10;i+c5iuX19Xc/+ODJ2hrleCw4T7xw9tzS/DwbenVl9cGDB9QyOchEEn1RwW1IKWLHOT5uDWcJ+1aq&#10;7g6Ok6alQkDuhGQsFKK5jAhzhkkyHq3+KRPHIINHyzurG/t9X4ilRlUWKBuhXDSQFqem0tE4n1vt&#10;9j9/+Gj1IM8yQ7qQN0QTpD1o8wMjMVPxFMQ6IpF0KpM/LlAfwjYgAMaHI+dROi5BXmCQB6tXxWa7&#10;qRwdC1hBnhXbueOZVMYhsvgP8lRIrcAk/MxiMVqBCA5W4BHsIZwwHGFzYV4E91h7Bt9ZNXItZgSs&#10;lwDB+47oy3bFAKNsMothd9S8WShC5GAzUz5h6apiqQonQ4DIwHmKphMMAn2KQJ35lP/mZOyl2fjN&#10;2cSZZDczyIcaO/7qga9ZkoJ+u0vXTqfZMXliD8r3jODiojPxT+PnE/GpWDjBgunQaA+6Rz7EQkHs&#10;1HN8XPf1A/iwKARDb/vgaJcWBiYwkJQlQ8HRJOPKtJxYZI4sYHwB65Sy+6lzZz+2WsSpxcMCFkO1&#10;yQ6iGARwav8CPYOhLhkeoYsyv0wLpLALbXFxLIeUfTaYmB2bSSeQaaFfxQc8PJ4JRn2V4KBOd14q&#10;gj5YJ+RpJUODsXhwLBnNUHdVdykjl3lPzYj2DRg6GmLx9H1hqT8RFBB9aNijnCbK831fRGx3pIp7&#10;Glg1NT2hsiCVCy7vi9cuKVEDDYNJImiVlmkYYYqmcHe6/RoUp6I9aYMb8M3708CJSaPYqGlLFgCe&#10;QtUuxXU+5vRxitY5O2LDek3s3TSHFBu6HQKHRJxpcQ+5VFat9OFYIVBB3mW9EOYQU9Fe0+pyoVtg&#10;mZQ4EqHAVDYTY7kogoEPI5k/Bdq8GlDVqIUqUJoVFiCXTNDiPYYqGaLqGiNkCmvp9MTEpCoiQAGa&#10;D9yDsmKD0Rwld9hozaEzCYH2F3rzv7xz9733P2AWLaJM08QxDImbmiYfUq7EftLUQV1MMhry2P2j&#10;PArQYKtHJZDbErQw6ZygOaRYVeMlJIVLa5kKd9JEsdgAa61aLrgZBGUG/YLJShbP5j3YXBOJO8jg&#10;DguqBqyzITVojtnJ1R16r46P+dlqOmIkCZeT/+hAHyL7McJxn3IC4+ipCfEz5tjaMuigBb1rlulp&#10;VfSqyg1Lgk9HgIS1hSmBsURGIm4vK8KyLdB/KxioUOmMHaU2Fns2Hr96/jy2BNgAG4Ih4MlWOOlx&#10;WFLFVz1YQJLdNbF3mcBiNSfHu1UBQHVWLRUtNSVDkjxqkOcfl2ttT7DhCRxX6yMTM/gvClvcTWga&#10;5y9eHBnLca1Gcrlp5Gnm5qW9kErPTs5cvXLt0oXLwO4Iv6pObYIlJML1NiYDPxrgROy7j3+yOgcY&#10;FSwg5SIyGH+IoZ/oRPFzA/AlFPVH/NrVfh9dtEyawNPigyi3eMGKwgHIUmoIYBOxW+2rDylLmhJQ&#10;h03ZRkPEeyS9eOjFM2cXzp5n3k5Ns4tC8UyuWGl+fuc+AF0onpieXwCL/fL+gwdPnhYrNZSIsrkJ&#10;nDY7VoZ44C3SVNqhR0c9lhgB8z12PW0KmM19UTbmKIvab65bVWLwNAUPHjzeWNvaRYaQuyBGteSy&#10;BsXDg2QgODc5scMMlcLxASobidTWvtQTMtkR9inREu6FDoJus8c8aQqWvD2iVpAbmafJgmFEDt1M&#10;1rCHlJlsBYsLUEEG1IpwRqlgtEqH+hIBNNVHTd1ljj0DR1ptVgB+gu0K4046ZwlCGmU/rF2eTiLl&#10;OFbUNgnQlOKInaEhC66WxplCB7A4Rp+DUSAz44o4F2w0BO6w6Q15YC3rLnFNNPAlkSEjpByZ8Dbn&#10;Yv1zWd/50fDFqdSZbHA82Ir1a4FWwd8qBnuNsBrDm3h1UhvsPeaRHQSIRA4PeYrMgxkZkWRa4st+&#10;H29KRA7XB1Z8JAGjTbr9TO7mzqCSDfpDVQZw7M3Xv0FJp1Ioj6ZoNPcy3gk7LbaLsfMNHx4iEFYc&#10;sqiREJb+kMMid1962wMfO11T8jATNj1Psv5iFQk7aWnebj8djU1TekTMvh8YyYwZmSM4OZFtVQ88&#10;3VLI00xEgpqMJy0UtqnGv2GYmNHGbUBSi1gd2hiNUbhbWOl8ggsXJE0kiqCqxXIQWnMEqdawLNhg&#10;MDU1PpHL6qrbUvT+93/8B0JTfGqeUBEojPSW2rS4tdxvzoLlwLpR+xXBgup1TRwsvYjgJIwOv//o&#10;CcmRytOmqefqTgofDbd030+Bc1kRsTaUfQsyd20oov2rEi7zJG02mV0J3Hi9RHxkz5rUKeUxmsX0&#10;1sgtQXQXHbPTRESQEg0NX994/vosEGbIzywQKF4Ckdl2tDtGErybNBEYzWDTSAhZtWYUSWE/vTCv&#10;6X3Qp6EtqClBHZKLYv4A4ixeCOdYr2mcIkEXkRZ+gRJi1xva2t17/70Pdvf3kHXAmjvAwWZ2aFic&#10;04oV90ZTw5sIvZUqtRK5cqN1zBheipK1KmgMmQSmPx1BfV6UfDffgYXIlVZKqbWjzlNdJcIJWWlZ&#10;K4HmFh6quqsZZipyqwUCgM6Gc+NJmKwM4t72Bjb3D9f39onF2MaAbTLp5CstyBAVofnGjaRcj3e5&#10;ePGiwvxWB+4yNoW1SxsN4T/ZNgt6JDuKLBs370DqrAfA8DDFic+QIEUEW/KyQtYontmW0rJSWQjx&#10;bRYoykAwdt9649UJOnI6DdSJbMqWMm8WKyedTaX52dyNolNrIQKQg0+CEpN+hxHhZuKhrCZDrqXF&#10;RqVnf38LcvMgEB6EEnWo3LH06MQUVbXjkgYSunwLQ5kvV9SXF09wa5J8tAQ1lJjTNoGHDiPclE0z&#10;3vWjT7+gN5M6m4yQeTuXhLELOADAUYwy9xczI3hQC11gHXea+hPAFNsTJIqLAKajAqpQAuFIdLKz&#10;VWGot5gvigsaIESEmwe6ISEItRvCDbDXTP5tVsr7u9vAEmx3JCQ++pwhOE/29g4BR1kLEM3ZC3D5&#10;Lly8gHn+7NNPJicmz507/+rXX3nh+Rcg8XNIR0eF1eXl0XiWhYRzQiCOO6XCv4/rzHh6CiVKeB31&#10;D+zAbVdhOljEgb/U6v3DO59++WA5GM0ACSJ0iK8nWT/e3ZrPjvzWd771dP3pQauOTM1mobx7AI5Y&#10;AFpBmP6oeEToS2Mb9NQF2IaRGFfm6fKjRApvMciMZIgsk7EkO+f2nTvIPJ47d44lR4qP1yFBYn9B&#10;KuOh5NsUhmDwkw1ZeqpEkkvpCL0sm6mZaSJpfuDWqByC+CIpYAUCm6IxvrsyNisK3F2hl0nWilwg&#10;Pk8bMpNN744bpiRDJ4zXWpdUB/UgJoWZoc8dJRLiXuC5/niwORMon88MZpN0Okj30d+uB3oNH7pc&#10;aHR1QaNwIZpOQBSHPlyl3s0XIeE2sAcsHgo2x9XOsSfRD6cbteZ8LMrMGF+rj15kFHneMU+JPp9S&#10;4+PPH0JwCqAuG4uAt9c77YULV56s7WJyz8xOXpgemR/PEUsTG4pTIwk8E6/WtrOEV3uiR/XlYPeo&#10;1/LXyy1KJ+nUCFVimpzk2lX4IoQWlQm0ouUZHNYRsh+MR0MXZqZAcYKDAFP3GOM6uzg3PpnY3767&#10;+vSjybFgElTdAFN2g0WyIPxgGvEu/joUC8TSwOBHNCoVqgeFegFFCV+440Nr2Cy8CsZK4AQF+8iW&#10;WH38Dpme/vMvXL1wbp7YlcstAsM//d63uJ0qGNqDTa/bZg+jo1g4hZvBcJtTEU1JIomUbXpEKY+X&#10;n+4fHoGqDElFz/ihk6Losxw5ZzkdHCeCET+ZyJjAJct+kZ2Hp4H2mvQjsB2gVgRRfGETISnjBVR6&#10;YDvTB8PS7PQy0fDSzNS3v/7iRBrgEiJiAIuJXyTE0jineFoWwSS2NfxRswFsMJ/ZbibNWWnXxtUT&#10;sFK8IUhhvsPRAW1g7GEhoCJiIMcUJXZgDcJtbfZ8SDkjoc0xM0YKOEWADle0PxDoHA6f7DG6KqnB&#10;qu+VUR+lKnPj6zCZ+KUOTwV7L1XxTIxJqx2SIIohNqnFoxntjKtivIVcuvJC59pPf1BkR6AVkiin&#10;IiK79KIFkToHfOruRIshkaTc92h1k6I9rCCG5ImcKrjS1IpwkyE1/LKBUbOGhbiwsIC6AW9EhggS&#10;wvYmLuFphPNcPIpl8wuLeIqVJ0+pOaqpmiSVq4cgabnEKXPD1HdgUL6qDnhDeC6I7XTbTH9YmJ68&#10;efUSCGRXOiKuZ0i1QOG52PGIarCcFL/h3LXWCVjRYALft+q6oBRRpDhZtzDRlq3C48ozMpxFGE1C&#10;USi3+9OL57wRCZiyYeBPUEPjVdT0OHc6nKlrYofjnA/6c5a/gfhAcl/e2fro9pef3L1zVKpgoChM&#10;4Xe5ohgRDpLPgrvBz1ByrLFfOr8c7fjEBHrJCIXrs9gayrOlUEJITsRJozR5BhkWskMQizSgkM7b&#10;IKXNCDFPtXRw4/rZ61cuPH74sHBQWlpc5Hptrm2Q7l44fwF9qZWNrUcrq2TMGojBMBvmBMJGoSKo&#10;+VHCzzkVdiXUS8nMR1B6hQ+T5TYxCDidTA/qnWqxTCKErgEgy+LCHLMD0skILSAgBfS5CHtVEYW+&#10;QOeHRAxEDqLe837yxeMHTzfQ7ikoQqmwIClWU5vOhkNvvfWtp1srG7XSfru5U6IsF97fOYz4Q0z1&#10;5ahQLaSaSSPC/NwC2AKg3+rqUxALtDEnJuhJpwMaQk2TNnIgAUiJrGccj3MkDIoS9gq5EfV3Gvsp&#10;W8IGRA2E9mRT9OBpnB1T5HkJy5KXoFTL5/LI0mlDS6zp1cI3caiM8z080+VDhDLEiTIgVdrmuF9t&#10;6cUQsFvJR+vK1cmAyWmD7rU1/DQYVqsNKz/cuzjiXQwWM629QCMvJj6oDOm7Bh4RHKtNQnpC8P0U&#10;3bJR/RUG3Pe8O7uHzAglfBtNp5iJvlYe7NV8lWrnuemJWTKMQS+RSSxcORPKeg5KR/fuP/7xz76k&#10;7R3TrpIpDg0gJxI/aHSp4k7TxDM/dWlxjvsGedYQERGbTckAArZV30W3Zs5Qfnfn4Hhfw7kwsfhB&#10;G0KvyQM4YapQuAU1OATQZ+1vlZjsVwdIPTc5eePcuR4y9X3f2DhtLdMRCse9/PrKJ9kkyxiLSHVA&#10;QhVClQjmrW8JJINwEQgH74KX6Poi+epgZedwM1+t+yK9YIyeYVNBNVk4E68aNnL0+7FY8JVXbi3N&#10;T5KGcOASSnru6iXut3sYO0gQLeAs/Wiu25yKjBENRLPToXALgXHR5CDPoOJtTsJRilxwcUo/eNYP&#10;2S/NRDkBdmO7Cqe0gq4KOXgyIx86u+o0ZrQcTLVMY0cJiVBIA1to1ZP+wfmJiYvTM0vjkyPx+Fgy&#10;vjg9SRcJghkUmjlaCihW1jJlHK6d1H5UHlHSAPQnnFT0eTUEKKzQp2NKhEQCAjbrNutIEB+pA2fB&#10;FefEbRoHAWLvy3uPnjxZ5RzYO5wSvoTFTfYAm0CRXaNBVIKEN32URCKUK3A/NAfk2UJ4U8AEdcpB&#10;EnVDzq3ojhU2jq3ssoZQkKEpwhnKurDoDaLmGCGyc6zsEEqO8s3qoWHIHoaviba2qpHkjtD/mTqM&#10;WlokupsHrIILCjykZFn4iyqouixKpPyk7YAekJom2emKH20eMPuTDU+YqfKPh2S/IdKRunq9NP+S&#10;njqaiQpL6ionHpLOHTU9Ig5RmXsdklz6E4gppsay55fmp3IjGagGTJYe9nIo0LG7rGCEyyqtCgHf&#10;HJLjzilW0fBoeqs1dYgSK8h5FUPGcUEbhG6AMA/bEWXAfiAEKaOPOxrJ0VcIN8ggQdcswo0TJ5c1&#10;gefBdUuNURS9MLhaudlBkPuvfvLTR5vbvXA0NT6TmphHVWVsanZ0Zp6IL5zIAHs1Pf4u02GjSb48&#10;EIj4Ho4x6Lo18MezYzHGmCYy2cnZSGrEH8P3J32ReDgzGk6k6a1J5ybiI2N9xvJGUrHsRCQzFoyl&#10;QgTzjODz+I7LjQDpWTrb7PsQziGrS+emQumRCiFTPNsLp8KZ8S4ZfhS9o5nM+GQ4nQ2nRtLjU6FY&#10;Okg2NzaVyk3HM2PdQESqO75wi4a3SJzCKRPXB8yq9wb2S5UNxjCVaxpdYFdAVBBTSIPKJXjOoB1L&#10;ijzUHrd3dsnqsB0EYfFwYIyACLZKv52MBOZnJhBu6fj7miKMwCOBDk2X5bIUE1CwDtKJAnreQ5aJ&#10;9UbKSHWZUIDhOZhpZnawftg+MH1ZhyJwD0i4NQOSzYWkEhkSut5IgagmR7UBhFaUSBUgpf0TDDAP&#10;jCwB909Fj4SdgIDlStMxfQ+MR+FZmvU+MYFP4lXKqzXTQcp1ogjzdopuZMrIhPg/TY1TQUhYnElt&#10;qmNJzyKOoXBCygtnOtBbjHUuJJuL/kKqtect7VABolISonFD6o4t1r5xQbQZTPBCGxOPTnWKMArT&#10;Aa2MbQUnl3evD8I7BZyIN5dIZfBDASZKVBCOPISWdISkyQb448L5C7Dzx1KpGThSKGGbzcVewW6A&#10;j3R2esZ49/TnuTZkAa/YNVf0VWBBbbJWR1ylVGzkRidprnejjIgOxfyzeq2uAv1EynAoySfITtKR&#10;EEWNLCNiYe4FQyCfmsrXIy/sA1FRAaBFQl3wFikKcRGsx9JBeoqEmvgF4gbZYRMOezQcQGKfa29j&#10;y8GdtBFFxXQQsNE0LSnh+gSXFmchxto4KjkO5g8tUCBhQTgUgqIj/oaQQcVqa3JW1EBsaz9jZ5Vs&#10;WXnHoWosQdaTRN2Nk+18j9k7Q2dOHs4POVdkXkikDXcTLTMQsGMlOCFqQ0KRio0qa1DFJoclAZYY&#10;Llhcp3Vrfu6P3/rumbFcxOMlMqSyMT89CV1DU9PBbTQzSYIxaoBlzbG8RAADUiblCoo5BDwhdp2o&#10;57oEOlC8Hlu1Jy3RSonQQmQQzWQi/RKRix0GbUyk+P7gw8++hK4uZ2zkUEJWuWKZSJAFaPWIe9VJ&#10;esjpSURoajmqVvEGSHkDGVjVQdA9S1aSvbbTrCGMfFRzGFkKmknB9TSGFheWQrE1QVrSI01b+wIg&#10;ltC1689RvGHNd4I8VYeFaRKKEBJpajvsUk0hUuVPikVWzRM8ypBvaX+1uPuIyTIpi5dDUSP+4IMA&#10;6SWaQHIKOVuzyW0Sj58E/Jg1oEwbyE4HpkYKCVcEfVTsOCJ2HbVU1Bmy8fClswv0Yi/OTpLZ05vN&#10;sla5z5aTWxfW1aZ0h492Er9iJNloWtfhyDMhZZyANi36gY8hpWpqbUMrEIjf2E0HhWo0ORqKJ+kV&#10;c0R/FahsdVlvOAlAH7wDh85VCkbi5Xb3s/uPfvrJ5yv0E8PMjGcjmRywnjecRv6P9/HQf84d8QVJ&#10;wKnTcBOR4ydG5YbiP/B8NaDjIHYfBxzwRxMHxSK/PyxVNIIUmTtmH3A5MNPEB0DYXu57oNToHDGv&#10;FK0CX7BUb61u7ZexQ63ByvbB+v5xqdmrd307R9X1g/JRtbMHdNvzMqqMZ/IKTaEm0MZfe4FPIrwq&#10;kszw17og1yhOGJAkGGf6eBQt0goXMR7j7vZBlaRzGCk3WrvgqftHRPCwP/AcIL6222zT2oZVq1On&#10;B9cOwh7WjapAiDIWwz687bFsLBsLxQH5/MTokE0kSEhwSntH4fAQCACRQzX69KQcw10ZGR/HuhOX&#10;8f6ME4UCs72NwiyiJdS2+ox/JI+EZw8mPTk1ffb8OU17CmjqB3uNJ7PuXZ8pPBqEsVjOrtfVukoQ&#10;AZKXUgIIIMhjJMvKOTw6Ygg3xSQyVwS/WdiS4IKPZ0Gz5bXO3Q6JDPyAyxF53AjfooNLkk4Tuhgq&#10;hmEaCQ2W4p0L4ePZ/na6sRVs5JkDqWIbJo11rnZ2OXPVYqWEzE5kL6sTSbgLa84zaNSqhNKacI2e&#10;B1XDQXTzkP+X0U8GPTE/QvA93FGF9vVaHdV7FgCtKrR+UVQhsEbRp1ApREbS7C9UK0dDodnR0QSs&#10;BegSeH2ZbwEQ4rrbkEkia6rqaMVBze4ga84uxGgTgNJs22ppvqpCMUJzcQcwuFxNyFYUrBgezsYA&#10;WkHXm4jvKF+wi8NA5Dj+jZP0D2jTFFFLFFk1BEnwmrth78Nfe0itKPSEooniRsAHkY3FIA4VN1vT&#10;WIdyIcatcH6IoDY4vzBDTwhW30l7+K+eO4vxgQRtIJ7pWvIuDYlCYsShR8ufMCk8RJ2mCRkDU2Ip&#10;DOC3oEmSFyJnCAv4FRGrjDCH+cL7Oojm5MsteWVWdgttjrsxjtycYC09lbZ0I83Sqt1PcmORKHSM&#10;arvOjQ76B7FeZzoU+t7NW6+eudDOHz+9/7BZLWeT8emJcVImPAcrgAVI0sybin2lJUHtUcQr004R&#10;91pYsJEYJGLBQpQuPIw5EVigA5AMUdtQoDjUXaWjTZpdJBzsnHyx8vmdh7yIJey6awFfSR0w6Ly/&#10;Sl2Y/EgUMJU1jfDJ3hHtgFjNHoAsewtyFSesBND69axOi0GXuJ0k2qxNnNtsESrWpwM4Ax+JVh0n&#10;OmmovWZGWlFIHC3ImtY2aqQniwFcqwM7BGhlL39M0QsPwGrV+AhTPXBdn3hl8bY9HnAnai2UHFwg&#10;wio0PiTJlnwfYgAcLmEdx8OG51RMzkBpCi1sNuVBRww8rXpstyV2XDiwNDv52oswMRfHsoncCFOZ&#10;FGmQn7CTWQPODxk4Kkk68hVXTGYFENhaG7XqQCoUKu1Dsxu3yHaV1qCTPTRc1wAXgj5/6BCBzlQG&#10;zyHVY4oEPS6/WkmELSuRZMy7aH3Cg0PhYrP1d+/9/O/f+3Cv3myDHtAoExvxhZJdgssA/AKyJZot&#10;+ok0HCIkW5CzSzDUFj8MSoY8OCgEs9zg05NdENYAUFv4H+TNOCVlGDqGAHsQi6le4EQaVB7cP4TK&#10;OEhxIklvY7XRi8Qz/nC8RlmGClIi08ZR1RlRHRkEY0flepNiRyTe8/gTqSwMV7wrrARiCyRkWGCo&#10;HhA0CXCHuAPzNwJ3OQjmQsdYnTCU0CuuNBE0mYAIukSY2owvQFa0tc2grQJBVNia5yWMiYCV7rWS&#10;fxJfa9Sj07rVpqc6vweEyCkilQV6TF0Fvi4SjgkqqF6E2/uxAJMOKIl56DXGHhIco/UFRyQzMspb&#10;Q5TneqOzIK5TMEzolsiMnjl3jgkCcA0oC0ELEkvWSJPkaVrCKqmCrcZgP1lXkHg3KtQBexJGkspI&#10;Boa0Q8Kmwvp6PawelU4SqfnFBXocHj1+BPitIcYjWTY4MKncjxqx45wZpVyWhDTxQyGOwTGBcV1G&#10;j+pC7ueCM850LOpZjLXnvYfTnc1EbSvaKWvJIm9q+iA2kJzYSwrvfMENAYAi6pfgAjGKeP+akEdT&#10;iCr+qvaGmYa1V+od1zmn6NzoSJIW0j53cxCGfxBlqGabCVm7pUah3S+jVaOQlha9fnI0XWq1cLT0&#10;9M2mM+OY6TgXmfVPpgKJIgpDiQDF6F7BVg85jAEZZpHicLnJB1NzxFgQdQPYECu7KpJayayRRnqp&#10;FODxRbAHOug3ohSI5B2FBbJ7lYOJ1InzgI469SJ5kaob4EyYVgsZ+ViJf6kYYbxopRigOGjIsuO0&#10;ZWjDKSoL18XS0xQIYIc1K07dlcEAU5qgXyhfMrvlf+U5dSe4AaxqSbMglOyVCtvJGNYGQTqkV54G&#10;DUmTtu1hQ9VkNYhYsdIaSmSB1a8mQyfBr6yv6X9bW+uJwIlsEGAzGWMgiK2Rvgt5oHAC2SpKOkQb&#10;dSg6HNWgB9L8jQuXXpiZmRh4UW+muY+IfYJZhjml/+wmPoBwGjKCxNilIOV63GX1rJXwZACl6wcy&#10;C6q9R8OeRDMx9dqK6gyWsLDUX1hq/IJ8Bh0Dbs+Tpysff36XLIAbI+vM7dSIihj7SmJZ5F6ogQUJ&#10;eBvHlRpj6YwyQCrno31M0vk6bzcC2vl35di6kwI29Tsr10OhI30RV4MpVCwFkk2YqeaBiLL1RVii&#10;4zNRAcNDdY2VCdgq4/bTuwqhuVCp0kgiAm6QmofujuieqjeJZgJupAsyGMD9sxkZSr1xriKGmP46&#10;70c5gu82NVlcazAHdgkOn8Id0L4anJHVkhPyVguH8bD/ytnFt177+jdfeSkVDYxrnrE3AalYaBvN&#10;sArgbI6jZW5DMhyRhxt7qoddE3aN+uflZU3WA3hUCpz2UApuD3YUexygAUe7d5hnmopEWpjKyurB&#10;vtgQT6OoiutAHYBIJJrKrO3t/5u//Osnu4e5s+cjYxOh9GgqN+UlLg0mRkbG6Ynjw9ydkKKPWm+C&#10;BPJqpyLsZxi8aD8ewm18j34Zj0sOpwWyrjFXGFBT62IyiIQQx5Ct05xTOldU9OKMsHHcebY6mlDQ&#10;WIm4lOpC4sWpeIFqBZZQcyVuwE4rfyX+oz2AUdPigMVaXUIBpMoTo2PjkjTs02lLgs1FCxB9qOUL&#10;BWPIoIwflPiWwkLcHN7LeWg6sWDx0Tywc3S4vbdDwkrwxcWmGrr85DFTgl2VoVot1cvF6vE+I3d7&#10;rTIzhyEPUTRLRvCl5Os+gnJEDscxb0ztrEk/TZIQg0EqmS1SUgoERicm8Svwtg8PDjUUJZ6gJWBy&#10;ZjaZHbFN6Mb/+AmDVPdRmu8BZGN1AwlS41nf2FK9/XB/k2la29tgsCBvPMGlxVhdyW1AwQaJo4nK&#10;mjfZCIRTE5MTUGwODw/RQ2ItOcK3eGLtHnRQBdYSI46BPGtfm3tjeXHjwKqIm2F/sVKyEc/4oDjl&#10;ORxtbqbbB/4GUyK5h17yUUJ72RKbF076Cx5NPEh0YkILRNWm76BBYqRHTJssc2tw/6ylYr1z1PDX&#10;OhT549OZeCrUT8R8U4szzUF3//gIHeliub1TbASzY5ncVDKd0Hi0WiE9lqHzaGxkbH58ajY7BuBF&#10;AwgHLlZtOIJNgFvPkgArRtpf9CcCdl+YjjJv1zs+OiZaB2Oful3eDDowW0rqBJpiI71QwjIKUZCN&#10;FYpAMhQZKoAkBoR5biKkPxVUE0lEc1q1I3+PzlGVoSS81IXTyAQWJMCli2HdHSbnRSyNIhfFE8jJ&#10;ao6NEc/B0sJ4On0Vlz/Z3VaBaXomx1JV5KY4weM/Mz8nhQmiXV5hZUMiXS3Ifg8NTedCcUIYCGee&#10;MAFW09EXJk2diaEQlDAWFH9yoa5jPTyLy53AMI74bg11VktSSUCpFVLRdYHWQlC4uYKd8Cqy7D7a&#10;iutIXCQZvN1oXsvlvnP9xjzRQK0GGT9fLmIcZxZmoskYQnvkFerWVpeHlC9VZjctJmBGVr+YHj5j&#10;JUAHcB3SYES0yKreK7MrP68oXAQBrSoDvjRjyNqeAb7xEh989NnWwRGhCb1WdBnxRZ2USI0LjUEk&#10;XyFip0QDbUxDQJkmYpcDa4ClsOYz88EGldo1EWyvVECqA/IrCgM1XUKHQuwxLLkI0rf8Cawe5wTx&#10;WrZZJAvicXVrDeXdLNKhPACtkea1dhdJdzXR4BrVD6QKv7JV+AVYDQacx5P0IjktZOyFZk1Je9So&#10;GdYUxv0Rwcp6HzXpWddQ4+b4FTwFmJrtegX2K1/kQAuT42+98ca3Xv3a3EQuEw9NgOagr+hnjhZh&#10;DKkbIQJnJgKXIwsrCFLTrDhOuhrE9zbFxV0f12851Ppif5mqrAIJ+VG1jgrOV56HcvAA0GlsfJrw&#10;jZhZaRK217HA5UlBX8GQKJzEnmzuvvPp561gODExG0hlk7lpD6Y1CuMxzWRw9jF5Ex9gpCAGz9MT&#10;o4dpzWkxEyy6cI3zgc2lLa0x6oI+gLJZQvSWWsrtsx9U5gIBg3OBYcITx8O+dEL9IBBDxZ1QZ7Gy&#10;U4HcNAPRv4U+R5y+NV8Snhuis9x/DbbRihV8DZMF0l8sYQtF10xsZuQEbMyj8mMpEejWwPJEmg98&#10;NBFPQ9SRXig3LqJGOiYnUr2CCAbeebj+ZGuZuQ0bx5AOd7c21hGX2pGax/5euXjo97TGs/H5mRy8&#10;DWSRpSqBIjhkKLprfAMGYI2m4uhdjI1QQSJv4+Yitt15+OhhTMJQabQd8VOHe3u50TEcI4aaRUj0&#10;1mjVoZ/gCdhU3HJ8D2yCw0NajA8lj05SDsTUhw6ezVJZGh1jLiLfiQZwWFghCkK06/NMvjBUqqvq&#10;0AZ6w0aLAgEUCc2E7Q021jcZQYwZYJEDOxePi0IKzByAdRvcovpFp9eGj8L9JoSlHy0d6OX81YnO&#10;9nhnO97Y9XYBEn21QRiKrG4A69b2Go4XoJXlzO4zJMPEVW2KvMRE6GrotMBIODoo+W2IiF3/boXe&#10;vuBIPLU4mgoN6uNTI1NnFtMMf5yejifSj1e2ywimpkZRwoAnOjGeQVpxanZaiiQ9/3hmYiROBSfB&#10;TAGuGq1tDRC8RrdFgwGrK8rkrhk6UM9fu3Xu0jVYcasPH4EtEFSrw3owQFVJZlwVaLlbskljNvhQ&#10;+lLfmdFxNVASWD6WRC2FKApzh8fm5HlhGG5E+ZB1rQG0RhbHL5OoiM0ocqPstfUBiD7KbeL/sBts&#10;DbqguZViQXbpXBBazs5lq+MouJTT0xOMOVBeYCQsP62XWtkGzctAmywVe8yRFOTHqHlq1EfciVZZ&#10;iUjdIaKHq9wgXXgiAg7/1PfwBMvXfvlh8xaVHxqbG2MkcTO+DOjk17gNpQHcWIyJvBpEPsDEfo/c&#10;NVStXsuNf/fmzavj40xUp7UBu9Dxe+Aw5mYnUTklLYQqxqYWLIKh1CnYdBP2tJwdcYQgGsX0Gr3r&#10;pMlQbmNiqZSsKPETjoH+QEVg50tCT8mevBkh3eTMDNEm7INPPv+CijIjCql1KkaQv9YDx8BMX1M5&#10;9tA7AEeuQIlF9gP7KmTP5c/ywy4hcq7IogPX5G4GCUhJCVAdrERhnMpC4tdZgU/MRaFGJgVsyZ3s&#10;8fA/3Tw7EGVpnCLaSHgyGmPpBSFQZuGZP6WNWy/gA2mj4V2lZlcocEGI5jkYOWnHFxgiuULk5ZbM&#10;U3K8XEKKb2r7Jb/p9bK8tc9Ldfjrzz33+7/53ZuXLsCOG8vSfE0eK6V2g6Q5gph5QYm2OQFL1wZu&#10;KK3SIvWxmGQOF8VpLmjcijIm03cRx1F6Ys4tuSWqfmZQHYhS7c7+YT43NQMcSmyrRh3TVcOimUgM&#10;RZNYwxt6unu4li9GRiejIxOx0XHq+bHkCJtRcQvCdLA5TJlCLbyGT3K4Q+KcoQVcGSy+AgVDnrmP&#10;1qkq78hJQexUimk2lMPGqatxAKwcSQhcFdy8SGAkGcplwlNjqQBIOtrGjIZLUlhBBM+Xpvc96I37&#10;BvQqAr0wkNCPtTFtfd4HAEQkEfVkMLEmbrtjqBhrkJbTinbjRxU8oXLK7iZc1bqCr0GjK29AnadZ&#10;AetPgWyh0dmsoIHWoxpaOj7Y2zmA+nawXzg+ApRGwC8dRxYknibkDfbjiRABS1b6M1D+KBiwEgCD&#10;2xhImEGARmBiJn3Wr5WrKFYwipFfkS6y/VCowreiFsWZUOgFw2Wv0e5K+MYlJdEhYaJQxHWjaCRs&#10;bX4BwsLU9AwtnJMztLUgiRWHejAzOwufc3pqGiosD7AaVhO7FYFGKkNEjqLwUFliHKUVkygRgf7x&#10;HBSyeADt5sggVSWyJptmw+l1GfmWOU8iXqhu0m1k+sWR9k6qvpnpHYc74oJDSOl4JVYtqSHbO2xa&#10;8leMr0wYIQEhrKYFCv93BGoeUN4Bi0hcxIjxBvIt7+YxF43i0Oh0PDjo1CYXpsvEgwqRmzt7+4/X&#10;Nit4lVAU9XxuFizAeqWEYh8QKaMfr994aWR0CjoMkUiPrrVwAjqsD5RzanHh8o2lKzfPXbkxu3g+&#10;kc1RlL53597e6gojbdhA3BegbG6+AGrN7OizkDAPimAYbNbpphIp/skKZn2rPwIVY1plbBNh91Xr&#10;BAAMsUyOcQ84FIWoJv4CMGjK4wbkuPVHbiQpOTUnYYOcSDQbX6xxMjUQS/PZqm1LEtA7O4vEDFGj&#10;sCAhsnQfqJg/HBUOwVUPJ80rnoLJHLCn+Shr8cGJ6gdVybRv8YaaE+ULhvFDLlo8heZ+nR/SLjb5&#10;YowamZPm6TKO1sw4LAOo4VaiN1KT2DwIaHZ7CFOMDrzPTc3+9gsv35qZQ6pCOp3tGli1LxHlZZFs&#10;En4PlA6ZMc0oIq5lm5BuSuxYRREoT9QV1E1sPSgAb4LCKbzogYmBWwAgIAWdao3fy5abD+JcqA2A&#10;KuCEcEhEY3fvPYSAwJqUogFVNThxknejN0iqAOw2KhBg9Ec0r2q6rUUKepj7cU7IKpwuHRymjMaY&#10;wzljYrigys406AhCOyUvSbHJCoqX5vJQE5U1C+7eZSh0Y59jqapyQlW20RmETEEZkrp0j+EJ5EjS&#10;gMHlcZeZx8MZ0D2EA3a2VTVcg2WFnEr+ndfRowalwkZ1aouJKkpUQso9EoleWVi4urjUr1RnMtnr&#10;F88zyHUUYJ68CuFzSXlTb3FMbrIomC9aoupmNysvh+xobeIr6n/OM6u+Zcibqw9Z0Gq4o5Fq1Nos&#10;ejcaMILBMHYYZMJbVGFT6RGmWLKTjBcpMITVy8+qvTGPI498cagdiPjjGXhuobhyIFqimbmhgDGd&#10;Al3mSMm4lEPbQ5q/J4x528byLhw570zUx6VXbx/wqXQJ9DgVBRAlXURKsnMyKp6NpGFoajR5cWnk&#10;8nxmZiw+CSImAM534czo4jyz5SLTI4mZTGIk6p8bSy1NZpdmUpZvQS8OYxcQRGS9WW2DiYANThnI&#10;hEuoekkUJqRkctzC4noBJwi2NwRHEAWKziJi9gkfKEtkw74kDNtmydcoRzCHzLTCCe1to2GICWDK&#10;LfO4srC9s8nxkeRkLjOZMzkqSFRRSFuI68YiKRj1mHy68SR3hrYVVHc9JZ4oHufB1RlxC56BjaO3&#10;DF1U2o/ADLBo0gCQ0KrnYHeHNYt6Hi4EnsLCPHL5UzgeNYpFoqAxEpkMh5BM5EyFBsNeM1kEIQto&#10;1wroYyzvKMw5sDhSRDb4+sZGoVjgVpoAGWxfDd/jykCbZt1AQV9ZXmV9c/tQSOFyodUgjQ7ig3iC&#10;xAUykBS9e83x7l66shqs7Sd8HWga5JzUAgXzkxkQYRgxjjULGK6IhM4KSSK0iRhs8rjj+6qnRUKz&#10;hBpCrvzVvn+r2KY+BFkHRmDKh0hmcPHKRXS06GxtMUu80Xi0tg6HQ0pbkTgDh2CggYdDSfcNYktn&#10;rr753d8bnTkTGR3PzsxnphdG587mFs6Oz5+fPnspOzUXTY36kWjwBpr0+nUHGyurG/fvMl4Zu2Tz&#10;uqTS7RBvlpPqOpEozpSKHCuEshn9SER5tDaCdeII2Hs4b5oxgD25tsQvHiChFkL06qAX9NaoIdyU&#10;hJliV8MFwvxI2UcAnFRDcNTIpKoghCcmRakSVuOiRMsyirL4Jr65uWnki10rkPzQtQvnGY8tXMQL&#10;E1e5jlwFvTWg3nSZwAaKxlgKsqQ+HwmB8zTYXrUSqU6huhNTLGz4OfV4CAJCi2VWVD3/pS8lJmb0&#10;eEMZRPb1uTMs3RlapBOM2ghCbglhu4EiCJ2ofqKvORWKvn7h8j9/8zs3JqdjrTayTVi5GgVsXy+U&#10;TrIKmnBZIvCISDeNSILVkKK7NGBgLWFtuT+q75PJ8x0eMNsFjyPdNskDU95kS1BWRdANWrCm6/Ak&#10;U2chCpyYnAIPcWzOre3duw8f1Nt0cav1Dk+BpZL2J8pRjNMbG6OOfVgq7xzmYXQBY0kdl0OyLFgw&#10;oJlaywXNNZ16KNcGZBxaLgqn7opANrFXDFfutXVAKalQ5UreSf/TMAdLk/Q/FXktPeZzcR4kqpS+&#10;BNiJTso5ccgSuqbEQiShXo00mDuoiKv8u6qefRfTwcUQvDUKDpyUylEdqFPGfmY0aih07cyZqUSG&#10;1s3ZDDJU4d3NjQf376LzsTA7Q/e1HQ0EXM14wf1R78KLYtjZ+dLLNgqpUeecA9IPymLVx2wjmS3M&#10;spZnJQTWRscx43dE2lQlUe2tNiZGqZKmElGXizCX1lSTrZ9RrCoWIPFAsdnbH4QboVhj4Dsq1eim&#10;R6wB7Si+6AnHjdjMZpV+eEvcj0Rujfgr2rrJ7+oqSobZslLjGvFwfQ52tGq9tBuqO0phFfuoscGt&#10;BhVfDot+3nTUNz+J3G0oE/JBj1WM1e1MTzBqk1m5g4XR6JnJxFwusTgWzaVRIQsgtU8pCN8DRzkQ&#10;QW+0TXqFs+S4KIFw2zV2k5VFRK56KMdpU3MCAk5Jn8jaSIh5ueNr0e2fDfky/kGU6K2cHxQOgq1q&#10;8WD30aN7Tx89gCDKCdMYL4FzrmXIjymEW4rCGDeLalWCwhp9blAboBGHWNVACyhFeHFC8H4oPVGv&#10;oIsOChvqCbgdFh6fu7W+QXY1mRun73RkbJRMhLYGqTMc57d3tmFpXrl8laoqGY9YbUzokKSbypNC&#10;b00e3klsqN9PggvS6bFLrJqEaAOmsjE5qVm6wHhceeQEma7CO8DtxlG5pBbPRMMvzGTy/kePVQYz&#10;QoQLrHDSfJCGq7HfA+3qTGcrfPy0Xs6TtmuRsRdJSZioIvUmVjGtC4qRbHnCy8U5UQ2Q5IRyfJtc&#10;g6EnBIRogh+yRKRfaHme7JbK7WAqnJxJpyLdGmE8HOdBIoX2JRrXx8Wj248eIMRDX2wYM85+bDfw&#10;35PjU0EvYvNT56+/3IunutFkB25DKDEgHwrG+qGoPV0NJ6aDJuYSnuLOp5/tPnlIpE7YxHnR84vZ&#10;o6tE7plQRnxrOIeyZhQXWCQYSkMXoX74cOBAyjhZ8N/pKZp7PIxlZYZXt9eCmCNJOmL7ZjUS9KaT&#10;cdVgiJAFsahZCQUQeKHcKviEfRRajZsLgwOSDALMVQoV4iKK1M6lY43NzzOiGffpdpXX/8L16+QE&#10;MgtSydUcXyJNDAGmmDZycFgcDEEGOYyKQ2pLhhId4OPNxypEF/gESBVEBlET/WQzZGON6uKKDDaV&#10;3DasmRX7nQq+5qaOjvP1ZnV6avyf/uD3zi7N022HVgcRFu4yPfDcnJ79p69/44/eeHOOzKxSSaMu&#10;o6E1ba4/gEyU+htFzlaD0pilznpH8b/72gkE3+qwoViCz+BailMhgrU8EIBEucQPREM4oePjY6J+&#10;Kq4K2vAXRpGOJhMMTCM+4bXW1uB9vLx6+z6EHJ6omVHsTIDpeCYTjscBJZEl2D4q7ewflbjw0q80&#10;R29K1Pr/rybH2C8kLKlV7agTqhHIE9lGE99fhTGuFsuaJcKiYSvgWojOgEFNvE9EEyn82GQU7oGg&#10;W30fED7gftCMIyaBUUBfAjmBCv+aCMlTRJXA2JTbtFiLEw5JT7gsISFpI4EzolgEQdqqFAI0ZGH+&#10;zLyo1QOP0I7xibGxcUxhcY8Sbuvy7My1s2eyydje9ua1y1fS8STDEVVBzmTJOaVS62OofA2HRmhJ&#10;sctkz5x8l5IVG4gtX+KSHXwKdR1uAUuLpMK0FHA8NrFAzEdBrKrdqCcC50jJA/JFD6J5Kp3CKFtT&#10;lEYt8D42jDfc7KPA3dxreTrxjATROACKQwiiN9WRiv2FE8MLa40ykS3VXwBEG1zBEL4WnAVJv5hI&#10;GZ9M8sE9k2OF5CpxDbW5cbe4b/KqLEul2vBRxJiC24hthQLPL+nqopIIhQ0sHQtb63Q394rbe4WD&#10;QumoWNvYp/Fwj6XVEBk+CEwneNrryZcHO4fHeM0iVT4Pov30dstYWtHLwx3V8gZaUWzCbpC2k8A6&#10;6mvsTYiXRL5CjmQU4j4PaVCi3wy3CsF6IdSqhNr1IOcbRGievpQAb63KB4vNgkgJlygkkdVxzQJC&#10;pVQfD8C+jyGrgxo6XgH3A2ajtAIRICHxxMhUnrn5rDWULNdWl8fSKTKGWqUcx+GnU1TVCMUmxyfn&#10;5+aJynFFNthFs4uwDThCLmk6mdAwOkoXNNDAe9YQbdr6NIiaTIfPIw221aB8lE+jZu5iAgwuDonr&#10;v7FJuLjHG4KlcwtYQASf83OL/Hl8coq1VDjOb2ysU2ra2TuAP4iyXyO/1z3eznmKU50db361TGs2&#10;a0FSjGITKrlj6Wj1UUZyJQwT3rJ8nYskSrDqFNIOZ29CZ5X+FqUpWto7g52G99FuGdc8Go2qg8ED&#10;P9u/Xmhv5Zsr6/vMav7wk89IR6SeAxdFzds9lMEQH5nPTfn7wUx24vILLyMmWBaJVKUoukk0foVo&#10;KSKWubljVqbjVXefPHxQ3lwj9OGYZDdMWw8mF0khSwsaDPgHKweVB9JKuPXg89hFqEHQ7MRV8PnZ&#10;VkzUbbdqyQTsQXZGLRELFgt5JFvhUjbrqFQQJ8Wtx19leKlkohZmwIkpBOOZJIDLFaFcBPcex1yB&#10;CEZy2Ve/ivLRcGhhbi6djgGGmo8gHzp3Dk1igVXKiFF88lAP5MLCEcBmc57WoTIgy1OwZJOSOGON&#10;mhc/nWYXjctmrA5vx4xfhkugsyEermEpGExZU4yNXgLjhPKr1Ie1+41AAdTNSqc9vlwqMAN3YSrH&#10;oNKd7e3CwQHtcG9duvJPX3r1ldkFyppxVhuvpn2M7ohQhCSQa8zuoA5JYyO6NSrxUxiSSFsEjVDM&#10;NbaAFUxBwgjZcDlEtCYVIhU2JjCIHBxl7hT98FBgvVSspatPy73GgkRj2VQ4HUe0DidOub5ea919&#10;uHzv8Sp7ge2pljf6bNhm3d52/ni7WN4uFA+RFAUgFRVFiJarAxkCZamK0TNM6Fj+yXJGE2k2jr2S&#10;Ahk2Y29YY7A5G/4CpsFXAHsEURpuFk0tgt1kIvywLNGkATYi2SEkYSEwQkTTj1pNBLqDREHIxsNM&#10;xQqCmlrjlvyxp1c0hbboAL6tHxdNmBv39ePB/thoIhKPXr3x3D//wb9487Vv0rj5r/6f/2p8cvLu&#10;3QcLZ87ffOnrKA1ce+7Fqxcvn5+Z6RXyWxuP0LAHLS4fFTq13urazpcPn6bGqW+jWNXy9mCO9Ut1&#10;NAWiIFQWOYoyrztF6oNTskmDjsqozBEgUVmOOB3mhyTnI4Yxkp1WNzKxYMaxI5UM2YdwENq9JxpB&#10;CAcCtxeMg4zLBs4EW/3ger61340WvQlibOJZlitXk3YknB0umzsL9ZyTZYFqrJ9QCxLorujMAWjQ&#10;hl2wXEWjoayoOyIBcghsuHmtPXEMuJMcppj0clGyRALHrA7I7zSnkMtM1Dbw4gi3jmobh82tQmu3&#10;0q30gsdtz3Fj0OyHCtXuca2Xb/QPGr5druFhe3mvUKj3yy1AWg/5N4iHDe/BLiq4Y43jIlS0AiGU&#10;RVKuaHvKxm6IlGsBX3+QjYYywX6kXQi384HmkaeZ93Rr8SiXIsjoiK3NTSadUOEn4ocVb4xIots+&#10;NR3sBi3bx6XaDsW3QgHMGYax0k0MnmmVhBnXxomziPHBmMIBFaMOEwqgZmDBK8XC2pMn/9d/+X+J&#10;xkKff/EZLpWslX4fPLoUIgAYNJkipNxOAjxljeZlFk6lcrC368YD7GxtQHM4oAK0u8sQHEScjvZ2&#10;edtyoQBU4uTOgI4AzK3q6iWk5EYwVAysj9N//HSZYBNbAGkinR1xCsIwAigdnVla0qD6ZGpkag72&#10;CvniYtIzOzhc7O+MtPNBKju1qiBHZs9zfzlgWWnGGSuJwvJyr4n/MLLcFj6UTSqdQGuItcY80Zqp&#10;XRGEwT2B6v/FfuOQqQCDwWImmg4Mjrv+gne0G1tqd1Os1t0CqL6H2Vk0CS3NTkQj3vn53LlzC3Sz&#10;JslI230mcsNo8KQiXoZGcN1tHo1BwrIrKpsaNYkDI4CA7/7o3p2j1RWCcfbP1NQkUTcETJJzAFb2&#10;u9onmYpUqKQTiXxhd2Z2jEVCzxG6P4SsmMmx3Hiz1kYmAx9x8cJYPFIO9Ct+tLiCPgacA7IQg7uC&#10;KFsG4FeSH/LR7KwehS82Cb9hu0mGUZkPymTUXEMaVtQeNL0QwbFoEihA7TGbhjUKGQtX5PdfWFiw&#10;KVNSWzIS5HAa3jAUkp9Xsozj4W3rdUabaqVbo7sk/YzgS2OtDy6aoiMKgMRrEKmI4Nn0IdQGlRex&#10;hDE5sH+YUO30KNjdRF+qahEgEwP0UPTLn1uYf/ftd/qNDjzF79x68bu3XjyXzMRbXYaQEJtgp20g&#10;KhvOL4kFm+xBkIXGQ7FaITyz5g+oelIAE92g00YnRtVvmzvCBlIHlrlHl4hIKAHLpukmBAoBiXzJ&#10;9phAJNX9TBwIR1mkuCUsR8TT+ozzYWxIDw26WlWTNBrNfQg/tRp2H8ogxktyDsbQd1nh0Afpp6++&#10;rDTkoDlDL3/BW7l/OmKh1ZKMMakrZs7dBsPLk3FCFGxv3LzJLYbYynOECVBnI/+DtE1PXyIFCZhJ&#10;QhgsDRySvJEqPdw/EDBWLo4UtZMUgjNB72Qm+Xvf+zaU6z/43d+9eOniH/zgj77zne/eunEDbbwb&#10;N2+Q+H1+9/7Zq9cbFCqyo0h/FPIF4v/caAb8+JjqNBIByUyz2irV29v5/DjdAdNTbGY5lIAXH8lV&#10;piii9gJCBfM64s+Yg9aPKnYNifx28QTG2WNIa7SXKOwmFsboErKRhWgfcmtM7J/IGnOwsrxRLlTQ&#10;ucGRF1DV9IePB8GqP0jwwrbk1PEIENwI2ZjAjcY16VrxuJCKJ1EQwprGA8gDMlPGBDdgnSkRlZK0&#10;tXNZF7GN/kRy0FUseLAIyX7IrpQD2bRiE+QWamS8czfrLIiRQKi03u428StdD8lPx4vmsnjVRLQ0&#10;LdPoQ4cN0xbIgWD803mKEgfNsHDMVEdVP6Cqem7WpWIUJUB2lWwCIbHgCaGRpUo1tEMsGGcWra8f&#10;QY6zXfTWDnvVQ2YWYDAIe6lJLD9ZZg4TLGc7TjFM8d+oIDMFg0LpxsYWUkbgz7gHsE2yB35JtZgA&#10;ALkhp8/tQDPxT7itVjDDFOIM2XR4Y2ho09OzhHOgpsfH5acryxO5CSymOsojYeK9UrG4trqysbbG&#10;OA4MNzeCsoRUPIDI6PwXvYPYQBtRObFJomDiQdAPDxh5IwwDRB0Qm1QVPohtbZUkKXWnM5nZ6enD&#10;wwPEtxw0x2xHZausALVz0Dqjlu2cQe6j8cCV8XCysp5u7MVRjdM4Zs14VNHcmiCV81hF0GlAi2qu&#10;+rYH+EcEPyhxsEjEtpGyF3+EIYZynvLoYKzU9t/eqdQ94XQotJBlYF6vgGh1anYQGiORZgNQjob7&#10;jtZTKuSfy432GhVIKyhb9hut7bWt0eRobmp+ZGo+NjZG/zPimcOxJyZyr/WsGyckR1ovjSaMwaf3&#10;HjS3dkGoTVOvR22P9cGlZpFgBDQRHHa1BKLAcrtwfVvVlnrnRdaFhuZDiZzBkzgPJo5NzdCOQlOk&#10;5Oww+8fHRxQ0bIChpDrV32JCywLfUSOSyIIqRBpWbdQiLVL6FOlVYJ2E48fVNlOtFCIi7hyKkg9l&#10;0vAMaDzgWgZo+DirbaOJjWKtCqkftnGYYoLhdULJnf+VDK09zQq2KjDbZDMsNX4JK4N4CzQ2WAMw&#10;2VpcBwBQE6+EBCanHeBLukiaHY0YjLroIG/wIwSczkg8xnDVx3fut0rtF5cu/slv/s5UmHJbh+YL&#10;NKHMYqkQqGSKIFrELtEJMA1QpwtV+CY07EmvGsfDShdJAQOB8rGJ6QpGMeVKO34dvJATKNcJkisx&#10;bYg0pFGOv6IHlrVFtQqUBBw8FECbt11rYgwYskvC89M7d44ajSKlpHa7gtA6HpEGVRfay3EY5mj+&#10;yHGyTwpBruYyfLjCiP3j1A2d/Gn4+194vvuHe4GrqnCnpLwZicBiZQqZiZwPoP/BmCASh6wMX1ts&#10;y/4AO8J6FX4KC1Nz8GgSqU2EIjfnFqaS8ecvnrt2Zv7MZO75yxe//73vzkhIcgYMCyLH+vbW//Zv&#10;/s33v/ebFBvf/fgTOh1uvvLqwrmL9Kb83Y9/7I+GYK/HQ+Hy7uHS3NT5c2dzI+O0MRyWy29+/3vj&#10;kxMSWyCIobQDnZqA2hS91DFljsfO29JAc0puNJq4cKo42HQ8jSKyWVJ6vjkko05wykTj7tpi0yQ2&#10;KESb4RJxJq/+/KcfHO1LHvDe48dV9nomU4CcjrZYt0nIgYQ6ECKqd4ifbKwsry8vP7l3Hzb13OR0&#10;q9qMemPtKkIm0hUEOAQBJJykXU9q+c7323ABFyBwvZ3jwdKJYnoqEmH1LoV0OCEToXA1V26QsDtp&#10;kVnWYumUa0CWXoZpTQlWpZ+acBsJVDIemCYqREiNyEyo+jeFbGKALKSQCLpTdBSlX7Voo0xSUfcg&#10;P88k6sigEfe10YRuFxm4dUz/A6Q3QrSdrW0QfyAQiA+ixSoi8M7MznCnKN7cvXcPUIT9AtIAbHW4&#10;j7wtmQlT7I+4FfTiOHojsano/sZBhX9KhYP4AHEXiByYAYz/OvhjlWAgMZqbXGEKpZYv0tcxarPr&#10;62v379+3aRdxZOJmpqf5Pjc3h8bPxPjE/NLSFLF6bhwkmASHfimEa+lBQnIb0tA0ofToGN0LJGo7&#10;ezt7e7skU6RWQEymKA8oJbQW1gWu5Dh/tLayjFPDm4HscQyixWOgrOQZC/pGAHf3n3oPnk4GW3DP&#10;OTUsNXUPYmpJFtm1Rl/N0CM0C6xfhpISQIggQfhslPel+2U3QtkwSRIWX53jweROub9RpArjm6RZ&#10;Dxy17a164oH0dA8OnsocFPDJ4NuDRsmDdv1RHieGjlYpn68Wq1B7YolRmqxnzl3p+REckmiAaKf6&#10;LnNmdTLr2oBMQRpik08PN7crT9dTltSj1c01wUVparuYsl1m4xYrx6nRFMLL6HEiRoL0Kn9h6iY7&#10;iVADL067rDDafu38xWlUt0ADUPKl8kcSgitCJ4ErzDkP6cRIfAhIxw+pOkZmIDwAaEAsBkkQySDj&#10;IsLxIvN7hDyFgJ3JmbnVUHA0TFEby++/fuG8pT6qxFqnoBIOx3njN1gxxyBS6sMPym8MGjBbqVRD&#10;PE4No1aSItREyUAUmet4QhPtFDqxFTUYkUqDw+EocIkIxyFqyl2PkloCHgtNAB7vy1eubd57dGVs&#10;ArmEFxbPJrGnHTIoHBd1Qplh27+yY+omwznZiFnauWFgHJWKTL0mOBGrRmEi24NRy4zeUWzlYgel&#10;Aqa0JpQ/FslQWaXZjfmzepWVGUWM8apLLp0M0csBGIQFabTI5zrVJkqrc3OLf/2zn5Xh8NCZKK6F&#10;uoexHLIxmuYrJyTtOgUswiOd8xi6mmf+74Sq8As+x135X+N/ToA9VdpOnZtRyOinIGSlpMd3bAen&#10;jdIlG/jypSu0ZZhdk4itsONWgzEWFBoJ6l68dOX/8c/+xeWpyfFE+GtXzl+ZncJvf/jTn6GYfen8&#10;JYnTB4Kf3fksOzF289ZzRFpsogcr63/wz//kPDdoa+/d9z+aWJw/d+t6udV88uCxt96ZnWR2lo8W&#10;7kq9UWzUHyyv0li3vrp5dFyaXVzCyAYHfRg2KnKZH7J8UTmhck9jWZh48DAJMi0lo9kbQdnsPqib&#10;bDpbQmwtV5vUDpAsEK9m4A2kfW/P36zWN58uP334AHrX+vb27QcPJmfn+AwhRp7uxpNHK/dvf+/N&#10;N6hco8o5Pz3NXV9fW8PgIU6cP64hgEAthgYf6i8I8CNPqhRIfsSR/0XXxvgCU5u7kcYVsQ271mTK&#10;FBSrEVsFKnFJJetno5IE28CuUeVcbFAHrw1DA+nt6tcCN6RZDk4hCqqGNkDrsvYgtramGOh0HWip&#10;h+OXW6GKT+dzFSDaO/ViFC8pmPXqcS9ZL+nMWr2wmwz56PuxRjXuA3uBopQyOY4Q35cdHcVDkJeQ&#10;Q9A2PEIA3ulIL2dl9eHDh/t7VDJqe4h37h+ANLpJxMiXUDIgaQAc8wQijRaqTqSVdNs2EO8FxIun&#10;xgjivcx1bXTQlKZlKplOsw3X1lbhE188f/7WrVuz8wsSVcvlgNOJCKWJb28I8YSMCw6Q+BFqk4qb&#10;wJbkGsjxIXox5G16ZoZhhgAzt+/c3tzQJHVjEnrTbF71y/gpZk2Mj2FtHt6/mz84IJfBhkq3Q/E+&#10;APAgEfTMxAY7X7yTqO/mgi0PrASJ7svGgqlocLV4pDawWPGv5syqHMs9tTREwg2WcHD9ZT00w7NL&#10;JQZ/QJNzx5daP+6g0gSvcQEidQcbHWqGc974GFNDvLSnI5bi63KurVqBJhIcZDwYsGkzEjKIp0e7&#10;gVgoNX7x5ssoBxJ/DekVKqeYRXCsLxBsyC4K5iVvvb+xvfrZbRiKOAA6uYBbmYhqxJY2qxpUjUxJ&#10;gTJpDVqKsQwvwcdrMyGdFwpqQmY0nB0DwEwsLY17+siKI47jQXwWABNxYRjCEiGOM4oB6y70jBWp&#10;NW91ByMji9RmrG415BjuFEQii8C/hMICWZhYJ5HZuRmmJNJlgLUUNermpYsSkVPHu0hTqoEJ8tY9&#10;l3iakwHlB6nSaMawKdQq6dTeVERGwxy9f+SgGlSF0SDYICVjS1GXoIMDgTIWq84T39NpxjxdAF2K&#10;PQzmjXBb2h3cT2rgmYpErs8tvHHtxsvnLv7+629ezE2lYD+wHcUeaZHMm1Y/+9PCEm6C+j5EWRF1&#10;hh71dIrJeFwA0DknKmXrDAiFDlwR0GXJzH0CLMiQqR0/lEgByRANR6g/iAFjpExeD2hAYyyMBdME&#10;YXiB+Gf7azv1fHFxboGdsL29ByYglVnjOHMsJFOofIh1JfNooByebchHdmmMcRBOfzBT8kyS89Vf&#10;v0qRfsF9Wf3IPcvkYBWP61zDMPWWzp7VbNZI+NKly7eee25hfom48vHTpwRmlMIolWOiiASDLD6f&#10;b35s7L/59repHi7f+bJVzo+GvPmVp4wp5tTe++Cj9z/8hESbAudPP/hZJBO/9dLXvrx9/+LFq2ub&#10;W6ubW0wFvvfg8eb27vOvv0aH6tvvv/dHP/jDb3zt1bv3PmcR7m3vrW1u7hwcJLKZf/JPfufSxSvr&#10;m9uFUpljA21nrzg2lCyplcrMsGpm3SkI57ysKQ46429FYOsQtAlSahuiFuJKAtwqL1KBKlvIUhF1&#10;VsqNW7deyKVSX3784ZXz5xbn5gliPv/s8/nFM95OC4VqJARuf/ge4s8v3rp24/IFwoSJiRxWTNx0&#10;jiOZHUh7UOvbRVRu3orgYPFQlY9jwiX27rrTFVNLydC65RS3Kcqxbm7nJzTNWpiwTTExxyVQx4bu&#10;WA3JdNep+Zv6n7E2FHZrwojCPblpNerbSuF6qI/XIhXXnOc+ywWRLjTm/SU1TR5JkMeIyF4jxljE&#10;/Hb9aCsATYudask5xC+JQtmwOCWgtjvoHgG/woZSY5CaSjxOMkSqnT88pDzC8xnxcOP69bNnz7Lk&#10;xR+xVl8D4uR/Ycwi9AD3hTntwDYcFW4VEBLm2FGxsrt/SIGQIsHCmTNwZJcWz5y7cI7+GO1HfJjY&#10;IDSKqr7L9RBVH5PP5dWFZ5HHlEqaWKlVuQWnk7eBOVu3fouxX1DvMAMPHj0oFyvaFJgLUn/NT6Ek&#10;Hk6lE2fn57h3O1s7m5ubu/v7RcrRKBHjmtYedg7XWpv3z6a84zQqqj9GrSPW66oZr6oF2MxGS9wR&#10;rlY4jpOQGfRKnh2j7LaxXJRK0ORDdZ6JoFOpHaQcCOtqJpsaZdF2fLVOqJec7IWYxEkWz5MbTTIr&#10;UFUP2E3DtIvoifCkc4jYjnV9AQxfbv7c4uUbATTFo1wUqyILqHeGRGmLCpO0ePZR7uhK2eju/fzm&#10;ujxKtzs2OQkHGCa+1psAxh4AHZwOggAMWzyUONo/NpFp797hPldMym31xtjkONroLNXRDAMMyC9I&#10;fFmLasg8OjwAQIXBjzYHAS6kQIn4SQVUSnQsLSJyroD4Djh5Jo0ZjEGEwU2j51JCt7wMcB3HPIsf&#10;4jYhJM3u8PnPzs4OcW3TSsDSubCOZY0FE1TC1afApaaiIHdERW4APlrZYebYfmO1lElNlJ4rLxX5&#10;Gi1fVEz8gRSLgI0Bxb7dTAf8Z9KZ56anvnb+4vPzSxdzk9MR6fddGp/47nMv/s6rb3zvhZcWk5n5&#10;ZDZO7atURsNUjBVtTm1yKenIBNt8eqstQHglr+WIWRkMCgAYLtarSFLzg3Gk6aOkeEv/ptpvXY8h&#10;Nw0aOg8F0VI8IfdWZUhxJQ6Hv9KSrylCgFpKw/RLpKNhOtabKw8eM1oShe/z0wspf5jeCHjfmmWn&#10;NSUsiYI/d8NwZNfzgmu39XLiTk5/tF+e/MVSS/eUZ5/wCz7o1GedPlNWTRoHaJlAftWSJJZGUCud&#10;mpufW1tfu33v7ubmFocG70j8YvhFXu+l+Zm3Xn6ZlsvGwUHzqICdRuj+eH31xQvnryydjSRSq3sH&#10;gGjf+d73mf6TLx399KP3qxpJFWEMNXf2f/mf/uf7dx4+ebLMply6dDE+OnJcLN64eQ3c4s//7E93&#10;trck0NDt0nM4Mzf7xuvfoJmV0BXreO7GlXKxhE0VdqSedqUYctQG6rqJzyLpurZMq8EIlTOah+Y5&#10;2qxylp+Ea6WhQDlSCQZsHtwGCxQwiOFj9Bf/5KfvbayujWXSj7/8fGF8fDo7Guv7F6bnODXGSJyf&#10;nrw0NzWXy3zt1jVaNTFDkCjx0qiPoqqRzo1GJnMdvKU8ggjRIN4mg6Ff8U9ujwkgKGIByDXEcIhX&#10;O5hR86KACjU4R2mKQdzi9fFkhYrI3ccTrhuPE8ZWcj6WufNdtnNYLDO9cHlCrSYnaCklBJMCEMTH&#10;JbIdqoulBqYTt2eNf0PMHD2vuLcX7TU81aNGfhsnhMySlry8PP8HyiCCJc1JvBMhPAAdVl5Kg/k8&#10;ZQ/lnLEI1gq+L7aJj+KZwAY2bySogUzhEO2l2vt95lMydFWLxDI1fDDggCSusZBYK4RhVtc3CuXK&#10;cbU2ObtIbhpnUCRKsj56g/AxAOf02+r2c0WwWDg0HAzGUYJ1EgWkdhuxuUTiDHAxoHcbMCWhUjpe&#10;SBql4xeLgwFMTE1BBtvY3GRrssed3gT/4xJpaFtWjYBjiDnRPRSBm0d82Q63S52D1bFBacxXj/Zq&#10;0DU1U4EqIqP8fD40YcWRk3shGZUTwD/h+bh0CtzFgKWsoJuhSom+NJ8Xs2lxUeKo3N8/bk1m06Mh&#10;XwxiUcPb8ad7ifG2Lyp4hnIJOo1ez2HluO3thuEajo5VWo3URGZ6cYo5RJjucqs/MrUwe/FKIEN2&#10;pajEuHnW/X5S55bF1rBJCr49OA9rKytrK49Q6w0mIsflMuPAIWpgpTT/HCJsILw4f4amEPpTo9E0&#10;TIPsJN2vHnIFAnTm7SrfzI3xz2IxT2hAD00yQREdFptGZjALhHEnGoEWT1lBiuukNAvnYImjTLFh&#10;AyK0kdK4BgvXt6LQIhgUo90L2BBjLCX5ELQGloyoSPihU1DOmUIXbbkgi3ugII6ACMRAUlgCr/gT&#10;UQbQBEemuRReZiLQk0y4KACNcE65EmmE4OneaCQ8n0rdnJ1/68aNH7z+9e8+/9w3rl5/5cLlF8+d&#10;f/HcOXzSG9euv3DhwkImSyURqWd/vQmKx002cVXVtYRSqE/mJJmwiNFx8ECiOWZJa4DYJJOwFYhS&#10;3JQMvUqeDEBIBFSdBf1cFok72M4wFGmm84PKcNZAgwfCN8kvGRqj4r/0n/vteuvp3QeEQxfmFjPB&#10;8HQyvTAzBcIOs0dEKt7B6LZqFBaUL0Mhe/ZMFcgFMO6h62zRsfmXk6TpxBWdPsfdjq9ecpJRuSfK&#10;CIbCZ84sEbwWi6Xdg10ECje3Nsu1ypOVZeI+IgbWNkRY1DvQ2JlMJa4tzC+kU7PMwazVkNycmZ1s&#10;N8rPnT+zlBsPQTDzB75cWaMu/1u/+3ts6nPnzwCl3nu6/J3vfa+aL02P5o52954+Xb32/HOj83PH&#10;tWouNz43PX1cKJE/TkxOVkrVC+cvauJWo7qzuzMzMTGSykKg+PL+/fGFBQIWbB+XBCMgtMoqXE6f&#10;326I5UXUovWl4pA8k6JjleIJuAT7WzKEEeEXnLyWOmZXklkd7AVLgAr/R1/cJnn/2osvJkOBR19+&#10;EYXnVu/cv/vgg3u3q7Xy1fOLEDI/fu+d8dHMmflZQNndHdRfDm9cv8w9z46mPVEpGZBnUy1UbVOD&#10;VZNEFyj0cb/A6Ej+DV1TiMOd5sA0DEU3wwPTV44HeVLTc1U+JSqkhHQNQNN/nItlReZmzZ2Ya9Ff&#10;peIgY2z/4MtwFUI6lyNYZqYirn0NH3r2ibKJjWcB1TD6pZSW+nFvN9AsdQp73mZB490MSFAsL0BO&#10;FTjpC6D+0kLVjfFYTY0KRTMhHKanG8OrdMek1i2eBT/RuKBSsUS0cffu3a2tTdAwNAsg8jttVLwq&#10;VhmvwDvD6iRwsCJ2gwuLoyrVGmevXE+PzwSjSbf9INxxhhRorelDQqiYbum0afZcnPADn6rB4Lgd&#10;/hP/SUgs7trBubJuookZjK1MhRWFPGaUpgJE1Q4OD5eXV8WcBtNT+CJWCzEMdAW9eSCUyY7OzUwt&#10;TY9Nxr2VjbsTgWaiW8loCLv6LtUXYj3skNC5L2IrWlEQAwhHTqUZ67S3FtuWjuwkCcZekqCBW6r/&#10;P5Y4LoIDhacYoN1rhlFP74U6obEuoJzxAgCKuCP4IToW0XpCQH10dq7aadx4/trYWBL0CK3Aw8PK&#10;1NzZM9euBVNRapwouCijtZKpq5s6yg+tglwLcQ/anVKx8OMf/gUjYZG/gGQ9OTUBHGLqoPFyhamD&#10;E31v8Oi4GkuOFtgS7ebI9HiDMbqqOMG8IIPV7Goq95j3TrXVq7apWoRiQgL4ONzBxuYGt48sFvUy&#10;tSRCCtM8GmED3ArYhFwWPJ4SAbjqas9SI4S6dagQB5DZ9FY7EKxSUxPjiQThMQ7eiA3gclg61p/J&#10;WLlGDllkF22ZjoVutGIBBU16O1YDa6OQPxZnSXQ4dI+gZ3iUWuN4IXDLP/ZgCEzEo8+dPfNbL7/y&#10;3VvPPT83v5BK5lCX6nuQZYephWZqTn3ttIH0EE+lqo73QHbEZDEHLHRo1NZWI0WEoQaOTNkJY0xU&#10;O8eFEzIrfoTHU0DmFgwoGrZBRk5TT5PKjESn3kdHn1NoTTSqbaPc1hR8oDUronPNKk4nCkdERkvw&#10;dXyUR9s74Q9enF/ESAUa9ZF0GthnZWUFWcABHHdeEQZg1pLgasDLsFd/5Uie9S7ODw2zn2eKR6fP&#10;Oa0S/VKe5DyTYxzYe7iBcgRfEbhNBCakaE9WnlJvVD+NTeABLqF1H2LK9bNLIwH/dDR6fnS0epwn&#10;yzsuF2ql4+cvXoyj3OwNLO8dVHj3SGyMKS+5HJHE1MwUJMKvvfjSCFrunR5pDm/33R/8/vXXXsFE&#10;/NV//DMazWg/ppWYadZ/8Pu/k0qNPHj8KD0mbbD33/0Z147+LLC7h6trr37r2/4II1UYe9iguwgb&#10;AaOcVcvBu8DeyfBIAdGqQzaI3DqHRFwwK47/ESYnLR81HenXnHEQFWteA7xNIXQGuOfKFboYZyfG&#10;jnZ2ttc2uvV2YmTUP5nbPNgJ+fuA7w/v36FvOjeaffzgwbs/ffuffP971y5emJ3IffHRRxzbKG2V&#10;3U4MZk2HcD5NxK7hWjhHUypCi5Bx77J6xhxw3FGn7eS8hTJ28ceAMvSjNTmo31u3SpbLxn3YQ8bM&#10;Aj5lVeo1E9RqHBe9xGk3idtgMktiIOipw6BEH+28nzAZTc+SQxKAaSxe4IF+m67MQfmwU9zztioE&#10;/pQ48Ad8uJgETARU3490F13fLpkQcSSmhwssoXpSTdIIphBZbVXd0hQa1bpNL1AFHtruzu6DB/eZ&#10;/jMzPwtzoMF85HYjFcfvB5oqQ5OeUlSG9wPNrIcSIxqrzF5q++NAgQY9KqskluZWsxJUMFNFzJ29&#10;XSrrPHPDkVwaqotArEmNj11tI+BAKqylmA0rngU+AO/FcsIPIdqGH1hbg5S+xhpTV6yEJem6Ydlw&#10;+glcKxp7EU+jX9iqrt8bD7QivXpU8Y9Kfa7sIQXuaMJR5uyQkY4lhTPRESNNoXDD/SAQkR+y7kBe&#10;qwyhq/yMK1et9pK0VCFgQcrY9rT6iU50vBVO4tsBAHVnMaqS6+6C3UGVhNZTaVbo45/MRqdIOvve&#10;wmH90pXnZpbOtP0QPmHtyg25yuppGZnl5qbCaNQd+paV0icf/EO/w1vChifLQWy0zoqEN4vnCMaT&#10;WwdFZhFWEOduNorNKhFKqVaBlOjpDKqlGl1MoWQUdSkqhcF+INIPdvqNSJzOsTCrBdb4/v4u4BtB&#10;P8rQUKI4Z0INIgZX9QCp04BmOQbdCxISzfxUsKn0UeMxkZuRvld0jAJUksTXlWx88OWWHJwt6zyc&#10;H6Vqm0lpt3G3rldcxHARxsUbUQCESAH9XJw5g3W6zHpi2Vf6lQoSTiOhUJo2tF7v+tzcb3791a9f&#10;vpzGuzQbGeJZKleAhpJQR2jETYTVVSSMwyMo4jF5DFkrtKGKBZrJgWJZhjgYFQeNs2x1EkPozAmx&#10;XRWngNfDh4knDwr5AUGrabmLleAkVYEhWx0gAFEbTB1Epk/mTMqFSvpEShIpCiduGmgwqphpiJlA&#10;1526ZX9rY/Ppg4e5ePLiwiJBOVxGCkozE5OQAr68d7/QrPXiQVS9kNHQEXU9oITaV6bc47zOLz1O&#10;86GTHqPh351zcqHAs07o2cRo6I2sIAEEof4nTeDtHx3mqTaXoIFKApdMPCzFoTra/KXfePMbMLOf&#10;O3v26tzc9oMHh7s7Na+H9Xf57NnxND0cPqb2vffpZ4yCJ+pmhNLzr3yNvBr6093bd0Fw5s4sIeZS&#10;KBfhJvz40w/9meREbvzjt9/94IfvAMoflIpPltfv3nvKUIHjamXnaD9fOCZ6/D//d//i+vUbo1OT&#10;oZHMW7/ze8nMmA23pTWwLWV49QYpVRcpU6MK8UMOT9Y3aYGaHqCjyXGXIYZoghlC9WQeBEREucRD&#10;Az89CGTN/Pnp5g4DFODivPPu2y88fxPkb31tHbjm69/93tIbr8QnRyuNypVrl+bm55F7WV1e/fzj&#10;Ty6ePXf13Hm0Nj/92U93nzxtHhzcXFi4sXCmVSpzI5mrzHTeYBoNOFrWgSGqqEUlaYQyp2KQqzj+&#10;uuUWqOpYFf6JuqjfW5mJJyogcpJMRo8zdyV6kdlTOptExDYuNs0WRsbjbSzUEJnWZJbsbSx7Nmab&#10;8kT72eaxW+gpoVwJAGpPURkaNH2NQr+4368e+9pVnAShMewDsC9qP1w59asyazUeB60a1WiBNAwB&#10;N7STQh6VVUa3Kpr0+ZD6EUwtOM8LC47WUVleRW8dku+ny8uQ3EZHRmm6IOlg7inS1CZEzdbuMLOS&#10;Kog6UmEwN+EGqBTk6I7G8SMuZvaNaGDKbTQejXdWVzU8C/EN4F+YT4JwpGKDQAqSHmUgvEqaeZZR&#10;6h8W8mElWTSYCHzPSCZ9/do18qFV8SweSCgaRXlRq+H1qQMT3YLYoF5ZvzvIr454W752XfCoCnV0&#10;wNDaKx8NfMQmspul/jD5IRA6TaYXAK/uWtNYYilIg1uDiKSBQzZIQMZT0bdKRJI+2iiQOw6kO+Gx&#10;WjDdRLMV1EjKN+xfhgmYiiYFSNxAtcG4yNGI92sXFy/kxvul5s7G8dlz1xbOX6JmSTyJr9N8UDnG&#10;IaHJYh679Uyk09BapoSWwt3Shfnxy+fPMMnwYH+beR77h3vLm+s0VKwdHO3VGvlWdz2fR5aGat7y&#10;9lq+kGcN9Oo9aN9I0UTGEjMX5jd3tkJeVFQp7XQTWTKCJNNACGmPjg738/lkegSvBm3dYWNELToK&#10;XSJY0lr87Fjsrdhb7Fy19HHA4G9MTgF9JSoO0shFZyPAuFVB/cqHrPJpyiUmIcP2cgC07X8nq6Ju&#10;U2cglDKI69OHhiA6CxU5v69bKc+mUy9evPTW8y/8xgsvvXnt+tcvXr4yPZsjmGo1maWMdgcBCWbf&#10;bVWL9vSj/pM0jSA9wwSh0rnd6mHqMgE9wnvKgm1ykEvEBTA452LbVxUZHI40YyiFxbgGdPaADJKy&#10;SXEnEAA0YHmx7pXwEUOJreEabdWZY/tdFgS/xGZW6Mfyp0op/Sip61J1QJL+0ZOn609XkCnEcEPP&#10;oxSAdQYfXZpd4IXrW5u4ZZU7rKMFQh6CF1YeOvElz3ihYdz8rF96xk2dRNWG3X1VWtL5nta6T6A6&#10;/T9PIj5AMNtmIcEQpSm4rqXZGcBeg4iCe/793/+9f/V//x9Yp/vrq43DQ0gii/Oz/kSMEjQjr2en&#10;Zuglu/3gIc4b5i4c1bXV1de+/oqxxHzjuen/1//4P1Jj2js4+J//zb9+67d/c/Ng///9v/x/KweF&#10;Xq1Jv9Irr7/6/d/77bPnz//o7bd/9JN34lSrpqe3Dw+gin7r1de4uNmJiae72wclOov977/37u7O&#10;9szcHIk5PZ6YJLPdqtXjkQTKKZQyF66szzgpYi1YMV2zD1RT4f7xT54P/yoIRwi1C2aPdvpPtvaC&#10;ySxznv7yr/4CveNjiqoHR6AQnz99ehwOXn7x+R/++Mf/7j/8RwCXHKTyyen5hYWjg4PgwLvDmIBe&#10;7w9/+5+89fJLe48fX5qbnR3JjCbjdIilMwmrQLfQdYTOpHkPNi3J8uZhskbgIiUgS7fV52JMLcMZ&#10;VeBU77edo04ENEx1FFXFlGKZQTVc0mZwORDvxPVq1xkQ58pmxh60RWvsdr2lBenCj21GmZAT1jY9&#10;2P0mQJCnmu8Vdn31Ij1DEP8E1kuNHwFWrVIuNlI3KgN3u6iKgG3A7rV8pI8rwKMQ/5Lf4HPiCekX&#10;xcIMlKWxOwXZV2iBhEGDpM1QwJErnSQDzSQo/auRBPoog7fpvmpWKYlwEaRjEU70yA+aiFZoGDwe&#10;hTfRycqDSH1ZAgngTvpoWBz0d/QZvM3nwLvjHWDHagCciNZ004vwhaXAx+OfiMQ5eV7EQarhx4qO&#10;NGlyGZHwhwJ+3ig8ANdosK6vbaCtSujGgN9OOd8vbJdWPh8dlMfgErebCuFNftqa8NANU1EcOEHF&#10;KOuCFKXe6oSiKTN5CPYdvETxFCzQMLIc8vy4M1pnCdoZAxXwkEaQ+wRavpFacLTijXdCyAqQDKGO&#10;KpsmokGrpTHYInJ102H/fCp0IZeMYYI6nny+nZ1YmDl7HoQcWgBItDGghj2HFggZOmLgC3UtxS7N&#10;mr+Vz0QDqXjk4tmFhdlJppRQ50TcrFCrkbwAeMB6GJ9bALmpwVCnlcbvS1FQ6vkJV8rtSmI2PXVp&#10;ZnN/UxKoLEkDKWie4SKTRdM0VayU0RQmHypVkGeEzUGnrAILsjIuhYkdaNs62oHNWlOspB52EYk5&#10;CbX6MaWKSEcCESpgBP0v3bhmrASkWDWzT9PnbKE7/IdFL9KzEbila0HIYSRbV/2gLKX0vte7NDH2&#10;+uVLX7906cJobpRR2Z1+xhdgOBceiNRH1UbHBTfLaT7HBhEpwVTaZowA3UyDq0za1qMGaQg2Y+MT&#10;mh4k/oVhgLpvhmbglViITptIujEGgfm8iWy6TODaAh4FEZVivxhNQnSUV3JR7eZJgszcqt7ShEPl&#10;HAlnpKFKZaDTFgmLTkNaDm2g6v3Hjw5298ZT6YuLZ5Bg4rNp7sDz8dFnFxczkNTRCyxW0IaCMsey&#10;JUKQl3uWVvBL+c0v/vMXvNIJNPoL+ZDBMA6zOCmUecSaFXNJN04YVyBEyUrcIrKEcAwVNaK3C5cu&#10;5SbGV9eWZyYnaJqfRtU4Nz6Ty0nSMhrf3dqh/+nBysr67tbLL7x49cyZXDZ9eLA3MjM1OjOrEbHB&#10;KFNOZpcWg8n46t4OLvmFm7fuf3ZvcXr+d//J7/L7WDY5NYfSaZqtvrmz/83v/9bZ67fQ0Hn88PGl&#10;c+dwbLAY/Inov/2Pf3b1+g3+KX0EG9NsVpvqnRJQW1qyk3gaytSyUif1M1VNLHm1wj4kFClICWzF&#10;IRFeQJtW41egWG0+2dhF9vHFr30d3VKaAV+8dQtk/OnKBn2Eq7X6zJmzdDbfffDo4dO1YqWxeOY8&#10;I3G4oH/9F38BSHLr+tXRTJL4+J2/++updPLMxNg4Go+edn53IwrjFC1dsW/QaJeEm0vIDbYV+Csm&#10;p6IcTZFnjZ0gumo6YpvIu5r+tyXhmhNh91BC3dJwYWWLz6n1KEjS6e6ZVIvFRqqNWQvfsMg0rKQZ&#10;ncNVloYP81l6/4A30q8HWsVecb9b2O/X8v1WFcFC3AY7wg6WhrwgCRDWle5Upn5Q26ftTErb2hAD&#10;LA49PfEwIkMRXBEU6SQtn9nsxEiW73AMrP9Ow4jZvXMzM5wdERDNOxxQvU7Mx+1EoaMR5klOc8hL&#10;oy5tEkQeEqHQicFrUAapFJCkBu8Bs5YqB5o3WDuNE2BsJGCMMbWwr1ho4gCB6MAVUoOSIDAfLw4L&#10;hg+8Tk1nEk7nYvJPbih3gbksiqz7PXL3xTNLi6CxkxO0+xBWoNbp71YCtf3u3qPZeG8UJUK0IoH4&#10;pFBDZUvQHJVOrjqCDS5zZS9LNJmdL9qi4DtOzgQPJR6mlFfZAEgY/l48CLICShDgtYjZVDqBo04C&#10;P9SOpLoYRMAoxHDwLQydEsGgIXlnxvSxvnvNc7nEZGRwuL6KwGetF81Mn5k6c14CGHIERkqzdNrC&#10;dmcKhrQo80PMoaxuPvrseH89lYg2GqV4LHD+/AJCg6RmVIEY2ogAJoIscC3gpdHzzorhdmQj8fF4&#10;plI8bgUYXe5PzCcrvSrNAgi3SEMLDgs6MwwiRnGv31nbWA9EmQJMYyKyBupfptGSYzE/pB5Bjsp4&#10;baYKYMudCEGRh9IGdbpBKY8lmX1Mi6s5BxIBtPoxyKLGWfOBY3+6qJwlzu5idcv+02kKPuhEvTRd&#10;gNw5zHESLZ2ZmPgtiJMYNnwjRSruAK8STq0GZjlA9pr5C7MtiufMixn53dy5DpXDEeGZvwp8V/rZ&#10;6yMLT0URRFuRmiVBwtGl4GlMBgMfWZO0JJlatZYD+CbM8RKKROTpUbqSkD7ggDUGTZ9t+ay41k5z&#10;xzluBf4WjsJr0OhQWRB17cKm7PSRzV7fP3i8vNJG9S4aOU97XSwD44MoifxDH1FrXD574YWF80vZ&#10;XBOScqlESMBwHvEpLcx9FpRzqYw+7JnSkUMOTx+/lAmdOiz3e7te5s7t31wN4kWdnZc5nNg425vs&#10;Af7nCdAZ8IM//MOpudkXXnzh4b07h9tbl+bnIWUDtdAxlwrHjo+Ld1ZWMrNTwArjSFUG/VRmi+XC&#10;yt7u0tWrrFqCF8jaS5cuzV08P3/+bP4wz5CT9dtP3/67n6Dl2gz51g922aPornzwwQdgMt/9vT8Y&#10;mZ0/d/kKg8wq+wc3r1yJx8KVdnN9a+vbb31n6czi2Njoj3/yNvQKXXUIigbyGDFEZlgjW4wbp8TI&#10;MnEZb/vRNC/UoGJdrupWJ4qusQQlg+ev1Nt3H6/sHhbHxyeXHz8myH/h2vVwIPzo4XKh3nlymL/x&#10;4svT0/N9T2B5dZM5X5nR3JgkYKbLlRJTD+YW5/LHTIw6un/780TAO5GIZhn+O2j//Z/++1rhaAw3&#10;G890WwCVSRwfgEwT4ook2zU60fRzGQsskVyGx/J7ZFT4ExvdNNOpxLqbbfVH8ecFIuFqpGNkCIZh&#10;k7Y3dKbGy1WKpLOU8KuLzlyNTDmEwe0n3075hbp8XCXKHv1qr7TfzO/gijyNsq/Xwqvzagox0PhJ&#10;QZDOxtmsb+7kj4ukQVBgaW9QE7pFB0icjWRTMCTRskQ+h22OqPWEayWlRUBaOhLvkZyLqdez9gzJ&#10;6OP9JZbf7iDJDQ8R38Bz0AciJ2f2uut54dKAakkcU5ADnCZa3hFbYc/pB8wEDU4EUNxSli9XRRJF&#10;wjC0Z410Tq8itF7wTGEnODDMAPQMvJgqsz1Ce7A1FZjJ57iw4F/sQIJnTAu7g5PKjY6Oj8FMHj0z&#10;kRkJNDz5pzl/M4qUgEJcOWmNhJBUGgNV61g9/JYlq9p53FTXtYIJEU8ebrD0hZjDZZUL1LbaKkFB&#10;Kgd50YINJZst/zEiI91wPTw1SE41fagEtyg7KECxHQrnddCro+FgBGAvxaRrC2NZZjIQPYSix51w&#10;bGpp7sIFdriM1TAYta4hK0Cq0mYdTjIFRvbvNCuN8tbYKCpAHBrH0z7K7yaSUdjt2Iy1jU2OEHkU&#10;XMPYyBTbrdmtUVMaicbns+O1aqnYKfRHB+NXpiKjpP8hRtPjNAn0qBBDgyeIohlnc3uDdlHemhnB&#10;rG3SIRJZ7pBIHBRrNGKbUUaIVIOfE5Y7bqe4lNxfg75MrzE9hpNXo6XunfpYzxHR4IfsUtooiSFA&#10;J0E6q8kMcTq0QcFnuILsNG2mThtmwcWZuZfOnL0Yi44RJOA8RRnTtHAvcQsH50r/Yp8D65mqmAhJ&#10;8oFGiDOj6vyec/SmDCoPL7Z0cPdgH6JuMpt1kq5WO9LCFERryZ58m5Q+JSuiqIUMbdCneYXaDvAU&#10;mIU42oyfaWnuDrsMxICXqTZuwaMFm9rdzh+SWKiBUVNzUGNDKgMr0odouLy1RVsMaEAqGDo7PTc9&#10;Ng0FpI16FYrOCFdwGzrdtD94dmL6pWvXCBwODnZqjcoQPLSU2XbQsLDsltAworZUzFVBnX/6JW/0&#10;bEblOJsnnmxYYFIRT9tDxg5Gk8S/dMd1zxgucvO55/7oj/+YKPal51/42U9+/J1vvHF+YeFgZxuF&#10;CAYmU5mIpFObxePXvvPWztYW0pg55irFo/vV8s+++PK4VCGG/fCjT//dn/9ZoVFbvHwe+sH++u5s&#10;ZqJVqDxZWz936+pus0YI+uprr81OTV48f+HDz27vFsrZyWkUy778/PO9tVVKZg8fPzwuHkOywkMj&#10;Rrl3cPgXf/mXtExeunRVkpqWyBsdUvV/6TeBu5jvETFBKZP+zv0injA23ZA0piXuGzDCWk44Gtve&#10;PQpGU1duvjC3NH/uwoX9lZVRJNCzYw8ePd0qlNZLtQvXbp45f4GNx0Rdpl0Cyi2QzKUSh4X8oycP&#10;wBYe3Lnz4vPPX796tVEtR9nU5eLf/8d/v3b/9giTmw/z4/FU1BMkQ2fALlPqywy5hBSLeAU7x0ZH&#10;knYrwtLgMkr6GHx+3aCNmr+LnmDa6RrfR+qjp3Eb1f6uFlwBcxYJmSsy4zIUR3Bbw4hCUjFzEZtt&#10;A2ssOnnIxbmuEtVfG8H6fm1/vXa41Ssfo9xMr7/Raj0E+NS42MK4EZTc9g6OVOWls5gjh1MeUsPf&#10;SCo5NzU5OTaGT2I+6Qhi6okUunA51AogAGg0NUUiteBZRUzDeTWsvdmEkMIbMyQCKUyCBYRduTJy&#10;uIFgpcrM0xg5EyfLdOA6U/PQNMMhkep0pQmLHUX1Uc5GXoZJp4qo2YRKmf0MN4eBpAIV4Qf7U/GW&#10;ZuFC0KKurI4ogWxteEJy6vTk4Ns0RJNuRd5EoYzJQeEvmP/jEZPY6LS+dLAzOF5pbt4d89eTVJT9&#10;QbwIpRRVfwX/UOxGObKLsivry5oLxZwCY5PtUuOO5JZUildrMEYvaPQ5Re3U4OAcBELZVjdyBGOx&#10;7a/60o3QiCeW0njlPgM/8alUMyKa8IrqkqceJkholGODxliwHazt+eqHjLELx7MtXzKem126dA42&#10;znCAthllpwrmHjZ4gYh/OOGz3ahsPfmsVS9ks4l0Rqo6NQpUIjP05yYmGhDoC8juRShzpdM5gMZq&#10;pYAlBx8nbmh06+VeITAWWLg2N5BKGkVBxQOcGnO0GG5JTIND3KXGRM7oC5TolAJ6wWwGyQWQImqo&#10;0UqjU6HQAmhrKVuyY1X6gVR0RLFWN54nls4GIiRVkuoTB+XVF57HVhPIiI0qRX1XO5GLIH9NIrVq&#10;/W9EfawJakxm7zt4Nlrzr41Pfv/y9QXsfUsT5yxPtPoP1kQjyDRgVbAbjscRmkm+h2Q3C+qtMeSE&#10;/qEqq2F15okgDni8CHmxmVE9IDNUIyHsaGU0rALyT+d+iIYVM7MF1ZyHQikFTHjJyFlqxYgfQ32b&#10;r1qzjslnkRHUaMi0zfJhwVkrqOrhfCiyzQSD9OFSomR8EzAOrWEoKxLLo5lYLhSpt56fQQxn0ttu&#10;IxnmpyWL+AiUk2XJgqoU/J3WzTPzt+bn0B6HMYEWEJtBJkIgBC4T/JA8WGNhsUwQ8ax3xmWBKiCY&#10;1JJqkE7i3hS5LXcaZlDW0G+312GcvCuXBXdqM1RBBUS0Rz6Js6NgmBnJEu8/f+u5Lz785M4nn2XC&#10;4Reu3aIg+XRlZX97ezE7wjWhwXV5d2t5eflwdZPGjfTk5JHPs1qtxsYnf++3f8AUSPYvI9LytcrY&#10;5NS9uw/+9s//8vXXXi3US/le7Z/93/753KVLMGfu37kfDUbGR8Yfr65/+uWXmzs7ZO4wtDA0H3/x&#10;BWzrP/6jf/rNV19+8Nmn/+v/+q+Zcfwv//v/ITU2gSr5yDgFhgYj9VBiseYWMu9AG50N1fd1ESxq&#10;MQsD2ZY7EwDtVCopbISYg5i6i7wmOIz/8LA6NjnLxGv4UJlUfPnevU/f/2gsN/Wz21/87OED38jY&#10;tRdfRP8JdHt/b69IhrcwP7swV+218qVjZh+8dPnqy5evv/zy1+PB1Pb+wV/+zV9uri+/88O/+fZr&#10;L7108UykUMgwerFGblxuBFo7FI40MyIJZ3J2ZjqZTU3MzcJ0lwpNZgzqysz0zMT0JH2a1GNYZpqv&#10;wTCeJsEjqhZ1eHeINZABsDYEhEurSnERZ6rirKXRbE9XT9Ltp35pw85tnJVga9GQrbzv9hR/JPD3&#10;9enY84S7Zc/x08rOk061CFaLAjpGm/eUVjKeIOhXcdjTOywcqwuRlsvi8aBZH4lH5ifGZ3Njs+PM&#10;YKMSFOUs6DshcEYfk1YhWN38UoPKKJmoj5GefwVtWrwMbub0MG/1OvQTkMQa58jsD9oN0QTllHqo&#10;CTMsQAp/LU+gTRd7ANGskWA862UoRjSBrxoysAMhpsGVmxLzpaOrik4bVUQR0CQwbY1VUv2W4p9m&#10;2FDzptJAqUK8bpxTjMExQ5adOlms6xinB9yngUhJQvNmhYxHOvL9bqxXaG1+GS1vJHrVJDrrklL3&#10;UX/CgTnGBOJxGAqjfUuyU9Vl0SkU6YEntlp1cDjyIXN/DA7Vtm33WnRV819zkCk0MocVH06oMEhV&#10;fEkGONCF4/PUSQQ9A055lJwNQXwvkyZ6+XCrmOoez8VaF7Pd81kcgYchAqF+mMNh/tni+Us9P7IU&#10;mhBqkajVyF0vkVaLNoRjA2JUBs3anbf/+mD5UeFo39erJtIRXzr7cHUz6o+cTWeZcl+s9zaOjort&#10;Oi+EsgKcQ/SXHMn0Yr5gOpQv78USgfEcCVJEoCcIKwU4woBWK0evcg9uS7hUKe4V8ygWFPLgctIA&#10;jMaDrV4HngXC4fRnqr+CcrsN2jYMm0tK54xuIUYcCwVs0O02AabbPX8NaifFvrOzM+wTwjeJfZje&#10;qZjgLlVBaqmForSJWXCGUOeNJAiaGu71z+Vyr1+4MhuOpofyjyopKZSxegt7yNhscMbk9WVNXMe4&#10;0RTsB3dFHSY15Itb+6dSGy1NG4hKuEWTQRjlRHIQq/cq1KfA49ApJ20hu2yyS6ZCqCI22P5w9FaQ&#10;nMyNitGE1UYd58ypKXaBB2inSWjGW6FCTxM58TZvrrHcchRIPcHHrx4cH+O9iLmS/hB+iL0qZV0k&#10;i6y3kfGZkEzA8pAygZlLWyCdazcuXZoZn4TH2i6Wwe9Ux+RioEaBtHOniYNRid1asUx33GVCQ/VT&#10;VYttbrtdDKGOLEuFBs9AeSdZkTjrslQWKuvGq+IlORk2PWEkduTb3/r21tr6xaWlGxcvIomVikbv&#10;kKlsb9Iq0g347q2ulovVmdwU4HKhwLlWD/LHG1s7VJtff+s3kM2HdDA1MzkyPfnGm29Spd7d3Dl/&#10;7gzV2x++K3EjZs4w5+y9dz/40U9+tn9cnJmZefmF519+/gUK1+fPX7hw4/r43Bzb9+zi/Gg8dnFh&#10;lltw5eatmYVF4uqNnT2mH01OTzJkS35GkzF7Xnh0ilxlj3VFlE0anCufRDxkQgzKDmzgL7V3mWMA&#10;nWilDqtn9KBUANzZ3tn4i3/777/5xjcare7bn368US5deuFrL7z6daaMkaJ88uHPUWq/9fzzZy+e&#10;h/61vbm+/ujxb7/15tM79+tH9VKl8p/+7i8PD/d+483XyYTWHtxNIz1QLEUH3rGR7OrWGj3iE3iw&#10;+UWckEY1S+VR2uoWkGqJcoT1JvrO1AnQpIkhiYTsJjVFDTfSAqwTMki/TtLdRPfi//AyV392+8Si&#10;OcUntjzdQrBSrYgK1BUk0ykjK6OombxcAwqV9Ll44SNAIFn5kmSI0MhFlGrLRPqW2WDMyGDodDxO&#10;hxk9zofb241aFZo2FPY5Zp3mchlyHybPxOVjNGRQtTondmFdTa7GheE3Qr2yohhZk0pfwJLoSx3T&#10;qowkRSouSTbGV0bCqgRb5UyzhTlsxgwGoi0vswT8cOrAdoipWajqxvXy1wCrjpmk3hCxbwyZIy/G&#10;N8AUV9xAgNcjuVVv0jarOkhXCmiIU5AMSRHOOs4E43AAHLdKVCK1kOQopsHeiRwB2IIQMTw3OLIM&#10;LOuWO7sPguUdBgJp0DtMa7vAamNVT0xA8xWLZQ0upV3axAiM5q5ag8ZUClmhawLeB6QKCeqwMGUl&#10;fRJNKLcYBDPa9MTr3nDDz5TOJFkSIEuvDcGMDgjIMSiDdgPto3B9I9EtTcX82UBrPNrPhf//dP1X&#10;kGVpdp0J+tVa3+taax0eHlplRurKElkSAAsEQAiSTZqNzcPQrN9mzPqJ8zDzMjZt3U00mwBJyCKq&#10;KrMyq1JGZGZo7SJca62u1vrOt//jWcDQrB2BqMgIF/ee858t1l57LRYu9UgPu7G389VD00LXoXlg&#10;0OL3VEQUU4V1hepr+Mk3QUK6A/5apuc06zuLTiObqrpYZC8FfS5Qj11HPpG2FItdLR370eRuLJ6G&#10;glinqw/UG8kKWLMUctFUDA55jX4anpzTXNCVHEEPVvB5MR22WtioNRjtolIhstYQkbgFyQRrDCzE&#10;mi12IXcgUSuKl3IqhKygMGZteCVxXc6R0BENeTHR4N7ROpkqBnuioE/jTQlvW/jZam5/CpRpYxz1&#10;KMjTIeuiuHAqXg4Xgha+TtdX33C5Z7DL68OalB8mt0oeFjGFE3kc8oRyZBEMXC1aKDxBo8SJKarg&#10;YGq/R6gQ6j+1Ml974uQnEnGkmayi4ElP7fT71HN6Spc9/Ubao8h3UCsX0uEo8TsxcrHb6bRxqWMU&#10;JsdcVP++UUTh35U+u5jCSVUl51UE5aAsC+YsXS4NOluMBM1MKodhO1BMSdjGBd54P8OWUIjwJ5oR&#10;YvRWA37WeHFqjKpepBiRGvqCLefR5AjWw3xgMz1fASSXLV+AP0mZEM3JlxBZvhl9ybK4ujwEYE1J&#10;Q24es1P1S6owxeb47xA8BWxqWUlBi2KNIytSvf2DsJqBnkZGx4gyN197BdJF5GDPXKu8ePSwuaEB&#10;pbD5rQ0Una+duTTc3c9semFjDQDtYv/IUHs3TtFO/DibQkRBRFAevniORkhnF0OwPlap6kNNX929&#10;9+gpGtxLm+u7qWR2ZPJiz8hoY8BPp7i5sACnY2Zu3o3YAynH6/3w/ff721pbAgFwubnFxZjIKucQ&#10;gVteXuno7nGxm52lVGdDx8xVZhzKHVBTEi1Ba3wyMF5BljnOBH5yr2ity3BCFOYZBmYLFTfki4b6&#10;9q5OxJUjB4fjI2MDwyM7KJFUKq99+7327k4e5Jczs0+ePHH7/OevXGpqb0I+4HBnC0/4SYZhpfKl&#10;yxd1Ft3a5qrHbRvq7tpeWNxcWPSjtqc37ocjvsbG1Y1NnoXulnZU+hFiUHYbeIJQMwkynsVrEHJr&#10;HQpjaXxVePU8bNqDRMVOlYMcGfeGx42yTxSp5EEhcKnVXUlEcJ0p1k9VXjUZEY1pp24vCIEEPJIe&#10;h1k9ihoVhr66VEwncvGTQjycC++XIrulTIIJrqrLSig7aRb3bC4j4wY6B5WZySs0eYa79cFQS1Mz&#10;dQPtnbIYFPa87NEq9pB64jQwUAuCWhkgO3b0H8q+XWwIqF4hsyAhE4tHnWzDusVnUwiBjJaVDqRM&#10;zApikKqzuvI1s2iZCQyn/OCFJcgTr4SOqD457ACzJhaHAV/saKTiGIXSFntiehMUfRpiXh761gxa&#10;xFdNMdVIANAaylTTypdTh0SshjbI+EGW0sDxRI9VcD6W2MQp0Ow1FjM788XjDY+pjjpVmk/JYbwX&#10;0TJVq9XGaDzGG0a2QdgSJBE4cHRFfH8hdku1J0rbPKvCDBLSHIORcp0lkTcn8vZinb+gs2dJtyzv&#10;ifuu7PlSiIh5tSRylDOjzuJxsz7TYq8LWpkMocFYLKRoVLJCSGbTy26DK5SolOD82YJ+EVCSW6G8&#10;d1Wk0NASNco/BU5kKF0tbi083d9e9LqsOLvjuIFdGnST8OERCTDor984OFnZ3aMvJoNwUDknOHKB&#10;jiL77Xc5RCO2rlzf0ehqC1n9LjRQecnWOos+mfPoDYiCQ96yeWyH0QgFAbLCUBiov1l05jtg2spl&#10;Y12MRKRhodKvCSlMdi5kikEDoBjIXIN4Kmu0e7qHJ5zBNpc/ZBjp7dZCmxqTaKn2FH3ky2Slk1Mj&#10;BZviWDNIxD7S5391cHQ40GDKFajqgVDIiWqPS63vKfUzVgzlKZHTLEdXiRtIYNHyuAZyavMOLan8&#10;U8xTXoMIOtFmwoOEp172BBk/aRMWrRRQAxeN2isEa4K39Mtq+56NH2R+rHA72CqVsg3xD6pURuIq&#10;TfM9SdRADKIgLlsIVoHjBD9hP1foK1Q9yFoINZ38AW6RSLF1jPopAn/Waq23qbm9vkFUq9kJEKIM&#10;rZuw+bRiVmQ9BPCUuMMMzlOra6kPInTW3twAksmSWzmdNjD6UlsynHeSO9ClDLu0nlHtzsr/a/WO&#10;SjGaOpCM2FRpoZ04DZfTPlSml7/nLynryN4gYmcnz/WzueXz4+1EwB/q7UlGTnbXVqq5zOO7d/CB&#10;YLNoZW+3vrVtsKmDLRxYq0u7G0Bf1wbGWvyhw1Ts0cxzZ8jPMvn7H3zwbHZma28fw7mTw+Od7e3x&#10;MxMzLxdm5hePIwly/dWrr7T1D7Ekef/W57vLS12tLf39g+hzhzq7MYlgFDT95PHC9NSZgX4WTTi3&#10;/8v/9r8wK3rltdd7+/qxmAk2NGcYr6jxJsxoXQVhB06dOieKkqqys3r4VEJSzZDcHQ3vZJ5QNVoO&#10;TmKh1rb7Tx8DOqFBs7m82t/VgwwWdt+sNQ6ev8BuE5bJn3/yaTwWb+vqHDt3Fo4Jqezlk6c+q6W/&#10;q4PSvbGpkW+GQR0sZArdp7e/7KxvvHT2HAOWu08fU9NwHFvwFFeWLZAvEqVyPFNIoimdAkJOpIuZ&#10;eCnNdjp+8foCy4ywdorxRBxATDZbYYWpckfrzrHYwQKYk8l7oV/hHELoIBYqr+WyjOpl+CHEQKWS&#10;IBW5TOClGJWMJUpm5SJWEhkA48hx/GhPl0tZuFuJcPZwA4COx4PmS0kDyBSdSpEkxPWClL+3e4BR&#10;K0OgkD9QDwQDEgChSo3h5ClVEUBBPlJlKbL4qY+lwh4UzUfR+bQmTTGn61glAVZhjZpkgy0rzxeJ&#10;GbIAXyy0d7yFsEPkBtpcZZ2ZUpwdTq6IeDkS9BUPQfySdNSOoNeKhCIhRytENMBA5CTo8ECBlF+u&#10;0AsJbzW7q2y2E4AqJmsFWrPZTiaj4ispoi7bEyLfJuAcDx8byZV8VSdxEFGf7ElyY6YW39MXMpwl&#10;tTZNeyqVs6BwCu7m0aePpJfV6neupTzxdfiYVJluiSgeUU4lIV6+wEgGc0lvS+St6ZKnpA/ldLYc&#10;fjGUDUKslQ0/kQUQbg44WtyU2WsyZAbd+jaHzqkr5hJhLOa42qCgTpT6MLjS16GlwDQp2NdtCfhw&#10;AZAG97eJRyvtNaVGbRyiwgJGULHjtZPdFWMpAzESCPUwEoZB6nY400ksmkjkhvWd/Wi2mMGiIl9o&#10;DISYgSUSKdGvAaepw0w2EWirD3Y3ly0iawGpguaofJJECSOA6qauaHVakqhhJTOJWIpqA3FpWigm&#10;F9lcEeyWnwVfkPJIgq507OL+TOPILUbWAQo0tFMJrVArnd6ukbPNPUNOb71hqLuTA6ip9aiaWgtt&#10;GiYgKUXW5dTbBFTll8doOt/TNxpstGZylD1QIDkdSBiIFqC4dKisIuLBUtdpA1YNYtGulxZG1RBI&#10;sbTlJ2k/8TQdaUFYBG7BLsWZCxPujM+LlY6ol55S5aUz0BKabGZLHlKbrpJF1bYG6QXtbSB2OnaK&#10;H7aFOVXaG1QAg9w00VMQ7W3GnsB+DIZkPqmtwcuZq9a4ajgmMIaGBQ6piCfeUqljB7KnpZU0wzq4&#10;+GsodohSS1M/m6pVUExSYRVVPfa/wdBZ1etsbj4/NHSub7DF7SvGEuloHDSC+avYpvGyJLlql0dN&#10;v6RQ1A63epO8C2EGKgPb0xLhGxhTEdC1qyndaLUKms/L4AX94Cc/6eiSzQnq0+HBgUT4+C/+w/+a&#10;j8X8dvv+5ubkyHBzsH5hfS3Y3NQdasGzI1LILOyso0HeYHW2NbUmqsX57Q2Hz5OIxLnUu8cHnd3d&#10;Fy9dpo5eW93o7+/F+fDBkymUUi5fuT4wNHocTfz5n/9vbovpT//FH9hslg8+/hi2wMjkeQRYUGj+&#10;4je/efXy5cG+XqoG5Jx//stfMLj6/g9/CIEC1OPDTz4bGR9ZWd8KNDVATpM5MZWl0KOUnhY3Vtte&#10;Vj2DAieVxpu0DpLPIW4fJ7OzS8v9Q6O7+wcWp+X+g3uf//o3r924iSqzw+8rW2xlrBEzuVsffzI3&#10;NQ2h6ubbb/YMDoAWsVTy8NatC2Ojfrdz8ty41WH94Fe//Is//1+RWY4fHi49n7o0ca6lvmHv5IRa&#10;JBDypw4Pz3V2IYqYSsQiKJd7fM5Qs8PqctsgxzgcAafFy/gPGMhoKgutLpaI0YgA+UKWEV2cRJwI&#10;SqABQOd33kMkEga14g9ZGUDGiOXcRuKsEsWmX5f3SUfBeJy6lHBOd5OBY0AOYyLD6DKFfluKoZPP&#10;asBz2saOyM6arZqDY8NKEDGU1MKlo0xkWwgy8fbWJt7Z1GbNDc2o8JGBGP7wfMg+k1oa5nLLpOQU&#10;WZBHUbGxQBbU2vhp1ahYtapKEvKiiI8QYrjAOZRR8RBC/DPg81GYiou8CPAINMdTLORVm6sOaA56&#10;An9FfSslrox+JA7At0ZglzZX6CoK35eCVkgHAE5CYZVtd7XwDn0eG0P8y2TziKAuGkhq/ZxxGp/A&#10;kyWOcURHTaSDnEnqEVYxwDn4JUsfoCGR7dTGjCkXrqIUKUk0IxFAQTukUmE5iqopTndJ1H3UZovg&#10;csLWhcANSAhEpJgUSolW0rN0t/jN1+zxvD1T9RR0/mzNpGbUJCzZrpWoKKJjmMRldPmDgC4+5Dd2&#10;IvSfiWXjR7lsiiTh8AY8noDseXEILCYUxYsoTvX3W7EqlXVQiTSCCJy6kmmNqoYbSEhUEpqlbPqw&#10;Lhety8SYRbW0tm/tbsP14BLt7R27XB6C6lE0iTJ0jKkD+nJOL4J5JBHSLUSgbDJRqOTNHquvrd7i&#10;sLI3ZmGPC/3QcNIJNM3kwoirjj4rRlDc7SSHBuIKZQPdMMGaaINOCgWTiDMqCQxZ0sA+A6PCdDqK&#10;uSNrVZjyIN+n00eT2XCSSZEhmspJHtKgAy1M/xaT00KehFk10pHjgWCPTt/p9Y03tQVpj9mKB/Ks&#10;lugfudD8XLpOUSWRMKJcI0WlVKr8U4DwNIyqJkZir8pCwtgU0uEpu0xgwG9+SeqTASxFFrUiLt2q&#10;C1ftqJgsSYmkPRg0T4AqkKwpe1SRIPMVWhIyMt+aU8nNh9Ov6ZaK/L5ay9UwLsUUNrKHxcPJd1er&#10;qEqtT2xIGFtSl5RggTMxIhoAQjbYXf2dndRB2J9p4yU+nwoNpSDW2Pg6ChQRBuK9i288uhcsrlEU&#10;ldw1XYfXP9zYcml4tL+tjefy5HBf6jIGaTJtlBir9Yz8t8hrqr8DiyO3F5WNrcrxKnOrZKmKBqlM&#10;tXzMb8SuYAD2tYce6/f/+R+QQvExe/XVV65eutjZ3ua32dKRMOMXMPXJ/oEuh5vvGClkG/xBvtGL&#10;l9PLWxueek6ay2C3AGcNjp159/s/GuwfHBodQbmOveSe3v6+wT4W8nkUGX18/MWXrZ3d73z3vWgi&#10;/cEvfj4xNPBv/4c/u/X1V7/49YcdA/1Xr99geykZjgKEmeqqPX09bd2du/vY2By9cvNVBpWU4E63&#10;a3ll9b/817/p7h3iEXvx/CmidiRh8bZhKCaPloJc5amTXE1CkvuvYqX4Iig2B+Xa/Nrm2tbu+IQw&#10;bnp7Wehqf3zv/vbmVntb185xOA55b3nl7td355+/YB2kqbX5yquvButDXpd7+cX0y0ePv/f2W/Mv&#10;Z9raWwgCraHA7P2HyYODtkCI0XoiEgPi2djdsXtck2fH8pFID3tXFDk4lbndoZ7+ihVhCLSfQXcp&#10;JmsWLERYtrC5/XYfZ0B2E1HUAYhDWwXZOpsVuRTaICoVSsT6+nqKR6mjhZos24L8TuuARBifT+0I&#10;FQ1nYbhkaaBPGjDAAaWeTr/O+USABPVARj6NAW8T3pbVQuboILG/ZSyk0vEo1DhiMVGelUxNz3R3&#10;d/fo4JCj3tzQyHALOhzrQSABQktTGwZqq4Gso5m9KCkHOXT0/MABSr9Lgq3SWxQNMB4yhaKL1oqs&#10;tfLVrMQCzvGFAT89lg0yHQ8ulQNflWfSXC0ZcHMwWrFXYj5UZAlP1CSEqSTfXQ3dBbIT3h85jGcX&#10;5WZGXzyV1By842KtnEMalD4KIAiYw2012fNZL6SDcs5eyTl1aIOVLCxm6mVb1GjAnIznCzt2spVD&#10;DBQZ54gkmcUJpTy8GV97bspFnMo5+fDwEFaEQIPK3E9ChHinGblfCn8UxwdZDxIwVfIQLR3Hj0ma&#10;rKSoayJK4XpLpmKN5S2ZmidXc2VB8wUZkoKcrxMyd63OZqyaipGAIdXnN7TbxRs1Gz0GrwItLBkt&#10;0XQplgK1FcUjEW9tbAK+93R1W3wh7rcE01OsShWt33yogCpsZ+VHVMxljrLRXV3ipJDOwiIgipMK&#10;MG62OjxdHd3Q2hZWNg8TOQym7E43djZsfXl8AeBUKqd4JCyqVcZqsCnA/BMKQS1WzO8ldMkirkQY&#10;uTtoktgdL5ewlYlE4kR+Wi5AUIgqDEqprgT/lF5ZiAmaPDHXk3McicSYxMM2oswGvebTgDnzFX0k&#10;XVzd2DUMdnVqzZCWeP4pLidxDvQDfTYOIpGwXK632sZbcT5wobVrF4MfXDoYA2JnJEGSBw6oSkk5&#10;iikRPZ2YIShm9jdLL1LjqDZL/USt8ZJJ+zctuNaOyUYZAnVCHKfH4mGkhXEF/GKzJJ8qoID0CbxR&#10;vpYyjYmPkmsXs0U+gUMj1TLWfjJY4fjJqpswLAWIF/qaZlqj9i1Eu5JjotorfjYQMHxcsCxwTOU2&#10;S6tQTEPqKvIAlJFrb3F7+9va+V78RKVHopKHgjIUTMQjxGOruOXcTQbR3BJgFqoicirqonU6j9Xa&#10;3dIy2NXls1pL7JShBSdXQpPRY/qgbOKUfJmEYUpBxAGFIiuzIi0Pacfvm/t1+jeabh5qBi631+n2&#10;jE9MbON1Fo8x04b2RKUX3t6yUxrXKstzL/uRP4RabzM/X10AZ0P4BxVYVGUSeUSuajOLi/snEU+w&#10;vv/MGXB33guy2VMz09T8TqcbQTmoUYyLns/Omtze3tGx6YW5XDz8r/7o92/dvv3FnTtIyY1NngeD&#10;iB4ezL94Otrf8/3vfPvR0ycxBEViKTz7xsbHx8+M3b1ze2FujgauubU1ncpAtl5YXHB53VTdsr7J&#10;DFMiNFNqCDaoGkuIVNReGQvJHEXpgXIKUoXS1kn4JJacmDjz8W8+gTxaHwrEw9HWpjbcj37x4W8e&#10;T798MjO7tb4Fv4aA8u73vkszROGxs775xfsf4n118cz45599bLQY0ADOIgoQTb5+/vLFM2PsAL14&#10;PoUIkDcYSKWT4aMDXHQ6Q4H6gBs9tcW9Q0djWwmtGpOFPQFo1eVKnpjKJNWCwpqBHT3cyp2NjY2k&#10;Ac4Yr585CjcO/Gpvb49ikuNFRQ/ZwYuBm2gBKD9zRi9il6UJ/MgvjSnAjEr2eMVhF/VwD5JXWMQg&#10;6c+2qYtMgt3C8UH6cJeFoWIqAgxGd8LDzwvzBwK0xcfHx7s7u/yIUEDWgNDsYZwMq0kIcBpJXrUl&#10;aiisSLZSUGr6Dqoe/O3wVqkWaf+pDv1vh3iKolStISNFl0Z519zUBLVHni5RAeZxEaVqhN3A5tCL&#10;YUZdqDORItTcWVZwhHzEm5V6DMYkkbAE5g9lBYsyAHpiDfGFRwkVPFzFZKkCaDkRq4OFWM5VCml4&#10;z8IqZsoCbQXvWvRppIGAY0tHxRoMNYE8UrJVSwCA27XzMrMxbSklrTrYcU6osfFohKKTyk6UzpXP&#10;Ic8l4gt8FRdJ1oOEwSBaS4zjZYGaEMxsREp0hOZ4Q8ZSnTlTtkXz5lTZUdTbqWKxh6MXAhekoxRb&#10;AGDMWsGUOW6x5bo9RkshkYvFuD5Q4zNV/X4ydxDLINBHxwa/kSDVwC65xeHp6DV6ghCCT7dX5eFX&#10;Zehp0FLwgPQMUj4APYaj2+mjLUc5zy4uFAJliFx0+wPxRFbySJ1+ez98GM8n8wVUr6rFGiQ36DR0&#10;lyhiVHBrrTCVYEXX6ABZSRZq4XzhIGnK1UGFhMdlB/ukMjDpjjCniibELMqFgobYD4ArQXORDkjx&#10;WRSxhm0qK8eedA6wxL/gbMGFEGO6fI7XbLA5opniUSRhGB/o0yZD34Q2OVwaJifHkXBqAOtGdLwG&#10;WWIo1HSmuS3ApE21zFwHxaeBpS0oSplVALHnk9YYWFryBZ+oVvCk2tGaR2m3tUZChVWlpHWah7Tm&#10;4ht2BV2OZEHh7MmYE2MuUfE55fIKN0nkBZWQmmQ5NRWR/kFGnUqITk1UhQBDNW2HeKOkikQHmWmo&#10;UcA6weuUSqjML2Vjn8vG6xSnS+W/yZoqM0saIpw8KEopkPwmSw92Fd4ADBFh2YqjogZlioqFNGhK&#10;3JtHWqAxmFukb6W2oi4ueLjs5cnqFfaRdttwe2dnIGDXm3PQZzNptvYRDOUxEmBVQZma2BFFFe9Q&#10;aMwaJvXNnVJYsVw97Q/SilGgOZ1tnV0A113dPTMzs5SlDcHA/PT0px+8/+LB/bPDg631wcXZGQyc&#10;u1EZdFq3I4cHBwdjg8NjPf3UMsuoxu/tNHd0WMwOyqWRCxeYGwhdVKe7e//+nXv3MaaPJlOzC/M9&#10;/d3ZYmVqYXHi0uUXNBMB18Uzw//b//4fmzt7Lly9AcyzurS4OPP8yuSYWV+GCXJ4Et7aP55fXj+E&#10;fRiLdHS0zc/NANh87733zoyNcWDgY7a0ty+vb8zML3V2dMHXYgmJRlbyo4RoQXdUSJRiXYVsYY1R&#10;Vu9EYg+nZ5OZwpnxs2vLqyDUFKcP7j/4/ns/XN3Y/vjWV1uHx2lOo5KTuXb9+tVXXzWxzlIsLs3O&#10;P/jiq77W9uH+Xu7M9VeuMlP48G/+rsvpPdvbB9cYheOX8wvYCdTXNxC1V5fm2+sDxmqRIVYkGV8/&#10;jDgb28FeInmiIBMisMx8HcLzzLowf6U7px6E2awaVuApZNZkmQ2VD3yVrVayKXMjqEpQ+CjgSAWM&#10;jtBb4xNEZRppM/l8/gsjGyddj1tYDsgwgfDxtw52L4TqrVBbQnYdRJjIYfp4v5gIE5FlapRiW7cU&#10;wl4pFMJLGzdVwhVbqFCwqSbIQ8RQpOTk/Eu5r2RjVWpXin/ymqVF05bjVe2oocTfoCaq2NRqQXmq&#10;pSLnjtC9KXEGXIHTqP4A9ZBr1feTZp0JDXFJb4a3jYekMQ/BSNZ5RV0LWXumTAxbxCYKY0x9nVNX&#10;tWPwQ5Koq7GH4cTdzmj0sRqK5pCuTszsSZ3CZ6mCr5M1lKwVi0Rqn05WLniOaQ1gFEBZoC2ygZXK&#10;EypGXFULBeD6VOlg2ZCL2xATstiIX7BH4okkny7pXr1zJbEpH9wF0TsWDQJ2NSt8V55Fsr+sGtZg&#10;0EHv5jDyjszRrD5RtGbZgbY4yb0O0UAoMzKsCuxpwo3BVc06CpFOe6neWoZaQvXoCMCsM+zGU7vx&#10;jJEF4mA9nZAcj1KJPzvqm/39YzqHV2RcNeD+n7ZEWlhVcYAPNYFighCO7a47KwVWWu3MzyRE6gMN&#10;TWyLNQQb97Z2ZhY3YgWdzYUJXl08koSUCOiXzGeZTDHQo6QRe+xM2pgvG2GzJcq2EixGC9pssoBF&#10;x2muQ+3pKBw+DEcJag63i+0xrr7slQmBXun+qfpJGZDWAcfhMS9ESzG6MyE7gviQ7C2AsVrs3Jo8&#10;fJK+9jbtbGnonDaS0PKEwCOQBcR0VUJnl99/oaOniUoSnopsh0AdQTFEJENITIKiiPiptPCcUMR9&#10;+VcT0hrfWEZ+Uzqpb69ykXaI1ahINZa/nU3Jlqs4D2vEEF53PBmH/oqWk1xsXpKQYlRQFjlFuTUi&#10;OQsMBAfBBj6ClDwrNUhq1tlcblk8whtMVoRkCsn3VUxR0Z04FUcBlxUvMpmLCsAKqROVJrWRg2wd&#10;yQBEgBoWJ86g2dblD4VwhIRXSgmnCN+UqNLI81NJY+qJlLJSbQuRPASUVHNeyUhCvZbkLjUUzN26&#10;SrPfP9LdO9DWmWOvJXqMSW2OhWjZlpBXouVncSFTu50aGe8fh0QqZ/82G2nnEey1p3+A9ry5uWVm&#10;Zup3f/zj165fy8Sjd774gkKyweulkHw5PX24uT7Q1mR12XIophjMNy9f0+fQXTZt7+5GorF33nqn&#10;paV1ZX+ve7gft1pqWLY56MLJIG9/7zv+hlA0EYcBwSbV7bsPMCKKpuL4GBHN3//w487OgY62XtCZ&#10;h/fu/OgH7x4fbX9x61PgJLiaA4Nnrlx9ZWhsvLW9DWOItfVVAsbI0BCjC2ZIj548GR0f+S9/87Nb&#10;dx509/U1NTYx5OPKEyClzeUBYI0DdLSCJAyBTeIXRQdM0aNMbiscvXrtVZeNFRHdyMggkRcPt43t&#10;vUQqH80UrIh9VatE84sXL11/9VWcXfwh3/z88icf/jp5Egl43G+/+TrP1fDIAIyVOOOTXLEjGBKd&#10;G7t1//Do4OgYs9fFubmxwd6LkxPEh6WV+a8ePNBZXPVtvRWzI2825w0sbck+A4aXsp+eLaDpxiNA&#10;ouGmCA2NB0Q9VrKcazLRIYWCQVG5rqFrIR8QXGT3NSfr5CQqikpNSV2+Smu7FalbA5M1LwhFYocs&#10;XKQnQC0tdbiTPTnQydZNEsYA45BAKOSjk0tJ+8WqGPr9ZCBoEqRBVm7EeEtpCymDQTSVZMKi9rpV&#10;GNG6HbWeouUhjZUg/6RULoT7o5KRRpNRwAABgFVZWW2F/s4BbuYmqqEtb0SUvXkk4WLbXYi41wwW&#10;RD+YHfBjkTG31pXtdSXmW05dxWOo89UVQ7qSt5xzlnOuUs5bKXirJW9dCQjOU1f1G+uCRn3AqPeb&#10;TX6334XfN0tqdPdm5gYs8wHIW7NVfQLdGnRP2B412WAQaCs3cvEqRU9dNrL4uHa8YiplrGLrgWgC&#10;WbGcTOcAQ2gvJORqJutQEvK4WgiPCUqeWtEjKohUttKzF7gD7FxGN0ZzrmLePgKvhzrhZjmDcQWG&#10;CeLfDWedS05xZ9SVTrZbLcUej85cTNF8mJ2eOrsrkiutHYTpgEYmJ5sRg68Pcu/FSsZgCXQPBPpH&#10;2HwUUVt5yNVj/08+5AapEKPyEAgW7WIkebBtZKu9WKbqEWscWONm7O+KjYGGre39udW9aA6Gh4eY&#10;VcqTZBxIG2QxLa+ruK1mQF0SOIHSWuUiYxVlN5ZA0qRkgArnRjOvmqOIjSQSB+EoJBOGxCgjC51Y&#10;LNK5n6LyxxlRRiTGk5MwLlZqu0H0DYnNzDcrBbnsPBdMTaomexZ+4kBnhwzutbpGPr5hKGh9inxU&#10;YemgrjPe0tbtdNsKJb4ZYKm0AjAuIFqINh0gKM8ixH5hRZO9OHScXbPDIR2PZDLBktUIRDu0p8da&#10;FVOnqU9r/VViEiK8Io1zOMT1nD05TqzdDYJJvyVaCGIbzKRTi+yEeemXoVyVQSjZMSMhKfcGfTGV&#10;JYByROEmysqR3Ft5Mcp2VhIfWVYJU8qakfCDtR0CpDbYDWYWKeeNTFzDm50mN2S29zY0swvAIFQT&#10;PZbRKKILbKQrczaZzQmtQ42uZN4rWUd7gaq/UTFFmanLGpMokZQJOV0NzeNjw3wOGrcQH2jS+Fza&#10;f4BBfoTwY0VO+5+evVMQVYtrWv+q7UXxDy1t7RgtQ0ijzfrR978XdHtzscTE0NDv//gnuWTig5//&#10;w+rqMkNvnBE8QS+NYewo0uSvpxhk+rC0vNgYDCDeyu15Pj/jCQWHh4d55QjO4w+WzGfe/N53KKE7&#10;OzuRb+5sbXgxu4T3YFd/77NHD27efHVr6xCW58T4JLnz8aN7UDxX1xeZGZ87f/HChasIsjybmp5d&#10;eIkhJtX48OgobIUPP/hoaXHp8y++gE599foVehAUVynQns3MoGHFfhLXi6MtJR0cKzV9FPk1cXyh&#10;GdKdpAspvb5teORv/va/dba0s9R1fHzU29/Dg/erjz99+7s/GL148Y13vzMyOg578MqrN8Yme5O5&#10;2ubOHmUysx/mJbFY9NzkBOmePaKhvr6A3ZU5PmkO+tmpIEkQ38LROMSN2WfPL0+e9bmxo/YCsywu&#10;ryM+0D04rnf5Sg57Xq/zBvw4UrD8IqqPNhvq0LliPh6NAohRxHBuCdzKnE2hbOpDJSRnMIDXhIPe&#10;iE+DYJ2mmg0DhUDuErM1cV1CbBR+Gw+uuOopwSMwcNhy4sSQziZihUSkmgqXE8flZLgOwh7yQmzj&#10;22wg6KB/2B9AggDRclpR6GGHygInR/a1hXgmRG3lwC5gipLb17oiJecovDzBQrXhg6zXKksOZUoo&#10;CUtgF5WWNNoRZ1skJBgE8bJYAi0U0fZXxD+MCm28NVV+ivEETkCKhC2IoMiqVstuPUYweUc569OX&#10;/eaat5Kxp8P2fNyGykA+5Sim7cWMOZd0lLJufdFWyjFPt5QyTl5gqQyFgEYKbz4vQ3Lk74huzMnB&#10;1kwMhomlKLyxbCl+ExoGU1fMBvS54/n7+tgmpDIpapA0lFEsiJEuqTbY1d0RIT0SEVWCYjkh1A36&#10;L8IK8LU4h7INoha0ODyEATJrOFGJpPUVc4AdqQyLGaCsElDECINiTiRkwPgP17u9hnZHrZzCN0dv&#10;8wbiherGcRwrRk8wwPozg0amTj6/B12/VLnSPDjq7+ytQ1RHSzj/fR46jdHazF0JlyNYl4lsr7P5&#10;WMnlUGLaPDhs7OgEXxf0oGZ4/HRm9SCqs3uZciGwzfCahEASyhaBN/Pg9tlkBOULsX2SgZDbjnAP&#10;cpXYnAtIjgkzi5IISRjiKZT1IwhkIIWLzgiHkRE7XyRKhsoYiABOOcgQifoJ4gXraACioHOUKXSy&#10;cPn4JL3VWTLYk4wKf8vb1uLcKTSmNXswAHgUKdAq1UF/fR/uliTYGpqPMuhn5kIBiL4JE1WbG4I/&#10;0lYMycTphDJBYDvKCvbGWUtU2JFSVlXQnOq1pLw6re1P+yHVYqo8JFucEs3lU6WYACPJ0hLB+sUk&#10;S2HVvCN4AUWtYVLfUEkN8lVqjEAeApHEs2D6+XMirFgP+vzCNBFWgvwuP0eVcqLixYuULKKKPKXx&#10;w/4QPoaS11gjqtR4rphRoUDS5vEOt3bgpWVkP4nhFIAxvL6yMmfUWiDxsRAXGYEK5WXKhoNG+FKZ&#10;ScGFMryW5xu2jQgFkzzzWYDX/q6uBl8wi7kC3S4UUJF1lJmtuDzTWit66zeVgQaifpO21WVUeUjq&#10;IcYGPT3dsZPwxPgYbIjw/sHM0+fvvvUWIHtD0M+oi+3RixfO7W5vpBCkqdRiMJ6hKpgM24e73L7h&#10;ljaYficREAOIN6nzV69WcgWZQHp9DITK+ipbmUSbreV1dLp8Hv+nn98eHB4mKqGgg6PhixfTlCCN&#10;9aHRsSHeWXd39+iZM5Fo4rNPvpidmsWh+dz5MZaWfv3Zp02sgoYaZ+fmQZq+861vIY3sdgf7Bgc+&#10;+fzW2ctXU5Vae18/tGI1aBOoEqSXIy6MGFHPQam3Fs+XDtAwjcWeLy09fPzM53KHXI6f/f3PmOd9&#10;/eTRlVdfc4bqMX80Od0tLQ2h5qZUuRDNVRK5zK8/+s3K0urVq1cFMDw+QCzu4sVzL2emHt19QHs0&#10;Nzsd8LmcZD8DWJl7fXNrcX6xvaUtE44I/16aU76l7+AgEmhss/iDdowtkM2XtTFJQfDU0TI3umxw&#10;hxDCoWqms4YsLhC5YitQv/C0qhgnf+bRIMy5vR5YG9LjyI6zWeuNyEzUE/xKxJP4DWIxlU6ksHZO&#10;wJWLsHcYLeey2AroC+lK8qQQPahlIxSuzDIpGpjhktL29/eF/IYzCPvWWDlYLS67BYsZdlXV1rts&#10;qyr6qLbGp2jiSrtOVaaqJ9KwEcK00sISToOSVtKGSkqhUShOIuXFz8HPoFRkNEVHxuuHneWFpwdQ&#10;A2enyNRBNUdqg4a0hv8CwauUSVqreUclay8lHYg9s1WajxvTJ/Z8zFrKYCnrqIn+m5lflZyxnK1l&#10;ZQBWSkfLmUSRNalyqlZI6ApJYyVtrBXNdUXM1XiaqJVdFtoRnbWuilyCCNErbILrYCzlHcXo8dw9&#10;c3LPXJWBOQtGwscjkBgshbLQi8maJGUuEY8q9ZkitBqULaxYtgvFEXo4Ki9KZ4iUh+xmJl/dOcxU&#10;DYGy3pVD4IzqUZ5/WaVEt1LERSpFfSHprkv2N9hCmFxlYpSzBrNzL4ppbtXmcQfqPaVymjET9TNr&#10;NmI3bHF0TZ53UReahNGumCT/SCzW2gYFLWmxWzWlMkJLxvZ2j7a24JHxvKcr1UBTK6+9u7kN3vrD&#10;qeWjdNnsCeLUp1wsatylXBlySxLQ3oTeRJkVXTEXEYKhDokmlCDMdTYHER/xZPIQY3e4jalcRvoh&#10;ApTJxsIvAy2RdxWfYhYcxGmenvhw/4DXxrAAeoIy3aim0tBVanarkeQmstl2b6ZqiuVr8OW6tBG3&#10;duS0fkjrS7SYyWJkg8FCHgpQppZKHrQsRHgEOUJxS81n8/FUglen+bRXEM3BLo/JJG2ssBiMOFae&#10;5p9vvrM61dp6iEBY6iqe9kkaFCAdvlqPlfpXrDVENJtRNPWb0+eXPQPRP5FPUpi1UHxUpaNwAj39&#10;SWlna3t1eeXk4Ai/deKXKPJSnKeyilAijEzxlhbpGBEWAgWXMZQsogrWB6BH4hFNQ9WB00KJfBU1&#10;UbXW4Q/WW520F6DevGihgvATRdxQPujPoXLLDq/aPwXz5tUzdJS9Hw1PEwVSbrAsFWvMECVnUjFb&#10;RUHAWqr1NLQ2uoLJSAJRA9IO3ZCIQgoXQx4EVU2ezod+2xxp71qSt3TlAl67PJ6Ozo7D/f1L5861&#10;N7U8ufdg/sUURG0Y3DAaN9bWqFEYGtQVisvra3BnhWhssb1YmUeicqS/11Ysh/f2PUHP5bMTxUSK&#10;99bU18/ejEyYzcY//8v/tLy+ghfP5uJqOVOemBhZXFx/ubR87tL1pdVN3npPX+/aBvLd65FYmNvH&#10;KPPF8xkWVjo6Or/73W9duDABG3bvOJav1PWPnqUivn/v4ffe/far1y82BEPRSHhouP+zz2/fevTE&#10;1dx29uIlkXSBLZJjbVuNLrh0YuwoYE+uWDxJZaOlqofmzKAnzyRPYhdGx8Fnr968hpYkTrKLm9sv&#10;17aMdtvy4mq2UjpMRKdXFpkG7O/uz8/O5XOF8xcuhJrqp6afpxLR733rXY+VjSnv0voC8mlBt5Ml&#10;VQpsds95Vs+MjE09egRrg5qEexEKNB4eRko6cxZNlNZWaEBlahkT6wFm0ZziNVpl3xK5I4Y7sKPh&#10;phG3aXrIKXzAEtZMxAVGl20Z2SgjKQCbKeYr4xvKeipKeRil0hKmGq07gBAqHsKZBvIQeM1kdHH/&#10;0P2I7hfjR4zfoSamcmK+SZbZ2d2jRuQR5PSiTgr9yeu2+/gfOzoSJCOpXgXNl3WDU+sC9VSeInKn&#10;ZaEaSShAS3WiquSSiKhtdPEhGUvWNBTrzkgdhhgP0ylmROxvBYNBeSNKsJ9GgywutxJ/WxznFJuw&#10;BjZVzFhLaUc57arm7OWMKRfX5RMIRwMxEVaVB4hiksuEKReORg6PDmMsvGRyyWS0wspWKlrOpsR2&#10;WxxJpSVL4oOClQ4VoRqZ8AQVJZoJB4IXaWW4fLJxsvDQVQxDNxLNJAm6rJjTsfP69XRy1OxcEdBL&#10;XrmoU5I20ftA0UGHZAoEbmHCYcZrhtwib76OJZpEshhJVMz25lTRJGwfGH58iXJCoLMF6KecNFZT&#10;jmqi0290VTPldBK6Ii3GARZ4OrND6hBeXT7gA26BN1ghvtQ53Z1jE7ZAkGG46PZoOeiftESnfyFB&#10;UCvxRcGoRo98sL+7vuF34kCWCnX1slmFZILLYFyaX55ZO0hWjbCn04KhFnE4ESoWuzE+D7pG5EcM&#10;k0XRh2U1/Ox1+IP4JZ6hO05/B9nPgFgUd5y+W/IQ3n3UyoloXNhMMnEnI4vuLYW7tPU0SSKvwFxE&#10;+JhMvJibEn1pzRlPcuwB5WIlfbygM4z29X6jsa3ERU4zq0oGkieq0KV7vcEOhwfyHYQruJ60f8RY&#10;bEmFVl8qMS3A6QkHeNYUhHEJJo70EotFYl3OYM6tlVTSv6vWRR16WYPWoudvo6tCsNSlVJiWcOG0&#10;fI+4QbkEYZWSkrIRkIKHgapEU+HlK3j9agApH1gXz05N7W5vg9TRCiKWBb0dBd9CMgVhKA3j/eSE&#10;MoyVD8o6hH3wnhQUjYqbHy7oaoUmIAnciYYuGBniPWAgrHfk0sgi1Jttmf0jwvTW+vrx0SFPOGi7&#10;sMaVGaQsVqtkwZRC9ghlF1eK+dNsebpppg6Lotapt8plEYxfWLiCYZvQ0+zv7MZhjLKdXWe2nNSO&#10;tEAgPIpyPbTaR2sKTxcAVZUpAip8gn5k4ixuzeHjoz/94z8Z6e9Lhk9mnjyOnxxD51yYnXl47+7m&#10;+hqXL+RyUiSy0IuPN3krnIz293S5QIEq1b393Y6+btZ13WbbrUePR8+dAxQl1Tu93o8//YwE8NZb&#10;b509czYZjXvdvkDQd+vLO/uHke++96P1rY1YKjF58Vz/YLfd4QT4wdt4dGjk9ddeOTMxtrO/98kn&#10;H3999yHJ/frN1x1u7+zLuVg0VsikuU0ri4tPnz65evXS1PTCzPJKhDNb0zFdf/DwUTabb2luxqpA&#10;Iw5zjoFH0J89gYF6GCYT9I+N3frk9t7m1luvvcEF7x7sI7/++vPbTR1dXz95Wt/ccrx38GL+5fOl&#10;+ftPHsN/G+4bcjlcM1NTR+HjKzeuOj0O3GPdJuu3brzG7ega7NneXm8IBsFqwV7QRYVcLmP2ZJJ1&#10;V1TtOFAQCDe2tzMobhTLrrYOW2NzXlZhgAl4gHVoHgjFHCqNGGRL+yBcYRjx0ATcbtoIcisjHFZt&#10;aBo0YUBup3hbaBYRZDOU8fkC4SrQugh1AW4bBAVSiHgCSdUnlGtJJroy0trJw01it1lWJ9gTrKMR&#10;QSoCuoDQ3ljSZJri8dANB7xuJIb4YkZQygxFvjE/T0ieim3FEVJlocyGZUKppO204lBgZU1RiUMo&#10;eJRs4Moh1Oh80qkKuMeDA/WCloJozrODUqo0DWqPBB6dmhyQrZQbBhoJKKIa6lz6CqxrloTNJbxz&#10;0iikEellkx9elRhpQZKusblDM8Kvo1h8aX1jbQdHK+kUC4ko4n1AgSwa0WhlihX+6SASs7q9XNAU&#10;KBAFpcimmElnqDu4THWE29TGdGTxiU9PcVni8RfxBZZo2F4n4IrECUM7CdKitYIWJ/kH307k8kSQ&#10;BnNnaCXcL+4sgoc8xSQI9qCM+/vRSp3TZG9MF1kbQsELYwej8Bl0xHVmwbD4Svpi1F6LdvjYts3z&#10;M+gSoCOfYIekNztdzO+qDnuNIThCd9wbeBxGt79zdNLsCfBHVbNrAVqV36e/JP0oWomKCTIrwWe2&#10;crS7HT460pXZjjAzH6VraaxHQCt79/6T7Vix6vDq7S6x7EMy3GhFhgqIrL21WfTpMqmAF0cGE+5J&#10;BB+0mnizyJ+Y/AFXfQCBC/ykPE7YQ1n6ocOTGBQCRhzkfeKa6KmZUPkTZ41YLMb5Fh0LkoKCoIlR&#10;PMjiHyRKkWwdCaCWqxkSJV2iqDOM9fbJ3owik0EQE0aiqsGJniDE1lI5ZMSXqQElVHOhJFauiESJ&#10;rCxvxK6WlchExUg0ApUZmJvjJVYaBeEIKIKDntJLcDaZNqlNF8XcVqda9f1STUmaV/po6hPk0wTY&#10;Umo9NEOygcYUmBoEQIkj4m6oRxmY2aBGJ1WKuvKRSiSWFxYfPXyYiCXAGtitEvlhiDdIaHNEMUBE&#10;rT8WryQzhnyVJxonJtadoIJyI+08HXBsOG6QtFJpNHiYD8HTBDYTviny58UsErUch8LxCfKm/Hvs&#10;+PBoZ8duMvlCQU6moOfizCUpVrQnhHon/6GJQPx2OUOVZcKDUx2hwO6ie47mB42uACFViIjMKAeU&#10;DcHWyS51L7eZYpsbRLqTylNROOQKMaamDlCXTmYJig/IWtflGzf3jxApCL3+xk2nxRjb3232+65M&#10;nn3++OHtzz4ppZL1dkdkdydyckzpMjg0gK1J0Gnrb2hEhaqaY+RdXD8+8LW18KrgWO8c7+2fHPYO&#10;DnFG1le2P/v4dnffwLs//H6guaG1s23+5cKZM+O0q5/+5jcnhwdvvH4zlUk+ePwokc729PR1d3W3&#10;tbQSLtdW1//6b//2zv277I7cfOc7V69dp4u/c+uzuamn/9P//f/a19f37//9v3/6/BnN07fe+vbB&#10;9v784uLv/PT3hkZGWZWdWlq/cP21ueW1nd3d3p4e3j5xm4N1FInefjFvaut9PDX/2Yef7K5vhsPH&#10;fSO9Zqftsy/vHB+Eb92+O3b2AvQGhk/ff/fbc8tLdj8hqHbr1x+PDo0ODw3F4rGp58+bO9pae7p3&#10;N3c35pa/9+Y7m6urTS0teLR8ducOZNbZ+fm5udndg+3tnfXWtuYrZ8+HwKCtdgaz64cbGCP0tXfr&#10;gTia2uNqfVhimImNBdBDpRyuKSJqDSsbt5Ji9JDi0D4RxTkTY1QZzCE2wJw1HYszg2RGQWkpRFNh&#10;5ADRIfhscbGRi5C++F7CX6BYsFRhbOJWU86TfjJ7q4XwtkNajrp0tgARnHKe74qHNxkAZBBYpCUU&#10;RHWJWpUyF/YsMAUREGVoSTTkA7tym1TqZbwNsj03iIGhwrpZp5M5vJRLYtyTk5Mr1CVZflXsJnFf&#10;FdNkwZil/hfZ6nQqj5cEmIyDxR0CD/nOiqu4QBEWIfJyrL2EjFLWWS3YK3l45ziJMvLCC5XMjMea&#10;4jUQSKB6ZLU0INwNSgBhDzI3xJZAGJULq6sI1exHU1snCSr9r1/MH+Ur7SPjjoZGKw43JhyuTT6e&#10;9rqap1a2ZqOuQrRJl1h//Gk5vIUIG3Q3qBVkK1niknfL86R2hyt1aShg5TowK3IOV4A7qHHw1DY/&#10;75GXxNyLZFzweJzJeOr4OOH1NGPFnCubygZbxeggfpmNPNls2nIRiMQ5c/GkyZLr8dMHoWCFS7eb&#10;SEo/lK8Y/Q3BAvxvY9npJm9Vue3ZQl2oY6TnzCUYhtSzanlIYt4/zULan6UcOIXrZOGD+MyzsLW5&#10;BtYzOjJ8dLBLaRAIBF4ubz5Z2EzWWaP5WhYmO06GwWAOHb1qxU5VmslWkynw0+amRnTXj3Op9d0d&#10;RmJ1Ngtq20uxCEglOmWpXNjqxo8L5VUTmoIlFpILFdBiRearUSCxTkQNhHm85HCs4sGN1LkXbSkh&#10;dolKr8NqQNydN5XIQAYzFeiyhjs7VRpQOUIwMSnW1R4qs5aqu1pBxaeJ9FOsgCz4nS7xROBckkYd&#10;yP+JZQeUObpwbiSnnNdBbBWuGmqhSBDiFEw/pEbop4iSopQp2drTEZTUVqed0Wm5L1iYLG9Ld6GG&#10;LCCyTJ1K8C6oU2QngI05Jbkjg6NEYm9ra3lhfm15aW9nl30j2keAW+mZAex57EC3YH5n0zxDcMCJ&#10;RPRBYtYQ8EPmjWdSksmJ4zUdS0Pw2vkDkvFMpRgTIQkCq4hV8MRJuF5nboADglQKPTveJ0BDyAHn&#10;soya6agVJ0FerYpGitekVjCla5Wjo6GIirPAH9T+E+CeWoaiITOgNSRoCw2wFBhVHynd7wznUnvh&#10;CIA2yyjyhEBUkapPEGIB5YEQi2Wecb4hd5rNskI21zcwPDx2bmV9ffL8RL3fYzfqjtfWhjo7Mb7r&#10;7uyIHB2eGxs50zdwcfwMUeTk5ARYJpdJomtEH8bOKc8tMzfAK4hU2VR6d3eb1mdlc/39Tz5ZXt1a&#10;XFgLBYKYz7o5v80NhJ5oNLy2tvrqjetwdW/f/nx7Z+vStat9g4N7ewe3vrj1xedf3P3q61uffTYz&#10;O4188/Ub11974w0e94WZ2Y9+8bO9tZVyPp1KpLa2txaWlxtbWn2Bhsnzl1/OLTEC/fb332tu7zx/&#10;4+x+pFDf0vbV13fmZqb/2U9+nEsliGkHJ2Gb2/v+l/c3E8UzZy9OP536N//6X3FK5leWXn3rzbmF&#10;pfXV7c2N7eb2rvbB/i/vfD3Q3gXRZ2ph7ne+94OTvQO2x7EH5GrPvJhGlbyeBaZYamNx+eblK5B9&#10;lpeXn89M/fJXv5pfXJgcHX3t2tX29hamuPlizsNosFRzmO1HkaON8Nbk6HjIFTSEmvIef1wk1cXX&#10;rAIMLvdGSinuk1InUIqGMh+sk9ms0vzg0US4jJgKo0nxLUVBg9pFabUhSon8LEpB4i5BjEsiyZdM&#10;x+jUERHK8BjkkpK+CmlUHaIHuYM1XSaGLD7sTvZjbCBCEsUBq8RiAG6Cx2ELytYqEyKKUQil1LMc&#10;nsrewQFdHWMnySws1oiTEF28LMkIZRnbN9oRMZtmuCHrE1q8VqojgmXJ5JO9CbAEVtzUbFJIRUW0&#10;MVmIBIMscPClkVNq2PxvBoUs1K8Z2jMbZRJOks5ndYUsLQaUdxEqkh6IsMbSHuK3jPn4X/kQuwVV&#10;InM+edgYJXbjNdM/MDA44AoEwsn0y4XVRy/mNvbDenaLJ8572ztjxVokndP0yLguVoxc80n29RzF&#10;mC6xuzV9v5w8xstSWNeMtcD7IDeRTNl4lZrRyEZGKktOZAMUsoOezKht9cnqFEusYrJTM6EXhnQ6&#10;2KgB++0Til6r01+UFSJDweAoGRzMnMDikPEqQ62HD1XLWspRRznW7mXIUoM2xsCaiiPBZElvCjY1&#10;GiysZiCxiumRrVCALOfoHL4U6BqSS63WnE+7nv+T/1GxRWIQJTHN3PLiS/Tl0Cltb2lhQW1heev2&#10;vRcHqVKdzWfzBJifcEiAZ7nRpEpAAnTG0kcnrfiDhfzJShYZfmAhVgWcPldDd5uzsSWSon1PNzd7&#10;c/lwtsLKXzZ2kuBVZjOFsOQh8G9afjepiwkmt5JkQHSiISItcG/VeZDVExaTkQwmgjEzZZIJJAnf&#10;3TDc1SUjbiXcq8K+GtuouAnoFjKbe+sbmZ/Cu/TbQQXQkBfElYaLAkcTAeCUckZQDqIF4IUQE0kG&#10;oi8hZ85s93oYwGiTJzV0Ui5HWlb/ZqSjtZSn0w8xITr9bPVp4l2kmWzwrKSTSTC39aXljaXl9YXF&#10;jYXFXSCyvT3Ujij9QlCAgQeFxIZYHJOp0xmsdA4UkcDVbpdIISANm4e8YMU7l8VC4gGVZ8lgQgCG&#10;VSGmQmnVobPOxXCw0enva+poMrsDFBAAkNEUY0kpAFXmpjSDPaE5uGm8P6URKfYkkjA0hpC263c6&#10;D1PvW0ZcYhSreXBKc6RWjBTPW2mE1Kr2gC9VqS6sbTC2Fo9chliytqvp00vm5iJCuSVSqGVvPGeR&#10;cy7+9Kd/yNAFR2y71bQ6N/38qy9bPd6O+nq4nA6Xc/rpE1TFWGuk4fW6vCAzm5sbrPNQfTe2NsPM&#10;iyQTU7PTkeOTyeHhIRx66hsA+xweLxr31996++Ybb1w4O8m5+viTj14uzi2tL8/N4y600t/dMz4x&#10;vn98fHB83N7dRWVPizMyMkzT0dXRMToycv3GtZGxYd7b7NPHL+7fuXn5wkhv+8bySktTE4u3VCo3&#10;33q7tbNXb3PUmW3PXs4/mZlGrD9Xqd15MAN9qbWl5dG9O69dvYw3wez0NJ7ia5u7M4vLV29+67Ov&#10;HzV1dDS0NOLjcHZsnMXYvcPj3qGhTDa3urqJKnb7QP+d+/d72to9ft+T588vTJyzmW0gNz39fYQ2&#10;aCwgZv2DAxTvi7Mve7vaxsdHvQEvFwmi21B7+4/feTdod3a0tyfTqZa2ltkXU8RIbKdn5qdjhVSD&#10;vwFO6FI0FRoZx9RFmglFSgHVYuucwKV2trUbro6ImkSSKkS9RioXoZ6L4RV2PbIECAInXrRoiPI3&#10;lFHKhZP2RUmPCv1TFtAUW0WUMPmzCWZA4qR4soeIAFs0AMhKZodJCo99EXoDfwj6geM8bqZOMLUp&#10;d7DRTKWOWefa3Tk8xib7eO/wcG1j8ygcSWVhA6URHuRwE8hoAjiToh/AgowSzeZvCFuIXaXSDEmT&#10;0QRzgTjfAaF2viefI1GDNKZMtWltJH3xRIg8Nw+ZFSp8Op9jhqBRw3lCRbBILUorVwWChnosJPUw&#10;oRHqHaOLfKHES2LewGoS1hK4VZAagZRFU0Ova2ttmJycGBgYwGuqraf37JVr7QMjRejaFmfRYGeZ&#10;NFsx4QBlykQddXmfjYIuF9tf312eYVxsKOesJh3APZdc7dhISa/o8JgbIdwpnRLkOGSKyMEaOVY2&#10;qxGo5vVVitwy7h7AKXSS4+MYe14U3TAU0hVTQW+r6BGSUBJlrOGKFg2Va9Fcy3kM5Qa3xWHAJhch&#10;H2HMx9M5GiLWCaid2VwSrzUqbZPL4KjvGrlob2gX4Qrtrv93mNw/6YxOxU/lcxgR1cXDJ4gdYiae&#10;TJy0tbUfHicfPl1cZ0epIOL0opBRKeIoRSNOMygEGb2OmQXtecjtCjT4mW5Gs1D/y16nC68Szh1l&#10;H0anWMf6XCaPBzYHM8d8htdd1MXQb4faIDvWNppdoDxmg4LH2ejkIWRS94gaNx223OUaawl2ahPR&#10;CEkkgQ7QAM3jVjfa0yM8FhXaOOOUQrwV+nYqdqgmPV5/M1L8xQr6dh7ym1wO6WWQwQHCVlwZtWSg&#10;17GgAMTAESM/KRYYU3oqLMzJ3GI7JCWiphGgikMBl1QgV+2XlodO4QvFeVasENmhV/N3TbNCRNvE&#10;tgvmRx7bYFm35i0yKPQ5XWxrNoE8UK77fbwGdh4ZnahWXo48V0gAEUX1kScFwR6RSCi6gwFk+WpW&#10;a9lozeuNRWghRotIRxhMFEM8bA6D1VExBg32eovLRblSquVwQkvFhIKkxKYa67FLDlC4UWjKOVYL&#10;WApgFxqowhW/ybjqTWrib7wXbowgoSJpJf2sBvEKwi1dlAQveSys1i0GL0IxYQqOSrE6ipoa6mlW&#10;Z6lJTHLFUI5VbZvtlZtvPJ+ab2tva64P/PDb39pZmJvAF9ztRp0WVOSr27cTkSgwAaML2fbLF9ZX&#10;V3tAz9rbN3Z3jyORjY31eCRC89TZ1MCJdMHYKddezM4ZHPYLr94QMqbJ2NpYD+py++6XDL7RJsB0&#10;J5/MtnWgdDo8v7RM5fFyfv7x4yeU8syoRJOrWIAOPjsLj67Y1KD2Kv2B6AmCWuU33nwbGQWGX3DS&#10;VtZWSIpPnj5aXlnsHew7ioTBnXj7jKMZDs1NTb1z85XmkA+1HqZKCE2yxt3ZO7K4unMQD7f3d3/5&#10;xRdgH/tbO7fv3x08e4YQODc739TY2tbf93xmurWhEVO8hYXFjuY26HnbB/vDY6N0GsjNMSseHR/n&#10;WiwvLgSC3tHRob3t7TPjIzh3JI6ORjp7DIUirP9kOkG1TBm0NLeAyGlrW0uGCXs6Hw2ndjP55vEz&#10;bGqQf8hDUi4xkhHVbFFWVCW0VpFoKiLSRMjDplQL+E851iIKKYYFihht5EEV8oJR/Osopair4F6J&#10;ECrsA8iuwi5gA9VM+KTczR7v5aP7DhNoBF2OGNvXWDgQEf50LBYnIzaGguQhMh0dCYeMdEIaYS4N&#10;vZPqlYEVxHD4YazO7B0erW9tMsZD35OMoK1fCztBRvQiakN8iUSi65vbc4vLC8srmBSvb23tHe5D&#10;iAijaAF/DwxbeOV6EggTFqXvJVrJfAfgRMotoAVeh2BUJHCoCmxjkVgK4glLmhMVek6JpDDZHiXc&#10;q2RQwE1QJDIJXbwC7G7l1fD0MUonWBQBP1jGojcaGh4N4A1msYDG0N3AygMEZAoGLI+/Q4vTEHKZ&#10;y+mTg4358M6qCQIeK5kEfHjLMlyXvUOFQ7IyIZgFtTS5kOcU1qNAF8wpjGYlHlnN8tKwWmfUznhO&#10;Z4AcT73v9HhQ1kCZP4MXuN5e1VuVwibMYfFjky/HKheJrmLSbarYGBHmQE3xjrYimJzC3o2dE6vF&#10;H/CLmZLZbrB6K0Zv+/B5W7BeDZ4l8Cq20//JL43BIGGTBlAPP2t/dxVv6s6O1vWtva/vvVjfjmFp&#10;VKhaWKmMJWOAVk6bnfEDP87j8wG3pmNRVoObAn6b00pPfZJN0pISAaBvSJ1sNgV98B5oaiNMfm1u&#10;G5VRtVBD5z0ciaEer1jIHPYK94rOH9iNgpU8IvMzygagVuCoCrNVCxxKmnnmo9J4Wuxw5Qo1tveV&#10;ED2XW/P7U6aC4toLL8RjNDe53GZWH0ol0c2i3xe9GjXpUX60qnHikTHZzVjZO2iDUBfPxuPEXyUq&#10;p7T/qKpEo1ZV8SpIa/iV9qG4c78lHv624SSvSVdx6qHHceOBBKpyOeAKwwHrbm7tZw2+qwcZaVTP&#10;esFNQiEmsTB3/X4/IvbBAHqeaB3K9pjaYsfLWHBqdat403Uek6kQjiS294qJDHza42wep5FooXKQ&#10;ykEB2TyOdY2end/dSyotqQriFoU6usp4XS1MIw+XXzENSG5QNfBmpy6CysMcSxyyROVJ1Le0VSH1&#10;7hS6qDWb0mhCjBQlOppWBdBpJEVl8nd6OWhx9CzOdbsD57p6oJ5wDqlN1ExIBnkK85PvJGL+LFHm&#10;8vzOn0dGR3b39lmeZzjMCxsd6ANWCgaAx1E5EYsELgiKMJFYnBaBiLOxuUZV09Xa2d87ALC/sb3j&#10;dHvPnz0/3NvP4irfH4CUJerhjs4sNe/RHvSWKjxas/6NS5cGmlsGujonJyZee+1mT1dn5DjS193y&#10;5s1XH379ld1k+MPf/72L5yeRkNnYWOvoaGlpbiLEfO+777zx1utvvfsdl7/+1t1nZru7saVzaWXj&#10;r//6b+/evcd9CQXcPuiYFvoEulPj0Mjw1SuXKZsISlzucCwBFHznwVOD1T2zuHr77kPicG8LzMAD&#10;elLy6NbuXjqVA17Kc0WtVta1Qa44QxwB6PcM9uuKVb/bhz6bKADCr3aSOWpJsO1Yop5E1dT44MVz&#10;oFLy8eHB0f7e3srKGvxjsRcymikqKf+xDjV7nE3trRSHiD6wbNvV0dbX1rI1h0RFwaYc6qSNERkf&#10;eMBVK6FHRw1XtetrkGitiM0o1QDG1qxEsVFCPc72Obxmh2I3Q3dlyYLRkAXCXZ2O4g/mMbv+NpOg&#10;bRxosaeVdX+OnF6kngtZlpRFpEMQeAFueNzEIq/G9iUCLaKHRC+lBKo1YSEpPyDd8blUpXBbI7hO&#10;pQCkgQVMyDXRE0VTmcNI9ODkZP/oMBKPkQNk5lOH90+Ovzk8OQY1ZZSayGBKm0MOmD4Oej0CZTzr&#10;tFnH4TDRhCIVfhD6EGIIynxFaGyMi0QLQ+yXpDqWTXF+CdYoxHTcReipREaPGIVSOMmGhKPcBECw&#10;4KuLyh6Az/HJycGhiIDIhjEfh0dbGxsHu9v5dNxYzTZ7LJ0+a4fb5Cwmisfbxyuzu/MvdpdmMif7&#10;yeO98M76/trCyfZqXSENKIc1E+EwEo6g2scVIsAwhOOhFhkXanFl9Ed+ZNbGw0YYUzQZKS2rWJPw&#10;RAnJyMSKNnw68FUCpEphuTo9Kg9CmRQEA9aKzHUICNILlHTGTAmpNpn04l6O/FIVxhotlUWPeDVE&#10;m+0NJIXBYcv7B6lIooAlq1g4aSWq8gH5bYj87/6g1fWnzO0KG0iQucwMljYPwp9+9Wh+/SBbtcTI&#10;kBYXL5HwCkjL1aTN5I1TE6C/AZYqzDZI2bWKx4vSkJfsDLzGBJPNVuhb2WSMMYfV5oyn8ovrOyfx&#10;jIgE0gUL10Nmasi8AfKzGyQUBPAaCYSFGjgrg3mkmEoFdteQI5BSA9acDD9BeviiAl9iGGrv0Ko0&#10;xZZmCIzHJVrBZZ6ETn+g02bH3MFSq0NNWMRsRDoNKS3lqC32d2IwJaQwqntxMxR+M99FrMyQnYcF&#10;ZNBTcynNG5WzuL/afOgfQbhT0rH2N1qHJFi1yvtqXKU1AXITxMOB8tVqAWNAtN4ToBFyulE3QMtF&#10;JpgUERiTQDCWB5Wvoi6gEwLaIHeQz1kqU1QAntECBwb1pzi01jrjIdPOkzC7ats7h6trG+xlzc4v&#10;3Xv69DdffxXw+DuDjU6RTa0r+5yb6ejK3lbQbqPa5FninFIj+Dw+2gvZnJV9U9l8UnMhIQ+Qt6Wl&#10;O30L6n/oZpTxjMxdRYJQYyIJDVbepgZa8oWkNNIS8LbFNrexGkYoRtpEofZpW0SKWEidJBGV2pMo&#10;xHu7cPnqzt6RP9BM9m2q9/W3Nx+sLTdgLONE6gpwIv/s+TOAMnxXOYIjZ4cCAQ8bYAGXpzEUQr2U&#10;1Y/utk4sX3j6qfhqdotccRPb6g6o53TgDW2NYnqLRB5WnW7Prz/55PobrxPhGIHuHeyhpIuW6dLq&#10;Rm9f35tvvQrMDFrCweY79/f33f7yFiuxjc3tIJ48glPTL4vlGhXs2vrms2dPL1268C//9F+89+7r&#10;Vy+dv3n9cndPr8sXmF9YRmRhbXWlqT54crBfSidff/UaDxiuRV/duTd54VJvb5/NUr07Ndc1Msjh&#10;xgc5GonunRydu3oNLOj5i2lOR9/Q8OHREYerva1jcXa+v7ufjmPn5Kirr49OY2V+Cb4GaG7/8DDu&#10;tC9fPHnn5mtUeg31PtpERskcc9oJRCg4Y5iIP374qKets9kXePr08dDEaLVYsaHXU9+Qhw7X1ChY&#10;Lo+Htv8NroAUPSo1ZbxRShDojOAb1SIZhTgnFF75GzG1o6ygHkGNDhIj2l92nqpqDS8gu8h54Qdt&#10;tOLaw0ak2LcI3V+BPWjCF3VsCsWPIzurDkMFuwwwOxoJMDmyEO0DKYEeAsod3acXQoVSoJGqkF5c&#10;VnmqW1vb6+sbC+Db65vr29vo2cSTKTHjovMmgQkFqcyVQWMCUgBnm8kN8ySGSUy2TyJxqmAKZpLG&#10;wREPUJHHDAFYAhm5TgBEBFvlp8gCDbeGAyvDaoOOpML7I/ZxR3hMmV1HTsLgWiIpkcN8GSSOD0Zx&#10;rAZIlhLhe1noFmVVgZDkH7O02mi/krfC+BXirhtLIAOfiseImLoyA+Cs32aod5j02VgpvHe0MhNZ&#10;n7cXEumTvegh1J+16MFmXTGFSBo4N8+tqHdRFzLvATVhUVOY2TyhMhNTkyl0YXgOWJsUIq+S4qwi&#10;2yQr7jqj0+4u82jyCUBqNpzGZf6PBRH/wjwesAZIqMRlVyNuQg8tITHUaaq47Wi8sCKbMZQRmHCw&#10;HiS2ezCkePSAP4p1ODOYXfXX3vle1YJaJr2UaE9+0wr9Yw7S2AnSvmlRUlW1OqGgMw1Pb2xufPjh&#10;J+tbh2ZHqFxDPgc7JxcLMMwQvB4XuAqjdp/Pz8yCiwkyg6kwjh2QzPV2w+bJPpYl9N0Ahey/E4kD&#10;bq9LJAlZ/MriZUXiheuSOTpJRo7hy4v0OVESuRPlTaUtaQrBBP+dIu6FRdZdQYgZc4G3CmeS2Rjd&#10;MIlOFrGcBsYAos6pCdBwwqtlRkAkoYDVOtLa5szTSJYYyLlEOhx4VMaWgh7IyrXUYKd5iLsoIgii&#10;TQKSLBwaPpl4Cn7qQ8JChLDkYkk3okjbGm3hm4//PsnL58jnanlJ7SuIMrYmygDyY3TY1R4Dyy/s&#10;TosHOUpGsAw5O5ICGCaDGQqFQibFHC9+CRdSMdi4WJScwF88BlAWDP5A1uFciEbJQ+glNTa1mOzO&#10;D3/zidXnbenpakeZWGcMmSybWxuriePFw10M1X3QQhg+op5kNLMxjuSk6AmTvJX5oyy0CqAB3eC0&#10;zzvFGyUHiiKhZHqWRSjPxUtUFPSUdoriZAp0o1AaAax5IMpMKo7TyZdb61S8EJx4/YqgpKZsynGC&#10;B5OpAs88rR8T792j8Hs//J1EgtVUVzmd+PUvf3bt0iUIWhRrDIJfTE+vLK1ED08G+rsD9W72LViX&#10;qOWLAz19xBcAEmnqeQ9my8LG1r2XM5snJ/wnYCd845N41N8Mm8FJKVKXLdSH6rf39j/67BPWNRm6&#10;37r9JUKo169f4/J/8cUthxOtVTFD29ndunXrFvuXFPJr62uLS/MQi5EBp2CJhmP0E909PUtLS4iS&#10;dXS2UbLQudLMNjQ0trd3dPf1Xr58eWN9DSC7vbHh7q3PL01eaGoMbO/s/bOf/nMWc7b39tiiXtza&#10;PXP5PKGKlSBs7iD7Do2P4XS3srYGIA2/nCccHsTE2PjOxiYnYfTs+FcP7/PNKX+JbVtrmwTZgdFh&#10;SoaFZ8+unz93sksuO+of7u8bHjje2wWelG7DYl6YX5h5/oJUgY86wxEcDva394AcgM5Rt3Y2w2Wo&#10;so1PJS8jVOQDiKH4pYm8J5C16K7lQDGY6mYzdAMytyVWsCFAhQABXPxFspwZ6WWIjPC5AeAJzpRK&#10;hGllucweANodWlGsrxaMpRyCcrG9dUhbUFiUJRz0QDMhHOT9+Ji+pMg2RdDPWFw0v4S8oxgDQq1k&#10;xV22322gyqjnCUAsiJ+1v6dHNqQScaYmLgczSl9bK1PCRi4R74SgfwL8n0xZrU5eCYUmTRIsfxLb&#10;6soyb6q5sZFBFLtLdBWSNlCzFMIbNpvYr4gNAwmHSCRcXh5TNb5mRMWuD/Q+NRDil/p/yUiCBMq6&#10;nywOybxZzUaFNyuoDuzCWIzXQzd3dMxOUTQWjVCsFBm1xKOZyKG5ktfnUm6GvNHDYuzITlbCYi4T&#10;r+aS+WSkxoYsUcRhF2oGmtfi8JLW2jjR/RE1H5nRitKxjPPrQFTkcVPSMMLAglUhW2yIfqKLgBGi&#10;6BDTPdAd5mm9dTCV4YmJYB7PLO2Ckr8UlTLCc53Ij8b0tYwDCRrJ0qJ4R4Ehbxb9FMAS/h2uY6bU&#10;1NV//s231fYhAhG0E1lgRpF9UPDKKTavEBbtL6WoVaCLSLHWqg/uP/zyy7vhCLUCr9V+Ek+zCsDD&#10;zf0gfrM8l8+wqwSE5BVVHoI8M/Jssjnkd3gcnkb/QeIEyygwnjKOQdkCM2PWgZGiYogJyoh1FVit&#10;jj1rUNyjQ9gqSnBd6KHKrxc4VMAexXs2MuOA5e4NNIDCAayqcYnQiWWILn63dj1F13hvHyeM4kc4&#10;apRpxLZiwVout3n8rS6vJZcHH0BVRLldCdFNlDyUfJC0+kKbUXtvkAhkMi9PgiaWRZri0nPmkGck&#10;FajrJoSTbzDy09ZHRVUZD6qLe/ohXGftP9Q/SE9B3ciflXOvaKpK8jWgLyFuJHQVkFzF6whnEqKE&#10;+oMaCElHDJEZmJhiUH4J0C5sU53ezifoMeXyVF3uWiB4otfvJdO9nb3hSDzU2GRzut/61rvbu9tB&#10;s9VbKPsrdSuri+Fihueyq7XVkclWkilOFd0C4RhoWU0BoNaILoNaOJWiiUwBOHq6/yyTH4EZRe5I&#10;rI8ka8pblmGrDLFFcEiBcsJF5G+UpDQzMHKnt7HhycJLdHjZ4BYoQCziNFaj9Ha0Zdx6aSANRtq7&#10;8UkWM5vRCNhaX0KR01AutjU2UNErnoqJQN2KAbTbe7y3093ZCLHBUKoc7u3TIKMJsXt4iLAM4YiJ&#10;VKpWm7j5mqux8eX0HDN0xpVcMGJhsK1ZGk3RujI2NTbfvnuXLf+Onm7qXGZLgFdgcM+ev/ji1pf7&#10;Bwczsy8XllZ+53e+f+Hi5clz58BUHz++09/b/taNK2fGBtnVvHf/QWtbe9/AEJDa0+fTkTjfphBF&#10;mTfH3iGnBnMJG4HnYGd7fGjQZbd9eeuLifEzN27cYDD+i/c/ePZi9jicHpk4gwIKjzELN+vr68SU&#10;UKgBOtzWzi4eE/CzoVc9n5lpb23DMHX/8OD81Uv3H99njwbrHXyRGTjB2Rs+M07AWXz+9AdvvTP7&#10;/PnC4lywIbCzv/Po0UNgRfGSdLme3Lu3vrhcyeaHerqGhgaeTL3oaG3v6+x+ubSUq6t2jp+pWdFA&#10;cYEgE9G5Oxw8mUrKUpBI6RLj6NnVbhA9B0+90oao1jH1AdPm9vM8iXu9bN3B91ZDIVEPlkdVfsmD&#10;rYZFwMvg3oxJEyeRrRVdPslOAuMf1eljlFCHnhOa/JC2eQzh0TAxhScHZU6MMkkgeMVDWZFfSAqF&#10;GvHMJeu3dSCB0dLQCI7mczn8bhdSGfJnt6e+sQnuMrUfWxNkHW4+dB+8RdDi5Ajyx8HBgf6+Xsi+&#10;ECJ8/DzZrqJwFZFQCmHulGx2KyUjQB9uLaGAr+fMEzNol/f2D0giZGF4VvwuVkAMz8lC4mauBgYC&#10;HwgtQb6JRDoJGHxPZZwKrAUvF9kQ2J0oOGQT0UgyEoYBHzs+PjnYW1ucj50cUXrK4jDjhgKBNVMp&#10;IKyR5SKjFIa0GvAQxaDkG2nAhCIoNbQSLCac8535A2swvAol/8oUQ5nvljDettmNbJyKTYWwSUyo&#10;HcJfkO5IynJIuDXZY4V2LNQryf2iQMGMvVrKmPWstVbc6O3Cv8UNwSqUdMFO8QwXBVUxRB84c37g&#10;0lWxQVHNEJAHZ0QAflWma4iSNnxU0VNqXLUqIlI2DLRWlja+/vpxLJqz2nyoTQGDlmqlVCZFYIKn&#10;qRwUqtwpCmJwQOn5xBGmQPdjgebvtm0dH8A/0CTOUFRhDYby3Wuz+/1ebkQ0dlJOJetSiUqMC84o&#10;Q5xQRP2VnQAbkwqOPW8fioqFfWPgS48/xCwIOr4yMxTNYmH5Emtgz2A0A/XwTF8f70KcOeDT1eD5&#10;6Ox1dY02R5c/6IGHWiwiACXL2ZCgBRKSCPQN90elJDVlVxxrQaRoPzWRWmHcUwRR35KHNNkbtRyn&#10;5iYK8DxtE04TkvZf2nxEa5s0IVNtLieIpux8auZDap+Obwj7CAAQ7QZxcxBjU2EB0FmLCazg4uKC&#10;BdmZzEXSEd0EEUzgxYs9Ftmb4qVajRMIOrvMcKEGh7ra2qkOWNCICG0Io83Etb7+YKFsS2XYT+aJ&#10;QkLCiopPPAGfhqTPk+zzeQWO4zFV02QZm6nOXU0Lle6g2nBSemhogskzJb0k6UqKBXWEVKwRqXeN&#10;kyH9u9I0UlZRsphqsxzEwivbe1VMJwWfFENiYZEKMQadXNAd+RlsiPUMDv70j/54bXOLngOiwh/8&#10;zo/bGurR/ArW13M1MY+YfjF1uLWLo/LG/HzIZfM5HLViZXtvd3ljna7rIBZNl8vLm1vz65vZOr2/&#10;pR1X77GJs8yR0DRCPplzqUMSxhdgeYI6zuuv58Fr7uq89MqN/oH+jtY2Zg1dXZ1Hx3QUBxcuXaRe&#10;puri4HbicSW0KfPi4jxi2z6XnKzDg8NbX329vrEZaAhNTk5SAT+6f//Zk6eoMS3Oz68sL+/v74WP&#10;jzk0h7u7S/NzTquNicDD+48Q2OUhYhLo8weN2DybTe9/9CsC15mJCTxO+LYQnds6O0mKi0vLNMUj&#10;IyO8TqCbvt7e6flZN2ik2YwjXCey4mJgrFtbXXX5vN293Qfrq29eu56JxV9//YavIYgUHmR0j93e&#10;3tjExPXzj34TPUJ6rn58eAAaVTSZOD9xrt4fJHrVWe2Bnp5YqZau6EUYhpKe6ILACq5YxDjxS5Qd&#10;TCp8IBbCmEgSKq9EYjFHmakJTROHHBIxzRRTKHAM5oFs4eVQyqG+lZ0zudEs8UK4ZbpSV0yzvpoN&#10;78KcIZuJkorgwRXAnngUgrfEcp42sk0ADineEHZ2isHn2ZEXEFspe0MPdrBrLNCrzQaXwe92ozuH&#10;cRDNkGi1iVmfC7dcu7S2UJ4KBFNo017sVm0OrWft7aGx7B4c6BsaHBjo7Wmur5f1efGKELl63sTe&#10;4QGlFeFFidgZaI84+bwCxXAiTFlj8dTmzg6TvHwRMZYKYj+sh9FUsFYqiUEQGOGO8wfSjjC7ZYlD&#10;iSsoOjlDflz1ROKcfYpCCQuDaCLDr3AsfXASB4lyeEMOWPUpTN5+dAkAAP/0SURBVFcLCP/QCWES&#10;Ib5pcvlFG41ArK1T8KpFXD+HQqlSa4SqzhoTM7RimfG06GlLwIOIzc8SZR9WVziTPPMEVt6cKPSX&#10;a7kiI3YhJUCAoAwvQsSuANcBbsiuJAGQOMGbI53B0EDaArIAOZQkKHiowLCiRQshE1SmY2C449wF&#10;IghNApiq6MYIMKvWh0+puJKPucuiLKfJmqmpB+pqPO/7e8cPH7yAHMD1JMeLkJ9Zz36gsiUAdmVA&#10;iGQ75CYHoVJW9pGMqZSbQ0Ekv/VO0178BCk1dPG4piCDbrlnNdj2Xr8XvelwLBJwO2vJZCkOOhoR&#10;s3risDgfSsEvCzNgNoqeAEkBbxIOFX/QVRhByeavks0UBXqqGZonISkOtnVQN4n7JVUGJ6aGZHld&#10;m9PT6fEbs3nE5RgL0UeLXqFSZ5KxkLKPEy3E0xU9AQJF10jlaI6H4lvi+2DgBJOHpC1RlDntUqnp&#10;xqm8Nzf2t7MirRs6Jbqqoco35BD5gyQhlb6UUaeywoN4JjK5/IHXIf+pmiGqE1UeKDVM/kVME6Ct&#10;8BDIUEtEckXnVWg8ZhuuG04X/k0ze/voA//yFz/nBQLX3njt9YX5OVM+P+j0ehJJLyxYqEelQsjm&#10;MqSylKx4L5Hl0EtGREdKNGy5pCETLrX0b0osVWNqKP6KQIhMhTi94h1JsSzDQMGM5Upo7E7x0JDL&#10;AiSgNX6sF4nCK74stH16/cv1zYSI7mFYKQlea8W5NRXCG6cQtpXT+eOf/j5bOB99+CGn+5UrF3va&#10;WplmH+7swo0m/nHupp48QW6u2e3DCnh/kzVManEnawGBluaOvt50qSQ76oVSY1dPU3fvw+dTz2Ze&#10;6h3WCxcv7qytE1z4tpCz65uaMQ4EbIC3CMLycnW1a6ifUhfOEkA/d0YUZfb2/8Wf/MnAyHCwseGT&#10;L26vrK7NzM7c/ereIsIEdbq19Z2j48j6xg5x+ej4cGZmms2SV65fHRnoY+oO1WVrc3N9Y30KZYX5&#10;+RfPnzGV5tfWxiaczGgs/nxq5ut798lUs/NzJ9EoVoUc0K+/vjM4ODQ0NAyha3lpORVPnj93Hrry&#10;XYQSfJ4Lly8zCyFhXHntxqe3P2ttbMyl0uT8+pZmKvjocRjWxtlzEwypweDG+gc6uzpoWvr6eu98&#10;dXt9fsFpNK/Ozj26e5fwBeWPMezyypLXH+zDetxsOdjfj+WzQ1eupg2WvBClUJIWZRQEwQB+CbZq&#10;FVsNuLmzeiMBWoKLCLGwoaeg/AyLNQWKDNR+6AQRBOU7MF0hCfE7y/oMgpnKMMCDUJAhOhdy5KHs&#10;yXYusk8eAsMQ1Wo5NtQHxURc5vlEK2Za3GDgNbILzY0Uv0DxQmgQw0+8DRnySSSUeSrdmQ7BLrbU&#10;md5TTMGHRbCBcpUVJxGpVIph3wwhIO+x+KiZ8ME2t0hvJYZ6FnBV1Br4Wp5iQROzWah01F4w/Lie&#10;9EAgb7Q2StwbPWnxhYkzuInESSq8NS4UMzYqFh5X2O0Eb4B2RXOXf1X5W0ogsb2kGAG9QTi0jCWC&#10;H7kvPbuh7OfaPSYbvDUHpUEVLevGDk9jO8sAYjVYzAiYCU1O0n2Znp9kD8jPsqVw/GScLEr8JD/w&#10;IcEzRIsIZm4JM2a1Iy62LZSUAprCtIALYDIzxqO9kW1l2aCS212s8AeKQ6hwuiJq1oJVyIfELJGk&#10;oiam+ACspYWWHUQ0qR12MwN+kEYqdDEGAPa34CVtrO/saZu4QIwQhpLCkdBkIHl+s5EmLZEmm6xx&#10;kFVykrkH9xLYDdHhe3ceswRA281sGPVT2jheB/QR9ItoP5F2kgkN1Eq0NAE8sznku+q9XpqTqtWQ&#10;rhTQq0DMERcRVov8TpwEDVjQoVLlwmG+rZkcHN8/4BgibYGAB2MuEiAFvtT60jtwydkCSzQEPOQh&#10;rKE8VhP7jMAb1M+0NcrSBNhAtq+5rYZzA4M0oTR+sqOAMmyt6qrTtdpdjWZbXUZoJFC0lSqD5FxR&#10;CRQxJhGb5pfEUFn7UkFTAbka91Ec6dkE0+t40bhTKKsrJakg8Ld4FGr9kGqnNN6dWolQtBw1idV8&#10;9TTW9jf5SMA6lcE0LXqNU69NS9QXyEOihv0S0SUViI0XtQoUMyad6hiJwj0InpwI7r/XC/nD4vai&#10;3HlSLtuRRQCVzxe++vprtvi/++13h+pDbXq9A38nuqdilm1DD/IbdYgnyuoDbwkXMgpLum3B4k53&#10;heTAKQq8XAf1ulTfI8iCvB1OPWQKqiUBUdQ7kV/SVGuJF2BO0GTmfVwBKi9JYDL6M2+chFfDEaZS&#10;JHylnSpm7XT8JFtSYL5cOXPx8uDExOIy9OP53o62ibFRrPZWZma+/OxW38Cgy+0Dy7375ZcT/f0o&#10;mfY2t6RSmcXVjXxdHQS7xpYWWIc07lt7+3/yb//NWawiqtXFza1EtvBiZZE0Njo0tPxytru1jSgP&#10;OdXV0IgMDfUs/fjfv/+L1Z1tZH15j59/+gV/6O7p+9VHv5maeynjQZt1+uXLr768k4ylerv7vv29&#10;H549d+3G9ZvIwSG4cPESHxeGRwbD4aPbtz4hIr/3nXcvnZvEdcLh8sFXpyuFK0XkZLzCfQWxcQeC&#10;zW3tvQMD7DFev3nzwpXLPUMDre3ttHpH+4dnJyYxddom+G1t55IpjGidfu9f/fxnjc3NZycmlleX&#10;oQe8/s6bn33468GeHvqt/fBx70Af2Bq7q9vbW+99/7tb66t+u6Mx5BGta5tx6uGjyb7BV85dQGWD&#10;wT4nbHtrI5UIE0r8gWB7SyvuqvOzM6OTk/7ewbjOEikbcth0oFUpG/eCPIgxdg1LqhpRntpPBjmI&#10;rFMNitpgjdUHm6GOaYkwTcyGooLnpD6laBXpG3oVKwCfrMuUK5SPskwmJ6VswFTxeCcfOajLpeVY&#10;Sx6qwUKGHRuNiroaoBNpiPBLNgHSZBwCWCb2JCJJqjyxWDy0UyVSfTP1s7sc6HCzy2T04VPr4pUK&#10;sYCEYXfJaJjgwP3lBzlYk2GRA4os/4Q+EDpDsr6oBOsYNwnyJG0Z/QLznnAsDrVBtpoYTVF90w8x&#10;PIOxLYR0HH2g2VihPYSjSXHalkeHw4xAn6Qf5F/ENZwVb8zC6SrguiMYivSVeLlSjbFiTq+ptzg9&#10;/sYmX1OLDYUFT5D2zR1sdgWaPKFmT0Or3d+gsztZACA8mkT2D1IrTLkcOip0BtSFkhgMBunhCBfQ&#10;CJXYHzkON0Wpzut0AHXS2HLclZUai6vi0lxmnQENapO2eqQYrAz3Tdz6PPp/p8IUUnWW9HC86FHV&#10;My3zjBr2pw6nUw0p6vJp5EFTGICQoMQziR/JeCyVgCcIT9HV2NJ79pIoy6loSNAVWTsNeFK/tGUm&#10;wf6/+Rtlg4NyJM1lFSL9vbv3mC/KoIAjY2QjCksLWaWkyRNHJfyNKKS9ft4qFSS5HeF32I0uv5OM&#10;ka8rHZ2c0MbCymBEhGhswEX1WdJZ7Z7mpjRr+JVy+AB9/UoYvN7qjnNj2U5mYMZKkJIf5KpD4qLM&#10;sZkM6JmzLMJKgewTUenDEKS8lrE622P0pjpDHyqNAnkWBd3hWxULPpOlw+X1wdWiZBMMj1PIXIm8&#10;AI+rwiUDbxXqGfFW2hFNF1EtvJ1+SBNNo8e3Jw8BXclKn7pXai9bXRSttPrtQOg0v3xD/FArRL/l&#10;dwtrTtUAgsyJW+lvvwH38h9/vqxkKB9YAceEVanIeUR86bDlFHAjGZfJZoAsfBdgT0MrStMsBeoj&#10;1RrepfgFsNwC/ZuD+eXtL/QnEW825xP7tbKULXRXxaoHQ0MRexTYn4KQpQ+aIUEI1Fs4fUtq4Ul1&#10;QnLZGOpwkFUnZNGSkOqdZQ1Py6aSf0+1UgFOVQNO06Mt86pVDK7yca44tbdb4ArxauBEaUbOkI4I&#10;TLU6FAd+9w/+ADUaTjLOvoD7J3t7Jzs7H/z9P6wsLB7sHxLSf/nB+webW6hjNCJZiMIRlaTTtR+N&#10;0gpAvA5Berch3lSe31x7NPfy0dzchVdfbersPIhGt3a2Bvv7WCc62dpm/wbMjSaSVhe6xWeff/F0&#10;ZjpXKTU3N9Fwrq6sccJIMOQef31DsLnpL/7qr7LF4o9+/JN3v/VuV2d3OpaMHh7tbW4e7e7EwseI&#10;MQKEkFH7hwcRguCSPX42hT+K2e6sb2oZGxunYO/oaA/Vh/r7Bzs7eiYmz1259kpHdzemiHSLm1tb&#10;j58/vf/0MSeNJBQ7iRA5uwf6R86MH2FGu7rOpGT08qS3MTQz/ZJvNTI2uri9lsom+1vaF6Zn2zs6&#10;4vns5vZ2yOuneZqbf5nIJlqbGooxdsQS4FIIFUZ2d9++fC1gtQHNsbnd1tmOXJHDAuMWntiJw2rf&#10;Wd+Ad8Ckpe3s+UidhUqhVIf8MltocKNxbuHQILBQshmqdmMd26Z1hYzbamz0MUEnwmWJ6AG71Y+s&#10;GCix9EQo60qhQYgBzOVUKC0B4A7R0hftRvkEntRiNQvwhLb/EZmHR5t6kUBKMIVkcLB/DOGMFkTC&#10;aD4PVcHrdhIL6IQkTZyKzUu2k/isdUJm5G5pvKnUNHshpafNSFjMy1Cyo6GixRH7QbAEsde24JOO&#10;VJ4L+I76WPiqzIQEemJuo/TXZG2xtHtwuLm9wyOr6fFo8xWhOInSDxMXGhU7bQS+8jxONlKh08vA&#10;hlTEVBclBmYkJCrMNAhpPDyUNayaibq1MJJZvLFhnR1sajG7PUzvzB6f1QNk5LQ5WXRE/l9lUKeD&#10;DC+vHFEfdoiLaSwRqoWUDktVVq+EEYE0eRlgDbiITA6lXHYjcP4U/0tWlGS9FRCVlMQbF0liyNbw&#10;yStwzbgjAIxMO1CSk/kPDVIiW0HhVAoFpkZsCerxnLUQNdGwlkApZFrBQFD3w9idLszDDoQOVnSY&#10;ngVJQCZWpCzoYBQg6DeEugd6LlyBak0HodSeRTJMA1k0NEXbCpFOm+JUkwMUtBE5PkqdGhIniy9f&#10;Rk4OCwX0Mmj1LAydhaEA2oi1tNMO8MnN5WZAeoSkRAfXVh/itZrYpcU7waSLhMMC6pAfMxlrrRSC&#10;YkdotdgQTl0/OYHpGg/HwGuyVVPZ11B1NthDXSZfs94ZLOjwR4c8wzFx09BTQ5D8RFWetpr9GWE0&#10;0J2JopVGapMBynBXh4zQRWUKUI9lzmKzw9Xp8TFUEl8vDh1sGxp3pT8j4tFcDNnuVw2HwgIk+Slh&#10;ECUJrP5ftqpBQCvSxCHhQK+peh1pDySRyGxDU/XVOqHTfPSNSpIkIdEVUOt/Ws+pGinFHFFJSNtg&#10;ki5U6AuqGVFMEfkp8gMk86jOWlQVRbJXzgG9HJdDQC2xmUUsCuSQ5edazeVCFdbgcW3vbfPM4b8Z&#10;yWIznMmurfcBPqDVW8vyeFEvEObkW1DK8tCCQxA+BOm0yMLQKaqoeBtaDyc/SEugp0mIx1HYfcKe&#10;EQxTuZlJ9ajmQqe2rVQcHDdOttqTBduVLQs+KVqpzrBTgNyTUV+oiJ+04NtKpg/Bn8HR8cbOTkY7&#10;Dpc9FYkg5UKxcWH8DH0vle3bb77V29vDGd1bX0U2y1mto9F4vLSCGsTo+bMdXZ0skXrRLtMbqaRv&#10;PX54lM1421p/8od/eOP11zigsy9n+WmXJs6uz82BuoTTmc/v3kO9fXv/4OXLOTL89ZuvfPf732tu&#10;aR4eHGKkThF0Eok9nZrGLfk4Hv/2e9/v6xtAdmH6ybMGl+XyaB8DSBcABM5mLjubJYS8OF7sORYD&#10;XS0dPa5APaMNFv13dnY1Urjdgb4a0JB1d+/oxYsp1vkp+B88fNDT0wPAMX7u7JUb11lcDPkCOzs7&#10;pOrO3u7+tg76tUWo3we7E9cutzY0r66sEE96Rwej4ZNqJteAQNH2pk50Pq2ooFIIX7h4/snMUyQ5&#10;XAYzu+WJSPjD93+B4PDVMxO1XJ424PGzJ3cfPXT6PGPDg7C6AcqODg5A3UnSerujaXT8sKiLV4wV&#10;vRkdAvKFnnIb4fZ0opiO64rZaiqePdrHhLPeYWkJuIuJaCZ86DLpG9hgdzrZbKcmlUwhogzoSsmu&#10;q2YUooo4UWQn4ND4crapK2uZaO54u5KOGUQgmc0iDiV66DV8WI5OWIgRtjFPFuUnSYjLByRHD0bw&#10;FqMH6bQwjGZKL6I0QqkQ0XkqHDmSggFJoCP4C+uJGAGzASBNrCarZET5Yi4XxDs5v+J7zZEWNjmg&#10;CN08iBP3VEQVymWS0NLqKpHd4UIRiZVPqeo1BgciGqRb5tRCkcL8gLFDoMHjC/KZbgYUeJn7/HD3&#10;3d4AJbH6PYAaisPl5RemG/KX/CsW58EGuw+XHI/R4WTJgbcoaZL3yxKlsAPFtBk/FggAOkwysMbI&#10;xyw6gEewTwFwhMVOv1PE0B3egXBgyUyAfwQ3HkvY3AxXeM7IrRw/6klmX2Kiq8xeANfxKYQ2RHIU&#10;snTNnGLgjPeznX1QISthSlaUbTGgTmF1UQNQaXDRAGbJJzjO+T2WgM8WCx+xYKPGHYLViGa1zVa1&#10;OIJdfe1jF/J1VDYoMqhhsrYmr7AXbUqkMiXvRNEqlLaS5CFKWSaL2czC3AwLfDKwsVgggBBVuZui&#10;04QvQiHHgaEhBrhCv4cfysiIfFPIJHUiSojxrYNVMCohUfoUnwsqG96OLqe3uNs6ElV9Klf0+0Ne&#10;MP2+kfqRSVf7cLBv0tsx7OsYtITada6Qo749q7OWjK6KyVk2OlG4KJndrPKI5BQfgJ/U3DKhEdyV&#10;bcdeEiCkXq6yvlwM1BkGvPVBujjZbEUPVIQTUPMUs3cpduhI1SBdrVmrRkiqcqUXJ8lAvj+XQS27&#10;8humNRiHqXGNMMb4Kxn0qPmJ/FI9pWoHVBb5hn7In0RbEOQcHJecoSoAZZLCK1J9KTAyCU3Ct3yd&#10;/DCtxzqlM6qaQSU4NVmSnSLKKFoMcVcVHEvPqE0GRVanyeYsmq0vWYSLR568eHmIAnM4/HJhVh+P&#10;B6KJN/v6PNyFKmvVRbbSYMazpM32B5AwbbmQxZVhjJKYEAMLUUOQH3w6y1KWWcQVQFq4iVYRclci&#10;kpJpFKSobZ8pxE7lZWn4OA6I2kBqIH0SyniomWBXs3r9wt5BGHsx3jwja+GA82lqm4Q5V2Pj7MqK&#10;XWyfXel40msz37hwfnJsvLuzzW81YiRKOdzVNxDf22sL+Tc2Nx++mBoYGXnzO9/yhAIH4RO0cMho&#10;yBjjwZqoVX/6r//V5LUbLNZ3d/dOXJyYnn6xs7FzZnSM/YFP7n3lxVQiW5g8fwma1Nnhvsa2RuzV&#10;Ovv7KFkE/qGaZMZmtP71X/89stm+ltbhc+dgin3433554+zYj799c21x5m/+8v+gLTDTNqcTlVSy&#10;ye3MR2No9jAjRWchk4pDlW5nS7S5aWVt9emz5+ggrCNjt7SKlGoyHjtD89TdnYnHf/o7P4knYmSS&#10;0ZFRhkPnLk5SdX355e1EPDo6ONTZ3W0PBFb3D76+96C3tXV0SNA/+oaxgSGyKe3FxMQEm/AsILe1&#10;NO+wCFnMX7p6ZXtjE2korJtGBrpCPt/a0gJsQxqKoq46s7wAnXRxbY3sBovs5s3XYConU4nWri7o&#10;ha1Do8lK9SSZkLNKOQmmihSm2JfLB92ElY3FcrWhVm0FKOO9xyIwrPuaG5AhQyiKIr2aiTlqpWa7&#10;tdFuMzPAQLOLkpsGWm+q5JkXmJGsI87gSos6dTV2mDrYqkKIR3OFoafYmQndEkIUnE+kVThXrNnR&#10;8KjNP3wHxbxRkpAwtMV9mOgv2xWCr4ODMXQRkIdGSpR9oJeQyRhXCK/PTKlO+pESkzclrbyStxfP&#10;PC1F8j1AzAi9IncCHViUj4nfdboFkFARpjLBKOE2iTw/rQEbvnCmXS6igNCaWTuxOK0un0lGO7Cn&#10;INO5If3DZRW5B9ISPAu3j+YGAw1IEuBwTiYObrbFfGyk0EIh3C6OooQpSBhYQBlx33RQixu4isqD&#10;mTyJoE4hdZQ42sbBCBkAlodUdJF/l6gFq0p0xpmAuvgTMVoN/5mGUM6yPSFW77Q/koahATN0ADyq&#10;Mp1FVga3PWlFeSCZ7CUzmL+4g/56JvQAlm5vKJ8vi1w6OC0KdWwuo18HH6+cb/YgSlBxYuvDy7U5&#10;Y9lSNJuPwuDXGVgbLpmdGXrUQFP/6CRKBhwAEgwxW9U3zCiV0pnM0kRYFtKgpKJvftfm0LSjZKcX&#10;L54vLi6Cn3LPxY0bB5VMhhfDrZOv1xmYEYLeollBIUJTyASSwt3X2ABRtc5kTaRYNUCpBd0dU8Hk&#10;0Hkb6vxN5saOks2X5cxaXN7GTndzt7Olx+hvLhidOZ2taLQbvPVpvaNgC+iC7Tp/e8XdUvG2FGyh&#10;gq0+XLWnKuyjimqGyISCJFtM7BEybDO0Noc4YcjQ8V7gSzQZrd0On0Pqew6JXijPCKaSpQ3itqGM&#10;r+UUakMd6eFF5Fn0sxRrVHEdFZYtuFOdDq0LDhD/QizmK2Q1naDN9RApdaTdpLuhytKGQJoTl9rS&#10;O+2etBbqlFamZnAqf6pso+I9jZn2Rf/YUSmqgzbz/6bfkiUi9OYgjAnCqyoykQxHyYNpl9ESK5UX&#10;woeX3n5r5yDM4WlqaaKUGa6vH6wz9FJWIQNMdSrdNdWIPHIFHlvRoBKCnHrjSiyMo8HzKY2cvBa1&#10;WabeEA8rTyDRRC6kXFStvZMXofEaNK0w0eAWVIN/4uLwfLO2wH2BwMqSOeSrnE6/fhzeiyYKPLpA&#10;xjT9dWRq6awqRmugpRVj0dHxUfZNWAsIOW3nxob6h/oP19YMxXRLcz0uciwfRPd2XHYzPYqnIfST&#10;3/1xJBH95OvbP/vVr0ItLW+++9251dVEoTB25YrZ630yNfvpZ18w2z5/eTKbST9//Ly9uXH0zMj9&#10;qafLe3vuUNOrr73OhqxJV0JEc3l3h8vr8HjYyl6YnSXOYfX62WdfxEGHvP6hs2epxZEhuzDc31bv&#10;/ej9X7ycevaD736npT7U5POeGxmmQKI2PN7ZHujqGOrrDLgdlKiHB8eFXOaVa9cQlyN5cE1Ypkkm&#10;YgQ9JjSri0vRcOTOna9ezrE1NM/2MUjg/PJyVCwA0qloZGV5CYmXtt6+/uGxeCQ+OTKIUNHI4IDb&#10;7vSz+iyWCgzYHS31DRfPnwsF/Q1NDXuHe1xMNmBOjo+Ipv09EOg6kX/6+//2d+wTffj5J9zHP/qX&#10;f3aTlQ696ecffMC1P3d2Asmi3ePjrePwwJnJzf39ta0tGiYCuex668xgbxhhUHOjjOCr1Rp1Bns6&#10;baLkzKWr2Iwa9AGmK7J1BlEsZShkg1ZTi9uJlDTtRLZSSFbLu8i+5RB8p+IxinMzEF85ay2m8id7&#10;tFMYDylHH55TyUOcrVQqtXtwQsXNoXfzLkUZCLE6UpAEI9GmF2NFxaGROCDPGoeO4AXv+fgkCtf9&#10;6PgYsrJI5kseIsKLji9fSImJssHJ8fH6+oomGyIOjTL+FAKremIFn+CVSz5UnmBTL+f2jo4h7ILh&#10;0VRJNCwV6fjoWRAggMFBNiPOonSJLD9QGygcLoJQeelqVGMjzD6oNGAP0IalwSFR8TeAbxAj7G4a&#10;ZXI6VqHMqUiwvCuU2+y4gFNiA+DZLECLYqnMw16KJQ43sokTQwWKR47aEhY0Ay2eZ2GlKh4E3EXS&#10;En8pLYuo7wvxWJJQBchUFD14ZAmBBDeRn6zWcA2jKRSqHCGRTZU6azxnSBcBFpzFNI5ZFvJiIZFp&#10;8bNv78gkY+i68hgivtnVFAi4cfVLcO+Jk4fhpN7uNtrd8OtiqVwsX4qXdLvxrMEVGLt4hXwAqifX&#10;VMxF1RBd2wuRXUMt7InpppKqUAlJ+Z2xtw7dYm1tbWV1RW1c5ZjPcashxavwJFMiOCWIm8mOjfju&#10;CnGDtWEoKDDqkgUUwx0VfrTJGmjtbu0bbR4Ybewf87T3OVs66+BRBpssrkBBb6/YfHUOb1FnKetM&#10;JNFCVR9OFwoo5QVbUnVWpu4ZvaNk9ebNHpO/zd7QVWf3F+pMTPg0dRvafkZZTEwMLSE/L10YOoxM&#10;9foGi6PZ7rJI00O2h/esuhZFyGMQqbHm1ABDfiloTyjRwlLW6OtcHikokHdCutzq8noow7h2siRO&#10;tsvkIKCQpIQqpDBoASypzkRbUO3dKEUqfalCBwsuC2nGhB1UFXcqRWHWEpeQylRTIa9a04L4bcr5&#10;R6xPtVnfNEk8LeKjebr5JDmPjhoONtsHCBwBVrc1p42GaDofbKjnFJZyqT7m4eUaGhToAQt4LO9Q&#10;1mV53fxgUoiY4AkbWwZ2Mu2RRk0SspYA1SsV+BJNFeIXFoYCaqrPUVJ70g2pLSllXyX/r1bRRM1X&#10;FLd46UJkLRbBatjbkHUAs2Uzllw+OMrC6EZ6sJwXDj4cBkFuLC1d3cl87sr1q4sLizRvDWBLcGPy&#10;5Y8/+GUrZqtuxAoZlNunHj+cnXpqczn/8E/+NJXL/cNHHz6enb3x5lvj585BTu3p69tFI8fnm345&#10;h4F3WW+A/3v92qXmxqZH9x9ianLp7NjO0tLG6jrWkd3tYLduIhsb0Z/e+vL59HRnTw+w2Ie//gil&#10;L/hmX3794CSRopxqbmntam8jFK4vrw12tTb6fI8fP4MzTKBh/Ws/Eo5mki6/hy3X3e2d4d6+X/zd&#10;z9565ZXO5uZGn3cdn/KA/+zZ8bHR0Zb2NkJ8S2e7A6F0/EtCAfacxLeyUlvf3qUp+Rd//MdkF/ja&#10;g729t2/dWllZ4Tj6An6YeF0tTSjozMy8fPjwATrgt7744tNPP7l964v7d+6gjHB0dMxVhMhA+cdS&#10;FMGUscrB3n5PVwsw4xeffY6Cw7/+H/7t5IWLf/W3f8+u7xvf+05HT9cvP/glXhkdbe2PHzxmfRXN&#10;5N2T2DHMinJ1NxKmlIyxQ4g7O5risXDicK8Wj/qM+nq40yJUjZ1lmijGSaacpoJBmpbVV7YKHRab&#10;pjE3u766dnzAhiHlLVh/OHKCrGj4YDt5vFuIHWYiB6VMHHwJlEKRhjhiLN3XaIUODqFR4PzOnAb1&#10;MORqEIIAlBf0Qhtwqz1AkRUVHRAlQJlJp5HsEd5GNAJDAVpHIBjgsFJCi8csVavwKiTPAcjHwtF9&#10;RpU5FKHh/0KpEVFucG4Z/0pZLh0PP4E6anp2LppM8VgAd4Ovksz4YTY7iCBZyUNqoQokD2G4hgix&#10;pBnJPPL/QmnlPyXxCMucEKEUQUVZj28l7kskKzKW1SmWR+IPehpQhE1F3Uz56HDggClzCfHmK1hw&#10;Td9equSZxmdxzBPdMgXpMHUgy/Jd1WyrSpEuvBId9Z+QxmHlwRCh/5CN3FJJYZomHkYJYRhSI7aE&#10;YicIJ2MJwfLMyaIpWaZeR+GnJiMfuBHxjA1KA2zufKGjqYkgCF2F8S3tKKtl9JS8NZpMi4l5jQd9&#10;HMJMfVNbtliL5cueppbRK9fLELsZIumF0A+WIpCSmmmo/RkNURJJDql4T7VWpGumfwVPC5+Ep168&#10;UFJsKrTQ/zHst1gwW+B9cfXYCRAWMfo6aiSPnQYzNsCVpp4ejDOMXi92w54gFP0WcFGr0wV6RKXO&#10;p9Gi2T0+pYbAuzCnRU6wQCdNcc/ei/jtKmEbNus5P/S4uDPoTDYWNkmx5oYuMlPR6CyIRwbwL+7F&#10;BvxYO5VCndiJwOoPmayNNlpGoTwIZ0bZ3Ii6KJRugZhFsEHuGcCRooAJHVE51KsoLGwFpcwhKu68&#10;eV4HaLLoUVA0SCcjFQfhWDbGYHWIwJRQ9HkYpH6iS1ANkVxV+gm2ovie0nwqkrymAio3QWY0mHMq&#10;Lx55vzLfOh0cnXIYThkDWpskaJ0EfdKuYqfJT5EfJhtOOHObeViXY+Hei+eXt3Y8fj9dNiq1LVZb&#10;L2eU9Sm+lN0Mlk95YNhnlm8mOVskD0THQp5kSULfMNHV6EplFqZiQoIi4QlqoZ59DYdTBnaai598&#10;Y8UaVN2eppCKvr62wkcFylYftQzord7l3oon57d34I1hV8FzL92dpG0kn5xtPX2c4fMXzj948AAE&#10;PeCwlTMpRFkOtjeHezqbGhuUHp1xZWEuk4peunKlubPzZx/+6sncyx/9wT//yR/9IYX83/3DP7AY&#10;gvocxDN8gP75n/yJv6Hx+ew09kKNjY3TT18YCrkLDFe2NhvZ8PSFnj5+SnTinb5cXFpc2fgXf/ov&#10;0dVmUckXDKCwwI9+MT2HItwPf/wTWDcgqx0drVyo5fmF0YGB8xcvPXr2DF1MTyiIvFpDSzPWjUiM&#10;HezuvPHK1fnpWVw2pp48YqHy3Nmx/b2do6MDpie+gK+5rbW1o727f2Ds7FkSD5o9Lc1t7B0HG5oQ&#10;UOjrH2hraYG9dry/jxPSi+dPUTKdmDgT8vtSJ+EvPv38Vx98sLSyvLe7K4ZyDqvf4yVvcbeODvZR&#10;Ynj86HEmIxbyrOIStTe21h/ef3B8cIjIc1ND45tvvI2Cw8zC4q8//3x9f/u93/0RiwovHj6aGB4G&#10;fDtzZvLGG+/0Do3pHW7Upx2MK8hgNRwigOZZmq6z1Up+o7475As6rSghZouZcDxCIJW2mbqmmNvb&#10;2aEDxgpN+guWvXS15Z3NBPCFwyZkLa3vLuW8NlNARKMhsB+BbRLvaGooBaXrZhuhrsYGK7gctxs+&#10;Oto3nCP8A90up1ZNqjGCKqYpYOgAhAQBVpPm+mMhRnSVLR+sK6G5OsFEhOfmYv4PK47ZNUuyYH0O&#10;B0l6bXm1kIEwn6egFWqQ2AVhWqpmLUKVpYLXI489u7iI3oEocjkQ4vIrGKUsIm58MM4xWRmcMjDQ&#10;GfGtlZVSgHJR+VRDKf5M7lHmevK7jLiFq6Fm1UJClOVexaWwirSB/Bf+6wx62Fxkt41mSNgN8kBR&#10;wkGTS++Hd5ZNwpfDMY/0itKX0LKVDr9kPlaskArgpQnDgvelsHZZWBVP5jqCLJlJZhQiyAnXWd4J&#10;lQ2sHEmeahyULNQly5Zk2cxkisCKATSWZvi1YDEPMZ8oR2BBtIdfJKGssgQUQEpMDihnSVvcPrUN&#10;A9jHNjQgZEMzzBx4AUyDebqJBmySik+fOEfLPEARdSV8EMBVXSvVhXCgRHxN5JRYcrhz9x5XhMTM&#10;ZDGOGhn8WwONi86GCgzUECF9trkQ5Gxtberq6kB1eGTc39js8AWtTqZ0DXRFZisyBi6QSOIxFEPK&#10;PhizbMVBz+DKZLjgYjEtLBKwIqBUridXnlTEteXWcDEYoJHA6iQPeTI6c97qKZicekfQ5m/F3Sie&#10;zJVyWcOZ/j7RWZCFIAQWawG9mSVWK4MjQCihyUnWFcQNYoMQ2zklSj5XeQkr2QslwC4QmPzOWYd8&#10;wS+uh1hecRqUkAG/CxwFGieLafLB0yaHSzyD1XoYGVsVZ5KWIAPiEkWJSTsiVZuCnxDm0b5WID1Z&#10;NxCCiJo6KUDrtzOifxwSafiYNB8M8yUHKWF39YnM3SRP0NxATLTZDot5huwHiaSHp9ZmLUTCjly+&#10;H+RGFCFlvVcOi+wEiAaiRnOT7yJb3fJeBEuWBKoQQw0nlB4ewMFEMhfOnuQaMbLS2iT5BMVCV3lI&#10;Gjflbne6yAoABSwg1H7492wVYITqZrPMuZNIzW1tZ5BeRfpQjIiU9wsG8t5gS1cPMrqUsY8fP25r&#10;bPE7LJOjw2/cfD3kdSP6AjhDacK5efroPhU121HsiP/V+7/oHR//vT/+49W9vf/3//d/ThZyyEye&#10;GRtra2g6OTpBnMYe8M6trQA9dXZ0Pn74EF2US+fOIlkVdHqR4ogkEg3NjQSN9Y0tjzd0+dXXKFJk&#10;3s1WeS7LjunO9v7s7DyTlZXNjQU86BzW7q4uqo8XU9P1LS2jE5OoO3999w6CFBQTPMzN9Q0o2STj&#10;8fHR4dWVxWDQu7S84PE4WlqaOrs7OIrgBru7u+zeI26J0RZGrkwM/N5gYzPJqVNp2VkJqc9xQrxz&#10;JxGLwsR7++13xs+cQYpt6tHjW59/zpZ9e3vbu9959+arr1y6cOGVG1dGB4dvvnLt4uTYGESPhgY2&#10;b54/fx6JRJpaeTmhe1jhWcx/9id/0tXehTxBQ1NTWzfauoO//uJjtgKvXDj/8Kuv4NElIjFQnaHx&#10;SXwrNvcPEe3hlFNYGInI6UQ2FYEvh+yaq1YJ2UxOBuLl3OHJAVFcalYhm3DCi7vbW2DWBCRkSHi8&#10;CHSHMXSM2UWHoFwGz2F9DSColkvWZePGUqaaiRfTCaAoQqDEY4Oe4RzPCWJ6qOQQmng7dDmJeCwY&#10;ENsHDj6diqAYoloj3quy7giNugjwmxLFaLSQFbWaJ1r0ppWwKc8s+KWwaSh8JX/JZB+iB6AoEb+Y&#10;5Qn95u+ZX8iAAWhHiktONcYQUzOzyABRhiJ1wZHggRH/TEoAcQRAU8dKJci2DUQboRiY+Rs4fZrR&#10;hQQ10o9SLdesXtX2uTQkIk4h/CtCsUFQFnaAKPDBZp8/fzE3j2De2iI+FgeHbPKDWOHvbiql9xYe&#10;Zk62oaOh7EczxGBAQ8e5EkIyYgjC4E0mXIrlpHAWUT9BL47N2zJr3FwqCnFaL2YU+iwDJTobow7y&#10;upA+FP01UzXFy+Z4Absig8dkccLug/6AGaeuGo1HyLPELAYwVKR+jxPlpEo2BzOI3ZkyycFiTyKs&#10;VZBNOIxOUvwlcKXN2TU4bLQ7aPopHoRnRb0rzDlpaNV4gQugFmSVeZ8G8is7TovIQ5QrFBf3Hz2K&#10;Z9KEWkj6NsojuROB9v7+/vHx4fPnEUxhgdmLDjHDVHQyBUsG7/TDUSzRU2EXyzjBYmc4KXdURBmq&#10;QJLZUsXm8qYFUENSD/YiFEU/LxJ2Ig0mW1lqmOfmUWX2w91JpNHD1WNzBMmKZXz22krgeEan3tVg&#10;9jQYmZay3T/S2aFqecVj4bYZLZKHhL5IIKVPlQ0cSUV03MqqQNKQYhaqVCRbQZxsQZlRv5J+SOzv&#10;+FADIrnI3EvRyQCypFGXSy68ctKP2qyQA6fc+jTFOhGtE0EgAyQFcdQWejTRjQQLpZSUBi9V0QK0&#10;hTeBolmnVE2Ptiqmeqn/vw/5a6HRSVsqyUF2G9SeqdlEICALcKVw4rU2Bu/MTLnrG+k/kE7AUKjV&#10;aGqGE8RFYQUM8UQRZ0BPRf1o2SJVS1CChsszq7aYFJH9NBWp+S2fL9p3UCRkgqZgdI0kKB/SDCl4&#10;Xl6XsBukSNXIDmRx0ZUXFUTkSDIUa9D8oW/ux1Mzm5tpwoe40MiXiWyMwRxobG1o7Qg2N2OqBJYz&#10;OjBkqhavTJ6huyln0wiPuBw2HmMu/+MH9+oD7smLl5Y2Nj5/9PDbP/lJZ9/Af/jL/7y0tfnjn/4z&#10;jIiiB0evXriCvguKEqH2luml+VdvvoL0y9dffukx6i6y6LMw77I6cqXa2MULYzeuQYds7ei22rxe&#10;H57BFpqbpdVlxL7aW9p3t/deTM+cuXjxwrVr/vrgnXt3oGkOj48FmpofPHuO5821KxcJ9l99/uXK&#10;3PzE6KhI2ZgNn3328U9+58dPXjztGx6cnpvp6UdpKcy1xSvvtVcujwz09Hd3ovPtd7jjAEk7+7zf&#10;xUVe/hZP2d7uzm8+/NXS3BzTNNRL6xsb33jnnUBDPXDfp+9/CEe8tbXlvR+8d+HiBdxB6BFS8QQ7&#10;irC9OcB+nwibTk4gUN4NmvRs6ll7R+u1K5f9Ltels2fZE6JofvLs6Vd37w4MD4H6fPXZJ7/zwx+d&#10;bG24TBYUoQl5Z86fJ/Y9fP4shaVCpdJSH3SbjTlYd0f7KPzXZTOmQpZryM5INHp8eHIk3FyGMLAE&#10;WXjM53a2NtkzpfSAD8BzhbwC4eMkGefAyqI7Jvcog6ViTmPNVleoS8dL6Rg6p+DmpDVqQ2WsYCXN&#10;IENNcuFskZXJMfFYtD6ETXxQRIaVDLyIIBP6RJRBEgaLpWlmCTCSZdVU1igRRkLFmmTMeaArZ1WI&#10;ml088BBhi0RQuEBdVOIuS3kCGcKKFbxCRLx4VgQbkCk50eQ4En3y7Dm23FRv1K9cYSpSnn26QOl7&#10;iACikwlhAN0Buhn6B4s8WtIOil+Y5jcMyYBHS4Un7S8l9hL6JPIqahO1KbzNW1/f/fLru3v7h7zM&#10;KBYd2fzeSWx7dxdAs7u5IXO0sffyrrmchKIJPYFiiCyjxj8yJuHqye6Q6OBhBVPgR8gAW9Yfhb6R&#10;Re1NcBtqCilAaceIA6QKxrJ2UUCXwZyaSdSla6ZY2Sy4nMHkt1pRqxZ1PTQcseGslFxBb6Yo5hUI&#10;UvLkQrdhMMViJm4WZrsjyf1g9FeRmRxvCrxLVqZq+p7+Ia8vKJtmZRGGYTlMk7yT6l+D2qRKl40l&#10;TTtI7UcjA1FDWg2zxJ3Dw92jI6wC27p7OpE8gbg0OFTf3hZobsFrmGeWvX7IVnQMYkOrZwnYX4Vy&#10;YrZB9NY7Xfk6fYwGF1c9ZvhQMdjoMphc/iBQKgUF3DkdvY/dZbDZua/kUfkd8Uiiv4gYiIogcKYq&#10;GoQbBlMMVQs2dnEr5ybQB6fgXNk89kATEyDDWI8wernF3FYmR/XgcjRi6KRS0EOVUxoysqwFZ7SQ&#10;J4oruRwZjciZUs7zRFVlkSUjJY4Jp1PUTtX+EC06KwkoKVo9rB4jHCzHSiQ9FKFNs6XUZH40JE3R&#10;tNkQMyPDpGiKQoSQJwiGPC9BFsGULI7kLB4Q8UOUpo2jo32In5y2zXT6ofKQ3Bz1U2TJV0P/yJxS&#10;yFB08IJ1BldTQ7RUNPv8IKqGYi6k1zfhqscpZVSTgzxTBtJmG062yOQbyyRMG03xbeVFylaGemw0&#10;NWxFIpKOUnaWhEmhsRP44bxleXX/hCCohF+VMqqmNIHohzIA4zLidkOoUqoNLl7kUTI9v7mD4k5F&#10;8AkKQzAfoHNbfUunj96krXVnb/f48HCgp6eQiEyODTPD+PKTTwIAQX4vCY0O+cn9e6PD/e2MNKam&#10;t2PRH/ze7zFG/i9/+3d/+m//zRtvf8vjdH36y185daYz9OahQBq9tc3Vn/z4x4SqTz/+zXh3x3hH&#10;+87UlMPqRNoe43BPyEeKtjs94Wj6P/7lXzDU2jnc+89/+Zd8n4mRsVgkzoD3hz/9Z656/8hEn89X&#10;/5/+439cWt/sGRk5d/4ifd7nn33RFGr64Xe/d7x/9PjRw86Odu7m0spSsKkBFQsc+ZTmimV//wA7&#10;8M8++eTC5MXbn936/KOP4Zk69Ybr7BJdOH/t6pWeni7O6IP792kpzp+dODs2hiYj6FQbyqm9PQx4&#10;Dw+Pbv/mE6jN11+5cXZysrG5kVbp0YOH7//8l5998un9u/eeP3v65NHj9bV1JiUsKk1emGQr5IMP&#10;fvHma6/BrPOgmVOtQ40O7/MPP/oVa1HXJs9O37333s1Xm72++MnJBx/8auLiefb5P/jk489u30a6&#10;+JUrl6+dn+xvb0Hm78MPfhHe3/Mz5igV0kcHpWyKOJhMJzkkANNEEZ4iqCh4L5FKgbxEHrdSgfEF&#10;6+3Lu18vLS6heRk/PF6anQJlPdhYThzhele0wc/KpkTuRdTPcPkAiCIP1TBEYENZq+mYDKXSSWC5&#10;+vp6kTBEU0wtm6gwBiYnw28ICZDBwM8JKSJnqIatUgmJy1kKPWRMXYHdoIPDUNjd2aVl5AGTYbiI&#10;qIhxqnIaE4BB7a+yiSuSnby7k3Dk2fS0yGuJwp4BuVUFnollM7/JH9jAF4lPuBCAOeyDW1WtL/Wi&#10;EoYULyYaeYliEgQ0h0htJ1MB2MroGIGZ33zy2cvFFZw8pJVhd5jtXTyU86RncyEVDzmM1fhedn/O&#10;a61DVk5SDCI3oBSkIBkx0Z45AOVkz5eSt06HnjiMZ6GkMwoSXoAeGXK1QiSRX3HCLchicx1dJgP9&#10;kLwnEpnBFM5VouQhTMyQRuPFyXiphGMH3kpZ2iB2zgpZymfOHhreJEO4MkzckWo14cNpNYcjR27s&#10;shFARZKpWDJaHGASnd39zU2t4IWiUoDuMbAm8YHhsAggSYIEbQOEFBYYuoKlSgTWfiQ+v7b2cnl5&#10;anF+fXfb4nZ1Dww2d3UxMCN2u4NBly8IEx/CIfeUaAkaD80QeTu0siD7y5mwmFFGRUIcIXT8dyEx&#10;8u6sdjeZGVAOzPAoEhUGo9sDsUNUSpV5fQqyHzvGZqsvEJRWWySZhD/Oy+Zg8wciNp5DFgGoy4UM&#10;w1GoW7ay2Zpm/O/0Gka7u6SzUwwz6hmGQ37mhqK7DJPdDLMSDwUl5K4mQSKhJ5gWHbKqUOjjaZgF&#10;1uXsAJlpHA4AJcA5ZYtsaGptcfj92kBeiJJKIUO1MGpyo7UI2ohE62qEryAbc9SGSvlAmgmF8mk9&#10;hDxIaoQkwxUZ96hDqdgs0nAI/ZJJPo+HPCrSYisdNqYpqpRSlZVqZ0RMHlxQQD+dLl0uLezsBLu6&#10;Dw/2W9yuBsQcSe+xuMwQZYykoxvjpdNYC79V9X8ijqtEGvhBys5OZXLVKiuxO9G7E+070aRUNHMt&#10;06r1VsnCnHD22pTQgrJaIp5A5laSdNUqKBD/AKgCVwm9HGHM6nTxQmkzHEmDKtNjiZaIXF/OQXNH&#10;r43li+bWF1NTtHZdLW2VbHJjcX5nffvXv/z52bFBn9tld/u2VtcfPbh7fmLUFwh8+tVXFZvlvR//&#10;5PGTZ3tHJ//uf/wfv/76XltDYzoSu/3rj9uam8kEj6ZeIEn2h3/0B199dfvpgwdvX77UYjatz876&#10;gg0rhyd7qUTb2CiYPbXbJhDcyvKFG1faO9oFczGZB3p6ETC+fe9B+1Cf0e3Mlur29vZcVjviBS9m&#10;XlKzDw4Odnd1A4I9ffb0ytUrrA9jiTQwNEj6JZKenbyAv1p9qOHkEGNZR33An00meYKHe3ueP3zA&#10;dsHdLz7/5d/99d0vb83Pz8JzHx0Z/vGPvjVxZmKwr39oYJBxyN1797v6B9l6Ze765PHT1dlZvF+v&#10;v/oKHEJ8uuZfvvzgF+9vb2yUCzmJPmDuBgOmNs+fPVtcmmMScfHSRcYYn370Ub3XhzgXVFf23D/+&#10;1S8P9nZw2Rxubnl9YjK5f3Dv1u252RmmYWevXIE6cZJKhuMx7gzEkCafh1OYikeXFhcgguvQ+cqk&#10;q5kM9XgsFcePhGVGqjBEDAjSJ7Ho4tpKS2srh0WhBLKuKJQZsyUWiTKFq6WzCFBCr9KX89Vcoi0o&#10;nS5bRLQkDDcIplREIC68tRTDYoRoFGoNc4skRH7yez0cDKkm2YCWfXSVjphEko1w8mXsYbUS/FC4&#10;UWPvGjeR6TxgBRg4wDidEJUlPTocaozzCCjKhkdU/flbmnfqdbH4pM2CcKV2yXlVK+tbu/v7wfpG&#10;ilFwV4KR34vUJIKYXFrESYRDQHwDMADVZIDALxEqgRQB2CUFLgWcJCTluSUDMq1/4T+JcTz16ve6&#10;6enpqdl5qDoEDpK3sq+FtkBMAqUsm8qZ/MmWJX9sLYcrWWgdUisrkxYqe8bdCpkRUruRtX+s2yTx&#10;CY1WIphwE6TtgMtY44/8Rz5fczplQEUygL+Jzo28CX4WHS02RXVmcLlUSe+x2UIue30A/+wsNyWV&#10;SHN9CVSZVBqwl2h6fHTodKsa6+hABt7KgQJLKiBbZgCkdnnvIuzEfnp7S2cnzrhEGD4T0h4plnCP&#10;AkKhpkMWOBxPHpxE5pZWF9c2Vza2pufmZ6hcdnf2YxGIfKHmJrvPnSmX6K0x8mScQ/cKPMVNl9At&#10;y1w1pBchdIjgtnQGZpHUIyQK10M2helvPN4AGGk6VwBtg0bNJ3hQUQJfqVTpC+lNaRalYrDZuYuc&#10;RVYBibqgwQRr6P8eF750VCfMa9JsrqePdmupGIwDBpCEZofHxS4E6i2Gke4ulRRk9o4/YoPF2Yhy&#10;gwyMaDg18Wo19dAUThUjQeULJb4g70T+nex0KsAkoV+oCmBE3EWOeKA+ZHY5yTHq0VBcAa3vUaWX&#10;RiLQGhiNlS3thEpKIlAqOJiQk6mZNDxU4VjCOAVWlw1l1YhIhlN5iP/VdsYVa1S+nzAI1HIXlZqI&#10;4eYlkajdAM5xoS6PF5YUXrFcenFvN1nTbW6su6tlVzbbQjSAFCtzPyoCGzCHwjTKIpOnIZCymCCy&#10;EpIESTm8EUX/U0qsWksk54ur9tspFulMWh+VkLQkKi9c7fYK4UJxvjUEH8geTI7aTWomFWUKFQah&#10;pe1wdDsaw6OYkbGkUmoCnalv6IzD6/MEgncf3Ovu6EAnsZZP37x2ZaB/4MFXt3F/qPf5djZ3bn95&#10;h75+GMeHQPCLr+8YPe5XX38dRWwC0M3X3/zLv/gL2J2TI6NP7j2AuNzc0ba0vgoBb2xs6L/+xX/S&#10;5UvfvX4tvL4ePz5yBkLPVzcezc/R/fDutza3v/r6/lvf++61128wG+9oa2OsyU4H7+bv3//gyfw8&#10;nGbktH/9wUeTo2Pf+dYb+/vIKGBjg61t6vzliza368GTJ/x+9vx5ZEkT8aTT7mxragUtamtqRwsc&#10;wi8aLCDYjx/c/8633n729HFTY/333/s2Bml+v+fJowdTz5/du/v14WF4bLQf7iCV5vz8/Or6RqCh&#10;sW94mMr81q3bicPD9taWV159Bb9LJhZPHz2am5lFH4wbOjQ49N3vfufKtavXrl9Fu4Hr/vjJY/hg&#10;N2/caAyGkF7NJBN3vvxyY2Wpv7urpaH+3OBg0GA+XF5+8NWXU8+eMrpr6e7K63UN3V3pYpk3hXg2&#10;0Fu917O8sDA19QJqFwh8MhLJxeI5DM545gs5h9fbJM6wuH+jF2DaPtpbXF9t6+r0Ko95zjTgmAxz&#10;xGXSBE+ZAOljv9PjaPB7AqzWINecTQpMUK6IpYPIbmG37AARoaGnnVZ7jgwgsuxXiTU4vsOEFQV7&#10;g6uTYIgCjPjjCNcaMSaQlW8eMbVYIX5dnEBSBA+ktl3EK0LbVBzcRRrZTD6AjQCzSFA5oHHZjS+R&#10;QIhgsiEhtnuM53UMatBsET4YTbPd6vPQP/BD0MpgrVacAmUBlgEP3GiiAt2MEY1lGfywqajQBXk4&#10;tCdbIdmnq6CyfapACL4V2fGrr+9Ekxk0h0WzWZZDIPgxdrHACAdpsVezHn3KXZe0lOJ4WpMrJQer&#10;lRIeO23gReIVtqFcHHE6FkVn5ebFd4MGSDlFpQUox7iFBpJVIDoiiFW4U4DLKSNXYS/goZOpGqN5&#10;XQZjZOy0HWbaSdb+Iqk4hoC015wrfiaxJ3x8wn3nFmDkQf/N7UOmj1Egma0RhcYU5OkaSF1Rb2K6&#10;4oUz091DlXwcj6UK+XgufxiOHJ6EN3f3liBlg1bv7S2urkUSZKNwEnUIfgAvnP16jhGSgLDDCE5k&#10;Thuwp/xZtqBRSXe4FAOshjdJmXGSjUEd8xsuiQKJpFIX5jqvE9q/+MSzb4AGhOgxCLkOKSAGLtQ7&#10;4DHi+iYeHwVuK5MOQi4INvGd37mRLJzTxHCBUHxPRsMf//qDkf7eVDS2trZ+cHzEohQq7ejIAw8Y&#10;hru7Ne6/CPRIHrJjexC0MqBV4xuBaSVWcpPE6EHpe6okJa2GrGBrIxnCKJFXQrUw0Uiu4iNSKHAh&#10;AOXMDrvy85B/1vrq0zyk/Y3qE1Qu0Yb8BG/uJY4ENZy2aOeYG/ADBM+SuK5EFOCpqXAuqxDqlajh&#10;j2qqREFJ/sAF5QLxRNHQsOmteHYgelYeJKouNtaZPAnsJyQIOhqDvSEIb1FIOblsl9nSzDGHV5HL&#10;CPrndIkBiHii8q1EulzSsiQi9YSAGxAIhFoIF0Po7EJAYAWVtCUMh9NfcmFws1Zfo9KvghYUR060&#10;H2T3SA2JeP06HfaU2KtwcQkuCtkXcQq65nCusHRwwM4IGvTCvkBw1OHpHRxjtMgjff/h/csXL+Kp&#10;0xryvXL5AvyCvY010CECKHsE6xvbE2MjTqsx1Ng8PfsyUyu/8+3vTE/PIlLw7jtvf/zrT+ZnX773&#10;nW/DW3v47LE36As11r/5zlv72+v/7W/++s3L1/tC9S/ufE2rlChVnq6uH6QSDO2gouVSuc2tnauv&#10;vRZqaZQrWSxSwgdCIRw1v7h7HxtEhDvYUkDGrFqsHh9EZl5Mv/nGm/Q9MPQOY+HW7q6zly4cRSJb&#10;2zudnV0MgBZfLibC8YnBsXwqZxfdLz2GnWfGxsHuLl6+BK2LlSGXx4mZGoicz+3mxHPkWCTa3T2g&#10;8X/2+AmyWmzAeAL+obEzbBXOvnx5uLnR3tp89vw5SmC8eZ4+fgQ/jdDCctJPfvST4bER/FV9QT8t&#10;COJ3Xrdn5sXM8uLi6PAw33l1ZfXo8OAH7333tVdfoSKI7e19/asPo/v7fEV9Q8Nrb7/FY/0377/f&#10;PjAUTqYxOMf6PBmNbbF5u7YGYQkVIk40SuEgKQhKEwgzpbzJYXd5/aKlVqikstklVnJ2t9E8tDgd&#10;VJc4/OwfHW3tH8SyGQTg6Av9sNZ83kDI1xjyObBUEJJCCjQImF1UD0TdBPTDzjMHzsP8QGI8iaEE&#10;8yPN0cKMHU1bQq14xSqqGULHaMlx+rBH4LrBasMQFUAIZVJwIQYQCnCoA0NDSIJYI3ILOj2fgFkt&#10;5P4D1MtRfYmGWYGUpVETG6BOzq34JpKHrBaGwQRKtXEpCAfKeGjW8QCwvorEsqzS8sjIMrtI9aBN&#10;oKcfUjuzasFPVZciUiwd/2nxqR5z7c+yMoHDj822v7//+NkzBM6peCE4sLYrCAqqErK6is9a0VnL&#10;+Awpry5Zl49XcbSTBCZFNeEa8FDk7xWHUKjPopysUYcIGABgTEBMhBKmquK0RDMkwtvsXYooH5/F&#10;8EF5eAgxTC6/Tp9CTaOgQ9IGt6/mpgBeUc6QR++0+JqCx7EolCV1R+AuYBkq+v+ZZI7AwcouKvXI&#10;hDMzEwswzofJwgpRuk6fRg8pGNS7nJsnh/MbK+v7uxyJjZ3dQ/axmd1R0ygJS7oZWL68VHA8an2J&#10;1OBY9E+U/qpx5D2qUlleAIu61DZgiRBUCKSUDFxNEfbnFJm5a2W6ay4Jgjx41uHgQ1FCpSIiTIA0&#10;mQxBRk1g+LFM0WriZaKcSkhX4msn5q3iWMitYVGJASBnUsQPijixmtdWFleXFtH3YvZtpPM26BYX&#10;ZpFLGOhpZwEO3na3IlwIvsWuWoPV0eJ0N+DhKaLceMortoq4DYkAiCILSmTWuntAMlW3iPSpoGfi&#10;nSspQVwTmfoVRMqeuQXvnmgvh0gb1v92fKN6FsVtV7C0tDzCzBZahc1pqq+31IcotJIMb7mIkqZE&#10;QEOY18I+lK8BZ1NYl1Ix0FZ31KRLfETAuxTCLJ5DUnjJphINi7xo0cdnLIcgnzgsyCSNGW0gEC5V&#10;GS2ktrfHAkEf1VAmyQ8wOXkIGfyLvS08NfohnhElvaNmP1wSARCEpU0SEqlC3pM8tEClEExlQUAq&#10;EcEGxc5LYyxofZBicav/U3p0kprEG0pOF3MCZgYgBpQyku9lSQPothar1JbwNWBPkF0RfoTJ3NDU&#10;Gmzu8ATrj8Lh3b1dRuuYWrfW+86NjQBqpWORm5cvOkzGzrPnZh8/W0ZEvFbpGRrCGWgrfHjx6jWa&#10;g/v3H964dpOe4+vbtyfOTbb1dv7mi0/Yfnz7rbcHujv/P/+v/6fHbPndd74bXttIHx+F6htWmMYv&#10;rrgbG/7d/+3fjQ8MdPX02lyujY3tscmz5OD5xQUoCaNDIzxst768UzNZ3/7O97p6B9koDeF2U1+P&#10;OwAhgCiWLuTxm5iafUkKn5g87/MH7t25zzP5/fd+xDKCB8QZqYXmBpgj2H729vcuLC02tbTUN9ZP&#10;TU+jMHt4fEL7wniGCNjd2z86dmbu5fz9e/cwdFAkwyqLIZ29PTzX7JBDZujq6hodG6djA/1/+vBJ&#10;Ihzjmk6ePfvKq68SHDd3d//2H/7hzqOHeE6Pjo6/cvXGk4dPZmZm3nn33VgiRld6/fJFdiY/+dk/&#10;7C4uA5RJFE7EJi9dHL9w3uT21myO/vHJpy/njqMxdi1t+MqUSkhIBhsbSTlg1MQNDiTPJ1aZmVIp&#10;ls0C5UdjychJDAduWAFQEo7B1HL5SCIOnMXcLletWH1+b0Mj3wfVehY3URjgeS4wNjxh0zbLUwl8&#10;BAKmoQGgXcx6wD/pvzUVBwGoIe8ViwFlDCQcNNl41ei+HF4xLKMqpxZBTBZtkWyuyLPA4AH4BeUk&#10;nm0CYzKX5g9E0hRZKpeHX08e2tvbn5+fS6aS9aEAahTQnUmTDDwUziWZDkLj/NKSkHgkxCG0IX6w&#10;oILcOBHDI2lgmCSou8gmk0gQEGOxUpTlpNY8pbyq6KDWllTQEPBD2Z5p8zB+397ZeT49A0dbufqJ&#10;pxjUNiUJxvocfVbOo8/Um1I+1LsKaVmoAs9QWU6oGoqoIOu4Sn2A4KExsPDswHVQwxhFRAlD1aqO&#10;0MnFoYgAl6EzEHelHEM4cCxR+1VAJ8++PlUxls3Y8/qbmn0Wt9ngt5TwhMcu16xDpCCcZD0UvhF7&#10;O16cIKkhma0mkplovsLeDVSodFUXxUuJutYTQMKxobevzunaOjneZLPr5AgoXrYFtTBGHhPcDK47&#10;cnwkcuKlXTXSkrkpwrjErAFw62mmCTS8Ra6dTDeUvjWHAeWVOlFuk4QtOkUGIqCdSgmtCrIO3HbW&#10;wVB/Lxl0AHfCOMjnRVSdhFQqYYVLvtH2BEBrBQGW3hF/amlFwJ345ijW0YXRh5G3eEJFuaCQR5nl&#10;7ORZlIibWlspbgYHeh99/WUuEW0KBg1DXV1qlC+hkrjc7HC3OFz1guGKLjfscTpP7tA33YaU7opM&#10;IIu7opIj6C2DEKQYhBynOit52zyHFHoIJbV1dRiAAlUeUplMFTjq/7V++x8BOq4U6C0PD3piw8OG&#10;iTHDYK+1qZ4nCpouZgkCfqnvz1eKI4vy+NE4cgpIPs1xsjDL/rMwrcEM1XQJOgyALoxwtBU5ynYL&#10;jQnvmp5FhIJoikw6LKB/c+9xNBJhmna+uQWMg7UIvH/gTdaJry28kQrLU6QzXgNHlHcuKwhYUuYY&#10;5WZEy1idcXm6qZqEyiG2QyLbpx1wlb/FSkWcHRTHXb0bXrl8I+n0JFHJQ8GSHazZbEa9ePkkrj5X&#10;JlMqY/2wlUgeZbOoKZDzOX+d3QMOT4Ddt7nFBW7YyMjQ4c6ew1BzWk0ff/QbZDTPDvahHsGmxvFR&#10;GNUcwISunj7e+1dPH/aNjtIb/er9D4P+wLnJydtffhVsrj//yuX3P/6Q3PnO669/9fEnM08f/F/+&#10;9M/cOvP0l3d6W9uYsyFMtxaJXbn+yms3riNiJdLtVf1/+s//9esHD2cWZn/2q5/DdH39tdc4N7dv&#10;3Xv8bDocSw6PnWEN6uXc3OzsDNwtkA02gSbOnu3vH6Aue/jg8cryyvDQyKUrVxeX1+49enTj2rW2&#10;9sb9wz2Uxnh0wvEo/o9cpM3trXPnzj179uLRwyeXL1+ZGB0j5sDbhll0dBLd2NoG1Ce1IPh2EjkB&#10;tBkaHT5zdgIe3cupKbTq+/r7QF3isfjTx09YMqUgGT8zNnnhXKaQ+/tf/vz57Et2ksA12Ev1u33f&#10;/+73P/rkE4IP6qgzL6dJnw1u7/Ljp02+gMFqejwzZXa6uvr7u4dGjrE76hto6RtY2djZOTwRSWm1&#10;OcfOP5zJSCJFg8CMBKK5bMERILDHLpeilJcYrqbzRKIk0xeksutqtErJTIbel7LG19Tka25mtkrE&#10;ZegmFZUsvhfjkaNcIg7Vm7AO1MxqDtg155InlpkleYjKWmba+HOzkS1qkjmZzfjElVXky4T+LCgC&#10;gQdNGZ83iDwBxQ/qOAN4BiJY29pKK4mde8/gAOoErd0dwxPjgcam5o7OhuYWf6ieh/iYrdtKGUYM&#10;S2NInfo9VOR+MiKtPYeQczu3sDS3uORGplLWTglTMCqomo1en08ZA9JVoDIosCNxHE5BneRHxPyI&#10;QIoMKoo1jEQV8M4kQ3m2SGal9FR+0hq5iY5s5uU8CYzuiAKVyT0lKI8ZsQy8kDwUMOQabCmPIc0j&#10;psReePTA/iRxy7xW9Qqy04m9MntErBXXKiBjskiu9KQB8oHgKVYzhTKm5YKCs+wvoKIe7pt4cFrt&#10;LGYQSwiC+TJeCaYiitNuq9Nj0dn1RXM5ZyykINmbDEzOWZxnkfMgirBgPsyZQz++WhdGgJC+ob3b&#10;FGqwBEItg8OOpmYPS+KtbfZQPUIUKcbkJiPLc6CgtJKU4bLLJNZ5IhLGe6IdYeOCaYHCY+lRTOhj&#10;FTJZbq7fg0pzheKbVTkRMzNZEBxRYzaB3Yo4iBTKqA+x8gEuxz2AjcdpRMcPDsL65g67a26fj66I&#10;WJZIJESWCRxYzSP5WRwq/g8hfFYvOGNkZRaz4NVzv7gX3HeQUj5N5HIYpBiNjCrj0ej01DPcxVnN&#10;CQTrOYcDXV35ROKLjz8zwIJVnGGBlKi9MWdustjcRE+lFgr3QBKO1AZ0VzxN3DNF/AQ6ZbikGTqU&#10;Mfc93N3fYcjPYgGvmEtD1kFomYU4HGgEh1ODJWWQIA3Aae75Bo5T8iKCS5HiSK+lUMh67qzeR+9W&#10;rfO6TEF/JhJlKIaIsQI4pXuWnR2B6FQWkheq0MFTXQOBt4REwMRSjiydiDBMlfIo6xnSD7EvwAdz&#10;WyUrVEPIq0AVF2zmO2CwivmMBe6/g4UsEGcRiZMBqbSBiuYAD5AspaVAjmmdTvM0hnpD3lWudwJi&#10;KGsQdWnV4EttmwnDE4KEoJdaRlXEC0lg6jJqvnnSNun03GCuuOgHQVqk/6sKFzNeqQsXSxuxMHWK&#10;XAGdvrd/GLYlao/Pnk+1dyIh3bazvoau89LsNH5olXx2sKsdtAQ513tf3WlvabKbDUhbscFDHrJ7&#10;3efPX15eXp96Pj0+fEYm0frK6MWzv/rk19GTE2ZCyy9e/PSH73U3Nj27/QBCAhbo6wd7D+cW0FDr&#10;7usfGxxCDZ7bBoC+vrk7Mnn29Xff7h7qR5weYToKsWePZ9ra23sHh//b+x8wI8Su2+60YMmwe7DL&#10;OwcfQ2x0fHhsbHiMEe7jx0/AFi5eu5Yo5Kamn7a0hmCyUunE0wm6TGak7V2dX3359Ws3X4fhkUll&#10;mfAvLSweHx3zQDW0tOGKtIzat9OJk8S5c2fX11ZZ+Qg2hNo6WqEtzTyfYrUWl3FUohECWF5YOj48&#10;4m4OD480trayW3j/8ZOm9rbf/ed/yBJH0BNYXVpBCpYl3M9uf+EJMBnxTj9/mj44LEQS048eRTLJ&#10;f/c//T/efPcdfA1ShdL63sH24Qn7Q5FkmtVdulTChNxz0VcmR3MOpbMVojO4RbUsu/N+L+EYnnAB&#10;s0tgEJcr0NwEAIfWCuQll9sTamnyNTay7YGEiupcmJ1I518u5LEZLWRToqYh63YlmjlOGGEUVTZO&#10;DlCVUFzB9wsUpMAvMIYydNxEItSM+B7AYRrPVbAB0UlBSTbEGd4/PALKEnltO5skjKIDEN9Fshr7&#10;PC/xgPWXGjAjYRoiCeXUxXPnLl+4gAkrP4x7DRYniiPqEWHT6+nzF6RwvgP5WFB7EZ7LuT2I7wdk&#10;dRSVB2A6lYeYD+XZ0qQfMtuZAQlyJY2KlMWqwFcilgqw4bzT//H9yRza6BdGxvL6Rg7NUoioonOJ&#10;4Z44P4ksJwrZ1XzQUmi0Zd2GvLDayJPcB9k3UawrNXCgWISoAGjpZKkffw2WhcDwlWMLP1IYv2Ve&#10;Tx1zF1TRID9BN1ZyscyOs6RFSGgARuQhsmixpM+U9EixlXVFm8dcNhazNfRjckB+4JPJLIidI8Wz&#10;YXGWEQqob3S1t7s720ODff6hEXfPYKC3zwA63NHhamrO0c9hOoKyDp7RLJv6SCfiGg7OpQKdaMsi&#10;kUgpAGZAYOZ8CqdcZJAsuAzT6EgvrPYxqbPJ3wySKYDJ57AMgvUNhHBgRkEuwdx4IvQG+H8W7Dyw&#10;nUWoO5OldiD91vsDInQJvVCMRYRrTyyi5VVr+3KLOEfcWv6SJoQ8xMYjvbBYOwoDhYKHNSbyomQj&#10;vgM3qbOra2dzsZQ+bG9rSaayVosjHo7vb+83NrQYBtq7ZclWJKcq2C62252NFrH8VSJxFagyAGzk&#10;X/GMl2VpQY0EPlL7q2rwjsYVbleb4fBx5Jh2PBLj4aQr498RRELJgyqP+l2uo8hW0CtI7lDzRzUw&#10;VPFYg9X4oYrwdkw343M7gn4eGoW6VRPbuzX81WXnTQYugBuy+0NxqQlvS0LQOH/C3OQKcl4V8qD6&#10;IZUCpU0RDqjINcrmmnLqkMmdYrhx2nnBJrcfjWen2dQkXrWymiFkUdk64uSiPUx4F7lxwA5xLhFQ&#10;Fbl8G++IN5CMJWTPmypPnBmZMCtpDSXepXQkpMoT2pyyeVCEORWXaLm+4WnwsvhrbVmaooJTT7Yj&#10;vlBgcgsR34Y9SkuUrVVWw4dq5KpnyFDf1kHVTOv3cu7lyNkxl8O6NT8/0Nr65o0b733/+9iJwieK&#10;R2Lbq+tTL6aF6m1l7FUdHBpYXF9aWF4ZHD4zODT+xedf7e8f9Q31Wx3Wjp6OTz76KLF3VItnv3Xj&#10;tSsXJm5/+nFk/6i7rZ0wND2/wHlnRIYNJzw39B64D3Q8Oqv19/7VH3u93ra2NqDhro5uHvEnz6cN&#10;NmN9S9PLxUWERE+ODpqCgVbk+3h3EL2kcNXJEmhd9fylS6AB7CDuHZ+MX7jAlXt4916ooWlsZGhn&#10;e4+OHBiMjdovbn1GomUj8taXt7t7uok2CJcRth8+ecI67as3rp85M/bk6fP1zc0f/u7v7oXDuWq1&#10;vbcHC59nz57DLjkzMgqXCborIni8GBIV6g8jE2Nmm4kcJtzO5ta//du/5QahBoTCDbw7drCWl5au&#10;XLk8+2KKqQI7tFsb65iCf/cH36enYHj5Vz/72ebhIayDaLawfxIGE+BhLYkyk3h6Ci5skcE+6AJe&#10;FfzyhYINLZiztwVwyoFd4g94Q/X+psZAc6Mb9EwaCyw4Avxyen0sZ1BXKr0ShUfUQV1LRo+QeIgL&#10;UqsEsCExUFoRrWSSXC6x4SNkUCXGSeCAS8CaFIEbwVC4BtI5KS1DqQjFNY8lUHkyiHRsL7FEnIrF&#10;4SUSpdheSccSMtMSbA4VjgQwYioq/wp7cHJ8dGSw3+O2l/JZikJm0trOgiSJUpH5Ed25l+jox0MG&#10;BX/ZzeGfWFlxe1CakA+ZObEJpOAAro80PLLIYswgKkzhJ+2+SCcqPF8KPgVZS+QRpXlF8REuUp0O&#10;khicHtl0lLmSPGTiJ8iTVMy69PmgKRO0Fl3mMjQnthAdAmWJtqumzkpjQ953OsxY+YneqPJhV0Nw&#10;GRXxU8CUSD8kIcy7Ia2BqsEqw4PCZtRjySikChIDP5ZgwoypbAbfohsik5qJpBZgjUq2gqaPPpKA&#10;oW8v1jmM9qDRUd82OO5r6WzuH7QHG2t2J00iMm5SSsCzzxcws2BzkwgVQ4qQ2EJZw2IR78hkTxZh&#10;iOgQdwCS5b2gfkohiKVFAAMaGZiR2jmkQj7UVA8gBeZYO5Uu3MrahpiUg+fZ3dJ06hFqFzEBSmdG&#10;NVKy0FwXi2gvSmyUpC8OHbJ9A3vEZgOSFbkN4YCIOj66TNw6dSnRgVUb0Gq6RnvCNInAS6YQBg0O&#10;GoU8gK0sm5XLWEei0L22tsxIEsVzu8E682IWvYYMLefNSzewoUfkhCqtwW5vNdka8QkGccIWigVs&#10;drjU6yOjUlvJyEsb5KhNF16thFHl+i1CS2rZmCICkh+eFnQ2ONMAP+zu7Wyuru1t72AKE0tCBSQ+&#10;VDmOMowE3ZYtIqEhS3cgTaMuns3u7R2AJrnMxhIj+83t9M6eNV/GVVFUGQRx47yIqZf8MFJcrsD+&#10;/DHHf2eHfllW2WU/jdEZuJkkP03PWpPTkcaG/MTRVy9cZUIlno4cotGSyhcRSesINXhEOwFiAr7D&#10;7EYgMYnplqKY0DNo8jy8ZuxHoFCL0JCxTG2bzqCTIYaD4KTw2GVVXrFOZSRL/qNekCGQEPpkzioV&#10;i6wBSjYWJEKxLGQxWvKrdF00TlL3KYgAwUwsoiXwIGtBPxSXibfeE2z0Nja39PfQW7AIOXHlAo3f&#10;yera1TNnB7p72jpaXsy+ePzseUdb5/VX3+zv6mI7Z2VtJXp8dP3yJcrnh4+fHh5H3njz3fGJc0+f&#10;Pt/d3x0a6ve5nR/97B8q0dS3r7325tXrH//q5zvrq8P9AxBX8VyArnXh0qWaUWdz20dGhsEK2YrH&#10;XTVRKQ2cGVMSt1UQmaamFp7sl8urH372Gfjy93/wvVfw1ksmbn/ySTIW6xscbKivh0CZTqa2trY8&#10;jSEIxPCxujq6Nje37z15cuHcBZjmd76+19fTJ8xmvX57Y/3c2TObWxvIrF29dm15aQXCAhUatRG7&#10;81MzMxMTZ8cnzyIXRBlPM/JkZnZ9dxfcZGBomIW9taVVOjwRIG9rY8S8vbmB6x0nAifKkfGxxqZG&#10;dG1mp2cvXLiI2V1ndxc0MObqGytrl85f2FxdJ9tRZvV2dtb7ffCgkQMaHxmRDt5kvHXv7oXr19/9&#10;0Y8eTc9CW6IOQ1cJZzkY4UQxibkKkhXIlpqcR1O4bxZhJvFfQGnScCD6LlsB/J3MV1hlAYUTYxhR&#10;VGMUIItyanGC2iOTjCejJ6of0uRn6khAFLnU8xTD/A1SRlr3QRnLmhndNjgkj68Uvvws2f83cY+E&#10;fmY1UM+pYyesF6zBcVMVaR2DIUthwaOfzBhJdghvZwuQlyEaN/h9SHT2dLWHAuQtpAK439B9UYrR&#10;uEdsjQByVV7Oz7FL39DcxOobSIoEuFKJcR19HnNnkaoTI1YimlmTOOb6SHWImifQQrWOlEUJSx+i&#10;sJdvtBzlcmsKkVp/JP/NBCKWSOPVq1Rv8uxCsWIJ5kclZ6vLewxZnzln1WfwYMVnRByG1LBYGIEW&#10;6SdA2HgXwGpiDaMj7MpIXpjbSiJdPXfsZxnSBUoX0fKBMIYgJaurdjPb7QUyG3lM7dnCjCNiQqdC&#10;r86Dn6HJbSybcvF8OVWk7HZX9B63r8Pl77C6mnJs/zn9FYOVjAvrGUkCMCzh0HPPVJjlCMBFJGJx&#10;KwBs2ewxOVwWl6+MnJPRjrCbMLB0Nc4E9Ct04zVtCPo2OA682hp0R4OFWRT8IJ3NwVobEodcW64j&#10;d12mS0Qf+gGdzmXndOGdKHu7kDzBJDhinEBiE1wEyOycFlZSIchRHiGuQblDxKbpUs5MBHBZhkRv&#10;ni17pgnMw2W3JJEGPZByQa/jKQAVzqD6IWJVdRwA7jiFhS8YSsezieNY7CgSDIQwIG7s6zV8G+Es&#10;j9NstwZcMLZt9TWDr6Zj8KdUo8oCQCqjVdFFVMMLTpswOcV+G8hXynkIM0ywRJhK+TeK7gBYTaXC&#10;Yi2fx+knyCLSxQcyViQLtJAhIxE3IycnzFwZSlP6KD8uIeLxu9vhSZ1EV6ZeHK+uHsH+3D/yV2oe&#10;yCqKL6dj4JVKxiLhExzVtrY3iEOra4d7BzmkZBEfFN9tBhAoCJjUFJICSlGnFTtC01aQpl9mS0IQ&#10;Vwu1Um2ipp2DqVIpru5sNSrHRKTSoWMeZNILkcgRJs1GDNUdIr0qeCApUVp6wok29iKXphMJJnLK&#10;xEn4ctL6wNvBB410qIB5IwbAoi7J6S5xxkWfjkwqaooyPuMaK96H4HdCW4CvQQnAo8UH5YS8FfFC&#10;TlXK2+nkSTLDWpMv1Nzc1d3a28vcGMOeMxfOFzKZI/jWE2fGR4YSydh//qv/TOj7o3/2++2hxtbO&#10;TlQpWGxkJ2Z/a+fy+YuEvI8+/3TncPedd966+eoN+NSy75/JfPwPv+hrbH7vrTfu3/p0be7lucER&#10;FjnXV9bK2cI7F67zBLIoU2c3jw+POCUp1+b3Nj+9c2dk4iyv+f79B7/5+OOJM5Mev/vp85mj8MlP&#10;/+AP+gcHsafu6GhenVuZfTb19b274Wi0r68fW24IF1WHha1VYkc+kXr18hXkse999dXVy1fqg6H/&#10;43//j69evz7U37c4Nxfw+zvb2u99de/cxFnQ1Cf3H6G5uL+5B8/ivR/88Ds//smf/9f/iqnuxtFB&#10;0aiHIJBMcEriI32DLNrhqYmpXSgUZD5BzoeAt7i4wIFm4trT2dXe0UmdfPvOV9Fw4uLFi9A92tpa&#10;Y+Gwz+3h0PLKt7Y2zk+eQX/0zatXr5w711gfvP/gHp0LDOzlja2m9g4kUEE9MFUHl6arYMuGeYwC&#10;D+Road4zqoBT3a+iQstvagNPUYQ1gpiyqROep0Rq9RcyFVHIlCyYAS+jB5OInsAMJrxDuODvOaqC&#10;CUPERtkzA2yWEja1QtFZW+HuQJEQf+RikZo3FAzBrqM44zkinlJAKSRYHgqQKj6fMIRdEbQIVBhk&#10;sGMyYisOoueld/MSWMRIlsmf6KyJ0JpUp2Jtx7yWcGAwwN9NJNIzM7Pk0WAwRAuGuAY/mjfAMiZq&#10;L4wWNHYfa6xCSJMjLRuOeVZlicS4aPOXmFUqRqrg9ErDXmK9aLgJFKOk/NXMQS6loT7YSAsY5ZrA&#10;ysO1gb6hWkvFYw0e22uXzrT6zIcb83YD81+1AasYHYy0CVOgdFI4090ITVzpNShnQOoG/gzck86X&#10;UD5LQWgs1HIltkQFo6MlIqrCuuACkzBYUUDSgriutkqsMSDkmikHD81trzqNmTpbnbnR7m5qbOp1&#10;epqQ36rpbXq8ZuwugJMCcEhdHYsjsNkAmhgB0uBRtfOaSBdcSbpnsqzQoLCDZmFIesoK+swYDHEP&#10;CnU6CHPpOlOEIs7utQWbs3pDhhkP7oImC6NHwV6E3Q7Cn4KWhoKQB3JfJRtk972ccRoqLihWlTKm&#10;IUosHABGiohclgVbb1HkS0nH9nSmBB1Q2STCrzSjtSbTNdFRrRNONwLq+XxHK1sWvE4pLoC+OIci&#10;w2E0svsIRYiFLqkR8nmYLMQiNoood7o7OgEYEIekMEclsrG91XBu7GyePeNCphBPQBptxm6EVSdR&#10;KZXuTG37a74MMjNURGtp+oXnrVKRWObI38uGtlAfBXZW1qs67GmFrUBo5gUJ202xNRht+d009E5a&#10;XDRCdra2t6mB8eDc2QF7Af4T63GdvtHr62ts9BkM0MvrEeWNJkwghKzJb23ubqwd7KEGEINURsZu&#10;CNV3d4MS9bY2t4RQCQ4GGcDK/F975tXQSOsqtMGU/K+Cv5SwgVowUg0ePM0Cjut1lZ3oCSsVfc0t&#10;pmolDWnE66y/crHj2uXGsWGgklI6o8+keQZJUUIo56FSDFceHBivu7s7oc42RQSSBkhStWB0wiMU&#10;cewy7D/NR0mGbkJUFSdluWLaVT3ltWs6ujwJ6RT3T71gRQnUGWjbY6SBcvEgnqwZrZhRNnR0NHV2&#10;LS+tsnkzefkyGyqJgz3kpe/cuvXw8f3x8VEsXMYGB902B/nD7fcm49HmYHBzZRUMrXd0qGbW3b1z&#10;+97Xtxr8/suv3Ihn07/4xS83V1eHO9rSJ/sbCy+vTU6yao+K8wZSCB1dxpwwyKc2lrdOjs6ePVtL&#10;5Y5zmZ9/9dmdp0+ePH2G8hvq4Lt7+yNjY03Njetbe6sbG1eu32DaSYHHCHTq2YumhoazVy7GkgmG&#10;PXQhfQP9Di/Npwx+wadxNR87M3p0cvz46VP8gVqaGn/z6193d7Uj1cosn1s8N7fQ1NAyMTrx8P6T&#10;na1dut4//rN/+cqbb/+Hv/hL0Wrs7PCE6m++8RZTIorxhZm5gMd7fnyCJgbhYbYYJi+fb2zzg2xA&#10;ZAeDAkan2urs7W1pb6f6/s2HH6PdgHrFk8ePOT6XL156OTs7OjY6PTv9+s0b6eOw26DzcCCbGygD&#10;/+c//w+UmX/0J39GpYPQJnEEOnM8EUeMgHvOqjzPgnbAtJSi/S7JRw1R1L7d6YfMKdQ/Kf2Q0w8p&#10;zFUCk4ZFrbqQemKRI2zTxHwAGYQ88mXQaCQPkTsI8WShXC7DOrnCMGA0oVBQRRhJKKwihlKrD/F0&#10;iDy+LEYz3hCXVemIlKNahRco+zQqWKMxAMOAh1cCM+dTtg+UlAzWpUQuWgDJCBTuoKqygPT/o+o/&#10;oyQ/s/ROLMN7m5GRmZHee1PeogpVMIUC0Gjf43uG5GhodklqV+Lqg87RZ31Y8Ug8Wg25HJEiuXM4&#10;w+6Z7uludMMUCkChvDfpvTfhvcuISP3u+09gehPV1Vlpwvz/7/vee5/73OeRmU8ZyDTevPk5ynLY&#10;BiHiAFzDkpDtxuyDTK+KVLb4TqACAhwklmhkVjJiIcrWgFui9yhG2uIHpLwi5X0L6050UrSpQ5U4&#10;aoiMxDPIwawoXlgqkeCnSeo4Pgd7u99+7fxAezC+Nb+7Oi02rOjzSFXGFpT+rKR8KpRphptSx4NZ&#10;yZHF1EMZ+3lUCTb3oht7sd14JlWsZUoMHSD0J+igSIJbjFQvTovVIUFDBtx5nGwB288mWkTb8bSr&#10;rbmI+5Et6PT1muwN5ZoVLyr4USK9LSM+DKKimGBO57Ogl1AvkGrDjjYQbGAoh2chn2diiUtD7BaT&#10;eGwwkymO4Fw2SRknvHwzmm9I8wEDunCkzOSLkGKYOeP6MDcKpx8NVnLlcjGDlh1h0udxePEwF8Uc&#10;ZgvTUhAd1hLZfApAoFKlH4j0CVa2DP+i0cCZRnICBqa43kbMB0xcoVIJyOwgnxddXabl4JuIwp6B&#10;w5zFyOPxqqiV5CAVD0RxWGcQC2ICoQG5d+68UoYrSQpVLMzPzNJN94LbNpAgt1DnIqBj3aOy2N/N&#10;w8rVG3pdXjflD6Qdbhc4q5zhwrjW8rUjlFo5DQkCfjRaCl1OAGfhLCDmJ4Z/4oUqRZyFvhki5/Sw&#10;EDxn8WETYmTHUAayUck3A0xFuD2MibDKpM5JJYHXopub6Z2dIplULJbd2WW0JL61hahINs3NqLHE&#10;Kfk7OhH9aoMExXQf20kKEhnQllEe8QGSwgpKpfQuRadAe6GqE6MQOm1aSUk4aCLfIn+gL5nM8brK&#10;zPa6qQ5p5GaGqlHXar560XPhVF2j3xQMcGFiyyvWbI48QuYcGBOTNahaVDKYDa8vwowIq50QQsIi&#10;SsA0l1S3VZMplN6WTicYnnBF9TD3+QnN41Kax4qtQHzVerNcEJrMcODFA5dGX52eAeYs4IDFspfM&#10;IAPlbW4JtLYFW9uXV9cxrZo8c7qQzUQ21oZwJfjpT66+8fof/tEf1vu82G00+gNqJPvw2aNHqFom&#10;ozF6Kg1tTUNjg52hxo3Zmcd37y6ur2Xqql88vEe5NtzWos8kTwz217s8jG0/nXpFwdUaaiVb30nG&#10;5nc29uLR+XngscUH8y8fLs2C8vzwBz/6oz/6ozNnzzB5QPkcamtZWFq7fe8+zpuMM+9EInfvPyQg&#10;fe9HP0R9AM9varJnDx+9ePKEIMekJ1hVOhaHJZXMZwbHR5c2NpCHOHHyJJPnHG1MyYVgELlsLW1d&#10;DCfhxtne1n3+8uXTr19Gg+STz29BhoYPuLa+3dLaDioIUIlXAhLaHF+4nlPJ7e3vbextk3mVSCFM&#10;RkqlnY0NhNBB0pogBQRBCIL5VBYqXU9vz9Dw0MT46Nry2vzCwsWLF15MPac1TdetEIkGmUuvYizp&#10;/M0nn4wdP37ywkVkCP6XP/93yXSe44PCFIcLbXKMfgyZvsbsUkgPpfMRAUyFnKOIo33+TYjSmkoa&#10;O5mFDbqg4pbg4DRjkKZLJ6JYZxKTqKQlgUdZEqUDr5fzEYo7q0UYskX5LoxXqLuUC1Jb09HEl9IN&#10;9dbK1pMwIkOmJFMitqXaldTtzJDIk6r9ohI3EUelmpFYJR1qJYfNJubplfGL8AGEwyQdV3hJ1enZ&#10;udt37/JioM81NzfzAOCEUuMZ9JiIE4X4jwcXPR2a8BI2pM8q9NdDNGNAlmoQnEhyRX4fURw14iHj&#10;vJx90vrW+KpyJQUMU1AgdR9vgkXe2d7e2YWUbtfYCD5ZQw0eu66UWJl+cJDehzjHkpYIhCUNpLoC&#10;Y1Uwi6CMca5S/wPWEMohFpZlfCpfymTzsBzD8Uw4WY1lDxlPLlTgT0npDzCumvVSD7lwqjXqLCL9&#10;g8kR4tyw0ev11vo89ZzPn0cRqnnQaGszW+sJUQCGB8xbcrBb7UVOD2TRIEOjyUKrzOGCVkX4oRdI&#10;wxocDKAVfVUdRwJtC9BLRT/jlYPqQlIm/GErXike2IFtyR4qZf6gn2uolBwgmtWil14Xn9BaQZDM&#10;CvlCaAK8d2KMu74hkS7YXL5Ytlxz+u2htiSvweGOIh+DekKx2NzaBBkA1wTONpo+NOIdoI/0e7Ak&#10;Vkm03Wzm9CYwMSIqSVa5DADACUhJB0+U9aGGc03A2rguIpjElVdwnxGwOJNKcMpHd/eokrGBTuZz&#10;XX09cNkkS2Oqg/Ybar6uuroer3/A67eR2gApKpd5FqlWQGglkcQhRcCXTF9pTMkmUbrR2lQm61FN&#10;hwmupBHF2AwOFrcyHBb7Ih1C6B7OHaIRropEbz96ez7at/XgMA31dLL8ToeNKqMCIglnEY0QkDq3&#10;q6klFGgK1jc3ugJ+IHUGtUT7XKPMK203JaWj/nCvlM2EqIzwLZEx1GgQKvQobp7G2tQ+UY9APWTI&#10;m4xRXc3ZGgo4/cVowltn2sWfFK0thD3SucTKRubVvHFr30WmAIWO0pRGu0inqncu1E+avsbVtdVE&#10;PLaHLNomzmq78f39bCJRKxRQMhHsXY4iIxNRmcMaGzRxSHrFoladtqOAKIPccijItZJrL8CdcFj1&#10;JFJ5qAp1dbAXthIJqME25pxaWoPtHbvRGJMro5OTdKcoYsb6+oq57B/84e8rgwPHg9t3dra2CNhM&#10;19+589XK7FwTYh0Ax0iI1irjHd3nBsfdRus60xivXm6tr/cFG98YHms0mJqcbvYDLAOAeIfHHU2n&#10;4sgY6msdvT3silgqcfLSxeFTxzB1pZb7H/7H/zMblCMLqj9mal3dHRtbe7fv3ZuZX3g5M3333oON&#10;rZ1r199p7+lCkZqVkIklojt7p46dIGt59ugJt5ujBOIVxt57yUTXwNDLaSaCpnp6u/F6ePby5Z1H&#10;D6aXV/GzYeDm+fQCciZTS0u3Hj2ZX9tA13MnHL115z7bWBBtSttC8dmzZxTeQMEUCsfHJrjF9x8/&#10;pLc8eXyyJVhPqb69vgkmDrSUyqZxrGCaoadDOm2Pnz3e3dtZX1t79eIlS+Tk6ZMJypDtzStnz+b2&#10;90P1/my5MLOyMDw+ieVEQ7AJdvIXX94JBJtZTqtr6xSgrMEcClrcb7HPEWa7Ym/KnJmCgI7KHjme&#10;OVi1o1URkwWikzpIznyJMELwUiKmMrF3WMikovu7zA8hMCVebLJIRESSvgV4Iz/FKYoejUShfJ6V&#10;DQ4BrptIJjnDKQD4AXHGU3GIjU/3USAvabPKzua7LGMqMFkzgHFUQ/Q/8C8Q+xjKLbA6F3gcxYPY&#10;sUh+KrWKsLiUiBCp+crG9l//t5/CI2eSF6EmiBMiji+TfKJgQv0t9AQLcYhOPCoh9MNh/OCrIEcL&#10;Z7miA3CWYcEs3QDVAFLrXwTAVT0kO1oYUpR6DCcqWf8c/0dIoERDM6KtvRVN3mCwgR6n3VT12/UL&#10;z+9WshEXFhDKfUlAGw4FzlAZraHBRkDiQaDdQbqUsVZ1vgmeRanB64EMmTuoKwKEieafeLwIqVhJ&#10;NJMJ4L5FJ8qoIwbRQjbkD0zJoqGod6YN1uDgsKerp2L05Uu2GpxyeIBKU4c7xQHFUzFYw56iFkyk&#10;UhwMTH8SfgiN0DXobAMx8cMwm2UQCrpErYYhizCUdWRrBvhQ+EZiqmQ4yLkMNa9Z52KMvq5ip2Et&#10;Eza0jWg7H5B38sq4pHS24ClEklm8nG3ehhL1jN0bThXyVZ3bH6RQpA2p6FyGbDZNCxHkj/gqIZaa&#10;Ip/CAoS1IeOgRWxbhd3AsiXj4XZQKudyOcn/ZZAfEyMxS6QSQkCQpSMRPpeNR/Dd5KhAcxyZ9jDp&#10;A4vX5/OTbXQP9In2mmIuGiYmJjiqfHZbyOnq89W3MnyEmaOI+uFkBWNPHFQFXtDYxxqopVr9An8r&#10;gQ1FWdNgL6nReaGgmSqjkftOWkeGyLUTBqEEsBrbABdKchs+YbEjJsWqBzlWNlgy8ub0uXzBeolO&#10;jQEYTaRXiKyZbFDyLaDa0gJT8gkyBEA7X3tihRfLS4Uwg5C2SBLJkKsI7YiP+NE8nCJ9q8+Pqjw1&#10;Myclvh4OGJf2kEDY3etz+PL7cWfl0Guzxbd2lp682p2ezy+s+qLpxlIF7wf6khLwlJipABmKsMdj&#10;0nmW2QujqbUdQ4CQ14OIQDlGTOIA3dpO7UdwM6ZWA2sDvAdeWwzv1uPWw0VWziFHPoCqB8je44SS&#10;vi5lu3j6Co6M7GCmClqo20wkMfWtceMgX3V00ZZE6qN/eITMbGn6RV9b63BfL3r/PghLJvOtm59/&#10;fvPzqelXEbUmSunMd6++Od7catWhyrO+tbQ20NYzMjA62DvAPdqaX/j+61dQgaf4SseSj5+/9Hh8&#10;A739Nrf76eJs+qA0fmyytbGZXXvp6tXrH7yPpkBXe2cmU7zw2uu8Rm7L9NT01tb2+OTIzn7szv2H&#10;ZGH+QIPb64dmQ7ra29sJNIEsytMHD187f+Gda29Pnh5Hce7hvXssWQpo+Nmge9Tjx0+cmJp69ezp&#10;04Zgw4kzpxrbWuE0buzurW7vEnd3whFyZ8hmpI2PX7x8/PwFpkp9w0PEy3sP7n/++eeM/J85eXJp&#10;YT4ejvT29XJeLq4uLy0t9ff3cZ39jIh6Pa9evuJkA5SntQPpnXt54tQJiNo7uzsQKFLx5MmTJ8Hl&#10;IpH9qRfPhjo6sbjxWCy/+fyz0VMngTGZlOKVc2bFEqljJ07LTCUal6T8agyBw41OJatXkiGlE/O/&#10;q3v+XmBeTZ0q7XlJUsR5VE0wSygS8pZsLlkblSzEx/AeaIvk3+hbC1AB5VBmxznleVLiD1OYlEOF&#10;XJ6nJHiA69IxIviJ5pu4rTlFUUc1K4V8pupsHkRl3hRJcrJI0UIUAkVDGIDqh3QHbgVdAvI5pTVK&#10;B1Q0TajPZHweKEtmt3Fd+vkvf0MqQxlE2AKU47BWjG16c0XWdiAQ4F0Sl9mSuK6KWpXMm3O6KsCP&#10;18PME5vIgLqonqhAkBB5MCx+mY5Ji2YNg6jMqcDeVe18bYioKu5/esZL5SqJLwSBjtxb2u+4S2cX&#10;Xt0z1+XtRgy5IbUJGK5qU4nrfKIeRR5I1akCSWingmouiOod5joF4Fqa/JCY5AdF9AQlOjolZNwu&#10;DAKl/ysD5Uy42v3teb1zI3vQe+YiQwaRfMVgDyTSvNgqEA5uCFxMbgRvA4IEdRgFL4gjzkdcDyI5&#10;fMZ0NkcbTuA1yQoIXYdESHp9MCF520ARVoebShXCBWa+jUgG6stQMNAAZahWpQOH2E46vPUZhmHL&#10;NQmfFLEcOGiZm2w1oxXnhWKVf7m5hXAbQFeZLkZonBOYKocU1ssZzKWDIsEcGFQIVNjr6jI5kD8d&#10;laLMH0CqzOA8A4BZ5fXDPAGo0D6h1GNKKBKJIssssG+pHN7bTcZjUy+fI76cJJPb3SUb8EJWcbi5&#10;10a7lR2tpvd1MDMN4xPjiP80ut1tThdBqAfjd6pg4U9D0RSDagVSa9C1MK2Vk4PqqYjqqdxainIF&#10;3kqmIS1SpedL5FfIHkoYCF2ImKP0CfXixUuEkk2m1rXQU7Qh4KNxTmlQorKDtxdvT9M31AQLmO0k&#10;XSEvogQR0E8J4wCOEXjEIQLdHenSqPNcRRptVE3EgCXMiMCBBi+qQ0G+rcoPVeIpswb0FdKV2h7o&#10;MO68kWQpkzssFkIN9fU2W7e7ftAXaDaYvLKHBQZXQj5mAjIbVxgo3AM1RSvDPtxL1gpkKLcXjD1I&#10;OGpq9ECJwet6e3tmeo634A02Lm1vORoa1lEwnpnva2wmZxeyv7whoU5IjiyDuhJhpTPMbKDekCL3&#10;OKxiYJIBHmTIglOGAi6f7xsdZyNOLy7giIp33PLMFFTfi2fOoJeMbwKNmxsff8rYJmJxP/rRD09M&#10;jhcTKZQLm3gTpDP6us/vPfzi3oNyvtzX2Xl2bIzwNdAYSu6EAZ1vPXhI3npu8mQtU4wXc0vhbcgC&#10;EwMjdfkygPUbb70Z4N1W6vBthho3v7be09ODC8N/+S9/SbJy8dKFnf046N+16+/90R//yYUrVzh0&#10;bn9+KxPPwKv+yU9/Sr5//b33qhYDzn5gydTCP/7R7/3Hf/fvdze3xsePU2TAlJsYGtrb2sYF+tlT&#10;BlGDfQNMGXSPjFHC9TY0N5tNtuW5pc9vfrG+u3viwrnL714fODbeMzJsd7t/88lHIAlTT55lo3EI&#10;x+293cdOnURw6MmTR9G98NkzZ/r6OjAL5n5Nzc4yWc/IwfbGdkdbR3tnB6cGU98toaa333izG803&#10;j3t9Y21+6uXJsbFcOIL33cdffv7u979L9c4N//N/+++fPn/1R3/yj1bWN9CYoeisr/czka9QAoaR&#10;C25xIcc2VOYnlNaAoh7IbJt8/HaXiHWovN34IsmxmLOxKwRKMOjo+oDKRfd2MGgSjLvMwLv0aPlJ&#10;TmV+liFBth3MBQzWxIwOzrBORyqXhtTMqlH9IU5PfALlF1F2YP/R/RZRAWX+jW6a8pZj90kFpnpT&#10;qhSTo0dJ7VD9k7iTgQrUzeeii1PB2AAsTaTGPv/q/supWbw6iQMQtpsag7x/HoEgJK1QAwxnoDh0&#10;0gVag6TAoxNHxOaUvgL9J36aERwpGg45stnDGNwjpCEOMjDBIKfJCKl4crN1uTLERupO3jVPR6km&#10;BFT2IviEzPMTPXI6WvHm6t76dDa2VcXQRxSyoTFLxBXzWhEXUPMbkpiqh1azgZoCHveHCCF2yBx1&#10;VAkF6k4xzeOGEu+IcsxqkKSjqopJggItUAByFeqcSZ3D1tEfHJ4IF2vRFJRvndUOZlGPRhfvj/y8&#10;IchxYkdnHeiE1StqaDr6Mh4Ek3CQ41UhvkXpw1VhgIsgBLud1yNgId4fZupIUzGfoi5Fur18kKPl&#10;DPxaNZnLJus+Hq7u+qLZWecK5Kqmqslu9TYkC2WnNwA9m8fnLYLJks1Yxa5C7zIb3OZDj/HQ5zAz&#10;nYOCmdtu4b1gSEGFyJVX0swAiRh+M3mNmjnBjM6KnbYWAu2kLZxx/C3G4owluNycn5zYYIBEIC7q&#10;qxfPB3p7cZgkN+JEpOGysw2nbJn0uqWZwXMdhiwIsPIGQUufP35iOHfuHLiZF0nwg1q9ztAO6RTN&#10;DBJyVBooelS+IhOTCsiS2ybnvIpCqsWi8AbihBoKksEFqZtEMEOVUPy81EMUoZDdGaTiqnObaVpK&#10;/xNcV2A1LRYIZUiRMiW/g+BG7qiMEwQiliYKKYk8q4gfiJw160gyQSHQiTybuPXJaxMyhJBsNI0g&#10;SUpVrFE/poKTikYahqjVdypoKbxOHNtdMUBkuwsmP6+QNl42n3RxHBLg2EtsUhNRjaRNqKbsVzSj&#10;RNpHmcYrmpu4p2jBTtS4RcgObXPZdsyhoIjD4Ahj6mDoqUwWttjS3AIEWb/R1B4IcNho1CCNuiQU&#10;B2K5IHKkDoLeyNQedjLovuDWajRHoEg1Nw+dOUszsSHU4grUb+/v57L5vs722O5WeGPj2pUrf/fz&#10;n+PXwOv54P1vgd/09KCt00O5i6wYtqrNLmfxsJI2Gp8sL29HE9Rsi3PTB7kU1nnkoDOLS189fRov&#10;lEaHhxiMJtLO7azPba93tXY0eP0729vhTPLSpUsOo1WsxHS6qZW1//jXfz09PY3JAp6njU2h4ydP&#10;h2lEZbLvfvs66j5MoZBm3799j+mitt4uYQTl86Njg2Sn5CmbmxtLxOP25kQ4eff+/fX1zWB9Y4Pb&#10;0+T1tuNJbLXhy8CgKx0jeC1Tr6Yf3H94+6vb9+8+WFxcYpbw/OXXBiYmYpnU3PLS1s42S+7Y+ERX&#10;W5vP7mKYC/s7nc2CoRELD0/r7Y0NLih5HOr98FuY1MEFjp3O2O/S0nISYUqruakpiJNXqAE3ceEH&#10;fXX71vry0pmJiWe3b3e1tLx+/Z1ELgu2gKop2eL3f/SjYrX4b/4//yv9IQSpqUFlTFLJoMFuY40T&#10;ijhNaIlqjaJvIpAG10m744iSIPOnwjuFS6YJkkoGqFHq8CwoRHe3Uc+kByvbTPRwOQFoSwDyiMEp&#10;a5wyiHNfWK1lYcQgr4IJBdbyMjxdKYOQt7WFCDikq5zv6HMqcX5KWIUaqg8ZvhC/RykvtEUta5+9&#10;os3mifqITN4JG5ujHS3jGuG+uLCwPLuwEkmk2JsUC8By8ErEOVPNnMLDYk/AkaFWUe9XggHyNsyM&#10;kvtTH8jYh8x5G3Olg0yhnEEjWZqsRFlVGspPm/A+odMMgZ6pYuVVyRSTYJlqF/N6eCtSQAnOhh1U&#10;IpKK7W4uvph7dvcgFzbUCiLoJrKkgnNyTYUlruzNBK1TpFmRiVHojjbzJ/k1B526LmpySY40uSg1&#10;uiZC9YM4CKwIkEEj7/DQlswb9wsmU6in6djJaA2huWpbC9h1GdgunU62tbaUDgqwNIFJeS+8cS4i&#10;nH2iHv4zcpIjsZHPE4EAQClpRX1KVDDQrk4pLQmGQ6vimJVmFEwmM3FVRyafEufAYC0empwNLYWa&#10;MSdcA5qXNdBmHkHAQ9EvO0RtXVoVZB8HRcahEeEjlUHbu5iJQ3ek9sPUm0BHVpHNZyV351iVkIMG&#10;r4wxKQoD9t5i1MGZBm+CA5gRU5OZ/pQNAiFZE/UihwC4o0w0mwwz01Oc+Mj8c6eAu/vIT7s68djc&#10;3t7kVO/uGQA3MtqsYr6jM8BQgzFkeO3yJQipbhgyhZK/WmvjVisPXqmDeP+kTKIDLotV3XEFzMm8&#10;sdw87qIUkMqbVXG8pO2vBKlVB5PSiNKKSUxxnKe3yYkl7g9sE35RGpFKa1BFAdW8ObIX17wR8ID8&#10;2u5bVgoAnDrhGdahapX0SZUL0uFUmnZimCsPIgRz1fxRL1ghdYqqLa9cTvkjAPFoCkGbQ1A/QjQC&#10;S63v6kkd6hO5UqijI1vJvVqYwki0nr4cAzzG6oGhdGiVOEgzUeyIRDtOFOOUWgJ1m9wMnonwI3rE&#10;SNkiPSsmKWJkKz4zTgdO2LQi1pZWsQU8OTSCllMH8teMQ6thLJGsFwUI4TIQxaEV0WGg4qb7vbax&#10;hjQOKlEZES805nT65oGB4TOnL7z5JhMGNLeI07vrGz1tbQyXLE/PXLt8hcx3cWnxn/7Tf4aeDcS5&#10;jc11ElVdpdTgcj27e2d7ey1dKz+an1vY3PYFg8cmx/s62+DGMHKEIzVfd6LgAsOzTBLXsBXe345H&#10;sGrJpJhGKC5srBVqlTfffpOMXa6zxTKzsbEbT/yL/+O/uHbtWk9v79b27qkzJ0Gkn76cqg+GiL5c&#10;H6RIuS2/+/u/1zM8MDQylAhHp1/McDWhO2AChEvF+vImd8kTIIOrTj+bWl9YKqYzSzNz+9s7Vy5d&#10;HhwcQJSTA+4H33k/l8qj7uP2eQfHRvHZszidDx495iqJgYHBtLG6hgFAE5bHrW0hTL6t1vn1VTDK&#10;seFB3KdXl5YxnGXPYzOBcABrFD9XTt44XaBEdHllBflOuut0tCHWg4QtLS4Qh2ANX7t8GR8VmPFX&#10;33kHjt9PfvJTMtZTZ89y8f8f/+bPGagcP3aM/JYiWNqkymGB5FdpkVTo20t728I5wMl1VBIRgLTi&#10;Q4UmqaqF+6rFA6lFRJNUNBtFYuMgHt1PRPYgwIrWPOeKQh5Yb2C2vBceGQBPhNE4+DmqZLIEe0w7&#10;9EXcB7S2CHEI8wteHlsV9XmOP5kIUbLTYBjiB07mpBI4OQAk7RKMShu8U+1VTQlfUA2imnKsz1Nv&#10;7ezsra6tbe9G+LeQp+22ZhhswXoCEMUcXCeeiUSK0WDho3P0aG8Xu+tylTxdtZPF8BjzmmS2yLxs&#10;jGnaNBqBhDlpAjHXIfwrBVcKNwH2ehH/GhGkZ5g0mYIoh4FjOIHS+P4+0xypeCyfTpiqpfX5F5GN&#10;GZex7DQfusjJ1VyIKu0EENHIQxo8orldsPHURRUunWTemv8Zxy7WBiJGJ8cdvAoKVMwf8H3Rmyo0&#10;0qh6agZ3uuawhoYCo8eT0BBMVigJDgt95JLoWdaBXLgAoik6SR7giXHbeXjUafD34X1BpiU+yjCv&#10;xLxDLqlEARuTJ0YqE+4KaYf47eJgdVCR+sDiqA+2JrIHeou3QvMJsSB3PXcTEBe5N5xsvHa8+GqV&#10;fJr2lcOk89ituVQcugFNETA9MYkqFDhuUYfIiz8c80aQsq0AZnLrBQo2MlzIuedyi4ItfTKzzcWP&#10;iDSGGOA4xGeA/SzLVCww7C4n1YrgojQdURKpVZkRREyru7OT0lzmICnZzWbi6Nzs3Nj4pMfXQHWl&#10;4gt93MLm6kZLY7Ph7PnzXBVk+u2FkrNcaRQwWGpnmYqRvAhujvQJKSK4E1ozRWKRGmpR8/8K2FJZ&#10;m3TrRZOaYoDZY2p2imyqbd6jjEQJBiDGwAJMq+JXZnH5kBFS4STL6lBhTholnOjqANcCiYogQhmV&#10;U12IAdowkNoSR3Krqq5ir3xjx6fyHBWmVVNLKh+tqlP1mqwzSXG0htGRBxJDTBn4YEyM+xpcHBxO&#10;8+bGSiWbCdk8uHRxTehWCnSGaYpw/GGoKDRRekNKyVRhl5JGqQkJAG5g8DqLib4g64gSX+onLGds&#10;9mAguL28zOh5KzP2HjdTRlIIKrlTFcYYghLhFYrxjY3NhYWFPdSaa9Tf5gwjL5Ip6tGcilUr61AK&#10;kTKzO5ra2ni7NDHxD4XOuzI9Sxvj+9/9DggFxtgCl9utNCHB2wNeD01JjGXu3PqSCAhhjHOIjuvx&#10;gQEqs5CHAXjTF/fu0S07M3m8q6llYX0JmUV2PAVcX3ff3MwsdxahF2gaF1+/ZLRZKKqQRJzf2B4/&#10;dfrixYtsY6Shd7Z3u3oHoKz96jef4kITT6W+4Cy/fWdscmJofDQP38xo2t/Y/viXv2L2i6Q41NR8&#10;7vRZjCoGRoY7hwexsPM4nfs7u69evnjz6tXx8fHJ48e7err9gXqoFv19vem0dEfPvnahdaB3JxZ+&#10;OfUKre63r149c+zExNBof0fXR7/6EHcJCge3398GM6LAyFm6p6fbg2a930cVtbO9w4kgJBaDYXB4&#10;AGUgTGNZg5F4bIOKaWNteWFh7uX03NTM48ePNzfXW0KN50+cfPX4Ee2OyZMnG5qaPrnxGbqrrR0d&#10;/8//5d/e/Op2G1pG/QMkVqSfCr5CMwKaDLxqh6jRMGaHdAxpoGJPygGvCiPN11htn6O6SIiR4sZt&#10;47yWM4j0VIfHcT68t11MM1YA6IHSIWGICWgRFOAUxy2CiAWCwOQAGS5HHnsWrRrA4Vg0Jrme0lbj&#10;+ZsagrRmhX5ANxQug+JMqPlxMZgkvVLDakJeUI1hmS5SnGbN+5RNI8xl9jdPAdaUgVQGDXF3DwwN&#10;rnYa7MhgZNK3CaaAhxOFbS7MdTgAxFuP3ydJKAP8WqC12jkPxFNAMlchC1lsHD84OMtrEeFkTD9r&#10;GNio2XkQImjKaDlmAHiSjD8zmEJ8Ep+LGGVwqgg9tSCcBTgMKNPRbvXbzHtrs7XMfshr8ZK7U9cy&#10;tC4nlij6KNCRxPCoD8frkeugxAjkSDiSeeGaSByiVwRrAMEn2NWceQKosT1rFSyEZIxSZy3oXLGK&#10;Y/jK+wf+xjBJOxa9WDY4fYQ2pCkECRS9ImaNGc1yU7Jy8zn0Ra1VTnITbwOwi+aW6nFUKYMos3lJ&#10;bH+WAWNbnItUepLWWF3w7Ezwo81OBYjCwEP6u4JxkwcLJUOdtXaA7Z/XhoVGVU+tg1UZ8x9o4mbS&#10;EAsVoYrLw29AKTA4XF6SIhoJopButvmcXqmVqzUzT8QpjXARbUhKBY4b2goyOGVmHYmuj2JKC4Na&#10;Ef3pGnCbiG+8CdIm1hSNfyA4JO2BE8hFeGqFq9Ux0TE+eQzSOS0BzmXKk1QMub0YE3yGcxcu2PR1&#10;WOs58PsqFmmBwO8R6zsFXdP5k8Cj4o5Mt2ijeDLaLe1FFQjkn9pAnvDl4G1TJBOHlGmw6s0guEt4&#10;t3IN4E9oJGdtkkDjW4PSqognhYWI9igclqJHUyJUpZHsANUOIhOUE1syFhVeFConUUUkEhRuKICY&#10;0LVF7oG/hZ4h8KCmsq2KEw25U3RTxiH5XL1GKWgKJB5M2ED8MNpuP3jY0h56/vzJ1vLyYHM7SX0d&#10;Ah0UoQ4n65IUWF6Z6jiJQ5PSshXqnURZudsEEk4fiZxCZMBIUXyOSHDF+oHxMKulsTVUTMS2VpbS&#10;5HMJDJi5kTUOEx6HhDYeiUH34gTc3w9zKxkj4MQSOF4kT4xI3CbLB3N7u1tJhHZm9vYjTJpxy06P&#10;TiAJBca1Pr9YTme+/93vgiyDs6Lawr6+f+8OogDdrS0GiANuN0V4a0NjR6ChrbEhl4g1uVxBmpmp&#10;XKChcW51he5sT1OL22TazqdWttb727q6W9pLaaDB8pkTJ/HsYfc3dXf4WhqhbXGvXi6uwHCDsMTt&#10;A1h4+uzF8Mgocvb3Hj6me8/YE0AwFRsHTndfH5STPUzkPv8SCsqli6+NTU6CGCL4nUokN3d24rk0&#10;LnzdPT3tXR1VXXVrd9sb8Ld0tKOcArbzN3/3i9n5pda29pHRUaD6e0+fbO3tMPQ6Njo2+2rqi89u&#10;Prhzr6OtHbn4W7duLS4vQxxCdK8p2PTi5Uu2wtkLJwINzfQbpl6+XF1Y4u43Noeg+tBU6Rroa21u&#10;Jthubm9urW9WiqXo9h71EIcdeMXp0ydPjo/Pv3wOQtvWAXe8kV00cWIS6bxfffxxc1vH6fPnnR4P&#10;SRhHMBgrCgPaEA/4AieO9Eph6DBHQZqnNco1iEpR4dSeYnkIC5t/cw6q9SignJY30amPh3drHEbS&#10;oWVkR+KQbElF2EEwQvQlqdUKQmoqF/IsQRSJAA/CjO9AOOKHD6s+rzfY4IcKRw4oTDkotoAdwppT&#10;nXlSd9kLZHICVGjJmxCyZShWRt+0yUEWKog/cyGpRIr5v3Q8RT7HoyAQjoQK/S8I8EE84DzIeysq&#10;kyiQMCtjQU+TVys1lwrAxCFSeCZ1eArqA45Fqw2jNjYLQyxkffSGNcaglXcHBArDAkxFCY6IR4M4&#10;fpYJPZD2RXqESwZcCd4I+IT4Vt1ByVxXTmwt2w/zPg6eMiLaoo7JH6l3RNlEaHj8UyROBPgGrBNp&#10;/EpND/oD35BAK41wubzSnybdB6NPo9Jo0MPbYB4c61SLTP2RNbpSVfvAxXeLnpbFVAYuK3gNlVyD&#10;t54NS38IHWsCvHou4XhBv6XrxZJgUXFyGEXgQkhoiuND102EYjkweXbCj2CbtNlMhvDurtcFvCau&#10;b7xZnFuhEqBca6odGGulunIeGz3u60GBDvJBnOkRqM48mljuokXMCL4kFkoM3cY4gbJjkGspJHxo&#10;eyQEOfJJAomFpxAFEGo93O0kBuBTK4YDpE6UOxQZHDSKvignv/pPRAU1bUwWKkUbEDD3Bz1D5kEZ&#10;2iP/Y6kQayltCcmtHV3MeBCdOH85/ff39vhdoZi+8eabFF220oELTJmuA91UcfwRsU7ZCpi2KrBY&#10;4aVHLRWJql9LEkhwEINUVbBr5a1EI8a+QKYkARINK70eSp4YyWQwr2GV4yuoZG0EtpZboDVypA+k&#10;oFplaCrsAzGRY95eo8NpGRn3RqmUIm8jd1WktCUEKBlsqXjU5VOFlcQzjWIqL1sY/oonp+KYGgxV&#10;Oj2qkSWfCOJuNeyUStPhWN/48aXVNX9zw/DYIIxnFk7A7ZFdZAWYoUjWw7ARTFCpGlHAyJPwsKJr&#10;KVQXWZ2KgMs+1KylNO0fCCWEeJX8UQJVXUxOBZDBNwP7rq+t3r139wl+oHNzQENMcWLyTcJIBs3s&#10;N88iikn6wzSnDE1is50JRpxEGVUHE6P4eDU3Bz4TdHk5ThivSeyHF6em+ro7ELf+5S9/Qc9gd2Pj&#10;b//ub4uF7Jnjk+VE3FofKO5FKMhYxw6vZXNnJRHZ7/I3BkzuaDy9sLFesxua6j1AGQ/Xl9EGudA2&#10;GHR6EVABoRhu6wpYnYli9sBm6B7o5ZqG9yM//cWvYaQeO3kMnWOsyR49fvzWO9exovjo08+QN/3D&#10;P/6TN669PTAwdO/WVy+fPFtYXPz8i88JD5def93VUL+fSdy6z7u//+rpi/lXM69eTT9++ezQZuwb&#10;HugZ7F/b2bz75FGgtTEQapxZXng1N3P24kW8w5+/eH7n7t2mpqbvffs7DrvzL/7Df4gmEicxje1o&#10;X1lf++53v9MYbCScLM7MdLW1t7W2k7ivbW2ghEyVNjQ4SO9va2V9aW6RnpCz3q93Ipqngy80ONDP&#10;j3NclrJ52LuIdLC+Jo6NX7/2FmuLSLA0O3v37oPBoeHBkeGbX375v/3Vf/2jf/QPr3/wQQcSRE43&#10;gYOtQxBShDQ57LhtwDIcACD+HDQcARrypgHdWh9IlUSCQqiZUU18gcYqQ4dSfrCFo5Ew0MphuSAo&#10;vwxkCNah0ivgYdIUmYwQkShUTRU0B+zu83j5ZHd3h2NW6Q4fgg0yHUGhKbZibA0RDpARHN6gkkzR&#10;hBUkTyRq8l55fJmxh7JFE0f4AuxVIl0eDZQEg33UP6IuKGKXUNo2dnfoJZCoB+q9jcEGyB0i+aOq&#10;Dy6C8OMcon7GDwgNA5DN5kAmDDtEkXmVWSKdxQ5BlYVuc7h8iKD5AogoBejSuZxiMaUmL0RYAbwR&#10;Np+MIikXNvFbA4RgmqqQpUzkQJCTGoF5+h+JXX0xrivES9lUNIKgGMJSbLU0E9/Mr0AkxmeDf2bS&#10;0o8SRA6MiSmfqsztcSUV3YorI5I5nFA5HFeBIjgERPATfYGakMrM1lLNbGjoGn/7u1tlQ6wCg0cs&#10;X6nPiGXZPL9EhSZ8b8Y6GX2gBBGRNOx1moKFEvZ9uKyVuN0cSqoHJUccVxnmBVUsMBICGYzgILnG&#10;J5x59W40peBGFBzodxdj5lpOd5DyoPFSKYQTMZrE8Xw5S/ptdh2anRghmWweDLyJ6FwzSYAkdT4Q&#10;pwFuDdoF+ZSAwdLMlDkAUgbInVhT1FH9gJpaHFUkWc2iMgWgh0UvsZqTXfx/VB0ipyukO9KmA2HJ&#10;KsOAA/F/go1pMkNoasVguCXEaa+gYzdFXnd3D4KKIhHI08pbra4sLfKTbBDDB9evUUJbMjkXJkiA&#10;jNxsESFSW0UGuclWCAqCIJNDKDRO5py1hroEIdXgk/6QUjqUGl94+hSkMnjPyuN8J0aBGivuuchu&#10;iFyQqrFUj5Q5BiTcVHv/awia59MaOd84lkoMkoFTrZGjoDSByKRvqlgJqgejYYVIBAmTXJhzCtmT&#10;cKWJX0nkkSRP80eVZ1BBU6V5SrcVccBora5hcNji87Z2tzM8xLnw0UefwHab5IsYGmkAH7dFCq6j&#10;alAadIqfoJpVcpHlp9QnZAF8QzqZItjDtBl6cVLBiW0gKQ8DyR4PtU5DY6izpw+WNdCvGIHXBzo7&#10;2kUV4lAYR9I5kM6qkOBB9LOlWg5wr6fn0u/+qHV0NCaOFMiBZDZXV3cWlkrZbHNLM0I4GysrQBiX&#10;Ll34xS/+jmPotdcvHjt14qBURFmgub5Jly6g6c6EU01XSZcyi2sr83PL5API6z2Zn1mO7Diwk7F5&#10;11Z3lvZ2Ma8/3t1P+/vZ1Au31dEbaielWE1GvnzxNJJILi2v4fQ6v7Ixt7y8ubW9tLH6k5//rTdQ&#10;/8a1a9s7u4+ePIMv1zc4lMyw66xry6sP797jJMD+dGxiPJXN3H/04Oanny7PzlZRBDGbOzpakdBs&#10;bmyYn57BhaexBTXIQQwSOP8w8/7k008hxB87dhySwr0797/7wXePTxx7/PDxL37xK4lqV64Qgxub&#10;m7d3Nra3ti6eO8eg9OY6Bi77w2OTFJ14eMf2w1dfv8z4r8PpQZA3xymUTj99/nRnbwelCafBwqJE&#10;fwaAcHh0eLB/cGRyfOTkseNnToWam8qJRGRrk7wOgyKGP9Y3tzL5wuvXrvmbQgxOr65t0qgAlhUr&#10;N8mQBISieyFou3j/CGuAI0gyTPkQFS8Z2jgqihQiIDagIrorotAcuEw0ME4APwFt09heCYaCGJ6K&#10;himLSHVVhM/CGUOSJ5IHAsChgwp2h8+AgXoISkgU3XQctRV8QIrKcB7y2aBR/JPyQNEjSG+pDKSs&#10;FYBMpLsh64pem+ZBAgcvh7uylHYcz/gJAKMyLSsf7FkZ1SqXOMx3IvuoDhIVfB5nU1MDY4yETx6c&#10;N0h9BUWF98y+o6aR80SPX5Cdt8AELimbzekB67a5vHrkbuB5BIKc10QjCHGcniIapiwGiD3yT0XK&#10;gJwNwCh/eEAuS6WI8nO9wx1wB+pdPiYQ3VZdfG8pF9uoFpMG9iWEAWkhq0NCtX+ksGQYlO4ZCQLe&#10;2IVClgHOA5HzIXOHP4FdajYPBFAQZFDUZfSgS6SB5AnAjRZ9DRlaIKgDZ6Nv4rWlsjl+iKsp6eVB&#10;OZPkZuCy2hDwc/BQQXICQB+gfyaasjZLDgqZw0ZC7nY7uGWFbMrPWD+vslwIeF2Q2QrphN/toJcD&#10;lcAGDId+Qb2XIiyfSdGnhA3ILxXzjOExoMq0vgQ5+AIoMmBRxZpiJgFGh9aCUF0PEWemc8qSJC6K&#10;hgXFjRWFVkA+gHlJCnD1RuMCQyQKYVgJ1K18nZJZjXFJJkG6o8lwEkN4WM0EgMdlpZKdULipghwn&#10;bpHcFghUlhPjvPUtbe1opkBtXFld5ROeFzSR+8DPk+MsLc6jhmN12A0/ePctD48eS1vzJbtSq1HU&#10;FdoYav5OAFAhlMFcVNFIOAvaga5FII3yqBDeIxCBW0Ztq/EbxG8YPavqAbgcCYwMNUNmZDZbmBBm&#10;rgiFt+RMRxFIzXargk/MgRS9WvAsnoSQTU2qkiI1LluVWCC8Mo3TIGIS8sMiWKA8T+UmfBMsRcxR&#10;G/+WDanmcFXb6RAugXCBWAGyzAR1sza17OuqYQxe8on15eWhwdHN9T1LTdcV8DsPChb1dLwW2a+K&#10;GifEPVVWScml5NAFVNGcvGTyTlJLjhWJjmJjJQFY+1BWzCa5kKoVzLtyu734IDSAQVA422z8cC6f&#10;UyFXrHJhugqTHivhqj5iMIbOnul+/bIx2DR57jQgIFByOZ0uxxN7mxtkMH2DfVwj/OLeuHKFROvN&#10;N6929HRDU8YPDTaS1+KscexYXI8ePZzbWF7b2kSdEMymuasbW5tX28tFhC9N9kyqmswcdPb0As0w&#10;nJg8yL+cnyHGQ/4h5X65tRavHfQPjzY0NONZjFMko8jvfvD+2PFJijbSrwsXL0xPzz18+KSruw+L&#10;bij84Xjy0cNHZMrvXLvW2taCBtLdr76cfv70MJtBEfP4yMjbb7/5zntvnb9w7uKJYzgCf/nll1t7&#10;e4MjI22NoQanN7G9l40n29vbIR7iK5xJ5irl6tzcAirgg8PDzY1Ns9MzT588Xl6YZ9773p2vUEjr&#10;6ezc2FxbWFkZGBvl/Ezu7oNtb66tgfWgAt7e0wOHlyqHzDC8u7W1urI6txzei3KZSEGDrSHuS9fg&#10;gL8VEyCPzWBYuP9o6snjdCb75htvO13epbV1WCd2r397P/YbmkWfffb04SOPw94eatYfkCQLkRLe&#10;F8uAk1RQEUVJYEtrp7/6CiicAOXiRyK0KKawhWAj1naiwAsgY2SvlgrpbCpezKZoWJO8igyBql7k&#10;pBDNdzMgmOTtgjSUSPhRPJVhVYcD7iILQ8YMKb9rtYDXz3wpcYAUR+0CQcLZZYKSiVXoARFHebtA&#10;kxGrb6hnYmgpNHAB+Pmbl0L0UtmbbDXZoEjUFIvJdGoDsVF66XY7/HsmSalSINSx2nmjPIhyJZe8&#10;lueinOF3effCZhJ5YZPV6TbaXFCEdcwXob1mETVPzGfo32jVD7FHhR8bwZVPOOL5HHoP9Tq5Hh7p&#10;frs5CIfM6vIgdIFpEsDSYWZh5kG1HDVheA3xR0RjRaFCmfIJcUqqGiUPIe4wMvshSmUyk1FHzX9I&#10;WfO1oBzdFJmH5NSDU4FFhfCnkR6FtIyUXJ3D2jthHDoVQUahikVhocCoZoUBL0Zt8/CPGhsCStBJ&#10;5FoETTHqFS/OnctleI3UOqKHm83QzXIgVHdQdAqpmqHUKiWehfHISgkhVfh/uoMy9P9kPMnhB84J&#10;057LZrY60WKg3UL/wef1c3lpovDC+C0T/StFHySZgF8Au1osgPgtTge72+LwoQpmdnjAIRHn5pYQ&#10;qNUpr8A21azm1wHjhMEpslXIzooVJ9ixCGwLyFwRN3TltwEGmIiLUihgOyW5y4EiAuIMeDaoaRZF&#10;qibWk/aNjo7koT3IdKc4p0bD24l4lOBkMNsMP/zWdUe1LrOxY8qXUUAU0IpjiNkqgZzlyJYupRKR&#10;U/QFYeirCvYorVAsOUUjADRUrDmZY5DZNpFJl2CsZlfFopxBBOnyifkCD0LbVkYTFFFOK4ZUj+kI&#10;3hOhw28Ib+rbEkIUcHfULyVyUBpSBNNWlTclAYwgJBLXgpUpKx/JAoVop0iF4lkkACuXnssrgrPM&#10;HMEcqtGLMiOvilApF9Sij5jqBk9OPnr+OJtMtbV1RCOx0b5uSyXf5EZvI09do4osoVGIUqo8gWQI&#10;hHhtbEnVcVqs4d2QDcGglYl4idm//QMqUCr4X3Eu5J2LpSA/zB7hvWeyOWZ0pNctXQSgSuStWNsy&#10;NRAl5AUbii53oK091N7KWcRMZg6x590dwh6ij5xDZ86cXlpYpOHRhqdpU8AITiT+xXXhrW03mDBz&#10;2nWHL2deRNIJSWkhfLfiCRJyuOx15GtAfzbX4tJaf+9Ad1sI3Y6N2B7+rZFMgmxf73NO728uxcPf&#10;+uH33732Xldja19L5/L6+rs/+P61996FU0czgLdGIfHo4fN79x9u7+zFMpmphYU79++TyV+6+rq/&#10;tek5yPHtu4mVTbpGFEDvffD+62++0dvfE2pt9KCyzsqwOx68ejG7sT40MkLOdus3H50enmj2+xlr&#10;7R0Y7OzvQ9kJ0hpS2R2dHTDEbt/8Yvrly0w0UcpkTk0eW1tdZQZiYHhwYW1lZWtj7NixbDLZ39H5&#10;2sULf/uLn6ULeYR82Cq9Pb1nzxxDUgTck+VFbIOisLmzBZVceEFkbkZTMpchpY3jyjc1c/rY5Kup&#10;l0gAdXR2b+/trW5uf37nLqDNrdu3MXLlx5oCAdzhEpEoyADNeRJtkmlCwhExRyOdKvFDjTUnf6v+&#10;kGr6qnFX4QioqVHwPXjP4h+USkTD9JqRRlbtdIHiaefTSBCStVJAkFoZKEncVVAKxzkWX7jDSDRC&#10;KsPJK+u1rg63Q9RXpZGomqkggUeZlAy2ytZj6zMnCs8b8E0xFDSPOKmKFNmVLEoasWRUsgkViseO&#10;g/OLZEMkHue1E/thVcMJZTtxJKlJezMTqBSBHPmaboSIbqj3Sc4J/YyGEAQwPH7wVCH8MHfHIUuX&#10;R3TBlcScnFmKxaT6BJKqqsYVHBA91W0qHMVyCCwUiQiRIUP9V+S96M1HZ6fvG+sKFgA08B3OX+mO&#10;CGFKDD7piqhx3SPDCMWuVddEPsSkhZxWegrk3ZJxisQwgkMiMSd7VY0QGewmt87d3HH26tahJVIx&#10;OOzu9cVF+q8Uk8srzAduMa9GNQDPHI6DCKRi6MC8V7GIJi0XV/pkquNCnac8X+Sgp2iG1MNLQWeB&#10;iy6tGnHDlmNGCIcmHQw9lcMbAsEAIuDESN4b4sWKpIzUDjM5Jd4jK4QgTuBg/Xl8AWTdVbnjgDkm&#10;dr1mmwgIUfiKDQi9bCv1LrdJhGIVOig4IYpB6mrI4SP5htIrUDcepA3GBeuWW0yPEO9QJfEu448N&#10;ePdBWVXzj6x88E1JsCDFZDhFkuDhmTxdc6UQUlfb2d5kpfX1D0gf6M//9f/MKOLe7BKGwCg80+ai&#10;CcqalFxBRCIkxVcFuPaqpHXF39LaUcMHwq1X8UYsSkXmh6qCp5fJF2wztDKJVwnSIKPUOj18TOFt&#10;ywPJg6h9qHR3tA91IBPQpPbRKA2qb6QwNIHXtA2gqABipoGEksw6a99huUjeokpJhbvxIGLSIqar&#10;0suR4MQrkrpK6g+pZfhLxDxEgJdMtGIzlL1OfXOjp7lRFFl0pkgk/usPPxzubveyKTJRUSUlB6No&#10;VP572vNqrlkCFmpdLo3rp+ot8W0U0qqaABALV7BZYV8odE/FK41GIZ0tcYbV6Bc8NOd1jBwjFiM7&#10;Fckvxf+mFBWuUKkardVebG0tRiL+UEsyUyQ3DoVCpHhb6xsAHRh6st8mRsdwNyDJ6mwPbW5u9/R2&#10;saSx//z84xsHyUxrY/DAZnr48IHbH+hsbVuZmjnZ11dvF6OjBEI+y6uexiboy/jmQeuZXZxdCG8V&#10;KqXJY5Mk5I8XZ/aKKbvX9Qe//wdECObcmHBb2N781u/+iGXHHV9dXXO7vO3tLR/+6lPcu6+9+344&#10;lfz08y/MDtub717zNdbfu3v34VdfHcTSmPD87g9++P3f+WEzrkLNHJK28gGSjgAkQuf/8tHDaCZ9&#10;4vRpFz1t5PMSiZ2NddiDy+urZofd39CAEjaXb+rVy5uffLq7sYWW6+TI6IVz5ybGx+/ff4BqZM9A&#10;/5e3v6L2mzx2fHt1jRHHVDY5vTTPoemrb+AWwzTDBY5lcO7ShdHjk60tok2HKMDDR4/29/eEmyzu&#10;3fGl+fkvPvyQ9uY7b7ze0tZy7tyFufn5Tz67Wd/URGcOXQmQ8M3t7S5ENIINbaFm9py0p+0OpRiD&#10;QSICiiQCKjNW3XuWihpkUcQ5bV8pyoI6n5XzqPoWq4JmPHEoHtsnwKBLIjP9gAHqB+A8aBJ0jISJ&#10;ikmlxBJXk7FiecpWIANF55AoJSWXQU9zCAkJhc2r01ZaqkezDVo2KFECnIeyG5yKzrX4s0iXBASd&#10;FS2GPeLSx/Q9b0F6P7xASjBSXajGiGXw0pm7IoIT8CS0ypNKAKCrQjgX327M7nhpaL6QNIqIgw3a&#10;NsKeaxvb/E3oyRbIotKRaGJ3D95ijNqOvkgWDncGLh4xXeZcQH5o8dDjAU1bXFjYmF8CpyJQ85I4&#10;SWn5UBRyjenWLy8+c5hrbAFKKLGBUkPE4kIm7H7SbMkPVX9A6WTKToT7gLQaBDGR6pFxQDUxydtQ&#10;XF1qAnwwRFLCaQWhJ6136evbXX2TS8lCzeJA8A1HFTKGxeWl/qHBjs4ebG5i8Xh7Wwf23XuRCMQQ&#10;DktWgAgq+vzcYVomHreTl42uD3Og9AWY3KHvJ17jRlMmW2QWXk5Eg9nPKmWs02pSvpl1LCug+L3w&#10;vkyqqFEy6lRONTpZDjfYuYdnJDOnOVQsVXCDQ8ZLkBw1zgXIqCjreoIjJBpuojqHBYxVDRdZmeKU&#10;XiqTP/FdkSlQRn8iSSg8BXFkh6sCFXMLRpyFsWU/vwv4jLQSs3c8GksQx14Iq5AoWTA0ZRjR44Yy&#10;PUJooNaVmc9KOR7DZT7Z1d1NADb8z//6XycWVxcePzGDmEkLTWSQeGIgWLIFGT4VzpdUAdwTNopS&#10;Vzpim6r7J70X7WTXdOuFt82mqOkklVLyvUrME70TSkxDJpPlOqoJPfltlaxpYVbBcKpk+Lpw0Jjc&#10;X+NrKlhpzGb5oiLNSSdKOSmgyK4OcvaH6PZWuXrcICKdTP3JRAAFd0383eWfGFWxgzjtIaUjSS7D&#10;XPoqbqQ4gVubW15t7za1d334y48CDv/1d7412DPY4vGsvXrW5XcziswziaiD1O+SfvEP6VdR4BHz&#10;+CNBVIKp7FERORU3Q8VTt3D6aNWkxPW/L4wU/qrYDvIyVZgl4iKDS7odScQJ6mLfDIhRV0M7LMcR&#10;XaePHlT3KpWVRGJhZa2zq3dkdAAgHRU8TMaePn2ijpY6JuebG4MoOIwOjfzkv/3VzOxsLBW9CXj0&#10;m49WZ+dIjOfmXn38xefU45Rd7jrdsa52XTFPuji7vjW9viHs8LoqhTNNxo3YPhYuHc2h04OjTJmT&#10;3yE1FvTWv372AmkRtTfb5+6rl2WTaXh4KByJffbZzWOTxw06y69++etgU+hHv/MeIl0La2s0860u&#10;x9SLF7f/7jdevWlwYOAHf/L7w+dOWpwsZScwbiSaFSgok99c3/wYmGtq6rXXr9ANQgzik9/8muNo&#10;4uTk2InjkVj09ldfLU3Nhje27t38cmV+gXYzOf2l1y+9df3tgZGhhZXl+w8fXrlyBZUzGHTAOHh7&#10;P7t/f3l61tfUcOzsKcAnfHxGJ4/F0um/+dnf0tRhKB+fbRhlly6fhQ4Hlj394tXMc6LM/JPnz+Ze&#10;vUru7Lx34bWxof6ufngP7fCvpubmR45NPnz+HDLo+LHjnZ2dFy9cQIsKSJqTkQSerJuzk2NawChJ&#10;EiUMUezKflE0bbVGBN5VWb4k4cruQc4IkX0Tco1q+dBmD+/KEJp0lWThqdrZqHqukh8q+E766kgV&#10;CuNO0c84R5iIAjEDh5DwYpQ4hCPZUdiTZ2BeVUptzbuetFXyy0M8k4gQmrahYB7sfCImo+g8HX+E&#10;Ss7BR54gfWnhHJHS0sBLpbO8BQaHGFoi2iloRDpehFXSVDX8QxwCNxIaHE8qtgImaxbCdzIbT+U4&#10;f+uMNE7Q6cgm0vk0kU1cO5BlFyYBbTagY6a/4TWIso+aOuIlU6IX01kQj3xBwi31jYy1mNmkmd2d&#10;hZXF57DmsHKjruEXREBO/lKyrTIMJLFFvUWZRpSYKvgbklvqxFYpg7TWJOEUSwgOFKKFWHDSAjTW&#10;kKqKly2Dr72XcwTTBhuNbiYCCwTIdIq8BKQLMxFOuW3gBw+jawHCqAxjSYdBIUyMW9isvBMmCpwe&#10;L5RYs90Jb7Mg8+8i1IY7KjJ/gIi05lCupZeDoA70Q0Ri0UGjiQPSRpvG4fSLHoXRhgYamtUI9GAj&#10;ZbY5aW6BpAHOwqrk1/H+4S1JBBIGmBZ4YMRJpS40Qpo6ykueFEc5MIlxD+crh7MgqFImyOEqTUs0&#10;vzNpCLnpZIrVgpCgNqyJKYiAOex5swnhYDSxpD0hqZIN+VD4f0hu8ofzgWKbb8jyoC1SLhPJqIeI&#10;Fob/6b/754v3H6ZWNxhJ0pVx1uLHmDRGocKKvJR0g4RdppH8Nd6AVK/ETMUvlHxM67tSjpFnaa5F&#10;lNNcBRRYGWGTty5ciqogsox/KoUFXjyZCZ9I9fc1Tq3epjyDKvlFO+sI5VLHs/SpRDlB/k+9nqrY&#10;VAHlKg4mxz1/U5sKpV+RTvgBqeipO2XHaMCXXFAlNEwNJI8mTS+Zi0P5WuZqWQIryezt2UWGHRqC&#10;oWQ0rdNZ/9//5s/LqVR/sMGJEBMvi0YlHSgNgZMRJOHkwRsV6pxCDTXpU+U0qeiDisKnZpvlxmgd&#10;46PQq0VUVeBpyvvaF6TuyaTXqetTKcE1yUSQ6CYIMZmOGZfOxERcnM6TDffGg3S20NDYksoXSRDo&#10;ymxubJDA81YwPsBuZ/rliwtnzqwsL9Y3+IdHR4jXEPbHBwbPnjyRKWZX1zd4qfsrayNgcm4XYAcs&#10;x1dLy+uRKLr0SBehj8sB0D3Uh2OCp84YslCAGE5OHGPOAI34y+cvitgXd7lW/eLpkxt37vAOfvnL&#10;X8WjiffefQ8/pL/92S/iqfSL+dXn09PvfvBtX3390vT0nY9v0Dk5e/H8ez/4ds9QL2Ib6H9mMmWO&#10;zL29MIzBX/3s737xmw839nYnj5+89sbbqAS/fPwYzsg//uf/5NRrJ4Jtrf2D/Tur6+9eeuPq2TM7&#10;mzu40XOJ3nz7rYHhIbrl9x49/OrunfGxsddfvzzzapqezdkzZ1l6z+89mBwafP9H3xk7eRxfM8Zg&#10;mXNq6euhsvnyN5/CmMAzAu2BtbWten89lhPoq7ntNNtLjF5x+sJr/+Gbb66vLeUP8l29PeSn3GfG&#10;e7+4fXd4fHxgaIgxSpg/AKSkyiRwAD9UwRx7Wj//a1xOGiRaEFJhSRU9akxULXWxB5ZKRWQXlDgb&#10;wfmA5CPFEKvUK2TETHio4kVTp1PtJFnaSLHxiTSiOERUm5VmOBqvnHSMDSlxID1liowlKWFTNcPE&#10;U8i5qLql8qHEG2QjCFtB5ZTCqkBcxIFaLnmtyD/KThHvO1mrlEqKjytCoQQOLnJzMAgqyA+r5JrD&#10;Trq/KpcSPzAhiwqnjuXDaBOHplV029gsNPwRuTFY0CdGkRMBFi4TnShGWVF4A9FS5txiZa1GTWX6&#10;XXWpD/GHRZia14EiAFWOWAfpcFk15HOxhdmH+zsrh+UMLHaKWmzcRF+b0oP+lpK9Vz4X8ha1boLG&#10;nGLNo07HNQRHJB6QY9Jf0EAK6WZJX0wph9VVTPiuOluMTQMbeZ3RW8/7MR4igG1qCAbxo2OyVAhK&#10;BmM0vM9NaWgMwhiH6qEGlBnXlBNLpMjUQ6NOXmcAwuX8pekDP030T9PprIaSHVktiSifHRVYl9tH&#10;REe1G90wh9MHkkMMI++G68QTQo2jWCDwofQB8igEQDQqMUVTsi+cLWohSI4h7TKhwwiOJciNmiST&#10;A1z0BfAUlpFqwDYN76F24ctolWKvRTAXVQrVPuBK8eAEM5VNATcUtra2aCu2trYCMGLBwyaSYIYk&#10;JtBhKjnY3w/9XY1f67hdLPCV5WXG3mWd/fCNt6bv3NclMzYCK7NIKJISLswml83mZK2IwJ82CSfC&#10;OhpT7gieUxtJ+n7QV8A4xFCEgTt4VeIpQihiWJdjStI9zl8Ml6QYRtpPlKTFX0QaOGKxzUpQSodf&#10;I27a0awhklJZaNiX1BByT9R4jvLHYrYEHTwxUQQ9rUAa4/wuV5F+As4UujkwqOjKSfNRuHxqBck1&#10;lVUoYg/48ZCVSTwhXxN7b1sFinxjKGt3NXR07exHkZtqau1aWd9E58dZOQjoDh30GeXOivCdLGAw&#10;TqKHMBXUUpbYI+JzEoTU/eOZuL1CmJF1IFiFVt2pD63Sk68o8SKhtvA5l4WzJ5pMgQ7R0iSlFJ4P&#10;Q0VVaKN8R8wvDf56W0tLmNLIZNkPx0ItLQMjg61dbZJdRmKbSyskCN29PQzPL87PDfb108d+862r&#10;7R3tXV2d8JYGu3vaW1t9AX8pV/DbHNZqpd6K1aaXp07kcs9nZrvA6AJIaAuw43G7j01OukggklmG&#10;V5s8tOwdoABsUyaE5LYZDei333ry9PyVq8PDI5ycSMUiD/rg0VOaQ/RJk0qAINTRPj8//+jmLWiC&#10;l6+/ffn9a6HOEFRQWJXFXHllZfWrr+589OuP7ty5S+jyh5ovXr1yYvw4s+bPbz+IbO309fU0dbRC&#10;xsKqlus6/ewF/L/W5sYHj56QJV+89FpHVxfyplPT06ANWIZ//3vfie5HPvzVr7igb7/55uPHjyIb&#10;m+9ceaOppy1dyD2983BjFQ63s72/nxNpfWo+nct2Dw9A8/vNxx9TwbCROjo7hwaGegf6xyfHj4+N&#10;vnb8WHpz89Mbv45lE/DOZMLGaHz+amp+ZbW5rS2dy794+YJhHazEpR2KI4OsarnXMruj0k8+NAxE&#10;q3j4XCuJVHNQ/ikeU3IcKMc8aXACLAg4gY8ZCIYcDeqHeVQF9JmZC2HdSM9XMBaxkIdgJu1oyE+K&#10;m0doZJnJsKwSJiZGqrKMtEZpY2mKAapHpH2oskBOZDWHLV+XaMWZpToZ0laVSCVbT+ER0hKQUVI5&#10;3MXxCJc7Jn2YDOSUUuGVhFqm17kKKkkVNiCBBICOEh+OO10Ksa711WP2ky2VU7niLs4dW9t03da2&#10;dsKJdDJbAKlLZvMZxNOYtFGkOQ2VUVQgxmby/Gg+n0kgSZtO7qO3gZ5CilGr1fXVV8a6fB2OD9Bx&#10;BRJRMeQok5aDTCIB1nVELdXA5pbQEOePDDiZmDCFpcXUFxFOBqdU6SSXVgSIpaVlNLj8Y1e+m7E1&#10;zu6leNnQDbw2CxUner64bSN963C41tdWiI0cjWh60UJjaFIYsBLeJLVnu3H+0qXiMOGJyE3UbJOc&#10;iiIBhcVqCS1JiSJa5SGAKgOIYD64MgizHvdbPpFOBFViCvlRxaJkNUECJVrzFEKLJ1+XKWA5hbh1&#10;JMesOcUoFr6yqE9JNiTHl7SPyajVd/mSVElKaU7K3SybJif2aUiMI4WgXFlFi52Ol1o9vC+WaCIR&#10;BZ2DrSeTwqLhLZmVWusMAJRkeLG7S71CAxQK+j4skbW1dX6eUG042z9Y2ovYyxXeohPpGXwjxC4X&#10;KoaVjE7a/Ue8ZtWvpKwV7E5Rt4+yKJXSweIQsmMGOqEQ9pAbOaiShIBPQ/LXvOspPoD6uH6kT9pY&#10;H1dcOAticiIfAJFSqqgIpYQKFDagznT5p+wcqRuUSIk0gZgW5WrLbDAlOloaoJdEFOj1MjiN3xJZ&#10;CyFBSKKkNrItJJgJWqBabSJyCFDLD6umqGjBwWRayeV+/fyJuyUEEvGTv/npwOQEum1Tj+9fO38q&#10;iEireEea00bDdj67l0mUOTEssBxUyaL1h45QNkKTQIBsVRYPF47bInNHai5ECzpaf0jqPAWASDIs&#10;TFIBGdEI2yOVjaFlqlpK8q1DUKNsiVEDC6bXFvwdT5/aSjNEmEWCi8SHYX4sTakBi7k8YgoskdNn&#10;T584eeLFs2ctTUG0cNrbQxwZ3FmZGSkfBH0BMeZLZ558/nkBS5toBJwBDYW51TWu0GB/LzktY0nI&#10;6gPltHr8Xug1dYZwNILjA6nybiTMJp44cxowiDMBiU+dw/XjP/tTp93D1A4DH0jp/df/9pOl9XVU&#10;Qy5evTo0MRGORz/+5BM4vt/70Q+gQUNp9djMGRzg84Uvv/jiw5//6sXDpzQZgqHQ6WtvnL5yiU8S&#10;e5E7H30+df/JUFfPP/jxd7/86nYkFubUYASVRGR2ZvbDGzejuczZ1y72DfR9+sknsXDkvbeu/eh7&#10;37n62pm15Y2f/exniyvLr795lcb0jU8+qWbzKOOZPI7Pbn3x6Mt75Nj4EPZPjnMk7y+vY9KD6l1D&#10;WxuejDhfsrpBtBCxBkXyYm7DuZDNMjXe3tE0ceZYLJr8i7/4T8PjE/eePKFx0d03SCaLAB7JTW9X&#10;t1g1l1E3kayCJSHjzOqDjE2rdbSlopEUFPwjZ7w23qDYSso53mDkECAOiRd4hlMA9Ek8m7XFg60q&#10;hRoQN2QfRXmTh3U4IKBQr5p99Y1MaZDvLi4sqs4lZ40eyJFyTcQaVF4opBlpa8ohofJjIZsK11PC&#10;pHjZi6yZ/BEXTkKS2nGqSBIfR/mn5EY4ymREvE4RBw7EmxQxPYzXCJmkeKqRoAAPQSOJScK8gMF8&#10;QLILD46utDCOfYhStLQzZ7exu7+wsoolDyySNDPjVhGKhriJQxFNdw4ABLF8TOyKTpjEZFEJocAC&#10;E4HKR7SpHSSZT+QDzkRsu5DerRQTwj2TCglBuCM2PFeflyFqLhoWqYn9qBgpfWIBKjmvzCBYFGTU&#10;ebwvtV2BFg0kGTAGOYnwPA0NTJ5873cjdfY6Z73gb2sr+9sbICH+piY7jjq+BsovTB2ZeeVywaZB&#10;e4jTlv9gIIqGuqh2ifOuCtUyRSlNdLMRxo0oiGOTgVeonZUr2u2yBigoRLI2vRum54QbMzhoMpGK&#10;7Ef3MAtmEG53D/gE2fcYOkdcA9hr1G+iwY0BhI62EIkKhSEGwuLFwOcwv/ka4UHQSIzfMimeAlQp&#10;L5NPeZacWPumUyi3CxwncUtm3Sh5yQVYh6QEiiogKxUh3d39PcogHFe5rQRykYFX2I4sF0F0JO3a&#10;29sNNTeqQTVZZ6w4gF7UMYgIDNobjrW2m/MFL5qp9JqsFo+Y/6oZMUg7kqRJ+iO1mopA2t+knOSM&#10;fHCKwK7hdfAXcn78k7crdiEoDR8cUFNLz1wcGI9AaVR2CTM8irYPCaqiNk9eowbk2LFcOQ5oAaxF&#10;9kfhdKoe4s0osUGlkyVD4IrAI8wVQ6lSSqQT3EkySCp2VXkot3quNQe3ouxwoeH8K5qA4AmKtUP9&#10;w1PLELskJmIhoc/rdHmHzdvfe+zyhb1Y5O7dO92kw8cnvRZDq93sZ24DdLpyGHFasy6r1e+zuNxE&#10;V2FgV4lHJuWNLJRuKjX1imVum1tCHOJp2Lc8rzZrpYKo9n8C3wlkp4o86Xkdojdc2tzZpZfOZRHI&#10;Xua9hHnCBsKEkwynaLOPXb4ULhbxPmDvwE0YnpjoHQbjcmyurM2/eMltAjsirK0sLnS0hkj5uBrt&#10;7a0sqcXZ2Ye37hwbG+cN5+C6rK6EfC4U2p/OzM2srk0vLcBNaAr485ks0zVIt6D0ErQ4WpxeAuZa&#10;fL9iN69H9l7Mz+LRPXnhPKQ+WtAb27sdIyPYSeKvks0UwKyozP7dv/8PKH12Dg4eP3cGPszf/vxn&#10;MMq+97s/FEdUOAImUzqRIeX6//7Ff/j4w48YKmxqbEYp7sr777X0dCUymScPn3z6i49y8bRVb4TD&#10;Fqhvvv/wPnbyHEFoHPzJH/7Q19R8m2nZD97Hxe7jjz7CyvGf/dk/PjkJLy596/PbP/vp366trzGi&#10;dPbCuZ/+zU/j+2HUWtdWV758dGd6Zub6a2+gURRLJHvHx1DP3J5fikXCze2tXcNDy6ureHcyPjk1&#10;O0NInltcJNfORqOZ7e2g2Tw+Ptja137i1NknT1+i6DO7tAQrrm9k5PnU1Nr6OkfaxfPnAPHY5CRw&#10;oBffBB7uNVEHzEDD4jRoTotDpDGSayM7YqXIVlQ0drC0OsW9myXPgImaHwTwE6lpvknrni6JjMei&#10;ZAjKQXsT9XSrjeMv0BgKBNtwueS+PHvylKIflIyxIYoh4TWIgomcHaoSkmLnt16hUu0SnupRLAS9&#10;EPMhNa8jrixq9Iec8mgbKrFUOkOCWQludkChLvP6gHIiyAIXSyY6eHl0HEjwCUWq8gMakYwLaTWV&#10;6JrRwm3u7urobGtpx2zEzfHBszp8AYvDX1W6wr76IFpMxBgOpZ7u7nqPm21sNeqk7iKMefxgoLlS&#10;DjV6pRHObAUNumSlENdXsvR/JVdEqwoOJtqC0j0QwVm8CcCTxFhWpfO8UlFRksaVYHHZAkg8J71Y&#10;UFI0qFaf/CKXNJPPsqWLOlvr6DlT6+BWrlqsMzKeOtDdyWQHzlUI+7a1d/LWuJgvnz1empu9fOUK&#10;JyRlDXR2Ll+wsYGzntqI+0sxlElnsFuD58cRyOkEKgjVRTlXMEOdQbciGtknwUI/KRaj3NsXDwy6&#10;UCky/DRnB9btjFfxR8Y8QDFlGiq7tc68wy6QF5y9cBjXBfFfQJaWgCbC6kphj4Rf+JAc14oSyQy0&#10;0lmWOk0CH30w9Tl/ZORJVC3Qq/KoFF8KehkTVWc4CfPy8jJDXh3tgsVxDUGH6Dnxk/B0+DElmiet&#10;cfpDPCw6+pz0PKBS0pHUnGYS45KGN4ZH7cUKSnVe8aKH2ieEbaBc1hGpvlJLkIEvzfGD/4FyQgYl&#10;/GALAiTCH6BhOofKZUTVlVTfzHzhlIPbG8gSN9hK41SQBlb2EUNIeOikZoKlAWRLZIZEpA2Hc8+F&#10;USPeSAobOGKt8NBKhkSVQvyuwGzohVQx12byh27UQaVAnSM+veLoyAum4Z0qlXO8HCSUxG2kCCE1&#10;w2AZFREz4jD8RTi9nKfgwq4exDRLHKivD1crt+599c7bbz57eJ9xNq7dX/+Hv/DqDulEV5noMxia&#10;v/ft9vMXGnoHPG1dTqevEsvqIEmUICvo0aIS5rr0sQA51QCRzHkJZU4jHGociyNETmPcqTaSYn0L&#10;5MgV5nDf2NmhN0ttxF2U98MAndgSCnn20GzdZqQx4KPJ+OjZS3QPEV0fGB121QeAJvA6XJ6aoZY8&#10;efYUrOWZqVfk8o2BwL/98z9n3iIW2f/yxmcP7tzd39iBNb8xMx20WUb6epkw2Iwl2wf6O3u6wYCY&#10;zgBF39iNMplEHEyHwz44Kz7Xejr+Ym0RzXqUqphvhTqDv+pOJPqrzz4N9fYFW9oYL8F5KNgU+Pz2&#10;3QfPn7ESz1y6FGhuuvvg/suXL9+7fv21S5ew6yaNjYYjdKf+13//FzNT0y2h1vFTpyavvtY6MpAt&#10;lGbvPb1/49bMi2lE5znJ6ltCfZMj8SLMiXJLY8PvfvCt+H7k/qOnS9ubTAUF6hvxfSDZ+Af/8B9i&#10;gA3p4Be/+uX0zDSzll2dHZcvXnh49+7CzIzb7vr2+x985/vfqbOaRsfHfvzD3+/t6Vve2LR4cFWs&#10;X5udZ483hkLtIwO8/mIq3RgMLi2vwIJb3lhlVRfi8XqdHkqi12sLJ8Le+sZMJh9obPrizj291X7y&#10;7AUS0enZGaTATh4/wQWk7AQ4446TOxFsFIgl5Q7H+VFP6OtQpDVhRHKDPMkg3CQ1nCHJiuxzpe7I&#10;thPNNJORhJqTQUqROp3HywQ0lYcYeyOaY7UDCDG5E6pvCHnqm/gKa3BudhY1BBQFWQBeRtZVAitT&#10;ayoNgrqmgpCinmrtTg1iUfKLMpagmlWqEyAfvEqhBnEcKLINAAuxhI3La1fGlzK4y0uCi0ZOCK1B&#10;0HA9ijhUUbgCEYBN5FMygAPtDAaY4BY6ZRPOCZVy12Mwbe/oRpWiFx2f3T06lDXYXAhuyntUtHS4&#10;En09DPJ5OaJAbYiKnNccI956b0NTAFxAczcA7C1mE4X0jt18yHTYESOQyVOLjI4IXZs0W1RkxVNG&#10;jhGOhoMa3j+xeHKP9DOcDEdA+VJ0O2BA8Awo7gM2cjs4PhBgzZarBl/r+NXvVHxNNeZorQ7OHuoy&#10;Mviegb4VtOI3NpubQpzIFP19vT2kCzs7OzwjZD9qDPokTHFJm1yTshXbuSpTUZgy+LxuKkoCBrFn&#10;a3MdWnOaS5OI8ytC+apUkbNC0bCtDTh5oL29g2cJhSDNdHZ0dIWa6XX2DfYP8AnK1iMjQxRhLagi&#10;quDHnSV6UfSgr4GyIo0eDm887CMQghNxznNqIolFon0gjUaOa3wQ0Ymn28dMI1IXhGcKDNHDo30l&#10;mbNkS7wvWAk4TjU1NrKCRZrmkFFZilhCCDWlQEKsWxYwK44Iid42839KNkIab1BpCP+8tUwqbXh/&#10;8pirUqWtFgBVZnKFnoese0yQGA6WGSWByzS6qFaOSB+LVy0D3dJnEWK08FA5gKUdyrlJ4kYCXj1M&#10;54tMI8Mfo7xUcHmNokEDx6VkkWjMBxIDkpSRsRAkNYMWFXWV6K22SzidD8X1QJSuRNAJbAzJeqDb&#10;3CHnc6koK1ImBA/4WR5byJGsfdH6pdKS0lT2iRIy4YICnvMZeBmYF+VGGt4Joczu5JKUbO7VYjlq&#10;MC1vboNvXjx/KZ7O84cJMp/d6XO4oHrMRpLz2ZzZ1wC/EcPYLEXDdhQHCAvvgN4QcGSxBNKHKKNw&#10;CFVOyAUSXFj1J7WewTcfCu9XxD+1/XnLxPNYIrEbDoPLqtYaEVdKUuFdSNZsps2HBm/RbmsZGlxY&#10;Xkmm0liCjk5OMFVPcsAZPfX4Kfu+e7CPlYQGQSjY2NbcPP3y+elTJwnp9O3r3e53336bIfWph/fR&#10;KeLEZMUw4tHS0QHTKRGJ7G7vcgps7IZtXna4jy6lkOLoAzF1fljFh1SExpnEphmeL31269bT2dlE&#10;toCBwvzsQjSW6Ojq/eXHnyJS1zMyevzCOYh/kBcmJya++8G30dnkzYJRPHzw4Be/gMWQHD954syb&#10;VzvHhgn4j+8/+erjz5ZnlojozaGWsfGJS2+9OXTqRMfYYEtPx9j46P2vvlqbWSBDQhaIHPu116++&#10;fDaF+Td1z9zS4t/8/G+jqUR9kJoA3Z+mN668jprRs/sPa8XyxOTxN995x+Z1H+gPPcwL+xtmZuYe&#10;Pn3K8BHlQmR3b31lhe3cOtAHwQk0GaoCaWff4CDUWFAgrEP9h7pGDmV9ZX51AfO9vf14S0fn3UeP&#10;fY1NzO9DKoGRGKgPnDxxDH4bmSyHJqua2p8Fr6FYnNQy8YOWgfrQWkRH5YhA1GL0oVl5iTECxzS5&#10;jNIfEeEzsVapw2QWSIJfCgYbMV8XBrLNCeZMv6qe4N/Y4vTUo8hhsXpR8QfVT0rfoohOB8UIzRs1&#10;xKahyAJzCQaoGq3amlQvRr0y1UT5+lMJTQKrCKFTjbodVfKcvaI7wAsXRQY5WHC2rnO5/WJujdo0&#10;nSrI2QD74skFnEN9IANAlQJiaEBp1WB9QzIRB4aG5KneMp1oAkMdBkbBpsZQU5DXCYjEaD5yEhzK&#10;HB+Bel+oqUEQOYA1KSV14Fy0xKiHEN5tQlGjq4dTuK05aNGV9zbnrYYyCsPcX6AkJyOjogNEQSRF&#10;qtAQAaOyWVpKm1vouaMkTLXB6A6tFvawSL1ROlJ8E+6EdoH9ARzLfIlGVZY74OuwtQ2z1kmOoIwG&#10;3V5ONpH10usodwi3jx4+6OrpIQYQ8RDymJ+b5WRbXJinJiAmcJ4IPV+glBp1GdwA8m7aMwBiGPYg&#10;+55NCWGdO+HEm8jtplWJcwKqTC2hjnp/kBdls2DzAaxIrkPHQdgkMFeUVQ8zZsq6A68ZTi0fkx2h&#10;5hBCkkFUdvoZvOvqDoVa2VwNoJyNSNIj3tLgJ01BwY9AihKrWwQtRP+Cq8VylUE0qm20tMVbgNSC&#10;04zCgwMJSgL1UEdHO0+kooMYRxF+FB9Lch2+RsHAsa0E4AFjzUhfKp1A4a9rbjssD67G8sKc4f2x&#10;CQe+5bVDHJpQ4pUpMdaRsnYS7yeFcytyo0iDqqfTlqOKPF+7o2iqqMR8ARa4zeBy5Uo6V6BQotNq&#10;x6VXoouQ0PkJVrZoDSpSENeMdcLy0KbNFXtVjekJHVvrKurRThB6vdkE9AahGV8tli2fg87JjoVd&#10;Q/GGMFQdrgwEQwd/lxG4NVqLdYbUwSFlRZ7jW29K1upipTpsHfJG24HNkzc7S1ZnSmcuOTw5oy16&#10;aIwabIvFyr7OlDxACRirR0c0f2Ctb+wfnaBS8zaGyk6fuasvwTRAthBP5vd2I6lkrmaw0lAVbga5&#10;Fa0gmGYESyBrNRImi17MaSu8UK6eBrwcNQnk/+T8kVqYH1WzWAAde+yIZJJ9LvQK1ReWolSFa/AD&#10;NOKJQ+FK2dvaQjt0cXGVvdXW3YVfD+EnGY6uzi1wep04e6qlvQ3R6KDX1xSo7+/rOX/uLIkY15qv&#10;nBhHmUZmC2efPjfpTVs7OysbOCO4yToEbF7b2ArHYbBizE6Cy8oBKOcGdbR10qbc2NljpX3v29+7&#10;9ua1UFPLOm7zufzEydNej++zT28iw0Ow/+uf/7xs0J++fMnh88HA5o3/8R/8uLejUxi0hdKHv/n1&#10;bz76GOjp4pXXj50/W3NYHr14cevGrcjKdlswdOLsuePnzw4fm+zs67N6PUX49Rz/hrq52empJ087&#10;AsE/+t0f7u3vQ3ns7R8Crtjbj25sba5tb/UPDZw+d+bc+fOU+cP9/dMvnj+6cwfwCMh39PiJvrHR&#10;aDb58w9/ubK0lIwm8VFd2djo6OtlgghS09riQktzaOj4cYZ/OW/8Hg/ttObWFiTp8N90Vg+dhWIj&#10;XFuofQd5dAafT8+PTo7f+OKrzj6GfYdW1mSwibTw2MSY22GnusJ8RaS3FDVICzkaNHdkE65KDUX0&#10;UawErQuqRkMUli6iJrINRexAIBoSADJpFHHJbcnpCXji48WSoudvtdc3NGHqC4EKwq7RDHnJAvUD&#10;mII2fjGbxiQbKEZtMCQMBCgmx1LNYzVyoSidKg7JH3lVcsJpI0yqM6ASp6+1uzRaj8xMMvkIgCxV&#10;hUIFcUIho2NOxeXxi12a083hSOZIAxTiLecmr5zgWskWrYd6sFYgsvDunrglVSrUnex0Vq/2/GyD&#10;YL27py2ImA2TQYvzs7HwPleE7Bdfc04jzmgSd7JY7pFQqJgWFzRfhmyaG0MdoSZDtbAw9YA4hDgO&#10;kzqcfWBfsDBYhzwjqBa2oagD7+6FabMwLkRA5xRmzLexGWEo0WlFhw/hcJ8HSTi7ECKAHWv0vHXl&#10;Q2O6pGsZu+TpnVgJ7y+uLILFtDY0OawOFGjounBV8JNMEqJyuc6OTq7g7Ozs4uICJ6Rw6w/Kz589&#10;BeBqbWlWxN46iN5syUR0P5tKS79MDYuiPcNHRzvEoh7MbRGJdzmxX7VTuHITBUUkwCuHGNW4EWau&#10;ap8frTEpMuSoEWcjsgzSdomsLBcmZ5T/IctGQFFWBKGGEO2gnnbwN0qFkDGY72aDKzK7HDjkDzIE&#10;KZZEZrl04Qj9F8IBlrsM3yltGtEuoPAV8h5ddlVOq54SXirx3f3dVDLOPJLX60YsP5lMNAabSKiQ&#10;IFI/KQ1yl91qeH9k3Fmpsq6hedP+U+9FOb2JXo1QuLSoox2dwr042jdKr00pNUkXSWV8iuAm9Huq&#10;FprqSVgc7IRyiXlDkdYWCUjWogQbDXlQC12KfSUaqlIxVf5w+cQdBShDsTd4jjLz0dIjKZHw0olT&#10;XE9rpqpnvr/qrE/WmfZL+r2yPloz7VUN+zVzRGeLGe1pq6fgDGQ89SlvsBrqqDS35/2hnK8pVx8q&#10;N7UXG9sqLd3lUNdhW1+5uaPS0mnq6PEcO6lr7+4Ym+wZnrB5gg39o/aOXluo1dHSZmkKFRtCpebW&#10;uqZGmNOMY+QwIw347D3tBz6nvt6dN1RzZZm7QzAKLpGUj+K7TGkk8RvAkbulNE+PPuSKSRkknDsJ&#10;Wnz7oIpszPb+Xpw2I4kwcV2ROCRt4FDDFj6Xp5sZpiWmr2sdGuruHXj58lUymQFTam5tI5DRH1pb&#10;XATqrGdQ5sRxptt5RftbW71dnc3NQTahOJmVK3SAioVktVS88fHN5YUVqLZNjf6N1SUsvUsV3eTJ&#10;C7sAENWyATSinG8ONAjGclDrbG6D5zS9vNQ9MHD9yjU7uBnKI7XDkfGJb3/3e8MjwywXcjfA6S/u&#10;3nUFG65cv4b4zaMnj9+9/u7502doTRAUPvvyi5/+zd8YbJZLb76BxTh49yc///XL+0+8TvflN944&#10;efFiU2envt6TR8BLaF5m9gAiaTc+/ujuFzevvXapI9j0+NHjlc3N2dXVxq7O1r7+pvY2nIQGBwbB&#10;LJjhePn4ydrcwr0vv4QrKBec7N9uDSczKCQ/mX2laZVFdiPvXL++vLGB2Tll0NrK8u7GZmdbW+/Y&#10;2OryKkJgaBKzSTjV5hbnGmjvp3PtNnuTaHMUi3Xl3pGJqhHLO//t+w/tHh+SaHgbIpjaEAy0t7Q2&#10;NdSTyINtcu80mrVWCmtRR+Nta5+rYKQsoEXenpusrITZZWI/ICUCHF52RApT5UgE4rGwlRxOzkje&#10;ghTa0ucGybY5vfVURXB+YXlhLoJ3KyNy8Kkx2awwE8ZVFGiGilzSRW0yRon9qCJHo6EqHrbsbNnO&#10;Ug5JPFIvU8s5FYNCvq+opnKAcCv5f4XSaGeEBcSKONSITLvXD+mdw46qiwXOocl1kGlMgym5F4a6&#10;0NwQjITDtD3Um8XHz+YJ1OvttElqACfSyYWDbjIEfa7hgda25nYOFQAPKo/WlhYmtEQlSNk10aCi&#10;M8EsA6ZqDpSIUQlB9goTrdj2/NR9j1OPSCKlJCk0iBOgmPAY4CYlpZPNe4FOIMYdXV3gW15fvcvt&#10;IhThRaeoyHReUM4RWFJkKOkBk9dWjOU6a1nnOPH27zSOnDF4hAa4vbKyv7Hb3dUHJih1K2BQ9aCn&#10;q+v+oyc4CNOYIwqGw/sjw8Od7W1dHW041d786OOe/n6eBokB7vf0qxeEIn6MYA+lAvqrzwc9SNgO&#10;hBFuATxsoi3deCaGU6loKhmlv0BI5Z+lMqwmyif5Cp9gcA/wxz0URrgwJwWg4rUrRq9gmMQgwVwl&#10;2hlJN0TrlrJMhorki+IfygElZBapr0RFQprW8mj8FoUdCR+LoL2DAfSA0wVMcCiKYiKagBKAnVxE&#10;EaQhJ1kpoRhdZdJIJNiDsNkDFHZAaTSTmhubydoZaOaMl+QMZrndYvju0LCzWkPug9Y7sU3Gp9FP&#10;VT1Llh8SRRyQrDQikPxRY0RKXQ6SNMtdsR9ETEFDvkQRiD9MIaHbGi8Uk4z34xfp9sKNgHFS05sO&#10;4YeYLPnDw3TlMFGuRAulNKpCOkOBkgUqWp0hTtVS0yXqTGmDOWu2Zq2OpNES15t38Sbx1pe8DUV3&#10;oFbffOAPHrb1mAcnU56GWqjLOTRm7R9xDk2YewadwxOuoTFL76C1b9BBIBkatwyMmnuG9B09hvbe&#10;urbuSmNrsb656G8s+oMZtz/r9KWRWvIHyy7vJn4nHq/O6ixz+Fvseb25BEGWKGm3MX+L0XxKZ0jD&#10;+HQ5srxtl6vidEbg3jnsDCtW7VZHQ/DQbo8x1iP8REiQh1QdTLdSvhmZU0O3V+66CEZo87qIyag4&#10;xNCtkl2s1Bhh2cSmLZngUgu/TqITi6FWFO4UlHdzFlzV6SwyQlQqN4XaF+eXoAuhcFOoHsATgsiJ&#10;4Ciywq09He56Ly3MZw8e/eYXv4DzdfrUMWDQl89fPFDjNRB59tbWZp88Ge3qPD850YAmqMMZi8TA&#10;nz1+P7GUkA8cXclm6W9A+3GbbE2BYCKfX9+PNLS2njl1hnzY5nK9mJkbnjzu9PmhmKCH6XJ7cRP/&#10;4tGjD37nd5xe/73791lFv/ej35H+RF1tenrmv/7VX0Yz8e/93g/7hvt3t7f/8i/+U3h998TkSRgH&#10;6MFluRwGXRGeocWI8unm/MLDL25+9cnHbpPhT37vh22NweHe0M0v733w7e+0tHd8+NHHVjHpdOKT&#10;je7O/dtfPX3wEOnS/Z0d2Pwcpk2tLb//D/7kne9+B1Wrv/zJT4YnRt//1rdGh0coy37z4W9okHYP&#10;DQRbmqI0defmJsYn/aHQ3t4eBxZ8Lnqj9Y3NDx4+aA7UWwu5LhQcqgeo/W/s7Szs7r33g99BcODG&#10;l1/2jYy29vbMLcyD7KGffgyS+4kJuEOMkvAKOH/ZHkpWTnxZjhA5Na2qFUkaRCcZpah5w/iV04PA&#10;gR8M5wR5fhr6ciJJNso4JHsMzISTk/Scktvu8IBBiI6uGSN4+iNMv5sgQ5XznBxC2hEbH5LCckEc&#10;cAw1WGMWUXSSuQZCA0RMFfUU0q/NY2gQnEo6ha8gr+xrCSJlBKOm1RWGSGoIH5o3KBIywn0Cm0+l&#10;CxAlmls6Pd4GnNMQLkVRhkF2mZtAN0m6YBZ8gtzuADYZuE8xOAZ3gk4Pxx1mCkhPwWwTRWD2iLx4&#10;kdqHpdnR4j13fGS0t7+vo7W5ASU5AcrAUJwu0DY3+T1QGzxMmlXSO0deGcpUdGtl+pHTKMr4ZVr3&#10;yqQVUgxnKoGCAEBLAw125v/hZPH2OUkpTnhMxvzMyFWLfRRDGRRabExRwuE9E/F5jwary1Lf3n36&#10;zazFtRne5XilatrZ2ltb32CMjGMf8kOBUf1Dnau+fmp6tqO9g9AyODgoMuO4cbtdPBi3tLOjiwck&#10;enIxb936ilEH5CUB0NxeLy9GgrfRCDkQMIT8IxXHRHid6WhRGFCU+RytHiaxgfBiEYgLoiQHvy2F&#10;3ytGGDVEJRjsoyEEvIFgPEWJCJ5RVjCLq6SrufOsMjlaBOQSzEuNUanbqtrQAlYpHgEtIxAolF02&#10;tjZgbbS0tnR0dUqvoY6MOcNXWBWq0YXLu5B/uQVEbh6ZPhtEPkBBrFhBu4T6nU4jccnrplKnAqYL&#10;Lu5c4iMsCJ7hdwdG/CYjXTLIAZKI5Q7EG61Ojx9FkTkRMT2EOpLKcj8phpVfB/8joFFzs29Q+4dY&#10;CSGshJ8pRGqTlTWV05sStTqO7AIKEA5HxeUxBJsOfQ1lu6fmqT/0N1b8jWSbdU0tdc0d1u4+woOl&#10;d8jY2a/r7K21d+u6h2yjJ8yD48aBMePAuH5g3DJ+2j551jR62jRyyjR2yjB64rB/vNA1kGlpL7d3&#10;lVvbM43NmYamlL8+3xDM+BuyPn/G60+7PUm7M2GzR022qN4c15mTJkuKaEfMM1vSjCgf6hi74E/Z&#10;aCwQdMkLRGJSBpYEbSBHUBM/Qhinehe+gOATolooEwXAu4RtFhJTLqaK0Vq1uco2z6GvsRpoyQpC&#10;orcZoHobjaVDI9cIpJXrSz0tcrQSi9QTiFagLBCVRyST6Z1UfCsFMTMpTmAKwQShhAVMY4Oqnpwy&#10;X9Pn4Lw6PQWd8fKlK6l4amF+EcOe0ZPH+kaG4rvhvYXVTD7nbGw4+/ol2lZP7j+K70XYs2hvr61v&#10;IxIKXXJleYW0dm953lPLjbcGqslYOZs31JnoozY2eEol6tj06sYmOWBvZ08hlfKTgeqYlWvEKTyK&#10;WXq+uBePMJ1x/+XTzx8+mjxz3t/cDOC+MDUfbGr56W8+gnx66e1rsUj00d0HVEII7ZAWhSORX//d&#10;zxfnZq5///2Oga6t7fUbv/p1Lp46d+G1s9feKjlteXVVkMKPrq0vMfLz6adzd+/md3esB0Wk59tC&#10;TZ9/+fnM0ipW3CcnBp0Gz51bt9bXlzbm59deTa/Qo4rHrn3r3R/8we/1DgzYLLbOjp6RyWNj586j&#10;ed7S3AoZ9fSZ0wQAupDrK6vI/LAzGnvbGpoaUrv7K0sr/HBLR/er2VmdRU+D1OERMuTc9OxgV3th&#10;Z6034GwgT6tVwonUX392g8Eu+ABf3b6rd9spgqamp/YW13xOV0NzA0oyHItuEDjwEDI+VWZIxatk&#10;PRQPVM0kKIhB8hE1QMbCgvwp4r6c1mKnaTwAfMqB5cDucTAXiS4/3RDo9aixyaRfHcsI5wGUFACs&#10;sMerwbxh1DkTSxfSRbauSW8xHKImxfIp6418P6s3g5BbyXwY3FHQH0etZhymHL+rUIdV0aapLBx9&#10;QwUrJTegXq60MHnRimyF8oJ4ZgsLmTnrfCWXO2ht7fQFWix2vw7tNbPTYHVydKNfDrVVBhIKB3kk&#10;AELdtB1L6WzI5QjYzW4LeTkN1ZrJiV6nTukTHdC5rqVjFdRdE9F8JFJLpTyGqt+Ch6h0vVBa4FwT&#10;Dwfhaaf3treSoEWouu6A18Jk3lxffJWPbhrK2XJWeGVicWTACd5BLcUfUiLsuqhtsaljaxOk7WKB&#10;DXe7aq3DMKJGBUHVx0sWup4KvOIpWsjgW439tqm5t/P05YLZhuq4CCjZnY0tLTRBdzY2hvv67dwe&#10;l4+ZJzyCI9E41Gu4BMJSQWvAaoJifO/e3e6eXnRGwGg5T+TvWl0QDL2rW/xxUZqmRuGAODwEh+Wt&#10;pWNoFdYoGISGjQofiuAZAtKhywFVxQevCw8hD04ZRjMlAb9IKSxLjcZk3SGK+9lUUvjyTB+ijZRN&#10;E5aBlmS0voyxL8Kq4pgueTDvEDlaakdhacojSGQj1sWxA0uzVJqaGjs72ykSYa5z9nHdlWUfPRFl&#10;bMtRr3QuCI3JWNTjtO/ubDBT1dPdQeCDE0HQ5VoR/miY7a6vUKVq/Uh+F6Y+xZHhB8NjQfp9JEuy&#10;XcRkST7oyBySf5cPCqLXJCz6Q12erkm1rlBnKhitBbs37/EXAg2lltZKa7uhu1/X0avv7NV19Rl6&#10;Bkx9I47BseDxs50Xr/RcfrPr4tWWUxfrx483jE/WT0x4R8dcQyPu0TEvHrHj447hUXNvv6Gr+6Cl&#10;pdbadtjecdjSetgcKsEe9vnyfl/K5cq4nHsGY9xqjZktMQt/zAmzNW004YCAQzYcNuIyRwO+xHxC&#10;RIGBXUCFidDC++QaESkh0dNKxZ2MDJElJlFANHj4W9kwyCCP0jA9atWKYp7KEhVWqOlnHwGUyh9G&#10;CckqgR7pyKk/bGJQWPYl9Duj2212OqRJVDiAM0TCrsf+wwozQpSFDAQU5dGHaRcLQO3uOrhHiWIB&#10;VvTyzpaMHXJgsapgc4jeH7NSCEFSfpLW2kEFiaNYydOshoSDgw66nEz2IP6VT6a35pfCyfjE2VP1&#10;TUEMeOaev8rHk4TQN996m0dobgr29fY2NDZtbm5NPXrYHwxgViytKb15cWMrlkrDRyKDZJpgP52N&#10;5wowcOijAkfhHGt2uBY3d6zeetm7Jj0n+NrmxuLKOtQRxhA+/uQGUzDM/fzdjRuBzvbhYxML0/N7&#10;27tvXr1CDkVeNTMzfePzWwNjkydOnUmEE/c++2p/fXd8/Nild96hIQsDghNzd2Hp+Wc3p+/e2lmY&#10;KsXjQAMOCwB5wN3Qemh1hXr6/C0h4LJbX91+cv82+fIH1987zBYvHD/t83iqRt27P/q+P9QU6hKf&#10;b47VQHOz3eflXqVjiZnp6Z4euFhepERgFZ4am8Qy0tva3Nffvza9gFTw0NiYt7FpbmXRJI7MegCa&#10;7c1dEs7xgf6Fpw9DbkdfWwu7Yh66Ua3uzXfedRtsePy5GoOjJ05MPX+1O79K9dnc1jI0MUyl6EA+&#10;2ohjIXpl4rQmXQw1oKKRV9TY89c9IiViLCwe0kE2OksoX0JmitSHaEOSDmcMOBEKidvuwQmSeCFn&#10;TUWCAXwh6SEJmRr14sjU8+evnj9HRYKss7Otg+VMjVEuZ9DI5Xpw7IgAignOszQHoYELc0Ah+VpY&#10;VC9IQ+WUsIP6f2HRKI7S0cCfQutUP0m6B6TCfE4rmgZEJldqCnUEmlrrjIgjWDESYgSH3aHZnvJs&#10;HKAcIIHW1gZMiOFB5WOWupKunD1ApzqbYq4QKTDiUzmZNZTKh7lsXbHAxCPzd5STtF2p7DhbYXpw&#10;YaXVI9oIiH9L0SYnrwKVBFaqHSTCm/HtpUouXivlebV0PiB+ofinmm3sNUg/dDBgyLKVpRJQ3TK1&#10;meXmMPhBc1xOA/kPW1hJjWSKCbmRNLvZ3+rrGS0aRRUCPjDwIKoBne3tS3NzPAFWy/RdRA0IFb6D&#10;CuQ0xGx4eGoPoTivLIMzt7a0wS0CNMOelXVAcQA/k0NA+AYmE2Q2ShnxM5ThHnFBZVhHCOk2OwQZ&#10;psAam5voXEI9oLzwwNEksjIaFgjwifyTL7jduBGCLvKYqJWpAohrWdDMNmU4lZgklGf0E5klQrCD&#10;+qnAP+G2APyJTBNcmxydWYbS7KGmJgan5OxTatyKVncgx5MSd9NoC5TsOW6fro4BKaBNDq29vW1o&#10;GrA/eSMyfVPjfuYi4SjSuQ6rZXt7GzNokXMvlbg7kvb8weQpv4wpI4WGhhkMO2ItNsYV4CQT/s2c&#10;rRyyZkvJZInTDPA0eIdG/eMn7WOT9onjjhOn3KfOeE6dMQ2MOUaOWYcnzIOj+i7KmgFDZ7+xq58S&#10;p665vdrQWqlvpgaqBgIFrzfjdKcdzozDyd8pqz1qNCcs1qTZEtUbYjhzm60Zgz5LQ1ivy0IRpqYz&#10;wCzQZ/AHMuqLBj04LEopkO1ZMqCbqk79+2aVBjFoXS7tQ0HgktDxNeHeKdk3jfijtqB8lf9pmeDX&#10;UIn2499Epb+f2RU6Od/TnMvVsK1iE6n1y3ySUuOWkhExWvwlTfioMpSgyxRTRTyO6+A+4N9AA5GR&#10;a3KtgyqfCU+K40WfyBei+ezK1hZzyRiJaI1HYqHGlBOmgpRi1hL7xF9f5/eF8/mTp8/gzUwjlNYq&#10;dqK8Uxqkq3OLgAsXrr4+NDI093Jq6vHjw0KRVPLaO+9EovtbG+uQLF0+H116MP5TQ0OMy8BTXUuk&#10;Hk5D+DYhl8CAPB4N3PFYuYx2J5VQuZijM8GGfDozH01nsYD73d/7ndZQU09338zMwur6NkUekm5n&#10;jp9kM928d79vcgI62YM7Dzg13rhy1el1seRuf3V3K5o8f+UdjPWefHFvdWrR4/Zdff89d2soXcqT&#10;AM48ePjs089S6+u1XFJXK2Bo39UzePLC1ROXrvUdPxfsHXQEm3xNQZK9F88eRHZW6BI4zO7wdpiR&#10;7MXVNU9zcGByvFCr2l3OSCT8tz/7GT25ju4uUrAPf/4LlPdAIfb39p8/eRLb3d9aXgUV7BoZpD+0&#10;vYj1+d7x06eZnlteX8YVhmmvlmDz7S/v+kBLgoH12ano1joNpP108osnT86/+fYbV95q9gWZh5xd&#10;WcOUPbIXWXk1x7wBeS0mrYiepfciDCKWDooyzQciLXRNoaiB12vdIZkUFSkvkl/hriFdaGZtwqBN&#10;pDJoYh7WeXH2RsPZTTkhWtIg/bUDimTaPbCRj6irBASRPS4Vl5bmHz64u4PRn1kUdVkuOA4ActDb&#10;V5rOecKOsJD1EMrtRlrXVEKiRCIcKO2PCj1SqCvJOW2682vF+69lwqVU0vgLatmzQYgwqvkv0+T4&#10;RXT3DXh8DdgI0fHmqOfAIlNmR1qMVn0N6pRo3XvcOOEULIeFxOZiLRet5hNUOQdULbmCDf4Cygal&#10;CpkAsBELD8cK0TBQDS2lqyJtamoUxkcS4cjWBgtKVOeyGQTVGJzHGxzac2Z3Yzm2vaA7yOKRJ30e&#10;AiEXX44J4QIBHil7NY24K4+oOQHK4CNnHeMqdWZoi8KZU4pwsIFklFZ3CBCV19nMLb3erpHdTAmG&#10;OnQ9gbPw/rFYIUQsLSyQcnHGiO2ciGrXsI4kOwEARJf6xo1PwXInJo4hrYsSgaKWkRGIvg4ZVfWg&#10;FOecjuyDX6mh4CP1IxcuMEp7gkEhi9PGaSBD76A1MqdYgxlAAo0cF6EGXBf0jWuF+RDvjcuOvAX4&#10;By8SArYmtgsXTRvB5M2JLY+UtnAq0ToSvooynZKWKj/MnuLXeHFqiE39qKJSSUcHypj6MSLrzs4u&#10;nyPk2BRqYsSIgCKlVimXjCd4mcwc8QmgaCHLES4dKgbkyQnogqNTQwDmWVHUJQMz/POzl9FcFd03&#10;dOck5DPQBDR3CDkDcU1miqy+xsihfpcK8PjJzm+977l8uTo8XASuCTbnPAFw0iStUYczz/lldeQt&#10;tqzBmqaJUmfIoKF5aCzqTEy4UQCU4LPVUZroC4fmss5yYLCUdeYD2M+HpgM9N96MchvKOpDhpD4V&#10;KQ44GwJxk4uAnRsYb0UfFUN1QgbVqxrW4b0dcX00SqmU/1JbHJUvotkmq0+rcbSU54jlp0kNK0ae&#10;FpnYXFrc0oB7LVs9wu9VDnj0dUXpEzBNiYHJhItsZsE5WCLiM0x0Ikm02GIHhordx6Ko2U0FQ5Xq&#10;krqV1ofTZK+D9FfKGjCUBwHCurfIX4fJYmEnivrMNp1OhyAzaimpgQ4Fm8i7QOOfgamM1RpBb99g&#10;OH36DMMKK0vLsNTeee+9QKDh0d37K4uLg2Mjrd2daK28ePKYpj2cUwrzb3/wfj6b+E//6T+jr/Nq&#10;Zvpvfvkr+CTnz1wItbZOzS789MZnyVK5sTHks7kYqtoMR40Bf7iQPTYxmYxESZM2NjcXV1bNTi9o&#10;4rXr73a0t3AlMULd2dk/d+HS7/2DP4JTwPzRfjR27/nzgWOTtKwe3L7f3dF1/NgxVjOalTdvfu5r&#10;DHX3DtVS+S9+9RFnZai3e/S1s6mKSECuTc1+9rNf1XJFjAMgiJy4cPHqux+Mnzlnrm+oOW1Vh6Vq&#10;NVbUJNVnH/56b2nVSMZcqExtbGQrlaevXi5vbuDdNzI21tLUzA5bnJpFHW56amplbeXGjRvry2tw&#10;zF6+erm/u/vt6+++fv7i0tRcKpbsGBkii9xf3wHPGRwbcwT8L6aeNwbrccJxma2f/vqz82fPIrKX&#10;3Nl4wRTt7MyjqamNePzca5fbWzuQY28MtW5Fo32jI3TAZ5+/Iji0dLbRQOLYTO1GOABlclprvBCB&#10;yOIJGyoOsVpEeZQDSJYwJ18NomQpFi1FInXMYwqRV9fY2ABbC74SXAeZzMbtGrDNZAHARwpbhrKV&#10;stRueP/Tzz7Z3Nmkx86xzaV2INd2eIheOIQruM4iYFXKUTEhkMlusQMY6i1EMqEtYHWmwSqKhSAr&#10;HpoAuZKSkoOaJTFJvUYRGlCBSWPRCftOqOQilye1iNANwK/0nT0DLm+9CKCJzDbjZ+Sx2NQJSEi7&#10;CzkFiAMuCoxC0lLJVjNhRHat1YK1WrLTEUGG0WimeFFqW0fb8KhJpa4iLnuaWYa8PGqOMlhygbE9&#10;giAN+nAs9vjli4dPns7PTe2sLxoraR8OJALyKN08pNJ00hJXnGYp0Hgf2gErE/7qP/lcKBcy4Suq&#10;mroqN4xbJ/NaouVbKdFj0lvq6tuq7iZ7oFV6dOpS0NLgnHU5nKwiCGjNoZCILh6UOc2JkPFEDElp&#10;6BGpVIZZn5HRcdpacDcojDi7aeZzH6J728tLC2j4wWKghuA9NjU1o3OqXg2+e1bUXhTbTQbhNaaJ&#10;mp+RaTPYC1x/vibyCaKreWg1wS+iuyMVopAb6QbwfoXmbyUkUVdRh/mhXBrotDlgY8jdlMFNZOv4&#10;BwMg6KuKIBMFmYaOaR0jIa0AIylPesqm1ZUVrt3I0HBvTweNLkYK6HsBAPArMN7oKiErBaeOOIei&#10;S2d7Z2dHE7FU7gXqac0tFF8PHz3EsZWFhCaQ4X+6cNlG5UsGL0IEQl0zs9hE/cN4aHcnLP5dk6PY&#10;2t5x7XrH9XdigaaVOsM+mbLOmCHAGBkVs4ATl030VzhOBfViIIhoywLnj5S3ClYWYgxnt2xLhUhR&#10;74sm9tFQnli8SjgWCzsWCMZCdGZkKfLeQQoBstTIqx4gUaZkxcBOmlRHTVY5oL+RbODpNDKSmt6S&#10;eKRmG7QescbKE1xE8j+NAKRwby3wfB31VfF0hM9JZNJqo6NPtHpIQersasUUEuKGdI6EWkLb2Eis&#10;K9ZABc11DlOeBUdz2O1kMVUZqmIAIVeg2WK0k95yzYivlmqxlkUNrJBZ3N5gssxhtkENUE7soskq&#10;dZAIHYkTItu7YrY/oQOYSU2+dhGWyr07d7Op7PDYqD/gh4ty45NPSWjfeOfa+LEJmhb3b9/JJ1Is&#10;K9YU+tbkZffu32V+4Pq77w2MHgtv70H5oZPY2t66vLeXSGXxsPJbnYDt2JhUnbZUtTwxNDr38hXN&#10;ZNhKudLBm+9+y+7xI2uPmre2jTEUOXXhNchOTCP7Xd71re0ns7On37hMZvr00ZPRIV7aKEUgczno&#10;U/QNDyN/cO/jj2Pb21y2xt6O7mNj+6kU7ZzlqYWm+sa3r18fO3f23PXr9d39BqenxOXl5DOjn5aJ&#10;R3emXz659dlne+vbLY3tw0OT42cuHL9yafjEsWOnTqLEibLO+tra5srqwtTMozv3/vgP/wgU6qNP&#10;PxkY6P/Hf/Znp8+cJSnhMP3+t78Lyh7Z3GWaoWN0sKmtdeHVDDN+w5Pj+CLfvX+P6X5q2O21zd2N&#10;7YvnL8TDe7nYXoPD+uMf/ai7t3sXqcfa4bmz5xkRtbhtlLCxbJYJ09lXr+LplCdYj5PvhfPn1peW&#10;cc/munGqCon2CAwXQEkjBah8SCKAUg8sFmIRU7HgZ24XTRMYzDq0Mu2IQdL6wVNLzZCSaQrNTY2i&#10;Cr8OL7XZOf6bhT8GfK+E56VDACLGimbeJRKJBUFv3E6EQKUYEvxOIASKVKkvhMJ2xIrTQDYp5QFo&#10;FW9bWLpy6gu/T7G4pUZSRDvFKz9SWFVUaH6F3xUBiCqTtB63n9FOIXpBhRCCOB1Rvk1RhklEnYte&#10;va5kPiiaKImAcXMpU7WI4oi4hMmrN+idrjqXQ+AE0jDeJvk4uieMkUIooHyDwQbHV5TH6HLi4OrT&#10;mZi9F4IBc5hRbFGA8nScZiVnXcFpRH+4rM4eCkHa6aJQLprldKHkACcz1LRiVKdeISUEdy6NXCdm&#10;gWgUCTgn5wRnA5I3mNkV9bbN/OFCuLCTLnb39tHVZ/xF9MQAkKEO1mrxZBL3a3RXUCmAmw4UtrO9&#10;fez4MUrN3h7UkpuQDORqawgUanhcVmQ+aL4zsqamkqWIYe5HGXRycHEVUaGhhyQCr9iNQ8OBEycz&#10;qIzdxuIpXCBjtHDEeINPYCWwLPPZPAUHCIQMrqEoCqxHF1zEZcgqZKpaAB2hKEOpF4kJxB00dQ++&#10;LhbdSnhaPDIk2ZBGjjARMNMqMM8dB/7lP87PkZHhgYE+HgTyAMQ/LB5Em0ppCSp9ChMSDMx78DAe&#10;l4cUHDsPmSPApCObjSXjSGgwULy4uORyIKPhNvyPJ0+bqgQxVB8AnqsWLn6dmaGYlM2RbWlPdQ+b&#10;T571nj530Na1WtHtV40Vm6tmsgFKK3agVLSCnBJTUBOUyll6S1JeQMcRLp1wTtS8ED0OgSm5CqK1&#10;p1Yu9xg4glSKB6D1TxGGCxBPTwaiwbbCKFOdGIGhFUde7QdJL5UclOwcVcpoTVX1RxvXUN4hR2XR&#10;0UyGZFhK9UqwM1XlCwNfK6M0NRONNfvbUUcbnNIODsUqUiRXqmiJm/IV9T+pWySTUuicdHGF1qB0&#10;FS36DHqFWIBbnXozriV2xq9peDJnBEqvIDe6VQwWVCPl7H4hvbKzARmTip2BQ3IQZnRL4m1Lr5tr&#10;RUrJ3IXlwGyFchQaG+k7fiwaTz64ex8A9/q710HzIN7s7u1i2AMf2uFyxiNR2oZM6zFaC+Da1ho6&#10;cXyUzvkH3/4WFXGopRla8L1bt7i2zmBDOBpWGjK0N3WbW1uuBn+0kG5qa/FYXPsbm41+H74G5BA9&#10;Q6OZYqm1rdXvR0mTsT6645VgW3ud3cYJ3hFqW17b2IiEJy+cC8fic1OzZ06e6u/tgTwYiUanpl4O&#10;jA3ZnKZHX3yWi0ekHnBZu4cHmXTgarW39fQODjsCDRL/8GjRmYo1sUvZ39xYmnrx7KvPZ588Qg2m&#10;I9Ry5fU3z1x4vWd00hMK6XFPlhzZzDsCc8MQHFeGC2fPUBVBhULEFbeIP/3TP2UzcF/BNp49fQK6&#10;vrW69uTeA7Zz97HResjZr2Zplo4dO44HzsupV8ND/eVcbublVFdHNwIwG6sLPtPhhZEBlFtC9QHu&#10;7Be3b+8giRSJ3/jqq2yt2j+G3itahfHFlaVsucAEMfE+jp7KxjoNcdBFUTdRA4BSkgtbAexJaEUy&#10;T88mN+pgidWyaa9OV49oAn0LJbFQoWpy2pABUDpsaDPruNxQhWjzwLDY3FhDVwzQA/0RCkjqA2Vd&#10;6kC/xmaFNA6o504kU7B64XThX6qkWOhdgtRX4G5RqEguJu6aGn1cZWlHn0m6Rh73tb+L7DjFXBD+&#10;t1aR8Hr5KscTGTgLn9hYxdegVPE6PGT6WA+QT3J6glxJyKTeE6EQka1y1BhVLNOhwhBFxCLyKbIx&#10;SfOlw2rIAjm6PYbGxgrC4R6f0evReV11bmcdrQ6nnTETHVwGwpLFQkAC/GN2CmSLrZHNJrZ2tnCP&#10;JzgxrGjVl0zFhL6cxqpVKfrV3FCDRVAOTEUSPGoJ2enKVVabnhLIg+LGULMaDkX9BRcXnZCKBJAR&#10;jSLSdMJl3XaiYGsdHLjw1sz6Phqdo6NjPAjx2et280CUI/uRSFtHBw9Gn0YU/PV129s7yOZSybLN&#10;+SOUcIsV5ir1EQogRJJgoIE1SZuEmVzp50sUJESryXf6OkrRHE4GenLxvT2EzYk0YHDwKpgdMytH&#10;ATj7YkXPYBbkKJWCEIegUAuPOyWuGbF4go2v9Nj4S/h4KskVaRoNowOa02QKOD5FX02JerD7iC6i&#10;3pbPY6QE3QBkD6ohdXZTYxMDqswCosfP17VxUuVLIgJmPIVG/RcXCU3ph9MMHqDOsL23SxyClc46&#10;QloFCeb9vR0mEwz/bHRYd5DBQ1WmV8oC4RRMziwkZqYIz1+sjh/Lt7XFba7YoRGuSx1HIVZbgp6K&#10;IoL0+IkjsIhEO5zznashkJXgBVADJH9TXU1VjYiuttxwJeKrBmckwnAVFd1PuctpXgnqQNdkF1TF&#10;oraF8rFTWROhQ1x/BNzQtLDkObTgoRilCsxU4UVFCzEC18qZo1pIYXZaWBHM67c+5AsafqexE+TQ&#10;UGXO3/8cpRriDpr6kvoRrVpSwIsQPJUPrKbKKvL4ki+KiJ1gK2Y7mAMsGnGozOeqeaoixHtlRjd/&#10;UEodlndS0fXdLfqosrGI8LoqivZVgAVlXaEyU0TdjbZA4+jV19smJrJ1dR99/AlCw1cuXR4aHcUm&#10;59HjJ8wlXPvWe2QHX375JWEZ8yGwjFg0woXhk6tXXmdqrbFJRDg4VgBq0Bh9/vQhHntTL5+PDQ3F&#10;9vdpJ0bTSU8wkMiITnslXUxHYgiZeZwu6Eh7URh5UUDnzo42TrH9eOyjL7+kl0qz5ed/94u3X38D&#10;7G4rFu8ZG01lc5DQmCvt6GhhiAw2DfVZS38nEPDq9HQuHPXQ5oUH5fWG2jo4asWqkFUje1AkJrCI&#10;3V5eeXz37vP7DzHGRR/h1Kkzx46fHJucBFaIpZKrm2u4WiwLU26eC04OSXZJzP7h7/5Oz2Cft6E+&#10;kU2husyWOHH8RA5pavTx1tc+v3lzdWWZ2iW8s0eK1zU56vR7F2cWOeCHxsdRD1xbWx0a7sMlfGdz&#10;6+LF1zY2V3W1oqNa6A94bYUCoBng98u5eX+wkQJxemGe8+yNty6j3Ms7XFlZwSWH7JJL7XcSv9er&#10;hVx7S7s6CdVyETcX8V4TBRAB5ghCjD9aMLbikV11hw4yKGF4oxYHoF1noI9tc4BpE7ikm0nazaGU&#10;TXMsIUZCkx38neIGn0CvC7UbYrIZEMxsAVNE/xSimpsWNJsDl1SX00bOIIu3xtA7I02yqmRLCrik&#10;jE5Vg1PRY+RfEm/UFxUerRA7NfykvCZkectEoLIJQCyBV1JJZex1RvqaqkMhdrqMSWuhThSERDZV&#10;BJ3t+ppNtblIXoUTRaMH7UdeA8iKxVHz+A2NIUtfr9Hj1zvc6CDRgELbijoFNErGHMRTRbacUrsH&#10;PTGipcCPLC0uPHr8cHltBQ3QRHj7IBvxGcrWw4IRxA+YkSBNp0hhIDLUp0wfFPnoyAVKGA54nQLc&#10;gcUJykH1ibwDLST6FXCL5DUg3ZXK1TYyNVv3pK930tfS/erVFARyhH0phsC1pK6qqyO0BJvQVRJV&#10;J0A5MY2NxQKQCFxeDm4QQQoPKYDL5adPn/Jj/f29kj3gSAuvRoZqRKZZ8DRR0c5FoxEE5gQIE5Gh&#10;QyeMBZEYxV7VQ9qhzHgZ/0V2CLkI7ObQqRaxcB6EOwpCKOoB6nxUeQBLRqRBCTm01GjtiI080msM&#10;SIuKKn8hT4dgIHtFVNSV8aB48ql2IVLu9JTr0Vni9YuUezQmHhziM8cC4CAxcdBxpVkaohwtBYr4&#10;BwACcdcIDtq9W91YQyZmfGIc4g03g3dFrUK6yIs2/NOBHnaLvEiGTw/1VDy67oHWt6+bT57eb2jc&#10;s9gSBgGXmMCUaQThmdWJaIMgaZpLoRzNNCFFDUyjnCiLKRU9ZPUqPwRFtlC5l8BlSn5bgcBqNSp6&#10;gGwDFU2U1LwSZtPQL4HX1ZJhz0j1r7QHJOSpWHPEP5BgIsXKkfKD1hAShVCp9VUH6AhYU+0WLQTJ&#10;A/8W/qYmeYT7oAokzXRJyXxpuaL6opQ7ZHIqxZJYevRF6TupwS89llWcQbALDkSvCCU2gAjpEAPb&#10;wtZD16UAaVZm5OzZeNJco39rZGQ3XSqkK4Xt8F4kGmYZkrpTzrOBuaLkzKAOzFZI0NKbSgwgoSZ3&#10;8cJOqXTjITYHc6eOnzpz8vTswvzNW19yQL/17rt9w4Ob2zsf/vJXW5tbnZ1dA4ODQBD7+7sMlJw9&#10;dQLTEGa+G+r9zDhCIfvq1pejo0NvfefbjuoBtGRy9nuPn9Q3N0HeJHFs8vtrhera/KLdpIczk0BD&#10;qKWNUpfzPZdH7Tv2s1/+8vHMzH4m2xBqRinn/beuzy2trO3v9Y2Pc+KuzK+cPoG0dgO7nPHy5y9e&#10;uBsDvgZ/ej8aXtuyYupVOdzZ2CR3QymMMwAlx73t9Z2lxaXnz59++eWLe/cYGzh18vTrV98aHJ1g&#10;NIVLzCTdk6eP7t7+/NnDu0g5Jjf3YnsR1szgyODu7jYqwafPniEhNzvNj588W1jEDG1xdGTEDYM/&#10;lbpx8wZwzvvfer+/u0cAjXSq49hoQ6gJFwn23rETJ3OZAnGor7eTVhBcJBi3T54+7O1o2Zx+1uNx&#10;OfBWEIEAXbpc/Z0//HF3Z8/g8DASa2Pjw/fuPmIkHTwdcUm4auNYYgwMpmMx2lFMI5KYUR2T4YoN&#10;jMgZKCsGyS2MnCmopdkpKOiOVCrCZ62URR6XU4zTEmqYw8n8kaiaIxxpMSDOSSbh83vq631MHwPt&#10;szqY5RSTaytdGaskaxLd6E2JXziJUDoVt5n1zS1NukPgfggFwpDiBJPZZDa1NvuuPhQdQLBCDaX5&#10;esRJMXG0zazwbqkAFIYjGSNAmsPBaDr9Ga/Z7vfWU3bS6rd7vEgJHdkgSztdTmB+GEEKI+iJzVzn&#10;suk9TozSZKLS4dL7Ggxuv87tr3kDuK1UjVaGQolOdIi5FpRKAraInYvQg+SwE1BcdiGbnBjD6fPZ&#10;zZtPnz5GGjSb2HcaDjw62k75eoeFpJEzVDl9q2arRv3Tpl1EjEBgfCUkJnCA2uikQnbmlKEHYzu+&#10;th1d2Y6u7cU2wvG9WGk9q/ePXHB3DuWlxDVsrG10dXZyuWAMEhA4Q6LxGIsNpXY1aQnd0QaXjE+o&#10;eMQ5SY20i2SqQc+YAXp7DKAziJyl0uU0EHFpC40TpbYfhbBARgYGyfAf5S18SThzUsmKPpldhPwB&#10;EkmmsCwCChOJQvxokHMVByOWBJpAwrLjQe2YvQjCJvdbkT6ogQgzWnOLOk/LphU9QeyCgHlF1xZT&#10;DupoO3/TUgJfRVUBz0Mo4wL9wECB8sADci1BO1gdFOKc/IwuMcoivrJ67qpbVKRM+MxWkCDY3t1Z&#10;Wl567dIFoEA8IEiOIenxmHS4hfXwT1o66HlxJkR1xpliJfDGG53f+f6ay7dlcuQZ52S8XtUnApEq&#10;dxwB3+jJy2S1fMK2Egj/AElBgZ5ViSJCviquSD4lf+QwF5MlRrg1PpmGg0k3ioJKoo1EGOGRCpos&#10;HSDRMRUjnxpNK/JjmbHQipSv+QWSzig+grYiVSWkquy/dyxSwUJFRL6lNhEJlDytBCElw6PVU1KF&#10;qTD2DSvumxpJ235HRY/6qvwkEg8qNGnvTlVLmjqKhDURAqvWPMzZcb1REEinSBrdThB/fRZNCKzV&#10;cG8EULDbs5FIfn+f6pdMJLyzH97YrmTzdtI8ZCLhdKKvDi2BcQR6q1wQVUjShoaevp7P3Z6Zfjgz&#10;jQjJj3//D+t9gZ/+/OdVg+6P/9Gfwq/a3N+dnZ3b29pZX1tHRaO7v7+5NcTxmk2kervaYPT/x//f&#10;f5yZnllZWtzZhOOwdPXya908hMsOFOhvCCTKRTZEFOdsh81vd2bjWdqXJCDYWMEgv3T1TW8ggIYN&#10;CsDsiM3wfrJUev+HP/reD3/A8dXW2Dy3uLwWDneODONDtba6Ds2BNEpn1jNK+PTJk3yp0t016ELH&#10;b2kFQjrEAxqv64tLc1Ovnty/O/380frCq9WXT/dWluttjgtnTr///re6+/toQJL/rG5tfHXn9v3b&#10;t5anXzXarFfPnOhsat6NRFK5TCAUHBgaWFtenXn+kuQ61NzMJaVRj7JqfH//419/RAb88ScfMdD3&#10;L/7lP2+or+fsgKaKK0THxLA/2ABngYH7vt6BBLPqiRhxaG5manhwcHllNZGM93S0Ljx50OH1tDm9&#10;HLgci5mqzu5jgNGPvBtZY6i5Y3lpGXR+aHB4aWFJUGU0m5ltSQC8YM2BaDip5kEqlxdNeBBtZiTQ&#10;F4DvK9CheKqKyoq+LofJEEGIY1q5c8jurYmjGiMicmyCOtSVDpltYVVZ8Ysj96MXpIzq+Xl4d4QW&#10;epMUWwQ4liIix4cVgKZqMZtNRhu8jnKBwca822FlJIOTXMC2o+pH8mU2A9m0CjaKMScHlphKqmaq&#10;aNJpgIJEIpFlJW6Kei/LWMxyYM3EEl4ba9YNhcjpDzr89eIyabMyZEg6yCOJiJyR2VszE0P6eh+8&#10;eJ3fp3M5JRBycticlPqVOjNyXBanX0+LCx6SCgtK/luhhkfAN/CCIqiyu5liLFXoGaFRjZwHrOjN&#10;zTWzruo1HzY5DD7LoU1fo/cgR4/qCksDVyWmSqdF3qaEHTac+EZUCK5Gu6uks0UT5VeLa/eezUwt&#10;bG5F8+vhzMpebG0/EcvodkpW1+DpYP8Y7FZE2dfW1iBKw0aTrA1Qx2zCA5drSNRh+IF8nwMTeLyt&#10;tRXZcsZp06kEm5iCjNSwOdTEIzDBigQCZycHJMcwRsCIL3CNedkQrzE0oomi2FViosDYMJ00sgnF&#10;hILbRcphZvXQSBM9ZvUtfpTIREDSjmuqIqh3GkhGLqDFFfXHxe2QEIXds+haK3cjUbOVWy/HJbef&#10;pxNtZchrQrHjc8WkpE/J+D7K2KK9qhJ+KRsUbCTO3SLmSw6hTA8Y89re2VYq2eXF+Znu7o7e7u4E&#10;6vWpJG+PHt3Uq2m4DH19g4b/YWjiwGANwztobjn2J//AdfHSot6c89anqvpSuUqKJZSTI3hMyhut&#10;4y/tHckx5EQWWoaqY4gY6kyXyUzNMkj5cCvNUkmeqA1ZlfKZYGtamCAHV/5fAuyR+Mh0mXxL4oJi&#10;ZqsRbqUArP11FAy0Zo3GOTj6ENBPRYxvooiqZlQD9giKUw/xzaP8VjGk4otc/K+/9lvEhN9+OC0O&#10;aa9OADMVh1SfR0FwFcxF8eKjvVlIZ/Y2tjlh48kwc8Dw8Zkmg2UAtQWrvgNITTRjgVeTKTJUjJuS&#10;kVghnWP4sQkKdgNVRweOsJT8LY0tDd76Bnc9KRbyZLlyZS+debC89GJzE5+Zb33r22DEn35yYz8e&#10;vXr9+sXLl9ksmAPBUhvpH2KoYHl9nUOtbxDn3QpxCS3D82fPvXzxwu/3vf/uOxdfuzjSN5iPRHs6&#10;OvASW0dNkgza4ZxZXsV4ESzOYTSkY5nuznbopDBhbCh5QFFJpDCp+sd/9o8mJyfgmO0nU+dev4IX&#10;LBZ8focnmkhOLS31TYwzu8+h3NvV0xJq4vxlydKTXF1Yb6kPYTeCmNdOeE9UaEsHVOWkHdIyPDwA&#10;PhkbHUIq/8LrbzDQA4GTzujW+spXN288+PJmYnvTYzK8+/rlf/jj33/j0msDI6NkXzPry0MTI4GG&#10;wKvHjxucHoalHnx5O5vLUNCgRc9Ezp0vvyLP39/bu3DxAp0tMQQpllcXEdRe9iIa09m5t7KOrv74&#10;+HjtoDY3Px1qCaSwIwo137hxs6+vjzRod3UZPAIj2qrBXDRZE1X9x7fuIp2XLVdWNrZWt3ai8fTU&#10;3AKUDTcCa24/M6cyAsTuY4SoChOywk/uxZMbe2GEjjCXwt6dXc5Yi9UuXpnCm8Pdg2EXRiYAaot5&#10;zn9QSkTUWJO4O4MhgBUdgvWKD70sNjaXah5TSSkOtZBYkPVhu+r1uaK1rgrh8jCfLKdjxUT4IJts&#10;C/rpykCYY4STpUucJmkWu3AVc2TrKM6VRhHlVgiSpjqucghqwvcKG1AFk9LCE78cyZ35ioykRFN2&#10;M4R8V8Vs84basW+DsgRKQv1ICilCLRjhGHVWt83gtQEw8csU+zxgCa3cTE40iWWOgXMArXK3HplU&#10;rb+rtW8V8qCU1FSaqWETshXVvLn4ttQhMHr27BnSfMYkmXhtq7c7EDm1yYyL9JA1rEaz+GYnauR0&#10;lZxKswjKOV83WbKVuvn13Zn5jWi2bHRQyjZ7/M0WT5CqFKNYKtIYhOq2obbR8azoJzPsWQBmhdtG&#10;DMPSlwE+Rv4ptrraO/OZHFgZRRIuUA3gcm437irb21vM02yy0UQLjWtgBivjPcSTKRje6IECsoWQ&#10;KQw2UpDIQaOT7gZ1lPh2CykMjU1EYqscJXD+qFu5gAIyMmIPW4SxYjkwkclxEOeUspy0xDiQKde0&#10;k0/j/aqeN8bkYLpMIpMaCR6onetS6aIBrcKP5hirqb5yDitsRl6VWDsqfVxenjKL02F3qymXYt2J&#10;URJUbN4mkl345ELXpJ1YzKTmXj1/7cyZ2VfPE3GxCWbeaHV1lTL+1OmzMsPw3x+/mES6fGCo8dr1&#10;fN/ghsUex6QW6w8im2graWN38qFa+TL0qUxK5HBX4QSXBfStyXkAvwkwolEjpGs1Jg5IKMbdYsUj&#10;mkDqpctb4rsSeFTpJIPLlBBsdwOwH951PKzkLTwzYUl4DvIsEoKUBpa2MlU1orECjoKMCkJfM61V&#10;ya6RGRQbW/Yur0lD6b+OVVoUU6w7rQXD74HqAAD/9ElEQVSkbbZv4tT/PgB9XSzJcckOo+7RLoMM&#10;aXEuqBE6A0uGdQl3hflNwDgyCRo8NBEhu5TSBcb13D5vnowX1TEBZvT0uuk+orO5t7mN7mBzQyOA&#10;C84qy7vbCxvrswuLy8urOIeis8BFcKKc3BAEsIMvZww2nHr9yoVzF27e+Hx+bgH30rbe3vW97bXt&#10;7Tv37kHS7GrrRFiXOfKphXmcdZCGf/7oIbSY86dOAuacv3geNbIU0PXajtdoRg7+1asnkVwyUSnP&#10;rG1xI4HLWhoa2ARcMqIGXcbGVlSqgw+fvcCxeHx0dLC3B7csZOvTxWJH7yCwyU//209Ojh+PJtN3&#10;nj7rHBlxen0ba5uAA4jV0wwpIvCVy888fF5KIHwR9Lc2BdpDZU4qkXQEW7LRcxqbmDz/2mvjJ483&#10;dHSXzZadWHhpcf4ZddLD+9mdrTa389zoyB989ztXXr/YGKqno4hw1MLG2tre9lnEUssHM0+f/fH3&#10;f+TFJrlUamlvVc5YqV148LW6f/nf/ffbm1vA44PDgyyETCJ576uvwvth9FAB3/aX1iLbexNj4z6/&#10;99GTuwP9XaV8lsxgaWEFoW6UfghL4BcYK+xkihu54hZ6FTpDoljepdWcye+nMtFc3tPYhJyV3uZA&#10;sNPq9gCpIWFVpaVnZsbJy11D6ikHEYJRuXxhPy5ttj0ITkitGE2IYSvdFx3z6IZDPLQkY+dogNsA&#10;yYz+BkOTipQjfFFh7siuEzN6QoqGGRghd4mOcJ2Zciqdzkd2S8n9fGyHKRs9EwLlAvkRqCvaXUr1&#10;Tqy/OODA8b5mzPFIR8FG9tgRI+4IjxYIXaWDWlmipbocHchxKv/yOjoMqXiGOUvKGh2QXFNrBedQ&#10;WAw8mRjN8QAyoUO4ZXgJ3JmknrlyRQSG0UYDvSgFoFQnVJJ8iqEIWZcqhLTdriaHjv4coRIqdAqk&#10;Ii1hoUAwrVLvGx0dbwnWl9PRWibW4Ib2xJSennRHxleVjawWh5Q+s9iwciQRUMjf2YxYms6v7cQy&#10;FZu9PtjSQYbSEmrD0RE5c3SoqUuo6PLcv1Bn28jogUEvStKFAgVCR0cHKt0cx9z5RCrJydzd2YVV&#10;rahpiMN3mgvucSNishiN7Pk8rp3tLUZwyQMgS3MA8Sq2N9fp2Le3t0E5EfYH6Zlye6OWFM4hJ4vZ&#10;ytoR+rBAoTTqzDKOK6GQJo1y24HnbGJYWPUUDhivYoJfxo2Vr7rgjaoRKDQ27ofEG+XJyVXQzkMt&#10;lSGvkE9lZlTOWz7TwGQQGRleVagiDSThbefoOzLeW+X8oudE7OGIhqoeS8S5TxSCiDFA8Kad6RKB&#10;vwM6FtGtDW6+OC+Ae1I4u9ywsOHU4WW8sbVt+JPLb5T7+xquXct39+8aHcUqswWMzFG3ItDObRJS&#10;Am1SYiLRhQlutrFUP2qkRYPLxMRD4VtfrwvFaZZoQxiRI5vWkUii46oIdnMEjHGuKq4aJ7hapJK1&#10;IKwhNDOB/tTQjzrwVZNHY7+p2lx4dEL91qZ7VaGmAo32uUQVWWHqOv5WXNF6OVoxr4osCSJHUUz7&#10;SeljHZnUHcW2b2ojVXoeQeQCZysRWgUOHOHJvCilfSIODSSKa8vLNJDxNOQpWzrawU/JmwBi1lYW&#10;UfNlQI1GMbDGXixVMpgxSZqfe878AQqhGNkt7G7dfPH4+c7qRioWBlApFlOFQhjNtER0a28LD/ui&#10;3lByuk68eXX45Mlbt+48ffT09Jkzr7/9FrN5aTYD/iXlg4WZOZvJysw2au+MaLJDBgf75549w6bq&#10;4ulTjx8/3I3sQnH89MPfbEwtVuJpQtTm/kZOX5vd2nQFmqdfLVRypfbGYHR/j93r87uzOcTKq75A&#10;EHt5p4fRzsahvl45AfSm+dW17UgMO+cPf/Hh997/NtLiXz56ZGeura2NqZp4NN7W1mZ12UQ63mDY&#10;xS1uYWFjZ90d8DS1N/eMDHYM9Dd2dw+fPNU7PtHY2WVjXebL2xs7c89fPr13b/b58/j+LqpiV1+/&#10;8O0P3j1/4WzvQDcHe6lWEaW7lbUbv/pNexNjSF0vnj7Bv7WSL0xPT+1y5Wrl7cj+7Nz84uxcDt/K&#10;7b3pqVdb21t4hYHXLS8slnOFZCJhqfdi/p3Y2EUfFrMW2r3TM89BuQ7o76eQkiQHtHOcAI+An8Sz&#10;hb1SZSNfSusN3pY2IxqyZKBWWyxfsPh9OVILjzdMneH1Gl0ujoFUCVeSOrQ89MB3XCpcjt1edGEQ&#10;NOZYAbJJJDPgint74WKuAKW4ocGLZ9ZBPqWvlshooKBizowrOCmpJKnUQtzeYs3Ig2YKB4l0LZ3T&#10;Zwt1mRzyt8xYIiuGgkqFdsTWWiq8WcvFGQiwHpZt+irBKYlo4c4O8ruS/shG0OGthcwAx6gm2yzb&#10;VzuTFKNX0ehUHaQYq1q2x/mttqRYDRGESOe1TIyQj9xBU0tnplJn9TV4mlt4xXBwpZKiR6oIRkB+&#10;sKuhntHrYU+LWp3sSfL5SjmT5EwFTFF9Zx0SWlaf+9BmYabhCOL4BgdRm1jb3VLgYIjO8ay9dmn9&#10;HNLW6O3r7mwMJHdWi+kYEVxzj5b0WABANaWr6jsFposwpgaQcLzuR5DjN7q8+BfDJm0Vbx8sKOob&#10;6MOhcuFkgJgnQPrXG2geHCGxIA6R0IDKNTY20eNk9IZXEo8n4Amg3S5TW6USlwxFVwx6YKPQ4KWV&#10;JW4elQOsTxD/hFlAUGGtUQtjdQGRDusHjc/GqoHowQgtuYIIlQKkIutQLEugRm2lTlrRsOak58ao&#10;iFAPD8lOqvQvlQ+rRBqKJ0HTIEmiPSjKsGpIUi67qoGE7azFJI2QpUKOFJfiPqK8fsR+k5l2gmLl&#10;APqC1h+Kx+IoeHHN+Jb4z+EUrLq/3A54bgys0hCnsMPYVHwGyY1qle6W5vZgvddqim1vdsDUbe9A&#10;5J7sE4Gu/RgnRFJ0ff7JP/wz7+XX94PN62QvNoeSK6hxVHKgwhzlvlH0lRkOkDleVQiolot67fCt&#10;mfiRlSiTbMppWPAqweSE3yaaOdBceHdKx16KH1mT2kiz1lyR8l7Uj7BLkPluMVFXgJxCyUQrQdQG&#10;ZGMQWng01cZR5YfcFjn3vwbhlOqVWowaO159rsUhZe4jPUmlpaWqKBU+1N/aAtdoE0eL/Zvwo8Ue&#10;7eObzyUOUaJqFHEtNVMPK78P1c1oLBfyzEUj68x9HBgc4j0DqbHhGTwGSUbRBDg7GY3OzS8D8iRZ&#10;Zw7wW9AUMwjvo/mZqdh22mU7bAxgcVSpM1JdU25XGF+owCOpoRuNJt4Hf/p/YGBkO5H8+KMbFy+8&#10;dvz0qd147N7Tx8uIpA2NMkqCBCJowPDoCAkAWQP0h76uruWXr0INgXOnTjBr8Pa1N1gK6M4Vw0lO&#10;fPF6thnp69C42t2D6ZmF1Rdq8K+tLSWzeHU3kubIKJzZsh9PUFPSXOUBWbBc47Wd/fX98PX3vkWf&#10;HNYWjqCf3b63HY2NTEyyWHDl6e7r4SK4vaIf5HM6pl69QANvfXOV2XGBdZipq/ejOZPIZtc24SAQ&#10;fR7MPH68OT+XiUWhGb1x9fL3vv9tILWW9pb6gJOrxNg8WMSDR4/+8j/+50oy9+7b19AYzSSTly9e&#10;/OWvPnQ31F948+rAiUl42DhjNlN81Qdp3rB5YqnE3OLCwvzChfOvwe9AcTGBywt8klSe4xgzpOX1&#10;Naw/AQ1k9NJobWyikpOGnQDyDieUu7LNVbQ7mcUmOKDYDJUgkcvzo2BQh1Yr9Q1TU1aHS1pBMoNH&#10;hgZbwIFNKZkjxlfAcXyRMR8yPGGcOez5g2o4GqUrAErJDvEhoIKgSzRcDG8W9tZB1TLJ/Uw8rCsw&#10;YlY4SBXxvq4kU5VErArVtUAEIg5l8Sznn9VEvJqIlWL7xoO8qVoy1UqWGv5sJWZSmATgJAMKiUej&#10;RAdwecAwCGn+phbSbZW2C33o672ghu+OBvBkl6g/GmAnPW2ADUHkbChUSpua1Y/ie1VnbR87VaK/&#10;76vnkZGVQ2pe8HnGQTSnUSF88yTiXsxKJhcTMQN2D7PzuTSVt1C7VKOViUio6IdukZvTkknBNmSn&#10;fTNTcQRO8l1wfpHvlG3O6I+Q4jijm9pRznHPT0/hOCAyFnjjIp5IsSgWPVIRUBhoOB/tbe4EcnB7&#10;8UQO3jnStqH2tpYOBAJgYOLUJdag0s2vsUdlGgMJK4MlNDK+kUgHfIGN5bWu9i4o8nyHV8/VwKCa&#10;cZlgQ6OI1igDTGSqAyLj7UZcDiiM0h8vuFiURpEJ7x+Nqsi4MReHvE2zr5XOBVrmyEiSvqFYlmcq&#10;FI0bxUVTXGAqHqROJXUnM2BMVYeGEKIsEmFUV1oGgLjL3FlyBS6Lyu+ZmhOldPFGgAwlmgiQPQk4&#10;lKaacy6PIZELrrayNpUnZRBKGeQhdsFSRVhMWC7oOROmyAVlnECafyKSiQLlAXlXPu2zmLqYI7Nb&#10;yskwE8oT3W3He9pH2ho6fK7czlYQX06rAdnW7a3dWBIclNFZDHx1hn/1f/9/hX0NYZ2VTIvBL1rH&#10;QADQiWXKi2AiOAAIfh2Ik8dpBk1T9fsRY44hAXaTUIjEvkEWHe9HA5ZlUYkcKCieYP/qc5Eep4jk&#10;EBG7PJaphoapMEA8J/7KSlfUIIlkav2rk176OsDfMN5lLQqhh/pDvq+eVKKgxofQ+lcKd1NtIZVw&#10;qYpTeHuyqEVZX6Y3lKScIoQrEyVeMt88ogMdhR4tARQMVn1oU7UKjJMAK1AflSALQR4YhIQXCoeV&#10;9iDFaTgMjKN4YshMIVmJ57MF7Wf48j6XY2N5KxZOkArtRqOuYKBjaLSldwT/0xt378zEtrYth+u6&#10;6naq6PW21EFpqDPBRrIAY0j/2kTc8g4MjL99bXZ3/8NPPu/vHXzn+rtoTi9srj97/nzq/tMAWsfo&#10;QXm9z1+9Qs2rp38A0AMPkIG2dkhmk2ODk8dGkJzq70e9lPkCZB1wH40j98Hg7dZuFMVel8ONzmrA&#10;5/B5bJj7bGVSZo83nsjA6Y9Hk5juYGdktBn7e3qM6J9VDPF8eejMOZ4oEAhubm+193Q9eTa1vLxW&#10;76tHUX9pfWU7sjdERGRQBrzK7a5vCGxsbkmptBtZeDm9PjO79PLl7JPHrx7em372gF6Qua5S77X3&#10;93Vde+eNH/7oB+fPngEvZ/8CCecK5ayYzGVhA/7lf/ov3DLmXslvP/z5L3EgXFlY7e3vv3ztWn17&#10;W6p8kMqiM21rae4gowyEGl1+L4k2M+pIBuMATOeMSRtcihPshlxBSIweDwMOTl8QrWer01+HBRoW&#10;KaJTh/C6K12uZcgy7S4Gt9ELIKXHuUXIKNBobQ7mEzHDaW5sRAZJKaWUOAkIRFxq4cUxRElyyhxi&#10;QZrb7GpZaxZLlvYP2gBwq2zWzWiCLtX20lYpHDOmY85S1F6Nmmtxh65gxts7XxM5bTrcBxlDNWOq&#10;y5rrCta6MgvDiv4NXqV1VWxBrQd5KOYepnArJUxSZZoDDhGIeY1daULRGQ1DjAoZmK8z2fWNHYeu&#10;gNXpYbyck4nEmX0HJ1OUBCQMyebnYKPrJPgzjQZxEMAzhD0ImdwhGIj0zmny12Kx1KEl4A72VC2u&#10;+qZWuF+yK2lrq1fMSUAuDg6MvAHkA83nVbhH0lyGqYKZRgEJIKwz+QL9CrLokq5m8Qa4SBpjVZB5&#10;dRIctZU1noLaeLTUVboqzV0JcQpkoePmbW4OeDxPnz46KOVxY7YYKk5R9Ibde4hqg9mIvTryxMZU&#10;obK8G5vb3NnPFR0NTMZ0Nwea2aZQ3nwI6ogzp3bMih1azWRPQj6oM/i6Bsz+UDKcTITjx8cnwb4o&#10;G4hCDpM1trWHrwEO7duptLDt62qxaBibY/JpdB+4tJlsntGn/XCEjAe/P45DBXViq8KFFxEEYQhI&#10;A8soYQThvjJjuQKlEmPFmZeTUgAvyPz0ixGIBbySbECacKpHKG0hpbvDFyG/8SE4qogWiTuo+Cgp&#10;uiPAXQEFvyoiL1BtCrF4DNSaYEN9Q5ki6QPtOsox5oG4nhZzGo43Jgn5PCc+RRiwYZ3VksLSWg5r&#10;1tsh7hO6UqbTbnujr+fN/s6JRldtf71eXxwOOJtqJexnGvXlkKNurMU91OJoZ6wins+iCmJli4F3&#10;6gx/+H/5v+3oZYIMThbnPEPXvIgyQZZbpoe4ZeAFsHIk0y+WSSVYh6IZpU5/DY+TFhmL4O9JBDK2&#10;yhc14EvWjmgLSnNVlSyqtyTy4+rq/VbNITWQBnZ9DbJpoUJlRPKT8gPq5zUig1azawWOqp9kjkij&#10;GhxxKY6arrxNjUj+9+QbMGsCjERMFWzUK9KyL+kxqf6slglqKMBRqaRAAd4KB5Ko3wugp16VpHUg&#10;FSYD+BucWYpubjPtkL6+1gMwDxEsRUiY6QHz0vwqBbVkSclkz2A/ntkcEXAW3C4PsBveNmiboOyP&#10;XfVB4SAbz9BKdjMiIeOAgpUijATjLlqtfXLvXiDU+u0Pvjs7P7+0ucYMfXdPDwvn5YuXXsYtW1vR&#10;LH6Cvs5AP7kfzQd6A/e++uL6m1dxMZibnh7s7knsx259egN09ICU2WV/NjODiTpONvgGR7a3Jgf6&#10;ZBSlKIJdiXiywuuClnHArIB5eW3ZXe/r6eqRGWW9eTUSCQ30IfmLfd/07PzoxLH1jU38HWjYIrvg&#10;8Xtufn6T/YOondNu46riBYm5JKcbiodkxsiSINkPLANuPjzQd+HC2evXrl17562Lly4iEIksKQeo&#10;zMEVS8zLrW9s3Lt3/+c/+/mTJ08RLX7r2jWQzBs3PksnUkxpk4R29PUlCvlXi8srm9uoCfD60Crd&#10;hICxvQnegZ8FPqFIn6HWJca+4OmgK+WK3YMIgB8cHUFVMNf6hkaLzZEvIdqhZ5iCMGOG3IgxIpmp&#10;+BDXOMe14Qm2gEI/uE64KevF5UYuVwJARhsVouEMKYN1xetnPcBSkvFOlRQL+wjvZMYGOYKFZO0i&#10;FUaRmstSV87bkSfUU82UOVeIJSrrQWvIKdhKDcGoCrGF0CtqDOAIZHVU1GxmFPBVcFB4AQM3RpBF&#10;4VpabHVwZJi4cLpoYkRT2RrqP4EW2sC8B1TsOLmQ/WJ+hApXZFeVKxgPpQ2NqwRRPoCa2A3MWwq8&#10;c1Ql4Yh9GI0lDy0+V2MnAyMgbjTncRxSrgHUf6S3OggUorMor17liLLRFWYh+Apk8gMdiFORLo4q&#10;tzhvGUmBAo6pksAUst81VF0dEapuO/o3OaFSapEhWTkt1HdoBxACBBHcWl/OpqJOK6ADjD3VqrU6&#10;akZzJFtcD8dnVnefza9uhOGdmBxeHCvaQ41NAZ9fOM9cFDxJhb8Opsjpz9MCS5gyxQMwUUdbt8ET&#10;XF1cDfoaWlvaObhpjcBEqBSKaFQDsKNXH8vJ8BDmvHwMDQ2iQ01jFbdXTlHwYT7r7euj5Nrd36E7&#10;RaIi56qYL9ObkJKHK8EYAEQzriW1C5+zoaghiSgguyUskpXNLXFF8gPlHs+bIycjnKBioOGoCg1C&#10;o5j8R/jW/E2pAwLJ+ixQr6FizXKluYdVCLOvh4eF8gHjryxQcVSoAjlL3aMGbNDbgqiL57ro2XHv&#10;RbfCglKmSF7UMlkcvS0H+Xpz3Ul6Zxh2QTiCGR7ZtteVm1wWt+HQhS/7YSkX3THrS3D3sfWz2n17&#10;0TTetwRY6MSG7//LfyWicLItER2ROw4vQ/iG1EEHFTh2TMyS63GfMdTj1cv4z9EiOjqdZexGuNFH&#10;Azec2t9oEGjX4u/PcaU3qjXQtOkcJRCi4slvfWi9GFml2hidXAiNmXA0cCcYoSp/hFWk8DkJM2pC&#10;VolJqnCiBR4FeKtaSUugJG5pkKAG6R0NGGpDRV83PNU/hFunvXy15o/uq0RE9Vxfx7SjOMS/lXwL&#10;E4KwbGvLKyvkgxwrkC9RlxHIsXSAx5rkj1LW1bp6uh1OJ/eAWYJSEecjZ0soONTV88aZ8ycGRhq8&#10;fpzdsP+pVRB82efgYmOoGGuEMvdieaVitZ66fMnl8z559vTmzc8ZrO6Gkd3VuUE7fmurr6+3sbHx&#10;xcuX0BOowxkzySRj81OvzkxOnBgbu/PFF7lkmvr4b/7qL+Px8He//5313W143AD6rV2dCKEOdLT3&#10;NDbFVlZNZUTdZIKV99Dd0jrSN9Da3EzZjnty//Aw7J2Fjc3bTx/3jo+wHv/yr/7q5aup1y9dZL3e&#10;f/QwHo+RpkKnZlHd/uJLGhwtjSGuujjwOhyEov7e3s6urt6+3qHh4eMnT56/ePHshQsj42OhtnZk&#10;g2nVUDQzE04HeG8//PzFyy++/Orm558/ffqCjQPJjY40Cvs74QjaVuOjY3geN7W05g4O9omaeODW&#10;qi43IjuNpLOsNMjALI4SpD1unQpsNGmkD4mhDCUSFqIWG3kTWq4kkgJLZLP8oLKloWKxYjFA2OBz&#10;6KpAKxRzHMRg7jI5oRRu2K605UQDDgXeEsJikOl8pMCsBwZ4afFKpDGbcEXjobTFLyJDqkdCqeR1&#10;uBWXUoeFTkF3mCUNLpVtRqvdQKfdTEsJVhYKvyYL6lA2Ub2qsKDsNFVpBGC5wtgR7u7CC+CsxF7M&#10;YAZfxYy4wIkOy8vqrLO5gMu8za1+Gu9dPQ5/cHlrt1xDMYf3gvkwQgE1HLZw5zTY7DKyI/tUqAlQ&#10;+UU6Qab1MWDFQONQtJ+VSbnCEWRb8K6jsZTRUW/1BGD6akKu0h6XHU4HAilPsBfJ52X9ajwltUE1&#10;BhufkdXjf4war+x5PWFWh2iI3uHlHqlkUA5l2bOyBY/2tDovVJ+abyuFL5Jh1SWWxFHxn7CzL8R2&#10;N/FyJX+3Gqzo0+VRhEkXFvfCz5f3X6xElvczlLmQ4O34ijt9oYaWRnxYmcpSbGbQOOFw6kT8BfYg&#10;l4RIkS0e4LRqb+4o6CyrK2snTp5kTh3NDtVx0+ULWZLUlo5WBuQwOgEaieztsxKYI56emoHkjZY2&#10;HSDWA7u1qakJUoOct8Ly0rF8eDItZZfkXkofsfjmbOViAizB7ScL5FssG0VWZP7wkKDCclIInJAI&#10;WLpYX7AUhcunhlK1vxlWJQjJDCvRh8WFZV5euGi5g8MC8Qc+AKuIyEcPhhcj3iPCwtROcqHXob1E&#10;M4IVi1pRviiSu6xCE4OoObpk7nKl1+kKMTWbT7Q5rC0uix4D1ASWt5tcQYc4cWGnAy+rloiFZY5b&#10;JsMwzw2wtQvFHDii+bBo+P7/6f+aZsmoZ7VaDHSYKPt4k0hOYGxDgi6+7har8pWIoXBOrqSdwaoc&#10;0KoFLdhIKiaLTCskvkHGeGuqMajxcI6CiqLgKaqZUr8+wqC1gMQfBR3Lt2Rmhq99fUU0NVL5F7+l&#10;7QPVdNXIcTLooGKWyrRU8FANIDkO5GFV3JTBdPk9rbXEI7N+jxgHCqbTHkSBg+q31N9Hg0hqmasf&#10;0Mou9Sa09y44oAQh8usq65jVhFIcQJy4P+HSUTtcWVwiw0LMnTwCVWa31yNoJLeY3NZizMFwKZfM&#10;pcqJzr7B5lYkzpo7m4cn4SJMgiazoTkbydBsZkc4ntL7/MevXClZjIlMDv1azDoROmjvase0G931&#10;uemZ5qYmHBDxg+joxDOtRHc0EQkvzEy3NjRcPncaa9+/+s//G2IrvqCX06Cto/XcxYsPMDldWydM&#10;QnSmD1PJZJZmpqWvUKn1tLSCF3QHQ/0tbfVOD7TRJwuzL1ZXptfXdpOJ9f29JaR8kgjxCAUQ3Onk&#10;ieP379+LkcGkEx6Xa3JiAgIh5OlSvtjcHOLysQ1gy/B5Z1c3Y7bd3d1dvb3B5mZScqbwWIpkaqk0&#10;k5Gpnb3Ig8dPvrx1e2FheWd3n9ZLG2Bfb39zM45hfvh7oY52WspMDqLogVEvLsBEuYZQC/ARMHgy&#10;JsY0LF0OElYMVQ5HCVRpDn3gCeTy2Huo6tOKjURjZKtieKztbZ0INIBpIDwiy9Ggh23BzWa/k96y&#10;CySFEr61eIBwRjCNAXGc+MqHWNLY7SwJpRZqFc1ptZXV4IUA8Lz3r7EEGEoWUcTEUptOFC6czc0H&#10;VlsOmrsscLMenTWgFkz5RNDCo7e6DW4fIbTukLCKNKgZkr3O56kLeJnIMXh9RnxoXD6cdowesD7X&#10;Ifod3oDFF3AGQ1Zf0OwLHFqdQJP+lg6Ht355YRnCFrqoZE+4p+E0QFedq8MFEaIUxINajbkSUbow&#10;6qjvZSExzW+zQSxQILaQhhVrq4ZEuBmIzxdEZJp0ljfJuBgzQ8QecQQVUImjTRFuj/a62ofKeEWS&#10;SN4vbTaMA4T5ckiQrVDhWdFZpDkneaXM/6l0VaPMHWWaWiapOHOS2alqSo0aqoGnurpsIo7mGupH&#10;3NBIJLMXy8xv7b9Y3ptZT24nC2TeOhETBs6BPuCur29s8Af9RCG0mLgo8j8RvJCHksOFfSCTUAwF&#10;sQH3sgeRfGVoZIzhUla+MA8RcCsW2Iahthabww4dDtseig4G+Hp7utOpNKqgHP9ocEBqwBwP3I+S&#10;iGpbhBhEekBJt6gP1cDSMnUaUiQC6jsqDWelEEZEyY0qp1RGK4timgDGmBp6PfRy6OvwFRakugV8&#10;rQguReDhE9A8uYUy0iS+pkLORm9WMifRaRYCM1ifHJ8yoCtHmzrd0VUQaUOgD9zTqzQIaJLJeijT&#10;4sQlu5Tx1CqnWlrOtrSMNfmthaTPVKMAsusOCqnI/vY6k9d4jot6rZ169DAbj8Jktzk8oNmEKIgO&#10;+/s7sf3t6Oqc4b1/8q9YXCCnFbA+ajFFTd9eW5+fmh0dHAbg5kbipAuuwptko+JJLhFFRQ91lqul&#10;JQe6qjZUM0YDxrS8T8iC6kuCzKmfVQFGtZEUOqcVQip6HFVFWgSRJfb1t7Tf+uaffK7qJPVQ6oml&#10;g6fVVdpElRJHVxFE404cPaJWYyksTZHAj6Kd4hkIwPr3YVL92BEXQXteFZAUH0/VVUcMcHk6TaUK&#10;SJMEQVBa/un1+fkRGPRY3TOUure1TS4suIeuRgcFQWOYJvRAuTmisGLQT60uc5E9eourUuei42rR&#10;ORC+DngwGhmYODYxdow9vLO5AVeWTvC3fvxjQ0Pgw1u3WH/Hjx1HIRHrBwqNlq4O/O62VtcZo+Nk&#10;fPzkEb9KqxYZSIYqt1eWaVmPDfQcH5386OOP/vjP/vid99658NprLO5EPDUxeYzOYSaTOzZ+LBgI&#10;vHz6hPfIoGuTsCyccJgaiZxIepmsm7HI3O72Sni/Y3jo+z/8UZEJtZXl3/vxH9Oq4YWiZ9rf14bu&#10;2d17d1nxGxsbnNrnL1yAc/Pw4SPUEAgfLo/ozXAiUzdIfWKxoAq5sbs3s7DwanZ+mhGe2YUXr2Ye&#10;P33O32A+rFx/oBEBfAZkKC5IbIgcW3g37O4vrq2/fDW9sLyCIBZ4OS4oqWIhmkAcURImeh65TJaO&#10;FDxl9lsynVUS+haAFPqa4EuMsoPXo8PGkYlaOfsfIWGZ1BQzabmpTLaDmCuasmgNkFSymn1+6JDy&#10;IagN21RpxWhwh4gqZ7OcYnxXzfERUwCynJJwHB7SsqZDxmLMpnPELU4iVhMyMEiRsq158blqDX8T&#10;2M/gP3QcDit6FlJDa5Oj0WfyeQ12l87jr+OPy1/n8OldhB+/IeDVBdx1bpceVQKbR2/3mvxeS32D&#10;w99gQ/ra47e4fTUTdiHmA3AxqwuVmnSpGmxu7WhqRufY5nIgOgXWj00ppTYXlxlr4qsmV0DPlrST&#10;pJUISswSxTORT5FtoylgkiHR8SUfqjF92txK74C4y+kJ01dwQhnVAXYSK1I15yTguZZryiGnRA54&#10;MP4f21+Urtg5sp9oHPOSTDYQVAkpau+qg0PbstpRoX5Xw+aJPbQQRLxB/RQvSZRkaoippRLRG59+&#10;tLC0PL+8u7ydWA8XEkUsfQ7NLgsPL+QMxIhrBjRr6pm9ZXEgkQQtQXkxgIepjFOYVcI9F+8oIwpV&#10;kVhiI5Y9dv4qTldxhpQzGaBagGtUhgPBhraezmgihoUPhUw4HPH4ve2tbfFYjNfJPB/ALOpcrHnW&#10;FSAnBy/xTutts+jUqQhxBI9dHSctEjhwBViFpFQQ0piQJVUguKAMwk8TZlAX5Vc0FTjp0cAdIA9T&#10;SqaafrjWxeCOyOkk5EatBa5YKMwVKfYWTU5RkkNdCXlDv0cZBDKJI/ZWjJ2II62Cf2q4cAITsiyp&#10;96vo14HVZ8HiOmzmk6FgF8Ix5Qzq6V4rkhkok2EEm97bWkPDlGsKrizC67VqYm8PBjU8a/6FRmAm&#10;Hbtz++b0i4eF8LrhxPXfyydy5kOT32FDoI7RstjObmR7f6C7j41OAG78/7P1n0GSptl1JugqXGv3&#10;0FpkRKTWlSW6q7qqq6uBVlCc4WIodjAztCVthrMcG9udhRltQZpx/u6Ptfm5f9bWdo0kwMEuCbDR&#10;jUaju7pUZlVqEZGhdXh4uNba9znvF5ldACc6kIgK4eL73ve995577jnDQ+l0mqJy8dyiGmTSBKBL&#10;qWPaLCgVBWadGDTtjBGtEsGo5p0xzc5WklU5mw8DyEkV9XUEOlteVtj42qDQr0srq/TQpyKBmjvq&#10;1mikyZq0AyY1AU/0CAusMwWb4fgZcqepb0xf0PyC9fkKwTMbzDiUmEd4XVH9+nfMU5vm1FlOZjh4&#10;VlvLvDSwXeKKEV/vMViHLAaHOJxHZGZ5VPKQmcVzNDT5eSwWKhfKlPr5TB4yM2ZVpEiNUhWSJpJh&#10;fhB7P/wevT6Af090cDCRPNzdPTg+Xbp5p5dMbhtDxC/vfskIwvzsAjYvByepWzdvIbS7/XJtemoS&#10;Wi1xiFHTzCm1MCrmjsOtLbyCiShv3rw1PT3ZtLc5oMk6hsemMGvYOzyeXVjGdvp//1//AQgAg3WD&#10;o2OI6BLDgMqZEogEgyN0s1yO1b291d3dWHzov/p7/xCwGM3NxPDQm9/4BvMSQeJroUAfGGbBx7/8&#10;pXraTsdB6jgUjU/NzNLLebH28sv7X62srXFY0TCHTPHwyZNPPv/8q4ePJEyXOjlMpaHD0aoxtQqb&#10;rcmQdzSu16kuNGvHNcDAQbnWoKxhQF9zd7DRAMj6tlQmC5QVCEc5hQRNIIEcCHOkkHUCdiNoE47G&#10;UM5CsdFsWqVApId8nRwa5rgHs2DcmHwLhzGSKba9ma8lukmRlIeTy2okMj4+zppCd4VslMyMlaBB&#10;SJ6MrW56wrI6djjBaiiFWR7sW9NYJuhizTkuGmynOzQyykkAxxfAlVGMbIk2MKqRDbJFmeW4fZoq&#10;gnVGwQEw6CdKAN3IvarN0Y5vfTxpC4ZtEQA3N9yYqsvWlJYwcIl6nixGMHxQUx4EVTQs6XtOD+Ba&#10;m+YiVbDLo8++IxEJcl4R7KggHej8Y9RShfeHioFRSSGrcuDNSFutRs2uy+yFiKV2jZmFlASDEc2S&#10;WAmjzYxJxcenyLjBkJXJehnF14t1Ug/R/jDjGmfMISsOvdpFxk1SvGlqDayTFIoEqw1QqLLyzAir&#10;QUtMpvs34pBOA/NJPcFMSROxGVnTglXiG83fYJYNNfQv/uKnW7uHLacdEz3oCgOCFXkezdLjj0Cs&#10;lFRrz4bHOLqL4QB9M/Nh6iEr4zSnh+ZEeLcgWwhknNZ6w/MXSswmF0vQ8emmZDMFUpnlK5dLjVom&#10;n+Mxuda4Gy8tL9ardZYCnkAsRV4yy5UFw/UkUyRWaBKIU1+gGheZbqCIAyQkKFJDH+Aa8jVS2oho&#10;GxDnLLPncQg5VpgxvHRQOxm0s634kdRs5aqnzJyBVlPonB2AcgJEZJAattuhRKmVsu06vLsuXzPr&#10;A1OhUSm161UKTFygia4EDNIKTjhjNd6uUo5JG4q77PR0m4PO7o2RxAxWGPiPH+10qnkEhhDNhHyH&#10;SEytWAQBQnGX68tLpbYuHKYweDRe8k2mLyCgPHlw9/5nfx1zdZx/5//whxTAuGQgzRolq2IPA7If&#10;K3CNDA3PLczTFhobG4HggbcYzXCaGdwzK8BY8K7Jcc740Aaws8oMgYu/LinMbwhPs6KQdXstUM/6&#10;b+uvrCP+Va3xKkRZOKD+xCy8M46d6jEjKPcq2unxXz+Y4RooOvDYRuFQ8fKMgPDrus0sMkVQPb5J&#10;Ac0LMC/wLHc7CznWKz579TLAlL/Z2R9qJk9KENTUjO/ASbUqKSPNCg9t9wBdP3DzcVAykWIodwY6&#10;TSx13ICoOO/ScpRfvMstXV49QhUcGE0wcHg4Rjh5ch85xXiJnz98XPF4jjqduy/Xzl+7US3VmXKd&#10;X1py+Dw7BwfLc0uQclaePGVegcPz8bOni4uLJWlitkaSccQ9aVlmU2nGYT/49vuEN8PJFEA8EAwn&#10;Jme7HKMe709+9tcTM7Nvvv0NEvGNbTgH26gQbx/tMREQGxrECG4/k0E1IOLyvXv1NlrQXLKGvbN0&#10;8QqdaEiDz548pda5fvPGV48eb+0fTC2c+84Pf/TgyQv2RyzJVNEowAWjA3g/sqTJJXR+IyMmGBSj&#10;EChMGijj++j/AsZ4uW6OAdloVQlO0h6HaCDJKplue/IAFFqu3UA4gqKWG+satjoyOcEA3ViAC4io&#10;nCdg4gQVpendLuUIKJh10BAe+P8cS2rg6WDtMiYkvaUq8B6jQWKIcVgAtUnES+g8kmkhRvbYkcYZ&#10;QYYuPAcnFu9MvV95X5JhxPgZ4YdUIBQMcjTzmGBxnFNC/up19iFZrfC9API3iQZCShg/o8wd8seD&#10;MBGYBQGecjJSV2JCEC4Z18FGgPJQU8EU73MGUPqQ9prRbwzj8TZQb5s4ZOHeHuOIJYMiTE/5AoqT&#10;R/OcLrxecbi1IVNGsgsilRwd1qCydFwAGKVK14Z5DbXN51NKJqtXJ6ci0UTfMRuWrw0qLoFUbQFs&#10;TTrdbL7kxHdobJJNE09G5JMmc7yGgEsjD2SqIO3dM12ds8iiDWxgtR5Je79YJjsQBVOcWJIwLz4N&#10;vAvtR81vkpobMMMcFYZ+DOYk/24+SdU1eFNn1IWTWrGM3At+Ij/76v6909wp2rHKWkzya4Zr9W6V&#10;PqsPrgSUcWqMr6JITgXJphBUgyhnLP/MS1doN3QJig+6God5uvZ+OxAlzLFO9+Q4w/u4c+cNhrVT&#10;2VN+k9u9/uwl2xni99OnT2CjUQkRKrgcLACFEGMgxIKRGgLmKWWWHIMZfVYFTSOWiS4gPTZTUrOo&#10;rNVIeLOqHH7ZyvItZyAD/Oros+pUmQi+EhK3lj3vgx+ZLhK9x5Y6psyD1qtovZPkiIuLWTi3Vdej&#10;S7LFpTWdJ7qbMHNIvZ3Fco0i1R3C652b2w657f5WddJtv4xDbK8eRdscedk29kzAxpCiW0xPAkWE&#10;gmHEHjn0yboQc21kC6x7rqx0sB39cCwEBPviwV0fScL1j34/n8kCNDCuBVcK+XhgE9JKYAqKVRni&#10;Si7BjeEFwAL6fdz6UCRyhnqZd25FkDPsywoU5puWTuIZsHvW+NHvm980tYcpO6wei1XsWzHAJCFn&#10;n68eQlNXZrZOq8JqOGmK1jhIWp9WlDBfk+NauYL5qVm6Jt6QLFp10+sayIS3V8mZ+b5h0L1+5VbB&#10;Z5HyrJknM8rHWxRHwgis6CVpho6yzMj5Mili0cCNAvnBzr6OVSeeaSOsEShmPBgBDNVHKqEMdo3I&#10;qzgHmEUYHhtCuJp5v1q72inlAxQxsu/0OLxobSGgy3ni2jhO5XlzwyNrhyfJobFkKI5AEzbYoWQC&#10;jtiFmcVurbG+toqRYjQWe/j40fDoKAEzdXx0fvFcNpUqgA/0umjNsY8vXrjAEv35Lz+7++jpzmmu&#10;Hwi4Y3H8Scn/n628TGdyw6MTb7z59k5qZ2XrpRl4dJycple3N5nTXFo8Xz0pXJtZDgLUuB2P1lei&#10;yeFIJHH3i7v/9t/8OzbtG2/dKjV66AMlJiaRGHD5A8Qcuq6Aw+DXJEkEXeIMy4xroZUO4tGkce6I&#10;xhMER+gJxA9EhdGH5+/EAJC/iA1ojv3JQcBfUSpxqvK3gUCIHJMjUdryjWa2IIl7GAfMErLFMUYh&#10;ZEhN0uSh1j5EJplzBpESQgV3jErojBjWAxyq020CRBW+YaPHQ3aPbqSP4oZXDsuRAAMzCtM5vtBM&#10;qvkFyiNhxYxJRWB1hGgsWzsfjI5LR1ZoYBAb/Ae6fbL0cTgIV3BJisWCYaS1amWE/XN762tgF6hd&#10;AtYhyFQiCHH6oPEIQFJrRQWMedqMMTH/gSWEdEmMVJVhXEgB1NKjFkht+ABa7HDtTH9FK5/godam&#10;JsUFWEs0hYkvfhXABxpwOACzCWYlkytekgo8dpm4CMPdMIxj2T2Y2b6zasYakHA4wXIRwPXTXBmn&#10;6wm/UQRafKW51BSIkuVUCm4wMINFaH5DuLYJS0bmAH6cJK7TGShiEMLkoU3bCYwPVWZkKThhmfKR&#10;OJiFdGivmeO1Qy5FZg+hH63CdgMYiZcn3Mk6B1S89dsPHz/Y3NowqKo6Ta9REDWnjI0z/AnaKcTK&#10;BLba5CmQt+jwQbgwY5/ayIaGq+69igm1Xo6KzXJvYOHiRVqSeUBgt+fOzZsc5YfHh2xwIu/e1g7i&#10;oxcuLD99+uju3S8wSuAmsYoIM/AIRKdkYK5Y1HvoYmYCX1qXi4QJUp1FmQIU0xiQqbaFP5lDT7RA&#10;45pqcbJ15ph6XUKrsJo1w64Yw6NyfawFaWThGGVVSD0LrEZYXZFYXk5umlQC6JQHD5QqTF07EUMk&#10;SdRkl9JENJeF5AAXErs6DkiadVun4W3Xo+365WRkMeofxIGOqen8KYHRFWB9quNJGUZXjOFANqmQ&#10;Xgg2GLBhjJRHrkdjKJV2i+QG7urhxot2reT8x//qfyFV39jeJC+7cmPu8bOXyIgP4nImTyh1Gimu&#10;qZCgzE5MTvImaRPw91bBowLkbF2ayKJQ8Aqy1RI9i0Jm4b4KV6bnb1VMplgxjIBXVZJWjyle+BUz&#10;2WOFIeOK2OmwYiwTFJOlmIBh2kRnMees4rEA6Fc1lv5DocQqsIXkmUB5NtNqwYbWQ2gwWc92RoQz&#10;EUxFv/qi5l1ZCqomVrIvzxpURk2ddAILQv6YFxmPu0iLxfp3OSrFIuIx1PucJlEMe0QyMkUd9Jh6&#10;Y2P15TiD1v7gUDIe9MplrkmG62MK0Jfd3kYYPYqKPqewimjtH9L8vUz2q43N8PTsYSZPY/bi4oVn&#10;z54ThAbHx9EeHQknUNbd298he0BIbXXtJW99ZGjo5YuVmakJEj3UoFmhtKm2dncZoPny8bOff3rv&#10;4fO1p2vbR6c5zijQXE6zS1evggjdffg4Uy69/90PmYaJD/iuTc3NDY4cp45ygAaNxs7ewZXr18Px&#10;KBKE91ae/vhnv4ArzY7CazJ1mvfHBtf2jxrcq2AkV8VIJARMUJdGr0F0Ta8AhjSlTB1GuNdXKJeN&#10;SIXz9DQDkdogGJxIXSA1VrTithkKF5vTEGqMJzvfRtNALFth604X2SUBmKjAHaLNQ1nGHYzFDd0A&#10;oy1jW0AJwkmj49lFOQhrpAkFjp+yeeEUEVqAsxnfo4ik004dQxKazeeB8vhznapwZNXDcKRPM/yL&#10;f4qZOW8hHkm/h/9E85gXAF6n3Qf9bGAgOTjE+UIMozBixBgiCY9MFCTpxohPaT0z6keHm5svV9dX&#10;AOCYg37++AlwytLiUh5dzDzYXaBabtoqjRG6JsAaGn+Rj5A2gw4nCZfIFEFAAW6RDBUYnMJk/ha9&#10;2hzBhkhmdW9lPdNBK4jeHiULSuo8UBNFvHYXI0QdZOw1Px6gEnSRt41NRY8OZMOs0SYxe5StweNw&#10;iqKyERuZjI9M8N5BiShNeI/cBVlC6AA5247KAPVpmu5mW1nwgxk2tPdzhV6lxl2HD1Dv9pskv8RF&#10;KjlaFTJdJV1gnoa2vXy4ZeakcUweRm8fpJsXLztNI/ZiQVJcJGiMQL+rK8/lpmEAfO1+ucacaWDy&#10;i2gTCX5lPtIXoPNHBYzug5TXdHXNywTHM0WHyjtoyoQQROhTWSQXTo4Oo8HAlcVFRqAK6eNahYma&#10;GkrShVzx3XfeIeZuba2jv05NCYUIQxDqYKPXQ/BUMsAZzRZgYRi5Nvn9cJyS2UgGod1mkWg6FTeQ&#10;QAAbBgKKgdT0Ji1mryl0VMFAkeCTW8Nm0XsXX0zmddwvjbJK1t2na84tU3tAygBEb1IuUAbUjODL&#10;MaOAOiLMBUYawN8YKWOSQN6ePSa0bJRykDaaLVJEBrhR6OiE2vVhR3c+5B50dZMBrnOVOXRNc2OI&#10;SmllszE0Tfc6kRxhUp1ZBfqDjNOWs0j+5qmPeSfoLtI1jAV9DB6l0innD/7pHyaHE8FoZGtvJ5Ov&#10;3L5zc2tvl7U2EPDxelGt293dXV9fR/4rOTzEBkskk4YHoPLQOvFNqmWVL68XnPUd1R6GEXAGehn+&#10;mz7MH6qctAobK5BYZY30Uo0MnPXHVvliVVGmxWaxDEx5chb7zHOYOtT6k7MoZ4VKE+9MIfXrzfD6&#10;114XQuY75GHm9pqHel3Y/vpRzG+Li8IoHPPZ5JPsi2YrEfMB5DKmv7n28vj46GA/RaxBpJ0A9eLZ&#10;M9hccMCCkQj3Vh61JlID3378i1+em5uT8m040Gp08IQj90S1g+21vbmW3tplhTKPahAjBHSpimST&#10;i0LMX372ed9P689zfHy6fO4cYCkaC1MLs3gSl0+zs9PTaPbQzjm3eA7BAthi83NzO5tbTBCcX1ri&#10;dKDqp26otVvPkbvaPyyLE8p0m21rc+fh/Ycce0vLS/OLk06keGLxVDEPLxzFSEYuJwZ8i0zDxGOP&#10;N9ZeHB+U4KfOz4/OTNYdnZWD3U/vPvi9v/tf/L1/8Pev3Ly6sX/ys0/vHeZKpDM9nF8icdRRwYKo&#10;HumIMMTH11Q/jCwwd0GmQxGDoQrxgMOZK0wpwG1QvKyilSOjdwAKlVBmso9dCgeBRUBUGB4cRK8T&#10;FrWZZrdzKemacb/4NQp3qg3BbgDwzI44XaagaYmjaA4qfp+fcvu4BbSReTqazLFEgj9nM/MjChdI&#10;FhQ0wyMjSLzwLx/sfLJabhrBL5FI0kzmXIgnEzwXrUEimQXW0zeGr0hJSs+P44u/4k/keWOzQauP&#10;x2H6yIGG7JjDYmt15WRvh3T/n/zT//b6zZtLS8sMQjKoe7i/x107t7BwfHwCdXCg289ubQ2HIyEQ&#10;xUaF3NgZ8InQQu/P6DBqcWoJI9YooEnMUhOKrHrf2hga2Ta2jWITClXWKUZVB08e/y9dybZmBMEN&#10;hPMwfu31NqqtoJ+BIS6+UdQ0ynLqhZrUkmkEyI00vYanF4KJIXJWVAR02hrvMWKthDaFDugl8HyS&#10;YeH6A/RwxJjXpzMTi1JCGmyHfIEEjrwUfZ2ajWniCFR1DkdgNg5hIixnqWi/skEaACZTG8bpMYaZ&#10;BCf1XfXoUkQTVwhIDyLexvrq08cP4f/J7chosTAua8o6wC4NEBobaOhiXTII5M4glYDVImIudoU8&#10;WzRhKgjeYIygMmQUDUjLHt/U6Egi6Lu+vDgej9TyaXy6cidHnRq+E+kf/egHnL2ff/4pb5JqmByR&#10;ZTs4OKSaGIZOr4tZELkp6QnXiiXNfbGaRiw8SYxSA/n9h4eH3AXmz1ADqZTKiDCKI8BI1quDTupy&#10;XYUTC7gDWuSs4NGo/aTSrW5Wk1fNirWqKG0B0D/TRiI1UqNbI7PYCUL/AQBsaAP2sRj0kEdUGWDX&#10;xbV77R0PtnR4fpdyA7aOu9/C1j3Qqk35XbFuy17Lux2dSrN8nM0ivypA1dxpJDGZlwr4tVN0v0BD&#10;HPatHXrAh1BjhLDxOu0uH14Cvc7m3oHz7//RvyrwCrxuZF6xS+HkQqWYYs1DHeXxoKGJnyDwjsUL&#10;YkTLImtatAtFoF+Tno2Vt1Y8OKP6JVLxsMZ6TB1ikTatMGKKobO4pQTTfMc6+g0VwKwT8wvWb/Jj&#10;8XOs70jEW/Kr5tt6GBMXrfJMsc0SBrJ+9Orz7NfM9/VhavwzLxKD0FpP/ZpbZz2VKY8sKuDXvuZd&#10;k9AIlpPUun1rcxvtMtRl49EYeA89R6gB2AqQwjCbPDU7iwOCJ4hwn3Qe6RjR5dhZ29C4HOqW+O5w&#10;TuG1GrSXqnJNPdzZ6deby1MzDHHIGZfDAryhXu6ZLIOeTSqdWdnaQZH75cY6LQuQhNW11eHRYbDt&#10;lyurUzMTRMrdvV0o0aDRK89fTE9OktitPn1KMs5cDhLuN+7cfu+jD2++986VO3eGxyeRUIMq2K41&#10;fRgLEU031sUIgBU2Nnrlxo2R5BAE6jwcPIzr+zYE29mvaWipDtvE4sLI1OT6/s5f/epjfzz5z/5P&#10;f/j05eaf/+XHpIpdkilPsNDq+KLJQCwBrsMm1wA9Zwe7sNcnmyHjQnCavcfqUgLVaDLJzYgo2R7h&#10;gTKRg54tgk1lLBqXpDCWPLU6t4Iei6G3wLepGEMqGZvR1LV2I+6WrHvuHxQgIgoDD2zeYrEEAKIh&#10;+ViCSUJKKdAK/mt4aIR4xvYmmWJnWiwj2a4EAigHs+lxMJM+C9m004HPHnkT/EHaPDqCmUxutxBF&#10;hxoHkYd9xyrhCXhAIiKQw0k6TXXIgc8LhhpHPOQZg2xNhF+iYc5n0EKSgY3V5/Zu63s//KE3EM4U&#10;KrjGctJSNu1tb15aXCznc5phbNQePn0EG1+HabMWciCTI9AMlTcyEmVROsmh1wlHOZs4OEsDzV6w&#10;dpxZx9pBWub9WrUunX+TUHPFcC9ij8Nx55eoYVi8hgcELhdlDK6QLym2sXo78lmwuDxcUjG4CEXt&#10;ztD0PE6PPD1tIQ5Skm52oui5KiteB0K9Al4N+TB6xsQVukIMdbGbBtr9drVZyRWJJdS5pC8tJ+bf&#10;dNp8tC9Jz8l74SBA3Cvh/V1tSGhYyIjUhpXRUhSaRpGAR+lzEmogufEGurt7Ww8e3NU5JQlL1Ye8&#10;EdYPYUweBjb1aWiMKd50ezKYC0eYdZHQlssB8V62dfAMiffseu64YW1Q/s7OTk/Gw7Oo/wzYox77&#10;9HB0cXpkeijeLOSvXjyP/eunX3wKe4VykBYgTQ3SLCavKfdV4Krj6KESYtWJtK2sQEIJRsWMZi5g&#10;M1VxlXKUiIKWOaRlMRgtbU3af6ovTIcB/r7Y5fJJ19lihuXB5DhvyWCEbhqXd75gaMkAdLRL2Rrs&#10;rwYPzbFLq4o3JZoPdwLmAj0xAjYu8q2a3Dm8rk4518gedoon1dQB5jRVqGubL3ZfPOzmT6cjAX+n&#10;zi3hdErns8SSYCRJY0zgb88GWnt4nOIGgX1LlIzaq1F9vvViP50OxZM04JCe8dNcbDTWNveytTb1&#10;0D+HqihKlcMVC4YhsSLVBZc+nc4m4jEwIQIs9xPEnOF2q0to+VVIKufswyT5FoPgrNF/Vs1YAeZM&#10;P1SInIKRFXj+06LEivMmh3tV17x6AqVyJtJageTVIxjnobNIZZVI6uWcVTBWDna2G00As6KdNe5k&#10;VXCvQ5WJWGZ676zLpLtsFVxmesl6JOsRzsomEkOnc3d7c33tJdbXSLuzSJnmCWhvyzUOEbnJiXHO&#10;NvmYCWEWcNdrdUvI/mMoh662vR8IB4lP3KtCDQ2/PjKgmEbNjoxRokPeYlnFA/4Bjheb0HLAKCQO&#10;vZ7A5/cfke1nyyUKHoqqg70d9GfnFuaAp9mdxKSd7R3QJ4QUnz55QqxCshHBUA6Gd99/7/rtWx9+&#10;+P7E/Cwa9RNTk1PT82Pjs5cuX+XgMz6/jD3kDlNHnMccuNCKmBO4evHc4yd4yj0rlvCosofQwvL6&#10;MidZj9PTqrcg+wHfge9ERsZ+/vGn6ULVFYyGRyZgDBNdoQLDfyMIMTzE5VPTMZnkfOdoBrmSYlWn&#10;A22axA7wgaKJU4AyiF3HGU8AsBIRyji+ZmUhlcR9IL/TQGixSN0cRJuHqSMYASHst2UFyiOzCSGY&#10;sY5ocuh2O52J5DDzqqafJGwd3ybOAr4ma6PiMaPj2H7RGgiRGYDXGW2uNiJj1FUkyIQWyhdSVJ7X&#10;zKWTw5JjYvdDC89UbOI1uOlmxWJxOlKGoafRD+owyE8c9yrLwOtKJU4NfhlOFI+fOjlmlR0f7yeT&#10;8UuXr9FScXmDpUYLJS8kakMB3+zYaL1cfLH6PBCPfvCj35i8cI6VUEkdeloVZgO7KJ5h2+MFvDWo&#10;G0crgd5BHDL6oKYpY459wynTNIOVlulDmLf0UyjR+qbmVs5I+s+5xKVWB1OdfGTqOhXkoRogz2LL&#10;UCVgdokYuaipZhZK1p06ODuDE3NNg3Zx49R2EV4GN1c2a7wQK80ziJ/ov0yeKGzoHzs4gRka6gEt&#10;4rtB8GFlDgRjA/6o2xvuoefGrC4eNA1bs94FOZAjmvx3ZKquvphFxBPYZjT8FY9Nbmz0u8nx0Ej8&#10;9LNfYaPLPBT72+hYOr0UI5qaIZTBC0GNwosSHIkMo7yJSITmEN0hznWOPiohwDJSSWZWMOdGYIRw&#10;z5wL47aw7/Hs6lVLSPnR9Pc5u6Ox8NLMNIn/z/765/snR1Qo1FRUmaT1b7xxhwWJyCQIsxRZjF4F&#10;qQ8qIdwOmWJoapvnUV+HS8OVplJHZodrCNeOW0zpzJt+jSdRBUhB3DQs+BPCFctek2itFvUDDD0B&#10;KTgyULILCBRnR+C1+G+SflWM0/hWj0QWYMfWbnDOIKTaLmWKx3vV9GH9dP9052Vm52V6byV3uFU6&#10;2C7t7eZ2NzP72/V82tmuT8bCXsDQOmlB9SSTOUxnwrF4giguPcYefoCoDNM8I8KhmVIo5XcOdz97&#10;8iWSzYnhqTC67DTJ6s2VF+u/+Px+cmbB+Q//8F8CGMBHsbKFRCTGKUmSw0F5sHs4PjlBQ5WMj+F/&#10;VY7qdxmJVivL0kIwh7eJT1ZoMXWEQaStSHD2fWUtLE9yJda0GEFm7kZ8D7NRDLvM5ErmUSw5A/Ov&#10;IUGYDwPNG/zBfKHKzPRgTefTRDi9LKOteOZWpJdmejyKJKaDd/aYehKrajI/Mp/SUbeYelbAEwor&#10;mRFWiaW6oMd/9dolGkeiev+re2/cusEjscMI2/wSBzoWvaQ/J6mTCUYHymVfOCQlW5SaoNZ2u6mD&#10;Y5g54GFIglIkgyix0Nn0j+/fj7l9Q8GITAW9HiykIJ2MhkN+O1EM0Q5IJlKrRPR6P3VS5937A0+f&#10;PL184RIrbHd3Z3ZummPo+OQEzXlmSFmOk+MTKDigKj2DkncwcP3m9e99/wPgBV8QHSwvFLKhoWFe&#10;VSgeRskU+HpiZiIcCeCSosHYg6PToxNHB8HVYcyP8s3SJ/d+tb2/yeIdHx33D/jLp6VitvjRhx99&#10;81vvhwaHjquNfRJV+p3+CAP8VaS7/CGKCF+QAR36njXkF8GpQUwQ6BLzB10cM2rHEW/M6hFJlMMj&#10;wC/cQs4BYTudNh2XcETtHOAdWhFw1SRCYRrmRA0JPXh9mrAkoetSx4Q1OaqmhAZI+R3NY6q+wYy1&#10;QqChsULTiASKbgfxB6EQYhYvALlJeB1WP53dDHuCwQ7uoB4WFoOUFJzReJRVTkSktPIwYOkLgMkj&#10;2cCfUzzx1AZX9PBm0YQFxxMjj+jVxjEMVgRjrZLPIWTygCLs9nt0sDhXOER2d7aIQ7gWIbblD0Y5&#10;IUETC7lT3uTO2jqo+LVbtz74zd9A97PpdaN+RE2KzAlEWW4lc6xY/tBxtnIrznO2FsDUmQaItW2M&#10;NIkh15gUzUDehvGj4kpqI6TM0rTXRSZaAt3w+6jWdhpt5pywViqX6oRRGVHrZOuRTevwI/WmUucd&#10;AoT2bIPjc3VwGdi82kNq6RKkLQVgnlK7XvLNprMuwQaqMAUtqesTfroOhMo8Dmo8Qk/U5cOnNWJ3&#10;w8v3IEUkC1z5pYr3JANqGbsCJaoi4Fyw3DCNDRpxCOxAW9VY7ygjpbBf21j9+cc/r4JFGTlK9Xl4&#10;eTKW4wUg04nr8QDmOfQ9BG12+/hHoXstLp1qK8nbEIFYllwF4A1iroIpFUSj5u32Gvk8etKtWtHe&#10;a/pdduQffA4Hf45lBPIL6B1zAAcGXDeuXg75fesv17honBTGlldUN3Ma2Vg55NjWhD7hj0McNJlU&#10;jEBP2AkFgmwf1ZeSB9MdVKzBtQjVOOnPcTcg7VP9y2GINceVsfSliLhUGxSbGn+X3wNvuU9dwuUm&#10;nyD2NFALTx+2SrnU7mY5fVhK7e28eJTdXU9tPi8dbLZOd1uZXWflxNnMu9ulULcVAQpuN/qtupfp&#10;smZtJB4JE4/lMNdPUUY7gQFidKi4L1wxhihOMghbppC5Oj5KbWxvffnk4Zerz0F10Z9nsLYMRp8t&#10;Pl5Zqzvcy7ffdN7+7n8+GE/I3gRtZl6ei9ZyZG//MBaKsaURLUcs1jCwnVSTbEw8R7gEZM4Bn4ut&#10;KNN5QWUKBcagXcUl57KWiSkx0DDKYUyJqnA6kz5KwVTGMC2fzZYovODZFIp8B9Y4Ps05Rt+zOS4O&#10;eQfZsJm3sjhqelDD2xRuIqURC5FjpRktdi1wbTSNKViLWxmZUUGwwDcT1MS459azkKXKRRamsGRh&#10;coo7whM5cUwSKW6OxAHNI8PGoXUElsB3KEk058Xh1CSPqhTz6eOjoWSCTvbExJRWuQMMAf+4cNtm&#10;5+2OjY8isYyuB/AQsheMeMDtRWUgFA3joijFDJYdE/4e9+cf/4LhhdnhZKXQRP6wqeYoBsutKLcF&#10;FctolFDFMBix2sVpMODGpdgbGdzeOIQSTBQB3omFQ8jkAMTNjk/wune3tm/furW1tYWo6MTM1G/9&#10;Z38nLPe5wXK1niuUmDal7AB6qjbqicEEAQ7Vw6tXzkNqGE4OpvePa7lyI1feeL4KRhBOxpcvLJGX&#10;PPrqQSWTH4EaF4wcpE/i4+O//Q/+wcbxydPtfXtyKtNzj84tdd1+vP6w+SvWKnTpGeROJsljVKww&#10;k8KgEgU7bX+694lknNE0DrYM0u+5LLuRzk8uV2As3LASiJU4rzglQIJyAMi14YnwfTxT1S6WjKYd&#10;I2qDEoM2gGCgVMdMPsX6ADJa5GFi3KGeADdPQLo2LZHg/PmlTObUdGv6hLlRJFAJDBK672RyeTIA&#10;QpBWjtqUan4S1JijOk6lgPXkldNq8yBEuLHx8WgcyDC6vbPD4j042Cf60UYFNiBGsvHjg+JkFwo5&#10;1iCrGAYEdRL0OXztmGJmTU6OTqBecHqUkqcyc5UR/DXyE4NItVcvz059+end9d3Ut77/e0NzSwNM&#10;xdocpyeFSrE6MTxWOTp2VWqYBMDQDhCnAzF2nvQ+Ld6PMGNrzs1McxvkXP9tqL1K9swGMvN7EpLh&#10;qsr9TD15cB4SceSZ6bujBtCqlJvOHt0COIqow7PW4rIetwMNFvtciQb04l653ogOTQSiE11bAChL&#10;zDdyekNME2BGSEDLShtUdFWuOi4yBCE2JzP+VZzSKu1msWmXOxL1DdQrb2cg0KLURv3FjKLAOGfn&#10;I5knVyb2p16vZWhp95KjWcPyiqcEIe1ZYW6am2l4Asj39Z6uvPjlp5/RGBdmSF3VczZsbvjF+tfm&#10;QqoI4rW0/hzQ3V1wBogykCGJAzws5QNioFSI3C+IReSpiBVQ72lKiXZ8FV32DiOrzSpyKA1UOhib&#10;obBw9+tDQdflmeG3l+bfWly4MT896B0Ar0P73G5jrqZoflFmpiSsNDqhOEFb4lbKSkanGKmIobuz&#10;3w3UyPvnekHxxNgFVogKuS4M7ypNU2jVrFCoPSwA8jmuDfU93q8a3AKGodPJLYFiUCnAVCuepir5&#10;dLVwyhcnuxvH609zmytHq48zW898rWL5cLuVO/a2K9XUTqRfm/R3z0UdU97WVMA+EXCNuLm7kkpi&#10;DRHx0Goi/WA8j24SElhprqM3duXaGy/XV7eO9rby+dNKnQUTiITy9XqqWk8Valxt31AEWDNfrh+c&#10;pHdoX5PoONyj584NTYw5f++/+R/J3Omb6R0TVJSr9hl031hZW16c58jgKIlGQ9xbCBGHh6n19Z1U&#10;6gS0AQDEL2d4O9eUaM7Cs0pFmWM5bbkMYRAFgP3UcQqqEPkjI+hge8mEZjITSTjhfIP2tB9GE2TX&#10;IE4JGmUWoQCQgFOB0+no8BBFJip9hTmj9mhCjxGeQO9RcUldKLwETTYh0z1Oe9MA1aw2McbqRhi9&#10;IcPHNkwtdqHIjGexSkrqlu2gGZaU0JPQG4PFWUkKyx5KEUNmLFgQBKkfUt62GqVCYXdnGwNpyg7U&#10;prUOoKkEyE91DXGYhkMFUYrRSnJPKCO8+GKe8bQaugRccA5aCKkkduhzr798/sE77xztHI2Nj5Xq&#10;XW88THLYK+W87WbE5fIxuggWCkbsQSRNrMr9TLHnCW9vHvIaZxfmDnZ3EHPGApxGBdEuEYs/fixx&#10;OY28hMP/+e///u03zn9+9yGej8+ePPn4r35+/96XD+99ufLsOfqB2ZMU+SoO1QJd7LY337gyNjZz&#10;fIg5wwlX6MXai1KlBOuBmwaiuP74ecDpZbDsAMHgqSn/xMRf3r9f6Dlj8+d9iTFcR4FZvMEgivcc&#10;1t6Aj1tpJFLcgGUsGfYMHRqEfBgFJ4lhMpyuLzZinOkMFVHY0ClFAxvyj5F07EFy5Y1za2COcZbB&#10;1aRhOz4xYQpreYUcpVISYKdCEgw3wAyJuODkUnCvB5OsSYaBCIeEEGtvc1zt7x9geQvpANgtEPTR&#10;EcnTg2kLFx0ZG6VmgucjHoRk0VwQqJjtAAOYnp6hZORsQk8EDgKTRqfZDNwQBuMp4wAVUcmDBS7W&#10;PjtIDHKGlnKsan6XYskf8Imc22oS57hITO0rqjU7hVyBgRQ0n8hpr1y/NjwU7VayTz//mO7zz37+&#10;yW/9/h9MLl/p4kNDsd7AwcGFdgY5R/ngYC4Rd1RLBBwPnqMJCJnGjx4hWvoZBix4BTkb+o9RM1Ga&#10;aAoigq5OceETllyvaopXlFHoG8qdCeqccT5PgDIFKJg8rN4CJFPrK+hzcwbXGHhEQK3TKzW6k/PL&#10;Tm/M4QwhTwCrTYYA7DLhCcQR3R3taW0+M/ZtTJpZKMgwlbKlVgWuNietjfYcjC0GatrImFkemybz&#10;MGPmlm+ZPiW/ZgEtPJmfQkjvyYAoMmwy57aKITJXUc8dtuerLz75/DOJesLiIKmzDyDxzUiv3A7I&#10;9WRGhMSfwzfAJx4UtFIakTAeWxFRArk4FD/gHlTn7GQhkZp3IzOFTG9obyJYc/k4VsjIwQ1bjXKr&#10;UqSt4qiVAp12yNZLeBwj0dD82ODi9PjMSGKULAUzd1s3BP/TTJi26hW9UqK7rPOI4Vwf5DlqdJKg&#10;4fC+pOLD9uGnRl1XdEGqOxjnCA0260RF3jYakjx7t1nHra9ROPU7+6XTVDWXotY52lxJ72/tvnx6&#10;vPUytb22t/b8YP15ev1F4XC3nDnGrrdfKQTp/tfLXmc/7vc4muWQoxO11xPubtzZig7YgyB4XcJw&#10;qwS5iGloG9uNMrqXy6SwhGSUodRxtLqu5y9e7m9vnJZyR5XyzvEp7BpwxKGxkZHZ2cWL11HaTxXT&#10;tKFo7rf6jjqtYpePGZfEKCNIUec//D//EQvtNJOjiS2gnGIaop4fDlgdrvb84jwADmcEJ/3L9TUa&#10;buNjowAN2GxAVMI9moKRGALjj+kkGmOUhPl8aWd7j2tHPSgNsZlpqHaEHMKMSKDGXdAYyVm6neYL&#10;FHk9LvwJfbh9iN8I4BIK+wlSAS9O9d1evVLPnGQoniqo+ZObtSBvavGRHxm2PCkNR4TWJDtDAweG&#10;Yc3u01OhfE8/8NWIhYHejJyDlMEUhBSHjIsD4dS0OUXjk1m9sAvGY5A16FVyYKTbB5trqOawH9G0&#10;1uP0bdA60A5gleCuZpEfZNbR7iCUVCkVOIvZ6HI51LYUnHl8dMiCE7kFENzNZKKiHcgMHYSJkUSl&#10;SBIXp3Ttwpm398one45yYVAXRK7A4PccHcD3p7nS+vFpxx/GjuE0l7twZbmYy+ztbKM9StHGwPHC&#10;4jmoCsVS+cLFi9dv3OAKbW7uoXRABFp7+jxzeFwvFuHyF47TRzv7689X9re2KTJAiozQjqfR68xf&#10;PF9qNzJlxBGAyKqnufTMzMSFc+eKB6n8YXpuav4oU0hha+71orjgm5mtsjQdA9JVRFmEcX1uLCLB&#10;xlKSRg5BiOsJTgUxgQKLskA8U+MlzK3g+pyk8RMXSobnCom4bpnYTXYyPh6DJs34+CSBQaORGpVA&#10;m4Uer4tijrkaDSV6PRA+AxFMGxLkqeFkNJKMHWdOiPLj05PMtLJaJeSFimijASkO8ApKG4/PK0ml&#10;T7HSIS1i/ZD2kuQwscr4IWwCoBhQtVgMD4ER/QiUpoPBG+qinaPjY8IqkDUYi9X+4cwiuJLkgukV&#10;MIc2QmE6Ig0NlKEiAEbmKphakmuiQy4YFGnQCScmRrPHh1x9GSz2O6dHh+Q3j548H5yYfve7Pygr&#10;4UVyuI7uPT3ktZfPEVcpZ9KdaiE0wGRVC048lrckqFIK42hV3/sMvla5L+bOGc36rDQyNYpJ6QyT&#10;2xBWZQJthiJYv3SLIIZrAluq1dql4rwxoYUkAa/BgYQQ6aedySeiPtya/oB3eHKu1WNINmB5W7Bv&#10;yDx4ePli+ylG1aFAFwCRjmIBV6k8stMcuMRlSnLqAk1aGgczK8aYRqzipNVXNg1bg3AIxKPisWhN&#10;RpEZgMig+XoPisOC0IlDZ7Ra6ZPa9o/2jMQU9aRmgMyhY/TT2Ia4SzjQo+h67Izt2ejfKgDT74GN&#10;EqKMJuUXWKIuviGxWT0F0zMg1NLi0byhBenz5IQJOmmQY8gTyZZqxXIbl9J6udOo2HsNt70T9zpH&#10;fAPn4rH5aHguGY/5BnLZE5opbp8EFXn/CmyGqEDKRqThYVldKD9UiKLcVk6wdosb49Kr7YfAKLkY&#10;9XK/UXa0qs3iaelkr1fNn2y/qKV2s3svS0fb1fR+4WCrnU/l9zedjaKrWXY2S/1K1tWquGxtS1OG&#10;OoyTjnOSyTqqClJ7ohrmH65+KzjgwL5PRrTqKnXqzW6xip6Cu+dECsHODCyEFaFUKo/EamOPoBBP&#10;4DgpVgkz9AmxInQA6tBqJoutV49SB6ZNpe4beSPCpfS8yLzZYs7pN76L4SZLJ5srkAVws/0+J0Rk&#10;MOvN7S2KXTYkpU8cbiIBoN1FQ5P7JGyq08afo16tctKDZXAh+SswChBLpKNltRPETQ1ZeDRaqGdN&#10;W1PKffBiKX9Bi4V7EAAMpkY8QNxOzRiDLUhuVPkTvV9MEYhHSDjQNqCAgOnECqY+BYlnqkL+58op&#10;jM2iLK/Y9maswlJv0HMY3JxNZbV+lFEZCvdZ75T/lHYyxQZUbI2VaNaVWCSFJh4dOeLsaWp/7+To&#10;gM2Hix2HCxkBelRicNnoBgX393aBzk2DvUYjmjr9JJVifdKMZqyPgU0wJm117Icddio8KXDzB0jx&#10;n82p9fZ3d8fHR0BCOKptBGr8rxw2v9vePE156rWpZILjmBa8wZQZKus9ePTs8daed3AMWTaokAvL&#10;CyxejEcHh0diycTm9nYc0gSNqJMTlH6QVKCM29nYRDJu9ckTZg0g64goiqQ8NZ7pp52enOzv4rAN&#10;mLfF1hpGVXtqKjE+QjFZTKEwki/VyuTBt65dg226vbGNxwwHdmB6pj86VoZFHYPaHQM/MPwr8gk/&#10;3DzuNiUzX7PU5OLlcFIvAtGQV1Jn8B06OYLHxSKVW5fVqSNycyVppXIgUl4gCgndiN0o/XdpUmEy&#10;O8yxSsBjgZFbMf5OmSIzAI5PUJRmIxKLYKTNyC3pMA5BJ5kTfpPFI+gJPpvhHWjwQu1iiW4xaIXZ&#10;KiuKpwCihLDAayZQ8ssAg0QvZlfJTGU5ClWMDrV8xpiirROq4EdQG/OALAPeO6eICkLzsPwh8ZLV&#10;QgHBLSOZRi4MkgnJFcoULEP+lnoAw2lSqZmZSVb4+vrG1NhoVTNDBewIfu/v/UNHMMpm5ljygbW1&#10;6qn9baZ0797/kl7uMiqFNM+xYUYZb3bWFggATkmKB2RJOm7qCel0V3JmWkRmDlRHsHgBVhNVwLTV&#10;zDWgAZC8+ApGBxJ9AfaumwOQXUPqoN+DYWHaGwE5sapFh15ftlQdnJgJyCsoAJzCVWKPWcIBbCOF&#10;N+UNEBn4R5mHIh8HkPT36Kj5kZAjxyXP4qygNrUuLxmLpemvos0QVS2KrEV2ONMDNZtZ2oy8E52n&#10;Ci9GWU7ccmsg0Jzj5Knte/fuwZa2dDqstJe3CZsAAwKfq+919ggSgObYQUOTk3QZYqBit0o0A8jr&#10;jItLQWm6XOYYU2lpCbRwekG/JlRQzetQ4pkUhCpN2qLFQr2Y7XUadpqM2EDUykyNhoDjqpWYxz02&#10;NOgLel9urp7C++zagTdZ9jQiiNq8W05YqPmGrotPhSIkDqdelgFUglqpVszk0we51F4lc1w43s3u&#10;bx5vPCud7IecnVrmEFzX3an1q/Su6r1qwWfvYMvr6bXcPVKZJn6I/Evpp4kC+bHRjKCmQgWJ4Eem&#10;QaoBQ5HRVDISO+pzcgswc0s0mwoI2tvRhfLRfu7hTjJAglTlj9mqwK/xoUEtP4pNfwRjZfjxWGQR&#10;iSFNojGTxp2zKE1YtUWM2RuaP0AlI6OCsp2//z/8S8qX0VHywS4mY7E4+oyKysSCSCy2tr6WTCQZ&#10;jBBgwpR+JGpG8NxQW48Pj5jYYg/T8k0OD0PfZMXgSkx5NDE+zIwg/2kEyQnselZRyymvJT7CfiGW&#10;CceH4sReMNWHvlbTUv1Do8Wr00WffA2O4JUuvZrQUJWAVEmcJd7VED5IlsXsLvefvJetZ3wGpSmn&#10;KQOtJUnucDG9aPjiiIXoHuUXuiFai8bMhCRHFFz0xUhkKjmwreNUlqryNM2hwH5mkzAqyoHCjgE1&#10;CsWG2euWlKrYLGoGKEhIvgX2tNwcYMB5OLyQgWErMYoMrMjKJjM9OT4SZxe5HjTtBYaw2Gxo8U5N&#10;TxRyWSYWvXRoYXmBEWM9eHrsqVcHgwGQQJPEQV2VAc6f/cefPN8/Gj63VK51VtZezi/Ne13O9ZUV&#10;0uDF8+fXNzcoSlBhoj9EIkIRCQFyf2f73qefAmZBB5qipNU4zDAAtOGgq5YkQpDJIhiMNyghnWEa&#10;GCMXls9PxIZ2d3ZRRslk01NUJWMTj5+vNMHuE8mByamyN0CDsoaNTQubHMUJhAw4i1kw1oA3By4U&#10;bdjMujhh1MfLlItEJoAsCxmDQ2GGQ/taXbzaUpn7C/0d3wcweqjS8Lk5eshILHdIQ1m0geORhlDZ&#10;oCMpHEwUVZLFNkGMn4K0Mb8VQqTKSSESBEOmpCT0s+dI7lgxHGhUsbwqUxgbdVuHg9aY5BXMbA3/&#10;8vgMZJiiJ8TUFJUTrxmYjtfJnlS4Asmkq294dBTp6dM0r5O3AG2BiTFeJa+fbaYeDGtRY7soYkf5&#10;W+ITUAHPy/ms2SZHP+AeWFpaury8kDk5PWBC+Dh14613zl25wbtlXTKkMxT0b68+L+azzx4+RGvr&#10;+7/7e1NICJJvEiSz2cjYaHhsXDMuotNoPEoFxNkghCETiZKgXqmJQ0KaLSaooftwlko7x8gw0ttk&#10;GyLXy14GSaZnjoym9Jv1GKKgUdb3YHIKsYhGkVo6PM2NTs16gzGvN8LpTTiX5Sg0M/EBIImAKYri&#10;RTLGlAIEMDYL90I6omhrwNKV5QGYolSSdOLqQ8GGF2tmvKyRQStvtMBGQ6kwKQvvgjgksW4zGm+1&#10;keH3wkWzeBg8DH9KsNtYX9s52FPdyqoi3IGy8Ao4EJw9/0CXY5qZGHSkuUaEP56v2RDPXnOrbq/V&#10;2TLVmQK3gjtRWSRMElaNV1OQsfhMh8YwsHh2YDoNRZE0Uh6RMlG312AW4u/C5AE5FGJ6QjT7PXSI&#10;6N6rpWqXKy63wUvO3Ky7iRPNah8qWiVXL+fqKIdnjkqZVHZ/+3hn43B7/WDz5cH6i/zx7kjE368W&#10;1p982alku+VsI3+Cx0/2aL9VyTerRWC7aiFbK+aqxRxHW7Na7jZqPLVlUMrV4Y1wkBlKo4hcIoXD&#10;AgdNU48fxSgwLaWsCHWwk3nFJZB3uwdtBIoNJ2+6WiQSgQSSQfTJCWD0d4lMfU8gxqQSCzfi6Ucp&#10;muo1nIsq/W4qlTbBTx0R7jj8Ho7KIVip4HL/6I/+byDBuWxpdGSMRJ59y9VmnZCCoGlF7YzEnqgK&#10;qKQrWyFv7aIMjXrh3OzY5sY2C4tF6g1GSQ+A5ibGB9mocAjNwu7KwonujZBWCeAYkot84mn+q1ah&#10;BOxik0W4F79AcJpwGuZpoF8CEwO2qWoSu9BlRziygXyHqAAMa3HSe4C2OGw4vnjNsGg4PMg6T3CZ&#10;z+JQkeP/McBxdHQClYCR3Wo5D4zIWU8KSUdEn+lU5uT4NHVIrXNyuJ8+PChlM/VSod9qsFFGhpLQ&#10;ncEVg+Go0014CMOphcgm8LrNwL8LbzpxbmQhI3oup208noTqRL5P8Uahmk6niEOA7GATakAa7uzp&#10;SYpDFsAKoIY7z4lHCXewuz89NZ7JnvL7WIa5vJqKcLWbnnoZcvdwgN6NhGEM2bx3dHz0b//4T/cL&#10;pZFzy5z8D548XrqwGAn49ja3S5Xa1atXSdseP3xE6L1y5cqli5dI3WgCffLLX5Q5nUPhd7/5zve+&#10;95u37ryxcPn8jbfuLF+8gBMSdm2QlWuVqtJLxpu2tiFf3rxyAeC2U5fxB1UFnUJO+2++/37DNXB3&#10;ayt68UKVAzcxsrR01dEdQCORUAHjgBhCdCFjJsFVmmPEOMSJQB0ym+NQ4wSncFxcWuSIp5CncDGq&#10;PYyR+zm2qZnAFYF/GdTgCObcp/EGcMempgrB80EEoVYLwexkMsFlr5bKOqX6dj8ClYTVPuKfoSFk&#10;QEE56o14JMZQDEgm59zh0RGnEzGSK88rBG4gf+IsZOaX14weD5AdeY4KCEMNt2Zg+TCWd120wog3&#10;RBEIbEQ4KM5mogwZUyjaUJFbiMCGGAzC0BqddZJfhx0WA8k/cDdpL5AjXSKWAPdCdx0ua7k8NJiE&#10;7cSoejwWlrpjMLL5ch2lhmK18e0f/haegyjDcjeHY6Hj9ZfrK89oODmD0e/88HeJ5JyKESYk+/Zj&#10;hKPc3pHJKdwLNF6i8T6FaosMKjkc8XQsmoKxZdFxrytmuMP8srEzNjoHovsou1LsoYThWJYKJ6Rp&#10;IdXS54EOx9VHIABGogwSAmFalb5w1BsMc4K10IbGplZy3RL0FF5lQG6+IhkF8LRGAEUUgkyGHCk5&#10;JlZDxrpJPVjzermoGi8Vq8rYiWkqRtfZGlNUs0QfXBW9Pb0iiEFSNLK0V6AnkIZqgMgcrdovZJz0&#10;Vn752SdA7mS8MDqNoIvYFIQfr00G6jAI8FHmRCYrNWZLyml4a/I5BDw3nCbN4hg0z9DPhc6x/Fgk&#10;lMKmhocJSeZIww+pHwzbOHLQMYaKTxRnfsBHlYbYcSGTAxKHyA2cWe32D/P5jd0DRNCZFUQ7pJU9&#10;DTOAEQudH07cmp28Oj08n+SYaB6tP338i5+mNlezGy8Lu1vl1H6jkMFZYaDffvP65dEEWnaPKvlT&#10;OBCKPV0omhqPHxkZJUs5PIYp7hZ9Q/0zAU6mT2YHVxGdVJdJb0rjzEZAho4Mc7AwSbAgJOvV8O6A&#10;nS4DPROWRhHJERA7lwfUh/LR7+iOxrG6xJXLi2EMYrKJxAiRrl7tISnjCTCWVY/7HP1aCUsayHz0&#10;EVhIRgZCMR5aMckZcyb0XJ3/2f/wR0AuDKuSnEyMjzIOwi4VTdaAs4SZXDZPnsvVg72turjThYFK&#10;6Fpf36ZKHRweVpkUB/uWUTwzf5rUhrrPHRWqKDTO2FzVqQ9Sx2lau4gOHB/t4zyROaXNi7kuVlUp&#10;Zj8Rx6UoAadhmh4QVOol0txg3egygdoTxnSpTDDXkjT61obvw9rVgkA1GaEX0mTGOFgcjPJKQUyF&#10;JdpImmyAMqXVrmWkOTueAVYtup9kx8ScyXEIbozzDsWiUc4+Xjc+i7qFdme9I3IqE23cwghXHFF2&#10;JLQadTjaRoEUV80uk4yYCHj8zLQEeE3EPJTeyeZh9eqV8y4ICTTbGGFrNaDaUwmRa+K2ydlE94f0&#10;k03O95mPliEUUFi7OeoZSPAGGFcEUhBM0QN/+/f/vz/DvCw5uxBLDH/56P655QXUSKBd8TvYpGI1&#10;tL66NjU9tby4xC1A9Hdrff3x/QcwOr/x9lt33nprfmnhyrWFvbwMYeFwX7586dKly+MjY1Q/kBgh&#10;hvCyculMwBtkgzOyMzY1SfcCCuZh6nh4bHLuyuUaVozRWGPAU6jSYqac0RqemJ4E52WOgbY/lxeQ&#10;gXsNJgZWwxcifbhclBSsIg4amkbSPrCpucihz71Aoo0PVg6ZBVFgZGyIUEFlzorleUE9YAdAm+Yu&#10;w3Khf8OqYJMwtsWhRq2DSAFvFsod2YFKFa+PQhleHMt1dGKCKy/hikCAb7K8Sa62trYxdACIVmKO&#10;0j6vz3TCeSXozrFqqWwkgK0PcbAlmGUUwMwilFFYIhlh/IjHJJjx4CxE9jVlKOAVf0v6pelXeOpC&#10;bDgazSFKpozMKMAUQlxuLy1TpB3BWyjl0UUAyXn+9Bm/i9Pu7MVLgmfhkIks27r3q1/C69nY3X7n&#10;vQ8xWMDEhiCluX/sQU8ytWoLoBiivLT9BW6bsQgRE7gNyrxJ6MSyJrOT7oDcegj9+AIDRcDkVLuN&#10;3U4mqwxeAmVEEEa0JaGJYRlANONbDEhpAE44BsUci4R9AVeQuS2OOcSSGmhDt1RVmxkX827FODX7&#10;VBiw5BWYCiWiG7Ke2ASKmYpDmrCU9pmEF6xoohxWOLsVekz5o2LOBDfei2GA6wUrNHqVxFpSLKJg&#10;6K0pO7TkuUSBpbCwdX7+8S8Z1GML01nmLGYvIYMHsc3Tb7ltLbyBGceyxORMSw93aYkBGp1Dr4nc&#10;BsM03T6+EHDHcS5JDlCiiHxA0Gacm5+dm4PPMoEhViSC/mG2UmYUjNSfJ6wyRlcTLEmnAZAaC4fV&#10;3b3Pv3xweHBCeKRVOBcJXRyKf+PczHcuL70xM7aUCC8ORpbHhi7PTLgaldUHXzG1owFRvTGuc99j&#10;B1EEWrTjNgubPxEJT01AjJ0an5gMxQZJ4rb3SFYr4PnK5RHiE/UD994BeOrMS9GHkBqA0RkwlxhK&#10;HkxT+fpS2HCnEVNgVovsIej3MLHKLiUgZPPlWotOlUacmTeaHI6NxkIjiWgiFoXcmKvVXL4wIq62&#10;lnNweBAo2tEtY+IQg/sa8LOT8+VmoUShyb0V/568k7tGtk8O7/y7/+O/4M6x2g729ycmhgh6MP/I&#10;+Oi4St2PQhOuatPMRqGa5XCurb5MHR1ziFAzLS6do/1KwctoGsissWoUFGZNAiKMD66SUXFCZoCu&#10;HQ/iQL0Jz8OhofjgIDaFcOc4CjibYMpRGwFUYB2YE5ubTovgxAL/zWyxOCFGvpqtJ1cQdSaVxPFq&#10;KacsOV6jAUiNLOYU60PdYylUwnmWVYymoBSikvgAxpP4nSb5T1YPQBv1CmihEd9iigWDKRipZpTI&#10;MBYEJ4q3oHzQqHs42tXi9vrK/t4O/BauCUPyGvYncRLLIijLNUHw9gxWjJEQD0hzntcL/4hVCPUG&#10;/M/o0+BjRodQo4LoSB4e7vG6yKDCEURfJL4/0KzgojrmGWCGzTS7bADs1Xz2s08++eKLuy0s4+PJ&#10;oZGJx8+ejI6PcE3osP3Bf/kPapXG/U8/I7CD88Ar40g9OUqtvnhBBwgg7nd/73cnZ6eLtXK+1jyl&#10;5iBWACt5iAplCGBzszP0Y4CJ4UOCJDBFNDkxNYonLBr8oVC+XNza2YFSuHzpMtXuzz/7suv0wlmN&#10;BGJ4k2C4Wa5XEAyVaD0AOSmzF9ZpD+VcLiLKhHwgesj7JUIQRahqWGODg0QUfXDneKm8BvUGVVzG&#10;+XP+kJXKiQm6iKA1K5d1xRFD4UjmZJ1XDHYQH/g1HsF0F5BP7R0eHbJ+glBjwEjxohXGolqcyh5e&#10;NY/M64MJMzs7I/yZdjpWNGxC9wDrT97aJtnmGNcYAMObAnHkz8l/UgbxskEOZVCmvqYIxEQaCj54&#10;GdwnwhJByDTS1dsQb4XsRQk+GAkkX/LufgBoutHOn5yuPX+OeM/u9vbz589aSEUw3lvB0qK5eOlq&#10;dGQMhImjATHklYf3CV2b25vJicnLV+/4/HHgM1UurXrp+Hg0Opg5zvn8EaztiNwyz1O5oPkG6DxA&#10;zUhoE4EMX67fbYI1aOtA1TOePSwso9ptdLBVsRhvUHM6cSi5+D5LS3GozhwF11Lz+xptAXpF7Fz2&#10;JQl0YWgjAczKWxgATmOMnAZ6SqKhXNaMnBUQlboIqnrMhJGCjDF5MMIAlvuOtpy6swYzNLmmGe3T&#10;xVRoksI9fQ01eql/9DDcuwB7X+N5gsXUO8L0gRFZOp+CIAUdlSBanW7Tgz08HPAGIUTxZHJHsrVd&#10;HeJQww9dj66J0m5l3txVtaaVSQuf5G0q7zW8DlNeWiwFKloYSSJ8W5OFXG8OIpJ8GMDoyoPPR+Kx&#10;cxcvnL9ybXJymvyWo4E/9oQCjpCvOeDYTqe2D4543+dnz7196eL33rj2waWFW9NDk65+tFO159OV&#10;w51q6mhn5cXh5sbWi5X150+VdBtZMbJqO5WK0z4xMoyDFL5HdCPZAjSnUun0/lFqc3cf80fmiw0t&#10;Use+NAg1KWZkCKkLNYiiU4Wk3ypYCfpEHfjPICvS1zNWBuqHIS7s9zAnFGDbuAY0ot1iXFhdBjwy&#10;org/9NvUtmDZtCI4FhrIcXujtjpTye16JTNgb4Y9tpDTBrWNKLh7ArVWFa4kY7WOJHw/MTEGZksc&#10;+r/ykshxUKGhOAGnQdxHW5q+K4NUIjbYyWdJ7XO5HH/KJgdvwQACAWlqAXFd+jZoUsGwlwyLhUyr&#10;5uXLVbhDJDqcOHERtYeGhkYovmKg9gFCjjGYMuQCQ5NH3ZYlSg7LtCWz+IxuqpWvmTWivyw4hNeW&#10;crkaA7aIUVaqsGI5LcRIEIXMQF5Gt1v5kWhuLE0ldwA4WpucJXaMWOBvOLiC2BxU6BqCZbf72JTQ&#10;6cEaGDtMPjsMzZlfo6XDuWX0QZSh8YhiXfc7tRKY3tHK00fcqfPLy5yb7AiFMeADlwvSC5eCBi2R&#10;jEiDTA3IDirv9ExY3JbFCHuMaTheMEucUxhmB5gOKMfB8QGXB6IUkQ7qCSo+aBV4KsUhBI+N8gp/&#10;RYG1vfHy3/3bf8NseB1MIxgdm5zGgfvchUUoFWF/4OLli88fv9heeU6zcXZuNjEEfcBPkx3Jh0z6&#10;5MNvfzAyOnqayzxdffHXv/r40UPYDs8w5Vx5vsqsGVUaF29hfnJkbOLlxkaxUsZGhUMrNjSCCvjI&#10;zBhyxi9WVhmbuHXt5vzMQrWKWA5CogPM93CNOMdYTJxTxEpuK01oRmvE6SA0tWjL28kr5HUvAWBU&#10;DApev4f8gEOHESblKAhuQrNTX0FwB9cQVIOzny+5jwQPIgFBglSURQjViKsmDzfgUpT6xYDnqXQT&#10;iDTAr7ikhyG+ixyvViIhm+VNBsAhSpzgb/mCaEFIo3BC3IDFx/PyFMRCCYcaqtvrQo1QzXdYXVYj&#10;jbso4RmjIaSS2nxQE/Mg/KcF62mixSxL6dEFyXKM0hfKMdXqaCyBDODe5ubO1tbKi+ckfzQ2KRKu&#10;X7q08XKV1Vquty9evxVAyqjfC3pcsG9P9nbBGLf299//je+FwkCOPC+9jObu1lq7WAywAB1+VMfC&#10;uDTRdCQNok9BGa+Ja6PmpmEddhs1ADFWyB3xlHUtQVRSdQAqeZ6Jxs1Sp3Np1GSg8Z5xzwgOwAbi&#10;yEhzU6cZO9IM8zGGXOU0hqVBycWadONBbpQnhWsx3irzCrEIxPdjPxoTI4MCWR+m32P6EmI/mmAj&#10;WF5qqgYmJO02SLSZU9dxaigLPLHchmQQKjQXRRJc3lUIibAAy4D9S1lGIoeYuAoZxj+OysVcrVV7&#10;srIqBybuncG3B9BJa5Vp3WNTADlBmBtpNw0wxRVTUb0aXwRU5n/cfaNaJhhTBSXTHbAvOOtJwRE7&#10;NsZsqukgSQoR7GM1HpX0rbqemJCR/07MTk4szg5NDCenRiYW5i5ePH/r8pVb55cXR9BGrrnr2X45&#10;3SqelHNHqcPt1bWVTz7/9Oe/+uQXn39x99GTLJaJUutX4iCqmQZxNRHB4iT8IOFxIsWgUhXnCWXi&#10;ZnxMbTOjjmYxI01EP8NLxdcyXD9DO7QYXNSOAcxHsLqkvjSObtwrEW18nkFEF0hxehh74vgNYqvG&#10;kuYYuavVMkkNwc0F0zoQOCjVZ+aXa7gxtRqjEb/b0Q56IDZoLrPZ7h0VayxAnkqRiN2HN1HANz4+&#10;BmPF+YN/8n/xBej6CBNfW1kdHZngazJlEVLxzNNLcUHgAfMlewYUxgcsMTRIeggCx1JnC3H48rfc&#10;OAL29vYOM0OxaGQSTZvxYaoEYqokbdSVBY4ihWCTwL5Q+ay5M+bCYF6QuFHXUzqq1PYhEo6oMKEo&#10;7A9GpJsfZDIrFsIrcADECoHMMgl8jsCEj2gJhN2ClU3ZfqZLLzzZ4J46Ddj/TD9oocDe6EujRLNO&#10;WKyjYOgQWsplhxYgGRCuJ9UP4rDS4bFulcisnUY2fXSws5FLH/dajaWFeXTJ4HFF4yFaRwjWgrRD&#10;0+DcVJZnCKj8cQs+X7FAQSaXeVoXnFmUCMi8V0sci6njk/HxCZpvfk8AhAHVfNgR05NTh/sQux0R&#10;vxcFp37mZAqps5CfepzqhJTu5z/9i2cPH4T94SpUmhCNh8ijJ0+S9OSI34Hw3v4Jw0V4B1BQziL4&#10;c+5cIpmABbexukpG+vv/u79Lz+zP/uLHn3z5BVND9ULleO8wtX+4sbaxsb7xYnWVd4Q/W6XZIsN4&#10;8XKV+7O1uxeMRhcvnocoyfV7/uRpMZWZHZ2cGZ2hJsAyAK+8kyx67+wRJ9RC4t8QlDPvQKVUZCyd&#10;85LgtLCwQE3MntB8FWx+P3Oc/nK5CCeCI4bAQG3ESmN4UO1xVMZjeItw1tthJTBzQ/rCFQXvEqaH&#10;hI/bCZRK6xD1ClpQpEk+hYABiuZaHZ+ECj7Ek5OjAMWgUZo0Q/IbnWPoBiqLUXtjvoe0VQO2TIXg&#10;raVTVXxurLGF/Fu6KdbXqqKMMasVb6zZIO0iFrRQY3WerD+x/L+FaJn+hxJM9S4ELQE/aFoaHzyi&#10;HwlOp//84cNKoXj3iy/OXzj/4Xe/c/XGjWtXrw/HYhtrq1A0KP1ml84jo6kV065vPn82Pjz4i1/8&#10;4ubb78xfuEQk1fmMbsrJYa2QMbOTjk69n8tV4ND4I8Fogml3IxkgzhkqPBzcUhmwApI5nTShxytj&#10;90mvWnIGardYWB67yPBOhZDpaDIzQBpuxVKP8ZReWzLEJgiBGtBejuJKzuNS8ShCSYJS5zVRh5k/&#10;c6Dzn8IUZC5NxSCDcEPP0afCgYlGmmdSN1ntpVcGmWf1kG4EL92izZk2kZR8+IbhfqgIDiDTIzDS&#10;OOapUoLTp5FQgVCaujo92mnUmWpuPHjyFJIi/Vf6NbDP3fb2QLfupc3uJHk3xasBP8yhrMFB42Mu&#10;/i23WpTJQo6yUH0hywNQ6t4iTUi1TRw62Zday8YU04biRz+7U1d52GwTPLmimoyXswXyRaBjPW+/&#10;GyTot0qt6nEus18uZzKFNDYrnzz46meff/4xjCDmPHAk4i74gk1zuZRQGFdBq69maBQCgRQhjd0U&#10;30GNwIh8Gv8zcX/NSWgEa86+af3ITJVxJxT/NYPVj4cCgGxeRPfMaBlBVkA0tve0wxHt9ngAtE+y&#10;RQ+q/FRUyNC162zIiaEhoCeuDJSto1I9mhzBT5XBKU+zisYEn1JtAtNud0+pAHhs6jOSG6QjAyG2&#10;LriciJq//4f/SiwQNCFcbuNMY6dogYAG7slK5XrBMm2AbVar6JUxlEoDg0stlSRZuytR4b5yHRhl&#10;p/lBlnrp8sX5hdGqZI2oAtmxYhBQJCIi77QT2KC9ErRAQgDliX+8TCa0uS0IDmCvR9orCoNaucZ2&#10;RmHEiHlIJV3Ng8jQ4DBGogJ5IAV02pRfp6kUECCNEHJeMxevCKnEgafRTJ7M1riHGlkz4Yp9Rc+I&#10;n+hTQKJIAHxCTKfuQamWFQNZtloq5DOnO5tUd8/5emQkuTA3TRhGGl2hy+k5TOWLlcaAP2gQgwGo&#10;j81adW3leS6TDpGIu137O7txZP8RdwlFZdkJh5TiAJ5MrcahvL21jRq3ckFw/k7NF/TAFBhKDtEB&#10;OjnY9bbq7mpxPIQ6ravdqq2urd399LNf/tVPuWqRQKjUbOdbncHxid3Dg63NNRbojavX3373vZfP&#10;n++urdbb9bmlheUrl8YmJp49wwPl8SJshOnZv/r5z6DDoRdw89atb915540bb4yOjbPaOOUr9frO&#10;3h60b6hoc/NzqDDQxeNsAle9+cYtrjM09K3VtfJpZiI5cu3qxaULwztHuZXNtQuXLpIuMntERbuz&#10;vQU3qZjLkebsbG2yHKAkQB8fGh7hDKH9Y0jRfs79OKO2dOfDWIJqRo/GEgNYiKcQONldoL6YMVAe&#10;8S/dPhmhhkLcDUp25qC5iuQyM9Pot/bI4FzMw9m6sQDXT7lbPBJiLLFaypPY+d2M3DRi0bAcUbjy&#10;6jHTqFAnXHC/Iormz9Q8p3cVDLDDWagEKGsqSCMdnY6mBQTryY6Ir1XSNTH1YHuy3aDaq5XLySvV&#10;X40aKHsTN1Kok3hTMmJQVQ3vtiU+cqv18Kv7bLS3vvHWB7/xHaec1v3xSOLxgy+BkoiQybHxkYkZ&#10;Djmg/3I6VTo94UBM54u/8aPfZvgONIPNytG5+ezhYND38Mu7XjdExKSb7lA4mBiEj0ezjiPOiG5z&#10;FnWJN+TvVtffmERYWTIMBQMrckCZmQfJXhonAUovmgsqYXlnZFa8csoYzfxJmA3uEnorfpvQu348&#10;CSwHnwpLU/ol1CTEIZ1pllurGjbmuBaeKb0G1Tyae3/1YSR5dH4YMoUCocXJMzqUFqHPgHLWvIW0&#10;xAyzSfmrIQqQBKMiA4ecDo6EVwSHc2+7uDNR6pGocUx1G9XSKVM2iAKvbm25fCF67FAR6PGxbByt&#10;irvf8NKfERZJqoZog/UKrDJMRznwCvgNG7xaa5wgBVPI0b6m6OTtcqpQDRmnOCKQMVWliygYlKMP&#10;jQU6ESQ34uKaf0jS+E1aHAAE5HX1SiHPBCaNiHwlmylndlJHz7a2fnbvi/+AHN6ztfVMqcrkht8H&#10;4FuzOypafAOkMwIBtZr0ag2GDRosProZVlbNqBjLIjfDv5bYuqUDat6ZoalY5humMlLmhMqSmceC&#10;PBwLA1I2uWaMrRjdPoFB5BSM3MJHSEQjAr1Ps/j88vbpIfkAZQYG4MvQd6IFwhYq4fgLAoBXXvYU&#10;H4EIhYhSHc5xqeAVoG2Y0UK+jtAaoac74AKXY1U4f/v/+M+lyKQjsn18cER8n5seLRVqUC5Yg6Y8&#10;l8UO5IL5+XlOFrJmTnGWASiUZn91ReS7A5kb/XzeEUzuYlHeLdxNbo2pAK3Fp3BlVOWkhKBFoxBG&#10;FDd0UwBp2UIKx1e6w1pmUINZP4cD/d4KmIzNhgCy+k6idUpQCjw2EgpwdZLxKKKQ8lCvVwu5DFZL&#10;yHPlMqfwXPma2FgpF+G5c5p36lXUoCQ/C6OgUtIiop+BdlS+AJuuA/uKLv/hQepgD/IEs8pk32jP&#10;IMXPeydyEBmZVCvVWGsORrXEbWPix+w61tbWxtoXn33SqBaCbjtWwPSgmA6mY8S4HzRXNqh8B0y+&#10;TFAnoBqLNjx1UIqAS67ckctULSsUMR61ev9esFuPDdiCbtv+6fEf/8m/u/vZF2gTxYKw9p3ldq9i&#10;d5bqrfH52So6gqXSxOQ02RCtOwJnrVWdv7Bsd7vSCOacwvbcuXPjJsrZf/nTn8Ep+d4Pf0C3holg&#10;sDJofjdv32IOdHt3l14LR8616zdAysihNl+usej5zp03bp9fmmfsf+3Js+xhCgR8aHI637YjXJrh&#10;Eh+nkqEo9AHeDjIDDx98xUHy8P6XaLDu7ak4JvJwPMF7g3xIrGJRURiwZXnDEL446EmIyBWoh7jC&#10;mhPiXJP1Zh9+B99EzoDoAYkDBgqtROS2YP6SfzNmQ5hhlpMa2W+3DVESuhxyL+h1RxMhpIeYtoTO&#10;zvwkcZHrz0APB6uRnpLavZhOAZ8Y4apcRORkV5Lu8Hq4U5Q71hSqVeLwhWU+Zpa0zgLNpmmWFrI+&#10;pAYNtPGYZm5UbH4WqcTQWMsYwMipzbQ3MId1OItkaifp0fHRa7dvDoT8oQR1G51hV+b4CLi63m5M&#10;L5wLRuCw9Ftw3Eu5XrOWKxTG5hYm5+dZbBh2SPqjVjzdWU8EpIC5fPEyCZjICNgvBUEgOWWF/Gs6&#10;yKTLouDSMVEVJaiN9yFRGQ1OioKjySsB3AaV0okvPUWdQEqJRT/jB1QrysTVbsdhHAnlAbCoaDIK&#10;+wFQKBKB/8kdM0AfGSUgiuG8acNriEiq/OYKE+MNlf+MgX0WYAxzXFRSc8Ia5MtUSWZ2w+BHxqWM&#10;D05ftTtk98DF1ES/hNJdWHor5WbulqOF+tPEKoUUDi+AI/gIyDZsHWyjylgiXPILoJGQ37p1e6s8&#10;0Kt7ZYinEsjMiphwbRp7ZCjWGKNOcCK4UwcRYhG4CdHuBrgGA1PfRSio+qyUJxadgcOQYRwOBKCa&#10;UqmIWBSCZRoDyXLK4FIKlTp7fHB4eEAr53g/dbi2u/vxFw9+8fmDX3z1+MsXmwf5FrojyEt33QFk&#10;gnkfXFIFaoAlGjMsRe6j0RAzGrLCX1h70lczHrWWepP5UDln/lXxo6trifGZXqDFqNSCFcYr5BNc&#10;bXQwNppEPwFgk1uviWGN4dvsw5HQYCRAGczvYzOTZZDUOCr4CdIUFqRbYKLuARhxjkCUKWUIKf1i&#10;blINCR39XRQOCEWMjTe6tEJAdSkTUFEZGR4Bh4AgRgfW+bv/7J+rJa+UwoHIG/jGxeV5pvo0TWbc&#10;4oQ8OOzIZ83NzdIoJqU19RP1hYkhoJaQj7kc4tGpSasEymihcodMI0RSGTRyqZaAbkplOAgYOqPE&#10;qnDBJ+KV+VIeoAZKHi1F2AmI6kLKYGSOyRGFOrI1QRoYRMKiG2CtITFRpbXCjVfpA+HSTmeClJkm&#10;1jCaLYPM0yMsBgORg8iMsCLPRyZSLYLokYBU4NSTiVT0NXlJt1njp3YEqeydoMeJ5uTY8OD46DAP&#10;JBc1r58ubL6E+ivzY00QWIC4UrUOSToYihh3MHCB7trq87WVF+/cuXb7xvW5qTHtC3XzhBjKjKXX&#10;p4dsaOuK2ZxfkGc4dqEylxGxH0DKQQkW1Zv0I9CljkXbUP4zKXujkggHfvHxL372k5+2KrU478oF&#10;lRZ8ZKDqcGIxV4PXOzM1ODqCoytSaIhc7O2sl2qV6YV5/MJR0NlhrnV9/fb1m0f7h+vra3fefJOU&#10;/69/8cv19c3tvb0nL16wu97/8Nsc90ioUVMuLpybnBjCMXHt+YuiFG5sN25cp2XVrtRePnmGiDjt&#10;gsnz5wbnphJjsUcPHqe39zFDRQYTIW0Um9h75WL+jTduf/DB+0vnUHLLQpHimIZKRAeQK0BpTxEq&#10;zQlU8bmtDhsTV2JqkduiR4eutt2OmYLh8TAfRi1E+xR5oyZhBIqASCvddiwanByLjyVCUyHvaCQw&#10;HA0MBQf8XN5efyQWGY26kz64c3DN+kyBC2ViapiKhNVivMBlUKOlrZyAvcYpLrER4p+ajlJZFvHM&#10;ZIvazSp0tOEJWEK8BMyomDANYJ3dPCztVMNmlMEPIZMIwK+SWrDh+JFlh8PNhYjDeQBtZHBkyBv0&#10;gXQgx+/3BknNdzZeoksHg3NmYRFCAOzMgW7n9HCHN8tqv3TzNmwz2RlI9t+2+eyxs1VLhgJzi+ci&#10;iSEEtzCMYfoP1TMGVuB5MUAJUseQQgUtiypD48rdmIE2Nbna7oLkhEOLTW1oaYJsBEapMaoklutj&#10;4UucfgpdrDkDdVFHcQ3xfuY0AxElXnMn2bpetw9HVHaD4b6rySc7CbVVlVgbioecNQwdwQo3OglV&#10;5kipS6QDlUYqhlRGWZQ5I+tjTThZ94HGm7oZ1nyglDW4cXZcGIDaZEqhhEFnLo8GRCOWGwJhbmdv&#10;e2c9Pjx4eJo5yObRAiI8amgXUle35u1jd6LWGY8vaM900jRJo40riNJ6Zn6MDB2vkbfBBUI0MkOT&#10;EzNvTjcZJ8i3Tv4g5oMTCYQAjIGZhNRp+ugYlgRwO0g89svpna3dA4LQ0TFOi6el0v2VlS8ePv/y&#10;/tr6Pjr8nXoXUpCPTxjD1HwwH8RLRwLYBgHFqVNXXQOjj64BZOlnWyP7XE7uC0tWF1NlpgomLorq&#10;TbkhCs/jmzqWBFia4KS4y2IWkZ2aCd7dSDKKNhGHobrhBonSs3TbLG4M6+hyoSqQR4elUqORwfP6&#10;JFBEctLloWmiuKPhSs+ZrVSHJ4aY4o52+pSfPFObtNPO3IW9jsQ2zUjTBLl44SIGobR7R0dp3zid&#10;P/rv/4hqrVGHzgnFoZo+3kcuU2JrwAuqzTXZQ929t7u3uLjAxKjWlibT0MGVpICQM14wy0KXC8BE&#10;3EIWGDeGKJNOpYqZLF10kAvGCmIhfzSMhr2fApBSBs6CGlU+tqRfYUMEBl1g6tpqJY8ecqVInEpz&#10;rvGJPqDMqQh+xlydV26wY664C1WhDukQ/p7dfhWBKqPOwCsiC2agg27EYDw2MjiE5Q/MAixQ8U8b&#10;hRk2NDRK0KI4jKN8DdU7FozGPWjBDfhAMYUoI4FVJt40WW8ostdq7VwWhcDTk6P9dqPKNYFY4dfQ&#10;lz13eopiGzA/86GETXIYRdAWU40xmBIUXchgVwCVGghooe3vBf1npICTmL11vL+f2t9lCyDxQpTG&#10;CJQIC9zNuDkMd7yiM4cHn/74PzZPc3GPP65uuFYV1M9cs+EbTNZsPdwMw8mh+flz777zze31NdpI&#10;xXxpbnYB6Iv8DT73we4eg0S7+3soyE5MTXx5/x6tqd/8wY+Wr1yutpsPHj0cHRqeGZvY2dyENYCl&#10;3tDkCMXN5uoqA7Dk6t98/93R0UGQ/pWnz+Bzk17TZSXqcKoWTnM/+Q//HvAcEU8IB6zb4cnh4akx&#10;ah+4ii4bE1ANyPnI1167dhWKGjR4zj/0DkjUfAEfMYkWEG826AuRlUL2Y1IYZoHYaxoNNpm03Mhg&#10;3zTdNgod4o2oULRSsR+MuG3owPI0Vvom026jJMR8JZNeZdIZuMhoc9GsxvxEaJtYOtb2E3NfvVPl&#10;1oo2RqGOPSz7ebUvzJi+aZ3rSDUFjQHidRRQF3DkwLCxDBYh1QhnFrKhysay/CJHIwwSgPh/aN1Q&#10;DEUDfriIIOmHjBm2W9DHs9lTsmWGtOFwb6w9TyRREXQmR8bYpSA+yJ3tb6/RUAHjmzl/geTFZDFd&#10;poRWHz2kNnSzREbwTXb3aq1WNsd0JNeBflSrTWXGRBc70UPCQu4mUtzZJKrE+GiQqdozqm96BwJ4&#10;jHWYUV04U7AWn0GAnSEWGHjM3BSuAlWI+IoITkJLhqEgu5yu20X+pFkxxhak+oipI2iVJA8oo4Dx&#10;jSSxUS43U0Sm1DHxRbFDJ7/SVk4P9TB0dOrAVB1k4CXzadAygEYY5wLC5BEAd7jvaqiVZpq78uo1&#10;8Y3YINczEll2XLu2sraKXxfuwE83NnkPSiaMjkC/V/P0jZmTETvWSWmpdptgaJgUAsF4TLA/ckm4&#10;h2J6uX0wIFF4he5OqKw2O+SSRZijGE212rL4VeemBac/laK9gwIUlFVcw7KHJycbO7vr+weru/tP&#10;N3YerG4+XN1e2T4+RLCs2W1x0+mycDcFKBp2gbknVttbvRzzYpT96KYZazcLiTO/Y7V5XvkTGNDN&#10;QuMEwZkbaGUb5rfNv1a4N+YQIKq2biLknxsflSqwID9jzqQ6kOvR4MwdTsSp3sk2MKOiG0FKw5WG&#10;rsW3EPkbS0QGQu6Ss192eTINfIdHm/kCx7GyASf+fgRI6cl1HAOC5uBVevy3bt0i4UMFeGR4WC4O&#10;P/rv/4UcWtg46qtVoWrMzM6gTIDsF6VotcxMN/6ShZ2dnYX5OW6wGsswuaHHUDni1ytijLRwmlKx&#10;xJhGjCNmQbY2Nni3HPHTM1PTk4PM5LBzqFCQXxFzUKAzOvIigprBN6Mv6xJhCeAFYjf+vEmoJmH6&#10;LBIVJWGhd8LoH/xjDjXZm8lGgzwPfT3tPTHioDx07ZA5uEYsBaoQ+oqyd4ayhupdEZ85TT1XGDGT&#10;p0AvR1FWgp3URpMD0hfqZpVWL1uuEYFqFNn0qOxOVjFDZycZ8K3cCVMs9drQYPzGlUvYbNPekAyX&#10;IfogTQy3FSXQTz/9PDk0dJLLs/O4oQDCkNdhbANh0sgZm5yEWMigIrNu9KJ491wuPGYoGB89e5Qp&#10;5GEycN9y/DhXfPHixcH+7urjB6v3PndkMuOMZxJTB1DS7JMSKw4hZOW0o1YLlefg4Hhqdv706Bg2&#10;TyadJd26tHyRiEtbiIkt9BpoCN17eJ/dCzn36OjoH//jfyI5/0bjwuVLqysrlXzx7Ru3qOdOc9nR&#10;uYmlS5c4+18+fQqLwRcPv/GNt0VWsTuP947WVlfByyfm5hYWzk2MRMpZ2lqBVDH38MGDhZnZ0+wJ&#10;pxjzOtzEDLUeonG5kgbmPe7ZuZliuRgIRZxuL0HBoiRx9dDD5kLTbUMJF047auLeoFek/UKOHzEf&#10;KB0ubGoRdaZPKooxNwbMg5KvZqeXSI5dI8ZQGjuQ9EWNjVBfh3zfd0DsqbaaZa4S3RqC4oBGycSq&#10;Yf8YySz2IWFIBDGaAPBWQf+sI1KtCM3A8SEqjoi6Z0rV6oMbn1NannLb4+5L59BVhxvJo4iKJsEY&#10;QeIIw7hgElVXXrxApxwcGEtXNrYRXrM/fPgA3HJscAQEYnNlncmmdPpwfHyUXCo+NIo2CpcGeGR3&#10;a502Y2JkODw0TEkDYgFYDzF548UKYDQzUz7Gp2BJUG7nSt1ShXgZSUCoYyjeb+9jfAtUCdEayi2f&#10;UiMxHD8dYqYU0hSICT/m7DaW0YZfpRJf0eBshBS9A8NFNVw6TmzGFbh35I9yinAz+iJvQ0mekx4x&#10;4OEjd1fcICmVJYEBjpRQmCJS9nSGuWsCm66f6aWZwG9Ec6xazRDgzkZxDZ3abDOrpaHkX7xst4/O&#10;LB03FP/ECLHkjYmjIsPpWhF6+7QeUWvb3t/2Y6Y4PLyxv5s6PSXaEcwge3U6VXe3GrZ3GNSSyKTB&#10;IukbmQDwysdIxHM3XQGWU7GKQhmzjfYqZvCC8PQilPuiqtfpndIBkK5XA35NAXYr+4v4hJIvNXEg&#10;kCkWt/YPirgzeH2n1Ua60iw0+qWmrUXL3OOnxqelY5x0TXgxV8aK/womxkXUkqI9C04mQzL1t8KP&#10;BcNZYhSGqPk6iL4KRmcx1YpIFuCpUROCK1iOxisBY+i2uhztmiwyJH9EQa9jGcCLW9Ni+3tc3mgw&#10;Wq00N7a2gbNJ4OjQM8Qa9bsHI34y2iyVYCSea7SmJ6fJ1HzaB120GdQz6TKBCR95IEfvGqEib+D6&#10;9euAIEgOGFzO4/ztf/Yv4RnrBvS69EiI4ecWlwCLOBO1fhQdbTjUkiBfuXKRWpTrwymOXCM3gNOc&#10;/4S8DkbKsuBiFcrFtY11DGcuXr4wPjUWjgW5Q9lipVCtYU2OaDlSC5waBIIqUxdIT/NZqzPhAS6k&#10;nxpLYaoCzB9kg0kocDKgqvmfCOycWAIsixOEwII9FwDfSZpJWNo/eHVRdWgeT7J3MuGU7q71Badc&#10;0+FsosLZteUYi2GktmvDmxeb6IYciJ3Vbq9KfCJ9hptsZgLI+MDecHPY299CaQXB+HDMfW55+vLV&#10;+YmpEToLNZqRRCmmKKoYmnEuknghA+NZefZ0bX0F1Ihnf/bs2ce/+hVIEA2SxFCS8PP8+XOwPnPO&#10;2QEq2aXGOLI7PDY0szR/cJJ6/nwF/RjmaRBL9AzYKunD/M7LQLM85nMPYfQJP8Jmb2J14nSmiWPw&#10;PQaHSDNGp2Zwc0hEondu3uCVnFD/Z7KKcLMzJN0o2m1vb9++ffvxowesbG75+OjY9Ozcv/m3fwx1&#10;+Nzy4vb6JnjoFQSB1l5StF26dgXlwXqx9PDze8xxhQYTN995m7wAfvnm2sbOzh4p7szy0sjYOCzG&#10;arnF+7r15pvIO/74f/3Tc8vLbP6RxCDw3aeffMpNY3Ry9+jg/Y++zSMkBgeZsUL5iFIYQBVNDESQ&#10;aD1yAMGI5PyGhI0bI30LUdsgWEMZYEKryMZAftc0PBFZoF8MLSJfBMxFjp+mL4bELxiuOTjMsu0r&#10;deZvoK8S+WX8wCGikY4oPRr2K+kug9FUsHAu0G6BaQBTk7KabAKGOK+HzWY5XbJ/5JbEACYHhzGm&#10;EaXH5OSkinALVAGRHwGDqAyCy9zkJKFzy/c53ijls+nTrc2NtfV1eOvDOM6OjEO5EDjW7WKqlEwO&#10;c2Svra2TLGN9BJ8+fXI0Oj4GDpEcHkOCS3QtW+dwfwdq5djUlDtIG4mkFVBMRgNHe7tU8Yjq0+Pi&#10;ZApjFpct0kcCPEbiXUrzmksFxlafizfO7JNCvahuVAFa4wKTtNLlh3HG6ZV2jc4p0/K2WtpmmMdQ&#10;pqW7CFtBYVorViwGilrT0NGfaG5URyQoKiGBa2jKJzsaHXxHbRumI2GPqN8seXSBoqZlrArM4vCp&#10;b6EukUoBK44Z3sArbVJLpFT4ngFjwA/hg/CvZnoMyCjlTNNj0uP15LOnOMR9gRmSzaSa1Qrj22Ac&#10;L9c24E6RpxI3+52qp1MLOjpGRQMjImmWqC2m4RnVyGRQXbu73nPkqk1G7qp4RvSdddAOKVFwWTjH&#10;u8ppjQg3pzsSDOS+5ToHGv4IsCJwlYo7Pb6TQuEkW2CqGdW1Rt+OQGxDEx5eKjAaK8DyIoaYiGMg&#10;S6uO+XVNY6GmVl1ofufsp1aioDr91Yc1YGAizdmvvf7lv/Wb/IUyWjp5pE6yVLQtzc5cvbAM7o0i&#10;JIN4nIFcFQ4EunpEVMslmSnU02IJmRzsjSuQwpAUBNwmM+i0s8WSwxtwJ0ZPyzW8Y1q5gr1SheED&#10;0BAKu1vSUmcq1lOodcvAuoEQcQipbPJ7xn6lS/nDf/pH6jLx/rrNZ48fsO7n5xeFazmQ9hF6DnQu&#10;lblkcnZupJDnnETQntkgiZ3QMma9mN6v7iPxAxOwodHB8xcWAJoyeWZQSjT0tNrpeWrSiLsHwMoj&#10;iyopYQmXm1acKR5ALFAuMvaI5CrCWuAgku+KN0e4Es+bWXQZRaMjgaAP8mA0v+UTy2gdt4ZtRVcQ&#10;4hbYFs5ADMFSQJEQEaDQ6aQ0KRURKa+RB5IQoSMnF8l2F24FBQTTzhxupyeHtDQLRTxyCuBqmBqP&#10;jA5hV8PnMMXjgJPgcUrb/4BhMexq8/wqvUdUFDjBwBVrlfKN69eYkIJpRwXJnPW3P/rO0vmLoCBQ&#10;ZVhLPBe0CV4yZaVst7DeyWaPqNpP02zxc+eWx8cmCMZ7+7u1UnEw4CntrFe314KNcsLVA8urt+3w&#10;b6q97kmlvJ05hcg1f/HyV4+egi9y+kDz+tGPfpPNQ/OTwMPFpq4V7lWr7e7InhXzcmj3YLwEbGbr&#10;KPEmZ2coQJ88fHRudhbe8OPHjxl6/ODDDzgoM8epF48e4xQXGR699c43wlFm0VwHu0caIbLbx+dm&#10;RyYgnbfwi1x9+XJqZuby1WswvL/89NOheOLc7BxA3+bm+ou1VXAWyqnrb9yWiJhpDoFjM0FG405E&#10;K+aTqJIjIUBhcFhzVDGuW0VaiTsqVQ64hSB3sDXpJqaPi9msZsid9mKmiHouHn0MEQ/4mLGtHZxk&#10;SxX4ueQDDDbhKosfHX8DuZ/EtEr9rhOPBj1UEeSEme3HUxvIz6GXIRdTNa7NvCJYi+HSWCph7FGf&#10;NOA0iqn2ro46OZFBV1D+L1Ucevbk3LQYsS0snxwe7m5uHh0eMILNMHU8llyYX1xYWAyHoubMZqUL&#10;9sC2CP3ZC1SjV66dW1qGdLf2cmVkZIhlADgM7qdRpDaqFse0l1CWctDfUhdDOTLMmvQxVopxkccZ&#10;TrI7mSTvssKLDCadsNhCAZiuhBpoLyAgmN42QcnkWdLj/JRGghnEVJPy7OQzebYQMqNZ8+oI0+km&#10;irfChoLN2XSPORO5UrK0t6BLa9pGkQVJUwirXSnYwhXUk0IpbFnxzQwu2oFJqSjUujHTrJpaUtQ3&#10;CMlZn4rf5Fc166EunohLpmU1gNw83Rl1Y03BpNzf8ALgSwnB5acKXTJUYoyW+yK2sPDzlnoNNMdm&#10;p6ZYUk+evQBeo6tuxuAbni5xiFki4XQ0nolD9GOMciRorxu/VgrrXBmDJBTfvFjfdlyeDpfYj3BH&#10;kJrBGngntPJmONY4yKB/CAqUUi9zis1Ks11utujtN3k+jw+4pQDOz8kD/gT4gdkSiI4RNrU6Ya8i&#10;kHUTTKQ+G0nRfxguydldM3fnaz97FZD+VhyybrG5Yn8jXKntji+XmA1N9MlI/2IhRoLp40hwnSJa&#10;vpR+ZI2xsgwwHlMu12S+QQea+wf+5EaVX5xxGrdyAML1tduLJUacscFytz8+MoK6DDRi5vLISUJx&#10;b6sr+3jPgK/ctBXbNOlC129ch0RF8cGEjzqEP/jv/ki5U7tZzmdJ5995621oDrBRIDaILDXgQOwL&#10;Pu6li8vosRIYwTuhDNFp4yHYg2BL5nLRT2XcD014xEB9qFxCSlD3roWevMZVzeA0wtOMwrikBKgR&#10;VEQdXHonGjASfixCqWk4GuNIridsI2Nly4IgMxnw4NtmpHNwVZesIM/KJaN0hDUEgocVN3ytEaxl&#10;hgc53djAIirI9NiOQio4CZ1T4Bjaf3gpop2EngkK/gHmS5AmCPiTUcD26PjE8PTk2Pz8NPqbnN2k&#10;k5VyNXWcSadz6RM+5U6QJ58RSC0dK16GnBCRiC2V0SEmmeI04crSYxPQPzCwf3jE8AH7kxOBLBB0&#10;EUobVwRxPM4CyjfaQSxmqVFlciwtCGwzk1PjjGqmj/fufh5v1cfcdlhz5N9Np6fUae1kTjEGOJWx&#10;IvcILhP6F7UwNUY4TDxDsY3Lvre/DxFlamrq2vXrrL7nz5+eP7+MZg+GOQvnzm1tblEqLCwtM0/z&#10;4vlzRF2/88EHVH+PHj0CP/3e9783Oz3x/Mmzpw8eoWM/gwXe5StM34NwbK5vPHv2HCmX6XMLDDLj&#10;71XK19BbG5sYI7GYmZ0bTCQfffkl95KBZWwAB0eHbt65NbMwz7HFQtbsJ1hVn1Zsj066nxYFtwIp&#10;LhIZKcawqTidmhHQM5TncjmOdSRnpdUtj5Yao1GEZ1Ut/e7mOqzATagiWGDsHZ683Npe29rJ5uhF&#10;Fk/TmK6g45HHGyibg3ifg9NPo4ssAbaMEBnoTAgv9nuIztOPV0vSlEpSNNPgIywp7W9RquiISKLT&#10;8P0N94hMnzqJzFCIg5Fj57ohy8TnMQSovT3kqXgriCExQj81OT04NKL5BwAvUjDVDJyUrGyjcyyy&#10;qGS5NTbT7R4c7gVDDOT6AmHkOZT5sj6P9nYYfqLLKdUzCMemYVApl9KHR1S6QrUDQQoBxNiRKyBi&#10;g4SytyfHxllphBrVMOJ5M5bL3/ENprQl/Wl6IxrK0Tl+xvAiQKvtYoKTlUpbx9ZZ4SL5YOMaqZPR&#10;6TQjX0oszC+qjFGMRTez0+ZU4l3JBEjXUR0jS8lH9YVYIZBsW4abrYrJMn8xxG45dSsgWv0PDfRr&#10;usnEbhEYDD9MVt9qEZmhIkP4slA4NewJV3ICFDOMIlWDrmC5tTIIWSZ1sBNxO4aTUbhCxKG94xNA&#10;FlIPltVApxagjy6wTfCW5URn9flheDOJVG71Co1ure+kryuPPsIjA9IwbozeI6WcUSvgHCD24YdA&#10;6GIkUQ9XQTKjWs2UyhnQGjWM7SXG59s9wBhIzkBT/CvMyTFAMSTRa9PlscLG14sYUwZZ37B4bmcf&#10;r3OIr//Jq2Dz65Bz9pfW33/9w4gVaWVzuWw9v9t5bmY6Hgqytrn2bBO8Och6SP+JMHjVS+Cl1/fR&#10;GkC80ec/RTCy3QaXA51mA9FdYQ6D8cOGL8BEeiwcqZ+kQ0QHJV5QGAbafRg5PDJ9NWe2aWee/Nr1&#10;a8gjEEqQfdHcy+/8s3/BBqNFsbu5Hg4Gbty4WmHL0+CVBSJJWev50ydciYsXFimyeU6QHwaJ1APv&#10;dO59cY8Vr66PEA+JZcg2oY9vH8w/gA46iPR3aOGaITFcK1QJqQGm0sfpYoXKawsRTyjbYrgqt6HK&#10;ZWcqTDD4bmw5tL67GIPVjHg2IY1aWGbs1WoRA2vc9sBAmEtHIoURE3H3GzTvuwDxjOkyO4JZA0tw&#10;bDA+OT44NghhITo7NQI3fWpscGZ8ZIpvDseHYEN7nIiIsx15NFyFTlKna6vrh/snWEZCA21Ajq6Q&#10;9pKpA4+Iv08gAR/W8G3fxkshGu1s78CZQU/z6CR1hMjb9t5XD5+UwZDyefIFyr1hikpM/8KR00x6&#10;H6izVORxCKAJUD+7Gy6hTJ1o/haL58fHPLnswWefz3hcI16YYAjTe1O19j45AXa2cCSQ7DSuTVdu&#10;3Nrc2gEcO81nULK5cu0KhqdQ5JDvpPCCPQ9fijFVTjpacZtbW8vLywTXp8+erW9s7ezuZE8z33r3&#10;vYXZmV/+9S/S6ZMLFy6M4bVTLD2+/3Bva5tadPnKtaULy7OT1HDd+3fv7+/suf3e62/cgp2Pw0ot&#10;z/srXL1yhc4eWAcCW5xNP/3pTyCFUIZTTcJ6N408aGN+RpG4KVg6wsAh8HMvNO2LvAINdgPt4uUF&#10;x7acSpVOEN0SHZaTiMbkk8ePnz59vP7yJSR0gDgaxcMj45PTMwgbxUZHA+jNsZZn585fuXL+8uXZ&#10;hXMzc/OTMzMMHvlDIRYQM0zI3uIBiCkJ5n5IwrPEEC6n2sOGjg1Fw4PhOU58+exIQVdkGSIGIcpY&#10;DkCSIORA9sQ1mJeQZiQgn2XJwSHdp/0GTYOikwCHXtT8PBTFBaTEUXZRqqEi3mpvqKVk+VuLSGN6&#10;zTq5gM9FE8dkNsPECUPLoWjSuPTqvN3b2iS7grvBwLLBzCSWTd8htX8wChOEUMA8E8cvMpk0t8Qg&#10;qFL7jg2P8gdGUsca8KfqM31t9qH+1aQQjybeoPkw0m4KthaV7euHlVV0SIzHKkFUxCtt555aLXJy&#10;qbOyycx+8y2kB9TqVg/ijDRrZgDlFKMzm5NC8mZmDpgyUwwDE4EkZWDcKmBdC1yRi5Llwmw6STqB&#10;TePKiMgZ0vGrckGsMMUDdbxE8xaOSg+x2cOrr8mmZQYid+LpNBAdI/1/trp2mM6xd0zrv+lsVQKO&#10;NomRhG9UUAmWtBRRKVlgGuY5DHvOpg1BFgfZOSiRTlZeA/MjZsbAkCN0c0gqOKpkUSR0CIa7UxRY&#10;AUsDsL15qAbJHIWaBmkpugT6wTmmvchpZ+/K5/t17fL1gPQqLFlR6gyFs6KLdftUjBrxDitA8aMz&#10;rPIVWPc3ws/XApI4BEDLHRzE+3ihjyZjhG3k+gTUmWFtZLHovxAyW4DmLg8lN2PSifFxdziyeXjA&#10;tmUSFc0tWSMiRzY0iJkHXrModIXYyOlsHBiVQCDUm4BAl7ZJUKn2Bk7qfX8owqFBusyzsHdZYM6P&#10;/tEfQjk8PtgHGXj/W+/ReCTbp51tpwLtdEBDVp8/vX7lPNQwDneiH1OuwUCAConGw9jw8P0v72Er&#10;PpgYArBjK3IHSJypk5g1JJvWtDbuclIUoNskjw1x2zodukEgVKBGRgJKYDXnOIc1otpAPWAa7O06&#10;sueyLNEJkD45BmdjDIj+H9/gt4HRqpUCy5bxVyNQQR0u4IVVB2pxkjpARRuAHg7YyfEBhXk6tYdX&#10;IIpNJXoXJ4epo71OnSM0vbbyNJ85Yqzs9PgIrOL0+BRi5Wkqw5Vzu7wgP0grgeMNODhApeMu0VG3&#10;CxSP9UpXi50psWoE/lBFY/LfxtRLBPoSqB25JXkTDS1hh5Eow7Y//Y8/VvJmsy0tLwPLsI44ZLc3&#10;tqoFjAmC4xNTHCsIjTJ7WdjcOLr3ZWNzYxTwqNtyhzw7ucJq6nS7kKEMqjh6dIq9GEgkhnB1iCUG&#10;33n3m7uHe6V6+c2336GTR38olUpxqp5bXJyfm93c2EBsdGF+4eGjR5w4b7/9JpAmc2djo2Pffv+D&#10;c/OzBKFHjx6Sd//wB99/771vrL1cf/DlV0jDQZd/8713B8dGGZnKZ/LPHz/Z3tiMDsYvXLn4xuX5&#10;SDD+/P59Dpi37lymWQiBifMOTBxt8z/+k3/7B//VH2ytr03CykwMUgXCCJmem4NwHgp4sQMCBJiI&#10;exIxD0wrMWTFPe2e7O5md/eWJrAhdj99/PgnP/mLTz/7jE4OFkFoDnz4nQ/feuvOzVs3Ll86N3du&#10;zB8ZQn2BdINs3+n3Mugv2wntHLEYfUCQOFzMTs8uLsCpuI7n+YULtGEosvf292jMUNBT21KQcvrQ&#10;s6RygtOEQDvZAPMEOBQjkUff8eQ4dbh/cEqIPubHJ5ALTimKczkyJNIpUMHRsbHxyanpmVnr8Sle&#10;RJQz0pvkKBzv9NLhqUjAaoDGatPD9BcUAppd+Cvjqie0QFHpNHWEFSECWNRDZIecwniUpA4PKLI5&#10;5mgwifwnyQIbnEZwP6AP9jDykfihcLYz9CtZMJd9f28vGsAFcJA2jVGkQls2BCZG5spqBABUbCJv&#10;lymFIf2ahovFXLPKERVq5kP5vgxBDDnYGidS1SS1YF6SeRT5hljMYWvOhleAY4LRgFQryTCddURK&#10;t1uWfHjmSVSIcsLtAX1/VXhZlkjW+BLnuEAquQdZZZkBpEyLxLw6fkcwgqK6cUoyIUn/yaGuSRND&#10;ZwTShzMJboJdaQ90LJ/0479TJ0d8wAwcstSkxRD5ANtaFT/cbgdjRhY/QGWvpKkRHbcxn9fLM6iB&#10;6BeSYCIC60KoRlQHSXqWhtqn5pQUCMXd5wtkJlEQFLuaWWhqQKpbo/M9QAHkJAjhJwAohMzGgI8r&#10;AhisRhYeRUbd7lUl9Lp8OfvOq7LGPJ11IcwggTVRYP3Uqm4t0PJVDHr9gH8DlzO/w2VE0p0ZYPm0&#10;Q2A+vzDDXJ7hLGBuTsNXA7eVGmaY9eMchD5AAxe83OjQcHR4CFsXTmcZRyFbjAQqbywcsIV8ZXxD&#10;0NHmVeWLSUoOTNc4njUk2eSkF+fQ5k5VO4FI/PLly2hqswwxk2HNOH/jH/9POAK8fPni8sXzk5NT&#10;3A2IZdSV8nVqNtaePYFvefvWdbo0ZXVf8vSOjXJB45OPf4k09Z03bnFReB08CSuFVSqZNZgqlGHw&#10;UYRaox6Gv309nc2xKrOobh8d5XKIBNM1rDHSxSEOZoLOMyNEnEagL5VKAY9bM5bTkla2kWzk9Kfd&#10;Wqti68ebZSmbcT1rUINqC8wNa7/hYdqy8WgYdA6qHuiczBhQrPMOYOw6OjRIikTPIez3tGRbVGAK&#10;k+IjTzGROsoC8eQanUY/HOSQDAFVos2naMekUaMCfub3OUJBwxiqV1FHp79Hxq4wyTgqUUEmQ7D1&#10;ugy6OjkbQhEzYeUElofxDLH7r37847ffehMpF5Iy1FHBGJlzmp9fmB6fBl89ODx6sbXGUBuyes5m&#10;rYkr3d3PfZVy1EebtPn4YHsF2R8N1zjbHmcD6Jtr7nYvXbzMENClK1ev37kFrL66sSZhUASJuz0Q&#10;LYwcjBnuMDUjWNz161cOGGM42Gf5gqFNQWOYnYZh+tWXX2IU1uo0r12/imheLBhGv+ezTz+T5nQi&#10;/vY33iY+sSaBDb/45BPa+yPjI9dvXeXALaRPuOtD8ShnwOhUEg5+ulQttOqz55fWtjeRoXjvzbew&#10;fJ0cHt0/OERodn175+GjB1xqVG3QaiIxxqOK/hrifdubW/tbW71q7c6Fi3NR9ycffwFY8f773/rt&#10;3/ndO29/Y/H80iR2OzqR1ZCotZmfbRXxdCHlxEUmGnTCnPZ5ZOwMu9IrDVBSaaYBYEnUWjA5xObi&#10;/ELWdm7+3EX4NpevTE1Ny4aD+FMC3qvTr2PXsbmhIZNkSD6kUib8EHhY9ix4kl/YEyx4BDUQTJpZ&#10;WJidX0CuArVccGyOZBnfmFaJaaDDVDUKCxYN2dHHipSRT0YIrFk9qZSeqXMKoSeDxR4GqgLYRigS&#10;NYUDUFq/UsyiQM9RPzQ8KoUQknRpJdoZCAsHQngsYetLDg/A3SgV7378CzItxt5KuTLtKEmQoPnh&#10;EX+Vp9RsEInuGQdafAHBwtI0kgQRW1hljznFeBp9faZuoD+QWo/kAMQDMkCUZgqJ/hy+ACCW7J4x&#10;cQAskbsaKxB5Sslni1ghUNKwqY1ikMeJwDdzfdRAxoxAtGJOLSOarwNeil/Ge0JsC6twUwRS5m6q&#10;AdOpgoXAkWANQumBVSupHFIBJtoFkZQuO+GfdxzwuTrNykCnCTIDdPp4dT1Tq8Mdon/DuYFTnMfW&#10;ClCcMIhr5L6NHY0Dgna50crDOhBPkUJHUrWEEbEl5NeJ7DLzCzr8pRQr7qGqCCug6+lJvY2al6IT&#10;hiYeFOUV6QTuSCmNOwYoLbRWMK24I3Wj6WDFfovtZkFwCijmXxVDryPQ62ikYGxELKwPqyoyQers&#10;w/rO3wLlTJTSJtGrofzrtkYT8bFknNQ8AYnI58Nnjh4dsjUAwjC89k8YfGgxJMhI7fjM7LkLF9a3&#10;N4B5uONQWqU1AqtowFEb6B3UqnCmgz1HsNby1tqsV5IEH1qnTnQ6KqzGVLl1WrdxPMKc2jAKrVih&#10;Sb/46g/+3uOHD8bGhm7evAKad3ySp6OEFzqA/tbm+vPHD37zu99GwYvZK5jEoGF8UMowG8Tbu3Ll&#10;MjLWrJE8+nf1BqaVVDzMFGBKyjmLVEyBA5ejutFgAggCBkOs2CXgQkV5zSIImp4JGw5DXdhHmDRw&#10;CpDhgfp5yJWkLdFFuIVBQMSXKQwQnqO9MDqUiIb81FmkioySaJYOuUwmUms1AhvtGlgCKLuhFgB8&#10;D+SCbkIufQqRhQhZhTtMGpxDcpruJWpsbVS44QdT5IQQTWJqJxTUeI/biRS/cEZnn4DHi+l3SVgQ&#10;QyS6EslsdBqo0iw9NAEF7S6NK7JpQYoOF++aQ4cijySJ+Xk2GcQpqkj2JOB+NBwhDaF8hNJ9cpI+&#10;ODhg1w9PTgAOoiaYCPk62fTOvS9axwfeXgtbx9X0wQZxGpIxtCiuFepRMj4SNX/p4hWYJwyvT1Fq&#10;9Lv3Pv8sMTR06cIlOkMk73vb2+TXkkB3OD7/9NPbt29RJ6DrQw2GmAR+2GA4jx4+3FhfJwddOr/0&#10;3Y++y0TK0e7+J7/4JcUuJ+nC8tIbd96YnZvmCj15/OzF4yeczu9/8N7129dgAvz8xz9+58YNRr32&#10;9/f92KIlA6W2rcCsWCi4uHj+L//jjyeZ04ommB/JZnP3Hj5a2aSGPqBgZZicvgB5hSxegDJ6OMQ0&#10;1l68LKVOcQpBW+/Onds37twenxymQISaCHYnroDhWZFpCv0wsYWtoiSl1QZbgxgNgZs8A6Yf8gZQ&#10;CVgJ4LkSjDJacNbcn9nilOdu4uL45OTy0vnJ6SmKBTOxYQN2A1YiAyOgsLnAEpkqg89DwUM1OTU9&#10;nRwcog8J9Zx4w2lpKcqpnBG/VURwK+yc0ZqIglJ7zuGJtb2zBcklOZgglWfizNilguqYl2ODCuEC&#10;GN/f3R4bGQNLRNFMjXdO6lYdDFBnOrR2vD/g79l6vqAP31x46KRZWE4MIAfG/auVf/kXP1599kiS&#10;Az2MMMiThHwJyqNVY0KC5EQtzx/BVxLktahx4mibjNrirKt1Y+Ads7aN7JvJ/QU9EeWNDYaFllPk&#10;WR01VTJq4uhYAxShzySCgZxKDAXOUHL4HS4MRENyRvV8pWVusn5TBJydnpKiEGdVY8JnrqqvK7Mz&#10;uUhratNquUnI0aKhm6EjDRFJuUhlIzWb0RTv4v0SCfmYcYEMTLP22cZWGfcHskYNNCG5XXXbml4n&#10;3qHYvklxwoi5OpvYDrSgXJJb8IgwMjSOa4bTKRdEp9MkrZG1NHJ8hmD4iqVmRDwVrQ21z2hLAuMT&#10;jjAApEI6k42Qd4LREqVx14DhZzRkLXDOKgStj7NaR7fsLDL9OvC8/jULl7PSiP+tkHP2TeunryOW&#10;RqOEXLW8jP1hPxDy10tFxiRlTC52kAjocC7KTeRsuhCDuYtBtsPMdKFcODw6gAVG/x9FRKIGraNS&#10;u5quFnouz+LMudZJJt5z4MJArkJeQMxltgUaMkSAdKWdadiph65eu4b7M9g1CDOvyhm7/PY1YJbb&#10;F/sOz/FJdnefvgXzws2VlRf3733xmx99B51KLKufv3gBmIOoD+uTYzQQDF25egXHDUZy9o+PdlJp&#10;p89LGklbgoUE4EDs4V/aQ0b6SR1FTXcx8aLRihYjuAGPi3cewXJOXuuYWWgiTi7xssZtydwPhwUM&#10;lYge9SoMAYpoZPFb9Uru9KRWzNNrzuMowXQOjr88MP9yINWqdI9hJtBJVFojKQb8lJnDYjl4jWGw&#10;G0H2VxsKZ8gwh5ImoHoOwzsg7atkcyeoJeTyp9h85wtZBllACek/57NZTbVkspL1kN8oGRUkiw4h&#10;l0IREjYXHT4YNabI/oD+roFGuQLzj5AFp0RnodMOwMPBJAVPmYirdV9r1HCZqyDr0G5MDMfm4pHt&#10;r744enS/V8pgnZKuFw9b1QJucgyBO50cJEoipfTFTE0PUHb50pW9o2M6MNu7QI55PAgYWYVMRfqK&#10;0TdHD854zOg+eviA5hQnKachiwzNt3yxiFogUCNHyMVLF9/+1jcJVGytj3/28ycPH4vg5Pe++e43&#10;0Kfg6KRu+PLul3RosAF991vvTc6MYzT+b/5f/+87V65h8AoRgGLSHY6lClV0zgAxGOBFFr2UTn/w&#10;zjeEa+Vyh5nMzLlz55eWYsEQEg+Uo6BnsKvxjKJbSLDkSifC4Q/fu7N8bqLS6GarzH715Bcmipmc&#10;OzUeb1AgrjzawqlMtpTNV1LZCv/mCjwdEj5Nlm6+xDVlrKzDmFKulD+BtZuhthfNFjBI6AvkGo2w&#10;cORxhLETYtEYjSx8MRhxRnCPKA7QNkqjDMtiOj2oCQVACo3CgkkujRiuuFlCRUwlIQlUFe6axidz&#10;ps4ARkZmkIL7JJ0CScPsFeE+kmMZ65HvqHDSK1HaT9HQ7kX93vWVFzQL6RA5wcAVHfoc2gDmZIHl&#10;UjUxOCwjLwx7+m1G8Y52dpHiN9r5amOhK7X2+GElnwUPIG3ncQiivDvJzVEMAqAZ5pXmBEj4JRaj&#10;qSFLTt6gPFKCM77XElzgmDXnu6Bua9zkDMHTGibiCgczoUjhTfCYOQTN6KgaaoQiWsDmzxVurRij&#10;6EHSSQpq4rXqh1fHrjkbzTlrZMgE74Ot0aewYroQwTPhHzM/Y80VKRYYwh3XXEe6kaojPVMZyoNU&#10;IWbJPInJKQkd+QbsBdyjs7mdVCrbbNfZTWrOtF3dutvWkNQpAzzmhNYWs7mYdikBjuBpYCcnUPfa&#10;vAhdO968RSkQ75CaUpo+rC8jpiBJTPNpFBakQ2H8oZVz8ChGe5BRespi6UgpxFsCtBxA8kV7HX1+&#10;HYZ+HYcMY1vNuTPI7nVt9BqXs8KMFZP+1jdfRbWzOGRFI/7PVHI4fPRHkhHmVEl8wszxecGaBuAi&#10;q9Dx+rBlzDNRQ6ueobFoGNRxa2sdTxUyCfl8Q2RoagSz3KyG45HlxYu2Sstdrg2SBmmwp09+rGYZ&#10;Vgd0h1yu02o323Aw5Xbl6lVovYjgMNPAmnP+T//3/8fy8mS9aVt5ub25e2DZ9B3s7z158vD3fve3&#10;79y5eJIqIAEDSU1tII6lkVFcwPnEuWdje/vp8xeMiHrDQZUCtJpR2peqTy/gd+PvRWihT0/YJfuh&#10;MCHMYJuMoQXCROhml7MYpu4hulArFYgr7YbRJ0GkOpcu5fEHa3gcNh6k26wjIgdKR3ZHRoGwXSwU&#10;HBsewnNDgJiLuXI5/ULUo7jmIor8b2hA6jraUMIWsp6B6IZKHspOxK5iMQ15DDIilO5q7TCbPwGi&#10;oyFQTpcqAMJVI/LRpy3NcAAoo4TA7bDkodqBxmILJhkYo0LChxzN1XU1fVr2qQZQlHXamKSFUEE1&#10;CLGIcIhyBEjY3MLsuXPnYONxKkGpwsYNHwyEjUjpR8N+VzG398UnqQdfhVsV4IJyq3zaquOJyLgW&#10;ugxah+K30CNgc9KZtuO0cu2NO4CB9+7egxPw1ptvMQxEmQAYCCBJkQHDDTQpFAodmy79R9/9Ljwr&#10;MUa8HrRRuJljI6PffO/dH/zWj3hQ2vYrT5//5M/+nOONTTcyPfHuh9++cukC5MQXa2uf/OpT9s33&#10;f/P7ixcvpLK5r+59tfr0OewRwEYY9AjNsuvdgTBjWFIJ7DkGY4n158/Yvls721Pn5t7/zkfAa/Fw&#10;/ML8Ih01JIWQnBidnMKthakDrBXgOMzOTss1rmtPF5hRGKDxw+LlJKHkpd/C9cydpg92aPWlKXvE&#10;fkDNn7FmaaWg9bq+t7VzuLt3tLOHaD7utAznAvPHwrGJsQkOBir4k6NjBFklzoVVo92BVTjnssSe&#10;Jb4myhxVFyc7k9X8aw5kzXVquIB7amhzHH2cLGYEVMckFTO4MQ7TtGKAoWluMLh4uLubOjykYmba&#10;Fv2RcDi2uLSUSA4SGEzRZUxR+X8G+zrjg9qdfqYCQIhPTyPxpDsQgqjHscx17NRreHiFQzGZtfh8&#10;XVefCd6x4UT64KheLBtarZczDwGy3dUX2cODcj5jKGSSOZNLGx6MWo9SuTGaBgbDMkNClvK2VYtY&#10;BxN/Y4E8yk/NBweo9GENLUwHnF63FF+MtyWhlwLEPIB2m+KXTJnMWOsrUQMDoxm3IYsDIcUgBnTB&#10;ldV2Ugg3tZeCmWXvoOORboJhylp9Q+vMV/CxigLznbOaxDyxOXWNaLRGUdVgR42yVKpbUj/GZ7jY&#10;w/+WkQ7yyFptP19gslQ1GVYUvcZAH5YK05M9OAOm54Pup6vWtlWaPfio0kUlYInBYA0W8XTmqDOq&#10;RBwNEvCQ/CjHknH0o3umNhofClCaG6mhbEkiqpECXjwTxWQjAekAahqMRjqdUVj1Rt9Dl8i0yV5/&#10;6K0ZOQWrM/SqPDLVqtUc+hu/ai40D/f10ucM3ft6LDJfSxiJDr2tGwn6pseHOZM7jEzgQ09yzHzL&#10;gAt5fnz8UplCCj2kAag8zJgHOhzHtcrt61c51ZHLYfJvYmpqaBTQYPT6xQsxZ/B4ZXMmFIl7fBK0&#10;5/5KWtAGY586AWJxutrJNV2x5AgjC+xaFPTJ9Yjlzv/2f/6f1zeOV9e2DlJplKQxb2dq9fmzJ//l&#10;3/97N28u7exQzB7v7O6x89Fg5gBaRQnp6JiV9tXDR2A7rBQVnMQARsNA0npdgJdWpcQXAZAXjKoo&#10;xrlLbXRt7UQR2kuURMVsql7M4XXBOG6caXKfJxxkQ3kRagWdg4RNGINHgo9cBDyLLEJrFpJvo5Iv&#10;8OuIse5srEsSRvwc9OIKkA84pE4Oj0+RcDpOFSHTpk95I+jVsQJoAEF44PZAf+Cm66Q2IwtcJUIK&#10;aTLMEBaAF1l4epIte5mCnEOAEs8fgVhEkcbACbuLrADQIODT1BR6W5RQXGsGKzWkA8OigrAF1To3&#10;CpYO69se8gaJI7xwFgyn0qG0LGXmdqpKLv9y7SX0s5crT8Alry+eCzQae599at/bjdVKoW49FBho&#10;2DunEAo18ocIkDrqRpMEPqLSWcqiWqGUmJq+evMWIiLxaPx7H3z41d0vOTSobC5eusRwNx5ZVB4f&#10;ffQRFMm1tTXcuJeXliHFjU9O3L5z59rVq9evXr1x6+byxanTQhla2l/+x79AnLzXbKG5dOe9b45O&#10;T4yPjTIZ+sWXXz569Pib77z7W7/zuxPj4XSpgcwgM0YvHz2hpfnBh98cnZq8++Ah/rAMqkPgJ48C&#10;D15ff1lv1sHFLt+8jgYkMTviC0Kx++LuvfjIEPfj6hsXGf3JFgCOQXvU/uk4ek1G6aFu4yMpXqzG&#10;TzElf/Hk6c76Zo0KkmGyUhWm2sb61uHuPnRfjLen5+eWLlxE+Xv5/AXeIcUNHTqYclTqj589e/j0&#10;MQbwDC2hTQIkhgQf3UhoI1S3bHGQrTDkBg9arxxEhjVsDlyWh6hm4mcabX+6IAatMpKohnfGcEy9&#10;gSACAC8RDt72yeEBpx0VPrpbPAt/c+7cIgkH49QgWhxbBqTSwUHKL1xhYACtJ1SXMIhqlopD8RjC&#10;sNS4vnCEEEdcsHUa0DqQS8fDQ7c4mWT6iT3Wa0A4DB5u75LL7BzuAZXF/J7nX95bfXQfARIcwsDN&#10;T1IYHFcoXsRQUMFpvS1hdEYeiHaIqMJyLDDHlpVHW1+8zqYlu2coCUY8VXNDilSGFMCPyAMNWGSy&#10;bMNpE8NAlPEzhx6jQnM23m/NZRCEaLPwlIajJx1kEz/OCiIdt4rRslxRvXlG/TKUOQPrmV9QSFIY&#10;lPeqopclcGM6Sshq6sVwHyEoAFiA14LY8oo4aqFI0srl3F09OKybQRFiD9YPTkoinO0VhxR/ZZ3Q&#10;HzBxqN9kxNnpgYBjZA6M3Bwosw0bB00AWqyKsyhuimPROQx8bEVdw+DQyxYwjKe6BBJD3BrAFSYd&#10;ORNInxkBbTSQU5DeuFl0lgLpa2juDDG14o3JEkRGeN3ysUC2vxWNWK2vc4vXAen177z+gltvmCoU&#10;0P3z52axF0E4eHQQJ9VB09jy08qgcEFNDgkCOqCyYecAbzWSifA02h+tBjARvwd1dXJufjgaJfin&#10;1/ZHvBHm1TF/IrQWgRyIXwhMQUwHrwWir/czDWxuRs6fP4/fDHqkaKrRz3FGzr+5u3fAJkN/nsx3&#10;fXMTHdKPPvxgdDj59MmLvQMwnw7NWMZ94LhA4wORA78F3IFXjbSPuPtccFxGsPNzupAnSoSCyVAQ&#10;lUZ7s0EyFnA6Yj5PBBxbC5Sypx6jftF4PPUgCByOdrIm1jlerUoWXQlMRfVuowGskTo4oMlP4QTw&#10;AnMO6B8FU8IS2a5GalF2EU2uTeaGTSb1xbWL53/zw29fOr/MDWP7xaNRfCYS/uBoPEZQjAcDI3h9&#10;2u1QxcOI2sF9w9zX6WKEmPLU6YiAuvsDQ1gKDrgjgWAc7jfmA3gIEZ6pKmTtGmW+hSmPICIP4Vgs&#10;HMVnIIznm6TqEnGKQSojvjUcT0SCEfIrQirrjAYG8CJKegBix6kToiPxjB4VtuIj0dBcMtY4Okw/&#10;fIxh9SRXu16OuPq+wABmxXneY4vCjiEtYA+6qX0m+dgcGsJj23m8eMJI7DIcffrw8c7aBvrWiFNc&#10;vnIFa3OKaVA4pmLhWNPVgCxHaXf+/AVazkz/MNmLUBMSosepI8x+Hz95/KuPPya0+CUo07987eo3&#10;Pnw/OhTf2Tp4vrLyl3/9i6mp2Xe/8S7y4aTHj56twq/+5ptvsXWfPn12ksldu36h3bWTBkyMzyIq&#10;Jj56JAj6yPDa+NS42+fnIOM+p3ZT689fst+3D/ev3L7dH/AnhmNeenMBpBDlOcT1bto6jGdyNFKf&#10;wmGDvpg+ShF1mYSjyGhUa4Ss2dm5WzduX7/9xvylS6PnZiNjw75kzBMPuyNBDwM7sAnmZucvX1y6&#10;fnX5+rVLV6+SA0EEONzfpwMkQKfT4YQgoHAk6JsIZmn6mcYBzXOiMIsUvSe5yohxpfvHkiTf0fg3&#10;Lb1s6oT/B+LGPqQTSU+DtiVrkuwJQz5ETkWZGR0F3WNgjlNJQ0JAYabTbMAcYbYMJcDOoGDlHtHg&#10;ZHrvwtI5Bbx+f2h0mLYDMDS4AtkQclWpozQ6+UA/TvIzD1L8nQiXlMt4sEcZ2e42Drc2iEOpnR0g&#10;fsQLgcEhtcCcZFgNgW/SbR8ghA8nC7ETdKA7bWh2WMm0kWw1zAUdFOZQM8m+dSAaLFR9IGHrOgKt&#10;JoTUXSkpZAZuxoNMd13IH0cbUdZ8IZscnXPWY5q+OxM6SPmCRxlGucwqTaWjmGMwVwMkqLCUF4M5&#10;Ya1qSOXH2deGm2ANPvGFUEKFTkKeGOmS7jY1J5J+Ejonz/C6EkP4mcRKWcbI8lAr11OHQHM8Kya+&#10;jk7N1q255RHec/F4AuWcaEThOlpt2RBbMSQFNN/0Mngqbp7qHCTE8E4zEIUBO8hoZUNlykZFbVXQ&#10;Kv24ChrL5QvKIOA43ibtB+E4A8wuMp4Pt5geM3WVJXNo8D9dj//tOGRZAppbZtHWz4qh1/0hq6J9&#10;3SiygtBrKO/1n1jf4QZwx31eJycqfDlG+sigaa6TVbP1wAE4SUi70tkC10TqJLI8RngEFebIcAy3&#10;Ug/bg5ZERtP5RfaqI18KdgfmEmPQ1ThkPJFQHoNjqWO1YW6D5jIklWv2iEOJ4ZHl5fNrG2scUxDK&#10;2G/Oaz/8B4FQGNUBjjBmcS6eX/zWe2/iCvr4ydO/+PFPaHcSA3A0gEaBrQScWCM/SPWG6oNQKk5o&#10;MRBhXdRrLEBE1DFa6TbKffXzoYzX6eio9wPPr1BgVI72hESXKFNohGHhTrcEG0FGOOptfrdG2wVF&#10;qE6f98WO6jcbdJtJfggVUEx4M+enx965fvWNK5fAv+ko0AfibpMDhpy9Ed/AhaHYtbGhEa8LLydk&#10;MSmVGN8IewNxLyOC0A2cfq6d5VaBYkebVi2WgGGWPGermy7iQBDyrwBwM75IV4JloZRBALxEx9WQ&#10;FM2JVyMTaNGjRGsVuM4CpRVOyvN6/J7flQqqJHNdTPbQWzNdMulwE1BCDMEkkpxSkUrOfbjlOtwf&#10;addHe+0oivpeF2ZxIrLYXNU6xDDG4NQGNwP9RpXLDJLQ5GZ7MusTSibnl5ZhWH78y0/OIw3nwSO1&#10;xp4CRCXnoxl4fhnrvtlHD+5TKcrmz+6Cs5+rl9z+ASkHbm9/8cmvPvv44/zxCZUWeSZUug9+46PJ&#10;hVkM8U7SOX6IzfZv//bvXLy0eIRLa0mWQnfv3aMev3r7Dejjz9fWkbT/8Fu4H62jyAuERTsdSeb9&#10;A1pXB1C28S6h8/LTn/4VnkYa2q1XLly5BD7JxYFHoAqPehMcHrqahJi64FrHe5D7DmjTkcMSxtm0&#10;DCiMz0zNL5+fWlhIDI8R27glzOBJwckUTjrKRBYwavZyPpY4i6bYPF56P5PTs5DcRidGA+EQ7XZ2&#10;Mmg+U0RS7uFcRLqZ4iafZdWxIWlANkoFgDI6LnVMUBCirJYx2QYlk2OjxmDRlzP5rpmhhKELks4Q&#10;FfMUkaGRQCwBZ1KcMJYWSGO9TjDgPaEoT61mIJ0+YxL0OwEc+SkrC6xS3uM+/+buLtoiZDwceKwd&#10;3gP2789WXkJEp1fKoiN3EVMUdCEaQ9UAkFn2NuXy9rNnJ5sbzBNpJ6FrYEZ2UdTKFlB9Pshkj+wO&#10;RmL6x5nDta3V9Z313YMd0jCsN7hqxiCcvq3ANcOEPqNYCRFSGUds0LwFV9Qo8khzmzhtTAOMh5PJ&#10;1NkElicdsqfmONbVYcu8OgnNGJLQTIAvTfVSYukhFDXOBFetkkzeY6KZmtlVkQuJkEbqwkB0YlmY&#10;GGU6UiqezKGt205JYTgXUtgne0BWgWAdCHvCUTmPlDKZUubIF3DtnRydFOrYj8gTiRHVXpk5QOoh&#10;OI5sTqQ90D7ANxSX3BYv1zL4MW5OelqZ4NCglOI3MRhlzKjXF5FDEbG+RfcBFIfkDAcbkkWrDSaV&#10;XjG8ZWtLli2SLbJ7hAENTUqMRjWhacy9CrSvCdymClMYNmiohVJ+7eNv0ROs2ujrbIXXQejrAcn6&#10;2qphOVSgXcAlnp0chzVGgUAyrhZmtw8WpCQMVGN/j1kRVDeRviL3RiUjFvPGooacjeB4ttqrNIrF&#10;LB7SE4HQZGzEa0NrW37jTB6ATZMwOer4DRLC0RC3IUXMXDDiVXOLS2sbWxCpBmMRGNjO5e/9/ZWV&#10;lZNUanpy8sMP3gamP9jd3draQ/iZdZSMBAZs3dOTY9o2rAjCieHOS4dR57KgaPYw5UyZ+XJoCJg7&#10;lfIZZHVQj8M5l6DDliC6ogUn12w1bpT/KJfv4cmNbI+SJ9hq3FkcgihhRRmAndq3DcVCyXAQZyG6&#10;P7i7EwDj3oGL06PzwCt+D/TiWrmeOsSqoNRrVR2NctLenRiwJTuNcLcRcNmoqnb296macqd5BC/h&#10;zdGAQsKUahF1QicqsU4fMAHTTWpewdujJYBOqhY1SBi6t6x5JGzUG7fgfE0MqGUgAxhcYVkPktpm&#10;zWuiTb5nAo2Fy52tHbIceuvGORIiRYvR+1atDio8HI2MRSLuVrObzbaOD8Onh9ONwjSKtv12uN8O&#10;eGzY45IXqS/Yhxfdh89eF9lTFgPG2EyMVpYlCALnD80p/GjHpqaTI6MUr7/3e783Pj7y+MmjyZnZ&#10;t7/5Hknr7u4OidriPCqoRwBZqcPj7Elmc2v76PTo0eNHX9699+jLrw62dluU3hqTcgL+fP93fys5&#10;MYEmUq5QuXf3ywcPHoDsXb1+bWo6cZqvQkVBKY5iiyLJG4nNX7o8Mjn57OF9v9O5tLAIFsRBwyA1&#10;RvVwDvH0C7j9E8MIRAy93NiudZqTc5Pf/NbbSSx9B1zhIGQvySMrC261WRyb6+u4JRGpmIFCKRwp&#10;Oew3gBOZBEoi95lMDPgD5PMiYBn9e7B19jkdOBgjVNLcAy4L57JYtqJkCV2VFiR9IK1XkGKoZAw9&#10;wLlJSEdXQhwUuJzFvBCOgyZoA7wYIg3HityC20LCOG6Ai+lBhgQaoxnGNAA67QkoDCqL4zGMkrz+&#10;EK/N4aWeRCBYPQaxV6pMsx2lU8ekREAxmDdCmWOwgR7owe7W8uJcam9nfm4e7yjEe/SmXC4QPs4S&#10;1nwkGBCjW7NEjsGR8efPnwTdLrYhXk/olsGjRceYZ2RglnYpNO31R48ON9apa8CUoe6r8yB9GxBA&#10;ktMqE2U7e5tbu+ube5s7R9ub+1sHR/ucMgsLS/IcZuaUNcX4J9MXYsyZSRl5rTPnqN6N0Rhg9RlV&#10;a9NSgtRASgEkyHI3fkaaN4E4yjaHs6PfUgGjqGDsbUxnTOcpqYMiHcuXLrF6ZRYKevb7FiVBA0JS&#10;vdaTSjlfRSQ/MHWcxe4z2rMyOiD0iKgtGoE81MB+eUByGc4kKlv40pyX9CvB6KByNHKHFCRYA73c&#10;Oe7CApF3XtXWRaO2xYA9g2z8DxcZFPEqHEdUPMr/qAUVDI3Qi7yfeKsSZaco7bXJNZJeXxQSS68X&#10;AjfBWh7giFHcGmm6pVsh0yBDA1H5aE32SOWL/UwyJEtZES9NDUNjVZdMIhEK3a844GdBSOFV4OPX&#10;eNgWodGgeWeY6qtW0Fk5ZYDNX3ebXhdGVnzSHyqx6I0kE5MjQ7VyniSCiwTmyJNQ7YFqkiDsZxmX&#10;azrd4E14HYMxdWF3xeL+IBlFqd04ztezxXqrOjWYcCN2hSdlzw25g8G+MmP/tt5IJDogdw6WRtPl&#10;RwKmnSs148yhzy++2NiCGUQp1qxw+ExcvXTp8ve//93l5aXtrb319XWleGiD1muqtpsNOAvU+Bxi&#10;MUCpWJTtyhCJwr803yWYKPsWGvvKADRT4MLAIRhy+gM4ySC3y8gLE2GtPrNgTmSXmNLQpIUN8dPC&#10;8ekpbD7WOTNnsulCqIb0FGhC7owdUEVOBBVKrR5NDnAVr60znYwORYOQQ3FEY6PsYtxH66UL0c4R&#10;93kTAy7I0YB+jPNUOt3d0/xAIAaDy5+IdiHqwOOn64I0pNJhclXwAfX01IQmw5TNlOH3mpFt+TaQ&#10;VBoxYOuukf4SeIBfgiS/IHvSkHRBxODdSERZRTktG4VaUYaBc/Axq8AOTzGBT10Y8DimECvF82R/&#10;o7r1wnawnWwUlgOuOa8t3msHu92Qvc+0ELkJCCjZuTq/1AcuBwO9RcaapMCvFMA0ui0td6p+F8ik&#10;H7vrvu3ChUtI7MxMTTIB8NlnnyPBxwnFveNtAEb91o9+uL+DK90esRbrJ3otZMWF/eP6aaGeL6H9&#10;ByWe/TI8NvqD3/0dRCZu3bmEcjA6Bv/+T/6/77733vS5eeQBD/fTxwfHn939IhALX7l+vZDNf/bx&#10;p0Ar5y9duHBu9n/91//6Ox99JxwLm9COyGEZKQAuwpXF8yE/VqHJybm5qcXZxNgQCIXUxyib1NFl&#10;shUgyc4g1/OHT2gdIDOw/nKNDPj8hUt33nyLVhZnAdkZelEiDkgVW60N5syqZDenp5mjo336YCtr&#10;UMjK2VyaIZHtbZTCj/f20geHoAZozEFoIl3mflHownkSRsRpBnwI6R98FqQYy6qhxPgUZrPjseQo&#10;oteDYxODQ+MJHOsmJodGR0LxIW8g6glEGH3wRMIwoxHSZHEA/8shotdFjgEEmOmyTqWap02Jr2Au&#10;y2vkRGXgeEj8HkZex9FLBKJJn6TqlSIZKP1RgpC8gs28KM5H1JpUw4x/IYlrxjR1NLPW0ArC7RYd&#10;E6aSqR8GE/xUZREJbMDljAY8X376q+31FdA8lob2jwTlGOkzxR7FgSFvZXIZrHE4lzlOQSMmJiYm&#10;x6dgeBOyQE2N9Z9RyjEzler9MKKgI1UEZUnvCS4TRZoHM53RGr/HhJYQ8xJmfBJOZZDO2DxBcNBA&#10;KoeaBXKSo4mOZ5T7CJScufJJtxgThoJgoo5p/xjtSojXAJKybwHaoG5Qc8kS1TZsCXIxoh5VH6be&#10;0qdg+wpENWYVvAt0jugndLiSXG1uEPvJViu2Cyne97nzF++tbJ/mOd94T2V7u4zxGB5a7GBNnlG1&#10;dBke4vlJX+TEKhBCNZtyboULTi+zCTknvY6BYbScXe4AwpdKlfvBAS8jYCwzIE6QHZJWMTcsTNb4&#10;juu6sqBNEJIHJm/N8B5kYafyUyWNITeaTpdFbTd1n0FBLLrgWdHzeojViAwJzNSdehWT/tOo8zr8&#10;WF8ojElWsTs+kpyfngjKBy/B9ByoMn0HCYba7YAxOXQNHFTqYW4l5ySi94xo45UVgFyDxkS+epo6&#10;YVaHzI5UZjA65HUHOeGb/RbwfCAcJHJrJotD3UaYIHL0crVuYnx6YnYBOa4RpG6CPmw8nf/y//kf&#10;EF9ZW9v+D//hx59//oVGMWpV+GmcyDJdxgFvH+WrEBcLRrJl6ixKvAakZUZPnc2tNqYlMIltAB0s&#10;XFo5uMblCuVaQyZ56k7aqPWs60/NquEIU+XakIUASuUNQwfEmJnLA4oCP1x8EknWMdfLkpUMKisK&#10;m/TxRGg8GZODupn1I1CA2jCth0MTpXHIbh8lOfR7qUTKbdtuutBxBRH5qVB9M3fvxUMPDWCaUIgG&#10;iQtlCG4wczQGy5VSpWyyYpAGgY2EF0lvovoByZ6cr0FPkbLcRuYOT4Z9TKg2hrVML6HNUC0XsA+H&#10;HwjZD9oSfjBo4nts3clYaDTka50cVLZeVjZfxGr5pYDrRjxwOeYbhTPaKHva7RC9Kz8j8YQ5oySj&#10;5S4AkXHBfLtxWi2hCW/Yr9YWMJgFgImhcXPCsaS4PhPj43/67/740b276naUq+jdMPWCktDLFy8A&#10;cxLxxDE6EqkU6X8ArBKmIScMAoC46bSa+G2cu7D84fd+Y3R6Cpp/q+fa2T340z/908VzSz/67R9N&#10;zUzBMud8ebGy8vEnn9AJnxgdv33rNovsV7/6FUH36oUlnKUQ/5uanYExxyRXLB6hbjze3RNMzrsb&#10;HCSAAFz2hXnq7kv2tt9DmwNV7xdPnx7t7kX8QYgb+XTmztvv3H7n7aGRMUN1ZIFJWo2dw6utVaCb&#10;H268XN3f2UZ4g11EHgxJchDcM8YAMprdQQ7rkUHknCLUSexr7hTj0tiS0Q2iZSXmg2wCRMKW8zMJ&#10;oUFj6FTUgYF5PM4c+oWMejjJ7MiNyG4plDR2BJgCXsR90aywvIiZrQYzlytG+jCVhcl3eJBJHTNk&#10;Royh+gLJgq5I+QTkxponaTNIFTKDUkTFR5gdxOAaz0gPiRaUpNYbDXhE0MjRh+KWEXLZaxQuYeaW&#10;nPb19Y25mXmUedll0loxiqAQTREo/OTnP8mdHvLOiO3qjytuCC3jODZTRHzRBvojcJE/0r+n6/qt&#10;b32AeaGZv2T4tMPbsOjUoE8k8jrvCB/qwuiPSTjVtjGBiAUk2QiHDT4Lb5NCgGkk+h/sb3a0CVoC&#10;kVXrsjuAjE1KJ1aCRog4NJXqkdUpW9cMqhlpMlIAgsDNQB7WHXinmQEnuZzrVRh44fXSR7WVgW/8&#10;MUDJeGzhYuTjFrWEW1ln6rYLgUrUR0XkTgAGa/qIsfPla9dXDk7X9w7lsNOtOVold78ljorlMOFy&#10;Nzp2hmZgK9iwS9YLVKJh8ao14WFYgrJ9kESmazgU9fTpMYuOARcGCmaUYboIKrSeImQ5A7sZhrni&#10;ieRaDazP+BzdB4mjypGZvcDlBaxTtFWMPQPOrO2uF2AaOmZI6tXH1/tDXw9Or3/hb33xt+gMOuZg&#10;izDYNOBIhPF87tCKp9Op1N+IZuD8ScoFe/ikWLcNBFAQp1RKxMIcGcBTjGSRy6M3zlgymQXE4wyD&#10;IKUq7nLSlKLMQoGPI9nuxOWGuMbyYDgYBzfIpvlaNzk+jafz+ib10FAE2X5YG1Pf+MGvPv50Y3OL&#10;5JLLyAQ+ifP62iooBwTq03SGiYo333yLmQqFFOMAyHWFjmw0M+TEqkqyifFrfwA8BCoqMGAPMiu5&#10;XiLMkD2nHqMo3BYlfUjdCLCXAgsGz+AL4QgJFFtRJGwHY4vqqAhJwURlwK6RT+jsmOQFw6QHYbcj&#10;4rYPayoN4NbUqC7XYfoEp17iCSoZ/FKIvyTQUAXYnCflZgpxS1B18j9KCpqBrG9J/mq5GfKzGC4g&#10;itAl6PIoi5SLA+gRxmVyp4DyqXF6BmOLuWathHMrTQLocTKPLeYhyKnZlUtXcukuP62UbPWys1F1&#10;d+q+XjPQbeJu6Khk6wfbtc1V9+nxrKN3MeC+GPAuh7xJDImrOZy/Ee6H3xEecBFlieSgG2SyANck&#10;ENJlA4PtdDK1Eqw79UmNCqygJ1mn26gjwSy5U2NDw+Q2GNjsbm9Oj0++9dY7K6sv2fNXr14jxd7a&#10;3OSq/OD736drLW2LBt4RCFd0KA8IzIFknK7+7W9+4/rbd26+eWtoYhLfCP78z//sz5lDev87H3Ki&#10;DgX9m5t76XxuYmGWFGF7Zf00lUbIc3Z5gR22ubLi97qgKgy4/NADkckDeOYYa8KS2NgcHRxmA45O&#10;TkhynKNH20lpi4oTpb/2+/cf4OOA1DxVL1TyO3feDKJeiLAKHXUapNUqQ1dIG5zCSzs+YgqEkU+W&#10;IEAS+YGEn5jZQoFDUlBMehW4MVlFHaaEM0QdoyPgIhIkolEqKtatDOMLeY05V6HDAMMYvMc0HlDy&#10;M3qZhjAmSpzBR6TApsazgV7NGD/HqTTIpNJayOYQqTjc2weV5t4BC4UIp6DZDF8Hg/RjIacYHxc3&#10;NQGLWay5bg94Y3drk6SDVo7G631+Q3ru8MJo27KhkP4jLSOKwEsUBonGV7tNfgaWeHhwRGlAhgZ7&#10;glejHNzjqhZOf/XTPzvc25SzMDWlsCrFD7IZSyiB9xSKQDX1I5yVI0+qYHui1hVqeOaYQMfcQfqu&#10;qse0uk100PCvcRZny8gu3TRmFFrKVRRfGOWoA3PC0w6EfPE4eutBjQ2RZZsRJcm9iQ/vEBVfRwcl&#10;txTOSQd1aNt6Ho/6XFa704LaZCdqTlw2aR9sz3RMlJMpJTOu44a9rFSMk51dWwe9trNjQSOM+KQl&#10;NSSHaMl02vuwiiX7jcK60+7tNDJbL8kUY0Ojubbj0eq65FnbVVujNNBrspw43FSJON3VDlLZjB8a&#10;spzRODfoloaBaGgpmEAUNHGBVR4a8ASgohhqnx9morR60KIt84qRHG4T4PtwE2TmKpd2MxkltwHQ&#10;UioENMTdHACorvCr6rjznoXL6elMyNFGsWK1qWCMpMJ/CsRZPSHrRxbN4T+NRl8H6Ky4xRvgDYH3&#10;T48NTY0MRtwu5jgpk3kcTmfU5IDLU9ni8SmCo6gcIRHJ1bUjJsoJgLUNfmCM8vXrTdimMDsOUzn6&#10;K/ib+t1exu5lf+d1F6tkE4xsJtjnbnROmHbt94lD8dFp2qibO3vjYyN09zlEndHlO7xsjjOCA3Qw&#10;xpjQdUBEDgIYoeLqteuzc/NcP8Ac8fxQ/LYaiTCOmMDQX6Fno4E4ND7QQqamM8Zbqpis1N104MzI&#10;i7axynNRW2SeRebZ79AlpjfdbBMWyFHJXGh1ms4nU6ho5JG7Ua/SucAOoIb8RtRNxRNEpVzmfgTz&#10;oB/jl6OTE2AwcGAysRjJCu66OAwGQngoHWRKLMSgoz0Zj9xavnDl3LLP7uLUo7arowgPfl9lKjUn&#10;uaA6Z1m+UaOLU+rQIWCXo5hQr5Jegg8SfuztGthyr4HJDeOiWLSW6+U8+x/XJrjAHeY2Ctl+Nt09&#10;OemlU7ZM2g4YnT30lXNjju6C373gdU87HRPYFlQroW47wGC8kw4hM8GgfEaQnISTGovlaAaTNLck&#10;zUT0TFUdF8koxT3SLIPVNuWQlqNEo5EMhsGm5qanxsaGESxQTRCLo910eJyi1iNdZ/j0k49/NTwy&#10;OjI2RsWdGBoeZEJzcmIQFO/84syFpevffOvS7Rsia3jJ9/sb65uf/upTFv1H3/kIRwm4JNu7B5/f&#10;vYtzK74R169eY7b/ydOnNDyWlhYZh2YKKl/KrW9tH+wfwyajiOGa8ryQ1zdW10aGRnhXsZGRmpks&#10;pjcNVVIEA7VnZX6KHAPE+lgijn0RA01qhUOu6/WY92DsCVEidQxaLdEpydTUjKS478IJwPojCcA8&#10;MTGKhO3o6BATcRMTRMeRibHh8fH4YDJAWY+neBdDkBKDwxDepNDThXkP5dJNUsK4dZXE77RQyRb4&#10;Aro/bojAPTwfjUCZCnPesxjQPiRnw/CV3ifS3SjUwtdIZ0AmGTrncBY3GjkTEqtYhI4N29gXDg74&#10;gqBBIBoQN1jGDEJJxkWzMWoFg3Lv7WLPAWmqBXBgVAGRdT+huTI9NUVkJfDKQIgirI87Bnq1nM12&#10;2ArJRJKS2cBidF/xGMkTe14+vv/4i086tIu5iQp1ChtCis0JRZ1jptwoHRogaGRp9DY41rKnWZon&#10;C3OLDLcwLWvmWEXjVqlqADBCD6oEwpYsmpZFYYdGCKAKz8feD0eDYP+JBC65OtgQjsNviLoZlXrT&#10;XNOzGEaDakcChWG16UxHrI4Tw8rveamKAcYHz2rG9lu9pk5x9bmMhAHWDHT+ODoMSUGTw0LtIAzg&#10;M8FcCLAFjCUgOKULmlAGDDS5KXWb+rYQGnuZvc3M1gb1Ee432Vb/3uOnUnJq1+0tJBVaUpWTvgUl&#10;rMuQ5XjPhCXRtAV/KnVVADbKRiJAcrJR6IDkYDOOxkYAAmS7QU8Z5bxYKKIzz+EsMkyNxTvogliQ&#10;krVV40thiZ8jP6h8xiFnbZEsSGKItab2EzXBKDSYPpECnuG8GdKChbZZF+3rJZH1/VdFzxmnzvrN&#10;vwXQ/fqbQH9IaLscYS/UEfkrtuGUmQllXjNxiDk2DAbQ0IKgYOz6BsjAWeNgpigMx0Bv2CH0kHir&#10;A/iFN12egNs+EKfxwQWXObFLknqekLlvANfMjOZIXxp2b3xsGqm63cOjqcnxkM+DHL5z/o1vofCG&#10;CDExQAmyCCFIWuF2LKYyOmiooh4cHEExpA6VMwiQhWuAn4LRiXpphVZDuFRya7Fd6FaKLS4Nv7Op&#10;M2N0JWiFZ5EflugmUNNYiWAL4CrWwLyG10R8IQLxYLrrEJoQrGU0jHTE1qp6erWxeCSgl0AviJHV&#10;rjfoPzw5JhmGGxt3O8ahx7lt5EHwuMod291Hz7vV8kzY/c3LlxY4qEIxTu3DvV1Mh1j5EF7h8bHq&#10;IbtDteDE6Taq8KnbVVQqihI8KOTKhWwln0E8vpQ+YEbx9HAHOiB2r/1W1WfvJrzO9ulJdnM91KiF&#10;GvU45PpuZ9Rhn3Q7ZwPOUVdn3GUfsXeT3TaHRwgQpm9L+KhdxbzQjKHTAxxEgKf2UedXpA2SMHxB&#10;aC5LZ4suM5wbgiS4PvQJIE6BmFJ1VRyiMwe7fDxJQyN+tL+3dP5ccij5xRf3iPZQtw/lRpyZnpm+&#10;du3aBsKpqaNvvvceZHVUcqcWFwYXZqJTY8s3ryE+AZvt8sV5Roj4g42X6z/+8z+HcfX+t96/c+fm&#10;3Ozw6ktIDWlaMBDYMqn01OQUMkIUI6gELc7OcQKjMz0xzbToVCKW1OQQDAu3GzEbSspyvhiNxICz&#10;woODlXYLS1UvXUQyzVd2m0RcOPC0Tubm51i4mKPTgmB14OeLjQJQG7EHshldfhRjUeTT+O/kJNKi&#10;o6NjsANYiCRaIpMwY0bpQMJmBh0olMmMvFgpgM75fbD1GLZN0KRKDpImoRpYzBZaWAm2+wMw+/CB&#10;YYaV1LWHdwkiHtz2LJ8obONoZ31NXUx8UrWAu57xDGdBU6wgYkitxQwTejywDOjXwJ2jBY02M3xf&#10;OJeqXE1IMLJnAhSUyRnBAl6NKjmmfJS4yfeCvQS1j/yPuhCaA96QQEVYRqmPYnaf0RGyAypEkwko&#10;hhhtIdHLWn32xSeBTvPq1OSg16fI1mywi7i2Ru1be5IRBw4qEjuNvki8RmQuXhcyvpcvXYuEVIRR&#10;phIJrPJERgoaleJ4FVFB/BzVT8hGCk4ylQCHth1pZbzfwrEAEY6OTCAwQKmJ1xc+zkQ4VhGh1KIm&#10;Ge0JSoGeoCmjo0ZRqNE4VTyC6lX3CLc0PAhlqBqhpc0kKXH4OLz+RkMJvKTSeQaaXtCgajR/CTaW&#10;cxUC4jIoFE8Xz4cmwAo+V5xFRE9uaWZ/h85VNBg8zRa2T7NPNjao59BDBS5yy0WC2oX2lJsBOAQM&#10;sfRVf0gyDQq/BjDkxeuUpgMFbMNdIGrzVoCwGQvBZ4kqP0TbAmBXKGAXG4IMevUsLq6h5qXIy0HR&#10;IUJL6tQ5wCMQWxX5dF+gMuFT2pNspMVsUjy2cgEr9JgQZLBSi7Ous/R1f0iU8Ve6PtbvvyqMfs2v&#10;+3pA0k8N210DpLYufS08vRCKDDExbm4TuVQB5bN84Sid7fQ8QxMz6UKauM9SgkFDUyIG1OV1BMgo&#10;ed0VsRgyBYhptkQwMj8xHuJ2kDqQGIQimLBSD9MKtLUqnXqGHnu164qNTPrjib3Dw8mJcUStxKe3&#10;+2OFfDZMnhWLkV4g1cBMCfuft4psM1kkb8BShucMYdBc79GUiUpK1E/k0OPeMMZKzx5+U+WMOMsS&#10;M9WrATcV3nmDzHOBu1lj0tIF1Ao1JBzRWyE7qV1naAIQIPhP9SspC0pi3cH/rlayR45meWKQipBu&#10;U0/Cl6z0Tos5wp2tzYR3IOLo+ToNKkPWArYfLZtjY+fA021dGQHssKGE7Ov20VV+9uB+7vQYBe6j&#10;g+3To90srW202NZWD3Y2C7iZ7m0eb25kT45fPn+G0CTF//b6i6CzVz896hUzvXLu+9//cGluem4o&#10;9tbF5Zuz08XtTX+lPD7gGnXaRxy2wV6fkDNs6w32WkO9dtLmjCKHPOCKBfygKkwaoSYkM3SoPDY2&#10;Ca5ZZJBi2QmUBZcArQj4eddUaExYGbdAcjTbPuQ6AxCAMnC6NUEqBE0qiE0kBn/40XcK2dM//uP/&#10;z+///u/jpHfl+o0f/OhHT1dXNjY22auoJxAzDo4O4C5eu3kTEY7rb972jiQKzdqNmxeZUNrZ3kUN&#10;EBPc9Rerf/Kv/4TI8bu/83fiiSQviDb/ytoaefm5hXPM7qC3nSvkENaghwHch00REU5cbs5TJLUr&#10;zXCAYbNkLIFeFRIYDk4GNhE5JPUQFENJ92lLCTMylgHypNFQgpkBZPeaKXvn2ovnGO4yxcxt5T1f&#10;vHCBsSc0p0NhXO+kGol4PjAlmlzq4GP7hAAEub9ZZxr3VTyQF4DZ03KvlsYX/odmTj8UjSHxy3AP&#10;lDm6y3xitwHsxxpDJZEuINsdLh+7QEx5XFaNlgJYEv1CJoRIwHyoEMYiyRFU5pPwJ4Q340yD65fR&#10;+mabYA7ixpmbMMDtkua00jHT8QZOl2iOqLp67R5qUzTruAoEYxSG4M6xycAauWjICqWOT8pgwIU8&#10;+TFSSUYdXGIOwMEIbQ74PYR/RCFstcq9n/zFQiT85tz8+dHR5YV5Hgskk+YqTwoMTizhwiJfRIHN&#10;4Q6SyfVnERKK/N7g7ZtvcteoYEgpNOVtTfIaPWaZSLbIbaUfyykJ7MEsHW+HV85t5KwOIAIi60oK&#10;Iwoq/B77yJJo4xKTfEERFqBxQ0KigzIg8y9wDuIQaxxoBNgPGF6CCK/UATgHCHXUrIRntHFPTmFz&#10;FArHB9mtjQpGA8cHsOpdNB5otqkAJXNwYH4OpoicHlNTGqxTim/j/Gc6indAOstJgq0lN5SkLxnw&#10;ZdFdPNgvt3sr21viAdUQ56QwaRLPKK1k22vDIwdtGvOyMOS0ooD4A0aD0DgZGrYm3VUMJrA0cyXo&#10;8AHsG+W+0aERhkmAvnPkjo12lakk3X+RKSxyAIccGb7mdOWvxhVDMJII6hL5q4fHuWpZ6SQoUTDq&#10;CCYynzEVzoLS35CSsyqBr8Nuwk0MTe5rSN1ZVfQar+PHxFE64KJw0PiJhFDVIsQBompwDp3rVjN9&#10;mmV3Em3T+ZLdh1RWHSABvimzq/VObXAoioyzj7Dg8hZghlY7czMLk4NDjnYTO3pm+ckaIZr0wR69&#10;ASZ9HLgv1U65FrWOY3Byxu724VGLHD9UZey7nB997wfMkxKRMukUpRA0MILJ0cEe6lhsQs4RSWZB&#10;FRP71ZgW6j/h3mssxnLuYysT7UlUKG5Q2QHWk28f8caUQqJhaUS/raE1+LC1In4N7SYeeg3aufVa&#10;kUKEbIX/RLq6ie0zCG4B5jemZsdwiqBFAVuz/3FR7ZZz9lrB5+gwSAU8w/CN7MGbTczIsydHU4Mx&#10;L6oNpD8dhFYpH6AwNH72s7/ulHNLQ9HySYopRKW3acWh+599XDo5buTTKnRO+UwjrwmvOxn2wzoI&#10;DjjHBwfRZIDOMTM1ljs+jKDgUkXmoEFpyuz6u9evTAT8Iy4XQejxX/3V6IBr0OFIwCyH6e5yDPnc&#10;gwHfsN8/GIwMYstKG8xHpsE101qliBEuIggeNYce0gsEFaNGhR20k6Y8+jiUFPShJNcot0cbbI/D&#10;Yq6q8QY1nOUpIHkfpQT0V5vFIpxsPAJg3q++XL1w7RrifphkfHX/AQdxNpcFo/iN3/gOlxEjIo4E&#10;/AzYryi+MqbTqbXTe4cdRqaPUg8+++Lzjz8BRvutH/3Wt771NifLoxfYKG/89Kc/Pdo/hNB/6fIl&#10;sCt0P+dmZu7j+OB0vvvuNxAV/OKLL+4/eogD1ObqBvjQ3t5evlhAcZs8ZSSZpP8nx4Gg3+n1WR1Y&#10;IB2+YAGR4kvSglvp9VEfo5edz2SRC6L1QXVMOXXt6hWelD1DRilmEa1rkdZNmCGuSM1FjTIZAJiR&#10;d21dk+bzTW1e8Y80yaJ2hWbdZe3JUU6GLGN3JFAZM6agGRkanZ5EPCI2iPd8DClxMVTZcn4al2Gq&#10;PRgTyaFhoiCoJjPMxsBajXx1iiTwqercnDJSdBJzxagBcPJo1FG0F4H9wuM0FGpcbkwwNuIBnHVu&#10;uqR0SrmzjOpyqLBOwOgQGoZgBxTIg6C/welMfwdAkQ46uB9JHs7kHLURjoVm49Ff/ezq6Mh5ZKIA&#10;zx02ANe33noLL3YGDBF6NC/s9YilcG9NvfWh1gcmx2euXbrZayM6HCSpI95whBnsTcgea1Q9HQlH&#10;Q1lkhE+5Iu6SxiqVg6kZCHvhnNIrJeYBmZqg4kAXRQwCNVbk/mDUbqDNG1dNY23HX8PCoWoxTGwH&#10;ACOLk8l4sl6EcMQcI2Xx+sLRwGA87Ld1PPUaUFcYdeegNzKS4LvovhrumUxzZdhqFE6NY564c/TS&#10;AFJZEDTRmEKGkEntBWpLeNpfWwMuppe1tb+HjrpmeioVNDUq9SrTxYinALbVWvSnIMiKi2G4goIg&#10;1GUzlaA1n2uxqxiMBFJBuYEhAN120UJo/qPxkey5fcdIrMAEN9oTeqkWxsaDwm8wiZEKITOHSIEo&#10;sLOtqRiDzr2a/bW6RK94C1Z0eR1yLN624fucNYReI3VWZPr677/+jlVRqURliYrmA1OJnBaaCTA2&#10;Hfkw78lYnGSMbbELxhmJctvRDkci8HNAvoYGk5lihgG5SCTIyYasFSrWoF1sG8ZcMbdFOHQoGQMM&#10;lwm85IwbZEvIlbhw/aSatbuHpmb7bv9R5pTqH4gczS3nD7//m3AfgqxmMFTg4/wp8p4gzgRmYFmo&#10;X7VykUEgAj42pgw9CdyX2Q+QGXcZfF2C2rgNoePCaaHeeqNJA8bYXzJOVEB9sgW6l5eEGtZfiEB6&#10;WTS8oSba2FXMyBmfQ/ac72gk0YZ8ODpyXVer7mxWI16yHycoCROF5cxxI5fy9xuLU6NB8FluKlor&#10;5LA8SSn37NGDiQQZuBOhXX5E5kbelS+Xv/j887jfHXRqUpiSTjS0duNgcy29vQ6pYaDVQKIHqSki&#10;5eXzF2ivUQbNTowjzUuNSPODbBULtMPtjbjHeRFVL1t/EvSzVPFUa7jD5tbWixtb44HAuWRyMhoe&#10;Q0YhgpZEII51BEIiPl4m2SJTh9IeVjbOajQTr0pzaH31mJPRCC9yn9CpzdC1Dm3CjLISBH0kmoDc&#10;ByxX2xEipi0KPDnTUDOazSGmqZRVyOErFaaqxkYG9w4OvOEwhHhEmL790UfMq25tbTGejNbq0tLS&#10;yUnq/oP78FqwZTrc2ikcpdbuPzrZQlxo7f4nX6QPjycnJv+bf/QHicFRdKdTuTztnlA4CCX3cGsX&#10;+zWcbq/evP7Be+9GA6G7n9/9/o9++IMffjgxNf7i6QqM5P/uH//XN65cY0Dr/NLyb37v22QptGnm&#10;pqZgss3NjEA+qkBm4bwmFjM3yMo2XVvFUu3UHlqliOPVCxU6GKbFFUGFDxkLOe8Kksd/DIyL8GNO&#10;GkPhlaOpUWIx8mlSuzTzrCL+KhToP0GatMfE6THKpOasQnbOxvCqzJBdjjKkFPJhFyMjmAvyPxIr&#10;MlqkNsix/TJ71hAJcA0dWfJlPQ4xB4o2UBrdUG6u+F304UWl06HVIDaxiK2oKDFA/GclXmfRHvTS&#10;UPqV+oAk6rSMTTVAHkK8BMrgf+jPIgFpiAJOlCNwupefr5fTuE4bSTEPGgsTLaS9jFI67E8/+WT1&#10;01+NDjhuzkxPopSCFpCqRN+3P/xocHiUbrB6550eJ7vsWQnAhiSCuzVJ6rVLN5YXLkjrEoa0mjRE&#10;AUF3gu2MLDb/YfRde0RHfkqFxCqls4aTEAg8oSIYoSciMyEjWCcKH703+nFS95HLhfocJLIEIa4A&#10;nAIaoRr9hqlGM7aC6QYD7WrkcxFkUwZQSMkJbu3z4u0cDnld9F3qtah7APUvuUkkwvZ4hKFQ6RuQ&#10;YZAZc57oPNdot1ZTD6ZqnU6gmvCA90G8qAKsRktbmgsN3gdkS54B6ocjEWQWKJxikwvGdNRbffQj&#10;dYiIL/41f15Rq00cMv4ZSkUoBxhfglfQ7sSRa8EYhqLZTbPA2ej0IMlkMGCF0aJxSaXvFlZmuHN4&#10;ttBWB9vUrTczW1rEdLV04FsD6kb5Vf8o8hgtI+t/5uNvBR5TNymnedX7+fUvvP791z99XRKxGq2z&#10;iL+jBCf1ULFSb+CNKdmRTi8GsQcxBCx1wkFUuLk/1VINFgagsc1jqzbKsXgUq2uOtXgkVsoUOpU6&#10;YWl+bpowQW5IZqFk2+EsVCpkPY5+a0DdBnmiJ8enKp0+Jm30rMHwwL2d73/jbW4pcQh8EOcBfAfo&#10;vhAb8EjA1IRDHoVAHrJFzXJ6kqd6yGVwCqNeIT41GDJnWElDIDjagZurpc8miIb9g4lIPEqXxhkN&#10;ecM+ZxDyW8A9MRQaiwVjDO3CRcudtmjs1zF/z7ZLORfTb8Vs5mDndH/7dGezdHxQOtqltXi8vXW8&#10;u1PNZaCp1zNHEVf30sIshp7gAwyJya9JDvGd+3c/HabyAJ9liExjqAOMM+zieLb6YmIoGQ2gBclO&#10;VMMJD4fUzqatWhoJ+hM+T4JRJ65UscycyoXLFymAlubncdK7dfsWjMAXL1ffeOP2zOjI21cuXxwb&#10;i3Q706HweDA0UKu7sDIqV0M2+3g47O/3wu4BXMSRZJDVJO0rKKEMtDFfaZJmFqvMFw2QJvqP8vE2&#10;RgXMG4sgCtTW76MMD+QjwJn2eaXGOc3hRdRh8Lbj7KfwZKuSXTHMBp3VtGt1+LK52mT4lBaICeVT&#10;J2NjY9tHh6TtoC5vvPnW6Mjo/v7e8T7jq4eA1+Ojo0+fPDk6ODjBBm5tK72zmz08Pt7bhwsQCgUR&#10;nnv3g2998N1v5spNvIL+4i9/ToGUCIWXFhc5Uhgs293awcuKNf7k+fONrU0kUxPRQaqfB48ev/3O&#10;29984xZp3uz45Ln5SYCTCCaNxik9GoS/gsFwl4Y3QUgdGCOTaWKxnGf4FwY2vg+WiUM8FBmdGI8N&#10;D9M1oTdGskjYkNw1QciciAbsNZQiWciY9ouGUszov3SahRsrFTdKZCbZ1CNwICpvNCKahCzrUyPZ&#10;qpgkekbiz3Q7BGTL+MCSZzFsYRG0+CDJIa+OBEGvHD6HizAlD2KyckMo4+AWH0rt6w6JB/cZ9N2B&#10;iAtxiElR04vmzhvSkxlIUZatHrrhXVElUxxYRgm9jY0NpoWY1uOs5MDiC0ICBnxQ/qhl0ukUPW3O&#10;VonjOR3Z/d2//Hd/4qwUwr3OtbmZQTSzoFN7sR2C62G/fPXGlas3L168QoesTDcJzxgSfSKKzmTb&#10;hcVLb91+O+xnbi2Ieq8gDytz12vSuWY8ZAlgpH2G3G0Yjr4Aw5q0Xlh3feXDmt+F0ypYhChqukoQ&#10;05Hnpe/AFZWxncHkSa954+ZYZpdKjFteShKRkKqlxjYY9yEUWUiU6NdiJaJmW3I1GsAJwvmJvCGP&#10;PeTHH4idwMphU5vMxFDp1F9THCJYYjYDSAMPHt68TkObA+IlcqPNchFfKSBgWpJTC/OPn7/IlqAO&#10;wsZoU5RB9ga4YRBYPqpGw9WUrtaJrTdi7Bxo7KBi1gC6MHriEpWlnmOP0MukNgsGY0PjEwfZXKpS&#10;b1u0bDPnTvpkjfRyTbmtph5STSzSppo9Nvk991oaYbQ4CKbCNtXQq4LI1DtfL3ReR5evlzsarzMf&#10;upCv5LfPWKBWxfSqbhJOrRhMl6cDLg3dVLKEhSJFPXJbCb8/It1fJ4hlulgCCIsGol6gUFKEZBhZ&#10;ES7rcGwQiDYAVtnqoAGjURf3AEUtlBGySaX+6AKwF+jesVhVQCI/2YuPTmQr9VKtDq8IJBUdE+d3&#10;v/VNEDQ4/T7WhL1LsZKMBceHksOJyCCuDCSvdPBIXPLZUv60XiYsVWCZwV6SjgUKZ0C0A/ZplN1C&#10;3hBJaqvu7rWAArv1Uv54O72/dbKzfrj2bPv5o72Vx+sP776499mLe19sPX54srGW398tHR10CtnF&#10;iZH/4rd/ePvC8rmxYUe9kj3Y9fVag8SwAVvA0Ydvm6DQC/nGwr5zo4PjCewmo8ahGMEI5iigZfee&#10;PfwqiSSqQGI3puYF6U1Udvb2aE8ORjDp1JiHMShzNFEJOzqYBN/3edGSY8gG6X9w2fPXrgI6/+VP&#10;f3JhCdOdN/OFEhZPV2/dvPn/J+2/gyzf0/M+rE+fnFPnMDnduTns3ru7WGB3AYJIBERKdJESg8oy&#10;XS5XuWj/6bIou2iVq1w0qCJFSWXRBsmyKZIiQBIgQSyAzbs335m5k3PoHE/Osf153u/p35zpmbsA&#10;y7O9fbtPn/AL3+8bn/d53nn7B3/0h5+//5M8LodN1z+IDgZZ+gqDQQr9J3ZYpwNLAhMBmDC+TLBd&#10;VRebllRogxWmgKn14MbA1RPzkeo2JI2hzhDdTqYwYLIDsoh9ABKibpkZUwIu6ozMjBNebVZr9JoV&#10;hZkNI9CKSHNdHX9hQHo9Rpd5h51KBTIF8I2rK6vHj5+E+ZSeH1uEGZqTIOcWl5D/6eBBmV5sten/&#10;s88o///Sr//ar/z534CIcbtQfbi6RmhKcWN9df3G51ehp7vw6sv5XA5Gzgc372zt7jBp9Bu/8Rs/&#10;/P73r12+AvCBbv7aypNTy8eXpmfzySQlXMJ2XC2wmQy9n+HwD/7gO41GJzOV5Xxxx4eyAtIacCoD&#10;NDNWVlaZ9pBw38JCIBanCYYraHWx6ZKVIz9Ua1sR6YjvcgTpNapsjabKUch+WTdSO1CwbgM76YLb&#10;hjTc62GaYmyaxAd0gQjUMQa0HIFIM5AoTSy0IQB/ahJf4kAsciYPhI7hI2DXVHWBHaD/YYAc34DU&#10;3mh+CLCjGXUg+NBqEYTz/tHABBBlqQ4ReNJCkaWXhzRcj3EFEDVjk6ysz1GStiqzmpwEi8Fi4CSw&#10;0oAa4GVQgyoaITempE5lPwVw8eOP7l/+bCYaPjGVffPC2XwiGuZEKPsAtKNtn0jBoXLm/EtMBL/z&#10;zjvYTGwNZWEIhF996Y2vfOlnmAsP+aMcMp4FDU5VbCzIsf68PCueBbSHscxN2lgoq5QGpSk5BSbS&#10;WUiCTflNSQk4QGU6vLhRg4JIqaWQe5oNFaxaKCZyVRVWgVqE4yp/4n4SIrCzZziOUOtPySWLfQ56&#10;pk4TchQIjoR0AluUik+mkvRRxZBBg8YOVQbXwA/imDtghrpNKgZ+hM1oE1QDGIopIIMwqu/vwITW&#10;RJCs21k+cxbyks9v3oKIVhBrf5Abq44s8FXbv+YecPdG3jACaBAx+qSZCMVAPMq6kggZbMsUNpp1&#10;fCckyEwP11ud9WKpzqiZ8mnN2Bqo2NIa80MKPQQpIwNzqFFV2cGEUqrXBBWG266ELVv9qITJzvGI&#10;OxmvvznH43zPyIO6CYTDPMnLhNwjjpDV8Hn4RHrqPpIhUntyIKZ6w4DiYtF8HDzFsNioHvijU3kM&#10;cLZTbbBO507MAxCDe5de3PkTJ1DXbhcLfVw9V3AwQOUEIWb2EV0VNY3ZoOygZJTZIzCeLPHppWP7&#10;tTr8BsvHlmAdRcHH/ws/97NsVeq15EBEG2ybkOVQ8A9Au7I4O7MwM700Ow3t6SxIhiQ8izRvqWTC&#10;mwM7ZLFc2C0hvH3/1v0Pf/zg0ser1y8/+fzT6z/5wYPL+nnrzvXq6oP+zuZkZc9fK0YR/mCQsFGj&#10;oh0np4EXpNc5Mzvza9/4ua996e1j6eRxpg8ZQd3ZLG+t9at7oWEPwrocYGHmjQK+s0uz55ZmGR5i&#10;DsKmtSU0QgRDffDm9av5NPgFOGIlt7QN0q3e2N5ep7oIwVEiQnM6D0Uri+nOjWudcjFrBKw4aEZ1&#10;ll56ue4P/JvvfjeZBUeQP3n8xN079/7nf/07v/BLv0wlm3kULl4A1x2PL0bjAN6Qo6GRxggLVQzq&#10;ocjAsMNY8RYJ2oSk1ZoYCgj226SW0J5zTWHs7/kG1DeBBAFGwF9anWBIhQfcQlLCjUZHRtMMCQxI&#10;vxXd44L64GCHIX9lMNiCh49WdViwBeFs1BoxAl5KvDy/23n97EvweC+dPUOH49LlK/cfPH708Aln&#10;eWL5mBuxIYg7d+Ys70fqzcairX7q/NkIVY5Y6Gu/+PPJhdnVvZ1/++0//P1vfxtz9M7bXyYBv//w&#10;AXJ5EFmfOXkKmOzq5tpUPvcX/8J/PDc7S0WFqaBf/49+5cyJpdLu3msXzi4zj00Jdn+fYQmik7lc&#10;pri99flnnz24d/fUmVOQZdRqTRDRVHGAz5p/GBIhAMhm7vqdd1+j7sdsAlDAJvlNGDVVok+FDqrL&#10;UR9QMYIylybw5ehlMukkDDWTBDpHHlp/o+InhC+7mqBWhctJwjFriWj38YCUByYOqGKHuX2DIWNn&#10;yYlAatIPKC1BF9AHT7yf2XI/heJhN0xi02sN0MECe0DMQzRdKbWInVFQhT1R9KUo5mn6U1onNMOD&#10;/hQNFZCBYJpDwTStElBbxoBFMoA9QyDRyoMKpGVubHJegnLyTsz4ijtmfW3DtZGREcLPYflxTtpz&#10;7SaTkjNTOYaWNHHd7tDpvP7pJ8mAj42zPJU9sTiD88vRMJL8V4/+aHvoS0/N4Mu5KAtLy7/yy3/m&#10;y1/6Msb/1VdeffPVt5PRNKsYQAEjqlSEVZQTWYByIHWvjEPH+W9jtyKb1XlI0QDMHc8MDKEKDkYV&#10;tVtEoSIZBUbsR60C2J0hd1XPRPlpwZnyIRvUYuo8maHXJVlxcgUb8tU8n1a8Nd2t+0m8hXtUs2CI&#10;BDMwRUBl6Aek4kxCwRsYwGjh0837WAallEOVT6Z/ag2WAi6bGohwGbShm5294l6zXSsjB7y50SsU&#10;KepPxGP54yfura5vbm1LS4yroDCHHax2k3axqypyPTRoCrLV1iFwuDZe1teiPSFNw5H7xDORNE1n&#10;pxcXju0Xy5uM8eNF4QdTokw/V6BOG9ZVtoP7kXq6yVgbdZy8FVB8KpduBNlycD3s8jHzX8omx6pq&#10;TwXCne+RvzKPfqRw5+VG4w5JL7FAWevOZZQmUU/4lYRjBEygzZZkY/hR+L74Q4ZZ+dKe5EYpRlNr&#10;Pnn2DNzcaDF0KxXhEOCBLJSTmdz03JLGpanikBWhk5xM0HHRXBhhCvwvbaazBnPHT26X6+xP6nKU&#10;0wiR/X/m579lLE624BSmqf6gsjcUeBpjo4R+gNFIJiOU2ubyGZiITiwDnV1gXuXUiaXTxxdfOrF0&#10;Kh2rrjymh58c9pE1zfgGWb8v3u8mfcMkUD9mZSgf0WECh9ppY4D5Yq9C9xoYdKeSyV/++W9NpxI+&#10;4Jj1WmVvt7C6Wt/YQGiBSehuDU7JCVTtcZDHcYbZjPhbGcuIxFWrVxaMR+vfu3M3y9KOpdSWZhKC&#10;Tdprl4oFGJATIJqGPokLoWWH/sGjx9Osv2iU2VZVPCcmVhu1dcrJ/f43f/4XmCv68MMP3nr7rWQq&#10;jQm4euVztND/87/2V7efPIp1u4ib8qk01qWsBehHuHPpKkrdzOFqVVEXw6P0qVmhFou4P1hrB6wn&#10;/VlFveISQOuRpi7QLLgbVLVQ7weoDwgluhEWK03QTieNJc6sDQ7WqR7iuHhchIFqkoiYUfNWrE/1&#10;SCPRKP23ExfOfXz5M/jBv/ELv7i7X3jvq1/75V/5VfTdrt28wSQQStdUIeiB/9y3fuHdr3/99EsX&#10;uJF3Hz/aQ/ymWKCXAqU6cthPHj6hWPXqy6+dPH0aT/zGK6+++vIFIhGnybs0v0BA+O0/+IN3332H&#10;0BtP//X3fubEbG5jk0teUOGw30wFB53CZqDT7NVriXSuOZz899/7SRXOm50duCco5ZLCG9Kf+iVZ&#10;oE+cBXQPBF2X9J0cBy7EgGXsU4AdVv63mM/AGmrPspmJzMVEa10Wt2VF/CMwJpsMiTjxZTBsRN8b&#10;OR+RRfVjQWYmJsIwZBuCxuaZaHJrTJG7yXQmDQtaYpJYbIr3nYI26alInjQfyl4Cg4O7jKTjMZqA&#10;sHeg6EhwRpxMoocHJLvCpFFx0xQLHYJmG0lwvkq1RrHSICAiS9Hmt/lSmTihRG1ak5zPZkU5N0iH&#10;wbwxaZvNUG9TNL2ztVUqlOaXlgjRkWc5vrQEZwmZeml3MxMLJpEuaNaW83mI4mOQ6xgGQvOW0OJN&#10;5aPprC8Qlj7pwJ9LpQCwwYgDlw2XIYsspGs6qGKJT5VTsTlp4zh1JnAwtOly1ZFsNEfNS1PE0FgB&#10;G87cqp0DnqiH1Qrw/kLRSmBFkZJyDCouOC0Ct4g/Qh2HAgIRLdBo1B+oPdtQh1XkXDlMv5joLni7&#10;5oAGA0kDmeZkAK8VgNsMpL2xoIh+Tu5cXlPgeBH1QjzWUcEVFDjNV67a1gYTZNloaC4eDyH2sb8X&#10;QBqNofRhr1RjbCPAlBsni0MwIj1lQYdjpK6Oq2sg8h2NNrL74KcQygbAlUaUIhFWjmII5sOEj1cS&#10;V6w1gSQSBMDIwPol2bL0VzaWlQIbDKer0lwwyO7W2YqtF6wSej34IfWq3A0xt6yQRXgEqSMZcPuw&#10;SWRvOCrZuUctz1HmNN5AcnmSly15P+i0+HQ5IdGbcTEFIe92wgdDrHEWKYIecZhm/XnObqm2C/f0&#10;0EcpXlQA3W4qGj42l4OrbO/R/SS0nZC29Q7m5o9FwjCkVGEFTedSNFHTU2kNfLebcNXTB4PLAzDz&#10;7Ikza/s1XD5MQvCdUC72/xd/43+VnZrOTc9Mw6klAcoFALJz8/OotPHv5CKsysvHTy0dP7V46sTi&#10;uePHzp06efb0qQsXz738ykti1n/53NfeeCV3cHD1Rz+C1TaI7Fung7H2t1sM9KhEMOHjiwIzrQ8B&#10;IkIBwsZUJAx1D18pKu7+yVcuXmA/A4Gj3UOOtnrjVrI3nIXISyPZMHezYEQmJY0auBT83FrZYUpg&#10;OCFwhHRT7t6+LwAw+tWUIamERMJws4J4jccIFrnrpI+dnc3N0uMnU6HINJEYd0Dyw5OtQOBesRib&#10;nWWjXLgIWbXWzZfffefevfs3rl3/1V/7ddSj8SM/+s4f9kqFC7PTGbw6O1xlNr6zpqi2Ey3Ytjdq&#10;blsHih8ZHrEhff3Id5Yng2IWvlOCEPy9J/b7SXUAZCwJ6vGMxLgQ8Kk4IAoZ7K8VSogZmwcTK5BP&#10;617zu2CjMl8B1i8IXiBL4LcOGDZ5CaWfQZ+g+2e/+a3tvf0bd+6y0xAROfvyxVt376PpuwHnZqvx&#10;9W9+yxdJrMJ9R8Ng0vfJJx9jdhmihJ7g+LGTZ06fxRY/uPdQXGF9BnN3lhcWzpxexrlSELpz+zZD&#10;spA/QVrQqVbfevn8Qj4DFfXmFlrhVbCnB73GQW2vv7s6Fzo4lkPnahad1hsrOxvVDm4aFAzc7Tpj&#10;LlwkjNcR9b9iWtv/qj2o+gW1i5glTSlHAsY2SW7DfU6OjSDJdgibCf/hshwgogLD4hIGIFLocFNq&#10;Zi4D4eIM/p4SE2USdCGHLZqaMGeTX0DVaZNsfQB+TOu0yHSYUuNi4h3BmSSSNvIyAdAWclHYo4IR&#10;sl8QQpNRSgjcUfwNuajwOtqFMJLgaCkKQe4LO19D45DQZYI0CaBwwZASmgfQkDFn46RgDQHs8gCd&#10;kibnbHCWXogIHiFN7xOYifcBNCvMjEuLxyPJJAVx7CFUH5d+8pMPvvvH/kF7ZipFsk1dcSaRmkuk&#10;cALosGiyj8oknbmQP5LL9SXahyopAZEf9dxSqZoK5xJRcjaAd2pOkCQq8mFtCVunwJ9MVNUbluIA&#10;QakQ9RZslQG5xU1nmQeIAwalWYwKyOVVJFXKRWfqHOfdpfHD5RWABGiFJhppWXXwZQzBUe4TWoko&#10;i/vvbLRMpapEGk8wlDOoJ+LsCJlptQz+Wvj5QBhQaTiZQRNazlmuiraW5CVcJVwYRaw+w45dxIw3&#10;a5vr2/duBRq12KATabWCYA6BVK+vDhjA8LUT+RRlCFDf9+/cL9TKHd1q3sxyV52PS7BUtrJyn8y5&#10;m9SR4da6Y+geokH6cYJCyktowx40NV2IFClqCcyoKh9SiVhIeMFDOF0/YSS4M7Ulg1gEqQIq0QFV&#10;jFdSPuTyAmOJdY7F8iLzGy71cRmPQ9h7Lscrx403kNxL3POPoBtGTGHqVuo5MlX0MqHaIsWd9KWj&#10;EUgN6JiBGsQ2sSMKQOHTGbrq+2t7QDIiB+0cuozDasY/ka/7wFj0/Dx/ALEG9CXAphtcA95Om07c&#10;WoykN1lIQn2HZk9eeLhZAI06P51FFXdvv+D/+3//H5w8eZpGwvIxcL/Hl6jYLTFdtLwI1mpheWlu&#10;aW5hfgb1U/zU5NAz3QAA//RJREFU1NSMeIbhSp4FEprNMeCRnEGPZzi89N3vPrj6OaAiqH2YCGDn&#10;J6G7o9wUiQCoQQpaX6n0DALMmfQ02kfp9FQqlU/hMsmgoNhKwF7Mvdwt7N6+dWv9zt2UDdLCNUBG&#10;zzkAtyZMBYCnG2ojbzzOIK3MENoH1crVz6+CNrUMmlbxcHdj8/7Nmw3YYkCckuvWW/s7O9SIMj7/&#10;ialpqt20v5WABCI4N9q+2cWl+4/XmKEmqrp16yYr6lvf/BaTmQtLS3CsPV559NZL51nHS3wkZH9W&#10;rxVmS35Im8MA2TKLRnXvVrHyFZsFFFBYE6rGXW9ZuTGYaFOL30l64XourgTlGwkRsOE1kUGMRHTE&#10;mjaMCdWcjVqNEB1/6UIoV7xgEXMulHXYiBSVf+XXf+32jdunT55dXV3/+JNLX3oXsdTc3Xv3oEWA&#10;W3P52DLoIIjYIM346MpllIcgz4ApB6aB6XyeT8EaMzQGeQwDO7Dj3L51++G9u8i7MQ3AvYa7ALW9&#10;K1euHjt24hd+4RcvvHTh2NIyRb9Grbm3X+adQVQOm3U04FL9zgzTVJRegiFoBtC170eTpy6+zvKB&#10;J+3Ro8dsWnoDgpsRH7r0xfyQJT3CFBOAkOe5boOpiA4liKu5enKaAVQUCdoVDNKD6mTUcYIMgBSH&#10;78ME8zSQ5Qy6/ApEE0I6wuZW11cFtol6cYtWJ50CQ7cM4Y4ikaU3xLglziacy6jxx0gKTH9gTjRP&#10;LYZFVypAkwZwZg1scrGCNGCvCg8CiOP+BBxi5QZckEG4nYPx9DAY6eJdwE0xZCP2WBwrxVcssUYY&#10;lMXxkGGNWa1kvk5N2lqJVqMzFiF6GwkROEuuhB4+s1zcR+4aKstYC7Lne5cv//G/+ddbD+8z057P&#10;Jgk4aReRbl88e3bQoIrYMZkQSKRD4Uw2zOyAaI2o/TIUIIfOrEA6hh9ij4pGi2yHLw2PE1eJR9b6&#10;F3YomHbCC3wQkRzHLtAHUoT0/HvIIwyIoXgPuqPW8tIHaqxAaZOYdbKZtPUx1crnEtI+FfyT20qt&#10;Eo5BK+ZZO0kqR4Jtudb64Q+8Ch8IpqKPLgAjULZCEHgPptLMMZGVAC7QxBhf5E3mzhXRiD+jsoIK&#10;xv17AN6Z/k9MDBAfi/p6UcK2aqHw5H6/vpdMRbLzs+mp6XAs+eEnnwDJFT7YGA6sQGVwTGvJqF1j&#10;2SvXDTSjmx6Vd6GiyPKGE3LUg9EgmfBQgCdpLtLNj8Yp9JEnGglRn4RJntOqIAJOsMx5voQRuWI6&#10;U9IG/i8WPTkPhzWwdMfh5mwK0/ND5g2f/jqeAzkSjcMMaXRV7d1GiZFeq8jHofEO80/VOLXL4J9H&#10;yxIaDzruVL7ZPlyQrj+43xlUe1p9QDVb/UaKAbluZaJVhW58okaFPFgV33Ugm2fILzIITSRmUqmZ&#10;VATitmiw1W1v7+5yApADEZFMLZ9+sl2AEgWaU6JGypj+//q//r/J3FPSAzIpXKSqlsb2yg0QlZwT&#10;LZVuI4FcmziS4nMXLXAqGADnaoXSnUtX/vCf/wswA3mm2vx+6mxz4sRPA+/JoBGXTmeh148nmcsQ&#10;950/FGfNs6BMAJEaABd3d2+H64gu9fUb169cvjxAsYbZeIGch8SGzGCyI4k9IcQEy6FRJC6NXVZu&#10;BJW8q5jGS5coXBKt1UulzSdPnty+0ygURZhVqfaYl9nfB5s2l8udnpqNTfiomBH5afwpFN1tt5de&#10;fz23fPyHH3/8+ptvMkHH2CA94ddfe/1f/c6/+vz6dRrLxWLh+HR+69bNl9FEx3SqI26T8dJSYYrD&#10;qK3kjFyp2Aq1Fry7X1kWhhBT0MGTlGgb5RdrWXVzS61ZETwH+KpE7VUhhkTcuO54UGInVMZDG/XG&#10;DvpU1ENsiJh1RKGeW4dts+Ro+PO/8PMnjp8qbJfgNfjg/Y//yn/2V9979yvMnxYK+//+938fAqti&#10;cR+bSgDx2ZVL77z3JZj7kTN4fO8BCEsCsjdee/ONN96kdA/OkCVy7tw50svHt2/RI0HFJpdJv/76&#10;q5zRjZt3FxaXL778CjqAQKspoxb3i51WDcEnP6JTjea0378Ui2aCfkaywMeyiqP5mXIT/t0wsCpo&#10;BU+eOgsuGadIOqs2Fa0kMbsonbSsiNoXbXNdBKtdqaHKT3wRb5sfQlZiCP6Bp/A0kghMsPiiKcKI&#10;xpS3JKtogj1lUgS7waggs9705Nju3DOkiIEmsqhgAcdUMJiHUwDZiWVUlQIOHsbve5C1TqADxopj&#10;qB8mNZHoqI8vIB3UhYNAdOAP43JAj01E4rLHsdSAcr8v0JsMD0FJ0RXi5lKsFxmTZmxFGSrBHsBW&#10;6giYoI+WhWydpLst7LWYlVibzcXDwMgAkzEqCwCSK0MLV6iBcODxzet/+Dv/8v6lTylc04LXJCHp&#10;xYFo6RF+PLEIra4B0KDc58BA1kloKCnsssSBuA8hRncZ54iGYUSzdatgSX7LslG1x5XXCNvNlGef&#10;GSZyI5JyImNAbdhpK120aN5ohhSeMRDwasWLAEgQdoHhJmHahRdSBWtrWlidUMIH+jgFX4K6mcot&#10;H2oiB2NWFbvLg0ojuOO4K+bJgI8aDAEWfwQHoRTjXoE1Zt3ghKzDIeuu6WU6QqXi+u2baD9PhQPH&#10;cqB3uA0dsq9SYWfj0d12eW8aRHg2BV5/r9768aXPP/n8aosBHiEvOX0dnFfI0v4dVcMURdrAtQYA&#10;nI4tYbJxROHBJIUjNncrcHHWzDhPz84AEheQioUBsRMAWnFTOMU8CedobRjFNg7AMn/K8AQQYly1&#10;AMzzQ47zW6bSuRMPnuAdp2IAY+Thr+6HI7U4zwk55IL5e+eWjMXbki/6OPQy4zqNHpFcUkOgSvjZ&#10;kCzsAoQJk/CTzKGbUhk2EpGJmbB/Fq36RqfSaMVyUzCksnTZijGojWbRBmX+K0H5GxQWpMpM8XSY&#10;p+p32NvJmaVHG7uEpLBtM0izVyj6/+O/8L+Q3unO3tYm8N3tzc0tiBT1BbR+Y2MNm7Sub4Cv1lZX&#10;1lfW9W1tgxb4xvr6xpOVtXv3P/v+D5sb6zNw+8fi2XAsBaYArJ8mjeTN5NA0VD1g3AelKUICgiJQ&#10;LJTRNcoF8rLXRRPzzt3bn1+9ur6+ure1PRWN5cH82SwAUxpMPRAWTmez1KE1G10AHLEvJssdoFvb&#10;1z+/dPfGdXRgec96sdiE8qtcDg+HJ+cX5rO5ASlUUypMy7NzcxhgH2PVbDoaTiITYk74IJX+9NGj&#10;diC0ur37tZ/52W4PNev7EIZSoL986corr73xG3/+P/rVX/3ls4sLg92902QK+B4GfeTEuJ54bO0g&#10;EhrN+bpMaKQcIqPiBD0lTmgaYopoQEnaCIHQRoYvcjp7WtlqHYlIkTWExTMtauVRvEpVkUBws1bd&#10;AvmG2IR1K631RHkKVlnqIL1sIvYX/9Jf+vSzy3OzxzCdxBOw0/43f/c352anhYbut+dmZj/97BPk&#10;cvL57ImTxzGtQE3oez+6eYtRTigQsIyMfSAyu7m1CUvCy5KqOw3k5f7N6yLMHPZJhtT5HvquXruJ&#10;bg39bei7gawi5pYJHfSLW0xgz8K8AOgYeBkkJdQeQkFmueKZPCTblCUxiG1UwkLBra1NgF+oMWJo&#10;CDVsqM7hrlXF4ATpX8AYQQGSojzmDwPOFqZcpLaaBDEZVGQtQA/YQYkHWB2wWdof/CCOd1pyIWgO&#10;sL2ZZGaKFCQZ8uUSwWRkAjUtBDg08kPvWDzNQyjrad7gYyjYwC9YqaKD0awjk0I+FoyzZocD7jOz&#10;q3SBEsFYClEAYl1CeqouZDywwXfYfLC2BPyt/lBpgljSqClZGKxqi4Zd+VISbIUjh1x2fS8z0Uqj&#10;hR9XwmxXAAoyuv0SUhHNICmy5C1BooJSG3RXHtz9nX/8j6795EdgfAC6EY2DKCQAFx/hge/Rkydk&#10;SzO5PDVtCLExojRz6hpRA2IWJQmksEY2hiJws9K09F2CDAqaBAxTS4gvcUIK/qeUm6uNFC3EQ5yQ&#10;KlG2XplhVzZPFkWzB50Vlaqtj04xTRBQLU3I/HgrAlwXkVkHmmcYpbRVsix20qCS+SEdilvVVkWS&#10;PgSZBKU5Ve8oA7TaWufQn3OxE4kA0iF+P8MADiWp9xZBpY3kAEwo7lc213KRcCrkT4YpBVGnxAq2&#10;YJbiqbCyU/ekEbuyX9ht9a4+Wr23sU2aRbhnUlbynM7cu+NRO9dKYc6+669wSUiXAu2rYJLiI8xS&#10;3PNRZiP3yb1IZlJTc3nKFSCEnAwUMQ4XQmSmhl+Xxt4kPTYjkIGlS/Eqawd+IDFbmVN2CIxRS9Su&#10;jEFw7Z/3g+eZXBrkvJS7il6lbnRhR3mbd5F1n6ws7NqraslFAn4EtYPMg6DbQk0rFgEdw9QEi6yG&#10;+EwkG0nk66TFmUi3sp9ut6ZDIc0vE57kpnb2C/QGEbpeOLOcX546iB/0wr36RLMfnfBHGOxsNfb2&#10;iRdR+UzOLMCaDNZpKpeCR2uvUPK/9dbbDJOY28EHQSu5tb2NBso2OcoupJW7EBfv7ezv7u1rwhZu&#10;x2KhhDASxGUMwTbg4NrZqa6uJ1HxQfyj24VyDpkn63SKU98IuaVOyI2lcE+tlPsg0kDFtiMsCOeP&#10;KigAYpJ9qIGAoi5NTSfEg61GpMZuQCVobJBKiSBl1M0hSxbtJAwQ8D7sbGei0TNLy0CoITVkrG82&#10;nZ6lAEgqBk13JJJLJPFAAnVPwrmLEIMqcmp0s6SiieLEMH/hPDnCjz76hH4Y6wMVDFbiRx98ND09&#10;c+7ChR/++MdEBKfmZjauX19E88pHlZ1JPaezqjCP2IkvgTJdlOHCuhE3syI+/uFPtCxGO01p3AjQ&#10;YE9XCY5sE4SCgRQEsRfNlywEK9Qq+AFkIzeqlS0qJIiwS9BErksc/q0GHTPCztPHT3zpvS9dunzt&#10;5VffQXznK1/76j/+J/+Ec3n99Vc+/PD9n/vZr/NBdIBee/UV7ildxNX1J8eXF+/evPXGG2/l8zOw&#10;faayufc/+eTug4elUoEWyNvvfnlhehoXXtrboy1EpvbSxZd/+Ze+tbtXpYwE/htYCUMQiXCI3d7Z&#10;WWltPI71ukvpFHBPahWhTAKNJuDPsLhgLhhDpWBy9fotBhHw9PAbUQFmVhTbCW0kTzB+idFQlErm&#10;ij1FPeC0E0UwqEkghz+wbQbAiAImWsUMZIJaQTWDFIB+YCIBEQIhP91E8gypBhtLGFh4AnDC0gId&#10;sxYVED+6kEDfWpBWBCJt2C2Jh1VDwVeShSTpfRh+jaoCXgciJSSiJb1HyEd5AIFhDeHKoCiWZB1w&#10;41wUomEm8cEL0Iejc/5GN8uwz1ZpMYNrVSTr7Dv5GZHAKwsw2iyQQsYUboTwlqOQ+fValcsfffDH&#10;v/dvbnz4PmxVGD8GcNUtDPhT2YwKjch9dboEiGBHYf2GX5PwiHgGm0u4nsxmmEwwpeEAjSxqlFwi&#10;li0pt9WzFDg57jIXAUkSh7subtk2FT1FlKb5AjJDbALK7vqUG4Vqx2OCF9QLTAVWN8tHysU7Rhnp&#10;k3uSfRTvjWk1CYCgIEVhvQHzBI92G8f5IZ2JAjrxHYvQBc4CMKuaiQwIthODniNBgZqCAVSauFvV&#10;yR0VvXFZl3Z3jKsszr4Pg64OBjpcxGQ2d/LM3LGTDCmj80sID4I4dezMar1z+cHjvjE9Cilo4qj6&#10;Jwshz2PFMP1zEaTyEkPYCwKHTo2jx7RMRU0+LVo/2H72JrzD8wszhVJlb7/EZaO5ZUrBVN2lOGiS&#10;UwD7SfIpTsLlo5Y1K1QaF/ih0TpR88YhGOXmrZDm+SHP67j0yPke54dGcarnTsegCt6fnNKGU+p0&#10;n4ZZhNOEGRyq3K1KCQZShg7xQ/C6YsjLQLkCCWrs3VCwiph6pzFzMAQpx7tkT50kutxE0Blo8kI+&#10;u5CN5KOBpL/pa7VDatXo3lC1399V4B6JxaeX1naLc3Nz6UQEVeJ9+BReffUV8m48AV/VqiiF9TON&#10;An4V0AcXUS7X4HPRf9WJrsJdyXRKqbi30wI2Dv1DsxniWNly8MZjQ5vNuCqhWsXsL5NtVbBF6q9G&#10;iEg6JdlsHWddOTX5baFibukCz09N4zxgLCEqw74L2knyZHxh/Ap7F66XiI/OAf1BHM90IrWYn0KK&#10;ip6jEjKwcAlGvKPC4wyHCCaiIA48h09UykkzQiVp3SeuRg31nZmZ0NLix7fv7lSqX/vaV+/cuXOM&#10;BtniwubGJhix+w8eIeWDZueDa5/7SqUzFLzVjNFopIkwqagOBNv80SgfsvTGqnJWj/DyeqVNxoai&#10;sXmlQcr9NRCjdpGI+qSFrFl2IbRYr1hSuzzU7iT1VO10Nqv1HciSmQsTckfTGKoAkNvBapXJMn50&#10;7sK5QrURS08XyuU3334LGsdf+3O/8ujxg7t373zzGz/3yccfAXWbn5ldW1nFieeyKfpt1FjhSoPK&#10;+cHKGutjdnl56cSxU2fOQIsL4/hcPn9sfolkmAgFA0f7kMptoVBFBASm8HQ0nKWZGfbXtlerj29l&#10;DzpzdPOFhwLQBZcpaAFx1LjwD/hnRlqlwc39XQzE3Nw8QQKegXIZXKNdFXW4vywS8nhqLQrMNfZr&#10;hR5sOsZIJFJUDMzWi4aaf4EAUH3IGbkFNpCqsV7SHFAtdLxEVUGhqlrjftcHKD37OqBnBr4WFCW+&#10;SM8fOwjHgRgOgjHKay1IBrDQoSDzodyfPu0ey0uIhLsU92EJFyqR2pSqZhwEpURp/Gg4hiOUNo9V&#10;0iVoysMaxVRwyrGy9ke1FOd7dLtHU1PCQlnHWZbfbIfcFQ6AhqAoTbV9pHuqgiQaH/Xy5Z/84Iff&#10;/vf3P/2YWAyECnTGbG7pBPuMLz8CTogRn7h4KoYHZ5dPUNxWEGOIHsrHsXyW/oZfOwNcdXNzdQPG&#10;axakaHZlH0UzqrVnGEFjU9ORsYqxv5TvRLEHuNd4aW0TU6JvaL5H4C91raCGs1aXEk3OhF8xocxH&#10;G/3FCJRn0ZqMpmUV5rowETYzZOMyzkOr2aSQg9Yd9poXtNqon4nrDX4HTEc0onyIIgGatMzCGquI&#10;wHzmTLkX5WoZqdzMdD45NcUsazCTj04vBvOzB7mZYRgbEII1jBYhirA31ne/c+naZq1FS8+lJuow&#10;21CajLPCHnkX55OUL5iekyrxbGR+FUidMRJ0SskbKBkaQQhOmoEQyS11k8koBZRCsRbwMz0jyURd&#10;McN7amQqANZO1Uz8EBmjxjTglzGVWWsKOYdieLkRnH0kwOqSM+dyXOjgeRz368hzPjv06rkoe1/z&#10;uhYeHHo39YeYP51S5TrUr1dZzyDLep2mIu7JaLPvbwZj/WjKn0hVG+VYpzEHIgwkfeAgOT+/R5Wq&#10;Uk7N5xOzqYm4P5xGBQ/6uYNuiHkgNMUP4Jmobmxofgy1uOml1Z3C1FQe2U94Uovlqv/smVNI7NAU&#10;qTEboR/khOwLnwTTMTkT/AukQXsqiBWhK0OFC8DNHtlIY38n2usxuIVSJoIIzACaUnifyJQCFxV1&#10;BmstD6AqrX6HMYor8xdJmAPe2+qjAI7jTURgAkVgKUECjnlVvdVmjgnYxMTEXRd3FhOFEUByKWOt&#10;norHoVFIMb1J1wdsLn+lIAVvIDYF10cKbO6NIoz64eRDgHfsDsgzIogBmdHsbPTEsR9cusyE9p/7&#10;1V9hgWUyac7xzp17f/2v/+flWu1LX/4yijXXP/nw9aWl4wTaEtHrEKbSohRC4bCwYhAX86yHYEoZ&#10;oUCQFhWfJ8HWw76REAuEPVIGg+CcOIHOl81GsHtdWGiSzNL6IEYSkLKLqh0wgFKvh/xZBQVYxZ8q&#10;a/AqDDfyRcdnZ6GAPHv+bEMkwNEHqyvvffW9N956fW1t5bd/+18ISNzt3LhxbRPm9BV4XffqpQoE&#10;+XBOA+vd2N59uLr+5rvvnX71FZRJaUhwp9YeP1p/8DCXTB1bPsF9uP/gISloMsnoFJK8WTRBpuD6&#10;DPqWsomVW1f3n9xdTAZnkeHloEUmLAFuunCMPXHDVJBg2omUyOfLoEk1g3kEMo3oeWQynOhPhlui&#10;+1GzjXIZAIQYA4oDijBt6MxR4KWklokGqNLSpmIkS5Ae3o6ekH5mCqCL6CLzdCh50LZstoGkMB2M&#10;UxegklWAy4a8su2P+iJxkZWDC2PgRdQ8/IAhg9BnmABSPNFDC8yoUzuQIEAwyFw21Vc4IDv035hr&#10;VDqHMoaYEVi/HC6Bv0J87CkdPWU6qmJx/5Uck3O77MfVT8xsCOpoOnIsY3qKikQ0vUgYLLkg4L9k&#10;wxq4EUxYL9ex+ShuazJpZ3P94+9/50f/7nfX79xC9o6SOtwCIZBkYMnolsXimBQ1e4CTiYmPv3dQ&#10;kz01u8C9cH03opxSpwl7QUiCzqL5p7yhJo0dEjmM9YdkmFyD09m1w1KQOUymC026UI0YAXe77OJO&#10;H71lcdChfyktZSNKxNHykXgg+nVkp5quktKLuqLqh9rgioI1y9VsM4quVk1bC8tcaiTrC5aaYIbr&#10;yfEhUdND9hv4nqhv/AQ8YUa/wNPB3+8OU8xNOAzKmKiPVE03nZuOJmgXOtGDUGMiVJ0IdFFAS6Q6&#10;NRD5g2g8tdfsfHTzZrHdJaXlrXRn9ekW7bgcQSc7stt2h41yG8cPxwQelKRc+oEC8nJxuARiPBGW&#10;XfPM9QaBfJW/kjVJ5YaECw8jYUHN5NI75VIAprepA15nlqDbtjls5yZcAmTIbfNDjprQ+Z6RjxrL&#10;eLzHn/+Tu5UjNz9y9qP+kK6hVpwr1pEPBRbyuRBRYatJywQWWYDKYNy4lPvtwS7zYdEUwBxmbDLD&#10;/qzItiaaE73ppWUqZQw3ZBanY1NxxugO2HnBQTAV7nHz/KIUiRLPMQtBFp6cCmfmNverWBEGUhkI&#10;ZyexLIZ7iJrBbAet1TZSPts0XhASo7lNW7tU2ENerFQu4qiY4gYJDTAVYijJ5LQbrHrqg6nhAfNA&#10;RE3GiYLxoX4bJRJ1S9x6sFq43GChlAhY4HQnaDWoDJ0LbVJSN/wHsAHNg2BitTONm8suvEjyRZVu&#10;9F1un4uxKoZEdyDIMo+o8sqoqGC76iSYxK8BXvTdcVu6XmlYaogYPLRAaDOHsdoVSvDp5Hc//nTx&#10;+Ilv/uzP/t2/83fAxJE9wDu5v1/8yYcf0pD/4fe/m/T7/tzXvhYoVfIaBVK92AHkVJqzDEjQL5aP&#10;Gh26o5pnNc/jVoCepacGoDo2GUQRxiiMZrcoJ1L8wloQFNBeoBb9wQFXmkEfyq/MKVcBB09M7ME/&#10;TDPQaB1HIRtxgM83FYtxiQEBoHq+ePrMD3/yox/86HskQL/7e/+ae8edpb+3v7uvKjaLVDOIPapt&#10;RIU7u3v4iC9//WeWz5zZLRdBx/P8yx9/lI3G4Jza39w+efZCMBK5d/c+ZRYKlX/uz/36VC6XguM1&#10;kzo5m7/84+9uP7o1Gw/mY1QnJjWJLfMvrTM4XoR403ZW6GsCIHx2LwZQnXEo5J9IfsIxiKNBlomg&#10;jM0KMXnEn6KzHvJRRWWelKoeUQWUT5AwS5VD2gOwtrbUcqPlRXVMWQ75jT4SuBrYaGhHgtEkzRtc&#10;B7G6KEfRoKNFJhAd3R4KoG18Dz0tui1h5tsCw5Svk5vsztJAygPiCyNFnIJGgesEarVdb0M522dw&#10;QvYOenyrFLKixUXrYBSksW4wHtSDo2vAXuggaVyJFwOBDLQwIB/xwYYgnTgVwBgEh9BOwS9JgU1o&#10;sLUBbKoxAGSCu8l0dDyEO65Db/jhj773/h/9AZoc4LWxXiAmQ+gVByZg/aLUxuhCA2hPMosFIySj&#10;WkQkgUgSlDLVLYLFXQk3grNv1Hxoq/tgyvCTP9ElN5+HEIOE47RoDQnm/JC1XEbUBman2K1WOTUS&#10;CDEfQhsAzR0Dy7ClMt4ueUux42lqlf/y/3AIDLt0BZVRqYjKtTE/pKVgfkgDCWbqnR9SJdPVtC0L&#10;EIibng3HBAq3V6lShhO7Ae6QOC2eEnTbUgKV71z7Rkt7wHj1+uY2CIZwPOULAKsLEeiA7YPaoBOI&#10;avCHDivEytBdwvOWSLz01ls7lTLFTJJH2Xp38nYdbBZQkbDt6UM7bjGxqoVOkci4mqQgZr0vwBj0&#10;RPFqSgzB1EAxyVAjq4fc3+SdLJNR2RHCHB296LiFEFG+TaTdI4mU9JrlY4eQuRFu2+afD8tuYw7I&#10;rtbhVJFXnfMO+MgzRxGGVRF11XSlR7+wtlOIpDCEBl1oqYg3Qt2abcAlIyLa7w7LgDdnlvHf6OXN&#10;RwP5CIO6faL+6ZnZrd1d+jHRXMyfCvuTLGIE8Kgd4XWV0FP/TdD4kqZlgapcIDG9vl8BhI3UBORw&#10;MAz6p6ay8saGIrcraaNWwmwqOAdZpMUl+k0Q4RBA8qs41MDWxfy+qWBoJhRGBpagXcgbcEESqBcB&#10;EbSYHIHReRDmOqgY5Zc+gE1OWttSdJcKiPBAXH7VVYEps3fbqJBpUkx3yw1xWXHA3RabbdD2sZER&#10;GkKy3PSyVfpz4yfWqhHHB8EmJ6IEWq7IKSFplFT23sf5EJ3AG5o/c6YZi9xaXb346uuUehG8uPjy&#10;S//0n/5/wW3PzM5B0EqLiAYZTHRTvsljEF0A9hHsR3SQStVNFt5UWxy20haEbSZ+IbojrzEtg0k3&#10;FCJvZa1gS+ygdKTQSMhrm1sskFBjQK7Rxv1A94TpZ6rSZs4PwKJAPrXHfBVxNbGTQjYVTnDOORKR&#10;yUA6EQNYnJmeghZvOp/d2Vp/cP8e4ZUqwOYpeTo3Q3mbBU5cLht+1TGhgEAZi67/1trqrWtXAr3u&#10;K2dOz6aSq48ex3O5cxcvbu/Qmar+5b/8l6hZilSp3Tpo129++sGDzz8ldppKMliJCxIMSh1raUoJ&#10;g6Xqum1ilRDVvBY+FXAK8QrFisEkA1IgETDthk1gbAcFDDwzAH1wb/AtFoh9GlV4qCjlo5eI+fWH&#10;gIbClMlUpi8I8wJIgdREKE4KOGAAnC6Oj/7BJLMyfEfJGz/E4D20IHMJ/3R4MBXx5cO+XHQymwhn&#10;k2Fc3WS3Fu43op16qCUt3WK1tr+509krBdtdZDJxWjCSYTppQREhgcoCOUo7ZjgZppYEhbcmP7Xo&#10;MFaaXyKggC6QqphgA+QIgupQuAgwzoJnYIITGj1meCU8TPkR9A2zJ+wCcmLa8Z22LoqsMcOXdbB/&#10;SDWXdzevfvL++9/99hXo4VcfBvrtmHDTQBg441A4GafsCc71pXMXAOdBHSzZWMjaBV3zUZZMR+NL&#10;c7PZBPcwi+47DIap6Znk1DxzVkR6HCAABPIkG4Sm+aUcXJTk5pCMaMeSNoOCylYqzNfW4icyTdcv&#10;x1mAxUukk2wowjtegiNU0dT0uV2VTWykAroI4yAXbU01l3UIEGH4HRV+TLVv5IdsM2m2U21mH6Dt&#10;fqnsR+9cu0ywCuqP/jAodmZFiWRZ4YoKXQYH5zJdBfI+iiwklqBN9a7cPHJ0qEtxv7C0HLSae5sh&#10;IplOC1zv7PLirZvXMIhiUtAwrHyaNcjUKTL4nKwO7+6KGuqIQU2EI1QNVIU2SeMIkBmAw06tTc1o&#10;C7tHQ2sqB3NSiEAKMUVX7uCcCR7cD5K3NlCyjBV+HTYYQbdHHZvRf9UiGvlmz6lY1W7074in8YIJ&#10;rzo37pxGaa6zVbKGcrKWD1l/iHGLTAawcnVnmw3MfCf5kAlf+be7wwJF92Se6wnoKDnshIeN3kSb&#10;+ZsL5y7sUUjrtkiAJkEI0bIWqxQZBKzW+NtJpjJ9lm5urO/FIlMo4W0Va5Bto2LUrJYpYfhPnjhO&#10;9MLqsX6HLUatIkqC2ksykWbX1ZA36vzRoCHmZgBvgj87MRmlXCb0h1oW6uiYB4N6iwxUi1nxMUtU&#10;kQx7lJiRtwLeJMhZKEyBVQB9Rt/VBTmgpixJKjdGLHiM3LWQnaYzLYCauRjncjTcqGq7NXgtJDgs&#10;uFtF1TJX2UCaE5gwi++IJXVWLFmN8SO5FkA4eqvbOXbhpfe+9jP/w3/7D95443XmNj768P2f//lf&#10;AA949/4DtKY//fBDKuLHE4lF/C60jGECd32c0ha7w8rWaQzY9IdzQvxzSs92MUfYVeudIXhhjPq0&#10;E4wvioPEsziFMb6TR5o+vDALvJU62Da70CTCHQ6LvW4RX+2CQIO4sEBmiFGSKfCEu0UmFPehNG1V&#10;ywR3WCKuFYkDx0WpiuNUtGHNVV1zrTsTfmXEbGN9F+Gl9dXdB3dh44Cwubq9VS/sYyJpDZ06e4bc&#10;7czJkz//zW+AJSGW315b+fiH37t15ZPZZHguzZi8n/gEmgD+72r0FkjrCrjKhva2TfPZgKpqL1LI&#10;BnfLJIDUzzRRYaxabo6TKVOGASfbECcFosjUHfjD/khyIiTHQ0NpAg2xoB7EhRICjLqzxqZgYYCg&#10;MRgS4lgsPjzSQHUC3TqhG14C7R1acbVWG42vfXqg1QY5y7CJhkgQCS9GYupyQr2ZeOL4zHQ2ER0y&#10;/NgfzCEWG4/DAYU/1IcKrSAqBIlM6J6LskeBMRtB+GQcCZwvaIAehCja4YRo5zIu04MdcJiIhdPJ&#10;GOkwW4sJAJF9Ey1SK2QTBoLQorPtNRg56Dy5d/PH3/mDT3/0vYfXLzf3N0Mqc05QAxBxA8UfonLN&#10;cNP0yS9NzS/PLp09eZoBA24ttSzNWrMjBv3Ty8dzABPD4Tik/VJ1ToRT7FrQJxhBmPHbKlcom2eV&#10;SkLOxUx8U0uJ0q2MI5Txmupw3ERmCShK0wQUk4cQGRCCME7OFJGgOyKetYhHIZeCYVdMs90pqlMX&#10;PRl7Au9mrSlB5myGbFQ80BtokJtkSI0aFhC6kMNqzc90KmkZF01hXSwQhzzFehv0no02CEiFCXD2&#10;yQ5xlmpnaXxUQz+m4cCBqP5LQBHz95v720OYX6vV3VIpu7C4tr29sr6OA7E6pkEYR+Sp6vJZduSq&#10;rDI0apYR8UeiIhejE2a6yagy0rdEqZxPFl2EsCb06OkY9mkf5ZNxbgcqBKo2EhxFE9g5ZtZlJ8RM&#10;Ls1caihSZQWUaHgci+DMtBlJvC6LMzj2zyVA4yW4552N98goB7Kt4rK9QzPl3lymQfEHzLmTE+AU&#10;0qjVFfYBKzG8DYyFu0Phcn/ga1B6T04JH9OqBtvVKZwNdOi9FpXhzUKxjfwb3B7oF0RVnlB+TFzT&#10;m4CGj/1FMQMHvr9XgQP5IJjeKTcX5hfi0WCjUuQyyg+5FMJBjl0+eviro9czYcAR5nRUdeICUFrO&#10;B8kSgimR6YvfHD8EzNoQP9ryNqcpxR02GPffYowDEnieiRw4ITP5h3FPE8dRJOOEhS4jylDpwgp6&#10;ijo0fqFbimviOW7mUUOADl2j1Utk55BrFsepUK+loxVvHB3EeFT/jBNDYrzWjQUFLWYnebZM5srK&#10;k2Kz/fpbb1+7eu3ChfPABNkpp06dBjmYn55GFp3uykVIJRKJJSbTpC+i93ZrkxN0FLNcPMVNKmcY&#10;OEqbWRwpIm2mFyKVHawT0tiMEWCw4c5QO1SKk0Y+TTPNpkmkm86Z4qK1RqlksjC5kpRW2V2DQWXY&#10;xxU1babOApoho7wzEPxCMzExLFYZ1d2IIk4MzVq7vb+zS0GLCRIuA10DAgzb+3LuuFD8kpWr+1GG&#10;6Ri76Xfb5RLBJCltq1xolKFUL2EZatBJBQKL87NnTh6HvQYn+PjRg8uffnTryqV0xH8cXtOgD0Lt&#10;WJRvhP6a+lTNRqQsBsiVNTAQh6v0aNU7nKiuHcEmZAFikLIJEu1z9gJjFgxmEzOEk0znKPkgw4eH&#10;EeUxWh88gbUP8QSdBTJmNomF2OaBhJMnhsb+UUzgXIw2vonAzM7mBvibeothjj6TTJXuEJ4hRoqA&#10;YNPBJymbTeWXp0FpRvE6ObJemAaARXJNcMa93hS8ggQfE5NkZpCI0VoG1UgRhS9q+jQs1MvluGjC&#10;QkNHVIjDoEWpXS38XBzwXoiRjDappLYHPYwGNUapu+KucDxSfjO8qKBmnVZpb3v1wd0Pf/C9y+//&#10;oLj+5KBZDvZb6opx7VTqwIdRdGc0PZZIpNAhDw0np7O5n/v6zz5afVKql9kNjuMVo8xI/OnFJRYw&#10;iXWp2WDdM/xUqQPuUyrC8oMLiqAGP0M5jetvmbPSKsV82rtyNWIJBohvCQe/yt3oz9arsNsttTH4&#10;3gQ7MJSNphRsnge4mwIFjW1qywinOhbCK1LRmnd+SG5j1KUYQZkEYLPmCQ09X6vpq1eRT1VSSpih&#10;QaosS0sgeUGHjIwdH0AgQyGhXLXWCvmlHA+9Ys3jSSmaIIrt1jnoVjul/dbeProTlPgKvcGDjY3H&#10;65uMsYoDxbIWF9xqLNcQRzaEYhkXqh8MGSmRpaZywDLkixplamoKdDwlDGI+l0/C/IBoBhtTgRrN&#10;hnaTBQKtHVVFZgpEjtNDrE88uVg7GW0fgXiDRcW1cBGcXTb7r12ZEST30Am543EX1EuJnO/x3JX3&#10;g1dv1PuMoIlmQkwC1opM8kOscmhuaAr1wXqQtdECgF0k6G8OfCWE0pM0eBdVfYd/qFGcC0/AktXp&#10;t2LZTGOCPTVIZBLqEkNHjzAyW+vAX1nfG1RaaVg3aDXFkBpqBHrMFKb2qk3gYEDq6+UiRFH+U8dP&#10;6hJbzVvW4PC7tSk4OM20GnmT81R0elXcFRAOPxQIpwYTEUYqrIzLrcMPGecNdCoqW5FUyfubK6LD&#10;yNAzrNf4ISyG8jXMt3l5AgccA65L5lLZhqwXMQXm2AhvuHNKqEDqa8iOtj8cPqr8APcnMoMEO8l8&#10;A7tHNUQqJKq9ioKeG8KvaWQaeDcsgUnysjOETBM/DpYjSL+ih7Z0NDYzv/g///N/CbERNf0LF87N&#10;zs795MfvX795K5FKfufb3y6tr711/PjZbDZnrlVFRXk/SyE5PQELNLSoqoW5Iv65YTJyIJXwEPgj&#10;k4BEIAYhv0YtDZvgILp6sZDaBnQRMEHHxhBlnQ0tumUaJxHUl3vqZvkOChKDMrIUVS4GkHBAeRxk&#10;5LxS4jZMMz2WTAKdB+gIyxZhu0DeovmSc8YX2oystdnZHyrriWd9ot1ixBFXJgYkeuAKTJXOichh&#10;OCgV98+dPok9EJXWYPD40aObn18l544HfMdm8tS4OKVsLB1Ve0grCAwfDT0BJblZuijigiSgUIpE&#10;Wir9TsmLaVg1SJqrhAYDZrNTPsIuGt/kqSq4ayRR4+lmF7hxAlarwqepdFrEYnvTSLSwvLQe+y1k&#10;3uHLYQegsiNuVCGfhR0jxA0nqOMFI8nJSGLILAOzhwkGyehND2gFZScOFhArYTZlf79XL6UTgWQS&#10;Q9Mdtsrt0k6O0VdxLwWBPhfgqj/oaKFT2wnSesLbtSMQBEx0gWXEgj6ETkAuCrxI9kBhncAd0HAL&#10;dlcAERPNWg3EMEypot6kAqvJPrxPvQtNzsEB2neFPSkL375+7Xt/9AcPrn/eKRd8XagEmnFZWZAe&#10;XPUBKn5C2ooDFrR6kswoEY6zS5mO4whv3LmRSaW0d8XsCvF968zCAixWfAqca7MnTqQXjkXiaVY+&#10;lIowB+JTWBqO+9lFT4ZFhCLBsDLwdltljhVI1VVbH9dNKGk9MCy9kPHsX43JUndUMMHLlNoZ6YlG&#10;X+VsnOKq5OAsyDfiGmE8NBtrf2U4WHnYqGSk8oI4BTRqpPc5QKtnguS+XuOSsjTgAFY1MD2lY8Os&#10;s0ahyKigU1NrliFfrnCy3HuxPxgHLnSHyJ2JOxd+XVJIpMSjjP1ncrEkpHK9YKxw4L/ycOXu2qZG&#10;gIxpdWT2DTFtg+QjtACbVaDKSIQWKQWVaCJJ/S8Gw3I6nc5NMTi8sHRseenYzNQMpDWhsIq7kCAN&#10;2tVcIpxHol7iv0zRxWGIxA+pazbR1kWjU4oU5BCMas3o8hw+3Dkhq/W4AQFzNw6kMO57npbaRsUB&#10;ncLzrsjzT4fPt4zKinIWYRAvQB0N5ycjdRVocRjiJJgzzqdgqTMo9SYGUaof0+IXpMDQrx+PBnPx&#10;IPX04rCLkjERepxCHqh+qnssFixNq194uDGBHwJSmEo0/IM6MtNNCuyJQr2zsLhAaIu2XBuwxtlT&#10;5zAIFig7+LQOS1UxG41mvSmy4CEN2dkcuIq7ivKgjpoNxzJosZBrSHJKNSkxQCktAPGPyZOx5mVs&#10;Sa1i03vBkdi0hIrFyuKVKjAFKIdFXZuliLNxnWDut2U5WgvYN/qgNFQ0dMAYM8Tz7ElMHuU1laRV&#10;+tMHGUMwQZkRHGi2mb8ywS8KS2ueEvsrvrIVz5OjycwgES9yxyKxTH76O9//LpQECPacO3ceP/He&#10;e1/NwREZj+7vbL55+tQZhm6aTUQfNBbKXCHzqTTNmy2CWcwLRAw1TAoPYF2IbhnEh9icgAe5X+HU&#10;dafBBNtAgrqrbHnJU4pURqrJJnyH0dWAAZ143JKAHiSI/S5NJHjY6DNT0av7DkrdTl06N6pD6SyZ&#10;iOIWRCLcLpQH4U+KGQIX8e/tUnlIDhQK4o3w6xgWgdeJ8qmgGyiCgIUAnHgGxhcbvLS5Lphd1LiW&#10;W+Q4CQJJXs+cOnl8+dju9g4J1hO4ZLhZzRpNRjTamSAmcyC84P7ybPGuYtNUn9FqkS9SvGAUZhbP&#10;WVYs4Am3lVZhMgIpeROPK6pL4P60Nwi7TJ3LTTZaiYTtwIICSmSsXgyX2iilBi4wMDDr4KWpDLMQ&#10;YmSDpmxDk1ijOYIeY7IFP4hCga3Fw+iuVBigAgKk4BukJ3qxTj0LURD0zXVK3DWimiShYPCgXtpH&#10;qBepTemBhUK4wWq7HhB7wCRzACm6RhhQ3iQehuoUlrU29PidNu67WixItrB/gIgGImC0qJtMwPh8&#10;O3tQm4i81dieqHshqZCCPB7ZKtS86Mzdu3X1xqVPrn3048raQxToFXVCqusbcsyAkVjtxGW0vFjA&#10;vBuDt1wmFBwY9GSnYI2nZmdv3bmte6udJSo5hD2mI7EZxKAgZp3KJWdmAqks8ub8FeNaaVSErVAc&#10;qgKxsDSys5BgqMjGMrArRT8Mpgi4f9SS5J5IkNs6SAQYwBP4E+snGWc1q8/sNAABldQKRQp/TPAS&#10;/YhLj/hDHAJyQrr34ragXkeV1vIhC1Xs/ZWrC1GiOq6+GEEJUgIo7rc2HrWLW70WxbQKtQUqg0gT&#10;Nnf2OqVSo1hslSt8koV9PRZcNJ3EOyZQQmNKgJmyLA14lKIpEdHYOwBBAuqWQkO53b++srXdGRQ7&#10;/WKjFc/mk0ja5+dzcwszy8dnjp1YOHn63KtvnLr4yqmXXz332hsvv/WlV9559+yrr599452Tr75x&#10;4Z13z7/57mvvfv3lL33l5bfeXT594eSFlxdPnF06dfbUhVeXz16cP3E6mU5iFDBP7FYIDIF1koOQ&#10;nsIMSacCPgyuKEyZMLOLUZ0+pUDbrqmgDSRPMfp6mv2MA7VdJvSiEtyo/Db+hLFsSR7NOiDKiYxS&#10;S9ECEJgArqjTnksm5hhK67RE5RwMFQcTFcY441OhcK7G6PhBHx81w+AE2POgv0jDgdw1FoE4H04s&#10;tV4lLca968HyS5zK44F0tOXn/WArITSMUZ1YmJ+HvZqUlADUf/z4MceeJDuk2TSHitGwjzFPWEfR&#10;/JOCGfF6cmkAsg5S0Ece+BLEroTyaij2mStmP7CAMdHmZrFoODxQT+gCAXO0lhgbV59C3qOKFamJ&#10;als2ns3ghJaxBI1kgvgYekiUN5TNTKB9FRX2mSIejW7IbDSiKHdlGZh41qzipCtq3CsWaw80miBE&#10;LDuWahWVB+u7iIHcxnioq+8Mug/rtcUzZ0+euwDn4btf/vLW5hZTuu986d3rn1/9+LNPpuen1h8/&#10;2L1x/d25hZOZVJ/EWeqzIgbDafD+iE0wtIFd5GyFBYaIKEiAyrqStgriR4xVqg9Eum2qKlxOsUgh&#10;/mYZkrJyEhKAWY2aOmXYWaG04LjE/nfYQtFUvNKqVzutqukGN0hQYMB0zThOl6IVGT20BbQW0ZlP&#10;ZVKBECxqWwwGo5OCRrIrE/KNIqw11ISZtmF9YXXEoqVJcrpVOCtRpBilo/kPRULkU2Sf8AOhQUAE&#10;jZAreXRhewOhqXPHl/IxVCOS3Hc15sWzJYPCxLFTJiOCV7ueroCR7InFRPwrRhiHIQIk2e8z84IF&#10;o15SJxjkc2nadVWL1Xq0FpzNPQqyoq6FFoJhBdWt1/CvyBlBnai9L9SRIF38QWqHYNvgaOemMzAj&#10;8QY6LhQSsxFGNtrZoC8GAV27MSjtJobtk9NZUNp9cp12c2p+xghYkb4Obq1thqLxSCrrj8Ynqe/z&#10;CaSqKFc2KPC1tM5RnDyAfq0G3BRCUsHrWrB5VGCOaLYG9YG/B60D7XR2EUo8XIhYQnyfwTCJP9aQ&#10;s4DK5NG927evfHzpwx9e+/CHty99VHhyz9ep+PuA+mAOVCuEE2ejkudZt4OuOAmIlP1gRTI/lOSy&#10;iHJiwgdL5MsXXvn88yvUEdnaIo0bMLvdf+PCOQSCKajBFepLpFGilcYsU/NQ8bWp+OFWfckoTI8E&#10;OEZ5aXNFljdjJDEwcKOp3G8FVt40pAOB3UTLeSB4O3epXGkxjZiKtgOwfHYgVentFamUiM1UxPAE&#10;oGGkMlTCZHRYHklhLZkdQzaYDe0OYkhWDPJ8xIDNGng2WhTVrY3e3l6kXhnsPKltPvA3S5Od6mSn&#10;xVgrbNUAsrgdoGbgSoaPS8kVjOmdLq6SIK5zcFCs17cL+4/WmUFYu33v8Y1b967fuX2JC3T99vW7&#10;D58Ua/fK9Y1WtzI8SE1NX3ztreOvvH3mna+cfuPtYy+9evyV12fOnD/28uvZE2emTl3wZ2eyx8/G&#10;F453Y5luPNdNTEcXT2+jsZWcbiCI0PHBT1cfBqt9f20YqPmCDV+oQxadTGfnFk6cuZjJzzaAdfcG&#10;jCCChun26xTLoT5WbWkCFNo0CwlxaVpEUIUYQxG1d0uIrDVibWct8FHN0MmeWDirzMEGbl0CxA9q&#10;3Y0SI6voubres9+VMBFeQM9IlZf5zAlUB6UpRV4A2G0KHmoRUvshO4jD1N6f2Bz6SvihEKRdKXTQ&#10;0oxd0gMaTkyRFDL02m8Wm1W4PUK0VKnf0jIkNsEkaHimG0mFM7NZpmqIeTHY9cZkuUq/uzOfnyKo&#10;qilO8/lPnzql7OwQk+5OwJ0k50w8brGLroYlRfJSojmg0zOcSEu1xSg5fSrDOLpPG0pQNO0QMlav&#10;wqcqtXU1Z+IlXQVHsG5DNkpDJalpXV+yKOoorHbVdZVbCRdn/P6OElRTIUbL5obdHDXOqK8nq6Qo&#10;Wh1RGra4HAojJLwGx5Q+tBjYjayeCbtUeiISbSXjZQLbdIbRk5X1NYLB73/ve6hrk2fvbO7g9k+f&#10;OXX9s0/PZnPvzC0g/o3R1REDH2QKBu4v+N2YqmMwnV8FYRAhs8qDVNzjiIJDkCGAgM2q0gZTPO56&#10;RYxfgOHmFKzhjepBh4CXFWTBGoctLI0x/HOvJwSbo1oHB7NvEp3ZCkEfY3dWQSWL4oSl00y2KH7c&#10;JqVYsOHrpXILJ4S3tglvA4VqJQovYPGVdWkswtKvFqO6IsDhCj6sCEh1Znn5GKe18mTl/r27jx88&#10;eHz/HvT3r5w9DYkUQ9f02IV5szdwOHY+y8bFFeXqlqrOJtcmU254QautgUPgi2jLT0RIyE1adDAZ&#10;sREzLhhXQhgWjaYOehoJMCivzbkLyqK6jZVu+EiXu/HJxhRD6xGa3UCM+txEz3/Q1oyJsXu0wVHt&#10;bgE2WJoCEdTffvL4oFmfQzeWbCYUgJ4DywbJtvI6Ap1YnBCbu5BA7YYEERIXnJPft762vl9uR1Iz&#10;W9ul/gEEjkMUKzS8K4AOdZcEvB8+fzQUS+N9BTI2pS5AQdUSNDJbu5sbD+7cunn1CmRUt258/tkH&#10;H1z56P1bVz6+f+1yYWudZ6t+3Uf6SDbCdWutL2AzCBaxarcZdChBlJNK0ZChS2SiAwcL84tvvfkG&#10;QlMra2vw+FHrZTXiaiD6A0dSQlG5XI6ks344DiJQh9M37T55+BiDTpio+ycnDvs1m1wQMM0ymRYP&#10;t0MuDdScOUIedRMnClW451yjbndYrwQn+4EU6WwXnFWUwGG3TMrG8/EwbSEOqPco3+ck2MIU/ohR&#10;WYsQU7D0ATsT14mGttas7kuDpLJfrJQQfy7zHfQkJC4lWnyIbTfalQP/ZmOwUW1v1TsPd8tP9st3&#10;1rcebBce7Zfubxcf7BQf7BZur25ef7R+9cGTWyub9zf27m7sNSaCu63OFrMQg4nahL+ESll7uDuY&#10;aDA3kM71w/HWZLAJ90soRg8KoojmYALW2t1qfTKaqHUH5C+gMflTmytALiUCDmDyKMMGqnBQAoKh&#10;roEDwJrRUAgD4AQbJSZT1YqDIXR5Mvmp2cVFaLXKEF5WKjIEqq6zaFAfS9AIptTca1OXM24FQZdH&#10;iY7bqq5NZI1vN+L6tDTnanReIe7Ir14O5D3HZUgKabTtiSY0V4edwmmEDnozsdCJXAoNKxQIWTaY&#10;tspgYtPnb0fSg0Cq2fMBbo5kOWb0uVp0jLPZRKVbrxAkAwAl1SYoxEdZK59UKZVOTM9OxzMJ+AGN&#10;YifSbsBDyZz45OzMPN1rKqlC9J45fdrzPe5MvMqj9W6owmvtO8SGVqe2Bfo5zBhOpAOhuNjhaQ4p&#10;0lVP0JIYI81RdZj9otxFPl/yISx+YmOFxFb7w4yq52n0HdRxraKjsoPjHrGqnJa6Kb5ICkwgUlUE&#10;DIxg90Zuz/oO2g/GHq82lWHE5e/sANhAzryqdSEVAZ0SJ4JCT+NgAi7Gj1cfX7lzb3p+AeeAWvCp&#10;kyfnFxfffOPNTz/6GEk67MdnH3yYHQ5/5uTZadwPMZt0ULhlci26n+KFloCHTCpz5faYjIUjArHy&#10;N6VCfI/N9+moJMslgBzhqaBKnKtkiSligy8AkmCckfyZ3iW2jzIOXSJRqPkgeZwsdzplaXhxwWTa&#10;1eblJf02JZtIEpknxmy75WZrv9nqcSP8UPqpva1aidUGzevIYRig4ui/8SXr/sZH8Gmkbls7O9du&#10;3IBCljnmQbs9nUm9+9brs/kM0lDU5bjIqupzEdQjsqlvLRQZUq0YgbMFD7SfrQbsfLMtNQJ8Qg6+&#10;CBg7ChNIrlX95Lm8raWIygEs5huljwqJhCQ8ADyLe5VSBn6L0Kvbph1AGtFvV7Fn7Xqh364Tgtcg&#10;UeCcoeaEombYX56dmkKeq9GI+ieANbO2ECFkYA79QIo5vLOgYsFArVDgHtFMkDtQkzPEgdUpyAYS&#10;bcYQ40kJ+qjDzOQvgIum8QgOSZZ298uMf29vPN56dPvutUsPbl55fOf6nSufXPnwRzcvf8wPj29c&#10;Wbt9ff329Z3H92BCa9ZK0hpV8EhxGqgIPxvPiOvZqAqneedR21pIe01OTk1Nv/3225VKFayB62mT&#10;7V84e2Yul4UonaHxaDIJCTp7koLh8aV5aCXjpEWzM9H5aXp5arwNB6sPV8DF4xW4DZIW1VaVdpf0&#10;SYWRNSIEjRlqAkLxpioOHKDgrBo91k3FhoGmB2RRRf+QCXnJf+0U2hu7zXINKfVeONT0+QHXlKuQ&#10;20katVxpFEpV6KLWN3YfP9m8f/8JP9y7++je/ZXHjzcePlhd29xd29p9sLm/ulddKdRWCpXNamu7&#10;3asGoxsD/4YvtuFPPBmGHnV8K43Benuw2uhtdQ72BoG9vr8wANk1ud+ZaAZig3D6IJrphhNNf6wV&#10;ijEBA+87xArNyXB54Ksz3xqIkLvUfcEafgUyw2C4VKnBH0j2B8yOegEzjRA9AeiK0VQLgudHU0ph&#10;ItsbqUGG8wkoCdFAjEDiDm6QP+HLQfS6kV4anOzhzNRUBZxFJJqenfHH4yfOv8ygW6Fcb7cAWQRQ&#10;v2GPs3hDxMmdKhPtRKpGuGP/DOFhjsjwYu6xw8zBuZYj29jbxdpqh7NQnpca/aACqOHkjGva3hyI&#10;aS8y0c0FDk4AN+gyx9rFs3T9oZ2eb4fSSCLXDUSZ+0vksm3Ob9jJTaUY36k0K8FEdKtUxMSzwMKJ&#10;6CTQS/VtyboBaeKUMfxhHBqh4qAbHDQD9Qoi2kHoxEiZKtWGSrRnz5xxx+2O2DW4LN1TWiQcmEGn&#10;LSc09iScCHah1wMhn0ZNBQuigVORryhTgC+HPgSg5EN8sFHr8r5YKCFAqeJzk6wwqTk6/RFYiwYZ&#10;6TiDriSwpOBBbc5pOJrXsZRKxszaDGIZUPCuqWORxdEWwr5LhUzcHgKXkpka2ZSKdU4S2ulxCTGq&#10;G6659v6AZJgxs9jxpS/96q+ef/PtP/7eDx88fEhd7l/+9m/v7e+fP3ceuoHXMbVzMwft5tsnTp0O&#10;RdPaiKpAY9YjUhcRXE+MwW7AVtxWmFXleoyZdJiIkQHVnyUjzELUGDYEFBjAuoBzgQC/crlYBV3G&#10;ZpDDEVZV89bkArglJHAgLxFimzEW6heEJBOT+60mws7EZUYaT2tNNSxSzyaT2KhOpVPVSnW3WqNF&#10;Bs2ImM5E5usgzXZL1Qa1fMgFFvbPW6Pegvb+JHgXut376GbsogShwIJFcNBHv+Pdt96czaZpH9AY&#10;iKeSLA4ZL+6p8FoaTVC1V8meajlaOfJ+NuFljkj2zcZBFC4cqHjLHWZOqA50lQUgMJKPvg+5j3AH&#10;AgwLuSAtQZGHigqN46agAHGHuqkafMYDibyfeTSaNABmBaMyIpZQMktKnQkF5qFqptTgkxgrPbFc&#10;Mk4mRAmBAyqXiqjaKQ0VDpjTGkCnqwkt6zWy0tUUnRgioEA+8XhzHT6RfreRSUZmaMpROQ8OKnub&#10;D+/euHXz0u2bn3/6yY8//eG3b3364/vXLz2+8fn6ravbD29XNp7UdlbbxV2aHP1WZdCsSD4HRJJi&#10;Ns3asrXccLTlHbYRDcJqeF3ZDPcPdBp+aGFh6d13v8LKgjQWKClNHUAP2STDuDHihtXNLZjgSMyI&#10;VDjwk0tLL58/T9OyCYwwEYaukHmjBBIX/gBtv2ad5qN4ykUFL3cumkNr5FggjrNVg15DvGwn6Z9b&#10;i9eNSWhOlTl8fy880QEMX9rcmGB8p4naMnl/L5LPt2PRT+7cu72yeevBk/cvfX7twaOrDx/ffLx6&#10;f2Pn/tbePcRQq421/fLKfnm/2dmsNB7vlDY4/k4b27fnDxdCiUIwUojEt/zBUjK7FoxtRFJb0ex2&#10;LFeMpgp90prBIJkD91ZEEyqRafjD8Eb0I6leIFamA9QdtAbMTc41OxM1VJHgSWsg2MH0MxORmYlw&#10;vAnIjo3MDF4oxs2nnE5+SKkIPYgGndXJQL3RovtIekJRFvSlcOISgJDqnTAcVD6iMSqyVrIRF6v6&#10;D36woLTtEO1jtjpEXAjVXTCbhbgBhMV+rXn+pdfPnb9IqtdudOhaEQHHuYLtGl9U5tjTqgk4z+Oh&#10;5mTP3Jj705077oe8NMiDxrkfDtFxLqSx7Wd1emOWO6yVa3kJ+xMZdmL9Du3Sg3oFYnuqTcW+f3sQ&#10;qIcSgcxMxxcm9spMTYuoEFRdcJjIJgku0JCGGzhMDp7LsBChXja1Q0Z1rWHPYuZCoZkAY1Z7ctDw&#10;Q86DH8plp8g+0FA/e/4l/7mzZ92JjR+uzY2OEg71zNw8opQCrYNmDW263mA5VRWT+5IklK1IH5Iz&#10;ExDMwpCm5Aa0vhEhWtxks0fU92V6WMH6s+0uqi5qBWmyh66XobCNf0Cc1kafo6KfIm2bRXKRPCZY&#10;vkeKeAYz1wCKzZBY041DEl5HQD5VChlUMv8qL0XuYjQqyWQGLFrs2PH1bufDK9f+8l/5q2cQ+Dt1&#10;Crbo/+yv/JVHjx/95v/j7wjMQ9Y66P/sy6/AqZSD5h2XRh2GsJA9S/QrlnuDPJoTUm+KKhJWEGJk&#10;44wwJKt66zyHQgpHL0aAdosrTAlVLAx8QB/Be4AKTB5Y0KtMTvqPTMbhkHBCzLYBlmsjQ9ftbUNR&#10;CfJUs8eq3QmwZIwMjGrAd4RiDUFaCTXICCVyzWrbFIWpmZnpt66k1rY1akbB1LhDGndFPE5rzYDp&#10;9OZMKEhQNZn4qUzyS2+8RlZkIOk+5Swa3Ab4o91tkEmD3I0WjgCGbhBfdlXfHZuI+SGqV6Jj7xA3&#10;R7lu+xROuJyQ+Ij3QXyv2DssI28IPASCKKPVOAB2AT4Nuk8wprSCaPVDyg5uEiAlcUtIkF2oCGFD&#10;TiJpB6y2U68eNGozuJ1WLQNLCUW/QTcWluQvKTu5baNew6RgXjU9FxGmo1oEKTBBLZZHOBln0Dnw&#10;TC6OevvVT3/y3usXvvL68bOz4dMzkbPLuVfPLr9x4cTF04uRQO+jP/53+4/u9BuVXqMMN9xBn1FW&#10;AGuwKsDF0+ftaFoZAkCLxM5RJyU0sI2KGo7JFWP0XSZJtHujZgBOh2OkWApTJJpjN27cQAPbZi18&#10;zXr93bfeOv/SS3cfPcT8YWxpMxDrURh8/cIFViNqyvGZvMh4CGsa+IioeBwUnllsDxGXsGrGvopr&#10;grFUiEVgb1LKooJBECA+VbW4VQIFdw6UgXJSt7Y/7FRZH9QuB6iRFsrNeqvU7H6+tvb+vft3d4ob&#10;lUYZ4uloHMWvXiTaDoYb/mB90s+XL5GqDCcagBvjCYRM+rH4MJnqQ2qeSJPWVCdCvVCqduDvhhLN&#10;yUh9GG4Hk9sNaH87FeTZCRLiSfpXbIpYNs9cUV2zchAJCqBC5Qw3wFpgaYFPtJ3K0JJmGBjKx3/g&#10;KZHYMHy6Y0A4iKdSVAeJO2jGW1ASSKUzkXiSbUWTCz2NXH6aO8R10/TfJKoiOG1BU4mMWZ5GMeZD&#10;e5QkAAgdiRTBPot4D4LOZhtycmg+pucWwPSlM/lXXnkNzpSd3V0htlFOCQ5gAu+2kRoBRKcbbynL&#10;qEBuNk/FvBf6nvGAcmS9x0y657rGfxCoRA0hiXzZPyI5WHi6U9HQAoo9wGAnJxu94WZrsuRLTqam&#10;fNFktcVMNoUKYw8BV5qO1aCsnJ5t7VRqxbIVmWIh8aBg9AWZ00K2qWVdSFl0QKbxXm2isFNGDo8S&#10;FD0SbtN7X/nKyA+5RI9jcSmIc0vq63jnbY7Tqjsqf+EbeIEbyeTTNJdnqE+qRQSektg0YK4TzcQV&#10;UXwjiMU+OYpSEiZVEa3BqdgX0I3maDVjpsAXdJz1TpVdqVek2T3leVJCk/sRoMp2i7JKXssbaURA&#10;XgAIgQ3gSl6BzSR2EUpbojxQgVFcq3Cl8Eoahrl8jcZBLvtvP/34yfb+o9X13/2930V38/vf//7j&#10;J08uXLhwbHbx4isv//63f39nZSXWbL9MiTcC0qETBXpGbVXTThpdBPIDgYwE3dT8kCCdxjJpj9Ms&#10;QuzR1j5XiatDM4nNC6SOdWaEHzHVssyLiH2Pt1IRijtjv3c16EpCAHkkVANlZGAmJjarlQ0Gs7kR&#10;QJ91t6yPb84ylaLiMrO9s0s9GgKonkuGNGpp/Udbp84JOfCsMdA844ecN/J8klvZ9H5MERVlM+Zh&#10;NSFCrA7CYTabfee1V3PphElUCZNGqYhXqyhhY1OK4m3Cx/EVuX9WbBJg0UI9o6MAciYqXlSeasA9&#10;uEZQUGkOVoc9oIyrqQ2GhJhs0MKG/2pC40pEY1D6wyENAR3pP0dlLJLUJJHwJpRHkLve6DZaw3pr&#10;WEUfpVY+aDeig97pqWx6YpAJ+UGW0oNVJZFcChK8IUP4ZfqsXFCb5pbqSHFrC+1tzgRy91q5BBIB&#10;ngcmhHy9diY0cTyfeuvcySTXGRL0ciHpG6b8g3xkYiHLrH//u//+d4u72yK0QXDFOHm1dLknLF0Q&#10;YmQefC5XwoEwjCrGuBll361kbemjNe10R3TFRo1m1gxCsayl06fPnDhx8uTJUxsbGxg+gfpwOBPD&#10;r371KxdffpUo9dbde+S+tGIoWnJdZtLpV165KFwMPK0iPYgqrTQ4DKtUg+vsSxBuKJ+qRy5QMavc&#10;JOfB4zH5QE1dVTsx+hB34q96LXwqJU1QUL4e+B0zyS0mMWm8puin3dzeubFfKIWjVdguQkDnE+1g&#10;8CAVF2EzcJs+r/GBUoAypMowUzCEIkUX0fRYAnk7iAUYwJ8AixfJscNAags8CFRUuH6QEpG51Gwm&#10;kSbiAA+EL+E6seuB0hDmsaUIXISM8eOIg3CWNKuknj0GudidqE4BeiKAhyiSKIpqJY9QEeM0WcOg&#10;jxB8UkQCXRlXGYgdbCaIiWiQaJJ5LaCtpC8qQhi8lWfQaU4mUxzDzMwssRO5EQxY+D6A+bqDYkqg&#10;taDesQ3XIk1eo4LHGg/HYwglAy3a3dlgigx+iUalQDvTorjDKXyLIOUjlCA9nRNyFtuq1cYKZjvX&#10;Ge3xXXxkO3tR5qgaIRdha0uEAUp0dUN9k1Pp7Ex+FhDFXqNfGiYG8blEbhYgKyA3QZEMAsMYdSid&#10;oqvEMGvz0TZ8ShQRCOCAJcYyIOeom0ChwIUSNFIE9KDHIFrph5uF7u52AfzqzPwSnJBch7Pnz+OH&#10;ztngik27jFkinZVhrFXi1/uIKFTwTpsdUPNZAa9qT7BiCZjAKRI2asHCuaIuuvyW1dBs6hQ0IMLM&#10;E5L/4ciAzxKS0LmREKF4Em1ihDtDc89gbzZPJoSD2g36KDNnKsgZP5fpm4pOSyUKSvkiuD0YgncG&#10;cMOvfIms2OpFI/FLTXKQFWoRsbFScQ1pUeb6ye1bH96/f+61txT5BINf+cp7rGPAtL/1W7+FfOU7&#10;7305mUqAo688evyzp89lsE/U3Mi4oSFAqSOdZKcgmEptUCMlmvSmiefqRcpzDBhoqbQMjc4Gn8IR&#10;iFeCEQbiH/h16U0DEqKxIyFWdr5lUk1MA4Ay0flwXmj+bLdbj2v1DVBwFOGCjPTTijJDJQyvjAN6&#10;uhAvwQFBPUXEL3I0Mqaux+3ckPNAqjJbccHzQy4Vdiv7SD5kyLXDUrUBCHBk1GGyqfjrL1+EfkoN&#10;HERuGAhjNgq2RxvL5UU4WpsTEhxUhVYNvOi+6GNtRVl6rbkMQgaKmPWdfZ7M4h7Q/9QKQaeKOkuX&#10;qAwVeab1KZ4zPsKkDJrcEE7z1UcdtVGjie3o5iB0g/pQQ1Ocn4ZZRDHHoDsxJFOkMd8wG0AgfDiF&#10;hCi1xIkhatsGydM14Rx3tncEzjTMi1wmJBe1xqO7d8v7he31zSLksLUK06bC43Xa1e3tY1MzgjTU&#10;mzTlmG7pFkvDehUlUCgYUHf/l//sn9NYNzISw94aPsXSHoVxugOjEoMJuLmOmTSh2UMi0zm8DQ6k&#10;YPfZavmqYTKuLhm/mBSTF6WrxUsfPnzo6gh4dyh8eBA7+PFHn/AggRGfyN7d39xcnJ6GYaVTBZ7e&#10;iUxNiwuBaWITDiQlZ/YD+Qr6vnxx8fHuhAJUowidmAgGBSJYKlXTTgN8xyTfOetKucsYUmEHBx5P&#10;JtUNTqTi+dlCp//J/UcPYGfK5QsQTqO2fkDHRSTZzX6njHy6ILXscEWGJA1qDbP/Q2GR1JIKs4cA&#10;KkUTDJkO/BDEEXWiNtSnQpCWZpVovIG7g/UhXjOavgN2q2Q5fMpUNBM7CYqY0lkfoUMz60RukgPk&#10;SuMRNLWGcUgiKUrkhLohGVIAIhXuEIswkUyynrh0uBqsgQoaZPyWQImtye6gzLZZTTOSB2zT/NQ0&#10;jolWLkzAeC+choYKVSTQhuPw6HPajKGGIc0i+JCmL7fqmVzq9AlEjcvMPhOtN+oV658fpsKGp7bi&#10;nLcQRnvUgyq4dMb75/mh552Qt8H1WntXlppBtinX22QhaF4Il5kbj6URjywwIJdcmEzP05BudHpk&#10;P5wSUXIynmQgpthtJeA1D0bLd9cY9wa7j2Y2VzKVhaNR2QVGL6KBUWJKlibliiTN7cZeG6Js5FTS&#10;2Tx9SArsxFL+8+fkh5wTGjdDh27JgjIXemvI1Qo9KsXZjJEVGfEkDE1U2bawQDUa24jVUHgisieU&#10;xgBQpiNSZgQSCOgkZXQbuTfEsykQq9xmUALLtIyPRMUbpUhoBwgdZPy04r7QBtY0vaimxRDsJiFF&#10;fqUD42JiwCm7qc8s2dMDEg7eH8uCcTfIAyyRoPVBriahaucvANd3h8Plt96cjCW/+4Mfnn/p3JMn&#10;j1lz7773HsiAi+df+sn7P/ngo/e/8dWvThRLby8sUpejdlEbDMqUbeayrehkmWaDHK/YhgALE7cz&#10;Xi/KO9VvyKJdo0T/XGlWZpIanY37YYvFfGhpHdAmOUhJVA5BMECzxzYFFAz9USvkf7y/e3t/b63V&#10;Iiuiz4akpcA0RgnCJVS7rj+g9U4QCFUNJ68Wh5k2c9yHSY8bxbPrLPd16Ie8VN3zQM/EU8rkDGrn&#10;moj6j4J6vPBLZ0/PZAFCE1cI8IJxgaqcUJ3qmZEJTTKGb4ACTaTzHEcKM1pXh+0OTaRSFOodNItl&#10;yGcnoDEOB8s10OkSnhP3IB4GUEetxgXCKsA+h+QuVaYBkquNZrEGUSpeDXyyTymgjR3ReOQcjSdJ&#10;813wxBKtN/a3fY1yxn+QgSRI16xfLgggJ0kCXivZHkjp4e3k2OHVRqMZvpL244cPgLmZpK5KggQR&#10;FL7a5SqCdwfgt4tVtmZpe7e8s7e9tlovlhrVBtHR5c8u//6//X2gJRqII5I1bjYjLlOQYlfRKaAb&#10;C5J1oU2aR5fawJ+H2EV3vc0M2SqS9aDyQwhF7ogfAiA3lYd0PoYfEmejwUnpAM3MzhJpba5toBYJ&#10;yEc1VRHTDSCuTUfgOaITACNhFvYhgiFSXvZkcXML8eJBrQ6NG+KHA+iOwLW3mjgbhJD5Wci2VoPZ&#10;qH6pSPI4KJUmUCFhGF5fpcyx5XgO/sr0QSz5cHf/h9dvr3X6NHhKwegug7fRTDo3R5oHXT+DcaQG&#10;TITHQcNbEQPIKcqtmlgAz97tx8IUv4EMwCgeYgSv0esAHoFKiGGg9BRz80gXNuiEIw0NotKKByod&#10;0lVG1l2EidRvpSHJhHpcSRKcNKKP0JlStVV+LmCgD6Eq2OVwG4rf47DsCIjJC/FztNnESaGtyYro&#10;QTCfof6MbfYHkCDQzbKJdd5NDSEBpjViTzDEHKHQv5OT8EM6n2RDsaJ+ZocSFRKeIgzNbJmGxOlT&#10;W28DwYCFqakL58/CCekbdkuFfavJWcinlWB+yP2z/pDbni4T8pIH73H3V+eBRm3+w5eMP8dNhEpC&#10;yYhybHhQmTgDBfRAWLitvr9+EOrHs4H8ci8UL1YrAHoxyHQmuUxEnKFkjEKzgix6ZrtFeq6DboPk&#10;OJaIMepHtxLwC6PjRB9+lpuI7BF/CTf3m/U9EsV2IpVJ5nJYdfYbi0H5kDs+d9AuufOqcdrVbqe4&#10;oEzIOeWWLoZTG5U7QcsEmqCJITZ+r9m8zrz91saj3a0bayuP9vfWa+CWOhjQqrrrA+4JgFN/nLmK&#10;iKoDkSh3S9QI5DaTUg2HLZn4m3TOVW+MbwCkkogT1D6yUTvCX1aN6YUnNB4rqtPJCQx8o4l1j1LJ&#10;HkDeHOAHyneUBG1wE0oPhkiGjDTSR6HInUxl6oODh+yoqdzU8kls33/xN/6XbPGXLlwgH//v/tt/&#10;gBvZKewxGPrrv/RLWzdvnubT6BAEJ+/XypvBwdXy5pW1R2s7m/RwZpBppbjEeL1hT8BNwPOszF0T&#10;rKMs0+a01cOkYEKHl72j2RpGSQB90gmtK00iOiFghE4YZsF+IrbvG17f237/0f3r+8XNfr8ihkcU&#10;qanICTjCpcFmYRyNQfVgb3untFeIJ9OMTVg7wYVQZr+sDaNlbOvZ8hELyg+X7PNxk/eIkU+58N09&#10;X6rPpK9c2BPLy3MzlCrFZ0rgUCwUqFHQruCNmeFlS7NR8UCisqSNp7aNmGME49BCUuFOW83N2Mvr&#10;BNJzc7QB2dPFWndtr4GYN03RgpRiONXIXqkWgJWOSTsxzcQUR1PFn1lAlrvao1WAsp2S9SrzTaXd&#10;3a31jbUH66v311bubTy5AzfBtQ9/TA0xz0hRswrWHERwsVyiGSBBcjE/ddeePN6VEOQmUr+MIXNS&#10;4vsYDEmGlMZIqoPijNL3ZrXx4N6DQqG0s7uPVPHaxvra5rqEo2DBaLcfPFn5f/7jf3JvZY19QV9K&#10;QabdDWF93JC47SIFKg7iqQDFeneG6GC56/4YvN3Aqbbz3K3UhjMB10lUddKnTgrpyhA1x0b8hHIY&#10;ZaR4OlFu1JaPHTt36gxD7B988IHGpaWUI+AfEmIY6fMnTiXjqcjZ0yqeyCtOJGKxdrHUREsMTZNu&#10;F8s9KS0xSWDEh8PExEQqHISVJAT0o90MtpohNO4qZTRQoNuBqoHSdHp67iCZHcSSt7Z2/v0nl2rc&#10;FMpQuZkazZnMFNt6ZxcasT77i6wdnUTcPQOM5BSpZJL6PvPe3AJWcjqRooxGFGjFSTGA0MBjPoyK&#10;Y6tT7/RahWoR7gYq7HvlHfjW07Eclc4MCkPRxMYWImKUvFLUvlAYZnWw78XRcjAJ8QRxJ8uNSrzR&#10;mIXAe0G/AAkCXgiOC5YhP0gncdClAKuxKmbMB324Z9QprFZw8+IDk9yfzL/63ObksEwaIiarEvmH&#10;BooBiXAjaN0RDFFVVAMC5wRYRqufxmIjC+MF55lJ4kVZ8DSXiBSmstnlpYUb1y/vbW8LA+ICD/ND&#10;lhHZf8fw2SPHZDmR263OdHtOaPzXI9mSLTVX+KMaYTkFaHGr2IsKFoYKNBsY/p4/kVw82YskQbWQ&#10;dZYbRShG6AWyL9i9rV4nkooxKNwtF0OVGrz1B8yDp5OUZgu7uxTuYDeJBWMI6IaZImsMhvVeq1g/&#10;aFBgDTPlD3wuMzsNCglSDxJNcNtnZKHGeCDG21wjV+wKAzpb09+g/697gIXXWVA4asCqotYBUUwI&#10;nGyRsUy/D9nh0qC/Wak+2d17sLl5Z2P98f7ew8LeKvrWzdYOuC+4algk6KhAdABzJdSpFKVFaAqc&#10;DycCgMraQPLd1mxQ21FtbgIctk+UVwnyLuUqg/JIT4KoKpfO8i70sbEBmWQKqTdMv+7lpI9FH1dN&#10;k6ZUiPgdjZSrSLzRG2+0CpXqm6DjZqY/+/Szq9euvfPlL1eL5aXjxy6+enHt4YNUf3Ahk4N1e21r&#10;fXfY3/H1qjRGQv5WpZ7qT56eXVD1B2+gZI+CqckmabLCRoRH10zqnCLBkoHmfIXMZ2m3muC0GRvy&#10;A5xqTvr2up21euNhrXxla/OT9ZUbhb01qJ7Ckx18qzhsDQJmSQ33A7MIol1g5QMfAqloe5cRVnEB&#10;g5KhUT1ZC838j6v2OIvmrd0j+dDz6dEIPTF6iTFHci963WNLi6eWlwRrnpikfEEmJHyguhcJyCWE&#10;ZxXToViaVAp3DGaG1lFK65RJdb/tllsM64sxyhJAtrDa9dGIZjiDcRxgieBo27T3AN/Q3G5Shuvw&#10;CqkNgdpgSpERmIcP11Yf37t9/cqnH1755P3rlz68fumjW5c/vP35J/evfXr/+uVHt67tPLgLEVGc&#10;5oxxYID9o5uezuUIMQlusKQ7W9uQvUKFgXAAI/sYHVYU/X/MCiLF6hlFwpT+K3QaQDOCnq9X17a3&#10;cDw75b2Pr1y6fu/2jQd3r929/e++88dXbtwA+Mu4vBSiXGw7uu6qLisx8oos8jM2XewGSNWaNYyn&#10;syxj0HrdNQWIYPs1K70wv3Tu3AXViU0VkN2xubluwk6k2qHZ6dlzZ86g73Lp0qdqyxvclHUI2Uy7&#10;0WKdHDt7vo7ecyymGrgimsl+oYjGTx5PgJyK5nugRZ9E0Sjh46KpG4e9JXxn0t7faAWYHmX7UEkm&#10;Q2XwBS915sJgJvfp/Sff/uSzZjRZD8Vq/kh7MgxZbQcW9e6AMhpTDwRcKuwK1g9gipACCqoOVQCa&#10;K6yWVDrNFcCQqaMIOW+7TUGfCjD5Gi064dopvXTbZDAEddQmM+ms6MLp6ql1reCcAWQWE4TtXITt&#10;vX1+xruw9gYq2Cvmd0AgAlNuRJLsbTBBEAjyCEgLUY+ARQeMmubJUfCWmgkFq90W6IHpQDkMceRL&#10;jpZPNAxsk3Xr2IxIAECrkgcQjREguil1HJLyM4runCb/bzdzuQw80zTzcBnZbEZDyl3ArWHkw2em&#10;8jDl37p5HSogo+0a37ZaQTYcOfrnjPZ4SuTB4cbjy/Hne/mQrS6FOEK3GqEeGxMbKgsmIUETPIBH&#10;dnZpGEnAA4s0nW/Q6rar4SD52wRTg1Qe6XEiHJ5hyzZrvb0Nf7uehYRQ1eXe8vwitbtmuT5sD2p7&#10;JM2txn5tWO8e1HqpAGpfyN90IokY4gDU0tEcouRAXe6886LulLxzcD84ggn3TxGaKyVQFbWLZBZW&#10;IGNsBFeJQB86XGoRzFq2QZIEZFvVeyR05bvfX5w4WGt37heKd3e2b21u3V7furWxeX9r+8HWNlrx&#10;m+XKXrNd1PgLAx+QvSDezJsTM2gijJDbDdexR4xZX5OkalxR87HGkbr9qEiIJlVAFha3SsPBIIp+&#10;WH+0KEilsItMOYH3Yk9D+Vw/mCgG/bOvv/bZ7bvvfe3rm1vrP/zBD1FNv3nr9sWLF/Pp7B9+7zsU&#10;P+7euFZ4+ODLS8fzkdDaxup6tV6bGGzsbG+sri5np790/FycsMZg4S721VVST0XEBA5tKDSC9Yn4&#10;RjdD9UzrotJdI8ardPtbzeaTSoXi25Xtzcu7O1d3Nu+US2u9XpUZwEiwJcgNEaETVRd1uCOFdAgI&#10;PlHceowqhgDjV9XAc4iEETWInqGkw5a180/W9X5BPuTM3/h6tZKQGavR8235GzqDfOjiufNJKLYI&#10;/FG2ZXoTIIb6/BCqTiD8oSQWhkDdD9MO0LLXl2bIFY/hkxn/Y2YlSIuxQfSNsCq12giDhMHVUoPV&#10;xPwuCs68FfJYAI7Qx1pfe8K3B/fvXP388p2bV29fvXTzk/cfXb2MXsXKjc/X7tzYfnK3sPqwurna&#10;3N/qlvb6tSKNICqWYGGre1sT3RZi55ojHgx26ehYdsK6gaGZzb+5swnWAREmSDfwNBRRJVYTCJAl&#10;1ekTqPwoprVuH7QXUIcwM9731h//4Y9/eO3+DZKv248f3X3y+MnOnoSore1r8cIhIMNZFbtfo9jW&#10;qD9tQsKcjoCfwgeMSjGjgNgKLFaoM9wHdTmBtgHLgdvmVdg+jOb0dH5l5Ylw8wLjoNTTO3XmZDqb&#10;2Svs3bx5wzFjU/al3EsHbW+/mMnnSUyAyuD/kYAFktDe2eEPpBLRCWoJ7BJMMP0jpDVo3Sr4UQWN&#10;3KRRb1cqPobh2kQ/AGMJnYFJxXr5mZ882vzw1l3GQqsIcITiMNU22pRwofgUyxBRE0w2xIm4USCP&#10;3HFFJ3jOeJS3lnRWlAvbIy1CggQMNO1ktnE6CfhXDkl65PEk14ih3TCjpu0e1Tx4K5iyZHFhSpkg&#10;Q7gEb6A2lSFxKXrjErh6VFOJLKA1EYkRUExkmqPoZUoMjKIvEAMqdixv1ihwLxfF8TSWHSERwsQa&#10;3QeAo1JKklFxgaF6mvxjHotAS7tPBRtgyZJk1YAgpS3TUmKrmtKt0DDiFdEwsH9ubgaNtzu3b9+7&#10;c7e4V4gGIyePn0KK3rKTwfL8zObq6s7mpiFWZHotFXZFiaetE9cZemqax6pZPyXE9Pa1+0E2QZZK&#10;C0uGSjw8OmrDu2Ir4+FUtgmUt1HzD1qJyX4sMMigCuY/gG7x+NT0DHoizAZ1GsmDzmS9QLGBy8FG&#10;wxZnkxkwAlPJ/KAJtoSVdwAFZLjPjPokHb8uMHgf+LtcKp8rNyhmFxkKUV3OxUoOreBOw52kTl7W&#10;1e0LKyEYTtqGiuSi3B3S7C+wfPqhSJv5Q0x8lMAqITxFNoO7lcaZ9CyFnfUHWpRrJUgVwrZCpbTf&#10;7+1026uN6r1S4WZh59ru5pWt9eub6zc2166ur15ff3J9g+8r19af3NxYvb21dn93+0m5sFavbDSq&#10;e61qoVEtdhrFdqMCSRmIAY6P5mTIz+QI32HB8cejTIuJXI7mpE0sCXTMiAn8zb7JrUrlTrEwmJna&#10;KNfe/vK7q2tPttbXp6amrt+4eeLECSF/WI9h/71bN85Pz7w5M5+LhohpKrUmC48E6KXlk186cyE/&#10;CFItAiJq1S9dDLkddX4cH41skaYKbH1TRJaGJ3zbPh/DHOtb29fW1j5aX/1w5cHH62tX9rbu1qsb&#10;/W6B4g/VzgDUcUqTUZsasSAoXJGioKOTcNGDckLfBGFaLp/b3dtzfoN7p/ajxX/KX8wiuhvqppLd&#10;An8+XDqyWL30aZRL2buId2k4PHFs+c1XXoG7S26fFKHVAibE9mb/UXAlvqNY4QL8kYaI+BXMnpnG&#10;tvC/uANq950OchXIXGdm53DUrFqSiftPHly78vH6o9v3b35+78Ylvu7fvHz9s5/cu/rxg+ufPPj8&#10;oyc3L23cu7F771Z140lvf7tT2O6X9nzNGryS1FxCwz7knlw7kDBqmpjY6wDSs+L+DBoOiTjsL5vk&#10;P3v70MeAPqjuF0XcQI4bmED2iAI2Jf66+ALbGH1wKywhIn/MilrlWCDy7OHE+59+9uNPPt2twN8t&#10;WmmQUfSoMDYsdQDPql6bppklorY2dNqu0DJySJrstQqpYBwEczYi6pAtDi+lF3odIkuT6Jfz56Wl&#10;Y2qxxOPT01NkEqBp0KtcW1+lfR+irjIYnD5/7tTZk7RCf/z9H+B/VFU6mGDSBh8ASmBtbZ3683Qu&#10;p1SJJJtmO9XIrR1EvOHxUR9dU/aKWTgzLToInsR7S8OtQV9OtPqqDgaHgEqi4eKge61Uvt/sxRYW&#10;+7FkBdx0PM3ugdQiF0tTj1IpA2bKkAsgIzLoDDY62gCpXE7S2DeGfuF3KNRYtQBu3zaNGDqgZtm1&#10;6kGOIqIk/RBwBgMIZEmNO9gjOocUeiNkbZM++B3ZELShodSTsBwSXAfD6ZkZqvHSZ6DBTKsphXaR&#10;yLWTWWgvDpUyxKwYRvmLsVRWJb6bqhEHyVSMGPeiUboBnLXVg1SedbU41r6mGphw6HRYR+4H1esk&#10;TawoWZ1gTWpL/IYuFFpa169d3d7cwq1vPdmgOcH+AIjECzOJWL1UWJyZonaHFIsZXlexdY1d4YHH&#10;PdDzaYMXR37RvvaiTN6UarcWpBJJ1iiZoTQZZaiMMCiVyocTKcDrMHhl/cNcaDJLo7/fSvl9aX8w&#10;7Qtk/KEcGKKD/lwsMKztwxxDjMNiohxFlBEEUH8Q6DeROY5j/ZkbJQ7iPuEmqEhSRWD0NZ7PVpt1&#10;aDJoOKH7cJLbb8Xt0Sir6w/JD5nOsW0KlQjcTJ2OXUg0VaqF0xboQNUVoh5ewoWH8bNkK0mDhwru&#10;xLGsCoMSo8lhIESghY+E8wdzRc7UCQaQFmiGA/VwEG6Qku+gMiFM53a3tdlurrUaq43aSr36oFR8&#10;UC7e3Nm+vrXx+cbaZ0+efPbo0WcPH316/8GH9+5/ePfeZw/uXX78AFyZL5t5UNjvxGNXV1cyJ04U&#10;AfyA0gEmNBmM5acmGU2A/CoQInUPzsy9/M1vrFKHaXdfee31f/2vf/vk8ROMyzA89JWvfPX4sWMA&#10;pBBrKG9tvnn85HwwkoFqNxTBzy/mZ84tLB+jrMN79rS/rFAmvixNoTIJODgAP6z5IlCmpIZMqgJ9&#10;DgbK/cFus3V3Y+Oz+/d+cvXaj+/e/nhr43q5+LjV2PUNSoHJKpeCPIkuSEDj3PhMCDfgRbDe6qiV&#10;4JJzdf4xH4orxeaAbZ2Zm9va2fZiqFEhzuIom8Y/vJUuufliP3S4muXBRgGZBexeoC4t2H7v5PLS&#10;l958M5dMkPLQpiKXwV4rZTX3pgzV+Dcl50Ison9K40RcZidguEOatcyetFC/aGtwh3Zhgl4RkeOD&#10;R7f+6W/9jzcvffDgxqWVO59vr9zbW7lbWb3XKO20Slud6l5g2A3AO8LwEJXtHqxmPYStQG1htGhY&#10;SVeeQqnUWFXsEl2mSf60G7DelGkLEZXvFItb26DkIG8lLmaSpMMwLYnefqHICXDzsDJYFubkTQUS&#10;/o0EWRT5hKa3o4kPPrv8Bz/4YbnZJFmnTMznMG+C3WmLkIgOFihxkNkWhsjrjC7+01zTgT5sVl5X&#10;xsBVKjAocT70Vbroo+uplESyQ0zlQ4zuoyh37NhyNsvcqojDIdsGlfPpZ59Ragd8qBp5LHjhlQtU&#10;UC5//PHK4ydwHdY74PlVeGLCmknqtYd3I2C29wsT1YrI6EF70l2n5YN+IF1M6ChhOqSfgX1iIzOk&#10;zKpmIlsMuMgBqnjOhESbuZxg6E6xvB1ONNJT7WCk0htCmj6AZ1qxKW0Hhr5BQoeBFXAPaF1TY8fX&#10;0uLFthpViua1WBXtVscmLoIkvlNzc/h7PAePUOCC10pEvRFIAaW6gaNOxoDr+wHNxQD5JdCjo3Oj&#10;kTFSHnKUKYZnqXdTPAR3kEoiwMTICKZW1Fma6h4gDA1nEMkTTfVmt0nWzmfhq9lHXF6lOwAl1KEW&#10;ksgN3SPowPN5iEYuF5nkTGMGNtHFFy8keyY6MbekSRNELKnNpFLMdVIr4opJp4TgjKQSxvpf+sVf&#10;fuWlV146/xJFZRL+Yq2ytDi/v7eHc3/4gCYGEXIFX2jhi5v25v8iWXy6fg5djedavEzI9uron/fX&#10;8R/cBneBqcCctkClVCmi6hDFW07C2mkshd58NDgN3K1bh3eOqix1z0GllmEuLxDIhQnB+/FJqBmL&#10;EAkDnoYVJsbNDobAB6pR0u3BSU1XEnMBIAI4OEA7ljpdpmiW1l6WEy9TimBy4Ny502BCVJmTvIJw&#10;TYC+NTDF8hOORr4YN669oruif6oog1+mbc5zdX1tyI8yP2iPQb9Sq9AtwPzg3owRy52yhucNGWSV&#10;K+u/2vm7URJid5sEJVJn5tYXlKQ8OV8w0g6E+Wr6w61QlIXQDEeboWg9EKmHwii/l/yB/cnJfb8f&#10;HuOtwcRaf+JOqf6Hn9/cOvDfr7VuFavv/sZ/8j/87u89bDa+c/sONZepl1/9/q27D2ut79647Ztb&#10;vLyxmTtzdvHU6VMiNxree3D/V3/t16jZfOXd9/723/7bUPODCmU4/5e+/vXXTpwqra6jUoMQGxc4&#10;psHjAZL0SMzqkrFSyQZhVgUajrsFV8ww+dDfGEwW2t3NeuPefvGzxys/uHvv3125/Ac3bn773p0f&#10;b2/eIuqB6TIcYaarhUv2g1CAQVLdJRsytYkBAzdrGRKfajs4vhxn1oQcZcVjWriiDMcKiycEvSZ4&#10;DOTuMNsWgltTYtQgcr3pw7LPaPmay7EY3FX1XE5lWZANRDtSEQtCLF4aDmfzuW987SuZGOEQQziM&#10;f1BTkwARx8BrVOtQYMMsChw4oik3DTrJMFFHQQeDnUvnGZoIpi9YCp16Mx1Lifrdjo086t/8i3+6&#10;vfKkg6AOa4ewF84OGBSlVYFKCoXakZPUIQowKWk4a/6PowDMD6gyKsILTUqA66s3bty7Rwvn0drq&#10;9Vu3OgrefPAxAJKrgA3DBgUClXIFM2NqUAf0itBCLEOpLo1CxpzqD7d2fu973/vu+x9WGk0xrmLY&#10;VH3R+jaMrolf6KY4R+4q8EKoGR+M6pSqtNFMDwO4EumU4RO0Nwzu5y4A196BoxSjinTFj8IsLk+z&#10;csQc3/i5b8zOzmB2NYNpqC0++ur1GwXGCUXscQB268tvv4M8wfr6+h/98R/NL87DiwraG5xtOpPN&#10;55mAqscapeM4g8JeFG7NbBxS5GR+NpzIh3KzwewUMr0gcH3xbCiRD8fS4SiwbBBG6VBmJjl7LJid&#10;ix+/kDx9YaXnuwOS5NjFgj+5D7QEZlXQQ+ie9WC7Z7JO/bdSow5lSiKVpTEANE5EKTZeJnF3o8nh&#10;8jFQopYM1MlU3iIRGnWaT6fgjMxSOsfUJ+lIBlYCW2TgFyu1EpkQfozhLvBOxDrI92K7eX6pWOZt&#10;ueygCBgGIp5DqoDrrgoFoclI54+qZJw9Q6gBToq/iq0bmhWwHnEGfXzROIJuAYaTuAV4TVGLUQoK&#10;BFNJyTdI0AHaTnTpfQHSu1xuiiwqmXQKIUEcEtkqWRT3n44m3gUQOZUkKoQsQe7R1PQsRUly5vkT&#10;p65c/vjU0nQqHl3b3Pr0+t1q5+Br3/rFsxdfvXnrZrNWhZAf12nEpVoJ3rZ1qYINQWvZHDaKXAKt&#10;f0c8kHvk6Z+47/yiDhg9AiHljIUnMDO1mM5Mo/xNHx7VimOJaK7fSB20AFVSMA30fPGDkGqaYVDH&#10;yEINwbJmEomNze1GjfETiDajJHwYrmwuBdP6wuIs1V2wdelMiuvJ4qXIQMGbyYMAlEGZJInRfgmW&#10;iRa8PkLduB6XV6x2B81qIaA/bA8ZaNSwyK7rIfpJQ9ZbhCSCSd6FCjXVfEz5CH3nKpu6hq5p7q6F&#10;i65HV8p66hac60sVAaJKgny+RBngfXEw7HniMr4ogKjhRPPJD1i148dpUe4LqtWPaHEmC8vnRrk6&#10;deIE4c2ttdU3v/FzM2fOvPq1r1568KDCRUpl9jqdk2+/+em9e9Onjl+/dw8Bse/+4Pv5qanz5y+0&#10;oR2LRKenpkDBZ7JpOofVQmHr0WM6TvPTczQta91GqVXfLpXW9/dX+SoXHpcKdLxub21eW1njI3jb&#10;D+/d+8Gd29+7deOPrn3+x9c//+Hdmx9tPL5a2FlrtvYmDuroCUWjrVCk5lfvpwe2RF0uYXnt8rhL&#10;YRdcyfkh9Nvr1I18uy6jh3LkZlEKwNA7uZfRVT5cjO5ae2vRu/pjcdNomY6/wlu17pDcM6zfQ5zU&#10;gcTwW1//eopRCcmZ16RmRAlCkudSNcQGY1tJJDCctLJhE9eIKZX+BmsP8HOViUfcPK6N6BGEdD6d&#10;o9ZDYEMMBISyWNj73ve+g1SPYiMTBJE7NhC0FfVcJ87jPRlbQd5SGv/BjtyqY5K04WdNB8Oj45tA&#10;uWa/WFw6fvzVN197+OjRxhZMmJSvCNiZhOUW0Q/w7ZfKj1ZW7z58eOvevRt37n189dqDtXWG1VSY&#10;oiFqM3YOFOeOyxa8isBq47kQ7/CvZoFVMdVlVGFqtL14icqWNhxnEsMQc6m15rahYVLEo2yN3ImT&#10;J068+vLLWE28On+lIkq9l0lwtuKnlz6dyud0wStc4c75s2c+JUv67LMM0OOkBFAUCXS71OQbtZ1h&#10;sXQ6kZ1JJSlVMYoFGQuE52RcSDQRVkzEE3T5B5H0RDxD03oylqKNM0ykDhIpY2mbawbjD2rNq/vF&#10;4fzi/kSoAuUnoFbY2CiotVpCVQkl6Yc1kHPNMizChZWpkH/l7EjgrKmpXFn20LTjTNXWoDYTQzIi&#10;W8vgT0VdAmRAoAAbxeBt01loxYKkSph+8TDR8SUJFZ+I5suZAQKNbX1ipZjoa9Ar4oOo+1F4Z32K&#10;TM9KauhB8N0ab5Qk7X92dzgaLKZJKlNKhDlaDPI0gfgrTo5xV96NdhFnwV2vNRAEl8SeDh/qE2Mx&#10;BpfkxAPFJ9li4defPMZUlDjaN958E1yPPiMcOXfmRDzk293bvXHnweLJM9/4hV9E/ve1115BLvHW&#10;55eNvRKfbZflcLDMbcxR1erw52c2+PhmP7L33a+uzc/1oXYp7Jnob5Awn56aazAfogmzZjYSniLj&#10;gcil18ZXASylC0eYCfdNLB3Hu2TTzOCmuJJIZ4RjKaTg6Dvi0yktoMghoRaA4GAv9b1XLBTxGiKk&#10;oEFLnhwMUpcr1KqUwRXE/eqv/JI7H1fNNx9rPTaJJugiuu9uw7i/OnNmqZHgyXqt5koHrANwL9tS&#10;qbHoY9RYcpbNReNeu9tzQk/99rM+/IseP7ST9p5WbnJtENfelR8Dnw05A7vUBuPpPUaWji1yOc6c&#10;Ov3yhZfZhfTYquXy17/xzU+vXP76t755+8GDWDoJ/nXj8SrzL5vrGxBLA91JZNOFUqGwt426QfXJ&#10;2tRg4sL03N6Txyu7m+pjaySW9Uh/VPzPpPQC7tlJ8p0L3SHqV13G8hDlJBTYsFYBEArOlronj3KU&#10;w9PyrjMPuBhnZKpskN09y10o97grohqRnVjRTGrWOJnGAiLP2LlXjXzP4VuNnnyY8h9+xGH7XLms&#10;Job1ae5yq+ExDJERTgz/j3/zf//VN99kvLRSghK0O52fAixHZub0pbAsqVSKA6HIoHwItBCys+xW&#10;cu4hokfRHHjbTJZ0ngAznckxYUhuQaWr0Gh8ePXKb/69v7+5tyseIAmwqualZINk3BonLiUc3fXx&#10;RfGin92m1eUy8icyfEtV1J3g7TjON15/dXl56aP3f4KIg0B+YpOistRBvIq7W5ekFMNmOn1qXpQL&#10;4KzVjTBqJeX9JqDpjkt5kAvjhG8bZa7eQelI7J674G/8jjj9eMstQSqD/EKxQXMwagGivmp0vQSB&#10;8VjiS1967/Sps9hcinJcYXUj6M8nYrV65R/91v8bBP/y0qIIwkNh5rLpiv/2b/+245RSBCmyXWWt&#10;E93Kr7/19v/u1/7CTC7jX5gdJCOaWUP3pxuipQJfLDJFQAWAwzOeJSEIu94m6ySBIygPCs3udy9f&#10;IsEZZlJlCCKYvDDiXflRK3jgV1gJEB7SUaOmgnGSnJSyNy1sN/nPD/gGUk23sIW0tYhKHS3aQYOD&#10;XC7PX7gO5IeaPYoKU8CmI31C+gukEveKl/AE/tk8opIb7U1YwDGv4gpGq8hF/wqV+M5f+Vy5EPDH&#10;SBlpwGCSxIgfzKWpx+OeT79NUG6w7HbYsoounTXyJaMPV6DIZaEcoDulEF2rU3zzzK33mQmdwCzH&#10;UZ9pNq5cukSUgLP65je/xa1kJ3CP9nfWVx7eXFnfOHnu5dfefJsPS4b9UzF/4qD1X/0f/rdXPvhR&#10;XET9gi2wB5ybdAvssKOvX+2jvUBzNIEzbi7cS56aBZP3IWFtUcMyDsxkMHp86STFro2dHaTUyPgu&#10;LC4tp1KRVi0ROOiFgs1G1w8xk1bwIDWVmp+fBY2M9hbNxw+uXYmD2ocxhyPptpOI4UkrbrA0N4f7&#10;yWWZ64JFtwvfxH61nF1cRAQMKGT25PLK7ta9J49Y575f+eU/607D+SHP9vGr2ycayTb3M77B+VUr&#10;w/a2Xms+iTsO++/u7p4N7lu7a8zK2gYcRfpHL8r4BTJLO75vv8jIWKIg8zy63OaHhN+vN6gby0dq&#10;uU8wBi01XmhD/UGa6mC+OU5WZyqTK1Uri8eWt3Z3GWpjm1UY6e/2Eoy/HUzwIJx9tTbELmVIn0L0&#10;6xrNaSYSGk1oCIFgqMIo/JJ9hg0iG7RQ5kWqQHBgQ7Nnga/ZJ8MWCHJtP1sFTKUURX6K0cddhbuk&#10;7vtP90MuVvCMrPkYVfWO+CHvAo4HUF6G9Lwfsrvj3QJb93YnndvXsTP/yNbrtH79z/yZv/YX/xM0&#10;YVvS9ixl0knY+TAWZYnBoLeEYMQiFnBvdw/CFUmCtrGq6KywdFsMiyzMzi7MzGLXYUbJzMwy775X&#10;LKFj8cHnV/9f/+yfXb99m0vFFD1QQS6boLb65/mh0W9ftDzGH9clcvbThFwEOzOOTkkmiuVavkP1&#10;cd0JnTwLmmCe6rZtXQN8cGENravxWIXcMOLJkmpAykXRhhvRXTtEf+ijxvzQ01ts2Sqbazye4GcX&#10;NomTptOhL84S5f6yBtjADH6+dOHc6y+/vLKydu/eg1dfe3tuYYnyUi6fx52z2kEbJJNRWiF3b9/+&#10;rf/xH1G7A7nAOhQYLBL+5NOPjZ1RUSZnrUGuA8ZZBn//b/1fvnr+JUYrJ9JRJINC8E4yQFybqJUo&#10;mQ6AE1hrEyI846+XJqX4IDQuRirf73//0pWqPxCbnWVOAxE5MbmpSqy6CHacebJsJke/RnnfpH9/&#10;f5camWQABR6TSXHWxu1ZrqqzMzSDlPHYoVrKEqBKxrvxA5EfH05x0VyFip7ASKRwpiFyPIfiQteO&#10;pEXEpbP6js6b/0hn0vhKeFscD+9Pa433EeGXGTq+czAULnH9XHCe7I4HH8mfnG/j3HWDwMtBUoxr&#10;BmJu3s6SJ80hsKc14iiSU95T3S4SOECkhKNwPZAkrjx+dPvGTSQlX3v9tbmZPAXs7e29LeBX92+e&#10;Onvu7EuvcnypRDgW8MM3mjjofvL9b//3v/l/bxT2qD/wbkzvu1XkrRzj9FIw6iJRF5VahcnM6Jjv&#10;ed4PyVQw9czUtmR5cDDBYwvHSuV6sVYjaGCDn52dX0oms0C+gFeI85J5LuA/6P+G0V2lUJQBcpDK&#10;FZvtH1z7vA9jTn946tgxMYDVawAToSxYnpunH5tGYQdp1k4HTE2BRHl2OpLPYkXTCzPre9sPHj1S&#10;8HHq1EnvEJ1R8yI1t1A83+vO02WsngfmtB2Vi4UkfcJJrMzIij2tvHlu+Kmj9h46YjSfeuyjzukF&#10;Bsd6J6PxTKvqSXsYDCjFFocW5sBoWeGoueQgXgqlCj/QSCbQ2tzeJhgGOATaEnWTvc0dND+J2EvF&#10;4vr6Gtk6wHYWL4xl0vjDNJGPI9ngO6j7Qw3N+vhZzh3kzEORTijcoxwRDPf4olEMc1c4fMCgrhRo&#10;IFKhXyvZOu671AnUKzM+ZZlUV7HUihk/cbfajjgnB1z0lpf7wd0R94P1NlQZe94PuUe8Rex9mHvc&#10;PnoULh0ehverfaL7Nmqp85uSJDbGzs4WD3OR2X3UhYlCSOrxr9TEn6yswAMNDgDGP064SFxUQpaM&#10;0Y4uCDU2O3gjDfoPD9AdID5IZLJMHQGT3dkv/MP/zz/55POrbs9R4mevW8IxWpuj87NfxyKWn+aP&#10;3Em5REX/t/cSkMnwM5SC4T4AUgnLshgZsKcIyIklPEIRn4IAVSSMt3r1qOWqcqiw2kHSZciUCgtZ&#10;OToYG/qxy23N1WePy8V2jm/P3RHv+7hnokbk3tyZyEw6/dabr7/39ltT2dx+sSSZXCZ7ibDoMFFc&#10;ohfLVA1rbdBNBIPbKwy5beAzpYgVEOiG+Tl+ROTXJmYRXWQ8ZfLP/8pv/NLPfhPUM8/rHHR2O41I&#10;LhtMpWE9C/jgp8eE0+pAAtyOVKqYtkpEyz2g0be6t/9kf49iOJpAGBogJpy+pmRos3SZ5/ZRBzSe&#10;pEnqgVSp8tksxTqSxCh0bpLSGEX07vTNf8j3qOo2ItoX42s6nXFeiv0C7hrnwcWHrYVcCTQjh2P3&#10;QV5HxTc0J2MM84O7k8PghRg4o9UQEs/meVWII4PkO5/lsiLnirgsOCFBJ6BaNilo3sqq5D4cCe/L&#10;mystwYEz4UsIos457wkqjyCW2VzcfYAmCj/wfLDm1ByJDwgnRHCHViD8C8EgCQSFlPW1te3NzbnZ&#10;afZTYW//0aNH0wtzr7/1Nhg7RqMYtBNSV0JpGjbY3tqA1MOBKnU4bmkdbme3fo5sbWcnDvf1aP2N&#10;toBXJrHhDU4H3KAGpnmJlKdgz1B3R1CjQS8ZDmSjqGkBBIBLA/IlEWCy2FDpxQdNoYaO0pI/wIgv&#10;oN/9bq/W75VRPWHRCtSeluxFr085tFpv4bBoqSAwtnzxYsU3UWzDWBvmsu4V9msVuAYH/lMnT7hD&#10;9JIbdw4jD8R65HCt+uCI3rggxugpSTJjjwFZr31ISguupVJhulsZgtvxR+ymuzjP+2pvqx5erBdY&#10;0heZGbvUVmuxkSxBhEXGrioqXA1SpsE8gwAxKQrhchFRFp+o+K+JU2IQYUIZjoIVwbaGIdDNU7IN&#10;E2Ki3RGplbSPAILjaxmdAPnDigfmBxUjr1L7iu/sfr7oxwrLRD1C1Tlm5ripnT6o+aCYHRDjEMs3&#10;yFUKPrrpyrLNsBsJ9dHa3FgV9Jmzfs4POSfEc1xciRs1ncHRMj1yVd2v3sI9mg8d+qHDV43ulNff&#10;cwesgFgxsYRu+Znm/SpiMVtb8LXs7O/tFopbe3slps9r9d1iASTMBttocxO2oUKpXIU0H5rXbhci&#10;A/HDihLWh4ViaS0tH8OcNBhqKxb+p9/5nW9/93tE3Fwd+Mmk/mm9IQfNcMHJ03ztaeb8ogXinQye&#10;38aXHP7CGjaTbBLnm/ggCC65P6KSkry1UKBu6JgQhEawQ2nwTLGKqX2jSoBKAlIi5p2VFR0ens2p&#10;6hCNvk/H+9Qo6IOtOOZu3NNkd8y4uFcYxXnIVZZ4BGqZly9eOHFsaWd7i6NcOn5S9FBdFOYkjxIm&#10;emUys1Vnsr2+uzOfm2JPFnZ3uA80TGh0mU6bhgfk3kgFcrlf/dVf/Vv/p78FLuEAYAHs7SE/xKUd&#10;KFmBDDEeHo5pHocfsSIgqMF1i0tfsuqim4MKodX83gfv33zyAHQd83n1cjU/PZXJZW1ARwVJDDMJ&#10;GQyicOXgnAhTctmMMgOJd+gKcXXNgzAWSsHQz+dY7gddrzhDyedMuksy9iwVnkdjC0J08eCZCjMn&#10;wruJXd1skUQmmXwKq4sjKv1EQiaQ/dxqU1jDARBOYuDB0vErk9eEntxFUk68Hz9QNgRYaCv+AK+J&#10;2+D2SuqSwxL4W5MSPI7Lwa8mOeIkKQFRiI9OCU7I/I2gesLqcegBZrH5IH5R5UMM7soItUrwtufO&#10;nC7u79MnJdKFoaO4v4cB+/K770lyQNNq2H9JRDKH8vDebcAyiI88efSIJSHvfmg9PYvtbefnLO0z&#10;ydBo24xH9oZIUknGKbWLS5DROdWN5JwGXbqymUh4hpOmLA5ZzCTDvtLL5oqJ29MIQiPaR34Uebeg&#10;npvEIQ2ZN4+l0gSbxEnNVocwjpGCMsWkeKIXDO03m5CpN2G57fXys1M4cIYNCP01MXHm9CnPnXon&#10;452nRm0PzZz7q6sVuDjC/WB1CQUy+CG+dGkcL5ZnNsZsmxd3f9GFe2o6xi2i58bHrA1HZjpr7suV&#10;OYBp0epUou3aV46xHxch6QkfpbWWHlGxzBXLIeFnxESMbAQ4gs9bKOESfNkS3gf3Y3oVbETqubI4&#10;rtRm18gss/IDc88iDBHZIvZMym5yUOZnvGthpTYhqlRfFkxFtUp5+iNXYzwT8n72TK4X6Xh/Ur1F&#10;ahHkJcT4T0Nwz+s7d+X988KBkcsay4fGr7pZUHvAVQPsfyMwneXB1Ezowe7vFx88fvx4bW1jZ291&#10;Y+vx2jqj7NVGA3wz4ageWV1HgxKDJ/JKRP/QfVZBg/yNEf7K9Ozc/PIS4QNAq8+uX4MUB5ELBnHI&#10;XKnLCaxqg8lPbbV37V+0KrxTHj9Z24eHMDR+dvorEg1Q04VqjeuBC+cnoUKdrTHsiKVQlL6Kc+S/&#10;CGbE+2AgeIWNltfoHcQ4/vQmPl0b7qodlkdGx+bYBA6XqB3bKIVyZsWSJS1n54fIHqiwXzh/biqf&#10;uf/wIeHozOwiS1Hpr2H2D2gId5q9SpHSD5WmmUz27KkT2E38/e5+AQJqNdWx+uEw1amFxYX/9D/9&#10;S//r/83fiKVi8CWoS4Z2BlElMk5wj7Y6JIM+WADYLHRoAlh8UCdBVNahlJeUNGVD1H4LherkAcOl&#10;1x8/eryxtrOj4INwHuc8lUPmKYB5bVSrqPc+vH/v8eNHcNVUK6U42LVUivFkEXRZwGQzdtqnph4j&#10;70tqxcmztAD+QmaKZednq1IGccYRMg4Ac9KaDwr8F45k0lAOMeIaw+fxHqx/3tpEKwZ4B1SVp/JZ&#10;vCCwN34FZaDq1lANCMh19JCIU/EwYJKhwAzHzDWp8OiD64ieDtR7DL8D2o9xqdkGeoE+3x+lVw+y&#10;jidIH5DBFLF4SYONdAGwoBTXGNyloCdVNryLI2PlpPnh5InjC/NzTDi1Gg3qBG+99WYc1wttkkSv&#10;1GIBhAY1DlxHjBnQYgH3TEHPeDIVTo2vcFswWj9f5JCe3w6jfWG0UaonGbMh/8WjY56kkcCMFG1m&#10;30E2Hs0zrYAZ06IHTWXNyx7BAUsSaIUPzgny4MaB7wkquih8M7drGEWoaqSZMRnYpgbSbFf7/b1W&#10;u4Dums+/RsWMAG5yIj+T56PKxUK1VOLS+c+f1xyr2wwuXhuPsk359Gkm6E6YvcFzXB7t9Y2wKzgh&#10;Lp22rprLo4rE+IVwpvvItnRX0NuNz3qfpxfds5hPf7DA0wLakUHShwosbp7J9YENa6YBXPtoUYmM&#10;Dkw23I7TAKQ6COSwNMylLoLtN8s15Fo0R2XhgynDmL/RR5gXtG4P70LLVYIPNjMqYhbDWLvg20YW&#10;jEnfXsOD+rM6RDZvZUd75PSPVuScPzisTHl+aPwHV9M47FM8fUPv+rsfnnq1Z6+569+PucNDr2eT&#10;S9bicu0Pa9DYD2ZH5P+4DEr/BkNYMKBH2iuV9kuV/XJ1r1xZ395eo75ZLMKOUa43i8wKcFWCgb1i&#10;kRlSkNAgzbE3U/PzwUSSssu/+L3f/dEnnxIeM3Ao024OY7QC3SCNV4mzotcLVsXYYvb+euhOzSsc&#10;JiouNbE1j7+RRoBORVMjo6cf7m3FCrZqTFOPiuJh4cOep2drKMqctvN2o/U8yt28+GH0DD3JinKu&#10;XTF+Cu4tMMeCnFg/g0cwppjgiy9fTGdTDx49IUmRggDMRs0WSnP0IhjvDA97xscziZ6FKJMHg+Mn&#10;T7zx9jsAimE/imcyx0+fPnHqFCrDf/2v/7Vf/MWfB+AgArBmuVEuNPb3ik+eVNc2Grs7lZ2d/bW1&#10;crFIqD8ITW5WGe9Vv2GI7G6Y4VE/UGMAG3e3N8PzcyFYsE6dmF06AZ7s0ZMVSgh4aZwHFbmPP/ro&#10;3r07CFKkkV1PJMjM1tZWyTlm5xeiiN6SNHCOFD6BEcXIuECNoYEQZUYLo+8oX1lkOBWuBlkOhS4c&#10;AKG5lKUCpCAaE+IHXmJewVqiGsBUvZsv3ABZi3KyeEyKZWapyVH4Ad+AJyHPsDSYoWA5FjEF+6Bb&#10;xTXoTvKIAPEjJL284yjIVSlOyG+naMJmlw+ScaCaJ0PJYUjFxnrHjhCBXh9nY2RNPFly1S4rYiVB&#10;Y9hq1IErz0zPSLyGeShRl0m5GX6BerXC+7z28svkT/lM+sMf/1j1QCsbe9bS9rICRJdbux/cFvZs&#10;uHt83Ag/jXtcd91qDQqjnQCE2tu6lJPDPiNp+CEQKdK1VAZr7BBwOFOVDIaS4OlFZDzJXOajSrPJ&#10;mA2uqMnwGlXWEP8hrwOQug+SMIjQlK/OeydTAzw6Xp/mUIq2sq+OKlOdutyE/+xZ8cvxAa5EyxHr&#10;Uh/uEOP18WK0kS6RorXDfzwZ0Jh971L9J8jVvsZQH4KCPOt2eP5Pr+OY1RttUc8SPr1YY3nVUaPD&#10;9TWkgi7n4SvHe/RmFVS3U2nFKCAwoBQTjYrK0hjDK+lxpSYMGFtF0d5NpN2G+eEpbl3pB5lCeRZ3&#10;v0bYYffh7jhGX5pjIY3iPdkZJoFqE72uKWQL132xlN2bjV8lHdNhCe7p4/Yh42iRIyts9JIx4KmZ&#10;1WeC9PF3PvInzw8dPj7K9FQqdrZ27CBH1DPGB2y2WDRFDDZSviEIokRJzEstaK9YhsONWj6Lstrq&#10;7JXKa1s7j1ZXRQa3uvZoFUKDvTo4+GZ7dvlYfn7x9qNHv/nf/YMqSb0moEU1cOgTXBDx08CWRy6g&#10;O9Pnt9/42T1dY4fnYT0oG9J6+mW4CIVW2rPUdg1UbbGKfKLj+7X/2b9nluioJPfMoekJh0W5cT/k&#10;GQ5HloEpNNYZdcvxQ7Mzsy+/cpEaMeaeBoogYCgs0K9qNWjQI6kSZ4qT6VlrshOPJHPZmYWF7Nz8&#10;/LETr77zpa998xu//hu/8Uu/9Es/+zNfPbG8iHXut2tP7kmq/P7VK4UnT7qF/fCgD4+b5okBbLUb&#10;KyuPGasKJxNSAu4B9TTCVsm++G8/2Sr1DyIzc4NoYoKJoiBIhcV8Lv/Rh+9TOmPggVWaz+dosn79&#10;Z7726isvL8P9cHwZFn6uEhyNSPho+Fpa7KL1oVym2RqaUdZKoWIGtFUTzeQ+uCt9qbND4UvFbogM&#10;NKqnxEKkHmwIaXND1C6dJHwBvscCR3jonSiAiLD4D6mPOgnigvPheVjPksbB6Ina3yQ07UtVWKW5&#10;7k66cMvZd0Uv1rMVVblm+bCQlp1Yi0KARpPclLlQA02SzVpFeDB+3drYAKDLfC69Z/JUjgtPz4A8&#10;uJ6LF05KhB7nyRRarweqY2NlDcYKTvzVV15S8ufzTWUzK3T57t9lwEeR0mHsYov8KUxu3N94EeoL&#10;baz+6syOyP5lu+QsLc5U0o+5kgU/gFJpmiaQGqRYPpJqYsjJRse3W6K+BsF5gHSV9dAY+gpcyHS+&#10;Bqdcq5PJZIUjPTjIzc7Q5yh3WrmlRfgK/Ink3KlTe9Uq02BcpnSC+x6AOJ81I9T+uXMjPVZ3xK6c&#10;pYqJadwB3XE/OxILtzfcz+5BEiDaj7C+8QhMKM50q0+jSsV4LchZgBfgFJ6/Us9HiEcMyuglzs27&#10;vNT7bn8b/Xr4PK6rLjeuyOQhRqUSe7Ur/cthaMW5myoTpjK0imc2NWBw8MMPGrmcwyhdpsthDexr&#10;5IpsVZr/cw8eAozVEzeXRl7myPrc0Rwxoy/wQxaKjV8rBQiHcAb3s/2uY3cX8D/UDz27dkeX1AlX&#10;uOvvjtK+u1Ny5VcFA55ct8UsqkpK24aJDQQKJQYfoMMPwoyaUmcwqNSbmhSHCbfTKVSr+KT54ydm&#10;Fpf+/j/8h1du3fIzAiK1KXdBR3fT3VBvpx11os+Y/6evGn/5T3mJu78KS9yCGt3tw+vhPLICbpUi&#10;1bVwY15uQVvl1a72qHLg3crD43jm3rr7wkPcTXdDvcvu3lC4AwGRgXiptODmbOZm5y68dJEoCbCc&#10;+UQfBhcyThzP7uY6in6E+hC+EX1TFUaqLDO7kJ6dZYCQXiaJZjqfh+A3Ti89MJmKhh7dufH7//J/&#10;Kq/cD/SaVIgunjx5jKY5A0bZeG55dmpump7HzNTU/v6enEGA6Xo0WzH0VKr9je7EtfuPI/kpZolq&#10;nX4omoRNCp4EkoljiwtUZ6EMWFhY4Mj/7J/9s2RCnBHTqUADeHwfRYNgEJ0eIObodlp5gUK6xFu0&#10;HERrRi1LIx82n6s2KnUtZRHMxKLk16ybg5EH4rtIkwC/tprVUoGwGrQ7M22kEWii8VcKqJK2E2xa&#10;Rb9qHQU9Ghn495Caw10cPIW1qCRyVBWR87I+swmoueqecNcKuXVsVv6xR8QAa0RWBkx3E11m8pxu&#10;tPNb8lWAGsBtlUp3bt7gOsDkzdPgrtzf3yeI2Nrc4CKfOnUCXAPQJUIbMiHqKMgt7u9tp9PJs2dP&#10;A5xRq6bTIbN7+OD+xz/6AZ7ZDQ25VWSdETEM8O+Fec+4GRltYa9a4CJLl83Zbh6pZZL7yhXzPJD8&#10;sakk1VvyQSIunBBO/6DYGGxVOgwME/OQbeayOQZbN1u9ffi3gYcwVlytlSplrj7XHC5d7l+dy83H&#10;B5hRg/1ckQOeF3q5TCJcLe2Ds5VaCZVK2iEOgMh3zwm5faIRcImLmia3rrPr3NMkBL1CuRXMaIIR&#10;OVqUXJMybPkuN9C4/TN+yIvLnzcl3iNjP4w2uWdejpjp0a8j22iWfmSndINckG5rw+6QSEVHdsNM&#10;/2gQ8rD6ovKOinHcFBMvsZuqlJCQwFVq7P1c5uWAy878WoKkT7BZRZsqsH6Q/ckCDvdS3USxadp3&#10;9aXcD26+3x380fN7kR96Jkkat6rjzkkmU08crdTxp7mfvXf2UviRKTwc7To8FLsFSh/HTnU8b7OL&#10;b+VOO1OSISfIZ5dJ4F59EXUqmadqh6PCM2komh3EpIVR1PCdx7siyvWTHf3hd3+gUWUj4LaS58hG&#10;jyy+HtGOGZ2Iq7a8aGWMP+x+Nv0kr6Thluio/DbyPbZc7M08HyNtLWsFyg0ZP6aQVTpHgbxdQGMY&#10;wrHleORwnnrv8ctqr/UMh2dH3F1z1GQuzsP2meUMLS4snj17rl5tPn74hMIPAtRDUXUNpzNphrfq&#10;5QLBjSkMTMKvGp6ezy6fCCSyxXaPbi2luUQqyc5n/AAOpLuff3L5x9+fDk2eTsXnaMAwwmlJBkyQ&#10;0PN3J+EXpXo/AZ4B2YhauQ4LNtp2AE/RbQQl8Hhj8+HGWrXfgSU2lc7iCITKQ2QGfc549K2332Ie&#10;k0l2rLDmRWbRJ4W9S2TSnN3e7i6MSnMLCyQu/EoRT5dbWY2uh8bhwfpLfxzpWgCAyAO1OTAhopm0&#10;wRMyDwtMhP80Gi3oFtCg3YOYcFfP4cRh8qnX2KbUtUg+aL0QTWuEVXCFNoAIcBNcdGwcpp+CnipR&#10;JmAjfTyUZomdxO55qGhm6b9h/SX6TPAhypTR1JBlD9wGcpXDuBYTST7jKtf8zPtiT3GTxZ0dqpQw&#10;ifzxd75z+/at27dv86elpaW93W1c/NJSHhQaK1H4F5jDJwZ3794iR0TfkMqgCO7U1wtyZox1Q+zL&#10;DI4myA4TfWeiR7nbM8C5keF0+/2IBzrc7zJm/N+Ud602ZHuZOAivqywCdAwSGoSSAF7b4jvlg+ut&#10;/m5jWB2EGPJCVDgWnsxksxOh+A5SUDTLkkkRKcEqkUqw6YF4ENsAaZHLQGGAnpxIeaEYD6eTsVwy&#10;Go/4SvvbMBaq4/Haq6+Y+m0UYCL/3GQcpQCcC98hrUNRBrgk/+Ru7J/7lafxZP5BFMIXYEpoid2l&#10;sWqW7dJDS+Jtw+f90BeY1JErOmJkx/e5tV5GX57FcmG0mSz3+c7oGDgXtIIYT8hFmCbVD86/jO4W&#10;ts/MlYwv685k9yxi0zuMCs/2cSa65xAS7o2drxl9nstz9IjzX+YZrLGtMUxLv8w1kjKaiqDTSD3y&#10;74V+yHuO50I8Pz3+gytSyg//1LqcO7GxZfqCIp6WqQv2R8v00AfYoYwduDEwOh9tjzq5C8ljuvxY&#10;wYxdIuMKB5NFeqQf4UIUvD64VyjdunMfRQeAq0C7TWJcHsfs1NNil33k4cIwP/lsIezpZRhttsMH&#10;3HGPOza7Xa6/aFIiLr8xwKq7obZ9R90pHQa3T9AA/NAozvAOzF0M/o3dNXclDhff2N21/Em4Bh4T&#10;xuHZ+iFvIuCyqKA11+lQc+zN00xXnDhVLtQqhXKCCFCamN16pYSsEFpKaCJ0WowSgDNnHjibXDoJ&#10;6Qqy3BB/+mMx7Kjo1xibb1VvfvbR9U9+HOo3Z2JBJLNoqkv0wgDaJDvAPKF5lZIt96sLixI0H/AC&#10;i5YXlliSku6we/nu9etP7iXnpmDwgd9agzLUQgC2hf2Ck9HAj8XwOnAWMAmkJNE/uboKg2NjfWOD&#10;7vGFiy/l8lP4OqZ9uNbqr1j7RHfCpg41qQM2DGl3CYjAdBBApIMp6XqVRkKtCnoMIaP9/QrTSbuo&#10;TG0Bf4AS9MmTR+tPVlC+ABDBoBLPA8uoDgPYE2CF/b4a150Wn0hjiZPWMDXu1hIgt8ZxMzYQ6Vau&#10;07O3iMOVUQ9tuWom7jbbujbqOQcVQOgIgiKH1ddO0DR3Gz+0jXof7bG3337zlZdfPX4cJZnj4D/A&#10;iU1P57Cz1FG5AcqHhiiPbMChQMNsdnGBhcYeASJAkWl9bYUK3v3bN8vbWy4ucstG3RoDKB2Jxxxc&#10;efxB71fPJ5nNkvmzERLzrFqu2ujqIygon2AqLUZh0HkrmStfsztR7AQqB0HQxoCAk7EAc+i+ULx6&#10;EISWHF+NUyFv5R5y0xRaiPenScbCjSD/hQyxVoPxJkBqnomHEjFfpbQHuwqdUP+f/YWfB3OSFe1U&#10;Slq7GouD0ZEfuCBkPGBc1MxzXVyNZpm3d2msM7E2mevb2y/QlnT7XaCy0cXwtqCztfruXQv3N+96&#10;jT0+uojjV/NI8d3Z/VGMO7roZgvsHUf36tAMuRxIPF8WexxqYVpTXycxGoqWupxNSYp61lqCnKgL&#10;992BG+eAGnnmanQDrYzs+ueu/f20QnfY+DFnp/FGDdcLcUTxwX2pHmim9ml7a3S5XuyHXK757Aob&#10;v4CjF2tkc1TwOeKx3PJ1T/PieO8iPXtfRjbU+SHL9Wx7uVt+eFftxN0zR9fe5WMitDE25VENSlfK&#10;6tD6dLPjWtem5mflDbJ8rg9QG5AuGDJTox/VwbXfPVc0hgU0p/e8B/cCksPTspeLos0tGOeMvI16&#10;KPNn98FtRueJ3HfLV0dcvcLRYb9seY+oWg9NgHOxI/fvTsmu2ag44O0BXXaNQ2p18TN7yVkTd6yj&#10;d7OXO5o7NxxDdHj2zJnlhaXifhlKY+RDM2ht+Ib10n6juO/vIYdehTNc7ovkZXbBl8r3AhHISfEz&#10;qu0TJCBk0aje+PjDzz/4YXxywIuTYOLM59I9lxXqQkNJg49drWXPlkajQNzLAZi0AqDwaeHQloGc&#10;fL1WPvHGq3dWV67fvsV5zM5Nr2+uIEyXgnwBxATHHA5Du76+tk7oi3Yup/fw3r21tbVULvvm22+D&#10;U+CsrMylFAq/ZfQcVs213czzKfgI44ruaqNe2NupVIokBLVqdQOmvPW1SqnC64DVQanD9ZmenYHj&#10;dWl56cyZM8ePH89P5blcRjNa30ImZGsTnhTaSoTtfAq4gFqtTPtGOSY+0IyYjYLqALQuXWtI18Wq&#10;0Ychoj3RbrGFT/xBoIhDN2AZHSVEVY0kFW10EloRVJhqNU6QfPTM2VPJFDVMRfNbm1ucZX4qS3WS&#10;a67kw++jeVQplWiS4cIVh/kmQ1EfTSWwiJ1OEykpYGA3PvtUk5vWOLCNZnvyOYNgDz7jnLzneHvc&#10;mWNhpg57v24ryFJJ5U+KxfjxBJxJgC8g1wCIpcJSqO2LVCED9h2kIr6FdOzY/FwkmdnrHTQYd8nI&#10;rTJrtDA/K6l5qOdSoqPlrWABEj95u5OfmtVsMvRy4clUxF8pguWWCJ3/nTdfExbPARPU9yJUafOd&#10;81DSh60UZQ/BhXjsrTmk2r6LFgzEIIpFZkQfPnwCVb4x8ak4ahfJ8K4yIu7rBU7o0BNpGx5ayJEF&#10;8Sys+328AOrZGGc83Jezc08/zH2e+2fmR8fqUAnyCgoE1JR07Ue9fmT41HM0kVA2iyHjZJ7s090p&#10;6HzcR7p16s7MLQbnjtyXGTzvV3fuLsAWpEfkToLLOSUn/fMO1jNM9vBh+GPrw20HZyt1QC4ccB/s&#10;DsLebtzwjS7AuKWzh2y/2U0aHbpL6UZv7vkX61i6dpC70O6NDn2Dq0uMPNToWlhw8LSDoqdbFjCW&#10;19jBu2ujd9Z1dgvA0XzajXPnbjvKPm7keA7v/ejdDo9ofEk8f/r2SU8vlV0o58Tsko1upD0ySoFG&#10;QBYOgDNROKLOtmMXcqczmvwaizueLjcLpC2hevqYLUPnFK3oYTAutWPZpSOkntVYOG9HLqDxE2Ph&#10;pjxx4aWX5hfmV9fW2Im5bArGFCjGQ+3GLDD4Vi0D3hdhoFYnls0H07lANA2ueZKiPuOtnUY0eJCL&#10;BtcQa/rJD1PAiFHEUHBl2ar1QtSM4i4rRqNIRbZAFGkr3+IO1inQAQRcahMBFL678Vxi7lQiN5/N&#10;z9+/d79drbzx0unC2mMIsQjPoskEEqiQVzfqzdvXrwP2okZ29tTJU6fPnHnpJSZINdlNGiQFBJXC&#10;oGkzqSAAwYKAkHHGsHsTgVq5sLex0qgUSfUqpfLeLgDMGvj+Cxdfee2Nt8+eO7+wdAwgxvTiwvTC&#10;Qn5+Pj8zl56ayqDCNKdHFk+cPHX+wqnz5+ePHWMA4PHKytVLl7vN5mw+T6xdASuN8JpvkmDbMh7h&#10;w7g5kI6rZQXvJ0ejSEiL0BGJjsrMjmjYftV0E2BmaWH6kb0LEVZ2enAH7EKQsLv76MG93FQ+Ho7g&#10;NQkOgFLML01hZeV/fZOAsLnzU9N5pPxIwbjmIBErxbLIoicmlpeOqVIAc2anDzyBO5HP5RaXl+gR&#10;/viP/5jEl08W4xx8nrYlDzVlntofKzm79Tb6frg7RotQf7KxIbcFHHzK2TM5WvI8VqBWhciJElDq&#10;dZtIPvNEGCHFTxr2pyfaZxLhC/lMJp6A4nCrN9hH9sI4LXhDCRy3u3ggZs+MWFaEgBCjAC+hM+ij&#10;W9Rrofq1vDDDzCEziKoC/My7bxMYKMnRjJIVTIU+1EAkWYG40Nl+dmNs46jsfxgTa35MP2vrBldW&#10;gYZXDzebDPehdXZuYpR7eGZxzFg8dTzeXn3+aSNzaZt59FfPA5mXc6993gaNHjEbaoZt7MvdhUPL&#10;7eZvxxNeC+fde7o7ZhbLO4DRhz695eOffuRgZArt5eYvnaOysuzYu42/ZNwJvfBtvQvy7Ck756J/&#10;o+DOs9D2w9N8yFDL3nU+EigcnrXVTI5c7uev8TOXfXS7vaMyB/30g0bHZj00uyCuhHtYvLSVcuR8&#10;vez7yKrw3OKzp/ji377w1jhvMXLw3nGOrxrdca6bzewbrZy3z5/1M8+HSs9/qPND7u7obcd/thkD&#10;9yfidYdfpbFBJfzChQv5/BT1Bmo4IA5gtZto1g4qxczkcDEdy6CPgCzvZKDU7vsTmWQmF08laVe0&#10;oDVDkqfXKW2sfv7+jxo72zBFg99SdmszUZYByCOLSdU67xqytoK0C0QscQwCGwnGUw1fcLvRQyQK&#10;adKDyQgT8m+89trmysPwQf/4wtx+oZDI5ZGYoW3S6Q0XF2d21jcI4cnsKEAlsxm6g1AEUQ+jKNms&#10;N+gpGQ2HDSDijSgEdiQUtLe3t7m+Tvu6Jy7cCpkjHNvnzp9/4603F4+dSGXyXBHguZqyFaseNNvq&#10;XOOw+Y7dVKVNjR4B8bFk8HAiGHjxwksvnz+DzuHtWzdLxdKxpeWp/BT4vd2dXW6mNPE4jqHidcWg&#10;I8gSxWO8suX19p13NeiC+5WK4iTDRlxOLman0UZIfnNtFUIQ2hMCLfZ6iKsyyLu/uwciEAZUlvnU&#10;dBKnRvoKbA5znM2laQLhTEQLMDiolMvE+1CAI9jKQqA6ieKmGmYBP2027u/8TPbKBx9urq5gSa0+&#10;oRqiLJbsigURto1GJQdbSEdM0BHD5fDDtvkOv8sdWXhqUECHNUvQPBsg6CW+WKbWOBKgLseS8fP4&#10;fc0B+xOzc4N0pkybdxJMTApXhOOJJZJQUIhOHtUrEZ4KHgmXPhd6Np1YmMpWSrsStGL+2v75v/Ez&#10;X3E4bLcBHHTbfecRmnw6LMPCW67qEiEXEDgslS4EvWXm6vFDbnc57NCY1Xhq/l5kPb/QjBzZxkde&#10;a67uT3I/42/xzM8vfqFncXhzZ8efNyXjH3rk1h75tC9wFc8ehz3piIV1vzq7Np4qeR/9U97ZuX/P&#10;0o1f3PEPHj81e46XYHjH8qc5/PG7fPRaH3n9kYP/E52HdxyjgtXY1jqywb7wJj/3h/FD8n5+4VX1&#10;Ds97Dwcl1b499EPjb+/dpvF3e34BuyjHuzvj20Q5ny1psAnOCTmcwvT0NH4IwZsnT1aZ5We6ks3N&#10;4OqwUc3SKaL9gzkKRtJzi5PJ9HaxgqAtZQF2OHQzQBeov330wx88unkTcSbwcpC00AJwjRmZMVfX&#10;UfRpLU9FypY6uqRW9gDNRj/K2K3BwX69icbUBCxW5HMm3sAU/CuvnK7V2tt7RT9mNaZCDm1WSNIh&#10;8rl1/TqullmO3PQUcuuQ87RqNSBf2TQYC0IckxyVptxBuVQADre5QQFvhYYQ/QDwfSdOnjx/gURw&#10;ESJnAmGNGNv8ji1dYmQpKHbhe2Q0AEJrRAsRFahU+Qh+hfSBFho87vT0wFww5Qo64OLLr9AnX11f&#10;B+JA24GqJ+W7cqVE7wizDiyMgJ3yo7ywobOVKZFqyvyqBicMuLU+RUXb7liitsdXEYHbYpFKEZcT&#10;hb3jHPfp0zQ2MLO4opX11XgKdXko57t07MlmqDHShKfNBybdgQbpTSFUzxtPTUEYKEpvBy/kziwt&#10;LaRScVxULukvrm999tEHo3FEYQu5orpho1rDKKJ2hQv9G98mR0ylMzrjX6OXWMXDvZhrTQkVkowk&#10;Od8EgwFKlHGC4UA4GfRnwqEEcrShYC8YKfWgJ27TWmR0HccSSSf5qne7U3Ozyth6XXic/ERFw+Gp&#10;+bnjC9MkgJMTXSYGW606uBgV0N57503DAUk7i2XhNptKnzaTzDG5yWc7MFnFQzOnHwQ4MR57Rkbw&#10;Q1w7nu8csuckjmzF8Y13xBKN253nn+bs5hE7Mn6tf7qZO2JcPWM9/rg75ufyoadn8LyJOXJ3X2gQ&#10;nzea469yP7tanK7vWIHuaVHuOYf0/Dob++in+cTzl2v8wj57a576oWdf9cJzerrK/0R38rxB/ylr&#10;4Pl3c7fYuaLxf95i+NMfwE9/B28tHfkUd7TcC0eFOX5xxi/NeFT0wue4BezlTOPPca91g+EOqM0P&#10;BhQWdm52dvall16iULe5tZ3LZKnXQ1k4aFQmWvVMJGg8MKgs+tOUfo6dKjQ6zXYH+Kz8Hdy+Pt/n&#10;H3/0yY9/DH8qI65gmiXTaE0gQ0k4d6P6i6uE2PCSa/+qPMrfRPkqpZyJaqd3f229QnALBi+P4CFQ&#10;ZDEj0JC/c/cBFTaYdMBk2/QxzAw9rCcGBK1bYZ3hyEmmkZ/AdtaYod9DwbULYA4gMu5MYzWF/b0d&#10;NCybNKmPLS0uLsyjeo4QkPqpVq113NXI3sOAXy5DI0VFZ493KsHcUSzhTBo09KvV0fdqDfUWUGqt&#10;eh1qH1wyY2zNdgtrlZuaosIJ2peUxegq1I/A/oFjoK1ADgYaot9qM2OsaXQAxzDmtVENRjarBaVd&#10;E1dXrZYRqy/CVlFCygEoH1ePcGF2bnZxaWl2bopfNK1o7Alq7yUjcGkziswNQdIsEYkicg+FA3B2&#10;413QjYDZEskrfqY5ZDnABCqlttgOlpbmWXfSv+W21Wvf/84fAmFnlIpyFYZ6VFWGz0GFNtv4Vmp/&#10;oX04Yqy8Bti4NxrZDnHcSxQKOCUqsawcpD6jnBjKIIbUQn2QYjCUFNFUquXzA5LpTYaYH7IhI4kl&#10;0iLjMEjykrS8aNz0OqlJ32ImfWohH/S1I6GJ2dlcNBkplSvMF3KX/V9+81Wxa5jLkRW2RMc6KRYp&#10;uWq4WQE3vSo8jzhlNRVsfIDKV0Esrq6t44cOyw6jvXy4Ub3rMnrAXRHvr0fMpffX8ac9/xzvkfEf&#10;vshqfpH5ePZIRhbHdSC9pPCI7fYyiSP39chHP3/wR07BGT5Xf3P/nJ1y8fKRZGg83HbvPO6xnv3o&#10;Z97Qs6qenXV/dtG3ZxYPXbyebu929Ja98MKOv/nzT/D+On4pxu21t1vGn3nkVe75nh96obf4opc/&#10;//iRTzzybu7XI7fJuxE/3Q89/87jtsC9p7vm48/07rhXkwAqhFFzHM+OgXt+fv78+fNEiQVR6OfA&#10;7cXorNTKk+161DeMBqEtnOgHQtGpGYSC4vnptfV1MZnirvyBwvbWv/udf3XQbgFlw6UMgT47CWVN&#10;fQLccaALOzZlX9aDtyaJNU31j/EebDTkNlT/d6qVaDZTqNehRc/PpKi6EObT6WGOo1quwo9WKJWm&#10;ZmbpNov2vtGAU4dBGd60Uq2fPn381q27W+vrXaSq4JxDcb0BsZgmbHZ3tnET2BNAgYsLC4B7we/2&#10;eF/qZaZ2gegG7XqICvf2dwFiMb6IKcK+wayDjIID94Ln5T+grUDZYeJNJkPhHeE2RN2GgD2AGpW3&#10;AkfuwMB8B4qFN8JwQU8l/Vxe0OqArgPq1qk1QSdW9kstdNTLlTpD2aVSrViqlcq8C5aWqRWgw7Mz&#10;M+AyqJ0C7uJ4nfikA4qSc3KdKU8l02koz8hvyFDBf6Esw/PxRBhQl4724Wer1rjXWXTKRUo3USqV&#10;OCqkDsGIcb8o05L2TvZaP/nh96qVItNGUlgwqgsrSElBw+1YLbAX+aEjxuqLtow3Q8K64Bwx9TMz&#10;ORid0LINAlM7pCrj6oJcIDMHC4N6J5QK+412o3+Qn57VDIcviJxYr9FOhkI5lFt9BxePLb59/nQ2&#10;Ehi2io3yVi4Tm56dYmKZ8UGNHiIu9ZUvvekO0XGbe3veuRyXtzvL6JXs3HZyT9DPIn/0r6xQHlU+&#10;5HDbz5k5B516IbrjC83ITzdtnnUbN3Nf5Ie+yIyOP+5shDJ/K794psF7zgvv5Rd94hGLduRNnv9c&#10;98i4dzniijwrOW7gXvTpo6xu3Kp6ttV7/xfW5cYefMYc/wddVe/Jz9fTnj+k5xMdz2SPXxDvrY7c&#10;gv/QAzviY37KDR1/prcqLALVvy9ameOnPH4rvW3l3Kr71XsTHvTEeBiE8PYjDzJTsby8fPbsWXQz&#10;yATy2Twi51PpBEp2k91GGA4Qgv12BzXTSG5mGEkCXiK32dnZwfrDgfb+97+/9vBhLhHHCVGR05wl&#10;uFwB4mhv22iBwISKO9UCkVGzFqqVHoQPtUAUyh1SjVg6vb67+/33P7jw2qvoau8W6yCwkUkCsU3X&#10;oLC7h3QP9an8LCw1cGoIigxEGoeKmC1AAAgXzp09i3j8qRPH8BmoX/MJnCCH2mg1AblBGIEXEWEe&#10;LpcuE5SpwQAMuSurq5ubwN6qAHdnpvN0d0A/Ly3MI9mWysIalAIcAXNzGIQDQ7ccUCKWzmWhL8tC&#10;vZrPhuMRnBAH1mg28UCwM4D3htXQlT3BAuMs4SfCi1EMbcI7BVcAORD5T73eaTYhecNT8iutJyqi&#10;OL2ZfP7ECZQIj+OB4E1mfMpJFoFw1lARXgPGYWL8Ea4HKGI3mYkDO+H58DORX+5sb5P3AIZHt0/Q&#10;YgGOB+D6MPr4YFIfXgtXPac8MzNDcsxYs5DNiFBMHnz+2adrK0/I1UiLZZYdrM/4a0YNFPeT/Rtf&#10;qEdWPn89xOc8u5ZFKOIUl0WtzkEeP7UEvxJ5IThhwWr0OFjzYRxWnygEzlCLJ8Rq7g/1fMwID7Ox&#10;FPxd7f1KYjgZ6fQuLMzigV46Ntsq7W6vP8jGEY2vhcHOzOQb3X6hXJOcATXXr3zprUPzR1fShg8N&#10;UuBa+uKullqYw8HpnwXsDnpqkDnhLIEr+MmHXH/IXJT5pyMAuOf2r3dpxvek+/mnX8Hnr+mRl3yR&#10;efrpHuuIH3LyFuNv9R/qh/40VvKnHJKzWc9H0CMX8SJraNfh6Z3yzJ93xdzHuTDi2VM72h/6U15S&#10;72neUY3/8EW38shzvsisOwcwfhbeM3/6rXzhlT+yqI68lffX59+ZR1x0cqQu90JP88KXH1mx489x&#10;b+KKcjxOPsSnuKCQB/FDJ07ADHeqIr7yNkqD4MlyiVh1b6tXK2GYODJsXI8WfTQZn5priRc1Agi4&#10;12rS06ZsRe0EHhRDDOJsaD4bn7OGF42Y1ygT+ZvwUUaFoxDSMe+ZU+WwYLqG044xzvzcDBoG73/4&#10;YX5mlqAfDJuGgQS18cM29uTB/WMnj++XClmoRU1kwXFaQ6RGUoVI69w0HfcZ8gYI83jh7t4+3Wwc&#10;CX2ccxdeYhARLnaCeSQ7yfDQXN/Y3EI9BC9FFnj8OHQNC/mpHFxz9GtE5GO1A85gxDEsih59YV+x&#10;pGQ/9HWYiY3TaEom52ZmGXkEz0UF0F1w7D4lRlHSQU5qtVAmJ+cWZucAHS/MZ6emzJlNzy8ucvVR&#10;KZsVKm+aB5nSpAJkbyJYgFBlFDV1uiIGA5IAXQgc5ORG8iAhyV1yuQGZc8lJ04AA4IeAb7MFydvQ&#10;57P3GaBUwE0nd4KUHGsvuaZwRNw/eqY2dSwUiPoHAP/u3LopZiOnOSTgqQ2XjDa2Ua4854eeN5ja&#10;Uy/aJNb8txTL7ANXe/nEggRFmoygBThDqoZcWmCPZGg4dcbbGO3xB6O9IcIo0dMLJ+Yz+fRk6KXl&#10;46+dOPnO+bNkQsPa/uObDJ59UitsLEzB0eBPppHNI7FulhqdBj6bPuR7X3pLiH7BJ605qS+D8itc&#10;wMMHVb8kIVOqbsBckxLTFI1dX5ulx10PmR8il3Q5k9Nve95kWB3oaF1i3Ko6i+Ne6PbDuN184Q7/&#10;6bb+iHEcN4vjR3joiXUTeAnwdD6avXTk8SMOYPzuHnm3P9ERjr/W+xTvVd4AkHuaIyIb99DuUoyf&#10;3Vhi8ZTu0L2hdw3dVfVeaB0CVZntSj9Fxnkv4YXuvLyjHf/V+3Qvxj9ytcd/9Y7khVvi+Re6uy9b&#10;NlYjHT+M8eXxUz7Xe8n44jly8b0/fdEP7jCcRqfbps8vRZc9H3lnd2f55/aFS6fc9XRPdn91r+IH&#10;1xDiZxet8yv2kcmYkydP7mzvYnWB8GKDUDuARKFbK8HeDGpLgzsoVKNiF0SyQaN+1MvpZEA6ALUM&#10;e9v4WcHTsW3V9dV9V4VDK9xF7RZQIhujYrsMlINhcYTQv5rJU43LkL2MsoPCvnrtOlUt8Ai1Rltc&#10;Kv2JZCy6ubYeDAcISlHsNggbfoiyTbBcBAnWxTWePHFMiwnhLoSj+31aLRSw5peWaOzjB1ji1hBD&#10;6hvUw/7K6jodnXw+e/Lkifm5GZoUglCPyIUZb+JANXmDpdEwiYZVWi0wC10YYcQ1p4sAZZAGkvQq&#10;TgGzTtWLkX5OXxsKyhyYGeqo1EOpR8pklPshP4mGeFK5gjG0HJgFDkI0ySM8zg+wy+F5ODUxLwTI&#10;5zRxYNQhsEMAnW+VyjSPivSeYjAvRRAat7oR3K3cd/FBqePy6OEDsPjc7lQmDixe6+EACZWGFUcn&#10;wSmowQb3ORqevMMEWnx4c9ncWGDi3q27n1+5pJgFqhLVGp3PsdqqcZNpOVk739u2nhUdtwZ6+ngr&#10;evQ3m28bQ6ziGY4dX+B6bq9s+9G9kRYk66MPSj1NvIAeXjwd9IczCYgDF2enjx2fWVjKTJ0/fuLM&#10;3HxicqK2u3nrs/dvXvpJr7ZzbC6djhwkg/1ERM2nWG5qv9ndKtVqEpMa+L/2lXcN3nZYITaWe1cx&#10;Nhy61uOoCjl6cDTrpLVqfovzpu+3ublt8s+UFCUyP27xxyzmyCYesVBHjMW4uTlibY9YnPEr+7zp&#10;f95YjD1iHdpnUwrPlzjlCBeiOlPimY9xQ/P8z0fO64sO6dCcPf279xHuoXGv5jnv5/3Q+PuPncvT&#10;CGDchXi2zzsjdxiaEjv0Q96beOfrSqneBx25Ykeef+R8vavx/HU4uiUOn/H8BXR+SFttzMqPv/Pz&#10;d/mFH/f8zRrz3COvcOR6jp+d47sa395HVqa7O97tG7+D3pUfDy886+B9ivNDJEA84rwa32EtoTkE&#10;YxuagpBNM1nOoI1UBlqNXr1y0AYYpokNKZQFI8F4goqQCBKMFo2xQVXnEGRLxbmCtCiUBBmHG14C&#10;T+TmzXWBFegwMijkkc7LeUrNOUiZxqUdDkbHWjCalsjNW3dOnzn7cAUwGDxkMaJUfMDu3k4qk6T6&#10;JTps2gQ27l2r1EiJgCTMTqslsF0ook9DswfzEYnFaezAp23rX8YEQMH6BmLIeyh9LizMz8/Ngb2i&#10;scXlNz5SjfVwxHRTgKih/NusNeqVGt87UGw21XNi1BeoRhN8Xq1OVY2yIyG2GXQlbvgmBqVJwxjV&#10;l/wRGHT6Rs1GpVajcAfYnZKjppUFFRRK24YGjQFIfXBF4apfWhjO3QTGALlzkS5SkcyzAGsDbzgz&#10;gxhTDiJaOSEbzlFnEZcMMR3vNZwo7hf4qyJd8aMRJQgtzRgrV51mFXecy05zEJg+nSfo2vBMQqmB&#10;hvZNPL7/8OMPPhj0kNUGcUJJyyJLuy9jEyhPzezzFvJP2C9untJyDr5wt7P5DMwZW493AsNQNAw5&#10;FHQUnQSuEQTbBJC5dCKWASszM3Xs2MLpGBnoYLC/uXnn+pXPL314/dJP6uXNWKCdi/mWp+K5uD8W&#10;QGG9D1NIJDe93+htFenBAazr+b/63rtaaKISsCkro5/RbJQ9SKghDTz4GZigYy8KMWSGATyjLJgZ&#10;SR0zur8i2nCbU/ypFmt75uXwcui/7kJ4+3bcQByxm0dsxxfZF+89j9iRLzJ/9vgzxtozH/qDgQad&#10;LfB8gGeXnzdn47Zp3Iy+8OfxQz3ibNyfvE8ct2ieIfZe/vxiGntklMF473DkSNw5ugf/RD807qm9&#10;i/D8YXzRiR/ZBkcO+4W33rPa3qe4azLuNryP+1NefO/l3gIbPxLv5yPH490RHmdJYCOeX8buJePJ&#10;mRe7PF399pzxX71s78jC8/yQjJSVtqgmAZajnbC1sZXLQVeaVB0kEkqCCqCp0+9FZCEZnKAnIcHy&#10;DoC0Vlupgyb7+ygpABGemplOpBPNbhv8ElscRRxRV5HrjLhZFZBrDxudwQh2ZQVedY5guVbypLjN&#10;pcx8j0cTVNVK1RoqovcfrUwx4AJrWChw9+7tuflpzC1MpppdtGHMwl6B0fjlpQXsyvrW9uc3boE7&#10;I/dKZTLTM9McHhfBBNZ9hULpwYNHUMAtLC3yP1r6eDP8P/YfHlXot4G4ATaDjwDNC+5Iu9lCgg9a&#10;TSBzfGcsybyRGjyYe9wPYLZ2vclZk1ph7EBV6V0kJaa8E6cOxwEHgFvF9BvBJlTjTWAIvBXZJFKh&#10;VYSyq1UyrQ7TWEgOg3OoQBtEdkfeA2KuwrnguDgFBldBH/B+uC92IN7alIyGdHfcQJZuU6fHGeGe&#10;a9U6zwG0QIsFX8LlB9wHCyjXWVRsGlWCry8B5IQfCBJEEiFphoPHDx9+8uH7hBKAoTVhTVnSy88t&#10;V3cd/RcaivF1rie8yD6qwnUYiOheT05CUBHs+aqQFfaoRirNZfnhAtOJTDSU9jFGFUs3eoOHjzcv&#10;fXrt6uXPr1+9fOPmlceP79RrO9FwPx7uLU3H57KQtrZik704yRBIO8YNktlCs1/pMAcWlgrJl9/5&#10;ksbEpZLbI1oxOnObj7K1aePGmurmBqrLB7FpKkVtNw9EhGJtfmpmDt7CRSIjYotbt265CgYH+6wB&#10;8opIenj8Mtmvo+KbZyPcLnWliWf92dEr96exJuMmcty0ea7Imblx83GYIrygxTXuSMbN1vOO4UV3&#10;+Wljxn2ie5X3g/vZHYn3p/GE4E/vh8Y//YiT8N7/T+OHXngWRw7jefN9xD0cuWjee47nEN6bjF9J&#10;V85yl8VLB73180K38VMO+E/5whfeSgkPWT5kf32mKOoc5JF86IjXcZf6yAGMf5C7KRgdp5nNu7kW&#10;UT6fP3fuHDHy9tbOzNR0Cv5jBtpRfoNqi+Z1vY4yqAZdBLKabLW7swsLIOGIHhughui693vSwZsY&#10;RlPw7KPQXOk2W7go6lpa5ArtBZ/Td2sKK/Y076MRdf1mDESa0bCYWxOURhPs86fSmY8+vXzxjTeh&#10;OojGkzQK4Du99+BOPpcl50gnUtw5cNFkZszZIHQN1wFyBtnpaX84AnKaphfaEOlUkoCXRIEgd+XJ&#10;6pMnTzi7s6eR5JlS1QjccHgSmgOcCvOnjx89Wl1ZIVlhTInsYW19A8eAIQe0Rr64yOjsNLyv4vvB&#10;p8JoJ1y1tMOZdwpDYiZOn5o8Cp9FtRCsF1eZySBOiKGsVDoFoxnJE6CLCQaysIko3oKdQ0t0ONFr&#10;dVuAus3n4YcA10GhyimnMuk8MQKTulM5R4HBTSN+0HgWA1J+IHPSKWTclQuIPAVOsN1AiTWK/LYa&#10;7MyKReIqf4oPIFAsFfCI+Fdmj6COZclTlQXP7cojgiYPD7bXN5QPdduM5ZoLciyZo6VkJAOH9J5j&#10;5fTx1fjUMruF/OyXjdgLx+KMMq4uF0vHA4lqY6LcwG30UCxHOVQTxKzB5Iw/mYcOcrfReLy11z3w&#10;1dtwbFeD4Yl4zIeS68nlrG9QjQTa0+lQPAJuhbydWdODbiB8EMsUOgAB47gQsl7ff/N3f9MFX+KO&#10;EyYbzYsRi5wVK+MOP8pfxYZuSlGucs1xSqSHFh2gwmDk2rVrf/Nv/k2msbho3BE2rWdBPNfrBYWe&#10;ZeSieE7LVS28Xe1KEzxiKdhI8uCIlXG71/t35NcXGpRDpzOq9nim3z3ujD6RkXOBh3OLTy35/59+&#10;yHu5k9VwR+idnTsA70P51Y1zuWc6l+zZsi8+WZ2Cd/EP2z8Oea93cNfTXV5+cLzO3Plxs+66mPYm&#10;zzhF73KN38Hxa3LE/43fGs/FHtkV3hkdeR9njl0iohbIc3GJd3/HL8WRyzL+Wc4ZuE/xfv6ig/fe&#10;xx02x0AR6IgfOlIqHF9C3svHL7u7eu683GvdHff+YYZIgNxLHKUCRblvfetbeKOb126cOnk6lcTK&#10;C4UWHXZrKw9LD++k/QPZezK2QBiS/VNvvdNkpn3AnGungUpmrVYoFcuNan/ArEy7urcNAtoHPg1w&#10;WAh5hSg+QLwAQYDZkxRbQEKjbQrSQWKjcSpX1MwIf0NReRlRf0+Gwv1grBmI1wLx3/3wyr4vcubt&#10;r1aHk9OzSxzY97/3h9P5DAg0HAMJEvUtaB0Rg1h59PDihbO1auGlV1+vdfu8lwpKxPLDA/wlWQWT&#10;QKhogqVeXl5CSQ9eLYJ/LhEZT7/TLRb3mf0U97/fT94AgxF6oETAPF8LV7IRDs+iPoLxxTmrckDv&#10;B3fMjYOtTLvMqAKNzR1vGCYhI2/jDYjDBbPm7XmfHuVMiQ8QeOCxKAKRJrl0EMtoGgNRuBXICt2s&#10;sahCrbnPP5uzlKocH8LL2VlA0BnsrdRRVAqSnNWrdfQfud58aL1Rb4vvB+mmNLadrtajR49JCnnb&#10;+fkZjG4i4YMbr1Ip4z9xqPPT07OJ+O2rl/7O//X/XNlam+jWAwhfdClzicPZzp0jwarAkzDigxzf&#10;WS92RUfsqa7jCCDtXstbn1s8nktOPdis7tc7E0Ff0NeMTrSmw/5cNJNLzYOJ22/WA4kQFdbF2eVk&#10;LDJkwrpdDk20A8P6TCaQCCLVWMskJ5ORiRDXANxdMNKJZP2zpx+Uh2XSxXiakqf/7/29v3/69Jnz&#10;5y/wnQ7kyVOnjh8/ARnGEiti+Riuni9quKDt4eImVaS6Sg3UMiTFQHzniLm13JLvfe97rjTHX9x+&#10;G/cE41Zg/PRZMeNGze1Pz9552cDzV8w9cuRTnr/cX/zCo5mZZyhtTT+d9nA/e+cy/sPzD37Rxx05&#10;MHde3pl65+Idg/uT54O9A3jh2nrWmLpEffSB3o1wZ+Fd2HE76PLP8Ss5/injN3H8mnt37fknHHna&#10;+NmNXx/3whdeW/e480NO8srlB57p/+l77Pm7MH603mu9O/v8KjryiHOHhw+O5CfGX+5dWO9k3Q/u&#10;mN2t5Ifx2+HtCC8AItDD0ulmaGRCITAsAKdPnybaox61MDtPXR2LSf+dDnizuN8p7U92m1TnxHPc&#10;BwjnR+q8AuyYctCkekuAu6Zm5+LpFFZW1JDkBZU6FxTDaWwJo5jXNbZZ4g4n6wjW+NHhZBW4j6RO&#10;JQRDkYm1Swslmko/3tyZP3EStgUEHSjDMQnE8KzMBJqbOAgwFNb82FxfO3F8mYIXODQx84HLtokX&#10;KnVkLbdv3mRKFG2eE8eWcYI4CvI0PhQXxV+3tzYRcQA3TG6H+Sb/OHb8BOkP+DppE0WoMwbEjUMH&#10;HZSBUUNDUAacTpS0aGBBRJFJQSsH0zZ2iQjauyPMFeGkmH9l0JUrQSZgxH+oZJm2DZhupCwQtkHJ&#10;AL7rTBpAIg8iQATuwIjiDuXDXEvFshNjna3j+gv7Rep66uWHgmRClBb39va3NjZJ4CjrMeiEsBtO&#10;ju+MF3GxDSgWYDAXy8pSQS0KV4htdMIfXCmuBjHjxsrjSx++36lXBp0WZU/CSN21Q05GwzgLCzkW&#10;Rz7dCke2jOlYPSU5GxkM4yYemSatS54SPPDHSz1/P5IIZjJtCHa7TURxat3hXnPgz04F8lNr5HdQ&#10;fLBgQMAM2pXCRmjQnOxUIhOt+XyMzJ2e0NDXGVKwlMcE8RDxJXLlzkGHO4d4Ju7jv/wv/yupXdnZ&#10;GuW82JmMr8n5WC9280aLFJc6y+U9x/WJPvnkEzjebde5KSKvTHl4jq4FNm4mny1xjG6nBa3uPV1c&#10;efijAdvdXjksq3k/6HGzE9Zge/ZrzCy5BMr+7h3VCK0uPiVD6DqT4WzHF1moI4//KW2xO5AjzsY7&#10;Ou80vUvkLJT7rHF7PXZCR3/UmTm6JetcGpmh3TuHgLIDPbwIXolYT37WxLsnPvPPi/HHHz182ugT&#10;x839WAnae7fRonBQ1MMoYnR+3ls54BB/xgO5ZEhW8pB0yv3snuxuk7ulXkwyfgzebTpyOt5zRi92&#10;K+cwqnE/j69TMxqybG71yGAZTscdCQvPFdaffTfr9o/h4ry/emtAxy8LKA1PbjU1JYI8HiS8ww+A&#10;6z22vHz65EnypnKhsDAzp79OYG99B81aefXB/4+2/3qWLc/uO7H0Po8391xbtqu60SBhCJLgMMiI&#10;Gc4wQiD1oGGIEiWORL5ICkkRYzChiNHDhP4A8UWPUtBgOKPRcAiSDZJDEq4b3SBsA2hTXdVV1VW3&#10;rj/+nDwnvdPnu9bev/zlznNvF0gwK+vcnZnb/Ozy67tGR0+mZ8+GFyejIXajARXJOj0+HV0eHeov&#10;BcGuOjScqyh82mqAxlLrYmKazPtUXSMQDJOTCqHlQGqBHsgVDCdDTTFThxQIguhkoBPfUlkU8x1b&#10;CRyRP/JfNrb30LMgos31FvVUri+uB1fDtbXtcmONuqfzUg6HSyk3e/zpJ0i1JINu7e0pG1IOEFEJ&#10;d4eDZbp/62D/1i0MaIjG6De9bv/Z0yfnp+fEI0g1Af+0vXZw5/7ewZ21jU2sN4I/UxVuBfIx8EYr&#10;NIx2T42uI2YacpuiHHAtkJGEEcxKwKp6mjDlCEeC6RLMByrcVRc8IbKG8BE5yrMbhcQzPWzEFpsh&#10;2S3WBo9Hl+Ki3nXv+OgUp1HHvO6QU2QAxHei5lBWaReL5/DZC3gcywaoQBg1bcZrRZQfqg8YP5gD&#10;uTVRfyw9wrUJ9JBqZDxJFZIoV1GugEp/dvTs9//1r/YvTsoErclLr5EgjIQ5mDIilIslZF2lZxb7&#10;N9lyy06j5Mtls5wty8V+Mm8T0YNr0/LmuNCYlaqwaIWeFCsj1kWlma/xU7O6tlusrF33wJGbq+zs&#10;yfN5/3RvvfDGnbUDFkJlUsxTjpVlJXpKDpDkG+xylUZvUmApEqfIEi3+V//V/11OMb2sAO/CL+Np&#10;rb7htf3MRCSrkYmomMvRsahWxUgOSFWjzuDv/M7vYOE1droUOhyRgAUTSr9MiFugF7aK9F6yuBlJ&#10;SFhOSh91h+X30jcRsYxvJQHPfgpU1QUZN4rTeLeDSSCNeEBMzm4kbatUOyY6UVteyoT8HGdFfrcg&#10;JgdyFt/H6OENLwMvTKbM/HtG7/Vf4urX/ePBSUxVxqIScpzcOyas4Tg0b3kcYpkjakD0IM2g+R3D&#10;dxFnDdsmtCGxSQYrJVe5ZS503JjZIkotnYLw9MXBCkvNqtHL05cwpHRbqtmuk/kitFVn9MnZYaq5&#10;uksjnqMwRLFEFY+qNosTfcGs5QkrULaA4V5zc/wWr5l1YtC9Pnz8ZHttDYUGKOrO0fPOs4fnn76f&#10;O39WHXZKk4FQiUvVjd3bZbA3iXwjJI5Qri5e+4GJ1FifKmCwbG/vr2/tVlprhXq10zmD46jeqZDe&#10;qP9AJTj0CS/3Kk2IQ5UvFBkXgp2B02sA8GZwAe2jI7VmC+RSqD7WPXwdXH92fLG3u99cb46hASR1&#10;5nMAxz159Oj1B691OtdbBvwjqm61fxhKCPvt27fwNqF7KIl1Pj85Pv3w+9+XFqzqnMNma+3+66/t&#10;3jqoNlusAJVUZvC5g4f24eS3fFuLFxONS4xkcnInsoGWGVzXzlVlCqw4/CFnqF63rPUxMYEMIKQf&#10;o59C8C4voafmToJFKgZYxA5vnFqECgUIOFFsnALROzs7AmTonNPmkxn8nnB2snSF6UAeUKWCqALi&#10;kRIuJzOiHlD1MLHiKoNmQm75SDAEnJLibzSfWLBb+xsXpHYO+qSLMUwKoKAoBz/MZ4AywAAm3Yvv&#10;/OZXe+fHgKZLcbTdPs0pBA0ZopgbF6lbZBD5ycaPqWUqWKU0Yck3FOhPIB58g+gxzNUam3dqzfUe&#10;ni0Za9cGXYCj6qDNwTmZfWKwt9dvwbtRimaDq/LseqM63F/Lv3a7tbWOsQvYUyJNcijxrGxVOWKW&#10;C+V5qXE9oco4A6OI6+LP/ux/ySZJuYum3l8+JVhXMU3ajGhK/EWeEOlgoIzwP+yHF1GYaEIffvgh&#10;FULoJOzKlbt4yy1I3DI1dVYXlOWEaPo/GR7uJCBIrRmq/MqPgdA4jYnVLKf4+msbLbAf/zJoCf7c&#10;+Okx8VomZElTfugJq00OfMib8Wpl6MaHxgx80WtblqH93jX/mB7fzIcCJQ3ne5sTdpFO6mqwSTxW&#10;oRmBHPsdXJtxxpZpqjb/Mp6b+7RMBU84WdyjV6+FuLXhWfETX3258yH3tDn59AJLWhvLwxjGMx6l&#10;G7/07mu9abdLpOeeqqkDX0hreUDOUIbuHtw+enH04fe+0zl8NuqczfuXxWGn0DvPdY7z3bNqbgx6&#10;qaWkF9fXWzh3IboMaGN9Y2v/YOfgTnMLxDMUAFnLiBLj5tB6fDC9y8sJMVBDdALmAAcy+UNO1yVi&#10;y2gHgcBvgWcZt70XiUxC53GAKKwBuUaIMtLeKoNCY1xsUqDh2ZNP19fqG+0mZADmBwjz5XX/2bPn&#10;D+7eHlyc7e3vAhWKamnOV2K+VMLAK+Gx3iEsDx9+RponVjGYSqPZevDg9TvUQcB04+TAyn/YUral&#10;5AWUPcSPv7YwzQlkhgD9amh3Rpf1Ngw2C/9T2SFqBTeaTbQTuCAKE92kMF2l3kiw4BXUnkMZJ0QO&#10;2x2JQbCnKwL1CNLrdSGQWCC5FWY0wr3gPbu4xeRwovCoQGYlWSSVzZS9hJZCxB3UlKwm0fI1B/mW&#10;wA5FxVnM3K23qwQnoiuy8ul7FwfSYIhjTp6QapUICVCBSBr7na//MtAEiA5yvgknnfo1WLo0MoRU&#10;a86YlAi2eHUL30w3bMkGKdMXsBZSC0yKNfQNlDdYf7VEAEIFMHeQ22vFHEEy/auLYe96MsZseF2d&#10;X7dKg7327N5udX+DFCyAUYdmK7UqbZIcFTg4zlWmpeb1tHQ9SpZW8a/8lb9CIXp74dx5wf8ERh6y&#10;Fl684EB/Dvk/+Xh4qHPsm+RkTucI0+dnn1EP8RnHdBLpwflQ+grbPKGGMV1we4vzoWRzBrNRdJ4T&#10;v5garhKXl41voIkJBU2aE2fGLKxVgUaHg/CgDHGJH7f66Bu/sf22lJGToYA+YgyFBLU0QiFm0vH5&#10;N/TXpMGbx8Fyrv2nPwwfSh6YodqZwXctJ17xMa8KsxZEk/jywIf8wLVwLgnmOB80XoEPRSJCog/d&#10;uBgyE3fj0L1smuK55nFuHgwKHK00jrjQqiUxLCtD3MEXtjc+s1pC20wZF+2EA+Eckt1HEMwCVyMI&#10;+Atvf+Fgb//F8xeHjz6b9zpUFCKQqg5Q6eh61DkvTFTlRZ52VWfMkwQKHxpO8qrhXK4AstAZjo7A&#10;5OxcE9KtBBki6vDDgxdXoAYrVTJzFPaGmIIPgFY2yQ2hYCr7opBr0jQBR1WANxmVWPcxSpruIV1J&#10;Uq0sQhoBNAmil2bF9rzU+s53vgXSP7BtFEkC5Q1K3Kf06njy7NnTB3cOqEWEhoerBIc/lQ+5Ne2l&#10;RgJD17m8gFeR+wHlxUMAwA8F7vYMtaE3HBFsTS/NoWrTYghhWgNS2qyKpMMAJEaUhAarcpZnQAoR&#10;RmtQ3MqRYAhNxFAHjt9sPlT1AdnxAIJj0FGYFJthpalJ70FrqVPgulGXVQ84cQIWgeze0JsoCY6p&#10;dEBUG1EPDJjcLRZwqNQjpQtR5N7xatV4RBkUKbga0gaKKtB3OENgRFhDB8MR/LJZx3V0zRogaJAg&#10;CdjnNcCoeLFw/U1zm5stOGv//OS3v/qL54cv3BypmHDLHgPRRlGT8KEZrN+K1i1Ty5hyZo7jfZHl&#10;QyoKXGcGUUTGo/542CcQvl6elaZ96uBRmAiIh9HVab9zwj/t+my3nV8rdQ/W8w/2m+R9cWY+RwUo&#10;YUqk1UBpGvpQZV5uXY2Lvan0eOlDf+bP/GnnNMZRkrfQzMWWjmBRIEwYpxG/4dj0n+PTU77X28/k&#10;qydPnvIBtYn+q1xY5NQJphhLe13I3SnZSrZkNByuIi1OdsFZI/vD9KFXM6dkbtyykorVtryzfCjE&#10;EcQ3/DfgQ68mhatE0GkWDwoRCilpjm1pGea1/DG1xYXW+lxYTZlFeLEMZJ9LH1q6ecyNloc6O62h&#10;2at9DA0L0xr2jF+VKAqRPupd8J/iq24c3pvWQNaGmeGa8VKMx82PmQvXh5yvyBooVuHVXpL5Sljs&#10;sg3AtbfANQPHDd309ewSFiSPSCoHvIaf8BFS987bb0PxQMYcdnvbRDmr5ADVyEYTEnNwbExz14NJ&#10;f5IHYrIrRJkrqPZgXOiNp7AiQjvGhI1VaoVqjSLTkg6tsp4cW/ni9hawardI6MS+3u1dT3Mj1R5S&#10;tBUCKzAqyLvyNfAZRwRakXIK7X8sKaqoKpezyH9VUQIUCeSr5re/9621rVZ9vYl1ilgHCyEu0KLH&#10;jx69du8uBRrIMX1yeETblRtULqPz4oh++uQxAdnwBb6BCT14cKvZXIfqcwMpWwBqGqCD+TqtsK9G&#10;y9eulUV2Xcecdq4oqfxual1yxoNBznhY4sYzIgRvMIeS6biKXpdmJQHDYuYNYsb2DNFYqE3wG96w&#10;CHkvVKHQbF8KzZbyochh40OpTdWqJso/Yf7mFLyYQ+V4jcbYmU5PO8fHZ0QmEv6FG2zQQ9soU8yP&#10;EWelY+JTSAU4bjP8LlSZEG44GtXF4ePf+bVfvjo/0+KjHLvqIuUBxgGST1GAWE9dH0r5UGA5N8pb&#10;q3Qkw4c4oT8YghZBmyaA5M5BUhhMrs/31ysb1Xl51q3nR5X8EPy5wpxaecOdVm63NdttTrebYHLP&#10;64DNEvxh+O5JLRFtB1ZWdVZpXk2KfWwclYZA6t59521QbGE6AKnzJiMa5gKquvMb05T4/lC/HB2Z&#10;GU6ciW9PyE+DIYkn8fmEiH4Mpin2Scb7khWWY3IWtr1vV/9rLMc36A3XvoK4v5JCJz9mKLo9MbHL&#10;+RkpeVkYr2LalNKsBScL7YyfHk5bpWuvaGSga7EyFAbh8/TO7XI3UP/UP+QNCwsuHfCb7XJBbAj3&#10;DC0MsxCbLkNnXzZHmb7Eg+nHRusX+bxxR7zNC6XEzs909oaOL1sRVxt24yXxUEM+rEaAA0/o5ZI1&#10;CyVZptHZYQGHpsaB+JnGOxOTec8EZwVGQwgFnqIibGTGvPP2O7Vy9dHDz1CQtvduE/NKFj4C7wwl&#10;pLFebu9O6+v51s68vkZW5OVwdElQ86R4PRiDQbR7//7GwZ3q2np7c8sk/DWiv9BFEOR39vYQ6/m7&#10;tbtdqpbAHwCTRlHK0EwlE6KNqg66Bhya5lV33Temn7yaMcRVPiNV7SGZJleqFYtXvQsyTivrYF1u&#10;KZHUeNX58RFQoWT2YHrEngXsDRImhRvwuNAmnvLee9/b3NyG+JNVivNkTJxYibprOXQ7xpfYP7mF&#10;jGe4xdLccArA1nJI6jAbpo1+Mn5pO8D4VhIWpRPTl1NE7kBctlgJ/AbDphRKq8Zqub2e1WH+R5Wc&#10;gH+LS6W3VeawVc3wAnTylGDFnOfR7GRMFvvRZWJCKCvmU9cjpRhRv2mdLvMBDsQ3rbV1ZR0VSzif&#10;QIgYDsYk7HIt3kjFfxBRL9GEBFIyosil7R8/+fR3v/4rpOaKL8+EJAsOEUKGWU1VuhRWoWCT1Au7&#10;Sj+jcbhBtF3lQxYQLkA/gkIKs3F+0lsvz+9vNzZrs3Zx3ELUmfXz0y6VSOrF8VZjvtcubNama9XZ&#10;msAVzGmnZeMGbMfSRbKpTksN+NAA1ZpaEowjVk3TfA5Ns5EW5EY614dSB5D4D14h3jAbDJp4i3Aa&#10;wdWxneJAwgOJDoQ/KaWeaeSfdfpGkhQGyHdm2J863wYxCOyLobR7rRLEDPW/kVjHXIHn+TILJDVx&#10;btqVgR3G0mtMqmLS+YpJjZ+42qSX0b7AAjMKWYba+g0TGTxzd4+ViTZe+vsSEf+cfOjGdmZGxp62&#10;Gi+w4IWZm4SPmU3izXZ1x7sf03R+EulPjV1hUYWb3Djv/uUNgxGd/Xn4EPqQO6icD7mEq3GwwU4m&#10;YiVIwVe1bwpdZXeId4TTdwPWSviQPiBZ50jCKwPrQi1RQKSfPXlWrrQaW3v5erNYq4+heiCy7Rw0&#10;d+82tm439u6CkrKxfwDlJpOoXidpsFVoNPdff6O9t19bW9/c2ZcPp1pNsy+aSpepVkFYAKplFzSE&#10;apVgNmAEbCNYQJxSapzAyqPi/hgPxBD7UZ6jugOlFbIopSjgEaP+1vYG9sDK+tYoT0ibQuIoT0dh&#10;VsKl0SdRy157601KkSoHiMrhvS5EAzwDZP/zziVp8Tj50SJwiCg/sSqHDXQYYgZNlthPgzyYXBqO&#10;x3Yo20WNtRAFNc0IsmYk5UDmybNEUU2X4hw14DboBOZZ7LUYm3QXTsHtbi8nPoqYExMSg3KjjhYh&#10;MQdjYURzA55uN8ZDw68C3kSMUs0ktU/fu99USZbAIthnXuvrAKBTlLwFhmmrJeulx5KDOqEKShSx&#10;LQjuFkug5UGVwD4l0oS0sY1Ws3P09Pd/42uEUmgKQGQgbVaV+lQCwvmQTdaitS8jvzfSEycp8XYw&#10;TiXMJ0Y9z8F4kB93G4XhH3/rzmZ5AlhcJT+ajzqA+aASUchib63arow3qrntdoVSwGTASd3U0EnL&#10;FCs2O8KQuvbFem9aoTYigQ6EchTXmw0iEEi9JtOYyAQSx4hcpP4TKjPznETLedKugEAkMKCyMjAo&#10;0fIAajpZZmUGGWWILWfbcqHH2FZMZO10bSz4cLbbzmZc8U6K7yUEJyEoy3k8gRiF4b6RGC0ohVMl&#10;o+HhTKMmenl4jVZrlNwT33n1cTGhTEnegkL63TJN8pv7l05Yw5rwR8vTYDTXiVds28msnqCIxERZ&#10;vtlEi0kYUtJIRw1MbXGBl6TN009OZP2ceDlmuhBmLVySDGrUl8wlmbuFEfCpSXz+Ka6aj5t339mS&#10;D4grJRBop+aBpsdjuDQU6Qe7QdIva2ryMR2Q5GOG7YUusKpZ24EDOUnmV1/W3lRbU0tz7S33HRFW&#10;oHcqfHQp2TQOoq0Mc4ZfcfiASVAsksP35utvIuD+4ONPGu2N2uZulVwTAttq9Vy1nqs0Z+UG9ccs&#10;BLtIoszJ5Tl7lISXjZ1b977wzvbtu/WNzVK9iW2rXEFdsao4xCRMJ/wLEBu4lag2kDAuIGWGqtZT&#10;oBfwRciBgm19NJsbeAz+cOG5iLx5eXssSHJPiBuriByNL08H5XEPtoSff15G2q1NihhlSpPh5PnD&#10;xxvtdYKa77zxGkS8VQXboSW8g8sr6AROl/XNTZIU8UNwP0EqS0FREDlMRqqX1armwKOflDxq+jLt&#10;gbdibLRVYiEMtoV5GyyzapArVVZABvTIWJUi0S3Oy+IUgCY1ZgYVtzhwTG1WcxVaadWahJ6qoAZx&#10;XjJyxY+JnBNZzZOyNcUwKtZo9j1HeMMSR9A2ioxabDEsVmdcl5JCJDXJNBt65n0R/lkp/+1vfxck&#10;CUIlt7Z2htyfwoAXRC5g/vSoY4IfNQQooPgFn3/ywTf+1T9jwElooBcNEouVsjMFy4COCQ9P2mBS&#10;ofVG2hU2SBD1fAEvlvHS1lUwisqTMyDTMbjbjcL09lrtnXvbreKwkR+V5qCUXo9HPRpDzMJGvbjV&#10;rDRLguIlLRrWIO0aJU2ZPG5HpXAjEYqlQa48zNdGKEYsrlKl+ODeXSd2/vIk4SD3OREMhMm3Ysb7&#10;6hV0iS10fchIRmLRSi8MJGBBcwNhclE6jI6OU60nHke/8mWS7SuIZoYg2v1FM8L3gQ85ccnwoUDr&#10;40aGAckcxOT7ZU0KxC5Q23BmvDKcRYlARgCaGfZwwyNeYpQzzrE0yC7xLQhiGrUYzYtzo9XxS4Sm&#10;MGV2SWz3WDp+xdSEpRWWWaDRgUMHfukRdLTGgdfiZXlDE1e+ipux2iT/JvDXzNXOApPhsnHz1WPd&#10;jgZo2TkUD2+4YebRmlyr+MIeIJLYIE3kLGcfor48uP/am6+9SV4kmDcb27vFWqNi2AaKJZCjR+Mg&#10;aOdKCT/6xfkxIU3keFKpYP/+g/X9A5QnfD55DGYqo+nxY7KxWHAexIEAX8hzHi/0YIiFDQ2kjnhP&#10;kYjJaEC1TxmupiN5P0RAUxBnecVosuRPq8dccjpdyU14Vy0dWvwAQaFchcyen3ZOD08pE0QLq43K&#10;9VXHogNBkq5T1gGPPdFg9ASuY+DI4gDc3T06vkulrIjbeRadHsYfpl9HSgyS7ujpJDzZUoaESAax&#10;g8+oijdrRnSagA6pHYLp1pX63jxhAk/lemNUOC5UhpV1Br9hvEzsxrQorqWHWmAfMr5lzQpSXGzS&#10;hBBxH5ovEFiRR55rcd4TeL6MncZU6Y6mWx4ux95UF8jQxTcGagBDSWgc0EDQbkagcy1MJhUst0wS&#10;qdTjcXk2/M2v/eJ3f++3VFd3CgJ4DnxZ7KI8ZEwPVJXVowEX+zGzTX4onQznL1aspbqad47gN2Z5&#10;eH9v7a399fp8WMuxUq5QbpUAN52CXrTeqK7Xy9RmBKgDKFQEKg9alDAjwqooF+Zulq+MS/VRvgZC&#10;wyQvAL0iOczxrov5gQ9c2KKBLGa2tDh/QZBWqNsuyztVCsTFRVFu5fvUL4/o3efiQ7YII36VNjTe&#10;4TFlXKaSS4TlFXwoIxrEo5G5eaYjmXGLf83MfYYPxS0LLDBmQpnLf/hKMv6SoaT2TRIvl0zovwM+&#10;lFnE0RQvNSnRHqyJTvoDX0kXW8KDvRf+K5zAwaJcVHIZOF4UN62OZFpWJyuzbF720b+3hDk9mpc3&#10;3kUW50P+ZYaHBU0udDZe9n5+wnTN5kWHxIQk5WHEke8B9/ibb7792v3XT7GOH5/evXdX9JW0GYLT&#10;5kS4FamABwjoOrt/1Dt/8fjq7OTB/XvwIYBS8rUGUJJTwp2RNEsVBffCfVTdABILySRADGRU5USJ&#10;pciMX55h0ZvmNxoYVwogAo3611ZcTIaupLyAuWzVC/VYHMjim73qgdxFvKH1ZZiBQ20WioBff/zx&#10;Z41qE0IGes0PPvmQQCg0A9I9yfQgMKG9sYE+RICYxRkbRI/4igiFTDBmCDQx2umGRR4S2owly3Js&#10;eS4qi1KvzLlvRS38GNMZjIRgLP6Q7USKrdKNYDGGJUGyp0L9INuYjeAqYE9UiOIDpaKQp3ggrABw&#10;a3Dt4PMoMvAb4jJq8sSg700RSQR5rlJHiuNgDWgetSaoC8FtTfIXyDdUWyKGNp7bmBOF2TKXRZGl&#10;CsOeqBQBVwNBDYsmGk1rrcUdwQNnkUNRlZ+Ja6jbRe8ZnB/+q3/8P5w8+VRMFLUvN2+U8gRP40wi&#10;YmUiZ5We4T4zX7rxloyPAxVaJWthsyQ3sKAPEXZYSG5czY/fvb9/AMbpfFDBL0ThDOBZmbUpUQnl&#10;rXZzs1VvIdHwFoBF2UdIXdYoKOEJIYpsp2G+2ptXB/MSSKcSOl67e8/0azcymNxjIoU6w2xZToGD&#10;P4ivGc8xKUWrxCmbLMU5xWozah5T5AaeMBA+KGEPxxvSl1dMQWx7JywnHseEqNmwBaqxPGTx1686&#10;frU+5JaxIIZnJjIw5kwzYq0lviQahKRJr+ZDTqFie93KcN2koUTddTqxOkSxPuRzERPWICuEa9Pn&#10;3jCSmcEJSzlDzeMlHi+A1TsG1mLCikYohFZyso8t0cY+LEEjt/svhVdkOh63J14qYYI+z1riHFZ1&#10;rA9pU9mt/dkcxHzIB8dthjHHDSshnOy8yp3hEtVVZ0CBWJBGhOJGs/HOO1/c391//uTZeDg+uLU/&#10;AyNuPiGeGOI1uO7W8nNQ5kZnLy6fPQJODgAZ6oSWqg2SS4d4lEsVAD4xEfUBmrvuEaQFLRGxxuuD&#10;zM4jqD+EBSxXlCFOliNluFRm07pZgiDw0kEwzBHb7RmhRNimGRYq/VyAtisVQLFaoiTSmugxxnqJ&#10;wfSJ2LDe4PD5c1wh9AWEG8EF5QqbWwByqwWVah1/1ebWpllraAiMjdwmuKyYkDQe89yIFcpypiOL&#10;PXAHFWpxkbwaMQkFw0H0cyAQUGgO7DYMnbSPgLwW6mOxCGuBaWP0BLRbcjpsBhVMaVYKAoOpgEag&#10;8hajMfI9I0rW8KDb5SdRX6ImCB6AH3Qp2QaSN1FrQA32qTU0HWGjM0WKIuv4aYQ5J15ImQdqOcC3&#10;6qAwKZCeiS0rdhwIaQUxGG3R6BUEYgfwHxF08Jp+D4cQgXkkJ2GXI4KZM4ldx0vCHaRdDa6+983f&#10;+NV//o8m3Q6cTUw0R0xasULAPdDjgLHmNIBMgcUQJq8M+fqhJDK7g+QtlC1WC0CJWtN6YfLu6web&#10;gMVNR8UZyVWkopJzUIf+4w9cBwiJZNcqZXoV6A4wtoWNOLcwYcWiPYjbnhTr08paDhkFR1KlXrx/&#10;505qsEmcQbZ/Es7hOk3YQk4RAhnS3haPEew8I+oVpezkBSm0y/+I+NAKEwoNexkBunHcX60POR9y&#10;epehsPHH1ePQmBtbFRbEy/iQkydnQq5WBp4X9+KH9vRlfCirD/0R86Gb4xQyFD9Dl8NQOJ5H8BLZ&#10;4LsCncBse3K9n+98yAh9MgnxyMfMLzNHq6dltusqQ/UTHGzb2UYiItgaslWe5UOhhfzoDfb94uf7&#10;FPs5vptMZpP/ln9UmEDBU/IS4cf+4rtfajVa4ME0KPhdLo+GXeKhSSmlNCtydx2qcHVOGEBxcE0Z&#10;CAp0E5BQrLcnlXo/l6fMZac77Fx1KYSKXx1R2SpYS7ZHsNfzQA/HGid/u9whudGgf352efh83Oms&#10;N2objTbkbTzJY7HDAwMJtShsJduaVcysZ5izFCyNFxmJtQQLgVYJpQYIHexXMJDJYH2jPZqNgdku&#10;A73Q3mo01zWG8zmwApTUqzebKLlGqqTrCb1Bo6OxwkVte8GYkgRkA3QzKVgMUjDBxJXnyRpFTWG8&#10;vFIn08OiEdaDWKkUP8pAgGtXo5Ad7p4B+BJ9mAo1v3t4w+DPV1fDbh/7F6yFj0RVjHrdMWbK8Uhq&#10;oOx1VHvi0cABFKGtTQaxUm2RYIS8X6lwoKnKET+dR4UC44ASQWiEaKBmm1MzRccTI7jmGKXHK+Yo&#10;fNuUbAx9g36Pfir6C8MlpdAfP3r+/DktogQt2NsA3bUajds76//gv/n/PP7+dynxKlc9ozSdrMFU&#10;0YuhvbDRfEnRI/6wdGX/2/ChZHtiUpOpj1vCh8Zr9cI7JAfNxqosO4Ydjy0mpYJlEqW7VSecBhCp&#10;koCkqNReLUuEgJopdBurqdAwuM04Xx4WqtNya16mTjiBKU340D0TKs39JhFBW8MCDZLAfOnIK1/6&#10;yWYNlifQat/Khu4WfN9c8fZLhyXxG/meTOnC59WHbNcvXhke80MJ9ILo6Ohm/1BgBgmVSd0zWdqR&#10;NS0mfDduQyA9mXZm+FAYJU4L/iEOAp1yQhZGLPOIVbLr+zZ+aCI9iI4sCHcQJtKbJ7bTaF6cdGaa&#10;b2OX8rD46elsLi7IMKFAl8MdA1EOLslAqRNThz2I0yAdjlDu45BAHQsVJi5zle143PTVqVmshxs7&#10;GV0c+JAa49pPwgMlqoQ1Ew+dC3Chg2Eo/BvfPOm82D2tbCiSL1vXvOt5Asm++O4XSeU5OTwmxhqR&#10;udVuQsYOzy4H46mYynwKuHFl2G1xuoqDIVmu1zf2O7PZ9XDUGyLJ60Eq3EOgQrHUbrWodgPZNpCz&#10;eVV+ZWR2bFHzfuf88ug5OZIAXOPVAVCa5MxmrYVeQUTTiNAG+WLGbhWBVYj7WtKm+bZwtAgYgPBq&#10;Ao2B2abNAPrUkJ2Lc7w/hQr1TCukjODOgMfScHAHpPtZFT4GEP1EdhZ76V+NhlzbFnygjzrHoN7M&#10;TqeQMGggKV0Ai/U7ncmgD+lRJAl5uiBUD4DinMFs+EjQNHVL0WAw3zGAHneASU2uoHwO4t6iBJF6&#10;Cqi4sMZxaVAJm4g+VDhCO9RagqoNcNM6rOgGoMxUe1CA2pYQZXYzUH5AnZGRiroHPdSpa4VhdGB0&#10;PBYvzwg8U8F3w34EVKghtKAMwrUVSwnineEqgfytpKlbBwcU+9hCU5QKOINLoWo8/Oj7X/nv/+6k&#10;d1lmtHFMSQOdtqmQSjD1dNKfQtyFSK5Mq2CVW7bLxVRXIx/J2TFlWKIeMpLCwuVJQ6NDWtlZq7x5&#10;Z6c2HcoeSGITvcmXB6ijqIDlAkuM8AQcQwwbSQiCliCfydyF0oQssJG+T/Jl4uWmlfVCYz1fbSiP&#10;FX1Iqpw5+LQfLC5Ehl+P+EiUGd97LssltCBsLeM74hAIHIy2ry1pvSkZCwdO/eML4/4vDZPdMNzZ&#10;KeJyEkCWQDqRuvGlTtgroZVGS2Nq6JZb72DQh5xYhAan+yT5Jia7GYKbochL87qsTQaq5JeEp/sq&#10;CfpQZsReRUCdQC4RYHdmmDiTDoKdovrB8ukmRNWHyK8OHChzr+S+L+ND8dmL0Y6aE3ckzFegy9Gv&#10;CfthLiDoLCo3yoXV4nzLJmgRBu2Nywxa+BgmJbPk4lWXGVhvIX89RCLuHT9IIwgbPg259Lu5xsax&#10;KU8pz7IVbb3woU61bXO44xmXoCi3i2KFuAM2mS+8+RYiHpWHZFgq5ZqbbYDPrC6cCrVgface0aRz&#10;Ue5f1bgDGfiVRrm5cd0ZjTVaqhtm5jK1kmeQrFNrNuRwV6Vw4pZmMIhRt3P25OHZp59MT4+ao9FO&#10;qURhCcx5VNvE34xYz52uhgpTtNLZcvxDFQhYxgaEnKxICXmH5eeQziKXipwlWI2Ef10pTicQrHx5&#10;Miz3rzcLU2LqarlxCfDTcR9YvGYx1yTRtjAtzUlDIUdyRIABXhdsg7hHBFGTk6mFGL489BqtDu3C&#10;QKJ1c/KWctMG5E6GOEU1wMDRUUT8pLKB2iDUbIOYKAGUDXViBMCWU5anYCKgqgrXMOObqUqjAXRw&#10;MCIIAL42g5H34W6D6fAK2JoBOKg9wLTHIxARLsCUncxIHL4yXASodJ+cJ+ILhHLE2PCGPzSgsCQR&#10;E6+B9ODwSGw5vJw29+b7QKdElSHzWMpMASa4s7nbBIGp3mYhq56BbInYFQsnz5/8v/9f/8/D738X&#10;+AK5x2TKRAnLIVfgiCJuG1QK0H3QSuW08/B0e8U7bnWp37y9o2t1iVAG6RO3nFC34fZ66/Xdzep0&#10;yNMxWQraHVVYptkJgdooQwpIQfJBNYS1AoVuvIePCmCx0BIz8JXG+erGnbdvv/PjG3deu33/fvH+&#10;vbsy/3qoWOLzMXObkY+UGmr92S3MaZW+jXy7Q1H9ZYAc/sR3mbqQEPd0SNyBGewpCUmIPUlmu7Az&#10;Eu5l2zqI5auXO6uIKcjq4AY7vp/m7DS8/JOPgDOhmOSF6QziQ4ZaxZMdE9+Y3sVNCja3ICzHLfGn&#10;B2klHqvV58YdX/rVCWQkQ9h0mBhu+K0W5Gpk3fhQ4BQ2syaCrqzgzLNWJyIzrZnWZvZD6Hv43sl3&#10;Opu2nOzl3lqE3bCL/Esn1sETGdoTD2aYgjDfmWZklk08Zb5O/K8j3QWhwb9PRjdV0cLODwKEnR/W&#10;0oI/pfE74g0uD3EWUruSQDwfsVCAnB7cOvjSu1/CTPMHf/AH1GDd3Nu+HHYRx4uTMa4O0ONwJhCf&#10;1nn+rNq7LBhy87hUbW4d4Aph43Mz5HhDIiA5H4Ujj+8BF7wYCcD7VCwddgeXZ6ePH/YOn7cmoy1K&#10;281zbUB9aJFC2hQRARB0DYDrnf16u312eQkJ1PohcIsCbrixbPRhELip6R52M3iA0VdUIxn7eCh5&#10;ufXcvDkbbcz6rellKzeqTUf1Sb857bfmg8a0V5/2a9N+PTfkHKTs+nTQzI0JbCCEDsOTag7AqEDe&#10;K5XIKqJ0nYRmmBA8BwI3HkP3PJmEuUNNUE1vnPbEQih8TTHFKCxYaWgIqTnQ6pOLs+5wgKeCJTXo&#10;oTLJeQaLGUK6ZlNOgffQS3we3clsMM/jHqOWBnoRqHATMJOI9Ks3Ks01AtOnJcBpagSJ5+F3zfZw&#10;Oi9VW+N5aQS0Qm09X270MUARU1cAVVqFrC1DNk/mEIOGYVFE1yof4rCCo9KJSqk2gqER5ceFgpgD&#10;bm5Edff5sPtrv/jPfu0r/7BGGL1l74rz4pQqzOFSKvQuPqQw7xxB/PJSiQ9lFvONtIIvY0HNL/Hl&#10;Heiq7SwiH1mu41p++mBr7bXNjdoc/AxCW7AHAilVVBbVZFSvFtaa5EvLkMglzBFCgZiiMHIty2KO&#10;B0cBD4gNo3nl3pf+5Bs//mfbB/coLkS83H3fw+HxccscU8u3otejjOV075vR8WQbmkcXEYGgCC9Y&#10;G8i4sZ9UWI+pT0y7V2l6hnDEFy5unY5dhg0sqMzLJiFtf+hIYAOrLXRCGXOUmPa97DhQzzDHgck5&#10;lYrpZnj652QDN3YrbmEYIhPPk2wkv7niX3VqmoO5WLjZILSXDV5Y6DfOZuhCfFrc2VU2HJ2ZrCua&#10;zYry+JfMKg2mvPhBYbRXhz0MxcsGbXXcjENrfORNThyfydWxhu0bJ0xrtEi8i4uAQNocgs4Xe8e8&#10;IGJCpnpxHx4HyBiFA9556wtPqb/5W795+9bBxs5WB0PTdAaQ2c72njljCvCkiyef5a8uc4jZs/n5&#10;cLp+596g3uhIf5vWShBpVV8gNIFnUFevXi+RcYJtZ3RxevbJx9Pzs+Y8z5uU0eKU/D9oYHFeb+XX&#10;NqjzU6Nw0cHt7TuvHTx4bff2bVDmcGCgmEqrm2DdMujkSoWwb7mYzJqi3CdL+xRXMF0WixZSvbzW&#10;5TKlwteKuc3CZKs43C4MN3PDjdxgYz5Ym16vj7sb097WbLCjd686HcMJJvjnSwU88BRWmPSGueH4&#10;+vwUIxWECGwBgPGEaTQaXna7lyAyD4dEblGB9ZxMUGINqI8OE4Jo5bArFnvjcqG5NavUxuVaTmpK&#10;qzvAzNTIl9s4zCfl+ryGr0Kl/mgnGtMcRLu1+qRexrEG4NK4kO+CMajEyQaK5mCW79O8fAH0WGyQ&#10;cC6YQBU8C2CViNae5Q5PCHI8oY2d6+vnh88pIO6+TzL/GRbgAEBNxWzKeMFCQPpRWEqthSkL5m/o&#10;2lNizgihF5ZofvZbX/2Vr/z3/99x57yM2mR02mjyFE2oQZKzSoOTzASrw3GkZCYFmEWU9ofu3wWd&#10;tB2Y2VBMqTKncHPNx81y7t7m+v3NVmVGYhl8iDxT+QStGMgUNL61NnXoQU4nT4CQellTJf5amz2K&#10;zz04SJLjefXuuz/ZevAFhXQixDy4h38ocefEZCLsk/jA95izyiAt6gRLrtaX1CoREpfVRhSVS7Z/&#10;0reb+FAgEIEMxUQkQz7ic24k1pmbJCTyBpNdxi6XED4Xe2+koZG0nhKjaNpupICZMXRq5YTJBzDI&#10;6f6TUurSEwI5C+evrqdV0hk3Iz7fFm7ic0omLtKHlqfgD8GHuDCoifEKjm944zZIKHRKpkOzw92c&#10;rLN7Hfo9DFSYndQ0d3MsSWZthKvixgT2eeNCiveCg8v5aTfeyqfPbxgLK0G19S9pc2Z1+VaSN15+&#10;em1aXwaQ+2GPuIHz99//AGiT2we3KQUqQ+pk1qoTjkSd5gGOBnleoNiX56pvMy9cj2flrW0QMUe6&#10;KfYugBkUmoalnjpwAGXWCrP+yYsXH78/vThZzxdq1PUplfq4Ma77tSYo2Vut3YPmwb3GwZ38xvao&#10;0RpBlhtrIAU1Nzb379xBtwDPixaSaGoBcXNVlCAEwKmBApcFzQbv8QHRGBpnMiVbxLEEbc0NqmhF&#10;hXGtOK0VJvX8uD4fVSe9yrDP38Z00EADmM7O+sMzIseIWO4PYDu5bredm69Xi7tbVJqYXnb6xVKr&#10;UKW6xGwwmyKngLEm7GtihTE/ttvFeh3INWR1Fj1mKxQahrXbu1LB7skEL5YYJBqIUoaJ3MOzIqMj&#10;49mEduZnA6LTJn1scgInwiRbKsPSLlU3b3B4eHLeucLYhCuHQuFn5wQWgF3eOzm9xEp33R8CiACs&#10;EoL/AKfUaAgDQrsFIkC1IeZzcGtYTMw33qSTs9NLoEz7vUPhpgkuDY5eqZfJEwMV4PLyOD/qf/u3&#10;f+Pnf+7vHn304QalTifoY0bTJQugD+WaCgWQiIl9bDQl8J50LokEn4cPxQaemGzGRElrXq40WTDz&#10;sxF21Lub7YP1RpERQuOQd0vGMNgUkg7lUfGrtRVYAVw6pTTyKO4KLzFkA2+20VaEy8JoWrn1hZ9o&#10;3n4T3ik+dPf27QCw79QhkEJvnH9Jo1N7QsJb4uaikwvqXC43N23pEhOR/OS0m8t2uZT6rFrqIjUq&#10;5c8xsQgkL3y5Sh1iKuOBFv7KUH//xn9ydSQkwAcq78QlnjY/34lI3Jj4Y2zJCU+Pxzbh3Clb8kdn&#10;6NTLqJ7f8PPzIZtH8SEmMeW1Frf9b60PpYOQjZ/ODMsrGhx3JKXjSSgEPxHuhLE3HlgfE56LSSNM&#10;wY2zEIY9M1bxrstwo/hMfxDD5XwobIfM3RK+HkUfeC8cesaPw97JbC7fXzrNvPHmyLG9Y3bw58+e&#10;g+jI97isCXBmcRTnoJlUcFqUwIKmmNtsutOojy7OcMVj+UEEHRfLTQB+OEsmWPmHYEaVGomu5cJk&#10;cPb009Hxi2K3swbNxWMxGtUQ47G87d7aOriH7a+0sTOD8ZRq17ni9bwwKpQGI+4h61O5Vlvf3OKe&#10;T58+FSuylFuYDFgN5rNJzPjKw7X4czgvIWG+p4TEI6+GElLHousW7ExfHYlZYQ5iY4jYkDQFtnGy&#10;DFXyNxF41szPdivFt3bW372/++A2QDj56z5WsCbI4li0iHOAmcAqcM9gs5MnhuAxYtUYLuggoRNQ&#10;vv7VemVWLwybRayW/WZ+2ixMScOcD6mX0y/N+oXxdXk2YESEHTQiD1IxaMP+dYXiQGB9XqDYUPqh&#10;c3R8OkNhoWzelcp1Y88je4ba5WRKoQZBlbFown6uu1cyQFGNfDBQxtaY6D+9CZigPdQdh/sohl04&#10;csChUYRHIjwDd35+CsQgULSzSa9Znv/Gr/yrr/y3/83Zk8/q9MWi9jVMXt0NTL9Cri5cdIkvaKWw&#10;PoyIQtD5fHwopi0xMQ/f+1J0+yESFPrQRq34+s7GwTp6EdReS05YdkwaETHAPSC01Kot8sFYbCBr&#10;lCQViBEZyJxTWQOWrSAyTPO17XvvtO+8Du9ElyrevXvHeIbkAblJ1ArToowX2CZJVISkWanRPBB0&#10;9pJCWBTmrxB536XWmcSPFEiU+ZESAhoIh/PJ+CX1PnCulJbcSHFWT1u6T3ByRG2OaZMfhzngwDmB&#10;045AOsM9gyIYGp9pQEwNw21jbuG8J6U+C92LL5Os6ZTIhqvCsliVX1b78krmlNRNSARVT/76N+JD&#10;cdfSEbhhym4cpZiah/bHw2jdNHXebDugF/I33CpoG+4iCvQ9DJffapWdxLMZPzcew1iVCQuDp7td&#10;Lm55ZnZ8zYSXG2E8U8T4pXBLb+ys7y/bYok5wS+BYqsgngKJFMyNjEk6hoTOSa5dXyPhEg8MRdIw&#10;iLQp6jYZg/BIIxG8C3iNNm4Zakyx1qwjXFcp5TAfTa8vekfPu0fPUCnW6xV8KO2d7RY1c+7cBZiu&#10;sr5NfvsgX+nPiX0q4eiYF6u4fQT8THByvYlKgQ98Dai6zXUpK2enWLxoGJQRH4AhLcnqorBqVfkR&#10;K2JuFBcmJqswaxa4YrlQlZT3wltCsHmvFRaMNwlrGH2V+YeEWtw84+F6q7672dppVHYr+YNqcaMA&#10;qqaQC45Ao+vBq0DyVqQ3DyR7x4CndStLvBVqhCVPgpMKs4MvdYkOhEBTQZ20T2pRDC1DlAAF3EQ9&#10;Ig86Z+enh88eflLNzbZqFaqtnz97NDo9ftBs36s39wn7m0zPjg/RkfbXN7785r2dehkjISlEBBfA&#10;9RU2JtzuIqFrBCoq3s9QgLz3OO9kIwIcnYg+wM9EGgVcBPPgiJQn3pAher3WrG6j+JRm1yfPf/2X&#10;/sUv/+OfP3n0sEzsxgQUHytNGNnlCB0gToF4PhYXdtkh8RwGCOihfZld8GpaEe/omD+JhvvCzIMg&#10;N9lr197Y29pr0UBQjcidJV6FKkq56YjJJTYS4Yhow3qzQTAdsSTKSzbLj6NJ6GVgHrQXM3C52N6t&#10;b966HE2ocFe8f588bQ+TMyE0pSfOkOTltFfYlk5DM5QIUAvlGitdW5hLCnWR3qonGq1zsDgJe6t8&#10;KEPu9ax002Z2rxOXeHzDx+WxS/q8uPwGu9xiXmI+5EQhJot+HPQhH4eY6NzYyAzVC+dn+FA4jYOg&#10;D/nj/KeXMaEbV1V8t/gEbmgWIbPXa904//u35UPe8ZQ73iw6vHqgfCQz0xqYAT+hiGCUC6MRHpfS&#10;98QVEZaB3yrcMMxszANuPH7Z0PkUhGKs3Dwsj3Aff4o3O6wT50O8gjIUb5mbGJ5td4sP4leBNxq0&#10;ArI0ft+7t++cXZzDDIikAp6g1VyHMED6kIhJqt+s186Ojwm5AxAI+J/1vQfyPBRyGKhqyJq9Tq53&#10;Ubi+as4nYlrQe9KD7t6u7u/Wdndzzda00uwXKlfjAokgKlAmPoixSvHjQgQgIEBeB+GuwlgJub61&#10;vwe0/tnpsVgLYi/0BrVEaTwCE/CMeIv1UhEHyxbV0mZBGzIc4QVQVInsItuKydVVZguGasiCB0eh&#10;mUj6BNGhsmxW8nuV/HYpR8U/iPrhZefxyfmp9I8CEde0jSjdIfFr5Drp0bqzMyEFxhl8BDfln+PT&#10;YxmSxlOSUF8cnmDYFKMtFC+oCXTVgWeMwKfpdQ/azTe2t+6sN6ujfm3Qe3Ot/VqtfqfZPNhaQyGg&#10;hNJuvXx3rXK3Xd1sVPsUbADoeTTAdVelBDi0eQj4NPZSJAaSkBQ8zAvvGDtPqbjKdJKeSoqnVb6o&#10;Yri7uDynlgH0cmdrDVAcbF7Hj37wT/+H/+7X/+U/6xw+r4IkOx3XKX7BMIqMi1JrdmcAYM/hQ0R8&#10;o3LgqIEpz8lqJYfYZJofyofi5RqoXIZw2cJWiAIB59XC9NZ67cE2zsPcFJfduC8+RKikkqyoZ5iD&#10;D6EPNUl5axCbAqCB0Ah1qULtPQBK2g63ZGoIIegX6/Pm2lHn6vTsqHiX/CFLDEdo0IGlCVq4mwQc&#10;hb+kBquwvUMHFvqB5fe5XCdAJStCrnqLSC2y1iWOqtg+Fsh3irakEQhfRuFsCw/E0gnp5g/EOv41&#10;Q6YXsuhNtixfK7xcI+FaD7p1KhlzIP8yJpQxUcswyJRAJw4DLkxHKHmcXxtocRC6vQEvo+BhoRil&#10;y3LE8GU8Ak49Xcl08Vw5oeYf8kiSZaniBkUw5rXh/LB27UDjFPiBf3amGzMDP/b+Z0i/f+NeH5mj&#10;rXcYQxzIwD/6enNO4I8z7M7k5VpIqu0tBiCcnFkV8ZaLGx/u4E1yMAVfXWGywl6IV104wf1AWGNE&#10;XNMMp8CoQoN9KKCtyG9afjj2RYVlzva+SKVARl5r7exsg2bTue6ut9e313eodgYQGVGz0CbikKGy&#10;1xcXc2KrZuPbD+5Pm9uUvYNolkb9Sv+6RpbreNjClT7sl5vVtXu3m/fuTtbb43pjUCj2cyUQViaF&#10;Or538FmQb5WCKfvZBFQFPNTCVCioZjayrYBYiWSrlne3t06OX5wcvQD8hogtdg6VkwzCRsOkxUbe&#10;Er4lT08mTsJC3+ktR/C0glzqI5BEodYwJRIxGVppS3hzlOqoKt1VSCrgLNNhddyrjobohqRWXQ7H&#10;H51eHhF70NjABnXeuSYsQLFUek5Fag8RcmPCuKa4Zsjm4bGwM4aZakyqt0bAwnCiGjWd/uX1sDOc&#10;EH5N0U8QaKjDNOhcFrqXf/z+nTe2N4lOfmN/K9e93KuWd/K56qS/1aytNQqnjz/ZLecPKvMH7dp2&#10;s9Zu1p6/eEbtoHy1BFI2GbONamXS6zaLBRVQEpQCptMJhfKAlKjV6xS/4E30I4Wue7Tv6oKsLDSo&#10;N9948OV33ry9u3H+/LPf/tovfeW/+7mPvvm7uW6nSqwGfAhu72NnKzLlQ4l/COUNiQEZRToXeoZU&#10;CUnyYa36sgyvsAvinRLkY37N0jfHsJiPGqXp6/ubt9fqWDWH3Y44PtvNkEXRtwHmrdcBga+trTUJ&#10;PBfGOQWwPLlCjUl2PTxGVQHFJOaUIDruDZ6enj0/ela8d/eutWzhkgn00cjkknIQdmPoTEJZNDrS&#10;QOVnFzNKKKxEAK3MRJ2yqHlfq7HlZMkbpJ9W9KFw/ip1jklkhlwu6M4P04e8F84nfCb8G2dCgYLE&#10;1CfTixspdRjJG9dBoIP+uNj44wT3xlfmQTd9jNluokHaolwg4ljoo2TdEEkSumZiy5LH7hUtCSTe&#10;r4r5UHyT6OaLCQwDGO4f340vHaEjk7jjmyrc0Om139SHMXC4+P4vXRjps5cX5ELtFnswPnQjB1ra&#10;KcsqkTUkqVKBJgE98h75zIb5NXMfO9NMkemwu6zgqNLYmHAO7e3uCu86D3xkY621gcivlEilB+oy&#10;nBVHz56SVVgC/qtWndabhJutFWbt+aQ+GbawU4z6MJetO7fW7t7NE8VQr42KVRgPEKjzXBX2Q7Ay&#10;JiID5lErpNCQ46rEICRsSjDgC0/C4GSxn83W1tegq0dHz686lwRwt+oNhZ1LxRG58TAlc3chFiQR&#10;gFAeUQYJqhygKHA+3g4kVquxp4pGeEmgpIYQJ5FDhfKQ7fPD/gTQm6ve8UX/Nz745LcfPj2fV8bV&#10;FliZ3H84G+OlweffpXIpiThM1mSEvvT06eMLtCZQE64uO5fnICjA7cZ9sHmuCCWn8imcgQhjWG6j&#10;nPvS6/f/3E/+sdut2uzk6PXN9fVSvlHFxzXtX1Hxdtgo5GrEbpdzNTSC7kV7Nnp9vd6eDbfbjc31&#10;NhyVMEOVSppN9nY2iHhrUxkKNiwRgX0ExECd+DFmBBAHbIDdq0sOsaiiysxHvdu72++++WBns359&#10;9uK3v/4rX/n//f3f+9qvXj19Up2MxIRkmRUfEPwqNxM51aLQ+plNqczbJBIRFYtKCqNxj7qyyl4S&#10;2V/dXIHaxNstbFhfk/HHaMsIwoIMVryR97abt1rVJhHb3Ws4irya6MoETI6JbQQ6nYhDw1MgnFwS&#10;mCDMjZq49GlP5iO8SUlH5c608OGTww8pg/jkMfrQHd/bN+5VpXlHrwzxXdDllOM6H3JGo7W1DP7q&#10;FC7e8+GhWWpykwkuZgMZMpcZ5XhA9VNKuW4kqYF4BT4UtypmRavUanW+M6QwPDHc3JqzIJd+T351&#10;vIDMangZD1idiNV1Fp/jfMiJNS89y4pl/jvlQ/EcZVZRhoJ7UyOWrzFBaXMsn3hlhmNfSmkWUZx7&#10;tOAi8YJ52c6Mvw8Ndj7h05ThQxkRIZHDUtXZFVmf0NDyIGC6mS5+ojaIJl11ZoT2FnRcIVIT/KpI&#10;NJQhKqeCtI2Sgvu1WqoTMkwahcxguhBSObo4OcaPXc8RnixHzrx3vZabYkiqzCdk21QpXHN7v7y/&#10;O2k2h2S9KKunistGyon0f5aBatYZiA4uBmX+KCDO7m+FFuT8MceL1bexdMONzU3Y0+OHnxKPB6qb&#10;q9ZmhbNCPxavJKQ6k0stD1iBFLhmRoIVkMgKSBxKHjlJ4FrDewylTu5lFdebo9wACaOnQmkZtuOz&#10;q6998zv//Ld+7zFZOZt7x9ejw+PL637/5PL0vHOmHFOi5kaDC7jO1SUBBgQ4rK+3UMmAeQFtgPiu&#10;wvB61ruedK8GnbP+1cWwe3l1dnjx4lGhd3l/vfrFWxvV3kXv6eP9drPC4+EnFdL+x1fX56g4hgA+&#10;IlCxhZfp4oyyuOVxX9h2xMLVqjzuxbOnrXrt6vS4SikmSLDq9AwAdSDCbUSt22EPtQYo0Mmgi50t&#10;P+6XZ2NMcJsgq81Hh48+/ObXf/mXf+Ef/s5X/9XJo0+BCqxMQc2ZwdksylD/UJVQ28BA0wIfIpMX&#10;VxKmT+YEvIb+UAUi0Gidn/gCjolA2DuxJJchpPFeCyIdm4CkVQqBP9hd222UG+jdAyQbyiruwCMA&#10;AP/0SURBVHsbGhMizHgKO2S0mSzyWImXI/HaIMktBtRTua3craVCC9ccW2V3Wvjs9OIEgDoMIXfv&#10;3F3e20nrfROmrCyJVsiobIG4mNbFgjNkROu7VrSyxK02rmlBiVrxw3SdDOUNHGWVqK1SltCecJOk&#10;azdx2UBBwoGzCr+JE5FXMKEMJ4jpbIZdBZqbYVFhmrXA0qIGr+BD8arKdjD9HE9lOtLBoKSTvEcK&#10;ECe57N8xHwqEOLPAMmt9dejkRUixfMICCEwl3mMhi2j1tMz5gU/HT4+vyuxb5yW2phN9KGYh8U38&#10;zoGJ+n3MwJtYTcNkxXHb3jzfYqYSYdYArIcUFr0x3fARMDRUpTu38Vk08a2jOihBkyCxsXlU4B35&#10;KacSM9W7OJ9eXdRmIBTMxpfnwBZskD2EzY7k9t3t6u1b+Z3dQa0xIK53Tpx1GYrG5pcKA1MibhlH&#10;Dv01v7pWoOlm5mSQNKloW/l7TRjHYW0VuPkVBgkm24vnLwS6Rua82fA4SdRzNkdC50YumHpdBr3g&#10;QYqwNuIkGmFVVZUFiTpBTAEHEF1Z6aS9kx9JphJlScFyq7fI8iGKL9deo54FsWGsX0tmkiQO9yfg&#10;AHwdMTKCr4jHKuQH3csuTrVBD1dNwUyXFFezqkKEACqUAp6I66WWm95pNzbwteDmefFsA5EeegUn&#10;BjC1Vj49PWtWEQjEhFEKmpRmJyy7cwF2mkIPcnPyUtuNJv65q5NjAgqm153h5XkRGyjc7vr8+vyk&#10;fyW2N+jALo/OXjw5P3wy7V2ePP3k/d/7zU/f/9YP3vu9937766effPD84w8G50e5yTA/GTKxmluT&#10;2Y2aWrEEPiz4kOK2yS6CD+ElYu6IMCQXl1o+QvFOTcGBwmRI5Y1ENaz/mF7p2GIYS4XxdrMEH9oh&#10;qEK2UFCESgqckSeMgHHZ5ZBLeJPEylvVEQ1Tx1RgoRAlGr96JAxAQXXkahfjXM/bDB8K+yRQugWJ&#10;TFQqk3BS3c3paaCqIqNB+5bybYtRkFemrKeajah6xGSWKeZyimjEq1bZTyyQvoKmxHxi1T+UhCct&#10;uyvisOlAWQJjCORvlapmKGmGHcbELl4ZPvFOjJzehRFeJXOBqmY4UObMzKMD8bXLE53DQxXY4f+u&#10;+VA8BdHML+krq2vPCDryvoxytNM3Vcza4+PAh8L4ZNZVGIHVpbL6TTw7YXkrP9/8QxlNKN632mT2&#10;8qtcGXKbmxvlwioKj/BvvLMKODXdDgbUbre3t3feeuvNL7z9NuyB7b29tYltzMCaJfESVAyZJo5a&#10;KRvkD8EDiuUhOSynL8qjzkZ51pz2ypNerVaub643b92q7B2MmuujahNzPFBgQqERqqhKEJUobaCw&#10;X/EN1ZuTw1le/cSSYgBvohr6wpwO+MCF011Ag0HLoOkHB7cuTs66nesq5jkVRZAYJ48QKbbg2EgT&#10;otkW/gbukH2wkDYxNqtBjsEFTxqGOqKeOcDgCKiqCAr6MM5s8SmiD+TYb27u7Lz1pXdvPbh7QdRZ&#10;f7TR2qyjjICxCUeiNxRIJL6DEIs8VrUywK/g7zUpo0BKvzqlik4AzahqU4VowDLaIKA/guIeDx5s&#10;ba7n5gfr7QnmpskIBUilAGFD9eb1ZTc/nNUqDeLTSSBAOCBi/vr0DLMdRkAMl7S/RTPy+X/9K7/8&#10;6KMPD598dvTs0fOnDz/44Ns/+P57jz/58PEPPnr08QcPP3z/k++/9/CD7z399PvP+PLj944ffVQc&#10;oaKdl/udzfwEcD9q+TCrEH5soBpy12mUWWY7F0pqGVmJZA/SKKEBqKL0jfIUszntUXxKUeWLAi/J&#10;kIt4m8Q75UaimpxgSdDV0nRvvf763voWXHo8kNrLmhRTYdaBZcrhQBQfUiks4jRrHldAN5CbpBmL&#10;1og1iTMYFi2KOPWHLibFc3As0Orv4B+yeLkQROyIJW7SM2EtYRKh3RkmpBPNBOc7UChKNoCufjsf&#10;SvqfeqFi+rhK6ONLAg3KnLY6vuHMmOQlxy/xiofZcuoQgrb9+yDhZhjJKh+6cbLjL/3+Mf/OkLyg&#10;ijktu5EPxSQ104blBizYbtxyczckYcTG9v6d86EM8whtXtX5fOX4mFubZZQzaTcJHYz5a9SpJOwi&#10;1lQyN49H4GWj+rLB9CljVTiSSNydePr8EW6Rkw0gxWP1uG3/yddSvAb8e8+zMZrD74KsQxHa2tp+&#10;/fXXHjx4QArv9TWpl4Qjz7D8K20fRwGWNqBD5dCXK0Vp9IVig13ev6rPeuv5/m4DV0h3yJZstqt7&#10;t+ftrSkpn8UWSsKEYj0wIpQFUFJVLlVpKMpekg5h9SupWQDZV4SzItlUddpMfxjf0CBgQph9gDsF&#10;dJYFjWqBowVl6PTomOLUKFkeFqsq2KrRbKXPbNUL+FpMSl3ACUSiiyrEqZ415jTFtMGptPv0nVVH&#10;ml7PJhdUkpFQTS012jUcYgeCvrU2GmvU5sH01R0DQTSfDogLICduvUEibgPulx8PQSQEGZf0pVYx&#10;v1YpU9iH6C54vIIFgALHbslgEz1BQ8bDaefyi7dv3ScmvU3xpcrp8WETtB4VspsC1wmgQu+4wwGR&#10;YYRDICzUqw3SVLGDAeoKEg8aATFqrXL16Mnzy9OTH/9jP9JoVr7x6189PT/qXV1MKGJ4fkJpqM75&#10;SffibNS/omrDbNChoh2lS+/ubZSm/bXcZJ2nAQox6IJ2R9A34ZK00A1Llvwi05tqKVkJwZQPkY2b&#10;wwCGE4qfiU7HyUcNKdp5Ix+KF3C8mwJnCkQvbJl0X0hVblTnB5uNN/Y32iRsDSmTqCqBQjCVsjav&#10;UKFcKjwqpEJaiFZQEhOprGnUqPumXb2j/awMTHGjfP1iVLgEmYGwe/xDIUjBsOLSDadNI34UtpDv&#10;ovj30B+pOgZPEgLFOY+Vp1AKMbM0OiGM0IJXJJDJbrszSp38lhmOIBfH7DDTmBuZU+Igk4xnelr6&#10;V40ye0PKIwShm6H1q8zPaYY911ZJepQcLH6xGBF7eYMDE+Lj4pF2QsK/0yyZuFOLcYocZpkv44/e&#10;pNA2e5ZNZALCbTG5CDImpHpxqVX2sJhW5wkveTmTSE9exCkEeh3fJ3TKvjS3fErYXYIJY+Uh5iFC&#10;IfCYmA2Eu4lMLYUqvKrBr+hIZqb8/t6qgGiVWV3xXghrVQbP4BmyoTMVICldzWlB1vFmJ/+XikJ3&#10;BijTqs0SILe3t8sW/uzTH3QuL4hTQMyEWMtWphJCqtiqZBuLysNo2Mznd5pA+Ci6DDgy0ELLtXqh&#10;1rwGqqfSaO2/lqu2Va+TELU8gW2gn9VokILCVXgUcxiGL5iSyqnxhfmRNUFeCknn8VdVSRXIZ5F0&#10;eCtI0Rwj6XbOriYjjGhVAhawrHEnBf2hEam8hMoVCXxME0534RrycjCoqskna40pQx5LJ5ZEyhC1&#10;ffD6k5syxDQLr0BPA3IN0woApoR1U44ByNvNZvONg4P9pgK38uNuPS/wm9HVZe/qfDLsAjeD/0LA&#10;ctfnndOjs8PnZ8dHAGIfPXv2/PHjhz/4+P33vvPZJz84evr40w/eO/7k4/7Rsy/c2n2wuyHlaXPt&#10;6bMnZo3MY1dEHYWdnp+cSq/jKc26ZInZFETt89NT1CuosWrtMC7D7mv727c2mj/1Ez/6Ez/xoy/Q&#10;iT77FCAQFMwm0fOY+mYoDbMmN6TCIUizo+FOq/bGg4N5Ge/V1W6jiQGw0+0DBUg+kQBljWza3rNk&#10;IItkttESK5KVjhJEwJkTDqgIQ+yOsy6x6/AxlcpNwqxWF3yGAy1sVfaDOETi4PR95KcTEzFuE6Sw&#10;Ub/H0MPzAYJVnSVxSqEtsChLxNATdahStaxVxSmINOBCEl8wvcKsvcpS5UhJRTxqmKue9OedSYFs&#10;geKdg9sukFnfTCw1q5oTR74KQczxXo2PdbXOlxVZV5kd2IOUCaOUAUB1qpSI5PQ4XOtUzr/2lxPr&#10;mDjGxO7zEOhAEfxuRoMTM6v02sCKpFAmTjPrrrimHG7pK8iwsaztN/d14bc13dHS4DWCZuGwHhqW&#10;RXIvJ6BOnsSVo4/+FHcOhZbHXXgZ6Xz5996bBSvSE20UnLDSUtRnkhDtOJl3U5+JYFFMly3ypdeN&#10;z/KORK8brvKe+t/0QNhXSXqzjZ1CKE1Y8ubp8ap1jVFOaUMZc0FYDOkNk42SGr6WnDRhRfmjQ2My&#10;vYu/D6wlSAa2hvXKLANfXeFWHHOCa0LeEV/Hzv/N2CCXCB03Y91CQ3KjuVXfMbu1ck0qG+trt/Z3&#10;+fCMSKKnj/ml2WzqJlJCVCaOx1SJBSZ7huSYybhCcDMFIOBDsodhHsFC3wadNF+pz8rNtTuv98ma&#10;xIJXGmNdkaaTp74AnhEip2EhCoXjtrZ/Rc5sXRg6KlVJVdFO1d3ETJWNOhn3wXQjgG1AeNaoS+Az&#10;48P5+OwJUOaW9FPpMSAF0FbmUTOryZVZjLapMuqMjB+ZZewtA7mhyMpSjN4pKBxeMtXAlaGxonYA&#10;PquOqoxvGLAG5O2uF3M71dxre+17u1u3Ntpb9eLF0bMP3/sDuMxHH33v4WcfPX78g88+/ejZ44eH&#10;Tx8/++zh8dOnp8+enbx4fn581L++hGkNzk4K153aeNCcjt64tb3TbinMvFE5Pj257F4jFzAQ1IBg&#10;s8DNrnsdACmk88FYqI16fvbs0SN88SiWcMAZcD+nL158+tG0f7FWr9y9cwst8Re+8hW8fY12i5JH&#10;yHwH2zuwemodsUZ3NzbLw/FOq7G/v1Xaql1eXTSLtePTiz7qGWUJgRR1K6hVIreFqy3CoSNNp5nw&#10;4Msp6I4xZSMxP+hDqiIovNmFAyTefeE4kNloa+g5vg1TtSRRHrQ+R73dSun+en2vyZqggdTxLrEk&#10;JGXAHQk0AZYDvbgK3rkAFE391+I3MmnJt55K6tY6xWCrxAPVHy5Guc64NCQg8d7dpC542ISBaBpN&#10;0nYWQ1oSfpdk5JThpY+xUE1tVNko5AxPM4SWROuwh2NSlR5nqUY4JwxlII6BxETEbkE5E1YUVJ6U&#10;IDqPSOdDx5JkUyzLWA2KiakfG10PhDVDZxc/ZfhQQpsiOhXu7B5cJ8GZ7ix68oc5Sm+SNJTlYo4W&#10;2XlpPu7l9fV1Njs6R0jeSla7SS4ZSn3jk1/Nh14+PglnSubRgJ8Y1DjJhhaGvNFwn3i1ZBaDTCyR&#10;A2Z1PayumdUeZc4JC4MD14fiZbB6ubNMNy0miyTooUEeMqgeTnBzXHRD01nNVeQmBa7Y29thOT57&#10;9vTR48dAk9VJEaxWMQbBJ/hd9bypxYnHHqcIeCpESM1GsIvdvd0vvPO25d3nMEIVibFrbdS3Dwr1&#10;JlYUlCGrcsR/ACVIJLUQYEcm1SjSCNw4qD7yo4g/Addg9eRI0hGL4B9VdtM2cUQ5Q+aB+UL/6BFK&#10;FdyDjBwhnyo6SQmqbiahtRZdLCGOh5qBKTXjY8BHjhfREj82nB8ais6kjFic5KpYSrZnHzQceZlA&#10;/aFNBKnPhj2scO16ba1cANzotf398nj0u9/4+tUx8QJUjiCfaE6xzzbaX06VW5HXgaXYXFtj9e+s&#10;b+xtrt/aWNslAyg33223ttotSoD3Li+OD18Muj08T8BI4HZqVqvg+Ry/eAFzgOX2O1fnJ2fE6D19&#10;9JTuo/GRCUQe1Yffe+/777/HFmutranu4HT2a9/4dZTASq3O6mHQaABICrlqeVwqAuaw0Wrd3t3h&#10;4fV29eLklMizo5OzKwVeAxCnrGHpDiLhtj9MWOHlfEgivQg5cQo5Si2YropbbU683NjQb+3Sl75u&#10;3A5hf8UkMTlWeNvooFW7B/7GGgljspKqJLuwLDyIEoRYbHFVAu2t0Ab2SguUs8T51AJl7lU5Is0+&#10;qzUhNQij3CVgEYV68c5t4fq4n9yZTdj8ktbNmhU2mLsxMjzAqKfwPBxPQUzL1rXbKGxjprWIXEb0&#10;rxLem1pnYiZlo+KnBbJyIyF42WnxJMSsKHxv2u2CDzm5MRKQMAOnLDc28vPyoYyN0/XLVFiOxzAe&#10;/M9DNF/NkmICl5JFuf3xSDOiaM44Hh48uE+KaKdzBURbYJCJHvpvyofiHr2CDy110Ni6j7OPPBzF&#10;qw05n8uwnPBxMY+px2vVbJthSGE53Th6cavircjJeKpC3k/gMeHmrgn5OgnChC8tkZBYsLCNFJrB&#10;JdpfVrUHZUF7BOKrmAiq3IA4078g/+Xs7PzsjPgumd5r1Dg1f5KwLOXWobg1CYPEyyInkmQK4s7e&#10;wcHu7n4XFM7xEPlUsQEoP41WpbVOTILSduQUlN5jzdZImJFHOosaAF+ZgM5dJv4WaANwWwD3g0eY&#10;FVenWv6fsSylD7vsjMFJhAUeBbZbqdLEVQ5gwXVPXYBaqf63AJVNBgI0TpWBZJgQF1RlCaHRyeBH&#10;GoqBvqioA856Aa85vYI7gPpK5ODgCkxQKnOjypvmBXcipqB/cUmIdxX9jkji7vXjDz7YqTdur228&#10;cevunY29/Y3d/c29nfWtrY11YhG2CDZfW99ottuN+narvbux3oJgTsebjcbe1pbXCB/3eqdHJ2TR&#10;kgxDhmiv033x7MXx4TGuLebj6MXx2cnZi8Ozi6suTQWl5+NPP/nN3/6d3/7mN7/7wfvgq67t7ILz&#10;/a3vfe+DTz6+vO7CPO/eu42m8OLFC4q5bt89OCOD6fpqvd0mMpu6Rnv7O+DUgU7w4uz8ClOnBY+Z&#10;eIARyQxNZrQwAmt02Oz9Wm/0mrhtBpdhZABnOSonEUeJjWw5ICy73sNSDxJnTOt8Yft6djLMqi1R&#10;dmitebDR2KSqIVC7Sv8SB/JYf5qIwEMJQcIzCaiRNxFN0dAHrX5gYjnQDjUXNeerFpH8bdXOpIg+&#10;NC3Vi7dv7zsCVFqcl66b7VZBLcqdCtvSaWiGPXgvlSztEo60RviQdDtFaybSkBnuUmvWjQwmplzO&#10;fz4nH8pQK29hQgjSKchQFtt+Oi14JpwTWJpYwiMDcVmlhp+TDwUHiLciPCvTGImV9gqk7d+SFUXr&#10;bKEP0QDWhU8IJZn39/cgE6enJ5DAhT8D0m8iRboE05V4E+Ve0YcWFwVuEQ9dMpseA+ME0GxRvui9&#10;DZa7WYAJeYRCvAbCYsgceDNiDSPaQskdMs2/cXgzX4Z1TsPgQ8yOea2Wlla4xJ8Yi2vJmWawXRqX&#10;NBacE9IgBTlvzYWrZgr3Rg6V3PHJCUUWILv4bOQ6GY5BkLm8AicBXWgMpUEtICmygXjKbi+XNrY2&#10;dm8dNNY32H4XZ+f9blew/IP+dbcHDLSQ5ta3oFBDgOfoiCp5ayDldjB+yAhaOIJMcEPKvfVHFBol&#10;0wd8AyM3apU4hiEji6AYT7KSa04kwbCrgEqN775YAQoPaNBCbzi6vOxS/Qcu5ig+Zr1np5HNIcgV&#10;giwUGOblvC2IT9Xs9NaXuqdyMhXALBEalUu0F91C3iR0eUx44+6A6nnT6+sC/Ojp42/8y385u7re&#10;LFf21zfv7uBS3wTxoFEn5baNvahBoAIR8UTNwRttwphaMoPqxUKzUttaW4Ml9a97dOfxk2ft9jqM&#10;EDg4wLOfPz/uGk+9BDKhyynDcwqsFivvf/bwV3/zN37ne9/57e9+5+i6c9TrPe+cf3L4/AfPnvzq&#10;b/x6a2u9vtY661zAwyk5riVRLHaGfcrL37p1AGDqrNu7e2sPHe3k/HwwyZ10rnuCdzXAPZX9Vnav&#10;9ohpimbMNgprEo5WHDin+Icq8t3RHfQhLh/Pitjlkh2WrvvM2g4LMuP+8J0V5L8FFRWmw/TuRuvW&#10;Wq2tIiKq8G25tVYVV9GMYIRjwFQFCgv0U9EfrRIFt+jhTvH0g8s94lDS2yb5amdcOMOnWawVD27t&#10;+7YJsr8rPe60MF3afCDpjjILgnfNrQhaI6IjWjXihNxHzNL8TIZ96klEqd5j/YspXdjeEd1Z5JbH&#10;9CgQuEBZojG9gVgGiu+PCA9yOhhe3ITW0llZGYwshteNJPVz8qEl22XkH1puhpk37BXG/yay/4f4&#10;7gYdLg1SMOqfo+L97u4ufMgx/GlAfMm/PR8K6z5MqLfeF5K9tZ18RflP1n2NvFd5iL1lrirF98zc&#10;1pduhv3cuPcyyyYe03B+RkpwPsRfreqUD8U3j3dN4M0JG3NDVHqVjf3CapdsOnGhJC5AlzstUMyw&#10;QcJ4fcp5Dm2AnM1LkAEuOicnx52LC97oBFDZeqO+tb21sb1db6/hXMLCRWVRkvYptJojvjZfAIet&#10;3Fhvbu0R4s2vciUrkMlkbuNCehu5R+SHAw27su8QAQCWgoGHuuJmWpP5Rfkrk5ldK9QeC4Umn7NQ&#10;wRJYVx2FEjm4DUh5pYJVanp1BT8FDxy6hYhv90H6kfFNpEx1sg2MWa4tRwFSJqaiJGgSqVEqmC2a&#10;gyNsStfkaiKCTiSGYnFTbs3WPT06fP/b3zp59hTNpo0mSJ0g0Mgb7RK1lKp1PnALCgtZfouC4amW&#10;QMYTiUFkulbRwBQYQKRijQoZAIk/fv4C+9g4V6Aqw+lV772PP+HvJVmy0xyV8aiPNynVimvrHz38&#10;7Ku//a/PGOvheE4AeKN61h98+vz5R48+PTy/+OKX37372j10N3KfuoPeztYWwebd3gDDXZliRZMc&#10;MQ8qGbe7/uLinMoaKHvULpIzHUYijdVWi9aERy2nOoHtYRHg2YQqFY2yQcMSLzebA1nEXBvHX6I9&#10;gYRmCK9xiMXOcpoYi8s6VmDMpFGc39tq77erLUIDCdqnDq6wqCCaWrEYxcWHGF4r9m7mN6VCe8UH&#10;ZttJnG4eDNCih2RjVzrj/NmAAO5q8fbBrVgvc6rkW5R2yEhsCCPGyfxW7m+P/7K4MVNrsFyfsxwB&#10;sR4YlCx1lgFn6W1ZJnQzvXDP3Oewy2WI1MuodYYhWSMWjGjBhxJc1oQVZeYvUMPPy4dSIutSRjBp&#10;BukgYeZpuU9ngb4aMsPyh+BCyyQ7abPNqbAmbR7Z2Ts7O7Tn7OwM47vT8YR0qs//hvpQZr4yLDz5&#10;aKzI8hgDZ0o6xzKjDVgL4UMrG2bZqxRkGpeG0qIkzhIyDCkezFeMauanMBochDSmWIAIk+iP850W&#10;jr1JkFLXh5KTTQGxr5UR5T4wqRgWVybZ0Sg8F7jUyw9ApTlGDvuIaDp2tj1IhQRIIG23mui1G6oI&#10;sV2pN0hxuh6OOkQQ4ONRdNaE1H1iAzAfFWqtBnyo2hgpigCSNlS0AgBuVlKVfatobqTp4WREzNVg&#10;QmmJCixA/EBKkvplHCg1FiS8R9lNANqIDWEeqqMJ4a62bxT7J2qPlFxvwhSojnN63oWsI/QT8Uzi&#10;DYXjlMFEspC5oCyvCIxqHglamkgOpYGIEwcjplHjDgoER1mgzhzUFi3rgsqp0/yIYGU0xW7v4cPP&#10;QPDZ2dyU5xOrG6VMG63NWwdrtw6qGxuN9TX8MRvt9VaTlFOVrgYSWtA+1MMA2qgKRyiA90ax76vR&#10;8KMnjx8fnYDVsHf3waxU+83f/1YPB1ipOi3W8rXmkCiAarNEkZ21LSCn3v/+9wXNSgQI9Bq7VIVy&#10;BiJ8wB4xwgCYouH+xJ/8E5SBAMmUqWzWWwgU1ILda7QbwKwVZvXbm2ivp8cUlujjVhMfUmii8yEF&#10;R3rcU4Ld5/K016SXfwh9iFgJ8R1IbB9dUXEKpVcQqCC428HSTg9bMhAi+4aM2ikw58Cb7rWr1Iua&#10;E5ehlGYKuMuIxrIlCxoWBDciasOQ1y1c0pRnKz6S5DOYUdFIq9kNlbhcqF5NiqfD3DhPvNztg3j3&#10;Bibk5Ill4Vs9bELfV6HRfuxfiHV7/SH7Vpy9SLypNo5zybC9gxTpZCLe4aIIK3wobmGGSGUoWiDu&#10;3v5w85jQGBddeLmcSbA7PJUjtC1Qf782sCWf5vjL8FOYZvUrkjVWGWH8jQsLTp4C3Qz3j7+MmxR6&#10;tLy2FqJQdAfHOfUpEODprVu3WDjuIlIoqckczvtjZdUfHR6aOX7Fmg4/hYFKb7K4W9o8TRMjwAqG&#10;4lNTjGfGzp74VpmWpGsv0eZT69xid8WzttqXuP3xko5XFKzC9aHMjIc7Bxbuzj/j94mKaVvJd7u9&#10;bWxV0dnEXPPeU9+aXUx0mabexMGkUVitZJGTsmClYHUbOIISZhRJjUW+VNzf3wV5e3Nzq9ZuscGu&#10;B8PDs8uTs4vOZQf8hXoxR5kXLHoQ+jzR2zu3hmQdgUYK+mR+rhKYObQKgbJg3xrhWye0VTDVhDwA&#10;R4BMDmuU98aiq2VYc+kMFxAREwalDcCpkG3MvYUmI8UFH3UdzoMhrA1w6HqzRfnyna2dg31qP9++&#10;V1/bItP06np4fIqJi7hoNp2s/+g3cFciVsWB8X6rPhEA3kUyUsTk4GX1JnWXKDNAgN6L08sXlCjv&#10;0tzSrFQvVJqVKooNfrLy1voGYQgY39bW10k7rbTbO3fvFNukA9XqNFvyegX01eSND0z6nOlb0s8K&#10;MMvzfg/TZ65Uo6o32s/F9bA/zTfXtxt6b1WbG1QErzbWiExuVloAC3z4wfeJm2csGCuYNy6lNmAC&#10;xVK7VGqRHUFcA2jx5QJ1KsA3ba+tU8SEDpZxA10Pykxio5LfrDXW1s6OTjuXV8rBLZRwENIg82Ro&#10;2C0S2cK23dyWehTIzoWL1ihKXlSFBdwqffxDc3JLzdlnr0BMwpIOlMrXW4aWZmQ47VAFKQy3GqWD&#10;tcZmtQDAnrKOWVfwIWWCUbyBEoO2UgBCQhHWqhAfYkj4CpHEm+GbAu2EjyoppacjIVXOh/PT/pxS&#10;I6o/FGh3aH2gklquyy4iN9kFjuLXCuHCJV17uRVOYQtmCHZSJmvnclBwICv+iPD0WBmyxZ/wwkBK&#10;Mnwxvk9MnW8koEkLZfa2ptrL7XIZRSCmR/FtAx+KWUV8cnJsnCt9XBLr4RQtfgU9KfC/sFZW7595&#10;SryqbmhA+nRD/XIdS/WneRD6EH9hQtB9J52+Iu3vEh1fvW3oUUzH46uCKLPaPGtG0ntvD39ZTjBF&#10;xl8O2+HQ9XrJ6RFLjMWjqKnJvXR2Yj3KMqG4/WGNhXnJzIXf2ZeEn+NgCnwMMk18behgfEnYGilf&#10;DxZp67AVUCDmWgmgvADUoTJhkuaQGBtsi9nWsfA4niKhkmlKDXuW3wLsJvyAoLA5Doanh4cff/rw&#10;k8ePqUOAIgHUzxrYmtSxHY+hETNUlc2d8vo2CoQUYtQqUjjnxD+Dfwa7Uz0zBRAIadtQwHBTyF0k&#10;v4S1XkNhRRtUNwRanjq3fHcaKxJTKkDpDWGsDtpNq7W2u39ra2dva/fWrTv3H7z+hdfefPfNL3zx&#10;3S/+6IM33i5Vm9jrePco8trvU2YCRoJUT9VzmN9oQJ3rKSXmKE26tr6F9vMH773/nQ8+fnZyMS5U&#10;Wtv7u3ce7Nx5sH3rbqO9vb65Q+ggvebKFueDYEroVo0/jUq7ReQ09rgGyHC40sWE4PuwN9gozEsY&#10;NPyjMK9aowx+HMY8pcOu1Wpr83w1X6zC6GuN9VqdJCAi71rlSrPE2UCpEX9RLH304QegCalEOmEC&#10;vSFprdR7mhMXN+w3q6W1Ct6f5tHh88uryz/75/88A/zk2VNKOGGLxHtWFSqGlJo79+7srG0RgMd+&#10;lO0QJVXrRD48g72wmXFDgmlHtjBVMxA+1CCqw3By0S/lHyLWzuSZsLBXl2tElBIC6Ms+MKF4U9CM&#10;8ny83arCh7aAkiDSXzXvZEUFUJZ/rZYHeajohApS0HpWLSlhV1jmWQJ0m+xZW0uW8iRL6LRQuxzm&#10;L8bFUQH/0MGenIBmcAuWN/9GHiBzXTg3y7wCETcfu/kgU8OdZ0vwPTKdOb9VNV0U7qYOx1J2IDHO&#10;/GNKF/20pItkRvxz8yFvbeI3cubqxZbCQzP0bjGjgZRGStJqMxInWuyJSkcwnOws0NlATL5f0fd4&#10;HOIVE3Ov9Dgh06InSU8ThwPiKtQQfejq6to5ga2QPxo+lJmCDNGPflXzne67ckY5LJNhsnwocOgw&#10;LPFoe9cCH1pl5+EpMU9a5UDh18BIXEsORR+85YFFxY0JfMi7E4Sn+Im+sLgnncUV4WqoURxZxVQn&#10;BzezcyB/eSCaOesVUCe3q5QiNr9Ma6DeDceEITw/Ovru+x9869vfeUSZ1Fzu1u2DBqasamV7c2NG&#10;Mk7vmloNMDBMSRsHd7pjLIHyJ0tTGs1l9lMNUQgdpMwcRSJ7XtfSjAZJexS7ruhqsHwsmALFR14e&#10;s9h5fBQ0CEkYIRgjTQ2nizqI5wUGpaKq5GbKSYMlDN2m0dzevfXmW+/+iZ/606+/9QXG4Oyc2trX&#10;RKuh+SC1EoKAsXhgQHTkZn727JB3b5Jb2zvYunN///7r+/de39y73d7eRVPZ3CDqjbo9GyT/Mkat&#10;SnWzuQboGtXTbYTz7TYskUAEOBQsR3kuFdqmBoLMR+qlOJPw/MSBSGPdWm9vtZobTdhZHSa20W5u&#10;UPCpiWGzQg1u4NxwPjGiDOmsUi99+vAH5xcnLD7IHB4yxpI5Y3CVdEtO8XDYIGQcBalSOD3Fx9Sv&#10;tFoUMiGKZLveIotqg/u266NutzIvPnv6jGgUHCtyySRmUPPF2X8GZa6AuSDYlkCXKOZkWESBpQGz&#10;fJeIkByGwUB4kjV+I0kM1DvQk0D6AkE2/9CkPB/ttkr77RqIhRX0ISxqinEtETGDHoRBTrgJ5bxy&#10;flWAFdnIaiBKaTepxyic8zlHNJDbSGpAnvCE61nxclxAtpB2nxrSknaHj9pUhsebWN1MNVyI+HqE&#10;5GtPu5FKkcYsWHiC9jCLV6NAwRGAFVYyJMNY3DRSMQ/S4PswhcGKadMqi8oQ6wyrCz0KfMh5rTj7&#10;chLPKknVmCwb5VYZgzc9OAudSDmzCU/0sXYmFMTtH9rswGwyZDSm9dFxqi4sznbAjJmSIBsNrAS4&#10;vpf4hDc8fcXkPvNEJ8fR62Zb8+odVvkQa5aV0ulcOjvkzm5TToYxSiS4cToCrXdWdKPVO4y8n7y6&#10;HuLeBT7EgSexxsMeX+vt8fn1leMH3n43Dvg5SWeiylK+JBxNy+EZU5+ru4sdqFrynPrl1UpN8xAx&#10;UoxZjqCtK5g3HhJUhxFobMX1tbXXX38AWcUyZmI/WACH4GDCXFD223u3yLdXjAAbdjxTeqUB9ysM&#10;W3XE9QxyP9jtKqssbSxhRIazYIDZnoQLHxK6XbIfnenKL80XxqWUOWSh4LRW9fCk6sjAbx3BEFkX&#10;ckS+WGs0d/duvfHWW9u7+1jjzuWpJ1MfeDmgg8qUpehP8ABhnmtv7t/Zu/f6zu17m/sH2/u317Z3&#10;6+sbtTaFbtbQY7gPIdZ4f8jnx8WPWQyvOc/AboaDglZtbm6Wm20xQplBsdKhKcF2hERDCB3/APdD&#10;EQiMnLh92q21dnMdjQ6YNDuxrQ4Qym7dUGYVMgGgdLlxvV179OThZ08eEmiLjsAbJY5Ocjcy9PZ2&#10;NwFZG15dw7xR0c6Oz5jgH/vJPwHYw/HxMS6pykTI3Guwy0Lp8owUJRxIkjRUt1WMSEA+xoGclniU&#10;vTna9f+crNo6djnjQ5yBPtSn4jp4FokpOLNfk4+rBGRp+6dyYVjVEPLKfLi3Vr3VrG/UceEqrBps&#10;KYvXV+ZAyocwokq5V5Uqz2KFtilJIMmK9xsi3ihSxdNSMdKUidsunQ3mfaAhdne2glSeCGJGlP1l&#10;FsLwu8SjxF4g01wiXMti6XvOaJHr76bVa/9IixfPVIyf/LTptow3cLxX9f0yhQuEJpwWf6NZWlZi&#10;wq9hKm6iO5L2Yj4kZpCSi4xiGz9X9MXIe5jR8GugXynR0b/JBKTQNYFmedtM3symbcWEMrQ8XkDL&#10;w5M8Je515oSgZGj5WKgCTAi7Sb+PP+bKT9YcJ6zlj4wPBSoc7wkbk0Tp8RMYbZhQv99z8s2X5h+y&#10;/ZfO7IKUp32Lb+5M0QnijfpQvNi8MX5J3LBwwzCPQR/y9bC6isLQuSSR5UPGk8JTtPWCpdRO1q9m&#10;8A+qeVgwMkUoU9DSM6xv2k3CS5BlBA2Eb1Ad2F1wID9FiTXT6b37d4nLJ4+FL9EESMukaBlbfgRU&#10;5doWaa0kvxNjhkNoNhan0NswY2RrQRq35BXZ0M1+LDoSKKCzWAuP0yAbm1laae4m9iSnhBjpDvYA&#10;KVnQKBQFRkrp7ZwilwoidH1n/9bB3fu37t5f371VX9+utjfLrc32zsHt197av/cGalB7e7+xsQ3v&#10;qbfW6q119BOcRroXdE9GMihartqsEJkGXjXl+9BwuL1FUVTG1ABcX6tubBZqIpI4g0iyhCU5VgKK&#10;I3+xkWIlVXQDuhLVgppt/sqNRF4M4BR+qlWY9RLvFOkDj4KYjBfPHz18+LH87sgHBXzh7nimqEFB&#10;qlOltLW+Puyxza7317aJg7/sdi9GAyxTg6vrbYDSx6OL46Pbe3tQ3MMXh8S4G0BBGnjt0dpaEwnP&#10;92QdUwfmhCeA8EAdIyUbOx8iuzdXgonZ0lo4YsMiD6vLqVBms/hpgfQ5TYDpUHboroIUGhs4oyii&#10;AVigsRFaBb9HA2a5SB8icFvhjhKZtFkkRVGu1wJdLL5Gcgx8SHExSrRV/lqpDqjPcXcq/xAxn96s&#10;IJvH+lDMNnyrm1tSL6mz6avZpNoTGneDmGADHOEAdRhn5Zr+tFq0hukwlTMRD/2hTg4CxVns22iB&#10;x8QicI5wYWaUb/x4Ax8yL4ArjM4M+KgxiuLX44kJzdb0pM8IX8bkJtBWt9GGbvqo+svPCWPu3fe7&#10;+j0zjDD+KfOsuL8RFfP7JENtE6+ZdJWf5zJXmObQQrDLhel2Pe+PUB/KNNvHIxD/MHqEal9eXtIM&#10;EdmoKHu8T8KYBFIebh6G1J0WxsMWWkgYnzDs8azFSytcFc6UYdmi2pzB+JKLLwnf85NTKNd6vQ3u&#10;F11cYh9DTIoTcYRKWxDKuksHx1amoORk2V7MjmeNWGq9GJLUGIU8kOPpVj5WEAmw7D/SU0DWIU8Q&#10;Nw4V8ACbARsV2oEZpLG5i+0H35CxGYtEyCtNR8NulEWJPom9TQsmgdmOfGbCCNCz4CKiA4EVqQ8K&#10;MlDrLKTCZVGv9S1TFe4AEqndRK+q4w15hPBZiw/iGSpV12FH917b2r+ze/fBvTff2d6/s7l3Z21n&#10;v72919rcbm1tt9e3anAg8RBFX0uVgUbWCjOSgCoCDCrj0MGJhkvMV7IpaHQOXbC0uYXM7cHEeqPS&#10;GfwNc6YhEPk0OD08/vRO7auqMDpeDmx4gFrXYVY8UQY99CxB1+Sm5Pr2iQk5Pdnd2t5e3yLEz4Dz&#10;KIIwIkRhOiJ6sd+iruv9B+Rt5ToDiuc9fvps897Bn/gzfxokIDJ1a6idnNNsABhByrJiCPN55Yia&#10;CUsVNxILlIeZ4ftxy5QCDQmWa1IUXBnCwqxBGxtQlSoPH3I5MiE+ToLCIgwHfGkiaUJzgsDnSzpa&#10;tLNmOfdgt70rDxt11ik+YrHlBvukaG25cy2shXm0/EMlB5mwawhSiSgZCB9nS0/xXKJy42pWPO3N&#10;+/Ch2wf7vntZVY5R7y/TsRh/OffceiqNVUxFb6JhAKhdpy4j/xIIoj/8L5YDB0Lr1QX8h6la5Qib&#10;KJuX5+dkADh/8dHxVxiC8JNWUSrY+lCZIL9EqTPkeHWgY5LhlCV+cVvXhwI/UEsiE0qYodCqQL/S&#10;ey3sLWqMhz3Yy3rkK2nJOxR67Y1XG9wvZdzdG+PtyXQ2Jp0ZUhgemvnePqbrMY1Ht3ASjTmmCaaL&#10;R+OVcQgMb749/49SHwrDmLZz0cxwdHXVQTNjBAIRNwE/24wwCPFo+G19fn0YbZEvTc3LlkpmSfhp&#10;YalwTHswymX4ULzS4pWc4UPGXZIhTebd2mnU3baiF4nxPWD/+OzbS7REypChVOsqT19MgPikGHG2&#10;QmO1aWUqwsTKJdjSaDA+4t6APBs8yUMApMe9KyKjIQ7dwbjR3ByhiijGGmhQGJncPGJ7Mkp7sQFh&#10;HLDxFTfnkXKGdeYtpSlOHGRww4SnSnAWhJukEqoTiQJnqxvQbU6omltfruwqBj3pcjRe6CXKhMkb&#10;znYOtkTsICCv5pppC8q61SAKmFTQWguMHiXRyn+PGQotCMmb6gOk2NI0VWylaCzPpbgDkERUMZ3l&#10;hmOepAklDoDRGPXLG2vcQfwjzYlycihpHW6skeQj/nbhGYmTKuRLnAmdjcgJhlhBJXInYX5C2VKf&#10;FRlmxtP7918/uHVnbW1rf3dvo0WRPCCzruR5I4N1PLy1s7/X3j789AlcqkDdu2r+zsFuYzLezs/W&#10;c7P7mO+K+VGv9+z0/ArDJ2AZxoFcHTUTlpNyaa6J8qzfpxTko6QFhWJVXh1AJvEh9CEMhonNKeyL&#10;eA+GFRs2he5vwpI6lYpZietBC2/SKo3vbtSpsVGncBVOL1UBFq/ByomxUpqNOXtctbcgBSWqGsKt&#10;57FGohvHFgnJv/LllKq9efFyMOtPCsUf+ZEfkRqDcVQhLgmbEacRY1lvN9vrFnfPm4/U0sWaSvQ9&#10;b1x+CCUYTxWvqcLB5rG0UH9tDWXAiajxIv+ZhUrxdiAMlZ6W8qHk52WjB18mqduWYuf3SHancyOP&#10;HoloTeBkKQ9IOp/sca5KlFlXaZNdZXWtxJeVTZeUxVw8KB6+cJ/kIIm3UMuStwcy2duwT2xarPKg&#10;BF2zrnhGlUVvTEx2EOAbb8vZTGLDXBhZpY8ph1hMqrfECXf41Y8jvp4QOlpk9Ex4S0omlOCnqjZs&#10;lcvOBZSLnaYkL9E/xWooDywdYqdOPhpLSypS3ez3l3Kv+CqOGQub2KTLxEtdXFyKBtjt/VnBxhb2&#10;UqYNmfaEFRVUIh+EMDJhVMNUxkMaWqhtkg6pyXSqtObgcuERorUCAUugvyTNiGBICBSsopnPLKZA&#10;60w3SUzW5rjSaWK3ZlJwEVzcCDmPcyHsiG5vvvHml3/kRzmvc9EhzoB9pEcLLVvw9UqyEcnQhXzP&#10;+oHOqtCCcJx1fwKFyX4BLJR2sgtRj4jsur64Is9+cHmNWLm5e2tcqIKkAnV1+wSzIWfuhAQkCbQu&#10;n8miZR4iiLOMdQb2rEcIiohSDLAWnC0GkaqmAVxqIpXlI1s2FL4mRcxS8ZXCpnAL9BWcAxbva6Gz&#10;sm+DU6btgEAt17IGViSWceP+Gh8UHdUXVdmjApwRdUqIP0quUYC5UWZ4DxYq/lZQbFC9eN5k3r/u&#10;A9KjzBpSU+YMxQQIoLWtDdoqfL1ykdIVeTIedXNuSxKMjGGm4cG/UIfg8bBF0FsLsB4WK64mJQeh&#10;YXraqGyKZbQAfFSvvf3uBjHx8txX1zc36GZ7rUGqK2xMNZ2m84szKneg+VCXYQC/bABY3Tla616+&#10;3azv5GY7jUqLruWmHx+fXeZrZCHJf0EWkHUPzqyBMqogn6ECOBAORrn5qF7OtSsFClRQ2ZARYk0N&#10;CJlDhxZ3TWJOfbVLjkm3Q0wuPFFD0S/qkvQTZQXJWymBhv1DkAIa0O1W8aBZ3N9e46YE1FiE9rxa&#10;yLOASF92xUfmRM2ezC0MkymM7BIRf0x3Lo1r8KF1bgNmZkqUsKIabx5dsT+cFX/8x39MhjTldckS&#10;6h5ss7HZy/Qh15NCRS+TOl32dGpijDsliE7nRUEsGNritiXrQXG63X4gs7EAGGhcSoYWdM2pbHxC&#10;UDxc4M/QxwyhSX69gbjrRG+n7yCn4EsPWvRoQYKdWMZULNOA0AW/e9Ie4xra5/YlE8dD4fMMaX8w&#10;SPQQu9JbFdPuZGTTfyKiuVCrwzmZAQl3iw/oJpt8c32dfhO3DQViB6aQF85ZU66iptzQmDB0zjGc&#10;c0Rzt9SwuC9c6JYcFobzYGK1A3qCS04p0V9yDsVT451dHSKjy3qFVsWn3Xh+PLbxwPodWLrwIXfg&#10;+a/JdlpkCCUrwZWbeO7sONGIvLn+LK0DlW7RUpNWgXndcFAgO2w7gEq/+O67tw72nz4livcSOxuu&#10;dSL2LMk3seua/TxZJGG6fT+6VUOs/fISRy6bmswaSMbw+hpDEEalOtV7tvbGJSAGgPUEGEawCnAg&#10;X5w+XBakZ1U9iQpTWo9+dPMgjZQaRGR2o276n0QXgxDT1YqDMoQFzoFsAh/A2oZyIXkq0ltUSatJ&#10;sr1MYWg7ECmKeEJYLMLKvE52T9tk5psX4zYcHkPgW8h6JptK35EgmYovFuCs/WwaHAqSCkDwZteh&#10;HlaJ7YbfIwcI2C69VSrTSq0zOcGEMfskniuZ3uIJneJJadIVdjK3pemttXXAGegp65m8Y+IQCVI4&#10;PT8+vzhFhIc+9/tDpHksp4SpU+Whtdl4+/7+nWb9ne2tXZxSxRxJT5S3ev/56TFME54ClVaVdjrB&#10;rEuQAV7Jsok854z/mTgQTgtNQqXxzWDpQvel/hSx46pa6KJ6stjCFsjQDR9iM2CqK6abm4huthy+&#10;RY0AbZBQ+r164fZaFYhY8DsQheDQtM6w48RmXB22KU0scgaxoV1oIBzKJXIJ3Be/byVT8DQRGBJ7&#10;41ynP2f1i+v4Cz5kKQ1Wd0NCuyynPje+De25Ym/+0beV1e4NIQ5JjIMnXgi00V6sYyQsbhScJIFs&#10;ZWiBjVekysU/v+Q4uF4yvwdy6QdBOrDj5NzAt1bp1OrTVs8J9ww0KBCsxeOSo8VW9/lA/TTPma2B&#10;9BVIni+g+Ilx+9PptI2bvryPoafhnv648KttVcUH24JYWDtfNgJhiOIHrQzOzWrc6ozEOp9RKtjw&#10;D3kFauvnZXZUmGV+inMM4ptGOqJbfBNt6cYH+5C6u9TVo9DxsIvSxX/DaEfDLixIXbs8v8bhpqgs&#10;ktJUs4c8koJFFNewarfXWpQAxJ69sbF+5+5t5u1HvvylN958Xc4Na5in1jJ0DsDqfjVnD25Lx7KB&#10;iv/8+fPvf/jhZ0+fXFxfU5mBiG0yWontvkT7BJZ0KHy2NA5Ow+bUx1UunmJaIDvcg2C1XmxIJK6Z&#10;UU6YCRAJs3SZ7G7fQy7SoHNMmhPgiMDJJkWJQHCD6yEuoQAvAAGbiDk0GyP34mQh4kFYAWa/sKWf&#10;LNqEN6TarswIJi8lJDeFvSHxAs94AezXW7vl7U3qImCOVIRgoUAkdxfE2KtrVD+UO8slNpNXUL1d&#10;sDYThUeiwx0FUWSVnqyRfCmOqABAUGcxBhmRlPPCasBRRRcNEXMRxiT8EVfXwL0O5pU8CTjFRnnz&#10;1nauMu+Orut18iXO65X8eqOy067eu7W7vdYEJ9Dja72Li13sFNbIq4kfKmBrpwkRmEEy2VbW0MSV&#10;Z8GOgboFKhGv/4iqyBnopNZQQS1kRs+2hCV9q0BrnoUwhE4xHFEfmQXgSWVWWVWWVS9ELgMmp7kU&#10;aIRFiyE59C0XmbVEkZL4m6SwlUXecEtLZhbEoEMbmduR3qtbKLpyQOptzlckrZEKKVr1RP5KX1y8&#10;BJLv3l0jf+qZaUVT1+GXd+USHYjoyw+jTOnvGU4TLgu38lnMPNeuWhAHZ2Ov4EOvIND+xBs7tSDf&#10;do5G1eJg/RIIhxIZ05mLO5x5XOZjuK3Pd1hVMbe4sVUxNfeVzTe2bpY49Occ+hsZ3g+91pkuLJA1&#10;yqrAq+GaqE1HNsP3xjFZ5UlhEGLm4XP6Q0c1HkCfx/jl2IkpHWA9J6EEzF0gFvEGi2cqfnpGqoJ+&#10;esNSLyz/Uv9M4DhY0YSTPRlRj/Xf+/d++vbtWzs7W3/5L//M3//7P8exbW+PTZeRxit3sNecFXlg&#10;ku5ZJqCsyRZ8+Oizb3/vvQ8fPQISrTuZHneujk/PqCLBHMAu6IUPPvKrFXfAWKUmQVRpg9hMFf2h&#10;Sq/xuQN90B/2UV558VAa3GhQFUn8gyaQhgYSKBTETCdqHoqDboHhjPpxypYFVJSsYE2yUzqjqE5Y&#10;7KMZ5HgZy/GoTn3ifxcGzGXomkqqWvoZxq+gjJTzm/A0LHOVEuWy883auCifP94iqBrZwr3zy8FV&#10;R54XLDQTJHrd3Wzo5ve3t3En07HkmZHdT2ZRVTxVmVOYkBhSWaoAoydHkQWnIL6LCcltVQZjCVrC&#10;MSImQQ2k9fZnIwofHV+eTIvzDZJutyh0hHOF+n6Xg87ZtN8ZXF+K3HpJdbuh675hF/uaVIl0zCiM&#10;RECndVuUORulhcAJ1MCFNcIXTNCVg7UgWagubGkOrCiv8zorHWeJAwrTQa1UThh1/MzELPeeYf+Z&#10;XpakX2vjiBFKSJKZVXVSPMpfPYoNJXYTZB3ly/ErepiQAPELovJZdRVykjDW+cu81uqs7mybUw5L&#10;XnYecIViMEFa9PHybe/D5S//YNZyMyHb5YF4hT2/SrlsjP4Q+lBMf1cZRvj1ZSTy1ScEKu8rPvwN&#10;d4vJVubX8FMiZETXcIjh3jcUnrSwscLii5+bbjbbcCsvPzMI+IuH3tThcH/nQ75CJeC8xCkV3yM+&#10;J3P+57ncb+WqgB+7RH9jp+LnxqwiPjlMR3yCrb8E7CMzAKuNXL3b6pjdqDw5zEF4ra6KTPsTxTad&#10;KddBnej4me759+rjbkh4++03f+Znfubg4ACt6Ld+6zfff/970Bl+jTeXK0YOT+6gD8onFZMkFK2O&#10;h5fh/uzp02+9//4LEJ3JCR2Ni7U6PloMVsByUgFBIUVmDqEBojqk0lrgqL1UgwJFbUKM1GiIrY+Q&#10;FsIawSQ8Pz87OeHfAYFHp6fXJ3qdgd2OVEFwQKsNngI8ldhoNDxVA1D64IAaplRTm4MVOhLrlGgq&#10;lxQERVWFQA9XKq+l8GoCXYpIdoHC+cwkZZR5eakSiRdJkFBNeI9ACGbaV/U6oRjiGLiqxmOyX+Rs&#10;EYyooL9VBcXut7S/Fh5K6YdGc3Ou9hEZYfm4QqzBNwbvUTxWve68nxQlWky3GVIWNgh6OJPo2sXF&#10;BWdS8ogoOtDkxO3y0/1bO01ak5uuAeBQy+/vbSdexBTyeOHayMhS5lxJtARP7zIzr0V82L1VeB3v&#10;UTKJmXWYqiVmeHftwyi2EW1liip32jiikyxZCQUZh05IYKfCLuANLAbVbZdTUAoGC8/1ctX2Nd5h&#10;l2qdhp3uzUgoFaAbyvJVKrbggXBaKx9pWvzyF99xO5sb3KR5uU894cnCVUzbKtnQDTwmRDv+giYy&#10;bC3jvwsvNL8lNtdcDhx7lrIp3ckrQ4MCPQ2UJTkhYgD6JqXGibEwuhu/rpLIl7C1pOXacLb3vAuB&#10;psRkLvOl54KuNj5LEL36a2ook4pp48sfxMnNjQ32B5sRXBMKjMWPCHd+GY2OxyfZq+kgePdXv/Rb&#10;RZM1J/IEPRraoSILtijT2y75h2Kdwi+PRzhMWUbxXx3JMOksG/YtpAiilnqGFqFiMVFYveeNY56Z&#10;iyR5bdkOEHc/tP+mu8lf4oxZG9VUeV8Y2pYaQ9tj8nLJDuZsla/cHJEOvkISnIDYJW5CEgG0+A9b&#10;PuIZBQJ2uZC9LFMP9bqLVATY397egrkg8j18+CkUnypEvL/xjW+kQkMSSeFaWqJZJIW+jLepLhrO&#10;fHzfyjbl/lfXncGgZzYUYg2ov1rbP7jTXt/AJ2wIpYnrl5aKFRFBTM25fk+FtXtdQOewrfWu+70+&#10;5VcxJCJKSm1FEUOvuqQUxSVmPylD6Ek0ptlch2Qr9kdsA7wGPAqymCC+El8uMG+w7AwwD+lfhR+U&#10;SCtoNucHTsJMVUrZkGiN+4Fcsg673amQW7P0o5MFy7jBtKfslCLiQq8H7xFK3lS5VpDSPAgAjbp8&#10;LAZUYdJ2ul90O3O2JJ6IJOJIQUWoQ4lLwgLXLIlIZ1v4iG+ci/NLHt277lycnXDO8+dPhsPr/HxM&#10;5sprdx70r7oMFBAMr719f3B1Bo8i82twSSmPq/5s/uyy9/sPDy+UbyMLmNVP12oB3sJqwSuqXjYc&#10;faUgeHCEiJcDGUhFwY384mvB7toHJlBBsW7SSkhc2IzeTt9Wxof0UYs1RdKyI8td0Uolo3jcrBbv&#10;bNb22mUkBdaGQheEw+nzoEQQkx2s7KHGWS2RPVO834ycVqoqyA5S3A1eXjAHsvpR/6/UHedOr8fF&#10;H/9jX3aC7izM2GCyKmRsNOkyiNuBDDnfy/TQuxm+lCZk+pDfgVB71HdfX4EqBSLi+zwMU6CKeqK9&#10;/aqw4GwYlp3jK+pC0sL0eT4xKTFNrEAuYGZoWdyvmDImzV7aEAthN9DN9G4J40mGNLEEig8htBLi&#10;7qOMVqDq6REjjKjeEkfx8cmMXmhe5iD0KJwfsyh2u3kFaziTEXVZf4ihRnll+fVNljzJV1z6KSXH&#10;yUhErCKR8TMtXMya3YQV5sYB4iN4Ls1gU9CONCbNvNMiItod8ciHvq+OQOiXj1uwQixko5vWW7zw&#10;vDPpwvAVYhTRTCVwCP661OUuEKUiEAFQrfClRRbJWJ/uiGTwQqsUCpio+GZlQvSTgXqGSRZHDnfT&#10;egD1RhmBRfgQX/YH/Xff+cKTJ0+eP3um3S8Ath73t6QIsS7mjCVk8qYIryoUmUws6zdsSONnUN9o&#10;AIqmywEkA4wmAZEjDHS9wcbW9s7ubkkyfS2FbJDbQ8iVhC1YfCA98ox15FKUFrgRjMXnzgPtrFwh&#10;DZGHD/XGMPUVyIefAYmZ2Fi+71534WswMcQdhSmJn+EXmw37wHvjgoKIK6PIvTIuvtpcuSHdZ0T/&#10;+vwkUcAJ8Hdqo7PfdaYLYB5Oq1TfIj2ZXnYKY+xhom5QPcrS4dsptdqKnnIKsng7FXRi44A6foZF&#10;FZmOnVgLU7uXYiFEUOUyofUUiIIun5+fgDgHzNyLF09R/SgXu9XevHtwt9+BXXfaGy2wGgh/3q3X&#10;X9vZXccO26znqvXnF73f/+ywkyPWnMYyKM6HVDlOrE6+G+1Jmb8Ewj0lBI2KdFXlP5HQaiGaCDQG&#10;6CCcJtkTE5TrmOglm9Z2oklOwrG2oDbPZrYDh1dXQCKReNN2rXR/u77TBH11ABPywE3NhRrnJyYC&#10;l6tqWh5mtTavktR88chU0DdaizKF6K8lq7VbqvWpRXvZ53Fmy6ADAOCyRpQTLH3IE44Ce4g4RNKd&#10;2EQQCLcvmRvJpStsvuGT1oeBidQLo1zJVMfnh+PIsxNdnx7GZDd+yo3zEahPuOrGlmcek+EE8VNi&#10;smuSlu+ghZ3RJIIczgCRD+1egas6Dmm4z6Knyw/OjFvoUSB5YY7iXmSu8hbyJSUDfuInfuILb78d&#10;5Eznx9Er1oVuGOow6ausMZy9MtFqGh334g68WKjwoaTBFn/lFH/1efFTXvFENyK/bI297MLMmBvj&#10;0X1MvgMRRkEEjgdjHIgYL7zEMpGLkHmVSb2SpZv22iR5+zaoR0q9UB81BbJLsb1tV/M0czkAiTZX&#10;VgQZEs2GNBKyMk38hCVAytnSFAwj1wKkWjXSwKgUnGCxbYjcSHvYSVBE3KyEUCmIgLWNWan6g0dP&#10;vv/Jp5QN/Z/+xT/95NMPcVf2+tcW7Sabh5n3JBLRZk8Swn4i3aJUIKeDMgUNihYQNUUaqZkT5TtL&#10;YFgl/2LfgwQNen3IMYH45+fn6AdiO6hBVulBRAzwm1Gu25l2zofnJ72T46vjw4ujo/Pjw/PLiy5m&#10;OpaiRVvJTmlU0cUhI3gatRsWoWslBJRJI5AL1kvHyXuOEU3h3lrUUmkhh6Ybqb8e7iXDT5Jb4bzH&#10;J9HzpsRg3FJomOcygvmsgYEOACsDpV4ZrIwxtTxpLZyC0uiEmZJQd3YPHuzdbZUbH7//4fn5JXyX&#10;pKStrd3dvX1OgNzq4kKeiuWQCgtc18IQCTf7hFaRqYf+xwiJmBDEwkItVPDOOKdWGJ1mkFQj3FT2&#10;QAG8S+62cT99GpxCuLyPriX66GVhGCYSiP6LlwOnjZ8PfZViVDNDLrWYcCPXLvD5UlFwnYZtkQHp&#10;jXdS44TFJ1FcQ8PuPjDaqbkQA/vyj3xRpxs7cw0tuIY40VdCoDj+bJc0/RUrASlBTPQ+7RNvsj3+&#10;/OwcoSg2ai1T7YViERMLjWJWH1qI6wsjXcrJVgifWVRWmF84LXDTuDF+HLRAn69Fq0KUejoI4YRw&#10;jk1DUj8x4UM2MVor5RIJv47DxGMQDIgqUiPtJfEhQp14KfmPmP1S215ygeYiMtmxAt56680//+f/&#10;HIvyvfe+p0hiYS9pfSz0ocjcsdSv6BERsUjGJ25M6JSvAv56eAL1wBClXfD0+EyMzhbFkhh4zYyV&#10;qGSrYxtmKjxr+aEu2CVUzA8yo5JZeOFXX6g02y6RUc58NnJci6x72VIVovRkHoXn6OTsevAgLM+I&#10;CqlrSasIe5PAiy9B0URywrD9GQJOhR/fvn2bK91uifaDSgTDhlnBgfDNmq1r/lM/9VP/yX/y1zl4&#10;+PBhsnpzM/gWhXVou7RMPPEY8IOJSfYTpShxBjAEFNM5OT05Ojp8460vkCNoIhHeEx7BMhyoYWTG&#10;aAzgi4jnLNcKWpiVeTb6aB5tIUxrWWsxW45HC888bhRuBcW23F+5ChQ0Yagr/K+Cfco+BLIaXgbg&#10;qfQ/D1g3XUdF8Hx47c4JsJM/xeEfkiAFMx0FYcVtRF7s1emU0WaFXKmi+9nFrDdQMov0NeDX8qV2&#10;u9hsMT8yb5EJKwOi54C5HiSLgGXYYgqyaGmY9ISVIKQI7k1ikOU8OakXY3BDpX3IH58cUwZpCujA&#10;bNy5PJ32r/PDQef8ghhFobHVK2++88bRyfOjp483CqV9YISo1jHszYrlJydXv/fwxVUOSy9jzrnM&#10;tVinAGcZcRnftB1Qv4nDICi+RgW8YrEm0D60E3EUgaQTBsng42nzmIrlJBBf875gkpcSJ8VGEwZr&#10;OcgKTbNYtOJsTFISQX0PdpubVQldxHrwQPdB1oVqKs3H3kLy0SyYKdj0Ic2KwuNtFypT0xiHef/E&#10;54UXQW84q1QZzSvPz3rOM9RItznYLZZsi8ZOjY1F/M2uEjMM3iBnfak2rQXhrNiparqlFwQhQ9oC&#10;KfGrMq9V6qrLVwxx8Wmhtd6SlCEm2kD868tovbdh9ddw7eqv8U/h18gKKUmf0UbGouICtJiJkSSb&#10;poP4s8LIZB6daU/8MW5JfPnLusCdBflYreLNRpI1H7XwRMJYec9v7P7Lhsu/f/UlthLG0FZfFX6y&#10;R3zFc/SyEQiDE3OgwGaC3BBkixuXzcuYUHyyLS4HfBIrkhnHXr6MJWDYT7Q5eIbC6IURiNlh6JE6&#10;bvzYtyUPci+ObSii5ohPm2O0fP/9993zxPn8Cq1n43OMzoKT9d133/3yl0k/p+icruVM9xWbn6mK&#10;WQOfThfHQ7eL3C4RWMmioHnVBrPJACVsPvq9737z7/+3f3dEENywT/grvQEbCJWPZjA7OHvkthxh&#10;oLN8IMtWlwcc54480pKpaS/PYvGwjDTyBtGNa0Oagw2LpRkZ0lerCaeSrge/rRt4dZsE0AYl6zbI&#10;nWkDy7IBp2KMe5S5u1ZXLGoqgTXytaHBFwNIQhbDXCd1AcRT5BVxicNdcAK2K5cUF29ahrMuGJLj&#10;0Mgm5PZAF1k8W8gMSpYrae21Aq41gr4xb9o2hkbSa7rQbFUIwhBctyqRCnqBFqI5CEaGIhHgQxQr&#10;oJeeHx2fn50xfai2VCbiDpvULVxvA4OG+Y7wD1gHChdChrvUPFSMBvvj1PIgobrRGiFgnq8ppJzk&#10;L7MXqyydpAPmzqD8Er7oeySs9tVlr0hoV5KEpk4ZBwkPFvZgcQpSbmbUUwc3AXXHsMoNIhaJgtWY&#10;IL6iNFcbVpDKlNaFSV+Nty3Dge9QP1aDvK6Bqlt4LIOMChJG0legBYnoYfK63jbrQbLTN7Zr/EtT&#10;yNJH+tj5ukm5nw5c6w+05hUEYokU2q1eSvhe8UvKMpeJS8QRIoqZYR5hOF5BcEOrVpsXk36Ovb6v&#10;C1s+SkBWCGa0KWhfluTm1qYn1XvHOWFVfn9FS/4Qw7V8FwRn5sXoYaS/Lo3257LLhbuGjocxybAT&#10;VhtLHze4qxHhfKS/1CUQvn7Vo8MGC8QoHPi+C3cJZ8Z78tWD6VslLGPfRekeNu+3/Nj+jQX4mgDu&#10;61SytEvjRjucwLlPJeaRyTW2HpKdmZ4sr8xk8vjxY0LQQGW2yKvEdxjMpx999NF7772HkgRRcPFR&#10;vGc0whSGI0YB0BJ0KKHdVzj1tcx0tBET0sXVNR6ZaTHXm1IybfiLv/Ivf+VXfrE3ANhp6NY5Vh+7&#10;FMWIjigoGT+QxQwofIEyrXJT9WFsppUZp4H+UMJOmbDwCLcMyeugZBJ5q0sIvGbil7vJk1FB5ala&#10;/lC1mqvqL0VrHLTIKuGhrIG2MBZkmqNupWq/JlCc3/LiQ3AuN6eQHlcQdCBTnMw9mgWrX0GkV6W+&#10;sV5fW9PzCNEyyV3ciNOVdZlYlhKLlARqi0HQ/8lgu6wr+m4GKDcXaaC0j6UuG0dWAQ4KlnOkbCMD&#10;giWFaHd3n1tyFmyMQI2t3a3NrQ3CPmqV0v3bB7d3d6wuBdWDgKNT9IfFpSdinMdPJtEtKX0XF7T0&#10;D0AMhP6NZ8f6S/PscuiGkrSklyW5wMlCDdzIV37Cd039cC4cC/RaP2Yag7TD6fAiY4pF2GkjSwhf&#10;j1h01dn1Kg+Yp/nGymf4F4mLL3mi7Yvw9GS/W5C9ZzybYxCVugwyr2ON2Li73msB6KwBYVXZHvAb&#10;OXH0e8XH3rcgz4aPkvsSb5guN76rsNSYLYcmhi9tTPUKa80v8W3spwV6nTows4Ql0MHkBycS9gp3&#10;iKmn3zDTth9KrTJ3yJzvZCnie0kbwON7443X33zzzR/90S//6I/+6I/98R979513gefz4QotufHp&#10;gZiGgxvPj7ufWYLxbZGdDS2wJQx/e4ULk4M/HBtaDHZ4SmhnmD4L8kzEkTCV/jif9+zcLQ9EvGAy&#10;x9EKWWShhrX0+WczDIUbX3xVBHLoezhquQuOyYpNv0/6Epaus6Kg9IjcaLqB5LEICHNHQDrI2MH+&#10;NOwPnz5++r3vfu/3v/n7FKSBnE9wORDuZaEQ3AR+8P3vf580VReceUpiorc9Ary0VV2Q6QqXLw4b&#10;0LVlcSNoG0t/tUwcdqlGHevRdb/z8//of/zWH/we+H6eTpvuAnFPK7FqwdxSmuQ4kqeErHTgvWcE&#10;VsgnxbO9JAStQC3A5w4EGwm1hnlnCa7YjOQ9wXtjGfci8bhxRrkCNT1RK3koEjiXK6Waa6QxqWoq&#10;C9IokfHxxWpfpgAaeSWeUE5NHDDE4br/QTG+MOm1tcpaGyAfA1mQT4gR6XUuhU1uFdYXPM1CWekI&#10;f3mLKU7x4MJsPMQ1kTCMF6LAKAFG10oEly2BSeF7FCO6ABPCCKkC5etUQaq2VJa2fve124wNvBgB&#10;QylJeAHLFcpL7FHFj1PX19CuBCyReD1sxVkchasYvkH4h2EVsJtcNgt4MZchPNk2iX1LaWYQgMIW&#10;i/dd4kdNF3CqPOhfZQfJSGuwGajaVtrO3hzK6Jc0zczIsCFTikL11WQrxyRF7XeOoOFUgJJlvInl&#10;ohZjIrUgdIH7egC4Bb64HmQV0lxq8264AcezFkJGd0wNnaX7Vf5gfuXYjRuvoGzLHGJxYkx8E2oS&#10;qPtNt8sQspcRtpfRO29GTOhXSViWXq8Yo5L9rDH0JiZ/mVDcy/fv39vfB+n+YBuHJZUq791lGfq8&#10;sWheQYgzTGWVp2You398GStipplBqUQlRFrbf+kshy6/missj0wyGckCTH+LuQVtsWwDcMyWGua+&#10;BP9ShAcIL7kHXvqKO/7qQYilmXC7lw1IaJWvZ1Yx/7r84+abJPPEHUSpsciJkciAsjK9F9pPnhro&#10;A+hakf0lG8Mr92AXLVOXAVOYCdrCNsPFA/GF6/SuuyfHJ3/wre8eHZ/izWbncDtOQwEiyBvVgnAE&#10;TGfeTu5M6AS39U2nJSRUHiGh8BTopWrhda8YVux1FNRGdbjudatNnlx573vf/Sdf+cfPXzy5uDhV&#10;FiRVXNcoRVrFWEfIg89LFwufjseq3MNFIH0RBCbUOsEyaQmNwXpRvJ9cPsjoFrbtqwEVhIPU2z/G&#10;0kesMvgKGKLGGAPzoHoaSZYNSGg7yvZBQ6qhwACKChpQrlyFwzFojvzGUnVwRDE1L3LE5aYmWJCc&#10;konc4GZ7jy/rtUmjNkTFIkCCL0s5UqG6F2ezQV+BfQm6eKKyKjpNXkCFqRGKwUTxaN7EwKOGoNOo&#10;UCF5ucUZjazVi5Q9arawUsEXZFIQ75W7BHud+PEmGNw7W7XNVnmtlq8XO8Or9e3mnVvbVJPbRpFl&#10;F4BwAbCavGiMnCyirCFfKrZsUtHZxJ5AVHlUzUKhiZJURVOXz9GBMT3yNuVcdi+LOQ/C2fI2TG5o&#10;eSWGUKAMe/OwGaiCnu0gk8oJhgcNr3vXFkspV6hHkYQUb3EOlY4VUjkTxACa0ccSwUIqmm0n3wiJ&#10;DqMeKZOFuytWiyn9sR/5Ee00Wz5ySxqXkk4UkXBOiLc0x16k0ncXH2HlWgDuy1uYNoWLx4AQ1I7B&#10;mvw3w4FMLLKBxsVE36mYlqXLAqka5PZBc365rryIQMtQoph0BqbiuVA2dpJtwqA4//cBUudTJhQf&#10;3/ClP93sDd4qkSifeW0EQ7niGfk51ncTZWQ4Z0xh4qhB0n5wLLdblKxHDMa399GHPyCZxlvFkDo1&#10;8cXnLdEErTjbY8IaGhwT03BC4A3hPowr7HBzc+vo+OSTTz4hhITFxZK0rZ0UnDFxS5nIfnO/STi4&#10;aYhkzk2myEw0DsbFfxAs1ijiCykUHlzES94R8zlzYGfqEjNtGRWJpsOXb7xOwnFqrXLZxLbk8qKP&#10;Ry9ecmF44wVjQCYyWtNol3NVucDzR9xCY3n2mHgEd0MRHe1erQEPMbJl6TDrHqOSFOjy6C1XU9ih&#10;3MJAyvK45uDLFnKkim0H+7s4Do4OX3z28LMexkuCDuAhoxFgwhB9RXaYDx+Mgy998YvwhkePPkMg&#10;NOeQklgtrECUGA3DqZhBaCsgVrG5xh3gTRZiR+RwjkwTTn/09BE/3Lt/h58EKTToweoQeWGjuIPM&#10;DjbB3MfWUbR6o4lGJRdEWocM4kxnk+I89QoedWxUgu0EhYHRk/BLe9DSlLWqmq5ibUy90neMX4KX&#10;CjwbBBysNpzWFngksR9IUwtWEH6mQe8K1MBCxCy3FO+CYrug/pjfDAxNxrSSsIJgQq59wQXhJ+CV&#10;Mk9Y/xTMoJAQFC5ckn2i1Ipg72EVNPaTMCG51q1gkr31OM96lf8eckkjMUeCaAqemzKNcMzgO2Oe&#10;3//u+9J9KlVC1ZWSVSnC+wcz8iU7g9Lk9hfuT/ND6nIU+pev1ap7dKLTmQ2GtIbh7k2LD4/PfucH&#10;T0+p4V6qDIY98RkebHxF/FXWTQ0kmK3gkrcow0oRj8JIUNuQWIUCwrukbwrhG10CPFZiBUXCrbi4&#10;hwClu9gKjBgttYVqvjJVvNFIJ6HZBTgTmUnl2eit2xtr5cl8LABVnGQaQ0trMpapHDiLP3SOZvg7&#10;UtlNYjB92rLixBw9CFuospIhEMeoS8KES2YY5yqdMSWktCOT/xWYktJrDyRxKrxqJUssmOm2d++l&#10;eKC04YR/OEUwl2biTQqUcaEOpzpTwoFSIhLO/Dc7WGJOL/EwOQEKz42pdiBSn//pgV2FRyMomGjj&#10;jER/BWC+vgYLZ6B6g/6L46Ojk1MS090rwLNs26PdG2S9X5ZyoyVy+fmbtXxmzFNx1+GB4Ok8VGQq&#10;sT/dfOvP8XSFwGYuDlzfYceQhp2TWacSLptpoDb9y1+Bx8SnhIGKvzSxI/F3+vcv68Lq5TZbLo0u&#10;ymXZR3FmwwoOKnlyW++Xc6ronVoIzflsciLCr+Q2RaaYPspf5EhxexPpoCMjgoIVq62XgJdzuY3t&#10;bbiODZjH4+aOjpEfjogjCK5ZD0NyPcSdGb5DU1XM/NmSUh0txe5SgBxjZut/9au/9Eu//K+6vQ5v&#10;xVthDRwPKdULQZQCY+CQnC8kUjEh0JFRsCgEqyRWnFKX5xeoZ+Q8oeWojquxKG5PmJwIkPCHMJ9w&#10;q757xWFFkNtqpWEoBYorhP1AngSbIOGOh2muvBSfd9CHL6VTEMkFIUn8rxKB07fPj/vr4INg0rRb&#10;cwLisc7545hWIDtHABsmhM8M6NIG7G/2LTkDBlYrEeVXowIfUAgUOkJXq6lwEqwXNXB3d+frX//6&#10;w08+3VzfYOSp5YoHh42MqNEuVybnl+157qDeeGN983ajtVut3SJAo9mEi8+6o9F11xUjKYYC2/bW&#10;azdpIEygSdUjMRc0OYXJQdvhTxL3FFatgu52A84UP4A9uaBsL18Gid5nIt2C+ClZSVBHBhMKX1Ng&#10;odQiISlQO1DcnCFBhCAC30LVE2Om203lxJGArwoltFbaqiV3J2ZtKT16+YQl9MdiG8VbBOhqkZdc&#10;+OUvvet9Ndk7sSl4JKP5rJas7WH+g8Duu52eubPRomYSh7y1UmIvjYP4ErzIsK+aXIKkHxhDQhrS&#10;QQz/+hb3zoSOxR/j3oZz6Eis3IWniMw4SUiJ49JgpU+JaXfm0T6yYabDr/4IplajZ/FREvnzeVLl&#10;WQ+YNDcImtnYlEEcBORmm1H7+OMfJDNgA76qn8VEdvU4bmSY78UIROsgbW+O2lHMsIGynBCzwBNT&#10;lrkYd7vVEmOIqXnc8XRmEuXJPZ3eEZYDG5IF0O2q5l7aKtP+lZ6SCmuLsVw0INaE4tGOJmKxGPzO&#10;vu7jvZdRJTO7Ymkwbb/YvnFQRHHo1Bru2o6ReoMecE3az/e/oVXpAk44lmlGCVmxnDz5KuQzR1KB&#10;TtbqEAkAcG7t7WKse/rs2eOnT8ktEXRlvvClL33p//p/+T//4KOPnj55Inwa6r5USfudPnv6/PT0&#10;zKMctYYN3cWptmUOJePvLIRXiJUIO5rUVPFFAS5cERkBLdva2uZCmAZVei2M0zzE+NJVE1vIcagi&#10;uIpkpsOshq5GHkYXnQ3f01iVEIg9MFnKp4BuEhYhE5zl2cAnFPIr455cCWgzmJbMoiRFWLTM6opa&#10;O0WIbWiTyXXSJBrMvyYMJEMd7CPBSpJIAemsmrFCGDLXV3BdywiaMbToj8QSUMGb20lwjm5/00bT&#10;TS3f1j011gxq76F7eXWGkuq0PXn89NOHnxKMsL7ZxrDZ6ZzlhpfVcXev2miPZ7cqte1coT3LNUn9&#10;mSH/g3lebpBLnC8OxrOPj86+/ez0ElRUVAYxVIiH9iPeNNOH7D95gKh6XmhQ7MND5RLp0TKlYUXE&#10;7BVyxD72JnRKFtFkZdp4+QIww4KzJ1PkNQHm7JE2Lx1VUYcWSl/OTzcq+TcOtqhTMR2oupUARMxv&#10;ZyxTZQUNS1vJvB74zstYnWLfOOZRwGa7g892h+wrapQEIoGTWsm1wmBWOh95DddljcFJs5MMS5Uw&#10;eSSN3Ta1R54eX+vOZ0eEt+rb5GST96wtaciEHJuodcvPcmIRk49MS+I1YcQh2fA3rZUbvvPdkL1J&#10;pAOtnvBqgh5ulaFl8VWBKmmQbYXbqpXGTYUntBB8mLf2D/b29vf2bm1t7raaLdxF7hP2tWKixJIE&#10;8bL+3ti7l50cGumECWpCesqLFy/cxOri2Occ2M95mh5j7mbOFzVKAQbD5YlIlQpKYSVo4QRaY986&#10;lV99+SXh5HCCL+AgZ6xOXObC+NEpGdW/Cb1Ln2J7N7nUv4vfvkLD25hWKs4nsV6Kr2IDc1vfZNKY&#10;DbnGw+g5y4PaUSnYMfz6+utv/Af//l/Akwit76NE98CCuUZqefLkKWDlrv/AzU2/8gjVRQxe6DVf&#10;hrg7kwxIt8RR0yO8azgesvYAEPonv/CP/8W/+p8eP/6MJFRofbd/fd2/xoWBTcyC37D5CHEZ4xqr&#10;msgFnD2MBnGf7Y0NYnp5tDuMNSjYli1CAUIFy2m0anjs1zbavPGIwUxlO8zrV0v8ICnH/AkJsKUI&#10;h3iqKZDOinxaXTJ255sIoa3X+J3MRjItBphqF2No82BtDJFO0Ew/kJPFz02nNKldGccXJWfINCfP&#10;vVmeLP9VtNHYl3H/Sr2yvbMlD9z5qQBkZ/jMys1KfT1f3ZgVW/1ZuzetXA7yV33UCiAtzrtXhNXT&#10;+20ilxTPrWdKA7Z4ioQueSBWuimdd1i9CWe/Trq9geLRKt9gQBgQEdqk/ebqZ2QYcMXI1WWrFecZ&#10;BFbxz5ByPfdHDI60X4OB80hu10g9ns1DGfnfIvj1izdYcwhQYCr6hD3rM+j8wjWJlLrZpjZ/hvES&#10;Z5MrGoCz/eTaNLxPpzqalpkFeTa9lYUbL6XZBb2j3F1QUiYccQ58yHMjfGdm6GxML5LhDotj+SCm&#10;8jeeEhOOQFzCVS+560IU9yELS//G829kQrYmkuH1DnpPrTtiQmxYhEqkJ1L6mLmLi6uLyytE2mfP&#10;DiEohCq4Z8gnL35EoK2vaEw4Pxy8rKehg7hq0ISwq7jhNHyfuTDZEinzfsVtV38Kt/XYlgxZ9yfK&#10;WJwuvJgPrvY6fLN6EC/0cEPfPKH98QSFpsbjlhm6G0fSJEjzr5paFL/i7vtDjWDaak85YsIn3JRh&#10;bWPLGHUR/roSSCeKtxYxMlLObjo4uM3fw8NDIgRYTZB/oDOPjo45UGEw3DW6zrAoDQzJmxcER2+A&#10;B3TBJ7zQBn8B2oHkKHRIPZFN/+j48J985R/903/2FQBpDg+fID5tbrUbTTIrdYoAF3Dx46MilaRZ&#10;39ig/jI1mSm+s84BTRB6tuGuSvWX16dKIg3uAXmVWsqxpcCZVSGijdCzxIugBFNBZ8oTJU1FsKcg&#10;O/h93J/LGC4Muab8eeZ+woGWht0+uGEmSAg6LqhKqbJqlSRFMwDG9mqcqWi7oPbJ/ZZYUaqV+bYW&#10;XysyX4plKFaoJFuo1AlbKFcoWV6vdLtXbskkpAPOu1Zv5YaTjXpzs97cWiNwgQLi2+u7e4Vm42o6&#10;Pu126CtlIhhAWiwnni+aSCBMLQ3GaFyuMwSJqOM6WyOl0ADxSfEzl3ssrtxZUaJIpGKKFH0rw2j/&#10;W+SafZNyAglKKjWEdU58rYwyqfI9lJSleEelZh4HGVJtaSctDhtZ7EARlYrw9OeKCJppwRnNwkRo&#10;bmRiXJL0L+YKEcXcrnLwJW8pd4aXQTGo6I0xxUsGym4qBNqq6VmacCpDSomv1qnjur29u72zd3D7&#10;7t7urdcevPH6a2+61J/uykWAVrpvTYPyfXnT63OK66usKKZBPskvo2Ux+bvxPq9mfqEjLteYBGE6&#10;qWGl4E+m95gx8As9e/ri+VO0kaNnzzCwnOI6CgTUL7EV/0M4YmC0n5M9eO+8+ykxzWoer2a9N1Ln&#10;lz3d5Tt+xe4H+TPFyGlK0jsXgOId9UPvH0bYD/zaMFPeQb+nnxBYUXzn+NpwnDlhlVfZyrQBdDO8&#10;bBqLt7u2+cYdZXpHLQzNdg7BYvDSU2lgRyILimFAgi0KDhrCXnrj9TfAZmOdmH9XG1xhaCVwmptY&#10;uVyGNJ/wQrQNPhV/qG8311e8cIPHSeKfJvoLe5sHgykYbzr52je+9o++8vMPH3/6ycOPzi9PERJw&#10;HMC2wNoGcZsDMmBErlRvWZ4ynk8yiYXPoW3Ir0Ccs0XnozkpFmpKho9FZqvkK/aw/Fg5NmI/MBtM&#10;g4LWQG53iVnGA9st5lT1ACAtGPd+JSs2mfSERgRUZldEvVKA3cEdPhLc0YfKjSbpRIo5gTwSnqC4&#10;EpmhUsncGZiWUlCQMqxIPrwkWMatREp4EoUXA5kT4/nmW68Tok0OK9yAM4Gv2NrZY6afnZ/P65Vx&#10;rTSqlXqVwrRRza+1qlsbzb2dcaVwMurMCIArV2yhJrJs4D2+V9M1ruUXtKOkrW5ec75kGqAmwmQf&#10;2wnJdvNVl/rnTIVhPP2+vqadx7kEzPKzCq1E0CuCxHw+dsuEcHKKJ1Db9nUgOw1Fusi9/KnyagOB&#10;cmblzXBXX/ooNUNaGfkryRyn5NnydjXquCb5yxJXXKHgOYTgIXDEeoPUEzwc2zvEHu9iYrp37/69&#10;+/dfe+11zAivv/Hmm2/xfos3/3PEt2+99TZnvv/+B9fXPacRToNolX/0hwfdTStxESGVUM8wDTGB&#10;Dr19KQF1Q8nKK2zR8EtMpsMjYkoXPyuQvJj22Z5J5gMpzMQyEQL6RaAOM2C0rMA27VyBot85Pb8A&#10;WAEdnRR68Mj5TfUffcLT6XDjdaqC39jLBSHWioxMnaHxma4xt6R9M/s+CK62ahVGHDp9/ksDBxbz&#10;tVCnkpnyNZ2Q7DlhQ4TJYXWUaG0m22TXOySix2hYjxNpLL5zuvmTNR13JL3KLl5W6Zz/8aVLXj4m&#10;memLhzJhQrZO7Fj+IbebeQPscj8Q/Anye+Bb4eY+hvHiTB7qdpSkuQp+heiDd85TFNBmAunaWnt/&#10;d7dz1Xn48DMAgUXgYTaN5l/+Sz+DP+Xv/Z2/Y00zwq8rCP5W8Wafr5gPm1NJnfBme5NCT8mEl76S&#10;rBBlh1javEz/ooWC2ikQuvKIkkVd4sLx6Chi2rDUZNvgTKiZ5GiV7JbrV9TbG2C94FAOb1lqsFpN&#10;QRtw94/aYtHEtj8E3cybMFpG0kTxVD4WqzXzkAXtmqPIRjwQZs+O8VFwd1HgG+miSsfZ/9UOlAbD&#10;v4nDz5w8bDGySBWUTWZrKvimyEBhuBZrzibStrZ1GNJoWa2ivP5HvK9I0JES8gyOQapXJd+9PPns&#10;6UNi0a6GV7NyjnJETDkMhx6215rcAUwFAOYeHl/97idPwfWxKcZpggDrMXP66P4hcc38rGb+IZk2&#10;Fadgbbc4QQUScjvV6ShckKFuoa+u7MTCn7XXRTQDTdD/GHWlZpI8bGZP6yqa+mTwYG/ttd12hfRi&#10;IAhmBJ4o8sJkJ3AqlAbE2xUo2Sw9384cMZ6xYEQPMKCFdcc8Sa49qd2EQNLFUb58hdvrp/7ET4m/&#10;4LsAbWptfYP8/k0cljukuNy6dXD37r279+49ePAaPAYu84Z4zFtf0OsdWAtf3r//gDcn3bl7FxsC&#10;OL6UhKIYFJAd3I+ULiYGrAtxr1odPeCjjz72BQ0PTPnnwvQf9rwGw32CKfkI5NW3enjF9CXedeHm&#10;thqzoVxObpz+/tBHxM8KtCZ86W3mrz/R+RD35F9tJPtSU2WFy/iF7XAN/jGMiL2uwKMr/gER0kDy&#10;Fc4QLA7JHku2R6DtS0pSIHyLzWN0x9vgf53lB3Jph3kEC2cMLihJd071lTDsdvMFH1oQ08wcuInD&#10;5soHM0iyHJFDKSuQLV8fG770wUF35wrjQ05tEkEk8J54kNM7GyFKXzeuBD/BWVEIG1taWtEQcfJi&#10;HdpVHuNsY5Kgg/ujgzBj2JfinX4hd3ZRI4y2d8Qhr5K+mJ/MxsW2rpE+4yiC5IJgaNtsbx0dHj56&#10;/KjbH0Bj8GGzj/7j//h/8ejhw5//+X/IHjWZbSEU+xNEQ8xMlewXGxvXAn0QfDTeeOONP/fn/twX&#10;v/hF2Az6kNnPfcBh1WZLF3iYAejl5viBjg8PicrDp4sBDl0WFiWiQ9CyCpkrcoHzcQawdhQIIOG4&#10;yDLC24S1BnMcyfdYDRWCJRAzxVNZwIIpSiAJ4UVQwLA91BaD8y5t1GQyTP7WN+5jpXv6NSEJFuih&#10;eAZ+dKjZ1FBlkSQJ4Q3GNs0c00eU1HBAVBlpmTxOI0NvcRYYV/O1u1hYyR7w5/uGMgorUpuuQGP5&#10;rqLQHIOanWPtYFrJzWiC3jsbX5y9uOicd0e9j598guu/vb7GRVWU2gnVYlUjCUMstbGPOqPf+/R5&#10;R1AJ7Ahl74gHmX5tcHcaLRWOK8zqFLQFrojMIaG2qRyF9AlhkRssRT6HynlBJQkVv01ekWxpizDY&#10;JIxbqEiE/gE+1Z1uxrfJM5l0v/jarYO1GvMK5eJCXCtcDGdjfoUS66jbFq7AFXaCbHGMjjudHG3b&#10;iYzJIpjcBGSlOAUtTqV+iQ/lyp1Jpfif/mf/qZQW+Mvbb70tBvP2m2/z+Q2UGFgPTOjOnTu3Dm7t&#10;7O3u7O4Q8YVFWAUDgHKQfkRBKOouCtXKTK5OjUxiiDJg3EfND7cO7rC88UlwMh/50rlRum9TDciS&#10;BFKNcYnsxsQokK3ASHzLxSTYV3XSrkC9Ut6W/BoRs+gUX29LvDAm0P7QQDF9z/sraYA/JeFN5sIb&#10;KwkRGoHthQx1T6hw9sMLLuVUwx+a+ZtslGhNOeGLCXE4zozS6j15AvoQi8MVZUd4cz608lo4Dn24&#10;XsIDfBIlfBnpTegvNyejX8FQmpcEU85uIjs7K4dTIz605K2MhzeMRjwpoZthXuIDb60bswIPjufX&#10;j+PVInZqQ6qEL6u1YzJ+oE4JlRMwl6ki6RKQWul0ylaEsx8H1E9fabCSFCCnoHYB24gkfMj6/t4u&#10;KtGzZ08fP3lCsBzJFSgU9197/X/1V/+Xv/Hrv/5rX/sagqKhba5q9hrMdL14jxIbiPeFyX377beB&#10;6MaxRGQKdjkep5qqkAw1xKDtbLs5kYJG64Th4OTsGDWdOBrpbSXQQaXAcTIByci5EHJSXJk7g2lG&#10;qSXce4hnCrqjYhaQ/akKQ3CCjI1WeEjLDBYib7jCMiz9XjYDM9RY+phF/fqm4Zs0wsvXvtwjFics&#10;bmVc3BqexCukgozpT3Z+/BbHEJxw94qK6PChJG2QlsCHbBD8kuSVKkgLTuaExd8San2TWqS4PmjV&#10;Q9XJGwIViTBBglE5Hveuz4+ePX/xFLMnZfTYBQD/NSr1ZrmB00hGVRjV6dE0Xz7qTL75ED5EZVLB&#10;4JoXTLxIepHVaUpCytGHqJMCs3IDsParuVtMW1L4Rj5HEGRnALNV1XDLH0uM4YFSmXtJbVailbJ2&#10;0a21BswWZ5YjLpxPCZN7597ubqsM4CmZZFxu7MdKwpsNmGMSpQTC7Tmn+klQCwH4yr4Req3NpgZM&#10;fMhUKPP7qEYI/RvlKv1Cq/DlL3/5nXfegRVR/BGcH/QYNBg4DN48BSQStGMSEPcSwTIFwkE7THdO&#10;tpdEHf4znDzTB/WytSVxz+u3szPRsf7qX/2re3t7/Oo0AuIb7fMFFcyQmJj2ZY4zRDYmlKtEZ/Wb&#10;mK5l6GwgUpmrbmROfq0ZP1M+pKZYzrZH+hiUhfeL2ZJEmRrQwjeigIvI5sVjVxuWocsx8whDt/rl&#10;ckdcZs8arG7sbDxHLxvhtElGBdIXUjAisO8BJ4vh/pmn2xWLh8fTuvTDTZMa99RP1uI0Pu2awY2j&#10;6vOb6Y6303+IO5JSKEmLqi0Q/WodSViRX5Jh595Tb5gGQQFlYti+e/mKLcZ2o5GqkWCGdienWCTW&#10;1zYfP3nWbq5BC/y+6SMyjV90xHeWi3p0n93HLvv1X//1X/3VX/3Od76DFJj46ny4rbXeO9+8vIiw&#10;h8Bgwfj04Q++8gv/6MnTz0hXOjp63h90UXeIc7CIhJ5lnEwJvKRSH8lGWCsZbwLxOp0LIL0BsBGm&#10;JE5R2fWkPiK5YnUBW5EIC6iBVcNjkOXugjNZDEMyRDZlFpkGl7KcFo+gI7QYlE/exL0RZucw3MaN&#10;fIcZDXejT7qAdE/TmEhoZZyZXsvb5D5TWIdYrBnqzBXhsoHpPcnoWmievdzAmLbQDHR6WZqT7XHa&#10;C3ttEbaxsU6kOmYOuPB6e7daah4+P7l3+0Gt1Hj/vY8++N4PyLYih0qIQZg/ZhacnZjHJRTaok0B&#10;h0wPs//14h9pjUbV032Q/mTz730Nr1hm8aW+eFnKtlGn9NYeEGKUnrFu1CqodBYbp6ASq5doCqid&#10;oAxZZfVSw9BWvy1lW96G45SI4xIXYgLrT+ImPpIuMPFRCXN9ZJUREZmUzVDMAnOtCkQWs6B4UM21&#10;FG/Stwg+qDWAjq9TIxfXJAdKbLPviUfY2d3f2z/Yv3UbsBqOt7apsnHAwdo6qV1bSHMYZ7797W+z&#10;ExCysAwE65yWUrpLwwgG0rNKj34oVfLdHv4upmX5yKckaDCBHoWDV1/o9w8PChOcrBgJMxb9ksC+&#10;yCjvFTxtLlN90bBm/WMYhLjvcRuyKyldnYEKxzfRikpfmUb6InF+6Y9eWSsv6/pLv8/Ml9vleATC&#10;CU/JPMLao2euMsKXTe5Lvg/UJmlY6HLo1+r8hgnKzHi80nyow93iwUxaovBZD7Y1Gpa+hXim+F7h&#10;LYSAHBmdIqQrq5wm6uLRsxzJfIGv1MG8zfhjykmB6lDsFIBNzTq6ZJj1JhmVDLJOcuxMNwiCDx48&#10;oJwEgB2h41qKYnvKU9f4uMs+Wc2KXwBywDkKAu7V1eUv/tK/fP/978CELi7PYD+EXJ+cn+DfRBwl&#10;Jpvb4OkhoYi0e+4H9JocPxh2ikrNkTfMoihc9LQaFoo+B2zaK4KL05hl2CtMe7UimDG1WwlhoHKd&#10;6sAyLJ5ygkblMBYModiSmf1In1UGrfpjfMje8oWnx+q5yfOCzianX7YulTD0bFadbH4LKR/Os8yd&#10;FawzxmlMX3Q/jNPQ5OVR3PQUWkhqFInq7fY6/jNZaktVQMkP9u8B6Prht94nu2d3e39eqhLlXWit&#10;D/MlEpHrpVpZSmFqHjeT4xLtSmh5ssLd3uLJ1MkqTZQixwtXPGIgTcHKmSEdfi8fdgO5SF9j81MY&#10;+0IKgRWRAEbL2Kg4CpMwaXP/uDcova0wsw2zSjYAJ6pOGlfJuLcthPDYgJsVBJOaRSCozpe/0IcI&#10;I6bi+tbWFihJ/EVPAhiNF8e8OPBvCD3ggG+kP9WkP9FiX23sHwQlud+tpj2RYeTKffLJD/75P//n&#10;SEmyiVuQQqBEMXVIdkRE9DJkKKab4eRAVsKtkumMTEnhlqs0Pb7cjzM3zNDg+A7h5Jih2nLyyCmT&#10;rK3ykBBTTN6Rbd2sVTrJps3FCu/pKmMIok1oW9y8+PyYei52S2ozdIIoXBaL9HeCtSoHxAOVGYpX&#10;yAH2U9IW/hFxGUvfvXEk43amj1sI+5nRfvXHDPvxk71TvsPDOLxsEsP33juXdn0iwl+dY7vUv8wM&#10;WjjT92F4qI11Iuf6LJvRUvao5CZK15c5w6PbHfeIb1gTDx7cPzp8fnZyKkQxvbwxaof/dVnIfkqM&#10;RvLWGMX3zcWN2dpEY/INB5zH7lOTFNMlwmU2GVMp7OV31yJJbJIir1fdy2/+3u9+97vfhrt0sTVd&#10;nJL6SnAdl2JdUxGEJih5cvTwWGw6rGLFN3jNIjeciMtOkURBALe0Vz1B8XOqF65qEhR6MH9cSgYV&#10;CJDUlJFqZym0KsYGx8HABxvrdvtU/Lu4HOFbRa69uhped8c4WfUeYPgG7Ajv+ggY7MEIwxLuPtFt&#10;uqbHUHxS0NR4QShdnmYi+RgGVuSOoUS5SIiMzHuyZfp7oX2YSskXFdDEa3Xpu0CRAidRLFE5o9Fc&#10;293aHVFo6LJ/9+6DjYOD3/7+B9/8wcfnk/ExiOg96m54HY3EoG2PWFiDU3XVZifIvonf2aZe8YCW&#10;9GMZqlobwQOULg+f3CCnpnOt7vrEp6tSvXIFk8RqMAOZJOaGFe1ystkhnWNrrp3buxKh390rZDHx&#10;NmKpKpnuz7QB8i3x8idzLgNQ/K//6/+HBxSwWImC4xjdBacoXqk0GJTL1V2ZgKVoYzoGxFeFflVv&#10;uHN5fnaKYn7GP6en56cnp/bWB6XqH19eXBwfHz1//uzF4QtKrj1+/MS9IIFM+N3DKDtF8C0RTksG&#10;Lv0p/ujn+yvmH/FxpKounRxsaP70xaNXHhSfEKhq3IxVUmtyrSe3a7BVPKqubA93BEoj0Hth4fH9&#10;7/Trhsf5lNkrdNaPw5eZYUk2T7p2w0fvnGFHJsWD04z3wEXShWN8JbQnblV4bnpqMl3+0ZZ1XmG5&#10;fSIUHLlDpNNodLLbZZxUarMS7nwwgtqUOQgUPzQrmqtFU8NRUPW8y06OMxJPGMN4NoPzRX51K4Tq&#10;WkV6jo2GBWRLjE9fLgPyyRd2GCXbuKmiYdOUrIQqGNCtxOVbKXMrcM8R6diNJOSzeRQInC+ub23+&#10;jf/d/57S4P/0n/4zZl5w9SbZmPTgPUs4pe0gcciEiKSuWYk1dsEX3nnHxUGOvSyQ7CcWP2As03S3&#10;UKzTuASLw/ekDGeFAqNxcnq8saGaQex/bkJZOyfT7h8yk7OmGLht4SXg08bYaP4/tcwsbBKQlXZr&#10;2YeWCClh2AJYFOpljjzzLshQJsxQ/lrpa0NU7VFsfHB12bu8GFx1Rt1r0nqnwwFPBtoBhiZEIWR7&#10;KU8jHJ6GTzSAFaGSEwkDyvZ00Ls8fHb+/PHo7GR0fTHoX/V71KwbI8XDmpwfJ+aLRNAnNsAijOWc&#10;sog1tVtWdqaHEXfEa8srVQ9sLyuXBVmCgaU78vkOu8OrTvf8bEiV2ouzersxr1U/efqYhUWRW5rU&#10;LOcnhfJnp/3vPD7qzRE+NGPGMgUVaHEKFkPn6fC5eTk/a5SLNW0p6oDr0cq/katFBhjYxfVoej3O&#10;EzXnY2trY0mWci7FH/PlFvHX6R/qi9u2lRlMWHOz25uNL9zZnnXPQG3ndGZcy0l4u/oXK50cgUo5&#10;cudMUkDLZVoXPqxEkYq5Oq1QCIzVVudtAKLCBiSoeJSvdGb14s/+5/83U7RmmOcgHL0usoWqC1PW&#10;FxZycXZ8cXJ8BhDZ0dEZaY/H/D0+5wBOc3x0ykdAyl68ODk+PD3hfcTBCV+eHp0jxZ1hVT48OTlS&#10;+cejF48+++z73/8Q93y8gROaFYhXQsY0JN76QO9EyHwz27eJmBDzD/tSpN8ph610uySr2QSqkUYM&#10;v1T1iYn+goOt6Cvei/SxCYVyz6o1Sf5A+Lr2dpKAFqRu2QLcOkhzvZyJmwbSt1lk42ev0OB4oGLy&#10;6uQ41ZEXgXzJDVSeHCAWLVPZQRRTvoT2nfY9Ie+hdxk26T+z7OSytpgrngkBYk1Rh9JIzII0m8Qr&#10;Pxmt4hIWt/Ajx+iFnLRAY8zwFn+052mGReEHsRDjDfbmhe/5SMM8as6ZimuB4cwwev6Vz5jFUwnM&#10;2OPHgiJia4kSurIHpQ/iGxlXvWuul6TKiispaeiwQWcq4x11wfLUFV8EYlsuR4jq9tY26TkPHz25&#10;uOxYJF3x3t27/6f/w//xa1/72je+8XVIP1Yl8+eHTeBKjNtnrBP2U2BOrlvzS89KsP+pP/WnCFX4&#10;6Z/+aWroYa5ASkSklFZiiTCGIK5yl5ZYohb7L3ZovcuRbUoea4/s1P1b+7QHkj/NjYHfBvSTXnAO&#10;V2jbarrl8uCuOIYozIMGxq29ILdcIi5wMJ3yiqluDRfI/SDH9ZxUVwoiVIHy5Jlwj9Pj3uHzQrcz&#10;vzydnZ9UBr36ZFwdDwEer4EXNR2XpuMqjpnZhGA1op7x+uQn4+J0zPoDPqdEZNB4TMKERmI6nHUv&#10;Spen+dNnpf7J5OrZrHM4vjwhLjlfoU4dqpnQ/cbUcCLgAh1t0Meqg8cCbiI+J8PgZDocU0st3x8V&#10;B9KlkA4Yca9kZEvLIDlzBWQG4twJBc1N+uPr7uXRyfXZEXais4sTrE1r7a1b2wctipoqTqIybaw9&#10;75e/+8njq25P+ctiz2JCNqGKiBP/MbuKPWZSK5LZY1Z/4cRamAHWM1VhLY/zpc4ofzEgtI7BSCz+&#10;DG+QkHxnGWNTDXUeMgFtvzTTyIN/C+ponpock1p59sZO8/56rTi8ZP5wyUm71QxKbmE2iVhQXpb2&#10;u+GBWUsMVTfBfUak8Ig9xeUq/8f2pFRjQegKGl3NYkzz42JtWFor/sz/7C/BJXiRs83fYxgJIIq8&#10;To/hH2cnL/TXvI4wmOOjQ95+ADDw4YvnvPXlsT4eveCbFxwA4Kn3oU720zh48eL5+TmVThKimqEg&#10;yQAZgUh5TSLpB24UeFJKSVcMPpE9LdmQieaapeT86spHuGdgOfE3YVf7E8M5y61NyGYiowZJWQeL&#10;zhrYRFLpZ6lH5kZyo6ybaWMS6RQwfXo4TBoTtye0MNOMzDmh5Razagl99lwPaAw3CZwg5bmLZqyO&#10;g50sKBGnff7Xi4PEA2U8wvy6NiqWdC2IDdeHwpg4Fwl/449xC+OmhiZllooPBVsn8CH/xk/zyV16&#10;JTa3hA9xVsqHkkVhQr2SM/3KcB9/Spg477U5XBdeBldnHZbF6yZbbWXFvG5tbpCORyTbZ48eY7mC&#10;QvOAP/PTP/0X/+J/9PP/6Off/+B9jCSEHTqxe/krCC+JnuRn0rZnz56hD21sbGCawzxOsVeiFSAc&#10;YqrRy1XGJcURDqRSrtom8CkC5KADT589Wd9Yc3seOgg+IaxzKuqG18YgXhQ8Buj3GJvbUNK8LIBK&#10;jHPdQnDlIBuQithswoeYarkeDL4TYT83GlAfiLoXF4dPrg6f9o9eTDoXlWG/MhzWpuP6fF7BYDiZ&#10;4rjmnR9PKg1SlBT3SUFyF3gk/3E3wdfx5VThZlZ4FNWqlp82J8N696Ke7zULoxZoCFROqjULrTUS&#10;T0uoBMj+QBkhK2PKI1gZNHHmml6ABQw2JpoizOn6etS5HnY64JNyPMQSiKlzOIIDEwlBDCDeMQol&#10;QK6JWJaD9LrXkex+yNEQ2KbhaH/n4OKk+73vfp8QxDsPbj866/7Gew8fH55aOaW8OQ8tqyldPDb4&#10;SUIco1Qv50CZUxayoYQLKlSZwmy/0nBWugTlG3eftBytUF8z8VJPAixA2CM2Dzy6EqLwFEWsqKEq&#10;YASAYzfL8y/sb9xbq+R61GqakGimkh6WLyX0IK1ebQVL6RCTtPBsT/xyo03iZfA4aoVdWMqUBKmk&#10;NIltDduK40J1VF4v/tk/86dPTw9PTuFAqDUv4Cgc6C3uwjcwFFiIXjAqR4JxkxsHxrcU3IlRjhff&#10;85fv2VGoUjLTAVxlL84hYQYo4SQowxobdnKyywPxSxSeJYtTMM4s9r8dLdMRI+mRgc7ojf238nKP&#10;iRPil70CGV1trV+S+X756Yn9ROvJTEMhgHjpQqOMfjcPcJdqtBicm/lQ5rmLMYkIYujUMjNIvuYJ&#10;HrbHr/7c0IxoHlz6TiYrvmHofjg5kDBbeQqjynDxBR+ye1pNR6WR38iHMqzoZW0I4xAf+LG/nPEE&#10;L4V/o42yIrLY2cmCQrQ3k717+xMbqt1W18mi5ZjVKT/zhZQdQHFTyZB+or2Tip9sVwwWuBC0dQtF&#10;MoeoA8LWefT4CY5V9Gao1V/7a//rO7cP/t7f+zm2GKmsFnb4aj606HRYD35AL+BD3/ve9/7gD/7g&#10;4cOHPAKGFNKbfOLctG9RuRYC5cKrInlFGF3xYrKuOteQAppEisyt/X0rnl0xmDEwNiEuUnZ5ecYQ&#10;P7q3wEJiFBiH3wSgH6KcOCT6VtWIoOy97gg4nKvL86MXh48eXp+eFEd9dKB8twuejHgPcG2wE6Rn&#10;q6KtUAXbUmiXSj2D3lvdA4HtWHCEEm+spo5cToq0kguiCANj3kbD3OnpXGDbimDF9zGcFHLVdrFQ&#10;517G3lCnBMHJX0g06TxEksAWwFkiAZU4Ls4hEUbZPVBV0qeIaR5PC5QJFLviqYrPVmIiDEVaMnxt&#10;DDU8P33R63cYofPr7nmnf3YBLZwRTHzZ7Xzy7Pi0O33Bt9zDAttVxTxZNamsY5lVjCRg4Y2S0E6t&#10;fpJnWmBGg/Pw5HJvOr8YjIcYFFMjvtO3zE709YiSokoSVIHC/qn0WgV5UK4XX167lv+R+/s79cK0&#10;f8lSV2AaJlaz7SB+eI0b0/OlM2i4BfgqaSMlcXoC68clXWD3xMBsKyEeCB1V2U6CsOPSSaHaoUNf&#10;ePs1OI1YDlY1FSN2PoRuJFYEL0E5gt/AeGAncBdemLD5i49NbOb8XHWyyMa0/4W/q1hNle9S2IsS&#10;3RzjARvvdDCCMWZpd4aipVtoQQzDCRniEm82HduWc7rjr3QCbjRrJfaZQEqcPIVHrB7EpDBz5qKt&#10;cQNMiPHbJv47C6WNKaCRvgVlxGBiWUQx3nbCrcMjQq9f1trQdz+TV8xrQ3+dyLpVJOV/izIH0eOS&#10;w3hAwqPjVrnVy0kYC8ByVxd0czEhlpTua/Tz86Hw9FfMkf+UkVdcTfEpcEUtXkVxp4xUJqzLakJ6&#10;UO8SH6LlDpKfOqlNzjF3AhK/y4apk0Yb2lxCyV39X6wbnt+nZE8lM2jrwodqjSZ778nTZ+wcrqo1&#10;Gj/7s/8lYt0/+Af/o1XjFhpprBy/YqGanTDpZjhgHCiXx1W+FO1yI0fpURileJ3b+eqBB1j6WoLy&#10;XHWucA9zQxAThHwq+Re6TQIsNR6UwcE4wGjtEWK0MKtGiwI9VE2oQgDRviWYnp0NlNAzyI/716eH&#10;18dHo87ZtHfdyM+2aqUNithBc/O5BuI+mKokflqYG7Y+TF4WwUYFnlyuUcXTQk26YqOR542CVa4w&#10;uCpgB0MtV1lnvKkzYYEFlIEF2/F8OhnREyWvjPN9iGF7s9rakCuKPsqwbzZiqe7Qd5XwkZGRfDL9&#10;BCFWESlGhHNQI3jj4jN9AlzqIeROugKnqBQCdyoRSHjVOT85fn51fYYRjfIYne44X24Vq41LqOV0&#10;Vm1vYUl7enSiiusE2hGULorlgRAJtXRSoryb3DThQ+Ywssp/c1kj6U6h2JvkO8PpQFavxGGzKmf7&#10;pPM/Z8BjJnIqAdBAbTvD3oUJ5idbjfKP3N1r5cczeCfMD/FBdeJldDelW5lGweyfAP6obpNsreIv&#10;kl20E3GKs948/kRijXmJJCqrvhcIDgStlybF2imF6fd2NmA/p8mb+AIUHekxsHBkKLBn4C+OkIih&#10;WUBhBKLYiza7PYdnWHyNCKyTITesOUaER1DQCHwQRIc7H7qRjkdbKybsttVvYhIakUibsQFKRsdv&#10;pQa5qnETf3F6HdHlpVbFLYxbk2zfqAuhO+ESbuvOZH8637ukGehyLDgn7bSWe7JFUEHshll9aJXE&#10;LDqbjmDMHpJlt8xi7UtxO0Ryjn0endDEHfQG3DhfgX6FZ/mKp4/0DibEDQPdT/vrPNfiwYwPeT0I&#10;M0Umg+93S1fRYuCdWoYVklk/8fdxF8LYik8kAr777BaWilgsSPmQUCLZPMaqXV1OxsGi8F3D9qmx&#10;zFZb+T651g072baBa1K+GO1b8w8ZyLQB/+KfU43t3Z0dJE43Orhpi6zy/+K/+M9+5Vd+9Rd/8RcZ&#10;JSKD7P7ZdRwWUrR3EpUu/snHk/swKb4UTdt7lSXAL/cF6HNim0muZB3M5ucXZ6xZ4prATWAQbAwU&#10;a2VzDI029wCRy1VyPYRyCidgpolt6neNrRbmDXGq6Xxw3Ts94j3vd5pYhArzWmFWm45KuCV6xCb0&#10;cMxQkwnaRhAaSZcqRQdaQ2u9vL5VXl+r7GwV19fzBE1gGKzWBNVTUSVXf4O3CgRpvkpFVD4WqUWk&#10;nJfhCLQBeFWh2siXa5NSvbJ7UNncyRNmTeAM3ItboVoZrIbmUxzBwsispDXsBq2MEbDifMoXRQNC&#10;T5IjUf411Q0ncl28WXX94NNT/O0nh0/PTp6TxU5cen+EM6c2K9amhTItnBYrJ53e4en5jBrwgH5x&#10;c9MYbPhTApWQEjnAmqUcqAqqm+GxbSozS2vQa+BDuavRHEgFJYqm+8glM9Nukxk3wiiLMbeYiPHg&#10;tBF2gzzqqgs4Plirv3OwXaVE3+haweAYkMF9chhUMzHAUpx+igt4aFUaZ8Q9be9IBMOeBysyLPgE&#10;q4yHKlrfdGthYZBCWqxdAle01moQmEBZK4y5FsEvupB4LKVhSvtL/cNLrlEPMPUFin5nh/I+eQqF&#10;ymGZ31J1lCy7AkGGXKWQlZGhKTGxC8QokAzvcyAfCRlyY0f0ik9L2IxTnBU+5KxCA5pOT6B5gcLe&#10;yHL8S/+b7tUFufSf/M4eWslHjUHKhwIBXX2c8yF0yNg9FrOBuK8ZQpwhOpmWx+2MR4ubwIdonsfL&#10;mdr6R8CHuBvySrzuI7pvGgVikPEhhsURmlf5ULwe0jFfmsWwNpZGP21/GAHvrwLA7LW0FZft5s5t&#10;vKmuD7nKaN9pcftPnqasTPrlBZmZULsiNNhXgi0G0jmlg+Zq5qNnNEiYgA+xU54+fYpnVq2dzf6D&#10;//A//Iv/0V/4O3/37333u9+V+pKICDfJU/EGSNqqLUmb/S9vWc0UGCIFxTQblXKIGxyOMxKAbiKa&#10;sgi/tmFXX6ANWEOwhYiAsYREDlBI6u02SB1NcycUCK/zanjoMJddlKgOkizlbMAJXyPtEPrdvxqc&#10;n06vzuuz8Wal2MS6Nu4XR4MiOUjgjqO2YPUSmDdqCE74okqZNdbK7Y3KxnZxc6sAB2rWcvWGsK9p&#10;l+hPUjFUlMFLfCd/GXfxGBVbhQcTxNVs5zc2i81N7la9eze3vZ8DGxswnjo3rOUaKk5e4GNL3+T5&#10;2Kzrb70GaBrBAbBYqLfC+ySpyIskl5RpCUTsYWvW4q405jmlJ+PyOj18fPris8JshPwxRl2qtPrz&#10;fKc/qpLZu7lzBvT+1RVwe33se/AV2mmZtBbrpiG3eEPNPvqQ8SFV+3BoDjtHO3eSK12P51eAYlOi&#10;1ky4Lnv55C7kpGSyZbuEYSEyiIWIM2i54EzDS/ba3sabu+uF0dV80kfHEUOVW8gwQmwNwpPCujMC&#10;qyAG2xtJxoLvLSkgwjB0T7ztAo8aUyIymiX4sOVJod4tNIt3bt0yODxp/Rb440ZtcxRr/UmFd1cK&#10;37hm4xtSpDa1+ZidQmvYF7qHgNolphhZILmCZ1TAOBkG74bfZJUoOw9PF72fmcTK2iUJM0gsKdGQ&#10;ZHflS/QhZxXOhwLJW6XXTuycDvnxalPjn/xkv3nQh3w1BH0oPl8jlt5WK1iZ5wGGMvvcuGuhYStU&#10;6GZ101u+fAd9Qwgvf50JeRJD3Ef7uDRfYTQyw8JHnzL+Wm0bpYitts0puWsP8tKnfMgfFB7tt1pt&#10;yctGIF5C8YWh1/TOZyGs3pvatuBDODzSeDnFEfgg2HqRtUZT7GHH6drw7nuzU0ug5MNUH9Ji8PAn&#10;7HIwILY0hg759vPzZrNBOh7bEtAdYkyd5/2Nv/E333jzjb/9t/8OxjqF8huE86o+dGMv/MtYNDEG&#10;rIBGF4ls2cuH51vAX4nwlK5z3/K2hZ2+JL31tHndHnFzOsFTTJot+AuQU0nNCgjUzIL31ajXlT42&#10;GsF+LjoXhFEjHTcqJar+4TO5PHp28vjT6+Pn+f71Gra0KdEB/eKUMIHRDAC60bhEnFWtkSMEorU2&#10;K1fH5Upr71Zz73Z1e7vQXpvXm6AXKCKN5xE9prLfcB2DPLdxVgS1+iLvBfSCeIkZ0R9QtPFsfNXD&#10;PEqKlimyBaLB8lvbxXrLYEVxA0lpFQODt8G6BIdqf1nPvKsV8adqU29xqVZubS233iqsteFPQk21&#10;8jzsKAVFFlX9moDy8eD67MWjk6efFqdKm7286sEwxpR0ZZwqVWx559jsOp2hzGLSW8WMHDDbDTam&#10;mcmSJEw2+YeoDi5gOQXTmfCP5C+gtvzVOHcNJKmC3xOy5oKX726FR9orWSGmEyl+0WzNeoZiHybo&#10;o2/d2n6w0ZoPKUDVM9gPqT/8UdCcbQhbFElgjhaPbx1lqth/4jQi+1YLiegV5wUJ5ZN5D7aCf5ph&#10;plhtoSac0zsHt+msLHaJa0sGZFeAWLSB2YRtFq9v74931S9xS5iRIwugUOSPNiMHwP4g7jtXj2li&#10;EFH9VpHQmmyPsCWMhCVypQYj2Zi2yRNrSNh+flpiDHHJ1Pdb2Lo+jvHTQ8P8tFVaH38T2InfNkP+&#10;dHNrqn/v+999tuEVWuJtYpU4AsrKcxMiGO7mJ/hDQ1MD7V7cdrlVocHprAmtEj7kljRfqZmO2CUL&#10;600YwNBZvxUfuQld9ggFLyvgtw0vPzMFmhMfCqpYkFfiMYwFc39Euj6T8QtTeeM0xYPsJ3jzeAWC&#10;Gzqb3j8RbziBweBX2ZW0kbTvwu411UICXXhuZrX4cnUUL4t8dp1YJIOXUi4MjxmDFRohNhyy9tCH&#10;OtddUK4xg3M6KeL/+c/+LIE9f/tv/23XLDFk2XiGuV1iMxqayEC9ukN9NFzk8l9D3+OD0MflzYIh&#10;BT2EQGhFdNN4y2CVN56RMF47x2GMSYUsxGa9IZ1+OCTRFRMLZn1YFEAMTsWgyMQjdI6fHz95ePT4&#10;k8HFKaDO+VGvNBlReQkQTYGjGoBMqdHqU6i0UJnDiprt2vZebWcv394YVqBZ+et5fkShhEoV9E1V&#10;JlCZUPOTaCLNd5F66T2CHhJITPLYAGIIERtcXkmeEKxQbjoCCXtS3bkFX0GN4JwpeGg6i79W9FQ5&#10;PP4Xr778//LcqKyewBV0DlI9XJCtTWkJKx7OqePrfq1IKmvTonLH5cL0/PDx8aOPxldnjWoZ2Al0&#10;nyFx1vXG+kYbTweRXVRlR2WgMIz7HhNtwKiyW3+NrMLoJo0SrEhwcEaiLYCbvhQLw1zxog+jo0le&#10;bjuheL4gw05MPuof3GzGQuSusQQlKdKjRn7y7t39vVopP+2NxvLyWklbKTfCMSXsDVOB8SEtJ0Uc&#10;aFG5XU43M/e2UIBk+xS+nNRDJcMmdFIyj/EybLMY5ob5yqy5wwRqenCXytSp3Cbaot+J29BsmfXb&#10;0bodsGRR4cNwTRK0AMu6csBWBxCy/CoYXjqeqfXQd1JMnjLUKlAQJ46Bh6/uLpuc5GUj7Vxq6eaL&#10;jbt8FD/UnxgTvgzJjk/2fZt5xQ/NUCWncTcK+MmXKZX0m6w2OJ2/JRrkZ4bltaCk6bMyXQi98wN/&#10;cZULxX7rVYL+stFb/V6U1wLGXOziVt62+EzbSUkiQYaIh6f795+nJTGnybQn7lGY2dBZH/awVF62&#10;YLwNvgjDDW3zGjz5dCzrgVE/q4PJZAiVyzzbtmkcGyARrRbqne3qxfhrx5riyFOg4GqYwcrt7W7/&#10;4Ac/gI5zgm/4IMSEyYrHKl518RTHqzosYx865zrhJq6y+/c+mz6hrkr6YjPCp3ht1UOTJ5xEGQGD&#10;MOcff/TR17/21T/41u8fnR6eXZ6RaXh49uLyGlczoAGX15fnlydHl8cvOkfPLg8fd0+fowDVCRee&#10;DivzSVU2H9Vv7Q6HhDb3ZoVhqZpb36ndurv+4M3W3dfzm3uDevsiX76YF67ypV6h0udvrkBi1ABO&#10;bmWpxfHd9Ok6t/N/TYDIuqRWyz8VAg9cBHl4NJ/1iFPOoZWU81aQ2xztAtNUOIKBHYkMehw48Na8&#10;CVJThDm9x5EDFxwVi8MS7xJvwsZnaE61GrWO6q01wFRHlxfFYQ+MNnjPztZGu95gpnEZ1YHnLKC0&#10;QEzHVHxRegOszcq9inQ6VzXcqGhhi3CHuF+dlpqEjLobK0GdENRdIjjGm4hjNwaElyUMGzcwzcA1&#10;CYU75mf1SrEBqjcKnTF002xkhmXhc8AdHJhDwpm10dZVktxt0Yn6aEwyqZThyzv1QFtSRFIxxIwo&#10;hQKFGhKXj5aX2K54iTNfy2tjL3mERDIqQR9xfcEFEMsHSTShVJEwPm22ad1TWqWUSjcsZMh62EKB&#10;WFu3HYQ64UPhqrAJ/WD5VlmNJ3NyTK38wkArAyuKGcwrzg8/hfNDS5LFb3FS/qUTI9/Mq/cM32g5&#10;2SvubIYxxZQ9Q0mD1BMzp/jmNmN6rfKhV9D0TJtf9pGHuskrxDtkeKRPl63eBbv1Wf6cj8iclpmp&#10;MNTxsPjIBw3bZZqwzD7Pc9PxT/Rj3Q0pTqYWLE5DQZ6I8RjhS99m1BY18eXpA65pjUbeuJGFDBmc&#10;PqfhmUWP9EUJIhyOlm9961twJs9jN2Na0t6wSHxCV4flxn7FCz7ecWE0fKDCzcPWcEbIJVjV+Bcc&#10;FS+jZdV8FMOFuGmAeuPHDz/96ld/+Rvf+NrDR5+QDnrV63SH172hcFCvLk4IhJv3Sbs5L4wHW83a&#10;7Z2N/a32znp7f2eLNFi4MVFeZ4PJxYTgh63mwWut269Vd29xPKg0uqXKsFzr5UvXs0KPorTzHIUx&#10;iHnCfBVwhX14NB5+ZKqo5auImlGkrwT7oeWES1NWo9vP94blyYwvwYCTxCwzmraoxHuW5MTwCgig&#10;4U16GwGAQBTg75ZORHBFbkQEOG84GkF38KR8gTK6ivTnTXZyq4lsQjQg/9cLuVajuktoPnY8njib&#10;U/cOW7h8MrxzoJvLZGqgggnLdPaQbhmzqySfjBWZgc5OTv6Ybc6C1I3QutE40IrVReJ3TkQQMSGp&#10;Ij5qtAeQJvx7FDpSAQUteAW2aBmAdTAaKVvZdWtjIU5NTCVywD+JK6oEK4HUlANbPNE2dPZqMeha&#10;2foPkwClBKX/hDftMXXIAhi1jWUrjd8uHajdduAiQ0wfg4QVDpzip4NsY5C+1PUU5cy3gRuINDGp&#10;QB1TnHgTxmzIRzZ+vZrKxEzIz/TWBhq9SpqX7m4f4p7G/CNzbZBJM3dYpSApG0p+sVFNV+CyphSv&#10;M+dAzrODFTiekcyAe2e9wa67uOT7kvX66oFMfvVrvSV+87iF8S3ihvkshOeG8Xz1I5fXwNK5vpbi&#10;1eUbwJeWNy90f/U+8YXxKJmYpaZyN/YkaTFsQCvZQeyo1+4g2kJRh2bQM6uDCWc0xYS5pJHeDHc9&#10;y6Jl0iWchjuDUOD+Ob6HD7H50YeS8y3nN/k1ZTzxpghDkH6ZCJeufMYGc9HmVMoMA+XDEuiFC0zB&#10;TstBQIP0BoNGKVA41JB5vtlsAz9ZJx+oUILO9nvXv/Xbv/lr//rrD5991iMsaQwI96ReLaIL1CF0&#10;g15h2K/i4cDhQhEdq9JGNdbhLNedFgbFamXn9vpr71ZvvTZqbvQLlatJ7nI0vRhM8L33p3AB5fBI&#10;5xwDfICDZYxGoSmz3GgHNjWxwAKxBAGhrkrLIKRXb1JTh/NBd9wFjO4caB+O89MRmbRyLMkVk0jK&#10;btvRX/ExJHni2yaI8VI3zH4l8qrcXj0FGqxmKcfIZAvaAHTdWrOytQYe3ujqopwXdjUhG+ClJRRZ&#10;oR0zkGGJ3OLmPIuaTPyVDVjKNFYvMwHq/lqGLs37fKWyXNh3ItHav16sxHzoma3nO26VfDkV8Ado&#10;0j0oezatw0fxtRnqNpdpiQK+Tt1tWacpYUGkdxLeZcvV4MtNJ3Ern1piH41HyTrHHRQbSjC9wVMp&#10;Oc/5FIzLOiTzrm0MTaMiTTznQe46gxW0bRMkprD043Wf2fYxKbFW2uXmnpF+YOMa73afmPCIQFID&#10;EwqMIZwWTr7JiJXc/3PRTjspnjPvYHjQjVud812s9gvDJTFRS79cZKv43l5dH7awEirlYq+zhEz7&#10;M7Q73CeztgI1ydwhQ17jmzsf8ln7t3nZCkuC+P1ur3iok/igpvjHP+zTV2cns99iOcafxQnuA/Nn&#10;3Ti//lM0AUk/wtjyKzsKWOBESDTEWBOcvJ6UbzC9tUNtWBKhKmXS3MFXvJN17sMvKEPOkrn53bt3&#10;2RakjXscByom3zsHDc2OhyvedPHIZ5bH6qIS3U5XsrczXBKvcBrpEZXyrk1nZKkTrv3221/4k3/y&#10;T1EPE48mP9FsNDruQGDBw0effvXrX/3k8ack3SgLNE8O6aR7edo7P1O9h8IcDIIeqASglfb7pxed&#10;s05vXmlsHDzYuPdWeffOoL55na8Nc0RSER1Qz5dqIAj1qB7ESBDNS4LdEL40mHcHueFQKSPSRY0H&#10;SS9LmZAoXGImVTyvAqEhcUpGLaDDzMFV7Y36nflkIPWHyugwAziOgpCHIPZAbilCgFanykmsa1F4&#10;oCNU6ILfNBcWzEZYQmWer1KrVAUpxJBYOWoBzq71RrlZBS0NoAeqLbXXNgBvIn0ZsQSEJHPVqy6c&#10;4IYGXTDKLUTbpSjzbYQlmCp64sF2UuA0LjyI9Ti0v/vPly3b8SIP6yT5UkqEq1ZJmDjPheS3GrWm&#10;MpBNWZGpVstY4hdL3tHlzErsUdz+otk0xdUg00GFi2WnmQwoFDq9aKBOUT1EhTIxDoDWItGYmdHs&#10;po6ZblqsgacrhMLsjekrphTxuvddbZzQ8gDNKiGzodnrkvhl5sY8TL5Jkq1uS55jN3zH9D2cFrOo&#10;0OdX06xAjF5N1wKtjE+LKdQruFG8ewNdcO4YaPrqsU9VaHx8gvOzuLM3tupGOpJhOTdS5xvP8Xnw&#10;R/v4v3rEfuivTsh8QAIPyF5la9pFpEx/M8T080xfGO1wcmZ1ZSbUu5lRiV5G3MPC9x7FGhUuCVlf&#10;FO6nrcU7FTPMiyqwNiU+uCZm+9NcKLKKm8bjmHumqFjkBDg1U7Lz7IQp6hEY9rAfUsjDRlCIQITg&#10;EFbd6l542e7wsQqqod/B++hfRtQk8fD5JXzvTIihI+oaevRjP/bjf+2v/W/+8l/6n+NUfvzoidVu&#10;yJO7CrmhA2BUEqfw+NGjX/var37ne9/u9nDBk5F4TNmiwmRUnAG5xvipXhmhGVe9Yb7a3Di4t37r&#10;Xnljd1CqdWbFfqGaq7Uq9RZidEIiIctQECRp8k4ngB1gZyNlZwLCgvko3MNhEXJusDIF1gsGuTFH&#10;xA0qB6MQUoKiEMhdKlNyoZQbY62bgedDaI1yO0nplI9f0AtT2A/JS0LfU0CaKUcoV0ofUlkPUmsB&#10;+wEktTSeM4WUVpWvBZaWn/cxU5bz9c2NtU3iwtvFrY01lcS5UyfovFwTZB3kmmVTKoKUQStZSGZJ&#10;xD1jvkYt3MV+9HmyPrp8Bzl1TVCs130X8ElFHSThAgktcqJ0Iymz2VfKk9/amQ0HyrA2EFOLmEYh&#10;MWQHFQoh303RfV6v3Uuvcp7X9LCyHhbOYBiVhqbhtpnESay+GRIrF4VtaAxd3bHSRuKw4h5WRkOr&#10;3XAwNDhMpFNP20tpaSbbyUE8TGiB5/WZGck7FYIIggOAB/qK556+rLnWmVB4iotjtklcZPSQODeD&#10;akiX7AzOKz3K3hSLQFUDV7CGZF9OjHyGwla325tcsPw2j6HD7IotW6yrdJgkjyTRZ/xmPg3+E+Oo&#10;ioqMp4HS0k0hYgQKEnpKC6UTW0t8xZhhxyIAE0rh52aV63CrsNpSghInPPoqlAM2Hj0fYa0MqfMY&#10;ztmWQo2Rh9Q0Y1srOiuQch+oZLoDkbbPPn2uJqatklhnkl2yqtK15ZNrATZmg43nxm+e9jq5k52+&#10;CFmOfk1kmsxVyWAlq2hhHvRIOW9kEAjSxZbcwz4m1DnslrDb/XJT+7CS46i2Fc9WMeOBT583T7eT&#10;uWEOjj00l6+4DCKmGKc5AVlJDBQcS3WUhdI27Q8ApxTELZPYWlvHqXLZIXYuEdTQOSz01OwWvh41&#10;H3qEG9o8sNdiinzYff3oJNvrZrTysAqvYOq+3XQL+IEvwjDCPgLWZU0TZOhH/9gf/9/+9b/+N//m&#10;34Qb/dIv/9L3P/wAyH1QWxgYAr1IwLQ8EjkrIOMAY//ub/7md37vmyeHz/udi2oxTy3R6aA7HVyr&#10;FcXyIF/Nr+2Vdu5P1/fP8+UX/cEJIP4TEoZUM4IMSCiQYtrUNkVSyUCkGkLU+alVGs1So10iEbVA&#10;qo2abC5zZZpYRW1RzyRuV0vfdyZbSxg9xVqLLKRadbNU34Dh5Wpks1JwSQzIiqVDE3W62ZRkIOKu&#10;DJ+YD7R1rERUrLCgK8jOh3EN1qTFLZ++xfSz2YDAEfsrkJn04M38zhaRCdW9zTvvvLWxszcABmhe&#10;GkJHiBGfzM5OLrrXBGwLYd38HQazba6QVCnS/AoxT3CusDpl0IJpanUspPChe3M3sHzQGhmHkvwl&#10;IpjpbCr3Jt0jTj8Txi1Ib/FNFUqH6eKwEtzHHFAJlde47KtEh/F6iw6FUCsjijKzQkLXXFTKVosb&#10;vlWiLndTNbprFerOJqxAOVUqjWpUwZxfdAmGw8XUYSsKFpA+yZhZpAqUx7NZUpR5q4yF+LEoUaAL&#10;vihXXwtqYRs4YRpmhfNr460exDFf9P7R7+mcMaV6TowytprkY0wZ7SQtQP8bXqHZxhkXelggLoFo&#10;+iXJ+bYdbR9FB4H5RaQ5bvMND0374dK/hdw7Skd2DO3ahIU6IXMYlZWX9WOZRixIXqDE0UHMvAOj&#10;ioj4ErWVZi6/I030+McwlIumZBhSpoVLk+KzZ5aSdMGYYi0le4mhvkxB9DkJMxN3PHMcT1/Uu6w1&#10;nJ+C2h2amuFYaY+S1eJypie0LmxrnnIimphQ+XS4boii5KomQALNBkKcRPI56TtiIT7UCLWMEnyI&#10;52KjwD+k/WpCIPZZxe+bcsnLRTfL5Iv2X2LkXqz8sGEWglOysMPy1l4wAdQYVmpeDqvGt6EPI093&#10;qAtOI7j/S1/6kb/wF/7CT/7kT5Js+7f+1t/6uZ/7uY8//oi16sATyeaTFV5599AzOQ3mOcLkvvX7&#10;3/zud74FXD9Vi3q9K6R2QLuBBbsez8rtneLGfrfUPBnnu8UapeGKAjoqkF1FbAbsjUGg0pA54fTC&#10;kIVUXqLOGZ4GIBIo6V2uItCatua+DHgPzEAUkH64KOKkiJaRpETh10K92djYbvDo9jawcrl6G4UM&#10;05/ggKCVY+Uv8cAZsdXSCBQyhheDRzjmlg4AK+0OewCc9gAgHwnGCD2NjimyQQ4SukDcBWh3s2Jl&#10;ttbAGwYsa75SuPPFd++99XZ3NCNSnMwhVSdSlYMxSoJ8beIKRoGtAHqI6kr6kMQxiw9pIxmjFRux&#10;XcK1JLESxaejhWHDRyCRKZ3KOLnhlYjKYnuyDZoZTGtzrhFQiffusKuhp34T+q3l0+kMGeoo94di&#10;VGrgFaxjq6OSLlAVvAmhV8F4t1dbq/wp1kytKucyJlEo3EdLV9NE8MvFeRLEFXOLwHJ8GzjPCLKe&#10;E5h4/99MGtJA7UAdOHDjhiQNi8Fw0uDyaUoFkn9juhb/lA7logHh6YH3+Pkvo5t8H3Zg6EV8EFP1&#10;0HH/0sfXb776Wm2nd3lJTF5mMuEmPgJBX8yMRvwxNM9vG7iRj8MrXuEmEb9f3DhcuDp6q/16WfOi&#10;KdBh5kHe1MDCI+VpwRRXexqvrnCHTAPCIMRrwNUXP9OFHk/h9OeGtvkl/tHuY5KTHdvcGSyVoMGF&#10;w8Mf0p7MjZfo8brWQnWilxRfFgtGcB60t7dHM/T8RNwWkaE9xs8KVfRQ40PgmJje6gXNREwEqm87&#10;1ttv4+BpFXKpq40p57HkFlPX/W3nmAsj6ZSPj0U1LY1c2E2xhcN5D0+k1hCeKvxAb775Jr1+7733&#10;fuEXfuE3fuM3QIbjHAaBA+qQuYtR5kUrUaBuujcuT0TZ5Kx39e0PP/jd97790fPHJ8Pro95Vly1f&#10;r5XW1qqbm3AFPCcCVTMKVatS96wBOb/ugCVGaQlURE0EgcKtdtMyi0halSGI/pq7GzVMqbIqQ2Fz&#10;7WYgKYOmWizkYslX8gzQKoQCYIKI6srVSrkK9W8wFcqkBieBxwwpBEuhWAGV+WLQ6MpvoZwZKRtC&#10;GJfWowmHNvNcABTMh6T6GYovtrKtytSUYkZ8OMHaZcZo8+79L/3Jny60WyedK8bXQi2l7XFvpA4j&#10;2QkdWrLhpG51+y0V7xNdASOeTHnqbkKWLHMmeoVdFlPO5Y2ZyJ32fN3KIqUFlMrSp6cwX6HsmJ/S&#10;rGKJR18MiWLchs6Fk5NZZ0DA5fYIT20xVw9tEYtYmRAm84/Fp3h4hRTZXK5zdbnwn4fG+Yb0tbts&#10;bFmiF36Ck4kMFVslE36C77FwsrMEt9EtJiG1bISbh7tlhjI8OvM4pzLxl/7RGxwsivFtnTyFXiet&#10;TRlw7MzIsKLVuy1um5I/n5VYz/DNEthZuMTJZXhEpguhFxrJm5hQGJB4kOPZCVO23PfEhhu677+G&#10;IYyHPVwY32p5WSen+Ak+sJkJ8vNdA/bTMipgPHvxMsushNXu+BPD/QMrCnyIb4I3PrPA4hXINDgc&#10;uGdVOgo1U2NpfKbOCHzE1pj/SUXvWInnhiQACQy0WqG7kE8xMAte8HaqeAxBCvhdqAYwHFizE1OY&#10;npVWCfGVGe3KRFPUg6OBi/dgPMJhQHzQzT5nVqSFe9ljKxamcug+RSJ4USyH79GBPvzwQ9CQrZTH&#10;AIcPTVJVISr4wU4AbVPqjeHbJFxAtmbotmXmlHuz8QePPv34xZPzyfDxxdkFtp619VmjOcgXu9Ik&#10;8iDQUYQaXq8sRsRnixdDzqYZjF6rBVZDiwPnQy7X/f8p+69gW9P8vA/bOee9T+7TcWY6TIfpAQYg&#10;wBmEQRgEEhQYVCZhucoXpkTIlkzIurGqeOMLq8QL6kassqukcpRMV5EgDRJUcQgSJDEB4KSemc4n&#10;57Rzzv49z/N+7/r22qcH5Ord66z1rS+84Z+j9YXSyE+WUtNHx2oVY2NQoMEzb7Uuo/8jHR6G6bu2&#10;h0Gqj9rax9s4uA5gCjiJxNkErXBxNdlR1AH7IIopWio/iGxuRYr2dmZATlHuALkzjrTEKrzXo+gG&#10;BgJfGhp+9rXPnn/hxcPBIZ5HpATD3es52tzewuBXsKwBoIIabdOI2sfJaBfbmkL1FK2HEOREJz1K&#10;GlXR0xvMqgjYIFqXzFe0/4pxvrn0RymPsruR7+TGaGoxSGQJrU9VBI70aphTMoq0+86KCzKAKDiS&#10;CK9ziSXZQ6Wgq7SIAVbSlAirr9AWwUd3tzcll1VC0yYoIXaVXoTGVQLXppUVQ7oIWcXzukmxzedx&#10;1dre9dCKXF1cIXerSPU04lUm0nVam3iFbURMbo+27lY93sWKGpZU/m0T2bpElZCVGbU6gfr85B2X&#10;V4S24jXxw+qOAtwdmD71qWuR29SnjQx1s7puUM+v91HOZSulsa5em01WCMmv7Z09uSNGEJPHqgVm&#10;r2MdrSNsC+AFPvNPeZVRd9HW9lVtsMnngFZ9z0bXI9wKos/XLqdUZ0u8X3Vqdfy+Q/GJJiIo+dqN&#10;1TtyVayrjY3VkAiNopUk6Ds+NoaIqaBcFwK2qUj7rUAHArL3DygLq8wMxykgdPJVP1CYiwu8ntbA&#10;bLRp/KaV7iXdMX+JM6qL1iXQZCmIWHLrhFLlpbIfc1nKYesFA+CJcEe3eHhEIX2HpCcVUbjDnaAj&#10;/Bu7pTyaPBnDkHVDz97sDvMaKzU0sEXUxsT4wPTkdl/vFrXFhofxjKEAHqt0KeV7xlGEBgaHuTea&#10;CFQ8bYt5iQT1HJv/UaiaejeYshgDLjfWk8hv+TJSe9as1TtR2HTRFi2TFzelgBBeNzaE5kUMH73t&#10;0NjUNpxAOdosuUefRQ5iuVO9Qs2SXFVDXvk45MUvW6FipggyZDSuF+lkbolYmCAa79bOATEJFLEZ&#10;nJpZZ/1GRnEOqa8efjWqPyuUuchqdccLpjT6T4NW5sBxQ+r20XlLBpsmLm9WMRkHm6q01434xQbQ&#10;oY7lk25bMh+ZmLiRA3K06az73j6NUsOK3JBb8YSog4qZdOI28+aqERSl0VEZ6ErIcBNu3uh2DluQ&#10;3uVU4UM6fpyIrGgTsuBnF9Vrk++c3CYHbZIXab+eHxyogTeVH3QRteYOJ9Sm02PIaQb2QhPzoX59&#10;6sBCmKpRrmvklRO0Z1HHH6rU5kb1EZWztulsHUyEt6QcZHiuWNzJYokLxceLac4txZ7+6tqg9sq0&#10;SXbXxadnWu8jKG6o+yc99MS2tlSV9k1yTmt4HX5St6bCQybbVrXbcFUf17Xv7fvUGbWBMDDWnmx9&#10;StY26FT3q+ta/WTSIbA3MfMNuxw/ZZp1ph6kLftPeyFgoxJFqwpOIj83nlOlIkH8sXuA0I5R0E0Y&#10;HliOyzel0OP4tEptAHQDI0Njo35kxAlY9V+teJIo1oprAf54dPxX4E10t2p/Lu4A1YcX8lLLCRfU&#10;5xWzTGgC51TdXV2U+lRN31HI4oc6x+WceRjUm6N0HXr51dfOnr8wPj27ubv/aGllDRpG3Wvq8oyP&#10;QefhcljXoI2sFPfHv83TsAZlxPAhYkMcUKYM4sMDankSey3POizCSokEiCZszIEZbs8hrkVIiTzt&#10;iTZzVgvboRp/lOqUUTVeFmka/YpXYE/weMTUpM8YnNzgXD0L0e6GqNw96N2RmbYpGml7p0Ik5JpS&#10;eQdZ9WLdTZCbeHTP4PDS1s6HN28f0gwblirSnfgGKwsObengyAlzXIMTrKmVCd9St8+FhtaUv9Gf&#10;btUijG3a2MGOk5Qz0K4zHWzNFgQ9YbGeozZFzJY5Yr+Ed+7SqxbpQD5ETlScuyISENGkTgKeMG0W&#10;LRk79kc6WEaKkTzmskaK9HA+FtFDWryXCJkQ2YpKGROvtnuj0ppPYgwnCFlmdYI2KWqoel8D0O1X&#10;mwBVwvQjyGvOryvbWeIT4yiEo84oP3YRrDqjun9d96jrE1bUXoGu57apW7NiAZv2aDsqRVVHcp+4&#10;Ik7NoPsAZ4aO1E2pn7um0PX15N6F2lo0ObVZP2IMlQp/0kPrvtfVCHlqn9+1BZ/0uPaz6iY+dZvy&#10;a1ssqOCRtYp+n2sDfm2oEO4lt67R5+pWO3glJtO48ErdgWZsbeuJro5xhbvBNNbWVkG4EZI57aBy&#10;0EpRaqLlwIeQLW1ZirpyQIIO7bdT+s+D1Gjlhimw3IbAOp1SWAW+GU0nf8pjcsSBfexq7REy4XAY&#10;R6DF+JiEeVfaDQGqUfiFd3l4sURlJXnncn41r6JpliplyshiYZr/mSnJj1rqw6PZqZlpCqHS7PzS&#10;M1DKm9dvra6sUQhVLWJH6PFNCdR+PEBjk6PEUg+PDo6TE2uBOsVw80RJ2URkqUhsqBYspHdkkF61&#10;5LrQplWtidz8jH+JJoBQbtNJYG2VLnRrdFtfpYXf5gZd6ZIqCX9RU77BYWriwVj6MSWNDQyNcFS3&#10;p1GQWpBCSBNR4p7usTw5iKu8AhXiVYo3cWWdAmGOTPSxve198lgh6QSlPV5e2dzbnZycEonHVGu5&#10;Qq4hb+2PoGAFoSQBwO0SUKRkKBsiHZ8oP6JBJebi5tVFHivwfxKhMyPRSAQwrKNMR+LpHFGhNpc/&#10;4F9HjVa5xONxVcbUT0hwtdDFjDJo6RG59BybLVOmDQN2dJGx1P8MkOFXRcuK+SzxU4XHSsu6GFK9&#10;sEzSlhAezLD44N5Fpfl0LqxKRr2wtb8dBlmXskPUOtETsQJ1GT3LdDKjzK5SvVp4ps0CcweJm37l&#10;nqdPyIBZ16oYZZXrGEIH66LZ8FCENRM+EX2/d7Q3DdIHMtrYSUIFOBjqEJxvg1eISNc4m8GUKdTz&#10;g7fcp665Lyx/EnIUtViVRct2IpedJ7Zho70seWLuXJciAGc9/oR2komLGRgmM/4cCQCGxIdTtBXQ&#10;PD1PaW9QJljXLXerJ2Td8hValncOIuyn+18ur3uh+1j7seAmQTuz8PA6nEZSZxP+wB7hzKer9yyu&#10;lLEJIle5A35zQYilVKMxd6Bws9wJiJUqwgwpdSeFqakp3Lpr6+v3HzyQSoQHWMHZvW+88eYXv/hT&#10;v/d7v3/v7v3AYyK+AiTcuQjCEuGhSiISdlnZ8msDVXQevkufsyLosKDYmJRUaCsc1qcCGNVO0N6y&#10;wqR1n2QGJuYTlU7u6yZO1U/1sKy5eZvsBVDGjoLN+2hINz06/sanX+0/OF5fWcO0dunC5bfeePvy&#10;pWcZCPhI6isEC4c3WoqshqQAm4DxDjPm3QSkxJhABsdGRuFTSOmxgLlZiprUQTjNLNFikmXpHgLu&#10;frPDrlC/jnbdMKcbtxff/6B3Zb2Xtp2b5G0d0dj8eGiE6GdupM5wBkwGooqtdtPLOwLtopjQzj4+&#10;kgS2qeG4DJyKNyhLLSd8jHYeP3UHkk9zBEsiDLx3dXHxD//gn8/MTa6uLAslD9D/RrgBDwg0FgpT&#10;Ev9DlFyhIIY+jL19vcOD/SPRrrUN2BlH9nuwf/btHvfvUuioMVDmhhVH6oeKqg6QRV1TVwSQT/EH&#10;PYcjfccXpoefPzdDMLXWDB+fO7GypsgBVmxsWtAcFVzu3BkNPOpc88Cip0nsMsmMMRyrppxF2hFK&#10;pcuEKyW6b3CbUhKVD1WcrCgastV1/KmEoD3nIL/IjTPvQkE4KCM423xqdap6kavaXzOS9njaKxsU&#10;/Xd5VU4WfKucI3OpT4wtvj4xv7bnW85vPbg9wnqm72+bjo31ub9MBcXan4c0koJspwl+KgJROJnH&#10;eSIlpWtgnzRxW2w6r2xBrs3nfAVTQ3QMUSKbDQc1b3CtjsqOu27YmlRHt2ifkxXIvtclrZvlrEwK&#10;QsruVDiTZxrlO9dWI2jd4wy7CwAK3jYcqP5aoS4QVbQY3BXuSQEfqhee2PFijlNz63igPdMCJA1D&#10;yogkMIKZzz33LBFxFy6cP3PmLD9Ig+nr3d7ZYgMh/N70Ixk2JEv2YsuBQqtJpZ3dkxNTEHd6Tj56&#10;/Ijkcj9LBctfefXVL3/5537/n/6zmzduRhaUvc0gU23h4ZFIpJpdqs/ZOINGF/2JUxkA7v3Z2Rl0&#10;C2tjKfldwDxOryxUhYoKKpU9y47SiGeeuchI1/m6iWMCDGYF/TUwJgtXOO6dGBp55uz5nXVitrfP&#10;nTn/xuufo1HRxjrJQrLVE/xMTW6cNCLinK55wcsBUfnzkLy9gwrD0ys9d+j5DQ/Al7axReUDlpFM&#10;Fvm33LFNxFkcV2X+7WkbojPoGFXesKzt7q3du793//EIj8bwuLdHnunQ3MIRqpt5NIQ+FlSLTZpR&#10;5HeFGuDZcq0M9CUFztXKgmZ1bHKBDKumcMAmiQmtM7jUs7my9M2v/SENjFZXFh0WL3sdYekp2laI&#10;idl9Aftc1qAwQ6O501tvvPbC888BcufOn79w6dmFC5dmz15cuHB5a+/g8dIKDTdSy6AMxpJZg1Yd&#10;9InEJkRL914lP4kPDRztnRkfuDAz2rPH7lA8z/k+Kg+vOJ0SW8B15vfSAsVoEyNi0EgsaKmoQN1X&#10;ncOExIpdR7aISimbJAWamuXDR1Szu3TxUkXFtjiZz5lAm5DVqbTBt8459E5IHpXMYjhfwS74kIqa&#10;P43Wd67K+jWvLtLWvtZPKRS2jRX1nFNksUjuGfbJ5zSswqjcNYCuM7O9XSMsAOSjGYzFF7mCOJKg&#10;mhxsLVQLmUViTojnrJjLpXTqL9SBZV5totw15cqHMsiczw0zjNYrtQASZaTFzGYlBTqF0k/zoXrP&#10;euc2zNQ19/DKQjTQVSgUF4J3jCd9H2RusohUGY83qEPL6trWB7WhMWymAnB7AHWjw4eimovquTdS&#10;mw91VsnSqzQY4qKswDQrY6GuiERaA5YLOsIJU1OT8KEvfOELzz77LF9XIDCLT3gK97e3iYY1SapQ&#10;uFzivZw93jc0MIw+BAF6+OjRk8UnbLZVHdVWuHz58q//uV/9o69984P33+cKKF9RsBrZJfqGQAvv&#10;i3Lp5ZhxmQJuAomkVcLEM89cevGFF+fm5tSuenvHbpV0O5SuJFhsArvbmJJlyXt5pSxB/hphKVww&#10;BsiEJNg1FU+5kN/cQuXfFDN1eHhmdv5Tz784Pjx27tyFlz71mcmpuT3YAJEB2EKtsiF6J5PXKazE&#10;squ+EexT4xQjd9Ca4L5WM4eBUWSO9F5ECgd1KPPfESWu9FMmYr0tbjXxqn4qSQ+M7h+M7x9NO6hr&#10;aGJ88uKF4fMX8FO562i0meKBa+bsTFj3g1OdORQr1bjTyByOUyL4gpWps265UkFz+tPdgrDHB7ub&#10;X/uX/4xiQkuLj+nrQQWhvaM+PCwdebqlCZkqnBTEj45/7PNv/6f/6W9/+ed+/se+8BOvv/W5N9/+&#10;sdc+9/nX3vz8K599c3Vj6+Or17ClaZ8a3G/TukonM1Rv5wk+hKsGPnRpdvSF83Mj2hkJw5zm7GEZ&#10;dqxlupWqAzrkQ3NARyF5pXqCoxJMVRxTmIxIF8SlkZBjt1HCUv8ofGifFOc2FJ7+3FDVIopWMtSm&#10;BS0U1Q3KV69EJiyc9KuLXlT876KtXVpOpblPJb7tg3/qXLpsUyfpZuEubYrfNcJK00P+8ooUH7g3&#10;ehcPfP0coTj6QVSdeBPrWrWHnRUOdIcxZIL1vQJT3YI64A6daFSH3Co+pyYDRnJjPBNYZvhgP3Ca&#10;onb2oX3zp46za8t+9Mp7/Cd4J0eybs06lNVoiF+5XyWG7U3JanRBYN2O9pZlC+qLCzPx6MRdd8j2&#10;hTdbe3A54MK8O7ucrbGqJDkVaX1lZfn+/burq8sKQUCW36dXkP0KR4fk+k1PU8pFhf6jgIrUGb6l&#10;OdGfbYd61ATLYYNVMkqow8rKCrR0YWGhPcZG9gkHMgNI0WuHW9uED1XUTn/u7bd/6Zd++dVXX1tZ&#10;Xb127dqjR4/wkuzsbEkAd5ZLGEeFtDYwV0iuDCm2lg5baghch0+FabVkODMsHWOOKujV23eBRKQX&#10;nn/+M5969sWXRiZmdvaPKNszf+48Vddm5s/QNo8PC/NnpyamhwcovFBsW0Vdww1OQg9WIpnJ9H6A&#10;D+sgdT8G8L5QLHR362B7Y293E4c3Z7j3gEqAq8Jc2CWtFmz+xi80PDo9Ozo5IRsoPRpGRsTEaT6p&#10;GAPpBgxXbCahh0qP7eVxCqqj3/be8b7KsuLPolX5Pn/+yucjKg+oGmrCCWVHM8u0CkCFA70EbUcT&#10;E1SlUKDy6DAJUBREOiSeEBtRU+qigyPmYyeYEPeAH1LOgLoJtx89ufdkZXFj7/7K9oOlzcermyub&#10;O4RRN/JkBx2DAn8qelY0jO0aQSoOS0aAgxEbJRCsAA4S6JS3KqriNCMxHONU6WHm6BI76OxndSa0&#10;Y+EtaEa1tglPZk9wR6EtWhnx7A75adO4fK50sE2M2kAZXK2sqFKBYFSF5uB8fT2VvrcOdoxUGUbX&#10;5U9d1h9xTn6qRvA2Ueu6eb1JPtSnt0+rCJwJhhWFrLSpXj5zYYTQEIw2TJT5WmPpur9HWBhb1zD+&#10;VJBq8/vKh0JPuxhVYo0y7IRCZb8s7Z5gG+217fqcjX7qqLJQn/TTyeMFpoRsJ/0xXUSwa7/qFpx+&#10;UHsr674kwOmpUJ3xRJSummOjQ4p7NTwJOnWgoiYjZAURV9JPNNcPf/iDDz74gChn+BMujaTjUEkB&#10;bcnpNZI8srYpoBCY4TT6xWEnsKGyCdzv6yNOAdy9cOGCsR18jllCrZvr1gSWkjOoSISdPTSPN998&#10;67d/+3/7l//yXyFI74/+6Gs3rl/HM5+g8AIV4RA2oohXNtpPW5Bqw7yvOgEM7QWv+xviorJQfCjZ&#10;sha+SBoFqIYHLzx3ef7CueGpCdJfKSy6c9S7jitjYHh0amZ0bKIf3jA6hvd+bGwcaMLOhuMEtRWP&#10;sr25MoESd1BQEg+cvTXqt4dFb+twn+oz4kwKLxgiM5gQBNH+OGYkV8CWDnbl00cIQIXsnZoapAn1&#10;zATNv4+HhqhkcbhDYit8SFoOS0XZnr1dmAqYiwcIQtxDeDJWxPVlEv9ZUYXvMR5nvO7BTRitukK4&#10;DI3NhxL8+MAeO5DatQrc63WQWkWDuM0OycqVl61fIRBEoBfbSIvmtF2SHdjGk7S7e+/BwwdPlh+t&#10;bt18sHjjweK95Y3bj5au37mPo1FPPPV6Kv38JMS0NhmLiDBXlMvQzEEZk51Chx4ZYU4sB7U0dE5Q&#10;Gm6kftwskTNf5bmzEF6crOI5EsUV5pA4CBeikj+1QwJOE99MqtKvNp3tovtd96lhyqFoflq5T/ue&#10;9XO9PDJym4i0EaOLeNUB5/hTWVEOau5NL6Y6o+4ta+BA6+oLKi/RTVrjyLPaDInP+b36n+IeS4ZQ&#10;BYWG0GspysGTDK8OKbytvVaBj645ntqyEyyt0pfAkwScFm8IbZJf14FPDKSJ0SzSSXt5u5b6k+D4&#10;qVynHsxNMoYfgR5PZV55YgXFrsvb43kqSGcrs6p1Des925eL5RSDgq0xti1Uq6bdMSzXvtzhg31u&#10;dk+R0o3FJ4+gnNPTkxcvnp+fn52dJYJhmtuS+MIN5SahXA0uX4G3oiJ5BGi8urK6uUWFAduN4gbo&#10;7cVtgZBOk9YkPAXSCiiq940Emmzo0tIilW+w3n/29Td/57/4L/8P/8V/+crLr/7jf/L733vne2rk&#10;6vpA3mIxPz2lEZjqEv3offRpHWBor1v7Qo3QrupUGmWPFUFwJPe7bG9DA1Nn5gcnx/H/4DfroSTP&#10;2NjS5vrD5WVFbxPz29O7ubWzpnC27d1tShoUd6ndFgqLQHHnI3SNWGEWh4Cn8re5M0zzIvXKwYWj&#10;+GqWFfubRHVInKvLCuYVRCgmvreD5rQjSx9BidtbkEqSYdY3trY2to62to/Fz1TUR3wIHYji22S4&#10;WsUhXYpNw6mB34qbUNdnc317QxcS4Q5bEptU7dM90d89NE/1xSBMEUUOCYDw8UTl0yII4ktVcjyU&#10;SDZuy+2qciEulYL5c8GUDoX0FhJYcf3GjTt371+9duPWvUd3Hjy5efvezTv3796/v7q+aZdZYdgV&#10;U7poeBcB0V0b/JTKZvMq/Ax/m4MVhSzwW9V992ryc2LYOYe1hRNRDCRR0EYczC3KvuImTg0QIS20&#10;UzXsXMsGpi2wiggfh8BxiVOoWF3Bqwvt2/SlvWRlts1cbTKw410vPczzAhvZFAWA1Vf7/hlVJZHt&#10;09oD67ok9L3NfuodurArOFwJcVhdLswdKr2OIlZEUydfyoKRQAI/Kq4MG8M9Q5+fGxU+UWm9L8Ck&#10;Ghm8zrG5zo8OxPmu9ZVRxaRkWaIMtktEyhzDS0LC8tlkq2y0F6RO0zsR3dhKT8JF7QrSGOIQEkPq&#10;JM1kF/XKQnXRLz8rdzvxyrDr8pa1sqm+wa9klSrnIyZmbtJY6oqFKipINqsFG2XLsmu5pAChn1eX&#10;Ik+vy96YIsnX0eu0i8gwolBnnklAgdyrrjqpB2UABhl/7FMdFlzT+L17VIXaeLrDUGoEhMuSgsD4&#10;PI5wEYUDGasVRSYMHxoAse/fu7eGPoS5iBx7td+WekrM9m/9tb+KJvP7v/9PkBvz3ATAOZBBiyV3&#10;zwGtsYfxVv/cz/3Mb/z5X5+bm/mX/+Kf/9//b//DjetXd7bpViek1/IIhK3p+q/x9ihyqQ1yzR51&#10;drgesRPI6bIBrFoeqITY+JeCDKm1b6e1Ch4oent6evanfuqLC2cu0TPoSBX1KLo3yel7O7sYFCmN&#10;mdwkr0xMC/al2RDE4K1tyO1CwbnN9U2E6NQoox+4LHgusMSYKL8pk56GKckvk2uAXTSR5SNHFuzE&#10;0bG38mjr0b3B3U2VjYNpDY2Njs8f9QwoJ1OZPSK3ttG5rQRJqIrzHqIuJ0SemsDkwVLnDsVgoI9H&#10;qgadUJj1VgoNPE7x8rJpOdQQGpu2SYxsa3Xpf/5Hv7u9sYpi8eDxyg6tXQfobapioxJPGtNC2QPv&#10;u/USExxhJX3Slbq0vrby5PHDtaWlFTrfLj7ZoKL5yiJCyfLKksGT8IGKlaEswYsiqTcIq39pMet6&#10;1up+wWnDvUdzk0MX58eHVGOWmn4stXfX94sGrcUVWOmIYxRsRFRxQZXskVzb6NkAvAr/KPRUCr+v&#10;8sra5iGvHSE2eN2octGmF5UcB8ltDSiv0IK2LySTiZ6R6L0kK5lgAQraA21+D1ZspSx7Uxry3ZJt&#10;2wSsPu607N8mdqE1p1+nqGHHrsjJbbpWSWSh90UVLbKchq00bRmJoxg521OwrDcb2euffaPqQpMP&#10;HRdn0L4UBCvU04+LucAwqlhhbNBF0anqV6hn/BBxOdWlyxy7SHzdiOr5aK7KLUudeJPRGpUQaLex&#10;F4di/xCw5C5uJ8h+e9krYQpg1PPqYHJy11C7iF0MXxmwN6WTiO4zOzhYH5F71pHU3W+P56Qc01nt&#10;7G97hOk7l5u3fzW0QuNdWctp9KTrO98ntcrSHdoFgJUKSZAFfLQXA5EKckos3Ka9wcMH9+nXQKo5&#10;SX7b23SBI2Sotmyx834AHrbHXfB3rG+urayvQnUJu5aDyDX2GdvmxvrK8srU5ATX1lRUJE34FyYr&#10;ToZcooXRj+7tz33uV3/lK89efuYP/uCr/+1/+7f/53/6/1taegD5cHBXKbFmc4os+JEz/KdcmMpw&#10;suiftHEmXr6qxCroWktOcjjnXcKvM+NdasYlz5z2zzIyncmJyanJWVoF0aZncGBCuac9/XPTM3Q8&#10;6CUQemeDHFYUg0LfHBIguY+Cm9uHBG1tr2/vbOxQDW50cAyzGwWhKd6m+m3qlkCxbQuHAqoSL5D0&#10;ntTMDgXmwdiKEK+8AYPwFEY82nc0erAzfriHYHJEk1ZKVuO22nezVUAgSVZSg6WSMjlXoidsemh0&#10;cGJkSH+jQ5NUmoYtHTFUao7vw21UvYfe4ANHI/2HQzAZerXub8MAZd87OuhbfLRCWXLUIiL3sOuK&#10;/chRElGj7EKBau9HgtCaOH11P9rYWIMDPXl0j35O60sPt5afHGyu9dhJxbIxP8vOvqyUXZfE2QB8&#10;1Kz8KgRI5pF0Be8iR4inxvXmQq8IALI2jhImPzoK/V5b31ihoiC+ZDlQlQpgIZs37UTwWEdSJqSJ&#10;Ny1PEuuCgam5X/IGSNGixoTG0HvU34t/roWQlQ62gbIibSUEldC0qKEZj7fdlRYtB4iWOx9Aoptq&#10;ibSE/s6iV3m2TWHbdDYI01FZGpxp6xBdu1hpX5vWVD5a6VebRFqFLKytXlVE5DBbFVk68YobQGy4&#10;oWuxe+SllK80uSiZOSqLkuSvXOgn5pEnaDfjTGQBooTT6pW6rQYBfrVXKVmHSVQMo83Iu15dTL3e&#10;py5sGW+hVkW1+iR20l7bf9/PAbDWppTA9DaP6Zpm12Z18cXMtH3JJw2pLkJkqWxcLs+oyglOW0nk&#10;ifGFoFWpswmmtXAg2pRYDw1G15cdJr+cEjh03MFAZ3+F1CP8Q416KkxHb4rSw52wsUDTMRSwxeRf&#10;Sg09pgToCCMhB5OQ6zpmPqicpxNR8fcAPpcuXfr1X//1n/zJP/Phhx/+9//Df/9Hf/RHj4lHUOU3&#10;+ryZ3zUmuLqADeOxYtRShtqLf3r1rNsEu/WnKjKtr81ni8gWeZs/1fiBxkKgyGYliRV6hehBjhBu&#10;JG5DPurczNyUk1uxrY0Mj42NTAwPjvcdD1FyDtfLjjg53J3GdyXED9lgemqGZFa3uyPltuRRSt4N&#10;JVXWl2hio9mnTwc4tyszISrkbs/BzuHWytrG8srB9vYhNjp4z+7B+Ah+Ke0vKbHQXLYDXceUVZCg&#10;ugnSttJfR5spvqtsTQmmtvKpPo/rI6TpkcMFpQ/aO0SIOc0h2LqdnRsff4wdkBVgOGNUHYQ1Ye9T&#10;XPNTwDb7cmJ3rJG4PqpgHlLvznSioII0Ygj8pX2vro1u3c3EupCeDsEAO5GpyKrC6uiwdoIpYMgC&#10;eJabdODFJXSvtTW8ZKp/oVqokCqU0wg2xpchFjCBUTzCNI+Cv/SVl1UAVTfupRQH5IQgWmfQIbYV&#10;J/NBS1GYdYw/J8K3mgkXQpCTG3AXWGQdg+pPJZFdnKBBvOq36+xPc9uO4FYJZf2pvXNtWlwfnfFU&#10;slU/ZIT5qjVpbFlZkNAsAVo+NLnELj5SXrpzk3VvBlSCAjgeO2mbHISnmqgVqubkB73ygeO8s504&#10;vaFHvEq9pkaTyN2UMOF6t5lglrq9zlnParzKXFJdqY6njuS0jevfl820dvPpl0Z0yDi9tif6D9Vr&#10;so91fyOptLe7S3bp2tb2syuDqYCdaWZlcmZ2n2+6bRBDAbx6aBEpioRXxDxHYCuvonTo8k0Sh6bs&#10;X1nXlVKgdjdOQgrjArCAFUUWeN+fPHlCPMJf/at/7TOf+QwfVFJ6YtxiCl4QCgGo52nkmDJOrwA/&#10;catXXnnlN3/zNwGPf/SP/uE777zDcVA9ceSxU2XYVXTr2oygRtfBNsH65J8KdLV3ypS54VWtzpna&#10;FGxSfT2Li49hz5cvXxweHgCep6eVz0Q0O0VUMdCNj01MT81Ojk9TGQEtBDUIDi7VxSQuCAGZjgxn&#10;tj7sNVFnCoe02XBarPo6HtKdPS0ETb0H3N4HeDs4UNuJh49pr7MnbgcSHw2PjAKLvknoOxvkaRmp&#10;YZJJS+LWPBSHHxSaV2p98hQxHjtLeEEjsro2pMlgKViQNE5Yxfbd2zdxbaWI39TUtBkarFrqX9em&#10;1K/t41BxcqWjiMhL6U0WW5el0vZ/xcoXUtPGl4rsrZ0tzE/NTg0LAQjwwGGVtdOSogmYV2CYE4BA&#10;omAWF+FGq5SrQH5yeyohTUHDhiFxCdO0zOcAcK9wbqIzrZUJCR2Vd0Iy6gB9B9CU3eSCQFyTElL4&#10;3JoK8/7grCXZRGX/0V7IpJpaf5Ge7AXQkS5ZvT6uzTPaONJmMG3+kQvbC/0jsKgSmspp6sldvM3W&#10;Ztuc3Y6wE0wpk7f2qbadlazjOvIqPu+/dNz09ukDR/g16MF79JuoOO1XiqoUJuT8EjuwrblapG3q&#10;C2Mg0qZWFsVloHSKIruis/a7i7Z2AV9d5OBnm9ZUBvyjl7GLPJ3+2tqUpwl4jRBQdyTnt3ahCIBZ&#10;tK4trtOpg6wnVPmjLWG0h9dwGoFnHEWRDLrmW8QQO3IipZ2QFVz/RpqQai/H8KBbuc2a9KUoVvJz&#10;KF43FRASCSKjGnRNeLJPrMQQIidUFCkCBPyVX/mV5569TPrM9uYWdwxTIdhaLV7GxhgSVxE8ptis&#10;/d1z5879wi/8whe/+NMfffThV7/6VWyAroKMZFqq1UUAygJWPnR6xbr4UF3Ap28x5hT3lZBlyijf&#10;1WmikOwoQ/akRnxFkYA/Li8t4rh68ujB9NTUyDCtfgYlLdOOjsSq/iHYz8HOUexaPehycC4sb8C7&#10;ukjgvDCVlfdFWgU0RmxdEXHMU96jwI+Zrns5pE+Opc0wY8eZKKJEvdrG+qfGhyfH6C4xPDFMyBrh&#10;D/1EkCPxU+qF8Lct1llt/fBUyXooJ5WMhGFuJtMMoQqkFlI5CJY6cFEQazlV7nyBHGZb115jMuMj&#10;w2QP3b11kzOx+q9tbEEf8aQQwMx2n/APew9OsyUxSEol0TIjs00NU3HKmFgxCCqyoDG6PQUBK3aY&#10;DzQKRvH2eY7KNFVvEZLbUE+H6IfrZki+FwAmZZHOJ2wv+URMEd3/ydLK8uraJpqrbTyS0a2nRgKI&#10;PK1Cc6oZqP4RnMGT1RzEL3F+e5j6L1642J52ILKCKYynHuHWXQDdYdpNY0hr7p2XJQIZply2BIDq&#10;WKUrtgT0u5hKG4Xa3KIO1ecXn0E9ob3QJ4ZRXBHF7x2q1MhQnasVlnPSAJiv9b359URURXtNwgki&#10;Gdk9pBd0y61rFGJb55Vfda21yPJvEUoqDJ1g0NyaXZPmS3I4xblGR/Ko5onKQyj39B3b4nAXWAus&#10;Gv9/m/SYRQmVQ6P9KmEC2aCuvajXtulatiZHTtA7C5sxgARGY1QO8fWQRDd8TlGgQ0YyqTaXzQgr&#10;n8hcMsec1n5xbWxoVatBkgVVwklEXIpulMsPR4ZHCLkWjoAeTRyEx+BK9dZ2GKYzFrP4ai/U5FkW&#10;n64kD8isX+wXmJbIeEwptDIgxOjRw8foBDdu3uIzK8KQHLiRifd+6UtfeuWVV//B7/7u4ydPOEKO&#10;J3rxyy9/5qf+zJ9h57/97W+/9+57BDK4G7fuz+QVOe11YJR1p/Kh/bVuWYXbNta0gSF4edKGZwrW&#10;2PTqh5wZ84c/u8eZlBKLwAODN2/dWl5enZubp3caxdhYOkgSUYa4wTZoxqMwBLQK8R65Tb2u2hY7&#10;YRPzJsWisFjJEIjXllREhaWcUqJ0CJMcHJBmCinAJsGANxf0k48AJVdNJbgRSVuP740e7A3R2HRg&#10;ZJzyQgtn9weGXDO1uNiDkOoHLre2EpLk3DhAo6VfqTRhOZqUcVtS8WwL8XPEGDx32c4Uy81cZODo&#10;PVp8ePcf/8O///jhvSeLizfvPX68wv4RNUEtdut3zSuYm2+Bz4KHffRhGjlzZmGCyrA+iGkrujWw&#10;BwhzhDSA9Q3a3aYqrl7Bi9yzfvUWSWPX/ipindH2qfYQRsKjw+mh3hcvzM9NjChniiJ5KSln4Sxq&#10;H6JPKrJ7C6TsSTdVcquxWFEX2iJjhg7GxKOwertd5Wl0H8mom3KO9o30Xzh/oZLOSjsqMqv/sV+h&#10;rfVzG88NfmUdE1RW11TRHji+DkEkl89q0rKble3WxiqZq4t4EtZPoEn2rq5v+7c6kYwzHLSYR5T9&#10;V8oGd7GiWla2Hm8zIUm+J6hSh0Wd5prZoWw/UJI2NhxpPbENePIctMZcM2FL9kbuE7qZuKdKcJXR&#10;5/CQTMo0vbMsGVielKWoT21xrM7KVT6Uwfv178SHTi1+eVD7iUmxtgznOijFxVJsGsG6aPc5IdMp&#10;bpjmCHeoE2nzoRwPlFbgrAw1JCx8iOfaxVL4UF3J7A7rRLgaeT9F72lsniGFcQ85WoGJNK0TUpTF&#10;61xFjQipYbfsvuov96pa2tTk9Be/+CXMGkQZYISj+ubDhw9wA6LUYohzytE01fSxvP30T//UP/8X&#10;//LGjRswoZlZQs5+6sc///mHDx7Qie7+/fsgFmQ6RW4aaiuiw/e2ya0iVFa1YlMbrfI5C3gCwQw1&#10;+rXB7jbIdt2wxYdKNERoICYAZzUeX7lyFVsBHINS3ivLS2urq7IkEjKX8CWFAFiHNNwlIVE8rMnY&#10;54ADTHRuHKIcgUnISCUHvXQXdfQmSIKLFQth2UBJUuEoGC0JanAMJOu+8mjEYQs9w2NDn3q5d2b2&#10;mGhyFQRKtrkxRaVuhBBmhnyUQga2EaoAMKVOIFjNAyJ2oeo5WsxdszUSaY5AhmLGBvFLbS49uvcn&#10;X/+jd77//eW1TZrv7vX07/cOMFwiKIrXtyXnFdLRChZlIviLF+ZmpfTA4L1EvInA2+TLF4USrK6q&#10;+16LD2WngiwdImANl7dCL3oIj1Ma9mDf8fRw76cunT0zOUb+MOdTSQi9NvZ8npuBBTAkmVmORLHj&#10;WhX21Rd9ziKKUEmYcys8vWtxHOjjlCmXAxIf6h3uP3fuTAiZO3loyV02VVEj6g/RsZ4Xgu7RhN7p&#10;VabX8B4HgxeIDw5wJgYFF+1g6KW5ZEC/0osgQF16o1bRnHJaG4XqVUK/lhumIkmIUWhQvbyYUWj3&#10;0qTRVJaQ+/MeDl8JdwafIy2qHVOA2YteJdyr8WpHAo4UHHc0/duL/zCjzaJZpvbXFuq3pqalqwCU&#10;G2oRAk9eHVGcJjyPk4USzjsLKW+vbSVG9Z6ecjncUO9iQeKxKQWbdQgfqluQGdX75BZ1xVqEzJh8&#10;Sh+KvNhe6nDqZqbFplSvzRZ0pn+S2WRfutQagfdJbpTRhp+F+bFK6B/1wozT8rveJyfVes2R26kN&#10;HGroTWsqJeCI5XJcBOpyhpRj57TQSq2+bbuTk8EU0WuId5YKMrOzc9Ty+Zmf+dn79x9QOw7F6MmT&#10;xbV1FTuYnZl2b5vBqLkMdWZm9u//g9/FFv/CCy/86q/++ksvvfhv/vUf/uAHP4CJ8isxEbL2uVBe&#10;eF4D7R2dtR7s2ogcz961QSXUqmJNZwfDHFpXBYwrzuYn1R9Sdr07pxmbkjwnCUwqEgHc0/Nzc5jp&#10;Fp88pkd4Q0ZJ5hTBB02ISYaG26ukEqXi+u79w6OwSioKwJGMebLrJeHZUYI/YVAg2cgYMQVY+rRR&#10;5iNS5sQR4C/ULxDzEB9i7AcrT/qQjPcPBmbme89fpB/SkRNPXapHygn/lTgikUb1WYUW7u9QWUBz&#10;gkAmzVNLLxOQBEf2nG+EE4k3mQlBKHsH0aIO6ft6vL+1vvRodWXpG3/8TaLpaQB4ODByNDC0tSt5&#10;KEtRVzjIm43IUhuqD/GnLczPR22DjoniW/kCYQE5+QWwgi6vOEi5Q7VyecH2uuMwEmuKrnPKfGld&#10;rmH0Hx3MjfQ9d2Z6HgzoV6gzZAaTJsDJU1A9gU+eiERlg5te5j20KaI96zBP4QgfDAD96h1OJcGJ&#10;iYgFRFyxA/Kk8lhthQPwh4ap0Np//tzZFvnoSM3N6KMy6hSf1jm3Cpv6OQSmgdRKWrV9h0fUeUAV&#10;RvXDsFuXu40blZy1FquKCB28qjhTsaiNafWh7V2sTwmy8l4Dpeoe1/3WOQWpy0Dy7LIEzQNyn5yZ&#10;E8qei1KJOWljLDnHPRC61CbfhuBCCzQM53QUs09YnO9gVb8wZD+o8Oac0PCJMlS+Clj1xBMko01x&#10;2uuWu3l9OmybI3xJ+n2zEp1Ilvbe1YVtb8GfzoeSZ+JXFimrFzzJvCodDJ6HW/Br3dZwmkoEs/im&#10;gyVwMbIYR/Kh9ThxFG6YKnOVD+XOuURV6OU/xy6nmOkseiOMeM3FVFT7hMBr3KHgosu2yWeumEah&#10;WcwGEpNl+dafBpJ5c9vbt2/TYeijjz/GuwNpBrexFtBjm+difLPrrvfmrds04YbPvf322z/zsz8L&#10;y/kH/+Dv379318UXdH/pdeKsAYkO7Fc0rIfaAJBT2/tYj3wC+mQqXnxHd/o0Sbn2f+luPihThxMY&#10;B6SfW6SE3KhoqYvH4/pm4pcuXX79tc/iZFdzC5t/8WwR3T46PCICh+uD0rdcS5U5eD9KpHL+HBTn&#10;KRMvAIGDDlrSEnsTmqjImXJ41EhvVNxBhj2XgShEyaMlcBo/Dfkw6peAS2btCT3AubR3fLL37Lmj&#10;sZF9UrkpTWvtqWC9DV/QdoGBPFTcQvHbUNCaa1FW2xIMMBCxA/VPFRQ1B4IHEPV7Bw/3lx/c3NlY&#10;nhgfQR+iLziVPQ97h4gSlzqVy7KyzV5mj+pOhfZi3p+dm0ENcxyMCL0tTA3XP2ZOu0srKy5127k8&#10;sF3RpIC6ghYteBVlA/Mc4IR6tD832nd5YXJyEKXhCGmMwnLsD5mrsmc09qdqQ+YxIm5CZwRuUTrF&#10;99pbhi+CAdqTPaJzrA85Ar4YLq2RsV9UCh/ox+AYxO6CzuZrMQ3Z2hYolMwYNcl0WGhm/E1Z+M7a&#10;icCyeYdH+AABAlabOndZtUrFQmsEtlWus7pZd6VrMyqly+ltZOvayPZTcv+8hw899cJK2zKPCo5F&#10;9c7kLWoY0ZLJ1ZzZHDTepiMuNF0PUrCiBepKAozaHUgpGYZRqZw15HqC+Sp2VPbC/7SXK+CVNQw1&#10;j1WhrmoF66xGG7jzk68oQZIh+hCWqg/lgXXN23txegHbexq0aR8xkmnxcmFlpZ2RO5eoYX4dAMiZ&#10;dbS5Z3s6lSVn9vWEfC3cpeHcIV4AAGE/3DNKUnPDoGsv+pD5EKFHdojKcpAtkCLqWR1BDtlaSsMB&#10;4fhlt7YxtFgd8pkykyrFXv5alx/VJ1NVVd+CCXEPbCwcJy7OxkKit9Vz1Pc+RqSlT/jk9PSXf/7L&#10;L7700sdXrv7+P/2n62urFJNJ1Ja0AbWuqBylhEqGiNVNb+9RDtb3rq8VNrouCYDruuTyJibU6+Ct&#10;VGpOzCx5MEsl87ud06CAvGgq0gFVgvcry/Czr32WXkSOPiXdyPxM+apiYOouBMELae3rgbuz/nwE&#10;fSBs/ObCiHRSHWRNWSyZy3qO1IxAUdDQfVJbZS9ipDBENbloyo3pOQNq9Y2CpNsD0dvr8EBFl42O&#10;91EKlv6wcuig7hRmq81m8N6PxDxye+l7kDFotQOyKj7FPlGSfcQCZInSTrmsDx6X/Y3lrcW7Q717&#10;eAwfLS398OOrB/1DjBizA6QBBJQm1bwqCnQhL0DFClCmA35t3qo2CgI2K2QOK1cZX8q37+5LlKmv&#10;iiyhFXk1MSVqw66vAmz8Z8zt4Ozk8IsXZifZwGPldKvvH9yIoRfRmdlJS9XSaEUwvQ4q0fLwwFV/&#10;pCRZQpLtQYUoZMA0fzfjkAnHTmLpqwIoqaAH/djlzp7JyIpZtKUPBgDrclQKmBnya0iA5mm4zKXJ&#10;wgEcjZkqRA9C2hR4wl6Um7TJaP1aF7GNFZXEcLDh7U/hQ2WVG1LVJkO5f/hQPmcWlc46zKebWNfp&#10;PxVQ6lLkufWezgqTNMURx8SVAs95bnhoswLGO5Fbo3iSV5zN588+KHtCCXuo1KRNO3JbJpJSUHXM&#10;dTXqVR3w9CevU+G/gSGWJOEuzU1OKKZtUG7vTuUNDfvvDh7VyQKQssJZgzCYAkJNnEIe0WY2FTOr&#10;bJFfc22sdu2rKgeq5tmcVk/mBPgQTzHf7dgwOZ+zcA7hIpJtJ3zIHNXgZ8rruJu79+4+evCI7GzM&#10;UNMzMy+/+urKyipqDScTRwCW4YQnnBXyyiUQ3cAGSw2lkK6AN3h6Gm7Hvbe3NzmIpM9Gw5Yw8cOQ&#10;aF36la98BbvT17729XfffVeEe39PfpBgjTFAq1eajBam39jPuja5w9TbwJPt6wKVfK3vfMjEGzgv&#10;MqIhR5dn8eNBkvFNQQlMhIRcDRHPkORtxY4SVCbz2muvvHZm7pwNAESQYt2ZmJmeGx+dGB3FDTEe&#10;H2pwNwxM7fCI0bL5MWZzNojlYvskOjtwUTxBvVmP6aE3iGXIxiolSspPIbuVEB1NVc3tIi0SXn9I&#10;iRfJ92MTfdNzx8MEkhxZVAQvnfrHPJRBJKhRO3AnaxLRp5oPavpQVGQluNaCJg5NQjmDDIOD1PVb&#10;Xd1E3TveWTtYe3C08WRkAGZ3MDg2/iff+z6/QBfMS3hiQKu8KlGqdKnBdFxofZTNpUeiabpeuUZw&#10;a9OC+NDK6tYO+Trl13oOHzrkWj+jh4kRqDy7mBld9Xg/HDo6uDAz8tLFualBgHUHVbapRWWMdn8P&#10;0SXX0XNggtiSZCy33YoLlsFYBMe+qhFqhoqv15mqvKCwQ+mYBmaSenv2e4dkl+tQzxZchlK0pdqs&#10;S7V1VAQGCqTzmvG4Jpvk61LZSSwaGZBkKM82DsAGASp96cYb40LdmA6feIpQ/3QZv72FIQH1WVUf&#10;CibnKQ3wd6ze7W2uA26Psw032ez6lAIcCpmHTiHNyaOZX1uvQkNDTMOByl+UoPAdm4SkItnS155I&#10;LsyQclx8yGXiKinJOrRhsc7LIm15cS3jjLWXWyY9tpn1idMqkrT3rmuD/LVs9ImNaPShoITJSomX&#10;izqeHamPaA8vj6tz6bLLVT5k4LRK6FcsddmaNh/iViFksF6T1Lx0FTgEH3L7Ncl7eq7hw6G4kv35&#10;58GD+/cfPsDriZpD/uLl557/+S//4i2sbevrqDVsEkoPHAVUJSnIlXhUJ5/pwU3YwyaRWRHkWCMQ&#10;8pHuiU2Q/QrPnNscbBNQ9+jRd77zXdibSpWReCRjIEnuQnVpG2WTM/iWA09jrCtXPrQ2vSNp1cWs&#10;C1shqgK8ly5qeSTO8ovcZp0dFK9iTCwPw8cohO6HZDw5NXXx0qW33nrrSz/zM//Bf/AXf+3XfnVk&#10;dGx2cm52el6JVQO4E8ZGhuH47sPKZyUGOffAgbXOhSyJCjyV4wzAYy4VNvmqwG91Y0jXoiOFc/ce&#10;E+Euk2k2zBElth+a2lOqRz1HqHja37O1qd6sQ4RyT/eoZO0RhicZjwQrQo4CxG57qEC7I2pnoDCJ&#10;i5m3iYjXpEL2QOYyh4Epl8NBQ+zn2vLj7aV7g3ur43076EN4DEcnp9/98NrVO3elgugkAi7ESLOJ&#10;wZcGIMtyB/jj25qcUjwLo+VZKqjjiIlCfCTfHFHtlKDw0M9Kr/K5IpF20YFqiu+IoYtaKuYXw72H&#10;ZyYGLy9MjGGn3EeuEkbIES3CIinN3ilHNDh3oaCt0YQhhYbwixmHrtXGCXMVpG6lSmZTTdZKpCMS&#10;jncpInjW+hAzr8Ba18LHS1hwwVRLmByPbNK8Ir1LeDA3VAKMXIjD+LKGQSLscso4c25BViREoU1Z&#10;KuqErraJUd2erpX1126UqyfX6XBGpW48NMJ+2TlPoHOLVshQvaT9gKficz3YvpWI4IHKdagmAiH/&#10;TQHnDCZAnDHk6+lXJM36a9Y2cJAbhDlJxJAIpw92l3b8Q9nT9qJVhuRJ1Z+KGyYOdn5Q6prrYwbt&#10;Aw8Vprvu2V6fnBlwaksw5ZyGD2XWnsaJuO2KKnX3M4W6SvXmzLNCbP1VnKThQPlQ9aHsZn0uXxO6&#10;HXtpA9sFc8BzPBU2JAiFCm3wUgDD8ITbd+4CRAj+rv7V9+DBo3d+8H3ilGivADth51MxgSA45H3L&#10;+EJgRVe7TBxPzPAU49TTQ0lUPEOwKEISGCI1cEAWNIkHDx/ylaGeOXMGo79qSzolVsjvYtJe58pE&#10;ZfTIHsUvcuLl43UTuz60N1eBGCcvTY5UqKQxV9FgihpwdwAX8hCQQwDo4fDZ19/4+Z//hb/yH/6H&#10;/5u//h//9m//jb/5N//zv/iX/+Iv/uIvvPW5z7Fu3/7W9whyunThOdYAZw6BG3QWpQaCmg6KtxLO&#10;Ixv2yJDzixx7FnuOVXbtjkMh9A6/10FMcEgSTh4mFooAgiQ5FRErJnP00TAGVXnTfuLCA8Z3kSRI&#10;4sEPNT3TNzniIJ+YtM2E3EpDWpuGEJWo92ifH/QBLLOpNSXqC5JubGI6Xd3axOh67KIMOA53Vp/c&#10;O958MtG/d3aKhrIKatnv7V/d2f3ue++TBGv77RZPsK5RFj7Q2EUevX3abGIqp6an+MoSaU0YrJwu&#10;HreLQrn6znobXxt8LPJogRzFWwhU1CRKlzd8qO9wYWLg0vzY8LGyulQNkICQYYUlGh2UE6biPaI4&#10;xieDlixyjkR1yLFi5Q3qEgr5RwlfBOqYQxlkNTqbksVfMBZQZ6/3tVde1nZZ2OPN2kxg2pJEgQOD&#10;gaoDSf9zvZnRcpHhW1qXxQ7TU++/w13AKBUpX1zOXF3prmMJzYpU8n2S0snIblISuaTj2PeWVLSq&#10;+1fIRUiPAbdDdb1ZcYZLVuXFZ9PuktIYuuYSeVofcXrZom0pq3wm+OrNr/J+c6wjkDbkj9iVHdg/&#10;YDM+MSpssQwl0ThmUbsHQxwNRrp1w0SbZ1q07RxkdxWHcILcqihp6cBJrS4l4mEdTgJzJcp1kO0V&#10;jhKVLRaTc7qZom4O9iGIkOmyO8UTkFAKXdJmS9rSKLl+5YmG+6KItMfgImRxCZQSA4ZafW74SolM&#10;E4g2XERQbhCvDCMhpFWYiCbHeyijdXGl0zn1RC/GkzvE8JjUB2IEUjtHMqzz5I0zqndAp0vqZdsW&#10;IBMELCfQzGkWqvauXLtG1RN7PyFjCiYGIVBp2EFy9dhOvLu4xYH/ifFp6d8He7LYDElIZKQsk7pc&#10;05GWiKQBJaviF+ErdSof3H+EL1Upo0c9uIhQIOgk9H/8r/6rv/f3/r//8Hd/d+nxYy2vHPmYhySQ&#10;lNIyEe9kVNJ/WnNDjcDMXKmAsKKjUzdT8FaCi5rdMqSZmDkHUK4eExfsU148MwpSQUfGYBNTCuUY&#10;h2XOTE+dpbcdr4sXz547Q90dAjjW1zYXl1ZXV1bee//d69evEZdx986969evc79f+6Xf/NKf+SVi&#10;GcjenhybAppp54P3gTtNTUylGgyPcgOfQkyEzBhAFRPsBBfceweHgKiK1coJPjIkD8bgQc/u6NTI&#10;5AwhD7a8SMMW3cx8qauTNHGcPn1EYe+sPXrvw/X7j3uHRqcvPzf97OUDNCU2b0dtnMTWUGyQ7qVv&#10;2YNxSKXto60VymfzGTR0dIa6ifYjbiMfEE5BFbyN9VX2GlClJQJBgVtri2NDh+enhqZHj+cnuEp2&#10;hpW9ow/vPfo//Z3/7v0bt+nbQXnu/sERGS4buTBiQId4NV9VJqin99Kl88+/8ByjggjDXhmbzGJI&#10;n9o2RbpeUznuB/KSdfwXhYZE+y8imvwncteIibl51RG0/fhgvGf3lQuTP/Xa5ene7d6d9fERajIR&#10;8oa40ENheGAGZx9bwMIX1Da9FRNHT8UBx0P7exTUIM+hTJ0woYnx0fFxitQhjts2oAQyIFEdNbCj&#10;EaSwcjjS+8pnXq68IZzTUk+pEi3OLInApn0zJ0t2vMinhQaahcmAoXwl8wetYcoBWaDooxPX4ydL&#10;kfdr9GBlP4UQn2Qs2YZKwkLaQi/yqgP2qMwIS4tJmXdM1Dopt2GNslmbtCX5gHNMDWV39uUN/2pk&#10;/wiekaCDxlkZfaA2YPPKUD2Ewgj5x6RH9VlmpsapYoIbIOEloaS5SdRKTZ+LLYbxIA5mYHmv4Jir&#10;IuVqNfy/vxTRNyRYiHRwRG6z24KIImdqlUkUetSsYcOHvEJNUh6PxqYUVu2BlpFwEQsSy0ndPvMh&#10;rSorXPmQH9fhgnm6cUv2Fvmx7TOzUi+/lzUG003nIkTdy93yrMqHsgtaWvOhLCnn2wGnFU5dnPpr&#10;9iF3Bm/DscKHiE9jmra/6Q6AhOVNmnn3X7x4cX5+nkdz3D4+eX0zBU7DD3z7zj11rkMoM5kOeks3&#10;0KhUlMbkUqYsMQdbbBzqpRGKJzmQWOzfWjJyP6NCaWaEdLl+8OgxNVO4mChTVGkaOvwnf+M/+bN/&#10;9otf+9o3fvd3/+H3vvc9BiBtzCjdMP5AoGSCrJjMHs4W1FrqaT7B4cjFbCdSHYlI4o/oqXBa9Qxh&#10;MBTpmJudRQ/jNX9mVm4cMx4I0vjYONSZThMSeBXuQcLKMkX11ldXMVfS8ejevbsPUOUePWCF5SQj&#10;IMFWGHVQGxj66Z/4xZ//mT+PpYTJjikqYUg91gZwv89Njk3KL9OP1shi7qJ8MjSWSbCNcKVODAoZ&#10;UIW6vj40j83NDcgbdGrmzNzE3EQvuf+DPQND7JrjCSUyG620weg1UlJllFHJO3ocHRxtbG/df7Ty&#10;aHFwYmLmUy8RSYf4ebjbt7NOAW4F1SnseFzSNsBDuYd1tJhNagHgJVLg8Qi0eWSArhXwqfFRykYc&#10;LC0+2lxfWl99srG6uLmxOjLYMzc5PDtO93dil+HggALEZ29ze3tla/v/8v/6e//wn/+rnaGR9SOU&#10;NMFZ0Ps0+6lET1bFnuOzZxY+9akXVcLae5ogJpYIKQFoAG1/8N77Dx8vA2KB2JDN4LKkCeNaBNU4&#10;hjlFNXLESli/w+Gj3QtTg29/6uJ0/+7I8Q5ZRNOTY+5S0UddeYUYEHToaHihriDZUk3PMbV7Vb4X&#10;ZJTVRlV4GCQsGTaNmqTMOLo9Qd96+3ehzYf7/Ue7/VCJ3r7t3uHl44neL/zYj4fghkjlVSlUKE7o&#10;QiRQE50EVhWyqF4sZlV1EVX3Q8ug96tXry4tr+aGsdbW5f7Rnzv0q6GbeWIdpNe3bFOVyg24JdE9&#10;O1GyPrQxLqzimKVmFgp+z0YapWtqfZl1yGIoY3165UPNkWgA5b3ZZrpo7c/OEPQ0nVj70LU695yv&#10;pQ7ZaFUpDR+qM603rxBZn1UXPA8V2T3qpd4T2gwFLBJ+LQGk0XSbC6VSJRq5PkVjU0CEVqOqjG0+&#10;xGePX3QhW5DdaFhIh+H5yCfyoehDED2vfIcPldVorBy5bZ4VeAscchozUmvRpnHfKT4UZagUBqx8&#10;KEgoARqqMDwMlUSmhuxKRu5XboSsZ9qHQzp8Yyvj0dGxGECYH3dYWlpyYqmas6kLQxRJ8yHZe12P&#10;nVPZUWJWoddU3wIAuAmhyXiYGdguJVCRAtGxlGtpU0bqYavoBsRtDGb2mPyaJ0uE1cGdaBD3/PMv&#10;/vm/8Btf+tLPzi8svP/+B9/85je/+93vwo3gpAQ9B5K5FnMi3IKp0aecj/ASUmIz2TBUA79gJIsD&#10;eTbfEQMiZprLOdcMXUukNNsDNRRfXVtFzl9eZupLqDis29b2Fv9SJw07lBZxDZawqRY1xFfs4JkQ&#10;VBsfFUbLU5ANIJiuaTX681/61R9764tQc5ztE6Pj5Aw5FGuEgqd0UpAAK8mnh5ZOgg6jlSssuN68&#10;ogMkHzNsHod4Dnfn6+jESA/hNcM9YzTVo1Bqzz72mXGUJPJNhf+iEls7mzv7O8u0e1pZouvQ8fb+&#10;zsrazXc/uHvt9sKF8//Rf/a/G56fVhgAUkQcrNYkRbWAuL0eIra31vd3t/b6e8mOomI6wSbHiPmq&#10;wPTgCWoQ5PnqlQ92ttZ7jmiJ1Eu71amx4enxwcnRgdExRmJ9XtIyoQ6Hj1dWv/pvvvl3/9//n0e7&#10;hytHSjg6zYcqatcP0neOjxbmZz/96U+xqTY5Ko8z5IsPMHzQ/vvvvre0vK7WD169egKn2W5WGqcq&#10;uyAR28QBouOZD1GJdvB4b+hwGxfR0MHuzEjvhTlceoDD0IyrHcKBcDcAskxFER3EfpgMWOtWLL+9&#10;R3JloSQ6XFv1JJAACfMDIySlDQzTT5aovMGePXKrDnsHtnpHHx+M9v7yL/5SUD2SVIvEBJ4KpQ9R&#10;yDmVS2UJYPKq9NRwLyGt5fR4aD/++OO1dWXeeUHzd4Ltt0l8h9ZXDtNSlU7zrRh0veIlYDcTidUr&#10;o9XqicaibZhAHh6CLrybvxQiEqoXPtTwpKIXVsUoE8zO1WXxw8uj87jKh8iWA2hA7xC7cJpKxHMH&#10;U1YZETKLurCVD+V4fbWfmxvmp/poh9Kr+xlzxO4EXGayDbeo/EM9qeqWiZymuKOtl2mFGYuWqkM2&#10;7MpArB1vpArtZFm4ovqXdWyLAs0J0oeiM4dzVD7UEtmKt6wNeGWVwoUszRjkilIbKSE2N86MRa7q&#10;Q7HLMYBoWqH7YBXUncXBNGeiJj0pTBzNlBu/8frrC/MLbDbnAa2y7+3vj02Mz8/O/cs//EP6rrIq&#10;NmUgbsWeqbmYNRKbfKj+ndjfBgde+tSnQMr3338frYIIhIWFeU4gOd193LbF9hyEDR9SvDK1f1z1&#10;BwJNveIHDx8rbVDln8eUyNlHE9Gpn/zJn/rlX/7KSy89j3CBxvvkyTIFN9kyCvMzPBQqRdO6Chn2&#10;Tu0adWtkaxTnEamSahTrRjx1hBdJb+YFI4GxwWzu3r1HfMTjJ4+p3k2yLcVYUdFIQieq3DDmfjxH&#10;h/gIov/bbu+AAAVSCRID5MzUFn5BiJTRIYLUD86dPf9XfvOvXZh/dmtzBz5HjiPWudHh8dmZGZQh&#10;gIKbIEND3NB+Qm7SrAF1URjUA38STE5MTXGQFnrwHBxTwNV+797oZP+ZizPwISgw1VLpJ3Hn/u3v&#10;//CHH127evfefbjlzu720voSXHOfiO39/b69g2Gb7vDT/OJv/MabP/WTl196aXxofGp4wpkuGLv2&#10;sa1jUpJjrmeArq/0x6MkHek0qyuLt25fpyg42EY+8oP796Dws1PjEN6pSTJrMS70jA0PTIw5+oLi&#10;3fKOuJmSdMi91Y2tH1679V//3f/rD27e3R4YOXY+apc+1KbDwXEz96O5uemXP/NpQjtYf5mgmigb&#10;E+4+pAT4EPJJgpMrSQnZicgVAsWt5OxSxYc+dblx5RtU+d7jfVgREsHRziYsl9YcuM4mx3pefO4i&#10;SJFGJMT4AVT4y8SKStAdhRgOyRW2C9MmCpU/Qgih1QcYN0RpQcIeGTMoCB0e7D0cwmqHQtQ7tN07&#10;utI70ftrv/qVLkpnvC0EKyKhKXujesQC1VQfEKxgRHIhqUKmw4eUdaGEQerS04wl8CjhpKxppOnO&#10;SrWPt59VR9JmQi26rI8+v8Mv/bW4qbP6ilGUcqaTKx+SqGYDeB12LF5drCh8KCpRYdg1WNanZzC5&#10;UI9GzHALMnbizMIcfCh3CNuwdtL2Ldto0syHn0KUK19pb03X58qHCu0PGZDqI6tPoE39lCnkhfnA&#10;MVcZYdiS+UtRgk3LtdES6rlKCS+qmqGVcf+C7AIf2nwogkUmHqDI/f0qnK89tvChsASof3NLPTw7&#10;3nJZdQdHBKMqjIUP8Z4Vi10um1v5UKYTPsTtswucFtMTxx8/fszlfM2ae1kO4Ep/7s/9OUoYWHMa&#10;Z3Pi/4JWQM7/zt/5O7dv3cLXI5HF+pCcJpYztM47mKH2bZcTxZ6anv5Lf/kv4Rf55je+6YSwHpm2&#10;0IyYOxL6NhYa5TBFneIOGgkJdiiLI8OTUzPoH0QzT89MY/BnqBcvPEPnUC759Gc+/bNf+pnnXnj+&#10;zMIZWCqDxmxFlDCi/soSJWM27t+5u7pOjzRsRGt0a3UmqPiRgNigLPIg1wADxvgnio/+COFGe1OG&#10;L5GEx8cghkzwNloKlwvaxowHmceMKdeLwcLhXg7odbHjmFK1VzwWNUgCCL1Q9/ZeeunT/6u/9r8e&#10;7RtfW1mT82xsCv5EFNXM9Oz0xCycCa0QzsSWUpyaIjomzjhCFPNklzcS4IC8VsPDSAZrG+s0mCOV&#10;ZnJsuBe35vHmUS+dUNcf3L9+7eqH9x/ce/fjD9+7cgV5Cu8BNUsZ7IE60qmM3LDSetBraP8jWYIJ&#10;E4Kwubc/cNQPH0FFxI4kUf7wQCH8JDYNjQ4RjXesvlOUZ0XEpAevDFlDQxOTk9Q4oPSNfhjuhxUN&#10;qzk5sRsKlFXSkxz7SBQDdCxXPpU6lfVcu//ov/t//I//6A//zcHYFB3SVY/vJGF8Kh/CIbQwP/fy&#10;y59G6LBZrPgvOFmC9cDg4uLS93/4/pYqFp7gQ8GvSuvMh9xPy2RAbgyjJufI4iE8pV7crgLX5cHb&#10;GR86ev3VV86enZfWI5eBTmPIKEO2MHOf4+Hj/eGefRbNfVwV1EC6G3x+bmbKpZz7seyOWuZD1oVj&#10;jeBGghENDO/2ja4cjvb+uV/71Woqi22pUkWJ/o3NKoTAxKKQ0cizhRCnxFbjJ3HYijQikPO9994j&#10;wbhZ5bI6babSxWkqWc+z2vvRviorG84RRtC6UCSR/0OnLOlrKrkfeALG8VP4UATq5trCYivrDS0O&#10;E8qZEvdUUtJ6ncl5NckVKhyd6vAQF9/5cwuYShoKrsd70eTkTHS7Nl7m66JcN2cW6u0Jdtj/j+BJ&#10;9Uyl4wEkzfhyCWDn0Ca9Wfx1ZcK94kjwTsUEUWbFz5BUl/ASGW7zIcU92mCVvaj6UBa8zYcqK81k&#10;fG7hQ4kX8B0UfxW4ara7MPvMqA0AWZy8c/PKWaMPOXwodlfP0OynnhMlrJrmsikI/qwMulF2Vhce&#10;7M3MTv31v/7XP/3pT2ezohRCCaHRV69c+W/+9t9GBcE4E08LMKHKMk5wsSl0S7WTnTmhyp3HRy+/&#10;8spv/dZvoRL92z/+E1QMhg9JU1GAYYoC9KKoxEQsPmfe7GhW8SFkOBQgvsBgKPyzvCSf0DPPXH6I&#10;7X95UX7N3p5R2dHkppXUEG6jkqCY7xEp1A7B/XIUfSM8EbgqTJaRp9GW/CilIIIAVgurZEb95xJh&#10;8bPKwFp/kuKu5ButTESOgp4mZNLE7Ca0uCDpXeR3eBhtCgcSG/3C8y/+L/7Sb02Pzu6oYcKeaiMM&#10;jaE9zs7Mzc/AU9kUuSnJ1EEVQbMSDUSeGxqaxMJF3QpcO0rLR8kDhbcIzsbzMkTkwOEOjRxu3v7g&#10;zp2PNjYeH+5v0qybCPd7i0/eu3ETERg6P0BXb1RbrG7aHq0Z3zFIwdaw8m3u7uF/h1fvrK2zJeiX&#10;Z+dQ0UYJLhqRy4rS4EPD5FqqCaw4JcwGmx+aK9oqPGaUf7FvUvymn/0dtELLR0WRAR4eMx/6qT+H&#10;PQtKTSW4Byurv/vVf/l3/5//00bf4MaewtwrCnzSBxO5gwvnz1HhCdeLPDRe5yCvun4MDuGX+/4P&#10;3qPIt/rbGelMcET0As+RKgJyLosusHATJbEhRbbLYk/8nuVC6WBY6nanxwZf/+xniUmBkCgeQBVD&#10;JIyHEcJcucsgvlUSrOwqjvmOdo6bG2sXLpyDl9sKbYHm6BADHRY5ah3hOcJMt98/snow2P/ayy8n&#10;OyBRborKlBmw0KQEToL9MmGbATurUmAqAc8EPxVtw58KQbf9jflACB4+fNi2sYXcZO3q5/qhoW6d&#10;SISGPBVrXj2hEuV6pEWztLhR1DRz5+IkaigPjX3c53snC0mtjyp3yvc2J2iwTvZQ+cNMLK0gW56x&#10;g1p4b8wn+Gd2mkL3KlWSZ/BXw9UtzigXLJ5Gqxpl9aRfniDNZdh1gpUihxBURSET8o3LnAQTEoJj&#10;VVd/KiRynAcqGQDe865/cfdSUEb2Ko7gGuEDNBlNikVsP9SroT1vLVrV5Rpm443xXE5xUFuDKkfP&#10;krTX3+6izuJnQequtWEjjwhG1RvmYFuGqJ/rc7NWYUgwjphnhUvBz14ibke++MUv4onJWDMHuDd0&#10;EL3kG9/8puIs4uYMADXamIWbEqqoJD4DHj3DUIhf/+zrvIMIW0QcYQ1zT2+ujYpWIVk+KtVojuVT&#10;hj7OgcTBBQFlRstXF2B1RgfqzA5tiuyb2dtVZnuCm/2uNUnAn2NtPVix6VhyHP1fUgM1TkOMZasS&#10;+ysFx3+60HKyQdfdNlWpUqRA4RV0PJODRwF1cf84yLSIBUzNYYQsi0Jw+Yp++cpnXluYPTc+McUU&#10;idAeH5vGsOL0qn6kVQyWyA88RiVx+gZHxyfwsWWVAD1qlao6KHL3IIM5oLv25urjm1d++NEH3752&#10;5Z3VxVu9++tTIz1TYxQiperoIFWR7j9+pJAkpepoVdmVtG6R10dpRCqHt7G5NTwxnvhaujNg0YNx&#10;TE2MTpLcJAvU4RTJTcQsEME82Ie1bXx4YHQIekhd9oFRytlRcUBeKvQADKQw3nSTPVQIMxORrdtS&#10;rFfNCoRa+ICTtJn9t++8AwuESLnwZiFxFR7a5DEHUa6IoCGERNuRpgkl6lpRnSj7uAyJc2G9VVyv&#10;QZ9gSkhuCFo54l6sYihNM3eTSS2EexIPErgp3Qe76PDowrlLZB7vArY4eIitQFboGTjo6T/A9qsP&#10;g6Ri7fSObPcMrx8ObvUMb/eNbPWMbB0PH41MYXnbPB5e2e9f2ulZOxpa3u1b2jle3Dp+vHX8cPPo&#10;/sbR0m5//2dffbWN4RH5K/4HySuxqJ8r3eRa03SJopWIBHS5FORZWaHu3gnBtmt98/S6WHUwbbbQ&#10;vqSuY/uSmAsq5wg5KmRaKdV2mzbDCHkyPSrxcg2x0wyy5W32kyN1dmbZJ9QvobjFw9w23pEpQv3H&#10;JCnn5qF3XQwm9/TlZbStpxT+1F7/NsvhqhgMc0L2SKBp0l2Ii55ncumwBEtzUh0gHzIRxUgP+6Hi&#10;JnxonO5kAzo6MkKSP95pS0TlmdloCdaNXlI3LgvWXjSR9KplF8kjnElQEfuA79Ope1thrF5oitmJ&#10;EMn96wbVp7eXlxOUF9cyrta9rjtoxqx1Q32AIqR1k5cdQ/kBK/FzP/dzCwtn7HqMOEXghtrd3r59&#10;51vf+paiQO37zmSagHC6S8O4pWcnb0z8xhEBwD+hCnj0eYpiKLc25fyTAiEllYPt3lHhFxZE2EeV&#10;euY+CBDEL6BFMezJqQlOgPYrWsvVixWKLPLhflhhHjK6WeaVi18DDWiaz0pAi4wGpVGdNMcTNEW5&#10;wrNkd2E1lCDqtEXPEeOKDGRoYHxgPEg1fOC48wXxkLlrrTOc+BCEZoVYOjF7bbTu/Oorb144/9zw&#10;0Dj2yMmp2dmZBUOx9A3EGwgobH1iglzNqcGRUZ4J+WayBMyjgFFr6WB/A96zunTvwe2rN668e/Pq&#10;u1vr93oO10aG9idHjqbGesaGjkfQfRyxi0Z/99FjAq0VgS5wEblV83LFpJtW2CTlcSmOQ6n+lKkd&#10;wMcOp4HfDOEdQe/DBAaZGB3sIwBhWO8qiArXsTGY2muMnUXQbRQE6gIJPMqrpqVwPJB1EembejjK&#10;IE/EOvfOux88WnwiuyH6UEcaDr05YQ0KOaIYLr5GBZ5YyNAdxW+0gsbNXprz4dzTurf4UMhLRU9u&#10;ZcVZ9T7l6Yzs7NwmqcyqGCGpJICjrTw+JqT+7Lnz0rEUo0HO8giygkx/HMm7aocP7elvWCWL+kcO&#10;+keOBkeHxmd6RsYPB0b3+0Yoqn3QP0o9ib3+ib3+0cOB8f3B8T3e+8Y4Dh96pY3b9XObHFeK33Ww&#10;fq1mmRyJz4S1QFgDD8WfmyNljRutqBLiSn/bZKh+rgSoiz3Uy7NtlUVFWo3eIxxU2IKonjFEeB4/&#10;jaXGQsFDiU4vRfuJ+bXykjqX9h77uQihx9PTUjrCh/LiVj/i2oykfc/2ameCDfkup8U+1qbguoWL&#10;zudumV5SzjovDyaSeAhtSHOKPphJpMCMSGeb8YQPZZB15bM+p96fYk7U4jV+mmZJuFX3pNqQkKnV&#10;nW0jZz2YFQibDwdqGwkDABE26wpExAYGgM8EEfkmKjXDIvz4j/84pjY18C7dVsQtOJ8Atu9///sc&#10;d/6db9r4urjMgWTyD4H03KsyZs6X1jlO0RoNUrYVx5bHIxA2ydMT7GCAVbIl5vkwEP4UyDBCt1ZS&#10;YvsZg1I4FaFbYm1imWljYsdJV/HBH2JCDgzzbiZVwCpLyB+w0Cg3yCgql8yjZXOSVwsNH0+YShi4&#10;g5yoK5FvfrSbfdsOUDFIhl71PmfA6qPKZ9jy8899+sL55ykXh3cGaq8u0pSdPu49e+bcwpkzk5NT&#10;iPs8MM6zvQOSgjFiMeP1XXoVLd69f/vj2zfef3D36trSvf6jrWmCG3o3xkePR4eoaX1AVYThfoIe&#10;2XGh4Mb23q0HD3dg+o6gj+EirEi7U5TE9JMyEZDwpIp2fIehjENuWYwePBkDmOSIFsfWpl5isB8F&#10;mMvxI4HOq+NM3uKDVF6ilEKl4gq0JFK4nZwGcagMJssKRM59dO36lRs3KE9E2JhLo3XsQFX6DPwH&#10;dDHK4YtSkTDHLIRzBX6UwO4uVmpY5W0NSgaD8jn3KbAitRtVxtILTAh9Gt9KWJFVYC5hUzmbaczN&#10;zs3PzjtXSUodpmgFE7rzcAonKR8DDQl2TrCJ1Vn1vHDPRBoYHfcNygjq1hL0zaDK+FHfEJ4h3veO&#10;+/EPqEZ6jOpOuNEIbBBWZVpzE+/oIS7r0pQ+kUo5JwdzVRXnQ5IK2LeMJA2pegp5qoS+LnelPpUG&#10;dVHkNj1qYWDn5hlBKKzRW9GqiJ8QhXZiTRhVdqves6oXlWxV1ArVaEib5lStT3UWWRZuApRWwb9S&#10;ik/6UKGt68NTZ5eDFbzq16wbFpcf8YeFOn+y5KoxYrGF6VoEGwN8BGC+Kte5s6GhvX/K60efY/OP&#10;Xu27tAGgzqWeUNlS9rS1+IWv1Bt23bYS3K4pFOhsTOclaqOZJtNXKLBfrAPgjmWJyDrSD/Anca0r&#10;CJx45ZKATeAt1CFVbrnDvXv3DAk6QUW1x3RnfuZWjmnc3t1Rcgy6RJNWpU7S/KngM0VUqTi3uYFE&#10;wLWqz41JZ3098ZCKml5bgznxObCd6dQ5dsFGQNpU0mqxeAyWP9lo+VNm6hQBuhS+I1Z3wlwnoYjo&#10;PfrjOlNpFzCQKUliRPNeRJM8OhqAi/iVvkHiK0QR4O8i52h7hyw3fFqurrQPdaYZ7fEhbUn3njy6&#10;/fjBzePDDUpUr63eefToyvVr37965XsfvPcnt6//cG/j0exkz7Pnxp85M3pmqm9q+GBq/Hh0+IDu&#10;oCMj2OJkHMNLg6lQ6qNUE6vcrKPrbDuDTeSVGnFlIkUTFnvKR/XMEXW2fgGbTRM42bnEylTRzyyl&#10;/LntggBMyEOgnuiyfBhEW0CU/Wvg3fGVEgW4iRgUJtaxsVdeepGUTt25weiK/gFaK65FmD5JhRI9&#10;U0TqZB2YjomnnkbRNmqEzCpJX3Xg1NU2YmhAl9ljiuyjABVFTnsOiWhDDQc4VEbBd+cfJKlwQdMZ&#10;KUSWYhQFN9yHQECQyxFKLBokmVW0eiB1G98QQYcjKJTEe7iTbhDON0Qp2+9/5TOfFi2WOdvaQKSw&#10;KvCG9DTUKiQj0nVHJG5k6kC5lrL4m/rgz0SDyqR+0huU+7ffu+hvF7X6BOrWsaHVE3iQ969UMo3k&#10;a9ODRIZKdBra5ASHJlO16kN12yoR7CyIvGXeafv4CgTJ3GFjpK3zgAj2C0LmibxR9wdDaZlvUb91&#10;biHJjYOqPqsOqc2PTxNu4cwpXeRHg+CpX812HMnrn4QQ/tpHnMLS4pICPZrWDKGtTDh0tm5QHcPJ&#10;D0/jWMLxTh+HgFXL/FCMYG2+EpzJ0rU5UIWcfKgr5jEUKlxU4SbUM6flVRit5UfuENWQ50jCHRx4&#10;9ZVX0YpINSFq+cH9ByTGU0/u7u07UHw+EHIt+4rdP9ao++FYqDswA3xqahEd0k2EqzUVKVWHR5zA&#10;JAC/nW0VqoAYWSeXl4jbpPQDJ+dC76xhNdKGZVatPBRBrZEmeBZ8KPPRXJxYXp6rDzKe6ZV3/ok5&#10;jf9sWnPOrKR4/eKgLgq5ueu8DWuOIfXsrOkWl4HAPWaG+EK90FnqGqtHAAD/9ElEQVRrK1pyuujH&#10;iOeZAmYi0RoaPRyJf7NY83NnqXPKgqwuL7t+nARsCNPm+gpJoEcH28dHsKnFjfVHO9uL6yv3tjYe&#10;72w+GRs6mp7onxrrHx+V5W24n1xUEkj3cdKA3CpBqsY/fUP2W8MHWCrcT4vrm9fu3qUuN/H4FvI9&#10;fiNgwM48xGMtRxwz5vlhexsdgA9juIf3QknDkNld0RPVs7OnLC+bRxW0mZpmcbHnRjLLWQSxzVKq&#10;kRIhqLuBhEdxqf39f/31r29QAQUVoSyrF7REb3bkifAk4s0AAOtDMv4HaW1DCzIRF7b3ZGkJrqQn&#10;tfShkLuKNfrsYrmSKRILkGUR5ZZmFk5ra62qfpw/f3Z2blYsylWYDdUiDLq+WBqkGsGK9GdWzqZ4&#10;czniDrvyXx5KAlb/SNyZisn1Edm4CR/p/+wrLxey20i7mX22pxLHSh3EFeMxaiip18IErfEkOZRB&#10;ckj4UIw5uWclhYUuN9yo0tw2iemim+3L/VMQIiSvQ/jYsBR9AHC0f4rbkZvQ4OGAt4Y21fll/Llh&#10;11NOs8AEWZbp10EUNdlrd3SERYPwEjAt0Rxxz+SSPMIEKDy70Fmuq4SyDqOuUpvl1Dt0rU89Xq+q&#10;RDxnluc2TxRupIJqTGZmQvaskSe/Bf31JcWF00BFFuo0HzphgA4/6B6eKivKvx1O5psI4r0GWYQC&#10;bnW0WZCGrnUMgG0oClxFmOB4Nre+mq+FXVVAjQAIfHICcBIYlv//iFTBeR6JqL6B9I6XjHQMpdCo&#10;0QB9rBefPAndzcC5EHcaMR7AeYohud+k/hSh6ig4ua1VlkaAZy+SdJkqw8oR1SCIOb0qQjKkuHEy&#10;MJF1cSNXcEiMuGyABw4cV4SAaCRsxL9iKRJnEu9JkQS9h1cVjuVAWrmi1WIkld2z9GEnchCZycXo&#10;YgZT5P6IUTZqWbYvrMrkiLPCtAwh0fboZKFtxRTJO8R8c33rYPdAZZOOSWzAhEac+ObxwbaC3DYW&#10;sbytrdw/3FvrPdoc7N8eHzmeHu+fHOubmRgg+mB4gIwTWgQRAqCiCSwnz3F0ufugknikmUD0qWM9&#10;cNA78Hh15crt21RJO4D4RXS0Uz7za7iqUVBKksavbE6RKlgZraqpFoR+hQlS1bflrILXOfhNJjlJ&#10;LK6t5KAXBsEqi0HJLJ7mEloiNTzFeG5iL12KkTniQ+HtyB+9fd/+7vfuL64cYqRqUvECul3YWg4y&#10;MHmdUDKG5FlgRt5EywCKqQGoVlbXyGhgftXSwwTzub5s0tFcTZFqjULdTmw3yq71HNaG6k0XL52H&#10;/1kJ7FOs58gw+QVKVgu3CvN2D3TLT7I7x1SmvF1X3XYVTEMXpbOUZiSyJ4LsRDR9fvP110IX2gwz&#10;pOE0xWnThTZRq0JQuY+WRWQ9+XFuzKIxBm8rlcla1xU/xWbKmW1OUM+pHxo61eEfnA+iIYFCIESY&#10;ZDmVJB4POZM1p4gjvfDFyofqeLpo6ImxWWE/SeKlIofJhvARBeAUYsVBhMFUNSLzzeUhAHXlq2Z2&#10;mvnV1a5bUAl0Id7NPZuqeDYg2IwQDMxfDhohBRqZVyMiyC6XMG4oHdoACmT4UOu0T+JDHSbhwZ+A&#10;+2bL3U+zsVw1i9A2ixcOVyGkTjZHKopWcO060zurt5xZVaKEqNQVK3LsAHVZRM2jD8lapbpYPWT6&#10;oyxQtfnxoyeqXbxJ4QAMX0RuYz2DQ+/g8BBiG/2Yq0rUjI2ho5DhL6uvvD8S9yR+qQeloqm4LYc5&#10;h0GptraNVFKIlNSlFrqBE4ebF3cRV+kgQ3dcLVEP7AUnYB6EkcFUYmfmqqJ/eVaWvcTuPVmbUkrL&#10;4LB8QWID9qLjhgHHk0GS+lVE2flFJqLy+KhAi7HWxRc1XXcc8m7of13WoJ51oMgEjBPPEBlJTJ/b&#10;ERGvHm6zs2Q4kdT29ptvohYRb76+gtLzeG3l8eoi4Qabk2MDFH8ZH+mdmegbHz5EBxof7qXy89gg&#10;8jXpk8cwIYVh09aOUAoxBdw3/KtYCZQiUTxi5aDpZCARG7209PGtmzvYN+FD1rwZqR0axa3B3BsW&#10;bEJKtLHYqWYPQEBrRygf2NtPPIYDDryYehNbcmVusXALG+KFqjLtQETVxvCiq0yddSFhEINztSEV&#10;qXWgEznP8NJrN26+f/0mDXgET61XIL+N43wm9wIphpvjeRY863zVOMaZKALrLOP1dayee4bMEwpQ&#10;ZUsFj2QDgxXRDcjbZ9KgeA01TcKjw2Jye3Ha+fnZsxfOKEjTNj+XOBX7sXvRlC0VFGzo5E3MJkBg&#10;TR1FW0HvWkitPUyTKBLOUcwo5c/xk+F2Slvhjh7TmDhCrysfKlJQky5QqWRwm5cYbAhAeSWJvWoq&#10;hUg1GlcXkT/xtUqyP+KkNlfIGOoU/EErC6LCisjjhZPzHR4dzC/0yCdlghnyaabYRforZGQDivky&#10;9FHbXrha5qyNsOG1DU+VaGb8uf8JSuoj7eWtkOk55mZigckyzGQ7xuqiXEnZ9Z0jx1o4C4gI01SU&#10;mD88hzgIydOg3xhg7JopAA2+AvIv5/jDPcAdYpZt2EDDUJpht/cow24GXy556ia2uOyJFXjq+tRV&#10;ysZVblR3rc2c2pjcNbaTbElXB1nqDUNUIaBPnjxeXHpM0Zr1tRX8FlRtWVtd8vsK/AAaZAA4lBkd&#10;Pk3hALVsO1TfSiiUQrPilhggcg6GIRva9o5xREiLe4SfCJ8HSUlYsSVI2c0oXMlpYzyqprO6ysHU&#10;euBIHJwAMAmtCHacRnbR88+/4BYAQroKxr6JhMBIr/kggdTdMKuMwvn6pt7lGOKsRyHJm9CIJ2mt&#10;S5uZWG1OQCk0CM+21TUnLMuLXCJ+m3BKRqV6EOo5JA8zpstnnrtMaX/oN1Wo19Yeryzew99z8+oP&#10;Htz+aGvlDlxncpTazxvExE0M46LYxfg2SIWew+3BHhqsoTyh+hCE1kvOUWrxxeChQAEJ6CV+b3RY&#10;EaqakXripWyE0CVIaTQtsOs5lhe/RSw0U7bQLDQpydi2w9tz7gDEEMOyIObjWWn8wvbee/dl4Cqx&#10;huI6uliXypmiYcDDBhAuyCi6fOH8sII8JMXqueaSStcN87d/yLnBItnQdGQYtHT1CLSsJ9OtGvrY&#10;U215F9JfqUpFNMdIClFaSKGGAIgCercF2AKFoJTbMEiIg2DTKbgMEGCOYRFOSASTRShVU1S/d4cO&#10;ahvwK/KigJX/+ECdJTgQS0aAHh1SmAb61sgYISDKBOc/U+kJDAr9b7/1RgA9aBmaHnwWL2msItm2&#10;cFgpfYY+AaD5T4tclt1UFdSeHtAJ847wwEaYAg0tEtymxRXWozBEo8+5zYX5fIJ2l6uaJB4rg4dO&#10;iBmFhWNRHZ8cJwbUdk/ZDlgNrQg9dPf3AeQ8KyB5ejB126pwoQEUCh8LatHwYi532wVhKEHRczMz&#10;tk0SraOLnFrohIzGtWm13ZUKDdoWX2NGTqinUNsil83NOkOAEaeCyZOEPIN8RKMgiLRdM0lzQkQV&#10;VT1X1rj8zHJP4x5gcSbHJqamZ8lGoJDl2fPnL1HEjHT3F17g7dOf/gy50+ff+cG7EM1YbSQGNypF&#10;aGXeo6IYBDoQXlkRwzK5N4IZC+LrbhTCYklrJlC2oIJBm6lU1MqvlnIaEPWHUBQ/pZGFGsEI2A6e&#10;+rSyUPHLcpCcngiVupyO1OgEeFGPDyhVub66tLL8ZHUZrQhv0fImPnY0nsODrd1tZMnhw0P6kVGx&#10;cf/4YJRw6v7+1eUVAoEBL6W3qBUb1SjwTiQ8E6aCYiQXTazCqgHZB6+ilkHqIWpNVYdD8XLCQjfQ&#10;QQnQQJkSEXTYW/BR8Ru79uyzz7300kvz8wuk0KN2ENsmg56DAG0GEQDZC+I6ad4CS7GiMXyQxG59&#10;WMzXvDArFGi0YGVsMTmV9I6KoYvUrUalyRrnZntfLDFbZbBVk1oNsvIMDjEN8tLe/rHP08rv1s0b&#10;VIZbefKw92B7tPdwegS952hqfGB8hHhoNKEBqshQNMa1MsUnsVD6rqpNGkeV6XQQRJPEFlbEcVcb&#10;cqUkhVnhebh25861Ow8weR06zM3lJKQ6Im5Jk0J/4YOD30McrLzYZoeEjiCr9FUiA+VUJ2BDqaOo&#10;AvIXFSm9atW2z5EshdCgk0IhrSM1NSm08FLW3LVpUHU7xOSAjb3D/d1vfus7G2CJ6DVRZ4IbWTyD&#10;MLL/an8INpPSqmTNPrL/iF/jUTGeOmhNljd4gcIhDg+WV9YkjpCHQFIR1MB5ZaYOlcJZyLAnSyBi&#10;m6/Zp4OVnOcikq0aHL0z0xMLszMqRscKs75qCyvNz+ZBha9oplb47AeCr+3Cq/b2dtDWoRpsOj95&#10;zQghkWGYtlG43sg2o/7hPHWKJieg0v2fe/P1H4HwlflXgKviZyXN4dtVQghz1quXxskbNDnWSkU2&#10;b7GQ3LAuzKkPT/m1DfT1c7nPCTKIWWyU9B2lOEs4kg9WIhP+ZEorypquSkfyKjsDtxlFmJyGVN87&#10;d219UtxnQ9IscOllDhRtQLMnUXRuZloquc0ZBYVMK5vVlsgcWpG7Re8vC+6x+L/QzcJkTBzKOdJv&#10;ZCWxy1gar7BMhhmFkpJrP64amWPjbPYcdAtmc/H8xYuXnrl8+dnnntP/z73wwov6e/6F55997lnq&#10;9p87f3bhDM6ReYKyIGff+c63l5aXCotrFJ2Mv70+bXWkcqbKS2yoaUBDyNnpS9uGuvYedEFFw/AK&#10;qJyU6QxlJ/mQmWJhRYHMOsK6+JG0InVhOg4b42QOODwJ3NlTBc+VZdxD6dit6LSdPTxAlOkGyaCO&#10;YxBohZIeEaSF92N8cmJ3a3d/G6ASsT9Qc2iyMcXtItXy4nI2RbRFr4IRAbtmnIroFYPIgourWsj1&#10;ztJaBkMcNkDSm5A7zZDm+SrflX2iIkaIw55IYK1AnD8EkIr03shPPKic2vDyLmogtHW3jhzPOOv+&#10;VjQUPZdzXndjBVPYMB5ZTBGT01NcRYnY9bU1WNmZuZnLF8/OKK0BvYV0H/F+4jNgKiwsnitHRktH&#10;i9GrWILMQYUlOeAXhM+CnyI92FSFh2DzYQePe67fvX/n0eLx4Cgk3gQzhkv7inleMajl/noOqBOf&#10;nzMAFBqH4IAwq2gFWeIYnC37pqn5GI5UrUfNWLWiCk/wjWzoTESAZTqXAedBUiZ6e/Z2t7/x7e8+&#10;WN8hsEJKT/QbRbLEpZWseDFfm/X6KBtEyMDc3JxFF1WWKgRLAmisF8fUlUYZ1bOLicILpafafGdZ&#10;LWKZByxlUVKmZdrEWDBMThIAD/RDx84uzFkX8vjVqX0QThM5RfcqEX2qZi50kCNQ3UwUUuGywthm&#10;yVNMA2IgmSzmickpUWR4kX2r6o/36mc+nSIoAak2kPHQtsGqUp+c0yKpxeofKqubGE5ZI2zm1LmS&#10;JB/W3tCkwFAXxTl5pJxQaFjrn3ptRQbdpzlBC9HX65IBUzHN51FojuZDzJp6HFQTOaBAi+ChGbLU&#10;50b3qiM5/XRTvso+9dhsRtakiP/wIdjg1GSj0VscsebCv/JLcwNjv0DMOCCrfcRXrZ52QxGmRYw3&#10;s1OxDaWm2NtMSTTepAczJ2nCM6g2ZxYWzi0sLJw9e44+mPAbXs8+/9yLL774/PPPX36WL89evHTx&#10;/PnzpMJRc3NhAeMbdmZKLWPbAHI0hPhwec72zta3vv1vnyw+keGvWd02E6pb+SP4UMBJep1fFUtP&#10;Ubqy17l/fUoXmIVVtKE0QJuXELwJmA4fykOFGbXcZku5D3HnVasqaIQuY2+yxKALBxV24J4hfnqb&#10;6AB0D1Uxh1SAUpI+GAN+pt3dmekZrCTbG1s8RBn7aprsyPjGuhBQ5HHsYMLBg6U8qkXctedqLyRw&#10;rCRDN+EHHFCcibUZ2SKqD5/ZTX4lSw9azEFOSARuuEuWpS5RG2crkNczu/a3IFqJWKpKrZa0jYP5&#10;nOflM4wHzZGwbOgP6wNNhA7Bv6meahA7Xpide/biBRpcq/oNsVIibYqPjqYB1ujfEkisFNh4CJxA&#10;kvIZelT+TAhldEL1jJ2aZUFn3T06/ujGrftLy8eUg4PZRR08CQDt9clClaUAzsjzPSJzaFCF41za&#10;p7BFszGZ/XwgIF0ZkpQtvwKQ1hGahO54TbzoUmsG+inGJBA5Pv7j7/3w5qMVpRCJ+2g6UsiSUmoz&#10;TzG6uX4fnJkAKBJa0aLzIHEjrZg+K/GZrE3iatSPsQQusjiCH9+qIXcRffOK+aRsa3gldxMguQng&#10;xAQyvdqj8KqnOb9YkS+Zu5rnilmL/agxFcSPyh+TkzwlIZuJ5TFBVsBmPZhQMq3ka698hn/4AUkt&#10;61hRPeiRr3lV0lB3tKJ6A51i9aHTYA4+XvQh2UOtFdb7VDj+pA+NEc9kvzWA018LM2vGhj0QcGIV&#10;yIZgXhqGwtXc9U7qvSNTB9ShmSQMZbtZVUOfVORQ4S+BlvLKHSrPy8Y3JxTAan6NXihSgl8Kd3eJ&#10;bZSA4dYqJcPAMODIRxnjZbkDwIChJBiIFcggqkgcxLgRlVwem8QVzggRIGg7dunSs2g2sJpnn30B&#10;BoNm8/yLLz73/PN8hf08c/mSm5Kdg9XQRoalIDNE7JeytyTh18AqahFKscMliU2Z5qIOuSLYX5X4&#10;++lM8K1vf+vuvbty/57UYgs6NUv078KHsj4B2Xp5+0PZRB8yzemQ5npapZJ1a9qbEjzJhfZb6FXv&#10;02ZpHCz4Z7BHH1JqqnfZ1iCVfHbtHJu0zERBg53tXezy2BtkvCL+dH9PSY4OLwT1sQSxS1Ri3trY&#10;5ADGdBwBrhZdulnzxES1YSFIZdXksUm8Fn8qds6o07FAFVC3CgK4UvLazfdUmFXyoyIgqEFAAWYa&#10;BS0Q38idKx/qIrhZw6xPXeqKSvmpC8s6i2xKWGlCPZ4lrfQhvC7Qjx+Lmjr8Ch9SYydN4Rgezq7E&#10;yLswM3Px/NmJYQqbonYQPeVme7HFeSgJgCtU3ioc+yNlyERez3UhQcWYWP3SnkqLUneVtFve2T98&#10;98rVh8trh/1DDlJw5k7zyuC70Lwy7BQFgxXRppBEdOVelE64bjUdVa2VcxMGlgEnuoQ7i59a0TUA&#10;OW9JYGf3vmMp4dN6ytHxd9778KMb95zOJ2gDEG0HP6CwLo0YPHTdAmckRktmj+xITw/uLYImrUu6&#10;l8zvxUtCVXK5cCLNmAM5BtBhabK4NGabZr7BBjM+S40xiaaLHI+Yn58hVMHGFWkzsifZvOTG7Yov&#10;4KBr2Fu/oQyV+4zkpilnnJUJqMCHeE9ynm0PilbV4z/76sth6QKjlhRZhtuQgTbyt/evAUf97gVX&#10;MRLV0fRDCN6ga0kIWRdryU1y+1MfOsaf9q/15DY8lcE0WMHzWR2YMQsTgNAWxrigIep0+y0OMbXT&#10;XUvI6XhDCRSWEupTunhwZwVahiYjQJ1CqKcq/eGoI9HDO12COCKihw7EPuLhOdyECsKjI85SpOIj&#10;r4ULaC7PPPMMToDnnnse29mLOG9eevGFT2FH+8ynX+a7+M2lZ6TZ+P/Z2TlkZCSRUfplGhRwm+tP&#10;gkVJlyk9pcMNXIPc4KdR2LOl9jkQRzeLgJxufPtb//bO3btY0zPqBhBObFY2vfJpz67ra0fUiuzY&#10;toK275nVrrQglrWseYWB9tf2kMpqloj8ogzVsQUstVMNta1kGlBJSfLMwvvhHsYOkPKF8t4QILeO&#10;SIWMiaPVgVJQO0J7YSwsDkwIQoqwRfUBouxU7U3KP8FQdrSkNZFRLjXCWeTwJCQhvrqHtFA3U7bd&#10;SUK9CYet9Hb10+iBiD155kcoQyCyEoTnCEowhAB4RgsBz+0bPIFWpxewjcKn0aqN7MEb41HZ2dPX&#10;1oWNq9hWzC0RR1eYVIlS13pnZup81tszPTl58eyZCQAVUcCaDwvOqkZYZH2LDS2NKM1+jLqZV4G5&#10;kOxIfgIsV2uUlUjRBD3EQf7gw4+frG8pez9uwZpU6rsI8VvQVcFDk8w9DikLTbCc+BB+JLUGF8Ms&#10;CCV+FAtd8wr0ijGY+vun2NajfFSjUTGW8hjkFSDk+s277310nZPgxRMjYPAoDhOK2k2N807NrRG+&#10;TqoT7hBxnETD4HtGzI1rR/CpMEtxX7l2bBLAjAEwOGcyTSZtaJE9quRxhs43QqFMkhl2NrrwUSJK&#10;Dg6AzGcvP4PQQKwjxkDDqqrLh+tk+rxL43Ezq6oRRgeCIskl7YiSrI85U1I8pa75VyFR/xuffTVH&#10;K7aErAQ6K4RV4KswXZHZJycxXx+Fgo3hDtSVPlQsDP8edrkuzDmBGC3u1SFSzRlMBRViZmaaZYke&#10;yi9uGojZtdrGNEVMGbQkiYefnxUw1Hhf6+MqirZJbSmC3wBxuJJPSKtAFX5lAKinNrbqj9VWcACW&#10;UeJIGmajhsrnL1zCV0Pkk5jNS7zDdvIdOxp/9Fs+d+78OYxpZ8/ML8ziv5mdIwpFzQNGqAaXNAah&#10;iCN1bYG2HVfRUcUSYfGGz6EjIXYlCEfdKY/o6eJS3CJ9hVybW7zzzg+oqIYdPWp7F+pWeKjkqbMD&#10;jfqYhYmZlvMN664zduqV+wdSG+mhMI/2XpzmSfXCXBUEq+IU52e+Afq6m5kLZ4JXnKN6XxlrEnWt&#10;ICL6Asqsj6oAbErbULSPwkMkycQi5BJIykJVi6CeXrZYROHwAHeEDeVl3bJEPJRV5impAp655IMr&#10;dksq1EFjUOflhbagcKR8x0FFgbJIuTB8CCaEMZaPRNMFDrtm2l7vPLeeUJe0Hu8C/jbk56eu3Yvk&#10;K5qYeaZ/1c42290gfgGAsHlmMj0xeenc2emRMQqlyU0j2BB3l8xkhCkycuNZCTsOljVWXmJ+vao9&#10;1imhtilgr3/UAGp7/+Cd9z9a3NyGD7muQQcO29PP7AIwgYrcRAIEsZF4AcWHlJoklimTeKQ4m+Ya&#10;K1wV/zWSVmUNs6Ai3AQ3TRz0crMrHP8qI/RkZfXm7XsTY+MLs7PPnD/3zPkzz5xdWJgan5sYnR4d&#10;pIseirZan9vdreydEWTWcZBaiMnSqVO3SnkpCK3neH1j4+bNmw7RTJZe8e1JDnAIXyRjT1zjizSs&#10;NbGZIAwJCgHHQ6LCwfHZ116hK2+IOzRCrjbyhxqztoQ2Wj4aerOAeYU7R/7L8RjxeG52k0vMzKRR&#10;SfF6643Pcl7F5zaoVZjLbuUBIUBdWJ2Y1Pyqp5pLMsLtLfEhh390Qe8Jw1du3kKebhG4jS11hPWD&#10;htfwTsr3oCOiDwEyki4dKWDbm0dezCxilEijSP16bvFRd+xy9XGZbBCg4mflQ8WO59Xw1oYIHgIo&#10;r7zyMszkzNmzcJqLz4jXvPDC85efk36DzwZGw7+2oT2Dhe3MubOyocG7aAhGw6hx2gg7x91ioTFV&#10;9ZUxG9uZZIXOyczOrcsuew81To/B4W0quZkGnAr5hfY1baQ1yJSKCuBFKFEbXz4T+Qod4OTvfOe7&#10;t2/dViTVKYNqm4plZdrLcxKWin8oT4qSYVjsQEugKctbITgwGbXgxEY36lGbXOZu2aZwooYkFp7U&#10;xocKwMGl4EYYlTVWPU7BLUMDaorn1/rGOsunuLMm1sbeG3Eadgp3BCvJmsOHnKzYSys0sFlFeZS/&#10;aRXKmm+DN0qv4aHmgr27O9JyqByqXHbb5VFNjauaUAU/5F7EXhlGJKCnxJ0GIMfn+Lhd1/OIVmsr&#10;q1nLaJYiHJTrbshBC8VOYHGFobqqkay1jFZKm13uWOm78TkGcGIljo9VApwgIEeL1m2NUGhT5jG1&#10;g87Q/I7usRKRlNcpJmTTQMDRpF7WMBu3dBPpE0XU9XYJmBU1LkqjBJZSRcWw34PBa31n99s/fHdd&#10;rJswcLxr5i7Nq8JbPVJQ3uVQ5Ig9pOQaVRuICxgYVV8hhwmYqPFfYUYN1wkfimYQOt6oF9bhRGHs&#10;lij/RykpqR9MZH1zk6pRgNPE2AjFfqivOoGFt/eITnEDx6qvA1ugJK0KMUgnG0AlGZ9QvH7a08bX&#10;ojG4YMfDBw/u3r3jh4lOhO4n2FW7bBNldTvkoMmnfy1YqcYY7AKRXFh9X3rhuckJvJiSEtSwcaAf&#10;9xMTdPld3EKar+Xhkgwe1acy+AonFUkB/ihGWIAglQHO/rdeFx9q04V6ZehC2aGGD1WiUPeSDwmM&#10;afMhx3f0Q+qpzaVYjE6kb0craoNFG6zrE9vg8omgE8LUcEp2gukhL7BhZBPyU1IFhVFBK/letDH4&#10;8qAvYUK8JL5Zk21Pvw2mlSC2+FCDJU2kP09n19FdvvKVX37jzTdhOISi4cq52DhsrA6BhsQXyHom&#10;NV9uGeheQUHhFD4AjIoWoBwR6ogb58TZ98YU3COU8lx4LWQJorIYngv9cRDax1RbHCaA6tLIfl5c&#10;wPQfUtAwLXf2sMXtQDtwP6yvb6LRLz5ZIoXm29/+Dh05Uzyivemn18dEv5514kulpJUPcV7kgxBK&#10;X1YekTuHXYVjnX50lYS6KEhuxXsEgpDOaEL5kF/bHCswGTEtzw3ZU1USE0JIEsBDoBwl0YS8qR6m&#10;PVDsssU4apoNKUPBdZuxRNA3BWuRmm2TKK7kU3G2hqZLOGAUQVSLbqJdEhRIIVDdA1rG2UflDAdP&#10;3ww7LWgt7gcWInb4H01B4UijoxcvXMSXeOfOHVV1c+xD1pxTraZXF1TZoLpiXahX16oZQzfC5vz2&#10;+mdtzYcIN1f12Dw9Zn6TSO9OI3xQT3themphakayjzJuNBX5/73uqlvjS+T/8GzlnnHuh50WhXA6&#10;o0Z9aoz+Go5lCO39zv7+6vbOd3747gbR7lQVknRQok4+afBlEawUcRdbDByA19cflch8SIyo4ZIC&#10;0YATr7DDKENhpV6ilKJIwGsovbbW0xUasMdsPaEvH3304SZlhZkDwQskpR3u0X2u52CXFoe0SuKI&#10;uzgon4lbyGU8PiZnm5JDZcKVEu/+EoyQYWOXi72OwfArw/GeNvvc2CMbih2/VBE1GHlwVuF8PT0v&#10;vfjiC89dJsDAGi++Se2YhDY1oUAEkgwHmQ0ApMhhbT9dtr4JIIrJJQ8NYoZtRyaTXY5bVKJQVzZQ&#10;2GEtDQzVI23wTfBfxRyvu7g/dA0+ZMO7N7iJemhDQxcaZEoVSdqU6DTo1yMBdOuevSgWBAhKzi2B&#10;Is4+c4tBEuGtJchaz5IhPjJyqeDWD2x//kQ+1CG0xsFmkMVeHYHa2N6Lvf4XvvzlOdroVlHFq8ev&#10;MaqKyPldgCsl392pDeAhwewNLyXlp3vd3v7W9sba6jIkEds7jCcZ++r3Tm1g5SwTZjKCFkhry5mZ&#10;uYkJ8TndXE8l1VLNhBR9TKc2+A2a4Po6MIPLYwOHJgmayxQzXuazimyvrJGyichz5aOPyX5vVPiO&#10;hlr3q7MgfxofyiWemQC3AmgbDMJ1tAF+ZSn4mgFUyAn45dH5kJ/qK9wnl4QDtflQi/kVx1XbkKJI&#10;Hm9CAhbgKAQ10cwLDo/UbjVUdIVUDqit+nP2HIm3wzJJSYU8MuChAYK1sJ9AXoEFnDo6s5F1AiQB&#10;AD6n7wNkF5ccAyOihI52KEYqExBdpCSQkfOYbMZkR+IYsM/ZoGpC00+ULNZbtG3SiWhFyk8WieQo&#10;TghvHUMXDnYhGl+zEXV5FTR8cqnr17oRusT1tjkC3NYQRPPdYuqo2wSnIFD37MzM/OQ0ST0uDadt&#10;SYCcFr9siavhiAnFWhs5o8r1JjCIj2rCIYqfPWfViONmqda2dr//wUfbxBLThkAXl95LdXZtwlKh&#10;zgwC/hb4IUZAeaeNaU6Vtoes0YGpkhEbPhScDTrHoliIZKkgFB4sai8sUDc8sSXJFuo4BcvY/+ij&#10;D8izFBFjN+X9Iy5l+2B3A6MwLFHyi5ayl1ZFLBYFBtGH1GIQUFHbCdVxA+IcstZPbXfEylRTY4xc&#10;Bxu1ES6GcRRWd2UriBapxtzSLwkuXnY8fMjMX/jC56nxrSQt42OmBlARk8g35hV/Z8QOXpxTBbvo&#10;PXlQQxt1H8zIHNf0G9uyLnz7zTfKqrWQuUNiTpng2rSjEo7oGoE5jS8qaF8f9A7ESPBh18bXp7Ug&#10;vhK7jvWvfVX7Jm3cyLYzAHCPRcSlBl0Why/RSsnlS9imhK4EBzLCe8j79o0aqLMfndcnPjryjeEq&#10;2javSJG8uN/Zs2d/5me+hFJmD53rT7qyl5Qe72XkDwV1OvqKl1qgOkLA3ZnVUY3ttUhSzOJci3ZM&#10;EzsXulRMpF8KyccjKIBTgCxlNGUIJUsDE80KnTsXSQFaQsUx61mH0+DngA8hsZKVqf9IVVXxNAky&#10;PJ88Tco/w+c4ePXqFSoLnN64rHylQXwNxWxeJ76c0odc8a9pXhfimFuFbdTVD27zteo09YltyDkN&#10;VPX8p/KhihLZshDrMAbTEdIUFdqYxDNOkDK0ualsFIGYTKGihUqtP8QhB3GB6oz10zyNXJA+1ecZ&#10;pa0n7iJKA2hnWVY2NIOs5InLow2nLzhx86Kerp4QQmz/U8NuYyl0xAMirrieWmMX60rDRVzGe3T8&#10;woVLhK3cvXMbRV9yWKMIWsjtSBIZSRdFrgwp65Yxmy11LqwH21BRznccKccd6rLNQQaQpLru/aXg&#10;dP8Aju+5iUmcA67Jg11Nqib/lo1IQdEAgbUpppK8FgsCjp8zt7DbU8CTlhnhRxDax6vr8KFdGg30&#10;D6o4VeMf6ppCnXWhgfFkO7KOZ7LK7LcQDEmRciOWORhMRJUQ3DJE71ebWIcStih8sKZU4bNdo0ct&#10;wi0ofXTlo3v37guEFDYnwZF2fEjNifhy7XWqth3TjJ2ItLn5M+SgQ8LgQ1SqRRlmJPKTAbp9FLRG&#10;heu7du2GqDwCk1UQ19gsPFKqUooyF7HPjmQPNMzeJ8iogFjz2c++yt1d4VRG7IadeCJ+RRfNKoSu&#10;Km6e4BSfnPCc5kElUyLsqo3OnNP/Y2+/ZWiTEpcPdavaRLliUdevDUTm5nEwNuaL3l4I4JMnixKW&#10;POunXtumaBlxJXPtn7pOq2cWQDc2MB80x4sXL0CdnTw1CqmGaE+hIs3MzZH+R+mA8xdw/hP0zO8f&#10;ffQxa+7qSBEuT7zayHbi6SfzhzIrP12Lzo2IbfvpP/tTgIhSk92dUTwxHlQX01Dhb5W905EmMkqu&#10;WgavShCKwScLTEWJVCADNUdUZlQZ+K6VwC3oFADvoOQ/K7y6IkbD38ryGn/bsBJiu+Bp4jE4jB0A&#10;x+fNTSVj6oj+Vb8BDE5bavRCH2UVPdsNB+KETZjWrVs3yOVMyEn3ajfEJT99Eh8KLFVUD4kxoBfp&#10;qQpA7aWuB/OhTRbr3epzT8PqJ/EhbhUYriTexEsGqwwM6OWzvWmqOMcBPnrxkKpt1LJGZ7VeFiFS&#10;PBzdrUJkxMyxnUqEoQOBC/tAYaFVSiunMHZsVo3zFgKRaCKpvHvkvUqYTdEpwDUzCn0zt4iEF+0K&#10;tUvVmsOk/Ndr4VREH5AheYwoS0Z84+Z1yWQmNplXljHwXRe2veztLa7HPfLOWblD/Z57FgnMnld+&#10;ggaF9fLc8KG8ogt6Ur2DPX1nZ2dmJybxNoy6YoTpmv3KqaPg5gmN/F2wkhN1hwJPfjRihO4dOabY&#10;Y1Sn4Ljn/uLSO+9/uNc7sE9RPpVg6FDeCpBdkKaVcSErBdeK8SkUAuOsslmRUJBOUtBUtXMss8Qr&#10;483IIlcYyxFBi/lrJfqaie6foCItrrjR0dGtu7coNAezUVcmF91AzbH6Ar6gwfTR9pQi2qRZkTt2&#10;7sJFulEhTaNbMVrbM4ETyklQnU+1VlFPPr5yJW1ws2UsTtiVIErWoaoPSe4qqqXdn8wG+Gfy+Btf&#10;eeWVCxfOy/lm7a3BNenimZLOTiKXRfmEgwaVKph1obbwyK+6Vka6w/7Pf+7NAFBQtAsc4z6pT22f&#10;c5KICD8zPgsoevF9dbXyoXC4U+EKTzOtBO7qc+u421Nqj0oPLREgPS996sU33niDCIBnSLDxi38u&#10;Xr5MGDR+GpgQ0WdwI95ZvG9/61suR58N6My9DqA+uqKfZtFsQxCg6kMNOB6//PLLbKEK+SUGTdWh&#10;EmJFT3vCMknpGifDnGQv6p3AakhMU6NutbtP3JRqo0tdVyFLPDc2pK1R4Wxjg/fmb5MKnBswGLGS&#10;fLZ6Q2QXjAi+Qy+xMCQYkAKxVZSG8/mgzzAe1ZKWcgQLwxi3BtNZVgmBpaUV7HFLi/fv3eX6iMPt&#10;1+nt+JF8qEP7RF9kXC5BARVYs/KV31RWEcIdiAp3yee8t7cmMF3p3ek4hcoRKxOqH6IVVfOC+4ce&#10;iFhiYtpXxWi2gE1mJGpgKYG4H18N6HfQK6EHKtIPG6CwphILe8kzFFXoORq3MWSLrNfdfelNFkZE&#10;6DD7OFMMOqs0T8Xj7RKUwggBRbfLi3BZIo5i/ZC04vaqkqBRxezbd8ZBqQvFDSfHSW+cwyyL5HLv&#10;3l3yx5mCaVmqK5Wlq6vdBvK6v0/BtcaYkTXMe6hSZUJGeVk9uE+tvhomWukJX2WMHrJmdniEXW5u&#10;YoooAFcRLbagToqf2mjJ26GF8BwtGXiLQxBt2JKSWJL5GnklSXj9/fceP/nhRx/vDwyhD7kPXrHL&#10;ZaaBsUrBKrXRTplvMCGFtBEJiWihHhDUPNVQE6Egx4jNHJUwCjz8CtDmPcBbYFtj1XC5e6HT1rHl&#10;Ijo+fLi0eOX6zd3Do5ExIhWUvwEnkvItmV5VR+kyx+eBkeHJ6RmyA1GCsMsRTE64dCI63IiilxEy&#10;8Lv3H968ddtrFIeLhuNWhI1g57itmBY5rUE9zUYmR+qoTk2++eYbn/rUS8R8qcmEd9ZuVyViBqKs&#10;M5UopMCD5XCF0oQrS8vxh85z/SR1g7CjpMhS9iz0f+Hzb5tASNbINW3krwSi8qoAVnYxn3VrN4vi&#10;BmV8DdldWYEPPXHMVewLHbg8TesryNafKvWvXCd3aN/H4G5dRFLq8Re/9MUv/MRPXH7u8jkncqJR&#10;oA9JuRifLBKBnf6IMxDnb379G7bRNzLW0whuHVVdCttECm82RgQ7Ii/o/c/85E/+xE98gUyg2fm5&#10;BWlhZxjM+XMXzp47OzM1Q6UHlTAYhE7hpVSHBbjCOkwAbxVtzWAFKyswEzlr/JX/ZU9T7HDhIjKe&#10;mcHAVCh8oDuIoazBYMSUtuhTILvbOhXSXKxTbh/Yl2+52bCyxcXHKyuL8Jul5UUxnmWxn5yW/A9M&#10;zFgHLYt3dMX24tfPfyofyhoGzLhhRPVKCyplDI/J8YiTFaCj4AfPT0NFrgootplQCGUllxlD+/L2&#10;ozkTlsMVtdm2jWrwIWo3a0S8x0lNcAdAhNiILwcDOYSEGDapMzAnd23AHkHII4FwWEDx7TVEqvAh&#10;mJnFxkF0c6RqtlH2vcEh3IDcHyg1FyyRJtBuVg+rqbWoYVtrawU5ZX6gzirWTpR6EM0fPgSgIYhc&#10;v34D8TT3qTBcVy804iS8n/C6VWgPncpe1w+VD9WD0vhN3cKHOM6zXG6i7CmPE7lRN6YDXNtnZmZn&#10;KHAJfZftWhqRgo9DwhWUgK7pzgqKd1WFlPQZ9Pby1cJNYYhUJYg+BAGApFsi7eu7/eDh9z/6+IBi&#10;bqrnm/TBop0/ddZZIjMx39emUpiS/LdEQmKXY6gYwWJmd5O9wFtWsok9KamjFbZtT/W6mf6J8sJY&#10;pJT4QrYG+ePgYHF1/cOPr27t7FGzTVVzOZfAX4SOvf1d2+VcY1zSEK2uFs6dp2Miqym/Mlo166na&#10;eoM4lbgfJ3/rO9+9i8dBGb4yO9vJZl+AI+NUv90hgWVP5Q+ziMRSy0FwwBQvXboADaP2G8XiuKdd&#10;Ysm2LppfpDfDgwoU4arGYS3oHRkB9oBVN9ySUBIAyMYG9TjfYY1aAdwPKZjZ/9Zbny1moqAs5zUG&#10;QonwHmyhDjbT5q/gfGGJcr8oaMjCSJAW/GHYlIfEDU6BLt0kVpqWXlYpwmnIqEcC0LwC+pXihFi5&#10;3TtZhP1kpLLQtOn98i/+4vmL50BmRMG9wyPKEGDltYwp3E7VUT5yBFr+9W9+fYexxYWomxdnaNd4&#10;JAY0f4UkC7p8VlP/XP1NiXVRG6je3/wLf+HLX/4ywill3nga4jPUbGN1A1VjdVnRaDQUWHq8hNKx&#10;tqygABiEWQjEHy0FukSzNPEYDsJ7fFAqj1iI/3a214j1o9QZ1ZzXVxdXVxbX1pZWV56sLD/eoJ/Y&#10;JrxrmYOrK7CWxZWlR0t62MPFxUcrK094X1omzW2ZS4hS2N3ZIkWSAGNAWYDac5Q4UBaDu6h8QFx9&#10;fgVw258reTLg6K+SqubkCMXKo7aw0tFvhB2W1gOgIZcB3HCg/JrHxYBWqV4YVYWK/FRIScIiT77i&#10;B6qYYHd3nHRJGo+VGz5yjLtCg3H/KsgoRrm0o3PBFIENOisns25gtjw1BLwRoAUq0kPVuatUL6QL&#10;JTxscWkFFTQJdbL4mBbwwcVXVPyGpX7l1VdUqHR3D+ct2IcdLz3rkLklP0NH7G1F2kD2QAanNAbQ&#10;DmikOicYx/npo8vlRFIRq0nDkbnZ+evXri8/WUbFhkDEOhwvqJBXRTvc44NVxeijB4muxFEg+u4m&#10;D662AV0TWRRpbl5Z2roXBR4c3hbSAx8qbgn1Typibz6IWxGAvrtLKis5cSy4YjrUK1tZd04XJTAd&#10;NUk6B3dU6QGHolnKtHUyUOAygCylHUKwJjdUpQUGli212e7/4bXrH9y5Q/KQe2oJJqJidqF2lW/M&#10;hByVqPgt+WUUiUpQKYGRPRRgVU8nXC+AJPTf2azy+vqV6ARFkQVoDbwSVjnSGK48cnu23A7JGbuu&#10;DqqVxn+xsfneux9sboD1wFUP9YTk3pB0jZqNTU7a3D51m4YHhsfGscuNjE8eHPey3arccXRIfisr&#10;iVOTx9+4ees773xfpahcQ58yHCoYROSDJrV/AKbLouMIe0djOhze2pFjwJPxCIRfuHiGFFr6p7E1&#10;NQ0ZCw9CWBQsgnosUR2i8XOt3SAEIOh6bgTFY3agDydYVleaXaDGLI8eWqUHcWqQw4deL1GP4W6+&#10;RvpjQVytXqhQgM8kwLKAEd/fgBjLMo0T3sRLAAHC3Lt7NyIuAFhcdZWwtWzNlcCZ3nWgpR7P0ysR&#10;zIAcRaKBka8AJBJx9DM/9yUKDKR6jQwBTp6IgKl5tcRlEOYb3/gGbntbS9AWiX86AaWVuhVpsENZ&#10;TXK9TrmlxSJJqQr2PTzCKEesxMNHDx8/eoR7jIABqTVWbjCDoblgEZNXRuaxeGhYJw7qb8Mf0GPM&#10;cggo0E982NpYx2vjn1YwnmE+42/xCfd//OTxIz4qHkGeouXHjx4uLz0hBg4NKZY7QhAgDor/aVqA&#10;2XAdG0KSNszVbU5IMUOgh4cAxGqb0lGHCjeqPKnNG9q0qS5dZQ9hKiEEjUbv4Bwz83qftvgczsR7&#10;VriyojCt/Fo3LJ9NoiJN1X3R12hgrddpbqpLZAq30JY8BJQhhyCzUK4zTaVhV4RT0RWSAXxPMRke&#10;ZeMRd3AUigrbsM9oUl1A24wqspyeiBWeK5xj14M9DaiAopGnbGCNbJTJauyoxJzgZFjJDFABxZgH&#10;D70z8S9euvAs7lAIwZWrVzmZbRW0mvGW84LiTa8p/5QbNFExfnS5qij85SmZQha/vchedA0lbmq+&#10;mZGX0KycqXekSfnc96YnJs7Oz9Nojmxs9YlzsrnpuIpmB2GjwfBTNsU0XfY4DS0L6GIKDF72CRF1&#10;xGH9vnfc8+Ht21fu3T0eGEmMoyhvI9NU4EygV0Auk5GpxHTUKCGClsYbmMtJucV8ql8SEmYulAsj&#10;NuX+zXsIYF3a2FDcWUFUwpYrz9CmrCP8sR98QMjcMjRLjFlFwFT1FUVE/CMGrx5pTlQInT93QVW+&#10;JCzqtkpxHYYPqVA2Y75y7cb167fU5Yea7qJ/qocCO1OwFpxAzMAOoqPjZI3YGceVacOrtSLKFkEY&#10;UeiF556DSshReqieI3FnNmpQiZTL3LMIvJv1OqTTkMAHmZQbKdAfVZA3dCBQ5Hjgvf633/6cV0R8&#10;xSZnR7sV91MMg8UVpQsj0haHiovUakPwn2NPUBUHcGmGSBjsUQsLOGZA3fc/+MD2xex+Uc3a5KOC&#10;Retgh2I0OGY2UpClgxIacnI8PX8MX1/64hexwcXNKKs/yTEEgIGUsvPHzMJL3mOWBD6E1wTGzlYJ&#10;kiK6FSWw0DXBZx2iP3gywf6GtQlMZLUXqvT00jkBQoApzbzEjMSWMbEQPGb288CKeFctFhQlW8zk&#10;+RErojoLP8SYJn+Not7QofyH9UxfYG7A7PIyKhLuHXnSFbmvGG/+jFAaXKNUKDuVv6QQhehzQgYb&#10;5mM1RfBjvNEeiQ+trCIRpvpw1+vkenTMNebHnZjpbJl2vVF9Anw5jc8N9hailtu27W9VgA1YV0m8&#10;EI5WFdF65Kl2uafzoWYaHpUGFkOQRmsbd4I5+DXGMYiBPruIQrArGkKmGTobtORgdIK6AnpUOEZh&#10;LXpmimcTXYkvB+hEdmH/sIkq+80d+eL84Ia22vcjn4cHIHkmQ7kGnYf8+cxBenaQQI0nEmc1qSRs&#10;sRzgJoSxOjV/MW5oQKGJIQI5UtppeeNN8EtaQvYuE6kUvOJl1iFWRAZTaVYFmBi+0POor3vhzJnJ&#10;FMhULHNJFdL6m6qnLoEtcgJfHQ5iFj+UIMXDtYXHTBABR9Luce9eb+97169fu//gqJ9mURq/dNCW&#10;SpcpZLN4RYkRg1GjCfv9TQYdqkDciaNOenpRicQ1dUVJsfBwii0ukNMsp+1XHq+3JsvfrHQhZEW6&#10;UrPe/Z2PP/ro/v37NhuogBCBVignSFBQLrgCmI3FcQBVkZoss3NIQ5zkmnKYMawQ2hWCne7enXsf&#10;fXB1kFgQV0pWPZSD4zTHEJ8mEAI2YU0TRVkoZZWVWrLisMYi5oDCOjs188Lzz4exVu7C71CZGgLK&#10;8RqKyQeOh1GpqGAT0s10Eh+Rm6DtB1UjHXIQPiRp6XNvvWmCKiURicRkuFkxt0WSfOCu9lK8KE0D&#10;R6a88+wcwWdEn+E043+KOlNskzJoVKZ5nlYCz79IcZoXXniBB3z9G9+whR4w6Vj2n8qHKrAWbtBA&#10;d2U/ldYUzLdnDACMhZGHYNbE0KEZsrOsiGLbpaFGVWaPXe1TRT/xG6FFfu1rX09XMS4RyVOyV0fG&#10;7hCR1kgEWEFC/RyxrCBvst+AX4IjYMkYx1BKcP/zbkOZ3tVVzeEA/Kmpjf4w1tlPs/QEPUb8Zunx&#10;w4f3peJw3HoPbAnXkCqXOb0fASIxLbIca10dbFxcdJG2YtGKIC1pIQK+nByFHipsJvq1BQsTW0k0&#10;qrsqSfnwGD6kvBl1sDytPdS9KvSoEqbKKtpnBNvDhPwUMZWgaPSktt5QiXulEZV11Zs3CF/Ez/az&#10;sh3tl2SEU/pQC9i0u6wNI1H8m0cYp27kFv2sgvHRYYQ8wsyGCdUHZUjhByXqocmbE3A2CkEFZk6E&#10;98BgQBOkCvYUsAFi3S4BMjQuYaehcTLBK0JB0XEgfDW+x9VcsSlscnp6lrxpyhQCex9++KHdy53p&#10;Rmsxvljf8F8xUjbsqMOpomY07DakPIvZtYDiEpZoOB4+FNJTNzrnc5ktUuruc2HhLFqR/C5wXQes&#10;x0VktpMMXDNXl6nSOGJZtzCbccdyKNNW4Unq0kO8PAlT379y5ebDx0dqWiiFyh6WAsaBuhjTsl91&#10;E5OlJTIQxGC0hEpD/4QGbgNhK2IZb9GZ5Dux2tGRVyMThAN5TTTgWJayHVU7tVYnQ+CVjz8mdBvP&#10;E7NVseqpSbbHhR7XgRMZIbmcOInhkflz56bnF0glAgZVgAqrHTCpShZYv4d3dvY//ODqzi5rwMAA&#10;437qqcK/LIBak/Bi89VGWUki3l42KpmVypEnTPeNN98iFUlFg6RzS6QPeGfdwlqypKk5wufowRHC&#10;st2lXJgPBhJYh9JIxS0iI9+I/H7uc8RtWxslAmNIxZ3dUm+aMiHzc/MKc76okpvqIkB5AJU+o+gm&#10;fOfFF5Rr+yLdawgzP3MeT7yaDtAbQ7WuJ6ZS/Ru5/Q/+4A+Evd7cjLsCRBuaC5gW+C70pevkNr55&#10;1+NXVLlAJAjkgk+99OLP/8KXGYZGMjuLpLkwfwac5OsM3S8omaHE4PARqMDeH/7hv4LaBhZFJQug&#10;lufUcQa+OoNpvuffBohd3JKOT/100p3nw8aGjXHWaHgRBUAAgsxo1CqwcgP14QP8hiRSMa21Vdnl&#10;+FtfI+807Q4Ffxi+3YM1PpEoMKHRUeNKTqyQt6Se+ORw/Y4JK2himLMhQtfGHhdepZf2yOo9fIgh&#10;EyzmVfnT+dAJwt9CyGxrmw9lYBGFcrwZameRoxLlp8qogudtjtXelDyobkhm2qIv3Xa5aAJ1602Y&#10;QM6CaXzj92jPNfhV1gJLeWYQHZ0gwwh/zedgHQ/IVrWZULamqhQ897XXXnNJi+3f+I0/j/718OFD&#10;7kC4fkhVQ9nlMpQ3SNaYso/owXKOtmJkAxjwKjITwFx41rvv/hAQzDkFhGPi8BabBFg5jmm0SRXq&#10;LGVnCTuLn3Wri182Rby22LVDfWKTCaGpW8wgRMXw/R8eEEdEZRFYgcsnqNWNqZCkXleLCeg6Xk6A&#10;3Zi5nI0YOmHx2a4hD10eO/eLgwp+96Mrd4iQGlBwM7eEsiV7r9IQYAPqGRbL5wxS1bT0n+pGQ8Go&#10;WyMRnOv5jawvatm4I7ghs9GilIae6BW7XrzKzeDDScOzk8zvVQ7AVCR14MaNG9dv332Am2VobJwM&#10;IX4m3Q8hVEnBbi4Ffe6neVXvABanqZk5TIpMnNAJ/FjYOWX8cSgPZeZ6+4cfPHqy7ThPvJIcB9Ep&#10;hSr3vX2DyhgRYw4ZUMyCgxfYLaYgFeni5Utf+MkfJ+lf3kpVdk1VGik08YmxONWVy/Fo59wummUh&#10;VY3QybLkBI4Hy8LVeGT6RMgu91f/2m+5Wc2zUmVc2JmCmy8RsvepT/MvvAfWQ3m0Cw56RgFKEBoJ&#10;vTjhGaWr7AmyXI1W5ceVgxx7Xn/fvQcPvvoH/0IT1VYXZSPbkFcbmisaV8DtkP6W/FWRpDI2SLaI&#10;cF/v62+8/uu/9itEQVNAzyrRPo4WcHvF6ZziBrxL91h++ACV48Eff+ObNA9Msplo+snAsA7Ith4p&#10;JDRDrUqQRQBJE+FvgClJhTxceowKFUih4Y8wOAajeGrFTG+5wIESefDqutS1Q/DsT+adaDrlT0TI&#10;LFXwwVZJVaaVLuRbUmAl7jH42NYEUAeKrImSliUv97GEJ7ojAFZ/ReW9FYIixOG4VPUEoRxRB3YN&#10;m4CG9O/DhwpVath2MDz0JfSriw/FRZRh5GRebdJQYTpMJRS8bo0pabHvFyw/yRJzq6fa5SoTygBs&#10;+xIiOT9RbmfbGeyMiUHFdiEPogjXle7UwWemmQIyUiNVVy+OuKOK3kMQvRoMDNMCpZ6AzZ/4iZ8A&#10;Nm7dugU4kawcGpxbAU4QESJ6ow+FhfNQREtGFV+5SWWK6FBeYZQsOnJaEX3oPteIoibdhYyn8ljx&#10;vWX9K+eum1jm24qVb6NtQ2FNz7wR2SwoVPJIwoey7wWHSHhS7cRBzDFn5+ZnqQOJCc6EvViI7alo&#10;3M36wYWuXVA2OGebspXFQLgbmzpACqNcH8EKPf345b713vt3qeSi2hMyaTr4oITnI7dyMWDNqlE2&#10;VOl69DRQqzY1yREbgvm41hYPEF6L+Ki635Da0CV0Ow2NUhc8EqFuH7lKO5DITFdubcBStXBk+3db&#10;IDOqYqOGi4C0d+7dv3Lz9jFFa2fmB8fH1ja3V5V7odw1iZo8aZig7mkyBgiWo7c2d2HNuBumeagG&#10;gMoKKoigf2Bz7+DqjevENTDnZPBCIQjrVEiCKIcTo/SnFq8KTRykNJRKqdKQhHgM2nHQyOzCMxcp&#10;agQ5E0lyIZ8wGKYZmzPaDF/TIbIKQ1rn42N11bKwZTGuJh7Z9E+Ot+ouKoiUpQF0Yzzo/1t/62+h&#10;7qA0kN5JdHE0Ces0k+ocTps0J0A1IpUF8EafrfQAYUagVuzLRV/gRAqUoQ8FDcKJ2rynwvFJOm+M&#10;b16V6HSdk682QEv6VHDhQP/rr38WMRBmQwwSThRwG08KDEDsAPF+We4ZvPypkI9nBd+ghUrdSnws&#10;FPdU0FxH3/ZDLQoaJ5QzX2KFPU6xfaBPsU9KxVeAgFvkKiVFgqFFIWd9iQZGT5cqoq+SOriHGIns&#10;/rILlXQ3bZ76zeTsQsoNHn6omJA3W79atg3E2NcbW0ajtDWX+8xoRYXJ6GKeKxmnXNDneuTSBmLm&#10;zkZUot+1HYG2sID2luX8IGvoUWhfSB5HTECLYb19z9wq+BwEaPOXNh/K4+p7bltPzoMiyrWuKqpG&#10;vdAjFJKE0LPMXCdH4h6WyRhptP65eXhRhtd+lb2xX4QrvTmSAXJFWVfLgLxyF/ks93YR7IzO2xiT&#10;HTq/jo8Tah2PiJdd++vytXpusJ3H4eiM5hEzfci9StYODamo4YWL0PT33/8A0zDQIjRsoKGz1Nlc&#10;H7fyE6pRHMZZyoy/wkBAJUeyqpp4Q3zZLIYX8TkrnylUViQbv/jQHhkMZ2bnlCJqd1xsceZILp7j&#10;8gq84rML4ZAQVqiGIU2xf3K7yxaRBj4knvb1bR0cfveDDx8yawpkSNFyDLjyxOXDjr2HV3q1cSSb&#10;LhGEdBz53KD0SmvSmqiQASRdBR1Va05cSuGMJUjOfChT01BTmNjM2IChlWtgLP7YcGv9FgT1kqtl&#10;w637D9+/cvOQ2qGzCz1DowdY2tW9ZYQAQNaRRCFsVawFrBbvwsTsHGMMfPEQBiQKQvKAJYCPPv6Y&#10;CpH0qBoepO06PBU9j66yvVTfHR+lYjcshw+D02OjcxNjFPY+Oz15ZmZifmp8dmJ0bmp8ZgqDnIot&#10;0zZUVdSJiNtWw98K6uG7KVGmYoaUPhpTHTUeDTnlTH6qTIgP/KTmZ40qb1YkgSmBHsGy/t/5nd9x&#10;lRH+1D0iSxmpKghY4MyLm1WuwBcCocUuTeEpRaHCZ3GZA6uPHj366le/ytrktJzahb1t6tOC9UI1&#10;Kn3Jh7zqJdVqyW4wcNxTtHyDzeD4FefR+6r+VTTZEhwInsRXmBHMHKZ07949PgiHU43cKap5TPtx&#10;p/mQhIqIYCWlS+wwEhrwAiMXeVV76MBclMPCFgS4bK87RJi86lcnomnBbfRWqKHZk6o3myq49mJT&#10;rNAYqDVo6QZR6fSqaFCFcVtdXEzaPELYKuZSQqhNgyRf8ptpPtHAwBx8aA19TSnxXpBsel35cq/G&#10;P1/5kPSAxhRTxxOIyt5VeiTxwdWgE36ZO9fb5letW0vN95SbaTR3qwymubzyIH2ISJ4hVVkqxLXC&#10;EsfFe1QMQdVGxTItMrlEjTAwMgM7Up7uYI5oAIlFDaHlzbkrJctPnRU5FnudkxbFM2w3gwh6tMpV&#10;Vogwua59vYAokqELAW5DPVSGyy5ir4Aez6ZV60cWHCDkZJ4YxGQWsn6IL+ElmqZyCPEyd+/evXnr&#10;VpIxIg1YXrQqYWzM1xxpBPVG+bP+UTeFCVbWElJyghQ0Gg2nMYx4s7NiFSYTfq3qOAQf9vafP7OA&#10;rZxiSrjIszJCHAXNqzSiJTPYqjJX9Gf45LSOMUIyvdZfMUIKTlZSBoHadG4nXm6XThxTs/gIqHhE&#10;rjj6DkuqAkhq2qZXh9ZFysGYIYIuNUaDEI6nQkrZWh7MaInxK+1Zm7yCrGoEpmxWIC18Xditl0ae&#10;iZiQ6rzAPA+CfCxvbD/e2Jm58Nz0+cvjc+dmz/J3fmZuAe6yTVYKNd1VQ/aIXBQgY2Z+oXTBE53o&#10;JRoLzsn+QdIhiZAeSvHsrq8N9R7jf5scHjw/O3VmauLM1OSFhdlnzs5fPn/2pUsXX7p4/jOXLn76&#10;8qVPXzr/0oWzz56ZPz8zNWvmBALQ8hXnioxoSbt2xkJgOwJrSheyhq7oUV6cwFemHZs2H4LynCm5&#10;doduFEVv5nMahxfO/Td/53ca+bxhNZavFMnvSKvCbCIxeRBRcKNPxUkF4+EXharYaiQ+PjJKb27Y&#10;41f/2T+zcCRF2BJNIfFt8lGpWz6EwlTa1CZ/lVpFGuKJEgjMABgnfTJ4h9VIIXJgGY6Y5cUlqq2p&#10;asBq4tNUnYCPvD94cB80trLssE4JGM4e7rL8NOPLSACfKEN6d5aAiZ1xAdFghG6JMy5E5abyguFY&#10;1wx+Fv+TkKT9sfHNlon4/RiJ2WFyyRXAFr2nWTaN0mKfK0iao5SfGwm944ypdLZ+qHShcjKTn4jA&#10;TWBrIaNyJxLrJ0AqlvqCNoGtOqZQ/bqD+TWvNh8yx3X16MYEFwol6bMVxNm+VVuUDrBqlBaxK6vL&#10;gyqPrIQyj66vkO/Wy2vX6GfeGMEbBKpSar4C3mCLhy3PmVzBxecknSZ4mJGEDFWw4YMCwai2YIVI&#10;QoA4m/J1oD4qRzszIxdIjx4huW13j6oXPMtTtrpzdCw5Hb2hyBqpaaa1ioG+WQ2VY+Cc2OVyMOSb&#10;05999llMHdz2o48+IgCda70gIot4cLzsgjePPxK9JSFLKsGAAFh7U9qo0eZDbcTh/gwpARe5vEIg&#10;gCIpx9oZ7OfC2TOpIOJyv64uH+OAiU+ZiMYpYyIoxn3szSxqPoPDFqfCpvEQuZkxsTurOzsf37mr&#10;/KyxcexysmoNwaGLhyPDrqwx4CfQIkZZJYPp2UHIkhy9CIc5TZI7oIdprq8PG5GrzCXrQNhbBHef&#10;WclaWdYGd5pfSrfTsKs8VyOnGE/v4OZR/+jChf6J2X1qs9J7Rfm3A+jKnIAph/MoVMz1k9P4h+YR&#10;84kBVpKraqKiFtOXRBozNPvs5OTu2srSvbukNw9To+HoeIHWeUNDs0ODfDg/NXlpduby/NyF8Ylz&#10;o2MLI0Pzw4Nzg/0ThKfTBPZgn6QN5IjzC2cnx8YpGcuSxwCWfWRnAdpsMe9AaSx1FeWZkHLO/Gti&#10;98MvuJy1RRtmImFdxjtVQZQw+p/97/9zYTK00FDOZ8X3m8Fw91TetPFAr8TY5abZHnVlGhmhynNU&#10;Xfyr4Bgmb97TI/L3fu/3uJxLLGIVUhBoDtqcJBCFsGSHQlZE+hvZoeycyZ6IgsL5Cu7BWamOw2Xi&#10;NqpSQ4S0gp8dIa13h6itpugN6R1olOhGTKcZgNSOoNMpitXRAzTsGKqaIKjYBn1AZJJaPeZDcbQW&#10;Q4IXWNH5kawN85b0HbkPSPuJleVIsHUQgcMXbfaIrVmRCI3eE0ktQQfNQp1I7KgLWNa0oeNZTxXh&#10;8iQs6Be1Q6tdDMIi9+iPtqmeUIbqFhTsbYh9mERlSPmaXQ6i5mtgrLITsduWHF1v0r55blKRvM2H&#10;Ktq3GWEXE8qzshp5etA/fCgHLbEqYZ6TvaGSbVKjPKAqbmR5xcveG3uOUK6JIyqCswkcF1juxsej&#10;2XnA6lHEtrPlLlA7oQwuEeVEIgkzwuRivgD9OInxZOSSEvR0jTtD1bViroQkSRCMJSMT4VZxWgCH&#10;8CHuc+3aNVR/LvEaxk3YzqcJrnXYfN1SQZdVpqxedqdua4WrjKdijQm0WGxoUOaVX8EwyIe3/xD9&#10;TqHb1I9wn+yIauEQ4rnFlouepF9CtDVBm6/z1fxTPJ4I7mAtfAi4Xt3efv/mbXZun6J8O1hWSYih&#10;MZ50hQBPdo0Vq/ZDLY4qJ1AOgxzAPvXbNX6S4I0ELbMQxIaEzSPKb8t4J2Q05DLOWKiyvJllC0eq&#10;6TLHtX2eqZG78D+4aN/G3uFdAmMP+zePejcOyIw+6h1E0NnlN2QkFUjZ3ITh4ieBCU3NzqupuLRL&#10;TwcipsxkaDqkpK9nd3udpMK7dyZwKkH06WxEVVas/UcHw5Shw3/T10My9tjR4SANqXe3ySntR5rZ&#10;3tzf3Npd32B1WGb4H+UMhSLm4ww9vIDxx8jGZAMPlTgzkqAM4+FgO7+Kz6wSKMMrDDiAzaSwmelu&#10;f+O3/2N3epdBgJvwx4ZJuRGFok8BnEbJcWDOzOz07OzMAiFoZxbmF+i8BcNxEc7JcdcoULNkkv8h&#10;/TJ/YWVYXLx+9do/+b1/TBaVyG1RqAtMZw/qhrXpVwXoHMzXgHKOFDyRYFV8fUAj90f1JtJReaPL&#10;y+g/ygolA3Rrk/wrJ4RuYGgiFI1YkSQXETiA3TeWKtkhiybWMQmWETbPzdMdRFpERgUYWC/Su4nU&#10;pJquqmtvRKxGorSwWcVME+SwGZuZkgOhVAfbRoh5UecuV3vXwcYKFHu4LzhhnbJi1iSum5V0M/i6&#10;vMJVv+IICG7kz94HWwsVA6p8N3RGZI/opl2vesNK9DnSEM32ZsYKUYKzOTlEKleFdhfFvIk383p2&#10;WFoX4Ytclge1Zc9cZZJXdKYcyavqQ7lEa9XRMUX+EGIkrLmfiiDNSxSpC0JaCLclnoyZc8Go6mXN&#10;gMMJ8lwzCyKX6HgtG48GbA8NZBTwGIf4ulw3Cw7KQFD4qpvYe8QY0ZLIIlKxlhIjoA0hnCUPyiKI&#10;X7oFcGSpkIZQB17hTNSpPHPmLDIZndbImcb2btmlRNkZAMrrxJ61FqfJpuv8niFVGAs4ZVmqtJFx&#10;JiDNfL3yIaXxK2ac6gA9PWdnCVWYwu4mf0wSc7DC2Sufr1pJMyf3g7Qty1FBRfJTeQq5tTDFmAn1&#10;9h+TydorPnTjZuFDsnmKlSGKE4kg9dRGjEAJ4rURTgYG6WpqE0HnKAkIagZ3eLS9u41ZVmk6oBXm&#10;KdI/2VNDtOHWQ20qqrWlnCBXGKuXywFyhr38FMebcMGVA7f2jx6QSXjQu9s3SHDCrhSRXureQFVZ&#10;q7XllY21FXKKlLlEm8WxCQxBmOxUYVuZp47ZGxwSz0dJ2Ntag/4+eeLidFLDKZVIxFsKJBMW0Ush&#10;f4oosg0Qw92tQ/Lc6aCrupQ0Dtzb3j8cnJiYO3dhE7pNE/rhEaQH7pzwhHDxpAoF5PgaMyxwmELy&#10;OY3pVrwLlAZn4TVRABhzVB0BJPqQ9PwRdcdDdHLjauUHqUS1X7GoxhTAnLkjI0CZQMsAvh18rBhk&#10;4gJoS4w9rL54GF25vv71b4RqWLJ+CuM5zYoqblRSEsQr4kNDwhpKxE3lR4RKsARKCWONqJSixj0q&#10;nC513kWNpFS43kZkRn6FTVla05JpbKodcMIeWJ54El3T/NHEGw3UtUxNOQVZR0ez02pzJz4jo1yy&#10;po2hUmbUKZmvcf1XzSYeYmBdB61FGY2DbDI3mIG5EYmILEM2L/LLuKqrTe4VDtdwGo09ymIVZL1i&#10;5f6NA7XDBXNPNGqboURwVYLbDYYrxe+iViE32d/6oW5THWHlQyIrTSXDChLVppR9z1XhB+0P+TU7&#10;leNd4BS5u0opuUO9Sa7KRGS1b2YiduF8CNT60lvaCiAXgmBOI5cbmXun7IRRSyBkI4McrZH6WX/u&#10;UIfEJqkJHkFZKpvvukReIEx/mA7ohxxDDduLau7IWrFn0BiTAiSFOBrkOxhjs9H6NxV284hghMq6&#10;NJpHFlaAZ1sHX3k0qQuEuTJBVKKHDx9l0pU61NWut83Nc/9ysMWT6vlF8WqYovhQPJatreFg0krq&#10;ZumTVBib/46O6OUzNzk5Nz0NZcGrWuO2zY3sN3BipS3Xgm212dGKJRPFvFCMR3VCWVx95f+jPgSH&#10;5Y0N+JD0oMERsNOFVeRzCqRlx3kPSVHJHkd5MLYBhWRROsF9hlTruofNFkfCyoR0qBTZw+Ee9QhP&#10;MbwyMDsXs2gN1zHvURuLouGFD/EHgQqUWgf2Y2Xs6Fvb2bv7ZGVl7wij3A4BbSqzu0s0B/X4tsk5&#10;XFw8pNQb3gfaaUOnZ+ZApFypuZTnqgwKlXd2tzdv37kld+MhpF8ZjWCzAjSzdkoFUei2KvIcKDSG&#10;Inb7BzSb2dvi0qPDdcSasfGpixc3qepk3ACzUFyqJY2phX9EUEioQjyskTkqpwjNr5QhjDi2bq4N&#10;Z4LdiJ/9n/+b/5qcKeKwvfWKEmE5w99cQVOvNBdAz9B7smHw/zsGjWA0dSNeVXomVi/V40QHkfdl&#10;DUUE0P/e976L6aDiZ+Ay25bPlcbloI93fs3Jwbp6kwY5RVI1bXF2TOQDEiHdKd3GLAGJ9V9FCrIX&#10;xP6xWES/2EMrgwYqkgV/RRPoXUrt0+1ydcBFnDa958rwoQxXQldPz/wcbeiwtRbnEKfJFRTjl95U&#10;qr0ptRRItF1X4phlfItn6iJQuvJJa8rEQc+SUGnSH4cQM5KNAxVbmJWIXhO44sASGIQPxbweJper&#10;DSJaGaOEGCYor6CSIviLvNKkNVw0dptAVd0738pcsfVqQ56HXUKZc4qF2hJSkWuTQ94hfF7rwG5O&#10;CAAEVPLKrdqAlK8+uVGXW+eEU+Y+HnzncnDAmoOotlhO4yTkdo0HVAWzuSClLSPrSXfyK15ZUJGD&#10;sfNkbKII+zJpQohi6GaGnID3F/AQYbAzlcx2lHZIJ5+5Q1oJMzwwCGmGEOfstDbRdtqICHUiRAMx&#10;8ljRw+wDqCEKfCXk9dKlSwTBkqt/+/YdzswC8BdIMGcIkGjNQ+L9J5xK9E17qXPb7GnOz4W8A8T5&#10;mo3gnPZX30W3Ux05hnrcA+eZHBubx4gtPqSIUIYW2g5PUpyX+JDQSvbrUmGhJDrFWp1EC9mmjH36&#10;SouEo+PFzc13r17fVmIn3ghVxyAuG6XFE1GhGsfoaRjc3xwQliPqKdEPkQK9x3f2uqMkSfLTGRTY&#10;2d0jmJKqCo4mlx7kQDzRjSxLIFlzKKMLibM+ZOSTh8LhSxJMfRE/gsA0Mn+4soZFjgay0iwO9+l8&#10;iYd2Z32VOpBoyxilZHZk5ESZT83IKaLOMtpuxqfsITqQWezGX/Pxxx9DvI1UKlQhc5QaJqlM+PDo&#10;CKWfx3FhlN8sD6N20fn16JhFO6C+DFB47vwuJEvB69pOtjuRHXzLNHkuB8NpsuN8tdwmFAiaVLzL&#10;+cEL1zkt2Ar6IAdoFX77t3/bhZy3KDeTdpz489dVfYY8qg1YDXGkqtrMn7wuLk/D77J78QOFolUW&#10;IFUD0pzAeTNLXADfunvnzrVrV2GektFMIArsG1uCUXVMmU8lN/VrPSezrdRHUGexgt3FykYtQoon&#10;4h2GgNtzJK+dlek44nsBUC2RRCpK9etGBFSrdA0xNjYVRCbVDQs+x2AlfA1uyS7mIKWMhC2XRi2l&#10;RXioUPvDQyRQoh4VqW8TAv9zvci4rzBgCwqFSFZzsmG22gn7A8yK2NYKyRRuzA+Jsckp7Mr+z1il&#10;xROLpBwLu8siJATKKSy+v1lgx6Bnk7cddnkCTM6EiWFTS810/6jHOfxYV3akMhaWWRTTsCVV85Lx&#10;MAjeUV9CmLKMvAd8DZSCXZC4UeeklVbUzeYGjevuVyivYFBPqESwDfEmoNmdIqEH0jyY4gIxi5dm&#10;ZrlY+IknxoKp15zAKwtD3AGHAsUrwqUCGJqFa3Jjr5ZfTavWm9gwgDAYyQeRcBf7YOcS9cvOqI/m&#10;pHKAJAlJJ9M2IbhhLuY+QkjSuhwDhLBpL/uEV8TqlImWHPGGHid/pJ6ItGl2ijuqTqWEr2JIFYvt&#10;RyU6R+8TDn//+9+36KqGcmnmC39MTg0fvGhMTsIH53i1o6bT41gqiaHJyrXMAOnQliL3LnggQUHL&#10;x6IyEY4RfGGndDJ8MXKqLZsrrkZnV9Vs6Pn87ByYS7ocoXKOJJUST36O46PtsbZprhTlVr0E3YKF&#10;07ozKnXHFQKrqrZajfYgEdx89PjK3fuUgFWvBIVuq3+Ceu0Sv8zLmQLsOzeScWnYFW0ky9KGe0ej&#10;4vGYm6hme7gHevN0dFuFjcmgL2MoPI1SpIxZaa7yWCnFTws1AJswYxKCek0Sp2DXoMKQOM5wzd8M&#10;xuJmHFT7j6Pjm/cf/PDjj27cuvHxRx989N4P7l6/fv/W9ds3bzx68niTAH06Lk5PE7W9y5N6e4it&#10;5nZ4YrBocoA6lWAXuas8ZWSg79bHV3p294lvG6HjQ08fdmAsn/QTBx4ovkYTgMmxSdS+UdpLULm7&#10;v2eAaQpae2kz3Ds++YWf//Lw+ATKBEB/oNQThSEkMAfIsVcsRedkqXPImpyUTAiQA4ZQcZCnOMIl&#10;XBh5rsYcABKKG3HlcpdpFPr2/y9/6z9C5rU/Xx599SBw9041HZCaoy9iOeog7U+u2VmYj3Jz1PmT&#10;gmgqV0MHgWW1ruFPv6ytUujz9u1bAsGoBY6HrYwkH0JoKlvy545xrH1OF23y18huCiDD+EvWBZ9j&#10;r7SNppTJEsybTto4IvuwqZXIR7uktCi4yXKVK80uywhbIymahLhdqWxvc5uGc0QJB5cdVBBM2FX7&#10;DvFCW8bsCPvNfIXiIZemAjpRpMcxS1F4i+LSjMq/ltNyVYh17p5H5+m5G0dMzZ6iXOaJ1cKWOwMk&#10;6PxABSQH/LVkLrLScBFb2v04c+iOSJHndvEhs5miHtUHMa/wlZxctzg8KafllXPq1lRulIP1DvU+&#10;dQWqLCYSi/vX4ShmLUlRwMLmCDQtYAJDikbOHVJgmLFgoFbFa0vQEpklRwuRbPksPvm6tnq0IY0b&#10;ZTwQsGAy/tQoLinewZtq3dqyIXqXkDCbLBJkHObHWlR7ZnhDoDGLzJHAPJ/RLctmS/OQwoYv9/yF&#10;82hXDx48uHHjmiZ1uK/ioi6iUVc0KlG+ZpraUwWOlygpe2UEVzwryhAvUXXcYFITS4CynQciT9qU&#10;KAIFnouMLKyUXqRq4nCAM/NzU+TnqqIo0WkSA0iWi4bqDAccmbKol9pn6pFqfI8Cx7qqLDVM6AhJ&#10;h50haGzr6PjWo8Xr9x/0DuLYkG4FxRNr7FOZGdRUzzrZwQdmBINuR8ml+H6GUa+w5sOZCc2iMKUY&#10;NsCPx253H0sP18vnh4MQiysSTCDAviKH+ntXFeqT4Fs5k61Gq8o6MCBJz+upxTHsyXinUm8H61vb&#10;77z3g3/+r//1jds37t2/t05VLRLeqW9IU5etDRLglzawRm1sUgK/r59qkhRRhlgPj41qTyTayk8D&#10;AcQvvXjv3oMbt2AUw1RWIAYdwHNtSQZLuZyx4TFUwUFUcTxp1GpReskBne2JCoeTEqe33dc/d/k5&#10;TFg7m9t7W1vSzUx/XMRyl5uwdInhjhhnk4ygHRHEfa57YmOIthREDmoEJWNIyCUsBadpI/7Cb/wG&#10;iovzasj5T9q/GkunFY1MbKhIssjxEo95svh4afExJ9f6m/AeDlKvxiXRbKqjsLSaFmzx6dGjx1BX&#10;U7DYA/Sq9LGSnnxo3p/ChzKf9qtNtdhgurBQhyOicaYYMU3watFYHzppZcWy6XzDwnuacWV0lSa2&#10;B1aMGEVuDLNrNAERnd6eMwuE/KNSgMMlY6bczv/Eo9AgfKGqIbg5qEEW13RH86vyfrYzpCen1cFX&#10;+ps7tCZV9OgcqUS5rmQdXsCl6zRX+8C1KSuycUcZKtEP9bKBj/9LjYkAV/PK3XgP961zrNMMXZM0&#10;ZDtPHVv7JvVzruKVSwLBXYPPynhHRJpryBYfslzWfpQyH5uPlYM+0j4xrfiEAnhNYIjGB+1CXqGQ&#10;FQfhGXLDiurLcp5AqVxVbVB1UzgeVx4Ty37xaHofenm8d14qZD8IStZKLfgchspyp+SJz9RpdpeU&#10;EKvM2nasQk8jlDJtWKpoXMlokY0aty/NILDOsWjvvPM9CKt6EGOJsnJfljfj88JySKq3R6411/Md&#10;1olLTDasEkMQK66sZ1JZsCSnIEhKbcWYJpHZteJsF5Jt17U5NHt1v1ZmaG/fAs7oiUm6sqJbZIcx&#10;acW5JfOd1M2SfhSNPEHWsSlKF7ShgfWNm5QG7qS83Xrw6MHS8hA1KWRWCg1goSR4B9JCVTU8GzBZ&#10;7SwA3X4wZ+FZ5s6omEpHURVHqQS72/JqoFVwgOsRWyzSK/i+bAa7bHSU0mNUds1VNTwUSsKnNezM&#10;3+qSTHeymVjMFEBfvXvnD/7N19a399RwSZFfXjTFjkvTw6FADBkyC6xpTx1/DikChm+e1QVUOKD1&#10;YA/39z5+94frS0vI1MyNv3jV+J+9I55ZRiNSRZUEIIlIdk3i3mEYVBeiokrfwDR9JeYWNnax9Mps&#10;xoYz5nhDA+SOaHNcnFFMjFxd7bGt4p7XESYfnb6J9OkUk6zW44R65yvcq/+LX/xpQitUe6ZwI8W6&#10;ic3g56LS85NHiy6JRvFNPtC9BqajgDSVjlbhTj4Qr6Awu21qB2hkMTRZT+nlOIxJfAj4LmYgbUMQ&#10;KR/aBLH56d9dHzJQ40XE6DFBXnSpviUo8J8NILL55im2HpSPHE9IulWlqA5PCTMLA22PNvYKs/rC&#10;h/yrTHvg6JmFM85XO6Hq5Q6RCLQUGUyzAgJT43xoMT9Z59ArF+baSK+acPPK8XpOvlZe0uZMOade&#10;WNc8ZKg+Itd29qUXJ+QWgMiuIrUbhwlxoQh3OS08PxStDiyX14HxIXY5P0uPCr+p44nsnLlXFpVh&#10;FCrZTDnXil44eSAL1QU/dTrNHpU1lORuwuGA+Gyohi1qYuOKFJ2SNF5WIAIND0KionwiBRfxsiBZ&#10;u/EXWCrpz4jUUdQKAbW4Z7DX8kr600pB9frpwOsRSifjAweR+JB6M3e+5g48FOKSgJcslN4bV1wG&#10;ltGGKEQw8oIIAKKleZ1l7qO7BAHciGlXrlxBK+Lpgl6DYpVYvSB6yXLVbJBWTLJtcYbxObw/e1p0&#10;llxgassN+Sme/9w8W58tjpgsg7BDvEBNrpmdnJydnMLzgBXBZFEW4zBj7YtpKHtmo51/tWU7+MV5&#10;MguCO2Js0gOhpJv7B1fv3F3a2BqemATTABVGwhIxDK2Mg1SVKrwNsULEImQOL5tcgOQXGUAJhsSC&#10;NcInRdsTLu86WMlfUz9cgh7BdLWqkswfKcRBSHEAO56CsTqgPIKvYE5L1KCqQTvGdL0z7N09Fu7h&#10;8vK//uaf7JAApRRDJbfaciOGbzu+Vp0QCpr8En5OfTXkFPzxiP7AAmmLMCzqCDx++ODWtausOBwI&#10;VFHjBkGOHJCMFqORYs8cKYP4pd0RPpGvpjwspJ2jwRHaYT1cWwcx6BXN+vBb1AcmkMXUNBvlxuY4&#10;VfcJuklctcxXHaUBqgAGz4w/lYlxgmsk9Tuo8rj/tVc/o7KbTvtMcwHYUsLfYDyoPjh81A5nXV0+&#10;2T5w0JKFh55wYUWuKwJNTpEmm08r188z9mFnTsiVftBhAsaukIzgWIabDyYT9dwTvKoSndYHIRQT&#10;okaHU68L3sqcFQnBuxnkiRGpcgJxoRNNYgofOkmOc8sOv5RbqNyn8gkP5/gIN8PZM2eYk8SMRjPI&#10;BENhq9Ss0xtSkn3i14r/7QFUGp1fc2EIdOU07dXL50rB683rPbPOnZ1qOFnObGhxGbACMRRwqFCc&#10;tK7SGDrDKEEK7YGV9WoWLQSoDilLkblUepojVSWqm1tnWicoQuY4GldLKtmpuTDrWVfbHLncNoqL&#10;vgepzQc5E3RSXUuU1Jg/m2SscOaGTEslQrhDlETR98LSSBdjkdzdGTYnh2TDmTCm8Tkhy5Z8jLR2&#10;pUCJIAKJb4qbGjRHoAsf8o4UqwWXp9RmNiW4XflQA35KFcyvFZzkUXcolx8tyseoGDn6EJXxGf+7&#10;777LJZGEsxd8DlOJhhfJN0tnViN+IG2sVbEml2TZy2lOes9oA5mV7gRKOQ3+xKR45xGqZ0Do1/AQ&#10;noRpCrzhDKPGWTLKFWamV/YaiJfpS2TcNj6ru3K3mDTL5SQ+lFgf6nT2Enj2/rUbK5vbB710wpQP&#10;KwPgziyUKg5IhlFPH+DHTgutXpSk0iLNYcpwJ8ebSYFhwwQkPSrAqChYqKrc8hDyZmlYcLeU9VqV&#10;XFs38xL3aXRZLY6FIE3BbuOorrLig2PkNn79336LgAWWgGwmeXmb1Ci4PAYwJqvoNai8dpCIg1Ga&#10;BzCkRw8f4CG8dPECvPwH3/vu5vIyvivsldjoaEPEZ3WqFRWSf4tiElSwJuNmfIx4hckRnNnKjnII&#10;ndJfhrdZ1omJkampjW2FHMJYmBEjD8YxdBYtjp8AP9uUvCKpNX5lwTmSHefkUJtARbWYsFaMCuBX&#10;Kd5nLpy1PY3unOs0/kTrQ7VBs8EHxaaxV3KkeDO4tzRlCQ7aRbAioCyYcERy5UPaPPnu1EEZZaqE&#10;h1UC9jR9KIQs74G3SowqjatHWj8Vao6tHg+wU5QKFY4sUQSKqp00wVQ+S/p4ik80j26T0DCejlwf&#10;VA8D6qKPZTwkiI2OYJcDeNgLBe2e1FeyDXlGnlg/h3rWmeZMkU2/mv3rWNsCwDmhPZhQz8yoNa9y&#10;hzyC4zKHNzXKAjo5HiKSYeu54NEAGdb42BXmR5drDOei+HpGXQQ9P2y6jiTTrLdq6UNlOiFqlXNk&#10;jqE+ubBrXjnCT6GVoSnRvNsDzuf2RApiGLIEw143J+vIQcHjkH2ZfRm5vcc6NcU/3PJAy0jZlRWJ&#10;Uzwdew6E2gtgm5tJD6d67BLb3f0aIZrcD5nlTEgVUBDfHmYRxu/lFcHFjoCgRpBRVoCD0QNAbFfd&#10;HHMVAPm12vBQgYdHFtgzA8iCMLzAhoxvaGNUTRsZoQY8JYs5jkrkKdBsQUQkAUvh05lLuEt2oeFn&#10;BdjCcipDqmSIg/Fdy0NvjNQSOsiNr7zLFqoymlDOVKykSPKo0kHIbaTm2xAZMRj9IPTadvtNCh+S&#10;XqHC8GTZ22UlV39MmkJuteTB/WE/rXI3iKk57lnZ2n736rVVyCcOTtfly6YzrEjrFboqUGXxuS2s&#10;R9ghF5oLiloZqrqjOaKCQMSE5GwHFKnlV+IrOF8fU3oAAT817JOQS656RGIMg4QKqqaW9lMz1YMl&#10;whI6TYvDP/729x4tr3ISK0hAhK3eCoGzDIKriQasClLg/gjQaY519swCGsK9W7dJtSGf5uqHHyIw&#10;ol/COrCpAQrsbhQG4M2FX46Q18cBrhEiwGmsoIpHWlvKa8OIgSj2Zn4OT+aOOudo0Zx8KsnGljdE&#10;QEW18IGDgA+TVCCOPKkqGw9hiULMdMOBKpoLjptkssBYfE6c0P/G6y9bNNOyis04z8UHtN0WTaTh&#10;Be9Co8wkooPKKCGUld9RIaqBZoOy47+PjkgqAh9FHXReoTGV5laiU8mWYaKgQRtQQlW7Xo1cToMN&#10;Uq/Go/kWZmEVO9bYapfLV5+jIXTxoajY7bHVrxle5UP5bO5cXgE+KsUvzM8DybEQV9GAy9tso6od&#10;VXyojCcfwgkqH6q0NcfrexujKu+pWkKwq9KUaoRh1qowsU6eQClLE5YQutPmcLqD8yuZqZsHCshO&#10;bkQYnuLx6vpkhevOcsPwoWa0heXUnaqMM5BTZ13BN08MyxE4NqaewHSIb9S4SkMrDy4rKXN7kdQY&#10;rdJu0Dwkr4kKQywyZkVHF2lO382AOvcH/dB1MFSGDyFjgRMMJoGn8r07q1RI5co0CHJ7aqLshtOy&#10;ZugRxClk/A5JwDm0gfk7Tn6vj/iQ0+AO1HdA5VDLYjK1qg9lZ9tgkBWIuGo8zoy0KSKNQ4M0qIQP&#10;cUPwkQx273XjhmnSbwOluW02y187klMTXKNajvUEP6u4JMOowphDlVKsKPtiiDaAmcSLpKs4f88E&#10;Rdsg6CpiLYzCsBXnkDrkibUVY1diE5xtrtM0YcxljMS0SQuKZHnUs7S5/RHFFEjBUVaThYDmlcXh&#10;5e0T8AfLkufEBzaMg7EB8BicHUyBoeN7ZlupwkLkGMxBhM4eL9KeNGwxS6WXqV0rsaAmDqkuyC5l&#10;5jHMWDEUalhJKvndrJ02t7ePBuB/8r137j58yL2I7GJwlu8iThefd3pQuMS4DFHBHTrB837n1m2M&#10;rviymBt+PG5LYSh6dytUbpAcf9VaY+nRMtgWe33tHJ0YJZBOcYypkQkLHBrc5pkkw+FeGxqOPhrL&#10;GyMHxpRbMA6x7TS8yGKya8EFwbGJI4PDAIpXNeYBvRphN7Q0ubFiV59/63VJPemJ61yVolaVmJQw&#10;GxZd8MW/hRW5M1g0s9SPliuzySYxyRA4wySBe5JKAaUoO/prlJ7g0ulX+FCbllVsbB83Wys7gVKv&#10;4E+jX6V3Vh+MTo143rKV6ThLwBplfcNX8qo8oD4uQ22oUkmSCBxr0X0HBg2VocKEw2V0mzrsygzq&#10;8PJTjufyLEvXrMMV8oiMoVLtEJ0uglsvz1X1ubkw92fvUYRzn+jaosUtR0slQ/oQRg6JOzgiuJ9K&#10;9AwoIoFRpBPPlqm1dzMkgCMhTH5iWSsQL0PK9AOigey6JoHU+qpUI6yI43ERZSKhwjk5M23z1JIZ&#10;LE1WYVHMSsq9OnAPS2K1Q9hUUTtfIcCKbxGobcDZBcbYJbcHlO+Hg9woHiZJHund5HAY/oGYIbGK&#10;amg8hdOAwt5oaQy8MO4TEiT7uMXG8IY0d6HsgmxBhRJ5KxutMdazkNSsZD5kERI2na0wA5C7COsj&#10;TcRIJGLHqcDt6NtiVOFD1jbKEKPic27FV6ZMniNbDa8A0WWkdRkIy3wKrFA1FpzodlAnk1dU1WFR&#10;0bQYBj8R76S9ORSdcSbfkJvgqO01SfITafWjCDSiFOh7AiNKDAh81GYuE25Lxta0UobDlkx+RRpX&#10;RHd/HyrF/eWVG/cfbjBD/C5AiJlWkCXxCIynggrD47iYTUn+dX6r9BMpI4rDBtLUbdKSEFVl3dTZ&#10;GTCOO2BU6ulXZG8tdAM+Dh8ttY8ZvSDA4FRqdSU8nRmZh3ORguX7+r77w/eu3LxF+z5JsgOUmHO0&#10;iAxqkpxsmnLpZPmr+rEb8js7AJs8Mz9PtVMinuGi/AwDR0EEuF0Nr29U9NGdTFl6M/04zxUZ6Cx+&#10;fF29+0dMTilSPccXnn/u537pK3/ynXekMCsMQRGSqeuWFYtbqK4eS4qNUJKFtRQxOUpRKAXe9m5r&#10;LRorJexGKXpXKjdyT+5QRLfPvfWGBMWmSZ+Zb3iN9HoMjKyHtGHlwPAMPcm+vsBr9CHTSg2h8Bhj&#10;sr7Ah4iXk1QoicACp9EjT6jvlTrnYNHF6tEWgTt5phVaNX0gM0NFdLVBVWvRh0QkiQ+V441KE3Ip&#10;F3SLD7X1oYaeht6W0Ybk5afKAHJnH+uhyBF8SAlKtsuFn4W05bTWyZ11qHS/vSD1QZUFhrxWhsT1&#10;OdJs1wmLH1fVM7v4XIg1V0VrDgEC3zKpOrswiSCPVpIcN/VL2rGTuL5KFEdbNayzyIO4SfUPSXO2&#10;Dyb8JtOpnDWUsdFIGltZI89mHbKe4VWNgFW0pfo1NzzxamxWEbNk5ylUMnV8RT5kH9GtbSdpGVQZ&#10;o7nOEWndGTnwnFmICjgFNZsctUD56o6RAxXJUQVjOdNV0TROKAFuYq2t+5ainMg/YQnN66+a+WED&#10;SJ02l2H6aGoSs5IER8imNSbRW+4fXcYRVQ+yuQY/Fn4lK3OKmomJDKLPrajUcOkS0QrjN2/epNve&#10;6DBlLaFuWhD2gA8KHDcJscldU7Ig3rAo4t/c5li+MQG0UVVbKO+9ZyS7vY2IItxSF4aHE/UX/iQ+&#10;p0ccy/XCo/t6mA5ZPdi4JLlbjRM8xo5HWQOvagIUos42fKgIsPmBWWAkgqqin8KH7i0t37j/YJ1q&#10;FpYHpexi+UAUtmVJDibblEQW/LAYi/iJKThGX7hRp4ChhWtStEbMfmhQrZBd1tKlv0X+IPqsv/LJ&#10;qtrnoRax2w/VOoki4P6XZ86ctdCF2E7U8vK498Nr137w/sfwIfRo2GoqtShZCiOb2pb3E2TIbS12&#10;EPzSQz4aBT1VfA3uMjKCWoIGypPkhTo8gkarkLkQHOeNfTX4HPljT4guVnNxFC+ht/xsiiw/ZHeJ&#10;Uifpeo049Z1dKDzRgol8i5gS+lAxOkgnlFcpgCKGWmjTS7tcyo0X+cZqvXryckUyGi1N9vW//Tn4&#10;kPi5KIL3oBAj47vaw9vn6cvkAGrscpwWG5FqkTFXUabGeV5Ip2vrog+VHB3hWaFfocvt90pPfbzj&#10;HKoE7/TJDRWTx4JELTh9ZYRlLNGYZBgplDc2epMzETJWStUD/fKsu+MUushrFt0Up7wqTeduADUk&#10;ZtL58CFslXTmoX5u5xH1c/21nhMa3eZA2ZQcyauuWL5WslsXKoyE0/KhfQn3YcfjV8znyhXCopqb&#10;O8DEVJIVw2pB1By0qC5LRqGnt0yU9fICoE20uu9c+DdPjLAfq1rlWG1WlJGEUUWezbNyTp1aZWO5&#10;SbVB56oEcIIWmWbT+ZtQ0RER+qaUQ0hCzMoJ6GqoRAn14ZlIzQAMJyhEx1Iq47HHW8gWVUnw5VZY&#10;aFecYz6kSgrcP4Y40pzlT/CLWCBeooxeFtvrjomRC6OlewiUgpOt6OuWCox1kTS3JgrGad0lgSkU&#10;QrtMTUW0O+tGks8ilVnOlF+Nfpfz8wuk/1Hmh9+Kq9woHRyQQ8BKq8Gl6A3xCjtYXRxIK9kIC4m2&#10;aANnNpQ7cNyZubq1DXH9c7OzFCvCTsgJ7kFNJcs9UmSg4+NI6wCEl4WnycJDxLC/skfZHWtgkuIt&#10;DlsqtuopDYABH/cgH1Ab7eaDR7cePt7BUAcpttAkvrKfalXa2PChgIrfZVytPMk6TYOkvjhnyh9J&#10;qTeoKix/QESPGRB3PoEbD3lOCoFMUqxHYNvaW9RS01EvMFQnbSzMirTgiUpnPlLAenvvPnr8jW9/&#10;h5IKhMHATBwKRkg64Xl9iB4zE+OTVFXAnLVNXICaGjxz+TnalsptQ1G4oRFcSoiKrAiXcLH9WNYg&#10;LSppXDTTGya4YUJ9t4F/CsyrBDbF4YdQiklQQEQgZ5bWTfcXl0bGp9lGdsqqmidnuoQxOfoQE4yS&#10;pPlSqoY80UZqDOYCM8k0ijfXyCgHFXzdYKOiVkyE/O7+z776Snw/nGGwzg43bdac2imhuPlN4fGl&#10;YqfS3LycmBZVcrHyIcMw/FggDaZhl5PEZ6gJKamvfG0RvvCnokDU4+3TWucX2iuS6jAfEKZzialn&#10;HpaBGW3rALQKLEflQ164zvDa46xPr1ynksgcyZaANsShwA+TlZI81uxH+271JpWp5LSsSRA8+50j&#10;Qew663yoxDfn1AflDkKAp+lDOVNDNeMJ+sW8k3FW6aYZktGgCUiF5JJUBuRJ9Bbrybz0V/mQNrmu&#10;dqNdcf+MJy+eElzNwcwlTCsEuvKAOq8wldy58io+VzZW97399Gp+YRZCt+FS7Uale5VshvE8bLj4&#10;NZWlmCUy/bH3VZI+RzgTK4ha1ckWJ6GeFbDHWgSJB9kbLy7mfi1yTNAzhsgO7sFPmTdMBTbDxLHf&#10;4md68OAeLjdLkQKVmKHCh+CRRBYkLrzICv0DiijziyPcLnvNhbFSWkISt1hb34AzyawuP2WxExEi&#10;y3OprXDmzDmi1d57973Fx9Q5LmXWchrX8iGacV1PPmf7rPnZi9xASwVsPhiQpH5Fs4wNjVWE+PDO&#10;g6xWam343XEKlHPtoVcyuYk09ZkcEzVXGpetiPCq5CrJdGPCzZ2jt6qYQhinx4gUIAOaMAJlCD50&#10;9PGt26hEVNpmKLKIapVEhxlkphCwCWHla9YtkJ8lzSLz4hKFa1kTYvXSyJI/lcCBsxHtjYI7MJSO&#10;REgXQkVjr+BA4qq5pyVUBXA7cEOep1QT5se4mrTvMp5gs1te3fxX3/hjmCjeS4aYyFxSvXjK/NTE&#10;eTr3jo+hlImsSysjpGCC5qVzC2cGhoYnpyjzP4w+tL+3o+RfK1KE4KiehOGP1QUKWHp6MomjqSfg&#10;+IgKVU9OjY2jye4qk2199+hgHTfY8MjE9Dytj8QXnD/kNRCdBT9IekO9YqIx7NtAXAJYsraAbsAD&#10;SOZIyGxgjEmhYMWQC0JFHu1/8/U3rAOZCiuUUO41C2j203olTCmKRTufzbpcxURBAOJgQoyG7miz&#10;S7haDwmuGHNMsXTfjKb93gX09aeGFBaUEAQ2r0p8DUPS99GHIiS2iHIcmoaNyhIau5whT14yFp67&#10;hiCG8uchlUnUI607l4C0SnMtqckoMT8/iy1CUTGlC2fzvJPWvDq1OpHMOq9KnevncKYwmLy3qW29&#10;W5ao/hS8qsSiTdyDfnloUE4baX5QF9mLkJ0SktstRBNi1X73LrZPLA/JIcN8uU8eGkm36j3B/HDB&#10;UIdckqsy2cw94xRotaacMYcEV+2nrl4urJM1mxmgppvL8Og4gyG0sgYXmMMpkFdmhFAjG7J5WQEI&#10;kFuQdmlhJeuUwlEyV4pjSTJWuXrhquOhQ7YALZLyivbsGoYcxDhG6DbPun79Kl46BwHFL6XlZVLh&#10;PThyEv/tpdCS2l5V5PRw5boImS/nZHZLyyumCViclBUrNpYeOW5mc/HiM6S43bl75+MPPwgbbgNM&#10;YIYXNCJz7/By72wWvAJhtqYKT1yeMWfHs31CDfM23lWGk5g0dxvhRMTwSSoC7B9MjI3AjVTax2zX&#10;o40bXDkmWnxBkYZb4s0DafA5VaGVL0cqy8Hh+vbuhzduLW9tUyQRKEHPSPAd8QMZT3hqPmRnw4RC&#10;5SoKBGz4yiKYT5iA2pXCqXsHarZL/ySK+VAibHRgcHxU9kW91M21AKdk+tKtLBlPiSGULic7Lf5F&#10;t21T6z7HKRAQt7m7/0d/8q3lzS2C3BHWeCa4h6F2enz8/PzsKO29d3d4zuTUNHrxFm2rdnYHh8cW&#10;qCUmVjJFEByrt725eoRLDxMC1aRcgwqLkGfElOHxCGEU9sPqizFxmK1i4SXiyAC3uUN9oIHe5a2N&#10;/lFMfvMy3Lp8GpJEGEZgLJV7vEGSb1g9ZLFKfAIkNTYBJiTpLYKJaQw3CSvKPeFGLr1EOBxmBIXg&#10;Y5HEzIqLlRD1EplrpQwQ52KwMbZTlHf+VO7BMYUl4yoQHIKS0iNFeS6Mp6gjXcSuTc8aQnb6WKEF&#10;T/nBrZ8gK4Gb7pubx7aPN4Ms4n89vyxTS5b3Tyfocq6txqV8DRVoxEAXfDMvqNpVfs4mVZkryJCH&#10;NrMutDgcIgOr59Tz2x/ad650PE9pU3buE8oVTAuUtIGmxnC3R1UXxB4iWf+twMd73NHA6kwz2vZ0&#10;MvgcbP8U6pYxNKun1ahkLkNtra0L1Di2uJ4Tshsm2lah2mPL/fkd4uDgHUnrEdVtaFHaNSykLkuI&#10;cmhrECyCLfcxzlBIV46ZVLiRSmhTmGon2tTjRHA6iShlm4BE6mI5y91lBr0CzIso7UePHtKFgaoj&#10;wI6ovPfa1FAlXzkNYE6pXB4ah3yWlXMy0wpIGW0k0CxOso5sDBTnks2K+6ihH2ViNm7duoVniDM/&#10;//m3ISWcH2YTa34ocoAhe1SHHUN/lQ+yRIGWnNPer0rQ6w5aW1LYQumCKsEcDpOwCFMM1+suNhV/&#10;DwyU7UhVaQdMSdsyGUoEmoFG5kSL7b3JOEHmF0dwAQh2p0JadjODr3OJqyMA1kYuc1MdVKZTKf/t&#10;m4rXaPjshyLFDw4w125tY9HCcGeJyvPPssQe51lY1vc+ZlnCkCyey75kIDnGu7wwP5tgztQX5w5M&#10;HA+bsn37ekco7re9gYZ0+eJFSirj8njw8MHy6ppK8sEOJ6YuXX7+4uVnp+YWhkcnKOujgFe1NxPc&#10;MDLyBGAAilLThql9kT2/Us9cZ0DhAMAEbG9qZGR3a5M4BsIfLGwdqYz12jpiKFBee9RxH8bPxDDa&#10;w06YZ7qsAjAsKUuXiLhqnVOoS0m4VvvdRDpwVf/bb74RiijF2SbjAL1WyJlWMXL6bGlI/pClrIJ5&#10;Y6xtiJAi33N+D/rQY8Ksmpt39JVKpEKAKvkwKJzwD3WRsEpAvbe0e+h1hCtqoGm3IzQcYS5F2CH4&#10;ursl14o51gYwplOuaZcQmuhDRSuqYGoC1HHd12FYDC6KAic0sX092HmQdkVYpR8VcK/TzNpw81De&#10;SqADspVRBUxzcj0nR4KT7VdOqEfq+V2XtxGvQRM7cfUq4/Lj9BDeywwcuGxpSKqALCp9hBIdQV6B&#10;JDkP0Au8biEidYJ1ChlPSGeoZAhLphwWkhGcFhQqza2/Nnc4qcYdiQG4yp9QJU9syKNg0MI1sifM&#10;RmZu6AlJk04YkovCZTql24uXGLDL0pXlSEiGb1LspRotpE5lygxOukYtIYgpoqLKPtkQhBRSjpEy&#10;ImTiNXCi2SiFSKFZO9jEaeuQZVa8Qw9StbKeobTyHVNMme4rU5P2HNBCW0ZQVVAtSrZCHG2EUMgW&#10;t7C+kt7hxZXFehCchiNaTvj9A8iZ4tF7EGOJMR5CG7v0zCXe79y6df/uPcidnCWeOwMIOLEdhVA2&#10;gJctC6CGjMaukr3OJtatDIkPYxOo+IRssZgifM7pugwXXxzKJOEB0ClEclQKZA1JlGJbOIbclshp&#10;uU7+DWJIc9A/8f1AZJgwU8BX0XN0e2n5Bzeu00hDZYaM8tKZnFcQo0gQUMyrxbz5HI0tBpQmx1ff&#10;M/Eo37wTqC3GQNjwUS9ry+msu3pWqilRkoVcX8MRDDyTMy1OptukWAvjtrdMxhvBJtNU21ddK+dc&#10;T893fvB96hINjE7QzZzsGtJ66EM1OzF26czMxDHNA+ElqEE7I+Njs/PzlPmhjufoxDjmVtZT6zU4&#10;cOnys8D10uNl4uGG5cEa6js+HMUc4NBmYlZI2bJLSPoi9edk++wbVCT7ztYRBVVTvHtwGJXoYGAQ&#10;BsupuOsUD6K5EIUoTi/jpCoe7W2ubR3sStxhDjVhKIAhxuYiDjKH2E1LaRJWNJkS5uiOemcUb73x&#10;um/ekdoaHDwZFxWe3lDJsCKTaX/wTx22n598RHxoc8MbrOiVguj+J1TD9ynEN1CSI/XV/ho8ybPi&#10;pGA74UNYnHPH8lxPKdQ+j6rCSJG/fBPM90iOoV3BvTrH4JJvWXhGHYZIdSPpGDd0Gos5NaVgudbA&#10;u3WpOs16TlhIxeT6uSNPnTS1ZQx1BZo1L5yo/lpvmwfVu1Um5HUuWCeMbl4NlSnrxmk4Q/kZiEHw&#10;CSfAy03dLUYtuabibmvL6rZmPNVoU0eS4UVGrtab0KkufTE8mwtDzurEy+WEDB2GEEdnkyHbHxmy&#10;8nXAtfEJ4oiILAKhZOLB6QBxS2Kgdi0hBFhpCIsypch48qq0OLOUg0cCMWUxyb1QXJmktIRTGsBk&#10;kBdfJPMcE5FX1SGjqoYk57zZsN1OuqJIdXbI+mmqQTk6gveYsitMWsxPLEjRa1IPsLGUNqwnyoxm&#10;+6pgwwPUNWprSykeo2PkaauFjuu/SZYfJM1u8sLFi2S5EXn1wfsfKE/TK89kGXYyH7LOcQXlp8p+&#10;sjIyidhzlt1pw610OL/yIedwiX3UelQMOLxcQlQGTX7BNQQfovyz+JCq/6FyKJDb7EfxufKxWaYM&#10;rQk90RdIt3rWSSbaONi78ujR+7dv07yA/U+nR8X5qoybAp3rtgaiuFtIYVRAK/ra5QBqXvKGNgqx&#10;AwX7FFFBBVVVfJMDUY1lOQjbtAlRFaIs+5hjW381JEmmd5CFWI5r9NkRZm2e0Af3axYN7jv+6Oq1&#10;B4uLNp7NEEdNcgDqxszEyOzo8Dh8yEZjzHHcZu7cOdaOYqAsKz1JFdDhmCzKJExNzj6692BnbZ3c&#10;YJTicXW9EGc0CoyMjk9Qyp3q244EQWmUex1gw+x3tC/3Ekpe38gYSWc0IkLNou/eqA0h7uutHKmt&#10;vW3GDrdi70j3ovyDYyZVOVUrKGhVyBwrqYQaOnsZosyNpAAkoB+RS2zbVtwiDwdcIp/WFwtY5aA2&#10;crbpHZ8jLNRXfs0re2l87BDQ/NQ+rX35U3/6ESdn2IyhCteVl+RWlbFlMBVnKtWraJbz8wqtNIMu&#10;r0LsG7RscDOna4lxDsfoHJOC7fkneFgGk+dmkHliNRHUkbSnUJ+b89u0uC5v12q3z6nzzbUZg3mD&#10;tHVH3jIkufYcha+/HLfwWuxUiEoxLnFt0vUz8jyoPc2yHM3UMvh6MPJmRWzdNtFcrfTVCjahFGFX&#10;EVc5LdENhQ464YYjkqqkntS9KqJ3aEJuaCsBW0SyCiig/BXeLYUroDWRzVHRuGHuWTloCGt2hx+o&#10;hkLikdqrHhFyHY1KeYey8LvCTP5iOJIQPTKiZkLDw+GybYjSppiRRG+LdYinEz+b1EdZexojqq2I&#10;CiUI9eTOYc/ZjgZ/e2ShGepf21w7YFR9x7sHu7LN8GF3e2195c7dW9euX2FJXn/zzQuXLrLJ3IqB&#10;xcofctwWDjLaNo7k5FQwSlPagH04UwVd7uN56cVBhhqfU26ek2XuU/KiQthdAMHNVR2Sar+axcfm&#10;FXlJgq//clgJYUrl0cksFTX+gS9c8fg8FLRoChbnRJaRVzShBItmPQNRBsuirAdK88qYQzQxPakj&#10;HLGIFMtxj3PKz2zReG4Xj77Slh0+Kf1MscK8muAahqqOVLbdpaSQ1HjNQNOiL7haiJkTXr5w7vzC&#10;/NjwAD6zmckJWYf6eikGSwAC9+OUJEqmW8fMzNTc3CxZaA/c913rT73tlbX5s2dee/11NklFPuGy&#10;TDDEzdKn3VQmAjyQbZJONygf+/TkENUAqNKpTjp4wXaPD/ZkqDs+QgODOdmrJ0cRMwmnYS4gEPF3&#10;qg80OJDIryS91ixs+e9phOV+qohaCdUJRqeSAMPuf/utt4IbbVqgDfYr6Fepc5vKhJqEHtVXvkYl&#10;C6UlXk4h7TlTVO/Ezcr5Lbbkx3Wb7yrqttFYwGdrBlYMkDdksUUcNSlxQed5RG/rXG64RLQP/AVe&#10;66/tIebXDCA4xs2Kzl8mql8RNDDKuYRG0aGU4OFXvZAPfK2ImtvWZ9Xj7TXJRtQj7WHkticm1SxT&#10;eyIcC+bn/HqJj+ivGYUmGszPRKP9GmWKIyemdrfixXCsqh6hofUWHZLhkVQQCjHiNKsCHcpS+UpO&#10;DuPJKlXAy/3brDqz9DlyQmvHXak6FqoEBwG2GGsFFURRqyy0mFDKjSTox/+KFflBRVJOXYP69Iw/&#10;X0OsRToVpV0Iq76HgTftwJsdyL/aHC5HxSEyNVmQQQ79qJlasvdZyMcYl2WPmwCnVXTHdyhtA70C&#10;JUyuLiY/B3rr4nCazGVQqCMaGK5T3YMtg5wI6lzkxoK4yiucOXPm0sVLdFDGU8UkUvyYx1UzWgXd&#10;5H5mwbO/mVg+8B7rXOAqV4XEBKHqffIVAmr+pPuI6rrcANU54drkQJEFiGYA04QVyy5nN7iMdKVT&#10;uKQVfrWzwLDLf7b0agC9vas72+/duLG4sUnHB+xPPFyzVmPcA5JmZLuzWJC5JHc78cQZvIGwxARm&#10;Rjm5AmSddcDV7bckwSlBB1eMlCFSfKxj2DpnlNN9wpH4LAYgYNPIG0jLCplnD/Tt7O8srax+fO36&#10;0to6JadQqml0wGK8/OlP0a2hH6PZobya2/A5KM7wiIIRe/swzbEM586eRbCSeqfUo95L58+vLj5Z&#10;WXwkTagHVT6VHciAGsH7MzkxRWiFYtDRPsEE2hBpURE30Yp3tui47SJJOzRqpUn5EVskW7Sj/rT6&#10;dpgR00i0xCiXqRBfr0hxXd7ISRUyAzleaiLoJvkcdhXRSpz+85/7XBe4ZOHybg6tVwXBSmsqaQtc&#10;tjGwkfZ1IfVTKVSefU3J7YqjBVMbQli3PP6hPLfr5u0HWYdW3h/G7iY+rc2HVL1YEBaUtyDeHjOL&#10;4lT2Yjeoo6qPyLJEJWqPJLMzCQ+tkKEOoQAKEurJY7wFHc9HXb2wpdw5E6zTDDplofJrrqr43D65&#10;vTh1UqdXrA47QFC31TcOZ5JJIyOqyl+EUF9L0Ioc1EIUAVYiiKBxG4SzMsNEo2SEpyEkHDTyTVYm&#10;pLyCUOh7ELEB08JZ9cTS5U/L0haScn62hiFZGmGVFAvrmyslk+JZWLfU38GSLHFi5FNCgOtVzKlU&#10;pWo6KjGFeFPb8GmSUtJ96q45mUplq9QLzkZzfpLJrfXKAvIUU3ZNPwJsVW4c3aMYVLGxASnTgPHc&#10;3AwsC14BjXBoQE/6OHCH9LgLcQzPzrIH1bPRXILJFLILUUiFOtQ8pEDn3RNHTg+dPQIlrl699tHH&#10;H/3sl34WzvfOO+/guGaO3I0tCspUysujk4dbxYI8K/tVoTRRQqEVFVmaFSjqby70aIW3eYTOl3eR&#10;atlHip0j6lVwVnTcopiqI7iLWBs5UkPUxjbHQ8sEhw1OPGF5e+t7H328qtrVuFH4yahvuOZcpHeu&#10;j6VRslVjl+Mr6xZgC+OPaugF0doyuzjD8hmCEylNZji7DVPXiO2hs1xocV0KgbrTKFUBz6qNyIKm&#10;3Wgkspqoz7Lr+OB62Vnf2nzvg/cfLi5SVZtmezhgSAmiMukz587trSwSaEALImBueHyc8dH0mhLj&#10;mOlIsiYSk9iTRIPwxPNnzoyPjVy78tHh3jZMCLumnEF02yLCe5y4bUdjYvZUr0TAJDWiKdMHCO2g&#10;5PF0h+sMol0SkSwIdkIxuybrBAnI2A9UvkDMVQ5ix8gwgBqNkuAXliKWABaQq8UGxbp6Ey8XmiCo&#10;/tybbwawgoGBni5sDHi18TPAWkG20qDWSZJSGQRwr/bbEeqdf13RJidX0ly/hg+1n8gledaJkXgE&#10;KHpk/Fm0LK8qv8dVIKtsUfA7l0tQOjjAY5yT65DaYwv+50j7hPb5GpVVLcjHzNR0w4Z0OnReRDG+&#10;eV8jzUzj0fpG3ygJWBbtnLuVDypzZmnPaXrypQvnpHwUOdBhF85mCD+0aJ1QjHrQkmLzCIeNKOig&#10;YHBC85vofO9MiYbklrYopRoHkZPiNyE+9nA4WXJDrdsEQ6KkJwSLymMqICU0UyBtQbiqRJW/Rm7S&#10;cxsWlRUO7QuYVVYXgAk8MKPqfPbqylPPueADCcUmjgp5khFpWHFuCrhyYpysVEo60buELZzJru1P&#10;SoUepxwXJ/C7g7WQLYYBl//RLJJg1wwsRK2uQ3Y7U2CoskcdKDwXUhYK6B9FPTMXHgBxw7oCrUGU&#10;UUkCHFElzF29UMtptsJxB4hAJaM8IpiVBRS5PFTXOFm35Gt2Wxm1vBS5RhdFeiBE4sGjR1evXHnt&#10;1dd43b5zh3JzUC5N0DF20Way5pVYV2MdAw47zI5kptEtqnwQgMmw28fLylgtUN1op3AawKVVwG+J&#10;CiMXB/eLPVlpY+3eqLq12Bense7hQKKJ6klIwwLBK4v7aHXtmz/4wSYEVJ3qEuCNd0wqbPyHgZzQ&#10;RF58SIxc9WmFjGTMMX62tzUMxosvq7tj0PS7YnVo2NFLdRwl6KQgXmhY1sTUoEQA2ZUoVG0qUEah&#10;5yQxLCqG7+5t/+Dddx8trZAi0T80yja6Pts+NrpDbK37e2Tw4acam54BOIiLkUqE8W2btIHRubl5&#10;AhDgKywk5pnz587cuXnjwb3b40QpkNQIG+4boBgHEdnEbSOkaFsV3U43CeVAUTL2kNZ/asCKvWwP&#10;woOiRJkp7LBpGOhtcBS0eT+WObVq7e8hI4mV5CeWJnVLedU6QGj5PKhKbDC94EUFs/ChN0IyQggC&#10;1pUPtZey63MwLfSlwa5m3Q0jrHb4EB1WArVtu1wguD6r7nfliPWEPOWT+BAMACZscbgYfCxIyqia&#10;5RCKOok6VC5342P4UGGQjYhXh9HMrswxV+VXti3qjHmQKBnH2fXZ2ZkAZmFOkd98I8neVguA/iB8&#10;xqZRVgbQcJToWWFRGqrd79qdxgVvCixqVwlex92k04p2Igk9hKLlyKnLCynQdJq/huOaG9kjrCFo&#10;AIj+EQvqeg5Ay4jgFDDZjtFetLprwedIlzkYkbOlDhW5Oyo8P7U1tsBVKFoIR/Y3zwqghvfkSGgV&#10;ewEpzl4weCgZxmgEt4aj4Ivtld3KNChw66ZwhcRzJ0gvtxMNioBstbGIxv6KDqQOm0r3Kb4rPnTS&#10;I1ryGStWaboc6il+U1RhLXyIXRR6jCqE4XqtSmUgz0uRcnwI6afEMkPIeuZaMTn72Kq7yJVsWE8y&#10;PGa5NzlRKgoj6i2HH4M3bx3cofZXb9+v/spXkCc++PDDSKYsDL+lDE/AOAuefSzA30KEjIox8PQY&#10;uGTgsW6U4wl3DvnmOhFw5WQdqoIpvf54nFtgIIEzTz6NDQ0ri0jjV3SfC/e5DZwhNWFp4m2KdNYA&#10;+R8yLQbbQ/z00b2Vpa9993vLdFGlpE2/QlJgFlSRhlaStukw6IJ30d5CUjpUwlAUWK1QLcdVE/gX&#10;MPCaWFm3UO3x0GqcjqYHilbQTmjSJoHB+1irYsxXlqF1YK1qyf3Uv1j1xDQpocCyfP+9dx/g5NmG&#10;x/RiGSPAgIakWxtrU0OyhG9hIuvpG52aAv5QspJvg3uNh8GHtLBHhwQqnFmYJ0OV1qYfvP9DSlMo&#10;YAHgYX/JM5qcxlCJD40VdkF4+YncWpjuDviEDsnoOtxVAW2t8vDILj84lVvESqIAJ6uPIqCChRv3&#10;GEsAosHTsDxDEV2gVlsEYAfrqxnAzr8iWgXriwUPu1w2Izwq5AO45DMgxdJXISLianCg0MdGEAu8&#10;5rjFBXkOOZtB4EN7skjxkpCr4h+qO91FwgL0FvLLqwJEHp1XQIfnAKowWzPqjnOoyCCNL06CvCl3&#10;JWqalCD4kKSKiEKVP9WbN+hWxJlMLXfGq4DRA3hy7Kz0EO4wR5aZi2hxmhykupFmY0XcboxSXMNK&#10;vEwROqHYxCxRKZhfqrDtCA4GLEHUSi/wCeI8GoXOcbSV5LKOiYKNV7yW64OUvaiblZFXOcN0QeUI&#10;s+CZbLC0yrnNguuYF10bmjvYNLepfW5IVUXprEBIT+z7gbbQfUcq69UWdELQA6/Z2Qpm4tnNqCJP&#10;5dcMOGIpp+AXRuh1fknvOBaHiQkH+arWDjVwdI7ZFfAck4v2qPGiwwaqOIwQGBMNJ6R4SdtsmEGy&#10;CcwaxMP/RHNVvE52+dKmBRdLdl07zAfBpOYqnKr+ahaPE0TXBVKqm4AmdIZm8jMzLhAnZzUEFOhO&#10;TWtGm2VkYBKYLW9G/4hkwxHebSwSghBQu08QLa2dZ8+QBEnKBxYU3OBAVjp3MzgEG3xmH374/i9/&#10;5ZefuXz56rWrdL2U2hc12PfhhlW4jKwWXpXUkIoLybqt1IPjQUzOzNLxufD7o6OUKWIzYP74G1yj&#10;xXYwUIml7uuHXI5TE5osGdFzKvpQfQ5GpHBnKbO26alGgNtuM07iRARIlK6gRt/AwIc3bzxa3xid&#10;mYN8ryytLS4t0cJGWNVzDOXlcmxBSa4Ma2GoAaqEqAAiicGpKIDAIjOcW2MkiyhIBHHjMwPCGq/F&#10;IQoGfx4zdfPTNKhwmytBhk11SZMSXVPQo06D+UjZ009GPs4nZhO7HEO6dffenYePqfCG0Y3y4/AY&#10;MG1/Z3t/e5P7qlQEQDI2RroAFjl21q1jJQeod+IMwZZqGiTYp4DI8fG1jz/A44PHDDJHovXsNJoV&#10;eayjeIdKkIwS1ZWExXJgGYQs0rME7GJ92Uv59hGVpqdV43WbWir2hqpoCOU0pzgJBWqYsB32khIT&#10;KgHc614qIqpcyroFlVJuToq5vZghC2HzjFx2uYr5lehnJyoFiXqeX0OqQuDyMO6VgJkOn7CsJ2G1&#10;r4+4bYJYQndO86GQrXphHtF1JOc0ZPHEc+Dn5MZLJbSToA5SJ5koNGcXM04QOz8wC5I5WIUQ4lx7&#10;aiSFD7UHJhrjMo4RRbkGSJuZnaGfR7lBfC/1mug3LftVPteZVuJbr8gKt4ly1x7VAfMhVppywxgK&#10;/OqaSzaOd0u3IFtZiuZWxfwVz6BwxvugZP+in/3/+frP57zSPE0TIwCSIEjCkQA9mUxvynWZrrbV&#10;3TPTY3pMj9nZ1UqrDSkU+iTpD5vQB8V8md2NlRTSdPdOV1VXl8us9EnvSYAECAJ0IHVd933ek5ye&#10;Db3FQr7mnOc85uftEE5ZBkYlabh4NbZXH8RzK2yW0BdIuKa8p1+WFY3nNZLUjjOKO9zVn/qIKjHV&#10;mbo5ZYTgSmfKdxgXDhKDmtR2/oOuDIQQpkTjm9IXYLU4IB2JvNVtKSQ3b6UbUuLep/PqQlyLBpTw&#10;EEhtKnaRM4DzCZpTuhaZV3Lbass9i7qYsgODYsGD0NuwxR2mZBgM0lbC2nAdOgSxbySXk1PrNvK3&#10;gbDFyiZajj9B1yBarJKyZ+xT4raq1EXNTUtKRuXp2ztb8Okf/dGPSDb67LPPYol5CtlHXxnJdOc8&#10;gmI3gTmUo1eSHfW88qcecY+e92X8yG38VN8MW4GaU5NyYQPajRaLqG+5NnZTO6qRGsbYWyRF3SKi&#10;eOh4w73KipI7FN/EHojZby5curK+PjVHxBdAQM0aEir3ES64Tb8SdEkp3tMylb+DjANGCArCUk1G&#10;zLb6XAuIdKplq1anFgJfsMIEARq6DWgCATq3UhTC/6Pt9dxrsyyQBphr+FVK0ywml0qxH8g0xSam&#10;NrZ3rt+7v7H97N7mo2eEYVLjJ+liu/aO3cXNhXMIuxxqDMpQGIemsGzy9KlTp3ho+1XiVYMufvHp&#10;x9sP7s9R2g43NrUYDhK3ZlHUhC8MvgPL6T9/ysHv4nzCwWabIw2ezBU9i6xaAmh0D2spUasjrSBL&#10;oDyrd8YcyVGpFo8KUIETqGjxnopT2QqLhrAtbYc98JoffO+7I6Ev2BW+C3+iwUQHGoHy1VMsjBY6&#10;v2YVQd3SevK3aV7bcf7/86FygpGADuTvFTI30rvhTYqGtSzxILOHuE9GGMm48RGvkL5BGecyQKgN&#10;g0t6Xn1iqc/EWjX5lMnYIyuQBPL4rEisS8uLRmdNmEfoc4Nihtf4lE5+3KuRPbxKzV/dzN7fX//O&#10;aK9+U7KlPB4S+cqTv9aNuiMd3PY5g1O6jHXQEvSDJP26HldsyN0cnUPDAamIAPpEeTR6dpzGqwfU&#10;Z5UKl7vwtzLyyIdeXVSv/Du/jgyDOZQDjTJQxjQ2oU+3xjDeftz91gGFgiltIhkA/grO6gIDnxgn&#10;xl2V8XkzYT9GJCeaTgr76jxHYOJx6S5mQmIJCiNYauUwXva0eolkneCoIcah1qSwLs+R8TFoEJJw&#10;7NgqbcKTOR8fcHTnOLT0APmgajxWhpRTFgGZGxOr/DS+eqbRQbHx2GoBsru6egxJC8IS9jFEW7Ah&#10;bBK5RfPzBzc2H/z+H/zBysrRTz755C//8i+3Hz1KRjg5+w2I+pqjlG33gKru8DjmUHPcSHr0YEck&#10;9XmTqv51GED9+R4mZ6Vw0zzjIUmeiCUtsNHhX5lWHzK4QlJuiLx7kyqhPDs0rN7VeDPlPoKlnjB8&#10;9U+efPzVxQfk7R6eR1mgBHXaMSgCxMOHuEwDLeLNvm7awqxYF99UoHRpVs0Yctrq1yzUde3ddh5b&#10;uRU6IJAMctWuVheSaYjEQ3yJuT13he7mXS3eidSqnSQvvUnmiSG3pBI3VvXpJ3umb65v3rh3/x68&#10;KIYl8M+mqS9ewm636Q5MkHhK9WF7gbpBr4kZhx8yLCUE0bWYILKQ2tjemQuff3r/9i3g7BBGuZRA&#10;M1tOsJWvxLzPyrTCoQaxhKeADP9ovrz7LO4yL3OjyJqTTHgjviRoL4+EI5ENQSTaxv0HrARILQyw&#10;9QyKJtTM1lK8CiKJLLFUY5lQcdC47dKmQk/hrKfC3x5b6WCvGdB+Ys0PzRoCeEaSFFkFeq30evPm&#10;TWI5GC23/l273Dhg7/WKSYja+KCRCr9K5vwVB+kstcLaWOzvcpFQ+lAPt0AT1uSzV9ZmiCCDql6G&#10;PJnh31VcRg/E1zygBrpQZ41CoNb+/TgkajfojrMnvX5c1//qx3HJrzKbbn6n9OrfkRD0++5PH1S0&#10;d122AR0K1ZR0jjqEIJRXV4oRq/TPN+Aqto9ihY58RWgT9Szzr6LdhcS264sns5+Y5uJG+hok+r7P&#10;HaGoj+s+lBoWlnrZqztQxOycJ9d/nev6Kjx0zNII5mZs8YsX0FBQQqg4MLtw+GDDfhEOQBjsdmyY&#10;vp9EoEFiB3JAH7AU9q9BnyDUFpzmG6ltyHFas1YOaNcSjf7+RwNF45ATzWUw66z5gQRea8OhpIpX&#10;VeblkVFcDpw4cQJDnIHcNCSNCGXxmBQclUmX5ac2V93zRbpRLePX8iGGxi3K91UTyyf6PWQdYo49&#10;nN3lzfKRo9yC+foo744cQfti57Z3Hj3YuI9R5be+852z585RZAhWdO/eXZ55bGW1p8xiidTiKBi5&#10;TqnRNFpWNMHWAS+5BrsQM+xlo+1lhFJu0QRnHTh6dgN2njWEWsqORTFNneVD1hhgT/ib0/MtnMno&#10;rChGKkOD/Q9oF+DpXbCHymwfX7hAT2sMmi+m7YlAuzdoN+omQ+IUIdOTDWe7II4tnc7Emq01Ah4K&#10;FmJMSV8BtRpzCSiv6meprArfoTSclB4ghoUbtPP8GT8PfCjCXDcyGlGKEiViLSCRyqhRmmKh5YiR&#10;ZiRqhMnvzuzbej71ycWr6ENoS5h8U5hKioqZDka18+wpRTkwymHqspL6gQNUXkAqAHJWVlaX5pe4&#10;Ej5k84x9e29cu7p+8wZ1zvmHFRXlm51Vq5s9yDSmsYfqGkpcBiRh7/6U6h6qjdTI/3J3D2Kdri2E&#10;CRRubOBT6DQ2C8ZYB5V4RCEGEon2Mw17o7yK1EghjIwUQjXFKEazVFVl20btuVsNH/r2eFtBudBc&#10;0lNQG0lJKV0PZrxg/HKkceGxGFJ0zNIikB2aUPkhXq40ZZzxAMj/ubz/KoH7L6/MxKaQ7OBDIV6D&#10;H2skba0G7cdmionPXy+q2jFCfflQSOSQm/kqvcscv47xG3Cv7N190iCGERmfhI7xUqkCcWW2/+I1&#10;8qcun4v/V7lLfyolGs9iJNA+OdQK6JbxTFIdu97eMY7c8cuo+urHiiFlCX3pQZ5Ifz3cyu/AEPI7&#10;SsDkxBlcXxSYDBRWcu+2j8fUOTNmn97vS9/5+KrmPt5VMBtFp4JZL+6mFRQ7SGcymot5D/mAvsOK&#10;uBxb9tHlZbgQe2Q1EaVd5wbQWt9sYhtkyMjKGDFSnwZNZf9+UMXSmRmfR8OZhodq8Q/Lj4Kii2hy&#10;dl2aE0sQgcnsBEekRhy9YeAWdkdMeVPeE9vZ8h+trhbjT5z1Uqs47fOqUMlTWCNv6hBqEmVXwTfN&#10;E2zWek1zjVAiZp2IJ/bs8y++JCiDhyL+Edq0fu/u7ds3NzfvpwmeDq0zZ8+8fv78N7/xTRb/q1/+&#10;8ubNG8zx2OqxwoPgga0sLhMGb4yZ9CuvCrw995KSzpO7yqW6b72mbIz3LLUZP5bU3j+EwkG4IY0F&#10;ZXvi4YtxU0z0VzdVs020o1RTd2jihK1lgAyvGz8VpzYebX/45ZfbUSb2JMNfrsAgc/u1IcV2VxWN&#10;c4ErMz32k67EjfxkSqzODrj2YhdmxIi8upwypAZtI6QwdUxXlPSBmwJlVE9nUpTPsV+4wo34pupW&#10;QUT5q0eqPWDUGAp+nEWyjViSnajI6txDeOfi0U8vXL147QYSFnNnTCyLM/vmDExw3L3oCrAhagZa&#10;YNdt10DH+w/e++C9d95/sLHB9IAKln3v5o27167gMj3M2U3vYY2U2wYiD80vkehq36I2a7d4JNKb&#10;dkvrWrB3+0jMfpEuF4bFMzmKYk3vP0AmEWGI1F5IvZ9Zm+kRk7KXJsV2XwW8OWuMvcBMMb0qMtpP&#10;QmAswNZ9GHFfQtH8oVdF0eL5ADeTGu8j5ygpmZAkCa3FnCbUgY+lZdGZBVKiQvFJDnRqErc9jvYq&#10;oR7p1N+haP8lNe83nJ8ZgocPMx3YwUj7hsHlhRW3W2Fokq/QmyNEW6JmyOCbeEEma+8O+DcektgD&#10;BjtbFSu1hlRaBpROHD/WwpQaECLRD1v0Smh1pGoH6pv+G4h3vizzrt28IriDNJwTA1rCsov34zWd&#10;ktMLpPOGC/qmRL1yY0aAzeAcTkZ7kiEI6M2AkupJwLfBf3rgDx80inNv2zgOfWFqotf52gChfYId&#10;hh0MAoNM0QOYvLp7RcKSqkJUiW/hZORe426PLKfA4JZOXn8HDPqcGk/AN3rbpIGpKgViIOpNTBkD&#10;m4fyMvU07qGLHS4iGE/iCNrMm+iAVP1hm0ehZOR5MqqJhWA41oSuVoxl+5pbLmeIdF1zEWtMCjm2&#10;+Fn71oVzpEeR0oWmucFpbxCSNvZJHEeXrAdo4mIpkysNZbFwsprdSyu7t7xvXnqWue/xYxuXbT7c&#10;vLd29/LlK5cvX7p+/dqd27dgQmQomq8zvefc+bPsHuYKJgkrAk83NzdOnzoFkyzniAWPoKpUzJqI&#10;EZVjeoKjOatn0QnUd1WS3TDCwfBSEViJQf6C6A5sw+SgFuwkRjlNFk+fUgg9tc84DdNa1GkTJWe1&#10;cNWhwLv5qZHEsBSRZJMGwbfW1z/64kuMRPgzdi3ePH2QB1FOKS1pOC/UhcJbXUSFz+4hf5tTqU01&#10;LKecuEENX/s2Jr5Pq3dE7iBemaEZlGNmaczZgGbrvMk8hf8YHJzhJEauSNF1DaZSDY9Qs2QlIx9A&#10;9Kf3Hzl5Zn37ya8/+5wapvBiHgLGEY9uvAkLEsHB7pdwAF2erZU3sw+58Pzrr//Rj/7k7to6mwy/&#10;oY/D1v21ezevHXi5u0jPrQOzSwvmGVH7h27EZKXVNKqVVKoul1cvhW7Ag9Lzh0rgbDbEAtUYijA9&#10;e4CKc9CMuEItbzQ/b1M9CAuMtCp+UYa/VRLKyyuZYRvjELrtI8X2YvShfi7ilYaOhKNven6+z18N&#10;oVZB9yQ8rUljtOSjeH7lAGZp7NmDfwjyFyNmguarlQQKJgxRc0c4RR4d4jrwgIFlDIre5PklanqV&#10;FxfYAvv9qCMzZCKUcm/8ssO0E3g2YSTD0l7SXZQyJw9B55F0tt48MmjL1oXiG9PoP2u2pK8rgxnY&#10;5OSjKj9dXlz44P33xCMOx58SX8/zBT7GqPYwrLsxi5UjI6QPa+n2llXlt5RKi5GtRid1WwNZTUGv&#10;Eg0cS2qLojE0GZSF2EKD+ugoHHaF09qmJR+p3AxkAKNaqOKHj3xN6QGLesW96tjlmbEamFvjgEmx&#10;8Yq4YfEiQNB5FhaJ7G8ObvLqGkuwetr5JjGCcZLzEx9ftfoWAse/JQTcFX46RDoMQDhR0yNKisTk&#10;/VC9tFEFkDn2SdFEt4EjNOytmpkK7KTAZRkcT3RDhrAFkSdWR6hkhQDLsjHUwP4T32V+T60pg5oH&#10;1ZbctBVeHup5aepsZ6P4ruXnWOc0FmK6kcRyZJrjUrsPSFHDCFgw2/TWFDLLewaVd6iFOicr05Jj&#10;yWpikzTmqELBkqex/ZGuxGy/wml/5QpiafKWtBkxtxiOqcf6GNtUFZrH2zu/+PnP1++tMTc4Mh41&#10;vSmk37tjDTmR5ha5BszVR+DbFpiJzcrDhB0jDqqGplq2+pzllBq26091OjrgtNJ9dEoR32juZ8Rt&#10;T9GH7dD+8KGa5lJsCeF8MGA1CFKMsaKclCpyFvHb5PxfX1v//NpNDJHE4fH42JsHTOOkrGTBUcbe&#10;I+kIoCO+wBIRF+olYkC8IhhI0DNkdkB+uW8SVWF6ukMCpVB/fRuqvzRNVwohECZ0j4Rc8pWeWbfD&#10;Iu9hQlaPc6iKiwycp6fEXLLUWJI1UQkjlPRTUJjTfLF0/ARn/9GFr67euskmUNl7ZXmFDY5sPwDj&#10;RFaT09shgpwEGeju6sqxjY0HschMPaQI/L1767dvgYdHYEHIRtiQDJbT6wMXT2N3S/jY3t2gO4Pv&#10;kGooYRobtZlvATY4uuVan9I9iIZMqVSSyInHUODD1G5nV3HvHbLtPRMThhNyGY3fGMsaQtkF8JMd&#10;A2hDbKUCtuz5/ne/y8/lThNq2OgyUa7I0N2XgidFLrmZdXERUiEMDiw0DhlBVrMVehvPfkbSnMJ3&#10;JJmmSlatGDxFweQyuwqZodgCXLnIq8St+56pSV8gN5RXEn8i207uLcKEa3aEso5a3ssmQxMBOLTp&#10;VvLQgKtacxymAhgxbwY0BgQZBB3OnkyiTALspfGapVj182eH9+/74J23vv+97z7YvP/46RNpFpbZ&#10;aUS5WQat+4RrQ16+dtpnh/yFL5WJ0qwzjHgoEUjWNEclbiO+Jt0debomLiNbEnfuHsseROOyf0az&#10;+1FkZ86+H1ldqbDWj0QK1Y7PrluAOYwnZhZ5gxQfKozeDVnUfWrnMh6hJSA0g6lKpzxl95z39DEL&#10;8LS+2yBglOvn0ZKhbv74ho9V2MsVelojjPXXUska/TqxcibXnldvYT7EV1FhFiaE0k8bGL2zNndI&#10;lF1q7nAL9IzdEwAaDjgZpLpa4V/pHuEhxWZ8aFJJqtwbJqBDeLgRxB0qzgzd3hSZY3oSPrG61det&#10;4L9/ryIb2piiseOmrqNNOQ3qS2tpHseGN85dIImBCxzuJKt5THZPG6l1vZ5RfBM7jNI6r82tR1yJ&#10;ZwrQhihCTD/88KPr1y04FsSSPgIrOUfDyiXku9RNf0R5BxgPHz/66KMvP/8UP34thA2n5jk7pIak&#10;Po20sqgZwbnUHIJSRbNKUtlSUakf2aXQ968PTjkpldWYRLSEl5aeRrfe3cVhRmuKAzYeVaKw5gzl&#10;txM0ElauFKVnyOlLfwBOGVOqpj9+OXX57tqXN29tPXlG6wd+R2BLpQZwgfv3272ASPHUjFDJUlmp&#10;9cJcpqIJTwFDgFMiGnCiw19YBbf3J7+XLMiTDEKQ6BvZPMhtU3tAf0g4U0J4BIb2MbtkEBlgMbSC&#10;Fa4ihMmdulUJZEjzclQp47hsr8hcOftTb7x+c+P+Zxe/AiIW9h+kU1C4VNE/lPZrmmoIK09nqkQP&#10;bT/a4oSJWX+4+WD74cP76/fur6+B4UeWlpA3KRWOFS8MmYIgwD3QhECJ0erJsye0eaS0EBlKj/kS&#10;6y4sCaWDoDwtJ9RchdIAthw0VYb2Ti/OH+J0jCe0zzEBol9LlmPOD0uukFcsZs8x4xEAHijaRYqt&#10;nCQf4quRTPR92VJxoFR7eDOhJr1MIIt8HU1oAm/a5FPMLzX5795bs96V8BMGNOEtwnvkG68LCZPe&#10;q3wMcmYJ2ciKxhl2PvwEni8tLvWMJaN0UZLfCV1BwE6p+lyBdyg92Zkr+FCPr+QsHeY5p7ffeOPE&#10;6soivb1hVFZbUMrgYggOHkhgG8EXLz6UZur502PLS3/+z/7sd374Q+qN0Zpj4+GGfIvjTdJ+eZ7k&#10;1YShiozacLI7LXOoIIhF1ZzkoDcT48yOEEq1tNT9b6WZMg/elHCzuqoIxX/uqkTPq/1dRvF/PNky&#10;p8CuInbBospQh+pWd5P76nsRfxL+VOpf2yPWAHwewBDbiJEdAt46oyOtL7eIyDNKD93sITSx0FX3&#10;RplQfyq8dlZlRSXHnWFf42xRS9CF8PojNvMXyl9CJe93Ngat8Z9wZY9jBCeGbUJD58kr2DJwTQnV&#10;0KhiuKW4NNmWgUPkfIfEUi7gI9FmGB/ig8Vno1OHp0uKgoGlg/mb7PTWyMhO8015Z9QL4ZOPWBpT&#10;O9Gihdob8/LXEHagJyam2Q0CF3NYB0l9f/HiF7/85bXrN1hcxPzE7yZnhSsMvRPf4LIzj7YQwuCS&#10;z06eOMFUaQOBksQtbqPtUufqSWZnlJQnvQqd5759TQcpewlB8VUTbmWInmBTQxjH+cfetUMIdb1x&#10;qtvqfyAC/IzDQSbiZ+LPZqdnrAwYJuS2N24zqkX6gUNGIuyqs5gP9WT3OTUUPr1y5cbaOhk9YDK5&#10;/gxrKYbUlgxAKA+kn1BrOw0BCFnNEBsZPmQRaF5VQ9NrB1fLBqsw0OPoUb4HWyHdWlznDgL5j3YQ&#10;E12sMWS6vyiJYKvWg/vpiT6tkSHboSQXLPuaKBu7kGCFRAQq96RrHseDMvLo6e6hlRWiDK/ehBlt&#10;/NY3vkVDETJ1Uhx14OuRv+uEbkTrQFog9A8fbt65e+eBsSrk8T7ZWLsL/iwmFJL2WXOwEhTy2YPx&#10;nLUPkYrRLhaOJ7ZwekZrE/u6oiQZCPLkybblZOGsqNtHl6nASpiHfiAgeWqG0BtOAjrGAtnkVijn&#10;xb6xt0Vw5tbuRPEgqt8XVKokabP53m99Z8TqkR4V27m5yrUUPICO/bwCbKlGrxkJfcSUkl8JAWZ6&#10;JIS1e2uwd2BupGveKNORQPO3xOkVYiQR/5rkTH4dCVAepzBuWNT8QkkDI5ZmlZBOqOHAhCqnhx8N&#10;5JX1N6mtVA0wEuinpl87e/r4ypGzJ0+++Zqvk8eOk9yBxecAsKqK9wSFduXI0urykX/woz/8V//0&#10;n/7wu7/FNHYeb9/fuE8/Zp7DSRCJYkkMDCZ7TFFK7+eWuxVuMk1OFdID0dmPD4YUKKC8/Q11dRw5&#10;wgmVCtQjXd22lI4Rak8rI+lrtMmWxo00tHS2dKE8qReXLvSn0pEefSl1CW5PWfPRJMyBb2rqHfkc&#10;8MTFtH9DodcSm5eKXdlVHjzWdyh7mJByBcPOs5PsBCSak3SuXlBMY2JF4HEO/ARZ4VkmQ/iyRUot&#10;Qi4nLi/Zv6GSz1HtRjBmhNw7JOjwvuM79Zlh21/dLq4cZ1VyXPwvS+B2Dq7sc9y61s7qckZM4Y08&#10;JmDYE+GhpdHJwB1kQb4v6y3NwsIODPBNiykgtroPezVUxAwYKSG0jvVSH+QLXl9+hbmJn4C88oME&#10;i044fWgWz8WUFBUBB8NjYhmOHzuOMQc7XjvpxTAVN1UQukjXl6a9rLepnUyg/pVxsV1aI9OGW7IP&#10;kb5IE/bXCAHpg5tCRE92HhvT/fgpAj+SlNGE9gUQ87pvjfZuQjLPH0z8HMTMNO6R7ecvP790DcfX&#10;wsrqgcOahpo+DHGJdYNOBoYIB9RdTsFYZhOzeXk/1ycMQakFfKwPiY3l18qsbekmGkfNAgxAboD8&#10;4CG6oKrcKAbxAFJ8cNcnIiah5wOqlvIOR2bQ5WDiLnPVdi6flQ+h4dFYlqJDq2fOXrp27bNPPj1x&#10;dGX70XZbPIRlpMlC9O8MOOBOjJz+DL+HDTBhthAGt7G2tm/P7sGZqdmpF4dwZxycQ9QmqiSUF39U&#10;BGTyZOFA+MlUj2DuzzgRnyLSP6V0KhCk/+rgQcLDcQ1p+Jmapi4DkydDyz2f2DbqrazEXJd0+U2q&#10;sw/RniPKx296wDzWkTR0j0qD2OuRWZVOiWmTC4rtI8WPJcP7KnYh6vCGCWw8eEh076PtR1Iu83nD&#10;YqJPDla66pYTru7kxmd0yK9fXxt2Qm1tBEKcQu9ltl32uIRxIbEnDXyuhjJebBP8mT3q04AiN4MW&#10;UsdPEOpEL47jR49+8O47v/2D7/3h7/3eH/3BH/zh7/3OH/7OD3/0O7/9j//BP/g3f/7nf/wHv//3&#10;/uD33zx/livxBNJMd20dK+y6MXJR+zB5nThxjDwTFF6QB05DJBL+fywAMB4QzEQN3XtmuzCB0uIe&#10;GzFRTK+kkO9ZWvlQP46Cc4m+xHNSLZQre1fJHKOxJxrBJwoQmxOSrd123K6CcK/nVcTrCJJaaxYM&#10;TKJvSsW4oDZbKdHUNEeM1quxpYaGnKlTSRrmcKZDbuxg9S196TilVp3AuK4O0m0pEYkdXPpe9Qgk&#10;QZbEDsaKEim3FyDoZEdridKOryFyJAgsqy536eO6A9w+KRAxkKoR7MeN7SS5rxLDqHp2CRlh6G7A&#10;veWyI/HqwdUOXHo0Ee8iD04OsTDQsJcGyJUCQk9bFtWTgirMyAYYAc7RhAwWgkPoN7/5DeQtoapc&#10;I3Oy8KlCgppBhfLus8Y9kGjuAOYm/p44cRI2vE7/vs2H84tUwZHu6xWIPtGDKJZFodJC2LODSrCZ&#10;lY0qC/KIysX8jV1t0GU9UN0uQzUgzJJxpao0mzjJHuKAQa+y4Q3xW/6zILTpKs0M1ufjHGxpqDIk&#10;3uOieLFn6+nzzy9fwTrHGdgoOkKH3RmyrVo+d0nsNY6kXKdHk+MbAvnKfriyy0El6jHRoN2KNVka&#10;lJ2XqJoSHhrukF8d9QCFH5DGLEqbig/Q3WDgFLMvKslCI/jzIFEjaJZIomjt0e3KY7XhvJi6dvvO&#10;2tZDRI9f/+bjzz77/MpXlzbu3yeLVQQwPlafcS72dHR9qXNpSOd7vm4Om6tWQtu383ADtxVGebKI&#10;kHYPwEAwkNooC89QLXJPnj1+gj6kEZYRNJyqVcaejtsbJZVDnIH90OjX0KxZ/JccVrnY7vqD+4xi&#10;cElAgr+lObxHZSwkVMVnkTB1jq9QXbIj/cEuVzwvjo1ST2GuHwuF0qAhrGLY0FIK/j/Iie1UNagj&#10;VPY25/748eOQaYyVtfDEuiraaz8JgahLPKyiRdGjLr0iIHeiHlfedKocJYBFSGyu9PZ+WZrS2/tT&#10;bhlo3Gh1GvkQP3eBRujuvjx38uSJlWVsbjhtj8zPU/34+OrKyWPHTh8/9trpk2dOHH/rtddWlpZQ&#10;j2wiBU1hwyAie02JvXP3LiuObIUkgUGajX7MvAyHPGi1EjLWk/yvqT3cMQbVZD9UnvI8bO/Ycpy6&#10;s5ieyn48nLzAMNUi60abtB9vTeKX4uZJfP+BtjWp8sSO8abkW+ifqBpVBMcjHklM6XItZiWsRodP&#10;AtD7k9N4BSQkSXPYcDBFKBQXEvroCbdoFZ/hXEeVdKT+wtXklp5a59NpdxrlnQ2zcQPSu4z9hLET&#10;FV12LgY21SNW5J5s4Mbhu4FdQolmyXHBvpsT/lqAGVPKysDcxoKkSlgEF6X7+oUjAJX+liF1i/ol&#10;b8r7O+xorR0xUAGaNt6RhEZMLJXk0UXgbIt+lFxjXZzQ90GXtcvevn0YkNCFQHvjnNADYvdlFkM5&#10;9cRSDg7LEEdGntiIWDhF8zAIL8OT7t65CzBrdcH58gzZd7A0dJlMqTJ+F17domfdDSxsFFW5rNpA&#10;+IKMOQaqlBLAMZOmGzwFNJE4GA1Mn7eXc/tmrXCXItCynoTVaHi3sihWCZUq0CoShnWIELzvbD78&#10;7OKl5/iZYL0cTdxs6h9iR9VFkSsaydf13fkGWBixQNIZMsrkCyEF0e4/GwJD4i/LQeqC8uJfNr8J&#10;T14kXcweKm1m4wgy4P++PVOM2J0p6hmO0czV7kwiWlGHmo82dAk1OBYN4+m/+3/8+//4k59+9uVX&#10;N0l9ebQD7nM60XYosS0ZCW0eTrVkr/ADOwA2GZlHLy8tIaJt05Zp99kcQtv+vWYp4xhMErKOT5iW&#10;JS3wWe612rmhSRaC0IsVoQUIcvcSM4QfSK0c2cX42xcUErEZMfwGH5IirCsFAtlnhKRwTGlCqXHt&#10;deFPA4URpKNPC4e//f3vd68rJ/LtK6A/dCntQBExImhMIm5ddp1JA043+DiWaJoTbzxEQPj9H/4Q&#10;rxe+slxjmIIsaAhTHgw4oU26IqQUSkjlbl/LbiNpKOHoVImFXVyglcVgQQroD9bSTAcyVBPRYG7y&#10;3gmf5RTMFElYVGVJvE3YplGDThxbwdyDrLtMMuT+WRRY3qNzIupAMOAPsCiMDnuRSe3z8ZIS6Syp&#10;ohasiI/SrPRzhmbVasSy2qIw6t/Ah8QxESWxkuFACfWyKEOCqQQj7VoJeOP7WDGeB9aT+pfDqsXN&#10;6L5sCx8hvZVDR2LKSrkSEa9xCj2rVgYrw2CMkZ6yFf2+25LArqHLmWS9ik4IeqmksjAmHuJld58/&#10;3NwalZvywsnB9ShjnBnEiAFn+L5y/TjbcfxwGkPN+1xmJQ/OmGUAbB1ZEMvLKJp2Y4MtQXXKdzug&#10;pDPLfXXOJS7B4eBxllmbCab/0s1oG5pDy4ECdRJc/nImvSWIN1R4q3zdeWpkGKoEEV2ijYtf601x&#10;/0PWyw7LC+PXlyqpfU6sQ+N59beYE0y5CYSrEKQN0jQuOkaDJoJoN27cvHjxok6XXVu2BwMSxz85&#10;rJLCgZ1E/SqFNbohoZWQR84RwnH1ypXEVc0BzITJ1PoaCE+Go22jtdjXj9I5T/ZtoLCMXAjh3lpm&#10;Kg6nXJyZ0xWtmjaAtGqcHkhgefAX1EIQZ+LLYTib3OQsShTMrybPJi4uTlGtZM/U2tb2xZu32fon&#10;lKJJTAEPQqdszmlUqzn4RLRYM20LnBOdWCPBAOTG+w3uopGhCmk5HX6SP3KxAeH0An6Btef2nTtb&#10;mw/hpstHlqWHMABifPbtfbT1CCYEN4vLJ+52ZZy6IZNdNBy776QWxkGp3rXJ/cOdx//v//gXf/PR&#10;b9Y2aWRhmAAOGDY69Baobp2BBqBK6Ebql6VpM+Q0eS5QBp18/GiTk6Ol+UGiQgiG3PPSBq3hkUST&#10;hJ5QctCYqXSMNaamM0posCGjzx8TQ7iHw3iMv5MobXSj53AlqkApsmxRhPXhwzp2G55aRsu5twNe&#10;8bfOziIILygH3w/hrN/+5regDOinrTjAWKHsg4ISVKn9Ud0iQhZSZ3gvkeziuxeHLUcM9XkIpNqm&#10;KclMm4tvf+uDd95489Hmxt2bt+BXRB9DL7g2Anu4xCA9NSFD/hszw/Aq0SwpCTkYxEyWgSCMcati&#10;S+lpf80sJD8xPimQljAFdkUkODOvMmoZcHBViXV3D57WN86d3T/1kk6683MHlgjEsrLNNDYIIxSo&#10;gpWcMumTdZUMdRQOVGuoVWxOwObDR0itFVdBVB6RwDzjQ+Kj+89sXEwMxoRQxQSiSH1dFYJ7y2lK&#10;yEaFpjBdglJOUC7CmyIJQlPpIPc6/qTgBeNMaMFQGazCR0EhYK0Mzl3sDPMfTBOBmCo6fZVc1qrZ&#10;/ABebLAxaXtpyXW/ql74lxS8ZzEezWh27cS65CJ/CZbfh+8a+0dgMXEc9IJ88hTUYJ5pfjyNApEC&#10;BHtPnzm5uGR6NgtRocySazEDzFL2id0zqoJrRobHYgsDvJhATUy+opSY6JrEWH6qpZsplXxEYfIl&#10;UQ7LwSzF9VTLHqS3SAbS68gdVoxOLWqulBSSbW6c5yyD4+VmXRB69tlWByZ1Cv7p6GhI69ravRim&#10;9tow9sAs9m0QrPoENhBYbyIAKbD0+NBhAkZ2KYiAjQ5NgN0CJTmpwg+rKJNgCW01NG4yyN5SvVAk&#10;upMtLh9JY0CrJt+9cw9R+tixY+j7TNvGNhNzFiNjUOboeTOmgddIW/gprnXHPJe8ykjcagoEWJGS&#10;FmokPE6xOhbOEgmdwk7EjNERcA/JeWzbYZmj6shW1hyS6oY6pzzJ3Xjx4u6DzSu37z4Fv4GZ6SnA&#10;xchgLJyUSksbnUpfrD2GRJlulXWdHBNhguVAI+kQOArltdGxQZXhWIWEj3v376UgEw1+mDaGzJu3&#10;btJVADqCkcs+FBT/fpLeqZjBU95cKpwdqLjDOEo62RY9SHgvqfdhoQgDuBEz+B+z/snf/uLDL74E&#10;zXAX4blJMoenmU02WA5Ew9oUIoDLdj9IUSJpPsAsyQDCqqdgR9VnBBbS+wHEQCuC3KjJxSPAGksN&#10;cVRYxzTOIb7iPW8krdre9swGosxmBZCWlh5QC9yArBlcipRtAxrF61BaFgVssHxIRDeNL5lzZdZE&#10;9ovsDMYDy5YEEvJY3Y6IZiVwIzWstDhQ8BBQ6NZIPgbeUCP7JIKQt8FercMgImlT7771xomVI4dm&#10;9+9sIS5vId+acmA6odFKE3nKUSYG0phSBqn9a3/PhM11jtKFhKy04KPIVHCvtaAzr+iXA5vYtWqL&#10;zC6AQuN6uYBz4bEkDy8vzHfCGN9M5UtWnXo6kix8yGLASdYxP243jrFBq4t1ZJ/+MMJP4wPEW1gf&#10;W2mckdAxSpThdibJIBElqsGUcVaQLPssv6k0WnwuVhXtixjlQ/2edK46qPmV7zvsyMgFrHBiDTjt&#10;iRn1YpRneRwfxeG86nssSJSj928HLJlW7GKLDszRe5dyMrW1JsvIdKXRFjoICKmM3vmXK/NezJxw&#10;aIVVZLrWuJx4rXLKw8709KMloA/B6bVZdVbQmA7efcsfeW0NtrzpryMDLm3ip0Z2CeGTOLpS8HGL&#10;XGM0ANj5OMi4EDaTEcqiOlWWw/sqnTUn8g3yYIftUXYPuWZpebk2dA6OpYHG3VUe14WoFz5/hjcU&#10;9Hn4cIPgQPRsNrjKxtzBQ0TrYpQD9tiMIM8AFaOOxSBQlqNHV5gDu1SUcfPRRw8ePH7i5LnXzp88&#10;efKQvTKtmvxoawuSughvWlqGuDFOFVPAqVSmrwJhj4b3NWqV5ZQzddt5350Z2ZJaZkJIrCdhvIke&#10;dlgNc0PlmYNVh4XXPqbH0dSaAXPMtynAJJJ+6/HT9a3tOxsPsY+TxW3Zn7hJYGyQczLLuBT1keXn&#10;3AftLWQK8B70xZ4F0AHylt/wl7Nm50sewwrl5chHNk96+YLYCn45QoXjxSXmqRUeYv5426pYpvE9&#10;h3LL1RMQx6vukwT0RqjXjtG6WtjlUlPBYOG09TOMaeo3n37+688+A0UhNHLTGL6iDesE5Zvjx4+9&#10;+847b7z+OvNZX1tnSDcZM5qqhrlXsUnuh6nDUWBFWFqop4BlE2EaZp+ICmLkaACuk8+6QKYNdY/i&#10;o5ElGiRuZB9AZerxNHlYVJKdnju09Zg8Bwv8g4upqmhHCfahcnNpDsBWqCh+lbbURTp5L+GSXn3v&#10;t77bLS5FGFFrpD6v0gvDbv7zy8R5g+Qafzq0VtOY8pS4i53DB/a/9+brVDI5tXrk5OrK+v0HG1tb&#10;IRZmwIgkEidvjU8oYCuJGjhiP/XFLYXpkjD4OfpmKgNWwjYC1bQbjZLuamOBGLOEZljgxErDLoyE&#10;uKsGvhB0OA3c3u+99TpVElH3yHMz6EUrAWJFIsEQn6NOumIGj+kZhCFogjQFokeA543NTY6WMZF2&#10;MaMCttwSPmS8T81o/rNxVroXJ8G4G16gL1bXs1qiX0mTL/tr1aMSyr4pRXB/wtJKanUXpVMAFK1K&#10;T8lfGQ931V6U5et7iJIqxSyr9jhyQiPd6f6XOvOqn6mCHXt0+dLFzY0HDUyo42pyeAM7amrO3wGz&#10;Pu5rWSFBb11pjSGdc+WG8oN+SfV6jKY8JDpEBhhShn2Ec2o6mk516/uyog7F/DsIryqpHbbLH+lO&#10;N7xz6xZJPScJwt2WkmYQqcR3XEWpGNteBtNngZbdwJ4UF6NnAF1lNj0UHtHQBt7HojtoEgknVs/j&#10;sQRohRJZvFWZ7+mzq1evXr58FWOMlsiabRMhUkkFv8bK0SMnThw/derkd3/rO6AJu2IpsMyXOi8n&#10;z5w5deoMGUiIE3HwWjDt4eYmiffG+oYPFVqYW5jiUAAiezvElVUNLa7xhvnj1S988rHGGclxkn6z&#10;XeYPmR4ehgq4KNw9ecob6NkBO4emifuk1CnnE6yRIUnbOdoQnkePn9zdfHh34yFBR2gPxgqloHJw&#10;zRi0FGa39E4EgkGimkgeXwf1iBdhz9WA2fwCQMG4Zx0WRZKW2NcEW0KODtuGh1D3OSo6MTe2l8oU&#10;pv0BG60iF1baf6B8oUQmkd3QuctkoVIqQ5odiQzgw9Wbt3/yq19SRwerXJJbBlKXDBhM93vfe/fd&#10;c2fPJZ4DNH++RfpEzLwcPH/Qd7gFo9jpUyfBKHKz2G72wsTHFJBst4h26ZUJqdFbEjfBJLEckmWU&#10;VDK2FP7mB8oLMcVDhx4+e/n4+Yu5Q6RvUjYJpbZF3zU8hIhL29nA5jBURCYMuOg26kDs6EBkGqcw&#10;7nXp2viRVZV89+VvEyGxyNxvEo5ino0unsQLpAXlk+c722dPnnjrtTNPtjYPTL08srhw/NSZrZ0n&#10;zfUdSLlH3eOeyAlf86BXmZBPLjmoVAJSog5xxsAHIGXgR2zQxefMayAio0ztI2LW6GXwIbXISdsb&#10;M7hnDwGpZDm/fu7MidUjT3a2OOMQArauYT+6N6CwBpSY16VwpWuH5LtZEtEBN4pl4CnZJXiGvQM2&#10;AdDWKQg0fw3cMc7aGsf4Avyrpo6moNksLhydSbTRoYQzkMp64ixz6t6VhlkMxRvsgsFtfFUDwhgM&#10;K/f11SOr0ApNrJcoPENaXG2jdJNruntcX7cZbwZ5Nkyrr7KfbmDhpORS0mxZij0XLnxFqG5gI12z&#10;JtFZiaJW3AgqDXyoI2T+X0eXVPBUEps0virD40smVlpQYsff1dUj1peIPhT6YnmCBjq4QfAn+xmr&#10;6zSGvHSEVzluN0F7bNhbWT6vsJux+GmjsVt9nDlgo3J/ilq9sUPV7MnH8pLC6shE+ZL3kQ+GiMdy&#10;HcMBpvY8SgQR80zpORNLy6XcqWhsPsX4Cz3GRmREMIjvLNOYnrl06crNG7cDOYZCsMYsVlsKud5v&#10;+noDixN7xRzOnj0bWrkZGzhS9L7UwVvmJFLtTocBQ99fWwMuaKe2sDjfNXb/R4o8cqCRPoxMl4UU&#10;rgoz3RBUDa6UpWHSUXrU+Z2qhoIWR0K9QkwOnCdV5g7iUTfbN93wwo8GkcRkLCvMJi3PhGuY9s17&#10;67fW71sedIcyB0mSS1lxLUX4j7iGnFyT1itjCbEaoNKpurjJTypzcfQCw3xTeKhC1oPuMi1BkOhz&#10;7bd4NEKwS0kQi7ADo7aaxo60oV3O0q6OMLH36LKaGKvrsXcEgBUlJfWKcEVrd3o5dX9z669//gt6&#10;CiCHQlKUYKKlcBe8A4vcN7/5DXRTdDA40ZHlI/fureEBkKpEktc/BCM8eICfdgj6frTFIjHpyIeM&#10;q0OWNfCHYnGx/AkIkehFIHclLVqBDURCAQ/Cm9RIRJjpw/P7lo4+n9536PAS5mWoPT1EjB6sXDNJ&#10;PKiiU81euhq9uaHbIBEvfHVcX6xRHxolvpLvIkApfinOhOMMNpbic5FExu17J9DiN3YgTqEIrOzf&#10;eOft5cNzzx5tLc7tJwbm0OLymfOvAx8U+8G1BQ1gE7yx1Ly0s4Sqf17RvQDW/s56wFWcQ0h5wGZR&#10;josrz/LiV34bKx2VAZTembc8CW0CK0pqh3WgGM8SDDPz7MmjhUOzb79+Hshl9MC/LLwi3kQhIMaf&#10;Wr+YdcVLGC/aMinRHG0Dm7Ye72w+egRvA3+0v8vMBpmd46nQne1VOgaphvlHak7cFzEppG682Nne&#10;gdnVG1HFyMVOAqClZeFM3p5gFWgQkFFWztlVB2JDauEpHnYVkKHqQD3lYhoD1vwyUkB9M5PgOq7p&#10;vQWs8UoF5NRIpaYtWgvgmKBh+dBwiBO1Nx+1TIwQNfKhkrlOz3szgyJ/z71aQq/nJ8539dhRc/Y1&#10;PcsFo6AOVvfoz40TxcNkoM5EFBjsmeUQjMYqGLa7FLEVAjSkDLM/0p1w6E6mVcg401LYmiB4U+5V&#10;WOpPUVyG92Va6QKn14r35cGldMhDXVc5+qgMDWcd0SF+LPNGANq0IYQ+enBRQ2FL019+8dWDB5so&#10;HuFDQ+s5CCR3vfXWW6+/fp4NMSwNdv4YccSEEYx40mI7CMJKDywdXUlXblr3oIooudM2DFaUJknL&#10;LIqLmVKVnkoGw0lhf46IMCIs3xsjEIeftH6S8SaoY2WCuO/FA0s9iCS0xleCr8KKmQmcs9op/ior&#10;bFswOhYm3RmtDh9lKCVEkyrOFqPjXLl1+9b6xszcQeQw2bJdua3EA4k1MA/BJWYbCUDQpPssYA+h&#10;TEODQRTNygflTBxTHWBdSDFXnSnuGVvllg8pTNIIAaYzgBMQroPTEHUqO+SCuME7K08/bFhqr5ZH&#10;+dF9usWIMLey6Av+8BB0u7/56CP9QkTQJJVY3W7AzZff+ta33nn3LWWvfXu1AYaYwIrEl5TDAFFA&#10;u+TW4sW5j+7DjDEXEo1t8Ebs1vAfxZaacUOjMK+rgtaUqBkwgXJMjdhdydxLoGdmcQk+tDu1f+4Q&#10;/cXjGZqm+xGQpd2laMJ4pcYF/vpH+bJUmm9ClBRWKqLJh8rnSxrkaJM4y5FCjSgx2vq7HcNfxd/E&#10;Ydc6h1UxDiJKFn7j3bdpD3dsaeHMsdXlpYUpOqgfwzhwamFxAd/9/Qf3iSurMyh8qEHbg12upPDV&#10;l+CYrl+WzT+E78lolNTiNCig/7i/ajt/05rEWstjsCZb1mWy+NZ+l9JV7+b4kMAoq75LH8QtEh/x&#10;qKY0CwbhgzCUCI4aslMewtB64CU2XhRhSmOZZw1AYIXhYvb72o3bBF+GtrrbNRwxmeqOodGaaOvF&#10;UB6kZEtIXoXHkQL2RPm+TvXYFoZkmnKC8pvSa0szTGLSWCPbVfLHAkv1OnINLB2togbX9P14rLxx&#10;xmndVGbf41ZsDIUtYSpb4kakSOwwEEpdFCmpq7m1r0kecYJTBbDxWPt7uXKH4qfuamfSCfO+ikjv&#10;Za9I7MB5TKEsiCZSF8u04Ur4UEA43MslMBOl6UoD3aWiCh/bo6EWGIMgJnYw1lgLwyhy8eiiUJUY&#10;2ECxq8yDodjbSBFDCZJqWuVblam7/01k6T5LlDnuffsPx+Myxk1QTWM8lJFZQr9QVRB+uUxqGjNg&#10;Umj3rN/f+PWHHwKWbJs92bRYtbzWFOLY97//XeCS6yl+CqawKeh0iBvIzlQDgIdBGMneoSkEdajV&#10;XUI42RS8BtAv7HM0KOL2gkE7O1Q0EVPDyDmaghM7w2WNyuH7UpmRQ4/sHKZj8HCENqiyFXjx8EM0&#10;nj4DJR7cX0cfwuIjRdQOYfh1wp1j1quNqxZeE0mk15dv3Ly1dv/FzD4WBjWtbV6KpA1Km4MFFScm&#10;+sJA91+dLIUQmTxLiG/XIklcUywr3o1SlxhBvka8zxbgszUG5RyxVB0mVMHSQ6kAmdYWaB67SDEC&#10;oUqQGfvSyBfESceumN2Rw+ro3GfQtlmXEBX6LiTG6uX0Lz/7bO3RNgILbaQUViKZMwQlDH7v936X&#10;JooF43jajNG/e3dNmvYMf61VB3mE0UMEW6NoknIEH3r6pPoQfCjREPWBDAjDO+MkpRgEWOhbio1V&#10;y+icwqPmQdKVZ4+u7B44PEVx7rnD7NTTJzs0wcihiF/VgXr6wENRoF2ziwL8BArEQqOMWzMdfOh7&#10;LGDw4NaSMiQ6xLQVfE64c3yCpUYBHUPUm5stY02mAlRV9gofotrRk6Pzh777jffPkqi9gmXQ2j+P&#10;iOSZ2bt4+PBr586++frr84cPWbcdd1HDazU/pnyTY9n9RamjtMwl6SJ2AQcPElBt0c8YXLm8laTL&#10;bOWuehETwKfeBhqkdHFqqPAqpWOXtbAkDCwLjKk5of2EKD1+tHPv9j3cj8vYNPeTL21/SEhTfYxP&#10;tpH+Ui82YoRNi2NhY/tb0qhFLYnpXF+7z+0G/Ey9hO/ykOjo9jpL3SqrpZZlhjVa2B+hq6FT7Ajf&#10;N4XCvW4CkBbbZONHDA9BlFOyopYuZUIMTVuqMmwS7GM7HHrmmgsZuRpk014/9OYwVHTbRNTnVoGP&#10;J6wUhMU2hoLxqz6PfKjEqMDABdAUc853yOLebKwK0DWhVCGJ1aVj3B/5UBGeV59VflZ2p2t6COEf&#10;9CrsKmVL3IOtiQLbOq/3WFmSmYATZZk+xap9g7MRZIyla1C2WFcNcWXMDFY/QZGkHKXchZ/kbY04&#10;mmhgoFPfA43xFapBljOxfKCvjqgyiUrcEIvFxSVWZnBc0s5bH6GiQ9UyqrAIgXFf1VRa0QRBXiWI&#10;1Ga8qs+ecDhQBFuX4pkzszU1omgBt7NNsFzyVT1sgCOQLw09cfLYN77xgQUICNUlajyd6HgoguDV&#10;a9e3trZNDIiJBgKEwz0+V+ErWuZzatrQKgK3B8g3UdSIWiT1fge4k3kn2qgnyEODfoNZYtzYkTcP&#10;AJPyQkOBHvSSp08UqK0XR71qlfvHWzsLWANo2ZA0hsYAs+uxYiVkwCKI1as9bGwPl27dunLvLnHN&#10;j3efo9FRlQaPx+EDh0AYY+eguWl9rUISjZxJGi+mhTPUJWaSMlQTXyKQufwHGxwyRHxkRTKniNp1&#10;YfL8/OYj5nRVWsLDM4UNh7MitPoNJhJ+IyU8SS3C8EQRAG3tZEpNMhx+9ppFi+GDHiGm+8vPPr1y&#10;9y5cJYRB9Ihrbe977737wfvv85y2y0LEZxwO5d69O1TZAgY4A7gMi2P/IF7AEJNhcvbwjMIIQMiE&#10;EKgTuQdBHEpRe5ScgyIAri+9XsC0+bnThCVsv9yzgwp+ZIW47actWBHtkO2OiDVE59dOUIweEQ05&#10;tXgBIiMDcXXo+gTkf/CDH2pPq2yjUUnO06wgvrELrbUu1XDyINQ7c6mSJIc4o13evEkKP+xh61El&#10;0rwZnvx45/WTJ7//zQ+WDs9BEky0iWeOzFDao8NPVpeWv/neB+fPnFlZOkK9III2DAGY1TiOKd72&#10;usSqEz4EPcPShLl5Lz4ujAZoJ/tBC8IIZCvx01bVSJSwUePcwZc2IjPjj3hiWQHrY2KlL21UURFe&#10;Y5fZ0XoGCbPgTPbPIDOiLeG+ky5TIn1+AbYH5j8mJwAYRDwzS4DDHhJO3Tc7dWF1we0XiQPShYj0&#10;yaef4uRBwuS4MdBShpN9BIbbmB5yDV7kwPZYDzjlDoEb9g/YUP5IKWL+tR2Dq2jqDDyAKAx57Qsk&#10;OFbPRyaBqa10tmZxOIpgas1HjSHICDIejiYhxUOcHoiEqJWK92OuUmNOIAAGAEXpKXsoCS70VDqW&#10;/7XcDoHaFmYmmmAHOw9iSfoFaD5xYyMBjKk8ZQOl1yW8lQ8q55QbeUY1F0TIGiT9mG7hATTaQBmi&#10;rAzWUsirMV0a7vChWvBJ/p34LiAhB21aQgnlKJKHWw25oqPhEZpQAqSQMXGqC+jhwRXcqtMklgJE&#10;dLLEGjAlBgkz87mlMzCMZo9hecui5Fil5lXEmSR/Y6lzb7CACTzYdnR2EvMtYHBbTWq1oHAoAp6K&#10;lGSpx02e4+eff1FJi3MCA4wnivHz3XffOn3iOJOlUg73rh5d4VHIZvfvb1y+eEUNeJBAVSxwEiXM&#10;Pc5bEGp2P1QEby4BC2fOnlPdxNyUrtdu/oE5ycDLF0A4lEJuQRR4WClnoc2K7P14iUpymT5bF5TF&#10;0YDSj+HBKnzYgVg7fyN8SBS3t6hm9pwsIqiEEr0YLXIZ3G5slgqHdcEiaqC0bT9/eu3++pX1NXB+&#10;ynCZgzNg1Z5puBHhQ2TAbT97YpKJRS5VmNW7ULwUW7Ua1dgXpz3bTE0BUykizbgNZgfixNL5YVdA&#10;3nBk+Fos7pnY1GckM+Gwef4UzI30awQW+4CZisqjytMvKU25d45mPpruhc90ULENIJoKuVJU0OMC&#10;mNBzTHOsNwlQigZ7XvzmwlcfffXFDrUmnkPorLPMMZFq/33KidlxFpERJwiaB4t9jBhx+9atO3dv&#10;DzaaEHSOicPi14o1QStCsdG4jOBgLRIXJiw6TKeeMbsNwT2M+51IfkJXhIlDB7GBbL3cg7j0mEOY&#10;X8TIwKFQ84z4wOYKKym8sOMRL3amkaIwHFAGeQ4GX2MD8G+2g1VjtpuaUoFs5gff/+3KpMX/5qpW&#10;ewrJGywhza4CwbQwxFpV0Se4/RzbmBYncUBvInWiCN1//83X33vzDQLPkv/sFhNfQgnPZDlPccuR&#10;ZRIUVs6dPnuUVIWF+WNHjh47euTo8sKZUydPnz4JG7515zbOVbx/sQxrhcDvAyIkHAjtxYS1KAoz&#10;2B8YtTAEsWJu1stJKjmQAQ8rNVFhmsQ1caN8CH0oZBHA8OpUvoubEe2ECvDbzOzY6ooS08up7UeY&#10;8ug0czBRJA6lk1Iv41BJXNWQk9Yg+GL24PzVGzfvrK3NUfAKISKh9PKwVL6y75UhmFKWyolVbiov&#10;1wTEZdVqkzBo/ALfDMgcKlk9d5Q7OLJS29JBsWtCE2uELAOo9CoOt7hZ3vf68oayhHKIvg8n+LoA&#10;7qAqTZpUqhQOlRe0Cz1+Uo+LGbXF5zCh+k4sLdORGXPkOuUQfUXF8mP6CCgZ9HqyWjM9ieDqKtVW&#10;6PlygBEZCCmeC0oausaymezGsN6O2c3pgxiNvzX3VXDj3obq9oKG8HIQEsFU+eNLEAnGEwFQvgKi&#10;8Jd9BjhrgOqmZc6qO3xkHG7s4daqOS68NLoT69nxqrefn3qyeYonhagTVm1b21aDVumcmrp44eL1&#10;GzeVZ3Ekwz/2z1rAO3mOr58/Sw4QaoV+lFplydXf3v74k08J9dZDE6lZ3JGIHKCUp+KQKYDaEo4c&#10;PYqF6+KFr1ZWV48fX61mwkLCwoVPuAKKFPdK6aoKNFJ50OtcAvvJE2tDlhqarb0fyQkjhk/av89s&#10;3OwITIat2by/gY5GBXVIBFsPJy/za+FtlQnBO9baMLfHL3Zv3l+/RlQFrdhUpEnHqQJOT9J9ewji&#10;IRNzxrTT7jNzC/sfQvxD84f8QigG3wMSfMPL0pCJ7qneXADjLwpoo4F6WFpxI4VUYitsK6+Q9o7o&#10;AH6xtKkUSooBKV3Bkw5Fw1/yqDgw+CbsP4gIdZt+ptUfbffCzZs///iTHRU5wtJslQf//+Y3vvHW&#10;m2+wE2xkpK5GwJrMd/curQ5vQ2CYTAvV6Mk4MMsk2dsjS4tqyVJ1AymtFmp81BShCujS8RIlJovk&#10;sKWlwwuLswcPyUMOHgC9Ybz36GOLvR2xfGUFZUiWKSMw/k2wo6iriOLLNU7cn0XG0p9iQU0FXGY7&#10;ou3tKgMz3/7Wt8t1gvmGPvOmpCpQ5alHPNJAockitZ5qxKhpFXaJhiNH5AJMGTSORG94/uyb77x1&#10;+vhxNBtD3fDYkZ1HAjyhq3pZibq2DCjfoq6sHj0CBzp2hMz4g1TQOXfmNNWubt2+jaeUbr5hEjP4&#10;A/SH1WKDvim8acLU+D6hnqUI0HE2xJ4xL182Y8OkpVcqetWoxZWAVPVrkXuws9iTDPYCfHBKRpls&#10;bcIlV48et/dHhCzC2FozIn4MBq7OPTjMMoy5RTMHDm0/efq3v/7Qzpv6/w7Ay9stLdEBiL22jhT0&#10;pvdC2sqBRqIDqoTQ+CrpLG6U2dQCyfdlJOVJlRJKNPmmiPQqXeZizp5fK7wDBEy1oQq8OF9zKieR&#10;UaW50OVyvmJdp8TgpZtcw1ARBVpVk42domGxbYlT47la9sgeEomTrPhXGE8htcJQl1AqFiuoh51l&#10;ak70L6g4u29l9ShZEQyz88glTOYw+JZ7e3n5yHi6V51M6U7VkfKePhTFpaJ3D4KfupP1snZDJuyT&#10;9l9WeSm/TJzSYI/qjgUUmZd6T1Qo2V5UtKEOW1ODu5OcapGuM+eb7glj8mXsx/ayZOv0QE5C9UR4&#10;I1oMUrhzb73CPuZYi1DXeDs9dXTlKMglfUz3eqnD/tlbt+988eUXkM5x27kWYgTLP3LkKP5jlhuG&#10;p+SHEHb92lU0iDffeBOIa7AD0liLKXARcAnQGcQ8qRTerZb2xU3dlZZMcz2UVK2CQL6FRWR1WEoC&#10;bxQrwQZESercoz0doKKmhjlrK+gcwigX80M9BbpmXBQKxwsU/Bv31q7evquN2/aMqi+JByOG2yA0&#10;xodcG60Qvl5hazxNxglbLbQMUftln6OTw5XmVWHCCSSkhdWNJVArK7DqMt0KIjB/5oFBKbbdAJ8p&#10;qlp0NbBPURpVAQeYgKKZ7Ioqp0CBGYP+P7vrO4//9uNPNp/YClVFcs/u22+/9c7bb7Mv84dwDao7&#10;NJ2LO9nMa9euEcEf3ES/9A7gFptqiMYMtJTTDwlBZU+lI0tbEP07hY0LgyMsGn7EexAehwn9RLao&#10;nLm5cYtuijdvXaNYzJ7pQ0eOHMBGRHQlZQypxCFSEPONt8kkGdZXuso+IH4xE973Y1GMfdYPFxsd&#10;G45Hubs6861vfqvSXwjdYC5olLeaF9QzJojsfMNVzHX/+suYEtlYBCLILt5661hvmzn0/W9/c/Hw&#10;QawFBpvS8AbeNjV99MgyI6T5vLLPfppYJORg/sDsytLiLCz/2RNow765Az/+6x/zXJRClCA2nTVi&#10;GWs6LpPD4qG/6PB8pTOmXhrBtWJ/kgor/nDgAFSlhsLcYAOaeIaVhZNvEdqHnqurKL4qA+epF07p&#10;x+XlIwRkJnS8ndWnWTZcMHZn7ROQAJ0QWrQGz9/T3anDR47+9U9/SvvCQ/MYcPVso/rL8m11o3OI&#10;xTmi9up9WNU64a6lgnNxu6JEWUsJaHGgPKkC+xiP0G+KEpWmeTVYpVIJP/UWPpYPyTPiL+H70cdY&#10;HCvTqoDT6TFO5JXkWufljiYvuPokbQi0e2hsGnST/icUPPv/SsR2H1qvfv8mqBrN2bcTXuu2TrrM&#10;IRLOHj9GBX4TIRGUOoEKSUliGLS9qpV9bhGg0xGGcxeD1zLQC4CcVr6ojMICJxFuxnS8wkqhwgbg&#10;cVfZPNvCr6NYwHQqDHE+4FtBsZMsDyv/49XZWtstRK1T6gx70AGtwnCiw22hhgDiPgmHz9jzx4AO&#10;HVfpvyll2Uuq+xL4gRgPppCxsbqycvLEcUPF4lN0ITMz9AtHcMZKEa1CI7zKK25xTQ7zBCzAzCwz&#10;Fkni9fPnoImff/bpqZMnARqS0cu5+dtYMlcBIQOkM9saHjvzroId6AZ2iwABGDTCK3wI/oz/hubW&#10;8qE0sEGsxv9KvehD+/fZPp28nLhI5UN17ruOpEinjgnoh0F/7eFDmj4817uyD/xV8LXxORVQ47OW&#10;XUv7K68UI3oiRbceNy+GtdRFpLECElBYMOBVGUWgShcJ5abJ6fOmtgdpfGT6shyk2K2HW7BCPHuE&#10;ysFoU/TDFyuC0WrgHGrnWeVN97iWJfjQLji//XL3w88+v73+APrLrYvz8++8QyTv+WQszRbpiubx&#10;Qe756ONPrl6/pjxiMVn5sslNVL6IIXTl6FFcffz4yKhpIAdPNbn6+zG2wlRojosvhGNgOBjpxtYj&#10;dnWTzhePtjcQhGBShw4tHju2sLr6nMTHQweh0sywUWBILviRWHVFW14woTJy3tNBuMySJhosHJmb&#10;Le12VSy2LMvv/97vl+lwBT+YMU43F49BHROF2AD81J7Rgx1qXthquVkhr50qsPbKYrEAmp+7PH/4&#10;t7/7W8YTJHASd1dcT1NR/CXHlvxLWI4IbQlx/C6220WN5YgePXn6i1/8ErifN0B7gS3jVOGgWGAA&#10;FHlpuogB8IUtplQk5y/rZJ4RVONvxHWZ5QCIsGAVkUm9rHjYvB1MJ71MPVpl34gVgDcudZPhIKx3&#10;7xDASjvDZeytXGGDM+xXqRtZyUjMi0kz7jK1I4r9Lhw59quPPrx55y47oC5FcQ6D2sla2MMmm+zi&#10;ZBLnkWirkU6VtIVIWWMtOPx1HDBXlg5W6i8lLfftknn144QRDGGp1ZYKHCNjrgrCI9SOY1TpQ1kL&#10;UFI5nbv4nrs6q1oLi07FauMSZd9aeB5uAec2dhr0oVzWmYRVl8AOdLkcooN0IV4cB8VwSy6u/MDd&#10;/D5/eO7UqRPYrLmP4+BrNeCI3h2h1GGismtwaxhxmWhNypXZR6ZYgKlpu9SkhYv6sZy4I/A+SpIa&#10;avlQyq0N3rJsjjJEmMdA5joTPvDcagk9CFWcVzJkuR7Wm9MTHsqueA8a80QDEBBy8wqd7+DwsH3X&#10;b9y6e3ddCjc1ferU6cWF5c20zCFr1UaRaUXYgFom/2Bjk6AGgra1QOMqiCFAALY/tyFSKyvHAAJY&#10;OtyIHT62epQN/+LzL1gyjK2rKKdEciJeH7MPI8NL+NvllBbzscLvf8aEkj6J0sMjrANM4Zz45Iwk&#10;Sh4roMD3z7YfYZezD1JiYQskBgSlQl2hpfryLqLznqmtJ09v3b9PTTa6hYYuC6n4bCAoFZ7RPIoX&#10;ZS3MjcvKIMvmO/k03xvykWuJrVhQvOiNITKCcTlT4a1w0tOpjJgYqHA4G/NMH9qHjK3CI31JtA7P&#10;svo+njEDL3QYpQ+3tWmAsxR22/P4+e6F6zcuXb+xa1au9VVJ5ID2EUlP2SegA4jlEWGZ+27duv3R&#10;bz7iUBo1arQC4in5OtT6evyYmh04+WiU4zNjzqVeFmIp6ahWjbVnMFG+JG3NwY1AeCMc4Hbz8wcW&#10;5vdDx5eW5paOHDp65PDiEXYKvoX/MJm4g9TLdrE58KF4T6xQDh0GYGCBPa/CfHesZ1GK1w2f+eM/&#10;+pOIompJjOXu40I0r5lzeoL5ScaVoGrlnYmAxlKVI8IA9FA2AF2RjVpkO8Rfzh888K333l2yY/Mc&#10;HjFG5/QgubA56DTUkjXA24is02yvXeI5UWooAkwDn+yvP/38qwsXFpaWqAHc2BL96loEay1EGETf&#10;F+FZSc0vRQ/elHqWSgp5qYiakuwStzh40QStPBYUsn6tKjwcZeKeBJRSKx8RwQojwAaFICgkBV4g&#10;UGAwTUUhNQyJePBCC1SikhJckJ7U0/ufTe1lGV9dvqwtdf8BlMWjR1Yi/4tOUFWD+7Ux6NArAxAn&#10;XzGClVuE6wx0uYyh58fBSbTi22hpGb7sNz3pcrJRUhupG+jH+9LHcuVQN03bvbffcPvIJ4pspeC9&#10;shJJST8nyE9SUgqF7TwmMTNsYyT1cRENCsHAlvo79/ZBfdMbolLIC53npH9JzlopkgasQIVLY4Ev&#10;jeGuafHV2bI6w8Mmhr7MTQpSfKh+2acXnLg90r3ci3vL4LvzEZN9cUsZEro4b7r5YX6WOe/ZMWCj&#10;lvM4lZjiW3lbSTNDdZNHuYGJ8D2rR8FnmEge5BsdaujN8Dc+zrQRaQ7c0L0CJnLjxq0kjiAN7L75&#10;xlsnTpyifQMWZWOlmnlAvYlGlOzde+ny5QsXLmgUoqSkszRvIatLgsH0zOox+pXsPzCnUxap4uSp&#10;47CiO3fu3L59C+dtjDpwn+csk7tIuHFdOOez5EJglQk+ihcTIcYDrtE1pUst8PEYJYlCPKn3E/c+&#10;HhjoLFZ9nBiweoQLxd+E4ydPLkWwwoeKEUEJoX/7+bPba+ub+HKwDKdEfTY5XW6NnwBG9fNV9S+3&#10;6GyZPN8U6mIy1QZbrCnv4aeuqIyqMKNqHvNgKWnpQDlW31RT5Da4ig5jcC11rJM1kr6OydCCOyYs&#10;3coR9azF/OhPCaadQpy592DjswuXADsjqWg3l7BLKjBBnzncxaVF/WqkXj179tVXFz797DMWZUPw&#10;IYbI/hmG/D198tprZJG9EefCnoXFZUN86eCOV/X5CxTYmuOwxcH5YOOPnj1Bkcdpsf302ebOI/Qh&#10;coTRAzTK05FERdmIquQTW0OINFkp4SSOqYGmJSNFnPKnyjElcbyKHUxYk/4f/ehHHBhLLKcC/ROs&#10;NOjU0tUcUje9yFwMlFTRPDHuGdRanydh0o+H92vx0Nw33yWJdR7PPPvFk/EdsQvGY8yRjnMAi6Lh&#10;g8mnYWLUTSSGWyjZM3Vz7cF/+tkvKBhKOSzYONMDBpm/NNEDS4R+QgIAQ9l2am3JpUxrjW2N2CTF&#10;wNZVK6KJvaj5qjgpMsFmgZwVHBSOHj9pxBcXcFt85Cla6wORtXepnLZ2fx0DPd0fLPuY2M/Qa6nK&#10;0I3RJwmYrHTPvoPbz/f88sNf37x7D0FjeWVl/95ZlPTuM7oRXDAJV3pUUSBGmb1IMqHI1uZhW0Yl&#10;pkhYHsA4nGKtcCaQRtjny+J/iWaY7hBXUkrNxSND6jhFJMlcuh+VEHNl2XzpZpVO/lYJKPr1dilR&#10;Agj1b6fhDQWcRMvkG6ZSSYwYCRWNEik4lSX00flx4E8de6zQ01/7aE7ZfbD9jPvm7aHgnVvXzvex&#10;KA/B2XxTPjciAHdhLmNRNbOUlfYpNTZWF6yLqKy6IsJIlYCB7qGlcTJb/l/sYnMQNnt8CfcbSn8C&#10;bDyi3Ks71g0vNo0csQySv2X/XXjnozJI6kmiRrkrI0gEgBxagK8/2OCggFniCU6dPncfRrS+Llu1&#10;MtW+FRIn2Kt9qqofffTx3btUUD1ot4HkG4G/doJPRin7it5PwgIea73os7PHV4+eOXdq/d7axUsX&#10;21+Hv7YeaMGLkAWNVIkxq4BS+yrTLphxAZspXWbnCdl4Ybt6OfeTp9wuT8MgYV0uCnNRwuYFdjkA&#10;Dj6EL9ozqkZDrqvFHhIcJKEu3CTMa6/mk7v3NzcebVMPj8NmH7TnadWzpCzHE0tmgxgFYN5byWJs&#10;PBZZPhck6XXS6ZhNLhMqrFY0kb+GzvCmyMWLe7kYFC6q8pEFwjiMNMZQSZAYsITtK7qUi4Fwpcw2&#10;FB0KyQhRv3h4y6aoMNnAZXovS/vki6/u0yrXwoZ6l6Ah2F2ZDEwbbAW0FhYWr1y9+uOf/OTOnXsq&#10;tfUyGthitlWlw3fefgspp6UiCIzA+DhPCY2VI5QlwnVmSNHMvkcoSKQBYCnFyfLs2Sbi5BPDs6kZ&#10;N0sRLXp1Li4Rf4fJDugEeLCpUkxIcDV3f7CXlByVBFXdlDVm842hmNS6HHWjMiTscr9XEsA9yV8R&#10;B/wh1Acbbumd1Nle5nGTJjYp0t80VjPI9zYzY/MUH5Ar7es3fxA+9M6RpQVgTlmPIIV9s6zqwMHD&#10;swfp8TWDSsjsqc5jRVoADNco6Vc4LZ48+/TSlV988hmO04PEPxyyLJWvBE4VMxVsI+oQuojCVeoT&#10;vN1DGFXFUq5pOABYlVoGUgq+QTcy4DdmnF5ZkkT0AZqSpWZNaNgDqBHTBiRx9gtg5sIi8UW8rly9&#10;cvf2LSoMLi4L8fwD1t0dZQTDKjljzgT/z/1HT/7qJ3/z819+uO/AQeKYDs0vEmpx5fJVEVL7h3WZ&#10;tA08oXbq15V1Sq0qufcUKlnU7N7ZjnSzLIFbupYwxYFAc33PvhjCX9ZY+sUtSS0ymNhomKRVloLw&#10;age20lmnGkrN+5LIJhEXaXtXjyO6Drtl6V9sPiRecAE/KOJNslYFwVjcOsmeWqGrTxxfQcVSn/Y7&#10;VxZQNjJq1p6QLJxvTp081WpdHbAwXIUGrtzjriRbIZe1R9X4WgXkm47epfG4qlYFp+JMl98LeJBU&#10;cyzfHm4aSBOiSr8YoU4mQLEsZ1xXnZclf6VfvX7c5CqpnUAH7LO4jG3mG81r5OZFig+oYE94iUHm&#10;3tqaHkrDEA6cOHUGKxlSU6LAGYmCmMcTVk0N7/sffvgRUId7UzUL1vWskXV68j2yFy+xy58+c9ZH&#10;E1aDMWOK4JpZMhZuXL8ONqEAcQy4nZi2zObZ4IitgaT7X6Ad5QxW17wrDIz8xbgEuXBb0kyLiAWP&#10;Jnk28IyFQ/PUCoXDH6JA58Qul9I+WLFyVLHilhSoE0WXQiPb3Hm8vrGZDscHjKqUa+jG1hqf3eMW&#10;9oJz5G9diUUctre1V5gS3poCwwiTPZ3e25cTwFtB/aFEAXBxxRFI/ECp8h/BMu3t7NLx5CmqKAMB&#10;+uxhOoDDfvaqDOlrMFgBycBkKY/JYFpC6FycC5i6dO36zbW1zW2e4qaikuKlixNbAwz88ebNm3/x&#10;H//i+s0bjEJerV6DBPE2sBkl8zWq2J4/j6yMZH8MB49JivsPzR8iHpLGJEgNWJ7wC1Ilic7Qh4kl&#10;W14icvnQ4gK/Hj1+/PT5186de403lrZIcZZukbtU73WMLkypjsMGGbJRa/SBjRTC93guu1F8A/Ep&#10;ISqF0eQAHyqVAd1S82KINZJkE1wwCQMLwgzFIj3+0IiICPse46BO4ymMhgg7kCHk6qVDB999881T&#10;q6skLngl0Emw5vNdVEJUF8h2o5bbmNBjRjFKEg81CH7zxaXffHkZ3YeC9tg3aw/WqJnCgpI8IWmQ&#10;dPhyrCIKGLEjhLh5ErbpBX+2OOTGCFRIUVKu5yIvIAWWxjXpVmK09wAm5k5psTNIbmp6nhpb+LGf&#10;Esr/cu3e3avXrxO+kIiRl6ZT7ZkiZoQ24wgvD7YeXbtx45PPv/qLH//thSvXYb3Y3Q8tLJ46bW29&#10;a1evk8VlqkQELOZhrapQiwaJVhNF36oqw7lUOta7Fr5SAiR1yavlI3lVbep7LmC0Et9eVmrbu0r7&#10;+lNNmqVrgEtZYKlh1aPOp/yA+ZTxKInGS9S5hSikrmj0IVJZ4dnCqJSi7GpIHOnMY73P5heUJ69X&#10;35vErLUXv+kQPpdKNnJ8xk19ejM/ThxbrWDbe0vfeZ5K+dB4TQpSIxI7oDCYF9dXZyrAs+ruW7dX&#10;uhxGW84UXjhsYDY5RUInEfYwKYXfVGTIjTFU6orwKWU8ivzZ7dB6OfeorfaCHlOJbOODeXTPorNK&#10;GV/7VwHSNRXmgJ5CwigmcPfeWnyZ0+zMqTOn2aK1tbuIy2A6LV1hJ0dXaGfw4le//OjKtWugw/KR&#10;FeS/tC4xdCqlSKpz60k/eeoU3+juo7o8iRd7pdcUD9x48IDaCoRBt1eAkbEp8Bo2qXup77tYppeg&#10;CdMSGp4rG0hWYsP5wFCByiYXWBRViYAqxsQ+T7EHUlnnYXpQ59QRNkDYbLGmtdKdK94hPLWoOLAW&#10;ekm8eHFrbe0xEYkI+LP78D3hhhKqAXWiq9NPvTDPlGpH5RD5sgIWP3Fx0qeGUJFyu2INq2MJbS0q&#10;GkYvLyK4qCBFA+eKLAVucxQsor0H8gqBY/YMlFxVwRUBTZWI3Ge1Nsh7lBcTn9AmUrtABkbQxfT6&#10;5ublmzd3TBO1Tk/lBv3le/eCaZ9//vmvfvUroosBGeaR5F7e2IWIQF9yYxj03XfeOnrkSOPfLd2c&#10;ljRgLUK8yUGHqKFwCMsTAvcJ+oCurqITH0VqXj22euw4vIpwMDgc2761Jf9g0+7fW+e4cW5ZRYxQ&#10;hVQT5yBqUagsWDGuEoOcz14Ehmhji4JqESjA9y05KBoSp2CridSH7gkVVTLKSzh5dWCDImL1K30s&#10;vsmTfQlAvONY4DSIO+zi0uH5d15/7dzpU0bcTakYcib4/ucXlgxO6+RgidNUTT4MqQkfskoB8/jk&#10;4rXPr9zAfEeoelXLtMpQeoq0qI6CqYkNrLqNtFViNIZhKAtFPayArzXcl4jKVFUjYgsv8pcGxRZE&#10;wUdzErH8MUFBXg06jfL2zhw9duzQ4vwGJ/GcyiXPPr946ac//8VPf/7zDz/+jDd/+8tf/eTnv/zJ&#10;3/7tT3/+y5/+4pc//+g3t+7dRytilOWVY0dWj2Nm/OTTz0gbI/JWfvN89/ACGScEvZBhOrjyStPL&#10;G5hQ43YmJHLgQCVP1UWK9pW4Wdmo91TKKHHk4MtCKqT3cOstH3URLq4YXlY9kpK2FxpPvOQVvOUN&#10;97KNpa2htpJOxQv49JqtKtnhcvvS95HHpEbGwIHKWftrn16gnNzVD36J5KdroKQEk6fRFs/v3bmz&#10;MH+Y0GRdC+EBvaBwMtKRyrNVd2rjKq2vXQ7iwuMUzBN9Hgwf2Eb3RyR5pSJZGRV/a0+L9WlwF/dQ&#10;Kg0wGkjbrSs28v34K48bDzqxhRB6/+YQBzW90QrcHhYIkg/Ty/405UUchKYQrbu2fl9BUC/XI2Qm&#10;PFgUhyPcCQAx+5LCCidOgKYfffQbIjFxCWGSmV88wk5i1gPBgHmOIXjhEZ84dQoyAXlOcJAqLRLI&#10;9evXb926iajn5G2VVpYvfWGZbSlbbOoO0ASkdi0GbKgCP5mag56aNqYkrWjMU08130eG4cJ2scvB&#10;6AiExRPLZfKhZKk0NLxxCgM4QbJM9zaOFQ6wtrlFoinkucnMla4O0RpGYiZCjYA3EscSOqgHI/MG&#10;wlqY7CmXzTDtYkcvZjkQJT6OskUtDRUyCn6DI0p+oweIrFGsJUSGWUco9cURiDDTWbcAMxEeecMV&#10;KComvbFpAXa5cFk1XOpcT01fvHED++keUuxDOQEruv7gs8Nrxz5vPtxMHCFIoVwCpqBHWQkBEJ3a&#10;Q0WP8+fPWn9Eiq1LlZnLTvZZGgMstT3d/llc3pBiZk7KJhdTcQOogHXxxhzHFERX2oAeYqnS7TQ0&#10;KqPAjX6+2DzBpu5bGUxlPvanciHvjVyY6FJ8WUlXHfqHv/1DUK9V2oq6tRjEA2hlvcxYhQxgKjMM&#10;6ynOi5AAPYq2SaBuhOHkZBGj3779xnl6ygEoMBhsTCnJjFmWgigeZlL6KfBlQSpLLeal0Pf02S8/&#10;u/DF1RvEY7BCcdMwB7Ovk6HUJg5DmTwDfCPkjikg6P6G5EVkiPVGWo30pgF6F7vBYzNSUxxQ63Ji&#10;uPhXQZ8QsLgfyS0lbtBsYQ4G+IfQPKJW5t6ZM9QjOv/agbnD9PfeISrwxdTm9hP6cKxvPATp1zY3&#10;wYQNok5RxQ4vLB1dXTp6lGxWjCn3Nx9evnqd3bKmlqZLCPU2soSCJJhMeKVnqbmgMM1sis9l+aGq&#10;lrAsvym2j7J/RWaurB2Wuzip0VXI9wxb8lqKXLI4CnTcUiTkofwEADECt3BNT7ymiZLjInCxlDHL&#10;72VvafIE2yXk4+at2zibneLE7BbMSWBW9nfkSX3TMYvzRfss0+/Kh1JSgWJdFlKq38hM6BlqXmxv&#10;PXygQJf2Cky1nLjMo3tVplsOATwgkY1oUF5V9ChPStDKsJmlR4zTe8svO8PoDZ5RQrM8onEVzapp&#10;Amw8Oh5K960HWoNhKV3paVVJcTCcMnLDwOHCaUz7L61vxHN4mD3mzZ5LOCv5QGsUN0tmFkCCKkCf&#10;YlDpwYP1pvczH6JsMFSsrz9Iatfs2TOvkTXOANbgEH2QasUXVoIcfnR19b1vfIOIYywPySXVD3f3&#10;zm2ityF8hOxgHJDUQitSiRQYHXWgblrXW3bbE+lxgKcoOXh6ZNVPFB1gu7hydGYgGKX8h0rA48fk&#10;chyOlQw+lMzXFt5+lQ8FPhKMgMOQ0jqPnj5DvsPdt0WWH9uYyWGfMisopm8eV1As+jAfVlHJu5yS&#10;s2sd0qJDT7w41UVVLTZnIKfGR4Ch1sgiL1cOQnCKK6BQzWHv4f3zZyYJpeCCUcVmv2iXM0cBfoGv&#10;gI2W/E5bOAiTnrlHz14+lTSCt7/45JMPP//ixQwmJUO6zRbXJtA8FnOADFdWDmzMBU6QfSij0a9m&#10;vv2ND04cP27ZJIp5ig6PLa2SJGD+JkrC48BwxT8YTE0sKftCivGiNQk1Ghnt5f5H3y2jBRqbdaGl&#10;N4fLe/aNC/gVeMYuB/zzvnte2jIaXao7ti6l+lDycCzdxg9x/Fi5pLTesrgRK3iexsqc0Gj+Q4Vg&#10;0EdbDy3qZ6jHPoiBSqo1/l68ee7MW6+fT00fzdEYcdKMkPBoS6fDq2DYHKtRedGowhumoWL/6ecf&#10;3ryPMcEpMVGRjXLlyn4cXhgL4q19M7Vr8WKGjdztIktBSnZHnpxKOooZdnyZdEVUZp9Q9siX1mJB&#10;XDBqUfNsSgXuJVnPInfw7rUH64tHjr719vunz72xtHoMw+fR1eOvvf7mYTLCj6wsLK/MLSzuPXBw&#10;at8BNLgYqfbcXb9/+fqNx6lBiehMQafyvp0nmOCwxTPxWRgpU+rMOS23NNJEz6/4w9/S5dLWInml&#10;eC6rHlCE51c2pLSvanKJaTGEX3l+c2v6iP7KLQzF+/rns+2D/lHJo3yrJLuY2Uf0oTFEW2SP4TnB&#10;VDBE2pXpGGmZbEfFpMQWv8oqRp7RNyVYtdXJe1J6vJmLIK++9Khc6oJ71YzhQ8iAraJYqlHZNrcP&#10;IaFcXFY6zpkd7g6U33Nx1BrD94s25c2FonKycppufje5ZCvYPvioas/MQct7ROCJqtcNlPgm3r1U&#10;u4yzRsoK0QXmbriGr8xEIdRnp1uPiZbOjQfVBgCdIsbsxq1bFo6ovTTOYSQD+LSdT0ObSN3AXkox&#10;FY6R08MDhOEFSWgdx5KbRpfOBPsmt4HJ/fm/+tcIDYi35E0YSTw1xZXXb1zl1MnKoJvRyRMneVq9&#10;iXg5maR9ZuN0qbZdb5DZhC3ckpqb2n6TPycPULg9QIoPg/ClSEHZsadUQnsOH4LRgf9a5IjOD3Yb&#10;L+TCB4fNAHwUHLY2gc6YradP7m1ugEsUEt98tIVJ//DcYQQWCz1gI03HpmEzJxJGRQpJatgJxqXC&#10;ee3hgVi3dETJchpAjosLIU2U4SzKgHu92ASJIxJEILbItu1/AkxWRORbWaMtIeCuof0IvQfpZ8wg&#10;FKGzOCvVFbBNGyWAhjWLU/o//uRvKC3KcTO4aYhEpYef8QlxoUGV8WcTgogtBHaiR8NQ4VkrDmPi&#10;xMttCMDWtorO7H6EOBOMyHygCc7mBstBRsCwYcxXQhPBO3RQa5cjClPNh3TvIC8ntX7v3sCWQrh4&#10;VZLj6TAVwLtG/lJabgFDIbywpcJDjaK8bzK4Etjf/+M/4SIOOAUxrT7O1rFO1rRg4QDCY0zTgTQw&#10;e+hfrEDSi0TsyRfsf6xmZJslXAZqwNYbeHH21GmasbIaBYV0hEXpemHfJUwBM6wQwzNmY1YL1hg6&#10;/fwlERp//bOf//hXH+/OHFhYXkw8OZZHrN4POSIso2m3rfAowkCKtNcpO1ifSsFf2qQ39eAcTJMF&#10;wrHZVmIdSzohaUyYGA/WJdEPTYnQYNSczRkdCuAAZqT7KM3G0T5TasPkCO25cPHy+vrGnbtroDSm&#10;tvsbm9h4CYLGR7r2YIM8jhtYau9Q95YIpocXLl/Bv4QRVfNp2hfZ8zeGsgz79NjxE0cW5ylcB30p&#10;EEMZi3VlLSVelSvZ9jKkOmb6vfj/ig0qOs1gfOOJXDYS6JFdcaOKcKgqcAD54zKOvhCTOri6GTuf&#10;Wp94UIwwumR7cQUc4KmE1WLjyI/maczcvXcPpdaCXU+eEt9BTAfuTmOxCZGU7Q8mOHlL2FlbfJnI&#10;WC41hAv5a8pGWwnLry1rqjwLoLRbq9rP1J4HmxtkmIFj6CLtu9VELnaYuxRTCdaKBT9THdoXtdF1&#10;2UyZcTm6Vpdq/BO9hw2RrMcOwzwIc6m3aX5+kS+pNA069bDYmbJzPoKNZSStuSDshbUwVGak1Mn3&#10;yfsb3Aw9VubT6DKG6gx71tquUxcgVnSrdJv9kwg6jvzixSt63QYGPk03QkVrSj4+UxBBruT8WISZ&#10;AyvHuGzpyNHjJ09Ad0jTZt+hEqAMdKAAcOfe3f/b/+X/urK6cuniJQxxJPTA+m/euH718hXO6969&#10;u9T3O3PmdOU/FoX6C5u0o7H7CQAfxCZRos83EjiTKW0yS5DCo8ex2KSEDzb8xKCyZ7sECtV5aFm2&#10;p0+xyGusijAEoWqcXPKHtIGwOhiMkdCilDnhQM3axubVmzctfUbG02ErNZBAQiFrWirXI1twLXKZ&#10;5Z9ol3oEeHAr81alrhLc/S8u8L6lmzh9W5clBLTacylpLRnlRj7FgIk5Rk4eGbCB3ua8CQI8gCcd&#10;z5aViijlRjPHeXwQBynqH5xEI9X0TKwjxlj0OrUqlKSpX/zm40eUJQ8TgniIfmlnB0IVYs3IjHAJ&#10;/2XfKHVGOMmZs6fhGWi9d27fpS0LGIETyJIWiSi24lS8mygD1f/awiUHpxvP8G4yizGgPcYqRr1K&#10;LVmsiPSVRu7V/gmI1gtQGZHlV8irQBazgZuJ6tOYBb5sWADv6+yc+cf/4E9V7ig8TjGCQ/OETgKd&#10;rGFhfhGzI+yROrLRC5CztPEB6gm9UduNrmf5EAm32Zt7Hmxsz84d2t55iuqB3HLyJMkHy6nwRHEL&#10;S22qlGSFXv8MqTa1aKnMOL3v3oOH//5//J//8qd/u8tJHThIEVmyCZFQd59u4ytFbUBHaQilBL3V&#10;k4iz04Fk11oTwtIWV60ZVZUIK63CL/VY2rk9Fg9lGHU7Qy303aT8jxGlFhdgH7TRJQSZkBEkFU4H&#10;yGcc7GiYxFkEU3j6+OmD+/cpMmWRsd1dxC5gBSsdUY7ExQIo0Rr3PCfokki5F4iHgM9zg+S3HwFn&#10;HG2SP+wsxWGAMnunDUSsisMSGlVcgA67HXp3NmKq4M5xQkkrm/OxBqJoJMpH0BRqVvJGKTrFYCoB&#10;Gc6eRmpmaz224CDUoZQO6bWsmtHkzTHNMeVqVMyh1UqqbfBNqUyfLnKbliVKYP+BE0NQHQ229OLF&#10;e2++/b1vfev8qVPvvf02tc5g7WS8x9VMuDDHyIYQORL5wQwuRgwrsi9Y8sKVdtkqelSmOeTemSTe&#10;YT/cTtUW9VSQB/EcSEDQBkwM7DZKgqIjz2cPzTE3BjF+N/QlepGCJ/fx3/CtweAp4zQJGp5BzA8t&#10;uuHWenS77dUy4XmcYLQo7V0ebioc8q+aIo9o7HvFiKJ3+RPvR08DI3DQsYGoiagGIRwkgZSdZ8k9&#10;d/4iSfIwoAtC5jfpfkSqsKTZMi0v8I9f+OpCon7E+RTltGUfszXAWrlkBvJC6jSC2/wSAVEk1U+R&#10;0gisbj7cIhKXYmLEiR5ZWV6liNzsXiQpbOqH5w5du3QFrYWNwuZBD4jbd27R3QAO8J3f+jYbhS+K&#10;+HBORMkJT9sm+tYWextngKmGLIR1IfhWUsbiBzLvO0B/tl2iLdAAgK8FHMYpuAZ4I68uHjp8/cqV&#10;QxBrhXFfZlgmeUJfki58lTOb9WTTn6LMh1yar777/Pa9u1QL3Xq68/DxjiSAzH+AGnOx5rtBgwKS&#10;EWfrG0CGxk618WC9afVxPHvQlQaqjNaOBJo0DEFR7yWVUOahyyhw6ccxC1FGEmN6piiE9Sqgk+Iz&#10;ewDr4569B1dPnZveq0vsIGwDVj0ztUjk8Ozh2UOLe2cPU7LSKF46P029NNPefKO9Fn3joSAJfGt6&#10;+j/9+MdX7tyxIKAVX7RXcdwJhVBCDbeKKz+Vswg0JouZ7ofHj5NOhrdvBUXy/voD4lksD54y0ISr&#10;JEpsP6AFcyD7FEEGK1TC3hCSzCdrtWF7VQAGuCe2d8AsHJAWB0AwNWBP3tP0UxyirBpKolMveaz1&#10;DpT3s43o1rzhKYglHNnNm7fqMvD4f+cHPwihiaE8sUCAVKuFwtdwdqUoiOpCS1SJJOGWKtqR00nL&#10;hbFw6A9xlmw/OTy/9GgbDdd+bvum9ywTtLG4AGW2J1Fq3vZmoERL2+wc5ptrt+78+Ge/+A//z//X&#10;5xcvT1MgSylh4fjqqlaXJzuQ0LkD8hugx2pAo+5p+k4LrHkEzIQg5AqezJCn2y0+2MhkWgikiN1k&#10;Dq+xLrVhcco80QeNVYiwxYtV6kHV50GhOQpbMF8bakFRajDEsnHmzBk8b1wO6TEiSAsVGGSegCH2&#10;sSxFCNP7HPnCXldOzs559KybW6bWPkWBk1VeDbfic+lX+QH3hyHZ4m/0hLGcOsCKMLypSAJMVHHh&#10;dFphczD4xo7UzYmdSmKqMBsGwzeVAXlWjd0V7irscJke5oksWd4zMiGBObewNBzmpKdYn1QHo+ZW&#10;MqLfOH/++MoK/Ynff++DN9548x2ag/INNG9l9dSJk0DnEaJGidehLegC1dgPE7yLG/3YysrxY+RQ&#10;UpzmCErVqpU4qA6+w4Y+eiirNnDV0FZqSpE6SunCw5pusOM0wywtssNUTHmxYOCExSo8hqDwdW1u&#10;Za7QbgWVvCpy9RauifTcbCEhvwa96oLVqDiXKq9sFBtYBt+havzhTS9O0yB3nr91xKJAFJ95VROq&#10;tafkrzxMjdH8nlQ90Mgc9NbQRUb97oULFwWwxHT05cxTeQG2wTBWPt2374NvfAAWQXIgwER4c03M&#10;IzvUjSUrgXxL0ujAGYQJPL5bmw/X1tbpLmO1rieP7965c+P6NVb69ttvnj59xn4Ukzynslv2vXhR&#10;OaauuC6h8o1RrIQ4gLMUrRcN3QdAHI+MAAyeUlSA6i/31iBXuBrMqBcTzZTU1aG6oBkmZRU8YvAI&#10;2ZZlJisUA9ieuw/Wn/ClFehJh6Dy4wymLUwZGPSb2M+mxehtiFfFBRlkCqhn9yXsPTjtJf95RjlH&#10;VrGMddXpKBBO6tLGq67AAhDGaOQgyPTT1t47fGTl+OGDh7bur+EEo72ZUtjMvsWjx+ZXjhHRfOQY&#10;Jv2FhZUj9I01SCHJXhyowexpVsS5f/ibjz++fE2gbCXwWAhcdaathSMFawBpEIoydN/44AP0ISOZ&#10;Q5RIXzlz9qzaeVqkbzzcJMNMLT8NsSpjAXKoeozHRvETUoKo7Ut9C/9ilC0zl7tq1jtSHo0BkxRD&#10;Lms6Y6OBYEitThJjJqagF+RilnZhPJSNgXS//zs/ZGE1tuDmYBNR4iIy6A6tV18ZZ2eIeClsNXip&#10;gh4EGJAkqOPR42cUpKZYawwEtOadub++huXRA5o7CMpavB7Bh6yFl3sebj++fuvuxes3//J/+eu/&#10;+PFPfvrLXz0gTgY4nZ2jffj519+Cdl+76rTetgAA3epJREFUcglIBOf0UVKKEWwgt0AjYfSZFFp1&#10;GaAjvCX15piVDb6otUmo6EPDBIkstOxU1OqasIql7HttVhWHuRF8qLrAtvBNCBnnCt99+XBrm+0z&#10;8TYNGbGsMA7Ye+7cOfg/+4sswPUqai9xJ9Q+Q5oeFFDnqt7X1LLME52+9X/UYPatrpDyC8+TB2iq&#10;yqveixLHwn3ooyR1lLL50tbOE8d+rXkxlbTZgQUQa2QAzphhDQilnpFPh8yYIlsFlnE0oARYKeOR&#10;SYdwV4MO6XQDuas/xSql6sII5FSaPBTbW8mqudZTe0hhIQiHoCCkbDjK2ZOnzp8998F7737vO9/5&#10;3d/+4e//7u/86Pd//0/+6Ed/74//+I//8Ed/8Hu/x78/+eM//nt/8sd/70c/+uM//MM/+dEf/f4P&#10;f+d73/4OcsPtmzdhjCAM5oU6+bVVPH1M2gN1FliajWXGyFF0R8wOWpYE8p51mVDZfClRjzv6aHtb&#10;yBUULidxCuVE/akg1FcH4caOw5uyJcFJeWIAJLlCXhXjek0Axhwy7q0HS4Fl4vfuBErZZYrRGKGO&#10;tQqmDeBBQD38eOrixUttLt7iDj2gBIYopdlzyNhsA7LPnj2X+Fo79JQAQY+QFWE1qAU3bl6nboL7&#10;uaOpFRhAaJVl7nmxsfngzu1b0IRvfvMDHg14jwo0LIfNYSYsqkSqa6ny9wq33oc4tk1t2ofbcHNB&#10;OjsFOiDvGm2CmR0VbW0dKZr8obqTwXyRXw7k+rXOm/+Z8GcqkjAhjWrIPbaCIN9znTri/Gj1tL3T&#10;u3sosEN3ayMpUiGbVyzM6dsy6aULmBbXoLwauiaGgZEi92RLLnrobB30pPlDDFWbsAEmL9FcHxGp&#10;KDE6fJg6Bbt7ppeXV8+/dh6Bc/3GjdkZYs0JUZtfOXHqve/81tLxk0fPnFp9/ezya2dmji7vRSKh&#10;Mh6mJhxa5gAZYSfU7Xn54Wef/friFeR9TRyD5jO4tw3HSEkX5FpCEt5//90333j99KlTKUOHi+gg&#10;YaXI8cgNeOSJnCSMRaR4+pRYu8ZSVwgGSXlT+GH+g/RjIFczCpQtuwMIA8Ab/IKFd5eQ0sqYGadm&#10;2KoEFawBj1JaCcWMGjOD1/7M5nvO/+Qf/YNWkExfSyv7Er7CR2CR5xFbHHHeFgnl8JWakeCYWe02&#10;4A6UG20CPnTv/sNj5NGdfW1zYxPnDTfeuXP32vXrdED44sLlzy9c/uzCxd988uVvPvvilx99/L/8&#10;9Gd//bO//fLy1au37yCtPX6+Z3Hl2JvvvL+0vEJp0atXr9DWiZNHEia0AaJnAy4RaGjWnmpAyu9l&#10;AByYVbNs5UuhdBNdEQbDb6xCxsxrXSkdL0UYDSksTT3DRkUp4K2nwpBYda8X1nDEfCEpD87D0hmN&#10;2xkAUONG0NWayFBHuqGbmoaUTRl8ZFgLgFqqIZjcuh48WjaQNBqOdHn50IF9tpwp9pZ8W+sh4N7V&#10;8ZfzYl3Fh55o1RQmEKIgXjGhyCDWlSmTKNb14CKtSSXLg6N3x2Oa5sfVe2oY7O0cbuO+uldVsTur&#10;Ql7fdz42XkrmFnwILhx+3GKxkk8s1MhEZ8+eIZr/IPkSEoiX4P383MFllKGFhWNHV86cIu/l1Fn+&#10;jyXhWHSlI0QcLh7FdzF3aH6WDMdDZ0+ffvP8+a3NjU8//TQJ57aUDNXQawIIHF89BrnI2qlhmPQ6&#10;06UH2lHrZRnqqNB0vd2TqCtWz4qIg+mShofyEjT6sHCFUcCJYy4/K/eS800qYI7nJQ9OgWC+KUKW&#10;i9eE0BMp72moWPXRYr7y56Sh8sj1lZFjdgPCeTqXNkrQEovPnrPtlCrglKLxU8VHOZd1JfpA2Qjp&#10;BLkL6zH5iTdv3eSk6GqiF+f57oMH95kP4vja+l0I6LOnOxBulkmXPKIb1tdtNU1ADbyJXkSwH+rD&#10;dFcB9LAe9X7OX8quV8BKTPEoG4MOFGRPANeh4UXiwPeiHPAQzNVb2/gY0sESlWjP9A6EZv0+fYeI&#10;UEZ3kk8ZJpcajtpQTF3nTfL/U2ke2fEl7haWKVejDs06VVPVnixGPrXLryjKS48eb9/feMCRQPtC&#10;zR7W1RTeQ/qBCd38uvVQXp6zU2qpSgp29FCKTeVANVCXIXEv74uSEfKkNDBWbFo7RuvsRaV/4/zr&#10;WMFuXbv24ukOEVZQidfeefu1d9/96KuLX926/uD5YxwP88ePo1bvnZ/HJkTNMjg1y0rpZCpz7/no&#10;s8//5osvn6fbd7E4hko9bcyBRx5ZPvLuO+8gJbz22llsadBzXBUGXhl7YniwrILEEUyOBw9QLJX4&#10;bIxV8BJMOTdu3Lh06QL7cOLEcY6CbwK9Wv9gYyw/aTODWFztFhisihJk0YjHdAAzzp0dAN+B54SS&#10;SjBhyvFlKnvV6lCsibz+DJPkzL/91/+qqFhJvJQoD9ZmDwQBGD4Gb9WkLUqEGI3Uk2y+g6AItrjH&#10;z19imiPX6vXX34R6bD7YiKaCZW9q7cHmjdv3bq7dp0I7/gO8+ug11seFMmJKObiwvHriG9/97ulz&#10;r1PB/rMvL9LOCW8KhNYmEYoqL9HLlpYpN3eEMaVxSDzDy2mrlgZLOWHAHoaj7SJFF1goARcFuNKO&#10;LrbbOlrw0TdF2QQvpFqa4KRBQ9JlT0Za83oaBi8pRHOvsSc2ynx25+4dqZ49N4dEtogn9rtDZTaB&#10;w8olOBLjPDf8wVDXeEcp77G7Z9dOaOO2MzLLKQ70UMI4hwKdXSnXVG0qnSof4vqYGobY5RTAHrqO&#10;8qacRhIW93jgZihnUEzr5lRaZ9giW5/Vb2qs4/baskZzk1J8KD6k8NbNW9G0PCKJGZxbf8nW5uYG&#10;pdZPLK/AFQ0lJMIHz1CEeY6KJA/LKtvecRdZgzJq2qSxFeASY7vYB3gagraOTHoTHPn4k9+sP1iH&#10;8Te+m7mVCqAT4xsDfxpqIZJMbHFVfXr6RZ6Ri5TuZK+GijU1hfFigr2+9Chcx3ESvzrEH47yDVdO&#10;lCptSCNTr3bLmCNTKcYxZ66hLCSQ0OMuZ+oTe/RcU6BCJAIZY4wZqt/qBJ5W/6AOL/UUMKwdO3ac&#10;kAHDd+b07YVYoMSrh3V8FCOCaDgLXDuQg9UVWhPNpkH4QxxsCB6oJGgeqLAYgEtHGB+9ZWHxEOdL&#10;+APC/uoqBbmNMqgY2vxNfSpD5cqh1CmPg41FTRdEmQBL45zro9UbiK6ZtngyZgRf6Mfjnc176zsP&#10;Nih+bI5norbYqtrlWLsEPOa50lnOYPq57Sgpx4N8h7cWbFzb2tx+9tzWz9YsmIVl4cXZol1bCs+E&#10;DmJftRcM1WDZ2ArsnH4S7HYxVyZpUNMiPhQIK5ugmGWyo5DGldxSAY6Fa+6Lzb+SDa+encxSMW32&#10;2PGT3/nu944uHvnlz372+W8+gugsLi8QT0vt6sPHjkNo5o+v3Hm4Qb4HRp2F5aMkqcwcXsCmWKs+&#10;7SDYUPShj7/86tcXr5rPFSc/E2sQGvYY9Jg333iDDj7vvPUWJgHIF2n3Uu9nSpaYXhCUg60SnJax&#10;RqTA1dcMgVMUxz19isjPy5cvf/XVV7U9NqIHCoBNj2uC4kpUfAmRYWJI4aV+7AmrZq1s4CRjQbCp&#10;llyLH/Pk9gq4Y7INT4ljaZ9izT/4kz+qqY7dY228yTwGi7nxlCFwWKJGOhUMVY8rPVIcJo1xau/6&#10;g62HOG6fYI99ceAgtVmPQsngetQzgkcSiUBJo8MLywcOkigdGXcOI80CMSMHFxbp/IR94tLVG3fv&#10;3Sehioh6bNWcDoZR2hIBfGyuZJ1cepjTSxRh00ZYBeSR4+BA+AYf8kAfY+uvUJaIICouE+RqiF2D&#10;7mt0jlEYrVAQdx8jbNqSt5VUdrWwpf2pRfCwm7c2mnwkWrC0aYdeO9bPh4QhhHI9rbhhWopOiXQE&#10;E4wHnwb8aBzuaHrHKFhne3gJxNL83Pyc3vgcwaBkWMliklHPGwVS858lOrXbyMAid418lHtr3q3R&#10;tsypLUBKT3txiRoX4Odv+YaYKag/q2GhBLfSSklnuV0HrH5dTlYyXfIdAvfcxh+Pd3BxZwuH6tQm&#10;/SRbq1zwPLryynGU+eyziRQsGPmZarKm++mFtjkIYjb/4E9IjmZTmNBniwdiL4EHNhb3xt/+/Gca&#10;KkOYs0DJNE+hTCcepnhrZ1CjocSMTDrByEhKKbqBXZc0NC9Aontbi1n5xKimlFp5ZrjQkz9RKVhm&#10;OmkV0UOpDy/l1VsIbjCvVafsszqNzgEWUiQfFdaK51xW/KqUAIyyCWEPPlQfe2R29EKYAUGar7/x&#10;JpfRvRG0R/phh/mICYiTVUBJoVj8PnAjAJVbSJunlS3vYRjUMKXCyYqGzb0GI/AgIhxtdqx2wXVQ&#10;IuQJMJ1qdfSAMIYqbkV2rAaGQmxxZ6TvJVLMubTb6CQbjUr0da1jBjeQhNYNewCgKWIuNjae7TxB&#10;dQAA1JGiUMO6EPhjlkOJ6t+Uek7KFCYsCxPveYkJAocMpJGCpxtAfnKfQSptkLvPSFFnbj1uaCjg&#10;WOBvFFzPAmICoYjXmTBXlFSbyOFxxKFiQSnlcgvwVlFAFEm34QEkCgyNSxa6kGJnpldPnHzv/Q+O&#10;rZ4ApL789FM0cVJK33v/vVOvneO87209XFg9duatN5aptUNJ0/UH1DEgfADeCdZhv3xwf51hsawg&#10;Gn9++eql+w+IrcYCgjf1+Inj586dPXP2DC5UwhfPn38NKwLLAAlYDXEKIVDoefSjsqsvpBjDNejT&#10;9IX6C/WnklFj3e0nlKHCC1t9iAXeuHGdMGsLKEyiQOvR5B72MCqAlp9oWkoeRZmQqaFKGWyyvu0S&#10;ikq0Bq/GmVJGEz+IBQBn/vTv/VG3mOEUbAOs8dUnrzh4xRunnJpNfR6oWHzoDCJpztxZuw8fQkum&#10;EB4mMiAVCEsXSLoNEsOGBkkSMZEgUmHszzj/+Yc49WADD9MLbF+Y46DUyGLOWBLwlFTF1aMEYNBW&#10;RHwuBeFXGFACviedaGPQBwKuXLkihpuWNHTNQUgHrIC2mtpLlEdxtSjUBWLxTN2LRkMp1BvdkGhp&#10;nuuRPMf5aQk14C9GP+MmOW/2kcNiW+FVvJgn49CyKGHGSjMYKuBeXJhYG1vU8zxzCTDBzU4vHLJq&#10;S5i9bQa5t1LGqHnk4BFDLGvYZfJTeUaPo+QMHEim2OCTKGlwMpNsU26p8TeMx+yTiurd0lFyaYgt&#10;596j5z1PjKOe3AJfpdH87c4wWoEBekrh5zjIB+pZQUk98uULRLAnDx8dX1o+cfyEnD9B2QZjv9iD&#10;zAx9kW4ybNrZWmNCDkTcIfqiFgC/Jwo/LA0Z8P6D+59/+YWRli38EWm0m4/ClFojhPvvpHdySmUb&#10;GyVOcb2dBxIfVXCKP1Yxs9GrSuCTZJruYYDB4I5qPJymHccjF5siXWiJUNMQGA5RVGs4evi08YEJ&#10;pjEQRuuobl4F84ATOFI1t5yvG1sNr8yJb9Sl4FiUUMuZcm8qeKayTowTVLp84403YIHXrt+A88SW&#10;oHhBliTRNBCg1qcHujQfqfEZF07DSSYD47GC/KwVGiFzeIlwtrCeskB0Vcv5KP4ju2yzvVSLAbtZ&#10;WIotDWme2diho2ZBgp/K40e1kmOEWAixbHIScew+0LanlLOjBOXmQ2o+k+Ahv7EASgo3WNQHe6th&#10;2trO/ThLRCVoAYriMkEyxaJFVvwCrvjFxfllikG82EQeJ7PV/bE0EdjNlLg3YK8hq7ynBnZWV4Dn&#10;V/ZwxKnR79VDGQOF6hmqkcD6sJNwFXYAeR+BWIPU3n2nX9P8lRZEe2jQ/oPvfffb3/rmN7/z7bPv&#10;vE2chinBluOUnRPFyLLAnRibKC0xffnSRduGzx+ininQ/OXVqzepkpysbaxp8wuH8fRwFFoAkhgD&#10;QnEi5ExxaABXtUzOD9kUNTckWm0K3iE92beX5mcIzSarLtEX+1jx1EiH2VnwSyl/dhYPNMXrCJw2&#10;755JLixWAw493AphmcUUBKQXg0pgK05Vbit4qDgOZT8N/irZiQHD7i3cPvOnf/+PNAJGAGei4TED&#10;/YIVERRQKgb0gMOlfSFDg5St3GRvhb30Y6Ly+jZpzak2gmXAVk4UZN169PDRNoY4uvvRXBEF9949&#10;3HVUql/nJ2nrDshv4jGxdLLeJxi+4RrzJVXPn6JEK9LiguOZ4gaG9TkMyFYN4JrWsLI2bQJhebXU&#10;ObOSFoQ04Jcr4+FjtU4AqG1dxjLVXkqO1EH6b0mXczF+P1x8BGg6fmgxBlYzUSWvKdFh15DpoU4G&#10;jwC3Pdok8SFOoSBQIo8QNx1HdlqALqBz4Ly1PLf+ITT9md1jKwtIYVVTGKRJrDyCufGxkwSfmz9U&#10;VK8taDSM5NchlKAWHRlgzNmRfiS49U8AAcUZPHzuMmVqU4ay9K4uhxJWXkBw4wAZqlJ8AYA5lFGF&#10;iKtglTlhgl+nwMxQNCGxW3VBpeEmu7Z28zZVuk6eOon0XbkMMcSkvSBMOrXKI3FaIBKiClk0OMUc&#10;ezuxQbImqykbhLP+4MGt23eh7FbWsb+OVxOhoov4kPmVdQModqURdbbEHeZv2QOf0l5BU3VjL7V6&#10;56e6fLxhcnG3NNRH+2QFHZ6b1JyBZMeXG5/cJEd4FBfYVK7kLgYpul2/cYOLGaF8nVeEkKHLbWW+&#10;HiXnC567ES35EH9txrEcSauR4CKyjvKBA1TFhIhwJZFwktQ9L3FZoxXBQwxsmWSqpdb7yyNE9O7b&#10;b5TUi10UJ+g1gvbNmzcgLsxF1mo43xzwjLSJnMM/PAqrK0f5FepnEGyCoDTA5tWFVPopK40UlTK1&#10;iIDRaVi7itTTp4R9xzotCTUc8OXUNgFBT57DYg2nTbkWRG7VErrdEO9rbjs6Jc8jO+fg9P4DGEbu&#10;7zw+ePzYwdOn9y8t7l2wIuX+g4cg7vChDfxdVJoBBh7vwGsZrfyeY2qQQs+Uv5XtKnXV39OwpmIl&#10;y4fiQ2pKNLiS9+Wy3MspFDC4UR6ZMhAsijLNK8ePqxwTIjR3YHlxkahPKr5RORwSRsggFBDjCbZK&#10;MgzYamLB2Woy0sAA88NevuRiE06pA4KGt/0Eh7n+ScrQWOeFVRKGkGAOgsJsC2nJmOSlkUOyxfnW&#10;tQnVagQpH0GcanuSrZd7EAEqE9jnKWy4h8h7ZkJgka3zyCyZO0D9dqplbzzYAN8hGiy2iJ/9Qag2&#10;E0biHc8rS67/rHyava1VQLEvZZxKQ7gyhmhF25l//ef/IoZI+XeCbdhETZMyk72UFZJlMVfYNnfW&#10;EF/hN66OIXufoQiou3PvAaEKzMqYbJNhUZSFSFxjTCS1Ufc92X4MpdZ+l8zHaEsuQ0jFZqVzW/cb&#10;dyEF8Ds9HOZm955/7YwFDvhATObMDHST3EZcNoBmtWDsBtzCsbJHsA1QriSYOVPgD4MepLxyWdl1&#10;YY5vapPs9w8fPbQiU/aIN6wIGsxDOQayUsEjwoWfPeXkhNxglNQRlQ/ZEE0opk0bI1lh8MgynBHM&#10;Wl09sUQPXTOFTHIGZEPgkEmfwCrRmOFDR5YUaaqoNegAYCoFrP0n0SY2DC2fYCOaHdkSvyw/5hnN&#10;pLU5sMDS0EoVFfD5ldFqZMvah/4fEZR09sByQu+Ulyv1MEi9gwxSaZGZ1JrXC7qlTapnnHQbuM/+&#10;KM/w1USZsHRjLM5gw+1bNy5eukTR36OrKzyRo0cSjywmMWJA4+fDd/hOedhkvXCjxBFIOCyLQQbu&#10;wsmTpz/9/AtaixoKlthxrkG+hlNTXdimmQhcbDm5lhqvhqyDSm3sQ5kBb6oo84YgNCWDkCp2uM6A&#10;HgQXl+iIM+mfW2ysQdwahlGYmD7CFWhW2ONXRmCcWuQYB2pYrCl1w7Jf6bv2Va7sLZpMYrgY1fqU&#10;i8EGIBvuoSPDwoEkBwk5IUyRLkHoN/BmKU5yaa12nxBQHAD45zgZnEMIMhj9TZXcfbFwiBTgpcQf&#10;btJdDVQgYIRoOYYKu40nXEujJZbjBDRa98zpMwQJNeSSxcaVSO6kgQXWTkWFRYxIRQ69oYnqb5I+&#10;nitznmg4GZtBwsf3Iw1h/AIqqS+J9MhZEXtDtTVO305xupTs+YA6p7WCXrG0jjm8QB0Fqq59dfvW&#10;85l9q6dPE8FO1Tz7D01PbwC0Vnpdu3PvHvNjD48dX1WvSkEHppVc/m0OpR5+uGcFuxKN4ojUMTIc&#10;xzSqOxXpkoWi3Sge05rmqI+n5bxqgbx5/37Kei0tH5WruRCDLQQVOhjMTBO/sLaxwcmR5I6eB30k&#10;33AbAkRaVQqaQFUoswMM37l7DyZEgcsH249urq3r7UeVAfgOz6MTsS8mRObVGGKSkMh+ILFWH1qI&#10;NWeGJMg+k5LMG2O+Wh8rnkMWHm6CBT7lnewgY1x7YIya8cqpDA6gYgDEUkEFKTQkvqEHEqpe6Qa7&#10;hWrLSRFghGV+48Em5kO2AjpPOU0KeVg5fXbu4eYWVBFSWUmaTQacEgw5PfNP//E/7PGUZvFbmVVJ&#10;G7tZVm8qU15sMd9wfTIxu1LMZ2jsj+9vbpGYiOJnfhiuflOsKXO0qKlU8doCedg0BP+6zITWaWZM&#10;tzlFJ0dWWoUNYbJi/3Ccbm9vwvKXFud3Hj3kJ8CmwdOMgBJGvCmeafeOiPgNS1Owe+hYyd2zdqSc&#10;f4bqI9IUgMpKd3vt9CXpMZMfXLJqC/Ig06q904xMFRcqPwqRipYmqjRThG0hscznW4UwIoYui4kg&#10;CBxmD2PVBvjIAU5jdfgsNA7jBvWTLKAFjyWHgBj1fRQomj6yiF3KUk48lBk2HrQQX+IVSdn8ec6l&#10;Gl6O8GmZRFGI63mTyILBEFd6V82mo3FZDSZ5fyBpmLpDmvwf2UIhBU6DuMftlW7KsEv7qoFVodac&#10;kYgXfqqWhj5E5xvYh7bHIujwyvnH2sRKaSp4684dSJemSzmUhUNYUaITU/Uk4XZqFrqMvVENJUwo&#10;3E11HFWJUoJQ0c8+/xyZhn2J+UWvAUJPTX/cDZNDJNt5Kg9mc5j2KKHX3tXl6K54QZSH+nRt1EgM&#10;kVdUQsqDq2+BUU28r9aoTBaxusNWA6icWDGQ3at2xZsylQp2XFDtp0hURtW7eug9d65s8EKkM1W5&#10;BhkXEoAKs9mIf0KOfvz42rXr5LRtW4z8MdtLYikXp9kPXVZXuJ4AOWU4n27SJUgKQ1pdPcZDiYs7&#10;dnyF5CUMPuwiRDyZvBrDGCA8m8EA/aH4k/OJ+MKL3au7qPBTtl0SNhJ0FiXJA7pw0FpK2qRyzXRm&#10;QTC4FRE0C+3ZSw0BbqMojQ7CZCOkCxj58fOA4+GlZTxdX1y9+umlS0RlHT524q3vfAft2CTHWSwQ&#10;O8RCWEB6bu6TTz+9d/eeFIzYluUlSA/qYEG32kOZfeU53kQXMby4olgPiyPm+ibPcU0XyyoJMuS9&#10;raLDq6oGJcZsKExHI2n6kVqvBP8Siaix/ENn9x4kZ5/cFSWaY8ePn3/ttRMrxzC2XLt6FVn/weaD&#10;y5cvXr9+DRJhsMmTp1Rs2T93cHd636VrBHjdYkNa1hljmnHhes1JGNIvDjBx6BAcuCyoKYTEeoSR&#10;Nm6uZgNrwMnD9ViDL83lqLYaOiNoVUpTb0ieie2VI22wHLz+MGa4ON0UiWuAHjACFIh9gBUREFFe&#10;XnrCCA1jKTCXd6DGNYgmAB+vG2jyp3//T3oGbGvpzkTdic41KUoN5JScVXCrA6A4ZlCEkvju5sMd&#10;agnAiFySxrr4b4jA0c/kaXEXG0dpNdgGIZv1UnKOkBloIlQgjgS0S/UnxDUbYz3dWVpEPLL5H60x&#10;Tp48ga5KgLU2VHyMuf3+g3XMe6bGJscIfk4MJ6OBjZgjwuzRCu1xIh2xH7wlUkJZEtcFNqQ2BqBj&#10;xj6FiFLDit0vacaHxQlADWEnUMGHmySH6vkClOsyVfvQ06CiJCImOwH6lG7oU/BoK3DAILcf3r9/&#10;7+7d25ubADF2LVnh3qnnx1boOK5KrnxN04rYeQoTFd4168fl0AbvHHzZT/vZcBdAw5eMEI4r0QxL&#10;HvhQl9lo/bIcpdF9JgyVh5V88B5eyE+gK6PxIOuXTFI1R+W62kNhlC+tUZgZcuXDDSKqNq3HU99t&#10;SFXExfw15GAKjzE8nBqa1G/mO0Qq6IYaT61mxivG6SV4xWaScj7xGtnxLBIAWRV72V/o8uqp01ht&#10;vrp4ESsjaXrgeXKEMZukZ1TSJhzUkv5kuUr3mXOdZGUPFar4yxLY9YY6w3FypYtiZlqJB+doGzLJ&#10;YuWUk4ZPE7F6IFt8ZN2MUEWhZtVie5iH02DkJvexokRqDYGITKyiQEeoCst7ppJY5F2ivLirfIsv&#10;oaEoGdwOFSNBwlvmDqL0oOYB9pIkae6LlSNHKGAmXKBNWJvuIMCHxg9eo0JxmKiyiKyIVeiPoBIf&#10;sVpkKywiF5cbzb9JkpMc8xF5vLivD3XKc9GYMRy8B8f7V228XeDTFJdsiQRM9JT1ItaCRwCF0MzH&#10;T57TLRMvz/bG5tyeF0SpyIPJRlXf3U9dgut3715fX/vyxg1McIvQgjdfv/vwEVoF7a/RZ8FD9KGw&#10;NOPIL1++kgm8IFwI2eHc2bNBai0l2jbCe3KaiA4amfke0Encv3FcdpZJgloOOpDooox1SiyDSnCi&#10;c4cGUQjV7EbC00kPWiSKGvqYODvoEIezBcXD5vtk9zlhZFbZ5lgJY3kMvUaj0+k/vzRP24XTp08g&#10;6rD5125cp18Mfcvub25P7z+IS+fWzetI9tJ9ug1giE5igP3UTGIdsvkErWdkLLzARAPsgAdWaob2&#10;6SDFoIVPcZqQfS35+PhDZAppBTxxJTJrFQy2pdaRMG+l2PjLJUFwI+4l5RlFnGsAcoCNoWrLKZDX&#10;KNd95qWofegg7HCUV9hGdpiPM//in/0ZNzMYnK2koxa5Kkm2DY4QmgIYlvarsKbqHZtGpTyjm6em&#10;N7cQxQhQbn7JDChoOb8EMlWvknjvpkmBcGXEP/qhMiDcBpxQeJRtEi+pQR/XFrxq+sXi/MGVo0u0&#10;1KMmntTE1kJSKaYCq2enFMciRTITpi1IpQgYI0OpmT+HV4G9WN1sXqbRhGpVsGiB1k6NIypn+Xxr&#10;AyvcM9A1duElz0W3SpqgCH92zCN4Rp4RXgbscm9pNNOzDJJVhR7HQba1vnb35q3r6+t0lX8GwqM6&#10;a2ncA5LMHl1ScgwnftT5x7XoixWVITWqp2bWcqzRssTjWCavUFUfLrjk1KrNlOpVAS/vCXwMSVRc&#10;WXrK4IxQNYs3FYhqi6to01cFQ95UZOHK0nT+Mn/g0uiN8uSq9+VIcQFJgw6QlSW84B2kYQGs68yp&#10;0y1WHCI2SU/WKWTZMB1ChHPzx1NKZzBqBHAl4pVFvqbpd8xl6NnHTh4nkptyczzuCPXTjq0cMvVB&#10;nwrgVElLBBsaJAp4UpdJ4+oA7dBqPV+aBFbJMfRIJSwKSvrMTpxGFdpymV9Wxexmlq0mGnOwr/J9&#10;xc9uadsk84bVs+cNQpFYTxKKu7HlXky7wfGQiUF+gnxYlQBitYQyBBm4eeMW6iqthiCyLIwrtx5t&#10;Jo16l8qkGA+gIPZPsCjJHlK5mDvuWaAbugnjQUkBAyrKYO2Mtg0IKbFZ7mgv+XnIJfJm1HkVoOgW&#10;BN0xPTc5rixgoyYXJlnnK3D4tV5u9YRdbLsY4qkjpxCeGjN0BYWi0HsM1eutd957jPHw4QNMFtJn&#10;QhJQ+17uuXr79l0aHBw+dO7995bPnsI5vPNyDz1YAc2jJ05AAnS3Tk0RyoE9g12nHsdbtEA7dZIe&#10;cAT4sWoClD/44AMmS8eEzrDqOnMu3nGIvG9sQiG87SJLW0qmgyza5VCGojF7XhwrNqjWsYTGsF0g&#10;bOJspW4WRtoRMIhLgwmRW4QryOexOSmATVVWMpwewR/gWNsUtpC7sJFYDugwS2UAmsjIJgl33XnE&#10;IlPgCjJp2Q4lVKRSFBerjVj8FEGuhLq6WmWdiggVIr+mD5Q7agP1vLgg2feSDoA9CScmRZqDEQ+f&#10;UpQirm4XwxXlN3BlpeG1tXv1cfAIBNkKecUCvuFvyUXKTsrV2LFuqUFGEOE/+sM/qB0pOJMgPNYR&#10;b60CXdqb8koOtrvsWIk76jNKxNWz5EOEvz2ON5ViCvvafyFp9opySnms7MljlhnRjPoF1vpMx/sg&#10;swHNNlJTWDhAL4kt9BaKxtFZF6q9vESCrumKsMzwAyoZ6hVkMZw6WmrZdc2+hQ9xN9V02FcOlUeA&#10;7KlrQItJqRL2StSjZiZKI6z4pFsIAyhIiK8bURErLMgAO2mJNh6EcRyvA9LNoy2Wa+sm4J61WNcr&#10;AdymMWONPYwHm8ODuycJYAqNZD+m25WV5YXDCLOErkIs9rxx/uz8ITWV7iSbFqnK+oDuWBoAV1JD&#10;5aiqxDflT0AhSy+FLVUFQxo1V7sNI3CIXFCvQ7Ui2Cp/2QploqRN9Chl2JNOIbwpGDEN5sP1tSyV&#10;A5UjVgHvbvd6NEj4UOMIA98NeBiCDQyQM/IFRTEWOjOCnuFdpzYa1QwxN8OK4PUJ2xkSmxq6kEw+&#10;+JxqSmOTzJBNH3pkUUgqxIVV/NX/8lckcgH0xJ6+du4MfEiN3JbVuqsKHqoRg7XBlKSYFL6Ofc9C&#10;KDEgo2XJODLhi+Uc7CcgwUOjHh1WyY4S2VOr0McbtEO2kUOpVYf3jFlJk1m3vWFiGq2+xcjgFEaV&#10;t956i/mniAl76ImXjtSCV4dwcRhlBTpQpxR71YDWBxubHDmQSc44VXbZScAVAojFAIcD+ymo0ICS&#10;SvP6mCzoYABqTKAIs8gIrCjlMzDT7Ue6BgivXr2an3whSQ+hwKa3005iA4PG/fsb+AKRxeDx2mdV&#10;XKRlBYZSeabNKkY4lB7tncHEQTVczEPIE1gL0Vu5AwLwmOWZZvnym9/89jRNK65fM3FQa9scKSd0&#10;oCPh5ps/+CF8iCqqosfcQZtMJlSE+HMkQhCQVTSQj/pEYZ/GrDMTfOwEWF6/dp1t/973vgf0geOq&#10;FJH6IfqF/+JLTaOF9kpp/IUhFRObfoQBgzXzuK4OyLdIyu7L5PQsUDmJgwlN1W4PHbDnkAYQYoKW&#10;0ulBxxSThEtj4EGTu3nnFm0GGQwQQgP54osvySNeWT2OQEd0MaYaJkwrCDqxUh4QJpQzpY3qEhhS&#10;ZVQfGzJoct7T4ImgO2G/+kNAt9mB6d0+S7SFvQeB3xKchOxKV2sFiVojJvb2JKIOJkdBfmKIDjNV&#10;0ORwW0Ohu934prIlo9EQXBIgiomohqgCRrAjBuf/5t/+G6Y14lV5VNW0KA2KgayKqoijKAcs8hTm&#10;zflBiCnUQZsMn/OETMat5ORYQrnxu5SdxhnBCRG4gr+HApttNah9Vo5+wBqgUWYR4JLiBKlFg5nl&#10;kPAMHdg7ffL4yonVVfp6EVeK+Mzs8ZlRMxt1xOq9j7Fia+2VS1lUzSLnoq5C5Uvi6IFuwALljsOD&#10;0/FItBuehAqFIZnkf1iqkScHDlAbjdaWBBeA2JYCgqMsLhCvgxURSQDJDLszVBQrPOoROUvJ1KFw&#10;+H78i2AQDCkZlI94iyoCDcQkuXDoAIUl+Xf40AEETWIUYf/bWwhAD/mHZ/jMqROYH6v0AFXAMadV&#10;gaDxcpUDIrUZ3l1xlcPTMWgu2zwe5n6MXiwDqHW+RJDtAiAGYSTuQcbHC200VGKpU5GI3bImLloJ&#10;Fi1Gs4RS4mmhNYzGICVJjFMqw+BVL8qukL25gupHFNtOKWIOBEeyiBB/Z4OzwIOY39Bx9AbpBaT/&#10;x9r9e7/68NcPtzZPnzlNjTj4rXoAAELhS2qMTe9TmEAwf47EbcYitAntQ9d8SqXi3INHf/DB+yyK&#10;SgHkUrzx5usAjBiCLJXsIrx8UEAmj/0YBoxwxFECCbAcuYjdwyy6D1Ut22C9lbrARj42OI0D4svg&#10;j1pRqLYlhNg9MDM2Pf2FWIzYNz7WfMpuI1KiaoMUIGQNboyGpFJnG8hNfEdNbSVqPCjWnKGzewjl&#10;HFX7CP9Fbo7IjvglykSEekJSvG40ElAo937tKksDWwmIgOekfI/ufbQlwN56VHYzeQlZgkuwFhAZ&#10;NxJwx1ZgWYmTQzsJSegQEogaVlbWQr4FpBMAB2zl6jahsO4sMyKmEtTQFGnZBRoTPCc2lvO2tiNB&#10;lcAqLQzI23v65JCx4fFD6/EDFDQjwDIx1uH9psoai2Lmb73zLjkvd69eNlOPSu2QfoY+cBAmtPfg&#10;YUzwL6boXghSPmH/z5wmbebIwQPm6q3dvYNzBWBAikdaNdcdnNfit+fXH35ktMXhQxcuXoR8v/fu&#10;e+xnHWBsQiUbuyKlHn9hmz0vxQQlK5BV/lDSx2SCiS+0VTi39Ghta3sJmKIWtRbCxOZAZ5S3MMws&#10;0B+EXaIwhZR49cgSAgVJJhQygIbA5tHgjx1dJR+IDtzUo6F98+eff8n4TPDW7ZuLS/O4lZePLKLu&#10;Q5AthkthiHTS4eFMACIAVLFk8BFWqE9BksXqnBYkjurllnTRR77LoRktTVSw9WGNySp8pnoatsSn&#10;houEt/GRByHmY+mFwvA7/5JvYE849cLnTxFcwAKUl3RQwEmHKHOQY716jfrsl3kDtFht5tmz86+/&#10;rpOb1hVE1VMi0jg41EXY4RR1ff40+s1QqkQoaXGq6ENNGSkN4kjCgZSs+bKGIK4kyIUERqRcQTnr&#10;N4Nsxp7wPEP3o+0mk1+Bt7+BnfY0gye7fvIIgHVbBiRsD61MrSvtAqnQSJ3q5cV5VBHCGPAPIQ+y&#10;JDt5W6JW2bYUtjXxEK9KGcvPAXeYA+YIzIUcNvAECKL9BqoUJFk2Og3eQkvnhkCAiqomEB3LXrVY&#10;nKHn0a5Swj0hp6AZJ4xvg1BXYxare05JaCJfMNijxztQDcDjwcOHG5a6o2zk5iZ+fF5Mj4WcPHXi&#10;zJlT+L0IuWNHIEM8GgmrAQtMEpTAdMPgcfwM8gjXSMViNeUxoEc97XxZ8ZmfmEYPju8pIcXO1CzZ&#10;UDf1z2gzNaHEzjBJOw07lFBEBYkJTj28qn3zt8uEGpdZRI1Cq8BOWC+P466ccULffMU4F19R/tlA&#10;s54jHT8qSZTQ3r1w8cInn3zCr6vHjiKU+8RdizgYNrUHewIE1EIyAIuDtaowpbkt67yLIElw0YlT&#10;Jy5evMDmn3/tLHI9+4rA28K4/IoiBXyy2CYsVlatlikuWVSQXouDBYZJs3usrsbMhEUpu6WWsAEv&#10;bH55RgZUaEuwnEotH1t5IbY0vdxRDZUli1B11MHbGKEG9HYMikw6ZLNWWqxQyIvLeDXEnBsZvybx&#10;mpfBxMD/IxCJgspSvXmkky0wH78mrCInJucjBZXyPFa6pxT0HEYJ+RNXsr1WU04HcSAN8ej2rVtw&#10;tUCmNJpV8GiDzDC1KVmL0aC2xU32TPEIVoTljwe1vy0LKZWoabbz50zBLzCOzYjj3PpBGCugElRK&#10;kVw+fQYKv/7GW0cX5u/evA6mU5OVxJNZwgEOHnz8Yhc/1b0HlvVmOUeOrKClpwiyUeP49il/B1EG&#10;SXkQLv0bN29IBEkVjwEA81frp0H9zxLvZ6fzCxZVSbQFoB2L1lB+kM2vVsrtVUb5pjDvx5wmfFbF&#10;ghadiUozu4kyXbTfxvGj7t+g44Qw4CSnuDUylGZ/UB/7PZ0sqFIhQpW62msuMcMQKMPMnj1nK3gc&#10;h8IM8SxQTgkoNdZ4ayv5qrhqxKGWa7GNniqOhhmiVmwckXz8JEEifDOLlBvSii5spwqleAnkZPl2&#10;8KplmGvi+hpS2gFi9Bkjudo4NQYA59946zZBj4m47IAvuT0h7st8D80h5qXaAhcgcrEtMVoasBMY&#10;NqNl5p/8wz+VcYQAFVt6Q0XC5NwNdt7GDZcklRIVtRzLlhDOBo+JqYIvp+DXQCqXWddn0vqFvQj5&#10;IyPPLFn0oVbRNdwi1anBJeeEDWv3GWLD86fbM1O7KytL8KTH21vHTyjkole5DASu7R3Ok4NkShVj&#10;ubeElZkXZ0oFkTUS2PcCLb2sHvkFKTVh1tS0fQF3sB5dUgoR87isXIdvULnwDCsXxLCO0ATpTPBr&#10;Kqji0iSo8cQxICoEznzbKi7CBBNCIMV0rX6mcRcOf/jgYUIgTxw7tnJ0hXpoAD8RgjV8sb0srdyi&#10;znNeVXWR7xSOot9027m+yyxrqeOnAjgXC/3xOgRiFGNK/tglPvK+zIbbubHPLbmsW7LwFK+N5JXR&#10;uKXxZh25u91wBv0ZUeGJFgHm2MWwnypBwZWJOlULWyLziT7IT5GuQXR94w8efPibj+g+zWXzh4eS&#10;buQHQyCasxUcmDHVKMEPukB4kf790l5wWpyfPfvyi8+59rXXXoMoW0wdvWT+EOea+JS6YGvn1CLB&#10;xkR1E/jVclIsSgyfpJXwfeff7WIr+Muu1NRQoa3LK3Ly62gGCfmKDWTwgSO0SqNLoCsNsJNFYB7U&#10;cy9XKy/nSiFqKKTks2IAG0o58JGRmzNXOYN7UejhU1R7EW1J4029AyspQG2fPqVFtAVDk6KuAXwv&#10;guoTOtPobd1vmRal5717KfB3985dwn+glYnJkHBAy3BgoFCm8m8KPZgpSRmUZ1Bk9GcMoSjrBaee&#10;uFTQgCZnXjbGbnD2lXqZEhMuh4MNJPlpDnkUYXnx8KGl+UN7Kcp57uzr7757jgYG77/32puvLywv&#10;rW88gKTMLy6AhvfW7uw8wnRBmdeL0NN23iu9slf62lq5NRsb0LWiCiZHMBqyzLagi6gNHNAnatku&#10;JM5HxEgPL0hnj69GcpZQOjmeXXbRzhptNpiq4TOgNpgZsjOk97L8pGqqFCbdx/JV2O5q1SCyT80m&#10;QSuMVh4ApcW0RTQakm4aGG400JHtxebPSpm2cGXbGuuY8DgkbBh54fb+2npLcRshHOKgdc4c7ZY6&#10;HNvHeLLFfdY1uv8rQ5TOFNM1IUwqVbK3bCYfK7jX3K0gmhYRHGXlWsFj2mq8vLieC4jeBsCUwzHp&#10;JtaG71kLL48JfYh7imYFl1EiZsRiC98P8TnxKFRObP5Er0EN0mQxYxVnjhJyYMFzgdvEDrhUyJJd&#10;fOLy0kyNOKaCMj+PtKIsKdt7DH3P+EQwAMXwgI2jy4tHjyxaq20vhcWSOxZ5JKRq3rw67B4k6B5E&#10;3jGRiGo1iOa1vVi01QYnC6XXjI8oElgyejs2FpNGYQ/ZeglTis5pAUPt52LehHYPqiFexByQheMw&#10;vwBMgBfTgW9hqVuFr9Af7NQpy/ZxbKoLe2EvBWBQGgMFzSwoyU4RDvodAJdHl5fok4gQV25Ryh6a&#10;qFRSolOuwIYXY7vnnAhEjSMETBOCOVjMenZcXAGEvS0RZJwOy0fVzUnhes6u9L2yPL+yh0yGc2Em&#10;3IVcw4A1D1ZaL32Rt0XwKWE1K3D3BYwE4xgaeiO2w27UfxqH/fUroDayonbGA3GFgefPrt+6+fEn&#10;n9y+cVN6TXSQVe6UeBrzkOxmSb/Dm+mKNmnenNb5F7vUOYHm/s1PfsxduEMQigAMQDMRkj4VGwLb&#10;yDvggS8xf/LYWGPET/MIIgZW6CsbKF6UhZdJ1HKVl/ZSfo5rB2nUvkplTiyZe7uf0QMMJeoIPYLK&#10;DXwTf4M28EbWcHHFqUp4lQjrOiqEjOjpqmMzNE8oyZVcCTHCRcSRQ82sn5YCCmYyyvk0ZIFyEE62&#10;n5hgZgS+kPABPmG7Bhcgysbjz80SRower7MhB4mtj8UYSLO9E6edih/WlPBa69ADwzQLB2q60gIq&#10;04siVO1TysWWgAugOT+1dSEXm01BEoOZN5hR9+J0JewStfjtD95fxVS7unoYTYvGDaYy0dJrDqhA&#10;ncLqS+wPJPDy5UtwHWpJUPye51rtAcP73r1sC/CPtwyYhCcxY54LB/LYnj3nlph2tOFXx4UwECti&#10;IZhgHJNJKBCwZymKHh/vowFoaDEvR8RDbZW+yd/3SnnrgQufGNxOBSdVkrx4HDtVTSLeOxXn0WAL&#10;2eFkqeXPlXjpuPHSpUtnz55FmbMZ/N4ZjCy2wIYOJH5Pe1rr5Nq0IoA66TFfltBTADtq6WX1/INa&#10;JhVkeBXmC671C3BLo2kw8cHk2FU4COcFOa2azmX8WhtMr0eGUdhNpVsJYCKYDOAiRzAVuGW901PE&#10;yl67dpW4BiZCABeOgKMrR2b+7B/9w+JY+XBhnVd5WglN18MaskEoJYPXqx5UMIfASvtBEdkyDfXf&#10;AQG0VBqbMY3JDi1HE4z1bxHoBEy95UniM6fm6FHFc6PUjfwzbJrEmv1Tj7cplTZ95sxJzHL4VHA5&#10;on8gBGVYTB87rBPCx5sY8Y02Lu2ANzFbNh04a7RusdpY1RkTCZszH8ldTwaYwxKKq8wkSoA+jwqe&#10;rI+hAkhDAUfhSRqhmYhjwBMJR7SF1+IC0hB72NbuCJWsjWRDDIOc4unTp0neBFtef/11+BbQ1vYt&#10;GITUqROOyVR5lnQ3BUYrpIBOiUqyfi1TZf71gfNTJ8lBFoaYIefIIPZEiNtw1JxqGKmOWB2oaFBm&#10;U1kMCKumXO2nehgoVzWrQUGMWUgoRS6Z7s4wH3prIseJhLZQHQlyDXLhSeFFUSAmxrmwFxiGBrp9&#10;dnfmkdgZ6QT60W9+c+vObWNMwkgdASoVY47YY7vRZIbDTpIUidKJM4leEpcuXvyf/qf/gfzMc6+/&#10;Bo1rTark+ZQZla9gzma3B+pfOYlI3cJ/RTwWwpOj0w5hCKYoxLy5uYmFXeQvNnI6LL8chT2MviWK&#10;An6853ZAsXBY62vlDG7nDc9iUpoB8irq9ftieIBQzmRN97iU1bNii1aDia2vk1Qlkg/dASkAuUqd&#10;PNfW0SnewQYQOFeTAMyfCcH1aB3M5sCHmD8OHoAW8eba1WvsrWVKYkdVD55VYdJMlIIRzTY2xCl5&#10;hGRZ4IvF7teDLt3IBiqzVo3OzO1pW6qHs17KHc3MbUyYkmBpjMMzygvO0Rzh5EkkX1g3Hc7hNqgG&#10;cMEHGw9u3bnJvDAqEHDGI771rW9BTGqurAAHokGpOBcQkDH5iQtoaXH5yhWWcJMO51evhmiaa8wb&#10;y83pSLY9D9MDzls6oUdTiwvfswS5URuHJ/cuvs+khD+3CALOITQvlFmQApDAYsn+V57gVaTjDWIr&#10;F7Cd5qUawgAFVwBgxyITG6XJQ+mgyvW//vWvweh33nnH7KqZGd5TwJ5B7By1sw2piRS7vxqYskgy&#10;D3MQQ8X9JFly5kM1dx5d2B6ZbhlnCUhIpQUSGzeomdHSJJqRSx+UQWL86ebUmseOVa6qXh7qQRbK&#10;NkxPM1KMPbEMr9DnF90aQZ+YTONKEjQ/86/+xT8fCUqfUVyqlwJornOiQ/PIUsNRbOc9+0K/P8+G&#10;mtP06UvXg60k5TpReaOhhJUfgf9wY73iwDdL/fKrL8ihQ1nmH3oP0LnnJYkFD3YePzx39vQC7Upn&#10;MCloVSfmm7kRuUFoEHpAanqKzGxBdcluHEp8TRwlATJwcuxtR66+BeGBZoUVKUqQl2yderKXqdPs&#10;DJ9pgjORAhe4WVBmEpgGNstH7oD92Anq6VNQAv6qcP7yJXWDIGiIAXAr2oWh5PPNa+fO8hejOQGz&#10;p06eeOvNN07SGwSnKiBIWAG7364qhqrvch6R0IfYXz6yKE60IQZlA8UKllbiUlSvkFUhmhFKRtkE&#10;3vRKrmGj6kAKQ9XdCu9ntF42gEhYb71KHTOiE0bqo6wXnANEYXgmSFmM3NDVRjfwJuq/cjOxw+v3&#10;1tgopI4knyZlTu2/+k8ytaLN1AEVpvB1X0EpAGa3pK9CkUjbunbrxq8//ujCpYsIpFJZFEci3Kjh&#10;yDQskvaUgUBxdVmYYrLUmPq7777707/9m5/+7c/IIOdbmCdRJBADCFa6KtdUDXHUUAmVMKuxoeYq&#10;fvE/TUxwXDlG/vBT6RGbyR6CHWxXme1oSi2aRHBWbS0/K9sGgHt9s4/7UZFcpmjRreyhQnWaqpg2&#10;y/tmuIEc/KrQMwlYZRx+qHxdCKkQBjPCOEG/YEZggRx9TYxFECYDKGOG4EE8nWvMlIwwB9PkG0g8&#10;1I2wZvQCaLQSql3IsMtBZSRbKCvI+5g29Wh4nrp1/e8e6hFjNluUn8e8zxMj/JiNVGBjHhMXnT5U&#10;Lui0gUCZLs0g5hdYCiG1OE5gCZSSxrViiOS+/RcuXcYgjwyH7EoK9YP1Ndq2Xr548fq1qxRMAZ5Z&#10;KatjV8vIeZysImwDrahCKtrOl19+iTdxzSAFhYYqi1I8u5TpezceOuoFR1azQZGodDlGlPThS+Ue&#10;SIdW7DSqbu4RgMXkAU7OEmGF7YX+lA8Vu4u5vBicFDpoMePUhyriJBSoKFy21+IFMCTWTqig0hKG&#10;xLqgtyg7S+cXw2GEh0h7ornpaIP9UJS3K3KrUKIL4odmk2qWH0zrTEzT+qQWXMWjshM1JIaamUYD&#10;A2/TTW0va4aCQagNeFEgZ+ZenKAQe5MGoTTXLy4tQPl5lE6NpKOwgyzPhuWnT3NwlF5lD69fuzbz&#10;b/7Vn1f+ZSeYQRmMSlaS88vxmDTL40tQKCKlq61JJ7q24eSGZEefRdkBLJnEqGmmdjqpqU+BJ9OJ&#10;DGcwTIcueXfu3n70cJOgeBH2CeldaBd02KXqEiV29n/nWx+kxLuBA/yHNWBM5XHMpx5aZl65dZRY&#10;mQC/ltoWFjnXKBytSGSwowFcUQUCYal/wA5m9xEwWv4oInNNVfpyA5oEybjXxLLHLCERZ4RAQ3IE&#10;7JVGSgNNvsktmD9z5rTZy20MSrnolPq2phMBQoIu0RZaM4Af+BlDcUsJFrSp+MMGcmE3n/Vyiki4&#10;5a810VauKcJXQmGQWOqGOlrVmpl8ojBlCkgMyGI95RI1ruEuHsR+grERHm0KkLUPfcpBBh5UasJM&#10;YHgh5TqoKt/xa+DQ2r0QNc86VUPCbsJvWgkJzgSpDcL4SskFdY7seZejKqB/fJcYPMQ/yADVWT77&#10;8vOrdrG6jnyjkA4GAHNGIc8CoMb2qGwP/AMSRnrLf/rpT7688BXVdikgtHh4EapaeUuBURJjyWRD&#10;Vye9lDS/7MiGC+pdIPtWpGXVfF9BrYPwZVlOeQ+rEb/n5jg7jqmkgaPpIfYphSiuKY+v0sNGIVeN&#10;DGYkBz2v8rNiaIl4OSXvQ+2FfHY3ChLPks8xTdpAAIQo4tBudjQOS2s2I0OQY0CsJ4Mjk3k7+tDa&#10;fSgmYRAMgakXsw/KlSl38StweABWMnmVxCGsMdEPjbLYdLXNvTOH5vZTxxORpSdYSsoGsgiVODhc&#10;HJwMl8r9Lpzpsc+KUGhjNIq22aW9hTh9tt4UDstx7kOM4BqSdcgBok8VKLiyvPjFZ1/83//dv1u/&#10;d/etN996//33Yz2z7/CZM2epj4dhjtODeQPnYCt7whsCGQjox0YH1SOLNkYUqmlQPvxoYR5WhH9I&#10;gzY8Y0I6egT1FdWuFa5vTJbxhHah1cfNkpXhUrGbR0o2MWZEjUaUj0okwe6/WIC0VUZjLo31bED8&#10;6kwSk9BPKpn29GFCvIEk3r5zG8sqAi76HMpQ4/hjIDEdq3SDNEvGLD9T0tov4FW45IJCOBSrcgwf&#10;uYy/TIYJFES70oo4lWB4U7ZUZJemTUpe8bGh3qFAcOuoib6YS2vhqwVGjNzFncFVlc8YME6vlI/5&#10;s3/yj9ScY8tjlp7BxDxVQu9gIYWdU6feb0oE1Zbskki9A4EVBDA48eAhqO3mww2IA/EbxpPUsG8T&#10;BKxz+k7QxnjaIfrUwyjmSE+1hMIWEaMP7h2e20/7O9pHI/NCXRgWI2rAWjrIPHluiPkgkLKnfZUc&#10;l31yF3NOdYDDUgQuTl0yi901VwCVdugRrp2EeFMQwySP1GCuFZEdICemCTI8vWERTFFqNatZBtMn&#10;a0/YjM52ZSW1bHuAGt0OMhuhblFIS/1MTRGJxFaAsVH3LQcHe+MkVE4nVIbpVYnpEgooDRNgz+EW&#10;vMp6+YhwwL1cw9zKOWpaHMSLQERBkNk2JbP8m4+80ZAYkKktrqDTQaotFUMqx9WP1R0u3c+2mL/J&#10;J+swLxGfaqq8aRxDv1YLx5nxYw7VHqww2Qf2ICV7yHrGweBYlQpT3ceiSXIaOIyltqFN2PGfP9vY&#10;enjj7l3sM1dv3lyLWQqyhchMF0vjFxIFQVEmhClCqv4/f/kXoNrd9fVrN26yEmYWRWuoLwL+M4MC&#10;UlZtFSEadhRL+5efin5Fs3AClRsOohJ3sY0dKDgBopgEmgXMBQGZWS0PUUOL26P0UJGiQpXZC/E8&#10;M1oBuIp+z6IssIWdjO57phORqbXkY4So+rSM05ODzh5Yv79uj4a0rQrDq7xOKpUiPBeD/wCIwunu&#10;i/X1B4lgliUgJCVHPEdmxXnM7VjC57A881kJSQpQ2JD72jZKyKc+OkIu5FWPCIvlb0mqwoalvrUc&#10;MgU2AVRn81XUIqMoaVEAzE4/h4wq5pVqb5o0QzrnZrULQS3QBkyR4deZ/ZSHoCnFb//gB+++924q&#10;3Mxj5yfwFcrjQ5Xh0AOUjFgg1A1rJIyQPWGLUEGINC4VbhRMWSxLhQ8R8GngcqYaA+wmb3pS8TFL&#10;ZM3Gf0pAUyKewM7wjaT8GwPMaByQ/fqmh6RvCCMXhhu5N2w+CywkwEjipTOiVTqcV05Ldl4rCC/F&#10;buwui2YR3bl9G5bMRxghGw4H5flGYQQfeQA9BssnakbjEQBSV5RDkS0V00vAK9kwmZyONK1X8lDm&#10;MEr5nRU38riOX62Oa3iQHg2VISvaTDxPmoIj1VlWBgmVtUcIGzwOI9FjzJn/7n/735aj1LaTgWID&#10;3dVYVLWjQp/SFLmf0X9Lg0bpcuEwYI10bAoLoAnBhMiAEawHEwEBNUmTfyl1nN1P/VaMqBg2MG3w&#10;l76+OPvopUtQMxoSRi2C699953X4EKI7aiA4EDiwoVNxteYRpvWI+AjSI+LkBGFQ01iD9b4SDmja&#10;o3Guj0jig/hhq41NfBY5i1Mm+w5h0DSCx09EekqDBHDBCoVxpG0swvDmUCNNPpiACbKITn7jxk1m&#10;AppEz9VaopqVcKZ6j4NgyEdWy+avViwQ2PY20JQpbCM7yF8UUNkrpHbna/Os7t83NTkWIhkZNoNx&#10;lZ+A415QwYTHcSVzQM4CMkpYS84KNxF/dFHwoJ4ve6g5IYnNldNHQUzZZBLxUmbG+MpiYUugYm39&#10;kQq1xRWgWR0AUds6AImlxAjvQAk42ivBnDAZCzXGUrTLBZ7s8LjggkXGtOgBE2g43NZEcP/hGMcV&#10;QfjTs6d3HzyAFZEL8tkXX9y8dVtbK0o8KeiRa4iF/Ku//uu/+vGP7QY6PUWgzq0bN2yZfOI4Ji+9&#10;1GZC7Asjw4Mo6ELTobwlDaMY2BpIle5LIJhtjJ90r8H/TwYJ7iJ+BOSIrEWItuRPWAg2XnK09Sxy&#10;TCH6cqZGmrCgsjfOK+ebQgkRgSv8Frd5+sjMeoLyh9CLomT5H7cwJl8WZ423jMlLX87DoZwBw0ud&#10;ycGyqT2duY16wIYGlUDXv7emxzF1rPeizEZDJRCLA/ZM4cnkd1uLIXFofM81ZSoC+WMSWtexqGNu&#10;xhCNZFGJu3PjAqBu4p4fkkAhC6y62QtMgLWyfBnPwjxrA8dR5mwLSztEwkDQ/GxX8ZwKK7BFRFuq&#10;V0no5+YI+WESq8eJOJ2yOlS+Z2PqReNVGY45G+hro4d9t27dZK9wYdo2Ipo93LSxcxyofmz7rEsB&#10;yNPCW63S8wiPtdWfETo3Nh6iMcPzIPruNnBGYUMibBOkwHvfgCmAGnHa2m/pR7dUnK3wV2kS1CjW&#10;9Bw5Vuszkd0cflDxRfoWR8OFr77ioibvI+YRx/jRRx9SRc7Q/E2bgMCNuBgYQ60sH0IggIc2Ng+X&#10;B6dQvZMjAwJHeb2iD+dVaZ4NrMjL3wrB3FUxqAbPBnzxfVlUzZVlSD63lDmNehUHnwMG2LbMBOXg&#10;7B0VrTSZs/AhnmI96KYxyXf+z/+n/2NBuSEcpVx8rN7ER2MN0pG61J+p1AHOcRaptEU80WPBvvBU&#10;bH9GlM0yoOIzgE6yJAsj7J01kEaTf1TEvEextQf3kWvvb9xf37y/RnYReZ6kpb395utnTh7nKPDn&#10;t99wT4U58Ibd6fnxh/xTZoXohhjC39LZNK+rC0puj2mVXUOx5T0aT7ulRRFRTFCQn4QkEswPQDha&#10;6uczQoMCqB3JgXELpKG9KmC0qNsN0OfKesCrM3F9jPLEcwscowCOqYqP1dhavRjZUzSIc3KYSUgJ&#10;a6yhr2bSyiO9BtLZWJJOjAFxw1a5Yatbf9D5TDhEBflGJXUb+0ph6aHBa8sERIxQG2AcJtnxC2QM&#10;WH2oV3Y+keyGKCAucDdSVZ1nMWfGJy7jD//gD/mJ4B5KVBSoUmFuitpb4DVoE3spFeMt4VGUlHgp&#10;Rwzeh6g4Me6RsGIXcF3WiNM4fmhQarPnBxtffPnlT/7mb37607/57PPPLl+7+smnn/wP//P/+O//&#10;w3/AgkckiXEMe/ejnX31xZfEzuE75BHIlYKNpRvNgYMUQvKcHr/lpY0lcl/PgqXV8cCbXKY/jBuR&#10;rBEeYxUxzp9b6t9OIa9ZQlSxwFrxOkpPpT34BHtSwoTuGH6zCXLzUVYaRZZxOEfDcxsCN/EtAdiV&#10;G0pkeVU/GylaTzkdd6yOiLWNvYOyFy/YxAiaTgO6pnGf2kVPqU1pW1LScQxt0FiH4ZfUOqiqeiqk&#10;tUlF+smIOze5gjggbJj4oXgIPO8ZoYlU0CFqIE0mBWBeVThgr0yYWfHE7OTQP1NyxjUvhEk81Wwj&#10;5lM2GRENy+C92zY4phgEKzW6OjkSlEojbplKoCgEMD+ADZc35I1Na+RxD6jCWbeazax4B1tAPLp7&#10;9w5TZj5r9+7xLB6KLZDL2B9SC2EDmFoAw0hodgmpNhlJH29DTY4qGbxRCrRksxoRV/MUq/YkCA3N&#10;TCM/EklSBdbW1hmBvY3WYgxLS81CTMCyyD0SBA6eEx9JAd8zJqgEyQKiEFkSk6Il/9NPP2X/IbNY&#10;VnTcJiqE58JEJ0IhNS8eVFDgoRGMpAn8WlrBX9ZVg8oo+6qUUAgqnheeWIDvqzwpAW9D5C0XRzdQ&#10;wyuH65u6qJP6IcobcBF+X/GXn3AhG+6YF2sM4tjjeOZP/ugPua5F61g5vLpgysdOokpWOSpXYmBl&#10;UCo1NaWxZAvTClIEZc4tavAEQd4KEwAoOx5NowWkJThUY+LgLNxLZTYK/E3bZxMdg4qlJ9MNEGf+&#10;0SMAHHUOlfVSBk1jGslOLADYYIVy8hlLitXz0Aj6YiyTb0ZFvSysAsJIHtlx46T3023l7NlzFOBi&#10;QLMC988uHzl6+sxZ6oIkYdMmzUQq85dvuIWGufzBfcp4SEnoT3BTm9vMm3/OR3YUHV3JK2mAzYMp&#10;TUExx6SEpp/WZ/ssoEcIf0oZ8R58M85mj8lx6Y9p0EjdOezqGDLXxTIax8ZaK1+zRi4on+DgKkHz&#10;tyIe11eOrj4EAgx6fQ6xhKwshMsqRDvbCWhiRkdk4EseAWIs0QzX1nMI45pVTdZJkXJmbr9R65ob&#10;asH1SAwQAIiL0QYe02M2jXM/QRnnYytoyeghEdimWAzOACB6cXmJuAODLSGRCeLKvRrRubAWOkPv&#10;rFhop0G0UrtVmquxh0YO9exDYKhbDrf75MvP/+I//dX/96/+8uPPPidDAdZq01sb6e0qJ09N3blt&#10;FQlk5wh90pdmR9mO8qlxXGyuCWF5gfnsUnPxeAOqqw1kw5k5jVi4ppvMyA3LBAC6seAIW20V7LCc&#10;HlmBs/Jm+VkFTyNLKcFC/Q5rvcMz8PZpq8GYzBvUYwOjpyEQ5nAUn7mxdIr3FdEKcio0ZHUEhLQQ&#10;GlVgcWs+eouFgNk6HWOQYxy0SF3wKjLbGQBaB7amiCpnTfUKPZfREQmkXCKWGGEU2Q8DFzSzeVeQ&#10;50binD93hiBsELm7V8MOs0q4DQxMfKxmWR7fTWC6vNGnqAH/ISU+YXh88+TZE1g4lvsQnB37nZ84&#10;jsICzBB4SvrJ5198vvFwM5UC9jF9Hsr4pYZ9SmWsogyGTACXEBueCH2k7zW5ZVheKrFZ+U2Nbb9F&#10;kqBmkaJKXplqz70jh5JM2uladlyLXMuFRMPmml1qgvCWVNZjq8foIAvdQ9csLHFSLcHFq3Zdbuls&#10;FYpJCs6LJzZWFthkw7kAcEXWrAkEgR7iYzIsApw1RtchIWCcuKwbT/2CdSHj89AazRiKQ+/gleOx&#10;dIPBaA7YHUYFnbtYb6Ve3sByeGIFCHAd6QAdD5hJEPY+uLipuGbuW0/W/pSyba51T9j2BN2k5BXG&#10;LpOmh8546i2pAGTeLzuSYomQS24xf6jPZirdfX5ms0qhKtpXLubA+MhleZI8icsUFXFfYxjdZ5OS&#10;h1sPWSohs5w0h2qrjMOH2UqWZc4pyWmHLJJtq+J5uoEfXjm6TL01XIVnaCZz+uTx1RV/pQpgaucB&#10;aIr/yYaxKk/a2iQvTD2MOehOyKvifDGzYqnKeKyWgCB4TuktDDhcA4O6SsWJa1fpHErM24P7DzC5&#10;Xrh4idgVEi8od0a6NRlkXI9bCFkGax44yRkT1V7JFD+/6mqM/nzToi/RiPx/XY6AMx+VnSc9ZKuf&#10;cQvHUISsHA1B5nsua0WfSriMULmYC7il4kMVGm4MAdXOUzGHzelK7XKWrWAQjqw5YtzOlXzfwA1n&#10;mY8dvByOMSs9FRa1bu/fT5yrqV1z6oVc1sdxgRrMZFElggKUZTuUwlxmSsRLUJ4oRnn9XiuxkslB&#10;RxY4IXUe2Z8F+P3CfLRGWF2cjjWrBhpBLFOKRHO7GUEoMYymJgd6p6JN6vlrMCHgm7AXOp5RwQLp&#10;BoVLkpDwN7UsWoQpdw8NoTluWtHEZKHrGAypJTBehP00dIFHs7oyGJbV3bbadEwQ7DPrgk+Dflpc&#10;I2ByQc59sHLUcMGNPNT4q+x5I+PZz24Xe9U3bvsLxAvV2cb1lEiVavBNlDYProGzHY2/ZWzATO3A&#10;xQi+9EFW6dWRhPNDe2POGrDksqTNKbSBWUiBqY4KVxAsU0/LRCVIif4eklGKbjMWsmQ+CE/QHvMQ&#10;lolywh+z2DbSy8vzJPZBcnhoYsbUhHh+Y8rZFvgQkywAj9KPMdY0sksADofOXyz1hJYixRIvhy0O&#10;E7lRqig02zunztJP1k7bfANYHqH3AOlFR49A7TAJulbiL9IcHW4dNPFalgwKN7ijMSlM47NPP3WL&#10;UgkwKElF1KGHgLXyIowWR5SuI96VylUi5Bu1Ll2B8XnagcnvImGYz4t+ibBLwUDIAHIAniSE2cY0&#10;K63u7tYoVzxlPirHiZ/ixUL4qdH2GnsCbFxQimG+xSO3NEY7rcoYEplDrXnuLfAcMzEW1z6iegwP&#10;reDC9Enr5Ht22492EPewKpjyuBqQ2Z8CHrez6lRecLEVN0PEeKOwixeGcfD2cdaVeEoSeUR4eRM/&#10;hs4M/YmBrPEz6alRrUiW/y//xT8rm+kaRNxJVEKJJh+ZFpvQ2ReemAQbysNUAJGdKQNFHbNHD3H4&#10;sOnQ+pAQW/5xYui8CRs/egpGs7pMks3Z06fPnjl9/tw5IhGosUFYM2XByD+ozx+zhrFk2NMNY9+H&#10;GqGhbWhxr4ADHkOSgEoOEtxuym7F1UoTTJitCVxukR4BL0mmrRQgmXTIBRRSQ3A5apxCzMqIT8pX&#10;agZmoGYQwlgJ8tygZhpyItI0nMwcmABlaPQcW88FJrQnioYdZaY1W5kvlV0tB2LrSs19Rmw7iXXR&#10;6dXtZd/KSKo7xzigblsoLGRU12FwzoLvW0mWVTfWDgskPyGBIi409oG8ASIMhQDdW2O/r6ECDXtV&#10;Qan0oqokVE8wz1QZh6OurFQ5t/blquc8N6TNSBuVmGhMEamIdwJsABVnLoCmYAHTsLgfROvIEaAk&#10;dc2taGt5GCPTUFuH0htGLCTFaJLsmnJ1zTtKSkQLmnFXRWnq+6mk4ZxQPlBf4AJYMZiZLG9I7nNE&#10;pZBpkfnkyVOE+sr8JvUfQ5r30qsIUwme6tKgspPKN6y9Z8GXHDX+g/IbvuRVdbYcejCCxSBWwS4s&#10;WccvG6UtKIJCt7HbXoNk6UVxcETJyi7lzbVPcKxNVyrz5k1tL5VgfMqkeVXycrZTkbi5z5rvK380&#10;rldjg67kpKtTqY/0BsII02Q9lFg9DIsUXIffIUrma9OFxcQJkFVsJftNvmg2sTYrM5MmmU9dY3IN&#10;BwsB0ysssY1Mm5OUTqX4uiTv+bM333wdRsABYQeD2IKAwAlKAQbzFMtBJjiA1cuuB9QGBrrnBXDs&#10;5OAsYIZ8QK82MkDhquYyzkzzDbNKNro7wO3oZj/5yU+YbTU2dpATYRpuuIXgnH9PMCYcobrWguqy&#10;RUDDO62eQKm0bFqkCsknFc62d8DKH/z2b8sbnz+nD155cCGBPa8ZqdR5EBFsgKSyCwrw6OYJ8BRI&#10;K48r9+LXtbW7qgGPHt64fp1jTWzbLhIduIpfKy2w51gUV6KHY3RRsIuAUsWOQVpAQAkpilG9hqXq&#10;FW0ryjAHjqmyrNgtpjORplEqE/MryZey8MQMswP8Q2OSYsdZnudq+qseyRFzhTEyMfGxcgCAoVgC&#10;twx86B/96d8v7auowkDlPaxZ3TYCuIQzUfMci0OkG3d1JhiGt6NwkJSEiJFGFAg0MOj5w+hFi5b1&#10;NfAcqf85Gj3GN/soLS1aHO/A/nNnziAws0xiyZuPAnRyCwqR0iLOauaEizotVqEoCLOoViurq9Ry&#10;ZwJMigtwbGJEroBAMkRPEdJMus7pM7zOnjxxahXb0NEVWqNa+G5XeZB9AWgebmDR2eYbBTpcwYYX&#10;m4MC+eaMCdGhYi+WB6yxOAntV/hyD+6t69dRom7S2pxJgo8QchEJXRcIjmXS+gI4M2b2UoUebGc0&#10;popJgSVIbd0xC+Vh4Gu8OxsMgHarR3m8Bw8olDyVA5WOcDQssIZXAJ0T5T3fc0SwUbrtMfNIFAQ7&#10;kVwMjVM+RUDWeWiXBHsyAu+SAzsq6fCExDoCtghTcSXESZ/C44Xc1MwB58Ya2w2kggsTaOl+8gAx&#10;QMIJzC9RGrV2MqSQ9RJoSsk4pgN1gUpS+o3pgXWGNjx/xmQZkIAoxA5bRmK6If0rfk7wHL3eABsB&#10;IYlKqPmSXaRUHvEMDMTOAChhKUV6b4ILD8qTJe9kMoXEaNILqZyipCbOD0pa1NpuaNhLDNG0kUXP&#10;aOs5iXBDB3gQbCklkOU65RxG+1l6gwlTrMEQRHwrCGFYIdgn7VoURky8BlMAYzmp6oWlZcaXhn8A&#10;sZFYSaIEX1pNSrcrG81OYDNnrxiHimKcING69YA2H6VKVdGYBYolER9lY7hMDurSKzxgmSjpMS5R&#10;pNfImXQF6iFZzrFekPAz4N9twwCg5IQ9Z4YA0QWKWbFj0B1UEEpYiRgcYiQV0nw4tTkKqhpqaExg&#10;SVvVa+ZgHKOIxrEYRgXz0P6pPYqCQFgOH2Fw48GY14B8zOAYhDhTbFEUvpBPzO4Hce0NbuCcaiwN&#10;FRL1jx1TZY3OQhwUjjpq4iHMwgN4Ls75VhiqBZr9gX4hn0mRp6d/+tOfpkMgSGRVFDF3eyfV1+jA&#10;bSS0etgB+2GiM1dh4qCxYpHhaEPyWc2nbA5yEZTHtJIwdrwLsDHEXUTx3/3d30MegKnR6RHIY7pM&#10;Po1lqQ9iSinbkjgfj49NrjInkNA6kxD5lIID9K9euRzBzph7rFEo3ffuGpUDT4AyQ1IAAvOLH22n&#10;u7wVKzSu4se1v4kmAcW5hPkUH5iE0eSz+9l2wEzDd3K6wzQVgzgM+/EoclEBz5WqyRErS55lOn6x&#10;RmR6cLylBT3xwAkWTVAMsQKOaDZFcLCFb4BLQ5NMlrR+emkIm8C9jXsykPX/8N//7+ELrUKfOcnB&#10;eLZibDwHlQI8+qFsuEEXfMNP1VF4w+QSIEd8hRJBOLDUU+uBdSpN28SaDJRDdzgzDCCAsiFkk8xN&#10;poXKHxvjHkrDWvs0PnwbDkZVZH+JNfjg/Q8IfgO+L166TPUXRIObN2/jfoR5xz2+euLEqbNnz7z5&#10;5ttcTEAn0zNc6tYdItwoQvXll19cvHgJvYGqHhjf6JTFi/ewsRvXr968cdOKzVzKPz745bV+xDWK&#10;kxaRhmmfP/c6JltQhfNFGQLoAUek8uZj1wkJu4oyMfQvUJyIlRnbsDvzIiFYFvBON5pk3dbGwjV1&#10;X3MilRq61a2BVBLW5GLoY+WsSuJ1n6KCAhCJvXp65eplfoV2QGdDpPhjrGyixqF9GkMqo1WnKa1k&#10;qxuBIyqAPJMqOA1H5kjv3buL06sciGuYiYzfQlXzsA3EZ9ALEZXTLMMIKCro0OgTqpG8R9sk8+It&#10;ki+LRcTW0vhCMUj+RET1kx3Q3v5nQGByfXQdmcreVnIK2aAnm2mK5T4UI2scQAXqMrQq2hAZjn8I&#10;5ko6nnq2fR33vCQuhrWnVfYRm5xYAALIJO1uGerDusYIN06kvg0mlkoiBPHfZ3zew5yab9ELKkjW&#10;hcBa+Abwrqwd2VMAmMihHmhr8qq5Wt0ymBIBlsg0gGG0wklIY5Yw2DdGjHzhSwKRn/roSrXQlQcb&#10;Mh6yKVNRDaOf+V7aVWzajeVjkJGhPjVfFutrS/EU4qYLEzcAmq1GiOFLhJujSWpmX1WgsYrnZHGq&#10;MVKtlMwBYsL8x/nU9shU+bVWAeZsGGOj/swpk291KxgEtAV4gArAiURl9fisGvHJM9+zZyHHzfcP&#10;t2HkqXCT4AvsdZ1DJbnyeJnv7u6161fhNwbxRm4G/Snhyl6BUqmYDtdW+mkaA0yoZjmOrCvSHjNJ&#10;8+xW5zTNYWVwqDDYprvUKvsKCric33//GynqjyqAvKL4Yo/BzC2NZlAFti9ducwpMyGVmBRK4ulP&#10;jWfcxW1RxZHQEfI9YY3s1q2bN4VR5I84BZ1YhEjGHKcXkuv5tVCFKBbLJzd1cyrBhHTbkV1Tgaqg&#10;Yi6CAlcy00otuXJItolRTtVnhExrsBb8kszAU8x1icWJa9h8FsgOl570iTl3VG3bUvA9lzElEqRA&#10;MUB05r//7/53AT67A6QbnmoaG9pT5H0lr1oG5N6RuXgPQtZjFGplQgB31bVQ01OXF9lHeAV8VXWT&#10;IgBB0biaxsY8l7sgu2jmqQtnLCkcm3uZKEQZYo1r8dy586zt008/+/WvP/zqwgU0VERsPKjUJCf0&#10;4NzZ8ynjYXF1oBMG88UXX126dBkmYsH8zU24BZM1ZZpeQDrU9DNyBgkK0tAYE0FMC/6GLGLuRGVk&#10;tgNbIKa5dXTju3e/+uritatXcPOiOUFbSZqDjCYxWwOO7QQd3/3S3AwUoi+rQ+yBgzKahWBtDP4I&#10;0waEP1Nyr+ovrWLOhDQ35ywKEwW74kCxumoTf5k5Bw9Z5C7KiiRGQIDoGQslITQ8oiaCshBUavac&#10;7eVGzq6GIOnLROZIvoWxRn0Q0wA3+LW+6Iq95ZSgJMuEB/MQvHFt6Ck1NIBTuznfYNDSYQaplTfb&#10;YIJYhbS5kjmCIPLsGIt42cI4+Il9OvJcIlyTjpTQxKHipL4frI4xK2FuY8lMNSjaRApxWyRjCQ3J&#10;DtVDX+SM6FTEzp8+fcaNfWxwFBwPTs/T2SXeMCY7AJniPYyfYUusWTXZHn1WkbPWtoh4Qw2YUjF2&#10;vDPnynq/+T68fMgdVlhAn07XK37ifUWNiiDMhDHr6az9HURQWclJldaX3Bc9KzeAq8RHMCXusuzL&#10;zk71Zt7gq1Adarsa98eULWoi8c+EhX2QLVuRcpoKLimBERnSZm7QLDaBuTHPWrTSkbjO5q87xZQy&#10;hPD5JQ+q04u5dc4qH5N+FiUmzWnmTQ3pmC9YPlYEfMTMClAJE5oBItAnyK4/PIdPhdIqu59+8tmN&#10;G1eb7V8mV/LVo+FjOTSDE6cOeltKJy5xvvz0k09CovaWXcXvqMO/2T+lexOqNQA/o/Flx5fKpZ+Z&#10;8RrTCDpp+pCiXFzzg+9//wff/x4nyZ4aflJs1WPPbttkPTqDwkqifmRdyFRwfWKgEOizUW2TGhVZ&#10;AULIpXIEahBPN8R3klhWkKtcUrrfj0y+GgWv8qpaubi9UXmchdaIIY/bZBRuYSbJ7zaRjosb3Qc8&#10;VErwlknHS6SN7g8jo/HLIyZlXLim5muAg6E402A0ZNmWCEwyJTaGDIRSNunJn//zf8ooicXUdcF1&#10;/NB4hBr4KsoVzUrRRntRRfVYinSD19fKUVUkGZGQ9RQQVQgmBgpO3tYLMfgwggFshw5fvXrFzqqR&#10;GhgQmRoXDjoWRrBPPvnM9p1bRvQZyXYSQeEsyvvTx+RjPl67t37p0sUvvyAc5is0nPU1bC9GMcDu&#10;QJY16gZZI6Dkw4CNWIB8NOadOvmT/6fkEqlBGqPcTjhfSoLrSohGyYCqdCm3fu+eudnEOygvp1Gu&#10;4jNdaXVGEZZq/YVqqUkK0tlT5AzqSfSh0yYtJcmxZ1xqBU6yM4zG3MrIuUYvVJJV66RpcB3nUmmI&#10;V4y89hEogw91E8N7vpU6Q7IxJR1KYw6xlPGzIfrVKj/yZd1RpvROoiEq1ETe98yL5J0D16Oseb7P&#10;jZfDOgocxsgzhQtBp7ZhCzggcPupods8Zcits8qIegC8LY65qPjqOhj+seVqS2xanFK7dDP/Hcou&#10;qFmF6sGvDN/C8Y1RpY3AY9YP4sm7pWPxQSeCQassXAKgarbZ0SMrSFiR/SOxhuKwXkauUMU3hV4G&#10;1N5FutWk4EJZCEvoCXLNKE8IxrOzrW/Wje1oEt8UW0KS43qsoBXwKsAC9pLOxL9WgWABCRdScgMA&#10;knhhakiOuxJJIo5mmPMTAq+RaxmLEeJupILGUUbWyY1ZyYvhzUlxz2Z2r5RLAodl28V0pV1LwFnI&#10;qkyoAMzOVJ6FpXSEEE1vqdzJT5WTeBPMGrqwlzj2EVJ/y5vab5UHlcg0VJ3ScIQjAlUgFDEL9pFj&#10;27D8gLFS9mmCmAAPdDdCnIjTQ54ryWrFSEZgDmwI82GeIZeo148RuSCvRZwrl6+wCfyPG0u+TXkJ&#10;cnZi1XvKZcGFUrzuUqVAtiVCZsvaKlJHW1NTf++99/BRRYJZSHG2Qb3o+SbqwXIMPAwrJcKSOVtG&#10;pb0kKqqpIAg6RLKTTBlbIhHF0+zaF5992ootTInd6hMZKgjyao32oYFvRI2oINkTgJlvehY9dLOd&#10;VG2bXTvE1LlpRipqAEOCYe1E5aUgluIsuzrwmHiPRuBhXa0aXnkoHGEgZf3Ivf0yhVqGUr88ongh&#10;7/zzf/7PSo9GbsEPNTgop3Sbc0Of2oUVObkSc4G8igbD27QVSZvUOLorkkPdisD8zfa1xsPQ99AY&#10;BKJQMDtOTd+8eYsiBQxO+CYRJio3GDo3H/7q1x9euHDRLp8v9pw8dfrUqTMEmHIj1P8alV5Qua9c&#10;vXd3rdXRo59hNIITIB3TktKYQjYcVMRY98abb7z55htvv/MW9ceIjSDahw73Np567ew51C1aeFKu&#10;+RzsjaB0LNXkLB/HSNKKScrs4UKtYWo2n4E62lMgglE2RTDOCS8UAWDMFtWE+Ari7liUJCOOQRQ+&#10;+BvkkjPusInnGBp6Mv8CyhhUU4QHhmom5fvWEmY/q/OWhXAcFY098ijI1dwT2EzWER0Ih2hvaA50&#10;mzMCJ8u9SnB5aHlVVRy+5xo+Mk8uMMn82TN1UzK0aRaQRvR8ZNUVMDFaNgOD7RJbqLSPoU9VsLHL&#10;dtmACDa3rigU+cPriWLQCYF5IV1xGRkKgPG62YKVQENMjF1wwxqYGKWzTLohlMwkFWiHKl7RMiEr&#10;WswwW4baaj1g8HIy3mCwXV97cO4sdZrNOoRrWoYgG8ImiBHgZFKMu7dKE2mGYhhnXu5kQH2kUNxb&#10;gSxsT0ZS5YAXY3J9CUHfJ2JqrhG63NVj4idG5m8VHW43eTx6cAiH0V9RW8HhoaoIlMjKLgYADzVa&#10;OE2GKSA1isTGhmonUoTsX5m6k+kbvmKSox7A4+BAnCCaRDXC0gGuBKFolMCN7AMzKe8sBWfa/OWy&#10;Go0Lz/zKQ7my3/ehfGN9oCyTLytxw5t5FqBFehJxcSEdFg+0+1SSzHF0AFfoH1SEWVqat2sCNq9Y&#10;d0vE2EnOCwsJX3TrNDhHwjDHy20/RFgv9ALJE6QdGE/4UDklfyvMVfLo8TFXJimUCh66HniFocqM&#10;qwnVdX/+/Hka1hldbVUFqLOaawimPvHw8oYmKepF5lCyYSugpSxdAZEghfvUxFiHy6IH2DPwxXMC&#10;evEAMBRgXEJas8SEr1iwIJaGIR+xJL4QxVOK4xWDcsoWSwsnS8WdifLEyEw4qDRUhc+ZC4SVoro/&#10;VXwZp+qOojCGzTyi5Kg8qbxn5B29t/UU+iXX80a+/l/9639Z6KmwzIuV8EKO03Oe+MKeQaXCyj5s&#10;WfO9+TJsaX/9bIVLXr2Y0bAk8jBssvyk8Y3iccr1tjTmH29oc09ie6r27jk0v/CNb3yLIyGE+lcf&#10;fvTll19xYAQCvPHGm+dff5PJY3D76KOPMbhhbYP38NAdQk9JlaX4/eZ9WBD+s5XVI2+/8+b7H7z3&#10;zjtvn3/j/LlE5MVcjhpgwb1YlvZpFSZBDy+5xR0IaEQFO0gkMR45pPuFRYo4LYAJiDbY/pDoASJW&#10;xNJ4IFq2teNxOOxazYFaprQ3ziaA6igfaB6YEawOTvgGvCd2D/IkqFGkA5zzrN1fQXUH0o+iyua7&#10;jbi4WG98e6aMsCrN5cYsUVYfMD3KI1h7Ywey27uEP8BauB16iPMmUjzB8eQ9PIdPs6vUlMOJAiYu&#10;L9GgZS91/rF7AAJ1bAA33MJOsp9ibFraAGGcWn3dbC/veVaBJrY+A5pr4is8afdYWo4r4hFCnOFO&#10;+/aygTVAI+vCadj6+KewkzRA2aIjamME+s8fxncOIiFgwrK1CNnYcdb+nua0EzpProZsW3ZUnwZF&#10;bpSiyfmnTIM2O6WE+Ea5DhKDa4kMLzMb6OpJzzcbkUngdQ5DXIBzais824Ue4a7DQqkAe/ggmfzj&#10;uoTtyGSgWXkzmwOV5EuoW+MF+LKIPWoMZWCgCcsE1StJVL9BugIjKlKUe1XvBCChS9leyeLqsVXs&#10;rLAP4JMlkagmuB6wXkmVvNIUbqwtrvJEj0z7UhhA9DPtgZ1hbG5JL0uFLbaqnIAryxQrYo4kA+qe&#10;6lFqs62MOdrWuFKNPG3pY9wfkpTLBmpR5FX9qYpOnxWzzyBE14CPVspBcCNzZiuYBjNkb89gL1XZ&#10;fXnkqI2UOH2C9KkIBSQtL2i0VItqBSbsXcqaFkxjJuwzj+DRkfMGl0ZkeQkx7DMl7NRmSM5AuYig&#10;JoyWGrL5Jcp6biY2qOyeemqXxvVIumx3bTbcyC1kjKVC3QGqbVMIhjBCyx86Q69n/vAgQ0M1yOke&#10;4zShOYxGaXPmnBp0WlywM2usRrOkh+GhQ3BTngK5gBfQtQ8X0XhMZT8Vv0pvWS/vOQJ2oDp0K7L3&#10;XNhwHleprr9qolU5Hpx5ZQHG0FrWFhu7dni2AtKInF3GzBPLI6oe8ZfBe2MtjVzT3FNAh5F5Ltcw&#10;ZpNSGC2BJKr7ypGp0MHtsJKZ/81//V+NDJ+hGRGYK7/pUksuy42q4qWGmBDcsxG1dh63VuNY9adm&#10;Cq4hELZidUAZaaLRpZyoEh+j6+HHdXH48A9+8AMSCEjt+eWvfkVD2RimDpJ08tpr55EFfvyTn/7s&#10;Zz+jJzcja/0jK1TAQ0ulAyzZ4EsffPDu7/zOD3/w29//4P33zp49TR/zhOpE9dNYbFWrWjyVSlId&#10;K1gcU0lmghnF6G2zD+yCbIBYzZfEiZrxYgKr7mKDrWlzbiAcb7CMNn4sZZQsDcBJaGF48eIMWtiZ&#10;M0wArQhCw4PQlpg79Fojrz3XtQtHVfdVobISTcGFn+ohYLbcgrSIg6pO7Ko7XMb3NYZEimlEtR05&#10;URFBsZplIrIZ/a595hGsYt7aoJNOQhxQRdqCNUNV2NeUkQh19q0vZxgm1DmzJ5y4d+1Xnm0cp1Ku&#10;vU1jt0mxHwthJcySe83vTLx418vcWCY2I9RK3vvrpNUeB6P4G7FOEJ2UlDbUIqYFl0AmnWH8GrV5&#10;FT6ZHoSj9Fr5Ea1Fj89CAvQtocoMPSwvA6r30eESTZmOzsQYcwGVIKpfVnLPySrUFx20+SQdmAvY&#10;SWxBvNCfeS7n3hXxqqZYulB/T1mFkmP2uYIqP7HzFTZZKTfSRIczqlU8njONGD3BY8eOMyA3Al0x&#10;yg2ZZ1W2Kk1awS/VeHkEU9XcBKt26gQrxpkXc5MOOTSbifE8fL0B8eIFh2UyplbxZdQO6V1i1rmq&#10;28vIUEnYU8liOStPZKoM3v3nWfDdaoRV70oQuJ7bJ2K18U382rB4vmR6QDiItrqyim5Kq3itNk+f&#10;YZE7iCD47DklxLBPiraK7HsJFUNZL3ktRLHhnGCpJAfEsHxjVeX795lPOTRS0e1bty9c+KpnUQwq&#10;3hXyedMdLjwD53W18iC+Qf9iA8uxPGj6hcwdxE+skPXyRbJQjvMGOYnjtwFjzsMAs5eYwRU+eGI8&#10;dk/v3bn78ccfs4TungptzEsovbJ5g6H1dDIamU8WrEnFlrLDcveCvbw50y7CFgh5TaQQKV1t771S&#10;kFMapuGTyNRzYZzSefnNU1Uuto7UFVgjYSDDYtMJuvoQf7mSPVFazV8+8sQqQyUvZee86fkmquDr&#10;dg3lI0LLv/03/7oY0ts675piNEHEtFc+xK8yjAgyfAmqlBU7m5j86q0FSfhmNDJwCytnTG5Elgf/&#10;SdxJxvieBxsGOCEH0Lccsxjk+cuvLly+chVqBcqdOHES2oFO8JOf/s2vf/1RA0ikkjg/ARqCZY8u&#10;r64eQVP6zm9967e++23MbqQ1EEqj+YWO0Vh+SG6w6zB5/tolY7F7BIsgyRlD3wP7A/oNtWH4gENs&#10;k+B8wm8JwrG0lFyudlKOiVBV+w+HzENG609GxynQqGVH0WaS2LuKchwMUXfcC5ECZ5kAYyLmOH9b&#10;4VL5m+w2KdqrLJ8Fhk9Lbgo35RzcW/jgy2JISTlTGjMSuu0hgoCUpClZFCqalYVjeWN6SC4HYMo9&#10;R55eJlSZd4TgEtPynupJRZVIjgOIl3SqLkzvQWdUa5HwYQ41xCNJG4bGISeConbxsnnaFNuUdi/4&#10;uhbsGZgGNuZsp6y9cRaYxVLBncuInY9tkNgOCnBAO7VlsDRjuA3FM56kgQsMyGWxOSjblt6xwIUl&#10;Au45LGtQ8oKALh1ZJImNkEdDw4XembfefovAQtr0sjKW04TcsmRApXQfEaTxAgbLJqCUe3lT8K7g&#10;349lNo19Z/IMpewfYsE4RSg+lsf0lvK57idvak2qgtLvOXfc27zhsHoQDD4qW9xVhUOUtNm53MaE&#10;f/TvVK8ztt6sNTtMw4BjCErYOlBk2RtNmghqcCCMAdiriSTUrKplBBnDRGCG5LnAg5KZKqwpB2XS&#10;1Qm6KNbNTMoX+VufDV8CpWxFCVMlWmlfKq4XkvmyVlb+4uVCshxyj3g2gTAEniFX1rvuvZa9Z81E&#10;4RMHWx7MmGUbZUvd52IT8UTIsjWECrvTCu8EwsLhmD9ikGxtHzrZNpy4N9bF0DeF/xLJQhpzY+5O&#10;eNJNw4oqxJTu20dvF8NBEwbJDIkNJtsJpx2HYO2K9C1EsYMXcRwA4Zkzp6CfVOuxfAkWC3A1Hidd&#10;UNJp3U5sJcXxDNuZFHpXep6E7LOo8vXuZFGSOcOQ6iWJ4DUoTCFrz+z8Ev+xQYtCjxtVrGmEG1OA&#10;fsbwI8vpsZY4lK+wLcyh3ysqRJbiV3S7CgEVTXxABBcuiApgZmH5fefJaL7/5//0zxiFrenCKi7x&#10;Kp6wEV1YBb3y4WKLGly4HxNC7etURnKGGlSTdxGvGCVjM/UVOV3DCAgCNXjv/Q8gEPAF2g6iN4Cp&#10;GFiPHl1dX7v/8ceffPnVV7h8Oo68kMJWBtHO4ebB8vbWW+dPnaHC0LxZMvYwtuATbAzCjZpFaSbQ&#10;AK6zCXfZekTdKsxcBIdZ9AeeATcg2hcfvtFEgO4T3EqUN7Qno0UOtx9SoYyXtvvkqEEiUyVIs2/q&#10;0hMmSGyT5VheUizOtrs5UKIPUo9V+HmJCAPZrdgLceE4OG5wG2MRu8lc9KtPjnnk64Weis9sbNWd&#10;HkG3vbSgX1ZKbcgAQNDYswwpbscLZSYH+49wBp5ypUak6OmFMH6q5F6JpDJsj5v/tFZVuSAXyHUS&#10;ilbAHbC9xbiI89GLgKBk0Z3YH7TpGIaYCmxcYHlTDTsYkfVbwEZgliyw8B1FZwpkDpQ7VUTjHL5R&#10;6YYap/9afb9sOJcb9JiP7lUS7gKfwm0lxwQCmPED2GBnQu+BNCj8Eh79EKDY5EvaE2KYZUaxXzWL&#10;SKFeT3IoUR0P3ZaJq2bIcOQpnX8RtdqJvDBYU/7Ex/KtomiPrBKAcmL02lrbKvAVz2ukUhfMZgLk&#10;7WgXzicD4IFMEoDlDAGknrL1FPKqgNwHlXZwceOJAMhR5qjG1i8xP4B9Ko+pyCVTTMUS7urEyjUz&#10;B9rPqEzUWsXOlES61ZPeo9DcwknpDvcWXLtMWQJTnTQU4IIKW9yvee35c1zFmCSoW29YKaHkPB0R&#10;ar/V3JEvl3CliIMHiCZviFA3uYqRzGxjo34+RUmLZGrfxp9k+QO6+MzNgZtXr1xBCLXmfToPNRS7&#10;x1QaWtmOv2PsqKa8VN7jTZNjUllBvOBOprdq6aODiGFY9pPOafogj2alSLwUheMpKEzQqs0NggDu&#10;YSMxJ3JlBZ83JXOqcsHrDBeUCGusIeKXTBLtV26n8Y1BXPdfjpjwWv7Gfjv4h9hhNrwAMLIorm+4&#10;Ez+xjZIGNs1U3OdSrogCPb7eEnubh1vo5RHVAqspFh14L5xwptG0qhxXFukGclklsDJO8L08pdSj&#10;3GHmz/7xP+o7LmUSoZVKkYo8OIESCjlqfAWywlxtoyVktbbxTdGVx3QGA6+bZOHykWFZHVQJcm9z&#10;0jffuHtvDTUIgxtMgix3OuDuPjMoky6EuOogWyWCDLix+QDq/d777/3O7/6QeykVRP9Mth7q5Rye&#10;WcaUqgdr+vju8z5VFHDKULEqjjlR0b4gaVWDzsSqp2KhVo5GQ4Hh1LGPrawGN/w/cA4YkqHNpEhi&#10;CzS7kybKhxcWlyFOc0Td6k2yFhOuCEsJ6BEVTpQUAGWCqrXTbvJI40+ovoyVZg7MXyaXaGfborGo&#10;xxUrBI4Y00vOSt0qv3AElfVKsHqE9S6UYFWAIFYbZhF6PdiFTFR//hx1mNVXMkrkxQy0kwcxJg/i&#10;9hKdkRTyvrRY33DCwKppFUwh96W5vo/mhc2HTUXm4XozGFJ42GoFqSgD54eMyr+jgXGvDgbS122K&#10;YfdVxpfwoaWlsm1paAoba+zmsDAT8VOQCgyV8Uiqk/zQ9l9+8pUCbkojgl8FI3aN40UUxs/HhLEz&#10;3L2N2+4OZZu4Hmn19fPnUY+wExuvlzCKhA+o1gRZZGldfqGdc+/7KrL8hYiMCN+D4Mu2FGH+Rbly&#10;+lKBWj/GDew4jFybiQRmUsy+X/Z7pELZW3LyY8iSBKTsyiALD/LKK8FEEF/mkKIVnnV5BnfVVFig&#10;ahlN/rYuSZ0rRXPdS0kE7o0lOuUlCC/Nz1D3CqMtslc6qYTO941jKvGqjMwFjMAElLqIGw6h4MaO&#10;XCxAIWajlpYWlhYsW0dELBwI1NXRn3oosAJoBXEUKTI3QDWWAqZW8ZcJVOWqfIZSm9re1jDEKq5g&#10;HtfAhS+/5BpoZBfLqTZUmEcwDujAlLirwYc9R4mmBk1EK+IH9LqDJZGEorZoSz9AuQmuAd6sv4xt&#10;YBph/XDhgckYhYhl+4DldxNnQj2qF6uxAPGIzz//HJqzfAR5iRrnaFTu1707d+LueZDglJa4dsM7&#10;IN+EbhBpLU1KkVaxrOBXmKlYxj7zkeXLfna0/cq9UmRBKjhJ9OmY5RFB8BcI9JxIlYFCTskyL41A&#10;YRnsChfUD9Sfuocdio+F8+Y2Ve4sYPjhz/7xP+ygPIkbmi9ZhsQ9ceVJp/i12kxXVXji+/5FtSgb&#10;49eKbw0oAqZr/p7QMhtN6rPdvx+KeeLUqS+++JL2z9gAmcnyimdx+erVn/7Nz0gh1Z6WF/uLjEJx&#10;5fOvv/bDH/72Bx+8hz1HPyXk1HDcfQAOXVBv0ET6zj35xQ4yEVoRIjlZYoRPG5BADSB4BpVAEHEt&#10;Fnd4HlAFJZNpLEghI8G15EMxmPJNi0jln/lv/AAjwkiDDE0MMqo0jStwwIXtWOkLQhLCSliw4d1w&#10;F/nErtYYoN+ClQaqmoRMfB4OSWJpmIbRMiG1aGmpJ2Q4DZIR8I3ggP9cUX4S04HEn+3FMYPFQP8W&#10;w3JlVBCUJ/NG+efBTVSonhEzRAeqLtVfW9Oq9LQsJwqqFKHSUMQrvcF82UPkWH1jlYEh36Wyf8Yn&#10;htDE2DLIPpG/nUYUC/PdPE06eFI6zjAoC5gB1SilXFM8mTAeK4dGxHMiDAjJgxUxDgtXJB/SY2Mx&#10;Tvk4k3VMlzZC0pm0+H/0XHsbPn+KqElWwNVLl5FSkF1s2b66Qn0p+rSfPXsKiy7NIfeHsldaZP4R&#10;rp0/h1uhim/M04rdhv2poMe0CcNh3xq5wJfNZW7+UPe23Chswzj1yobFUqMzhoSwkneZCgu3a6Le&#10;DlOvygaSpDFUkOQ2TpNheXoVFH5i95QwMP3uSh9Pnhq6qOU4DNTmX0JmMIjpMS1PAlUx4ICOrcLO&#10;CMy/Jj4Di1IhpqpMz7HSJ9vOzEpuCmP8VEMWl0VL0wVSJZuPjFYjTOVXfko1LKpvzLZtYGmlmlBE&#10;+L5/7exZ8Ojp9s5hOhvZeWiaM9KaSkQ4QUZ0PpUaW2nXwBUlM71uhWHsXUwJ6Za1oNPjHKqPE8TB&#10;Ts5txCchWW5sPrQCc/EiZ1EzNfvJPrAtXNkDqpVCkmrQs1m8akTcSk8KIk3I3yed4zHtnimPKzUw&#10;JwTrSVKbpb6J2WOqhPl+9cXnGF+QKJ892aFQMh1nEXGZPAfBQ4nDQlGDn+EhMhaU0KGHSti2lghK&#10;VCYY+VCFgP4U7isOyq3zqvzRU+syud3omydPuYENqcKnTJY6eOVqGEMbDg7U1XbHxOoCUFAIL+Dc&#10;4Y3BSgkLjyh4czED9pownkkan7LNUG7x75Camf/2v/m3PbYK15XFKphUEEuQmwkovOd7HlwJyCi1&#10;hMzx0/r9Bw3wLd2p4FC5qTI+74O6U9jroA1ETtO0iu0mI1UVYWHh1OnTiGEffvjhJ598knwldwG+&#10;0eB9UPG3vvudb3/7W8BWpB+z4neeMIGHFEO4des2uoohqzATZRPDlNDgkbGoQ4b1DP1GRGQCsbAj&#10;OvNQBwbJNONopYYBsZvcImfbG/6WHqx4uZV+dBViKtXcxBsULXqywbeq4Gs0T9oXypC+C84++RlE&#10;KUNDosLvolko9Bmku41R7s233mI+Jg3QO2DbpCgOpjtMiQf2TVE0eSTNR+mWQpuA1JHKo+VU4a3d&#10;IOdopf00JPxa3IYEIO2Gl5iCDlM32P+ZLWpqI2LkvjEKYwKI/Z79rypQmO45VpApByqdjQJmKKBi&#10;e0wrDYAVgie2XOMJCCjwgMhPgsgq2fFVcomGTIJyryoBPCWrFosMrEjxOmRG9rkUXyi32rcrrbTV&#10;28OVOt8miwOWFIWi1NNhyhgeP36CMLBkg8HesHOarE6AE4n6iJwNCSk+x8yl37vQXnbCZKx7NPES&#10;V97sppUcTIQnKfqrJIP3tbI2AC++OtXQIjDfc2MF8OIO15QrlNzIp+OD6VmM6M3cKheWc3AlibDy&#10;uaRDEXfHl/rbsC7ay1g7GFSXCQMAxiMkCMXRIlDWW1m1plQJWd5SirG9VGXhJy4wIjz0BV2qk+Gh&#10;LKeqZHG/Z9SFxLg6XMDxFXgYX/delL+usSHy0f2wWm8iLoC4WD1wimoKjznbmjqGVOzDDmFXKite&#10;W3wWfGaoMjDk0SjkIg6DMyvICDWTYA/ofiGvOuoRznAvqXaki2BwR4Mk44AvvC99q2rFq2tn4YmR&#10;kSAAaZB3uyilU8YW+Vto/y+eU/EIey/QJXTaS9skVCgFXgl4DI64kLEpVCKqHSI6Q8Q0BqhZsuHL&#10;6/fX2O1Tp06iXJsjv73zxRefpxS6L+ZQrlNSUMZfBhBmM0TBlZ2XJ1XXYSGlxryWF5f0jwQmKweU&#10;y1a4BJBrcAtz0BjL9Pi+QXS8eHSvLHvrxxINBm9Xi2pOnHsZUq9pcYd+2fOSqvzrf/nntWBwHU/q&#10;pRxbS5sw6+J20ye7sMlE3YVyxfSP8lUBrZjMr8lD1I4UBdDiQlAiknSQai9eDBMyLPvQ2ddeQzD5&#10;xS9+Qaaq5AyB7jnlbQAI5P0dEn1+9/d+58233rSxYApgwT5sMs9Z3X9A3BxCSRyxeho4A1g7corK&#10;MuY1GgQk8Bcc5hE8DvaDtS3aBqIYG8Ky9Pyz3dR2SsAQ3jmKR6UraCOBnY4F+c12BuijOMQRZfwM&#10;14RPQNiQ7nX2sJ1GOiXarrQp9aISfMVzU4sPWwgWJbUZy8zc5+4k0UpHOBXe9FDZXvAnHEi3OR+Z&#10;LtI3H7kMKa/KKztfmz6MCoTl0fi3/n9d3dnznfd9H3aCIACKIBaCOymRimwpGVt2k0zTiyyT9iLN&#10;4skkk8XN0sRJpv9fe9GZ9iK9qNuLtnHsNCPbWklJXEECIEiABAEQRF/v9/ucY00PoaPn95zn+a6f&#10;72dfWrk8F8Zs6aotU3Ms8zDfWogPrIo9nTC0vT6xTtnowrHPMGPQx5m4vU0TeIR7BtWAq6fnieDh&#10;5qvKWdWaEziM7F0e1VhI+HFBo1rmKW87bEXLkqb4zbiZWTKMy7t+rBSYYGFH2n3Ri/ybJXbzU4Je&#10;LySaLcGq+RwKnMz7LtrTZ59JYs65hMTdLhkcuCSzLEocKLYLyqBfQfNnZhiW7LmIiO/PIG4VBGrY&#10;QBymbQhtKI8/DGXWg/9hMU+Cth2WnUb3qyA9KEYmysSuVmHLA51CKOoI0hDiUH9SAi6ZbPWxkzPy&#10;8NEfensRXscKp0Idpf8DlnP6DXbQ0B7Aw8xGS/DE42WuQ5nojhAHSyGCzraNeYH73IRqAyGRn5K6&#10;xsokrrkmorlajWys39n/3TEw39CQgVmEEZghimGlEc5pSpZZKGjoqH+2AlrQuMWpW+y9b77+mhRP&#10;3G05uSYLOyt3kjQ+zWvt2SuXnjwXcII36FQmLJrXaekGycaj/aCpcgDi5cnMdsd8x2oLe+/KO8Eh&#10;aaE6dRMeu2DA49jmh5U1Sd62OP9A4HjZGoc4QyWEAMtz+/YtWl8UVCxHoKVsWWhDc7RQVSOSk1YS&#10;0HD/yxu3bsJgQkTQXVEEllZAlCnolMtDuLomT3Lq5+U8CjTKEQtr09GCi8LGn7ngjxXYw0W/uTCj&#10;4X0bETeKwu2IR871/Sj32mwXLSuS+n6jdgNmUDp04d0t+PDSCV9prdQ08AwjjdLszoiclRvQbjtc&#10;ZHX+yT/6x4WEkI3ohTlpEEQufsOxLcAFuSQv7xOrGx30PbgJL1OShHKUE0Hb0+oJ2rJGxNt66MPj&#10;xAYMBt3bSy+/+st33v35L37BB8C7nJtd/OTHP5aaZr49T515CpMkzdknt2985ztv/MW/9P1vvfEa&#10;R3yO1CbBne2jj29+dEMWbTW4YnRMQF4c84PY5oNY19V4ClT4WWW/aLPreBH0t7Nx2oZYHeYcnHQs&#10;rTXp7zAPeGm3U5t8e1/LBANWkCzACrYNayATYjIU1Pk1SgOKytpIUrsgepCUHZzT6hMM79q5fv3D&#10;tBmHcpntpSevqzFKFiH3aa4NsB80eeATk64i6Y2J9YY9kbnHPsh61uApDZaahRcQCsfmabKL1Ku9&#10;PYV97CCdVRFrcse5QNHBB1Rum5KqFRcQo8vjLwUCf/0Iqlr9TdO3gjmKdYwxeTcP/tNHrzlMA3Qx&#10;YaRycJK/Gun0NpZ+meLKqMa/YOWLkpql0glClLDT5NfCSJqO0xjNcJfuSbYBe8pnn17bw9ArsYbr&#10;IjP1iy8+X35QiHsKt5CYy3rHB8xJyNLRoD7DDn9ZJkXjIS+mtsglvCol/rMJfo2SM3l9Gmt819jq&#10;XRpCGDYixyzsR/LGJndOJtXk/0mg6VcEbAR77P90UGJ7JzVajcLegTnTyzQKHtvNYgd0OiE+PjPg&#10;WV588U5v4jSVgYECajWsiTpSvxbCPlQjt16ss8whFh5wvfbqayEYTz3Z+B80nv4nKastTNjEM2Eu&#10;NWVtlT52V3BCknsGN2FJL0aiAlcXn0mnMo/RZvNdvi8U7ApOx856EKSF17n7uTHXYJEo76SkunfP&#10;65rK0p59MsVJ4zQYYkxwmZe2oboZ3YVAiKa79i4iCiDouOpM8JiT2HdpDuTE42bSqIosOwccdXfZ&#10;C7GAsgwXNQOGGb2cDhURW5IgOYqajkEm5ZC3+Y9lwU0DlW5YGM7GTtF61Q0vaP2kdt4GWdjZaEMX&#10;K1km0dCoy1lenUkaBOGD9iyInhJDc8cePAcsL56P4nilUhxMil6hMxyazkiU94wUYySnWI9EJ54X&#10;X9gUb/cTdoaMyYwFhTET8VSAlDDXXK5GRRzQLuCStoX7KQs7z/gkGIuffst8uIi/Q3GUJ6sNa4rH&#10;5kwxBYayKhej/YOuUwekkTk8hGA+r5AxYFe/xuykvzgJP1527SiHkPn5njSMpB7By5kbbZ5RSSpQ&#10;hco0LslZV4E1Wq6erCylBsWx/sOatcuIZdEP6e4dtuQbPhcmLoQkBSvp7hImZrNHA+eSUD/3Q4bm&#10;CcJjf44Sa7yH7YQ9lAX917/3vY8+vvHLd97hRwCAfvu3f9sMRAzI5OGVMJgwOFHg61SQ+83f/Av/&#10;5V/5y3zNJAVWVs5W3PrkU44IgjsjBT1OOGpHHfgdZOcPOXFrQpU31uaHPJX8nGjPOLixmeN2T/hi&#10;Fv7jd6+g4Mm29dTSfK1H3bs4njYnXRb0AlWw3bLfWWh6pwRjnrO18XcJSQ6jgUHXO6dYRDfen0lk&#10;ezG+4K0TCAuTrJwEyBO+gHZLQuTnzpHGrU3FMeSVCSbijLAco45T1+KMSSlrtLANntTZTCLRryUS&#10;DVdRGhatBSQS9/EyOJOKltMoCd3qE09XZuoRv76R5GkTlaZOGbcYNgrn8SBMjdWDiKEeG2ehK6vF&#10;favmkHgkjxst+5J5KMgbnibl9WIBYnBbHiD/ek4i86GGier48n7qWpVeAlm8vOfNGsoj3XB8Ryow&#10;kjHPXvzGN7/1urg/8k0Q0lXOIMnbFEVT8gXHJCAkmfINLIIoZpeKR7RVhxLRTf/DZkOtEhe1ZL7o&#10;4TF9rKhZaBXg7Aiwe89QHJalJswZb/w50DLf6Q20MH48IFRJyHmJ1aqZhr1SG+/BVrTNHYdkiUZd&#10;xgJHWpoLXHnSVT+LG+cxs9w40KxzkzkVQ81Yy5s8arTQyNicgpeDjJ4IeQhHEh+B81J/eiWGqCqy&#10;/FSOlYrp6+efuwYiNNtyZ4kRHhKw6v6sqB8XjNRLqcHJi0CRX7xhr1oEVLg0ozlo5V4nZ5Q7OVc3&#10;sKDrsfCmwCQf7BGn84cs49/99V9z1QwdFEeEoQtJRyMYUX7VS5ddALOGVDRbR7lqCjfbbTFBsi1T&#10;80qoKavzz376U8jHnr3+rW9ltQ+o4SzHNfwWfmVyg+9pg41naoBwXSX8VX4c/IfdmaNaE/PUMy16&#10;lCcN7MOPbnx95usXXxE5y4E2NQM5RElMzv7DDd1EWO8cT4OnxzDCu1/cvXnjYya6AQnVC5M8lkJ4&#10;uKX7TLLHu59/fPPGVA7d36i/Zjkepl3O7JlWdtgDIQctXM5gqEW3INdVio5+FC/FrrOZ+rUZcht+&#10;1wanLHHWqqf5GlzGed2RTCLIIG1UucrAkPDailYUO68UdA/1oMfVxcvx6Mun4Z2Xs//29/51Z5LE&#10;ZUa2lBU7UVVipOzjkHVncfAiPwm84ykYYdwBi1BYPZijb3WSkUq/Tpi1cuovgEIp4FLr99Gj733v&#10;e3b6Jz/5CZtTtGONFOPLn8Qw9+/BKX/9r//VJpXHfskwJnXmnevXb8jlCrWX4EV089mybpWDH42y&#10;6cJGaaDMVHkoFtidHfU9785YjCCVo3I/yGUoptrFsZkG7LHqTFfHOm3H7y7mSjtx9qpIb1xh/Dgj&#10;IILc4f0KW/FXzqKFSj1S9w9X6CIZf6Uhf3JJ3uKulRaooWrQLqmos28YolRiXmyW+dqUITuOtkP0&#10;g+D33n/3yuXsozHPjj32YitTTipwVoVYZjS4cQeKCRMtmdUMPEd4XRbRMYahVKvwVvvQNC1boml7&#10;XVQuyY5M0+tigubMV7vT7HnxKNWIFiD6cWd7crKXTBB+RfkEAg+bh5VpRuSR4Vh0r1wOc6y+wN27&#10;KEqI7tPKSl1tDZoX68aYj/kg8/AHB1mTFSqAbzIMJDwW745hzFYzo+ScwLERhh88uvdFcrUtHVFd&#10;dfABmVrC0etebBb1NUjy0+rxHkyN7iP0L6JSna+M2R27bKFG13e2p54aAZjee2rtbdaMJcbs5lbP&#10;xzODYde2YwpzSwrP6iiHqBGIfqIDNHJytHenJ2S0L5oLeBAIVUk3DNrdUamdhQ2vrGe0Li6sYRSh&#10;Rcr68oDpTz+jI4/FynU2Sund8cwGZr6bjvsaMR0trBa7YQwz6jfGv6OZfZr8lDesN6QHwPyf/973&#10;oJaeVf+pDX8BHw6I2QkffPUY11m8jJY/+OUv3+GyRPD1FvuEmCHRILR2f/KDPxEt9N7779tEEBWm&#10;58GDxHumGsEZ9M3/y6MjvgOAxdxba5kBG/l8CI1/gLdTMPDeXiRIK4X4Wiy8CxgJ7NFX1z9899yZ&#10;x3Jmk378S2U/zBnKA5xM4fEZ2VyeuXyVPieuoUIM1cxudRLuftyrMDYImFBimPHdd9/5wz/6o52O&#10;EcLTZ8trH2MjOEjPYQUMfikVdk6HwD1seJMi4txbROHOtsavo1tzQKjqMQzNUnH3vMQnpRggHEOS&#10;chWfaL/ai6idZ0eYrOL1oQgjX1+uoe6t0pCw14OC/v7v/L2ytKGEzszKyGtRW958/CiOCcNNwdMB&#10;1HyGdNCL+brgXkfi4oreleoggsJQ2qllRKpyV2OEZxjUkQTvMALHhLlVDB/pPQacB/defeWlv/bX&#10;/uqV564QKSJ2KOp845PrH9/kwcTWPzXoQj2qXDvIN8lQAC0NqYS0hBgVA5Psy2u5is6zrEGP+unh&#10;mNZ/hRTtYJw+m/Vw7vFiJoE1Hxxd61rQLiG35hOG0IPdr6+EJKcETndF4VcKAZR4mD2O/01kh2RF&#10;OVucNdE1HCvjh8C3+uBaqKhTeoBnw9P4Tk4PCf/p8CrxN6MevBefe/1mAHB9I22rBFtdrINhE06x&#10;a02rEx3CpC6fIKlPbo9cGcwIxukEuh5jaDCgzv0eg+RenJ5TpyVRbLPKYuYzYmxxNDhR4OOPPoYo&#10;M0d0QjL5c+GOie2rnRhgaJ2e5dFZCrKRWC1TPE7VgGcQzY7Y6DWKzbiNxCmm2DPVNJT6JSHh0L3u&#10;sbmlZa2aOZQOBCrsDsY4tDNmsBJRAdEcv7OS9Fj8gNySWdiFsnvxTt50Yko8ZsncZHPqqsSvsigL&#10;Yo5Dx351v34xsZeMM1hrHtv9OTIMJvfY6MRMGof7pM/aX42qWU2Tm5JO2wMrGE9YPMaXLBNdcJB3&#10;I5fUr2IEvna4MIueGYwNj4CrGc/HzWh/qGCUxn1ixwC4JPwQQp/6YlevUnK4U4wcAW7ghJWe4DgU&#10;YX+3mL+C04MEwY7ucXJmB8WDV6kfGWlz0p46D1U5XZDfpWvPcRaSbbRL9JTk+iCNbZ949B/+w3/g&#10;lYBLM+CAgYJmzz7LGeq3fvu3f/3Xf81oY4oOtAR7JnPKU0999OH1ZBF9SBTOFo/Se32QPF4ecI78&#10;bxM3/h2NEe+d7jBt5y98fufTD9/9pVaQojB5Ba24lmZlLwomeaAQmsr0IsN8FK978EhsfVX7Das6&#10;m5pJwd7nHYrb2PeJjFvwnbv1OMDYT0Puo0xGMuAsnQgZGGPhupxQRAhDPbnMjHPd1pyQwwBv6HTd&#10;DR5KMr46BAakOF5wyzjR4IGG8YxSFNgOxemHBEbm18WeOfvf/M2/WaIUY2lxmckYdAgXSZBkMZK1&#10;LZHMbR5cpZYEoEhzLui/tgFJgd65FbASc5pqV62cTY/vhAjVwqGY8He/+10ZkzAsSKg2fbM0Lr8y&#10;duGv/Fd/+eVXXwRhbCT8UEXwfPTxLaJe9Z+rtZxV6UwOzGPRxxL8B8/uswuyVHxtm+StQS31KogU&#10;tQpRDUGp+bGk/uABOaQQKntkDLfxWLK8zFkzza50SFyoaQCSf7cYnFIRe6XhCUPuzIRuPONNnBn+&#10;FzwAq/n7CvNuWU1qhXmK0IMU7K45Xr5y1cAnC2/lNeKoewZNsqPL3OzFaUqNaPkUOvfkYXOdDYXa&#10;4tSgYFd8rMGEmyOxR6JyMGkCxMGc9RpQ7oHh30n0E1yy+62nwtd8eueBnYsmvstn2M0o3KwaKufE&#10;XoebiTYyBGwi+LCV0V69crV2mkzZW/PpmsBRfjnnKg4aTYOeCls1NqDWdVxPKSN7w0FBlj+Wofhc&#10;PZOAR+8TBmrkT3kw7Ztd4jyKLqmhAL9R4asAhC3rCY8XdQP9wgy69oAWnAJUymA0Eo3lIYDpkJUr&#10;yLSL7DMyc5rLcO44xLE1W89RAkdjbAHUNj3JBrnVHnwOxdj0Q43hvgge5uFGP2xlZlr3rjM7jFl9&#10;aRQHA5LkXC93PAlmfc0ZIeakelUY3gYwXWKZt4J7Gedt68ZTu/KhlqM7o1KaOuGgiXQBteP452ox&#10;CJywe7IbZdnjYtrDfFZJ8i8JuIrEYQgUPITv76cCfGvh+VfC4BVDxWoQIHRqwORRwYiymUQmPhvX&#10;uJS6v3LJGaYzYBP68IMPWw7ta2tKfU2V/cntT2aWj9746PE7IB9ayPIeHQLH4e2x7c6Wy80aSB6c&#10;feJrLgnvvfMu3BtuJlUevhJq4iyCSvEk0oLxGtFE0jEmognTTpxVRQU0PpZkjwaSwcVcPnjv/RS+&#10;OlKdCUY7MkPOG4khud4ybhPHVfj2k9dBxTRPw46DSa/s5qDr9MqOWynCoRxGkpQfI8Bq6Tm4SxQx&#10;BjYmQY6SrceBxy4O2OnJ6Jx3rr04ypK6D3GDaQCgR81h0onqPjhZyVSGN4f0w5v0UM3ct4SYXYhD&#10;So/4sdQ7EPLxbXI7n41ReA57/qMf/9hbDjCw/tGPfgSrzvqHFA1JMUO/+e3Xf+M3vqdZTMzdLxha&#10;5KDjMgN/HXyxgkEiJxxcBgeCCVNl9651aqclrMHhDzbCyS0HJV4em+fJUSNXYi8moAl+86/+pE2H&#10;nQyaqf2YRrNssfgQxVq5Jf9UGQw+TEzrs+L+gmU++fT2F0pM1hxij69de2Ge0wwwToXEoyRmzJoP&#10;SMCnRqE+3f25oAa7OpBqVaFU2SGpzC49OVWzoV7VFVg09wdbGqHr88D22E2PDaG7Mww+BYv1qHN8&#10;xHNcpD3CfEReqceKPw/ovg5oGtH4qd8B3IkgjWSOFk6Y9pMHTHkIcYxPGurAjGq0djEARU0BvFU8&#10;Gi/pziilOVpAOhZlGizgtMcD8cLkyWNbOYC4xFl8lEkLJCpecB425aU3S7Bto5mPSD9nYyERAyGQ&#10;CENVFy0ZYM6esRkPEpuL0G+srn3JyTzybQmIKc04hHLv0Pp1ylVDtSbT4JkIVGihTFyz7fEQOzUC&#10;PM7UovlJCwvO8JYGR6rLmiRsMHYvLVeWmrQ6mM/AUmHjYGZrs6HcfprgtZOv2TpHBT1pashiFik3&#10;yZ3boGzow/vJzHQxlcOSn+mMihUErxwRJRd8o3M4Q3t6GmexcIgQ/ehQxLjs8iJJ5jsBbsjIwxPv&#10;Shqj65vfDUX0TLq8jcyHLUp5DvBJo0XPjifiCIROwnj60rsdnFBrTZhb3Jl8OTB7+cUXAbb0lR72&#10;J1cdYE9ZuyKBsq2AGak7IAwVLwHbSNFpl10PZgZ7o0mj0Cck66BY5+1daHYRBwUcYf6dd97zF+8+&#10;WMJFas0FNbFdXTTFWCG+pKQKfon0WXdWUAAXabA09aKieRIxTCodMAy0NkGjHTiVpYyAviNskB7W&#10;phXeAz6jqR4bHzZ42M2B9LZvFG7HZ8e2HHMAc92N+M0hoOjlz2wcI5Pue2s80/odFtLgrIMnChon&#10;e3XwrMkm5uWlrawqMxpeKSBH3OxxRKF7n4OtJb4cuVoZAr2Mg6h6vSWe6vwzZ2UKlimgJYp+6+23&#10;PSARYetq35gGfMs3CY488P3f/Auvvv5ybP6J/zqHAt35gqPJI54b9StzsGPNmDpuSGST5GkdFvtX&#10;PliqEaDRmy361n1buO/tmRXbn2t2T5ZxWJW2PBQvOIJT3EdDe3K6mprJaMNTPHuRVQHnKU3Rw3v3&#10;4whahbhFW2CKdiwU1gyBEUQFyTp1yWaG43vxhcR5tFqgYXkAXpmGRFYqm4xn0tp4nB2DcfGhW2UJ&#10;qy055DdzCE8g69fJMTbQY94qb7t6yXF6PKmMB/eEWk1tQwHA1Erbpq3V7OfF7+E5hoCGZyOjHBNO&#10;a0GPC8jw+uiZkY/ncDxcwMuT0JHkKeL8xI24iX/OgROtGed0C4vn0M681b04lQ48yCTgde3bRK1h&#10;IkawbQB5SJJp0KKRBBPVhOOtHY+ExzX/29hzpgC7anG0vAPvSff5eIfDjTgbD3O4bITfi5iqg+hZ&#10;fnmim4sJrNbTRKZB3Zkc3zpoH1U269nqjccB3NqWO4y9x/2xt9NDnNBNoLPoZvyBFfaT56UAtg5e&#10;2ZpzhBnUWe3CTwJBysvHMJPtLtHaxcZsPCa1zaXP9M+wtZaCci1sOHdtSUjdRFZ9a0qzbFQ2xYvj&#10;bPh3dEeyAh6gKMtZKufkDtThYZMdul/OEcNeKiM67YS73fkMz49RpSP93ne/Cw8ismeFfcW+orrx&#10;M4iRqQ1RltzK6sZvVw9JJI96OV8WP16v0OtXD//4j/84BjmRA3c+i2dpP9aOLdGFmi/KqPu4NjDr&#10;OXp5ouvrxZ+GGnSYrJLJXxyQqwrdhfmaF9SXepoPVZdGWh798Z/+iaG+8uqri5YLuwaTeIV2oSlT&#10;5Ry7dVu/8euDGCXO//kv3pYwtXavfDBDzKQ7+9tfPU5zO4SeVP/HLLqGNKozzOCZGd7MZQqJ8iWZ&#10;yNiXfYft6OxGwPai60FCkHOP4Rzwdi4K4VGMu4AetD9UExG5n11vwAMzOEYv4MHwwImfXJz9B3//&#10;d3Q2+lnNbEB5+t+o9R8cYsvdr4d+OIKxV+O1tZvjADWXKYbC1hlgMkgbtbJAYVjOPCFm6J133xWi&#10;zFQoXpUGeTMxK00N1jH+3//t36ScaN42OqXHnwgZvZscCeAvntB1T4pbdtwRDt70CS6t8DOatNCf&#10;Vnw9pCP7VdKyTk/fw60Bo69i3vBjBKuEvoSG+VcWWM/W3+kVH4t9azRfszVPUUH7Q7eWYtVPMMF9&#10;oYaVIHBcedVxYVetiXWwSUobWVsnVmblop4waMlB+eQZGfGaEjRF0uqDFwHF/l197hqRDOIdi+ez&#10;PbJo8MUs4R4Gai39E3DUV1iXbtCAZoz5WFGv5EhXtTLveeQp9O/xY7yCO6LtrLNUkhylBuuaZeMt&#10;dxbkNfSnwe2vo6uL1EToJz3GylXf7taKNuXRmEWMDy7HVVWsCZfnJoJ9PCQBPJypjkYF90BCC5qH&#10;twAWEzrJuNFFSQRJsVbdFP+aqJfrtBOg1wmIilNTpKWzdioJGuQ/rf2D4B/Y035se+mJACqSw3XK&#10;osPdCjO3oDjgpGeFdbxleCjfTt2YBivsvt0c36alEfh5Luy8DUGMjbD4Vmz0YztlX0aNzHoWiNP1&#10;XFT2zBqxL4Y9E86MuJbO/WasSRYMd3RBoOkKHKzQWp6QKn+jKYxf2QYNc7kYCvaKh71uhNu+oTlT&#10;PnG1ftLaIMfY0E5LMdy9mlVjPgzVIIMHm87Ar9Znb41sjx6bstllMAkYifI8Crez6NbDu5/Rgr7M&#10;E52WXqgEZpAjUApvO+oFqtEATVGJuzYwWCPlw+/c0RdyIWjP+ZJpVKDCM0+f586fLLp18+eeykkS&#10;DEptxAWTDTupSI9RX4ZteR1YE9kBHMSa2tbEICPbddHM6EjD0J2nuPRCKvwpYBGpMm/cvIHRCUua&#10;7FvSUqKZ93j11k75gCOSIX1x905KrX8t+dP5O5/xqo2KQu8RUJqcadsxPgy0ACENGtJkg5Gl8S4T&#10;Ibx40l6MPBihkbegQSDT8ffi0JR2IMCySeHGys3w91vcykHwgv2at+JQ5DBKrISlBzAGD2OzJvRP&#10;+6LHqgmj7K3TVtCCb0AS/MZh5H/4d/9mJ2Fsi9Nba1VcvFntjGAy71g8hDMqu1+pkhRIDQkNpugR&#10;PljJuljxnZsnRgTbJ58UMwQa4F/og2VoMrsWRts3OPT0zW+/cYF/0wWqgPM8B9EgEga6soORDNf9&#10;lDmfE02U+CevhDkn9DPF3DHpx0THQf0+R+vIkF3qffazp07rPn5hqND3RksiSshSk1B3PVI0jN9n&#10;vNpuf/rx9Y9pB7Q/fDRxXmaa8gvfAFUa+fa33zQCEJ9w1LCowcboUGIvfI4ijrNN9dqA4kOFiHEu&#10;QTFHhc/okPetdgpw0FpISNObHpvvOKakdaJTMCNGq7oMjHL7jA/Y9g0tRl99Ic7fEciqQBuHfhLb&#10;x+ZAHDv29QsQgZhV0WDiS7iWlQouYQxApzkbE1M2KoL5pK4doXRaATpBAgo4lTxMhhgbMRV2mOV6&#10;zUUcdJhbv2cjt0QriQa+K/QsfoAwFBWEa4NzMbf+7emkyXFCvbHViIP49q4gmmjmSoF8wy4AKkkE&#10;RsVH43M06va6cW5s+wxrT8EwMBs233TcnBrKn8PaO6s7t2vZn0u/7aYWpmZxgjIAba1MdeUw3+Fg&#10;Hh1ya7lf3i4nQSMDm+7tKGI0+Lvp163DSfzagpTfj7vslmhHwGdnZBynC0N1gWkADFMBjU/dbhoY&#10;ROPhiD6xf8aW4wHPr7XRwg4qdHq2KPwDs+2FcABpzXH/8P0PsCmqVH4uIw61Z8Tcr5Kjq9VYssgH&#10;z+MDc0yvNbcCw3Y23nnnHQ2BwLBqoXefC18V42E9J4ym6yq6lfmZMnkI1LAnt7kTYnBMOL2WzXGg&#10;WyvsIZPTOIZEuD4ZB1oUCZrHob4nA/9771lZyek56T1+9JDhMcyrDwiLF9+XnwsbeMjpP5E4zok5&#10;Ijg2urA5pHaoNexiRsGdpoHiuJwjqszO7tpnoGhs27uRKPcnqbu/gzkatmkG5Jq8f0wP+PXkFqd8&#10;XtK/bRMHHl4ZSt84R5n202SbIZCttm+Lf6gi9K/+5T/XwcCuHEpigyNF9J//ze1hOMIuDs56bIIj&#10;hpQRisEBOF3cfo90xrfJ64Lp6P33PwQAjIcGwUlhHuGb/F6fiE1FA8jOX3jmrEzsnOeqhrMtFW3i&#10;zWmHEtiFCM1Fu24GRafzgishWp64al3nK7ctORChTi94oakPYxXKnQJEt3MIaRenz1Y8zjWpZxwP&#10;zHLBGTbm2sX9eqS9/dOf8V6C8zDgw7OWzoshQdGqncFw8ephU50JRI80UYncgk0E3JRZjqBZ3I3O&#10;mX6RRQ7/9B7Wc/TAnWHqbTDEcfHyJbFZKUweb1opPslh4SlMZqpFUBbVUmqiH5ytTbCIJohAgyB7&#10;yjQAyXti3bnv1+kibNxUW4O/YMwn4oYA24YbeCKqSFkSAm0VBxld7N8M/gY5hZ7XfY+tGeI+4d/k&#10;YnomWGwUscg28x0SzyZW+CadAMyh+x7F4FyvjFHVXeFTboJ7qFaKSZVPEnVURVDi7JyNsbGTPKRd&#10;0N0Q0AB4owWhyRsWJ5fo5YCfFoabJhSWOc2TO4paMJcNeJQs4tSxouCI6OSVqTR9nG13ojI66iFd&#10;j6Rpyrt7cgR7r2xHDHWUaaRCO9ihIZHooxrQup+GdFo9PRpImce9eMJBO4DDSpqdenCSawMkgmqH&#10;yybHbBjWeUhn0DgBa2Pzvaa2ub6rVj3oMDzvJwyKZYwusY7Cm5Euwn/wV2KZjkLpC+MmHwkxDHtx&#10;UXmh17hDsksFbIOLk2w75+vIuKQkRCMHRggNkv8yK0yZ1pSidxIHbKhdU3uEc0KNeF1KO/n+u+9y&#10;Tht3NSKtqfCbLRFpvsPaW/xBS/i7KpM2heDiVN5KLNFKJ3ghLZw7j8i99+67nJhefP45wdS3b924&#10;/+BL5gMmclGn7qQ6x5kEycXKleDrK15PNIszLp/9MXX6lnfTHLHcUg/3bsFP+17ceEj24cnxrJuF&#10;TwWMAMwMSyMS+9O0MnSGyZZUr6vt9PmHPEzregsVlHX8jCANAIamNLsz5c4Er2plsizBJP/6X/1z&#10;qKX1s4OMWNVGcnYA4u9+tMuVTkRp7oHQoRJ9FxaCwupwdCNjHgjC6LDXQRhrENSCG7B9TAJkSTs9&#10;4+3Wa0h/bFHsSc9dA71OBioMQ8Q61JI2iZ4EQE2FHTbfJnfYOwz7HOhNr0dOqmvLaW6mx8N1mNyE&#10;xB+IUEXPuX0XeOJ9EP7jQIRo5Q6+dou9bzrRhipBTM5zAlGZcD+9/fbPfirjkE3QMi+dWc7Qb6xc&#10;nDvK28LjhMIcjzt3xnR4JnDEp+DzO6jKNrtcSXP4p5JQEonmsZDJ069n6dyhlTEE1PH49Dtc9T7h&#10;9nPwF9h+++yUen1wJqIcS1TROwCNKxnJtMUN2EzkaURkJqKG+2hnqW+hiWG9uUFmeQM6wYzjDf20&#10;E7KOorLoZ3APC4ywDeHODAMFTJzfySn/FxcvPfqe5OE7fMPRSd2foaMXEr0fT/evH9+5+1kKtEud&#10;UiVDXEVq9v/y/hekIfwM7BMtkAC9Yx2XoCo2pMpw1kFiC+68xO8GLCfPbEErmEh4rMVZyLAPfsOk&#10;h/7MQjt1RDx4w++QDyuNS/A9jnJSgnfn3DzykHWuHHCi7jt0a2eUflrNGca4YNA++TNv1Wa2IzBl&#10;LDF0pCLyYkx9sbdHDu4Km9fOCD+FE9elWYMfvvDx8DjCkp9kke8hw/sT7w5au+pCJR+JuVurua5t&#10;2GfgMZgcAJg4aGn6hqYVPjoZ68iAt8Ub8MZWkyFXhcfKctgFrQTbquP+wQdJxnj1krwYmBkMFhv0&#10;c88lAe6AzQrQsAlK1QjjopFs2b/4HKym7bmHjiYRSSj5PElJgz/OSkolIMb89u2f/vSnQ01DlBuw&#10;69k79TWivuUaioji4RgUH7zXDGGmS/+t1+QECyEXq0SME0P5loRyymS++tqrlHUdoGwy95umhzJA&#10;VO85zknw5P2HD95J8U+ZlpITcuxI6Fwt+uWoDrbAMQojkBvVzstgw/DcsSDFXRFJxzeMdHmlqpq4&#10;pI0QDGJzZqtGa5vDi3H28ueYsDaVTIY7yOvrxHnsFAwPe35kLzJJIcSFFraSZ//7f/HPoiStaqmt&#10;p4LncEeYo4NNOxSi5+1QLEArpZZRVXvx8qUrRZrJCFKJJPKIbYJ4dKknqid+XLdu3nbHUoJIYvJc&#10;kHW9YUUYT+nFhxydXn7lteQnrdsxydBSSDNjvMv7FMtQ0xmko8HXgfj9mRxzokn5pRsye9Ge3Anc&#10;EuyTEcsDXZkjC1rYyqRaY3TTHHmu03adxZNELibouPnDYnc//U9/+Idv//SnOkNayYbwhe2vzSYL&#10;FZT08CHK4RW0VjDvUIxZG621Mz6ck+ZYYkpl49LGPQlazjaX2Z/+RKOIDc2GzaLl86TVi+Xg/Dme&#10;8eNzS9eWrDPmblLm6MQIP1bNRrgeaR8GLIcREDxtClYfuECaA9OEp7Q1Pe6IDvWMhPhplMlnKpGh&#10;UUMdHbKPQw371fP6xaOYjtbG0k6qa9XaKHVnB5oOwbuD7J2uUIXz53AT1YnJR/KV1TCpwHcY4eh4&#10;PRb0fshMGG2hf8KR3Lefs8EwBVWpKIIt8XPZi6ZLMYAh2eDuJ80otneDuflxisQYsJX3ulFF1VCl&#10;zeio0RvGvBnH9A1VTdAck7ET96soeGym1rZrEPf0GAbjLT2Ou7d0/L58h6soMppmb79qgcZ1RmCN&#10;J8+bvDuNtZjoY9GsebcsA9hZmCS3iQ+nrwXGlJSGSyYkpXQO3lnbU89s8K79xI/DBYvvpJBiq3Aw&#10;PhOhRmuL/uL1Z44TtrazSPIkyw3SeDP3ckkIQziV2596QDmmT2/fckaALTvjc89fgx6vXlVU+1BU&#10;TXdGJWQVetHXYs7cpOzSoJP1ysuvvPjCC021F29+p95qMFeLiQYzxCbV+gzD2Rxq2llLgo6rV4e7&#10;h6wG5GMyhnYHz+74lChyjeNj+fhc6psnrZzJgNxkuX4C7D2NEf/xz35y7YXnqdZY0KTTI3WcPytz&#10;SrL8VQT5UuGbd955F9UkD5AWIKOxp/qCPG0ZarcTscM+CDSYkZb9OY7QBTHR4GcrGqHa91D08J6V&#10;HAE74P9Aqfj6YL+jwBBL/M7+yN4a91aVPQdpSZt+Has6/cfYtQ0yOLyfoY6A3D/8B38fIpit2zuI&#10;wpZ+xqhgxqNx1QRC3usH7LuIL6mg59oE8AbTB0xfY5cGweNGYCvjb9d0JmPrpiBG86cK33nwPAr8&#10;3DWhhVe4BSCAzHlUq4HdMC8x1hmqCOUIQ8mdc8gx00in//8n8s2KN4zYHB3wf5UIbUW6lCE/e2YN&#10;HUjR0Sy05QtEnZWOidslv/TkkDCOGx99+MM//ZOfv/UWGZG2zu7JKFTCnLRL6DRbt0VDhrUApofx&#10;zZevsSnUdwB7dxfwwXsozDYymf0aooRFAvLh7rniNBzSIbGMM6j602KiNLWxxyFqupqBms0eToxo&#10;X8zlRdEYDYcOe3LShm+RBpQD4lbkDJhafy1ML+S+3odJfYqID8mhR7OHxUqDY0098Wg2Y5qu4bWd&#10;n1Gy8Ur6defac8/PRjownU3b9wwhbhqPP6MIfRgNddFZ+ATtx7pdUBxkpsDH0xe8icHEixAWTfnu&#10;Z3dSf69TmBPaXPqTxuYxtd787ScfRMjgMIYIlSwlPIggY8XIWboYGCf7ap3gR5OGuSylcRqtwVu3&#10;sTs7ihaQimlbMxgbQvf6/MhPWjg/nYg0sNHCWFoPZ4XrATW+OLSwnDJ/P4PUIBgIo3AuE9kp9sDK&#10;SfiTnOBPSzoCM+549NIdwwsJvxwnz81oc/GuuQ88PDkJrK1FGnB/XKZ3NejbKzHL98Ui6/jET7c8&#10;YjzMNSAZbHsRvcZ7Jibp/Hl8VVJkJdP2GfN0vm7dusmB/sIzS/6dMg3NURCiXo9QVRKiEjA2ejAy&#10;rjNCKAHJqXSV/GSN6m8VYPBB0XKlFZjYAhjcgId5LC/AGCNosHxewktGb3Y0Tvh6O+im3ifoV1CW&#10;C/Hzxw8lu1LY4VHz31iBp5sxPA73PJs+unlDsWlVhc6e+VrACygFe5hWjJFFlvzixi3l3x54ZRlV&#10;9DmgGmLJdYX13ZlEEpTSuhV+HeXYvgTFpTrMVzgtCz785s9qsA8ykxULAj/iSRehTAfvzgN9qrcb&#10;k0Fk8QGhXkqAo791Z1Z/w7OAJ/8Xy6K7QeAYkQO2L8cTRu9v/62/hTtA38N/VnZbtVKjrqydbfMY&#10;ws/LPcqojn5YshsA9FPLj+iGKgS9HiMVst/sAQ/u4+6BQlndhxJz6ViGFYfqVDNYh0uMYaEJJPHr&#10;PXPmuefDg6PmyHrXOo4WIdSxm8U8ban1ZWvLvcbnpJQpn9a2qX2r/xdB42jyCifT/Yu+ZdaMg91I&#10;56PSeXjIIvaE1lsM1ePdXmmvSe1i7KFtY2wEu5/c+PgnP/zhu2//PIXrk5MxiWSiC2x+AfIS6Yco&#10;ELSaxJpBNMLoONTaFgKHsdq8qIXV4u3ugqSckHI0O8N9NQjCHuXhlniYOcEq+ab36wHgfZSkXvFB&#10;p01ulySzFchKRrVgdtApt8LnUNIC05LL+BAtT77GE8R6ryOad4A2QXm0ZIryIZHxRAbtpj+bVxQj&#10;Jnj5y9RogvFDd+MTkYStBVbkx5+QvIXdiQVI0ZeWaYLC3E8IUTiYDPKEZK1AJIlYWYIx4/sE2dyN&#10;k9iwZ/L9RaSmxiDMRftv+ibngeWhqKoHXkrFJorRsbo9P1FGeawWkZi4omRuUJ4tDiOVFX4Gp7wM&#10;0wgbRF9x54rfALb5St6r2aRlyuoBYPxZztT4gPGAQ/E+Y/yNR8th1cufWu1Jq+OBdshP4kKsPjGi&#10;BGV4IFr7Yu20Vtbet9qPBtCMq6nzjYTE/ewe1fehVu/W38AOs5CvrycLv+uQLEMx77j4BzYHyuyr&#10;2Y6WPqqFL8oZ4/SnZRqDcqBeZ85efvYy3VEUCLUBWM+VhNgKzF3bjixbIGgpSSPsBtnBbXY2ubS/&#10;lrKaOIuXi3rQbG0fVEi1YHUSriFNSWufc+wMLIMlyQxTqeWsWCDpq6lMf/qTH5MhDIMsBASJQS+8&#10;+IIHIRYMk0a+fHBfHFIMpM9cRIQ06GzQ/j68/8UF5RDPs0XdBl96j+Yl+ZKDVUrvgVC8dqPZO05t&#10;6NhizdAwFm2oH3uzQtZ0+S1WtNVIUvmos8zzwoWf/ORn77z7S5B79vzT0hR9/uWDe18+/Pjm7fc+&#10;+MgoFDfivCINacqzBxen5MSAc9AyNFehvWV+wsyFQpVQRhg6AuEhE3m0HSnglXPn6WD+JqXNIar9&#10;VRulWnUKq1ZsPFnUy8HSsTgY/8SgnZ2RomA8Oa9jEQimKm+UBL41CoYvwfANgXg30vzReho6+nf/&#10;1n8LE3tHW82alfwCyQ2L4kG4obpOPq/Wg9PXyBcQmVatexBodvaWvqAgG8VO1uRrZCk5GqadEInG&#10;Rhek+cILcCgOY+bQIjjqSGmMgVO2GSLLacG2p+RqNHcWJHg5PR6yu1k6YWJ1Q5jqN8rfA1mpn0Jp&#10;UIhNHLEnEM31om52Xfpp9bqeMT61lm3W88BNhMKH2jW/4VHbgPo0W/MlB4Nr3J/+4Ac//OMfcExg&#10;l0THZDNspTGVI5IU1TSZguwxJi6C4MVUKnJWhO3HSIoNlHvy3ueRn5Y9NMmQkuF/XKejPrnDaQSP&#10;FQKCRzy3VAsDginiNjvqu8T+wCmRYFJOwhyTtZqtu2VpwnCJOX0cf1BuEQQ1IehlzFfYcU5rKd3t&#10;eNrW0q0wHzta5anzGQgeFWUhOknX3RIpVaYFyg01yL0l2+PdX5ksTid1KNKdMY/H7NQPilZdrGhu&#10;RJNjWENY5qBCdkFSBcVO/OABhpGAxhCJ7u/tW7eHCCYBBFwox7neWk/GLarIVIFK3NtIUZDEMTtn&#10;jDdNbSQlQSJh65MW3tYRfSR10DXfdgmRWlX7wCVMdpF6Mx2ZmTVpZti4XyMb9YkPr3piKYx5xh7f&#10;RcRRLbiYrnz4y0pMh74sdmM+hq+1c/v2J2W5wiP13OXjIpEoh2p1AS2Lz9CF+RgS2Uw3wgrZMZLB&#10;6Zqaoslhl+Cj+ZjyYtVKyellXoZqFvVuWCznoZqft0bytewk0vTGpTr5SZObxBwntwW3HIs+hKMy&#10;iyaRoi4F1dYW01WQTnKQbHG46SeefiY7mAytly6vZhW5e5o6TnT0Rx98eP3mjZsXnhSFg4A9fvjl&#10;5/AUdtWi0MLxhROCc+vGTWD//d/8PhshxsbxgYJeePklqjy+rdpBfgyyrkCyyd0RLXLlclZM0Ghy&#10;8SXdO7wZoc1KYqfAXhT1VcQNE05A30nMUtQ3bywILcZjVR/PnkcTQtJawx5GgocPfEniQFLmzL5I&#10;3/z+hzfefe/67U/vfs47i6Hz8VmxR5ANZgNyEjOFDi6UNM5ahEhe4yQHUG2FnZ3SpKLjoLs+EkSx&#10;UNNqjqIYBBqgNkzPkwFRu2C0Xp/RdDA2gWmTCiuMZWHiCs+KO49FfBosWwyeIzMtrlyYDa3AUxgj&#10;qCPQfOLDDG2c047betEdoAonat3+3t/+20nVnZzwpySyZ5JgnYny0Veq0xY3zaU7h2Sc8k5RD2OM&#10;Y5rWR+Ix8+FHdMhukrq/bAAXgz3LQl7lB+Ex45vuyIvT6izFE5SS1B2yEjzxmDxOJdqSujkAmoIz&#10;i15Fpyt6GMdBjgBbr2gYQ59zJI5TXXBRlifC1IkQFVuNko8jPj4USrTsD82ikE9MvvEtI03nGBtw&#10;sssnK2HKV//87bf/9E/+hO0U7QENazBnvp6sBBCKMmKKBcx5TgVMZceuQC5WEiRYyVLEx5xhpOa0&#10;ksDRykB/06pNdPX6OGUKTAYJ19TZ42SXEmmSeJlWYUPIVWDCSOyEt0qx4uQ2jZCRbP2bJTyq3opE&#10;gbEhNVqIeerroiGK4VG276MZk4Rcj1muJiQoYzrDoTy/HiC4W6NrjwUPHhmUQEn9i+oMHWXdJrtx&#10;CmsABvOunQAxvVPkBmbC8uDxOKjFZbZuFzc+vgEJZpGfe05fc9aYJOEVyz7yORHKCKel3NnbIK3h&#10;/DXc0eOUGK4Ng+y+I1B6f7BKlkPA2B7qFem6bGPOc3ckz2t2oT+WZVo7ItQ2lKXQwMjKPqPEfi2Z&#10;fqg7N3fQNAXoYBCvbBMPImBZwE1kKgovTie27TBlizDbjD/DOZX0zogyCXhbuc1y4SerV77woD+c&#10;Y4UWDCbkapEAVRi49iu1ZE4QdcVXsXWTwLCUMOIWp1bkQ0bL8dReP+kJQz77MfiitiexMkCuQk6A&#10;LVgeh/Ho8Se35GwNmC2XZIz+gu4/++zmx9fJlpCHB4POnqL7yjXrkTbAi0zWtz+58Ytf/NxoZcpx&#10;uOKhoC5zOTjHmhCUbNZfCBX/mjf1E187hl/Jl3rj45s2eoJgT5NUtp8nlIUz25k4Lu4gWPAhVp+h&#10;3aGUMrzOYVT9xwRRobXTnhWkQ/4hKQIi1THxukqmcMSROx7C/nG3UQ+I0hHoxcOzZpETV7FoCuCh&#10;taHicRuCXrI6LZdVR+Iw5dU8l89u3kXIkmap+UFyMzBTFd/gYXMZnpz44hl7PZbFnxMehgR2mmr6&#10;CpCkdmhTptltIxzFLU7I2axp+RA2q+V9snG/83f+DsVRTE/V9BliytTUzdSGwLbjyAb6e2100p87&#10;lpPmdn5G4uLiIhSGa0f0dU7IwevBxlD1OB48u6D3N998w0800WAXAaj+L3kvmj0ofsCWnNpCF5ev&#10;XiXBRjHJCefsU2wqWKxEwNDy16tnZGNuhcZgSHGdar7esFBH01GYlH4qs44JP8REhAo+jFozMyR8&#10;m0PTwUXauHgR+SHDqWCoM2T9h3/6w//j939f4b6Pr3/EISY2FYxGCuhm57wL3MVOO/m8DJSjtmeS&#10;aWZHK3NYmWawjbp5DLjzbwthvcmaK5Q+9DoFbk33wdHQBGvwkk0tClKPmjopdpyO4a/JGYMbuwC1&#10;eWUhOD70NkM9sghSVS96o/j3kENzFM6mDH2ELeq+j6JoasqlOTt45sT4h3XtChjwrgcqIwa70O+Y&#10;I9fw8rZMd9YhEQk4iPBWB5w7rN1DlZwXw2vuBLQ6zUWojKiYR6DrmFzHKwuwqGQWgjeZcgaJHaQd&#10;xZkEBFlrcP57BgPJzjq10WrW0Wo6wVjFxhUCMz9NieetoaQQ3dad3EkxvBKwAwNoJFoept4h8mLs&#10;r5UtRmlmKNo0Le+8Xj05r2s3B7yeHFMyfnGbPs8Fn63JtsD92Y1cAAMtvPnmmwY2mWwc4WDJFvge&#10;/zHj08bgAaOalNa9iERr5Emqgrm+l5xSrVYFY8b+f5qRU2TXxgCN/92x3Wi1o4VCwm3fde9+7OCQ&#10;NIukAHB4TWyod6I2PSYus3yPGAiR+UcPA4fnRCInoYYElcz/l69cfOmF59hdlMxUivv+Pdb+cynl&#10;DaWqxtRUWrwePk+sKL/Qs25mwR6JSpaJ592bt27SldlkE8EZYoiRIgedsjGr9zDc/UbiYsC/Rd5K&#10;VhCn81QlI14b5gg54GB7HrOPu/CdEIrz52AYFnFGdEm/xDl4AAvHQBabUFU0wB/h2KaP1JXXTVCO&#10;9scluGNI7FHGs+X1ZNBy6oIm4WeJx8FLq/5JB448J7oj9+Km4DPgiRZ9TtE9/rvpQlPhEnp2QrqC&#10;R58yAdsXExHl8DGVvovYvcp3npZovPJGrvGz//Qf/aMaq6MXduQy9Eh3hOs8R8gaQ6S/IYJ1PEeI&#10;MU2zUrjvDFuYgvvndiuAqEDv3TupWxVPxBTbNnPkHyhDpiXL0b+Hb70TtYkwtygGoxkP8jNb2MGT&#10;/mQw8TDeIWE7Mb6OqIYJKkfVfIVHygKPDV6ntzLw7d9BE3cgPfNnP4TmZXcP8cN5zpvEIFNQ/4Nm&#10;QIkwe4nq/ORHP/o/f//3f/TDH370wYf0UHQR0WgDsm6YAXCs4TBqKawM8cXZs3rPv3BteB+2OkZ1&#10;BK13m/M9/eQkG6shOaNlmdDqV/sytzcu7xYNnh05cWeyzvy+RnssnEmPE7d6ExZ9D4udTP2DjNCS&#10;e+ztORXDOOjQmJ0Dk1GJdoMJPBzhz+ysvD9PdMgAdDH2Z1hGI2vKk+PaqqsMrO8cukMm8KQJestP&#10;Q5TWE3Pm/vD4nMe8pVV+TXrU2vCXFozNRGYzG2nx/Fy55tfnM4y5fFQn7Dx6XCEygleErR6JOdb7&#10;05PAeLRHF1N+RphIRYDUkB5+oYWLvNisOV2olggLZj/ozXU6vO+xCYJDxDtQo8oTQZZjdDRvN8d8&#10;TOg8CNCVdL2YrWKPKRMwsdIKLBJgRFcX8HvioFtCYosTkCtCGfYcIdkWT3ICXdvEORD5yQP+LH+Z&#10;bR3YnHjnMHDVANM2094s0CousA0DGtLUi8c0WAx+YG3363DLwHhYaTxN9ZDyM8Xoq18oF46C5RLg&#10;zJR4MX4flE+rXHVdruyPr2P9QbDjXor8BUQiCvHatcvf+tbr33nz2xDINGZF/k9IVQDr2aink/e2&#10;RVfOnnlw/x4+6Je/fJfGD2cGjmitsRsEH35J3BRly7V4zawbjY4BY1m2g4PnsR3uF3SDS/UV/rrF&#10;kdmDSoQS9WGXkhDx2WfonFKRRDHoM2Sj1JjwTQaqTLPsndGp+aGQk53S45iV4RB7scN44Fp4iueg&#10;HRL6Ne/OQTyrNBaeQO9w6fJZrwVM/Q7LAHV8zLicbaKtOfExAzDtjOOZZXcD8QxvQ7Kjt5zrEmCq&#10;vEMuQW8ZT85L1RgbcDjg3/3H/9gqRmCkLK0GI+tYJB5BRJmpYyjDTs5I5Vr305QYvRceeTxCOeic&#10;NyQjgnC5UVsSQ1LLH/gYx0cfXZeQ7Y033gSgsX+2WleWIBYOFvUMEa1gPoRPqb8Sv/L44AVAddWa&#10;z4csaskDcqhP1ej6CsqlPIG5WeGGd3b4N4YDcTq5NjZeD4jw9BXRFngAyA7J3btvv/WzP/qDP/jD&#10;//gHP/3xj5XxTplREfIVmCZbmZhFVztSPYsYV4M+7jsw4EwjDDBYRY859yOcS8UYPFhGZjzgsHOP&#10;cATY4rhk0/HT1JiW0cZbpfkpndzShvotV2WsnAQ+kF4fSzt5YsA09BQGPFbubN2Q0binWN2LJcHc&#10;GjSxNWKDh5p/VTbqUUmuHS14cadi2z2NwVDzaam38gPWTWGc+OnJsTVL6mKwk7Ong94OLsX7yHPg&#10;u4jSAyd+zUNjrv1q6c0INzBN1DzuJsZtNTbakcBJVEt4pf3RgHnrkl12YKYIJQsN43i+jgahkdZz&#10;NH60ref0z7yStG8ZI81XG6bHIf3NAt4Zn2fu7sS/qzRjTw7veGDil/t+jeI3KruDK5qZGo8ntWma&#10;PluBSULjWL1rhC42+MGhO951E3YYi6ARC3jAaFUyuz+MM4l5ngsb24RC0NLgmJnoG8pTeXGd5lMy&#10;NszgODaFYQKIx9SazrDNeBrN1oMm95PuszSpTmvxrd9+GQx88rxwgnIqsIdw1FTOTu3EuGbQ1KHs&#10;PLOaTOUJDqvEDbkHUirPnfjLQTg4BXrxR5IarEQ3gUzOF+0k4CRx9OHCcfOUHTmeTzueYdJjPK+p&#10;7FfpgYHtlE12DLFP/FC8PRLqTjAyzuH6+nogL2K9gbqzD90F+z57ScoV61b3C5nFL9GV6BcL6x8X&#10;kvkkBDnTBkfZFls+LN6apc1pPUNDvco3tlGZLaYXtsUOn2dRMWOeuqXAFrQ5FicTqT5m1zv12/Gd&#10;miSyOmqUpmCgvKg/Qj6jEaXB2/w4kWnBi4NA2wcIyzQf/ODP/td/428wwIIeqBt+8nSwe2tnaWIV&#10;dDKHIpRB9uAJNrRkm0OEmKoIreBwjeetNVgb0GyT4rrVwgcenligLCmgBMqyfGL2M89aRFvELEZL&#10;e9mNT9jEh++//4uf/xJBCi8Qg5IcjpeeIwiyLR7LpYhAph5Naeg47jCfNvPOyffwqFQcai5HGTet&#10;fUSYZ+7Y7fD+T/CZ+cXPf/6D//z//sc/+AMC0I3r1xnEbbE2qT8b7hNroBXHpikp9uYbbwwDQnMW&#10;RxHJ565dtRSW3gf4J0NrvZ+7wUevyjq6jwWGhraR26qd8y0y9OfmtEl7forQnd7pOjzmolq0/MSM&#10;ZNkR77IFMYPrd4kyjSHuyAyvVbNUoGxKroSLR6ysGSOmEc2aMj3hCFjbbwHKQvAknk3Z97LZamey&#10;lOkMrIdAvQskt/Je3Hj2pwd2Qg6JqCW8qjARGt5Qtm1TnB2aI9JS7PwsHEcLVn6JMoGKNsceOZ5W&#10;fkRuJrcxK1sfKzApx7tbc10MwrXgT2seNXUxy4nkb1R1J/mzTCohbCuMUk+2wT/hypDmRxDNQ9k1&#10;rcXxoaSlVp/sBZgbqfDr0McYsqlGJ/Z5bIPfwDZH+zDasF5mzRqN2cQN1d55ckzP5LmgyCIav5rX&#10;+s0pOfpSb1sXEoDZOq22i81iyCHItFrEzKL+8uMqgrxK/7QfElVfsjl93Lxxa0gg3nePY08aZfXW&#10;MJ2WXZCSBzBFYQcr+ri9kswkCaUzgASo2dSGrwYvpcdvKPb88Q2+oNGmMApgGPF5sd63RMEjuabs&#10;71lZ3SaCfqmkeQJIHaskVvjw+vU//eGPI5OpYPMoBgUTDNxW+zpUYjx+XbkXkLMjNslbDwP+rY8l&#10;iR9Lso0cMl8kNXN95hy9YBy8SHLcOb9wVghRg2TDEXKgiKJMKY2rCfmIai4OAh4MlRoNyARazalO&#10;EHHMitns0cFdZUSo25EnXejdzflK5MTVMWp8Z6lH1M7b3G3HFOA53fUJcHOc7vCSAcySHdmz6oRY&#10;VYr8c/qeOri2bhOH/8fl6GXbesJ1UfX/d7/7T03DouuMjnJVwoyPH0Xygz04JDbVnJ7Gxg7KfVyP&#10;d9v2JN5NJcQ7Is5aXarpvIgFptYzE+dCWyR0uHkMl+73qw8+eB/7g/KngnUZduNDn8L7PIlleJZB&#10;HQEgalvNuxyC79z5xc9/wUHg7Z//XBU1eZhME+FJoL5opKuxUT99Tg5K5WaucWzDbJJFlOJOKAzk&#10;CGwvXybusPdMUWBdghFSBOjZjz/+6PoH77/11s/+n//7//rjH/xAcoSbQvPUqCUOW8vA0GMeMHUP&#10;T5aLV15+6S/9xf/it77/fZ3ye/Pz1atXfu3XvvPn/ty3raEYALvujhGOqV/9b/ZGPdrRAFMgJ6fX&#10;MCb9jPcfaZGFb3iN090Y+eEjGzFE4wzQAQ5c/Olh7PkJrfuTNACG1oi3bAoDONzkxeVK16MX9aX9&#10;KYWgKh8382stVY6MX0+ckU0fU7wci5q1NWPwx1wb/MIURic8bKbBwlW8eMAUBkKhhLykOrxhMc9H&#10;k5DA++QVBULi7xhuxfShD3FM12CVYLiQiRRbKxc7LUPNSZ54rJs15mk4xdTklPKiFLEbwNRxa8os&#10;rA8BSPsLyB+xD09W3GrRaKPnYuBhY47nUQtBbRcaxPIFhd7YNTc9NpvfaIyVn+fCoF3LO1M75zuc&#10;+jJ+GunR9bEpw9STmaa6GF9iF7akFl+PujOY4RSP6c5PpwfsnTYhcbCcgA0YtlTH2Yw9r0JY3Nhq&#10;uxg9Hv1e0NvW1k3XRjI+ZtCIHWKn8RM23965X2EpAmtFt2etKlpFKbW5gF9qN+TLNbwCSyw1hknl&#10;LT735y+gEpGw8qFZSQZbsOEPcEVeacbMx1hN0OL62Ush3h7gZZCYEBJeS1ORveJXFm1E/C0F9FA0&#10;sDNyV6XBo0hEply//fZbf/Sf/jMahDCYJgmMNxGsgtP2Z7QRTdVhVXP6WwdhIOdXMDPj9DChiSRE&#10;IaUrwnJZ2N03r6VTG8tov3LKknsw4XFl46JigT+NAVYcF1s0fsgLZ3/ijX8vP2G6QlujzKBRiARc&#10;LifxHnHsCrqmQs6JGJNhhJ9+5lQGUXR/oxwbSYgcX8AbnA+uxmKG6ayYMe5zJO3E0nlgwh/15TDY&#10;znI57wOcjOM00qGvtTOk5HXAH7L9v/9v/x64c1QLqWitDn1A4juB4/uWQnjnEMztnBgZXDNyCgjX&#10;OjKeB1Is3WhY/hOupTtAqTMhn8DCWCc2Uf+51vt1JY2feOLll14h2oyckkWGXHjN/Zgq7NP4XfD6&#10;hzCQfnNil3coXDtLOuVv9vzzKQ1JVEfYiVNXn7saa1O1cgaTrBh1I05ISwL7DzlX0FU1GixTTNNf&#10;BqTEkMZXFc8rX/jd2F1sdXa9PjBZ4mjbnoXFXnv1VYwYvKaRgNHVy/IBo6/OAExz+/atqLOrz9kG&#10;h50Ux/dFQim1M5OGk8n4ZB22x9ZzK78NM+DhEYCe01M3J2850nYasqN/m3vYoNDem7Fft1nuT2dl&#10;ZTxga6IEaGlnsA5jVrGT84Nc7bDNwQweoU/PablwAQLdK8PyLia3GR5vwJKNQ4aYnckB/VTJYeCK&#10;idzXyBKt+mxz3RlcDeq8ZfpeTGjFOQzXQT7QqY+BlYeq2bJaxGEEyzsjrZEEUxdFgsxI1U1/qYti&#10;upAuL/rTZIcCjCRR/eyjycx9UFubvsYnRw6P69rwyOs6KvQm+ONESODfyQ2TFG0uWLJfunD6zGgn&#10;ZQzgieGYBVGDJ+K0crTTbM+kb8Da9GcJXkia8WjHno78l04EiUze1dRo29bWhbQCJmvkleGSnnUU&#10;VMteyYFtmozhnXEb5jJ+wk3XOnLTOMejjCqHbp07B6Vq02SN9htPyzca6SeSnxNYE5GVG/Nr3xF1&#10;v97+5FN+MUPcepQjbqlvS01THEjLlsiR54ikGS9SkrsJXGFOmPqT2xHoNUsjQIa8fCnU2gCFmPDY&#10;+vzOZ6oJ3bzxkfMHElS9e+01xRMwHM8I10uQQjUeTTUYtMvFCyTdvvXJz956i1nwqQsXFX2GuCTF&#10;D6dfaZ9go9+QnFpeSerCHoCEKRjGNNj1XgmqnIRnhG4mKXUrYY6N8OSYre1RQkqSWCHnVNnr2ebH&#10;OZUliqzzzEXlLsOlYUGLdeNAP0AaF+Ii4maTyZb+5UN7PK5rIFTanM8YgkvPynyhrjr3wHh+77QG&#10;hCSNPZa7jKqjRCjH6njEJl2Z8tid02aNLwnv+PXhrA0R4SSNbUthg1wMxkDsKHGJU8hYpKv/+X/6&#10;H/3szEPow4Yemq0V0NN+j76NKfPdh8OzTOcwRJOovUF2w4y8W13kOeHry3fiJwvN35GAjAoMb8Ic&#10;i5aq1fcrCaTGZAmn92dkrwQVJ7nhxzduJI9goka+SkngVj8DhYlT4FwQSl/FYPEm8JWtO3kZYBao&#10;H4SGC4uRnIRn+rrZRtLpG4PlaJBNrGrEKR6iYQxrD0xYFoLXQ26mFgTSf+mFFyHPoQ+nuGkWn0nA&#10;ZiRiRnVUiR5SXZabE7a2E0MW2C5vGfxs6clDfPYp8fkrqbA2fdbXiZxA9zur7q84ytD92tzWjB0G&#10;c1DlPJomEAyb2COtmQv0p3f3b926rQWIqetvlw8eca6jMn0Y/+bASn0IPb90RKZPe+7CvPbkGGQP&#10;D6VuoeydaxM0pHU3LAmtGDzM6GC7s2OsfcMbqZjOSlo4kMzEroXxUGPTetRDCXYah217Bg5xBRoh&#10;Se/Me2WKr/B6zV8wAKauHPM0WjjS4plRfTeXfXmrajyoFKu1mdoFU/a8MhzWHgeg2eaIy4xefeUV&#10;D+vOAwSe0okY3ocdRmj1EkzajwZ1575m3YfXzCXSSfXSlkKb45Gzbo0QAl0bni4sHex/7drzW72x&#10;qz6Oz7wudTpwGgyMbOtrFTom8g69TlgxNc+PaxleG1md7LL2qRb4ebo/7Dkea1uPlLO1OJLB7rBE&#10;cs0ttjIRHVp44UVZfR98fldpg6S98RPcGo3U0xfGpE63rxco9K2fvSXfR6/P3b5ze8TSY9/5zncg&#10;4aDg6Dy5mD//5QM5QO+Z5zeewcVz0r7rfxD7JzdvYgSjoCtOvyJw71myCH0YXveSkNsVAo56x2t3&#10;vhBe9sLzL1LcaBDrKjCZVKdeoZVfTmsz5fxm5NafU2fUJ5cvD25HGEJWa4PcsptLPaCyEaDCzGqV&#10;OeQ+MP0tVEkFbd1BGYB8B3mGeKQupcxAruvMFdueAor23Uebo39DpF29sIOlWCzz9xcGs+7GZHhg&#10;/N+4Bz8Jlx0rs8EIlMRV78ngIuOY9bSIXSOWyp2pSSYtDLZHdxOrdCY3p+aJ9Pk4gqBn3Iy+rWDA&#10;32Tq3ONbwR459f/sd3+3Gp6Lw8XBZXX9IqvSnU0CGO0a1th59so05n7SjSEO0BM4WWVFf5qXRqio&#10;+Werap8c2mp0ZKWEpiuNyiwezK0OKRPll8EOOcYzq6I68jVUKavd4LU6nPiPQFH1Qiptdm9TZbAh&#10;ogZ7PzqHr74WiJL89YSbJspPgEDKmHyl1mNKrjmHFy+iQGhXXNUfPnz1lZdffvEl0oyWDZHeQ0ZC&#10;GBwcWygjv3xVTVWqPo7c0sZQR0hI9R6YtqG+OVxQYYtgKLhgh40iHA36NK2IUdIvWh9EPNJ3NVfj&#10;C4YcJz0Y/9DlMNQw8iDeZ2zpEIFF3qbALFGr9pzboInJA/dRCJvl+SKaqMUGke5PdAsP8UT4D/s4&#10;XLNEt2vHOuwMGN7EsnFb21APb3aDsDHOE0F8hqCjC2ppgz02pqdQe/DSMZLxUMQVsDM0OpxYv/Mw&#10;kgaz8zB91+j3sHDoxzGezJY3t0LsKBMXNtrTMdbpKJaf5huG1u5mJMLKcNYQR7UjNwRdBJpkSzPV&#10;joQgPCN4WgsCKh8qVC4L2GO107vEpuMnPGle85MclxaOuze3VmNivDjJsquaTR9tXiM20a8zy01a&#10;NU4Mx5DjiOv2xU8b2HjH7VcRRPgM314xkmDO0uARoSijjtFaelyq8gHMhjfj4o4uOrt3AYglaksH&#10;tvfK1ee8TqthGORs3zmcCTQM9hgF6tIZgCDoJN6OQaSAkXQP1YDpAw1xoBXHMlpKM69QZtT6S1l9&#10;qJPrlaCgJNO6/Npr3wwhf3wGAvjk088+vnGLyu5nb/FF+OXP3paE6+0bN28rsck3ljPB5SvPvfzK&#10;N6m9gTaEiI4TgBZN1QNEtcDOF+VQHB+a8cjdMsTZ+kH7ts+8MuDVtO2yb1kjphzVep6ntonwffBu&#10;IEvFyVunWfPWw8acJw9Ty63R7gDzw/FPNttkXh4TtpITJRyxm+KJRyq047PjP9CdVDSZgeuEBdy+&#10;u7OUrxt5UFBx/podFO2niuD51v6AxA72FAdXrKmRmcT8Hl37mgwhAr07Xh8OCV9eDjLy4r/9vd8r&#10;PxWiGvloZ7WHlgIL034YVl8bo+3QzqIwUC5SCFkKF1BXjeHBxH/JR1FNyGFApUPTHdmW5Ni4f5+W&#10;n4Ko6oggPgkN9XLt+eff+Na3tl6b8K/92q/XlHDVf0xJyfSr6BHn+gqQEXkS+yYvThoPwZrbRvFs&#10;5KXERLVuRw3vcf0ur8qKlOQOJBruAF999U0u1y+95M8sSNXrYlEVqjBli+ObneZbb3wzaoEHX965&#10;q0IfH9+UlQuDQO349IVbt24k7SnSWW5xu2lIA8qtWBZK0HMLE5DJjM7FuMLt01CDP2dCo/mYesRN&#10;w/DMcKLh+R6L5KbhlVyFBxndGrM/VDg+aCaikq6DL9aODT5gDIsK0IB2LHCIjejoUkTXs8ru+JlO&#10;cHSh5UQjYcBxZ/Zp6rsTudJCKNMRwEalxruY+CjTgKQ4NwmwTWR0YpN13bnnUFW8DIga807aiTWz&#10;7MYUDpqHUj/bHc3OS0cjO1H7dj+8ST/uDJsEDfYBo9r3aS55vTVAR9JK/mLtM5HjFicHZbnCgzHW&#10;T3jniWgYjpnWNjVrOEq84elrHWl5tNwd67OkTY1mP+jT9BoVEwGlrhYjw6O4oGIWO+2Eiy/XPLjy&#10;7c569F1NRrZg2zHOZkzDmJ5afaLQ2wgHFd7yZIQJURl1Ew/B63pN11SoeSqH4UJct+l+WRgQD635&#10;YVvcEUUiSVD4xW9Ic25gjhJUEFz5tVIyB1Uh8hb57xsrCU2kCCRU1nwqZravhTbf5zmEHexBCyeu&#10;6yRO5aBY7/kXX3kFVn/51W9+73u/8cqrr/MGIEjR08kLce3ai89euvb8tZcvXrrK4CR1N6xm4oAn&#10;skWTR+h33nHvv/8BTo0M2mN+a4yyHk3fng6edygGkwP+yDvlxrbaEb5X7qTAOYZA5qBCa+3mCaJg&#10;E1+JEwWCnfGFKBEMApw7sE7IKMoohE8wO5cBdKixPic65ELT9nHMn7d2oFZubXQ0jG2yqucz/KOp&#10;EaG5Go/+bYU3wRGSteBPP1q04becLIlAG5MTFNd8wSNaM7Z5YDSvGDKa2LO/+0/+SfuI2cRwx3ml&#10;bEE/WsJ92e/hET/NMklpAPpNbOK8FlKX5atHiIqmD1RXSO0jsBXZt+IbgpnPgLgnCpb8AueinS5c&#10;k2dcvkT2/9GPfySHGF0Hi78eA8FVr+mFgK8g8ff+wp//rd/4zVdefFl1z5Ya4l2TrUwMHa+q3mkq&#10;6Vpl4gxS97lEksak5DsBV5cuzZsF4aGu+dbrr1+++OwY6rF7mkSoOFOyBikG+ezlS5CiALfr1zmR&#10;f2bW4cXiZ5LcT60paxnvAzHiD9mjA/6z2lMzUexIaw9kmBpHjKaqi2LE4owHGYsx4GarczGmbChg&#10;bIUPDYylG0YYmbQvlnHeAXZ6QDbHykHSeJkyNdFcu9B1Td9fJ6D4iy94cIyfmnRlZlqYVUl3J+57&#10;XIhPXewOrsBaW0dAYk6S42wmk40PGv3wwGhb2eHwB2bhYVKmlp06TP/oZR2jE4tQjidIfyi1UkhS&#10;cZ9ooWsLOzo9hml02gcnoRE3LYUHppdz/xjLFb+byZ2+B+ezD/lTR563FEV/8QsKR1/5Y1NzxgbA&#10;kxo9uTOGr5pCzEj8NIKKlmvZ/THOI2BlCw4uEgMA2rNpNc3aALxrqEtKPXq8ndXgVmmKu1GaQYjP&#10;ONAyGQeSXEm3Zvaq5qZCWQsuNpLh1nDrzUU7LLOWdVeklHhYN11MY5ZUQPc+53W20JDIW5FOkjR5&#10;gyS1eMXc0SoEZsylVyd3yn68RN241O01bISn1DiQvn5dtNw3nFZAb1miAjkXrz8qtjfefFNoX1Ip&#10;Jn/YGe70jsecD42fO5KkS8RhJ/H7v/WX70FgX31NC/DSS688//xLvAGevXT11dffuPocW/izly4/&#10;B1frF8ADDaotyo/X63Gqr0YyxQmQTSjmjXOslcmuO0Ppltpy2TL0aQkm2OSCAbpcQ7U9dJFXykBE&#10;X72f6MCNP4mUkmws1MvSjQupeB+a5EJ3K/NWjiSrOq5iBvvdLB5+ulG/uLHkpPDuBGitnXD1WBZp&#10;XDxnJOPA7L3pDDbCJB2juzDKWj4dNE+OTOy8jG+brJIMasdMrMGizQc2uBqrVOQQ6NL+oG7EMiD3&#10;7//X/yWUtlItGQMyQoTi2MYwWEd1WahACZ+l1197/fpH14ER5amRfXT9egRGlvC7UmaRKPlNUkZd&#10;TTpU8R9dVgBMvkFauRIg4F/cgVhDieAZisL4Uaq5Z+hSl/KSvJDwNKAg5T9arE17340JojdrcHTv&#10;/pfqynCXStArtSGgVONHKoP7cEcy1dC/xQeh+bXJRLlI3FIcSHx2IBO05t3HOM0o5besKBMklIei&#10;jIp5aSQkydK/EatM7CtfJs0XMQbVacxHEqmZdWpgy11YNcjqV+IWrlx73jgr/CVbSbYTne5+BK1c&#10;uaxEMYsu3spMATHXuKlrAL1ddIpaoSt+gDdv3gJhTrvXYVJ7REnFsx2FN7zi9/jMEBZZ1NwxeT0C&#10;EQqZE94v8JUqVIzXkpEnF4AsqBfj6hZWo4mrOSmNPIRUPJnzA2KGs8bOzxAy/s6f0/NMKbfFHNoa&#10;T+2x0xlgJjaFmzd5EseKPobdZG1cA8DOy2wGJLD5OYe4rdbNG7M/x9+liw7M1744yuSVBpc42/GL&#10;1TXjjcHU9B3KZ5q1+jgPFz3whcRrcS19yiaqEcDaqBjQzDbE3yp54p0x9wQdWIG4IdVBFiBAZJgp&#10;kEbeLIG5h/MvqxS2zH6ZuPFPaVaDwWNTTv78c+FhpwYgaUBqM/KjvmMtXYy3iIRRd3mvm7jpTImq&#10;8ZKzBOf508RnpRiKWcS+VRopnVbTIm8rhzVGSrVmdkx9toPvnNbMXV8e8OsIqp9G55wsOkYtjKfx&#10;p4ODqEzVVqIFSvkTn/3yizhbusOUUgxFq3YBlCbJdDMru8PHFZQCuRV5EueOpcvKpPoDJ9J7iBYQ&#10;Pf/UBYpvaPTd93752uuvSVmGHwkmIYnWtevqlWtwGi9K1+mN84hYi08ChOp6BBOXrjoL/O5gj/fe&#10;/QB0UQGikc9fu0rrBfA+uf0pUmfl7JE/wRewq3oQH/YMZjxVXMWQXrzIHOXU4EeTj+BRsE3IRoUe&#10;K4NTtyBj1t2BBtEhS9362ZFswtQmjWz+K0VHeyJJRC304P6nn33aEvVhqQFVq3KGzOslWaCePv/S&#10;iy/FWSRFmA7GbGg27MjZpyzLhJIJOsbw4gsvhUuI93ysbtOLjJAUvQUYosZ/Omqw9DHNc90a0IkJ&#10;PWjXaCdU5mKslRktY/Uo6FiiaXd17YAUvVAqRrDT2tIv+STzRatYhduoyflEhiMnoUz/4p/9bljr&#10;/kCYYMRYUqDmyUttqxWbhGfhhYuXJMUjTxhckLjj4oEGkzo2kTAgVkuDPsb3jBZOion7C6y7/ODL&#10;GaITmuOYwYmliJK0U8s8Le6njpWR1+bGzXrfDAXZCRjZcLKaKZ57/9tvvnEZq2tpmn0vDGAsRlO/&#10;xW2BIhs6BhmkWt9j+XVNAoKbQEkslpdj4xG35A5N2osv8T64AM1rk+pP7HQC0M7jOh+iuDc+/kjT&#10;IWCkfnB89Yo5MkLxi3OBddEcMctCZZWqykho0bmzEz5NRM4DzyBQsXgJsnv48PlrZQ/VYQznnuSY&#10;yRX68MGlZy9GqxTNXmI5o2Z8EucOR6RMAwBqPHZ2OhgzSjBETULYC7CTxpltUTibLcqBwJc1aXEj&#10;jUx32gp/yXslpDy2wJYlhlBBgcUPz3vmyZwXsboU5xUvxnONhT/Ksg+gUde1SB2yoNZV91Boa5y7&#10;BiePT+BIda+kzIj0rJdfZefFEOsUl5N1jsDGJ/CmMdt6a2KhDHXRBVqbkJHEgQ3tW0BuPNmS0g2t&#10;fTLulEm+9gRWwDFkPZSwkql6NQ5pbQmusISTnVQrQegxGlrG9HX8DKGX38UuhA2q1uArsAVQ424r&#10;f1X4sLtWaxq25VtqRgjUNCEQqZaN8RTJlizsFw3A0UhyEFx/quolvKMUJR/vLkmjtR0rMD7XiCoc&#10;Ey/iSuDsV58WTKsjy+LhqUEsml83gxGziCMdlTWdSsR+AR13KKS4kJ3kIfdHQX1mUvITsEzW0XzC&#10;QhZHH+rNhMDLPtzcppcuE+wufHbnc8k9SSHJEJrgrWexPPDDMKAh1dJJB5WRcCigpLE+ppCQT39E&#10;jXbWmbLdqfgU1VHQpxnBCxyCkj8lsgIJ7xv0LOOmyTtC+oI3WnsijtG18I0Nms+RpD7GT/nOygsR&#10;zGE1XP99YvdTrU4kZJVWMwktkxXzCT41oD5ZM8qFxIK++CXL4MWhfiswu6xnhqzdaQxQq46Gkaqn&#10;QEVnEBzUF6VciL1nTBxaw3831vEpUDPNR1I7NBEzVBVR43F0sJ6BWzwfLc+iLJovB18cBFgCY93M&#10;zihNEHR4cpLrKIcePTnyaQAec5rcnG24dOIQDp+JVElb6DpYEN3ciZ6gvAY9MFk/cfEpc4BIJyV1&#10;yVuypxdKo4iiVoKtba69jrRUohMaowtiwL/7N7+XZS0zZW7vvvOOJiCXGVFhZPcnbufFbHzCd806&#10;QlxVH7UfIPJPoVgHnHsviuOisCftMaCMeSN6P9rhnATLoc06wsdVadOb2irxaDWE2IBp/7e7wAtM&#10;mG/ygjQNARi1HIkkSJZAOrMILhhbEBMXgmu5wPbyJzBGNMCmeiz+ELRASh82C7X105rDhimrRvE+&#10;4S+dnuFr+0mqJN6+rVsDAwQOoPFzNjAv9/PYMXmXLfTnePwe10RdWBpzGSKefnZS7WanzUnE8NTp&#10;3ciXXHiajnPOu9PnDBpcWLFpV9xpNfEA2XhVvaTaQrVtiw2a5LD4EqySHgPlPQl2sQr9GEjC0h6V&#10;/pNmfG/Nx0ARv+a7P4DWiEGeANG6nWbdHg++LV7sScsIC3VRFc7YrjX6ttGh3oypb/QMGBhqtblR&#10;5wKz5YodImsNqugbBzafVaIdMwij+a6O8RDwoXEtRDdYo0UY554uXc2IMnytQY812SszSXbHIp9Y&#10;NjITRHD9+kfbythk6lYEOLXsMUzPAgMreCWXpfEUcadsYIedJNwuZlVacE+tuDMgBUefDAyzZm1G&#10;tjUyYndcR0su4HrnxaektzzG8VPt7iHEYjqT/TLi4VS6yIIcrzVoviM5vrsvB8+9oSqNMNtMgTMK&#10;Byy3Apq69OzsXupupJ5TkGOjlyoux219cOuZicgb83qsNm9+NDGxxOH+Ua49xghMbRHaqXbUpUuh&#10;jnXdjg99Jb/x4LFBVrMXPHj0H/OW4fmeis/D4B9HXapzyIeE2OwkTviLSenp+IWbaZFc5M6OJJLN&#10;3GQ8iZkOdenHAKyY+Wpkdlk/lTuMvW2IqzbvQN2EXdIJSjOdqgb9usyKvRN77WSpne4B+RrZ2VkC&#10;IX/O+LeOtrCVq/IxyPU4ecXD63oteHgXOyArWDkWIRQozF+sYlsZP4CEaCAqee/07WJk2Pf62mQJ&#10;+6GP5RvmKBjjfamoPlEaoJUKLIGBA1MyyPRudBX/6l/+izF9GwHmbkjNUIg7NqlwkCSMUYxUgQt0&#10;HVujVJ3hqPZJj6YI0TuTs1H7ybuWNSG/3BPOsUizMx2W1fOmPXy6hRg85cgUX7uequfkQWRNZ8Wt&#10;iJAstmTCiXHTNiBO0Jfe429cEZWWzP/1TnMKZQ0CgoQwrcFcunBnezmzgY8Hmt8upYiTYqQWr09v&#10;fwIEoKrPPkvSNsOehnT7MUKyLdxugWAPzJCrTaun/ZXxnsFmLKdDOxHBMx5ABYcmtscaMQvXBjB2&#10;ZphocLliEG5SsOzU5eRciT/CWBVkaSDqjgEvfNIAjOjSxeQX8MzUbqa6c16ZNe17Sx33pVU1MAdv&#10;yHc6/cUzbaYb1VZv+gc3Z9fZ5s7I4VPWKXnZm7zrkDE+WQCejOV52fB6cuLxaK8165VQ9HqxR7ao&#10;n0XYgkN9z9ByNzW+bDTh7Fr8pvgoJswc9QvZCK2NcZnS3OD9+Ytf/GJdUFYvV2mRTjzi1lrrmdIH&#10;x6dAXxMQdbdN0ZfTMHjY7uN+FtM6DGLuhkHsMIwNYBicuPvJbZlVD4liT4A0j3bvnvD1bD9bf9Kh&#10;ZTEGUFGVSEK/3R9zMzQ0tmA7m46OMbzjKoaDclgqfm1UrjXoQuOzXgwn6mIU2k+ycKECRfEzXWfl&#10;6ctH4UInUlOn+vCeZSMZJtmTHtP4REzN4vyiZTm4RYS3oD2HxEoPEsg5jORdCwKUqNQaFnOeB5PW&#10;3B//sSDczWLEYDsLVADYpmDMa9ADIwP1Ujqk1Sj8Rz+8VCNjRPbY0rvNyjj+QNd7fUTC9/ghAxiS&#10;2X3G5k40TNXmG6xFIRzpPAL96MeYeDrPYqFDwprNZZu4xfT8GNDqzQ6Ieofa1McajsaMTHreNRCy&#10;AjssbupoTZ14Vj8dApmPPnKFigMtGMLZu6dhjGxseAP40ePKeRHX9BjprRF4lAcRG1J6KoKa8cOm&#10;mnKyhmyDwSpLaef/A7EY+g0anvAxAAAAAElFTkSuQmCCUEsDBBQABgAIAAAAIQC9Lqmy4QAAAAkB&#10;AAAPAAAAZHJzL2Rvd25yZXYueG1sTI9Ba8JAFITvhf6H5RV6003UWE2zEZG2JylUC6W3Z/aZBLO7&#10;Ibsm8d/39dQehxlmvsk2o2lET52vnVUQTyMQZAuna1sq+Dy+TlYgfECrsXGWFNzIwya/v8sw1W6w&#10;H9QfQim4xPoUFVQhtKmUvqjIoJ+6lix7Z9cZDCy7UuoOBy43jZxF0VIarC0vVNjSrqLicrgaBW8D&#10;Dtt5/NLvL+fd7fuYvH/tY1Lq8WHcPoMINIa/MPziMzrkzHRyV6u9aBRMVjEnFcyeFiDYX8wTvnJS&#10;kKyXa5B5Jv8/yH8AAAD//wMAUEsDBBQABgAIAAAAIQCqJg6+vAAAACEBAAAZAAAAZHJzL19yZWxz&#10;L2Uyb0RvYy54bWwucmVsc4SPQWrDMBBF94XcQcw+lp1FKMWyN6HgbUgOMEhjWcQaCUkt9e0jyCaB&#10;QJfzP/89ph///Cp+KWUXWEHXtCCIdTCOrYLr5Xv/CSIXZINrYFKwUYZx2H30Z1qx1FFeXMyiUjgr&#10;WEqJX1JmvZDH3IRIXJs5JI+lnsnKiPqGluShbY8yPTNgeGGKyShIk+lAXLZYzf+zwzw7Taegfzxx&#10;eaOQzld3BWKyVBR4Mg4fYddEtiCHXr48NtwBAAD//wMAUEsBAi0AFAAGAAgAAAAhALGCZ7YKAQAA&#10;EwIAABMAAAAAAAAAAAAAAAAAAAAAAFtDb250ZW50X1R5cGVzXS54bWxQSwECLQAUAAYACAAAACEA&#10;OP0h/9YAAACUAQAACwAAAAAAAAAAAAAAAAA7AQAAX3JlbHMvLnJlbHNQSwECLQAUAAYACAAAACEA&#10;XbH5CkgDAACNBwAADgAAAAAAAAAAAAAAAAA6AgAAZHJzL2Uyb0RvYy54bWxQSwECLQAKAAAAAAAA&#10;ACEAKc68iQbeCAAG3ggAFAAAAAAAAAAAAAAAAACuBQAAZHJzL21lZGlhL2ltYWdlMS5wbmdQSwEC&#10;LQAUAAYACAAAACEAvS6psuEAAAAJAQAADwAAAAAAAAAAAAAAAADm4wgAZHJzL2Rvd25yZXYueG1s&#10;UEsBAi0AFAAGAAgAAAAhAKomDr68AAAAIQEAABkAAAAAAAAAAAAAAAAA9OQIAGRycy9fcmVscy9l&#10;Mm9Eb2MueG1sLnJlbHNQSwUGAAAAAAYABgB8AQAA5+UIAAAA&#10;">
                <v:shape id="Picture 102" o:spid="_x0000_s1034" type="#_x0000_t75" style="position:absolute;left:822;width:26061;height:3056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fRJ8wgAAANwAAAAPAAAAZHJzL2Rvd25yZXYueG1sRE9NawIx&#10;EL0X/A9hhN5qYg7FrkYRsVCKLXbtxduwGXcXN5MlSXX9941Q6G0e73MWq8F14kIhtp4NTCcKBHHl&#10;bcu1ge/D69MMREzIFjvPZOBGEVbL0cMCC+uv/EWXMtUih3As0ECTUl9IGauGHMaJ74kzd/LBYcow&#10;1NIGvOZw10mt1LN02HJuaLCnTUPVufxxBspW77YfqtR6fzzv38MLHfr1pzGP42E9B5FoSP/iP/eb&#10;zfOVhvsz+QK5/AUAAP//AwBQSwECLQAUAAYACAAAACEA2+H2y+4AAACFAQAAEwAAAAAAAAAAAAAA&#10;AAAAAAAAW0NvbnRlbnRfVHlwZXNdLnhtbFBLAQItABQABgAIAAAAIQBa9CxbvwAAABUBAAALAAAA&#10;AAAAAAAAAAAAAB8BAABfcmVscy8ucmVsc1BLAQItABQABgAIAAAAIQBFfRJ8wgAAANwAAAAPAAAA&#10;AAAAAAAAAAAAAAcCAABkcnMvZG93bnJldi54bWxQSwUGAAAAAAMAAwC3AAAA9gIAAAAA&#10;">
                  <v:imagedata r:id="rId51" o:title=""/>
                </v:shape>
                <v:shape id="_x0000_s1035" type="#_x0000_t202" style="position:absolute;top:30537;width:26883;height:528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p0kSwgAAANwAAAAPAAAAZHJzL2Rvd25yZXYueG1sRE/NasJA&#10;EL4LfYdlCr1Is2nRqNFNaIUWr6Y+wCQ7JsHsbMhuTXx7t1DwNh/f7+zyyXTiSoNrLSt4i2IQxJXV&#10;LdcKTj9fr2sQziNr7CyTghs5yLOn2Q5TbUc+0rXwtQgh7FJU0Hjfp1K6qiGDLrI9ceDOdjDoAxxq&#10;qQccQ7jp5HscJ9Jgy6GhwZ72DVWX4tcoOB/G+XIzlt/+tDoukk9sV6W9KfXyPH1sQXia/EP87z7o&#10;MD9ewN8z4QKZ3QEAAP//AwBQSwECLQAUAAYACAAAACEA2+H2y+4AAACFAQAAEwAAAAAAAAAAAAAA&#10;AAAAAAAAW0NvbnRlbnRfVHlwZXNdLnhtbFBLAQItABQABgAIAAAAIQBa9CxbvwAAABUBAAALAAAA&#10;AAAAAAAAAAAAAB8BAABfcmVscy8ucmVsc1BLAQItABQABgAIAAAAIQAwp0kSwgAAANwAAAAPAAAA&#10;AAAAAAAAAAAAAAcCAABkcnMvZG93bnJldi54bWxQSwUGAAAAAAMAAwC3AAAA9gIAAAAA&#10;" stroked="f">
                  <v:textbox>
                    <w:txbxContent>
                      <w:p w14:paraId="5CEA90E8" w14:textId="77777777" w:rsidR="00891202" w:rsidRPr="00891202" w:rsidRDefault="00891202" w:rsidP="00891202">
                        <w:pPr>
                          <w:pStyle w:val="Caption"/>
                          <w:spacing w:before="100" w:beforeAutospacing="1" w:after="100" w:afterAutospacing="1"/>
                          <w:rPr>
                            <w:rFonts w:ascii="Arial" w:hAnsi="Arial" w:cs="Arial"/>
                            <w:b w:val="0"/>
                            <w:bCs/>
                            <w:sz w:val="16"/>
                          </w:rPr>
                        </w:pPr>
                        <w:r>
                          <w:rPr>
                            <w:rFonts w:ascii="Arial" w:hAnsi="Arial" w:cs="Arial"/>
                            <w:b w:val="0"/>
                            <w:bCs/>
                            <w:sz w:val="16"/>
                          </w:rPr>
                          <w:t xml:space="preserve">2022 </w:t>
                        </w:r>
                        <w:r w:rsidR="00D96F1E">
                          <w:rPr>
                            <w:rFonts w:ascii="Arial" w:hAnsi="Arial" w:cs="Arial"/>
                            <w:b w:val="0"/>
                            <w:bCs/>
                            <w:sz w:val="16"/>
                          </w:rPr>
                          <w:t>Women in Community Life A</w:t>
                        </w:r>
                        <w:r w:rsidRPr="00891202">
                          <w:rPr>
                            <w:rFonts w:ascii="Arial" w:hAnsi="Arial" w:cs="Arial"/>
                            <w:b w:val="0"/>
                            <w:bCs/>
                            <w:sz w:val="16"/>
                          </w:rPr>
                          <w:t>ward winners Meagan Howell, Leah Irving, Fiona Threlfall, Noreen Nicholson, Renee Owen, Leah Alstin and Dr Bianca Forrester</w:t>
                        </w:r>
                        <w:r w:rsidR="001E43ED">
                          <w:rPr>
                            <w:rFonts w:ascii="Arial" w:hAnsi="Arial" w:cs="Arial"/>
                            <w:b w:val="0"/>
                            <w:bCs/>
                            <w:sz w:val="16"/>
                          </w:rPr>
                          <w:t>.</w:t>
                        </w:r>
                        <w:r w:rsidRPr="00891202">
                          <w:rPr>
                            <w:rFonts w:ascii="Arial" w:hAnsi="Arial" w:cs="Arial"/>
                            <w:b w:val="0"/>
                            <w:bCs/>
                            <w:sz w:val="16"/>
                          </w:rPr>
                          <w:t xml:space="preserve"> </w:t>
                        </w:r>
                      </w:p>
                    </w:txbxContent>
                  </v:textbox>
                </v:shape>
              </v:group>
            </w:pict>
          </mc:Fallback>
        </mc:AlternateContent>
      </w:r>
      <w:r w:rsidR="005B4181">
        <w:rPr>
          <w:noProof/>
          <w:color w:val="2B579A"/>
        </w:rPr>
        <mc:AlternateContent>
          <mc:Choice Requires="wpg">
            <w:drawing>
              <wp:anchor distT="0" distB="0" distL="114300" distR="114300" simplePos="0" relativeHeight="251658297" behindDoc="0" locked="0" layoutInCell="1" allowOverlap="1" wp14:anchorId="41704145" wp14:editId="58FFDF9A">
                <wp:simplePos x="0" y="0"/>
                <wp:positionH relativeFrom="column">
                  <wp:posOffset>2980690</wp:posOffset>
                </wp:positionH>
                <wp:positionV relativeFrom="paragraph">
                  <wp:posOffset>173355</wp:posOffset>
                </wp:positionV>
                <wp:extent cx="3672840" cy="3055620"/>
                <wp:effectExtent l="0" t="0" r="3810" b="0"/>
                <wp:wrapTight wrapText="bothSides">
                  <wp:wrapPolygon edited="0">
                    <wp:start x="0" y="0"/>
                    <wp:lineTo x="0" y="21411"/>
                    <wp:lineTo x="21510" y="21411"/>
                    <wp:lineTo x="21510" y="0"/>
                    <wp:lineTo x="0" y="0"/>
                  </wp:wrapPolygon>
                </wp:wrapTight>
                <wp:docPr id="27" name="Group 27"/>
                <wp:cNvGraphicFramePr/>
                <a:graphic xmlns:a="http://schemas.openxmlformats.org/drawingml/2006/main">
                  <a:graphicData uri="http://schemas.microsoft.com/office/word/2010/wordprocessingGroup">
                    <wpg:wgp>
                      <wpg:cNvGrpSpPr/>
                      <wpg:grpSpPr>
                        <a:xfrm>
                          <a:off x="0" y="0"/>
                          <a:ext cx="3672840" cy="3055620"/>
                          <a:chOff x="0" y="0"/>
                          <a:chExt cx="3672840" cy="2900236"/>
                        </a:xfrm>
                      </wpg:grpSpPr>
                      <wps:wsp>
                        <wps:cNvPr id="269" name="Text Box 11"/>
                        <wps:cNvSpPr txBox="1"/>
                        <wps:spPr>
                          <a:xfrm>
                            <a:off x="0" y="2452561"/>
                            <a:ext cx="3672840" cy="447675"/>
                          </a:xfrm>
                          <a:prstGeom prst="rect">
                            <a:avLst/>
                          </a:prstGeom>
                          <a:solidFill>
                            <a:prstClr val="white"/>
                          </a:solidFill>
                          <a:ln>
                            <a:noFill/>
                          </a:ln>
                        </wps:spPr>
                        <wps:txbx>
                          <w:txbxContent>
                            <w:p w14:paraId="7D82D86E" w14:textId="153DE6A8" w:rsidR="00E908BD" w:rsidRPr="00162AEB" w:rsidRDefault="00F37D9B" w:rsidP="005A468C">
                              <w:pPr>
                                <w:pStyle w:val="Caption"/>
                                <w:spacing w:before="100" w:beforeAutospacing="1" w:after="100" w:afterAutospacing="1"/>
                                <w:rPr>
                                  <w:rFonts w:ascii="Arial" w:hAnsi="Arial" w:cs="Arial"/>
                                  <w:b w:val="0"/>
                                  <w:bCs/>
                                  <w:sz w:val="16"/>
                                </w:rPr>
                              </w:pPr>
                              <w:r w:rsidRPr="00162AEB">
                                <w:rPr>
                                  <w:rFonts w:ascii="Arial" w:hAnsi="Arial" w:cs="Arial"/>
                                  <w:b w:val="0"/>
                                  <w:bCs/>
                                  <w:sz w:val="16"/>
                                </w:rPr>
                                <w:t>Geelong Illustrators Street Art</w:t>
                              </w:r>
                              <w:r w:rsidR="00DC5961">
                                <w:rPr>
                                  <w:rFonts w:ascii="Arial" w:hAnsi="Arial" w:cs="Arial"/>
                                  <w:b w:val="0"/>
                                  <w:bCs/>
                                  <w:sz w:val="16"/>
                                </w:rPr>
                                <w:t xml:space="preserve"> artists in front of their commissioned work ‘Support Local Artists’</w:t>
                              </w:r>
                              <w:r w:rsidRPr="00162AEB">
                                <w:rPr>
                                  <w:rFonts w:ascii="Arial" w:hAnsi="Arial" w:cs="Arial"/>
                                  <w:b w:val="0"/>
                                  <w:bCs/>
                                  <w:sz w:val="16"/>
                                </w:rPr>
                                <w:t xml:space="preserve"> L-R Rachel Bishop, Clare Holder, Sam Harvey, Cecilia Cabalquinto, Alison O’Connor, Terri Pollock, Benett Hernandez, Belinda Bellavista.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pic:pic xmlns:pic="http://schemas.openxmlformats.org/drawingml/2006/picture">
                        <pic:nvPicPr>
                          <pic:cNvPr id="234" name="Picture 12"/>
                          <pic:cNvPicPr>
                            <a:picLocks noChangeAspect="1"/>
                          </pic:cNvPicPr>
                        </pic:nvPicPr>
                        <pic:blipFill>
                          <a:blip r:embed="rId52"/>
                          <a:stretch>
                            <a:fillRect/>
                          </a:stretch>
                        </pic:blipFill>
                        <pic:spPr>
                          <a:xfrm>
                            <a:off x="0" y="0"/>
                            <a:ext cx="3672840" cy="2450465"/>
                          </a:xfrm>
                          <a:prstGeom prst="rect">
                            <a:avLst/>
                          </a:prstGeom>
                        </pic:spPr>
                      </pic:pic>
                    </wpg:wgp>
                  </a:graphicData>
                </a:graphic>
                <wp14:sizeRelV relativeFrom="margin">
                  <wp14:pctHeight>0</wp14:pctHeight>
                </wp14:sizeRelV>
              </wp:anchor>
            </w:drawing>
          </mc:Choice>
          <mc:Fallback>
            <w:pict>
              <v:group w14:anchorId="41704145" id="Group 27" o:spid="_x0000_s1036" style="position:absolute;margin-left:234.7pt;margin-top:13.65pt;width:289.2pt;height:240.6pt;z-index:251658297;mso-height-relative:margin" coordsize="36728,2900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RcHUlSQMAAM4HAAAOAAAAZHJzL2Uyb0RvYy54bWykVdtO4zAQfV9p/8Hy&#10;OyRNL0DUFHXLglZCUC2seHYdp7FIbK/tNOl+/Y6dpNDSvQgemo7t8VzOnBlPL5uyQBumDZciwYPT&#10;ECMmqEy5WCf4x+P1yTlGxhKRkkIKluAtM/hy9vnTtFYxi2Qui5RpBEaEiWuV4NxaFQeBoTkriTmV&#10;igk4zKQuiYWlXgepJjVYL4sgCsNJUEudKi0pMwZ2r9pDPPP2s4xRe59lhllUJBhis/6r/XflvsFs&#10;SuK1JirntAuDvCOKknABTnemroglqNL8jamSUy2NzOwplWUgs4xT5nOAbAbhQTY3WlbK57KO67Xa&#10;wQTQHuD0brP0bnOj1YNaakCiVmvAwq9cLk2mS/cPUaLGQ7bdQcYaiyhsDidn0fkIkKVwNgzH40nU&#10;gUpzQP7NPZp/PXYzugjDaDhx5Qh6x8FeOLUCgpgXDMzHMHjIiWIeWhMDBkuNeJrgaHKBkSAlEPXR&#10;ZfhFNmgwcFE596DngEK2gX0ge79vYPOPeEWjcTSeeF0SH0VtNDqbnI33Uiex0sbeMFkiJyRYA5E9&#10;v8jm1tgWpV7FuTay4Ok1Lwq3cAeLQqMNAdLXObesM76nVQinK6S71Rp0OwC6iduEnGSbVeORGfXJ&#10;rmS6BQy0bFvJKHrNwd8tMXZJNPQOcAHmgb2HT1bIOsGykzDKpf51bN/pQznhFKMaejHB5mdFNMOo&#10;+Cag0K5xe0H3wqoXRFUuJGQ6gEmjqBfhgrZFL2Zalk8wJubOCxwRQcFXgm0vLmw7EWDMUDafeyVo&#10;T0XsrXhQ1JnucX1snohWXVUs1PNO9lQi8UFxWt0W5XllZcZ95RyuLYod3EDr2VRxGsOv63GQ3vD7&#10;37MQbtnKwdbO0/K/bJREP1fqpM2Xr3jB7daPVsjZBSU2S04dwd3iVasMR32rwLlziwaRI0mv1l4C&#10;NnJ6K+mzQUIuciLWbG4UsLnrn2Bf3S/3PK4KrnpiO7nLDQp2MAKPwNOO1ytJq5IJ274XmhXEwmNl&#10;cq4M0CRm5Yql0GHf0q5JjdXM0tzVLYPe+A7Btv2xO/BRvgTmUvjrDOgm4tHuh/kQjiYfan8fThuA&#10;FyEezyz/aPiB2j1w7lV6vfZaL8/w7DcAAAD//wMAUEsDBAoAAAAAAAAAIQAHcq3vCzaLAAs2iwAU&#10;AAAAZHJzL21lZGlhL2ltYWdlMS5wbmeJUE5HDQoaCgAAAA1JSERSAAAKAAAABqwIAgAAAFtIV24A&#10;AAABc1JHQgCuzhzpAAAABGdBTUEAALGPC/xhBQAAAAlwSFlzAAAOxAAADsQBlSsOGwAA/6VJREFU&#10;eF7s/QV4HEmaqAvPvffcs7vn7FDPNJhJFquYucRkWZaZQQzFohJLZmpzd5uZmUnMzFQq5iox2zLV&#10;H1nprlHL7t7pObO7s//efN4nnojIyKyEyCi7Xn2Rv3Gdt9Bp9nz7GXMWTp/tOGue85wFLnPtAA4z&#10;57rNtweA+nlfTYfX2s+Y5zTH2XGWi/1MB7vpC+ZOmzdn2qzZ02bNmTF95oxpM6Z/OX3Gl99M++PX&#10;03731Te//fM3/+vPX//rl9/88cuvv/iUP3/1x0/58qs/fv3VF9O+/Awzvv7z34XZ07/+LHNnTvsF&#10;5s2aDpg/e8aCOTNh7ObOWjhvtv38OQ4L5jotnO9sv8DVcSHA0W7eZwENAC4OdgC4pZuTPQDj5AqD&#10;dXbDuSAAeFckYEqR4IYCEBFoChr3WUhIzGeh44ifhUkgfxZ4LQ1LAFAxeAC8/5+r/zngTwcHDIAP&#10;HjoLV2eM03Sy2zyqKxo3n4Sc7oGZsZhqt47tvAHkc/h7Cu/ltZSVqltrBnTNr/skllfGcbWqraCo&#10;8Nbl8idXaosulxWcLCs/U99yM7/iRkH1i4Lq+tvPWzL2vPBbcQJF3e/I3G4XEm+/KXbxvkPC+8/E&#10;TyoZ6ae+Wpqz5FBRepFue5NSXF206PyhufHxf9gk/nLz2VnRlyOf1seXVSaW1QpzK9Ly6zNzm8K+&#10;f0SK3mO/JNVt1XbUmn0uK3Y7Lt1jt3T3giX7FgRuIyzZxVi8lbYoleTBJ9HDGbRQH0p4EHnLWlr4&#10;FvrGKGpIDJElpKH2LMHdTvDO+1YYQlq+mCVe6pWzyCPHi5FNp2TicSmurkJXNz4SzSXguVRyDJOy&#10;hUFcTcUsJiCXEFGhGOdQvON6NnJzMCkqhBLjgQ7HOGxEIXgoYiqCmulCTyd457CXbKf7JCOIm5yJ&#10;axagggnszT7BAnffGHfvaL8AgZcP19NH6O6dQPdIIrGT8cx0NDMLRc92YWXP90pfEJjluGQ7wH7x&#10;VoDL0h2IFTsRIdtQIVmYpVnYpWn44FRccBI+MAEbkIT2245e9C1u8VHMkqPIRUecFx1yCTrsHHzI&#10;zme3c9A+7NJvCcv34UJ2YIIy0H5iL4+1e4I9r4Ugn26klsd4NAu8O4SeHVxGRxxJEkvoisXBgPyP&#10;kKRxDAmHKeEwOng0QBufBCHAS0T4LhFaLkCr+Ag1H6Hjueq5znoOQhGJlEViuiLR0iiMPA6n5pO0&#10;CRR9EqUnhWFIJBgSsKYktJ7vLAmf3rzui8b10/OWzH8W5HDfZ+515jdXGF/f851XvA7XFOshT1kC&#10;kCQHNQt8qmNYVdHMBp6XJMGjN4VmEroqou26ouYr41xUfJSKj+7iYOQisjSeIhUxOuLp7UJWs4DR&#10;yGe0cGhKDlnPo2s47IaNxAdedt+hv9zh8McMh69SnOfkkDGZNAIHg4hAusaQ8dFk4iYUIhyNjUSi&#10;uDhsIpkgJiCSMfZbCfaHWc65W3zLIrxrw91rt1BawoiyaIositge6qbmklQ84q8gFv9ZFNFYZQxO&#10;HUfQckl6PsUopJlEdHM8szve3cBnyaLIDWtd8wPm3Cb/4bTr/zhq95uH7nNfLHKtXs/ojFusiF8D&#10;kPBWtsf6tEYilEI3nRivTcZpU8iGNIZMRKkPwzRH0yRc/yeLUN8u+P1Bu2/OYtxOIFz3O6H34P0z&#10;0X5bUZ57seyDOPIhJOIYyv4UweEw4usfCLMuerleX0I+F0T6lu22je60k4XYhrcHbMUtzMYvzCQ6&#10;ZlCd0xlu6SxEEs0ZkEh1ASSRnRNJTmKiSyIRkUAh8EnEeAopiU5OpGJFZJdUD+cdwc7HtrjdSMVW&#10;nXGXPfNVF9KlBW6SwoXysgWq0gXqMjtdpZOh2sVYjTBUIXUVCG0Zsu7urM4XjqYq6li774QkeKTF&#10;31zlriimVj9B5t22f3B29v0zswuuujQ9ZahKAkzVwa0PcKZy1jtJwDsJc6jG2VT6zWDNdEsTqveC&#10;0+APuJHj5A8XvS03l1guBPbvpnYJndSJGLUIp+UTNTyyLpami2UYYtn6OLomFquKQypjESDVcNF6&#10;Ac6cQOpJoqg5KACo0fIwOj4W1BuEeIOQqOURwO0zCKjgDoIU3E345oIU3FwNh6jjkUG99eYyuhOY&#10;oAgAzcAq0ADuDKAngJ18ipFH0UbiDFEEM4fcI6T3JzB6k5ndSSxDEqt6nUPB8gX3vKYdx/zLAYf/&#10;+3vsHx8EIWrCvJSixfqEYGNCsEbgJ49mSaOoag7NGM8wCMngyNWxLuBRUsXY6bh2ZpFTbzJSH4/S&#10;irDgmVLyUCoeXiskGRMZ5mSWmkeG4JOsEGA0PJImjgJdLpD+BRJAE0Owgp+MMo6gTmQZMvyMGT7y&#10;eHpHHKEL7DOeBmHdP7gIAD2HZOCSwcmaBGR9NFYfg9bGoPVxWDOfDE55JMVjPN27R8QADaQRqPrV&#10;C4oXfZPv9+eSoGlVK+Z0xLp1cN0UfLRWhNMDhFgwKOk4LqY4VzPXpZfn2sd36xe6AvoELj18N1mY&#10;gyzcRRWN1HNxZiEFoOPglVEoA48IY+STTHwqwCygWZ9Khl5I1QjwWgFGL3LrEbr181yHYl37N7sO&#10;h5OGYvx1MSHNUWuKojc+40XfTRa8PLWn5sl5fePLQWl5b0exsTmvu60Q5EGNoSnX1JIPin2dJQNd&#10;ZUOyikFF9YimeVTXNq5vG1TW6RpyG15ezL24/853ac/ObK+4fVhVcf21ssjS12DpqRtXFBta842q&#10;LoNa0S1r6W4s6Cm5MZx7wpJ7xFJwcPSHSEW6fyuXoUjwVSYENcf4NEb6Ncavr8pK0t659rat+pWq&#10;cUjfMNbT/MZQ97Yjb+D+D5ZHP1gubh/KXqfksXUJDF0aUxWP7RUg+vgoI7jdQroi3lOW4KtO9NUn&#10;eYNxz8wn9gnwPTwsuEo6IU0l8KhOWtx+66iy9uWwsn5AVmNuLwPpK13LW1OHZUDxxtjeK6mUVT2r&#10;fX6t4NbJJxcPPzi3q63ikr799itV/oT0+WDZZc3V7c07N1Vz2CohHXxoNxdl4iLVfBwY21sT3duS&#10;2LoMhjGFaIxHG/kIc5xrd4ybORalj8MreOyOpEWa7+JfFV5421Fk7ixXddVqtC0qZbVSXiqVFHa2&#10;53W1v5R25ColBWppkbI1X91WoGkq0tYVdDdXjnQ2DDXXDZY9GH+y491tYW28Z2kYRcINlMcEDCYs&#10;HRb5DwoY48nU12mEkVTkQCqmJxWrEqHqYhEXl9tlMv4c4/a7SOyszUSXYBTaD80MpK3wpGxkUaKY&#10;pDgakcfEC1kEkSch3p0o8iDFs0kCd7LQkxrvRRN5UAR0XCwJGUFBRzHwcaAIYBJiqZhIMiqcjA5j&#10;EqOYxIgfAXlADAQh1grHCg+GQeTQyFFUSgQVpOQokAcwiDE2ftwKggVSYgybHEfBhaFd1jrbLXNa&#10;sBTptJqA2kQjRLCpsQAWJWYy7pRYf7rIjyLwJnI9cLEsbDQTHwP2wyLGscgcAIMCQad+BCoS//KJ&#10;/zbQqU0+37/AIkWClI4Po2A2493WIeyXO80LXjjbH2m/FOe6nIJbwaat8WCtBYAMg7Rm47K0TcvS&#10;wpcl7xDuz7vyRFJYoqzI62+p1JYW68qqZQWlyrL67jaFvLa9pbhaXt+kaGxQNpUr63MVNbdVlRd0&#10;VSd6Gk9+aPjeUrjHcivh3ZF1+jSvTg6xPRYv51E08UyT2LM33bc3xVsRR6pbbV+1fH5HKEobz9Qm&#10;uysSmRIevT4MV7LM6aHHrCv4P51y+/13Dv/67fx/PoWdVbTeS5ayWZ4ZLs+O0u5Lrk4R1GSlVm1L&#10;r9yd1XrmsPn5zaGKp/0VT/qrnhoK7igfX5bcPFV9dNezDNHTJG5ZOld5kHd3Pb5YFFiXvb4gcUVJ&#10;xsaitI0grcnZ3JC9tjl9WXuKnyyJrUwAjyQWfKM18gldqR6mHE9TGlUjxChFeN3WYNOROEvR1b57&#10;Z94UPh57eqM8JfTlFvemSHrpMjtJBKVhDaJ5HUIfS+kT0A3gmygab0pg6lMDmhP8qjNXSc9l9ZXc&#10;HGwr7u6qMUpqhzurRjqqBiS1vdImk6LNqOo0aCRmdXuvsmFUVjpad6f78V7Zd+Et2T4dYqoimaIX&#10;++rF/jqxl0bM0iRTtElE6J+F8QSjiKIS0AxpIc3JS18kLJPe2Pe6/YWm/M79b1OKTu2uunSo+MLu&#10;ksu7216eGO58aOkpsagev++4oX+wvXTnmuLUxR2716p2b2hKdZfvpLRk4RrE/mXCTVdXhCdiV6xe&#10;sDzIdaM7ZjOZtAlP2YSjbabSYtgUPhvNpzjHsokiBlnAIMVbSYYgpkCQkunEBLp1LZPKZVBjyIRw&#10;HHoDgxJHJ8fSSDFUYjQZH0nCRRCx4QRMGBN0eGs9hRAFAGtBEWxLwSZScSkAGj6ZgY9nEoVMIh88&#10;KXQCtAdn+1V2C5dTqTx3zyQyTUCjCVl4nhd6SzB+GddvyXnOxpq9UV37NnSm++oyfbrTvXpTPHvE&#10;Ht1itjGFaRAztGK6nEuUxOCr1ix86vsnQPVa+65YgoJHadriBq7nYHbgUM4i0Fc14Osy2WMgK6Av&#10;ww/02540n+5Ub3OKF6g0JLnrE9kgDwCVALAW6tugWbpvd5qPOcO3O9OvJ8sfADKgaEr30YChWOxh&#10;TPMGeZCRC2ltMbiGUExBiMsj7wUvAh3aozwGctaO7tzQl7XSlBbUmxViSPHTJHqBWw/2M7AtqDfb&#10;z5Dppc7yU+b4qbODVDmL1TkrZFvXdm2NbNkuOLM6JMcveDM+0N81mIXYQsMKCYQ0FC6dxNxKYWZS&#10;qKlEgpCCjqGjIjzQod7YzYtIoV7YtXS3EJxjINIpAIVcTCCsIlM30yngRoBBmAOgk7hMcN9p8R6M&#10;RHd6AkhZ1AQ6ScikgJpkKoGPdArHuMZRcUkschqdIKbiE5hkMYuSQiMk0gjxkxB+hMhj03l0SiQJ&#10;H4ZFbUS6rHd1XOPqsB4A9gx2yyBBG4L9UHDxoCdQsEls8jYWaTsdn0XFZlCxaTR8Kp2QxiSlsinp&#10;bGoqi5LMoiQyyQkMMuh4IjpFRKHGk6nxIAVQKRBwjbdvNjfh1pmbqmdV7x9Vv7tSOHQut/divvlm&#10;seby89ZLz1puFUqvvOw8ea/u9KOWWyWa8y8kgHMvpDbOvITS88+lF36G88+6AOeeSgBnn3QCzjzu&#10;sHH6Ufuph22Akw9aAXAzuOVfGjxqP36/4+TjrjPP5OdeKM8+V5x6Iv3+fvuR283f3WsDHLvbCjh6&#10;pwUAKo/eqj98o/TojeJjN8qO3ag6dr3+u+st311v/e5a+4HzTVYaDlyoO3Ch+sDFcsD+S+XfXq7/&#10;9mrjgWtNh260HL7ZevR2+7E7HTaO3GoDlQevN4MGoNneqw3bz1dtO1+19VwlIOdsBSD7TDkArrQV&#10;QQYUt12o3HGhaseFih8BeRvVgJ0Xa0C6/VzNtrPVOacrs06XZZ8tyb5Qsu1y5dZLFTnnSjNPF2Wf&#10;Ls05U5Z9omT7mYodp6tyjpftOFm573z93nMNOScqM0+Vp54qSzlZKj5RAtL0MxVZ56tzLtaCDCDt&#10;dDkg42xl9oWa7Vca9l6t/eFmzckbFaduVh+/VffDraZjt9rAOR682b7jfP2ey827zzdsPVmx52zt&#10;sRttx2+0HTxfa72ATd/fqDl5t/rGi6aiJpW8Z3T4vWVg4s3A67HB0ZH+kYH+/v7e3t4ec2+3qceo&#10;1Zn1hh6jaaCnd7h/YHx4ZGJs/M34K8u795/jLcSHt+8nxntNermkHdDfbbS8m/hP4cP7iXcfJt5Y&#10;Jt5/gABFiHfv37+3vH71fnjsg7HvfYdyuKTB+KBYdv1F58WnnVCPfSo990wGOP9cfuGFAgausdXD&#10;gIcCbHLpaceFJx85/7gdfjQ+Nn6hPP9SdS5Xez5PB7iUr4W3+quRWOn8lIsvJJdedgEu50oBV/Jk&#10;MLdLDXfLTQ8rTPfKdLcLVdfzOm/ltt/Oa31S3Pm0tK2gUlLZrGjtMsl1/druUWPvsEKp1uv1fX19&#10;Y2Njb9++BZcGLO/eQdfoc4v1/n5ynf//FWuHef3+A8Dahd6D62O7RB8Ab99Y3kx8AEy8fg961KvX&#10;716/mRh/+wrw6t1rwOv3YM0EaPLG8ha+du8s7yfz9u3EZ/nxs6by7t2bXwa0+fDhHcBief/BYgGA&#10;3Fsrbz6AJ+Ejr9995NXbDzbGJz4Mj70Dz8XQ6PvBkXf9Q2/6Bid6B14DbPme/lfm3jFTz6ixe8Rg&#10;HjZ0j+vNYwCdaRSgNY7AmHpfA4w9r+AGP64dNpqhbbv7xsF+4L0BQBH+lM8w9KpncNzcN27sAXsY&#10;0RiGVLpBpXZApuwHSBUDgC55v0TWJ5ENWAEZCFAJr5UpBwGgCNfIVUMK9bBKO6rWjWn0o0r1oFLd&#10;/zeg0gwA1NpBgEY3BKda/bDOMGIwjRnN46buV+YeK71jMODEbehNQ58FnKmpd8zQPaIzDWkMA2p9&#10;P4zWOAhq9OZhcB1Ag25w3cDVG3jd3TvR0/emt/8tAGRAEXwu+HRwJDDgqODDA0DHLB8EKGUDAIW0&#10;X97VBwPyn8XWYApTmtmY0syGtLMHIJP0AkDxx/a9Knm/StGrVvYBNKp+rXoABuRtwGut9GrV/TpN&#10;n17bb9ANAEAGFLXqXpCBAZVG/SDAZBgCdJtGfo7e7rG+nvH+3lcAkDeDzvnjViAPAG16zKM2QBt4&#10;E9tWgIH+8c/S0z3c2zPS1zva3zcGioMDr4YGXw8PTYAMnIeLI8NvfpHXVl79HGOjE+Njb8BAA0YZ&#10;MAqB4QgaesbfQkOPtRKutwEaAMAw9HH0Ad/Y0DgGLWBM+2BdLNYFHuU+Wf6xxv8fv83/+uUf6/j/&#10;Bn6DnO/kNt8RMc8RpCCPWODkNtfBec5CkCLtnEFqP2Oe44z58Fqn2fZu89xc5iIcZzvZz1xoN33B&#10;vOnz5s2YM2/W7NnTp82c8fWM6V9Om/4F7IC//Oa3f/76X7+a9sVX3/zpU6aoX5h/WAEMgAWwzQFP&#10;FsCw34Xl7mTpOxlYEk9xwAC0owsAFsA26QuYXJzsgMko7GexGd8pwOL2Uxh40mcBqz5reeHKKfVT&#10;jmEy8KfbBPDHU3B1xjrPILnOJTsjCXYU3Bxf4txldPsN7i4b3d2WHdt6uj6/qrO6ytBVP94jeTso&#10;swxrNHXV1Y8f5N08X/Hscm3x1dKCs6Wl52qa7uaW3ippKHlUVLX10K2gdfsx7Bycx1FKyA+zAznU&#10;pGzerbvZhWVpL6u9tp//U0gGLe1GVqkxpbxVVPpy06NLjCMHZ3O3f7HhxFdbzuC3n1l392l2g2RH&#10;ozyjqDnjZWPm44b0O/VLMi9SIg8uWJw2wyd5blCW/fK99isPOC3b6+SbifZOx/qkUHyT2H5Jvn4J&#10;AZ7cIHp0MHHzGtL6zeRlYQSPKDwm2RN5eB3lhGDjruQjK0N2sRlJvr7b/AP2EinpSFwyiZ7tjBQg&#10;0VwMNpaIj6ATNjHxq5i4ZXTsChohgoiJoqC2eOJCA8mRi8gx7rhIAiKSwkjHMTPdmNmurHSMVzrZ&#10;L4XowUGT16NJy50QAST6moDFMX6+kT7e4QG+kWz6hkB/gb+fyNsnwd0rmemZRvXMpHjmELxzHFjJ&#10;81mJc+iiuYz4+exkO48UwHx2EiIwBxWQhQnMxAWkQ/inArB+qcRFO0nBB8khhwkhR7CLDyIX7Ucu&#10;2otevBe3ZC8+aBvWPw3lJUS7c8g+XI9g0YYloZcil+dGeJTH+dULA1pFvm1899ZYaksUriuOKI3D&#10;w4D8j5BlcQwYCYfWyaV08kgdfEIHH98lxEsFWAUfreKjNDyEjoswclz1HJQ8GiWLxkLEYhUcvIpH&#10;VItImnhibyrTlEzqFhP708m9KVgd30EZPUcR69wchq3eQCxc5vbQb9515tcXqF9cpP3pEvPLG14z&#10;ni13qY9ly9OWqDKXSVMWt8X7tfKZjaHOXVFOagHGkEjUJ1G0CSSFgCDnExvCXJuikC2xuA5whEJa&#10;p4jeIWJ2CemSSLQymqjmMuVcj9rN9HsBbofQ01Lm/T7VaUYG2iEV7yZEu8SinGOwiCgCMhyDiEC4&#10;Rbg6c1BuKWRsNh2XTXTehrfbT553PQhbsIHRGOPZHMVqDiW0h+KkkQRpJE71dxLA6jgCLAgBWi4J&#10;YFWDFC2HauCzjCJ3HZ/dFUmpWeX63HfuHcY3p93++QzqtxcJX99iLcgNxtVs8erir9CnrOhO8+nL&#10;ZBlSaDI+poODlglJUj6lJZrYGE5uiXZ/5Od0xOn3Z3HzH3hTbrIIJ4n4vXhGNpqRgyTuw+IP4ZBH&#10;MQ4n8Asu0Owv0BZc83J8uJTybIPnrZXuR70xO2lO26jgajgCcnAOmQSHdJJjBtUlje6awnSbIoCT&#10;yc5ioksSEdSTEqjkJColiUYQEd0EBPs0D8e9y9z2rZx3Kd65/CRd/sxbV8JSl2HVVS76OhdlmaOm&#10;zElb7qqrcNNXIvSVSF05CtD+zK7zhb0s31VdjDVUkLpr6H31rL5Gz55Wf12Tj6yMXfsYW3DFMf+C&#10;Q9V1TNsDmuIFS/GMrHmB6y3Bj9fh3zahx2rtxwqcLLn+by+663a7SlLnSVMXarPcDFl4QwZRFY9V&#10;CbEaHkENLn4MVRtD18ewdLE0yEEKcFoeRsNFA0AGFI0iApyH0fFBf4bBa7h4+A6C26fnU2C5C/vd&#10;yfVGIWwT6XAbuBloAHcDAFw5BQOXrIvCG6IIxliiiUfpFlBM8VRjPN2QQNclsqV8WkMYoWC5y12f&#10;uRep3xzH/PGY67+eQv3rbfo3ZctR0lgvc3KQKSkAPAudERhpFFrFwZniiX0p5H4xwSRCKGPsOsLn&#10;qHhu0BPNx2iFBJ2ApBOR9UKqVkjRwIKWBwlg6CpB9hcSwLD01cdC3vfHFBLA2mjI/mqt3teWQl1d&#10;SNeleupTPKV8UnsUVhKHU/BISj4ZXHY1Fzp9bSxBH0c0cEhGLtnEIxk4OH0cVhuH0XGwei4O3I6e&#10;eFpfImM802ck07tf7KHlkyVhiKYNDk3rHJo2OZatmlWxfk5TuENXHBKcgjmJ3JtMHRBTh1OoI2LK&#10;UBKhPx7bK0R2893MPFczDyUNd5SFuymjUHouwSaAVdFoUISxaWBISPOpINXxiTpwceJxxkRMTyK2&#10;T4QZ4OLGeLS+KKZms3tHaGALb2N7TnLXkf0dF05IXlxTVj/u7Sge6CoztxZo65/rG1+CjKklH6Td&#10;bYVgVb+kdFBaDgvgAUX9oKpxRNM8rG7ol1Uam/MUlfe7im+U3jpccv3b0hsHqu4ebc89b2p89FZb&#10;YRns6tVINJJWTWOpufbFWNWd0dzjvZdTtYe2SDODJMleXfGeqsRAVfISReJSWfzKttRQ/fnvxkvz&#10;LMqWcXVjt7JmQF87oqmcaHvZ/+CH0Ys7BvbGahKCVHx3QxKkZ5RC5BQBrEjwVSX46BK9QH/4KID5&#10;OHB9tAK6UuRZJ15mKrza01nxStcyrKzv7ijvlVQOymsBI6qGcW3za33rmKYJNJBXP697cb3k/vHH&#10;V7c9v7G1/umx3ro7lo4Xb0suqI7ya3meEi4F3O5eAb5fRDQmUuSJtOZ4VoOAqhRTNYl4nQht4CLN&#10;HGR3HLKXizPzyUoeE3xBdO4J67576FXDkxF5pUFeq5JWauUVammJorNQ2pbX1Zorb89VdhSqJcXK&#10;1nxdW7GuqVjfUNzXXDXSXt/fUN1XfH/4wbbX1wUVAveSUCokgGP9BhKCB0U+/TzKWDJpPBU/LEb1&#10;pqD7MynmdHqX2L1CHHJqPSPDEyFkY8NppMUoAsuJSkf6MXCraYQtdHIsk8p1J3NZxDg2LoaOjXIn&#10;8lhELpvE86AIPKl8NolDxUQS3LbAAtidzAcwrQKYgo6gYMJ/lQAGeQYxBva+NvX7sf1fNoHU74/E&#10;eNG5LEoUFbsFh1iHdlqFcFyBdFgBUlBDI4SBDwVr3SnRbGo0mxzFIkV7kTieRI47HrK/sACG9kn6&#10;dxfADEI4DA0XSkZvwrtBRwsO1WF2gPP8AIRjIA65iExYwqSt9GRu9GZtoePXeZE3L6JuDguO25+4&#10;48bR74pvnJMWPFSXvOyuKe+uqTLV1vQ0NetratVVVb2tjaqKQmNdYV/Ty6HmxwN1V/sqT3aXHhkv&#10;2D38Q+jYvuXmLD9FAqOLRwZAI1gi25jsMVkAV69Y0BGK0ouY6kQWGN9MGf6mtEUqkW9zOKNkOeZZ&#10;gOtV6rzj6G8OuX15nDzvki/y7nLqi7CAUuH6hu0p2jPfv3p6533Jsw91BZb2cktX5euOUouydqKz&#10;7G17qaWt7F1t/njho1d5DyzFDxTHEl7wfFXfid4+Ojpy78j4k5Pdtw+Zr38rPZHWdVTYvmtLS+bS&#10;1mQvSSJTmUhTiRkSsbc83d+Q7qlJJCni3KTgX2hiH8WODeN3j1hK71uqckefXzee29O+NbSO49ES&#10;Q5VxWO2hhJb1yK5NSFUYShuBMsQQjEK6Ic2/JckX9Pa6Qzzt0zMjHcWj2pYhZVNvc8lAS1l/Z02f&#10;rLlb1WFSS4yqTpOqbVjT/FpVOdF8f+DFQc2p2M4dQdJ0pjqVPlkAa8VUXTLJkEgwJhC7E+kaIUuX&#10;HtKcsqw4fZ32wdF38sLuxqcjjXkj9bmagptll7+9dyz54YnUkus7Gh7uG2y8alE9tkju9NzbVr19&#10;bVlyYFPGMumO4I5sQmsGvjUtqDk1soCb8H0wNw6/cZHDKl9iGIMaQaSFEajhJHI0g8hhYwUsFO/X&#10;CmAm1KunOmAABrGJgAkDlWw6z53BB83AWhI2loZPpuFTaXgxnZjEJCTAAhg8L+C5oOGjnBauXLhg&#10;GYkUQ6cLsPgoEj6GjYn2Qqxbx1i1d0vUo0xO+bbNTVlLFFn+xkzfngzvvlQvQDfoYKnu+lSmPpVt&#10;SvUwiT1lHFLtesfK1XZNW9w6orBtEejGza5KPnUgK2B0e3B/pj9seUGntanfKcb3/0QAgxQUFSJ6&#10;F5feEkEvXYHOXexYvBxRu5HUGsnQJPgPbF2uSfQxpAT0Zi0e2BbclxMEdmJIBX3AXZvlo872UWf5&#10;abKDNDkh6uyV8q2bO7fFVWYI7vAFe1dFRrtvXIzb6I6OpGJ5JEICgZRAoiQxGSmeTDEDzyU6b6K7&#10;bvIjRgbRYwIoEV6EjXTMGjxyKQq5BIEIdnNbCu4aFYwqFL47XQQAGSohDtwXJkXIpsWDlAYGZGqC&#10;JzOJTgL/FYj89QKYz6TFQvcaF4FDbcEgNqNdt6BcQsk4LpXAB/2HSU6yIoZ6FCGFScxiELLp+Cwa&#10;Lp2Oz2AQ01nkdHdqxo8COIVFSf4ogEnxdPJH9WuzvzYH7OGV4Re8c13k6dS9BSfuqG+Xjt+pfnOr&#10;Yvh6oebys/YLj1uu5XXdKlJcyZNdeN55/gVAcu7lXwTwmZd/owCGpS/sfU/cbwEcv9cMmNwGtr+w&#10;AD7xoNMmgAGnnkh/eNBx7G7rp/bXJoAPQwK44siN6mPX649cbz52te3ItbYD55v2X4Ac8H6rAN5/&#10;sRISwBcr91+q23+lYbIDPmJ1okdvtwNABlR+KoBtuvdTAQwD2d/zVdsvVm0/X7n9fPmPgPxHdljt&#10;L2DXpVpIA5+vhTQw2MO50pyLpTYBnHWmOOdM2daz5dtOl+08V7XzTGXO8ZKtP5TsPFWx/URFxrEi&#10;8FlZ5yoyz5bbAEVA2qmS9NOloLj1YvXOq/X7brUcut/53YOOsw8aLz5ouPig6dzD1jMPOn64Bwnv&#10;w3faD9/u/OGh4od7skPXmg9eafjhZsuJW63HrtYdv9n03bXa49erLz9pzKvXdBhH+99aXlks4x8s&#10;rz+8g5TVm1dgGR8dGxsZHx8aezUy+np0DJa+715PvJ94Y3n7DmKq+oV5a/nw3vIBcsBvxkeG+roH&#10;e81vX41CNZ/8lPkfwIe/TgCXNpoelSpu5UmvgGfhFwWwTf3CQM/Fk46LT9ptAhgAd3t4J2efK6A/&#10;dHipOZerBVzM03zc6q/lbxHA9yrMDytM98v1d4qUtwqldwsk9wo7XpTL8qqlZfXKug5th9ys0A9o&#10;zEP67kGtzmA2mwcHB8FNt3lfW+aT5b/8D+i/ir9SAE9A9vfdq/F346/evpp4PfZm/FMHbDUvn3PA&#10;nxhcGFjifsqUZjZgbQwy8EHCjcGj+GGS/bUJ4Cnqd/zNe5ix1+CheAfb34Hht5OlL8jA+e6+8ckC&#10;GLa/UwSwxjAM299fFsA2/uMFsFIzYnXAI/+uAtjUPQ4LYJv3tQG5888BC2C9eVhrHLQJYJCxCWBD&#10;9whoAJrBDri7dwJ2wDDmnteTBfBU+/vrBTCsbD9lSjMbU5rZmCKAf/zEjwIYdsCw7v1UAANsAlin&#10;gaQvbH8nO2Cb/QX8NQIYFrqwygUpKP5tAri/b+yz/McI4NGR1+Njb8BYYxO9sAD+ZQcMjUGwA34P&#10;hiRotLcN+DYHDBc/Wf6xxv//jgIYPc8FbeeGs0Ng7ZH4hUiQYhe4oRa4gnrMQgRmvqvrHEeQJzhh&#10;yE5YzEIkyg6FXIB0nevqNMfRYZa93Sy7BbPmzZ89Z86M6bNmfvMTB/zNH776+vdff/PF19/86VO+&#10;tOreT/nPEsBzZnzzc9gEsM0BA+zmzprigGHFC/KfBW7wqQZGOTjbHLBNAwMmFydrYJvZnQKsWj/F&#10;Jm6nMFkGTwZe+6nl/WzllGOYjO0AbPYXOgUXJ7zLHILTXIIDgriQTlrgT124gum4wd11/WrP2JvH&#10;H8pqO6R1tUZpw9tBxZsB6ZCupeHlg5K7VwrvnKt4cbWq+Fpx/vnCwkslVXeLal8+Lys6eO720rAc&#10;FzrHiZ6G9z2KXXIIuSlr/fGL39bU7igvT3xS6Lvr/J+XZiC4J7LKDPzcal7h04Sq56HPHpL3nP46&#10;7MRvVx/5X2vF+B3fRz2uyKjoTMlvEj+t3V0iOdnUszdfyjlTEJRxicb5zm3T/jlLt84O2ea06lvX&#10;4G8RgXswgTupwTvdQ7Z7LMpge4jY5CgfYsRSStha6qYNpCXrscxQIknoQeaHBHME33os3+7GFhH8&#10;M91XHKIF70e557hS05zxCW5YHgodjUOFklHrGZhVnrhVXsS1THIkjRLNIoe7k8O8yeEelEgmlUOm&#10;ieiBOzG+25A+WwmLd7JWbPdelRG0Wrx8rYhFD8G6Mug4nyXeK0O81yz3XbfSd70fNWSFX/hS36gl&#10;PjGLvHn+PkI/n0QfvxQf/8ygpXu9A7bTPTJp7hkM721Mv51U7x0492wMKxvLzsF7bCN67aD47qb6&#10;76cFfEsP3I/zySEGbicH7QQQA7fi/TMJ/unUgDRGQBLbj+vlG+3vH7ZycUTkOk5KXOrR+ITnCRuq&#10;4hfXiYKa4gNahD4tXFZrDOmzAriTQ5bGklUxNE00hDKWooijyDgkKZcAkPEIch5OycWpuBgtB6WL&#10;QxlikSCFBLBV/Sq5BBWPqOCDDGiGUfNxCi5CI0Cak3HdSTitwEUdZ6/hoWRxtI4YdksEvW4LqXwt&#10;+uUSh7teMy4z/nQc809nKb+74TXtQfCCl6tdy0IJDRxWm8izK95TKfbVpvoqEj3audTmGHwnl6JI&#10;YEi4pC4eUSYkyUVkpRBCzsfLeDh5HEYajQUnohR5KRMW1YZ7Xvdx3ov8ZqvrtHSXWSmIuWL0AhFy&#10;fqzLnDjEPAHeOZGI4CIW8lwXpOJddtCQOymOO3Czd6G/OkGf/WIVvpXr28nxaNyMa96I6orAqzmU&#10;XyuAbYZvCjZNCBdV1jBQa0wwUc+jmxPce5N9zIk+Wr5HVzS9NZzyzHfuLeY3p9G/Per0Tz+4/fYa&#10;fVZuMLZ6A0XBc9fFe+oSPVRCpoJPlwsZXTxqSzSxdgumNpRw12vWaczvnixC1of5l631eLCYcpDi&#10;sgPnuBM9dz9+zlHCrOOEaReoM295zitYiStdT6uLCajnr8gNCzofSNpPc9lBctmOd96Kd8oiOGUQ&#10;HNPITmkU11Q6IoWJTKa7JdJdk2iuiVSXZIpLMtk5heScRHRLoRJSKKQ0GiWVhk8kuCYSF+70dzu1&#10;mXghFvNyJ7X9hp8+309dRJEWOnUWzu4qnqsuR6pKMaoyFEBTitKVY/QVaEMlRlnkIi90kObaSV7M&#10;l+Ut1JQ4m6vRfY3Evmb6YJv3SOeigaYAXbFn6z1C1QW3khOOsjuM5ovo2pN2rRccjI9wr0poE+Xk&#10;iTzquxueIz8w1VtdmuNnNXBntQkWyhJd1ck4pQirFOBUHAIUpRpF1kRTtFE0bQy1L5FhTqAYRSS9&#10;gKDl4TRcLIyOj7cB6mFAvZoDhXEDYN0Lu16TiD5F5YJ6GIOACmfgergb/Bx6DqRXDTFEQwxBB4lS&#10;PCQpBSSdgDKU5QsF+sR7gH4u5XvXb6E9CXC4RP76PP6PZ9H/eg7z29usaaXLEB1RdI3IW5fopeDS&#10;5FwyeEgVHCx4PFV8tFqA0fAxshhXJQcJTkovIhpFFJ2ApOHilXFY8OkaHnQMUAqpX3A1rNHqsRBG&#10;kMYRf0yJkMG1HqE1xRlicHCqjSWA50WXxNQnMqVxuPYwhCQKpYjFKePwYNVHVRyN0UdjQWNTHMHI&#10;JRr5BB0fq+Vh4JBrNQcDXWQedijTYzTHe3yr/0iOb18K25BABQem4BErN9iVr7crX7ugcv3Chi3O&#10;khiMVkjpTmIYRBSDkAxuou2ugbxBSJSEIbrCkfIoDLhfcNw2OCnouQP3kfPxdoM7a92EaODhjXFY&#10;IxdvFBGMSSR9EkmbRNSJyDoBVcdxl4Wx27b4dHBX63enjF87ZSl48q62cKgV8rsDXWV9nSXm1gJD&#10;U66xOQ9kQBEArwLAAnhAXtUnq+6T1w0o6ofVDWPahgldw1t9/TtDfW97vrLiduW97x6ezL7zXVrB&#10;1f2y0huDstJxg6RHUqerfKHKvaK+d1B2Rty8a21tok9Lgrtc7KNJC1SJg7rigzpESzoTVjWlhlmK&#10;n1okzRadZFBZp5WWm1RVg6qK150FE0VXjCfSOhKXd3G89QlepiSmOh50DGdIAPMwRj7ppwIY8u4m&#10;HqFXgO8VEIw8ioZPA/XNWWuGq+/3dVUNK+tBamwtgTG0FJvbywbltW+M7ZY+2YeerjFNE6hRNzwv&#10;e3Ls/vn02z+Iy67ulT04rri6u+sAT5q5qjsruF/sAXau56BBF+3kk9uSPDtTvCUJZLkID/qqlo82&#10;czG9fFwfn9AjpGr4jHaBR33q0vajgt68s+9kJWPqKm1rgbmz1Nheqm0tUjcXAFSt+erWIm17iaal&#10;0NBWZm4pNzdVDLbUjLY19tVUmfJu99/ePnCeXxzLKtxC6+QvksX59CYEDIhYAwLCWDJ+NAXdk+Bi&#10;SEB2p9F7snzV2SsbtwvPh69P9/KMoTHX4t09HaiomUTH6VSE/SKUy1I8di2VvJlNCWVTN7OJ6+j4&#10;DWxSJIsUC3CncDyoXJChYMLxbpso6AgGPsadDNliplUAUzHRIP21AphFiJnEZNcby8JzYNx/BLTx&#10;pEZ50CI8KOFM0hYqZj3ObSXSfomLXRDKIQTjspyEXEMnbAL/1AFtPKmAKCYekr4MXDTdCjjmKfZ3&#10;Kn8nAUzDhdLxYZM1MBW7hYLZ7DwvyGmev8M8L8cFHq5O3jh0II28ik3dSECsZGLXumNWeqACg8i+&#10;0UtXfJvAvXkws+HOSU3Bzf6ap71VT4zFD8zFD0eqXr5vLnpV/fRN9aM3lbfHCs+ZH+5XXEprO8GV&#10;HNnSmuguE9EA8ni6Mp6hSmBqE1gAQ5I75MkmCeDOMLQhnqUUUtSJDGOab09mUHd6iC55iUywuJUT&#10;lL+G9WgZ9TTbebvbl9luXx5kOVxaSb8Zukh/+fjbwmeWrkaLssUiqX7dUf5aWvVaWTOhqh2VVrzq&#10;qrSoGizaFou80SJtsMiq5ee2FmZuHLx31NKRZ+kosEjLLE35lrpnb8rvjedfHLx/WH8+o+tAZHPm&#10;0poEzyousz0pQCoO1CZ56xLoYBBT8wmyeHZLSrDiWIKl7rGlPnc476al8k7v1R0V4pDW1MVguNAK&#10;vbsiiM1rHNtWL1RucdVEoKQRaE08uyPJpyppcfmOUNntQxPthW+0TQNdVd31hX1NJf2dNQOK1l5N&#10;Z7dWYlJ3mBTQ369MKMvftTwcyT1iOMOV7QyWpTE1YqZNAGtT2FoxVS8mG5OIpkRSbxJbn+ChTlnc&#10;krqyfnfUQP45i77qlbwUcuGyqledpdqK+/WPjhdc2/3gRPLV/VHl17NNJcctHbctlWc158XV2auq&#10;U5d1bAvpymZKMxkdqYGtKRsbUpKectJ2BsatclsVRIhwp8RSqRwihUOAFCB4EATepAQWSfCrBDCL&#10;xgVM0cAUQhTabSMOtYWMjwQ1YBUAWkWIg8yfdW8MUiKL9DECGBbAFGyE0/zl9vOXgZZMOo+Ai2AQ&#10;Ij1QGxajlycuCb2TnVF1QFyesaom2VuzNaA7278vw2cg3a8/DVKz3Wk+pnQvwEB24PDWoP5Mf10C&#10;S8mnKngUaRyxLQJdvxF89+GNyR6D2YEAsAnI6xPZsP0F/1QAgAyoH8gKGMpZ9GsFsE7soU/xhAUw&#10;XAPyoNsbwNcNx7N2I6EgxOmx75xnAXOr12PAv0nM6UF92SH9OUvM6YGaRC91orsp3W9gx2JDppch&#10;0xNgzPI2ZQUYsoJ12SuVOZv0h8Ste9Jz09JPhouSgyI20NYvxq33xm+h4SKJGDBkCYO80txJHLcF&#10;q7D26/zpQl8a14/O86bHedCiGMTNBPRqhOtSZ8dghMsa8D84GhhvGQJPlohF41EI0QR0JBwNzCDz&#10;aEQOiyryZCbQSXy0awTGNYaKT2BRUujEpB8FcDKNEG/tDDZEH4Gih/mge0A9hMIBn0LGxYDDI4D/&#10;NiLBp8RScHzQr9jUJDYV2g+TlMokZTAImRDEdJBnUzI8aFme9KyfCuAka29MpJP/In1B3gYoMlli&#10;DJHnRuCwg7ZGJt/ae77l/LPu60UDd0rNt4s0V1/KLjzpAOnNYs3VfMWpx60fBfBLyRkrp3MhQObX&#10;CmA43temfn+42wQzVf3Ckvhh2xQBfPqp7PjDzs/a38O3mg7fqjt8q+LwrbLD1ysPXa85fK3h0LWm&#10;w1dbD11t33++Zd8FyAHvu9iw/2LtvkuQA953qXLPxZq9l+r2Xa63aeCD15sBcOzvZPsLGuy92rDj&#10;QvX2C9VTHDAALsJA6vdC9c5Ltbuu1P5UAP9FA++8WL3rUs3uy7V7rtTtvVq/50r97st1gG0Xyndc&#10;qtx1pRqk286VbT1buuNc2a4LFd9eqT1ys+nojaZvL9XsO1sB2HG8KO3wc9AAbLL9YgVoD9Kt56EY&#10;4qwzxRmnCnPOlYL9HLjd9N2jztMvlecLtFcK1Tdzu27nSm7nSq+9lF16Jj39WPL9/fajt9sO32n/&#10;/mHX8QddR281H75e892Nmh9u1nx/tfLUrbofrlecvl1xv7CjUd5vHrOMWyyvrYroHRQv+B5SR7DN&#10;hZURHEU4mfdQq596XxvWH1itAngqn/yU+R/ALwjgV+OQ6DL0vutQDpc1mZ+Uq+4WKm7kK+HuDXd1&#10;0OcvvpDBTH4QJnPuUduFx20Xn7Rfetpx8WnnZAEM8VwBOPNCDTj7UnP+perfWwDfKTPeqzA/qjQ/&#10;rDTeL9XcLZE9KpU/qZAWN2jKmjX1HYZWRbdU3ac0DKqMA1pTf09v/8DAwNjY2Js3b8B1+fDhA/Qz&#10;+Y+hwJ8s/+V/QP9V/IwAhi+OBRLAb9+/eQNZllfjb8fH3lr/TGJi9PWrsYnXgPE3E4BXb98AJt6/&#10;A7z58B4APxLgcYOidH9msYqYzywfV3+ygNsH7hpYJuucd6D5h3/b/o5NvAOMvn47+go8FG8/tb+w&#10;oIUzk+0vYIr91RiGYQzd4zCTG+hMI38PATwwSQD3AX6VAAZ5uWpIqRmxOuDhfw8BrDeOwg4YnCxE&#10;94jN+9oAlZ/F1DsGztQmgG3oTEM2AQwHAcMO2NzzGgBrYABsf8Gnf97+/ucJ4K6O7s854F6lrM8m&#10;gG0O+Ofp02sH9dp+WPHCwOr3s/YXlrifZbLTBYAa0Bje6r+KAB4deQ0YG52YrHvHx97ASniKA7Zp&#10;YFsQMIR1BJsyaPziOPOPNf7/dxTAVCc8gOKIIy5E4xcgCXYokKe7EEn2GDaS6oGm05wJYBXZAQua&#10;kRyx2IUY9EI0Yj7CZQ4UEGw/085+1ny72fPnz5w9d+YM61zQsAP+8zfT/vT1N198Mw1kPsNXX3/x&#10;WaZ4XxtTPO7fzKxpX32WKdL3U6Y4YDgIeLID/muYEg0MQNo7AVAOzlNMMJyfIoZxLgibWP0rgX3t&#10;p8Ci97N8VvTaNrR53ykf9ClwyLLN/loFsDMJYYdzmIdd4EZcSCfbBZAXLKMtXM12WcNZnfHiWqGq&#10;sauzukLXWft2QDlsbFM0FVY+vVrx6HLFs8tVeVcrCq4VFVzLK7yZW/q4tKn62NWb63lbCYt4SJ8k&#10;bMBOVMBBe7+t6w/eTnyce6ChPi0/l3v3sef2439aKnblHU/OkwnyqkUlL1Lrc8U1ZWtvv0Sk3PyX&#10;Fd/+bsPWb6K3EbaeXnc1Pym/OaOoNSuvYVtB06Fqxbelsr1F8tQHTcG7bs9fnfNlUKr96m+dV/7g&#10;vOQ7t+DDuGWHCMG78f6ZJC8x0yvJ2z0+2DN+lQd3JX3LcsLylYSATdTA1b5r2KuSfQTH2THfLQxI&#10;me+TRll/jLLqu/k0MYKVgaYmY3AcNHIzwW0dHbHaA73SC7+ORtxEo4ayaWEs8hY6YROFHE5j8am+&#10;6awVB7Ahu/HL9niFHVnOObI2bldYXKZQmLHCbynLBUe3R/hhKCEk9jr3gDDfZWtYi9Z6LF3tvmKF&#10;x+qlHhtCvEKX+EQv8eOG+IvW+ItXeiUFM4QBFL43ketJ5DFwfOiP37EiIj6RRBRTyKl0RjbTfSfb&#10;ew/bbxeGJiC4C6m+CUz/JPeARK9F8QGLhSFL+GuWx0WuiUsO4++MEx2JF55Nib+ZJX6RI8oXLK/g&#10;BVRzfWq4Hg1x7s1xtPY4iiSWIOP8BSmHBJBwIeOrjyIZI0mGKJI2mqSJISljSYo4W0s8JHrj4PA+&#10;rD4aC1J5DFYKRfURlXySUgBJYkjBxiAAkmhneayrXoQzxmNVHFdVrCM0iS6foeJ5qASeugRfXbK/&#10;QujZGE4sW+P6OHDWLY8/nyb+0zHkb75H/1+Xmb9/unR+yWZcPde7QRDQGh/YKvJr4ns18dw7BGx5&#10;vKcinqUQ0eV8ooyLlsehlBykmgd2jjYmUmRcbFsUqj2GLBV6tfF8SjYz7ofgTjLt92JnbUNO34Gf&#10;m4WZGe/0hRg9bTfb5fgS9+10ZKLb7BTkzBzc3B242TsxX+1BfnGBPTdvNb41zqsthtWwCdu0GS2L&#10;puj49L+XALYBBwTD9hegs86Lq4wjKGKISg5VJ2QZk/x6UhfpEwPao1nFyxG32TPO4f5wCv3bM9g/&#10;XiB8cYcxLT/QoXkzWcn30if6aeO95VxWWzSpZiOiYr3Lbfc/X6L+rmojXpu6rEsYUBnBvrUMdS7Q&#10;4azPnMv+s2/4zb7jN+PZojnFK53kfC+5KEAtXiETrymLDLoaSD5Cc9lHdtlOdNtKQGQS3NKJLqlk&#10;txSqazIdmcxEJDHcAMl0tySaazLFRUxxSSE5p5BcU4joVCIuk0bIouJSic6ZVPsjwdgbscyi7X7t&#10;55f2vFzdUxyozMO3vZjXkvtNS950dQVOVUJUFOHlRRhVEUZTitFXYI1VWG25m77czVDpbKp0NFY4&#10;6EoXqApnKfJnmcsRmnxnxXNXQyF5pDrwVfXSvrzFmrveutu+ysvsthOEugOO1XvnNR2xV5xF9F2h&#10;GQ4Re/ZRjLtI6iysNMm1Q+DUznHqjHOF7C8P6szKGLwqyuqAI6mgw/cm0M0JFFM82SAk6qyuF5aC&#10;oKgXEGCh+KP6xQBgiQvfR5CCPDzh82TRCyoB4LbC0tG2ajLw2ino4khmHsMcRzPGkrTWh04bh4Md&#10;cE8yUyMgS6Px0liqVuhtEgcZEoNVwkXtMZ6FyxAXiX88bP+b753/n5uML0tWuLREktUJPmqhp4LP&#10;lHGpMi5ZKaBp4iEvq4jFqOLQOg7W6juhGa3BR6jisHrORwMNpVzI/n4MkOWQTHGfwRAD2V9DDOR9&#10;behiIcVuTGSYEhiKWFxnqJs0AqWOxsHqVxeF00dhdJFokBqjsOYYvImDg66wEKcVYDV8jJqHVnFR&#10;Ki4GoObj9PGknhTGQIY7oD+d3ZvKNonZhlQvqYBeF4osWjE/L2R28bJ51escGre4gQENnKaCTwVn&#10;qhLSYdRCemcYWhKKlkVAf2lhsE7yDG4QdPvisAD4nlrvOBrcZQMX0x2H7uPhuuOJukSyLIHSLqK0&#10;COktAs/qMEZj7CJFatjgsa2W+xcsFS8sLeUWSc1Ie2lvR3F3W2FPe5Et0vdTQD2gX1bZL6+xMaSs&#10;GdXUv9bWvzHUW/ra3+rrzS25jc/OPT+/+94PWY/P7iy4flhZ9qivMX+irWCk/Lr6yraGPZvr0ha1&#10;iH06Ejw7RGxpvI88OaiJ518d7deevE53NN1SV2SRNk9oWs2yGpW0wqCqHNRUTkiLLO0vzeeymuND&#10;5EJfs9jHIKIoua56vksf/y8CWCnyUiR4qxK9dYkeoIua+LgePr5HRAR5JY+uSvLv2LnlVcOTns6K&#10;vq4qkHZ3lMP5fmk1nA7Ka4eV9aPqxnFt8ytdy2tDY5+ioK3sUundw/kX9jzel3hVsPp2hG9pnK88&#10;3kcvYHQLKD1CsiGeoUyA/FN7sldnAkMaT1YKiVoBHj6AXh4RNAONwbdAXbxvZeYK+YWsN3W3LIqC&#10;ofaXA61FfS2l5uZiY2OhoalQB2gp0beW6ppLTW0VPW3Vfc1VQ631I60N3ZXlumc3u6/vNp0UvIxg&#10;F25hdYmCZXHe3fHevSLaYAJmNAU9lIzUCV0UApQmiWlID5JkhD7mCXaFbInA+69CeC9B+rMdfdFz&#10;PR1msOfNYNvN9XJ08EMjFhGxQTRCMJMYxCKGsEibGYRwJjGCTY7yoMaAlIoNIyA2UjChdHwUmxzH&#10;JnEY+BgaNoqGjaHjon+VAP5R7sbaFO+/BfiIzUziJnBUbPIWkNLxGyiYtUTkKpcFga52i1COS6AJ&#10;ljFrQRsPapgXDRLSDGIsgE6IAdBIUB5Kp3hfKywyOLZJfvff5OcFMB0fNlkA2yCjNuJdVyKdFjvb&#10;eTvYsR0Xurs4+CIcA90poT6UcH/KZpZbAMOJsikw6EAy/8p+8cVtkc+O8ptv7um8vbfubEb7+Rzj&#10;nYMD9w69enxs7M63fRdylEcEzds2VKcuq0heXJfo1y5kyUQ0ZSJTnczWJrtDJLDAUGlIcodUmdhL&#10;HkusX+MAC2BjAtOQQNeIqGCckfGZCpGPWhyiy9qg3xFVK1zZlhlRnbzl5kbfMysYNyIXPRatvStc&#10;33TqW92T62+bSiyy2nFJRV9HcW9X6YCqalhb2ysv75GUDEnLJxQ1b2XVb9rL3zYWdD87W3UkqT/3&#10;oqWrxNJaZJHVfOissUhqP0iqLJIKS3uBpe7B+MvT2otZDXsjKtKWV/GDmvkBMqGvIdGzV+zeLWar&#10;Ej2bE/xqszYMP/7hXeWDVxX3LY2Ph1+eqv02ulS8RJmxrDs9xCDybt+EaF/vqIlAqcIQjasWdEbj&#10;OuM9apMDS7PWdl3e8ab52Tt5panuxWBb6XB75WBX3aCiuU/V0a3uBPSpWwZkNePSwreN94afHdSe&#10;jO7cGtiZTFUkUI1iX2PyRwGsS6EZUihmMbk7mdKTyDIkeksTAxtTV3T9kDxRfctiqv9gqDdVPR1p&#10;LZ6QVb+SVQx3FeobHzblni68vvP2obgnR7kNl9P7nh9+nft977WtHfujGjKWanYG6XcEytICG4XB&#10;9Qmh5YkJZzfyeaxNQeiN7tgYGkFIoSSTiCICBjxlXG96/K8UwJvYdGjWX9gB2zQwAGQohCgcagvK&#10;dQPabSMRGw5qPBjx1hl9oRhQsH8WSWS1v1yrAI4ho8Oc5oW4LVzhSeP4MPmg5wcwogPRy2I81x6P&#10;E5Xsz246KKzJCGkRe+qyfXuyfAcz/IfSAwfTg/ozgnqyAs1ZfpCXtRrcwexAeHpn0CdBzwRjdUsY&#10;si0C3RULzdxggqcrt878DFLQBtQYkz1sAnh4a9CvFcBW3fsR2AGDtb3Zi8zpQaa0IG2SX0csvXyN&#10;64uguc8XzckPWdAeQ1UIPQwpAdAfRmQs7s5YBDJ9OUGmDE9Thnt3Bqsnw6Mvw7s306c7K8iYtVyV&#10;uU66Lbp9Z3JFTvpdYdLBdVEin1UbqctXsCJY6HXumI2L2UJPYpzTnGWuC9b50MV0PLiAfHeqwJMu&#10;8KBzmORIKm4DEb3eaf5yZ/vVKNeNBEw4hQBNBw37WpBh0Xi2jAdTCNa6OW7CuEZR8SKrAE6wCuCk&#10;XxLAVgcMegiLKmLT4kEK8lQCl4zjEtCxACImDuSpeAHUkUjxYG+Q6KVA3pdFBhkId2rGxwhgSrpV&#10;AKfA4cLwHw3QyZAGBsBdlGVN4RoKNR5PEaLIfJxncsC6g7GZD7adqLr8Uveosu9xVf+FZ/IT91vO&#10;P5dezlOeed5xPrfrrJUzeTASwNk8aF7oTyzURz4rgOHY3ynhvz/cbYK9L6x+bQ2OgzZWAXz6KRQc&#10;CQCZE48kcBDwJ/a36dDN+kO3qg7dqjh0o+rgjZqD1+ohoXul7cDVtr3nm/dcaLamjXsv1ELe92LV&#10;nktVuy9U775Qs+di7d5LdTYTDIA18GT7CwBrd1gF8GQHDGtguAiz42LNrst1e6427LvWsOdKDWDf&#10;J+neS7Ug/fZqw7c3Gg7daD5wE3xW07c3mqw+uHbftTqwdufFyl0XKsBB7r9cdeZJ141C/d1y061C&#10;LSRu7zcfuVKx48TLHWcKd18s3X+18tDNWsCB69X7rlSAGsC316qO3W0880xyuUB1s8xwu8J0v9L0&#10;qEz7uFT9sFh9u1B19aUM3JQf7rUeud148EYduHpHb9WffNB0+UXHzYLOm3ltV5823svvvG+NB63t&#10;MGv7JobfWyYsljeQIrLqovdvIT8FqdwPkJ6yOuGfqF+w6pcjgKEfmF9DTLa/799M/hHzP4xfEMBj&#10;o2/6h95ozRMt0v7iesOjUsWdAvmNAsWFJz8RwABYAF96KQdM8cGXnknOPWy58Ljt0tOOy886Lz/v&#10;AjVgD+AunH8KzxcNdfKzz1Snn0Oce6H8OQFs2/NP6bIi+Sw/EwGsu1dhfFRlelipf1iheVihelGt&#10;zavXVLWb66U9HaoBmWEQtr9q06DOPDAyOg4Wm/0Fy7t3797+fwLYys8LYMBHfTIxAYmW8bE3oEeN&#10;jL4eG3898mocMEUDv373FmaKCf61C6xqPl0mrAu4j5NNMBTd9+MfcvyC/R19/Xbk1Zvh8YnhsTcD&#10;wxOT7W933zgsfWFs8vKj/YWsJGx2/2J/1fohAOx9J6lfmJ8VwJOLk/kZAQzZ3/8TAQzHASvUgwrV&#10;gELV99fzcwIYBo67hR2wVQNbsV6rj353kgP+LOA0Dd0jkwUwyMDhvzYBbHPAEFCc8UcNDNtf8Lng&#10;AD61vx8P+2cE8M8BW9tPmdLMxpRmNro6umFAfpID7lHK+pTyHsDPOWDbpNA6zaBOM2DQDcF+F3a0&#10;IAOKsPqdbH/htYDJBvfnmGJ/bZtPVsWAzwrgvt7Rz/IfKYAnS98pxSkOGNbAf3HA7z68eQON9vBw&#10;AZaPw/zPLv9Y4/9/RwG81idkpUfQIrKnO4JMsUdTHTAeSEoA0X05OzAseG308k1rvJd4oWlgFckO&#10;SVyAIDpgcA5otB3Cba6Ty2wHx1kLHWbOt581f+HMOQtmzZo/c+bcmTNmT/96xvSvpk/7EjDF+9r4&#10;+pOYYJgp3tfGFI/7NzPzmy8/CxwH/HPYHLBNA8MTQU/WwDD28+f8MpM1MACx0BFmigmeUoQ1MAC2&#10;qn89sMH9FNjy/hxTXC8A3sqmfqd8ys+Bn2R/IYHt7ERGOGIXzkfPcyXYMYjzA/Bzgih2y72Q63eI&#10;jpQ/rtS0dElqKo3Shjf9im5lXXPZg9JHp6uen6vJu1iZd7Wi8HZl+dPSivyX5cXXnxVEp+0nBMWg&#10;F8Xjl21FBO3ErTjmxb2Q/bQpPbckuzg3+eWjxKfP/fYe/0OwyCH2cPSduuTSprTaEmHZw6TqwqTq&#10;5qBTJX/efGxW7PE/bto5LWq3+/4bvKcN26u7skqbUl6UJj0uzMqvOVinPFin4d6soItPzlufM2f1&#10;3hkhx6Yt+mHO4u/tl35nH7TXzicTHbjVY+Ue9qJM34CMQN+UQBY/gBwdRIpYSY9ZFCBanHQy7GJ5&#10;1KUqsvD0tEXpdkt3Ytd+h172LS5wF8ErC08T4TGRBNcNVJdVLJcVTOQKAmI5kbCKRlpLJa7D49di&#10;SVvwHkJiUA59w1HC2oPUzQeDhT9EZB3nZx1ITM3ISBQlrlm5Eo1ynznDc+ZM3zmzViJcQ6nUDQTi&#10;JhpjI819PcN7LXPRGo+la3zWrPPftNk/jB8Qk7qYn74sMTGIH+0RtZkeupEZtcmDF0KKDCJF+xOi&#10;fQhxXgSOB4nvQRF50Hje7Gh/v+hlS/jrVonC1sXHbYpPDE/IiBYeiRefS0m6l530fJswPysyL3Vt&#10;XvzSAsGiMn5ABce3Mta9KoZRH01vjaV2csgyLlnGISg4+E8EMMkYSegNJ5gjCSCjh6Z1hUIkf3TA&#10;JNBAGQuhioH0MEihGGIuXs4nKgSQAJZxsbJYZFe0m4aPU3KgWXO7E8nmBJKGi1bEuKk5uJ4kT2O8&#10;l0HkaU706U7xNyb5yHmM1gh8Yxi2ZiOieJX9i+DZ9/2+uunxhyuM/32G9vvjtFmnvJxvLyUVRfi0&#10;Ji6Tp6+UpyyRxvt0cBntsfi2CERbmKMkwkEV42wQIEwJGG0iNFV1Wyy6NRbXzqG389xbOF51sd6F&#10;6+m3FiEveCw852F3nDHnIPHrH9zn3VxBLOQtu7KMsZc8L8v1iyyX3293/d1B7J9PUafnrsJVb6E2&#10;RdIbthDrN2LaI8B1oKt51F8rgCf7vMnYjC8sgGEZDIkoDk4Ri+mKRHWGIySRaDlYJWDqEzx0CT7q&#10;BB8536s9mlGzAZ+7xOGux8xrlK9POv72IurLe/S5eQFOFctRDZvwkhi6Kt6jPhRZudHxjtfvrrH+&#10;pT4Cbc4O0qT7dSSym5MYlTxsSbRLZZRLTaRTXbh9e5QbuHG9Kd5Gsa8uKUgiCCpez77s5fY9yf4g&#10;yXkHCZFNQmeQUGkkNzEZmUxxS6ShEhnIJCYKgo5MpiPFVFcxxSWV7ALapOIQGTh0NgmTQ0Jm4eyz&#10;8LMP+Tpe3Iiq3hOoubpyuGhtb7G/KhcjK1ioqFigrLJXlRGUJVR5EVlWRJAX4lSlOF05zlCJMVQg&#10;eqrdBhoQw02IgXoHc9VcTfHXipdfjtcgu3MdJddmNJ6Z1nnB0XyP+aFwraWG8+75llf3NnRfCJYd&#10;YtVmo4oTFuRyZ+TGfCPNxKkyiACFGNshRLRxXTu5KBkfA04Z3B3Qtz8K4GiiJooMurSRD8X+TsYa&#10;DAq97tdWnCyAYder/akD1lnf+wuLXtjof7y5sXhQMwW45eS+YUMXR+oRsMw8hpFD0ccRdbE4HQcL&#10;haXyCX1iBjgYSRiiYc3C+lWOHaE4o9B7OGO5QuDfGedVt5mSG+x0g/H1afT/Oo74HyeQ/2/hchfQ&#10;baRcD1NqcE/WMkPqYrnQWxJD03Fpeg5JFwuuAE5jVbNwnLGBA+vej9IXek0vBMHMIX4WYyz+U8Cu&#10;DDxiXyIDoI3DycPcVJEoQwwOrDJEY/VRGEMkRh+BBqk5EtsTjTfHQXHVUGiyEAvQinAAOC+NdZXF&#10;uSm4SJA3JBLNYoo5mWYUM0a2h/RkBoEO3xpFrN6ALF7lWLB8Yf4yu7ZYKnj8JXyWTOShSPBWJvpA&#10;qcizIwwvCcVKw/GqGIqeRzcK6Xq+9c3NPxHAaA0PBcYuEwc9wkOPCLC98SSViNQkpFQKmRWJflXi&#10;ZY2ZW9SHUl7fPGkpemipL7C0lFhaS990lPY05sFRv70dxcPyynF17ZiqBmRGFFUAkAFMdsAD8qoB&#10;WQ0AlqY9nRXmjhJTe3G/pHxUWf1KU9fXUdhZfLPk9nfPz+15enL7o8PipqvfDhddtJRfmniyr/sU&#10;V717tSorSJnq1xBNaoihdYkXN8eHlMcG6vYLLaV33jcUjknq+mX1OlmVUl6pVVSaZKX9rc8tnbn6&#10;i1sbk5fJEvxNYk9w2bVcl6FkbB8f0cvHfSqAoTnMeVjIv0Jh4lQwaKvEQYqDce87CuHjB8DSd1hZ&#10;/1rfOiivBXnodNrLQArWjqobXxsax/Q1vdICc1uuuf55691Tt1PCDwXh9pOmXaR/+cJ/Zucm174E&#10;9kj2op7M4K7kgCa+R2eSZ1cSS5HA0Iho4GExcolmLt4UR4DezZzi3Z7oWSbybNy9se/BHkvDVUvb&#10;49fNBWNNJcONpf1NJb2NpebmUlNzmbG13NBcYW6r7mmt7WuuGWptHG5p7K4s1z69Y75+UPdD8rNQ&#10;z5IIL2XychnPE5p9IZ44kIgcErv1Jrtp45GqRJo2bbEqbV19EufI8jgBO3qV26pglxXB2M0B+FB3&#10;zEYyau3Cub4L5nnPn8dauIDqZE9EOJPwSDIJw6LhV1Bx62n4DSzyFndqOJsSRsNvJqE2UjCb6fgI&#10;FgmSoHRcNA0bRcfBTvRXCWCeO47n8VNAjQ3Q4CeAPeA2MnHrWPj1bMIGd+JGD9ImT/JmL8oWktty&#10;gstSjMNi1MJFaPsgvHMIBbmSht3AoMbA0zvTKHEAKjmWSoyhEKKneF8bPx7nX8dHAfyzMAiR4CrR&#10;cOE/EupBiWYRw8AlxSFC3Jz9HOw8Fsxxnz/THe+6kuS20pu4wYe4LIQZcigtuzH3sbryweH4oCMC&#10;j7s7VhUdCn2WtaQwPbh519rmzKXynBWqzOWqlJCu+MAOni9AKgpSiYPVYm+N2P0jSWwAHAEMB1Pa&#10;BHDNSjtJOMacyOpPde8WM7XxdIWQLU8MUGWs1O2M0H4rqE7ZaDq9Y/zBaeP1o7IL+1Q3DksuHyg9&#10;mnEpNfrhgcz6u6cNNc+gcUBT06+r6TXUjva3DpgbejVVPcqKEW3tG33jO23DW1nlcO3T+ssHBqqf&#10;WtSNox1V49LGoa7mUXmboaGir61mQtpoUTZaJOXjtY968i6a7x1r2hrXlrKxQ7RYyveE5lhOYKkS&#10;PduT/GrTVzQciBvOPWdpeT5Scae35Krk1t6HSUsbEoP0qUvMKYs0fIaeQ+4X0sD43Lx2QXsYooNH&#10;qxJ45Ar86g7xhoovfZAUjLTkv5HXvZLXD8saBuRNPYq2blV7r6ZzUNsyJKua6Mp/V397+Ol+zQ+R&#10;nTl+XVYBbEj2MiT7gEdVn+KuT6UbU6ndKZQeMdWcyNQnebcKfBpSVxou77S0PLEY6j+Ymt5rmt6p&#10;G8fA0NFW2NtZOKwoGZQXdLc/Lrq+895h7p1dYZUnko33D/Tc3S/5Pqk2a508Z3nPzhWmbUulKYvb&#10;k1c0pEQ8iInduyw6xGWlh0skDZ3IJG+lUzIJeAEFH8um8xhkwK8VwHwWjQcD20SAB1MIej4RG4F2&#10;24Ry3YhDhUIPBbxz6/tcof1Y7S+LCE0I70HlUtGhrnODMfbLfGkxPpQIJmZDMGXTZmrI4U3Rz3PS&#10;K3YL67au69gWrM7x1aax+zN9h9L9h9KDBtODBzKX9GYt6cle3JO9yGxVtr3pvv2Z/gNZASADG1zQ&#10;PxU8SnskpjUc1RVL0IgY5hQvUN+X4QdS0AYOAoa3BZW/VgDDGWOatyHVS5/iCVJYA+vFvub0wL7s&#10;YPAtrE3ybYumlKx0fOI/4ybzD88XzW4C/5VID3q9b8P4nnXm9MVyAasnzbMnndWXzhhIZw6lsyAy&#10;vMDJqhO8FeLFisyN8p3cjt0JpWnca+Hr9y1flbE6dgVttZfb4gDCRg/sFpd5K1ztNrGoqSRCMoko&#10;ppKTGZQEKKKXxvOixQIwLhvcnNY6LVzpaLfCxWE1FrmZRopxZ/AZlDhY5IMMSEGeiA13WrgK4xZJ&#10;xQtYFHD3RVS8iElOYFESaQQhg5T4WUBjsBZuxqYlMinxdJKQSuDTiAIyjotHxWDcwsE+8agoMi4O&#10;VHrQxR70VA96ujstDQ75hXXvRwFMTgMwSakfOyHUDz9+EIuYyP4RkAd4sTO8vLJJ9CRHdIwTgUML&#10;yFkSeixhz9NT92VP68bvlQ+cfSw7/Vh68aXyYp7iQq78XJ4UcDa/C3C6oBNwtgCaGnqKmrLxWQFs&#10;C/P9GONrdb2AyUWbG/7hXvPx+x3HH0IO+NQTKQBkTjySgJop9vfQzUYr9YduVR+4VX3wRs3+G7UH&#10;rjXuu9a4/3LL3itte8637LoIOeBdFxv3XGjcdbF+z0VIA+++8BesNR9N8LdXG2Fs6hdm58VqAPwe&#10;XziWd9u5CgCcB5Vg7e7LtfuuNUBO9xZ8hI1HbzVOSQ9eqz94ow4K6r3T9N0dKJoZpOCMDt1oPnyz&#10;BXDwetP+q7X7L9ccvFZ79GbdgypzaedEo95Sr7aUdY4/rzPdzO08ebf66PXy43dqzj1uvvKy83q+&#10;9Fpe1+UXHReftZ191ARSULxTonpYqX9SY3paa35WY86tMb2oMjwu1d4qUF5+ITn1sOW7u/VHbtUc&#10;u1N35Fb1yYd1j6rVDeoxae+HdsNYo7yvQzuiNE2YBy2Dry3jVvsLS17ox993P85T+/a95a01chCs&#10;e2PVvVP4ifSdzFtoCui3r9++Gn33egzSwO8hH/x+Ynzyj5j/YfyCAB4egvSSUj/W0NGdV6W+V9h1&#10;M7fraq705wTwlTzl5VwFANbA8CpYAF963HLlueTaS+n1XBnYw+XnYNtO6HmBkJ978THYHf6Lh58T&#10;wLBg/gRQD4BE7xR+TgDfKtHeKdM/qDCATvKoUvukWlvQYCppNTXI+lrVQwrjuKp7VG0aVpsGtd3D&#10;pr6hCasAgK6IdYEVI1zzueW//A/ov4q/UgDD3mV0ZGJ45NXI6Pjw+BjApoFhJkcD2zQw4ON1/asX&#10;q6z5zPL6x2WyCQb3FjyUn1W/k+3v8PjE0NjrwdFXA8Ov+ode91lnewZPB6x+P4rJH0NUbeoXBla/&#10;U+yvSjcIVwL+cQQwXLTVWE3wwN9XAANsDtgKyHy8Vn+lA4btr840BAtgm/q1CWAYWANDfAw1hmac&#10;hmN/weeCA4APDLa/8AHDx/9zAhiWsp8yWeJOZkozG1Oa2ZC0mwFTHLBM0q2Q9ipk3TYHbNPANhMM&#10;q1+9dsjKoFEPmVqbnYXFLex9p9hfuAFsbT/l59QvzOQ9/GMKYNj+2hywzfvCebg42QFPNsF/CQW2&#10;TmAADxXwMGK1wL8wKP1jjf//HQXwbmFKdoxQtC5sk9+SpTTPEKrHOq9FEYtXbuMkHE7deixjB1gb&#10;tmj5YhLL3QVLWehKd8VRnHFERyTazgUxz9F1jr3L7IXOcxY4zJxrP2vuwpmQA543Y8bs6dMAM6Z/&#10;M33al9OggOCp2IzvZL75+j9NAE8JCJ7Mpw4YYBPAU7CZ4CnYJLFNA8Mm2NnO3s3OATBZAwM+a4UB&#10;sEz9FFi1forN4E4BFrqfAqvfyfYXDue1ZT41u5/FdgAgD4cvQ3HMTs5EV0eMnR16HoJox8LP9cPM&#10;DGA5r17GjLpy5H5rSZuhQ6ZpaxjSS173ytRtZTUF1/PvHal4caIq/0JZ3pWqksd19ZVl1XUPC6vi&#10;tx/3WJvk4hOHWZrhGJj2DSueEXk27aZkR2G7+EW+OPehuODR9uqy1aev/HGZYMa6nNVn8lJLW7Kb&#10;KmPzb/GLn2xrk8Q8aUen3/nTpqP/um7/Hzftdkk6HnzqkfBldU5N6466ppzK6ozisvTCypxSKCw4&#10;7Eo+Mfm7Py3NnLXh3DerLsxad9Ex9LL9uhMzF+2c65eOCNmGC84kB6XTfFNo7okMehL4T3gge6tX&#10;0G6G8ITfgftRt5o4t9r8tz2Yv3L3nMCthDVHCUv3kwN3UjzSyBQ+GRNOdltPdV5Jdl6Kc16ERwWT&#10;sEuJ2BUYzCokYROCxUf4p7kF73Bbvou0Ye/S+GNphy6dvHLj4sXj5w/lHIjeEEfDLJ33TcC0P/j8&#10;6Z+DZ/5xtcPspfNnbMa4bsSiNhAI66m0DUzPjZ4BW3yXRvstO7gh8nKc6GHqtsfpO66J0s/EJJ7l&#10;iC/EZ+9ex9+6mpO6NFa4ODLWPzzcJzTUO2yzzyb+6ujETXFZ0aJd3KSDouTvk5IvpIlvZSU9yOS+&#10;zIwsydhYlrK0It63ms+o55EbeLTmBP8GUWADz6uew2qOZbTF0To5ZDmXqOQSACADgHwwl9zFoyo5&#10;ZKsAxndH4I1ReH00QRVLUMRBehhs1RlHtULvigUwpDEMkJFwSZ08vIRP6OITZDycjIuVx6FksUgN&#10;H6eIg2ZwNYooegFJFoXsDHORhCFMIoaBz9Dz6HoBw5zg3p3sCTAkuUMSIoEl51FaojDVG53yQmbe&#10;9fzdBervzrDsDpEXfIub+T1t3q0gTGmoe4sgUJa0SCUOVCV6KgU0GQcPmaE4NzXXTc1HtMY6tfMR&#10;XfEEWQJVKmJI+Kx2nns7z7tLGNAQ6V66gZS/CvV8qcvTJU5F6zDVUWxJ2pqSKL8bi1E/UKfvR/72&#10;AOJ/n2dOfxzi0srxbItlN4aTq9Yj6zeiJdFkNY8Ors+vFcDan07qa8Nmf2E1qIHfBMwjdEW5ymOR&#10;ah5WK8BrBEQFB98ZjWmLQLeGYbriyPokb3N6kDllkZTHrt2IK12GeOnrdo8874LrFycc/vm0y/+8&#10;y/gzONruND9wGRvCXB8F/PEG+59K1y/oEpHlCQxlOkudw+pMxbcnILoSkF1Cly6Oo4rnZk4kmhMo&#10;eiFNyWO3RrLyl2Iv0+efwM06RrLfRUJmkbEZJFQqCZlMQiRSkAlUZAIdlcxCJzFRyQxUMh2ZQoMi&#10;g9MorulEt2wCKhuH2Ipz20Fw2Yadn4X6eifp60M+X1Vt89BfXfaqeF1/oa/yOUqav1BePl9WvlBR&#10;gpMXkSGKoThgTQlOW4bVl6O6q1A9la49FU69VQ79lQsHqu0Ga+zGqhyHXjq8LyZZCunm6271e6eX&#10;ZU2THMQMXgoeu7K29/hS3YEg86GQvmMr1Dt9i6Ocrgf87zuBv81d8U1thKNEgFMmUdRJVE0CTSOi&#10;agTQO27VcUTQwyH7GwOFvGtjicrYjzGgOuukwTbpOxnIln2cAhpvEtGNQkhNgdsHbiJ8NwGgRvfj&#10;JM9wPWz64bsPgNfCDhje/HOQTXyGics0cmiwfzVwcEYe1sTH9idS+hLIoNi50bF26ez6ZfMUYdie&#10;BB8l192Ysnh466qejKXt0YzcxfbXqF+cQf/zDy7/4yz2X2+xpuUGO9VuonRyfdRJwcaUJUaRp5FH&#10;18VR1NF4VZRVAHOsFvzHd+KCohWyFRI0SzMX/yMg/xHrscGSeDIEM588mMQAgENVhyN1URhTHKGb&#10;QzTG4MAIAzBEQhlTNKE3hgTqVXFoFQ+r5uO0QoJeRITRCXEANQ+tiENYY/3RH6OEeQRdAsuU7NuX&#10;GTSQHWxKWyQXeTREECo2IF4uX5i30qFwnUvFFlxDDK1T5KNMCTJmLOkII0m2ELtCScpoqo7LMAqY&#10;AD2fCt21j1NAQ3+2ohNAmHmocS5qnI/tERGlQmptvHtFxpK6vVGt36eMPr30vviBpbHU0lZlaSl7&#10;01g43pQ/3F7Y3fTS1JLf3VbYLymFde+gtLyvs2Sy+rXZX2iVtKJfVgkLVNiYmtpKDS3FytqXpvbi&#10;IVnVYFeZrv55e97V6rsnqq4ffL6P8zR7/Yu0lZVbV6sOh/X/EDlwYL1pW/DAzmWyRO+OBF9FxqrW&#10;lFX14nUDZ3dY2gvft5cNdtWaZTU6eY1KWa2UlyvbcrU191/X3pedTqtODmkTeUMz3IJzFCBep5L6&#10;fiKAPZXx3uoEb30i2xRPheKhebjeBKpOyOjkMJVpS3U/JL/vKPzordvLNA358urn+uaiIUUdOBdw&#10;RoPyWpAHKayHeyRlr4z1/bLS7s7icVnNu85q3ePLTxO3HPFwPIL5/Xncv9yn/67A7+u6NS4SDlOT&#10;GqLftrojyacjyUuW6KVKYIPPNYAnIo5gjMX3iBgmsbsq2ateyKwR+8mOho083P6+7Jyl8cXbppLX&#10;jaXjzeWDLWX9rRXdrRWm1ipjS7W5rdbUWmNqquptqR1sqzdXl+me3+u5dUL7feazMH9ImWetU8V7&#10;mxPpvUm43iTnXrGTKRmhF5ON2cHGbWGd4siXMfxEZsR6AifIJdTPNcwfG+tP5nlSuExyNA69DoVY&#10;6uToY29HsZuPWjjfxdnO0dUehXXzwbotxiOXUnCrmOSNTNJmKFINtY6C3UjHh1kdJ2R/AQw8FA1s&#10;FZ9/rQAGsPACdxxAaE0FoGjlo/Gd3NJKrAcl0p0SyiRsZhA2MvCbmMRNbFKoBzXMmx7FJm+hoNdh&#10;nJe62S12tVsEUjf7EDIxgkSKIZNjAZD9BRliNODvJ4A/74DZZKieQYik4cKp2DAKJhSkAE9SjCcp&#10;AhwqnbieiF2GdgtycQh0XBAwb7r3/K/dCQ7BVNeARbTFlw59P6LqemdsfnZGfCTe+1xKQMGBjbkZ&#10;i4qSvVrS/es5lPYYsprL7I73Hkj060/wNwt9TQI/g8hHJ/ZSJ7MVCQx5PF0OvhDjGZD9TXIH4wwk&#10;zJI9YQFcu2phVwS2O4kN/nljSqB1J7sb0wN0mcvl2es6tm5u2BZZuT3WfOt7S/0LS1uRpa0QPImD&#10;1Q+7npzLO7X77uGs6wfT7p3ckX/3h7qSG9KOXIO+qr3teVvrs6a6B/UVtztrH5m7SsZ19W90Deri&#10;O8Xnv+2uy7OYu4YVLYPKDpOk1SRt03a2GiQt3ZLmPknjkKRupKNqpL30XUtR7+2T3ad2KHZGtycG&#10;t3JYnXy6JIHdnuLXunVVQcpS7Y19ltZng+V3+ivvG4qvFezjlccvliQu0ogDjcn+A6m+o2k+g/EM&#10;XSwOmrCBSymPJD4KJeWJlymv7nhXd9+iKH0jrRqX1cECuE/Z2qdu69e0j2iaJ1TVFmmRpf726ON9&#10;+u8jpDn+ihSGLoUFC2CjGBLAhjSGKY3Wm0brS2WCS2cSBzRxvRrSV408/N4iLXyvrZ0wNk1omt9r&#10;W1+pGgellQPyihFt9ZC6oleap6q51fDouxfHUx7sjXuxl1N6gF+yh1ORtaWKt0iRHGKGNPBy047l&#10;0ux1JfGhVyJ5Ybh1gU7RTGexO2EXi7YDepssMZJBt/bbXyOArVNA/8X72qASrdHw1v4PTQWMj8Kh&#10;QtFumyj4WACVEAdgEDlWAQw91/6seBYuAjFvMcEhJIAS5oNfz3ReshS/JDtk3YMkQd2+lKqsTTWp&#10;/qqdi3p2+mnF1IEM78G0gMHUxYNpS/vTl/ZmhfRkQw64L9MfdrewsjUmewB60nzGdiwBRSWf2hGF&#10;bY/EdMUSQB7WwFOATTCc/1QAw1r3UwEM50EGFsAwNhkMpz1ZgQClyL0hFPPQ55t7nl8+9JlWuMy+&#10;JZKsTQwwpy3pzlgMOek09/401mAacyQdYjSDNZzBHsuBRLVG7K/JXK7fHabaE9mStSU/KfyqKCFl&#10;yeZV+EWLMUs8EKvRdquRTpEUciqFvo1M3U6hZIE8g5ToThZ6k7k+VI47lUvGRyJd1jssWL5w3lJn&#10;+1UY5AYiLpRGjmLSYgEMahSLHsdmxBKwWxztVmDcwqkEPouSCHlcvMAmgOEw7k+hERLpxCTQW2w1&#10;oCOBbsOiJtCIAiIGEsBo1zCMWygBHUnCRoN6Ni2RTU1ypyWDlEWxhvkSk9jU1EkCOI1BTP0IKRnW&#10;vWxiojsBwhNvzZCS3MnJTGoyjZZMZiTj6IkYegKCIaQFZUVn3D79QP2gYvR2af+VPMPFPM3lAs25&#10;POW5PPnZfEgAQ/a3sB3wNwhgmwa2xft+6n3hmGDA93chOfrdvbYfHkAa2AYowup3sv09eKPh4I26&#10;A7dqAd/erNt/vX7ftYa9V5r2XG7efall98VWCJCBaLLSAM26PEkA2xwwwGZ8f0rdrks1AJsGhr3v&#10;Z+3v4Ttt4MhPPGgHnLw/Nf3+dvN3dxqhk4XP+qPwboWE9z0J4LtbLUeuNx65Xn/8duPp+82lHa/a&#10;zBb9uEU3bpH2WBpVr4qbzU/K5bfy2++XSJ9VaQuazKVtA2UdAyWt/cWtvc+rdS9qdbl1xvxGU0Fj&#10;d2Fzd2FTT2Fjd3FjT16N6XGp9mZu1/lHzSfvNXx3u/bonarv7lR+f6/8emFzrWawz2IZtlhGLJaB&#10;N5bBCcsrq9uF9e7rd+8n3kLvELVY3kPuFvJaAOtquMXE278Y38nRwHDNVKwC+APYBJK+H968ghww&#10;zCc/Zf4H8G8KYLl2pLbV+KJccTuv49rzjivPJReedEwWwLD9BVzNVwFgDXzpRwd88WnnxYetV562&#10;3XghvVWgvF2oAun1XPmVF9KrL622+IXy4kvlhReq8y9/KfwX8FPva+NXC+AbRepbJZp7ZboHFbpH&#10;ldpntTrQryolfc3KwU7DiKp7XN0zpjYNa8wDpoGxwbEJcNPA5fhgfe8jLIBB8ecdwH/5H9B/FX+N&#10;AH79GvIuoyOvQY8aHBobHhkbHB0ZGhsF2DQw4NNJoeGA4J9bYCvz6QL73U+X8fFx6N3dr15N1sCv&#10;J96CZ3eK/YVf9zs59ndo7PXAyHj/8FjfIOBV7+dme4Yt5mR0xkHAZ+0vAK4B/FQD/72mgP7VAthm&#10;f39K399rCuhPsZpgkA5pDQPgQoErBjtgcPrgwsIy+FNgvwsLYFvsL1wzWQD/hY+hxmMwsP0Fnw6r&#10;3yn2928QwLCy/ZQpzWxMaWajs800xQFbNXC3vKtHIeue4oBhDQwLYNj+GnTDRv2IUT9sNkIv67VJ&#10;WQAsa2H1+6m7tRnfT4G3BZvYzLEN205sn2Lb1RQB3Nsz8ln+fgJ4qvqFmSyAP2WKA55sgic74Ddv&#10;3k1MvAUDBTy2wCOPVQH/1xj//zsK4JtHDl35dt/Jrdl7hPyMiDDAbgHvaFoKqH906sTj0yevHth/&#10;JFUM6iOCApfQqF4YAhtFoLtiyM5IvL0LeqETys4RscDBcdY8h9nzrA54jt2M2XOnzwTMnj5j+rSv&#10;4VDgKUz75s+f5xP1CzPF4/7dmSJ9p/CpA4Yngp4MHBlsM75TgAOFP9XATgsWOtvZA1wWOgBc7R1h&#10;JhfdHJwACEdnANrF7bNg3ZCfBY9EfxYCCvNZSBgcEY0FwMXJm+AQKAC8W4wrAmbKYdiY3AwUUc6u&#10;AIyTM8beHjl3IWYelmzvTpjnj5sdGIAPjVmeVnK/RlEvNUrAEN72ulc1bOhsrXxR/PR87oMDlfkn&#10;qoovl+TfqCh9WVNb/zSv5vjll96rxSg/gYt/InLp1jk+yV+yhWzB+ewnipSnten5xRnFT+NfXt9Z&#10;V8x5+HhuaPqfVyQHHXkgfFmdWV/JLbrLKbiX2VCfWNy18kLtFxuP/WnLiT9uPPDFph2I1GNrrj4V&#10;l9dubajb19GyraE6pbgoKb84p7I5o6Ql5LvbM7fsmBl9/s9bLs3n3GNsL/HeW0pIuLFw/b55yzLt&#10;Q8TOwUmoRWKsbzrBexvVax/T+ztK0LGZwVnT1mRRUy5uOVuz5UQVg3/RIWS3a/Ae3JK95EW76H5b&#10;GR4pNBqfgo3Au23AOS0juS0mIwIpyMVEVAgWvQqJ2+BIiraji+awEhf6Z6CWpPlsyczcf+LJs8fF&#10;T648/GHridi1mV5kLnZhNGLu+vlfrJv3x/ULvgyZ/ttV879aYTdtudPcFW4Oq7Go1RTSeiY7gkVP&#10;8cIfW+l+m7fqZXpEfnrkc/Gmp4mbHidtep4a8Tg5/LZw0xXOujPRq09Grj4etQZwlrf5kij8hjjm&#10;birnXmr047Sol5nhxdmhLwTBRcKASqFHPZ/WzMV2clFKIVKVSGqP92oW+jYLvJt4rHYOo4NDlXJI&#10;cu5HPamAIMl5FICUT1NwafpovDEKa4iC5mhVQTNFkzq5lDY+rYVHb+IxGvmsRp57E9fTCjQhc5uA&#10;3iYgtPLx7TxcJxcj5WLlPIyKh1Vy0PJohDIWmiNXwyFJwpAtG13bN7t+nAA29qPyNInoAymeI1l+&#10;o9n+PSnu4JA6olCt4W4NW5yq19sVr3Is2cS6v4R8kjr/gNsXBxF/PEOd8SDIOX8tro3v3SnwVCR4&#10;qZM81IksuYgs5eLb41BNXJdWEVKSiJclUxRJdMgBCyBdIeV6KATeCnDAEaTmLZiOSKIsjiKNY0jj&#10;A1oFvrXRrPxVqBvQ24i/fB7i0BbHlAm8pDx2SySpZh2ibiOiM4YMLg64Gn8vAQz7PzgPLsVHd8jB&#10;yWJcVVyULh5vTCIZEshqPk4ag+qIgKKBu2Jx0I968UxdvLtaxJLzGLJYpoYT2LSWnufrcIfy5UXM&#10;P18l/kvBkrmSWEIXuJIc7MuQadeY//Nx4Jel6xY2RmHVYndlGrUrAd0lcFOIkGqhmzLOSct16RFB&#10;s93qOHhNHEUWTatchbnvNe8qbeYFlsMekmsWBZNJRsMCOIGMSKAi42nIZBYagoESM1ApNLdUmlsa&#10;xTWD5LqNiMzBuOzEuR6kI48yXQ5S53xL+eog6/cPohw6jnqMPF/en+ejeoaR5Tl0Fc5ry5sjLULI&#10;ijCKYqyyBKcBlGJ0RUh9kZupGGkucjUXOpsLHfuKHYdKXUYrXN+U4/pvOloe0ywvfF9dp0t325fy&#10;vyqOnVHDd+rKoLcnUzuTWIacoOFv1wztWyVP9qwOR972+sOjgD/nL59ds8m5LQYHB7tL44haAV3D&#10;p2k5VHDK2lgiQBdHAsijUVYHjNPyCDo+NCWyhou3qkE8yMOAehu2uwkbX9vdnHxnP97cnwK3gbuB&#10;zRZ/AkUbQwXo4iiwfAW3Sc9BGTkIYxyqh4/rFeC1UW6SdXadaxdqwzEDIlZPgkdviu9QetBA2qLu&#10;JF81l90RQWnZQrpG+sMZ9P865vh/Hbb/zRnM75742zeGs7UJwXqBr4HnqeexdVyGlkMHF0TL/dgt&#10;fwQUyVC9dZVOAL0n+EdA/iMaHkkDnvSfAtob+aTBJBbAwCEoI9CaaJyBQzJzyMZYoimGZIwmAkDG&#10;HEvujqN0c6nQH0bE4dXgavOJ0NuO+UTr9cdAf6AgIOg4WD0XZ+JD6DloVTRSE0PQcWndiR4D6X4D&#10;mYu6MwP0qX6aFJ+qUEzpBrfcVfbPl9vlr3Ks3Ixr5bBUCX5tYZSOLcTOUJI8iqblsQxCtkHI1Atp&#10;1uMnaPiQVwbohFidCN0jQI3HIcY4aJOA3BnPqstc0niUp753uL/srqWz1iJptHQ0vG2rfdVSMdxS&#10;NNhe0N9Z2NdRCL/rFwAyvR3FAJCB3/s7BZsJhuaCllb3Sqt6pTU9XdUAc3tFd1upqanAUPdcXf5Q&#10;XnRLmntV9eyM6trW2p3r74QRr61yeLkZWcehNHPIjRGYTi5NKfZTZS7vTFvZmrlJfyzF8uy8pb34&#10;g7y6X15jkFbplDU6db1aWa1uL9TWPR6suSc5n1WWsrSWz1YlMPuSyEPx6JF45AAP6lfgyn8UwGCA&#10;TfCEwh8T6aDvQZMwJzE0QvBVwlJmrjaeyZhoKzB1lEGv3W0u7Ch/1JB/S1r9DHwiOBdoUmtV/Yim&#10;cVjdMKCo7emqNHWUjKjrwMlqG4t0dQWvO+ssndW998/XZcc8WU164DvvCuGfz7r85hL6fzzxmVm7&#10;hSJJXNQs8mmJ95bEe4OhXhMP3SwjD4oD7hFCf3ihTWTIk1ltSR4tGb7qQ+v6rmVYGp9bmkret5S9&#10;aSsbb68a6qjuba8yd1QZ2quMHdX6tkptU5mxpbKvo9ZcX6IveDD48Lzh+PaXEUtq+Eu7d27SJvma&#10;k2ndyeiBNNfuVGe9GK1Ldzfs2CDLjssLDz3st349clMQiuvjFsd2iWYhYhhYDg0fS8JBbolC2YTH&#10;LUMhvF2daM72OFc7pMtCrON8GvS2WntfLPiHBHYlBbeKhFmFR6ykYDfScKE/RrhGApgE6D3BVv35&#10;VwtgvIBBEELg4z9mrNCIgh/hAagkGMhUsamxbHIUixQN9g8+nQFNTw19ohed60mLBfXgqIjITRjn&#10;1Qj7lU72y13d1rshN6KxoThCBJEURSJHU0gQDOt7T1lkCGgi6x/50en+n/IxNhofBa4MFQtdIgYB&#10;HHOMOz7GnRDBJoWyKJvo5HVU4hoifg0Rs9Zx7uL507zRdoudZ9LdZmN3p2QbWhu7JVWqhseHUtbs&#10;jfF5tjeseNva2swlqm1LpSKWjk8fEDHHkzwnkrzGRO5DXFZvHNPIYYCurkyky+OpUiFZJiDLhRRN&#10;Ah10M2083SR27052l8fi69curF29oCsS3ZvEhkYkAUmfyNSlBijB07d1Q8O28PIdsYorB3rzrr9t&#10;LnzfVfFOXvVeXftaXjnQWtDblF//8MLNozkndsWf2Jt44fvsR3e+Ky2+nvvifN7LC08fnrh79eDT&#10;W9/VF98ytBUNyyvrH565/122qvzxW31HrxQKutV2tejkHd16tUmrNCglOmmrvrPR2F5r7qgZaqt6&#10;V1/wvvje+MPjvecyNPvDpFlL2sTezcnerTlLS1NDWo/FjxdesrTmjTfmGUseah6ebdkV3Zm2vDMp&#10;UCP2N4t9ehLZffH0oWSmKZ6qjqc18elFsbQXAt+q3eG6O/vGqu701D4zNxf3ddUOKZuGtO2AQVXT&#10;kKLunaraIimwVF8bvrtdc3izNN1HmcwwprCNSbAA9jSkQQLYnE7vSWf0pbF6xB7dGYubeL6t2Rs/&#10;FF22qCtfKSpHtQ2GluIRRd2Eoe21sWXM0DSqr+9TlunbXhrbX3S3PZMXXy6/tCv3aErx0ZTSw+LS&#10;HZyH63wL17OaYpi6NK+enX6arYtaM9aXp4l3+MdtxAo9HcRs9G53yk6rAA6nMcLp1F8ngK3CGI4b&#10;hoBeAWuFhI2G3vhL4bvTRWwaeOI4BHQkBrEZjw4lYMKI2AgyPgp2wGwSz53ECWInsrFh2PlBLJdl&#10;K9nhy2nrFmGWRDBDrnPiyjJimndGNWevaE/3Uue4d29lm1Ko/ameA2K/gZTFA6nL+tKXd2cu784O&#10;6c5Z3JPlb0xxB/Rn+/Vl+YKMQczuzfQZ2hY4kOMPMqCoElFlPGIXBw8AedCBQaU5zbM73Quk8Cam&#10;VA8AKML1PRneMCbQJsO7O9OnJwuahhpkQBGutAGKRrCfNE9Dqocx3QPcWWU8DfyDE/w7vC8nsC8n&#10;SJfsA7476jZjHvvNuEr97Q36FwUhTpI4j+70EFNaQHeaT0+aZ3+6x1A6CxbAgLfbfUazPPrS3I1p&#10;3ubsoO4dy4w7V8p2hJbnJJyLjksJXLGBtMjHLZjkuJKAiKGQ08n0nUT6bpBSqVuZlDR3UoIXgedF&#10;jPNmgNvHgWfnRrqudXVa5eywAoDHbKQQw2jkCDol3J0Z58mOA0WwFuMWSiVwWVTolcBUAriz8bDK&#10;ZZITrHy0vD8itlrbdFvMLvzOYNgfw+MtBc+BXgyMjSBgwvHoMNBPQA3YuXXW6ESbBp4kgKF3AzOI&#10;6TAsYgqLmMwmJLsTkj3xEF44a0oQM3GJDHwii5rq4ZHN9sqhsNLQtHgHEpe+ZFtU2t3vbshulwzf&#10;LR++VtR9pcB4Pl91Pl9xrkB2rkB6plBypqgDcK6w49cK4J/zvjb7+1H93mkEfHen8egtyPIevdPy&#10;3T3Ip35/vx0GVr8/tb9Wbjd8e6tx/82GfTca91xt2H2lcdflpp2XGnddapnKZcgBW3VvzRR2X6iG&#10;M3sv1U4Bqr9knTvaOj8zYOf5chiQB5X7rtQcuF4PDg8c5PGHnWceSQDnPqaQ+YbTMw/AFWg5+7D1&#10;9KNWkIL8qfuNx+81nn3cde6J/Mwj6Wmw+e3GE3cazj5ovviktVY+Ieu3mF5bdGMWWc+HdsN4o2qw&#10;uqu7tElX0Wqskwy0qEbaNa879a87tBMduldN8pFG+WB912BdV19tZ3+tpBekoFlV20BhvflRiera&#10;87YzD+pO3K0GHL9fdeR6/ulHpbkNcvXo21GLZcxieWV91+/rDx9ev3v/5t1bKDrw3Zu3bycmXo9P&#10;jA1/nKsZ9rhv4VmhYQdsfePvZPUL89H4TuFHAWyb9hlWv/94U0CPj73tG5xQ6sdqW43Py+S3ctuv&#10;Pmu//Ax6iS8AMrtPOy89k1x+3gVzI18JuJ6nuPpSduUFFOYL1l581nH5SSu48rfzZfeLVQ9LNXeL&#10;rQ44Xw4aX81XXM1XXc5TXspVQWH3kAlWTHmmbMDhxZ8gswIp3in8nAC+mi+/Xqi8Azlg1cMK1fM6&#10;fWlrT42sv0X1UQArzcNKQ7+2e7Bv9M1r60378NMF/qX8Z5b/8j+g/yp+QQB/+PAXATw2OjEy/Gpo&#10;cHxgcHRoeHRgZHRwdAwwNDY+PP4KZvT1BGBs4g1g/M1bwKu37wBWAfMZwG4/y/j4688yNvYKzrx6&#10;NQGAG796/eatVf1Osb9jE+9sAnh4fGJw9FX/8Fjv4EjvwGjvAKRmP7W/WsMADOx9bWgMwyorSv0Q&#10;QKEbBMi1A3ARAFapjSMa0yhAbx79GwSweXDc2D+u7x3VmEdUxiGFfkCu6+9SQUiUfYBORX+HvK9D&#10;NgABMlZApUQ5AOhSDQLgPAxYBdMl7/33E8DWVQMa3aBG3w9ft8kCGOQ/i948rDEPqU2DMCCv7R7W&#10;9YyAFACKk4GssDXUGNbAgCn2FwAOFVa/cmUv4OcEMGxkPwX2tZ8ypZmNKc1sdLaZPueAzfKuHrnU&#10;/KkDhgWwLfzXqB8xGUZNhpFuE/S+XpuOBRnY9U4RtzZ3C/vaTwHbwlvZpo+GN5+yH3gnMJ8VwD3d&#10;wz3dg5+lt2eor3e4v29koH90cGAMjA/Q34gMjMF5uGhVvL/MT7yvjcm697P1Ngc8WQNPdcBv3oFR&#10;Av5jkSkO+ON4P3X5xxr//zsK4KdnjwAenjxw/dD287vTL+3Lun98f97l4/lXThRdP1147RTIPzt3&#10;FKzdK4rkrlwcQML5EgieGAwDgaS6uBKdnAiOjlgHB+fZcx1nz4HigGfMWTh99oLps+ZPgzTwrGnf&#10;zJj+1adM9b42PlG/MFN87d+dKcb3U6Y44CneFwbU24zvFOD44E8dsNOChZ91wFOKNgc8WbJOBhau&#10;nwJb20+B/e6nwPZ3igC2bQXv85fVL8yUZrAARju6IObbu81yxM7HUx29ifMDiPMXLWfFpkbuaS5s&#10;1zTLDJ0dvcr2iT61Wd5QmXvn+Z0Thc+O1pSfq624UVJ4t6S0oLi84dKtEvGu6zgfgZOnyMkvzXXJ&#10;drvg7HlLMmm8U5t+eCm8V7a1ojqn6mXkvVOppQ+T83PRCXu+WZPif+BO9L3S9KqyxIpn/KIHCeWF&#10;SaWtvJdy1+RbDqLbf95y5H8uS53L37v80sP4kkpRSWHcy8fJlQXi8kJB3suUssqttW0Rd3Lx2Sf/&#10;acPe36w+NJ1/ffF5CSdvcMstqceu+xjhsZnLRfOXC52WJyOWZWOC92GDjuEDzqGDTjmvPjAtJP3L&#10;ALH9qt2eoqvLMh/5xF5GL96LXbSLFLiTHrid4ZdN8xATKRwUJhTpupKOXs5CLmYgg+nIpSTUahR6&#10;vQM6bA42yo6R5Oyb5uLJIfiEcoXpty6eeXxm34nEDSfCl+70o2z1xG/3xieTHfnoObGuM9bN+e2i&#10;P/8/gV//S+D03wfO/Xqx/dylCMcVWPR6vEs48ssM5syTa4mPRAGlmSsqMpYWJfnnCzyqUgMqxH6l&#10;id5F8VaS/EtSFpelLc2PX1ScFFyavKwkaWlhQlChMKBI6Fcm9K4QuDfGszuTWIpkikqEUXKdFXEL&#10;ZXGuTbGUujh2fRyziUNrj6NB8zzzSEr+XywmLIClfFoXnyHn0VSxBI1V/SrioEmh2/i0JgGjXsis&#10;ErArhR7lQs9yoXe5wLdc4F8uCKziezeJWM0CSjOP0MzFtnOwUi5WKSDohASjiKTl4fR8Sk8i2yxi&#10;K2Mp0kiCApprF6eLxUAhJpFunZudOjc7KCKRoGV3It2USDEn0ntSGNDPQGKajIttCUflL3MrXEku&#10;XEl8GoS4xpxzAvuHY8h/OYr458vMr+8FzCvcgG7iuUvF/vJU/65kn/YERlcqtT0J2yxCtwqxnfFQ&#10;2KtcxJQLWI2bUGouUy9iy6MJskiMkUcx88kg0xqBl/Lddcl+Uh6rdJXT80WzazehTWmLpByanMfo&#10;jCHXb3Kr24hoi8TJ4ih/RwFsjmfYgkdhQaiMwSli4NBGjIqPUvKQSh5KxUdrBHitkKTk4qQxmLYw&#10;16Ytzh3hSHAYPWKv4aygwdRgsyhAz/eSx9BrVjk98fnisffvC0Kmq+OpciGlaMXcK7R/vs787eOA&#10;GeVr3aDZXMVe6niaWkgxJdF7kmjd8cTeeNKomGGMQxs4hG4h3SRkdYQRi4LtnvjMvOPvuI/ssI2C&#10;ziYh00huKSTXJLJrItUtgeoGC2AxEz1VAOMRW1GOewiuJzzxlxeRL/kjz/rMO+X39T7ab16IFmgv&#10;efQ88TS8JJvKiKZqnKrCravAUVbkqixFasvQulK0vhijL0Qb8pC6567mXGRfPmaokDhSQBx6iRt8&#10;hh66j7U8C3x7kanb7dqeOr89aWFHkku7CNnCQ7dysF1CqirRUyFkSzi0Li5dm+Tdm7V4dNdKUFOw&#10;1O4W47c3aP/7me9X1Wsc28KxOiHkAHRcyAHD6hcOclVEY2EBrOHiYfULivJoFMjYNLDO6iYBBiHU&#10;Ho7rNQio4G7C0z6Dok39TmHypN+gCFrCrhds9TmoinCCMgIKUNbFQVG2eg5aH4PQxbhoI50MMa6G&#10;GIQy1EGyZkHn6vmqza6mWDx4spSRGEUEWhtLBM9df4pfb7KfMd5XEsWoXYd76r/gMvlPp60vkL5C&#10;nXaLPUvJ81cL/HQiP+id3PHeKiE0k2QXB6/kkxUCshIcAJ+q5NEVfKaSx1Tw6SoRVRFP+QjIf4Qu&#10;E1BlApDSZXymDdBeJ6D2JrEB4GSlEWhFNE7DIX3UyRy6Jo6miWNoOUwdl6XnsQ18d0UMGYwVag4F&#10;NNDEUcBApIrCgdMxcMk6DnR2Jh5pQEQfiKeawb2IRIM8qAGjijwKDHoEg5jVvz1wdP9Sy/nosYOr&#10;pIms4vUOj4NnPgmakb9iQcVa17YwEiyAZZFUDZdpEHoYRe4GIVML7hqfrOUTwdgFnkG9CKJXiB2N&#10;RozEYMFZtCf51e/eJLm2c7DuqcXcNdLV0tPSYKyvMjVU9ndUDUur+mTF3ZKC/q7iQWn5QFdZb0ex&#10;ubUA0C8pHVFUwUoYAFbBMhgOBQarQNrbVd7dWWrqqOiWQA64X17XK6k2NhepK54oi+9pS+92V9zv&#10;r37wqvLGxJO941cS9AfWtSR7lIYingRNu0b/pzPY31wg/FPlZlxncnAVP6h1a4Tl+TmLvMKiqXuv&#10;rumVl+slJQZFVbe+qVvbaFZU93YWvmp7Ib+1tzRrNfjiUCWzhzNZowkYc5SdVQBDE5XDAlgV76VN&#10;8DQmMHsToAhgEx8HbqVS5N7C9ZRnbTCd3/5OUtIvr4H9rrz2RVvpA31r8bseCagB9X0y2GqDiwN5&#10;aFDZVfGkr6tqUNZkaCzra6y0dDW9r3zRe/lQOW9p+RZGQfDCB8wvruH/+RL2Xy4Qfn+e+qc6jke9&#10;wLtN5C2N99Ek+hgTPEwiBhimzHyqJhYLbpk5zUOdwmoWkjpS2MpvN1oaH1maCyxtxe87Sic6K0Y6&#10;K3ollWZJla6jQt9ZqW4tVTUW6ltL+zorTE0FppL7I08umU/tyYta2hC/cnBPmF7s251C7RFjhnKw&#10;5gyUSkyQpfnJtoZXJXJPBq2KdPQJcdvsixP5EuI9sAI6hkvD8aB3QBJiaZRYGjWSSt5EIawk4Rbj&#10;UT54VzbGmT13OmHeTNrCuSw3R18cIpiAWoZHLse4LKNg19Pw0OuB6fgIWHAyiTEeVO6vEsAMgoBK&#10;FJJJ8VQijNBaBAggyDwrHBtUEoeEjabhYxlEDovMg2GSuKBIwUbTCXFsCt+TLnKnCkCeiIKmt52/&#10;YOlCh5UuruvQmC1EfASFFE0lx8DvQIXt77+TAAYwCNGwAAYpKLpTOF5Ungch1oMIzQLNJG2GIqqp&#10;mxi0UAY1gowNRTmupCDXLJxOm/Fbu6QYkayuWt1aY5A1i2M3hQcxTieHP0jbUpy6Vr59Y1eCn5bP&#10;NnGpPXHEnhhsTxRmII4wJmK+SvUxid21KWx1MlOZSAcjG/gOVVr5VABLozDgWRhIZvQkMXSJbLnY&#10;tzNzZfvOiNYjCU0nt07UPh9pzOtrLDQ25ptbiwbkVa8Mze97OrobC7oK7lTfO1t06/jDC99eOpZ1&#10;6lDq2e+zasvv1FXcLXl56dH1I09uHG0ovNktKZvQNTQ8OXf/u+yu0rujynpDe0W3otms6hgwqZRd&#10;rWpFh0EtNWnlPToZqDTKW8yS2jFJjUVWbZGXWpoevHlxVH9K0JKztCLBqzY1qGnruoqtm4w3vrWo&#10;Gywt5epnDyxNZaYLu6S7w5qSgzsSA2RCd2k0HnzRjKR49Ccxe8QehowASXpgeYJ/bnxg1d6Izqu7&#10;FfnXFZUvzO2VI+qWV8bOMX37oLJhsKvsnazM0vr8bcm53qsZ8t1r2pPYMhFFl8Q0JnkZkz4KYGM6&#10;szuD0ZPO6E/36E/z7ctZ1iIIbNsWYam6a9E3jMgrhzQNb8yS972yV4ZWc1eFuq3A0FXap64aVFdr&#10;mp+/0la/1Vb1Nj4zV9zpLb8re3i65mjW5RV+l70xdxYtqIl0VafgNZk09bZVmoM559cnCmjxAfbx&#10;nq45HsStZLyQQNpMZ4bTqXG/SgDTyXF0EhdmsgkGgBoqIQ4O+aUROaAINsQgN2BRG/HoUCI2Aq5n&#10;k3geZG4gQ+CO2kRaEOiPWREdGBPttznCY3XO0rVlOcK6tA3NmStl20LUW73UaSS9mNQHLpHYoz/Z&#10;vz85uD9laW/aiu7M5easJd05iw2pXtpEhkHMHtoWOLIjqCfDuzvdC+RBJciP7lw8vnvJQI4/aAC+&#10;vsH3uCQOJ+eTwFpTqsdHxZvq8TcIYGOaJ7wKrv+4KtPLnOkBUCfR22LRHXE4nZjdnemnT/Ee3LbU&#10;mBrYHkMrWu5w33PaXfdpzwMXlKxCGNKDDemLTGkB0MuMM7wHM9yHM9ijGawBMXkwnTaS7TGc7dWX&#10;BXbr1Z3to9++vGNnXF4q78SmDTx2wGI3X4ZTCBUVRaOkYfFZOOI2EnUXnb7TnZ7lRU3xIYm8CND7&#10;1BkUDpvOZ9N5NFIMuIPODivs5gUjXdfiMRvJhFAaOcyDFevjyQODBhqxFoPYDG4iC4x4kADmMinC&#10;XxbAXowcD1oOi5wJB+wySalsaqoHPZWEAZ2BD7b1YCS600Wg25BwkThUKPQ3AagIMi4GdBh3eoIn&#10;U+zJSAGwqWJoRujJApgA9jlVAHvhPuKJTfKjpPszsz0ZGQyymEoVs9wzPfy24z3TnWjxjMU7Bdtf&#10;XHhivl/x+nbp4PXinot5GqsDhgTwOasAhuxvwa9+B/DPBfvCebj40f7ebjh2u+HwjcbDt5pgBwyA&#10;pkq2mmDY/k4RwAeu1x+81WQVwE17rzfsudqw63Ldzkv1gF2XmyB+6oB3X2qyTvg8Se5+4oBhbG32&#10;Xq62CeDJDhjOQO/rvVoLjgQc5w8POk496jr/GOIClOm88Kjzx7T9wuP280/aLjxuO/+k5fyj5rOP&#10;ms48qDt9r/7KM9mVZ4pLT7rOPWw9e7fp3P2Gy4+arj9vqZeNy3os+mGLsvddp260QzvUqRts1/Q3&#10;SrpbZH3tysEu7ajc8EphfA2jNE2AIqgEq9oUAwAooxqu7Rwsbeh5XKK4+rTp7L3ak3crT9+vPvOo&#10;6tiNl9cLahu13SNW+ztmeTtmefUWehno2zdvx0fHBiZegzVWU/vhLRSqCznaN1CwLzxj7KsP0AzR&#10;r95b3k+Svu+tMvgnxncKbyfGRqG92Rzwf174L+AXBPDE6w+DI+/Uxlf17eYX5Yp/UwDfLFDBAvia&#10;NcAX1IC1l552XH3SdvNFx70CBfQy5nIdSO8Vqm8VKG8VqKybqKG44Vz1pVwVrIGnPFM2PlG/ML9a&#10;AAOuFcpuFSnuliohAVyvLWvvrpUPWAXwkNI8ojANKfR92p7+wddvIb9vjQD+q5f/8j+g/yp+WQCD&#10;XjRFAPcPjA4Njw+M/MQBwxp45NXrzzpg2NR+is3sTmFs7NUvALexOeBXr9+8efsXAWyzvzYBbAv/&#10;7Rsa7RkY7ukf6ekfswlgm/0FaPT9sMicrIGt0xT/RQDb7C8Azk8RwNruXyeAe0D69xbANvtrbdbz&#10;7yGA4UoroMHAZwUwfFWnAIf5av4KAWxrAE83Ddtf2+TPk+0v4P9EAMPK9lOmNLMxpZkNWADDDvhT&#10;AfypA54sgOHwX5Nh1Gwc7TZB0tcmYm0O+OfELdzsUyYLYL22/28UwH1j/+kCeHLl8NC4bdVkAfyz&#10;DtgqgCfPGw8LYLB8HO+nLv9Y4/9/RwHcmnuh4enpynvfldw8VHT9AEgr7h6rfvBDR8FlQHv+pcZn&#10;Z8puH3l6dvv1Q0lnd8enRq6LWblkGZvKRrqQHRZQHO2Zbi5sNBq/0B7v4IBZYO80a4799NkLp8+2&#10;nzHPbsZs61zQkDqFsflU29zLAFslYLL0ncwUX/t3Z/IxTGbywU8GjgOGve/82TNsU0D/HDYTPAXH&#10;+XYwU0wwbHxtgb9IJxcAytkVLn6KzRPDzTCuCNj+2uJ3pwCr3E+BNK2LG+xuQfEX9gADb2VzvbDo&#10;hYGPGT68j+ey0NltrhMLyXSdjsHMYS6hhZPtFgcSNzw6XyCrkXdW1csbq6GfnOQN7dW5JU9vvnhw&#10;trb8SnXFpbKSG2Vlzxsam/NLW7N2X6MFxDsz+MSQ3YSV+2d7pzBjTxEijn7hzd30w/P0l83bqup5&#10;T68nFFzLrHzEf/4g6PDl/72IgxAd5T9pyKqt5eXdS6l8llpTzM8rSyyWbbklJ2Q/+3LLwS827fgq&#10;IntB/Pbgc1dzWpvT6yviy3L5hU8TSvPTa6syqmqTS6ri8mu/4H37m827/ig8/QXvpPfZmq2dFl6B&#10;KqFIsvHKM/dtRxduFM1cwp8fnO24+KDbkrPo5eddQva7Ld+FXrEHs3wvduk+/LL9lGWHGCuOEvx3&#10;UhbtYgTtZgbvogXkED2TkXQuGh9GR6/2RCwDeCBWMpBrSKiNKEy4MzbGlZaEcE9C0KLx1LVb1sUc&#10;y846l8nfv2lRuhdhmzdxlx9ltz95tw8x2x2dSnNOINlHuc1aNfePQdN/u3juV4vmz/Ca/bXHrOkB&#10;C6ZxaQuiUL9PIPzp5BpMZfbyrn3rmjMDKgSktmR6ayKpWYRt4qEAzXx0kxDTJsJJk6gdImIzF1sb&#10;jaqMRFXHYhsF5NYEeiOPJBOzVGKGhIfuiHFS8ty0QoSMi+wQsFqFXu0CD5CR8hhyHiSAVTyiBkrx&#10;Cg5eGoeXxBI6OeQODrWTS2uPwoN8F5/RyqNWRROKo3AFcZRCIfs5j/Wc7/GI43EtlHJmNeb0Suz1&#10;Tcyn0R4VAvfOFB9pqm+bkNoSh5Hw8JCqjEIqYpDWWD0oalAWgesIxXSG4aWRBG0MVhuL1ESjNDEI&#10;dRRSFeOmjELIo11VcWjr5K7Q+z4NCeTuFGp/Onsw08sgZGtiWV3hlMb16JIQx0eeMy8Qfn8M8f9+&#10;j/6Xw6h/OYj6X0eIf7jgu+DFFlpL6nLdvg2yHE9ZJq09mdQiguKSO3gkqYCuEDENiZ56EVsTR1FE&#10;YGShruoIN1MsukdIlkSgJDF4aG5nAQ2g4FGkcURQI4ujSKKJbeHY5lBE8xYUyIDiLwhgNZ/0WWzm&#10;76+Ci9dCL0BFqQVo2AEruEhFHEIRh1JxMSoODnpDMAerjMMrrJM0ymOwRiHNnMjsSWb2pLBMSXQ1&#10;HyeJcm0Oc6pcO79uo3PdRkTRcoeH3rNusaY/9FmQtxjRGsbUcP36kpb0JQYauR66GGovjzma7Gnm&#10;QHOrmniUHhHDKKR3hCHyA7+5QP3D90ynbQSnTOzC7TS33Z74be4YMdU1nuwUh50vIDkkUl0ASWRX&#10;MRWRxcLt9qIc9qKeCfK4sSIgN2JlJX/do9WMC97zboTMvxLy58urf/tYOK31JMb80qO7hGUoo+gq&#10;CcpiR3WplWIndYGzNs/VkIfuycOZnmB7nhAGn1CHnzCGH7KH77GGbjNGr3vqduF1Gbj/H3tvAd5W&#10;lif49tv39u3Mbk/39Ex3F6aCZrYYLcnMYWYwi2XJDGGGqlRVqlKpcByH0U7MzGzLYmaZOax3rm6i&#10;djmpmurZ6d3e942+33e+c4/OlS4e2frp/z/KNF8Zz0fO9Vfy0CoOTsXBQ0HPduRJAKQ8GQGRhJzc&#10;u3Js98qhnGVGfpg0idi50atu2aLyyE+aVy3p2eylSsSY2AEWXoCZSzaziID3w3NBBaBORsFZu2GD&#10;C1oMLDw4+PJ4P2UiAqwCS1y4P1jdzCXBgt8xEzDcPuf17ZYXmgYYLH4InCGFBEEnGOwZlSEJR/cz&#10;M3xMyV7DHKSV4S/bsrh/zQLlFldDnJ8hzsdKR0Aw0QNMnIVFsLBJYAeNnEANK0jNDpHSQ7p3BdSs&#10;QdwNXXIe/efTXr896/8vhbT5VWsRPfRABT9SmRGuSAuSpVHlAqoykybjU3qZBDB0qLMiNRnRIi5N&#10;kkYVp5H7U8lCHqmXQ+phE7tZhC4msYdN7ucFStPCAaLUMCE3pJ8XKuUHW3KjjZnBKh5FlILtjUf3&#10;J+EUbIpOEAZQ80LkzCBxMniKJmEEKThhGl6kgRdhTg238COsqRFmbqiOQVMnkhXxuAFOoJlFNiTj&#10;DclYCx0/wCQO0AkWUE9CmFN8jcm+2hQfMIAomL5yDlLKQ06eWvri29W2HzYDpo8vU6Xi6jfMfxz2&#10;z82r3WpiF5eFz6uKXtC+3kOWgNOB48OjDGeFWNOpBh4RjIpgBFMzEToO2spB29KoEywwLFBFeatk&#10;5zNNVZeHRfWjWpFZJrTKZcMq+ZhaPKruHla1DChqzNLKIRkU7Ps+UJivpG6gv9oqrAIMiWtBy7ii&#10;ySIsh6ywonlI1mgWNRr7GwalbRPqbktvvbWrUlv/UF1eaK65OdF8b7j6iuH24dFLnIkz2waPrTLt&#10;jtAKAmQMdN9277aN7jfIvz+P/advsP9SsMJP8WWqreuJTdNhE9fNyGontE36vlJ5+xNdf61B3GiR&#10;Nr6x9I32PBlvLNBey+/IW97LIVjT8OOpCMuuJcMsxCAbDa5bHZeq5gUCQMXIJenpiKFU3CAXb+KR&#10;1amhPaxw+Z4dM4++fyashv3ugLTJIm6wShqHFa3jmk6wCBpHlG2jqnYAqMB9BiWAllFl36C429TR&#10;PNPXMdNYqrlwvIK+vJsVLaYHCrejujb5Nqxyu0n+09Elvznt/z8uUj8pXu3RnRSgFYRbMyIGBEHg&#10;hjUx8eDDxcwjgEFPLyCrBSQFn9gtCB68cXCmusDWV/JaWDbe+XSop9wqrrHKGgzSBr2kXi+pNUrr&#10;BmQ1QxJwFkpG2x6NPjgnOsRt429R79k5uH+zlh+s56EmdhOtWX4TR2jgQ6QnPdp4Zu+VjVu2fo6g&#10;47ZE+W+noZIpKEjEktE/ia8l4JKJuAQyNi4Au52C3RaI2UTDbvBxjfB0DnNbHOy6KMh9SZiPWzTK&#10;ZxXOfwMZsy0Au5OCjbeT6Mh1TETuCMDE0fCJQcTkICI9kJBCwSZDwa8fEsBEDBuD4aJwfCw+FUfg&#10;4wg8LJ6LwbMBWBwbg2WgMElIdDwKk4DBJREI9AAim4SFQoRJKDYBwYQhIllgEe/PcNQDMFwKlkfF&#10;pVIIqXh0Igqx08drs7vrOg+XdT4em1B+OwjI+CASK5DAeLttqEQKOikQBwlaOE4XtMM4PO5sSTyb&#10;d/v1q6Cgk8HBp6GSKBhwkCEHTMZtI+KgwL7QwFQyNgHpsTYAtdZ7EV6QnHr5zDdXz539/vtrWzcx&#10;dqzZER+zPDUq4g4vsWMPQ5yzw5S/wZQWqWOS7bOeg2seNcLDDgjwOj5JDV1OEBo+BBT+yycP54bp&#10;U8lmPkXDxLWuXdS2brGWibMKKFBq9FSSPiNMlbe8M3N1894dhtunbbKG5+LGSWnrsKxtUN5ukbea&#10;ZS0meRO4/p/JO8a664zNpfqmEnXz057yW0WXvzx/PKvs9vfdNXelrU+6q+50Vd7WdVWOK9omFE3W&#10;ruKOB98b2x4/17Up256YRI2vhjV6aYdW2qmX9RhVQotWbNWKLJp+i6rXpASNLUOa1kl14zNZua3/&#10;oa2zYKboqP4soyVzaXPGipaczeKTaeMPr9g6WmzdPS/qq201d/RnM1sz1/akL1NlL4XudxZ+MJU0&#10;kRU0mE4zZYXp8pfKdq/uyl/bdXB7+2l+0/WvWh8XqNsrJ7V90/r+YUX7hLLVZuy2WbptwuLxoi81&#10;Z5jSvavkmSEqcCTZeFNqoAEgoOkzKIZMkjkL3FkB1iyqgU9VCyI6GZHm7zJf1d180V/1ytoPjtKI&#10;qhOMHpO67nFdF9iRAVUzKEd07UPKRqu0FpoVWFL7XNH0StE801/7oq1c+tWJssQN16Jc7i79c8W6&#10;PzRs+0SSFjj4dUZb3rGv1+7d7McPd+dH4HLDqVmUgHgMbguZSIdiMQkCO5kBuHQyJoOIsptgaO5V&#10;HhnHJuFSCNh4HHoXFrXT7nrZvxY8nYRPJGChFVF+OxHegDisTwLedxcVEReJ3YX5IjjaN+YrzoEf&#10;+PsObk4o5DDr07cJs9co96zU7onU5JB0GWhLFm40hzKaGTKaETWSvmwwY9VA5gpz9jJTTowpNwqa&#10;jvedrx3MDQUM5YUBHAZ3DuDS1aaSoN/88aB8CcZ0KlgdDhQ2pFFACUcPj+6JNGXQlGwcHOP7a8kN&#10;HtwdMpAfOJAfbM0LAot2VRwCLhso0jcn2poTqxOEg4/45o1+j8PmXcH9/mbI51WbEHJBpGXPCvC3&#10;gSEjaCAraGJ32OSe0JFciiUdP5BJHMkPGt8fNrYv1LI3pj9nreJEWkVm8tltW7ehQ9GfYGm+W8HQ&#10;RAvYj8PtQSCyUQgohXIwPisIzaX406k4DhyiDZ0LXAoJjMnYJDAs+3pt9HBd5bQo1s15BQG7IyyY&#10;RQ2I9/Vai0HsgmK1MUl4VDIOCZXgPFKJPBpJAEY/cD2QMFwSBlT4FHwGjZATgHUAvW8AFrqEAuyJ&#10;oB1zPzt+IgC2ARo//Xb6eGz2ct3s474d458EXjaEkkUjZtCIWeAF4ZBiMiaThM4iIDNouCwITCYN&#10;lRGITA/0Twv2S6P5CUAFWkRngmfBKmRiNpGYhSVmIilZqOA8f2oWKWb/RvrllLyHeV/XnXukvl03&#10;dLtx8FqV5lyJ+FKVvLBZe6VG/s2jjnNFwktPZdfKVYDLJXI4Ee4Ve85bOO0taJkd+wsFv/7MNMDv&#10;i+Fv73Z/fRvyvu/z7f1+UJ662XWisAMAKnDjkYKOY4Vdx290g/LwNShj86Gr7UcKOg9d6Tx4uePA&#10;pc79F0HZDc0HfEV4tKD/4MWWQ5dajlxpO3q1HQYWvccLOkEdPLX/fCPgwIWmgxebIRN8ufnwpYZD&#10;F+tBeeRyI+Dghbp956rB4tErTcevtQBOFLSeKmz/+nb39/eEFx9KLj2SXn0suVIkLSiWXXsqLXwq&#10;u14qu1kqv/ZUdLWo53JxT8GTnmslvVBZ3HvlkfBakfjqI+H5O+1nbzRfvN96r0Jc0a4VaqfEhmm5&#10;+ZkSCsqckhlG+tWWHrlBohkGyHSjcv2Y0jihNk9pLNNa64xu4BmogBbQLtWOwB3khulu+XhDz2BR&#10;nbLwac/FB23n7jf/cL/hh/t1398uq+iSGqdeTNkDf5/bXry0Tb20jb22Tb55A5i2vQY8s716Z2fB&#10;8wDY/s7m5RzF+8v83X1B/HMCeGb61fjUG9PQ6x7p0JM6+bWirosPui4+6issk4OzCSgokQJABbQA&#10;4PTON8oVoOXaU8k7RNeL+26WCu9Vyh/XaZ42GYoadfdr1DfKZTcrlIUViutlCrvBVYK7qaBCfb1S&#10;A99H7wNr4PeQXC75SbZnh+WFve/7XCrpv1ouuVmluFMnf9CgfNKurRNaWmQDPeohoW5YYRrTDU8O&#10;Tjwff/F6Bg7w/k8B/PP8ggD+i/2dciiZ55NTL0ZGJ4fG3jI8PjWbkYlpwOjkzNjUs/Hp5xMzLwAv&#10;nr+BZQwMrGdmA2sb2OJMTT4fH5sGjI1OAUZHJkeGJ2BAHQa0g40BncG6z1+Aq//Ns3c/6oA1MBz4&#10;CzYD8DbzM2x/R8atQ+OWQchQGi3jkN99p3sBsACegwbibaTvB4HdsMY08dYBWyYMJijRsWUQ0syz&#10;Xe/I+MvhsRcAUIeVMBSCPDhlHBjTWaH5qu3ic0IDTV8NodCNAeTaUYBMMwaQqsYBDr87B1gDwz3l&#10;2nGAQjcBXuHnBPBsh/oTgfqufQ6zV4Ttr10Gg/JtBDAAtuZzpO9sHAIY1r36gQnD4OQc5shgh/qF&#10;7S8cAQyAt9mx2XLlAECmeBu5q5AOKWXDMKAufzd3L6xm5yhb2Nr+VNz+rOj9OeC13uMnAnh2BDC8&#10;CCpwFuh3DnhiwDI9W8rO5gOCdnBmdPg5zMjQM7gF7mC2Z36G7S8sgOdkgZ6D1R5VDCvhv7zR2xl/&#10;x98HFsCwAwYMD03AwAL4fcbHZhw+GIwkU5PgZodwiN45wOPA+8De930cAvgnzDy3/2oEyh4Pa2DY&#10;Ab969QqeEcDxeJsd4s2rv/n4D/907H3mdLMDxmfod2kferz9vJr7+D/+8+s3mpbryqbLkpoLwsrv&#10;+8rP9ledFVefl9VfUDZeBe2glNad7y45U3/38NNLeffOZn2/j3NYkJi6bfWW6MBYEiLQ1w3vshC5&#10;6AuiuyvOzQ3t7OK7cInXFwvdv1jk+vkCp0+/WPjZZ7ArhWNnHQL1ffUL8+mf//WDzPG1/+HM2QwH&#10;jg2eA7xTsAOGQ4HnGN85zJa+s3FZuPh9AQyYE/gLmO1T32eOAIYlLmxwPwgsbt8HDtidszpqVhDw&#10;HEAfh/0FzFa/jg2G9wJsnreTu/cCL7wb0edzLHpRcBhiI8VjZdxyQf3Ddk23Ut3dZ5R0D6i61X0N&#10;jaV3HxX8ePPSV8UPzzQ03JDJWxRqSXl1y8HjV1Zt34ePTMdE7fGP2ucUnOMUkbv1cNmGw0ULlmUE&#10;Zv7AuNO4u6GTW3qbW3k1p/lBWvWT9efv/nlt2pKEY7tuNGY1tnMqizOaSjKaStlllalVvSlFirUX&#10;usiH7jtzTv9hW8af4gSkk2cSyysz2lp4DVWs6lJuXUVmS31Wa1NGQwOrthn/453/krL3/0469I/J&#10;Jz8VXFj3UJzRPcStl3Jr23iVdUn3i1d8fRXL/dpp7bHPI08sCDvps+y4d+Qej+AcgE/oHnTUQWzU&#10;EVzkEVToPkz4AVz0QXzsQVzMPkREnk9IBiKATfDfEuSzPshrHc1rbYDnOpLXZozvTn+/JBeveH8c&#10;C0NIwmHXrwxem7sz8UI652Ym/Tpj+9drInIpfplErwPBqGORhH1B/nyM095QFA/nEee1aLP7/FVL&#10;5oV//uewzz9Zunhe+Mf/uPST/7rT9Z/30JZcXod+Gh/QzgmUZ4VrM6kaAUHF9pcxvBR0LzXLV89D&#10;mgUIecJ8dcpiHdtdz/VSc32VHH85D6Xk44QMhISDETNRwmQfKcNXz8fp+RgZAyFiU+z2lyplkaEk&#10;z3b7q2ZCSVYBKgZaTkfL6FCwr4RJEjMD+lgBvWxKJ4vSkEwsicPc34G4uQNxfSfmx83+Zzchv1rr&#10;uy98SSr+YwbiXzmoP+fgPr69AVGXSOziBfeAFRlYqd2GKpOg7KyQAGZD84bCAlj0TgAbknwgB5zk&#10;rUn0ggRwoqfCjjzJToqXkuGjYfvruEgTFz2eShrnEkc4xAEmQZeM69+OqF/t+jRm0b3wBVdon32L&#10;+9MRxO8P+v/hCPbjrygLvg+dX5vk38by608jKLID1dkhcgFVRCdA5ikOLU/EaxkkC5tkZRMHWBgr&#10;HWGm++uYaHAc1HQ0QMPAaMEGc0mm1AA1A6tIRokSEL07fQDCOD/ICv+NBTDYEi0HoeX4a9h+sAMG&#10;aJh+AC0LqWEiIOjQJLXQVKkpCHWKT/+OJeJdi+SJ0FS+Bp6/OQ09kEkYyiZDyb1ZBGkyqX0zojh8&#10;SQHu4/O+f/rR+88lIT4tKwjKuOgh3pqJtDUjqUstjGB9ImmATbEwiVBgNAeas1kc51634qO7wX+6&#10;HYs4Q/M7gnU+gHPah3fJRi8RoBcJsM5crDOf4JZG8hIQPflYyAFnknx3U5BnV4Q+StjwJHHj4+3L&#10;y3YuLdpAuRXjeXe589XYP9/Z/Ekxc17tXifJFfxgdcxQY5S6Aqup8dTWOetqXHSVbppSd02Rh+6h&#10;l/Ge/+uaiJdlkdMPw0av0wbOB5jOEHRf4c0nAgb3Blszg3Q8koqF0zAJEHS8KhmrTMIok2Ev7q9K&#10;9lUle9vxlyViNOzAkaylM3vXTO9ZPZwZpWNSwHVYG/sFoC7m8/rYeW1rFkl2+gzyKM/youDwXNjy&#10;gjOiZ+Igxc4jg4rD18JCFzpf9pl9Qal7Z4tBI7y6owXGsSJsfwFwB0f7O+M7hw8IYCMDEsDGZJ8B&#10;FhKU0i1LxBsW6+P9xriUSQF1kIkaYKGsTLSZiTWzCCYOycSlGVKDh3JWWHJW6jJXyvlLu1IiarYE&#10;PF7ufzvK87DnPx/z/9MZwqdXIpwer/OtTiS0c6ndGUEdvIC+nGBRdlhbKqWZEdDGC+nmR7Snhjbz&#10;KW0ZtK7s0L78SMn+5bKDKxWH1yoPb+jKiu7MjO7KWtqbs0qYt6Yne3VLakwdnSZMD5NmhMqzImSZ&#10;4SJBKBhYWpJJjQnEHm5oNy9cmBrdx18qFCzrS1shFKwQCZZ1xtN64mh9CUHipGAZPUzNitDzYoyp&#10;0eqUQGVygDKRrEp6GzGsTybrErHgLrbQfYwMHx3LB4yHKr6/KgOpzEKpcjD6PcSho8EzX8e8/mbZ&#10;85NR4wcCB3OoXZs9G1Y4Fwd9dBP7j4Xo//Yg4J+rY+e1b3BTpmA14HRwSWY+xSwI0HMJKgYUVWzc&#10;idDF4aXcCMWxBMO9U4NtD4cV7QNaiU4p1culelm/XtptFLcaJQ0GWZVR9rMCeDbD9uzQA/3VAFNv&#10;qbGvzNxfY5XUD8hardIWk7DR0FNr6KgwtTwx1d2z1hRON9582VQ48Pgrxfcs1cEVht2huiyaLj3A&#10;mEoycIjqFBwY2bp3YSrX+V0Ld/k2xLVwR3jvt7kvGu7b1C22CdFzbW1f2aW2ovOjkkbboGxC3Tks&#10;qh8Tlg813ZRczanNimmiY7Wp+Kl03ATHb5iFsLKxRi7ppwKYaEiBBDAYHPQcsjw1rJMdrTiY/Pzp&#10;hWlhzQcF8IiybUzdASoT2i44CzRYBI2DkhaLCPTvsYi79Z0t48LO8cYK+cVTxUlLm5LD+1OCFCkU&#10;NZ0ijcc3rvV6GLrgDOp336J+dxb7uwLKn0piF3dvR4KLeSI3ajgd0sDgHlEkQT/1AMOdNpWkyI5s&#10;zV/f91268f6pwcoLo613pkTlE8raIUWtUVxhEJUbRGX2XLJF1u4HxuZCS9WFyYffivYn19GXidPX&#10;DezZaEoP03GwlnSMMR1p3RvUmxbYkbOhbX/WsWWbVi+gbMbsCEFtJ2PjyNgEsn0SUCIGCquFHTAR&#10;wyRDXpZOQdHtqhJKVozzW4/2XenvudzbNcbTOcrLOdbbZamP63KM73qc/2YyZgcVl0DDJ4LS7oCh&#10;RdgKB9gjgCnYRAo2eZYonSuAsfhUNJEPwJJSATgiF0vg4PAsPJ4BRf1iEnEoSGXhMdA2U7H0QExq&#10;EIpvTy7KD0QKaAgeDcGn+nNn1yl+vABfdoAvN8CPSYN2KpGAiMP4bEd5bUV6bgGACs5nB9E/jopJ&#10;DiYwQ4isIDwD1ANQkP11CGCH/SUi42dL39k45O6vARxYGkQyDW2Pk8ZuJ+O2E3FxRFwCHm3fU7+t&#10;4dQ4Cjp2f9aBM8ePZQmyV6wXOHuvCgrctTZy1+bA1fs3xhXQUyoFyTWM1V3c5YqMpfqscEMaRcvD&#10;gL+vdKlojeDDAngoJ9TAD7AIqOAPgJY1C9vXL7ELYKoFDBcZwdqsKHHuCtkJuvX2yWdND15JGsZl&#10;7UOKLoui06joMMhbDYq3AviVqvtZf8tEd/1kX+MzWfuktNXcUSmre1RW8E3zo8vS+kfq1hJQSmoe&#10;mLqqXmo7uh79UHPloKHlrs3UYep+ahJWTht61V1VA8oO8Jc5wKLuNqu6TMpOk6xdJ29Tq1q1+g6T&#10;rmVAVf9MU2NTl9u6bs2UnR64nCk7Fl+XurqSu1F4Ys/4g3svqhunq6psTcWj977uP8FuTl/dw4/W&#10;ZMVA8/VyiMPpgRZ+gEFA02RGSHNiRXvWaE/TTTcPKUquNRcVNBVd768r0vXUDPTXT8oabdoWm7HN&#10;Ji15Wfqt5puU/pwYRXqoVkDVsQmwANbzqdo0si6doMvAmdKJpjSKnh8ICWB29MCPu23N91+K615a&#10;pSZZ67AKjBtt47qOMW37iLp1UN0yrG0bM3RCdVnjgASMn40T8pZxcaO1s8JS+8TW2fHq4S35EXp1&#10;PKJk3R8r1/9Lxfr5D1chFIcONe+9eD7pwi5qLsUjDu+7k0LeRaMlELFJJCwLivTF8uzqLh1yeNjM&#10;/xgBjGOS8InggsSjE7DIeLRfItovGeubiPeJp/nviMbuoDiFbCGtup577NGBoxcY9KeZjM6sjbKs&#10;peq8aPP+8OEDQSN7KUPZBGsacTQjbDQ9ZiR9xTsBHGvKjTLlQtPxWrODYQf8awSwOTMQzvmsBx9q&#10;7wAXPHgFOB00WASXN2gBi+B15iref4uB/GAYhwCGHbA+PdiUGWHNibZkx+jTImRMasd2ZO06n4dL&#10;3W5HOz1Y5tKwA6fNjBk7uHZoT6w+PdCe0Tp0JD9kdHfo6J6wkT1gH2najEBt/krzCXpnbtxD5s50&#10;Whjlz56UJRFkr20kBIuATidgs0n4XCo+m4bLACMbFc2h4ngBeAAHnA44bhsapbFJSN/tKP9tft6b&#10;vNzX+HlvIGChUGA0AgrXxiLjoHwG9pme4VXAFUIl8t8XwOCNPiCA7Q747cXzVgP/5XoA7w6uBITP&#10;dh/3rT7u26EfBCDoYNwOoWQFkbOoBOjCI6GhXyFQcNk0Qi7FLoCp2EwqGhLAQYi3DhhUglAZwejM&#10;QCwkgCmEbBIhi0DMIofsI0fshzQwNZMSu58cs5sUm790+5d7v6s7e196s9ZyvUp//qn0QqnkSqXi&#10;WjUUoXilVAH7qqtlyst2BwwAFQB49m8kgL+5JwTll7e64djfUze74CjhY9c6TlzvOlnYffx6Oxyn&#10;e+Rqy7GCtwG+hy61HrzQdvBCx8ELXYcudgMOXmw5eLH50CVIAwNAff/5xn0/NrzrD7XAHeA44EMX&#10;62FmC+AD52vhxWNXm08UtH55owOyvw/6f3wkufxYdvWxpOCx9FqR+HqR5PoTyY2n0sIS8fXi/qtF&#10;PVcfd1570nWrTHinqv9uZf+dCtGdcumdMsmNJ8Ird1vP36y/er/5cVV/bYdapp9SGCG5qxuY1lom&#10;lIYhqcbSrzDItINy3RCUQ9U4qjaOg6d0limdddIwMKMfmNKYQM8RuXYY7iPXj3XLxxt7B4rrVTee&#10;dl160PrjvYYf79Wdf1B7p6qjXWkcfgXZX/ssvs9e2cZfvh6xvRmHeD0JCWCH/X350vbi9V9w2F9Q&#10;//+pAH7+7M3UM5t11CZSjVe26uA5gK+Xyq4UiwCXi/oBoHLtqQQ03ihXwGIYLF59Iob7AAqe9N8u&#10;Fd8u7b9bLn1Uqy5pNpa2mIobDPeqVbfLlfa1FAWl8oLS/ykB/H6kb0GFwmF853C5VHStQnyzSna7&#10;Vna/XlHcpqrpNTRJLHYBPKgwjb4TwK/eCuBfTvk89/F//BfofxW/UgBP2uPwYAE8PDIxODrhcMAO&#10;HA541G5eYQcMmO16AQ434zC+APj1YWD1C9tfWAAPD40D5ghgsBb0gs9fP38BZX6Gg4ABjszP8GbM&#10;FsDW4bG/VgADflkAA2YLYL35ZwUwbH+HRp/DAhh0gATwwKQBsr9zBbDaBNnf/3kBrNL+GwIYrjs0&#10;6i8IYNBn9orvHPBbAQz4NQIYMEcAz3HAcItDAIPOcwQwbH9/WQDLJYMOAQzb3/cF8Gz7CwMaf40A&#10;hvu8D7zWe/ysAIbrcBzw/7wAHhl6Bgtg+FmA+T9EAL91wH/xvg7+fQJ4tgOGNbDjxp/DHO/rAB4x&#10;3gceT+byNqPAFOyAZwcBv/Wo9sdb+Qs9/lMA/2/mN4qWC/LmH2VNP0obf5A2npM1nZM3n1e0nFe1&#10;XVK3X9J0XFG1XZQ0/NBd8VXT4yO1dw+XXD189/t9Px7iH+Dt4GxZuj4MH4J0xbrMC/R3J3q5Yt2c&#10;MS4uaGcXv0VOnvMWuHw2z/mLz5fM/3zxF58BFs37dOHnn8B88cmfP8gc7+tgjq/9D2eO93UwW/rO&#10;xjEZsCMI+JdxzAE8B5eFi90WQLgvXOKxyAngudgZ4LXEBeDt5ArwcXYD+Lq4A+D6+zh6gj5+rh4I&#10;dy8A0sMb5enzQcBTHwReEV4XMGet95m9lr+bJwC8uwPHNr/dvCWevosQfvMxyIVUvHMk0WVpFGbr&#10;sYzvJY0qVadE3y+0KvoMktbO2sf3r353/svD357Ye/bMvhu3v29ormpq6/zmh1vLNwrQtCRCZBZh&#10;6QH/yL2LqBleS/cnnqrbeuTJZ2GcBSvTN/7wJLe+W1D9iFVxJb3xdk5LReL9qsUJhz5av3flmdK0&#10;qo602srMxpK0uifs0pLUyhZ+uURQrkp62Bvy5a1PE3J/u57hmnEw5sLN1KYObmMzp7aOW1slaKjO&#10;aq7NbqrlNdftbGn7eO/x3yTm/BPn5G827vY+fDdHNMWoF7MbmveJuo9I+zLrG3YWPIk8fNs7/oeP&#10;w/d6RR/0i9yPjDqIiz1CXHoCH3UUGbLfh5qPCj2ACj+IjjqIij6Eij3oH3vAN3Y/NiqfiGPQkPFU&#10;ny0Urw0U93Vk9w0Er+1YnzgP561oRFIAgR6A2RroF7mJGnsigV565EDZnowrcev2hWAEWLdckteh&#10;EPSRMMz+QH/IBIdgsqloPtEvwc99g/OCVYvmr3V2ivr484h//fOKj/6c6PzFbrTrGarX3aXIuk1E&#10;NTdKxwkxcgKNLIqRTtYlEdTxWFWcjyFxoZW5cIjrauF6aJhu8hR3KcNXxsbIODgxC9eXgupNRso4&#10;BG06TZlK7ktCS1gUAGx/HeG/kGi0C2BQBy1KFpS+VcYOEHFpvfyIFnZoZRK1aBf+xhbU+fW+p1e4&#10;HY51EVA+EVDnpVK+YOA+2eX7h20ev9/p/S8Mvz8eI8+7sdyzLiGgix0sYlPB62iYOA0dqU70MdKR&#10;FtZPBLA0Aa1LQeqS3wngZG91EuSAlaBM8VEke8mTPKVJHpJEd1GiuzjJQ57oPszwGmd4T7ARUwL8&#10;ZDp5iE/WMAmiRGzTFv/y9X63Y93OBS44if9kP+Jfd3v/y27v//414b9dDvkfj1d/0Zjg38elyAQh&#10;8tQwOTekeyeudydGuAsj2YUE26NMREAZRFOgvL52pQpl94VS+3JwRi7RxCPpOHhwcGSJCNEun/6d&#10;3uI4X2kyUk5Hw7r3feZ4Xwew7fuVgDOiYfuroCBgKBIaoOMi9RwIAxupZyEABqY/QM/w09MReoav&#10;lu6qTFksT1osTVqkoDtp2R6mNMRAJmE4L3goJ9yUFqGgB7dvxD8J9yjAzD/v+dF5908KfOY/Ino0&#10;xeJlOyLMzOVWTqyZHW5mh0BXGhvadzMfD966P86lcaNz9WbynaWYc4EeXxIXH0DNy/L9ON3/8xyi&#10;cxbZLZvilRHglUby4uE8uBjPVJx3OsH3SCj+1s7Vt7YuPxOK/j7Q52q4741Ir7vLPK5HffZg48I7&#10;Wz69tv0P5XvdzUUrJhu3aktDJI/d5E+WqJ666ku9LKXIwae4kWLy+GOa6QrOcA6n/QqjOIKS70Mp&#10;96I1+4jGPbTRvJihtGgzO1RPp+lSqNoUsjoJr0xAQ7mCk1GwFNemeGtTPLV0dzXdW56AksZD+X5V&#10;yUQDmzaUHjGdt/zlvlXaFKJsF6JjrXNN1KcV4X+sX/pZzyZXRQJCz8QbWARwHGB0DJwmBaNKQoES&#10;0rH2p0AJ6uAdQftsy6uzBwqDSwtKR2xXyI5gX9jyGtkE+ETDfhde698QwHSCMYVkTCEYYQFMh2Zr&#10;NjL8oHBMHlab6Cvc6NS9drF0q5chGW9lBQylUga4ZPBGGgZWQSfIGSQpA4wAgSJ2uJAbJRSsEKat&#10;7k5b285f28Jd1cRdc2U5/ttw/+PkxUcC5n0bvvjKeq/7u5CPUzA1Akr/sdUD55MHLjH13yZKT+7o&#10;P7itY996xfdxynPx2gsphstM8zWe9XrawPVMgLUgy3g53Xgpc6hw79T94xN3jxov5cq+ojdnxXTn&#10;LxUfWKs6vkX95U7VyV2yoztEh7e25azp2LNRdGiX7ARdcYotPcEUHUnu3xev2BunyNkuSlvfy17Z&#10;yYjpSI7sSonqTYmUsGMk7CgZO0LFjdKmQqhZYUoGxconWXloA89fyfURc736uJ7dqZ5dfHdhjg9A&#10;ku2r2o00H8APHySNAPZSdDySPIXYsdm7JOLjm4R/vI79fx8G/qEi5vP2TR7COD81m2jJCLZmhuh4&#10;AdJkdP92P0082cCKNh2KHy04MFl/c0JUbZG3qmSdBrVUpxRrJT3q/jatsF4vqjPKay2K2iHZT1yv&#10;g2FJHRzyC+d8HhLXmnsrDF2l+p4SbdcTXXe5WVQ7rOwYkrfpu2sUDUW6pmJLw4PhulszDddtjdde&#10;VXynu8DvzF/WwyWIWQgpHcp3beAQoMh1Dk3PDrJmrxSnxlTFh15dSzy1DP3d9uiKE5m6kisvRcU2&#10;Vdl450NLw703siabof+5onNC0vRa2z4jLtUVf9lybGtTKlWeShjmYkaY/kNslIXzVgBreYEAAzcA&#10;CmSnI8H1ZmJhVUySNDW8i7tMdZxrq7411Vc9JG0elrWAckDcCBiRt46rOsaU7aCcUHdOaroAoAI3&#10;DkqaTMJGi6zLKOrSdLYO9XUON1VKr359Jy66bAe1M4miTw0dyog0p4ZomYFSOq1hC7pohds16kff&#10;I/7hB7//Wkj6fVn0/OZ1bta0EIsg2MynGXkUPYesAh9hdGwvk1TDDqrPW9N5Kkl6Jcf09Nvx1htD&#10;HXc1TYWDwiJL3+OBnocD3XeGO65bGi7oyr7S3zs0deuQMH9TxU5qFyPcmrNmMCtGzyFq2RhdOkmR&#10;FSzava51T3JBcjIjYMVSl9gY/+00zHYifjscdUrEQT6JiKHDU+2S0dCMvAEoHgX5DhSbhk+m4HYQ&#10;Udswvhv93Fd7OS93WxTjsiAKlKCO9FoHnqLgdtEI8TR8IiCYlALKAEwcEbmDiNxFRkPqFEoN/VaC&#10;zhXASDTTD8tEYFkoDAuDZWGxDHiu3yASK5jADMImBaLigpA7AhHbgxBbg/3iqC5xQS5JIa6MMA9G&#10;mDsr1J0e7EIPdE4Mck4Jdk0OdWOGezKjvHkxfryl/mmxKH4oghGCSglGJgf6J1J84vAe2zGuW1DO&#10;mxDOG9FuWwjeO8nIRBqWHoRnBhFYAAomBUDF0gGgQkYlkZCJBP94uOV93u3RrwISwEim3QEn2QXw&#10;TjIWOhEEXBLSLw7lt9PLZU0AbsvKyLimqvaZ4RGZRL+d+d1nnjtd/OIIxCQyct062hZW9LZjm+Nu&#10;cxgV6Yntedt7sld2pgZ2c7CydLw+j6ZKI6sFFBgNH0KXCjGYHWYU0KxpQSo6rnnVoo71LjomEbr8&#10;+EGGzEhpZqxo78bBG4dtojKbpmO4p25I0WVS9BoUPTpFp17WZpQ1m2VQ+PuUsGmqq3Gys2Gqt/ml&#10;rMum6bfpJTajdKi3QdNYIql80FVU+PT8lzdO7qm69p25vUxccqHl1klD480ZebW+5b6x68mMrtUq&#10;rhlWNA8pWwfkzQMyKLwYDEpWRZtR1aYxdCiNHUpdm0rTOmBof2HptGkabH1FttYbr4u/1pzm16Vt&#10;q06nS86cfl5RZ+sTvWmvfN380HLzy5Y9O5p4scrcFaacGGgY5FMMYBDgBSj5gSJBqGz36okLabaq&#10;czN9Vaq2ir6aR92V93ur7svqHgx0lb6R177uLrL13HtT8rXyxM5eQZg6I9yaFWriUixQAvlAA5+q&#10;F5A1AoJGgIN+m5hK0qWCQx3dy185fu2oravkhaThuUVqkLcOKppGVE3j2tYxbeuIuhkwrmubMnaO&#10;a9pHlC1D9rnSR2UtVmGdoqlYVHrPptXZtApb1bW+fevr4927klwbNi2+TPnoSiSpKIl3i30qPSY9&#10;FrEjBL0jiLgDj9ps/9EGk4jmAEgYARmbRoFDKn9JAMORnb8GJgmXDDlgfAr4xwGPYeGRLLw/neSb&#10;QPPdHoXYQFtC2YaPKkjPKj+y90keu/s4T7FvmzpnmTIjRJtDG9pLG99HgwJh+aSRzIiRjFgo/3Pm&#10;ioGsZeYcu/3NhRI+D0Bz6IaCCxL8gQcYzo0AgMUPMpIXCT8LPtRMaYHghIKhUgH+ruBTzelBoBEK&#10;xWYTNRwSqI/vjbXkhP01hAzkhwKseSEAWAnbHXCoLo1myACLEYN5sQO5McaMcDUvWMYJbtiBvxvr&#10;9iP5z9eCP6vZgpLxIzSZkcrUYH1GmCk7ciA/enBP1GB+5EBeGCgHd8cYcmOshzZL87d07U45u3b5&#10;qgXusS7UWAT0jxgFkRxMSAsiQ9G09vzMqVSCI1czFJJLwnLsU/OCcZKORcaDf9bI+BR/n83uLiu9&#10;PVajEZtx6G2ebquhmZ4JSUFUVhCFQyHCmb0ZsAAGr2nXuvwAaK5fWADD3teBQwDD1887DfzWBHPt&#10;yaUZWEQi0ifez3Onr8cOP884f6940MG+welg4wNJ2TQiJIPBWwTgs8g46JWpmCwaKjMImRmEyHgL&#10;MjMEnR2EywnC51IIOWRiDpGQjSVnEQLz0eQsDCWTHJ7vR+Qs8dvlQ2LQlu+JT7v25dWuwjLj7Vrr&#10;rRpTYaUeylVrD/a9ZNfAcB5aUD9fJAaNcPvfSAB/fbcPACpf2ScD/ksi6Osdpwo7AcevtRy5XH/4&#10;Ut3Rq3UnrjeevA4F5h6/1nbsSseRSx2HL3QeOt918Mf2QxfbD11qtc8E3AYqBy407/uxce+5BlB3&#10;AD9rpxWyvFcajl9tPHGtCQbUQcup6y0wX91o+/pWB9h4sDvnH/ZfK5IWPJZefyS9XiQpLJJcLxbf&#10;KBYVPhFefdhx5VF7wePOm6U9j2rFT1uUZa3K0hZVZauurEn9qEp8s6it4EHTnaftVU2y9n6D2jyl&#10;tU4ZBmaMQzOmgUm9ZUSlt8rVFntQ3bDWOKYzjUK+xDJutE4ZrRPW4efmwSmDZVJrHFHrR1S6QZVu&#10;WKEb6ZOPNfVZnzapbpZ0XnrQfP5e3YX79Zce1jaJDZqRZzNQ7K/tpe3Fq9dTr19PvHk1ale/k7ZX&#10;03bs6vel3fK+tPtACFgD2wOCwbNzFe8v8/f1BesvCODpqZejE6/01hfdkkFwgm6V9V9/KiookV4t&#10;6rvyuPfyox6AfX5f0c0y6Z1KBeT4QYcn/deKhTCgfv2p8F6F5E5Z/91ycXG9urrTWts7VNZqflin&#10;vlUuKyyDAogLymR2Byy/XqYoLId+UfFB3hnfOUiulII7ca79BcD197lSJn4ngKX36qWPWxSVXdp6&#10;kaFHPfBOAI8PTs78pwD+NfybAvj585fT01BAnt3KPBufeDYMTaP7AYZGpwDDY9OAkfEZwOjEM8DU&#10;5AtwKb4P7IGg17RrobHR6TnGaGR4EgBbpaHBcXgRAJ4C/Scnns9Mv5p59vrZcyjt84x9AmAAbH8n&#10;Zl6M/scJ4F9GaxzXmSYA+l8UwEOjzx321zo0DbYBAHoarKMAODRWZxoHAyMM5G61Y0rNKEChHgPI&#10;VeMAmXLkg8hVowC4p1IzDlBpf0kAO5ijUec86wDuBtdnOWAoBbRGPwQfK4cD/gXsw77d7NrnAwYj&#10;PwB8QADgOtz+7oCMwup3tv2F3TO8PbO3HBbAsO6dI4Bls+bulbyzv6I+k4M5Dhju9kEcHebwU+/r&#10;4JcEMCg1qiGdZsSgGzPqx+E5gP9aAQyr3znhv6Cb+WcEMCg/yC8K4A8wYB0fHJgAwIvDQ1MwI8PT&#10;H2Rs9BnM+NhzwMT4CwC4i2dL318DGIs+yBwf/JapmcnJaYcAnh0E/Fb4zn387QXw6xcfZk43O5AA&#10;fv12y+Y83n5ezX38H//59RthzbfCujPi+u/FjWeljT9Imn4AJahDJrj1vLL1gqINMsSihu97q77u&#10;Kv+6pejrurunn14+cuObnDN7GHmM9clrQzdGEKPw3hQfF6zLAoyrE87NDeXk5DN/gdu8ee6LFrgu&#10;XuCyaL7zwi+cFsxzyOAFn30MmP/pRzAOATzHy/4vY7b0/TXAAc2wBv41DnhOQLAD1/mLAHMcsEMD&#10;wybYIXd/AUcfWAADYB0LC9r3gZXtLzNnlQ/i6Dzb/sLeF1a/jm2DdmSxB2IJzvMTFM4pjOQai/gi&#10;dFMY8965Un2vUdTUqexu1Qgbhc1Pn94+/8PJvUdzBfuyBHl5aXm7s/ccOJy5++jmuExiaLx/QCIu&#10;PAMZlk1acRQRvR+39sSazLuBid//kZT8SRgn8kBhRk13RkMJs/wyr+Z6XlsVt7TFl/ft75blBB64&#10;w37SktPUnN1cLqgt4lWWpFbWZFZ1Ztb05dRLkh434fZ///tN3I92pWMOfpdS0cap6+Q3tPPq6lOr&#10;y9PryrOayvjNlez+DtLNW//A2f3H9K//IeHLP3N/TKjRJ9dK4iur2Y0VvIYngrqSPW09eXWS2BOP&#10;P43N91p9FL3uFH79V6iVx7zD9nkE5vuF7MNFH8VEHkZHHkZGHUZEH/aPPQJNG7ziOHb5EWJwHpUs&#10;gL7K9N1Bdt9AdF1HcNuA89iK9dqF84dCaoJx8QHeS0O9Qpixmy/wM0ryM56kJxXGrzkVQ87Gugp8&#10;v8hFOx2i+OzBux2k+J0IJ52Kph0IJWcSURyUPxOBoiMC1s33WPHHz5OWOB8moM8GYs4R3c6hPq9a&#10;hmpbh5fFBRrZMdbU5SZOrIoeKY8nGhieZtYSPcNZlri4b+einjhXMQOpSCVLeBQJlybmUEVsipRN&#10;BUCRr4kYKYv8vv2FoPtD+ZZBCxuv5pAU3AA5h9bPC23jRFcmh97fRr62HvvDauSpWM/dIUv45Hm7&#10;fP85HvmnZOxnydh5SegvkjHzmQSndJIT3+N3X1MWFm0idLAipKnhCm6gmoGHrGqCj5Hhb2FhDAxo&#10;zt3+nb7CXZAABk/p6L76FChlq8YepqlM8lIke+k5SMh9Mn2lKV6iRHdhopsw3lUc76SLW2yKX2BO&#10;dB5keo3yMaMZpIG0AKOAouQEiliBHcnU2h2E4nWomzGeF0OdfqDNO+DxmyNevznp+5vvcP9YGPpp&#10;yRqv1jhiPyO0fgOyZTOmawdelExSMqlKBlmahBXH+Yp2esgSvbQMhIGLMXHxWiZakeQnifMy8Iga&#10;FlaejBDH+4jivCUJkABWMP7DBPB7qg8CvLuGhYQEMBsFqV8uxpCKNvKwplSMkYMCmDkoExtpZiFN&#10;TAQsAkcyMAN8Xx3bPuVz0mJ5spOK4a5meQ9lUayZgZb0UEtGtEmwTMWI6tkW2LiK8CjA4wZq8Y9u&#10;fzrr8rtCxCcVYe49m/DKpEBzariJF2xKDbSm0SyZFD0fJ2f49e7ybdtOqF5HLFqBvBXtc5a25CDm&#10;093oz/eSl+ymuOZQPDLJngKiJw/rxcV48bDeqThvNmLJgTDMAZp/lt8X+T6fnkDNuxLiXrON8nC1&#10;152Vi86G/+F40P99ZeenXd+FWoq3m56ukT/AKR74KO75qO/56+7iDLdwxusE0yVCx16n7jyXvky3&#10;/nRPWQZCm40z5ZGH8kKH06MHeFFmRqghmWak0wwpAbokgiYRpUu2/7YgxR9cXTq6j47upWN4aBg+&#10;JihEkiDZgejd5CXc4qNMwFq41NGMsNcHVr3Yu3w8K0LPIAq3erSsWlAX+2lN9Mf92zylu3w1KRgT&#10;hwRlmuWQYNerSEAoE5Eq+/TYANABAE1nO/v0vYsJhu0vjMMBf5DZ8vh9DHQcpH4hcLAANjCQMINp&#10;JDMPbBhKtN2rb7N3/3YEJLlTKIbUUBU3SM6iiRjUPjqthxncw4noTl3axl3Wnr6mO2+76HCK+nSG&#10;+cc9g1eOjBSeNF4+2ftlTlnWjtuM2MLkkGuJpIs7UWe3eFxPQdcfXj54L8PW8o2t+5Kt7cKbqu+m&#10;Sk4+qzs9XXdqqvbLyWrA6enaMzN13z2r++FNy+XXzVfeNBfYuu/bJCU2aYWtp8jWUmi+kW8qSNdf&#10;SdNfzRi8vXey6MTryjO22h9nSr99UXnO1nDN1nrb1nrX1nznTf2NN9VXbWVXbI/PzRR+OfjDHvXJ&#10;VNH+xJ6c7V2Zm5vYK1rYy9o4S7u4y8DudLIjW5ODm3YRJCychO0v5vj38ny70/27spCdeaiuPSj9&#10;d2GqLynyIzj5AaRqP1K910+V5SFL9RjKC4a/EzfwqeJEZNtG94bVS+pWLiqN/KR62cLWDR5gmFLQ&#10;SVoOTc8LMvAi5IkRGsEm05f88XvfTLU+HJfUmuQtSnGLRScyq/ot8l6ztNMiabHKmiyK+iFV/aD0&#10;7Vy/cxiZNe8vqA+Ja63CKsgB95bq+8r1vZVmUb1V2mIRN+k7qjSNRYa6+0N1d6brC17UnH/15NTw&#10;5XTJwXVtHHI/ByNl+MqT/ZTJ/lBQOIOooweA867kRIpSl4vydgqPsMryEs4lrTqduPpC2pbSk3T1&#10;oxMTddeeNz+wyVpt+n6bTmQzS5+pWp8pagabrkiupHXvWyniU8FAbUzwGmSjPyyAGf6DPCzoo6AT&#10;RLyITv5qzVdZtubHk71VsAAG2NM7Q4ZmTNkOt4zIWx3ALaCzoa/OKG43iLtUXa3m3o6B5krJ9W9v&#10;J8U+3UVtT6Lo08KHMsPNvEATN2ggI2Z03zpD5rLexICKVa53Aj+6iP7vZ33+rzOev6mIXdiywUtB&#10;DxjKjh3fvXIwK0bNDuxLJvYKQtoyIhqzY9oObVZcyhgs+Xqg6pzq6dejHTeH2wpGmq+MNV4crf52&#10;sPiIvjBbe54z+COrNyOmZju2IzHAJIgdzoy18kN13EBDVpQoI0Z+jNF4MH3v8g0rfaMivDdTfHZQ&#10;MDuJOMg7OuKAyRhoSl0o9hfFDkDx7AKYD4FIA/VAPJuGp1NxKSRUAtZ3m7/7Bi+nle6Lli38JGzJ&#10;vHC3RTE+rivRPhuIqG1UfFwQCcr8TMMnUmZFAIPVf04AgzfFoJloDBONYmBRDCKSTkal0FDJIQD/&#10;+DC/XRE+2yO9tkR5bor22BTtuWGp2+bYxduXOyWsdaNv8GZv8eVt8uVu8uas92KtcU1Z7ZYCl6td&#10;kle5JoNyuVtyjE9yhN9bwv2SQ/ySgn0Tg/wSSZ47MK5bEEs2+C5e5++6ieAXF0RgRdIE4C8iGo7h&#10;wOGAHcZ3Dg65+2ugoJg0JDsQcsDJFHsQsN3+JhBwSSGBaVQy12nhivmf0vw8QsuL623PX5qt0y0y&#10;W/SO84tQrCV+CS7um3CILTTkmlWElQd3ss4zmY8z6XX5cS25a9szI7sygyRZVEXaW/s7RwAPZIWa&#10;0gIH0oOVKdimlQs7N7ga2GQjj6blh4q5wd1pS1VfMd9UX7Hp2mzaXmNPo0UlNCj7NYoejaxTJ201&#10;SpoGpA2jksbhjtqR9trRjrqxzvqx7oYpYctzWddrjdA2ZnilFVo6a3qe3Hz4w/ELhzKvn9pTefW0&#10;qvZm7+Oz2sZbU9LKod6SEVH5lKpxQFgBDSDiGouo1iyqtYgbBuTNI+r2YV2n2diuNbbLdG1ydadG&#10;2zeg7xtTtb4QVdt6im2iUlvLbeulw037UttOHhx9WmZTaWfaat/01jyrv6e8uK89f0unIFYuiNTy&#10;g3W8AAOXpOfRVKmBIk6QNHvZ5DmOreq8Tdo4o++f0glNffXdZTcb73zf+fCctuLKcPUlW+t1W+lp&#10;/al4UVoEuH3AGGviUgbTQq1pkHo0plN06SRtGl4nwOn4JE1qkCojRpi57vndb2z91S9kzVMmqUHZ&#10;ZpXVDSvrxjSN49qmMQ3EpL59xtQ1rmkfVUGTiNvzyXeY+hskTU86Su5a2ttsCpmtp9xyOV+2Z4U+&#10;N1TFD2jahjzi9YejRL/dgZEpxOUb8RtWBcRFEHZifTbSCEwoPPRtZOevEcDsWX7334RNxELTY5MJ&#10;rABiKhkvIGFSiUgW2S8x0GdrpN/qoEX4NZ7ow2tWFLK2PM3aKjnJNB7bZdizWpkeLE/FawQ4SzZp&#10;JIc2lhM2khEznLHsnQCOseSEmfMCzXlQAue/SgCP5kcBwEce6GnJCNanUuDfyoDPPlAB58WaGQLa&#10;QcWcHmTJDBnInqN4/w2suaEwsP2dRZgpKwSKV84NN2YGK7kk6H8QbqCMH9GeRAV/lheGfH6N+tG9&#10;yPn1mxF9dIoO/JmaE2vNX27OjdVnROgzwiy5sSP7VujSaKbcKGX2ctNxRhl9YxoGxadE56xMWYFY&#10;G4XaEYJKpGGYUNQvgU8mCcikdDLOHs/9dlJncPy5kOzHMPEoOo3EpZHZGMQub4/1vl7rUf5b0Iit&#10;rk7LfTzX4dA7AoiJFFKKXRLTA/AsCoELRRK/nQnYHilud8Bvje/7vOszC8hJQxYZzyFhWWADMP4p&#10;SJ9EP884H/edni7bQB1cM6G0rIigvBBKFgXPx6O5RHwm8Z0DpmGyAtFZkAO2E4zKCsJkB+NzaYRc&#10;KjGXTMwhEXMQSB6enIkjZVCCcyOWHiYHZ/niWITgDE9sCi5YsHzridQ9D74p6L1dYX1YN3Kn2nKz&#10;Un+1TOmI+nUEAYMScOlvJoABsAMGwA4YygVd0P7Nrd7vbvcAvrnR/uW1xpNX674sqDtd2PDdnfYz&#10;t9pB4+mCzi+vdp681HX8QtfRi12QDL7cduRK+9GrHQBQmaN+4crBiy0HLjQfuNB04mrLl4Wtp2+2&#10;f32rA5Rf3WgDgArY4G/vdIFGAKjAu3D2bs/1IlnhY1mh3f4WFokLi/oLi/sKi3uuPGi79rjtxtOu&#10;hzWiinZ1vdDQLLG0ii0dkoHWXmNNi+JpTe+T6p7qJnG3xKgyTBgHn1mGng2MvA16swxOmEwjOuMQ&#10;/P2+46t/x7f/AyPPrMMzdgc8rjONagzDaj0UBNyvGm0TDVS0Km+XdV9+0Hj+Xt2lh/UFxY0yy/TQ&#10;C9j+2l6+fP7qJZzz2aF+7bG/sN99Ye8ElzA/+ZLU3ufX8vf1BesvCOAXz22jE6+U+snmbv2jKvF1&#10;KF+3sKDEHsz9VORQvGDxZpn0doX8RqnE4YDt6lcEFm887b9fJr5fLnpcJa9sN7dKJgEV7dYH1cpb&#10;5TKwIiSAS6TXSiAH/MsC+GeQOuYAhv0ubH+vVyrhxblUSK+WiwoqRbdqpLdrpXfrJA+bJOUdylqh&#10;DhLA+gGFefg/BfCv55cF8KtXb16AwzgDqZQJKCZvZnQMmgbYPpMuhHUISqpst6pj78tgGNjvAmDd&#10;O2mP/LOLnw/bX9jyOrwvYE6gIeyAwbqQWp55NfPs7Yy/jtjf8ennY1PPRmcJ4MHRif/tAhjGYX9B&#10;H7AN0GZYRiDsshNWvxoDGP1Gf04Aw6L353hfACvVUPDu+8zWug6BCnB0mAPoA1dmO2C1dhgWwLMd&#10;MGC28Z0D2E2YOQ4YBm6Bj8bbbj/N/Azb318WwA77Cwtg2YcyP8+2vzAOBwxbXrjyPj/1u/8mPyuA&#10;YeBpgA26McccwP8+Aeywv3AfwN+bAIYZHZkBODTwu8FhbpgvYI7f/XcyOW1nEnbADgEMHq9eQR+T&#10;8OOtU33zxmaDP+LnjpP/u3j3af7rH//Hf379Rlh7VthwTtJ4Xtp6SdF6WdZ2Wd5ySdJyUdzwo6jp&#10;vLTpAqjLmi+Kmy+APqCxt/L77pIzzQ++rLxx5NH53VdPpX2zO+lw2s6N4VAoMMbpM6zLAqK7M9Z5&#10;CWLhQp+FC3ydnbydl3g5LfZcssh90QK3hfNdF3zhMn/eks8/XfzZJ4BFn3688JOPFnz8Z8DfoQB2&#10;TFQ8B0cc8JxQ4J9jjvd14PLFwjkOGNbAHwwIdsjgDwLbVtgBwzg08Ps4xO2/yZwV5+Do8EH1C4C3&#10;7e32L/RAOZM8P8ERXaPJbsuxi6NSt+1vetyt6dL21jX2N1d31T0qf3DhypmDx3fz83kMAZOenMRM&#10;ZqZt2sGkhW/0xa/yI2xGUJJ8yXRPEpu4bD8iIg+z/FDIzjPIlQdcQjPcVuaT0n9MLevKbq7kVF1n&#10;VVzJairll3cS867+bulupOBK4q2GPS1dec1VGXXFGbVlaVVlu5saUkvLc2pbDnTKtt0uX8TY90/r&#10;eYuYRzbcrEsp70lvEqbWNXMqyvg1T7Lqirj1RUmd1bs6Wz/KOfZb5vFP+QX/FH+WeqaeUavmNPdw&#10;miqTK24xy2/v7247IVRtu1LhHHd08aZj3ju+9d/1vfu6E/PCcj+nZHhE7ieu+xq7/AR66TFUzHG/&#10;6KO+MUf9Yo/5LzuFXH6SsPQUMeIAiZZBwqWQfbcRPdbiXddiXddREIkozx0Y351BRHoIYVcQcu0q&#10;8gb+8q3FOYL63ey6PPrDlLXfx+L3Yhfm+H6a7/vZbr/PD2GdTlF8vgxEngrEnKBhj1Dw+wNIWQQq&#10;ywfF8/U7EUS9uS7m3prQa8H+5zALfvD/uIAwvyjCu34DtSdpmZi3SZ6+U5m5UcIkKNgIGRslYWGE&#10;LHwPA9/FIHUyA2q3o9qTyWJ+uCItQsoOEiYRRclEhX3eXxmLCAtgyFPa7a+WYc8kzEToWDgNhwAL&#10;YBmb2scOrYoPfbQ15Npq0g9L0aejEIdCPLJJS9iozxjoeUzcQiZ2MQOzOBm5IMF3fqLPQobPF2zn&#10;PxzCzL+5EtucEiHhRyu5wSo6QZWE1CR6men+FjbKwEDK4/36d3oLdyHEiUj43XUpb/MYq+h+yhRf&#10;RYqvnotRc1AKpr+E7iNK9upL8hQmevQnuipTnJUJi2RxC5SJS7RMb1Mq2pqGt6YHDOeGDeZEmjIj&#10;NKkh/cmk1q3I6tWeT5Y534qYd5Hyr1/6/b8HnH+zf8lvTnj9wzncRwWBC6/RFjyO8WrZQdFkrho+&#10;uHVo/wZ1epSIQZbT0SoG0m5eoVzQihR/aaKPON5Lz8WBFnmyH6iL4jwlCd6KFORs4zuHOd7XgcP4&#10;zsFh/mYDnQ4WWsVGQiFoHDTYBgMPa+TizTychYOFYGEAViYaYGGgAIaUdzHBbAgDz9+YijCkIvQ8&#10;JHgdFRttFFCGc2JG86E4EkNqtIYd1beDWhnjWYj74/ee/+2s93+7hvvne4Efd+1E98ZjRcl4KIab&#10;S9bwiHImRpyEEcYReneQuncFtMVRStdjLoQ6HSN9foA4fw9pcTbROR3vmop35+N9+EQ/PgGRSvRj&#10;4Nx4BNdU9JIcjNN+7JL9vp9cC/ORZW3tZETfX+X9FfH3+3H/9WTkv1xP9qw/HiktWDtctsFSFK26&#10;QZNeIIrOYLpP+LXudW3OWiLd56/ch9LuRhny0eZsjCkDZU5Dm/lYM4diYgTok4kGOsHEJJlZUNpq&#10;Ax2rtV9X7/BzoEr2Bwd2kEcZEQQOpVKNDLxil59oi4eZSx5OD5rKi5zOjxpJDzWyyMoEtHSnf+Oy&#10;+c0rFratXtKz0R0s6ugEK48GOoCKNgWvSsQo4lEAUAGLenBPvSd6357KdxIXNMJWGAZ+dnaHXwAW&#10;wOZkgvkvAhhCx0SDq0LLxqkZeBUzQM0MVLGC1awIFTe6Mzm0nRnZzV3Wl7FWvmeH9hjD9E26+Vze&#10;6PUTo7e/mnx47lnpNVv9fVtHiU1YaxM32CSttvbKsYpCw8MzspsH2s5xnxxeV5gZ+l0K6oqAXHp8&#10;jeRm+mT9tzbxHZu2zGapsUlvvxDfmBFen+q9Nt1b+Ex4+5XkoU1WPN1z71nfoxfCkpf9Za9E5W/E&#10;1TZZnU1RbVOV2vpuTDf8OFL57XjND89bC2x9922SYpvkqU1aZpPV2BSgW51NCgDbU2MTVtn6Km1d&#10;Zbb2p7bG+6+qrj8ruThddFZ/eZ/+0m7DhVzTxVzz+Sz92TTFVwzZ0R0tPGpHGqknh9Z/MExxeqn2&#10;/FpT4WbLna1jj3YM3d04dHPNWOGqmcLVU5djh7+mGg8RNBlYYzrZmh00nB82sjvCnBEsTcF1bfd5&#10;Gvlpcdinj0M+eRL+ec0K1+7tGA0n1JK5tmNXbDdvu+x4hvHWN4MNd4dEVVZFi0nVZpK1WuWdw/KO&#10;UUXniBxKT2qR1prE1QOS2iHxB4DnAB4U1cCZn0ELrIQtouoBWZ199UZ9b622s8rYWTnUVWGpvztW&#10;WzhTfX7q0VHrObZs38re1IAeJlqVigPjpJqOBBcVuDwMKSR1IlkWT+lLCOpkxCgPM54//P5ZVWHP&#10;5RNXclNOJi/7MSX0bmr0g9TVjYc448Xg4DfapN02nWhS1jitrBvrva96cLDv2Ja+tGAtCw8NLGys&#10;iYuHgv/eCmAqlBKfi7cwEMNc6JqUM0giflRn2nrdt3m29pLx3upBSROseIekzbAAHlW0wS2w9IWB&#10;W0YUzWA3daJWvbRb2dtuFHaYWisld86WZm5pSlshTo80ZIabUqHJ2vUMsoUfOpQda81Zas6K0fDC&#10;+xJJtWs9H4Z9fiPgX7/x/C8X0L99GPZFwwY/cTJNx482Zy635CzXZ4VL+bRWJrGJFyw+tmPk1u6p&#10;p6dHnn419PT0YNHJwQdHh+/uH76Rbb3A1p/eoTyyRnNkeW9aQHMCqicep2WHDqctHRbEmvgxuszV&#10;PYK1kuPppfnZCbRlQe7RwZgkjE9CADqZbM9y/Ja/SFlIT1JQbAoSCgKGQPJBSUKwyEgWBQMB+hD8&#10;4+Fcyp5LVrktXOqyIMp5fqTboihvl2Uo77U4/40k9PYATBwVlxBISILnAKbioGmAPyiAASEkfjCe&#10;F4RmByLpQX6JIT7xET5xMV47I5w2LHXasMZ182bPbXG+O+nIRDYmiYuh55Ez99LyjoUdOBV77Nvl&#10;p75d9dWZFV9+veLUVzHHjkUeOkDLz8QJuN70eKcd2z7fsOazdavdE2M9EqPc4yG8EmN8U2LRrKVY&#10;TjiSHuibgHHd4rt4neeiNb7OG9Be23H+cXD4Lw3HCMQzAaACFh0xwe8zZ3d+GXCEAxGcQASbBiXZ&#10;hoKA4fBfHC4ZhUqmBfD9vbe5LIp0XRJw9eI9tUxV19RreWXbnvnQKyTHPYC/BJXsioxzdl+H8F5N&#10;QyzdErTqwNYdtzKY4NboPBTflruihRcoTwv6oACGPdlQZqg8Cd2wfH73JncjJ0DHDdRlRHcyg/vy&#10;Nk7fP2nrBwNaw5ioxSrvNanFWpVYLe9VSdr1/c1mUf2wuHZC3Dja1zQpbp+Wdk5JOsaELSO9TaCc&#10;ELePClte6kQ2q2JG02cVNStbyxsfF9z/8VjTg3M1hV91P7k00FM2rWicUjUNi6s1rUVg9ABDjUVU&#10;a+qvMfXXWcQNgzJ7+Kym0apu1Kk7tVqxRqdUq6TgRhvsb5ruKrUpamzKGlvjTcOt74RXvpHcua4o&#10;KbK01o51173prXlee1P1fWYDL7aDEWTKidWlBhn5QeaMUH1auJgd1J8aYTm2c+rWkZmeyglN7wuz&#10;dFLTo+so7Xh8vvzc/qLjPNG1/cMPjo/f2K0+ulWSFmnKjh7LjRzkBw1nhIODZs0MMmfSDJkBhkwS&#10;GH4NaQFafrAqY6koZ/Prxz/YwFgkaR43So2qTqu8ZkRZNa6pn9A2jGsaAVO61mfGjnF1y6gSmlPc&#10;nlW+Z0DWquyo7K59Imysswq7bJJ2W+3N4bPp6uwVqtRgXXp4Nyu4cDVyd4B3MhazFhEU5hUVhtgc&#10;S+WEkHiBZD6VIKDgobBOMjYNFnj/UQKYhGWQccwAYiqFKKAQ7K+M4lGRKaGInasJmzdhI3Zh8FlB&#10;mFMrsQU7yNW8CHneGl3ealP+MmNOqD6TasoIGMwOnsiHfokynLHCLoCXDWRHQdmV88mWPOiT668S&#10;wI4OALAWHASs4ZCkyWiAnI4Fi+DaBt2gaGAB7a8VwHOw5obDPnh4T6TFHg0MSo2AJEz260vylbMJ&#10;5pwYc3asOjW0bRuiKHL+Leqf7od9VrJsST+douRFmHNWWvNWG7OWa9OjdGkxxoxI8OerNTtYlxEx&#10;diKhJ23T2Rjyla1b7qXtyYjeuY2yJdRvLcEbjJmJ5IBUAiUNjRcQcTkBmDwyBp5VN4OEERDRfCKa&#10;g0PAqbyZeHQigIhNwiLjfL02ujot9XRb6eu1FuG7CeW/BZz0AAIjkAwlkYYFMLhOIO+Ls6cK/4nf&#10;fYf9+qHgsmYBTetrJ+utBgYvYk8oTUCzsAg6yjfJ3WmLj/t2tF+iPd00j0ZKBWUAgU8gZOIJOQR8&#10;DtgRCi6Xhs0NxOQGYXJpqOxAdE4QNi8Inx9I3E0j7g4g5pOIOURiBpWaTSKlU6gZoeG7CSS+NyIZ&#10;R+YHRuSjiBw3RAKSzF2x5VTWwZILt5SPakYeNg7erjNer9TA4b+OgGDYSP3tBDCc8NnB21zQ1zvO&#10;3xddfii6ViS++rj/0sPuC/fbLz5ou/yo41oxFKb5453O7wrbv77S/uXFtlPnO46fbz94vvngxZbZ&#10;DhjWwDCwAH5nf6Hs0KcKoABfeAtBBY73/fZOF9jsb253nr7ZDupgpy4USwAXH4sLi+W3HstvFUlv&#10;F8tuF0tvPxHfeSq681R460nPnZKeR9V9Fa3yFpG5RzXSr5vo149J9aMi1WC3xNjWp+ro10hUA8ah&#10;mfFp2/D469GJV2OTrycmXo+NvRwZeT40MD0wAHkRy9A0jNk+CybMwMgzhwM2Wif05jGtEUoTLdGO&#10;dcmGajrV96t6rz5qvHS/rqCo+XZ5u3rw1egLu9h9bXvx7OWbFzPQF4ivQQmnfX4J+dqXtjevIPX7&#10;BupnT7X4ys7rl7D6Arzt+Wv5+/qCFezFzwlg2xvb5IxNoZuob1ffLxcWFHdDurdMfrNMeqtUfLNE&#10;BLjxtB/GsXi9uK+gqBcG1Auf9t4tFT6sFFW06NvE472aV+2y6dIWE/QKZdIbpRLI/tpnCwYV2AHD&#10;99H7gBvtQ8iulr2Vuw71CwMvzqVSdq1CfL1KDAvge/XSR83Sik5VrVDznwL43wF8F/yCAIazQE9P&#10;QZlax0Yh+zs0BG7hKevQJMAuU8dN1jEAaHQAPwvjcEI/FT/PJydewlGA8KIjQBD0h5USrJcGrOMw&#10;8CIsnMCrwa8wOfViavrF5LOXAEfsr8P+Av5+BDCsfuG0z7D9hfIhm0b1lhEduGgh+zvisL9QCoS/&#10;sQCGmWNPIYH6zgTPAe4JgFd8p4Ht6Abfd8A/h303R97K3XcOeDYO+/u253v2F3bPP7cLs+0vQC4Z&#10;nG1zZ9vf/l6jg/cd8M/xnuL9ZX5JAM/O/2y3v1NW89RfK4Ad6hcAd4A7/5wABpUP8h8lgH+ZORoY&#10;DCl23mZ9n40j5Pd/iokpwKT9MTsIGDzgRNCv7A8w7v+nAP474Te9tRf76i4J6y+LGq+Km67BgLpj&#10;UdJcIG25LmstlLfdULZdlzVdkNR+31t+pqP464YHp8qvH3r4456b3+Zmxq1YF4Ihu88nuM0P8HTG&#10;uy5BL4GigZHurv7urn5uLj4uTg4NDHCa9xkA1sAOBzzv4z8B5qhWmDm+9j+cOd7XwZzNcACeet8B&#10;/4IGnhMQ7MDli4UfdMBzfDCsgWeb4Dk4hOscYC/7Pg6DOwdHUC+8OGet95ndbY76BTjs79uNX+iB&#10;WEzy/TyA5Bob4L4iCrP16/xr/bWq/nphV01Nc9nDJ7d+uPr9we+P55w+kHM0JzMnNS2Zns7NOBpP&#10;30MO3rLII2Kx7woPzBZn5DZndLx/oGCef7w7VUBafRQduw+74qDHst1I5nf0x+05zTVpDXfYlVf5&#10;NY/TKrujTz3515WHnRO+33i+LK+hK7uhMqOuOKexIq3q8ZHOGn7J3YzKkpMiWU6DkHL48p+25v1+&#10;Q3bA8btbbrWk1UsEdR3c8gpBVXFW7X1e7Z245sepSonXqYv/Zcf+j1jX//vWc4tSb8aXqvnNoozO&#10;loz2UkHD/ezm8vzWFk5x4+pzT3+7JveTuNPIjJuhh55GHSyhpd7w3vDlgtA8xOqTyOXHEctO+Mec&#10;8Is+7hd1wjf6hE/MKeSq71ErvsJG7icGgv/kE8l+m0iea3Fuq0l+O3ycN3i6bCLiU8KCeeG0lHBy&#10;3IaAVVeSdz5MXlXG3lgr2NrA31SeGHtjJeFcsNdXuIWn0AuPeH++1+2jfZ5fHEO5ncT5Hsb47Mb5&#10;HwslXdsUU87cUMNY/WQT7e5S33vRXpfIn5/Df/ot9uOv8fPPUFzPR2Ourw95sD28kx8DTauZE6va&#10;u0aSt7KZFXJ3tfcPgZ9dCJr3aKVnWzJVLohWcELEiUQoP2pGhIJJlLHwcPivhoGBon4dnoyF1LPx&#10;Wi5RzSHJ2CQxg9xFD3q8jnJzVdDFGOK3YZgTQX77yJ4ZGGcOYiEP48TBOLFQTkykM93PmeHrxPBe&#10;wvJcKPCYt8d//rlQ36rtISJurJIbqkzBqxMQdgHsZ2EjDUx/eYJP/y4vYZyfONFfCzYD2gaUmuGv&#10;piOVdD8lHSFn+CmYSBnTT0r3F9F9+lN8+1O8RXQ/EcNLwvLsT3bqiV/cHbdImOAipXsqGd5Kho8p&#10;FWflE4b45GFBwCCXaGZidUkoeQKqeTuqbIPfnSin86RPT/v94bjHb4+6/9Mxj99dpi65GLAIlHdi&#10;fap3BPTxl6p2rzPtW2vMDDXwyRoo2NdPluSvSPHXsjEGHl7DQoMNkyR49+/yAEgTfcAiaJzjfR3M&#10;lr6zgXXv+zhE4GzsAhirYqO1bBzYDICejTXYsXDwZjZkf83v7K+VjrLQMbpErD6ZaGKSrByyhUc2&#10;83BGKHTYT8PyhtKDJ7nL6N4aLlrPJ2h4BCUbp0sL0meEaNNCRHRC/QaPB+GfXCX+9gLmH64S/+kG&#10;9V8eRX5evda1Kw4t59D0GRGD2bGqZKI6kaxjBWlTo/oYIcXrEOdCl5ykLtpDXJCFhyYD5uHc+ERf&#10;ARklIGO4JAQv0J9FcmdjnfbRfI5TvXZ7ffIDxUOctlW/O752Z8jFcKfjxD/uJfzz/qA//rDVsyiH&#10;qincIrmwrPt0UMdRcudhUs8hYs8ebFe2n3I3RrsbbcrHWHJRA5mIAYG3meNuYLiDy0mXgtQmI/R0&#10;BDggVi6kxg1stJ6FsoOBsB9J+JCqE/10Kf4mFtbKJQBABcr7nYjs2eQi2emjpWMtvIBBftBIeuhE&#10;duRUbrQqEdO/1bt11eKaqE8BoCLa5gMazRyKkUXW0QmaZJw6CQsAFbC6PRE00pHwGbK2LDwUMckm&#10;OHI7g9MNO2DQDW58e7rtlhe+HuD6HKAQzxScGQLrEMA6JhrcRNZ0qoZDUrIC1LwQFS9CzAjtTQjq&#10;SIpoYa1qTd/Wv5+u/yZ34vop29PLtoaHto5Sm7DGJmqwiZtskmabuMUmaXstaQfYZF02cZtN3GiT&#10;Vr2RPpnquW6sOy19urf6QtLtYyvPZgSdzQi9eWhj/aUMbeV3U8K7Nmu1baDqjan8paHsuaZ0RlM2&#10;oyqfUlbMKKtmVLXPlI0T0rqRvsphYfWEuPG5otGmqXohfjDWWTjcVjDefee5uPi5tPSZrHys/+mo&#10;sGSot2ygq9TSVWLtLjd3Vw70VEwKq2f6a19LG22KFpuiySart4mrbP3lNlmFTVxi6y+yCR/Zeu/b&#10;Om/amq6+qT07cJU3dI01WMgZussbecwfKU8bq8mYbEgfrmYNV6RMlie9qkyxVaa8ebRl6HyU9ghR&#10;xvcH44yE7qPiYMyZtMHcUHNGsJZHVTAovTsxtSvdikK+uE/97HHw/IoYt+pVWBE/TrIvU3vu+EDR&#10;leHWx0OiqgFZnUVab+irMgvrhkWN4+LmUUnjoKjOIKzQ9pT+sgAe6K+29FVahVWgZUzeOK5uAa82&#10;omwZ1XRYZU26nhp1e5mpq2Kir2qw4e5Q2Y8Dd48YfmCL963oYuP66P4KLkrLg4YF6Gc0dAy4600M&#10;qi6FJk8KlrGWitLWG06n2yoKbLIGW3+V/OnV+gv7inLXPmSFXFiDPr+G/Ji1tWq3oP3cV9aGkjcm&#10;oW2o77WhdqDurPhMUnd6uIpNHk6lgHHm5wTwCA9KVy5nBYjTlnZlbtad2WPrKB/rqYIF8Kiibdge&#10;BAy73tlpnwGOdNDj6jZ9b7VO1GxQ9Kj6O/XCDnNHteLRhZYTbM1XKYMnt1lyo7UsIrizDCyCiR2g&#10;Z1GN3BBzWoQ5PUoviAKfL/0ptK5Eyt3QBQXUT85j/uUH5O8LiB8/jXHv3ElRccJHMsMG0gLkbEIP&#10;g9ifGaM/FT9wIc18OUv7o0B9lqf5hqH7Mt54fKvpwCpdbqQynSrPJfYJkJ3JPj3xCC2dNsxfNshb&#10;rqbH9DOWNTDW1udyLzCYa7HRJK/lFAIbiYDyPAfYTaQde1Lit2UyvAjaQQcyBJQRGufDIPhyyIhU&#10;CjqViuFRsWwKBgrnJaMTcX7b/dzWui2KcZ4f7jw/zG1RpMeSaJT3eqzvFhJqp90Bp0AZpO2T6X5Q&#10;AIP3CkNzwhCMUJ/kMM/4cPdd0e47l7vtWOe2g45hp+J5u6npx8Pzzi4/fG3dqdubv72/9cyjLWeK&#10;t5+tiLtQnXK1kVnYyLnZwrnVxL3Vyr1dzyqsSrj0eOt3t1eduBS9/1xw7sngvO3uiWvck5c6x0Ut&#10;2RG+aFuo0/ZQ152hHnExaFYkmhmKplP8EnCe28HfQq7zVy7+fCneL46ISCCjoA2e43o/iGNffg0U&#10;FNsugDmBSKZdACcQofDfZByO7uqyFY9noSGps9bPO/JmYfHQwLBKN3j1iThoy1HMij3k9Ue9wrKd&#10;yLz5iAQvXPJipxh/l9BI/2BGaMQ329c8Eezo3JegOLxdmhb6QQEM58sdzgqTJaLql33Rs9nDxKVo&#10;uDRN1vIu/jLtVxwojYGubaqv1tjTOGpQ6TVytUqqkvapRG36vvqBvrpxYe2kqH5M1DIu75xS9QAm&#10;ZJ0jkrYRUeuwuNXQWTOtE74ZVL6wymwjatukflDV2VZ5p620sPzGdw/OHy8rON1ZUiBvfGTsrhiV&#10;NY3Jm4flUMC9WVRv6m8wCusNvfXm3popSfWYqGpQ3jmgUxuMZrXGoFWqBpTiF6oO6Nc2olKb6KlN&#10;UjXdVd7zqPDetydVrXWG9tqXomabqHby0Xdde7d3cqP0uSt0gjCTINSSGWHKjJLxQvvYoarcVZoz&#10;gunuCnN/04CkdVrXYxsQz8gbe++fubs/6SpnRZFgZWVqTE0ypSWBoGDTwJ0IPk9hATyQFWzOoZmy&#10;qcacAEsW1ZgZqBOEKDKWinO32J5esMlaxvubhvVio7prUFk7rqqc0tZMaesm1DUTqrppbfNzQ/uk&#10;qmVU2fRWAOt6h9Sduv4GYXtVZ1eLqKdtQtxp62t4dedbde5mOTt4IC9q7PiazvSQB/SQszuXskIj&#10;g51IAU7LV1LTaDgouJNKENiBlB4JnU5EpX1YACPj/koBDAD92WR8agCUzhfKGEzBpAWiWMsISYmR&#10;9N0bk49tWH9iFfWblX7n1jhfXrGoeiehlxVq2r1y9Mia0QMxA3lhA9lhQ9nRg5nLBjPh8N9YSMrm&#10;Ui35WEs+3ppN+6sEMAzcE1TAipaMYPhiVrOJ/fH+ACUTbxTQoDjg9KC/VgCbs8MBluwoS06ENTfS&#10;mhs+kBcB9mJod4QpO9CcEzS4O0SfQbb/Pe9jTCcPZ4WA68FOuJ4X1LsTXRo1/zrhn+8EflS2zKVr&#10;J0mTGjOQu3Z494ah/PWj+StHckKm9oZZMkPGD20U8VfcXUuq4uxqPbD/cjI/e0X8SswqsvcKInon&#10;icLFUAR+OAERlxeA2Q0go3NJ6CwSOgOcXCKaj0OwCSg2HkUnoFNoJG5oIB+cZW+P9T6ea3y8Vnl7&#10;rPZ0W+nlvsbfZzMenUAlsSCLj+dQ8NBvBd4mZ7b/SgAWunCWaTuzBTAsfXMhsPkQOLAN0PTAFHwa&#10;jQgBXhBcJEQMG4tIRvrs8nHf6um6wcdjMxYZTyOzQ4My8YRMLCEHT8ghEnIp+DwqPi8QlxeMy6eh&#10;cyAT/M7+Uki7A8i7yaRcakBOaGAOHAAdHJSDw3N9/ZKIZEEANYNITSdQ0jDkVDSJFxiRvzP5Uu6R&#10;8ivF0GSlt2oNt+uMhVVaOAX0/wIB/OWtbgdf3e6B+fpm19XHktulyqJaQ0mzuazFUNZmqGgzVnQY&#10;Spt1D2sVN4pFP97u+OZS06kfm06ebT7+Q/OhH5sdAni29z12rRNUYPsLSlA/XtB16nr3t7d7YL8L&#10;dgFsocP+wgIYLIK9AAcBPiB3qw23n6ruPVXfL1U9KFM9qtA8rlIWVSuKauRFNdInddLKNlVzv7FP&#10;MyazTCsGniksU9qBSbVlVG0aARgGJ4fHX06/sL2yQfZxBmbKNj1pmxx/PT76cmzkxcj4y6GxF4DB&#10;0eew8YVNMKgAYA0MtxitE1rLhMI4JdSMNQmNxXXCgqLmKw8bbpa0F9X2qS0vhqdtL95AUb4vntmT&#10;PEOC9oU96hfwGhK9jin2XkC8fml7/Qrq9fo1NGfw6zfTr988ewN9Zwqv+2v4+/qC9RcEMNjT4bEX&#10;IsVQdbP8XlnftaIuKPlzsfB2mexuhex+leJhjQoAKmDxdpkElHfKITcMa2CYwuKe++Wi0nplY+9Q&#10;r+q5UP2qWTT+pEFnd8b2iOEnkP19iz0OGL6P3uc99Qsju1YOZXuG/S6sfgurVIC/SN/ZvBPAUPhv&#10;vfRBo7S4TVHdo20Q62cJ4NHByenxly9moBP+nwL4l/g3BfDbIODplxPjM6MjU0PDE0NDb/0urH6N&#10;llGDeQQAN1oGJ2Ar/Bcx/E7fwpbIYYJh+wsLYFj9wloItkoAeEWrZQxgMY/Ci/BLgdcBPaHVJ6Fp&#10;icenn0/MvICB7e/Iu6mI/35SQIOW9+0v9NbgijUPw7LTYX9/QQDD9ff5OQH8cymgFe+ErkOdAqRy&#10;C1x5H7gbvMosBwzKIZV2QK0bhDXwnKP3Pvb8/z9xwA4NDNdn21+os139wvYXVr/w9v+cAFbKhlXy&#10;ERg4/7NUZIXNLoxD/Qp7DA4cGtjRbY73dQBe8IP81Ps6+FkBDNvf2eG/VvP0v0MAv9W0P7W/VjN4&#10;wQ8LYHjxff7WAtixIrz4zgRP/ZwAnh0N/GuYs/pbxibsDnjCEQQ82wHPDgW2219oat2/+fj/8tmH&#10;mdPNDhifwZ8qH3zAH1fvPf6P//z6TVfVtdl0Vxf01FwH9DfcEtbf7Ku7AQAVUeNtSfNdWesNZdNF&#10;RcP3ktrv+6u+6y0/01r8Tc3tk6UFxy8eFXC3xkbhPGi+SwJ93cgeTgTXRSRvN4yXB8rLA+np7u/u&#10;6uvq7O28xHPJIoDzF58DnOZ99ncugOd0cwA/+0EH/EHmeF8HzvMWvO+AAXOUMBwNDJgtfWfzvnaF&#10;cYTkzgEWt+8zWwDP1ro/x5xu728A2DbY/kIae4Gn9xc49KJQgnMsxWN1woqs4stN6g5zR0Vr7ePH&#10;DwvOnj2Zc2o/59yp/HuXv7936fzFb88fOX4xe++FOPrhkFiGD26jC3KNB2aLJyEOEcQJWr3fj8Yn&#10;LdsfsPKID/hXdumhRSEZPglf77rdkNVcm9vxhN9wk1P1IKtWuPVy+2frvpy38VT0ifvpFe3pVWUZ&#10;NUX5TVWpZXf2NT/Iq76ZU/N4f1vLvlZR3J1G/6yL/2N13iL6t1FnytjlovSabkFFVWbtk5yGB6l1&#10;d5KaH9OFHcse1H/E+fF3Oy7/YeeNj+Kux5zv4NSK05pbsjvKs9uKMhqLs+qq8us7clo0nwq++y3z&#10;m0/454N/aORWDfJLLBF7iz6L3u2x4rj38uN+S0/6x5xARp9ERJ4CeEeddlnxveuqM/5Lj+Ijc6lB&#10;7EDiLipqE8l3A9Zns6/nZk/Prf6oJAKZTQniBQZxVtI2nlobW7gpsCRpWXPapr7c7cKszd3cNe3J&#10;S4tX4O5HI64GuJ1FLzqPc79GQ5wn+Z5ALjyE/+zryCUPdhHaMmN6siKbGPianb6A0i2et9c4fxf2&#10;2X7CH9MQ/8JGfsTGzuPjF1zZRLq5hfQoIayGv7oxc0NRfNhXtCWCJf/PQZ9/Ohvwaclav35miIoT&#10;qkgiqZPwZh5VyYTtLwCe+hcyZ3ooOBKhY6P0bLyGQ1CyCGIGvi8J3x5PvRNLKogNvhRJPRNCOELy&#10;y0N7ZCJcBAhnnr8zx3cJ29uJ6+vC93NPR3ploXxy0T7Zvs45nl+cwDrdX03opkcqOGEqOkGdgNAl&#10;OASwnyzRqy/Ooy/eR5Tkb9eiaA0Do2aiVAy0gomU01EyBkLGQEmYCAkTJWEjZRysko9TC0iqTJI4&#10;HScUYHp5/kIulOhVwvIRJbuL451ku5y0cc6WRNcxutcMx+8lD2njo16kB4hTyB0poc3xQdWbA4pX&#10;YW9H+l4OdP+R7HxvOe4HstMel9+lz/9/Dnj/84VQlydbSC30IAmbrGBhVSycigVlw9Zw3iJP9pMm&#10;+oh2egi3u4l2uYFdUDP8dayfSN/ZOIzvHGC99z6wCJwD5OPZODUbbAxkgqGXZdj7M1BmNs7MxFoZ&#10;WAsdA6nfFKQ1GWlJxllTQszJkWZGuJkRDNkgBk6d4qdM8dKyvVQsNwXDWU53kjKcxCmLhYkLu+O+&#10;6EpaJGS5qjKQht0Bht1UmYDQHOdVvn7xVervr9H+cJ36x9shnzyNdWrajBTRgw38SF0iXrPLX5OA&#10;M3JDNPyI9hTak824G+sxB0gLcggL+djFdgHslxaA5hOxLAIimeTFoHqySa5ZJI99RLds94+PIxaU&#10;rAtRZ8cJUzeWbw89G+KSj/rXTMy/7AuZd2K5020G4Xq835Vt7rd2eZVzsJ25NNn+EPWBYGU2Vp2J&#10;0KX7GFLdzFxnC2eRhTXfwlxkZLnqGG4AA8vLyPU18fwMHD8t09fARurZWHAA9SySnhWgY1H1zEBQ&#10;MbGw+hRfxS43yTYn2XY3TYKPhYMdSaPIdngrdvm+TeyciNHRCZZU2nBGKPSddVqINgUv3OLVsnJR&#10;bfRnVREfV4Z/BBYlO/wU8ShNMk4P5d2FAoLVyWhwwMEJcsT4OhzwX87pbME/6yl4Eb4Y4LXex0DH&#10;mlNw4Cw7BDBsf8G1MZgTrk6lytmB2rQYfdYqpWCljLdClL7J/P1+06Wvxu78+Krklq2xxNZdZxO3&#10;2uSdkOWVdL2QdE2KOoeFHZaeFl1nk66tYbCzcaS7YayvbkpS+1xV8VpfajMV2ywPZzTXVc0n624L&#10;7n0Xf+Xo5osHt9w5zaws2KPsvK7tvzOoLJ4wVc9YGiaMdaOamgFF1XNL17Spa1LXOa7rmtD2jGm6&#10;R5VdI4rmQdETU+dNTfNVbWuhRfhoXFExoa4ZUdZM6FomdG1j2vYxbeeorgdC3zdmEJqkzRZp44C0&#10;aVDWCKVTltaMiqvGRBXTsoopcclU3+OpngfTPfeme+5MdtyYar5k6y2wdV2ydZ570/btVOuJsdaj&#10;g637B9v2DLfnjbZmTrWm29ozbK3pL0vidOej+vahJQJfOctHyvCWMnyVbLReQDZnBFuzwsf3rBrI&#10;ilUxQ7u3EepW+pSEuzykLbpBcW1mxvXszTNc/WGy9tELUe2Uon5IXmMWlQ/2VwwLK8f6akZ7q0f6&#10;qof6qix91ca+qkFRzQcZeTcT8GwrDHZwSN40pGyGp/M0ixoNPdWm9jJra9Fw3S3t7ePC04yevat7&#10;0wJ7GP4yhpeRD6WFh8dPcOGZGAFmZpCeHqxMCVOwVw6f4Nruf2drum8TVdsUzc/F9VPtD/XXskXH&#10;tlazYyrpq4qT1n+/OvLb7etLTh9pL7omb3kwKnk63HpZcyVNmL9cxQ0a5gdZ2EQTh2jgBsACGJRG&#10;LsnCgQTwaCr0ywbQTZqxsitrq+bMPlvbXAE8JG0GgMUpbTcsgEE7ABbAoHFK1wkLYJOqTyvp0Ys6&#10;TF016pKrXWcEY9dyXl1gW/KjVHSMmUsaTQu0cshWHs3ChdJB63khOl6oOjVSwY+W82NEvOjW+MCn&#10;qxCFwYsvE+ddIX1xk7akKGSBapv3QJKvFYzkTIKERZWmx8h2r5Xs3aQ8skO2f4s8b406e4UxM3og&#10;PXSQRzHysJospEjg0ZXo0rXNXZtMHU1dYUiJbV9HqVhFebwp9vquLbnL10X5R+L91xED+EisgIxK&#10;oyDSaAg+DcGjITmOjMSBqCQaKomCBiQEYBKg7NBQgmg60Y9L8heQEWkUVDoVnQY5YAyXgmEEEVhU&#10;XBIRuQPju9HfY5WP6zIvl2hPJygjtJ/bWqTnBozPZrz/DhIqblao8VwBDN46xDMx0jNhmVfyWn/m&#10;TmwqOyArJ2TPgYj9V7ecvbXth+K4i9UpBW3sW728O2L+fangXh/9ipBxWcS8ImJdlXIKpNzrcl6h&#10;jFeoTrutFNxS8m+COmgXs6+JWVfbOTePRR3NjTohCDmYTMrZjOSt8EgKc95BXbwlCkGPQjIiMMxQ&#10;LLT7ON9d/m6bvZzX+7luQrhvgaKBfXfBJviXZbBjX34NdgHMeyeAIS/uEMABZAGNmuHrtd1pUfSC&#10;efjTpy7JJHKJUnvw+zuY5Sz0cgF58wH/5Xv8Vxx0D8/zC83zwjN8/TdgXINDXbE7UNhjy8Ifs7YK&#10;98ZJ08I/KICh/M9ZoSPZ4dIEZN3Seb1bPMHnhZod2J8a2b9709i1/bbeYpu2fRJc2P0dA3qlXq1Q&#10;KaVKSa9K2GroqRvqqZ7pg37aMixpskpbAQOytiFZ+6C8fUDSapG0jGt7R7Q9A6pOo6LNqukaMfcP&#10;mvrMms5BdY+8o7rszsVbPxy7e+5E0ZVvmosKjL11pr56o7AejBgWcZNF1GwWN5tELQN9dbb+qjfd&#10;FRPC9mGlSq+xSuVmuVxv0elmdOJnkrqprocv+h/ZjM02S5e2u7zy4VVZR4Ouq2W8r8UmrLfV3x67&#10;flB9cLuEH6VPjzTww0xpEcaMKLUgQsSLUGSvkBxnjLQ90fXWmfubxpTtNqvYNtA/2fNU8eibO+nr&#10;ricEXduAuLPK7ckKp+pVS4TbfA1M0oAgxJoWZMkINGZRHALYlBWkTwuXpy8V5WyFBLC0aaS3cVAr&#10;Nmt7RtS1U5qqGV3NtKZmUlU1oayeUtfP6FqmNM2jyqYhecuoqn1c2zOs6TKIm/p767qk3e09bfqe&#10;Dltfh630zsipNF36MmNmsDgVKcwmdR1aUXVw1+nE7VtJy4JcVgW478B47sT4JxFQbLvbg8QeCZ1O&#10;QEK5oH9WAIPGXwkOyhsMGT5sKhGTTkRnkTGZNEx6KJa7MYjHXcn7hp55M51zh7P2MSf0QaL/lRWf&#10;34xxKlnt35EYoEwLA0Pf4O6YgdyYwezYgcwVA5mroDIrdiAnxJJHtuxGWXZj/loBDJ5yqN/ZK47m&#10;R1kyglXgL/9EpCgBIU1Gg/8R1BzSXymAI0yZEeasSHNWtCU7ypobabe/kAC25oYaMqnmHNro/jBz&#10;DkXM9JayfYdyKeNZAeMC4lhawLP88Jf7l43nRMoScPWrXO4E/PEe5ePHYQtrV/sI42kGwfKxPZuf&#10;H9w8khX44mDEYGYgeP0+Oq10Pa4jbVvP/vTK/N3fJaamRG6Nwq0LwG7Dkxn+AVw/QhoBtzsAvQ9A&#10;Ru8hofJIqBwiChL8RDSfhEkloKFUzFQiJzSQTyEykX5b8ZjtWPQmpP96b4/V7i4rPd3W+ntvxSDi&#10;7JHc8EXyVgCTMVA8MWR//5Ia+i8OmIrPpuJzqPg8Km63nb12doN3t6+VTiXACKDV8TwqkUfE0JG+&#10;O7zdNwIQPtvwmDgikYUlpmOIOThiLoGYSybkUQn5Qfj8YMJuKiaHhn0rgANJe6jkPQHk3QHkvABC&#10;WjAlA3pBsiAyLD+Qkk7AcEJD8pAIJh7PDw3dExl9mBqY54/mYghpgdG7Gbk38s+U/PBQeLNGf6vW&#10;UFChvlqmvFaugjXV31QAv53090YnqHx1u+ebe8Lv7wmvF0keVesause6Va+kRpt8wKYZsqlHbEqr&#10;rVs9U91mvvVUcr6w/euLzV+fa/3yfNvpwr6vbgkBX97sO1nYc7ygC44Adgjgw5fbQOPXd0TnisBO&#10;6cDe3a7W3q833qnRXX0qvfi4/3Kx+G2wZrH4wiMhaLxbqy9qGQA8bDA9qjI+qTI9rTaW1ZkrGqxV&#10;zeaaVnNtu7mmzVDXqWsRmnpVIwrLjHb4BUA9NGUanbKMTQyNT49Nv5h+CcXjvnxje/3a9uKF7SXA&#10;/oXnixnbsynbzIRtasI2PvVmZPrN0OSrwYmX1rHnltFn5pEZ0/C0EbzU8DRYBI1wO1g0DM+ordNS&#10;42SbxFLaJLnxtK2gqPl+RTeoK4wzQxO2F6/slg/w2l4+e26D1e87+wuedfDqFcSLN7ZXb8CmPXtl&#10;m3xlm/7/qwCenno5MDwj1463C82VrbpHdcrbFfKCEvGDanVxg66i3VrXO9ogHAdlVedgeZsFUNZq&#10;ftpkKKrXPqxRPahW3q9SPKiSFdcqatuNnZLxXtVMu2Sist30qEZxqwwKGi4ssc8r/KT/6hOxIwgY&#10;vo/eB1yHH0J+rfyt3J1tf29Uq+HFuVTJr1WIC6sld+pk9xpkj5rlJV3KepGhRW7sUVuEeovCPPif&#10;AvjXY79gflYAww7YIYBHhicHBseG7AIYtryw/dWbhnXGoTnq1yGGzaYRi3nUaoFMMKx/YPfjkL7w&#10;IqyFAA7R61C/APAi8KLjdcAqUOjwxLOJSSjh8/j0c5jRd9IXVBz1vwcBDN70ffsLvYVpCMIuO/9i&#10;f3XD/2sEsMObAqRyyy/wMw74rQCGHfDsOOCfw76bH3DAH7S/DgHsiP11bP/PCWCH/YUFsEw8IHkX&#10;+AuAI33n2F8YWAA7HPBs6TubOd7XwU+9r4OfFcBa9TAc/gsLYHv477Td/v57BDD8FNwN9rj/uwSw&#10;o8Mc4M6z+9tvfCid++gIKH8ts6XvbOZ0e8vo+Pj45IT9MVsAww/YAcNxwP8pgP9O+I2w/k5f3c3e&#10;2ls9NYU9NaByo6/utrD+Fmjprr7eVVXYWXkNlOBZ0C5quCGuuyitOyuuPydp+FFcd76n4rvmx1/W&#10;3D1RVnjkUOrGtSH+ERjXUJQbxcuZ7OEU6OeF9/HA+rijvVyRHs7+rs4+Lku8nBYBXObPgwXwks8/&#10;XfTpx/M/+WTBRx/P++gjh3mdwxz/+h/OnLdzMKebA0eHX+mA5wQEO1jyxRcAly8WOs2f7zp/kcvC&#10;hW4LFoMS1J0XLHC0uC5aBIUFL17stcTFwwnSwHNKH2c3LxdIA3s6O3s7uYIStHstcbJ7WVgD/6S0&#10;W1s4PvgnpV0AWD6jKwAA//RJREFUe9gFMJRBGvS0O12Xn3kddx83Lx9XH1B6u3p6uXi8s79gGyDA&#10;BgBgAey50MlzgbvHJ344pwj84jUBHlsz4k+3loqN/Zr20tKiSxcvHz90hM8+KGBe/e5YY/Xj1pb6&#10;ssqGmw86+LtvhK/OI0Sl4aMyfENSPYM4fuGp4dsPp+y/uT3z8s7sq8FbjywgJvvF5i8IEfjsPL7r&#10;akVufe2hnuqc5kepFY/zGiWMB6J5m09/tPpI4N4b3OK21NLytKrHeU0lnKcF6eXX9zY9zK8vElQ+&#10;ym9qyWsRxZ59/IdN+b9dkx9w8GFKkUxQIxFUNWY3lOe1Pkprus1uKo6rqhB0aQkni3+77ftPmXf/&#10;nHzFe989foeW1dTCrH+S1vwkq6k0s6Ysv6Ypv0W27lHnR5nnfhPL+V3SiY33xXt7XyXcVeDTbn6+&#10;4tDiZUfdlh33XnoCEXMKFXUSHXHCL+qUU/SXTstO+iw/il+2jxKdQQtmBZATiLg4f8Q2FCbBD5Ps&#10;4R8HQBHotBD+qtCEY1u232dua8rjtGQnV6SsLNkR2pIcLUtbK+atFHFXdCYva0pY2kLf0MjY/GB9&#10;zJlA73yf/7bH7zffBf2uOt5fvy964MgyTX6wMI1Uz0SWJiHubPf9cY3b0cjF2dR5PNwnbORHSa6/&#10;S3H7fTpqwVfLCDcTVt2MX34qGpvh/3m6158OoD8piPFuTg6V8qJEKZS+OJQoAaFkYhQslJKFUDMR&#10;GiakymB0TKSOhdFxoC99ZEyyMIXYEY9viKNcicFcWEb7cWngl+H4vUTvdIQL399JgHJLQ3ny/FzZ&#10;nk5s9yWpns5pXq6ZXm4Znq55CC+B27w9Xp/fiPLvTAhWs4PUdIwmyVeX4GVk+Jk5SB3TX2oXwMI4&#10;b3Ei2AAsDBSOzMBADpiBljEQSjZazkPJ+WhFBkadjdPtJhkOBBgOU9XHqKpjVPVxmu5kkOE4Vbsf&#10;J8vyFPEW9yV+Ikn4WB33iTHus8H4ReMJLs8SvcbpyIHMcG12rCojRsKN7EoKqttKfroa/WiZ/6Pl&#10;qKuBrqf8/3zQ7Z8Oevz2iPfvD3v99rDbP5Sv8WvaipOywoxZK805K7WCSFEKuXMXoi8R1Rfn173T&#10;s3u7e+8ud3GSl4Lpr+GildDBRKmZc9FCZg6Sc7NLHWT4IPQpjvJnBLA9zFfPxtpjf9/aXzUdrUpB&#10;QAGmyVAMq5mJNTEwADMdaUpBmJMRpmSseidZvStQE09TJ1K1yRQdk2jgEIypODXLV8vx1ab6alK9&#10;lBw3yAEnze9LmCeiL+yO/6wj/nMR09WQgxvYF2jMoyn4RGlqQGcitmqN692QT64S/lBA+tf7wV+U&#10;RS+S7UL1bXTv3uQtTSZpBNGy9OWdqcubUlcdoSzeTVycjl3Cx76NAOYQ0HSs73b/JZxABI/iz8a6&#10;ZGCcs/3n70PMOxfi0cpaIcvb1pW6+nKMTz7qT/n4z3dTndJx8/JICzJQf+T7/z6P8Mczsc53dmKq&#10;WAGNPMrgqY3gXjDnUfUCfz3LxcD4wpjykYn+qZnjamC565nuBpaHieNl4PjoGd6qFC8DGwkdQ3Ak&#10;mZAA1tsFsIEZoEtBguvQwkYOcNFWDtrEQGmT/dSJfvoUjJGBB+ihgHW0Kg6jSsRpknHWVMpIRtBE&#10;Tth4dqiZSxJu96yO+fgx7bdPQ/65Ovazzk1u8iS0jk3ScygaJkmZAuXLNbHQejpKDZ8pOBSYjtQy&#10;UNCkqgycmYm3MMmDTOowM2SIFWRhEuFTaWRC02ODFaHZi5PRBjqkex3A9hdgTkGD0w0w0qGpf+25&#10;yrFKFkEjCBYyA/rYofq9m8dOc6Z+yHh9Zf+b+9/aWp7YOqttvQ22/iZbf/Pr3sapzprRtqqx7obR&#10;vuYRUfuwtHtY3jMg7TJJusyidmtfs6WnztRepm17bOq6PyIrsg3U2J612KYabGPVtsHKSU2RtO7c&#10;kyu5t7/h3zmbceZw/LUf0qqLT8u67wzraqesbZOW9jFD66C6ySit04trLPLmcUPfhFFoVbTr+qqf&#10;m9uGpE9VLTclDdcUbXeMwqcWSaVFUmUUVZkldRZF44CydVDTOaTtGlR3WTVdoDKg7jArWk3SRrO8&#10;YVDRNKpuntS2TKgaRmVVI6LSUdHTSUnZtKx8Rlr2XFxsE96z9d1801v4rPfaZN/lEeGlYdHFYfH5&#10;SfmFael3b2Tf2TSA07bevIniLYZz4b0cDzXXX5eKBveynOEnTfFTM7D6VIqSQdZygsyCSGvGciN/&#10;qTQltGMroXJjwGka5tqOTU1fHrRU3n2uaHxlaps2NENxacq6aWnNpLBqvLdypLdiWFgN2VxFg1Vc&#10;NTgbu/21imuGZPXD8oZRZdOosmVY3jQgqTf2Vel6KsDum2VNFmnjoKx5XNEy1l872PzQVH5luvqS&#10;8sfMpuxVLbzAPi5RxkWDzTby0fpUkoZD0jIIBjrORCca6RR1SnB/cnhLcuzklWNQnLei9VV31URX&#10;+Xh/9Zu+Ulv1ef2XKXXp6xTf5448OF95OOvEllXHd6znxFDOCHa2Fh4zl31ruZGrPLrJmBk9mhVp&#10;4pCgCYB5AVo7Oh5YJELJ5xmo0VSimUvW8ULlmWu7s7epv91raysZ7q62ShpHlB2jqvZhRTvYiyEp&#10;lPl5TNlpV8Jtw5KmYXHLqKxlXN4xoWyf0fca+mp0omaruk8v7TaK2809derygtZvBBN3Dry5nq7L&#10;jRYnI4bSKc/zwod4pKFUqpVHM3FpejZNww5UcoKU3FB5aoRSEKNMWwoQsSNbtpOKY92v4v/8o9f/&#10;/RD5f3VG/VG3y1/PICtYwXJ+jDxrtSx3vXrvFkXuOnn6Ug0/wsoPHUmlTfFIo6k4Yy5exPdr2eHa&#10;vMlTSQ8eTF8viY99FI65EoS9sCzq2NJVcaToQO9oAmobNoCPJGYS7QLYPsvvWwFMswtgKAIYsr9Q&#10;WCpsf4m4BCI2mYrhU9GZFFQ6nBGajGSTkSwyikFGJVGwyTQ8NOMvFR9HQm/F+W/EeK/zWbzCZ/Eq&#10;ryUrvJxW+nmsQ/tuxWPiyIQkIhaCjIE0MBRwjITsb4Rf8mr3+O2eCXQ0Kyco98tVJ6/HXyxLvd+a&#10;/bRJAP5Qe9AjeNAvuC/h35VybktYhRLGNTXvuoZzVcW6rGBclNMvAEAFAFoASuYlANwCnuphX2vJ&#10;Ky3NLX3Af3A58drx1V9lBOXFIdlrPRNXeMTHeCaEe8UH+SQEI5NDcMywAH5EYLr74nWeTut8XTYj&#10;PbbifHYS/OJIiAQADUunYVMAUEZrO2S8vYSnT7bHTP+bZQCKTUPwA/354LCDgxAATcCcRMTQCVgm&#10;Cc8lE3j+3ttQ/pswyGXXrjwwmUwG69DN6s7QXfmeUVyv2Fyv5fvJcd9jNn7lHbvPnZKBC04PD2Ws&#10;pK3fRAxOIZP3hIeeWRnanL2hM2tpT1a0MDNckh6iSKNp+GRw01kF0OfCeHaYNA5VG7OoZwvCmBot&#10;Y0c0JdNkh3ZOPvjS1vXEJm+bUPSYZUKtVGRRy4zyXlN/m6Gn1tRVNdhbOdZfPSqtH9d0Dyg7LJIW&#10;wKC8fUTVNazsBBWLvE3TV2eQNE9YJQCDss2oap8YlM8MaV6N6gdUvX0NT2sfXrn+zcELx3KKLp6U&#10;NTxWNj/Rd1ZYhXUjUjB0tI2rup4pWmyy2te95WO9YIQRqiSK3l5Zv1CmV6vUPWCcr7F2PLG2PRju&#10;KZlRNk3qugeV3cruZlN/p7W7Zbit6k1npa3pnvV8XgM7QpWzTC0IVfNp+vRgrSBcKYjS5KxRHGdq&#10;i68Yu2rAnW7qb9B2Vw+K6l6pW2zaxvHyH8XfcGvZkaWbEQ+iPr+O/8c7xP9eGf2ZiRes5wdr04K0&#10;mVRNNk2bQzPkBBmywzSZkdKM5X25W1+XXLCB0a+n1qoVWvTdI5rGKW3djL5hWlc/qaobV9SAkX9K&#10;0zyjbQcjJxhehhWtI6rOQVWHQdwk6a1XG+USaZ++t+15d7Ot9vHzy4d1eWv6U7AKMMLnksV7w2oz&#10;YguS1hxcuXonJiZwfiBuQRjGZSXRdzsFw6ASBCRiGgGXhkdzKVguFcu2X6XgxkwkYeKx6F0YVDwU&#10;1IvlUex+998swYsE4lJBhYBOw6IyMOgsPDYjEMePxCUnRtIzl++8kJRQlhnfnLtRenidaF9kVbzP&#10;teBPCwPn3QtfUL3Woz+FaMyKGN69Ymy3Xf3C2COAB3KpA3l4gDWbZp8GOHggJ2QoJ3QwN3Q4N2zI&#10;LoBBt7dlVsRAdgQoAfAEwKDdmhkCGMgKhZ2xJSMYNsFGAU2ajO7Z4d293at3pw8sgH91GWGPEY+w&#10;ZkVasqMGcyIH8qKgjcmPBBumz6CArR07AJ4KECZ7Seg+Q9nkqWzKTBaAOplJG88IBjfURG7MZP5y&#10;WTKpaY3HfdpH13G/e0D7tGmtr4IeOpARY+SRZ/ZHWdOgKfm7d+Kq1/lL0tb25yX2Hc5+mMbbv2H7&#10;tqDVYbi1BOwO8C8YGi8gY3dT0XsBFFR+ACqHhM6C7S8Zm0YlpIPThEMyCGgWzZ5yGYoGDmBQSEkE&#10;7C6E7xZPt7VuTms8XNZ5u2+CU3lTCFzQk0YSQAmccVwS1p4XGma2AMal/0UA/8QB2wUwOp2MsU8e&#10;bO/59ncGWDjLNIuES8GjE1B+O3y9Nnq6b8QTU7HEdAIpg0TKJBOzqcScQGJeMCGPhs0OxOXRCPlB&#10;pD2BpH1U8j4KaS+FnEfBp4UGZIDNoxHTIoPzKXg+yo9BJWWEBu/FolN9fJgYjIBEziEQs/CETCI1&#10;Execui75qwPfVV97or5rnxIYcLvaCGsquwAW/1jcf65I+MPjPsBPBXAv4OyDHgdvBfDdPsCZO0LA&#10;17d7IW69q7zjq5udpwrbTxS0Hr/eevJG++k7nWce9F54JLxZ1FdWq+oWj+sHbWPPbTO2vzAyYxOr&#10;pyob1Lcedl263vTjlYazV5uuFssuPpVdKJaceywCb/317c4vC1tPFDQfv9p45HL9kUt1R680nL7Z&#10;fr5YcrNG/7DF+rTFWNltqesbquyyFjWo71ZJH9TIixp1Za3mR/WauxWKe9WqJ43G0jYrKB9Ua0vr&#10;LeX11srGgZrWwfqOkabu4Za+kbb+keY+a2u/uVsxJNNP6Iaem8ZeGkdf6IcmByamRqampp6/gGQb&#10;lHjY9vqN7fmLN2/sQaivX0Bf6720O+Dn07aZ6TeTM29GZ16PTb8amnwxNP7MMjptHZkyDU+aBseN&#10;QxMDo9MD48+GJ56DEtTNIzP6wRmlebJLbq5oEd8pabpZ3Pi4uru6RaI0TA1N2F69scGJG2Fez7y0&#10;OQSw3QGDbfiLBraH/0K8gSKAX9mmX7+ZfvP6uf07U/ib319T/uT7yr8F8Cb9yvL1G8gB/8X+Qrx8&#10;8+o12NJnz2xjEzbz8CuV8VmPYqS+21TRoi1rUtd1mDol4yLdS4X5jdT4ql/7rEc13ikfaZcOtfQP&#10;NvSYazsNlR26qjZ9ZauuokXd1GftUYJTMFnbYymuV92vlt2rkt54Cs0fDAngYvFVKA5YWlAiA1x9&#10;+hPv6+A99QvzNvYXFsAO+3urWnmjUv4hpNcr+m9Wi+/UyR40yotalRXd6kaJqUNl6VFbxNoBpWnQ&#10;MDQ6PDE9+eLFc/sFCU7a2+/Gf+Zhzwf+F+aci/9/Y79aPiiAwQMSwICXL1/DAngY3J7W0cFBKNJ3&#10;YGDCZB0zm6FZXQ0GSGQODEDhrVYr5DjNZshxGo2jAJNxGAA7YFj/wO5ntjGCzdBb9TtLYllM4wCz&#10;cQwA1wGgfdA6NTL0bGzkxfj4i/GJZw4BDIf/wsYXVAD/GwSweeznBDBoB/zE/gLsshNO/qzWQ6h0&#10;IxAfFsBgcRxunINcNQxQqEcAcAv8Cu8E8NxSAfpD0nTIbn8H7ZZ3AJQSmVUiM79fgj52Bzxkd8Cw&#10;f4XzMA/CGhhOBw1NCawb0epHf5Z3BxYcAXAcoOvHPOYAbvnJ6bDbX512XK0d0WrA7gxr1NAEwGoV&#10;9O6gVKgGVUpoX5SKIYV88IMCGNa6DvvrEMB93XqAQwDPdsCzpe9swGtCTve9Eta975d2+2u2C2CL&#10;XQBb7QJ4wB7+C+d/hgUwFAH8C/YXMNvLzhbA9vYZe59p+40zBUqzccIugGHjC5lgkwG6lUAdbplT&#10;wmvZQ5DBG83Y3+jZLzjgv1YAw3e3YxVHf7sA/gDwLODv827O4Lmlfa3J98vxcQh7ImhoFuCZmefP&#10;nr0AwBV7KujXf/G/4A8Y6FPg7dj4tyjfvJh59XLmzYvnc8qf+Xy3J6r+0MM+RH/g8W77f1UJNunv&#10;jd/0VF3vqS7orizorroG6r0114W1N/vrb85u6au5Iay7Abf3VV3tr70qrr8qbboibbokbvixv/77&#10;ntoz5Xf2XTiZkkOPXR/mG+S3KJbguzaQHILwoiDcSQgXor8rzscJ47UE6bHE322Rn+ti90Xz3RbO&#10;d174xeJ58xZ+9tkXn34276NPPvvo4y8+/eSLT99q4P81sb//PhwCeA5zvK+DOZIYtr+LvvgMngl4&#10;yRdfzCmdFyxwWvjF+6XT/PlLFswDdedF810XLXJdstB9yRI3p0UeTk7uzos9nZ09XJZ4ubh4ujp5&#10;u7p6uzlDptb1ryiRHp5IT3eEuweUuNvVDW73cXGCfLCby+wWH2cXT2dXLxc/LxcEVLr6eLl6e7t6&#10;wu/ruWSRt/MSX2cnH6clnosWeyxY4r3I2X+Rp/cnrsG+y/CLE6Mwuy9+Vafs1YtanjY8+O7O0cOn&#10;UwRHd6V9l3Ho6veny2oeNci7yoRS9p6C4NVH3Wl56FXfINafmxd+8PPIfP8dxxO+fci/XMS7cDv5&#10;2yubj/xISNr7STj9z2H0j8Pj8fS8rd9+z394Z299+ZHOjv3NkvQKGSaj4E9rDi2OO5V4s/VwhyS1&#10;7BHryaVD3aWZNSU59dVpNY95Fbczm4qyWso33riFzP/qDxvyXJjnV51r55ZruVVd/MYqQdvtlPIf&#10;8hqfplVU5TWLdzxs+5zz9W827v499+s/Zn29tUWU2N3D6W3jtdYIaspzq6sO17Ydre/f32HEHbry&#10;h+15/2NrLui/5m5vRuezdTdE/7z+yMfrj3++4siSZUf9lh33DtmLCMwPXHEKt/yIR3guYfUR8qpD&#10;XoGpxKW7w9Yf9SAwkEEC/wCuNz7FCxXni9yJxuwiERPCSTuSY5L2rE/5ISn1XqqgXECvTd3SylnZ&#10;yY7uZIb28Zd2pq9uSt9Ql5dYkkX/atMKDmrxDxFOT9Z5FAR/fJP2JzUvZPrwBhU/pJtF6hYEtqUH&#10;N2aE1PCDS5Ipd7agry33Ohfh/mWI9x6iO9d3QbLH/CTvJUl+rju9nLe4zU8l+jGRS/jIL74K9y5J&#10;ChVmrxJnL+3lkFR8lILtJk5cJEpYqGa6mQV+ZgFCy/ZR0L1Fid59cX7CZBw0xxs7tDmeUrSN+PUK&#10;39Obid9soRxaieJRneMRnyUh5rOwLkyUCwfpxvNz5fu6Zvi45fi45/m65fl5pnl7cFwWHkY6PV6N&#10;FyUHKZMw2iRvC9tfl+ytY/rruRglCyVK8BXu9JTEeSmT/HTJaH0y2pCCMdCxRgaUUxQK3ORitHy0&#10;jOfTz3eX5nrrj2OGfqCMXA4cuUqbvh8xfjt45Ebw6K3QyXuRYHHiFm30Gk56aF4H/7ddjH/S8RcO&#10;pProdnppN/mb4vFaFlKd6qdPwxgziMZ0soZPVnIDZExy+1ZU/Vqf4kinQtInP/r98xmP//616z+e&#10;cvn9EedP9zp/ccxz8QWKf+n68ObEZS0JkbXbA1oSA1oScDWbPZ+u/Lxq44I+tq8mE6fNxEkZ3ppU&#10;jDGNoOVhxEleojh3RYqvkYeFs2rr6Sg9HWFIsU/NC5UYYwrBkEKCSjrBXuLeYfd8TLSWAflCDd1f&#10;RYdmRDZwcAB7MCukhA1sNFzqmEgjE2VioWEMDKQuxV+bjNAkotRJWFUyVkUnKBlEJYukYpMVHKKE&#10;gZZC7h+jZEOTCqtZfmqGj5ruaWT56hge6iR3ZYKrIslDzfAFb2cWBEzsjR7JizSmBcvoxLbNXuUx&#10;C+4G/uk68XeFpN8XhX/RsNG/lx4s5Ma0MqJKd4bc2UQ5SnHdH+CWR/JMx3vwsF4cnDeH6M8lojKp&#10;AXwino72S0F7snHuaWTXfMqCQ9RP6vhhon2rqpOJ11d5HCZ8yvf+0/4gZA7ZPwPtkYf33kPxySW7&#10;8nHzOKiP+ZiPM3GfPEwI78hcJ89bJ+JSpSk+llT30bRFFubnVranmYVwYGIjzSwkKN8dGSwEE+8A&#10;jneHsZ+Ut+dFHe+vjkNo4tGaeKwuDqvZiVXvwCh2+IODrGF4GbnIsZyAifxASxpRzcFouNinUf96&#10;k/IPBeT/VhT1cf0m1854pJQTYMoKMXJQA2x/ExOa1lqV7K9JQYMTZ0nFq1N8QOMwmzDCJA8nBA5t&#10;CxnaGDmwKXggAW9K8jcn+hsT/aBKMsKcgrbQMQNM3CALb2UTTQycLhENTqs+CWOkowdTESPpiCE+&#10;0sD0ASdLx8GCk9vPIOjyV4oylnVlrlafZL66/6Wt/Z6tv8SeKrnulaLppbxxRlY/JambENdC4kFU&#10;PSFtGJM12INQGwYk9VZxnUUETSH5NhpVVDUorhwSlw+ISwZFTwbET57pa19ZmmwjXbax7jeWtmFZ&#10;ubL5Tk/F5doH35TdPPHw0v77F/aW3jjeVXnVLCqfMbbZhvundK1WcRVgTNU8qW0bUTSahOXWvrJB&#10;UdlgX4m+85Gpp3hEUj0mqx0WV43Iav+CPToWAFlSSQOkDCFABWJE3DAiqQMbD3ZhQlo3LqkFO/UW&#10;UeULUekLUfGMpHhSWjwuezoiLxuSVw0qqsaVteOy0gnh3Wd9F2ySb239e0YqtmguBInTvLUchI4N&#10;JcCHfgTDtGfVZkCpvKGxi0UGt4A+LVTBCwLjMLj8Gvewmk4fqji9v/jM3oZ7Z3pqryk67o+pawb7&#10;noz3VzyT1kyIqgf7ygy9pUZp1aCmfkBeaRGXWcQVQ/KaCW3TpLZlRFFvFlcDLOK6AWnDoKzZKm0x&#10;i5uM/Q1aYb1Z1aURNw/K28ZlzWM95ZCy7XgwVfS19UKm9sSu/syYbnaAiENU8IkqAV7JJWhTI7Ts&#10;cE0CQbMLXEXoQU6APjWim7vMfOHg87oim6xnUtQ5Imp9pumeBkes/o6t+pZ4d3LVgZTB5tsvjK3a&#10;9icdN36o//rIk+zUU8uC82geP24iPWGGlMZjexJxI7nRozlRgxlhBgFNKwjQpZMM6QSTAGvioofY&#10;hLFUmplJUzLCxKmrurO2Gs/utfVVDHT/f+z9BXgcyZqgC5+9u3d29pwzcxga3GaLqZhBzJaZ2RZL&#10;hWI2U7OZmZlBzIwlqZgZxWi7/shKu1otuXv67L3z7+zszed94omMjMzKzMpMleqt74tyFb9WL2oy&#10;y1r7FZ0Dys4BeeeAosMmboXsL7/J0lNv6W6w8aGBTgeErSPyLqu4VdvToOE1WiVdg4puQ2elpORG&#10;x+UDQy+OSb5L7MoME4I/W6mowRxqfzrRmE42pNP07/HXZkBoMgJVaf7gnTLkhBpzI3RZoXI2vTcB&#10;173N7yX1X18Q/+Ux6Y/PAmeXrkQ2xYfyMlYL8re0cVf0Zq2S563U5caYMgLNHMIAG21NJyhyg5uS&#10;SaUbEJWb8S0JYY2xkc9XBlwMIV1auuTr6JUMypLF3hE0nzU0EoNAy/YjpOFxLAqGAWnLn4b0HgaA&#10;imb9AGwxIVLoOMYPgbB4SIsCArHJgX7xdM/taJe1nvOXLpy3eP7C6AVuSxZ4LvH0W4MnxQX5s4JJ&#10;TEi4+iVHeKeucIv9LmrvlSX7Hq7//nXs2eqUS42cG+0Zd3nZD1pZ19pY1zpZ17vY17vZN3o5NwFC&#10;zg0+8yqfefkX0sW+Wpd5vTLrWmXW9ZqsWxXcG88Szl9e+933UQfiXLavX7Blyfwtka47FiNTl1Gz&#10;V0bsWR1zAOOXABlZZDLSdTNy0UaydxzNL57itT0UmxKETfTHxJPRsQTsdhx+B464nUiKpxIdogXP&#10;gHKu4lLJuFRnCbZDxiQTMclwCU4sFcumojJpyCwaius4jZAOh845hkHDcahYJsZnKwm7ydOVfvXy&#10;vf4BS3FtzaXXbf7bD3otPuy19NjCxYd8NnzrtWa/z6qDyJjvUKH7Fq/ae/1KxZOrd0quXs3fEL/Y&#10;3S9jRdhXiTG3cteV7FzbsmupZHekOpeqZPoZGL59bOwwuPDiKa1rMMKkGE12fDdrbW/26oacFW/K&#10;r9iFdVZxp02nFvfybGqljd8+xKsZ7ng90P7c3PlSzy9TSevVyhaLvL1P+h6bpM2JWdgMsIhaLJJW&#10;gFXaZpO1W2SdgxrhiF4yaZKOaflmQaOo+lH9/dPFFw8/PFpQcvEQ79k5U8vTSUmNXdEwLgKP+te2&#10;nucW/kujsFwnrldL2xXSboW4RyXu0Ql5Ol6LuqlaU18+2Nlkl/IBw2An5d2KjmqzqGtYLrJ2tIy0&#10;1w1V3ON9n9ZSsES0M1y9MwgcvirTX5sdqc1e2Zu31fz0Ql9HmbG3VtlTr5bzwEtoBfWQAxZX2EvO&#10;Gr5O5DECepPI4lRyzRrXq8TfXMT8+mH47JptKF66v7AwApxPyc4oQV64tGhFT/7qzr2x9uobYOf1&#10;nSU6eYtB12lVtA4qWoaUrcOqNgCogFk4f0CfrMUmbYUxiZo03TWyjmqdsNMk7LR01g23l4xVXhMd&#10;ZbVmhKvyIk25QeYsf316oJgV1JwU+mpH2O3NUWc2rIxFkUMX4glzqSTf1SRCMgLLQOE5NHqGPyEp&#10;GLs1GLU+BL0uALuJhN7i67vVw30bCcOmoLk0DLi6OFD4Pj7NH5cGSlCn4bgfSoc/xnL8sZwQbBrR&#10;KwmHTA8IOEAOPOiHZlNw8etDYo8kcm8lbylnLetKj5LlhCvzQgCqnFAJO1iYEti2FVuxdOHL8FnV&#10;K1ykDP+RPWv0GVHGrMWW3KW2/KW2giWWvAhTbog+x99aFGwqCjDm07S5FH0OTZ/vby4INheFfZCy&#10;4Yb8cGjMYHAGHPQVRsMOGI4DNuZAQ1nrswJB3fphVGAwC0cDd27zrl4+r3O7n4JF1WeHgD8HA7uX&#10;gBI8b43Z4EkbZsoJA6VTMIMS7Jg5P+J9CV4CzjWdHwa2bAV7Bd4Fh6LmJyE7tnpoM6jWnECALTfI&#10;lhtsy4NC6vvyw635kbqMIPCiXduQFUvmPg740yP/PxZHfl63ykXJDejfufzt4c39hSvbN2HLFrt1&#10;Jfj3f53YXbC+Y1/yi4LUQ5s2bqBEB/ktp6BiwVsTiisIxe0KxBYEYHID8XlBpDwqPgOHSCXjuVNI&#10;J0MB3xA0x+i8dBIoOeBxjfGL8/Pa7OW2fv7sJW4LHRmhsduppAQqKY6E3w79FgfPImM5H0ij4NLB&#10;9n8YJBgi9wP5UAJwYj6NmOco82mEwvcQ84mYLCohm0LIwGMYeEwKuBQxqB1eHuvdXNb4em8mYJPp&#10;JHYAJd2fnBFIzAZHEUjMDyIWBpN2BRJ2ORJc76Jh9/oTdvnjMwNJGeCCDKHkRYXsI2MzsAhuRPB+&#10;OrUIQHNAoRaSKQVEUh6BlIUmsFF4JiUoa3Pc6UNHa++81D6r6XtcY7lRrLhVobpaLD7ztOvsi66r&#10;5aKLZb0nn7SdccQBO+Cdedx55kn7mSetgGP36k88aD71sAMKC34kOP1AdPKe6MRd4Zn7wlO3e07c&#10;7D5xk3fyDu/0vR6HG+769kbj0TvNJx+0H73X/N3thmMPmi6X8B/VSsvrBN29aoNpbHjUPjZhH3/j&#10;sFYw7yCBJ5VbGpsFr0uan72oe/yiqb7X+Lpd87RO8rBWBJe3S7ouPmu69qL1wtPGs/drTt2vvvy0&#10;6X61oLxT3yS29iitPXIDT6JtF6o7BNoOka5LaORJrDqrXaQaa+kyVTaoSqulxVWy4grpy3LJqxpV&#10;eZOptsNW3wXR2GPtEA/0KIZ5YhtPYu6Rm4VKi0zfr7EOmwcn+0feDIyMDo+OjI6PjU9OTELhlu8D&#10;B6HvUh121tkCMenwrpP2kfF3g2NvBkcm+4bH+wbHbENj1v4R6+CobWAU1EELaO8fGu8fmVCb+vW2&#10;UY15qFusrqhvf1FWB8rmLpFEbTZaR8GmwIkCJ218AhLP0Iu+17Qwbx2zUPkDjm9IHcBjAMPfPMJf&#10;hv6S8t8XsHtvwR5CET4/KiG1bn/rLN+9A2dz6rFM287km0koFNjRHzLfQ8PjZguk5WSKPrVm1GR5&#10;0z9sHxqxQ6M1D46b+oYGJt7aRieMg2P6/jHw5kr1/b0yY6tQ26Hob1UMNMv66oXWSp7xdYvmaa38&#10;UZXsTonoVonkZrHkxivp9ZcywLUX8qvPJddeAURXXwqvvBAAQAXMwtmhP8rVYtG1EjHsfe9WymD1&#10;e7OEf7dCfK9S8qhK8qRG9rRG+qRa8qhSdL9CcK9S+KBa/LRBUdKmqekxtkr6elRDIt0wdGUqTAqN&#10;VW8a6B8YHR17A94ucPQw4EyAixMG+pYcTNCpg/jxefs/C/gumCGAoQm6bsB5m7SPj70dBndi37DN&#10;OmQxD0DxuPo+g25Ap4O8rE4HqSatdkCnGdRqBnXqYa1m2FmCRsgwqc1ajQWg01r1OigmGAZsChbD&#10;cFwv5IeMw2BrH8XhyQZAxaiH1JTNMtFnnezrgxwweFAMDE/AgDp4hoCHiXMWPEzArKVv2GwbAjhS&#10;VY84HbBSAw1h60xiPBOldsAJLHphpmngD/RpDANaU7/OPKC3DBqsQwBQAYBGjfH9iL9KnUWhNcs1&#10;Jhl46Q+udxpwFO9MhFKjSGYCiOVmgERhgXmvjVU2qdIKt8AdpJA/tjn8sVUs6xNJLSKpTSgxCyVW&#10;uBSITXyRmS8y9gpNvUIDXMItArHF2RPUQU+4DrYAtuOIOYZEssMH2wDg2SJX9v8sNsfPAqwfRaOx&#10;ANRqM0ClMgGUSrNCbpXLbAppv0xqlUv6pBILZHbFZqnIOrN0IvmQ/FnwIfzXaXDh2Zky2KmBnZ3B&#10;6gCHxzXBYb5gsyK+QSzUS4QmqdgoFZklIoNYYBQJdKAFtIOlQr5WAP7b4GshByzQScUGqVgnkxhl&#10;Er1calLIjAqZGZTgPyRwaziuanA3Qb94MBkgleuwsB/hvYudAVgXoNcCwG3yQwluPXC//PLSMQjx&#10;+3GIP6jo0Q9GGQoLnmag4ZZ/iKmrw/baZhmDEwD8g0AJAKaVfVBieSivgMMHjw8OQEnmhwbHwSyo&#10;Dw9NjAxPjo68AYAKmAWL4Max0bfjY1BKEOjPOwCaJt6+mfiF5cT46MTEGPhrC/2lhp+fjnZQByVo&#10;B0snAaADWAU0To6D+hso8PhHpSPSd2JG+ZMTnL8aUsFTRjL+MH3k88NHy/+Af/5+Jai/x6+721t7&#10;p7v6Fq/qJgAyvlU3IftbcR0Az0IC2AGv8o7DB9/oqb3aU3upu/Y0r/Ykr/Z4S9l3Dy5mfr9rC3NT&#10;QBTRJQzjGkNCByM9/VEuNNQCCmIByXceznse2mMu0n0uwm2ex4Iv3OdBAnjBF1/MnfUFJID//vnn&#10;f/8EFsCwA/5PJoCnOmBnBDAsgGcCud6PsWDOLACoLJo322X+HIDrgrkAt4Xz3BfNB3i4LAB4ui6E&#10;gXztPwLSww2A+DByM2iBXK/LQsj+OnC2QNm8IQGM9HDBeLgiPVz9vFy9vX4QwHO9F833XbTQe8F8&#10;r7nzPecs8J7ripzvjZvrR3WJoHuy4laefXC1Tdwpaqu6XXzl4OWc3G+3pn+5Ked09pf3r12s6659&#10;Jer8/kVFxOZD6LC9rkGHvJadcVl1+W9RRz9f9S2KcZJxvTz7wau8B4/zHz7KuPd0xVfnXbcX/i0m&#10;ZXZUXAh7z/LdX9EysyjZ2RvPXcgqqc+rFoZ9+eiLbV/Oj/12242Gwx3y/JoKbvGVXU1PM8pKs6pq&#10;0yqeMktvZNbfLmx/nvr68eIz1z7ZuudP677EFTyNeyhNqxKw6yrTWu9lNd7cVfl8Z0nFztqO5JdN&#10;yEMX/0fS7v+bfeBfC76lPny9qbmN09udUlfDKinZXV37dXXz3ld1+2v4CXer/XKO/HZ9xt9TDuO+&#10;e7L0XldsmWEO99KfN3/3xYbvXNZ+6xKxB7vkMH3Jl57EdERI7iIaCxWzk7jykEdYHnLJPsqab9z8&#10;s1ERRYjgHASV40tIQmJjMdgdRNw2On4r3W/lctLGpMXxRetTv92edCZu25X4DXeS1tzYvvjS5tBj&#10;qwO+XB5weF3UwY0rspfGcGnI06GL2hIpvARq41qEJIGmZIVIWcHaomXdOWHteWGt+RHNuRH13ODa&#10;JGrVFkLpBtLd1aRzUbgv/X0KiZ7ZBF8Ozjfez3Oj58Lwv/9u+Zw/bff4NA07b3+Q+4VVmOdJIc2Z&#10;4XUJHt1Md2kGQpaJlKf5iZiegmS3ngRXKPotCclPRPNTSUJWYGeSf9UG7L2VvidX+36zDnloFaIg&#10;ypNDm5+Imx2PnpOIXpiKcWOg3VkIN66fW5ave46ve76fR4GfV4avd6aX6/dkz9L1VGEqTZqAVCW4&#10;G5k+ymRPFQup4ODEDExvvF/3dk9hrJc8wUedhNIlYQH6ZJwuFQ9ZOiZOzcYo0lDCNC9+lptoj7fm&#10;KMZ8mWS5STHfIlhuE/Q30bobWMNtguUh1fKEZn6IN95DqC8vlB3/gr/rr52cvwhSFihTsNp4f8U2&#10;gpLhreS6aDI8dZm++iyUPhOjTXeM6csgihMIXZtR9cs9SsIWPCJ/egv95wuIT77zddnr4VqwYHbR&#10;gs8Pec09Q/W+H0N4tZ52O8qjeD2qMYHUxiDxOKTeDCKPjW6MdRVxUPxk7644t55ETykTqUrDabg4&#10;JRP1Prc2ZH8hdDBJaG0yUesQwB/4wf6+H8/VkZdbkYKQp/rKUnxABcrOzUCpmWgNC6NlYwE6Dg4e&#10;49bhg9+Pd+vQVyh5sh9ECsqRT5sgZpEh2DTobWUQRUwSFC3KxCkgzYxQJvuYmChjKkKX5KNO8FIk&#10;eKkS/aA4VCaUhVjDJhkyAkxZQWquvzAR17zRq3Kly9PwLx6Gz30QOvd26NwbIQuuhCy6GOp+JtTz&#10;W7r7AYpbEcE1l+CeS/bOpvqlk/zA1cjFYrgYLBOHZZOxaXRUGt0jkzwrC/8v93YgWgtC6jnk59tQ&#10;3wfNTff8Uw7Wne3jspdOKiKhs7BubPR8BmYekzCPTVyURnTZ5e97ZV1oa/ZW9d6t6uxQSbK7ljF7&#10;IAu6tPQMzC/HaX+nCGAsQBmLVMWh1HFYdRxevYOg2o5XbMXLtiLMXJye46th+GjYfsZMvDWfas6n&#10;63NoykxKW6xXyYovniz+5GHk3++G/eVR9Kflq+aI4z00id7ghQwskoZBlifjhfEIfpyXJMkLnG1t&#10;EkIXhzFvo/ZtCx3bsWIycUV/MtXCQBuTEbpEX3WclzLOUxHrLo11UyR4qpK81am+qhQfeYo3QM1C&#10;aNOQgpSFUq67PM1HyvGRZeC0BUGa3YtlhTEt6RFteau6D8WrLhYNvzpjb3loF5TYZTUj4qp+SbWT&#10;PnEVjLNuE1VahRUWQTnAzC+D20EjmDX1lhp7SgzdxXrea3nzY13XK7BoXNNsN3XazV1vDe2TulZl&#10;69OeypvVD44/u3Tg4dndzy8frLp/rOn5OdAOtjCmbgKAtcCmwKsMyeuGJTWDoipT12tV02Nt67M+&#10;fjlo6RdUDAgrP4Kgqp9f3d9bO5NBQT3MAL/OySC/aoRfPsIvHhQW94kg52oS1xjETQZRq1nUYRM0&#10;9fWUjPTct4vO2vn7zZUbZZcDBFk+ajZ0c0G/qHDEVWtTMAB1MhYK3Wbg1RlURSZdzCVLMmnCXSs1&#10;178bbym3i5vNXSXgs1nVi1Ml979rKj5v7i228l5bO1/Zul6be0qNgjKNuEwtKtXxX+t7Xxr4xUZB&#10;CdTIeyVpedJbd0/FK1N3l+v4NVCCa1GTQdysFzVphc1qabustxG0QHq77bm99bG99urw7b3SA5uF&#10;+Yt5bHpXKkHAIog5BCELB0W2McOkySGaRIohCW9KhoYBlmZE8oq2jBbfmuA1jcnFJnGvprfZLKgH&#10;xz5ce8d+/2JXTsqrw1xF+6OB/i6jtsXSUTVc9Up7/mRtZuq1dcFX15PubMHfW+32KPKzl2GfNK5y&#10;FSeT+ndFDx2M0RfSpWkoFQdpTMfrkzFWFl2XEihPDRdwV7ZmrJN9n2VveGjuKlMK6vXiZpOszaro&#10;gBywvLNf1jGk6BqUdw5K2gdFbcPCthFR+7ikc1zaNSLv7hN36Huatbx6mwTqZugsF5fcED86OV55&#10;WXKC1ZG3WJwZKGdjh7LIFg7KmE7WZ1BnImdglSy8hkvSpVPALChBHTzBujb4NCx1fRU8+y7189v+&#10;8+5FeD5ejnu2miTbuU2Wv0GcFSPlhMhZJB2HMJBB7MsLlOXFNDDCK+IC61Ii6pKXPNsYejmKcjSY&#10;fmLZ6r1R6+PJq6N8ltF8N1FJLDw1B4lPw+NT4GBcB0kQU3QvCcv6AQwblLDunYlDAE8nEMsI9ksO&#10;9o6ne+/Ae21CeK5191yx0D1mgXu0i0eMt9cKvO8Gf9+tIZ7bFnvEb0JnZJByn289WR97sj31Io99&#10;FdDBuNSafB7QybwM6GJdAY3dnGuAHu51QC/z6i+Hx77cmnGxKf18E/d8C/dSR9q1Vta1msTLxdsv&#10;XF72zVfBe1hozhqX2IiFW0PcdoQgUoJwTBIKyrAaSEojIRPx3rFURCIdkUDzicW7biR7bqahYgOJ&#10;iQHkJCopgUjYjsFuI+OTHcNtMmlEFgAKiYPVr6MEEB32F65DEXioLAg01yHUwZmE02IzyEjIrON8&#10;t6F9Vsz5HHnq5EWtTllaX/ftnQrchoNeS0/6rroyP+Zb9zVfuqze5b16v0fk1+jIb9J2PlNo7HKR&#10;rKOqKj8uy/czb6wnIpxKZK2NPMla/SJ/TUtRjCQ/2JBDMXOxfVzcAJcu2YqrX+LH2x6pzkoQcDcL&#10;MlfUZy0dLr74RtRolvUa9FoBv8eskAzyW8Z5FW/an4+1PbZ2PdMKyyXKJokGynPQL4Xok7RNxSJs&#10;BlhFLQCbuPV9u7TdKu0YUHaPanrHND2D0hZtW4mo/HbnswuNd46UXdz39GguoO7qQWX51TfCMrup&#10;bVhR3qcoN0srdJJKlahWKWpQCtuUgnaduAc8GcyCbjOvc7i3+52E/7aX199WM9Bbq+ss0/OajL0d&#10;Zh5vqLdroLFUef9I3e41vF0R8t0B+p3++pwAdVqImrNElLPVcv/EYOtrq6BeIWxUqgVyZbdK1Dou&#10;b7Yr6u01V8dPp2lylig5QZqM4O4kfPkql8eRc6/Q/3aS8NsLwX9+ucWnKz9Uvn+l4sAa0c7VzZnL&#10;anLXQ+7c0D4grtbJ6sW9VVZF+4CiY1DZOaTqAoAKmO2XQ419sjanADaDh2d3jaKtwsbvHBB09vOq&#10;RzpfjdZeFZxmN2aFS3MjDGmBNrZ/HyvQwg5WsUP5nLAmdmgZe/mlratzQqOWePvjFwV7ua9y94n1&#10;waTgSSw6ITYIsyEMuSoMvToEu5GK2YZAxHp5x1EclteJPw4SwJADntLoANLDgRhOMIIR4MukE/KD&#10;gg/gKYU+iIRgyjbmitiHuem12ZtFuTG63GBLbqApKwD6FQs3WM0N1qWHA+SMgK6tmMY1Xg2rPZvW&#10;elvzlphzFhsyI+GloAJmLQWRtp0hlt0BELuCzDuhEXZNRSGmwlADuEodOZkhHALYkBcNyr7CaFth&#10;hDMRNCyA4fBfWADD4wGDioJN5u3wrV4+r3WjZ08sSpCAlTHIhqwQa36kOTdcmx4I0KQFAHQZQfrM&#10;YFMOZILBdj4KeAnwimDLoAQvJEzCdG33Aa8FXggG9AGL4KWAoT0xfUWRoD94OIOeVctnPwn6/U3i&#10;P5csmV+7xluUFGTIWCpPDmlfjxYkUvv2rdXuW9O9a11F/pab3NjCVZtW4ZeF+m2KwnODERmByGx/&#10;ZCYVmQaeEjRsOhnLIeJYZAIHAv/e/pJx2RRsDoCEzoRTNNMImeC9JmKYWEQ8yneb28JV7i4rPVyX&#10;eXsuR/qtxmPXU8lb/Wnx4GEFnkLgwU5EQ094Ci6dTszyJzkE8A8O+AcN7LC/DgEMqd+dDnaDkoLL&#10;9ycX0kn5JFwa2DHw94WAS/T13uTjtgY89tE+m7C+2/CIWAo2JYicGRFQEEjMDSIVBBF3+uOKaGjA&#10;rkD8/hDy3gBCThA5CxbAkcF7yZgsjB83IvgAjbyTTtlFo0JQabvIlCJIABNzabR8Oj2PSs8l0bNC&#10;o3bHMi8fOd/ytNp2/aXiYY3xcaP5VpXiSpnwcgUkgM+84p192nvuCTSA7tknXWefdjjsb/OZp00n&#10;HtSffNh0+hEsgEWn7gtP3BUfvyM6cbP75HXeiWtdJ653nrzddfpu1+n7vNP3O7+/Xn/8TsOp+43H&#10;79edfNhwubjzSYuqXmTm8VUatXF4aAL+/nFyAtJ19neOcNVJRyJfY59cphHwpQC+SCk3j3XrBtvl&#10;tla5uVPZ36GyNYmMVd2K103CJ7Wd90pbbhXXPyhvK24VNotNfK1NpjMq9XqVwaAxWvSWflPfiHVg&#10;sm/IPjxm7x+y603vhOL+5lZNRZWwuLT3ZQm/pFZV1qKvaTfXdVnqeebGHnOHuK9HMdgttfXIzQKF&#10;WayxKg2QlLUNTQyOTA4Nj46MjIw7Qmmc30KCih0SwA7R9qEFTJNv34xPvBudfDcy8XZobHJwFBq/&#10;E47bg2P4QAsALAIMj78BWAdH+4bHQanUmbr44pbOns5ekVCmUunNloGR0TeOxM9vIakMSujM/e+s&#10;9CAh9/4UTp9gIQdP8Il1TI6rZMZ2AO8mRqEKnAj73SSYHR8eGBkY7LOMDdrejg6/v9LAmzI+CZaN&#10;TECmb3R4cnxoYqx/fNIyPKq1DEr1/V2a/lb1QLNioE5sqegxvWxVPa6T36+S3iwW3iwW33gldQhg&#10;xbUX8mvPlVefy66/ls4UwNcdKcc/ypXXwmslYjj8906F9Ha55HaZ8Fap4G4p/3658HGV+Fmt7GU9&#10;xIs66bNayaNq8aNa6YtGeXm7rr7X3CHt56uGJdphgcIqVVrV2gGTaXigf3xs9O3bCeg+eudIDQ4L&#10;4InJt9ME8IfTNTaFH87hf3p+XgC/ewddXGOjb6YJYMgBO6JyHZ4JFkiDWtWQg5EpjIFSo+rTqM1T&#10;HfDPaWCD02BNR6uGXghUjPoRs3HMap6wWSZttsmZAhj6QcnA6NS6UwCbrINGy8g0AaxQWyDR6ww5&#10;ncYUAQzz8wJYrYdEr1MAw/YXzILGqQJYrjG9F8CQ7h2cCRz1OwObw/4axXITQKIwA6RKCwDKGq0C&#10;twBUB41wB8gQO+wvwGF/bQ77a3Xi0LoWh+41O9Tve+AWeOnUns5ZeFNQ0mnpe6Syfpl8ACBXDP4k&#10;yn6t2gZfCR8FvlTUKhNApTSqFGaFFLK/ALmkD47rnSp6ZwJ3gAWwiG+CHbCTmfb3HxTAUFAvJIAd&#10;KZ0BkAAW6iEB/KEi5GthQF0shASwTKJ32F8DwCGAjUq5Sa20OAQwlJkZjmuHFSksXGcCe9OZOEYO&#10;HjHohsGt8f5OVA/8T+C80eBk1A4HDAvg97s0TeLCs/8oztWdEcz/MB9Ch6fR5xhBHE4sDyWHhxzw&#10;+yHGQTk89GZk+K0TMDs0OAk3jo68Gx+zT4xDfxChD2DQBDnaX8jYGPjwMwoqkLJ1PD9BxQlon5gY&#10;gxywo4ODf2xy7M9Hpp8VwL98cnzonPF34X8hPwjgnprbsAPuqoSifp3AVtgpgHuq73VX3YYaqy/z&#10;qi/was50157uqT/dW3+27MG+O2eyD+dsWheGDkYujMB6R+IRgRg3f8wiGmoRBbEA7zMf6zUf5TEP&#10;6T7fa9EczwVzXefPWTRnzvxZs+d+NgtywJ98OvszwN+nOeD/gBp4qvSdCqx4ZwIfEQDUYSXsDAL+&#10;KLDo/ShOGex0wLAGdls4b6YGhmXtLwf2vrDodbpewLRG70ULYAHsucjX3QXh7gJKb08XD09XKBO1&#10;l+tCzwXzvBbO91m4yHu+i+fsRZ6zXX3meaLmo+nuIX6f+UeTUr/b87C2tLunpbPyye0rh/Ye2MYs&#10;Wpl4eFva1YPflhc/bhN3Xaupjz1w1oOW4k3L9w477Lb42BfRJz6J+X7ehqPI1BMrv7q+/rtz8Wcv&#10;5j1+ur+inn23hJR79G/LGPOWMAhx+e7rEn6FxP0KjfZipK67cH3rrZeR3z6YtW3fJxt2Ljn2dGdd&#10;T1FdTUbpndyqxxml5blVdRlVz5mlN7hV1/JanmRUF8c+LvHgHv+n6MK/bzq67Gwzq6yHXVXNbX6S&#10;3/pwZ8WzfVVVhTXN3Mq2FXervig8+avE3b/O/PrzQ2diXtdwekQpdfXM4uI9tfVf1dTnPXm9q6L9&#10;+x7DhiuvPkso/GPszj8m7HPbdS2p2rz0Gu+zuBN/WXXIfeNxl8UH0cu+Dt90jrzsS+SyvXMCua6R&#10;uYiV+72id/ku3otZdsg3bCc+eh8hYhc+OAdL52IoKRhCAgYfi8dtJiBWBeDXRQZsXRIatyw0dmno&#10;tuUhW1aGbFxMiglHBoR5EaO98cu8MTFu3jELPTcu/PzWSpQkM9yQv1SUTBfGkntjSYJUf82u5d3Z&#10;EW15Ec35UU15ka3ZkZ0ZEd2cyB52dGtKeOWOgMdrCdeWoU9Ho74K9i0geXBQ8yN+/6uYv/z35Z/8&#10;j1Wf/vOG2b9m+nxyONz36kbKs3hCHZvUkR3YlUlvSkY0xHp0JvnK0ogyNjTqrZJJUHGh4R5FSeTm&#10;Db4vl7vfW4e/sAp7JMpvX6B7PtklHb+IiXZJQbqmoj1T0d6pSB8GwouN9OYivTJQ3plonww/n10Y&#10;30sRuPq4EDHTX5Lgq4hzNTC8FaleSjZSziGIGdieOCgCWBjrpUj0dcRfoh0DmkICWJuKhwWwjIMU&#10;pXuLcj3lB5Gm06T+G/4DtwOst8iaiwjVRT/FRaT6GlZ/h2R8SDY+whsfIEZfYCefYS3nXDuz/tSR&#10;9ImaizKy/CU7kNIUD0nqIhnTVcH2UHH8QLs2Da9NIzsCyAJ13BAVM1AUR+nYgKlb5l0c7XU7xOdy&#10;oO9x3Lx9br8vmP1P+93+5SJ13tPlqCfLfEvXo6u24io3oas3IZvjiN1MfwHHX8wh8VNRvETf7iQ/&#10;CROrgHJoY2WpKMf4yhAfgoBh0A7XC0vfH6lfNRMLUDGg0F44eliRggBIE31kSb7yZGiQZtj46jg4&#10;gJaNdapfuB0Ww8pkH1WKL+SPU1BSBpQcGHbAglSCkEGUMAgyJh7KR52KBN1USd6QAGYgDalIfQpC&#10;nYRQJfopk5CyJAR/m5ckEaVmU0xZQebccGN2qDY9UMHxb9uGrlnr/SJq/nXq389gfv894ndfI/5w&#10;EPmX/ahPC30/yfb6JAsxJw/nmk/yzCP6ZOK8M3BILhbFwaPZZHQaHZNO8cogfJGJ+t25JfMbMoI6&#10;s0MbuUGXl3hk+/w+Fzef6zcnB+OSgZrPQc9JI87PCnDJCHRLJSxI8J2V5DWnAOtxY1Vwd/YmVf5y&#10;YQpanuI+XICHAn9nWN6f4acEsCIOpYxHa+JxAHUc/kMQMNLExJq5WB0DKU/0Ame4Pz/IlE0TJCLG&#10;Dy+z7AxXZvn3pGLrN3u8XP7FsyWflSyfVbd0VseKeb0bfaTxBCUjQM0JUXGDlVy6OAUtTfED76Zk&#10;u5d0q49qG8YaHzDICNWCF030USX5qJN9NCneaoaniuWhZLsr2a6qNFdVpqsifYGEO1fMnS1KmyPK&#10;XCjMR8r303VfhRu+XTJ4auO7m0z7g9x3DwrLMyJbDmyVXso3Pz86UH15tPXBO0GxXVXXLyiziSoB&#10;fR9M8IC0BgDXYd0LG1+YIXndoKwWtIO6mV9m7CnR817rul5pO1+CCmyIR5QNE9qWd8YOyARbeOOa&#10;ZlNvqajuXvOL82W3v3t26cCjc3tApe31JWXrU9giA8CKY+qmCWXjkLha3/5CWntP2fjI1lsGZvsF&#10;FYOiqo8grIYE8McYENTMZJBfNSyoGBaWDYlK+sVlVkmFWVJrlDQbxW0mYbtN0DTArxgXPLJLLtoF&#10;B61V25VXQ0XZSA0Hun3AfQcuBqcA1jEIimSMIhWn5JBkXIqQTZRk0kS7V42+umrXCOyjevugdEzf&#10;Iel60Vh6paXsSuuri52vLojLbxhbn0HpoDUNZkWNWlCi6Hyq7nqu4b1QdT5TtD+Ttz1VdLxQdb2S&#10;t71WdpRoeJV6Qa1J1GSRtFilrSZZm0rSJultMIibwOH0NT+ZqL/7puSM8UJWS1ZUGyewM5XUyyBI&#10;uETwxBYyMT3xSFEiTRJH1SXT+jgBBgZFnEyR5q9Wn8y199S8FXcNyARGCfgnr8nIK+vrempvvj9+&#10;6dv2vJTKI3my1kcGfbNJ1/pOybNLe+3VZdaLx+uLkorTVlRlL2lMD6nfiihbPLty8ZyKxbNqVs0D&#10;jzhdgf/AgdCBnf7mTKI2EWVmULVJdGlyiCBtRWfmBs2JXHvrU2t3hVbYaBA3m6StNll7n7yjXwYx&#10;rOQNKbqGZZ1D0o5hSceIFLK/Y3IeLIANvU36nkZIbik6jF0V0rJbqpcXxiou8b9PbsuJkuWEqNII&#10;Q1lkI9PvpwQwnCcflCo2QcMlgRZjFt2cHajnBskSqR0bUBVLPJ6ELbwVMOcC5bMzhL+9WIks24Bp&#10;TaBK0sOM+VFQntKcAEU6TVy0ojw55PEm4vOtAY/WB5wLQx/xxx6LDPs2ZnV+2LptxJURPqvofpup&#10;BDaenP3/DwHsmxqOYIZhUoNxKTRsLA6x0c9zhZdrjNfCaI/PQ3z+Hkz5fHH47FXrXWMLgw7c3HKx&#10;mXO7m3ONn36zN+0Gj30Vlr6gBZQwsBh2OuBpivfn6WZd7km/0sG90M4818m82MO+Jki7LUp/wE9/&#10;zMt8XpZ4+/yKI4XUgngEc5VbXMTCzfSFm6BszzR2iH9mIBkcuyNhNQCZgFy0Duu2keS9jY6MDcQk&#10;APwx8VR0AhmTSMEzHOFuXACogFmH64XigGcARQB/VABTUEw6jkVGx/u5L5v9Ger0qUtyhbi6tW3P&#10;hafoVXv8lp1Frbs1P+b7Rau/XLiyyGvNfvTy4z6B+/IOvDRa7TqVWisSvL72NGUNG+sTjPAg0n1x&#10;W/ypRTH0M+uo1awww77Vutxgc5Z/X2agOBZTv8yFt42oy1opT1sm5Ea2pC0ZeHTMLqzrU/ZqNXKh&#10;qFsn5/eLWkd7qia7Xo12Pu/rfqUXVMoUzTJlh0nW4ZS+U4EFMOyAbeLW90jaDIJms7htQN45ouKN&#10;KjsGxY3gjjO1vxZX3Gl7fLb0/MHHR/OeHi+ovHK489FJYfElG+9lH790QFw9IG/sU7SaJO1aYau8&#10;p0UlaDfLem1ygVUCbsAucEsO9Dab20psbc8GO14oqp+Iy5/2dbW9EXSPtZaP19zt+C6hY88SQWGg&#10;dneIIT8YfBJQMMIlORsNN74bbHnVL2zUiFs0GpFKw9dI2t8L4Nprb89nWXatMWRHmvLCNTlhEm6g&#10;kBlcusbnPOUP32P/6WzAH+6vnl8Zj2lk0FT7NvIK1jbkbhx6ftourDR1vTbJG7WKJquidUDRNqhs&#10;H1J1AEAFzPbLoUZHBHAzjFnUoO2uUrRV9At5w+Lu/p6aEd7rscYb0gsZLbmLheDTC9ffyqL3s4P6&#10;0sKMWVHKPHAsyzt2bmncybmRnMwJWxXoHuI5P9rDa7MXKskLAa7DBBp6cxByTQh6XTB2Mw27HYtK&#10;8PNN8CekBeDf44/jOvmx/YVJ98dw/X1Tg9CcUGp+EK0Qg2Zg/TZtCI/9KoFVuTuje+dWVdFSa1GY&#10;LT/YmBOoygiWc4M06aHm3OiBncsBhqyI3jh89fJFL0I/bV7v3ROLU3OD+4uWjexdDZaacqLU6QGG&#10;3ABDAd28M9C6O9S2J8y6O9yyK8xcFOYQwFMcMKyB88NthRFTBbApNwR2wKACGkELmIVdrDqN1hOH&#10;aF7v3rnVF9CywaN1o6cwEQf+O4Clr9MBgxLMGrJCwKdEsO5HgYOMYQ0MXkiUjP15AQyHKYNyYBcU&#10;sqzkUJrWu7yM+Ptt6h+uYH/7LHhOz3aqIiW4ewtOlEix7lphPryeV7i8sWhLzcHMK+mZqaEbYhCr&#10;Y7CpIQhOIDIrAJVFQ6WTkGwcgknAsIgE7gfS34f/YrNpDvCINCI6zREKDEHFp1Hw4OmdgkPFIbw3&#10;e7iuWjQ/xnVhjI/XCjx2E40cTyczwd8CKA7YoYHJWChDuDMR9BT1m/8hAnimAIagE4uCaLsCqUU0&#10;UhaNnB5AS6OQUlGIbXjkNqzfFqTnJh/Xdd4u61Be2ygYVjAlO4iUE0zODyYXBuDzaZg8KjrfHweN&#10;DRxAyPqRAMZmYPw44UH7aJRCRwTwLjptN5W2i0LdSSIXEkl5aHQamZxDpedjiGl+mFRiUPb62JMZ&#10;e55ceCi5W65/3GC9XaW58Fpw7rXgUrn4aqX8/HMR4Nwz/tln3Wef8c48azvzrOX00+ZTT1pOPWk7&#10;/aTz1CPeyYe9J+4Ljt0VHLvNP36Dd+x6J+Do9bZjN1qP32w5cbv55J3mE7cbTt+vP/eo8dLz5pul&#10;HS9bZW3qYeWA3WQbGxmeePcWklVv39gnxqFgFFAZH3sLcNoXAKgMj9mtY3b1sF1heyPvn9QMvq8L&#10;TcM8pa1ZoqvlKco7RDVd8laZQWwc1Q5OmgaH+4YGB0dHRiffwFmaYSbfQhHGb97aB4fsMvlQS6uq&#10;qkpUUiEsb9RUthhgAdzQZW7utXSJ+viKAYG8T6i0SVQ2hX5Aaxk2DUwMjL4dGX83DKVVHJ0qgOGv&#10;I52eEv6iEW6cKoCHx99MdcCgBQAWAcYcCZrH30LAdbAI9DFa+7VGi85kNVj6QB2sCA3oa4e6wWu9&#10;ffefVgDDE3xKweQQwWCCw52nbwcCHlbwgwD+ANT8dtwxOi4cG+soHFuZAMBLxu32kXf2vtG3+oFJ&#10;6NcG2qFmxUCtyFzGMzxvVjyskd6rlNx4LbjxWuSwv5KPCmAnsAC+WSL9KFdeC68Wi26Wim6Vie+U&#10;SQB3S4V3SgT3ywQPK0TPqqWv6pUlzarSFigfNag8q5U9b1CUtKiruoxNQluXfFCgHpFoh8VqyMBp&#10;9UMWy+jQIBTX9XYCXAzQFQ5fReAKmZh8C3h/Jv8/AfyTAhg6R9CFAa6WybdjYxNDg2Pg+WO1DE4T&#10;wDrNgFbd72BAoxycwrCDUVCqlTa10gLrLth4wdLLWQGATTkzPDuN8jQ0KuhVQMWgGzYZRi2mcat5&#10;wmIZ7++HLK/TAcPSF275mP0dMFpGDGYoWzWcjRnONqxQW0Dlo0yzv07gdM0zgMa1VevBY2pQZxrS&#10;m4dBCQCzGsMAPMyt0jG6rVxtcYT/Wh3pmqeH+QKmSN+p2KYG/kqV0I8enIG/MFPDf0Uy04fwX2iE&#10;4H/T/vYIjICPOuBps4D3DlhicwpgpwP+SRR90A8CHFfCR4EvFZXCDFDKTUq5BRbAckkfLICnut6P&#10;4vTEUx0wrIE/an8B/5AAFgsg6esc0NfpgEHpdMAO9etM+wzH/v7I/gLAwTpvAVgAw5IVrszEaXyn&#10;YTaOgdvBqB+BBTC4TdTKPpUCbPlHfvffxHmjwQ74gwYGFTD7w+45JS5c/58AFsCA6Wb3FzJD/cLA&#10;wcEzNTBccepe2P46gQXw2Cj4uPXeAU9MvA+u/YUTPJaw08LCEzwLStABLAUTqDg/IH10cqz3kQms&#10;9dHJ8eL/GQWwM8YXtrxwZRpO+wvg1z7oqb4DGjsrLndWnuPVnOmpO8NvPAvKmmdfltw9dPEbbsIq&#10;eih6USTOaxkdG4RzDcC6+GNcqciFZL+FsANGe873dZnj7TIXdsALZ8+eP2v2nM9nOewvJICdxhS2&#10;qv8JBDC81OmAAbAGnuZ9nUwLCHbitL9T+aloYIDT4E7Da+H8jzKtG4z3ogVTfTBsf0Fnj4ULPV28&#10;3F283V293F0h++vpCtnf9wJ4wULv+S5e81w9vnD1/MLDd54fZgEpwH2p51+om5cwX9wv72nnNVZU&#10;3j934yvObk5MPCt809epGaW3brc0171sqM87e8d/S6E7KRkTvNMv6qsFYV/Oivxm3uoTCzcenbt+&#10;t8umTPdNKQGZ+UmXru6rbNxV1bbs+J1ZGzJd1+Z4rsn8S+i6X6Gp/yM4xJfNCvny68CDR/wPnP9s&#10;a/5f1mYFHLjMfl6bV12fU/WisL4ku6KmsK4pr6EsrfIeu/xaRs39tMpixsta/0N3/rBq/2+W7ifs&#10;fLTxdh2zvCGzuSSz7lFh5ZNDDdX51bVZdV3MejHqyN1fxe76r4xD/517CHP+0fbaDk5zZ0ZNXWF1&#10;1Z6KioKXr/dUNJ+TWHfVCQO+uvzn7Tm/ikn+c+KhxVeasppH0Dsf/Hbxri9WfeW74YR79OHAzee5&#10;37UuybuH2PrNvCUFi5bu8ojZ4x29zy/6IDJiHyH6AClyHzlsFykkDx+UgaazkJRkFDkWT95KpG4l&#10;BsQTA1NwQSx0ABMRwEL7M2ghHBxuI8FnSaBvRIQnZfEi1BYEaVcguSolXMQNEbOCeuPJ4iS6jBnU&#10;m0pvSSG3ZoY0ZAVXZwZXpwc1pod2ZkQIMmLkWTHKrEgJN6grmdoQTy7bQny0FnNpsd/RUM9dxPkM&#10;j7+u+ut/C/+XX0X+4b+snvW7zYv+vsPjb4cjvM6vRT5LDqrLXNyQFtKQSu1kUhVZwSImQQKNwotT&#10;peIBsjhoqNea5e4VG6nP1tJvLiGeCvI7QPDIR7lkIN25SC8m0jsV5ZuC9EtCQaRg/JgYBAfjl4Hw&#10;OkxB3V8V0J4SJWP6i+N9FHGu+lQvRaoPLIBFqZjuWB/eNg9hrJcyyQ/WLbAAhkjFaxlYFQstZSPE&#10;ab7SfD/d17i+8wEjt0KH7gZZb1E15xCq8wjVBbTyClZzk6i9SzA8xJge+Y2X4e2VlLePMfojCwTZ&#10;n4u4LgomSpaMFCe7i1MWiZJdRElu4mRPaaoPNPgxEwfF9rEp+vRAU2aYMSNcxw1VMgLEyYHVGzGV&#10;m/Gl69EPol3Ok/96CvPHi+RPbgXPK1uHLV2LebbU+07QvBv0OU+jvVrjghVZS7uTSdI0ijo7WJlB&#10;F6TiuuMQvYkI6EyCl2DCwxtDcb1weK4DaFaTOg1owFpY5cLdnA4Ytr8AKGD3QygwwCmA4RZQ13Px&#10;pjScOhlSiZADZiDlDKyUgZMwCCImSZBKEKfiwSzYK7ADkAEF3ZK89Sl+hlSEkYEysNB6aMdQsABW&#10;M/DQkMzJGEkSVp5KUrJpcJCHNh0KUpGk0jt3ECpX+z4In3ee/OkR9F8O+v1pH+Kvu/w+yff9NA8x&#10;Ox+9YDfRcy8dUURBZ5IQbLwvA+fHIvqlkb1ziQsL8Z+cW+zakh4mLIjpzlt8b43vAeJfjscgTq8m&#10;Hwzx3OW/IJvyeRr5Uy7tMxZtNoM8Lxk3P5Pkx/Scn+0552IopjEuVMYN16VRTRkkHXO64v15NAyE&#10;kykRnzhVAgagTsQDNPE4ZTzkgJU70IodflY2CaBKROoYBFt2oCQRWRL558Z1C3oS/LQ5AX37os27&#10;IuWZdD4Tz0/B1sbMqY2aUxU5r2aJe/NadFcsVcQMloEzxqHK0snydIKcjZakeIsTvaXvXTt4f30U&#10;DF8V21ed5qvK8FZmusuzXSVZ8+X58zW7F2r2LVTvn686OE/71QLNt376c8usN+NHH3Imn2fbK/bb&#10;20/be6/ae261HEngX8nTvjhirb1sa75j63w0KHw9Kq+ABsr9IICnMtUBT8Wph8EqVmGFmV9m6i0F&#10;DCvqoWF3xVVTI4MBkAO29dgHhfZ+/rimWdf1qqvsWu2jk8U3vn5++SCg5uEJUd09sApYFwoCFlf3&#10;8cu1rc+ktfdUTY9hAQxaQPlRpvrdqUzTwI500LVDguoRYeWIqHxYVD4gKbdJK63SGou0ySJpNQla&#10;+oTNw6LqcdFTu/SaXfRNX12S9vYSUR5am45Vs6E7FP6hBmR/U7F6JlGZgpUDWAQxiyhg4qXpVNHu&#10;VYMvr052NUwIW4ZkrfZhmX1SPWDqMMtru6tud5dc7Xx2ofvlRUnNbU3HM4Oo3CirMkvKLeJyk7BU&#10;w3shb3uq7HhuElUOqVuUna9VnaXa7ip9b41J2GgWN0Mj5sra1NJ2Kb/RKGkGh2NreDRafX3k2ffK&#10;48y2zKgubmAvmyLhkhUZZFU6Uc7GSlPQsgSiLJaoS6FYuEFKhj+PEaT4Mmnk2Vm7uG1I0GkSdllk&#10;PX2SZlt38VDnXXvH/bHLXyu/LRTePabreSWTVsqFlaOCVntvu72zuf/G+bYvM7q/Z+kupBuOx+mK&#10;lmg5gZIEQu3yeffpv70f9JuaDXOkXIw5l2zJIg1l+o9mh5tZIcrUMCFnaWfGWu3xLHvr44Hear24&#10;2ShpMUmhvLUAOL0tHOY4IG4DDIogRkTtQ+L2YVlnv6QTvDuGXuht6pe3G7sq5BV3FM/P2V6cbN63&#10;GfyRkueGajPJw9kU6NcqPyGAYXTpFG0aGYr9heGQddwgfVqoLj1ckx4mSg1o3IR+FrngOu1vX7v/&#10;6iTq13dCPqve5MfnBqjyolR5kaKciPa8FdfXoL+kzP6GtvBbuvs+gvuX/qRza9ftj1zNDVi9EbM6&#10;wncNHbmdgmfhiZko3L+vAPbHsgL8GCFIdjiGE0FgheCT/THbKX4byJ6rya7LsJ+Gkv4cHP35kvWz&#10;17I8Es9Ff9+S8aI384Eg41Y351p76sWWpHNtKRdAXZR1B/a+U4EEMPvaVL/7b8O6LE6/JuBc7mVc&#10;6E2+IEi+LEm5LmPckrDuStOf8riP6xn3n8Vfu7T+1MGo/Wxi2jpEIsVzMxWbGERmBpIYNHwyFZdE&#10;w6f441NpmCQSIg7vvgW7aAN+0Uaq+7ZQ38RwDIuETCTjUukkdhAtHRBA4VLwDDjkF7SDuhMwC51P&#10;SABnzhTAAfi0QCI3gMBAea308wp+9OC1Wq1s7eF/e72UsGa/b8xpv1W35i056rL2+/krd7mv3Eda&#10;d8aVlJO1+2EP39bV1myUCcxC/dXjD5ctSccTt2C9o8IwYWux5HiMz+EwzIu4sHZ2JPicZsqL1HCo&#10;nZvcRPEIk2NcUgkzqIMZZbqy395TMazmqZU9YmmXXNppkbSAO3qsu2y0u7ivp8woqFFIW5SydqO4&#10;barinSmAYQfsxMhvNAubbRLIAQ8ru0YU7SOylmFps7mrTNvyUlp1j/fySuP9UyWXvnx4tODG4fSW&#10;uycEL68YWl6MSprfaHpHVXyLuFPd06TsbjZKO81ynl7YoufXW8SNNmnjkLCir+bSSM0V3o2vGy98&#10;Y60ve9fTOtJYYm9/qb2zr+vrjS25gZLCIH1hmDo9SMUIlmavVV7YP9j4YljUrBe3arVCgF7WPi5t&#10;sour7S9PWL9J1ObFGHLCzfkRxsJofcFiddZiKTeyI5lWvN7zasifj+L/6Qz5X25FzKqOo7SmLxUe&#10;SLZX3bSLqvXNz8zyRpuus+8fEcDKtvJ+CW9U2jvIrxvrKXnTdk99s6itaFlvRgj43GLlBvSzg2zc&#10;UH1GhDxncW/+0s7Cdc05seVZnJPbk7fTV1F9lmMQ2xHoZFev7RhkPN5vK7jX/JEbAzBb/TGxBGQc&#10;ymdHAIkdSIQIILD88WwIR87naeoXxh/Dhe5fNCsQz6Gikkm+m6PJW/I3MO/mZFfl7OBlr1DlhBpz&#10;Aiy5gYacYFV2uDIrXJsBPmKF6jPDTTlR5txoXUaYOJnSuRX1Kvzz6uWLeNsxKk6QJW9xX+FSa34M&#10;dPll0jQ5dF1egLEQyvxs2RkOM0UA/whYrwIsHwQwAA75dTaCiq0wQpNO741H9sahoZFEUkm87YjW&#10;jZ7tm727tvkB4KhfQ1YI+EwIY8wOhWY/CN2ZgG2CEla8gkR0x1Yv8BLOpdMEMADePdDSVxQJRwOr&#10;0wNatiAfh37+JOSLjk0EcTy9awNakkgZ2r/GsGe5uGh5z/7t3d/nFO8p/Gpzyg7Kuhi/DeFoZhAm&#10;KwSXFUzKoWHTsUgmBs0gktIIRC6BkE4E4DOnCmAiKpOEdswSsunEHDoxy5EUmhNIzaAQUtB+273c&#10;1zhCgVf4eK5C+Kwn45NAuyNjAYdKYJNxbCKGiUcy3jvgH9lfiB8E8I8d8FQBTKdkBPln0chsDCqW&#10;SkwBj00SOgHjs83XbZOPy2Y/t61or3gajhtIzA6h5IVQCgIIeWDPqZgsGjYTNAZTsv0J6SHUnMjg&#10;3SRMOtqXGRa4l0YpgLJA03bSabtp9PcOmEwpwmGzMJh0DDaDRMmhBxcGhBeRgnLRdA4j797uoxXn&#10;H4nvVhnv1ZpvVGouvpaeeSa48EoG8UJ87oXg3PPuM887zzxrO/28DSqfdZx+0nnyMe/Eg56j93qO&#10;3uk5crv7xO3uk3d4J293Hb/ZdvR609Eb9cdu1p24U3fpSfP1l213yzue1veWd8o7VDbVsH3Ibp9w&#10;qF+YN46EqxPjUKrkyQnH15Hj78ZG34yOTIIS1Mff2Acm7eZxu374HcA4agdoB9+o+sYV1lGpaUik&#10;7xfq+iTGQXX/hGnMPvDW7hBhk28cccXv1e876EVHJxwC2MHgkF2hHOro1NY1SGuatVVthup2Y22n&#10;sYFnbOGbeWJbr7xfpOoTq21yXb/GPGTsH7cOTw6N28cm7aPQQHo/2F8wwV9HOgQSNE1tnCmAYQcM&#10;mOZ9J8BOvnPEboJT9O6HRlCCdUF/2Bk7O4DVAZNvoMjOaV8p/m/Ezwhg+ATCdfjEQvL2ZwQweNud&#10;TBHAYA1wyqDYX8d3v9CW30E/BgAXGvSTg3dgTWj86cHJd+bBcbV1lKcdalUNNUhtlb3GV23qx3Wy&#10;uxVQhO71V/zrrxzj/kICWHb9pQLmRrHs+mux0wHD9vdGsQSUH6FYdM0hgG+UCG+Wim6Xiu+Ui+6V&#10;AQRPqqXPamWvGyD1W96mBVS2astaNa8aVcWt6ooOfR3f3Crp61YOCjWjUt2IQjeqMgwbTKOWvvHB&#10;wbdjjvhn6BcV4BJ1XG8AR5pycCYdQcDvE2A6z97/J4CnCmBwY0GZ26EBgEfHBwdG+2xQ+K/Z1O8U&#10;wA6JCw0p6lC8NrViYApDDkZAqZRblHITrPScGtip+uC60wTrNAMaFdjmx4E1FSyoTIZRSH2ZRvv6&#10;oAzPsPGFgQWwbQDKJ++0vw71Cw0APFUATx0J+EdRv1P5YHzhGF+n64W160yU2n6nA4bRGAac9hcs&#10;UmptsP2VKk1QwO5PCGBY2c7AMdDvDPsL9mea/YXTREOZoh0rwrJ2qveFgbWuU/1OZZoDnqmEYQcs&#10;lrznFzlgBXy1QG/9TKZ4XzhVMpQtWS75wenCitcx5u5PMlUVg1mnAJ5pf53GF67AgwH/mwIYYoYA&#10;hltAKRbqYeAOcinMdPsLDtNpf+HfUjgl60/hNL7TmCqAwQ2iVvYp5VaFDNxZ02+ff5OpJhhszXGj&#10;gfL9UNzwbjglrnPH/iGcqzs18D/Mj4cWdvLzJhgOAoYZGpyEfbBTADsdMPj7Bz7LOIztL51GR0fH&#10;xsacfhdMoALbWbAULHJOYBY0wn+7Z06QyP3YBG/qpya4D/y6jo8G/+g09S/gfwh+1V19q6fmdm/t&#10;HWccMM8RBAwqcEzwNH4sgC/was711J3jN0AmuLnkWMPL43dOF7A2hS0meSwmecdQEOEEjxCCWxDO&#10;1eGAXYiQA16I9V6IcJvn6zbfe9F8zwXzXObOhR3wvM8/n/P5Z3M+/wRWpFMd8DT/+r8ceK9mAu/z&#10;TD7/+1+mdoAPEADHAc9kmvd14pS+08KCF82bDTNVAwNgWTsTcNo/ylQZPLX/VBkMgDu4L1jg4eLq&#10;5uLuBpWuHi7QCMSeMPMXeC1w8Zrn7jHbzWOWp+cXPn7zsLiFQeSFa3Dzo7MZGW31pYLO+lcPHp7a&#10;ezF74+744LiEsI1ndu3tqqmsaWg8eObG4pQD3hEcbFgOKWqPb/i+hWH7PNefIjDveMWd/FMU57Nl&#10;qZ8s2Upi5yZcurmzovFgq2D73VKXxN1uG3b7rN9FTNm/eN+xtcdPrTh+NObI9zHHT/sfPObB3r0g&#10;eSd1/+lN158xnpakl5bk19akFVfm1zTsaq4qaHiRWfsgq/ZJZk1ZRkXr0tPFC5PO/OuKQ7PjTgZ8&#10;+SD5dXN+eyu38mlR1dMvm6vyqyuzG9pzu9Sh18p/nfrVr+L3/7eULz8rPBN2ozitRbCrvSe7vDT3&#10;1dODNRUHa5oO13cd42vTSppduPv/aSXjb4n7Z3OObn8m3XSHvzDh1K+Dc93XH3db+g1mzcmsy5K0&#10;+5Lor1+6bPn60+jCBUv2e8Yc9Io4gIw4hAs/SAjfTwrfR4rYTYgoQoflIEMz/IJZLvgtroStruR4&#10;rwA2IiwHvXgncel+ytI9/pEFeEIswXtpsE/EMt/AOHzwN6u3lOWwOzKW81Ip3YkkaOC0FH95Whif&#10;E1IZi23MDK3KCCrm+pewaJVMejMrqIcTKeOG6tNphjSclotTsAkiJoGXjK/bgSvdgnu+hXI2CpGD&#10;nLVl9u+W/vU3YX/8jf/vfkP57f8d9uf/tnHhH/aFIR4zV7Ts3NaWt7qVHdHJCOKnUEVJRHE8WrLD&#10;T7LFS7DOtXP53IboBc1rKI0bwqrWhN2PIB3BeBa5z832WJTp58VB+DKQiCQkIh6NiMMgEnDIBAKK&#10;gUOm+bp9Q0c9Wx/YxYiSM2nyBD95vJuW4aWEFBdGxiYIk7G8Hb7dWz0lsd7qJIQuFesADwtgOCJW&#10;yYDGqZWk+8nzkYaviIPng0ZvhA3eCrRepxou4PUX8drLRDXgBkF9G6d7iDY+8e1/6T1a7Gsvx9uf&#10;EyzHPHlpn3UkzVWkoeQchILlJ2P4SFK8xMle4iQfSTJCmoIUJSLEiShZCl7JJGm50OBwJkcEQ28q&#10;upeJ6WGg2+P9ajd6vIyZcz/4k1u0v9+kf3o/ZMGTCI9HYZ53/F1vUl3uB/u+jEE2bsa17kD3pFAk&#10;nABZWpCM4y9hU8SpRBmLJGcRHOCVEFgHaCUToWT6qRiIaWgcyZydTtfhgB0BxB+sMOyD5Q4ZLEvy&#10;dXaGAXUtG6tnozUpvgB1KhQxrEjFSlKx4lQ8QJSC+yCAHa7LIYA1id7KRC91sq8uFW1k4QB6FlbL&#10;wILXNXApGjZRnoIVJSCF8ShJElbBIELKnEu3ZIUOFkQPFi4xZEfxU+g1GzAvlvs+WOx9fynyRhTi&#10;OG3hHr9P8jz+stPv8/1k1wKSWxbJPY3ok05GZFIxWVRkHsG9EDPrzipcd9ZSacEyfm7U0w0+ZyK+&#10;KE+L4n0dW7tn3bOsyDPbkQURnyQSfr0N89tkyqyMIO8sOiod7cNaNDfHZdalAJ+2uHBlWqSCQdYx&#10;CFP97r+JjoGESEVPAboCobGok7HqZBxAk4RTJuKU8VhoSOBtSBuL2semqePR+mR8X3qALA5ZHvHX&#10;s+6/ehLwm85tHrpsOhR2sztcXxigy/ZXplIF24gtaxDVS73LlniXLvMrXu7zarlncyKxk0MW5VCl&#10;BWRZPlac7SPK8BBy3WTpCGU6WpmFVmYjFTm+0hx3Ye7CnpwvegtmifbP0XzvYj7j0X/Fe/Qu6t0T&#10;/JuX0aZniZay3YM1B0fqvn3XdtouuGmX3LcLH5gqThqqzunrruhabhm7Hpv4LwzClwbh6z7Ze9cL&#10;+1c4z7Opt9RpfKcCesK2eKowhheBFcHqTuCNGHtKQAnWemtot/f1AkBlUFYLGoW1dxufnX159fCz&#10;SweqHxzvrrgha3oE5YXuLunjl4NS1/bc0PFyUFQ1KqubanynAZvdmfT1OrJDOxww3DIkqhsW1owI&#10;IQf8YwHcYJG0mIWtA+LWEXHNuOi5XXrTLjra38w1PlonKSToM/EaDhYWwADI/jJwBhbJKYAlDAKf&#10;gZOkUYS7Vmtvn7TVVxibKxWtZf1a3tsR1Wi/aNDEs48o3+o6Da0vO19crL7zXe2j4x1V1ySdT2yy&#10;mkFVw4imaVBZbxJU6LpLDL0VFlENKB1A4y4be2uNgjqzoN4obNTJOhWCZrDD4Lgs9fcGyy8PPPhK&#10;9m1id26MMDME+hkBm6Dg4NRctJqNgu76ZLwmnqBJJqtZ/gJGUHfOauPlffa2kreSTjO/Q8fvsMq7&#10;RuQNg7ynfQ3nJspP9Z3bb7v03UDjwxFdo0JeLRNUDPc229sb7N2tsrPfVu5NlV4q7Lu7S3J4Qw+T&#10;pmEHmDNDwP0Onma16+fdDfrnO/7/rXrl36SJPlY2aSQrrD890pAWI89Y1c5ZLjyQNPzy7IiwxiRt&#10;MYubYcCBwDla+yQQg5K2HxC3Aoak7QOyDqu41ST4QQArq+5piy/bXpxs3L25MT1cmR+pSacMZ1PN&#10;LPTPCGBDJs2YRTdl+4OKhktSMHGyFKyMQVVzg825kYO7lg3sjNFnBvMT8Y0bve74//Eq6V/OYP/H&#10;acK/XAn57Pl637rUwNacZQ9i6XuosxLm/TeW2++LCK57aZhvIiNObdieF7IqibxmFXJVhN/GAHQi&#10;GcfG4dKx+HQi7t9XANMQTH8EKwDJCkSnhmCSQzHxEejti1Fbot1Xr/FYy0DH76amf0nK+A6XeTv0&#10;UM3mS+1Jl3nMKz1sSO52MS53pFwEdKZeglu6WVenMV3x/ix85lUR84qMeVXOuCpPuSJPvCJPuCyP&#10;vyqPvyaKuyZMvi1Me8jPftaW/bSUcePWphPfrfoy0nMj3WcTzXcLBbGVjNxBwsRSCMn+FFYoPS2A&#10;wKL4JhFctxPnbaPN3xHikhjsmULySyJikmlEViA1LYiW7k/mUAlM+JSScakzUkOzqKj09wL4wxjA&#10;jvPJCCSk03GsAAID7b0qNHBDa3OvTqfpFIrvlPaEbPnOM/Kkx5Jrc5ecdNt0euGaAwuX7UYt/Q4b&#10;vufCjTaD8Y1M3K0Rd4nbBPlpRyKW7CEGFQaG5K5bnr8pMnEFKmSjl18m3vfsUvKj9cSetHB1drA4&#10;0VuV6tGfiTSwUKpkendKuOr7THvHywl1m1IMhfmKZa1aWbNFXD/QWznQU2HrqTT21qsELUphm1HY&#10;4rS8TgHcL2132l8nZkETAPQBNwsAHiq4X9o2IGsflHeMKjv6xU36rkp50yt+xf2WZ1cqb58sufTt&#10;468Lyk8e7Lh7XlHxxNJW3cdvtonazeI2KEBf1WVRtqsFNcqeUr240qKsHZW80j7YabiZU7Vvx6ud&#10;SZonV9+2VY43Fdu7St7W35BdzGwoiG7PCVIVRBhywo2cUFnGUsnx/P7ax6PgpYUtWjXfoBMZFZ0T&#10;ska7qHzo5gFx7koxK8iQFWbJi9Dlhenzo/nxNFFSkCwtQpwRVrcDdSfyk0u0310L/Mv3iH++EelS&#10;y1puL79mN3TZpY3DqjatoLZf3vyRMYAdjf2ypj5pI4xFVKfrrngvgOX8QUHjaG+5vfup+dHhrr1r&#10;u9ODdVmh1rTgPk6QlROiywiTZ0UK8pf05K9sZK5oz0t5lZWxd/WO5cQ1NPRmDCbRD5ns55uA9N6O&#10;895K9ttGR26noWIJvjswXlsDiKn+BOgXDA6YDmAHPEX9YjJh/DHpIWhWCCqZ7rud6rl2MXYdd2ni&#10;ZXZ63Z6MpvRVwrQQTTrVlEk15wTo88LU+dGq3MX63GhteqiCFQCeWqacKFvBElgDyxj07h3Y2pWu&#10;pdFzqpYt5G3HGLMjRw+sthREGsHbkR+qzwsBgIqxIMxU6BTA04ElK4zZEZvrVLCwdgXtcJSwOo3W&#10;HevXvQOp4tChty8jSJJC7I1Dt2/2blzrKkjAglmwyJAVApZCg/7mhkMaOCf4o4ANDuyKBhuHX6I3&#10;Htmy0U3JoThffZoAHtm3dHjvkv6dUWBdTTpdm+EPFg3uWTpyeL2UE9KTQFOxwxUpwe1rEd2bUcbs&#10;cHlmkH7/Su238cKvmY2Hcp/kFhxek7wJuzbMbwfZJ5mOZAWTsvxJmQQMCwOew5QsPDEdT8wkEDLf&#10;C2BcJg0LyIYcLb4AQCeASq5jNN8MKO83MYNO4lIJbPCExyJjEd6bPV3Xui1c5e2+HumzhYBJoJEY&#10;jowFXAqeAx710wUwthDivQDOmRIE/N4BU/EFAZQif3IBlZBNI2UE0jOpJBYGGU9AJ4FnHdgyeBKC&#10;PyhI71gv183uCzf4uG/H+IFF3EBqVhA1J4AMHR3YySByVgg1x5+QHkrLdQhgLso3JTRgF42SR6cW&#10;0ulF/vRddP89sAMGREV+QyEXefuwfXxZBEqef+huUlAhksJFULnhaw9x9z45+0jypGHoUcPAldfq&#10;Ew8Fl16rLhSrLr6Wn30lPvey9/TL7jPPeSefd5x53gnKU087jz3uOvag6/v7vCP3ugBHb7efuN9x&#10;9iHv7MPOsw/azz9uvfai/XZJ1+PqnleNwqoueZtEK9TZNANjtrf2MYe/hCc43m5i4g0o376FZmEB&#10;4whJec/YOGRmRt/ZhybtgxP2gXF7/9g76/CkeXBcZx0y9I2ASt/oW7Bo5C3UbRTKf/sGbNjBW8Dk&#10;2zejYxPDIxNj4+/GxuwTE9ALvXtrHxq0y6TWxhZpQ4e2pkNX066t7dA08wztfFO32MqX2SSqfpmm&#10;X2MYMlpHbYNvBsfejU5AOhaSamDPpnz/CH8d6TgiaJraOFUAA+AkzzCwwQVMc8BvQMURuAkqsCgH&#10;hwFeFADpXkeLs8/k5P/eo7r+QgE8ZfrpL3Bh4wvZ/zGI9y0OAfwWMqPQLwwgG/rGIYAnxt9NjL0d&#10;H307Ofr27dCbd5bhMbWpX6i2tiv6G2UD1QJzcYf6aaPsXqXwRnH3tVfd7yOAX8NZoOU3XytgbpVI&#10;odTQr0UOPSwEFTB7q0QCz07j2mvhjRIxZH+LhbdKRHfKRXcrxA8rpY+qJK8a1cXNmvJWfWWHvrpd&#10;X9WmqWhRlbYoS1s1kP3tsbSI+3mKIb5mRKQdk+pG1MYJjWnUaB6z9I0PDLwZHn4LfaE/YR8eezs0&#10;DuUbh5OKj06+ga6l91cldLWAc/6j8/Z/Ej8jgOHnD7izYQFss0LhvyYjlKvZKYBh+6tSWCHLK+ub&#10;woCDIVAqZBaFzOzQwBbQEwAL42ktYFMwauXHcToqpwM26kcMhmGLZdRsG7H0jdoGxvsGJwCgArD2&#10;gythFGCyDhstQwbzoN40AJgmgDX6foBa16dQWz7KVAHs9L5O8zoTudqm0PSpdANq/SB4WgJABQY0&#10;KrVQmmjQB07XDPnaDymapzFF+k4FEsBwdO80B+xUv077K5QaoQGDHep3mv2FVS6M0/528w1Opjlg&#10;uBsMqP/IAYshnA7YqYE/jhy8746r5aeBpK/DmzpiZ00yMTTo7zT7C+vYjzLV/oJZWAALegyw+oXt&#10;r9P4Av4nBPAHuQv20+x0wKCEK3AdLAJXPjicD+P+/qB+YT784uEHATzVs85kugf9ACyAwe0A7gtw&#10;g6gUNvC64NWn3T6/kKl3mQNo1O1pihqWuM4d/uVMXR12wP8zGvjH3teJ2TQIgOtODQyb4P4+eDxg&#10;SPrC9tfpg+GYYKcGHh15MzYGBfX+8gkWwOOO38DBE6xmYfsLlo44Jmc3+A/PzOn9yjMmeGs/NcF9&#10;HB8N/rMIYFHjA3HTQ0nzIwCo8+vudlff6qy43lt7B2aqCeZV3fwhBXTVVV71JV71he7asw4HfKGn&#10;7kJn5YUH54uy4hZviMCuCkSHYd0iiB6hRPcQgnsg1sUf5UJFupB9XQi+i9DuC5DuC/0goTjfY/5c&#10;hwOe6xgPGNKfcHSs0wEDpsrX/wg4je8vxJnLGtSnOmD4eGcyLSDYyTQBDFth0A7qcLtTA8Mm2GPR&#10;D0J3KuCc/wzTZLBTADvtL9zBHQo1XujqAvM+5hi8IhQZPH+R53xXr7ke7l94un/m7TkLhZhHxi4K&#10;x89bvTYo+eyRQ7zWJy21T66dOrcr5UhyTNHWkHjO2pRbp0631DWcv/ZsXfJ+RAzXPYRDXlyECyvw&#10;DMn3W/llVO6Tjd83UDOu/SGCtWB9xoJ1jJg933Pvvcx6WVVQ37HtYenClD2fLs7y2Xh4/Vf3D1b0&#10;fNXYyXh4f/vNa8znjxcfO0E/+C226Cvi7u9Dvjm//MytDdfub7vzOPbOE+bzl9lVxfn1Lwsan+U3&#10;vd7Z0rCrRbj1ZgMm7/Zf1n39+9UH3Tin1t8oz2vpyamrKqp5caCppLCuKquuKatNuuFlp+uBW/+U&#10;8M2vU479c+LXngevxZd17u4UZ1WUZ75+dLip8nBtXe7zkhO98qO9quhjV93SD87nHP6/lrE8cy+y&#10;S3Qxx+p+G1H4acxhz42nPVefpHHvZZSbtj3ko3Nv/HX5nrnLD3ku/9Yj/CAq4it06GF86CFC2EF8&#10;5D5s1F704p1+i4t8F+d5h2V6BXHc6AxXapI7KdGLEOuF2ujjswLhEkb3Cl1HjEmLWLV32dqja9ff&#10;ToytyUpo40R2JhMVGSHqrAheArkrmc7PimpKC67PjajICX2VHvSK7V+WSq9LDexkhIqYgUomSsf2&#10;MXL8TGloUxpWl4ZVcogSDr0pllAZS7+3gfZ1MDLR/YuYv/4x8A+/D/zzH4m//q+kf/7Vkk9+nUv2&#10;vLw++Gl8ZA0juidtqYgbIeMEqZh0VQpZEYcRb/bqWe3avtSteRmuc11I+6ao0mUBF4g+e91n5yya&#10;neW5KN3Pk430TkH6JKJ9ErC+CTi/RDyCgffhei/4jurzfA21IylImkpSJvmpkjw1Kd6Q5mTjZGyC&#10;wDH6FyyANclIPQMHgEb//eCA1clYRSpazkZL05CKXJT+ELH/dODwldD+qwGWi1TjOZLxAll/maK5&#10;QlFeJahuYfWPUOYXvqbni2zPF9grkfaGwLf3cIJdn7exPhVnemmycLp0gjYNr+HiVGwMFBacCiFN&#10;QUqSUaJExAcTjFUyCWoO3phH0mZhlGkoGQcpZWF6kpDNm32qVrndD/j8fuCcJ2Fuj8O9btPdzqNn&#10;n/GbdQHzxetl3o/DZj8MmVW1xkeeFmbbvVKXFyVIIUnYFAkblCRwyA7wAHBQCpafguWjdML0Uzl8&#10;sJaNBji1rsMBQ7HCcMJnuFGZioTtrzTRB/JVU8YABrNQiHCyjzbVD6BhQOHC0DDADgEsSMWJUqZG&#10;AL8XwKokb3jcX10qWs/CGjl4AxunZeM1LJw8Ca1KxWnYJH0aVcelKJkkSRJWFI+QxSHUSRgDi2zO&#10;8DdnhugyQhTcMAk7tJcR2sWIaIgNfrAEeQTzaeHCX+fO++cs13/JRPydi5mVQXLPC8AWBpEL6bg8&#10;rEeu1+dP1tL4Gcsl2TGinIiSLb43VszvPbBm6F6O8kqC/Fps94WNrw+FnUj2yYj++3b87zb4/mG7&#10;35xcGm4vlZjruXC/56x74cjWHUGS1AANkzhN8f48HxXAWgYWXHUaRwC6mgGl5lam4JSJGGU81pBI&#10;7mMGmFNoyu0oVSzGyqUDlCnY8sg/Na+bK4j3lLJRmiy8aSfduifQujNwaE+MNT9GmxEuT4uQcCJ5&#10;qaF1O2ivN2CfrvF9vQ1ZzcA1ZWBbchBt+V4dBW7dRR5d6W78DF9JAVq5D6f/kqT/jmg4RtCewJgu&#10;EGw3SEMPaaPPaKMvaWMl1Iky6nDlClNtoanldH/Hhb72i0Nd1yYE9yYED4Z4d+3K0kHBM137PWXb&#10;PU3PU524WCspVgpe9clrnRG9U4N3p4le2PICrMIKuB3UwYqDstoheR3AzC8Di0Aj3AJKsBSsCKd3&#10;BkvBKqB9Utdqt/Dsfb3jmuZhRb2u61VHyZXyO9+X3vq25eUFcf19Y+erQVHVsKTG2lMK6rbeshFp&#10;7Zi8HrR8lEHhxx2wracSdsCwAIbsr7h+RFQ7CgFWrBqUVvTJqmyyGpus3iprtjpc44ikblT44o34&#10;9lvR6cH2goHXCdJdZF0WATwcwIMU3EGwADYwocHI4RTQCjZRyiTyU7BQsveCFXWHc03VJZOSLn13&#10;naynRiFuUMuabIauNxahvU9i75fYNe1mXnFP5fWGV2drnp/qrLwhbn5kFJQNKuuHVU2DigabpM4i&#10;qrGKa83CapOgBhLA3dUAU0+NvrfOIO9QChrNoiYbr8xUdau/+Gz/3YOyL3fwcxaLMoLELCKUSzzZ&#10;Vw6eqEw/PRNlSsWZUojKZBI/idaVtlj2HXek+IZd2jYq7TVLegziLisUeljc13JV/Wy35AK3oyhR&#10;cWr/YOsTSABLKpXCmjFh27u2OrugQ3L+u9pvMq0vjrwt/V781cbOZJIhLdjIDezPCx/cHaXN9e9I&#10;8KxY9UnJ4j9WLP5TReifeKtcJFtx6tRQddaq3vQV0oPxo89PT4hqrdJWyLiLm02iJsgBO4KbYU01&#10;Iu8cVXQBQGVY1uGwv1B7n7TdLGy2SFr7ZG0mXqWq+v5gw4Pxysudh+M78paoC6NVXPJABsnCxv5M&#10;Cmg487Mp2x92wLp0ipJDUqX5K7kBSjYNShiQSbdk0QzpUIhwT5xv81bv4tUu18O/OE795BvKJ98F&#10;zPs+3P1wuDvb70+b5/zfyR5/2RmA+jIm4qtlqw4s28wJWLMJtyrGd02Y35YgTAoFw8Zh0vA47r+r&#10;AIaSGKM4JCSXhGCQEcl0REIoKm4pJm4tJnaV2+q8gLQbW49VMq5XbbvwKuabJwF7HtGLHoQUvFxx&#10;oDH2VC/nujjzjijjtiDtJp97AxbATgfMY16BmaZ4fx4+86og8bw05bKKeV3HvqlPvalLuq5PvK5L&#10;uqmMvypLuCpKuiZk3RKk3+Vl3GtNu12efpvrn7YaEx/ito7muprqtYGC2ErFxtPJDCok0jhBhPRg&#10;TFqYLzvYNTVobhJ59g6yTyIe9T4I2J/MgVNAO1wvJIBpRBZoAYDKFAGcTkWz3wtgbKLDATOoaBbR&#10;D5zYJB/XpTGRcWKhTqFQdPFFpa2apYmnvCNOLoy6MjvmjPuWi/PXHV6wdJdXxIGVcecb2gaHh+02&#10;k1wr5zVXNq1blUmJPIAK/Zoc+XXUym+XLdkZQ49fS1mVGhjDwqIPByFL4oL56SG9Cd7yhIU2rouN&#10;6WVMoQsTwoR74u1ND94qGqQ9ZSpdu0jeqJQ36cS14H639FSbu2vA00PV3Qww8ptN/EazoMnicMBO&#10;AQzqU9Uv6OOgAf4hhUXUAu4XCHGbReIYGFgODbYNjbctbTMLGlWtJbyyey2Pr7w+fqjs+KGK09/U&#10;XD7edv+KsPSRqrkUPG0GZK3D6vYhNbhPKw3CEoPwtbr7ibHhQu+RTcIDSyu4oa+5ywWn946U3re3&#10;ltl7q+zdr8CTgXckvqVgsTA3DBpNNiNUkRbd+3X6QNXDMX6Dllerlnbq1XyrouONvMkurrRdLuJx&#10;I0VMf1NOhCknTJ0drM+NUDCDOzdiGzcghCx/VV4kj0kpXe36KOKL8/g/HEX94RvMZ42FcZOV9+zC&#10;GruFD4X//oMC2CbqhAXwGL/CLnw1VHKM/9WWzoxQdWaYKS2ojwNFABuzI3X5ixV7Vir2rhVkLJcV&#10;xbcUpp/bkZQYuC4MtY6CiSMRuX6IJD/fRIx3HNE3noaMpyPjyT7bcR6bqeg4cAEDaLgkOj6ZjkuB&#10;HfCHIOCpAjjbH5MehmNE4pIi0Vti0KuZ4dvOJadVFWbydiZKcpfqs4Os2XRbDs2aF6TLC1Plxyjz&#10;lliKlplzow1ZEWAnLXmLYfurYAWM7lsDWnrj8HWr3CqWzAdlxxakIJFkKVoKMBcuNhVEG/Oj9Hlh&#10;utxQXW6wI97XIX0LgqZiLoBiamH1OxWTI0IXACtYUMpZpPYtnvWrF0lSiP1Fiwd3LTHnhqu5/mC2&#10;eweybZNX51bf3jg0rIH1mcFgqSUvYqr0ncpMAdy6yf1nBDCY7d8ZNbh7MVhRlxkAxwr374oZPrTO&#10;tHOZKX9ZX8EqDSu8ZZVPZdTc2uXzuhNR2l2R+sMb+Hs38w6wu77Z/yyrcM+KlCWYLUSvrTiPLTR0&#10;Cp3ExeNYOByXSs/FEzMdAjgbFsA07Pu3LJBQ5E/YRcfvpOELqLhcCjabjMkiYzOwfgwiGjx80gOp&#10;WQGUdPA4Qvns8PHYuHDeEneXlX7eG/DgwgDPNDIUKwz6fBDAjhTQsP3F7gTlBwE81QFDApiMzaMT&#10;i0AL2BkqMT2AlkUhstGIBD/P7QQ0A2wwLDA3mJ5FwbOwiESkd+zCOas9XTZg/OLgR2UgNS00ICs8&#10;KC+YkhVKyw0gZjgE8E6wz+BftJCAfColG3LA9AJ//53+Abvp/nsgDUzbS6PuAZBIO/GEPDQuB0PM&#10;IfkX0sJ2o6gZSFoGJXrnupTzOV+WHb0luFVmfdE2eaVYf6lUe6FYdd7hgE+/4J963n3yeRfgxLPO&#10;Y487jj5qP/Kw4/sHnUceQib46N22s094V4tFt8sl9yolz+rl5Z3aBqGxQaBtl+pEGqvaNmgeGRuc&#10;fDtifzdufwtZ2bd2yMJB/hICzALABAtguA5PkOl0aNExR1bkobFJ5xi65r5BUA6Pv4GkKejpANQn&#10;30KBtW/t47AGdrwUNBLqO7t9bPzdyMi7N29g92zXaPrbumQt3fraLm11m6qmXdnM03WKzD0SS6/M&#10;LFHZZNo+rXHQ1DfS9yH8d/LNe4kI9tKpe8HsJNjcTwjgsXFI/f4U0xwwpIEn345PvAFM072ghE6d&#10;Y5BXSGuCQ3gDjgU6uGlfKf5vxM8I4GknE/7md2Ji7JcI4HcTozCOUHCHA3acNeiEOs4cdPIgKQx6&#10;2wHDb+3mwXGFvq9HbmyWWGpF1jKe7kWL8mGN5HYZ//rrnqsvebCyvVUiuVUivV2iuF2iulOqvlOq&#10;dApgJ7AAntoyBcHtUvGtMjEc+3u3QvygWvKkRgbumpIWbVmbtrJDX9Wpq+nQVbdrK1vV5c1KMFvb&#10;a2oW9XVC9ndMrBuX6QGjGsuE1jxhtE5YbJP9/W8HB98ODb0bHn47MAqYHByBAs3B/QKusQnougVn&#10;EtxfM+OA/8/iZwQwOD/gZhofnxwZGRvoH7FZB82m/qkCWKu2aVR9sP1VyOCxWp1Ag7YqpINQ8l7I&#10;k0E+D+ozxQRPa4RNsAPbR5lqp5waWKcbNBggs2u0DMEaeCqgZar91Rn7tYY+g3kYBnbAsAYGOHM+&#10;T0c3ONX+OqNsYfk6E5nKKlfDccCQAwYl7H3hEjDF/joyOf+EAHaK22kIJWZI68LRvR9yQQNg9TvN&#10;/grEpg9rvbe/TqHrdLpT7S+vVw+Y5oBh6TttFnbAkAYWWWY6YMB09Qsjh/Qk/KZ/FPiqcKhfo1Ts&#10;CLR1CGCn/YVF7M/glMRO9euM/e2ZEvgL29+pAhjm3xTAUhEkfWG/C6tW2AHDJQyog0WOixYcL+j5&#10;I/sLhzvDVnUmsCWdyXQP+gHoZxCOAYDBTQHuDvCicATwVK37S3DeZYApNxqU5v2jYcpTze4/BFh3&#10;mgP+x3CI3pmYjAMAuO7UwABYAMNBwE77O1MAfwB63MHK9pdP8BAYsI6FvexU+zvsmOBuoBH+wz1z&#10;cnw++sgENvXRCX6hqevCnw3+wek/3N++X7WWXumouN5dc5tff0/Y+EDQcL+37m5P7R1QwoA6WMqr&#10;vgXoqrrZVXWnqwqqd9fe7K69yqu92FVzDtBTf1HUcqOn/ur9C0VFrFXpsYsT14REENyjKB6RZPdw&#10;gnsw3i0A7eoYDHgR0c8F47EQ5bEA4bbAxwUSiu7z5rjNmbtozhynAZ0WBzzNv/4vZ6rc/SXAa01z&#10;wABYdc9kqvSdyjT7CzeC0wW3zNTAkI79GK7z53wUl3mz4YrbgrmQ3104D+7/Pq7XZQGow+2gA9QH&#10;bMoFZp67A6g/JIBdPed5eM7xdvvc2+0TpOfnWOQ8f7xLFG7Bit3cb6te3WxvvFX86NrRPd8xVu/d&#10;HJq9NTpub9aup/ee3r77KpF7ghSd6xPJdQ9n4aNz/IIyvMNzQ1PPsy525D6SR+979NdozpxVae6b&#10;MzefuFn4uoH1uIxbWrflSbELd/9fF2cvXLE3MPM862blgZr2XTXVOeWv86qL4x/e2nDjStSJ0/RD&#10;R/wPn4w4cnXxiZtRx66uOH15/aUrsXevp764nVb2ILP6RUFD/e5WUVa51P/A48+2HPnDqoN/23yA&#10;uPdq4vOmnS2d+dWvdtY+L2qsyKipYVa3sRpki++0/jX9wm+ST/6XzYc/4ZyIvlyWUduV19CQW/1i&#10;d+2L/VVlu4tLvmpoOdYtzqtoXn7mtiv30P9Yyf7btj3RJ8u33OhBpt384+L9c9ccc9984Y8xB5Zd&#10;a99arAg+UT5r+3fz1n3nvvqIe9SX6JjvMeFfYyG+QkUe9Ive7xOzx2vpXq9luwnrvsUvP0CMyqOF&#10;MsIDti8lLVmOoK1298og44+vCHvG2FCfE9damNBaFNeQu7Weu5SXFtKagFZkhuryF7fFk1uS6d25&#10;MTUZYRV50a9zIp5lhj1jBxUzAqqTA1uTQ3qT/UXJKDnDS83yNXD9TFxfc5qfNR1rziSLkrFCVmA7&#10;O7o4PvLcUv88gt821wUrZ3++ZsHnwb//p6Df/Grj7N/noOZ8RXO7tgRVuoXWGOvfkxwk54TrM6L0&#10;3AhFMl2wjdi1AduyEsPb6N+zPbxpY8ijKPwpots+n7m5XnOyfRemI1zYCFcG0pWBdmNg3Zk4jzSs&#10;e7r7598SFj1ahm7aTpQm46BEu6nQ4KYqFlLBJkjYpJ4kbOc2b94WD1msnyYZSjvsyOKLgzxcCk4D&#10;RWFiFSkoNQcr56Jk2Sj1Prz1KH3gXKD1PM10hqw9jtOdJuovUDQXKcrLDgH8FG0rRVpKXftKFoyW&#10;u9orUG+f4cznfIS75nWw58i5SDUHr+EStGlEUCpZWDkDLU1BqthQLKwsFSVO8hMlegsTvEApTvQ0&#10;ZqD06b46rp8enMZskjmHrs2gKdm0njhCw3pk6VLPl9GeDwJdLhNmXcTOuk6Z+yB04U365zcof3sY&#10;MqdqjV9HHLknhdaTRJZwAiQcuoRDlXLIUg5RyiU4wMjYPjK2l8LJBw0MDUTKeZ/YGXa6WgZWkwoJ&#10;YNA4NeEzHAoMAHXQDuthebKfKM6Tv91Ny0SCcw754FT0B/tL4KcSBCmkmWMAK5N9NKko8EI6Jk7P&#10;wgMg+8skACTxCEUyRscmGTNoAC2HrEjFSROQyjhvVaynKt5HmYCApCmTqOUEatJCjDkxqowYITOs&#10;eYf/q5Wo64ELjiL+tMf9N/moP6Sh/sxGfcbBLMjE++YREDtxPvtQi+7E4DtSo8VpkYq8yJodiNvL&#10;v+jaHWm6Gsc/u0Rxd425OM5QnNB8dfXFXBwn+m9rff95G+rTDKrvvkDSHozPbs8vTuDmFa/GiVkh&#10;/6gAngm4/ADgVMPDMKtZODUDnCIcOHxlIsaUTLWk0ECpTyRo4nH6VGJfhv9QYcj4nvCRvSGWPLKM&#10;6yvjeusKMKZdBF0Bzron0LgzSF8UbD4QM/T95tETif1Hk/XfJNanx1SnRZZzgl6xCC84vsVZHtW7&#10;PdsPInr2o6WHiNqjAdYLEaO3lk4+Wvnm6ZqJF6vela63V6+31296V79+tGZlX8ViS2m4unSDmXfC&#10;InrcL33WL3oyIH4+Kns9In5t635i1zcMS8u0XU9l7Q9VPc+0klKtvFwnrbBIIL9rc+RztgjK4Qhg&#10;GHgWNr7TNPCAIxE0LIBhhhX1sAl2ql+nJwZbMPWWGrqL4WjgcU0zFBBs7oJigq3dYEVFy5Ousmud&#10;pVd7q27p2p4PiqpGpLX69heiqtvS2numrtdD4upp3tfJkOjj2HrKAX29FQMCaKhg0DIsrh2R1I2I&#10;agEOAVzVJ6uwyatsslqbtHFA1j4i7xyRNAzyX40Jbk+KLgzxDo1Upkv30A05pJkCWJPiuAAYeA24&#10;8tlkfgp4nBJ4OUtKClONFa/taqFV1CLrqRPx66Sier2qXdJe3idptVsl9nGtfUz+Vt+i4b3oqbvV&#10;UnK5tfQq+Egmanqk6y6zSeqGlM3DqpY+Ua1NWGPurTR2lxu7Kky8SnO3IxRY2qrsqdV3V5tbXuhe&#10;X7I+Pd53fbf00Jbu9FAxlw5uXnkKCty2ymRvDcPHyPQzJPlZmWQlg9aRFMAr2mK5e+Rde8WkjGeT&#10;9tqUQqO4Tdf12tpyq6/6uOwGs3b38udJSzq/LbA1Pe5X1In5ZSpR7aSkc7K13i7o1D+4KLj1zWTT&#10;dXvzJfN5liI7ypYTqWPRFSkEKQOnzfXv2x9h2hXIT/auX/npS9pvasM+aYya27LSu2MbpTUxVHFg&#10;h73s/DtpXb+81SppMosaTMJ6UFrEjYA+SXO/tGVQ3jakaAeACpiFG8Fsv7zd8j5cuBmcCk3tw8GG&#10;BxNVV3hfJXYVLFMXLpYxiX1ppL40wk8JYBWboOaAJzxJl06BQ4HNOQHGnEBtTogyIwCcN/A8VDOR&#10;Ri7GzMWa0nDg+a/OCpDmRtSlBl5e5rsT91mi679umf/rbPJcNubTWM8/7/D8LJ2M2rdkyd5l69PD&#10;NiTQ169Crw7zXheCjA3GMikoFg7JIWK5kOv9dxPAFDyHQMjE4bMg04xh0lGJ4NVjENvX+m7e4LL6&#10;6LJdjdl3pUUvZOn3xYnXulYfrwzff4uacS8k9+XSfZXrvmncdqIz6YKIe1OedU/Avg7gs64BeplX&#10;exhXulMvA6b63X8TPigTL0pTrqqYNzWMm5qkK+qES7rEK8aU6ybmTVXyFVHs2Z64Mz1J5/nsK4KM&#10;G7zce48Szu2LKNjiuTl6wcowt7WB3htoiG00XAIBk0DGMQOI6aGk7EhcXjgyK8wjzd+VQfBJgpKJ&#10;oKHTODXhMzxLnz42MMOR/PlD/mdsolMAk5EMgi/k51znRkSGbhP0anp7Bb1ieUWLalXyaWTMOdeY&#10;G5/FnFuw+fzcdV8uWrnPM3wvq+ipSPpWJdeZ9AKjjs9r5e9IOIyL+cpn8SmvsO+8gw6gAnf6h+Sv&#10;XpKTuoqbELC0KCLs3o7lDYyoug0eHetm6RPnmJPc+lICJHER3Rnr7NXX7NJKaftjnbFFrKyXyOqU&#10;kjqtoNbQU2fk1ek769TtDcq2ekNvg4FfbxQ0mEVN8E8loHB5WRt0O4ibQaNJ2AiWAqBuvfVmQSPA&#10;JGgCmMVtZmmXBdzsih5Q6VP2ThgldpvyrUnSL22TNZd0l94TF9/nP7vVfu9Sw80zdddP1N061Xz/&#10;bNuTi4q6B6aOF8PCsjFJ2YSkpJ/3SFR2qvNyRs/uUFEWgZ8d3JoV01S4TXPlK3vjS3tPpZ33+m3r&#10;A8vjL3lfbunIilBnhw9kh6rSo7oPMPrK74z21KjaK+X8Fr2yp1/RaZc32UXlA5d3CjOXKNNDTTlQ&#10;OKk8jWoqiB7MW9G7hVi30pOfTDEVLVHnhnUnEZu3IFu3kx5Euh7w+N25JdiyPYyOG0dsPZX9sqYB&#10;efOwvGVE0TqqbAOACpgdkkGNg9KmAUkjjE1YZ+BVqFvBXzTwnO/uEzSMCirs8orxmnOiI/Fgh1WZ&#10;4cb0ECs3yMINMmWG6fKjVXuWavau1Oct0+Su785LeMFJPbwmfhNtUwhumz+RgUEzUCgmFskko5l0&#10;TGoAKonuG0v23ExEbCEgtpBQ28joWHCxwQI4gMD5qAAOxHBD0Amr6UmxocncyNjjW1IrC7KEe5jC&#10;zGXG3Ij+bNpgDnUgl2rOC9LmRygKlsrzl5gKl1oKos35Uaa8SNBHnx2mSguUs+lgFjSCRYaccDDb&#10;tQNVu9qlJHpOdwJRmEoDJ9mYHwObYH1uhCZ7pgAOgDHlB0/FXBACA+rWojAAPGvIDRSlYhrXu5Qt&#10;+aInHm3KC7cVgb2KABVDTqguK1jKJAuT8bxYZMc2X1CCuirNHyzSZwfpcwJmAjZoKQwFJdg4qPCT&#10;kB3bPTXgQZ0XBOPcGbAUABaBtcAsvFcwlp2RyuwQTW6kuWC5rXCFKSNGHEupX7rgReAfGtbO64j3&#10;4XEoXZkR/D07pN8WdB3c/Sx3f8bqzCW0ZIr3OipyGw2fgkMnY8DTm5aHJWYD8IQcIj77vQB2vHH+&#10;uAIaroiKLaRg88iYXDImm4LNoWCzcX5cIjqNis/wJ2X7k6CxgcEDGTypED4bfb1We3us9vFch/De&#10;jEPFUQngGQU6/JQAzqGQsyikHAopj0LKpxALKcSdAAIWqlPJBSRCFujgT8+mULgoVCLKNwmPZjpi&#10;grMDaNDwwFQSB+DrtdXPZwvCdysA6bcVj433pzHCg7NCqNmh1PwfBDCGifRNCAnMo1IyadQspwD2&#10;D9gLoNP3IRDZJNLukJCvART6fiypEEvKx9MLg2O+RNFyXVGpHgQWJWr3htRLB0613irtu1Zqvlxq&#10;uFSiv1CsPvdKceaF5PQL4annvSeedh9/0nn0Ufv3D1oBRx52HHvcdfJJ59VS8b1a5ctWQynPVNFj&#10;ahBberTDyr5JhXVEbRs09A9ZR0eGJ+Ho2XEoGTPk897bX4eUeu+DId3raAezzgnUR0bHR8cmxsYn&#10;HYG8Y0PDo6AEjaBlfAKKboQ86Ac5+tb+Dh5Cd/Ld8OS7UVCHbZ9jIaTBoJDiN++tqq1vWK62tAv0&#10;9Tx1Taustk3a3K3ukhh6pKZemVGstMIC2Nw/OjD8Znjs7fgElF8X7CTYRVhPgslxOL9IADtDfqcC&#10;yWqH/YU9NySwHYcDABVwdM4DBPv8/hinOGDwQv9ZBTB8AcDnE5ze8fdfMQ//5Be4cPJnJ6AFCgWe&#10;cJwpx/l6P4HT9oMABm8bYOSt3TL0RqEf6JGbG0WWaoG1pFP3rFH5oFp8u4x/o7j3+uue26UOa1sm&#10;u1uuuFehvFeuvl+huV+pulsivVMiul0svPVaAAAVMHu3VPxRwBbulkvvVohhHlZKn9TIXjaoXjep&#10;ixvVpS3qqjbI/tZ16us6tTXt6qp2VW23vlFg7pD296pHxbpJqWFSbpiABbDOMmm0TphsExbbpLV/&#10;wjYw2Tc40T/yxjoy3jc83j8yMTA6OTT+xnGBOS6q99cmHAf8nh+dw//s/LwABg+f8fHJ4eHRgf4R&#10;qwXK/2w02KYKYDiQ9723g1L1OoHS8MolA1A4JpQpF/J5TuMLO2C4EW6H5R/c7ogQ/QhOUzVVA2s0&#10;/RqNTa3r0xoGDOZho2XEZB0FJcBsG4Pr0+J9pwpgpwP+GVS6Qbl2QKbpl6r7JCqbSGERys0A8Dz8&#10;OCqLRA09KuW6fnAHgRIAz8IVqcYGOoBuIiW0HaHcKpT3zYQvtX6UHrER0CsxAfhSs0BmgXFsxwrX&#10;QTvgQ5/3K/ZKLD1iM6BbZHLCExoBXQIDoJOvdwK3wEun9nTOwpuCBfBPOeCPILM6fxDwUeBLwqF+&#10;DRKRYxhdEeR0p9pf2Mj+FM4OsPp1el8nTvvb1a4CwC3/rwhgJ7D9dVyl/Y4Le7r91aissFKdidOw&#10;TmOa93UCh+rC9he+QWCV+48C32VwfcqNBmVlnxmpDPbHucP/ENMc8P8MkOjtm4nj0WSD6+BJBbCY&#10;BwA261CfbXigf3RwYGxocByUADALud7hyeGhiemAD1T/CCMj4K8w+Fs8AR6VcJoWRxLpSdAIFoEO&#10;Q0MjAGfPn5rgD0gzJ/BX/qPTf1oB/PLm16X3jtQ+O9NWdrWn9o6w8YG4+RGAX38PMFMAd1SA8lZ3&#10;zZ3e+tu99de766501VzoqDrTUXVO2AzN3j1XcDB786GcrQWM1SsCfaOpnlEUjwiiRxjeLRgDBQHT&#10;EC4UxCK85wLIAbst9HOd771gnsf8uW5z5rrOnjPfoTNhAQxwOmCnef0PwlS5+0uA13IKYMDPC2D4&#10;JMxkpgCG2+FQ4JkO2MOhb2fiMm/2R1k09wu44nTAcH+n/QU4BbAr6OAyz/UD7i5zfiyAvTxn+7p9&#10;hnD7BOX1OQk1P4TgGk10W3z5yHVRV2lL1Y1HVy4ezPhyW2T22iDmlhXbjn17/PnL2kPfPqRHHfDy&#10;L0KvyPeMYmKjM3yC2Yhl+Wt23T3wSnWo0rD88MO/LWb/NSLJdWN20sWXh+sEnOfV6VVNyRXVmD1H&#10;3LZ/80UMFAdMSvs+/XHNabH8aG9XduWzfW1V2bXFOx7cWXr20uLTN9Zceb7q8qvFp+5HfHs6+siR&#10;5aePbrx2Ou7+5ZRnd9NLynKr27/p6Yv87tncHd/9bePh360snBV3cNm517uaRXmVJblVT3c1V6RV&#10;VySWVOV365NqNQuLbv0m7sR/2/jd7+KP4A7fi3/ZvLOju7C1IrPs/q6y59831e8uLTtU33RBoWM+&#10;KXNl7fw8Ln8B4/BnOw6uPNuw6WrPX1Z+9dvwPZ7x1/512WH3vffXvJIsudmxgHV+3pZjruuPuS7+&#10;BrvyJCb6CCbqe2Tk1z5RX3pE73eL2ee6bK/b8gPuUfuQkXuCluzatGF3YcKu05z8e1z2K9bW5ox1&#10;0p0b5AXL25m0hgRsB4fWkRHQxCTKCsNrt3q3JeHFGWGtKf4daZHtBcsfJtJe5EQ/zo66nx72gBX8&#10;PCW4PCm4KSG4I8G/K5XQy8SI2Rg5GwlpYLa3lYvsS8cO5tG0XJqQFdibvqwte+OT2KV7Kb5bZv0x&#10;dtGnGz77l+1z/5CLnr+PuCDf88958/95r9uvb4W4vF6ObI0NkLBj5GnLhIzFHbHBTZspLZsIndup&#10;3YnBnUnh1VuD7izBHKEs3In4LM/382y/LzL9ZgMykHMyUXOz0PPyUHMzXf74LXbWg2iPho0ISSJK&#10;zwT4qVO9VSy0QwBTehLxnVt9YQGsT8YYmNhpAliVhFEkY7QcgoKDkmYgVLuwpm+otpP+1lM0wwmS&#10;4huU+ihOc5qkOktUXsSrbmGNz7EDVeiROp+xOs/B0gXmR3PGniLsT6i6oz61yX/lJbmJk6BYWDgP&#10;s5yBliQjhAleKjYGoAR7xULIGL6SFC9Rkqcowb1n8xzx9oWaFF9TGrYvi2rL8bdkBxgzA43Z4VIG&#10;vTuezEugNm3CPY9adJv+6XXqp3fos59HuhYv8bof9MU51G8vYP71VcwiXhJFzAkUf3DAEi5ZwiVC&#10;pOGkbD8pxwsgY0MoWD4O/LRczEwBDDlgx+xUYB8sT/aDBbCeiweNsiRf/na3rk0LVEwsQMHESRk4&#10;IYPITyX1plJ4qeTeVCqfQRUyKWIWGdJIDKw8BSVPRuq5RICBTXAMQoyFwo6hcaBxGiYBlMoULBQH&#10;CYVCYtUMvI6Js7IxVibSxEAaUvy0SQhlAkKagJIkYGy5UYasCG1GpCF3malgjSwtunYd9lb4gq+o&#10;f8/F/DHR5ddbZ/82bv7f031dDxJRp/wxlwO8mrYHidmh+oLFjQmomzF/reYQu78O7z0X1HPNX3A3&#10;XPhoafvdZS+OB5/MRO/e5JER7paCn8/0m1eEdjmMnX8cP/vpMl8xK0jN+n8kgN/bX1ius9CQ/WVj&#10;QKlgosClAg5cHYfVJeAtTNpAeoCRRZIn+KlTkOZsov27mIkvQw156O7UuV3Js4Rp8wHtKZ9qdiPF&#10;eV7dme6iApTh2/Cxy9ve3U57e79o4t5B45WdvG+SSvKXPsqgPskjlH9JaT3hP/Jk45tnm9++2mYv&#10;ibWXxr0pix0r2TZYvLX/9ZbBytjR+uTxZsZQE2OgKbm/McnUnGvk3zDLyvqVkN0ckFWMKmtGpJW2&#10;3tfjiro+Ubmu64W844mS91IrKjMpa2zqeqPgR64X1r0Ak2NkX3jRVAc8TfQCnFYYLAWdYXkMVgEt&#10;oM/ULYN2Q3extvOluv35qKoRAAUE9/Ptw+J3xg7Q3ll6VdX0uI9f3i+okNTcbXh4sunxaVAx84pH&#10;pLUfZar0nYq1uwwWwP38SlgAQ/ZXUjcqbhiRNAyBFWXVg/LKfoCsrk/WNKSAYk9HxE0DvcVD/Afj&#10;oqtDvUdH6wqk+wINeWR1Oh56x1Oh31WAm87AxKuTscpEtCoVD4W/cyiiFBw0wndmVO+xncMN5XZJ&#10;l5FXqxM1aVWdUlGjqLtmQNtjk7ZaeTX9PVWTyma7tcc+IrSPiQaUDYqOFy0l16qfnG16eVlY/8gA&#10;9lnWYBPWWPlV5p4KC6/c3FVm7a7o66mx8WvN4mZlV7mhvdhY91D99KTlwbfWKwWy/Ru6WP5iNkXN&#10;IUK/+WCBhyrSwEJYOChNnJeZQ5GyAxtTw7oOM4fL74F9s4l4UPJnBd8sqFfW3TFXnhku/0p5MaE8&#10;M/g1a2XPmf3D3cXDuma5sNIoa7Eret+0Ndh5TdaSe8pXFwaaroxXn9CdTRVygoXbMZpksoZJVHFJ&#10;sjTo8SXLIGgyyeYcOjg58m3Ipuh5r2h/exL4xZNo166MmDfPjtjBZaNoszlG5TQJ650O2NhbC3bG&#10;Kmq0iZsAoAKlvO6thQUwWMUqaXEKYG3dI0PZtf5Xp9sO7GjPWSrPiRInE/rTqCM5/j8lgI1ZdFBq&#10;uCTYBOvSKeacAEt+iDYnSJ1F12aSjZkkayYB+nUU20/D8DNlkY1F4cqi5dWM0DNLENm4OYk+s+L9&#10;ZmVQF2XRXZPRc9cs/PsmT1duUETO4o2pwZu30rYsRq4P9FwfjIoPxrMoKCYeCTvdf0cBTCZw8NQ8&#10;DC0fT84mEbn+uJQQZGy096ZVbqu3uq4+v2pfe9YdYcZdOedWX/aTocwn2uTrzZuOla3+8lFE4XVa&#10;2jUq92F4Qc3G77uSLwo5N/5fEcBCxlUp64aceUOSfIW/4wx/2ynZjnPqpItGzk1N6hVx4jlBwml+&#10;8lkh84KAc6mHe1Wzv+zh+qM5vvFb565atXB1jPuGUO+NAcjtVGyi4yyxKBh2ADYrFJ8fTShaTNmJ&#10;90nCIuJxyAQ8KhEe+vcXCOAp4b8fBDB4g6hoVgiFs2h2RDB9U1eHrLOTJ1Npi6t71yYdJ6y45LX8&#10;/t+iz32+7tysdV+5rDnoGlSw+5tKg8Eu5gtsxl6bWcTrEu1gfOcaust16SnvlWc8Yo55RX6NizpM&#10;Dy8K9Wembyk8sJl5m5FanLr22XKfspjPRFvmaXd42FLCpLFR7axl9vKLdtELecsdq6lRoqwUSauk&#10;4ho1v17XXWfoqte31Wtb6lXN1YaeelgAm4SNsADuk7XNFMCgj763DmDsrtZ3Vxt7G4zCFrO0C9zj&#10;/WpRn1bcrxbblAKrvHtA2T2i7pnQ8QFvNN3giTfIrzO3lcmrHvKeXqy5+s2r40VPvslsvHpI/PTE&#10;QMNtu+C5Xfr6Test4a29NXtWyYvo2ixM//7Fml3Lq1LC+YfZ9sq79rbi4aandlGlveWO6HRaY0aE&#10;ODOkLztUnRHZtTdxoOT2OK9a2VQi66ozyLoGFB12WZO9t3jgSqEsf7kuJ1KfGSxKxoqYhL6di81p&#10;EeKtxJ4tGDU32JgfpckK1WZH9O1eKUoN6UoKfbIC/2R7xJ3UNRcztlRe+7aj+KbD9TY5BHCLQwBD&#10;6ndI1ugQwA0O+1vvEMA1kABuA3/RWgZlvD5Bw7Cgyq6qetN4VXwytS0nSpkTbcwIN3MCTewAXVqA&#10;MjNYmh8hL4g0ZIUp2eHCzHWdhez7nLScmO1Lcev80dvIOCYex8Vj0ym49EA8JxibGoiIpXlvJnhv&#10;xPltwPttJqG2UTAJdHxyAIERSGTTcayZDjgQwwr027g9LLFwLef7LSlPWUz+vnTtrm1Shr+JQ7Fx&#10;cX1peGsmEfqdSn6EsnCJsnCZLi/KkBOuywrVZAQDQMWUF2ktXKzPDoMrANgB98Rj2zYjnoR8Xr7M&#10;tSuWCN4L687lfbtXmAuX6HLCDfkAhwMumCaAIdU6zf4CwKxtZzgAXqTL9ucnIevWzitfOrs7DqXN&#10;DNJnh4DSmBtmK4ru3xUzdnCVOT9CnEps3ezVuN6tbYu3MBmv5FL1PyGA1RlUQ24g2CzYuLUoTJSK&#10;6Y73ddrfmQJ49ODS/t2R8M6A/mDHQB9Vpr8iK1BfGGUBR1q0cmz3hvFd67RM/+aVC8qi//wq6o+l&#10;q2a1pBD4Bask+5PlX+bxjx+9VvAde212NGFTIHojDbsdg9iBRCQRSBkOAZzjEMA5ZFw2DXrXoPeO&#10;hskjowtJqDwAGZNLweZBeZvxeXBGaDImi4hOI6C4BBSbiOYQManBAWwKMdbPe53rwqUL5y7zcFmL&#10;8tlBQKdQ8ZAtfi+A36eA3kkBmyJlUcgZMx0wEVdAJRXRKIVkYi6Vkh3gD8oMDDqVSswEq4CSjOcS&#10;sWwSng2PEBxIT6eQUlGIbR5ua10WLvf0WIXDbqNTmUG0KQI4pAjsIcInNjggm0pNo1Ez6fS8gICi&#10;gMDdAYH7/P33+/sfDAn51t//MIm0l0jcQ6LupdD3k/33Evx3ocn5CFI2mppHCN4JIIbvid5wbEf6&#10;nRultmul5qslpsuvdRdeKs89l519Jj3zTHTycc+JR13HHrYdfdB69EHL8UdtJ590nH7W8arTWCXo&#10;a1aMtKpGWhV9XZpBmWXMOGrvn7D3jU30jw4Pjg2Mvxl2pGcesdvH3jmM3weN6jBykHqBBOqbN9D3&#10;iWCCWh3t0Bd/Y+NvJschU/UOrAOVDqH3nrdgjfHR8bERUIL6OyieE5Rjb6B0y4MTk8MTb0cg0wOJ&#10;Zyh2F/oO0BEJ+gY0TUBat1OoaehW1bSJatvFzT1KnljXKzP2SvUipVmhsWpN/Q4BPAEL4PEJsNsO&#10;7erYdVhPgh2G9x/Mwi1wI9T+QQB/VPrCvPe+DhMJHZvD70KHb38H9nBsYhycK2cL9OqO5XCL4/X+&#10;MwtgMIH6xASUptIRXTT4k1/g/pD2eQpvoWvnzQQkex0nEbxx0DsPhXq+mxh/C1aAfpUw/MZuGXqn&#10;0A32yKyNIls1v6+kw/CsUfmwRnq3Qni7DBoD+E6ZBHK35fJ7FYr7laoHVeqH1RrA3VLxRwXww0r5&#10;x5AC7lVCsfIPKkSPq6XP6uWvm9QlLeqX9bLXjbKKFlVNp6a+S9fA04MS0NhrbBVZu+SDAu2o1DAp&#10;M03KDWPvI4CtkzrLuMMBT1ocmPvGrcNvrcOTfRDjDgH8Fv7xBSSA3//e4n0cMMyPzuF/dn6hAO7v&#10;G7Za4PzPHxHAsLf7KQEshWIiDQ4xBufFhc2ZeVo72Ahs1H4KWEpNUVMQalW/SgUN36vW9emMg3rT&#10;kNPvmqyjTgEMFjmzPTs7wALYCayNp2GwjEwVwGKlFRbAApkJVD4K6CNRW0FnyPhqIQEM1oUE8Ie6&#10;VGODtvPe/v7DArhbZICZqoEBH7W/TgHcK7H8vACean9hpgngabPwpgCwAP6lDvgHAfyR0mF/TXDg&#10;L2x/ocF0HQIYDuqFLSxsZH8GZ+CvM+EzHOnrdL3/TwQwFJHsULxOHNfwD4ADAY0qhU0LxakPOH7T&#10;8F4AO+0vAFahU+Uo7Fmdxnca07yvE+e98P6O+HCPwCr3lwP2eaYDBje4Iwj4I6mqnbv9DwGvCx/R&#10;dLP7S3CE+cKWdxoGvfWjDhgWwP19I7D6he3vTAE8NDgOMzw0DpvdX87ICPS5bKoABrNO+zs4OAxw&#10;OuCfmuAPSDOn94tnTP9pBfDl77MufZcJuHYs98GFvWX3j7aWXoGjgUVNDwFwWHBP7R1e9a3Oyhud&#10;lbc7Km5AVF7trLrSVX25u+5Kb8OV5tLT0va7/IYbL24evH2m4M6Znd/tTIhfTV9K94qheoTjXQKQ&#10;8wNRC4PxbkFYdygI2HsRznshxmMhFAS8cL7nvDnuc2a7zvlinkNnznGo31mOzMmwOoV1KQBudLb/&#10;7wIsfWcyVfrOBJa78774DPa7sPGFmaZ7fwpY2cL61st1obfbIhi4fSZwXO9M4C0AQJ+pAth14ZxF&#10;gEVfAEAdAPWfv9ADFJ8s8FuA8ZlL+OJfPfzm+Ach1yDmBqyL3lr+9KWos+rpzbMXD5/O3rpzGXn7&#10;6rBYVkpqfXPLjUctYSsP4cJOY6PPLAhK9VvB8A1PcQtKjmYf+/KVaH+JJOdJZ8rV2tkrMuavyJy/&#10;Ij0k+/j+8t6dtV0Jz4pTaqtXXH/05yV52ORLv6EzvOIPZjxpyH5VvaeuZndzxZ6WssKWkryGshUX&#10;zyMKDqy8/DSrVr79Qf3WG0+2XL2x/uK5VedOrDhzZMXZk6vOXVh14WbcveqtN+uwuZe/2Pbl3Nhv&#10;/jkmc3bclxllvbsbG3c3lu9uqS5qrc9saEyqbN5R0r3tteKL9Bv/15qv/xB36m+JR8JOP85p5SWX&#10;PNndWvZNS81XdeW7y17vraw82t37Xbdk67XHi1IKfr+a9UXcfu/0c/H3JRHf1vyX4IK/rPr+L5uP&#10;/9ct+yLutme0jy2+0DJn2/FZK77yWHPcI+aI9+IjbqGHPKO+IWw4i9l4cm70nr+G5s2O3EXecIoQ&#10;tR9LYQdT4pjLU84xc8oKs1oLE9s5S8SZIapsmiITI+K481kLhGku4myfTja6g01qY5BbUmmNrJC6&#10;tKhibuR9Vui97KWPd6+9zA47vMLz/DpMS/ZqSf7GpvjQinhaAyewIy2wg0nsToZcpobhp070UMV7&#10;KpP8NByqPjdanb+6OSXq9hLMN4S5eR5/OYCdezrE58ZS/K1l2Esh7sewnxz2+M3+hf90YNF//9rr&#10;9+fJ8x4uI5Rvj2pIWd3EXNaQSGlOJjSmkutTaBWJ1BfbSA824m+uwR0mztqJ/EuB95+KfP+y0/uP&#10;RZ6/3+vz56+wnxe5/Msp0pzS1YjeJJKaiYXSEad4q1O9FUyUOoMqYdFat/o1r3cXbkcYUwlmBl6b&#10;goKCUFMwDnDaZDw0qmUKJCPlbLQ8A60sxGoPEI3fkk1HKcZjpIHzAeYzZMNZsuEKVXOVKL/qp7rn&#10;aXrlNVjtaS2dY341a7TUzV5OfPOEpD3u3ZO7QMzxUzBxH8A4QAEgAcxBKdlIJRsaJFjB8pEzfRUM&#10;X+kOb8UOP2UsQpmA0iRj9UyigUs1ZtCtucFQory8UE12oJRD5iWhGre4V6+HUkPfpc+6Tf3sFuXv&#10;tyh/u0788wXMb88g/+le0F9fL53XFouBBicrjNLmh0nT6XwWhpfiIWR5yTOQ6iy0KhOlTINQpWHk&#10;TD8FA3K6aiYaMuIsrIGNM3LwUyOAYU8JA7dA2tKR/Fme7CdN9JEk+smY+N5knIxLk3DoLXHYzhSq&#10;MDOikxXYkkir2Yap2ujbGo9TZAQZ8sOVGQHCJAw4NBUTL0tEQbKTASVAdgpgCBbOCRQlzMBYWEgz&#10;w8uQ4iAVoUnxUyb4Snb4KpLw8mSiKB7ftQ3dusGvfQtGlBQgy1xckxrwOJ52ZR3xm1DfTJ858Z/9&#10;gfHZH4oW/vVrjz9Vr8Hbdq4x71zanIR5vn7+w00u9+LnCa/4d17D159Hlpz2rb5Cbbm/ov7GhpfH&#10;12YtXpgV7JKG/SLT66/7UX+/EeFWH0eSpweqWR8fAxge0ngmVg7ByMCokxDgwgNn2MQlgFOtTEVC&#10;cdUM8BYgwRshS0VIGL4SBgJUoKTQSRhFIgLcTWomUstFa9P8lOnek18HDxwi6Xf6irPn89NnCXNm&#10;q3a7Gr/0akn/XVP6bxszftec/efWgjld+/x6vwzmf7vG3vvA3nR36MU5ybX9LWe4Nafias5uaryw&#10;UnlvreXJupGyHe/qmfbWTHtrzpum3NGGnIHanKHGnaNtB8d534x1fz/COzLU+Z2545RZ8KJPWT+i&#10;bRmQ1xt7SvWdrweF1e9UrSOiWktnibrpqbL1qb6n1CKpNkmqDIJyk/BHYb6wyh2Q1jitrVP9wotg&#10;PfxTOHuCLcCRwfBGZgLbZbDKkLxuXNNsN3VCAcGDwhFpbR+/3Nj5Stv6TNX0WFx9p+35+Zq7R9tf&#10;XFA2PhoSV48rGiaUjQDQ09ZbBtdBI5gdEFYChiU1YBZU4BYzr7hfUPFW0zKparL1lA8JGwAD4poB&#10;SWW/tNQmK7VJq22SukFpy6CkbUTcNCqpHpO+npA9mFRcs4tO679fqsjEyrkYTQZBluIHbiUjhwj9&#10;9uJ9PnCCmkVUschKDkXBofRmRg7cPjpU9XSSV9PfXafqqVFLmnTqLrO2R9XboOmqMbRVGttKLbzy&#10;AXH1mLph3NhiH5fbB8Xjep5ZXCNtftZeeqP24Zny28e07a9H5E2TylZrV7mu+aWNVzbIr7F2VwxI&#10;Gk09FYrKu9rSKyNVV0y39/ce2CouWtHNoolZZBWbAP3mg43WMcCt561K8h7IoGhYlF52KH/PDsPd&#10;oxPtlePSbou426bgqzurDS3Ph1vvm54dbvlqXU1eQNuuJa/SVuufnB8RVqr5pQoRNF7vSHeznddq&#10;F3Zaax4rKq/2t93srzwmORYv4obpmEHaVJKGSVSwCbI0ojSTIMsiKjOhKFtrur+ZQTUlUxWxpKql&#10;rncDPnu5xqehaJ2h5na/rGlc1zWh5wFMghp1Z+mgosUsqgNYJQ0DipYRTQcAVGzSRr0jzm9Y3Qk5&#10;YFkz6GDqLtc3PDFV3JDdONj1ZVJX/gpZdqQuI8jKppiZBD2HrE37CE4TPBUtIIuuy6Ybs8imDIKR&#10;i4LGSuCgzOk4c16QriCyOzPq2Tb6txF+ORSPdDoyN5TAIbmkUdzikfOXzP5ryCefLXXx24iL2kLb&#10;sAS9LgK1OQi5g46MpyGTqGgWDcehEdPw6HgiNoFCSKaRUqnEVDI+mYCGYlgp/z/2/gK6jS1d0Ib7&#10;vzPzzdzbt/s2HgyTnZhJjGbHsR1mTmzHKNmWJYOMYcYTZmZwwMzMbDEzWmZM9O1SJTo+Tk73Ob16&#10;5r8z82k9a69dW7t2lcpVJVmP3nej4ywk/AgKmh7y5wTwF0Gj4txJKUswic7YBCIpCZp21HHHared&#10;VDLlXdKDMsa9Fvp9VuJ9Me2+PP6+mnJPEXtXmviUTb3XHHq5bP3xt0HZT72THxBp9/DxVZtPg0ZO&#10;3H1x0jNJ8nNB4mNu/AOwCGtgQA/lLif+AY/2iJ/4GAALYwCogEZQsuHOcQ8An2TwHR7ljjDmFoyA&#10;chPAo17nUq+z466z4kF5U5HwXBjzpGLLpRt+WUfISWneydtR0Z6LNmAWb8G7R5CwCQQsDelGRbjE&#10;EVGp/p7Z0CGyTPRL/pTqGSxaBbAlw2oiADyFR8ViPGI8UYkAL0yCZXLWKBIqguARiXOLJiMTPFE0&#10;hMNuJ9vVHs7BhXn1MqmqvaOnorpnZ+x54oa7CwLvf73izrzQJ1+tObJk83GP5Qev3O+SS4ZHTUZO&#10;V5lU0srlq9eEHnBcf2TRxvOL1l+wWXdp8eqLjivOIoIhB7xxVUZYUNT1WGbDgf2le9a8C3GsWWXT&#10;vNJWvN2HvSNAyNzR/+jQaMN9Q9dTKfetXF7B4RSzusuE3TVaTqu2s1FaWyarKdG2Vqm6aiCta4kA&#10;hnWvhl2n6qkBgEYDv8kkau0Tt/UKW8CzUDdWjZZVo+mpU7Mb1dxWnbBbL+UY5DyDlK+TsPWiHpO4&#10;c0jaOSJtHxI29fFqRuVNg+K6AUH1hKTuvajS0PC8+f7hNwf35O4LvU8NLkjfbHp53Fx9W38/u2nv&#10;9qakpboMoj7RRU3HKFP9OPSgttTNypsHzU25ZnaFtOiemVemf3euLm0NPy0Eyv2btKxz756hokfD&#10;rSWq5rJeSY9B0q3pqTVLm8wNz8WnYsAIxowVvWmBGgZZkeKpTPIZSF4u3Inr2OQijCKoUwLUKX6q&#10;ZH99WoiSHqzL3NwZtzo3LDCPsSP3SOKzEylPfsgsuHuyo+ieiVtt1nR8UHeOShtHpc2TytYRSdOw&#10;uH5I1ACX4Iav7ylXtpcMSXpM/HYjp25EUGOWVEw0PxLfSqqnLxWnhqiTlhoTfY10b22StyLFV5jm&#10;K07zlVCwxtRl6sxNXSnbSxKj70THU5fuwC4M9MVEEzE0LJKG9UggulO93KMCPCKXIiLwLjuQTlvd&#10;7Da6Ltng4bAd6xYGrko/QiLSMRz6wQE+2QebRHCPw7nGeaIYwUQ62TaEEhR6Znfc01hKc3qcIH2n&#10;nBE8yPQfSiIMJeMHk/G9qVAUrDI9UJYRDFClBWqZAZ+jS1v6BZjB7bvReYHzHuP/UhSygB1NUDOD&#10;jNmrTPtWDR9dZ9wbpEz1kiYR5CkkdbqnNtMbIGcQ9Bl+ffuWGbMCVCmeiiSSLt23f38Q7IDVllDd&#10;3uyl4Fk+BVm7cV75qjlWAaxgeKuSfS1/Mt/erGBTdghk9NMDpTQy6FO7YVHpihnKJC8wJgy498ID&#10;ghcIxh84EAwLZvBUR6hD9x7noUPLweJU7wu2C+teeHEaukx/TdZSTdYybeZyQ/oKY9qqvtRV/czg&#10;fuZSfoSzkOrGj0e0RrpW7ULURfvxs/fILx9vvHr7QsqxmFXR6zx3BBFCyZgwLCoGjUlAYJKR2FQM&#10;Nh2LYRLQqSQklEae4J5AQqQREBk/gkyzkDqFFAjLtMHglo5BhhFx4URcBAa5G+Ue5uGy227R5lnf&#10;rnBeEoZwjsUjGWQMLI+heYWJmDQSjkHA0/E4Og7LwGOZBFw65H3x+3DoTFABixhUMg6TTCYxQR8P&#10;91gXp1gsOoVMzISEMRQZnOrtxSSR6ERiAoFAxeKikag9rm47HBw32i5eY7NwLdo9Fu1M8cYlLfff&#10;60NK8nAOQyMjli1lenrSvb1TfHwz/Pz2+vkf8vU74uNz1Nv7GJl8lEw6RiAdAeCJh3HEAxjCfhRx&#10;L977EIKQ4Y5Lw3jtw/seRHtnIz0zUX7ZayNvxO57e/YR91nl4POqgTsFypu5soel6tsF4lv5guvv&#10;2Bdftf7wouHqu9ZHlfy3LfJqrqFe2Nsm6+9SDrLVQ2LjiHZowjQ+CUX7fng/CYmW4Q8fBs0f+s3v&#10;AYMf3sPeBfoy7u+Wv1pQvR/98GHYskVLaZE90BY/QO4HjAkGhIaFRfAklFeZr9CzpfoeoaZLoARw&#10;xFqholeiNkmVvZYEqgPGvuGBwbHhkcmx0ffjYx8mJ6HEy9bvHy3OF7ax0ANeBO1wn4n3kyOjk1Mj&#10;gGH7O1UAT2XiY5DmhGUP/375v7vAg4Qc9Fq+/IAPJjiMY2NjQ0NDJpPJYND9yi9wwVGCfjMAi09w&#10;0MCZAM5JCEgKm8fM5pFJc9+oWWMaF8pNXQJjs2CwmtNf0qF71yB7WSV4Vs59WmaZrLdM+Lxc9KpK&#10;nlOteF2jBJWXlbLn5ZK3NfI3leJXZYIXJTwAqLytkuTWyF5XiEA7XM+rlRfUKwsbVIVN6rx6Bfio&#10;AihokAPy66UFddKCenFBjbCsSVrfpW1m69s5xnaOvoNr6BD0AjqFph7JAEcxJFSNitRjYs0oQKod&#10;Aci1owrdiFI/qvlogsf1AxO6wTHD4Hjv8KRp5H3/+Puh8Q/Q7yAgLEHzk9AX6PDhhX5UMP2I/aNY&#10;Y6+nOfhpWLtNW/1/CeB8M4NbgSUVgeUXFz/+lAQcDHCSjFvmAB4cGDX1DhoN0DTAPxcBLBWZJMJe&#10;scAo4hs+xWsaeWxozlRoYtSfKSG9B6f5FVhiiIV62accthYvCLk0WErBdgquw3YK0l2wAJabADJF&#10;n1zZr1ANKNWDAJVm6IvAPliuMkkVRqs5Bo2mgUmY3v4JK4a+cbl6UKoelFg0MBwEDIX5/jxsoRbA&#10;EcEy2ARWESmgdQWyPsu6JtBu0bQf9S2sZmFNyxH1AqYJ4F8YuQsLWljNwkOBQXgSsNEBvrQfVEAL&#10;aLeOA69rXb2dpQK09SgBcN067NRucH2qCf4V9hfmZ84EHlvDZSs5PSp2j5zdreSwFFyWGjROU7+w&#10;lLV6WbgF9rVsS6rnnwOWvp8Di2F4emDQDR4KZuqG4B3gc7RyST98foIz1vIjBgi4brW/U85SSKCC&#10;K8WSL90IC2A4FNiqhMFTKoXJqkUBUw0rLF8BsO7Va4d0lvl3rU9Ntb9TATvwRazX0TSmdfuEUQHN&#10;zA0Z62lYd+zXAr8u+DWCF/uT9M5/l48Jn+Fc9L0atVGtMgBUSj1cAS2wCYY1MMDUOzSVPtMwjNX4&#10;fsboF4HE8K9hoH/kC0AyeGDQ8rCmhgaPkZERWOh+/vjoez97wM9aBbDl3fwfePznE8CPLmXc+yH1&#10;1mnG9RO0GycT755LeXIl68WN/TXvrjYU3Gwru28NC4ZlcHf1066qJ4DOykcdlfc7Ku92VN7uqLrV&#10;VnGD3/KEXf+w6u25wqfH8x8fv32Wnh2/frW3QzB+cQBqkT9yoR9ikZfbArLLAqLLArwT5IDR9ovc&#10;F893WTTPYf5cu7lzbOfMgiOA51gEsFX3fv9/qwAGwAIYNr6AaYt/1wHDshZgZ/G7VhNsbZ+G1fhO&#10;w2p/AVN72i6YCwlgC5AABo3z5y+ev3AJqH5rYzfL1XEO2u47jNs8X4L9avSSgAPMfS215V0N5Y8u&#10;XT2bciFuXfo6z13hmyinz556UVySeSYPsfSkg/dt9+A7toGJTqtiHIJjiDuzd596cqqCt7ewIzW3&#10;lfasbtEW5oK1qbOCacjwo4wXDRnl7bGF5YlNNZuev5m746BD6MU/B6Ys2X0k9FYxM78xu7KWWVGQ&#10;XpOXXpd7oKM6tjg34OK1dfdzE6vFtDIu5W055fW7qBcvw5483HH/zubbNzfevL3++v3Nt15tvJWL&#10;Srv6zdbsP6/P+O3y5Fm7jq+4+C67ri2ztpJZXZJUXZxYUxZfUxdfx6HVq8k/VP12yw+/337x+5hr&#10;DpnXwwvqMlntqY0lhxvLzzRWnaivPFZXc76r83w3NzGvPOjUza82xn21KWUx5az/ycINtzpdk1/8&#10;P8GH/rTzh99s3ut48uW2fOHWF1xkxqtv1h3/fsVxx63XHTZcdt10zX7ND7arT2Mj7gZn5OIod2cu&#10;zfoOGefhm7509eHlIanBhJ1byOsObw1/y0ysz46uS1pVF4frpLlK011VWfbi5Bldsd920ty7kny6&#10;kvyaEvyq4peWJga/Zax8TF/xNHvzjeTVZ6K8T+/A39hOzAn1q9wTVBURXJW0vpq5oTZ5ZRXVuzEa&#10;x6JgeNHu3DA7dbyHjoYx0slaupeI6tm6G1W4yv6F/8KbhO8f+dvkrfGo2I6v3IYvWOsKGu+SZt3A&#10;zTjj/OfMef+DMfO/pS74w2HEgssBqPtrMG93uZVEu9bTSa3pAc1pyypovm/DsM+2Ip9t8ri/0vFu&#10;4OI7ATbXiDPPuvz+xJL/cdLuX2+Q5uWscG4NxUviiGoaWk11UVEdFfFuUhpayiBzqYSm7S71GxZ3&#10;b3OQhboq9kAe7kcBbLG/FgGMlsYgxRQ3UYKbONVDuQ+tPU40nCMZLxF7L+O1l9Ha6zjDPaLmPlZ8&#10;z0n8ZLHyre14o9tAhU1f0byJcidztac511N5wbWdMdcigBHT7K8kzlWW4G4RwK4WAewkpjoCJBQX&#10;6R4PWRgKIAlHSfcgZVHQdLAyKkYRD2WQViZhlSk4ZQpGkoQUJrrz41FtuxG1G9yLQmxf+85+Tv7m&#10;Cemrx8S/PsT/8Q7q3+7jf//M+y95IbOrN9t3RqH4DC8500e7z1eRRuDTPFixDqwYJ0Gcm4yBVqfg&#10;4XBkmSXDsywa0o2SSGfANPsLOsBYW+CM0GLL3MD8KDd+PKlqm0vpRvuijQ5v19gVbUNUhBFfb3S9&#10;Rp5xAfuXC5g/3vP5HjzVGonrifPiUEmyBLKUghbHICWxSFj6/iiAp6hfGCieO9ZOHbNYFbNEQ7HX&#10;Up1UFGdppCM/1E4U5SqMcOOEunZus2/esKR+rU3j2iW1mxy6k5c2JgXXJa2pZWx+t2f1laXoAw4z&#10;M2f/+/GF/3YP/de6Tc5iujcnkVy5x60owq00xYN7z4f1gtT+jFh9F11+l1D/dHnj8+31D/acDEdk&#10;BNnSPL5Kd/vLzWU2NRF4QbKPkukJdm+a+oWZKn2noqMi1THuskgXRbSbiorQxKPAMZTEOOuSsZpk&#10;jDoJLWcgpDQPMQ2ce64AJR2hSAAnjJM4zl6UYCdNslenO2v2uQ6ewhhOuCsO2Aqz5vKyZwgPzlKd&#10;stFfWDL22H3wkX3v/UXqW/Nl1xeKrjjyLpNYF1fpnmYOF1w3txSbBU1mQVVf8yNW7iHwuqT5kdJ3&#10;20Q5W4RvdioLY/rr0t/3nDaLrk+yr46zbg133x7svD/U83iE9XKM93ZUWKxmFas5VdBckuxqI6t6&#10;gFM3Lmg0S9vMktYhdo2+rVDdmm/oKunlVRq5FRrWxwBfwFR9C4DrAKvctXb7G1hHsApg6zjTsI4G&#10;Og+Ka0dkDePK5kl1q3lMYjb2jIhqtR0F0oYcYc1zftVTXuUTbsVjuN5Tch8sGntKzJp2cz+3n1sB&#10;Or9XNH9QtoxLGwb5VSZ2GXgWziMNAC0A0AcwwK0a5jcDBoX1lgjgMkCfuKoPPCVsHBA2DwqaoShh&#10;Yemo6N2o5JmZd1N1dpUoCSGkIeRJGFGsq4QCxcTLYzyUMdDE5MpYcEVg5VS8PB6KA+YwlsoupE2U&#10;PTfzG8bYkNpUcGu0sna1pF3FadKy6nVdNcaOKiicl1vRL6zsl9UMKlrGtN1mIxcwpurUcSqF9W+6&#10;Sx/n3jpW//Iqv/y5pjlvgFXxQdQIGOXX9naXGNrzVVUP+6rumese6O9ng8unIhTdQyXyY7FSCvTL&#10;GFWcO0BJdVVS3XpTvHlx5DZaEO8cvb/06Qd+25CEq+d19ok69Z2lhrpnppJLyvsprQdWNTDITanL&#10;StK2qfNuD/IhASzj1RgELcPdLR+6W0daq/n59zsKr2rbH5qqL7LPhfZQvJUxnupYvIqCkU0RwBIG&#10;XkEnaOMJmmhcL9VrIGmZgurTvN2jNhRVk7qq/GpW+YsrDXl3Rc35ZgPH3MuDp/DsFTYYBfUAk6hx&#10;QNoCABWDoKZXUNsnqjfw61Q9VSpwSgvq+/m1A93F6pL7oodHuk5Ed6avEyYHKem+xnjiPyCA1SkQ&#10;miSchoHWJSL1dJQhGWdM8+rdt5yfElixx+veWtQxf7c0T/ckT1SSN3pfIGrvUmQ8znnTkoXL59uu&#10;tsOuR4SsQm0g2q4kO272RkQE4OL9cDRPNBXnFol0DsMiI7HICAxiDwDUcagoPCoW8M8SwHbIOAcC&#10;HUliYLFxKMednks278RFHViZWZB0v4pxr4Vxl5V4V5R4T5ZwTxZ3V0q9q0l7JUt9KUh83BV9q37H&#10;+ZK1R98GZb/wYz7xSgJl/ooDddt/YFHuipOeAUC37tg7nPgHQsZTcfJzUPJoj8CiNVAYEr1x97kJ&#10;D2FYCQ864x+0Q+W9rvh73XF3WHF32FTALYi4mxYg9cuKv9odf51LvamPe6yPetK97WrhyuMv15x4&#10;tvPyle3nM8DHIfdwb9cwrEsYFOmLScDh6Wh0ogeCgsdAxpeEjbMCC2B3p1CESzjKLQKLiAaHF7ST&#10;oUmCE0mIBBIiHjpcyEgSKoKMjvREx3phEgjuVB8sA+8e5Wa30c0x+MXTYoVcy+eJCwpqVm3KQIZc&#10;WLzy8Ver7s7a+ejr9ScWbTxM2HDi0Uu+SjTYr1bKhA0yeVdlPctzQ6rdxgPzt5yct/Hs/A0/LFx7&#10;0XbVBaflZ9FBx1wQMTtXpSesiN4ftLGAEslOi6rf7V+2wqPQ1/U5YcnLFR6dh/aM11w3y/KM/Dc9&#10;LY/ZHXntDbmsxlJVT0sft6O3q1HfUqlvq1J3VMGuV29JAT3VAatZtaA+tV3Hrtey6kAJz/6r4Xcq&#10;+Z1yXpeM2wnQiHr65ZwxFWdC2T0uaR7iVvezS3WsIiOvcEhYOikq/cDPn2h7PlB+3fjudM2BnU92&#10;Eq8GL3m41uXtdmzRTmIzNVh3YKOJSTQkOBviEXqGp5jm20NfLjpDH8i9Ye4uM/Nr3rNLhqsf8C7E&#10;tyUHq9KCxMnBHdnhA3n3R5uLdS1l4J5jFHcaWbVmSaO57qnkdDSHbklcnOqnSiRaBDC4XQSLd2I6&#10;NjkLo3CaZD91ip86yd8y022IPmuLiLmtJ3uP6Poh7tMfah6cqXh64d3Nw4DSR2faC++qOwqHxfUj&#10;koYBQc0Hdfu4vHlU2gjKSWUrqOh7SiVN+YPibiO/Tc9pGOLXmMWVk23PJHeYdcnBwtQVqqSlenAb&#10;+SiAPcVpnpI0T7BjxhQ/VUoIh7G6NSW0kE45vHbbSueAZcitXugoIpKKdqOgHffgHUP93MKC0JFe&#10;yHC8RxjKeYeHw1Y3u60eDttRTrsxLmG+eJoPDvohArjA8W4QkA9G7lmP3XBwS9RDakIpPYaXFaFK&#10;W6uO9+xnEIaTCENJhP5kkjHVW8v0U6YHyDMCAeq0n3hfK9PV70egZMgCql/jVo+ikAUvvb967fdt&#10;4zZnRfJSVepSXeay3n3Bxr2B2gw/TbqvLsuvd3+gzhLpO3AgGI6vVaV4qlOhvNCwANYwva0CmBeL&#10;qF4HCeCuMDdrBDAo4RTQoAQ7YMwMglNDg6dEcQReDKZ0xYzGrYv4FCQYcPBgCNgQqCiTyTLwlmGJ&#10;9DVk+oMWVqRrR6gDWPzVAjjbT5Ptr80M/lEApy7vZy7V0PHGdKIhy0uWQuqk4BsjiS0xy+oZO6qO&#10;H3iy7+CJmKTYVWGryVv8sDuI6AgkMgaJpnugk1FoJsYSAUxA0T1RiZYI4FTI+MLq90cB/CUHDGlg&#10;Gg4VScIDonFo6JdA4P7v4Ry2eMHmRXM3OdruRrvFkTApnjgmGZNGQqeBOglPJxBoeFyiRQCn4LFp&#10;cASwRQDvBXUMKgWHSSUT0/G4JA93qqtzHBYNFrMs4cKpnuQ0L0+mJZaXQSYnEolxOHwMCh3u5r7T&#10;yXmzk8NWu4U7HBeG4dzig32zArxT0B57EO6hnqQ4X98kX98UL2+mp2c6GcoCfcDb+4iPz0lIAJOP&#10;/iiACYewFgdM8DroAaWDzsR7HyL5HcV670eT9mG8s908U3FBWZtj7hy50vq0uC+navh+nvrqc/7l&#10;Z6wrz3uuveq69a77UQknp05c1KGpYGnrudoWoa5baeJrByTGYfXAmGl8cvij/Z2A/OuHYfP7Qcj+&#10;Tk4VwL8ISNhAX5ON/lLeQ3z4CXDYn5WPgY8QFgGsHxhT9Y/K9AMida9IaZSojXJdn8Y4qNL2afR9&#10;+t5B08Do0PDEyOh7SABDAco/K4DhOtwO9xmfBCv+agH8k538e0z9MvF/O6C/yM98lwsfT1CZmJgY&#10;HR0dGhrq7+83mYz/qACGRoLjPmEBDI3yfnJ4cnJw7L1x6L1SP8qT9LZzdY28/kqWqahN87Ze+qKS&#10;P00Av6yU5VQrYED9VYU4t0b2tkqSUy58VSYAvKmEWvLrFO+qpbD6BfWP9rdBVdSkLGxUFDQq8utl&#10;eXUSCyLI/tYLi+tFFa3Shm5NK9eifrmGTp6xW2ACdIlNLNkAXzE8VQBLNMMAmQZ2wGNg/1WGMbVx&#10;XNM/oR2ANLBxaKJ3eLJv9MPgmBlywKPQSTg2DuUV/0ka83/WKWQ1u4Bp0tfK1D7TVv9fAjjfrALY&#10;4oB/FMDgjAOHZcwyB/BA/wgsgPXgVqA2AVQK0zQBDM/+Cwtg2Njx2NA8rLA2+yKQ+bPk1AVADtgC&#10;rKOmCWC4Ba7AaupjhKJFAEssDlim6LM6YKsG/hy1bhCe8VciNwBABSyCRmPf+OcYTGPyT/bXmgWa&#10;b4kD/jngAFyLAIZ0r0AG1gLrDoCKxf72wqG6U4J0IQH8uQOGF+Gn/oYAhr3sVDULesKjWR0wAB4Q&#10;Hgpefarxbe1WAFq65ICfc8BTNwRvHYzD4uo43I9BwFMd8N/QwNPOASuQAGapIQHcrYQEcI8KFsCf&#10;zOuP9he2s9MWp7reLzI1zHcqU+0vAB4NAA8OmCqAwekqE/fBZ6NVAIOKFesZ++k3CuAy+VEAA6Y6&#10;4C8KYNiMAqYKYNAHNqA6zSDcx9r+8UL4jCkS9yeA3fsi07p9AuzzlwUw/KJ+FfA+TxXAgB+je38Z&#10;lul+IbP7twWw1QGDuxag1xIHDAtgOALYGhD8JX5qbS1M87t/l2mr/wgUDfxPE8DgAQtg8LC8p//a&#10;B3iz+8/1kek3xU/P5D04/urmgUcX0++cSbp+POHq0bgrR6hPr2Tl3DpY9OR07burrSV3u6ses2uf&#10;ceqeCxpfA/gNOdz6F6Clu+phR/md9vKbXVV3WLX3e2rugXpLybWatxde395382RC2Grcak/7AOT8&#10;ZdjFQTh7b/cFZJd5Xh62BGcbnNMijMNCjyULXG3mOy2Y4wAFAc9a8Cmt8ZyfOuD/UwUwnOP6i1gF&#10;sFX6wkfmiw7457CZN3vx3NlLwLGdN8du/lyA/YJ5fwO45+c4LoKmagbA3eChoDmD589ZuOAjoA6w&#10;nTfPdt6ixbNtbWYsWfiNveMcNMrGz22eL9omZKX31ueP7nW2lTcUFV0/fDk77Nhu/7gNfjvoVObr&#10;koKjNx6GRF5a7H16oedNx2W3HZenLwmJdF1H23b4dvbbhlMN7NT8mvTiptS8Zofd2QtWM7/zi7NZ&#10;nRZ2pTC9uJVWWpXcVheaX+jBuDBr/QHA/K2H/LMfMPM6Mkob49/lJhbnUAueMOvz4yvyfc5fQhw6&#10;v+ZBaWIlN62yNauiLqOsKqWkNCE3L/Lly50PH265+3DVpVsrLz8kHrg6JzT79ysT/2N16pzQk06J&#10;l7JrOJm1jczayuSaoqSGkqSGqsS6lvgqbliudF7Cw99uPvdt5I3f7zzoeenZEZkqobo0vargRGPl&#10;6Zba4w3Vp5sbz3d2HW1oT86vdk3Y//VG2tywgwtjfth0t337I/6/rj76+60n//u2vX+NPeF3tZxW&#10;qd/6kDUv9NIfQw4tCb0xZ+25+Wt/mL3ixJyVx3GUh9vPNoRdad10uNBz+xnc8myPACZiaRrCNxnp&#10;SQ0IpO3YmJy2h3E5iZ53KK7hyNaWdGJb4iIu4zsxc0FrgntHin9nWnB9UlA5Y3lx2obXWVsfpG99&#10;cjzqZPzy/eE+56ICL233OunneMXL4cV672cRqx9ErLy7w/feRmzOdmxNJLk1htAW5s6PQUmpGFU8&#10;TkHFiCLdueEuvHB3fiSqbv2Slm2urD1YIcVbRPXhRBJbdqBqNnu88F943wvKrHvA8atkmz/RFv6F&#10;vmRGivPXh4m/Px/4x4dbFuTHoCtT/OrSgxrSQupTQooiiPk70AVbkWVbkaUbXApDbPOXzQdl+RZ0&#10;QziJH+elSiRrEhDqWAclNEWxq47prWL6C2neHWGo1m1O7J2uinB3VaS7MsaiM2OhSVg/CWCsIgaK&#10;SRVGuQoorgK6mywdoT1CMP3gO3TN13gZo7/sbriB6X1I0D7ESO45iB4tVOQsHK9zGyy3HSyyMZe5&#10;mSt8zTk+ytPubQnzhfEuFun7o/qFsQhgKPz3pwLYTRFNVESSZXuI4nCcKAwtCEcKwj34Ea78CGdB&#10;tDMUJUxzUSS5qZjuGrBX6XgtM1AS79cTjmva4lq91q54+cLcpbNf+337lPSnB7jf30b+6y3E/3hI&#10;/MO7oJnVm+1bw905cRgeDSNKIiiYnqp0SGFKE3FCqoeagVfRMWoaFPKrjvdQUt2Usa4KiqtV9ML2&#10;F45VBVh98FQBzIv2aKd4PgleeAH7lx+wX50jfH9z2ZLbIU4nibOynf6Ybvfb9CX/44Dz7y6Tvn+1&#10;xrEyDA86c6Iwohi0hIIFZ4s8DgvFO1oyP0Oz4VKhHNRKiocq9hMUVyXFTkGxUVAWq+IdNDQndYKz&#10;PNZRGGWviIP+jpJoBPjD8cPcu3c4Nq+zqVw1v3Ct7avVi3O3YBppazl7IztSdleEBRWswzwmzrzm&#10;/N8fon9bs3lJQwTi3eYlTzfavY51KzuBLL/sUXoVlXfR491ldPn9oI43UYJC5sP0ZcfWOzOQfz6E&#10;++bdFhdOkpc4CcuJtlPGe2ioyM+Z5n2t6KkYbSxKHeMOXg4cZm3Zc1c1HaWkI2R0D3Gii4DmKqA5&#10;A4R0J36irYBuw2cs5CTO6aHN5KTMke9frDvtPHGbMHILM3DdzXTdue+W8/B9t/Fn6MkcpLkUby5D&#10;mEud3pfajxc7DhUi+nIDDG+3K5/RTfmXzU0lZjHbrBWYtd1macWY4Jmu+aCiisHJjWl/GdHxKpZX&#10;mK6tPzvQedssyzVLCicFJWO80lFO1SinephTP8xrGJW1mYQNhp4qY1dlP6sGNI70VA91VZrlXe/5&#10;jYOdZYb2IlNXaR+7wsQu0/eUwCIWdrFWOwsbXDi9M1gET8GZnPXsUmufnwOsYl39bzBtZNhDg0Wz&#10;qtWs7zKb2FCSZFXrIL9K31Wkas2tf3Wp+e21pjdXa56fb8i5zC57qGx5p+0omJQ3AMaldcPCqn5u&#10;WR+ndEhQOSquGeCVg0W4Dp4ysUsAg7zqIWEbBJQjtHpQUj4oKRuUVEIZrS0CGHLAFjc8LC4clrwx&#10;8+8rf1grSkIIEjymCmBZNLgvfUEA8xP9e7J2jr+5AmVD5VboOwrV7HKtqFEpgHyMkdtqYjf1sRr6&#10;WDVGdrmOW6bllilZFUZR07iGZe4TmAdEZgNnVNYyIKgTVr/qyr/f/Opqx+sb3MIHiuqXA50lZlHd&#10;e17ZYGuO5N156bOjfa+Oyy/FtaeEdCZAv9UQUjAScG3Ggqseuvah34XQcIoU37Y4n+a0japHp8zd&#10;1WYlb1DCNfCgWOfhjrz+smvqBxn8kzs605a1JpBqE/zqDkVrSh/186vk7DI5v/6jAGZ16GtLGl9c&#10;rsu7oGM/H267w7sY1UPxVcV6qWOxKgqUVFlCwwoZOICYQZAnEvQ0T2UEWhtFGE0NGclapUpayqV5&#10;NzJXVV/NLLh3Kufaobw7J3rKn6o7S/TcqjFVu3mAP6Hr6pM26vjVekGNSdIwqGgZVrWNABStvaI6&#10;VU8FOFZaTrW6o1he81xReEf86Cj7DLUrYz2fEahI9LEIYNyvEsDgpmpgknQpBG0SRsNAa5NwBqZn&#10;b2aAcd9KZdaaxhi/R6s9zvg6HvJy2+eLTfPGJ5OQBwKQ+/0RqZ5IKgEf7x2ctCo0dXMqfcs+97nB&#10;HjbrcU67SYgoT3QsGR2N99iDdQsjoqKwyAi0RzjSLRTlHo5FRhIxVEuC4n+CAMaiKDbOER6kJJJX&#10;CtZ9D9Zm41pE+N41++7HXC5l3Kuj322l3+5h3OEl3hXS7ooS7grj78qTnylSXqqYOaAU0R73RN1q&#10;2nGhZtPpV77MRwTaXTTlmWdS2Zqj7WFX2TF3umNuS1NfSlJeCOhPumPvtO651hZxnR13X5T0DLa/&#10;PZS7AFCBg4O59MftCffaaB8B9c6EO4Cu+Fs/knDTwvVO2k0u9aY28o4h9A5v08W6lSdqt15opT2r&#10;Yb56SXt4cP2xUB+Gl9NO5JJt4KCRSDQMPt7FPQKHjiWgKVYHDNtfPCrW3SnUzXE3ADbBGI8oy3Gm&#10;eaJoJPC38ogEfw7LtKx7PDEx3th4okf8Ms8MH1wi0mmri13QlYtP5DKdTKYoLaoMXkV1DTjuvvXN&#10;V+se/HXrnW+2npmzdp/31tN5xQqNuE8v5PVqe2QK9u3HxS6B1CWb9s7demTO5hNzNp+Zt/78wjUX&#10;7Fb+4BZyagkifufWU6uw21bY4B/FJHYePlBJ3dlO29Wwa/WbINxl0qKba91qj4caqy8Nc16pe3Lk&#10;PUXddbktZW85NaWqtjpjR62huUTdWKhqq1B2Vmt66vScRiOvGWDgNoE6jI7dAAAV0Aie6uU369j1&#10;Bm6jkd+iF3aqBF1SToegq5nb3iBht6t5HX2i9mFJ26igbpRbMdpTONKTO8DJGxXmT/LyhtueaEsu&#10;aN4c639z1Jx3opoeVLQb93yF7T3P729j/voQ/23RcvuuXWhDMklPQw4y8BMZAX2pgfx4/9bk9a3H&#10;4kxlj8wG1kBbwUR7Xt/bs83p63SHN4uYq9oyQ02vbkw0FZnawLtDu0ncOcBpMAtqzBX3paeiBEnB&#10;euYyLd0LulOlkpVJXv2MINEONCyAtSnQlLEqho8uNVCVFKROX6fI3tV3Lctc8+x9a5608jm/5kXz&#10;m+ul90+9upj95sr+2ucXhdUvDF0lA+CWIm4Ad3vwNgfKcUkjoJ9TqW4vNQk7wN1Py6nv41V9EFd9&#10;6Hwle7S3Lm0Vn7lSkRwIC2BdkqcqhSxJg4CsZKqvnO4loAeIM7Z2ZkU9DN/B8Fm+zM7Xx22TFzIC&#10;XIY4lwiic7ifW9hSVGQAnuKFjSUiI9Euuz3sd7jYbnFatMlx4UYvDHRd492jQGn5CQKUk5zsvDFu&#10;+a6bsXGFqfFNqWHyrB26lGAtFd+fiB9K8uxP9jam+uiYfuq0AFW6H/g0CNAy/UDL5+jT/D9Hl7ZM&#10;lRqkS1+lz1gtpvnWbLR/4fXX555/zls2s223m5jmNXBo9ejxDX0HVqqYvvJkL2Wqjz49wJixtDcz&#10;EGBIDwAja1J81MneoA4AhwK0mLKWgT7cKETVmjnlK2Z3h7qBvxH4Y2mS/UCpSw0AFSXdG5SGtEBT&#10;ZnB/9nJAX1YIqLftsG/dbgfo2OUIRpAnksCGhg+uBFuBx4f3nB3h3r7TQZXkBerwpsEWrTsG78Dn&#10;GDL9tdk+mmw/beYyQ/pyY9oqE3NVH3N5X9qygUy/kQNLx44uGzgcJEv376QQqnZgXm8m5NJ3vs6i&#10;P2QmH9wduTtgcxB+ozd6Nx4djULRkKhkJCoVhUzGoJKJaIYXmu6NYZAgs2txwD+WU/mkfmFQdDAU&#10;CQ+lf8Cjo4jYWB8yzROfgHaPtJ2/yd5mh4t9mIdTFMo1FoeIJ2OTfUlMMiGRhKeR8HQSjkHCphIx&#10;aUR0BoCAyiRj95IwmTgwLDrVi5BOxKR4uMW7OsdjMekk4l48Lh2PT7NM4ptJIKR4ejE9vVLJnkkk&#10;z0Q8kYrBxaAwUUhklN3CXYvn7HBaFEpAQDdPhOtuN5ftWPSegKVJfn7Jnl7JRFIygZhBIu/z8jrq&#10;43OSSD5K9DwMIJAPQfmfSQcBOOIBUCKx2Rj8PrLPMZ+AU3jvQxjCfjQ5G+u31wGX4ERgBG48HZeZ&#10;e/om60Gu7nXl4Mtyw6NC2e037Ftvuh6XcHIbZdVcQ6vY1CbUcGR6iW5QPTBmGJ7oH38/+h5KZWxx&#10;TBMfICM7bJ60OOBJwPCH/9kCGNaKXzS+nwF2csxsHvpgNo281w0Mq00DAJ1pUN83ZDANGfuHBgZH&#10;h4bHRy3hvxNjHyagqeu+LIDhCtwId5iYmPj/BPDfBvoD/bwABg9wGMfHx0dGRoah/M/g8fMpoL+M&#10;JU764yY+CWBw+C0poEcmxgfHJvuGJ3X9k1L1IEtgaO5W17JMZV29BS2a17XS5xWCj/a3HJq71yKA&#10;Ja+qpDnVMgBUqZTk1crzaiTvqkRvK4WgBPXCenlxo7KoQWEFLMIUNSlLWzXFzcrCell+rSSvRpxX&#10;KyyqE0P2t1lW26FsZek7ecYuCEOPoJcl7usRmVjiXq6sXyAfFCmHxaoRGFCHFyXqUalmTKYblevH&#10;FIZRlWlM2Tei6R+DNPDQpHEEcsB9Y5DnBi/Wch5CM2dD6aChXOj/cwTwL2Ha6v9LgC73KQL4w4dJ&#10;KxMT0M87RkehSTH7+4Z7jVD4LyyA1SrI5ShkRpnECNtfkUA7JfxXbxXAn/wZFN/5ObD5m6aBYbsm&#10;tkytOtWowZoKVACwnYIslwWJDEIq7wPIFP0wCtXgl4ByQcPhv2KZHgAHAYNGOGU0QN87OhWZCpoG&#10;WKrslyj6RLJeodQokBj+BlyBHsATGvgio0DcK5L2AcSyfqHEBAAtoB08y+HrAGyels3TAzh80ALW&#10;NQJ4wl4AqMCNcAcWF7KtPRxtD0cP083WdbG0gM4eDQBUQAtoZ3HBKmBdMIIJMHU0eBwwSDdb096l&#10;ALR1ygGtHTJAS7sU0NGthOnsUQG6WGoA6D9t0bInEGwO5IB/TgN/zrRzwIrV/rK6FIApDhjyr4Bp&#10;rnfaIixx/wbTvK8V+Fl4EHhA2PvCwJu2qF/oZw3TBLD1FLUCn6Lg5ITDcC35kyFZCxtQWJ3CDhgA&#10;L4J2WIhOFcBW+wuvCNB9Ur/Wdnj1T6Z2OvCV8jnwdfQ507p9AuwnuNA+7vBUrDv2a5nmgOFX/SvQ&#10;9MHAv0QB9yIYldIIV+B2uA+cMlqvA/euwV7jsKkX3MrGBvrHBwcmQPklppngH/lplPDfZ9rqn/hZ&#10;AWyZCPgLj4++97MHeMoqgK0OGDzgt/Zf/PjPJ4Cbi2435N+ofnO59Pm53PvHXt7Y//hSxoPzzOvH&#10;E26dooPKs6vZb+8eKXpyuvzl+arXl7h1L3n1r/gNOZAJbsrhNbzk1D1l1z7i1D3urLwN4DY84tQ/&#10;bCy8VPjk8Ovb+w7QNu9agQ1Azg/C2qwkOy3D2vl52ASg7cnOiyAH7LAIZTffw3ae88K5jvPn2s+b&#10;s9AytS1g7hQHPNX+Av4vEcAw0xzwtEX4WP0NbGbPhLGdM2vx3Oky+HOsxnca0+wv3GgRwPMWLvgI&#10;qANs5y2wnbdo0YyF9nOdFn5j7zAbhbMLdJxJJjqsSY05UFL0srEuv+BJztnUH2hrmetxO7cH7z64&#10;72RBbesO5mmH4L2Lgy7M97uyMOCCw4r9C5ZScHv2Jz8qPdXQc7CmNeFdUXZ1c0ZRi1PYvjnLk2b6&#10;Jy5cnrbjbF5GUXtiSVVya1VMRbHvsXt/DElasOP4rA37HcJOJ77sSCtsi3tVwCwvisl9TCl6Gp77&#10;FHn44B92xzrtuxRd1Jld13WovvVIY/uRxtYDtY3MsvKE3LzonJzt9x+uvXZn1aV7hP2Xvt+e9qe1&#10;yXNCTy6JuRD6pJryppJWUppUXchsLspor0hurKWUNydUKpddbf7z7qt/3Hn5v6zbO4N+mtLIjq2q&#10;Tq4oPFBXcqS+fH9V0aHqsjMtLT90dJ9sYe2+k+MQu+/7ranfbttLPPRq6xOOS8bLP+w49eddh/59&#10;E9Nj76PkWmNG/bDnkYKvt575fvuF7zad/WPIob+uPLpo64UlOy657bm+7UztherhM3mi3QeeIjYd&#10;clhz2GXTD0tWnV6w9NAS/3RUAG13WMa5fQdfHUvJz1hXwkC3pTgJ9iIbaOjm1MDGlKAKRkh5xuaq&#10;E9F5J+PuHoy4fzr+aNLG7MjgoxHBB9fgEt1mpi355hTe4aCPR4a3exrBfi/Z7toqTEFEYH3C8maq&#10;X0s0sTsax4/FimNRUgpCSfmou6SRCHksTpdANjB8DAw/Ld1HHuctpHhWb3Ct3IIs3Ih5HOL+A9E2&#10;22VGkt23DLs/Jtr9huH4mzT3/99h4u8vL5//fDeynLa0KW11PX1ZbaxvXZRne6xPV4xndwSWG4EX&#10;Ub26Y3zZcf6SBE95HEYe7SSLsJVGLZbEOinoBCGN1B2Nb9nl0bHNlb/LXR2JMsRCKaBlFNdpAhgg&#10;ifAQRXvwY134Ca6SFA/NQcLA+YCJW4FDN3CmG+7GW0jTQ4z2IVL2wEHxdLE+126oxGG4xG6ixMlc&#10;jDK/IQ3dIkgOunTFL4YE8CfpOxVZgtsUAexiEcDOYoqbIs5THuMljSKLIwiCCIwgAiGIdBdEugki&#10;XQRRTrwoO17UYn6MrYhqJ02wl9PcNQyyhu4HUCf6SuO92XswjZscylcuKAmZl7dsVo7vN0/Jf35M&#10;/PMTz7++8P32lf+3eSvnVW116KJgJcm+cmaALNkH+mIumSyHNAZWBc3Ii9bSkLpElJ6GAiX4w1nt&#10;r1UAS2Jcp7aARdgB82JQZbsw50izMh1+l+n0xwzXrw5i5x4mLkpx/voAbv5e9Jx012+YTn/e6/qX&#10;U/iZt4LsXq1xrN/qzN3jLqXiZHF4GQUHOWAKGkoH/VEAe3wUwBQ3C86KBHtpvK2EYiuJWyxPcFAm&#10;OskTnKRxTmo6UpHgIY+HJm/WJhLVCQRRpEfXTudXPl9fR/77WZd/v+U1N28LqZmyipeyQZGxgUvx&#10;Akfpldcf3gZ++yJo1kXiXw8j/7iX+IdHDNfH+1xen8IVXfUrvbM870rIg0N+V+jEy7HkAyG2Gdhv&#10;LvvPqwxHCBl4UbwTO2yOOt59mvqFmeZ9rRjjcYY4rD4OpYtHQ9AwahpSSUOAcwAMKIh35MU78hOd&#10;hUnOklQ3abpzC+WvXYyv2ekz2Rnfd6d/zd77rfzkAv1VB/Nbb/Nb0oc32A+5WHMR3lxGNleSzVWk&#10;gTznoUK70bKF41ULJusWTdQ5jdX4jlRuHanK7iu7aCh5aqwsGmivM8u6zcNC8/ses/bVB+X9YeFt&#10;Q9cVRdN5YdVZTsnZ7qJzquanura3pq6SIW7tGK9tlN8+wu0Y5LRMyLuGxI2DvNoBdvUQu2aUUzvW&#10;UznSVW4WNk1yagY6Sk3txZAA7inv45Qb2WW9XwrhncrUZ42WmX2/CNx5WiNgmvedCngWDKhnl2p7&#10;igGa7iKAvOkN2DE4utfcxzHrOs2q1g/Klu7ie5zyR6zSBy3vrte/ugSoeX6+7OEpbUeesadogFc+&#10;JKgEDAurxiS1E7L6EVE1aNd3FQzyK0A7XIfmA+a3DPBaB/gNA8LKflFJv7ioX1QKBeNCU0U29fNb&#10;oFJYAzWK88y8x9rLWySpaD7NQ8ZAC6luUqq7KgEjiXS1CmAVBaug4BVxBHk8QUTz7UxcobqYbK64&#10;a+YWfeBDil3NqdKLWnS8JiO3tZ/bMsRrGeTWm7jVWk6pilWi5dVoedBUuEZB44C4dUzVadZxoIDg&#10;MeV7SZOiJoeTf7f1xeWGB2fZb28ZG3Imu9+NNT9WvT0lupchv0FnH97alugvSl0qSvSSxOMtwfoI&#10;cGOUxCKlcWgRjdRD86mnB3efihssf2qWsSbkfJOwa1DQOs4u/dD8bPD1UcnZUBYzhJXoz4r3raUE&#10;dF1k6utegj+NjFOmFjT2CtpHeto/cDo19SX1r6/XlV3tV+SbhS9ldxJ5tEAtxUdHwWmoaEU8Fvqd&#10;CgPHT8KJ6HgZDd+b7KeKxEh3ITSReAPNB9z9ZMl+rH3rJW8vSxrf9ZQ9KXl0Lu/Oify7JytfXeE3&#10;vOmTNAzImoaUrRP67g+97Ile1rC2Y0DebABnkajWJK43Cmt7xY2glDXnsQtuS/Nuyp+eFl5g9GRt&#10;5tGXyWm+xjjyrxXAGjoeimhMwWrpaA0Dq0nx1GYE6LJXqfZtbIgNeL2ZcNnf+QjR/qCn2wFfXLYv&#10;IZOMyiQ4ZuAdmCRU5tKlhzeFnYneeybx3DH6NcySDW42G+wXrLObv9bJZj3SaSsZFepLjCJhIvFo&#10;yAFbgoAjsMhIPCrWoi3/CQKYgKC4uUYR8HQvFJVkt2uVa3jGqgNP4++Wpz2tYdxvpt/pSLzdk3ib&#10;nXiHS4PgJdztibrBpdwT0R7Lk18ApIxnwoRHPOp9dsyd2s1ncvzSHuITnpDobwIyCpcfKFp9uDvm&#10;NhwBzE983EO52xVzmx13HyzCQcAA0AjniAZ1TuKjqQIYdsDttDtWYB/cmXALhk29paM+METc4W06&#10;Vx9yqGHjOVb84+7UVxWJT2oPFF2LuhnpzfCz34a124xzDyXiY4kkKg4Nx09DDthyGCH7C8AiPubW&#10;Rrru8XAOs+KJjgeQUTFE5B4CIpSACIdMsHuUF5oe7J3lhUnwcNjqYhdycN8liVgtEUl72tq27aB7&#10;LD2MDsv9asPD366/+v3Oi7NWZ+PXHSqpUJtkgyp295CRLxCzsk88XOwba7t5HySAtxybt8kqgC+4&#10;hpwmrzgetHyvJ2JrREhkzdXHwgePSzKSyhnR/H0pbGZMQdiyi8F2F9Y7FRzcKHh3XNcMpTTg1xe0&#10;Fr9uKXjdU/JGVPlWXv1SVvtK1lQkbS23OmCr9+0TtvXyWwzcJlgAG3nN/aL2QUmngduoB428FjW3&#10;VcZpE7Pa+N2t/M4mvZSj4bVpuip1bYV97XnD7W9GWp4PNz7sb7w71Hinr/yS5Gl2y9nw+oPrug9t&#10;lJ/a0RznyU0KEDOWdu/B1651LPKfm0P4+iny35s3LOrcaquK8phI9/+QHaJPXtZDX17L3My6c/Q9&#10;q6K3tWCkvcBc/0R0PlGYvUmQsak1LVT3+OJEQ+FgZ5WR3WgStA7zGsw9ZWP51yTHI0RJQbrUABWN&#10;AD4NqlLIqiRyLz2AvwPZsdlRFIPVpvqqkr0hlZi6VMlYJqaHcJM3mK5mmlvfmXmVfZ2FBlaZoatE&#10;1vCmLfdWwa2jz3/IeHftYPOb65K6nCF+DQw89Tssg/XdlUZ+m4HfoeXUG7kV46IKc887xbND9Znr&#10;OMwVsqRlWrqfIZGsZZBUyQQpkyBmEmRMT3mqtyyJJGV4qdJDpFlbqxK23ti+ab09Nsg52Md9uxc6&#10;xgdL9cNQ/BF7fN3D/LFx3lhwylEJHtEYlz0Ih52ui7fCDth1yRak004CIsIbF+ODjwVlAGrj4R2R&#10;b5Lj6jKiO5I3qVJXg4/cxjjscLJXX7KPITVAmxqkSgMEqqHoWE9dGknHhJTw58DedBq6tKWSeG8p&#10;3V+fuXLk6OaRo1ukdL+KtTaPCf/x3PPPZasXsqJwqtRluoxgTdoygDYj0JAWCB32JC91sjcYFhar&#10;YCjYwsLbMmUtAy3sCPfylTPLls/qDnVTJ/nqmUth+wsqmmQ/uAIAAwKM6ctgYNfbE+5au35+9dq5&#10;rdvthBQM2CIYc3D/crAJsF0Zjdi2wx4AFq2bhvfkFwhgL4Auc+knAbymj7miLy24PyNgcK/f4KGl&#10;g0eCDQeWiVID2qLIxbsIL8N9H0SF3KNuvRyzJ2nd9tW41d6Ijb4ECg6biMakoNApKGQyGpmERyaS&#10;0YmeGDqU2Hmq4v3boOhYBJT5H9ymcMgYMi5+qU8qwIdER7iEuzmGOS7esXjBZoCL/W7wduDnmUIm&#10;JAA8iXRPQrInPs0Tn0HGZZAwmT8KYASTgGZ6ETKJGKaHG83VJRGHzSCT9hHwWThsGomUSSZn4fGp&#10;ZHKap2f6Jw2cQiIzCEQGNLswKsnFNsJm1ha7+ZsdFm92WLLByXEjwmOHr1+Cjy/d05sBdfbMIHvu&#10;9/Q84uV13GJ/D1oEMDQB8KfyEI54AIXNxhL2+/if9A88Q/I+CuoY4l6/kBPEgAMIUpozhuFOSA1a&#10;dybzaOXTPH0T21zZNvm2Uv0oj/Mwr+N1JbeGpWEp+oUqo8JgMg2NDY1DdnMMFkuWkLopbgkWtMOg&#10;/PAPCGCL1v1FJcRH5/cRMMjU8qdYvhGEZicemHhvHB7VDQxp+wcN/UOA/uGxgZHxkdHJsfEPE+Nm&#10;wCQof14Aw4vgAT8Lf005NgGN8EUB/EXGoT36wn7+DT696v8t+SUCeGxsbMTysHwLPPJrv8CFjxJ0&#10;Olns7zQBPDAKTZer7ZuQqIZ6eMbGTnVlp6GoTfeuQfGqWvysnD9NAL+oEE91wG+qJfn1soI6WX6t&#10;FAAqRQ2KkiZVWYsGprRZDQMaLSgr2rSlreriRkVBPWR/8+sExfWikkZhbYeysUfdwTV08Xu7+UYA&#10;S2jiiE1sUS8oedJ+vmxAIB8UKoZACQCL1harBpboRqT6YZlhWNk7qu4bhR0wnAt6YBRywENjk+Ak&#10;BKfZBDiN4fmA/1mn0NQAX2vjxOjHuZlhrB1AZ2vj/0Kg+wmkfj8KYOt9ZnISmtJy1DKT5eDgcJ9p&#10;yCqAYdeihEIPDbAAtkzd+nEOYFgAf4rX1FvQclnqnwOWf1YNDBBb1C8cW2mNsLTaNaup+mi5LIil&#10;vbADnorVBP8UKEoYtr8iqQ4AO2CZslelHYBnEQZY5wkGWO2vWG6yCmC+WP9zTBPAAFj9TrW/oANs&#10;f1lcDYsLKl9wwNPsr1W4wup3mv2FBTAAdsBWDWwBGsE6SDdbA+hiqWEBDDvgqQIYbvzcAcP1qQ4Y&#10;1sAsNgSbo4NNMKyB/xafnQMwnB7V5wLY4oAhEfu564Xr8CKcxhkWunD9l/NF+wt732n2V8gzgnPb&#10;KoDhcxI+LeEWuAJOS4v67VcpBlSKfrUSlB+jdQGwtZ0qUGEharWhsBwFTFsFVr8AuMVy9cGppKf6&#10;2h+B9+dzrLs9jWmrfwK6xuENTQPeq1/L1JcMA7/wX4HF7wJg3WsF3JRgQB3uYPXEoNTrBoyGIVgA&#10;Dw5MAEDlZ4Digz9nqtz9JXymfmH+mQIYfkxzwPCnhV/8AO87/7k+Mv2mq/JRZ8XD9rL7zUW363Kv&#10;lb88X/j4VN6D408uZz68kHbnTNKtU3TAvXMpjy9lPLuaXfb8fOWrS/W5N1qL7/VUPeU3vhK3vpW2&#10;vxW15PRUP+ipuSdueyFue95efq3y9cmS58cfnktN3h0ShF3o6z5nOd4+hOC4FLXEF7HYy9WW6GKL&#10;d7RB2y9ALJ7vtmiOy/w5jvPnLrIkLl5g0cCw75yqgWFp+n+SALa67S9idcBW7wvXrYt/VwMvnPn9&#10;olkzAFYNDDNV+k4FlsSfA6vfqfYXNNrMnbto3vxP/nc+qANs5i60mWOzaMZCpwWudrOcHecgEYu8&#10;HGcS13hFPL76uq66qLTwxf3zd7LCs3d67VyP3ZC4m3Hz2ssrj2tJW/bPCUhz2XZl0crTs/z22wcf&#10;XxCQFsy8treo+Uh9R3JxSXxB7r6GprTieo+YQzMCEhYFZzmsORR2tvhACSuxoDyxtjCxpnjttRd/&#10;XEGbv+PId+v2fbd6346rNanveuhva/fW1iWX5dErX1PLXvtdvfBtbMLizNMRBc3Mipb9VdD4J1q7&#10;AYeaWrNrqtOqylIrisJfPIl89Tr0yVtE2tk/rKF9tWHvkpiL5P2Pl59/seX+s10v7kUX3ktqfJXW&#10;Uppc3xBd1J1cN7AkOefft178Q9iF34YeId14G1XVxKyryq4ryaoqzCjLO1BVerq58UJn14UO9qkm&#10;VvDxGzO20meH7ft6xwHc4deh72S2ibe+3bb398vjF0ac2PWkfX/b6J63EresV3/Zefbb8It/2XLq&#10;u+3nFuy6+PXyg//hnYKKvEG723G13XSsSkR72bX2h3K72Hv/HnT890FnFm25ab/2jHtwRkAIJXZn&#10;7JWUuIJDMZX7NpUnBzQwlzWlB1clhxQxllcc2F1/mZl3PvXy/sgzB6IPpu1Oi1mduMmb6uVIdZmT&#10;tPi7NLvZSe428e42FOe5DI+FJwLQj3eFFMSuLYoJKYteWhlOqgvHdMbgRDSCgoYRRztxd9tAk9rG&#10;4fQJBGMiCQB9HZZIUtO85DRvPsW7OQz/brXTTa95ZzEzTuNmnyPPP4b5636336Us+W+JC/+Fsfi/&#10;7XX/8xnPuVeXLa6kBFbHBLTEB3JTlvNTglhx5J4oPCuawE3wF9D8IFcR6yaNWiyPtJHH2EmpLh2h&#10;DnVb7cvX25WvXdK43r5ni6N8t5suGjlNAKsBUZAAlkUhpTFICRUhjHcXMzzUe/GD5/wnbwZO3CMM&#10;3nUz3XU3PUTrHyHUj12Mr11Gy5Cjpc7maoS5Gm/Oww/eQiqOuPCSndlxTiJIAH+BzwSws5jqIqa4&#10;SRNwkjiiiIIXUjDiWBTAOoWwMMaNH+nICbdjhdqww2y5e5aARUk0QhaLVsXjDUlexhRIqEsoeG44&#10;qnmLU8Mmx+q1i0tWLMpfNv9NwOxXPrNe+Mx8GTg3d6Vt4dol+Stt8pfPr9nkIKZ5jRxeC46YDArA&#10;RSniEKo4d8hrWkpQnxoBbHXAU+sA2AFzKPjHq132oWalOH+djpjFcJuV5DEvDWOT6D4vk+iQgVuc&#10;ilpId51Js/8Lw+EvGW7fHkN99SZoTtt2RzGVAHZAHIsB+yCjosVRUJQh9BeJgUK01TGuMAqKkzzR&#10;QZBgw41dyIlZwKfaQlmRExyl8c5ymjs4gFCQNMVDmYBR0fBgHGEkUhRNrFnr+Mxrxh3ct7dJMx/6&#10;z3u3anHNdmdd5lJViic3xqNm85JXyxddJs9m2v9x28zf7HT6TSjuv2Ztmfv8WFDL87ia+zFXU/1T&#10;V9gw/OanEmaf8FmYswXVQSXK6FgNw7k32UUb7zFN8f4dYlF6ClpPxWioaDUFoaIilPEekLqmuUto&#10;LgKaM5/uKExyFjNd5Jke8gNOrcl/4hz6q+KHedrLNqrLC1TXFvTeWzL4wvlDPmYsDzGS6zZa4DZe&#10;6jFZiRovdx8pdR8oRg6Wug1V2A5VzR6o/sZUNdNQaq8p8DYUxRhLjpuqngw0lg92NgxzW4ZEdYOS&#10;cvNgk3mkyTzWYh5pNfc2jMjKdKx3iuZXXUW3WSUP+ZUvpHW5utby/p6GEV7bmKjNwIJM7bCwZlRY&#10;O8KrHuVUvefWmPl1fS0FpuZ8Q3OesbWgt7ukj1Pex/tZ0QuA5+iFA3NhswundIa17i9h6uCfAwtg&#10;sCE4sBgG2lxPSS+rFJT6riLAkKDabOiG80KbtR0DvEpx3cvu4nudhXdac2/UvbxYdPdI05uLssYX&#10;Q4LySXndhKx2WFjRzy35oGwwsYuULTnajndgcZBfBkpL3HNTL6ell1vbyysz8QtN/Hyo5JV8EsCt&#10;FgdcZxJVmsQlZt7zgbsRqiyikI4U01ECiquU6q6mYa0CWBXzEwEspXnxGUHtjJXyy4nm1sdmeVU/&#10;q0DZVTSo6NCw64zsxn5uyzC/dVDQ3MevNfAqtdzKPmmrVtCk6K6WtpcqOsr13JpRSatZ1WlWdr6X&#10;NJlloN4x0lXGfXez8cHp9kenWE8O6fNO9+We7Ht5wHA7qTNjRXUYqiMaJ0/yk9M8ZXF4UQxaGI3i&#10;x6D4sVhw162j+jfv2yV/fOZDZ4VZzjHxO/WcxjFB3VjTi/ell/vuJIr2rmbH+Qri/YXxy1oSVkse&#10;nTC15RuF1TJ2hVbY0ifogAQwj6Vrrmwput9cf7dPW2SWvdE9S5ckr1RFe+mpeG0cBlzR0kSMkIHj&#10;MbDCRJyEhtPTvbUxeGUYUhGOlO5BiqOxcroX98B6deH1UWmzWdMFTlRezauaV1ff3jme/+B04ZNz&#10;9fm3RW35w6o26KcPw8JRfZdR2qDsKdZxy/T8SigdtLhxQNZkZFeq6l9J825qcy4ob2Rw92/nJgbC&#10;AlhH+ZUCmIEdSCX0MVB6OlqTRFIx/eVpy/nM1Z3J6+4td78WhDjr637My/2IJ+KwF/qwN/6INwYs&#10;HiA4p+OR6b4B6cGbk1ZGxaxMCF2e7AXlfd1lv3D9glnB82cG2i0IRjqtxSO24ZGhOFQkARNNxMbA&#10;cwBjEdFo98h/igAmecR4usV6O0d52+wIsd2R5JP2gnqvIetdC/NZK/1+F+1uT8JtdvwtdvxtTsId&#10;duJdLu1uZ9R1VvRtTuxdftwDEe2xlPFMnvxCmfpKn5ULKt2RN6s2nHy7NPMpmfEQn3CfkPCQlFiw&#10;6lBn9C1F+mt11jtJygt23P2OqJughGf/BZWumNugpTv2Tk/8/a74e51TgATwFD61Q5miASzqPWPa&#10;Kx39MWf3xZrVh5o2nRZQHwgZz1upD5Vn6xv3F94Kv0zzZYQ4biHariW7bPXFRxKQUA7taQIYngAY&#10;LMIxwWAR6brH1WGX4+JtGJdInFskERnpiYnyxESQ0XsIiAgoENMj3heXjHaKcrJZj3BenZx4DPyX&#10;LhGJlQJ2EmO/W0C289anf9lw//9Zc3Fm2JU5Gw64Lk3JL5QMq0dU3e2DBgGb201Jv2YfmGK76cj8&#10;LcfnbTo1f+PZhevO2666YL/iB9flp3AhR9Dk+E3rmHfPvzD1yMxaneDdi+uR295R93QfSOaeoFck&#10;r38WSXqdtKz6XFTLnSxR0UNuSQ6rJLe7JI9T8lpU9Upe/1zV9EpcnytqKpG1Vai6oJl9YdTdtbD9&#10;BXVokuDuWh27AbT0i9qN/BYdp1HZUy/pahR1N4lZbVJet4LfPagSGnjN2vZiU1vuRNfb9+3P+8sv&#10;qV4e5F5N5F6KY5+NaD+4sTElsInu1ZPkI2b6qzMDe/ctN2QEiyjEnl2Iti0uVSsWvvH69iH2Dy+I&#10;f6xa+q1gq11vDLqP4avJXic+EdF4JpH3+vJgd1l/a765q2As73IDYw0rfWtz6i7FrRPv6wrGu2r1&#10;7TXgHgglpWjONTw9xT+0W5ISYkgNUMTjwAcbdaqnKolsTPTn7kC0bXYQxGA1qb6KFE85naxK9tem&#10;LhclBrfGBvGORL8vu2tmlQywSgeFNSOi2kF+laY9v6fkfuWTs3k3D+XeOFh456i0IQe8j3xQtph1&#10;nZPyJngyeHVHsYHX2ivs0vEateyKUWGlmZOnenW0PmsDm7lqigAmqJJxMiZGlEZg0YkCpo8yzUuV&#10;QtQmk+Up/qzkNZX0nYdXrIz0WReM2AhOSy9kBCSAURHebuFkRCw8vTSAjIoDFynePQLrGm6/YJ3L&#10;4o0eDpshHDdi3bf6k6O2BYbfSWQ0HKT37N/DSV4FTUJMI/fGEUbSlhpSglTMlfK01bL0lcq0IG2a&#10;t5GJN6ZhDUxPiwOejj7N93N0af59e1cqUwIlib5qZuDI0c3jJ7Zp0oJ7IrEPcb97TPjDS++vilfM&#10;b9npLgb3z+zVw0c2Dexd0ZsZCEf96ph+oN6XHQSAFSzslUEjeKo7zKU4+NuS4Bldu13VSb6GtECr&#10;7tWm+Jsyg3szgozpy0CjLjUAjg8GwAYXDAU2AT5SgkEaN9tUrZkD3rDgLWpTfaUJhKYtti3bloCe&#10;v1IA++myydq9ZF2mPzh1jWmrjGlrTMw1prTlfRmBhnRfXQZZm+2j27dUtTdEwlzekxxcEkO4tdH5&#10;ymb8PerWU2HhWwjBZMdgX8weMo6Gw6VgsEw0KgWNTMIh6AQPGgERT0BZHPAvhY5xp+JR8VhELNo9&#10;moiBBPAyvzQ/zyTwFoByD/dw2e1sv83edqPD4k1uTjtACxFPIeHjPYl0b3KKNynNm5jlRcjyxGV/&#10;EsDZ0wSwmysdi80ikQ7gCVlYXAaRlAXA4tLwhHQCMYNITid7ZQJInmkkzwwSKX2p1wGcG81x0U67&#10;+ZvtbDYusVlra7Nise1KLD6MQIwhe9F8fNN9/PZ5+xwikw8TiQct9nf/tJLkdYhI3A+2SyDs8/M7&#10;Hhh42tPnCKjjiPtcEXQ8Oct/2TFv/0NuSIaja5zv0oO79tx88FT2pkBbXtdf29ZX12Fo6NZ1Ck1C&#10;db+xb3hoZPj9J2MHKvC3cpBwnXxv+brtJ0AC+JOK+yVAjhDSwNCKf7eEmLBM7mkF7MPU8qeAx7jZ&#10;PGz+MDQx0T862jcyAhgYGQWMjI6Pjk1MWPLlfkwjDIYfhxanfvM4VQDD7fC3k3C0yj8ggP93d7q/&#10;CvBX+7sCGDqMn772/Qe+wP1MAFuO9IexcfPE6OT7wbH3fUMftKZJsXKwm2to7FSXtKjzGjWva+TP&#10;y0VPSvgAWP1CDric/7xC8KJS+LJKlFMjeV0rfVcrg+J962WAkgZ5aaOivFlV2aqpatOCEqaiRQ0D&#10;nioFz7brKtrVpS2K4iawirS0UVLeJK1oljR3a9s5+m5+b4+gt4dnBLCFRngqU47EyJX28mQmGC5o&#10;FENuGFS4sn6efICvGBQoh4SqYQh1v0DbL9ENyo0jKtOIdmDcMDhuHJroH5kYGJ0c+hgEDB0Fa7j5&#10;tCP2D2IVwKBu8b4fxkes/GiC/9MIYHAygJMLAP1OY2JsZGQMtr/9/YOW/M+Q/dVpTbBlUVgUlFRs&#10;gMN/hXwNnMBZCIX/Qs7MItL0nB4d7NX+BlbfBtbicz5OpyrgafhcNQBUpjpgAOyxPgqqTwIYRiQx&#10;Wpnmgz8Buhlh9SuUaAFWDSxT9gLkKhNAoe5TavphJQzb36nhv9OM7zQs9hcKugXwRSYYgbgPBtRh&#10;uQsb2amAlqkOeJq4tbpbyP6y9F09OkBntxbQ0aUBwC0woAOgh22w2GJ4LYhpKhcAi15YA0/FqoGn&#10;9YTrP3HArI9M1cB/i89OACtTbS7sZa3t8FNTXe+0RcDUOX1/OfDg8IY+V78/tb/Q7xumCmD4PJRZ&#10;gtGtFav9VSsHNapBtfKj050mdMGi1YNOFZxwz2mdwbUGt8B18J+dVKyTiLQWfuJ3rYBL5otYr6Np&#10;TFv9E/qfE8BgN34t8GuBX5f15cOVX8EU0TsVpcIAsD4FO2ArOm0/HATcZxodsEQAg8qv4qeBwv8w&#10;oz8ngD963V/5sDpg+POA5SPBr3r86s8P/7P5jajlDUDY/JrX8JJV87S97H5T4a263GtVry+VPDv7&#10;9u6Rp1ey7v+Qeu9cCighJXw6+cEPac+u7M29d7zy1aWWorvs2meCphxB00s4DljS/kLe9ZLXdK+t&#10;/HJ9/oW8u0dPpYZtC0L6ecz2R8wLxi4JQNl6Os/zdreBHbAlCHihh+081wVznRZAQaWL5s2e6oBh&#10;62l1ojP/zxLAf4PPHTDgcyUMO+CfY+FMCKsDtgpgWOJ+jrXDNGD1O9X+AhbNmbNwzqL5cz+ycM4C&#10;wCLA7EU2MxfZz3VymufuugDrOg+PWRyQvOdYY2l3c1Ptq+cPjjOPRYTsWYcM3uW/6UjysQd3K6OZ&#10;LxyW7Z8bstct/PyC9RkzlqY6hEDfhW079+5AVTuzoiq+4B29vCCzrjq1sNov4+KMgATHtUdc1x0L&#10;O11ytFxAzy9PKH/DqC3Y9SR39s60GZuzZ248+JegbE/m84Rn3emFrKS88rSqkrT6otTmksiyXOKF&#10;i4hTV7blVCQWVqcVVWeXNxysaT3S0HmksfVQc8PB5upjXfUZtUVpNaUZNQ3rb76YsSP9X4Noc3ef&#10;JmQ9Dzn7bu31x8GXTy27mrHxyZHw3Ovhuc93vqrIbhshnqj9485bsxIe/zbszPcpF7cW1Ge2tOxr&#10;Ks+uK9lXW3K0vupsa/OF9o4L7d1XusVRj/Kc4w4uphz+b8GUWdFn4qv0gedLbHYd+nYF7ZvVyfis&#10;+/FFsrTWkbWPexalPf63HSf+FHbu613n/rT+8FcrD8xbd9Rh8ymHncfi8lr2d8nOSMdSG3R+P1TO&#10;3nPtz+vOzd5wccn6c/aB2S7EaG+vXWFrwg9Hx91Opb/Jiq7O2ty6f31t5tq8pNUlByNqru59fSnz&#10;zN7oLGZYOjM8LmL1tqXInSjbeNSSTLfFyYtnJbvMp7sujHOaS3Wcl4SyPxqAPR1CPLUMfSEEeTnQ&#10;4Xbw4tzNzm0UnCSJLKGhhTEusliUMhajhILb0GoKSkNFQ8RjNDSiKpEsSfDsisJVb3d/t2rJ46Xz&#10;7vouuBvgeM3L7jR6/kGnbzMW/yll0e8Byba/O+D61UnM9w+X21dFefUkB7OTAzkMX2FKAI/mJ0jw&#10;klIxUFrdWAcN1U4d56BIcO8IdajaaFu82qZinV3TJif2NldlmEcvFftJAENZoNXRKFgAAxRRKDkF&#10;I4/DiOLcBTQ3aRrSeMxr+LLX+D3MwF3HvvsuA09Rfc/RvS/cB/MQ5kqCuQZnriWaK8gTzzGa0868&#10;FDs21YVPQUACON4BIs7pE58LYFfI/lJdhFQ3MQ3KBytIQPLjwbpIcQJKSkPLaDgJFZLBwigPfoQb&#10;b4+rINxDFIGURiJk0e6SPU7CUHtxhAs4pDo6uTfZrzd1qZbhDwUEh+ObNrtXrnIoCFqUG7DgTcDC&#10;h+RZzwIWvl62+Ln/vIekb1/6zqhcb98TiZUlesoTCSoaXk3H6BJR0HSVNA9QahIQqgSUdSZg2AQD&#10;rOp3Khwq6UawMxM1PwW5IJvslIi0pXrY0LEONIxjHNIuAbWEhrajISAfnOg6O8l99l73r27h/lSz&#10;doEgBgs572iUlAoFAYuiPeQxEIpoN0WMiyoaBsr2LGE48Oi2XNpiXuISId1BxHAUJjjw4xxkDISE&#10;5ia0SHQJFSGLR0nj0NJYrImxTBkbwIvwbg8lVGx2f7t8weugGQUrvuFTXY2ZXkOHQhRpS5tjfF5t&#10;JBzBLtk99w9B3/0G8x+/wX/9m53Er0/Get3KXHchLujQZmIiefE+b7s7a3H1lCBhkr80zkMbZzuU&#10;6mpIcP8Yy/tTpnvfTyj2uKqjPNTRCEW0hywSypstiXGGTgmaizDBiRtvx0lYzKXb8VMdxRmu4v32&#10;yvPz9fcWjuW4mgvQ5kK0uQj9oQRlrkCPlbgPFDj05tn2Fi4erHAarnLpL7PTF9kPlJH6K3ADVfb9&#10;NTP76/7SV/eNqWaRsYKoK9lhqjw01vJ8klU7zm3u7a6RNL/pqX2sEVTqxXX9ypZxXZfZxLpewWAA&#10;AP/0SURBVDH388x9EP2COl13maTxHbf8Cbv0Ea/iqbT2jbI518Au7hOWjUirR8VV/awifcsbTf1L&#10;dd0LYckDSeUTRf0rXXueiV0GCVpRNWCqqe39NNEvQNNdpO0p1rNLQR30GRDVDEnqhqX1U0N4vwjo&#10;PHXMn8PaDfbNcAtYfYBX2c+t6GWV6ruKtB0FoOzjlA8LayABbMkL/V7RDBbBS5A25HQV3S5/dLL6&#10;2emGnPPt+dc45fcUza/6uSUTstpJed0gv0zZkiOofiRvejnAKx2X1gyJIAtrZDcbOTVGbmkvr6CX&#10;966Xl9fLLR6ApgFuHhC09QkBzSZxrUlSYebnmF8nG4/6i5LRokQkL8ZZSnXXJOKkUW5TBbCKgldS&#10;CYo4giyBLE9a2hCOb2WuHHl3wszLHWPn6llFw/IWTU+tgdUwwG6GIoAFzQPCxl5BrV5QYxA3W+KD&#10;GzWcei2rRs+qMbKq+9hV2taioZ4Ks7LdbOKblW36upyOpxfqr2W/ztpcfyq07XRY1/EdPYfWN9G8&#10;W2JxmszlcrqPRQBDv00BVysvBseJIbRTvWroK7iX0wernpv5LUPCHh2n1ciqn2RX9BVeMj1gqo9t&#10;kiT5i2I9pbEB8oRVXObO3vwbA6xSg6hawqnQi1r7BF0j3Z1mPlvVVN5V/bKt7alK8XZM9LzvzX5V&#10;xnpZKN5IJejiscoEjJiOEdCxPAaWn4gVJ2BlMVg9hdgf79UX56mhEKTRGEk8vjMt2FB2Z0TYMCZu&#10;6uPVjMtbB0UNgsa3HWWP8x6efnP3eM6dY/nPfmgqeyhllw7pOsxDvDFN67imFfw5pB35vKa3otY8&#10;RWueuiFHXnC7v+CG6dFh0eEwLm2ZLN7XGOeljcX+KgGspWMHGMi+RA8DA6NL9lIwgziM5TUxQXm7&#10;lx4jLDnp5XHGH3s6AH/CG3uUjDruhTnjg/3BH3XC030fEZXh6RdHDtmKWhHkusbHbYsPOoKAjES6&#10;hbo4bnGwWbV44VLbuV4LZ3u5O272cNmF9gjHo6MImBg8+mOg6j9FAHu5xwQ6RS5btGvFgm0xCOr1&#10;jT/Upb7uTn/bGQ/NyMuPu8eLu82l3oTm342/zaLdYdPuixhP4ZBfTuxdLuWeIP6hhP5UlvRcRHus&#10;TH2lzXirSHnZHXmzYt3xHL+0x8TEy67hN1AxjzwZb4P3Vmw61RR6uTP6Vg/lLuyA+YmPebRH3bF3&#10;wCJoh/NCd8f9yCcfDBvfh11xMI8B3dTH3XEPxGlPuYw7jbtPl6zcW7fhGD/mtizhCSv6roT5hpeV&#10;28h8/XDP5fSlKZvcdyxz2ODjtIXoEYFDxsAO2Gp/sQhIq4M6GRfvRYCSrIKn0O6RHs5h7na7kY6h&#10;UC5uZJgnNtwLG+mFjfXCxKGdoj1RiR524U42G7EeG6LC06EvC8QiJb/zzOlLzj4ps4Mu/nnTg/++&#10;/vKMPVcXbj3q6Et/8aJ7QjeqZXX263hsPi8m7YbrioNLNpxesOnc/A0/LFp/wXbNxSUroTmA3UJO&#10;LMEn7qJee/i0tbSovbG8/r1RZ9aJq+5euLhtfR4tov0IjXWK2nN6D/titOguU/TsWOPN410v7vNK&#10;8kRVxdK6Qk1LvqEzR9fxWtyYJ24uhQWwursWACpwQDCoyNsrwVMA0KJl1UOhwPwWLbdZ1t0g6qgX&#10;djZL2O0qMVcv45tkXJOgZYBd+Z5bYma/nai9IXuc1nFyZ2vmum7m6u6UYFbSUi7dR0j3goRrEsmY&#10;5mNgeqvpJHk8dFuTJXrzKKT2MEzuCrs3S+fnkv5aQvhdk+8fWesXCilk/t5NjcdiSn9gGlryja2F&#10;ZlaFue1ta/burqxdjam7RRcPfKjJn+yqUzaUatqrh3tqeyueia5msbK3yFODe9MClQk4RTxaw/RS&#10;JZG1NF/OdjdIAMeiYQEsSyTJkrx1GSvkzDUt1OCm1C2652c+dOQOQ9OoV8PvBeD9AlQmZI2G7uKW&#10;d9dfX9mbczm79sUFSf0r8IYyIqoF7ynGnhJtV6mR39Yn7jEImjWs8mF+uZlXqHl9sj5rAydttSwl&#10;CHwq0zM89UlEbQpWwcSI04kdDBInPUCd5atLx+sSPdQ0pDxlKTdrR2Um4/ye+N1+uzxdN2DstxBc&#10;d3sjwn2Q0XjXWIJ7AgmRaMkYTPfBJUKz/+KpcAA60nmz/cKQRbP9XexWBHhFRK6OepnO6DmRKD4S&#10;LmEuN6b49SWSjfGEIWaQOnWlLG2dKH2TOH2dPD1Im+bZx0T2pyKNTDgIeDpTva8VXZq/MTPIuDfE&#10;kB2sZgYCjNkrTPvWGLJWdkdgazY45vh89wj355de35WvtusMwwvivPqzV/bvDe7LDrKa2qnC1WAJ&#10;yQUt2lTfzt1OBYFfFQd937XbFTK7Ft0Lo0sNAIsw1kYYBZ2sY/oN7AsZObQKbAgs9oS7Nm2xLVsx&#10;AwwojsPB7rl9p0Pz1sWg8usFMEG7l6DL8jNkBBvSVxmZ64xpa4xpq/qzlxsy/VVpZGU6WZHlq9ob&#10;oty3Rr5/XXe6/8vtdne3uL1N2vyQQU0I2RDgHERw2khCU7DoJCyGicWk4zBMHJKBQ9DwHnHQXRqC&#10;/qmcyjT7C4Fxj8cjE3CIeLQ7uGUl+Hmm+HulghuU45ItCNfdRGyMJzEWj4lwd9lqZ7tm0fyVKEQ4&#10;BhVJwFLJBIYXkfklAZxOQKWDRosATnR3Y+Bw2WTyQTx+LxaXQSBmAzDYdFDH4TMJxEwiKYtEzv4I&#10;McsHjIZOISITiEgqFhnh5rxl4YLgGd97OTpvcHPfjsHFeHqlThXABPI+otdei/fdT/I6QPY++BHy&#10;QbBdAmGfr++xpUtPeXsfIRL3k0gHoKTZ6BRP8v6lgSf8/Y7iCRlodDIGx1i/4XRy2rOnL7hd3EmN&#10;0awfNGv7zBrT+Pj45Eej8+G9+f2keWL8w/jY+8nxTwLYYl4/YbF9VhX3i4AF3i/lp5v7Mp/sLwD0&#10;H//wfsT8fuT9xPDkOABURichR20VwJCLtABr4MmfEcBwI/ylJPwF5djY2Oj42K9NAQ1exbSvCP8P&#10;5m8LYHBgQQU+sKBiOdLgD/Drjo/lxLCeTqNTBfDIxOTA6KRp8L3aOC5SDHWy9fXt6vw6xesa+YsK&#10;8ZMS/uNiHiyAwSIsgK0OOKdG8qZOlgeF/0qL6qTT7G91u87qfQFWGQz54HY1TGWHprpdBahpVwDa&#10;2LpOnhGyv4Lebq4BwBIYLFOZQnOsssUGGJZI383Xd/F0LKERQtzLlpg40j6efIAnH+IrBjmKPq7K&#10;JFT3SXSDCuOIum9U1z+uHxjrH3nfPzIxOAI5YKsABgf2n3a+QXcAiwMG9YnR92PDgMnRIQBc/1EA&#10;wz2tK/4vBBbAFgf8UQCPj48CxsZGhoZGBgeHBwaG+voGLOG/fVYBrFRALkcG/b4QCv8V8jUCnnqK&#10;/YUsGheK2tQBYFH3Raa5N1i/QYNY7C+PowJMdcBWfQXbKcjDWRwwbHyFYgNAINLDWE3wNAQinUCs&#10;+RyrCZbIDXBMMGyCYftrDf/li/U8ke5nERqs9ncasAkGFa4lGzMsfWGzC8XR/tQBA2D1a+3zo8H9&#10;ZHmt6re9Uw2AZbCVj90+hgj/aHCtTG2Ede/POWC487RF2AFDdKu6e9QAqwa2muAvMu0csAIr3p4p&#10;gbzWRhjrU1bRO3Wxs00GAzd+jnWcacCn31T7C3vfL9nfXnCSS0WQ67UqUqv0BeVn9ndIqx7SqEDl&#10;Cymdp0rfqcCaE+4DG1OrPYUrsPoVCzUigRpgNbjTgKPnP8dqgqdhfUU/RS8VQ1v8HHhnfi3wK4Jf&#10;3dRX+iuwiN6prhdGIdd/3g7bXzgXtEE/CAcB95lG+/vGpsrdX8JPo4T/Pp+pX5ifFcA/9/hoej97&#10;WJ+yKOCPDhg8LB8WfvkDvO/85/p89Rt5Zz5A1pEnbc8Vt77lN77i1D1n1TztqX7SUf6gseBmZc7F&#10;oien3907+vr2oVc3D9w+lQS4czr5/jnm08vZb+8cLX5ytuLVhcaC660lNzsr7nLqH0jan8m7nwta&#10;HnRUXC9+dOLpxcz91E0bvJ183GYHomyWYe08nef5eNh6uy3+FAS8CAoCXgglgl68YK7Nlxzw/4UC&#10;GPC5A562+HcdMKx+p0YAw+7WanynYTW+0/jc/oLGRXPmLYSm/V1swWbhnEWARbMhlsxZvOBbG+f5&#10;7ig7ott8/Ary1qtHn7Gb5BVl5VcunE/cTdvstXYzwT9xQ+iRpBNZ6Y98V1+x8Ts1b/V+m10ZM9fv&#10;mb0i3m3tQ+y215QHTfvq2uOLChPK8tIayhgVxYyCit1X384PTnVbf9Iu+NDWA7knK0TMour4klf0&#10;2jxKXgki5fRf1yTP23biq+CD8zaeDb/RsrdUQnlenFlTxajOja96m9RSvS0/1+vmwxUP3tAKqpLz&#10;ylPyKpkF1ekltdmVtXvrqvc1lO1vLj3Jrj3UUX2wtSmjut3n0O0/rU39ZtMhXMbrdVerdz8rWnP7&#10;ot95RsCVhOW3MoNvnNr48M3Wp21eZxq+Cr//16j7f4q+/tvok6Srr1Iam7KaKw+21BxrrTvRVHui&#10;seZMc+P5to7TDe0Hyls3XHhqTzn8x40p3+w+RDqTt/t597Lsh4jdh74NSVwYenjtzeqUloHout6A&#10;R+2/i7nw27Azv91y7E8bj8zddsZh53n7jSe+X5OGPnN7dWEZvUea1qOOL+VsuV6Co16Y4xfvsiyZ&#10;tCIjYHm6rw/FE7MriBwavSX9DC39RcKGhqy19fu35jHXv9sfXnY1++2tw1fOpu87EJeUuid0e9Bq&#10;L7dNHrZxKIcMD3um/dxk+xmpTrMZTnMpdrNiHOZT3ZfEIe2jXRclIBYwPGZnIb876zXrxdoldZEI&#10;PoOoYHrxY9GiGKw4Gi2JRsqiEIpoN3WMuybWTRnlrInzMKaQ+zP8Del+4nh8807H0jUOJau981Ys&#10;fRnodc8bexnnetJjySHneVmOMyK/+Zfo73/DXPyvZ0jfPVy1JHe7WzWF0JMS0B1H4sbixRSkkuqq&#10;j3PUxzmo4xxkca4SGq4tzL1mi3PjdveuXUjBbqR6D7IvHv9zAlgWAYlqeRxGSPXgxjrzaC7KLKzu&#10;JMp01V5/c1H/A+exHNzYG/zAa+RgHmKyDDtR7D761tl0f7Hy3CJxti2f4SSKw0ni8ZDbi7ezYNHA&#10;n0zwJwEMIaG6iyluACHVRcBw4jHseYkO3ARHXrwzP8FVlOAhSYDsr+W44UWRBHEEURbhKY/0kUeR&#10;lFGuknBb/o6F3J2LxOGOSgpSl0DUJXoNZCw3pgYrEwP50d5duwlNm5G1a93LV7u98F/8Msjx3UrX&#10;/JUuuSH2rwPmvfD+7rnnXzpD3XvCXfkR0CykmgSEgYHuT8H2M3G6RJQmEZobGJ4eGDbBADjkF2C1&#10;vwAOlXRzFTIZs5iGsGGS3eLRjpHuS6hYN0A00gkQi3IEjQycYzLWHnTLRsw6af9fioJnciNRghgs&#10;PxIhpeIU8bgvCWBntUUAK9Lc5XsRuoPYvuPkgeNexkMEOdODn+AkorvLGAh5EkrBQElpSEkCQgp2&#10;mEaQheJkoUR5rL8meYU8NZgVR+qMdu2JdmRH2YoTnLVpntrskC76ypcbvY4RXBOclxxduzwM4+Q3&#10;83fEb/+r77x/W2b7hzX232xznpNMds/EO1xfhqzds1ScGABerCpqvine9tcKYGWEmyYaoaNAv36Q&#10;R7mKopylsS5ymjuc/5lPcxAwHKTpbuqDGNNJz76LmIk3qIkiF3OFh7kWY27Amesx5jrk+1q3sWqL&#10;8S1eaCizGax1HGlyHqx36K1wMRZ7G0s8e8sdTdVzBhq+Gmn9ZrzdbqzNe6Rp93DjgdGW+8MdBQNd&#10;UGZLeedbcUduZ0NhV2MFq6Va1N2oEbQPKNjvDQJzv9g8KjX3ccbk9caeAmnjE275bVbx1a6iy/L2&#10;l8rOHE3POz0rT9f1Vlr/pLvgWvOLs21vL7OKb8saX+jYBb3CCpOkqhdG+KOvtQpgA6dsWgQwpGZF&#10;NYPiWtjyfg4cHwwqU0cDTO3zOdbOH+2vqEbfVWRil8Hf5gPg6C5x3UtdZyEUDQzPENzLMhu6QR95&#10;U462I09U+6Tl3eXSB0eL7h6qe3mOX/VQ35UHB/4qW3Iacs7XvjgLXviouGpU2tjLaTFw2nq59Rbr&#10;XGji50JBwLyiQSEsgDv6AMJWk6ixV1Lzgf/OXHZg5NwKKRMnSESwox3BTUBLx4Mz/4sCWJFAVCSQ&#10;OyMxzYl+oovRwxWX33PejorK+wTVYIsmTuMAu3mQ2zzAb+oXNBiFtQZhvYbfqBO2GIUtvaJWk6DJ&#10;xGvoZdf09lSMCRvHebWj7MrR7vJJdsVIe5Ek73bzzb0vk1e+Zfg/CPW4s8H2xRaHt5sWV+1yVjKX&#10;Cig4EQUvphLEVJI4zksQ58mN82ynBbQdDNPmXDJ3V43z2w3czl5B5yC3fqz1nfJ+tvDYFh7dUx5P&#10;UlJ8ZFH+6vj18n2xE9XPRgRVsAA2iNsGBd2QABZwFA2l3Ja89u6XAv5zE/vhaMmpgaO7pbtxvXFE&#10;Qzy4kLGwAObSsXwaXpiAl0Sh9RTiQIL3IM3HRCOrEwjSBFwrw0+Zewmc2/rOYknjm35+9XtN+6iy&#10;ZUTRLG7LbSq68+rO4ZvnUu5dyih4+UNXwwsFr2xI0TiibNLxKrqrn1a/u1Hz7kZbwR12wW11yf2x&#10;8vtjOWfkJ6J4iUGwANbEYH6tAO6juffRXHsZWH2av4y5oiUu5NUWr0vLMIcILke8MScDyKf9ySd9&#10;cCdIiJNExFmyx3kvt5Mkt0Nk7D7fwARSyBaPkCDXNYGoUCIilIiKIuKi8JhwjMdWV8cVdgt8Fswi&#10;2c4LXrxwncPiTa6O2xGuoRhEBP6flwLa1y1qxeLwbbYRDGzytXU/lEQ/bqW9YMU/5cc9kgIo98Wx&#10;twWxt3iUO5y4u6yEe2zafVnScwntiYD6gBN9hx11G5R8yn1h3ENuzF1R/CNl8ktt2htVyite7L2m&#10;befL1hzNWZpxFx//g+Ous/Y7bqJjXy/Lqtpypin0ct2O8x1RN3m0RwL6EzgIuIdyl5fwkEu5A8Om&#10;AmAf/KCb+tH7QtIX4imARXkKGpsYt6oTLuTvOJizglm+7iAv8rqCeo8ffp2z5yaP+pCd/Ko55fmb&#10;2Jun1++PJUatcN7i6R4OC2ArsACGG8GBJePiPfEJoISjgcHxxLtHYVx3oV22Y9y2ERChZHS0Nzae&#10;4B4X5JXpjaGjnHdhPTasCgnjceQCDlsj6nz7Og8VnPEX72Pfhz7/7dabX+++uGDLEWRI2v279ZPa&#10;0V4ua1ArlKnUCfufuK06sWTdxUUbrixad9lm7WW7VVfsV1xwDTmLCD62fPelnFKNTG+uqOt5lfOm&#10;oaGM01PdXZWTuTrwyrY1ufTtzYfCWSfDpVfiht8eN7e+kOZcF+U+Y7171ZrztDP/sbjmmar5oazx&#10;gaKtUN5eqbKE/2pZ9QDYAcNxwMrOakVHFShB3SqAdbwWJbtZwmoWs9pk/B61iK2TsA2irn5BEzT1&#10;b3tOX/kV8eP0llPb6tOWCVNXqpNWapNDNPQAJZUE7mYaKlqfgNFQkeo4pJZBMGUF9O5bpkjz5SSS&#10;O+K82xNWNEcENKx1KCf/qQTxL+WE/1G1fGbxdvfStE3Ps8PrH/+gasgz91SYOwsHnp5iHYxuSN7N&#10;PZs1WfX2fXe9uCpf3lTW31GpyLvVcTK+nblOwQzpywhS0fDgBgLe65UMkibBp2e7a+tmB/BBVJ3m&#10;J0/1FCcSpQwvedJS3b5N3Ulra5M2SO8fmezMHeJVaHuKoanf2aUDnDKzqsU8DN4ZOaBdWPUk/8aB&#10;gpsHS+4ebXh5gVv2QN3y1tRTbOJWm4Qd/XIOuNmqe8oG+WUfeIWat6dqsjay0qcKYDwsgIUZxO7M&#10;pazsZfJMb0M6up/hYkp00aWQZNnru48lv0rL2LczZZNfNNl9O9p5G9Ftlw8qhuQeT3SnkzwYZCQd&#10;dsC+eJovIc4HH+uFjSQgd6BcNno4rcK4r/cl7dzst/5a+KaG9K3C7E3y1GX9aX6DSZ76eKIpNUSZ&#10;uk6UvoWfsVWQsUGeHqxLIw2mug+luP86AZzuCz6o67MCh46s7t23XJO+VAPNCrxMkuhr2rdWlRLS&#10;E0GqXu+Su3T+K++ZOd6z3/jN6glDiONw4GbYvzfYlLXMYEn7DBY/GlaLi+21hAi373TI9f9z0bLv&#10;One5aJL94JBfUBotAhjOAm1IC4Qb4WchLFIZjvQFg1gHb9pi27HLsXO3k5CCUSV5cSI9wOKvnwPY&#10;R7cXBwAVQwbY+VWGtHUQ6auMmSHgOOiy/TXZfsqsAEVWkDx7lXzfSlG2T0syuoruU713R8nh1KsJ&#10;yWFLd+Hs1qCcdiPdqGhUCh6XSSJkknHpRDQDj/x4l/6x/Alf8MF4JIOESSGik7EeUH9vYrInPhHc&#10;r2wXrAPvCOD9wseT4kWKwiB3ujqvd1iyxslhs6vzTiQ02Xk8EZtEwqaRsGDT8BzA+z8XwB7uSXj8&#10;3o8C2BKSC8BgMkEdFrSwl/0IcS8JneaLz1zqmR7oxfT1pOExoc5O6xYtWjZvQaDN4pWOztuR4KZK&#10;ZJLI+8jko2TyYQJ5H8E7m+i1l+S9j+yzH+Dtc8DCITwhi4DP8vU5HOB/wtvrsCf5ICgDl54AjSgP&#10;JgG/18/7qI/3IS/yXk/PTIRHbGBQOi3x1p0HDa2dRo3J3D9qHhwxQ1+oQVLH4nUmRs3jI+ZxUP+o&#10;fmFp+hHQcdJsEcCQh/tlwPmif+kDbAVSvONm80fR8yWmyGBYAI+B/f4wPvJ+bPT92Mjk6NjEODR3&#10;r+ULx4mxSWjM92Yoq7WlMvnzAnia/QWPkbHRXyuALV8Ljv4afvJ94v9e/A0BDB9h+NhaH/+QAIaw&#10;2l8ALIDBH3pobLxveNzQN67QjfGl/W3dmupm+btq6ctK2bMy8eNiwaMi7jQBDKeDflHJz6kRva2X&#10;5jfI82rEhbWSkgZ5WZMSdr2wAC5tVIAWQHmzamp7Wauyol1d16VvZPU2sY2NLENDt6a+62PyZ8j+&#10;8o1dXG0nR9PD13NEvT18bQ9fzRJoAKDexVW3c5RtbEWXQA/oFvb2iEzdkj6WbIAtH2TL+3ukRrbC&#10;yFWZBNp+qX5IYRq2zAc8CiWCHoWCgAfHPp6NsAP+5wvgjxcTZH8nRgYBoAIWP8YB/6cRwJPvRycm&#10;xmD7OzoKqd/+/sG+vgGTqd8S/mvSaSFgyyK3hCFOFcBCyyS+VgFskWo6dre2p1P9RVhdGhjQBwDb&#10;Yi4LygUN218uWwn42w5YAjlgk0hiEop7AQKRkS808AR6AKh/CfCUhidU8UVq2PuCCliEW+DGaRr4&#10;8+TPsOvlCrVf4GP4bx8MPAsvDF/UDzdy+L1snpHFhcJzLUx3wLAG/rL9/SSAYctrtb/TBDAshiG6&#10;1W2dH/3uF4Fd79QU0HDd6oBh4wuwrgIL4B8dcLcK5nMN/EWmnQZWwDkATgZQ6e5QAUAFPjd6PoXq&#10;wh7X6nqnLXa0SmHg9s+Bf23wOVN/fDDV/sLq96f2F5rleqoABhWr9AXlZ/Z3WKcZhgUwwOqAYes5&#10;dV5bq/0FWE3nVPtrjbuVTrG/Qr5KwFNaDe40wCXzRabK4KlYzfFP0f2cALbu0i/ncwdsfZm/Arke&#10;Bna9VtFrbZzmgHVTpgGGHXCvcRieD/hXMc3v/l0+U78w/0wBbH0W/nAFf9CyfFj45Q/wvvP/n7ee&#10;n+M33PoXvIaX/MZXlijeHFABgBbQDmDXPuuuetxSfKfm7ZXS5+cKHp18ffvQ82t7H/yQdusU/cbx&#10;xJsnE++eSXlwnpn34GhlzvmG/CstJde4DQ9VrNeyzhfd1beKnhwve3H2zpmkyPWkAOTcQMyi5UQn&#10;f4QtLIBJrovxjjYYO0gAeyya67Jont38OYuhOODZNvNmLZwDJTGGRSasQgEzLQL4u2//+v3XX02T&#10;rP+Zmap1fxXwq7ZK32mLsAD+GyyYPQNgM3vmwjmQ/bWZB7nbv1FCWncuZHynlXbzITcPGWLwB5o7&#10;+2M7HAH8Uf0uWDh3Hhz+azvTzmGe28z/WOQ4B42z90UtJu1es+f1vXfcFvbLp08OZGbuXhu6znvd&#10;jmWbkiPTaNGnl4YccPY6s2jpxXmrD36/lvbtytD5a5IwW174RpcmvurObu6MLc5Nqi/Y21FKK3mV&#10;Ulic+qbWdk2Gy/qTs3wyV6a+OFUhyy5rpJfkJNe8Y5RX+J649oeV8Qt3n/p65ZF/88nYerFhX6WS&#10;nld3uL2FVvFm15s7yc1lCQ1Vq5++XHnvGb24Mim/NPFtCe1NceK7IkZhSWpZcXpVEa3o+Xlh27Hu&#10;hoOtjZclqtjXlbZRB77ekjEn4tzS8wVReXXh715veHhmzf0Da+4eXH7t+Po795HZl8jHXs+IvPzf&#10;Nxz9LubG78LOLMq8ElNRndxQebCj8URny/GG6sMVRaeqyi411x8uL7vYyUopqLGNzpofc+T7iJP/&#10;dc2+yBwp9UHL0vQ7Mzekfbsl0/N0TmyVgtE1EN2o8Tj35i+xp367bd+cmAtzwy/+e2DmHwL3L4q8&#10;9NvQNMzVB5F1XSltorQGbmJe46rDt5asj0dtSsWuY+JXMfHBTMLSdIIfRKBP+KFdG19m7Cg4RnuS&#10;HXt/P+3N9VN5T68/eXjph/P7UtP27Nzot97LeSvSNsplId1hASSAbb9Od5mZgVgIxQG7LqYinWPR&#10;blEIZxrBnYaxZyAWpLp9dxT73b2gheW7UT00nx4qkR2L48Ri+LFoQSxSTEFKKVBcqYGOU1LdRFHO&#10;4mgXVQLGkEI2pnprU5YJY9d2h2+s3RKSv9LriR/qFsn5Es7uLNbmmq/rEcQMxvz/Tpnxm7hZv0ld&#10;/F9PEb65v2JJfbRXSxS5OxrPo+Ik8RhpnIeA4s6JdlMy/buisPXbXZp2uHXu8mBtdRLtcFJFuitj&#10;ELD9VcZY7O8nASwJRyhisAoqVhSLYEU4Qm6GgVDuR6hPL1FftBm4hzC/8TXnBUzkkEdf4T+8I/Xd&#10;d1JemMve+1UX42sefYE82cMyOy9JGuckibeTxkHqF6rHOUmpUASwPN5dluAui/MAeyiFBLCHJNZD&#10;DJ6iO4rpS4S0Jfy4xTyqPY/iyKO48GI9BOBwxeAFMURhFFEUQRbu8RSEewnD8aJwV1H4EoAkwkEW&#10;6QIFlYY5cXc6CEJdpNE4Dc2/lwnNVaZJWi6JC+RE+fZE+NdtweYH278NWJi3bFFhsE3u0rmvvb9+&#10;4/1Vgf9XFctnNG9cwNntKKMgdAxCbypJQ8drGFg1HQNQJaIBShpKSUOIY51hJJQf4cbjH29EMzEL&#10;4l1mJuOWUBFLItwWR6FdI9HuURiPPUjXcHfnSA8HSAOj7CnuixIdv8tY+F9eLp3XHklmRZN6IrEi&#10;ClERR5BEIxXRkP39FPv7ESnFUX8YYTiHGrvpbX4cbH4SMnbTV33Mg5expCnm+66ERaJkF0mSuyTB&#10;XUJFyOMw0FTT0Z7KULwoDAuJK7onl45l0xACBlKeiunYY98W6sSielWGki962aQ5fZ/sYbs3wC+B&#10;TIrEeuxEOKy0/c7zm3/z/OpfQ2b/edeS2Ttm/zl5ybfPVqHZccFKRoA+Ed+XjNcmYNWWiZMtIAFa&#10;QAIU1K6Ng0Fp4xH6OA99vBsodTGY3jhyP80bslZxaEWcu5KOUDER4hQnUbqDdJ+D6oRr32Xs+0d+&#10;5ncrzRUh5grM+yqnyUrHySqn99XOkzXOw5VL+soWDVfbGUoXqApma4vn9dcuGWlyGmh0MFU5DVWR&#10;ByqIveWOhvIFhopZhmqb3hpUb22wqZbSV39ssOXRcFf+EKe8n1ti4OWq2Ln89lJee62wvU7cVSfv&#10;qVfzGvX8JqOoaVTV+V7Xae7tMZs63qvrTfxCefMzbuWt+rfn6t6cbcu/JKp7aOh6a+h4I6y81/7m&#10;fNOrsz3F1+XNz3u5hYOS8gFZhUlS1isu7ReV9wnL+gQVJn45LIANHAgjF9QrenmVMCZ+lYXKQVHF&#10;FKp+RFgDSmhiXUFFH7+8j19q4pX0cksHxXWDoobpgEZx3YCotk9Q/WnkKlDvE0BD9XKL9awCUA6J&#10;K8fk9SPSWtAIxjTxynQ9hdruArBoNnWbR0TmYd6orGZYWGHozhfWPG5+e6n8wbGCm/tzr2Wzim4Y&#10;O9+qGh4W32K++iGmO+/ECPf5uLi4j9/Yy2vrBaWwqk9Y0icq7BMWgwoksIWNA4JWSwRwq0nUbBLX&#10;v+fnmxvODl3ZLMrw5CUiWZFOEoqbPhFKS6COcVfFIiEHbEkBraQSIH0SR5RFIWQ0PDvJpy17pfxR&#10;hpnzziyv03eWQpml+e0D3M5+blsfp9nEazDy6wAGbr2e06Bj1wP0vEajoLlf1DYo6RiRtg/yarUt&#10;+brGdx+4FWZxraHycfOVlMr01eUJXk82LL697PtHQbNuEf9w0fVf7mH+vScczYnE8WOI4jgvMc1H&#10;TPcVJvp2MoI551P7Kp6bhS0DkBlqGpZ1vBdUjdc9kF6IYTF8usNc5LE4VVwAPypQQNsqPpE82ZQ3&#10;LoLktJxVZRK3Dwo7h1itH8RsRWOJvKuYz8oVdj/v63r8ofbm8KUkQYyfhkbUJaLAxaWgYSQ0KPYX&#10;IKWCNwuChkLQxuDBvVpDwUHzCCQSuum+zefohoY3H8R1JnaZtqdE2VOqYpWZRI0DkmYtu0rQmNtc&#10;fL/kxcVnd45cu5j6w4m4hsLr7KpHvNrnLQW3y55frHh2sen1jY53N1UVD8frno3nX5KdjWUxgsQ0&#10;X308JIBVNII8EQ9Bx1pAW0Aqk9CfwFrAA8CdUxvvpktA6JLImowQUdr6yujg2ytwBwlOx/yJR/1J&#10;R/09j/mRTvjgjnuhjhNdj+EdT3u6HCO5HfImZwaERJNXr3Rb6ee6IQAXCSlGj3Ao2zN2DxEdivPY&#10;inZZ7+G4bs53/rNnBM6btdxm/honuy0o9zASjuLrmQgHsH4ClsFxJEvOWCIi6pPipRAg4qYQD1eI&#10;HhABLjEbFu5iuFBurDlTk/iyM+VNS/SDzui7iqQXsvjHMuoDccxdfsxtbuxtNvUOJ+Eel3afTb3H&#10;ib3Lir7dE3ULACrsmDugRZHyUpjwCNS5lHtwXmhB/MPuyJvVG88ULj+U45fxJiALVIpWHX27bN9T&#10;7+TyDSeaQy9z4x+IGE95CQ9Z1HugLqQ/4VLu8H50wPcsDvgBi/qw2wKL8tgCZH9hAdzCuF2beKVo&#10;97G3q7MqNx8VUm6rEx6KI27xQm/0hF7rjr7LZb5i73tXQb93cfXeGFxUgEso0SOShIgiIaNJyFgC&#10;MgbvEYtFxHriE8k4GhFDJaEpRFQ0GRPrhY31wcUt98sMICUTPMDb2lbXJZvc7bdgXEPBsV1KTtmy&#10;5sSa4H2euGiU+wY8Zk1jA7etpb1fw+1obw3YdPQbzyNLYt78Zeftr7aemLMu03PjkWs3aoY140ah&#10;cNAo1vf3px177RZywmHNFZt1Nxatvb54zVW7VRcdV5z2CDmECc68+rBNrjUrtB86eqRSTW9FU+O+&#10;s8cOHj6wHEFMXLriFjWqZH98eebOyoyNylsp5pYnZnbR+/rX7MeXC37YX3DpQOOLC6yi612FV7Vd&#10;xdruKgO71sBtNHCbtOwmdU+DqrtRz23TcZr17GY9p7GX0wjuJ338epOgycBv0gqaNbwWaMZfXpuO&#10;26bnNpk49aP8WnAbed/ysjf3DO8KpWnfyrpUn44kb+jCSQzsTw7uTfQFl48y0l0fhxpIsrx1grdL&#10;OkbH9JYkEduiPBrD3doonl0JyznxK/h7yJ1rbet9/1Tp+duigD/nLJ+bE056Er/6UUaYqvzp+45S&#10;c1OuubuEdZZZlbqn63TmePVbc3etsPy1vDZ3oK1I9up806HQtuRgBXPZQFaghk5UM/C6dB9FEkmV&#10;4Nm9w7V5iwM/FqtO81OkeEqha5nMA+/LBzYIMjbUJa8X3z30oatkgFsjas7v51cP8qsAA7zKIUH1&#10;uLQBmja+j/Ne0SyseV5w+8jz8+lFd491F99Tt+UZWBWDwrZRBatf1KLtKgXvs2ZeifbNmdqMDRYB&#10;HKhN8tYzyFYBLEnHy/cHibMCJGlEdQa2NxNtSEer0sjizOVNyZvKmJTHiakHtyds993l476e4LqR&#10;iATXPoOASschU9DIZCwiCYdKJGBp4JLHuO8mInb447av9Nm13n/nWu+Ny7HBq53dD/u5FO4idsb7&#10;gTs2NE8t00+X6GVIC5Ez14jTwevdJMpYI88I1KWR+pkIgJFJAH+RnzJNAP90GuB0X22GnyrZW0Qj&#10;qJJ9e/ctN2aGgDcIXjRBkRzYv3e9Ln0Vew+pZIXtS9J3jzD/keP955r1C8VUgjETErdaZoA6yVed&#10;4gfF72YGQXme0yGnC4Zq2+74zvcvUwWwVfTqUgOUdG+wIuyAwbqghK0w7JWNn7JJg0pfdhBo7M0M&#10;lMTjm7bYtm63E8eBNzIUJ9ID7vPLBbAxw8+QRYL4KIBXGNJXWVihTPLTZgT0HgjqOxRs2B+szAqS&#10;ZQTLMoL4KXj1oUDl8TW8I1s4Z+iNpw+cCo0NdPBB24QgHHdgkFQiIcmHzPQnJfvh470xseAWDalf&#10;6092Pnrfn0T9ToWEZnrhMjyx6XgkA5wbXvhkIoaGcIlwWLzZ1XE7eDvAosJx6D0A8MZBJsTYLFxt&#10;t3iji9MOpHsUFhWHR9PxqCQcMpmAZkKTAWOhU4uATrWkgE7xcKN5uCcR8Hs9yQdBicPsJeIPEHD7&#10;MagsPHYfqJAIB8mkA57k/QAyKZtMzPLCZfuR9gV67vXzZHoTE72IcQRcFAYdOmNmwJy5IYts1jk4&#10;7fRAUPD4VE/yXh/vAyRyFskzw9Mz08trr7f3PtDi63PQwmEiIZuAz/L2Ouzne8zL67Cn5xEfn6Ng&#10;czhsBg6bRSLuB7uEQqaiUSkkQtrSgL1kcqKXN23HrmMXLhc2t+j1RvM4nFF1cgwSwJOj5vFhCFA3&#10;w/OAWqfjhQSwxf6aLSpu+MN7SMXBZu4DpHih+F1LCbdAuu5TH0s7ZAP/fgn4KIA/Z4r3NU+AbhYm&#10;wejjsPcdnhgZHoXjAD9+UzkyMjI+OvZ+Auy3RQBbysnJD1Ba6MkPlgS6UGDwB8ucxxNgIEgBvx+b&#10;sMwnOj42Ojo+MjoOJ939/wTwz/Fzf9+JMSg9L3RkoWP8qfzlAvjTnNDwGQWY/BFoTmeL/R0zDoyp&#10;e8ek6mGW0NTYoShrlLypFL+okD4pET4q4j8s5Dwu5j0vF72slMD2F8YSASx616AoaFTkVosKa0XF&#10;9bKyJnlFi7qqDaAFpSUptNQSFqyA26vbddXtGtCtqk3Z0KNv4Zra+f1tvN5mtr6xR2sVwF08QwdH&#10;185WQ0HAQmMXX2OlkwfZ31aWvLlb2snXASwO2NAjMrIlJjgUuFti6JHpOcpevuZjImh137imf6x3&#10;+EPv8GT/CJT1enjs46kIpxwHhwg+UL+k/Dk+Xlofxt9Pjk5OjIyPDY2NDo6ODIyOgMrwOLjCJqDE&#10;ANBfELqQ4O1+kekj/xL+9j7/pLTsJySAJ6Hkz+AB24X+/sH+vmFT72CvccBoGIDDf7WaPqXCoJBD&#10;Lkcq1sH5nwU8i6CdIoC5lklbYbNrNXxf5HMHDPljjgqaFJalgKaAZSuhSYK5FsHM10KJpgU6scBi&#10;4IS9EBYBLBZB9lcogOyvgK/n8nUiIWR8p5UAPk/D56sFAg1fqBUKtTyBhstXw4A6aBSIdCKJQSQz&#10;SmS9EoXpowCW9kECWNwLCWChAXa9XyinCGCr+uXwewGwAIYXrQIYns3XYnnheF940l8o/zOoWwSw&#10;3iKAdRbbCs3yO9X+WgVwW4dqmvq1iuHWDgWgrVMJ096lggGNLe1yQHObDNDUKoWx9JdZOsstPRUd&#10;3eqObnhdBWix+GA4jzTkpDu7AMqubo3FAWstDlhn0cBfLHXTTgAr8JkA218YuOWL9hcA6jBW+9ve&#10;IgFY26cxzftasdhfqLRMRw2dfhb7q7PYX6gEJx4c+ysWmCABbJkZ1yKAoXlz5dJei/SFBLBSDglg&#10;tXIAjv3VaUZ0mmGr350qgAE6zeAXHTCsRVWQTjYqoPBigxxKLq0HJWReISmrEUPKViWEcqSrPhpc&#10;y9UxtYReCOjwWfl5T7gELw0yvp+V4GVKRFqw3Wmlda+mlZ9SRn+5BIfL4oDhwF9wuHpB3WJ2f2lp&#10;tcjQUZqSQ9vSAQJutz6l14F7FwQsgK1Mlbu/hGl+9+/ymfqF+SiAhwagD1XDgyPQx6ohSzjvMDS1&#10;/+flGPjMNTr6eWntA7dAAngU+rEd+Kzwax7/+QRwd9VDQE/1I1bNY3btEwCn7ikMt/4Zv/EFAFTA&#10;s12VDzrK71W/Ol/54lzpkzP59468vnHg+eWMx+fTHpxNun0i4f4ZxpMLzBdX03PvHqh5/QO39pGK&#10;9ba79nZ94bk39/ee3RcathZHdp2Jd5gViHHG2y8gOdmSnewAeDsb1OIFaNu5iMVz7eZ9v3jeDIDt&#10;3O9t5ny3YPb3gPmzoCzQs7//ZuaM72Z8/y3gu+++AcX3330z1ZVOZZp//Yf59q9/+lVMW/3vMm23&#10;pzFN91qB5e68vzn7L8xCy5zKi35xaTsfCun9vLSZN3vRPMgQgz4L58xcAIDGh4KAF8yZC9VnfQOA&#10;0k3PWGj7nYvjLE+nmT7IhUHuc8l+CP8rx4+zGosbSp+9uHcpLiLclxC0IjB0x479qzceIQQd8lh2&#10;yn7ZhTn+J2YtO+S09YzbjjOz/DLsgy9u2F9zuEWXVN8cW/aGUv6YUfMgtfpxStHLpFcFuOhT3/um&#10;Oqw9t2jVsYzX3ON1bHp+TnZDCb2kIPR5rl3ckT+uTJm15cwflx9YFHY+uVC4v4GbUl1OK3+VWPUi&#10;qfYNrSo3pig/8t27pLLSlJIfSS4FFCeXFdGLcw801x5sadhbX3uqp+csW7D19pO/bov+fzZRv6bs&#10;3/y6Krq8LrG6Jq2hasuja1GvH+x6dCPy1TPQB5l+6vud2V9tOfzt9nN/3X10TU4+paniIKfzcFvT&#10;wYqSE6WFP1Tm/1Cde7mt7FBN/r76mh1P3s2KOvxv6w99t+fhjLB7mdW9W+5W4Q8/+k1A+B/C90ZV&#10;C6iNwrgGLq2B43XuwX9spv9+S/pCxv1vYx/8y6Ybv91+c8auk3N2Zq84/3pfk/xAuzKjiR/+pgqR&#10;febPmymO1EMe8ae9km4GJz+d7Zv1OyeK35YTAYEbw7ZsTU5gHNp75Oql20+f5Tx++uT6jUt3b53Z&#10;m7RzV4j7VtzcMMQcqsucZKcFWa4Ls93nZLjNSHaemeAyl+K2OBbpGotHU0mE3a4uoc72FDe7FIRd&#10;kv0M5pK/Xvd1rKcEtSZ4d9NJjdGIxmh3TpIXO5HQFuXBS8B1Rbn3RHlwot150R6iGKQkFimjoqVU&#10;nC41SJkcLKEFcmJ8W3bjKzZ6vFvp/GKZw8MAh6uEBcfdvj/g+N1+x+8zHb5PXvQVdfa/M5b8YZ/H&#10;15d8bZ+uR5SEkepjvFspPu1UH3H6iu5Ycs0Wx4q1C5s32fDDXTVUtDGRoIvHq2Ox8kikfI+HMgKK&#10;KutP9BlJWaqMhmYChhxwDJRuVBaLBgjjXflpdvz9tsoT7gNXyO/vBE7eCRi8RDKcRLKTZ/MYc4WJ&#10;80S0RdL4JTKqg4LiAlAnuqvorsoEV1m8s5TiLI51EkU5CqMdoXTK8Qg5FbxMpIyCkFJQ0hikNNZN&#10;SXGQxdhIIhfJYu2UCe6qRKQoDgEdlhgUJwbHjSXyKCQehQwjiCWBQySOQYgi3UVRrvIoV0U0FEut&#10;iHQSh9qLwpzEe9zEUQhpLF4eT5LTvFU0HzUg3ltBIYsisF1bnWtXLir0/e4N8c8VQfPKg+eVBM7O&#10;8/7+DenrfJ8Z1StsW7Y6q5O9NakkZRJeHI/kRjsBxPFuqhS0aS9JnYoSxtlzYhbyKDbQXLx0B2ES&#10;ojaa+IPPnGSH36Uhvssg2FI9FkYi7GheuFAPl2gijkLEh3mAE2NJlIddHNI+znV+ptvcAy4zrvvZ&#10;10QsFTJWC+P8ZRSSie6liUZoo131Ua6g1ES7q6MRAEm8g+mC29hThLmAbM4ljOYgRl4jhnOQQ89R&#10;HQe+6cya2Z0yl02z5VMcxVHgr4nVROB692B7ozBqCkoU586iuXXS3doTPJpi3DopeHFyMJsaWLYZ&#10;VbAZnCqEW6sWMhx/u5fskYxDJ6BcY5AO4R5LtjvPW2vzdfDs//D987/4/+43K3/3m8iZ/3oKM79g&#10;sxefscm0f5cyNUjF9JYmYrixjgKqgyoFaUjD65LxErDDVFwvndzPIJjoSGOCg5Fm00dz0UeRNeF+&#10;uihfY5wP6CCJc1VnokcueEkOLVGcW6y/6whe0WQJerISMVHlPlLlMFnvNFFvP15nB8r3jY6gHKpa&#10;3Fe20FA0V1cwW1M4x1i2cLDGbrTBaajWfqDCZqLGdrLGdqzGabASYSrzNFasM9VS+hv2v2fdH+95&#10;M9pTOMQqHWAX9nPf9fFf9fJzDNx8HatI012g7ipUd4FKsYZVruNU6nm1/ZLmcU23uU9gHhCZTfxx&#10;Xc+osqW3u0Be87jjzcWah8can54UlNwa6sk3q+rM6vr3wlJT5ytD2/OBnjfj4mKzosKsquzl5Y0o&#10;yseU1SZBKdhQL69yQFg/IGw0sGtNvIZ+QVMvt17bXaHqKNV0lRrZZX3cvD7emz7eu35e/gC/aIBf&#10;PMiHQqnGpXWj4qohQTloAe2DgsIhYdGwqMzEqe3ntwyJ2ofFHYPCNlDv4zX38SFjYaGuj18P0y9o&#10;6BfW6PmFemF+r6TIJC0G9EpKDKIivbDQICzW8QvVnAIVO1/LK+qTVo5pm83GNvOEwDzGNw+yzJrW&#10;AU6ZpPpZ++srtQ+P5Z5n8PPPDrXdUZYfaXkY0fEkbKh1n7k/Z1hS0S9pB4euT1LXJ63ul1UNyCoG&#10;ZdX9kupeaObjUgMbHIHGIXEreO3DrALD233K67vamKSOeJQ21UubgJaF2RupHjqKm5bipqIiFFSM&#10;nIpXUIiqWLIaXMh7lhiTEdJkYnMCsfPYzoGia2Zu9TC3pU/QMygVjigkfWLw/2uzrrt2UNBoVnSM&#10;susBoMMAr9Uk7DKIenQSllbKUgnaB5Q9A5JmY1fxBKfYLCjSFl9tOhHeHOepSVumTQ/pjsBWr3co&#10;X22XF7jgIfYvdxD/keMzo3KtQ+suDy6VJE/xl6f4diYtG8q/NdRWNgL+jqK6XknNiKxiouvJeNFx&#10;XlaQJtVXHOYmjyJo0tbVx4aUM7ZqX10385rGBO1DwjbYhYM/2bCofUzUJqx63fL2Brvs/mBPgZlX&#10;bm57a3h0pil5HY9OUDE81PHusigncB8YoJMGEj3V0WhNHF4Vj1ckQCgToLo2Diei+XYcCBuvemzu&#10;Kda15vaKajSSBn5XuZLdOCplTYpYk8IecCjUnRU9DW8qyu8VF1y5d45eeu8Iv+yhrrVAWv22OedW&#10;9eNLDS+usvJvTfTkD1fd4l2Ol57Yrt63UhKFFoa5KBngtQMI0iSMJAkhTXFTZSD0+zGSFCdxsiMo&#10;5Uw3dQZWk0lQpeMVqXgJA6/fu8xwcB2fubKOEpIbFnh7nfdxP+xRf+JBf/JBf+IBf/xBf/QhX8Qh&#10;P7dDPq5HvFxOBpEPLF8e67tiNW6tH3oLCbMHi47ComJwyBgCEppuloSA+X/ZewvoNrJ1QffMm5k7&#10;d+499/Dp093hOImZbTFbMjvM6KBZbEuyzBCGTjrpDneYmcHMzCBGS7ZlyTJjEr1dqkTtttN9+tz7&#10;Zma9WVfrW3vt2rWraqtAUfzp/3cMqKO8dni4bnRYvNpu/rKF85YusVvp6rTBy30rmRBHwsfiMVFY&#10;VAQGEYlFRuFQ0URUDAERAW2LjCWjGCQUB4/kYH3jMd4JSK94EjaFjEnDePMAJISQjBKGujMiHcMv&#10;L80oY9+o5t6soF9p5NyU8O6L429L2DdlrI+Aug1Yys5EHn8HADq00a+KWTdAvZ1xrW7nufxlB1/5&#10;Z70OyK5cd6pt16WmHRfK1h7PW7r/ATnxMTX5VVhm+eYT7bGX5PG35OwbbfTLasEDKfd2S9yV+sgL&#10;DVEXW+lXpby7qqQnIi6U8LmZcR3Qxr4FFsXxd6Xcuwr+HVnCrbo9ZwrWHCjfdExOv6pm3mjacVYS&#10;DUUng4GBzq3c200Jt+vjbxUL7+8hsP3ddxOdw0PRzBBcPNY1EukaRcPzwbmywiKj4iioWCoqkoba&#10;Q0NGU9EcP2Q80ZeF845Fue/xddnu6bTVw3ELxnvPjm1HN6zNXLFU4Om5BoFce+lyLvj/trSl6P3E&#10;8Nqd3yyhHrRbe3rBttPzt+1fuDbZLTjp2kPZxLhF3Nqi0jZ1mroT997zDtjrueqCT/jductOzlvx&#10;je+u83ZBfI9ghvDANZ12TN7a0a0wdmn6TAMWwaHLniui3YIi/KjMANT2rf7hx2LiX+xNKt4XV5G1&#10;pfHABkveYUvDZYvooaX6tubZ+cprx9+eO/z09L7qx2fBQ9fV9BZ8PPYpGgzi+o7WOk1znbqp1iBu&#10;Mkoa9M0l3c15A5KiQXFeV/MrXUuRprVU31bWK62aUNdaNFUWSaGl6dlE0eXhZ0dNlxK0x8I1WcvV&#10;SVQVD6/mYvU8SlcCtSuB0p1A6k4gwr8ng34Ywcd1cNA6Lg58wehI8GuJRJdvci1a51y9DSVjBBoF&#10;Yd1MP8Uuz5bNDpXr7HJW2V0NnH0ubMnFzZi3GRGm11ctyjqLtHqg8Entycy8vfGi22cssmqLos5Q&#10;/lj3+mL302NVmetEmWG6jICeFL9uIaFTQNALyJ3gy4wgoCHco2GXt5ZP1fIpHTyiQUDUc1GKGC9z&#10;1lJJYnBdyob+p2ffN5caGmt7pe2G9gqzpBycHPChDf0LIq8aVtWOaRssvdJJfTNYpa553Vpwv+bl&#10;tfInP5Q9OmeofdtT82akrfydtOZde6mlOX/gxfnazHBR8gpNYoBBQDYJcL2JeFMyoTuVbEwjjWVQ&#10;jAKURoBSppFEGbSGFGprWpBy/yplxlpR0rpG4Y4iftx323aFE5aSPUOxqJ1IbKI3Ngvgic3wxqV7&#10;45KReAEGz8aiduM8VlM9QrZSVqRu3H5iz+5vtq47FoZ/sgH9ZrVL/hpwYj3B10VDYrA5dZk5fXl3&#10;6jJj5qqujBW65GBDeuDg3pCeZIKC7gZKQxIenLGuRFCSepIpphT/3tTAH9VvUrAxKfQTkBY1pQZ3&#10;8v0MSQF96aEyOrpph4eGSzYkBlpV7jJT6tJuQZCCSWzd7VsX7n7N93/cwPzrM9rfSjc4yeKI+sQQ&#10;gzBMJwgGZacwtJMfDP7pGd673pS+smG79yPKH0tWLxRF+RiE/qZPscK2ymcBY/gsNq0L7jclE9se&#10;6d28yx0A9jaQuXRk38rBrGVgczhoGHQGJegPGvszwkA7vDiybzkUsJ4WaE6zCmNIPIcB4MmJjSlB&#10;4FT0pgf1gs3TQg2pITDdKYHG1ABjekhn5kpx6sZCwfa7CUz/JZ5f/U+7OX/DI7y3or22+mN2bKJF&#10;LcNsp2JisQgm2oeOQ7ApuEQaIZ2MScH6JBJRKZ9IIqKERLQAAiXE+QoIyGQ8IhHrwyNh+P6kJBI2&#10;3tcj0mnxFpR3FAXPIWE5eBQbNJKxPAKahcPE+HrvcHHatGTRGocl6z3dt+MxDBpFgEUxyAQeAI/h&#10;AChEPgCHikcjBSR8FpmQjUWmo33Tidj9FPwREu6Alf3QKmI6mZhCIQsp5EQaOSWAkk0l7PXDZVDw&#10;qVRiKpUkBPsh4bloRIyX+y77xetmz146Z84yR8ctOBwzNCgtmJoWTE6jEpIouCQ/fDKNlBHolx0U&#10;cCA06GhQ4OEA/8NU6kE/v0MU2mE/2jE//yM4craVTACelIknQ3MSk0gpJKKQRk0JoILDcUOCEuPZ&#10;l18+U5u6oVg+y7vJydEhq2Udez9pHuzXWSyDgImJ3vFxM2xf30++mxizOtr3Yx8+DFnej1iVDGix&#10;aqOflO+hdrAW9LRqvI89f0U5BWgnv4b31nlA31s1JOQdrUGBE9CfGCEmJ8YgcQVly4XcNSSA31uV&#10;94xyYtIyOvlufOLDyMTk6Ni7obHx4ZGJwdGJobFJmOHxjzOwwjJ4qve18f9lROb/f/jlazq1/Mjk&#10;J36yH5sRhxmByvdj4JpCqt4adgou0+j79yOTHwYnP/QOTxqH33UPTGqMYxLtQIPYUF6vyatSPSqU&#10;3y9Q3MuX24DnAIYzQt96K/5ohYvkT8s6PqWAVuRVaQpqNMX1UErn8uaeihbIAZc06EFLUV1HYa0O&#10;rC2o6civVpfUa8ub9NVtBojmrupmfU1LZ11bd4vM3CztbZKYGkQ9gEZJT7PE1CQ1tqr7m5VmUAEj&#10;rBd114s6GyXdTVJDs7SrSdLZKNY3ifTN4s42mUGkMIjVxna1SaTpFWtNUp1Z1TXYYRrpMo8b+sd7&#10;Byb7hicHRyD7C+7VSSj8F8L6gozsr+TdB3A+f4nJ9xMT4Dl4B/0KAjA8OjIyNjoK/RwCNIK17+DL&#10;AcqfYfoOf5lpw/sRcIRPsnkqoBEGsgGTk2BY0NS/g2N95qE+87C5d6jXBLmTHsOAobsfANlfLRT/&#10;p4GCEaEYwY8Rh1b1KxMb4UhKq1czAkQtPYD2ZgOgram7tbFrGqARXgv1hExwl6hVbw0g7rRpOVDC&#10;Qs4ajjlVyPWBukIORWdOK6FVio9rwVZyWS8c0AnpZGicBpkUGrNcBgljCDhEWGUGKNR9cm2/UgMB&#10;6tAiNH1vrzWHMzxHr9Ga0rnXqns/tsCpm22pngHWdijh889H9Bqs0hTQM61sau5qau4EZXNLV0ur&#10;oaW129r+EWuLobml29oNAtRhQL2xqRPQ0KgH1NV3fBZ47c+gm1lajwKNZ1ppPSh89F9TfuYGmMa0&#10;+8EWATwNW2jvNGy5naf1nCp9pwL/yEDSbk05bv2pAbg3oGBZcG9YS8WUnx3AQbEqRbfV/vaA/15Z&#10;jSMkMkFp9Y6w6IWFLhT7a+oZMRqGAT3dQ9Ok71Rg+wvQa/oAnao+ndqsV5q1SpNO0QuXGoWxQ25S&#10;y3u0MqNKZtBIe5RSKGLeykddPbUEb8T6Uww41zo827EefpqsUc5gW0hvw8/Uz5Va5cej/8oSOl1y&#10;eNJuKFjf6o9NGhWUK9vqgKeX1sjpvl9fWjf8DNYOnwHywZ9mBbaFAtvigGdiMg4AwIceAHz6gc/A&#10;X8a2YZ81ubQtWfTQ4OTnGB/oGx7oGxzuGxkaGB4dGBsZGh0bHB8dHpsYnhwbGf+5cnLkHfj+9W70&#10;PfjSCL4GTo6/g6boGJsELaAOWsBXtg/gGyL4XvCPveCvEFO/Nvwf5jd1uZcB9XlXGvKvAhoLrjUV&#10;XgfAJlhSeV9a9UBW/RCUALDYnH+tMfdK7euLFc/OFD34Nvf20dfXD768uv/JxczHFzKsPlgIeHQ+&#10;HbTn3j9cnXey6OXB57fTLx6nJ8auWB/kE4pzXUFC+Pu6+ft4UL08SG5OeGd7rJMd1mkhxsXO1e5r&#10;54WzAE4LvoYd8JK5kANeYBWf82Z9DTngr2eB19fQ68s5X33eAU/zrP9upvndv8u0zf8u04Y9k19w&#10;wHBs9DTjOw3I1/4jLLGK3l8A9IHsrzU7NwDKAj1v3qJ5X9nN+8viuX9ZPOdr+1n2Dl/7OH1JQSxc&#10;hbZb6buAuiVs46Or59qqH+Y8/vaHb7Njtu+gkZcvXUZfG348YMP33ktPuSz9zj7spOuGs87rvnNa&#10;+63b2pP2YYcRG86tTn8VnyNil1YnVOTwyh8kll9Pr7iVVfIsI6cgQHD262DhktXfLFpzjHWjbn9R&#10;W1LO2+TiV4Kit7HP3/omnfjrhqR527/967pDSyJPxzxsSilr5RcVcgoexRffF5RBscLxBa/Zua8h&#10;3fszpJWVJBbksV4+Fxbm76ut5r55FXr2/J/j+P99dzz65I0tT4v45S1ptc30F0+zagq5r25znt+M&#10;eXB93bmL6MRv5m7N+mLNob+GH7Tff4x47fy2509inz1NePxw/+vn58pyLtXnXhUXfVP3OqMid9fD&#10;Zx7JZ/68/fjXu28vjHu0/nojM1+x7FrxF8xD/7InFXXqJr28lV3ZlFzTvOPha/ekw3/ekfZF3Ok/&#10;MG7/JvLhb2Mezgv/bu7qNLzgYsTtyoRCUUZzB79Btur+q3/ZwfzXcO682P3ErLubT1ftPtNKYj75&#10;A5LpHhSNCttBWh23JipDcOjqdzdfn7v1+MS5swf3C1M5W+I3E9ghLizsApb7V4lu8/ciHdJ85gi9&#10;ZyV4zWF6zo/ztocy/WIRdAImCo3c4+0R5+0ej3DnuC/iOs05RvJ8Fu5fwaI28iiVDEx5HKo1kdaY&#10;QK6KRTVzSPV0dFMcujUOJYpDwpHBaiZKw0LquCiAhotWsdAyOro9BtMciWnYQ8hZ4/U41O0axfE8&#10;3v4MzvkE2vmAp32K07wEx7+xnf7CdfyTwPkvWT5fnSTbXQtxfrjSo2QHvplObY7Gl25wqljvIItG&#10;aJkYyW4P+W5PdYRPRzRSH4sGaKMQqj3e8p0e8OInsHBFw0C0clxa+U7SFA/9XrTpEKn3IFGfhlDy&#10;3JTW9M4alquW6a5juOvp7l10a8mG7K+O7d3B8tIyvDR0T3WclyrWU8dCAToYaICWbrW/caiOON8e&#10;hmdXrIsuxkUd5aKM8VDSfVSQ2CBJmAQJiyzm+InjqWI2TcSmtLPIIgZJGU9TsckKOk4Zh1bHQlMC&#10;a6M9ddHuHVFuACgmONYHtKvpKDUDq2GgjRycmY3rZWF7GJD2Vuzybt/q3rjJtWKFfeky+4LQxW/8&#10;FzyjzH3uN+914JLcMPv8FfPrtjtqEwj9WSGDe8NMaTSdAKviIsRxrjKmu4bnrRf6diYhtHwvGcux&#10;Jc65PMLnIu2rdLd/SvH6QybeTkhwTiB4xvvhIlE+MQRsLA6zy9t9j6czHenBxbhzfRzSse6p3nYn&#10;SM5vwv3buasV7BANnWhg4QwxPsYYL2OMJyitAhgFzj84yebTbiP3XT+8Qoy/8Bx87jL02n00x2fk&#10;DUL8/Zy2I3PbUue3xS9SsDx0cShDDMkUTRqKI/XGolRR7q1RjjVxjrVcr1oerj7erzrGr42zuil2&#10;VXG4X2mEXxXH/8F25734P6WjnYQoLz7Sk4/zEvgh+QGoeKo3m+wRhbDbuuSvq//639b+7jeRX/02&#10;y23BD36oR8sxrYwgtcC/K9W/M5XUlYrvTsGoOT6iCFezMNAsCOqN9zdyCAamZzfT0cCa38NyMLOI&#10;PbF+hjhiNwunYUInrSPdre800nzRy3zTbeCZ+0iu20ip82C5Q1/Zwt7SeeM1juOV9oCJKqfJamdQ&#10;Dpfa9xUs7M1daHw73/h2QV/+YtB/vNxjpMR1qNB+tNBuothpvAQzWhw2WLR7sCRlqOL74Zp74635&#10;I61lw60VA+1lA6LCATHkgAckz0DZJ3phbntpbH1hbHllbMszigp6xSWdrYXdojKTvHZA0zTU2T7S&#10;LR7uFo93tVmM7RZt9WBrrq78vjz/ujT3sjz/qqr4en/LC1PDo86qO5rS64DumjuDbc/GlTkWU5ml&#10;t8JiqnzXXTmqhQJzh5Q1I+qGQUXtqKZxvKMZlAPyKnBEQL+ssFfysk/ytF/6AjLBkrf94tx+cf6A&#10;pGhcXTmqLB9RlEA+WJ43rMgbUeaOqUr6xOX94tohWQNgUFo/KINCUQdlNcOKumFFzbCyysaQonJQ&#10;WdanLOzT5A90FEJYw5RNinyjPG/SWD/aVT2gqTDKigySQkCPtMgkLx7Slo/qq953N1h6WizdrZaO&#10;xveKqglJqeTFeVXOaWPZGVPZEekzVsPtrZqcqHfSkxZD6Yi+vk9V2SMtNEjzemS5ZkXBgLp4ort6&#10;RFtqlhb0tOcb24v6pFVD8vp3suLh0lOGe6z6zKA68IGQQOhiIPSRroMchJHu2cUEnxI+HeBTgoW1&#10;CmBoDtqOiMXmBE89H93EwtWlrtbdyJ6seWVRNve21pkkLWa5uE8pgtKQyuqGJJUj4vLJdkDlqKQG&#10;nByzosWgau/WSDq1ok51q6mj2SQtNza9fi95Y5G97np5rDxtbd6aJeoIBLhvuxhUTQy5gx4oj6LW&#10;bUa9Dlr0gDTrDuFvD2mznoXMzltvr0z0H77IgULx5I3v9S1DHVXgfI6pX4L7zXw7vpWNBR9rinA3&#10;VQROnbiuLH5d6SFOX/nTd5K6MVnjiLQBXCYwSHAbgPthSFnVWfdGkndbVXB3AOywucDSUtD97Epx&#10;+vZmPlGXiOhOQHbFeJqifYYZuAE6visKYWBC3lcTD6GzCmATA6cDH4yp24afnrE0vRxpf2tUlOhU&#10;VSpphUZUY5a2jEra3kva3klbwJk3SMtk0nxJ+6vWomuq0jvdVc87K56JXtypuHWu/O4PTa9ult/7&#10;vvXlufG6u6N53zbtXdPCJQ+kBQ8lBajZWHUCQSvAQ84mwUuR4KoSuGiELvokN1BqBc4aoVtnko8+&#10;Ga1PRKsFGG1KYEfWSkX6mjrustzo0AfhQedWkvf5IQ4EkfYFkrODiJlB+KwgdGaQb3agd3aAV5af&#10;574QcvKyFbuoq0Kw6wnoHShMjC8qDo1mYFFQ8C4JEU3xjSP5Moi+LCh+FxOLRe329drm4brRxXGt&#10;45JVDotXApzsV7u7bEB4h+MxESR8NABU8MjdBASUTZqAiMIjovEoNgHFJWKSSNgUrG8yBZeFQ6Rg&#10;vIQ0bAYJkYx24yzzZF3fdqqafUWU+rBJcLuec62Nf0fEu9PAuNLOuQkQsyFg9QubYJE1LfNMpNzb&#10;svg7ItaNVvpVeHLfNsa12h1ny1afKAg6BGjYcE4RfVsZc6d99+Wm8PO5YfteB2U+pgof+SW+CEkt&#10;3Xi0PfaSWnAPbCvi3pIn3JXx70E7Yd9ojr1cF30RDAOMB6yFRwXawf5b467o4u9r2Xead54rWX24&#10;etO3CvoNJft20+7zorirEMzrYrBDK2CTat7dYxuP7iQlBDqFB7jsDPKJo3kziD5MCiqehIKSssIC&#10;mIqKpiEjA5C7ApCRVASL7BtP9GUTfJg4LzrWKwrtFYny3OXhutnfj4nw3YbD7vT23YQj7jh9Lk8m&#10;7elU1ek14q27v/UMPOy19YevV+ybvVaIox9Hrztw46W2d9jS2Nqi7mrTmDr5GTc8/TLdl19wXntt&#10;4cqzTpvPeO/81mE5Z1VM5uPXZSZ9r0GsHFD3mDQDFfXdu5IuOq5OcV6zz5OWQaIkLw3gRKyiH45i&#10;PE5jVR2Kbjq0pfXAGuPlaMub/ZbyC5aKOwNF9ySPrpVdPv72THL+5dTy20dqnpxrfHNHWvqms6m2&#10;Ty7ubGkwtDd0NZWrKl92VD3tb345Jnk10v5qUl02Ki8ZassZbHw+VH1/sOhy34vjvfezu8+z9Sd2&#10;6fatBje8LpFiEBCNfHwPD9eVQNLzoNzLeh4RAoqMh0LkuxKJWi5Oy8V38f118bT2CHTVBveyNc7l&#10;a10kUfgefmgPLxB86KnjMPIYZEsk8vWaRXeW2Z0OtDuz2vdF0q6OxxctzWUWRcNk1ev2m982Xz/V&#10;U/RoqO7tSM2z/oJLhnvZNWnLRKkB2lSyPhmnT8TpBYROAbUrOagrMaB+u9snAUzVJRCNiYRODkLD&#10;8OjLCBDzaQ0pa/uenLE0V/S2tBvFUqOkrk9eM6CsA/QragGDqvoRbRNYHNY0jnY0g7pZVq1tyG8v&#10;edr09nbV3e+aH53Xlz4bby23tFda2suGX16qz9zZwAlUcEkGHqFfiO9LJpiSSDohuTMBMxzv08fx&#10;1Anx2v3LRIfXV2evqE4NaU0L1qYEd/CDOvgrRIItL+N2ZK9auxYbinZficNykbgUFD4VSUxDkVIx&#10;pCQCmU8hMaiYbauIG+lLtxzavvM2O+aNMDqPv62EtaqdGyaOJTfsRFVucQc07PKVMYk6QaAxPcyc&#10;tbQnLRh8mqkScIY0/769oebsIEMSvieZYIVkSCJ2C0ldAnInn/xRAEP21yaAl4ISCsC1CmBYkcrB&#10;1/idblouEbQAusA5F1DBDdART9JwCEoWQcEg14R7vQyZcxP7b7fxv89dYSeOIxrTVg4f2DR6aMvg&#10;vg09qSt0ghAFm1q3wydvpV3RyvltEV7diTTYwoLy3y2AAfC2YGBqNl4ai2yP9FYwoMnjwSDB2sGs&#10;ZXCsMLx/UBqE/qAEW4HGabuyBgR/zFkNOoMSLMKrbB3AyTEkQQHNw+mBw6mU3kS8LpEqSl1XtS/u&#10;VPSuDeSlnvYURzuay8IApH2Iv2sI2SWMho6CEstj4Jl9uXiEgIRO9cNmEZFpH5nqgCEBLJwigBM/&#10;CeBoqwCOoeBBYwIeGQ9WkTHJBFQCmcjCY6NRiAgvj+0ebtsA3p47fL13YVDRYBWVnEAmcEh4NoXI&#10;JWCZCG/wnzk+BZfhh88moDJwvplkzEEq/ggFe4iCPUDB7odWEdKguYTJiWBbGkUIC2DwTwlYRSVm&#10;0EgZFHwyCSegkoREHAfpE+XqvMV+8VqHJWvcXDb5eu6k4eIDCcIQckoYNRMQ5JdJI6WBfVIpWTTK&#10;Php1P412yN//qJ//EQrtMJl2GEPehyFnQ1CsDtgqgImkNH//rJDgvcH+mURsAtqHHkRNou+5fHjv&#10;E41y4P0kFBo7Njpsdb0jsP39YDGPjfeMjRnfvx98NzkC1kKhtJb3lvdDlg8Dlvcj1hhNa8AuAA7S&#10;hUyxFdD+zhrE+SmO838d799NQDMWW6MPIRk8OT5pFcBw2OJHAWztYFVKkAiGdO8M4ABf2O8Oj7+D&#10;pa9NAE+zv/8pgP/92OzvLwngkY+8H7P+EABSv+PvP4y+swyNv+8f+9A3ajEMvuvuf6czTyq7RlvV&#10;/dXtncV1qtxK5aNCKSyA7+bJAD8rgAuVT0q1Lys6XpUr3pbL86pUVgGsK2vqqmgxVLb2gDrAan+1&#10;ALA2v1oNKK7TVDRoa1o6a1sh+2sTwI1i41SaJCZIBktN9TJTndRYKzJUt3WBQdaIuhrEXY0SKBoY&#10;QqwDtEn0IlmXVGmQaqyzBU8VwMZRqwCehATw0PvBkffDY5bxCej3CuBxBOU/JIA/WAXwhOVnGf8A&#10;xdPDIfUQkxODo2PQjyHGJ6AfRkyC5w26Fr8IlEV6JvBf7mdiE7q/jO0twC84YfvExLvR0fHhofHB&#10;gVGr24BMick4BOsrWFN1aHtmCmAFHHE4QwCL235if20CuKUBfN3rtAm/H52fNRT4k5n7ODOrVQP3&#10;2LLyWr3Ux5S8kN+1Ls5kWgd4W8h7tfcApu4QcsMARR9ApoRcr1TdL9MMyLWDAIV6ALRYBfBPtO5n&#10;LS8sgD/bPk0Af8yf3N41VetOpbEJNqwfvSlsfOFVNvsLgPuAztMWP6lcfV3d52lo6Po8nzacBtjn&#10;Z4GP++uBL/1n+ez9YI0P/tH72rAZ32lMs7824JtqBvqPAtiabBzONw6AsyXDWI0mdJN/sr9QEmZw&#10;81vjWT+GotqiTm2Bp7DNBY+MqWfksw54qgyGOwPAhp0qyP4C9EpIAOsUvR1y01S0MqNG2gNQSwyQ&#10;ABZ9zFk9DXBjw4/htLcMP562PgDbI/M5jB1y87QB/AIahQkMaeoZg3NlA6y69zNYte4/wLTNbUzr&#10;9glrqLE1KbRtMmCbA/4ssACe6YBB5bOATWwCeKoDnhH7CzM2ZB4Z7oMY6R8dHRgbGxyHGR+a+CwT&#10;w5MwkyOQ9H03+h4AOeCfLn4YtwAgDQzllfn1L/gfjalfG/4P85vqNxcBNW9/ANTmXALASri56AZM&#10;a8mt9rI7ksr78ppHitrHqprHyupHsor7opLbLQXXG3Ov1L35ofb1xcrnZ4sefPvq2oFH59PvnU6+&#10;fSrxxgnelROsJ9eS71/m3TrPvfBNXFbCpt1ryctJnoFI1zCcbzDay9/Hg+zuTHR1JLguIbguxrkt&#10;9lw0223RLNdFcz454K+sccBfLZj95fw5kAGdM/tjHLDVAf9fK4DheY7h+lQHbNPAtiDgXwaWtTOZ&#10;Kn2nMk33zgT0gffwUTDPW7Bo7lwo/HfeF4vnfrFk7myH2Q6Os3zs/4pHL1mFWBBKcg3Ljs+oyn1e&#10;U3Dj7uW96by48HWbA2nrl67grtx8nLL6pGfocZelp+yCj3htveCy4cTsoLQFwRlLwva7rzqOibi4&#10;6tTLPc8KhVXlyVWvEktup5Xd21f+en9x5brD9+YsS5u77IDd2iMbvn2dnFOXVVbCz3smLM7nFZQF&#10;H79uF3lg/o4TX248vDjy1LrzufyCel5hEbfgaXzRI37pU2H5G2FZfmJpYWJB3s8hyM/lvnkV9/Qx&#10;88UzYWF+enlpYkWV77Gz/7yb9zV7L+3cPU5RY3qdKLGk9JSsJbsyR5j/SJj3XJCbt+3SE0/WyS/X&#10;7//TluwveGmO3xyhXbi44vwPm06fYV67cujNk/M1efe0dZeVVUebSsHmG669taOf/qflR/60+Yxz&#10;wqX4El1kjiLoSsGf6Qf+eZdg68vy+JpWYVWjsKJh9aUHC9mHfh9x5N/iLv0r+9mcpLzZu8/+aUXy&#10;11uz8ZnXt9wuTm3Q7ZeaOGWisIuP/7JD8K+ruUuij9PSnyY9NWY8GyTF3ZpFifHdIPBay18UEEHb&#10;lZ59+fXZR3l7T51OTuPtTYn5Vrj9O8bKw6uxKRi7ZI+56V4LEr3nJPjMZXnPjfOaH+O9KBrhGI1x&#10;i8V5MYmoKKRblK8TE+nC8l7CcJ2ThHb8LtQ7L4ZYm0CuZuEr6JhmHrWeQ6qMQTWyCPV0dDMd0xqH&#10;EtNRMgZSwUAqmSg108eaZ9hdzfDUMH20bBQU8hXvp+cFtUTgasIxhRsQOWsQr1YhnyxF3KS6nsc7&#10;HkEtSveYk7Do98xZ/8T8+r8KF/zP/a5/+tbniyvEeVU7KWJWaNlm35J1HvI4mo4bLNqNUkQj1bGI&#10;DgZaz8LqmBhQV0S4S3e56OiIT0AJokGpj/OBjF28l4TvKRf6aFNQnWl4XRJGmeAjZbgpWV5qlhfo&#10;oGWA/hCgv57upWd6dbA8IPvL9NQyIAdsxeejAGYioSDgKQK4m+XbxfTuoHvKoz3bIz3bYqB4O2k8&#10;rZXjX0/3q4jAFe5AFIYjSnehq6OJDXF+bSyaiOUvZVJkTLKSgYdEr1UDg6NDE+jGeoO6MtpHHu0t&#10;i/aRRXl10n0NDEQPE2liYY0cgolDMsX7GRP8pbvQreG+dRs9K1a7Fi53yAle/Nxv3mPSl4/If3kZ&#10;9GXBygVVmx2bdnlK4zDaeFK30L8zkaIXkDt4BCUbLWMgZAwfJRup4hGaOeTnmz1Okr9K9/pjku9X&#10;AuwSNsop0ts5FouIwSKjUD67vdyivV24aE8+xp3na5+GXCJ0/dsh39mP1iCamUFKdoCGjtfHIbpj&#10;vQyxnla8usCZjENBEdgc9/7TXiN3vN4/RY099Rl56jn+CvEuF/Muh9B/D6k/4y7JXNSesFjB9uxk&#10;47oZpO5o4gCb1kXHi6O962M8SmNc82Pc30R4v9qFurfM7ekqzNPl2IfLkK+3kvNjAm5scE1F/pHj&#10;No/pas90d+QgXXlkX2EwNnUpPm0Z4eA6aoq/L9NzfsTCP8XO/WPior/tc114ysfuFnl+zgr72u0e&#10;ojhfrQDfk+5nTIX+rNwrDDXEB+voVE0sTkP3BfdAJ8epk+PQxXHtYDt3cJ30fEetcJEm3a77G6eh&#10;Kz6Wl4QPb9Hv8xETxV4jJa79pQ6mYjtjwbyxaofxqiVjlYsnqhwmqx3HKx2HSpb0FSw059n15tqZ&#10;c5cMFDiC/qOlHiMl7oMFnn2vUcN5wWPFm8bLmeMVe8erz07UPR5vKhxrrh1ubhpsbhloaRpore9v&#10;r4JN8KC4YECU2yfKMbfnmtvze0WFveISs6S8q7VE11KkbS4GdLSXdUmrTKr6AW2DZUAJxQT3ySyG&#10;tjFldXfDG1nx/ea3V6XFd6XFt0UFNxpena98fKrm+XeiwiuauvsDirdG0VNQWkx1FnPTqLrSLC7p&#10;l1QMSCuHFTVj6vpRdc2wsmJAVgIYVJb0St9CQbrSXKM0v0cMxSL3iEt7ROUf//6urO5TVPQpyvpV&#10;ZYOashFN5aC4YkhUNSgqBwxLKkekFWPyinFlxYSqckJVPq4sGVMUjyoKRuT5w7I8SB4ryq3GEWJQ&#10;UTsgr+mT1JjF1cPKpiFF44CssU9SbxY1wPRKa02yij5NxYiucdIgspgUll61xQRQWTQNxroXXeU3&#10;+htu6kpPVN1hlN7Y3fIyWVp8WVPzrE9S9K6z5kNP7Ziu1CzL6Wx5Zmh/2S/LH9NWTOrqRjVQ+G8v&#10;GHbrW4vo5kROqujwyjoWSsnG6GJ99ZFuIwlo6IcgVgGsZUPJzHVMbCedaKBjdVGOPSy3zgRMGwdX&#10;wfVvPBRhfnHOIq14B/bWXm1qrewRVUH2V1k3JK8GJ2dMXD4irhyW1vTJ603KFoOqrVvbDqFqNKtq&#10;zW0F/fXPLO3PLS0PdXcyCjgBlxH/XBY2V7kL1RlL6mEHDAqW9/KWddADe3jLG7dj81e5vFrhcJP6&#10;9UX8n3K2eWtOxFnkFRZd6/uOhj5ZYZ88Z0j8wJhzSHl6h0IIJTvtjsN0xFGkvFVVwi3N57LetxSM&#10;i6uGpZCkB2cAOvmKKsCAvMLYVqiteKopfthV/Gi45o1FWjlQ+Kh8X0xDAlkjQBn4GPCRZYzx6YtG&#10;9kajIQHMwuk5kEAC6Lg48LybGDg9i9YmWN91MdtS+9iiLDaI8zsUZXptg7K9qqu93tzWONLeNCFr&#10;mVS3gAvab2gYNNSOdVaPq8uHxSVd1a9bn98puXGu4v6Vltz75Q/OPv5OaCy5bGm9135wc00spj81&#10;pJMBRWN3xpN7EilGIdGQiOkS+HQJPLuFHqZkb1B28lx1CW7dfJ9uAbKbh9ImYLuylivTVjbEB+VG&#10;+j3aRr6x0e9kKD6L5GsTwFmBPwrgrACfdIpnVhCZFxy2jbQ8ALUOj9qOQkX7IOloNAOHjCMhYii+&#10;PxHAJBwd9rsEbCQasdPLfbOzwxr7RSvmzgq0mx8G6t4eWzDIXVDiaFwUBRdNwUZQ0JFEZCQeEYVD&#10;MiCpiRVS8Kl4lNCfmI3xiMd5Jiyj7CN585EOMduJSZLjFYaj+ersF828W83xN6XJDyWCe3Vxl/5R&#10;ASzh3JJyb4umCGBQqdl+pnLdqYKgQzmBB2o3nFXG3OnkPNFxHnawHzSEn63aePLt0ux7xIRr6Lh7&#10;5PjCtQebI8/L4++AbWXc22CH0OFYN2CD20a/Ch2FfRMcRcq5BVraGVAman3CA1gAl609WrPtOznz&#10;popzpy3qkijuKtSBcQ0MGHSG9sC+Uc+78zbp8ZGtJ8N9Y/ztNtEcdwYh6AFoLhHJBicKj+FAabTR&#10;DGsEcHQAMpKGjKb4sEg+XBKCQ0KwyUgOBc0kYwBxXu5bwWm3X7Lc02O9u+c6b8SG7P13ZVLTeJ9a&#10;1lrL5l1ehE7C7LzquPXkrJUCxw2p5PBj9/O69b2WxvbWDrOyTaOITfzBlZLpuvKS3corDhsve+y4&#10;4Lwuy2c9P+3ULaW216Tp6ld0DGlNnaqBo2eeB+w+YLc61X3rCZfAfcSlB/wCeGTMpq0B607S497s&#10;45bsi6zI3Niwb3P70Z2KM0zjvQOTeZcnim735V6pv5xacZGf/z339Ule/rnsuvvndaVvhtpqhsV1&#10;49KGMVHlQFPuQN2zoYZHQ3V3BiqujFVcGSo4Y3x+VHc3U3mZL/4upvngloaMlW1pK9oSg9oT/CTQ&#10;lLpk8PXAKPQDdPLJVhcIShIEJGJxgG4hScvFdcQTYAHctgdVud6tdLVTwbLFrbtQXfFBRn5QTzyt&#10;h0c18Kk6HlXBD2hg0R5vRXwX6vjtKuQj/vb2m98OljyxtBUac25onl8x5D8YrHhpaXwzUXhNc1HQ&#10;kLJMmhzQkUTsFFpTsgsI+mR/Q1poVyLNJoA7BFBS6J5EQmc8Us/17UnxA+NvSFlrfHDK0lI5LJKY&#10;xJI+WeOgqn5Y0zikboD/DYIXwT9JoD7R2WYxSj/0SEa0TaBF35hXfve78lsnW55fVRc8Npa+eF/7&#10;eujFheZ9u9sESzV8ag+f2JcIRQBDE/3ySeDtD8RjzVysThig2ru67eCG2uw1jenLpalLNQk0Ay/Q&#10;xFumT9zSnBTzhB4jDFsf4hpA89hE9NxF8NiJ8wjHe24neW+j+m4ORq5bg13NXrr5VET0EwG7OI1R&#10;mx7RlrlTlbVNl7JKnxgqZ/nVbvfKW2n3Omx2wWq7is3O6gSKMT2kf+/ynrTgDgFZl0jpSqYZ0vzB&#10;BeoWQvbXlEo1pvgZhH5dArKeR/ox//NHBwxrYCjTcq81rBZUzGkh0lhk0063jnhST1IAaNQlkLVc&#10;IkDPo0DBtcnBhqQQTUJAcwQqf9Wih35/uU/+08uQ2UVr7aXg21ry0qH9Gwb2rjOkQEmkrUHhTvnL&#10;5rTs9oAFs0EIDQAWrj+HTdPOBN4QDBKug1GB0UpiEO2R3m0RXgoGBhzC5oBBB3BQ8EZACRZBO9gK&#10;DACUYBEA3jWkeGcIYPhYcAdjSkhXUlhfxoqxzLChFLKJh4HC0Pdv1p4Wtl07dyYxIxiz2u4rnONc&#10;f5f5gY5/wzt9TfZxXo9BRPoR2VQij4iOx/py8AgBBZs6PQL4RwH8KQLYN35GBPBMAQwF45KJLAAR&#10;z8CiY3y9d7u7bnN23OTlsQMswqsoJDaVwgUdkNDMLfEUfBqVkEVApeEQaWTMPj/cQTJmPySAcZDo&#10;9SOk+xFSqCQhFYoATgqgZNOI+6B2fCaNBMgAa0k4QRAtLcg/2d+PT8DRvT13ODmsW2y3cvGCVd7O&#10;u7Cecf44/lL/jJXBe8MCsgP80qBNCKkUUgbVL9s/4GBA4CFa4BE//0Nk2mEsZT+WshcPkQXNH0zJ&#10;IJEB6SRSmj81MyQgy5+SDN4yEcMNICevCku+dP652TRheQ9leB4cHIaiaT+MTb4bsppgGCiT8+jo&#10;8MSEVfB+GLB86Ic08PsR6x/jPjngqfzvFcDwdLPg9UkLQQkGoayD1tnmwCKU2fnTdL+T7z7vbm32&#10;d6oA/jn7+58C+D8A/DdcmGmrPt0zn/jwfhzKzg3dgpbhifcDo5PmobGegTFD/7jePNZhHFUZRqDw&#10;X5mxvFmbXyV7XSp9WCCZKYABd3Klt3Mkt96KQQkL4MclmudlmpelyjdlipwKVX61tri+s6zJUNFi&#10;rGrrLayFkj9bY387rLG/Wivqolp1aUNHZUsXPPVvRXMnqNS099SKjHViU72kt0FqBoAKALSUt+gA&#10;Fc0Qla266vbOelFng7gLzgjdItEDRLIusbxbpuqRaoxida9I0yvp6JXp+1Rdg9qekc7ese6+id6B&#10;SfPgu4HhdzYBDAMlMP/VLyiQ+j30zPwcY+8moQTQkxMjE+Mwg6Nj0xzw2LtPWbk/z/R9woCRfhb4&#10;yf31L/AsW19QnPLY6Dur/R3r74OUBqRDrO7qk/0d6tL32wSwGpqLtAeeA9gmgK0Bu5C1tepbKKUz&#10;bPJgqwcbvl9yfh8nBoYcHuyrbBr4s9ZKKTPDizP5jPqF5XSbATB1h+BLMoTcDJAqzJDBVX90wJAG&#10;tqpfGJvWBcy0vPD0vT/XDqvfqfb340y6Vps7E1ivwkL3ozqdshZuseleW0/bImxt6xt007yvjfr6&#10;zs/ToPss8G5nYjvur2Tq1Z/JzPvBmg56uuX9BaZ5Xxs2A/pT/mEB/DEl8icB/HP21yZ3YQE80wHb&#10;BPCP6te6B9j7wurXZn+1Mij2F67AAlgtMfyyAAa3N/wYgrdpe6Bsj9Jnn6bPAQ7XCx/016CWG2EB&#10;DJ806xn76ICtqbM/Q4em7x9i2uY2pnX7BByiDV0g23WBL4HtuvwE45Cxpx9mqgMG2MTwNGBt/FkH&#10;/DlGh/sAkP2FBbDNAU/zvtOY6YDhOrwI/cNudcDW1C0fwNe2ma+PH/fTXz/zteH/HL+pz7syFTgO&#10;GADLYNgKg/bmohvtZXfEFfdUNZADhjWwouqhvPIBQFZxX1x6pzH3ChwWXHj/RN6dYy+v7n/4Q8qt&#10;s5yr38ddOkk/czj6gHArfVvgCrIn0X1hCMYrEOlB83Glerv4eTlTPB1J7vY4t8U+9vM87ee6L5nn&#10;umiOi91sWxzwwjlfAWD3OWf2xzjg2bO+shnTaUzzrP9upvndv8u0zf8u04ZtA6z6BQcMa+Bf44Bh&#10;TTsTm/H9lfycAF40d65VAH8N5X+e++WSubMd5zg6zvJx+BvWe0GQ99yATYF7nl590FpR9Ored5dO&#10;pe7etGH10o0hQduXrRKErjtCWP6NR8g3Lsu+tV92xHXjt4tX7Vu4PN1902HXtQcXBqXNX5rmEHl0&#10;2fcPBQVl6RUFyUUPUwofZhW/3VtYufv8myUbD/wtOH3++kN+qVfZT0sPNtTF5z0XFudn1NTvupuL&#10;TrmwcPc3f1m7d074IVL2DW5ONb+olF/yJr7oSULxU2H525TKoqTyYmFh/mdJLMjj5b7l5+UkFRWA&#10;RVAHLckVtZufFS1KPfFvu4UOySc238lLLGtJq6w/1Fy/v644qzp3f3XRofq61OKGLRff+MRf+Ov2&#10;7EVZJ5AXflhx7/Gaa3eXnTi95tjxuMsX0p/fPtuYd6a96JumklNS8cEmNfng3f+xLP0PG47+YVPm&#10;ikuFrNJOZmW35+Gb/8/WeNKZ27w6EbekOr2uJeZlCfHI1Tmck/8ccepfWHcdD5cv5Nz669ZD/7Im&#10;9avdB4iH7sa8akqr0yVVKA+19+KzLv1hTcKfViTO2XggIO15yrO+U5UWLOsHr4jj89ckfxnEsl/D&#10;C2QdiTn8Q9r3P6Ts33fsUNr1b5KfHhM8To64uCVoL9aB4/DXeJ/5DN8FcT7zY73nx3gvjPa1i0HZ&#10;R6Md2GSvKJRjhPdisMhAOoBVDMTiZPyiR9sxVWxKNcevkk5sjPevY5MrY1ANTHwDA9fEQLXRkSIG&#10;QsKEkDN9FUxvNcNDFeeiiHGRRzvLol2UcZ5qOlLDxGlZRAWdJInCiyJJLRGk+u248g2I3NWIu6GI&#10;KwE+ZwjOx33n73f5W/aSP2Qt+m223b8cXvJvD4PdyraS89ei3q70qdvpp+Ks1iYs6+TROhKwKjZS&#10;SfdRxHmrGL5alq+ei4J8s1XWwpmcAXq6u5bp3sFHqhOhlH3aRLROgO3gY6DoZDZSzURoGAgtHfKU&#10;ujgYrC4OpY7z0DDcNAwPLdOzg+mtY/l84jMCGJRQamimr5qJUjCxUhaxlUGsicaX7saWRJJfbEZe&#10;C178Pf7LU9gvLvkveLzGLScc/XYLungnvi6G0saiydlUFZsMnRwmBuyqI85XG+ujifFWRvsoorxl&#10;Ud7ySC91pLs20hWKD47x6qQjeziEPj61LzGwLzG4O95fS/dTxBAle/AN23yLVzq9DpyfG7rwGe3r&#10;O9jfXfP9Z1C+DZ3XsN1HwaAYhGEAPS9IxfKTxhJkcUQ1m9qRGCzhB9WyaQ82eBxAf5Hg8vsEn9kc&#10;lEOMlz0d7RmH8or2dY/xcWUj3Xlot3hfx3iP+UluX6Y6//4E+qsXa7yaY/2UTIqGgdbH+cACuDvO&#10;syvOCyxCp4iBVrA9e497jVz2eX8f9+4hdvIp1vKaaHlLef+KbMkJG7yGVx1wEfEc5FwPfTy2k4HX&#10;ROF62AGqOHJrLK6Oic+LQd7a6HgqcO5h3FeHvGcd85p/3HPBaZTD9TD07fX447TFDIffclwXMFwW&#10;xbkuinFfHINwYGBdWSR3DsUzawUhKxSbHYg4QPU97oc4Q8P8EIC/FYg66fSHy95/uIX9wwPKH3NW&#10;fNUc5d4hIBtTQgzCpV28MB03VMcNhP4CLiDo4r2V3EVS9hcK/p870mcZDy3sO7l46ILTh7velpcY&#10;SyHRUoSxlCImSz1HSlwHS536SuzNxYtGq+zHKhcDxquWTFQ5jFfaD5UsMefZmfMW9eXZ9+c7DBa6&#10;DBe7jZR4Dhd5DhTgzTmrBgpixiuSJmuPTdZfGm98MN5cMNZWM9zcNNDSNtAs6m8R9be29Lc2DrTW&#10;DrRVDYnLBkXFA2JAaZ+ktE9cDiGt6JNWQX/Rbi1WN+WrGvOUTfkdrUX69hKjtHJI3WAxSi2DGsuQ&#10;1tIrGelo6FNUKGtfyqqetBTdqXx1Mf/Bydx73xQ9/r7yxen6t6crnx4VFf4w2VFi6W+d1Fb2iwtH&#10;FRX9oiIIcWG/OL9fnDsgzRlW5A2rC3rl+SZ5sVEGKO2RlPVIKgyiKoBZXg+hqINmz1VW96srBjQV&#10;w+qKMVnJqLhwuDVvqC1nTJw7qSh4ryh8ryqYlL+dULyekL0YlT4dET8eEj8Yar8/0PZwSFQwKCoF&#10;7xowLKkcsvpjQH9rJTgbg+2Q+RgRN8IMyur6VJW9mqp+DRQJPahuHdKIhtWiUXWbZbj7Q0fzsLRk&#10;VJHf23q/+e2R3BvsFxfpr39IKrt7RFp4ydT6dFyd+66jYEyTO6x809PyZED6dkJbMqGrGlaC01vR&#10;L6uekBVYtI8tVUc6Tm9tTsAr2RjwzOoj3QbZqB6GN/RDELa3lgMHAWM6GdguBgZqBx9ELF9FPKGW&#10;RankLVOe408WXbcoKyzyirH2kr7WInMrpNhHlLVjmtohafmArLxPXtOrqDOqGro1Td3aZoO20SiH&#10;hjHanjdW89BSfcNSeFZ9nl3CpFxB/HNR0GzJNu+OCGx3LMnM9u9lBuiiSWPpG0xJq/WJqyS85QU7&#10;CNdCHS6F2l/djOt69oOh9MlAc96oHMr4/U76SHNfWJropxCQexJIZg5Jx6S1sJfVpO7U3j1pUVQP&#10;i8rA2PpllWY5RK+i3CQv65WVdTblaqteqIofK3LvmCteWjRN7+rya77hVsSTZQkIHQ9n4GB7YpGm&#10;aIQpCtUTi/4kgCFsAriTSWtjrxTvj/tQeN2iKjG0vtJJi3q6W6Si8k5pfY+4vr+tfrCtbkhSCyV0&#10;1VQPdFSNd9VNdNROqGsH2yvVpW8ant+rf3lfVPSsKffOjcOsimsZlurLg7eTtNkruwUByghvPZPU&#10;xfUz8WgmPgWKceSjTYlIczKyPwlp4nsZ4j0M8V7GBEQvH9PLx3bySdr05Y0JQTm7cPc3+F5fi7q4&#10;CnciGJtNhiOAiT8VwL5ZAT4ZVGRGIJUdsHQjfgUNsQ6P3IlGxyGQjJ8TwBhEJA69h4iLIhNiSPho&#10;UEf6bPfx3OrssMZh8crFC5ctWrDUcckqT7dNWNRuP3wMJICxESRMJAkTjUfR8SgmDkoEHY9H8gKJ&#10;aTgPNsmTvYKcQXaJo7oxsrecUZ6q6jyUI0l5WMe80sC+Jkl6IBM+aOVAgbafFcBTpe9URKwbEquX&#10;tQnglrgrVdu+L1/zbQ5t3wtKZsny46JdV9WM+zrOQ33CYyXjtpR+sy3qUtW2Uzkrsp8GJj2iCQDV&#10;4d/V7j7bGn1JzLqh5N5R8u5pePdBCU02zLwOxiDl3JKzb4ESrFUn3NMnPFAzbzXtOFux/pu67acV&#10;rFtq7l0x/Ro0UbFVAENYhwfeTlP8ncZ9Oc/i7xxYvm+L225/u03+rnv8kXQyhonHsLBYCFAhoaEs&#10;0DRkLA0RR/GBIoBJCA4ZyaWguH4Yjh+O7YdjUghMfz82GrULg97p6b3RbnHI7ogjrU26bnmjSSN7&#10;/EzuQkr1XPedx86zizZkzg5i4jYdeFRkUBsmW+Qy3aA+r65uY+wJJ/99TmuuLVp3y3XbDfv1JxaE&#10;cJYzD9x+XdZj7O8SywZVHX2qHlFz5/qIvS7LeLOXpzltP+Oy8jhq5TFkYJI3KtwPsyZ69fYTsTE3&#10;EyLrvxXWHoopTdqQH7+0NmOT7ixn5N6+0SeHeh5kKK4nVp2Ke5O983HajqeZsTnHkoq+36t5edNY&#10;+Gis+sX7+pdjlXd7c8/L7+5tu8CWn9qt+maL5OC6tuzlzWmhzcKgJj61JYEiSwqSCKgynp+SR9EK&#10;aHohrVNA1fEoVvv7eQFsnUsbEsAdXCosgEtWOeYvXdS8A6Hn+HcnBHRz/Lq5xO4EkpZLHNi/1nRo&#10;syJ7QzE37N5u2p3opW/SIitOJklvHlM9OjNY8uhdfY6lMd/SVmQpuC49FidJXaVNDTEkU3uE0OE6&#10;EgkdqQGdGaHdQv+GHa7Nu706+AGwADYKyV0J0E9MuoSktnhKY8razpuHPzQUT8hkJlH7oLIFjvQF&#10;5VQBDOo2QAv4NxE0jmkbelvzFcUPml9dr390sfnB+a5X17ruHmtID1emre5KDupNJJsFOJOA0J1I&#10;0ScFdgqDh4ShvfxghSCsOWlFVeqamvR1bZnrOrLXqTmUPl7gMG+ZMX6NNjmiKYVzY9duPnX5buyq&#10;TYg1qzyWLnUOCnUOXOEevN43JBwdkrJ846kd25/Fx1akxjak7mhJXCcVrtAkL9PwA/WJQV1JIep4&#10;aksksnSDw5ulc14Ef5WzYk7dTnctn2rOWj6wb1Vv5rLOJH91ArhG5C4B2SD060mimlICelMDAea0&#10;oB8F8E/pSQJ9guEUzaAiiUE07nDVJZBhjQra4fBfABQIzqdJYrGahICe1OXdyUvFcYSitfYPKH++&#10;gvgfdwi/z1+1SBSLB6uGD2zsz14rY5LLNjrmLZ3dvMsdbAt29R8RwP0ZYfCGoAInfAb7BKPtElAV&#10;DAw4RH24c1uEF7jTwLsYyl4OOoO3Bkceg81tkcGgDiqw3wWAbvBuQR00wgcCwN1MqaHdqctM6cuH&#10;M0KGUsh9fKwpiWI6sL7rFKfrzoU335zcGRzuvoCKdlvv47x+wV8oC7+gzv2S6rhkBRYV4U+JD6Ak&#10;UnB88OGM8U6wel+YT/bXilUAC/EIwUcBTBaSsJyfEcApBGQiBgF9gpEJ8VQyn0JMIGCZKN9oH889&#10;cDpopG8EGhlFwNGpFA6AiGOhfZlkXBKVmEFEp+KRqWRsth/uAAm91xr+axPAaVRSMoBGTgmk7KcR&#10;9/nhM2EB7E/OpBLTyfhEKkkYQE2GHTAeG+fjtdPVebOz/YbFc9Y62232dY0koThg8MHUtJCAjJCA&#10;LJpfhj81k0bL9vff6x+w38pBasBhot9BPPUgKInU/SQ/wF4KRBYGLSQSUwNoWWFBe5cH718WtA+w&#10;PDQ1fHPqvVuFknajQmqETDA0UatlbGxs0pqqzxbV+/49NN/m2Lg1/PeD2RoEPARZuneTH6XvVCAB&#10;/L/j73Qf3kPpnW1/LgSVyU8CGJpwzvqCBTDc590HKIx5mrWFmWp/ZzLV/tqmAZ4JPCfrtEH+Jz8F&#10;/hsuzLRVVqCb6mMJC+CJD5aRyQ/9IxOmgZHO3iGdcUhrHFZ3Dym6hiTagSZFb1WbvqhW+bZM9KJI&#10;9LBAAtvfO7lSgM0BwwIYBtRBy8Mi1dMS1bMi2asS2ZsyKAt0Ya2utLG7vLmnstX0yfj+COgAZYq2&#10;ZoGuaO6E7a9NANeJTbAAhr1vdZsBdChv0hfWKQEl9eqyRm1FS8dUAQxok3UBJAqDVNkDC2CJxizW&#10;mmEBrOwcgAVwl3nc1A854IHhd0OjH8bGP4xPQBp4fAJKxwzf/L/mBd3/M9QszOjkBAzsfYfHx+BJ&#10;gAdGRqc6YFgDA8bAp8PngRTyTKZ5XxvQ0/uLL6vuhR5q+AU/1ND83D+N/TVZZ8qcYn8HuvSDnbo+&#10;rdqo1UACDBbAVvvbLZd2werXan8/Wls4nBeWeQDY7cGer7leD5jp/Nqau2DhB0s7mwYGSD6FAsPu&#10;ChZXNrM7k6kd4K3gPYhbuiStP4ktloh7pBKjRGqSyj6aXbHSLFH1wcBCd6rWhbEtTrW87ZKen2uH&#10;1e80+wsxJTp2KragW9ibTlsLgNvhPqDztEWbuK2t/TzTva+NKdJ3KrBRngl83F8PfOk/yy/cDzOZ&#10;NsWvDVsH2y1k05+f498jgKeF/9q8L4zN/sKisdc4CoD94lQHDPPpyYLsL+ySp3lfABzvO7UO21+V&#10;uFsh6YbD2WcC3epT7C98Bmy3PXznT3tSPgc4nAk+6K9BJesBQ4JP2k/PGzRf8meZFsj7d5m2uY1p&#10;3WzooETQP5kYGJxwwNSrMBVrlHAfwKaBYeDGmdiCiac6YJsGnsHISP8YbH+nOmCbBv4sn3XAM5Uw&#10;FBYMvmP+/10ANxZcmwYsgOvzrtTlXq55+wMcHwwWwarmohttRTfbi2+JSm5Lyu7KKx8oqx+pah6r&#10;a5+AOmhvzL3SkHO5Ke8qoPb1xdLnJ9/cy35+O/Xh1eQbZ3hnDtEzuVt2r/ULw7vRfJyo3s5+Xk7+&#10;vq6BSPcAhBvZwwHjYod0WujjtMDbcb6n/Vy3xXNd7D7OB2xVjJDvBFgdMBQHDPFTb2pjqmT9jzDN&#10;7/5dpm3+d5k2bBu2DtMc8FQTDOtw+Jz8HDbjO42pcncqsNydyc8JYLs5cwCwnofyP8+d5zjH0Wm2&#10;t9scoutsEtY+NJN1qLm4ribv7cXjaScPJa0MWhoWvCVsaVzYihTaikPo0KMeIUedlx51W3t88ars&#10;hatSSIwzWw89D+VdcVydPn9Z8h9D+WjB+ei7uVmlldlleRmFrzLycrLyKpk3S1GM038MSpy7fq8H&#10;45uIezkHmlt4Rbm8orzs+qbEosbVZ5+5ML//4+rUv6xPdWIcpT8vFxRVpFSW8IpfcgueCUpfJ5UX&#10;CEqme18bqaXF/LycxIK8rKqK7OpKUOG+ecXOLWKVtwX88PzPURl/2pWEO3g5+nlFRk2rsLgovaLg&#10;YFPZocay/fWVx5plB2tV2y4XLmIdmyU8hLhwbcvb0tiC6h33Xq77/tKm77+PvHw6+upJ1r2z7EeX&#10;D1SVnGhVrDv3ZO7Og4tiTn0Rnj2PfmzPG1lK++jqJ3ULUk/P4R+MyKvgllQnVzXEF1WFP8xDH73z&#10;P3Yf+s2Ob+32vfU4mOeQdPd34cf+yyrhvLjjS8+85rwR7avpTi9Rxz2owQjOf7k2+cs1GbM2HKSk&#10;PMksGk0vn3RLuPXfgxLnhx922HPkT0GRi1ZEbkk+HClMT+DHH0rm3jmSWnQy+3Ua48QyYtSSLxiI&#10;xdHIRTGIRdGIBbG+gPl03wVxiAVcvEOU77xdnrMjkHYxGMcojNNupD1Ye2m1Vyndr5YbXE6n1HMD&#10;6th+ldGYBia+kYlvZqJbmah2JqKd6StmIsQsHwnTS8NyV9Od5dGOkggH8R578W4HyR5nWaS7jonp&#10;ZFilCBPXxSTo6ThNNEqyB1+2hZS/ifp6DeFRqO91stMZ37nHHP98wO7fACfdvryCW3yL4nwVv+QG&#10;yTF/LUnMXqXmB6p4eBkHLQFHZHhDkawsHxXbVw1F9HqCo2uZAFdoTl+mMygVdDc5w0vF8AbAzlhJ&#10;R6iselJDx2rj8FaIELFkbRxWFQvG7zpVAOvZvoDPCmBroma0nI6UMnGKeJpUEFrPoD3fhLgc4nAp&#10;zPUUdcl+5Fcprr9Pcf7XbK8/HcfPOkNd/B150ZUwtxdbsGXRtAZ6gIjlL2dTtfFUeQxSEeOr+gSU&#10;BRoQ56OOclVFOiv2OCr2OKkiXTQxnnoGspON6xP6G/k0Q0KAgRdoFIR2xQcqYojNO1BVGzzL17oV&#10;rXDMC1v8NmjR64CFL2nzX1Dn5YU6VG/wVcQG9gjWmJM3dPNWqRkh7dF+LQy/NkFYaSzlTMBCgcvv&#10;+F5fpeAdk4keTIQTw9eJiXCOR7snYjwESMcEb7tE99mHUbPPkec+XuVaFYGXMElyOhoMspPh3R3n&#10;2R3n3hXnqad76eg+GgZ0ZmQcL2WSfc9Rt5GLmPc3SZZHVMvrEMuboA/P/S15a8dvUrUHPEUCRynX&#10;Xc2BTqYkAqVmBdXuJuSGI1/sRN/a4ns0aGGi9585jn/I9rHLdl2w18XuBMrjUhDxwlLifrwT3elv&#10;yWg3Psqd6+tC93GI8V4S6bMkArE4CmUfg1rMxjgmEV3303y/DyFcW+n/cP3S15vDXoYh34S4PyTP&#10;vuTzT+c9f3MT999ehPw5Z+VccBWU3GAtb3lX8qrutOWdqYGaJJw80V6S9jvN0X8xn/vb+I2FlkfO&#10;ljeelgKEpRhpKfD6UOQxUeQ+Xuw6UuI6XOY2XOE6XOkyWrVktGIhAA4CHqtYMli8GA7/7cuzt9pf&#10;j+Eiz5Fir9ES36GigIFi1nDl4Yn6s+9bbky2Ph5peT3UWjjQVtXfVm9uazK3tkCASltjf1ttf1v1&#10;YHs1FEEr/ki/BADNetgvq+yVVfSIS7vai/WthR2tBR3N+dqWfFlNjqq5qFtWPahvneyVQwHBgyrL&#10;sHKiV9TXUaNpy2uvflxffLsi93LBs7O5D45VPT2edy21/P5Bfc3dMXn+sCR3TF5k6WmwdFROqopH&#10;pLmD4leD4hfDsmejiucjqtdmZZ5JWWJUlBjlZUZ5hVFeZZTVAkzyOkCvoq5XWWVWVfaqynpVpQPK&#10;/HeKnEnx07HWh6Nt99+JH1oUjwEfFPffy25Pym5MSq6NiS+NiS4Mt58Zbj091HpxpO3+SOuT0ban&#10;Y+3PJsSv3knfvJflfpDnWeSFEIpii7zog6x4Ulww1pbb3/bWJCswKorBeEyKSnD0PlXzgKptUN0+&#10;qpNazGpLn3JMX9evKuoWv2wqPp97M6XqfnbFzZTCKwlFV3l1D9NVJadGpPcs3TmW7lyLPm9MldPb&#10;/rK78bmxLW9cWwdFRWsfWhq+NV2OaE/yUyeQ9HS0bo+7ke7TQ/exCWDIAbMRnUxUFwPVF4/riPFS&#10;xXprEwjSeCr4/GxJX6c7l2Cpv2cRvbKoSi2qsnFp8UB70YCsfFhVbZaX9yrKjaqqHlWNQVPfranv&#10;0Tb0amqMooJJebFF9Gai9Orws6N914Xqozta4gOKVi1p3+rdGU3oiSWaonHmWALAGEuUhiM6mAEd&#10;iaskgrWNiZsrhFseRy89sRp7k7vtzXFh27NzfY3PLPoCi+Sh6hr7TZRXQ6SnPNJLT8co4sg1MYFN&#10;+6IH3t6waBsGxMW9spJeRan1CpaZwNjAhZaVyqqeScsey4ofSvMeGCrfWHSiD21VrT9kl/P827hI&#10;BRcDPqOMdGxvLMYch+1jEQwsjJ6D0cZjpgrgbqafKC6smb9l6P5xS+srU9MznSSvp7NOKinTqxq6&#10;5Y097XWm1srelnJza0mvqLhXUmSWl/YpKoZV9SOKpt7mKk1lUUdtqVFUq6h+U3Tnm9ffJSjuZEw8&#10;3tt9ZLOG6zeeucLI8e/hBpm4AT0cMvgHSM/w7eYgjAmIPj66NwFp5Pqa4kEdO5BIAPQI/NriA3Mj&#10;iXfWev6wzO3cUp/vlqKOBWMOBGAPBBE/CuAg7BQB7JsZgE8NCmLQlq3FLKciNhDRETgcE4VmYVEM&#10;wk8FMAHBxiFZaN9IDHIPDh2Jx0QRcTE20IjdPp7hrk4b7BetWmK30nHJGneXTb7uWxDuG9Bem3GI&#10;HWDPRCydiGFCDhjJwvkwA7ACmi830IcT5ssJcI7cSUt/mPq6Pv25NPlhGx9K+wxoi78lS7wPmCmA&#10;YaZK32mAnrAABhUp93Zz7OXKrd+Vr/n2jf++p8S0gtAjTeEXZdG3lHG31ax7atZdNfd+B++BXvhY&#10;w7vbGHU+d83+x/6Jt/CcZ0GpFZtOiOKuahPua3j35cyb7bFXVJw7qniwyV3I/tKvS5k3QF0veKRP&#10;eKCIu16/7fvKDccbdp5VsG5p4u9BrpoBzUzcRr8KYXXA4O20xd9pTnxUl/z8Jf1GdlDqWqdtlEXr&#10;KR67qFgmFsvAYFkALJZFQLPIKAYVyaAiWBQEFxbAVtgkJJOIohNRsSEBgpBAnh+FHhjACl3K8/Da&#10;4B/IuH8nv/TlA01rfU1NX+jm791XHV+44oDL5oOI7Ye8lyc9Le2WdY2JOjrUA4aLT1/RtmS6LD2y&#10;aPUNx/AnTtuuzg5JdV8jyDz/qEmq6dR26NvaxrRdPXJDfn47fgV3fhDv61UH7bafd9l6wXnVN65h&#10;exGhKVhqHJW4JTxka9qWXfeT+MXZCc2H2O37dkky16uy1mgzl8szwrrP7JF/u6Nh//o8wbJ7MbQL&#10;m3FHV/juDfa4Fbv6KW9b2UF6+/kU+eVU0dn4mqMRdVlrpEKyVoAFaPg4gFaA1ydRulKo3Sn++mRq&#10;hxBCnxQI0Apo6gQKlHgZgtIlgMxiVyKxKxEPMCSRdQkEXQKxWxDQwaW27kZWrHMtXumQt+yTAObR&#10;utikLg6hk0voYOP0Qlp31nLDoU2aQ+Gte7fVZIbXHY5t+Z5fdIRedUYov/+d8fW1d+XPLZJyS9Fd&#10;xYFobdo6Y9qygdTA/mQKJJuFZE1qoC4jpCs5oHGnW8seb50gUJforxeQYQFsEuI7eDhJArUpdY38&#10;fNpo+WuLXNrb1jKoavqsAJ7obBvRNvXJa4ziih5Rea+0Cqwd6WiwmMX98tLOxhx12VNlzu3O11ck&#10;Z1OeR/jVxBCkcZhODqZPQOxPofWmBnelLtMnrdQnLO/gr5YmbW5K3VKbGV6fHd6WtVmZtlrLoY0I&#10;QiZ4Yb30oC72Wm1yRD0v5mnkzhu7Is9u2X1o2bp0WlgyNSQjaNnRVeu+37jhKTMyLyGiNnmPOC1c&#10;lbJOkxQKvTu+ny6RCt5yb+aywf2rAV3JQe2xqKptzg8of3zi/9f8VQub9viCU2HOXDmwdw2gL21p&#10;b0qoMTkQFq6mlCBYf34SwNMBfcB76bHmSQaIo30bd7h28v1gAwpWgV11J9L0PIqWS1RzSJ2CQGtq&#10;6yCdAHw7CpQxyfU7fUo3ON0j/fEB5c/PAr8q3+SiSQgwZ65WcWkVm50Lls9t3eMJdggO8R8RwOAt&#10;wIOBBTBY1CWQwWjBImjUcAjtkd4N211adnsomVgwYHAsMP7BrGVw7C84KFi0mV34rQHgdw32ADeC&#10;tVMFcG9amCF9pSFtuTk5YCiFPJaCH0mjmDJCNVlb1Wcyy48fS9kQQ3VfTkPtIiFjXRZtcV6y+esv&#10;SXNnk+0Xh/l4biViwfMbT8Yl4BBcON73R34UwHwCMtEqgDkkTMInAbzHafGmzwpgHJJHwPBIOAGF&#10;IPAjJlon6E0g4jjODls83MK9PHbASaHx2GgykU7AxaF8Y8l4PpWYSsImE9BJFFwGBZdFRGda7a9V&#10;AOMz/QjpVCIEjZQR5HfAn7SfSsgC+JMBkACmEIRgJzSKMJCW5O/HJxM4OEwsGhmFQUQ52W2AWLjJ&#10;xX6bl+tu8C8RlZwY7J8eGpIdHJTt759FpWYAaAFZgUEHAkIOkagQ5B854Od3wI+6j+q3z4+S5UfO&#10;pPllBdP2hQbApIfQOBtWCsM3pmQkXygvlo0Mfky2OjFuGRkZGxwcHB4efvfu41yjk+9GofBfSACD&#10;0pYIenJ6HPBHAfy//E91vyCAR0ZGYAdsCwKG+n14PzE53drCfNb4TsWmfmFhbNtwKv8pgP8ukNP9&#10;PFASbytwHSqhgE+LZfSdZWB00tg/rDMOaLr7VZ39Cn2/XDcg1vS3Ksy1IkNpgya3Sv6ypP1JoehB&#10;PiR9bbrX5oBt9hduhK3wo0L5kyLps2LJi1LZ6wplbo22oF5f1NhV3NT9tkptI6daA5NXpcmvUhXV&#10;asubuiqau2GqWntqRb0N0v56SV+d2FzTbgKNpQ160K2gWplbJc2rlhXVKsEgp0UAt8oN7fJuMaR+&#10;jXK1Sa42yrQmqbZP0tEn1ZlhAawxDOtNo529Y8Y+aBrg/qFJWAB/csD/sACemKFmYaZ5X8Dg6Ahg&#10;YGR0YGQcMDj6kymxpz0dn/i4n5lAqaE/h1Xv/uwLfpZh5QseZ/AaHrYyND40ODbQP9JnhmLdrPJj&#10;EAAZka5Bq/odgOc61aqNGnW31f52w+G/cmmXTALNnypp77La307YPIlaoQjOz6rfqfxE+zV3tTTq&#10;bRpvqsMD+4SB3ZVNX9mE1jTgtVNlGIyouRPC6v/gvYlFViRGCNjaKnoBYiVkguEW2OnO5GN/q+KF&#10;+bn2mfa3qVUPmKZ1bdgMK+x0P9pT6yq4bnO9U7vBdVjZwnP91tR8nmkBwT8yZZ7gqdgONA34uL+e&#10;aVd/Jp+9H/5R4JvHJj5/nn9YAGtUpqnhv1PtL2wWp9pfo2HYbBoD2DQw7IBtGtj6cH20vzptL9jn&#10;NO8Lu14AvGhrUYm7AXJx188JYPgNgrdve4jAou0pgJ8R0A1+TH4ecCyjbQx/FygiWfzx7E11wABb&#10;LuhpTPO1f5dpm9uY1s2GVQDb5gMGn2DgbA8ArDM0z2Sgu6sPThZtNcEDcMpo6JPQWp8J/EOZmRoY&#10;rsxgaHRgHDa+UzUwYJr0nck0B/zZsGBoVuCJz/8T8PFfrOmv/x3fKv8hfgO7Xhg4+TMc+wvnf7b5&#10;YNgNNxVer319se7NDw05l5vzr7UV3RSX3pGW35NXPhCV3G4tvNGUd7Ux9wpY1VJwHZT1+Rdr889W&#10;5X1X/OLbV3cP3P8h49wRTgpj4+41tCC0iz/C0c/Lwd/XOQjlBqB42qOd52NcFyFdF/k6L/R2nO+x&#10;GIoDdl44x8luzuI5kAC2mzsL9przZ381d86s/4sF8Ndf/BkA97E5YJiZDvgXNLAtFHgaU6XvVGzG&#10;dxo/J4AXzrYCDjTn68VzZtnPXeA018l5rpfXQrzXAvIG/123vrvXVtb4/OaN/YmM1PjYQMrS0NDI&#10;pSv5AcvS8KH7UCFHvJYec152yHHl3oUrkl22Zm468iDzWWv06RzU7sOLV6f8JVjgsP3omqN3095W&#10;Hq2u2VtUkJFbuK+4jveoetWRp39emvjV+vTFkdkbLj1JrapPLCsRFBelVFSnV7bTn1dT9t2atS3r&#10;z+sSZ4Un77qbzyuoTK+uEZTkc/Je8kugFNC8otykooLPklFRBgcBg3p6eWlKSRHkgPOL2KWtGx+V&#10;z2Ed+Z8beXbMwyvOP00ua+XmFvPy3+5vKN1XX5xcknO4qeWCujelSEz95tZ/2c76Ou1o8J03zEqp&#10;oEpKf1W869bd3Vcvrj+RtfKIcOXh5B2XTu2+fpOceXzejqQ5u7IWxR3959UJIRcLmJXdcVXdIbeL&#10;vuLuDfjhLq+8TlhZK6yo45U3rb9f9HX8yd9szvw994rHiWLM2Zr5SXd/sy7jt5uyPIWXtl+vOFrX&#10;z7hbe7zWvONi0dwN6eAUfb1x71ebD/gKH+wXWbY96nQWPvhz+OHFcd8SUn9AxO6dF7wJv2E3dcWG&#10;NavWJkVH3t6f+Xx/xqnw9dE+TlFo10iMazTaKRZpz0DYMXwXsHznsLy/5qLmxnnPivT6OtJ3fhTG&#10;YQ/OJRzrvNt3wfFAh7woag13aTndv44TUM/2r47FNbKITSxCEwvTwkK1shBWfAHtLG8Z00NGd5fG&#10;uUliXSWx7rIYd0WshzLWW0P31dF9uqBsxr4mJsLMQvYxfI1MvIoeLIpe1rgzsHwDIWc54mmA6x2S&#10;w0384rOes446/Omo059Pus864vTXzPn/dtJz7uOlnlWR2EY6UszFKRMpGiFZmYCXspDiWE8F28ea&#10;1RlywFYNDDlggDzaWRXrrqF7q+O8lDFeihhohl0o4paO/SSAIfWriSNbBTAedJsmgGEH/HkBHIeR&#10;0bEiOq6NSWpmB1QzAl+F4y4EO+1Hz0rx+jLFZ1YaYk46cm667xywmOT+Z4HLn4TuX+7D2p0N9ryz&#10;Dv1yK650N7GFQVNy/cUx0OR5Sqv3BfvvYKB1TEwXC6ljeHbEumqinZVRzopIJ2WUiyLaXRXrbfXE&#10;CPAWOjkkkyCwNynYlBjSww/RMvzlsVRRBLFpO7p6g09+mMMT0uw7qC8Aj/Bzc4Od6zbhZFGhWuYq&#10;DWOljB4m4gRoMtdIUlc93Yo8gp+d7PVXoc9cAcIuwWcR13eJAOmYjHVNQTsl+y5JR9kfITo8Wudb&#10;tAPVwqap+UGqeLKSjtDEeOriPLo+TqLsqWN4aZg+UEg0Cy1jIxqj5ykSFxsOevedQk1cIVsehFge&#10;h7y7H/jhXlDfOZIy272d5yThuIHLJ6cjRNHoFrr/s/Xe5wLsjvsv2e+/RIidH+8zN9F38T6MR4aX&#10;8z5355M41NkA8gkaPg3pxnZbLEC48lFuCShXJsIpxnvJHk+7CB+7KMTiaF+7WB87htd8rtfCVF+H&#10;Y2TfK8tpzzeENkeuFkcvq9+Oex027wb+v11G/+YH9G8uIH7zJOyr12sWlWzzrInGtsQTFam0zoMB&#10;plM406X5w/e//vBikSXH0VLoZin3tpR7WYpcxnPtRwscRgsdR4qdRkvdxspdRys8xqrcxioXj1bM&#10;HylfMFZpN15pP1puP1C0qDd3Yc/rheZch8FCt5Fir5Fin5FixHgZerhs5Vjt/pHGa+/a70+Kn46K&#10;X/a3ve5tyzG1F/WKK4ziql4RhBmior8dYgBywDVDotohSe2wGEoaPCAuNYuLjG35pvb8XkmhWVrU&#10;Ky82yYqMUmhmXF1bvqatoKM1T9ue3yUuMihK+rWVA53Vlg9ay6h4vKeuT1dqUhVo2l+2Vd6uyTkr&#10;Kz5X+2h/8fXU6vv7Wl6ckOWdN9Xft2gLLYYKi77Iosn5oH75Qf38vfrxpPL+sOJer/SpUfbGKHtr&#10;kuX1ygvBoc3yUkCvrMSsABSZFQWQJJa/7pE9N0sefpDf+dB+abzpzGTLGYv4nEV2wSI+Pdl24r3o&#10;+HvxsXeiw5PtByba9463ZY21po+0Zo21HRtr/Xas9dR423eTotPvwSbSCxb55cn2c+9EFz9ILlmk&#10;1yzyG1ZufVDcHe94OaTLGdLlDXUUDWrKBtWVg2rIAagbCia62y2DytHOuiFdxfu+un5tgaT8gjz3&#10;oPSZsO4Os+zKntKre2ruMdpfJysK9w20XhiR3phUP3qvez2hfTOiejsoyxmVPLEob1iavum7ESVO&#10;oWl4ZCgRfaRXT6xvDx3RyfLpYPtoOd5WoM+NTiaiN57QEYNQRvt0xUPzLMrYhFYuuS1l6dANviX3&#10;W4voqUVfatGWjUkKzK15hra8XkVJj6qkR13WrakwaCuNmspeTcWAuhzcGBbxG0vdvaFnRzvPMrWH&#10;t2nSV2sEwa07EOpIvCGObIojGCNRvRHI/mhMP4Mg2+ativVrYwZXMZa3H2Sa7p5SXD/xdn/882z6&#10;y0PM50dZb09ymm5ldL841H2VKckMEzORajrSxPfT8oJqGGGSb+LHix58EJf1SYpMyiKzuqRXWw4w&#10;qctNytIeWam48klr8UNJ8WNZ0dPOqhyLpv2DrEn79HxNxqoWHk7ERHewCb1sopmJ76Pj+tn4HwVw&#10;PAYWwEYmzsDwU8QGtzBW6U/xJgsuDTc+7mp/3aEsUijKtJo6nbK+W1pnFFf3t1cNtpUNtZcOior7&#10;lNVGeZVJUmMS1xlb67tb6ofUUkt/Z7+qwSwubHl8vOxUXO3ejW/DPQtW2/ULQ8z8sP7E5f2Jy8yC&#10;kJ54vy4OoYeLMyRgjXw8VMZje3l4yPEkUkwJBG08pTgSd3+T74VlzqdDXE+FeH0T5HskEH00lPRJ&#10;ABM+CuBARHagb0YAMivILzkoLIaycgVyuZ/PJgI2GkdgoTFsqwCGJwAGxNgEMBFLB33wmCgcOhLW&#10;wGCRiIvBIPdgUREA2AS7OW+0X7TKbn6Y48JQl8VLPV3WoLzCQX+wORnHpuI5RATDz5e5HMdbjY0P&#10;cYlY50M/vPti2bGyyoQ77Qm3JYJ7oGxmXQO0x9+S8e/9owIYDvwFlTbGNVgAN8VcKt18snL9d7lB&#10;B19Rs0tWnGjdeVkafUsWe1MSd1Mce10Ud13OvtWR9NiY9dKQ8VwBBhBz8e3S7NehmW+CM96EZRWt&#10;PFi99ZQo8pKceVMXf1/Hf9jJe6ji3JHGXG2Pvqyg39By7uq49yRRl2vAgTYcb9x1TsaAxLCSe0fK&#10;vAEL4Na4K2BsYGAi7i1x/O2muOtSwZOW5GePIi4KKbwVjluoLltp6Bg8Ng6DY6BxLAwWygVNQnEo&#10;SCsILgWRQEJw4GmA8T5xOJ84rE80jcwlgk1QEf40VkTkyWUrEpHoHXszztW8ffbwwhk2/RhlWRZ+&#10;y9nFKw85rT/guSkbuTrpLbgBtX1tHTqp2ZRx9prXMp7b2pNzVl5x3Pl84boz80KSNiWfyamXG/v6&#10;u1TyXpnkvaFX3ab//vxr5HLBgmXpczd/Pzv8gv32SwvWHLdf9Q1y0ynMimxPXDQBs21z4M7MLbH3&#10;EhIaDyerjzK1mRt0yYFQXCwf1ZEVrNy7VJq1rD19eSUv8OVu/A8rnL+hLtyHm32AMPdkkOONzegX&#10;sQGF/GV1mRs0hzd1JuAGEhADfHQ/D2WKR/XEI40J6B4B3iiAonshp8snQeG/Sf4dif5aPvXnBHBP&#10;MkXPI04VwOVrXYpW2OctW9S0E6FPCOwRBBgS/Ex8iinRzwDFpFI1AopSGKRKX6HYt1F1dE/3ufj+&#10;u/skV5LLTnLe7o8rOMCVXT5mKXlmeXlFnrpbl7jWnLRsJCV4OMXfmOKnS6IoUwLUaUFdyQFNO11g&#10;AawXBoDhmZIo3TxsbxJBE49RJPq3pK5tPMrqfXvng7S9t7VxQFYPG99pKaDHdC0AWAyDFijFgrSq&#10;R1I2oK3pVVZMdLVYjCKLtu5DwyvxWeG11e5PVywsXbdQssfVwEGbkwN6UpdqU1bKhWtb2WtUGVH6&#10;k0n6HzI7LmcpLwjFRyNak1bq+GGD/NCx+KCBOKoxLribt0aXvEORGiXJ4NYlsfIZe57u3vR454bn&#10;EZvymDvLeHvqkvY0Jm5tF6xTCFd0JYX1JvmbhSRjIgG8d30SRS/0M6YHDR1YNXxwtSljqS7RXxSL&#10;LVlv/zTgi2eBXxWuWdK0BwU+qPuy1gxlrxvIWG1OXWZMCjUkBhsSA3uEtjl3YelLm0p3IpQh2WQN&#10;/wVle6R34w5XcMX1PHDFqWBDuB1UwL9W2ngS9MZ5gVIGScYkd/CDelKXG9NWwDmfq7a6P6L+9Tb+&#10;d3kr7dpjcKBDcwSieM1CUZSPTTODYcB7s47nM/TNUL82wB4AoAI7XTAeBQMD9jaQuXR47wqwSs3G&#10;g/G37vFsi/AC9e5EWn9GGGyOwRHB2xzKXg42hF0vvDewOQAcF7SAVXB/AOyAjelhXemru8B7TIbm&#10;AH6fTp5MJ5mT/FSCUO1Rdtu3By+zkrdTtlO9w4lIJgYlwGC5To4rFi4gf/0Vdu5sP2eHNWjfCPD5&#10;7EfgE9E8Kx+976dFHg6RQEDx8UgeJICx8f5kAQnL+iSAo34UwOgkqwAWUonQrL1kXAoJKyRiEkk4&#10;ARnPpxD5KN9YDDIW4bPHzWWLq/NGb6+tCN/t3p7hSJ8oEj6BRk4i4xOJmCQKPo2CyyCgQJkF44fP&#10;BkDGF5rxNzPI70AA+QBYpBGzAygQ8DTANHJKgF9KIC0lgCqkEBOIOBaAhGejfaJ93He72G+xX7je&#10;fuFGV4dwX68oDJIZFJge4J9G80+l0lIA/gFpQUHZwSGHKLSDFOpRCu2wDSr1ICAo8DCNup+EzyDi&#10;odzRQdR9YYGHlgUfXBaQRsUyvZ03k9C7o3cdPHHkflFe++jQRw384b1lZHhibGwCFsDvoMx9cAQw&#10;LIDhIOBx61/lpjhgSAD/73DAH2D9+zMC2OaAbQJ48t3Pxu/azNZU+ztqzQs9NfDXFjH8Wf4zBfTf&#10;5ZPunYlNAH/CelXBWR0af987OKo3Daq7+mS6Xqm2V6w1izX9Laq+eomxorWrsE79tlz+okj0OF98&#10;P08yUwAD4OTPU1vu5csf5EsfFYifFIpgBwzNB2zVvbk12tcVSpg3lSrAjya4QlFYoylr7JwmgOsl&#10;faCsbDGUNuhBh/wqVV6lMrdCllslz6+Rl9SrK5oh+1sr7m6UQLTKDW2KHrGyR6o2KTS9Sq1ZoTHJ&#10;tCZZR79UB/hRAOuMUBCwsQ8KAu4fmhwceT869h52wGPj4J7/+0G0thc8S/Y09QszTf0OjAxbGe0f&#10;HgPADngqU38t8VMm4F1NwxZhPI1feIGnGLa/4EEeHh4esr4GB4chBkY/2V8oAK67q7fHMGDohpyW&#10;VVBB9heWKBpVj00A2+wvYIr9/ajcrMmcP2N/m+p0NqY7v6bO5gYtjM3k2WQevNtpBgtenAlYBfeB&#10;Fz8NqbO9SQ8xVQ22d0OIewDtkh7I2spNAFgDg0WYqRpYqvgohqdaXjjD88+1w+oXtr+w+m1s0QGa&#10;mj+fRXlq3C2sTqeuhVvgtVN72hZha1tbp53mfW1MjQb+CXXazwLvdibwSH49U6/+TGbeDzanOw34&#10;xpiJ7c6ZZj0/Xuvp/MMCWKvunRr+O1X9zrS/NgE81QHDGniqAAb7ATuEYuvVH73vNNGrFHVNawQt&#10;ALm4C85nPhPw3sEZgM/J1FMBlwC4G2yLZ3hfGwalCAAd69cA2V8xdALhczjVAU/ztTamBfL+XaZt&#10;bmNaNxsdGnBufwT+EAPAGngm0AXtNAOmaeCfA9bDMx0wXJ/BIGxzpzpgeEpguOXnmOaAAXBYMNxi&#10;c8D/Nwjg+oLLgLr8S7V5P9TkXgRU51wAgMaGwiuNRVebiq8BQAUsNuRfrnt7AVCfc7Ex71JT/uXm&#10;gisthVdbi67BgDpobMj9AZRtxddFFTebS6+0Vd5oKb9WlXuu4MmpJ9cOnD7ATmVu2hCEXk7yhByw&#10;9xJQBiBc/LwccG52OPclWLfFaBc7H6f5Xg7z3BbPhhJB281aMu+rRfO++hgHPPcreD5gwFQzOhWb&#10;Yf0PMs3v/l2mbf53mTZsG7AAnuqAp2rgzzrgzzJV+k5lqvSdyse43hn8HQFsZcmc+Q7zFjnPc3aZ&#10;5+Flh/FHLs3mHMh/UFD4+O3Fb74Rxu7eunqVP3VD2IqEpWsyyaEZyIBsZOgR7xXHnJfvc1ydjo46&#10;sjT9IvtG3rflypRH1bSEk3arBIvWHpoVloGIPs64nn+0rDkrvzT1TdHB0uakN43Mh3V/Wyf864ak&#10;ubvTQ767Hfu2SFBenVJVxXqbJyisTSsXh98o8OZ///W2lD+tZ6+98JT1ujy9qiGxpJST90ZQkp9U&#10;XpBQ+CapOP+zCIvykksKQIWf/1ZQkJNSWgjgFZYwC5u2P61eFH/iT9vT/rYz013wXdzz6sSiOk5u&#10;TmpFYUp5TkL+i5Sy4iMtkuwqceTz8j8zM/6Nmbkw43To3UJOtTKlXsUvqmY9f8a8f33HucPhZ/bv&#10;On9s1dGD+KR05zjhF1tYc3dn/mFzkoPwwrr7dZwGc2SZinDuvtveE6zCiqSquuTq2pTaJnZpK/Hs&#10;w39jHP5/Io/+PvEW/mY78XLT1/FXfrf9yNc7DxPTbsU/bst4ozxZ0y98KiIKL83dmjVr296/bdv3&#10;bxv30r6rTqy3xBX2LUq46MI/y33bzrhfZrcubknodmfqRl/SyqWhGzl7mIe4iRm79sQEBOzEoiNw&#10;iGisdxzahY105PgsTPCaw/P8MtFnVrz3LKbXrFjveZHIJbuxzuEY150+C7PwC17tolRxV5TRA6vZ&#10;gfXsgDoGuZlDbmYTm9nYJjaqiY2AaeRAZTPTFwoLZmNEHKyYi5Nx8XIulCtVTkeqYQcc52mIdTfF&#10;ufUz3QdYyB4mVc8M7qAHKmP823eT67fiyjegitaiHwc6XyctuoBe8L3PnCOuUGro7CV/Oujyh8vk&#10;r+4Ef/163ZKKPb4tTIKYQ5FySFIWXsZCK1goJQuhhuwjNPsvNL8v07OD7tHF9umJRxm4SD3DV0P3&#10;1tERehZWa03+DGtgDR2vZuA1dKK17mmNIQYlJIBtfFYAq+gYCZPUzqY2MKgFu/C3VrqfINtloeYm&#10;+c5ju8+O91koxDikEpzS8E5JKDu+5yyW65ds97l830UZWMdDRIdTVMfbyz1KdhHa2YFiOklGx4Id&#10;aqzqF4ywm43pZqP0TC8d07WD4aKJdVHHOCtjXSFi3CR7nOVRHspoH2WsryoOqWViuuKJPQLaUPpK&#10;oyBUTaeIdqNbwpH1m7wq17iVLHcuX+n+hrboAerrh+hZuQHONWsxzVv8GsNJDVEECT9Imba6nhP8&#10;aCPyW8qidJ+vBW5/S0XYJfnapSAXp6Ps03wWZSIWnQr0ebyFXMsMEHH9VHwoWkjDwWpZvlDC7Tg3&#10;PWR/3UFdy/AC519pFcDgirRH2ys5TupEV02qW/cB3/7v8APnCKbv0J3HfFV7PcRJLm1cRxHHVcbx&#10;UrAQEiauaDfuYrBDus+XQtRcPtaBgVzCQjonE3zTMT5Jni5p7i6HsaijRGwawpvr5sbycKG7LWZ7&#10;LYlHOrGQjjHeiyK8Fkb42EUjlzCxjkyUPcNnEcN1HtNpbrLHkkN47/NURMW2YEnMMhUntD0OXb17&#10;cenO2QXbvnyz+YsHK373ePXfnm6Y83Tj3Jc7FlYleOhPBk88WGrJQVvKPCzlnpZiV0uJm6XCy1Lm&#10;Npy3eLTIYazYcbTEabTMGbK/Zc5DZc6DpfZjlXYj5fNGyhdAQcAVS2wCuPP5XNPbJYMF7rD9HS1G&#10;v6sgjVdvmmw9OSx6MC57MiJ/1i99YpI8MUqeGSQveuSveuRvjLI3vdI3Ziv9kjcDotz+lrKBlqqh&#10;NigOeFhUMSgq7m/PM7e/NYte94lhXpqlr/pkr/tkb/vlOQOQfH1raH+ha32qa36oa31sED0zSJ9Z&#10;zJWW/gpLf6VloNxiLhnufGOSPepuuWlsuKwv+U704kDNneTya4m1d9IkL4/oik731V0eaLgy1nbD&#10;orxj0d+3dNx8J78w2H66t/WCqe1Kb/v1PtGtAcm9QenDYdlTCPljwIji0bDi3qDsVp/4qqn9Ql/L&#10;tx8k37xvyR6rT51oTLW0Z1hE6RPN/MEaxkgDIG64IXK4Yc9ww+7hxp3DjdsBo807h5p3DDTs6K/f&#10;Dhho2DXYuHu4OdJQscVYud1cs2uwIXqslfFewrUoEi3K7Hea02Paa+Pa2xPa++PaJ6OqZ8PKV4Oy&#10;N92tz4bVBeP60iFN3rA+/525dNJYOKK+Z6rIGKpMHK5JGqxK7Cxkip7uqLi+OudcaNX97a2vmZ01&#10;B8YUly1dD9/pHvZLbhnrTlukZy0NB3uv7WxNIsm5WD0L1x2D6mXiDXRUJxPRwfZRc70BWo6njg3w&#10;1tMx2hh0Ryyqi4nt4eL0HIyKjZRw0PLUoK7vd7x7vs9Sd8MieWWR5A615Rha3/QqC3pUBUZ1McCk&#10;KTFriobUheOKgvfil5bG++NvT+rPsaQZa+X8YD0vyMALbA33le/EQBHAMTjjbt+enZ69e3z643Dm&#10;eH9dfFh7/Mq2jD2GWycsNTnvG8t6Cp8OlNxTPv7m9eGYC4yQ64ygwoy1zdmr2/iU5ih30W6XrgSK&#10;NjGsmr1cdTbNUvVmpLmgT1ZoVBeaO0r6OisAvboKo6rMKC/TNOe0lz0RlT6Tl7/WVLwdFte9U7UO&#10;Vz9vPxnRkhrYyMTK2QRTvJ+ZRTTRsSY62sDCdHJQOi5KGw9KKLTOyMQZGWRtTKCUvkycusV0a5+l&#10;8VFv6wtZ8wutukKtrdVq6rqUdSZ57ZCkekxUOdlePioq61fVdUqr9W2VnS21uoZabUONUdI2ZlC/&#10;M8otptZ30pz262l3d6F+oP71EfXPuUFftu5ASKMJ+vggU/Ky3pSlxqRgkzDIIPTv/Jjnltyd6AfQ&#10;JZAVDExjDObpVuSltd6nw9y+D/P6Jsh7P9VzPxX5WQGcGeSbHoBOCwzg+6/YSVge4rWc4LURj47B&#10;4tgoNAuHZBA/hv9CApiIYOAQbCyKRcIxiNg4GAImFvSHgVJDo6JBIwlHB4tI790eLlBeaJfFy5wX&#10;hTkvWeZqv8rDdSPSZyfYioZjBeM5JNddG8n8nTThCqdtnICkx6nPKvbl1vHutMffEvPuSPh3Rdxb&#10;razrANj7TuOXBXBL3BW4YhPAjdE/lGz6tmLdqdzgQ28DD1StOy2Nuqmk35PF3hTFXG+PvtoWc7U9&#10;9gqU6pl3R5P0QJf6uDP1iV7wSBJ9pWzNkWfUpMck/uug9Mr13zTvPNe2+4I87ro+/r4u/r6KcVMa&#10;c1Uee03NvNXBuQtWVW44DgtgKf26kn1byb0jY0HTFbfRr7bEXobHBt6dPP6OIu66PO6mhPegLvHB&#10;jZ3fMUnMpW7b/Dy3k9HRWGycNQiYg0dzCSguGZlAQQC4ZF84/JdD9GWB64L3peMRsRhEFDixWHS0&#10;r/eODRv3L1+RjMFGnD7xwNDefOPbY/Z2BAffHZ7LDzivOuq24fBsP/rSmCOV8uEaibZWpmw1mOmH&#10;zi0OZLpt/P7rVVcWbXv4t+AD7uuzjt8tknWbewx6g6p9SKOaNA5Wl0l2M7/xXZ0xf9XBOdsvfbHl&#10;wqwtZ+duPG236bTzpjNuq7/1CM5GUfmB5LhdIVFHd7Be8jm1wt0S3tJOPmk0GTOZge9JJnSl0gyZ&#10;QcZ9y3r2rVKlLW3i0Eoj8XeXLTnvN+tb7J+/J/7tUtDce2ucCqPxUmFQJxM1yEYN83BDCVgzG2Vg&#10;+BgYiC4W0swndSfgwceRPh7fJSB3J1EBXUK/rkQaBKgIKVZIXUkEQE+Kn45P7OARuxIDtPHU5l2I&#10;snUuhSvtC1Ysat2D6uIHmoQBPXyKiU/pTSRDU+em0vQCsopHUicHqdNXKLPWdX6zs/dyfP/Tg6Ir&#10;SeXfsF6l7HmbGCk+kqw+yKuOWCaPDe1iBQzwA4ag4FR/fSpNmRYI6Enxb93p2hrhoxcG6ACJ1B4w&#10;Th7WJMSruWhtaogofW15xk7N/XMfRPV9zbVmcbVZUQM+JQDW2QdqB9T1wx1Ng5oGUI7omkf1LaAC&#10;Gnvl1QZphUFZqZeWDusbLWaJxdRmUZcPPD5eQPcv2OpatWlRw2a7lnD79ghfKZumSFonz9ojOxjf&#10;c+X4u7c3LeWPLdUPJ4uu9d47oD0Z05G+rpsf2s/1H4sPGooPNHICu3ghPakb9Ok7VSk7pYLwFu6m&#10;JkDCljZhuDRlm4i3TspbpeSH6QTBBnDeBIR+Aa4vEdeTTNInkToSSTohuTOJ2pMWaEwPMWUsHdy3&#10;VsEmV25xy1+1+HXYvFch8wtXO9ZtR+gSQjr50AQWppQVppTlPcmh3cJgPZ/WkwydOis0K34wnYmU&#10;3vQgU1ogKKFzG+nRsNMZXG41F6dNIIC1hmTQGdoQ3A+dAqoKfNnj+qnjqR38gK6kEENKWE/qUlCO&#10;Hd5kSl/eFo0uXLMod8X8qq2uoC5hYCs2LpYxkGD/5oxgY2oADNjVp8FMB3T7LGAVPMi+zBAAPFp4&#10;P2Bx5MCK0YMr+7NCdXySJM63eY9b025XUYw3+I8GuOvAW4AHAHqCEmwLv2UAPB74uGAt2IMNsAjO&#10;szZluT5tuTk9dDjdfyIVN56EGU0i9aYGd2Rs0Z7MrPv2+0M7k4O8tuK86H5+B3CkVG/fTW5uwYvs&#10;KPPmkhbMC3CyX+3ruQuLiCViuER0vM37WusQOAT4LErAIzlYBJOE5fiTeZAA9tz1MwI4GZqgl7iX&#10;iEsn4FLw2GQCTkgiCsmkRDyeQyRywEecp9cOV7fN7h6b3dw3OTiu8/HZQyBw/Sigm4CAF5AIySRC&#10;KhYtJOEzSPgsAJmQDQD7BPiR9gXSDtIo+/xI2QCaX7Y/da8fOYNMTKGQk2nUlAD/NH9aCrQ3UgKR&#10;GE8hJlCIXDgNtafbTlenbc4OW6xsg6Y8wHLJJAHoHxSYHhyUASnhgEya/wEa7chU/GmHADTqQT/K&#10;fjJpL5mURfXbFxJ4ZMXSb9etPLUq+MjKoP1+WB7aM5qIignyYzBivrlxtUjU1mvqgSYG/vDBMjlp&#10;1bvvoNTQHz4MWe3vTAFs7TSd/7V/rftgFcCT7z7ARwOVicn34xPvxsYnh4ZHh0fGRkbHR8cmwCJo&#10;BKtAB9jmzsQW3Tg8Y7pfGJv9nfgAAden8Z8C+O8yxfja+Kh7Z2B5D039+8E88q67b0TT3S/vMIo1&#10;PWK1UaTpFan7mpVQ+G9Zsz6/Wv2yTP60SPyoABLAd/LEt3NFt3LaAaACFu/mS6YtAkDlXi60CeBx&#10;oQQKBS6RPy9VvChT2nhZrnpVoX5dqQG8qdJCGrhcDg5X0qAva+oClDd3V7b21Ih6QQkWC2u1ORWK&#10;N2Uy0C2vSlVQC1FUrypv6qhu66qTGBpkxiapAQCF/yqNEpVRrjVDU1V09Cm1vTMFsLp7qKMHCgLu&#10;MY+Z+if6BicGR96PjL775IBhAfxrAfcneBBGJz/D0Ng4AM72bPW+I58Y6x8at9E3OAYzNPruM0BP&#10;ELSfmcDpo2cyDp7Nn2d0dHxkZGx4eHRwcHhgYAjQ3zcM02ce6jUNWu1vX1en2fBj2ucBfceATtsP&#10;z6kJJX9WdVnDf7t+DP8VQyLtk/2F5lu1GtaPKXytQZz65gYdoKm+A9BYpwXAdbgd7gM6N9VrYGwa&#10;GJZY1h3+aG1tEgtenAlYBfeBF22btzXqIKbmB27rghAZAG1iA6RsZUYArIFbpT0AW4stMhjU4Ua4&#10;Q4vEAPNz7U2iLkBjeyegoU1f36oDfBLAn6GuXlvf0AFoaNQBGpv0AHgVXIfb4T6g87RFQG2dprZO&#10;W139eX4ifacC6V6w4XTgfc4EPu6vB770n+Wz9wN8G8wEvitmAq+FbxtwccGl/8X75N8jgKE43Snh&#10;v1PVL2Cq/TX1jPT1jgNsDhgWwDYHbH3EPgpgOK06rHinql+Aor1zarutUSbq/DkBbLO/MOBUTD0P&#10;8KMB94Qd8M/QrWgHdP5KwHigIU05jbADBsCJoGcyzdf+XaZtbmNaNxtT7a9V3n/EZoKnAWeKnnll&#10;4Qs6HWtk8NRk0bZpg+HFmcAqFzBqFcCw/R0yD0/VvZ8F3somfactwg54fHRicvzdx9/7/PT1UfhO&#10;f8HfM6d/qfg/yG9guQv7XZsJBlS8Plv19jyowCYYlLAhbi640pR/GaYx7xKgIfcHQEvh1faSG+Ky&#10;W23F10Gf1qJr8qp72qZn7RU3Vc2PtW3PZPUPW8puV7z54dGV/d/vZ0VuoG4IRgaiHEgeC8ieC2m+&#10;DlRvR4qnPcHDHue+BIoDdlrgYz/PY8kcNztoMmD7uV8tmQclGbabC80HDDlgq+C0OdFp2Azrf5Bp&#10;fvfvMm3zv8u0YdsAu5opgP8dDnhqNPBUpkrfqdiM7zR+TgAvmDXLypyFs+cumbPQYa49JIDnu3ks&#10;9F4fvOnGqeuVr0vuXbh2InMvLyKCiqEEBO5ZuiY9dO0BQnCWNy0bsfSo76pjzsuzkDsPbjt+L/F+&#10;0f7c2gtNmiNFLSv3nl+0mu+17fSfiInzliZtO/5kb25jyqsSwfP8A+UtaYWt2eXqWeHJf9nE+3pX&#10;MuXY1fAHb3lltVn1LXsePWW8KjzQqEzIbQw4csMuKvN3q+lhJ+/EPClJq2hJLK7k5uULy4pSKkv4&#10;xTnJJQWfhf36eVp58d7aSlDn57+FlTDzzVtuYeOOJ5X2CSfnxx7967asP29N2XgtN7msnZNXnFCY&#10;m1D0KiH/GSfneUJebmpZTUadlHrh4VeCY/8tIsVu74UNrxsTW7tSG+VJZZVHqstSXtw9kPvoUP4T&#10;+o0LOy6eX/v9OY+EjH9dFTMvet8ftqeST79g1hq5LaboMumipIO7XuYmVlSlVFUJK6tTG2U731Q7&#10;Hfjhv0bs+836TOTN9tW5JsSp4tnMi/+6Nm3W5r3B2fe/rehLeSY5XNKd/Fruyzv7p01JX+/a99uN&#10;6b/dfGT1DZGgenDzvdqQ00/2PChLeNUQfS3HaQPPfVW8W2CUl992WuiezdvYu8LpO9Zs3UKi7cIT&#10;InHYOAyCjXRP8HEQeC4UesxJ8Z6b5DOX5z2f4TU/ymdRBNJxB8pll/fCZN85z7b7VcavKqMHV7OD&#10;GziB9UxKC5diFcD4Zja2kY1q4EDUstE1HGwNm1TDpdYl+DcKgpr5Qc28wBYutYVNFjNJMhZexUBq&#10;Yjw7olw7o51645wHmF7qXW76aKSRTe7j+/fEQ/O/Nm1Hlm/0Lt7gVbwZ/XK1z3W/JReJdheIi496&#10;fymY+1+4X/wmec5vDjn95gLuT0+WLS7fgWpn0tT8ECmLLGMSFUy8kokFqBlogIaB6KB7dLO8TPEI&#10;A9cH1FXRLuoYN3Wcl5bhA9YC1EwACgJswkRoIPX7UQDDkwrD/KwAZlFECUF1dOrDdd4HUF9zHP/A&#10;cf9aiHNOwLpyMW4ctCsH5ZSAcuRhHIRox0SsExvhzEa4sL2WcNzmJnt+fZK06PkmdAM9QMwOkLMo&#10;ahZRy8J2sCAB3MVCd7GQ2jhXNd1ZS3fWMFzUdFAHuAM0dM8Opi94F7JI97Ydji3bHaQRbmo60pzk&#10;b0wEQDHB5qSw7oQARQwBsiARhOp1Hm8DFr7ym58baA94gpt7zet3T4Pn5Ky3r48jyJJWNvOWvwjH&#10;nw9yPkqw249akOk7N9N3HiDDc/YB5IKba/C13NXgzUrZ2PZYhCjKU0n36eSAE4voZHjoGa46BnTe&#10;NOCaThHAXQmobh5Ky/EU0x1EbHtVkpsq3V2S4tzCX9ycsKSFa9/KcRCzIQGsjkfK+ZSnG72+IS8U&#10;eH7FR9vziT4xaI8oH3AafZNxCL6XU7KXywEcYh8OyfNwo7u4cby9GR728UgnPt6dT/BgY5zjUA50&#10;tCMT7xLls5COWMxBOXB8FrNc53Oc5/FcF2Z6LHy9Cte4y0/FC9SkUDRpyI79vvrDCN0RhPYIRrIP&#10;WcV3e7b769ubf/sy9ivpcdTI02BLVaClgWSpxo4WeIwWuH8oR0yWew8WOE6Ue4xXuE1WeUxUuo1X&#10;uA6XOJoLF5sK5o1WLBwpnzdcNn+0YtFYxZKRsiUDhUtMOQt1T+ca39h/FMBFqLESzPtK8mTt1gnR&#10;uSHJ82H5yyHFS7PsmUH6xCB/2qN4ZlA+6VE8Mcqf9cqegfZ+6bMBybNB8auB5vyhltKR9tJRUfGo&#10;OH9E/HZA9Lyv/eGY8sWI4smA5J65/bap9WZv2y1z+90+0Z0h2b0h+d0B6W0rN4fkt4cVt0ZVdwwt&#10;50ZUNy2mp5bB1xbzU0v3/Und7Q8dt0dbzr4X/zDWfL6z6JDoaUrrI2HLw8TGe7yq6/SWR1xdYeZY&#10;67eWjguWjrOTkiP9DZl9Ddnmxv39zYcGW4+NtJ8cE5+ekJ6dlJ17Jz//Tn72neL0pPzkuOybYdH+&#10;/taMgWaBpT3+XWPUWO2uycbdlrZIS+vukdpNvaXLTKWhvWXBveWBveX+5gqauZJqrqSYqwiDdcS+&#10;WqypEtld5tNZ5K0v9u4s8u0sQYBVpkq8sQxvKMP1lBJ6yommclJPeaihandPbXx/U+qo5OB71UmL&#10;Fgz1mqXjlqX70ZjyZr/0ypDyxmjHnRHt7dGO25buqxbNPos6yaISWKSciYborsKN7Y9Da27TSq/5&#10;FVym5l8Lq368RVUmGJQet3RdsRivWaTHLA2ZhmtbG/goMROpY+N6GLjBeD8DHQM+H7RshJoDO2D3&#10;Do6rju0ti/DSxOK66PjuOLQhztvERhi5vjqOT3ucu1hI0J7Y0n8/xVJ6wdL2zCLNm5DnDyhyzcq3&#10;fao8wKA6d0T1dlL5xiJ/aZE+s1Rc6r+VrNi3UcT1UzCJ3Swi+NiUbEcod+O6Y0l9THJ/NMa4x7s3&#10;0tfMIEDT68ZSmwXrun/Ya6l4blE0WrQyi7rFIsu31N5S3duXty/8CSf4aRTuzsr551D/5Q7uvzzA&#10;/9fyDYtqorFF9GDdlf2W9soPkiqzosjYUWDWl/Z3lfd3VZr1UBBwj7LUpKiUVb8UV7ySV72Vlb02&#10;tJSPq9stknLlZX5r9soaJlHCIhsSaL2gjEF1R/saWCjwWQELYD0X1GEBTOyKo6oZIc2sUP1prqXh&#10;/kjTE0nl3e6O8o6OKl1HfZe23qSqH5BWj7SVjzcVDzUXGcSValFlR1utvrVOVVcjKitpryiVN1SM&#10;d0uGVdWW/qaJiqvP6ZSXm12rt7hccPzNbcxvnwfPrdrmKWP5dQhC9MIwbWKImh+oFgarEoNUScEA&#10;RWJgO4dcG4XM34G4uQl5ZrXvd8sRJ5ejjwYjM4jumWTvQyFkSAAHEQA/CuBARFogVhgQwvZbtRmz&#10;MsB9BcZ9IwYRhcawEUjG5wUwko3xjcGhokk4OoXA9COyQAnqBEwsLIPBKgwiEouMAhXQQsTFIL02&#10;ebqsdlq81G5+yCK7ZS6Oa5Ge20mI6JVUHsF+03Y/HiskZZPztoOr91YdLSxJvN/Cvwtb23YOZG3F&#10;7JugDqdxnsYvC+Dm2MtwZaoALt54omTV8beBBwDVG8/KYm4rmPfFsTdaIq+I6TfEzFti1g2wYV3k&#10;WUAb84qSd8ec+tKU9Kwz4YE89lrdllN5YdmPiLxbSEbh8v31W79TMW6CVTruPTXzFmx/NazbLTvP&#10;la87VrH+m4adZ8WxVxWsW6r4u9MEMBiViAtNG9zDvSfbfUEUc0WR9qxceO/IqsxNntspDusCkJFk&#10;dCwBzcBjWFYBnEBC8skIPsnnRwFMRlpBs8kYJsIzIiQgMSRIaL94LQIZgUJH+FHZZfmKPolMVFxA&#10;Ja5xx+78V4fwL3CJmJ1nHMIS96T/0GqYLG6RFreK6zsHd2eem0tjumw5PXfdtXnrr/+BLCTuPvi0&#10;Qtxh7JWK6rsUrYO6jsHuoecvGzChbPfV+2etODIr/PLvN5z9w+rj87efs9t+cfaqkwuWn/TZeI64&#10;+ls8ReDns4W1LOJaDKuEHykRrIWiG3k+fVy3nnjfzng0wCAg9qYG9KYHdSYFqnk0WQKtJNz9fuDX&#10;P+B/973vP5/0/qdLpD88XzZPBT4TGMQhXsBQYkA/z7+XSzbHU/r4fkNJAb0CP0MCvise18MnQnOd&#10;JpGg4NpEqwP+nADWC0g6PskmgEvXOhesWFKyxqE9EtMtCOgR0KAkBxyMno0GX0u0TKSKjQT76du3&#10;3LhvlTotTJ2+TH1kq/GW0Ph4X9/zb1u+F96NWHljQ8DTTQFPwxDNOyiqKLKR7TeQSIMFsCJ9qgD2&#10;0gsDoFTVQkhndgoIPYkEFQfVmREqSV9TmLhRcf24pbWyr6nC2FZhlFaaFTV9ylpQAmwCGFRAY6+8&#10;GgCL4QFtw6hZpFeUd4iKoBz70iJLR6ml6mbPaXpn5golE127YX5u8F/eLJ1XsQMjStmsOSHse3Dp&#10;Xdkbi7Ta0lFn0ddYtMWWhrvvXh1XHAhXCML0CYFjqcsn0sJMXCL4otiVQNHzQjv4K/WJa/XCdbrk&#10;jdqkDQBN0loVf0VXympz5uqBjOV9yf59AuKgkDCcSu5JJpgyaf37QszZQV3JNF0ipSs5wJgeAr7c&#10;Suh4BZuq5NAad6HfhC18TJ31Imh+QzhKFEXQcoN6U1cPZq0byFxjSlneLQzuSQbADvgnAhhcRNiG&#10;wkq1JcK9focTuEwdPCIUCy4gdyZSfkRA1fD8dAJo8mMtz1/OIoFhaBJoXUkh3cmhE0e3WE7tMmeu&#10;FMViG3Z5t0QixXRM9RYHJRtjzgjuzwqFhSs4yr9DAIMhgW1BBZa4ALDDwb1LQQnqYPAD2WHD+5eD&#10;EvQER6zcvAhQt91RSkeAw8FbwfsHneG3/FkBDPYAgAWwMWOpMjG0M2P10N5Vw5ngkUEP833fpRIt&#10;+5cqOAHGE7z+ezcfpx9fi9pK9IoODDiCwCR6em9AIlcgfFe7uy1dsihk4bzgxQtWOS3ZQMSwPzlg&#10;K6BuBfwrQEBx8Sg2FkEnYVn+lHgSjjFFAMdPFcB4ZCoRnYm3QsBmkPAZZGK6HzmN6peKQbOJxHgC&#10;gY1ERvn47vTx3e7usflHAewnIBH5BDyPTEoiEZKx6EQSIc3qgDM+CmDCfoAf8UAg7TAsgKnkvbAA&#10;plIyycQ0HEYAtg3wzwgMSPenpfpRhBQyIJGE55IJHAA03zAixst9l5P95iV2652cwj09I/B4TmBg&#10;ytKlWWFhmaBC9UsO8N/v73/4E0dBGWCFRj0IgE0w1e8AwJ92IMj/0Jqw70IpB1BuHPBxvWPjd7u3&#10;ngz1TyBhd3EYJ25dL1IpRiYnoDjgDx8s795Zxsfef3g/ZvW+gJFPKaDhv4XBf5uban9h/hf+we6X&#10;BTDsgKcKYMA0rWvDluEWFsBw49g7i63ynwL4/xM+vB9//2FaOfn+U7yvtbRA6vcdVIJrOjj2wTT0&#10;Tm8aVnb1S7TGdnVPu9rUqja3qvsbFeZqUU9xU2dOteZlqfJpofRRgeTnBPDNt21TF0EJd3uQ/9EB&#10;2zQwjM0E2xzwmyot4FW5Iq9KVVzfaRXAhvLm7qq23hpRb0lDV0GN5m258mWx+GWx9G25vKCmo6RB&#10;X1SvKWnUVLboa0WQ/W2Um5plPQBYAEPhvx19al0/ABbAct2ATA/omymAjX3jfYMTA8PvYAEMAx7P&#10;ycn3vxL46ZimfmFg9TvV/vYNDfcNjc5Uv+aBUcDgyOTngZ6jj7v6NYyBx/NzjI9PghKa6Bc8yEMj&#10;kPrtHwT0mYdgYGlh6Iai3/Q6Eyw/bALYan/7tOpeyFFNEcCw/Z0mgGGx2tZsS+H7UQDDhu+zzs/W&#10;rbFODbA5YDiaEzBV2U6VWHB9JlPXfhoPtIfWho62RkiJ2XbY1mqlvRvCGq1rM74AWN/CLVMFsK3D&#10;VNHbLO7+ufap9tcmgOtaOmCbOxNYr8JCF/KmMzqAxqm6d9qiTdxO8742fiJ9bXyM9/3R+9qAdzsT&#10;WOv+eqZe/ZnMvB9goTuTqXZzKrbbBtThWwU2nfCdMIN/pwCeOvuvzRHCTLW/MwXwtCBgsC3YCdgb&#10;FPs7RQBPs7+Az7bLRJ3whNYzgc8G/OzApwI0Tj0P8OL/agEMn8BfEMDTAnn/LtM2tzGtmw34ZyvW&#10;dNDgJJutGbx7QQm3zyz11kT34KLYLi4MfNVmYo0D/nHCYFgAA2zGdxrjQxOwux39JICHzMMAOBr4&#10;s8wUwLadwHU4Jvj/EgEM29+Z1Fsjg2diiwBuyP0BDgIGNBdcAS1wWDBsf6Hw39Kb7WW31E1PFY2P&#10;5Q2PVM1P1c0vRFX3y19ffHXnm0vHE9k7lwZjHag+i4LQTjTfJRSvxQFIJyrCmeRlj3OzQ7suQDkv&#10;9HGa77FkjvPCr5wXznJc+DU8H7D9/K8XQQHB0MTAsAeFnSisSH9ZrMJrfz1gk6m7haXsVOP7H8R2&#10;oF/J1PcylWne9+9iCwW2mzcbFro2ATx10eZ9bcDtcB/Q2cFu/uwvvnBa5OCy2OXL3/1t0deLid5k&#10;tCsW6YjI5mfk3Hvx6vajc4e/jd8Ttz5gWRhlVWAoK3jt/qC1R3yoaeS135M2nJlP5qG3HSbFHWVc&#10;eXmksC7rbVFWbtmRssaYq08QUftn0VK9N55bEJrqtePgwVxR0vOyb+rEnKe5KUX1SQXNW669+e3q&#10;2D9u5syKSFl9+Tk7r4aTV5JUVikoquDklAqLG3l5DdRDl/95aYRdVMaGSy9Sy0T8ghrWm4Lk8rK0&#10;6jJ27gthUd5nERTkABILcwFg8VNYcAnjbcWW2wV+R+/+YWPy/1jBn7X7oHfKBU5eK6+kLqOuLq22&#10;lJP/nP7mETf/TWJRITO3mFslXvGoxG7vhX+mZ8/JPLvsSTmvQZXdIt1bUX62uea+suWuvPFMfVHq&#10;26cx92+H37yLTD26MDZ7Ieeoa9Ylj6N3yJffrHlctvZhLuH495zC4kOtLQlFRezCssQ60Yr7Ob9l&#10;HvzN7iP/nX8dfa0pvMgcdKn2z+GHf7ss0TnqxKYTb/fld3xbO5CWrwq/XmbPPv4/13LnxB75l1Up&#10;drHfr71cmFqtTS5r33L92erTd3ddy9/07SsC46zL2r32IcJF1DivZSzCeg4+cLO/L22lJy4cRWaQ&#10;/NkYbJyrc7ybwz6MV5LbwjSvxWkIx0SEI8t7Say3QwzajYtzFXrPurUOU8ldAwUBx9FqmbR6JqUy&#10;CtkWT2nhEGrpqIpon2omullAreNRihj4F1HEJ3soD3eS74UTHmwjPN5JfLmb9HYPsTiC0MymqXgB&#10;ShZOGuEm22Wvi3I0Mlw7Ixz0UY6dMa7ddK9uJrI7HtfNI3cK/KUscnMssSoCX7ITnbMZ8WS1x82Q&#10;JT9Q5p/DfH3S808HlvxTxrzfZC/4zQnnf7mM/uI+ZW7DLkJbFEUS5y+Po0miKbIYsprp35VAhQxl&#10;vBdAz3LTxDkpYhxUcS4ahpue46VleakZHkqGu4rpoeZ6d/AQXXzUp1mE/44AtjpgSABL2X6NDEpu&#10;OPK8v12yx1/Yzn/l+i5KJPkwMR4MjBcAVNhoNw7aOQHlzEW5Rnu7MNE+LIRbvK9jovcCvtOfvyMu&#10;qGWEyPlLFRyagklUxqHVVsGsjfWBsiuzPTs47jo2zMewQoAy1tWa2tpTQ/dWxnhI9jiLtts3bbWT&#10;RLrIY9y1LN+ueJwp0c+cROtLDuhLCtKxSMoYXPsORN0G18rVjhWrHCpXOVesc34W+NWjgL89DPrq&#10;5RqHqmhSK29FBT308SbMfs+/HvD5cp/nl2lOf0y1//0J7PznW/3aBetkHKqChZLF+cpiPBWxHuDM&#10;GLgIEw/ZQXcDwAJYw/JVsZFKNlrNxqjjfLSxXmCcapaniuOhSHCX81zlAleJwAUg47vKee7yBE9F&#10;vLeK6yOJx1+gzTlCsUtC2cV5LYpBeDDwOAYOHYfwZHo6fL/KX+C5cC/B/VgQPtZxAdvXh4dDCfFe&#10;iThXLtqRiVzCQjuw8c4MjEOUz0Jw63KwLhyUE8fXgeNtn+Blz/dySP1/2fsL8DiudMEbz+5+uztz&#10;Z+bOnbDZFjO11MwgJjMzidWkFrNtmWNK7BhiO2ZmkCzultQtZoZmFLXUYtv9P9VlK4rsZJK5e+/+&#10;7/fNPL/nzKlTVadOoTv++X2Py6IrFIueuABpqmd5hIVkr9P4j6SRH7HD1zDaCx7Kc0jxaXTrCbeq&#10;wzaCvfPzUj7PTv5T6482kvvOQwUkY7WfsSHQWO01WoIdyHcdLXUfE7qPi1zHy53HRI6GUhuDwGqo&#10;2GyIv2hcZPm6ynayHLRYDBVbjAhsJ4ROA3k2+gKH4UJnQ5HbSBFqXIB9W059XbV1sOb7/oaXQ22v&#10;9J15g115/d15/eK8AWmBqu2puv0ZlDa568Vg54shQPtzQ8sLQ1P2WFPuRMurybaXk+1PJjseTHTc&#10;Gm+/OtZ+aaz9h/GOixOdl8Y7LoPF0bbLo63n33adNUrOGqXnjF3fjTcfNdQfHGs69Lr9mFF8EkJy&#10;wig7ZVScMiq/NapPG9XfG2VnjJLvjV2njS3HR6sPaItSxS9i2h9HaooSWx+GVFxd3fRgU7+QY2xP&#10;f9uWMlLHGqmJGK4IHSoPGa2Oetsca2xPgWhJHK9lTTVwXjeyR2tC+oUbtYLVfWVrDFVrBgU+egEN&#10;ooSqLyHrS4j6Ury+FKMvQ+nLEHqhm17oohc66UUOJmwHhGb9osUDosVQCdXNBoTm/SLzAaFlv9By&#10;oMy6X2j9vrTtL3VVFxHVRb46/lJwuKHKraO14RNN3MmWRGPPPqP4kFF62Cj7xqg8YVSfMmrAKR8y&#10;tu42Vi9/XR5gbFptlO80SneO1SyXvCK3PiNU3UUXXEY8P+v88jy68Dqj4tGK5hcbJmrjhnNDpReC&#10;G9OwrSwombwyFNOzzc2Q4NMbS5VzMJ1Mt45opx62o4rnoktAqzhkFYumisRqIpCacJe+SKfeaIde&#10;jpMuASmORzXFkaqSfeuPbpXf3jNVccMoyZ/oeDYlzTEq899IckZaHxoabk813jG23n/NPzNwJ0V8&#10;dFNHok8XiyyLwvRG4QaZpLZNbuLdeHUkpTeKqAtFA/qZxKF43+5oekf8CvW3sca8G8YWobGrYbij&#10;ZayrFjLNqjxj492u8+zSxKVNKUvb4hiiTVZFwV/m+Pz1NumPP9I+e7iF0PRt0uuKPGN/j3GwYVBb&#10;qpUUasQFg4oyg6bCoKwclArlDQXSujxlU4m4pqBF8FzdVDamaBtr5RsrrkrPhIo49MZoiiLGSx1F&#10;0EVih3lELRup4nooYpCyGKRJAKO1LGwvk6AKw4vDyR0sH8mB7WNPjhkbn4x35HXXPhF3FrW1FfV0&#10;leo1jW/UTVMdlRP1/ImmMl1HpUpcq+6ol9RXtJWVNAuKOypF0qaqEUWzujF3ojXbUHyhNmtDNZui&#10;jGN0R6CL19reYnx+jfbpw8AFuRscmmO8lVlru9JWtKcua0tf3pa5oik1uJznlReKfbjJ6epqx++W&#10;un0ThDzs53HYD3XED3fYF5/lhdtDx04L4H3e7wRwhg8yxRufErB8OyYgwMGH4byKgt5NwEajUSwA&#10;Gc2ioiPpqAgTkRQ0i4DhQSYSE03ERv5WcGFk3A48ajPSdZ2D7QpLi2DzxQHmCwIs5vrjbNevwkWt&#10;8wiJIEZf2P7dE+aVHPbVjqxsScrTTu6txojLDRGXOzg3e2LvgsXmqCvt7BttrOtwVmdY6/6SGIYB&#10;W8IlvE1nzG3QoXDz6dI13770ynrhua9y/bmuiNsdkbdbw6+1Rd5ojbzWDIi6ArZvir7cYKI56jKc&#10;1Vkb/0if9nI4I0fFu1+7+XR+wN4HRN5DUuxzRnLJisMtu36Qsm6BzUApYd7sirhasvJIrv+e+p3n&#10;Jdw73aybXWwI0Hl92MWG8Etg/F28O90J92Vxd3tZN/uYN3siISvckHy/JO3BiQ1HVrts9nTY4I0M&#10;8SayqVgOAcUhYeLJmCQqJskUB8x9p35NgDtFxkRT8JCbpxA5ZCKTQIh2ddu2ctW+puqBwfautxpl&#10;dVkLL/3y14gQM889X2Bi5hMj4k7ca9aM8etbbuUU3ylq3phycbFfnOXqE18Gf2+14arViv0bUy6U&#10;tko1AzpJV/1on3JicLi6qouVdN7FL8553XGrrRc+X3t2wY6rn604unDDt0s2fr9wzRnrdecRm35E&#10;LDvpTIxftTzN32PZNzuimr49XB2/sSaMOJTuNZ5G6+WiR5Pp46mQMtTEYPsTSCMZPqN7AwwZ/poE&#10;RmcUrma7G3+t7ROfOZdQfzhp98k11KcvfGxqthLl3KDepFW6hGUanq+SQ1eyKdpYykAidTiJOpRE&#10;0icShpLwQykUrSkIWBlPUcSRlPFkdSJZl0rpTaPKeLjeVM/eVC9tkk8Pi1y41Pwx7evS1XaidQ5t&#10;4WhVLEMbRwcd9iVQ+hMoWh5OG4fXxBFVJqcoT6Qrkr0Vaf49mcG1e5bLr8YZBZeMojv626cqUsKe&#10;b/J9thST7etQ4LOkeqWVOBypTaTLkxhtCdS2OEp/qldnqFvTLldFgufgvhWaFF8JFy/l4NSxOG0y&#10;tTOWAt5iYcr6um+TjfV8Y3fjUAfkd2H1C0cAw9HAAIOsbkzZOKpoGJbWwi0D0hqtvFqva9Irawc6&#10;+JMdBcaOHGPxOcMldk8iFIhsSPeVcog5y20u0xY93EAW7mEZBDmjjeVT3bUT3aKJHsFbSZGxO9vY&#10;fF99Nbnj4ObWWF95gu9Ams9gCnkwGTuSSTflGwjWJixTJy5TJa5QJsEsUyYHq5IC1UkBukSfvkSv&#10;/kQ6uBf9SdDVVqeQVckUZRJZmUhTJUFTAmtSvLvZlNzgRdkBi7rZdP2etR1RtJI1zoLVTndwnz0k&#10;f10QZN0SQuhLWTq8Z5U63q8jEj+QHqhJ9JTxiDIeQZNE60tj9KbSwd3sS/MazPTTmeJrAW0R7vU7&#10;HeHA34+Q5AV5919AneyjTfXTpfmDmwLujoRH7eaQ6nc4gz7BcUHnsFiFTTNYHMjwBS2GrCAAqEyb&#10;3X8MWN9OG1xFHLmLia7b4SDaYFG+0bJxtzN4TsApgKODLeHDgTGAkcCDgU0w7IZhPQwWwYloMpdr&#10;Mlb2ZQSC120slTyZip9KwU+kUCcPrmnmBsm/3Se9ce9YxP5gfCQZl+iO5Li6rsZiV1ApW2jUHXjs&#10;VmeH1eaLgxbM8TdbsNLWYgPCKQSPYlHwPCohhozjEDEsAhoK/CVh2XgU9IWnkVhkfBQKsdPRdgP4&#10;/tCIPDIWyhFNwSbT8GlkbAYZs4+IhdlDxGUQcWlEPBQHTKMmUSkJFEosicQB3yscPgKLC8Vgw2xs&#10;Njg57UChIknEWDotiU5LplKgoGEyMZlESCHiU0APJHwmGb8PFsA0MmR/30HJNJEBIBNTqeRUBi3D&#10;yxPCk5HKoKeBg3p7p3h5JXt6JtFo8UQiF4tlIpERCESo+eKVtlbrXRy3oT3CqCSun3eyv0+Kt1ca&#10;1Bt1H4O+38vzoEn9HvRkHADAFTgdtKfnYW/vo/7+J4ICTwX7nvKjHcW7J1Nx6auDTy4POORFTfD3&#10;TvCis1atSExOOv/sWZ1MPjE6ZpyYNE5OGo1vAVPGN5NQOZN3AhgG9rHG/wQBDIbz2vhOyoIKYOIN&#10;ZG1nqVxQAYugEa7Di3ALDOx64VUwYHFa+n4I3O0sJiZf/1MA/wpv30xMmeKrp16PTb4ee22S8nBq&#10;YqPpyYLLt/DjM2kcnTCqB8YU/WNSnaFHNdQhG2zu6W/o1NV06Krb+sqbe0vr1QXVihyh9Am/60FB&#10;271cKKgXlru/kXv5rb8CpIeLOh4Vdz4RdD8t6XlW0v2yFEoHXVCl4tdrBPW9ggZtca22sEaZWy6H&#10;ckdXKPIqZfmVSjCqwmo1aC9rVJU1KoQNEOXNyspWdW2bGo4Anp4DuEvSJ5YPylRDUs2wRDMq1o72&#10;aIa71UNiNVg0yLQmB6wdVukMuv6Rfv340PD4sGHCMDIJmBh/81HGRqc+ZHRsyjDyUxrnmcCpnj8C&#10;ZH+huYdnMTA08THepYz+kOnXbXhsEj7coGEMMGKY+CjQaEcmAQZwsqaEz3DgL6wlTALj3TyX71XW&#10;iEZlUCsNKsWwUmZQSIflkiGZZEDcrRH3qHq61NMRwDAm76sANDdAstbkn1Qw703ezyKA4Tqo1FZJ&#10;AbD8A42wAP4QWPtNCy1Y3/4DtJhSQM9saWqEgAXwuyzNbZrGdm3z+yDgjwIr3mm5CwAVeEdY/cJr&#10;Ye9b26yE7S8MvP27vRohPgztnWleYbMLt/9SBPA0YJfKKgmgolIMqKpSwDmfYe9bXi6F+Zn3neaX&#10;BfDvBR7eh1RXiAE1lRIAfN+ngZ8N+Dn5hwXwNPDNhd3/TOv5c/GpgfhYxCpghved9ou9sACGHTCs&#10;gWeiUgzCPhgWwP29Yx96XxiwDdhyVvgveLlg0Qu73pkCeLre1awEwC1dbeppAQyfIHy+4MThq/Th&#10;+zJ9KWYx61rBfbY1g8Op4SP+FjpalJAD/sD+AqZN7W8Ejt8F1xxeBDcC7gdunNk+vepX6OmEtpd0&#10;Q1MIS3sGIRPcMwgd4oNSYYoDNmlgKPW9WgnNgA7o1Y59jBEtlCZ6QKcdhDXwtOidqYQH+g2DA+Bj&#10;Ozr0PuT3Q7ML1387HxXD46MTAHiejomJiSnTPB3vVO/H/wf/vJz9u+L/Ir9PANea0jvDgb+w920s&#10;ugIDC+BpKwyvaii+2iq63SS82VJ+u6v2oazppbj+WWPprfLci4+u7D+1LyJ0HcMXZ0NxXeKJtPZC&#10;2dAQVnSkPQVhQ3C2wDoswTqYo+yWIKwWOprPdTSbb282z95swbQDtlr4kwCGHfA/BfBvZ8n76YHh&#10;QN5p6TtrcZYDnmV/AUvmzzFfsMDW3Np8vsWiz82czF1xzgQXC5cVXoEnsw5l3753+9wPh5MzQtdu&#10;X0YO9KOsW74mg7bsACnooCsjA7vshLP//jnYSPLuY5zLrw4VVB0XVqW/ys3Izf+mvDbzlXDnmWeW&#10;gfscV3xrEbDXft2epAeVqS8rDpTVx+YUJxQKk0qqN996vjg04d/WM7/YHMf45jYrt46bX5ZYIowr&#10;LmG/KkoUVCQJalecu7d4d/Kna9iMQ9e4OQ1pZR3xxRWxRcXxgoL4klczpe9MZtpfACyAk/glYN+I&#10;F+V+3z7824akP69KnrvjkC3nu/AXddzimviyinghn8fPjil6wSt+GVuYzcrL45TUbs0px154/Hny&#10;yb8kHHc+e39LUX1Gs+RIfcul1qb74pYHPQ2XGoWHS3Pi8x4zXz5de/GWPe/Agui9Tvt+QBy/gzh5&#10;1/XYVbvMkwuYccsvX0ksEaRXlO9vbj0iVoYWVTgeufJJ+PFPtn/zr/HXfO427y7UBl4oNQ8/+ZdA&#10;nn3o0e0X+VmlqowS6c67Qszei5/vSP7Luriv1+/9cnUqJuk0O7tiT1XzjttP6Qe+J2f+EHD42Zbz&#10;tanPB+LuKn2THjhuOmC7LtF1aZifz+al+KBAV9pKV9JOFJWLZ/DQBJ4zgmNrE+NgFedsG+tqG+Nm&#10;y0LYRLhZRbksSUUturkWV8ZdVc5dKoz2qmF71bHplRHY2mh8LQtXFY0TRWJFLFIph/JyF/Lqavtk&#10;9Jw45PwYxDyO6xwADzEnyX1eOnLOSZrZneXOwhBiRwxDFkNWsDHKKDd1hIMmzFobbqGOsFJH2mqi&#10;HVQsVznbXc5ByXhQ7uhmFqE+Cl8dQRCGoAu2uOWsc3kW7Hbf2/kK0ewM4quT9v96zOZPJ2z//K3t&#10;n09Z/+E6Zm7hcrfmEC8xe6mEEyxhBkqYnvWbrdp3W8mYzuoYN3UsQhkD+VSAONq+hwlj28V6R3e0&#10;jZTl+LsigDtYlJpI8rM1zsewX8XZ/5XtNIftbhmBdIjEuUfgkABQgR0wF2PPwTiFo90jsahIhDPb&#10;3TbBw5Jn99l+xFePVyIaWd5tTFp3NEXCJig5BCULp4yCImnkbIScA8YMMW1/AeJIJ0mUMzw2aYRz&#10;d4h9+3bblq0WLTssW3dbdobb9kQ6yVhuCg4UMKTmYYfTvAaTPbWxFBkT27HbvWmrU816u8p1NoJV&#10;5gUrzbODFz8JWPByuXX+erfstYh7QfbXfWxuBzjcCXS+4Wt/zcv+frA7f4d3M3dpN5si4+JVPDzo&#10;U8lFg6OLwxy6dtuqWAiAnImQsTwkUBZuZDfTQxztIYtwl0d6yCMRUMg1G8qOK45xlfBgE+wMyu4Y&#10;VzFohHBv5+FOET7dg5mbgDRnIx2i0MgILC4Sh2UTPBJIzmlk6wjbP8e6f7Xf0ymRaM9GO+52sgx3&#10;MYt2t2BjbGLw9jyiIxdvH42yCkEs4eIduVgHNtqOhbTheNhw3W147jYpiMXniAsqw3DdadTmZMeO&#10;LAvVaSvF90vE3y8w3HcfeojWP8Tr7uPktxCtlyxrzswtO/XVo5Q/PN/zt6Jjc2sv2kgeIAfzKVPl&#10;PsY6v/Ey4mgJ2iBwGxY4DZfYGUrtxsscJkT2EyLbCZH1ZLndVIUjADQOFVn351oO5tsOFzkZilwM&#10;RW6GIvcxAeq1kDhZsVlfdW6g9tVwS9Fwu0DfIehvE/S2C3o7S/o6oHl8Bzv5Q13Fhs7ikY7C0Y78&#10;ifZXr9ufvW57NNl6Z7zl6mjzhdHGb0cajxsaDw037AMYYOr3G+oPjjQcGmvImqxPnKrnva6LGatm&#10;j5RH6EVhBkBlxOt65mQ9801D9FRj9JuGyNdNUW8bo143MYfKwydqeca2dKN4v7H7oLElc6wqfrCU&#10;3S+IkuVsa32wvPVhsCRnpU6wfkC0SS9aM1W9eqJi6Xj5sqnKVW9r1htrN0xWrB0tWz4sCDaUBo4K&#10;A8cr/CeqfMcq6ENlhEE+crjUw1DqBlHmYihzMpQ5GIT2BqGtQWhtEFkaRBYGkRlE+WITC4eEc4dE&#10;cyBA5R3zTYBVC4fKFr/HDKLUerzCfUyEHi3DjZQRR0qphjJPg9BvWLR0onbDRN2WsYbto427xppC&#10;x1vDJ9oi3rRuHyulTZSipoQYYw3B2OJpbPM2NjEmaqm9ZThZAarpqavwlkPRFdv8i3a5Pzjkn3dp&#10;fuDdcs2z8QS+Ic29Jx7Tn8wYivPqZ9F6dqDFEThojswkijaFqEhAStj2XRF2Ki5RySTDArg33LU/&#10;0mEgyq6f7dAb46qIQXTGYOtjybWpwY3f7JRcTlQ+OmBsvmvseGjsePS26ZZBdH6w6ORI0Qlj8UnJ&#10;ubDOw+tbEr3buGQZi9DLxA9GowciMV3b3cS70coIgjqKpIsiapkUFdtTGuNbH+3dlrmt//oRY/lz&#10;Y5topK26r7NpXFJn7HhurDg3/CRLejqyc++6zoSATiapI8S1M8Sxeactf73F/eUW1zdgnsZtKf3u&#10;cMWtC9r2wn516fhA9Yi2UttTpG4v0MtEb/qalc0F1Xm3avLvdlfliWsKFE2lAz21I+0lbytvKC7x&#10;qpOXNcb4SNgMWRhOHYGeIYAhlFzkewGMl4eh1GyqlOPZHh+kPsMxllwxtuboGl70y0UKiVAmEWrl&#10;1QNdooFG/kQ9/21XtV5S3ytv6e1pljXWtJWVNBYXQhHANaW9nVXaxtyxxqe6F8dEqctq2SRNAkMM&#10;vtLJXsXbnB8sXXCF8elZ4l/vBJsXhZEKw6lNmesbszbWZ22s2rO+OHHp40jalU3up1e5XNjqdWIN&#10;Pcsfm0H3SKe57/HE7PcmHvAhgTLLi7DPGwcLYMgB+6JSfEkJvqs2o5f7OgRSXdZRUOF4DHumAGag&#10;IgCgAhYJGB4OyyNgWT/53b9PBBUfQsJux6K2ebhtdnXZ4OK4wdV+vYftWvuvvJFf+3rOD2RiIx5E&#10;XKzd86wm8V4t90bFju+bwi71cG8rEx8Bunl3mqOu1IZcgON9W987YFgAA6aN7yxmCeAO7q1ZArh8&#10;w7nOqDvtUbdbwq+1RN1oibreHA242sgE/AjTzPyxLeJKR/iV7shriph7fUlPtQmPxdE3mnZeEK7+&#10;pjB4/0uv1EeU+BeeKYIVh1t3X1TG3OuKuAo2Fq09nh+4r3rrGbB74+4fmsMvd7FvdnJvQTmfeXe6&#10;Y+92xtxuZl9vjbysirraz7ml5tzsZF1rTbhbn/nkKfPy4VVZ6xE7A1220Zx3UNzCKSgOEc3Do+Lx&#10;HnEfF8Dg7qCZaEQohRhDJXFptFg0OmzNmsN1ov6hLqlRp5aJNVceiJDBma7LT9gGHHIMSNmWePxG&#10;TtHNFzkPCsuvvGrxDjn+FY1tt/E7xx03LFaeRm08mHXllbhvWDeo7e6o79XIlcrBsz9mU9ekWngn&#10;OG85a7Pt8hervvtyzal5q4847jjrGnJ5ycrjf6NlLPQ9wNh9NSz9BS/5TmzE4Zff39K+fFF3OAn8&#10;AOtKXt7Npas4ZEOi51iKlz6ONMAjDCeSRlKphhTKWJrnYBJNwyPJ2fjuKHzDTveSVTbPfc3T539y&#10;2ObffsSb5yxDVe/06uYsVSWu7EtbqY7zhZRtDEnDRmtY7v1chCEBM55G6UuiaxI91YlQqKgqgaJO&#10;JGtTICupSiD1pXlpkxnqBPD7ilK0zOIR9avi5VblG2w7IlCaWJo2jqqNJffGU/sSKNo4vDaWCAtg&#10;AOgNtpjKjMD2rOWtRzerLyUYc88ZK58Y825qz2TUx24QbiULVjgUBiwULJtfvtGydrdLC4+izPQf&#10;3uPfE+FRt82xg4lXJPpI4+jSWIo2ma6IxYMvbQeP2J4aXJa4uuob3tuqfGN7laHrJ+kLxfhKaoal&#10;tQBdu7C/qwJuBxvAkcF6eZ1KUqFT1vZKKnpbCydaco31j8afHJQd2dCTAM2CDD7vfRmBkjTw63f5&#10;/e3+p9b7Nj+901aSq2wsHZSUT2irpnQiQ+fzXtEVY3d27919dRlrmxL8uhIoHWxXKc9xKJPYl8jQ&#10;JQboEgK1iYHqpEB1YrAqCSYQFsDaJD9o1l6TBtYlQaG66hSqKvndTMDvBbAvLIAf0r+o3uauS12q&#10;SghqCSPV7cAJ17jk+ls8ps59yphbsgrcC1JfSvDY/nWKWE9NovdAOuRH9aZgXE0SDdxQUIEFcG+q&#10;F6j/BgHMmOV9YRQJnqBUJ/tA0jTFV5XkLY9nyOKodduhbMzNoa6d0eA3PBEcCBx9ZH8w6A0+KCxc&#10;B94H5k4L3d/LLAH8+pvVw/sClfGU1nBE1RYb4Xrz0rVLAKAFjj8Gh4ZLsC/YcvrQoJ/prgb2BOsy&#10;lgP60oMH030NaQzYAU+Acl+ALmOl8jBbfeV80Ymr0SsTCIgQ8KGwswtEuC0l4DdQyTvJxF0Y5HaE&#10;81YXh81WS1Zbm62ztdjgaLPF3Xk3+E8BKhGK98WjIklYJgEdhUVCaR6opCgyPgrjsdvRdv3PBXAK&#10;DZ9BwcACOOudAIYccBokcfHJVEoyhZxAIcfDccAEAguPjwJ4eIS7uYY5O+12ctwFKlgMm0pJ8PZK&#10;p9NSaZQ0KjmdQkqH00GTcHsBP9nfnwtgCgnamE7N9KRnejH2gJJBywCdgK68PFM9GSl0WhKZFEfA&#10;x2DQLBQq0sMt1NVpu4PtJjtr8IfUNjwmyoseH+Cb7svY6+2Z5e2538tzv7fXAYCP90EAWGR4HqAz&#10;9gNgAezndzww4CQsgHGIFDI6fWXgqWV+R70oqYE+mSuC9vp7J/j7cLdsytyTeeXp01qtFgrKfDc3&#10;8IRJuoI6JGCnXo+PvVe/MP+pAhgcB5ayYESA8dfGkYnXs8J5QQn7J9jUwooXtMCN/xTA/zm8fTPx&#10;GrquY1Nvxk2YBPDbNwDI+74HPDWTk8bxcePIuFGuG5FqR3pUQ+1yyP7WdfVVt2srWjUVLX1lzX38&#10;ek1elfKlUPqkuOdBfsfvtb+Ae/nts6TvTKYF8GN+F+yAX5SJc4TS/EplUY2muFYLyoIqVV4FJKFf&#10;iWS55XJQB2sLq9VgVVGtaloAixqVsACua9fUd0Dhv63ivnZxb6e0X6LQy9UGlQ6a61feOyHtHZfo&#10;RsRaw0wBrNAMqXQGbZ+hb3BMPzQGO2DA+Bh4+T4CbE9nMTI6OWyYrWZhYB07GyjkF8o7/SH9+vGP&#10;Au0yqxMTcIT9LPs7MDw6y/tO827AhgnD8Dhsf+HAX1hU/GR/NXpYTWlUhpkCWC4Z+scE8AyT97MI&#10;4On6TAFsapmtfmGmzR8stGY6rd/FLwngpmY1oKFZBahrUU2r3OmI3lnMtL8zte4sAQw2AKtqm5Xw&#10;WgBomaapVfN7BTC8DbzZR+0vYIYAlsD2d5YAFol+ap9N1bvd/53Ao/2Q/7sCGFab/04BDM8BPMsB&#10;z4wZhYOApwXwTAc8LYBh+wt2AT3AAhh6s94L4A8jgGfaXxho8b0Ahk8NPln4xKcv1Kz3Zfo6zAJe&#10;O/NywQK4swmg+I20NyvgCGD4ks50wPBl/O3MFL0zLe/7GzG7/Rfp6IWBHHBXP+SAuyH7C1c+RCF7&#10;N9n5tAOGNbBOM/oxDBo1NGM6QKsZmGmCp33wTAEMgAUw7IBnGlxYCf8u/q4AnpyE/jXYO9X78f/B&#10;Py9n/674v8gn9UXXPkpd4dWP0lDwjsbCa4CmouswtbmXP6Q673Jt0dWqgh9riq42lUEOuLvuUVvl&#10;3fqSawWPTj29fuBwyo7V3q5k14XeaJsAghPdHQoCpiGsSM5mOMfFOEcztMNid+uFzpbznCzmOVrM&#10;czCHNLDt4jnWi782zQo8D86BPMsBA6bN6Cxm+dS/C9jlv4QAhq/Dh8zyvtPAiaA/dMBwfXpxpgP+&#10;0P4C5n35mZ2FheVCy3mfLbRd6ORui0FYe7hZO6dyYm6cP/PoyqWTe/fE7Apf77cqCB8URN+xatMR&#10;jP8+tP8BV58szKoTqFVHXFdlbjvy4ERR04mymkP84uSXT5OzX2QJyg7wq9Nf1Hls+dYq4Kh18P7F&#10;QYnbTj9Pz61OLRClCEp5eQVp5VU7HjyjHDrz2XrWX1YwHTnfRj+vjy2oSi4rjyvms3PzEktKMyrq&#10;Qh/l0Q9d/GNguE3k0XUX89PLJJkV7ZzcYnbey9SKIkjrFhd+SEJhPiCxqAAAtyTzi5L5/ISiskR+&#10;3fJzTz7bkPTZxj3zdx5bFHZ856M6nqCVU1TB5RcmCguTRQWx/Bcx+c84+dnsghJOWf26nHKb41c/&#10;id77x/gjtNt5iY3yw/WdZ+obrzXU3myq/rG5/HRD2cE6fka1IKGohHr4tG3CIfypm57XXtGv5mK/&#10;v2ef9Z11Uiblm+NLz51d9cO57Q/uxZaWc0W1m3MqF+69/kn4iU92H3U79SqytJ9dqiMefvjHZTF/&#10;XsZFJV2IelK7p1IRU9S28U6x+96z/3t5pE3I0T/7Rs/fELP12uOjDa3cVwWUrJPmoRmu3IuB35Rl&#10;FBvPthhTckfWnRUSUi87bk4g+u/yoW30wi33RPisQAftJK0IxQZudyRwPKhcBCbGBcFzc473cEhE&#10;OcSjbOOR5oeptnc2kUtiVohilopYPjVcrwYuvSaaUB6Gqo7CVbGI5WxqKZv+KoxwcZlVBubLBIw5&#10;B23DRNpEuVtFuUOVGJRNAsaSbffpfvSCm8ucK8Jp3XHeyjiGgo1TRLqoI601keaaSEt1lKUy0koe&#10;aSuJshdHO6piUVIeuicG08Mj9MQRu+LIbVxiUzSpLsS7ZrtP2XpKbjDyAc32R+T80/Z/O27+h0ML&#10;/jsozzr87Rpq/hOGHX8VpnG3r4QTqIqnqxMIilhsD8utI9KpI8qxh+0qj3XvjLbrZjmIuQ5SnqMs&#10;FpT24hhrMdv69wrgLhYZjOr5KodDiL/G2Pw5zn0RF2O/w9k6HOsRhkUCQCUK48pCQ7mg2WjHcLQ7&#10;NN+jqwPT3S4V75DkOnev6xdXfKyrwumNkeROJkXKJivZJHBxoKNEecjZ7jIOAgaSwWx3BQtCGgUN&#10;T8lEABSRrtIwp57d9p27bNp2WbbtMge077boDLXqiQDX01Ea7TKUSjak0UbS6SPpnvpkqpaHk0Uj&#10;u8PdqzbZVm124K+xeOr79T36F498F7wItn4WZJ29yjl/HZK/lSjcRasA1zzCv4WzvCd2WUckXsJE&#10;Kzl4DY8AUMVg5EwPMBgVB6lkeyhYSICM5SFlukuiEZJId0UU0oQ72AyaTZkNn4urhDsNZIVhOmOw&#10;J7B/TnX5a5zz/HiMcwwWH4ZER2CQcVQkF7c4wumPyYS/xmP+xEL8Cw83Z5fL1xtsPotALI5GmnNx&#10;NjyCXQzeloW1YqKtWRgbLtaBg7Fnox1YKHuWhx2Ai7RP8jA/TVmcvdFBdtjH8KO/7oKr+rJl3y0z&#10;+bWvR7Mdx/MQr4vxr0vJ4wL8YIG76rmt5JEt/8T8V4cWPcn84mH6X7OzPi/7blHLDXvpY7fREupY&#10;GWlMiB8ToceE7iOlLsMCJ32x3ZtK1wmh43iZ4+sKV2Mt8m2lh6HYXvvSfKjQ0VDsPMp3Gyl2hYKA&#10;ixETpZixsrV60ZnBqpyRRv54a8VIS9VgU3VfY01vY+1Qe/NQW9Nwa91wc7WhuXKspXyiVfS6Nd/Y&#10;fd/Y+cOblu/G6g8PVafpq+IHKtkDlVH9lWF9FaG9wt29wpABYbi+PNpQyZ2oZo6LNo+WrTQULx0s&#10;ChouCtQXB+oLffvyvcdKgyBBW+I/XOJnEHgPlXgP8730fD/lK+++ohXjlVuNzeHGzhhjF8/YwTO2&#10;sSerdo1VbOsvXi194dV2H9dyz6PzMUaejRnMRw3nu48UoCcFhLdCqlHEeF1KneATxovxoH3wlaOh&#10;0GlK6Pq2wm2izG6o2GyszHJECGMBITIbES02sXCkfL6JeSbmmJg3UrpwpNQMosT8PZYmrCEEtu+x&#10;A4wKrI2V9m/LbV4LrcdKrEaKbYaL7PTFToPFznqBx4AAM1iCGywl6ssog0K6XsQwlJP7c63Hiq1e&#10;l9lPCm3HymzHyx2MjR7GLrKxFfe6kWioxulKMeJct+ZHDtW3LEVXrATn7QQnHYrTzQujF1SGWkqY&#10;yH4urY/t2cf10cR4yrlUcQyhJwYliXGXx7jIuW4KNl4RTVJGYTWRKF2kW3+U8wDTsZ/lpIl2ULBd&#10;JTGo9hhCXQy1Ms6nMnlZxZ41urtp2seZukeZqtuJ3ZfZbd+Hdp3dJT8XUpHAqOaSGlnYThZOwyXq&#10;ucTBSJR6t4tkp6s4xF0egVUyyWouQx7j3cXxa+AE1Cat6zmTNFVww9hW8rarsq9FpOmonZDXGNsf&#10;qu/ENBxaL/lmS/+hrVKetzgM3cvB9/IwugRiRxypKBx7P8TzPnfTw/T42wdTc++erBbe7JUJJvrr&#10;x7U1Q1LRsEQ0pqjpbRcUPzxfcO/7zopsZRNf3ijQdFYYuksnqm6rbqU17tvcEBvYwaR3h+FU4eh+&#10;DlbL9lBxEcoYxLQA1rCxWhYWfBx646mKGEZ9OLkteY3h1gFj1YM3rXn6LoGmp1QpFaml5Zr2EnVd&#10;wWh98evOKr2kXidr1nU3yRprOkRlLSX8DlGJuKZE0SgYbM0fr3vYfSOFH8NoYBP6E+ng+ylJINcw&#10;0dVMbPEuxA3/BafJn32D/zzJ6Q/HvczOrXS9HcJ4zlv+JHb5tXDPY2sQGX4OmUHYjABCRgApK4h6&#10;MJh+MJCW5U3aQ8ft88QDsrx+EsB7/NBpfjSO15p1qNVejiuorpvIqCg8moNGcTBoNhkTTUVHMFBh&#10;gNkCGBP9W8FGkjC7AQTsbjw2FIcJwWNCiOgQisdOiv0G/Fz/wIXBXGToheA9ZdE/9qQ86YyB5sqV&#10;cO/IePd62Ldawi43hl5sj74m4d2FBTDsdOEgYJOp/d0CuGz96Rc++597Z1VsPP8rAriBBdHM/LE1&#10;8kpTyMXmXT+0hv8o49xRJTzSxD+Sx95X8u6DETZsP5e/dP8jSvw9cmy2T3rJyiPQ3MARV6s2flu8&#10;7GDNtu/bIq4Aeri3m8Mvt0RfhR0wOE0wnnbe7Z7Y2z2Rl3tj7+oS7ndzr7VwrjUn36tNeZAfd3uf&#10;f+o2xG5P87V0+x3eGC4NXHwkBAXFpc6wvyYBDIFDMjHuEVRSHIUYQ6cnYDCRAQGZLx+36lrE+p4O&#10;na5P1Kbx2XnKZdlx91XfuQVncA6ev5mTeyc759LDvNgjjz2W77Vausdp82nHjecW+qStjDmXXS3R&#10;GkYUaolaI5l48/rBq4p1Ud+Y09i2y484bP5h8brvF6z9dsnaE4ht39ku37vYL8VxzREG89q2g/kp&#10;F+uP3207ep5/9w548vtGW3ryjx+9zdxZmslu2xsqjQseTPLTJ/v2x9MH4ymGZJohiTQQiwUlFMib&#10;QB5K9hpK8dPF+XRGECu34W56u5wjOhx3W3jM5esLuMVPg1wrdlA62b4Sro+SB/2DsN4YHHg3e9mu&#10;g1z34XjsQBKjN9lbm0jXJFAhEsnaJJIumaxLpvaleELTZscyZBxa6SqbJ9SvC4PNwO+H7ggkZH/j&#10;KZo4si6B2ptI08QRwSIAsr/xVHUCpBJ7U3w06f7tqb6V8V41GWv6rqYbax4b24uMBdf7L6R1pGyo&#10;CSMXrbTK9vvyhc/nOUFzyjY7tEZhR/b4g19cLSGu3RySSQB7SmNpmiS6Mo6gTiR3cgkdqYFl8csr&#10;DkZNlT592yIc66ocFtcADJJawIi0DjAqq9d3V8GNQz3VA50VAFAZltepJdUaea22R9TfXvS6Lc9Y&#10;ebv3Wnx9grc63QucsjQG3xlL0x7dPXLzoPLaccGpffnXfnh1/3rx8+tVJfflHbkjurIRVfFg63Nj&#10;T8GE8KbsanrD/k0taX6yPXRVOkoa62rSqH7axACAOgkAed+ZmBrfA/lUT3UKXQVOMJGmTGSokjxh&#10;ySqP8xKssX5A+7RguYWYyxjIXKlM8G+LJPWlLO+KoAqW2z4if/6A+Gme/+K6rQgxk9qb5D+YFjyU&#10;EdyX7Kfk0RU8Crithr3BfSk+g+n+OmiiZZ/+VN/2cGTDDmd1PB20fAi4a2AAH0WRQAfAIwSok71g&#10;oAQ/EajGnS512xxB2RWFAZ0PpPnBhwOAOlwB4wGAwfxj6DMChjIDAcN7ggCjWcvA2YF26N/9sPAt&#10;IYiaLfbl660AoK6Ko4G1Y/uXw9vAFwEABgOAe4P62busL/09GYGD6b7D6YzRNPJYGpSde/zgSlnm&#10;es25rL5nzy/EHvZFb1rqy7W39nd1WYbDbKKQdlNJYRRiJAkXRcIy3Rx3OtpssVqy1nzhCiuzlc72&#10;G7GoXaaE/9E0EptCYBIw4URcGI0cSSZEoNy3O9quxyJDPyqA34HdYyKDjE0j41JoxDQaMYVKTKQS&#10;48FXywQP+nwR4nAorptTqIPtNoCbcwgWxSQTeAxqIoOSxKCkMMhpdFIGFQ/6ySBh0hmkvQxy5ofQ&#10;iOlgM0/KHi/qHm/aXgCoMGh7PD0BGQzPVDojhUZPJlMSSERIA4NDoD0iXOy321lutLNc7+qwDYeM&#10;AKcT4LMnwGefv/deX5+9Pl77AN7e+wGeXlkMTwiaVxbd66Cnz2Fvv6P+AceCA0740g+i3eLwyKSl&#10;fseD/Y6C4wb5HlwWeMjXK41KZlNIUb4+nJCQo+fPF4qEKki3wrw2To0YJ0dew0r4nfT9TxfAr43G&#10;8TfG0Slostix11DFMPFGPzo5ODIByuHx16B9GrBqWtbClnfaAf9eAQxWfcjk1Jt/CuBf4S2U8/n9&#10;1Xo78RqalBbwkwAG//caXEbY/o4YhwzGHhWUEhm2vw2duqo2TUWzWtikFjXpShp1xbXa3Erli1LZ&#10;Y77kQWH3vfzO23kdv4P38wH/EncLO+4Vdd4v7nrA734o6Hki6H5RJs4WSV9VyPOqlIDcSgVYfCmU&#10;wJmic8ploCW/WlVYqymu1/HrNTMFcEWLCoy/vkMLTqRN0t8uHYDyP6uGldpRbf9k7+CUbui1auC1&#10;YmBK1jcm7R2VakdgAQyYFsC9A6OD+lH9EKSBAaMjUx/FMDzxIcOGCbALnMN5Fv360V9gvF8/+SG9&#10;A+MfY9a+PzEzj/TMI84a4TQjhklQDg+ND+nH9IOjgwMjA/3QpL/v1K/GAAf+wupXrQSVEbXSoFaM&#10;msJ/R+QSg0w8LBPrf7cAroVoqFEC6qsVdVVyGLheWymrqZACQAVq/GUBPHNW4Gmn9Q8AzwE8s6Wx&#10;AaKhUQmoa4Tm5YVm5zUJ3YY2TWtH70eBMkW3ahqaVfVN0F6gBIBFeBZhANgGmk64TQuFFJvaP4pJ&#10;AGvqG9SAunoVoLZOCXgfjCurrpHX1CoAcPvMbUAjWDsNvL3J4EorKiWA8goxrHWn7a9IJIGBWz4E&#10;3v3fDzzmD6kulwBm3vRpwCMBgB8V+LH5/1sB/KEDViv1sP0FL9FvEcCw/QU7gk5Ab3D4L3inPmp/&#10;u5qV0wIYVq0zBTB8XvCZwmcN+KX3Bd7sQ6Z3hBffX6vfLYA7WqB82nBK7emrCoAv5m8HVrwwYHH6&#10;pkzb31ntv0RXuw4w7YBhDfwrmBJBQ5hMsF4phxLgqxTQ9/BjGCD9r+hTKfsBahWUP9+khAfhf08D&#10;vq59veAzOzI4AL664+DDCyd8nuWAATPN7m/knwIYYloAz6Sx8Bpcqc+/Upf3I6A293LNq0tVuZeq&#10;869W5P1Ynnu5Mv9yLf9KfcmVmuJLlQUXBC++zXt47OJxHnObdxDZ3htj5Yu188HYQVmg3a3JLuZE&#10;pyVER3OcoxnKdjHCaoGb5QIXqwXOFgsdzOfbLZlrcsBzrRbNWTzv3Ty40w4Y8E8BPM0s7zuTDx0w&#10;4EMlDHvfD+0vvOXCOV/aWVgs/GrR/M/NXS0xDkvcnMxcgui+V86cenLr0pXvjiRFh25fsXo5LXgp&#10;YdXqALbvqv1I/33YZcdcfA4Q1p/ekPw47JvsozktR/Mr9+XmZ7x6lln4ck9xXkZBYVquICOnwY93&#10;yzrosM3y/V95c7xSzqe8quJlF2WUi9h5LzOry8NfvNhy+8nCnYl/DIz8em3m7luVCcV1qaLKxBIB&#10;t+BVQknRnuqaBH7l9tu5czenfLE2BRF7PuJR7b4qSXwx1EOyyBTX+3P1CwOr35/b36IUgYCT/SqZ&#10;X7H6h4dfbkycs/XAwt2n5u06tvFWVXK5nFNcwyoqThDxUyqKTAL4SVzRy5i83JSq+qjKZuzVx5+w&#10;Mj/ZnWjz7a0wUUdyWeP+ovITBcWnBQVnqwRnGoXHOyqPdFQfaq7f9eh50OW7gTeeBd4rWvOqdlNB&#10;/fIH+YFXbnt/dxaXmeHC47omJlCPHVt5/faGp8XWB65/lXjxz1En5yVd9LpaGlos3fq8iXHm+ZyQ&#10;fZ9tTyEevsLMb0yplCaKulb8+PzzLQm2Yac+DUr8cg078MTFvZXVWTXVK3+4YRu9/28rM5Zsv7j0&#10;RHNSgXF/lTFdOBTyuCrg4EVH/xCM906yT4inTwiDvIXmvtwfsXQdevlWD/9dCHqoCybMwTHSzozp&#10;uIDntigZtfDCcvTj3V4lscuFvOByjncN16uOTa2OwleEo6uZhGoOvYLrVcb1fbabfMLbnGn/rzy0&#10;LQvtHI10jvBwCke6RCKdwSIX7chDmKe6LzhJtXiy1r06nNLFospYBAULqYq0U0dZqqKsTdgqouzk&#10;0Q7SaAcZ20XMBLiK2R6yWIwiHieJxfVwiT3Rvj1RwV0Rgc27fao2kYuXo154OzykWD6gWl7xmHvC&#10;6l+y5n1yYMF/O+342T2abcEK926Ol5hHF/Oo3THEdha2LQrZwfLo4nh0Ml262E5ijpOU5ySLBTjI&#10;4uzkPPvfJYAlUehuJq6H5ynY5nES83m83Z+TkYvjCM4hCPswjPturEcoxgNUItEuTLQ9F2nLQtmH&#10;IJwjsagIDxcOyiGT7LIXa36csOTBSkRNpGdzNB1cFjGTKI7C9kQge8I8usPdZWzkNHIId5NkfedT&#10;VSx3iGjIAcvCnaVhTrJIR7Ep03VnqBUAVEwC2KkrzBaUGh5qMJloSKeOZNBAOZRGl7IwEjahLcxD&#10;uM46P3hRbvCS3GCzF/6LswMtcoJtClc5C7dgGsI9OzjB4riV8oRlEhbFNEsxhIKNU3EJmhi8LpYI&#10;Xx/ohjIhlNEeswDjhNW1whTBbJLZs+nmYm94f52F+GuM7adx7rZxWFykBzIS6RpPdYolfJVG/7fi&#10;vZ7XQ20i3T6Jxv4hxP0vLOKiBLpDLBFSv1ycDRNlEem+hI21TaS5/UwAo6AKB+MUj7Y6gl942W9+&#10;12FfY/6ut8+9xp8hjHz3sXzr/heL9K8sR4ocJ4UekxWoiUqPUZHTcKnHeFmgNsev5RqSf3zx8z1/&#10;e5j6h0dp//tJ5v9uumrRdddek40wlOCmyilT5aSxUoxB4P6mAj0lcp8UIl6Xe7ytRIFyVOAMJX8u&#10;chrhu4yVuI0KXA3FzmBxlO82LAgc4O8ZEF0brXs61VIw2Vw62lQ51FSnb2ocaW03NLcONdbr66uG&#10;6oSGBsFYY9FE0xNjx1lj277xhkR9VXS/cGdf6ca+sjWDwlUDwqV9pUG9/CBdcXB/8Up9ybrR8q1T&#10;VZumRP6jApK+AAswFBNGBYShQkx/nruBjx0uRpnwgOAjAEN81GAxrq+I2FtA7iukDQl8JyqWGxvW&#10;G1u2Gls2G5s3GetW6wUM6TP31rvWrXctux9Ydt+eI739lerBwr6nlqN5Lm8EKKMIb6zAGytxb0rc&#10;DHmW+pxFIwWLpkrN3orM31aYjQsXjolmMn8G82YBNh4VmI8KrMf5tqN823dlsd0o32682GGU7zBe&#10;7DRa7DRe5DJa7AJKsGpKsGiqZO6kYM64YM6EYP5EyZLJUouJMqthvrmebz0ksNUL7IdKnIZLXIfL&#10;3KAQ5IIlkwLzNyLLyVKz4YJ5+qI5E+UWxkYnY72TsRFhbMYYG7GTtfiRCsywEKcvI7U/RtZddS3M&#10;mHd/0/+85/ff8/z/rWqlecMap0FegDbWTx7jBb5R4DHu4XnIY91VsSgZEyOPxiqjMKoolDbaXRft&#10;2st06WO5KsIdlEw3ZQxGEkvoiiE3cSnQP6yJ9apI9K1MCahOC6pK8xcleZcnMKoTGY3JXg08QhuP&#10;0B2Dl8cQ+mNJwzxiX4SHeLNN52Zr8W4XJQsv51J72F7NHN/G2JXVyZul5zP6n5431ucbJdWTPZW9&#10;bUJ1V8WYtGSq6nzbmS0lcfSu9OCBPWug9NShqBEeBXw9VPF4cZpndZJ/6Z5t9ef2ddy92vT0XvbN&#10;Uy/unSh6dq6p7J62vWhMUTOlqB2TVALq825WPL/cWf5cXPNK0lRz77DWAAD/9ElEQVTQKy43iEtG&#10;q+6p7u2vO7C9KiaohekljaYqIzDqSPcZAhih5HqoOEgo9JCNVnJNEwOzcB0RpGamr2R/yOTj740t&#10;BQN12crmPHkXXy0t14nL+zrKhpr4+uYSbXuFsqta3V6naKwC/yksrhLJ6yrUzeWKhoLxbv5o9e2G&#10;MxGFTFIrhzAYT1JHurVFuDZEu8vSvBR7l4kiibeWWWd5/HX7559s/PyTrQv/W5TTp/Fk8z2BbvtX&#10;Yw6swx9YT0lfRk0NoqUF0jKD6FmBjH3+lD0MfBoZBQvgfZ5YUxAwZq8vdo8fOsWfEUVbvdpjnafD&#10;WqrbdhKKiUFz0SgOAcOloKPpqAgv5E8CGIeJAxCwnNmW91fARuI9QnDo3Xh0GB4bTsBFkHCRFGyk&#10;Jzrcy3nrcsctSV6JJwIy97uH/EBgizadqtt2WsmD3Kqce7cz4mrzrh8ad//QGX1dFne/i32zg3Nz&#10;Wu5CZpd1DQC3fMgvCWDhhjPZfgdf+Oyv2HyhI/pOa/TtpohrzdE3Wpg3mlgAqM9G9hWYJtaVbt6d&#10;Dub1lrDLzeGXO6Ku9XBvS2PuimPuSLh3lImPdCnPFAkPwdri1UeeeqXcJfFKVx2t23KmZOWRbJ90&#10;weqjtdvPgrXy+Aft0dfawJBY16FE0OGXGiN/bIu5JUl40MG8qoi/p0y43x59pSH8B3D05ri7tfH3&#10;c5jX9jCSVlps8LPZ4o9iM7Cm/NuEeDL64wLYNCsnk0KMxWPYZFIcAhGKQbOOH3yia5fLmmul8p42&#10;3ciy6HO2fgfRa39w9Eu99KKkWaMob27ed/IKNiDOghKP3nrabOle88C9jkGpWZfyu/unulXyxvZa&#10;rV7bP2XclXTKZWmCzfKDiF3XFq389qugw7Zbzrht/Ra97qA1jW3rzVsbd/X4467blUNXBKozz5ru&#10;FnQ19ExMThlbq7r3MZNZSzdciEkRHT3YkbazN311b9oydYKPLp4xmEwfSiL18tD6RNxAPA488/pk&#10;+mCSj4rLaN6JKV3n3ha7qSR0xeMVuKt0+8sksxs08/teFk99zaq2eLSFYtQ8qj7JcziJOhCL1bHc&#10;lFFuA0kMk/xjaBNpsADWJBIBvSm03mSGgkdSxTLUcd5VG52zvRcKVljVb7ETR3voEsjaeIo6lgQL&#10;YHW8aS7heKo6nq6Kp2sSvTUpvn2p/rr0gK54Rkuid1PGqp6T0UMPjxkFN40lt4zZ34uPhbelraiL&#10;JlZtdy5eveSFz5ePGJ8/9/5CwyVKozykTCzUQ+ZSRbIv+C0n4YEhkTVJlG4eSZy+VBi/TLhv11Tx&#10;fWNzyXhX5VBPNSR332tg2AG/1bUDXmtax+QN+u6qgc6Kwa7KQXFtr6KhV1HfL60cFwuNPcXGqlua&#10;S5xqLlmSQBrI8FIkUirD0Y1p61+/OGvsKDdKW+rzXwhyHr24f+HxneOFOWfb6+9rxXmDPUWKisdG&#10;eaWx/kXzaa4oKVD9zUr9MZ92jpMaFsAmpkWvKnlGOdMHJweA01Qne6mg2Y6hQFtQgQWwOsmvMQSV&#10;v2xJ3tLFTaFoXWogaGmLJPYnL+1NDFJwvVt2Y0pX2ub4zn/G+ArQGUGUgG97rI86zlcV6wXQJfr1&#10;p/jrEiERq0307E327kvxgQWwJgG+6bPRJnlpEj2npe9MNClgYJAeNoUIM0AFLIJG2DFLOcTWUPf6&#10;7U6g8+bdbuDnJexch/cEgQ0A+owA0AKGAYvYf4BZAhh22KAdPgRYC04QnFf1ZrvGnS6dkWgwJFUc&#10;Dd4G1sCwloY9NKjAJngwLXggPbgvfVlvBiCwL8N3CPqpTB5Kxo7t81WlByuPReofXBZ8ey5+A3sF&#10;YxfCcTnSfQMBu5NCDKcQomH7S8ZxAFiPSFeHbbaWa6zMVlhbLLe3WelkvwZ8wOlkNoPCoZGj6ZQo&#10;TxqThA91d93kaLf24wIY9r7vBDBkbSEBjE2j4FOpBEAyjZhCJycDILlLSaHgk8i4RCImHovkIN0i&#10;XZ12O9pttbPehENHgy8bCcejEhPBLpA/JmRS8RmzvO80dBK0yiSA907DoO1lMPbSGXtNGngPg5FJ&#10;p0MTEtOoSeDrikOz8ChANMotzNlui5PVZlfbbQxynCctyccz1c873d8708c7w9MzA+zl6b0XQPfO&#10;AjB89jN8D3r6HfL2Pxwc+I0PfQ/KjYtxjw3yPRLsd9Sbun+p/zfetH0B3vuXBx1csXS/r3cCncoJ&#10;DkzevvXA03s1bbV9xnGjcRLSwBPDxtejJgH8k+4F/OcJ4Mm3kPQdHn89NDYFSsDgyETf0Gj/8NiA&#10;YVw/OmmYeDMy+RZsA0tiWD9+6IDhxmn7C4AF8O/inwL413n7Bo4cn4Q1+k8C2PS8QI8MeKImjGNj&#10;xuFh4+Dga93AVIdssE2qbxEP1Hf3V7dry1sg+1vSqBE0aIvqtPnV6lflqmelckgAF4jv5XXfym3/&#10;XcwyvrOABfC0AwY8KxVPzwoMAPXnpT1PBV3wbMGg5VWFPL9aBcbGb+gVNOoEDcrSBjksgCtb1eAU&#10;Gjp1Td19bZJ+cGo9Cr1MM6Lpm+gdfN0/9KbP8FY7ZFTp3ygGJiAHrIWin6cFsFI7rOkd1vWPDAz+&#10;xPDQ+EfRm+K3ZjGoHwW79H0MXT/o+UNA+9hH0faNfhTTLrM6gZh1OEDvgAEwpB/7KOAUQAmN+b36&#10;hfOUmlKYvov6hSXW+6A3U/ivfMQU/gvZX2nPkLRn8PcK4Gn1O21/aytlsPmbtr8/6cB3AcHiD6k3&#10;zQoMa61/jwP+JQFcVy8H1NTLANWN8mkHDNvcD2lqhfJFw/a3tkEOm2OwCGtdsAHsiUEFLIKN4UW4&#10;Bea9ANb8LgEM806mzvC+MLB8hdUvzLTZnba/QqEYAIcCfwhsjv/9zBzVTGYJYPhJgPkFAayAReYs&#10;4GfgQ6Zv64c6873U/DUBPNMBwyYSdo3TAtg0iazuQwcM29+ZAhhmWv1O21+wFgDbX7DjtP3t7lR1&#10;dShn2d+umfG+Jvvb0SgHgAq02Kpqa4ROCj5N+JTh0/+l9wXe5kNmrp1x0ZQdjQDoiL+FtiYTLQrA&#10;rJmV4Wv724EvPsz0HQFMq9/p9lk7zsYkgKeBTfC0DP4QKBe0GJotGDCtgQEqxfDHGIKeAZkOoJD3&#10;KhV90zIYfFRhBwwL4IF+8OEdA99ew8BsBwyrXHjxt/P/OQH8S8B+dxa1uZebi28AmoquNxZem9bA&#10;1XlXagquV+ZfFb26JHr1Q3nehYr88+V5Z0W53wtfncm5d+jm2eRjGbvDNzB8sNYk50VeKBtvpA0D&#10;YUl1MSO7LCG7mBOczTD2iz1sF3jYLHKzWegKRQPPhx2wzaKvrRfPXTIfcpyw7JzpgH+JWT717wJ2&#10;+S8hgOFz/5CZxvejzNLAsxZh4zuTafULb2m5eL7FwoVzP5tnOd8RYU1Y/LmNhy0qiRXz6PqlB9e+&#10;P7aHF7ph+Tq/wBW05atpmzetSiX5p6OXHaFsOmtFT0OuPBp/tur4i+5vi9oPvSpJe/E0PefRIVH+&#10;0aqSTH5xan7J3oKmbccLEBtOWC7f87l3tGtYFu9ZKSf7VWZFGTv/aVoVn52XHZNf4h535N+Cuf/q&#10;l7DiZH5iQX1aeVVqeWls8at4QV56pTBNVMPLq6Hsu/b1hsxPV6Z6HXoYX9icXt4QW5wXy3+RLHgn&#10;d2fxgfothmFnP0sqFmy9/mzJ7vSvt+yfv/PEF5uPMk7mJFVouCXNHIEwVlicUAZFAMcVP0vmZyfm&#10;ZaeVi7g19V6Pc/6QdvST0Pivss6teFrOK65Pyyk98Dz38MsX3xTnHa3g728s29siOtJWc6CxNr6y&#10;dtXDbPyFe8ueCaNrJRGi1p3Z/M33Hq25dDHw1AnqwQMe6emuaXtc9x77inXoS86Jv4Yd+F/bMxYl&#10;f7/sYSWnTpfQPEA69/h/beX9aRvP6/xDjqAls14W+lzonnp+7paTX6w/Omdzunvy0d2Pn+2prQ1/&#10;nkvKuvDnoIQvVx8nJhduvyblvFCnlanSK1p52cW0mMMuq3k2vpHuy3hIf449ehsCudmfHr7ZP4Kz&#10;MjJrU8TxzdtOrA46uYz8/XLsxTXYu7vo2cwAftxSIS9QxGZUsqjVTEJFOLqWSYRMMMdTxPUriQl+&#10;HuZ70t+J6fRltKtVuJt9mIvDbhfHXS5OIa5O4a6Oka62SVinFA+zb4jmD1YiKkKIrRGEnkiMgoWW&#10;RTorIp2UUc6qaBc101XNdtdwPADSaBdxpFN3uIM4Akp0bFKeCFk0UhxOkoTTpBGekkhPcQSjPYTW&#10;vIPcsJ1YtNzlVaDjYy/rW8SFP3h8dcrhr0cs/7B/yX8/7vinH4lzc1e51IZRO3i+XTyfLi69g0Ps&#10;jsF3cVDdbLdOpnNntF0n06YHwvb3CuCOMDdFLLUxinjNe1G607/Gu86Jw9pHY5zDMO4m++sRjnGL&#10;QjuxULYxSGs2ynaXsx2bgOFgETEou1Ss3R704tNUy5yNuGZuQBfPT8rzkrBI3RHojlBEV5i7OBIp&#10;Y2MlHDSMjA1Ayk2eFQxDGe2hjkYCtNFITZSHOtJdGemuZoERIiSRLj3hTt1hjqCEk0U3bTNv2WHZ&#10;EWILFuUsFw3Pozce3ZdIGNnjP7Y3SJ/qo+SSu8JRTdtdhSutsn3mFQSa5fgtfuG16KWfWdEKx/IN&#10;qJrthIZdJDGTKmORFJx3yFgEcBHEke/mRVZGo8B4dExULwvZx0T2sZHghio5EAo2lCPahEla/4x3&#10;q8AJlm13vUCfn2T3aayjWRwSxUUhWSiHGPwSFup/Hlv5N9n1lfnpTizMJ2HoT7a5fhKB+zSWas7C&#10;mbMxljwC5ICjPMxYaOsEigssgFkYBwi0IzQNM9YV3JpUxJx9qD/zYzFvX257mxs4nos2ipBTpXb9&#10;uYv68xcP5JsPFFnq+dbDZTampMTOb2t9JssDhwoZyqeY1uu25WfmFRz5t+ysf7mb8MnTzP9RfPxv&#10;9ZeXSB+59ucRxko9X5d7vRGRjJUEwJQQYyhyGcxz0OdDsb9DhY7vBbCzodhxuMjBUGw/xCf1F+0Y&#10;KEsfqzk+1Xz5dfODyZbs8RbBRFvlZFv9RGvdWEvlaJNgtCFvtOHZWMODyaZLUw0pk3UhI5VbBoWr&#10;+ksD+ss8B4XUYRFpSETQC/EDAmx/MWGomDpa6jslXPa2Muh1BXm0DKEvdgKMlLqNCd0MJc4DhTb6&#10;YrshgS2cvHpU6DAmsh8vdxgvdzKUOQ3yHbS5tqpsG9VLu94812E+bqyMZKz3N9b7Guu939bQxkU4&#10;Pd8N2uaFZceNL7quA77sufm1/N4i3VMrQ57zJB9hLMcYK5HGKsQbod24wGxMsGBKuMhYuWRcON/E&#10;wvcs/okys/dYvKPUchwyvg4TRQ6m0mm82GmiCHK9E4Wu40WuE4WI8SLERKHHeKEHKMEGE4LFEyVz&#10;YKbK5r8WLXxbYfamynysbNFo2ZIxKOzYckRoPSoEZ203Do3NfKrE4o3Q4nWZ+YRg4Sh/LhjqROmi&#10;4eIFoyVm40IbKK13mcvrcg9jHdHY7D3ZGDBU6tP9o1sB57MHgf/tIfm/PSf++Tn+syJfs4rVLu3h&#10;ZGWSb2+mvyaVJo1x74xwkER5gPcCvK0qJhq8mwANBwlQRLkr2Sh1DJRNXRlDkHEJch5FFs+oDUfV&#10;ROHqWcQGNgHQxCW0xBI644k9iWRlMk2VQFLG4LQ8nD6OpI306Nhk0bB6njjEQRdHkcZ51kd7ilgB&#10;NRm7Wr9LeV3y8G1dvrFTNCWuGhFXDIpF2m7BUOcL5Yv09u/WVsbTmmOoKranLoI0GIoxsHBd26zE&#10;bI/WRHJFsn/Tt+yh/FvG9kajrEfXKmoUPi54eO7F9RMlDy90lDwcahG8kda8kdcOtvA1DfniyqcN&#10;/Ns9Ddl6RcWwuHik7pHq8bHaw6FCblAr21fD89EyCZJdjlo2QsN1VZoSX08LYBUHrUpAtUbYd0W4&#10;aWO9pWz/pqgg9Yl4o+iJsY2v7+ArO/myHoFWWqFX1Bi6Rb0tAnVHuaqjStNarWqsUtZVKmor1I1V&#10;2hZRb3ORUVYyVHqx4ujmEjb0eR/gorURzgNJhK5ot24OThLv2cCiloVRnq7HnKRaJjh9GWLxlxVf&#10;/jeff/skYO7/3Oq2MDEQc2hLwMnQjQc2rU4N9o5lEOMo2CQaNo2O3cvAZ3kRDngSTBHAGIApBTQm&#10;2ddzF3HVMsQGusMGsttuEoqNRsZgUDwiNmZaAAOmBTAWG2cSwKzfTDQRFY5HhxMwEQRcJBEfRcZH&#10;03FMX0y046dey+w2X9h2Jo99+4pP6iV05DNq/BM8tzhof/na49Csuuzb6riHMt69zujrTWGXujm3&#10;Ojg322c44GY2BLz4Ib8kgMs3nc0OOPTC70Dllh86mXfbmHdmCeBG9jsB3MCByp64e10xtzuY11uZ&#10;19qjr4GyLepqc9SV6u3fN4Rfksbe692TPZSVp0x50hx+WbjxpGDF4ZpN3+UH7ruD4zygxj/3SXsV&#10;uFe06RQYP+gH0M6+0Rx9FQymLvJyXfSPjZzrLbxbrdybzVGXWyMudUVdgc436rpkT96tdSdZbuGr&#10;bLf4OYdS3CMwaBaRFEdGcz4qgPFINgEsEuIwHkwKOQHpEeXiHBrLPjeiHlL3tLZJGnsMExuSrjgE&#10;HiFvvekWkPFY2CAf6etUKk5dfIT0jJ/nznVec+xzEtvKN8Fr+8F7BU29E8YeZY9Y1dOlUd3IE2I2&#10;JJkFZzhs+9Ep9N6XQSfmBx922XLccVkqyjdm6casmMyb394UXctpuVnc9rCiO7tR0dD3tq3fKGzr&#10;O/TtfW//UCJ2/ZY1yYcj0qvSufL0rYr0jZKEpbJ4H22SV38yTRePA895fyK+L57Yn0jvi/eWMWn1&#10;W1HFK52EWwjlu+iNkf5t7KCWaN+q7fi8ZTaPveZl+y4QrLJs2okAf4JreGQNj6QB3yIuQRdP0yQw&#10;NAkm+2sSwOoEAkCbRNEl0aEU9/FevUn+Dds9CoMsq9c7NW2zl7E8ehOI2niSOpYEdtEm0tUJDGgi&#10;4ffZg1WJvuoUf11qYF9GYH9mQG/W8p6stU1ZW9q/jx988b2x8p6x7m7HmaiWQ+va0/x7khgdbFzF&#10;RrtXfvNe0D7t2OHQusO2PcRNwiFLE7zAWww+kqokOhiMNpkujqPI9y2vSlgmytj2pgh8sspG2ssg&#10;s9tVqe+uAkzL4ElV85S6BZRj8gbQ8m4DSV2vrF4nrRuSVL2Wiow9Rcbya9oL0XU8SlOEW38GvTfT&#10;t5FHa8raOpp9wdgqnGitmZR1DUnaZA386sLrJS/PiHLPVhReqiq4pqgtMGo6jLIGzZNz5Xu2VCf5&#10;ijOoqnSSKoUBzZWbBDNtgmeW760wLICTIbMLrpgywQcAXbokP02yv4RHbY/GVW51LFlnVbfLTRYH&#10;Rd92sgitIWg513MwbdlgWrCMw6jbihCssMoPXPzSe27xUsuGbUgVz3c4Y9VQ+kp1rF93FBncvr4U&#10;H9j4gsrfFcDaZDD+j9CX4dubDsUrvw9WfsfwniBY7qriaBI2oSMC1bzbDRyih4mTx5B7k73BBiP7&#10;lsIKFmwGOdd/iFkCGF4E3Y5mLYOjgUHLQJofOBY4OzCG0tVmgpWL67c7gcWpw6tBD2Btf6ovGAMM&#10;qA+m+A6n+g+lBfalL9NlLFfvWa7ZE9yX6TOYSTVk4AdTccMHAjRHNnWdiJHevvDi2MmNnuswTqtQ&#10;iJ0ETDj4MptyOwPYRAyHRoyjEmJACxYZinDZ7GC7ytLcb8lCH0e7tR5uW/GYEBI+lE6J8qJHk/C7&#10;f1UAw0zbXwAkgN874DQ4VBeWtQASJhW0g0YaMYWEi0N7RLk67XSw3eTssNXVaTsSEYZDs8j4WDo5&#10;2ZOS6U37WPgvae9MPMn7AF6ULG/qfk/afho9i8rYz/DM8vTa7+WVBcHY50nPJOPjSTieJznJl5FK&#10;w/Hc7LbbLd7gYLHRyXazu8t2AjqKTuH5eqX4+qb5+GZ4+6R7egMyGT77PH2zGH6AAyayAgL3MejJ&#10;CLcIpAfL3/dQgN8RcNDggFMM6gE6ZZ+35/4Av8M+3nuolEQ6LSnIN225b3w671LRi06D1miEdB5U&#10;jumnfi6AYWCt9x/4F3Zv30ApnfXjb/tHpvoMk3CpGRxV9g2DUjc0DloGx94MTxoNU8aR18ax9xG9&#10;sK+daXxnLQJ+XQDD/cxi6vXbfwrgX+Htm4m3xklw/aagGaXHJ41TE28nx19PjcOJoSehnM/DI8YB&#10;/Rtd36RaO6ZQj7WJB5sk+oaegdqOvqpWbXmLVtiohexvjSa/Wp1boX4pUj0tkT0qkt4rlNwt6Jnl&#10;d/8utws6f4U7hV2Au0XdMPeKOp+W9ECTAZeKYUD9iaD7Mb8L1J+XSV6KZDkVirxqdWGdrrihT9DY&#10;Ny2Ay5tU0ATAnb1N3X3NPf2t4j5YAMu1o5q+Cd3AVO/glFY/9UsCWK7WKzRDat0QlAW6f3ga01/T&#10;f4SB/tEP6e8f7e2Fwog/BPT8CxjU2tEPUWlGPoJ2+IPd3zHrcACTKh4xxZl9HPgs+vtG+noNcOCv&#10;VvPOWk2rX1PiUyjoTa0YNdnfUVP476hMPCLtMUi6f3cKaNjqzbK/NRVSuA4q00YQcoHVMlNy4J4P&#10;mY4Dhp3WryjAX6epFmJmS0M9RF29vLbOZH/rpFUNkAOGJ+6d9rWz+HUB3NrR29bZB5g2vtOLcAts&#10;haEY4t8pgOH6LPs7HXc70/6KynsAsPoFzLS/ZWU98OKHzJS4/x5mDmkm/9UFsAmtVKyDNTDsgAHw&#10;GzRTA8PMlL5gEV4LgLUx6AFO/gzb3852Bax+Z9pfOLgWrs+0rdBii7K1ATpBwPuXTgFfh196X+DL&#10;8iHw2ulLB/cJXuf2BoDsN9LaCNHSJGttlgOmNTAAvsK/nVn3Yhr4psyyv7P2/Rlt2s623lmAW9/d&#10;0f8x3t3oWRp4pgn+OYPQYyDVAqY1MIxGPQg74OkgYPDtHRwYGe4HGD50wHDLb+f/cwK4ofj6R5kp&#10;feEwX5iZAng6Gri24Fp1/rXKvOsVeVcq8i5VFlysKrxQw79QK/ihpvhiweNvnt7IunMh42DijrW+&#10;HiTnRRRXMx+Urae7FdXFDEBxtSC7QEHAaLtFKLslSNvFbjaLXKwWOFoseJ8Ieq7ZAkhhwi5z2gED&#10;ZvnRaWb51L8L2OW/hAD+JaZF7yxmxgfPlL5wfXoRDvadVr+z7C/A1mLxwq+/XvDFYgdzd2dznNVc&#10;l2WeKy6eOnP70nc/fLsnIXrj+iDaWt+ANV5r1zF2bV6ViQ/IRK8+Rt/2wyJSgmPAvtQrDd/lS1Lu&#10;FH5TWJb+8knKy7uZRU/3leSlFuSnFpYe4Lck3Grw5l5bvDRpThBnycbY3bdexBbkJwnzucWPk8pz&#10;4/i5Sfyy4BM3F25I/6t3MiH2Bvt5RWKJML2yLLEsL07wMqmsMFVUmVzSuPtulVvMxb8EJ1uFHd/w&#10;Y25SSXWykM8tfPpLAvhD+5tawk8tLU4syk4szGM+LXBPOPnZ+vQvNh/+6/rDVjGXQnNaWfzWGGEt&#10;h1/MKnoJDp1clpPKf5lZ9DxFkMupLF9RyF9w+sdPuJl/TDmBPv8kvrR9b2Ht4VclR7Jz9+fmZBRl&#10;x4ty46vyk0W5B5srszrbtrwqRJ65xriTE1ErTmxVJda0JVfUpJYK4/Nyd9+7t/Tcefo3p/CHT9sm&#10;HjePO/W3kMxP1nH/NWIv6uyjVTl1G4qa1hfWL0g//j+2sKzTjm1+XJxeK0kWtW27Vzlnxw9fbb/8&#10;2bZDS1j7/S9c5vAF0bmCFecfm+869rfgffPXnCYlPdt5tWqfqPNIQ0Nc7ivOUyE19Ye5K2PnBcfZ&#10;rM60C0539EnE+sWv35QVH3X0h8zvnn9zquhIRvGe6OLkTYUJq16yA3O5gYUxAXyuj4hDr2CRKqNw&#10;FeHoBg6ljk0vZzHKOIElvJUvo5aeXormIpbEoZ1j0B5cjAcHA6XCZGHQoBKDRnBdbeJdFp2i2uVu&#10;I7dx/DqZlO5wD3kEymRSIX2oYKGVbAyUF5SD03GxWrAY5aYIcwaoIlw0UW7qSFdluItsN0Ky210a&#10;gpKEYMRhWHEEQRxJ7o6kNO0k1O0kVu8gCLfg8le73/W2+t7ji0M2f0ya/z8yzf90zOmLC7iFd33s&#10;8taiakIp7RxvSZy3aT45kjQGK+V6iDkuEpazmOVgsr+/VQCDsm2ng4yN7WCRXqx2PIL5Ktbxc5bb&#10;EjbGKQztGopGACJQztFIe46HFc/DnOthFepiG0vGxeLd2W5W8W6Lk5y+OoKedy/YqTbKq43tJeV5&#10;yWKokmjIjkujMQoOQcLGSdhYuAQHkrHRchYWcsBRSGU0ShUF8NCaHDCkgZkYVTRWHo0BAxOHe3SH&#10;IrrDXE04iyOcu0Id2nfZNm+3aNpm3rRtCai0bLdSsDG9CXR9ivdAkidEvJcimtC6A9G6w6Nmg7Ng&#10;qWW298LnjHnPPRe+9DbL9llSGGQuXGPXssNDGk1Wx3iqeXQlmyKNwoG9VNE4dTQWsr/RqH4msp/p&#10;0cdCaDjQvMtQ8B/HTc2GXK+a6Q7QRs8EAaNgIXtiKK/Wu57ALU5yXBzn6pyAQcVi7DioL/Z4//kR&#10;z0pzL6D6lMsPoX86uf2ve1d9Gu/3VTT2692ucyIQixIojikMN5MDtmChrWcKYCbWiYVzZuPdYvFO&#10;qaglGchPb2617TnvN54dNFlEnCpxHSuxmRDZGsos9ALzviIzXcFCXeH8Xv6CPr65Ls92oNB9tAQ7&#10;JiSO8PG6Vx7iBw5tN61zD/3p5b4/PUn/w5O0f8nJ+lT4rVnLVVfJA6S+ADsuwE6VEUb5yN5sB9VT&#10;S+0Lm4Fc+8F8++Eih1GB81iJk6HYfrjYxsC3HRK49hVTB8tWjlTvnqiLn2g4ON54dqLl9lTb8zcd&#10;BYDXHTlTHU8n2++Mt1wea/puvGnPcPmWYVGwXujbX0oeLMMNCj2Gy91GK5xHRA7QfLoljgZwOgLU&#10;RAnhTRntbTl1XIQwCG31JVaAoVLr4TJQWg6WLOnnLxoQLNKXLhkqW2wQmY1Wmo1XW0xUWfQXzxsU&#10;LBgWLB4qsRjmWw4UWQ3k2ehybcZK3EZK3SbK3N7WYIxNRGMrwViLnBK59eXY9r6wVT226rm9sO3q&#10;3NYrczpvLBDfWdT30m5c4GaswxobMMZq5/EyixHBotHSGd53pusttRwvtR4vtYUosTfhADNRbDsD&#10;O4giyAdDrhfCBaLQ9R1FDm+gCZgXTwkXwQeaEC2YLF8IWqBoY+FiE2ZjQgvAuNBqosxqrNhivNhi&#10;gm/+utTyrQhgPlmyaKx4/oRg4WTJEtBuyF88mL3YkGf5thRhrCUZO4KMnWuMwqXai5gmrnnZujn5&#10;3l++JH5x1/2vj4lzcgIsyjY4NYR6dLLRUh5ayUOJo9ykUQjw0YBmPefgp1FxCRouUcsjgC+eOhoJ&#10;3mLo30xwcQomHFuPl3NwUg5OxsVDH6gYrCQGpU4gqHhYiek1GYwngS9k51arupVfSULtehNp4gSf&#10;imjv0tg1rd+laJ9dMXZXG8V14901+k7RoLhsSF7W21PQ23C79UZk+6lVjSmM5iicNAQzGIo1hGGG&#10;wt2VYU6yGGQdj8CP9Ww4xRoveWgUdxhlkrfqjildx7C0XlyVW/v8RvmDH5qzb8nLnk12VUyJK17L&#10;qpT12dX5VzuqHvbLSvq7CkYanwzkX2g/G1uZsLKZ46uJ8+9lk8Q7HX4SwDxQIt4LYKQ8yaMxwrIr&#10;wkWf6KPjBDbt8OxO3DF+57RRUmmUVfeKS3s6CqXdJb3yqhFFtV5c2S+p1fXU9HbWaJurtA1V6roK&#10;Va1QVcfXtxa/7SlUvPxGsG9lbTxNFk/ojXLVRzqOJuDFYY7iCISSB772frLk1c2xa3O2+Z5kuO7B&#10;O7Kcl2ww+zJ4/l/95/9rwJLPg63m7iKjQqk4thclOdA7a5n/waW+WX60PQz8IW/SIR/Cfh8sLIAz&#10;fNDp3qgEH8YW7PJA1400x01kRCgBxYEFMBkfS0WxGDMEMBHDwmL/AQHMouNjKHguEccGkPAcGpHr&#10;Q45dSubhF63c7BZ6ev3xIvat8pDLNZtPN6w9URG47wU54QU9ucB/b/na4807L/RE35Bz78pj73dz&#10;bgE6ubemHfA/IIDLtpyu2HzuVdCR7IBDlVt+aGdBArgh4mpTFOjqJqCJc93EVUAjFypbmNdAJ1AC&#10;as5NeBLilmiw/ZU21nXQYX3Yxeboq9KEB6q0Z8qUJ/L4B12R1+ScO+B0XnilPmYk3afE3cSx79Pi&#10;C1ceEmw4Xr3rXAfnpizpEaAj9k4D+1ol93pFzPU6DtSzlHVDxb6ljL7VE3FDm5JTGnL1pHf6bpdQ&#10;H5vNOMdtSGhCecj1fjwFtAcL3D5w49Du0Z6MVAo5wR0RGbn7ZK+4t08jruusbB8e3LHvrl3gYeLm&#10;667+mbfySqu6GjoU8vJ6FSc124qQaeazZ5FXgiU1KnB7xrXHxZ1KtbpPOWGcrBaLNyUect20d/Ga&#10;4/PX/zh33dW5K7+3Xf+d64YDDt7MHaHHDx98cO9+1dOc+kd5VdkVTdUyddfoJF+svJQvCtt3jrCG&#10;5+LFQvqlEZYeXhkYdzc6qi52Y0fa1u7kdd1JQcoUP22qly6ZrE+lDCSTBpJog6le+tQATbxfRwSl&#10;ditStMahbiuiI5wgYdGkbLqUTQXIOLRc//kFSxeXrLQUrrOt3eLSGoYCPzx6U/xkXJI8hqyMNc3d&#10;G09RJ5BU8XgTRF0SXR1P1UET1vqBPouCreo2ObfudFCyPfoSSdp48HXCgw200MSxphjWJF9Fop8i&#10;yR8KdU0N0qUt60sPHt8XPJDu38TzFsQG1JyMHsg7b2x6bGx+0HEttv7YptpU745kL1WyD3hbe8Lx&#10;ndvdWzfbNG2yqFpvKVpvI9ziWBOGFPOofRm+2mS6JokmjqOoslZWxweL0ja/Kbhu7BSOtpXBGZ5n&#10;OWBVI1/XCrlhUIfbh8U1I/JG8DHRdlfreyqmesqMLTmT+d8rz4Q0xVJkicTeNKo4nlTLo4vPsI0V&#10;j4w9Nf11orHuNmOvxDgsMeoaBrvyemruV+Zdyrv/fUX2vYacJ6N1ImNP7VTOD9WpKyrZyP6D/qoU&#10;KP01AFaqs0l8J4bV702wJjkIShOdGKBM8ANMC+CWCHRjKKJ6u2PFFruGEBcJjwibVxmHoon3GkgN&#10;6E8JVMV69USTOiOIAP4yq/wA8zx/s9KVji27iMqYgL6kFf3JS9Vx3uC4qjgaHATcFubx6wJYl+Kp&#10;+Rj9mX6wAwaPnzqZAUYij6cAwPMDB9rCeZ5BRRlLlXKI4CgtIYjuaCxYBMedNriwzf0HmCWADXuD&#10;QQkWYe8Ly13A5KFVoB0MCZxp7VaH6s12YCSgDk4fjA020GAXmKE0/9EUX0OKf1/6cnXmasWetYq9&#10;K9V7/fsyGWP7wCuGfnMsoO9gUEPG6v77J7vuXU7asBtlE4Rw2oFDRpGwXBImBkDG8ijgBz6STcZx&#10;6KQYBoVDIYZjkFudHVfYWgctmOtlaRbkaLfa1WktaKQQQ4m4XR5um39VAKfNsL/w4nsHjEun4vfQ&#10;CHvpxH0ABimLgtsLtiFhUomYRCI2lgT++CDG0CgcJ4dNzo6bXZ22e7iFQkmh8bEMSoo3LZNB/iAI&#10;eIb3ndbAJgF80It+iEY7QGUcZDAOeXod9PY65OW534uR5Unf68vYSycne1FS/RjpNFysm91OV+vt&#10;eESE+fxgK7MVTnYbMB67KSSWj2eiv39aQOAeT580L58MT79MT/99AIZfFtVvH8033dc/mUbnIhC7&#10;UcjowIADgf6QAA70PUUjHSBi95Fwe70Zh/19jvp4HfD2zAr0zfIlxS9jJIRtOvr90Zf1Qu3U0Lt0&#10;0FA52wH/x9pfwJs3UyPjbwZGX+uGxrX6MYBmcFTROyTVDKj6DaDeOzwB1g5NvBPAo2+NEx84YNj7&#10;wvUPBfC03P0t/FMA/zpv34yD6zRlHJs0jk+8HRt/MzH2enx0EpqqeXh0anj0jd7wpn/wtUY3rlAZ&#10;JLKhLrG+qRuK/a3t6Ktu003bX36dLq9KlVuhzi5XPy9TPBUo3gtg8e28rp8lef67fCB9YWD1+yFP&#10;BOIngu6ZwEr4eZnkhVCaXS5/VanMq1YX1GqL6nuL63+KAC5vgvI/13WZ7K9ksE3S3ynXS1TDsAA2&#10;Ma7sG/ulFNCwAFZp9Zre4d6+IV2vHqDVDfb3jXyUXh2ULXkWOt2wVjtbzcIoNYMfR234KHLl0EdQ&#10;gV1+uSvNIBg/AD4iOBHAtLGexUfUr3oQyllqSkULxyMq5ZDSUMj0cukgHPurlI2awn9h+ztsEsC6&#10;f0AAw4YPNr7T8g+U1eWSKpEY8M4BV0l/SQDXVonrPnBavyICf4lfEcDTEcBVDbKaJgUsgGGh+1Eg&#10;fftBCmjQCFbBAri9q3/a+05XYPvb2KKGU0P/YwJ42v7OdKuweZ1pf4Wi7o/a318B3v3fz7QJnsUs&#10;ATxtfwG/SwDDqvJXgL0mLDJ/uwCeFo2AXxHAMx0wrIHhl+hDYN0Lu2G4xfSivcv8DNtf8CrB9rej&#10;TQ6r31n2F9a9cAVWraACLZoEMHym8FlPP9W/9L5MX59ZTO8IL76/er9bALc0SJsbpS1NP9PAADgU&#10;+LczbXBn3pQP7e/0Zh/nvf013WsdfN8B4BmYlsGzgBJBz7jjM03wxwBrdVKJZtoBzxTA0w54WgAP&#10;9BuG+gDDw/0GWAPDDhgwU+7+Fv4pgN8xK9szrIEBcOP0Kpia/KuVuZAAriq4Vpl/ubLgYmXB+aqi&#10;czV8wIXyvLP8599l3zl6+WR8UuSaNd5oursFLIBpruaQA3azBBCcLbAOSzAO5mh7M3e7Je+CgM3m&#10;zBTAgGmp+U8BPBNY8X4IuEQfdcCzFmHpO5Np+wtvabVkwYKvvrJcYONgjrSZ50FC+CVEJd384eLp&#10;I+n708J3rWcs80Sv8/df57N+NWXn6sBkyrL9ToFZxE3f23ino9d+s/9e+zmBPOlW7kmBMCv/ZWr2&#10;neRX95Nznybl5ibnlabn1x3Kk24+mjM3kGe2LnHO6qg1528kCwWcoqfxwmexpU+ShLmx+YUR9/jO&#10;YSfmBmZZbjy243ouO7cgraI0pTw/ruRZLD87qbQstaw5sVCy8gzfYtd3n69OR6ecCX9SkFpeEst/&#10;kVLyU3TvTD5if0v46aVFGSW5MS+eJBYIfY5c/dva1C+3HPli64lPtx72PZu3O7smVtTILCyKzH0O&#10;BpZekZ9Y8Hh/8dOUwqfcipLtVVWud59+knLkk5gDi/dd4BS17C1oOJZfdexV8d6X2fE5T1n8F1xh&#10;tmnMz5PqyqNElZQr912+u+Z7P39HUW1yXUdWU9vhhqasivLkouKY3HxmTl74y+L1N3P9v39in3r6&#10;b6Gpf4nMXJx11vnMHZdzd7yf8LFXH3+VePDPoXHYYxej82vSq7rSKnToAxVfRT7/87ZvLZPOBF1/&#10;GPKqIOxl8c57fGzilU8DM/4nPmbJqv2BWVfTXvG/qcqPy32QVt2x60UT6cijReAKb/rGctsZ2w0n&#10;rf3T0YHJ/st4IRvYByJYNxKZL9N25yetzY0NBLzk+L5iehay6SIOvZJNrGERaqLxdSxSDZNaFuVZ&#10;wgrg89Y8j1p5KhjHdlnMcbbiuNixXByi3Zyj3VwjXV2iXF2YzrZsB7Mk5wXnPR3LQr0ksUFiJlkS&#10;6q6MwsiiydJoqiyKCiqyaKI8iqiMwqsisYNcch8Tqw1HasIQveFu/ZHufREIXZiLMsReEQpwlIU4&#10;SkKcxaGuXWHunWFIVbx3TwyjNZpaH06u2k0SbEVnr3a5H+R8me72PcHlqKvZPqsvs6w+O+U69ybD&#10;5sVyV+EWTM0uTHsUSc6jwH/RqeSh5Fz33yuApWFO0ihEJ4tQHoK7EmCXipjDdF7AQjtGoJzD0K6A&#10;SJQjE2nH9bCIdV/C8zCPcLOOI6FjMM5sF7MkxOI0l6/2Ov3b94SvHy+15m9wbgnHSzhkGYskicbJ&#10;WAQllyxhE8QcHCglbNCCk7GxpvTLWHkECqCIQCkjkZpIlDYK3RuN6WWCS0dURpJNEOXheGkYWhzi&#10;3rPbTcPGKqNRkjCXzp32rdssmzYvadi4uG7j4ur1Zp2hbkoWTsHEAvp51NEU3/E0/34eXc2misPw&#10;TVvcRavs8gPMs70XP/dc+JQ254X3vKJgi4p1Ts270N1RZBXXSxfrreVSe7nkfjaxj4nui0KBm9UX&#10;7qqNcNbxXJWxLiqem4rrqma7wQJYE4XQRbn/RDQCRsVEKuLITUzq4xXoA0irOEebFIx7CsGei/zL&#10;1d0WfQ9XGsvWj+T5Kx57tdzyabyxqvDU6qzlThyCeYT7gliSTQrDFRLACHM2ypqDsYdSQGOh2F8m&#10;1oVFcGMTPOKIiAyC0z78kmO+X+UkuAw89X8r8hkpdh0tsRsrtx0VWRnKrPQlFgN8s97ihdqiebrC&#10;eZrcOb0FC4eLrUfKHMZLXUdKEPpCj4E8tPoFquuOS9VZy/yDc59lfPU0/euXexbmHZjfeNms8+YS&#10;xSNb3Qvn/hyXvhxH3Utb7Qurvlc2+gK7Eb7DaIn9iMB2mG9pEFgNl1oOli3Rl1sPVSGHq7yHqtbr&#10;qyINdWmjTcfGWs6Ot/8w0XFusvPUWMd+Q0tif33UQM2WvlKvwVK8vhSjL0MMC52GRdYGeBrdsvkj&#10;pQuhoFW+pcmSukwWuY/xXQ1Ce0O5FWBIZD5QuhigF5oZKswHyxYNli3QCxfqRfOHyhcMV8w3VC4Y&#10;qZw7VPLpcOlnY8Kvx0Tzx4WLR0rNhovMBgvNhgrNh4otRvhWEyJ7Y7WzscHVWO9qrEO+riC+rvSc&#10;EDIGC/DyJ24dt21bb1i03jTruGMufWKty3MYEriMipxGy+1HTVcYMq/vjO976ftO9zqNC1zGBW7j&#10;AsQ438MECixO8KHA3PcshuCbmTA3YQlRbA0zzreeqrAfq7ADBxoRWhrKzA3CJSPQ9TEbLTeHgRbh&#10;6YeFlmNl1mPFNhPFtpN8m6kS69cCy9clFlMC8ynBEqPQ0ii0fiuwHH21ZODxPP3ThVN5DsZyzFAl&#10;5m2Lv7F+tfFFoP4EURGH6tzl3rwBURJkn+NtcZf09TXsv96h/DV36Zy6HbYSllt3hJMk0kXG8pBz&#10;MPIYojyGLOWSpGyyjEtSx5B6uaReJlYXCV4W58EIp+EoxDATOxiF7YvC6KKgSHrwsiiZCGmUa0+k&#10;syoGpeQiuyOg3gYSqZoYfNs2m7aNC+SR9uDz1RnnVcELqs4KVd0/97qWb+xpnJQ2D4vrtR3C3m7+&#10;oKxI1/VSU32x5VpI4xG/2lhCWxRWG4EfDsWO7PYYCnXrZyKUcZg6HqEo1rPp+9gJ0TNjW/NwTc1g&#10;e80bXZdxQmccUU121ytFr7rzH3Tm3RmozddWZw938Ac7CltKbzeUXpe2vNC2Z4+1ZhvrHuofH2/d&#10;v7OB5SvleOo4JEWYq0kAOytjnGcKYHA6nXGOAPDt7eOQdZFesrAAMW9Lz/6YycK7E82Fw7JyhaS0&#10;u6sIlIPyyiFZdb+kurenure9WtdS3ddY1dtQqa0XauqL9S2FhobHjdcS81P9OzJ8NckkbZj9aLSz&#10;PtJRuctWz8ZNpgXpE5erE9Y2M1dnr/M+grI7THQ/yCDu9SRx8KgNduaML//N/Y//Hf23P1Pmfb3K&#10;0TaSjEsP8j6wzO9AAGOfF/GoH/WIH+mgHz7LB7vXC53mhUz19Ij1pG5ELvVz2Uh12kpxj8AjuSgP&#10;HgbFoxDi3glgVAhgWgBjcL9bAENKABeDx7ChBJs4LoMcF8hIWueVuo2WlBycdXrV0efbz7Vx76u4&#10;99Th1/qjbjRvOF2x5nhhwL5n9CRA8bKD7WE/apOf9nBvAzq5t6DZczk3Wzg3YKaN7yxaf0EAV245&#10;nxt8NDvgUNXWix3se9MCuIVzC9DMvQFoirkG08y9VhtxqSH6CjTrsOlYsHIGdWniw47YO6DzmvCL&#10;UEpn5lUwqm7eHU38o+GMHBnnTt3W76u2nOavOvKYkfSAnnCXEnuLwnvkk1K87hvQmyzpkST5UWvC&#10;/bK4m2Xxt2rjbrfybkECOOKaLvy6LvK2OOxGB+dh9s5LqdTEILsteKetGEwkGscko1ng1vxcAHMB&#10;BBQH8je4OA/XKE9GOoOeBn68bF2fVV5YMdArq+0StQ73Rx17ZuN/0GPlD04+aT88zhY2VbRKups7&#10;h45+3+Lh9x1Y5bbmgB0lbMWOlG8v3HyZn1tRVybWSm8XCJDrmPZbDi/cdP6vKy7+bcWPZhsv2274&#10;FrftyBbu97eulRc+bip51cgvqK6pb+vRqOtlHU/Ki2NOHl8Zl2K/dNcir3CXtd94bPzRbuVVauDB&#10;1IBVT7cF1Cdt78zc3p2+Rpq2VJ3mo0ll9KfR+pMpfUnU/lRvffrSvpSlEq5fRzhBGemui3RRhTt3&#10;b7Vu2bCkfauNjouf2BPUEerRvMu9Zotb2XpH/hq70o0utbuxrZGkzihcDxMn5eAVPKIqjqyKJ6ri&#10;8co4nDKO0JfiqUti9Cb5KmIYwjV2OT6Lqtc7dOx2UnE9+pOIsABWJVDVyV5KyP76KyACZMkBqpQg&#10;ZVqwNn1Ff8bS4USvwWSvtljvYo536eFdkmfHhmpujdRe1/NPtF0KF6V41fFIyhSf4fQgQ2LgMM9b&#10;E+Uhi3Br2u5YstoiZ+mS/DXW1Tvc2qMxqgSKIo7UHYNX7lteFR9QmrT2Td6Pxq6ysXbhTPULJ4IG&#10;dJVny2oLetuEcOO71NDyxgFpfb+kbkRc9bq79E31w6GnR2Qnt7Un0/v3+ahTyC0cdFUsXXYxwdj4&#10;ytgnNqolA7UVxu4mo67dONhsHKw3asv72grbSl+8uvljzqXLTU8eGxurjZUv+y8ldaUHqjK91ckM&#10;cNEAfYmMviQ6oD/xJ6BGCMgE6xKhqYIhAZwYrEoIUib4A1SJ/rAABp/rqm0OJessKrbYtEQiJLE4&#10;VTJFl87QZ/jB1rMv2U8d5wlujZzrCZCxPZt2YPnL7F56LnnlY1Gx1r0n0qc3cbkq1kub6PnvF8AA&#10;bapXb7oPQJfmDRaViTRFAuR6wZ9x0/3DkbUA8FB1RWE6IlCA7mgsPCcxGPa00P29QL52hgCGjwIY&#10;gDM5v9e64NRAfTRr2ci+pWBI4OhVm2xLVi1pDXUH4wFDBacJNoCv4XCa71iKz6hJACsz10r2bpDs&#10;W6vYF6zb69Wfih7bix/fT1ZnkMUHVqgvJTT/sPd6ahrKOtDdKQx8+an4BCo+iYJLJGMTyNg4PJJN&#10;wnJpRC6DwqFToiik3XjsZgxqk41lsL3NSlur5VbmgQ62KzwQ69EeWxAuG00COORjAhia8Xem9P25&#10;DM6g4PbCUPH7AJ6kwzT8ARImnYCGEkFTifHejAQ/n0QsOhSN3O2B2OHutgOJCMOimHA66F8SwF6U&#10;LJMAzoK9sid5vw/tiDf9KIV+iMI4TPM8Qvc67Ol52JNxwJO2n0Hb68vIohFTvCjpQZ57PfGJSIdQ&#10;jGO4NynOzX6Ti906B9s14ARdnbeAYVCpXC+fJE+fJC/fVE+/DM+APQCa/16KbybVJ9XTh0ehRSDc&#10;t4HPdXDQgaCAowxqlr/3CTr5CJV4yIt2LNj/+6UB34ORUEn76KSMzctPrvLeG0DmrfZLjI/67s6P&#10;RZ2Nusnhjwrg//C/rXvzZmp49F3Ur3pgBKDsG5ZqBnqUvYreIVW/QTc0DgtgyP6+MY4ZoezDk2/f&#10;+dppAQy73t8lgKFExh8Azv6fAvhXePtmHJ7ed+zt6OibkZGpseGJkaHx8aGxyQHDeP/wRO/ghLp3&#10;TKYa7pYMtnf1N3Xoatu0Va3ayhZNeZOqtEEpqFUW1aoKq9U55fJsoeKFUPmsRPlIoHhQLLtXILtX&#10;KPk/LoBntT8q7oZ5zO95IhA/LZE8L5O9EMpfihTZ5cqcCtWrSnVulSa/RldQ21tYq5kWwBXNUP7n&#10;+u7+FvFAm1TfKdf3qAwyzYiqb0LbP6npm1DpRuW6EXnvhLR3XKIbEWsNYvUwLIChdrUeANtTrW4Q&#10;oNEOAGb63ZloNe+zJc9Ao9Gr1bOlLIxc1f9xZine90jlgx9BAXb55a5MKNQD4HDTJtikGT5CX69h&#10;2v7C6hdOVfreSMHqd1AufRfxZrK/07P/vhPAJjvy+wTwtN6btr8zFSCozBTANZWS6gpxdUX3h8CJ&#10;oOs+5rR+F401EDNb6utMNCgAtQ1ywHT4b32relr3zmI6ivedx21WwU53lgCGgdUvbH+nd4HN8e8V&#10;wLD6nWl/Z+pVWL5O21/AdGjvTPtbWtr9S8A9/Mcx8+7/VxTA0PPfrZl2wLAABsARvQA4IHgaWPfO&#10;XDW9CwB0YnqPwAAg+9veKvuo/X2ne9/bXxhosVnRUg+dJvzGwQYXvj6/9L7MvEQzgddOO2C4T/Au&#10;t9UDpL8RyP7WS5oaJM2NszXwdCjwb2SmBobvy0z1C5i2v/CWH6cVEr0drX2A9pbetmYdoLVJC4Ab&#10;P0A3nQsanhJY0j0g7Rn8RSA33DsrAhhOBA1PBgz+jPh5EPA7AQw7YFjlwgIYVsK/nX8K4HfMivSF&#10;Re9MEzyT6rwrlblXKvOvmmYCviTMPlvy8ruSF6dKsk+W535fX3KluuDSq3vHHlzcd+FobOyuZYEE&#10;+/cCGFK/NIQVBWFFdLHEOplhHS2QDpAAdrNZ5Gw53/6dAP7afOFcswUQS+bPASye9zXgvQD++kNm&#10;+dS/C+jn/60CeKYDhp3utNaF63Cw7yz7+3MBPG/RvPkLvl7oYOFst8jR4murtX5rzh0+fuP7M4dS&#10;OUnMbeuDKP4U3JqAlat9NwWQtvl7smnL91mSY3CrjmBWHwmOunQuV3W/buBEbuUZYflJYf6Rkpf7&#10;ip/v4b9K5xcnFZQlZFecEKkjLpV86c+03pb21cqI4FOX91ZWR796lFyewyt8kFGez3nxPDW/Bhtz&#10;esmq/XOCUtafeRr5KDetTJRWURpb8pJb9CK+hJ8qrEsr7Yl+1EBMvfbpithFO9LXXX6SLKxOLCtL&#10;LilKLi0A5QwTLAAk8/kwoJ4mKEkT8NNLBOmlYLMXoQ+upQpEy8/e/9u65Pk7TplHXPzr+sOuqdc3&#10;3RcliJqj8orCc56mVhRkVhXycu5lCZ6l5j+JLxcw6+uoT7L/Je3wJxFpnycc3/60hpfdsDe/LitP&#10;lJKdF5PzjF38LFaUs7dOEP7iDpufl1hX73ft/pfctK/Ye1z3f7/tUWE8v/pofcfJxvYTDU3fNNTv&#10;r65MKi1LLKkNeVbi9f0Nq6RDX7JTF6YcdjpxGfvDfbO9Z/zuFjgePP9J8PYvd8etvPKQV1iRVqnc&#10;+KR/YVLuH3ac9Dh2b9sr0e78kl3PC1g5VeSMq7YhJxevO7hwdYbFliT/g6dTCl4daayNzq840DOa&#10;VKvFHb372dashTuPW+34dm5Ahvvao64+8SjSrpUBO9MjOFf3pTz7JuHV4aiHCasesgMeRXrmRHuX&#10;cnwqOV71HK9GjmdVBKUinFISQeez/IrjVj6JCjga5BLm8Fmsu0Wcm12suxPPwzXGw4Pt4c5BILgI&#10;5wR3uwyE2UVvx7JdtC62Z2eYuyTUsZeDlTNJEiZdGk2VRFHEEYSecGxPKEYcghzkUvqi8dpwtDrU&#10;vTfcvT8S2R/u0Rvuqg63V4fbqiMcVJFO8ghncahzR4hz225XWQxZHEORxDKk8T498d7NTFLZdrfs&#10;VQ6PA92fBOMeB2Fve7lcxJkfd/xsv/n/3Lvwk4uoz+/R5hetcmgKxYm5DDmPIeGQu6PRPSxkD8sd&#10;IGH+DNP8u0gZy0PGQkiZ7tIohAnXXh4a0jNsbFsM/dVm9BH8wljnOfEoW6a7XZSHE0y0uwMbYcdB&#10;2LLdbUPd7NkEj2ikI9PNGpKROKsMl68PI7445vavNxnzSze6tEZAfwMLRiKORkmhCXpx79TvO/sL&#10;oWBiJRFIWYS7LBypiPBQRiLV0WjIJLEJ6miyhknTsSG0LKoqmiCPQEvDkJAwjvQAyCLcJGEu4jDH&#10;7hD7jt0ODZtsJFEoNYfQsculdo1500YbZRRmONFTH88YSfYZSQ0YTPCVRRObt7tXrbMXrbKu2exc&#10;ttoy13/+M8YX2T7zylZYt+xAgds3mOA/EO8zEEPvZZO0UVhVmLsixEW6214d66qId1HGuih4zgqu&#10;m4LtCuV8huJ9kZDi+jkqJlrCxkqT/MpDvU+TbBPtF6ejHDJJNrHov+73+5e+p+uH85b25TDU2bSW&#10;uxht0Urxi40P08iH19gycZ8xMXO5eEsmyoqJtI8nIjlol3dgnLhY5xicSyzBLZHgloyyT0MvjnX7&#10;w/n1Xynu+L4tCx7MdRvi20P5n4sXDZWYGcosDCLLoTLzAcGivuJ5g8Vf9Rd+0Zv3VW/u/IF8ixG+&#10;04QI86aSMlFGHS6maF9gu+641V6wExwzy90/70XmZ88z/5+Cg/+r+uxn0vvWhkL0ZCneUOTem23X&#10;m20zmG8Pdh8VOI4I7Ax82xGB7WipxbDoi+GKz4fLFw+W2/eVYvvKvPWV6ww1uw210aONnIkWzmRb&#10;1HjLDn3dGk2Fj6qE1F+C0QsQhlIENH+t0B6MdrhssaF0np7/9TB/3kjRgtHiJWOFliP5VoZc68E8&#10;ixGh9ViV7USt3WiVtV5oNlC62FBhOVFrY6gwN7EEHHq4YuFQ+QJIA4vmva5ZOFkxx1DyxWDh5wMF&#10;XwwVzR8tMYMiZUsgRgWWw0VmQ4WLDMVLJoSWrytcjHU0Y3OQsX05KCfKPfsLcOochPKla/td88Yb&#10;c2t+/Kzp1hfyl0sMIuc39UhjM2qszPoj6vcn+/tzwFrB4vGSue+Zb2Ih1AhhZsJ8nG8JA4ZnKLUZ&#10;LrMbKrUGGMogDTxWbj1eYTNeYT1WbgUzIbIeF1qZsJkssX9b5vy2zGmSb2PIMxvKXThWYPZaYD2S&#10;txhUxvMs9c8W6e7N7XuwcDwHbIlUvLIeLscay33ePGUMncYP7MUNplD1cT7t2zE1a13z/M0eUT67&#10;hfvDHeL/ekz/40uvP3WHu4kjkeBFhpI8c6myGLqUS5NwqD3RJDmbrOGS+riEPiZ6IMpdH40YYroP&#10;RWMGI1Hgc9cb5d7HRPayPDQsdyXTTRLuqIlBa3k4aZSHio3XJ3mBfVs22cq322oiXeUx5OZYn/KU&#10;dY1nUnqLHhqlLX0tlfqepiFxY1+7aKCtyNCVp2953C86L70WUZdOLw9HiFlYQwzZEO6h3+VsiPTQ&#10;RrvLY0l1sYySlBWd1/YZm4qNPU2aytKhzrqBzurBrpopRQukQPrFRlXb654aieBx3fPLUtGTEYlQ&#10;WveipvBKi+iusuXlSGeeUVJoFN0Un2LXRHt1RJDU4DSZKDgTgIwHAaeA7mWhNRxkC8tWlYHtTyFK&#10;wzzku3GDvKXqhLVV0csbjrLU2efeSvgT6nKduFjZVajr4vd2lWo7StVtpermck1LVV9b/WBbnb6t&#10;ZqildLju5WDJj5UndxXFMeRZgbpUiiLUfoyDmOR6DEe6TMRRxhP9pBH0phCv8l2Bz9Z4HUY7HiAh&#10;D9AJWd60dC9aHI0QTUCGYFwDzefT532B/9ufiH/7U+CCr3e7OaR6kg4t8zkQRNsfSM4KJGT6YdN9&#10;sElemEQGhsPwXo1c6emyiey8nQQJYDbGg41DcamEWAqaRUdFMlBhDFQEFRUNxZhiedAcwBguEcP5&#10;ANb7cjYkLBd0i0JEId0isSgmg8BbwUjZ7pW+mxj33YbT97b/UBx6RRL/tDPsWvWKI51bzyqZtxXs&#10;O2BRuPqbp9TkB6TYvICsik3fijl3e7i3uzl3TEHAt01xwLdgF/tRmtnX4RLSt5wbbTG36iIhAVy1&#10;9Vxu8OGcwINVWy90sO+0MW81hl9tiroGejM5YEgAN3N/EsBgL9DDu7mBmVdBCfdWsfscaO+Mu9sV&#10;fw+01Ef9CLZsirrSGnlFnfhYwrvbHn1NHHOnJeLH4pWHc4L2vgred48adxkZcQPPzl2aVbPjbHP4&#10;5ZqIH6vi79UkPWxNfNgZc7cj7MeOrWflOy7qIm/XbzgjT3zekPLi1PJDG1x3+brtYhCYUAJtVDQD&#10;yaIjWeAGwbG/8C2gYmPo+DgKJsbVfjeNlEAmxVvbbA0MiL9/++WQQdOhqlNO6jPO57kGHUKuuOAS&#10;kPXtvex6WVtDZ8ujl+WclOdI/28dV3zrsvYb0pq08PiT3/1w68Llq2fPf3/x5o24g99Z++xYvDxj&#10;ycbzX62+uHDjVfutF6yC0wLDj1x/WiMs7hbX94pbeutru5vapPVi2cWnz9bHJbms3OSwOsR8Kdtq&#10;7T7XnRfNVl380veCx7JT/ugVB9esf5kcU38otn3/9p7MFeo0n94UCvgK9SeQdHEUKLQx2V+Z5N/J&#10;obWFI+W77EeZrlPxhOEYXM8ux8aNli1bbHpCXF7vDZjI8O2Pp3dHYKs2uRaucshe7pizzL4tBA9+&#10;g0mZRAWHpIylquIoynhItUpjSbo0b12arzrZp4tFLgg2e0z7smy1dXuoqyoG05dEVieQwAdEkUBX&#10;pvjIkv3lKYHS5CBxylJJ6jJp2nJZBhRP2Zu5QhdDe3tgxfixjR2Zyyv2rGm9HNdXdHak5qax+4X4&#10;ycHirI2l8QHdycEDqUEGHm0wGv06hT6e6qmJI9ftcnm1yuxp8PwXyxbmLV8E/UsaDrGbSVJnrq6K&#10;CeLHrZl6dcnYXTreJdSLK4ckVQCDtHpEVgMjrspVNfL13VVj8gbAqKzeIKkdktYb1O0GVctrRYOx&#10;p/Rt5R39/T3y45vFaZ6dXJQ0gSBO9+k8tEF6PUNf9mCss25E0m6UdBq7mybbhOPtxUa5yDjQYOxt&#10;HOqpFVeWtBa8KrlyufD4oY4fDr95/O3E5cSu5AB5qp82yas/wQv8oBqKp+vjTd7XlMLaJIMZYFVf&#10;oo86yQ9sKU4LFKet6kldLU5eIUlapkgIViUG6BID+pN8NbG0us22RcsWVGyyao9G9fAI0kSKKs1T&#10;xiNqEmiw4xzdt2IwLVAd5y1h0RQxXsoYHynLq2UXXrTGpSDQKt/fujDIUsnzBE+IkkfXJEAuHxLA&#10;212hZybRB5K+H5bJkNyFNfDMEjwVqiR6b6pXX4bvYKYfpIFBexJ9IM2vN9lbFUeTcUngBil4FOhA&#10;yd7jB1aAVRI2oSUE0bTLtSMCBTtgWNb+A8wSwDAG0wTDoALWwkHAsAYGFTAMMCTw01rMwoOBla42&#10;q9pk2xrqDhrBab6Tx8leoyk+hlTfvvRl6syV8r1rpftWK/Yu0+3xEXNcJvZTtYnu4liP4e82io9u&#10;Lk1eV3H6MN3Wn+QawcDyvIjJdGIKCZuERceiURwqMZ5KiKHhmVRcFBUfQSOEM0iRkAkmMPHocBeH&#10;zeaLlgIcbNe4Om10sl/naLv+XQQwLoaI5lJw8TRCMgWbDNnfad4J4JnAGtg0T7AJL/IRBuWQJ3k/&#10;jbyXRkwjkxIpxFgiketJiyOTuTh0JAIRinAJRbhFgD+q8OgYBjltBhnTPtgkgPebAotBud+TdNiH&#10;+o03/RiVfpTCOEqFBPBRmuchOv0gnZZFp+4h4pOJmERvasaKwMOBjD1YtyiMc4QXId6PnkDCRbk6&#10;brEyW2m+ZJmdzVoEYicOF+nlk+Dlm+zjn+4dsMc7YC/DP5Puk0n1SqF58YjUaFePnRgsM3jpwcDA&#10;ozTqPl/v435eJ8HRAXCFQTrgQzu0zP8EHZu6OvCbbeu+XRWQQceHL/XlpCedf3CL/3bC+Hby3cTA&#10;M2QwzM//2u7N+E+8a4Q3mI4YBu3Tq37i7ZupWYA9BkZfaw1vlIMTiv4RgLzPINYMdsm1cp1e2Tfc&#10;qx8ZHJkwTLwZe20cn2FtpyCz+3Zyyjj++s3E5NuxqdegDsrxiTejk1NwCdrBWnjLD0twaNj4ziwB&#10;YFSzhv1/nLdvQAlO/z+ohPv/reXM2/F3efMGyvk89nZs9PX4yNTE8AT0F8L60Yn+0QlTDPeEqn9c&#10;phnplg+19Qw0tmvrWrXlTRpRs6asUVVSp+LXKAqqFfmVyrwKZbZI9rJMDoX/lsgeF8seFEsfFkrv&#10;FYpn+92/y8/97jQf2t9b+dD2D/jvBDDgiUD8rFT6QijPLpfnVCheVShyK5WAvCpVfrW6oEZTWKMs&#10;bVCW1cvL6xVVzaraNm1jV2+beBBK/myyv8recc3AlG5gStsPCWCZ1iDRAEbF6uEe1RAopep3Alim&#10;GjIJ4GEoJ7MOCgVWqwcBWu2QCcOsUq0GgA1mlwq1XqEe+LCUKQF9H5QDMoX+o0hkAx/l3V4fIFX0&#10;wxW5ChqDEopmHgb0fxC7DANr7JmxvyplP+QqZtvfd8Ft7wXwsFxikPYMSbr14q7BdwIYilnUAmAN&#10;A/OLEcBVckCdKdlv7c8FMChh+wuoLBdXVUiqK6XvBfDs8v3cwFKT05KZnBbsumB39VvLxhqFSQD/&#10;1FJfq6ivkzU0qusbFHWNqrpGRQ0oW1T1LdqGNk1TK6RsPyxbO/pb23Qtrb3NLZqmZm1Ts7q5RQfV&#10;WyExDNa2d/V3dOs7ugfau6B/ewFaTM6412R/NeAotQ1KwD8mgOFVvyKAYfs7SwD/XfsLgOXxfxzg&#10;LsM3+lcEcGONsqlWBfPhHYRL09MFP2OzynfACvP/tADug59/KdSilUERojq5yQIqoLemF66DEnLD&#10;0No++J0yvVagEWqBw4jhRVAB71FXh7qjTdneqmhrkXe2agBdzeqOFnVnk6rNNAsvKOF6e4OixSRl&#10;WxsVoL29eTr8Fzr3xjookzN8fX7pfYG3+bCE94LrcG/NDWroAjbI4SP+xrKxTtrUIGmql0EOGOzb&#10;JIM+C02ytmYVFAr8CyU4kVklOP32ViV0NdrV3e2Q9xV39kF3pKMXujvtOuiz06aFbhx8Bz9agivZ&#10;CgngzhZIALc3mexvg6alUQNa4Pafl+8mCZ52wJLugV+jx6TzP7C/sACGHfBMAQzQ90L2d6gP9rhw&#10;OC8sgKHU0B8rIQzvtv+JaQE8aoAE8NjIJMBkf/+LC+DqvMuAmvwfAbUFV+oKr/66AAarwDYAsDEA&#10;3hH0MGsRUJV7CSB6+YMo+2J59oXyVz9U5PxQkXuh8tWFyjxQP1+Vf7Hy1UXBszN5d0/cPZ/xTcoO&#10;7o4AT3erQKKrD9oJSvtsu5COtKcjHVF2S7COFihHcw97Mzfbxc5WCxws59mZz7E1m2u3eKHtogU2&#10;C+dbzZ9rPm+O2dyvF3/19cKvv140Z86iOfMWzJkLmPv1HMCcr+bO+erreV/97iDgjzJT4v5HMOtw&#10;f5dZ3neaX4/0/RDzhfNmAUvfxYs+xsJFX3620N7aw9bMdv6nf6O4OxxKYN49e/TS4fRjibyNfn4M&#10;JCGItnSZ79bggBB/v3ACZZcjdgfGl2eJ2mmHD4vOuHclu/t2affd6vYLJSXnygu/q8w/LMrJLM5J&#10;KixILirPKGk6XNHFe1zuFLbn0+DQOauZIbdeJRUIEwsKUwS5B6v5qfyXKYW5WaU168/cM9uYPHdZ&#10;LCbyRPiPhfvL2hKLRBE5ObHCopSqMh4/L6GID3bkvRDRMs//S0CYVeSRnQ9r40raYoryEstyUisK&#10;0suL0kUlGeWijLLKtJLKdEFlanF5cqEwpagsg1+WWSLIEPCT+a9ii++Hv7zOKyzaeb/AgXXms7WH&#10;524+++nqY39bvT/wdA63oDGmWBhfUpRUnpcofJkmhHI7f1NVnlxSzCopYVZUky7f/mNE6v/alYo+&#10;+XBnTltmbW8cv5mdV5wiKk6qeBmZczOuMDezvHJPdU1iaQUrX7DlbjYy9dgfg3fN2RC7+vTjY9WK&#10;Cx3abxvbTjZWn2gs3V9bvLeuJra0fMfTZ0sv/0g9+R3hyCnikfOUI1c9Us/j9lzDZfxozzwyf3us&#10;PStx+dnzrMIybk2/9+2aP4bssz/4Q0RJw7bs4o33XoY8Ld5+pwiZ/P3n65I+W5s8d9t+W853qy8L&#10;DjYPpla0xRVXJAqrk8trV1++u2hX3N+Wcm22nVi09JjHxiuOgd/a0zJpK/f6rYlbvzvm+JGDt47E&#10;Pc7c+Sh+02PWyhdhgQUh/sJQv+pwv4rdjHq2fxXXt4jDKIj3fJ5AP7nZKgr9x1iPefGullwXa66r&#10;PQeBYLt7MN0QbFfndBxij4fV1QDX8hBKWxRWxnLr5TjIwiyl0cgeJk4SDSGNhvIey6IwikgAWhmJ&#10;VkfAIAEaCHd1lLM6ylEZ5aqAAnPdpdFoSTQG9NAZiW4LR3ZEIaUxeF0KTZdKkcR4tEY4tYPGEEzT&#10;TlTNFoRgtUO2v/kD2vybxK/Oufz5rPOfQPkj6rNHnmal61Ht0X6q5JU98T6SJG9pspc4jtLOxrUx&#10;UV0xaGkcti3SsT3SoSPKvjvaTsyyk3MdlDwnFc9FxnbpjnRtj3RvZ5MaWPTcLbhTJDOu1b8lI6wS&#10;UU5xKOj0Qx1cQxzcI90JLDx1h7v7DpRbCMotzMM5CuEY626fjrE/RLA9il50zdu6YJN7QyShi40X&#10;c8GJuCt5SEk0QhLlAa4SQGaKP4ZjkVUcLDSDJgerYaNnALnhn2Ha+D1IOdMDAF23dwIb0RXi1rrd&#10;qW2HU0+Ye3coomUbFNOjZGN0scT+BMpwqudIujco+xJJqhiMlOneutOqaZt51fpFZSsWFAXMzfOd&#10;98p7fo7ngobNyLadeBmTrovz60vw08QypEx8e4RrN8exi2ffE+ski3OR8RByrpuE5QZOCho5C69h&#10;4pQRGEUIWrYLKd+NkYVjOiORknh6TRTtpp/dfve5mR6LMnFmSfivkyl/ld7bbaxht97D19+xaXls&#10;Xvfwq54cR11h8J0kiyjCJ9udP+EQF8XTUBwcPgKBZbrj43DkFCIxAeUa42yd5G5zwht3Y33A6QDy&#10;frJdvPtfDvn8pXS/x1vBWmNlgPqZxZTQaViwWJf7ZW/eV2NCs7c19hMi6/6CeUOCLyH4C4aKLYYK&#10;bYcKnIYKXADjJe4T5ci3lZipCoyBj1S/cOq4ZVV/aUHFd5+WHv+L8ORf264tHHjlPsbHaZ87tV+f&#10;L39opX1hN1TgNlGKmhKiwO6gq/5cS0PJkuGyhYYy8xGRzYjQ0SBEDJd6DJWg9aW492D0ZR76MgQU&#10;8luGGCx21Re5DhW7DAtcDCXOowLHsVKHsVL7kRJrwKjABN8WZkRgCxqHP6TU8hcwHykxHyk1g0oI&#10;y/8fe28B3kayJmrvpYW7cGAozDEzyWIwyGzHieMws0EMlpljh2GCM8lkwszkmC2ZmUnMMjMm+qvV&#10;icZjJ7NzdvfcZ+/dX8879VRXV1e3qtWKx6+/rwxAI3+WIYH5IN9uohKtbyXrpUEQ7d7TNbiRUoQ2&#10;x1z+emXH4wWNd75qvPOntoffSl8t0rxbNlVtPVVhPlFmPlZiDi4bXPx4se1Eid0I3wJsTpZbTVda&#10;TFeZT1asHCtbMlKyYLBwwTB/0VjJ0omy5ROlK8dLVo3yVw4XLh8pgsKRP71TizG+5RiYCr4hfTSc&#10;SvojpjATJWafw2JSYP5rLKf4AKv3Ajt9ufNornXPy1VDWZZ9r8x1T1cNZdv0F9oMFdlP5aGmnqP7&#10;LtnJEkyVHKu+GLSO5gp/mEV77Os2rsr3++oJ7r/fdvmbW47/8wn2T3kBK2q3OwrDCXK6p4JBljM8&#10;FEx3KQ0vjkCKwpzF4eCpROjY6P4ooo6O7WUR+jmEXhZGQ3dWRNrLI+zAd103GwmlfWagpQedleHY&#10;AfCUMb2luxC6HQ7ybfYyGrmeuzY/fqf0xY/vZXWa5vJheceYQjgqahxuLJlszNM3ZY+X3+1/dbI6&#10;fl0bz0fEJioYyC6KfV+k9UCEbQ/FSXjAUR4VKKD45cfu6Mm59V5Upm0p0rQV9wqretorulrLoOA5&#10;YeWkslHf3akflOk1zYPCcnn1u2b+k7q8+9XZt8re/ix4+YO84Zm6/I6++aU+/4owfnPzQUI311tN&#10;x+h4aE0MWhmHlEW7gK81Hd1lmIYeYeOlDCcx21nBRqjZKC0HreFgpVx8e7RHAQXbfm7/lOCiXvxa&#10;L87ub3mra8zuai4YV9UOy+t6xPU6YWOXqLVH1DLQUTvaIhgre6x5kN56fHtzvHdnFE7GQmk46KFo&#10;3DDDAQqtZmL1GRsnju5uZqy9vwZ5Amd5mOCQ6oZIJCHjSK6xJFSCJzrdn3h0HfkQwmSv0+ptVsvX&#10;LJtP/vbP7l//0XfR12tWz+P6Y+JD8HHrcCwfBNsLHeNPjvHzi3Bf5+O0geSyB++8H+dyEOtyCIeI&#10;wLtGEpAUIhRpSjEAx5syCQg2zpWNdoaWmwVgEQycK5Q1lID6+Ev/TzLYCA2URCTLAx+LcWWgnCke&#10;WLYngupnd2g/mp0ZkPnTutNvtv1Qsf9mK+WekH6vLfJWw76rzft+EkbcVrGfaqOeS6j3q3ZcfOOb&#10;eh/HuYthvwtIr939YyftrpB2v4N6R0R/IOE8huws41Yb554w+hGgnXsfbNZTrxtbWlh3mpm3QVlH&#10;+bl0z4WiDSezAw/nhxyr338VDNIYdh3QybrXQoUUL2R5oTWAfwFunAssgwGwaW5l3mlj3QWAUwPg&#10;va2G3NGdtNtC+p3ijSfzAtNfuEXfd6Xddop44EJ9juW8dIt7t/Zk7aG7qpgsFfelOPy2cP81SdjP&#10;EspNcFQT50Fd3IsszoPUoBR/002EFeuDXMN9bQ952YW7O4TjncKhBTuxDDye5UbgGCKDP2aHNth6&#10;BhLDQOAO/HTnZbu0rXewQ6Zs/+l2kXvIMQvPk07rvz/6uKhxoKeitaastvUg85q1R6pZ6GXTjecQ&#10;65OSzjx+9KpMrhysrW47dvTSMkuis1+465ajSwPSLLZdcth92TwwJiDsyKW72fzSxtZmeW11R2u7&#10;VtGtF7T0JPzwwjPssO3mOJNNSas2HV6+6cTyjaeXbzy3YsOFFaEXzUPOWXskYtwoB7dQ76Uk1p9i&#10;tCYEqXl4farnCAczzMINcsl90X6qGJ/OKEIzFyViIyS7zN6z3KZjg4bj1w0lb5azfet3OTTtsNCG&#10;2YzQ7PQ8pD7eY5jnLY70FGwlZK1xyiGvrFxj1r4DoYx017J9tDw/KDVxfKA2JUgW693BJo2d3iaO&#10;8rpL+OPrgCUNBxHgZxUlFPXroYzxUMZ6qZMClImBwmi/rqPblIe3SFI3ipM3iVI3i9K2daZskSSs&#10;H0rfOJ6yZiwtoDvJq5VDqI7xEV5hDRbdVAmejXdWt7+6lXeE1XHsoDrerzvMXB/tMsFBD0cReuLd&#10;dclekkRyFRXxPHjhdfTfgy/V8mBrebjPQNIedWZYdeJu0bUUvZT/XlnRIyrpFZeOqmuHFVW69qJ+&#10;Uam+t3VYVm1k6CO1/fL6kR5Zr6xxVFimF+bry28O345SHV6niHVTRhN1qYE1UV7Tr49PlN6b7igd&#10;krX2S9vHJc3TksZpSf2kvG5MWTOmrgUnGlc3TKgb+pr4TS9uyl/ear92Mjf6QH0aRXw0vJ7jq4wP&#10;GI8PnuT4jlDdBhhuPdEemkRyb2agnOfWH+PbxSJ38QKEXJ+yKM+++zx989PuWynVCVua4zaoEjao&#10;OH5dTO+JmICuMFTrJrOywCXVm8xbw7HCKC9xQrA8ea023te4iu1HYn0BCibJkBo6sDcuAPxbU7fT&#10;PjdgyVPin3L8FxevXyWMwMKquHmfU/shVG+c32BSMGjpifXvivbWRnnreF5d0b7dMT6Gvyfwgvyo&#10;Ia9yT7xPd6yX1pA/WRdDBnWwF5y0+1OkL9QSQ9byPDRR7mquGygBYBMA2uG9Kg5JGIls3GtXvd0C&#10;lsTgLOBY2OyCChjQqHhhswtH6IJGsAs+ERzpC/eZpYFnAjqAcupoKKh0hCPA6eDG0fRg8L8MhWuX&#10;5AYuqN1pBa4BHnAwGRqzO9FflxCgTQwAH/vetDX96QEDKb66WJImmqBL8NQl+aqSgtTpoaKTUZcO&#10;JPrb7nS32+uFYpFw0US3BEcEE+8eh8ODTZonjkbG0rzQNHfwTQ7aXTgkZAzRNZqA4IE61omBcaKi&#10;HCJQDmGudgeRDgfQTtC/IARkBAlNccNQiRgmHsUjoOPgtX5hQJ2IicchYz4POgGLScBjEnHYeAIu&#10;AY+PJ+LjCIQ4EiEelARcLAbDQyO5CATHxYnl7Eh3cQxHu1JIeDbZPdbLPd6DGAfOiHbhGuKA0z3x&#10;R8mE42TCSTL+NMCdeJLkeYJAPob3PAogemYS3TOI7ulu7qleXofdiEkebkn+3mlkYjzKiYpzofu4&#10;J/iT073cUgnoaIRjpK3VXrPVm1atWLdiWbCLywECge7jE+Pvn+ztlejhGe/pAa0K7Bd81BHDsnSK&#10;wIFj157y9j/mBkbwPurulk52z/DyyPTzPOpPPhZAPgLwI2d6uKf5+R8PXnsmOPi4n2+Kj09cUEB8&#10;6Lr4sydf5r/rGOgyOOBp/fsR2AHrp0an34PKB8D05MTIxPjQe2jf+IcPoxCwQZwGO/UfPprjCf30&#10;qAFYA38ywR/g3wwaRoIG1k+81w9O6HVjeuWIXjaol/ZNirtHhLohsXZQrOmT6/rV3f263oH+gaHh&#10;kbGJiYnp6ekPHz6AIaahQj+rnJp6Pzk9Nbec2/M3SvAfGMn4y8G/BrBGNUzGX6eEx59Tvp+enJ6e&#10;NLZ8MNwzUMK3473BqU9CS/t+GJ94DwAt01BO7F8ax8anh8enBoYn+kcAU33Dk12D45q+MVXPiKJn&#10;1CA+h0Wa4U7lcKu0v1HYW92uq2zpKqzTFNV18eu7AaCSX6vNqVK/q1BCArhU9koge1EkeVYgepzf&#10;+Sin/WHur9f3nSF67+d2fpY779oAM/vD7Q/yhABj/WG+6HGh5EmR9EF+x8OCzkeFwid8aCVgKO1z&#10;mTyrXP6uQpFdrnhXLs2ukOVVyAuqlEU1SkGtoqxWXlErr25Q1bdqWkW9QvmQTDOu7JroHdb3D+sH&#10;RiBApWdgUtc7pumGlDBAoRuVa0ek6iGZalCqHJAo+kFFphqYCSxiFapByOCqh+ASysCsGQalsUWh&#10;7od6qvrgCF2psl/6uVKuBuP3gbpE0SNR9IHS0N5viPcd+izgJy6ATDEAkMr7ARKZ4SyfQyLrhQ0x&#10;vAlfPECngSwvrByMIb867QAsJOCoX1hRQKlK5b3GRX/hVS3h8F+5tO+XTemgXDIwM+5NKuqTCHvF&#10;nT2ijm5he1dnm84g0j4mWW1r1rZ8WpG0uU7dXK1qqlI2VkIOuL5cVlMurS6TQBg0MKwDAUaFCZng&#10;cjEUE1xhCAuuhFRxLbx2bIUE1EELJA6rDe7QUNbXQO4QMlg1Kshg1aqb6tVQIKmhZVbZDP7nsk7d&#10;VKeBLJehbKzXNNarDQpWXQfKJk1ds66uWVvf0lXfoptZNjZ3Nbbompq7mpp1DY3a5kZta3N3R1tv&#10;Z3u/sKNf1D4Ayk7hYKdw4LNlR2d/e0d/a1sPGMHgmyHjCwtg2AF/VgDPAt4LK2GjCQbMEsCAuQJ4&#10;pgOGN/+jgE8Bp5uuqJADZm1WVioAVVXKj3cZ3NBKWU0V+H+HT/bXQEO1srFGBT4zLTXq1loNAGr/&#10;8v2Fo4Th+9hcr/3oLGdIX/BphIGl7yfvCz60UL5f8On9kgCGve9c5OJeubhHKfqdZS/8vMCPDPzU&#10;wMx8iOAnqL0FXK0ajlKFVWVbo64FfMYaoPcF6kZ52VJveL/gYwyZWmgGwDzA8wPP1cynY245dz6N&#10;czi3hONl4bPPLOGzf6Y0xA1/tjT8gQgYUGW4L+Cdgvui7mjWdbRohE1Q2dmobW9WG0u4vbNVK2ru&#10;ErbpxC3dovYuSWvPZ0vQB+75q7KlCxq5Wff7S+juGMT/LMBHAq7AHwP4rwFkkl8CviETbABKCi3p&#10;gtN9w2tCQ9/J2uFuHZSBv1833N81ONBlMMHdBu/bMwZKUIeCg+eUo32jgPFeqIT5GDE88InBsZGh&#10;8eGh8ZHhiZGRsdHR8VHwn0EAgx+5YAEM/5z2udd/YgEM29//KAEM218ApH4NVGRdqXwHGV+4HYzQ&#10;WHQbDAjqJa8uvb1z9Opxehp76yZvpB/aHme3GmOzEpRQ/mfrVVD+ZxuDALZaCQlgsyXWJossVy2w&#10;WLnQctkiy2VLzJcsMlu8cPXCBSvnz1s+b/6y7+Ytnb8QsGT+4sXzFi2YtxAw/7tF879b8F9QAP9G&#10;pO9c4HDqmcD9ly6ZzZKlC5YsAUdYmKxwNF1marV88UZf3Pk05t2zyd/HM1lbtvsj3Eh2XoHuu9b4&#10;R/oGUDx8I5xwO61Q2x3wB1c7bV/psNVrUxI1+QbnxG36ycun3rw+W/jmQmXe+bqikzUl6RXlKeX1&#10;KeXNR8rbYt5VurKPzFsfsXgzk/aYn1JUH5vLT+EXpRbnxuW9TuTnHCmvoTx+h+acWLSOZbM9fdPx&#10;l7Fvm2IL6xn5xSxBIac0j81/zTOs3RubXbTl8oNVexO/25qIy3i+/0V9Yk0NrzQrSvA2saoopbI0&#10;VsCPKShOLK5K5FfFF1bE55UmFBgEML84GQoIfscueLD/1TXKu7eRr0vdMh4u2Hrqm9Azy3Zd+WbD&#10;UVzyvfAXlTHFNZyiAo7gTXTZ25ji14mFuSl8fkx+XpSgKKq8asPjVytiT/z3HVHL467636ukV2hZ&#10;5WJKXjGjMDu2/FV8+StwAYml1QmC8uiCInAltJe55MOX5m+k/zkw0i3+Gvd53ckq2ZmaltO1FWca&#10;8082FabWliXUlHNLCsLePNt06+e1P/607od7m6++8jp83y/zqXf6I1zsFQdGhiM73u1wasClS+se&#10;F5BuZi+KPoG+cPdgQc2mR29Drj/cdPtptKB+96MC4pEbi/an/10w76udJ4gn8sOzpGlV4oTi0sQS&#10;QXpNBTc/J+j8j+Zhyd+GJFjsvLY85Noin6sma36yXnd+pVeMVTB7Kz2VsnffMcr+m/HsN+lR+YnU&#10;Avb2/PCgwgOepeEeNUyvCpZnPhWbyyHmxHveoTofX7eC4/Qdy2YR1WIJ1Xo13cGOhXAFsJ2co51s&#10;kl1Mbge7VIS51e13bD1gpqSYysJXyagOYqqr1ICMAiGPhFBGQKhmAJtgg/q1VVLsDfbXRUZBSimG&#10;pIVUjIgCBnHRcJEDicShFHxvnIuaZauh2muojiqqozTCqX2/ff0Om9KNloUhFq98Vj72WHIbM++q&#10;059/sP/TD47fXEcsuIGZX7DNueIgppXhIY72EfG8Otikdjq6nYaQctAStquE6Sim24oZljKGpZxp&#10;pWTbaqMQcpaLhOEq4RCEHM/yg7j7gRYnkYtjLL+NsVsR7WzNRTgzXdBUJ0yEMyHMFb/b2XkP0vEg&#10;0jkc6UxDOHKRDslYx2NEx6OoVdd9rPK2I+sjsR10pIjuIKZby5m2skh72NSC9wvrWyXNBaCiIz4L&#10;vPdLGAUwNHvQsM5gqsWHnMWHnOCVg4UHHMBEdXFwYCgtC9UThemPwQ/E4XujMV1chIbloKJZySPN&#10;Ow+aNe9aXbNldUWoSelaU8Eas2yv5XkBJqWhtvW7XTvC8TKGhzLKSx3jroxBy3kuEo6ziOUoYTrJ&#10;2C5KDkrLxagYKDUTq6ZjNVSMmoLVUnBdNJKOSVKycfJo95ow1B2vZUcdv0p1+i4RsYjt9DUP/9W7&#10;dN+RYmavYHPVnVXVD77pyPqq+cXXwpe25Vfsb7CXxQX8MQI9j4K2oaHwYY64AzYoujMmGo1OQDul&#10;YezPeLrc2ej15uCGp3tDf1hLSMYuTCH+81OaueZ+wHv+mqEc5HC+7USx1VSZxUjRip53i7qzFg/m&#10;mYwXmw7yv5shgC0/CWCboQKLEb75eKnFZLnVRKnNKN92KN9+IMex886yhqvzqi991fzzQtUzy/5s&#10;p94sB/Vzy6E8xECOc987+563UGrogVz7kQJIA09X2I+Xmg0VrezLW9qfv2JEYDpVYa2vtRstNhst&#10;Nvk1ZqMCi6ECm6F82+FC25EiO8Ao335MYDcmsBkpsoLgg6uCLgxWvxBw/a/DkMCiJ9+0p8Cin289&#10;UuYwVeOqbyHoRWS9zHe03HFAYKPLNZW9Wtr5ZH7rg29a7n/dev/PilcLdFmLBvJXj5dYT5c7Tpc7&#10;T5U5TZQ4DOabDxWajQhWj5WumqhYNlW19H3t4g91y6C81iUrocTRZavhmN2xElMwFZ+uAcqqbQDM&#10;ADQJkwLLOU4XYqrY4rNMl5jPwBqi2Ga62G6iyHZa4NTzykT+YEnXczOA7pn5aIEjOMsY2FWAmHqF&#10;6P3BSpK0TMZd1RPtMMhFDLLQgwxMNwUpP2DbvB08Ggv4axY8J3z9GDvvIebrx7hvX3su4a81r90O&#10;vv1QUhpRRicpWW6GMDtQEhQsnJKBlVNRKga0PLCKjpRGOIgOWcvCwdedg4ri3MPG9TDxmkhsD91z&#10;hBfURSV3bHLs2Y7s2oWTUgNqo7dUnY1S8x8NyeoV7dXazsYhSduUuPF9U5m+Lkdf9rj/5Xn5j9EN&#10;Ues6WT4iBl5Oc9ZEWuoizbrDLbWRjpIInIgbXMoIrchkDpY+m5CUK9sKNJKybmF5T3sZTG9Heb+w&#10;Ek6gqu8X63uF73VtE6qmvs4KYfnb0pc33tw5VfD8XNmzkwP86+/fXZRn7BOz/Luj/KSRrm3h9u0M&#10;+84oZykPoWIjuqiIwXDkQCT0RypSJlLFQqo5rhquqyrKRcFFSHgoYTypNS1AcnHv0KsMfdMTvVKg&#10;l0NRd2MdRcOikgFRTY+4sVvc0idqHu2o1bcVT/Fv9d9JkB3dLIr1FHNxIqarlInWctCTcYRhNrqb&#10;gVMwPevD3V9uQl8LRJwPQB/zxWb4EtJ9iRn+bhn+pAxfXIqHSxzRNs7dLopkQ8PY7LM332iyMmjZ&#10;It8l87xXfIX+9n8EWn61h2DG8EfFrfdL27QxPnhjuOdmL5cteMQ+nMterDMo9xNcw0ioCHc0legK&#10;OWAIg/2FgRywMxPjAoFFsHCubDySAztgSADPdsCQAMa7sNxxMVgEA+1C9cSyvZwj1tgciESzL689&#10;fT/kbO7my1W7r7WG3+mg329h3G2k3irber5uz5X2iNtS5iMZ67GQeq/pwM81u34QbDj93DPhZ2fK&#10;HTQrf+2x1rCbcvYTCeexiPeklXOviXGrzmBem5i3O6IeiGKfgJYW9t1W9t1Gxq1m5m1Qlh+4nLvp&#10;eNGG49mBafkhRxoOXOmg3moOu9YYfq2TeRdK8vw5Bwy3zKXZsAIxbH9hWpl3IM1MvV5Du15Pu9FA&#10;h/oYHXB7xI2WfVeqN58VBGZke8S/xnJfuDIfI5hPsHEFwWdb9t2SUh6q6I81rEcy2t2WsKsNlOvl&#10;kdeqox9XpmXdOPTjAZewgJUbNtgfWGN9yM8uzNMhAu8SgUFGuqIjURgKGk2BU0O7u0AQXBlYFAOB&#10;YbjgD5y4fL9dLuruau5Sd967V+gRmGLtfcZ67dmUB4La/r6KjrrKxhZK1I+25OSVG64s33DRn3rp&#10;1tuWiubunn69TNx//24uhrjNnrj3O5e9y7xiLEIyrdanraGdv/BAkM2vu3P/WX19e7tI2yYbelcl&#10;T7ma4089ZxmatjQ4ffnGs0s2XViy6SIol2+4sGLD2VWA0HNmm66a+h/B+dGYeygvU1jSU5G9qSE9&#10;bMxENHE8ijQS7TWU6N+V5CuNJ7VwXdtoDuJtppMM9/HYdX2xG3pSd8li1jeHYUVhTtpwq979K/v3&#10;rxwMt+5nEtWcNa3MLfWUDXlBDoVBVgWBlnlrrPibHGsPEsQxwbqMLfKkkK4jm5WpIUOndgijvJ75&#10;LXoXvLJwg1krxVXJI4EzahO81fE+XWnBfUc2dmduVKWtlyWHiJPWS1I3yjN3qE7sUZ/Yrzu2qzsx&#10;ZDAhYCzBaySeqOUgO6MIolN7VY9PDdbydfXVmpqKjue3645GdPDIY1z79wyLSbbrIAeniyGqkz2U&#10;GT6dSe51VGTZDrvSYIsSP8t8dwt+sGvlocDK2O26+0f1fTWjosI+acmwqnJcVzusqOjuLOrpEAzL&#10;Kj/x0f4OygG1fYr6wW5Jt6R+XFiqFxfqS3/q+zFCluijjCHJuQRNSlAVL2A6+8JExfMJUVWfrL1b&#10;2jEibpwQ149J6kdkDUOKukFVLWBEVaPvaZpWVKpLng2WvVS/uM7PiCqMo72NDH21B1N+CKWleE6z&#10;g/ScoAm2l4bnIYt374whdTAwA7F+Q7zAgYT1kvh1pUmB3a/S9aK3E4XX2y9wy6JDG9lBuviQsbi1&#10;o2xy7yFU5wazqsClNRstW8NxQq5fZ/w6WXKoJs6vO9ZrLuCfFaNV7YnzVrKJHeGIpn322X6LXrh/&#10;neO/uHmfi5LlIaESOsMx8LLQYBNaITjatzvGDwAq2igyABa3sHYFFdjvghIGtEDW+dcCGJwaVr9G&#10;AQyP0GewyKAO/smT0rHCSGTlVjNwVaAORoCV7UzLCwMfBdoBs1r+UgEMTgQ3woOAC2sPcynfbFK2&#10;aXXzfgcFmziSHjyYvqYvJaAnya8rwUcX7w0zkBbUnxoISrC3O9FXE0sGm4Pfs7Pjjh3A71/rsscX&#10;FUnAsvFuCXaubBQhBkvgEHEMTyzdG0P3QrHcXbkkRAzBJZ7kmkhEJIAK3jkG5xSFcWSjHRhoB5rl&#10;yu325rtQjgdJaIonnu6Bp5Aw4VhkOAHFxaNiiJg4A/EAAjoOj4LCbeeCQUXjMHFYTBwOGw/A4xIA&#10;BHwigEhIAiXYBHsx6FgUMhrpynN1Zbs4HnJ1OYB2jcBjGEQcxw3Pc8PHuOMT3fFJbthUN2y6GybT&#10;HXuMjD/tTTzn5XGW5HkC73UMRz6K98yEBLDnYZJnmrtHmpfXYRIpwcM9wdcnzZMUi3SmYhA0H/ck&#10;H/dMb7cjnoQ0cP0oF5qj3X5ri+3mphstzDbZ2+7AoiO8PaOD/NOC/NJ9PFLBCAHrTjtieeb2FAQ+&#10;1t3viLt3hhs53cf3qKdnGpmc7k0+7O+VCQggZ/p7ZniTM4geqR7+R/2DT/sFn/TxPeLlkx7gnx4S&#10;nLEuKIkW/v2VC9nVJarhboMGHteP9U1DqvY9JHenJqYnJ8amp0b1UCbm0Q8fhn8lgKdmCuDhXxyw&#10;IUoY9NHr9R8+fICibA32Fww/Mvmhd+yDfEgvHtQL+96368ba1IOtyt42eXe7XCfV9Cp1Pd09AwND&#10;g+OjY1OT4/qp8ffT4wbN+ZnX9BdeH3f/3tdf9xeU0HT9pVf0F78MuvfLQNL3E1DA8wf91AcosfbE&#10;NLS07+jEh5Hx9wBoreVp/bhhvV+wOTz2cZXfvqFpAx96B9/rBqbUveOK7jF516hQPQRoUw41y/ob&#10;xH3V7bryFk1xk6awVldQ11UIrafbDSp5NdrsSlVWueJNqex1ifRVseQFX/SssPNJfvvjvLaHua33&#10;P2d/jVp3LrMEsLH9Yb7oswL4CV8MeFYsfV4ie10qe2O0vxUyQG65BJBfIS2skvNr5CU1sqp6VV0j&#10;lG63rbNHLBtSqMe13VNdvWAe9IB+gwYGE9LdP6HtHdZ0j6i7RlW6UaV2RKEZNtrfTwL4M8jVH1Fo&#10;hmZibIdtMWxzDWb388B9QEUs7wWACnwIbHm/xCz7C4Drc5m5Fz7KMAIkgI15R432d64AhuzvDAE8&#10;y/7CAnjmpsywFiakPUQDcDSwuLNP2N5jyLAKGTWj/W1t0hgFcFOtorla1VwJCeCGCkgA15V9RgB/&#10;lJewAy6D7C8kgD8FCsPM3ISCiSsNQusT9cbg0VpD6uBagyD8HHBcqbEb1LMOos7ggCEB3KitbdIa&#10;HDDsfX8BEsCQ/TXQoG1u1LU1dXe09Arb+gEiQynsGOjo/CJt7X0trbAA/mh8jfYX3oT9LsBodmcB&#10;7/1XBfCsCGBY086MAIZb/gP5nQIY3GUAHLs8VwA3VSkBHwVwNeSAQeNv3F+4DqnKOs0nAfyvOOCZ&#10;Avjj3y78JQJYIez5/chEPTLhx+cFfmQAoo5eALwJKvBDBD87EE3dgNbGLkBLgw4Ava967axN+C0b&#10;ZwMAZgOeJXg+fwPjZM6czy8BX8lc4AuYDSSAofn/EnPvi7AJMq+djdq5wLtEzZDcFbd0AyStPXBl&#10;LnC3ucwa87dpb1Z/jDD+AkYHDAtgqbjbEN79q7TeMJ8XwF2jkAA2MNBlkL7do5AA7hmD67PpGR7v&#10;HRvvhQSw0QH/SgAPjgGGDQJ4eGRi2CCAjRHA/1cKYFjZwvoWNrt/DQEMxf4aBLCxHYzTLLgLABXQ&#10;X/DiwtOfUn44yogJ27zBC423XeHuZOrpaom2XuZisQTnYIK0Xe1qs8rFZqWj5TI786U2plAQsOWq&#10;RVbLFwMsli40X7LAZNGCVQvmrVgwb/n875YtWABYsmAhYOH8jw54wbz5/zUFMOyAYcX7UegalPBc&#10;ZkrfucxywEsXr1i11HHFAnvTxWYeSHR0+N4bpw9fTo+L2b8vBO+LtcCRHNeF+NDXBHK8fNl4T6o1&#10;epeTZ6QN8aANMdwSB5WeWxLXU4/4HOJsSUreeyaDdfeHxHcP04tzDpeXplXUp5U3JeZVxmVXEONO&#10;LdlEX7GNy3tdeaSsNTZbkFLM5+W8iM59GS/ISS0uTSis3gQFAUcvDOLiGJcP3CyML2qOK61jFhbS&#10;Ct5w+Vm8grexhXkJecWcVwL/E7e/2RT97bYUrzNPUmoauYI8blFuUlVZalU5r7CAk5sPKU9BaXxR&#10;cWwBP65QkFQkMAhgQWxhDjPv/sE3Nw++fEp/V77zdpkl5cqf1h0xOfjTgq2nVh86s+VGTnJVK7uw&#10;kJ73MrbiXVTRq8SivOh373i5OdECPre0LLyonHT5/t/vif7HA+kuJ5/tz+2MqpbTCysOvnnOLnqa&#10;0VCYUCqIE5RF5eVxc3MTS8piC8s2/fDAnn74n30OWuw7vPHsi4TsxhMVzZmlJZnl2cdrCzPrKo63&#10;NZ0WtmY21UYJCsLevj34Kp/ypmLvg/I9dyp2XCvZcPFt4Mlb5PRTpKQkZELSIkbK4pjT/3IwBnH8&#10;alhuJSWvnJZbfPB5Nq+wOr1GxM5pwKVe+5dQ3j+FxluyfvY48SqtXJxaWpfAL0kqLc6sr4kvLg84&#10;fXPBpriV284tCDq3ct01iw3XVwaeXOYdu8KPaeax18c/cv8mdmJk4nle/M886j3u9lfcNfk873wW&#10;pjQKV8JC54Q751FwJVz/Iu6aV2G+Z33sU3EWLLvlFOvlVHsrurMT1cGRYmvLcbBMcbV4sIFQEelX&#10;sc+1Zo+VmGIrpdpIqU6zBDDsgGEBPFMDf0EAg/5IKQWpoKGhEahOapZLXxxmKAkzEO/SE+3UzXLs&#10;Ybn2cFA6NlrDwslpaFEkpj0MW7vTqWyLY16w5XPy8juYeVcc/3DR6h+/t/jbczb/cA391Qu/1fyt&#10;TnWH8B10D1mUjzrWV8TAC+mYDqprJ8Wlk+IkojqKaU4SuqOS6yxjOYkZjhIuWswjNbFIRftQTzc6&#10;HnFdkOyyKMZxGddxFdfZio1wYCKcqC4O+x0s9jtbhTvbRDpaUu3NWPYmsY4mqYiVZ3Gr7/jbFO1E&#10;NVHwnQyUkOYopFqLKdZfEsBwfS5G1zsLoxuGu31ywM6SMGfhAcfO/fbCAw4d+23a9lqJDtmrGShp&#10;BLTysYrurGW5dkehenjoHh6yh4foj3Pti0F2R7mCdgUFKTzo0rbXpXmnc1HAyoKAFfn+y3MDlhWt&#10;XVm+yaxul3XTPvueeB8oi2CMuyqKqADzz8TK6ShDLmtXgNwQ0AyuTcdAdrPQXRyMLgavinarO+B6&#10;z3vJSZevwTSmohbHIL6NQv/59OYV0md79K2s9ueo5mcmfdWO8nyzhgfmHU+J+adRaeu/3uv0TxEo&#10;UyYOE+aEpLiimSgkB+3IQ9nEoyzScZanyQ4X/F1fhG36eTM5jbgi2vUfL2yYV3USP5wVqi9Z3/US&#10;0Z/tNMaHpOxwgV1ftmV/DmR5IfXLnz9YuGywwOSTALYZzLceyDMbyF89ULByqNB0VGA5Veakr8Lo&#10;a92mSrBDeQjdKxv1c0vNCyvNCwv549Wie8saf/q24/Zi1TOLgRznsSL0OB81UoAcynfsz4XE56jA&#10;YqLUGjBWbDlcZDZYuAqUw3yT2YDGQsvhQmsArDxH+dYQ0LrCsPqdIYD/+gwJLMYrHIaKrXsLzHQ5&#10;q7rzTEB9usZF34TR1yM/1LlOVTuPlNr25Jsq3ywVPvmu7cFXLXf+2HnvG9mThdrXq8AkjxQ6jgtc&#10;JktcQTle7DgmsIHWYy5ZPV62crJi5VTlqskKUzhjM7RebwmoWEyUQYHCn67h01v+qIH/YgH8vtTi&#10;fZkZVELYQJTYvi+xn+TbTfEddc9Xiu8s0DxZ3fXcrPeV9VSx63ix/YTA/kMR8sNb1MBVW2nqCgl3&#10;pTbKdoDnOsTFDnPwg2xCDxMNPs9KGvQFVbfNvnSd5Tvykqe4Pz/G/PGV23cFAcvL1ptXbbJs2GEv&#10;DEMqGXgNm6RmEWVUjDgCKY1AKSlYFQ0ji0CA57F9n6U4zA48tvJwhy4mppdN7GLg+9jkAa6vaC+q&#10;1Gu5Zju6J8y7nRJYl7BL9eTcSFNuT2eluqNG2lDe2173QdSgbyvTV70eyfpB+COvKnlbAye4neHV&#10;ScNKKY7KSAtNhKk2HJQOaqZHKzOokrtNcvXIh4b8cXGZsq2gR1mtbS/pbivt7Sjv66wAgEpPOxQN&#10;3C+sHJXX67s79INS/YBkXNmobixqK33x5t6JrJtpzfeOia8kNPA2tVJ9tdwANctNG+Mmj8Z0sp1a&#10;qDYdh2wUYU7DNOwUx1NNQSvoGA0Dq2WhutlIHcdVw0YoOa7aJHJrFLEyyqPtxK7h50f0tQ/1rW/1&#10;LVn6tmy9RKBX1L6X148I64baKiebi/XNucMvz3ZdYUrTQySxnlIuXsJAiZkYFQevYaK7OcSuaG8x&#10;yzdvJ/aqj/UxokWGu1O6BzLJDZXgjkrxwh3xJx31Ixz2dE0i2B0JQKf5IhPJ6GgSmoFG7Xey32yx&#10;es3qeag//Q1u3n9zW/y3Xiv+EGK98gAOz/JZSwvY44PaTkLvJyD34hH7DBwgIg8RkeFE1wiDA56p&#10;gaHlZnGfwn/hCGA4CBjwa/U7A2dodUmovyvdC8vxdAwLtj3IJMbc2HL56YYLuZsuVe76qTX8Tifj&#10;QRsbojHsRmv4rfbIO53Ue4AOyl2w2RJ2s+ng9fJtF974pd3BsK8jaA+J0Xlrj1XuviyMetwR9aCD&#10;c7+VfbeVeaeJcavJYHAhNcu6A0tZYdRDYfSjuohrhZtPwgK4YP3RxoNXhfQ7LeE//9sEMBgZGvyT&#10;/YVlMBR8TLtRS78BC2CoG+1WG+1WJ+22mvdUy32iYjyQHLrRtO1CSVBmjlvcMwz3ljPrATb+DTm9&#10;eN3p9n3XdZwnoJuQdrOdcac8/KcKzv3GzLx3vCfJPolbLXaFWOxaY33I1z7S0wmK0kahqE6oSGfX&#10;CGeXcDDV4Aa5u0AQEUwskolEMxG4Q9zk7zsUUoW8pq9L8vplFckv3t7/nHng8dibuVU93VXChvp2&#10;ITvhhqNv+orQy4vXnV1Dv5wFHhrlVE+/vq9Xzxe0b9ub6OJ5aDEmbIVP3DcE1gISY1vcjQcFnVXN&#10;ysrajvpWRW2L9mlOA/vILY/dqQ6hiRYbMlZvOLF849mlGy8s3XgRlCs2XFi14azJ+rOrQ0+b7bho&#10;tiHDnkz1J+88sju8NDVWdjhSxg3qifPui8X3xeP7koi9KZ66BHcRC9d+wKF9w6pxGnEsJrgnZl1P&#10;6g5t8mbw84yW59bLdO46ZKbatVy53wo8++r4LeLk8Lbk8Ar6Ov4h8qstyLtrrG8FmD3cYJ97kFDF&#10;9q1meSszt8pTNnQd3ibl+IOfnaq3OxUEr2o95Kzk4rvjPTXRBmka79WfHjSYGaJNCVAnBUCBkmlr&#10;uzM39p/cNnBq5/CJnZrooO4ov+Fo97EYQj8PI4vCt6WubzrLHCl/K8x7OdnRrG8ubTzFbIzymUh2&#10;66dYTnBxA2ysiotVxhNV6WTtEX9tmr8uzl8aTmzegsh1W/WUsOJZkOPz3aT60xR94/MPirL3PY1T&#10;XfX9khJda2FvZ/GIvApKG2AQwENyiEF5db8Cok9R36/p6BJVT0vK9XK+nv+D4uTODi5RE+cOvkMU&#10;yQE1MUH6gh/1dW+nJDW90ladpGVY1DAmrB0VQ+sKD8proXGUNQPKqgltrb63aaxDoBeVTle9E936&#10;vvJU4pPI9Xe2uzxdb14RaqM9QBxn+AyxPLTRnto0X2EsUcTGjyYEjfCCBmLXi+PW1qSHThR9r5fm&#10;6cUFw28vliVsLY700iRvnEzf3M/w6A7Hdm4yrwpaVrfZsiMcJ+b6gkNkieu0sZ8XwFDkbgwZfCpg&#10;SwoD6mIKvnyTRW7AkpJQ04bdjm0HkQqm+0DiGjWHrOF66Xg+XdG+AFDRRnlruJ6QA56hewFg8zcE&#10;MKjAZwd9jPYXbMIdYHELAJvgWNAuY+A6I1yb9zs07LFtPegENkG3scNrYd0LMB4yE3iX8X39hgCG&#10;d00eWQ+Oag9zkdAwoAUcAs4ykRny/vhG0A5+TBWsX162aXX9HlsJHSvnknTx3n0pAbD07U701cZB&#10;yc9By3DG2qHDwWCvkucOKlNXYtov/pgUQt+J3+PnshfvGklyT3R05bqgozG4aAKG445heaIZnmiO&#10;O4pDdI3GIaJJromfHHAs3pmHc+ZinVgYR7rVqh22pjucbfagHPfjXcOI6DASJpyIpUL/OqB4BHS0&#10;gVg8KgaHjMa68kDFAGj5BSw69jcEsNEBA8Be0A2LjUY4hbk4HjBwCOlCwaPZ7oRYL7dkMinFg5Ds&#10;hk2GlhZGH3bHZpIJxz3dTxA9IPVLIB8BkCAgQevhmf4ZAQxFAKd4kQ77uB/18zzq63mY7JZAxHFQ&#10;iEhnx71mJhtMV4damG4B5/UgRft7p/iR0z3dk4PWnXLB8yztI5zRHCI51Y2c5u6V7ut31Ns7A+Dj&#10;fcTXgB8508fjMNnzMM4tmeRz2CfoOMDbJ9MggDPWrcn0cud4kaghARwe4/tHNwuhhYEHIKE7MaKf&#10;HNe/nzYEikKv93r95PT7kfcfRg2Mv/8wYfjVHtTnA2R3JyD1OzUj9hdKTQwJYOjgD3BcsSH8d2xK&#10;NzSpGHwvHtB3dk+1akZalP3N8u5mibZFohYpuxTa7p7ewaGR4cnxiWlD7uHpqbH/XwD/214fPveC&#10;w3yNohe2v7DrnbU5ODI5MDwxMDzVMzDZMzAN6O6f0vROKrvGZLoxqXa0XT7YJhtolg02iPtqOroq&#10;WtTFDYrCOkVBjTa/VgeTV/Mx/DerXPG6RDpXAD/Ka3vwa+9rBFa5c4HVr1EYw42w8YUdMMyjAjEs&#10;gF+Uyl+WKT4t+gtnflZkVypzKuVGAVxQKSmqlglqFaW18rpmXVNr1yf7O6rrme4d0PcP6XsG3vcO&#10;fgTMSVffOCyAldphhWZYPiP2VyzvA8yUvjMBPT8LvBeMYFTI8DhfwngukawXACpgEzTCsvZLzJS7&#10;YmkvAK7/Br92wJBvAHRph43ALbCQAMxakdSQ/3m2/QV83v4aBPAsdwWrX5g2gwBu/rQi6SwBDKWA&#10;Lv8ogOG0zzAftaWhrCgTV5ZCzHLAszY/64BnOi3Ycs3lNwQwhMEB1zb94oBn0tAE0WhgpgDubO2D&#10;1G9rH6h0tkNhvl+ita13lgCG1S9cNwrgmlql0ezO4t8ggGFBO9P+AuDNfz//fgEMO2BYAAMaqiEB&#10;DDngKkgDwwJ47v2dWYft40wB/FnXCPNrB/wfJoDlnd1zkQq7pZ2z1S94agDGuvEJgp+dz9pfwL9q&#10;fwFgiuC5+m3gB2HmBP4G8HnnAl/DbAwRydBffswBvilz78ssBTuTv0gAw53nMmvM36a9WS2Ck0vP&#10;wfjB+HUQcLdcalgGeA5fEsB92iGjADY64C/ymwJ4eIb9HRmeGB6ZGIFCfyeN+Z+NAvjLr/98Ahi2&#10;uUZg+/vbwD1/pwA2ql+j/QV74Q5gqIbCW+AosAn65Dw4+eiHlCvHoll71wcR7D2cTdwRpiQnU4LD&#10;aqKzOdZ+NcrOxNVmlbO1IQu0IQjYetVCm5WLrVcsgR2wKRQEPP9jImiDAF66cNGSBQsXLVi8cP4i&#10;gwb+LyeAYWbFAQOMxncW8N4vsWTxr1m03GIFYuk31lbL7bet2XA+Pf3W2ZPpDOYu/3Xejl4YS19v&#10;zP4NQYkBfnFu3tFE3xhnTzoqKMrSPRwRGI0KircgRmDXx21inQ6iJWF27SVRDgQmsracTd93/XLE&#10;o3vUF69ZL3PTi6qPlbaGnLhueSDWYl9cfHbd0bIO7puCZEER693TmMI30YVZrHfvkktqqc/5jowT&#10;f/ajr95xOPD4w5j8ptSadnYBn5b9JrY4D3RLKebH5RUlFlSxXpUjuGf/ZS3TJDJ9/9NcZh4/obwq&#10;saIyvqQ4hl8Uwy+ILspPLC6K5xfEFuTHFRbMEMB5tHf36AWP9j59eOhFHvNdi8+JNwu3nV684/vl&#10;e8/9aX2835nH6bViblExNedlQnV+VNGrhMJczuvXYJxoAZ+aX8Ctqt/xpnhJ1PH/tSN2KfdS4C0+&#10;u1zGK286+OZlZNbDlOq8uOKiWAGfl58blZ+dWCJILCkLf5S15vStr9dELgyNwvN+oD0sO1LcnJxf&#10;FJv9IqUoK61YcLS66lRzw8m2+pS6CpaAf/Bt4a7nfHaRmJUvYWSLGW9aaM9KD9x6vvnCZb8T3+NP&#10;XnM+du278ASr+BPrbjze9fj1vsevfE9fCL18g51dnFrevvdBoXPMhYU7kxfsOrzq0HHqk4qkgvoU&#10;flVUTn5yWdnxphbqSz4h+cq80OT5645b7LxhtunqYv8jznsuYQ+em487ZIlnotw5fkGs7VtorP37&#10;jzF2XY/f/DI95Hk0KT+OxI8i5Iajcg5iSyi+VfTQEkrog+0e3/s7RyNWUKwWUWxXM53tWM6OLCe7&#10;KCfrFFfLO+sJpZTAqnBSfThazMTImEgx1XWuAAZ8VgCrIlygzM9Ue/nH/M+wAIaEsYICBcyJw2yk&#10;kdYqpo2Oa9/NtdaxrdV0Wy3NQcd06WK5allQ1KmSgVXQcRIqQUwhdoTjG/ahK7Y5F6yzfOu3+jl5&#10;+RnT/3HG7H+et/iHq45/eEBYkLfWum4vrpNG7qS4C6keIrq7mOEuohM7KLjWCGRbuJOQZtdOsWyl&#10;WLfTHTs46DYusZ5JLKeQHm20+9HXJBU5n2P9Z5b1N2yHxVEuK6MQphSnVTQXE4azCcN+Jd16Cdti&#10;QbT1/GTb7372tnyx3qF8P7aNQRIy0SK6k5BqK6ZYSymfF8CwwZ0LvHcuqhkhwjMcsIv4EJT9tWOf&#10;Xetu6+Zd5i27LYQH7cBeMJnSCDtZpL2C6qhiOGnZiC4uooeHHIzHAIYSiINxxP4Yt24OSUMnKWmk&#10;jr2Ihu125etN8/0WZnl+9cbjD289//CO/HXdNvvG3UhRGF7FIGvZ3lo2WcUkKegYJR0Nbp8k0kES&#10;aScDN5QOJdMGaKNQGh6+Odz1ZdCqi+jvTrguOIZblklcnoD/LtXvu/zj5OHiSF3+us5XSFWhq1aA&#10;7Hjh3PKY8PqoXVLInw4g/5mCN2OSkGGuzmwilol1YaBtGK4mHJdlHOfFHPt5LJt554Nwp30RKfgV&#10;PJc/ZHp9/ZLlLL62biRrW/s1VP0ly8YfzTTPXN+XeOsr/cYKSd1vbIYKTYeKlg8VrR4qNBsqsIIC&#10;cCGsBvPNB/JN+nJXAvrzVoOWMQGU3llfidVXESAq8RPFyL5sW8XTVcK7S3Mz/0Zw6u/qr3wrebCq&#10;67XtQI7zcD5yON9lIBeyuWMCu4kSu/Fi25Eiq4E8s77cVdDpwKmhs6+eyS/K87f4xdH+VRkSmE+U&#10;O4yV24+U2g4KrHoLzLpyV2verVC9XTZV7Txd4/K+FvGhzhVUxischktsBvjWqhfLpY8Wt9+e13z9&#10;69YbC6QPV3a/sRvOd9VXED9U4N6XI6fKnMZLrIf5JgMFy/vzl01X2kyWW42VGAKa+eajAovxEquJ&#10;UmtQgTFcCbSmMsxfKIDNoMDfUtNPEcCWnyKAbd6XOOrLXfrfmisfLel9bd732qrvtc10CXKy1H6y&#10;xE7Pd9Vno4au28nTV4iilitZljqWQw8d0UNH9tIxPUx0Lwfby8P2RpN0bA8l3UMUhmvc6VQealYQ&#10;sDSLPO+V29egzPNbXBa6umGnbcdBhJQCvpQIKjpRSSGCB0rLcJNFuLbtsQHPo+iQPfTkQhHAmB42&#10;TkNF60BPKqFug+UL5B9FW1DayMCGyKDGjPDx4oeTolJFQ4GitVxcze9tLtd3VOibC9/z73bdTa8/&#10;tq+YE9DMDuike4lpGBnVSUWx1EZa6CJtNBQXDdenLsK3JnZv/7Mf9e0lI52liraiPnUtLICN4b+D&#10;4mo4Alhem6esL9C1FA+IqiZUTfqeTv2ARD8kVrXmissftj0+V3o4/MV20qtgu8rtLh1haDWPpI4l&#10;quLwCh5GxULraJhBKm6EQdJE4sF70dFx3QxcHxPdx3TtZSB0TISCgZBwcJ3Rns1xAS1pmyXnKAMP&#10;M9/nXtY3PNZ3vtPLSvTCkrH6vN7Sl0OCRx8Ed3Q/xyhO7pIk+Muj3eVcgpyNk3HcVDFeiigPVYyf&#10;JDqwMtLr0QbEaQ/LdJxlCskpwxuf4kVI8sQlu6NTPdCZXpgT3thTftjj/ugMH3SqJzaFTErx8or3&#10;cKdhXPc5me9yXrHO4mvCd//N9u//xvbv/gb7zbdrTO3XO/l5umwmIHcTUftI6P0APGIf1nkP2nEP&#10;5IA/auBfTDDBlYZH0LGuH/M//4pZ3vcTGCcqAcUG/fEoJhnD9rA7uMEhItE3/e72K09Cz+dsvFi9&#10;5+dO6oNOxn3I17LvCpkPRPQHndR7bRG3mw5er9/3U83uH6t3/dASdlPMeChhPqrbe/Wtf/odDPsW&#10;inmXwH0bnM7feroh/Jok6pEy7jkoW6g3aw9eaaVB0bfNlBtgU8R5IIt+Aiol28/CArgw9FjToZ9E&#10;jLutEdebIn7+NwhgOOEz7IAh9WtobDB43zrGTVAaj22j3eqg3pKxHqjYj7TcJ1r2YyXlbufeq/Wb&#10;v68IOfXMPfEBIe6GC+OmM/WNZ2LDjosy2l05866Y86CVdb+O87Ay+nkB98nPOy9ysax1KzcHWh7w&#10;sgt3c4rAQX8jRHVCUxyQEU6IcCwKFsBMABEB7ggbhWIjcOHbDsY3CcUiYcVAj4xf2Oq7NsUx4PvV&#10;vpnsK6/LtV11opY2iSo27SEi8Miq9ZcXBB1fz/4hr07bIhuVqiaUqskHjwSb9yQ7kyNwmzJN/RL+&#10;jKbYrE/fm/qAffze+RsvW6X97cqJe29rD0WfRwUzrf2Z9psO228/Y7rx7IoN55ZvuAiA7G/oOZP1&#10;Z83Wn1694dTCjYdXbT3svD7Z3Zux3ePAkdCIdwy2MI3eGb9WluAmjXdRxDnq4tG9sW4qKkm007lp&#10;zbIhGn4kxr+LF9CbsqU3Y2tPyrqRw0HDCW4DUaguhouKgZFxA0SJO1rT6Y1HuH0PTmjupHb+EFWZ&#10;uf9d1Ppnkd6PD7k93U94F+5RyQmqoHhJ4zfIo9c37CV0HvKs3e4sZ+J1McSeOE81l6Dg4LTgR4J4&#10;aJnYwfTAvhS/7kTfriTfnhT/3lRw9qDupGBtzNruKP9+ttswBzvMQ3dH44XxftUpW+WPz7c9uz5W&#10;V6xvLdPcOdqevlWbQAY/to3FuA1wiWo2RsbDyuOJqhQPXSK5O867n+MzwlujjfRr2EV4E+py0XvV&#10;1W2u+SfDRfm3etsL32vrJpRVo9LKKW3DtK7x1/a3Era/BgFc2ydv6hVW6aVleknhh6wzrSkhjTSU&#10;Nt4DfPnIk/xrY9foS67rW/KmpbXd4madpGVE3DguqhsVQ9+BQ4q6AYCqdkBdrW0vgoKA5VV6Za2+&#10;rWSg8Elf9v3WK2m5sSFPd9i/9F5RGWQh3OIg2e0sZeN6MgN7jwSBmXmfEjLM9tcy/Ns5AfWHN+sr&#10;f9JLc/W9NfqWV+AWlHCCW6ODuxNDerk+ughs+xaL6jXL67dYiSLBl5u3NCZAkRCoiYVM6lyMJhjG&#10;2N4bB4X2GtYJJjbsdizfZNG8z0Ub5T2atn44Zd1A4preuABD7C+UCFrDhQJ5YeM7E9BoHBAMPlcA&#10;g3ZjZ100tOow3AjXAfCBgInMkL4EXxEFVbfLumqbecMeW2EkUskmwn53ODVoJG0NYMgQGQzGn6V+&#10;jRiN7yzg+GBwFnBs60EnMRUNC+DR9GBQgXUyuGZwxpYDjhVbzfjrl1fssGiLdFXHePanBg4dhgKC&#10;B9KC5FySkueui/fuSfLTxJLB3uGMtVM/ctQ/Xz69PTLcfbuv/Qas3V53t3gEKtYFHY/GxOMwsSQM&#10;zx3SwBwimoNHc3HIaCIqweCA44mIOIJLNN4lygALj2Ag7cMdLHZbm2yxNduCsNtNQIZ7EJl4DAuP&#10;ZhMwUUQsD0BAR+NRPDAOAR1r4FfLA+PQCb8tgGdCIiaTSAngew/tSnF1DndxPIRwikC6ULBIJrhU&#10;gwNOAv8GehJTPPCp7rgUN2wqAZtC8sjEe2bC6hfg7nXYkwxI9/JKmyuAvd1TvN0yfD2OQUmbvY/4&#10;eaV6eyR4kKLcCCxX50O2VjtNVm5YtXyDtcVulAvNkxTv453qH5iJwnMcnaloLNeDnET2TvMER/lk&#10;+voegfA5CvDxPuLtdZTsmenhmY51SyR4pZH9j3gFHCX7ZoKefn6ZQYEZG0KOrvFP8PVgBJBpOzbE&#10;Hkm6xn/X2q/Rjw3qJ8cMZveD/sN7vUGqTkLSF1K/MBOG0FLoBcWUQr9WM9jfj7G/UPgv9Is/g0GG&#10;IoT10IK7o5Pv+4bH1f1jisH3kv73nd0THdrhVmVvq6yrVappFSvFCo1S293XPzg2NjY9NfF+evLD&#10;5NjU5OhfWaD+PyuAYQEPXh/Vr+EFbhe0dvIc1wuY6X37h8b7Bsd6B0Z7+sd0vYAJgLZnXNk1JteO&#10;iNXDItUQ+Ke5RdLXKOmvE/ZUtWnLmpSCenl+jSzfsJhubrUmp0qdXamCkz8DYPv7UiCGBfDTgo4n&#10;+e2PIAf8S+pmwO8UwMY+M42v0QGDEmw+KZI+5ctelSsBb8tVb8uhpX/fVsARwLKcSnlOpTSvAmKm&#10;AK5v0bW093SK+6WKEbVuorvvQ98glPa5C1r6dxIGzIm2Z1TTM6TuGjbE7H50tzOtLdz428C6Fz4Q&#10;Bj4WdrpCaQ8Arn8JuA/cDRwOjfYphHcusNCFva9I0gMDb36JuQ5YrRw0WgcAqIBNo/qdZX8Vshmp&#10;nn+te+H6LPsLmY9PsYyijt7P2t+WT+G/0PKiNfLPCmDY735WAJeXiipKRLMcMADUYWY54JkmeKbZ&#10;gutzaayBlpiF+3zsWQtRW6eC/KvBAdc0fnTAs6hvhIBjdmcKYJjOlt725p6Otr629s8D29/mlu7G&#10;JiiD9EwBbLS/sNn9DxTAc+2vQCAEGE3wv5N/pwA2OmCjAAZ8jAOuhEp49ei59xcGlpSwfYTkaAPs&#10;IH9rAeCZDtiQuvxXAtio+mDJN5dZiteIrKNrLpLOLknHr9SvwTr/gvHxgZ8diDn295d3N8f+GucB&#10;nhl4lmY+EZ9l5jTC48wcahbG887CeOCvqAMP/ucFMMzc+9Jer4bpaNAAZupY2ODOEsDw5lyMxncW&#10;8LC/k7YmlRBeV3gOMz8bM3JBdxnWdYZyPsPe99P3KrS2+pcEMMwsBwzXZ9M99CUBPDw4BvHJ/o6O&#10;TI6MAsYnJqZm2l/wgn+0+MLrP58Anml2jcCK97MY9/5OAQyr31n2F/Qpf/sj6A/GMbaXvLqU8+D0&#10;05+OXkjnhG329XQxwdksIaMsvNCWWPuVOIdVaPvVSNuVLjbLnayW25svsTNdYmuy2HbVEtgBWy5b&#10;ZLZ0gemS+asWQSw3sHThAsAiyAFDccAL5/+XSwG9aN43cGWmAwbAm3OZqXv/dRYutVjuZLLAAWtH&#10;ZO6n/nTyzKX0I9QtewOQPh4OQUSHzYEeUSHBGR7kBHf/tNA9FzdRrmA3pZiSI+2DYpAhKWbuDFRo&#10;4taYy9sSvw+JSQ6K5fnE0MjxdO/U6ICj6WvPnAk992NafsWJspat5+4iGRnOlPTE3IbjFcL4vNKU&#10;Yn5s0dvUqsIYQXb4i6fxxZVxxY0hF57N2xAzb0OcK++H8GcVKZUd3IISZva7hJKiuKLcjIoy3ruc&#10;mGzB8arOQ/fzrCIPf7OBjkr8ft/j3JTK1hhBJSc3P7GsOLlSwMl/nViSEy94F1v0DhyYxC+CBHBh&#10;SWxBPjXrfkx51v4Xj7bdfRxV0Bb+rNGRc+PP61NXH7zwDwEcXOr1xPKO6OIKRn5WQnUBj/86Nu8d&#10;LysrqYTPExQcePOaXVZFL2twu/z4n/ck/MueVNuU6/te18dXd7CKBLTcF7Fl2bzC3FhBYXxxYSw/&#10;F6KogJNVGPkkf+WOmO/Wsiz3Hd5+6U1Kbn1yXln02zcJOW/i376Lff02+l1WnCAvupwfUZiz/tEz&#10;t8u3g27lbHxQHpbVEVusOlwuS+M3xLzOoTx6uedJ/sZ7Oa7pF+zjj7okZLgdPb3z1v2gcxdwielr&#10;z12hPM1hvSkNvfzEhnb02828+Zuj3RKu0h6WHCnvSORXxhQWHq6tSaqoj3jJd+acX7ApbfGmk6u3&#10;XlgWehIdeXNd2msf7gPTwGOm3ofNyVHOfpG+Gw7sPrCHR9+eyQ65FrfuecKa3LigQpYvP9yr4pBP&#10;7YHAioNBL3Z7/hDsnIRazrSeT7ddynOxjMc4JuGcYxwt4hxWXfFD5B/0r6L4NjO8RVyvdipGRIMc&#10;8O8XwHKKg4wKA/lLGGWki4aGUIJd4TbScHNZhKmcYqKIXAWVFCslxVZFdTDgaHCfCDB+F5fYHeXW&#10;FeWh5nhIacTWg+iaHY7lm+0Kgmxeeay+5fzdZYv/fc7s7y5b/9N156/vYeZXbcfU7Sa0hHkIab4S&#10;pr+Y4ddB8Wqj4MUMZxHDtp1m20a3a2M4tzKRTUxsPZNQSSe82eX4k9+yY+ivUp3/mOT0xziHP/Ls&#10;/xTjsjjWZVms89I4x0VxdguS7RcedVl8Fr34xXqnop2oRgpRzHGXsLBgWDHdXkZ3+I8SwIYFg6FY&#10;25kOGEyFmo75GG64z651j6XB/kLLkYK90FRH2kMamGKnoDmoGA4alpOW69LFc+2NxgzEEgZi3fuj&#10;PXqj3Hs4HhoqThGOEu51bNpqXrN+eVnQfIHfV4U+3z50/uMz9MJsj5Xl6+xadqIVkZ49XL/BOP9u&#10;nruajZPTXeQMJyXLUcVxkLFtpHRLBcNex0NLGOiiTZbXcN+ddPzzMdeFxwgr0omLT6xZcWnX6sJT&#10;7trs7R1PPSpv2qgLPFV5XtI3fhVXPa+zHeKDVkXgVoSjrSl4ZwrWiYK2oaDMWFgTHtEknmQSh1sd&#10;g1rFc1mZhLNMIZgnYJclkxadW2/2hIYuTHV/xbO/R11yl/ptXrpJ289ozTPPgXcB43yf4QIHQ9Dt&#10;x7jbT1gaBK3ZYIHpQL5Jf65pX45Jb7Zpzzuz7izTgTxIBk+XIyCdCS336zLGR8gerWq5Pr/07D/l&#10;HfkfBcf+tvaHb2QPzfveOeorSVOlSHCW3ncWgMF864kSpw+VCINstvhFA38ywR8TO8/i1152hgn+&#10;68rgIYF5d87qnnzTAb7lcIkNYFBg1VdoDreAOmgZr3CYqnbW1yOhsOAWwmSJ61C+o/q5ufDu0rab&#10;S9pvLRXfM5E/sujPdh7KQ4wVISdLUGDSJkocRoqgGZgstR8vth0VQBMOZhuU4E1BUcLQ+sGWkAA2&#10;vP3hoo8TNcv7GpmjfmHMJgWmk8WrIUAF6mk5ybcCTBc76CsQwznWuucrB7Ksel+b656ZDufbTpbZ&#10;TpXa6osR+jzM+B1n5VETEW+FnGWmpNuqKY7aSGdtBEILniAGsouD6ubhenjufdFe/THePVGecgqu&#10;YbsNP2hpluc3eb4Lcn3m5/osLAxYWhZi0rjDXhwGnkQPFcVDx/DqYnorInFte2ybd1qKDtlrmGjw&#10;8HZzsVoWRh7pqqbh1QxS/RarF9ivmjYhReFralmbhOdj9Q1ZE+JSYfU7SSNfWc8faCzWN/H1VS/H&#10;X52TX2TWJ2+o4fq2sf1FDLKEjlXQnTQ0626adQ/NXsdAq7n+FQe8GlMipvMe6DvL+9sFynZ+l7Kq&#10;V1zZ21He1VqibRboWopBfUhSM6ZoAGVfZwVoVNYXqBuLQH1K06IfEOqnVPoR4fvGXNHPhwto6x8H&#10;2T33XlG41iQncFHVDjMJGzOQ4jueGjDMI/dE4FT7kJoINxXFXUcj9dLx/QzsAAPZT0f0ga+sQ7bg&#10;W6g71lPG86ink2qY5I6UjervI6aepeuzT38ovDKW+5P2+Xnp3eOK25m9d9K058LVhzcoYshqHknJ&#10;IYmZBAnbUxYbqM3c1hId/G439gdv08PYZSlY0wwy4lig+9EgrxNrfU+F+J8MIh/xwme4IU94oM74&#10;Yk/4oDM9kakkVKo7IYPsleHtnehJ4hFdqVirA8jV25yWrLda5LNyEWH+Itc/L7X9k7mLiY+T9Xq0&#10;0zYiao8bBtLAeNc9WOc9ROSnUGAjrhEEJJRqGM7tDAPJYAPGllmgnKh4JAuLYJBQDG8Mk2x3YAeS&#10;fnrz93e3Xn607nT2+u8bD9yQsh53Mu430G7UU6/XHfip6dDPLeE3WiNutkXeAiWoN4ddB5WGAz/V&#10;7bsCGiWsh6As2nDysXvMFZewWzjGc9+Eos0n6w5e6WDckUY9kkc/EbLudTLvNkderz90FZTt9Ntg&#10;b/HmU0Xrj+UEpRdtON4S/rOEdb8t8sZ/rABuZNyCmHFsK/VmO+Vma9jPwoibUuodJf2+ivFARb2n&#10;iLwjibhTvu1S4cazLzyTbzhRbjhEPCfxBMFHKjefqdl1Wch+2MZ7Vk67W8Z9Vh7/5qfNZ3eZ7Q40&#10;3+due4joFI52jUBgac54ujOeicAx0SgmwZVJcmEDiNBqzVwUiovEULwCw0qrGkQdlQM6SX2tctu+&#10;7+18j5v6ptPPPy1RaRrEHRJFT8rR5+i1J1aFXlwQcJh5+kWlcKBdNiJWjDW1dDO5p/A+hxw9I9Gh&#10;6ZaByTbrM/dkvjtyv/5Q8s/bKWknrjx/IZAy0u8g17CsvGmOIck2oUdM1p1Ytf77FaEXAWDM1esv&#10;mKw/Zx5y1nLdaZMNxxZsT5u/Ncl20zG39Sd9iXEbXA9lhDLzk5Kr0/e3Hg0WZuLECXaqaOdeDrZr&#10;P0Ecal/rt6ifhhmO89NwfbqT1w9kbu0/Ejp2PHQ0I2Ao1UsXT5ZG+7THhXYcjZRfPap5/INeWKiX&#10;FuiF2ZN1T7vzrnTez6z7gVd9hlacsrOQG5K1z12ctFOTsqd2r0fzfu+mvfiuWL+eBHJ3PFkTTeqK&#10;cR9I8ulL8FJH4YbTfPuTyF2xpC4eoTuaCEotF1rttSdhYzcvpJfp1s9Aj3BQI7EEbYJ3S8La1vNR&#10;utc/9xU8Gyt9pS973H0jronnCx7n/mjPfq6bLgqvisIpYrAAFRerZmLBF4g+OWQ6aeNA4saOqOBH&#10;W5xOBaw6uwN9OnLd2ytH1NVZ7xW1+t42/ZBoWtfY3c6H1a/B/kL0KSH6FdW90rohUZVeUqJvfNl/&#10;P6k+xr+RhoKmhUuUJQbUxQXrK+/oO/nvZXVd4gadpGVM2jwpaZiQ1Y/K60dUDUMATf2Qtlbelv++&#10;r2lcUQm+gftr3+kEz/Stxfq614rH6VVpm/K2uhQGmFb4r6oIXlm507yJ4aJN99HEeoC3MB4V1McJ&#10;FketrU/fqi//WS/K1XdV69Ulk/yfW8+El7P8WtnefQnBKiqhdZt19brlzduspBQwCWRltK861lcb&#10;DYXbzgU2r7Bz1US5g5mX0rFiKrozHKXheo6lh0wd2dgV7d2w214QsrIweJmcQQQ/CffE+g4kBg4l&#10;rwElqOt4XkaPawznhQEjw8wSwLADhs8LusEXAzZBO+gJN8LjwO2gDtphrQsahZHImh2WxaErJDQM&#10;uGawazA5YDQ9GDCcGgTbXCO/XwCPZ6wDQzXvdxBRUHDL2OG14DrVXDdwYROZIQBwMR0RrjU7rap2&#10;WdXssWk44NBBRSmi3HqT/Ycz1mpiyaAOO2DozxoSfKB00Kf2Sb5Purx9O89v41qHQKzVRk9CDBaT&#10;hMKko1ApWGQyERVHwsSQMFwilovFcTAYLgGVQEQmEVEJBGQ8ARmLd42GQHK8SHFEDNvF/qCN+XZL&#10;ky22lttcHPaiEYdwaDoewyJgOGAEEi6KhIuGTDAm5hcBbFC/BFQSAIcGQEmevySAIelLTHYjpQDc&#10;3VLd3VOgnM+EKCKOg0MzUQiqi2O4o91Be+sDGFcGHs32IMZ5eyT5eqZ5u6d4EhNJhER3jzSi52E3&#10;T0j9AsC/kF7emVB4LjnNjfgrAYxGQALY1+OIt+cxL49ML890L89Ub68kH+8kH58EN7coLJbh6HjQ&#10;zGzbyhWbzUx3OjlS8Dieh3ssFsNCIRkkYrSvX6qf32Fv71QyOdXX94if31Ffv2O+fid8fI97eR0n&#10;k4+ByyB4phC8Uzz9DpP9M7z8jvgYugX4HQnySw/2Tw8NSgsNTAryZoX4s2kHT57KfKCQTPR26cdH&#10;9BNj+pGhD8NDE5OT03r9+9kO2MCH97N+v2ZYbtbwK0FIPRrU78R7/fi0fnh8qmdwVNk9KO0dE/eM&#10;d+pG2tX9LYoeWAC3SVRyTbe2p39waGRiAlLIUAzx1Pj/L4D/za+Z6nd6GlohGbwmp96PQ+pXPzz2&#10;YWj0/eDI9MDwVP/QZN/gBCjhSu/AeHffaFfviK5nGKDpHtF0j6m7xlTQMrdjEtWwUDHcIRtskQwA&#10;GkT9dZ29Va26skYVv06RX6PIq1LD6jerXAGv+2tM/gzbX6MABjzOb39ssLawuL3/SQDfzW43Gt9Z&#10;GNUvAFa/8OGPCsRGBwyH/z7ly54J5IbYXzmMQUXL3pXJ35VL8ysV+ZWyfIP95VdKi6vlpbXy8jrF&#10;TAGs0o7reqa7+z70DLzX9kAKHEyFYTaGIboHQWlIxfwZjzvL9c7C2Nmoe2cK3U5JN6BD3AUwKt5Z&#10;zOwDKqAFDAUNOEfizkIk6RGKuwGdoi6A0QR/FvgQowMGqD464CGtehgAKmDTkOcZQinvBxjSlvYZ&#10;Ytd6YfUL29+Zrvcz6teAMZYRtllGfWU0WEb721Ar/w0BDKgo+8jHNWsNZVmJsKLkVw4Ylr6zNmEH&#10;PNMEz5RbRhk2l98QwJBYBWW9urpBXdP4GQ08UwA3N+pamrramroh6dsCqd92Q/LetpaeltYv0tzS&#10;3dTcZRTAM9XvTK070+zOYlZPY/uXBLAxVLf4k/rl8zsBMyXuv4e/hgAGnxaIcjn8mfns/YXvHewd&#10;f1GkDRpoUds6hVE3wq5xpnE0OmDAf6AAlrbr5iLu0InaoHhfo/qFxTN89lkPDowxxBa8nZmud9bm&#10;L5/eX3/g4bkCDwW8+VnmTuDMAWcB6965GA/8FdDkQ/P/Jebel9ZaZVudCgA74H+zAJ554EyMgvn3&#10;0Nqo7GjRtLeq5vJZBywW6qTibqlYBwtgWP3Cf2HzJQHcqxkEGB2wUQN/ni8L4JGhcePSv6MjkxBj&#10;U6NjE1NT7+GfJWD7C17wzxtfeP3nE8CNRbfhtXjh9M6/bX8B/zYBbLS8cAcAaIRHg3fBA5a/vZp1&#10;78yTq0cyo/aGejkSHZaSEaZermYo68UER8gBY+1Xu9qscLFa4Wi5zN5sqZ3pErvVSwE2K5dar1hi&#10;sRxywCZLFq425DEGLFu0ELB44SKDA14MaeD/egIYBtRhxQsL4Jl9fsWieTBGVfwbLFuwxHyJjYs5&#10;epPfxsNRCRcyjiZS2Zu9Q9zsyQS7dSSXfYE+Sf7+GUhSrPeGU4z0rIwbDRtjbqB3ZdiFJNqvTbTw&#10;i3EJTVnLurQ349qh0z9sP3I0KCmKHEt1i2d5pcYFHD2y5vip0NOXdl68haQnW+zmWO2L474sP1be&#10;eayqOb6oMKWiKLOhNK48n5b9hicoTapsY+U0WFBPf7cleeWBjJALz3k5tbF5FVHZhaBzEr/wcHlp&#10;dHYu923OiZq2Y5Udmy7eN9kfO397lN/Zh6zsWnZuJSu70CCAizgFLxJLs+KL38QWvYnjZ4FjPwng&#10;Qmr24+iyd+Fvn267+4CVWxNfLAu+kL1o55FVB8/8Y1CUQ9RF2tua2JJaTlFBTHlOlOAtLzsrIT8/&#10;uVQQVZATlvWSJhCwyxv3vKtcyT37v7fH/WlPCvnCc05xS0JVQ2yZIL6iAHSLKy5MKiuIL8mOLnoT&#10;lZ8Vk18Ul1/tyj6xaCN3QQjHI+En1uOS1PzalILi1LyCw1kFCc9fc54/j8p9G11RSCstXP/0Ge6H&#10;W4uijpgn/+h27sXeZ7UpJdLTNdKTZfWpBWUHnuRFZpXveZgd8uNde068Ayfm0KPH7Ndv/Y+f9Dt2&#10;KvTClT23n2z+8SE67tTKvbFLtvEWb+CtPf4otaj9eK0oubQqrrQkpbrmcENbxKsyC9qJPwTHrNpz&#10;1mTXhdXbvvdNesN7qqXdkW4+UYoM+2G5P3MxYYuFx3qP4A2bt4SmMPef5+x6wNuZHbVNwAytiAys&#10;OuBTto8soAc93e/+wxqHDPyqWOfFPPslPPtlgATH5XHWCy6TbXP3eFdE+DbSfTvYfo1hGBEV/RcK&#10;YCfY/sICWBkJoYpw6ma66ujOGqq9imKpiDSTR6yWR6yURa5W0GwUNEPQMNVeSYFxgNfUVNERWja2&#10;i0vUcUkaNknJwMupbpJwcvNOQkmw/WuPlQ9Q867Z/fGi2d+fXvU/frD55+vOXz9xW5G71r5yJ74l&#10;3EfEWCPjBsk4eGUUUh4FrRDcTndupjg1UJ3raahGFr4yElWw1+HVFou7a5b/4PndCfQ/pTn+Q5LD&#10;n5Icv0l2+CbF/qsMh2/PoBZdc1/5wNdMsBtTG4bvZLhL2CQREyWiG/JLs1ykFMj+zhXAnwzubOC9&#10;c9EwkbMcMEBBRahoaDUdKwlzbtphUb9tdfs+a8gKM1wNe8FJIQcso0AOWE61BchotnKag5oJpYbu&#10;4mC6ufg+DgkwEus1EkMe4rn1M3HaSGfpPsv2rSubNq7OdV+ahVvxErXwOXp+FmlpcZBZ0w5n0SG0&#10;juspZ2LFNBcZE6GORnfF47RxKDXPWcGw7eIiNRx87R7Hpz7LLyC+Peb07RHXBYmIr4/7Lk9w++fz&#10;O5a23t4gfbGx8Y7HUPkO8SufXv62vkJK2Q+bT+xw2YdYuMdxFYPoEo62jkRbUDCmDLwpj2QeQ7KI&#10;JlrG4MxZDssTMVaZno6H3W0TMKvj0MtSSCuO+q4+tWbl8cD5p9Z9c27Tny9u+5e71PkNlwj6su3D&#10;efjhAidIAxfYweoXosh8sMAUlB8zMPOhdihyN8ekP291b87KrrcrAH05ZsOFtpMlLh8qMPpK/FCe&#10;s/Th6tofvhac/KfCY//AP/GPJaf/Rf3cqucttB7wdCnuQwVuqhQ9WuQ0mGcDDvx4uo+xrWZwUmjD&#10;YsCrACOC1YBh/io4O/RMLzvD/v51BTBguNhygG/ZV2jeW2AGykGB1Uip7XiFQ3eeCQxoB41j5faQ&#10;Bq5FQRHSlfj3ZfhxPmogx1nzwlp8z6T95vKO28skD1ZrXlj1ZzuM8RFTpcj35cgPlciJEqfxYsdR&#10;PjQbH6W4wYuPl0DpssdKzEeLoWkZKlo5VLR6sHDVePGvvK+ROeoXxmxCsOoX+CYTfLMJvsVEkeV4&#10;odWHUqeBLHPtsxV9byy6XpgoH67oeWs2VQpuqLW+2EVfgJl8iNCcMhPHrpCwTJVMOw34/qG4aCiu&#10;aqqLlu4KnjhoFW0esTfavT/Wsy/GozvKTcXASiIQnQecqzaalKxdkeuz8LXb14Ac7wXFa1ZXhlp1&#10;7MHIw901NLIsHNey075xu4XwgIOGiQbouBg1AyWnIru4pL5Y7479Ljk+S+q2ERvCgltTwnsen9O3&#10;5g2188W1ObImfm9b6WhTob42S190a+B2ijBzR1Osf3u0byfLR8zwkDEwSpqTlm7TTbftZTrrWHg5&#10;27/0oHf7Uba++IW+taS3rVgjKdPIyqE0p8JKXUuxsr5AUZevbiyC8z9PqJrGFA2D4mqwCRo1Tfye&#10;9rIBSXWPqELf26lXNegrX049vSBM2Ve8HVO2zeml57zsgPnFoctqt5m17rWVhyH7qG5DbB9lpLuS&#10;QtbQPLvpbv10/AAdPUhDDNKdB2hOPTRnHc1Vw8KouG4ynkcn26OJ5SZOXSs+tllyZn/HmbDGkxF1&#10;Rw42Z+4TH93Tf2p3V1qwFrIdJAXbrZNOgpY6jltfygx8G+F7ayv2TID9UR+Ho4GYdH9iAhnHxbsm&#10;ehIy/b1OBnqf8vM4Scad9ESfIqPO+uFOeGOPuOMySIQMNw9AqjspwR0VRbRju9mxyc5sP1yEJ3GT&#10;C8rb1JmwCmuxCG+23MfOPBhhtxHrsoOI2kNC7yWh9xNR+wwOeCaHCMhwIoqKR1ENDpiGdaUCMAga&#10;YJb3NYJ2hnaBDrAA9rY7GEaKuRN599GOK4+CT2WvO9N86JaC+0zIuldH+RnQFH6jLfJWB/WOiHEf&#10;IKTf66TdBZtNh36u33+1Zs8PdfuuNIddBy1gFyBvXeYr38T7ONYNJAWU74LSandfEtLvyNkPlbwn&#10;oOyk3e6IhBRs4/4r5VvPwgKYv/FEW+QNKfsBaG+K+LmDcecvFcBfSgENC2CoYji2kXoDikKm3GiN&#10;uN4Wfr0z/IY48paEcltOvauk31cyHrVR73YwHzQfulGw7tgTAvc+iv4QxQDlc7fYqp2XGyl3y8Nu&#10;NsW8Upys4LMeJxPj1lru97ALIziGoRDhzhiqM5Hh6s5FuUeh0FAcNhHBJrlwiS5cHIKHRvKQGBoC&#10;u/3560KpsK5b2SER9sakPrF0TzH3T488e79Yrm4Si+TqwcMn3hLWnzQJvTg/ICX1p9wGyUCbbEis&#10;mqhp1K3dxEZ5hXlsTrH3j0VtPu5PvxXzU+3jmvHHZd2pF1/sZJ1cG3bCMZBj4kFDbMxw3XHWLPjo&#10;yrWnHHbfXLX+MmD1+osm6y+Yh5yzXHfaei0kgFdFnvnj5qQFazJcN17xDLzkhU3aSeZk7ol6mcau&#10;PLu349xaYQZBGYPqZaC6diCFgZYV5O966ZjhBH8lx10bH9iXsaHn8Lr+I2t7M9aokn06Y3ya4ta0&#10;HQvruntCX/JWL675oKh6r63Wd9XqtVXvZYLJjtzJpjf6+uddr863X47hx25Xn+P2fc+rjVxbdcCv&#10;bAehg0mWR3spY33AE6qMJuvivTWxZBkL2xXnoYX+FAOjZmO0XExXFBZ8fSnZRF3cBl3Mxm6WTx8d&#10;M87Bvk/0GEnxkyYGth07OJlzbSD3bl/efX17wYe8nxoydglTQxVcb+gP9WLcu+LcuuKJuhg8GKeL&#10;iRqL9hjmemgopK6YwKHT+zvSN7+OJN6OIKdv97yaEJn38+mGNzclJc97W4sm1HX6vtY59rfcIIAr&#10;+0SV72U1+s6isfxrkvOR9TyfDjZBG+cp57l9FMA19/XiYtCnS9zQI28blzVNSRsnZPXg229U3TgM&#10;0DYM6hq6FOUfBtuHwCk6+ZKSp01vb4y38PXysg/19weeZ0rSdtbtxVeGWJYGr8gNWfRm/Xc1YbZN&#10;B+xGOT6TUcGT8Vu1idsaM3ZNCK5Mi/OmFAK9rkIvzR18caIycWMty7srNUTGdGvaaVMTurJ1h5WC&#10;itVy3NRRntpoL/CNB0vWWYCpVnPdQKXbEHqriXJXsAhSOrYr2ltGJ4giMUqWmyEa2LsjDFm11bJg&#10;zdLKLRad4SjQMpwSPJK6FnLABpUL0H7yvgC4xQgYf6YA7kvwhV0v2AVfCdxtwJCAGuwCPeG9oATI&#10;GDgVhwQawV5wLLhOMRXddsgZXkCkM8IVXDZ8+HBqEKyBZ8rd3ymAxw6vBYOAAYWRSLgFnAuUcHgx&#10;qIARQDmUCi3xq47xbA5zLttmVrLFpHavrZCOAS19KQHaOC8AnBq6JwmKbtekhTYk7LixM+jM1q37&#10;8MHuliFeWA4OlYLDHkMhDqNd0wmoFGjhXiwPh+ei8GwMjoPDxMEC2ECcgVgiOpqE4UGeGMPGo+go&#10;5whnu312ljutzLchXcA3VSQWRcNjWEQcx+CADRoYAy8MHE9EJxLRyQZS8ZhkLObzAhhWv0b7axTA&#10;Hu4JZPdYslucBykanMLVOdLeZr+V+S4AqKAQVDdClLdnvJ93gp93ko93srtHKskzzcMz3ZOcbvj7&#10;qAwfKDz3CwLYI8nb84iXx1FPt8Mebqkebkle5GQwiJ8vuIBoMjmW7AkukuNgH2ZhvtvCfK+N9X7w&#10;TjEICvhn0Z3I8/dJDvBP9/VJ8fRMAqeAIoD9jnn7nfD2O+Xle9LT+6SHz1F3nzQ3v1Syf7pXQKa3&#10;/1EAFCXseyRk7Vk/cro/OXlT8LEtIRlrfeOCvKLWB0alxP1081p2U51ucsyQu/k9JHKnJvXwr/N+&#10;rYEhIMdp8LUwhm7Q64Mh/zNsf8emPgyNTXYPjCi7B8XawU7tYLu6v13RA6/+2yHTCGWq7v6hvqHh&#10;Meg3jFNQADJgahwKBf7CC7abc18fd//e1/+zAhh+TRvU7+Tk5MTExPj4+OjYxCgU6fsr9ds7MA7o&#10;6R/r7hsF6HqGtd1Dmq5BtW5ArRtSaocNQGvcSlTDIsVgu3SgTdLfLO5vEvXVC/tq2rsrmjUl9YrC&#10;GllulSyn6mPULyx9jRjt7/MiIeBZYSeUCLqg43ERtFgv7G4f5An/VQFsZJb9BYPA48DA4b/PiqWv&#10;SqSvSw2r/5bL4NjfbCj8V1pQJc+vgpI/AwRVspIaWVmdoqJeOVMAK9SjKu04hG5U0z2u7hqFZ0Oh&#10;GVBqB1VdA7AAnit3AbMaZwLbX1j9GlXuTKHbLtIB2oRawMy9MzH2ASU4xCiAZxncWcxUvx1CHQBu&#10;mYvxEKMDhjUwrHjVykEjcIsRo/o1xK71wOp3lu4FzLW/H53HnOTPMyVWy6fw34ZaeX2NrKFa1lwN&#10;hXLOEsBVZZKKElF56Uc+qkpDWVYiLC/+jAOeq4TnauCZfgs2YXNpqFYC4D4wdTUQsFKtMTjg6oZf&#10;HPBM4ATRsLidKYABkPo1BG62Nnc3t3yeJsPiwbD9NQpgWOj+TvsL+DcIYNjUzrS/AHjz38+/UwDD&#10;9hcA3ZRPAhh8VOrLZQ1lMlBCn5nP3V9YT8LeETajkJiEBPBs1/gr3TjbAWv+0hTQMwN8ZyJu1cxF&#10;2KYRtn4m2Nf4vMCPzK/5aFhn6l7je4Tr8Hs3foAB8MyAKTI+DnDLZ4EPmTmBAONQs4DP+3upVxvn&#10;/0vMvi81CgCsgds/OWChIXXzZwUw3DgXYxTvLGb63X+V1kZle7O6rUU5F/gTMvNDAgtgiahLKtYB&#10;YAEMq1/Y/n5WAPeoB+Y6YMDHnM+zgFJAf7S/gFkCeHR4wmh/x0anRsemxsYnp6c/wN4XvOCfMX7z&#10;9Z9QAAtuARr4NwH1RTfqCq/XFvwMqMm/9llmdajO+wlQlXt11mZlzpVZgEZ4L9wTtMBDlWVdLn17&#10;CbSDzeq8n/nPL+Y8PHvrXHxcZOhGLyd352UE+yV4h+VEp1V4gwNG2i1HWC93tlzqaL7UwWyJvSkE&#10;HAdsuWKx+bKFpssgB2xcy3bZovmLDe73YxzwfzEBDO+d5YABM/vMZNHC7xYuggCVmXyUx79m+bz5&#10;ZgtX+eLIMRH079PTM6KjD2zc5ofzJTr64Zw2umEjAgLT3X1SrDEs8tYTKVcr75QNJj+q237sqfOO&#10;TNPgeLv16Q4b0kkHTuzKuMW88ijswo/bTx/beCpt05nMTedPbLrw/aYL50mxiW4xqUs27Ju3Zs+8&#10;4AMbvr8XeT+H+66I9vplfGlefEUer/RdbDmfW1zMFdSk1quwGXcX7s38KpSHir546E5ewruqhOyS&#10;2OyCZAE/obAgrrAgJr8gqajkWHVjXJZgzcmfv93AtWZ8v+7iK+rripjC8uiifF5RVkzx68TSV/HF&#10;L2L5L+L4b5P4+eDw5MKy2IJCRt7LyLwnkbkvw7JeU3MEcWWdh17UYFLvLN577I8bEkwoJzffzOUV&#10;N4DroRe+5vLfRL17C46NK8rnFmTxSgoYggJKYSm7ss3rhxcLI4/+7XqOOffcrsdFsWXNSVW1CRUl&#10;8SX8uJL8uOJ3ccVZMfw3vIK3Mfl58YUVG88/sD6U/ie/SLPdqdvOv0jKrs/g16fnl50uqDiSlZ/4&#10;9k1CUXZ8DZ9dW7KzIC/w2etFCSe/Yhz5hpLpmPTTjlt5aYKW72s6zla3Ha0WnWiUn2yWZVa3BX//&#10;I5IXt+2nq9uuXNl/+/b2q1fXnT0XcOL7oJOXfI5eQkRlrN4dMy+Y6xR5dueVd4n8ptSKBm5hEa+s&#10;+EhbW3J924abLy2YJ5buObJ856n5649aH7q+9VLtqabJ5FL1gTsVpLifV4TGz3ePNCVTMQH09aGs&#10;g5si0veEXacdyuLs4bPWl1G9iiOIlbzgYu6aXKrPo+24i/7WRzBLkhy+i7f5KtNlwVHn+fcCHcoO&#10;+VSHezdGenUwfVsj8H+pAJZRnaQG+2sQwE7KSCdVhJMmwqGL6txFddLRHTU0ayXVQk4xAUgpZnKa&#10;g6G/A5RnmGqvotqpafYaqr30oIU8zEZJsdcyXLo4mB4esS/GrT/GWxnpLj3o3rYb27QdWbvJqWSt&#10;TZbXqieEhd+b/s9zZv/rotU/XnX6833Cslf+1oUbkWU7Uc3hKCEdJePgAZ0MVAvVpY2Gamdhm6io&#10;Fia2hY1voGPLDjnlbDN7HrL0QdDSq26LLhOXXMAtPI/+9jJ2/m3y8tfrrPnbnevDcG1UopjlJmbi&#10;OikuHRR7Mc1BxUZ8SQDDHncu8N65aJjIzzlgw3LLVLTwgEPNplUVoUuad5lLwqFzGYCWAYYwTB1k&#10;fyk2YBqlsA+mOEDZoQ3L93YxUaOx7hNxHpPxnpOxbqNR+D4GQhdurzzgIN+LaduKrlpjne+5PIsw&#10;/zXh2zdu373zXFC71aZ8k1nZptV1e6w6aUhlDEkd566JwWnZzl0sZw0LI6Xha/agXgXbXCOtOI1e&#10;fNj1u8O4+fGYP6SQ/3SHZl95IbDlVmjb/ZDC7107n4R2Ptr9KJ4c728WgV4VibKiYuwpaBsq1oqK&#10;NaNhTSloEypyNdXVnI4w57qYxKMsUgn2qXjHeKRtlKM5z8kiDmmRiDVLwK5IcVuc7PZVFPq/xxL+&#10;5tahFc0/uo/kBIzkE0YKUCOFztCyu5+UKiRlCy0Nq/DaAqAFaKFExGbvq2xHi816spfr3i7pfrcc&#10;UsK55n05FsMFBq9Zgh3nY3rfOnfeXll29s85h/+29MwfGq4sUDwxH8pznRBgx4rQfe/sta/MR4sc&#10;Rvn2hsE/rvILUWw2VrJ6rHTVaMnKEQHEMH+FwX2C+sxQ4P9zAlhf5zJV5TBSYtVfaNqbv7qvwGTQ&#10;YIXBJqgD4EawOVBkNlhkOSZwmCpF6Kvx+lqivoowLnDtzbKDA4IB4vvLZY9XqF+s7smyHMq3B5Mw&#10;UewMMy5wAseCCYcWZi4wnSi1GS+BUkMbBPCqoaLlg4UrBgqWjxebfpaJErMvYDJRuhoCVKBNi4li&#10;q4li6zG+9VSJY89bU/njxbpXq7UvV6merhzKswZ7JwXmeoGjvgj9/imy65ylOGGViGui4thpWC7g&#10;WdAx0Fo6ChLANOgp03KQAEhaRGHhL5nBeK+hBB9pBKp9n2PtFkvBmhXZXvNfk759SfgGUBJo0bjJ&#10;uXMvtn23a/0Wm7rN5u377VQMlJqJ1nJxasMS2t0895447+Y9Ds/d59cd8K2gbFJdStZXvnzfzu9u&#10;zde2l3R1loyJyt+35OurnumzL/f+wG6NDWpgEERRHkK6u5hKktGQ4OFVU626aDZdDBcNCy9hB5SH&#10;B8nPJenL3042CQY6K/o1DUpJeY+kqldYoWsr0bQIANrW4u6OMtAC6BdXDUprQNnVXgo69HSWD0hq&#10;Oyqyh0W171tL9fU5+uY8/bNziuRdMm5QSxi2bqd98bpl2V7fZHt+Xb5mhXivSzfDS0r1lNK8VQyy&#10;hunRzST0MbB9dNd+uvMQw6mbYqsJt9HRnfuicX1xkExqp7p00F1bWZhmrkc9z6c2Jqg+dl1z7Bph&#10;TGBv2lpdrIeajdOwCTK2h5DtK4kLlR09WBSzrSQzsvIMt+r7uMqzyfyTSc/iGFcO7swMCUz1Jce5&#10;YZPcMMe8iN/7uZ3xxp3wQJ32wZ3xIZ71IZ/2Ip9wIx8luWW6ETM8cRm+mHiyS5QXguNPpHh7bsO6&#10;h7p6rcOsdzDxsVodYLHSz3KVv41pkCEaeCvedRcRtQdywL+GgDpAQkfiAZADpmBdIzGICAyCAoCV&#10;8Ez1C6eGxiDpUJZOFyoJSfVG0fwdDrJ9k9/FvX27/+aLdWdy1p5qPnhdEfVUyLrXSL/ZzL4liXok&#10;4T4Ucx6Alg7GnXb67TbarVYqpGk7DYmRG8OvFW87I9h6ujnyui7+pYLzqDXs59INJ195JzzCse/j&#10;WM9IvBfkuMotZ1sOXZMz7ksY98SU252UW20Hr9XuvgQLYMGmk+2Um3Luow7qrd8WwF8CWmzYQDPz&#10;NkwLC1pvuIl5GwLeaxDATZHXwaWCU3TSoMsQRtwEwBpYSL0tZD5QJ7zuSsoSMe5WbztXEHT4JSn2&#10;vivjIZrzgpyYFZD5bv3pykO3O2Lf1XFePDtwc6t9uL8zxc0lHOV6yAkT4Uiku3pEYbxikGgmFskm&#10;unANAphHcInGukaj0Exbh81Xf3qmlbUqxQ06zeilG6UrsVzb4MPhJ+8IZKomsVSlGTl6MocYesp0&#10;47mFgYlJl140iXqaxf2tkqHKhh7vdXS3kKiAvSeQIamB1OuRJwozH3S+btZ3jOkfCtSB+48swx5c&#10;jKOt9o61CTlqHXpmVfBJ842XEQcerobs72WzkIvm6y5YrT1nvfa0XfBps9ATSw+e+8OOE9+uP2u2&#10;4SfXkJs4n3NeXimbAuhxB8JuJ4eVfb+v9dg6eQK5l0Xo2+Ei9l8l8PxKx8KPJPsr2ERlNLk7JVCT&#10;7K9M8VekBbfF+9fFBbefDOt5ckZfk6WXNuq7RL3Cql55zYCqfkRVN6qqmVBWfVBV6lVV+ra88bKH&#10;4ttHh56fn3x2Ufl9TFtqWO5+7ypGgCR1Y/eJ3crDW4RxQR3RvsJoH3G0tzLBTxFDlkUZFgaOJuli&#10;3XUxRBXPW8gOkUVv0UWt6WW7j/MI+hSvyTRfbaJfR/rmwQeZE3m3x/mPoD9bqX3V9eR007H9nTx/&#10;DY/cFevVHe/ZHefWE43vi8L0cdBDbNwgeNIjXMVMQnfmRuWJbR3HtnZcZlVezSy8drrg2tnca6ey&#10;fjrBf3hZUv3mfU/zJ/tb/hFlGSgHAZ0lelWdvi1X/SCzPmVrc7SfKs5bG+epivWUJQTWxq+DVh+X&#10;CKal1d2ihkFl56ikYUJcOy6tG5HVjSjqh1QNg+q6fk1dn7p2rK+1R1oxoqpRNebWvrvV11yoV5br&#10;Zdn6urtjt1NEvPXN4Ft9v2v1fqvcLQsF25cL1i+R7XbRHiAOsEM08dtbjuyfLL35XiEYlBbpVSV6&#10;XbG+5o7iGqc5OVScECxieTTstq/aaNKyy1pFw3RxSV0c964oDy3PTRP9GVRRRDWPpI1xB9+KXXGe&#10;oAR10D6eGaLhebQcdGra7yBj4nsTfAHqKPfyLaYVW82qd1g27rPviHCVswi6GHJfol9PvA98ODws&#10;PFpPgheowIDN7ngoBBw0AnoTvUEJNo0d4D6gfSZwZ9AN1EEHBQcvZWJkLCy4ZtAylBbQHuHcGubY&#10;dMCu+aA9qMvZONB5MNV/OD0Q7AWA+kCKH6A/2RcANr8E6DNyOAhcfMM+m45IF9AZtICzg6EmjkLp&#10;0MEZwRWCxvEja6dObhjOWAM+ACIGujnMsX6/bd0+G1CCH+8VUcSuBK/B9MD+VH/QQQfe8uF1lUzP&#10;V4e8XnIOJa/bFmgf4oui4RFJWOQxlMsxNOIoFpmGxyTi8bE4IhdFZKGIHDw2zqBsDWDiASQsIBbl&#10;wsAimSRclAcp2o0QhUXRnB0O2lnvsbfZbW+/19n5IBJJwWDoOCwbj+MS8NF4bAwYCo+Nh8bHJEP8&#10;pgA2el+jCYYgJbm7xXu4x3m4J7i7xRIJPAyaiXChODkdMjPbZmGxzdZ2t7PzfgwmkuTGIJOjfHzi&#10;PDwS3T1SPT3TyORUb+8MX+/Dfj4Z/n6Hvb3A4NA4BgEcj3SmwwKY7J7h6XGE7JlJ9jxMJqeDozw9&#10;IaHr4Rnv5Z3o45vi7ZNMcotBohj2DmHWVntRjgdR9gdASXCleRN5Ad7JAT6pXuRkb+90H59MH9+j&#10;3n4nfPxPe/mf8vI7Q/Y77h2Y4R2UDpWBR3wDj/sEHPf1Oe7tdXTb5p/8vY54ElNCAk9s33h+U/Cx&#10;EP+0DWtSiJi92zfHnTr+sKxYOtgPZYEGjIxAa8dCfJia/gCtITutHwVAqwLPkL7g9bGbAdB1bApi&#10;dPL90Nhkz8Cwurtf3j0k6x6Rdg1LdQMAua5f0TUA2kcmpkehtILQILAAnmWUZ70M6Y0/8/q4+/e+&#10;/h8QwOAtfwZDpM77ycnpiYmpsbGJ0dHxkZGxoeHx4eHpwZEPA8Pv+4em+wanevonAN194129Y7qe&#10;UW33iKZrWK0bUmkHlZoBhbpfrjYsW6sakSkh+9sp628V97WIeus7ugHVbV0VzZrSBnVRtSyvQvqu&#10;XJpdCS21+7pU9kIgfs4XAUDlZbEErgOeFQkBTws7YZ7wxYDHRaKHBZ0P8jvu57Xfy227m9MKKr8B&#10;6AkAhwAeFQoB8CBwHVTA5rNi6fMSSP2+LYPVryK3UpVXrSyqURfVKAur5IVVUn4lQFxcJSmtkZVD&#10;AljR2Nbd3NHbIR0QK0ekagiJalisHFDoRuW6YalmUKIekKj7ZNoB8LlVdkMtUvXQTGSaYYBENfhZ&#10;xMohAJhJoXygQ9rXLultE/e0irrhEtAi7AI0d+pgQPtnMXYAncFRYBxwa8SygVkedxYz1W97pxYA&#10;t8wF7m90wLAABhiyOkNxwDOjfuFGuAILYNj+AmD7Cwvgmbr3s/YXMh+/Xrt0ps1qmZH8+dcCWNFY&#10;KW+okNVWSGvKJdVl4qpycUWpsPwTpWUQJeWGSnFHeUknAHQAVJaJYGZugsMB1RUSIzWVUkBtlayu&#10;Wg4D6p+lvkoOMHaDehqorpHX1Cqq6xQ19cqqemV1gwpQ06ieSZ2B+gaI5kZtS5OurRnMAERrk661&#10;ARKQoLGp+TM0NmlhGho1MPA4tXVKADg1dPYa6DKqqmW/waz+xvaKSgmgvEIMKCsXwVNaWvZLqK7g&#10;k/0tKuoAzJS4/x7+LQK4SlJZJQXUgDvyaf4bIAesgG5Npay+XApRKqkrk0AfmM/d34ZaJQAOOYWX&#10;ngWTDwAfPCj0/JNrhEXjL7rx1w64rVn9lwrgWTG+RkQt6rl0tqo7W+Bc07P/VGLuhcHA7wJgkKnQ&#10;u4Pf6azN+hoFwDgbADA58CzBT8TMXbOAj4XHgccEzOpjBJ7b3w88/1/iM/elWg5oqVH8lQQwHF78&#10;O2lpULQ1qVqbFXMBH5LPfU60ElGXRKSFg4CNAhi2v18SwD2avl5tP6BPNwDo7xoEDPYMfxZY/cLM&#10;FMCjwxMQn+wvxPj02Pik4aeL2a8vy+D/fAK4qfi20QH/9QQwaJklgMuyLsM9Ba/OF734vvzdD2AT&#10;9KzOucZ/fj7r7omfT3MZu308nJdgLL/zxZi7O62CHLDDCozdCuQMAexgttTeEAdsEMALLZYvMl22&#10;ALByyS8CeMnihZADXrho0cL5RmP672SWr/0PZ9bp/lVmeVwj8F6jAAb8hgBeuOBb2P7OdcCzBPDy&#10;+RAr5n1nvnDhVn//08kJP5zIiKNGbPAL8ER5klyDCKgd7h6swHVHcL4JK5GHCFvT026XP2oZuVSh&#10;pd8ucdp7bJFvlM3Go5Yh6XYbUzem3Mp8XZn6Ijv26WPuk9uMxzfD717b9dPlTRfOH7hxc/O5H6z2&#10;0RdvOPTP5K3O9HRC/MmAU5d23bnDyHtJy3nKLHyZ0lDFEQgisgvSmhTel14viTj+D4E0s/1pOy++&#10;SHpVmZpVHvOqILmwhJ31NrmsJKWyjPH6VUJhwYnyatbzwqU7k+dtTUHE/BjxojylvJmZ/Y769kli&#10;RTYkgEuefxTAglyDAC6JLeCzC7J2P79FK3gVUyGg5uZy+JVR/JYtt4rm7Uj7ZmvqsgPH/c49jxI0&#10;RZVUhGc/Zxe+ASdNLSmOyn3HyX+b3ljOLSk4mJUTW9cRltNgn3T1b0OY8/el+F98ysiriSutiy0p&#10;T62qjBUURBW8ii56HVf8JlbwNqYgm5dTxHohwMdc+INP+DdBdN/kG7zn1YcLm8FbO/Gu9Ojr3OS3&#10;b+Pzs6JLc+mVhXsFBRty893uvl6c8P3fbGD83WYOOvUK81XluTrpj22KlKL6mNzK9LKmn5U9aSVV&#10;YQ8ecbPebr36I+35M8DWKz+5p2Z4HT618eJ178PnV+2KWrUjdemmFAT7/L57ebzC6sjsXHphXnpb&#10;AwfMZIsw5MbL73bFf7U5efGOs9+Fnp2/+Vjo1dfMnMpjTT1pFd07f6pA0W+ahZy08Em1xDPxpIjt&#10;QRGpe6k32dRXUXtyOCF5TL/XB0kFTJ+KmJDSqOB3B93vhzpe8zX7yWvVBcx3VwiL8rchO1iBTRGe&#10;TWFuYqaPhOn5FwlgUJdRXMS02fYXoDhorQqzVVPsVDQbGcVKHGkmopgJqdadFKdOiouQ4iSOdJCB&#10;vVQ7Ld1Ox7DvptvrqLaaSGt5mJU0zFocZiOOsJWEO/ZxPHQ0kiIMIzmEkYZhhQcwzbsR1VsdK7c6&#10;5AWbPyIt/NHxn763+NvTFv/rvO0/XXb8p8JQy6qdDm0ROBHdrZNOAEjY7spo73YqRswiSqPcRWxi&#10;CwVVH4FojkS20okle1BFOxDvNti+DDZ7tcY0f6NN7X5UB92tjYIVMvBiJk5EQ7aG2bWF2Yiojr8h&#10;gGGVOxd471xgAQw74JkCWMvEdbGJ8kjXhm1mtVtWdh6wVdGhbpJwKPkzbHmVdAgFzQ6gZDjJadBM&#10;SiJsANJIWxXVUU1zkkLzb9dNcxliY8Z4hIlYIkSMuyYMrT6Ek+1Hd+xwqg21KPJf+ob09WPMPz/B&#10;/vEB5l8e4f/01n9J5Q6HdgpRxPKUsIhdHJSG7gAusiea3BW/po3mk70Jccvb7Ccf82PYBcfcFsWh&#10;/pli9zeXd5hkJbud37XoNnP128OYWwwnBv6Pu63+JcbDPtELe8je5JCTWSTSnIaxoGMtqWhLGtqW&#10;hUPEEJFsJxOO0yqek0UMwi4O4RyPRKfhSMfI3skYFM/FOgZhmkwyicd9y3b9u1TPP17ZtWDk3aaR&#10;XJ+RPOJIAdIggA2L0QpMx4otDTmKbQbzrQfyLAbyDCmIoRTNKwcKlvbnLxvmm0yW2UyW2Q4VWHS9&#10;XdX1xnQg13ZCgNZXuOkr3MeL8H1ZLprn9jWX5pWd/XPhsX8AVF74k+TBKnAifa3bGN95jO84JnAY&#10;E9gZsIGAYl7/cwngIYHFcLHlaKn1WJkNAFTAJmiE22EG+eb9haY9eau6clb05ZgM5puD9zJVBmW6&#10;NoB8X+Hal22pfbVa8nBR261vmq//GZSi+wvkT5ZOFCMmS1yny1CAyRIXMCHDhWDCzaAlkw1BwDME&#10;8DIw87O8r5FfS18jJlPlpr9QZjZVZjFVZjVVajNVavu+3LHn7WrZo0Vdr0163pr1ZVl9KHcZLzaf&#10;4Jt8ENjp+agPL5BdFy0lyatEUaYyto2K6QweHFgAa2hIFcUZfEGJw63FETZQ+gEG2IvQcaGg+e4o&#10;0mii32Ccbw/HQxaJbdnpWLrWNJe86DXh29fYecV+pvWbHRu2OFSFmldvMGnda6tgoDUcvC6KqGbj&#10;pHS0ikOSs0iC0FU/OPx9I31jKWN77/0LemnFZEexpjl/UF49JK+clpTqW3P0lQ/1b872fn+wiUFq&#10;CHMSMdBCCk4UiRNHukBfhhRrNdVGQ3eWM4hiTnAFbb3qx0x9Zc5oPX9QXD3S16YQl6naimG52yeq&#10;HJTWDMsh7QHoFVYMSKqhkN/Ock2LQN3M7+4oG5TWTeqE+i5JT2VOT+4Dfc0b/atLssP75LEhXXFr&#10;e3i+KjqxY69jVahpkf/iXK8F77wWCuleQoa3hOWtYHto2CQdG9vFcu1lOmsjrLtpNr1M+y6mg5pu&#10;C7551GynrigUQM1xFbHQHVxiJ89bGOsrifGVcd01bIKcipBFOkOJHLg+krhQ1dFDuh8TR95dn6p6&#10;pW8p0rcK9K2l+pbKyWpBb97b8otnH3AYGYG+0XhEmhv6pJ/bKS98BtH5iBvitDfhQoDvRX//c2S/&#10;026epz09T/u5H/Z0jXd3ivVBxgR7Ur191rsQPc2xOAtPd9dtrvabrFYHrFjovmw+afUSso1pkLNN&#10;qEEAz4aA2kfChBMwkXh0BA4VgUWGGwRwBNol/EsCGItiYFE0lDO0kLAPkhrocCg2KKP0MJ9PfZQV&#10;ej43+GTzvmsKzhMh524L57Yw9mGnwfu2Um9CUbPUm6Au4T6URz+B1sSl3mwMv9Yceb2TeRe01x+6&#10;Wr79+07KLSntroL5QEy5Xb/rUo5/6h1X6iWLXdfsD77xSqjZfr5l/1WYxj0/gM25Ahi2s3+pAIay&#10;PRsqsAOGFzAGNMMO+NcCGACuGSBi3BXR7giphqDkiBttkTc62XeUic+7096o419IGPfaDl6r2nwu&#10;PyDjjWfSTWfqZetDt9Gcl/6Z+Vsu1Ubeb0rJO+BCC0HRvMCcIw46Ig86ECgIDzaaHI3AMNEoKPnz&#10;TAEMWiyttpw6db9HJZG11/T3jD963boEQXFYnxl+8pZAom4WylXqiWOnct02nDLf9P2iwJiMK88l&#10;qsEO2WBVa3d+tQbrH4kK4rgGxRC3HtsS8/DYQ9HtktEXDXq+Qn/ifv0y7H6nDUcdN52xCD620D3p&#10;O/fUpYGnVq67uGzNudUhP5qEXDZfd9Fy7QXr4HO2wWchAbz+9L+EHPt2/9WVB+4v23R9ZcAPNgHn&#10;0UEnSP7R7u5bosMinxyJqjgaJkzc0M317t3jLApenk/+s4pDGE4NUBgMli7RRx7nJYz16UxZV5O4&#10;tjpjl+Juhr4hW69r0yvb+1qqhpTtwzrReJ9kokc4omkdkNX0Csv6O/kfFBV6ZWVfycORkof6ymcT&#10;+Te1909nR22rSdvX/VOc/umx4RvxoqP7GxI2tKVslh3ZIT+8RZISIk4IEsf7SxP8FQl+inhfcWxA&#10;FXVNa9RWZeyGrmj/0ThvfZr/ZHoAuKrW2KDOU4c+5P6sr3jem3tH35Kvb8qpOctuSgiVxweo46GF&#10;V8EXoI4NLRM+wEL20JynU7zGUnzlXEITE1/DIspPbtPnnNM3FQzVFOlKs0UFz0vu//j00uHXN09V&#10;5d7+xf4qywYVHxmWl4228/WaOn3zG9GV6DLems7YwO6UQF0MWRPnI08MqolbCwlgafG0tLpHXD+s&#10;6RwW1Y4Jq0fFNUOSmiFZ7YCirl9Z06uq6ZJX9iirVaKSD0PCcW1zZ8XrPmHZB13dpLxA3/lm8sVp&#10;YfzW1nCPrlg/bap3OxdRuc+kKHheffDKxiAL0W7wU+LG1mMR+prHel3FkKJkQlaoV/P1wtcT786K&#10;zhysi/Zr43jW7HUs32zSssdGRcN0c4jdHFIXl/QlAQxbW1j6AowmuD0coeSQ+hL9ANpoTxkTL6Sg&#10;2sJcBlMCQb1ym3lO4AIAqIDNgeQAWNaCA8EIAFABm7C1hQEtvy2AQQcAfA1wZ7gnfBQM3AL2gj5q&#10;HkkVRexP9gWV9gjn2t2WgNYwR/ABBn2G0wNhB2yUu/+qAAZ7YQFcv9faKIDBCKACBuxL8gF1MCbo&#10;CeqqaLfeZN/xYyHTpzaOZAaDT1fNHqvC0KUVO8yawxzVMe4DaQHdid5KHqkrwWv0REgN1bWU6Vl3&#10;hH5pz57NLiEBiAi8YywGcQTpdBzlcgyDPIzDJuMIsRgi15UECWAc7qMAJmGSSNgEA/FuuAQMgoNx&#10;ZeFQHMOKvxwClk3Ecok4joXFNiurbXZ2e2Y6YByWQ8BHE3CxBFw8AZdAwCYRsCkwv0cAw+mgoXZC&#10;AokQTyLGGiESeERCFIHABme0tt4Ovv0srTbZ2m1zQezF4SPcPVge7rGeHolkzyRvrxQfr3Q/33R/&#10;v8NfEsBkD+iMnh5HfLyP+fme8PU56uV12M0tmUCICwjI9PZOdXdPcPeII3slepIT8IQopCvN1Xaf&#10;q81uhNUeUCEh6X7usYE+Kf7eKWB8yAH7HvH2P+bjf9In8Ix3wGly4HH/tcd8gw/7rDnsE3TUL+iE&#10;b8Apb+8TZI/j3h4n3AmZ/j6ndm35edfWn9b6nQjwOrxh7bFdW46GBkeHruUyKKdvXS9sbugdGtC/&#10;n9ZPw0AO+P0MBzwObRp07+SHX9QvABLFk9Ojk+9hhsYmewdHND0DXYPjuqFJAKh0D030j0wMjE4O&#10;jU/Bh8O/NfwYAWwAbpn7+uh757w+7v69r/9nBfDk5DRgfHxybGxiZGRseHh0aGhkYHB0eHjaaH97&#10;ByaN9lfbPWK0vx/Vr6pPboxkVQ5LFUMGZznQIuptFvbVtGprWnQG+6sU1CryK8TZpaI3JSJYAL8q&#10;kRpdL+yAZ9pfmI8OWCAxutvfKYDn2l8APAg8jlEAvyyWGO1vTpWioFZdVK8urteUNKoLq6SFVWJ+&#10;JYRBAEvL6+SVDcqm9p5WYX+nbFCiGoXtr0HW9sm1IzLtkEQ9IFb1i1W9Uk2/XNdvFMCw9AWAbjAz&#10;pe9MjAK4U9bfIe1rM3hfWOLOtL9NHVoYuH0uxg6gM9iEBTC4QbC4/Syw2Z1pf9s6NPDmXOBD5gYB&#10;y6WwA4btLxT+a4jx7TUs9At2QXWD7oVifKWGVM+w/Z1lfOE6vPmL/QXMEMCw04KFFsCgr34lgOur&#10;pP8GAVw2wwHPEsBwy28IYKMjhOtz+Q0BDFEHOWCjAJ5FrYG6eoi5ArilHpJ2vy2AjfZ3pgD+/fYX&#10;8BcK4I9r/cKydqYAhuv/fv4yAVwt/50CuK5MUlciri0VzxLAAPiuzfSXsHr8rAD+kgP+PymAPxv4&#10;C1/bzMubKYDhdwS/u1mmFtQ/a38B8CzBT8TMvbP4iwSwscMs4CucCzz/X2LufWmqksECuLVW+XsE&#10;MGj/LDOl70xmKd7f5vcL4E8fFa0hCPh3C+DuYVgAz3XAM6XvTMZ/nwAeH5uGBfCHD78sLWF8/d8k&#10;gOuLbnyWusLrnwUWxg38m6BeW/AzLHEB8F6jG4ZdL+x0PwusgedSl/9zbd41wYsLT39KuZAeEXUw&#10;cK2bldPqP7o5LSejzN1cTJDWS7H2qz1RNlg7U4vFXxvjgG1XL7JetdByxUKz5fPNli9csfi7FYvn&#10;L1s8b+mi7xYu+HbB/G/mz/sWAKtQAGxGF3z7FeDfIFxnytr/k8y6jH+VWYrXCCx0Z7Fo4XfzF35r&#10;ZIEByAov+Hbe139aunDeyiULl8//btm8b1ctmG+6eJHponnujlbcfVt+OBp/NI52cMvaNWQPTzwZ&#10;iwpEobZ5B8X4bTjs4svDbk6MuvLuRpX8fGnb+VrFnh+zlq3nmW5KX7Em9Rs3DnLvObstyfSfsq7W&#10;ii7W1MW9fpqU9yY+91Xkg9vUpw8j7t/bf+P2upOX/hiwdf76MJ/DP7pGHcElHSFmHPY4mRFw6fjG&#10;25d2P78XmZPF5pdyihs4FUqL6IsLties2h5vvS2O/XPO3ZbexJdFaYXliSUlcWWC6NLCGEFuYlFe&#10;hqDoSEn9jp/587am/fMaJvnYLebb0lh+aUIpP6kyL6nsLSC5PCu5LDelJD+JX5hUyI8rLGLmZYW9&#10;e3Io6yG98CWnJJdZlM8sqOAUtphQTv5pY+JXm5PRKTcPPC/lldRElRZxi7Kh+N2C/NjCnBhBdpTg&#10;LYefTS/Mo+aXRJcJicfvzd+b+odNvKUHUzbdzEqp6mTlliSXV8fwC2L52ckVOQllbzj5j6PyXiYK&#10;io9Xde75+d2SjVFLNsSu3pqw90p21LOq78tEp3Mrjr/NT33zNj7nDRifXp67v7Rgm4C/LqsYc+3l&#10;t8zj/3Mj24Jz6tDTkszKzrTi+sOljVFvi6LeFh6tajjfITpa28DLzaO+eA7eWnRePjsrJ/Lp6713&#10;nmy5emf9hVvBZ+6u3n14XmjCkh1J6MRL668+2vH4RUReDq+ujFKcm9zWzK1o8Dh3d+H+jG+2Hlu0&#10;84clu86YRyREPH93vFkZXdDBzZanCca3n69f6Jth7p/hGpjs7scI8NixP2jTkQP7bkdHvk48+JTi&#10;XxITUp2wic8KyA1zKwpzK6e4VUWSyg+gq/ej6g+img9hOsLxogiihOImpRElNIyEhpQZkFN/QRX5&#10;ETUFpaGgtFR0FwWtpWEMAhiKA4YEMMVBFQnZX1gAKyPsNHQnDRuhinKVMB1bKdb1hyw7GJhOJlHI&#10;xEoYKBnNWU61V4RbKw6ZayIs1AaUkVaKSBsZxQ4KbI20V1EdNXTnLiYKzm+s4xDULLyciW/a71S3&#10;16lip33RJsu3QSsfes6/gf3jNcQ/X7b9+x/t/uEe9tuCdda1u1GN+3GdFHc1L7A9ktBBIYooRDGV&#10;JKYROqn4zkhsWwSu4QCmMQzXHEFoiyS0U0EfXDsF3RbpKqSghFRXIRUhojoDJBRHGPidzmWm3P09&#10;yCKh9Y/VDFctC6Vjo0FpkMEoLRMni3Bt3wutNgqvASyLNGpmcBYDBgGspNsb+OiDjY1qmiNAFm6j&#10;CIeWQe2mufQxkYMc3AiPOBbj9iHZazLefZCH62VhtHSU6KBT3WZzQfDKXN8lrz0XPcLNu438+ibi&#10;6zvoBQ+Iy595LJFGIrQMZzDzvTFeumh/OTegjeZXR/HL3016vNHlEnl1gvO/0C3/G9X6b7iuf5/o&#10;/i+JHn8XQ/xf0bg/xBAWxeIteCgbtos1w8mS7mLFRNlwsLYcvAMD60hFuoQ7u0Y4OnBdraKR5jGu&#10;tjGuzrEuqFgEPs7FPQ7hEY8gxSFxCSjXeKxtIt40gbgkyW1Bksc/3Ylc1P8qWF+1sf8dYpRvO1Vh&#10;3Z+/ZLBwGaR7CyyG8m0hCqCwVMMavctHild8BBK0sJG1GCmy6s4y7X5r1v3WqjfLbiDHeaQANSHA&#10;TZe4DWS79r51Vj21br2+tOL8H0vO/GPlhT82XP1muMBptMhpjO84XgwBTj1UYDWQZzZZbjVRZjpW&#10;snq02GRmCuhRgcV4idVEqcGJGpbInSyz/VDlOFPW/jWAnPTvp8S8P39ZX95iMIcDBcvBxY+XQjHT&#10;+hp7fbWjvtZlotRG+3qZ9PEC2ZOFogfzm67/se3Wd9JHy3uyrMcFLh8qUB8qkZOljmMCm8F8c8N6&#10;wOZgTDCIkfcVVpOl5qP81UMFKwAjRasmSsymyy1BOV5sOiYwAbsAoGKwwnD470oDvwoC1lc6DuWb&#10;a18uVz1bonq2TP18eX+25XSpk77aerrUZLLAXJ/vqH+LHr3lLD9i3sJZLuXZKjhOahYCdsCfQIIP&#10;s5rpqGU4QlnTQZ0BZYcGz10vm9gf7Tka5zMS7z/E81XT3MT7kK3bnSrWWOS4LeH7rAT1yvVmzzD/&#10;O4v8p45DDl08kpKNE1FcRVS0hkdWR/tU7XS4Q1pQeCBIcT5dX/JC31Y01FbY3VnULy0fUZRPCwv0&#10;LW/1BVcHrnKUqSEKnqechRJFOEopWAD4FoXSIVCslRRb8GUiouLrIrzrebuGH/w4XZw13VE5pWmT&#10;tpdoFbXazrKezvJeYUWfqLJfXDUgqR6UQuZjWF4H+Q9JNWg0MiCpHZK2DHY0DDdXTNcXTgkedt/O&#10;bE3ZURPhqYkOGowLnEwMnk5aMxzjo6Rgm3bbl2y2uOP2zdM1ywW7HdqYBFWspzbGTclBKeiO0khr&#10;Nd26m+PQw3XUsO0UDGs53UrJsO5nO/ZynLUcpJSJFNIxIhZOHeXeF+fZy8GKD9jIwftiEOVx66qo&#10;AfpXl/Vlz/VNBe/biz90lL5vK5tqKRtvLB2pKR6u5E9UFo+WFMgf3XkTz80M8GS7WCXhXc4Fk0/5&#10;k074kk54kI4RiUexpP+Pu7cAbyNZE7X3v7h7dvecnTMQZjOzWLItM1PiMJPZFphltmOHmZmZwYyy&#10;LZllS7Isg1iyzIxJ9FerE43HSQb2nj279+p5p57qUnV1daulaPT6++oYwf6cq/NVf88cIuKQFzbF&#10;HRfrQYz2C9hq62Gna4vRc7G13oKz2Q7AWG21Md1gpu+vv9pDe7nL0h/xOitcEGYbHHB73YihToT9&#10;eMR2hMUmPHIvDh0EwKNDAZADRoZgEME4ZDgeFUVAUyBQVCj214aEsY6yw8fg0FEoq1B3+xhb0z2u&#10;hjvO7L5cRsst3X+neP256g1nO4LvSKKftFPvsSm3eQn3+dH3O74Gn3IXpo18h0e6DWiNusWLvMXe&#10;d7V550VAe8gtCfmRKOpBy65LlWuP3LUJv4+MfIylvCImFLing5b6LWdYOy5wg65XbzxRtekEL+yW&#10;KPpxW/htduiNDsoDPvl+OwVa1pdLutsceQvAJt3hRT+A63+IlqjbHPJdSAlT7oPR2JG3WyJugfHB&#10;gXiRd8QxT9oj79bvPN+y/6oi8Xkb+RaPersz5p4w9hG4DlLKYzHpsSjiYVXA8XeOqY/QsffRMXfR&#10;0bdQMY8dUp8Fnjq95VyAZbCL+T4Pe4q59W49y+0o52iCO43okky0T3RAx9laRWPNqVjLaKx1HAYV&#10;a2UVTAo/NiSXtrcwBnpHXhe3OWw9YeSV5BKS+rKe2yntYzcrwiKvoL2zddcfN9tx8GFBbYdA3tLe&#10;LehTnbpdauUe5rw928w91swjMeNWc/pN1tk3khqlKvsBG7slW9+TZrzuqGHgWaP15wwCz2sHnF/h&#10;c2ax+/GfnI5q+V/QC7hkuO6SaeBl83UXzfzPmPgc1/Y5vXTb3R92PFi49dbSTVdXBp7XCjip53fY&#10;zCcd503z8AhP2B1dcCin63h8B8m9Y4uBdKce3W9paxiqP82jP81NEW8vjrMV05w7U73q4jxr0jZ3&#10;Pzmi4peqJE0qCeeDomNc3D4uBmXHqJg/ImodFHEHRKwBUVO/qHZUUjcqYk5JGCp5LRQQ3Fk+wHwm&#10;eXe18UIq42g073Lah9LbqqY3H4uuia8ktRwJGbyTJj5L4h7YzkoObM1YLzq2vefs/r4LUeIT0Z0H&#10;wtsTN4M36czhTaoLu1WnNvVleHek+rXm7FTez1ax3qk6q8YbC/tr3qlYebzjwa3JvtxoJ0mCy2CK&#10;6xiNOB6Hm4zDjsaghmIxvQlYaTy+K8G+M9ldmBXQdnSfStigGlGqugXTbXXDrQxBzbvqtzfLXl7K&#10;f3qWUXhTwHo3JK6e6m6YUdZPKWrfS2tUkhoVp2g491L7OQo7NVCQ7N2T4tWX5CpPdGmLc2WnbVRV&#10;3VJ114+1VQ1LuMOytglh87SgYVLYNCZqAh+AQ5KmQWlTv6ypT9rYI67vlTQMyVh9okbo72baGcPi&#10;2kFhhWq4GcpoTdvMJ7lLY51FNLvh4x5tJDM5FdW+yajRXZvhbfHa25KZvFPVVqDqZo7JqiaFpdKK&#10;66qRelX76+nXB+sSvFhUp6ZQdNMec95eC3EEqodqOxznMEJz7k385Fl/J7JYW4A8zg4OEQbAhhg0&#10;SqLxQjKGH2bdvMeYuVmrfO2yIp+FwxkesO6FvSwoQR2WtTB96ijewTQ3GFjlwloX7gAfV9P/dwJ2&#10;B1MCIw+lu3dEIFi7jRp26IMpiak4MBqsbGGDC/qAScIWGe4P+13QAQZuATvWbdPlhViCTdA41xDP&#10;ZTjLazTbZ+KQ/+ThAFDpS3WVxtl1kTFVm9aUrVteuXF1a6iVItFhAIwJDnHIl7FzNT/RqfNEVHFq&#10;Ysq6cC+r3XjzGCf8CRzqOA51FIfOwWHTsDgamhCDsqWgbKNxOBoek/IJbJIaGkCtcmkEXCIeF4fD&#10;xuKw0VhMDBZDsbOjotGhZma79fQ26+ltNTHZjbCJAM86EJPtbZPx2AQsGpBIwKbaEzIc7Q9g0IlY&#10;DE3jgEEFtKBRCT9H/f4SOwLkgO0ISQR8PBjT1SWNaJ+ARIZbWwdhMGEodLCJ6RY9/UAT000I5G40&#10;JsjDNcXNKdXFIdnJnuZMTHF3TvNyy/T1zPZ2zwKNbk7pPh45Ls7pSAQZYUMCIzs7ZTs5H5wD2AQc&#10;cHbJdnbNAji5pDs6pwAcnJOcnBIJNmFYi302hrss9LdbGe5GmQeDfxCJhHgvzxwPj4NuHjnO7ged&#10;3A46uR9x9jjq4nXYe90RD/8cN+8Drl7Z7t5HPbxPenmd9fI67+F2xs3llLvraV/Pc+v8L673O+/v&#10;ecrTJTvQLzvAN8XPO9HXOyZwbWJM9Pncd9yREdXIqOr9R9XohKpnYFido/nDxOz4wGj/rArK8Dzz&#10;UQUq71WQFh6dnAElDBz+OzY1CxrHxidHJqZHp96PTKsA4zMfJ2ahPtMfID6q1wyGf1uEH+r0059+&#10;R/wPe/ynCeBPvnrO4/379zMzM5+e/uLx+Zp87fERitIG5zE7o5qZ/jg99QEG+tF2YnZifGZ8bHps&#10;dGp0ZHJ4ZHJoaKZ/cLZvYKanb6q7Z0KmGJXKRySyYVCBgTch9SsdAggkgwLxcJdopFM4zBcO8TqH&#10;uJ2DAHbHIKttoJbbU8WSVTRIy+slZfWykgZZHhMKun1bLXpdKdDwpko4zwF/Cv8t++Rxv2Se9NXw&#10;tLxT0wc2wRof/KyiC5K+TOm7WvnbGhkAzKSoXl5YKy6oERXVSehN3dUtSia7h9GiaOD21rEVNSwp&#10;s0lc0yiub5axuMqWNqVAOgkQyidgAQwQd098iuj9ZH8/CWCxclDSMyJWjkp7JuR9U8rB2Z6h96Ds&#10;HphR9E9DEcNKsO+YSDGq9r7DXdKhTsmg2vtCV7JNMMjrGmjt7Od29HHae78Fm98DA+qgJwDsApjb&#10;CDbBaAC+cGCex/39wD4YwOMrAHAj7ICF6uTPYim4K0ZgoSsRDv/e8jPzBDDMXPULaw9NMluNzYLN&#10;FqxzIKOjFsAAyPc0Qt63hQkFdH6K5mQKAJ+c7meYNRCMWqis+Sx65wFrrW+hEYQacQUrsS9h1UHM&#10;bWlUA2vUukYIcL9pmBsBPFcAc1q6AbCug2ltVpdqAazRvbDl/RXg4/5+YAH8JRp/XFcv+oUDZgg1&#10;awBrTPC/g7naGG6BB4Qt75cwmaKvUCNg1gqZdZClrq0T1oPXrk4EgK4/owu+N8BNAm4VcMOA2wbc&#10;PJoXC7ymc83lPO+o4Vuice69ChtZdWCu8lsCeN7bQfNGmOd9NQjBR5M67TOsfju5ckB7q7yNDR33&#10;s9yF3h1zZ/Ulmht4HvBZf4nmNp7HvN3n8lUBrBlwHvMur4Z53ebws+79Es3rojlfXpMMBlawfHUq&#10;5vaWbtj7fgvYDf+6+oVp/SLFNADspTnuXLjNEg5LzGkRAbhsMaCVIwHwuNK2VhmfJ4dvFfg+AfeD&#10;Ovz3KxHAgG75MGx/NQIYomfkWwJ4uG/0q0z0jQEm+8cBE4MTk0OTE8NqvhEBrEkBPe9rCbz5xeO/&#10;ngCGkz/DQcAATtU9GFjofgncTSOAG9Wut7742pcxwTDzvK8GuPM8mkpusMtucMpv1OdfzH+Yc+d0&#10;9MG4LXsDsM6IlbamSxxt1jjZ6ECLAZutIVjq4sx0bfRXWhmsVDvgFWY6y9QCeJH+6sV6qxatWb5w&#10;9bIFsABeugR2wAsWLYTc55cCGKAxpr+TuVL278m8afwmc6XvXOapXxhYAC9Y+hUBDO2y6KfVixdq&#10;LV2stXjRmkULdZctNVm1ZLef0wHKrnNZlOSIbRu97J0JWALWEYX2dvMh2XvHmTtEWHrH7Dv84Gpt&#10;132e+Ghl3YnGjqhnVYZ7s1atT13pl/m9fazu2pwVXvGO0WdjHhYdKK5MKSw83lB7pIERV/AuNv9t&#10;cllRfGH+njtP1+yM0t2fuPHSM8/jN1yOnsdlZOGykrHZiYQjKY4nD3peOLP2+q3AO8+CS1qsMq/r&#10;Bh/Q355sFBCzNfXGibes7HfMrPK6lGpmPJNOrSqJLs9NKMvLLC/IrqyJK2yzirv+48YEq/hTu+7n&#10;JtHrMuvroCTM9PzkyvyUqoI0BiSAM6rKM+j0FHpFTHlxWOHb0MJnZPqrGMY7Cj2PXFYWXd6ESLm+&#10;cHv2v/gnG1Mvbb1fFlPRFFNVQSp6m1BWQisrTawoSqTnJVTmxtJzyeWFUaX0lPrOjXdLzRIu/XUL&#10;7YctNELO7fC3dXHlLFpVfVxZaUJ5YVpNYVptbgL9RXzpm2R6WVZVU9ijUnvapR99SKs2JLql3Yp7&#10;2XiwlHekoOZwXkl6Xl5KyTtaVUFsXUl4bcVeRvUuRrPn84rVKRf/15a4lVGHtzwopVVx4kpqU+n1&#10;8fkVsXklKRXMA3UscE1IeQV7nj0Pzy2ILq1Iq2UdYrUdbOInV7KiXtP3gSNm3F2yLWPxjlSn44+2&#10;PCx0v3Lf7fqNHfmvdxa+DGeUUOsb9hVUEY49XLzn2Hfrji3eeuyn9ZEeRy/H5NfTSvkJpaLkih7K&#10;a+HW8wxU6CU9X5qhc7i9L8nDY687wX+33/ZT5Oi8DFJB/NaXYV6vg1yron156Rs58Z6M/TaNwTYt&#10;QdatQVb8EJvOEJQgDCMKw6ttBOpbEcBfCuDuSMy3BHA/FaWIsuoKNWsNNuWEmXGirDlUJDeGwKE6&#10;tlJd+BQHfiS+I8wG7N4XjZxIxHSHGcAOWDZHAAMUJFMFyVhJMe+mWiijrSGdDKCixBSUgITiRyDY&#10;IVZ1O00qN+kWrV2Z77Pyrevq++gFV0z/BXDT6rvH+EWlPoYtu3C8/bbtIURhhKOE5CIlu0pITsII&#10;YleYnSzaVRztIqE4icj2QhJBAPlvtIiEnud9ASI1sO79krly9/cARw/LSdD6vjDqOGAULIDbdptw&#10;thv8QQEMb35CGgWtFiwKMwM79lFxA3HE/lhifzR+MgU/SkMMx9sMJSCHE3D9cXg5GSsMxbB3WNVv&#10;tqr0N893NXxhr/OEoPMIp/MYv+y1/b+Ve33P3mEgJeH7Ej16aH7SWN9Oqg+b5M0Idnm9CXXVTecg&#10;dmGS1V8Srf6chPjXBOT/iEf890TEv9GQS5KstRItDWhWxjSEaaadVSrBPB5rHI0BWEdjMRSMfTSG&#10;EIMySUAZJiDNEpGIRASWhrCn2TglIVyTEM5JSGISCpuMtUnGmabY6qbYrU4jLri6Yznngt1ovvdI&#10;IX68wmymxmCietUofSWke8uMRkvNIcpMRsv1oEhc+kq1/VWXkADW1jjgkVLD4RKjoSKjwULjoUKL&#10;kWKr8TLURDn6Yw3xPcNuio4bKUYo3xh33F/ZeOm7qpP/WHXqfzVe/kvnwyV9eXqTdMv3TCRglmml&#10;zF3eX7hqrEJvmmE8W2MKSjD+SJkOaJmsMgSbU9VGoD5cqg0A7eqj/wfyC7/7m1TrgoszVrlslL50&#10;pGIJKMerlk8x18zUaqtYxiq2lYplCbqNlOmOlOr35K4RPFnMufk9785PHQ+WSp6v6nmnM1xsPEE3&#10;n662AJdiutpsotLw89LIelMMg5kao/c1hoBZpgFsfCfo2uMVWmPla36HAP6FA/5YC15Z3d7cVT1v&#10;VyvfrAEMFxnNMsw/1hvMVq+ZrdBTVVioCjATD6ylRw1b41YL400lsVbgs0JBRUHr9f4sgC3BhwlU&#10;QkAOWKl2wEoSGnTooxAGou0B/VRiL9muJ8peEmTbssGieb1p525U82ajd8R/e4b9X7lO//aS+C81&#10;W7RFZLwi0aU70VOR6CWN8+RSvOuoO7qvn1DV5ao6GRNdVX1dFf0C+nBX6Yf2EhXr+fu3J3tO7Rcm&#10;ukmi8d0UBHgvSyKwAOijINJCHmUijzSTRCI6ooiscC9OatD06zsfa0qm2+om5VwRv7pHxvpjAljA&#10;mpR2Tgr5053NH9sZ7+veDLw42XE0uJnqwQ0hiEPx/ZG2I9HEkVjngXhoWUpRnFPpdpP8zfpv1q5+&#10;7b+0ZOPqxv3GwljUQJq9kGwmpZopYs0BsmhTAKj0xVuOxFiOxVgNx6F7YtFyKkZCwXZTsX2xuOE4&#10;rDzSsjfWThrvIkgOrIj0+/j2uqo2/31r5TifCdFWO8atHeXUjDYzR1mMHnrBQEXhSEXBaFmu/Pld&#10;+qGUs5t9qeDDgWB11MvhjI/7YQfHY7bE8y7u512cj9iij7ugj3rj093xFGe7IEdXHysiQYdoa+pv&#10;j9hhi9oDZ3jGI3ahLbdZm2y0NFpnqAXlhYZTQ5sb+KMsNtmhdznaBhFxQQRsEBa1F43Yi7LZg7bZ&#10;j0UGQ9HAyHC1A4ZifwkoKgweTbXFUbDYSLR1iLt9jJ3JHk+jXed2XylLeFe693ZJ4FlG4JnPAvgO&#10;m3KTl3C/jXqvXY1G98LMFcAA2AHzIqGFdTn7r3H2XOEGXe8Mu9Mefoe792r99nPtIbdqt57Jc019&#10;gCU/xlJy3dMat50DzzbuvFCz5TRr72Uh9ZGA8pAddK0l5Loo7mkb6V4H9WFH7GN+9EMu5V5L1G3Y&#10;48KV349GAENhwWRobeCfBXDYzdbIO10xj1sjbjO2n6nddb6dfJcTcZVDut5GvtlOvt1JutsRcZcf&#10;dpcffFsY+ahl11VwfUr9jr11y3qIj72DpV53TDrilbnVMsjVcIs7JphoH44lRmCcyEhilJ1DjD0h&#10;loAg48yjMGYknBWVgIQW2rS0CN+zPVve0S7lNw0oB4sqO9aGXTHwiLffk/CY3sTmSRrrJRFRN1Ae&#10;WWv8sk22ZhQwuSKxnNMhF/Spjt0uM3EJw6xPM3CNsdty5Ngjfvat5rMvReffyXZmvDTwSdb3y9Lx&#10;O6a99pxu4AXd9Zd0Ai/C4b/LPU+tcD+50vOElscJXa8Thj6nzfzPWK09b7Lh6tLAez9tfLRo881l&#10;Wy6t3HJ61ZYTazae1F9/3MzvGNI1daN/8mnSobLU1EbqpuadFk2b15Rv1OVE2fakeQ+ke/YmOXbT&#10;HOWp7oJ0v7rktbxzMZOVj1XixveipjFRy5Sic0LWOS3qnBZ2TInax0WwA2YPiJv7pKxeSUO3kNkj&#10;rB6W1c70NM0oG4cEFX3swqZHF0rPZhWeSGHfO91TcG+4+MFY6cOPVU96XpxVPj0uu3ug80o851Rk&#10;89Eg1qF9TYeDem4fkl5Iaz8Y2pa6RZa5aeTItsFDG4QpXlyab33yet556njJLRWndIpTPsyuUrVX&#10;Dr0+3nZ0d320a1ei53C6z0i84zAFPRmHHYlFgG8UPTSsNBEnTLQTJLlKM/y6Du+dKHum6uKo5B0q&#10;ebuqTzAubGxjvG4qe1hf9qD09cW8R8fpb84Lap+PCytVinqVtOYju3Ci4r7y4aGu01GdWZuESd6K&#10;BLeeRFd5ohs/3g0SwJU3VYqGsTb6mJQzLGsdEzVNChsmoCsGCWBoiXS1A+4T1fcI6vtEjQMSlrKz&#10;XsytkvEYA6IGeUeFaqD5A/1Be3awIM5fluAuSMD15Dj0ZthNZjoPRRLke/C8HcTnHlZ3tjnWXEkZ&#10;aysc7SoZYL9qfn5E1fZaxXuuqrs5fj+xhuJI321VudmIvddSHImVR2G7yXgoEfT/mQCG7S9AGkMA&#10;/0aIqTgBCc0Ps2bvM23caVC3TbfEb3HtVp2uKNRgmtvkQb+JHF9QgWN5QQWWphpDDEaeJ4A1x9WY&#10;3d/JcAb47uc4dsAbHBEMC2YlJGO4QebNe4xbgy1AHfQZzfICz45n+4AKrH5BBWyCvWBvDfrAdTBJ&#10;cHb12/VgAQy6wTP/koF096FMz1EwSI7vyAHwrnGH8oEnEEXReF6YNZwOumW/WWuolSTWdviAe9Wm&#10;Ba1khBjc3sfSz4UkbiaE4M3CcTbpeNQRHAB9AIdNw+FoWHwMyjYaTYj5VQGcTMCBzQQcJh6ARcdh&#10;MTEODvG2thQ0OtLKKtjMbK+JyW4T470AHDaagI+3s020t4VMMNgXh0nEoOIdiJmaMF9bQioel4zF&#10;0ABzpe9c7AgpRLs0UBJwiQ72qepA3kSETQQSGWprS7InkpGofaZmW03NNpuZbzEz2YK0DCKgKR4O&#10;yf5e2et8D/l6Zrs6pjjYJni6ZsBK2MvtgKNDCsKGhESQicRUte6dK4Bhsp1dciAH7JLt5JLp6Jym&#10;EcAuhFgnDJlgFY4yC7I22mNltMfSZL+1WTA4iptrpqdnjrfvUYCH5xEntxwHl0xnrwxnrzQXz0w3&#10;7xxP3+OePqe8vM56ep7zcD/n7nbW0+2cr/fFtf5X1/pf9vM+6+F2eJ3/YT/PdB+PZF/PZB/PxMCA&#10;5Iiw09kHHlRUCAYG1dG9H1XT71XD4xODoyPTKtXg2FTvyNTA+Ozo7MfRqY9D49NToI/aBGvyPwPG&#10;p6FfDwFQfebD5Az0rNr+foTGnCOA4R8O1b8q/r8sgMED/uUUfoDN2dnZ6enftebxp33UDzhHNxSi&#10;PfvJ/k5NvofV7zz7OzI8MTQ8MTg43Tcw09s/reydVCjHZYpRWPfC6nee/RVLh9X2d6hTONwhGGrr&#10;GoYFMKdjsJk/2MTrr+X2VDfL6eqMyqV10iJ49d//SAE8rxsAFsDwU8/pglfV4tcMyRumFJRgGoV1&#10;soIaKDd1cb24kqVgcpVgzjUcRWNrTz1XUdciq22GIjKbuHI2v4fb0QcLYIFs/FcEsFAxqBHAkp4x&#10;We9k98BMz9D73uEPoNQIYI0D1gjgLulIuwiKooYF8Fz7CwvdL2lpg7Q0XNc4YADcqBHAvK4BMCB4&#10;jdo7+zRO9w8xTwDDIcKgfa4DBkBa92uIuga/zi8tl0aAwcZL0/LJ/vK7NQIYNmoarwbrHFhuwfYX&#10;8j1/dwGsUV9wy5c01ULMbYEdJByTWtsAwZyDxv7OiwD+FQE8N9gXtrzwLl9lrtz9PWiM7zy+IYC7&#10;/qMF8HzF+1swagRfCmDA30cAw/fq7xHA8PsCfmvMfSPM874aNOv+zhXAfK6sjf2z/Z37BvkW8N37&#10;JXMM6y+AL86XzNt9Ln9IAMOdv2Retzl8cr3fApzjL16Xz/L13yeAYaH7K8wVwHMdsOa4c+E2SyAH&#10;/FkAa+wvgM+TzxXA8C0BC2DY/s5dAxiO/f2KAFZ+igCeZ39/JQJYY3+n1BHA3xLAmgjg/+sFMLvi&#10;Hod+H8CtfNBa9ZBX/aiN8RjQXHbnq8CdwV4t5XfBJqv0dlPJrcbimxoaim7UF14H1BVcA8D1LwF7&#10;fY0bnIprrZXXWsquMN6czr2TeeM4KSXCf3cA2t5iia35UqLlGgeErq2FNtpoBc5Ui4gwtDZcYWWw&#10;3FJ/hbnuMhPtpUZrFhusWaK/erHWCsgBr1oOBQEvgxwwZDEXL/qUBhkwzwFrjOnvZJ6X/bsxbxq/&#10;ieZ85zFP/cIsXbJgwdKffloGOWBYA2sE8OrlS5Yt/HHlwp/0li/TXbJk9U8/Ga9aZW9pkk3afTop&#10;KCdmx/4NTm44K1sM0t7WHU/c4OofjXQnL7XearUuLv159V2+7FQtI72s8EgDO7uGb598aVkgbXVg&#10;zgK31AWuSQtdYpd6kR0Tzuy4dC/y2evsGuZhVkNqdWUqs/Iwp+4ItzG+rBKTeghJOxL8tCzoafHm&#10;m499zl1wP32EeDgVnRWHzIhHZ6bYHsyxDI6ZOwAA//RJREFUPXIKf/qWdszh5VvjVvuTDT0jnXdn&#10;xV94e7W6M6O4hkZnxNZUUWrLY5hFSdWFOYySIzW1qZX8XQ8ZlrFnftgUhUw8Fl9ad5TTHlNcmlha&#10;QisvSaaXpFaVQQK4ujSzqjStmh5bXhZZmBtR9Cy68nkc8zkoqeX5seW1667kGUZe+GfvpBW7jgdc&#10;youvaE5kMKIK3yWUlX0WwLkJlW9jK99El+dSSkuTqrnUEp7bqVeLdmb+cwB1ZVCO1/lXyYz2RHoT&#10;ONmE8uJUZlF6XV4y4zWN/haaRjmDVlgf9YS5YmPiisB4w10ZpEfMnJK2nHxmdkFJRmFBWlleCqMw&#10;sa4kur4ysq6WzGrfV8HDnH3xL3tTfwzJcL36KqS4IaygOrakMr6oIqawjFJQQikuIxdX7H2du/7e&#10;47DCitiqpgMc0WnhwDnJ6PH2gQNNkqSqrpCXDTbJ1xbsTDWmnfe6/tb33luXG/dcbl7HnT+GOXfY&#10;9+HtkNLKwPtFuuRzC7eeNAq79aN/otHeQ37HnsbksnPqpRm1ncnV3LRKTuijQvu4Izp+IcZeYQhP&#10;CsIhys45bvu6hOw9IVdDdzwi735O3ppHWVsV69cU58WmOrLCEZxQS16IRUeIZWeItSDURhCC7ApF&#10;/ooA/pT/ORzVrXbA3xLA8jAoEXR/NF4SieKFWLKCLBrDUU1U26Y4h6Z416ZoX07suvaEtR0xnlDE&#10;bShCFGbVHWmpCDPqDjUC5RwBDK1uKyMbScm6UpK+lGQIkFFMZNGm8hiL3gSUMhHTHY+RxqJFFFR7&#10;lDUv3IIbYl2z0arU2/SNg9Yz/NIHyJ9uW3533+aHp9iFdD8TZqAlexu2Yz9REuGmIHt1U7zlVE9x&#10;lLMwykEQYdcZhuuKQAsiUVIySk5FCSPNAeo5fEKT+fmraMzu7wRO+yyNtNaMoFbCiG4yThSK0Ajg&#10;rmBw3E9Zpr8qgOF4X0UUqMDq1xSyv2Tz7miEhGzVFWbZEWYtisAIInD8YHTrHlNljLmSatBNMVTG&#10;mA0mokZT7cdSXcZSPHtj3WUUt65QF85OIjMQV+xh9cbe+AVB6wHqnx+j/8cz3D+9dfqBHqDF2YuU&#10;xngMpG8Qx/vzY3zqQlzebkBcdtI+illyCL30CGHJVV/t6/66V32MzjgaHELqZVjoZFjoplvpHsDq&#10;J9usibFcTrVcE4s0jUVjYtD2FAQW1BNQxmoBbJ2IgCKAaQj7JIQjzcaBhrBLQmGT0IhkrGUy3iiF&#10;oJ9qt/yo96LH4WvarmFHCu2HS4wmqrRmatcMly/+LIAt1ZiqBfCqUfryOeG/vxDAk5XQasFj5aYj&#10;pcZDRSYww8WmExU2Y2VW4+XWswzMx1r8dBWqN9dQ8HhF87W/Nlz6c825P9Vd+BPn5veyl2smKqxU&#10;DThVA+ZDrc1UlTk4+lCx/nCJ3kgpvBqx0VS18ftas9kaU9gBQzHK5Zqk0P9RTFX9IbSna1ZP1Syb&#10;YCweq1o4WrlADagsHqtcNlun97HB5GODmaoBnClqqspyoMBA+mKl4PGStrsLODe/a739fdejxYo3&#10;q/sLdFT1SFW9zcc66/e15tMMaG3mkTLdoRKtyUq92SqDj0xjVa2pqsbkfbXhVIXueKkWaJyp1J+m&#10;64FNAKiAzdkqPcjmMlZBgEq19my1DtRYZaCqMZso1RvK1xou0B7K1xnI1RorMnpfZfKeofW+etWH&#10;Sj0V3VxVgpt9ipSfMuYmrO5MNBXFWknVfywCC+BeEgCKAP5sfwGwAFY7YLINtEhwBISShAYfXyPx&#10;juM01ymab1+UszTEVhZKEASh6tZrv7H/l3vW/3Af9d+eEP702mVBWaAuN4QgS/CVxPm2kHzrE/eJ&#10;rh+dqX6p6qycljJHZYxhKX1UUDzb+u591c3hu8nCzPXtZFtxFKqPggDIoyB5AD4KoGQJZDM52UpK&#10;xnRSnJsivPnZZFXJC1VT1WRr3aiELeBX9SlalB3MgfaawY7aoc664a76EUHDqLBxTNQ0LmaBEmyC&#10;Rg0jAtaogDfawR1tb5zk0cfrX/W+OcU7vr+W5NRJclCEE3rDMP3hmJ5IXDcVSkgrSnRQZPvx4h0q&#10;95q8Wbvkhdf3uQELq7avbtqv30G2EMXayGkoZRJakYiUxllDfj3Gop9kMkwxH4pF9cdhldE4BQXT&#10;TUH1RaMGolFKKnIwxVWc5NkUH/gqyGf41e3Z+tKJttohMH8+s7+V2c9lDHIYQ2zGCJs53sIcqaeP&#10;NVSoWhtU7U1jVXnVFw7fJO1OcsOmueIPuDke93A/5+l1ztX1JJFwBI846YI55oHN8XVI9nbfY+/i&#10;amKH03bEm6y1tdpJQOy3Q+0nYoIBoEJA7MXZ7ERbbrM0Wqe3yn3lIuLqJQ6GWp5I8422mF141E4c&#10;eg8Bu88WFwwgYEPgOGA8KkK9KjAJFsC26Gh7bLw9Po6AJX8SwHZUouluX5Pdl/ZeLYt/XbL7Rsna&#10;U8zAU53Bt6Sxj9upd5qpN7kJd3nRd3jU24BWyi0u+SaHdIMddR3QFn0HoHkKfpZHut1Jus+PuNMa&#10;fIMddI297yon+Hpb6K228Nti6uP2yLugpXb72eqNJyo3Hgclc/MpbtD1mi2nmVtPc0NudJEf8MJu&#10;sUNvtEXdbQm90Rp5p436gB/9sJV6X5PemR15+w/Rok4NzSXdbSV/EsBwImge5X5LxC2w2RH7mBN+&#10;q2rb6cqtpxqDLrHCLzdHXOJGXuNGXueG3wCzatl/vXnPtZ7EPGn0q67IJ21hD+p3XCr0zXnhlHTH&#10;OfGUWyoFT/LQWode6W2P2k10DEcSgqzxQXZEsh2ebIuMwllGYC0isJYkLCIGh4m3Mo3ydYvmMOv7&#10;JW09ckVlvTAo9Ym2E9l5X9LD8ob6JkFTnSwh4QnO5+AK7xTLHelMbpdQ0Mlul3T2qY7crtB3Cjf3&#10;STLySNiV/OxGYe/x+9zL76RbaY/RW48vdU402Xxupc/xVX5ntNae111/SW/DZYDuuos6ay+s9Dyx&#10;wuPYSpcjq10Pa7sdNfI+YR5w1nzDjRX+95YFPlix6cbqbefX7Di5evuxlVtOrdh4Vn/9VSO3k1in&#10;jH2BGVei0spoJGaEW8kWo+Id1iySkyzZqzfFrR/K3+sMLbib4tuUsX3o9XmVsF6laB3uahoQckbl&#10;nZPyrg/i9o8C/gchf1rUOiFuBZ8DQ1J2v7ylv5utkDVIxUylrG6wt2l8kDPa3zLW3TzS0cAvfkW/&#10;e7n89gXG/UtNjy8L8u+P1uTONBZ+ZOV/bHg3Vn5P9vIM/142/05W571DY8V3B99ckd46wD0Wwc3e&#10;3XVol+jgNn7WxtbMLczkjfWHQxUvzsw05U+1Vg2wq4dYRar2fMWDlLrUQB7Npy/NbzDecYiMmYjF&#10;jMQiBtQCWEbDixPsxDRnZYqPMHt39/Mbk801KhFPpexUTXSrBrsGBDXdHXRZW1lj2b03dw49u5RS&#10;cu8Iv+T2IOvdx7YSlaByquSm+HpK+5F9bbQAbhRRQnUYTfeVJbi2x3s2p29UlV9TyepgATwk5YIP&#10;vQlRA2BM3AAL4BFx85CkuU/Q0NvV0CdoHBCxFG11wuZKCYfRJ2zqaqt839P8sea17Ey8JHWzPNFD&#10;kICTpuK6kzHDyXbjVIeJaO/e2E3VQT6vKZtqr2U0Pj/Vmn+x6dnR4vOUaeYdlSBf1frs/YsDDfFe&#10;Jbusijcbgi+xvTS3nliHbordUKJrb6LzH8FREWuniLUFdMfZAZTx9oCeBKIsGi+PIcBIqTgxGSOM&#10;At/MURUBy6oCV9dt0WPvMRNEYnoSnMYyfWYOrZNF24H6YIo7oI/mAgYfSHYbzfAGJaA/yRUAt8OA&#10;+h8CHAWMM3HAbzLbXxnvCEYAg4MjcvdZNO8yYe005ofYdMc5jKR7gZ7DaZ5gGkOpHqACWkBP0Agz&#10;nuUL9wETbtxuCPaCN0GfLxnJ8O5Lde9P8xjM8BrK9B7O8gElAGyO5fiDdmkcsT0S3bDLuHqzTtMe&#10;U/A/AiKSsYCK6Mrc0nyEdoucvNcl1BkZ4WybgUdn4dAH8OgMteil4XBxaEIMmhCHw0HhuV8CB+xC&#10;MbugA46GxSYCwOePLSGOaBvnYBdvT4jFYyg2lqGmRnsMdLdbmO5HWIbj0VQH2wQnexooCZhoNIrq&#10;4PApz7MtIZUwJwX0XOn7C2zTHG3TiPgUO2yio22Km1M6GAppHY6wCiPaxrg6JRDtyBhUCMJ6r6X5&#10;ThOjLYZaG62M9jhgKD4uqeu8Dvh5HvBwTnUh0rxcMpztIAHs4ZJJtE+ytopE2lCh5X6dsx1csh2c&#10;D6o5rMHR5YijyyFH1xwHlwNElzSiS4q9c5KjU5I7McnNNtEZF2ePpGAtwm1MgkwNdhvp7kBZhYMT&#10;dAH//Hpl+/sd9vU75Ol1wMUtHdrLPdnFM9Pd5yAsgD28z7p7nvPwuuDued7L84Kv76WAgKsBAZf9&#10;fM95eR7z8chxc05xdUr29cpc55/t75vu45Xs6xNPpV569rxRIJoZm4SyPfcPz0iVgwOj04NTquEZ&#10;1dgH1fhH1dCkqndkamQaigaGA3xhBzwz+wEwq15AGEoN/QGUnzJFf4Ccr/o/9QNU4B8ONS3w5n/Y&#10;4z9NAMM/oYLThE8ZbM7Ozv5mBDB4fNr+9PikftWxv6rpqY9Tkx8mJ95PjM8CxsdmxkanR8ErMjw5&#10;PDQxNDg+MDDR3z/d0zet7J1SKCdkijGpfFQiGxFLh+EKXAfAtg/w2f6OtKvtb2sHZH/Z7QONrX0N&#10;3N5abh+T3VPVpCyvkxXXSPOhBXcluQzxu2rRm0qBhrdVQlC+pncBXlV0Al6WdwA+CeDSri95XNL5&#10;VeZ1e1omgAH1Z+XCF3Tx62rZW6biXU03IK8GCv8tYgqKa4TlDVIw1XpeXxOvv7G1p7mtj8XrYXGV&#10;rFYFu7W7ld/b3jUIzlQknVQzLpZNSOTjAKliQto9JlGMiuXDAJFsSCwflCiGZD1D8p5RRe+Esn+6&#10;b+j9wMhHQP/wh97B2Z6BGUXvpLxnQqYc/7zviEg2LJSMdAiG4IvJ7xzitQ+08vu5bX2AFq7yq7Bb&#10;ewAcXi8AdAP9Yea2tHUMgtHAmOAU/lYCGK7DDhheEhhOBy0WDH0VQUf/1/ml5YVNGGBuo6Yd8h+f&#10;l/7lfY5rhL0aLHU0cuuT72kQqwWwuLlGzGKKGmtEDUwhoI4hANQyPwEFhtYIIDVYI6hhdNVWf4V6&#10;pvBbNIBha0SNtWJAU50EwKqXwptf0qRmbktDHURdPUStGmbDzzS0KDQ0NUOw1HBalABu88+0whV2&#10;D5vT08JWAppbugFw/29R3yD5QzQ2yb5KQ6MUADqAs6ipFULXk9n1X1MAf3qha4X1tSIAfP3rGQL4&#10;3gA3CbhVwA0DbpuWWglL/YLCr2lzgwzQ0igHcFjdX+FvLYC//MOIed5Xwzz728GRAfhcGa/l6/YX&#10;SpD+NSBHWy/9EvjcvwS+OF8yb/e5wDvCl5HdpICBN79k3r4a5nX7xLcFMDg1uDL3pQFo5Os8AQwr&#10;3l9BY3/hXb6FRgDPO4TmuHPRCGBN+C9sf2EBDO4TAHyTgFtCfW/0igR937K/3xLAA90jgEHlKGCo&#10;ZwxmpG/iK/T/bH8Bk0OTECNTEOMzAI39hZj+MDU9+39/BHD5XQCsgWEBDDtguP1L5glg2AEDGopu&#10;zFO/tflXAXD7l3yhfiGaS66xSy/xKq8AmorPV78+lXsn89LB0HTSOh9bXaLlUrzpUicbHaKNDtpo&#10;BdZkjTPGFGm0Uu2AV1roLTfVgRywodZSgzVLtFeqHfDKJauWL1r+yQFDwKYTlqAaB/zvYJ6X/bsx&#10;bxq/icb4/h6WLIa871wBrHHAq5YuWrrgh9ULF+guW7r6p59W/vAD3sxsb4DPaVrEMeru6B0+a4nW&#10;djZmDnh7V7fNLt6hOA8yyidxlV0wYd/Bg/kNRxl11NePsutKcurrLnUpNp5/tiQwQXvj4TWBxxe4&#10;pa/wz/zehaSzLREbdyjg3LWQF6/IRYUxFRXJtdWpDfQj/OaMpibvCzexmaf3Piul0bmRufTId3lB&#10;Lx9tuXvJ/9Ixt5MHHA9nORzMtj10fE18+uKQxH913fFX/CYjpyCEe3hgxInjrxsyihqSqhsSWA1x&#10;7NoEVlVyfckBZtEBBj26kHGE07vjfvG/Buz/bu3+zTdeZDB58aV1tFJmUll1Cr0ytZKeXlmWVlmY&#10;XlmQXFlELSoMefcqJO8RueJhLPNBdNUDasWbOHo1Kb/FNvPpdwHZP27Idj32Ir6Cm9HYHFtR/FkA&#10;FyTScxMrX8bTX8WWvaWWFlIKGWk1wi236Vphx/8SSPvL+gQr2hVqETeVwU+urKdVVCRVFqUw36Yw&#10;36QyclOrizIqmYdq2nIqBS7pt7S3JC32I285+/o4Q5RVXJtdUp5ZVgKml8rIT6kpSqihx9TWU2t5&#10;MQ3iwKfMFXGn/7w/zeLorU251eHVjRH5JXGl5bHllVGFJaEFJaFFZdte5nvferLhef6mF6U731QH&#10;FTRR6O2pDd2HeCMnuqZyWgd2varRizv9vzfFGCRf2lXA2lteT7xxy//5fburp4hXzwQ+eepx9bEu&#10;6cRfNxxYsvmk7q4LKzbkmIad3nmr5Eiz+HibIIVRSS58k1RRSn3zbu2Ri6ab47RcqRa+2Wj/swSX&#10;VHdcYITvhqPBodfJ4fcjt72IDCghe9fHuTdG4dgRCF6YNT/Mih8CYwOAkppGIIRqROE/Iw2FgB2w&#10;Qu2Ae8IhDSyOsBFFfl4D+LMAloXbgF06wlG8SByHSmyKdWHGuBSE277ag3+6hZC307k61JtL9RPE&#10;eotIDh1Blq3bdRShZoowE4AszAQKXY0wF0ZYCyPNpRQjMUlHFKUriNAWRuqJSQZSqrE8xkwRa9kd&#10;awNQxqEUcWiAPBYlj4FyWfODHXn7iS278Iz1FvluWs9wix4gvn+CWfCCsCTPWbvC17RpE5K3114c&#10;5iYleYmjXEWRDsJIe0EEQRiOBmctCLcQRJiJI801SCIs1HwytV9FY3Z/J90UlJyEADuKwizU6/ta&#10;qO2yjYKEFYbY8HYZawQwaPy817cEMGR/FZD6NZWSAeYSsqWQZCmk2HSSUe0kTFsEgRdmxwt3aI+y&#10;E0aaCSN1BBG6okgDGcVCGYPqj7cbTHQapLkPJnoPxPsrqT6iUPfWHY616zGV/uYFHqteEn+8h/rH&#10;6xb/312b//XG8cfqQP3mXTadkY4iqlcn1admr8NLf8v7nmavNuDLQtwYZLfGWM9asnfedvt77jZX&#10;7E0v25lctDc6iV+djVqSbLWAZr0sGW2YgkPEIbEUS8TPAhhlmYhE0JAYGhKXhMJD0cCgjkImYayT&#10;MBbJONNknHEqQTvV9qejXn+uOmQ+UuDUX6A3VLZspm5FX/H3agFsMlpiDQELYPpKdUjrXPurFsBq&#10;BzxZZQRQLxts9CkauNgQMFhk0Juno3yn1Z+vP15u/p6J/FiLBXyowQ0Xm3c9Wt54+S/Ms/9Uf+Ev&#10;vNuLBY9WzVSjp6tQU5XISbr1RIUV2GW8wgwAxgSDq49iCA43RtcBx51i/IevAfyF4v11IAE8Xbt8&#10;krlkvHoR7IBH6IBF/cU/gQs4zdT/WG+pYmFVzXYqlr2qgaCqw0xVWYIrL3q2lH/vp9Y7f+Xd/Z5/&#10;/0fJi+W9eVoTdNOPdQhVIxqUk5XgIuhPlEF+d64D/sAwel9t+NsC+JcOGOw+CV7TIu3xEv2xYoPh&#10;At2xIqPZSuMp+sr31StU1XqqSgtVOU71Gtd70bwtRas90UgQaymOtpFRoAzPUIBvFADZQ4IFsEb9&#10;fmIgFt0XjeomWcsjLQFKsk1/DHoozm6S5jEe7zUY7dxHduilEuVkXMsOw0LPnwo8F97H/dNZo384&#10;b/rfnjosrdyCbNznUL3fjZ0dJbx1fLTy6ceOimk5Y1ReNSgsGWnPG61/MPT2hPRcWHuiFz8CA97U&#10;fVHW/SSbHhIOgoLooVj1UC0UVBspFd8Z7d4Q5Sc8lqhiFqnYdaOc2mERW8Cv7lWyf48Ahp+CBfBg&#10;OxswxK8f5paNsF72FpzjnQlhkhwViV6DMY4jkYTBMFR3qA34sOVHIbhkZF+OV2+2pzzdpSue0Bxu&#10;WbVNK99/4UuPP1duWVm/R4dPshTHYxQ0AkxvEk5JMusnm/VFI7ujkXIyGqCkovtiMfJIcC5Qqlte&#10;nGdxhM/NHZ6yVw/HmxhTXayhzoZ+fq2SW61sqVSyK3paKvtb6GO8uhFO9WBjeW9tsZKR11ud188s&#10;GKzJv5sYmhbgSMHZHPR0O+/nd9jW9igBc9Xb5bgD4gDR5oi/y5EtG8Ld/TzNnXF6rja6fhjzXRiL&#10;fTjr/QREsC0yxBYZREDsx9vssUXuw1rvQJhtNjcIMNbxMVjjob/aQ3e1m7Ger4XZehxmlxMx3M2Z&#10;5ESMtMWFYhBBdrhIW0wUAQ0JYDwSygJth4mzw8VisSQcLgqFCHK3ozqa7w202H9t/42ymJclO66V&#10;+J9grj0pCLolj3ncTr3dTL3BTbjbFnOXH3MXdr1zHTDc+KUDbiffhxI4k+5xwm6ygq4CWiNud0U/&#10;qtt9gR16QxDzWEZ7KUl4DhqZO86WrTvMDbqe55F+D0vK9UznBF+XxD4FfcDuTUFXW0JvsCNvc6Kg&#10;9X0BXMo9XvQDeFXg388ncxwFOWDY/sKAOqyBO2Ifg3r1nvOVO87U7rvAjrrCIV/mka/xSDe4kTfB&#10;nFn7bzTuvcaPetxOetJJeSaIftZOetgScr121/mKnecebjxycePhTQYb9P63hclyR2vzdcbm61D4&#10;vQT7MDtCJBEbSUST7RBkvE0UyjrSxopsbUoFr2zhs7dj3R0SQVc9Wxp/In8pbu+66CNvatsaWGIu&#10;a/DQoSKnwGMrfVLswo+w2js7+RxOh5jf+yHnFl3fjWzklWi9NuvgXe6z6vGTDzj3Svptt58w8Mta&#10;6pZptvv6Sv/Tq9ee1Qq8oLvxkv7GywabrhiAcuNl/XUX9ALOaPue1PY6ruV+VNvjmK7HcW3PU7pr&#10;b+kE3tbffFVv23md7SdXbTu5ZPPpRRsurNl0Vy/gmpnLUVePVNretOdpmeUpwQWh7vn7ifUUDwHN&#10;S0FzHaA59ic5yRJcW2LdWw+HqmpeqQa63kv5fV2cQVn7sKJzVMb/KG5VibgfRJwZCWdSyhmXcUYU&#10;nMFuzvhQx0Bfa3d3U7e8sVfZPNTLAYB21fTApLRTxmLw6AW1bx4W3blQeP1kxd2zEvrLocZCVVeN&#10;StaoEjI/covG6l4NVT2dZeV9aMobpT+UPDnBv5badYUmvZoovxLPOrC7InlzRcaetlsHRpmv3rcz&#10;Rni13Q1Fqp7aCebNjsvRrKSAzmjXgXjXiXiH0RjMUByiPxHZk4yRJ+OkCfayBOc+mrcoY+doweNp&#10;Hut9F3eqs1mlbP/Y3z6h5H4YbhtXsoYlDDHrXe3bS3lX0/POJTJu5XQ8P6eqez7x7vzIg+ypuymD&#10;x/Z0kB2EJLvxTH9pvFtHgldLxpaPJVdV4uoJfuW4jDsoaYGSH4gh+wsLYDXNgGEBa6irCXxsDglb&#10;unm1wsZKGbtmQMztbK8bl7eoGgr6r2VLUrdK4t1ENII4BSWKs5BTrAej8BOxPgPJu0QHIuSPT6va&#10;SttenmE9PPQ4fdflcI+uBwdUnbkq/mtV3vHGJP/8Hdb5m4x5FGJfml93vKuMShxO9tQY1t+H4zz7&#10;25NAhJnngwFwXRFr1xmOathmULluVVXg6pbdphIKYTDFXRFLBAP2J0EGGtSV8Y6jGd6zhwP/VgJ4&#10;OA06NVCC0cRkPKhPZvvDvhlMgLvPonG7YfMuE/B/ECISThZtB54dU5tgeAJDqR5gPuNZvqBxJN0L&#10;VMAkWTuN20MRvy6Ah8AI6Z+ANfDIAd/RbD/AcJYPALSLY+xYe82YW/Uad+j0xyNEZJuO5HVtx2kv&#10;Uw9Q1pG88GFOtolQaC8mxRaTZIuh2WISoLheXAIWnzDP+/4KcOQu0gZaGJhISHQmJjnaJdpiY1A2&#10;EVbmwXraWw31tpmb7EFYheDQUXZ4qoNdLNE+QZ1EGsr8DAAVW/Xqv44OWfO972ccCGlOdhkOhFQ7&#10;bBIkgB0zwbGQVhEmBntwaLKzQ4KjfZwdXv3HMTgSDhVqabADYG2wE2m6l2AT4WoX7++eFeh32Mct&#10;y80B8sdebgfs7WhWlhFg5s7OmU7OBz4L4MMOzkc1OLocc3Q5ArW7HCA6Z2gEsCMhwdU22c0uxc0+&#10;yQkfb4ukICxCLU32G+nuMDPchbQMscdRXZ1oPp4ZAb7ZAQEHnd2SnT1T3bwPuHnnuHlBywN7eJ/1&#10;8rno5XMJ4O17ycfvsm/AJd+AC76+57x9TviAPk7pTvbJnq5Z6wNObN14Zuum05s3HHWwj9q759iJ&#10;E28YTMXsB9XsR1V370ynZLB7eKZvQjXyXjWpgjTw4JRqYPzD4MT7sekP4zOQ/Z16D60H/OHjpxhf&#10;UJknfTUP0PJBrULhnxd/9YfFv9XjP00Af/nQnPivP+Bu4DELPT58qX7Hx2YAoyNTsPodGhwfHBgb&#10;6B/t7xvp6xvr6ZlQKCfk3eOw/dW4Xtj7wpvwaq/qlV+H1MISkot8tf3ltg+w2wda+P11bCWghtML&#10;C+CyWmkhQ/yuUpDP+GMC+Nkvha6Ged5Xg6YD7H2flQthXlZKXlVJ3zDk72q68+t7Cxr6ipoGSpr6&#10;iuokJbWisnpJVXN3Q1t/c+cwu2OwpX2A0wFOpB+OoG3r6O8QDAjEwyLpqEg6/i0BLFGMwA5YohiS&#10;dg/Le4cVvWPK/qnewdn+4Q+DoyrAwMjHvqH3PQMz8p6JuQJYJBuGBXB7FyRr2zoGNfYXVrkstuKr&#10;fFUDA+BNWACDoWAHzO8c+PcJYL463neuAP6qBgbMD/D9zHzvq+GXAljjeuE6vAmbj08xcJ/Df2Gt&#10;pXHAc+UW7Hsg5QMJYMl/tACGmeeAYSv8JWAO0DTmAGvI2joIaIXaOhGj/mfqWDJAfbMc0MiS/6YA&#10;Bo1f2t8msOM3gMXt72ee99UAP/v7BTCscn8/3xLAYPyvMs/7aqhmdgHgV7yu5pMDhviDAlhjLn/B&#10;p0jWf78ABsDvBY36nffuELZ9HVj9zrW/7WxpG0fa2gwdfZ791bxBvmSuZJ0LfO5fAl+cL5m3+1zg&#10;HeddRnjzSzQHmse8bp/4dhCw5gRBfe6ro5Gvv18Ad8zJ/Az3B8C7f8lcATwXuH0eHJa4tUU6L/a3&#10;rVUGgD8D4ZsE3BLg3lD/iUCfekn1+fZXqRiZJ4A1DvhL+zvcOw4Y7Z/8CgPjk/2fFgCeHoTs79Qw&#10;ZH+nRqcnx2em1ElEYPsLZRb5f0MAwxIXlruwBuZWPgCA+lfRCGAAvBcMrHW/FMBwWPCXzFO/MM0l&#10;15qKznDKz7fSL7LLLsAO+MWNlCuHI8O2OPjZGxLMlhEt1zgj9OzMtbAma+ys9VHGqxDGq6wNV1jq&#10;LzPXX26qu9RYZ6mR9hKd1YsAWqsWr1m5aOWKxcuXLYQ18IolC+c54H+fBp7nZf9uzJvGb6KRu/OA&#10;T3weixf9uGDpTz8shxwwrIE1AnjZwh+XL/pJewmU/3nZd9/pLV68zsn5YDT1VGxUxv4te70cPFDW&#10;9jZoF3sfD88gV784rFcS0i9Txy3eLfbyoXJuekVl+Ms7x1ur0xilFzsl++/lLd0Quyowy3Db+WW+&#10;h4x3nl8VmLlsfbxF5AHfMze33nu6/enLPa9zgwvz9+Y/iasvTahnrr/32DL1qM/lx2m1HcnVLamM&#10;mqTq0tjSNxFvHu55dGPTjQvrzp/1PH0We+yMWdLBv7pv+4uVtxF+p7Z5oC5qiy/5WMTd/NC3JaFV&#10;9MimSmpjRVxtUVLlu5SyvKRK5kXpYCqTh888t2xHtE5wqv+5p4ca5anl3DQ6O62yIbWSkVpRklyR&#10;m1T6Mh4c7t3bvS+f73tzJ7L0VjTjZjTjdnTl8/gqelJVl+/Z0qXbTv/FLwtJux3xrj6jkU1j0GEB&#10;TKsooNHf0ipfJNCfx5W9iikpoOTTM+uEwc+aUEl3lu058ie/+CV7sn0v5qdUCdIZralVtYkVRQn0&#10;V0nVr9JrcrPqynJqa47Ut2aUcePesMyDDi70icJQTh6u6sqmN2ZXVmVXVWRWF6VV5SVX5idVliVW&#10;MaOKamn10tCyTsTJZ99FHVyRcd7tdTmZ2xFcUEwpLY2mV5Hp1ZGVjJBy5pZ3pV4P3xlmX9BNP6+V&#10;dNYg9TL62GP/u1WhJaLExv5jsokDgv71z+lLo48vopxwuVW8o6h57auizQXvvB/fdLh+xvnKRa+r&#10;D5xOPrSMvbZq1xmdfTeWbjmzctdRu6w7kW8qDzWzc5oY4NwpuY8O11cfrKzdfPyO6bZMLe8MbY8j&#10;Bk6ZGGKUPXarl/3G0HW7TkVEPEoIexOzNTfSrZrq1EAisCJR7AgEJwzJDUVyQlDcEERHBKIz3Eag&#10;Rhj2M5IQG40DlqsdsDIM0sBzBLAFLIBl4VaScKSIhOOFYxtCcfQQQmGw/aMd6LN+xlkOWmmI1TlI&#10;7QtEo7frsS0RnrJ4HxnVUQSGDbWUhZkDpOHmonBrYYS1egleayHZREQyEETqdUXodkXoiUiGEoqx&#10;LNpcHGUsIZlJyeYyCmRNemJRfXHo/gTCSIpHP81bRnVuD8G17LRp3GpRu9GMEWj6irjkhd2S57YQ&#10;b4irCtz06H5m1eushJFuoihXCcVZGu0opdqKSGhhhGVXuAkYHBo/CgLKzhppKY+wBmiM7zw0Zvd3&#10;8i0BLI/CzBXAghALaSQUK6zea74AVkSZd0dCzBXAIoq5kGLZGmbaQUZ1xtryKPYNoYSGEAdetL88&#10;ZX0nOEGSpRgQZQ1eOFGkDbTYMwktjcJ0U+z6Yp2HEj0HEzz6YtzlUY7iCCJzs2X1Zgv6BuMSf61c&#10;1yVP8X++a/Xfbpj+Q5nXCu4elCLeVxzj37jfuXq3Iy96U+/h0LZ4L1nmWnnmJi7Fu2avE2OPU80+&#10;Z8Y+h7I92BcbTS+7rT5CWJKFXZOOMU7FIpIx6FikaRwKIh5tDkhAWwESMdbxKEt1i1kCxjQRa5aI&#10;M6HhTZPxein4pYfcfqjMtp4ocR8pNR4uXzpTt3yg9Mc5AhgBZYGGBPDy0crF89XvZ6BMxRV643SD&#10;sQp9ANS/XG+kTHei0hCOXu3NW614s1L5bjU4ynSV9YcazIca3HsmdrIC1fvOmH93ec3ZP5ce/p9l&#10;h/+x4cKP4if642VoVZ2Dqs5+loEZLzcfKzcdKzcGYw4Wr+krWNlftGK4DMzk7xEBPFOp+zuZqtKe&#10;qF41Ub1igrEMMF69FKDOCL18jL56slp/hmk6w7CepCMmytEfGA4qlquKTVS14FUN0NK/4Moo32mJ&#10;ny/reryo/tI/ttz4s+DJ4t48HXD6swzEx1q0qh45QzeaqQRTgpitMnhfbQj4wDD6VQG84lsCeKxY&#10;Z6JUb6LUYKRQZ6zYYLbKaLJ86QfmchVDV1VpqqrAqArsh24gO7P0eQmGnbFmgmhrMQUhI6G6IzFK&#10;CFQP5FytP5c/MxCN6qfa9FFA3RKgjLJQV6zBXkPRjkOxDr1kQg/Vdojm3BfvIIjE1GzWr9xgkO+9&#10;5h7ux/Nm/3oV8VOBvw2LvKHzJE1079RwxeOZ9pJJKX1IUtYvyB/reKssvyR9kMo/tJMf5yEi2yoi&#10;kcpwC2WYeR8ZC0FB9lKte6Mtu6OR0mi7zlivetJa8Zl0VSNdxWkcZtcNithd7Yx/hwAeFfDGRbxx&#10;ccu4oHqqPW+s5qboZnRDvDs/0lYRhh4KxYxEoAbIaDkV1RmHaY9D8yItJdGY/hTHsQMeI5lusgS7&#10;1jDLhl2G7zx+KPRdVLF+Zc023eZ9puBjRJnkNJbpOUTDjyTiBxLxiji8hIoWU1CKaHRfPFYcaSGL&#10;wXanezNJzk/2up3Z4iXKfT3J506K2MPChr52poJLlzWXyZqKZE0l8sYiASNX1lCsbC6XN5YImXmA&#10;blbZaBuD/ebW05y4A+u94uxxaXaEw47Ecy7Ey14Op5zRNJRRthfx2LYtIc6+HmbOtka+Ftq+OMv9&#10;OKswnFUI3joUbx2MswoCYK322SKD7NFBREywPQYywZZG6/RXe61e5rRmuZOOlrupcQDCeos6FDjI&#10;FhdKwITZ46PssCRbDJmApuCRFByCjENQcSgo+ScOF4VGBrvZklzM92xGhNwOuVlKfVq05WKxz5Ga&#10;gOOC4BuK2Ecd1NssynVO/J22uHv8WIi2GCgauJV6G8Cl3AKbMHMbWym32JG32ykPumIewzmWWcHX&#10;uBG3O6gPm0OuQ0I37CYn/BZoaY28w4u62xZ1t2bbmTcuybeQ4fdx5CK/bNbeyx2UB+L4Z2AQAI9y&#10;nxN1hxVxE8Ahg8M91Bjc38lc6QvzKZJYLYZbqffb4x7zoh80RdxsCL3WFH6lLeZ6R8y1ztibnbG3&#10;26nQJDnhd1tC7jbuu90cfIcb/oAXBSb2qDP6UWfMA170vcqwaxUx9zPdogk/4ox/wOgus12zxtEK&#10;ucXKZgsasdsOHeaEIzniKXZYChZFQtiQUJY0G8Nd105eGpLyBHxuM1+WeaVsEWr73qxLZa0yVrO8&#10;nT1+5gzTef3xFd40/9RL7SKRsKOlU9rDkkwmXCjQc4sx8ErBbzt5p2ToYelg6tmKa+9k+K0nTAKP&#10;rfQ7Zrjz5poNF9ZsOKez4aLuxgt6Gy/ob7hguB7CeMNFGMPA8wb+Z3S8T6x2P7LC5aCe90kD35PG&#10;a08ZrT9juOmC7pYrq7beWLbl9uKNN9dsvmHgfwLhmbR1S/KJ+MNPUjKfU4JfhwbUxQaI09b3pfkN&#10;J7sOJTvL4lxYFNeu0zEqTqlKKYD+YkPcMd4nGZS1DYqbZySsD+LG95LGaSlrQsYaVbBGu9nDSvbY&#10;AG+4jzvYzRlQsIe6OcNy9qC0uV/EmuoRTHR3jis6xiRt3bxaTsUbxpu7lc+vvbp8uOLB+c7yZ1Md&#10;1ao+rqqPrRIxx7jF0+0VKkmtSlQzzsrrLX/cX3JvvOTOVMnN5pPR5Zl7c2nbSo+QOl9dmmqlf5Bw&#10;xwR148IylbhwrPRSc/YOVqQT+K71Pt1rOBozGIfqT0IpU7CKFLwskdgd7zwY7y1N3TlR9mqmgz3d&#10;wR5sqxuTtIwp2GNKjmq8QzXarprqVI3wpzsrO/JvFJ+lPUrad5ey6V3CturMPb3XaKrXR1Q3YxSJ&#10;XhIycTTdVxLn2kHzbsnYMlt4SSWgT/Dpk4rWAXHziKQJWg4Zsr8N4ANQTbOalnERd1LCB59+Pdx6&#10;cUO1ktMwKuuQirnDEq6qqWzk7rEu2mZBtJMslShPxShTkco4xFisw0isdxdpLT8rfLjojqq3WSWt&#10;nmE+eJG8NdvP7H6Y+8Czw6r6+6q2lw3J6/L3onO3mDeG2wli3TtJDp1R9t3xrr0JkIL93ThCojee&#10;oEywBfQk2gF6afYa4BYNvYkO6ohhoizaDnzBbg9FsPeY1W/VZ27UlsfYgwGH0zwB/UmuPQlOYBNU&#10;/lYCeCjVA5SwaQbH7Y5zmDjgB8acygkYy/RRxjuCxoZtBjWbdMB8mneZwIcGe42A20MdEAx2B8eF&#10;BTDYF4wAunWEIX9dAI8fgETvUCaUMh12wGBz5IAvaOlLdQctE4fWjuX4y+IduCHWzbsMO/bqsHfp&#10;syke/GPxRYeOpu1J8LUPwiOCbXHReFyMLTYO+jseTALAFgMlfIbMLm4eKQAMNhkA1zXgsCkoRBwO&#10;GQ+H5zrZpTraJdnj4+zwMaZGu4wNthnobQSYGG1BWO+1xUc4OMTa20LSV4OdbZq9XTocE/xVHG3T&#10;ne0zPwvgNFeHDHscDWEZaWq4H4ukOtolEglQIgone5qrY4qrQ6IDhgT+ybPS3WK0OtBUazPafL+L&#10;bZy/e4aPe6aHU5qX2wFfz4NE+yRLi3AEgurikjVfADsdh3F0PuHockwtgLM1AtjBGZLQLnYZHk5Z&#10;Xi7Zns4HXOxT7DAxOCTJwmCXucF2U73N5gZbkea7idgIH5eEAJ80T+80D78sD98cV69sJ7ccZ7cj&#10;Ht6n/dZe9vS96OV3ySfgknfAeS//M55+J738Tnr7n1y79oyv91E3lxxnxyx314N+PifWBZxat/aE&#10;k2OSq2vCho1ZJ0/n8zvfj0youvtVigFVh3yks2dUNDDZPTI7OK0a+QAFBPePzYxOQQ54YubDlDrY&#10;98MvbK8647M6w7OGj3MCYcED/oURbvyPfPynCeB5pwb9jPo7hDd8fWbUj2noMatWv6rJiY8T4x/G&#10;x96Pjc6OjsyMDE8PDU4CBgcmBvrH+3pHe3tGepTDSuWoAlro9+fAX43uhTXwHPU7oI74HISCSruG&#10;+R3Dbe1DHP4Au62/mTcAqGlW1rb0MFv6GM29lY09pTWygmrRW3rX30oA/zoa+/u8QgR4QRfDAvh1&#10;tQwK/K3rKWzsL2YNlrcMVjQq6I2y6mZ5Pa+P0znSJprgi8Z4gpG2rmEAOLsOARTlLBAPi6Xgmox9&#10;SwCrgRywmiGZcgQWwD0Dn8J/YQEMRwAr+6dh9Qv4FPv7eTXlto5BcCV5/MHWtgEur5/T2sfm9rZw&#10;euDozy9htXQ3s5UA0AcAOgPgveAKGAQMBQYEw0JxwH9TATzXAcOote7gl4i6hr8GlAL6q64LVmIa&#10;9QtbEGghzM+r/8JaCwA7YI3Z0sgeVoOouV70txLA8C7fYp4DhuJ6f2l5NfxRAVzTKKltkgLqWDKN&#10;AG6G8j9/UwD/TvULM8/j/iYaE/xV/v4CGB78S+Z5Xw1VjM5q9cTADMFLX1cj/KSB/4sJYPjtMPcd&#10;Ab8p4EjfL4HV71z7C+CxJa3N89UvDLz5JXNN7e9BY3znMa/bXL56GeHNL9F0mMe8bp/4tgAGnwbQ&#10;B8JnBwyAz1djZGFfqxHAsOX9FnPtr8b1fhV48Hmi91twWGIeW/al/YXDf+E7BL43YAEsFvZLxYMa&#10;+wsbX1j3fksAw+oXtr+w+oWDfeerX5iB8amBSdj+AqaGp6ZHpqdG1UzMQny2vxAzH6dnwBeQ/yci&#10;gL8EVry/H43ZnaeBNe3zmKd+YZpLrjUWnuaUnmkpPdNcAsrzTcUXy58de34t9UTK3sjtrj4EQwcr&#10;LScbXScbfYK5DtZkDcZ0DdJktY06DtjCYIWZ3jIT3WXGOkv1tJborlmsvXqJ1qrFq1YuWbli8Qp1&#10;KPCKJRD/5w54npf9uzFvGr+JxvjOQyN957Jo8Y8/Lfu6AAaHXrNkke6ypat+/HHNjz9iTUzCt267&#10;kJl1ODw0ftOGbUR7N2u0I8LJ2X6Ds2ukvQcN73tI1yFliS3VPf724aqOnJoGUv7TjPr8+NI3hxob&#10;op6X6OxIXuKbbLjt/Ar/Y2a7r+rvOLl4XQIy/vS+Z8XhBZW7XuVve5m78fmzDS9u7Sx6HFSav+X5&#10;axPaQZv0M7F0dhKjJaOBld1Ym9NYmVNfmlZVEF/whvT82d7Hjzc+eupx4YbJLuoa+61Wdrt1jQIW&#10;6rgbuQaho7KQmccIVy67v7i7tfBpaMWrpKrcTGbxEU7z4VZ+Rj03kd689sLTP3nuW749Jae2N71C&#10;kF7RkUZnp9JrUspLaWWvE4ofxxQ/VQvgl5AALrsRU3M9mnE9pvppAqM8kc7fdrvBJOrun32ztIJO&#10;briRF1vBSKikJ5RVfBbAr2mVzxLpT+PKX8SW5CWWMTKZXTGFnQEXyk3IV/7Fn/avgUkG5LMRr1m0&#10;MnYGsympsiy29GUC/XlGXW52Y9nhhrqsqsaE3NpTjUqn5CvLA6krN8SE3CtJq2zIYFQfYFZmMYrT&#10;6LlpZW/Ty4pTyxmUd4zEKkEsU+73pGZ11tXvU06jHuaGtnUFlZUH5eWGFBaRmTXUhuYQRtOWImZg&#10;LmNZypmfYk/8Jfzwn4Jy/i34yFLKRaPUhzaHn8RzRTny/mzZxM5SvunhJ4vjLlidfrI+l7H+Xd6W&#10;/JdrX9z1unNl/YMnOx6XuB97qbX/zPcbjy/edXbF/lNaYUfwmef2PYFe7ssC3sHaytSSwpSCssyi&#10;OupDpkfKfe3A7EUOCZY+By0d4m3woW7Oe/cE7E7buesmeVd+8o7iaK9KimMNGd8YhWuMwDaF4wAt&#10;YVh+BOpbAljjgOVqB6wMQynCEWJIIlrBMbKa8F9xBKon0bUlDPd2g8k1D63jTmtSbVeSkYuDTX5K&#10;sNGNN1lFM1h8DLHquZd5/R5bQSRRTrKDRg6zBogh+4voikC2R6LbI5FdJItOklEnyaQrCkJMMpOQ&#10;zaUUCygwV4080qKbZNVLRQzGYAbjsMpYfH+S00Cyc0+CA/RLGZUoiCBw96HYe5D1Wy3L/QzeOa96&#10;Rlj8ELvoMWbRI9ziQg/dMl9D5kbTlt02nWHQGpY98ZjeBJSEZAKYI4AtFBGWinBrSG9/YX8BGrP7&#10;O5F/IwW0LBItCLZu3WnE2W7QtsdIEGIhi4JWCFbv9XUB3BNp2h1lCglgsrGEYiyimHdRLTtjEPwY&#10;LCsSU7Ld4rG3zh0XncfeZrmBNs1B2LZwtIhsK40mSigEEQkjikCJo1Dt+00FoZYyMqI3BjuYgB+l&#10;2Y7SCAM0R1m8jzDWt4Pk1rIfy9xoVOyx+BXhXx4j/tst438ocV/cFUKQUjy4QS41O4iN+zzaSL4S&#10;msfooXWTR7f2pa6VJ/j2pKzrTVsLGntyAjjxxHfbDS84L8xEfE+zXJyM0E/FWcUjTD4LYBNAAtY4&#10;AWuYiDOKQ+sD4jEGAHWLCSAJZ5iCW3NpvWHTKeJkiRfkJhkrZ+qXTjKXfhbAiDkCeOlnAfwL9Qsz&#10;Uq4FdoFXq4UBjWBzpHz1ZLXubK3xZLX+QNEa5buVffnaQ8WGIyUm4+WW01Wo2WrcFB07XGSjfGMi&#10;eWpUeey76hM/1p5Z0HJ1ecc9bcUro+EiyJhCiwTXIGaZFtAauuVaw2Wrxuha0Jq74OhfWNu/GZDW&#10;/UMCWHesfNVY5arxqtUT1WsmGVqg/BQzTdeHsmRXWPTlmvDvrGq6tKT9jn5/LnKq0up9jaWqCQVp&#10;4E8m2HqCbt7zTkf2clXXo8X8ewvb7y8SP1vd885gqMjoI8MM1r3TdL3Jch0YOCb4KwK4WketfucK&#10;YIAOQC2AddQRwLrjJfrDBdqfBfDijzUrVEy9j+VGqnK0qtRp6oGt+IgZL8GwPU4jgKFk9eply1Hq&#10;IGCbT+XPGthSEWEG3kQ9ZPNeilkf1RwAKr0UC9F+U2hHMh68DaG/z6Di+hKIfUmufamekli31jBi&#10;5RbkCzf924Q1Dx0Mnwfg6lLDG06ndL280Ff/fLCjcEBYNKEoVfVXygpOdV6L5mRsaI9zk8fY95Ax&#10;yjBzebBJPwkF5aYm28ARwPJohCjanh/jWUcKFJ/LUDVVqVrqh9l1I9I2YWddt5yl7Kj9Iymgmwbb&#10;m8eErSMi1mAXfbwzb7zptuheTF28S1sEDnyAj4VjJkno4WhMdyyqPd6mLdZKGGkmDwefKla9FHRf&#10;LG4wkTiUBP363xZszdplVrVet8Bzaa7bomK/VY07zPihqKFkx+EUh8FUp+4kB0msrSgGJ4uB8zFg&#10;FDSiMMUzdy/+0ibbQ5s8u0qKZsRCKCi5q66vndndWiFrKRE35YsaC4QN+dLmYlDpqi8QNhZJ2GWA&#10;zvoiXvWb7uYiZU1u0ZmcZC9nso3laW+36/6eORjzi152iUjDwz5OJ3du34l1tdO1JZqsRRpsskdE&#10;2CGgmFFbRCSAYBOmJsQeHWaPDiFiQu3RQbbIfXBSaITFJkMdL+01LqtWOK1Y5qC12s3YYC3SeicB&#10;G4JDheDRYQQ0CQJFxSHIGGsyyjoShYrA4yPRyCBXQpSrxd4d6Ij7YXdKSY+LNp0v8Tpc43dMGHSj&#10;O0YtgKlX2XE3eXF3NK4XBvbBGisM0DhgQHPkjVYqFFYLy1pWxE0o0zIFyr3cHHmrKfR6fcjVxpBr&#10;oN5Khlb55QRf5wZdb9h1odD3wAM85R6W9M47o3bXeUHsEwAYB3QDnaFx1EHAYJw/xNy0z3A8Mbwe&#10;MCgBvOgHbbGPAK3RDzhgcMqt9ribXfHXBfE3hQn3OuOhBNQ88iMO6REr7AEo2VEPG0NvNoXf4JKg&#10;uGcoGJp8l5/x6h3papxzmIuBl8kKW+1V9qamvvr63iZGAUizbXibIHtMhD2ObE+gEPDxWOs0G8N9&#10;adRkWVt9V1tLh6T/yN3KFYQ9EcduV7X31TdIeKyRc+dq7f0PrfCKDzrzVKqU9UjapH2DRc2y7am3&#10;V7tQzdbm+JLuPa+dOfe4bQflWsKJUtvtp0wDT65ee3b1pqvamy5pbzqns+G87oazeuvP6q4/pR94&#10;BqAXcMpg3RnjDRdNNl4Cpf66c9p+Z7S9Duu5Jhm60ozdDxj7nDQOuGa48aHu9mfau1/8NfDy0q0X&#10;12w6bOhHc1oXH7I3KzM05+Re8v39m2viNsmzd44e3DSV6T2e5qGkeXDjfBRX0lRtDJW4XcFuGu2W&#10;Tg4oeoTsYWnLuKR2UsIYl9aMy2rH5HUj3fUj3Y1D3ax+WcOAnDUiY4/LOJOy1kkpd0rMGRdxh8TQ&#10;yrgTPR0zA8Lpvo4xKae/o667tZLx5nbx4/N5t4+VPjzFKbk/yC1VKVmqEf5wZ/n7XpZqiP+hu2Wq&#10;q362o0bVzlC1VoyXPZA/PVV7KjbvQGj1lUx5xbPxttqhrhpxa56qn6lqz5PdSGqN8++j+cykeQ3H&#10;4frjUb1JGGUaQZFqp0h0UMY5D0V7SpK2d7+6M8JpnBLwxoScaSV/TNnaL2saH2CrJrpUw60qUAGI&#10;Gd2Ft95mhB1fT8hyMjjvZ/ZmH7Ge6t0URmzYZS0m2c8e2SyKce5M8mvJ2DKVd17VUTbBp0918/pF&#10;rBFJw1wBPAEQNk8KWqZFrTNi3ntJx7Swra+lQVJTCcpJuUAp7+wXcVTNVdOPz3ckbOwgO/RkOCjS&#10;0N0pCFm0+US801CcN2u/W0PSHnnudRW/VCVnqvj57Atxd4NdTvqb5ceuFV6OUdXdk56N4GVuaYz2&#10;aKa68aJdO6gu4hhXJc0LfO/VSNbfgSMU1/uF/e1LIvYnO4AStHTHEzSAzhIKDnyt7aO5DCS79SQ4&#10;CaOwnL3m9Vv1G7YZtO63lFJth9M8J7P9Jw74wSb4byWARzO8YZsL/vEC/xYo4x2ncgI0T4EjgmdF&#10;JFzLbtO6LXq1m3UrAlaAWXWGo8BxwWRAZ1CCnrDrBf3B5Nl7zEAHMCZo+SojoGdOwFiOP2x8BzO8&#10;YEAdNPYkuyoSncDm+MEAUII6lC471Iyz07BsG/LVft8rIcHJ2yN3+EX5uFNs8RG2OJIdlkLERBPR&#10;cUQ0zQ6dYotO+XUBrHHAOHwqDpeOx6Xb4dOJ+FQ1KWqSiIREom0cHkNCIYLMTLbp667T01lrZBho&#10;abHZBrHP0SHF0SELxoGYaW+XTsCn4HHJGuM7Dye7DGf7TEfbNHtcsloAZ4GKjXkU0pJqj6O5EMHR&#10;k2wxCQ6EZGf7NBf7JE/7eFdslJ1VMNp4l5U+FAqMMNmHMg92IdKc7RO93DL9vQ+DOUApoJHRru7Z&#10;Di4HIH4hgE8AHJ1PfgoCniuAnZJdXLLdXQ95uB32djvs6XLQzSHDkUCzx8U4YKl462Br4+1mOutN&#10;tQOtjTbZWu0E/7y6uNFcvTLdfbJdvbIdXbMdXQ59FsDnvf0v+qy94B1w1t3nuJvPUQ+/497+x729&#10;j/n7nvLzOenpdgzg63XG1+uUp/uRtf4nPT2y3NyS9u0/e/J0wd0HNQXFnV3S97KBD/LR97KRWfHg&#10;lGJ4dkCdEXpg8uPw1MfRqffQ0r/qFNDQKr+fQn5/4X1VH98DPn6YhX8vfP9LAfwf//hPE8DqH1E/&#10;nSx4gPqv/pD6c39Y/U5NTU1Cj2l11O8v1O/w0BRgoH+8v2/sZ/XbPdStGJTLh6TqlX01uhd2vYBf&#10;et/+TkGfmoFP4apqYclu62/h9bFa+wG1LT01zcpqVk9lY3d5naKYIcmvEv4NBTCseL8EDgIGFdj+&#10;wuoXoHHAbxjy3FplQUNfSfNQBXuIyemv5fY1tPWzBaMd0uku+XSXbKpdPNYpHu+UjArEo0LJCEAk&#10;hYKhxd+OAFYL3VHYAUu7h2XKEUXfSHffeM/ANBwBDKeA7ht6r+yfVvRO/pz2Wa1+u8QDnSIozpjX&#10;Dsla2P7C6hf2u40sKAD0SzQaGDbBsAbWADtgjQAGr9TfNgU0jMb+8jt6u9oHvsoX6lfD4JcCGAB7&#10;X436hXVIK0cCC2A4/Fcj2MAmLHUAGvsLUSf8WwngX2GeAwY01orhzS+BJzC3BXaQNbUQTDXVdT8D&#10;J4KGNXBDk+w3BTC7eb79nWdw/w8B39i/yh8VwH+Uv6EABsBzg1/9Tw74b5YC+v9IAGvu/7lvB1j9&#10;wszzvhq+tL/8FgmPLeGy5ttf+A0Ct3zJXFM7F43Z/Z3M230uf0gAz7/Cn5nX7RPfFsBN9cIvHTDg&#10;WwL4N9GoX80IvwLsd7kNEgCnXgyY1wGG2wxeMkgAa+wv/BkIgG8PALgrPtvfAbGwXyYZmhv4qxG9&#10;8wQw3AgL4LmBv59SPfdNjA1MfYXBienBKdj+zgxB9hdibAZi8j0Atr8z0x8hZlXQF7n/2wUwr/pR&#10;a9VDbuWDuYmdWaW34UjfL9EY33nt8GLAANjvwgHBAI3c/T2oI4BPsUtOthSfaiw82Vxyjl1+uS7v&#10;fNHjo8+uZpzOCAnd5OyJNSJaajkjDBytDNQCeBXKDAoCtjFaaWm43Fx/qan+MhO9pfrai/W0FulA&#10;DnjR6tWLV62C4oBXLF+0cumiLx0wYJ43/U00RvbvzLxp/CaaE5zHvG4wCxf98NOyn75f/skBzxXA&#10;4FndFct0li5Z8f33ZqtXb3B3TwqPOJ6YlLx9T5iHfyCK6Gpu54zwdbHb5ewcZ++ehfM5vRKXusY9&#10;O/BgXmZZexaTFV3yOrr0WUL56+SykuSiGmzs6SW+yfpbzi7zPaK75YLeztP/5hWDSrwQV85JbWyP&#10;oteFlTN3FRXsKnm+8d3tja8f7cwvME0/qkPNCs1jRhVUJVYx02uqchorjzZXnmiqPlpfmVNZkUav&#10;2J+fG/Q6b9OxK667k+3dwm2QO4xttpi7hxrsiF4VEbciNUXneBbiwmG3myd3PLoc+uoOpfRtfBWU&#10;EjmH1ZlCbzMlHfsxMH7jpbLUEmlqqSC1nJtSUZdSXppU/iax9EFsyZOY4tKwvLywgkeUyttxddej&#10;mVeiqx7EVRXHV3AjXnc65ZQu2Hjip02ZxEO3Q94WxpaXxZdVJJaX0yryNAI4vuxZbMm71Kr6pHJO&#10;WnV3+KsOFO3h9xuz/m1DxoJtmb5n34S/rM5gsNIYVXFlr+IrnqXXvjvQUHyS3ZRWwcwoazlRL9tz&#10;tUB/Z8qSABIu4XhieQ2NQU9nVGQwitIr3qSXvMkqK8muYKaXNtNK+XEMeVC5EHUt96/pZ9Zcub+h&#10;jhXGZGx59iTw0aPgcjq5ibOPwdpaztpT04G69tbk7KuVGXe/I5//p70n/se2w/9zy6H/uS3V71V+&#10;BKv5YN90knDa61mzVsbDNRm30RefR3PaUwRtSbyG0PK8XS/fbr7/1iHn7qrgI9/tyvnrvsM/7j/4&#10;4+705fvT0Ulntt94lVJcf6SaE/+yhPokP6es4WxDZ2pezdqjNxBhx/TXnTP2vWTlcwznHm9nu83P&#10;3pO2OfBe3M7XseuKoj3KKQ5VZLsakn1dFMChKdKWF4HsCLPuUiMI/RlxsLXGAcvUDrg7FCkPg1b/&#10;FUXBGZLn5H+OQHWRiKVbzS8Tl6Ra/oVq9l2E5YIgyyV7jJem4KyTbcySTNakGS05Zb3kiZM2c7Nl&#10;ZzBOHIqG7bIoHNkVge6MwPIj8fxILJ9k3U4y7yRbCyk2IipCTEFISDYAKSDSGo45VkRYKqF8qqh+&#10;KkoUaaKMQ/QmYRTxKHksqjueIKJgWoOsehJdJTEu/HDbpl3oyvXmhT4G71y1Xjmvuof66SF2wTP7&#10;Rbkey6vWa7P3GItJUHJpdS5lYxnJVC1ZLQE9EVbdkeDsfpa+c9GY3d+JWvday0kIBRnyuwC1EkbJ&#10;ItFdQVYaASwMtZRFIbspKPVeXxHAPZGmnwWwMSyAhVTzzmhLfjSyJtjsZcCqS7Y/HDL/c6bRn9MM&#10;/+2A0XcPiasLvPXrt6P4YQ7CKAcR2V5EwknJGEGYqSDcSBShL4vSk5N0lRTtHqq2Itps6MBGedp2&#10;YawvP8KxdT+au9uidadx2w6j19j/XeryQ906vcbNZtVrzfPcDZ7Zaz8kLGnYZQxeKUW8nZRq2x0L&#10;LVA3lukpS8D1ZhJFafimGOu3O/Quui7OREG5oBMRevFIo1i0aSzaOA5jFIfVj8fpxeO1EghrYrEr&#10;Y7GrAXE4bXW7YTzWOBFnFGu14tF+PPe858Bb51mmzRRz1WjVj7P1K0Yr1nwWwMhfCmDtn/3oZ0sK&#10;AP3H6FoTVTqT1boAUBmjrx4pX9lfvHi4fPlEldY0E8rYPFEJhQiPlhlNVlqAYQcKTHrfmfbnWYyX&#10;Yj8yHVWN3pNlzr2vcbwbBjWnF1ce+67u3I+828tET9YMFZmMV5jNMi0+1lu8rzOZrTWcrdUH/BcT&#10;wPpjZVAwNDjNyWp9wESV3hhdZ7Rcd7BIb6zMbKIcKX9hWn3ix9e0fyw/uKjjrhE4L3Btp6qNP9Ra&#10;qRqR6uzQBBULr+I4qOrx4BLJX+l0PVzZcX85KIVPlo8Uao2VrJks15mmQ0v5aqTvrwrgZZ8c8BwB&#10;rKoxAYOA0UaLtEcKdYbytcaKDd5XG09VLFHVrlAxtGdL9VRlNqoK5w/PHRSnbbgJBm1xpp3RVuBu&#10;lEahFeply3vC0X2R6L4o5KcyCsrDDAHe8uGmygiTnkjjXpJxH9lkgGoyGG06SFWnNAhVR/+r4/W7&#10;wiwlJLQi3n7y0EZFolcn2b2T6scnra3Z7V4UaPdiHbE0ZndpdlT9jSxe3kVu+Y1m+jVhw/3J9tfd&#10;hWfaL5NZSQFtMS7dcQ69FGxPuEV3qJl6GprE1JYyqo2QatcW7VlHWi8+m6Wqr3zPqh3iNIwrOkRd&#10;9TJJwx8VwEpO3WAnq7+rtqe9eKjzzWjLbeF9KiOWKI13GqYSpsn4KTJ6kIKUUa15MRZcsulQLGo0&#10;ynIg1KwnyLQ7xLI7AtlPtRuIdRpJ8u6NdReE2jZsMS/z0clzW1HgtrLIa2XzHuPWMEtBNE6S4CBN&#10;dBQn2EnicLI4TF+ygyzJgR3rfGutSZabRaKfE6egcEQoVLYylTx6D4+ubC1TcEpkLQUSVoGIlT8o&#10;YMi4Je2Nebz6PH5zUQennN9SxmsqkrFLJ7tquqtz3+SknFjve8zD6ZSL/TE76/Me+Ex7iwdhu16m&#10;pYU5r8NrEYgmgSjDrfaIKDsExdaGbGtDAtgho+xRJCIalOF2qFACIhhvs4+A2G+L3AcFBOOCkFYb&#10;zEx9dbXdVq1wWrncSWuVh4FugKnRJkvTHTYWezA24QQ0yQ4TY4uOxiGoaJsoJDIUj4/EIoPd8JHu&#10;lvv24EiPwu+VRj0qXH+2yOMgLICVsY87o++wqFeb42+yqTc4lBtc6s3W6Fu8mNv8uLuA9vh7cAXQ&#10;FnsHAJ4CtFJvc8i3OZR7rdT7oGyJus2KvAUlcCbdaY68xVYLV17MQ1CClsaw6/VBVzpJ9xXxLxSJ&#10;LznB1wt8sh7ZRj+wi37uQqvadrp294Wm0Ots9Tq+YHdQQjG76qV8/xBcdbbnlohb8CCwAG6NfgDD&#10;pd6HKnGPuLEPudG3+dQrHdFXOmOvd8Xd6Yi7z4991Ep5xCE/ZpOetMU851Ke1IfeqA2+0hx5oyXq&#10;emPopVbKrTba4+YDLx9End1L3I03dLU28TQz9TYy8DbW8zHR9TfTC7Qy3o602ofFhtsSEnA2GWiT&#10;0PCtQe315eLOVsXAxLnnjWa+FPLJe7VdgzW1Qk7D0MVzdba+OdoBKVnPGTKFuF/Gl/QO3Mqtddib&#10;s9o9jhhylXS25i1LlXmxGu+b6LrtKH7rCR2fwyvXXliz+caaDee0N5zSDjytHXhSJ/Ck7vqTButP&#10;A/QCTuivPakfeMYg8DxAb/1FvcBLxoEnzL2pVh6RFi6pJi4nDd1u6/k809rwZvWOFz9tubRgx/Fl&#10;29J0N8Yh18W7B9A2eKeHukWcClxXEhEgObBz7NDWqQzfcSgy0rsjcV3f7UOqzkaVqEPObp7oBf+f&#10;LRS31Yz3sAelVcPSskFZ+aC8cqCbMahkDnbXDinrh2WNY7LmSSlnWsx+L+R8FPJUIr5K2jGrbB/v&#10;bh2RsQFTSu6HgfYPfbwZJWdCxpI2F9bk3sy/e7Tw/vGm/JvKloJJeV1PR9mosmFqqH2sr21UxpuS&#10;81WyNpWIpZI0qDoqJ+kP+PePsB+e6KY/HWaXd3PLRR0l4z01KnmFquL60NkoZaIv+HAYS7Dvi8f0&#10;JGN60m270+wViQ59sa6jVE9pwlbx4+uD7PoZSfukrG2mv3O0m6sU1Q12N7wf4k13N3yU1qr62aoh&#10;nqqtXHD/VEHynjs7He9sxtzwNQJfHW/ivnvtsoi1w1we6yyKdulK9mdnbp14d1bFL5ng06d7WvtE&#10;jUPShpFfCuBJYfN0V8uMgDsrbP0o6ZjubOttrBNXVfQ11U9KhT0KoaKTrWqtUb252Zm4uZ1E7M10&#10;lKUgu1MQXREGg9F2Q3HezWHe3IOkAfrjD20lqqZXqvon4usprGNhj4KcX0V45FN8Bm4nq/JPq14e&#10;HrlC6UrbwIvxENB8lGlr+9P9/30CeJ79hQF18JQiDkquAIC6JRD7aE49CU5wEDAAVOAVeVk7jRu2&#10;GTRuN2wLtgb/voDvXbAG/lsJ4JF0LzhUVx5jzw+xAS0zh9aBMcHRQTmqNrtwfLAgEgM6FHktKvNb&#10;xtig1bLbVBiFBf3BZN4fWQ8L4KmcADAHzl5z8FVfo3u/ZAQMm+U7cuATcM7nIfUywKPZfn2p7j3J&#10;rrAP7k1xA4yke0wlO3VT7Cp34W+sxR9Y5xu/ef++DSR/zwg7wj5bfBgRG+mAoTig4xxQNAdkmh0q&#10;DYdN+aX9/SSA0ZgkAAaTCsBi0yD7i88i4LIc7LIdCQcc8FlEXLo9LtkeR4MFsD2BYgv+XUAHIWx2&#10;mpttNDYK0Nf31tH1h5IWIONh40u0z7CzTQN1LIY2V/rOxdk+w4WoEcDpLsQsO2yytRkJbR0LGt2d&#10;sp3s0kELEZ/qQEhzwCe5EWI8CSQPPNkVG2WPDMOY77Uy3Gmqux1hEYqxiXQmJvl6HnRyTLWxImMw&#10;cR5eh6AMz64HiC4HiS6Hic7Hic4niE6nQOngctLBBZTHwFP2Lhn2ril2Lkn2zsmubofcXI+5uhx1&#10;cTzo7JjlQkx3sU9xIdI8nRLd7KIdMWG2VrtRxpusDdZa6fqZ6QaAfx8J9nHOHhluXodcPA45uR52&#10;9Trp5X/Ow/cMKL3WnXP3P+nsfcTRK8fF96Cn/xF390M+Xsd9vU55e5xa63tp8/qbG9Ze83I/CbV4&#10;HnZzTff3P7BxU07AOlpo+Onrd8rpTcI2xUjPlEo5qZKNzHaPzPZPfOgbf68RwBMzH6Zn3kNrAKs1&#10;p1r6zkJ8mIF/kvvwfgYAOWDQ63N4q1qKfoRCh/9jH/9pAhg2uBOfH2ATvj6fnv7iof7RFRLAGvsL&#10;9hofn1QnfP5K4O889auQD8hl/TLZoFg0KBQPAwSiIUCXcBBGs9kpGAB0dPXDaOwvl9ffwhtobu1v&#10;4g4A6lr6a1hQ7G9ZrbyYISmsEuVXit5VCv+eAlgjfQFvmQp46V84/Le0ZZjeOs7kTzS2j7I6htiC&#10;Ub5sWqR8L+75IOqe7ZROCGVTQvmEWAYYg7zvp+jn4V8RwDIlFASsZhha/VctgJX9Uz0DM31D7/uH&#10;P8DJnxW9k6CzUDqkUb8dwr52QS+/q4ffqV7E93Psb4va/sJyFxa9X6LRwBoHrEEjgH8OAv7bCeB5&#10;T2kEcCe/v5M/+CWCjuGvAdr7NZZrruj6Uv3CwOG/rWwFbNc0jg3WObDdgU0PpHz+LgIY8KUD1vjd&#10;ecATmNvy6wIYjgNmNohr1QIYvNa/KYC/tL+aCN0vgbv9fuZK37nAo4HK31kAf4t53ldDZXUHFASs&#10;dsDQa/35HvivJoA1aN4UoBtAk+p5HrD6nWt/Aa0tYi7rK/ZX40G/ZK6pnYvG7P5O5u0+lz8kgP8Y&#10;vyqAv+qANfL1DwlguNvvtL+AufaXXScCzOsAw22WtHHk8+wv/LrDH4/gfpgrgCWiAbl0eJ797esZ&#10;B3xLAMP2FxbAc2N/xwenv8LQ5PTg1MwQxOwwZH9nRtX297MAhmN/Z6Y/QitN/L8hgNtrngLaGI9h&#10;DcyuuAcnhZ7ndzV8aX/hlNGwNp6ngb8V6fstmkuuNZecayk921R0qj7/OKhz6VdZJZeqXp0qeXr8&#10;yeW0dPLmAKKprekKJxtdN6SRnZkO1kwLY7oGrQ4ChlYCVgcBm+otN9RarHbAS3TWLIYTQa9esRiw&#10;cukvHPAnG7r4p0ULf/gqc/3oXOZ52b8b86bxm2iM7zzmdYOBBPDShT8sgwCVBUsXLlqyEBbAKxb/&#10;pL9qufbihSv/+heciWHE9i3Z0ZTUsIjIgJ077AM8zB0cTZ2ckBtc7MOdPbKIfmfQay/qeh+xI9+O&#10;fFKXWtFCK69OpENL4aZXFSUW5R2uZfsdvr1qfbLBthPLvA+uXndSd+vZfyJGWZLPJZW1H2wWJtez&#10;0luak1jM+KaKbW/ur318N7ik3ObgmeVRqbteVux6URz8riiysDCuvCCVUXqwtuJIHf1obVVObXVC&#10;bXkmqz6toHxn9iXbwBhTuyBTp0iTgAS3zFvo7Mu6mUcWJyX+FBO6JGa/fnyQVVKY66kMavEbUv67&#10;qHclhxrFQY+rDcOOrdl9MLFQSCvuSCpjJ5fXJlWUJle8Tq54TCt/llxdRS0rI5e9imU8Sai/F824&#10;SaE/iKnMTaxqSagUb7hes3Lfqb8E0mxSLu16VhhTXh1fVplYrl4DuPJ1YuWLhMqnceXPYkrf0OhV&#10;5AJmZr08vkKKzXq0aOehJXuP/rTjkBXt4abb1clMbnpDdULVi3j6g3TGm+ya0ot8/oGK+vMtooOV&#10;nKSCBovwrNVbEhZvJFOLmHEV9JQqenpVSVpZbkZp7sHyksNVNScb2hJLmmLp7dENcs/n1Quzzi05&#10;ccWtoCKsscnr/n27aze2FJaGNrTuqGraTm+JYiv8X9W63KuwOfNmTeqdH0lX/hx86Z+DrvxL6FnL&#10;U7c25ZVR2NLwesnO8vZ1uS2ICy+/i87eWMIMaWiJ5/Hjm9nxNS20qtakUj41v1Un/uxfgjL+tC3x&#10;h11pS3ZnLtuWZrD3ID76wvqDj9LfNJ1ldqW+KSfde5L8LvdASWHi23LLkKur155d5pxu6JaC84l3&#10;8QxZ67plt7vvzTjq45h9b6O3FJP9K8meTJJzPcmRFYXnRNm0RVi2h1t2hFsKQi2FIZD6BciCIKQh&#10;NgBZqLU8zAYgifgkgMWRkACWqTWwOMJGEIlhbDN94rHqkM13sUb/Qrb4iYReE4HVD0UahJvqxFoZ&#10;ptgYplmuzjFfcgW/smidZWuofVe4rTAcC63CG45WC2C0OgIY3RGB6IpCishIaTRGTsXIKOhP6jfK&#10;Rh5hLQszl4SYAkBFGW6piLIaTMYp4hHN+9YU+f5bgfd3DTt0BCSULNa2l+bSS3PrpXkoE9ykVOfO&#10;cFvefnTLbkTleuNSf71c95WvnBe+dfmxyGdh9YbljVtXS8hWUhKE2rwiFRFoRQQGlOAcZRHmMHAI&#10;MgRo/GRnIbmriAQgPwHtCMknuKJpF4dDAlhBRiqp6J5oTHc0UkFFySlISSSiK8gSEsA79GABLCeh&#10;uikYjQCWkizVq/yaSyhQwmc4BfSnCGCSOXhKRLHspCKZu42eeS87ifjnDKN/zDD/Phu5IguplWW1&#10;ImHl/zxp/t1Td6OqbbbsIGd+uIsgkiiKInRTsXKyhSRcTxCysiNoUfv+BR1BC3lBq3jh2A6qR3ey&#10;31DWurEMv0Gas4KEFYdYSkKtWrcZVPuuKHZbkuu87Blh0TXzP5/S+Yfzev/wGPunAvdl5X5a7N02&#10;4IL3p3kIY3BcsoUwFdd92LUz06ks1Oamz6qj2AWpNosSkLpxaEN1sK9+PFY7Ab+ahl+RSFgZi1ka&#10;h10Wi1sRh1sTh9WNxRvE4gzjcXrB+v/6LAzHOe8ifoiZpFuP0Vf3FP5lpm7V19YAXg6tAQwJ11+u&#10;vKsWwICJKp0phh5AHZirPVK+cqh0+ft6/bHqNaAyWL4CdJhQr9o7UKo9QTcdqzQfLzcfKbMChxgs&#10;thwqtOovsFLVur5nuk7THQYKUZKnBs3XF1Wd/FPhoX9gXfm+7cGinnc6YK8ZhuUU03KqyhRadRie&#10;wNz5zOXT3OCc1XOXLv6ST2cxbwT1yr6w3IVL7Zkq7V+U1VqfSy3QAkaYqDSYqjaaYkAOGIqBLtMZ&#10;KtEeLNKbrkKoaolDBaj6c0veJv+p6ugy6VNokePRct3hUu3hUh1wkScrTaCA4AaUqgEDUY/9WIue&#10;qUaOlVlAsjxXt+vRD9IXCwYLV09VGn6sNVfVW4LyPdN0usoItEzSDSYq9AGgAjanq/XmCGCNA4ay&#10;QKtqjSfKtIcKVg0Xrh7KXz2Qu3KsWO99teFUxTJV3aqPTO2JEq0PpeaqKuLHN/a9F6xbE3Q6Yo2F&#10;FCsJCQm9f9Vvuu4IZE+U2gF/EsA/O+BBqk0/2Qr6W4pwQ0BPpHE/xbSPatkbgxWFW4vDoUofFSMJ&#10;tQA3v5yMa95p0R7poMzaNnAsQpAdxkoN7jhG679/vvYEjXE+rebOIeajY3k30x+cobw6S6m5TRsr&#10;Oiu+EM6O82gj2ytiHHuoBGUkCsxHSUIrSZ+m0R9l3ROFlJHt2qM9aij+XeeTVQ2FE830AW7NZG+n&#10;VFAnE9b3djAHOhi/KoAbf0bA6mtnjUq4o1LWqIA+K85X8R72PU1oojmLYwgDZPRoFGI80nqIguyJ&#10;RUmS0HIaRhFiPBRqMhJpNUZGjVDQA1Go7lCkJMhGEoLqJtkPxLsDpFEOnJ3WjLX6ZV4rXhL+scTr&#10;h/qdRnyqnYDmJUj27kry6qS5S9J9eTSv8gjHo866JIxOuBO2/sVzJYctbiqXtZQoOCXK1rJuXpmi&#10;tVjGKRa3FPJrX0vYRcrOakVHVVdLSVtDYVdLmYxXKWzKk9TnjrGrx5ilxTnpCXhUvLXJzc1+OY7I&#10;HHd85YkszqPHydsj7AyccCZrLfQ2Yi1DMZYRWItwrFUE3iqSgIiEBDCWBMUBI0NtEaG2qFBbZAgB&#10;gNiPR+7FondiUNtRiK3WlptMjAJ01nitWOq6ZKGjge46U8MtSKt9BEw4EU+xx5EJ6EgsKtwaFYQj&#10;ROARwV7YSH+z/ZFoyquQh1Whj4vXnit2P8zwOyYIutUd97Qj+k4L5To75lZT1JXmqKstpGscyo3W&#10;6FttsXdgAaxxwHMFMC/6TlvMfW703Zao202R11kRN5tJN6Fky5TbAtrz9oRHrdT7oAW0g2dBHy7p&#10;bs3Oc427L3KCr/NJ90TRj9ui7lZuOfnSLfkWNuqZC61449G6/ZdbIm5BeZvV+Zznyd3fhEe5yyXd&#10;ZkfebIm4oba2Nznk263Uu/z4h21xD6Cpkm9xqHe4cfd5sfc51FucyIutpIt86rW26Jt8KLj5Hpf8&#10;oIV0vzH8Npf6iEN5UB96rT7sCpdyC9AUdqmdeqcp8mpr1oti2h2qc6inqb8ragvGcj3KarO5aaCe&#10;ts/qFR5rVnob6gVaW+zAISNtbWg4i9BtPruaKisUItHIhOr2m0aHzbGJp+40igZr6kSspsELl2rt&#10;A7LMN2VeKe/oEEpkwo5Oad+Jm2+t/UjGXjFbU56efSsr4qgSTxTq4fbr4cPQG46tcE7T8j9nvO22&#10;1roza9YeX7P2JCh1Ak/qrD+lv/GMwaazAL31Z7XXnlodAKG19pzu+ovGG08hN6WiAhPMvbIMXI5r&#10;OV1Z6Xpnmff9JQG31uy5uXT7sRVb0vS3pNmsz0R6pGIIyU6o8FD3rVf276zNiJQcDO5JX6+kecgS&#10;Pdto6wYfHFOJW1TSru427lS/slfc1tVc/n6I3y+m98vK+qUVfXJ6v6J6QFEz2F03rGiYGeDN9PJm&#10;FNwpMXuqs3mmq0Ul5qvk7TPKtmEpq6ezrrudMSJpet/PVw3wZ3u449KmKUXLhLyxt62itfIZ/eXF&#10;3LvHX906LGsv75M3DPXy+uTcHnHrsLR9Ss5/L+Z86KhVKdkqef1Mc95oY55KWKuSc4YFtb3SmgFJ&#10;pUrGVHWVfHx1qiNlQ3uU3Uiqa188pj8JNZCK7U+27UlwUMa590b7d9J2K97eGec3fpTwZgTsWRlv&#10;VNzc01kzLG8aU7ZM9DR97GepBptV/U0qAV3FfDabe6njeHh7zq76aPf8raavfZbney8p8Fjw1ukH&#10;EdVJSPNvTd86/fqMqrV4hl85293aL4QE8JC0DnLAkjpoJeDPEcATXc1TQu6MiD/ewZHXMzrpJd2N&#10;NePSTrm8S8JnqdrrVCUP2lO38SkOfRmOkgSrDydc5VTLvhi7HpofKzpQcDltllOsElerxMWq6puc&#10;w0GdJyJqEzc1p+2oogb2XUlU1T9U1d/58PoQL2drDdmFn+Ddnbqum+bdm+AOGVY4EfT8dNCOMP2J&#10;Dp+xVybgexIJgF4a+I5qO9f+wuG/mkWCexMd+miOcG5ngEbNwnJ3KidATMYzN2qX+i6t3awLvkKD&#10;PsOfl+CF+4DOn2fyhwUwGASOAJZF2/GCrEDL7OFAUI5m+vQlufbEOvTFOo7T3GfSfCZTvUeTPeQx&#10;9rxgRMV6rXceCws9ljZsNJSH2Y4leE2l+U2m+s4eWDeY4MLbawHmOZLpCRj6zIja+2oc8HC6Ot43&#10;C1r3d/wAtPQvqA9n+QykQPmfQcvk4XWgvyzeQRHnMAgao+3HUv0kyZvopI33QnYc3b1/p/N6Kx1b&#10;R9xOO3yQHS5CHQQcQ0QnqIOAoYWBcdivgEYlY9ApWEwqAIdNw+PSCThIABMwmfbYLAARl+mAz3C0&#10;TXO0TXG0S8KiSLY4koM9xcGeTMCFWllu09P1Xbncc9XKDbo6O83NQtEoqi0hwd6OZmebSMDHE+1S&#10;1KSpSdfgbJ/pQsxytE23x6V8FsBJ1mYkgD0u2d0p29XhAGh3JGQCiNhkB3S0M5biRohxt411IcTa&#10;o8ngHz6ERaiB1nYzo312uHhPj2wnh3SENQWHo3n7HP8UAfwpC/T8FNBzIoDT7J2T7Z1THZ1yiMQc&#10;on22vV2mg32Gs2OWh/MBaIFhx2RPp0Qvx3h3YrQDOhxlusN0jb/2Mi8DvY3WiGAnZ5qXb7an90E3&#10;jxxXz8MePscBXv6nvANOu/mdcPQ8RHTPcfI+6Ol/LGDtGT/fU26uRxwdDnp5ntq4/sZa/8tOjodc&#10;nA+5uR7y8Di4dt0xb98Mc8td1sg923YfjM+49vANky+b7hlXyYdViiFV35hqYEI1PAWhTgT9fnx6&#10;ZmJmdmpmenp2ChLAqlnVxxnAxw+Q/Z2dnZ6dhSKA37+HPPH0zPtPwlidOxpCnSz595R//PHv/YFy&#10;Vr0XXH4a4RclODV1qT6vj1/wQTU2Pjk6NjE8MgYYGR0Hm5PgAs28/wA576/w/v1HcJFmwMWZnp2c&#10;nJ6YmBofnxwbnRofm5kb+6tJ+/wV+yvtk0j61WG+v1C/sPSdW4fVb3tnH7/z54hVdfjvQBO3r4k7&#10;0MDtr2cPMJp76Q3KEqYUsr9VwvxKUW6VKI/5xwTwk7KOud5Xw1zp+xkR4HGJ4EmpEFRgAfy6UvKm&#10;Svy2WlLG6lXTQ2/uY3CH6tpHWMJJjmiSLRhuFQ7zJWOC7mlZ33t5/wdxz6RANipSjIugZX3VyIZF&#10;kkGBCAp9Vi8DDCGWwev+jsKZnGVKwAhsf6H8zz2j3f2jyv6J7r5JdRAw5IB7B2e7+6bkPZAw/jnq&#10;V9jX3tXP7+xr6+jltUMCGLa/mvDfX7G/AFgAf9UBw0HAcwUweLE+C+DfX35ingCGV/wF/LJPb0db&#10;X0fbwJfMlcFz6O9o65nrt2DnAavfefaXyxZzW6RQ+C+nh9vSzW6GMu6CkgMtiNvd0iRjNUqbG6VN&#10;DRJWg6SxXtykhlUnaa4RN9WKIfv72cvOtb+AeQIYdsB/tATjwDYXOkqtCD7EvHIumnYYzRxgqmo/&#10;lcxayAHX1ovrGiSwAIYzPMMC+EsN3MKC7C8sgH/T/gJgrdvc9HvLxnpI935ZNjVAo4F6HZhqDSSA&#10;wWX5LyiAq6o7ANWMTmZ1J/TCqS8+/IpoBDAA3DOQA/73CmBOE+Rc4ehbeBXeNrba/rIhAdzOhQRw&#10;R2tvO6+3Qy2AO9Xvgi4+FPIraO/TlKAFMn/we4Sn7OApulrh5X7nlx0c2AEr1PZXxm+RtDVLW1uk&#10;8EzUuakl4N0BKV7oDSJSvzuEX5T/5QTwvH01zOv2id8SwIB5Dhi8RgBekwK8TG2sbl6Lgt+sBC9T&#10;e0vPN0q4D9xfrt5XBi4ylMD5ayWkdVmQAGY3Qva3uR6yv6w6Idz+ZQkLYD4X+vRrb1XH/vLU4p+v&#10;7GzvFkARwD3irj4o+bNaACtkQ3MFMGx/+3snfk0A944M940CRvrHAKMD44DxocmvMjU8NTUyASV/&#10;Hp2cGp2eHpuaHpuZmpiennw/MzUL2V/wZWxa/d1jVgX9Td7nh/rr028vXQG+An3+LvTb5be+Tf1q&#10;Cf2Z3e8v/6Gz7nlH7TPAXA3Mod8HdQ286kdwoDAAPAU7YDhTNGyLNcJY85SmvaXkNkxz8S0Aq+gm&#10;oKnwhobGgusN+dcA9XlX6/MvNxVdaSq6zCq51Fx6saXsUnPFZUBLxTX665Ovb6dfORyZFBqw3tEK&#10;a7CUYLjSG2fpZG3sYGNsb2WIM9PFmekBMCY6VvprzHVWmuqsMNFebrBmid6qJVorFq1etmDV0p9W&#10;LV8EgNcDXrrkp8WLfgAsXPT9kqU/ARYv+2nR0h9/WvID4MfF3y9Y/P23HPA8L/tflnnT/nUWLfxp&#10;wZKlPy5e9sOipeCi/LRg0YIFC5Ys+Gnpgu9XLvjrmoV/Xf39vxgs+s7fDpEasSeHGkzetn0DcaOr&#10;lb+DhYcHYYOva7iLWwLe8zhy7aVFzunL1mfgMk8H571NbaAn0Ivi8srTS5gZ5WUxb15mllfHvSpD&#10;RR1e4Ele5Z+1KuCI/oZzWoHHcVE3TlQrD9KbTzTWZVa9PM2rSGeWJVdXxVcwwwsq1t1/bXv2juu1&#10;pzvyqje/Ktr0/N2u1+/Ci/Iphbmk3OdJRW+ya4rT6vNS6ouOsVnHGlp3X36jszntL47kBf6Z+LRn&#10;9sffEs48tTh8Ti8jVS8jRic5aHX0VvPE/dYJkUharOuxE+GvS5MruIFX3q7YnWoRezL0FfM4R5pS&#10;WRPx+lli6YusmldJFS8i3r0OefM2PO9lTMXbOMYrKv0pufJZLDMfTCO2uo5a3ux18cWC3Ul/CiTb&#10;HnmQ2iAGM8+sZyYzSuLp7xKZ78ilT8MKHyTWFEWV5ifW1cdWNcVW84Lymg3izv93/+jlEVf/su02&#10;7hgzis5O41alsh6n1d07UJN3oKIiJbfyTH3HcWZTTlX1wZq6zVcfrtqZ8p0/2fnQ1fhiZnpVQ3xB&#10;UU511QF6CS3/zUFGZVZVVVxJWWJVYxpbGFLeYnvtheXZB3b33oax24mPnxucuYJ/8GpTZfPuGt6e&#10;ypbQSg6Zztn7mhFwM49w9MlK6tX/ueP0P2y/9M+ht34IPb2vsC2xqRtc86CKOhKrdX0Jnfj0rfGl&#10;+6aXn2+ldwYzxLEMycXOyXMsxcFqftBrplna+X9aR/qXtbErdx3R3nliReDBFf6ZeusOYINObsq+&#10;E3vv3aGi4uPleYeKn6S9e5b4psor58GqDUk/OVF0fTLQG09hvHJsMGQve1LKnqxn6ScLkxPzQ9eV&#10;7LGtD0VxSTYNEcYNkQbNEUZtkaaiSCsoLfM+c9FO474g694ga2WwdXeItSzUUhpmKYqwFEZYCqIs&#10;IEjmoihzcSQowaZNRxSqdLPBOfRf4rT/v1jjf4tDrg631tpvpRuBMYmw1iVZrqahdTNw+jTzxfH6&#10;f75gr0Xf68CP8eGEE1vDcCIyXk7FQcvTRpjLyNbiMIQ4DCkDhNvIIxCKcOvuSCgSF47KBSiiPiEj&#10;WUpJVuJoZFc0ih+F4IRasvaaNe0xb9ln0xaCFlPs5DH2vXFEKKlpot1QPHYgGtFLRXSEWbcGWTXt&#10;NK7eoFXqt6zAc2Gu24/vXL5/RfyuwH0JY70BZzeyK4wojXSWRbnJouzlIWa9kcb9ZDMlyUQaYSAM&#10;15NEGcqp5oJwI3D6kKMNt5IEW0r3WylCkL1hOGUwoSfEvjfYtjfUrieM0BuOV0ZgeyJx3ZEYKN43&#10;ykYSZS2JspSQLaUUa4CEZNMeZNy8Xat5qzZvt6E42FoejoKIQAhDzduDDDtCDQQUE0mChSzZqptm&#10;raDadFMQAAUZEs/SSIQ4CiUkEYrX6l3F/phj+q+HEEsOYHVjLddEmmnF2ujQkEtSbRYcQCw9R9B/&#10;6omu2uLcFuwlJXlKImyVJLQ80kwQpisI14NWWaZatEeY1m3T4oSYS6IxygTbvgTCIM1uKMkeXMC+&#10;WIKCgukKtWneZcJYr1Pss+KN68JXxCVPkcufWGs9RGjdsV5x2eynW5jl1Xvsh47vVR7ZqjiyXn4o&#10;QJTl2ZZIrAoye+m/7KrTwjTkkmS8QTJONwG1KgmzKsNOK4OwMg6xgIZdmmK3OtVBN5mon2CnH2tn&#10;RMLrR6KWPA4nFCVhuJfsBt+5zFbbzjDMx+haw2UrIBVaYQStvFtmNlpmNFquN1IORfRCga1Vhl8C&#10;6VKNQ53DaKXuSNXcUn+0Uh+U49VGY4BK42G64XC50UCZwUCJfl+J3ijdaIJp9rERpWLjVE3YCYZ1&#10;f5Gx/J1+/eXvq879a8WJP9Vc/KHjoe5AEXaW4aJqdFI1ID42mMzUGEGxthV6o+W66kWI9aaqjcDR&#10;h0qhEOSBkkXDFQsnmUtn6lYMly8eLl86UqFel7dyxXjVSsBENZS0+bMehh2wwSegs9CeoEPyGCqr&#10;Vk9UrgblVPXqScbqKcbKSebyz+XySVBhaE1Wa/8SXSgUuNJwrNx4pho5kG/RcGEB89SP/NsGgocG&#10;E3RzOEoYXkQZjh4GTDNM3teaqxqsVCyEqsnmQ53FZKXJWLnhYJFOXz6USbv77Yqe3FXDJXpTVaYf&#10;aq1mmRbT1WYTdGPQZ7TMAJSgDo47W6P9oWbFe+ZKWAB/YGqranVVdQaqRuPhoqWjxSun6TqD+cuH&#10;C1fOVhlBUcWVWjPqs5uq1pqq0n9fbqYqwqpyXTuTVsvizJRk6E9VFOEIJQmpoCLA5wmoQPmf5/Ip&#10;F7SGT6sCAxRkpBB8FsXayaIJ3RTMIAk9SkINhtrI91n1RNm3Rzq1JqyTXUyYLLmv4lV9EDZPC5pm&#10;OxjDrEJR5XPW2xu5lw/cSt1/O2bj6/i1FbE+3AQvRZJXP829N865m+IopTjJYpy6yBgJFT1ExU5R&#10;cbMk7EQ4ticM1xZuy0lb13QyaLz+wWhHoYxTOCht6hU0DkuhBXRHRbWjonrIdogbxiWN42IWYLir&#10;cUTQNCpkjQqbYaBky4JmeVfLoKxtSFA71VmukpSqaq53XwwSpLiJKajeSKuhSMvhKKtBMqKfilLG&#10;YHpi0f1U5CDZGmoh2QD6otTXJArZS0L1kFG9FCygj4rrj8YPxBAGo3Hy/YaVrv96z/If7hP+mrcZ&#10;XUVe25i8u+VAWE3Knke7XQ67mmY4W9DcUFQ3u4cH0lVywWBbrYJTJm0ulrFLFbwKWVuZrK1CzqfL&#10;uGUAOacMPKtkl/W0VKgp628t7WeXKqsLxuroA0V59yMjYjDoHC+XOCLqTWbcAKOko7TE397DytDW&#10;xsLfxDgQbRMEhe0iInFIyP7ikOE4m1C0dYgtKgKPioBKdJgtKuxzGYpFBuPQQQAsai8asdvGcruF&#10;6WYz4/WLfrJbsdRZT9vHwmw9BrWDgNtjR9hHsNtvYx+KtAvFWux20d8ZYk2+4HH8dcDlPK+zZd7n&#10;3jnkVK090x5+v5N0vzPmQXvsvYawi7Df/ZLW6FtfhRd9B4JyF1KkpNts0g1O1K2WqOughOtzSwC0&#10;GLAauAJKGPqWk4VrD75wS37kEPfUOTE3IJux42xL6A34WU74reaQ66zga+ywm+2UB6L4Z22ke/Pg&#10;RUHqt1Vtan8TDlVdod5si77No94CgEpb9B0O6UZD8GXG3nNcyh0ouJkMzgiaPDvqOqAl8pog8WF9&#10;2CVGxLVa2pOHIRfDcGHOuuvszLeC18ICsUPLeP3CFa6LFjutXuqivdBp1Xf2RqsD8da713uGPbj+&#10;qp0j6eArSiuaN++OSjl4uk3S38LvKasTZ55+Y0TYtyn2egFnQt6v4nd0C+UT526+RbrsxPpGxh57&#10;8Yo58K5+zHP3USv3GMzaLDOvDGPPbH3PQ1abLhv4n9Jde0o34IzOutM6689obzijtfHsmk0w5wFa&#10;GyF0NkBAaaI3HtPfdNRwwxm99ed11l5a7XthmeeZxe7HV/qeWhNwTH/dMZN1J6wCTlj5nLBxO4Z0&#10;zra2I29eH3csMjk3Nb7rWNTgqWBxViCD4iK8lqrqZKiUQgWvpU/UPihr722vnZQ3D4trh6R1w7L6&#10;YUXDSHfjiII1LG8CjCha5sAZlX9iqpunpm1S0Toh545KWoZFrCFhE2ic6eEDJmScXn4Nn/mOmXu/&#10;8NnVhzeO5768yWIWdgtbxvoEE33CYVnbQBdrqLNhtKt+QtQwJWmakjSDT5hRcfOIqHFcUj8uYg5z&#10;y1SiWlUXvfMqjU526T/oP0DDTCRaTiZYjsXZ9Cc4ypMDOmg7mEn7JHnXR9iFKilLJWpW8Rre85um&#10;RRwwN6W0aXq6c3SINaGsUg3WTDBut5wm8w/vV5WfVT2hDR7dxIux5URZs0NNK9cve2H/p1yXn3K9&#10;V1fssRu+maES16j6eON8Zi+fMSSqGZbVjirqR2W1oD4oZI5IGibl7HEpe6CjYVbZruoX9fAaRI2V&#10;ytZ6Ga9RKuWP9HUNcys+1j4duJXYQraTx+EHEtA9JMu+WIwyyYUT69F0YPdY2W1Vd9NMR6mK90jV&#10;dp9/ZBcnYb0yY39rxDppWpDsOEXV/ELV+KD7zcHynM1vI4g1ZBdl6saZnB0jyX5DSR4DCR498S7K&#10;ONeeRNe+JNf+ZDdFvH1vokN/ssMAza4vHtsXhx6KRw/RsANJ+L7kzyQR+pLs1KgdcKJDTwJRGf//&#10;s/cX0G1ka6I2fO797rrfzJk52J0Os5lZJpmZKcycmEFmZjsOM3eYmR2z2JLMbMuSxWyRGaJ/lypR&#10;u+10T/c59591Z82n9fRe794q2FWllNT1+N0bQpjpAVtbQYYngJ/uAeCluQPAz1oAO9mFk+LKQjkP&#10;RCNadhsSt2gBKDv0ZPkByqLg0ZJQEIBVwDJgdWmev2ZeXnhrwkwvSY4vJFDVwnghisIgsDDYCFhy&#10;MNYOrDVeFj4MtlAYICsOnigImcoKmE3x/pzqM53mN5LhK80NZGX6dMQhsTtNagLW1XusavLQ6vDR&#10;Fe53Ho7xnEgPEie6DxyyAoc2eixMUOAtLPGRlPtLK4IlJQHgKggyvWR5QeOlG+A84IUl6L9MPeHx&#10;3FKeHyzPD5flb1QcPcAvj+osiMHmp189HLfdIcR6nZuRdrCtbaSzR6ajc4q7R4avV6aDbYIbMs/Z&#10;sdDJoQBpnw8DYoCj7ZcWuAqWgXAodncs/wlkqTuy2B0JDQrt6pjjhsz2cAFkujtnuDqlOjkkIu3j&#10;tNdHrFsTDDDQ24SwPujmkuDpnuzhhvL2SHdzTnOyT3ZxyPR2K/LzLPNyLXJzLPBxO+brftzbFWwc&#10;ksF+nqXuTjkIi0QrsxhXZIavR5GXKzT6NDxVsLos0ADe8nCDcHfNc7DLsDBLMDOJQyBSHRwyAW6u&#10;hUFBJzy9oGmA1ZR5epV6eJa5uZe4uhV7+1S4uhU6InNcXPN9fMv9A496+5a4uue5uhR4epT5eFf4&#10;+hz18S4HZaD/sZCgk14ehQAfj3yAtzukwKHJiZHJhnqbdLWCdbVCLcx2eXgmh4UVbdh4LDziWEBQ&#10;uV9QhW/wcd+gEz4hpyFCz/iGngkMOxMYCulh/+CTgMDQ0yER58I2XvAJOBYScdYnoGLDlgs+gaWm&#10;VtFu3rn+ocWhGwr2HT5VdvxNZR2LJVCNTqkkShWdOymUQyZYMjIjHhkXKUelE+Pjqtlp1ax6WMGJ&#10;selxAAgmZqYhCfxZBZic/Twxoxqf/jw+pZqYVk3OqKZmofYptTSdV07PQrnDcKweSFr1Wc2Xx47q&#10;h5KgBPGMOnEWbl/wmtY8RvytqBNh1D1Tl9PTqml1CZnq6c8z6iee0NNRuIQUNwAcJmBsalo5PiEf&#10;HZMqx8QyJV8sZXFFbJ5YKBlRjM6AQ57+rJqe+Rlf9jatGp+YAYyNT4+OTY2MTipHJhTKcbliXKGY&#10;kssnZbIJqXRcIhkVi0eEQoUGgUDO58t4PCkHSv+VsNnQIM+DQ1IAlT4MGKBJYD0JBwuQdvWKOnrF&#10;6sRfcUuXpLlT3NQhIbeL8U0CNIVX38itbeRUE1ifiABOJZHzHj/07lu8xgx+k2cN1Kc/QdPwqHbw&#10;ST39OYb5EscGvMCynqNZzxqYT+sZIHiJYb9AM1820F830D7iGbUkJgX0sFfUPSilMhUs7ihPNC6S&#10;TImkU0L5tFAOPo1fEMgmACLpBORuJVAWL1ckZwukLP4wkydhcMVMzjAMiwuuzhfYPBmAw5dyBQqe&#10;UM4XQSVXIAOIpROi4XGhZEwgGucLx3iCUS5/lMODs4oVcKY1jS4fpMmog9IBqkzja+E84A717L/w&#10;2L9zjS9oATS1fMkKBe0a7wtrYMgUdgrgDGDYBIOt9VGl/QOSfqpogAqZYLBHKk0Cdj0ILrS6ZWE5&#10;J7t3PnPV71cfLFE7XTFAneAogpMdv+Y7fqn2dQvgRF7AlyTIXkF/D7+vmwfo7eICujvY3wIyvm3t&#10;vI42SHC2t0KOs60FcpywgARlUzOrmcKkNDGhiV3JjJYmTjOFDWgiswAU8ElQozGCROLQPEkJIP7m&#10;kqRefWEJdkFS72huORdNOwxYZS6ERrikQdm0FDqJTCdThihNjJZWdls7t6OT39MrBnR1Czu7BOCc&#10;dEBnQ63A1Xp4IZCdVftgcN4AsCSG3mqFTmNHy/yyrQk6mb+9bKVApx0a+5oMiXYKCRLt5EY6dBTf&#10;EsC/JHThlt8OvNZCNGdyHiS14IfU74IcbviPA+AE7lYy9EcDGvsLG83fIoB72vmwGpxXDnRA9pfa&#10;KejvEgx2CQe6hbRuEbVHNNQrofX/1nKoTwTWovVAWxjsVs9T26VOV+2Etg9KKDO1A0pm7W2Dclu7&#10;Ibup/juJVrWZBlcWfEKaOZADbmJ/owSXcs4h/zPAW/vPBhwFhHr495/zSwIYnBxw1brb+N0d4MIJ&#10;ejoFvR3C3i5hf5e4r1u0sATXV73kby271AIelJCHblanWTdBHQAtUHY4uEAd0MejpxP8fyQPfEL6&#10;urgAKJO7h0vv5dP6BYwBAX1AwBoUMWgCNk3IGhLxGCIuSyxgSXhsiVrrji1EnRms4HOVAt6IkD8K&#10;WsTCcYloTC5WKCRy5bBiRKoclY2MyUfHFWMTynEQw4AWTSPE2OTE2PxyfHx8Avp7PfCCR2SB56r4&#10;MogL/IJ+3PwGAax+zf1F9Gsl+O0E/45aWH6eAkDjUM8vob+xm15Yqv/Q8Bv8ob/xGax4e/CPQQni&#10;AdJzKvmFxvjCgCpYEjBP9Gpc78IWOCG4s/6LA54rgOc64Jaqmz9zwOr5g5trr7fUXW+tv9bacKUN&#10;fRXQVHO54dXJFzfyLhRHJe0JDHM28zTX8bEx8rI08rA0dDbTdzDSttVfZ2ew3tZQG2GgZaG71lxn&#10;jYn2KqP1K/TWLtdZvVRLLYDXr1o2VwAvX7Zo6TJIAC9bCdnfJdC4x4sWrfge8P3y7xb9dxTAqxYt&#10;W7VoycrvlyxfvFjdsPj71Yu/116xWGfpdzpL/mKvv3p/iGdx4v78qJ0HQ8LCnLd52Wz1sg0LdN8Z&#10;5Bfn7ptp63/KPPzKsqAy7cgKr4uXDtc9zWr+mI2vyqtqLK5uLWnA5VRXlaAx2R/r/Ysurt6YvCI4&#10;R3vjCZ2NF9aEnEAcvFL8gVpWQz5NwhTV3z3V8vZUE/F0a08JqSML3xb1ieB59aHrlYeHMO2b3zZs&#10;ePFxy8sPBz98jKn8EPf+Zdqnl3nYd/nkt1mE13kUdGlbZ2JVs2fFs1UHTv9lU/m/bygzy34Ufge/&#10;6VGd57U7NifLTcrTjArjrbPjnPLT7DLTTVAptlnFfmdu+p+571B0cfn+VLeKK8lVuBNdPSc6mvMI&#10;lamfHsa/vZeBro358DHy3StU3cdscm0WqToF+zYR8za29k0KoSGjsWnXi08GaSf+tCPNLPdm5PvW&#10;TCy5tIWc14jOwFfnUerTCZUo9Ovc1ob4ho9ZzcRUIjkJ1xpd02p79Pafd2UvOnTxX3c+18nG7vpA&#10;zu3FZ7c8yG68Xd5YVVKPrahvP0+inmwkHWtEVzQTYt98tMm68PdNaTYZp+PfYEvxXdk1+GIcoQSL&#10;yan+UEKoKyY2ZDTUZODx+a1dKGJHxNNPjhcfW52/f7C5x+PtR8Or981vPQv4iNvb2BtF7IlqaE7D&#10;tsV/xO99VBVw4ZVe5p1/PXDhD/tu/Ev0w3/fdyn4JjkFz4jHtMXjCfEUwh58fVhtvcGVh4sKr+mc&#10;eKVX9tzp9JvED51nyPSHDMXxLnbkh0Zk6e3lewr/FpG7dNPRlRtOrAw9arb3olPM1YCMq2H5ZzcU&#10;l+85VYa6czr/7Z3i6sqUFx+3nXtoF3d6ZWjhDx4F631O2oZcsXMpCfcrTNyYdXY/6mNaXHvBofb0&#10;YFykZVO6XVOGbUuyTVucRWek2cBhc3aUjTjGfjgaYCuOsRXGILgx0KDHQ3GWtHi1AE40hwUwDC3R&#10;aiDRriMO+TJc96jN31MM/xxjtOSwyZoj1gbxjuYx1lpHTJfHWazMtNdKt16TarSoFLHqVoApIdK3&#10;Nda7L9GTjnJhJNmyEixY8cacOFNOtDUnypYTjeBH2whirQHCOCthnCUATn7lJUBwEgGWrCQrerId&#10;LdmRmuTYG2vfeRjRftC6+5BdX6QjNdqeEefARzkMpzkoMu1GMm1GMswV6VaCdDtOGpKBshuItW4/&#10;YEzcql0ftroqcMUbj8XvvJZ/9FlTG6SH32jessu+56AHLdJVlGg3jLIUJ1sKUKbMBENanF5/rE5v&#10;tBYtwYieaAp53EQrXrwNlGsYay+OdRRGIkVRTgBxNFIUgxTFOQKECY7CJAcANxGSUgA2yoqbggBw&#10;km2oUaade3U6dukM7DOBBLDaf0vTXASpdmyUBR1lNJCi15W8tiVhWVP0clqS8VC8GT3OlBFnDiVG&#10;J9qxEx2HEl1rwvWv2S8uNvhLseXKQgejVIRhvLVxsoNpsuPqNLtlmVariqy1zjuYPfdzIGz16tnv&#10;zYz24Mc78hKshmKM6HHGTJQ1dE7izAfjjZlJJrwUC36qtTAdIc5wkGY6DWe5jBX4jhb4yvN8BBlu&#10;g7GI5j36DRErPvmufGWv9dza4AlC76Gd3nWr1efMllx1XPUg0KAjI2ygYKPwxC7FuT3DxzcPpDih&#10;t6196PPDKZfVpc665c46R120K5y1y5BrCm2W5Fh+X+SwvNBpdb7T+lxnnRw3g2xPk2wvi2xv7QKv&#10;P17e/m9V+Wuo98zlNTaTBKtJovFko6Fa9BqNYY3HsKaQCcZAyawAWE8uRJMyOxcl7ovuXchooxFg&#10;hGioJBiAqhynJ8PqyrDaEvQqKXbNCFF3nGw02WQ2QbYYI1qN4K3HiY7iaquBx7pN11YQzi+jXFnb&#10;98CE+cpsFGM2QTCapVioWm1UTTaQwEYbS2v0IP2JN1Sn4WqPEdYqMMulDd9L6v4uRy9TYFaqBfCK&#10;bwtgqOcG4JAhIAcMi204SxjOIVZrYMJ6sNYYYfVPEFeCcpy4DnLAX1DHsAPGG46gDaeJCFmNWdv1&#10;HygXF1Hv6zGegn6afhHAXwFVALgE02Tj2SZTVYv552azGYoJdFHwhkqskazBUFilzf2wlvV2Ffvd&#10;ahDwK9cDJLV6o3izaYrNTBNikmQ1gjOV12tPk3RVFG1Vs66qRU9F1p3ErVXWrZRWLVU1GUmrlsmr&#10;V42jtaSfVihq1qqnFtabxmlP4UHP14w2QjJ7CqevqrNWVboz89cJ0o1F8VbgfiUAJEKjHIN/ZYIk&#10;9QTAvw1ukj24mQyluXJTXYSJSFG0tSTSShJpI4y048V7dsV49ZfsV76/8rmrQTZA4jM7lTKGaoyt&#10;EnSO0ijDnRhq9bPqC/kPEjbd2eX4MELvY8R6zIZ15M3rWrcb9h20Y6D8hbnh/YkOtAQb0ENlFGIm&#10;yvFzvMtkqpc4J7CzIKT53P7RjnsTnBoRrVbBaxPRmmVDbdLBRhmNCJDTG+V0smKIAicBwwJYQVcL&#10;YHqngtYBkNA7WYNtQna3ZIAw0V2l6vuoqjrDPLatNwnJRdmKEy2lCVZqbIaTbMVJjiKU/XAK5IAB&#10;YhQCIEqymQvcCN4dTrGTptorUmwnUJaiI8YdOwzfB+ucd1xVYLP6qKf1tR0B5zZ5Hg9xKg2wP7HR&#10;s2SDd4qf843URDEZS8e9Z7fXDlOJElojp7thsK1qqKuOR8WzeiABDNtfcXuDpL1huA1Qx2v+yG+p&#10;5BOr5CTMWCO+9cb1C7t3o5wd4p1t0RdPTPd3DBJxm/w3WJm6m5mHWNnscrCLdETELMRJLYAX4mgb&#10;hbSLVhPlgDhia73f2mKXpdk2E8ON+rrBWut816720FrnbWQYaG210dZxl4XbQaRvki8yLtRwf5xR&#10;3DXPY9Vh1xuCrmICL370qMBtvNQb97g/4RE1+TEj81l3EpQFO0/9wsyVvnPpS7kH6E1Wm9ek24Cu&#10;xFu/gsb4zgN2uk0Hr9ZvOfE+uOi1f94rv1xA496LrUdu9CbcH0x5AjoJlumOu9sVC4lkEIMWWupT&#10;wADqEWjpiLsFdSP59m9H03kACED/22KvU45cgls0RwQLYMBA2v3W2OtNCbebM56+j7ldGlCw3TrS&#10;x+oA0v6IlWOkAWLPGuNN2nrhpnoRVutDjJf5mGuFaS33QlpvP3/iWQuBphBNDw1yD+yPvHL9bj9D&#10;gG+l1lDop29XI0MTD+fdr26R0XkzTP4EjT2SU3zR1D5o++G8q09wNa2y13iR985SY59kuw2llqGl&#10;lmEVxv7llhvOG4ad1Ys4DwA/mHU2X1y/5eL6bZfWbr+0Rg0IABoHDErw7rodl7W2Q2iD5TecWxt6&#10;em3QyXVBJ3WDThuGnDMNu2AWesEs6JyJ/2lDv+MGvkedwkr3bc8+FpVYnZ9AO5vEPHW4vXhb/40s&#10;VX+DSjQopXUqOFQld1Ay2DzKbpczWxSsVjm7TcFpV3I7AHJuO0DG7wBIBRDDXwHxqNr+qgVw7xi3&#10;Z4TdJWe0g/sGCEDLtIg6K6FNCvpBI7+3cagDQ6l//f7ZjXtXTz69c45U+5LbTxnh948KBlQKJjRi&#10;M7drmNEqGWyS0luUrI4xTsconTTJah4fap5ltavYrTL0w65zse1ZvsP5LhM51rMZFuNp1uJ0N1ZO&#10;RE/efkJxTO+rc8KmFyo6STXUquprUfW3z9K7QGe44KBG+4XDTXIxXiXB8avOYQq2N2eGq27ETZ/d&#10;Kcj360u260uxpqXZ9MUYU3au/+Tz/Tufla8C9UnJm8ff31T14VXMdpWUJmc1ihk4gJJPmZF1z8h6&#10;FdxWPhUvY7UKqGRwNsBR8PooQ+04IbWNP9TFZPdIRFRxD3q65bX4UW57mhc/002Z6SRPtpNmunDy&#10;AjryIrouJI2Tn4Pb+DitXkV7quq+Sa3YOZAeIc/dz4qOEGTuZZdEqqouq1oeTLfeGXyeV5sb/m6f&#10;A3GPEzXSU5QWIM0MkOcEj+SHKQvDZQXBklw/QY6PONd7ON9HVuApy3MdzrSXZiDkGTbKHIfhHEdx&#10;LgwsgGEH7C7O9lQLYA+1AFYn/mb6irP8QAyzUADDHheUjERkz2HL1j1GTTv1Qdl7xAosoCwKnjy6&#10;AbK2uX5gLVGWN7wREMCKF6wLFoPjhWgEMFhLI4DF+f7DJcHDxUHK3ICJDD9Vip8qLeBzZuBobjAz&#10;w5tRGMI+uplVunkoJbhrpxPFyxBru7LebmnPRtOpzLCx7JCefWZdh82E+d7SikBukSev2EtY4ict&#10;C5SXhSqLQ+T5ocM5AcrCUNDzhUC6dyH5wZKcUH5mmCh3Mydn20D2voHyTGxR0an9Sa46nmbaweaW&#10;+y3t442tIu0c47y8k12dE9yQua4Ohc52+U62eQAQgKo7shiOAS72BQDQqAYWwEfVwAL4iwN2Q+ap&#10;h2WGcHfKcXXMcnZIc3JAgS8US/MtBrphWmsDtNcFmhhudrA94OmWEOCT6eeZ6eOe7emc6Y7MdnfM&#10;9XYp8nUr83E75ud+ytu1wsOpSC2Gi92cMq3NY63MolyRab6ekOXVCGB3Fygr130OHu7FMM5OeQib&#10;NGurFAf7LEeHbDvbDKRjjpdnqa9vOYyPT5m3d6mnZ7GHR5G7eyFoAaWzc66bWwE0769/BXgXxGCb&#10;0Fo+R2EBDPDzrQgMOAGqIAD4+x0DJah6e5V5e+U52h22Md9irBeqqxVsZLgJYXvQwyMlICg/fOPx&#10;kLDjfkEV3oEV3gGQAw5QjwgdGHYmIAyaEhgGxEERZ0I2ngOLBW846xVwNHzLRRAbWya4ehf7Bx9z&#10;dE7x8snctuNEeuaTG7coWKKEyVMpJ1RD3BkGf4ojmZCMzY58VilnP4tGR1jDQuXkuHJyFGZkamJ0&#10;enJ8dhZiRjU2/Xl0CgYSyWPTKtAIC+CFwGJ1IfCjSfi5JHiBGLRADy+//ZpWP2FcYHl/halZ1eRX&#10;IA08qxbAs+rHlLPQQ0xo/19eM+p+TnyeGZ+dHpuZGp2eVkxMyEYnhpVjPLGMyRPR2cIhjognGpEq&#10;Z0YnVRMzqpmvec8LBPDs2PjM6Nj0yOiUcmRSoZyQK8Zl8jGN/R0eHhOLR0QiJex959pfLndYbX8h&#10;uwnN7/tVAMOWtx/K9P0lhjt6Re09orYeSUuXSG1/ReR2MQDTBE39W0fi1hDZavvLqlQL4HneV8M8&#10;7wvzEvtrAvhxHe0ZmvEcw3yBYWvs75O6IRC8QLNeoYfeoOkfcPR6CpvYyukelPYPQaMuc/kjEsmo&#10;Qj4+qoA+YaMTsyOTs4rxafnYlHRkQqIYE8tHRbIRgFCqFAwr+BI5uBYc4TBbIAHwhPKF8EUKrkAG&#10;BwKxEgbWwELJCEAgHuWLRtT2d4TDG2FzlV8EMENJH1J8FcByWADDDhgAu9tfF8CwAwbtmtxfjQAG&#10;ZWe3CM4kniOA1Q54QAL5Xeow5IAHpWDvcHU+4BJTRfO8L8xc+ztHAMMZwPMFMJT1+PMqbH9hAdzf&#10;w59nf39JAHd1cqEM1zYBoLWV39LCAzQ3czU0NXEAFAobQCazAHCsqcK29dft7+8C3sJCNLv4jcxb&#10;/QvwKMqNg40kGolMhwVwewevo5Pf1S2E7S+otrVzW9s44K3mFhZsdhfSrM731ThgTbsmBXMe89Xa&#10;f0QrhdVChgQwLFBhmUpupJN+pwDWLPAbgddayPwz+ZV53lfDPAEMH8s8o/lbBHBfG79PPZjwPCBB&#10;q4baqda3XZAABtB7xL8LeC14C2BTms0CNOMSA3rVQwpDlvHrBQV9hvs/96otZO4h/zPM2+x/Ev+R&#10;AIZjjf0FaK5dd7ugp0MI6O0UAfq6xN+kuwPSur+drm9NwAz6ANphIAHcyYMEMHw/7OTCydy0Hh69&#10;lz/UBwlgAGsQsr8cuoA7JOQxBXyWUMAW8dgS8S8IYB5HoRHAoKq2vxMS8YhColQMS5VS2Qj4caBQ&#10;jitHJkZGAaNyBQC0zG0cA+XY+DdfExMTagE8qRbA6ik51C/oB5b6Bf/CgX9l/UcC+He8vvz6WYjm&#10;b+LmMDsNfmFBunchnz/PfBNoCOg+deIvbHZB0N/4TCOA4WxgUMJieJDyEh7weaEGXqh+4VGdO+vv&#10;wSx0wBoNPNcBU6puAdQa+EZz7bXm2ist9ZcBHZgfyVWXG16denWz6Gx+VMw27yAHI2fj1Z6W+u4W&#10;eq5mek7G2rYGaxH6a2wN1zua6lrqr7HQW22qs9pYa6X+umW6a5Zor1qybuXi9auggaDXrlq6ZuUS&#10;jQAG/H8CGLB0yQ8/LFv+/TJIiX+/ZDF4gZYVSxatWbJIb/UyveWLLLVWRrg7ZBzcVZxwOGl7xCZX&#10;jxC7Db7WmwMdwsO9d4QHxfoGZtn5HzcOOrs24rhD9o9bHz+Jrn+Zin+VS6gubqAUVjeVYPBFWEwx&#10;GlNQiz9w87XxwcLvfZN1tpzS2nh+RVCF/o6TUbdwBZ8ajxEacqrvlOCfFmNqT7X15OEombhmFLbF&#10;4cQ1nZxjuysbk5up0djmwzXYyKrqqA/vjrx8fOTpnagXtzMwLxJqHyfWvs0hNpY0D8Z/6HArfb5k&#10;V8W/heWtOHDKMvdW4JW3e17W7f9Qs+HxA4/zJxE5Ge7FRa4FRRapWcYJGRYZJTY5x80zylceQq2P&#10;SQk4ezmPSDjd3ZZR/y7+9f3UqpdptdUHnz/b/uBO5LvnOaT6onZsQWt9dnNdIvoDCleX09ySjGv2&#10;PPtg8f68ldEV3mefpTWQisnkXBwmHV1VSMHkkGrTsB/ymhvA8tnNxDRiYyK6MbGhNeTW+3WJx/9t&#10;59E/7n725wNP/W5/zOokplEep2FulxNriuswZwh9J7GdJ4iNFcSGUmJ9Po648cqrH7ZlrNydsfvO&#10;+1J8TwG6uRDdWITF5tZXF2Jri/DoHFxDBh6bRW7JaOk+VEf2vvlSv/zidgwprLbB/tFrvYu3EXde&#10;bmtoiaX0RqEpqbiWlHpy7Af8xrtV5qWP/xxz9Q+Hbv6vmAf/a9cFw+yne9+05bYyUslNsYSGeArh&#10;ELkx7BNO5+TdRdlX/ue+on/fk2ede23P7Y9X+kTXmfLLTHkGut+t/MGqfUeX7zq2eufpZZuOr9l6&#10;zDb2SmjJw00Vt0LyjgVk5Wwqydl/pmx7RWHC7R9zX36Iv/nWN/260eZSncASi5ATNl4FSJckX+f9&#10;BwP3nT0S8y43qS7n8IekkE8pvvXpnrhUL2KiMynarjXSbjDGgZ/oIoxHiuMdBfEO/Dh7dpwdM84W&#10;mug3DkFPsIC9LzPBFCLenBFvRUuwHcr0bon3eLLBosRuZazhkiizddE2RlEIozh7owPGKw4aL0u2&#10;1c5xMEi3WJVlsrjE4oeXG2wo0V609EAayo0aZ8NGWXOTLOjRhlAKsnpuYHUmn/XXDOAv6b+aDGCO&#10;elpcdqIVIxkxlGI/lOI4mGjfH43oOWLTe9h24AiCGmk7FIPgJNiKIHuBkKdayVPMhtMsJNlIcZ6b&#10;tNBzOB96FEhLsOs4YEbZaYgO164OXPPWc9kL58WvXJdW+q5HhxmTtpj2HDDvP2LOSLIFaynKfWTl&#10;Xpw8e2qqKWAg2bg/wZiaYMxMtPgydnSsFT/GXBhrAaGW1oIEa4gkG3GKHegJH4XgomwAvGQEP8Ve&#10;kOoASnq0Ze9+w+49hoMHzFhRUN4z2A4z3oKbYiXMs5GU2YoqrLgVJkNlurRCHXqW/gBKtydmfV+M&#10;9lCCESfZmpVsT0tyrt9kcMNxcZH+vxeYLSu2M8y2M0m1NU9xNEtz0klDrk6zWZNhsqrQaN1FhOFr&#10;Xxv8Jgd6lBs3wZGbaM2INYYEcLIVA2U3GGfBSzFjJRjQorVp0TpDMUbMODNuvCU3ESFLd5Vlespz&#10;vGW53pIsD06KEz3edjDKrmmjFSbQvNrX6KOv4XNP7et2i08Y/7FU//+57rL4caBWwx5Ed7IfO3cD&#10;IyO4O8aFuNf+WYTNdV/za17G90OtH4Yjbvqb3PA2vBtscc5d+7Sb1jEXnRInnVykbq6rUbGPzfFQ&#10;0/Oblz6NX0I6bcB6aq2otRrHmYzidBXoNRNEaBxjUB3HQXmlGhU6V/rOBTa+8/gVATxCNJyHkmCg&#10;JOgNo9d+Zb0cpzdKNJ0kI6ab7MeJ9tMUtymSm7TWgfrEgHJ1OfbMIsyZv3TdXtT/cBH71ZrhKoNx&#10;rPUsCalqcgEo66HxpcdxUF7sJNF4DK+jxKyVN6jnNlYzgl03gtX6anbVib+a3F/I/pqo+eqANcCL&#10;QeNd60EjWn9BS8OXrN+fHPAXAQzOJ9jaLMlOWW/ZfXt5+/XlQ08MWS9+TQADpkhGgGmy8RdIprMt&#10;VpMkixGcsaRWh/thNeP1MtqLxdRniwaefg9iYdV6JdZootEcLDNONFMrfGic6tlGvc8k/c+NhjME&#10;/Umszjhaa5ZoJHq/TPJxxWi9lqxq9UidtopkBt6dxmlN46GE5lGINRN4XVW9parSRVCmK8wyFiRY&#10;CGOshbG2/AQEG2X1ewUwlAGciGAm2/NTkeJkpCjOThBlK45zFif79cd6tyQEM8+nqihvVUyKsAvL&#10;HCBPKpiQABb3qAQ9KsnAZ0YbvfJuZeGRWzvsbwete+K96JnzH184/u83zn+uC1hN3mndE+1CQ7mw&#10;UI6SBORonON0jPN0rIsi0Z2b6tuU7kes2D7ScnuWV69gYcdFXcO0FtlQm2SAIBnADVPxAOlgI+SD&#10;BykAtf2FBPBP0DqGh7q4Q50iTg9Ya7zrk6rzzfjr8t6C0NYoa3CfGUZZyxKtYQEsSUQIE6DBqKWp&#10;DtJUe8Bwit1cE6wBbgTvAuTJiJk02885rooc/6ZDzhec10ev/eOBdX+LN1+3X3dRjNmqdCej8lCX&#10;4givJG/Hs9GHut8955CreV114BCEA1huTz2zu5bd38AbxLJ66jjdddxuaHRoYWeduKNO0g6oYTe/&#10;ZzW9FzbVyZpxs23NMxRSbcXRQ1ZmWf4eAy8fqIb6Oqs/bQnYiDD1MDTws7fb52QfjbSNdUTEONhE&#10;A0AAqvOk71zgBaBl7GOQdtEOiCP2iIO21nudHY8grHYZ6oWvXe29aoXH2tVe+rpBBibhejY7bJwj&#10;PRGHI0wOFboUVu15RNn7rNb/QkPA2Y+eRwlbLvXGPeyJvd+X+GAo42lfyj1IAH+LnmRoxt+FaASw&#10;RqPC0vSX6E24/01oqU+pyY9B0Bb5Y+Pei3Wbj38IKX4TkP/QNQWUmO2nNRp4KP05M/NlV+yd7ri7&#10;oNsDqEdgXdDIyHgxlPUc6sDvAXQerPJFTqv7D4L2uBtwDAB9ht+FBTBUTbrbkfygJe1JXfLjWwcu&#10;owLygu0ine2O2LlEW7pEmtjvt7bd52y73818p53eBoThtiV/Qxqu90uOPfnkfg2TJhHyZGWlx+/e&#10;e9w9yEFTeuubaCdufHAKTUg98bKDrRpgKmTKGeqQ6GB0hpmdX8HxW3VNPGLf+JM6puvmAgNPlE1E&#10;mdWGCuvNZ4yCjpuEnjUMg+zvPyaAdbdeBqtobzivE34OFsAGwWeNQ86ZBJ8Dv9iN/U8b+R438Cmx&#10;8kz38T4SHbH3x/hIwtHk7tPxbccjW86hJknPVezWMXrLGLt3hDswPNQBZfwz2hSsViW7beQ3C+Bx&#10;3hdgAaxgdsgZ7YI+kmSwGcSgfUo4AIAlsWyoldXZQK568vbemSdXyj4+ON+FfS2hkkZYbWOcjgle&#10;1yS/G5SjbCj9V0YjyamEESZlgtOpHGqZZrSqWBTZx/N1iR78Il9FruN4ls1oBgISwBmBg3k7247G&#10;tjypYBAfzw4SIV872KEa7JwZgrrEZbWKpZ18HnFcSFAJMINPSl5FedcecaNlBXKyfRjpbv3gh1C6&#10;HS/PSZCNZKc4dO41IW4ze+S59oav0af0fV0Pzw/Wv+R0oidFbUo+RcYmSVmNck6Tktei5LUpuK1S&#10;Zgt/gKTkdo8L+7m9ZGYnQcroHOb2Mdl9IkG/uAc90/FO+rykI9Ofl+Ulz3ZTpLvIsr2YOYG9pdu5&#10;j8tUfdUqYff4IFrFfqsin+sv2zKQFqzM2SFMiBCkbWXkbmddih/9dELV90jV/GP/1fj3h1xeh5rV&#10;R5h17belRznykt1lOQGKghBZQbA4x1eQ6SXK8ZLkeQ/neUIZwFlIcYaDLNtRke+8IAP4PxDAIABV&#10;2N1qHDCsgcFb8oLAsdKwkeIQEA9EI1r3GOE3rSNu0WrZbUiPd5Dm+Y+XhYN3YacLG19YBktyfEEJ&#10;Yo3xnccvCWBxeRC/2E+c6y3P9J3I9J/KDh7ND5MWbxCc3EY7sa2rfHNb4Ybu7A39KRGM2HDmkaAq&#10;j3UfXJdTNpoMxbgMxjkyU11lJQHSUj9pub+wyIuf6ykq8BkpDx8/tnGkZIM0N/D3CuDx8s3Swg3y&#10;oi2C/K207B3Uo8lNR4tuJmSGWQXZG4ZZmO0xMT+spbvTyGSPMxK653u4ZLsh81wccpzssr5gm+Ns&#10;lwuXABf7vAUCeG4G8LcFsBsy28Ux3dkx2c0p3tnxEMJqj4FuxOoVvmtWBhjpb0ZYHnB2iPV2Swvy&#10;LQz0LvRyyXFzzPJwyvFxLfZ1r/DzOObjVubhDCX1+noWgO1Ymkb+XADnezoXQ1nCLqVuztC8wm7q&#10;CYY93Is9PUq8PEsBsAN2Qua6OOeDwM42wxaR7uiQ7eNTpsHbuxTg5VUC8PM7CkrI+LoXgrfgqqtr&#10;PtgULH1hxQtX/f2OwUoYBAH+xwMDToBSTamvd5qHe4yd7X4jgy3rtcJ0dDeZm++zd0jwCyzyDywL&#10;DD4WEHIyKOy0ejjoC8ER59Tpvyf9g08AQACqweFn4NxfUHr5lYdvuuDtf9TYPN7NCxLAbh7ZHp6Z&#10;Hl7pXj7pG7eUZGTff/Ssndw6zB9WieQqsVIlkM+wJWOcYaVodFw+PTM8MiIdVcrGRiBDNzGmdsDT&#10;ALX9nR2ZnFFOTKsHjp4dnfo8Ng2lBc/1u3OZmJken54am5ocnZwYmRhXjo8B4GeUs18fTYIAVEEj&#10;CL71+kcFMKx+f4cAnh2bmQEHqBifko1ODivHmTwJjSUYoPMHGUKOQCGRTynHVaOT6tGe5zzwnAJn&#10;YApidGxaY39h9SuVjQKGh8eGhyckknGxeEwkGhUKRwQCJQyfr+Dx5FyujMORstnDLJaEwZLCAliT&#10;/qtxvX1U0beQtPcI27qFrd3i5k4hpVNE7hCS2gWkNhGmid/QxKsjc2oa1faXwPxIYP/TAhgGFsAD&#10;j+uoT+oHn6Hpz9AMwNOGIcCTWmh06NcYxlsc4wOBUdfMIXWLO8CXM2+cLZwQDk9KFZNj4zOTU5+h&#10;CwtQQUyroMzykYlp+ejEsGJUIh+RKqE8bDgWy5QiqUI4LBeI5RLZuAaxdEyDUDIiGh7VVEGs9r4a&#10;GTzCFSg4PCWbq2Bx5CyO4lsZwD8JYJjOblF7pwCWvr9FAGsAVdCoEcBgIx3qsaB7B4b7+gHihQ74&#10;J+k7l98sgDXMs79wsi8AVr9z7S+sPeap355ODkxXO2shnR0cWAC3tvJhAfzr9pdEYs6rLnSu8+zv&#10;XLn4W4BXX8jcHf0W5q3+BeKgesjiAQKR2kiikSlDsACGsn67BB2d/Hn29z8UwLADnpsErBFg85iv&#10;1v4jWv8/AQz4/78Ahteda39h77vQ/sJDEMMCGO7zf2h/AXMP+Z9h3mb/k/hVAQwHc+2vRgDDw6dr&#10;7O+vCOCeTgF84/qNwJZ3oQPW2F9YAMO3RIDa/vIGu7lzBTCTKmTTIDQCWMAWAfic4V8SwHyuUpP+&#10;C9vfYfHksGRUOTwC299R8CtBLXonR8cAGvU7t3F8dOy/jAD+FtBvrZ969LPXl80teP00BDScCgyb&#10;4E7MA1gMa1yvRgyDAGahBl5ofwFdDfcB8xzwXBP8cwd8i/LpNgSkgX9sqrnWVAPl/gLa0TdATPx4&#10;se75qceXc0uTd+0KtPO0WOtpqetqruVmruthqe9ioetooo001XGzNrbRX2upv2ZOEvBS3TXLoDzg&#10;1cs1AnhuErBm/OfF6iGg/7sK4O8Xgf+WLQGHt2jx94sXQ7WVS75fs2SR1tJFxqtX+NlaJezcXJoY&#10;k3to36Eg3wgH5yCbEH/L8CCHoO1Buw7uSNuxq8wz5ISBd7nOhuO+5U+PfKiKqXsZX/c0B19VimnO&#10;qyQVoLGljYQ8dEMBpjHjIwGZfvZv/knrt53Q2nZueVjFms3lYcdf5H4iHSVismsfFmCepX58fZTc&#10;klqNSakjpuHbjXKP/8vu2MD770to4uwuRgq5PRlLTK6rTax8E//mccyru3GVD2M+PY768Cz+U2Uu&#10;sS0X37/jdp1V2tU1B479sK3gb5sytaIq/M48iXxNTKxtTvxE3P7jw61X7oSdueZ34qLficvux85b&#10;55Rqx6fYF1foo1It0jPDrlw8+OTh/se3k94+r2gmpFR/2v/0yabbN3Y9vhP76WUa9mMOpbawDZNG&#10;rElC12RRmgpa+7c9rloXV/73Xdl6qBPx77B5OEp2AzalujoXj84h1KbUvc3Af0pGf8xpIqQTCIl1&#10;uBRsa+SHRofyH/91W+Ff9j39w4bLlscfJFPwqaSXKej7ZY0NJQ2EU8SeCmzLmSZyBbE+q/ZtcSMx&#10;8kXd+oP5/x502P/4veza9mJsR0EDqRCDK0A35DbUZKNrChpxOSTIMWc0tSVTura8qbU5dyP0beVu&#10;IjmsBmN08ZbWiat+L2sjiZ1x+NYUbHM6vjm5oXnXS5zdmdeL0m79IebmH6Lu/O8D1/9tzxmPi5V5&#10;zcycpvZUAjarjZTURE7ro4e8xdhdf7cs/fy/7c35y64Mk5QTGbVtpU19FwcF5wYkSVUdPmffmKbf&#10;XHPkwuJdJ/++sdgg6rxv8eNt517tOH1/Y8mZ0JyikIx075i9G7MSDp08kXT1TtSFR2HZ1xE7S3V8&#10;UmxC81zDcvxDUoJ89m/13Jy0YceFuPhXxRl34jY9Swx7lxxalxpKTAmioLza4py6ohD0eAdmnB0r&#10;1hYABXGOzHgnZrw9I96KCc2DawrgxIHSnBlvQY+3HUhwpmWHkJOCbwSb5yDWp9oZJNmaHTDTi3c2&#10;P2itc8hCK8nOMNvJNNNGJ9NsZZ7JDxddtND73WiZYdQkj55oG1ayLRdlPRhpyIy1hKbLjbHmxFpx&#10;46wBvASrb2EJSmiKXJQ1O8WOm4ZkoRyHYm2pkVbUw9YAVowDO86en2CnVrAWgjgTfpwBK1afjbLg&#10;pNuJcp1lRV7yIl9Jnjc/052d4kqNdeg8aE3cYlQTtPad1/I3HkvfeqwAwQuPHz4EryAdMOUXB6hu&#10;7Vc9OaK6vV1xIZBZ4kDNsepGGXbG6fbGGQ4mmEFqPN6EE2/AS9DlJejzE414iUb8JBN+kpkAZS5K&#10;thaibHgoa24iAMFF2fJRdvxkR0EKkhGL6Ntv0rvPmH7IQj3wtTUzzowao8fPsZo876K676d6Hqh6&#10;5a166aF67jF8wZpTatybtrYzYUVf4npaijE9xZqaZI/fbfbQa3WF2XfFZsuLEQb5tqYZNpbJdqap&#10;znoZrjrZjgaZ5lo5+usqTLXuORl/CjDvP+LKjkdyUTagz0NxxqwkSybKbijeXJBqxorTGTy8bihK&#10;hxVjzIoxY0ZZMmMQvEQkgJPgxElC8lOgaf9kOT7K/EBhijctyql1lyVhmzF6k+GHEO0nPqvuuC0p&#10;0flDuf7/OGv+xzvOyz8Gm5J3u/RE+vfGhVIOB33Y5PRhgyPhgF/jIb/KTfbvNto27Pd8FGR+P9jy&#10;VqDlGQ+TfJv1GZZrS9wtrmxFkE74DN72kH7wG6t3G8NYjeEMFJjV4pqlap0J5dGOYqCRh0cw+kq0&#10;rhIDJ8j+Vn5FAMOopS+ERgOPNoKqDpQK3KAFkKJ15VhjJc6c+1Fb1mA50+SqavOeILqIqqzpL/T7&#10;Hq1vufod5dKfSRf+3HT5bz13VvBem4yjnVRNvrONbtME5wms/SjaEprMuMEIHMUo1kA9QDSEuocG&#10;84ETf7/YX7UAhh3wl/av1V9EXz3g888d8FcBPIYz/EyxG8ciqA/X9t5ZzX5hyn6p/ysCGJ5FGMSg&#10;BNUZisnnJgtVh62qzW622WaSZKHEGg3X6Qo+reN9XDP0aintxeKBp98DQAwaR3DGsxSLWZL5LNFk&#10;Cmc4gdGfQBtM44xVjeYqsuUU1oj7cgn/9TJFtZbs07qxej3QOEs0miGsnyGsniCtHCOvHCOtniRq&#10;qzDmqmpn6Wljca4xP8FUGGcjiLfjxduAjzQnGfrbi3mW91cAC7PjLcE9DfwjHU5FytI8RMmevBQ/&#10;TmZER2Jof+kR+fNzqo7q2X48t62W2Y1X8iDVKu5BKwYpkAMWU6e76mlPTjWVH2xM9qUctsFtXlPl&#10;87fXTv/2wvFPL1wWvfRcSt5j3HnAhHPEZiQGOR3rOhnnKo1zG0pwp6R4ows3SXFXPzNrxli4aWG3&#10;bKhtlNUFtv/V/hLU2cAkWAArh9pgASyntQJgASxldIs4fVLBgJxOnh2oV/W8H3tV1lsQ2hFrK0xz&#10;lCbbyJNs1A4YGuoZmpM4ASFLc5SlOQBgBzxPA8OxBrAFWayZPNluOMtvMCO89kjgxWC7dBudQ/rL&#10;Ni79f3es+fMene9jrbUSncwiHcyLt2+svXZW0UsQdNbRKO8H1JP+Cml4LhVDba9k9dRpHDBYAHbA&#10;ws4aQW8to/W9tAs72kUaayGputp7H9zJDvB+nJkkI9aKSJgX5y8EOfnamXnqr/e0s9nj7AAl+84V&#10;wKDqbB+vMb7z+CqAvy5gD40LjbSLckFGOzlEOtgeQFjtsTDdamywQU8naJ120Er9cC3DTdbaGzea&#10;Hr6+7epgYSM9ua7a70xdwOlKr3LS9ssDiU964h/0xN+jpjzsSbjzewUwrH4XojG+89AY33k0Hbza&#10;euRGZ8xt0JPuuLvtUTdBC2nfpbvIxIeuKc+9s94GFtRsrAAtYGFm5kt62jNq8uP+pIeg2pf4YDDl&#10;CSPjBTvnZU/SvXmK99fpS7kHetUR/yMsdzWdhwONAwbAGrg97kZ/2qPejKdNyQ9xac/fpz4t2346&#10;wj7SyeaAvVMUwj3G2jUK6RLl4xbvZ3/EzWy3k9VBY+0IQ63ATSEJJ4/eevm05u2r6hvX79y8db+f&#10;zukY4JK6ubkn7hk7bc0+9YozqqIxJcqRsb7Bodik9NAt+++9amihjTbRpiABvLVQzwNlEVpqFn4c&#10;se2yYegZg9Bz/7AA1tl+RW8bhP6Wy4abL2uFnNYNgTZoFHreBBB8zijwjIn/cV3XLBOXRKTrwc0B&#10;e3P3HrqbnlhTjsIfT8QcixV8vKLqrpnqxykGyFDaLqtfyukbZrTKmS1zBbCCAwlgBQ8SwPMcMAhG&#10;oJGfe+YKYCWrU8HsEPaTRQOUYVoL2DJoGeV0Q4txu1XD/So5VSXs4nfUNr798d3NCkDNw7P4V9e6&#10;6p+Ie7Czoh6VnKaS9I0ONQl70XIGUTiAlTJbJINNol4CWFHV9gZfvGOgKJibA+W2KrOR0ix3boYv&#10;I2dD99HD3a/PDFFeTdIaVUNtqsE2Fa1ritkLOiDmtMvEHSIOblbYqOJh+u/mPd3n8mmvY0esCyPV&#10;nZPtRc90pqfbsbMdBNlIXrqTPNeflxFctw1x3c/owZGw6pNZtXfO1D2/NtT+cZhFmJX3zMi6ZWwK&#10;n4oVD5FG+O3gLAmojUpu17iwn93dyOjASxmdMv4Ah0cVigZFfThVf83ou5PtOSGsTC9Jhrs8CxoD&#10;eSDTv69i/0j1VRWTOM3tGKFCAniisrC7MHQwxX8ka9NoSvhwSig7IwysSL10aKS6XNV6a7b2LPVU&#10;NC4yEL3NER2u17hRt22Xcd8ha1qsIzPRBfyYBIBflcJsT0jrqif3FWY5S3Ld5IUekPH9Sf1+tb+/&#10;KoBhFjpg0CjLD5goj5g+tklZFMxCOXcdNKfF2XfsN8VtXNsQtpK8XZcaYyvO9oElsbwgUJTlDQ8c&#10;DatfsNZc6TuXXxLAgvJAdpEPP9dLmh+gzA+W5gbz8kOZJRtaCkO7zu5hP0gb+3Bs9t3JkVv5QwWH&#10;W6KDO2P8XgdovfBZjd9h1n7EbijFTVEaOn40bPrEhpHSIHGuF3SW8v1B4+jRjRNHoQP5Jj/zvnMA&#10;h6YoCp2s2Dp6dCenYButNJpUlHY7NnG/+2ZPq80OlnutrCK1dXbq6Gy3NN1rZgi+L1JcHNNdHbMA&#10;Lg6ZSNs0e+tUW8tkJ7ssZ/tsgFoA530VwIVfpO/P7S88CrSaPDU5kAN2ynRzTnNARILvEfBt4mh3&#10;2MJkt772Jq014etXh+mu22xpctDdKSXQpyDQu9DHLcfDKcvVIdPHvcTPs8zHvdjTJc/bPc/HI9fJ&#10;Ptnc+LBaAMNDQEO783Qu9XatcHcud0EWuDjnu7pAqboe7sVenqXqTNwyT48SOBUYBG6uhUjHHNgB&#10;u7sXwnh4FHl6Fnt7l/r4lPn6lvv7V4AAtGgaQeDqmg/b3wD/46CENws7YLBNeHcg1mQD+/qW+vvn&#10;+gdkefumu7on2TlEW1gdMDLZo2+w29ImxgGZ4uVTGBp+YuPm84Cw8LNB0LDPkPqdK4AhPRx22ieg&#10;Ijj8jKdvWdjG86A0Motz9SzyDz4WFnYiLLwiMKjEwwvsAhUUmnMo8mxW3p16HKePPikdhRxw35Cs&#10;k8rjDI9PqFTcYZlQNixWKIZHFLKxMcUENPEc4OcCeBqaORgSwJ8nZmbh8ZMXAtvfkYlxxdiobEQ5&#10;rJAD4EeWc58AQo8Df/GB4D8tgH/Z/oLXrwjgIY5okMkfoPNpTNFcATz9+cvjTY39nZj8PD4xqxyZ&#10;nJv4OywdkQwrJdCYz5D31ahfPl+hYZ79ZTLFdIZk3sjPGvXbOyD8FuK2bkFrl6C5U9jUIYDtb2Mb&#10;H9/Gg8Z/pnBrSexqIrOSAPGRwAbM874a5nrfuTxHDz6bDx2gEcAAWAk/bRh6Vk97Wj/wCk0FG/xE&#10;YtW3sMm9om6Gks4f58tmRYoZxejM2ORncOqgZ9LqFwhgBzz1+YsDVoxNykbAZ2YSRj46AaoaHywf&#10;mZSPTMuUUzBSBWSUAcPyCcDcKqyB4TxgnlDJ4cth+8tky9T8mgDWiFvY5v6KAKY0s0AJL6Cxv6AK&#10;GkEA5/7CmcFgsz39kt4+SV+/eKED/kn6zmVQrGa+5QVoUn41LV/EsFr9zrW/sNiYV9UIEk3Kb08n&#10;50uaL+x625gL6Whnt7dy5+X+wt53nv2FM30BsPqda3/n6sBvusnfBbzuQubu5bcwb3UNWFw/FteH&#10;w/cTiFQSma5WvNAQ0DDtHTyNA4Y1MCx3F9IEPifNrHl5wABYfS1kvlr7yjzPN5f/IwL4/xTzTq8G&#10;eLrfb/K7BDCcVjsfyL/+PgH8e4HV70L7q9mRxv7C8852flW/GvurOZxvojnef5J5m/1P4pcFMMxc&#10;+wtLWShP97fl/kJ0izQ3rt9Idwd3oQMGaNQvAL4lwrdHtf3lD3ZD4z9D9rdfyKRCqO2vCLK/DBGc&#10;/ivkiAVc6S8JYFj9zrW/UsmUdHgMGvlZnemrEb1TY+MATdYvrH7hxomx8UlI9X779X+XAJ79/E1+&#10;SQD/0usP3bhH/Y3PaE2vGK1vASAA1V7Ck0HKy7kOGJQ9X8eIBiWcHwxrYJi5ScBzHXA3+sE8B7xQ&#10;A89xwLebqu6pudNUfZtS9SOl6jql+gql+lJbw/Xm2iuNlRdx7859elRx6xQqKyp0Z4CNt42Os/Fq&#10;J5O1Xjb6PraGzuY6SFMtF0sDW8N11oaQAzbTXWWstdJw3XL9NZAD1lq9fK4DXrH8B2gm4OWL5gng&#10;/65zAH//w5Lvvl/63aLFfwcsXvLdsqXfr1q6aO3SH9Ys+pudod6+0OCihJjSxLjErZt3eXpsRLqH&#10;2QQGWQVudPKP2bI/H1WSlXZ5445zhu6FeuFHgytexn2si6l5HfPpYTamsriBnP0Bl1uPLmrEZ9XX&#10;5WEJhbi24FP3V2zLWbWtTHvPxTXbz6zadtQx80ZmTVMJmZiFfZmPf5X+6f2xprb0WlwmlpxD6TXN&#10;P/k/Nx9yvvAARepDkXpSGtvSiZTcRmIxhVhGxhY31sZ+fJTc8Dap7t2Rty/j3n9KryPHvyVs/7Fy&#10;1e68VbsLlu/IW7wpe/m2fCvUlR3XMXl1zBIMPf0DJeZp7YFH7/fce7nxx3tBl676nDsDcK4otcvP&#10;ts3Lci0uCj1/Lvrp09yG+vS6uph3b/c+frDj/o+b7lze9uBq5MfH2eTa7CZ0YkN1Cp6Q39J35D3R&#10;Iu/id7uzftidfuBhVXZdU34DOa2qIReDzcbWJle/TWt4n4H5mNOIziZik+sx6RhKNqFzw61Xiw+U&#10;//3g0z+EnVubcWVfVV06uToN96aAgC7DkU4QO06T2q73dp5sxqR9eg4akyuxyNzzf/Q/hEg7F/Mc&#10;W4SDkoDz0cRCLD6nvja9trKQTChsJqURsKnExoyW9hgsecPLdwFPnkVSWo60dCLvPltXdg5x7eGu&#10;GkISpTMJQ0onQnMS7/9AcP2xck3p4/+deucPUTf/FP/oDxsr9DPvxFS25TW2F1HIpe3kNEJDRmvb&#10;QQxpezXF8eqrdTkX/7wvd1lUSUJ1W3oNMQ9DqWihlrezIj+02Vc8WhJ96i97jy6Pvrj84KnV+yuM&#10;Y055Zl3dWHZrZ8XtfeXnDpdk7Ug7FBK7PzwlcUdB2baC056xRWabUMahSchtub67ijxCUfbInZ4u&#10;O+P25lwuOn8nP+9+VuyjtEOvM/bUZG3HZ4bjE92JkTZt0VbdUZb9UZaDUdZD0XbMWCQrzoUd78yK&#10;s2LFm0NjNceZcmMBILZgxNu2HjAfygzuSIm4F2oNCTxbg3R7y0hLoxik5WE70yMIkzg70ySEUYqV&#10;TqalVjFifYnZ4rdb7HtTgvsSPXti7BgoO2gw5EgjRpw5I86SGWsJdsSOt4ZGOU6wmQsvXk0CNPAy&#10;VKKs+SkIQaodL9mOFWdDj7SiHYHgxEAz6fJiEdxYC9BJdowhK9qAHq0/GGM4GG/KQFly0+yEWUhJ&#10;rps030uW7yvJ8RZmerFRHtRox7Y9lviNetX+q996r7iN/Nstt+9fhK4ix9uJz25SPTqienZo+sHO&#10;kRvhonPeQ0V2femmvUnGAyhzeoo1J82SkaTFQq1jodazk7XYyTqcZH1OsiEv2YSXbMpNMuMlWEIJ&#10;tXHQQfET7HhJ9vwkp6Eom779pgDaEXDUkIJixBux04yVJ+1Vj/xV1RtUdcGqai9VjbOqxlX1wXP8&#10;vgP3lH5v3qrutFW9aVoDqUZ9Kdat0bYfNhpdd1l7ErG2zEavwNo4w9I82cokzlYr2Uk/29ksx9Yk&#10;z0y/zFT3mq3+E1fdjoPOQwmOvGQEK9EMFsDsJAQrwXI43ZKfaMBLNJJmICTpjpwEW0Y0ghXnxIp3&#10;ZSe4cZO8OMmenGR3doo7J8WVnewkynARpDkykmx7oyxaDxhT9ps27rPA77F8Haz9wGP5Neu/XzT5&#10;61XzxQ/s17/xMPvkjyBsc60OtyFud2GmbOGkb2/e51630RazHVkZYfNhs+ObTU63/RGlVuvSDJcf&#10;dbV4sM9l4HqY6LX/WJ3fSJ2DvM5gFLd+onHtKGGFErsGypRF6ynq9RX1hvI6PXm9jqxOSyN3fwu/&#10;IoDVAz5DyHF6MHD7aKPBCBESw6BFitGR1GuLarWFNTpKnPlwvZGgSk9UY6TEWU1TnFRt7qp2L0Ut&#10;gv/GtPfOWsrFxcQz3zddXNp9U2vwgeEE2mMC4z6BcR1HO402QHm38lpTabUhNOeuGrXfhUaQ/opG&#10;+n71vj9j7rswc9fVYAINnQ0LYI0D/iqAR7EGqib7KYIt87nO4EMt3msLziuDXxLAsP0dxemCFlCC&#10;KjQiNMV8hmw+S7ZSNdmomhEQTTagOkOylNXq8t+vHnzyfeftf+u49ce+B39lvVom/Lh2thExQ7SZ&#10;JlhP4a0mcZYTWItxjPk4xnQMbcJ4tpT5fNnwJ53hKq1RtKGKYj1DMJ4las02rpqkLB+nLB9rWjlJ&#10;0vqMM1HVIsevWUoKTbkJRtCI8Qm24J8Y+DDzkm1+lwAWJ1jLUFbcKD1WlJEo1VGa7c9ODehODGpO&#10;iugpjZU/u6Aif5hpqR5uqh7uwUlpFPEgaZD8gUH5wGtvkPcTZ+gtKipB1fRSVXWBf+6gpHyDIMON&#10;Dv5dbNNpCF752v2Hx05/fenxXaX3d40BK3ojtPg7LOSHHRVJXqKs4N7ccFLxNgX6iopePTWEm+J3&#10;yultE9xeyPjS8HI6AaAYIsHzAUNTAjNa4YGgZYPNskEQgGq7jNkl4vRJeH1yOllFw6j6K8delfUV&#10;hvUnO/9eAbwQMQoxnIQQRJnwYq0ZiR49qaE41JanB0JPBiLT7A1jzVdHGi/fvf6vu7W/O2C2ZqfR&#10;2sMO1uX7t3VXPaY3vuW0VjFbPzHaq9i99fSu6p6mt8xeSADDDpjX9cUBC7pqRNQ6ess7cHpHeikC&#10;fL2MgOF8fPOhrIBX9XqqnYi5fbXwSKSLka2zuZ+Zjr+91W5X+y+jPX/J61XHvyKAkbbQbMFI20S1&#10;A04AS7o4JAAcbaOcHWLdnOLdnRNckNH2iIOWZrsMjbau1t2gZ7jZXm/rFrPI8yGnKUkfeuI/NG66&#10;jg+/UBt4vHnvjaHUl9Tkp/1JDweTH3bG3uxPvf9NYCH6K8CpwBpgdbqQvgVz98LAGb2wDAZBR/St&#10;1iM3mg9dI+65gNl+uiqi/LV/3lPPjBc+2R9Cims3HQOrgD5Tkx8PzhkaGvS/J+kXd/1NQFc1AhhU&#10;wZGCFvhw4OOCF4MdMKAt9jot6xk18zk54R4h9Sk69+25/Zc220cjzffY2R+0djpihTzs4BTl6Zbg&#10;6xDtannQyeaIp3OcudGGQO8jNy69PnPix80bdh85HHvy1DlKS2dHP7ODKio998Ax4MDRq5U0oYrD&#10;5YvF7N6+ztPnLxw9fbGe1E3uFTXTpx/XMjy2l+l5pZmGlBiFHLPcetUw4oJB2EWD8N8ngL8M/rwN&#10;ArK/268abrtqsu0a2ALYoFH4BZPwiwDTsAsAi5BTBi7pps7xVi6HXT0ObAral7Yv+nZ+FvpiKeZk&#10;KvvFKVX7a1Vfjby9RtJPHuZQRez+YUabgvFFAI/+sgCGAVUlt/uL3FULYBDDDhiONYDqBL9vStCj&#10;kg3McppGB3FTTJKK2yrtrie+vvrgdMazi3mVd45R3t+ik97J+nETrOZZXvsUv31C2MoZQAuZLSJm&#10;G6MLN85sUdGwgrdnOit29+f4szJcZLnuinxvUZYnP8t/oGwnB32b11cHVp9ktk/Q2qaHuqbYfaAD&#10;oP8Tw10KFv4zG6Ni1A7dzXtzyLP+oGtnjAs7w0tUGMDJcael2dLTbNhptuwUB8g+Fm/pTQnFJoS3&#10;nsmkvrjW/OY29s2tj4/OtDQ8kNAIKiVVNUafFnfJGBQB6LCgWzrUNM7rmRL283qIzHYMNH4+p08g&#10;ZojFQ+KBRtUQbrLmckfexsF0H16auyTTW5Ab2JHi13P8sIr8FJwKaGj9QZyK/pJ3N6Y7J4CR6j2W&#10;Fvw5M3Q0xVec4UPN8SPn+LSc2qZ4V6JqfajC3ZVeze9O3YbbZk7YpIuNWAcgbF7ftFO/84BZX6Q1&#10;+D0pzfOVFfpLC/yEud78bE9Bjpcwz0uU6/rV+8J8sb/ibPAt4PkzAayeAxiUAI0D1mhgOABvyfID&#10;RktC5QWB3FQ3aoytJMcX/DDrPmSB37SuLmQ5dsOajv2m4JceWB0sA88NDA4fLAOL4XneV8MvCGBf&#10;bokvo9CTW+gzXB4qLg1n5Ab1F4T1HdspfVUwhj6r6gVnskbFqFE1PpY9PDl0NrW37AAu0Q8f60WI&#10;dH4XrvMhaHVPlL0sDxpEeqwwcLw4eKQ4SFYQKCkIkJWEjR7dCE/6uxCN8f05/qIscDZcR4oDJ45u&#10;EhVtEh6PYp7Px5WXpQbtDLXd6IbY64qMtzKPNDU6YGm431Brq7nRfivzww624Caf4uac5opMQ9ql&#10;OCBQTnbpzvZZABeHHLUAzlcDjQ6tBla/8+zvTwLYwzkXwiXTxvyQrdVBpF20u3Oih0sS+Fox0d+1&#10;bmX4muXh61dtNNTZibCIdHdK8/XI8XbL8nDK8HTN8XEvVM+qm+Xtke3jmePkgDIzPjhHABeB/Xo6&#10;l3u7nHB3rvglAQyqcAxKT48SUHV2ynN0yHZ0zAIgkdlOTjmurvmensVwvq+/f4Wvb7m3OicYBrzl&#10;7l6oSfP1860Am4KNMtgsvNO5DhjCtzQwpNQvsMA3ID8guCgwpNjLNwdhH2dgvF/fYK+p2WFbu0Q3&#10;9yx//9LQ0OMbIk5t2HDaP/CoX1CFP5QZfBwmMPQEKH0DjwaHn/LwKQ6JOO3uXWRoGu3qWQAtEHA0&#10;KOhoSMix4JCyoODioJD8oNCckPCsg5GnTpx904Bn0TmzLIFqkD1OZY0O8UeZAilbIuZJ5aIR5fDY&#10;hHR8UjYxBRiZnVHOTCump+RTkwAQKKchaTo2NflN5tlfiVwmlklF0mH4wSX8pBJ+pAg/+IPjBa9/&#10;SADPs7/fEsAz6rmK1QL488Tnz18HuP5ZBjCdLaQxRQzOMF88LlV+HpmABDDY6uQMNAXy+JRqdEI1&#10;Mv5ZOTarGJ3ReEeJbHxu+ilPqOTyR2A4PKUGNleh8ZFDzGE6Q0IbEgPU6lcK6B8cBvRRJYDeAXF3&#10;n/CbtHTyWjr5TR0CSjuf1C4gtvIAuFYuNP6zOv23isD4iIf4gGcB3uOHvskbzOBCXmMGX2BoL9BD&#10;UPlzntYPaHjWQH2OHnzeQAftr7HUDwRabQsL18kjD4i6mIoh8ZRAOSse/SwdmxmdmJ0Al0D1+fPX&#10;Of8+wzNDq7X61PTs5NTMxOQ0YHxiCjA2PgkzOjahZko5Ng1QjE4B5COTMuWEVDEOUIvhSU07aBmW&#10;j0lk/6AAhq2txubCfhcGrs4TwCCetwAsgGH1C4vhzm4RLIB7+0SAeQ742wyKqTSJxvXOZZAuBsCx&#10;xv72DfBh9btQ986rwmpEo0DgeK4pgVXNPNpa2G0tnIX2F/a+8+wvrHvnVWELCCtJjZiEBSQsI38v&#10;c6XjXObu4rcwb3UNGGyf2gH34wnURhKd0sRsaeW0tfM6OgUw8BS/cDovQGN85wFNirzAAQPmSt+5&#10;zFdrX4HN6EJa/4sIYLhjC/mvIoAX2l/NLuaq3+5mFqCzhdWh7vM8+wsODa4uRHO8/yTzNvufxC8L&#10;YM09RKN+4buNOqNXPfVvFzT1b1+3CJrutwdyvd9EfQf78jcrvwX4zjbv5gb6AN/3APAtEb49gtum&#10;2v7y4fRfyP4OiFiDEBw6BCyAYfsr4kq+CuBvIOQrQSkWjkpEY8Pg94NkQjY8KZdNQFP8/tz+gq86&#10;8J0He19NC9w4peabr//rBPC3AD+3Zn7q2m96/QH75iKp8np7w73+xmdDLW+Ybe8AjNa3fcSnGubq&#10;XrAYQNOueWteNrAmIbgb/eCbDniuCdY44NbqOy01D1pqHjVX32+uvttUfbup+ial+iql+kpr/Q1A&#10;U81V0qdLhA8XPj0uv3E8rjBx8yYvC3eLdfb6S13N13oj9FzNtRyNViNNteyN1toarrPRVw8ErQUl&#10;ARusXQY7YO01K7RWL4cF8OoVi1epHTCUCrwCYumKRUv+GwvgRUv+9t3Svyxa8pcfFv9lyeK/r1j6&#10;/dqlP6xfulh/+ZJAJ4f0A/vLUUnZ+w8dCgrd5uqxydEzAhG43TE0JmRDaWzCjxXnzlfcPXDokqlb&#10;ln5QcUD+o5hX1QnV7xKrn2VjKovqSVkfMdkN6Bw8OhNdm4PH5RNa9j38aJV6bvn2ovX7zq7fe37l&#10;jgr9qBOp1ZDTzcK/yyd9yKypLCWSMuqw2fimTEKnTfGZf9kWZZh/5mBlYxy6Nb2xPYPQlE0gFpLw&#10;ZWRsSWN9St3bXHJdLrkhvup91JuXqMrarPrGrNpmS9RR3UOFK7fkLAnPXhKSv3rjMbNDN13Tnh++&#10;RYl9TMmr6TvaNJSPaz/y5v3eZ48Ov3vmc74i4tbFTTcv+p6p8DlWEXHp6q4b97Zfv3PgybMDzx4f&#10;ePZo18NbEdfPhd04E/n+cXEHvqCFkISuSWrAZJHbE+ta/C89XRdf+tetSeHnn2V8bCrBdefVU/Kx&#10;pDwsJqPuUw6+Khv3KRNblUtsyMSg0+uxxeSu6Ldo06wrfz98739uv/pdzCm/28/TyYRsEjqjvraE&#10;QD5Bbr3S3XOb3nu2nZCHfl9EqM+qx+y6/Xrp1hTtg0UbL7zKR3cXYdpz64iFWGJWfV1q7acCEr6w&#10;uTGNgEbh0elNTWnNLbF4woYXL6JJJFTXwMaPDabnbhifvBL87F0iuS0BS0wnUlII5APV+IAndWaX&#10;3/+t8OEfYm/8KeHpH7ad++HIef8Lb9KqyKda20+2UnKw1amYOhSpMa6xLfBxpe25J4uTjn0XWbL/&#10;LbmI0JpVWZtejcsn98bWtTpffLYs+cyfo44tTb7y1wPH/nVz7uLtxVZxF8NKnh08+ynp4ov48uKo&#10;vLjdGTG7spP2FOXtKCwKSctzj8nWDTloGBRpEZJoH5bmEpzhFZS1cWt5zKHj90/ffVh+4l5BzqPs&#10;+FfZB6qytmDSAwgoJ1KMVWu0WVeUeX+UJT3KlhHlwIp2ZcUgObE2nDhzbizAlA+IAYEFK9a2Y5/5&#10;IMq7Kdr3hrdhhtEPKSZrMm1NUxysD9mYHrC1OASwNjlsqhNtsj7NQqfETjdb/2/3A00pUT69Sd79&#10;8U60JAdGku1gjMlQvDkMI8GCmWDNTECwEm3V2APYCRCceHtOgi0vHmDDT7YRpCAA/ERrVrQF47A5&#10;gHkEBJagZB4xY0ebcWLMIF0db8ZJBFs2GYw3psYZUeNMaAlmTJQ1N81BkOkizHSX5EBP0wDCDJ+h&#10;eKeuA9ak3WaVW/SfhK6+7f/Ds02rMHHm/aXu7HP+gouBE/e2jNwIFZ/2YRQi+1IsexMtaChbTrod&#10;DWVAT9EeStZmpOgxkg3YKYbsZGNusikHBfZuyk6wAGePE2fBjbeEOp9gx4lxGDyE6Nlj2rvXjB5p&#10;zY5HsBMt6UmG/ah1kgoz1WMP1Sc/VY2b6pPtTI3F53qEqtFbVeM+8tSGe0l/sHRNT86a3nTd3lSL&#10;3mRHwkG7V+Hm190NT9gaFloa5ZqbplsZR1qsjbXXTnM0z3WwKLAyKzXTP22+/orV8pZ9jrR4JD/V&#10;gYOCEpdZoGNJYNdW3CQzZrwBaBRnOLISHJp3muA26jdut2zYYNK4A9F52JWeFMDKCGSm+w2iPAbi&#10;7VnJNtJcpKLYQ5Lrwkl3gMbiRiF745E9sa6kffafwkyfuWrdsVl93Wz5ZaMlF/W+/9Fs0SPbZdhw&#10;S37qpvGS/eLMLYNxQb0xgdhtyJqtyA9bnB+HOZ51Mii0WHvGA/H0oNvAjaDh977jDd6yagtx1doR&#10;3OpJ8qrxxhXQRLnoNfJ6bXmdnqxWX1arK63VktauH8HofZN56hfmVwSwXC19NRpYwzBaW4rRAQvA&#10;mcFgGSlaV1KvPU4yl2EMRLXaknr9UaL5JMV6nGSpxFmomr1niT4jdc6CN9a0h0adN7SaL60inV3R&#10;emVN720dzgtzRQ1yCucKJwRPEezHsZYwYxgLwCgaGilao2+/6F51Lu9X5qb//iSAR9CmX2gwU2MB&#10;gTYdxxuqk4Dn5AGrBTBkeTH6nyl200Q7zitdxjMdwVsLziv9MazxLwlgUMICGG4ELVMkI0WD7gja&#10;cAJvOkOyhDRwq52q3QEwRTQHm5LW6HDfrqQ9XdRz78/tN/+19ca/Uh8sZT1fN1xpPIm1/dyIBEzj&#10;bScw1mNoc/qTZQDxRx1Jpe4Y2uwzyXYKa6QWwCshAdy0dKxp+Th5zSzeWFVnN3vPTloKjV4uSLAS&#10;JdpxYq0Ycea8ZGgy4HmW91eQJFhPplmJo3TZkfo8lAM7zbcz0Z+YEI7P2Ct+clnVjlYx2kda6gSU&#10;6mlG6yy/Q9yPFXbVi/pwIijPFSPtxMz2oFVdH1VND5kndovLIhSF/iN5ntIMD06CU/dBW8oOs4bw&#10;dfUBy+vcvm9w+ivJ/YeuEG36Xht6vPtQ4eamom2jNZdU1OrPQ/gZbpuU2jzO6VEb30bACJM0ymoC&#10;jLFbAaPMNlgAS6lNYElYAMtZ3RxGl4DVNUwlQgK494P8aWF3XvBAisvvHQIalsHzGmEHPJzhOpTq&#10;03DA5XaY3XFfm0JPmxx361Jf+2Ifm1R73Xjr9Ym2BjsNVgatXrzBWPtmXgLlzY/QTKLsFmEvmtVZ&#10;w+6t5wygmb11sAPWDAQt6ARlDbPzw2DLa1Ad7sRxcdU89Cc5vm4YXakaaOc1fLyelRobusF6lYmz&#10;qZ+9SYST9X5n22gntfGFPS6sfjUmeAEJTnZJACQiyRGRAFA7YJSLQxIshh3hKYRto+Cpgu3to00s&#10;9jg5xmx2TY10Ts2zT7/hWdqw9ceB6JctO2+gQ0+Sd12mJj0ZTHlCT3vGzHjWG3+HmvJwrvfVANvQ&#10;XwKWvvCSA2kPAPMW0NCf9PCbUJMfD6Ae9SVCuchdsXc6om+1R91si/yxN+E+aAExcc+Fmo0VbwLy&#10;X/hkP/fOeu2fV73hKJwQDDoPgKcB/gcEMCi7Em91J0HzAYOewy3wEQFAn+ElNQJ4MPMpNeNZU/w9&#10;UvJTbM7bawevHHRFuZnttkfst0TsN7babYXY7+IY62Ef62p1xN7ykLd7srXFjgCfqDcvSI/uvUdY&#10;Oeto6UdHx965+/D5m8oGQseFH19GpR5/Wds3wBvnC9gcZkdvF+X9h9f1WEJrL6uOQm+iTV152eW0&#10;pcjAL9M4pEw38JjZlqsGG67oR1w2CLv4uwSwzvYrsACGW3S3XjbYftVo+zWDTZcMN10y2nDROAIC&#10;csARl6wiTlv6ZFt6JBo7xxg6HrJE7gkKOVKQnPvmwpmaU9nUB2Wq1qeqwerRtg/DfUQZb4gz1C9l&#10;dCqZrSOsLwIYAAJ4PmAFD2KuBgaBgvMluxcGxHMFMIgB8AJfBLCk+zO3GbK//FaVtE8l7JR21w/g&#10;nmOfX659ePbj7eMf75zAvbxOJbwdoVNUsv5RQYuITRrmt0uFPVx6yzCt+TOrWTXYMHQ3r7diV1+m&#10;Dz/XB9zlZNkew5ketJKN8ubnYgZ5nN81yu4Ed6QxVtcEt3eU0zXKbVPJescH0WPtr1Wtz9m3c2tj&#10;/QlH3LuinTkZXuLCAG6ux1CGPSPDlpthz0t3YiY5CXLCmHnbmKeTJj7dGadUDmJeN9c9JVbernt5&#10;GdCOeTpMJ6rk/bPDfQpWM9ijdKhpUtA3I6YK+hpZHVgpvVXC7hJKmAIRTURtVHHIKuzdzuKdAxmB&#10;rHRfboYvNzesCRXQfSpW1Vmp4ncK+8njDJKq/2n/2W39uX7cNE8Fyk2VFTCOclFmuEtKAtoyXRrS&#10;XPsvHVQ13lLR61UNjyUXMvtQfr3RDq17zfGbtdFha9Dhq3Ab1xK3aImyPKV5vsqSIHlJiKQokJfr&#10;x8z2Zmd5inI8f/K+X9QvzLcF8DcdMIzGBMPv8tLcWShndjL4Kes1rJ73t+ewZeNWbdClhrCV7ftM&#10;GIlIRWHQeFm4vCAQ3hTY+FzpO5dfEsD8Ih9WkYegxF9ybAOnNLwnN7j/2E7O7VQV95NKWK8SY1V8&#10;rIqJVg1hVENEFYsofnmi/3JS97EDLdkbKndYvQnRqY/QwYSsHzhgLUpynSwMVVVsniiPGC4MFIAf&#10;3nkBv1cAT5YFyPJcx4q8Rkr8BTl+kmN75DcLmbcvndoXuct1m4/tLl9wb0EmO9mikNYJFgb7dNdt&#10;NtTfZm66xw5xxMkh3tUp2c05zc0p3ck+1dk+A+DikO3ikPNVAOd/Mb4L1K+HcwHA3SnPDZkLC2Av&#10;13xv9zw7q2iExWEA+DbxdEnzck0HXzc25lFmhgd01m5ZuSRkzfJwY73d4FvG0yXFxz3T1SnV0zXL&#10;0y0T4OOZ5euV7eyYZG5ywMo88mcC2KnC2+WUu/MxV5eSbw4BDRq9vcp8fY7CVRCAKmhEIiEH7OCQ&#10;Ccq5DhieFRhmrgaeJ4A1GcDwvuD8YHgBgH/AseCIE54BhU6eWW7euX7BpYHBZV4++Y7OKeYWkSam&#10;hwwN9hkbHUBYxXi4ZoQHlW3ffNYvoNRX7YA1Atg/+BgAFsDu3kVBYSfdvAoNTKJcPQuCQo4HBh73&#10;96/w9y8PDq4IjzgeFl7uH5jn4ZXi4Z0YvjE3MeXqjTsYAkVIY6kYXBWVNUbjSBkCMXdYLlKODY9N&#10;yiam1UwppmbkU5OyyQnpxDgABLAGhsaInvxFlONj8tERqVIhkctE0mHhsGRsDBrTcHKOA577vHLB&#10;6/cL4Omf29+vDyIXql/A1OfZic/fFsAcoYzFH2ZypWy+XCSdko2olOOqkYkv6ndsElK/itEZTRKq&#10;ZlBi2P7yRQq1evwieuehHoX4i4nU2N9Buoj6VQBr7G/vgBimq1fwLUTNHTwApZ1PboPUL6GFi2/m&#10;YFs4DWTuXAH8ATf0Hsf8vQIY8Ao99E0BDBlfNDRA9LOGflC+wFBfYgff4mkfGwfrW4ca+/gdjOE+&#10;nmJIMiZQzkgnVNKxGXBux6amJ2ehS/IZGvUZYnp2ZnrmM+DrQ+MvwBp4IaOTkEUeGZ+BNTDsgAEg&#10;ht0w3A5aYAH8C0NAg5P/bQHc3SuBc381Khdmnt/VCGByE5PSzAIxvIzmXdAIAlgAg/a2Dn5Hl7C7&#10;T9zTKwTMc8C/qIF/WQDThsBnRgI7YFgA9w3we/t537S/Gs8BV+cakYVqBGaev4FpbWbBAlhjf+ep&#10;34W691fsL2wKYfuoEbq/F3j1hWj28huZt7oG2P4CcPgBAnEQdsBN4Dx8Nb7zvK/G7M4DrAUzzwH/&#10;NHzxz5mv1r4Cm9GFtKq1IuCfFMCaE/IbgddaCHytFwJ3bCG/VwDPO11fmKNj5/FLAhiOfzua7WjU&#10;L+x9F9rfriZmRzMA6jZ87TTXCAC3LGTuIf8zzNvsfxK/nP4Lq18AfJ+B7zmAefa3v0cMozG+Pwfc&#10;1qDx6n878N1v7h0P7sDcuyKsfmHU9lfwU/qvWgCzaWLuEASU/ssUC9giEVcCEPKGxQLFXO+rQSwc&#10;nWt/5dIpgEI+Oa4Y09hf2PLOTk4B4JRfjfqF26dB+38RAfx5anohM2q++YK7vfD1hxc381/fKfrw&#10;sLzu5Wli5ZXWhtvdhIf95KcgaMfcheMByjNAH+lJb+NjUAWAGK4CeoiPAGBJQBf+AaATdx/Qgb3X&#10;ibnXg73fjbkH6ELfBXQ23IHpqL8N0153C9BWexPQWn2nre5Ra92TltrHLXUPm2vvNdXcodTcoNRc&#10;I1dfbWm40Vx/nVJ7uanuWmPVpbf3C6+fiEs/FLzBw8zBYImT8XJvGx03i3VOJqudzNY7GK+xM16L&#10;MFhrqb/aTGelidZyo7XLDdYuUwvgZVqrl65XTwm8ZuUPq1csWrHie8ByNUtXfLdk+d8Bi5f9bcnS&#10;/24C+LsfFv/l+8X/vmjxv/+w5E9Llvx1xdK/r1u+SGv5Dw7GRnvDworiE/KjYuI2bt3rHbAV6RZq&#10;idxs7Rvnv+VY5OF7ZXlvrl6+dfZ2bPQ5O69MQ798r9Sbh+6/S6n9lIn5kI+tKq4n5lXjc7DYNExt&#10;Dh6dhcdl4ogptZSQSy+X7spfvuvY2gPnluyq+H5HTsxHchIGi8J+yCZXZdZXZdXXpdXWZ2JJcdV4&#10;h/ILf92T+MOR9B3P6+IaWnIovRmEpuS6+rTa6oy6T2m177NwtTmN6HxSQya2Kq2uMr2+OgeNKcKR&#10;99166ZB6cllY6pKgLJ0tZwy2XlsdeGmRV4XFwR/tk2/tuFxbTGCc6+EVUFqS6ytTsB/2v74dU/Uk&#10;/tOzQy8f7H/46MDDl/tuPd986faW6zf3Prwf8/Zl1NtnOx/c2HTnYuT7xwWtmLwmXDK2LrG+Ph1P&#10;ySJ1H3yDsy2+/P12lF3m+ZjH+BLsQEFDeyGmqQBDyEPXF5Mxefjq1Lq3eYS6PAImpbq6qLE5B032&#10;O/fsr4eu/znq/v+776hp6fUUcntOc0v0+8oiIrmMSLra132pp/l4U92x5voSUl0WOOQavFl8xdLN&#10;6S5517JruovxvZk1jXmYxmwMJr2hJgNXn0lEpxPRaY2YNBI2nUxIIRMP13yKxDSgWtpjmzp8n7w1&#10;On7B5frdKCwRRSSlN5KS8Y2HanGbPhBcnzSsOv3y/0Hd+B+Rd/545M5f9pw2RJ2PelR7oaX3Ykvz&#10;UUJ9Lq6mqKMpva1909vqwGc1BmW3/vVQoffVN8coXUX1DemfalMaCPHY5i3v0Igrz9aW3viXmIp/&#10;iz7+98hTyw6dNYi84pL2ZMcxdPJVdPqpS9mnyzLPHM28cDLl4qmokxVb8vMCktNtd0fqBuxa47zd&#10;0DPSLijbKbDIxa/Uxzc3F3XhbM7pO+VnnlWUvyxGvc3dVZsTRsr1ISfbtidZ9sabU2Mt6dE2zEhb&#10;1mFH1hF7tQC2gNNq+TEwFpwY2/7DNrQEr5Yo7yeB5iXmK9KNVmRZ6WU4WBxGmB2ytzpsZ3nQyviw&#10;qV6MiXaKmVa2+doMvb9fcdGu3+XUlehDS/akJjioJxi2oiWYQcSb0xKt6ImIwSQ7WpKDGuRQojMj&#10;wZmRiGQlINnxSE68AyfeXpBsCwngJGsoEfmIMeOgMeuwKTfKgnPEkn3EjBNpzoo0hxxwnDk7wYKd&#10;aMlKMmckGtPjDaFU4BhDepwpI8GclWTFTkJAE39mustyveW5vtJsb3GGBzvdvQPliI0yf797/bvd&#10;q2sitQjJRk2Zps3ZJtRyJKvClVvuMZjp2HrElLhDn7zDqG2fGTXRhppsCaAlWwEYydbMZCtOsjU3&#10;xYYLzXMMD15tKUiwEiZaC5PsGEcQA3utu3eY9O0xpR2xYiVYgx7SUHrNkd8zi7Un7yJU7xymP1iM&#10;fNCfqDP4jDdXEWxVBKQK7TT+ypp/VZ9avr43V7s/w6w/zaEjwQ27z+VpkPU5B8NyC/0SS9N8W/N4&#10;hE6sg16Ko3mOg2UBwqrM0uSY2dozJj9Q9jpQE5C8dEdusiUj3gScHG4igpOEAGe+L8a4P96qL84B&#10;s9X4tuP3l6y+v+W09jJixY/IdY/8jN5vQmD2OlOiPdoSvHuSXGkoG3Guo6LYYzjfRZzjLMl3F2Z7&#10;DCUj6Ulu/XGuHYdcSLscGjbYvvE1ve+o9aPl0kv6/3bH/C9v3VaRt1jTY3yFGRvEOduEudu6YgMb&#10;djq/2WD3bAPydqDtSVfj057WN7ZYDNwIVHzy/0wMGGmwEletUWCWjxKWSRu+U2JXKDFrFQ06inp9&#10;eZ0BpIHrtGV1WhrjO485xvQnfkUAa+b9BTFsgqUYHQAsgEEVtMMOGEZcvx40jpGMp1sspprNQYug&#10;Zg3j7fIxtO0k1mWG4DlD8B6rdxO+taU9NOm+qUM4vZh8fmnH9dWDD/UEb82UdbbTBGdVk8sk3noC&#10;bwkYx1mo84Ah9TuCNv1if7EG6il+tUdx60fx66Dyy8TAMOpxntUyeARt/JU5GnihAFbbX8AIVkfR&#10;oDtLtplptOW/02O/1BO+M2e/1FELYJ0RrJYGeF5heC14fmK4HZ6oWFmvO9KgN4rWn8AZTRFMZknm&#10;KoqlqsnqS9lkNdMIeqLHf7di8PHfum//mXTh31uuft97dyXrhZ6k0nyk3nYS5zBNQI6irWlPVg0+&#10;Xi54ryuuNACdBx2D8oCJup9Jq6eaVow3LxtrWTbetHqWaKRC26qeOw5XmDAT9cC/LHESuE1ZMWLM&#10;oJvD7xPAllPJZrIYbWGsCT/VuS/Vj5wc1loWN3T/zAylVkXvUrH75F2Nsk68ituu4rcrqLgROmmU&#10;1aKgN4t78NJOzFR3var5larhWmdOMC3dHdxSZOnOY7neo3n+suwgYUYAD+U9FOnYudWQ5L8K5/YD&#10;xv0HjM+KupD15EiXT1Ee/Eclqva3Kir2M6tV1k8Zh2b0JCuYRCWrETDCJo9yKKOcZgh2q5LZLKM3&#10;DQ+ShwebZPQWJbNdwenisXoErC7pYKOKjlX1fpA8zG3P8u9PduaibMWJlmr7Cwng4SRbcZKjCGU/&#10;nGI/V/GKkmxg5lrhuW8pMl2leb79yb6vtyCOu+pn2Okm2RrE2xgU+tieDHM5FuhQHmBXFohMcDDd&#10;ortqk9H6pGDn2yUJnZV3GeS3zOb3vJ5aMQ0rGMQwe2sArB4ITk8Nt7uG1wXK6r7m59wBqMqgVAqb&#10;0fIW/GgLXtXTJCXUfDp/rGDP9piQCKNFujbrXZ2MN7nZHHayjkTaxro6Jno4JwNAAKoONpAV/hYJ&#10;znaQDHC0QTlYJwAcEQlIBKSEASC2t46ztYyxs4p2sImFFnZMQNhFejknHgkpLd9+/lLIyZteJXUb&#10;L7NQ79v3/PjRv/hDUAlh9/nWIzcGkx/zsl7Tkh5QUx5+k37U/YX0AuCBoFPuAfpS7/enPRhIfwiA&#10;B4iex68IYDj3FwbOCYbbO6Jv9cTfG0A9AnFnzG3KgSugw7idZx+7pz3zyoTHhQYtbZE/ggXoac/6&#10;ku79dnqSIL8LjwUN+g+6DfoP4vb4H+GBr+HjAj2HlwG0xl7vT3vUn/akJeFec/ITfNaru5HXU4Pz&#10;A2wOuNgdsLTarW+81dh0l4NdlLt9nAsiFlwLJAiQ0S4O+y6ceQb+P7wo/5ibi+fB/YcuXLh0/vK1&#10;y9fvx6cVH4zL+4Qb6B2SCHgDzMHG7g4sHl9LpQ32M0SfcD1NtKmCSzUWgRkGftlmESd0g4+bbL2q&#10;HXFJN+KSXvjvE8C6O65q77gCArCk1qYL2psv6m29bLD1iu6mi/obL+pvuGAYAWEUfsE44qJ5+CnH&#10;kAJbvzRj7zQ9r4z1rkmmHnHhW5IyY1OvpEXXHU+cxtxU0T5NtX8c6W8cFfM4Q1SNAB5lt49xflEA&#10;w4CqnN0xwu4c5XSNcbthQAxa5Iy2eSiY7WDLY4xmlahbpRhUSfunWG0jdMoUp101PMBprevFvSW8&#10;vVP18OLHe+canl9vrnrag3/L6KpSilvHZL0yUY9c3KcAuwBb4LVONT5h3MpuywsfzPaTFPjJc90V&#10;WU6ssnB583MBq0kp6h3h90Iz8qrzktX7pahkPRNdldyPFxXvz7Eup6Bj/XAHkN1RSG6apzDfj5fj&#10;wcp05OUgRbnO0LDJmV6cjCBq1kbh5UwV8eVMR90g/m0X/o2ISujCvqx6fOHtnZPoV9d7CW/46sEY&#10;wC4kVNIkv1s1TAUBv4cA7odSbg9XQGNz+/h9eJWgVUV62l2xn5obwckJZWcGcYq2kFJCu8+hVAMY&#10;Fa+H00P5LOhU9TzpKgsZKggQZXkOx9mrMtzH4qxHUx0luW6MQq+WHK/mkgj5sxJV93tVW5Xq9cWh&#10;vI3sTH96smdPlH3rXlPCJm10yIragCXtu436Iq1ZyS78HD9BfhAnP5iRF8jK9RfkeIly3EU5kAlW&#10;A80WDCPM9hRkefAz3fkZnoJML2GWtyjbR/MW/O6XBTLdeRluIIYbuemunDQXUIJ2ZjISlLJCf0Vx&#10;IFhxMN62Za8Bfsta3OY1lF26PZEWrBQn0D6c7yvO9QarS/J8vom8KAAsJi3wA1ujxiFAOVYeOpzv&#10;Iy32FRZ5iUoDREfDBwtDOwvCOTcSP2Muq1ofqwY/qrg4FZsw01831v5pqq1G1VWr6quU1V/jPCnp&#10;v5DQmrOlKzm4dT+y0nNF+xYT6h5rQZyLPNNXURgkLQoSFQYJ8gNkxcGg5wsBR7QQeYGf6lToeInH&#10;TLnXVLm3INOJXxgsvpjIvFpaU16RvjEyxH63n1Ost1Oqt1O2t2OOo1U8NCuw6TYjYwhTs91WVgft&#10;7WOdnFCODiikYwrSMc3JMdPJMdsZmQvj6pwP4VT4JXDOg3F3LXBzgaouTmCZHHfXPE93aAZfG/Mo&#10;hEUkdNeyTXR1SIVyfJ0zQenmmAa+WQx1dq5ftVFr9QZD3a3W5vscEJHQzc0lxc0Nwts709c329k5&#10;yczsoIV5pLNTmrdniYdriSuy1N35mKfLGXenE+5uULKvBg/1sM8AEMNqFla2kJ31OwZZWyivN9/Z&#10;ORuJzHR0zHByynJxyXFzy/PyKvL2LvbxKdHg61vq5wdpY3g7oAQxnP4L62RQgkaw5cCAEzD+Acf9&#10;Q096BBx18ipy8Srw9C/1Cy4PCCr3DyyxtUuwsow2NdpnpL/b1GCvrWWUpxPKzzPbz7/IL6AULBMU&#10;UhEcegyUgcFH1auUhYaf8PQuAI3unnmGxodBGRRyPDTkDLQjv2P+/hVBQceCgsv8A4q8fXJCw8F2&#10;snz807buKMkpePjoWTupWTkwNDvAVND5crZkRKicGh6fkU1+hpiaEY9NiEbHhCNKiFE5QDSmkIwp&#10;lZPjIxPfRjk+phgbhQXwsEIulkkBo6OjY2NjkwuSgOFgwesfEsBzgZ9OLhDAU1+Z+Px57LNqdFY1&#10;MvNZOf1ZNjE9PDotVk5yxCMsoYLBV7BFowLptESpko6qhkchB6wcVynGVLKR2WHFtFg2KZJOCIfH&#10;4VIgGeOLR3miEa5QyREoAAyObB5MrhwAgiG2FEBjSgYZYuqQaIAuHKCL+geHewdlgB6qtHtgGNDV&#10;LwG09wi/SVM7F0Bu45FaubD9xTWxMc3sehIHHv/5E37oAw7iPY4JOWB1vJC36MGFvIGSgBlzoGt4&#10;g6W9hvQw9SW6H5RvcIPvCPQPRGpdC62xh9nFGh6SjHEUU8LRacnEDPj8QEnkUxPjMxOTnydmVBOz&#10;qnE1k7Oqz5oBIz+rs4FhJianJ6dmvsGsCqw/Pv15bGp2ZGJaOT4FDxMNAg2gKlWOQZMHS0eE4JMM&#10;ZWOP8kUjPMEonIfN5v7iHMDdfWJwVlu7+E3tHEobGwCC5g6uBlDVvEVuZTU2M0gtTBDAS2reAo2g&#10;VOdn8+AV27oFGgE81wHDGni++oUZFA/Sh+Fk33nQGcNzBTBsfwGw+p1nf7s7uPOqGgHT1c4DdLZx&#10;O1o5gPYWNkxrE3MhLaBsZs+zv7D3/ab9BcDxPPs71xTivtpfWEn+XmB5uZC5u/gtzFtdw7x3Qefh&#10;g4KPHQacii98kbugnA+ZMgSgNDEATc1MTTs489/kazLlfJrJQ98EujoUBgCuNpHogH9AAMOX6bcD&#10;r7WQeYtpgPzuz3sOQ2mkwX2Gq/CxzP3sgWOHP5nwBxX+3C5EY3znoRG3/0cEsCb3V6N+AfPsL6C9&#10;idHe9OXCzbtAcONC5h7yP8O8zf4nMl/9wsD2FxbA8J0HlrLwfQmgsbDwCPaa+9gCfuZ3/0Pm3vQ0&#10;9z3Qh1/aL61HoBHAkP2litk0CLX9lUDpvywJnP4r5g1/EcDCbyARjwCGJaPS4TGZdFwhnwQooRk1&#10;xjW5v7DlhV3pPPULt0P29Ivhnf/6v00Awz2fxxT0LT4zNfUNwA/Ab/KH22dRt84kgfLehdRnN3I/&#10;PjqKeXueVHWt8dPVptofO3H3ByjPaC0v6a2vBptfwCb4lxywxgTP1cA9WAiNA9YIYI0DniuAW2pv&#10;dzQ8aat/Cmitf/TFAdfeAj3Bvb9IqbkGC+Dm+quAmhdHH15JvVgSeWSTs5vZMmfTJT6I9V7W6z0s&#10;13vZ6CKNV9kbrbYzXGOtt9pSZ5Wp9grjdSuM1i7XX7McngwYFsBrV/ywZvmiVcu/B8AaeNny75Yu&#10;0wjgv/13E8CLFv/790v+CMrFi/+0bPGfVy372/pli7SX/RDg6Ji4e3dZYnLGngOHAkL3ePlvcXD3&#10;07faZu2Ru3Hn/RxUzZXSulsXHpy5mBx13M0nzcQ72yPuyoGbrzNq6wob64oItcX1+MI6Qj4Bl9JQ&#10;nUvCZTfiUtDovKaufc8blu7L+25H0cqDpxftLP2XiJQDbwhHqtHR6Mp0ck0eoSGroTYLjc0jNMVV&#10;oj1P/7g6NvtvuxMCrj49+A6bSejMxDWn1kJpsrnYhjxcfTauAWw/HV2V11hfRGnIJ9Rk11dmVVdl&#10;vK/fcPKO2cGy1WH5K/3LV/qe0Q6+ZbL9se7Wa3/zy1+1uSTs7JtiYt+p/sFjPa1He4knBkmF7XUZ&#10;2HfJte+SKz8lvqtNeomOf1Eb9eJ10qf3Obi6LEzNkZcPN928uO3u1cNvH+c0otNxDckNDekEclHb&#10;QDqh0/vc3R92orQOFO6+Xp1f259b055bR86tx+ehG4424UHHkqtegrKIhEZVvi/AE0oaW3bcr/zT&#10;wTNLUh7/jx0ly1FnkojU3Jb+/S/e5REa83Doc10tZaTaIuz7c514EKR/el3W2OSSd/XvoSiLhFMZ&#10;n7pKidT0GlIOhpSNxWeAztRXJaM/ZRLrs5uw6SRMMr4OkE7CRlZ/jMcRs3qou2pwFqcu2Z27vL+6&#10;Np1EziARUHhsZB16dy0x5APR8Oqbf8m48YfdF79HPf/znrM/7Czac+XdJUr/taa2i2RCXt37is7G&#10;/I6m/bV1h/HtHvc+/iX2qN3J+4UYSgUOX4DFpDRgM1raM/roO7Gttnfe/K/Yor+gznyfeOlPu078&#10;S3Dhqq0XgvLRWff6HuH6L796l3/1WtLpkwmnj0WfLNtRnB2SmhiKSrHZvHctMnw1YouO7WEDm3gT&#10;RIYDMsPXPS7pYNGN4z++u3bz7Zmyl0VHPuZsxBUENue4dmc49Kfa0BJshmJsGEcQQwfs6AdsWLHQ&#10;SMvQBL0xVvwYCzUgtqEfQbBQ3lRUIHqP6w0PgyKLlVmmq9Os9OMdLKORiCh7yygbkzgrE5SVYbLp&#10;+hT9pdl6352xXflxk01Xoi8jzXcg3nEg1pqRBHZnNghhTk20GkDZ9aEc+5Od+5Jd+1Hu/SgPapLH&#10;YKIHLdF9KNGVkeDKSkAKUpD8FFtuojUz2pR2wIi+35B9yJQXaSGJtxXF2oC+saMsmFHm9CgTWrQZ&#10;LdqEkWDKSDQeSjCCiFdXE8wBzERLZoI1OwnBTXYQpjtLczyUBT7KEn9qNrIry7Yj07Ij26Irz6wl&#10;27ARtbYhenn1gR9IcTpdKVat0eYNG7Teei5757Lyg+fagXivvkTPgUR3apL7YJI7PcmNkeTEQiG5&#10;qc68FHtesh0PZS1IshairMQoa3GK3eB+695dVl3bTXt3m9COWLETbdgoC3qyfm/KasEpI9UTB9V7&#10;u7G3RqJXq2WVa8cw+rIarWmCparZVYVxVjw2Z57WHijQ6csy6Uu17U/xaInyfh9hdwVpeNJS57iV&#10;0VFHi0wXsxRX0zRHixwHy2J7xFGE+QmL9adMFjXusQfnnJfuyJkjgNlJdsx0l/5kZC/KrTnG7WmQ&#10;UbHBXzLW/XuJ6arjCL1yy3XgspZaLj/ttOZ2kMGb3bbYI449ifZDKbZDKJv+WDN6gpUwy3k4252d&#10;jJTlB0hyg3iZgczUwL4Ev+ZDHnXbHD6Gmn0M0HvrtfaB/Xc3zP/40OH7+gjjjiNuPQm+vMJduEOe&#10;zyKsnm52fLTF5aK/1VFXkwrvNZSTzvwXHlNYP2UdQlK9ToldpcQtEdX8dRS/ZhSnzvdFGyobjKCB&#10;oBt0FQ060EzA32KOJf2JXxHAExTTcbLJGMkY1sCabOARgpESb6ipgkBJ0Bsh6suw2kqCDkCKWSes&#10;XSmqX6EgrJ9qNpfVGI3U20zhnWaIrhMYZ+knW84Lc9pDA/F7W+Yz444bKxrP/ZV04S+dN5ewXmgP&#10;VxlNEiwmCWYTePNxnNkYFva+ZiNo4zn2V61+8atGCSugEnLAkIWF/avGB6uPWg+iweArRqBUC2B9&#10;NRoNDAVgeVmd9gzJeqbRVvBen/NKV/jeFHRpDGf4KwIYjsGuoeG4MesVaK0pgvEk3ngcaziGMQCA&#10;YAJnBFpULTaqVoSqzRYqm6ymCCajaH15jT7zudbA/XXt15dSLv2t5er3ffdW8d4YyqqtxtC2tMdr&#10;qI9W8N/piSuNRhospol2I/VGKoKeqnHtNGXVePOKkZYVY82rpxsNVBgb1Wvk8HETRpIOP9FCgnJg&#10;x1j+YwJ4NN5QHqsnRiF4WT5d6SGk3F2MB6dV3QQVvWuK3q2kdsoHWkdpzdPM5hkmeYyGl/bj5EMU&#10;+VCrpL9xpL9xtg8zTXwy+upYW2ZAT6IjNcqcFWMmQtnLMj0VOYHynGB5Vshwmp8owY110LZ3ixE5&#10;aE2Nx+JXboueeq+86a/Veyb+M+6hqqdOxWpRDJAnuV1yBlHBhFA7YNIImzzCbporgCVUkoRK0Qhg&#10;MZ86zO9XMppULKKqvxIWwAMpLpwkhCjBYjgecsCyRIQUZSdBISUpjpJku7l+F/qrFDXfFMCCJBtp&#10;ljsr3ZMc5fp0C+JCCKLczy7JzninzlKUnWFFgMPZMJfzEW6XtvqXB7une9pnB3lss1qfEu5yOnHn&#10;4xPp5NfX+J3Vgr76PvIrWP3OFcBqqnuan42ISIKB+l78a0UveZbepWjFj7YSGu9dPhW7PyEsOGnj&#10;Np0/rdP/3tJBb4Or5UFHy8NI21g3ZJKXayoABKBqZxX5c++rIcHFPsXJNsXRBmVvlWhnGWdvFe9o&#10;k4hEJEEy2CbRyRYFFoAlMWixs4mzR0Q7Wh067F/4IPllY349IeYJZf8desLz5p2Xn7mk33GIf+2f&#10;V7/lRHfsHW76Szrq8WDy43nqF2ae+tWgEcCw/YUFMDXjkUb6zgPWuguhgv2qx3MGgAC09KpzfwEg&#10;ntsIAEFb5I+Y7adf+ubcdogHgAC740x71M15ivc/RNN/0O3BzMeg/11Jt1tjr88TwACNAFYv/6Aj&#10;8V5ryuPG9OdPo2+Wba3YaB/p43DE2mq3nsFWA6MdCESUuwPK1Q6FtENZW8UE+GUZ6ofu2Joq4k+L&#10;BSMXz18pKyl99+btzVt30rPyLREuxtZu1+68w5M6OIwuJhXf09bQiK9hsllDPHkVvr+JNhVT+FjH&#10;LUHfJ8dy01m90JPGW69qhV9cF3r+dwlggN7Oa7AAXrf5wvqN57U2QWvpbb0MVtfecF4n/JzuV8A2&#10;TcNPOkUUO4TkWkYcNd9yQSfs5HK3dG2HvY7I0IQtG64mbBO8PqsaqJzp+DBJa5qRS4RMupzROcKA&#10;8vthAQw5YHa7ZjjoeRr4lwSwpgrLYCWrQ8Fslw21AjidWICglwhuFzOC/lkxdZzbDe4eMlqrZKCJ&#10;24nvJ35q/PDo/d0L984WXz2aRqm9MzncOqvslXCap2XU6eFBKZU8RWtU8ZpB5ylFO9uzAjn5gZJc&#10;D2U2klceLm58wqU3KUR9I5KBEVH/uLgf9FxGI44P4lXDHZPgf3jvFPBu5dJPRmOOeNTttOqPdeGn&#10;eQlzfbngZ0MWUpDnPJwHJciOlYZxMoK6U0IEVzJVze9VA3hBZ4OAShb2EcQDBE5nfUvt43d3Tz29&#10;Wvrh/jnC+7vDg2RBL36C16WSDoK7oqifCM6bktfDZPcMMTo43RiVsE3V8rLvZCSteBuvaCszO5xT&#10;touYtqH7QoaKTlLx+ljdTarhPlXP466iAG5xkCTHSxRjOZviqIg2HU22YcSZicsCWMc2NheEUi/G&#10;q7B3IbtJeNqdvYGeG8zOC+ZkBQwmuLTtMcWGrPzk9d1rp3+rDVjSvNt4IMGZmeXPyg9hFUVwi8L5&#10;uV+c7kJ+RQDD7851wLwMN3Gut7TAT5LnA2JOmgsowWKgBSzATnUGLbDfBSU33ZW4bX1d2LKqoB/w&#10;W9ZS4xDD+ers5KIAjfGdxzcFsDTPZ7wkQF7oIwXvlob35oW0F26WPStUUT+oBEQVrY6He4y5c+xJ&#10;RcqLE5mUh5c46OezNLSK0aAarJZXXuooO9yXt1NSvFeQGta106Zzi2nHZqPevRYslDM0BHTFBvmx&#10;CNkC9QszT/1+BZwfpCjDZqrMVXXCW5HvLCrwEZ3aN3gmmff8wbmo9M3Ou3ztDnvYJXkhc3ycC5ys&#10;UV4eyY5Oh0zNtmvrRKxbH66rt9nUdI+NTST433GkYzLSMcUJme7kmOmMzHJG5gA0xncesAB2ccrV&#10;CGAvj0If70Ij3T025kdcHVM8nTPdkZmuDulujlmeztnerrnertluyFTwrr7W1rUrg9etDtJeH+Zg&#10;F+XkFO/ikujmhvL2TvfzywKxhcVBC4vDcwRwuUYAe7hDybga6Qvj5lro5VkaGHAiwP+4p0cJAARQ&#10;7FkcGHjcz6/Mw6PA2Tnb0TEDBonM9PQs9PYu9vUtBcACGCwWEAAlEMOiFxbAcPovHMMjP0MuVg1o&#10;9PWrcPU96hF4wjf0jG/oKd/g4z5BRwOCILNrYx2HsImzs4mxtY62NT9kbbLf0mCXucFuP9/CeQIY&#10;tr+wAPbwygeNbh65hsaHQRkUcly9X9AZyGcHBZ0ICTkRFnYiYsMJX7+CwKCigKB8L590X//MA4fP&#10;n72A+VjN6B8ao3GVbPGkSPlZOq6ST0HIJlV8+RhfMcKVybkyKYRcwldKBQqpYmJMOf6LwAJYMwGw&#10;RC4bGRkZGxubmJiYmvppJmBNsOD1Twhg9XPJX1G/gEmVauwzhFoAq+YKYK5klCVUMAVKlnCEPzwl&#10;ks+KFZ9BOc/+aqQvCDQxbH/ZfDmbr4Qt7xAb0r0MDuR94RJuobNgASxRC2BRP03YS4MEcA9V+tsF&#10;MKWNQ2rlNrZwNAIY3cSaJ4DfY+n/gAB+i6a/QX9TAA++ww+9xUMDPr/C9L3G9r/FU98TaZUkKq6D&#10;1kJl0/hywciUZOKzdGJWNjUtn5pUTo6PTo+PQ1MAw+oXMDoDnXtoFGjwmldCj4OhNKEZuJyamZ6e&#10;np2aBh8IKHEY1sBjU7OjkzOwBv6mABZJFWLpiDonewxywMIxjQP+pgDuH/wigFs6eU3tHI3W1dhf&#10;wFzLCxYgNg01NjPmCWBYDINgngDu6BV19wgWCmDAfPUL86sCGAACKk2kSf/t6eNqTMk88zGvqhEh&#10;GuOosb+wyIFl1TyaKczWBSM/f1MAa4TfXAH8TfsL+GcEMLzuQubu5bcwb3UNcJ/hfsKAhUHLvKMD&#10;wMf+GwWwxgHDOnMhc4zaz4D14UJavy2Aaf93CeBG2v9tAhge0vm3M9f+AuaqX40Ahu1vJ4WhEcDw&#10;Icy9QJoLOg/N8f6TzNvsfyLz1S+Mxv5+UwDDt6zfIIDVWreH81tLtQCee+uDdw34pf2q7a/wp/Tf&#10;nwtgKP13jgAW8aW/IoA19lcum1Db3ylYAGvGeZ75KoBV0zMaaaqxv4DZ6Zn/KgIYFtjzmATlLwhg&#10;8APwm/zh3f3Sl7cKHl/NunMu+ebpRMDts6i751M+PCyvenoc/eYcufp6B/beAOXZUNtrVue7ufYX&#10;AGLYCnfhH3QTHvY2PoatMKi2Y+62NtyGE3+71anAML24BwBYCcN0Ntxpr7vVWvMjperH5uq7zbUP&#10;WusftaOfAFrrHzTX3m2qvUWqugF60lR3ranuCqX2Mqn6PKHyDO7Dmde3Cs8WHIzc4hzgsNbVdLGr&#10;+TI385Uu5qucTFYjTdchTbUcTXXsjLSsdFebrltmsHqp3mrI/mqvWqK1cjEo169aAiUEr10GC+Dl&#10;y7+DBTDkgJdCAnj5sh9WLv0Gc73pXOb51/9aLP7hb0uX/3XR4j8uXvyn5cv/tvSHP/3w93/VWv6D&#10;jaHuzqCg9EOHiuMSk7bu3Onus8XRdYu922Yrp5zwHdfjEtDnC3DX8t6eSnt4vKQg8ZinR7yxa4rr&#10;wbOHbrwpxZPLyNiMqneZ7z8VowmpddUZhIZ0fG0KpiaX3Jjb1Lb3ebVj2c0f9hb966aclVFnnE++&#10;jLhffbgan0wmJuJqCim41OoPiR8/ZmEI6WjytnuvTTKO/mV77PLDGTseVeaT+jKxTRkNhMyGhoza&#10;mlxsQ1p9DSCjoSoLW5mDrcwjVBYSPhXhao6TmtJe10eUP7Q4cGZtcMVq37PrA25oBd1eF3H9h8Dj&#10;67ad8jv6EvW+OZ/UlkvCZTZWlfWgj/ZhT/aRTva2HG9rLyV1FNa3Z1eTM2ob0mur0msrU2o+xL1/&#10;vvPBDd8z5YiCzJ2P7u578ST64/v4qtosQtPxfnb0R5xufOHfwhLt0q6mfug41yUqwndm1mLzcdgc&#10;bHVOw8dczMc8bGU+tiq3oSartjr9U3X8J8L67B9/SL39hx1li+LObX/VmklhJDWQ0zHYjIbKfNyn&#10;MlLtyWbMqRbscUpDGaG6EIOJfNige7D8uwhU2LnnpY30PFxnag2hqLktA4tJx9eD85xBqAOkN9YC&#10;shrrchrR4PwnYXGJBFJsY/OBOkLEs1e+P95MJWBzmxvzW8kZFFIUnrypmoh8WK197vUf9p39c8LD&#10;H45c/eumfLuEMwUvCXdb+85hsScItaXk2lRCdSSmLpbcHknq975Xuy71GOrNp6PohjIiIQ3dkEQg&#10;pPZ0J/YP7mvpQz78uKrkx7/En12aeGN19O1FWy4t23DVeNe1nLuNz5tZD4h95U/eHn32IvfOj4eP&#10;F0efLIssL9qbU+C9PUbHOmy96RYbh0QbRKqW1m4z4+22FhEb/PeVpuS9uXgWe/Mo7mw8tnQzOt2N&#10;kmbfiUJ0x1j2HTLv329BP2DDPGJPjbShxtgMxSEYMVZMdYotP8ZKEG/HTXCkRyMH4r0GUKGNkQEP&#10;g2wqbNZlmq5OR1rEO5rHIIzjrA1Q1kYZNobZljr5ZquLTBaftFr8MtioJ9GHlxVETUD2x1izku2p&#10;8aaAnjizzhiLvhQkI89/INuvNcF9ICdsIDO0NzWwB+Xfh/KjJvsxUgM56X5MlPNQgt1gtFXPXqPO&#10;Hdq923Xoe424hyyEUVaCaCu1nLbixFqx4qyYcTaMBAt6rBE91uArIDaix5gABqOMBqOMadEmQ7EW&#10;rARrfoq9JNNZkusydsabV2ZDyzUcKjLmn7TmnrTozl6Pi/qubu/fK7f85V3wXz4GLkWH6hNCLfEB&#10;1rXelm88zD4G2+G2ubcc8O+NDqbGBdETAphJPr2RdtDofOmuzHiroRgTTqK5AGXOjjXv3GZE3WfL&#10;OOxAP4gYPGTNiLVmo6yYaSadCSuoBWsll/VHn5iMvzOWf9CWvF/Ff7dchtZR4gxm8dYqPFJV7TJ6&#10;z2aoVL81YW1ngslAiltvkm/dNocfHbUrjJadNNc+72aVbquT521V5OWQZWuaZ2Fy0t7ykqPxBaul&#10;Ddst+uMduRmOQ/EmtBhDfrKNCGUPruzzwGU1e62Jcd4f97qeczPINFqZYaxdYGeZaKibbWNW4GiR&#10;hdBNMVucavbXIuclVwPWEg7b0lM9uFk+tCTkYCyCl+LETwafBMvBSEvKDp3m3YasdO/hss2s/LDO&#10;ZN/2RB/0LpvqLWYfwvRe+q995LHkGuLfKvT+kL3yD5cdFj2NMKmN9KqM9L+1yb7CS7/QVbfUZ/WV&#10;Xd/Vl6znvXCawLhOEqwmiHpjhLVK7Iopsi4U4wzVAhjKfB3HG042GkKDQn8Fyg9W8w8I4F8EZ/AT&#10;Xxp1ATLs+i/g1qpZA4GFZilWNpiMNJiNoi2V9ZaiD8b0J1rdt5cPPlrHf2usrEOM1NsIP+hRHy1p&#10;v/mnpqv/m/rkr4LK5WM4g2mS2XSjhXrkZFO1uDUCBwiZV6LWBGn1GHG5HPvdcP3fR3ArR3Brxwjr&#10;YUbx60aw65SYtdNkfSVmvaRmpaRmtRKjrZmy96fDh2yxxhxrgxZoFzgTeZ2R4L0u+6UO742R6KMh&#10;1H+13F0I7IPh1b9aYf0xjP4ERn8SawCYwhlO441g4HiWaKIimamaLFUt1qo2hKoNOYG1l9UiuG+N&#10;qY/Xd9xa1nz9e8rVvwMEH42Hayzk9dbSWnPRJ2NxlckIxuYzyVbVZK0i6o7hV4ySV052rp/q1B0l&#10;6iorDVSvHaVnLBgpeqx4Y0ESNE04J8GKj/rFIaD5cTYAQTwCAKqiRDvAcKIN98D6iTSENMu9I86J&#10;khHBvVc+Q/400988TutRMPoVjD4Fo2dsqH1yiDJNb5waIkxwWyW0RikdSgKWdeOme9Gq5hcjL8vb&#10;s/ypqVDerdqngn9cjkLwzz/FcyQzaDQreDQrUJHmK4x3ph20at1uiNuo98p75X2fddeDDSvTtgo/&#10;/jjbhwG7+CzunRK2TgqbxvnkUW7jCJsEa2CAOjOYrGA0yYcoCkYLNG8os1XO7hSo5wAeY7eq2I2q&#10;9lf0KwmNSW7UVFdBqgM8B7AaW1gAi5MdJMnfnvRXkYEUoxCg8/BA0KIkG1Aqcz1oCXaS8s2UJP/b&#10;4Vang+2S7Q126SyPtTbIcDYv9rI+5mtb5mlV4mFV7u9UHuJZFOJZttU/OcD+6IGwqktF9beO3SlP&#10;fHG1YLDpzSiPIqZh2N1VrK5P3O5qTlcVu/MTq+sjb/ATrfPVUPsHcT9W1tcobsVKW7AT3RRG3Zu7&#10;Ren7vNx2efhudt3gqOuD1N3oYnrA1fbLHMC/DfUQ0Laor0Ay+FdBuTgkeCCifXR3n9tzjZRXQ4p7&#10;ys2vYaa8pCc+Ie06+9Qj9YLZ3gsm+x65puC3nOmLvsPLej2Y/Lgn7m5/4gNG+nNW5ktQ7Yq53R17&#10;ZyDpIT31KS3lCXirN/4eqNLSHkPjJKtdqUb9DmY+BnQl3QZ0o+7AelWzDCx6F9K/QAnPow/sVG1/&#10;YSvcDXqobmw6eLUyrPSxe9oDl+RHbqkth66B3oI+g66CEnS1L+E+gJ/3jp31CnQe9BwsAB/gQPKD&#10;/tT7oJNwV2HX25FwszX2Otx/zVHAgHfBUYCyLeZH8pFrzfH3mtKffUy8f/nAhSi/dHv9jTZmOw2N&#10;dxiZ7HF3T3dxSHa2S3VxynZyynBwiHOw3791U0pXO482wFVIlJ2tba0tTbTBgW3bdhgamcclZR2J&#10;Sa84cfbDqzsNVfd4jA4Bl05sbOqm8nuYE1efUGwD08wCsgz98vUCyvRCT+pvvKi76bLOxkvGW64Y&#10;brqkv+GCVsS59RvOrd10ft3Wi78igOF4bguM7pZLepshDDb9hOnG07ZhhQDjiJNaGy6u3nB1XcRZ&#10;49B8ZMARX0f3I75Od1N28t5fUtFwnxltw/R+CZOmZHQph1rG2R0zgt5JbpeM3gQY4bRPCLoVnPZh&#10;RvMwq0XB61DyO6XsVtEQRc7uULJ+K+D+IKS1i2hdYnr3MKNXzupXsPuUnP4R7oBKypkWDknp7exO&#10;wlArZoBc21T1ourhxYZnZ7AvTzZ9ukZvfj3Na1aNDqokfdN0kordrOqpkbw62VK0vS3VU1zsP1bk&#10;2Z3pMdVTyaU3idjtMlHvMK9TyGxSsCgqYbuKQ1IN1ss+XB64kEw7EdWXvw132Bm9w3wg2pmf4iHK&#10;9uFmuXGznEQFrtJ8N0mWmyjLm5Hi15EczL2YpiK/UQ0Spf0EKbON30OQUsnCHjyN/Kmf8L4X9xb7&#10;6ubjiyWfHlzoqH8xwmxWyQcnuO2iPpycTp6V0Xn8fuZQG7ujYbKnVtX5Tvm4tDdv82BWGKdo62Dh&#10;Tlz6JtHzMyoaUd5DlAz1fOa0qTAX+wr9BCWBymI/foyFMslmNMl6PN1RluXMSHNqS3Ftzg7qPXFI&#10;+rhcRXwOjkhVf6kvP7wlyUNQupmXE8RK9hAke9CPIKq9vq/0/Ptbj7+/811Ss0mXEu1IzQsVH9vO&#10;zvARZHpJcv3khUGKomBZQeBwnr84x5eX7sHP8NRIX43rBcE34We6g8XYqc68DDd5UQA33XUg1oaT&#10;5gIavwlYhZXi1HnItD58+XvfvzVErBiMtx0tCwG7kBb4gWCkNHg43xcsBntlRXEgaAHv9kVbgS2D&#10;LYAWaY7XSKaHqu3/XXYAAP/0SURBVDxMkRcwXLZpqHhzb8UeFfpHFbNBpezlfrz1Y8r+RwUJRw9s&#10;ABTuCr1Xgnp7o1TUUakStqh6q2erbwgvZ7IK9kgLd00W7+bGeQ7st2vZZoDdsKbziKWwwB8wXOgP&#10;OgB2Jyv0Hz8aBgCdAUcHSo33BccLgAWwssRzpNhltNBxvNB+rAipKPESHt0EPmD0W+fQ56+hNiY6&#10;GW72d0oJ9ip1s831ci5wd03y8Exwc0+wdzhibrHXyHiHnt5Wbe0tFhaHbaxjHeyTXJzT3Vwz3Vyz&#10;XZ1z1Bo4C9yCQOzmkjsXuMXDLV8dQ0rYww0SwGaGB2zMj4BvGXdkuodTlodTjqdTvrdLIYRrvpdL&#10;lodzOvgmQlgeAP/nZai/ef3acF3dLZaWB5xd4r28U909UPYOURYW+xGIGCdkiqd7gZdHiZtTmZN9&#10;qZNdhYtj+bwMYA2w952PZ7GXVwmc7Avw9Cx0dc11cspydMxAIJIdHNJBFbT7+ZUBQACWDAo8CYtk&#10;yO/6HPXxLoeZF/urR4EODDrtFXjaU116B5/yDTrhF3IiMBjSuna2ieZmR9ycU4IDCj2dUPaWR2yM&#10;9+qv22xqcsgGEe/mnhUUXBaxAVK5IaFHA4NKQRAecRwQGlbh/f+j7i2gIkn2RP15b9/Ku7v33tGe&#10;dsfdCiigcHfaaHfD3d2lsXZ3d8Wh3IHCvVygoCjc6a5/ZGV3DQM9c+fe3f2ft3m+EycyMjIzIrIm&#10;qamvfxFOqSjLGKiOxxlwL3e3s16eF7y9znt6nPX0KPbyKvbxKfb0zAcngou4uKY7OqW4uKZu2563&#10;90D+k9f1WCqL3bcwPC0bmpL1jciEw/N9o/PSGZlgeLJbKO7tE4vGxqRzMwDJ1CQU1jk/B/tUkIFn&#10;fobXAAaZsanJ4fExAMiAXVA4NjY2Pj4+MTEBTwQN/1L56dMn+OfFZdvfL4B//bukQgBDt5B9WoAW&#10;/V2YWZif/jg/tTA3tbAwPv9xfP7T2NzHkemPw1MLQxNzkvF5QJ90BiCSQAgHZwUDM3KmBscWBkbn&#10;AeKROUD/8CwAqjk0LZRMCQYn+QMTPPE4t3+M0zfKFo2wBDBjS9Je3kgPd6iHO9zNkXRzpF3swS72&#10;EECue6WtXUOAlk4JoLljEABP9QyAQ37rmoQAeqMAztOb+hYLYHyDAJ4CupYmqKHyKyn8CrJ8/me5&#10;AK4gfIVyPHs5pQTuezzvPV7wDseVw36LZb3F9QKg4GBcz2tMx2ts23tiVyWdjW0WkdpFnUIpVzIy&#10;ODE7Ov9xDAqq/ji+AA31rGx+VjY7BwGp2wVIuAOmPn6aBU9Z/oz+SAoepGxODrR48wL4yC1Mzc0D&#10;QF6xOzEzOzo5JR0bh4OAFQJ4cQSwqH9a2DfFF05w+WNszhiTNdLTO9LNHGnrHGzpBAM+0NQuht0t&#10;rHUXS18AjcGDURxdDjgXXKGxrR+guFRbez+gvUO8xAQr8oqA4F7mMJMt7e6F/G4Pc6BXvu4vizPE&#10;5ko5vGHAYgesWAa4Wz7/c0drX9uXyU6XAJsYeD1OuZiB5tRdvkwpPBPvEurpXMav1S9sPX8f2I/C&#10;ClAhI2HpuByF2f1vYsnt/iZ4/NchEtkAEokDIJO5AAqFBzpIIvdSqEx6HUeheOvqubD9VTjgxQK4&#10;6ddeU+HjwRd1kILyxi/iEBZ7sD6sp7HrqCwAncL8HWgUJkWuY+G+wLp38WgsF8CKDCy5FWJ78bOD&#10;qy0+azlLKsDnUqgs6AMm7wisQhUd+S3g/ipGQCEaFcYXHigFsIXtbBR2N/f1tPTDopfdIVnicRVw&#10;OofAUcCSgGCFLQbAJXCF5d4XDvmF84pd2AH/TgQwPAjLgY8uZ0m1v4lioJawpMLiz97fheI6S1j8&#10;klG8ZwCMOnZjPQe8cEAelIM6sAPu7uiHgX2tXNmKAIrdJfR09fV2A/pByuwRM3v64RQuWZb2y6/2&#10;WfQqXK9C9y5HIYB5PYMC5pCQJe3jDssZAkD2VyCV9EmH+oel4pGhgdHB/uEB8fDgwIgCyeAoYGx0&#10;GmZ8bAYwMT4LvipNTsxCf6sWRfrCohdywPA3lvkFwGf7K58CGgC+Js3MzIDvS2CDve/cHPSP5766&#10;fVUMg3L5P6yCNvi7FiiBD8n/pn5lk1/sK5vim9Xidv4WoPEzU7PTU/N/nG9IZZdx785XPS94/yDr&#10;5a2UZ9cTn15LADy6HPv4ShzYfXM3veJpPqhDrbzWgL7dKZ8Furf+JbPhFUhBvoPypI30CNbAsP1t&#10;Jz9uJT5sxt9vxt6DdS/sfbtIj7vJT3ooT3upz2D1CwcHt+HuwwKYUXW7rupOfc19BvphI+ZRE/ap&#10;XADLJ4KuvisPBb7RgLkhd8CX6DUX6dUXqp/kPDofkRm2/bCXoYvpBmudn2311jgiNlvrbrTU2YjS&#10;3mSmtRmpucVEY4ux+maE2hbNTevUN61VaGAAyGzdsGrDaigIGAA54C8CeNXKH5Z4XwVLvK+CJUr1&#10;fxgrvlu16js4/HfNyr+u/OHPa378i/aWDfbGhiEHDsQeP5Fw9ESAz479VvY7TVG7kVYHTK0uHPN7&#10;Hh1OOh9LvBxaWuj/qjCxMDrXxy3MxC4GuTtnR8btqLfVGURsEroisaIytRYbh6mNp+BiiDXhmPI4&#10;Ei65nhFYRfa+9WH1iaz/2JOyxq/EOO+50/X3B95jQ6n0CCohmYZPwFZH11QlEUhJhLoTL6tNUs9+&#10;vzdo5eEIn2vP43BNCbiGeDQlAUdIwKCTCLhYdA3gswAmlqWRytLJ5Rmk6sSq8jOkpqiXRIvQy+vd&#10;05W3XdTccX+d0yXlXfdWep5dt6MQGXv/6H1MDKYujoAPx76PJn6Io5am0mszG4i59Q25da351M48&#10;SlsKFlrEN7LyQ1jZ25DSl6dfPz78+O7uu9fcL5R4Xr245/69fY8fH37+JrQad/RFqVFSweZjGXqh&#10;F/Zer4yrbo6qJEdVYTJolLxGSjoVnUqsTMB8iK58E135LraqIgmDjiPUm5x/tjrh1jcHc78PvOp5&#10;vz6CLIwht0YSsAnEyjRqRW49pqiJfJZBKa4n5lMrs4m4qPd0k+ir3/mEWCRfScZ3ZjUwozHUJGpD&#10;LJEYS8TGkjByAVyTQKlNoFQnU2qSSFUJ+JoYAi6GSotqaA6mNBytqtn34mUEpjqRgk2rJyXVU6Lr&#10;G/wpjTsqKJZPsP8eeeM/Qu58f+rSj3uzdU8Wht2qvU7uPIsj5RNqsqk1cZTKYGJ1WF1dREPX7jdk&#10;84K7px+/SquuyaVSEgiYUDw6opEe3tHm19J+kNZqdvfDmqQbqyJvbgh5tOr4ve933vjJ66zJqcvJ&#10;T+vv0vseMrivOtjXCfjEu1djrhQfS4sLzEo/GZvutS8M5eBnZhmEMA7W0Dymb3hMz2C3saG3janL&#10;Nisbf0/bC4HbqnOONpUcbc3Z3pzo2BBsWn9cv/mYQe9pJD/Etj3AvCsUxY6w4oWjeMEmXD997ikd&#10;7ik9URCS5WfaG2jFDHetP+343F2nQP/nGOVvoww2hyKUIxEqMQjVWEOlJP2taXobM3XXpqt9V6z3&#10;w2s31fZgB0GcS08gsuOUHjPYkB1u0BOm1xFq0BxsSPM3qjms+2qn+kMP5Uc+Go98tB57aT7z1n69&#10;XafUVx+9H4E/hBAlurMjrbsDTLv9THgByL5ApPCkIfeI1oA/AnbAcgGM4AVDcEMMId0Le99F9hfA&#10;CdKRZ0CqwwnS5YcaiCJM+qKNuDEqIwX6stu2soeOCzfNh0q0BTlKvEzlrtjNDP91uL0rqz1WVTpv&#10;qLDZ+s5081P9zXf11O6Z6D61NHrniKzyQhF9bRsO2bcct2OHOQujnISRtrxQU0G48WAssj/aCNyr&#10;/ZBu/XY1sseWxl2qrFMIQSiSG6rfGajUGb6Jm6Eyck1v9jlivtRoulJ7rFx1uGLLGEF1FK8KLYmK&#10;N5XVWM8/RYlLdLvj1TrDdTjRVqxIJ/pRq+eOapcM1pzVWV2I2BxvuD4BpZZmqZNmopVppF2A0Dxv&#10;rHTJaCXtuCkzEiWKQ3JCoAHpj4ScWftJfcxho9f7je5765130Mm10Ek20Y9BGIcbmYQaGSfb2sZZ&#10;moabasRbqkSbrw5F/CXZ7C93nTdU79Fq8rPoCrZkhVgIwy0Goq0kMZbtR9XJO9dWe65A79pIPqHT&#10;GIbqSHRmZe1kZ/g2R7ljj5m93aH+2HXDXftV1y1/uGT+bbbuPyeo/a9IpW8S9P+c76BU4qWb66yV&#10;ZPVzofe3+Gy9yeodn8heknJd0ft14/gtslb9SaKSfG5ntXGs+hhGbQStNIzeJK1dv0T9KvhFfC7i&#10;dwTwqHwN4OX8tgBW+ooAJm6E5ChRfZai/ZFuKKtHfqSZTuENR2p0xzEGU3jEPMX0Ex25QDOewGmJ&#10;yzZyXv3Ycu+f2x/+S/fT/2C9+F74bu0oWn2eaihjIKFZnUFn8Upy3QsthDxXv3aubv0MdcsMVUkB&#10;tKYvZesUecswZu0YfgPIgN1J0maQByXS2rXwoMmBV/ZVhPYqQ8HBRO0xjJa4VEX4VqnvncZguYY8&#10;7HiRJ/7CVwXwDEltBq/yVQEMF4KSBbLWJ6qOjK4nq9OXLxJs/aneZpZiMYZFiMu1uK+Vup+sb3+w&#10;WvBOWVqjO00yncAjJFXagFmKmazFXkY2kpG0Z0hKw6T1g+RVUurG2XptWT1KVus4c8tMnKLTH6k/&#10;EIHoCzUUhRiIwowWS9/FfFUAD4UZS0IMhyLMwPutMdyxLf+U5P212WbsVE/jKKdTwusCDHPbx7hN&#10;U+z6ORZllk2ZETUOMGlSlnw25g7ix26CrOntzPsCSADHWIgiEANhBpJQI0k4ciDScjDSdijcbjjS&#10;YTTGeTTeeTjOfiDaWhhuyQlB1R02Ktuuccl6/TUf/eqM0/UPzjSX3ubWfxhh44c5+BEuYYxPmhDQ&#10;pvvqZ8WNcwNNUyIGYFrUPCVsmuA3jXIaoBi4XrpY1LFYAHOuhdEibP8xAQxSSYQxHAc8EGYE8iNJ&#10;NoI4B0H6zppTtpfcdPLdkBHmOvtV1p3UU4pF6cICOM/BINfBKN/NIs/DNtPNOtHZLNIBUXDQE30x&#10;g1P1uK30TuXt3KfnEzCvLrTgnwx0Y8Z4FJDymsuFrZUSZu2ICCdmVw301A4zyeO9dSOtFDEdIyBV&#10;SRjY8uslcQf2HHby8EZ6oFTdrLX3ORj5/yMC+G874BgYK+MoR1S0i3GQu/qxiwevkBPKSP4Pe6Je&#10;t/vfEcW/6g27Rzt2vmJb+nO76AfIkLtGQXcMA8vcMhpOXBOnlo7k1AgT33aFPuwIvt8T/pgZ+ZQb&#10;+1KQ8IYX9wrkYasKqdmox0sEMOyAFd70VwI4+uES76ugJ+LJV1ksgBc74MbTN9uC7sGHWgPvUo9c&#10;QvsWlHtn3TIOeG4Xi91d2Bpwhx39nBPzAtbAdceuNPvdAh0B7efHv2ZFPQP9avK71R4GOV3QZtB+&#10;0NqW0NutYXdAZon6VQD6AnrRGXa/JeBOS8jD5pjn2IjHDwNuhrrGoVR3Gesc0NI+oKVzxNomDoWM&#10;NkfGoixTTJFx5haRpshTHu7BdRS2iDciFQ/XUykdLY0DIv7VK5ciI6MvXb6RX3jp9u27eVlx+ZmR&#10;N68WPX3y6PXrciKN+b6mOzz9EdIzwdAjVds9Q8MzX2NbsfrOc8o7zytvO6/pe+W/SgArgE0wQGvX&#10;OcPt2Qbbc9V2nN246+qaXbfW7bymvC0P4Rl99FhUgp/fhYjjT9KDMNdyempfjrE6ZNK+MXbTSA9t&#10;nFU/19f+caALpPP9oLx3tr8dCgIWNI2LWqYHOqYlnRPiNmhq6GWWF2ZC0LqcMUGHqLdFxGzvZ3YM&#10;crqlgp5xEWtazJkd5Hwa4sukvI9i1oywY1bU8RG8QzjNQ62YtvKrraXn617mEe6lEe9ndny4Mt5U&#10;LhM1ylhUWQ9hjvC450pUQ6JXb5LTaK6b+PyBubbKQdAFccfEcM/YUMeIGLym6mT9dFl39QLxIfd6&#10;fGfOcdGZk8yUHYSjiNpd6sxAS3E0tBitOMG2PwE1lPpZAIMSfoxba5QX/1K0jP5WxqYOM6kj/Oah&#10;3rrh3nppT91QN3WEWQcQNGFasa+ppQ+I727RKx4w6WWSbtI4t362r2VuqHtY0sNn1jPpH6aay2U9&#10;1bKy88zMg+1RHvz0vSBDTzk0UX5dJmyaZjaMCnqg5Y2rCrsSrIWpDiPpTgNRpqOx5oMhhoPhxpMZ&#10;Lv3JTj2JLox4d2r89paC03MfLsp6q2T0+wPXQlpTtrNSdwiSvfvi3QZiHEQhqNFYR+ZxA7Tr6kem&#10;/3bL9P++cF9HOGXaFev88dzR2Xzf4VQvUYw9P9JGFGMrSXIeSXMHKcwfFMBwvC8c+DuS7goyPUEI&#10;Uaw1KPwq41keY5nukmRHZogJ/YAy2md1jddKkPKjUABBtCU4F1x2KMVJmuoMAKeMyuODuRHmvEgL&#10;cAtwheEE+9k4e1mm13ii60i2LzPDt6f4tIz2SMYnyRqriGdTL5/cfTfsRNGhnSUn9z5KDic9vPLh&#10;bsmb22ca3t2U9RBlvYShezmNsXsFYNhzjvRHewpC7cD/VtD3qjGOaXeHItsCjIYz3Gbyt80X7gSt&#10;BU0C/QIZ2fl9w2kui/migV3HspzGMm1gATyTYTaZZT2U580tPCZ+eK7l3r2cU8luxodcUVHOVukW&#10;RkmONpnQor+2oTa24RaoIATilL7+MV3dIzo6R1VVD2hpHTUyDLQwj7S2irW2irNExViYR4GMlWWs&#10;JSoOZQGlVqhEG6tkW+uUxQJYHgQMCWAXh3RdjaMIvZNfBHCSnUWKPSrN0SoDpA6WabADtkVFoZCB&#10;pojjCIMjqsq+ysq+amp7dXQPIYxPmlsEgoaZm4O2+Zkhw22sE+1sMmwss2xQeXZWBY62RX+fALbL&#10;cnSEAnwVkb4ODhm2tqnW1skIRISxcaSpabSFRTzYBeXyCOAzsAB2cc53csyFo35B3tUFErEKBwwy&#10;oNDNtcDNvdjJvcTB/ZyDe4mzx1lnj2JXzyJ3j0IPrwJT00h9PX9bq1hvj0xnuwQbi3Bb8zBj/VPa&#10;Wid09fwMjYLMzCNt7RLd3LO2bS/Y5Vvi7pHt4ZkDy2Ab2wSkWQRIvb0LwL3cXEu8PC8APNxL3N2K&#10;PT2Kvb1LvLxAWuTpWeDqmuvomO7klAEZ5Z25JwPOZuQ/fvmhublrUiiRiUdlIqmMN7jQKxrjSab6&#10;Ruf6xqYEw6OCkZGBqanR+bmxmampuVmFAAZ5wMzCPABkxuVrAANABi6flG/wT5nw75gf/3sE8Kdf&#10;x/5+lH2al30CjZz5tPDF/s5Nzs9DaxvPLsD2F479HRybA8ACuG9oVu6A5xQOWDw8r5C+sPeFgdUv&#10;4Bf1KxyGRe9X6eEOy+2vVG5/IfXbyZJ0suB4318EMGx//6YAXh4B/FUBXEbkLfG+Cpao3y9w32O5&#10;73B8WABD9vezAO75QGS9J/S8I3S+J3aUU3vQjRxSR19Dr7hHJBFIhiUT02Bgx+c/ghEG4wwG/HcE&#10;8KeP838Q8HkAz3GxAIalL2CJAB6bmh4enxganRgamZQvzDwNRwArBLCwb2qJAFZMAa0QwIvFLcxy&#10;B6w4tJzlApjRLGxt6wMs18C/JYB7mBKF/YXVL5c/AlA4YBYHWiRYIYB75MFznW397S0iWMYsYbGY&#10;aWrgt3zN/v6OAG74Mu/x4njfvwnl1/YXAKvH5SzWk/8dLLnd32SJ910MgQB6wVpsgqGuyQUwjc5W&#10;iF5YAIN0sfplNApglkg4hchcLIAVgMoKI/hHHDCNwoIFMID4uwIYrqPgs6/9EuL8XyaAKRzo07XI&#10;/v7nBbBixGA65Pa3q0nU3dwHu1tY3MIqdzmw/V0igEE5LIBhB7xcAMMOeLHxhfOK3f/HBTCc/4ft&#10;L0BxoyUo3jBL+Kr9XSyAFcCid0nhZzpFcuP7K1i9YsCSwi/AQcO/Ur+/L4DZnQMAOPxXwBwSsSH7&#10;288b6edJAWL+0KBweLEAloh/5X0BQ5IxwNfs72cBvDzSF/K+X6zqEgEMrwG8RACDDda3yzdQQVFH&#10;IYDBttj+Qt+I/pMC+Es74V78FvOzC9OTc1N/D990U190kJ42Yx/UVd0ivr+Mfnm26mlh+aP8x5fi&#10;H16IvXc26k5xBEjB7ssbqW9uZ+DfXiSXXmXU3m0nPgHnArooz8EVQNpJfgYD8j20l8y616z6N92k&#10;Z52EJx34x+24RwCQ7yE/Z1JfghIFoLwV86C59l5TzV1axQ0oDrjmHqP2fmPtQxhGzQOI2vsNNXca&#10;am411F5noK814SDIH0pqn+U9PBeeHuJ10E3bEbHaTn+1k8kme8PNtgZbrPW2mmtvMdPaitTcgtTY&#10;itRS0VXapLVlk8amDWob1qmsW6O0bjVgy/rVG9f8vGHtz+vXrFi7ZsWa1T+tXvUjzBLvq2CJ91Xw&#10;K5/6P5CVP3//889/XbXiryt/+svKH/66efXPKAO93a4uyYH+UUcOB+7YccTJeRcStc3Q9ADKNszV&#10;42VcUlVqFPVcMOncsaozB0pLoq4kZR/ZHm1pH6vrGIs8nnn4ysNUdG0WAZ1SXZ1UVZ2AwyRS8DH4&#10;6uDq95G4yqR6Why10b+Srhxe9N3B9BUn8jWSbiMLn257WhNIaoik1yWQcSlkdCIBk0QgpVEao6op&#10;DgW3ftoX8u2uQMusq4FvCAm4hkQsLQFLSsTjkwjQXNDxmJoEbHUiviKFUJZKLIUcMLEirupDSUNL&#10;Pqnz4MUPhqcvqPgWb91+cZ3HObW99zfsvLJ2e5HaqfPuhS8D3hFjsOQIbFVQ9auQ2tfRmA/xhJo0&#10;EjGLVl9Aby+sby1ubjrTQMuiEJIJ6HhMVWR1adCHN6deP/e9fcP7+uWdt29tu3HTobjE8ewFx7OX&#10;DJPyV+yN+XlvkkPuwwRMR059bxqVkVFHzaDjEwgVKaSqDBo6qw6XQydkkAjJWEwkhrjjHXpjxvX/&#10;feTMtwG3kMV4f7QguZEbQcAm0irT6ypyGYTiJvo5Rv3ZenIBrSqPjMnAt20/9/annWEbjyYGvCPn&#10;t/LjCIxoAi2aSI4mQUHAcWR0PLkmiVybTK5OJVenESqTcRUJBEw8lRrf0BxFbwjA4E5++BBWWZqI&#10;r0qnotNphOT6+ti65tP4Bp8PFLXiN/8RfPnbY2dXHizYuidnd9aLwsq2EiwjC4vOpNaCVkWQymNo&#10;pARGWwi2+fDTqsO3nyRWVOZSKckkXCimMpyCjWymhbQ0hnd0eX3Aap55sCb2xsaYp5uj3q7ye/7t&#10;nms/+eTuKa7NqeVdre9/0Ma/Vce4hKm8Q6wqfH63+Mm9rCs3/GOzXLYHm1oeNUP52zhEaRoeUdPf&#10;q6bjrapqpbJBU3/z5m3GmpGeyKsnnZ4HOddEudHj3FtiXNsiHNtD7QH1AdaNwTbtobZdIVY9gSas&#10;QCNekFFfiIkoyJTtZ8QONOOFO3QGOVTv1L1muiJN7d8TdVfEG65PMdqYZrQpXX9dpu7abJ1V+Tor&#10;S/RX3DBdVeGt2RVkx492ApfqOAWtN8yJMOwO0e8KM24NN68+pHPZ+scM/T+lG32XqPddgt73SXo/&#10;pBn8mG28osh89UWrdTds11NOoRiBVh0htswwO3awNccPyT2J4B83kAtghDgA0R+A+CKATbghCE6Q&#10;LjdI5xcCdWEEIQb8YH2Q4QTosP21ASDDCdZoP71Cmqkme2QvK/WWvXGSPTCbva4/dUVfWqwtTFfv&#10;CFWuP7aFuleVsE2j1km91Frrrp7aDV2ta9pq17RVbhuqPrPQfOegU+muW3cQ1XjUvPUUsjfITBRr&#10;LUl2EMVY9PobdBw1JHsp4Vw3Nu/T5vqb8YNMeSGGvEgwAiq8ZPWhc/pT903mXpnMfUDMlBtOVkNz&#10;Ag9jVMeqNOZrTGSVtrIXtqPnjXnJ2r3herxoSzCSXYEOeF/EU9utVwxX5Ov+kGW6LtV0U5aZaqGl&#10;7lkzvSKE6iWTzXctN7QGW3NjLAUxJtA82MG6/RHGgkCjxkO6ZXv07nrqFFgppyGU4xE6MSamYQhU&#10;gKHFSX1ktL3DSUPdw7ob0jz10z1VTxn+H3+tb5I0/tcFoz+/dt9CPWLUdtoEWvcuxFQaZy0MN+71&#10;18H5rn9s93+vW/7Lffef3x1SrzptWhfryUjY3prs25ayqzHWA3Ma9XyH+g2HNRdsVp5Bfp+s96cI&#10;zf8TrvMf0cY/JlttyHTcmOnwXXms4cBL31nM7uEKi8EyaF3bT/UGE3g1KOqXqD1D0pkmaU4QlMdw&#10;G0cw68fxSvCcz/9JAQzP8LycrwlgADj0RQD/WgOP4TcAJghbZyjqC3S9j3TDOYrRNFF/pEZTWqU+&#10;UqsxS9aXNSFlbWayRqM5muYwekN/+Wr2yx96n/7AfLaS+3Kd8O0WcanKR5rZR7oJOH2epjNDUZ0g&#10;bhjB/SxF/yytXTtUs2GoZp2kGmTWgF0wCKPYDbM0ZShImqo0ilsrrvxxoOqnccL6jw3qv0wNDTJg&#10;rCDgcF6FANYYKFMWvVPuf68+VKkBhQV/njL6V0AqGvLHyvC801MkVQAsgGdxKnN4VcA8QW2BqA4D&#10;CpeXz5M0ZU1mshZLWZs14FOj+RTFSIrR6q9U6Xq2WlimLMXo9FdodD9b1/ZwJeeN0miNgQxrIqOZ&#10;gxGbqtMUYNewq1dI8SpQCcF14b6VJMuwP1pPHA4tsw0QhRsOhCEWe18FXxXAA+Fm0lg7VohlE3jF&#10;pe3vf5Q9Q3kz200ZZTUOcNr7uR1iToeE0zrCZkww6TO95GmAqLmfSR1k1UvZdcOdpE8ssqyj7GP1&#10;2eYE594Yc1GEkSRMbyhUTxpuLIm0GIq0Hgi0kARbgsxQnO1wkt1wqsNIqvNIqstggkd7gM3b7drP&#10;95uj047jLsZXXk/BvCjCvCqpr77JYbwZ5xE+DTXJhlsWBptm+uon+fQJHm2MA1M3wWuYEjSOi9oG&#10;+jqH+rom+QxIALe+492IoEfaMWNs+qOQ0gijkTAYY8UawL8lgEdjzeHYXzjTH2IwKJ//eThvZ0eC&#10;15Nd+nm2KlnOxhEo/YPqmw+pb4w20810MC5yNSlwRpxxNC50Nct3tcxwsgCkuZhleFpePe1Lvp4r&#10;pb2XNpS1V94lPD+LeV5CeH0BfAXlMN5JetDSbnRfe7mo80N/d1l/R5W4rUbSRhxuoww0YDiE0olO&#10;WuOHp5eT4w66eFppWZupu1nrHLRHBFqbLPa7f4TQXzTwb5rgRQLYNMJFP2Cntt+l/ZdJMW/JAQ9a&#10;gh80Hr/SHXKnK+xOZ9idlsAblEPnyt3Tn5iG39Q+ddsg4Akqqsorp/H4DV70q8GUckB/4gd2xHNO&#10;5AsAyPSGPmGGPeVGQfHB0OzQ0Q97Yh4BemMfA5hxTwAdEfcAnZHQur9QlLDcm/4DAhhmuQNu8rsF&#10;aA28C45yYl+yop/DVviVQ9Izq5hH5hFPLaPL3DJoBy/1hDwWxr0FDQaAlsONZ4U/Ax1hRT1rC74D&#10;2sxPecVJfN4efrc5+CZIWfFP4ZZDE0TLO/ILkfdBfXb0055waK3ituhn1Njn5TFP4zwTbVR3mWrt&#10;19U+pKN7wtom3sws1tws0cIqU88o0tI6zgTpZ2FxuKKMMSKZ6+f3NdIprK6WPl5vR3MDrraqsryi&#10;vKy6trrm/etHzx7dvHrxXG5OYW7+1awz9w/7F2qZnzTzTDXyyNDzytXdVqCzs0Tb96zaziLlbYWa&#10;Oy6oy9fuVdpxYevOC5t9L/4RAazwvl9FYYLVfc9r7wC3KFDadXGD743Vu2+v872+ZUex9rYUl91R&#10;IcGJ+fHx52KC72fFk59eZ+HL2eSq/iY8v6GmvwU3xW2UDXQtiDunBS3wXNATQmgu6Im+1pnBzllJ&#10;1/RAB8jLdS9IlzIl6ljOhKhLKmRJhGwJnyXlM8eEzKl+9sIgVybhzvDaZOIe2WC3bKBDNtQpG2fL&#10;Jtiy4VZo/t7uD8PoK/izfrf87W4GOBIvRUkxD2VdWJmwXsanzuPu91wMrktw7UpyZBUfmmqsGGY3&#10;T/R3TkgBrVNDjXN9ZBkXI6t/Knma3ZS6rztp10jRMW6yF/aQFnrXVlYQajDaYTjRWZxgK060VAjg&#10;oSRnaAroGB/exSgZ7Y2MQxth00eELZLuOnELaaCVPMFqnBd2zPLbJjmMcVZ9XzO6HfuS+v5OXdnd&#10;NswzFvV9X3ONhEmRzfdPSLr6mipH6K9ldc8mnmexsg6xUn2Zybu7Uvc3ZZ2cRz+QCZtm2Y0T/b2z&#10;TPLU88TOSCQnwQqaTDjJXprsyAs1FUZZS1Ld+Ylu7BSv7tQdlGg3bJSH6Hq0rOGprOONDH2Zdc6/&#10;IdaLk7xdkrpDEusyGuv4Md1nLMaRedKIvEup1H3dM+fVD13WPHNd0xFowQuzGUr0nMzcMZ29azzd&#10;ezDeWRhpK0lwAQzEO4jj7MVxtgPxdoMJ9nIcv0pfjK0k0Qmk/bF2o2nuoIW9gSYgDwp/i+EU1/EM&#10;T1AZnNV+Up+4c1Ol6wrctvVk3y3NR7X5EZZj6R5T2T7SZBdBpBWoD3bBU2CHmHFCzcG5k1neE8ku&#10;H+McZKnuYwkuQ9m7ujJ3865GyNrLZDya5N3dZ6HH75w4cP/00esn9t0OOsp8dXemldJU8/bp1YI3&#10;V/PGGNWygTYZ+aXoSiI/z0+Sc6wvccdQ6rahZI/eAGT7KYOOAMP6I+qMw5rcMAu4JeCmYDRAe8Ct&#10;QctBIWj8SKobDMhDccBZbqOZjhPpltNp5jMZplOZliN5boLCg+J7eT2PH1yMzNmGOu5oEWZrnmxq&#10;lOxkf8baIsbGMsLOOsrWKhJlFoI0DjBF+JuZBGuoHtRUO6StcURP+zjCwA9pHGJpHmmNirazjrOx&#10;jLEyj7Y0iwJYW8TZWSU62CTbWiZAGetUO8tkG4tkW1SKgzUsgA8j9I+BPzS2qJgvAjjD0TLHzjwT&#10;ylilO9mkONok2FtF2aBCrC2CTYz8dLWOqGzdvXXzdlXlXXo6h0yNT6HMg0DDUGZhdlbx4LIOVlkO&#10;VjmO1vmOtgW2NlmLva+CJd5XgbNzrotLnqtrPgzIgxInpxwUKsnMLN7YONrIKNIE/LFDJdnbZ4Kj&#10;nh7FHu5FsPF1dMiBgTUwKAEsEcDObiVObuec3Etc3M+6uBe7e3wWwGZm0foGATbW8dt88j1cM9xd&#10;Ur3dMlwck0yMQwz0/bU0j2tqHNPTPW1hHunqkr592xl3t0wvz5wd2wu8vXJtwNveOMTaKtbHuwDc&#10;ztWl0MO9xNPjrLtbMciDFLTQy7ME1sDu7gVwj0Dj3T2yLW3DPHbGB0ZePXcNXYrmNHZNsfplgmFZ&#10;l2CKKZ7mSGY4Q5OswVGOdFQ0MTk8Pz86PT05OzP7cQFyqwvz0/NzIP9ZtcodsCImGOyCQvh3Sfin&#10;Sfgnxc+/OH59+7sFMOx9FcDbArTOrGyxAB5fmB2bnxmbnxudAiyMTHwcHl+Qjs0Pjc5JRuYBA9I5&#10;gFgyD+gfXOgbmAcIByEfLByaEUimAfzBKd7AJAynfxzA7htjiUaZwpFewXAPX9rNG+rkfJ0urhQA&#10;5zvYEkA7a7CDCXnf9s5hQFuHtLV9CNDSJgE0NothGE39gIbGPkA947MJhgUwbH8JdfzfF8CV+K9Q&#10;gWMvpxzPfYfhvMPwQPoey32PY8thvsf1lpGYZaSeMlJXJa0b08ghd4gaWEPQ0r99Q/1DI8MT0xOz&#10;C5NzH6F4J/lHYk42L7e/kACWMwWAFgP+RwSwfPrujwtwMPcS4NBz+F8eDI9PSEenhkamJcMzA0NT&#10;SwSwQDSpEMAs9mgvE6KjS9reOdTWIWltH2xpG2huFTe19Dc29zGaRDANjUJAPUMAqGvgK8qXA84C&#10;54Ir/HKRZmFzi7ClVQRYYoJ/SwDDU0DDgb9c/ghPMMoXjgFgBwwL4MVBwD2dg90dA7AAhoOAQQpn&#10;YGAfoxDAcvvb11QvAjTWCQEMugBQT+Utp47Gq1802/Niufv7LHeHsHpcDg7X/d/Kktv9TXA4AGs5&#10;WCwTAOfxeDaAQODIfTBT7oBZNDqnrp6nQD41tIDRKAQ0NomawGcDpl4AC/gWhgjQ2tinAOwuVvKw&#10;oWfQeTCQj6dyAHUUNoBOZi2HRmFR/9aww+VwHfgZwQ8LAB4c/IjhpwwXLr6a4sTlLKmguKCi8Uva&#10;/1vANeGzFIMAWDxQvyD3srD9VbhbWNzCunc5S+yvohye53mJAwaAQoUAVjjgxXxFAH/5pxWL+654&#10;rEuAjy5nSbW/iWKglqA4tPhTt+SDtxhFhSUsvtcv1EN+V4HinQOAXzhwIXgdwXMyg9dUT6e4pwuK&#10;612CPK73K7CZA4uB7e9vMwBdf5nlBW/I3i7JV5GH/w7Ckz9D4b+ckX7eiJg/KuYPDwhGIPsrGoHt&#10;7/DAKCSAB4YlgyOAIcmodGgMMCwdB4yPTQMmxmcAkxOzCsEp/8dKy+zv7wrgGbn9nZJvCgcMf4la&#10;vsn9L7Qt/qIFtk/y7fPXIfkGl8Mlyze4zvLtc2t/Hf4LK+3lzM3MywXw/B/nGw7jHYDd8LaX/qqT&#10;/KwF97Ch5g698ibuzYXaFyVlD/Ne3kh9dDHubknk7aLwW4VhIAN239zOqH5WRPpwBVQGp7QRHiu8&#10;L7gOrH5hesjPu4hP23GPWtD3m2vvtWIegLxC/XYSnij0MDjUgrlLq7xCr7paV3UDXPmLA34MYNQ8&#10;aqi+X199t67qVn3NdQb6RjPuZjvhJqPqYl35hdqn2XcKAxNOO+930XQyXmeju9IRsRlaD9hQyUZf&#10;yUIHEsDGqpuMlDchVJX0VZR0tm7W2LRBdf1ahQPeuObnJQ4Y1sBLvK+CJd5XwRKf+j+On1d8v/Ln&#10;H1av+GHVj9+tX/GjjtIWb1sb/71704ICQ/ftPebiesDGejsC4WNo6OfiWnTyJCYnm5gdU1dyknp2&#10;N6ZgZ83Z4DupaQG7o62tw1XMgjR9ovYU3Eytqc0lYdNqqpKqqxKxmGQyPp5QE1b7PgJTmgjpxqZY&#10;cqt57r2VJ3P+vD9tdUCJdvptzwfVfvimMHJdFL4mjYpNAadgsekURgqpeeeV5xuOxvzV+7RmSOaB&#10;O++TsE1JOHoClpRCoiQRCPHo2gRsbRKmOhn3WQCnEsvTSFW5dcQkDDoVTcvAth+9Wat1smile/LG&#10;XcVbfK9v3Xtz0+7zGw8UGEdf23u3PBZbn1bfGIWrjcJXxWArAeCaSTh8Bp6SRaKcaaAVNdPPtjae&#10;b28ubm7IopPiMTXhlaWRVRVHnz0++uzpgcePnM+dtcrLty0qQuWUfLsn/F+9QgziLkZUN2c3sZJp&#10;jBQ6Ob0On0iqSqXWZNZjcxoI2XXkdAoxBQctIRxY16BSeONfTxf/5fRt5YQP+9+wUzv6o6nE+LqK&#10;tPpyULmQQS+pry+mkwsplXmk2jPUntA39ap+Gd9u99929Xk6g5lAbYki0qJI5CgSMZqEjSdhE0no&#10;ZFJtCqk2g1SdTSzPwJcnEWsSKKRYGj2cTA2sqfV7/y6qqjQVU56Fr8rAV6UQcQkkUE7a/RZn+wj9&#10;bfi5vxw9s/rI2dU+mZbBNxKfMYrxnRlofCYFnUKriiZ+iCXVptXVp1PbEtEM/0dvEivR2WRyKgkf&#10;h6+OpdZG1+PC6vAxrU0nCXTHh+VqOQ/XxNxbFf3sp7BXP5x89P3es3ZZpcGv2lJru7Nq6/NrcVcp&#10;xNfdjW/a6I/J6Gsf3mfdeHAqrtBpd6SZcxDSLcLAKVINdVoVeUgPdcDYYoeBnqXOZjWDNau8tLee&#10;MlPN9DS6c8S2NNAFF+FBjfasj/MBNMZ4NUW5NIXYtvqbtfsbsYMQwlATcRiSF2TEDTIRhltzIx1a&#10;TplX+Kjdt1mXqfOXVO1v07W/yzdceRm15YGj1hMX7efOmm9dNcu9tGgHTHqD7fiRdswgU1YAQhBu&#10;ygkz6gjU6whDtkXavNurlWnw75Fq/5pssjracFWkwaoI/ZWR+j/HGKyIN1yRYrQiw+jHs+ar3uzQ&#10;rQ90bA9xajhqSt+j3XPESBJsKfY3WSyA+Z8FsAk3UP/X6MKpIMSIH6zPC9Jb7IDZAWrskA3cyDWD&#10;6VtlN0xkH9xkNR6yN5Zz93Rlj5Ezt4xHziH6sxG8ROPuUOOmE/rU/cbVnmbvHM2emuvcNlK6ob/x&#10;hsG6O0Zr7iJW3UGseIpaXea6lbhHu/mkaW+YDTPcmhmMajqgQ9+u1rhbm33ajBdg3n1Mn+NvNJxo&#10;3RWg1hutxk/X6i/WkV4zmHxksvAe9anGYo5oPI7RmajUl1WZyyqdZM8dh4sR7BgNdrg+L9xMEGHD&#10;DbNvP22F36332mnTLctV563WZxmvyjJce9ZM9RxSvUh/4zXTjS9dVLsj7DjRKE6EITtYSxBmMBBl&#10;Kggwbjykf8Xsp/PWm87aaGSYaUbqapzW0D6taxpoYuNnapnk4RGIMgyz03qVtpd29fT7dKd3Magz&#10;Vn89a/rn+06r8Id1OwJNu/wM2AEGg9Hm0gSr4VSHzmDEU+fvc3W+ydT/Js/8P/JR31922fpkNwIf&#10;4tGZdZhbcKo78wA1wrX6JKrW37rqtPXz/YbF9usjtf715JZvAtT/Ldro+0TT78/7bCyN1u+8bjdV&#10;6y1r8JonWw6Wq0zioSVyAdNEbXhuZGj2Y+ImyEpCQa5ywblIAy/2vgp+RwAP45W/ym8IYFgYK/0a&#10;SANPEDeM4mApuwmWr6NodWm1muj9JsHbDcJ3Gwcrto5joRDhWYoW6Iis3exTvcEMSW8Spyet1OU8&#10;V2q5ubr+8greC7X+91qjNQZTeMNpou4EXm0Uu2UYvQl0/8tSwZpTBK0ZstYcVXuergXpWAoAGpZR&#10;3HrQhmnK5oU6dfmU1PIlgX9xwL8IYHD6GEYDDG/fe6WBMnVplaZ8DWBI7i7hDwpgheuFSxTAPhhU&#10;HieqTNM1Pzbpy9pNQd9lraYfG41n64wEpZv7K5X7K1WYr9Y33P4r4cK/Ei7837rL3wofqEyWGn2k&#10;mc0wjAcoqnzsJjFGeRqHkGEcFx5aD+Ug+qJ0+0L1AP1h+tBi239MAAMGw0z7w1GCGJeWUJeW+F39&#10;NxIX8A9l7bUzTNowm9HPaenjtoFUzGkaZjWMMWlTPZTJXsqkqKmfSR1g10vYdcPdZBmHLOuukGEu&#10;Nic69sYg+yIMJGE6Q2E60ggjSaSZNNJqONQSMBgOzZQuijPvizcTJ1oOJtgNJzqL4ty6oz36zgYu&#10;VF+R1N4gPckuvZf29FL061up6JfFTZi7vKYPUiZ2WlQ3P9D4SdI61984wasbZpKlvZRRNn1K0Dgl&#10;huwv4PMawG3vBbei6qMd/gEBPBJjJo0yBelYnAUsgKEI4GT7hcsnqWGOFx2VU1Fb05xNom1Njuiq&#10;7VPZEGUOCeBiN9NiZ6MiJ0Sxq9kZF1S2vWmek3mhh02Gs1m0pW6uryP6fOp4fblM3DzHIvFor4mv&#10;L1Q9zKe8u8ykvBAw3rPrnnMZzyTdpZKuKg7tXTfmDYdUMdCAGWzCDbUQuvClb25cPOTurbfZCKnu&#10;Ya6531L/lNVSv/t38UUGL3XAnwWwtXGUjUGQs9apo8YR1w9dp8a9b4p41hx0t+X0VcapC00Bl9tC&#10;rneE3m4PutV88kbDgcu0PRfeOSTfNQ6+oH7khr5fuXtmm99dUfy7wZRybtRLdsRzZtjT7uBHXUEP&#10;e0IeQ0o45gUz+sli+6tAIVBhYAcMWOJ9/whfdcAdIQ9aAu4wTt2oP3Gt8fTN9uD7oA4r+jlobePx&#10;G++cUm4ZBtw08H9mFVPjk0fZfwGUC2LfcCJfsMKfgV6AxvOiX/HiXnWGQUKXl/ySk/i8O/phe/hd&#10;0EhWvHxqazlw+xUCuC38LugsL+4FN+ppT/jj9ohHjPgXpLR36dvSHdR2m2rs09c+rKfvZ2WTaIqM&#10;NzNPNrPM0tSLtLRNMTUL0NPbdevGh/HhjwIWj9Xewu9tbabjB/g93N5OdFV5ayOjvbkJV1tVUV5a&#10;XHThyLFQrx3+Nk6ntBAHN+kcMHVJMXLN0HXP1vcpMPAt0ttTrL37jMbOAo3tZ9V2XITXAFbadXHL&#10;7kv/eQEM+Fxnz0XlXWeVd57f7Ht5g++19btvgHTLrnPqO3I2W54E38HCItJLsvJeXD5HfHKj/vkN&#10;0oPzjPf3SK9u1X14wKFXjrPqZ/jNE9xGwDgPYkLYPNXXOiVun+xvg9YDhiKAf+V9FUz3dS5nsq97&#10;sp8zKuKM8HuknI4RVus4u3WG2/KR1/SRRZMJGTJRg4xNlPViZGycjIOFIlwFGGiFV8KV7kt+z44h&#10;znttuXfUojrjaH/FjRn6exmHKmPix8svtxSfqEtyp2XunaCXjfUyJoVtw4IGaR9tZpA6L8R87Hg7&#10;U3tZeDW8JdqDk+Q9WXSQG+uA3beVsE+JF4KSxDiOJLmAd+BAArQA8EiK9VCCjTTZpS/Juz1uG+tc&#10;+CfKSxmXPs5rGBW1jnNbxC2kvibCBKtplt8+2lM/0kMDo/Sxv20BjAy3jltXhn955c2NzOrHxQ21&#10;j4RMynhf00chXcbGyOqfSe4mtift7Ena0RW/ozXBtyXr1EfsIxmTOtlDm+pnTrTWDFw93RVuJEi0&#10;EaU5ClKdhKnuzFjHiaLDoNntkS7dcV6C3P3d6b70GLeegoOzb3NkXR9kPRWSx5nkaJ/e5J2SzD1D&#10;ce5TiR6jkTZTcY5TSS6ga+xwG/JR/ZeeG+7afH/P5E/lTqtbjiAG491nc/fO5e0ZT982lOg6EOck&#10;jnXsj7WTO10bcZztYIK9JNFhifdVIIqGHDmoL46zH0l1E0Ra9QQYg/xi47sYWC2DdDjFdSzdA5wC&#10;zuWEmtd6rgbgt29oOKjeG2gCe2XAaJr7RKYXqN952rD9pD44dyrbZy7TS5bgJEtyG050Fefubsna&#10;I3yQLOMTZRxK1+2i24d9n/sfv390/90TB+75HZzAf5ANskZ627ooWOrbpw0v74ySPsgEDFlL+cid&#10;NF7eCU7yDmn2numCvYOJLqA7oNecUCR1jxJ9n0rLMR1eOAq0YTpnG2gt6O9M7naQn8zyXqyBh1Pd&#10;pFne0ky30QzbyXQLSABnoUbznPoK9nKvJnTdv34xIsPb4pCjRZidZaqZaYaDXREUuYuKhcSqbYI1&#10;KtrMJBR2vUjjIAPdk2rK+7ds3LV1004t9YOmCH9rVLilebiVRQSoaWMZY2sFnSgn8TcFsOYBhMER&#10;FDLAFhUFTQFtkWpvkeVomWdnnm1vkeNoleVknQE7YAfraHvrCBfHJHALfZ0Tqkp7lLfuVFXepaG2&#10;R0tjH9LED2UWYmcd52yf5myX5WiTaYfKsLJIs/u191WwxPsqcHLKUThgN7czCtzdC8AhK6sUU9NY&#10;BCIKADJmZvEu8tV/Xb+s8uvokGNnm2ljnQ7vLhbAoMTNtcjVtQTGzb0Y8FkAexahUAlGRqG2tsnb&#10;thd4euV6eef67ire5gOukGptFWuMCNbWOqGpcUxX5xTIm5tFuLqk+3jn7d1zDlRzdEg2NQm1REV7&#10;euSARoIbebiXAFxdCuWLAReC+8IOGEYeGQwVurrnuXlmOHkkuXgn79iXExJ95/JtIpY22COEHHC3&#10;cLqJOdTMGugVj4nGZ/sn58UTUyNTUwoBDDu5edmnhS+2VaHo4Aqg8PPvi7/eFn5TA//jAhjeFOv+&#10;glvPyn6xv6Nz0yOzUyOzM9Lxaen4rNz7zg4OzwAGpLNy5sRDs3L7O7dIAM/zBqZ5A5Nc8QQANr4w&#10;LNGoQv1284a6uJJOziCgnfV1lqjfNuYARK+ktWuorUO6xP7+jgCmNwoAVIaQ0iBQCGBsHe/vFcC/&#10;Ae+DXAC/x/LfY7kf8JwPeBYEoaec3FtO7q6kddc2MIltgrpecQt/pKd/VDgwMjg8NjY1O/XZ/kIf&#10;ADD+EJAD/pUG/gcEMPw0FcAfOfhjpsgscsBTw2PT0tGZIfBwpdOLBTBsf+GVgGEBzGSNATq7h5c7&#10;YEBjc59CAy92wArdu5yvCuCmZlFzy1INDIAd8HIBzOJAlhcO/IXtr0A0LuybALuLHTAsgKFY4S5J&#10;jzwIGJ4FGmZxNDDsZhYL4OX2t4HGX6J+YepoEEvUL+z2fofFRlDhHRfHoS5mia/9L2fJ7f4msOJd&#10;DhrdA4PB9AK++GC5UiX1KBwwHXyfkgvgRvB5kNPU3NcMPhUt/S2tYsASFbdYvMkfza8EMChR7C62&#10;ib+lUelUNnXRU1jyCKCmfnG0ioelAH64i4HLFz9N+NyvsqSC4pqw9FWwpMHLgTsId1YxDksG7Zdx&#10;g9Qv5G5hawuL298XwPDRxfYXlr6wAF7sgAGwAIb5LQe8TAB/1q5LHhlcshz46HKWVPubwKP0Wywe&#10;PcVH7qsoRngJSy74mQbwbhEuVr+KV5BiF7yLYPUrj8rt7+0a6O2GQnVhWL0DMByW5KvwOENctgSG&#10;wxqEWWKFFzHI7AYMAWC/q3DA8O5yuN0Q0NK/8vDffu6omD86IBiTiGBGhvpGYfsLkA6ODX1Rv8PS&#10;8ZHhidGRScDY6BTsfRXq9/MUx9Of1S8AFqiffSpsf78mgGenf7G/8LY4Dnj5Bo7CFRR1YA0M69vF&#10;2+8LYPjo8m1JC5cY3yXMzcxPQYMARz//IaAI4F76K3bDW27je17TBw7jHav+DShRRAbTKm5gXp17&#10;fy/72dWkB+djbpwJuVkQersoHORBybu7WZVPCtAvzzai77XgHnaSn8EOGD69jfCYTX/NpL6EHXAr&#10;5gFMG/YhbH9BOQzsgNtw9+trrsi51lD7iwNuQj9pqH5YX/WAXnGHVnGLXnmzoeZWE/ZWG/5WU+3F&#10;hqpz5HeF5fdTb+Sdjj/ltNNezUrnJ5T2z9a66230t9gZqtjqq1pqK5uobTZS3mSqoWqkrqqvoqS9&#10;ZZP6xvWq69cqr18D2LR2JWDD2s8OGAA74CXeV8ES76tgiU/9H8fPP61YvXLV2pU/r/v5Z9UNGy2N&#10;DA94eYYfPRp5+NCpbT6HHOz3WVnsNEHsszBLPbj/ZWYq+UwONSucUXSQcW47qcgTd+7k4/TEyAMx&#10;tpahygg/Tc/IfWfuplXXZhPQaTUV6eiaJExtEhGbRKyJwZYC4oi1sWRqNLFp14PqLWEl/7Iz/s8H&#10;M5XirrjfrT2FbQnA0MIxlSmUmmQSJhaNTiXVp5Nbj9wrM4jM/2lH0LqDkT7nHqXgW5LxDfEYciqJ&#10;noTDg+snY2tSsFVyAQw54CRCRTKxMq+REllRHl2Jya/vSsW1e5Y8UTmZvmZ32irvM5t3X92679Ka&#10;3XlbjuTbZN8P+kDNb+Ok1jUl0SiJRFwstka+6G9VUm1NMqY6puJdEroim4IraKQWNzcUtjScaWrI&#10;bazLrqeHVpSGVZbFYGpOv399+NnTYy9fHHjySjOm6C97o9f7pTldeOT74NXeJ8+Cq8qS6NiMRkJa&#10;HTqBWBmLLY3FVCYSMBkUampjfWQXw+jm3e8jrvzp5O0fA5453miIYfDiGLS4hrKUhvKsOlw+nV5I&#10;rS8iUwqI5Xn4ylxyazq+1yHn5ve7/Y1TSkJr6Mn1HTEURiSJGkWCgoDjSTgw4ClETBqxNotYnUMs&#10;zSJ8SCFVJ1LwcRRaNIkWicFHVFclVZdlYypysaVZtR8y0FWpWGxkNe7wu9pd5ZT1KVe+PZ63+sjZ&#10;Fd65mgcvnrhCKiTy03B1aVR8Cq0qnvg+Hl+WTsSeITMKiM2JFYQUNCUNT04j4NKp2Iw6TBKlKhz7&#10;PqWJltrRGUxttblT9nPs9f998sL/On3zT/53/8+uXO3Ye8dfNmXX92WT2lKrcTno6mJ85TUq+hKu&#10;4ioefZfacAVdF37phd3pDBXXQNMDeVqeicr24RqOwQaOAboWB7X13Q00rKz1zJ109D20VHfrbDpt&#10;uiXVVef6YevXIe6Y6J2UuJ2NSb7tids6Y5w6wlDdgUZMPz1hKEIQpMcJ0OMFI0QRKF6EdbufKfWQ&#10;wW3LHy8i/nLO4M93LFdX7TJq9nfpDvXuCfFoOm7dfMyy46QlM8CKHWjW62fICUSIIs04YcYdAYZt&#10;IeYNwZaPt6kn6vx7mNZf0m1VY1CqURZqkeaqEeZKEcjNkaYbYkzWxRmvjtH69qzlppc7jDFHrKhH&#10;LJuOWbD9LAdDbfoDTMX+JoD+ABNRoAk/yIQXbMoNMeEFGvOCoKjlLxjAKbSkMZQ34AdDCwbDcIN1&#10;RdG6HQHrGad/5CRu/HjbVFbpLKt1kJUhZWhrWaW17L31wlPU6A0zwRn99njV+iD1rjD7phN2RF/j&#10;cneNNw5bn1quu23y0zWDb4tU/s85jX+7oveXW8Y/3rdY/dZVlXbUihPl2X7ctH63eoOvOvOkaX+w&#10;Dd/PjHvaWBhixgzQhZZDjtJkJWryc3RGriA/PXeSVbvKyPYfiahPaJSs1l5W7i576DCUa9gTqsIN&#10;1eMGGXGCTLihltxwm84g87qjBrX7tO47bTiHXFlosOKc8foLiI0X9Nfcs9pSuV27BzLQpsxQXU6I&#10;tijCaDDavC/YrOOk6TXT7y9arCs235puqBSpqRyooRWobxJianlQSzfEEnkcsTXEZmNFru8ELn2a&#10;mDBeEUJJta3y0684qs4IM+Yl2QhjzUQRJuBqnEBDcZxtT7jVa8/Nefp/StP/c7b52nybzcW2Kuds&#10;VS87qt/11Ht7wJwU4t6bcai/2K8rdW99pGf5UfOH27Uv2G9MQ3wftPV/Hfr5G/8t/x6g8m/xpv96&#10;9+ja7lu2MtpeWb3naI3RPNlilmQ8RdCbwGmMYZVHsRtGsKtGsGsgEyyXu0scMFy4hH9EAC+utkgG&#10;j+BVvwJBaZ6uNkOFJkmGXClBfRKvOY7VHqnRHCxXk1ZpDldrSSpU+z5sFr5b3/dh/WDF5gWa8TTB&#10;YJ5iJmt0ltW7T9Taid9a9L02p53b0HRVqee+luCl7mCp/iTWVFZnKWt1nCOhZomoabz5FA45iTWe&#10;xBlN4gwmcXrcV6tF79eNoJUW6LqyZsNPDdpjuI395avBcE3gtKB06SzQnwXwOFZzsEK5/4PyYLkG&#10;aCdUTS56l/BbAngWrzSHU5rHKwMWCCqAj0RVwCeSGpyBC+EKs8StI4R1o+R1k/RNsw0qH5u1ZC36&#10;slYjWauxrA25wDAZI+j2V6pw3m5qf/wz/fpfyOf+g5D+58aiVT0PN/Mr1PoI6oMUzXG60SealQzr&#10;LHvhOFFiPphg2BcBBQHL44D1/i4BLIqwaQl1a048JLiS8LHmrqy9RtZLmGKSR3mMfm5DH5QyxByG&#10;XADXTfbQxntpk6IWEYsq5jYMcRgjPSRIAHeVy2rPfxHAepJw7aEwneFwo6FIU2kkaiLSajzCcjAC&#10;KYxEsKMMWdGGvCiEIMpUFG7eF2krSvCR3U+Udb2VsStFlLtN6Cvk9+cqn+Y+v5b44HzUi+tJ+Lfn&#10;mXWvh1k4mbQV8EnSujDQPCNqHOfSpb2kvm6ytL9bIuoc49RBArijtO9ubEOMIzPGpi/SdCjccDgU&#10;BjEUZjwYZjYQbvpbAhie+Xk01hwWwANhRiAzl+stuxVcedIyF7Uh1Vo1zcUsysH8JEJnr9rGaAu9&#10;bHvjs66mZ50RxY6GJS4mZ5zMsm0R6WY6ZxyQxR5W6faISAvNZE+zR4kn6x4WTYGxFdIAooa39R+u&#10;kF+dq3t/uanyGpN8d7DttbjpA6PsVtn1/Jo755j497PsRg69spdaRS59dWLXPp3NCHO9bUZqu5F6&#10;f78ARgb+wufCJRpYYYIhAWynH+KpFxjrmvvY/yE94UN77GuG/422oBudodc7wmBudobc6Q683+v3&#10;oNfvYcPha9T9l6q98h4iIy5pHL+h51/mmtlw5HrLyTsd/g+Yoc/40W8EMW85ES+7Ah81n77Dinm6&#10;2PvCMhiwRKAqWCJ3/zhLHHBHyIPO0IftwffrT1wjHjgHaDh5HRSKk0p5Ua87Ax7WHbqK3lbw2i7p&#10;nnHoVe1T7xxTwW7T8VvcyFfixLK++A9QF0IeKwQ2M+4JK/4pAPQCjmmGQ5aXOODWsHtdkY94MU/4&#10;0U9YYXIPHfuiMausYHeui5qvmdpeI+1jBoaBKJtkhGkC0iLNxDJbTTfK0jbNGBmorb09LfnqYN8k&#10;n8kVMruFvS3Emrdibnsfq6O27E1PS2NHS3NXR29tLSU1/ayr+zGE2W5Nw73qhseNbKIN7ZJ1HVK0&#10;ndJ1PLL1d+Qb7snX25Ojsztf3adIZdt5WAAr+17auufylr2Q9P0tAbwc+OgSwEWgdM/VDbuvbPC9&#10;tsn3yibfy1t2X9my+5LS7nMqvsVavvlaXnG2vtEhkTm3z1/GPbrJ+nBnCP+i4dWNqvvnS28VEV7c&#10;6MS/FbfiJ3lNMknPOK9xStgyI26fHegA6VRf65iweVTQtMT7KliifhVM8jvGuW2jrMbR7rqxDtJk&#10;O262HbPQUSNjYaGVXHtKZfT7M7UXpysLx9/nSF+mDT5M7r8V1XfxJDfflxGFqjii+faQ7jt/W0J+&#10;IO1qOmjzBL1smvJS8PJM64UAcsGpcUrZbE/jrKBliE2UcLGzg6SP3Irpurv9jxIFRSeYMW7iRI+x&#10;7G3gO17VrlXkQ0r8UMvhWOexJFdJov0SAdyf7NMW69NdFDxHeCrj0ccFjOG+VpmENclsGe1izPM7&#10;FgSd470N4711n/o6FoQtsmGmbIo7y29gVNx9fjH56fnEsgcFz25l11XflbaUykQkmRAnqzrPytzf&#10;FOrMSvJtTfDtLgySkZ7KOnETXaQFCXuUUcrK2cWJQIjTHLkpzt1Jrp0pXsysvbLSwomrkczUfS2R&#10;npz0PcK8/b0Z23uzvTkXT8oYz2VCymz1DUbmEfAdZiBz72Ccx3SS51yCy1y801ScgzTWThAFfRFq&#10;CrVkBJqXOq8vc1hdar+mymU91VeTFWQ1luYjKzo4muo5kuIBei1JdBpMsB+ItxuIh+OAf+V9FQij&#10;rIeSnAfiHWCnywtH9QQYgzysb5cznbNtNM0dPhdkxjM8R1LdQL4vxhacSNm9tdz5xw8O3+G3b+gN&#10;NAEXBKdMZHqBOpxQc2aQKag5meU9neb+KdltNtF5IMWNX7CHlr2n722eTFov66ipyYy4vMfz2YmD&#10;N3f73Dyw/cpB7/4P92XC9jkuc5LLE9bTsfevE26WyDrwsqFmGe42/3JoZ4avIHPHeME+abrnSJLL&#10;TLrHRLLLWAp0R8YhDdpe5bYTeqJoG9CM+TO7YAEMO2A4jhk0cjDFTZK1YzDLZyTdaSLdcibDbCrL&#10;fDTPsa/Al38jvufR1YuRKd6oAy42kU6OuUjzbAvLPDvrLNjXOtqk2VgkGhuEIPSDLUwhxWtmEqyv&#10;c0JdZZ+K0i41ld1aGvt0tQ8ZG542Mwm0RkU62MY52Sc42iXaWcXboGK/JoAzXBxSdbX2IQz3ocz8&#10;bFERdqi4LwL4jAMqH6SOlnmOUDhvir1lvJ1ltC0qysMl08ku2dI80hQRaKB7XEtjv4rSzs0bvfV0&#10;DiEMT1iah4M7ujpmONtl2FmmosyhGaEV0ncxS7yvAkfHbBjYBMMa2N29YNu2c15exS4ueba26RYW&#10;iSYmMUZGkYaGEUjTeJRFMjjRxTnf3a3Q1eUMGDqw6+Za8FUH7O5SBHBzhSaOBni4F3l4FHp6FllZ&#10;pyJMIm3t03y2F7l75nl45e/0Pbdte4GXZ46nW6azQzIYcKRxiIHuaS31oxqqh1FmEaCn273zdm0v&#10;cHVKBQNiaxXr6QHanA0aDF32S1yywj3Lp4M+6+113sf7ko/3BW+vix6exeAuXjsKnD0ybZziHN0T&#10;j5y+kHe24snbFnrraEPnaCt7vLd/hiddEI0viKdkkun50Skoxnf2S9QvnFmQyWAHDBcC4LxiJbrl&#10;8Shwftn2jwjgxZtCAIOGwTM/j83PjMxOSacnJNPjksmJgeHJAek0QDw0JR6a6ZdM90tAOtMPed/P&#10;6lckXgAI++f54llO/ySrfwzA7BsF9IpGFPQIh7sF0i7+UCdP0sEdbOcMAFpZA61MyXLaWEMw8G5L&#10;7yBEt6SlU9rWMdLaPgxoaZMCmluHAI3NgzCMpgFAQ6MYAAtgGoNPaRCQ6/mw/cXTef+AAK4icL8G&#10;vxTDL8MKAOV4fgWBV0nkAqrI7EpSbzW1F13HJDRxaZ3CZs5gV98YWzwmloyOjE5OTs3Jw5wWAJCz&#10;la++vPAJFsC/aOAFyP4ufYK/A/gcLRbA8IcKBra/8INWOGBoMeCJ2ZHxOenonGR4Rjw4DQtgvnAU&#10;tr+wAOZwx+UOeJzJGuvqGQHAGljhgAFNLf2wxIU1MOyAAYuN7xL+SwQwm/t5tufF9hcAdmEHvDgI&#10;GJopuntIIYDb5ZOswiiUzBIBLLe//Y11fQAGXdRAE8LUUfjLoQO+Np+zwvb9DoQv0vf3RSwW2/Xf&#10;ypLb/U1gs7ucmpouQG1tN0ChgTEYedcIXQRi9+I44PoGviLqd7H9bQWfq9+wcaAEHFrs8+A6cGXY&#10;t4Fy2CkClohVmDoah/a7DwsugY/Cj3UJ8CH4KJxZchF4dzlLKigussTvwkBNXVYIA+tPuI+KoYD7&#10;DmfgYYEHrQ2a9vmz62V+idn9mwIYrgbvKuwvHOYLu97FDlhRQVFniQb+f1wAw5+fXw1aU//vAH8s&#10;l6O4zq/4PKH0ZwGs0L2Kd5FC/X6xsAPM7kHY+LKZg7Di5bKHAHzu8FcR8kcEvCEAnyvhcQa57AEA&#10;hyWGM8uQsHuH2L3DrB4pYLEGhq3wcng9Q/xe6S/2lzc2KBwHSPsn5IwNi8eHB0ZHBscA0sGx4aEx&#10;qXRkeHh0ZGRsbGxifHxyYmJqcnJ6amoGZnp6dmZmDjA7Ow/4TfX7twQwvHaGQgD/1gZXUNSBHTDY&#10;PvvbRdvvfu/6TQGsaJvC/s5Pz/wWs9NzU+NzkxMLf5xv4PjdLspzVv0b2AHDgF12w1sAs+51O/FJ&#10;ffVtwrtL6JdnKx6f+XA/58X1lIcXYu+WRALunY16cD7m+bXkt3cyq58VkUuvNmHud5CewrNAM6kv&#10;eykvAD3k592kZ13Ep3DULwzYBYWK8g7C/Wb89SbclUbsVQb6GqP2NqP2fhP6kVwAP66velRXeb+u&#10;8m599V3IDaNvNmOuN6MvMSqKqaWFxDdnKh6kXc0+EXbQepuNKlL1e3ONVVY6G2z0t9jqq9roqaB0&#10;VM21VJGaaibqagaqyrpKW7Q2b1TfuF5twzrVjeu2rl21ed2qTWtXblwHaWA4DhiwxPsqWOJ9FSzx&#10;qf/T+PHnn1auW7l205oNShs2mWrr+zg4ndy9O+zQoePeXkdcnPbbWe23tjhiaxW+3fNydBj6fAE1&#10;L52eEdRUvKf1ggetyJlw9vDLrIR0vxQPh2hN0yBtj8j9+XczqjCZuJrU6vJMLDoFg07CY5II1YnE&#10;CkA8oSoKhwlDU4MqmwxTbv/JN+lPu1M2hJ13vF5xorolAEMPR1clEisT8DWxaHQKnp6Kbwp8ifM+&#10;+3jT4bgVuwJd8m9lkNpTCIzYWmIauS4Bg00Gt5ALYAh8JSCJUAmuEIOuSCbjE4mEWAwhkVQfh6/z&#10;ufpwy4nUNdtz1+88t9H33Grf/J93pin7FWy/+j6J3J1Kb0+mMZKI5Hg8JgFbnYCrTMFWpOIqE2o+&#10;JNaWJ9SUxVeXxlWXJ2NrMqik/Mb6Cz1dGTRKVgO9oK05rZ6aRCUmkPFBFbW2JQ/WBWat9k8xSCsx&#10;yz9vXXLW7cYlr9sXAipfRGDeJdFqc5ooZ1ob8xobMmh1sVRSRBfV4d3LzVmP/3T63r8dvqedWXm4&#10;vC62kRLPKEtmlGbWEXKpdEi1EsiFhLJcXEUGrj6L3HP0YYVSYMImv9j9z8rSW3qjSPWRJFoUkRpN&#10;JMYTCUkEHKRjCZgsYnU29m024X06uTqVhk+pq0uuZ6TV1WdSKam1FfmY8gJ0aX7N+zPYqkISMZNA&#10;jUATT+DpyGvP1wSXrDhUtGYXGKgLbhllObi+FHxLKpWUQqtKIr9Lwb/NwlUWYQgl+IY8YksqnpGC&#10;Jafj8fk0XEEdNoNUHlf7JhYH2l8X39zlW05ROfP4n4IvfBN866+xT/7laOHakPPb72HTGoTp9I5k&#10;PCmLgM3AlGehS9Mq36RVfSii0q629BZS2k/dLXVMubHeO2GjV4rq9kzN7dlqLolbUcFaqAALh2A7&#10;+2NOVrtckI5O+oYuWkpeOmv3GK05abI220Xr+g6j9372tBivjmRvVqILL9ZGEGXGCdARBOnyA3U4&#10;flqcIH1hhDk/woIZjGwPQFIP6WJ2qBH3aHf4WfOjPEVRXrwwN06wIzvIjuVv2XPSpPOYQedxnd7T&#10;+tAUzaGm3cGmrSEo3HHT605bojX/I0T7x3hrjWCkaoCZOiDQQi3EQjXUQiXcQinKfGsaSiUNsSHX&#10;eMMjd/16P1dh3E5RpDvnpHm/v5nYH3LAiwUwgB8EALtwasIPRsAp21+fEwDJYEGIkTAUAfnsECN+&#10;qBE7FNEdqtseotwasb43fcPQNQ1ZuZmszkGGR8qIpjKiuQyPklVZTr9GSh8YDl0z6c+y5MVatgca&#10;NhzXph7UwPqqfvDY9MJhzSPL1bdMfrqo823u1n/LWP/PRRo/vPUwbg/06o/1aD+iR/La3LhHUxLu&#10;MJuyTRrp1HvUUBBqxg8zYYXp90bqspP0+s+Yztx0+PTSVYZ2XEBbQe651EH23HHmqlV/qj4rWJUX&#10;rAu6wPYz5AWbCKMshTFWrEjz9lAzzCHd0p3aL901nzlrPnPUeu2ih9mNbDxt1R1i3hNqxAzV5YXp&#10;iiKM+iNMxaEW3CBL4gGjJ65qhQYrk9VXJGqrJBkbxRibhRiZntLX9UOoHdVbcUTvXwr3rG+9vWO8&#10;5jjvic/wi8Osc56MZGRrghEnGSlMQAojjQRhCFagkSDKtiPE/sN2vWLTdWmG6/Jt9K54WT7e43DH&#10;E3nWSj3XYHWewcprVlve7jDEn7Bri97Wk7yHnX6gJXZ71VHL2y4qBaY/p+qtOL3u22Nr/3J66z+l&#10;WP7ry9BN7AfW8wRPGd1V1uAoq7eV1Zkt0IxmqRrTlK0TpDXjxNXTZBUoIJioPvnFAUN6GKO02Psq&#10;+B0BvHja58X8qtpSAQxSgOYi1KdIqhOErWO4reM41SmC1jRRfwpvOI4xEH/QGKnWn8abTuERo7U6&#10;0ir1MbT2DNFwjoycwJhO46xkVPePJJ+xSveJqu0y0pGx8u0jpT6Db535z1C9D/SYD3VErw2HKywm&#10;ahwmax2n0E4zOIDDNM5mCmsxiUVKyrUFbzYzn65iv1gpLtsI7g76C82bDcUKyyGAIYJGSW5wobmg&#10;vwhgdUmlirhUaahSY7RWCwoU/jxT9FL+iACGpS8sgBUoCufJSrMNG6Yb1gKm6tdN12+aZSjNN2os&#10;NOrIuDaydrMZuuEUxXCaihgnGorK1JiPtzYVbWgs3Ei/sIp+e0XTi1U9FZuFaM0RNAISwG/dPl61&#10;H05HDsYYSaINByL1BUHaf9cU0PxIO2qIT09x/Fz5XVlzrayX/IlFnuJQx/h1Azy6mF8PkHAZw2zG&#10;OJMx1QtNPTrR19rPoQ/ymkb4zdJe0gKLIGt9N12W35zowIox6YvQGwrTlIZqD4cbDEWajkSaT0ZY&#10;jIWbS6JMhTHG3DgjbgJCEG/cF2cqjYNWCOaG2Q8VHJVhLsk6X8s4ZbJhMrvuWQv+LuHdhdIH2S9v&#10;JL+4ngS+FpY+yG0nPuMwPoywSB8HW2Qj3bKhjmkhY4hTPyzukYg6R9l0GQ9S0QMPEhrjnFmxtqII&#10;E0mYgTQExkgSCoYFKQ4z+S0BLI2CykdizOApoEF+Pt1Bdung7FW/53sMU5Frs5z0kl0twu3MTyMN&#10;92tsjbU0zHWUC2BH/WJ7/RIn4wIn0zwbRKG1cZ6FQb6tcZErKsPBOBylGeuCyDvs+jgjgHA/n0d4&#10;KmkqBXBIz4hPi54Uhjw/G/zhWsyHq4k3MwIzTvsWhh2jvLwlG+xh11WxGtCdVFzwsVMG6hZ2yP16&#10;anssEAG/mN0/AuR9A1BmflD6GYUJ/jIv9K8FsKtx1D6L2Isn7pdFv6uL/9AW84J89EJb0LXWwMtt&#10;IZfbwq93RdzuDrvXE/Sg1+9B96n73IiXrLDn7X73qfsvlbtlPbOMvW8SdhcRAjJlrpn0g1fY4S+G&#10;UquG02v64j+wIl+wY58x4570LrK/sDdV2NMlAnWJ1lXAjHr2O8B1FA4Y0BJwB5Tw4l+DtOHkdcL+&#10;swDq4Ysd/g9A+/nRbzgRL1tO3sHuKHrrkPLEIvqC2tEbev5PUTFVnrmgF50BD7mRrwTx71gxULAv&#10;aB5oOTvhGTfpBegOKFH0CO4F3P728LsdkQ87Ix6yIx/yo59wwx51htxri33ekl1+6WCxh/oec9W9&#10;CJ3jCOMQlE2qkUk8EpWJQGVrGsSbWaUYI4MRRvuPHU7oaOGKOAJud6uQ2cwgVkh47YPcTjquqrel&#10;oZFGA/9T/eRptX9glp3jCWPzYyaoIKRtnIldioFtqrZNsrpNkrpjspZHqu6ONL2dabo7M1W9CpR9&#10;zqluv6Cy65KK3Ob+JwUwOF3Bxn3XVu+5s2bPHSjwd/cl1d3nVHeXqOw+r7L3gnHgk03bcpRcoref&#10;zCzMP1977/pgzUNZZ83HXiqXXE5+fRvz5Arx5c3GqqfcuqrhXvooq35S0Dw/0Lkw1D032Dnd3wbe&#10;PPIpoL/OksmfYaZF7XP8tgVu4wKb8ZFF+9RDlHXWytorwCvrE+mOjHBtrvLM0KMI3pVj7LP7uvJ8&#10;GMku9QnepGC7hiBzYaKDNMOBH49qjbSgxTiTs49hi6LwN/KaX11nV9znvL/SdCsJfSZ4GPtW1t0k&#10;E7YOswhSLvrjIH6m59VA5ZmO4mP8nL3CODdJnNNQgl3zCdXqnT9SDm0ShVmOxLlMpLgPJzkMJlrB&#10;AnggAbKb4pRtrTHebXl+k+gHMi5tQtgoFbbOiXqm2W2TzJYZTvsMp3WK1TzDbfnU1yHtIA53kibZ&#10;tGkubbCttqXmIfbZuapHhS9upL+7lVF5LaHrRZ6M+kCGvjx6OYiX5stL29OVvE90NU7W/EHWhZvp&#10;ocqGuRLyi84kF1GM6VCWGzPZuSXFg5Gyo7vQT9b0WkZ7vvAgm5N+pDNuOyd1Gz/Tm53p3JK9bbT6&#10;qqwXL2O8F91J68k+KkjdM5TgNRnvNhfnPBfjMBFlK42yFkfbCuMduSnuwlQvVqhDyxETjKfSO5uV&#10;72xWYL22th035ofbjqd7A+Dw1uEUZ0migzjOpi/GCla2y+FHWIIhgvPSZBdumEVPgDHIK4zvEsCV&#10;YbsMzoLDZwfiHYRR1nBMbV+MbdsJPcKOjdXuKzHea8m+W7r8jECF8QxPcIo4zv6zM050lKV7jiU6&#10;iTK9WGcP4PJ2CyuLZFPN49TX90IO3jrq++jonlu7ve8c3HbtkBfjWpash77A4gy3sSZ7WFwCBn3j&#10;HLPsvkxEk/URxt7kdhcc7EzzFmb69Cc6D8U7zqS4TSW5TKR5gBuBRvYGmtD3qVD3KHWcMoDjkuHY&#10;ZdBg2AFDAjvZYzDLdyBrhzTddTzdFhbAY7mO/QU7B+8mC9/cu52cs8PumJt9jIvrGRPzLBOzPAe7&#10;IhvzDICTTY6NRYqhTqi+VqCZcYSZcZgFMtzSPBRlHmRqfEpXe7+K0vZNGzx0tA4a6p2QO+Bwe5tY&#10;gK1V7O8KYF+E4V6U2QlbyzC5AE6BBbCTZaEjqsABlQ927SxSbS0SbS1ibSyiHW1THGyS7a0T7G3i&#10;ba2iwY30dA6rqfiqq0IG2kD3uLlpCDjkbJ8CatpAqw6nL1G/MArjuwTY/jo4ZAFARuGAPTwKAe7u&#10;BS4ueaDcxiYNhUoyN0/Q0Q4x0I8wQybYWKc7Oea6uRbAZhcA8osFMMDVOd/TpQDGy7XQw63Q073I&#10;0x0SwJZWKUaIKFu7DM9txS4eBc6e+V47z7p557u7ZXm5Z/l45oDUxTHFyiLKSN9fR/O4lvpRfZ1T&#10;4BE42CbYWceBcke7RB/vfDeXXNBIL69icE24AQCQgeJ9XQpdXYo93M/5eF/a5nMZpB6eZ20csty8&#10;irbtOu+5/YyjW7qTR8quA3nHA8/nnXv//ENzK2u6f1wmGpPxpAviSdmkTDY+A8k2WO7C+g3OK8zc&#10;EhTb5x8a5dt/lQAG918sgOXS8bMsnJyfBYzOTQ/PTEomxwbGR/rGpKKR4T7JWN/gxBemRAOTogGQ&#10;TonEMwBh/yxA0DcH4ItmuX3T7L6Jxfa3RzgM81UB3MYebF0kfb9KS+9gc88AoKlb3Nw12NwxpLC/&#10;sPptapEAfksA0xhChQCG7S+OxsXQuf9VArgCL6rA91US+qpIompyXw1FAK5ZS+PV0jjoOia+kUNp&#10;5zOY/e2CoR7xGHdwQjI8MT42PTO9MDv3SQ54tLJPMvnv2/CzkMkDguUaeOHT/N8pgGchiyy/Dvxx&#10;gv+pAQC2vwpgBzw1Nz82OTc6MT88Ng8L4D7xpEA0xheO/mJ/eaOwAGZzJljs8e7eUYDCAStCgWEB&#10;vNgBA/4BAdzc0rdY/f7NKaDZXEjxKiKAFQKYLxyDHbAiCBh2wEy55IBngYa9CyxgfksAywN/f2V/&#10;66kCAJ3MWw6NzPv9iNLfApapsPqFRSycXw4G0/nfypLb/S1grfsVlgjgLw5Y3jtcBw7fiSd0kci9&#10;VBqbXseFBfBXHbDCybXIvRrs5ACwrlvs8+CjcDX4lMV1FntfBXU0zleF/WLgcriOYsJnOLwbPgSf&#10;teQKS/zucpZUgM8FF6GRmAB4hmpY8X5u6q+9rwJYfyoEMNxlwOISMBTwoLU19zHbJLDQVfD7Ahiu&#10;A+cXy11Y6yo0MHwIsKQaXAHw+wIYAJoKt/n3hS58dDlLqv1N4JsuZ8knbYnuXQ5ceTnwJ3ApiwTw&#10;4mBfBfBavHAALnhTsXokCvXLZQ/xOFI+d1jAGwGIBGNfY7RPOAIQCYaFfKlCA/82Qzz2CJc1ymGO&#10;wBoYfj0CYCW8HLn9HYYnf4bsr2BCIpoY6pscGZiSMwEht7+QAJaMjkjHh4dHR0fHx8YmJiamFMYX&#10;pEvU79zcAgAWqLDo/Sx9P36CgPPLBPDM1Gf7C64ONoUDBunvb8sdMNjgaGBY5f6+AIaPLt9g9bvE&#10;/s5NTX+VmanZybHZifH5P843zdgHrfhH7cQnneRn3dQXcPyuYhpnDuMdt/E9HBYMDnVRnoOaTZj7&#10;lLJrtS9K3t/LfnE95cnlhEcX467kBFzPD75bEvnsalLpg1zcmwt1VbdATUbV7aaau23Yh13Epz3k&#10;54s1MGx/4cLP5aSHHZQb7ZRrLYQrTbhrDPTNRvQ9OAKYUfOksfZpE/oZyIMSeD1gRvW1VuyV5upz&#10;jIri+sqzlPcl724nn0s5EnPS1Qmx3t5wo63+ZivtjZbaWwHWumpWeppITTVTDXWEqoqe8ladrZu1&#10;tmzS3LxRY8tGWADDDnhxHPAS76tgifdVsEyp/s/ix1U/rl6/auPWdUraKtpOFrZHdu7x37//9K5d&#10;B1ycDzjY7bYy22eNDNvuVhJ++nl+WnVJDi0/rS7Dv614V9sFV8oZW2LxnvIzqRfjig/vyjUwD1d3&#10;DN2Vfj21HJ2FlQtgXE0GAZ+MRSdhy5MIFSmU6iRydQweHV5DiiV12xS9+Pl4/p/3pa84VWBW/OpI&#10;WUsooTkaj44jlMXjqhNwuGQcLRFNjymjhr0m6wXnrNju75B9LZvSnUJoiqrEp1Lq4jCYVFxtOrY6&#10;FQeRjKsCJOKrEvA1IRVvU+vIqXWU4KqyCDwmq605AofzuPhA2//y5j0X1u8s2rDv7MqdmT/tTjFJ&#10;vHnsOTGR1JFAakoiUhOJuCRCdTKxMo1QCsimojNJteDisZXvQ9+9Cn33JrKiPB5de6a5MbueXtTR&#10;WtLVntVAy22qz2lpiMQTj7wjmeTdVY4p0M8oNi+64HTlqv2lEv2MGMdLeTvvXzxd9jSehM5g0DPq&#10;6Al4cgimJrgNvY+GNbpS8e9+9//3njs/BNy3ufoyrA6f0FyR2lSeVU/OozYUkJsLibQiYnk+vjwD&#10;Q0vBtkRV0MzSS348FOhz+3luFy8QQ/oigMnxRNJnAYzHZRNqcnHvcglvM8lVaVR8MpWWTKvPoNfn&#10;1dFysFXFuIqzmNKS6nclmMoLZFIxmZaEp4TSGnZXENWSbvyw/8zGQzdXbb+oH/gosbovhdCVSKYk&#10;UyvTaO9zyKWF2PLztTXn0JQcUgt4HOBJpePxeUT0GVJlPrEsh1gaV/06ElMRSaX7UVrtXxJW5z/7&#10;t+Qn32W+/C7i/Lcn08yKHwRjGTHE+iQKNa+JnkHDpJGqUkjVMeiqoPKKCCw5tak3vo4ZWNm68XD+&#10;xj1ntuw5q77vksau88pueaoOGXqOKUY2UfYuETt2hB7YdXKv5zZvKxN7/U32Kn89pPV9uOFPWTYb&#10;rnmpvd6nTTxp2B5qKog2ZwVoDUQYSqIQgiBtjp8mL0iPH2rECTSUJtoPxNiIImz4oZa8YCtOoBXr&#10;NKr3pDk3wJofZMMLsmSdMuk+pt99XLf3pB7Tz6DXz5AZhmoLtao+aHjJfmOC/k+hBmtDLVSPI5SP&#10;GqsfNdU4bqZxykLTz0I1AKUSYq6caqMbh9iSqLv2vJVqxV7LlgDXbj+7jkMIUYAFHAS8XAALAwFm&#10;8hRgAqfsk/rc04Z8f2i+aIAg0IgfYMgOQHT4I7sjrZnx5q0xGvSoVU2ZP/Xf2/qxVm8WozFPUPtE&#10;1pTRdGQ0fRkVIaMiZUSH0Qv6kix9brxaT5RqT6RWZ5guw1+XclQHf8CwbJvOMwf12+ZK53Q2FGts&#10;uG1mUOZl0eNv235Ml+SzqcZxVZOvhiTcaTTKjXcaJQ6xFoVZCsLN2OFGzChDVoKRKAspLjGRPjQe&#10;fKI3dN9g6LqBuERXlK7Nj9bkhWrxA3W5fgB9fjBCGGEiiEFyo01ZkWbtoRYdYQ5N/vbkQ5akA9aM&#10;ky7dYZ6cKLfuUGRvmCEnUk8YaSAIMxCEGPUFm/WF23HCnShHkM+c1C6Ybs5DaGSa6CcgEOEGelmu&#10;tol2uikuyqHm/xKN+gabqz9Tu6f3jtnwq13iBz6sc1ZNyVotUarMaC1BhD4nSLc/ykoU7cKM9MEf&#10;dblqZ5Sko5qIMCx0tL3tZX/PHXXTEXHeTO2M7qo89e8KNf96Vufb9166DX5O4syj4uxjreE+6ENW&#10;VQcsqo66F6IsMs2QqUjlXIc1D09uphUZsB8hec/1h8oRY7WIObKJrMFU1mIka9b8yNg8S18/Q1Ge&#10;IWvCDvg/I4BHiapfZYykIkde7bP91QR8Vr847UXogHS4dqu0ZrO0ZssoWn0CqzuJMxirNRyuMuC/&#10;UhW/1x2tNpnCmc0QzGcISEgG45BTWIuhMtP+N0jhC/PmK7pVqRurUpTrik36n++UvN4z+Hon96ET&#10;44I+Jnt9ReqP5Sk/1J/XaLmqx7xvKn5jN1bpOoN1nye4L5BcpnE2Ax/0uh+ub771ffu970XvN82Q&#10;DGQtqGmi/jRRF4IERgkaKMWavrAAnsBpDFWpDpQpS6ugYGVIEssV7xL+XgEMB/4qdmHmyVvmGtfO&#10;NP883bRyigFYO9WwfpqxebpBWdZmMMfQn67Tn61HfGpGyZqtZ+jmkxjUxBsH6VN79mODpgebqQ9X&#10;kB9/T3/0U8u9NcMvTWYe2kyftxxKNRmMNRiOMx6KMRKF/n0CmBvpWB97WPzgsqy+RtZFkXURP7Fp&#10;s8K6MQFNKqBLhHSJoF7KZ4xym8Y5TVPspkl200Rfq5hbJxW2jglbh5nkuV7cp/rn0pdpSwVwhN5w&#10;hMlIJHI0xHgkzEQSZdIXZ8xLNOImIwRJCHGC6Wg8ajzekR9u3xvrKbgSLH6fM9n+WPapVdJd2t9Z&#10;Jmh91017Qq+8Xv4o9+GFWPDN8NXNjPJHBZTSm92U1wOduClBw8JA67y0Z1jcMyjsGGHRIAHcXSF5&#10;lNQU7/IPCGCAJMJYKp8FGqRjcRayAi/Zg8DBokPX3VSSkevyPUwTnc0DLIxOmRrs11RKsDHOczI5&#10;62pabK9bZKNbYm9U5GhSYIu47mZbZInIQerm2SDOuJhnuCJT3JEp21ARrkaxu1A5pzwf5QY3v7/K&#10;p7wgPDxzPnp3ylHrxEOouH1WQT7mu801jziYPClKmeI2itrwrCYst7Uuwj/ISMvG1uKgpvJOS2TY&#10;r/zu3wQZCNlfs1PyVA7sgD9XWOyAIQ1sg4hwNgg/ap30JLYMm1pDj3vfGv2ccLi4O/xmo/+55sAL&#10;LaFX28NvdYfdY4Y8Ygc+YQc+64t+2xv8pP30vZ6gx9yIl53+D9A+Zx6bRT5CRoD0lU1CjVde49Eb&#10;nPAX4oTSwZRyTtxzeNHf3i+6dAkKewoLVFjlLmex7v0qcDXFdNBtQfdAyo55AQ61B99vOHmddvQy&#10;7cilttP3ugMfAZqO3STtPkfYVVJ38AroToVbFmj8XaPga9qn7iFCSp3T6w9d7Ql53BkGTU8NWg7a&#10;D3cBzizu1GIBzIx/3hnxkBl+Xxj1RBjxuDf0QXvM87bsihtHL3ip7zVT2WOic8LYOBxlk2ZgkmBi&#10;mW1kkaNrkoIwizdGBttYn3ZzPoatoQ8I+tntTWJ2m6CzTsxuGeC08zoZwu7W1obGqkpaaubNk375&#10;ew9mWjtFWTkmOvkUmDpmIeyzdGzTVCzjlayiVRwi1V2jND0j1b0TVDzzlLzPqm6/oOp7WXXPFaW9&#10;V/64AIbLYRZ7X/gKgA37bqzY+/DnvQ837Lmu7HtOY3eB9u4zanvOK++7qnz0/rrdlzdvy7c7nBuX&#10;kP/60lnOi7NjVddlI70LvJaBRiyTVNpc9Yz6/h699EFT7QtBE2agizzOa5wWtU71tU4ImydFLdP9&#10;bUu8r4IJQdtypvjNn7gMGYcmY4GXG+ZT84d52pMZ3PW56nP82+GCG6c5Jbs7s1x60u04GbY9SWaN&#10;YUYtUS50P8uOAJOxFDtZjuN0muVgsjU/ezvrYgjzUX7n21uMV7cb39xqfXONdiezLD8MWvm1kSTj&#10;N431EkY4tXN9NRL6zcYbQQ1p3qKsnUOJ7pJoG2mcZU+QFungauqRDX3hVuNxrpPJSwXwYIJjf7JP&#10;S7RXY/YJadVtGZsyLmBI+M0jvU0z7M4ZTvtYd+NYd8MMp3WO3zbDbRrpIvc11vY314wzSbP8upFu&#10;HJf+rh0H/W84vfTSq8LAJ7E7CBkH2rMPdSZsYydtZyXt7Ej0Hb6XCk12zSTN91JkEia77EZnotNg&#10;vPlAlmtHolNzxs66jAOtRSGyjloZlyqjvvp0L4OXtq87zoWb4szPsGtOd+l5mjtW90HGpcjwjzjF&#10;wZyk3aNpu8ZjXcbDbWaibGbj7GeSIb09mOLGTXRmxTmJE7z7ojxYgfat8vVKCNtUMF6baz3W9/ib&#10;soMthFHWA/EOQ0mO0mQnSaL9YMJvRgDDAhiWu9JkF06oebc/At79KvBk0eDioDIsgGF/3BdjC0qm&#10;sn0AYLfztCF++4Yypx/IvlvABQWRVqxgJAAcGs/wHEtxWcj2liQ7cvN9ui8dqjzjy8Welc00s6tv&#10;lxzxehV5+u7BnXcPbLt/xOfmMa8X8Ucm6BULvdw+epeMNzDb01Nz6wL2Zr6sq1o2zpDV3WFfC2hO&#10;8eKkeQrjHaVxjtOJLuOxDvxgc9Ceufydk1ne3DALxiEN6h4l2l5l0DDQDNCL0TR30FTYW0tSPMVZ&#10;+/oz9w6le46m201lWExlocZy7fsLdnKvhAvf3nmUVbTb+YSDTYStI/QmQVoWO9qds0Zm25jluNgV&#10;2qGyjHQiDbRDLJFxZsZh8qjTSDubCGvLEFPjE7ra+9VVd6mr7tFUh0KBDfVOII2DLM3Dba1i7a0T&#10;flMAa+9EGO1CmR+ztQy1s4z9LIBRBU7g1qgiB4sz9hY59qgMe1Sqg1UShHW6vVWavXWSo22Sk32C&#10;vU00bKAN9A7paB0At9bWOGRs6A9HxNpYJ/69AthFvugv7IBBCq+V6+Z2Bl4SGAauAw6BCkjTeFOT&#10;OGNEjIlxrBkywdoqTaGBQaoQwJ+DgJ3yvJzP+MjxhhxwAWR/5QLY3CLRwDDCyi7dc8c5F88iR88C&#10;9x3nnD3zXd0yvdwztnll7/DJ9fHMcnNOsbeJtUZF6mkf11I/DDDUO2WKCLRAhoLRgNYPds/18ir0&#10;8Sn29i5ydy+AGgyF/xZ4uJe4OBc4ORY4OxW6u573dL8IUmfnImu7XGePYp9dl3x8L7p659u5ptq6&#10;xtl7xG4/kBaRfOvOCzKpub+nf1Y4JhuahwTw5BwkfWEJNycXwLADhj0cbOlg4JLPvyN+2T7/3Pib&#10;23+ZAB6fnR6bgQJ/BydG+8eHhSMSvnSAJxkUiIcF/aOC/nGheOILkwC+CGaaJ5ziCWe4gmkASzAh&#10;F8ATzL5xQK9orEc4CgPy8G63YKSTJ+3gDrVzJIBWyPJKl9PSOwTT3CNp6h4ENHYNNHV+FsCK2F/Y&#10;/v6+AKY28Mj1fFIdTyGA0TTObwngSjyn+mvUEnnLqSYKqoj9VURxNUlcSxWjaQMYeh+2vg/XIMIz&#10;hMRmPrVd1NArbuUNdfePsoemBMOTIyMzkxNzszOf5mYh5uegH7c/C+CP4BMCfUi+pFBMsPzBzfxh&#10;5AJYLo/BmQuyjwoUhTAgP/Nxdnp+bmJ6YWxyYWR8YWhkdkAyoxDAXP4YDCyA5Q54AtDDHAMsd8AK&#10;j/tZ5S7Tvcv5qgBubRMv9r4K9ftbApjFGYYXAIYdMLwAsEA0DmdgB6wQwABWjxQWwHAQsILfEcAM&#10;umiJ/f0dAUz5teFTyN3fB/apsPqFRSycX47C1P43seR2fwu51kWzllNb0wuDrmUC4EIslgndBdsO&#10;wOI6CMRuCpVFr+MuXv13iQaGnRygRe7VYC0HAOWLfR6oAOs6+ChcGT4RFntLfCFMPZ1LXzZZN/z4&#10;YBReFgB738Xzey+uv2R3id9dzpIK8LnQXYi9gMUO+B8TwIpykIdHDxqf5j5W+xBsfBUsVry/wxKt&#10;Cwtg2AHDhXCFr1b+HySA4U/O5+GSK972ZvHvoKj/h2iEHfAvC/0qpC+cAr6oXym7dxgKz4Xs7yCX&#10;Dc3tzOdKhfwRkWAUIO6b+CoD/ePi/pH+vuE+kVQokAj4g3zeAI8rBulX4Er4nFE+Z5zHHlvigGHd&#10;uxy5/R2Bw38H+OMS4eRQ36S0f2pMMgMYHZyEkIzDDA+NjUjH4dhfhf2FXe9y9Ts//xHwdfur+AO5&#10;TABPQ8J3qQCGS35ng+soHLBiW+yAf/8LGHx0+fbH7S/gHxHA7cQngDbCY0Ar/pECOPwXADtgfnOp&#10;sLVc1FYBy+AuyvMW3MO6qlvE95fRL89WPyt6eSP1yeWEO8UR1/KCruYG3iwIvX8uGpSgnxUTXl+g&#10;l11vQd/vwD+G1W877tFiAQzHB0MOmPyop+5eF+1WGwla4rcRc0shgAEt2BetuOdteJA+bcJAaxU3&#10;VF1rx91owVxuqbnYjL7UUHUO8zz76eWIK1kn9rnq7LDVcDHZaqm9Hqm6FqmyEaWhYqWtaaahAQtg&#10;Q2UlXaUtOls3a8tRWrd667qf5QJ4xcZ1Kzas/QkACeDfmAV6ifdVsEyp/j/Ezyu+gvwQaPaPq3+E&#10;WPvDik0r16hu2Gysqevj6O5/8GjggcNHPL33O7vst7fdZWa839Io9eC25zlxVRezynOjG4sSG7NP&#10;dhT7tp9zJ+XZEIp2Y8+lP8w5H3Wy0NwqRA11envsxbS3mBw0LrW6Mh1dk0MhJ2PR8bVlyfjyTGp1&#10;OrU2iYiOwxJTKO3ul14rh5asOJzz/eEc/Yynh953xtB4cRRKNL4sFleRTMEmE4mxtfiE2roMYpdp&#10;7Pkft4fYZ97Oo/FT8C2RFbg0CiUWU5mCr07FQYG/IAPZX1xNAh4iGl0VS0DHk7CxJEwMuCMVn1RP&#10;TqM3O2Q80Th+ad3uAqWjFzccLPp2W4qy/3mPS+UJeHYCsTOZ2JRMJCcT0Kn4sjTcW0B8zbsUbFUm&#10;CZdBxCaia2KrKmOqq+JqawLevo6oLM+qo+U01qVSicVdzdcEzPyOtoui4d1PqzQSCrZEZCKyL+94&#10;9G7fqzKHq9ctinKR+WmIrHiznBSXs4WHHj6MqkAn06mhjdWhHXUOD7DfBtz6J9/L/7K3RCv9ejCR&#10;lNyCz2jB5DDI+fV1hdSmIhK9hIQ5Q0Sn48gx1cREPMO55Na3+/zcrz4t6BWfKsdHEes+RwCTcInw&#10;FNAETAaxJpdUBsgk14BOxeHQsVhMAg6XgsPkEdElpNpiXMWZqndnaiqKCbgzBGI8GhPLqAtvaEHk&#10;3P5uX5bSyXs/bj+/8fC1iDJeIrEnjkhJoFRl1lcU1FWVECsuoGvOoglpWFoSnpZKpGQQ8BnYyix0&#10;6RlSZUk9tphBisdVRxFIcU3dR3GtBlfe/jnuyv+NuPhv/vnf7InSyr4VRGxPZHSnMFoyGPTw6g9R&#10;6NLcZmpuKyMCjwmsxUbRm6PqOwJrm/Zcr0aG31zjlbHKNUvD95rhvrv6269puxZo2SYi3RI8fBP2&#10;HIo7eCjs4L7jB3z3nfRxDzDTDNdbFaD2V78t/xyh+i9nkD8+8VGpPWLQFm4jSnWXZnrwY6x6A416&#10;gwxYgQY9p7VaDm7lnNYbjDAfirTqCzbj+5uKAlGDYbackyaCIJQoBMUPNOP4I9h+hgCmn0HLcd2e&#10;MJu2cIfyg8aXnVQyzLfEmCmHmGmcNFY7aaJ9Aql12kzTz0zD30wl0HRrkPHmYMPNUcbKyWaqeeaq&#10;F1HKTxw1sTsNm48geUGWwkBwL4Qo0BCkQsgBw+G/sPdV2N/PsE/qg3by/CDvC+D66bNO6nSf1OsM&#10;sOgOte6JNm+L1muM3tKYtKbzzFr2pfWyWrNPaMOFGt3ZSq3pcq3ZCoOPNaayartPN8ynC4wH0rSE&#10;CRp9iXp9ySb8eHNWpHnTKRPqEVPKIQvKIdvqbRYPUBpX9DddN1j/3G4Tdo8eeofWHaO/XNH85wrn&#10;Ld2nbAXhrtxAO26IHS/Mhh1q3hWEaA/Saw/SaY1QZear9hRs6s3d0pmyoTViXWvQ2t5AZX6IDi9A&#10;R+CvLwg0EAVDAbj8MAQ3xJAZbNgZaMSPduBEOjaftGg8ZtEb4syPcmeG2rBCTbnhCGGMcV+0MT/U&#10;gO2vDwZEHGnDDjFjRdi1BztU7TG9YrE1TXNNvNbGRCOVSP0Np9X+koD6OdTwmyNK31QkaMrIAfxH&#10;9sJHNsOvnSX3rTpy1Bqj1/XEq/QlGIpiTTihSE6oHS96R3uY7+tt1tm6yvEaW3ORRim6KtlGamdM&#10;tApN1AqNtpxFbLiO3HDfauNZlX++qv1vz61WUw4Y8+J2iDMPs+L30oJ2YQL8Xhw+fHuX0/2DqOp4&#10;e3qxHTZX81n0n3BFqxpurOO+URvHGX1sQH5iGC/UaU9SVKZpapNU9UmyxgRJYwyvMYpTH8GqDWOV&#10;x4kq4ySlcdKWcdLmyS9Au8RfBfL+DSDvqzRG3gKlEF9k8C8RwF9if79oYLgNozjNcbzeJMF0Amc2&#10;XG0+WG4mKbca+GA98MFWWuE8UuU68N6x96Fp0zWdjtvmjEsm9LMmmCz9m0d/ijH/Jlj/mwTLb7Jd&#10;/v3m4c1VSRa0QidSnnVZgu7jwHW3j//sr/NNlPk3eR7/fPvk6g9x6rg847pzSMZlM/YjB+ErV2mZ&#10;l7TSXVLmKC61HSq3G61xnMU7zhLsZgk2swSrWSJqlmgxSzSbJZmOYwymCcYzRJMJDGKoQmewTEda&#10;aTCONpnEo+SYQxDMQBcgiEajWJ0xPEBjnKgOxnCCpDpBVp4mQ8v6QmsAE5QB80Slj0TljyQlwBx+&#10;M2AevxWgMMEL5C0T5B/H6T9M1q+YYaybZUARwDP1qtN1quAhTtO15+r1PzWZyFrNZO0WsjZzWZPN&#10;PNp2AeM0ibHqr9TteLOx7tF3lNt/pl37rvniatZFVf4ZHXa8Fi/aQJpgNRprB81yHGY0EGYwEIYQ&#10;hyPEYdBS5fLUpC/UsC/UoD/MEAAODUQYD4SbMqOcG7JCJKXPZV10WRd1th2/wK1b6G8c5VNHBHXD&#10;wrphQcMIv3GM1zzOa57gtkBpX/sAjzEsagOZYSZ1ugs7TX3c/yixOcGZFW3eF2EwFAZPAW0wHAFF&#10;AEuCDCXBRv2R4D89I34cghtvwI/RF0YacP21R2KtB2MdWZH2bclezWf2Ct8ky4TlsrGG2QFqX3dl&#10;K/UJsfpG7YfLta8vol9dfH8z+93VjLeXU8tuZOFfXABf/wZ70VOSJulg56CwbZhJlvHJsu4yyZPk&#10;xkRXZpwtPxIpDjcaCjUAyO0vNBR94SaSKFNJlIlcA5sOR5gpgBYJjjCWRCEkcYYDcfrDqQjZVTfZ&#10;u2Bm9s5iu81JJuuLvS2THExPG2ufQugc0tiSbGua62JW5ILMt9PPs9YtdDAudEbmOxiX2JucdTAt&#10;skfm2CByHEyyXM1SnIyjbHUTPZCxbsZBdtohjnrFJ71LC6JrLyS/zAosPO4cv904xEnnuKW6u+oK&#10;d7U1hUEH2fgPI110LoPIa20KPx2qr25taXZAabM3FLAFa93PBncx4NBygq1MA6yQfgCUmR/ILxLA&#10;cIXP9tfCFAoCtkFE2KudOIaMfZ9USUmrbYh93xH7knLkPD/hCTfhYW/cnY6oWy1hN9qCb3UF3WcF&#10;PeaEPOsNfsyPed2f+AGknYEPGo/faD55q93/XsPRa5We2XcQQRfUj9w08P/gklZ/5GpP2FNO7EtW&#10;3HNm7LPemKc90U+6ox4DuiJ/CQX+Yk/vtodDwBV6l6XQVNIxT5ekMMzoJ5AABjUjn/aAK0c8ASko&#10;6Qy73+x/u8n/RkvAnbbgO21B91oD7zaduAla2+H/oO7wFfS2gtpt+Q1HrrPCn7HCnoO+VHvlPUFF&#10;3TYMum0U+BAZ8dw6tsXvLrggL/41N+5Vd/jjjpAH4EbcxFe/dEougDsi77fLFwBmp73pjHncE35f&#10;EPO0L/YpO/Jhd9zT9uzS28fP+WjssVDxNdU9bgLG3yZNzyTJxDLb2CwDYZZsaBJtbBLi6hJlabbv&#10;3UvCkHCE194p5faM8Lu5HfWcLsZgP7uvn9fL6pmYnKbTW+i07tLSRv/ThQ6O4c5uyYZmoSjnZCP7&#10;WHVUqDIyQNU8SNM6RMcuXMc+Ss81SdcjQ987R39Hge7uEs2951T2Xtiy96LcAV/dsO8aYKOcTXsh&#10;tuy5uhWw+xpAWZ6CXbnxvbhx/3kAyIBdUKjiC47eWr3n/uo9dzeC3d3nNXyLNHcXq+29qLTv+vq9&#10;N7cevgsKtb0Sdx2MOp+ZQ7hV1HQnf5ZRMdNcI+smy7gNk50kNvE9o/whvfReB+4Ni14pbidKmXQp&#10;izHEaZTy2keFXaP8zlF+O2D8M60TvNZJXgtgmtckhzHDlcOr/8ShyFrLZE2vZPXPPhFuTZYVgzcV&#10;92oAs+RQV8627nT3rgTrnljz/jSbyTMuk3kO4mTb5kDLhpPmnFDzhQwnWbbjTCJyNNFqrGAXv+T0&#10;xIeLs/T3Itzbjsqn7VVP6a+uVlzOJN08KyWUypjk2c6y2a7XMuaLvvIMTJonI9F9IGf3cIrPYLTD&#10;WDIkWdv8lBlHN/dHWo4muk2keUiTHQcTbUZSrEeTrYfiLSXxtuJk95YoV0b6YWn59U8s6ji/ZZDb&#10;NspukQ2wZQPMCVbTWC9jQdT5qb97ksP42N8xxW2YYNOmefVTPNpwD36oCzvSSxhor5G2V7e9u/wm&#10;7djdQxZXHDfctvz+veem9kjXhtjtQ4/zZX0MGadutpskEzR0PsrqSnIUJ1r0pTu1xTt05extzD5W&#10;fyZE1lojY9XJmDQZ4dnApeiOpO3sZDdRmkNXknP3lfiR6ocySaOMXdt9PbopfZ8k96A01l2W4i1L&#10;dJ6JtQNvdXGcbV+iszjFazBtmzTZZyjBayDWkx/m0ONv0XhIn7xLBeezudptNWH75qYjWqxgJKg/&#10;nOI8muYKgHXvcnjhqKEkZ9gBgxR8bev2RyiU8HK+xBa7wt4XlMAmWBxn3xdjK4q2GZBPJQ0KQR60&#10;Aeuzrv6AGuOQBn77BtKuzcwg0/EMz7n87TP524RpzpzCnb1XjlXn7e6vPS+baOl6dTF7u21ZfMiV&#10;Xa4397jf2Ot6ZZ9jwS4Lzpsbn1rbRujNMkH/aEvTkzMZL0tSRxorZHy8rOc9/150c5o3N91rMMVt&#10;IsntY6rHVJyjfDJwJ9BCON4XtIcbZtF+Up+yeysYHPA5BO2fzPKeztk2keklTfOWZO4bzNgLMqNp&#10;LhMZduNZtqO5LgNndjZm7uc+OvcyI+uA3X5705OWlokIVK6102UH27NWplnWyGxX+yJH61xjvWiE&#10;XoQtKsnWMsHaIsbSPNzcNMgcGWBhFmhpEWSFClZV9lVR2qWyZaeaym5dzYOmxqdtURFO9nF2ltF2&#10;1nGO1ol2VolQOC8qxdEqw9U+VVdrjzwC+NSvIoBRBXL7W+hgccYBlStfCTjTxS7DxT7TzTHP0T7b&#10;3irNxirZ3jrJzjbRzjrGyirC1ioSgfDTUN2/ZctuNeX9ujqnkMYhZsgIO9tkW9tkeZpqZ5MqT9Nt&#10;bdMd5LpXnuY42OYoUjdXSJrCDhgARwC7uhW4exS5uRe6uJ5xcs5zdMoFqbNLPtj18Ch0cMgwM43T&#10;1Q3S0QoyNAyD5p22S/N0L3Rzy3NzAZfKdnbMcXLKAqmLUy4kgJ0KvJwLlghgJDJGzyDE0jbFe8dZ&#10;V+8CgPvOEhfPXGg9YM+cbV653l65Pp45nh7Znm6Zbq4ZNpYxBvr+GqqH1dWO6MsXBnawTfDxzvPw&#10;zPH2yd+2rcjHp9DD4wzUBvkU1l6eJS7O+aCDACfHAhfnIkeHMzY2OTt33/TZcdnVs8jBJdfeOcvB&#10;Nd3ZM93VJ8XRNcbFM/LIqbzz18oZ7WPjc7KZT7LhSdnMvOyj7NMnmeyTDPJ5M9Cvg9NzstnZTzNf&#10;hBwsgCH5N/vxk/zH0D/0EyTYPkG/iv5K8S7m06LVYRV8hPi8fRHA0K1Hp6dHJmckE1Pi0XHh8Ah/&#10;aJg7OMQZkHD7R7j9YzC8/gkFHBEEWzgJYAkmmPxxJm8SpLAAZokgAcwUQtK3VwAJYFAC57sFI928&#10;4U6etJMjd8DM4TbW8PK0tQdSvy3dkP1t7oLt72cB3CS3v43y8F+G3P42yNUvnNbLBXCdXADTG0XU&#10;BsHi+Z9xNC4kgKk8LF2gEMDVFF4FmVdO4sLhv9V4tlz6/iqVG1/uspSHJvbVkvvRFDGG2o+j9+Pr&#10;+4mMfiK4b2s/vb2f0TPYypF2ge4PTvCGZ/pH50bG56Ym578ugOWPYxHQw5I/yiWW93eYXfg4A50I&#10;X+/zz+cQoBAuV+zOf4R+dZ+anh+fmh8fnx8amZZIpvoGxkWiEWgKaB40fzJIodmVuaMc3ihPHgfM&#10;ZI31sEYBXb3DnT3Sju6h9i4JoLkNUrkKAfxHHPByAdzYJGxrH2hr7++Uq98uufTt7hqEvO+XfFe3&#10;pFcugFlyASxHAjtgOAgYVr+LBTDoAqgAO2BWj4TZPdjTKe5qh+wLbH9B5msCGFqzE1rxVy6A6+GZ&#10;n2H7S+HDund5SiJx5HqPTYTsL0vud5m/n8KhtF98aicG041Gd4A8XLIkBUfhOv9N6W/d9zfSvyGA&#10;f2V/MWy5AIZ6BwD3At0nk9l0Or+BIYBZ4oAh6gXgQUAKs1FuMZvkDhjUqeM31kO+kFEHyT9QBxac&#10;kAOW14Hrw+eCFNKEdM7SlMaFlgGmQhqYQoGmgwbtocolLkUuZUEeLofrAOBlnkEGKgRH4ZpEJry7&#10;uAQG5OGrLUnBIfAJAenie4GLUAg9kACWO+A6uQBugOOV5bp3eQr3Alani70mOAUuhwZHLoAhndnc&#10;x+yUMjsl7A5Jbwdkf0HKbBvoaYcEcHcb5G4Xp4tZLnSXBAEDFAIYrr/4lP9JArhRHjDd9HnEINHb&#10;ItfAX0vh+n88BS+WlkauXADz5W8ekdz79sMpPO0zC7K/QxzmCIcphVbqZcsFME8q4A0LhaN9wjGR&#10;aGygf1IsnlyWjg+KJ8TiUXH/iEgkFQmH+LAAluve5SmfKxHwRvicUXkcMOSb4dejvA3Qq3I5fLZU&#10;wBnu4w738UcHheMDoglp/5REPDE+NDsyNDMmmRoZmhobmhiGBbBEvu7vovDfmRnw1QZyvbD6XWJ/&#10;F8CfvfkFAGR5wV8w+G+X/MsT+IMGlciPfpqbX/gigMFFJyH7OyX3v1Aqn18aFE7LVe9X0ompSdAS&#10;UGt6enZqZho0aXoWMtNQQPLM3MzcLNSkBfDt69PvfPuCv5st30CT5mZmF6bnZ6dn5qegAGVorYXf&#10;TGfHx2bGx+b+ON/A6nc5rfhHIIUjg7sozxWRwcLWckFLGa/pA7vhLdgFhzpIT0E14vvL2NfnK58U&#10;vLmd8eRywt2SyBtnQq7lBV3MPA3SB+djXt9Kr35WRPpwpaHmTjP2ATz1NDgXXB8ALxjcin/QRXoI&#10;00l8BAHNFP0M0IJ+2Ip51I570oF/CtIW9P3G6jsNVTeaam8yqq81Vl9qwV5pI1ypqyqqepr04nro&#10;5axDJ7bpW2v9aKO71tFA1Vxls5mSiqOBESyATdTVEKoq+ipb9JQ3ayttBGhsXa++ZY3K5rVKm1Zu&#10;3rBi47ofN6z9Yf2a7z/HAa/+CbB21Y+ANSt/+D2WKWGYxSL2/09Wf8n8vOL7FT9//xPEjz+s/HHF&#10;yp++/f6v333315U//7R25aqV3/+48q/fr/3+u60/f7fxhz/pbV2/y9kh6OCRU7sP7HXx2u3gst/R&#10;xRdledDKLHG3+4MEP/TZeHRxRGX68cb8gJbcI+1Fezsu7G44u708w+dxwuGbCXH5kXluDn5mdoGo&#10;nQnJ99Hp7/HFdfXpeFwKDpuMxSRhqpMx5amYD2nY0gx8ZTqhNrayNovW4Xb22Z93Rv9wIGdT8G2L&#10;QmJc3UQ0kRFLqo2nVifSqxKp1bHEqngcKQnfkkUW/rg9ZuOhrMgPnTGVjeHl6Kx6YnTtywT8hwRc&#10;mZzyBFxlPEQ1AFp4mIRLImMgkUzBplBxgFQKLZfK8yp8t/XomY2Hzqw7XPyX7Znf+uZt8b+28wY5&#10;uoadU8ePr6HGlJfnkmrPUCuSq5+nYCuSsWg5GAgMLhELkYBBx2PR8bhaOdVx+EpADKEyiU4sYXP3&#10;Pvrw4+H4zSEXfe7QTpQzg3Cs7Y8+7H/zbsfDWx5Xiz0vFjvlZDum5++4eNX3ye1QGsHzQen6kAur&#10;/a9+d6RkQ2DJzvvlqU3NSXR8AqEiCVeWRcCeIZGLifQzJFpsbVUMHh2DJZ98U7vyUNSG02npDcIE&#10;cncsqTGOQgN3T67HJNNrE2mVCaSyBEJ5Cq4cdAHS5Hh0ChEHSCXh04nYTBImm4jJIdbKAXkcII2M&#10;C8WWBqKrTrzDK4UU/7inYO3hqz/sLvC+gk2kMLOb2xKpNbG4V9m0ijxSdUZVeVYtOoOITSWj00mA&#10;mgxiTZacDCI6CV2VRiKmkugxWEo0tiGwkuZ48dGKgMxvQy4q5b3/5lC693NqDIMfRWkNRePT6qkp&#10;ZOg6KaTaFCImiYBLIOBj8aREDCkfXXes5LHhgYyNTglbnQu0PK9oe1zRcSvWcU7Td4kxdPK3cPPf&#10;eTg1JOpyeOT1qKPJ2W4eWUitCPUNgSprQnW2hBuoBOlsPKXyU6zRxrNOWm+OWNOjPHuSfNiJbrw4&#10;e2EMtNol+4gq85DyQKCRNBwp8jMUBhiNxdoIA4wFAcaLFSzY5QSZtAUi2yPsmyNdKo9bnbVXidD+&#10;KVB7baSZVrCpVpCJdpCRepChaqjB1kjDzTGGm2KMNkcglaNRGkmW2slI9TSDzXkGG66abXhqt55x&#10;3KDLT58Xotcfpt8XatAXZNQXiOwLNgN3WbQA8BI+rwesAFpVN9SUHWbKDDdmRhj0Rur2RGv2RKt1&#10;xagM5CGmLlvL7ros3HQYLkGK8w2Hi83nLzsyQ9U4wRpQSG6YrjDcUBRl3BeF7I+26ItCCaOsBRE2&#10;nBCrrtNmTYcNqL6amJ06dxw1rzrp3vVAnEcpRa/7p7gN/+eq2boXLuptoe494R68GC9hnAc/1pkd&#10;btMdYNpyWqMzcnNn7LreuC2cBBVuvBo/WpMfocUP0RGHG4nDoaBGyHYHGPP9jADc04aiCBMhBFKO&#10;uSDMXBBuBhGGEIQZwsinvDYRhiAFoSacMIPecH1mBLI32rY51K76gMl1201pOn9N0vk2Ue+7VJOf&#10;kky/jTT4pyz7v1Ky3WUNqZKXFrMVZrJK64nHJuwzW1ti1nVEKfHiEbxIpCjGXhjrygOfh3Av2lG7&#10;h9Zb0rb+e56Z5iVP23Oulgn6Som6G2+6GVccsK3dY1LlsQXvubHU6tuniH9Ge23hRnuy4nxrDznQ&#10;Io5jQo+R4/zaCiKaigLQqR4VaZb4YgvcBd3qko2VhT9hzv3YfHer6L3xFM7pY73jXLPhTIvmNENv&#10;qt5ogoYYpxpPUo0mabpD2I1Swmop8Ydh8rej5G/Hqd9P0H6cpK0dxm4ZwapBIpOgCVKQH6pVHaxW&#10;niTpjhO0AVNkvRmqwTRFfwyvNYTeIq5dJSWsHKdumKrbPEnbMk7ZNEraNELcNEFRmaBA7nmCojFO&#10;hnzwEEZpsFZJXLt1nKw7QTGYoZt/ZDgNVpmxX5oMlrvXXTaqytR6G69RmmT4IcH0vp9Gyc61OW4r&#10;spzX5rlvKvBUznNTynDYlGK9PtVmU7rdlmiTnyMRP8WYrsyw33xuu961/SaX9xiV+OhlOemk2mvF&#10;mm0N0l/pp/Wdv+63ESYr4qxWZ7luyvbYdGGvxuMQi1dRlo9CjO/56z4J1iHlWzSeR7Vetmo4Z0rK&#10;16IV6/TcsRh670rI34jPX996XWO00mGe4CX5YNVzX6fttm7HbdvOu27MR5685z7c5x7tdy3wxSof&#10;0r/nvzWVoi3m6mzmGWYTVJ0h/JZB3Fopfr20duMYWmmWoLpAUflIVVkgb5olrJ3CrponrvlI3iAj&#10;bZrHbpiqXjdVtWEes/UTSWWasEbWuFXWpDZD3jqJV16g6n6iIWYI+vNkozmS/ixJC4oqJivP05Q+&#10;NSjLGlVlrTqfWnQ+NunO1WmPE9UHqrbw369nvVzbcONHatH3NXF/fXf0P97v+Im4W4N32mMqzhea&#10;wThORxJt2B+JEIUj+yIswH+MA3FmoijDkVRkf6weN0xdEm88GIsUhBh1x7o1X8/got9Nd9CmuujT&#10;PfUfRe0Lfe1SJn2E2wAj5TaOcH5hTNgq5TdJOI3DvOZxTtN4K2YIc2/oRXZ7xvbeWKuhRNRoLLI/&#10;QFsSajQSjRIGIQbDTAfCTfsjjPsijcHLAXo/REKw/XVFYcYD0VaiSAtmmDkn3nakZPfooygZt2pq&#10;kD4+whgYauCJaZ29eDrpLebNTdKTaw2PLjfcO4u9kvL2XMSbm1Hostx6+l02G8/tJc2KGbKRpgXG&#10;49YLp+sTXQSZ7gMpdlBkWwRCFKIvDNYH/8mLoywG41D9MSb9UZD8FoeYSoLMR0Isx8P/P+7+AryN&#10;ZF3URuf8++yzYa01a3gmM2EyM4iZzAyJnTgMZrbFZMbYYWZmZsckMzPbkm3JzBzH0a1WJxqPk5k9&#10;a5//rHPvzfM+9VRXV3dXt1otRa+/r6jTEbSJCOJwBKqPZdTF1mgXrFGkbJi7hlC+3JobSTtobRBN&#10;1EqzRUfTzEPBA9lgo4/O2mBjrXRHxkEHahTJ5Ngmy1t+W495WPCI+tE002iaSQzdLMEKlWKHS3HA&#10;J9piYqwgExxjhY6yQEdbYmKtcUkO5IMujKObLI97Wibb4+KtMAc3WyQ4kveZbIhkYJ4kinLPn8y6&#10;fKnsefYW2+1oIztzY3cMaj+BEGxqvBtpuheL9CViA0m4ICIGsrxYRCAREw6BjgDgkRFY8zC0aQja&#10;OICEDCQh/UFJRIEKVBKRwQBY/eJQYXh0JAHDxGHYRAyHgYpgrPcKwzOv77tQLnjRzH1eH3yjOfBK&#10;e9iVhuDzdWHn6iLO10deagi/3BR6pSXoKljVFHy5OeQKDKg3BF6s8z9f63eufO+Jin0ni3Ycfmon&#10;Oo/0Paq/47Tpvsu4kMIdJxqCrvcInw/FvlEInrZF3GkIugJQCB/KOLdawq/UB52rCzzbFHa+nXlN&#10;yrvVGK46XMSVJnieXVXEbYtq2l3QsqQENMKTB4epKovKDs4daL5e5k3QpyH0Sl3IhZrAC7UB58v3&#10;nW4EAwi4Wud/sXzPmecOMc/sYmv9LnRzHnVzH3SyHjSHXCvddeqlU9wNIvOsWcB505B7RHGe+9Em&#10;35vdzMc9nGfSyPstYbek3IetzNuNETeamTfaubdauTfrwi8VB55qjn7QKLrbwrnRFnlVFnmlg3ml&#10;kXOtlH/9esAxJy1X89V25vo70JgwAjXawJyLwEJZT1FmQRYMEQ4bbmq0184iIkF8uadloqtGOtGl&#10;6Gmql7c3zi5MvynLbx4dqu9v7+jJGRqQjPRUKsf7F4ZmXt7JjmIdToq/FsE5Hsw+tsU7Ac8I0Dfa&#10;bWYUQDDjkhEsM8NNCKQbgbbPwo1D9Ywxc43WcIhd7ZSy3uvMul2XVu648oPn2a/cTn3nce6XnZdX&#10;77n+8+bTP7ueWOV6ZqPHJZ0t1zU2X1y7+eSqLUdWbDu0fPsBwCqv9I2bj+u4njFyvGzgdGmj64n1&#10;7kchNh0GrN10dM2m44C1m09oeR418EgxduTh7QI9toXH8pMeHj3SeC5p+FaqMv+2sqNQqahWdpSO&#10;1ef212Zm3Tj25tqRwkcX28syxqSNYwrpQGdXn1Q23tM12dMxLm8b7Wwaaa8d66iZ66pT9jQqu6uV&#10;neVKWbGyq1jZXaxsl7yre/6u+Joy44DyEX/manD/sR1dye4dMQ5SsU2nyKpbwFDw6L0cygCbPMQm&#10;jXDIE1zyGN+i3heX66FXu9dkXGA5J2S8FdDno+zGRPYjyTv7j4eO3j+srHyt7K6blNa1lOaVZzy5&#10;lSq8yN2XcyxcWXdd2XdXmSWUHdskTXXpjHXvErp3c937uK5DXIe+CGKHt071ttV9bHIf32JQZD0o&#10;shzg04a4xHEufpJLmOAR+lmE3jiXKvHm9iuJyo6K6a7Woc7WKXnjtLxuETUwk11VKioWM9VVMdJc&#10;NNdR2VPwvOJiiiRqz8Otptdwf7mO/tcLhG/OOxiUHY9VttYoB2XK4SZl/UPphYC2GPpoik2Jt24T&#10;h9ad7FUbu3P66Sll1Wulok7ZUqLsqlKWP61P8S8Nte7j2Q1w7eW8nePn45UNT5Wj+QM1V/JOB5Tw&#10;Xfr57vNsByXTYpZHHRXQ+sQWCpFtP89pgOvYz7aZiXEeBduyGJNihxGedWcQvjuE2LjXuGqbTpH7&#10;unyX1WWeGu1+yDGB9UKS+yjfaphr0c+k9oSTFGHE3ggyqA+y6aAywKKBOugwIbLt8Ec17zcFFbXx&#10;XQKsjeH6kMocDwusAPCqfg69j02DQ4Thbr0sakcQpmK7Tobdsse0r17Z/Fi+Tbs5EKGIsmgSUDpS&#10;XLuP7imO2jz1KF2pKJNdTDvtYXM/YOfl7a7HXRiXdzme8KQedMPeCvWoOZW8UJKjbG8YLsuvev4o&#10;IcSn9uUt5WC9siNz/tWRCq5Dp9hBeXDbJNdqjmP5Tmg7zockNDxC9ThHhNZgMA37TcB4Knfowsmu&#10;ZxNclAe2jomcR/hOI0KnqTiX+TSPt4c2j6e4KuJd5Km7pIfZM68fH9gTTNF2dLWNN8fG4uhHcLg4&#10;C3I8FR8NsKTGYRFsU4NgMk4AnvZELEtFJAQuQkUYCRuCNvc20d2mreGmvd5JT9vd3HALGrGbRggk&#10;44PImGDwKUNBQ5G+loRoS0qUvtY2M5PdeEwQlcSmEYUUvIiMjSVj4umEFBo+mYqPp+BiQCOVIAJr&#10;6SQRnZJIJSdRSfFkUhyFGAPF8lKiabQoKkVAJHJxWCYCGWxs5Kurt1dLc6fGxm1kcgSZHEajhFOp&#10;TDqFTaVw6WQelSyys0yyZCTQibEkfAwJE0PCJdDwSTRSEp0Gxf5SqNEqYgA0ehyFnmBpcwBgYZsO&#10;oNmkqThoYZ1qYxNPo/LsrCApCx68RobeSNNAUFIIbAuG0NEWUrbWDDHoY0EVWFqA0cZY0pPsrNOc&#10;HA66OB1ydEy3t0+xsUlEIsOMjH1JFK6jS5KVbbSlTZSjS4K9U4Kz8wEqVWzJiN2y5eRWz5MWFrF0&#10;apSzc7qtdSKZLDQ3DdXR8dbV9jYxCSbieQxGlKNTooNjnJ19jK1dtI0tKOPs7BLt7ZOsrOLBeVHB&#10;0S0SHewPOTkesbZKpZBjkSi2vUOa++ajFlZxBALHyjra1TXJxSXec3OSg53A2iJ8q0dMYszd7Nfy&#10;0T6l8q1ybubDtL4Dgz3vFmbeK2eVyunhMcU75eQ75fQ7JaTrYAX7dgECitYE5Z/jowD+1f8t9r7w&#10;L5Xqf7BifA+2WZh/9w4SzNCvr/MLcwvKuXfKqbfK8WnlwPg7xdBMZ/+UtHeqo2cSlK0KKJ9zR9+E&#10;tH9SNjAj7Z8GdPRNQR53CV3joGztHgO0dY21dI22yEaaO0eapcNNsuHWTsj7ghZQBy2N0qGmjiFQ&#10;NrRCxre+ZbiudbiueaimebC2CfK+i1tqGgeqGvurG/orG0A5VAWoH6wE1A2U1/ZX1PaDsqRSUQyo&#10;kBdBIb+Q9C0s6yoo6yoEz+YKBUBS3gPILVMAckrl2SXdi8kqVQCySxRZBV3ZBbLs/KVlpkSWmdex&#10;tJTIcsDavE5ATr4sr6i7qExRVt1bWddX0widQrMUXIQxcO5SxaR8YK5/bH50an4cmhb6w+y/0K/c&#10;ENA/9QsHBWr/I5mfFwNv+6cBd8HCzOy7yYnZkdHJ4aGJgcGxwYGJwcFJlUiY6OuZVCjG5V1jnbKR&#10;TumwtGMInkm3tX2opW3wA63DzS1DqpjdflX8LpS5F4rdVAm83wvuhBc/QV5X01tfB0nZhnpVWtSG&#10;vqb6PlBCsrYeipYDdShgrhFKlNrc1NfcCo2nXTqktr/digkAqKuBg4DhFNDS9sG2lr6Wpp7mRkVr&#10;Uz+gqb6nvgbyvmrpCwX+lkHmDFBe2l1a2l1W0lVS0gWXpcWdxSoF+DlxKFWpX4BsSZmbC2j7tARr&#10;JZJ2iUQKt+TktObktKvcattnSziR8v9+CY4CH+tPlr+zn1Y4yfOnwGs/5fXrRkBGRkNmJiSzwZ7B&#10;iUskreCSgusM7o26+oEG8N5pGFDdSL31NZCbh80ZZHmruhtqoVuiolRWUdoBXinQDrk6KKEupPPh&#10;OuTtoElVe0Ed3haug3bVCw1eZRn0EpdBurGsBDKIS8rSwo6SIsiwLi4hCtr/IUoKIDFcnA+J4aI8&#10;yPsWStryJa0Fua2floAyldmtKFhaludDe4PrlYXS8iJpVZGsohgaJxwiDIYNWGKCYfUL+BDPWt3T&#10;WAclP2+ug65hS70q23CDarpZVQlaIBOpWttU2wtQxwc3q9I+wwa3rqwTtr9/Htj7LqG2AgAND5L0&#10;v53UGT6dP496wyXA1+FTlnSABwBdqCp4OvA/W9ZVKuoq/5GyqrO+WtZYK2+ul7c19UtbBzrbR7o6&#10;hjtaBkFd1jbc2T7U1THaLR2Ry8ahbM/do53y4e7u4S7FiFw+0t0z2tMzJu8d6++f7B2Y/LQEfeCe&#10;v1eCvXV1Dcm6hzo7BwE9cvB4H+2SDUPzAbf1L6G9tQ8AKtJ2KF+0KgR5WNE90qcY6++dGOybHOyf&#10;GuqfGugfHxmcGh6agsvRoemx0dnJsbeTE3Pgk2Vqcm5men5udgH6a6d3KpsL/QnS5/jwUQh/e/lN&#10;qVRCX11AHXx1gS3r2zkomhiOJJ6deTczMzc99RYyu5NzU1MzE+MzExNTn5bjEzNjU9MTk7Pj0zOT&#10;U3MTM7NT028nZ+fAh+DU3Fu4nJ1bmH0HfV+CBPTv/IN174cFML558F3q7a/jmZ4H45lRjWdaNR64&#10;DkrQDq8FJTTsacD76akFwNQk+CD+TbzvxPjb8bE5cDEBoyMzI8PTfySAYQcMO9qmwttwgmhZ5WM4&#10;KXRH+cP2sgfQLL+l9+GU0aBPdfaVJdmhTyUGAE4nBZ5NCb6QFnbtKPv2KcG9s+KM22nZ9w+DzpWZ&#10;l+rzboCdwzuBA4IBH5JC591syL1en3OtLvuqmprMy1UZF8tfnit7cbbi1fmyl6fLXp6ozjpZJzlR&#10;mZme+zD62VXm1SPesWF2220NrMxWU/RWk7Q2ULT1KHqGGB0dtK4OUlsLoaVporneaONag41rVAJ4&#10;OSSA1/28Yc1P69Z8v2bVt6tWfK1ywN+pHfD/TwvgH378IIC//em7bwA/fvv3r7/8+uuvl/3408qf&#10;fl7+7Q/Lv/5x9Xffbfzp78Zrv7dAGGy1s9zr5r7N3smdbuNGsfSiWW4hEvZR8XHbHR9G+5ec5JYe&#10;Cy9I2lsav6s8bmtNikf9kW3lhzwzkzyfxu97kCJIixB5Ofqamm+luvG9k28nv65OyCsT5UiEkjwB&#10;pIHfCLNfiLOfRuU+ic55EpPzMiY/J6m0etvlx1pBqd9tS/h2+1Ej0RvfV4OR+Q2R+bmRBS+ZRU/Z&#10;RY9ZBc/YedlcSaU4T4oXXFnllWCZcIf5slogKWFlPmFl3efkPuHkPlPxXGV/PwhgniQLcsB5mYL8&#10;LICwIFsI+cX86Px65vMat2PPdAIPf7859gevtBW7j6/Ye8KEc2vL5VJRfld8SWuMpCQuLysh/5k4&#10;64Eo57UwJ0uYk62Gn5PLz8nmZmVysz/YXxWQAGbnPg95dZ9XKNl08d5K7/jvd6aZxbx0uFjrca8+&#10;SNLKKq8LlbzxeXrb5/71bWdOux04uvXkOTMhx+rkMWzS8TUB8cv2pX61Ne6HHfGI6PO8onphaXFM&#10;WXZcyeu4/Iz4nNzErOL43BJubgavOIdfVBqZXW7CObTWO8bvUQUru4GTV8ktLOSXZPNLX/PLXnJL&#10;wNV7ysp/yst9BV38nDei3EyxBAoLjsrLBkTn53yKuBCSx4JSScjrAlzc5WU7U75yT/p2azIy+jo7&#10;rzm+plFcLuHlPUssz0wqzo7KzIjNAXt7JQYXKv8FRN5rCOgoOaLcnLjC4tiCMnFuUUxeRVRu2d6r&#10;D5FRx//mf+Q/Qy/+z31p+gfuh5UrwkuaOcVV0eVlwoLcqPzMD3vIzVSNOVuclXmkoJBz7b4T55ix&#10;Z4KWfZqO40k9x1M6dmnEXScIO5MRrpGG1t4o+zCXPeneEbcEzItnAtnntm1NtrfhUwiROFQw2iTQ&#10;XM/fRGOf1s/BBsuEqBXp5HUX7bSfeZmXBVGlXCiCYZRDG4wkKYIx3YGonhBsbxhGEYLqhGbbRYBK&#10;TygalIpARJefaZufaYM/qpnJqI+0fr4dnUZaG6H/Q7D+ihBTjWCELjhQkJleiKlWmPHGCMP1TIPV&#10;4YarI/HaIXitMJQWG6kdhdJNJxqcp+vest5QutesztdAFmygCDWEBXCvH6rHH93t/xvF+8fIAk1k&#10;QaYdwZ+hNcBIHoke5JP6uQRZqDlYBI29kZiuYGgWYQA8kTBAEQJOE9ETioTm2Q1HA8Ai2Hm7j0GN&#10;N+rxNspxG2waxSgOtYGt+Y1Y/4d09MoDpt9foq27Y73xtZt+2S5McyBFzrIe5juMiW3bQvRbQzSb&#10;AzUAbUE6neGGfSzEMBfX6q0t9dHr9jfpDYSSuw4GAbB9QShFkEl3sGF3sLE8xEQRagroCTUHyINN&#10;P/JhnCpMO0P120O020OMpBFoaSSxPoiQs8P8oavuYfT3SSZ/jzL4C1//P8K0/h+O8X9c3Wpan243&#10;fBuz8MpEmU1UPsYNnjBoEa9vZmlK2cadEUhFJFERQZWHM7pDGU0+uEyHDWcR34FzFKF0ogmGPDON&#10;WLT2RSdM5m5GyX5Swz5Utx+ybYdOqfPKyq36XUy7VqZL1k76bTfCWWvUaVvsre3Wj4LcXvM8qk7s&#10;HXgRVnyaKjlhlHl4TdbhX/KPr646r918GdF207Q306RPoj9ShJ4oJU6XkieK8SN5RoMSjanS9RMl&#10;v4wWfj2c/+WQ5JthyQ9jeSvH89YPZwE2jGRvHM3RACWoD73Z+BHNwQwNUA5nao1m6wBAh6nijRNF&#10;q8byVw3nrhzMXj6cu2o8f8NUkfZg1rqBN+v6M9YDhrO1JwsM35YiF6pwyhqqssFK8cqo/OKq9vvm&#10;w5m2svtW1eeoV4LWHvT8SWz1tZD+k4i+kk9eLSBvjKLp8wl6YopxDN0smmYqJBlCf9lANBCRjQA8&#10;vB4HC/2tA6zT4i2R0XRUsq1FnJWlkEKMQJn76mvt0VqzR2vlXp0VfkZr/I1XR+I0YqxN4uxMuBTN&#10;MMzKCOyPIvIPCVbfp9kvS7b7PtHy70l2fz/p+dMV7zVpTv921PMvL7haijsubzP3tF2xeMT8+eiW&#10;f09x/i7RYWWy88pU15UH3JcnOn8jsPwfEaQvHgk1ctL06q+i5U+Jw9nk6WKKss5C2WanbLZX1jLe&#10;l6Cnc/THMzdOZq6byV07n7f+XcE6ZbGGsljrnWTDzOu1M6/XKyX6ynLT2Zw1C0UblCVab/M0ZrK1&#10;5nL13uYaz+UYLeSbvcs3ns/XBe3zBesWitcoy1a/r1o537hyvmm1skFDWaurrDBUFhvO5umO5+r1&#10;vNDsuKdVdXx9Fmf5M6/lz2w35FogS+0QigDjvnDtITZilEsa5tB6wknSAHSjj4E01HhQiFSwjToj&#10;9AZ5SEUEotXHtCrcpvn24a7SN1PtlZNt0ES/b7vrZ+X1wy2lY9JKACx9h2W/MtZdA0pYAE911k43&#10;FUwV3Z95fqRG7FofTlQwcSOR6B4/w8Fg8zEmCTzlwNMPPAc+pT8Co2YgEjvEwo/xyN2xTsqKG297&#10;it5O1o5P1PaO1fYM1nV2lLaVvWl5dV/25Gbn3QtNN46UXo/Pvil6do//8EHU61ens19d6Kx6pOwr&#10;UNbflV2MKOVaVofhGwJMpSFmAyzMOJ80yif3MfGyIGSzn8EAHzfAQQ1Eooci8ONh5IlQ6kQQdSSQ&#10;OByM6Qs16WJqywTru5LXDZ3XXniOUuZvfRFKTLEyjCHpHrTDxNPMmKZaIQYb/bXX8NDGiVakBEti&#10;og3p1FaHc7tdLux1uxu6I9WFmGCPibNCxFiYxVujkmwwMCnWuGQrbCIdk0BDJ9EwqRb4Q1akIzaU&#10;I7akdEtcMh19xJF60JnKIRrHO9Gfxwlrbt14c/ZS4f03HG+Rm62fqYG7lrYbCu1DJgaT8UEEjD8O&#10;5YtFQuCQAXhUMA4ZgkOEqggHYM0jADjTUBIymIwIBKUaIjIU8GvgLzoSh2ED8FhIANus28ohMu/u&#10;u1DFe97KftIUdKMl4EpH6JWG4At1YRdqIi7WRl6qj4DyGzcFX20MAuXlxpCLTaGXAKACdQs8Vxtw&#10;tnz/8Uqfk1W+p0BF4pX6zFF0ixZ+GR90GRd+lx71xi29fO+F1vA7XdzHCsFTheBx+f6TtQHn2yKv&#10;dfPvKIT3Onk3WiMv1YWchQRwxKXGyMtNzCuAZtbVFvY1ALz4KR8E8Ccsyc9cH3qxLuRCbfD5Kp9z&#10;zaHXG4Ov1gVcKtt76plDzFP76Fp/KMy3LeIWnDIarK3YfybP61CWe9o1JPsGgnsLxb9HFL+ySS3Z&#10;dqYx8GYn62E370kH50FTxO3akCs1oZcaIq+0Ce9J454URVwuirhYGXYJnEh75OUO9uVm/rUK0Y1H&#10;Eec2G25Cr3NE6G1DIUPwZLGeKdscxSdjmQREEIPMxSCDkWZ+4LUO9T3cXjUy3DYy0NrVWd/YUFM5&#10;sfCuZmCgfm6+qFfa1C3paHvW2Zgx2V2nHOgfqO+oz69pqpRVV8mKymW5JZ2PXjakJj31dIzFau83&#10;X+Vqj91kg7dn4J2xWDcjjJcuxc/ULRbvfX6N64Ff3I/87HHyl23nV+2+AvjJ6/RXLukb917esOP8&#10;2k1nVzmeXOtwZoPruY2eZ9ZtP7F826FlOw/8vCNlxbb09R7H9VzOmdpfNXW4pOt8VNMtfaP7wfXu&#10;kPpdtfnEqk2n1mw6sXHzcV2PIwbuiYaOfIR9uJUHd39w6gFRaoY4pCHRT3EuavTRsbm8O8raV8q2&#10;XGWHZKTscUfm9crH50ofXih9fL0y45m0vHy4vb27qqS/vmysrXpGVjsvq13orFJ2Vii7y5UtOcq6&#10;l/Pl9+YKr8/knB95cUR+J77rUuTA0W0jB5wGEmzkUfROPrmbR+7hUfp51H4OZZBDGWKSRyLJY0zK&#10;OIs6zaaPc60afLE5m7Wrd5sMcy2meJbTPIt3UXZTIrux2E3dsdsHL4iUFU+Vg63KXmlve2tPa2NN&#10;xv3rsf7HfeiS5M3jd/wmr3p1JTPaBKQOno2M79rD9+rhevRG2suDiQpfY6mPbncktptH6RFY9Akt&#10;B/j0IS55gkOY4eGnONh+Jro/xr5G6NZxKU7ZXj7T2THS3Tkhb5xS1HzKRHfVp0x2VU11VCt7WqYb&#10;ywey7g/dTpPGb6/ba1CzXesW/adzziYPoyNL791qz3ujcu2Ph6/6VTJR/UnWTRGYnljH/pQdNVFe&#10;4w+PKRvzlF1109KaBUXj+6Z8+Y2UhqgdcrbDGMtlINRj6hD7fek15Zikv/NBwQNhUbwXONO3HCcl&#10;E1wu+pCIooiykItsB7kuw2znIbb1TIzjKN9qgEWDfC2b3u6H7AzCykMJ0AfTXuPq7bpV23Tqdhm0&#10;eJt1+KNg3QsuPthkTGANyhGeJWCIwwAl2AlonIqylwVimvZBrxGseD8FfA+HAXW1WF0sgNXAfSZj&#10;HMaj7EC9PRBdsV0nx3nlC6vvH1p+VeJvWBBg3Ciy7j28pzl+p/L5SeVA7cy98+c97B4F7r6+1+OM&#10;p+1Nb/eLO6wPOaPPetGyBN799868L88ZL8urfvE4NsS3+OF15UCzsl2izD3XGLO5S+Qwn+IxxrGc&#10;41nN8KzG+dZwIPJi+wuYUM1GLA3G1u01AuOp2W0AhUpHUpRJHu/iN09Guw0KHaEY6xiXsZTNk4d3&#10;9iZt7z8Wqcx6cCEg3N7QwcVSZIqORlMO4nAxFpRYKkEMsKTGYhGsXwWwmg8mGJLBFkQWFReMM/c2&#10;N9xupONuoO2sr+UEShxiFxG9n4oLYhAjLEk8C4KQjhWRsVwD7Z1mxvsI2HAaiUsnRYGjUHBxFGwC&#10;nZBMwyctEcBUchQdEsApFFIymZgAoJDjqZQ4VWBrLIUSRSTyMRgWAhFqbBxgYOitp7/bUH+bmel2&#10;PNaXTg23smBbMbgMKo9K5JBxPLBPBinOkpJkRU21JB9gEFMphATGJwKYQk8AwOqXbnuIZnOQaqvC&#10;5jDDBhLAFjSunbXYxlKIMvc3M/bGoYNBxdzEB4MMpJKYoN3RDkrjbMXgU8hca2hS3hRrKyhBtK1t&#10;ip1dsopEJCrE2MSPTOE4OSdY24itbAROLnEOjnG2tgkEgoBKjd6y5fSOHRfs7Q9YWMQ7OR10dT1i&#10;Z5cK2tFotqlpmLFxiIlJqJlZMI3Ot7Di2dqLHZxiHJ3i7R3ibWxjLa2iwH4sLaFTs7JKdHQ46Ox0&#10;2NYmjUGPR6HZdg4pru6HLS1jSCSejXWMm2vqJtdkd6fErW7JW1wT3O3FXi7xgvBrT2+3y5qUynfK&#10;hXnl2Mg45PqU8zOzo8OjcqVyckE5/sEBv597pwrDhQTtrzrwT5V/JIDhiYTff4iiAcxDEw8rIQEM&#10;jqiKunk7vzD7DopRnl1QTs0pR2eUQxPK3uF3Xf3vpD1z7fLZVvl0Y/d4k3yspWeitXeyrW8KlACw&#10;WCcb+pQG2RBseZulkOWFFG/7IAxoXNyuXlXfMgy53uYhQG2Tyv42DgDULfBidUN/VX0fRMMQpH7r&#10;ByvqBgDlKvtbVtNXUtUDgBxwpaKoQg4J4PLugoruwoo+KCS3ovePBfCvFMg+C2R8P4ck/wN5BdLC&#10;YllJWXdFlaKqpre+abCpdaS1Y7RdNt7ROdYpn+wdeDs4CgngMUgAv52ZVwtg6B/8qsGvoHJhFmLR&#10;a/p/COj39LdQGNbU1MzY2MTI8MTw0PjQ4Pjw0MTgwMRA/3hfz3ivAso42t05AkkC2VB7e38rBKRd&#10;W9r6Ac2tA4D6hj61A1YL4MoqhTqyE3bAsACGV30OSOOp5+WFBLAqRSrkfX87TSYAFsCtLZ8RwHDs&#10;L7z4iQAeaGvp/SCAm6GKWgDDahCygx8VUUXZBwEMKFHZ32KV/QUU/U7qYIlE+llUuvczLO6gUq1Q&#10;nuQ/AJ5P93+fJbv9L1myuZol3lfNkm5qMl5DwB2yslrBnlWOuRVcRnB5wU0Cbp6PdxG4hSDHBrv5&#10;qnKZyvV2w7dHRWlHZZlU3agSwFD7kpsHboHXwhXQGd4b2BywxCOqga3qp5Tnt/95IAecLy0pkBbn&#10;Qw64KK+9UAIJ4D+gogAyvp+i3ieoVxZKAbAALvuvBPAHr6nKjK0WwPD7aPFbCQZeXPx2g+0vHMvb&#10;+P93Ahiuq69STSX0JwKqPxT400Bm9zPUg0fZp1R3ARpqOpvqulsaFO3NfSoBPNTVMQwqKgE8CC/K&#10;ZaMQXR8EcJcC0rfdPaPyXsj+AnoHIN37KaDPZ4H3AAB7A8i6IQcs7RrskYOjDHfJBmUd/dL2vo62&#10;XpjFdQBY2ykdAN0U8qEexXBf7yj4dID+VOgjw0OQ+oUZHZkZH5ubGH87NQnzGwH8HnwPAl9IwPei&#10;T/nwaQgZ3yVA9hd8Wn742zVVmO0cnMBZZX+n5wGQAJ6CDgeAdO8njE9AjE3NAsan5wATM28Bk7Pz&#10;U3Pv1Ey/hb4Xga9kkHb++AG95N9iAQwqvwrgmXcwS8YD12Hg0X4cM6R+F9tfONJXXYEFMLikMB9S&#10;QH9KTc5VgDoOWK2BYU3bXvZAnR26s+oJoL8po7fhlbz2OVgF+pe9Pp//5ET2/cPPribCMcFwdugT&#10;8X4nE/xB5fyB0KtHWPfOil/eSMl7fLw84wI4FnSUj6mhAaBel321+s2lilfnQb0h9zosg9U+uDbr&#10;CiSAX5wtfXGi8s3JutxTtbnHSl+BHcY+vhR541hwbKizB12fZrDGwkjLytiQpKuD1dPG6GmjdDSR&#10;2hqmWhuMNdYZaqw22LhKd8MKnfXLNdf/snHtsvWrv1+36rvVK79RxQF//+t8wB8d8B9p4E/UL4za&#10;yP6T+awABnz1/dd///rLb7756udlP65atmz5t9+t+OaHDT/+qPXT11QTra02tF2O9l7Wth4M6000&#10;y00Uiy1kmhcRvx/8r9HT4nLElteJ3nkHvPOT90qithZEe5Qlba5M9yxKdXsd7fw0eseTJM5xFj9k&#10;F9PY2IXoxLTyT0l4VSvOqhDll4mLykRFhcKCXEFehlDyQpT7LCr3iVjyMqm0MKaoNPR5ge3h+8v3&#10;pP6rY8yGsHtbb7Wy89tYBSUReZnh+c9YhY84xc84+Zns3CKhpCn4Uc3GvYk/uLG8b+XGlzYEP30E&#10;Rf1KXvwKNPsvNAHwYngSKOm0ygS/EeTl8rNKk0qlwpxWt1Mv9UNPLt+TtmxH+vfbUn/aeYCQcD/w&#10;RX18RVdcSa0gO0uY/SK28I0w9zU/9w0/N+tXcrJByc3N/Ah8INWhJS94eS9Z2W/2P8xEx1z86+aY&#10;v25J0WDdMIq9w6vqS2iXx9bXiMpy48ryeG9eBt+6F3Lvod2Jgw7nz1idvIKIOb3CN/0vm8Rfbhb+&#10;sj868FUht7AwqbboYFPJ4ZqSA0XFyTml8blFCZWFcdUl4tKK2PJWt9NPNP0TXU8+iyvv5uVV8QoK&#10;+cVZ/JJX/JIX3KInnMKn3PwXfAkU+7vE/gIWe1814sKsmIqcuNpStqTC63quRtCJf3cQrth3dLVf&#10;WvDrqrjqxrjqMnHxm5QqSWqZJDYnKz4/V5T7Qih5IpQ8g4AScb9UuVtwIElcYXFMfqk4tyi+sDq5&#10;tJ79Mt/94rOf2ee/2Jv2ZdjJv/qn7MlsiCxrFVTUC0qKBAW5ooJMUUGGMP81GKdAkinIzRFlZ6WX&#10;F8Xn5PtceEoIO71x88G1zkfXOR1daZcccbWBdbXM+/Bjq+BUI6dQQ9tw8tbkrd7pCdyUw2ze0cjw&#10;IwH7DuxwSXDCx9J1YvArxebfiQz+k7Xhf4Su+iJi7Rcxhl+foGvedDHJ2YNuiGQ0My2L9yOKd5s2&#10;hZK7WIyWEExrAKo10Lzd36zd30gaYNwdBOnJnnBEi7+xnE1ujaA936x3ELtMYPxDpOHyAIPVwQjd&#10;IIRhINIkGGkUbG4YaqoXYqwVZKzBIhmGoLWCTTYyTbUSsManLNC37JFPnA1L95rX+RpJgwzlIQY9&#10;wSYKf9NeX0yPP/YfFcAdAcafpcVHH4xcFmQqDTRp9TVo9tYDgIo8FNK9sE/tDjLrCjSFkfoZgR2C&#10;xr5wNKx5QEUWTi0Pdz9lbcrR+jZs9b+z1v1nOmL5adL6dONv0g3+etTkrxfQX9+hLHtpv67AU69m&#10;l1mDN7KXx1BwKN1soiwSJwvDSEMQHcFQtmdw3N4wxAATNcLCDDPRg2GI3iCj7gBDeaARQAEub5BJ&#10;T7Bpb4iZKlbYDJLiHzBdhElfmFFXkJ4swKAzGKGIJCvY1p2R1s0h1gW7cc9cDW9Ya1yz3njeYu1Z&#10;y9X3PY0LIswGLiHePjJTZtKVzy1nL+LkiVAO3vYIg+4IFBT0HEroDCEqIujdYdS6PWavXHSSzZZF&#10;m68Wm62JNl+bite44mBa4M3o5Dg17TPrD8ENh2Cl+01a/bAytmMza1Oer8NZC6Mk9IYo03WJBN2D&#10;dohLu2nZsR5tN317X+7pee0mf0XrfIpqf2DYfFO74bJGzXntsnOGFZeQDbfw0ifkgUzyRBFhrtL8&#10;XZ3BVNmKidIfRwt+HM5dPpylO5aNmc62nZVYjefpjxesHctXkbd+PH/DRIHmZKHWWN7G8XytMYnW&#10;SI7GcPZGUE7k600X6Y/maoL6UBbEcLb2WK7BRJ7xVIH5TCF2phA/U0CYzsdP5xOnJKQpCWVSQu17&#10;ThjMYGQfXH3a74usA1pDL72arjjeDNMOxX4RjPwfYai/cYnL+aT1LMx6JnoDG6PFQmtxcbpCkiFs&#10;f3l4PVCCeizDPIpqAuocrA4bow36QG6YZBxvhYuzJsZaEUQ0NBNnEGi63sdglbf+cn+TVb5GvwSY&#10;rozEbeBSNAFChna8jaGQqBFN1o6n6cTStGLIG6Kpa+IZaxKtV3MwfxdTv73ubdp+Yf/UM27t8c2n&#10;vFaFmn8Rw1gromoIyBsAIuoGMX29gLKSR/6Jif8yyurbQ1uWn/Nedz1U4wFP+1W8QX66UeMllPQW&#10;auAZaTbH4n2RpbKEoSwmKosw05n6C3nGygLT2Sy94cfrhx6tn36tpyw0fytZN5e/6l3hemWp9vti&#10;SAPP52srS4wWCvXfFei8K9CaL9j4rnAjJIlLNyxUrJ2tWj5Xt0pZp6Gs11fWIZR1KGUtWlmLVVbj&#10;35WRxl8SOk6Zl4RqvXRc8xi99qHZMon1d8Uu39Vu15D5ovrCLAZZtkNsuyGOZau/mYKJkYWatgcZ&#10;KZi4rjCCLIgqjdox+ObacEPBXGf1VHv5eFvpbFf1VGfVcEvxmLQc8DEI+FfGuquGZZUDHRUjndXT&#10;XXXz7aXKmpfKgisNsZ51YaTOMCjBcq+/0VAIYpxF7glC/p4AHuEQwQMBPB/Ak2GcT5kQUMFiVRCu&#10;92bMVOUj5WD5/FDlxFDN9GTb3GjHVFfDWGXBeEHWeM7zybwnw8UP2/MvS56l3L0hynx5+umtA9m3&#10;U9peHe15mtJ0wreSb1MXSeoV0Ac5pAEmoT8C1xOGk4cCCF3h6B4uUs4yUoQb9UUgJpiEyUjSaAih&#10;3x8BBtwTZtTN0ZbHao+cNJy/i1a+IStzPe/4mCcy9OIo+occcAl0c5aZdpihRoDOugQ6MY6KjSGj&#10;DzpZnPK0T3eiXNrtWnss5pSXzSE3aqI1WhUKbJ5ogU6xxqXa4NNtiQes8ckWuAQaOp6KgjVwMh2b&#10;QkMdtMIn09Epltg0R3KsNS7RxeJKmH/t7Zv5V2+9ufo4YEsYCemus9FOU8vVxHQ3TjWVLwHrC4Hx&#10;x6P9cSg/HDIAiwjEmAcB0KZBGLNgrHkYDhFORIJtYQEM818LYLsN2wRU7kPfK1W8583MR/+QAIYd&#10;cH3Q+brAc4Aa/zO1AWdbwq90sG6AzXO3pjy04Z828z9u6Au4gmO+dk2p8bssZd2X8x9J2bc7WLfa&#10;mdfbIq8C2pnX2llX2thXmyIuN0ZcATTBYb6qIGAAvPgpi6XvYlqYH7JMQ8HEi6cZDrzcHnm7JexG&#10;Q9CV8n2nnznEAGr9L4LFppBrreE3O5h3YNoibrWG3irbdjbH8dBdgui8cfAZg4ArqPCHltGvnZOb&#10;Qm62se7J+I87ePcbI282RF5r5dyVRj+pE9ytE9xu4t7qYF2XRV5pj7zcwL5ayr+aIbyxA7kdr+EK&#10;CWCzIBxeYGDMQiB4RASTio4kY9lI00A8LgJhssfVLrI8VzY/rOxukNaWlJ84cerEtZuXXudeL296&#10;UC2Tjio7ZMNdbT2KJmlXTf1Qc/tE90BfR7+8c6K6YaC2ZapDoSwu7zl77nFS7MnjKWeeXn746saz&#10;h1eeHT14IzDioLUnT98ybAUpWNM5dp1r4jr3tPWehzS8jmp4Hdbcmr7RK33j9oMGe08b7jyj6XpU&#10;w+mYvuc5nS1nl7sfWuF1+Ofth8B33eXbDq3zOKnpfsbA6bKR0wUdl8OLBDBkf1duPgPKDZ6nNDYf&#10;1nZN1HUQmtqziS4s+20in13hd3ihJTF+1ckhVcn+jUfDBu7ET78+OvnmuLL52ULF3YHMyy2PTpZf&#10;P1R+41jnq9sz1TlTlW/e1uUoW/OVLRJlXcZc2eOZvJtTOZcmMk6NPk3vvx3TdZHdfiqo8fC+muTt&#10;NTEurSKLTiGpS0CSC0gKIblPRB2KYoxGWfRzSeD5MMgiDrGIw2zSGJs8yaGO8S2ag4h5W/Sqd5sM&#10;sunjbBpofCuymhJaD4udWziOHen+77OvKLvKlb3N7/o6leMDUx21tc8vPU/zf8i3exJq/mT/2td7&#10;Vhf5aHdwGP1Rm6YT907H7xrmuSpCKF1+4EuRgTQC28khKfiMXoFFP482xCVPcomzfMIEC90XiemL&#10;tqviO7Wdj1K2FL/tbJ8Ar+I/KIBHWsvn5Y2zrVVvK7OU+TfnLnPAUeQhmKLd5gXMzWVn0rMunXt2&#10;8nDL00ujT5KKeYxmEW38oKtCZKkQO7TwnUqYbiP3Dit7auc7qma662c7a5XSMmXJ/d4TzLZI+yGO&#10;mzzQuS/Ob/z1UWX/6/mhN9K8o3WH/ZrZTjNc53dsyyk+fUhI+yCAeU7DbMdhjs10tAMsgMcE1oow&#10;YtM+kw5/FKjDQhc8ltt8EfW7DSu9tMs8Nep2GTTvN5UGoHvCSWDtEIcBXghQgekOwfdGkMHeYAEM&#10;WgY/Ub8wsP2F5e5iAQwq8NrF9hduBGvHxLYA0Njqjyz23PjS/sfnLsseu/6SuduggmVVEG4/eT1e&#10;KS99/+r6yU0WN323XNzlcsLD+vo+19vebhe9LC96Ma7tsstPiJTevdST9aL0/u3YQO83l04q++qV&#10;7TnKiltdB/fIRPYT8S6jPMacwGaCwxgX2nwqgEdFNrMJLoCJaHt5BKlmt0GRx4bCzevB9RmIpI/x&#10;7Cai3UZiXPvF9v0xjmMpm6eP7u6M2aw4FLrw/Mbl4AhnU2dHKhuBiUaRD+BwURaUGCoBUrCLBTAJ&#10;y/0MODaDwKYTwqm4YBLaH2O2x8xgq4GWq84GR0NtNzODbXiED1hrTeFbkYQMvICC4xhobzc33UvE&#10;hdEpXAZZDE3xS4ijEX4rgHGQGKYRxVRyNJ2crBLAiUsEMIMeT6PFUCgiIpGPw7EwmEgkMgyBDNLc&#10;uElXe7OJ0U400puID6KRIxmqYFwaiU8nicCpWVLjLCkJFuREBimBSopl0GLp9GgqVQz4oIEZcQCG&#10;TSoAjv39IIBtD4IWSKzSBXbW0VYMIdIsAI0Ah+CQ8JHmJn4mht4ALCrEgsYHHWytoug0gb0t2ORD&#10;lmlLyzhr6wRb2yR7+yQ0JszE1J9C5Tm7JFvbRFvbiJ2cExwcoT4YDIdIFHp4nNyz54q7+zEon7ND&#10;Gqi4uh5xdEy3skokk8UoFMvIKFhXd7+JqR8aG0ilcezsY8CunJyT7B0SbGxjnZ0P2NlBMxnb2CTD&#10;AtjeLs3KMgmL41nZJTm4pFtYxVDpIjv7ePdN6e5uB5zs47e4H/DafMDJWkDDhzhaciMDL55Mf11d&#10;1v1uGtLAStXvnu/m52ZnxpXK2ffvpxcgZhfez0E/a75fUP3UqP4B9E+VH5Xhb2QhrBIXC2BY/X4U&#10;wOBI0OHmF6A0irAAnp5XTsxAAnh4Utk39r57YKFDMdvcOdUoG6+TjdR3Djd2jzbJx5oV4wBQAYu1&#10;0sFPqZcONkpVcb0dg4D69oG6tn6YJhkUB7xkLaC2RRXj2zxY3QSlelbleYaAF9UtlQ19H/ic/QWU&#10;VvcC1BoYigOukBdWyn9PAGcVd32WxdJ3MVn50s+itr/5hbKiks7Scjmc3Liheai5bbRNOtbROSHt&#10;Gu9STPUNzg+NvfsogN/NzENJmSGDD7300EupAgrM/ecL4JmZuYmJqbHRqdGRyZFhiKHBScgB9032&#10;9YxDSUdhB9w1IpUOtnUMwDIVdsBqAaxywJC6U9tfACyAYQcMt/wZAbxE4y02Uout1R8I4MWAVXAW&#10;6P9SAKuiRSEhBJuhirKuijL5pwL49+zvHwhgWO5+CrwWlsFgcbFz/SyLZer/Doujcv8MSzZXk5HR&#10;9FmWdPsVVVJoUFm082YAuHTgYpaWdYL7pKoa3CTQzVBR+av9hV0vWKxT2dzFLWoBDN82i28S9Z2j&#10;NsGgs3qflWVS2Jh+itr4LkEtYv8MagEMO+CiPCgIeInxXcJi6bsY9T5B/c8LYNhuQmpTRW0VuD4f&#10;pr5Wv5vU1+rTKwZQZ3JuUs37q87hvFju/hnU0ncx/3cFMFyBD/3hEv3jAlj10PgM8N34Cd2Ahrqu&#10;pgY5ePK0tfRJ2wdlHUNQcoX2QXW9SzYi7xoDgKeuXD4Gq1+AvHdM0TcOs8T7qlEb38/yqQNWdINj&#10;/SqAYUB98SLcosoXPaSQD/X2jPT3QYkiwGeEmpHhacDw0BQoYQE8OTEPC2BYecICGJrxYgECVD6D&#10;KuvyZ/99+D4Dvrv8GmsL//vgU2G3CtvWyYnZJeoX5p8ggMFpApY44D9gavIdzGLju5ixj+G/f1YA&#10;qx0woCH/pjoUuLXk3mINDMrOqifdNc/ktc+7qp+CdtAN9Aebl2dcyHt8/OWNlPvnoq4f41w6GHEh&#10;LexojPexWJ+TCf7nUkOuHWXfOyt+djXx9a0D5S/PVb6+UJt1pT7nGqx7Qb36zSVQqqnLvgqvBdRk&#10;Xqt8fQnaKuNMbc7pOsmJ6uwj5RnpWfeiX14XX0gNYO2x8aAZ2yF1rEx0KPpaeANtrIEW5IB1NyK0&#10;NpporjXWWGOosVp/w0q9jSs/OuAf16/+fu3q79ashGYCXrX8x8UOGNbAS72vmk/UL4zayP6TgQUw&#10;nP95sQD++odvvvrm7999+/Xyn35c+f0PP3/19Yqvv93400/Gq5c7EVD7XR13OthtpjE86dZeFtae&#10;ZJonAb+LhguywXOcsPGbMUd3k64GWz5iOb4SeGaJPYuStlQc3FKc4vZKZP+I5/4gyu+SkB8bLLS2&#10;2GNO32++meV37jXvTXVseau4pEpUUiwqylP511f8PJUplLyIKchlv8kWSGp8H5Vqh534F1v+St9L&#10;tieKWRIZp6CWVVAQkZ/BKnjGLXnOKXgVkZXJl1QmlHVjuCf/J20XLe4cL6uS9ToHisRVy9dfgYzs&#10;x8Dc16DOk7xRaeAMgSSb90bCySiKLmiMKenedbNYJ/TEl5tF32yN+9orXjP0pMOZVxHZ9cLiuois&#10;XFb2m9iyApU8hibQXQJ8lE94FV9RADbkFdRuv52/bF/qFzacr3enLQ864pvdyKtqEVSUC8sK0hqq&#10;DtVWJhUUJhcVJ9SWRRZIgjOLPK6/0Y44/uWWqJ92x68NTLI4fNH94hX/p/fARUstLThYXn6ktCa9&#10;tDKtvjy6Mp8tyYsubfR9WKgXmkKMPZ/eOMgvqOQXFsACmFf8nFv0jFP4nFfwUpj/Bla/f1IAg02i&#10;KwrZuaXsnBa0+OZfXEQ6Yee+84ryupnNL6lJqK2MLslNrsxLLsuLlWQnFOQIc54Lcp+qeC7IeSHI&#10;eSXIzhBkZ4pyc6Ik+cLsPH5mXrSkLKmkLiq3zPdpEfrU679GnPmRf+6LHXzSmYcR5c1hBSWswjxe&#10;YS4Uol0ICWBhXpYKKGE1GFJSRTn7dal18u31O4/85Jb+o3P613ZxIbebo990JeVI/c+/IvglrbEJ&#10;WG8dZu7Ott3B2u3H4nNFJxPEN+PC7jA3X9uJuuS49qbdiqv0706i/pqo9z/Z6/41dM1/BK//Kkzz&#10;6yTsL+ftNG9tNrrhpnt/s37ufmwt07KFY9klsJaxqC0hqEZfwwZv3VY/XVmwkSLMrM1Hp5+JlYZi&#10;XrptOIH7IQW9XIxYHWK4OshUOwhhGIAyC0Ijg1HIICQiGGEGWiIJxmFo3VAz7QhjrShz/WNU87tO&#10;uDeemLLdZrU+htIgI3kIpD/lfmY9PliFH06VAvo3lveP6fA3av8c8jBkV4h5Z7AZAFTgOXdVJvtD&#10;BLAaWAA379Vp3a/X4WsI9qle1RGMr4t0PknRCP7xiz3/+UXI91+cQP/83N38mavxddrK66SfrmK/&#10;uYz62yXEf1xD/uUm5m+3cV/V7Se0BNG7mHZQRkGBQw/LAuyk2ddUEY6Dck1HIHojzXrCjOShel3B&#10;2rJALUj3hiD7ghC9wYi+YDNIAAdD9rcX8sGgNOoJNlKXvcEGI+GmA8HG3dCMwqbyIExvGK033LI7&#10;1LKP69oWbF3vR2sItGgIsagKoNaG0FoExK50/eELBgu3CMqblOlT+L4Ek06OoSzMqCcS2ReBk4dg&#10;ZIEoRRi+j03pCiPUeKNeeyLPM7SSTJfFGH4XZ/jdUczyjM1m3ZE2dTv0wRH7glBSX/MmH1yNPyN3&#10;L+P+ZvwRik4SekM0YkMMVi+GaBjH0D+8yeSyv5ns/o6BDM/Z8k3KWse5cupIjlnXY83WW9qVF8yK&#10;T6PzTxgXnNKvuqwnfWI8VmA2X2M2W6ExU75+plRjqtBgUoKfyLKefO05+cZxXGI4VrBiRLJiOHf5&#10;iGTVWP7aicL1U0Wao5IN4/lakwW6YxKt4WzNoSyN0VzdyXzjwQyDkSzzqTzcfAntfZnV2yKLiRzy&#10;0Cv8TJ7NXL7DfKHrrMRl4Jll42WEJG3ds+hfLgf+/Wbk8lTP/0dg/cUDrn7rVa9X0dQo62/26X0R&#10;bP6lkLI+0cYk0QYRTTMVkczEZHMOVo+H1xMQDWBgBwxrYLgF1NkYbQ5WB9SjqCZsnDaXrC+2MI22&#10;Mo+yNBMxTEQMI7GFcTBijbfBsh0aX2/b8LddWl8HmC7nUXQSbdEpVqRkSwogyYKYaIGNoyFERH0e&#10;dmMsXS+aqnlsE+I1z6MkZe/jCNtUBw0m6oc4S+MYOiKKahZFQURTkTE0VCwdHctA8vC6IopuNNiK&#10;oSmirRHRV0ZZLI+z+zHZ5T9P7frqAWtt0UGz1iukngeMwce0oaekkWf4uRyqssj6vYQ+/hw9/Mhs&#10;8gXmvQQ/m6s1lb1qLm+dslxbWao5k7tqVrJaWaa1ULQByiBdCNlfVTZpzYVC7fnSjZOlyycrlr+t&#10;XKus0lFWGymrzZU15spaJDRJcD1FWWI1/ZguT8PV+hsXuxjmW2k+J/71Bfk/X1C+zbJcVeZu0raX&#10;OhTpPC3e3BfBGBZYySMI7YHIrlBKRwC1O8RhIC18rvjpZFvZXGc1KEdbiqekFZOyytG20j8QwCOd&#10;UAroYWnNhKzmbUe5sv6NsuyO7KB3E4suC8MMRaIGgkyHQ5ETkaSeIKQq//Nn6I/AyIPNwYMCVCaF&#10;tGkxY4iFbwrGlwu3DNw7pGx6rezMn+0umRtqmBtsnZTWzTbVvq0pX6guUTaXK7sq52WF8rrHtQVX&#10;miseFD0/mXlFLDkTUXBwfw7fPicQV+KL7BNaDrKp/ZHE3lC8IoSgCCODKwDeld0ss/Yw7bYADVmQ&#10;/mAEcoyFGw3H9oeYDzORAzzjXrH+QKr+zBWU8jlJ+YYw+8z+4nbdWKpuPN3wiBMhgW7ONteJMNIO&#10;0lmfaklNpBHjyLiDtvSjTpZxFOQRZ5pEHHLaw+qIMyXFEhtHMY+nIhLpKFAHwAI4xRKfxIDigGGS&#10;6dhkKvKYPSXVAhtNNEmwgrJDCyxx0c421wS8mkfPq14UhO/ioAzt0WZbEcjda9Y6aGx00tfZhDDd&#10;QcD6kgkBZHwQHu2HQfgQ0EFwLmiMeQDGPAiLgJI8k1AhJGTgPySAHTR2RFuKngXdrOI9b4x40Bh4&#10;vSXgSnvI5f9SADeHXQaACugJaIu8Vhd4rtLnZG3AWVBvZ16vDzpfuvd4hlvqHZrwlEnAYb09p838&#10;79B5GW5JeV6HesWPFcKHndzboGdrxBUArIEhZfuPsFj6Lgb2vgCww98Qel3Gvtf2Mcz3uWMsoC7g&#10;UlPINQBYC2gJu9EafrM98nZHxN1+3jNZ6P2qXeczHVPvkrmXEMEnjXyO6e+7yxC8cT9Q5X9Jynsk&#10;Fz/vFD1t5z1s4txri37cGvWgg3e3I/J6W+illrAL9awrFaIbubH3dmP2kDRckLpeKNMAPJ5vbMzE&#10;oUU440g6RoBHsM2Nghl0obHhDjxqx8vHlZN9c11Nna0NbeFsIcrKxWpPhAPrgN+hx/fzZ3PLlF0K&#10;ZWf7SPGbnMbigv7WpprC0o6W/pKy7oLygXrpfJtipr6ju6WzeWhIPtc/NCcf7a6XSzIqLl15Izpw&#10;2zPwMMKFa+QsNHAVG3nEG3sm6LgIN9oyteyY+puEX5N91rkLjL0O6LmlGrgeQnidM9x6drlT2qqt&#10;x3/ednTZ9qOgXL3l5MZNZ3Rcz+m7nNFxOajpfmCJAAas8zgFWja4JGs7xRo7iZDOfKwL28Zu34nw&#10;yOw4VnUau0S8s4jtWB/r2nFgS3Pqlsn7UeOPEqdeHZ3OOjv67ITiVkrvjcThe2mzmRdnsy9NZ5wb&#10;fnpEcTO+4zyv5WRY67GAtsPezWk7GhM9wB4aoh2aou2aY+zbo2wU0Yz+aOpgNGMohj4UYzEURRsR&#10;M4bF1H4ulMtkgE0cZOOH2CRoDnUedZRvIWNalOw0qdlnPsimjzIpY0zSrMBigm8xJLCR8h2b47bJ&#10;zwsms68qm/KVvc3Kke53vR1Kef1s3bP2O+LXfMq1LctuOn/5xO2Hoh3a9T4YRYTdCG/TKNe5P9IC&#10;+m4QZN7NJsr51F6hZb/IShUBTJ3gEWe4xHEmqhd8n4myreDYt5zmKRvy5zvbZnq7puT1S9QvzBL1&#10;q2a4rWxSVjPaWDpdlaksuj17mdnFJLb7m7RG0HuORSyUZQ+WFb8+c/xxUuQLtuNJq+/LQ9E90Zb9&#10;Ytu+KOcOgWsFZ3P3xXhlc+GCrOZdf/tYR9VCZ4VSVjhxO7mO5dTDce0MdpYJt8tvxSy0P1RO5M80&#10;3pZeYNYyHSd4rrMca2i2YxGtJwpKAb1EAIPrOcKzlAaga3fqt/kixoU2EyJbAOyGu0PwoLFpn0mZ&#10;p0b5Fk11TLAsEKMII/ZFUkApDyWADs37TUGlwx/V6mP+34gAhuvqtQC4pZdFlUeQAP0c+qjIBtbA&#10;3ZGEgq3r3riveOy88qmnLvhWX5u4T1nxeD7j6vm9TtcDvS7ucz/ibnFqs+W1nU63dtrf3mF3wcPi&#10;5v5NL6PZpRdOPj9xOM5vz/3DCcruKmVHtrLx4dBpf6nYbijadojPmI2yG2FDUdHgcLADVttfcHQw&#10;bFDOxDtPxTqCITX7mpdu1cxzXiVxWFWzTb87gjYa6zaV4jGR6jGavGkoeXNXrEdHkrfi7IETe7yd&#10;jR1tieEYQiyWko7HQZb0zwtgAiqcjA6nYsOpuFAyJpCA8saY7UEab9de76SvuclEdxvaxBt8rDAI&#10;HGuyyJom0tPZamaym4ANplPYFlSBygFH04nxdGIijZCgEsBxFFwMFR9NI0ZRSbEqAZz0QQCT4tQC&#10;mE4DZSyVGk2hiEgkKB00gcAhEFkoc19T413gKNqaHnra28xNfEj4cAsa39k+0d463ooepco7LQRn&#10;RydBqptBi14igKEU0Iw4umUyzSqZbn2ACpGuFsA2NvFWDKGddTTYJ8LUn4ANB3VLuoBO4WJRIYZ6&#10;e3VVc/Ti0KEMKs/KEorEtbVNAltZW8cBQAUAGjHYcFOzACoYmEuKjW2stU2Mk3OyvX2SnV0yeLYD&#10;XFwO79hxYfPmE/b2B2AcHdOdnA6C0tY2hU6PBX1QqEhtnV0GRrsRyAAiKdLCUmTvEA926OKaunnz&#10;EVfXdAeHVGhDh4MAW5tUS6skPFlkYZds65jGsI6nW8U5OKW4bz7svindxTnFyTHRyT7WxTF+k3OC&#10;h2vSFoBLFDv0cKmkFUr8PAdlhIYmBJ5beDs3o9Jvsx/5aG0hrTsPK+E/U0KyEDJ5KlMIKUNIH8I7&#10;gX4tVX5GAL/7OMXs/Lv3s+8WZubfT84pJ2eVI9OQ/R38KIDb5TON0onatuHq9sGajoE62VB953BD&#10;1wgAVBZH/S6hQbZU8cIC+PNiuBXyvosVb0V9L8yvxvcjqvY+WP1+1v6qHfCvccC/L4Azizo/yxK/&#10;+1+SVwBRUNRZWNxVXNpVWi4vr4QcMCyAVeG/E7Luie6e6b7B+eHx958RwCoHDAVmf7gHVK/pP1EA&#10;v337bnYWSlA5OTE7PjY9NgoB/5o/NDCtcsCTvYoJ2EbIZEMdsg/z6S4WwA2qOXqXCOCKSnlZeRdg&#10;SRzw7yOHBQzsSxabKjVqX7VEAENzFX8igNXRwLAABmOGBXBzo2KJAK6Fcrp211SqMgardVQ5QFH2&#10;0QEvUb9L7G+ealZXWOV+ymLpu5jFa2HFu8iMfobFUbb/O/xGyv4JlmyuZon3VbOkm5rsrA5oSmDV&#10;uXzceRNAImmFHHBRe0mprKy8s7wC3DadAFj0wq5XrXsBixdhFafWbPA9A98kANhowvcSWAt6wpt/&#10;2PNvvaCaxXLxNyzyu4tZLGvVQHa2QFZaKFM7YLUG/j2W7EHN4gP9QwIYAN/PEBXgWv3m/aV+W8EX&#10;aon9Bagn8W1U2V+1AIbrfx619F3M/0UBDAMfF7a/8Ly/6j9A+ZPAd+OnqC/gb5E31inU9rejDcpI&#10;DxtfWcfQYvur6B7vkU8oFNB0v3DIL+x9e/onYJZ4XzVw58/yWQesFsCd0gHY+4KKGrhFbX9Bz96e&#10;ETj8d2hwUh3yCxhVJSiGGRuF5rWdmnw3PTUPmFHlOlYLYDjY94PxXQIkgD/vgJeoVtj9zoB/v7W/&#10;4CMMZon6hfmnCeDFDvhTDay21Cp+jfpdbHwXo7a/kABuyL/5WWD1qxbAagfcVHhbTXPRHVgGA8Aq&#10;UG8ve9BV/VQ9T7Cs8jGU1bn4bmPBrersK8UvzmTdO/T8WtLjS3E3jnMvHYw4nRR4NMb7cNS+Y7E+&#10;Z5KDLqSFPbkQ++JKYtbt9MLHJypena/NugLHBNdkXgZ1UMJUv7kEqMq43JBzpy7rVvUbKFC4Jutc&#10;Tfapmpxj1dlHyzMO5txPfHRecDbJn7vfwZ1sQDNYQ9ZfRzLUwhto4vS10HobkDobzHTWmmitNtZa&#10;DTlgjVWwA4YTQa9f/eM6aDJgwE+fOuCl3lfNb72vmsVS9p/PbwUwBKh8893fv//uq19++Hb5N18v&#10;+9vf1nz7re7yFVbmZjtsrH1cXbZZ22wi0zxpFlupjE1YjBcBHeFiccDb7fB++7jNCLGdRryzxmEv&#10;4yuB1jdD7F8KnEvTvKoPbS1K2pQV4/kqxvuOmHWYJQzxERgTtxo6B5MijoQ/rY6plAtKa4Wlpfzi&#10;fG5BFi8/g5f3gi8BvBTlZ0dmZEYX1/PyWgjxN/7iIvjeKx0heuj7tD4yp4FbVMUskLAKXkACuPB5&#10;aOYTfl4B6Lz59L2ft4St2hG57eKTmII6XlYhLzcb9rtLUKeD5v4qgCFxy8/KjHz+mpdVlFwlFRa0&#10;uZx9pRN54uf9qX/bKv5qe5Qe/7TX3TxOcQu7uC5cUsQuLOTkZ/LyX/HzMpbAk7xWH2sxwvw3wc+e&#10;iIvrOXntiJgbf/WK/cH70Oqw454PCoPyayIKiiNy3iRUlh6srUyvKD9UU32kvSGquiKqqiUsp56c&#10;eneV7wGN0GOo2IvI6MOY2GRKUrzDkbTdVy4wHz+OzZIkFxbFleVy816zsnLiypp42fVYwQmDkGRR&#10;XqOooEJYmCcozBAUveQXPlPxSlDwWlz4q/RdzBL1CwM6s7Kf8oty2LnFseXdtkdf/LQjUSfszN/c&#10;2fSDN4IzimMrq8TF+bGlkoRiSUxuVnx+tkoAf2SRAI7Kk8ACmPdGIsoujs2viMkrj8ip9njRoHv4&#10;2XLRub/4x65gJ4eW1PllS7ilRdyiXF5RJhg/5IChfN2AXGFRToTkWUxtubCsbtPl17qR537cfuhr&#10;j/Qv3RPX+x6zSnsY+LDM73aeRfRZjW3sdZuYRruilzsG624KdvCJ5ItFNw8LJAcDi0V2JX7GhV6r&#10;izYtz3T6+b7l8rOk1cmItSyDtYHavwTqfhNi+JUQ83OaleZxO63Tdhr3t5kWhNI6ol1lUfZdQksZ&#10;jyxlYtpCzVqDDNv89aT7tfpDzKSBZrmbNa4zlp+grE4mbOAg1gcabfQz0fU1N/ZBmPsiUH5IdAAC&#10;HYg0C8MYM7FGLJRhhIEWS3tDspnObVtM3k5K6S7zem9VbHGwsTzAVO6H6PHBy33w/w0B/FkUYcjO&#10;IFO4DipdwWayQJM2XwOpnxFA5m8Mtu1WJYKGU0C37tdr89aHAfWWfbrNe3Xq9hqV7ydepa1N1v43&#10;wYovRCu+uExcXulDbQu3K/Qyz91s8Mph/SPGstvEb25ivryB/utV1FcXzX64Rdjwyt64fAe5NchG&#10;wXLq4zoO8GxaA1BtgaatAQZtQXrSYO2ucG0FU6ePZTTMxAyH40dCcQMhmMFgZG+QaV+AiSLAqD8Q&#10;sr/9QQa9wQb9QXq9wXr9wbqgMhxiOhRoOuBv0udn3u+H7vPDKnwJXT4EuS+505fUFUDpCbNQhNKl&#10;QWRZMEnGQjcJN7Ylru9NMxg6YDYQb6IQGKsCCk0GmVAmW0UISupv2h2M7Gfh+pj49mBUSwjtpbvh&#10;BcLy44gfDhn//bDx3+7RfqnaYdQXjOsPRvcEIDq8EZV7UK89EOfpOgmIVbHmK8Tmq6KRmrFYAzHW&#10;mIfVFpA3RNv8csZ79fM4zdZ7yKki8rtK7GSR3kDmavmLtQPZGOkzTM0No4IzGnnH1xWcXFd+YX3N&#10;tbWTBeipIrPZYsRcMXYmnzKRTR95aTX0ggDJ3dxlA1nL+t782PcGVJYPZa8dyd3Yn7EWlr5juQaj&#10;OQYj2foj2Yaj2Yi3hbazeQ7TuQ5T2Y5jGfa9jxnNV3CVp8wKDxoWHzIvOYzOSzF/JtC+6PNjisu/&#10;CBhfcMhfcKn/FowC5V9uBGFeCOyPeBgGm33FxCznETYKSLpsjHYkQoeDMY6lEVLtaFFUMzHFGACn&#10;fRYQDbg4qA8LrcXD64GWKKoJ3C4kGYrIhhHo1Wz8Wj5ZU0jVFtN1YywNEmzNUhxRCTYIMc0wHLnO&#10;W3fZro3f7tH83kfvZz/9NVwMioPCcNFYIZ4QQyXH0khiEoaPN41jYPgEfbDDFHtksp0Zj7g+ArWC&#10;jd3AxenzcCZ8vBkfh+Bh0RwUmo2EiKXS42iMOBod7CSKjBWTUVEUVDTdSERfKaR+xaf8RUT/z2TH&#10;v5/euexu6LoXQq36U4Tum5aTL1xnXruNPXUYvm85+tB66iV9NstsNkf7XYGeskTvXeHGyeyfJrK+&#10;n81ftlCyEqIYShCtsr+67/L154q0pspWTpevnCtb+65ko7JE+32RzrtindkS7ZkS3flys/cl+PmX&#10;5MkLlP54Um8EtTeQWr9Vv9x1Y7bV2ufElU9xa19RtPNsjUvcwBvTaphj38+26WPa9LGcOwLsOoM2&#10;DaTxlNWZU+2l0x1l4y1Foy2Fkx2lk53l49LSMRWjMojhzl+Z+CiAhzqqR9urJ5tL3tVkKEvvjlzm&#10;yqIcOiMJIxz8SBhyJAw1FoGTB5j/ngCG6QtHDzJxIxziGI88CikZyxIfRu8xtjLvprI1W9lV/E5R&#10;NSmrHmgonWium22qX2iuV7Y3KrublD1Nyv66+f7K0baM/uq7nVmn6m8I8xK9HvngbjivvWHx/XPb&#10;ZUXu61r3I4YiGRN8p1GeY1+4jTSE1CfEd3KN20PBQ0MXvG0HmKhBFni3mvWyjAbEBkNJhqMnDN/f&#10;xSizacos7PA92gmPDTE03URLk8POpFiyGctMm2miG6yrEUvEp1vRUxmUFDrxsB39gCUhmY4+7WZ1&#10;0IZ4AErpjE2iYVIYuFQLPKgn0NCpVgRAiiXkgFOsCak2xFQbfJoNIZGKPOXMSLPCi3CG8ZboeFsC&#10;m4oMo2BDrCzK7z4aaZBn3MoN3Bvj6sDE4X2Wr7Bet9ZOY729rpaLscEWc5PtKPM9GOQ+DMKbhIOm&#10;BCZgAqCYYGQAjGreX3+yag5gNb/OAYwKVc0BHI7DMgF4HIuBCnPW3p1oH5cRcb+a/6I+7F5DwLXW&#10;wKttwZDW/awAhlgkgGEHDFpABWxSG3AWACot4Vfamdel7Nv1gVdLdp9+6Zx0k8I5iwg8Zep7xtz3&#10;PCrgib0oZ0tqXeA5ueDeQMyTXvGDdua1huDzS33tf8US76tmsf2Fo4FbWdehpNBhNzo599sWCeAX&#10;TnENQVdAS2v4zaaQa/AUxWBtc+j11rAb0vBbXRF3uiPvd4TdrvO5mO956IlN9C0y+5Du7hPGPleI&#10;zOeuyeW+F9s5D7tFz7ujXjSw7jSwb7RGXG8Jvtjkf7Yp5EIz72Z9wqPMmLu70LuJG51ROl5YU38K&#10;no80Z1KxMVh9Fh0ZRTDjI4zDbWziTcz2Ghu7nT/7tKOlv0vaNzExf/TsDRPaZiMHv5WWfhvtoyi7&#10;7gqOtFe0Kbv6F6rKi7qai2YHW6V1VcO903K5skWqrJcqm3rnmwcHq7sqS2re9He0zXQNjnUP97SP&#10;dEgny+tGTt0s2sM6abc/ydwpUpO2z8Q2gOzJttjGt9jKpHqxUDvYeJ8Y3K44QyeBjpXQ2PWAiecJ&#10;Lc+Tq7ec/Nnr1LJtECu2nlrjeUpj0ylt9+NabukfBPCmw4sFMBQH7HZsrUu6ltsBw03JJu5xxs5C&#10;jKXfbsfdJ4OCJQmc6rj9jVxbKZfUIyB2CilNQouGODfpEd/Ra/zpG4KR00EDB7x6krfK0vY0pe6u&#10;jdtaxncuZtmUsKxq+bYt0fbNAqtWAb2NR+ngkmQ8KN63L4o2FEPvF5IHxKRBMXUwigzq/Xx8Lxev&#10;YKP7uYR+Lq6Pgx/gYAc5hCEefoRPHhIyevh2VftRjX6YEZ7lGJs8Gomf4VLGOZRBNnUw1lUas7lM&#10;7Nl4gj2Xf0spK1F2173rlb3v71B2Fk8WXpBdD65MsMwL0svdsfoB42/PaN++sVxR7KrduAfVHUzu&#10;ZVF72OQePrVfZDEUbTsYZTMoYAxxqeMc0iSXMMpE9UVieqNsy1jWDccjlTVZ89KGt32d/6gAnu5r&#10;nO1tHGktm63LVpbcmroYAZ7JsiDz5jBqQ9zehaI3ypGB4ZK80nPJLyPsTzK+vUD+60vXVQ3+GAXP&#10;biB+W2vsnobD7LGcu0pF4/th2UhHNfhoUCrKZ1+dro/e1sp27Y50a+dtaTkTMVV+STkiUcqeDd5N&#10;aBJ5Dgndx/n2I0LLARFDJYCtB3kOgxz7ER6UsXlUNbMvuKStPuaVXtod/ih4EbQDQGWIwxhQTfHb&#10;GYQFfWp36pdv0QTU7NCDNTBYBWjebwpaQAfQ2OaLGBOAoyxVvzBqvwvqsOKFDSvsgNUd4LWgcTrO&#10;aURo3cOkKCLJoB3UIXiMIegv+XClu40kexDgm3wezx1ciuGnp66Fel4J2Xot0OvcbpfjrrTTztQr&#10;mywuu9Lv7XI+vcn6xHb3G9yIM+yIeN89V+K4yvYSpSxH2fxBAPfH2A7w6ZMxDuAijIk/CGA1sACG&#10;BwkGNhXrOJfoOh5l1xmKr9tlIHFYle+ytmSrbr0fuptrORTvMpzkMpjkNnlkX2eqT20K56DXdldT&#10;R2tcEImagCUnqwRwFJUgAFhSo7GISFODQDKOR8YJPgePiGaqiCBhAWFkfDCAQgg2M9plpLdNT2uL&#10;joaHgfZ2pIkvBc+0ovF0tT1NjXfgsf5wbC6DIqSToujEWDoxfpEAjqPiwde9OCop/lcBTIpbLIAp&#10;5GgAmSwmk4UwJJKAROIxqBwiLsTMeJ+ulpfWxq26WttNDPchzfysGEJLugAGEs8U/gfoYgAsgCEH&#10;TBPT6LEURizVIp5qmUC1TKJYJ1OtD3yYA9j2gJVVrKWFyNYmhkrhmpn6k4gsR4cEa6soO9tYC4YQ&#10;hw03NNivpblDV2c3wjwQrKWBw1mKbWxj7R0SHBwT4fBca5sYHI5lbh5Cp4tdXNJgPezklGZvn7Jp&#10;03E6PZZAENjaQnVX1yOw/bW2TgItsAZWTSR8wMYm2do6AYkKNjP3MzGFAHUyhQOF/7qkbN58xM3t&#10;oLNzOtgt6G9nlwr2wFCdFN0uxcr+AMM2ydI+xdH1oMumI67uh903H3V0TLG3i3d3S9u54yTA3SXF&#10;is5yt2MF70k4f+RJd/MU5IBnlTMj76Bo4PmFDx4ODvf8yPuF2Q9hwX+i/CiA1agM4oefJT/klH4L&#10;TzD8XjkHV+YXAPPvoF3MzL+fml0Ym343OrkwMP5uYGyhb+y9Ynhe1j/f0j1V3zFa3TJY2dpf1TZQ&#10;0zFUKx2uk42AEgAWG7rGPktT51ijbBTQIB0B1HcMA+rah9TUtg0CaloHANUt/RWNfeX1EGV1vYDS&#10;2h4YeBEG7gDzx+p3sf39f1cALwkIVpNfKPtof+Wl5fKyCkV5JeSAfycCeEElgN9+FMAfXqPPCOB/&#10;CrAAnge3xNt3UBzw9Lzqh+m5ifEPvzuPDM2qHPB0f+9Ur2Kip2cCCgLuHO6QDcMBtWoB3NgEOWB4&#10;6lZ4it8KcB0qukvLOj91wL+vgeUfZtb8qPTU7kRtqv6kAAalGrAIZ4GGuv2OAIaPqDr6IiNVAegp&#10;/+iAYQGs9r5q+wurX4mkFaA2vkuA5e6nwOp3if1Va9dPWeJT/9ss8bX/JUs2VwPP6fspS7qp+T0B&#10;nJvbAjnggtbCovbiko6SUmlpmQzwqfpdAvzCwXcLLOTgOnyrqI0mAL6RVK/yhyBgCNiMfsJiufgb&#10;FknfxcBSdgnlRdLyws7SwqUO+A808GLpuxj1gUAd3vmfF8AwkBAtg+ZLVl80+IrBl+VT+wuvVYfw&#10;LlG56sU/iVr6Lub/ogBWv9Af1O/HOZL/UQEMX8lPUd91v0XR0ghNQN7W0tfe2r845BcuuztH1fa3&#10;VzHZ2wuhVr+w4u0bBB8lU2rju4Ql0vdTljhgWAB3d4JhfJC+sOsFwFZY3QJ69shH+3pH4fDf4Y/B&#10;vtDHxMcKDPjsgAWwaoLbDymR52YX3s69VztgUPkM4JsJxGf+LfGssP2dBv8WWdU/UL8w/wQBDM4R&#10;8KkDVmtgeJyLRvUb7wtfQNijL7mqML8rgGHd+ymNBbfULO7fVHi7pfhue9kDOCAYAE8SDEpQ76p+&#10;CgCrQLfq7CvlGRfyn5zIvHvw8aW468c45w+Enk4KPKWaLfioeN/JWN/zycE3j3Ien4/JuJEquX+k&#10;8PGJhtzrjZIbzfm3WgpuA5rybqqCg6815t5vyHlQl3WnJvNqdeaF6syz1Vkna7JPNBeeL315OOd+&#10;8strcWcTA4O2UO3RGhTDNWQjDaKxygEbbMTobkDqrENorzXVXgPHAcO5oNWTAQPWrPxxzcplq1f8&#10;BGtg2AEDlnpfNb/1vmqWGNl/MksEMCh/XPbd9z98/dN3X//ywzcrvvlq1ddf6fzyC1Zbe7edo7ez&#10;234nl210y00E8iY8wQOP2Yw2C3GgHwrY8iQp9PWBoOtMp3Qvk3indXFOG6Mc9WOcDY/vQD5lWRUn&#10;uZUnbyqI88yK2XNX4H+ax04Vp9Jsd5q5BK93j9h69k1kdjOvuJZbXMotzGcXZLPz3nDzXgJ4+a/E&#10;RbmCgvyo0jpRYavHhczV+9P+5ha12vuo7ZGMfQ/K2fn17MJSZt4rTtELdsGT0Kz7vPxMVlZOyNNs&#10;YtThr5z3YniHOK+reZkVvJwCyAFDGjhLBSxiX6ujgcHixxTQUFypIOdVXFGeUJIX8iKTlV0hLJHu&#10;vFdkFn3pyx2if93E/HZ/DOnYfX9JI6eqM6y4ITCnkFOQyy18zS/4FYEKHjgLyAEv1sDQAFRi+5W4&#10;pDaqvMvtYs7akGNf70r43jtp873CsOImdnFVcGYmPz83tlASK8mOL8pLqC6Jra5MapQmNvTte1hh&#10;zD+/NiDNPOrcjtvZHpfv2R89yUhKtIiPc0o7sPPsWb+b1wR5L0NfPxAVFR6o60itlm8+89gkMtXn&#10;Xqa4qEJUlC8ozOAXvuAVPOUVPAdDFRZkRhXmxhRAROfnRH20v2JJ1mLvq0ZcmMXPfyUozAZ7i6+Q&#10;7bierxdxYuX+lL+4Reix0nfffyMqrQavmrhAAnYozs2MAZc096VQ8gICyv/8Gs7/DIgpyAdE5xWI&#10;cwFF0ZKymLxybmGdb1EX/W7JuoSLa6JPfB3A2/Yi2z8vX1BbwSrM4RZlqxxwprAoB9we4qI8QXFu&#10;WP5zfm2RuK7J900l6fDjVUGnvtl56Nvdh77cGmssvLz1et7++4V2B29o+4pWbglds4P3g1fsj5u5&#10;upuD3LyDUkShr9ODG9O2K+Kt5UyEPNCgea9O2TbdV5uMbtqbHqObJJIMWWYrA/S+Dtb/WoRdIUQt&#10;i9D9D5HJ304wVt1y13m2zajUH9fMZnSJrRVRVl0CahcL1xlgJA80bvc3K99t/Nxd75KV5kGyRhxe&#10;J9JMK9hMz9/EwMfYCOBrYupnahZoZhKONubiTLkok3AdzZA1K2N019+0RhXvYZTuRNbtM+7wN+oK&#10;NFb4m3f7IBT7Cf8NASwNMP4s3SHmnUGm7X6GAHAUuBHU27z1230gDSzzN+4KhGbY7QlFAuBQYNAI&#10;1rbu1wMXqnG3Vt0uvWIvw1eOWi/sNR5brb1J+P6Vw8aWILqcbdcSQGnwxVXuNi/y0M1yXP/c8peH&#10;lO/vkn46ovHlEc1vT+r9cBm58jFDO28Tos6bLA2jK9iWcja5m42Xs1DdLLNulpGcY9TLMh2KwI+E&#10;EodDCEPBuIFAVF+AWa+/aY8fJID7gyD1C3lfCG3AQJBun6/+gL/JUABiJAgzEoQb8sf2+2F7fdDy&#10;vSiFN6bfnzAYSOgNwMl9keCSSoOMmiI21LHXNLM3trG1pCz9bqZhT4Rpb7j5MBM9zMT0h4GrbdQV&#10;bNLPRPWxUF0h5ooIas0+VMEW4zxPkzfu+s9s12U6rCv30BqNJA8GoRX+SKkfpmIP7oGT8WHixiiz&#10;VTGoVTHoddEYXRHSgGduyDbX42I28Cm/+Jt/cXDbv+QdXT2QZfauCrFQq/+ueuO7Gq2hgo19Ep2u&#10;DP2WR3q11/VKzmpIjqzJOvhz9cW1DTfWyh5q9r8yGM9FzRSQ3hYw5ouo00XGU0XaEwXa43naYxKd&#10;MYneWK7huMRkphA7mYcZz8FO5BBm8mmzBYzpPNpktvXYa7euO7ZVJ3E5SYbPhVr3Itde8fvlzO7v&#10;D23+Kt3tq1SnbxPtvoq1+lJE/Quf9J9c4pcxjJV88opw1PdRjA3ndlKOe+I5uPUhpitCTdfy8Hpi&#10;sjkfb8pGG3HQpjwskosxi2NgYuhmUVQTGDHFGA755asSQYMWsBYA2kELB6fJJ28UUNfzKRs4hHVM&#10;7Gomdi2HoCEg6yXbY9NdyGnOpHgrjIhizsEZBpto7tNc5aOt6a2rE2hgEI40E5KwcdaUFDtasgMt&#10;3gonoptHM0yjLE0iMev26n0TaLIsigFNPxxDQ8Vb4OMY+GgKQYgnCHAAEhuB5yAJXBSRhyHwsXgB&#10;Dg9WCYmIOEtTEV2Tg18Vgf4+HP0VB/93IfXLGMu/Hd+y4qr3xicso+wodG4MOicakRuNyIs3GH9B&#10;X5CQlMUkZSFyoVD/ffHGheJVswXfL5T+BHhfukpZuu59sRZYNZ9nMJOvM1+lMVe19m35hnclmgsF&#10;GvMFG2cL1k8Vrh/NWz1RsHEmz3DyuenYRdTIAcxEFHWab9UXROryITRux5U6m2fR9Z9iN9w1XX7T&#10;5PuX1NUl7voNe9GKcNsR/hZ5hOcwz3fh8lFlY+F0R9lUe+lkW8lEewksgAG/J4DHOivGZFVDsqpB&#10;afVQW+VIY/FM1WtlyZ35B4ldCe6dkYRRLmmUiR0NR49F4MCD6PcE8EAkdpgNdR5i4fvC0aAFMsE8&#10;yxZ/i/64/cqHh5WNr5W95crusonW4sHm0uGW2vG2xum2punm+smm6tm22veKZuVIi3K8WjmQt1Bz&#10;o/2GIEvo8mCXyV3n9fdtfr5o/q93MX99xfip2FmzYQdK5k/vCXfoY9sOxVr3R5N7hJAEgp7hTLM+&#10;tlkfz7g1Ym1vrM7oMYPpK8bKl1hlKVWZjxi4hzvsvjqWZpBqizrkRBTjjSJNIAEcqq/FR5gdtrU+&#10;Ym2RQiGedLQ+42KbxsAnEBEpFHQyBZtCxYHFQ1aUg5bEZDo2noxMYmCTLXCw/T1gS0qzI6fbkw7Z&#10;k+PJ5iccaWlW+BiSaYodIdWZJrTCc6woodaWWeevdJU0KWoHk8QXLCi+5ohdOLwfwnynsYGHtobT&#10;+jU269fY6Wi6mhhuRSP2YlH7cWhvKDs0xl+VGtoPh/LFI3z+UQHsqrs3zTUlh/Okmv+iJvh2vf/V&#10;PymAW8KvwMAauNrvNGhvZ17vYN1oi7zWGnEVVLp492r8LtUFXK31v1K+72zW5rT7lsIL6MATxvuO&#10;Gu48j/a7b8XN2ZIMtgUbygX3+qIewbIWALvb3w3k/cgS76sGXqveGwAWwHAEcGv4zfrAy2V7Tz13&#10;jH3pHN8Ucq2DeQdODa0OAm6LuCVl3mkOvNQedqWLeVvBuSdn320Nu1Hnf7Fy37lnDnHXiMzDBvvS&#10;dXefx4Q/dU4u3ne+NvhmB/9Rl+hxj+Chgn27I/RKc8iles61quj7r8S3diB3EjY4IbU9caa+NAIP&#10;a8Zk4KJJhkKqcTTRLAppzLS0jEPjAwyNN3H5x7q7xnp7x/uGZu+8KKJuDsNtjdJ1i/3FMuZbfMrW&#10;qNJn1Qutg3OdisaxoerZ4bquprJ71x7fvVV44WrlkQslZ++VPCmpz22uzK8taGtoGGxVdDZ2lRU1&#10;VlUrOnreV0vnH0k6j94oct4ft8LIRhPlvNUvKuX47at3s2+8KLpX0Xoqq1p4/sVW9knS5hhjW7G+&#10;Q4q+x4l1HqeWbz330zaIn71Ordp6cp3nUQ2PQ5ruB1QCOH2xAF6x+dwv7mdWuJ1Y435MY/NRvS2H&#10;DT3T9N0SzBw4BMKOAHfvqxFhFXEB8hjXYT5hlGM+wkMo+KQGFqWKY9MgcpKJneRCq1EhaTqW0Smw&#10;aORa1kZQyvzRxd6mlf7mTWFQUmU5h9DPJw4LSaNC4jAPM8hBDbERUIWLHeDhhwTEIREJrB0UEgED&#10;Asj+qgQwtpeLhep8PNQuonVzLSv2Ihp80UN8y1EuZTQSP80hjrFwA0zCaIx9d7RTKdOmLGbb8L1U&#10;Zc0TZUfp264W5aBcOVA/V3Ov/Sa7LMm+IYrSH29Zu0+3xG1NJv3HDOqPeY5ra3aZtAbjpJFEOZfc&#10;K6ANiC0HxNYDfPoAlwqegZNc4jgbN8DC9EZZl0VY1h4Oflf+7G1r9dve9unuf0AAj3VXTfU3TvY1&#10;DLeXzzTmKktvjV8I6WIT+1k4ucAuL8Sh9fop5UCvcqRvofxlx8ngh1u0zuH/chn7H0+tfnlht7Zo&#10;F6aG5V6bGrZQ/ESpqF8Yko5214+1l0Gqu+hO5wlmDctFwd/cxnOvO7i//1W6UvpC2ZUx//pE37EQ&#10;RZTHoNBxUGTdL7LoE1n1Cq0HefaDXLsRnjUc5gtP6Nu837TSS7szCDvMtVBLXwCUzJlNBy2gM6i3&#10;+SJAtwLXNXnOq/JdVhe6rQWNYA/yUELjXmOwE1C2+piDHQ5+on5hYL+rVryw5QWMfMy3DHeD20Hj&#10;ZIyDWrvCJZQgmkmeF9u+i7bvYdHb+XYFYRa5fNfumzGtt5JO+NnHe5CP7rK7FrD14jb7i26Wd7c4&#10;3Pawe+nrdc7d+oCz9dE92+N3bDkQsO+SKFzZkqeU5ylrbyqO7mmPshlKdOwV0MHtNCy0Ho+yW+yA&#10;YfsLGt+lbAKVXhYVnMJ0nNNcoitY1R1OVISR63cbZzuvfWG/QrJFqy4I3S2y6E9wmjvp038kqC6Z&#10;dcHXdxfJwxrjQ6PGIglxeJzgHxHAAgsofldIwfFIGJZKA4dR8BFUQjidHI5Hg/+O7NTR8NBa76Gv&#10;tQ1h7INFBWhpuBkZbsGivSmkUDqFTSNxaUShKghYZXzxsR8FsMoHk+JplGQqBcr8/FEAx8ICmEQU&#10;Q5BEHxHAAphK4dHIHAqRhceEIM38jPT3aGt4aaz31NfZaW6yn4QPtbbgOdiK7ayFlnQOlcRk0IUM&#10;uphG+dUB0+mxNAgoDpjKSKRaJtGs4FzQkABmMKIsLUR2trEUMsfM1J9K4bo4J1tZimErDNrpND4K&#10;GWygv09fb6+hwX40JhRPCKfRudY20fYO8fYOCbZ2cdY2MXg8G4EIZTBiXF0PwTminRwP2dsf2LLl&#10;NFikUqOhuXsd0x0c0uzsUkEJa2A1oEVFqp19PMNCiMWFm5r5G5v4IpBBeAKTQuXZ2SXa2yc5Oh5Q&#10;CWBoExubZEurRGuHNAuHA3S7FIZ9qq3TQUf3I06bjjq6HnbzOLHZ8/gmj2Ou7gedXA44Oqe6uqZ7&#10;bkrfbB/lahHh5cg9kfKov+NjHPD8x3J+HlJx87PKd9MwHwXwn0XtC9Wxv9AvkmDh7buZecgywkxD&#10;QKme4d834UbY/g6Nve0bfdszNCcfmu0amJX2T7fKJ6Hkz+0jNa1DFS19la39qjhgyAHD9hcsNnaP&#10;f5bPCmAA7H1h9Vvd0g+oau6rah5QS9+SGgWguFoOAy8CFvtgyAH/ftrnX70vPAFwWVd+edfvCeA3&#10;hbLPssTv/pdICmUf7W9PWYVCRTegrnGgsWW4pX2kTTrWLhuVdU/09M8NjMBzAL8FVx5c/18FMDSd&#10;MzSjM6yBVcFQv2ra/3PAAvhj3BX0y/XsDBS2NTX5cfbBkbcqBzw72D/T3zvV1zcFzUnZDWVUhmfV&#10;hQVwU0t/U/OgygEPqgVwObgO5V2lZZ0wfy4OGJJzMLBHgS1Lw58QwEtSQMt7JtWARXUQ8O+lgP5o&#10;bqAowNrKHjgoEBbAFSoHDAvgxfZ3ceAvbH8BaqG7BFh5fgq8Vm1/1aL391jiZf/bLPG1/yVLNlfz&#10;6lXDZ1nSTc3vpYDOzW0B5OW3qBxwm9oBq9XvHyg39SqAujN8q6i9JlzCXhNsAvrADhiK+Va91kuA&#10;TeqnqEXsEtTSdzGwAC4rgvjUAX+WxdJ3MeoDgTq88z8WwLBPhQGLH8ZfKgNnDbPkXQa/udSXCL5K&#10;gN+TuGox/CdZvK0alQCGrj/sYuGhwsCn8+dRb7gE9UVYAqx+Ab/aX5UAhuX3/z7wM+oTetuawfNn&#10;qf3t7hyFWWx/+3qg520P4Lfqt39oGqA2vkuAbfHvscQBA9QCuEs2CAPqoAVuhNvhlh75aK9iTG1/&#10;R1WidwlwI/jgmJyYn55aWGJ/YQEMAJ9vv0rfJfyOAIaFK6jA4b8f7O/0LKxUl9jf8bHpRYb1V/4J&#10;Ahg+C7UGhk8fsFgAQyMZm1Yl25hS5dv4cOlg6asOqoZZbIJBty8aCm/8MfUF1xezZK2a5pLbn6Wj&#10;8oG06mFX7RN5/TMAqMiqH4HGuvxrNZIr5ZnnC56feHMv7cnVuDtnBTdPcE4n+J6K9zkZ5w3Ks0n+&#10;Fw8EXzsccfMY6/WNpJx76SXPT9ZkXWzMu9ZccKMp/3pD7s3azLt1mQ/qsu7VZt5UOeBzNdln6nLP&#10;1EtO1+acLn99XPIg7emlqFNxfqHb6A54TarxRoqxJslQE2+4Aau/AaW7Dqmz1kxnjYnWaiPNVYYa&#10;q+EgYO11v2iuWbZx7TKVAIZYveIHVTro71f+8h3gl5++/hz/XyiAwaG/+/GH734AqATw9z99Dfhp&#10;2bc/fP/Vsu++WvHDV2u/+1rr5x/x2loueKKPi/s+O5edlrbbaBabsXhXhJkXAe1vTToavO2W2C/3&#10;KKvkJCs7Zc89js1lP8zJvYhoN2O2nU6Mo9bFfZhMnnVBtEMu1+450+lWuOclXtARcfR+PybaxX+N&#10;nT+GfcbrSi4rr5qZX8zKy2NKsliSTHb+a3b+S05BBr8gK6ainJdfxpXURLxpIMXd+GqT8IetcRoB&#10;Jx2OvwnNqGfmVUTkvGEXvuQUPo6Q3OXkPWbnvuRL8j3P3Vy1M3zVDo770Sf8Nw38nBLQyJdI+JIc&#10;fl427HrhCF2+KnIXSj2dnwVHlEKzzOY9T6rIAZXAJ48i30gSa2W84naPm7l6ojPf+8T9+zbOisiD&#10;lpcyvPNag0pl/nlVrKJCblEmDyJDxWuBCl4BpLFV0cDwEbMFuTkCSXZcUV50YYGooCKqtC3wdT0i&#10;/up/buX9L0+27aXXwQWNvIrmsJx8dk42N/sNN+OZMPtVVGleTFVFVHltcqMiurKXeuDuD7tE2pGH&#10;dtzODXhWGP6mIODR8y1nzzgeTHU7mLb19GH/x1e3XDkZ/OJpZEYeL6fa5242Je7kjmuPVHMt56kG&#10;9pSb/wwMj1/wBpx1dJEkthDytYsd8O8J4GjwopRA1zCuvFpU1BDyspqRfvebrbzvtvF/3ivcfPkZ&#10;v7CGIykW5OWJCyRgJ7FFOeK81x95AwElms4BiHJBmRudVxCTXxwlKRTlFIpziwRFteFVCrfXNYjT&#10;900OX1nFi8MdPxNSXBJZXsgsymEXZ4NLzS/OEhXnAqKK84UlEmbxq8iyLEFNDbu8yf1Wnhbvwnf7&#10;0n/yProy8CQ64f7Ou+Vhb5q2X8tAcFJ/8Qr82j14ufexH7zSVjkzMW6+Pnu8T7G9C2L3diZvHY6x&#10;G+GR+sLRXUGoJl902S7Uaw+zOy6mp2z00+laiYTVMehf+MbfMLX+PWLjv7A1/4Wn+S+x+v9+BPvN&#10;NZvVzz0N8r1x1aG0lki6nE1tC0Q3BuAbQxn5+8lX7PXTSZqpFMMkOiKGguDhTCPNDcNM9EKNdcNN&#10;9SPMDLg4Uw7GmGmiH7xxXdjqlQkGGndtcaX7rEt2oOr2mXb4mXQFGsv9zLp9EN3eBIh/UAB3Bpl+&#10;lp5wlCIMCWtgWSA0W3BXsJk8FKGOAIaDgLsCTeFsz3LVlMCgBaxt9zH4EAe836hul1G5p27tbtO6&#10;PWbFHrpVO0xkwRRpEFkRYSEPZ3SGUNv8cbW7zUs89XKc1r+yXveIoX2TqHnRfPlJ/W9O6n99EfH9&#10;bfIvT6xW1/lgGwOw7eH4LiZRziF0s7GySFRnGEruj+n1xfX6ghLT64fq9UP2+kNBwL8VwNr9wZoq&#10;tOXeer2+JoOBiOFg1HAwZjAAYsAfPRZKHA3FgRbQPhKCHg1FDQaadQcYSsP1msK1G0M0W4MAuQ5P&#10;AAD/9ElEQVR1OkMMFeEm/WHmA6Hmg2GIkUj0UDiyJ9hIEWo8wEb2sc26Q0z6I3BQEtpQqjzCojPC&#10;oiOI0u6Lbd9vPhCI6vE16/ZDtvkTJF7IiwztFKxGPFE7jrAxnqwVRzAUoo05ZiYccyMuWpdPWMkm&#10;/Os5728rz+qMS9BQEuAGHWWLhrJTY6j0b0Pl3w2VrBks1O19Y9rx2LTxpnH1Zd3s9K8lR/9ecvrL&#10;2qvftj/4ue/1hvFcvZkCs/lS4ttS8lwJebaYMl1Am5RQx3Poo5n0KYldzxNq/SXzitNGVWcQNefQ&#10;5SfNCg8hXolN7oRqn9y2LNX5b4n2f4uz/puY9lce8T/E1G+F5G95+O+52B94uJ9FxNWxNI14C70k&#10;K9N4SwSfoBdNMzniRku2xUYgNMNMNb21VrDRhvEW+EQrUoIl9OsgB20aoL8hho4QU4yFJENQqqZN&#10;NQV1DlYHrvBU2aGjqCbwIhurIaZpRdG1QMknbWBh1kYg10Si1rPQWoGGa9hofTEZJSKixSRcNIXA&#10;x2FCTPR3aSzfofnjTo0fd2r9sFdnmZ/JqnDMBhZJM8HBLM7BONnZLNnNlE/f4Gf+TTju50QnAy5p&#10;nZCsFUXTF1OM+AR9LtaQjzcVkZDRFLBPiBgaNpaOjaGhoqhmIrIJj2AooJrGWiISbBBx1iZRdG0u&#10;YTUL/WMk6hsu7rso6rIk61VpDmvTHdel2605YPddQYK59App8CG1557p8AsDZQV4KQ3elvwyX/bj&#10;u/KfFip+XihfvVCqMV+kO5unP52nPVu2cbZ87duSDdDEwAUaC9AMwevflqwbL14xWbJuqkBr/JnO&#10;0Hnt3iTdfr7JEAvbE4LrDab3BVrJfazbdjCq3fAF1gZv6OtvGP/nE+L3GVYrCjbp1eyh1u2zGxYG&#10;Kp9eV3ZWv5PXzHVWzsoqZjorpmXlE7IywO8J4KH2ohFp2UhX3UhXw0h77WhTyWxNlrLswcKTAx1x&#10;7m1huCEOYYyFG4vAjEXgegLM/iAF9BALP8IhghIsKkIQUGM4sT/cqjPMcfxwiLLohlJRqJTmjzfl&#10;jsmq+turB2SNQ9LG4bb6ocaa4Yaq8Zaa+fZy5USFcihLWX216yqrJMo5P4xa4oct32Oe7bT+JePn&#10;O8i/XTX4t1tmX79mrK/0wrYGWjSFkju4tB6xTa+I0c0lSFnm3VyTHrFhM2fFwGGduesmC49NlHkI&#10;ZTXmfYFu913DQ24rYi2MUh0wBxwIXLR+qKEG00Q3zEBbgDQ/ZGN1yFIlgO2tTjtapzPwqVTMQSrx&#10;AJWQRiMeZJAOW9MOWVFSGIQECpTwOYmBTbLEqcJ/8Sl2BMABW0Is0fSILSmFgYmjmB9wICU7UoRW&#10;eLGjldhjU9b5K0UPMhvz2yMDUswMN5mYbre145JJvjjMLhNDTx1NZ80NDlobHXW1XAx0NxvqeZgY&#10;bkWZ78JjfIg4PwLWF/LByP0klB8Z6UeCHPAHiKhAAB4VDMChQ/GYMBw2AoDHRTJQYe76+w9vTs8X&#10;vKjmv6gKvFnvf7Ut6Fpr0MU/FsDNYZdbwq+0RlwFwBq4LvAcaOxg3ZCyb7ZDWZ2vglLKvt0QdKU+&#10;8Gpj8PXW8JuAat/zOZ5pT+yi7lvyb1DCL2D8z6F8r5PDXrnGVfmeUc0KDDa/2RYJBdFCcbTh15rD&#10;rgLgxSU0R1xvDL/c8DlaWNfVqCcSbmFeawy+2h55uynkWq3/xdI9J587xr5ySWgJuyFl3YUdcJsq&#10;FBiUYBGaqDjyupT1EeaNjsib7RGQG26PvFu+79xT+7iL6PCTxoGnzEMuEzg3aYIK3wtgb338h4PC&#10;xwr2XTDIKubVYv7tF+LbXohduI1OKJ0tBFM/Bo6NNQqlIYUWZnEkgygKMg5lwiGSRHhSmKG5h5tH&#10;aF1jT3fvREPbwHNJM8EtwsCBh9t/TnvLidWbjrgmvk54VHK3uKRZUTk8VN7Zklld9HKr21ZXJ38r&#10;Ow7FXmC7PSk4/uYNSVPr8LuGhq7m6rabVx/v3B3q4O6TcOh2aev0sFJZ3aU8cjVnZ1DirgBx/IEL&#10;9x5mV1W1yfonZG+VZcNTuR1DD4qliWczXXyPmTjEazke2LjpzIotl5Z5Xfpp24Wfvc6s8Dq+Zmv6&#10;+i2Q/VUL4LWbjqsF8PJNZ0G5xuPMes/TGh4noPmANx0y3JSMtBdZWwcyPfY+idzfGeMxzMWPhRtM&#10;Mo1nYy36xBZtPOsmFqM5GN3hbzAZpqeMwk5GMYZjbIajrHt5tK4IXEewuTQQfGkxlgYY9EWYTfLx&#10;c2LinAA7yUZMME3HmWYjXMwQDzfMxw+LiONi8ngMdSKWNhlH7+NhAb1cjIKHgSoCXL+I0C+mNQbh&#10;8rfoVu01HuDSRrkU8Cib4RLHWNhRLmGAS5ULrTqinOqj3JtS9049SFY2ZixIG5VDPcqJTmVHdvu9&#10;qOxouwohbfSgy2ySwySPpvBDNW3Tr/DULtmqW7LLsGSvYWsoShaJkXMpCh61D5qGljrGo04JyJNc&#10;whAHNxhtWxrBqDngN1/08G1j6TtFy7S8bon6hVmifmHGuqsGusqHFVVD0rK5tjxl2Y3BswEyJn6Q&#10;QxiMdS1luTdfPq5sb1L2dSrbi+cfJBYF4or2mb+wX/XCasV5k3+/hvvhxRZ0duSWmdw77zvKphUN&#10;U4NtE101b1vylU2ZU48Pl7Jdu8SbWnmO1XHbOq8LlZU3ldLXyvLbC4/SOmK95FEu/WLbfpEVBBSb&#10;az/ItRnmWowLrUb5FhMia1Bp3m9ctU1LEYYHLVB8LYc2wKL0M8l9kSRQAsYElqAdLEoDkLU7dQvd&#10;VmdYf/+M9ve6XXq9EUSwYauPaYu3ScMeA1CCnoM8OuTRP6GfR4MB9UEBAwq2FloAhkWWoIRb1O2g&#10;Uc4k9nGpizuAclxgOcOkKUV2Qyx6f6xrvdilMGpz563orifplzmeIZZ6kQyj03scL2xzvOph+2KP&#10;5+v9Xi/2bbm21eX0Vrdju7fzXR2Ph/peEQYpWyXKvgJlyfnmRPf2KJvxA249Qjr4H8RYrMNYlN1Y&#10;tM1olPWI2AoAKmARMJfsMh5jC4YBxjMRawcA59IZih8X2vWEU2r3muV5auV4bMjfoVPhY1wbjJYK&#10;7bqS9rSms1+IhOFOPtbofXRqFJoQhcfz6TQRmcQDMOhiNCrc2DCQiOeRCMJFiNQwyDF0EpSumYIX&#10;qpJCMyHwkTQyi0wIw6ICzE32GxvuNNTfbqS/C1Q0Njrp6XsgUfsIxCAyOYJMYkPHIgqo5GgKMYZM&#10;iCXh4gBkfCKFkEQlJtKoiVQK5H3JpBjARwEc+0EAq/mogQl4sEMOjcqnUXkkIguFDDYy2qejs2Pd&#10;OndNTQ8jo11otB+ZEkqjRzAsIhgMliVdwKALaVQVKg1Mp0fT6LFUWiwZCgWOo1omqHJBpzBs0ixt&#10;DlBoQgtLsb1DApnChXM4Ozkn0xlCgJV1tJ19PAB0IBBZZuaBhkbeRsb7Tc290dhAEplJZ/CsrKNs&#10;7eJAHwKBg0RGWFjEu7kdtbVJtbZKdnI8Ym+XBhbt7JKtrOJtbZMgv2uXDAAVR8cDoISxt09R4+p2&#10;wNEpCRyaQuXh8JEodKi5eYiZWTAOx6JQBNbWcQ4Oyc7OkAaG9mZ/wMn9mKXjQZptqoXDATu3Iw6b&#10;joHSzvkQaHf3PAlwcjtiZZdiaZvo6Hpwy5bjHg7Jezenb7IWejmJz6S9aquaGgdPr34oFPiDDH47&#10;r3w7p5yfhng3+XFu4D/Jb9JHL479nZlV/Zo5uzA5p0YJyvGptxPT85Mz78Di2PS74fH5vqFp+eB0&#10;V9+UtHeiTT7e1AWJ25qOoZqOker24YqWgcrWQVABi7XSUQDcXt85/lkapGP1HaOAuvYRQG3bMExN&#10;6xBMdctgVfMAoLKpH6CyvL2A4uqeoioFAArbrZTDddAIVpXW9gHK6voBv2d/1dIX8r6lnYC8Epmk&#10;VPb/lgDOKez8LHlFnfnFXUVlipKK3tKqHkBJZXdxRVdVfV9t02BD21BTx0izdLita6yrb6ZnaG50&#10;cuGDAH6r/EMBPA/9cQD89wH/xwDHWoB+Wn8P7pn376HALJUDXpiegvJSAsZH51UO+O0HB9w/rVCM&#10;d8nH4IDaxQK4uWWoqXlQLYArVMmfS8s6S0ql6mhOOLUvTGWV/LMssVOwi1osqJr+EQGs6J0CJWiB&#10;BTAY8+8J4I/SqwdywB8FcHUloPdTAQyrX7UAhtUvrDBhlfspi3znb1jcAVa8S0Jml7DEp/63WeJr&#10;/0uWbK5mSTc1S7r9yusWADgR2AGDE8/JaQXAEcCSvOb8gtaCwtbikg74hgE3A6QhF4Wogrr6rlgC&#10;6AnfNnB/cIeoWbw53O3jnQbFfH9KRanss5Tnt32WqiLpp1QUyyqKusqLu5Y44D9ApXvbP0V9IFCv&#10;LOwAqPYvLStsLyvuAJSXSAHwICvLOqGprCu6q8qhqN8PI1d1+BD3rNLq8BsNXA0A/OYCFwe+vHAj&#10;YImyhWmo6Fab3T/Jkj3AfBDA8MTbH0cLA4/2z6PecAlgn58FTvYOAK81/K5Xxf5+eMj8eZoa+z9L&#10;cxN4On1KX3vbUHvbQEf7oLRjSCYd7pSNALo6R7u7xgDy7nGFfKJHMdnbM9XXOw2et72A36rfgeEZ&#10;wGLpu5glxvdT1A4Y1sBq16u2v4puyArDYhheBUqw2KsY6+sZVyV/Hh8ZnhwdmRofm1EDTxwAMzE+&#10;OzkxBz5EwEfJ3MeUyLATBSxWpJ/h7bvPAj6k1JkqoHl/Z+amp2enpmY+a3//rwtg+AThE1cLYNgB&#10;w+OEp9tXASoQ8NT7w0MT4PKqAYsA+GoDwLX9XQHcWHQTZnHjYg0MVjUV32ouud1SegcAGuvyr6kB&#10;HeC16v2ARdCtrfwerIRBB7AWLAJAvTTjbNaDg89vJGbdOfDyWsL9M4Krh8LPJQfAMhhwgOt1PGbf&#10;9SORL67G5z86Uv7qTGXGuaqMy5Uvb1e/vlf75n5d1p3arOu12Zfqci425F0oeXGoIQ/KCJ1zPznn&#10;Xmrm7eRj0Xu325vRTNdTTDaSjTcQDTbg9dZh9NaidNYiddaaa6kc8EYoCFhvPRQErLX2Z801y9at&#10;hIOAIQG82AF/on4/8on6hfnEy/7TgOwvLIAh+6sSwD/8+PWyn7796fsvf/nuy9U/fqXx07cma3+x&#10;QZjutbPbbe24lWy9hUTfTmFsxmDczAz307GxOxyfJEc8Swp6leidlbwnJ2VHVqJnRpTjY6HDFZZL&#10;+l5q6lazSz6ETJ5tgcghM8LyUQDtmp/NTd7+dGZwXEwiwWmXnpP/Rk+ebfItbnYVK6eImZPHzMlm&#10;5mayJBmcggxu4ZuwzOdxVZURmXnhGUUJld0eFzKW7xD/vC32L05CfMw9vyd1Edm1YZk5zLxX3KIn&#10;zPy7LMm9qLLXosKcvbfum0bGf+3sbx5+XPCmjZ9dxc8t5ucWLnLAGZD6zYcSIAvy30AzyxZkiwol&#10;ACgfcsFzXtY9Xvbj6OKcqJJilqQ4PLs8oqDZ7fobg5iz/7qF+cXmiDWCU473S31LuoPLpRHFpeyi&#10;XAC3KJtbDAlgiOKXkAAueAk75l8FcG4O983rqDwJM0PCy6uKquy2v/Diu/3RX+4SIFOv7X1VyS5t&#10;DsstZubk8nIyeW+eiiSvIjKeRWZneT98zpZUJDf02518+ONOgQH72CrfGJtjd4WFDekNMlFeoe+d&#10;G/uvnfO7e9H5ZDIqKsLmYBoj9bDLsWu7rj+3Tj279dKd6OJiUXGusBCM6ikvDxLAgvwscMoxxXlx&#10;RXmwA45WCWCVo/0dAZyfE1OSy8l6lVhZzZGU8Asat1x783ePyLX+yV95Mp3PPeUUNIBx8iTFooI8&#10;UX52XHFuVH7mr3yIMM4FsF695L7JEOVIovMKRDn5vDc5/MxcXn4Fv6FvW06d3b1M7OnrRqlHVrK4&#10;YWUl3lkvI4tzWEVZagEcVSyJLimIKs3llWSE5T/nlBWJalt3Pyk2EJ79blfisv2H/rI5TiPsrPuF&#10;fHZuV2RGvcuxm0aholW72L/sOvLzlqNrnKNNHMOdN/nx9vpdZ/oVi72rmc5tkYweJmWUS5kQUIfZ&#10;hM5A8+p9JtnbkFl7KU88kWepa45il50irz6MWRal/e/8Df8SufKLwB++CPj+C+aqL5JNvr5kpf1k&#10;k7kixqMulF4dzGgReJSEOF12NEnFa6RTDS9vsjjtTD1ogYnHG0UjdcTmmtHmWmKkTjTRjIM0DNHR&#10;CFyzirl2TTrC4JETuXyvdel2VO1eE1gAd/ubdXmbd+3Hd/n8wwIYitwNVk3l+9sSyu0chuwJVSWC&#10;9oXigLsCTcEiKAHwtrAGBsBKGJSgpxpVo2mXr3m9l3b9Dt3mPYZ12/Q6vBE9ocR2H0RvGKWfSR/m&#10;Wo3y7IbY1vJwWps/rmE/pnQ7OneT+VNrrRv4n8+ZfnXS8D+O6/+vEwb/esro367hv37lsLZ8t2lr&#10;CLmTSQd0R9BadqPadyGke1Cd+1HdPiiFH6onANUbaN4bZApP+tsboqtCuzdEE1S6/QzkAaY9QeYA&#10;hb+p3M8E0OtvOh6JHQoyl3vrde/XHQg0Gg0zHwwwku7V6GOhOiPMO4KNZcHGPaHmgxHIwTDEYLAZ&#10;YCwCPRKJ7A8z7YswG+QhB7gIRbhJX7DZQAimN4TYHUyWhzP6WJYDkfSeEJwqSTUOtLf4ER456scZ&#10;fh+u/SPbfF2k6TIBdm00wTCagIzCEaLxxBgSUkzWOOiy5gFbu+kKcjQLPZGvM1awYqr05/m65crO&#10;De/bNWbrdcfKDAZzzRSvzbuemskem9RfX1N1+cfSs38rOPG/8o//W/Gpv1Wd/7H20tqxLKvxLMfx&#10;TJexN64jr1wHnrn0PHTqvufceNEqM97sgs/PaZv+luL6l2Tnv8bY/BuX/P/EW38jon7Jxf9FQPoy&#10;zvLnROvVsfTVQuLyeIZWgoVuooVhIsM0nmYWSzaLIpiKCCYcpEE0FS0gmAuJ5umOjAP2NDbaMMRY&#10;k4nUFxDM+HhTFsqAgzECfWJoGD7eWEQ24avm/RWSDKNpprEMczgIOIZuxsXphptviERqgFWgHbQI&#10;SQZcvIaApBlF04+mG4go+qBFSDIWk83DzXR5WHMBHstBoYV4YrKVTZqdU6KVhYBqzCZrhaDX7Df8&#10;fpvGX700/mO33t99TL4TWmrzGBtE1hrRdtpM8nJvk78FY7+LsdUUUNdH0bWiGToiijaPoM0nQCNJ&#10;ssEIVBMSg8NF0QxjGPpQB6oGl7gxmo4QUJBcohkLb8jBGfKJUM7qWIZZgoVpDNVQTNQGxJJ14ii6&#10;UQRNPvbnFKvvHwRr58WZ5sStqz29bk6CVNaYT+Utmy/76V35DwsVy95XrFoo2zBfpDmbpzOVpzFe&#10;sHaiYOV03tq3knXvJBsWCja+L1m/ULF2tnL12+p1c6WaE682Dlxc25m4uou1Th6qN8IhjrItxpn2&#10;Y5FOIyFOfX52Xfto7btxxY7rc+1XPiL9/TrqrzfxP92najb4eSjvnlP2NykH6hcUtQs91fOKmpnO&#10;snFp6bi0GBLAsmKVAC5WqV+oBIsDzfnDHaUjXXVj8qYRWf14a8Vcfa6y+tnbx2ktMW4Ngeh+FmGU&#10;jQNvn/FIPHjf/Z4ABk8VWPoORGIHmbj+CAyoK4IxQ2G0uh3IVpaD8tlBZesrZf2L4dpXE90VvbIK&#10;RVdtb3fjYFfziLRppKV2uK58rDLzXcV1ZcNVZfUF5avEsUsh/Qe3t3GswDOh2Qdb6WmQYbHitvmX&#10;F/X/46LhX28gvr9NXP5mk3GpN7GNYycXOcj4tDYuUio06Yo3aI9fM3FZX/kSpcwxVpYYKmsMpvOX&#10;t9xYe9D9l3grswMO+FR7PBupG2KgEWmqH26gF0PApVtZpDJoyTTKEWuLVBohkYA6ZkM/am1x2JKe&#10;zqACDoGKFTWVQUpi4BNo2AQGJtECm2yFT7TGAhKsMEmWmFiiabolLpGKjKOYJ9vioyzQLApCaG8R&#10;bmtdcut++VNJVWZD4N4YImYXArnb1GwXGrULh96Dx+wFJcp8h5H+Zq2NjutWW29Ya6ut4WRiuBWD&#10;3EPE+QDwmP145F4SyucfEMDokE0G+456HioUvaoRvKwMuPHfEMAwHawboIS2CjwHaAq91BZ5Tcq+&#10;3St6Cnvf+sDLnZz7PcIn7ZG3a/wulO45meOZ9thOeJUYch7tdwHjf40UepvO/IcEMOD3BHAr+waM&#10;WgDDcwaDYYDxNAZfBUMq2X3iuWPsa9dE0ALGJmPf62DeaVMJ4A+hwGFXW8Ivt0VcArRHXpayrstY&#10;N2WcO53cu2APLWG3mkJulu05/9wh5TKWddww8JDO3lOmvg8ZvLIdR2Qh17qZt9tYd+r5d8tiHj0T&#10;392K2oPTcEXrbiWY+TCwEVh9P6oJ2x6VTNAT0dAJCBMeEsXCU5n65p4Y8pZb93NbO0dlvbMNigWK&#10;p+BHxF5Tr+PrNx1c6ZWMZh2346Uwjx8raSwYHW2UNubWl73ZttnT3m47zdofax2hQ/Q3tIjwjr73&#10;ML+vumFgYlzZ2DLIiz5mTt6Esd69m3mIn36vcUBZKVsoa50orut7+rr09Nlbp09euXb74c3MnHul&#10;lbVDk6NKZU3XQsyxDKrXAV27JE33U6s9Lv285eoyr0sqAXx4tVfK+i1JGzelaLqlwymgFwvgFZsv&#10;rN5ycc3WS2u2nF+zCQoF3rj5uO6Wk6Zbz+gQwy0Jmw7u2Vkj3t0vtBljod8KsMNs3KDIcjjevT/G&#10;URaCbtu1dnjv8vkInaFw8xE+dSbWZjbOdlJkAZ4eneBz2Ue30mN5256NI+Hmb4WEBREJ7OEtDzPL&#10;xw2ykAMsdD8bYpCLHebjR8Sk0SgyLIAVPEgA9/AhAdwnhgRw+W7DDOd1Zdt0e1nkEQ55jIOf5pPG&#10;2ZhZMbUrxFzOJk8c8JTFuOQFU6QHdiuLbyh720db6yaaipWdRcq6e523eRWxjtWR+H4BY1psuSCy&#10;neTQu/wxVbsMJV562V4atb5GTYEm7eGYThZRzqZCAphPmxFRpwSkYS4eEsBh1Ork/W8Lbs/X57/v&#10;bpjp/o33VbNE/cKMdVf1d5eP9tdO9dYp5WXKmruDZ/07ItFDPHxLBLkhZvvwi1vK5rp3deXK+mxl&#10;xuEWkb2MZ1PrjWn3J72xXXefuuKurfZpe6Pig6yZ+twxafn8uGy6r3GySaKUlygLb+Zx3GRilxaO&#10;dbXITXoq7H3uBWVrhrLxubLwSmPC9vbYTfJoxz6R1YDQapBvPci3HeD9KoAnxTYTIuvm/cbV27X7&#10;IkmgETAmsFSb4EE2dYBFARXQPhNjDxjm0lt9TIvc17y2+u45/au6XXrSAGSLtwlohAXwEP+/I4AX&#10;O2B1Sx+XCttWUEKZutlksGo2ynYugqzk2w6FUwbETu2xbjXJXpOv0t5X3ay+GcdzMd+PXpvkQjzk&#10;SDluR3ng5fZi99b7Xs63d26+5bP7ov8+gYvdWWbgVUGAsi1X2Z+nzDtaI7Zuj7KaPOwhBwOItp9I&#10;cB2Nsf9UAI/H2MIDmIp3mE91m0t2AQPrCEHX7TWQBqD7ImkjIoc+gXVLKL5gp/ZLt18eO/70ylOz&#10;mu3UfphTnJYctSXYFrnLgirAEaPweO4/IIDxUSSMiIwVw1P20ohiKkFAIXDJeBYGEQI+LEj4cDIh&#10;jIgLQSN9TI13G+pvW7feSUd3kzliD54QSCKFkkiRJCKLRORSyVEUUhSZEE3Cx/xWAEM5n38rgGNo&#10;VLAY9RnIYmioRK4KNoBIYBLwkXh8mL7+Tm3tLRs2ugF0dD2QqD00eoidPc+SzrOkCRmUXx3wx1mB&#10;o6k0KA6YahFPt4QEsIVtuqVtConyQQBTqDy1AAZ1a5sYhoUITvhsaxdnYwu2FeDwEbr6O/QMthuZ&#10;7DVH+uIJ4XQGD6x1dEoiEqEZfD8K4DRrq1Qnx2N2tlCuZhubRFtbKHgXoBbAoAVU7O1TQB2WwaCu&#10;Wpvo4JgIxgD2CcZApnARiFAjI39DQz8kMoxGE9nbJ7m4pLm6poPS2fWgq8dJa2dIAFs6ptm7H3XY&#10;dMzG5ZCVU7q9y2Fbp4M2jumObkfdPE+5bz3l4HrE1i51m9uxzWAwdPFWh3gfr7SQPennDr1QtMwp&#10;Z1QO+IMGVjngt6o44IUlivePmVXbX3Xs7ztV2ueJmbfjEPMwo7PzozMLgJHJt6NToGVhfFo5OrnQ&#10;PzYnH5yW9U9IeydaFaNNXSM1HQPV7YOqkF/I+Fa2Dla1DS0RwOr6p4CegNq2YbBVTesQJI9bBita&#10;BhbXq5oHypsh+1veNFBc3VNY0wPKgmrI+OZXQfY3r7IblHALWAvp4boPAhi2v7AAXhz7u9j7Quq3&#10;WArILZH+ngDOKJB+lsXSdzFLvK+avKLOgpLuojJFaWVfWTXkgGEBXFnXW9M4UN862Ng+3NQxBL5L&#10;dPZOKwZnVQL43dSs8nMC+IMGVjX98wQwbH//P9z9BXgbWZqoj/fe3Xv3zs7MTvc0BDqcGGJmMaMZ&#10;49gOcxwzy5bFMnOYmRk6HTTLlmRmZpZktuPEIf1OqRK120l6p3dn9u7/r+d9zvPVqapTVaqKpfj1&#10;9x3weq857Oyr9y/BGU6/heYmnHg7MfZ6fPTN6PDssPKlSvUSFsDahNpPBXB9g/I3BLDWAc/zvlq0&#10;XkqrpmC394tx+ZsF8MDQi/+0AIYdcE3VQG21oqpqaK4AhqWv1v7+XQQwHP8tAnheYu5/mnm+9j9k&#10;3u5a5m2mZd5mv/CsBZCd3QwL4AJoFmTwBnbA76GkqKWouHWuAAaPAXz3P9zxRiWIYU+ptZVa4KcF&#10;dIKHpK15uL1lpKN1FGauAAbbwA8YeNLgO/4p8zyiFq2Incdc76ulsqRrngD+jxxwxz9IAINV8Gbw&#10;zMdaBwy/DwDtu6p9JwGgv768B2auuP3/GwEMy374jv/nBPAnive3gQRwZ8fwXAHc2zMOC+D+vknA&#10;L/ZXAf3BjUL18lP7Ozz2ap731QLPEPxZPhXAgLkCWOt6B/vH5zpguAcSwEPjwyrIUI6NTk+Mz0xO&#10;vJyafDXPAcOdL6Zfa9J/PyOAAf8JAQxXhwYBLIA/2N9PBDBsf/8fCmDoc3uO4dY64LkCGJweLIDH&#10;Rqe+ZH+HVRMA2AH/SgDDvlbrdGFT+xuAzT7LZ8eBk4DhveBVIIY1cFX++fKcM6XPT5VlnwZxTeHF&#10;Wskl0FY+P13+9KT0p8N5tzIeXYy/e4p3/Uj05QMRR+P2ZHK2JEd5p0ZvADHouXea//P5pNzrx+QP&#10;Ljfk3W+XPWyT3W2SXGsovNRQeL699EqL7Hxj0ZkGydnq3BN5t1KvHgo/INy5wc7GGWdKMl2JNliK&#10;NVqOM12FMV6FMFxurb/ccu1yCygJeJmJzjLjNUuNVi8zXLNMZ8XiNSsXr16xaNVyyATDDhhOAgYs&#10;XfwtYMmivwJgAbx00Q9LFn4PgL3v4h++BSz6/q9aEzyPX8vavz+LFy1YtPAHwIIF33+/4K/f/fDN&#10;d9//BfD11/932eJvln735+/+7Z/WLvzGBWez18Vhl72dr9O6LVTHjQSqDxbvaWWxEWHKXc+8ytmX&#10;fyC66GB4yeGQskP+5Qf3lGbtkKVvLEzbfD9x6624bbc46++wnH+OtMtl2Uk5LnKh5+1g22N77TKC&#10;NyZyonYFRlk57ljB2L12IzvwRk5adVt8aU3Es2x+cTGnKJ+V/zStoZJXUsSRSSJyC8KeF3KK6sKf&#10;VZPEZ/63nd+y7Rl/9uBTUu/wS3t48rroonxe2XP/p+cF5Q9EFY9iCn5m5TzfceWnFdtj/+oS4Zh6&#10;RyBpjM0rjc2T84tKYgsKIrOfsAueJlYVaRzwrwQtV1LAk+TyJPf5hff4koe8oqe84gKOVBYrLY+W&#10;10UUN3tcy1kZnfWVZ8i/7hZbHX6w7nHjtrwGUWM3SyYPLciPLS0W1sgFFRJOaTa3LIcte6wVwJph&#10;IQEsKCxgPX4cXyxLLq8VltZES2t3P5IhUi7866bI7/aJNt2TixsVMbK6GIlUXCoVy7IF0DnkReXm&#10;cKQl/NLqgCdSr0tPbIQn/+gZ9u/eLJ2g5E0XnieUtaVU1KVWlGVUSxPkz2Ly7/n/dHX7lYubzl/x&#10;PHqZmXKCkXTEIeto4P17IU9uR+fd58keiUuz48oL4krAIaTJZSXpVWWZNRWpFSVx0kJBIaRp42WS&#10;BDkkhmFgPQzr24SSQqhQdlFRfHm1qLRx9/0CG+HxbzZGL9whtBGcjpa0svJr4krrWTk5GXWVMXmP&#10;53hfLZAABm8FvyCfl1fAzc0HgICfX8iWlERVNAWVNweVNmzPLaadvWCZluZw6VxUWRG3Ws4pl8RI&#10;syMLHrNyn7DznnELc6CMbXk2u+hxVEH25mu3Q5+VGUVmfbdZtHT3gSU7Dy7beYgcdzerdiazapiX&#10;U5VaUu+acuYPpFCz7WesNh4xZESj6cG25G17HbeeCY4sEkbnB68r9ycr2dRZHn4mfO1s6Eo1z3o4&#10;nNAXxugMJDfswco32TxzNbjNWHORtPIkemmW5QKxwdfs1X+MWvlvESv+GLL830KX/R/u2j8dwC25&#10;vwlfEbO5IW5fScy2u9sdTjmjjjvYXHTHn3NGH8Dqp1guzUIsP4JZtR+jl0KyEhMRMWbGQSuWRC1f&#10;ut/a+L4TvnADvtDLpGKLQdNug459xj1+lj37bPp8Cf3+vz8DWENfwPy2PxASvZ+2X2JeBjBMl69p&#10;917TXsAec0D3XktA114rQG8Api8Q2x+EGwglKSKoShZdFc1Qxtg1+qHr9iGr91iXbDXL89R9aLfk&#10;Oum7i5h/P2P950OG/3zQ4J/PWn9zi7zsqbNxxQ5SX6T7FGf9VLTLaLi9IpgGLr/XD9Xrh+gLsB6N&#10;winDEX2BZt3+awH9wYbKCNPhGKvBCER3sE27v1lHgHl/GGIoEjkYYdMfatkfaj4YYj4YagqAtDE0&#10;c7AppJAj0YOR2MFwzGAYeigEoQyyAigCLUdCbcYjUOOaKUUHI616Qs06w816Qi0UoUhlCBZcVFcw&#10;sdUfD+gOJAyEEoaC0GNRlP4QYr6nwXHs4niLhbGWa6JtdGKxKzm4VTycsQCLEKDxPCSWg7Rko1an&#10;O63KT8AP3LEfeYafKrIal+gochaMFi3PO/ZV9zP9wXwLdYuzenDLbCXtZRlhSo5Q12Ini02Hnur1&#10;3DdovmIiP6SfE6/3RGB0ZOvX5wOW34w0uhZmeGrPysNblp3Yueaiv3mW18o095UJjssF9CU86hIe&#10;ZZmQviqesSbJVieRuSqBsTqevjqeppdAN0ikmyQxzIUEUxHBQkSwEeERIhxGjMeL8UQRAS/AI4Vk&#10;VDyNkMgkxNGwXLxVhLVhkOnqMCsdNtZYI0dtQCsgm4moFvEM6wCTpdHotXF060RbJKx+eURTMc0K&#10;TguG3fDcctAxKD0e3khMtoin2sRREGISUkxCxZGxYiJBTCSJCWQxgSrG0zUwhURSkhM2wdlK7GDO&#10;YxqwSKuDUT/6Wny30/jfg1GLA2wW8Gz1jmwjpK23DkYvDMMtyvRCiBiG8UzzRDvLBFsrMd0cnKSY&#10;ZhnPtOQQ9PnktXFMw0QHg0QHPbHtSh51YQxxsYBqyqdZC+g2QgZKSEXwSDYcnGUM2iyFSUyi4+NJ&#10;WDEBLcah4gmYJDI+hYbio5bud1ydxPgzC/XVyW1f9d00V5djx7KXvClb9qZ84ZvyBW/KFr8pXf6m&#10;BHLAr0v0Z+Q6r+Sr30h13hbrvivSfVes80a2/FXJkhcVi2Yql7yp1lGXmc8+MB7cv6yfu3yYY9IV&#10;YAD+9SlDiWPhzOlIJ8BUpN1kBK1jt3l/CLJ5r0nR+lXP3HTu2uo+ckVKwjbXXT/YIbv3pr9KPdOp&#10;nu58PVChbCrorX4y3FY01lk82Vv2YrB8arByvK9kuEumaiuaVdS8Gqyf6G8c7mlQddSPNFdM1xWp&#10;Kx+rnx1vTdhQF4QZiiKowtGqYOvxMMxIKOq35wD+BIwqktQbRmpjMfoyd6qzD6u7nr9tz2mS36yv&#10;ftzVUzY80jqqahnva3jR2/imq17dJlW3/6TOT+s/va8uwb1J6Nwb56aK8xgTeYzFOg+FMdr2YCu9&#10;zfMc9O7gFp0z/eMB3f+dZfT1KcyKO07GeVttaiNIXWJKR5x1LW95a9oy9ROMupygLjFVVxqqq1eP&#10;FP6l54HOgY1L+BRorugsN0qSLcHfaPVevdVcNIqNsMm0swMkkompNFIKFZ9Kx5/wcDrm5nLAwS6d&#10;QUumklPp1Aw7WqY9NcOBkmZH0vxhhKWQbJNsj810JWe4EdOccKl0dAYDk87EptlCVjjeHiewJ8Ta&#10;U0PtmNX3fm7MLa/Nb/bdyjMzdMfh99Ho4XicLwELgcfsxaH3ALConQADPTd9HRfd1R9mCLYy34hD&#10;76IR/JjEEBomgIDYh7XaAwABBRtMJ4SRsKEEdDAeE0rAhkG/UsdFolGhREs/XyLrWuBlufB5GetB&#10;c9T9zsg7zf4XGv1ONYddaIy8UM+62BB9qYkFlWJuDbvaEnoJAFa1aMo+w7m/sACGyz6DRbAWBt6m&#10;7aPEbQ4Dqy5BSjX8WlvEdTgNF8TV+84880j62Vl8355/GuF/ynrfNVJk7vrU5pDLKtHj0fhnPTF3&#10;GoMugsWW0CswmjOBAmjMyEvNUZc/JPhq8n213vezdEXfhpN9G4IuSjbtf+qeWLzlYEvYVdDzGaJv&#10;tLMutrPOa7jYwbqi4SrUD6UI3+lm3euKutscfKNi19kCr8PP3NJOmO3dr+tzWHfzdXRorkdyqe/J&#10;Ov79psOSJ8k/76IHGy9mII18HMiRdFQIzTrMk5xgZy1m2iRSUQkETBwKF2uDC7PC7bbEerMFR4Yn&#10;1RX1gzXdr0ISr+vRw603HjLYnPmtZ5hd2mnUPhZ1V2BuSdnU5Hh7Xbmqq0UuycspKLzyIDfh2B03&#10;35QVyN0Yj+S0C3XNfepu5ZuG7hf385s894lWoT3R7qHmtn4B8ZfOPW4cea+u7ZmtbR29dTf39u2n&#10;T7Jlh67dTb1683J24SN5fXXXVPuwOv1ChYEtf63H0VWe55b4XFq86eKSzSeWbdq/fFP8Sp+4tRsy&#10;Db0PGmw4rL/huM6GEyu8Ty71Ovmj14nlG87BrNhwBrDS59RqnxMrfc4Y7Ly9xiULSQ3099h+PWhb&#10;I2/DsNBtSmg3IXRU8R0UfBeVwFkVQ1YEGE/4rXoZoj8RjR2JoYyyqWOxlAkOdZJLm+JRAeCHXs3G&#10;5XL3H+o3rezzNxuJQM5wSe8T7WbjmGMcwmAUUhkDFcl/mcAcE5AHo9EjAtJQLLabhegBn9dcnEpI&#10;UopIQ3xK3T6bqp2WdbvNByJwk3zqDJ/8gkeY4RNnROQJHmmITexhk3q4dgOJ60b27xg4GaXuqVH3&#10;Ns12lL9uk6g7ct6WXWw9EfDMF9HHs38hcpzl249HkUdZ9FG+Y2sUTbLDRLpppXzTcvkWnYpdRo3+&#10;Nr2R+DEufUbIeBtvC75+qIS2PYme1Uk73kuvqcfaB+RP1MOtb0daZpWNM4N10/01WtcLYu0iCMDa&#10;V4qGl8rGF2ONyr6yyYEqtapKXXVNcWJfXyw0w3Ev165BvOVlwU/qrmZ1R7268mn/ybCGWGYX23GQ&#10;7TgUYdu+D1++0SLHy+LBVvw1f+f8U3ElD8/2t8jU74bVo41vm3LUFffqM/y64j26hQ51bOca4SbV&#10;xXh1xQN1d6G69cnMg6S29K21UdQBgf3LJA/o9nHsJkQuYxwoo1cVTYF1b/0O4zKfNf1huNFY+mcB&#10;28CMc5lgUckiD4Tj+0KxYC+J25ISr1Ud/jZgsW2fVWcAQhVLG+NDNlfrfbWid0IMTbE8GEMeYlPg&#10;xXGRPax+P4t2hLmMs2nvWbR3EZRZcC1xHl1i96b0La+eZahHi9QdT7L3h0bZmvohVoEvNklExAkH&#10;2v0t3rlBu2/t8Lm8a8uVYL8Du7el7dogPZmi7pOpR2Qzt7ltyW5DKS6KePsBga1K5DQsdBoVOYIT&#10;+yyTcY7waU8nOIO4JwJXtc2g1de6P5IEHqcRkfOw2HFIbNvJwlX5m99yWHB7neGDPY5PedGXYtN3&#10;OUeirYPIFBGDISISogl4Fp3Go1H5GHQk0iYCi44m4nkkAp9MFEIQxBpTKyLixBqEAEgGEwSaDQQU&#10;Ep+I54BxiAQWkRiJx4discFotD8Suc/EdIuBobeu3nodXU8Dg402NvvIZJadrZCAjyHgYgk4HgEr&#10;AGOScAmwAKbTkihk8GVNgMfxQEsC45NEoIUmAIYCsAqcMBRo9LAYyiQmQedAInBJxFgyiU0hs6nU&#10;GHACKJSfucV2A8MNunrrDAzXW1ptxWD3UUksKgmqRE0nc6C5gelCW6aYyYyn0UR0RoKtXbKtY6qt&#10;YxrDPoVCTyLR4hi28bb28c6uqRQa38omhEzlubil0RhCe8dEgINTEoydQwLYjGknojFiCKRQa8Q+&#10;U/Odpma7bRABRFIMncFHo1kEAodOj3d0THNxPgBwdNhvbwdVe54jdyFADHvfz6Kp8AzWQibYwSER&#10;mqLYNo7JFNvYhJqbB5iY7rWyDiSR2Y5OCW7uqVBt53UHHd2z7JwznNwPeHgfW+dz3GXdIbBo777f&#10;cd1B5/WH3XyOAVy9j7p4HXNdd8iBlrjR9YC7baKnXeIun/3rmBwHYmDAjsQbZ/OqCttfj8BJwGr1&#10;yzfq12/V7968nZ1+++4l3Pvu/as3byHLCy++V0NT/4K1AEj9atTx+/dvIXf38fX2nXr29fsXs28n&#10;X7wefzE7Nv1aNfkKZnjqDWDixfvx6XdQ4u/464GRl73K6e7Bqc7ByY6BqbaByda+qcbeifrusZqu&#10;kerO4ap2TR5wO0R12yigqnUEUNkyXN81OZe6zgkYsE1lG7RBRetwRbOqrFlZ1qgobVKAuLxFVd6k&#10;hHtKGodKG4ZAK60ZKK4B7dC8tqhqQFI1UFw9CGJZrUJWpyypVwGghODPlX2Gc3/nUVzRW1z+K+8L&#10;yC/tA8yd93cu87yvlgJZT6G8FyAp6QMUlfbDyMsHSioGy6oUFTWqyjqlhiFAWXVfVf1QfatKK4C7&#10;B1/0q14OKF8MT7ycfglurfr1a0j9wxoYyvt9/Q7wZvb1O3ALoRXv/hsEsPq9Jvf3nRpKsdL82nr2&#10;FcSLacgBwwJ4dHhWpZgZ7J/s6xsHdEPTAEMytaNrpL1zuK1jBACXgK5vUNbWDVXXDGqrOsP2V+t9&#10;QQAWQSe8+CmweYJNHizzAE310MSccAAL4NYmVVvzcGuLsrMDOg0AOCWtAwaARdAODL1QqF4BBhUz&#10;sAbu6Rrp7hzubFe1tUAzATfWgyP21lV/SIuELZS2TmxVRV+lZvbf0tLeuRMAFxd3wLr3UySSLnjS&#10;X7iws1brwqJ3bs88s/u7gLNpYaU6z7z+g/iQv/sJT57Uf5Z5m/3CrzOANRWw2woLPwh1qaxdXtKp&#10;tb8A7WMAbj2sJ2Ex+dnnAXokNIFW/YIA7pwrj7VjauKhek3db1hDgrs/VxzCMWxVYdE4V8r+h5TL&#10;OsqK5yneD8Ay+BPggs/zx/kSYPzKkl950HlofTB8OZor6vos2n9385inbLXUlXXPFcPaMtHzvK8W&#10;sP2n1JR3V5f9Imv/ocCXD5tm2P5qHfBcAQz/ocCngCfnszQ2DNU3DDU0KhqboDL4La0jrW2jAPDD&#10;EAB64M4P/e3DHV2aQvSaH1bwX6vAf6oy98eXtnNgaFo5/Gqu9wWMjM8C4Bh0grWKj1MCDyqnYE/8&#10;WeDNYBP8SxLwx8rP85irfhWDk8qhKZViWqWEMoBVyvG5elIL7CknJ17Osb/QnAK/i3neFACrU21O&#10;LeiBCynDxhdWv58yVwPDPdAuL2a/JIC1wAL44zQZ0F9HwZZ33mtW83r9GppCHzbB7zUvWABrTxWW&#10;vlpF/Sla4zsP+O0FaN9Y2K9DArhhTlKvVgDDeb2fAjb7LHVFlwGwBtaOCQBDgTFBAHeCuKX0Zlv5&#10;bdmT4wUPDj69kfroahJoc+9mFf50qPjhkRbpNUCr7HpzMZTOC8vggjtZ988Irh1mwTnBJ5P8zqYF&#10;nc8IOZ8ecWW/4M6xlMcX9udeP1J4+5jspxOVz0/XF5yvzYNqQTdIzrbKLwGqco4/uxZ34ygrPnxz&#10;wEYHJ5wx1mAJWn8xzngF3mQlynAFYu0Ka/3lVnrLzfWWmeks1zjg5YZrlumu/HHNSsgBzxXA8xzw&#10;HAH87f80AQzb34VzBPD3P3z9/fd/XvDdH5cu+vflP/x51Xd/RKxZ6klG+brY+jra7WA6bqc6bCZQ&#10;N6CQPtbGviTrzF1uDxOCig9FlBwOqTgSXH00oPaof/1Rv7ojeyuP+eUe9H2aufdJ0rYnwg3Z3HUF&#10;HHcp11UmWHfVF39oGzpxB10ctDnY39fZexfaaY+5e6BtbFbkvfwkaU2SrDqrpkEkLQ5/9ogvk/Ck&#10;hVx5UXShJCqvWCCtZudVuhy8snw7Z+GmhKU7M81Yp9efy4ktauDKK1iSp/zyJ9ySu6LKh1zpT9yi&#10;3KAHzy0j0r53Z1mGHI58XMUrqBFJ63iS0pi8gtjCXCjrV5atsb9zBLCkgCuRQKa28CdYAAuKnvKL&#10;c3hFhRypLEZaHlvatPdZOfHIjR+Ck/95G+eb0P3GmXdol3J2PJFFFldyyuuiikvCJfnsEgmnvAAq&#10;TC2F+LUAlggKJMLcggSpXCwr5UtLeWU1oZJK2ombP/iL/rSN43wph13eGyNvYheXCkuKhfJnvOKf&#10;wb6Rz59zi6TC0uqIXNmOO7mElAvfbGT/xSdGJzBjw/k8UUlHYll9UkVpVn1xem1eWl2BSJ7DzsuO&#10;epbjf/upz8mrrgdPuR0+tu3yuW1XTu68ccL37tngR9di8h4Li4sSSsuEkoJ4mSS5TJZaUZJSLocB&#10;sVb6wgnBIACLkBgugYpFC6UScUmJuLw29Lmckn5hwQ7O91v5xqyje+5WcYs7BPJGdkFxQoUstuDx&#10;R+k7F0gACyUaB5xfyMsrgO0veHO4RfJIeXVISU1YWU1gccm6W7eJx464XDkXWPicUyGNLSuMleax&#10;Jc84Bdn8ghyRJC+uOCelJDdO+oyb/9T31m1uQTlBdHzF9rgVOzJXbj20fPNBq+Dz/Gf9x2rGM+Vt&#10;pxraufcKXGOvGLumfW8dbEjj07wyCfQYEmbPLpegLL+YJ9yYGqFvXSit03ftTNhqdeTi94ELXodZ&#10;vggjTIQShgPxvXuxjdsRZT7WEi+rnxxNrtINT+DWZFitjDP5kWOwOEpnQdiqb3Yt+KfdC//Jf9m/&#10;so1/yKIYX9tAy/ZfL43aesUdc28D+YE36aqd2WnsyhPIH49Z/ZBhviCVYCrCWXLNjCLWrOTqrDyE&#10;ML1ti3jiYvHUcZXUa2XjLr3uQNOBIOv+AGSfL67HF90T8DszgAM+T38gZHw/RWt85wELYCh7eE5R&#10;6MFgmz5fk/69ADNA314LQI+vFQBKWfZD9Pkj+wKxA8H4wTCiIoI6FEnsjcR0RSI7wm1agq1q95rJ&#10;t67NX6/z3HX1E6c1N0iLz9l8d8byh5Nm3x01+usJ80XXMCuqN6KatqO79pGHwpjDUfbKSMZgGLkv&#10;BNMXgh6KwI7GEid4pDEOXsGy6QkxbvVb2xOJbA9DtIdYdoZZd0dY90Zad4SYtATo94ab9oYb94VB&#10;9AM0Jrg/1FwRgR0KwwEUoWhFMCSAVYEQg/5mQ8FQOejBCJveMCswGjjnngj0QBiktHtCqa2BlKYA&#10;SnMguSOUOhBJB5c5Fs3oCiY/cdY7hFyUiFwpRBuxUAZs/KpYwmooIxYHCWA+isBHIfgYwzQH3Yos&#10;t+EHPv13iZO5BHUt7VWpVf/jtU/Svu5/ymi/T664YCk9trb42JrhHLq61mPwsZXyGWosm6x4yKg4&#10;gr0SsDrV6Xsh9dsgy3+KwPwxlvxdDOHbUMSfg63+Eon+gUtalexonuJok+KATnHAJNnioKl5aRgR&#10;1TqBbpbMNEm1s0izt0y1tUmkWYmIZnyseRwRFU/CxhPx8URyPIEST6DFExhxRIoQjxFR0AkMfJIt&#10;IZ6O5eItIhH6IRarIxG6XIIxlBprbxPPtBTRTOIYZol2lnwSlFnLJZiAVkA2h70vHAPgGLQAsAoQ&#10;R0Ek0FCJNGw8BS0iIoUElJiEiScT0myZKQxmEhU6Bz6GGIvARltiIqwseFQrHsNMyLQQ2FqAFsRc&#10;qkks1XiP8QLnBV/tM1t80X/d1UCvcKzOLsNvxXZWPDI4kBVU3plkDU4ewCeCRUsR1QJKO2YYipm6&#10;IsYqIWOpgL6YT1sag1/FwhvEEoygHanW8XR0IhOfakviYW2EWHQcAZdEIqdQIdIo5FQKVoReG2X2&#10;tYjw9Z1Ag6YTRMVd3MRzi9dS4zelKyH1W74QasuWQYslOm9K9F7JV7+S67yRQvZXDQng1ZAALl08&#10;U7lwuvyH2aoV6nLDd4+NRo+t6hcuHYzR6Y8wHAizUIYgVaG4sVDyZDh1OpLygkUciUCOxKC6gs3q&#10;9pnUBmDlu3HSXcxSzu4bQv+7x0XyByc7ZPdUjbkzPSXq0Qb1TMdUb8lkj3yiVz7eIxvtkY2BoK9k&#10;qr9U1SoZbpUqOyoUnfWKzobRtpoXTSXq2ufq/HMdKdvqQwgDUQRlGAoWwKNh6N8lgAcjUEoWdiCa&#10;2BlD7YxzV50Lf5N/7GXljYHKW6O9RSOKMqWifKBLNtIhf9VTru6qVDfnqmUn3t6J6snyqeMwGljk&#10;9mhaVyS5J5SoYtkOA6LsVZH2vUH02u3ofNe19+hrrlKNbjpZ33a1uOa45qbb0md7VpazdeqSVqvz&#10;bNVymlpqPZWz4pV8pbrd5E3NssbrP57YoZvsiE5gIrLcKMl2xHBLY39DPfBcHXB1y3B0iqNQU+yY&#10;hzxcxBRcpI0xePLZaKSAQExm2h50dz3m5Xl4nWuaAz2Ohs1wpqc6kFPsCakOxAwXEiDJAR1Ht/5U&#10;AMNzAEe7Ojc9zm4vqm0q7gjYKTI38sBg9xJJIXisH0EDHrMPh/bVCODdABvLrZZmG0wMPWETDFoj&#10;AzczA0+k2Rac5S4yOoBBCGUSw2i4YALSH2O1l4wLI6CDMcggCHQYAIUMIVr67cZFXPG/KBM8K426&#10;Dwvg1sBLzQFQCu9vCGDY7/5tAhh0fkYAgxaeebcx+JJk037p1iMVe04XbNh/m8a5SY0G3GHEPnVL&#10;KNt5rIt1ayTuaWfUzY7IG23h18BpAEDQrinU3BR+uTHiYkP4hfqw84C60HMw87wvTNvvF8Bt0Zfa&#10;Yi4AOqIvdbCutEdBVwpoCD4Pzr8j4lZX1J2OiNvNwddq912q3nVG6pP1MyP2knXAafO9p238LtCi&#10;7+04lMO/cyby/BZqkOUaZ4zFFgdyOB0VRDbbZ2cdybSKpVnzSeBHPpprg2FbYsOssPuscds8fMJl&#10;5d19qvf94+rEE89M7UMNnLirXDk/uAc5JJ202RGDcve/87B8ZOhtR03bUEfn29nxflVn20hv9+zs&#10;k9qeLTFHzW2j6RuSHxV1VXeMNfS/Lm6ZZB+4g3QPIW7iULaJVhG2eYcdfFKh6hhTd4+on+TVHD1x&#10;nRd/WHj0cty5W2kXbgsPnj5353llx9Tpu3UId5GVzzEDn/MrvS8u9T631Pvo8g0ZazbH62+JX7sh&#10;c63PobUbjsICeJX38eVeJ5Z6nYS97xxOrfQ5tXzDhYWbbqzwuWjhEu/k6C/euvM5x78tYW8333OQ&#10;7z7AcRriOqk4dopI3GCAyWjA2peRFhMxxJFY6iibpnHANMA4hw5Q798wwWW077Os3bq2YsMaQNMu&#10;k4Ew9LSI8SrBHjDCI/eFIbpCrZWxhBcJdiMCioJD6I/G9LNxw3zyqJgOGBbSW4KgqTSafC0GI/ET&#10;PMokjzgWixnnoKFS0mws2HeISx3i2yriXFVJXj0ZeyafX1S3lKgHat+0SV+35qrbc17mn+g4EtAQ&#10;7TgUaz/FtZ3hMKcF9hMilz6+U1MUsS3UptHPuGy7ftHG1dKNulU7DDsCrAfCkS8EVPCjbyzesSnW&#10;/lkwU3V3v3q6Uz3ROd4qG+0sG++umOqrfjFQ+3Ko/pWiYVbZCKvfyd4qALxqZhBK/J0erh/pr5hR&#10;1qmHq9Wll/qP7uyJwYxy8b1cZmPc1leFDz4I4OqnA6dCG2KZ/Xw3Fc91LMZJEcro9ie2BNOb+Bur&#10;M4PLLyb+fDr+1umkyoI7ww256qFK9XDt5L2UriR3ZbJLr3BdC2dDR1rozN0j6sqf1K3P3ktOdp8K&#10;rOc59PMdXiR4TAkchznMMYHDCBcSwMMxVDgPuG67UZnPmoFw/Ogn6hcGbAw2gwGLqmgKXPm5LxTb&#10;sNOkesvapt1mgKrN+vU7jHtDMKM8Jpw7O8xjDLEpA9EkuJLzuMge7tEuAv4TAlgdw3gXQXkVw5wU&#10;unQLnJsS149c56hrr6sHCzrvZV4MXS90QoWj1oaa6nKtTTIpuLPu9hd8XK/s3XbOf3fmjk3Hg3e2&#10;3DquHq1W9z0bvxzRGufQH+8wIGQMcBmwAB4X/j4B3O6HGGRRxgROKqG9QshUxNkqRLRuDmkgzunp&#10;FosjdkaZHnZi7317XcIdaGwSiefoEM9k8GlUDoUci0GHW1oEIm0iaBThLwJYY3+hWs34uPkCGA+l&#10;8AIoJJEmURhSsCRiDAEfhcOFYTBBaHQgAuFrabnL2HjL2rUbDAw2mprusLHZh8GEkIjRFDKXShbQ&#10;KJDEBYMQMHE4tIBOS6BSxVB5Z430pVHjQQ/gCwI4nkqKhzKJiUL4BMgk6EKolFgGg0MmR2KxgTaI&#10;PeYWW03NNpuYbjAz2WJjvgeLCKETYx1txS4OCQ5MEY3ExeOiwSXTaCImMxFywHYpdLtkGjOFwkj4&#10;WwQwCLQC2N5ByLTjkKlRWFwYEhWEQAYjkCEADCaKSOQyGAmOjmnOTpmODum2zFRwXV5eRz09D7q7&#10;Z7l8LPU8V/d+CpwoDAJn5xTYAQPs7RPs7OKhbGBkiInpXmOTPdY2QRQqx8EpYd36g+7rD7p5HnB2&#10;z3RyywK4eBxw9Tzs6DZXAJ9w9T7uvP6o67pDTg7pmzyPrXPIWOeQstPniDOdR8ME7dmQtG9LAj/i&#10;yLWTj5tLe9RTH8pBv52aUavfqdVv3r57Nfv6BeDN25fv3s++h2Tw7Gf5IH7V6vdgz/fqV2/fTb96&#10;MzEzOzr1UjU1oxifGRp7MTg6PTj+YnD85dDEa9Xk2w8z/g7P9AxNdwxMtPWNtfSNtvZPNPWNQ/a3&#10;d7yuZ6y2e7Sma6Smc6y2Y/yzAlhrfMEG2m0AkPdtHYZcbwtkf0ubIPtb0jik7ZnbWdKolNYqPktR&#10;9SCgWCODISus6ZTVKqDS0L+e6Pc3+FQAw/b3PyeAP+uAZWWQAy6tHCqvVlbUKjQMAmABXNeibGwf&#10;aeoYbuka7eibBG/4gPKFauwVuM8vX2sE8GuN5H2nfv8GcsCwBgY3FtLCkADW5OR+Im7/XkACGPrF&#10;9XwBrKkC/Q5KAp58Nzn+ZmzktUoxMzQw1d8/0ds79qkAbm2HPMdnBXDZr4s/wwIYoDW+8/jFPP0N&#10;AritVdXZAVWi/lQAw35lYOjFkPIlQCuAuzuHuzpUHW3Ktpah5sb+3xDAVWW9leW9FWV9cwWwdvbf&#10;ed53Dh/sr1YAw8b3HySA52nafxwf8nc/YZ731TJvs1941vJpCWhNEnAblFcNTQDcAQtg7fOgvfUa&#10;X/tbAri9ZeR3CWDNogIAa2CtA55L1a8FMJx9+ynz1CxMuazzdwrg7n+QANYa0HneVwucef8pWuM7&#10;j7ovCOAvMdf7avlvE8Dwtf+H9hcAHpLPAh6VT9HaXwCse+cK4Pn296MAhuoQfPxhBbtewGcF8KDi&#10;xZcEMNwzV+7OTRT+LH8HAaxxwFr7C+tJ2FDOFcBz6j//bgEMq9959nfmxet5SnX61wWff4N/kAB+&#10;rXlp7S94wQIYfIZqBbDW/gLmnZUW+G38lE8FMMxXjcXXm6Q3AM2ym4AW+S2Y9rK7nwXe+FMaiq7B&#10;1EuuwtQVXgGAVeAQ8CJoQQwGbyu9U/r0dP7dgw8vJt4+JbhzWvjzpaTsm5mgp7Hwaqv0ZlfZvb6q&#10;hwAQtBTfaCi4UvX8nPzh8dwbmY8uJN49Kbh+mH0hI/x0csjxuNCTCeGnkyLPpkReyoq+c0L47Eqq&#10;5N6BquxTNbmnGyUXOsqudlVcb5ZekD86kH09+d6ZhEyO/w4XAtl8OVJvAdrgR5zxCqzJaqTBShvI&#10;Aa+w0F9urrvCTGel6ZoVxmuW661aprNqKWD1ih9XLV+8ctmiFUsXApYvWQBY9uMPgKWLv1+y6DuY&#10;/4kCeMHCBQu+hwUwxA9f//DDv/+48C9Lf/jTqoX/bqPzoyPKbIc9KcCFGeDisJlE20phbsLhvazN&#10;t2HMhOvpV2O2F2QEy/YHyvf7le/fW3VgT80h34Yj/s3HAxtOBZedCio+EVh8yL84Y68scac8bnOJ&#10;yFsmXv84xv5qKPWQLznR1yF238Z927Y7OviY4Nx07bZ6iI/H3MpJyq84UNGQUFwam5MtlhcL5UVx&#10;5SWi0hK+VB5XUi0oqth59QEp7vif3CJX7zu4cGuiUcTh0Ke1/JLGkGdP42uK2cX3BOUP+PKH4rJ8&#10;nkTucuDyii3CBetiNpx6FJtbk1bVxZdUsnLyRHKpuLSQlffwCwI4ny95wpc85EseCYqeCiTZmmzX&#10;Qo60hF9ezy5p3P28nHTszl8DE77yCv/XfUm6ceeQ6Vf2PqkQ1PRGFFX5Pc9jyaTccmlk4ZNY2TPA&#10;hyrTRXn8ogJhYREgWVqSWCTj5xfGSgqFVTX8qkafu9nmiSf/ZUMkJvNWQE5zbEkHW1bBlUsEJU94&#10;xT/xJLkRz55BG5eVc2Tlwc/l9kduL9wh/HaTUDfwsM9ZCb+4S1BUxS3MS6p4nlz1+FC7PKupJLO+&#10;KqO2Lk5WFf4ob++NB7uuXd998+K2q8c3XsjyPpu+6cLRXTcuBD34KfLpM25eDjfvOeRTi6D5iZNK&#10;paCNkxYml8kSS4rjZRK48jMIwCLojJcWpoBWBr1XceVl/NJqj7N3VwbEfbMxdrlvusPBp+JSBa+4&#10;iVdcxpZApbYFxR+M7zzExUWiIgmsgeH5gMGiQCqPLJKHFZewSiujyyt9s7PXXb/ieePynicPokug&#10;Its8Wb5ABp1PYnFhUnF+SnFehiw3tfgp79mD0Ns3k4sr1u2/pL8zftmGRJ1Nh1f5HFrplbXzuPxk&#10;9cSJqp6zDU0XalqO/tzksu+EPiXGwjkJse6AKTPRlMRD4EM3ucVkhYqfx/Fl0T51/tbKoFWzgd++&#10;3P3H90Fr3wZbvg1Bvg7DzoQRxkJIQ0HUnkBG7S6ybAvpqSf2ppP1ObrlIbxhspWOwGx5rOnSMP1v&#10;fZf9Yfei/+239F+jdL8RmC5KtFpy2cnmJ2989ibqY0/UHTuja+TVF9CLj1gvTkTpC1DGXFN9tv6q&#10;RGP9M3jru7Y2jxyMHjAWFXksadyl2x9qqopADIUg+vzR3b6InkAoDfdvZ5731TLP+2qZK33noh1w&#10;bl3oHj/zPl9I/X4QwL4aIAds0bXHomuvZbevVa8foj8A1ReE7g/C9YeilBykgmet4NoMcVB9LGRH&#10;OLI50KZhH6p8m2WBp+lje4N7VL3L6BXHjX84pP/tUYNvzhj/8Qbi62eMFeXeZu2+REWk3TjHZYrv&#10;qmTRhyLJ/WG4nhAUoC8MNRCBGmBh2kJtWsNs2kKtOiOtu1k2PVGWHWHGLUF63RHGgN5wGNPeMHNA&#10;X6jlUDhGGYpThGCVIWhVMEIVbA0J4CDLAT+zvkBzcL3t/hb1e00rdhmV7zaq3GNRsd2yfDuyZDtG&#10;th0r3UEo8yU3BjO6Imw7g0gjHOe2YPJt5oo0i+9TcHqJZBsW2jCGpBtN1GHjTGIx1jw0ToghxOGx&#10;iUSLRMqqZzHUznOeoz+vV5dvU9dumpHYjjxjdt9zHni05XKEbhT9q3DCV0LHP5zZq3Nqz/Kze3+8&#10;H2Msz6CX73e5H0FIc1odbbMowvLHfUbf+hp/u9forzv1v9688k8blv1p47K/bFn5Q6ilQRTSkk8k&#10;JjJt0xxc0h3d0xw80uwdRCTrOLJpAtUyiW6TzECkMjGpTFwqg5hEJSRRSEkUShKFlkSma2AmUmlQ&#10;Pi4dkWiLTrLDxDOQfJIZC6UXZrUqArGKQ9CPY5gl2JqJ6cYCqr6IbhDPND24jhLPsGGh9AECsnkC&#10;E5oSOAZjAAtgWPoCPspg83gKOpGCTSBjxAQklCSNRcQRMYkUPGghCDgYEQ4jxKL5OEQkwiQSbRqL&#10;t+SSEWIaVszEJzBJ8XbkTFe7IEvDUEuj/Z5OR709whEWO9YsDzQ1EBDx8VRaiq1dmr1jiq19Ip2R&#10;QKMnMmhJTHICAxdHtxZSTQUUAyFNV8zUjbPVE9L0eRSoKjWXuJZHNIFTk5NoaEAyFSKVgk6lIlMo&#10;iBSSVTLJLMvWLA676NT6Na1H3dR5u189d5h8YvVOav5WtuZtydK3JT9qWPpWvgKa61e+5pV89awM&#10;Tv/VV0MO+IMAflm9cKrs+xdli9Vl+upcs5eX9BWJy3silyjZRoooc0WIhTLIajgINR6CnY7EzrAw&#10;r7iYaR6qP9K8JxqpTHDp5q9rZHk1JAc/OxDz4FT8kwupOVeziu4dq8+/NtSQ87K/XD3W8H60/s1I&#10;7Stl1eRA2VivfLireLhDMt1X+qIP9DSM9bcOd7eOtNVN1MtnK56pZTe7svbVh5EHoojKMBQ4+kQ4&#10;NHO2KhytiPhbGYxCDsSgBvj4Hj6lKYZaL3DrPh448jhzovTyi86nk335o3354915b/ok6oESdadE&#10;XXP3xdXwscMbO4W2jVG4lghcZyShMwTb4Y/sCyYMhZJVUfTxWPtxjtMQy64tgFC1G5+/nVq0zzF3&#10;D+m6x+pjzD+cd/8/j4O+kYp+GL+PUBcR1B0O6lqkInvJ+3pTdbtV6x2DI1t0M1zwyY6YFEdiPAMf&#10;g7EKtTQJsjCNt2XGEglsAv7Ylg0PYsLO7d2S4Wl/codPqptLnL0dl0phkwgcCklsS0t0ZKQ4MxLs&#10;SUn2xEQ7HCDJHpvsgEt1xKY7YNMYmEwmViuA4+ywsAAW+nh15RX1l7d2lveH+iZamnii0LsxWH88&#10;NoCAgcCj/XEoaKJfLGovgIQPwGP2omx2WJptMjZYt1bXVW+Ns/4qJ8PVbhZrvTCWOykYfwYhmI4P&#10;IqED8Ih9FEIoAROIQQagEf5odDAGEwJaktW+bcjgC3vPFvOelEbdb4qE8lnbg6+0h0AG9+8ngC+B&#10;YM5eYMursAbujX3QHHqtaPOh8t2nu2Pud0XfrfO7ULHjRI57yk1S9AVk8HVCVK5HajVYG3m7J+pO&#10;f8z9AfYDQC/rblfELXBKHazrrawr4PSaIi7CgLgl6nKbRvd+yu8VwB3sa+2xV9rYYMArrazLLVHQ&#10;JQMag86Dt6Iz/HpP1K2+6HsAcEq9kbd6Im62B16o23myyCfzJpObgdgXa7U7FO0b6hRjb7PFVM8F&#10;Yb6JRghi4EIYNgEMy0CmTTjZJhJnE41EsiyRLHNsuAU2yAa3B0PcfOjI3fFJ9fiM+lFR59aow8TN&#10;QnNvjtl20aa0e+gN8SaEgJOnykd61Iq2mZHe4baO2q7hukZVZelgRcPEUEn/MP/oXRPyprSTd4pr&#10;e1tU71pG1eee1NO2843s/A0dgsydw0zsA3ZyTuY3TDUMqOX1quT9l4gO20kbIndwj4mO3xQfvhh3&#10;4PSJq4/TzzzxCDhk7pFq6Hlcz/u87saLeptO6W/KWrtJbLBBpO+Toed9WN/niJ7PMZ0NJ6A0X69j&#10;y9YfX+kDGd95LN147k/u51buuGO66YQlM2K9857DYdEFiZxKwb52/uYejusg20EVyxgMx4HvD0Oh&#10;VlMc4lgsbZhDH2EzVLE0JRsqoayEZtKljwmcRngOAGWsbUcwrnKbiWyjYelWo7Ituh3B1pNiW2hS&#10;3nh7FZcyxCYqOeRhLkUZSxqKIYDFER51TMgAjAqYXaG4Fj+bVn/roSjcOI8yxsGrYpCAwQgbRTRK&#10;xSGO8GkjQjuVwHGI79gmWFeXEfxOfk+tqH3bVjTRmKcerFR3Fb0vvNAg3tLFcR/hOM6KXF8nuE6I&#10;nAZFzop4xzERTcHGtgdbV+0ylm3Rl23SK9ukW71Zp93XqDPAfDzOsT/Bo5Trobydqu4pVfdUzPZV&#10;zwzWvRyqn1U2AqA036F6AGx/J3oqAbADhhKCB2qnhmomhyrfjTaqVZVvi053Z23uYqHGeIReLrM5&#10;Yfts8UN1d5O6s1Zd97z/XHgdhzEgdh8RuE1wnMajmCNRjDG++/iBvcMXuTNFl6ruHz6XEXXlCL/g&#10;2gGV9J66MW/osqiGTx9MsBtN9OrjbGzm7O4/Kn5ffEs9KFc331PdE7UkevVwHSaFLi/A7eDaqjhM&#10;SANzbMH9muQ7gKB2m3GZjy74JjYay/wNNHnDtiCAbnQ0TcmiTgudBsKJ4Ad7ZwCqabdFidcameeq&#10;6i2GXSHYoWjquMBhUgQdEcSDLAqkSPn24NDwswH6wQaAUZ7dlwAbf8o4m66Opb+JIE6zqBM8+16e&#10;YwPfuf3A7tFbInXrz2r59bbLqfdidqW6UcEXDDbGQoRHxGEtMx1Ih7xdD2z2PBG0O+9w4oz8J/VI&#10;hbrhpupMQKvQrk/M7OdSBzj0YaHTiEYAT3yBKbEzuCgQvIh3BXFvOKFqm1FXIBr8ixgTOykFdmAc&#10;RZztVJrzdKab+szuviSfurjd1/y2+phgrBbjMOa7sJgIOiXWls5xsOXb0nk4VLiVWQDKKpxG5JNx&#10;PAqeTyVA1Z6p4CsPPpGCS4DtLwHPB3wUsfEAMilBU7EZqslMJvNJJA6BGI3DR+JwYSRiNB4TirT2&#10;tzDdaWK41dhgCwAEWFQwARtBJbKZVIEtVUwH+2KFOAwHHkGDkEIRUcEqWgKDnggXhQbHIhLiAPBB&#10;KeREKimeRogDJ0nBCzQnzAMnTyfzHG3F4Ipo5GgqKZJCCsNhAizNdxjo+xjqbrYw3gU5YBLbniaw&#10;owsYFD6ZxKFTRXS6mMFIAF/oGEzwJTeJaZsMoNnGM+wTHV3TSTShhU0YkSpwcsugMMS2jskAO6cU&#10;AAiYDklgM6ZdnIMjQOToJLZ3ENMZPDyBZYMINrfwQyLDsVgWuC4GI87ePgVgZ5tia5u0fv0RD4+D&#10;Li6ZTk7pjo5poHV1zXJ3P6DJDP5ttFY4FQDPDUxn8G0QQfprt+nqbTE124vGhDGYUFFoT68D670P&#10;urpnOjqnurhluHkecnLLcl53wHX9IQ+fo3AGMFQget0hN9cDWzadXuey38M5Y6vPUVsKD28TtHld&#10;8nonjqd9xHbPmISYo8/vyEc6ZyAH/Eb9+tWb169fvXsHVR+EAfHs7Mu3b1+DQJPvC3WCACy+ffv2&#10;vUb9wrx5q55+9WZ86tXwxAulxvv2D0/3Dk/1qCZB2zv8om9kpk8JTffbMzTTOTjZ1jfR0jPW1DXS&#10;2D3S1D3e0DNe3z1W1wNRo6GuG/K7Ne0TgOq2cUBV6xigsmX0056K5hFAWfMwTGmTClDSqATIGxTl&#10;LSOAT1dpzK7qsxTXKGGKqhUwxdWD0sr5E/3CwIvzKCrvKSqD1O9c+5tX0guY5321zPO+WmAB/KkD&#10;hiYALu0rLR8orxyqqBqsrB6qrB6oqOovr+qtrhusb1I0NCsbWxRNrcq2ztGuvvF+xbRy9OXki/cv&#10;XqlfaXj9GhLA6g83FqoCDZWe/MB/nwCGCmx++CU7xMuZ95ADnno/NfF2fPTNsPKlYnAaqv/8UQB/&#10;tL+q1vbh3xDA5RW9gIrKvsqqfgAI4B548RM+lH3+VABrg2bN3K6w5PsNAQwHGokyA+gfnAaLYIOu&#10;DlVnu7K9VQEVf54jgGHdBSsi2P5qBXBpaS9gbvrvbwtg2P7OFcCw6fxdAviXlNkv8Pyj/X36tAGg&#10;NbXzgNf+1/mVxJ3DPO+rZd5mv/CxBDS4Rq0ABuTnN4N3T1P/ub2ktLO8ogc8DFXVHx4G+O7DgKdC&#10;2zPvefgPBTDYWDsO7PCaG1TN9cNNdarGWmV99dAv0z9X9AN++VOA0h6YKlnXZ9GI2/n8ZwXw3woY&#10;v7Kku+JzlMu74ODDaWue598QwHBp6E+BLe+n1P0dBbDm3P5xwDcRvqHwzQXAZd7BHQc01CjA3Yeo&#10;+1Be/lPgp2UejRr7+/GHvKqpdbi5baSlfbS1YwyO4UW4R8NIR/d4R89oJ/gR2jfe3T/RA36iDk71&#10;DU2DRW0PWOxXvBhQzgwovyiAPzW+85Twp3xWAPf1jHyWLwngYdWUpgr0NGB05AVgbHQGZnzs5cT4&#10;q8mJ2empN+CzA3yCaD5KfuV3/0PgPz/SfAC9Bcy8AEO9eTH9WtsJL05PzcLVpz/OpDufifEXAFiy&#10;ah3w1PSrv5cABl+94BeIYfULXmo1pH61rhq2v/Ch552eFo1Nh97SecDv8Kdv8lew99WiFcCtJbc/&#10;y1zpOxd4dxA0Fl/XauC6wivwIghqCy6DFsTwUUBbmXO+8P7hZ9fTAXl3DhQ/PCZ/fLIm50J9/uWW&#10;4hsdJXe6yu4B2uW322S3QAB6QD9YW/H0TPH9IznXM55cSr1+mHs5K/ZsaviJhKDj8YGnk0MuZbGu&#10;H2Y/v5aScyNFci+r/OmxhsLzzdILUC3onNMFd49ePSzkB/pssLWmWKzAGCzGGS4lmK7CGKxAGqxE&#10;rl1lrb/CSne1ue4qyAHrrtRfvVxvzXLd1ZAG1jpgACyA5zpgWAP/TxPAC39YAGX/Lvj+wxzAC6EJ&#10;gBcs+POShX9e/N3/Xbv0GwbCYIcjOdCdGeTKCHK19cFiN+KJXjZWXpaGIXaoM6EbslMDJen7CpO2&#10;SZI2FSVuKE7YIEvaXJq6ozJzT8WBPWXH98hP7Ck74ldxMLAyM6gyza8yZXd58hZZsnd+kucdnvPx&#10;MIf9od4pwbuCfTYxSa4rEc5W3uFusfv3HL4adeMx91GOOF+SWlEulEoSKkoSK8rEZaXxZRUA1rP8&#10;XVcff+MVuWhbwp/XcX7ckeR1Jjc6vzkyV8Yuzo+RPODK7/NkP8WV5yaUl/vfyUVEHvqLU4hFWIbf&#10;raKMmn6RtI6VXSAukcWVScKf3+UWP9bwlPuLAC6GHHBRtkDy7CPZgsJcflEBr6hIUFrBK6vjlDXv&#10;ya5A7L/yf3fzv9rC/iYwbXFgpt2JJ0F5rRHFrSGFlSx5ObtUFi55xpY/j5U9584VwJJCUWFRclFp&#10;gkTKy8+LLcgTlMsFNbX+eSUuV57+YStbn3PS51ZpTGlXrLyaIysUloLTuw/2jXr2HGwsLJHyS0qj&#10;iys8zvy0ZE/8gq1JukHH15+R8or72HmVoU8eRuXeiMm7nFj1NKkqL622NLOuNr26MaGkhi+RcvLz&#10;BNJsdsFPIY8v77l9csul4z5njnufOgvYc+3Kjkvntl88u/f65YhHD3j52bDxTS6TAZJKpVoNLCrK&#10;F0nyxAW56WXyBFkBVN65VJpUX7/zbrZJTNZfN/L+ukFszjovKhuLlbQISqrDnj8UyHO+JIDjpMUA&#10;WAMDQAAWRdJijlQWLZGy5XJeeXmUVLL38cPtD27tfnQvqjgvVloglBcmyItSS6TpcmmGVJJRnJ9e&#10;+CRV8oh191LIzcvJxdJdZ28b7hYvdOXqbT6is+HEIsckR8GDkxVjJyu70vJzL9fV3SrrSr8qDzvw&#10;3Cn04lKacDkz2cL7tIldCt6ev84xVLwz5JkoskG8uTHQqmv3oqnA5ZN7Vk3vNZjxN5kJtnwZip4K&#10;J0xEkFURjP5wu/Zg21o/pnwXLX8L+eF63FUHy9N0kzjLpTzzHznGP8QYfBuj/3W0zp/Dl/3vkEX/&#10;lGz2wzHMyks0o+tM46s0/csknUvENWeJeskoXSHSkGeqy127KsPC8Cod9dQVk+thlu28rNRnWes+&#10;3YFwE1WEtSLMpj8A2ev3/0wAwxnAIABjwlWgW/cYte0y7N1n2e/7Gbr2WEAVoX2tevZZ9/kjwMkP&#10;BqAHgqwHI80Go40UbDMl22qIjRyMRg+wcH1RhNYAbL0vpnonrnQLptAT8djB9B7N8A5Z56jBvx5b&#10;+88nDP/3eYt/u0tcWOixtn43pjuUpmQ7DUTZdoeR24Pw7UHYrlBCfxRZwaa3ByPbg607Qq26wq16&#10;Iq37oi37os17WWbdEUawA+7W2N/ucMveMKveUJvBMLQiFK0MQQKGQ2xUwVYwCs00yR0B1tU7jQq8&#10;1jx0WXLHftEN28VXacuuMdZcYepftje65mR+fz2yYBu+Yi+50Z+s5Li1hjCu0lcmmX6XijdIpKIi&#10;0EYx5LXRJP1ovEkMxoqHwYqxhGQiIY1ik0BcddBl5dNo1Pj9XW/yAyoPY7PjDTuvOaub44d+Dkj1&#10;WrLL9Ktg629DbZZEY9b4Gn4XYv4Dn7Tq8Drrs1sIRzzRyUyzVAbisBsNkkwMNJdoGYUyCTbX37t2&#10;1daVS3wWL9zw45Ity1bt1TMONUdxsfREuluGo/dBV68sJ3q6PSaRihATLcVE6yQaOsOefNCZmUIn&#10;pNBJgGQqGaAxwZREGiGeapPAtEmyQybbo+IZ0Ky90RjdCMSqEMtl4MQEFCMRzYRH0o/F63AIunyy&#10;4eH1tAQmIgZjABBRLZPsUGKaVSzOCE75BXEc3RquCK1JFDaLIyETyBjYAceTUYBkOi7NFi/Em4tJ&#10;5glUK8hS2yJhkplIHsGST7QRkBAiCkpMxcTRsPHgJGmELBeHTGd7EZkYZmEWbmEZjUD66uk7/enP&#10;W5Yt2aO7JszcgoPBikiUeCo9mWmXaueQYmuXxKQmMPDxdChxM45uFc80T7A1S7Q3TbI1TmQax9ON&#10;E2imgESqaRLN7KAjKtPOPIViEE9YKcYtTcD/mExekkZfcnO3dX4spX6/Q9cZ+8mfnNVyV7WcOPl8&#10;zVuZLiR95cs0gGAVpIRlurOyDwJYLdFXS34RwK9qFk2WfTspX6Au1VMX2ajvWo6l63SGLVKyjYaj&#10;LFRh0DM5EogYDbaZDLWeCLd4EWM1HmsJ/TVDLHo4ya1HtL5NuLX/hPBl5c/9lY9bJLdKH57Oub7/&#10;2ZWM7BsHCu8dG2rKHWmXTPWXzqqqZ0dqZzQaeKJX/kZV81pRPz3UNNbfquxuUbbWjdeXzFblqCvu&#10;9x4KaoxiQP+swD+QIKvJcPREOHo4AqOM/FsZYqG6Y616hZg+AbEtGl8XTmoQevSdClP9lDJdcv5d&#10;+09qVaF6pFA98FzddPdd/qkXNwX9qR59QlpHDL4rCjfIoYxw6SOxVEUkQRlBHAjB9gShuoNQfaHY&#10;vkgSOLHOGHpFGKNRtK410aOUjf1537Lbe/58L/D/3Av/pye8/1V25Nv35VR1A2Mw2/B9A0XdYV9x&#10;ziTRaQlkap0hd8snIVkYmwi0TTgaGYZBJ3u4XQjcV5CZ1Hn7SuuNc1VnD7ZcP1t+8ujz5KTzwUEp&#10;Pp5ceyabTo6hEdhUXIqbbbILNcGeCP71iemIBDtkujP+oBs5nYnNZGIzbMEzDM0KHGeH5dniYmzJ&#10;8Zs39knkQ1UdvdUKVlA60nIDGrMHhd6HxwRDpZuhSXyDcCh/ABbph0XuI+ODSfgAIs4fj9mLQe5C&#10;Wm+1tthkbbrBRHediY6H0Zp1JrrrLQ03Yix3kjGBTFI4CRdMxAaB0Yi4UCIxEoDFhpKt/TZa+p3d&#10;daqI+7gk8l5jxN3OyDudode6I640/90EMNgGCubsBQlg2LD2cX6q9b/w2DUp32d/a/jN7pj7Cs6j&#10;Ic7DXtbd+n3nC9Zn3KNzr2DDLyCD8z3TZZsO1fme64q4BTZQ8h4puD8PcB9oknSvtrKuwIC4PeZa&#10;B/s6aD/L7xLA7dE3Ojk3OzjX22OvtcZA40N2WXNdnVFXu1jXeljXeqOv90XfAvRr6Iu4Psi+M8J/&#10;pBQ8qQ+/fmN9Cgfl762/3s7YG6HvqrfKTl/P1dpiCwXj74APccKF2WKCaRhwf8MQqHBzVJQZOsoC&#10;E2qN8SNT9+3bF9/bDf5H/b5v5P3t3GrxqQdh+2/vSrnDOVvC2JBmYL4rMyl7qF093qtW9o33D3XP&#10;qMdG1IMVQ6W1o63jarWksWNvpCicm1hc1dIxPNs5rs5rGAlOvoReH7GKuN3RL2MtfS/KPfx2UV9B&#10;7YisYTzj+F0b2nY9cgBiPd8/7sLN/JpbOTLhgVM7IxLQriErCSGrmAlr3U+Ybr5ste28xdaDphuE&#10;But4el6Zut5H9XyOwQJ4jc/x1d7HVnkdBQEU+0BK+CPHV2w49VfPM8t3XNfbdk7XOQFpH7FnG/tU&#10;bFxBIqdJvLef7znCsR+PpYDP3I4Ay+5w7LDAHp72FZr5NZahZNOHYmiD0fT+GHprEL47iqYSuE4k&#10;eo3GreuNsW8MJNT4gm9Hi3PcfyzZotcRhpnSzKg6Fe80xKZoRoAU8nAMdW4GKvhZ0e5nDT7HFSz8&#10;BJ86yiUoYjFDbHQ/CzEUgxnmkkYFdEgA8x0G2XYdsY5lMR7jd9PUzTnqdul4s/RlT7W6p0rdkDty&#10;OXkg1Xcw1mVa6PIq3m2Yx+jjMVQJDhNxjEkxbVzEVPIYXVHEBj/ryq1ry7xXlHn9KF23qHqPcROL&#10;1pS0+eWjg+qW3Nn6XPVw49uRlteqplllI6x+ZwbrAHDu70RP5Xh3BQAEmpzgyon+8leKGvV4i3qg&#10;9MWzQ61J67uibMb5UAZwS8rOt/Kf1T0aAdyUPXgpoprH6BU6K7mOY2zmaCR5JIw4HMMcil/fdcBX&#10;XXdX3ZFXn33h0YWUm5kxj7JiK07GPYleJ41EdPLxUwlek+Id/Vy/3kz+TPY1SAAP5k3lHejM2tYR&#10;az/GsZ+BhKudkkODNCrXbhSaCdhhhM2o3mJY5qOrZIH3fL70hQHbAOAYdsDaGOyliqaBeCCcWLfd&#10;ROa5SrpuZflm8AXPvDsUN8K1nRI7TwgdFTG03nACOC54QmDAqnm691O00ncu42z6m1jay0jCeBRx&#10;jMMY5Dm0xjo0iNY3Z+5R55xQV9xRl93rvn7oiSD01J4NyR52PBqaizWLoyAETEKyl/P9BO5wwX11&#10;l1zdnqMuOaM6sbdbbK+Isxvi0JSxDKg+tsBlQgCd82f5kgCGrjTRTSWGBPCQmD6d7vTqoOdkhsfr&#10;0wFq+dWhqye32RCX/fMqg2UuhvrbzIx3ohGBdEqMo53Als4jYqPQNmFo6wiNABZo7a9WABMIPAKB&#10;A1oiQfBBABMSycQkAIWcqEFMJgshB0xg4wksCplLIcQSMJFoRLC1ha+5yQ4To83GhpsAZsbbbSz3&#10;4dBhFEIMncxjUuLo1DgojZjE01hkHpHIB8CpwJ8RwOCIpGQ6EXyp1AhgnAg6YYKARhTSSQJbmpBK&#10;5JDx0XRKrD0TXBoHjwm3NNltZbTLwmCHmf4OU4Od1qZ+BFQE2NLFIcneNtGOmcBkJs5xwMm2dsk0&#10;28S/XQDT7RLodKGdvdjZJcnVLQW0TFshiczG4iKtrIJtbEJRqAg8PoZK5dvZxbu4pLu7Zzk6ptnb&#10;p8DHBa2DQ6qLSyashH8DV9csgJvbfjCChwfYPhMcC6r57J5i7yDGE6IsLH0Njbbrr91iYboXXLiD&#10;vdhzXbrX+qx1nhlubumu7ukubhkuHllungc8fI4CXL2PunoedvE86OyeuWnLSTCsm1vm5o0n6DQB&#10;xjpsg3v61vXpm9zjvBxivB0jArbFnUy/Uy/rezMJiTnt6907NTwBHpygCdq5L7hTa3/fvlPPvH43&#10;8eKVanx6aGSif3iyTzXRo5rsVk50KcY7leNdyqku5XTn4HRn/1R733Rr73hL90Rj90hD13Bd13Bt&#10;5wiU8ts1Ut09WtMzVts7Dqjrm6rp/LwA1krf8qbhskZVaYMSUFKvkDfMR1Y/BJgrhrVWWF7/K+P7&#10;KbD9lVQNAQorBwsr+qSVA9rEX0jx/g0CeG7lZ9j+/oYAzivu+ixzNfBcByyV98hKekvK+ssqBssr&#10;ByqqBiH7W9lXUd1XXTdY1zhU36SoaxyobxpsalW2doz0DEwOqmZGx9+OT72dmno3Pf1+Zub97CyU&#10;Aax1wFAAa+DXb//RAhj6QwI4/VcjgDW/hYd/+f4ecsDTalgAj6heKQanBwenenpGu3pGtem/re3K&#10;1vZhaBrgLwhgWP1qFwFgEXTO7ZlDvyYh7zMCGGZeumd727BWAINTmiuAAdpEOtB+SP/tHe9sV3a0&#10;KeYK4IbaPo0DhmaE/ZAD+tH5VZT1lGvsrzb9t/jjvL+/lr6/MNf+fgosg/+LAhg2qfP8rtb4zmOe&#10;l/1PM29YLfM20zJvs1942qwVwB+TgFsBubmNkAOWNBdLoQmAYQFcXQNN1gs/DPBjAFr4wfjs89DR&#10;Ojo3niuA4RZsDw+i3b21cbSlYUTrgBtqFLAGhn3hXAcMPxLV8u7PMk/NwpTLOsulv/K7/yHzRvht&#10;flsAw4D4Fwf8ISN2vv39DWDL+yl1XxDA8OKnzPW+WjQC+Fey9u/Op/ZXq37BvdaqX3D3Ac0NqtYm&#10;6G8IPgU8Kp/SpMn9bWhWAubaXwDsfbWLbZ3jgPausc6eCdj+anUv7IBBPNcHwwIYfFJ8SQAPKqfg&#10;ss+wA9auhV3vZ/lUAPcOjM3zvlq+JIA/KybHx17CTIy/mpp8PT315sX0W40DhiQunMX7NwPv8kH0&#10;wq4XTinWql+t/QWMjU59FlgAz3XAEH8/Aax9fXC/H19z05Rh+wsfemR44rPM875atO+zFvgN/6q1&#10;5LZW+s5lrtz9W2grvQOAR9OaYJjPCuCuygcgqM67WPbsTOnT06Atf34WtE2Sa1paim+0yW7BJri7&#10;/H5v5U/91T/3VT0EMeiHpvstuFJ8/1jezQOPL6bcOSG8dij2YmbUubTwMynBp5ICT6cEXMgMvX2C&#10;/fxaUsmjw/UF51qkV4ruHX1+Zf+lAxxRyKYtjiia1SqswRKM4TKs4Uq00WqUwWqEwSobfR0r3dVW&#10;ujrmumsMdFbq66zQOuA1K5fAGvizecAQ/8MEMGR+odd3sAD+YdFfFyz868KF/774hz8uX/Ana70l&#10;nlRksJdDhLdjiCs90JHqhUZ6oRCelsbbMGbJWxweJfrLDoTkJm7Jj/cpFHsVCD3y+B55vPUFgg0S&#10;4RZJ/Kb8NI+CDM/izG2lWX4VWaHVWRHVmcHV+30liZ4lBzYU7fd+GOdxV7j5p4TgK+xQsV8Iiuij&#10;R95q7LAXv5Ptwk7dffRC5J2fYx49jnj0MDrvObcon18sEcmlCeWliWXlImkVWnh84Tbh1178xduT&#10;zSJObr8mjyvriswtii16GlN0j1N8X1j6NL5czi0o9zx8b80O8Tduwc5ZNwSFzWJpIztPCkYTyPKi&#10;ch/8IoChJGBoAmCNAC7mS6A5bgWFuQBhYTZAE+cLZbKYQnmsvJpd3rz1UYlZytk/+wr/eTPnz9uT&#10;dKPO258qCMhpjS3vYZc2sKSl0TIoXZUjz+bJsvnSXEFxvqC4ENKckmJxblF8fpGosIAjyWHL8mLK&#10;ZGGyct+86uWR+5eFHrQ9+Zwl644tqWPLCoTl4PTuCsE2OdkcSR5fJuHKpLHyyg2Xn6z0T1mwNWXV&#10;vuPux2X84iFBcUP4s0eROVcjcs7G5F7n5N8XSLLFxUUJsrLk0uqUsoqkUvmBxrKs+uK0mry4ksfR&#10;2ff33by+6fRFzyOn7NNSaQkiSpzAPi1p05kTIQ/u8PKz46SFcNZvUqkUTgUWFeVzcp/FPHskyM1J&#10;K5XFS3PBIOCdTG2sDXkmIaZeWLwz6Q/u/GV7DrLyhmIl7YLSuuBnPwlKoGuHFe884mXFcdIicbFE&#10;C1gEnfElcnCPOEUFvJJibklxVGFuYPbjoGePoiW5nKJ8kawwuVSaWSrfL5MdkBYdKCpIK3icKX8a&#10;ev1U0I1z8QV5YXeemAck/ODKXr3hsN7G0z+6ZpEirx8uHTld28356c6xssLzpeVnpNVnK/qjb5SZ&#10;7DzwvWO87saTeh6HzJ3TzAmBTrSdcbsD73OCJNE+1ZG2vTGkrr2Gg3v0Fb4GCj8TVZClKthaEYoe&#10;DMUqoij9ERRIQIZRWoOp9f6Esl3owq2Iu+7mF20NjmCXp1l8n2j8NSDZ6K8JRt8EfftV5OJ/4q/5&#10;c7zhD8kmi1LNlx1C6x2nmB1iWGZQLBNtDERGqzIs9a8ybHI8cbKNNhVbjRv36HcFre0PMxgMNR4I&#10;NoPsaTDyPyGA+/0/w0CA1af8hgDWln3WmuAuf/NOP4uefda9X6bPz6rf33ogwGYwEKEMRA8F2fQG&#10;GvaGGPSHGQ+Gmw9FWStZKAULq4wmDLJIg9HU/ih6RyilcR+hYgeqeIN5nodxtrvRfebK88hvDhr8&#10;r0zdrw4b/ctZm3+/gvtW4mNWsRPdHs5Q8N1HxOuHeG4dEczmAPxQJHkoAjsQjuwLtewNNesPN1Ow&#10;LIZjreDiz31Q4q9lX6hVbyiyLwQNGAhFDIVaK0KslKHWw6GWMCBWRUElpjuC0BXbzZ96rLlCW3gS&#10;880hxLeZiEXpyOWp6FUpmDVpON2DZINzdia3XUzkO3Bd0S5NoXY37fWTLRcmYvTEROtwlGE0xZBF&#10;1mcRTGIwFjwMWozFJZMwaRSbJMKaBMKCU+vXFAoYz2MJYvofBLQ/PBWRR54EFGYxY2h/CUUv4uCt&#10;/Q3NYxG2qQwfHpLJQ5HEeHwqk5Bmh05mWGU5Io95UrLcqakutCRHcoI9ScTAxRKRIVamvkZrt6xa&#10;vmnFcp8lSzcsXbFtta6/iSULTRCQyCe9XY572h5ypWY6EFKZmGQ6Ck5vhfKAmbgUBjaZDjoxoAea&#10;uJKGSKBbJdhaJdnbAOIYFnyycQxWLxK5OtRqOQgEFBMRzYxHNGFjDTh4IxAk2iLFNCs42TeeYZPA&#10;RMTRreF8X60ABmimDTaHMoDJiCQaVnN0TDIDkUizSqRZJDPN4mlrE+j6SUz9JFvdROaaONpyAXkR&#10;j/BjItM4gQ7WmoopxiKyiZBkLCSZColmYearE+nITCdyIhjNlnTEwyGRhvPVXbpx6Z+2rPj37av/&#10;ukd/UZCpTizWMsWOfsjDLZ5GSaBTk5jUZFtKsh0pyZaQwMDFM5BgwDiKYQLNOIlhmsI0SbU1Sbc1&#10;SmPqCXE/xJG+S2d+f8jl+5NeCy5sWXh156Lre36QJ5lP3Hd/n+c9dBM9cNNULSOoq7CT2cvfSFe/&#10;ka18I1sOtSCWQmWfAbMyEOhA9Z9/LYBnaxdPlX83IfvhTYmOWo5SP8ZMHzLsiFg8EGmgjLAYiUCO&#10;hWMmQjETwajxQKuRAJORYOPhSLPecNMuFqaTa18X6dIh9n1196h6qFqtqn3TXz7eUtBZer/q+YXC&#10;+0ezb+5/ej0z7+7hkufnmkru9LfkTA2VvZtsUL9se9FbOtVTMdJdreisH+xoVrY3TrVWv28sVlf/&#10;3HskrJFlN8CiKMMwGgGM+r0CeCAa2c4xb+db9vOxQ1zyYDS9N8a+T+zTk7n35c+p6prL6oGf1d13&#10;1dIjYzdiujK2N3Mcujmk3hhUHwutYEPC5oWIMcWjj7HJL7j00RgS+HfdG2rTF4YAG/RHYzpjMVUs&#10;ZEsKffCE88Bp287jmJoDBoUJ399n/8utmK9O+H31IP4PZWd1Gm5ava3d8qLM50bsGgF9Waoj9uA6&#10;epozlUNChKMsI7HIGBqJa8/Mz0xV5TweL3o+UyF5Uyudqc5/WS2ZLpdNlshGJAVdjx6UnDl2lR2R&#10;4OkcjLdO9LBNdqMlOVOSnIjJDrgUB0yqHTrVFpVhi8uyxYE23Q6XZIcR22K4TGw0k5SwZVNvoWyw&#10;sr23WhETkolFbMHh92EwAdCsvehwPCoMgEMGA7CIAAABE0jEBpLxwRRiEIBM8Cfh/UgYX4TZRkuD&#10;9QarXHWXOeotdzHRXW9juh1rvReL9MOjA0j4MDqFxWTG0ukxBEIE2drPy3TP6R0nYAHcEA5VM+4M&#10;vdbHut78dxTAkedbwkHP+Y97QQIYFrHdMffKdp26ReM/dEys9r3YEnajI/Rmd8SdQfZDFe8JaBv9&#10;LhV4Zt6j8S4gQq5gIm6TY586JZZsPtoccAWsHRE/h6bj/Sh3YRMMThXQwb7+WX6nAL7VybndzrnV&#10;FnuzJeZqC+uaVgD3xNzojrnWw7oKEXmlN+pqPwzYJexKS9Cllsib7fyHlbz7t4LOJm1OYZj52Jis&#10;W6PrsGQFffUqB0vjDWSrXUzkHjvcXhp+LwEXiMKGWaBZ5phoc3SEFTqQQQ92cfSvLOnq6RoZmXjd&#10;NjhS0tpT3jtxs7D3nmQ4OPo8jRFwIPV2X8sLVc+LzrbBzkFFTrlM0lzV9UrV9WK4eXigtrM1V1Yk&#10;jo9rbGrpHhhu7h1pVrx6Wtm3/7pkj/AMyiN0DX6LtVPAT/KBwrrxotqRU9fymV4xxC1H9WzjUZ7c&#10;C89qW0dePiiSBwlS/n0NZhlq5zJ81Ep6qr7TIdN1B62805HeYivvOP31Gau9j63xgeo/wxpY1/uo&#10;jtcRaB5kLd5HYdb4HF295dSyDcdXbDqts/HkWvc0rCs3dJ/wbkJKTULwkMj7lcD2NRevikC0+ls1&#10;R1D6RW7DXNsx8E+bQ4P1rSKWOhRD64+hv0jxHha79kTbtkcxejmOqniv4QRvRZxHWxSlbKfxU9fF&#10;j5wWFG/SbQvBgBEmxc6jPLsxvv0Ez36Saz/BsRtjM8djmBNsW/AR377PvMPPAnzNmBRSRvkkJRcP&#10;UPEIw3zyCJ+mEjBUfEgAK7mOg1znFrZ99/4900+OqNsKZgcaoWnRW6vV7dVq+cPxM8Ju7nol23Fc&#10;4DDMo/fyqAohY1xIeRFHe5HoOJXoMip2GYxldofiOvysmncZyDwXP3L89rbTjz/vQrYdj1LXPlKP&#10;N7/pr4Ln+oXTfF8M1L5SNLxWNWl0b/VcAaxRwhVTvWWvh6rUIw3q9nzVneQGkWtnpPWkkNjLZban&#10;73lb/kTd2/S+G5xh3uA1VhWf1sGzHeLYjsXSJ1ik8XC8IhzfEU2r5rlM/JyuHpTMtua25l+VXc16&#10;tj/2sTjwpA/i0V7d0gC9oQj6DG/buCC4L4UzePfEbMNjtbLgRcmp/hP+HbGOqmjGK77DpMgBFsDg&#10;TR7j2E7yHVTRtMpNa8t8dIdj6Fqz+xuAvQDjXDswgpJFBV+h4UxisKo3BNey16pxl3nFFoOSDbqA&#10;hj0WgywKbEzBQRUx4AlhgGCEawvb3N/WwPA28wBvy4tYymQUfoxFHOcwhgWOvTynVq5bvdBn4pJI&#10;XXxF3ZKvLnvcf/9c8eHEs+G+Yg+mGHwzcaFl+ricCd4tPZX1ovQZeDDUtXffP00bOrRtMMFxItFp&#10;jA8VuJ4We4zxnH+vAG4PRI3w7GZS1o0lOg3y6QNC6mgifTLVYTTZqS9xnfpe+sSdM+lb97lauRHM&#10;t6/40V1vjbfR2s1W5rsJ2DAmjWtHF5DxbKRl2HwBjEumYJM0ApiDJ7LxRA6ByCcQRURiIpGYTCKm&#10;AshkCAoliUyJJ5GFRJKASOQS8TwwFBnHIWKj8ZhwDDIAabMXYb17rZ4XwHDtBlOjbbAGphI5dJqA&#10;QubSaAIGQwRaEomHx3OJBAGZJPqVAMYnaKxzykcBnABOEhLAOBGVIKQRRXSSmEEWg+MS0DEUPNeO&#10;FmfPEIMAaxNORkegLfzM1243WLXBQGeLpclePDqCTuY42CfY28UzmfEMRhzsYjVJwEkaAZzs6JpJ&#10;ooktbCKIVJGTWxaFEa+ZKjjVzikNAAKmQwrYjG6XBEaws0t0dEyCE3OdnJLt7RNsbeOwuEg0Jhwu&#10;Bw1iGp3n5Jzo4ZHp6AhlA8MCGGBnlwzViHbOmGd8f8E5C+Dqsl9jfw94eOxfty4L4OiUAAZ0dUte&#10;55nusS7F3kGIwYaam+8yWbvFwnCbjfkeMi7MyV7otS7VZ33mek9oImE3jwwPz6x13ocB7t5H3DwP&#10;uXjut3NNXLf5kNO6VGeP9E1bTtKZcWhklI/nAVf7hA3uqVvXp25wFXnasXZ4CgQRJ07svzOmmn09&#10;+0Hqvph+PTnx8s1rKH77Rv3uLcT7dxBwDMnBdxCz79Qv37yfevl6ZGJ6cHi8TzHSp5roVY53Kyc6&#10;h8Y6hiYAnYopQFsvRGvPdEv3RHPPVFP3eGPXWH33WHW7qqpDBc372zVS3TNc0zcKqOubqOmcrGmf&#10;AlS3TQKqWicAlS3jgIrmsfKm0bLGkZJ6lbxOKatVwNP3SmqHiuoU85A1DsNIG1TF9UoA3C+pVX6W&#10;ojoVHBTWKAqqh/KrBvMqBwoq+mRVg9oS0J9NBZ6LpKxbUjrf/s7VvZ8yz/vOQ6uBYQcM+JIArqzp&#10;r6kfqmuEqKnvA9Q1DjQ0D7V3j3T3jw8qXihUL4eHZ0ZGXk5MzE5Pv33zCnKyHxO8P2rgf3wG8Pu3&#10;7z7Y39dQ+U3NL6/hvCtNFehPMoB7IPsLzbn7Mf1XCdnfVmj+y88KYNj+gp6a2iEAvGqeEp7Dbwng&#10;5k9s328I4L6BKVgAgxYswva3q2cMzgCGS0DDDripHhwFOqLGAX8QwJD9LekuLwXMn/23qAiqVzxX&#10;+s5lnvGd54P/dgH8IV/2C8AyFVa/vy1ctUb2v4jWNM9j3mZa5m2m5dnTZsgBP2+a44BbYAGcl9dU&#10;UNhULG2Tl3SUlXfDGcC1VZCb1wpggPaR+PR5+A0BDAdge8jbfXycAK2No3MdMCwF66uHYFn4qQOe&#10;5321zPWyWsplnRWynnL5Z5jnfbXMG+G3+Q0BXCbrBMxzwB/LQc+3vIDKss7PMk/ZzuX/JwQwfAdh&#10;+6tVv4Bfed/6YQB4BloawaPyeQEMnpxPaW6C1G9di7K+VdXQNqyZ7n2spWscAAJt3No9AWjrmWzr&#10;Ge/om+zoA+14Z/8ETNfAJAAOugeneoamexUv+pQz/aqX/w0CGBa9X+KzAvhL6hcwOTE7VwDD1nbm&#10;xevfA/TRA89AD8YBo8GAWLsIjvKRl6Mjk58Fzq+d54AnpyD+vgJ47uvt2w+2G1yI1v6CQ4NzGFaN&#10;f5aP0yrPR+t9AXPF8FewuNW6W5hm2U2tvp3HXOk7l7njzB0KrAJ7fVoCGmwD4pr8S5U55yuyz5U/&#10;Pyt/fLL44bHmousNBVdqcy9WZ58H1OVdgk1wq/RmR8md7vL7ABC0y28DOkvvNhVdqcu/UPHslPzh&#10;8cI7B59dSX9wJv7mUd6FjPBzaaGnk4POpAZezAq7eSz64Xnhs6vJ+bcOFt458uzagQtZbI7feh+G&#10;DcViFVp/Md5kJc5oFdpwDeSA1+ra6OtY6+la6OkY6q5aqzvfAQPgPGCtBoYdMKSB/ycJ4AU/fPfD&#10;d9+D1wcHvPDbHxb9ddGib35c+Jdli/9iqrfYDmu6w5USvsk5aoNjkDN5Fw3tibACbMVbsz1oF6O2&#10;Fu4Ple7f91zkKU3yKY73KhZ5SgSehTyvAu6GPO7mXP76p0LGszhGboJnYdIOWUpQaVp4WUZoeZa/&#10;PGNT3cltDWe3lx3aKEvbVpIWWJQYcUMg3L45ypyyRxe3ycRht7VPgB0rbvOBE94Hj+64cGHX9St+&#10;92+HPL7Pyn3GlxYmlpekVjf4Pyw2jT68ZGfyoq3JX3sIKIn3eJJudmE1XyaJyr/PlT4QlT3hFeeJ&#10;ZJUh92XMxIt/dvI3D03fcu5JbG6loLicU1jILnjKKXoC2V/pz3MEsAQSwIUyvkTKlxRpShPnCwtz&#10;BQXPNeSIiyXRubmsfCm3rCFS3uhxI0eHc+BfNrH/smP/NzsOrY254nZRHlrYwZK3sGSVsWWl0GTA&#10;JXl8eQ5AKC0AQEmuRVLhs4KEPGm8tFAgzY0uehIpzYsoKY8ob6Udf7Q87Ag2/UG4pJMtr4+R5sdV&#10;PeFI74qlefwCyB9zpXns4gJ+adXOu3km0Ue/35yycMsBRlpObMFAfEU7DwxYel9Qep2Vczk2715s&#10;7s/Rz56wn+eJJLK4YpmoKD+lUpJRV3CgqehgszS9Rgouh/UkN/jeo01nTq87csAhPZmZHO+YkeJ1&#10;/PCOS+d8b1yJef6Ym/dcXFyQVCpNKZd/qAgtLRTl56XJpUmyXG7BQ4E8O7G2IqpA5nnhkX7okX91&#10;5S/cun/nraYYSSdPXscqfA6uHTbfn6IVwHBCsFYAp5bL48C1QFM1F0DOWy6JKcqPzM+OleSBHnAC&#10;qbLiTJn0QLH0oERyQJKXJX16tLog+PqJwJun+LmPYp/lISPTlviIlqzPWr3xzGqfEzYBFxJyuy60&#10;K7hP7x6szD5UkRuX8yizvOpIs2LPtVKdvYf+4hi/wCldz32/hXMCguhHRnkGu22+EhOVH8+SsLwa&#10;QnBdgWaA7iBzQE+wBUSoZX+ETV+4NWAgEqGIQg1GIXvDrNoDbdpDqdW+5AIfyweOepcJS45a/TV1&#10;7b8JV/8rb+X/Za/4Y8zqrzl6C2P0F8cYLI9DGB+goc54kE65YA+QLBPN1qSarrhIMnnugSjdatMW&#10;hOgOMe0LN+gL0+sLWtsXZDQQbKkIRc7zu7/Nl+wvYJ761fIlB9y8y6B1j1HHPtPuAAt4cFgAd/sj&#10;uv1QECDwR/T62QD6/Gz6/RGAgQAbgCIAoQxEQgTZ9Pmb9geYDAZZDIZYKsKsFZEIVRRaFY0bisKo&#10;NIUcB6Lx/SxCXwyxKwLXHISp8sVLt6GeuRvdoC09i/zmiPkfDhr97yzDfz5s8q9nUN/cYazI9Tav&#10;2ktqDrPvYrkOsF1HomiTkcTxCOxwiPVQoGl/oMFgsJEy3GQw1Hgw1BQctD/Eqj8E2R+MgUpSB2MG&#10;Q6wGQ6ASu4pQs+FQc2WYuSrcQhluA+7pQBShJ5xUuw+Tt8H8pt3qk/gl+1E/pmJ1kvCG8TgTIdqQ&#10;h9AXItYkI1ccQC+572pSvo9SH2r/yBuxH7dSaL2agzKJwpixyAYRpLVRBJNonCUPgxRh0Ql4RArB&#10;nG+1JI28KoOxPIW+RID/LtT8jyl2Bjkib+VP4TejkZv1v9pn/oOYRgwwtA4zoYjw7glENy6SzEGg&#10;xARkIhUlJpnzMUY8rBGfbMmjWgkZqAQHfIozFZDoQI6zJUByC2m2x3D1xhULPRd9t37x9xuXL9m+&#10;ekks2kREsEizxR52pxzzpB/xoO53JqTbY2DS7FBQoi3DJoluCUigW0C2FUqNtQCI6eZcomE0Wj8S&#10;ocNC6fOIpglMqDq0iGrNJ1oJSNYg4OCNBWTzOLo1WBXPsAEBLH35JDPQL6Jaah0wCOLBmWsyfePI&#10;FiKiMQ+nx8Gs5OKW84lLYjB/5RK+FdG+S7D7Ltnxh2SnvyY6/HuC3TdC6rcC8gI+4Xsu4Tsu7nsO&#10;/nsebjEX/yMXuyTc8vtom0WJDMN0e/N4qkEizfCAm1Wi3Uou9Ydg6z9u0/nKZ+lXm1b8y16D70Mt&#10;V2kmA7YRUzHxdFwik6BJBcYl0FBCgqmIYCTEG4qwuiLcGhF2mQj3Yxz+u3jinw67fn3Hb4Us3qz1&#10;BLrvAqb/snXfZdO+a4Yz2Uh1GUUtQ87kGczk60Hz+8p1XktXQBSvel285nWxzuuita+LDEH7KwFc&#10;CFqdt1JNBnD14smKHybki8AGajlGnU1+c8KqN3plb5jhUKjVcBh6MoIwGUacCMKM+Vup/EyUAYbD&#10;EeaDUYhuFqE5yq4syKk7KUwtuQsVGh2uU0+2qKda1aP1013S3prHLfI7T69nPrqS9uBS8s9X0/Ie&#10;HquR3oA0cH/JW2XNG2XDK1XrlKprdLBb1dUy1lT1sqZAXf6w+1BII8uuP4aqiMCqgq0nw1Hj4ciR&#10;SKwq6m9lMAbVzrds5pr2xVpPCSizPIfJKPvBMLu2CIf+9B0vrsa8f5bw8h5n4NiOjgTXbo5tL4uo&#10;YGOVMWglCzUcgx2PJUzGEsaiscORqPEY3AgIWBgVG6PkYAfYiI4I87pQvTqhUUuWRf9ZzMh10uRP&#10;lMlHpJ6bZpWnVuSmf3825KvjQV+di/zzFfaSvIOY4mP0i2HmIrpeii0qy5WW5c4U0rFhaMsIIpbv&#10;aJvs49l274a6q+VljXy4JGeqVjJdXzhRV6yUF0xVV6rbW9U9He+baweyH0lPHnogjomkoiLJ1myK&#10;jdgWle5CynQlpjmgE6iWmXb4/XZ40GoFMIeBYTGIiVs39xRIe0ubuyoGooMzsIgtBKI/FhuIx4QT&#10;UFEAPDIchwjDIUOxiBAsAkoI1jjgICIWMsFEnD8B60dE78UjduCstiHNtlga+pjqeRmu9tBd7qaz&#10;zNXKbAfCcjcGGUAmhNNo0QACIYJi4+9pvOv0jhPFvCclkffqw263hd38uwrgC18SwB1RN9sjb3Wy&#10;7pbuPHmHIXzsklLrd7kt7HZn2K3WoGtN/pfbQ270se4PxPzUFX4bLGa7pjxgCC6jw09b+J+zDrpD&#10;4eR5pJdsO9bBut4Ze6OHd7tPcBfQzb3VHnOtJeryPO+r5fcK4Hb27Tb27daYWy0x1yEBHHUVeivA&#10;VUdcbIs43xlxoSvqfE/UhV7WxQHWpQHWlaHY2x1hV+r8LtSHXusQP21Iyr4TcUW8JcWbEUQl7jK2&#10;8Fqu57BkOXPlMlujFS6Wuq5kxHoC2geL2YXABVniYiwwsRboaCtUGBq5h4rb8vRecW/rQHt7e1t3&#10;a7uye+Td23bluz6V+v5DWWrykacPng73DqkGlF3dAzUtg4HcNPvNQTFpJx9IKoamZmfevm5qrs15&#10;dGdc0dvb2Vbf0NLWP9o3oW4fU9+XdQUlXKBuiNHBeWeczytrm6ntfnP/eT3Dm2fmelTP8fAKYlj0&#10;wXvl3cqO8fHHpZU4923GNN815MilWN5ijHAFgWdkK0Cv4+M2p+ity4TzfWEBDNWC9j6s731Qw4GP&#10;wItQj+m2g8s9Uxf7HNXZfX3lxvOr7BKcvXhZUWKpKLiP5/6WT1bzUGMRFi0BFrVRzE7xehXfboJH&#10;GedQx7jUUcgv0lRcuoLLHI93Uwqd+9j2PbEOo8neb4/4zh7ZO56+ZTzVR5Xg3s6iyreZPHZZ+thp&#10;iXyTUWsAVhFtO8p2mOK5THNdpjjO02ynGbbzS57jUDCm08+sM8BcGY0bF1JGheQhHn6QRxwW01Qi&#10;uhKyv0wV32GY7zzGdxsVuioFds08+7YTEa8qHr5TdQ73dQ91tL/r71a3lr+7f0KR4tsf4zDMYY4K&#10;mEoRUymmTogpEwLSCJ+mAKfNswdDjQscpoR20NznEagGX7NHnivPuay8uZfUciFO3Vb4fqh2Vtn4&#10;WtWkTQKGffCLgVqtGJ74WAh6urdyuqfs9UDF+96KmYqfei7yavkOPZHW0yJSD4/ekbXnfeUzdV/T&#10;u55qdVfBwC1WuYDWDglgxiSHMculvY4lT8WQ+tjUuliHlhPB6uaHrxofK0rvTZQ/VDy/UnlYeG4T&#10;8rTzn67b/i+p68q+PbaqiD1dwsjOqwfHqh6oFXmzdVcmrsf2iT2UkbSXPPspsYMiFsq0nuDZj3Pt&#10;JvkOSha1YqN+mY/uXMs7D7Dl2K8TfyFJD94lrt0ImwFGgP5iL5IMArAIOrtDcTU7TAo9lgOqtxv3&#10;RRDH+ODQzoMsClz8GZa7Whk8V/rOBTa+8xiNpU9wyGNs/GgMYZxDH+M5KvkuvVy3Fu76nnT/13f2&#10;qysfqVul6ibpi9Ls+jvnn+6PP+e/+UbY7qeJnLKzhxpun2//6bzi2bm3kjODZ0PbElz7hYwXiY6T&#10;Atspvt1Lkcc4x+n3CuDOYAwsgMeTnMETNSSmD8dRlGLy7CHvNq5dV7pvy7GEkwERuxg77NC+1iY7&#10;LUy2GRtu0lvjvVZ3A9I6kEHlMKkCIob9UQDHQ+CSNQI4WSOA2XgSC09k/1oApxMJaQAyKU2jgZNJ&#10;5DgiSUgkCPAYPgkjIOP4FDyXQoihEKPIxFASIdjKYpu56WZjQx/DtT7GBlvMTXYhrAKQiBAKOZbB&#10;EMHSlEoVkkg8CkWkmQP4SwI4+aMAjoMEMF5MI8TRifF2VLAqXnNcAZ0EvvmKiBguxjrClhRLx0US&#10;kSFoCz9r473mRrvNDHabGu6mkbhUCg+eCZhOj4d0rMYB/14B7OQMFXOG6zk7OCR/JNHOXkyj8wjE&#10;aAw2HI0Jw+HDSWQWjc7VTOj7of4zXBoa5lfSdy5aAex6wN0d4oMD9sxwcU12cIxzdolf55nquT7N&#10;xS3Ozo5LxgTZmGxbu9Jj7SpPhNlOJiV6vVvyRm+we7K7RxrYa733wfXehz28DmkEcCbVRei6JdPO&#10;M9nRM23j9pN0uwQUOsbL6+h6t4PrXbO8XFK9XZK8ncUbXYSbXAUbPaIzUs/cv/ekq0MBOeB3GhOs&#10;aWdfql+9VL98oYZ+rzqthuorzqhnX6lnX7+fff325Zv306/ejE+/VI5N9itHu4ZUPYqxLsVox+Bo&#10;2+BIa/9o28BYy+B46+BUS/dESzdop5q7Jpu6IRp6oOLPVR2QAK7UCOCqnuHq3hFAbe/4fyiASxuG&#10;5XVKSP1qZu0tqB6AKawZBEhqIR88VwmDGF4Fb5ZfNfhZCmsUsPqF7e+HzsrBuQJ4rgOWlHR9SmFp&#10;V2HJh0l/teo3R9YNgONPgRXvp3zqgGENLPtCCWiN/VVq0n+Hqut6q2p7QAs54JaBlg5lZ/dId+9Y&#10;b+9Yf/+YQjE1MvLixeSbl9Nv3rya44D/WwQwXEccFsAfU5cgPvz+feLtxNjr0eFZ5dCLwf7Jvr7x&#10;7u4RrQDW2F8FZH+/LIBBDNvf2joFAHbAXwaekvMzAhjWdS0a4Qfrvc62sY72kS+VgO7XzKw53/6C&#10;bTqHNdMAD3e0QYWgIQ3cpACAY2kc8EBN5Yf033J5V1kJALK/c9N/JZK23xDAsOLVJLb+Yn8LCzth&#10;AQw74L9FAM/zuJ/y9KN8ffy4DjBvrRZ47X+duRJ3LlrjO495m/3CkyYAOLHnz5vAZcICGKDNAC4q&#10;bpXJ20vLuuB5o2sqoerc4NZoBTDMZ58HAFj8DQEMAnhHeF9o948CuGlOBjAAloVaDQw7YEBNSc9n&#10;madmYf4fCuBSacc8Bwz4DQH8JWpLP0/dFwQw3Pkpc72vlv8eAQzfxLn2FzBP/cKPQWsTeEhGwXPy&#10;KfDTMg9YAMP2VzPX+wcB3Ao+ZH/lfSfbe6c0THT2T2nV71xgDQwLYNj+Dgy/Ghh5+Y8uAT3QN/ZZ&#10;viSAP7W/WvULo5W1GokLC925fvc/AP7cgT565rjeuePDh/vIjGYS4vn2FwDnAWs1MOyAJyZn/o4C&#10;WFMBGnq9efMGmhBY8/p4FZD9hdUvfA7zvK8WpWLis8yzv1ox/BU8s6/W3cLWFk7h/V2AXWDgEWAN&#10;DA8I6+SGomugBTHoBEcEcW3B5Yrsc3AGcMmTU9Kfj0seHKnLuwTb36rn5yqfnQUtiGtyLoDO+vzL&#10;jYVXQQsvNhdd7yy73VV+q73kenPx5aaiK2AtWCV/eLLg9qGc61lPL6c8OCO+fiT6QmbomdRAwNm0&#10;oHunxD+dTXhwJuHaQV4Wzy90i5M72YJkupJgugpvvBpjpIM2XIM00NM4YD1LfV0jvdUGevMdMAAW&#10;wLAD/lUe8P8wAfz9txoDDDlgSAAvWPwtLIANVi9i4i12e9oGb3KO3Ogc5eMQYE/wQZq4Whr6YK1Y&#10;HsyTkTuepITkZ/jnJ2/LT/CWJqwvSfSSx3uXxG2QijYX8bfkc7fl8byzBZRsMSlH6JIj3JQr8s2N&#10;C8pPDChI3lV2cEfV0Q11J7zqjnjVZm2qS91ZHeeXGyc4mHDOZaMQbedvZb/P0H47wTd6U8Zxn4NH&#10;N584ufH0yU3nT227enbXzct+92+GPX7AyslhF9U4HrmrF3zg+42JX3vE6fgedTv8JOxphbi0PDLv&#10;gajscWJ1TnT+z1xJsUjSsO96ke6euKWbY21Ymf538hLL6rkSSVTOz8KSnC8K4KIygaREWCgVSgqF&#10;Bfmi/OfCvGcAcUEuvyCfUyCNlZbHljUG5FUxTt9bwz727e7jX28/+f2eY0acq24X8kMKGjnlDezS&#10;si8J4IQ8OSSAJflCWQ5H/pwlz4soLQsva/LLa9ONOW0hvhaU1x4trYUEcO0zjvS2sCgHnElcSRG3&#10;KJddmCuurAl+XkZIvrZwa+bX69Os2bcDH7QI5E3CkuL4qocJ1Xf5xbfjZU/jinO4Odmc7FxRYZGo&#10;sJCT81hU9CRe/jil4nl6dV5mjSyzqjK9vCG1tA4Mzs5+Enj35uazJ10PZNilJgIcM1I2nTmx7cKZ&#10;vdcvhzy4AzaIkxamVpTsr61MlEjS5NLU0oL4kmdx5bmiyiJ2canf4zKE4PIf3IU/bj/sfLQotrg3&#10;urhKUFHMlj6DBDB0LzTMEcBa+yuUFAgleaKifCjnWFqYIpckFufHFYKrzhPJCuPKigXyItj+gqES&#10;iiQpRcUZRUX7JUWHCgsPSPLSi58ca5D4Xj209+qRsIc3YvPyUeyslVuTFnsdWLbh9Jot51ZvObT3&#10;kuR0+0B88eP02kdJNQ9jim/GyJ5mdnQkNQzYHnwAHqQFnqmrPDIsvA8inIRmyN1k7GZ/n/CUQP7p&#10;AF95jGtjFK4hEt0YgWwMs24JtWwNNesIM4WKr4YZ9ofoDoXpjkTojUXqDYetUQbrNWzRadhq0rzL&#10;qmUPsnYnSuJlftdW9xx++SmCbhZKJ8FaT2BlwDJdG2RoEGWNSKKRDztiTzmjjtGtUq3XpJouO08w&#10;yFmPrNmD6QhC9ISZ9IXr94Xp9Abp9gau7Q02HwhFaOXu3wIsgAc/x1CA1af8hgCGvW9fsDU4h/4Q&#10;GxB37DNt22vaHYDuDsBqAAG6JwAJ6PNHwgJ40M96yN9G4W+lDLD+QCBSEYBSBCCGgpCKYIQiFKmK&#10;QCoiET3B5kMsm8EY654o0/4Yi1ERZiIBpxAS64MIVQHUir3k4h3YPB+rn92N7jvo3mSuOW759UGz&#10;P2UZ/CHL+I9nkAvuOhhItxKa/eg9uxAj+2ymgtHTocjxYMthf0OAKtBQFWysDDZXBlmBExgKxAwF&#10;EoYCSEOBOEgAQ27YeCjMRBlmqgo3U4VbKCKt+8OR/SxibxS9MZgm2Yq942R8irA6A7UikQCVBBRR&#10;UAISMhZrEWtjILRenWT94xH0op/XWVQG2BXtpp9mmnLNl7Os1vKoNuFEg3DyWhbRlE2w4uMQArSV&#10;CGUWh1orsF6WTFgVj1vCRy3iIpfFInVOrHeoyOAo7ybeYzvsMvnXEOTiA54UPtkyGm0Ybr2Gi9OL&#10;Qixh2SwREPTiKRYCnEWstWWMtVk01oCF148hGnAoxgKGZbwDMtUNn+lJBm2CA5pLMQ9D6vqaLNmq&#10;863P8j97L/k37wX/un35X4KMlnDQaxNpVhkOmAMuuIOu+P0u6CxnVKaTTYajZZq9eaqdWYqtaZKt&#10;STzdOI5hBhDTTQUUEw7eiIXSj7DRi0GbCEjWSbaEJFtiHA0rIKKFJIyYiuERobl+RVRLreUFMYBP&#10;MoMRUizAYjzDJtEWmWKLAtcSTzYVEfT5uNV83Io4ysp0R51D6/RObNQ7u13veoDRTyyLZzybvDhU&#10;frwN4HrQ6msBa67tW31536qrvmuu+Onc8DO8HmByL8Rqv8ciIekPYtpf4ml/icX93wTaNyc2rboU&#10;sOJcwOITuxemrf8Lm/ov+8y/2rzmK+9lX7EwS1iY5dEYXU3usrGAbCmm2STQEGkMXCoFnUSyTCKa&#10;ptGMjziZnPUyu7zVqICDrkxB954jzTyiq4uY6lKyuhSlLjF7WbBspnDhW/kydfUadcXKGcmCl0UL&#10;1WUrX0uXaQTwmtdFepD6lRi9lpiB9o1U922xDjT77ycC+EX1oqnSH19Ba1HqHNq7s6ghvmFfmOlQ&#10;CEoZjBsJIkwEkif8CVP+2IlApNLffDgcMRiJ7Yuht0a7lQet60thq0ufq1uL3wyUqkdq1FNN6ulm&#10;9Xj9a0X5VE9xd83D5pJbJc/P5N47+Ohm+pPbmTkPDhU9Oq5szh3vkr9UtsxODLwcV473d480VI2V&#10;PlOX3Gs/EFwXZT/AZqii8MMhNhNhyNFQm98rgLtE1s2xRr0ssxccoprNnA2mju4l9/tS6vfhO3nO&#10;fWlenUkubRxKbwxxPJY0wyVNsDEjMaiRKMRIFGosCg0YjUSNRCCHI8FPCWuAkm2j4qKUPEQ/x6qD&#10;q99/2HjogtHwTfPxB1azebj3MuqLQuLgI0TdZZPiE4bZWSYPEsxOBeqmbFqeuknv6A5ULF4n3GIV&#10;C2mUZE9McqTFkNAsCiHOw+VCZFjXo3vvmqpUpXm90idDFdmqmpyRhuL+ksKBkmJFuXyspmymvuJ1&#10;ffmrKtlMSe6lCN9D2zzEDgQe1SrBFp3hQsh0xqXaIucJYBETzWFgouiElB3begqkXbKGVnl3hH8K&#10;ymojFueLQgXg0REEVDQAj4zEISJwiDCsDeSACehQqC40OgCaGBgFFYUG4JF7Sai9FPQeCnYvCb0b&#10;a7XDymiDka6n3kpX47UbIAw3WZrvQCD8sNhgABXhv85o5+kdJ6T8pyWR9+pCb7WEXO8Iufr3F8AR&#10;55rDzzaHnZ8rgNsibnZE3anYc+Znp6Tc9fsbg262hd3ujbrXGXqzye9S3Z5zDb4XWgOvdoXd6o28&#10;OxD9oNn/crH3gQd0/mVU2AWb4EvI0Ku4CMnmTPnuQ3UhZzvY1/uF9wZE9/sEd3t4tztjb3yW3yuA&#10;W6JvN8XcBm1L9M3W6JstrGutrCvgYlvCzreGn+uMPNcTda6fdV7Dub6oc71R1/qib/Ww73fzf+5I&#10;eC6JvZ3qmeBuscnbLoRE2mWO2myG3mxkvl5ntb3ej7Ymq+ws9EkWJjQLay8r9D4rfLQ1XmCN5SNR&#10;0UirPThLr8PJZ4c6Blrqq+sb5Xnyn+49v1lSWTOkGOnraaivetrbkTOuKlcMNfQrlC/fq/kpjy0I&#10;keb4iL1BJ+Rlqlcz6tqS0tGu+peDTYMt1YOdbZ2d3V2DY2Pv1JVdk/L2Fwev5jM2REYnX6zpet3Y&#10;+6aqaWw366wO85iRx42VFH5A8s1H5U31isH2sTFO1km0a7CZHVuHJFyG4S1HxuhiI0ypIab2MXrr&#10;slZ6HVvtDdV/1t9wfO2Go2t9Dhl6HzTwOmDgnfUBEGsw9koz8xHqefKXbji8ZPvV7zddW+xyGOXM&#10;9/XyexS5sy2C+ZaNUseaT0SYtgRYVLLs2+M3qPjMaS5xmkuaBPCpE3zqmIA+JrTtiiAMce3GEjym&#10;0ja+PrxTfTpg9sju4WRvwNT+LS8PbFMlrGsIJhRtNMrz0Clw12nYjezwww+F0EfCbUfDbMfC7V5E&#10;Oc3GOo1GEOGvNCo2dlxIGeYT+2JxvRzckJA6JKArhEyV0H5E4DIicBsXeEwIXF+IGB0xhJqkrd0P&#10;j4+01SiHFMqhkRf9A+quZrX8sfpS/Fi8t4JNH+XTRuKYSiFlTEga5xOhqYg5tEGOLSSAhY4vxA6q&#10;aNzLeLvpBIc2NjXbD3Nhq82dSK+KiykD5Y8Gm4qm+qrfjbaqJzrejrS8GKgd766Aa0GDGHbAcH7w&#10;dG/lq96K2d6ymZYiVf7V1hMRtRy7fhbigwA+4KuuyVb3NbzurVb3SgbvxpQJaZ1CSACPx1JesUlv&#10;YwmvOGQVl9bCd6jL2qluuD1edrMz7+Lr+mfqxrwXz65UJO+6tXnRdbuvnhL/UuVsUeNlX7hjfX4a&#10;q+HZ6beKfHXXA/XzjNG0rcMsxkuO3aTIvp9NUsXSJvkOsMQdiiSX+egCxjVFoT/LlMARzhiGF7UZ&#10;wNNCJ9AOx9AHI0gAVTQN9IONR7i2/ZGk5n3WlVsNSzfqVW0zavGz6Q7F9UUQFTG0UU2etyqWAScE&#10;/14BPMyhj3HJ43wSaEc5tBE2Y5jjrOB69PC8WjgbBw6xXv90Ql3xVN1equ6ufttWOVNf3Hn7TOXx&#10;1LqLRydlz8dLn5Vf2V9wIKrhZJRc4Focgm5j4caFjHEOfYpr+0roMcZ2mPqdArgvAj8qsJ1McB2J&#10;d1CJbYeTmGOJdKWY/OqgZ3+Ce3fGvpYj8eeCI9chXLFG3g60aLSNL8J6j7HBFt3VXiaGO/GYcCqR&#10;81sCmBiNJ0XiidEEEpdAFBAhI5tCIqbjcWkEfDqRkAFlA5NSSKQkzao4AiaOjI0nY4UUPJ9CiKUQ&#10;oyikMAopmEjww2H3IhE7LM23mhprikIbbDE03IYEH1XEaDpdCCCT+QQCh0IRMRlJvwhgfAIRn0Qi&#10;JH9OAMeBACzSiYkMUhKTnGxLSQGARTJWjEPw0JZRdmSOPTnansxmEqMpmHCUlb+FMbj8HVZmftZW&#10;gRh0JIkYS6UKGYw4248ZwHSHZAe3TCJdbI6IINBEju5ZZGY80ykVYOucBgABwzEFbEa3S3Z0ynJ0&#10;yHSwz3Cwh4QuLIAdHZMcHOPt7MVMWwGVxiaSojC4YATK39rGn8EQgQOBLeHEX608/pX0nQskgA+4&#10;uuyH0FSBdnPLdHNL9/Le77Eu3dkl0dFJ7OQc5+aRsG59so9Xsrs9l4ELsjLYqLfcTX+Fu6XRVgo2&#10;1J7O9XBN9HBP9VyXAXb08jro6XXAw/OAy/p0iivfZVuanVeCg3ea986TZLtEG3TMOs9j27dd8vE6&#10;7u6Q4Wab6OWUvNk9bYtH6uZ1fCbNZ8+u4GNHLsqlNYrB6ZlpNWB68t30pHpi7PWI6pVyaEo59GJE&#10;NTMx9hb0z7x8C//icnJmdnTqpWJ0sk8x1jkw3NE/0tY/3NI73NSjauxWNfQOAxp7xxraxxo7Jho0&#10;NHZB1HdDVHcOA2ABXNmtAkAauHv0dwlgSdVAbkVvblUfIK+6P79moKB2EFBYNwRiGNAPb5BT2QtR&#10;0Z9TMfgpuZVDgLwqBUx+tRJQUD1UXNH/aeLvPO+rRSuAtbm/sP39Twjg3KJOgNYBwwIYUFLWD9vf&#10;ymplVY1CwyCgrlHZ0Dzc2KKqb1JU1/VW1nRX1fbU1PdV1XXVNvY2Ng80tQy0tg62tw/29AwPDIyO&#10;Db+YHJt5Of3m7ezHWtCghfiHC+AP6b+zb7QC+MX0h1++g0dubOTVsPLl0MBUf+94T89oN2R/h+ek&#10;/0ICuKlF8SUBDCf+1tYp6uqVANgBf1kD/5YAbvl1uick/DpGvySA51Z+htVvZ/cooFdDT9dod+dI&#10;V8dwZ7uqo3UYAB9OK4ArNEV0S+WdpRr7+zem/wI0RvNXAriwsPPvLoBhmfrko/0FzNtAi3aD/yJz&#10;5e5/iceNWgH8MQm4WZME3FxQ0AILYKkMSgIuLesCVFd0zxXAsLv90vPQ1T7+JQEMxyCAvN0ceQzn&#10;/gK09hc2hVpgAax1wPO8r5Z5ahYGErRy8Cx9hnneV8u8EX6b3xbAn3HApV1fEsDaSX/nMc/7aqn7&#10;ggCe63f/Q/4bBDBsf2EBDKtfOMlbq35h+9vWNAYB2d/PC2DwqHxKS7MK+gn/UQBr7a8Wrfrt6JvW&#10;MDlPAMPZwIBP038Hhl8Njr76kgCep3s/9cGf8vcSwL9tf7UCWMMs+Ch5MQ3av5VP1S8MfLi5B9UA&#10;zmRaW/b5s8zNA/47CuA3mhcsfWdnZ19pXi9fvvx4FVDuL2x/4dOY5321zJW+c5krgFXKSbhTMTT+&#10;VUf5PQDsgLW+VutxP2We99XSUHQNVrwgnqeB4b3gVSAGBwJHBEG95GpF9rmSJ6cAsAOWPTpRn3+5&#10;oeBKk+Rac9F1AGx86/IulT85XfnsLKDs8amSn09UPIWKRXeV3+mv+am74nZ7yU1AR8mdNtmt+vyr&#10;FU/PSe4eKbxzOP/W/mdXUh+cEd86HnvjSOz1w+yzKcGnEgNOJQSdTg45Jg4ShWza4UKwQ60lmqwg&#10;mKzBmuhgjHSQhjoIgzVQIei1eia6q430VhvqrjbQWbl2zQrd1ctgB6ydDBhOAl760QH/owXw4l8z&#10;b+2CH+bx3fffLgT88N0CEC9c8NdFi/7y46I/LV/0R2ujpZtciDF7faJ3eEb4OEd6ufgySR6meq7G&#10;K3cSTDN2uz1NDZcdicpN2pEt2iBL2VwY51kUt14ev6EkYZM0bnuRaFs+f3suzztfbJ8npucI3J5y&#10;vZ9wtj3m7XzC3/FEsPG5eN1ToW1enG15hlvToW0tB/a0ZQZXHxDnXr0bGZ7k7h1GcgtcS99J2Cve&#10;c+qh/+0cnwvX3c+fcTl7xPXcQfczBzxPH9hw+sjm8+cCfs7eeu2paeT+730EK3ZkfrdevHpn6o7L&#10;+YllzaycnKTKoowGWVT2g5jc56nltbE5FSTRqe/WhS3cELnlwtPUql5OcWXo82xheTFb9pgt+5kj&#10;BTzWzAEs4RWU8ApKBcXl/KISvkQqLCwSFuQLCnJgAczNfRYvKxaXlMQWQ4WgOaX1e54U2Z569P3e&#10;4wv3XfzL9sN/3ppqEXdl3/M6UU1ntKycI5dz5RKBDFa/BXFFEkCCpChdWpVQIBPl58XJ8uMqCnmV&#10;xdHykvDi6oTmUVP+CTPB6aDsuqiiypjigvja/Nii+7yCJ+Ki/KSyQn7xc7YkO7Gmli2pdTr6cNmu&#10;rD+5xRkEntl2qYz1vFIzSfBPcaV34koepVdJ0ivl8cVFYokkUSYDx43NfhQnzRYXPxYW/SQqehQv&#10;zU0pLcmqqj9U15xaVpZcKhVJ8sJ+urvt/GmPQ1mu+9M99mcgIkLRrAgSL9YxJXHzyWOhd2+J8nPS&#10;SkuSZOUppeVpFcXgKKkVeeKSXF6xLLaojpBy49/WC370PYJPfcCW9URJKpLrqzhFT78kgLX2V1CY&#10;DyVbQw4YqjudUJQHCeDiPLE0L66kKL5cKiophipgSwvBUGJJYaJEklJYkFZYmCkpyJTkJRU+PFJX&#10;sP1CxpbzmbtunI3KzrZiZyzdnvTjpmMLfE6v2HbpLy6Jtim3suq7RPKchOqfBVV3s3oKRHX57LKi&#10;hMYOvyeV1rzzq/ccXuKVvmpduqXPAfzGTBsmyxCxjWYbxPKNvS8Iy+f4SNgu8ihaZQSqIcyiLcS4&#10;O9hoKMxsIMh4wN9wwH+tMlhPGbJKEbR4IGDJNAupST9FDgYiun2tG7aby32MczyMbtjqniauyULr&#10;xiP0I43X+OquCDA2jsVYx+P1D9CNjtBM0xGr0y2WnievLdiMbwmmN/rbtAdZ9ISZ9IYa9QQZdQca&#10;9wSa9wVbdgeZdQebQIBAA+j/yAfpq8Eapt8fYtBvXgsJ4IGP0nduOxCgmWw4yKYn2Ko7xKIz1Lwj&#10;zLgtwmA6gzCdgZtKx46nYIbjkH2xlu0RJs3BRs3hJjAtYSatoWbtIeYdweZdQZbdARa9/lZ9flaQ&#10;A4awBCj8bYYDMcpAjCIANRCA1JSGttbk4Fr2h5orWFb9kaat/mua/Fd2Rxj0sgzaQgwVfEYvx6Ez&#10;ktEYAiXjlu1Clmy1Kd5iVeBl9sTV4A51xTnUd8dN/3zQ6A+HDf94zPDfSpyNW3ysFb7kiVDGZDh1&#10;NBQP7sVwiI0yyGooWEOQzVAQcigIrQE5GGwyFGo0FGqgCDNUhhupIkxVkeaKSOu+MMRAFLmPZdca&#10;YifdSrpjb34CuTrJbIUYYS7EouNIeBEZKyQgBBjTOLReCnq5wPDfzjNXS/3oJaFOF9wtYi0WsKyW&#10;J9rbRBD0IgkG0URTjkYA81GWfIQJz0Yvi27Ot/mRY7nwoIPVQQdciOFqPhqbF8tOd8Wnutv4mi4I&#10;sl4eSzAKNF/Cxq0RMwziGWv45KV84tJ4ml4i3UxMtIzDoxPJRB7BOhZvykIbhlnrBlusjkDo88mW&#10;iXaYZEdMqjMOGs0ZK2ZYsTD6/qZLdup95734j14L/7R+4R98fvzT9tV/DTJbHoszEtOs9ruTstyI&#10;mW64DFdsmjM61QmR7ACwFtNNAfE0UxHNTEg0Y2ONoxGG4VYGMQhTHsEGKudHJ4pJGC4OIcAjRURk&#10;Ag0hppgLCVBZ5niKZTzVCrRCkqmIZCgkrxWSVgspK+LoSxPtl6U5r8h0W354/apDHsuyXBamO31z&#10;wP37c9uX/xRhki+yGbrhM3zXa/rJpjf5W9VF29WybWrp5vdFG1/mrJvJ9ph+4jrx2HXiZ5eJR+7T&#10;T9ZNP10/89Rn/OH6nkt21YexVQfQtUfxZemI54LV0gM6TZctR586zBR6Df/sUXWC8ICtf2bPEhbu&#10;qwj0V2HW/yvU+v9EIv4Ui18QR1uZZKtz0MX4oJPBIZe1p71N7/tjSuLses9unLy3TV2wW13gpS6w&#10;fV+Ae5Nv+rpA503B0lcFC9RVP6prFrwu+et4wb/NFH39rnKxunzZdNGC19Jlr6SrXhfrvCpe+1pi&#10;9KrIRCOATd4U63+cAPhDCei30pWz8qWzFUtnq5bNlCyfBZ0ShDqP8vYyQhEPnkmr4WDsYAC23x8H&#10;UAThx0KxUxEYlZ/JSJCVIhiliLbtYXtVhHp3pfHUJTmzDQVjrQVTncWz/WXq4Vr1ZJN6ugUwA834&#10;K1O05rVUPijLv/T8weF7V1NunRH+fD5B+uB4W/nT8b6GV6N9r5SdM22VM1XP1MVX27J86yPpg7F0&#10;FYugDEGOhqEVIdajLMzwHMDiPMaifkEVjR6MQ7ezoVLVk1GYNxHkF364sT24EX9y+x5UXyRlkE/v&#10;5RD6IhHgX9xomNmwv+FUFGo8AjUWjhwLR01E4iajidNs8iSXNC0gj3BRfSzT7hjDQZHxWJrFzBHU&#10;zBnryVtGL58avc4Db6/JW5mVuhw9K8ON5qGmpNS+x5jaq9Z1V4jyE/Rje3WCMH8MtPk+0HSp94I/&#10;+iz+OgZvlexqx7WlRdvS4n3WV127OFpaNNNUMVpTPFxfpKwvUNTlTnWUzvQ0jreB/7uXD9VIFdXS&#10;4aqi4YrCkdJcdXtV290LlyP2iJ1JXKpNnB022QGXaoc+YI89aI/dbwdNA5xiixMxsFwaNopOSN+9&#10;s7dI2imta5C2BPnGWVl4IzF7rRH78OgojQCO+kQAh+NRIThkIBYRgEP549FQUWgyJpCC8QdQsQFk&#10;rD8Z7UdA+uFsfDFWe/TXrNdZ6bFqucealZ5GazdbWu7BIINoCP91xtvP7jgp5z8ui7pfF3yzNeha&#10;Z9CVgaibLaEXmiIuNLIuQvY36nJrxJX20KttIZq5gaF0XrAWEsDNkZAA/v/Y+wvoNrJtURfe/733&#10;3MMbmrvDiZkZRWZmDDjMjhllW2yZMQ6nw8ycOGS2BWZmEFpomSlx6q1SJWq3k9679z37jv+8MZ7H&#10;N9ZYtWqpalVJkRx9nnP2JcECGLRgBNkL2l8J4I8RwIgABg+BhetAwu2hpPvNBy+89M+p3HK0K+oG&#10;oPPw5b4ocK7boAX99oMXu49cHYi5JSY+H017ykm8DzbZO06+8ct+4Jh2Ex13xuTAdUzMS7/0xn2n&#10;BuJv8FLv84kPAZzUe4Dhz/i7BDCgP+nOJ24NJN8ewN9Ulhm+2Z98dQh/hZNyjZ96lY+/wk2+yIk/&#10;Nxz7Mzf2sgB/h5f2qDftUT3h0cPoqwRvqofhDlfbQ2bG203Md9o5xdo7RZsYhxloBFnoh25chdLY&#10;ZK+rH2BqudcSE2+NxVujU2xR8U6YGEvDwNj9RMmIlD88MDDQcvFa8fb9ITnHT79lNnAlw2J5h1TK&#10;4HIrBgcYAgGvrUsRnXTN1b/Q2a/ECJUcsufk8yrR9Bw0PTos6qoS9bCgecWYRDwwzJ9YgAbECx28&#10;+Q7+uwv3a68+rBsUva9tGB6VLz141bcl8QV25411thGUE89YfXxWT39td38kpcjGP97cj2LoXaDr&#10;Vqhun77eJmGN6b4fDHcZ+Obr+RcbBJYYBR8zDjluHFpiGHIUoB9SrBsK21+tzcWaW0o0thwDaG4p&#10;1Agg6GzJ2rj9zPdbLn0bfH1T4EVzD7obetfFI9G1UaFivMc8wU6WaNEXadCFxwkyvBVExxmC3STR&#10;YZLsOElxmaC5TqR7KOge8/lBH0rCFou2S+lBfGqQNGfnWNFhWeH+uZMHFAVbhekBozQ/SXrgKNG7&#10;L8quabdplZ96w2a97t2WwwfRvEO40SP28li3qWTPCbzjaJyVIM5SloodoziLiPacZMxwMoaXZi8g&#10;OEso7nKajyLdd5zqp6D4jpHcZ2hOQoJDB9W/80yysPrBDK93SiSUDw5BAh400gNVP5SdTB5K8xGm&#10;OihIuLFUm4lUNLx4msdElo8i019K8xYRXER4e1EcegzvADp8ksdARkhliu/ztJDaMym3CpOfXS1q&#10;q7w3NsiCxnuh6UFI0bMoaV8Udy6IOuaEHTP8tileO2Ca3znN75gRNM0Ps2ZbyyTPzw8cO9Kd5iLE&#10;W8yk2/OIrsPHIpY6qhZHe2eE7ZCAIX6Y2kJ24FDdheC6kjDjCTZTCVbjybajKXY9aW716aFQ270x&#10;xu3WR6ekzMdQfy00XA8xrw+cCG2MMWD4bWC5aTzHqJ+x2Xhmh92zwnBIUA7x30KMixOnIkeJfuNk&#10;7ymquygJLU1zGqd4KsgeAPALEmuLOnurBuh/plo/Mk31nKJ4jBNdx9Kc5alOoAX9CZIbaME4YIzk&#10;Csbh7N9Jdrx4NHjIVLrPTIafOMWpY59RTdD6qoC1dSEbefFYMIKcFxHAHwOCiZ6/YqUAhstLL8Np&#10;nOQwSXWYIDvKUh0kyfaSFFdpms8oIYhD2MzN2i//mTj3+Pj7iuvvmQ+hjrfQYB0kbRM/ONl3pQDq&#10;Kod4DUN3Ch4nBT2Ocnp2wLJ0u3Z7uAW4IXK882Sa5xw5SI53VwpgD6XxXdlOpXspBbCHUgB7IQJY&#10;jHcZI3uN0bykVFc53XUq13sm12c8w306x5dLcR/M3so5T3mdQ9/jGGyh6e/lRLQ2O4KxjUVZRxsb&#10;HDDSO2BlFmVjEWdhHPPrFNBwFmhlDWAqFpuKxSWDFk7vjKXYwTWAc+yxeRjbHCwqF4fOs8Pk2uNy&#10;7bBZcKgulu6AzbXH5CCPtUMRsZgUHDoRg4l1sIvF2cXAqeytwy3M9hsY7AafMpqaYbq6O8zMDmIw&#10;8ThcIhqVgLJNsMOluTrTHe1pDnY0e2y6HYZuh860B+vBZjvilqeAzgSAdTphs52xeVgrOuh4Ohd5&#10;uxa5O+Y5oGkYKyLKEu9iR3CzS3O3h1snXIoDJhmLSsDYJGhsDNPW2m1iHA7O6OBIcHGhubtnAFzc&#10;Mtw8snx+VQP4YwTwRwHsXeDqle/imefskevsnuPskuPqkuvmmufhnuflle/tXeDjk+/rW+DkRHF1&#10;o3p40j296C6uZCwu0dziiKHRQXPzGBubZDs7iptbpo9Pob9/kTKut1ipews+a4t8fIt9fEuULQIY&#10;KQLL8wsoCgo5Ghxa7B+Y7+FNd/OkeflmBgXlBvtQA9xSXbCxFga7NNcHqq3x01XbYqy3O9AvKzgg&#10;JzioYHPoUUBIKJxH2i+4wNmfGri70HNLtveWgi17fnZwo5tZJfkHHPPzPRYafGr75p/DQk4G+xYE&#10;eWWH+uaGBWfvCiNuDokKDY48cph67OjNyvJOHmd2ehIak0MS8YKAP80ZGeeMjAn4kxIx/I3w5Mzi&#10;xOwCYHxmXj45K5RPccWKodGxPp6khyvtGpG0j4jbhiStw5K2EWn7sLx9QN7ePwboGFB0DsF0jIwD&#10;2oYVcA3gYQUcATwib1bK4OZhWAC3KgVwi1IANysFcFPfONI29oyxlQK47pMALmvkwg64iVfRzK9s&#10;EahCgcEmArIXTAO8beC9gRF8zttGocoEIwK4qk0KxwQ38moaOLX1PFjusjhV7OEq5kgla6iGzQUj&#10;n7XcajZsf6tYPFjuMmEBXMHgvGWMgD4ysryF+Uz9IqwQwABEALMaheym0aYWcVObtLVd0twhaW0X&#10;NXeIunplXf1jPf2yjj5JWye/sf2jAG5oGWhqG2rr4HR08bq6uL29gqEhCZcrk4imxuQz01Pv4ATg&#10;7z9FfsMa+N2HJUTW/lfad8rjfNa+X3r3bundIrS4gBQvhJN2Kr+yf//xa/exhTHZnFQ8C4f/chXc&#10;EfnIiGxoRDY8BAvgwQFJb7+or1fc0yfu75P09Eq7u0TtHcJ2ZTLnNjjPs6CjbbQd3I0OSWeXpLtT&#10;2tEp7mwXt7WPdrSJPm/BZKX9hYVfVzuS+Bcxf8I+OORO1A/rPclgn3x4AKAYGRwDKxkclo4My0e4&#10;YzzuOJc/Dv5p8AQTYtGsUDQN+hyegstRwCHXI7C9BlcB4HHAtcAOGNbAg2MAcJa/KYD/pv0FIHJX&#10;JYAR+1tTM/IPFMBIHC0iU2E7+6LrxYt2OLUy2PtZ++J5J9j7X2/BuZAz/pdaJXAQ8Kuu5QIYUFUF&#10;31hwe8FNZjAHmawhFnuYXT/S2sQDzwh4Xro7xD2dkt4uuFArom+XC2Ak/Pf3C2DVw5EDwuG/HUr7&#10;26r0hS0CpA8L4BY4hBSs4aMDbuAB2utXth917GdtE5vXWA8b3xVtA5MDXlorWgB4yBeP81utyviu&#10;ABHAiAP+RQCzVRHAK1twn5XG97O2gdvaMNJev7LtABfexO1s5Hc087qaBJ0t/O5mIWjBeFsj53e3&#10;v5K1/zdAnk3Y5bcKYQHcNgoL4HYRrH67lbG/PXJE/Q72jg/2KeAXTL8yXvzXLfzK6RV/3nb3SbsG&#10;JMrwX5lSAI8p1a9CGfg7rhTAE5/U78ywYGpEOD2sLPeLtLD6VQpguAywsvovTzItlMwI5XMi2ZxY&#10;Pi+RT8tk03L5jHRsZmxsVqaYlY/PAUAHAAYRszuqTAc9KplS6d7P+YcIYMT+IgIY+YxYrn4Rlglg&#10;5NNk4Xe3nw4yrjTKCqXlHVN6X7nypHLleZUjn/bCkvXzViFT2l+5MgJ4TCmAFXAQ8N8pgD/8lgD+&#10;XP3Owj/z4EKmp+anJ+DwX3BGcHawBjgoWTopl0181n40u58DfhlYIYDFonFYAC83tUgcMBITjIx/&#10;zgDzXj/jLqCv7g6gV6lpe2puDbEfIJmZkQmqvdymJ2Ac2QS7husfAsBIW9mVjoprANBpenWhofQc&#10;oniRA3ZX3+yquoFEA4MJSBAw0lEFByPUv/gZPBCMdFZe76sDx3/MbXrGb3kBOgPMB11Vt5peXap9&#10;dKrsdmHp1dxnF+kvLtAenUm9eyz5xtGES7lxR4n78Qf8DgTb2xuvszfZhDNRt9XfaKa51kR9jZn2&#10;Jit9bSsDfQsDPTNdPWNYBqvpqG/U2rRec+M6pBLwurU/rl3zw5o1365a/c2qVV+v+unbtT99D1jz&#10;40oT/FusMLh/nZ++/Wr1N1+t+RpuEZZr4O+/++q772G+/cR333236ocNX//nj3/5t7/8+PXX63/8&#10;y/of/1V9zb8YafznVk/zyO0ulCNbifu3hft4hlihfQwsg/QN9plvKNmOfU7Z9SZj72vazpqcvcy8&#10;A1WZOxjZOwF1WbsAtZm7azJ21dDhtiIjtCIjuIK+tZweVk7f+Ykdb9M3v6YFviL7vyT5vCUHVtK2&#10;MDJ3VeeHvzqefO9UZi6V7hMSuQG9b1MAzTXv9cE3I4fY/Vsqqvye3wx4fH7bo/O77pzfdfn8znPn&#10;g8+cCzp7xTH7tNoByvchKRt2ZeqFH9M7UpT4rCOLNVjc2p/BYBHLX9JqX2eyXtNqK/ffeGkUV/R1&#10;SIpJ8s+7bjcmVo7gmb1pjS0JrFeJ7MdJ7PspzMdpdS+JVdXUypb06g5KDZtUWwtTXQUgVleogEdq&#10;q4l1tcRaRlodI7WWmVjdvin5wrcR5/55e+7/3kpdFVlkd/TewedsUn0vvqqeWM3MZLJz2Oysmhra&#10;27LM8opCBjOziplRDahLr6mh1NaQ6+pIdUxCXUNma9/BZ+W2WUedS86S2M2Z7a0JVW/oTbXgQrKY&#10;r9LrSolVz0h1ZRQmO/YVc+f1iu+2UDQPn1y7PWfPFUZuAzfldSWpopRQ/ohcVUqufkOpLgfXTmfU&#10;ZrIYSB1fWl15OqOMziyn1b0FE8hVZdSaqoy62pLWluLG+qJ6VnEDu4DFoL59HXHz+vYTx73o6aFF&#10;hX6Zmebh4brbd6CjY0JycnecOR/5tCz2NRzNfKKNfaGbfa6TXdDAItc27H3G/uM+yj/von0bmXf4&#10;TWsaqz29riazFta64L4RKivSKspBCy6ZzmJm1rNB51fUVX9s4XrJHyEzVgIGwXUB0pVk1L7NrH6Z&#10;x3q152rRrusl8W8e7r1/z6Hg0ldh6drx9/9/7oXr99/9fsfpDeFFB55UkhpqigcYaTV38zvf5nbA&#10;KbVpTR3ZHaN77jfqJ5z7U3D6qrBi9V0nNbcVaQRn6gSm6wdQrbwTfF32nk6l36Mk3jni0UKE/zZ/&#10;+LBmV+iqscM2ikMO0nBXcYSLMBrDjzXlJ6jx4jcOHNgoOGwwFmc5g7cFKOKtBBHGAwcN+8Itmvdb&#10;lm0zv+1neNJZOxutQbRUTzFdk2TwR4r518cdNS54GhxDbygw/e6Op15XrPdQkjcn0ZWT4MiLR/Pj&#10;bPkxVvxoS16MyRjJUkw04iZp90ep9R7eOBChIYg3kqdYcyIN+ZHGwihzRHCORlqLjliNhlsKwpXx&#10;uEh7xJKvDMzlR5hzD8GCFja+UeajUaaCKBP+ESMwOHrIevQwajQKzY2x7IrSa4nbNJSjM37FEqp0&#10;gaodoUoc9Aozfxc1fslGdhotOmU9ddtWftVYeEZvqFBjgK7WnbahLXZty+F1w7H6A4d1Rw4ZyqJt&#10;ZFHW/P2mvL3GknA4EbRyhRaj0Upg+wsjiDLmRSMYquDGGAqTTIR4CzgrLAElJ2AkaVikYPBguGXX&#10;fouWMKNqf42XTqvv2n59zfg/zuv/KW/1H49u+umSscYLV8vGHa6c2GApIXSCGiJLc5ekOoiSrQUJ&#10;4JkyECbqiZINpCkG4mhNSbQm3MZoieO0pQn60kRjSZLVSIQZPxY3mujNjQ/o2u9b4Ye7aW1wTF8r&#10;z9QyyxKdZY3KtrXMRplk2epmWm/MsPkpw+qrEy5r74QZVsQ5lUba5Tj8mGj8L4VeOiQ7LaqTKRln&#10;kWxpjDc3o6JsMrDWNIxhhr1+lr02jJ1upp15Jg6ViXHKwLoQMZgEK9M4C2M8ypKAscTbGCdb6aXY&#10;6lBwehScDs1Om2anmW6vQ3fQB0eg25mRrdEkawcldjA2WJINmmSLOhngfzLQ+0SAxzE/1xJfl6O+&#10;jsU+DgXe9skY0zgb40NGmmFqq0LWfgsIXfdd8Jpv9utrJGEsc/zci0P9cv090j0c092ds30cSTiD&#10;DCdDOB20kzlcHtgFQ0FZxhrokm2syChriq01CWVBtjWjYi2ynVAF7ugsO0NAjp1Jtp1pFsY4A2NE&#10;R+nTUBoZ2A0k1Fck1D8V+P7zvagfGo4aCO5gx184LlZ6Tby0F9wzG7iqO3BVW3DPZOIVarHacb4S&#10;N1+FUYJSYgtTbf2uDvWuzmap1gZ0lmpB/2O7qJygbFGLlfBDlK3tVJnRZLnBdLnxTJX5Yq3te6Yd&#10;xHKF6n1kT7ADVy2rs9SuHPy3fJ8/0F3/kOf5P44H/3NTsdXAOYz0rsfMi8C5V75zrz3m37otVjhA&#10;bBeIAc5iOFOmPl22dq5q9TvG6qX6tbOM72dZ382zfoTr+LJXz7FWzzHWzNStXWBummdqLDC05pk6&#10;C3V68wz9hTrDhTr9DwwDiKH3oU4bqtOEatXf1258X7v+HZhftwZq0oTqdRaqtKEac4iBnX9iIihQ&#10;G08wmY5AS2MwgmQcl+jAJeKEKdaSBKPpOOOpcP35KKvZZNfhWL+m+G2c0zlQQ9l0Z+U0lz0vbJrm&#10;10/x2HPi5kVZ24y4eWmie0HRMSdvA0yKGnkDFS2sezUvz1XdKyi7kfXiSs6r2yUNb67xW0rfD1ZA&#10;3PLJJ5nyc4c5VNeBeEt+nLU0GatIc1akOcB5COKMZElmihRLBd5anmAhjjERRRoqEizG42Em4iym&#10;EGKtwLufNNVWlGojxdvKktHj8RhplC13v2n/Dj3OQVNJnK0cj5IkmcmTjKdSjGdTjKYTjKZiLKei&#10;UZPRmPForCLGTh5nL01wECfjxqj2UrqNMMOIk6XGyV8jObNu8Z4uVGb6odbgA1sbat4EtalBbZpQ&#10;s/5SvcUCy3KBbTbN1J1kbJqo0eY+MiilriU5/K+gb/8Qb7xhz/qf/L/+43a19XuM9Ej+XnvRVo+L&#10;8yY7m8WtDF5jxQj7Da/ptbD1jajjjbCjbKS1bLijittdK+hjCnuZ/O46fmcVv7VC0l4928sS1754&#10;kU/JDHJPtreiuduVBLic8LY66WF2zNWq0MU2zxWb7WpPdrZPcMQWHdorZNbJ+4Y43dyM9J+19Xyw&#10;zvHmtlFo63iM1TKUxYCXEbMCnHUUAuZj+3Hc1iLSyjTcRH+fnuYOrU1bNTZt0doUZrIhdJ915P2o&#10;q335tf3UN0OJj4Yib/YdusSJvs5Pvj2ijHbtTbjRH39rIO4OL+4eN+Fud8yl7sQrvYlXe5Ku9iRc&#10;6U2+NpR6a4R0F3aiKTf6kq6BcWQvaMHmJ/WrdMaxl1UMJd8eTLrFSb3XEXnxbUh2zfai7pgrgIHE&#10;m4D+hBt98dfBJtjbGn6u+dBZ1p7jbUfOg4cIyY9HKU+G8Xc6oy417T9dE1jw0plywzz6gv7BG5Yx&#10;Fb45A1E3FelvpORSIeEZN/XxcPKDgeT7g/gHw2mPOYQn3NSHvLRHoO2Juc7YebwsJK9+7+kR/P3B&#10;xDuAoaS7w8mwJOakPIBnpt7nJ9wUJNzgJ97gJl0bBheLv9afcq0v9VoP/lJv8qU+/OV+/GXYBCdf&#10;4iVfFiZdHo06J0u+AS6wk/io+xjrYtT1MJtYb4toJ9MonHkMziIWaxkLPyOoSBQAHWFhtt/YcJem&#10;VugGNZ+N6t7aekFmFjtQtnscMAfMDQM2+8e8LW0aHhAIePz6xiqsh5tlSKRXfMn5t61Dk+8E4zKx&#10;hKuQcjm9XQrJBD6l0Ds0zS4o09Are6NbnnPC65ZxSMgXzApah1orBQPt4D+jtXX1D55VS6Yg0RTU&#10;J1ioYg8O8KYkY4s9PVzOiJDDU/RyoZd1Imr2lZJTdzq7+S1d3OY+mXtYqkUAwWxzgVnYOcMtF7T9&#10;Tmx0zd7kQNTGJm/Q2adncAjOWe1ARHvS0b451v65pgF5xkr7uymkeHVI8Y9bjv0QduqnnWdX7z63&#10;buepDTvOqG0/r7Xlkl7QVVPvsxjXIk970l6XuItR9FoSgVsQO0zybA9Xk5N0JkkGcyTcZIrTOMFl&#10;Mt1nIjNAlu4jp3tP5flPZvvO54e8P7pzOn8vl7KrLXFHS/LhXkoEn7ZZSPUWUHxENB9JOpjvJyb5&#10;jKa6D8U69By2bthmUO27odJ7Q0Oo9tAhtCzZRYa358VacWLB7w9OMqKbIMWZn+IqIfsq6EEioreY&#10;6D5F953K8IZTTxPsJ2iunCS0NMNblOnbl+4nuhAPNd+FhO3zwz2zQvGCaHy+f1j66snwsSROitd0&#10;kiWUav0e7zCXCpeAlVDchTR3frq7mOIpJ3nOErz5h9BTKT4LWdsH0vwH8neL7hA7b5JaHp+ofXS6&#10;5uGphtILQ6z7EwOVH8QNcJ4GYeM8v2GG17wg7H4vGXonHp7i9ksH26ZEbTPDjIWax+PXCng5uzlp&#10;jtI0y3Eypi/GbvZG9vuehjHBkFTWtzjKWHxOHya7ckmuo0QXGdFhgoCbIeAmiXYSksswzb8jZw/E&#10;vA31lPe9vjFY8/CDoBWS9UKcGvET+tsIKzHeYyrZs2OvSdVuw2NeP+Z4runIj4BKz0EtL6DnJweL&#10;9veTvCfSXBYJLrOZviKSs4TiOpHlw0nEMLap1e/U4uPtxmgeo2mOkjQXcD+nM/zArRalOMlILmNk&#10;2LkuZ4z8K+SUX1owGfapRLdxiuckzRu0wiR7JBq4OnBdbfCGph06AxFW0jQXsFdB9oD1baoHWLwY&#10;76Yg+cxlhsxnBYNdiPqVE13GwAKUawA3RErAyVKxEyQHWNgTnSZgXGAzTXKXkrxFBB8B0Y9PCRnN&#10;2aU4Efn+KhF6mge9PQY1X4PqzgydjBBdSgKb7x5mjJ4OZye61h22rdltXL1FtzpEqzHMcCgcfD76&#10;LmZuAYuXE53HSK7jFLdJmuc03Qvcsbks3wmqB2gVZDfwSgMjoO05ZNJ9wFyQ4CUlBsipnmKSg4SI&#10;G6e6zFL9psk+4F/EeKYXP8+zq2jbi6zI5K077U232xhHw38nZK3EKnkZKdZmiShLPM6WCGtgLBW0&#10;digS2ETZpKFtCTgM2R6b7miX4WiX5YDLBOBQGYiXtcdmKEm3w9BwaCoYscPm2KGzsegMHDodh6XZ&#10;4+DivijbJDQmyQ6XYmefisPibWzjLMwjTUz2Gxlu1VT3Ut/oZaQfamW+G2V12Mku3teD5oiF3a2H&#10;E93bJcfbJdfdIdsJnWFnTf0U75vralfgalfogityxhY6YQocUHlu9oWOmAxnXIaXK1hAirnxERwq&#10;6WOeZweqsyPN2Yni4kwFuLpQsJhkC8soHd09m9S2aGptNzMPd3RK9fUFF5ji40n388pysE9Do5Kd&#10;HMne3nm+vgUYLMneme7qle/uU+ziU+TgkWfnmmfvku3qluPulgtQhv9+dMAAZUhxpjIaOFdZ9zfT&#10;1TXdyYmCQiWbm8eYmERbWcWj0an29kQwJzT0GDiLoyPZwYHi7Z0TGHjUxwcOJvb2zffyK/byLVHh&#10;7X8UwS/ouG/gMd/AEp+AowBv/2KAr39+SGCunyfV0uSgAyYeYKC9A3yg//Ctp6baVnOTQ27OhC0h&#10;Rbt3nNq29Zi/X46bOzVkW0lwGBwKHLy1ZOvOM84edGvbZLD4oKASQHBgSVBgUWBAISDAPy/AP9ff&#10;PyMoOCMgMN3LO83HN23fgYLc/Ce37zW1d0/zRiGRHOofmW7tEnf2S4cFUzzJtGRyZmJxYfYDND6/&#10;KJCPD43KOJIJ4fhCv0DRzVN0jIy1DMob+6TsPgmrVwxo6ZcjtA6MAdoGFYD2oXF4ZFAO90fGEWAl&#10;PAyngG4emmgeUDT0jzX2yev7wNHkoN8yON44oAB9ZreE0TFa1cqvbOJUNHCrmwXVzXCu5hVUNgq+&#10;COyA67mv2ZxXrJGXzGEA6ADAINgFKGvkA8qbBAjVjcLqJn5tw8oWjvQFZ/91i1ClLNZbqfS1FUp3&#10;C1rQR0aWt3+FFd4XKQBcw+YzGgXMJtgB17eKm9rFTR2S1i5JS7ekq3+so18O299ecWu3oLmb39TB&#10;BcD1gDt4re0jgPZOblcPv29ANDAs4vHkItG4QjE3Nb0wO/d+fuHD+yWlBoZ/EBX8iQ/vPwCW3i0t&#10;wR53RQt9WPwALYI5vx4Hj/p4JNB9rzS+i/NLC/MfVF/ZzyirNs7NfgDMz0JI8me5dFY8OingjXFH&#10;pJxhyciQFA6fVdrTkWH58CDsgOFEyv3i/t7Rvl5xX7eot0fU2zXa3SWEa+t2CZWaRNrXLevtge1d&#10;Tzes8bq7RAO9Y2C8v0eOjIOR7g6x0sLyuzq4n7fgmH094Ghw0ubBPunQgGR4AA7hhWv6DovhxM4c&#10;qYA3LhSOS0QzEsm0smLxOBgB49wROZcr43MVQv4EaOFp/EkEAW+Cz5nkjUwgXrCrXdTeImhRpoBu&#10;UtYAZivVLxL+i0QA/3VqakYQEPWLBAEj3veLILr37dtewJtl9X1/i9KXCD2/s31RCuj6v9f+vedF&#10;tDRypchVI3dAeTfgYsBVVQM1NeA+gxs+AmhgcprYvJYGQXszHL6JlG4FLxVE3H5ywBLlnwVI4ReG&#10;0vuq1K8qdnPFJiKAEcDzDr8mO0Y720Y/1YHmrtCiYAR2wM18WCgCkMqyysLArUrR2KiMtW1SetYW&#10;ZcFdZBz5A4Lf2QI+xuz+7vbvBZbBbLhtqoeX2twAlwcGFwvr4foR0IfTRIOLAhfeyAct6IO98LX8&#10;uu1AxOpn7ecz/1r794PEYX/OiglI0DZif9vhMtJC8Mwi2QXAv/GudvDuJFHGkcOvBNj+wn8xMA6/&#10;bAbgzPaftz3do109gs/b3gFp76AYtH1Dkr5BGfj/R/+QfGBExuFPcQQTK1v+1AhvErQ8wTRPOCMY&#10;neUDhFOw/eUpOIJxvnBSIJ6ENa1S6Iqkk6NCqVgslcnGxiemZmbm5hfegc8F8F7+HoLmFiFlzo9p&#10;kXxKpJiRKGZAXyieVDEqmVKBqF8Aon55QgVXMAYAb+8i4cSoALxVfqz7i3hfRP0CwF4AmIaA6N7P&#10;GVfMqdwwABHD4JMFSQT9W61SEiPy+KNInhiD/e6UHDa+E9IZhWxmXDI9Jp3+rXZSNjsu/0Kr3Dup&#10;PMIUMgKOOTE2Mzk1Nz79BVT2d4UAXlh4t7j4/j34vAWfm+8/wIUS5hdnZ+fn5ha+yMzkwtQ4vH7Y&#10;QIun5JKJ5S2yqmVrm4F1L5zTZSWIbv+cjwIY8PsF8HIHjPhaAFKUF9mrmgAYrn8I2p6aW93VNxEH&#10;jOz9ogBueXMJHAqZ3FV1o7PyOiKAVagEsMoBs5+fq39xvvEl6INdV9vLr3dUgAfe7Gfc76u71119&#10;G2y2vLkCJoBp7Gdn6h4UVd3JLb+Z/fZm9qtrOfdOk09lRGYn7druZe2DMUDprTHT+NFadz3GWAtl&#10;qGmhq26tr2+pb2Cuq2eipWmoqa6ntlFnIyyA1dat+sUBr/0OFsCrv/lp1deIAEYc8P8NAbzm66/W&#10;fgW3Kg2MCGAk5Fdlf7/+Aebb77/76Zu13/9p9U9//kH5kH9b/83/MlL7o7PV2oPBmOS9ntTwrSk7&#10;gvc6OweYWPsaoLaZmJHdTW6EO1dl7KrJ2lNJ38nI3Q8op22vzd4LRgDVmbsBYAIATFB63y/zlrb1&#10;NWXzK3LoS1II6MCbGdte5mx/mHf4ci6NnJbvsT1L3Ttd8+B5VFGZ252a4PLa/U21RxrfHHxz78DD&#10;awlPHlLelu2+emXHtRsBxy9ZJGWv3Y7/MTR1/Xa6xt78wKJnsQ+a8utHipp6s5gMOuM1pfZ+WtnD&#10;vOaekNNPVu+kfbc13T73eVyZIK1BEFHOjmOVJTU8wzc9Sq1/SGC8IlZVUiuaqZVtSgFcDYvemioA&#10;obpSBdhEdqkm4KsbAm7WapBu/OlA/vcRRT9F5P8UnoXNvxpX1p5W2UqpbqbXNNKrGBkVVdmVVXlV&#10;VbnVNZlVdUoBzEyvZtJqYCi1THIdk1TLSK2qCTh33qmwKOr166yOjjQ2m8CsptW+zGQ8z6h7Tq55&#10;RmGU01ispDf1B27X/LiVuH5X7reBpKCS0lzWCK2yoYDNzquvptVUUD+BuFKEDGZNJqs2i11HZ1SD&#10;XYghzmTWpJU+T3n2hPDsKf3tmyIm41hDfTGDkVtZGXnpcuKt2xEXLrqnEXS3hmlv3oqNivHOyrNJ&#10;L8TmnQg6cerItQvUp7dKal+d7Wg6PTgSUd64Oinvf+5J+8/w9OC7b6nNvZngOMqyvtS6WnJNNbjD&#10;hMoK0FJqa8DIL+p3ObAArkZE7+9paXXlRQ01ReyynRcKdl0/llr9Iur1S/8LD9TijqnH3vxp3/W/&#10;bDn/zY7Tq/YXoLLPJVRXF/Y2pDOelbRXHe1g0tm1mU1tuZ3cxIrewAvl6w4V/bi78LtthavCitfv&#10;OLYhrHjDlkLNoGwjh9QtIdTMaPIDWjKbuoV1xLT7gOZcKla031y8DyM64CI47MoNtxsKN+8L1+g9&#10;uJETaSiMNpXGWUwkWU0nW00lWU4kmCsSLPjRpkNRlp3hlox9Fi+3Gd8K1L/gqXPKVbMQ+1OezbeF&#10;tt8fw6zJM/2apvWvxy1+eOxjVLsd27THrjfChRfvJkx05cVgBw9ZdO3Tbd+/oS9ajZ9iJCaZj6aa&#10;chMNhqJ0Bo/oCOPMRLFKmRoF1/cdPWIqOATDP2LFP2KjBHbAfKUDhgVwuCnviIkg0gysFiCIMuFF&#10;GPEOm4oPoUSHMKMRqJFYy45Y3ZaUTYPHtScemU6+1p2q0Jyu1Jop1514YTzx0GryvsPUA9z8G6uF&#10;CnOoEgWV20MvHOeu20qOGnMoukNJOkMxeoJY0/EkzEQCVnLEWnrEeiIOB6vfT9J3OWABX8JQEKcn&#10;TNAWJepLko2leFNJkpk40VIUbymIseJHWXOP2AwesOzcblofqF3lsaHUSeMuzuyMiWH2+p+oP/0p&#10;f9PXl603vfIzq9+J6j6CG4zDCtNwY1Q7OcVamGI4ELOp5+BqcZyuNFpPFKUzGqkpiNIWxuiK4oxG&#10;4805Uab8WIwwwY0f6917wLMuAPMIZ3TJXPeklUWxtVWRlUWepVGelX6etXY+SjMfvTEHs5pu83Wh&#10;0w+v4rCDJ3ZWEezPhvxwzG81Cf1Tmq16mo0O0daEhLIgWFukWRqlWGiT0TpkjAYFrUHFaFNRRlRb&#10;S7qNHdXWAW9pG2VsFmVskmhtRUDbpthapNqaEDFmFKwxBWtIxerR7HTT7XXS7bUyHLQy7A0pttYU&#10;G3uKDU4JhmKLVmKdYmYCTkRBmWc62OS7YUp8HE8FupwM8aC729M8nchu9gkYy4PGOts114duWB20&#10;9keXP/+n/6ofdutqRVtbJOOwBCdHsqtLupvDsSDHk0HYIi8buj2cd5qKMQeHjTPQTMda5Tiji71w&#10;Jb64Ag+rTCd9CladhF6TgVudY78633FDkYtGibvOMQ/d4566x73UT/iu+zn0xzuHf6rNUOdcM515&#10;Y/uu2updrfFCtT6cGLlWXwXYXKhGciZ/Rq3ue4b+ewZoV6IssvsF5qrUVMxXqy/UaL2r03tfZwSx&#10;rCEmdqnaafKFHe+GZddpw+Zig8ZCrZFrhpKHJrNvUR9q7SEGbqkW9b7WcqnOXPZ8/VSZ2hJTB2ox&#10;gNp0oYZNczU/jpV9NVv30yxz1Rxr7Tx7HWCOuX6WsWGmbuM8U0MJLIBhGHqAhTo9lQD+UKe5VLfp&#10;fe16hHc1G6B6HYilt1ipA9WaQmzbqVIDwbENU/HG8+FoSQyKk4zpJ2H6qLbDBDNhot5snP78YZ33&#10;EeaLCa7cGJ+m+G2DZ3OXmismu2tm+U2LkvZZYfO0oGlO1DovbpsUNk2NNk9LWmdl7XPjXYBJaauE&#10;zxYNVvZUXqp/XFJ6JePxedqr6/msxyW9L44Jnue9f5uzcDN6rChARLYTpWBFSdiRGNTAYTN5Klqe&#10;YinDW8iTzWWJFvIEi7FEy/FEc1j9xpsBpuLMpmMR4KzRCjxKikcDZMlYaSJOGGM7fMCkd6cud7+R&#10;LMZiMtFqPMFEEW8whTeYSdGfTDSYiDKfjERPxWAnY+0m4h0VSU6yFEcxAcsjWggyTEaLDcSntaSX&#10;N07e27j0WhNi6EL12u+bNiy1/vSh7Ueobd2HFvWlBpOlejP45rPXzDf8ZaHhxwWmgeC+dSneLNdN&#10;g2ClvXf9Gt+v/7xNfWOo5qYDGJtdGJu3F88IG+uEbQxJD1vWz5L3M8Td5aPtrzmtpZPCFgm3kdNb&#10;09f2trv1dV9H2UhPtbCfAabxm8sEzFe88ic1p4tO7NtOdHOguaBKPC1OeZqVuFjm2Ftk22OyXZ2p&#10;rs6JTnZHw/fzmTWKwUFeLzcn67y+cTDGMd7MOtrWZoXx/T8EZ5sAWhvzKAvjcHOjwwBLkyP2hgd8&#10;NoUW+9HLo2914B+LSK/ESY+Hj1zjRF7r3H+6M/zn7pgrvQk3hhLujSTc40bfHY66BevbpKu9ydcA&#10;3YlXQL8/5cYQ4TZoYQGMvw6L4WUg6nc5nwTwzcGkG5zUOx2R59+GZNZsLwCD3TGXehPhqOKehKuA&#10;rrjL7dEXWiPPNR852xLxswow2B1/pS/p+kjynd4Dl1u3nqrwzH6ETrllHnvDPOa2TcJdLL7z0JX+&#10;qFtccFGUlxLaax7xeX/i/a7Ym0LScyHpqYD4ZDj5Xsuh8zVhR1m7T3ZHXxtKuovYXwQkUJiXfFcY&#10;f00Uf0WYcIWfeIWTfGUIf6U/5Upf6pWulEuA3pTLfUoBPIK/yku+Opp4VZF4RZZ0Faywmfywvrim&#10;+ND5AMtYN/N4J5N4B5NEB7MkO/MEnFU8xjbWBh1tg461tcVbWcaZmh4yMAzT1w/Q0/M20PcxNPBF&#10;WYXZWGwN9U+8e7O6pXGop3uwtaUhikjT8E/aEJLhnXLp7NveTtHcAE86ONAH/n88N6ZISSJjHLeY&#10;Oh0yC8rR2/yzaXhp0cuJIY5wXtozJuiSC4daW1vTyNk7DyRdulvROjg1DUEjone9I+Oj4pnOrv6u&#10;ju6B/pHeQfHgiKKlebC3mz8qmKpvGGrpm9kaddTAm6AXlG+w9WfdbRe0g8+o+x3V9swzdqNb2YAX&#10;VThYv5HpYUOrKDOHFGvvTOvgAvPNJYbbTmqHndy0/dTa7Wd/3H76u22nvtl6+vvt538MO79+888a&#10;IWcMAs6YeZ+y8Txh51rgbE9I3FtwNiGHmU/voGxuOaA+n6YG0fUXSajxVDi170RmkCI7dDQjQEj3&#10;leYEiNO9xem+IlqQMGMnNzeafzRdcuHM7O1z0uPx4oJdnIzNQ9SAYbL/CNmXQ/LlEbwUGcEyqq8w&#10;xY0Thxs6YtN30Kxnr3HXHv1xkosg3oYTaysnuk1nBI2R/PjJ7px4NwnBX4T3lKR5TMLxpt5K+2g3&#10;meHKIzqLM+BqrFyivbwoBCrNhLpLIV7HhEA8Jp2dFE0p2jpEd04JsnbMJttCKdZQktMC3n2C4C6h&#10;uPLT3Xnp7qNUd6UA9hUftptJ8lughY0QAkXHD0EVRe8aLgqYt4VtryQdb7iNjzvKL7e+OttXfVXQ&#10;9AAab4emB6CpoXeCblEHi9/Knhjqg8aEUg5T3l468/zq5Jl0SeZ2EcFJTrScoGAHYx2nr2bPd7dI&#10;RTyhYmhezIZKcwVkdx7RXUh0gUNdibD9nSA5iMluw7TA7twDEOsu1FXd9/beAOP5nLBjaax/iceU&#10;vD1RmeQuSPGcSnUZijXrTDR7tGfT3Z16T7eiBfn4D48uSG7kdxw/MlK04326/zu80zTVU0B0lFLd&#10;pnL8eCl27F1azfv1RSRnRbonWJuI4KJI9wa3VEpwVQpgZ1j6ksEy7ECrAtxqBcUeYYy6HEc58WNi&#10;Z2XILJxOWQYOhXfsPWzedcCkdbd+805d0PaFWwiT7BUkrzGir4LkB1pZmqc0VamElamhpWmwSwb3&#10;QUZ0kJMc5SR7gIIE7smvBTBsiF0BYMGSNLfRVPdRAlwYeDwzZDZ/+0zJ7qWbsQs3Y9qpXgPZAbMX&#10;IyZO7pEV7RgkeHQnOHdGYVsP2jbsMm0IM2ncbty2y7Jrj8UkzXuS5jFJ80TaCSq4EA/QKshuc1m+&#10;4xTQcV3MDRwjufQeNu08YCZI8JESQ8ZoHmIyVkrATJFdFsgBc8SAGYLHdKanuMCl/1jg2/wDhB1h&#10;rpZ7MebJOOs0rM0XsDJNsDZLtDFPQlul4GwJDhiysx3N1SFDGROc7oCGE9aAFuCEpQOQTWSvao5K&#10;AOMwsACGHTCWbodLB2DQJByObGdHsrcHLQGDSbGxjbe2jrAy32ms76+v5WuiH2RhvMXCaDvKYr8z&#10;Ns7XjeTtTHG3J7piiS4YiiuW6o6ju9lnuNpluthlu9jluuDyYfuLKXZCFwGUArgIFsB26V6uWXbo&#10;ZHOTQxh0oqM9xdGB7uiY7uREV5b7TXd2prq40FzdqPYOqdY20cYmBw2M9hiZ7DG3PGhjE+mITfJ3&#10;pwV4Z7k5EsFBHHEEFyfwWJo9+HB2zXL3LnD3KXb1KnZwL7B3K3R0y3dzz3V3z/FQ1vH19MxbDjII&#10;9iIoN7MdHaloNN7aOsHWNgmFSgYtDpfm5kYPDCxSVkEmu7tneHvDVYS9vLL9AopcPfNcPAtcvQrB&#10;eT18j3r5H/MOOA7wCTyBgGyCcRi/otCQ4gDfTFurKFenNC93CtomBouKM9Tbs3FdsLZGmJnxQTtM&#10;grcHNTQob/vWozu2n4QLA4cc9fcvAO2WLSfAzQGr8vHJhcsMKwELCwgo9A8sBHMAvr4FYDB089GA&#10;wDxPL5q3L2VLWM7+Q0eLj7+6+6iV2SjpGZrljC4JZNDI6ELXkJQvnZBMTo8vvp9aghTzS0LFbL9g&#10;rHNY3DEiax+Wtw6NNQ/I2b0yVo+U0SNjdImb+mWfC2AAMgI6HcMTCO1D4yoB3DigqO+Dj4MAa2Cl&#10;EgZ9cMyadmFlC6+8iVPWOFLTNPpFqhoEn1PZKCiv/00B/EUHvOIIKpBCv59Tw+YjshYRt4jEVXnc&#10;38/yB6rsr0oAs5phAdzYLm7ulLZ0S1p7pB398vY+GWx/e0Sw/e3iNXZyG9s5rbD95ba0DX8SwILe&#10;/tH+QTGHLxeIJiTyafn4nGJybmr23fw7+Fv+j9pWCex9P7GklLufA0+DFn89B65W+OEDBFh6Dynj&#10;faGF+Q/zyqrSUxPvEaYnl2amPiApx+dmoE+xv9OjgnE+V44IYACP8zF89mP+ZKUABvT3jsIOuEcI&#10;6O0WAHq6+IDlvk1p2j7WcF2u4lTj3R3KwN8O7ucgRwanGOgTwfZ3UIrYX2VNXwlYHo8jE/DGwGqR&#10;b8/Fo5OI1QDjyF5wFWDzcwHMG5ngDo8jy/j/uwBe7nq/iFKv/h0otesXeP6i6x/CitOpWHG6T3wU&#10;wIAvCeBfwqbBDayt5dTVcRuYvEYWv6VhtL1Z0tkq6W6HczUDlgtg+M8Cfi2AB/vkK4wv0l/+qkOe&#10;cdXL71MIOL+9hQdQet+PKO3vRxABjPjF5d5RpVdhk8pWWlXwKmr8KIB/PypT+3+P5QHBsPFVsnwT&#10;rBzRqMsvcAUfRfhnrJj2D0e1sBUs3/tr+4sIYL5SAH9MLK8UwB8rSYMXAHhVKAUwbH8R3fs5PX2j&#10;XwS2v4Ni2P4OSWD7OywdGJHBAlgZ4PsFeJNc3gwsgAXTfCHowPnqufxxuCS8UAE+AsSyKenYDBLp&#10;qxifmZiYmJocn56enp2dXVhYePcOFsAwEDS7uCSfnBWPTQrlU6Nj0wDQ+dz+KkXytCplNBwu/CkI&#10;GP7EEU0hDhiRvr+lflViEg66/RIqAYzkiIYjdH8RwL8JEiUMpiH2F36IHLank7JZwIQUtr9/HTDn&#10;iyzfixztkwCeX6F+EZZHAC93wIgAfvcOfIZ+rJQ/N7cwOzv/ZWYWZyfmZxTwVYDzKsSwA16BauWA&#10;MfC8fLqxK1AZ3xX8HwpgROIicb29SgGM6F6AagKihMFIT82tzsrrANBB5oNOe/lVRAC3vr3c+PJ8&#10;Q+m5plcXVAIYgAhgJAgY4YsOuOnVpcaXFwENpRdgxfv8HOvZz8ynZ9vKwAM/yuDuanBMsNR7/XV3&#10;wP/Am16cbHh2ov75SdbT0+V3jt7/Of1yUUpm4u4Dwc4Opmqm6j+gDDY5WunhTHXMdTdaG+hZ6emZ&#10;6+qYamsZaajrq2/U3bRea9M69fWr1Tas3rT+x/Xrf1i37vs1a75drYwDXrfqB8AKB/xXNPByv/s3&#10;+elTBPDfFMCIA/72+2+++8v3q7/6af23q9Z+8/VPf/pXtR/+w9FMfbcfNnGvL/FQMGlfaISva4iV&#10;uY++wWYL1BEH7IVDPq+Im9kFh5h5B2qz97LyD9bl7HtL2fZF+/tXBHBFxnbQlqVve0PdgjjgUmLw&#10;M2LQC2rofdKu+3nUGycuJqWctvZPXeOZoranwCD1NO7EjbDHLyIrymLLXiW8ekZ885JaUY5/WRr7&#10;/EX4naeBJVeNo7K+8Yv+D9eIr70TN+1Id8+8nvi0PofdlVPfmFVflddaXtTBKG7rSnzBQhFO/5t3&#10;zE+7c7ZcZRHY/KS69tiaikTmS3z90zT207Sa0rSKcko5O72qmVLLVPndvy2Aa9hJLI7nlUrD9Cvq&#10;ySe+2kP5H35R68Oz/M88iX/dSqnppNe2ksoY1LfVeXXMfGYdvaIMjv1V2t8VAjj+1ZvslraIF6Wu&#10;R0u23byZ3tKS0daWUlWmFMAvMuqeU+te0FiV9Pr6tKqmyKeNagdzV4dl/sk7yZ5yNaOmP5vRdqyl&#10;pbiFmcmsoTPgXMqI5SVVviVWvCGUw8HQYDyDWQOAU1IzqrPrGflNbFplGfFVacqzJ2kvnmVUlhfV&#10;s042N51qab7H451rb0+9/8AhMek/MNg/6Bus8fKxxxMtiDlmlFwMieJISvWnp+05kZ9w/yahsiaF&#10;1WVVcvPfw9P//RDVuvAiubGbXFmdUVOd01CfWc+ms5jpTAaNUQcAHcBK9YtQV01l1CBJs39PS6+r&#10;OFpfk1P1cvOJzJ0Xiyi1pWk1FeHPKtxPPDQj3sPmVP8p+Nj3Yad+2pX/XRh+7/2XhZ3tefUVR5sr&#10;iprrwOVnNjZnt/VntnCIbC425/bGIyV/Ck7/fmvexj2nN+0+tW7bcY3Qk+jtV0xwBF+PuMI46jNy&#10;bFWif0ssqjfacDBSmxOpK4gyEUZZjkagROFo4QEb3n4LfoztSKwlN8aSH2sxGmchT7KeSEVPEbCS&#10;RGtJMkqcYs/HOwwlOrRHoVkHrKr2WJZuM7/moXUWs/o0alWJ2XfZmv+Wo/lvJwy+ztv0v88a/OWh&#10;/QZmqOlAuIMk0WuC6D9B8eMmoDlJaG4yajjBeijGYijafCRWma843kIYZ8aPgaUpP9JAEGEgiNTj&#10;Rxrxj1gidXk/ATYtuZHmI0fgLM3cSFNelAmAG2XEiTTkHTaWHLYVHUIJj9gOx1h0xet3kjVGLxgv&#10;vcUuVpsu1OnP1mlNVGjIXujKHhnL76MUD1Gih9ry51pzb8ygSjuo3PnDY8epizbSIvPBFM2BWI3h&#10;aF1BrKkoxlIYYSE6YiGPsRVGmfOjvwBSaXgl0cacKG1utDY/VlcQpy+MMxLGmYAD8qNNRfG20kTc&#10;GN5RgXeRJToLouwGD1h37batDrF96mF+FbXplNG3x3T/eFzvP84Y/vtZ43+9jf36mccqZph2X5T1&#10;aIq9hOAoSsWJkmzBqcGSlLLZmB9jxI8zFiaYjiaZ8+LMeAlWgkQsL86uLxzTsM2szFv7sYvmBZza&#10;KYxGiZV6gbl6rqlmnplOgaV+kY3+CUfDLOtVuejvyhJw758lLDw/2FmCrk43L/ZfTcL+mGy5iorV&#10;y7C3JFgbJRlr4021STY6JFsNkq0aGaVJs9Wn2Zil29hSbNGxxoaH9DQP62vFWRqmoc1S0SYEtDHF&#10;3pSMMaDgDBABTLPTTrfXoitRxgQDwOCvwFtuSLXeRLBVp2DBZL0sZ6McV5Ncd6viIPdjW/1P7ww5&#10;ERaY6+9GcLSNtzWJsTL0//HPPt/9p/e3/xG0+us9OhvASIqdFckBLtNb5GVT5IXKcbHIcjLPcbHM&#10;dDQjo/XoDvrpDppU+3Vkux+oDt/nev10aqva5X0aD6O1nsVpvko2qCBY1NHQ9VmOTblOzXlOLQW4&#10;7pM4wQ3HudceENsLanB5X2s5+UZr8o3GXKX2EsMQqjcFgA7YnHyj9ivvq6JWV8lKy/vXWajRmqtS&#10;m6nYOF2+Ybp803S5+nSZhujR+omXBks1WIjpsVTlOfncWXgLO3LVgnNDh39HS/RAR/pEb+y5/tRr&#10;I/DKh1jmSwzjJabBElNniaX1nqnxjrFpkbF+nrl2jrEGtr+sDQvsjYB51qY55sZZBhz+u8wBf9TA&#10;CwydDww9CLR1mh8YGr8I4Lq172rWQWxNiKn9rkoHqjOGWJYzr/VkZzWm4g3nj9hKo2xHElF9aag+&#10;kvVwiokgQX8mwWA2XGcxwnw+wWUk1qchYcvw+TyotXK8s2KG17goaZ8Xtc6NtsyL22ZHWxS8ejmH&#10;JeexFYKGKXHLrKLz3XTfh7lBaH7gwyhT0VXaU32T/fJC3dOfq+8Uvj2T8ipnd9eJ/b1Zfr2pmOEk&#10;G0mqwwTJTU7wEKc4iZMxokQrYbz5aLy5ONFyPAU1Q7JbpDqMJVqPJ1pOJFhOxsNMKwGbCjj2Fw7/&#10;HUtCyxMxohjrEaUA5uwzlEZbjidYj8WbjsUZTiYZT+GNxhMMp5JsJxPQgLEEuIqwJMVWRLAWkMyG&#10;KTqCfF3FeZP5++YfSsG7jSnENIGaTKFmvQ8tm5Zaf1pq/WGpZc1Ss9qHRlOo0WKRrQW1qr1v+X6h&#10;4UeozRZq2jJyafu9cNezwS5UjG2MsWG0hVmI2gafTeuDDPVu5KSXXjxR/eBqZ/Uzbmv5aFfVaHeZ&#10;qKtM1FPO76zgdVULemoFfXW8fhh+by3YFPXWCVsrZC1Vc52scWYZ+/zxk/t34HHmBe7mJz3Nj7rZ&#10;ZNlbZTvY5Xl6pnt6JDo7now9wmPUTA5zeL38/Nwr5tbbUfbxxhaR/ygBbIdKRBww2ioWtKDvgEn2&#10;to3bY3kk3TG5xJFwxZVSs/VEz/5L/JjbCxlvRfi7nKSbvXHX2qMudUVc64++yY+9L0x82BevzAiN&#10;v9mXfKMn8Vp3wlWwOZByCxkBgE0A2IWwwv4q80LDDONvDSbd4KbdRQRw7Y5CRAx3xV3ujoczSCN0&#10;xl7qiLmIGN+2qPMNh04x9x1j7T/eEvFzT8LVkZS7YvyT0YRHI5G3O3afr/EveIhLvWB4uERj53Wb&#10;+EdOpMrQ4vbDVzjJj0bJpWLqKxGlVBkTDGef7oq6yt5zqnpbccO+M/3xt5C80AiIDAZwEm8LEm4I&#10;468JEq4hEcADnyKAu1OvAnpTroLN4ZTrI/jrfPyN0aRrkyk3RxOvdiZcaUt/Wp7xkhiS52F42MU8&#10;zsE03t70cwEcj0YTMKhUNCrBxjbc0mK7sXGQvq6vtqa3mWGoroa3pXFIQfatkcHx2Zml4aG+Y5fv&#10;bPRP+cqD/INronf8qWvlXe2cscERgUQkrnpbmRRP8A/ab+91yMw9Tss5xTCgMKbgFV8gnhkbGpfx&#10;JBJRWTUreOcRdRMn7+1J9BMPeyXQkBxqG54cEc30joj6h3g9/dzJdxBP+mGAOznEGR/mjDMbOU29&#10;M/4H8w19iHpB+fpbzupuu6C3+Zx20AkDv2JT3xy0X4a1W5oBNk7NKmKDRfgmVKymU6qOO03fL1cv&#10;sFh/8wmDbWf0w85qbz2jHnp6fcjJVVtPA1ZvObk29OSGkJPqISd0Qk8YhRzVccD7hBAT9yU/z0hv&#10;Ju9u2KU/E6sDUcwXiLYKgt0YxXUyJ0CeF8LP8B+m+XIzAkbSA3hZm4VH9ysupM0/PAlVPYSaqqEO&#10;BsS4C5WdW3h8VHGdJjqTOFJwsJeyuQPvxU8PHKX4yihecNglxR284QwfNGjbtk4QY9G3X79rjx74&#10;xWyS7D1N8Rcne3JinUaTPQSJruJU93Gq1yTda4ziDAehpruOpnuJ0n1FFBcu0Z5LdZb/fOBD1XmI&#10;2zjFGRwTSGYkkx/4vPc1T2RnEuREl9lk9PtklwW86yTBVU52GaW5CmmuEgosFOeJPmNRjtOJ3pPE&#10;oKFUP/GJw1D9WUhWAXFqF0ZbFwSNsp5y8L9a1tOT1fcLAUOsuxP91ZCiD5riQuKBqeGuqeGeOX7X&#10;vLhhquPZ9OOfFccJUnqYhOQiI1hJU605CS6K87TZ9sYxqVAgH5qXNELlJaM0n98SwL35h2AB3FM7&#10;WPFwiFU6K2hflPYscpnzDTfacncIU30m09xlZJwo26mZjKknulYfdBPlJwtP09/gt187gKtJdJ6h&#10;+H4guU9RPIQEZzHRVUbxGIixZoapt+43kJJdJ9I9ZWBtJBeFUnbCKZ1THBRExwkSWAOykl8YJ9tN&#10;Uh3Gf8HpEy4TVA8kgbOc6DahLJc7lxUAAJuSVOeRGFTrbv26kI2M0E3tew2Ho9D8eEdZmvcULQj8&#10;bixJcRckOIwmO0jTXBABDD65pAR7pQO2V1AcJylO4OxgMZNE8InmMEF0Gic5KaOEXcFrYILmDV4/&#10;YpLXKMFDSASX6cUjeY3QfYWFm5kxqJZEO/CyHCJ7jmYGCen+Aoovn+jFxbsPxNp3HbBpCDOsDdSq&#10;8F0/cAT+awPwQYmkep7J8FFqbA+wftAfp3iOU9wXcoLAiwf22XtMhIneMlLgGN1DQsFKiegpqisi&#10;gOdIXjNZXtIC18ETwVVF4fT9e31Qh51siPa2RDvUF0BbpdhaJFubJVqZJtiYJ2Ft0hwwZBf7dDfH&#10;TBd7uiOWao8m26FIoAV9J9xHH/wpXzSMA5qOQ6d/EsCZKwSwvR3N3h6u8quECLCzI9jbJ9tjj6As&#10;d5gbbTYz2GKsu9lAK9RIe5ul0V53B7ybXZoLNtUZnQZwxZLd7dLd7OkejlnwkuzgOGAnTK4TJs8J&#10;U7AsAjjrlwhgk3AMOsnRnvZFAezhSXdzpzq7EHB2STaoKFNzWAPr6e20tYpysU/zcqG5OZAccQQn&#10;O6KTA9XBgQLbX49cD59Cd59CF88CJ/c8B/cCZ498D898letdrnt9fYu8vQtAx9U1CwB2gU0/v0Iv&#10;r1ywAOQOYDApFhax5uYx1tYJnp5ZYBzg5ZXt65vn7Q0XEvb2zXdwyXR0yXF2y3PzLPTwLvb2O+bj&#10;f9w34AQC6APAIBIf7OOLCOBsG8todxcy6CCtiyPB2ACufKytsUNXa5eZ8WFHu5Qg/9ydYSf8fHNC&#10;QkpCgo9u3nx8y+bjjo5kNBofGFgUGFyMEBBU5B9Y6BtU6BdQAACr8ldWIN685WhQcJ5fQIaPH8XH&#10;nxSyhRYZe7Lg6LP7T1rrW+Qjwg8CKTQyuihWvJNMLMhnl8AHx9QSJJ+DRiTTXSOy5v7R5kFJ84Cs&#10;qR8O/2X2iGq7RLUdo039suY+mBUO+K8I4KbBccT1snqkKhATzOyW1HWKqtsElS28imZueRNnhfdV&#10;scLXIvxNAfy5A15xBBXLpe9y/rECGOmr7C8Asb/sFlFDm2S5AG7rhWntEbV0j360v78WwIC2Dk5n&#10;N18lgOGEnOJxkXRSLJsYm5idnnu/+AEO2IUzTn76+fDp5+P2yh9YAKtsMTL0/v0HGDjl80f7Oz+3&#10;NDcLx/sCJsffIag0MIIMfJaKpkTCCZVDRfgtATzQJ/qiA17h2xDvAkDGl+9SMgrnfO7kfQ5ycDj8&#10;t1+M2F9lAmfQ/uJ3hXwFYiyQlY8K4ASnYBwBXIgSOCz4l/Bf7jh3eJwzpEDW8P8J4L+XFYf9W8DJ&#10;q1+96kKuReWAAUjebMByAQyoZ3BXCOCeDjhjM5y/F+YXAYzwRfsLpq3Y/PR6WymAO9sEiCxENLCK&#10;vymAEau6Qqw2NXD/GwpghJVL/TsFMHIHPmfFtH84qoWtQLULWQbyNIF/y0jsL2J/AYj9Bc818i6E&#10;vAB+jwDuGxB/kd4v2d+/IoC5/KllTHB440oUXD6ckFkknZYpZsenFqdm383ML83Nw+/hSAoH1Q8i&#10;gMEb/czCe/nkrEg+AXtfJXzpxHIBjKhfsbI2sGLy3djEonx8QaaYV5lg+HSSGanyz2WQN8wV3hd5&#10;L0XUI5gJQCzvbzEmn0GAEzUrg4ARxftXUNlfRCQjshaxvyqPu8KbLgeZ9jnL9/4eAbw8F/RyB7yw&#10;8A5xwAjz84uIAJ6ZmfsC0wvLBTBYgGrlKgG8HLlk6h8mgMHmF1ke6YsYX5UGRjqIAwZzkKTQiADu&#10;qrrRXX0T8cSgBX3E/gJa3lxqKD1X/+LnplcXWt9eVglgVRDw5xp4uQNuL78OaH17tfn15YbSCyoB&#10;rIoMbnlzBUz4pIFvdZRfbC8/3/YWAHZdYj078+b20SeXcm+fpuemHNzlZ+dsoYky2IA2VEMZbLLU&#10;2Wilr22pp6MUwJrGmuqG6pv01TfqqW3Q3LhWY8MatQ0/qRzw2rXfwZWAlQJ4uQNGNPAK76tiud/9&#10;mywXwMvtL0AlgH+VAhq0f/rLqq++XvvNt+u++Ur9+2+stDduc7NP3ruZfHhH2t7QmCD3LSgTd+2N&#10;vvqaR5wdsrb7vqDuqcvZV194mJl3gJG7n11wqDZ77xvyVkT9rrC/Fek7lkvf3wIJBUYc8GvS1sep&#10;YffJMbdyc/PJxTv2Uqx84zW9EzS3ktV3U4zjsn2OXUl8XZXb3EKrroq4f5tSVZZc+iL+yauoe68C&#10;i69r76f+2TP6P90i/+geqReeE3js3uH7ryMev4h89iitprSwk51W9iavoTPuKdM0vujPgUmGCSd3&#10;32UQ6/sTqmuTmeWprJdpdc/wlc/BNGolM7OumVJbp/K7f1MAp9QwEmraY2v6tt6rNqGe/Xpn2p+3&#10;pqzam64Wnr39SgX+dXsWq59W3UypYOQy6/NZDGrF2/SajwJYZX9VAji3rYNYywi5dBmQWFWV3tJC&#10;rKtKr3uTUQdHAKczX9PrK+mNDeS6tuTyTmvCxdU7M7/2TzWNPU6r7MlhthfW18MFdFm1maxalQMm&#10;V5WRKt8C0spegRaMwN6UUZ3Frstvri/paDnZ2VZYz6KVvyW9KqW8eZVRWZ5XU11QV3uysfFsa+uF&#10;tvb8isqwwiK97Ts2Bgbp7z2049qDzVfuBp045ZZOxsYfQccediSluuUX7bj/GnX8xp+P0P/9AHFd&#10;QkYqq5NQxchtbMhgMugsJgKifhETTK2r/Zz0uho6ozaDUf07yaqrzKksy3j9bMtR+q7zhWllD/Hl&#10;zwg1zNjXTSEXq7dcbFU7dPHHbSU/bc/9T794l9zL2Q2dx5obC5mVObXluaw6WE43tGa19uX1CA88&#10;ZlnRLn+9lfbV5sx1u0+u2/Hzum1n1cIuW+x/uMExy8wuebNfMmlH5FNCYkv2obeHLZoTTToTtPvj&#10;tUdidIQRZtJw1MRBZ8Vhl5Ejtj0R5r1HzHrCTfqPmI1EwXZWlGgjSbSWJdsqUjHjRBxAnoqVJKP4&#10;SdiBBHfWfuybULNXASZPPPWvo9f/bPLDz0bfXTL96ZLJ91eMv7th8cNj3NpyL+2GLeYde2ylxCAR&#10;IYCX7DkU69gbgRmIRHPicKPJdpxoi5Fo45FIw5EofW60Dj9WVxivPxqvLAz8a/WrBLG/ysrBUUYq&#10;+EeMpOE24kM2gnCrkSjT3ni9gXTd8evWEMMZYlq+YxvOMDXHKjaKnm/iP9QSPjAWPTKVlxrIXmiP&#10;PzeYfWUBleGgcjfotQ/0IlBWYMYj6vVGbeo9rA5WxY+G45L5EaZ/nwCOMuFE6nMidblRerxoQ1jQ&#10;xpiAQ4H5wlhLcQJKlmQ3hncESBMcRmOwvBhs+wHr1oO2LftRTXtt6rYaP/fYcNX6Tyd0/1Ci9QfQ&#10;XjD553u4b8v8NNr22fASvRTkIHGimyTJVZLsLEm2FyWhBfFWI7GmQzFGvERzfpKFIMmKG285EGXW&#10;vl+/frtG9Wb1G07fXHL84Rx21UnrdSWmmwqNtfMM9LINdEtsjYtsNY7ar3kdaTF5eztUvmvxle9S&#10;+ZZqus2J0HXJVv9BRK3OcjSk2BqmmOmQrA3JtnoUtA4FrUXFaNPRBhlos0y0DR1nG2OsdVBvAyDW&#10;UjsFZYi31UtF6ZNwhmSMARmrT8HofnLAunQ7Hbq9Jt1pA915Dd1pnZINdKeNMI5q2a46WS66GY46&#10;dAfYEFOwmmSMBhGtTXYwJtibUJwtcnyweX52mZ4oqosl1cWc6GAcY6G2U+OroFX/HLz6X3ao/+mQ&#10;4aoYs3V4KzW6g36hl2WxD0yBpwnVblOC+V/Idj9QHL5Kd/2PXN8/ntn53cMkDfZRdP8VR8EdrPie&#10;7dhj+6kXbgtv/JYqguHSudWhEGMzVOP/odrjQ40zVGe3VGszW2448VpzrlJ3tkJrplxzukwDADpg&#10;c64Srpv7BWp156s1v8gK6asCCQ6er1afrdykFMAfHbDs+frxl9qzZebvquA44PeVbovlHgtlzuMv&#10;zCSPtbm3N/Rf+aH38jfDN38QPVo/VqoGdWKhVkuo3nCxVnO+ZtN8zcZ3DPV3bPV5xsY55sZ5lvoC&#10;WwMAOnNMNcAyAfwLCwyND0wtiKH1AXQYakt1GxD7C1O7HmJpgF3vazQhhiHENp97qzt9VXcmSX8h&#10;wkoaZc2Ntx5Ise1PsxrBmyECeOqIzlyU+Wyi03CcV2PiFs7FHKijUtL0UjHImBe2zI22zAqb50Wt&#10;oFWMsCZ5DaP91SMdb7g95XIee2asY2Gy552iE3o3BE10fZC0gYeABw7W3qu8SHlE2Xr7MOp+mNYj&#10;/x/KglZ17NMXJeImiD6TVF9ePFqYYDuaiBIl2YJ3MGVoL8BWnmQDO+CEjxoYAfTHk63Hkm3g8sCw&#10;AEb9SgBHgfk28lgLWazxRLLpJN5sLMFojoyZTENJky2FCcbcRH1uqh6fqsvP1JId1xu/aLj40Bwq&#10;t4EYaKgJBTVZQS3mUKsR1Kb5oXX1+5bv3zWtWmpWg61wkyXUrA/16H5o+3Gy9psPDZZQQ1j/2a0X&#10;t9pc2e7z8+aAY0G+mZ6uB82NtxnqhDvjzqQm5sUcPE1LvHs699WtkzVPLjSXXx9qeibpq+S2vuV3&#10;Vo321Ir6maJBlrCfweup4XZWDTW/mRppnuplD1c9ldS9mmmsZp0/nhvinulsUuxuUeyBLXCzz/d0&#10;L/D1o3l5xTrZXyGk8Bg1M1z+SAe3IOcaBnfAFhNnah4Np4D+tcr9r4C2ikUEMNYm3h6d5GUTW7zv&#10;zPntR487k4otoq7aJj7GpVb5ZA2FX5amPRARHwhIj7jEh1z8I07ifU7UHThBdPz1vuQbiPFFBDDi&#10;gBH7q3LAyK4esOvX6rc/4RrCMP7WUPJNbtrdzqgLZaFZtTsKwZye2MudsZcA3fFwjWEA6HTFfbTC&#10;oAW7VDHBjYdPNx08Mxh7m5vwYDTlqSj1GSf+fseBS3WbS177ZJ/WP3DW8NAF04gbmKSXXpn1u88O&#10;JdwXk0tFFDgCeAR/v/3IpfLQ/FK/DPaeU9zUh0jIL2J/kXTQAwm3B+Lh5M/8RNj+cpLg/M8qAdyb&#10;chW0oD+otL88/A2lAL4hwd/gJV8fpDzszH97N/nWIccUB529rhbx9r8WwLY2cTboWBt0vI1NCsom&#10;DYNOwmCiMehDNta7LM3DzMDrTjtEa6P3+h8dwkLwFW/awX+Jhwb7a9uHTHcXbNh2Yp1furpP0rbU&#10;U2XtQsUC1NkzLBqVNTa0vSyt+/nSs3jCGZ8dFKdQ2q7oQrFEJpMMcbiDQzxhYzcn/dhVh6AIS88D&#10;aP8Yyoknzxm8Dv67Tu5UD1c2LBx78qa2dWSqrEnQ2CPrHhrvG55ktgjKGiW4YIJZIN0wtEh/y1md&#10;red1Q89qBR7X9cnX8co035xvFppjHJSp70fTcCeuc0j6ERX7rVX0Ovu0jY4UTbcsfZ8Ck8Bj5iEn&#10;LULOmGw9q7719Pptp9ZsPfbT1hLwq9eP24//uPPE2p3H1gRQTALxwaFRV9KzG+mJ9Xtw8sMWS3Hm&#10;M0QbGQklpzlN5PvJC0I5dP9eil9PenAnNVR4KmbxaRHEug11vYEGWdBQI9THhoYaoEE21M+AOssh&#10;1v3pJ8d5Z/A92bs7iQFdSS59CXaCFPtpmstipuscCadIshrcp925bVPL5g09O3UFUWhFqvsU0X+K&#10;HCBP8ZKmesgJHgqK5xjFTUp0EhOwQoKDkO7PpXiLKC4issNwKraP5iW/TYI6X37g9ciHB8a4XEjE&#10;h3pqp+7n87M2cxPQc6mu8ykukwQ4z7CE6iSmOcnJcGjpPNFrOsF1MslLjvftS/IazN0GlRdAY7XQ&#10;eOcMvwX+E5POt7L+SknX657aG8wnJ97cyKt9cLKn6s7kAAOa4ECzIkgyMgMuVsyYab4tv5Y3mh01&#10;Sg6REp3HCNbSVFsB3kNyIm2yhTEuHeVJB+ZkLRDzvDgzmEPwECDFbn8tgPsKDsMCuLeOU/OU2/hm&#10;ht82J+pc4DCgwVeiKynCNH8F3mU6y1VR5Dlc4DWYHyorjIQe/fzu/pkX8ZtprutPeK5p2KY3sttw&#10;guQxmuYsJbhKye5DMdaNO7U6DxpJCE4KshsSSguQEZyleAdZqsM4wRG2rUoBvMIBT9EcESZozlNU&#10;Z9AqcUUsqTTNRZIKrsJVQfZASg5PUOECuqA/muzQF27RtEOHEbqpLlitabtB32EbMd5tkuo/RfNT&#10;kOCIYfBYsAw50UWa5qhywOAJmiAjQhoAC2BlSmonMD5GcplI95ikQgWwfAAA//RJREFUe43TfQBj&#10;6b5ymo+U4jVK9RwguIhyApujbdrjMRyqZx/ecZQGpx8HSGm+MqqvlOQtwLsOx+C6D1m17zF95f5D&#10;dcCGtt1G3FjcGNFzNiNwPit4ITtknOw9lxkElgdecjP0AFGyM5jTuMNAhPeWUwIUme5SKkZKwkxR&#10;XecoAXOEwGmi93SmtzjPZfh4aF1xVO6BQ4GYCFdb8m8JYHs0CWdLwFinIhoYYGOeBPqOWBLAAUN0&#10;wJAdsXB2aCcc7TcEMJwXWimAsz4KYEy6SgA72MMO2M6OgsMR7exIDg4kuEquC9nVMdEJG4G1PmBl&#10;sttYd6ueeqi+xhZjnZ0mOnusjA7ZWce72RE8HckeDiRXLNEBnerhnOHuRHexh6OQlefNUjrgPAdU&#10;zq8EMCrN3DgSg8b/lgAGZ3d2Ibu4kp1dCA6OKWhsrKVVpJnZYSP9/dZmkTibRHsM3hFHcHaieHhk&#10;e3vnuXvkenrle/oWuXvD3tfJPc/Zo9DVq9DTq0AV7+vunuPmlo0YXx+fQi8w/5MbBn0w4udX6Otb&#10;4O6e4eqajsT72tgkmpvHWFrGAWxtk8CIt3dOQACYCR6b5eaR5eoG219XjwJ3ryJPn6MqAYyo3+X2&#10;F97rAydq9nKnIYrXzzvT0426JaQIdHy9Mpwd0izNInS1dmmpbzfQ3WttEWWHSfLxyNoSXLJ9y8md&#10;O85u23rS0YGERiWDBajsr19wkW9QoU9QoXdggU9gATwYUOgfkBcYVBASWrRla/HWsIKtYflevgS/&#10;QNLmMNqhiKOZufcfPe/qGVxSzEBjU5B8CpJOQZJJSDT5QTC2xJUuDornmvpETf3S5gEZoL5fyuoV&#10;13YJazsFjX3Spl7pCgcM+C0B3Do0gQhgVo8UzvbcJV5OXaeopl0I53/+LwtgxP6qBDAYAXzugFf4&#10;3b/JP0oAIyCHQtRvbb0AsFwAN3VIWrpkSvsLWklLt7ile7S5S6gSwE0d3N8SwFzBGE+o4I+OAQQi&#10;uVg2MTG9MPcOjjqCo74+/XyUAL/9s8z+wo8Cj0W+uV6AEz4vfVK/cGlG5Mv3CcVKEB8sVkbQIgKV&#10;x5Et4zcFMMIKB6xSbirThoCMq0AmwBmku0aRB64AUb/L7S9YA5zbeQRensr+qtQF0kcu4ZP6/UUA&#10;C3gTH+3vyBhnSDE8IEeW9/sFcE3NwG/w30sAq0ztCp497/yH8Jni/ciK032iExHAyx0wooHBTVhR&#10;OxlxwOw6TgMTPB3C9mZJV5u0p0Pe2ykD9PfA1Vs/vX7EKlbY30+vK8QTf3ylgSda9VJE+sgm4oAR&#10;DYyAuMNf+eDfEMCIQF0BeP38dxPAqsLAAJUDVqESwADEp6oucAXIHficFdP+4SCr+i2QNSDPEVL3&#10;91Py54/2FzzFCKpnH7wefo8AHhiSfpHP7e8gRw5Y4X1VILG/XP4Uhzc+wlWMcMcASPqHUcmETDE7&#10;MQ2r34X30LsP0McKAPBb+scf+E9/PsBJHhaWoOn5d7KJGSQCGCCQTfIk4+A4ywWwWAYXCZaOzY1P&#10;vf+iA5ZLZ5G/9VG9ZyLSd7mGRNQvmAmjLEz7OYj9RfpIEDAigH8L5NNnhf1VCWCVxFW5UkSj/r38&#10;fgG8oh6wygHPzy+qQJI8I/Z3enr2C0zNz4zPTY/BV4GsX7UM0KquZUw0iSAVTfyWAP4tflMAI/3P&#10;GVIW+l3hgBGt+0UBDDrIXtAig2Av2ETMbnv5VaSOLwB02squIPYX0F19E6Gr6gYAscUrHDCgo+JG&#10;e/n1trJriANGQoGRaGAEZBOJEm56daGr8mp31ZWe6ut9DDgcGZyopex6w6urb++eun8ut5AUdWiz&#10;u6uVtrnmTwBrvU1W+pqWeloWutrmOhom2mpGmhsNNDcAtDat0dy4WmPT6l8c8NofAetXw3zugJdL&#10;3+Wo5O7vARHAy/miAFY54O++/8v3X/3xxz//+6o//8emH76x1tYOdnSM2rqFfHB/6q6dsUF+O7E2&#10;njob3NVXb7fRS9/hcy11T2XuIWb+PlbB/rrcPQDQr83ZXZ6+rTprZ1XmDkBlxnZABT0MYYXrVfGa&#10;svkNdUtZ+jbQrwDzlQHB5bTtlaQdFcS9j/H7riUdPkdMKyRm7duDN7ffa+WXoumZrOaXgks8lfC4&#10;9kwfr7C9Lf7FQ2rly+RnD/FPS+nl7NTnzIDCG7r7M74PSACo7aFiyGf8T97wP3XRreioz5nje+5e&#10;iXx0O5vFLGrq3Xf9le6RnO83p1qkntp54y2htpVS30BvqqWyy9OqXqWVvaJUVmcyWJTaGpXf/ZsC&#10;OK2mOr6qjtjQlVjTGnjpmTnplFpk7g/byf/uE29Hu77vBiO9biSbPUCvbc5g1MPJkOG0zDW0mjoV&#10;lFoYcl0dsaaGymZRWMzI0hdhN64fePQwra42s4mdwSyj176AYb2h11fS6plUZhuZMeiSd2/1zsyf&#10;NlM19mVRK3pzWV25DCbxzctMZYyvCjqjGoFQ/lpZ9/eX7NCwA25iFzaysxk1tMoyytvXtPK3WTVV&#10;BSxGcQM7r6b6KJt1ta/v0ejo1e4eeunL5Dt38U+eESrZKdXslNdvI27d2FaS75NB9siguuYVmpCy&#10;tUkFXx0m/8ue5L8cSI54w0quZBa094CrS6+rzWAyYBPMqAOXT66qJFVWgP6XqM1hMnKYoP1d5DFq&#10;CyoqCyreHr5wPOLGafzz69EPL4OrK+oYJFUN7LnKdsl8sTasaNXW3NXbstT25sQ/rj/b2l9YW5td&#10;WVHAZha1NmY1sumNDZktXZntIyGXX2jGHv1uR87320q+33pm1dbLG3bdXLvjyo++xSZBx3E+OQ42&#10;h+KDY5/Qsxj5SZUkL0aadVOybmeMxlC4nmi/2cQerGKf3eAhq64Ii+5IS9DCHaUJ7g034sdaCGJN&#10;xTEmsljD8XiDmUTD+WTDmRTLsTRXQbIPN8GbG+vVe9C1fjOmwtvsrYfpCyf9B2j1q0bfn9X84ynN&#10;f71g8MdbVj88xG6oCrSu3+HQG+HLTwoV4IPAAwejnQajMCOx6JFYy+EYk+FYw5EYHU6sDidOgxun&#10;qxTAy9XvRwGsBBbAnEhDADfKACCIMJaEW4gOWfDDYZ3cm6AzSNedvGkL1bvPlOtOVm0cq14rKV8l&#10;fLlWWKouKTUee2OueGMoe6EteqIpe6wz+dxk6TUOKnOF3vhCjzxnT6OG07S7ojYOx+qL8dbiBCtO&#10;hMlnivdv8lFUI5HK/GhTQYyFMNYSgR/9EUGMlTDWWhhnIyVgBHjr4Tjz3iPGrfsNWNu1KgI3vfJe&#10;dxv9zRWLP53S+5cSjX86qfOfVy1WPXXWL/ez6I/wHIr24CX6jKbApQR5yfYjcVYD0UZ8vDkfb8pL&#10;NuIkGgzH6fZFanQdUms5uKE04D+fB3z11Hf1A0/1W/aG562NjxubFuoZ5hnqFFqoFaG+vxe2fuQE&#10;dv6py/vXaKjWc/5laGmKPs3hn1Kt/zUdu55io0W20svEmFOs9ak2ujSUTjpaOwOrn4k1zsJaZNhb&#10;xptrHDZcA4i1VE+21U601kyy0kyx1SGh9QEUDAwVawBIxxqm47QznNdnuKzKcFmtZC286bwpw0md&#10;7qhFd9CmO+hmOBpkOBhlOprCOJvRnAwSrNfFmK8iO+rk+5kXBljm+5sVBJjm+RlmeGin2q0+YvKf&#10;O9T/sHndH7as/8P2jX84ov/HJIsfyNgNmS5q+V6aBT5qVMev4yz+cHHfpvsJWtW5Zl0Xcbz7zuJn&#10;TvJXjuNv0dOVRrPVevO1BosMo3cM0/dMi/dMy3cMC6jeZqHWbKrcYPyN7lS5/nyNyRLLHGowh9gm&#10;S0yD+WrtmQoNAOiATaje+FOw70rmqjS+yHLpu5z3DN13dToLNeDI6gigv1Cj9Z6hv1hjMF9pPF9h&#10;/q4aBdXZQWw3qMENanODGrHvaiwmXumIH2/g3vlp4PpXvVf+U/J09cTrTe/q9KAmE6jFDKrXB8eZ&#10;KF8/X6c5z9RaYGkvsnUW2aADNjXmGOofpS9LfTkLTPUlluYHpuYSQ2OJqfaeseFd3VqE94x1S8yN&#10;YPx9nQbE1IfYxgtVOu/vG82k6CxGWcijLfhxlkPJVkOpVpxkMyH8BmI8Fak/E20+leQwFO/ZiA/h&#10;Xs6Euit4jMfi7sopTv00t2GG14gI4HEOe3a0hddd3s540MF+xO+rnBhtUoiaZCN1kLwTkrbD9SDH&#10;h6Gxwel+xuDriy0XiM8T3R/t0L/u9MdrNv/jMe7fyr1+ZIfoNGwzGIyw5cSiRXhHuMhiqpMoCcuL&#10;th4KN5ElY+Ew32Rbpe6FUSRZAcbxlopkC2XfZiwBJY7+KIBBC/qKRLQs3koaZwHmgJmyJJNxio2Y&#10;YMZN1hlM2jSUtoGfsVF2TGvygjb01AJ6ZQZVmkMsK9j+tqKgFiuo1QxqN4E6tKG2NUutP7xvXv1R&#10;ADebLzXqQt06iAB+x7J4XxPSVOBb5KGX5WB2zMf1VIhfpqczwdUxZ0twaXEe+9blq5mka/mUa0fT&#10;rxwlXy4m3DlHe/vgeFPZtSlOo2KgXtJdx2+v5LZXcDoqBT214j7GcBMsgMe6GT1v7nNrX3wYaJHU&#10;vXpbSKW7W2U5meW4YAq93Yt8/TI8vFJd3OJdXZ4WFwrZrBmusJPZm0m+4GAfaWUda2ER/w8UwIj9&#10;RVnGqHAxO3Li8IXXqQ8YyY+qDlwsCyq6ZRl7WmPHBb09L90JtVvzemKvitKfT2RVyCgvudF3u/Zf&#10;7Iu91pd0fSj19mDKLdBBNG1vIjzYn3xjAH8TADrIrm64APCv7O9A4nXAYNKNkZTbw/hbPMK9ruiL&#10;5Zuz63YWITM7Yi6qBLAqFzTYREbAYQGg3x59oSn8TP2B0w17T7cevNgdeX0w/i4v+SE36cFIwr2h&#10;uDs1m4tLveg30QlnjQ6e1tt3ySzivl3KC8/0wYTbAuITafrLoaS71duKn3nTareXqOyvSgAPJNyG&#10;Kx/H3+Ak3eQk3RhOvjEEX50yzXXqR0B/MOXmMP4mD3+Ln3xrFH8bMBJ7Bb6u/LKWgrLiPceCzA7h&#10;dPc6KwUwzizRzgyPM0/CWCUiAtgKnYCyJaBt4AqaKFQsBhWBQR/Cog7h0EeMdcJw1kfM9Laa6Pnv&#10;351aUnz+8cNH/eJZP8LdjVtOGu85ZbglU8M1PPvKG+Ec1NLHn56DZLLpoUHBQN9oWyvn2XP2uQul&#10;mTlnR0ZGBCLOAHekhyMclM4zehUlN6sPUi6YekQYuR0kHH3QOQoxuyWsTl5zNzcyJeNAaknasftV&#10;HbL+0SWuHGJ3jT2r43vuzTENousHF2gHn9QMPasdfForsETXJ1/dO0Nza77mjiKd3SX6u4/phhWp&#10;B2atdSP+ZJfyEzppLSp5EypNC0c2dsyycivA+BxDBZ003nJKc/vJDduPrd5R8s3ukj/uLfn3Ayf+&#10;40DJd/sKNmwjooKjitKLWIX5zdHbxyL9pqNxE0S0iGwpo9uP53nL8oOG6QE9lOB22vYm+l7p7Tyo&#10;+RE0UAUN1c4N1sn7a0e76gRt9ZLOlpmBTojTBY20QJ2V72tuzb84Kb6QzCnc2Zfm1p+IERHtF7Ld&#10;oAIPqNBLFmMuijAb3qPfvVWzc6vWyEELRaLLLNl/jhY4lx40ne4/TvWCBTDFRUxyEhCcuWS/YYK3&#10;hOKuoLsJUtFdybbcY3tm35yERltnR9rHBrvm+f0Qr2WJ/YB/Ed9F9B4nes6kuUwSnZBCtoBxZZXZ&#10;uVSX+RT3abzXWKrPUJpPNy1o6l4axHsNjfVMctsEnbWS3tq50ZYleccMny3tftNddYP55NTba/lV&#10;N452v7ml6KiGeO2QuBXivZyuPS0+k8Yj7xGkBshILpMU9DgRK0n15uTGjrEqJuWjw6N9s7J2qPmW&#10;OGfbXxPAjNtQb52Q9VLYWjHDb5sd7ZjjMiAxa+nNMQE5WJLoNJXpJs1x5hR4DuUHc2i7oFdXoN7q&#10;8fvHbkW5lXiuvY76jweW/9Sx26DzgAk/ATdB8x4juQ9GWncfNB6MtJQk2ysILpNkd9DKUh3kKQ6K&#10;NDjNsjLfMhJ0+xFEvk5TnRGmqK7TFFfQKnGfpHmOUzzlcCVdOBE0QJLqPJrsICPAxXqRmOCpdB8w&#10;0nXAhLVZsyZQjRGi2bzDcOCIjRjvMkHxQTyxMtkyXI4X3AppmqOUYA+Qp+GU9hduP+aj/liT2EmU&#10;ipMQHCVkZxnFTU71lNE8pVQPMcWdT3JT5AR2RFkPggvMCRSRPeR0XxHRXUzykJA95VTvMZqPIt0X&#10;YYLmW+6zrsx7bYXv+tog9dZdxiPROAXJZz4rdIYe9D5v2xQtAGzOZgSL8W5tu00atxuJU7wUNP/x&#10;bBdZOlpKRk3QnGepAdOEgCmC10S6hyDLYbA4iFEcVXDgcCgqws2KaP8bKaARcLYElQa2Mk2wMI6x&#10;sYhDWyfaoVOc7Igu9lQX+3Rnu88FcBbAAZX9KwGMSV8ugO1wVByWgsEQ0ehULJZgb092cqK5ulBc&#10;HPGujklOdvG2lodNDXcb6e0w0d9jZrhPbV2IjnqYqcF+8DHkgEl2tktFcHMiuzqSwEqQZSjzUWcD&#10;HNCZbg75YDFKAZxrhyKaG0VjUKmwAHZMBywTwOkuLjQHB5KjE9HJmeTkDFqio1OqvUOqvV2KmfFh&#10;M6NwS9NoW8t4HArvYE/08Mj29y9yc8/x9MqHI4C9C1w8cp3cc1w8YSmrigBW2V8Xl0wA6Ku8r69v&#10;EWi9vQu8vODKvq6u6e7uGT4+YG82WAYWm4rDpRkahpubxyAZoZ2dqZ6eWb6+eT5+Bd4+hZ6+RQC4&#10;GLBfsaoGsE/Ax3rAyPjHOd4Ffv65bq4UQ4MDWEyShzu4w+TQkCJfn6ywbceDAvPBJvhkMTI8qKO9&#10;W0tzp47mTvBZ4+mcHuidty30OABcL/is8feHRS8Atr/BRT5BhV7BhZ5BBd6BBdu2nwwJLfYPyPP1&#10;y/EPyA0IBG22rz9989Y8/8B0N49UJ9cE3wBiXOKFazdb65unuUJIooDGpiHZJMQRf+jlTPeMTPXw&#10;ZtoGFa1DcAHg5gFZw4CU1Suq6xHWdQkaeiVNvb9ywIj6/SsCGMn/jAT71naMItS0CwHVbQLE/iIC&#10;GLDC+6pYoX4R/ooAXqGBEQcMqGB/mRXeV8U/SgAjB1lhf+saPtpfZf5nKRz+2yVr65W198mV9vej&#10;AG7u5iNZoJs7eUgN4LYODqCji9fdK+wbEA0OS5X2d5w/OsYTyvmjslGJQjEJ56VURiAtLCp/EBP8&#10;0fT+xs+Hj8mfYW0Me9+Fd/Nz7+dm333yvnDWTeRr9wnF4vjYAkAhn/8cxJ4K4JzJHwUwEkf7WwIY&#10;YYUDBqisGyLeEO8CUAk5BMTYDfTCDlj12OWAg4NzLbe/YBl8LlgJvCpV7K9KYyzn1xr4FwEMjgAO&#10;NTwgH+qHY0nB8v4/Afz3suKwf4vOl6XdL192fu6AkfuAOGCVAAawakfqGdwVArivC7G/XxDAn15I&#10;v9hf8LQCVmwiL8LujlFkc/nIclQ++BcH/P9yAcyuG1zhgJdr4N8vgJG9n7Ni2j+cFadTgTwjiP2F&#10;1W/LaGerSFn0F6n7+zHwF4A80QjgeQcvCfBq+ZsCeGhE/kUQ9YvYX0T9DnHHACu8rwpl2ufpT/ZX&#10;gcT+gjd/iXwWif1F7O97COZzAQx+wCAAEcBjU3MSBVwAeHRserkAVtlf6dicTDEPGJtYVNlfVfgv&#10;4O8VwDLp1BdR2V+VA0aCgH+Lz+0vmA8/ZFn87nJdioz8vSBH+50CGGGFA/706fludmZxZnpBxdTk&#10;3BeZVsAnAqdbvgbVJnI58tEJgEw4Lhkdly6Tu8tBPss+5/9EAKvM7goHjIAMAsAExPgiM0GH0/gY&#10;ADpgGhLd215+tenVBfbzs4gABpsqAbwCJA54uQNGNHDLmysIza8vA5peXUKSQre+vYoMIkoYiQxm&#10;PTvDen6qvvRUy9sLnVXwuWAHzLjXU3e/5um56sfnn147WkyJ2R/sDMcB661BGWyw0Ve31NOw0FU3&#10;11Ez01Y30VYz1tpkqLVRV22tttparU1rfnHA634CbFgDo9LAiAMGrPC+KlRy93fy0ycHDDoIyDgi&#10;gJc7YMD33/3lp6//dc3X/7r+u/803rTeD4OLCA3D7z6I374vyjd4t72Tv6G+p+bazWZq+ADM+cRt&#10;L/MiKnP3Ieq3JntXddZOFZ/b3/L0bTDLpO9ySonBL0khr8ihiAauyNhelbWzJmtPFWEni3a4jLjn&#10;XsK2B9SoB/npGVF4T/utjk4xNu4EE98MzMFTe868zK7vLervzmypPdXdVMyuya+tO9bYUcTuib5d&#10;hk09vmZL0qot+LU7Ui3wJcHnHu28+dz37CX342cCzp8JOJm37ezR8Jt3jtx+4ZF9eeNu4rqdRPOk&#10;4pintWkVrMzGxuymejqjmlT5llJVRlcmIlb53d8hgCtpTazEqoqkKgaR2XnoYZ0V4efvtpD+4p+i&#10;vr/AOfNe9KPWDOZIBrubVMMC8yl1cAXc5eoXsb+ArKYmfHk5mcmgslmHHj3cded2UmVFVnN9FruC&#10;XvsiveZ5BvttOruCzKylMtvoDSPeJY9/2EZZG5bxfTCe8Lojj92dz2ygVrzNUOrejE8Vf7PrGYCc&#10;BiYyAlpabSW4WEL5ayQgmF5XRaupoFWWAejVFdm11QVsZnED+0JfT0k9O6uiPLu8vKiu7kxLy93h&#10;kefjk/ktXUXd/Se7e0uaG7Or3qQ+vR999/ah23cxWcU22Sf0acf+cjD1LweSvS7cC7n26NDjl+Qa&#10;2PtmsVm5jQ2A7Hp2BpORXlf7a+/7kYy62jxmHSD/97WFjLrTrMZz7MaUe9eJT2+kPbt64OoxauXz&#10;iyPDxzs5h2/X7rnENIo4s2ZzvtrOY1/7UPyyHpyqHzpe11hcxz7R1HiivamwhUmvr6awao8OjsSV&#10;N7geu6sRffKbrcVfhZz6Ydu1NXtu4fKrNx46pxZ6zCLohCWO5mATFxNKOp+SdZ+a8JKyrYrk2pxq&#10;258AV9WV77eQ77fkHLHsj7YaiLMZiEP1x9r2RFl1HjHtOmQ0EGk8dESfc1hLcGiT5PCG8Yh1c1Eb&#10;ZmN1FPG2Y8muk6m+kwR/WaIv74j7wH7X3j0ub130S510HmPV7tmsu2HxwzWz766afn3Z9PurFuvu&#10;YHRKPcxqQjFNuxw7D7oMxnjwEj04CY6cRBwnyZaTYD4cbzQQo9sbqdETrsGJUgrgz+wvIlY5kYYj&#10;EQYjEXqcSH1YAEcZiw+big6Z8cPNRiKNeuO0B6g6k9esIYbbQpXxbJ3GJGO9vGatqGyt4NV6Qam2&#10;6KW+9LWu5IWW+Lmm5Jm24pn++FOjiYcmk7fNoDc+0C1HUb5Jb+Km3ljNkQRDbqxJ/yFdeD0f9fOv&#10;+Mz7foQfbcmLsgCAlYMWif0djbMSJ9iADnjgcLgBgBNhBAcZx5nI0sxEKYb8BH1unMFQjFHfEcOO&#10;fQZNOw2rArReemjcw669ZPrDKZ2vj2l+dUzj2xKtb25h1R+6aL8JNK7fg+qLduanekipHgq6Bxdv&#10;xceb85JNuEmGnAS94TidwRit/ii15n3fNx1Y3bxPu2GXae1m9Esv3F0H7DW0zSWsxQWczknMVw+2&#10;/TB6Fg29dXtXajr+UA9q3t57xvbKrq+zXf49HfsDyXId2UI7E21GMtcjWmiRrTUpNho0lBYdo5eB&#10;MUy3M0qy0owwXXfEeF2clUayrXaClUaChXqytRYRZUBCG5JRhhQ0UovXlIY2pWEMYNGrDPlVoqHy&#10;vun2eul2Bul2xjA403ScOYydUba7dgrq60SrP2W4rTkapF3or57ns77Af32mx/eFAWtObN10fMv6&#10;XN9vCA7/K9bqDxEmf9i65g87NvzhoM4f0jD//vMOjdI0dFm67QuivuB+4Fhp4HxN8IeGgKUGj3km&#10;brrWcqrGANacrHULrDXzzNVzjFXTNT9MVv0wUfn9dM3qqao1kxXrpirVZqq05mp0F+tM3rNM4HK/&#10;ysq+ygTLBrCXrdVdqNFRGd9fo70i8FeFyviuABHA7+q0Fms1Qfueob3E1PnA0p2pUJsqU5t4rT71&#10;VnumTH+mzGDqjcHEK733tWYQyxxqsoHaMFCLzfs6I/mLDdy73wxc/+PI7a+ED38Ye7luthIcSg9i&#10;G0ENJnBlX6b+IsvgXb0+YJGts8DS/mh/PwrgTSoWmJuWWOofWOpLTLUl5sYVAhhsvmdsWmJoQGw9&#10;iGXwvlYHemE6T9Z5F2c+FmsmjLfgJFlzU60FyeaiBJPZJLPJSP3JWPPxZIeBBNemlGDB1Qyop3KU&#10;+UTaVTk9zJ4cYU9x6pFQ4Clew4ywmd9Z1lZ3v4P5EBHA48JG6TBjeogxM8CcGmye4XYsjvYu8dqW&#10;+qug5gf9Z6KbCV4vQzfdxv7zLcv/ec/6Xx7Y/PG+7Z/KfDbUBmu17jEZjMIIk51kafB39HKiiwRv&#10;J8FjleV+bZXYyPA2Y8mwAJ5IMptABHCijTjacuSAESyAD5pK4mwVyRh5ko0s0Wos1UaRZi1JNeWT&#10;DIdJ2oPkTUP0DaPFG6cvaUOPjaAyE1j6NliAGw773VZzqM0KalVGAHeYQJ06UMc6qP2nD61rP7So&#10;f2g0+dBoCm4+1Kr2oe3Hd43roGbMUs3mlsKgs8HWZFvdbCdUgbcTycGW7OZ46sBueU3Zu542Ebtq&#10;uOZlU+ntl9eP3zhFu1iccvVE2u2fqcznl9vL7nEaXst6mZOc5glus3yoXtwH1wAWtFUKWyvGuhnT&#10;ffWK9lpxQ5mcWXruYGi2B4aItcr29Mj29sXbO6W5e+Tu3ll/87q0uWlyWFBbykqJO+ZoF21hHmNj&#10;k/KPEsB2qEQkCzTWBj4gYoKdTcOTPMilyXcHCxhDtDf9sffYoSVP7VIeoOIumey7ahN+1zm5NDCD&#10;vet0X9QNcdITOeFFT/SV3sRrgym3hlJvD+BvIiV7+5KuIy0YAbtAiwjgrjg4qzMigBH7O5h0Yyj5&#10;JoCTemcYf4tPvI8IYMauYkQSI/G+iP1FQAQwckAkIzQAzAG7+pNutUddaYu8itAVdb039tZA3J2h&#10;hHvcpAc9EdeYW489d6Net449p3/gpOauEo0dl6wjn/ukt4Vf7Iu7Wb/3dFlIHnvPqRH8/SFlzudf&#10;Yn8REuGlIuoXsb8qATyQCq4Utr+clFv8lNsC/G1Ryh1hyt2+2Gvd+Du9uW+fp9yLcU511d/tbBJh&#10;bxaDM/u1AEYlWKHjrdBJdrh0HDodbZtiYx1rax2OsgnH2kbgUFE2JuGudkl21kd0Nnn5e4VTSPl0&#10;Wsapqw930h99bZemHZjpfOT0Wtw+t72UZ+zhEfkSs6V/YFg00M8bk8L/5eMOiHj9oiZWS3t76xBv&#10;kC+RDIrGesXz/eMQm/vhAXN0S+yx7418XMNSXtbzajtGG3tHma19/jsjTL32O+wkJhXeKrn2tnlo&#10;pk8EVXVOxRc8MfKnavllq/kXqQWd1Ak5pRd60iDwqE5gwbqwolU7itbuPLphZwn4JUpnx3GDsOOm&#10;246pu1I1HcmaWIK2baq+bZoJmgR+O7JwyjDyL9QOLdLcVrRhV/H3e4/++cCxfzlQ8r8PHP3L4WNr&#10;dmcbhiYmpR19mFVcmRg3SoieJGyTkXFCsrmYZjue4y7PCeDSgnopWzszDnLPZ76rug+NNEKcRllf&#10;jWiQIRE2SkY7hLwhwTBndHBAPtQ7z+mFOG3QEBvqK4cab0GlBbKzR4Yy/QeJjjySnZiMHSfjZkj2&#10;8wRHeYxtzzYttvcqtu+6zq16fbtM5igB8+lB01RfKcFdRHCRp3soMrzE6d7DRL9hgq+U4jWV4SEn&#10;Y4fx1kNZPvyLcdDgG4jTMDvSPj3SCY12QbzG8eqrg6djRyl+kwQXZSApXEUYTm5MtJsh2E0l4hZS&#10;XadT3BQkPwk9pJcWKDofBfU+hkbb3slH3iuG5yS9k7yWKX7jh7FOaH5ohsOUdr3uq7pZc7vk5bnM&#10;ysv53S8uy1h3IN5jiHVi/jJpPPuwjBIiJ7mPEWwlydayVJ8eyn5JVemUTNjP65qRdEAdj0T5u0aI&#10;Xr+VAvpD7U2oF7xNvZF01swK2mdHO+a5bEjWADXdElA3C+Mc4RLIZNRQtvNQtn9LpAd0LQ/qqYLa&#10;S/uvkZ7GOz/x2/jC8dsb5v/zAe7f2aFq/AQceOfnxKJbtuswgtZxomwlqY4TVC84AjjFcSzNeZzo&#10;qiA6TxCdwBp+hbL+7hTZ5XMmKUgYMfyZAg41TfedSvdRkD1kBLiyrwjvKE5xGqd4zmcHAsC4MMm+&#10;dZchM1SjwnetKu4WiRuG/z6J6KJM7wwDbogk1UGcilN6X6T9iPKJc5ASHWQkRynFSUZ1ldPcQCul&#10;uEjJroIU+4l0z+7DJtwE9HxuwCTdazrTR052BUhILgAwZ4zmMZnpM5sbsFAQKkx26T1kWxuo9dz5&#10;h+dOP1YHqHfts+bHOyuI/gvZW2fSQ2foIUt5O8eIvu27LRrCDMUEH0WGz0SOi5RuK6HaqgTwNNF3&#10;gurBpzsMFgSwCiKL9h/ebH3YzQz/WwLY0iTeBrzzWKcujwZGWSZZmERYW0ShbeKQgrjOdhQlNHs0&#10;+RcBjM4BKAUwbH/tcHDm508CmIYIYByWgsWQlQKYAFocjujgQHF2ojjg8O5OBDdHsIZYS5PDVqbh&#10;thaRKMsoQ53depo7dNTDdNS3GunusjY77IhNcHdJc7RLdrJPdXEgujpSXB1oSiGd7oSlO6Dpbg65&#10;HwWwS74dimRuFIdBgbN8UQDTXV1hDezkRHF0IipNMFEZEEyxt0tFWydam8faWCfY2iQCsFgCmO/o&#10;RHd1y/bwzHf3LoDr8nrkghb03ZQJn93cshGQ8F8AOB1oPT3zfH2L/PyKQevlle/hAebQnZ2p7u4Z&#10;fn75ANABywAtCpWMRuMtLeMMDA4bGR3BYlN9fHKDg4/5LpO+y43v8j5ifz18Cr28C4JDirw86SbG&#10;h+1weNBxd6NuDi32880OCswPDMjz98sBg85ORDQqwdwswsTgkJ7GXmujKJxlorsj1d8zxx6TikYl&#10;BwYWBQUV+4fA+AYXwfY3pNAjuMAzqMAfHCcIPsvmLSVbtpaEbi72D8j18s7YvKUodHNhcEi+j1+6&#10;qzvBy4e678ApEvVBRbWwo3tWooCm5iHpJDQshHqGFzqGZ7q5sx2cydYhRWOfhNUrYnQL63r4jG5+&#10;Q6+4secLDvivC2Ck1i/4nKpuEyyXvioQ+/tfEcCvfp0CWoXKASMaeIX3VbHC+6r4xwpglf2taxAi&#10;IPZXGf4ra+6UtnbLEQHc2iNRIoLpFSK09Qg7e0Y7u4UdXTyAsgAwbH+HOXAEmPKLezgOTCgeQ7JA&#10;T87CIUdzc3Pz8/OIBlZFAyO69/MfsOvdO3gmmA8eC8cqTc3DX0xPLQCQ79zHlfUax2RzAIV8Hul8&#10;/H5f+V0/QKz0AYg3RdQvAPR/SwCvCAVGMjb3/Q4BjOg6JHBzsE8p85SPXQE413L7y+eOAwS8cR4H&#10;1rqjytK/yPfmyLLBCCIzkBGVzFYJYPBwcCHggEP9iHj++wTwb/HfTQAvj8pdztNnHf8QPlO8H1lx&#10;uk90lb7oKi3tePmyE9HAqutCgoAB4J6ogoABzJrhegZ4LgRtTeKuNmlv5xhsf7vHBnoRkKzOYvjv&#10;BpR8Glmpe1dsAhAdiIz8Fsg0lQNWamBYMX4ugBF1irxs4FeOUqw2sEf+Gwrgv+KAkUtY7llVF/jf&#10;BNXCVoCo31/ZX6UARtTvCvuLPLNIB7wq/osCeHngL2J//5YAnkTSPgP4QjhaVySdHp9anJx5r4r9&#10;VQlg+K3+/aLqDV8VAbz4Aa4BPD6zIJ+clU7Oi8dnhfIpRAArg4lhAayUyvPy8YUvJn8GcwDgrV76&#10;96SAXm55PweRwaCDBAEjTveLIOoXsb/ICJgPP+STN11uf+WjE6rxFSDTPgfZ+yUBvFL9IkzMzANW&#10;OGAAIoBnpsGnJ/wxqvwknQebE+MzX2J2CpxiWfgvcnZwamQTLAy5HJlwXCpQiARjf7cA7mXfQeir&#10;v9vfcA8w0Hj/txhsuD+sZKj+HmCQfXeAdQcB9Jdv9jNvIyDTAOBR3OZHnKaHYKSPcaur+lpn1dW2&#10;8ktNr8+xX5wGNL8531F5paf2xnJ6624igMkAMAHQXnEZAB6r1MDXkPBfxPiqTLBqBPHBSEww+/nZ&#10;yvtFlY+Kap+eYDw/xSr9mf3yXMPrS01vrtY9P8csvVTz5MLjS4VHKVGRYV6+WEOMwTobfTVrPTUr&#10;3U3muhvNtDeZaG8EGGlv0FNfp6O+DnHA6hvXKOsBrwIgAhhxwMvjgFd4XxUqs/s7QaQvYMU4QOWA&#10;Vfz43Z9WfftPaqv+zVj9R0dzo13e/vjdR5K3h0d4h+3AuAUbW/tqaW0x0UrytjkV5fc4c29l8aHK&#10;nF21OTsZebtBW5mxrYy2uYK+FfSrMsPAJgBsAsrTtwDA3nJ62NuML/CMGPSUEIjwnBT8irYFDFZn&#10;7qkk7mFQDlRRt78mh77J2PkyJ/IiPpawK8rf/pCbM8HGPcs8tMg3/U7iq0Z6dzutve7icMelnraf&#10;21tOt7SfbOnNrGjddfaRLf7ohl1p32+O04/O2XblZUJl6+HS2u13S/fcf+RdlO6ehfcvzNl1/kpw&#10;yTWL2LwN21MBqLTjgcdvxD0vz2Q25DTADphWV57OqKDUVZPqqgDE2koAoaZCBdhEdqkmEGrK6I2V&#10;SeVP8BVvclu66ayBsItvTeJOr92e820QReNAsWfBo6RXnZkNA4QadnJFObGu6mOx20+Q6z6S09KU&#10;+OYVlVmX1dIY+fzJoUf302rg0+XUV9NrXqZXl9JZZTRWORgk1zVlNo2EnnvzYxh5w67Mf3UNj39c&#10;n1XXWcBqzmbUIQJY5YARDQxQdcAupDYwaNPrqpBd9LoqanU5ufItrbIso6Yyp66GWvYmq7oyt66m&#10;kFF3rKH+ZHNTUV0d+dXro+3dx3r6z/T1ne/r+bm7/VhzfQ6TQa2uTalk7Hn4avOdlxr4bI20fFTh&#10;BXTRRbvC0zuv3zx8+1b80yek8rJMRl1eQ31+YwMA9D8HrL+AxQAUMX9XW8xgnaqtP1XNSrl5jfr0&#10;Fq305uErRVlVT+6Khk53ddMrWpKftgQWPNfec3xdSNHGLSf1dx7PLu04Xt12tr7zZGNzcUNdQWNV&#10;TlN5ekNZZlt9ZlvnkRdsW/rN73eW/HnL6e933Pl+9xX/qyzbnJubdheoBxRY+f9s61iCtqYHOFAI&#10;e3Pzw/HXEg68IWxpIbn34614Mbr8cDVetCEnxgQOxo21Hoyz7o+17o227I0y74swGYww4B7RExzR&#10;FIdvkB1eO3ZotfzQOlmUoTTaXB5jK4vFjsU7jSW4i2PdBRHukjg/QbRP/yGX5jDbcm+9++hV5wz/&#10;rUTjn67brL9iveGKxbqrVmtvYza88NRjbbfpOuzQE2HXF40birdXamD0ULxVX7RJb4ThSJQlJxJg&#10;/gtRpgBejCk32mQk0nA4wmA4Ug9OHB1jKIw2Eh02Gj1kyD9iBHb1xOr0krTl5y2hckeIYbXUaLjY&#10;rDNdv0las0Hwdj3vlZqgVHOOZTXHsJyts5ivtVistV6ssp57bTH7zHzhiQ30yH7uKoabqdcWu7Y1&#10;fH33EY3uw9rw2Zcv5hPcKIsvwo+y5kVac45YIPCiLAQxVqNxVsJYS0GMGayxldWLQQvuPHgKOBEb&#10;BTFq4mS9caL5JAUtT0VxYyx7Dpk17TBmh5kxNluU+5s/dzW8g9G+ZLb+tNFPBVp/KtL/4ymzb67i&#10;Vj/z0WTsNO+JwnHwziNJ8G3kJ6F4SZa8RHNughk31mgkRo8To8mN1QFP8VAkqveQY+tuF+ZWl6oQ&#10;h6ptDpU7bB4GrX297yfpWRuozA16ZTXzSA+qdhp/bNdRYvk4UvO457p0m3VUC60Ma2OquT7ZQpdq&#10;rZWO0sjAaGXhtLLs4GjdJCvNSNMNESYb46218bZ6iVa6iRY6KTZGRFtTANnWjGxrQUFZAmgoGxrK&#10;Kh1rlY6z/BVgBGuV44TJdkRn2tuCPgVlTrIxJ1iZpllrkO2/Jtr/rzzfr64c0LoVqXNu9+pT27+9&#10;uH/1kxT9UpJBRZY5s8i2vgRVV2j+Ol3nSapGUfB/5Af8G2ivR6xtPG4/9iJs8s024SO3qXKf6Sq3&#10;qSq7iSorRaXBeLXeNENvoUF3qUkDrsnavGGpZc27ph/nG76dZX89w/pqjv3tQsOPiw3rFthq8F8S&#10;VGqMl2kq3mpMlqvPVGvM12kvMnUBoAM2Jys2gc4XmavVmqvV+Bw4EvdLvGfrv2PpgSMvMHQWGFqA&#10;RabmO5bWezY4nTYYBHs/1BsvsY3manQnytSlpevkrzZMVWgusY2hNmuo3QZqMn/HNJws1wC7uA++&#10;G7j15+G7X4ufr5mt1vlQbzJfZ7jAMFpkGb5jGwEWWQYLLF1l0d8VAngDXCeYtWGJpQ54z1R7z9r4&#10;jrlhkbEeAWzCnbqNSyxNqF77A1t7iaUFVVjM03Xe483HE0xECXBCcmGKjRhvLUu0mE4yV0QZjMWa&#10;yVPs+pOcm1IDRNfTof63E62vpoZY87ymmZH6yRH2LL9pVtg8xWtQjLBEvVXD7a8Bgt5KGZc1Lmyc&#10;FjRNDdVPDzZODLUoBlvHh9pmhlqgISY0WD79MFt68tBAsmPLbv36EDWG34YKt7WlTj/ex35z3+67&#10;x84/vPHdyAozGIjAStI8puj+4hQHcYq9OBUnTsUoQQFkKbYqATyR+FEADx806tmlPXLEVJKIHkvD&#10;yVJQkhSrMZKNgmw9SjYeoeuM5GmPHtMZv6S7+MAQemsMMU2hFmOoyxhq14VataA2HajLBOqxhDrB&#10;s2MGtZtCHXpQ1waoaw2sgVvVwNvUO7bhYr3mu8b171t+hNrUoVb7ubKQ5oLQm7td812tMuzNCz0d&#10;sr0cyC64JCcM/8UjqL8DGu5aHGqf6Gvgt1a01zyofHbuyY38+xeyrhQTHp/NrXtwobfmiaCtUtrH&#10;lA+wZf2sKW7LaFeNqLNmmtMyMdTIa3oLmO9hNZ4rPLMrFI+1pbq7UT284+wcc8N2vDp6dPjt67GO&#10;9vF+7otbryL3ZjigI8yNorFoEto6cbnH/T8GZ5uAOODlJtjVPGKvVcT9yMsd9LK2pIdDCQ8lyU94&#10;0bcGD1967Um675hwzvLQceM9Fy2jXnimt+85z4u71xlxuTfu2lDy7ZGUu8P4O4NJtwYSb4K2L/66&#10;Upf+Mg6mdcfAWZ1VAhixv8P4WwBO6p2RlNt84v3umEsVW3IYu4rBBDANDvZNuAoXD/6UR7or/kpn&#10;3OW+5Bug3x5zsTXqfFv0BTDYj785lHZvIPV+H/5ud8LNjthrHdFXAV1RV3uirw3F3RqMvTkQdb3z&#10;4IX6rSVlXvSH2KQbllHZG4JPmxx46kWt23GMuetETdjRxv1nkXhfOOT3k/pFTHA/uDr8TcT7qtTv&#10;cgE8knLrowBOvSNMucNLvTuY9qgp5X556v2Czfk+OtudDPZ6YZJsDI5gzeOxHwUwHm2VbGubZIVO&#10;skTjMWgaxpaKtk2ztYlHWUejrCPRVtEAnFU8yiwKY37ETH9zUuzRyrLmK5euU7OOBR45ugYduRYd&#10;jt5CNfKK0nXcnVZ0a2QCGpYvTi5CXKFCJpsW8iTdLT1jfDl3YGSgv6u9q7lvaHBEPNYtGG8XznXL&#10;oU45dOZRi2tYmiFuC/3E7aY+iXBsobmjLzyJZhkUY+AXY+odbuV18MbL1j4J1MiFrpXzzUPoekG5&#10;GoFF6iEn9DafMdhy2ij4mFZQ0dqwku+3H/sh7NjqsJL1Ycc0t58w2HHafMdpo8ACE988E/cMYyeq&#10;EY5oaJNiYJWoY5Wg5UTS8KBqBWRobs3duLNw1d7ir/aW/GlP8Z93F2/Yd1QrlBywPyPlIPHo7kgm&#10;gTKcHiWgughIZiKytYLuoqD7CSlBQ5SdvdmxS6/vQT2NkISzyO8eHWoUi9oVUz3yyQHwf2T5xLRY&#10;LBXzOeO8wVlu9wdOKzQM3rIqoY6HUM3Z+Uc06bkjQ7khbQTntjhbWarDLMF1Eu/IO2TRHabTsUW7&#10;OUiD4b2OE27Lj8ZyotA9hy37olEispsix38sJ5hDDuCSAyQkj3Gq0yQFKydjeTTn3uzAuTfHoL63&#10;0GjbxFDzNK8dmhxaGGELS08O0kOUOhBOAT1OhtMdzxBwc2m42WTMe5LbeLKjnOAhzw7tJHgNFGyH&#10;WFfAET5MCqE56fvxkUlBxziv5f14D7TEW5K1QbLWD8IGRcfLnlcXqy9lPT+a8jTvEPcRXnj1sLzw&#10;kCJ99xhtM5ywmoiSJFsr0nzak8NGXz+ckfB7hlqmRG1QT6mgYM8I0eeLArgr78C7qmtQT42suVze&#10;w5gTdsyOdiwKGyEhC+p+KqDvECQ4zWR7cNKsuNlOgrzAQXyQLC8Oevwz1Pzkff2VkWv4XqJfbwTm&#10;ts2/3bL8p6e4P9Vv1hyOsB2JRLXtNmKEbuo+YC5Mdpig+Y6RvaQEd9DKqd4SkhtycxBUOnac5DJB&#10;dgVMklYCh+2SXZFawpN0r6kM74l0OEc3GJQSnSUEJ9Aiu2ayfGezAsBJh6Jt2/Ya1odpsbdpNu/S&#10;6zpo2h9hxUvECPF2yGRwhHGaB3xYwkdP/2tgATye7oygoIJTw4zTXMdp7hK83SzNs++AETfKapri&#10;Lk9znKV7TYBjUt3HKK4SsrOY5CShuMjT3SeyvKez/RZyto2R/PuP2LG26Jf5qL3xWl/uq14VoNG5&#10;31aY5C4nBsxmboGOHgBzGrebVvqrS4g+45nek7nOsgxb+M8g0p1nqEFTxIA5SsBUupcw3WG4MLCx&#10;IKJk38FtVgddjROcbNKw6C9gbZloY5Vka52Mtk1BRnAYAg6bamMda2UVaWkZYWkRZW0Vi0Hj7XEk&#10;J4d0HIZsh6HZYzNgMDkAO3QOLIBxGUrdS8NiqIBPAhgO/0XAYsigtbOj2NtTHezIWNtkNyeqh0s6&#10;DoW3NI20tYzFohKwqDi0TYyF6WF9nR0aasEAfd0wS/MDGFQkFhWDw8U7OaW6upDd3WiuLjS4Rq8d&#10;1Q5LcXHMtsemO9pleLjmY1EUU6MEjC3ZwR62v58LYDe3TFfXDNBxcqJ8TAftQgN4eWaBVWFQcJgy&#10;CpViZhZrahpjZZWIxZIcHNOROGCAu0cuXBLYM8/FBT4OAjimCtVZPDyyPT1zvLxyAXAq6U/GFxHA&#10;Hh7g4elwtmc3OhhEQoF1dPabm8fY2xPBEZDTeXnDocA+vkW+fsUAP/+joI8AxgFgAsDTOzckpMTb&#10;J8vMPNLBkeDjm+3hSd+y9Ziff66Xd6avX05gUEFQcGFAYD6Y4+JKcXQgmOuFWxpEmOketjGLdcYR&#10;wa8TaFRycPDR3xLAnt6Z/gF5oZuPhm0/uX3HqW1hJzZvKQGbYBAcFvTBCDgLODi4Lv+AbDLl3qkz&#10;lS/fcjt7P3BFEF8CjYxC/QLAh07OXPOAgtU1Wt3Ohenk1HZy63tEjb1iAPjQATT3SxFaBmStg/K2&#10;obGOkXGE9mFF2/B4y+DH/M/Lsz0Dyps4KlT2F4yv8L4qVqhfhL8igJf3VQIYUM76Miu8r4p/lABG&#10;1O9y+8toHAUsF8Bw+G/PWHufvKN/rK1X2t4na++TwPSLEDr6RN194u5eUVePoLtX2NM3OjAE218O&#10;TyEUT4plMzIFHAcmHZsCjE3MTszA2SZnZ+fn5hbm5xcXFt69e/expq+yNvDnLCHqF0wGj5qenp2c&#10;nB5XwExOzAGQb9sV8nml650DLFe/yBf9yBfQKjGwTJ3CqvWvCOAvOuAVNg7xLgCwiexS2RfA8IAc&#10;ruSqfPgKwOlU9hcsAAnhFfIneJwxIV8B1qlaPFiwSgAj1wIAfTAIrgI8RCWAwaHAJSDWGVne/ysE&#10;8PO/h2el3V/k0dP2fwhPnnd+kRWnQ1AJYMQBL48DRu4AuBWqIGDEATNrhtl1nOUCuL8bZrBPAVgu&#10;gOHk4V0rX2+qlxzSV20iOrCrXagaV4E8FjkI2EQm/0oAtwjamvmA1iZeSyN3Oc0NnKb6EUAje7iB&#10;NVTPGv4/EcCsof97sOr62YwBQD1zEKAaR5YN1g8AFwIuDWH51f13QLWwFSDPC6CjVYgE/oJ/y0q+&#10;YH+RpxXpg2f59wjgwWHZFxkYkfUp6efIB7hjgEGeAjAsmPgcpQCe4gkmldV/FTwBbGr/H+7+Aryt&#10;JG3URWefff6zf5h/ZrqnuYOOY2aUzLbMzBBOOhyzzChZZnYcZmbmmEEsM8ksi2xJtgVmStatpZWo&#10;PU66p3v2zL13Hz/vU09VrVKtkpay5Oj199W4eF4sW5pfghaWodX2F97OHd4D/p1iD2D4D39WVpZX&#10;3sNA0Pzy+6n5ZdgBzyxNTC8KJLP8iSmFAEbCfxH7K5laBpXVDlggD/8Fw8C9Edw8kdujgk9NsOJG&#10;Koa3+AXlWiYnpibGZYBxkRSUoCkRg8+dWVB+lo+fR3OA1cOk41MAiUgGEAulgEmBBID0fwoy5lOQ&#10;o7KJacDU5AxgWjz7dwXwageMaGAkc8bM9CKyWlBOTy2AJljzZ0HOBU6qWAByaqQJnhR4LhNj4vHR&#10;SRF/Yow3+UsCGHnxP+X3CWDAGgGskL6KHsT+wgmWKXf7yHcUA8Cj2C1PAKAH9DOJt3oab3bUXm2u&#10;uEB7deazAlhhfwGIAEYc8M8CuPYqs/FeT8NdQHf9HUU6aECzPOfzauS5oC+SX56mvjlNfX0WVBqf&#10;nap/cqL+yamGp6fJry6SXl4gvrjY8PTi82vFpenH9npbWOlsMNfehNbaAueC1lQy1dhspLHZUH2T&#10;gbqSztZNWls3asoFsKrSBoUDVtrwwQErgoARB7xa+q5mjcT932SNAP7hm/9e9/X/1Fb6k7W+sp+t&#10;5bHA7Sn7IuKCDh3A+Afq2vqo6vuqqR+1Miz5yfUxfmdNyU91pXsa83eTC/bSivdTCvfVZW2vSA+o&#10;IYSAHsT+IgJYYX+rM39NAD9P8Xua5PMk0RuUoPk2I6Qmc3dDxsHatD016f4N2b612T6v8QHPMkKf&#10;5hYe9Qj1d0xGWabqumd74h/E13anMbtj6NU55OqT9IaTTZTjdNqFzv6rA2Ml9MGox0TdyOxvt0cr&#10;HUj3OfsUW9MdVtGy51HDgcdvwp/cCr9/IfTutaO3bm87ccUyvkB1T/L64Lh/t9+jcTh9+7n7aTXU&#10;gqY2OBUwox6Ao3ywvL9JAJMqYqvupVOeZ5CqUurqsyjMTPLItnM1W/eXfuGV9hfvFP3oM0ce0DIZ&#10;Q8nEZmx1XQqxEdG9q9UvQk4zI766MotBy2ttDn/xLOrtKwKNEl/1tohBziJWEhpeZ9FqMqg1SQ01&#10;6eSm3DbW/rvkDfuyVA7m/8F637G7DRl1rYWU5gIaVSGAAZnwFsIfwDXUEEhghR/6s6nE/CZqcVsT&#10;HBNMbcwAz66uKqWmAlcPxxAXMagFNPLJ9tYTbS0FZCLgRGtzGY2aXlmZTSbnUOkFDMaJjvbzzO4L&#10;/cyzPczyrp7LPGFSIz26rsko+wTm1C27sw8w5x9bl13WwSZYpqZ4Fhftu3YV+/wZrq42h0LOp9NW&#10;e18FiAAupf5Wysm0gjc1+c/fhp09k/bwZvbbe9G3y0spL15MDp/rbLrcN5RZ3RbzoBkVdvlrtxxU&#10;2NMf3PPir1NLqtovNvedpDblNVQWUN+WtFUVttekEF+VDjAJrYNup57/eODElzvOfrv33td7L6+P&#10;LHa78Ngu584Gf4K653Fz32umdufNrMvNTfH+DinxOxPORkW8SNnemGxLx6q0HPmeFanODtceDtcZ&#10;CNMZCDcciDIewqKHYsz6IoyHIo25WKOxGENBtNZYqAr30MaR/esmIjVGj6mxD2xlH9QQhaOkcRhx&#10;rONohL0o1nUM68qJchk8hunab9G8y5AUrF3vr3nT7Lu7Vhse2ikB7lmvv23xwy3zb29ZfE3bbdqy&#10;36I3DDMS68JLdANwEpzZsfbDEWZyAYw44I8mGBbAxnIBrDccqg2Q7xysz4vSGz2qM3pY+4MAjtBk&#10;JquNnzWB3tjPvdGfq9OYo6nNNatON6lP0bWm6UYzdJTordboSzX2082cx5v4z7aIXqqKX8OhwJMP&#10;tKAaB6jGZ/ayRU+yUnPoemaE2kiM4cjvE8Aobpg5+xh65CiKddR45JgJJwxO+DwabYrsYcyLMuBH&#10;6wO4kfKtgsNUuWFbOaFKnFBlfqTGRLyRJMVSmgrHo4xE2rAiMUNhDj2HMU27reoDUK9cdR45qN20&#10;U7po8f0Jgz8Xaf4/ZZr/dtbwv25aff3Q8UdWjPNIrBMPEOfAj8VwsbbcKEuwHiHWRIiFo5C5kWYj&#10;YTbg6vQfte85iuk6ZtUfb0M9srV2/1/7srbO3zKDXlpDdZiZp7pQveP7iiDmcYc7u7WKbJSyTdVy&#10;0Lo5KP0cc51cC61cG40CjEaRg1aRk3ahs2GcqVqYvkqo3tYYlHaypUECWi8RZZBibpxmZgpIR5vi&#10;zMwAeHPzDDNLgrkVwcLmA5bWBEtLgqU5jBWaYG1CsDaCY3/hIGA9OTqZ9puu/LTpcdzGjrN20xV7&#10;Z6v2ce+7s++6St74LzXuklX6iF44Syvd3tNCoPbdUMu2d9RgiL5vujpk7Jm76KXbMmUb1Lxt7IUV&#10;9dT3dSV/bL70FeuJkrhOa46mt9Cku9CkvdCkOUuFcyAv0pUXGZsWm35cYHwjF8B/WWz+ZrHp20XG&#10;+nnahhmi0lSD8kyj+myj1gpNd5mmtUBWnyOqAkAFNFfo2grj+wl/43f/Lu+bdBEHvEjRAE25Kt4K&#10;eN+kuUhRmSVuBixSty7RVBYoyjMNm6FWPXAWcdXGiYr10/XK7xn6cLBptznUYvyeYbBI1p2qVRO9&#10;3sR5/N3g3S/7bv15kWIAWKYZLdNAabBM11ukav/sgP9WAAOW6R8FMFV5mbJliayEAJpI5T1dRS6A&#10;1QAQ0WQuX3U5VV+WoC+MMxQkoEVJ5hMJ5uI40+kE44konXGs0USybV+CQ1uK9+TNdKi/8t1AwzK/&#10;7b2gc57TPDvCgAUwr2WKw5gYJIlZVIBgkMhl1vJ66yZGqHNjHTOslgVO1zy/b4rNFPW2jLU1iBmv&#10;F6n3oNpz0IO0pVP7Z7K8JcnO/Ajr3t1GNH/1Bj+1Vy6b7ll+ed3kv26b//cr1x9pO3W6j5qMJjuM&#10;JmMEyXajKTaCZJvRFCtBitV4soU0AS2LN1FEAAuiTIeO6HT/pApuQcJEs0mctTANJUg1FhFMxjON&#10;uVnavONaY5c0px4YQJUmENkEajWEOjShLhWoRwnq3AB1bIS6VaB+fWgIBfWjoB5TeQpoLYipBPWC&#10;Q5ugduWVJq0lmg7UobPcvGmp5VuoXeU9w0r42I2Y4X17j2upOzoNrVHqaXdxt3+Wq12I8jraueML&#10;zWQhsWqylbTI6oAmBt6JBybYDGbzC1r1zfrH599cLbtXTrhenPrwTA7p2VVuW+0sr0M20jI/2jXF&#10;buW01w40veV01o31EIWtdTNNdfcSo+Md7dI9PNM8vKPtnS5EY7nVFSIGWcbsEfcNP7z85OD2VFt0&#10;qJFOuL11hhXqnyOAkfzP1mYxNuaxCKDuYhK+HxX2HHu7N6+hLfYRK+7pFK5yLOZh194z7ftOUnYW&#10;v/HNvOeYcNMi5gY66g4KexeN7Tx2hRl1XSF6QWUo/i4of5cAHkm6hwhgfvrj1QIYCfxF7O8aAYxY&#10;YQRQBz2dUVfaIi91xt3sjL3dHSMHewvRwN3h15kRN4ai73DjHvLiH7Gj7jIPXmJsO17vk/fcDffU&#10;Nf2lJ6EmqLB+WwmAsudk25FLfdG3+7F3AIgGHoq7Pxz/YDDh3kDiHdj4Jv1NOQAnf747nIw8kXuc&#10;pPvclPv85Afs1Mes3Gpi0uNboZdDbbAmP3jY6x/2dcIbaBz8RAAnmloCkk2Mk1HGKWaoRAvzeLka&#10;kYdoo2JsTBPMDaIcLGKNtLYnx50Sji6KBJOdPSwbt0M2XnFKRsHKpsHWvpEGjnu3hWe3ceba2LK6&#10;loHSc7fuP63u6BoZGRYuzL4fGWCD/wiSyVWNpAYWb2xYMNUyLO4aXRmUQv1iqPRqpb5N0J5jqT2D&#10;AvCf/5bmjsyiU2qO+0x24Cx3JGo77D5xq6axe5I8sMDgQzZ7i412lmmGnFAPOau5/bx2yBlNv9It&#10;3gUbt59et+vcpj0Xlfac37LrjFLIcSW/YiWvfIOQE0ZBZSYBxSbeBYYuBG3bFHV0zBaTqI3omM02&#10;iequOB2/HN3theo7izbvLFm/o+zrwEL1A2dVArONfZMwzgd3uO45F5dRm5XYn+nHTTMbTbUQ4x2l&#10;GV6itCAu/iArLwFqqIAG+iGRYIYzPMbuFk0whZLO4dFWnpDDHRsdHeWJRrnSsZGZ0YG5kY65Aer7&#10;wUaITYJGSdBwBUS/Mf4ws/P44Wac72CcgyTVZZ7gPYv3nsf7zKR58kMtW0PUqb5KzSFqtBBVUpBy&#10;0z4dVpL9ZK7vREEwjxA8lhEoTHOdTLGZwdvMZ9uLMjDMFAznfBjU/gAStsoGyIIB+so0Z0EyIqI/&#10;7czbMUpwF+JdJ3FOsnTMTJrNfKrVQorVUprde4LzRLztWKK9KNu/NRbTluI5/7ocEvXOi9jTYwOz&#10;wqFlCQua4UAzw++n+qElNiRlQmPN7ziU+d6qkeqrb8viL0W5lgZ+ez3o+9odBswjjqOJ3lOZPgu5&#10;zos5LtIUjw5sgOD13UXBSN9A89RYO9RfxS86xEr/vADuLji4WHcdYjZOttVJ+mkLY93wHsBjrUus&#10;BmigkpuzbzTeZaHQk5uCFhU5i8sCRRnbh1P2jp3NgNpeQBMkiHF5tPxQX7RD72EUyWfTS9u/VLt8&#10;17lXlxNtA35B4sRgWvbps+MdxFkBEwS/UZy3kOAnyvTn473HMjwRhHjwKrmLcO7jMK5wKHO6qzQN&#10;4CyDgfdRBuV0pockwxVxvRPpTogMVkjfmRwvUBEkYxC5K8t0n8n2mc3xlRE8+fF23YcMqNu2NgZs&#10;IgZuHgg3YcdYCFPspQQ38KiPItkZ3vFXbnwV6hdhPN1WlGYjTLUGgMoEzg68IafwcHJvKNeHe9SQ&#10;G2okjrfmR6Gm0h1nM12ns1ylBGdJhtM4Ht77eSLTaTLLWZLtMYn3leIDJbgAYZLXQKgtNUTnldO6&#10;+xZfVLhtat9nysE6T2eGQMcPjaf4EAM0njl+N57uLcv1mipyGM+BBbA40xkWwKkBi4SA2WyvsWw7&#10;dolfe0nY2QOH9pjs99CLdrJMsbVO+xSMLQ6UluZJ5ugEM1S8hVmilUWyjXWynV2ChUWksfExPd3D&#10;+npHUaZRtjYpTg6ZNlbpttZ4O+tMuQDOhTM/W8IpoD/G+64WwBkIdraE1cCdtnhwZ3Oxz3ZzzLUx&#10;TzY1iLZAxdpaJthYxmFs4q3MI02Njujp7NFU36auGgzQUAtBo49ZWUXa2ye4uqa5u8N/JeXokI6x&#10;A08B5+SQbWeTYW+X+VEAgxl+UQCDOtIEdYXBBbi752Mw8EbF9vZgeelGRtE6OqF6euFmZklgtc4u&#10;eYiRdXOHdwV2cytQTIgIYFfXXIA80hcWw+AQOAs4imwk7ONT4uEBBwG7ylNAA5AoZCQptK9vsadn&#10;vpVVkqFhBIKOzlFH5ywn51wX13xwRg/PYsT++vqVrxbAH+wvWJhngb9/qbtHtqFRmEIAh2wr9/Et&#10;+Lhrb1lwyHFQgjo46uGe7WKTbodOMNI8aqQTamOWYGaCBR80iAD2D/yMAA4MLkOMLzIDWLCPT5G/&#10;/3Hw1MBz9PAoCgo6DfDyKnF3gw23rW2sfwAhLvHW5WvNDRRJ7xA0MgqxBNAgH+rhLDX3SUgd/NpW&#10;Vk3LUF3HSGMnLICbVjngvyeAJasFcGMHXxHsW93EqmkeASgcMCKG13hfBWvUL8JvF8AKB7xa+q5m&#10;jfdV8M8VwIrMzwoBzGgXIvmf1wjgzv6JrgFQGYcZFHYPiQA9g6K+wfG+AVFv/xigf1A4xJpYbQIk&#10;U4sAsWxuUjormZqXyQOPFA54cRHO6ow44E/U7wfkuxUurLa/4smpyYkp+VftcvsrVujeOcBq+4t8&#10;9Yx844+IYeSb6NFV2+j+ugBGmoiy/b0CmDUI78U71D+OTLiG1fZXHvsLVjU1ypPxOLCxAAsGTwEA&#10;FowYa4UARp4X8iwQASx3wD8L4ME+sJL/MwRwxf/hAvjl257Xr7oVAni1AwbPfbUAVgQBUxqHPxXA&#10;g72w/f0tAljxfgN1BFBX2N81Ahh5FAIyMzIJMhhxwIhl/M0CGLBW8f4a4FH/egG82gEr+v/fIYCR&#10;TX/XCOBP7S9A0USu9T8mgJHYX8T+/hYBDJALYBmHJ+XwxbwxqXBiVixbks0sL737Wf0CluBdft+D&#10;mz2ypzuc+fn9e9j+wukdVhYWl8GYhRVoemFFNrckmVuZnFlCgoDBnGsEsGRq+Zc2ABaM/xz7q7jD&#10;A35JAwsFUnmc7s8eVwEigMdF0jUCeLUkXs1q+wtAJgH9iCVdY3//vyCAAZ8KYAAigKenFpClgvLv&#10;CmCF/UUWAM47I5lDmgoBLOJPCHnjY7zxf1wAr6Gf8eCzjDQ/BiC6FwHpUYT8KtQvoJd0e4j+AHSC&#10;OugEdTB+kHYf1BGD21p1ifHmHPXladqrM4gARh4FYBJvIZIY8b6KJtKDhAIDuuvvKEBMMAKy9S8A&#10;sb9IauiWistNlRfplRdoFeepb8+RX58jvTrb+OI0gPj8bONTmIYn5yruHL9WmkSI2n40xMlSe4OJ&#10;2npT9Q2W+lutDFRMtJQM1TcZaSrpq23WU4c3A4ZDgZU2qmxer7xx3ZYNP27ZuE5pA6yBFSmgkT2A&#10;1333NQLifX/45q+ANfr2N7LG8iKdX/3lvwFff/Gnb//6F8XIH7/64/df/MFCd91uL7tjwf5h/tuO&#10;eGzfY+0bqOfgq45226S+39To7NFtlfmhb3N3v83xJx3f2Viwg5S/i1ywGwAqDTnbazODawhBdVkh&#10;n1Kbvb0ue1dNDgzifauydgAqM7fX5u5GOkH9bUbIa1yQPCY4sCJzXyVhV3WWf022W122U02WJ+h5&#10;Rki+ln7ySBAebRat65xmFX3O+/yTA3X1qcxmArGqhFhVSmkooZALGkg5DfRiGvNkFz/qGdk4sfhP&#10;Pse2hmWHXK+JbxxKorCTid1hj+4du30x+uHt2MdPjl5/8NPF+965l7UPEv7qfvQ7/0iNw+nOOWcO&#10;3n2aVFeDp9alk2sIdCKBTsZTiThKI0ChezMZFEW/ohNHrsqkvchuepHHqIaDa0mtKdWdsS+6Ix4x&#10;N+8p/NIn5d8cQ3deri3sFMZWM7JaulMp9FRSQ6pcLf9d0on1+Mb6fGpjLqU2m1SVQa4Ep0unNOKp&#10;TXgaM/xFy9ajBet24DbsTLNIKr80MJlZSylmNGWRiKu972oQ+5tNhfcGVgQHZzPI6eS6xJq3cZWv&#10;EqrfpNdXw56Y3JBHJ3/YapdMBOSRGvNJjbnEhlwyKQ+WtZRcKjWPRsunwzI4v4mRz2gt7e4v7B4M&#10;vvVMG1fqdbsylM4NeFC788a9HefOehcXOWdnAUBl+9kzP129AubJp1KKmxilLc2AIgYdTJtLJJY1&#10;0csZ9DIatZhMKiQ2FpGIx+m0060toBNUSsFDyCQERACfJtLznr2JOnfh6OnjMddOx906lV997+lo&#10;143+5hJy4+nmvpzqPufUu1uCyrcEXdnkU+6eeK24ovNur+AUtbWIWFvGqC5uflPY9javrSa7lUxo&#10;6Yqs7LAtfPHlzhN/CrmwNerh//CIcii6iX3R5pV193uHaCV7vHnQVSPXy0aYS5aY0w6YzB3uUQVh&#10;xyqKj1FKvUiJms0HNgwfUeZF6fBjDNhRBoPh+v2RRoNY9HCsOUyM2XAMioU1Hok2ZmONeFh9QbSa&#10;MGrrWPhWbpgq+4gG+5gO55ghJww1hrUZi7UVJDgKE50ESU6jCRhenO1IrC15h1ZDkHq1r/Irt41P&#10;HH68Z/31TfO/Xkd/eUb7P64Yf3HPev1zZ7VqXwPGHpvBSD9R2rbBUKuRcBQ3ypwfY8HHWvKw5pwo&#10;9EiEMSfKdDhMv/+Idu9h9f6jmiORemPxKHGyhSBUZzxCXxhlxI7Q743Q7kvQ5BToCC/ovXtrNlel&#10;La1WltRvmaZozNL1ZmlGMxSUtMpA8EJj9LnKxFsNabWWuEodMFujI3qsOvvCCHptDz1yEJUZd8Vu&#10;6QzbMhQDb4fMCjdhR6JGIkwHjhr0H9EfCjUCzdFYS7BCsDxutBlYIegBcCLQ3DBLXrgVgB9hyY80&#10;H40yH41Gj2FR8gTRBtxIfTjwN1KbG6UJ4EdqCsK1x8J0RkO1eaHao+EGwmiUKM5yItFuPNFhPNll&#10;PNmNH+c8EGHTcQjd8pMpY69pZbDOiwD1h+5KNzDfXzH76rzxn88Z/Pms/p8u6n1xx3xdjYdu108O&#10;/OiA8YTtQmwQP9xzPMp5PNJeFGkriLTiRZhxIsATMRyK0ms7vLk9bHNL2Dryob82Hv5zZ9K6mQvm&#10;0FsvqNIaqrKFakKm7u6gp7o82Wt31tk0UX1DsqbSCUf0/T0eF3zM8GYb8uxUSl20E4w2JqB0flLZ&#10;HKanicNYpduYJ5mh0izNk81QyaYmCUaGqaam2TZ2ObYYvLlluqkZHm2Za+uUZWWfYW6djkanoY3S&#10;zQ0yrPQzbXWyMOrZDlsz7TelWX+TYvlFltM3p0NUbodqSN8ETVe6z1R5zFa7z9a4zlQ7Tlc5TFXZ&#10;zNbaztZZzdSaz9ShpmtNp2uNp2oNpLVGizTMMt3pfYszYJmBmSVbSOoMxqu1Rp5t7L33TcuVP9Iu&#10;/Fvb9f9kv/hxlqoLdVu9b7ZZYVgt0kznqXpzVI15uspis/JS6+Z3HVtAOc/YNEPdPEVSmiapzpA1&#10;FyiI6F1rbX8FJIr3U1YfXaKqA5ZpGgB54K8CxXgVGOrWReqWRXlgrjxtNWDzAkVZcS45H8TzCk0X&#10;lsHNRoB3dMN5ora0Sm3ijTL78Tr24x84T34cfbF+slJ5jqQJ5yjuMoHa9N41ay4xVBfpystNKivN&#10;W5cYsAZ+36y2RFOZJ2+ZIymBBaww1N41qQOgNu0PlVatd02qc6RN8+TNENkAumwyk6rOCd8sjNeX&#10;pFoJYkxHIw0nY1HiaINJrIE0yWwizbYv1rYtwVl8NR7qegbxmubZTdND1NkRxiKvFbDAhR3wLL9F&#10;PEwZ7anl99SKBohiDl3CZUjZTVOslnlez8LY0MzokJTFFPcy5rvqoY7XghupI4U7J3P953N9pMmO&#10;kniHmUQPEdalcx+KtkO/2nvrM4cf7lr++QbqP66b/vt10/+nPlCp7ZAeL9FWnOUmznQdTbNlx5tz&#10;YkwXCQ7CcANRhOFKpvNKtgs7zKBtl1L7T8pjSeixNLMxvCk3XX8oVX0Yp8bP0RYc1155aQ3VW0Et&#10;9lCXHdSDgro0oY5NUPv3UN8GqB+gBPUpQ0w1qEdnpVvvfZcB1GEEdWpDXZuh7nVyQ6wMtWpDrfrL&#10;TWpQx9b37eugLvX3dLuOM6bXdhuc8EDnY/SzbfWzMYal3vYlfi44J6vTB3Z13r7ErX4hbSNJuqnC&#10;HtIMv2NhkikVtcnGWoS9RHZTZcvbO6+vld0+jr9Zmv70QkHF7VMCJmm0u1HYT5GMNAsGqKyOWlZX&#10;nWSQMd1OEtW+ORN6JNbF9SDaItHLm/n00RKzfbqnRdBKH6Y33Tl9O9g1zMrooKNlmoku9p8lgD+L&#10;s3HYAXT4ncMXWtLfdCU+4yW/EsY/Gz52o/fAhfZ9J+uDcqn7TrSHXabsOlXtm//WJfOeWcwlwyN3&#10;beNqAgs6jl5mxT/gJj8ZSXg4FHuPGXGjL+oWqIAmYDjufn/0bWbENSSutzcazgUNKkPxt9nJ97mp&#10;D1mJd/npjzkpDzpCL1D2ljEOnOwKv4Skekbs7xqYsTc+pSfuRk/inZ6ku8yku73J9/qT7g0m3R9K&#10;vM9KvN8XBdZzYzDq5nD0LXb0bQ72DoAde7dp/1kk8Lc2uKjCL/eVV+YLj4zn7vjWwxe7w68PxNyF&#10;A39j7vZj78AOOOnRcNqj/tR7YH5m/M3ehDuDSXdH0h5zcY/hs6TcZ6c+Hkq6OxB7ezDuFiftCS+3&#10;siurqhb3umh7qa/2XnPlYEd0hJN1goleKMYs0Q6dZGeabGOaZIVOtrRMtbDDWWEIZuh0c1S6OTrJ&#10;3CzOEh1jaSa/4qgEZ+sME+1wF+tke4uwYN+Yof5JNou3uPDu/r2qY8eydPVdDVDeFk47N2tjnIJD&#10;X5D7m4anOkfn888/1LP2jU4v7efMDvMXeIJpZlcrn91NozYeP1F+/OzV51WMGQiqbxvrHXs/OgUl&#10;4MrdfHYPD4/OTE0Leey3NUTP0Fzj7ek6HkcNXPf77k+h9kqog/MD0xD+WrOqV8YGt0ytHec0tp3T&#10;3Xlew69MPeD4lsDTm4LObA48oxR8ZmvwaZXgk2ohJzSDy7WDynSCSnQDi/QDiwwCCoxg8o39C9ab&#10;xW1ExymbxahbxWvbJeo74fQ9c/V8S4x3XNQOPKEdWGwQmG3gHmXiuCd4V3h5cnxH/v6RVEdBqpM4&#10;3RU6eWQl/wAzInDqbAHU3wuN8CH++PyYQDzGFo71jo+3i8U948LBcQFrUjgsEQxPCYbnBAOLgt6l&#10;sR5osndxmDbTVQ1nsOczIBZJTLnHvpvbkebLTnYbTfUUpHkKUz0nU72kqd5T6d78aEzfQdOWXVrE&#10;kK1vPNc99/yh9aiJrGg7Dx8kygqRZfvCW9KmWsuSzcV4G1GOOzPLb7mqDOI2Lo3QRENNkomhyUnu&#10;5ABl7G7GUJZfd6ydKMNjIcdLlmwli0UvpdnMJJjNpdnOEFwm8C7sVJdhnAcnf8fwmRhopPm9dGxO&#10;wJJwmcsS9pJsZFbUuyLtXxJ1QrMD0Ew/xKcu9VZNNT8ZfH6SfPLo/aMqt3z/eM/2y9cOmys9VRsC&#10;VVlRRlCx92y6z0BC8NizK8v83onxPmh6EOp5M5y3byjVQ4BzkeJdZOm24/FmgjgzXrI9i+DflX9g&#10;ofYa1EuUdjZKB+izvI7Z0c4VURckbF2kP+jH7+Ynui3kewhxFvwcWy7BaSw1YCzzUHvmUajjJdT/&#10;HBp8Nncf3x7pIEhwFmJtR6NtuRFWzP3GlBC1xiA1yi7dtqNmI8kewpxt3MxgVkYQO3sbO2vHID6g&#10;J9WHlRnEy9vByQ4aTPUYAL+AEXxlBdsms3xFaR7CZOfJNJeZDPc5gocsxUkYZwPv3ZvxiyChwBPp&#10;TogVFqU6yDLdFQG+Y0l2rGiz3mOGnQd1arx/rPb6gRKizMZaLRYEvi/dPp3lPZpoO4I1EyTbSAnO&#10;U9nOYrzjeBpGkuE0ne02kYYBTKbbiXEYCd4eIM1wmM5wXMQ5TUajR48ZjEejZ1Mwc+kO0+n203j4&#10;kITgIM6wH8djRBmYcYL9eJbDZKarKM1LnO6POGBRsjcH69x31LpzP/qNy4ZH1l89tPprva/qUDhm&#10;NN6955BFrd/WSbyvCO8sIFgKss3FeRhZnvsMIWg2PWQ5MwS8FLPHvVh57v0nIh/FRAeoeAeZxjmg&#10;460skj8Fjvf9iCIs2NoqycoyzsoqxsI8Bo2KMjYK19M9oqV5SEPtENo0wc4mw9U538k+z8ocZ2aa&#10;ZmuZ4+pU7OSYa2dLsLRIs7JMBxWMXaa1FQ6NSkKkr51t1t9CAJPYWuOdHXMxthmG+tFmqHgHe5yl&#10;RZy1Vby1NdbGJsbKKtLM/JiR8QEd3Z0amttVVUO0tXcbGx+ysorGYOIdHJLtMSl2tkkuzpnggXKZ&#10;jQNzAqwt8OboZMT72ttnyIE1sKNjtpNTDigBiBtGQHpcXfOdXfIcnXLsMARrG5y5RYqZWRIanaiu&#10;fkiugRPAPG5ueV5eRQBPz0InpywEhQAGRwFID9J0d89HOuXNHA8P2JsCvL0LfXzAJPCuwEhqaNAE&#10;FS+vAtCjqXnIwiLByCganBSDwYNJvL2LfXxKwElBHVnAp/gFlDo4ZWhqH7Z3xIO6q3tOQNBxT+8C&#10;/8AyUAEEBpcDQBMc9fMrCQAPcc1zx2RgLJNtzBKszOKtLBOtrJJ8fYt9/Ut8Akt9g4/7bCsHeIcc&#10;B3VvxCX7lwYGHg8KKg8OPhUUdDIw8FRAwEl//xO+PuU+3se9vUB5AuDrC+q5vr7Z/oF523cWR2Cv&#10;nDjb2ECRsMZgAdwxtEjtEhPbBKQuIblbUNfOrmoaIHVwmnoFnSxJN1sGyrbBCUQAK7wvABxC6GLL&#10;WgbE9L4J8PB6edQvIn0R76uI+gU0tPMAjR18cpvwsyAauLF5FACrX7mdrWvi1dA/hPb+RpCEz7U0&#10;Tg2VDQCVv5sC+nexxvsqUAxYI4BprTAfg4BFbT0T7b3jHX0T3YNiOaAy0TM83jsy2c+RDHFlQyOS&#10;IZZYIRU4PNmoYEY4Po98TT81uzI9925mfgUwPbcMQHYcnJtdWphfAb9+LC9BK8sw0Hvo/Tvo3QoE&#10;ekD/h00KZ+eR2N/pqXlE/Sq+lIfzc/681+M0QDg2Kxz7IH2R8FnEoa5RwmD8mDymlifPAi3XrlMK&#10;gcpmTSKxuQr7C/jZ/soFMGLREPGmEGmgf7WGGeybYA1K2MOSkSFYLX8KONFqAYw4YD4XLAyUoHOC&#10;MzIOSlAHq0Wsxgdp8TGIGRkzMgzDkieU/rDmfjgI+KPqE3a1wwl+WxmcZtoIg8b6ZwlgRPR+Sl3d&#10;YG3tAABprjbBiBxFRCkiTV+97qyo7H9d0Qf4db+r4MXrHgTEyz572QV4+qJztSFePWC13P0tPHne&#10;gQDqyOTIPIoFIGdB1vymqm/NHsDgmSIgTx95KRABjMCgcJqoXEQAd7eLervk+Z97Jb+0BzC4iAjI&#10;WwuRf4jr/Whw4a18QQU0QSe47h8ngQHvQwTwCz8AVNY44J5OOLEwANHA7R8VKSJQ19AMw2V8Dip1&#10;5DPQhuFUzJ/MA1CY2t8IEuD7KWuGKUDO8tsFsGJha1gzrQLk6P++YEZE7y/xSwIYXEHFhQYVAOhE&#10;7jygjlxuOAnB0OTQ4MTg8DgAUbyKVM9Icw2DIxMsue4d5kkBLL5sZHQKAfHBoBNpggpo9o9MgLs9&#10;b3QKEcCjwqlJ6fzM/PuFZdj+gps6wpI8wzNg5T28pzsk39N9RZ4F+j34kaeGXliBU0BPL6xIZxdF&#10;svkx8QxvXMYVScfkyZ9Xq1/ZzDsAYn9BP+J9FSB3eOSGCUCkLwBJ+YBoYHAU+YxAMjyDz5RPQT5l&#10;PgsyYHIC/jskxP4iuvezKNTpGhCJ+ylrhikQC6WIfAVjECMLKtPS+emZny3vatGLJHxG6qAfjEGs&#10;8OzMkmLjfNnHv6CC/4jqk/TXCBKRDFkAIp4R+4sIYMT+jo9OCnnjAq4IMMoVTXz8uyvFhUBQdK75&#10;aP5FAYxEA69h8KPu/VQAKyJ9V2tgAGJ8QQ8oQZ3V9AiMRA71ke/0NN5sr7nSXHFBYX8R0bsaRPqu&#10;rv8sgOFdgW+vAZHBiozQq2muutJcc7Wp+hKjCtbA1LcXKG/OIxqY+voi+eV5AOXVhbpHpx6eJ5Tj&#10;j6SFBvphDG2NlI3VvjNR+xGOBtbebKK+yVhTyUBto77aZl2VDwJYbdN61Y1yBywHiQNeLYAVDni1&#10;AP4HHPAa+wtA+r/6y39/8+Wfv/vqiw/89S8/fP3l+m/+ZKLxg4+t/qEAt6MBvvtdvHdauwXqYzy3&#10;mvqpmuzWM8F5ud6L31+bf7QqZ3t1ri+1LISYv22NAK7LCvklAQyTs+OzAlhBBWHb24wQhNcZ215n&#10;7XmdvbMix7s6x6Uux74uy62asP0VIfIOLi/zWK6PZ6IWJkJje4pjybWDtSRcTye+oSq/vrKIWFtI&#10;rM+pb8iqI+c0NudSu7KpvcHnHykdTP1zQIRWXPnOO5Q0miC/Q5TZSE958wpX+RZfWZX4/HX8k8oD&#10;lx5jko9/7Xnsr56hqvtx9lnnvcqvuJSe8Llw+uDTewl1VanEukwGJa+tKb+9OaeFTqCTcZTGpPrq&#10;NFI96If35W1lZDVRQWdq49uE6jspdXdxDS8ySbXZlOYcMjOLNJJFHLPD3f42KPULn1jD2JMH7zbi&#10;KAPpxE4CrT2VREyFQ4dhVuve1aQTP4BvrM2jEHPJ9TnkarkArsTRGvBUOo7ahX3boR1dtmEX/sdt&#10;yQaRecdb2RlVlJKm1t8lgLMZ5AxaYwqpJr7mTVz168S6inRiLZ5cDwbD+aJpJABYgHwNjXlyAZxP&#10;qocrZFI2mZxNoSHkUqmAgqaW/NauPfee62Yct7/8IrR1IrZdEFdFjHvx/Oid2zvPn/MrK/UoyHfL&#10;y3XNzdlx7uz+a1cjHz1Mq6oEsyEm+HhLCxwBzKCdAE0GrZhMygNnbKgHZUFjQyGFVM6gn2htPgVG&#10;NjNgGUwkXmvtynv2Kubi5chzZ8LOlcffPHea/OrVWNetAcaZ5sZzrZ2lxL6d5W91f7qgFHRRLeSC&#10;+dETqfdJV9s4p2kdRcT6ElplSVNFScvbsq4GAq2WQG/B0we23SRtDr/wX0Fl3++/9OPeEz9sz3Ik&#10;XIt5QNl/6jH6QK6yJ26Lc6GB720Tnwco54uWGLyfx5HEw3svZWyvyffpijdjRRkMRegNhuvCROoN&#10;RRkORpv0hBkyI036sej+WMv+eJveeLueeNu+WLPhaPXhsI0DxzYOhiqzwjVGwnWHjmn3HtIeiTAe&#10;iUKzo824MRacWLORGBMW1hhMxU+25iRYDUajOg8bUHaovfXa+Ajz7R2Lr2+gvrqB/vYG6seb6I33&#10;LFVeOBnU+tswdtrJMoIkqW5jsbYj4WaDR00Aw6EmI+Gwf5VLVhNOFKgYscINhkL1wKmFEXqTUYbj&#10;WFNulGF/uF5fjM5whi63TAdq9IDIdhDJZK5Oa+KN8tgb5fEKbWmtyWwtevK1vvCFxvgbdWGFiuDt&#10;FnGt6iLFYOqtxtwbw+WXFssPbSdPmQ6kaHRFqPZF6jKP6AyHGXOi0NxoM7AGUAclqDMP6vQd1kNk&#10;MGjysOawDI4y54R/XgDzIo15kYa8KANelB4vSocXrQUYjdIRhBkIQ00EcsbCTYWRaBHWXBhrwYlA&#10;8WMshAk2Ywk2vDjzESxqBGs2FGPeg7Voi7RkHEE17NF/66/x1EX5vs2mW2brz2t/dV7z64sa3940&#10;2PjSRpfkbd253W1gn89i6oHZhGBxtLsgwo4XgR7FGomSDCbSdIfjNrNTlNmpqoMJWzoj13dGb2Gl&#10;6Y8VGc/eRknuGC0/9Z29u6snO6AuwufNAb+7QW5nncwf7vKqjtp2c7sNAb2BYAE74Bi9H+NN9A6o&#10;qUYY6KfZ2iSZmSWgTHDWlqkWqEJnh0wbSySTc5KxXpy+RoqxbrY1Gt4M2Nogy84g2x6WvpmYLRmY&#10;H3B2f81w+FORz5cX9617GKNam2PUc8lJ+nYX1HxIWmU3XWM2U2s+W282W4+eqTOZrjOcqtWbbdCf&#10;bdSZadCcaVSfblCdalAGSBuUxfUqMqL6HE1nqdngXbvR+w5jUK60GUob1UTVSiPPf2De+2vnzS+6&#10;bn3Ze+/bgQebxt+gZDW2i2RHqNkRasO8bzVfZOjNUsAMKvN01cUm9aVmjQWGxgxZTdqgMlm75W9t&#10;6z/O6lzQqzWwvP6pAAasFsDrF+nrYGjrFyhKSIiwHGRyWABP16nMNaovkrVXaHrv6PorNIMlit4i&#10;SV/wavNHNgpfbxqv2DRRuWmyajPUqv+uWXulSeNdi8b7Vs2VZvV5qtI0ccMSTeVjDmpYUYMFy2o3&#10;TVauW6FrzjRsmarbuEBRXmGorTBUoFZVqAUF3TSUEtRGojaOxWtLUszHY1GCSCNJDFocYwyH/yai&#10;RGk2fXGWHXGYiTOhUOMViE1dYjfPD9PnRhgLnOYFbgvCPL8VEcCA8UGSlE2XcWABLB1qmmF3znD7&#10;pJy+ycGuSSZ9vqsO6nolvJk2kBPMTnEcT7IbDUcLws0lsY7gPT8W78KOdug9YkHfpVfns+WZ47f3&#10;rP77Jvrfrxj/j7vW/1Xlt67tkA47wVqEd54gwEkyZan24lgLURRqPMZsPN5iLM6MjTUaxOr3x2gN&#10;JuuM4LU5OVr8Ii3JWYN392ygCgeIbAtv99ttATFREFMX6laFejZCzB+hvh+g/h/e965/z9y03LN1&#10;uVtjqVN7pUNPLoB1fxbA7VvkAlj3XYsa1KUK9/TovKPZtZSbXgjRLXVGl7qYlrmiChxNilzNCtxs&#10;U+xMCwM83+bil1qp3PrXY4xaEZM83F4z0ls/yqEMdFfKOK2y4ebxXgqrqbKt8l7d/XMvr5Q8OZ9/&#10;MT/x0cWC1rqHkyPNs6Ke0WHaQGfNcGvVbF+zlNFYffpEhItzlJtr1amTvPrKUVKVqKVhsqdliEa/&#10;WHQuwPGQld5PdiYJloYJ/2oBfNAs4u6Ri624t12Jz7hJLxUCuG3vicaQ/NYj54eTHgxi7/eF3+o/&#10;erN197mnjmn3MQl3bGJB+cqTQNt7ajDmrgD3UmGC+6NvA0AnK/4BJ+lxb/QH+9uHvb6aTwVwd8Tl&#10;/pgbv0sAA7oTbgNgDZx4py/x7kDiPcBgAhyRPICFGYq+xcLe/kDMHX7qs5HER33Rt5sPnq8JKnzo&#10;mHwZFXZKd/8jp5TqwIKOY1fAUW7K06G4+z0RN9pCrwylPhxIgxlMeTCYdL8/7k5vzK2e6BvgZRmI&#10;v9sXD6eh5hNe8DJfgAFNsXfaCxsvH7l+1DbRXfeAnf4hK9NjlmZR5mYx5sZYS6NYK8N4a5NEa7MU&#10;G1u8tVO2rUsuGhbAqT8LYHQMfMVNk+xQqQbqobamMZbGB3dvSxoZEg/0DfPZHCFbTKpqPl1+rSD3&#10;bGxCjrmdr5GtT0zmCWzW2bJblVlnnzrtjHUIid4bW1pwoWJyARod40wIBnm8wczsLAdX77DYDFIb&#10;Z2wGIrePjQjeVTd23rj1rL93iNnevgT+mzwhfd4uxJ6rdDqAd9wR47o94vozCrlHMjwNnXzWbxiS&#10;u9kzS3PHabXgUzo7zm31KVbxKlHzO6Pqd07V/4xawFn1QMBpjeBTGsEnNILLNULKNEJKNEKKAJoh&#10;BQCdoCJtj3xthyx180QNoyhdo3BjdJyFLd7Kucg24Jyp/xnjkNPGO8o1fFKUHA8aBoYePBpWlxvR&#10;mx4wig8YT/GCCvcvZu7lxu2GHl+D+vrgDSd5kvlRsYTPnRjtlwg7pyY6pIJu6VjP9BgTMCvonRP2&#10;LQh6AYuC3hlu5xSrbZ7d+W6sb5nPnBpqmm19M/OkYPz0sd50v55EDw7eX5yzbTLDfzTJfalgpwTv&#10;zcbatR3Qr/FXeu723UvvdbXb1fk4fwHeX4L3FKc6iBPMJ+JMxhPNBDhMV5ID/0LECvU6xKUui3rH&#10;xwa4oywxp0NSe5595lhHmtcIznM6y3cB7zKbZD2XZDGTZD6Ns53KdBLhnTjpziM4j7HcbSMnIqFB&#10;OiTmLQqGZdzeJfHIopQ9JexdkgwsijrhCGBpNyRsgtjE9/0VM4z7suriwRPuHXHa1G3qjT5ar922&#10;PsB89crlT4yQ9WNhVv1Yb8mzi8sjrdxh+iy/Cep+PXUxgZXuxUuB97sVp1jJUm1k6RgR3nU4w6+v&#10;5Ohi3fX33fWTbXXSATqyB/CSqPO9qGO+5Vlf5gFeosd8nrsoHS3MseET7Hnx7vzUPS34Q1DrU2jw&#10;FcR+tfiqsCvRA7xokkSnyUTH8UQnVoR1yz5Dyi5d0k8mb4K0XoboVexFtyb5zVxLgarPQK/LxdfS&#10;xs7HT15Lll1PHb8Qyyrc15MRyEzzHcT5cHA+ozhvEc4TvNRTOPdpnOtUuosszfmXBLCU4AYAFcQB&#10;KzQwaCqOgk5hCli5NTvGovuQAWOnWr3fhjrf9fQdqgNhqMl016VCOF+3KNVBkGw3ke4oy3SbynIH&#10;FX6C9WSa42S6PUAeEOyAOOApnP0S3lmMNRsLNZzAms2l2s/jHGdwDjMZjjKc/SQeM4GzE6bbCnC2&#10;QrydkIAZz3AeS3adSPWW4gOnCIBgCc5vPMVHkOjetteEGKD2xmVDhdsGSrB2537TnkMWXQdQk3jf&#10;cYK7MNtOmGMFygmCC3jsDG77TLqfFLyXSl3ZeS7cc1F1mSlHTbYFGoY5/U4BbGOdaGOdYGUZZ2Ee&#10;i0ZFGxuFG+iH6eke01Q/bKgfbWWR6oDJdLTPdsBkYWyyMLYEO7sMGxt4r18ry3Q41bNNhrUVztIi&#10;7RcEcJa9bbaddaazY66tNV5fNxJtGudoT7C2SnCwT3V0THFySnZ0TLCzi7G0CkehjxibHNTQ2KGp&#10;uVtLa5eu7l4Tk6NWVtGOjklubngw2NEhzdEh3ckBrCfL3o4AJrSySEME8Ec+2F9n59yfBTAmC8HR&#10;Ic/RIcfZJd8JHHXKwdhngpuwlXU6/Lc4FikoVJyJSYyhYZSRUTQaHW9vh/fyKAz0L0f8LgKieJHY&#10;39UCWAEigN3dcxEH7OUFBwErYoKdnAg+8l2Bvb0LQY+W1mErqyRwUlPTWHBGS8tkDAYPZvD2Lvb3&#10;Pw5KgML7Ik0fnxJEAGvpHFkjgH394UOIBg4MLgclqPv7l/p5Ffp5FHi753m65rg6Euwx6bY2KeC8&#10;cFyyaxZ4oE9gqU9QmVdAiZtPgYtnLjxDwAfAMvz8ynx9jwP8fE8AfH1OAny8T3l7nZRT5uaa7eGe&#10;5e6R5eGZ6ReUc+jYOULOi5MXieSW6Y6hd/18qH1woZrBf00eauwSdHHnmvvHm/uEDOYYtYtH6eTS&#10;uvmg2Tow3smSrAEOAh6BBTCtd5zUNbZaACuifv9hAYw44P/jBPCnEcC01g9ZoJs7x1u7x+Eg4D6Y&#10;niGJQgAzWRN9bPEAVzrElQ2zpUMsMeIYhkcm1whg2czy9Nw7RP1OzS4BkB0H52aX5ueWFxfeLS2+&#10;RxzwuxW4BHXQA/qRrQoRTzw/D8cNy6Rw9BUSmAXvy/jR6cq/XwYlYFYkmBMJYCv86RfNqx0wIgZG&#10;5XHAqwUwEgqMOGBEqSJWVaGBYT7uyYo4OYWNQ7waYulABQz7uwIYnOtTAQzgcSbXCGBEZigAPQoB&#10;zBoSyflof8FS++Eg4I/LgwVwezPv/x8E8GoHjAhgwD9XACvGIEcBCrP7G/ldArii8ncLYDqZjewB&#10;3N4s6GoTMjsn+ronBpjiXxfAyPsKvNkU7zfALwlghI9TfXDAnxXAcmCt2N0xBv+hwN8XwOzfJ4Cp&#10;8r14P5kHsFqm/hbWeF8Fa4YpQM6iELQARNAiPZ+iWNga1kyrADmKPFYxueLV++2sMb5rUAjgj/YX&#10;fg8gdxjF9UUuN/IOAf2gjlzuf0AAA35JAK9pgjosg3lSDk/K5k0C5AJYOiGZAzf5ucX3CumLsPhu&#10;BbD8buXdu+X375bBz5L8B67JU0DPLq7MLCxPzS9LZhZEsnmBZHZ0cpo/MSWanFttfxWsEcCIJwYo&#10;jKPiVonc6j8rgGFEU2v87m9B4YARAfwrDhixp58ik8fyfsqaYQp+owBWgLyeiAMGTSQaWAb/9dUH&#10;+6vYrlginhNP/uJeyPAOxHIHDE4KzgifVDwLQJakiP1FBPCnKaAVlwNpfvqh/IcB+qPPMsh4/FlG&#10;mp4ChumPFSA9LMYTpDlEewQYpD5EAP1IExxiNz8DgMoA5QEoQWcf6V5n7Y3WyittVVe762/1k+/3&#10;NNxGYDbeQegl3gUgdeQQGClXvzBIwudP6fmYFBqA5IVur77RUn21ufZac92VppqrjOortMpL1IqL&#10;tIqL1LcXmiovMyouNb+91FIB7xZce//4gzPpl/Kjk44E7XC3sNbdaKT6ranGDyitDSitTSgdZQO1&#10;jXqqm3RVNsO5oJU2qW/eoLZpw9ZN65U3rVcI4DVBwAoN/A8HAX/7zZfffLsWRAN//cWfvvvqix/B&#10;hF998c0Xf/rhy79s/v5b9U0/+jmY7fN1OBrks9/dPdjcxkvXzF3F2G2z7g4dVIq7+43IA9XZUQ35&#10;RxrydhALAmlFQaSC7aSCnQjE/B0NudvqsoNrs4JA+RnkArguexegNmsnoCZzB6CasL0CF1yJDwFU&#10;ZWwDTQDor8ze8SJn5/O8kNe53hW5bjU5TnVZbjWEoLeEQ48IqZcJJVGhGcaO+36w32kck737UWVq&#10;S0daTXV27dvcuuqchprshobsRiKhgZLRwChqHYqvYGByLvzRN/Q/PMNQ6ZcPP+pIa+Sc758obWIW&#10;09oLyPSMmtrselLam8Z95x8YhGZ+HxC1bkeCXeYln7N3bPLLzXJz3c6d9Dt/JuTyxX13boU9fxpf&#10;XZlGbCDQKFkMGgBUcGRiamN9SkMdKNNJjRnUOhzpOZ74DNfwCldfiatvzGhoIjR0ZTQM7L1Sq/xT&#10;5vodqX/2DrfGXcA1DmFfNmdQelKJ5GRyLUKqnDTSz6QTYfCNH8j4IIAbc8g1BEoVnlKFo9XhaVQc&#10;rSOpnolOO79hF/67oASNQ4RcUm9GFbWI3vx7BTBsfxsq42rfxNe9TSZW4yj1GbRGArURHELG5IDB&#10;4CGURrCMXFJdIakWkEsmZZIoGWQanswgEMmZRGIhnZZHIRe1tEW8qTXIOvlj4nH0ldrt1b1FPayT&#10;7R3FdEZmXX388xdHbt7aefZc4PFyJ0Kma3aOd2FRyMlT+69cDb93HxxNefMGX12Z01hfQqceb2kq&#10;a6IX0SiFFFIBRW6CyUTQX9pEh+1vEx3USyjkSy0t8ddvHDt95vCJkyGEjGNnyk+TKm4zKde6iRfb&#10;iSebKOW0zvhHTVYx19f7lWvuuqgWkrG//PFJUt+ZJmYJiVRMri6lV5U2V5/qIWdSajLp9BImN7Fx&#10;0Lbgydf7Sv/oX6IX/vb/tsxUCs5JekI/09wdfvWmVTRObXvSFv9iFd/zWl5XdZzL9azj7JwOhR4K&#10;v5oR2ZSxnZno0Blt2RFh0h1u2B9pNAALYHmJRQ8n2g6lOffjPHtwPm2pPu3Jzr3xhr3Rqj2RKr3R&#10;GkNxhiPxJkNY4wHwwDADUA5GGsAKOVJ3MEKrP0ytL1RVkGwiSEULUy0EKRbcOMu+cFT7AaOm3UaV&#10;nqpP7bfcQq+7pPf9Bd0frhhsvmGiege9tdpDlRKk3n3AmB1lC0dvJLrwYzGcaJvBMBScHTranIO1&#10;4GDNR6LQw5HGrDB9YZQB7JZiUbwo1GCYMTNCrzdebwCvOX3VfOGJGVRtvlJjKnulM/5Uc/KF7nQF&#10;eq7SUvbKZOK5jvCFGu/ZxpGn34uqNi/QdZeJhgvVhosvzRYfWsvOmQ9n6DKjNZhhun2hhkPhpiNR&#10;8KmHI8ApTEATVEDJikRzYyz5cdYAUAFNVpgpJ9ycF24B+DsCWM5opMFYOFoYaiEKsxyPsBACIs0F&#10;EajRCOOhg1ojobqjWCNBvLEwwQggSjYSppnx0izYqbbDSdZ9MVYdR8you0zq/Awq3fUq3QyfWmle&#10;1d5wess357f+eFN361Nz/Qpbk1Z/h/6dLoIwz6lkn/kM92mc9XiKNi9eiRu/npu0kZeylZukzorR&#10;GojWG8KaDiQasIu02zI2DOSjRko8GfFulQdd6kODGyJ2P97lURu1nZF+4NF+p2yLjQT0hlwb1TiD&#10;jVgDnUPqGlgT41Qb63hT40Qz40yMJd7WNBmtnWahk2NvVOxmlutgkGKmnGSyOd1iY5TB/0q1+c/j&#10;ARvuhulXZ1gxypw6zzv3XLYfuGnLfmgjfGU7UWE9XoGeqDKaajRdoJlL63RkDVpTjdrTRC3AFFFd&#10;1gi72GmS6jR5yxRp8xR5o4y0QUr8EWG06kth7deTjd9PUTfMN29Z6VCDuvUgpuG7dr3lVoNZqu5k&#10;rSb7uVL3re/o579oPP7nrmvq/bcN+M8sZLX2CxSnlSbHlWbMcrOFpF5bRtSeJmvP0XTmGQCtObr2&#10;PE1zgay6RN76WyGpLhJVFolqnzLfoLLQqApAmkskdTmqy2S1VWh8RN6kqCxTtixTNy9T1y/T1i3T&#10;fgClPA/zz6dTMF2jNFunPN8AZtZ8R9WB6AZQkxHUYgwrczlTdeqTlcpjr9axn3w99OALaa2ytE5p&#10;unHrAlXtXbP2+xatlSaNRZrqDFFplgR3LtG14K1qaTqLVJ0FijbUbQZ6ZojKC1SVlWb1lWbVleat&#10;EMMQemgoKVBnxW8YTdCcTEKDf5jjkaZirJk0Fi3EGoI381iy+VCcRU+s3Wj+9pl7WdAwaYXbCoDt&#10;r5x5BH6rZIgyxqwb7amdGCTJOIwpbpOU3SQZbpIOt02yukRDXYL+1vFe2jyzDmK+kjzI6M8J6MWa&#10;syNNRo7oC0JREqwNP8xcluo+meo2nuzCi8MMhpq17tUhBm6p9F53xfh/XND/wwWDP9yx/vcq//Vt&#10;h/UHYyzZcTbj8fazOLfpNJdRrAX8Ryexpr1RupQD67pitw7g1QVlepJLhrN3TFaeoaFaa4huB3VZ&#10;Qn0oaNAUGtCHejUg5laoTwka3Py+d/1y77pl5salnk1L3cqLnSqLnWrLHVqfEcBtWlCr7vtWdahb&#10;Dd4buNdghYKhFBqc9NEqtDc54YY662tR5orKszcqcLHMdDTP83S8FHoA6u3g1b4SNtdLBhlM+uve&#10;jgo+j9rXXcHrI40P0qbYrbO8jumR1tHOhp76J/SXN4qSjpwgRN06nVn1+EJT/cPu5jfsPqKE0zo1&#10;0Lw02DVKacD6eMX4egsoDQvMFkkHkU15NTPc3llXlR2D87LaZaWz20o30h6dZmP6rxXAR62w949d&#10;bsW97Ux4ykl8IYh7OnT0et/Bi9SQwipfAuPAaVbyQ07iU37Ss4mkV9yoh32hNxl7zrzxyLprFXfT&#10;LPqhXVKFVw4xpIwV82Ak9iEn/jE34QkoQX0oWi6DY24NxN5UbP0LKoNxt/pjbigEcGfYReq+400H&#10;T/VEXoHDheNvfZbe2BufwkSCgOUw4z8kju5PuD2QcBs8BJwIJuYmYAB7Ywh7YwB7ayTxETvpMSgH&#10;Yu62Hr5YG1z02Dn1phW2TGP3ZVTYMzcccefxtiOXeqNuwYmgEx/2xd/pTYDVcn/C3cGEe8Ny4J2P&#10;4ezQ9waS7w+mPxrOeDpIeNqT/oCR+rA+uybRPcdx6y4HvcNOVlhToyMGhsdsbJPMTGABbG2UYGOS&#10;bGWRZmObYeWYY+OchzZLNUcnm6MTVgngBCvTJHuzdAvDODtUrIXRgajQwgnRAmeE3d/T3d/WOzYk&#10;mORLpyRLPJ746cu6ktM3zt9+uS8q02V7lJnXUW3H/UaeEbou4S4HiqrbJ8YlUs5Il1DEO3n2nKmV&#10;o8/2Q5GpxZV01rAI6mHPdg+MdzO5w4NsZkvrsnSCyxsdXoDaZqFzr1pCwvFaaJeS8/e5UojUI31I&#10;mcAcKFfxyVbfdkI16KTWjnNK3oVb3As1fc5oeZ+DS9+zWv5nNQJPawadUgs5oRZSrrqtTGV7mfKO&#10;EsCWnUUA1W0l+iGnjbyOGzpkGZonmhhHmRlFm5skmJmnmdrmGjgWGPifMN55Rj04+0e3qC2+4a47&#10;Dl9PxlKSfxrJOshNCZnJ3CVOCR5L/QkivYJ6eyAWF+KJ5/iTEi5XzBuYHe1cFLbNjTYD5sfaAAtj&#10;nQvCngVYA/dO83tnBP2zApZsbAgMBkwLONDEMDRQCdWe5V1O6M7f15u1fTgrhJsRxE3znivaNV+0&#10;U0LwHYnBdB1F0ffpVgVufeL6/RuvTeTt2oPh5uIUx3mC8yLBcRqPGcc7Dae79GQFjt4hQL2VkKhH&#10;MNwxNNw7M8FeYVaIXxT2lR7qTQ8Yx/kuZvkupTvK4symksyn8NbSTHshwYGT7shNdxNlBXFKj73v&#10;rIMm2O+Ew9PcnsXx4XkxSyZgzokHFsW9S+Nd0HgHNNEG78s7VA31v4WGHkIvj86fdOXF2Pfst6kN&#10;Mrhr9+1Vkz/cNfkDxfUHYrAB+3LWuyHqrKjrnbAFIt8ezt4zgvPmJGF4sZYTSRazePv5LJcJgvsg&#10;zmfkRORS/Y2l9mphU5Wkn7Yo6JkXdM8LOsFJFzrfDuSH8pK8Z7LdRKmo8WwrUaY9D+vETtjWmn7w&#10;Pfk+NFIBjdW8bzzPzNwmzvCRpTjJUl1leC9BisdANKY1zKY50uFpiOEtf92bIaZ1ScHSR8VQz2t4&#10;y2TGY4hyH2p6BDU9hOquyB7mj5yK6s7Z05EewEzzHcH7CQl+Exnek+nu0jTn2Qz3xWxvKd5Vinf/&#10;lCmCJ0CW4QFAeiQ4NwnORYJzhsOd5ZvygspkmqMo2V6QaCdMcuBgrdr36la5//DE5k9vXb7t2KfH&#10;j7efyvGTZHqL0t1Gk534SfZjKY6TYAbCh6lkoJ7uIE13kqTZA6Sp9isEd3Gs1Vi46WSc1Vy601yG&#10;y2yGywzBRYxzmEi3H0/DCNLsxtLtBDiMIMNehHcaT3UXp3lL0/2mCQGzmcGzWUFIKUr0YEdhOveZ&#10;kAPV6r2VSQGqrbsMeg6ZCVI8RRkeohzHsWxbbobVaJrTJC5olrBLmuw1lekyXezIzrUXXo7uO1uU&#10;5xMepHfAGRVnY576KbYWaQrsLNM/koqxTsFYJwHsrJJtLBIt0XHmpjFo42gttQNaqod0NY6iDLFg&#10;mDOGAMDY4iwt4d1zbW3TP2hgqzRrK9wq9ZuzBgf7XFubTEeHHCvLdB2dcFPTWEfHTBubFHgTWRe8&#10;iyvOxS3NySUF4xBnY4e1to4yNQ0z1DukqbZTVTlEQ22bkcF+G6tIZ8cEe7sYF8dkT7cML7dsN6dM&#10;e+t0azM4cz6ifsGcAET9OjvluTjngzMC5OoXlDCODgUOjnkOzgUOLnn2zrl2jtm2Dlk29pm2dhkA&#10;MAl4XqYm0Qb6YQDwItjbpDo7Edzh/X2LPD2LvbxKQOnmVoDYZeRcrq75oEcBIoARB4wEAYOKosfF&#10;JcvPrwTUEQ2so3MUvA4YuzQry0RwXkODcGOjSFB3cc709ioI8C/19yvx8y329SkCTS/PfACY0D+w&#10;3N45S1M3FOOU6RtY7uye5xd0ws2r0NO3xMuv1CfgOOgEPf7BJ0EZEHTC27vQ17cYCef19y/18Mhz&#10;dMywtU01NcVaWiaCuodXvq9/CcDLp9DdM2+V9y318SkBJWx//cq9PEt9vI/7+pQjGtjbq9zTowzO&#10;Au1V7OdbKN+EONvZDefqgfMLygnZU5hfVnnnWQ+1Y7Zz+D25S1bNGG3oGG8ZmulgTbX2TzB6BPTu&#10;seZeUdvAZMeQBNA+KP6UtiFxc//kGgGM2N/fK4BJrYJPHXBdE6+Wwa1u+h38qwUwki/6U8ChT+0v&#10;tUWwRgC3Myc7+iY6+yd7hiRyQGVyjQAehoOA5fKALUYEsEA0J5bv1CidXpqaXUHUL0CeAhpmdmZp&#10;bnZ5Yf7d4sJ7wNIihFQUgENy4Cjh+Tl4z0KZFM7VKRfAcNiWWJ7SeVwIG1957O+saGxBJJiTm+DP&#10;fN0MxiMPAXXFF9NyQzCNOODVAng1Ix9lMGJY4cSqcpeGqBeFnFtdBxWFAIb52wkREPX7t/YXFsA8&#10;DuicUAhgeYzyh+SlChCfAQawWbD9HR6EE1b/bKnlKaDBMuSSD04B/a8QwIja/JRfF8CIA14dBFxR&#10;2f+2og/w5m0v4DW8se6v8ep1D8LLV92AFy+7AM9fdK4ZoDgKDv0unj3vQAB1ZHJkKsX8yDqRNf8D&#10;AphGGmFQwLUAV2S0o2Wsu13E7BT1dU/09YzLQYwvnPz5I5+3v4DPCuCPM/wcIbpGAIOev51T2NMh&#10;7G4XdLWNdbbCweLg3YLkDP+UlibOPyKAPwecGvr3wKAMf5Y1wxSAdztyImTl4BkBkH8InwWM/yxr&#10;plWwZnIwMwJyot8OeNl/HXBpAOAaAcDFQgQwcnGRqwlAbj6Ki45c7l8XwL8EiysBjMjlLpsv44xO&#10;IXDHpgGgB7D6EIs9OcKdYPMmeWNiwTgcAQxu8tNzywsrcFDvwso7OaAJs7SyuLKytLK8CH7m5+fn&#10;kJ/5RQCiLaWzi+Lp+fEp2AELpXOAj58jHwJ/QQU0AaB/QrKAZH4eE00rUNzYEfsLbpUIqwUwOKT4&#10;jBAJZZ9FLoZ/DfiPkOSKVL6L8CwSR/spUtHMZ5GNz36WNcMUiAVT4Oj05PzUxBwyDFSmpfMzs/Dr&#10;9sHvrgKxv4gARhwwDPwHWMszU++mZStT0mWpeFEyuYB8MiKfkmsZn4YFsBxkGcgiwalBz+SYbJwv&#10;EfHEAs4EwhhvUrRK967hU/sLC+A1flfBUNOTz/JLAlgBi/EEkcGICVaIYXCI2/qC0/Ic9AxQHvST&#10;7/eR7nXX32qtvMJ4fQGAOGDAagGM2N9fF8Dt1TcQFJG+rZXXmI33kO2Bu+puI2PkEcDXmmqu0msv&#10;M6qv0Ksu0yovwcgdMOyGq64gKhrAeHOu4eHxtzcLL5ckpEXsCHE1xRhuQat/b6T6LUpjvaX+ViPV&#10;DfqqG/S2wgJYe8tmzc0b1eWsccCIAFawxgED1ijeXwcRwF9/TgAjmZ9/+PrLb77403d/+dOm777R&#10;U1OxMjL4yd/rcIDXAW+PYBsbNx1Dx61a7qq6ARr60faOZw7srSTENeRGEnMP0ov2NhVvp+T7Uwt2&#10;kAt3Ifa3MW/7PyyAEfW72v5+EMC5Ic/zA1/l+VbkeNZke9QTvOsIgZWEPS+yoh6WZJUQsgJ2H1G2&#10;91MKOOycdzHiRWN6TWN2Qx0gs64mm9goz0LclEVuIjQ24xs7D96tMoov+8IP+922VKOEix7FL0oY&#10;kwUUdlnLSFlzd1ZDYwGFUkJvSasg7jz3UOMw/k9ex7SxRSE33u55XOV++bp1SbF9cZFDQR4mL8ex&#10;MN/rZPnO61ePPX0cU/GGQKNk0qkKE5xBJaeTGtOJtXnNDdn06gxiRWrd2+TqquSqutRqSlp1C/YF&#10;FZ14fP3OhP9yO6RxJHfXxZojd2j4xr7fK4BzySREAGdSqzOo1YgATqe24igDdjk3ftye9m1gvPbR&#10;7DxyX25DSw6R9nsFcEJ9RUztG2zN67j6CrAYPL2RQCdm0GABnEWXj5GPzwYPpDTmkOpKKDUl5Lp8&#10;MjGLTMWTGThKM55EJTQ2FoMJG2qOt7XmtzNdLz7898P4PxwrUS28l98xfLqz62x3z7ke5qmOzmI6&#10;I7uhEVdVHXb33v4rVwOPl7vl5DpmEFyysn2KigOPHw+9cwf79FFq5ZusxroCGrmkmV7e3nK6uwNU&#10;ihjUfCr8agA+HGqhn6aRj509ffjUqSMnz3gkpB0sKTvZUH2aUnmOXnGutbq48W0phZ7X0OOaee87&#10;77ytO0786BPvnn4uu6L1YifrOIVR2FhXRqsroVUfbyMVNRELmptKOgfz2jiHnzGM0i//0S9HZf/b&#10;rz1ubAoqdcVfTnr64mwbPavmjXdB+YaQ5G89M9d7nNT2v2zofcLQGe/gmXh0Z8TtuENVcb7ERJ+m&#10;JLf2WLvuaHR/tPFwtMFIjCErzpiVYDmQYt+T5tmW7k9PD25K9+vGO/SmW/akmncloDtjUd2x5gMJ&#10;1iPJmN4Ik75Ik/5Io6Eo/aFI7aFw9YHQrQPHtoByOEKDi9UXJKBEKdYTqQ6TaS4TqV7Mw5a07SZv&#10;3TQe2SrfNVe6Yap02WDDee2vijf84aLW//XM9mtasFb/EUtOlAM/1okX4yhIcB6Nc+RibdlR1qxI&#10;8+EIs2E4m7HxaKSeMMpAhEXzosyGwsx7w0x7o416E3TaEzawi1Xm7hpDb22gCpvZ56jJ+4bCOwbS&#10;x+jJxyaTzwzGn2uwH6/rf/AF79UP0yT1FZrBcoPxcoXF0iObybPowXRdZrQWeDqsaPRIFHyuwTCT&#10;/mNGAMQBc7AW3BhLXqwVAFTY0easSPRIOJwFmhdhBuBHmvMjzUaj0YgA5keZ8KOMYKINkW2AAWNR&#10;RmNhZsIIq4kI6/EoK1GUhSACxQ815B7THTqgxj6mCYcIY3XGorVGo9XHsBqjcTqceH12ggknwYyT&#10;YMWOsxuOth8Kcxo46tr9k3Pzdkydh9lLO73HZur3jJVv6W+6rrP+qup3T02UyZ6GgwdthLH2E0kW&#10;wkR9fpyqMEWDn6DCidnKjgZXx3A01lwQZ8NNtGSmaD/Z9Z8Pgr98uUf9tpf6OYzadXf0g0CHu0G2&#10;FUd9aCm7nh92Lsao5FptKcZopaLUwrVVj+loJ1qg0+zM4kx1ki31shyNU6zU40zWJ1usz3FUKfHS&#10;LPRQznT4Idvhx2Kv72uyUJRSk+5LtrxH7pIK39l6v3mi1xzRaZZkvUi3WmkxW2o2mKVpSIibxI3r&#10;AJJGJSlx6xRRZYqsOk3eKiMpy4ibwdFpstIUZdMUeb2Msl5G+kFC+l5K/F5C+lZU95Wo7kth7Reg&#10;nGj4CvRM0zbO0rcst2m9azeAOtDv2yzmKOjxKgPWY3Xmra2tF5VaLmxpubC548rWwXvaorfoebID&#10;1Ob6rsV+iWE5SzGaIulMkTRmaVqLzTrv2nQXYQv7GX62sH/LQiMAFr1rmKvfClijgReJHyf8GwGs&#10;9bMGho9uWaZuVAjgZcrWVeN/ZoWiCR6yRFJHZgb1d1Std3S9FZre+2ZDqNUYsEzXm25QE73dwHv+&#10;3fDDLwHsJ18L36yfbty6zIDzEgMWqBrzFPVZovpUvepUnXwXZDp4rNk7htECRXuOpLHM0Fyiq81R&#10;tsxRNkNUbeiFifSk1kjqJk6i2niSyWQsejLKXBJtJo5DC6INeDEGvAQUK86iL8aKk+bBKT0K9dVD&#10;/A5I1AONdiyx5QKY3TTDoi/x26TDVCGzfoxZNzlEnuIwZnjNMk6zbKRFwmodH+oQDLYJ+psn+2lL&#10;/fVQ3+upx5kDub59sWbcaJPRcAMx1mw63nY0DMWLQCOR9BNJ4M1vPxpvw8FaDUeat+7VqfbdcMfy&#10;P87pwRr4ltV/PXP9tsp7Y/c+Y264nSTFYyrDW5Lhykux7orSJh76vi1h43Ch2tQtFLiZQI1WEAUN&#10;0YyhZn2oRxca0IGGAdrQgMb7PhVoYCs0pLrSqwTDVIbDf3tUlrq3LnWpLndowHsAd+hBXVtgAdy1&#10;/qMA1l5pVoU6tkLdSlCf8SLRrj5Lt8xDo9jRrMzZ+GKAZbk7Kt/OsNTd+rivc4mf28ldQfxXj2SM&#10;huluOr+jEY4A7m9gs8icEcpAd+1QRw2ro1bYT4E1MKd9erh5spcCRwM/vPDwQv7V4+lXT2U8vn2c&#10;Un8fjOwjv3nHH4AE7KenSq5mpvFpNXP9TVNMIpvxSjbIqLh95UjwHhe0v53+LkvtUBcLvA0qZo21&#10;/SfibBwWbhf/KPxaG76iM+HpSPyzsdgnQ0ev9x+6RA7Kr/DGU/aW98fdGcTeZ8U84GMfDx69NZb0&#10;nJvwZCj6XufhK8SQshcu+Fvm2EuGx54742r9C9sOXByJfTiW8mI0+Tmo9EbeHIq9o9j6VwHSVAhg&#10;2k/lzYdOM6OugpGrpe9q1qhfBT0x1xGQgODej/sHDybeASAmGN5XOPZGf8yNPuz1jmNXmGBVcfdH&#10;Eh+xEh72Rd8GPU0Hzj1ySrlrF3/dIuqaeeR9+0QkGng46VF/Ahzm2xtzCzAQe3s47i478QEn5RF4&#10;WUbSHnOyXvThHrXE32Ak3GBmPx08TT5/+OoOVKzphmAb/cOOtvFGpqHaBkesbOAdN23Nk+1QqTbo&#10;VEuzdDNLnIk1DmWDR5t9sL/mZnD+Z4UAdjDH2Zun2ZrGmOruSks8PSGaHxcJBgeYXe39QwMCQF8f&#10;l8USckYlXNHMqHjxaXVz4KHkr9Xt/rgFY+SJNQ/O0PFI+Sn54tDo+KiQI5KK6Z29u4/F2/rs1bYO&#10;OJJc3sWH2kfm23onO3pHORyRkD8K/sM3NMyhc+dHIWhwFjp565Wtiz8+p1w6D9U086o6Z91CT6t6&#10;Z6oHHd8adEJr10Ul39LNHoWavqe1fM7A+J1BBLBG8Cm14FOqISdUtpUrby/fsqNs886yTbtKAKCu&#10;4ndC1/cU2qfMxrMA45xhY52MQsXpGsVs1oneZJqs6pKnCyYPylf2TlUPSHLchk3ff+xhdGhXXtxg&#10;xiERYQ8vyY+btgdqegP1tUEj7Pf88Rn+hITLlXEG5nmd78baFvlN86NNS6PNC6MtC4L2eQHsgOeE&#10;fbD9HWfNjHMko6yxkf5RVt8Ejz0vHIZ4VGi4Gmp/NPGipOf4MXp6UGe6HycrZCwrcK50z3LZXkmW&#10;nzDdQ4DzGIqxZ+wzeOzw9Rv3HylBW3v264FfgSRJ9rMZbrO53rLC4KGsoOFT4TO1V1b6SBP9TTxW&#10;HzgdNNq81PqQfzenN/cnTor/NM5vId1VmmAhTbWQ4qzGM23HMjE8nAMf5zqR4cstODRPeQ4JBqBx&#10;1hy3e0k0tDAxLBMwpyf6l6eHZ4XtC4JWSNwO1jzb9XKu4wk0cB96/NPSSSd5EhcfZqQXcS+qym9d&#10;ldsXb83/44bRH+/vd+x5dHKKQ4VknVDjdWZqMDvdm5fiIEyyk6Raz+AwMxmOQpxLf5oX9zR2se76&#10;fNNbPvWNuI+6JGTOC7pnBB0L473LvQ0jZVh+st9Upst4ivFkjuVEFkYQ68yJD2rDHZiuvvqeUw0J&#10;66HWO335e0dTXCfibcUpjjKC92Sm/0iaV3+qLzNje1f2vpacQ7T8Y/SyOOb1gvHKm1BbFTREgdgM&#10;iN8KjbVBHBrU/mqx6uLk3eyxiwn9uXuGMoPZOD9+uuc4zh1Od5zpPpfl8esCeLUGluMmxbtIM5xA&#10;KcE5g1+GwRMHH0ngd0hhkgM8Eu8FfoklBWx57fT1c8xfn9n/lb5LdzjGfiY3ZC5/+3i6JzfecSLN&#10;bS43QH4WV1m6izTNGSBJc5SkOEiTHZayvOCtfyPNJhKsZ/CucwR4nTPZbuB0cAZpvJMIZy/EOYoy&#10;HEQE5/EMF/CyyPA+Upy3JN0LAdQBM5n+Uxm+k6keXCyGeci0eac2LUSdEqzRF2o7HOvASbMbSbMc&#10;SDQbSrATpQbOZ+2dSvddLPCeKrRlZVqKLhwT3T5xNzxzh8E+V1TMGvWr4FMBjLHC2VmmwhrYKg3B&#10;1jLJxiLR2jzB3DTGSO+Ypuo+9a17dDUPoo0j7awS7TGpVpaJdnY4BwcCBoO3skqzsEixtsLZYxQh&#10;v6vsr00ewMkx386W4GCfDUZqaYWamMQ4Omba2qba2+PsHdIcHNMcnVIdHFPsHZLt7ONtbOMd7FNt&#10;LONMDI9qa+zWUNumpbFDX3ePseE+c/RhO5soN5dkdxeck32qlVksyijK0CDcAQO7W7n9zXJ2znVx&#10;ge3vRwGcJ1e/oIRxtC9ycCjAOBbYOeVhHPMwTjkIDo7ZADADmMfBHmdnmwqePni+4Onrax+1t8M7&#10;OmaDad3dCz08ikDp6poPmr8sgD/E+yL218mJ4OyciQQEg06FAAalru4xO7s0H+9CN9dsW5sUNCrG&#10;yDDC2CgSVCzM4729Cnx9ivz9SgL8S/18i0HT3Q2cMTMw+KSja46WXtgaAezuXeThU4w4YEQAI3gH&#10;lPgGlQVuPxm883TwtpO+/iXIqoyNo2AHbJGAsUtzdckCywgMKAsJPoF4XwRQ9/c/HhR0OiTkLHju&#10;Xl6g57i//wl/v5M+3sc93IvB0w/wOx4UeDwwqNTPv8jDO8fVI8PdK8PDj+AdRDgSff7ERWItbZLJ&#10;g/pGIVrvfCWN19QrbmIKm3tFHUOSHvY0AFRAE9a9A5MIrf0TCM394019E1SmiNg5ighghfr9BwQw&#10;wt8kgpbvAbxG8f46/78SwGvsL7VFgIDYX3n+Z3gP4HbmZGc/DHNYighg5rAYyf88yJMN86ZYHBmL&#10;LWWxxYARjoTLn+KPTY8JZyeli/Lv7hel07D3BUinFwAKAYw44Pm5FcDC/DukifQg9lchgxUC+GME&#10;MCyAEZU7LkSM788CWJ4L+jMhR4pvupEHyh8LHxKMziAOeE0QMGJnkSBd0Pw5eHdIyhqUIBoYETCI&#10;fUFKxKuBCjj06wIY8b4KFAKYMwKbXcT+IgKYv2obS4XMAIfk9hf+zU3Oz3mq+5kCACILu9pHf6MA&#10;JhIHf4F/jgBGUDhgAKKBf0kAK0TvL6FQvKsFsOIQ0o8c+l38iwSwwgFTiSzEAbfQ+W1N/M7WD3pP&#10;7vZgvSeHr2CVqf1gf7s7+IjrBeWnAhgZibwJFToQMYJIZbUvBDA7YQOtcMCIAEbeMJ/yKwL4b7b+&#10;XQUiSj9ljU/9u6yWvqtZM0yBwuCCcyGLR4Tr6jWsRjF+DWumVYA8avXMvy6AkaOfstr1forC/iKX&#10;CbxDers/3G2Qq4lcUOSaIhXQg8h++B4l3wP4nyKAEe87zBEPjkwMseFhoIc7NoXE/vIFEsH41IRk&#10;DtnofUoegTq7uDS3tDy3tAiYX16ah7f6XVhaWgCtubm5mZmZKfmPbGoGIJmeA4in5wET04sKZDPv&#10;pmbfIyACGIn9BSACGAn/HRVOAUAFUb+r7S9y/1x9F0UcMKKBhQLpZ1njg9egcMBrNPCnIN70f59f&#10;FsA/B/gqdv8FIN53NQoBjNhfmWRJIYAVn4mfAs6rcMCrmRyTTYxKRTyxkDuJ2F9QUQjgTz+CEZA5&#10;EfWLfBz/Ybj56WdZ430VIJYXcboKswtAonuRusIBIwzRHoESHOW1veS2vgD1fvJ9xOl21t5oqbhM&#10;f3VeIYBX299P+awAVvjd1sprAGS7XyQRNBL7ixwCnYyKK5SqS+TqS6AEUCsuwrw9B2iuutRUebGl&#10;8mJr1aWO6ivtVRfb3lxgvDr/6kbhhYL4pCMB29xQNnqbdJW+1N/yjZmOkkIA6yrDAlhLCbBFY7OS&#10;yuYNynIHvDoIGGGNA0Y08Gq/+3eBI32//fKv38GlQgMjAvjDgC///N1f/rTx6690tyo7mJsFuroe&#10;CQo64OO73cHJ08gUo6zuoKQSoKN/yNysfN/Oh4mhdTkxdZmHiVn72ksPdpbtJWUF0Ap3kgt3kAq2&#10;N+aFNOQG1+cEAeqyA3+B4F8SwGuagKqMbW8zg1/k+b/I832b41+dFVifEdSAB4TUZOysyD3wOD/i&#10;SnFSRkaS6/Z9SphA/R0p24ruZdUz8un0fDotk9hIaGzIY9AKmpuyKYz0Wiq+sTW9ruPwvQZ00pm/&#10;eMf8ySNu855Cn+Lqg1ebc0nsU13sIjqjrJV+pqezmNGSXstwK7z2TUjcX4Ji0TmX9r2k7Hld53Hl&#10;xo5bt4MvXfA8cdyhIM82J8suN9uxMN+1tHjHtStHHj9Mbawv6mwv72OCMoNKTqyrwpPrcaQ6fGMt&#10;rqEG31hPIMFmNIfaQmhs3n7u7g/BYd8HRm/ckayyL3v/ZUoWiZ1KpCZRqhGS5aSSq9NIMOmkajwR&#10;JqNRQW0OiQjIJddnUWsJtBo8vR5HJaVRWjIZLLey+9+FJP4QkmQcXVzMGClj9OGqG36vAI6textd&#10;+zqq5lVsQ0UyuRbHIBKaSBkMYlYTOZNByqKTMmlEAPLYHHLNCVptObWukErOpTEI9LYMWiuBQs8l&#10;k8roxLy6irIm6rlhdmRj56aMi384VvZDxs34+pac+sYiCu1ES9uZjq6znd2gPN3eCcpiKj3tTUXo&#10;rTu7zpwLLD3uW1jsU1S07czpHRfP7rt++fDdmxFPHiRWvMok1Rc20wqaqApAE1DUQi9ppp5tp2Jv&#10;XY69eTPu+t3t2SVRF25epDWdodSfoVacbanKb3xRRCUebx7YcfYVeDNs3FHwY2ACKjIv/gnxMnP0&#10;BKOjoI54nEYuItYWEGtOdbaUt7Vnkel5zb35Hexdtys2Hi77k+/1dbtebtlzdV1QunViThmN/lDA&#10;y2kkehZc1Dqc/61XhpLvcf3gi0Y+pw0dC2wxMdHbDpUd2fkw9Uh95iF6elBbnD0TazocrT8Ypgbo&#10;C9PuijRqxdowEtxpaYF0fHAzwbeV4EVPdakJt3y6U+dpiGbNPsOmUIv2MIuecPP+KLMRLIqLNeJE&#10;6bIj1FlhqpwIHXa4LjtMjxOuz400HYuxHE90mIR3t/XgYB2Zh6xb9ppRtxnX+uk+d9x6z3LdU9t1&#10;982/vmbwn5d1/9dN4/9+jvmx0V+9ZbcRO9oBjOfGOHKwDiPRtkMRVn3HzJiH9UfCdHjhOrxIU26E&#10;BTvcdjjcZjDKcjDGtAurMpShLj5lsHzHCnpiv/jQevKKCfustuQ2WnwfJXuOmnpjKHixZfjxt9yX&#10;30rqtyyQtFYajaBa6+XHtoIyo544dWakDjvekh1jMRxpPhCG6jtmAkpQZ2OtuLE2oNl71BgAKoPh&#10;aFaUBScGDgWWC2AYfqQZPwr1GQH8wQHLiTIai0QJotDj0eYAURRqLNyYF6rHOarNOqTGP6YhitSe&#10;iNYVRWkJIjSEkZqCaK3RGG1erA4/1nAsHjWeZCNJdZnK8J8hbO89aMs8YNv9k23nXuuWneZEf903&#10;zlueWK+/j1p/x/iHW4Zf3UN99cb+R3qQ2tAxY2GClSTVdjzRXBCHAkwkWE4m2ohirbkxFgOJZrc9&#10;/nwC9W9nLb8qMfo2R/vrQqNNJSjlUw4at4JQFeHuTw/ZlzurF2HUSuz100zUInS3RhpppNqapNjq&#10;Y022pNioZDioRBr9Oct5XYrNn+LQ/1e8+R/SMP+jxP8vD6PUqcVmC8TARYrrEs1liea4QLWbIZlL&#10;G/QnazXHKjaLajZONmyQENdLyT9MUX+YbVq30LJJQtwoIW2BvS9l6xR5q5SsLCVuERM3TVG2yKhK&#10;MvJmKWWzlLRJTNoIjySun6IoSUkbJup/ENZ8K6j5Slj7tajuG9AE/XN09eUWQ6jTAuq0g9rslxmY&#10;BarN6GtN1hOlrpvfN1/8uuXSdz03ldhPdAWvTaAWt3fNDstNNgt001mq7gxVc4aqOkvdukRTWaF+&#10;hiWy8uf43xfAWssk7Q98cMBb5UHAcgdMXb9CVV2hqK9QNFcBmupQkw5E1wLjwQLmG5RBCUcGwymm&#10;NVYYelCbMdSFhmkzXqbrzpM1+S9+YD/5ZujBl8MP/8p7/v1E5WZZrdp0g9oCXXepSX+RbjBL1pPW&#10;a4trtGT1+jNEA/4rJWGF8lSj5lKT3gJDQ0aEN0uGhWg1SnZZl52lNJy0VZhgII4zk2ItJdEWoDIW&#10;Y8yLMeDGm3DjzIex5iMxGGZ6yErz8/fcNmiyHxJ2L3NaFjjNcyMM6QB5id8mY9GEzHqAeJA8zW2a&#10;4TXDJb9NwmkdZ7WPDbeKhltkLMbKUD3U/2riXlJfjtdAPFqUZCaOM51JsJiJtxw9ZsA6osU6pgNu&#10;PrxoE0GshSjReiIZM54C/xkKN9audb/eW6/1tyz+87Lxv101/V+3zf/7me33AGqIjijNa75k23ie&#10;Ky/XWnTCeqBAQ3BZb/m1GUS3gjrMoG4jqFcPGtSebf9+kbkeGlKGRtShYQ1oUON9P0AL6tN636sJ&#10;eMfUgJhq73tU3/eoQN3qawVwx2ZEAC/Sld+1KkGdm6Beo7l624pUjVI3rRNudsWOehf8zcvdjHNt&#10;dcs9rc8Eupb6OBcHeN5Pws63k+d6m7tqnvD6SFwWubX1JZtH47LprL7G3rbK/tZKble9qI8y2U8T&#10;91EhUd/sSCuntaa56t7bB2cfXC26ejbzfHnakytlTNJrFqNO0tcibKf0N74Ud9eP0J/xW18P0l+c&#10;zUn2wzi6onxdUPvt9MLdLNL/1QI42jH5adTN9ozKjvgnw7FP+NhHiABu2llaG5BN33+qP+7OQPS9&#10;wai7nMgHfYeu9xy5Phh5j5/4XJDyihv/tOfoDfK2E5VeeRf0jl41jnhgk/TWI4e64xTz2E1O3JPR&#10;1Jes+HtD8bcHYm/2Ya+vzgU9nHAHEcBd4Zfo+0+0HD6DdK6WvqtZLX1Xw4y5joA0+xQCOOnuQOId&#10;QH/C7d6EW8z4m3CUMBgTcwcO7Y27Pxz/AADqfdG3e6NucZKfdIVdqwspfuycesc27r594nN3/Fvf&#10;nOYjF9vDroIBw3H3OfEPASOx9wdj7oLHDiU/Gkh/0ot70oF71JrxqC3rCS3/bahNsrdBpJXGAUuj&#10;MHOLaCN0pD4qwtgsGhHAGHSarVkavKemZYaxFd7YKh1tBid/hnNEm2EtzaI+7AFsmmRllIgxSzXT&#10;C9VVDczOuDg8OCYS8kY4rD6OrIez0MOe7hwcZw4JOULZCH+c0do7Jll6XMmISDupYbldCbVbzy1h&#10;vXmYmu2RW68aeRIZb3pJAkGEM/c1MTvXmfrb7UyOzn9Q3TU9JIY6WbMDXClXIO7vGxbPLncIl5uF&#10;79kzEF/27tzFG5mZhYMj4x1DkuoOidux46peGWpBJVuDTujsuawceHKLX7ma/0k1v9MA9YBT6oGn&#10;AXL7e0plG+CE8vYTW3aUAzbvlLPjxCa/k2oBZw2CT5uFHLcOLLTwJhi5pGk7pvxghv3ROnmTc7aG&#10;d7G2d662W7qhWzLGHbvL+0jh4ejaXEJnQexYyTE2PmgAvwNqfgSnSmYPLI4KpHyhmMORcQaWuJ3Q&#10;aNsiH44AXhhtgSOAPwrgBUHvvKh/Xjg4IxicHh2S8Qal3AExu0880jnLb4FjaidaoN7XglflPWei&#10;2nN3MwlBo3k7l88ehS4cmy/aOUnwkWT5TRL8uIlOE2luwxFmtBDVCtfvKl2+pQYq9x824cVhxtI8&#10;uZmBrNIj/FtZ0+TH79ntcwLWOJu5KOhaHiHNNNzmXkgbxu0SJvrIkt2mU+wlqVYTeEthps0owYaP&#10;dxCkO4txXtys3ZNvr0PsDmh8aJHTtTjWtzgxKBP0TU/0L8iGpwUdC8IOOAs0ny5ufSYk33pHOys4&#10;7TyRZTKe6CRO2SbI3M/BbR+Ow7DCTdp8Ntwx/o88y/WXovzJT49L2p5CFWckZceGU+A9gKcIbnOZ&#10;jtPpduDXEiHOZSQzgFUeMVt1eYb2ikt+NdlLQSKAZ8a65sQD74ZpvNPJvFR/Mc5BmGQoy7GUZdlL&#10;kt25CYGdhMOCl2dWeDWQqB5iPmcWH+AmO48nWE+kOooJXmN4n6E07/6sHayyMKjuMtR4e77xvrDq&#10;dv/za90vbg7VPRO1NMiY9LnBZojXBYmYkKgL4tKg7jcQ447oSjKn7GB/uu9QsqsQ7z6T4zWd6S5N&#10;d/olAbxK+nqsksHusP3NcJDgHcHiJ9Mcx1PshUmYsQRbfpztbLbPSuE2Gd6LFWHdulu32mPjA8s/&#10;Xzb699ceW/rC7SSZwTO526SZgeJ0n8k02NFKcZ6ydA9pmqss1VWa6gTvfJ/iuJjtLUq05UaZg1KW&#10;4QYWOZ3pMZ3tIct0l2S5TWa4ThJcJgiuEwQXcZa7BHbDPtMEHzCVOM19IsUVMJnqBgCdgNksPwA4&#10;yo/FdB8wpG3Tom43aN5v2hZm1BKu3xSq1x4GPsfBY0PmM4OgUn9ZviWLYMI7uVN8p6Qx68QRi0Ou&#10;qOg13hfB2iwFqSACGGOFA9hb423M02zN8XaWoIlHfLCtZRLAwTbFxjLO1OiYtsZeta3bNFR3GOju&#10;R6HCrSzj7ezSHBzwGEy6lVXK5wWwXP3a2RSA0tEp39Yuw94hy9wySVP7qLFpjINTpo1dqi0mzRaT&#10;YmefinH8gJ1DCsYeDrp1tsfb2yRbmUebGh3R192jqR6spuqnqRFooL/THH3YxirSxjLaAh2JMg43&#10;Mgyzs00FK3FwIMj36M1DBLCzU5484bNc/doVIDjalzg4FNk65ts458EO2DnfwSUP4CzH3j7D0TET&#10;Tmjsku1qj7M1j0cZhOtrH0abxpmbJ1tbg1Nkgcnd3Arc3QsBvySAAU5OBBeXLMT4grU5OmYguaDd&#10;3HL8/EpAp7d3ISKAwVE/30I/r3xv9xw3pwyMdZK5abSR3jE9rUO2lgmOdqmerlkBPoVBfsWBvkU+&#10;HrnubjnB2047ueVr60faO+f4BZ1ydi8ApZtXMcDdu8TL77hPwAnfwJOgE+AbfALe3Hc7vMUvAN7i&#10;N6DE27cILAZcRCvLRDMTrKlhpLkx1sE61dclN9i31N+3zM+vHIn69fc/ERBwMigIxtOz0Nu72M+v&#10;LCAA9B/3ke9V7OaW5+mRB0cnexV4euW6eWS7e2V7+mR7BeRgXBI9AgiHoy6Unm14WS9kMN819UOU&#10;rpm2wam2gcmWvvGfLW+viN499iHkV25/wVEA6G/qEzF6xyk9wtUCGJG+v1cAI6x1wC2jcBbo5t/B&#10;v1oA/xKI+l1tf2mtQgCjHUYe/jsJ53/uFXf2T3YNiJnDUjmgIu5jixEBzOJPsziyERgJmyvl8GSI&#10;AB4VwLs2TkgWxLIFuQMG5TxALJubnloCwHFI08uzMysKFP2gPj/3fmEeAsjtLzgKH5JK5icn4F0b&#10;P36VPC+3v7OwweXNCvhzAHnzgwNY8wU08nUzAvIFNPJlNHg4PIPcAfM+CmAAUl/tgAGIAF7tgBH1&#10;gtD3OQHMYcFbC38Kopw/QcpmwWZXEf67GsRhgIrC/oLf4gb7YT6o397RPiYfiRz9aAfhjV3b5AGd&#10;sM2ij/yzBDAiNT/LZwWwQgOvdsAw/yQB/NnOf4B/tQCmNA5TiSw6mS3fCZjb1sTvaOF3tsJpfuXA&#10;cre7g6sAEbqI/UWOgssK+CUBjJSIA0akIGIEEVmIgJhC5E3b2zWOyEVEACNBwIDV8lJBazP3lwQw&#10;nc75LIgo/ZQ1PvXvssb7KlgzbA2IxAWnQ0wtYPUaVrPmgX8X5FHInMiLgwhdxWu1BuRV/RRE8f4S&#10;PUjgr/wCgSvV2y1CBPBq0bv6yio64fDfXxXAyJ/sfIZfEMBD7MnBkYkB1nj/sAjZKhh08gTTsHMd&#10;nxJNzvxsf2c/6sa5+en5hZmF+dnFhdmlubnl+YWl+fn52XlY/s7IZDKpVCqRSMQSGWBSNgMzNQeY&#10;mF6cnFkCgP8/Ts2+n56DAIgAlkwtI+oXgOR/VthfBET9rrG/ipsnQOGAPzAq/iyrZfAaPnXAgDXe&#10;V8Fqifu/w98VwIj3hSX61CwAUcII8mvxIQJYbn/fAaTiZcnkknhicXJ8AQA+TD8HfF4Fk2MyBUjs&#10;L2J/x9jjCgEs/Cjgkc/fjx/WPxtlhfqVTC4A/sBqefZZ1vhgBYjiVchdANLzS/Z3UJ4IGlTAACQC&#10;eIj2qJd4t490D5Td9bfaq6+1VFxurbwC6khYsCLkV6F7Ab8kgDtrbykyPCtEb/PbK0jPmk5GxRVy&#10;5UVS1UVQAhABTKs4D2iqvIgI4JbK822VF9qrLnZWXeyovlL78OTjy7lncrBJRwICnYzMNH7Q2/JX&#10;Y9V1hirrDVU26KtsgoOAlbcAtLcoa21RVlXauFXugNckgv4lB6yQu7+FXxHAcDbpr7748a9fbPru&#10;G92tynYoU39Xl70BQQf9QnY5efmb27rqGtmrqLmpqx2wNMf5eTxMCa/KxNZlh9dm/ETN/qn7+OGe&#10;skP0nG30ol3kwh3E/G0K+/urDvgXBfCaTsQBV2QGvs71BlRmBdYQtjfgdpHSdpHStzfgQ2rztj8i&#10;BN8rOnb9FCEmIRHtvFPHIcL+aFn809oMMqWopS2LQsY11GVRSNlUCq6+MZ/RnkVqzaP25ZAGf7pS&#10;q3us9Buf5O8Dcr71LTaOvHPkdlMWsSeTSCxuJp7tbS1tbz7ZPZxU3eJYcOer3Wl//SkNXXpjx8vG&#10;w7XkXffu7btza8+tG9uvXvY7e9q5uNCSgDdNTcbk5YC6z+mTO69fPfL4Ifbt6+T62nRSI45MBuvJ&#10;pFIyaeRsKjGLWp9JqSOQ6ks72uNeV2seSVD9Kflr78h/szgQVFSVVjGcSqR/KoAB6Z8TwJkNtTmN&#10;jYgAzqbVZdJr8fRaHJWUSm7KbmYFXnj1w/bk9TtSjaOL8ymDp9qG0ysbs0ikNd5XwacCOKuJHN9Q&#10;GVX/JqrmFbbuTSKxOp3eSGgiAdYIYAL1owCmwBTRKNn05gxGB57enklryadSLna1nGI0FpHrjnd2&#10;p7Wz0Rfe/s/4K1/hbiQ2tuWAq0MkF1FopfSm8ubWEy1tAEUFdIIBKa/eRN57cPjGjW3nzgaePxVw&#10;utz7ZKnfybLgi2cO3L4e+vRBQsWrlPoqsOaijuayztbC9qY8BiWbUnumg5j+8k7ywwdxNx8eKL2S&#10;eP35eXLreRrtShvxQnttGf1tWSvxRGcv9gXVPOXaup1ZG3cnq+xLOnT15cWesfImZmEj/TS9pbie&#10;mFtTc76z42R7e3ptfTaFcXqQm0xkOJTd/69tF/647ea3Oy5+F5y7ZVfatvLbJ5r6bgwLS1uG9lx6&#10;qXO0eJ0PYYtXobbXaUPXcyjHHCfnQwe37S/AYu/jsbUZBxipXsx4yxGsHjtMGcAKV+uP0uuOsWxL&#10;cmlK9aXhQ15GuT6NdL130Pa8r26+1boc06/KLX+47qRUtV2ftMeo4zBqKMKMh0WPxcCxufwwHdho&#10;HjNiHzZkHTJgHzHiRaBFsTaTiY5TOHdxmvt4sstYoiM31r4vzKL1JyPqDp2WXShSgN5rJ6X75t9c&#10;N/zTNYM/3jT+8x3UX17Yr6v23NK8y3Ag1JoX68yPg7f2ZEWaj4TrssO1OeHGnHBLbpgDN8KZHWnP&#10;xtoMxxoNJmgMp6mOFmrJzpouXrNduuU4d8th6oa19J75zDOzuUq0tFJb8GqjoGLdVIPydJ3qYp0+&#10;VGW58MCKW6jbHqHcE647mmg7HGk+GI7uDzVVWF7ASLQlADTBUfB8AaACmnCG6ggUL9IUwI9CfRTA&#10;pmNYUDGVY7wKeRNrBF4rIRZGEG00FqE3Gq7LC9VmH1IbO6Y5GaUvizGSYg0B01ij6Tgj2AFHq/Mi&#10;NOTa21AQazGR4CBJdZtMchMmuozFO43G2YMV9ocZt/2kQduu0hCgUemh9sRu/T2zr++bfffCblOt&#10;hybNX79zJ7pvnxkn1EoS7zCb6jyXaj+dYCGIM+vFWj/03HTR4vtL1ptPo5TKTZRPoFUKjNcVm/94&#10;2kn5wS7UvV1mJ1w0SjCahTZ68bqbow2VsSi1FDudBCuVBMuNxf66p3fopTt+kWD5P7Bmf0iw/kOB&#10;3x9uhP21Pl+bfdd1sTFwvNJ4okZjslZT0qApI2rPUHSQHMsrbfpLLdpzDNUpipK4cd143feium+E&#10;Nd+KiUoS0lYpWUVGUQWACmiKicqKpqIHYZamNUPVlJFUxA2bJxs2iBthoywjbxQ3bpQSt0xTNBYY&#10;BistZlC7DdThCHXZQp1GS60aU2RVQaXS8JONPbfXt11e13zhx4F76pynOpM1RvM01Ls29PsOw5V2&#10;7eUWjd8rgH93Cmg4olcR1IvYX92PyB0wbIgRB7x+mbrxE/v7QQC/o2qsUOFs1YskZQB4yDua6juG&#10;xlTd5lnS1iW6Bhzg22kMdaKgDlOo3WSFoT/ToDn+Von3bD3nyY/sxz+MPPqR9fA7YYXSNFHrfSsa&#10;6rKB2mxWGFbLdOt3TdaSWl1pnc481eB9m/Fys+4MRXmGsuV9ky5ENJ++o88uUB5KVh6N15PEm0/F&#10;WkuiLSawZoJYk7F4U36CKS8OzcGa86JtuuN9eM/OSrrqIWEPNNa1zGkBLI40SftJK6Pt08O0CWaD&#10;kFkvGaLMcptn+S3T3KbZ0XYpt21ipE040jrJaZviMFaG6qDepyOXQrvxDkPxpuJUtCTBZDredCrO&#10;bPSojgirL8Dq8SPgu8RIqC47wpAbCe/hzcdaCpMcJtLcOHEOHQdN6wPV3npueuOm9NDih3Pq/+uS&#10;3n/VBWl0R1l2xpoOZqGkl+1XnrtCNfYQzRpqMXnfqr7coQQxN0LDmyZb/2um58vlofXQiMr7YfWV&#10;Aa13vbrveg2gXkM5Bu97taFeTYipCvVuhXcI/kUBrLTSsvl9+waoy0BaYfE8bmuRs+ZZb6fjrkbn&#10;/VFlLvp5Ntrlbpal7rZZDhaZbnZ5IV68qmfSDgqz/vkEu3mM09TU+mKYQxkaIg30NQx01w521XK6&#10;GwRMkrCHNN5DWmC3vxvtWR7tlrKauV31baSnrx+fu34++/LxjEvF6TnxR+lv7gm64UBhcW+9oPPN&#10;SPPjqvtl6WG7/TD2nha+HuYHnAzDnVGJtqb/WgEc74Z7EXOng1DVHvd4KOYxL/rh0NHrA4cv07cX&#10;V/kSKHvLmdibvRG3ByLvcCIf9B++0XPkes/RG72htwYj77GwDzlxT/iJz8eSX5K3nXjrkXPbPPa8&#10;7pFLBqFP7NNAT8+x6yMJ95GQX8BQ/O3BODgjNJIUmp/+mJv6sCv8EuPAydYjZ/tjbowk3VvjfRUo&#10;jO8a4G2DY24MYG+AOeHk0vG34KjfhNuw+k2CYSbdBnQn3QL0JN4aTLg3GHuvH3unN+oWM/ImAFT6&#10;om+Ppr/gpjwdjn8Ami2HLtRvK3nmhrttE3vHJva5G468vYwZeo0X/0iQ/Gws6Skn6TEv9Vl3zO0m&#10;7PXujCfsE3U9RW+eR5wp8MF7qe93N4p2RMWam0QamIYbWkYbWmD1URGmpqAnzhqVYmuWZm2VaWGb&#10;hbbLQdtloc0TYPtrHgX4WQCj4EzRjpY4M71QS5N9N668HRzgCgQjAzzWxefUovuUS6/aXlEHiR2s&#10;Ab5YMDndOzDC5k3yx+ebuoR7I/KVTXYYOMerY+I2ow94HUy4/KrmPqmDOQPdp/E9I0qNQ1K1vGLV&#10;3aLKnzKbRqFWHtQ8PNU6ILxw89GjSmJ9r+BVG5srez+1CHV39b159ZbNFtLb2S/JHKcDBSqe6erB&#10;pSrBJ7X3XN4afHpr0CnlwJMIoK4CeoJPy9Xvak6AUnm7XAZvP6O884bytmtgsGpgsWZQtva2TN1d&#10;uTp7C7eE5CoHFar4l2j4FOo5ZxpaJ5qYRpoZHnS2P3I4JPJCQlIlIZp1MnqkeDczbzvUdAMaJr3n&#10;MafGuBOCsQkeLIDfcbug0c45fvv0aOfMWBdgVtA9J7e/gCVh3/xozzyfuSTohyZZgGVB/zS3a0Yy&#10;IJ3onBM0vx+jQsNVi5RrvOvJ3bm7+IV7Zk7sXzjxkzQnSJjuMZHhPZ0XsliwDSoKmsa7saMtO/YZ&#10;UEM0G/xUarw2V3lsouzQ6Yp26EkL7io4Knx+FuJ1QJPcsb426VgPWNK7rrq5VxdFZVh+YsBEvNtM&#10;uosk3UaEtxwlWPMzbeDkwOlwFC8HF8K7dxwaYEDjg8vsjsVR5uLE4LRoYFY8PDXeJxN2zY93QjIm&#10;NN46218lpN6VVBUN5qGF6frjiU6TKTsEWYf5OT+N4b3Hk+wmj6G7dhq82Gv9LH1P1TU86TquJXNv&#10;c5hDe5jFcBy8o+1Mhv1Umq00zW4y00NQuLM774Dk1dkpygsO6SW4fSF7AIMXcFY8CHHbRZcy+amB&#10;46l2ggS96RyL6WzMbLoPPyGoJ+cI61Hpu7GG9+ONEKuqp+wwL91FmmovxbuO4z2Gkl27kzwGi/YL&#10;ruEgDgkaaIT6yRCrZWmkU9jdNEBv6Gis6iTXdFNrR1pJ00NtkLAPkvRBojaIS4JqL0hvpg7lbR9M&#10;9RAQvKZzvacIbhPJmF8SwPKEz25IfZUGdhfjHMQ4jATvCEByQYNOgCjZEQyQ4jy5WNuRSJvROEde&#10;jGP/Mataf40njhvuWHz9zGl9y16UINl7Nnv7XM42SbqPJN1LluYlTXOXpbpLU1xkyS6gnM32Ab+1&#10;sqLNQAnvRpzpDqtfUGZ7SrM8QEVMcJvMdIPtb7YH6JzKAgtDVugmX6T7dKbXTBasq8XpzhOpzqB/&#10;PtdvLsd7Ms2FE4Ohbjei7TalHtAhHVBv3KdJ3W/YddieFe4+g/eHSvzEOSh+LopV4iu4Sug5cSnB&#10;OdINFamQvquxNktBHLBCANtb4+2tM2zMMmzNCXYWmRhLwt84YKt4e9sEe9s4a8sII4OfNNW3qakE&#10;qKgEo8C/SrM4S8tEOclWVim2tvhfEcD2Dtk2dukOTpmW1inauqEmqFhQt7ZNs3fEfyQdKR2cMuDs&#10;xNZpjrZ4F4cMF9BjF29lEWZsuE9XJ1h5i8dWZU8N9QADvd3m6KNgVVbmkWh0hLVVApxIGYNHIoAB&#10;To4wcgH8Qf3a2xUB5AK4xNah0Nox39Yx384pz94JdsCIAIbDiO1h9+zigHO1x7nYpwGcMGmmxjGm&#10;pvFmZklWVml2dmCFsGZ2cyv4FQHs4AAWQ/D0zHdxybKySsJg0n19i728wNFsH58iZ+dM5BAigD1d&#10;s3w8cgN8CgGg4myfbomOMTUMN9A5gjKKsLVMcHPK8PXMC/QtCvIrDvAvDdl+xtm9QMcgysEl1y/o&#10;lItHISKA3b1LPHxKvfyOe/uXIw4YlN6Bx713nPLYUe6xrcwjuNQjsMQroMQnEN4q2NenyM0p08Ys&#10;AaUbbqR5FK0bbmsca2+e4u8Fb/qL2F+AXAZ/iAn28yvx9y8NCCzxDyj29Sv09sn39MpF0lO7u+fC&#10;ya49sj2987z98r0D8919M72Csn235QXsLNh99HR6/ut7r9lNfSv9o+/7+fM97Om2gUlGj6CJKewY&#10;kjA5M6AErHbAzb0iRq8QEcCNHXyF9EV07+8VwJR2EVJROGBAQ8soHATc8jv4VwtgJNL3UxD1u8b+&#10;0ttESPgvIoDh8N8+SdeAuHtQ0suSyQEVyYf8z/wpFn96hDvF5k5xeDLE/vJGp3mjoPywd+OEZE4s&#10;WxDLQAkzKZ1FRO+nTMkWkQrigOdm383PvQfI7S+8VeHkBLxfI/wVvDzDpzzz88fgXc40YJQLN8f4&#10;U2OrArwQBwxApO+nIAoZsDoIWAEia3+2vx8jgAGIevmHBbB8qTCrTTCPI2ENiUaGhasFMKgoAoIR&#10;QBOMGR4cGxoYHegb7e/lf1C/TH5vD6+3e5TZ9UENftjVVR74+OsC+Jf4JQH8S/yKAFbU/8YB/5NS&#10;QCPN1T2IzUUqv51/kQBWvD7khtUOmN1Ch908uEDInq+Ize1sYytA1O8a+wv4JQGsqCDvw88K4NX0&#10;dU8gDlgRBKxIBP0pbS28/1MEsOKQwgEDwEuNND9l9ZyrUUy4BsWEyOX7+SX6RP0iKIzvGhSudw2I&#10;+v0b+9uFJAmHbzjgwiGWF9G9SBMBUb//dAE8wBpXxP6C5qhoTji5OC6B8zNLphYVN3npzLzcOM5L&#10;pmekM9Oy2ZmpudnphZmZxdnZJTjZ88zMFOj+2f6Cn18QwOLZZQCS+RkByf+sEMCK8F++QKYA0bpr&#10;7O9qAawAGTPKn/wsCt37S6xxwKvTPq9mtcRdzZqAWgVrhin4LQIYsb/gZZyQTiMaGICEViN6GNbz&#10;0uUp6TuZZAURwJPjCxOieYB87/xPmRYLZhTSd2JUChjnS9bY39UCWCB//VcLYET6IiVgtf2FBfBI&#10;6/PPssb7KkAsr8LvApCeNeoXyf8M6CffBwxSH4IB3NYX7OZnA5QHPQ23EcsLKh0119uqrnbW3gDD&#10;wMPBSDAA0cDgqFzx3gBjfkkAIxv9KhywIgK4bVU6aAXNVdeo1ZdJtZcpNTDU6ov06otN1Zdgqs43&#10;V19orboA29+K8+0V57oqL3RVX6K9uVTz6OSTK3kXCxNSwrYFOZla6m1aI4D1lJV1t2zRUd6qrbxV&#10;VWmjykcHrBDACJ86YMAaxfvrKAQwAuKAFQL4h6+/3Pz9t3pqKg7mZgFurjt9fPb4+AfZeniZOrjq&#10;mbtpG3vq6O8yR+OCva/GHq7Ij6svwJLywmj5R9oKD3WVHGaWHOos3s8o2kUp2okIYMTy1ucEKeqf&#10;8IsCGIDUAaAfGVOTG1KR4wknfyYE1eP2kFIPUFIOUFN3kXBBDdm+LzI8HhXueHA6oTQn46e98fau&#10;KWa+GZ4Zpw/ce4wjUnBEUmp9XQaFSKCSUupq8xmt2eTWbFJPHmkovaJ/7/k6i9grSttL/+RS8kPA&#10;WdO4a24FN/xPno58dquguTa/pfFE70BZDz+2usem6P5XhzO/Cc82O31nT0Xj7nsPDz96EPb8acTL&#10;50efPNp987rvmVOupcVuZSUOBXlWmRnm+HTbnCzPE8d33bh2+NGjqFfVsRX1KQ1EPIVEoNXjyJWp&#10;9S+Sap6XtjNwdXU7zlxHY/O+9Yr+s32k6dHLIeWVqUR6AvU3CeDMBlgAZzc05hBJueT6HHp9FqMO&#10;EcApJEZ2M+unuw1KPxE27ExTP5iR8JJ+soVFqKX8XgGcTK7FNlZE1L4CxDVWptDq8U2kjGZyZjOZ&#10;0ETKZJAI9A8CGJBDriklvikjVuaTiZlUBo7eCUAE8Ll2xuUOWhGxJotMTWtnOz2g/3vqnf+Iv5DO&#10;6Cum0ktoDEApvQmUoAnIrmsoIFGON7WcausAlDGa84nkzLq66BfPjj69v+/2tcCLp71OlHicKPY7&#10;Ux58+ez+uzcOPrwd/vxRTOXL5LrKdDK49A1ZtJrS5uqc6sdxd24fOnVlf8m12CvPS95SLtBa7jBb&#10;L3bUne6oOdHRWNrWlkXrCTj39tsdqUr7074KOOZXev1UO/c4va+Y2Hahpa+knlrSQD7V1HK8qRnO&#10;uU2lFne0Z7cwwmtoKhm3/+eu8v/cfnzz4Ssbth/X3HNi/1nS2dbpK30zhdSRQ9errWNPqwXmqHsU&#10;GHqcNvMsN3JNtvMJ370rPDMi/EHqMSphR3+KIyfWQBStIsZunYxVH43V7cMaM8JMqw6jHx+wOu5r&#10;kuNhjMdoJZspJxmuT9X/Aa/7bbbuX89brLvrsLnGX6vjJ2N2GJz6WBBpJAgz4h0y5R404x5EsQ+h&#10;eEfRo+EW41jr8TjbiUQ7cSpGjMOMp1uPJZtz403ZsUbsGPO2PaiunzDMg449BzAtO83rvDWf2q67&#10;g/ryqv5/IRq43le1eZch87DlUDhmJNKKF2PEjdZjh5uyw6w4oY68MDdepBsvymEg1Kg3QpMZrcyM&#10;3zyMUxMVmy5edIbues/cwEzcQE3eMZQ+N5K+1RS92SysXI8I4JlKrblnhrLrJpw83c4olZ5QPU6M&#10;9UAYCjAYjkZcb89hQ9p2lVqfdS17NDv26/YeNQadrCgLABgzEGrMiTCRb/drLA/5NUG87yoBvBo0&#10;bH9jdfmxmnysBi9aczRKcyxSSxClLYrU5RxUGzumLY40no5GTUWZTkWhZqLQs7Go8XBNYbjaWLj6&#10;aKg695gW+5gO+6ge65jeNN5BhrcT420kGZaTBLQgTW84QaU3SqX1kEbTfn3aLoOGQINKd/2XdrqP&#10;UFoPDDVemuvVYPSbfYz7d6F4h42FEXoT4Owxho3btB976jzzNn3mY3XTwfiqveEVB4NS9IZis++K&#10;rb+76KV2JUCn3Fn9uKNusZ1RvO7mKINNkSYb4q02J9hsLPTVqMjwaT+7pzLT9sL+by8c/MvDuO/p&#10;J3V5TzDSate5BvclitMM2XCGqjlN0ZAR1cX1KhO1KqJqZUGlkoyoLWvUBUyT9GcpRgAwEtTFjeqT&#10;JDUxWV1C0ZCQtcQkzUmixkSjOqjLm9qASaLORKM2QNygPU0yAkwR9cGEUyTY7E5TVGZoW6WkzTDE&#10;rTKS2jRZe5aqv0A3XWzWe8/cBPX/APVtWunaOkNXE9WojjxX6buv3HL5x44b6/vub+a8VJ6oV52m&#10;qS+2abzr0Fymq8Im9RM+Ub8IyL68iNz9GxDvi6hfeWivBuJuYblL2fKJANaXoytPB70qETR1M5zY&#10;marzEVAHaADAGPjsMLD9XaEqv6NtXWGozBI3z5K2zJGV5ymqS3SNd826UKsRHBDcgYKaTRYpBrON&#10;elN12pOVamMvtnAebxh5ul7wdqu0TmeqwUBaawSYI1m8a8JMVOqxn24efvyj4O3maZL6LFV1hrJl&#10;nqIO0S1nnhizS7f2J2/mx+lKEyymY+3EkZbCSFNRPEqUZDaaiBqNMx3FWoiibfoTfEhlif3V9xeH&#10;Ge84rUusJmQ/4KlByspo+wyLPsFsAEiHqbPc5jleywyveXa0VcJtFrJbRJxWMbddxqYu9FW8b7/T&#10;d/qnjjQbVqKpJA0liTWQxRjMxptNROpNJRqJEwzGY/TGorV54XA2Ak64PjvceDjMmIO1EiU5T6Z5&#10;C1O9uHFugxH2vcfs6dstH9kqX9D/8zXzL5/7bqzbv5URq9aRrTb71G651hJimEHtussdSnOd3853&#10;fzHf/5fp3v+eH/zr0vD3y8NKS/2qi0ztlR7D973o9z0AFNRtDPXowYG/PSrvuze/7966SgBv+CiA&#10;NaBWbahNDWpXhjo2gqOiFyb3wtbl2qmd83E95Ym64Gta5qJf7Kh30sOqwMkMb2ua5+lI8HG+mYrt&#10;eHFX1EUWDNF4LBqLQxkcIbV3V3Uzawf6Glh9jdxe4lgvabKfNjXUNNlDnhpggIp4gC4baZnid4yP&#10;NA111zW8unXlRGZm/KHzBSmvrp+ouneK/uo8+DWyvebi2dyj0Xu9Dvr7BtkHu6H3upiEYwyjbU3X&#10;Wtt/Is7GYUmehFdx9zozq9tiHw1iH3GjHgwdvT545AoluKDCG0/cVdoddb0n7GZ/xG1O5IOBIzfZ&#10;UQ8GI+72HrvZffga8+gNUOfEPh5NfD6e9oYV/YCx68wbt6wH1ol3zGPvWyU8tEsi7iih/VTeGXZx&#10;KP42J+UBN/UhO/mDEkYEcHfEZcaBk21Hzw3E3gSHVkvf1azxvgj9MTcGY2FYsTeH4m4OwZmfbwMG&#10;km73JdzsS7rFTLrVk3yLmXK7OxWmN/UuM/ZWP/ZOX/RtAKgMxt4bjn/ASnjYGXq1JwJMdY+b8pSf&#10;9hx0th25RN5Vfscy9p51/BNMylv3LEpQWefBy8NR93iJT9mpz/sSHrYn3u8mPO/IfvE6+lKec/QO&#10;1QAPzUPORlgMOg6NitZHReiaRRpYYk0sYxQC2M483cY6CxHAKNtMuQDGmptHACzNAFFWKDgLtL1Z&#10;upNVuqVRWKBXYlsTl8cVjoz0ULvaDhfe0t+VpemLtdoV73kgPqv8Umfv8OLS+4F+FvjP7ZhgKbf4&#10;lrVLKMY31co7w9A1TtkmeFtiQcrl59n3SaWv+oMz7hnszlPyTFb1TQ9IuX2+hkfmQa9bx183sX+K&#10;yXTdcTSm4Hz53ddjsqWBYe7IMIs9NDjGF1EYzLtvO+x2EdS90rS2l6sEn1TbdWlT4Cml4FMbQk6u&#10;31a+IaR847YTm7afVNp2csv2U8py9asaAueClnNGI/j/Q95fQLeRbYu6cL/73j33nnP27t0Ujh07&#10;iZnZAluyzMwMYbRjZmbmcNJhTjqcDpotlmVmlC1bYMuWmZN6q1SJtuMkvXvfe/b9xxt/j2+sMWvV&#10;qlWlklvl6POc6wxA1vOizL77O/bc2eZ9frNX4SafjM37Urceydjqn7M9oEjqyElZ35NqzkUo80xj&#10;dJy5cpCh7H5d/WN44/3HXP3yD7mRcg52lPg1FnlCzIvQYMUCt3F8dJDHH+ZzBifZ3SIB3DbNaZ/g&#10;dU/yu6Z4XdP8zjl+1zy/c4nXucxtX+G0fBhugXiiZNOxdojfujraPjU7MDzeyeHUz/KZcB7wYCVE&#10;uTb3KH3iQuBo4R5+uttoiuNost1Ykt1Uhsv7Am/496g4wnSyzXS6syDJpTfIjOKl8cpK+o3NripP&#10;9bd+er8fNm0sjVmpfwdxe6cG2gS83vHhtve9DKj+LXS/RJB2YDTKejrJcjwJz0sxHE7DjqTj+GnG&#10;48nmk7EWQ/EuPVcyVtprobHu1cHGxZH2VUHf/Hj/wiRLONoxI+haEICeFmi8+cMIRcB8MvQstT8H&#10;NZ6uNZlgNxbvN5R8aCB130iK/Xi8yWIkYSbWlpV/ZORxAYd6s+52yqP9hpcNfn5uL1nhtqNxn8LA&#10;CbXRSNRkImEiw46b50NL8OQ/OTlNecEmv+S11EwPNsyONM+Nts9O9EO8jvEbuSNJ7vw4PDdKbTbb&#10;YD6LsJjkMBLl0p51rON29iqv9oOADPFI3WdPsBLMwJxT6db8FJuuGPO2REf+5Uio+jI0RIG6ala6&#10;KRCvG5riz4+NcAd6+7s7Wlua6pm0RlptN5M41klf7mNAPUSo7RXU8waqODP+a9Bglutwmt14uvVU&#10;uqVI4n5dAI8nWgImkqwAiAlGJCv4jXci2UjUAkzhdXxh82oNBs9mOAjirbqPozuPokdjbRYyveYy&#10;vUeTPeoP4x6bSl7R+f6ewaZaN7W+E6Zj8Y7j8U7j8Q7CePupBLvpeLuZBNu5eNvpROvpdPvBaKOe&#10;YPRQlJEgxXo83XY81Qa0wkx7cGNBIEizAT0TabbCdFgJT6ZZT8PYzKTbzGbYzWUC7EE7k247kWQu&#10;KpVhBuKFbIf5LIepNKehSIeeMJvWYGxdgCblqCbtoG7DfqPWA0acMLOFLIuJDO2pUjyryG7ofDTr&#10;0s1M97hvCWBDVBwAh45HBLAJLsUUn2qKTyNgM42xOSaG2SaGmSaG6Sa4VGPDRIJhHA4bgTcIN8KF&#10;EPAhRrhANOqQmqqHjKyLsvJ+JeVDKirHtLTAR1aMkVGSiUn6ZwL4o/oVATaN0/CEBDOLNJxRvJpG&#10;gB4q3MQsxQAXa2qebmKWZmyaamyajLRg09Q0zQi+MHi9YUvTZAvTWDOTCILRCTzumLaWt7KSs5ys&#10;nbKSq57ufkOsPxYdoK19HK6cbwBfBjjW3DwLYGaaZWqSuV4AGxWaGRebmhbhTfIMTXNwZrk482zY&#10;AVtkm4FD4AMzzE3TLUxSLEySrE1TbC1SnawyHG0yjXCJOFwSFhuPwcQBDAwS8PhkAiH1DwQwkvVr&#10;Z5drbp6GwUQZGSU4Oxch0tfBIR/sQoowq6oeJxASbS3THWyynO1zXR3hVGB760wrsxRz40R97SCU&#10;TjBaN8QAFW6Mi0U0sKtLsYfPeUv7AlXtUFPrHCePMxZ2+Y7up0GPjVOxrXOJnUupvetJB7dToAWx&#10;tUuRrc9pG9+TNt6l1l4ldp4l9h4lzh6lru6lLs5FTnZ59mYZFoYJBN1IQ7VgrPIJPaUT8A+GSaa1&#10;Vb6jQ6mr62k3tzOuriednUvc3Epd3YpEFLq4Fji75AOcnPPc3YrBVTk5FQIcnfOdXAqcXPPtXfLs&#10;XLIdPfKtnTJRRqFKOofx1jHBCfd/vVtfTmPTWjmtA1OI9G3sGW8fnOnjLYOelv5JsQMWZwDTO0bJ&#10;bbx1Ahhs/i8I4C8dcG0D9/8rAvir9heA2F9R/ecJOP23S9jWC9PFmhYL4I/1nzkzLM4sC7a/M5/U&#10;LwIsgPmCOZEDnhufXBifBC2MQDiLuN4vQeyv2AGL84PBrqnJxYnxOfDbCO9jYc8pgFj9sllTCMOD&#10;s8OD04gARr6DRr6GXvtN9Jcg5aPXJgGvzQNeq36RlYDFub+9n1fT/ZYAhq9tjVEWI848XuuAh4eE&#10;/b38gT6eWAAjuhfJCRbzqfgzp7d7pLtzpKtj+KP6bR/uaGMjpYObG4YAsP1l/j3x8f+HAnjdJuKA&#10;YQ38XyqAxZtilYvEf55/tQAmVfciDphGYtHJA3VUWMyDt6a5YVgE/K41N7DEIPZXrHvFxlfcs04A&#10;i+OOVnj94K8KYLEsBMDLD39ywG2fBDBAbDTX8gcC+FsgP3hfss6n/kPWeVkx64aJWbsXUbzIeZH4&#10;S8QTrkM84TqQ2f68AEbu6peIRe9X+cz+ihaK7u6AP3aQN/Gj5RW9j8hfpSA9Yv5AALOGhF/lWwK4&#10;f2gCbI7w50YnloUz0MwCNLcEzS9Dc4vQ9NyqcHoBfLaPTcwg6nFydm58anpieko4Mz05NzW9MCNy&#10;wDPzizPT05OgW2x/QSucnJ6cmvlSAH9MAp6CEYqWAQYtUv8ZSf9FBDCHPz3CmxrmTiIC+KPW/dz+&#10;gk9RsfcV81EMDwu+Co8r/APWOWDAOu8rZq3EXcvazNq1rBsmBuz6qgCem18RC2Cx/R0TTiOAGAA6&#10;P8rg6QVR8eeP9hdJ//1jATzO/VjtGVG/o8MTiPpda3/FApg3MsH9fJVl8IRFvK8Ysf2dnFgCfFMA&#10;D3yeECwGcb1i+wv4qv1FEn8BnaJk3x7Kb2DvUP1zMLKb/ABJ6gW0VN5sLLvW8O4qIoDBXuRYMB4R&#10;wKC/qfw6GPMtAdxec0/sgNfm+yLGV6yBkWzghoqb9MprtKproAUwK68zq67WV16vr7zKLLtcX36l&#10;qeJq47vL9W8uAJreXmwpu9RefZ35+iLxyem3twuuFERFHnK0x6mjlXdoyW1Tl5NUk5dSlpMGKMnv&#10;QlCQ3qEotUNeSlJuh8TuHdulJbYCJCW2IEhs37Rj+ybJbRsltv4sueVnia1/zwDeJCrjjNjcb7FR&#10;lPj7kc0/btwEs2UjzPZffpTY8JO85HZDLQ03K6uDbm77HJ28LWwsVTCmMtqmu9XslTV9dHXCrI0u&#10;Bu+pPhlXVRBILDxeV+zfcsq/teRIU/7+9qJD3af9GYV7EAEszvqtyfaozfFcI33X8k0B/DbZA1kG&#10;GGyCvTXZe2tz9hHz/N5l2b3LdKhI86xO3ktMPAQ74EQ/YrJnTbrj2wz7F9nujwuO3syOzYtMOuIW&#10;aWR6XNEpwCbzQuTT6pRySmplTS6Vkkcjp9dUplZVptWSUirpqZVNBTR2du2g5+lXMnsK5Pfd3uh4&#10;+kfbpJ/sA3f4HrUrLEgse5UFL2rLyK7rSqsbOPScrp564d/3RWwITUGfuRVF7YmldMRRm6NIlPDK&#10;dydePj788Nb+O9edz532vPCr7+XrflduuJ+7YF2Qb5icqBsdZVdy3v3izSO/PY0sK0umVKcxqlJo&#10;5UmUshRKZUx5RQapwTz9vKRnjMLenC22SWrHShJrGuLINQkkQDWyBjBSAjqJ9C6FCPiY+JtRjVCd&#10;WVOTSazOplRm06syGFWp9MokSm0iiZJd3x34jKIYkCnhF7vdM+LwzXdFdQOZxKZ0EkWke5FC0J+1&#10;IgGMrOlLFglgSiaDnEiriSKWhVS8DC7/PaLqTTylCk7/raeszQAGhyDyOItUlVvzJrf6XSaxNpVM&#10;S6HWp9KYmRRaHoWUVfbyYiO1kFKdQabm9PD9qnq25z/7Ke5iHKkxm0jMo1ALaLQCGj2fTMklknNq&#10;iaV19SWMOpESppcwmKfqG+C60K2tBfV0cMaYijfHH9/3u3HZ/dezAK8rF7yvXnS7eMbpbKnzuZM+&#10;13498exhErEyv4FcxKwooLwJvnvLs/DUvtJrwdeeZL6sudLYeqe39Vxj7dlWYmkzbLsLmruOPKjY&#10;4BG2+0D6Xy2OW6ZeKWUMlFI6iokNl5q7S2rppyn1hbW0Ykr9qYa2ojpmOrEWHJXX1WN1+90PIaX/&#10;uadw54nbW70vbXQ8aZ70OukVJ6Wi70Ln+IUOfvC9clxwiaJTmqptgab9SU2XEjXbFLRN6F6/sJKY&#10;mDc5YfUZXh0xWFa4Ej9cZjRCfjBEoe6w/FPXnWfNtqVitkWj5AI0dh1V3BakviPRQCGToJKB3pWs&#10;vile5j+KNX7+zXQ32Uur5yiKE4jiB+pwA7TGAg35gQReII4TYMD2R7GOavcc1ug+pAaXg/4ohHSH&#10;IjRZEWrcWB1BIo4bZcmLsudHO3Aj7QaDzbqOGjbt1a3z1qh2kH1rKfHY8Kd7+n95gP7+d5PNNY4y&#10;DG8lfjR+JBw7GGQw4E8YPGHBDoQFMDvIrPeEPitclxWt0R2u0Bwo1Rq8sz9BnZ+LXrxsITiL5Z7V&#10;Hr+qLbyrOf6b8tRTlYVXGh/eoRaeaE/f1BGe1x3J1OwOV+w6odYfpNcTqNsdhOoJMegOxTUeR5e5&#10;K1zD/VSg/H8VKf+3i/rfP7WRIu3VbD9h2BduMhBhPBhmOBSsPRysBUCqPSOZvtwwXW6Y/qd2DeE6&#10;vEg1ToTCcKjCULDccJACN1iZH6o+HqY9dESJG6AuCNIZD9YXnNAd9RdxQk8Qrj8aiRJEG4xGY7mR&#10;WHYouveETpe/esN+udajir1hGrwkzGQ2bjIHO5qmPZygyY7V7wnRqz+gVu2i8NZS4ZWpymtjzXfG&#10;Oq8M1N/g1d4R5MoJUhWmG0k2Gxo9trTsV7yBk7hjof3W1+aNr8NNK9wVc8yvZnpZutI5WKkM1JYi&#10;053nbFVOmqucsdY+ZaGfqCsXpLo1UHNjBHpzounW68c0uU+CoPbMVXIAxDg0XeEw9tp4usp0iWw+&#10;V0MYe6M78kKBX7ZrrFpaSJSbpijO0lRmqKrTFJUpkqqgSklQpSys0Zgm6c6QUVNEPUGFNu+d8kSN&#10;0jhJfpKkJCQrT4kEsFAkgMEhQrLqJFFtgqQmrIUF8ESNKmCqRhumVnOqVm2yVnGyVl5Yu1tYu3OW&#10;CpvgKdLuSaKMsFZWWCMH7yVJC2k/TDP/c7F50/v2XVCHBtSGglpw7xuNJ6p0R16pdD6QrL/2A/Pa&#10;f7Td/yvr5S/88u3LNNUVqtp7Kmhh4bpCg4XrCk1+mbx7kbJzmbxzkSq1TJFapEouUyRBzwpZcYkM&#10;F3Begt2t8hIFdr1LFPllktwiGc70XaLKwAnENFlEJK+sT//VWCFqfeQzB4x4YhnRlWi8p2h8vKpP&#10;1/OBriBy1TLL9J0r1B2L1O1L5G3z5K2rTJllhtwCdfcsceccSWaBAoapvWdoL1O1Vmi6HxhoqNEI&#10;ajaFGggrVMxctZ7gnSbnpWrvfTnG+e1VeZuqCyQaL6j33sHV5ss8ivnb3dB/K8/ZMvBAZ6baDLzL&#10;yyRjiGEx91x/4KRMR/yOwSiF8Vi9mWiDiRDwaaA1EYmeiDUYi8Jyw9CjoYaTYabsGMfXUe4t9/OX&#10;ml596K1d6aV8YDeucNqm+huWeJ2TrMbRLgq/kzjZT15g05dH6KCdGWaOD9WPDjDGBxkzg7TFvqqV&#10;lscQ7WL/ab/ORDw7Hj2ViJkI15oO11uON5qPNhCGqgvD1ScjNIUR2pOReuAaxsMxgnD4b1CGg3Gs&#10;AIPBQPgzZzzRYSLJCTbB0XbMw6inttuvG//1setGargSM0WlJnFbVerPjRe3jb1V+9CCgvr0oQEN&#10;aEDxPWv3KksCsNIvtdS1c75Ndr5VebVdC+rGrLbqAlZatN63qq62KKy07Fpp3bHasgtqUYOaAbIQ&#10;iJt3itYAlodpV4DaZD+07IaatIaf6F8/siUVt/Oso/l5B4PzjqhSK+3TNqhfXUwLLbBZpqgzXg5J&#10;1vgDeoqP8xLmexl9zJe9zW9mhK2dnWUDAxTWAH2oj9bfQexprOivr+C2k4W9zKke5jyreW6gCcSz&#10;7JYPE/1Lgh44hXq0o7Ohor+55vmNU7dK059czM0J88kL8yQ9LMkO9gjztY85eMDP0sdSx8tK15+g&#10;HmCkH2KI+vOEifThF3zufcVY6JxItE97G3W/Jf1dc8SjntAH7JDfBo7BArhx35kaj5y6w+d6ou51&#10;h93tD7s3EvG478Sd9mPXO0/c6gkGPQ/6Qu93Bd5uPXat6fBlOEU46jE/8SWgN+Qe0bPkPi7qvOrB&#10;c+qHbhkEv3XKaDhyoS/i7mDMb6zoByAYiLrPSXw6HP+4PfAa89C55uOXQOdQ/CMki/dL1qlfhO7w&#10;m7D3jbzVH3UbJvrOQMzdvliYzqibnTG32mNudcTCArgz4W5X4r3uhPsDCY/AWYbingzGPYSXAY6B&#10;a0H3Rd3rCL7VcuJK47HLrYFXeyPugzHDCc/YcY86jl8jexY/Moq+qH4YvJy7BmGVTnn1By72Rzwc&#10;SX3Dya9qSX/x27HTyZZhvuruFrudnFGRxpqRGM0wtH6UDipSRTdIC9xqQpKBQRzOAFYvRrgUnGEq&#10;yjBZC5ukiY7BoMMM0ScQ9QvLDP1oA/1YQ704nE4sTidcX/XAfp9UPmdlhDPGaKTdeVfmkX5HyiNP&#10;xjMbdbRU0SlCxyX4ROrZk1ceD/NmBYLF6Sno6vVXZjYB2oRjuhbRxl7paLcA34T8okc1hL2xWK/4&#10;XcbHN6OPEg6f0/UqVHFMy77f2TAFXX7Xc+VNs2dwqoq5h4Kln9WxBDprvIsn5ExM0ZiNJFrz0MTq&#10;5Rd1hj7JCo6p6r5nZN1OKXie3+VQssv1lKTn6a3ep7d7nd7mfW67z3nADp+LUj4Xpb0v7vK6sNvr&#10;gqznBTmPC/Ie5wAgkPK+JOl3WWrfxR37z2w9kP/zvqy/+KX9u2/qzweLthw4Je1zRtn1NMb+lJlZ&#10;oYV+ElYtXEHNX17Z00jb7IgZ7n60Oy3fl1HoAdEuQP3lq+yGGQ5LwB3mD7PGh3vmua1Lo22T3E4h&#10;t3eS1zPF7Znldc/zuxZ5XeDD7T2vA+K1Q9x2aKT5wxATAA03QKNtgvEe/mT/uLB7Zqx1mcOE2BSI&#10;VQsm//D29OivEb1ZfoOZniMZrgNxVv3R5qNJlsuZtkvJ5tMJ5sIEy/EkO1687WCEWVcQrtJF9oW9&#10;9FXjzefNd74MceE/vgh1MSBu/xxvYJTVvjTQDLEaIOID7qnw3ngnXrKtIMlkLMlwLBkrSDEYTzEa&#10;TzYdjTfvSXRuPp+42FIFjXWtDDYuj7RCgr73Y30fJgbmeJ0Lwu5ZQds0l/Gex4CGqfOUByPXo9lZ&#10;htOZmJk0R0GiJyvBdzDFk5dmL0wxW4o3GY8y7Un1mH5WCA1Xz9HvV8bvuWqrUqjz1wv6//kb4SeK&#10;6y72Md3paPOpRHtOijs53H70fuEs5ckw9Tm3uVo40DDDbl0Y7Z4f74dGO7j3C3rTPLmxBG641nwW&#10;fi7bfDbZnhVp35lxpPNKCsSrgSbIkJDRezGkJww7HouZTLPipNq1JNi1ZO+deVECsaqhnprljurZ&#10;LvLsYPMku3uU3TM5zltdWRif4PcPdLXUU5soFd3UiiHqG3bNY/a765CgDmp+OP84Y6h0HyvVjptk&#10;MZVmsZBp8y0BPBZvLkiAM2gRDfwpG9gKHDWZajqeZDIab8SLMeJG4zlRMGDkcp7bYrbbUCih86j+&#10;cLjJeIL9aJzdcIz9WIrnaKJ761Gjl5Y7b6N+eIzfUG63SxBnD4AFcLwD7IAT7WcT7aaT7abS7FhR&#10;ePAr62AkfizZajzVBtbAIuOLxKATAAIhuB6Rk55Os4bLRKfDichTqeBSwQWbgxgRw6AHjBEtWgx+&#10;wGyg08fm8/dzU216Y/AtoZimE9jGw7iG/ZjOo+ixROOxNPTSefuRIpeh0hNjVy+c9Q1z1DtijIky&#10;wsTA0hcLV5sH4DGJhqh4nH4cHhVPwIjWAManEozSYGWLyzTG5Zjhs02MMs2M0o2NUk1wKUb4eFOj&#10;eDQ6WEfziJ7eMQI+xNgk1ABzXFPrgNRO5x3SLtI7PZSU96PQoSamiWbmyaamKQRC8scJ1yYBG2Xh&#10;jVJwRolmFhlGxskaWsH66Chj01SMQSzBJAWAJySBvQggBpNYmGWbmWSaEMBUCQSjWBOTaHPzGAtL&#10;QBQKfVRRyVNB0UtL+6C+/nFNzcMKCntQqCAsJtwYH2NqkmhulgowM0kDh5t/XAMYKQH9UQAbwwK4&#10;wMAsDxbAIgdsZJZtDK8EnGlmnmVpmWVtnWVnm2Nnm2VrmW5pmmxGSLC1zrewyDbCp6LRsXp6UQB9&#10;/WgMKtbCLMvSPNvaMtfGKkeMtWW2NVL22TTFzi7XwjwNhYoAN9PFpdgebFqkg9bEJBmMMTNLVVU5&#10;Bl6jk2OBo0M+6AfntbXJBiBFlcELAQfq64VpaQZqa4HXGAXmtLHJ9va9YGVXoK4dZmaV4+Jx1tI2&#10;38ntNOixdy5F0n8RQGznVGLlVGzrCdtfO98zjn6nnXzOOnmfcvI45eJWYmub52yf7+FU6uVY7GKd&#10;b4lLNNAI01bw11AO1NGJMDJKsbUtcHM74+193sfngrf3WU/P0+4eJW7uxS6uBQiuboUAN9cSVxek&#10;cDScH+zsUuDgmGtjD9eCdnDNB5hYJeoZhKCMQu3csvYfP5dZ8vT6IyqxcbR9aLVtcKmhZ4bZJWzs&#10;m2wdnG1hTTUPTDb1TzT0Cup7+cweXl0Xn94uoLYKSE38mvphBGIjp7aZW1nPrmoYBqwTwKQmLgC2&#10;vJ+3sP1t5oEWHtDAA5OsFcB/sgX8swK4lg5D/NMtiTFCFBnfdS2FySWLBDAFEcAi+/tJAPPrRQsA&#10;N3dOtHZPtvUK2/smu1jTiAPuYk12D071smf6R+ZYnNnB4ZmhYdj7jnBnAYgAZo9M8Ubn+YI5pBC0&#10;yAHD2cCAqaklAKx1RWZ3cnIRaWExLLK/a1vAlHBZOL4oMrWw2R1hTw4PCQGINGWzpoYGJgf7P+Xa&#10;DsB6+EsBjHwZjWhgBLEAHhVlEotc7LRoTkQAI+pXILK/YyL7O9rfK6JHAOiDjRqS9QvX2u1s46yN&#10;RQJ49KMA/kL9IqwTzyL7C5+6r4eHCGCxugAxq5+/1gEj6b+93SM9XZ8Sf9s4AET9Ir4Qsb//FQK4&#10;XwSrtrZPJIB7RQK4R6Qzv2z/rAAG/JcLYHG8zuPCPG/7k+3aA5EJ/2sFMLG6lyQSwBQ4CRhekhkW&#10;inSWSK+K3i+4HWxsGAQtAHk3kerQrU1wgi+SKNzewkN6RAIYNsFgDPK+gx6w61sCGPGFCP09E0hS&#10;KSyAW2HjCJ+ikQsmhHUmuJLPW5EAHlyneP8Y5AfvS9bK1HUwaF9pGZR+OhU2smtbAHLIlyB7kQGI&#10;4kXOywSbX6MOjPwqn08rBpnt6wKYKSoK/XkL617wxn3Rgnve1gLn+37ZtreKBHCbSACDt+mjAB7t&#10;6YT/vkT0QTSBtH3d8B+mDPQiGhgRw6J+WACP/pMCeALAGhYCBkcmhzhTYjijc+NTqzML0NJ7aAX6&#10;yOIKNLvwYWIKfNpPcUeFPIFwTDg9MT0nmJwSO+CPecAL8/OLC5Oi/4TCqfEJuBXZ37mpaVHh4inY&#10;/oqWAYZX/wWtcHYZSfYdF60oj4D0fCmAPzrgESEAPAWGhyfAY4LNBh+hE0NDAviDfXgCaZF+0XPk&#10;K5nBCMjj4yt8LoDFDnid9xUzMTYLgA3u5+0Eb1rAh43v2hYA9n4VsOtrAngJEcAzs0twmu/UPKx7&#10;J0QCWDDFH58UjMMaeEIIW2Hh5BwYgAjgqXFYAAvHRPWf+fBiCmNc+FG4rh37uwCeFtnfSZH6FfLg&#10;RX8nROp3nMMaBa1IAAvh9F+RfQfP37UCeOLTsgtr038/CuC+umf9zOesht8HG18CBupfgE3QCXqQ&#10;GAHEYO9Q0yuxCV6XGdxDf/QtumkPAX11T5ADQU8H+X5r7Z2WmttNVTcbK2+AFsTtpHugv5v2uIv6&#10;CNBJeQjoIP8mBnSCvQDQ31Jzt778BuPtVRAAmqvvAJqqwIS3GytvAcDer9JQeeszqm6IxoNd1xAa&#10;y/4OLIDfnu6vPt/x7gzxt9yXl1OvF0ZGH3G1walpKkqoKEgoqUgpaeySUZHcJrthm/xGOVVJlZ2S&#10;mpI7NCSllCUl5SVhByy1Y9sOqW0Skpu3S2zaLrFh+/afJLf/ILn1e6mt30tu/Zvkto3bt20CbN22&#10;ceuWDVu2bti85RcAUt7577r3E9//+B+/bPjblq2/bNny4+YN32/8+S8SG7+X3vrTlu//p6r0NnN9&#10;HV9ry2Af3/C9+/Za2Vopa/toGdlLq1pJ7N6vrZ3pZnU12OtF2n5i8VFi4R5qsW9dsVd9iXdjoVdD&#10;vgczx4Oe7UHJ9Sbme9fmeQFqcj2rczyqst0BazuRftEuz4o094o00P4pytPdyzPcYNLBUd5Vqb6f&#10;8H6b5Fqe7vku0+dN1v6ygqBX2eHnT+w97uypY+KvaJdsGXQm+vq7MzUNZ8jU4tqKUkp5Ts2bAmpN&#10;LoWaVkNLJTamkdvDXtH9rlXs9j211SFfyjVHYW+WpGvYFodDxnG5ia+J+dSWtFpmFrOroIsTRW4h&#10;nL8hGZ3yc1D6zsTHxleaj9YORTR0h9GqwohPY0lPUsmvol8+P3rtrt+ZW/5Xn8Q+KYt58vvhK+ed&#10;C3PNMnINkrPRCWmGGVl2Z05737lx6OnDIy+f+/32W1hFbRqjK+R3ukHC+Z/sgn+2DVM8mIOPP3Xg&#10;2pNsauvptv7sOmZcVXl8zdt0elUi8U1S7eukqtfJFW9Sy8ozyiqzy2uzK2vSq8vSa98C0kjv0sll&#10;6ZSKNFp1GoUcX01OqK7DpZ7c7hf+o/OJw3dqU2r6s2kDmRRmJpWcSaWsa9PgtYGJGRSwCfdkUEjp&#10;ZFIKuTadSU6gVsfUvIuufhtHLE+m1cDet478sfgzuSaNVJ3+iQwyvMZwBomEANemJlXlESvya8tL&#10;KdXnmhjF9cxkCjOpvie8Ydj0Ts0vwVknXpbl0ymFdYxscm0Rs66QTs0mEkFbwqgrolOLKNRCMqmQ&#10;TCmikEto9JMM+qnG+tJGZhGTjnj9hHevI188DX3y8PjdW4duXPW5cNaxKN8qO8MyK90uP8exND/q&#10;9ZN0UnleHTW+7N3Ba9fdT53ed/lKyOPfCusohQ2UMx0NJ9uZ2Uxqdh0j5NUb08wLSn4nN1um6x87&#10;dYbGKaptPN/QVEgknmYwT9Obz9A7T9P6S+k9JbT2QmpdHrhFVEoktdX2Rtlf92T8m0vGrsC7P3ic&#10;/ME13/FMVUxlV1Eru7Str7ihM/45FXU8bzMhFL33spLjOSWHs8rWebo2CS7eUUlhUQ8ygmn5exrj&#10;saxErZE4teZjMg/sNuSivo/V3hqPVo7WVorSUAhX3xWivj1Yc0uY7pYYlEQCWiJFZ1ua2oYCtZ/v&#10;4HcwfDRGgjHjwbojx5Q4QXrsYNRQkP5goB7rhPZAgBag31+z84hS11Hl3gCVgSB1dpj2SJQ+PwY9&#10;FoftD1AHw4aCdDlh6NEo/His8WSC2VSiBeuEXvdhrQZv+Vr77a9Nfn6E/ve72v/3TY3/9spse6Wd&#10;bJ2XTudhAivQih1iMxRiyQoyZkcQBsMxA2E6PaHq3SEqPaGqveEqfeHqXcGqHcEq3WGq7CTtsSzU&#10;RAF2shg9c9JguhQrzNfjp2uy41UGo1SGIlWHozQ5Mfp9IVr9EdjWYOw7H9ULhO2ZWj8naW5O1pGM&#10;VdmSprMjXXNrutoPV4wlKUcM+qKt+sJw7FD9vy/xiyBa9Be2v+E6Ige8hnCdsXA4PXE0QpMXqskJ&#10;VGP7q7KOKvUdUew+oMAO0BwNw/BDRWsJh2AAgyE4dox9d5Rde5hVW6hlW7hlR6R1e4RFW4RpW5hJ&#10;Z6Rpa7AhZb8q2U+pxV93KNpkLNFsPsMaTg5ONJ2IM+GEGbQf1KS6ylbbSb/Ab3qC2/AEt+l3k+1v&#10;LaV/N9t2F/X9WbW/nNLflaevWGSgcdHW+L6v6x0/99P25qmGOoU2hklYpQSUbDJKJg0jc9pK65yt&#10;bgpqV7DK1jjDneH6P5/Q/u7XA9tHHrtC9fuE5YSJCt1ZovYiVXeBojNbrTldoT1fg16iGoxVyvOr&#10;d4/VygqIchMkpUmKyhRVdZqmNk5UBkyQVIRk9UmKBmCKqjlFVRcS5YVEuSmiwhRZcYasNE1RmqUo&#10;z9Lg7F7Q83mr/Dlw/zRZQYTcLFXhE0ofAfNQFYRkSSF5O2gnKdIzNIVFpsZqIwpqMYR6zKEWwixF&#10;l/NWtvvR1ubbPzKv/aXu8n923tw++FB26p32exoOaiRAzTiIqbvCUFmiyC4zdr1nSr9v3LHK3LbA&#10;+GWG9Fdh9c9LZJUlst4KRXeFpr1K01ymqS5TFRZpMgtk6XmqxAJl2zxt8yJtywJ90yINsA3O2SUq&#10;LxNVV0gaqyTtVZLOe7I+YKlGc7lWc5movkJSWaUAFN7T5N9TlaFG7AJRa6ZSZZGssUhSFVbsmqrc&#10;uUSTgxoUl+ukwfyLjK0fGiQ+NG1fYmyYIv5tiSG5ypRZZSosUmVnibKztfLLVA2IiZ6qUIOY+Llq&#10;FPe50kItFmqy+kA3nq81hupdh58Zv0mXzHf7LkTvuwCN72Iw/5FutuOSLzoRJxmm9UOmhfQ5T5UL&#10;fooPAvVIuYZjj42garORX5Vokd+zUmQmMrQ54SrCCO3FePxMuMF4IGrsBEYYbDwdZjEVYjUcZtmR&#10;ZE9Ksmk7F7BCuwkN0xYHGILeBiGnj8fu4wx1DfY0DLTW8DrKl1jVELt8ZbBqRdAxyW2fHKxbGKJA&#10;g1VQxyOIeHr1eWJXstlgghEv1mAiGjMdYTATjpsLM5oLw00Gak8FaUwH604H6U0GosdPYAUBBqP+&#10;hlPhFhNhlmOhpiNBRoP+GLhoQZgBN8ZwOAk1ko3uTtEghkrWRu1oL9EeuGbYcU2vIk+yomR7zTmp&#10;upvyvb9rT1BMPnQ6Q8NOyx0aK90KK91K77tU3neqrbSrLbWqLLYoL7epggCmRXGpRXa5TQbwoVUW&#10;alKAGgBKHwGbzTJQy84PrRJQp/RigwzUYdx1D3PK75d8B+VSR9xJe+xJK1SpJfq0jcE5B8IZR0KR&#10;tWGWBeq0t+0JtEKwqeazwugR2lO+6DdbTmf56ABjsJPS01zd31wz3EHh9TD4XXRuG4XfTh1pJvLa&#10;KMLe+vHuOk4reaKHucTvFnAa56f6hnvqRrsa+M11dU/vX04Id1ST8dZTwEv+ZKMqe9zWca+5j7WW&#10;q4XmPkv9QLxegIF+IFbvBAKIDVFBADwmBIcOBoAYdH4aE4QUEP4EiBHC8Wi4NdCDDTEeEwHA6oUY&#10;qx+Js46rTXrETHjSHH6PFf5oKPgBP+xhy96zlQ4Ztd6FdcfOtYZe6wy/3R16qy/kBqA76EZn8Fdo&#10;DbgCxgzG/MZJfDqS8KQ/8h7oqT98vtqt8Her1NuYsKs6J+4aRFS65HcH3RGkvOEl/A5aVsRD+p6z&#10;FJ9TnSdugbg76FZX2K2BmHtIonB3+M324KudoddhKywq9fwlXWE3QAsGwPWlY+72RN+BS0Ajwjjy&#10;FgBZErj7U13oj2Oi7sFeOfIuvGZwxB0wuCPsFryW8Odtd+iNieSn3Jj7bYGXavYUPrVPvI4Puah1&#10;9Lzyoae4uDfW2cOp5cOnaGf8Ctz09hrpeWqqexhoheI04nE68YZ6CVhUIgYVp68Xo6cbbWiQhMPB&#10;GOKSMLhEfcN4bWysPjrMQOewGfo4AROC1g1D6ybjDXLxqBw9tXgbXAZK6aijSejV829H2Isjgtnf&#10;a4kpl+6p7y2U2XdVat+NbX7Xt/lclnA/s9s5S9U+Nv/X8ulFiMNdodH7dQ089S2Oq5mHKZr52x4M&#10;z7547cEbYt6pWw4uJ9Q0XVU192hig/D22RpmSYeSXzEF0Ov25YdUdnD+BXWXg9vs/FUPpTsmnW1d&#10;gnqWIHI/7ym1ncSayX9E1/FJ222XjD54Wd6hUMGmEOt9Wd62ZLfXhR0+FyV8L233vbLF79pmvxsb&#10;99wEbPYD3Njqd2W77yWREj4HZwZ7n9zlkS/jlS/nUyjrVyLjUyrlfXK7x6ktbqe3eVzc6XdbxvfO&#10;Trdru50uqbpe1XK/hnb6Vd8wG6URYKhkfdDE8uQhu7shVszCA1D1JaiPDg2zoCHeXDd7rK9vfHRw&#10;bLJrhN843EOfHmpbFQxAwqH3Y33LvO4Vfg8k6F/mdq5yPvKe044AOuf5XTOjXXP8njlu9zynA066&#10;HWqBBhugQQZU/3zsSXHHycD6FNeGBNuuVNvRDPvlVNvFGMJUJGY6HreYabGYay3MNB1JwrWEaNeH&#10;6JP9sW8PGb49Zt2QFjBz/yJUV7Pc0bLCYa/yBmf7G2e6auaZjzl3UxoT7UZTrGbicAsReguROjMJ&#10;OGGGOTvTuj7dlXkxeZT2Eprogia6l4ZbPgx3QMPd0EAbxO2EpvvGeLSlmSZIyISYT6Dfzo4k7hlP&#10;sxSmEYSploJUO36aEz/dAfRMppouppuPJ5mw0xyHTvuvVl+Dxtuhxpo3KaFn7FFXrFSvoqWvK//0&#10;XOWnRjOFsWOW8yl7myOc+TdSoKbns+1lQ8y34B5CQt5EXztcLnukYYp2m5bjy4o0+5BhB35pnMqy&#10;5CZZsZPdhrMOt+QHQIOvoSkyxHo7+yJTmGbKC1SaSLfiFfpUxzhSikMWmC/gs7OZq2zmIrt+frhx&#10;drh1aqRDyO0V8vugD5MfFrjzo/3jfY3DjSQWtYxFfDlQ+2iy/jnU+RoaeDX3LIMWadIXa/whz0UQ&#10;YTCfDldLnlxT81lUQtkBxOOJlmPx5qNxZgAQgE3QKVKqYJjVRJLFWLypaAFgY04UAbHFn5KA9YdC&#10;8dOpDhOJdmPxdoIEBwA32ronAEf3Vnljue0x7sffTTdVOexsOaDFCTPhR5qPhBqDdirFfiXfvS8I&#10;3XRAdTjSaAZcBriwFJvlfPepNNgNI0ym2sKIRLW4+POfaSfTrD9WkM6ymcq1n8yxH0kwawvA0vao&#10;1XjIMw+p90TiOeB9z/HkZO8fyjrenJO218DXTP+ECSbcEBWjpRltYJBlZlaM0UsxQieboBJM0fEA&#10;AvgsMkzF4rMARoQ0AiHV2CiVQEg2NkoWtzjDWCOjBDwuBoONwBlGm5knm5sl4/CRympe6tpeKuqe&#10;O2XspHbZKal666P9cUbhNrZpFpZgkkQDgzgsNh583BkT0s1Ms0yMMwA2NvlmZpl6elGGholWVrnw&#10;WYxTRCStw8Q0w8Q009Qsy9Qs08wiw9wy09wyHWBknIgnJBji4zAG0XqocC2dYDWNQBXVI7qahzA6&#10;hwhof3N8mJVxlJVpAlK62c4yx9I8x5iQicdlGBpmGhnlmZmWmFmdxJsXGVoUGJrnAnAWeUaWucbW&#10;+SY2eWbWImxyza1hLK0+YmWZB7C0yAevxdgozQCToK8bpacJ/6UOHhNnZZLuYpfvZptvZ5oOcLLJ&#10;dbDJcXTId7TNtbbKtLPKcrDPA62JcZKzfb6VZYabU5G9Xa6rYyGItdVP2NpkOzgU2jt+BWvbXFv7&#10;fBu7PFPzdDQ2RksnFKCrH+HqdsbaJp9gnAawss5zcj7p4noatG7uZ5HAwbEE4OhU6uxyytn9jJ1L&#10;qa1biZ3bKUf3k47up+Gi0LAeLgZ7HZ2LHRwAhfb2RTbghZtmEvBJWlohamonVFUDdHXDTUxSHR0L&#10;PDxOeXqetrPLdXMrBbGTcz7Ay/uUp9dJOPHXocjFvsjVodTFqcTVudTNtQTg7lbsYJ/j4pzv6VFi&#10;YZ6spelvRIh29yh0cs22dU3fF3A+62T5k7Lhhh6ohwd1cqBm1jK9a6KVPd8rWOngTTN6h8mdvfWs&#10;4W7eFK1FQG+cpDUIqQ0CsghKk4DSMk5uHoWtcBOvunEEUNPEqWkZIbZwaptHEA0MWmIjp6YJFsZr&#10;WziBuGEETh1msgG1DbAGRtYDrqkbqaqDrS1oQVzNHEF6YOPLgKXvH7BW+n5JLf3PtkQGfNIvW1Id&#10;vGgxmQnba2oDnNBMbxpjtIzWNfPq23iN7YKW7nFE/SJ0sWYA3YOz3YMzPUOzvew5QB97ZnB4Rpwo&#10;xubOAIZ5swD++NLoBMyYcBkgmFwBjE8ujU/CKwFPTokWjJxemJxZnJ5ZXNsi/aAFYyYn4fykMf48&#10;omk/Odq/F2pGpCnoAf2fEHI5E8h39Mi384KxGaR8NFKr8+NCwqJq0ry/G+JZ0ff7MyJ5DE8yOIAU&#10;Xp4QKdhxUdLtaH8vv7ebB9M1Ci+728mHay+3c2ELK2phESsqwgz6YU/TzRNnEiMBuFpwkdyRmVEe&#10;eFEwfO4c6AH9YMxA3xg411eBNQZ8GQJwGX094Bq4SOVnkXIe7WjlwwIPloLIUrKww2sWFfJtFC0A&#10;DKuvb5eAJhJ7QYv0gF1UKotGG0RK+H4aNvBJBveKTHCPyPh2VVV1V1V1VlZ2VVZ2VFR0ioDF57cQ&#10;C2DE/sKU9SCsM8EIa6UvImKRWLwplr7rNsUe99mzVhHt69rnzztg4/tFKz5wnQBGQE69xgR3fEsA&#10;A5AXi7xwsQlG7h5ZtL4yRXTPqaI7XAfuNoPFZAzWMYca64cbwNvXyIGph1dxBi2iDBFBC95fWDd+&#10;IWhB21A30MhkNTcMtTWDn0Z4GWBE+vaI1v0VO2CRI4RB+rvaxzpakR8b5I8GWIhsRlrRT9QIaFub&#10;ueDa6huGmfVsALhUAKNu8A9AROmXrPOpYpAMY/hu0IcYtEH455DKAj+QX20BdVS4kvaXMGlDX1JP&#10;Haonsf4pYDf8DdZ6ZbEJho0vkwXapnokq3sIfuNgJf/xHoL2s3vbwmtp5XzZdrSNtrXzQNvewe/q&#10;EHR0jnZ3jnd3jXV38MAnD/j86evhD/TC9QmQIvN93WOgB7T9vaOwCe4bY/VNDPQLAL39Yz19owBE&#10;Aw8MTrCGhEjR/i+YZHOEgKGRCYTB4XGEqdn3c4vQ0iq0CsGsfIAWlqHZBWiEJwRw+JO8sWm+YAZO&#10;AhbOApCK0F8Cf6qLALHwU2WIT8B/J/Txr4WmPgZTsyuTM8tIlWm4XwhXlRgdn0XOCxjmTrA544Ch&#10;EQG4YNYQzNCg8M+0Q0Pg4/3riCpJfAXEGa91nMifE639AyPkT4vWKs8JJEayYEV71/aIW8Ba6bsW&#10;pDr01NjctGB+dmJxfnJ5YWplbhqukzE7twzamVn4z6rALZ0YnxOMw0J6Qji7rgVMji8KBQtTY/Al&#10;TY7CFyPkz4F2bGSKz5la1wJE6ndqdHhaZHyFIwNjw/2C4f5RPnsK9PCGJpGWOzgO7x0ahwXwyDjy&#10;CBabcgB47AKQdZE/XolwAfBdY+Wt1tp7XdRHA/Uv2M2vh1vegFYkel98FXbzS8BQ0+9IlnBf3ZNe&#10;xuMe+iPQfpV/SgB3Uh58SwAj/SBoI4Jj74G2nfQAbIIYgDhgxP42VMCZviKt+0+AHLWO5vLL7W9P&#10;9lef7a44y3heRHxY+OpG7qm0oMB9DqZYFS11aTn5rbKK2+RUJaVVtkgqbZJR2KouvV1n+w5NSSkV&#10;CUkFCQlZyY8CePuOzdt3bNwu+bOExI+S2/+2Y/tfpbf8BXbA237Zvm3Ttu2wAN6yFRbAm7b8AkB0&#10;r7jas7jm84aNP8BZv5t/3rr1J4nNP0lu+pvkhu93bPiLwvaNBC1VP2vz464ugW5uR+wc3bA4CzlV&#10;F1kN151KB9S0Uh0sbwT6vEjZX5V3gHZqP6nQjVLkUlcM01Doxsx3q8txpWS7knLc1/hd98osN0BF&#10;puvn3vdjf2WWxz8lgAGwA/47YNPzU71ov6rMvRXpe8rT/GqyD9TmHHwR4150zMfGJlDDIh7tlLwn&#10;7mrWvZpfq5vOESmFle/yiW/yKO+yKRWppIoUCiWV0ZRMb4uv7dpzgah64PTPllEyXunqB3N2u0XJ&#10;eUVgw7KjntQWMbtL2liJlMbEuva09n6Px683hub8Z8ANiZRy/HWaX3lTIJUcSn4VXv04tuJxDrk6&#10;u5KY8Yac8YaSV0bPelMV8/DBkSu/Hrl+d++V227nr9iUnjIuKMTl5RkU5BsUFmmlZtpcvB70hhxX&#10;03rgVrle1ElJz7itTmESLqH46JLA2+V55PZCZmsWjZpErEwkvk2ofplMfJNBrsil1uaTKQU15Nwy&#10;Uua7yoyad6nE1xnEN2mkN7AAppZnUKvTqLUpJHISkWZ/8ur2fSE/ugTanXwS/bY3gzqUTmkUGd/1&#10;iAQwSSSA4U0QfBTADEoipSq2+l1M1dv42vIUak0GnZRVR8mmi7KEqcQMck0WCSabXJtJJiXWwCRX&#10;16ZVV2VVvc2uepVX8Sq38lURuepUAyOf2ZBIqU+q74lpYNnfr9wZnRPw/FU2jZRXRwVTFTHpBQxq&#10;Vm11AY0C2186tZgKq18ACEqp1BIa9VQD81Rj/emmBsDJBmZxHR0MziUTE968in/9Mur504C7t33P&#10;n3XIz7VITzVJTfK+dP7Es4cp5GpA6Ktnh+7fAgQ8/Q3c1biqd9lM6tnejqsjrGucwdjKt4YJ+fKe&#10;pzaZZCt55wffqMmuoJbSKYWU6lN1cO5vMamtlNwLQ+kopTWW0Mi5DEpmU/uxtwyN5Cs/7MndfOjS&#10;j75n/+ZdpBx15djvzOzmgbzGtixqXQmjK+hWuf7R/J22qfJOF+Qdr8rZn1WwzdGxjXHxCUmPCH6a&#10;609Od+jPsxxIxlbtk75A+CFdf2OMvmyErlqCrnaClnq0pnyYplSw9tYg3S2hqO1RKKk4vZ2pOtK5&#10;WjsuYqXKnZVZgVhBuP7ICdWREO2hEB3AYPYAENYAAP/0SURBVLA2K0hrIFAToddfDdAXoA5i0A8G&#10;sEN12WHa/f6K/f7yrBPKg4Eq7GCN4RBNJI92Ntl8KsFkNAI3GKDbukeR4rjjnenPL/A//obecB+1&#10;5T5q02Pc1nfWMnU+2r0n8Nxoq4EQQ1aowVAElh2JYUehBiN0BsI0+0M1x2IJ3AjcUDC6L0C784ha&#10;11FVcAEjEbr8GDQvWn8kQosdrjYUpjoYqgQYCFVhRel2hqMq96hcMN6cqvFznJZEHEopGqUeoCIb&#10;oaMcryefoCmRo7/tlq1C1QF0cwB2MOwLASwCtr9fwA/TGY/QFSUmogBwdm+oLjdYdyRQu+eIKhu2&#10;4NjhEDQ7FM2JMBiJxA1EmLaFO1cfsXnkgrpiJn8eL3WOsOOS6Y6rFlKv/HTL9+nXHsBU79Ev89Ss&#10;8FCn7sW0HTXghhuOhekJIlHCGOxErAE/CjUcqg3eizpfmVqXHa+ttjwz3frMVPKJidR9A8lLepKx&#10;0n8L3PHTiR0/RyjtTDPQybc0yrMyyzQn5FgZp5lgciwNCqzQucZqJ611ztpqp6J3h6rtSDRQisNu&#10;C9f/f874/Nx6Cb9Edl6imgqr1SeqZCaqdk/WyM4TVWZJGjNVaoIKpbEaxdFa+TGiAoKApLiWcbLS&#10;BEUZIKSqTNJUp2jKkySFKZI8AFG5MxRFhE9m98/yd+/7OdNU+Y9rCYOzgPmpynN09YU6zZUG/Q/N&#10;BlCbEdSKX2ZihTUa7JdyvQ+l+3+T670j03VzZ/ftHUOPdk+Wq0JMNNRhsExXXqLLLtKkF2jbFxlb&#10;l+q2rNRvWa2XWqQqLlE0l6kaK3T1FbraMl1xiSa3SJOZp0jPU3Ys0CTB+DVIiqpGKyyTlGDRS1Zf&#10;JWu+J+t8hKK1QlIDuxZr5RZqds/XSM9U74TqdMD8CyT1VboWVK/9vk5jtU51tU7xfb3iMkNmniox&#10;S94yR9myxJB437gDapFZqds9S5Keqt61QFaGGg2gFjOIYb5YYwJRHefKbYh5Umd8vzvr+929oL88&#10;i970Oln6ZdLuh5G7rhzZXuiyIdV0cyJOKtVILdsUm2FkGKmpFq6hlIrTzTbXSTSUidbfnmD47+/i&#10;JQT3URN3MN15siP5qhO5OtwYVUGEFtdfjXdEnXdYW3AcNRlsPBNuOR1mwQ8zGohCt8VhO3McObej&#10;58nXV7urZwebBexuNqurv7+9t5M50E4S9NYus2uh4fLloaoZXvvcOGuO0zLTVQH1vIZYLyDa6bmb&#10;AX1JhOF4g9FYzEQ0ZioCNx2BmwmHBfBMoM5skO5csP5cEHY2GDcTTJgKMREGm3KPG/KD8IJwwlik&#10;ES8cA/6nYIdosiKVm8I3sXJleOc1uZe0BfcMl8rt56sdOa9MW+7q0K+pVJ7b9aZUouK0NIh7nhhw&#10;ynHQoA00gH/fobvYrLHQpLrcqgF1a0P9elCPJtSrDvjQrbzaKb/Yunu2UWqOKQFn/TbuhhoV4LLP&#10;DapQoxLUvPtDq8Rq22aoQ2qhXh5qs+q8Y3TSb2uug1KhvUGJnWGJJabYDFVqgTltiwMUWWFyzPUK&#10;HAzP7rXJdMPH2Og8yAxY7auGJltYjCcj7bUTQ83z/C7BQENXXVkL+SWrpXaG3TreV8/voo91MYR9&#10;DeM9TF47FbSLvM6psbaZiU4Bq3mR0zvb08Gqrnyal2srK30Are2qKmclJ4OV2KW9RdlQ1sxMwwel&#10;4EVAn8Bjg4wMggEgwGECsfr+GL3jBqiAr6AfKEr5FQvgvzvgbwngKLOImoT7jYmPWyMfsCIeDgbe&#10;44X+1rrvAiKAGcfOtYRdQ3Jte0OvA7pCrneGfoXmgF9bAy+D4KOLFSnbrpCbXYG3mw5ernUrfmmZ&#10;9sgoDvDMNOl3i9S+4PucmOessIfMvRdoPmc6jt8EcU/wXW7SM7H67Qi51hNxixV7n53wEPR8lY7w&#10;G/DliZb+XSeAYbkbeQsWvaK9yIC1YwDIGFgAh9/4ku6w64Nh19kR1wdib3fH3WoKv0Y9eq7Ks7Dc&#10;IeeBXuQNzdBndvm33YsP6RwyVHYyMD6AtjhhahRvik4y1IlGa4TrqYehtSINUXF4wyQ4G88gycAw&#10;CQML4CR9gwRdTBwKHWaMPmaLD7TARWN0Y3Q0k1B6uVi9PIxmipFOlK6cX/C+3HrS0IQQYrQNXHj4&#10;IvzkHVW/ot17bmzbc3fjnt9+9Hv0s/ed7e4XZZ1zbQ4VkpvGV95DPb0Tbj7hWkZ++2KuZFyteEFt&#10;obZ3cQXT4B+6rx/XHNsTa6DloaexR0vXX1HH/0D4XeYwVDcM1fbNxpZe3m3qBn4Hltufq3EgPef3&#10;+oeN7IfM3rK+icZZ6PjJ5wpuydLOmbpHrsk5lyo6nkJ7X5W1zJP3OLfb65y09wUpn4sSPle2+l7b&#10;4ndjs4gtfle2+l2S8Dsn5XtG2vfkbp8iWZ+8XZ5Z8HK/ngWyXiflvM4r+FxW8r2t7HtP1uv2ZusL&#10;m6zPyvne0TryRGnfHSn3C/L2p8xsT0YF3D6fcfd23qmbCYGnD5rdOm7RVBKx+vY3iE6D+tgQd/yD&#10;YHRmapgz0zEsbPowM/h+tHd2sEXYWw8AwRKnc5Xfs8zt+gZwgeglbs8ct3eW0zfD6Z8Z6Z0f7l4Z&#10;bIXYjVB39XT5pc7zwbRUl4ZUu6Esp9lk26UE86VE04UU44V047lMo4lM3FgmnpNhNJhm1hZjRj5h&#10;VH3UrCHad+Js2ocXdwTvXo3V0cc6m/l9TeMjjbMs0kj5+fbSQ6x4q5koow9h+quh2jNRKH6SUX+O&#10;ZXORN/18HI/0FBpr/zDetTzcDg13QoM90EDH6kDT+/H20VHq4mz90sDb0YeFS8Wx4+Hu08k2wjTT&#10;8TRzQZrlWLoVaMHmZKrxXIbpWJIRK8GsK9V19FYm1EeD2D29zx9SCpKqw/e/cCY8RMs/U9r8RmlT&#10;jb5krYVCS4gd+3z4IvnWVMNzNvP17HAHJByf6OmAL2CIPlZ/uybfrzfMbDnBdjgMxU82Y6das1Kc&#10;OWkHOnOOQwO/Q5MkaKhs8W2eIBE3FqwsSLUYyPGqSPSuu5w+314NXs4qt3mZ17zEbVjgNi5wmud4&#10;HTOjPdNjPbOCrqWJbkgoWpV5pHuys364rqqX9Hvz2+v91Tfm6+9/IF2YuB4yluc5l+k4n2g5lwbr&#10;XhADZtLtJ0XFn8fizUEwkWSFxIj9BZuIcEXMqzDZGhkgThQGwAI4waLbX3cozBDMBsZwo8xHY60m&#10;Eu0A/BjLwRCjjiN6jXvVy20lKuwkiS67mb4qLQe0egOwk8kO0OkDk8l2rBBsXyAKTL6U6zqdZseP&#10;NeVGG4NA5HE/AjYRUb228x8ymWY9lWE+kWEykWk+lWMzm+c4lW3PS7YcijVtC8bSD2rX+KrVHcEM&#10;xDsJ8w8I8w9150Rm+oTaoI6Y6ge62OUbG+coq8ZoayWZEAqMUbAAtkDBAtgYm2SIS0Ub5aCMckQC&#10;GDa+6xAt7puEwyVgMDEgNjNLNzXNMMRFaenuweD2Y3AH1bU95ZQcFZRdlVS9lVR8dfSOYrChxibx&#10;Vtbp1tZZFhaZ4HADgwSCURoel2JhnkMgpGpphmOx8ZaWcPxJACMO+KMJJpikmJhmEMwyRVm5WSYW&#10;2QBTyxwA2AT9RuAaCKlow0RddKymbqSWVhBa67CB9j5DnYM4vaPGmEBzfLilSbyNeYoxLp6ATzIx&#10;zoBrQZvlm5sXmZqXGJsX4ywKDC3zDCxyATiLPLxlvpFVHgF2wAUi8v4ug63zzAEWsP0FWJjnmZtm&#10;mRDSCQZJeEwCWjscpRVmpB9lZZRsb5oKcLXO9nUtcbTOcbTNtbXMNDdOtjZPd3EocHOCiy072+fb&#10;WGS4OhY62OSATiuzNA2V49ZWmfYOxbaOX8HCJs/KrsDavhAERqbpaMMEHVS0ll4kDpeERscCwNvh&#10;7HzS3f2sg0OxmVmmaLHeUkfHErAJWrDp5nbGzf2so9PfVwX+uDCwKD8YSREGJwIt0gPOZW4Nl7DG&#10;4+PBjVVROaahccLQMBa8m0h2r4fHKTe3Uju7XIC7+0lPz9OuriXuTqcQ3BxPujuVejif9HQt9XI7&#10;6eKQ5+5c6OVebGGaqKV+zBgf4+UO1462csy28yzyPXYpLOlxyWXG00pOfS/UPw518qAG1jS5k0Pq&#10;GGT0D9cPsetYg7TuIXrrOKNphl4/Ra2fAMACuHFcJIAFtU1jNU28qkYu7ICbOTUt3NrWjwJ4HUhy&#10;MBIAqhvZSPloALIYcC0T1qs1dbBqrRYpWyQWb4oTf78FMux/H/F514FcIbhUUgOPLKpoTW0eo7V+&#10;EsAdo18VwIgD7hmaA/Sy53vZc4gARhzwWgHMEywiiEzwMmBMuALL4Ik5sSRAvvdHxIBQJH0ByCYA&#10;UQJwchJ/ARGla5NlvyGARem/awTwWumLBAhjo9NgLzyGN4M4YCTBSySAYUT2F15wd20arqjwMh+A&#10;aOCeLm53J+x6YQ0sXoK3HS7IDAvgLi4YI8ohhitIIw4YXC14FTzOLHhRCOClgU3wEhBPLEo7/grs&#10;zwUwsvSvSDnDRWIBcMpgM7yMq7iQ77cEMHWNA0YE8Fr7KxbAiANG+pExRJG2rK3tEQngLgSRAO4Q&#10;CeB2ER9d71cRC2DA/ykB3P5VRLr3S9pgQ/wvFMDdiAAGINJdfOfFxr2ubpjJHKmv5zQ0cAGw1mXC&#10;Ahh2wKKiweDNBSD964EF8KBYAHe0cv+hAAabIgHMFwlgOJNYlDs+KDKUMKBTTGvLCCKAEQf8vyOA&#10;EXu6DvDziQhg5FaAewJ+FP+Ydd73j2FSButJrIY/zT8tgGH7iwhglkgAwwW9W0Q1utfeRvhOItW8&#10;m4fb27itX6OtnQdo7+ADOjpHAZ1dY53d/J5OPvLBAovePrg4AfLBgnwuAZB+ZNf/ggAWeV8BAiJW&#10;EWbm388vwQJ4+T3czi1CkzPL4PN5mDuBCGDu6BRfMDM6Pgs+4ZFiD38M4nfFiFYR/gpftb/gRIj6&#10;/dz+igWw8M+DPEe+5NMDZR1wlf4vBTAAidc5YLEGFvOtfjFrpe9a1gngOeHS/OQyLICn4eUSEKan&#10;liaFCxPjc2LV+iVTY7D9nRyF7a+QD9vfCd4sANG9X2MGMDo8zWdPccFtYU2MDIwP9wtE6ncS9Kxl&#10;ZEi0BjBnQvwIRp7CAOSxi1zDZwK46vFp0osLzLLr7aQHvYyn4lRgdvNrMUNNr0D/p8zgjwWi+5lP&#10;++qeIAIYsDYbeC2IAAYtGIkciAjgNuLd1to7zdW3mqpughbEfyyAe+hPwGZLzd3GSnDIbfHVggBR&#10;wogAbqi4iWT6rpW7f4a13ldMU8VV5pszLZUXWip/rXtzjvH2V9rry89v5J/LifT3s7UjaGvKb1fe&#10;vUVLUVpLeaeKgqSqjKSmlKSWpISm5A4VCQkFye27d2zbuWPrDqmtIgG8WUJyo4TEzzu2/7xj2w87&#10;t/wgteVv27dt3Lb9MwGMZAAjAvhLwDB4wKaft2z+ecfWjTu3bdi1dcOuzT8Zaap5W5qH+PqE+Hgf&#10;sLZ2QWOsVNTMd8tbSez2U1ZLtLa4EXK4PCespjiIVHyYenIfscCVXOhMy3emF7jU5boxctzpme7k&#10;TDdi1seUX8TyVmS6IojV7+f97pXpHpXpXl+yzvuK+ZYArs7aV5O9vzJj77sUn4r0PbU5B2uyDj3K&#10;CDl+JNTYJVgVfxDjGH0889HpV72XKANF1fSSOnJ+3buchlfZTeXpddWJJEoCqQUWorUc95JX8vuz&#10;t7vEyPukKO1NlnQO/ZvpPi3/9PCn5LOdgnRaVxylLa+bG0ltJVx49O/+xf/tSMnGqAtGv746VMYM&#10;JzKjqolxVeVRr5/lkKtP1teV0hmn6fW/tnRebO4qpjVmVtMyiLTkalLoy1f77t11vXLZ+foVt9s3&#10;MDl5hnklNqeuel994v3rM7P0SwoHU7c6Bm+wOq68J94m9dfAO2/TqutyGQ2idN6yROLbVFJZBrUy&#10;i1qTSyZm19RmVVSnlVdkEMtSyXDubxoFtr+p1PI0WnUqrTaDwUimMA7efyl1NOpnz1DViBL/J02Z&#10;NPa3BHA6GU75XdcDr6BMJyeQK2Oq3kZXvkEEcCaDnFVHya2j5jAoOXRyFpWYQ4HJpZKyqZSkWjIg&#10;pYaYXlOdXf0up/p1fuXrvKrXhaTKkjpqLgPOAE6u745rGvJ6RtbMPnv08dMMck0ugwLmKa5nFNbR&#10;smqr86nkAiq5kEYpocHS9yMUWAbnU0gFNEpxHb0U3Or6uhImA8SFdCpoTzXWn21pAp3pVRVhjx8e&#10;vHrZ+/wZz4tnDz+4HVX2CtzDsNfPQbzn5hW/G5ePP75/8N7NE88exla+BS/nbG9HXiPj8K0Xcj6l&#10;kvYlSn4Fjlk3SugtZ5vrS5mUIjo5p5aSV9tYQOwsonQW01pLGA3wTxSTktfRltjU5XmvRi7i15/8&#10;Sjfuu7Bx/5kfvDPMSh4lUjoLWnqSa2mnm3p/beGeuFyme6hI3qVE1vGMvMtpJZd8JatIHdM9ezz2&#10;FIXuf5u+t7PQtzfLofyA2lnClgzUlniMXBRKNRGtF6+vE6WnEqIrG6S7M0h/V4i+TJi+fJS2UjpG&#10;M0dPoUBT4r7Z7rZjGH60ITtEcyRMDza7obpiDYzACtIS++D+ExqAvgD1vhOqLBhlwECA0kCASr+/&#10;cv9xlb5jyiMh+vwI7ESM8VS8mTDWlBdmyPLX7TqkTffUqLRXfGq07Y7ej7d1v3+E++WttWSti2zn&#10;cb3eQNRgOHYkGjcSbcCOQg2E6fQGg+sx4EbgAKwgve5jGt3H1AYCtYfD9HqOq4rSkdUGQ9SGQtUH&#10;Q1UGgpV6glR7I/VbQjEvPBSydf4aqfDXeH2ZeEOtEF11fw1wB9TjsFqJKMU4NdgNX7OWpx4zYIWh&#10;13pfMWu9rxh+mA4nUI0fpM4P0QbwQnU4wVrsE+pD/hr9xzWGQ/S54RjQDodheFG44QjDjkDcE2ft&#10;yxZqBXqSKSo/Jip+n6T6Q6bWz7l6GwrQmwvRGy8SpO7YKt6zVrhrvvutu157oHnXEZ3B45ojgbr8&#10;UH1BtMFUkvFcmvlcuoUgwXQwFNN8UIPkqVTuIPfCQvq+4dZLOpszlTZG7f7l+Ob/2P/L/zi07YdA&#10;eckYbZUkrHaKkX6GKeasq+UlL6uT9thzDugL9vqZBspBijLRehpxWMVYw60nPaRq8/CT77yh1n2L&#10;NPPpWp2xcgVB5e5pIixuhdWy/DLpCZLSOFkJ0b1jRIXRWnkAv0YOdCKIBTDsgKlwyu9a44vIYLEP&#10;/vOs875i5ulKczR4fjDnJFFOiJSGrlUcq5CbJqmu1qNhB9xGeN+AnSFpj1eoC96psx/LtF7dSD/7&#10;H8wL/9l9Z+P4W4UlivZ7hvb7Ok3Ev64wVMSid4EqtUiXWGJIIcCGmLoTWYJ3gaKwQFZeIKkukNQX&#10;SJoLRC0QwysHUySXKVIrlF2rVFk401e0su+n1YLl39PkIIYcxJSF6mWgRvnpasnpGimERTC+ThnM&#10;PFEhBZeqpquBdp6kOFUlO1kpM1ujtERRX6apQY0oqN5A8Fq94fy26pzN1ELF9gsESo5hdYrROXfp&#10;cI3/J0rrL6kG2zPw0jnmu7OtthQ4bC11kTnlqlzqqFVsp19ojS60MiixxWcQNKN0doSo/xKt/0ua&#10;yZY82+3Fzr/cC/iZe8d0+YXrQJFuR6LyYIImN1ZvMhY7HqonDEYBpkIxM5GGU5EGY6EoTrAmJ0Jj&#10;OE6vO96wNc1m8FrEMu0uxKIsDjaMDzQPdTP722nsbtrEUN3cSN38CGV2mMFhtc4IhqeHO8aay953&#10;vYGGyyDiqd4i9+5kwmAihhuHHovVn4jWF0bpT0WipwGhOjMherMhqNkw7Ew4biaCMBNlMhVlwgvG&#10;8MIxvEg0J1J3KEKdFak8FK08mCTblbpZcEnu/TMMVGEKMRygTvDD7DpHNZ8kGbPf6Tc/kK+5uPlt&#10;6d/elHxfeeqnmnM/Db5U4FUoz9B0PrThoG4C1I2HOlCrbZpQp+aHTrXVdoXltt3LbTtXOqTfd+2C&#10;unZCrdugFpEGbpITpf/KIem/K62bPrRJzzEUoBabnttmp3x25Npq5Fnjim1whZboQjN9QIklptQK&#10;W2yNLbBC59lgzvpYndprneZskOFt/DA7cKjqFsRm9DJe9TVXjXRTBeAeDjXy++uGOkj9TVXDHWRW&#10;S81Aaw2rrba/pbq7oRzE3F5qb2v5UEf1aDdjqru5692bgfIy1uvXuft8jxtjffXVbRTl8bvksbt0&#10;DeTNUXKOKjscMFoH0bpHDVD+eGygkUEQaHGYE2DzGwTAtZ3XFn/+xGcCGA37YKxuqLH60WDDoMrY&#10;O83JTztiHrEiHg4E3OEE30cEMNGnqO74+dbw67BG/SSAe8LWK1iEjpBr7cFX24KutAZeRtJ2eyJu&#10;9UfeE6S8GU18zY562hlwm+537q1d9gNczA29ENASPUpBZ9eJO6DtC3nQG3y/7fh1cEhX2A1weF/U&#10;neHER4DeyNtgznWnE9PxLxbAvYGXBsKvDiXcG854zM58PpD6tD/20UD4b/W+F9/Y5t21yMjEhNnu&#10;sNPYYa6p76WF30/ABxljAg31/DHaR1Hax7F6QThMJB4XZ4CJNTBIMDBMwRimoQ1SUdg0fXQ6GhVn&#10;rB9sbRhmgY9H68dqaSbq6qQZoDKN0MkY9QAT3SO/Fj6bHYP4ox9elNflXbnvn3tF3TtbxvuspO/V&#10;zX43N+y5v8n3lqTnRXn3Al3nuNJrFaNCaGx0+cGj6sjE0y9JQ518iD0DtQ6MdPaxZ6ZWZ8aWK55R&#10;Q4+mETC+utreu+UcjG3CTt0gPqnqonXxz958aOJ5XMM9cbNJiJxtaFjp03oeVNs/83sTN/7qW+Og&#10;0u2OCdJeJcpHb+7wPC/jc0lt/82tVrkqHkWq7gWgVfQskfM6Ket1arfXmV3eMLu9T8p6l8h55yl6&#10;5ap4Zqp6pil6Z+7ac1LC79w273PbPM5ud78o6f7rLvercp7XVf1uy7peVPG6pLPvspxjwUZclKJz&#10;lmfUvWt3uhqoU+y2ieZy4uOSzPzD9iUHLF+l+TPPZXfe/XWspmyxp2We0zHBbxmbbppb7p7nd84O&#10;tkz2Ncywmpe5Xe9He5c4nUj8Db4QwMN988PdS4NtEL8DGm2FeisWK86zrkS0Fe7tzHDmJdnPpNjO&#10;p9vNpVtNpRAmk/FT6UazOaazeVaTOXbsJOumYOPaQzj6CTtWuv/YpZzJt08EtNqx1jp+T/0Uv31l&#10;rHmx9cXks7y+ZBdhnMVqjNFqNHo6GsVPMGBnWXSX+DBLQ7nldz4MMz8I4ATlD5xuaLgfGupdHmhd&#10;Gu8QjDNXl1uELQ/qiv2H4/dMRbpOJ1utF8Cp5pOpxuDCxpKMhpPM2xLsO0tCIPpLaHQQ6myCWmsn&#10;751ujTlM9zanmKq9U9/yWOEvd9T+yjxm2lNwZLrs3DTzCbf+teiOsbnNTGioFWLTp1p/o508yIqy&#10;WE225UUZCDNthjPse5MdB5P3tGYfhfpfQpNkiFP1ofo0Nw4zGanFTzZvTXYkZuwfeH7uwwB9eaR5&#10;dRS89tYVftMSv3mJ17ow2jUn6Jsd7xMMN8zx2qBJFjQzAk2OQNy+6d6GsXZSS8W9ple/dr4ona06&#10;B70tHC09yI61XshyFSbBQlfsUwEgQGyr2PICQLDW/n4JIoDnMh1B2xOgxwaPqs8F8FSK40yaM2hB&#10;LIi3GQwx6jyq37hXne6lSHKVobjLdRzR48fAScC8GBNWCBbMIEiwQK4EXAByVci5QA/YnM9yWsxx&#10;AfGfZzLNejbLRphhDt5fYYblVLbdbJ7TTJ7LdK7raIbjcKJdWzCBuEfrtatS7V7dvljHkVNJFSW3&#10;DthEopR8jDGRBKM0DCYNi8nCG+Z8WwBniEo3iyCkijE0TMTjk3G4JAwmztAw3tQ0zcQk1cAwUkv3&#10;AN7kuJlVsKHRcW29/SrqvnKK7lI7nXbJuCmrHEChQ03NkqxtMqyts8zM4KxiAJjEzCwTh0vQ0AjB&#10;YGJEq+SmGBunfQKJQZtCAIEJLIC/dMDm1nlmVrkgAJtGphkGRilow0QMJgque6F9CKVxUF/9AEbz&#10;CB4VZGYUY22WbG6cbGqcamqaYWaaZWaea2aWDzAxL8Sb5+Es8kQZwNk4ixy8ZS7BKk+UBPxNAQyw&#10;siwQkWdpkWtpnm1hloVDx+prhelpBGF1w02w0ea4OEfzdC+nQhe7fCe7PBuLDDNCkqVpqotDgYdL&#10;CWgBiAC2t84GA8DlqSoeMTdL/ZYAtrTNB1jbF4LYxqHIzCrHwChZFx2jpxelpRWmrR0O7qqdXaGr&#10;62l7+yJwe0W5vDCOjiVOTvDyve7uZz08z39LACP2FwA2XTzOunqec3Y/4+BS4uFxxt4+z8goQVMz&#10;UEnpiKrqcX3wCwM+HryhDg75zs5Fjo4FTk6F7u4n3dxKQeDrccHb7ZynyxmRAy5xdyr1dC31dj/l&#10;7lzo4VLk5V5sZhyvoXqEgIv29ihycy+ycc41s88kWKea2KW47yuNz3527/ceatvCoBDq4kFNrJmG&#10;AUEze7yZPVrXN0xqZzHaJugtk/SmCUrjOLlBQGoaIzcLiIj9beZXNXIrm7iidqS6hQuobeUQW76J&#10;WAMjhaMByGLAXzrgdZsAxAF/C2TM/z7IGb8EuZ4/L4A7B6bXJAF/dMA9Q/AawMhqkWsdMGCEP8cZ&#10;nQdwxxYAn3zwAl8wwxdMjY5PA8Ym/p4xJla/46KlggGivXAtSsT+8j6vlox8Tf9VAYzkHo2uSf8V&#10;I/4eHPQjDhj51h6wzgEPIytEisqBih3w4MDHQtBiDQznAYtY64ARAQz2Ij5GrGqGWGA2cIpZ8IoE&#10;o4sIY/wFxG0jL0rkgL8COBYAS50+ONXv4xnbuXDu7xf29x8KYAAigMVyFwSI/V0rgAFrx6wVwDU1&#10;3YB1DlgEbDq/ytcd8P+fCeCamo83ELmZyI0FIG8KooHhFNhPGhhOKv1UYXitBkZ61iOq+N1UP4gY&#10;R0QAI973jwUwGNbZxhM74C+FJUJry0hTw0hD48g6B/wHIGb0SxB7uo7/MwL4n+JfJIARwP3sFCne&#10;L/mK/e0a6+oR1X/+9MEiFsAA5BNJ3P8PBfAge/JrCJF836GRCTZHiBRV5vCnATPzsPSdX4IB8cTU&#10;Mm9sdm3tZTAG9PAFc8jq70jwLUTLwyOrAyytLe/8VdYu+guOBWfhjs6Ak65NVhZnKg8MAib+PMhz&#10;5Es+PVDW8ZkABg8LsfdF4m9p4C9Z533FrJW+X4II4JnxBcQBz0wuzU59XCsB8GcE8JfqV1TkeWZ0&#10;ePKrrBXAiPFFHDBo16pfhJGhcf6aKtmI+gXPWcDa5+9nAvjtvaKyByWVj04Rn5+nvb5cX36jqep2&#10;S81dxASLHTCIB0QVobuovwHETref+RTJ6/0WSBIwAIwcbHzBangOejopD9pJ95Ak4ObqW4gA7iDf&#10;F838dQEMetpJD5qr7zSIsnuRrOVexlOxAAbXLBbAzLLrYom7DkT3/mluUF5fZJRdor/7lfrmAgjq&#10;K6/XPDv39Fr2mYyQ0H32NmhljMIOtIwUWmY3SkYWIyevtUNSU1JCY8cOZUkJ+U8CWGrHVskdWySk&#10;tkhIbpaU3Lhj+wapbRukt/4kvfUXRADD9Z//kQBGikKDXVs2/7Jp40+bf/lx28afd2/foi6zC6Uk&#10;72tt6e/uFubne9zJyQ1rYKGsZConZyUr666gFG5keO6w7+uMcFJJDLkkiFh0iFjkW5vvRsx3Juc5&#10;U3JdKNmutCx3aoYXKcOzJhsWvWLEMhjJAEaSgMUauDLLoyrDsyrD+0vWeV8x3xLAlRl7kAzgdyk+&#10;b5O9QUDMOfK2JCI/NfJIUCjeep+awUFLv5PxFxrPVY+fo7PzaNQ06u9p9Y/zOt7ktdckUWrjKuoT&#10;qzrj3rWmVXfvv/JOdl/Sz1bHFPySVQ9kbHUI/cniOCq8NOAeOZM6lM4YjCF2RRHbI+j9ykU3/2dg&#10;xne+sZLRF2yu1hx73R5P7M5p6MqgkM52MS/3NhQxq3KIVbAgZHTl1LSkV1LSqmoTK6qi3rwOfPHM&#10;//njE6+fh5S/CXj90uvmHavicxb55+0KrpinXdQJzJHxipF1j97pHCbvHUmIKTx281kmqb6osTm3&#10;oS6bSc1g1KZQypNq3iVVvU2tKs+sqcmqrc4gV6SKvC9CCq0ihVoFF2quYyRQ6OHlZKXwtC37on72&#10;jfa+ScxictIpDWstr5j0T+m/WTQqAARgM5VCTKES40kV0ZVvoipex9WUiQVwfj09j0nLFTngXCop&#10;j0YG5NJpmXQmIIfGADe8iFpTTKkupVQCCogVsEal0RABnNQ8dPBdvfmFu4cfPk4nVSMCuKShTiyA&#10;88jEAiq5hEY9yYArP4OgmEwuIBFzSbW5ZCIYAI+hkHJItZk1VelVFWDzZAPz1872Kz1doD3T3Fhc&#10;R8+nUxKryuKq3kWVvQp8/ujA3Rsel845nimxLS0AuJw/dfDeTYDn5fOHH9yOfPcy9FnFbr/CXV4n&#10;lQ8XGkQVXWjvv9jVerKZnkmszCKScknMfHJzIbmlmNZcTGcUM0h5zNqMRlpqS2sUucPqzEuJI2c2&#10;7j+z9fCFv7qnbzucefQJ+WTXSCatKbOm7mxTXym5J+Y+XefAKXn3IlnXAjXfEnW3DBXTY3hTz32O&#10;LhdDDrxN3N+Sc5gR53bHQy8dvSNaZ2eCgUYcWjsGrROBUgtDqYSgFIMxSmFotQi0dpiGZroBJktf&#10;K01J4iJWknZQfygKNxACu1UA4oDX8mVaMKyBA9VGQrWGQ9QB7GC1oSD1wUA1VgBAo8l3Z+dBpcEA&#10;3dEI3GSc2VS8uTDWVBBtKkx04kbb9gQY1flqlttJP8b/fFvv369p/beXFhve2W6tdZWq2yPXclil&#10;47hGV4BGT4B22wG1/gB9TjieH2U0FmMsiDPmReEGg3V7/WEJzQrWGArVYofBDIVq9odqN53QbInA&#10;lR3ULcVvjdPYmIRVijHQOqymHGaACUbpRhvoJeO1YzSlwuV/OGkiQ/Q37g/DrPW+YtapXwR+mM5w&#10;gAovUI0bpMkL1hoJ0hwKUOs/qtR1SL7vmLqoCLYhaDkRBuAiu/21a71U8jU3pWtJpWtJputKZaJ3&#10;AtL0JJJ1Nidpb4pU+M94pe/z9LcW6G7N19pw11a9LcS+6xhmOEB/5IT+kL/W4AltXjhKEGs4Fms4&#10;nWI+kQTnpvBiLYfCzNqOGpA9NV/ZK98yVzljKJ+mujVY4j8P/PLf9234n4clf/KX2RKsLB2uuTvH&#10;HHXWxfi0o+ElN8IlV1ymoXqkplaUDipGXzPOQD7TSubqUTVSAaHvgc1khf1MrekcxWCarDlRKzdW&#10;LT1eu2OSvHuCrCB2vWtBvO86hBTFGaryLBV2wIjHRTQtQGx2/yRrpe9aFhjKIgesvNYBC2sUBJXy&#10;41UKE1XKkzWqMyTNearOEkN/hYlepurM1aoL3sqxn0r23t/Uefvn9hs/tV3/kftil+CN4lyN1ns6&#10;BmIafmBglyn6CyTVJYbUMnOriO1LDMkFmuQceecscfcSVWWJorlI0l4k6S8SsQu12IUawwWiFryE&#10;MG3DMm3TCm37Kk1ylbbzPU3mPU1uibR7ibRrhbILbEJ1MrD9bdgNNcmsMKWgJtnV+l0L1J3LDDmo&#10;GZbQU5WK7+moDwxDqM4EYlpCTGuIbvOeYr1Csn5Psf1AcZh4aV6Ts7PE7bt43Hf5tv9x84BKBmFz&#10;kZVSuoFCgo5cgYnBKSvzPCNCDgGbZayea6FabKd7ygl72gl31sXogrvJJW/j24csL3jpJRj+7Cf1&#10;nfu27w4pfheo/Z2/+ndnvf5H51nj5ecH2KetWuK0++Mx4ynGkwkmwkjcVKTBVDh6KgI1GakniNDi&#10;h6tywxSnY1UnYtWGo7S7YrC9eW4TD5KhuvvwspecxrEu0lBLFa+PMTnSJBxunGAzJ3ltfV31nIEO&#10;fk/9RFs11FMBdT6ffJJKTzLrTDYaSEQPx+nxY7VGYzXHYjTHozUnorRmInXnIvSnw1Hg1JMRaGEU&#10;RhhtKIjFTiRi+fF6rBjV7giZzsgd/Um7xvJVpy+ov3+sBZXpQjUYqAYNUQ2gRhOo0XiRgV1swC3U&#10;G87Q0WM1moOv5FrubaFe/EvVyX97lf/fas78rfXeDs479RkqZqkBs9Sov9ioCfWhoS6t5Va5+Sap&#10;uaZtS20SH3qkof5d79s3fGjb9KFV8kPLzg8tMjCtUu/bJFdatqy2SM9SFaBmh77b1md9dudZaedZ&#10;4Eps8cXW2GILdJE5CrSlVthTNoYn7XCnnQhZFnql7qbX/d0z3fD+hnLnAt2Gqu5A4538Pkor9Rmz&#10;+gFoB1rKhztr2J01nB7SSDdxqLuW3QO3g101IOAOUFupT7qoL1j0MtqjW8WBAS8KC6DO9oGXzx5l&#10;JWcc8DpoSjhkZb/Hwgsjb6a4xRijtkdFzl1ZwUNNyVdLfY++9mEs6igeG0jAwRoYh/UHrSHmuCE6&#10;wAB9DHHAogLRa5YERviKAI7G6oYbqx0PQPtXxNxuSXnWGft4MPLRQMCdkaB7LXvPVzlmrhXAPRG3&#10;+sJuwETc7o38CgMx9/qi7nSF3UA0MOKAu8JuDUU95sS+4Ce8AgxHP+sOvNtw4BLV58xFtWMvLFJp&#10;vmeZ+y4CWo9e7w2+3xv2oDv0lujAG2A2Vux9MC2IW05cWud9xXT8Fwngr9IdfmMo6hYr4lpP5PX2&#10;qBtt0bc6Yu/1xT5hx78YSyrvj35FPH7npE26u5KPppSVtJz1dgVLFRV7HTVnjJ6XEfagEe6IkaG/&#10;AeYERj8Ii4nAYGKwmAQsNhWLzURhMvXRWWj9FJxOuJFuqKF+NEo/Xl8/GYNJM8Amwnpe82DA3mx6&#10;ec/8BNTSyntR2XTmbplv3Gl192Q5z3xpn3Pbfa+IyizflPC9JOdVou4cdzju3O/ljePCD8OcubLK&#10;xkH+qmABamNP9oxMtfVyWltZ4N+B/MHJimfklOiCyJDsPb4Re/fHpGZdvHzzxZty6ulzV6xdDlns&#10;yZY3Cdezi/INKW0aXCF1CMtaJw5l3VDyTNjmkiK9/4L0kRsbvX+V2H9j5+E7v9gVqHgUaLrlarjl&#10;qbrngVjRs0jes+QjXkWKXnkqntmqnukaHmmaHklKXpmSe85v3Htts+/Vzd5XtnpelvS8stP9oqz7&#10;BTXvCxqep7Q8ClQdEncRArXsI09k3X9YxRoRQBMCCPxrdqitt7H8zf3SzBtp4dWX80hXC6su5Vbd&#10;KKG/uNJYdael7vHQUNXCTPvSaMfiSMfCcPsSp/P9aC8AbM4OtqwxvmvpXOa2AxY5nQvcbkQAT4/0&#10;zQ33rnB7VwaaPvRQoH4S1F8J1d8TPEzvKj7EyvDkprrwUh1Hk20ESWYTycYzKcbz6WbCRMJ4kslw&#10;jHFbAJZ6AEU/atyT4M0ujYKIv79vocx3Nwi667k9jPF+2mzruxXybVbh4dEUp5lY05UEwlIKYTKN&#10;wMky7c93acg7OvL83EpPDTTWsszvWOX1QZwhaGTww+jg4mSfYLIBgjqErXdqM736I52XktymU+CU&#10;3/E0y88FsOlEIk6QTBjLtGNluHUVBcyX3YZYLVBfEyTs/VBxa7Agoj9639BRh3ZnHYr57iqLXU/t&#10;ZKpDLYfupgpqbwyTngjaqUsj/TO97asDDdAwbaHjEfP04YFws5UEa0EMfrHIlZPl2JPo1Jvg25x1&#10;FOp/DU1SIR4Zol4ejsUuJmJ4yZYNcbZNpSHz9KcQv22R3YgIYDgJWCSA5/mdc4K+OUHP4njX0njH&#10;ymjnKr8b4vVDowPQGAsa758ZZHKb3jQ8Kel4kDn1PL+/6DDzhDEnwWE63Vmse8VudTbDAelch1jB&#10;AoSiktGIHhYjFsDDEXgwCRgmiLcaT7CdSLQTJtlPJjsggHgx22MqxXEszpodZtxyQKvaUfqd9bYK&#10;u+3g2P4gdF8gCsCLMVnIdl7Jd4eTlbOckKtCzg4C0An2rrvCf4T1XLbtVJblRLoF4vjH060mMuzG&#10;wcy57gslexdK9rETHagH9F67KlX6aFYEuNyJSgtxi7HHHjPQOorRjbSyLLKyOqWpHoOUgDYTlYA2&#10;xsIloNFGWWijHCMjeKXeT2R8QvQpJBLAWGw8DpdgYgLbXDQmXFHZB21w1NQizMQ83AB/AoXx19I5&#10;rKy6R0HJT0FxL0BZ5ZCWdoAhLtrCMtXOPtvMLNXEJNnSMoNASNTUDMRiY62tc0xNxfY3zZiQLoZg&#10;nG5skmFkCrPOAcMuVoSZVS7YBHvxJulwjjI6FKd7AqN5TE/9sJ7aURQ4NSrMyCDa2alQtOxuJjgF&#10;3ijViJBmapZjapGHt8jBAcyzDc2zQWz0hwIYxjLf0gq2v9ZWhdZW+QAbqzyAnWWOETYepRUCMNAJ&#10;wWoH43XDTLDRjtY5zvZwCWhbS7gENIjtrbPNjZPFAhh0gr2mRonK8odMTZK/JYAB1vaFVnYFdk4l&#10;jq6n7J1LzaxyDAkpIpWepK8frasbCd4asGlvX+TicsrRsQRRv87OJ8EmIoDdPc79wwxgRAC7eZ0X&#10;OWAwTxFieS0s0tHoSDU1f2XlowBt7WBDw1grq0yw18PjFAAEtrY5e70v+Xle9HI9u04Ae7oWe7mV&#10;eLoVmRjFqikfwhtEerkXergXO7mX2LkXWznnm9imm9qnuu4tDI6/nVHyqoIx1ti/NDgJsaehds48&#10;vZtL7WIzu0cZHeP09klqq4DSMkZuHq1t5hNbRmtbRmH728yrbOKWNXEA5c3cihZeZetHAUxq5SKQ&#10;23gIyOY6DQwgNfAQ1jngL5UwYJ30XYvY4P5vgpzuq/yzAhjhcwf8UQCvdcBrNTCSDTzCn/vkg+fW&#10;CWDE9QLE6hd0gl1gDAAuKypaoBeA2F/ACHsKgHxN/6UAhiXup2+fEfsr/u4b+d4ZAfQjDhj5ph75&#10;1l7sgAGcT2sZAkAwwp5AHDAiVxCtixiXXlE2cPeaPGAQ9HRxERmD7AUxOOqrAhiAJAEjL40lShf+&#10;EnDsoCiZGJkTOVdnG6cdWS70C/sL+FIAw2upirQuIs8Q3Yso3rX2dy1/LIDXOuBPGvgz6fsl6x3w&#10;v1gAf6F4/5j/EwIYuW/rHLD4XQD3HLxBDKQSct0wYhZhufi5Bkbi9dTDBZwR6dj2aRlgxAGvE8Bi&#10;B4z0gF1gJOKARUsOw8ciMQLoAYgF8FoH/McaWHz960C86TqYDMB/jQBmUFhfpY68XvH+AWDwOum7&#10;lv81ASy+pfDtbeN2i8zul6yzv13dApieUaT4M/LZIha9AKRzXf8fCOBvM8Fiw6m0bI4Q0brc0Rne&#10;GPh8XhZOryAIhIugZ5g7OTg8LhbA4sHIeEQbf8naOUfH58UO+FuMTSyI1S84CpkBgHhfRP2CCwYM&#10;DI39s/YXIDa+60CeMl8AL0KPCGCxAwaABwfypBBvIg8UBOQRA/iH9hewzviuY2psbq0DnhaKEK2p&#10;D4BX0/8kgL/FOvUr4EwjrPO+YtYKYLEDBnBYEwhi+wt2cdgTo9z1qyOD56z4z7DWPog/CuCaZ+cq&#10;Hp16e7/45e18wJt7ReUPT1Y9OUN/e5VZfqOx6nYb6UE3/Ukf8zmr8eVg0ysk6xfJ7v2H9hcgThEG&#10;8WDjCwDo6aL+1k6610a8iwhg0IK4k/LgDwTwV0s915ffaCPeX5sBLO5nll3/Kp/M7p+iofIWtewm&#10;teIG5d018rtL9PJLzIpL5Ffnyn8r/P1a5pnkYyHuFi56aoRd0qgtkoZbd5vIqGhLSqlJSahKSSju&#10;2CYntXX3ji07d2yWktq8QwrOA94huQUgJbFZatumnVtBu1lc/3mdAEZ071o2bYT5+acftmz4Zdum&#10;jVt/+UXilw2KUjuMdXTczMyCvH383VwPWll7GRrYqatbKMjZKim6qavE2Zid3e/1LDG4qiC6pii0&#10;pvBYbeF+UrEfscCdmOdGynElZbmRMz3ImV6kdB9Spjcx16c27yPEfF8xpAI/ABIje2tyvQH/VQL4&#10;bbLXuxQQ+JWl+r5J8nqd6FmWsudV3tEbJSfycyMOHw5E4w9q4OJdAp4l3hw6SRFmkhvjiS+jqbdS&#10;mn7LaXuX3UjKpLZmUrqi3pDy6jvSSC1up+8oHUyScouW9UlV8MtWPVAg4ZKgeDDf82xZQjkrhTiY&#10;Sh3K7RT4VhDlCk9/tyfq//ZNlYu5Z3ehLuTdUH7zWGxVTXZDdVFLWTr1aSrxdQGz4WQj+ySTfbqh&#10;u4BGT62sinv3NrbsdVzVu7iastjashQaKaayMuTF26DHb048eHvg0lOr1PN6x7PU/ZK3mR//D4yn&#10;hOMxy9TTYU8rsqj1WYy6zDp6JpOSUUeEYdRm0WuzaTBptMpUOkyKiER6RSK9KoFOTKRTo8nUOGqj&#10;Qc5Z6YCUf3M6bnvu96yGkTTq1wWw2P5m02kAxAGnUUnJlFpwtZHlrwBrBXBBAwN2wHBSLwWxv/l0&#10;Si6dlldXn8Osz6+rK2LQihmUk3TiaXoNoIBYUUgj5dBoKWRGMrMjuZkVSGzzfvjm+JNnmZRapAT0&#10;2gzgbwngkjp6cR29hMkAgFOAkYgDTnz7Oq2yPJtYU0CjgF1nmhsvdXVcG+i9wuo93dGSBe72u1cn&#10;Hj84cOua96Xz7udPW+ZlOZ8uOf7bXYDTqWLrghzbojx8Wv6ufbkS3vkSvsm7D8WkEOkFzcySVkY2&#10;oyaHRs2n1RXQmorozUX0+kI6tYBek8OoTK+vTm6gZTT3Br5tRqU+2Lz/5MY9pRv3Fv27c7RZwb10&#10;WldpW39aDS2rhnqmofNyy4hP4WODwPO73DNlPLJUfQo0nJN1LQLMTHyOOflk+nr/HhfUXBT/MtQ7&#10;xUA2UGVLgqFahK5KmK5GqL5KKEo1FKsebqAbbYiNNcSHa6BTUYQMHd005V3nsLtq9ul1Rhh2BmsN&#10;hq1Xv4gSRgTwul3sMO3hEE0x8Oq5MLoAVoDG4AnNoUAddpAuO1B/6ITeYIDuQIDuWIz5WJw1gBdt&#10;MRCEa9qnQXTZ/c56yxW1765rfndH778/xv/na8tfqhy3Uzx2MXzk6n0UW/ertx/U7DysyQpEcyNw&#10;g0Goln1Kw6FYdih6KESPFaTDCtIaDIYrV7PC9Ov9NTtiTKnBhMs2skk6W6P1ZML1VY9qqEYTCAG6&#10;2sG6mnE4nRg9uQjVrSXmqjUnLPrCDdZ6XzHr1C+CuAT0ZDRGGIUei9AfCdIcOKbcdUi+54gqNxwj&#10;iMHzIrC8KBw30rB+j/w9wqZ09c0J2jIp+grpWJU0nHI8SjZMXcJf4edME9UYHclYze1p+tKJ6lsj&#10;ZL7P1ZF66qzXd8JUEGYyGk5g+ev2HFYf8AevWrPnuCp4jUPhKH4sYTLFZjbdaTrNdTzRcTjWqWYP&#10;7o037jcHvbM4uRTlTUGS/3lo87/t3fRvezb9T++N/3ZcZkO8vky2kdp5J8OLLvhUrHqagWk82ixK&#10;Fx2hqxaJko3Fb8u03VzsveF1hnLrDfQ00Wq1yXyKqsmt3DFaKzHNkBGQ5ZBSzx+LPNPVphnqM3Ua&#10;69Qvwv8BATxHUwTM01XmaMoAuJOiPENWWmRozlHVJmuVJ6oVhdUqs2TN5Tp9qBmzytCAGjSgJl2o&#10;UWeJoj76elfP3U3NV35ouPhj69XNfXd3c5+pT5Vhl2pNP1CtIKbph3rlD407PzTu+tAo875edqVO&#10;fommsEhRXqFpLlO1lim6S2TUIhG9UIuBIWku0rYt0n9apP+yxNi4zNi2TJdcYexaocus0OUAS9Rd&#10;i5Sd82TJWeLWmdot0zUbl+sk3zdIL9dJz5Gl5kgyyzQ1MOdcNQqqt1usthK+Mpt8ZbNc5QORD72v&#10;OTz/9uDQTW9qtsWdI4olDlvzLLYVWO7MN5fPNVFKQSlm4bTitRSjVOVy8OgSC0KBiWERnFpCyCaY&#10;5Jma5psT8i0MimxQp130L3hp59luP+8rfXHv1mL3/1no9l2p93dZjt+FYb9Lt/zuTZwm55oP55xb&#10;d4rpcLrVZJbDaJzZcBCKE6TDC9bmhajxwlR4UUqjcYqTcUpLsUozITLCCGVhIpqdZNydZjdxKxpq&#10;ugcN18w0vmDTngi6iVPDTbzB+hEWc4zXMdjX3NfK4LRTVlgMaKBmvuZS13l/WrxZZ5LxAJghQYcb&#10;p8mPUx+NVR2LVR2PUZ+N1ZuN1p+K0gf/o41F6PCitHgxmpx49eFE5aFkhYFUmf4M6aGCneMXlVYf&#10;6ENv0BADCzF1IZrGYrX8XJXsAllpiaE2B348mGrLzdpQFwbqNYTa9MGPCveNRN/jba23pJmXdhBP&#10;/VJV8jfK+Z/a70ry3inOUjWgLizUrQ/1aEE9ylCX7Gqb5GLzlrmGn1Y7f1nt2LDaLrHatvN9iwxM&#10;6873bZKrrdtXW3aBHz+oyXHwrv2vvvKFVnp5JoaldkZwFWgbg1IrLOC0teF5e8JFR5NzDoRzzial&#10;DvgcG3S2PbbA06TAyzTF3Yjx9EIv/dnsEH2RU8/rrOyiPWkDv4UynvY2vuxtftXT+hrQ2/G2r/Md&#10;aEGPsI/EIj2j/Xb5cnyYt45m7v79y00NS411UHdL67N7hSEnDts6uhCcdOVMlCQtzQwClGSc5XY7&#10;yu5ykt3loCjnpqHqra9zEIs6jDcIwBscx2H9DTFHDTHHDdBHsKijAEN0gIgTMKLVghETjMdEfBLA&#10;sP3Fo2OxupHGaseDDAIrY++0pDzrinsyFPWYdeIuJ/h+855z1U5ZJN9ipv+Ftogb3VGw4u0PvwkT&#10;eacv6isMxNzrj74LADEY3C1anbcz9Gbb8asdATd7Q+6xIh6yo58MxzxFaDj4a8vRq/UHLpY75T63&#10;SC5zzGk8dKk3/N5Q7EMwVU/ErbagK03+F1sDL4M5OclP1krftfxXCWAkWEdPxE12zB1WJHgt15tD&#10;LjcEXaoPudoSfLs95F57yMOBpDJK5NMSpxxfnWMoeZfd8nY7VWx37sYoyGE11Ez1de0waE8DrB8W&#10;cwCDOopGB6Mx4RhMHBaTgkVnYNCZaFQOWi8dpx+P1YrU1YpGoZKwuHQMLlFPP1hHc58xZu/lk0/H&#10;2SsjrFkydYDaKrj6vImwJ0nTNU7ZI0PGq3iH74Utfte27Lm5bc/l3b6ntpmFgL2xOVc7+yf6+0cb&#10;mJ0tLX3Mpr4a5gB7Epp9D7H5C319fPBPPlbXILWaRqogV72pJlVRKDXURkZTdVlNQWYBHmevb3Rc&#10;Fevv5J1+NLC4s2+Z0iSo61sKL3kq6xy70ydX+vCVzQevfu93acPB25sP3/3J7aSix0k1twJV9yIV&#10;jyIljxKwKe8ppkTRs0DJE3HAmWoe6fJeeRu9zv/oBy8SvHXPzR1+N3b5XJH3vqDsWSpjlaRkE6Nm&#10;GYhxCDoUVXTjSW19N6+fM9U5yGnp7O3sGQL/YBaOTr158vulosJXty+PdtE6yY9qn5169yD3zYPs&#10;sscF5HcXW0j3oWkWNDkECfoXhtun+hsn+xrm2W3fLgHdufo1AQxYGR2aG2ie66RC/QyI1wANkyHm&#10;w9mXJYNngvrz9nUmOffE23ET7YTgaZ5kORNvMhGBnYzCj0bg+vz1Gg5oNh1FseLsuUX+Cy8ufGC8&#10;hfrr5/obh1opXXVlA+Rngqo7feeiuhNde4IMx2Pwy1kWC7nmgizjgQzL1gw/zr38pdZX0GjDkqBr&#10;cXRglTu8yuVAU4I54QBXUAdBLZPtt4jZbqwYm/fprtMp5p8EsNVYms1YuhWyBvB0qvF4EmE802Yo&#10;07Uj78jEk7NQOwXqBS+EOf32Sm9x5EDKIUGc72iQ7dARw94j2Fv4nx77qDPyD7TfSqfdKWwvezDX&#10;3w6Nslf7GBCHvtrzpOH0oa4g3HS4EScMvVDowst27Up06or3bc4+8YFV9mGSBo3SIObNkQT8hyxT&#10;Top1fZz9wI0UqKcGEnYvj7Su8Ntg9ctt+lQCum2O3zU71v1hZuADGMDvWBhuW2F3feD1QUI2NMuF&#10;c4Knezj1zzp/Pz1VdoF7I5kU6lCzHzsSZy1IsJhKtUXSf0EANvmxpiCYTrNbB9IJWvBL10SSFRgJ&#10;noxgMC/GBBHA81lOoO09oS8WwFMp9pPJdsIk2/EEa0G8FQKIJxJtAGAv+OVtNNai44gO3Uue4i4D&#10;ftclu+9sOajWFwh+uzMFk8xlOoI5F7KdweQz6fbI2REHjGz+M1hPpllMZ1pMZVlPZlpNpFuNpVrw&#10;k+EFmKdz3Sey3afzfaALAdC1sNmiA3VHMJcslAN0MF76zn4mx9zMIgjoCLxhsjEhW0cr/gsBnIw1&#10;ysDic4yM8gi4fAI+T0QOjMgEYzEJeFyKWAAbG6fg8fF6+iGy8t46ekcJJhEAPCHMyDgcT4jAGoZg&#10;sKFa2sfl5P2kpN2ld3ooKR/UR4UYEWItrVLNLZJt7bLMzJN19YJxuDhb2zwzs/Q19jfzE9kE40wA&#10;bHY/d8CIBkZqQYvzgMFeE5N0AjbWBBtNQEeCRxtGJwSlFaSncUJHI9DaKtPKMsPcPA2cy8QsDWBq&#10;nm5snkkwz8JbZBmZZeJEsbFFtgmY1ioXUb/rMLPOs7QpsrYpsrIutLQqsLTItTDPsTTPBrg7lZoT&#10;UrG64JEKP1j1NQO1lY9qKR0xwsRYmqY62OQ42eW5OhYCrM3TDVCR/6wAdnI7DVokCdjB5STYtHMq&#10;AZv29kW2tgVmZplodKyGRoiOTgS4CU5OpWL1i9hfBBfX098SwIhUBqdABLOz+xmw18GlxNo6x8mp&#10;0MMDTFJiaZmBxUZraQWpqwcoKx/V0DiBRkeamaXa2eU6OhY4i+pC7/H6FUkC9nA+vbYEtJdbCYx7&#10;sSkhTiyA3d2KbB0LnT3Pevj96up92sY518I+zcYlzck7Mz7jtws3KZV0XtvgSgd7pbF3ur5norFv&#10;ktklpHdNUDsE5LZRYguvthWmpnW0qplX3gzb37eNI28bue+aeGXN/IoWHrGNL1a/lHY+tWMUQOsc&#10;+5YJJjfyAescMKJaEdY54H81Yt37Jf+UAO7onwKIHfAnDTwzMDQ1wBZ+6YDFfG6CZ0Vf6M8hZULX&#10;Fv9E6oIiFT55Y9Pc0SkOH/YKopUXZ9bZXwDyNf1XBTDyBTTy1TPypbP4G+epyUXkW3KwCXbB302P&#10;zq1zwGs1sHhTrIER3QLLlc9NsDgPGAGRvmAX6BTHgwPj4FJ5IgGM1H9GBLA4CRi8BPH860DsLzgj&#10;ci5wCmSxYXjd3y/UL8JXBXCdyKutc8Bfel9x/7cEMMKXDriqqvcPWOeAAf9qAfziRedX+UL9IvzL&#10;BTCydrLYAQOQu4qAmGDk7QDvEZ0OZ8p+phhFCcFiGbwe2P7C+butotLNHa1cZBlgsQP+UgCDQOyA&#10;wTCxBgYtAqKBwWyAlubh5kZOYxPnSwf8LcQXvA7kRa3jv1AA08kDXwV2uv8UX3hfMf+UAEbeEQCi&#10;fj/e23ZeD2J2vwBRv2vtb3fPeHfvGLLWL/KxA0A+hZCPBQRxJ/xx8c8L4IHBcdbQxCBbODQ8OcyZ&#10;HuHOcPlzABBweLMg4I3OgxbEbPBRPzwJWgAYiQwWg/R8CTIYmQ1MNSpYHBtf+gPAGPEZwVHI6cB5&#10;4WRl8NwRrfgr8r7j/SyBCBD8E4iN7zqQJ8sXgEcALIDXOmAEZBPpWfvsQBCb4D+2v4B1xncdiABG&#10;HDBgcnx+agLWqMhzDXm0/bEARvJ9xeoXqfM8OjzJZwu/ingAgrifwxKI1v0d5w1NID1gL29kcowH&#10;P3nXeV8xXxHArcT79RU3Sb9fLPut9NWdgpe381/fLXx7v/jFzVyw+e5BSfXTs7Q3V5qq73RSH/XW&#10;PUMWAEZyeQc+FYL+gxLQyF7QgsHIgYgA7iDfFycBr6n//PBbAri5Goy8i+heEDPLrlNfXSI+Pw86&#10;ESuMCGCExspb9aJC0F8Cdn0V8bFraay600h8xKz5ra7qNrPyekPVlfqqi4yy07RXJbWPC5+ciz8Z&#10;fSDczdpVSwO3VRqzYaehpILWDilVKQllaQkFqW0yUlt3SW2Rkvq7AIbXA5bcKi2xXWr7NultElJb&#10;t27ftuWrJaDXSl+ELRtgfvnhx82/bJDYtGnnlq2KUtJYdU13c6vj7p6hPn4Hraxd9PVsVZVtFOUd&#10;VJS8dTSP4lCXTux7kRJMLI0jn4yuLQwkFh2hlByC1wAu8CLme9bmuBOzPIgZXuQMX3LGHnLmXlLu&#10;R8uLGF9y4R4EStFeJPjMBOf6Vmd6VWf6fMk67yvmDwTwmyTPdyk+lRl7y1J9f49z+z3W43ma94Mi&#10;3+unTmQnxXq4Bmvqh+pYFrvHVoTf7ipu4ha0NaU3v42l3YsnP0xnlGfTGBnkurxGZkzV28QaUi69&#10;9fidMrWjmT9bhUi5pKnsOynjlb/DJVPWr8Aw5obfr9Vx7/ozGkciW1vtnj3bkVj6333T/uJbqhzz&#10;1PlSfcDv7f4vyqOqXqUxAL8nkd4m1RKzaT0nmziXOlmn6htySKRMYnUOnZhXT8piktLpNSnk6nQa&#10;OZ1ESaogJbwhxjyrDbz15sDZx3Zxv6p5JfzNwO9vhD0qh+Jtci56Xbjt/uuNkNdvoyphbZzTTCto&#10;o+e1ULPra9PpVel11Wl11amMquS6qiRGZSKjOoFeE0cnxjOo0VRaHL3J7fZTxaic/+Hqj825kcxg&#10;fUsAIyD2FwFsgitMJFXG1LyLKHsJiK1+ty4DOK+OmkOH7a9YAOfQ6wC5dHhp3kIaqZhWW0KtARRS&#10;qpEM4DQKPYXRmtbUF8PoCiyjBr98CSYpqKeL1wDOJtbAevUbJaBBP1ICuoTJKK2vQ+o/g570qoqM&#10;6krQplWWgzaXTDzZwDzf0fprX9f5no7THS2lrY0FDYwMSm18xdvI1y/8H97zuXwB4Hf1V7dzpwBO&#10;p4oxiZk6URekDxZu8IqRPhq7/97DZCqxtKvpXH97bh01v66ugMksqmMWMeuK6iiFddW5dRU5zZUZ&#10;TcSctrb0Rtbee3TFsMs/eeVvP3jmF++MncdyfK+9LG1lnWzuyiaR86nUYlpjVkXzvrPPtfwLJZyT&#10;pF2zVH0K9dyzDW2jjQ32eBp75Ow7/nta6rOooGwrTLCGVLieTJCWfJC2coiechhKNRKjFW2gF2eA&#10;TzQwTdAxStU2ytDSK9JXu2OtSTyIbgpGtQVp9ItWnEV86lrjK94cDtMbCdfnRKAA3Eg0K0BtMBBm&#10;KEidHaQ5HKyFCGBBtMFoJIYTihoK1GH5wwwG6A4G6vUH6PYHoYfCDEcijQDDEXgQD4bgGN4KFHeZ&#10;ascdb602/2768zPCT0+NfnyC/4HiuovuIUt0kiq33gLiPn89boQRO8SAE44fDsUOBqH6T+j0BWiD&#10;lhWk1x+i3xWq3xVLYITg7rgoZqK2RWhsD9eWD0dpRRlg/DXUjqspROqpRuvKxupKn7PTqQmw/GcF&#10;sCBcRxihi6wBzAvVGfRX7T4o17JnJyKAx6JxnDA0N9IQQPXceUHn3zN1pOJ0lKK1FaJ1FaNQyhFo&#10;8F4oBGrLRmKUQvXkYtAKGQTNFKxytJpkgrpUKXpn62EjQZjZZKzVSJABy193OAjFDtbr81cD9Pqr&#10;9RxX7zqu2Xtcuy8QxQo27A814SR7sVP8+uJ96k7YP3PHnjKUiVP40V/ifxze8t89/vqd14/fHZL8&#10;j1ClTfmmGmcdsGkGGgkYXBzKNBZlFK2PisVoxuOU4/CS0fi/RRv/X1cDtzRdR48TLWbohqMkZR5p&#10;1xh192it7Jho6d8JivIkTRWxv7NMTaTmMwBRvx/TgskK/+oS0DMU+VmqwjxdZYGhijBPU52jqsxS&#10;VAFzVLVZijpgmqQ6RVSZrlVaoMitMBSgJjWoVRtq1vtQp7NA0pyuVB95Ksf6DV4buO2qVMc1mYF7&#10;avxnmMl3GHgBYLryap3qB6Ym1KANNejA1Out0rUAIg2ssURVXaSoLJCV58mysACmbVqkbVmib1+m&#10;Sy3TZFdoiis05QWi4iJJeYmsvExRWaGqrtJV3jNU3zOUl+nygA/1qmDaZarOdIX2XBX+A8Vh5p1d&#10;1xXsu2TZRyFSLyJV3sXrvYlBPQtBXfLUPGmnlmOskE1QKDTXOWltUGqJLzQ1TNHXyDLUS9RRTtBR&#10;gAsOm+tkGCpm47XzCJa5BLtcY8ssgkEqTjUZJ51qvCnd4i/Xjki+SVFuuogZuI8XvLaar7WbLDcf&#10;fIivydWhFZj2nndtybEqO6JKOqLRH2M6FG40Gm0yEWMsjMOPx6JGozU4kYqcGDlBjPxChMJUgPRc&#10;qOJKMpYfpd90XG0g3RZ6mgxRf+U8y+t+WjLR9HyBTR/tIQ92kceGm8cHm7jtxKlOIjRIhpqeDN1N&#10;bczxbkm17U0yGUw04Mbrj8Zpj8VpjMWpAQRxatMJepNxuuPRWrxodW6M6kicCjtJcShNoT1mS3+W&#10;5Og5+dk7Gu+f60Jl+lAtFqKhIKoyVCcPMeRWGbIrdbIrDfKA5Qb5GfrOeabMapMi1KoCtanCbaPi&#10;+zqNBYqRoAzf91Ct4aok5dwvlPM/0C99X3/9+4EXW/kV0ksNKlCfDsTWhQbUoQ65hRaJ5Y4tS51b&#10;ljqkltpkllsVAKutMqttOz+073jfIjMPzt7sNPzA8fo+hRIr7QITTLENrtQed9IBf8oef9oWd8YG&#10;96uD8RVnszNWBtc9rH91Mcsy0c420z3nbVniZhJupBxmjyqN9KP+dmqqowIabVzl1k10VbAb4N9a&#10;B5t/H2p9xWp7Ndj5ZqjrbVfL8zbKfUHzG9rtk5eijqd6Oe3X1Sncv09QVS4kV03X1S51Njw7U+pB&#10;MLXUt7Az8sXr7EFr7tNV99NQ9VZWcJOXgR2wgqwziNWUPVG6BwBovYMAjP4hLOowwAB9ROSDYSWM&#10;ZAZ/0sAheAycCvxJAMfCAlgn2lgtINosqjbxQVPSk46YR7CaDfmNG/Kgwed0tVMW2a+kPuBie+RN&#10;WJ1+EsDfygDuCLmGpO0OxNwbjHuAJO/2R9/vi7jfH/agN+ReT/Bd0A6E/zYU9RicaDKjfDqrciLt&#10;Heih7zlb5pjz2jbjpV0adf+p1sDLYIaRpMdgEsTygvnFxncdHf9iAdwXdmMg4sZAzN2B+Ac9cQ86&#10;Iu81h9xpOHGbHnC3K73yTdD9GEKMk/oBAxUfNXUfXayfipqJijJaQV5fTgYtL49XV7PT1/cxwB7G&#10;oI6j0cEYNOyADdBJWHQaBpWO0UszM8wy1E9G6SVjDNMw+GQddKimzn5tLdf9PpHUyublKaink1/X&#10;PFrXtZRzhaxoHqTllqjsmQb/aup7ZvOeKxv23tiy96rknvNy3nlKjtEY56BrjypbOoY47FEmte7U&#10;qct5Zx9nXXj962/kmvrhwdEl/vj8AGu4o721p6VxqKt1kjs0OtC3PClkd/YS31SfzL9sbRumou6N&#10;0vPxco9kDywOD6+29C3uiz6r7ByrsKdA6sCFDXsv/LT38k/7r4F2k+/F3V7nFD3OyHuckfM8Jyti&#10;t9cFESA4I+t1SrTWrygbWLTur+SeK1v3XN/ie3m75wVJ19NSTgUyDhkKdnEqVqHOx3PDMy/nnrn9&#10;9HXN0Mjo3Nwcb3Skm9Pdwupo6O5v7hl9W9WZkHbxWEBSTk7J6ur00gJrjEvsbLhNe3eq6knh6xuZ&#10;j86lNFc+Gqyvmh1sgQT9H8b6lrldS5xOkev9KiIBzGsFwQK3c5bTM8PpmwSMDMyO9K+OsiABC+J3&#10;QUP1UC8Z6iNCA9UTz08OXU1ozz3cluw5mOw6nuoynWg7G226FGu+Em++EGvCC0J3HlJrP6rFjjHl&#10;F/gNng6beXUF6qND430L3O7hdsZAXQWP9GzwbgEzxZd0WL8jUA9OI840HUs1HE417U5x519PXap/&#10;BPHqloU9M2OseQ5nicNbHOdPjvcPcsiLc1R+/fnaTHt2nNlqms1Msrkw1Xw8zRK2vyIQAbyYbTmR&#10;YMRPNh9Ism1I9hy5ngU1VUGcdmiQtkS9P3Izsz/Pn5vsK0x0m4yzH4u2ZB7RJQXh63P2ME6HPM8L&#10;+f1cZsu7p5x64nIXFRpjQpyynmtBgxFms5HG4NekxRJ3fp57e4JzV9yelrxQiF29KqyDeDSIeWck&#10;0QTKtRlOtmlIdBY8LYHYDGi8e5XfuczvWOK1igRwvVgAz492L090ro53QoIeaKwP4gPg2744OjAx&#10;1Awtc6CZ7qX+Wqi3CqI/7iyOeuaDeecix/RTAL+CIpJ1McdlLtNxSiRZQYtIVoDY+yIxCMZFywPz&#10;Yky40cacKAKSEDyf5QRa8MsY+FUWmUcsgBFADHqmUx3GE6xHYy1AO5PmCDZ50WbsMPgXYLq3LMVj&#10;V42zZLWTBAjaDmuAU4CpwEnFIFcCAOeCT/FPYD2aQBCmmc5l287l2c/k2E9l2QrTbYSZIHYdz3AS&#10;pDnPFPhCF45Dl4KWTx8ZLgi6tG+v3S5dte+VjJScTDFBOEw0HpdmTMjGo5ON0Qmm6HhTTKyxQQLe&#10;MNkAn4HFZxnhCwk4hPxPJhh2wFhMEh6XgscnGxgkIALY0DBWRzdIUemAPiqIYBxjRIjG4SNBYGIa&#10;B1pTs3iwqat3QkX1oJy8n4ysD0BWztfIOBJgZZ1iZp6kDx5DRrG2tjkfBfBH+5sNY5RrbJRPIOQa&#10;ETLwJulrHTCigcU+GEkIBoDY1CzLFJ9qbpRiQUg1M0oBrwurF6WjHqymelxdzV9PNxSPj7e0zLCx&#10;y7GyyTCzSCGYJMEO2ALMmWFkngECsQA2s/5M/SKAThv7UhvbYivrQrgWtFm2mWmWuWkmwMW+yASX&#10;hNYOxaGizPDxBGw0RitIG5xX+RhGL9zUKNHaPB1xwHZWWQTDuG+WgHaEizx/iaPrKTunEmv7QgAI&#10;xDm7Vla59vZFjo4lFhbZaHSsllaYnl6UoWGijU2+nV2hg0MxYoIRHJ1KvyWARQWfT4IT2TgUgWmR&#10;TlvHQienQsTsgsDGJtvcPM3UNMXEJBmFitDUDFRT89fWDsZgogiERHv7PG/vsx5uZ71cYTxdzni6&#10;nAJ4uJQAPF2Lvd1LvT1KzIzj1VUO4w0iPVzzXZwLTCyyrMFFup918Tpn71pk6ZBlYZ9m6Zjs4Jm+&#10;52hJQtaDm4+ayE3CTjbUNQK1shaZvUJ6zzi1a4zYwSO2cWvaODWtvKo2kf1t5r5tHHndBOC+AnEL&#10;H/QgAlhsf2mdY/QuAaN7HDHBoBMg1sAAStPoOgeMSN91m4iC/QPWedz/ZdZNKwZcwz8lgL/qgLtY&#10;071Dk/1DEwNsIaKBEQe81gSvFcDDvBlEACO6d60ARqwwXzDDG5vm8CeRxR2HRiY4w7DcFXtfMWu/&#10;pgebYgEMf9suSj9aZ3+R78fXZkqBTrAXScn60gGLv7JH+kEP8i0/UooZKbuKGFmE3k/loLs/rf6L&#10;mBgQiAUwGA+uGVwnjzPL58KlrcWAHkQAiydcBzgWACYBU4H54fTf9uGO1pG2Zu6Xib8AJGj6ogR0&#10;nUitrbVriOhFrDDSifQAEPv7VQG8NhY7YBF932KdA0Y08L9eALevU78IX6hfhDbxgf8iASxywPCN&#10;WuuAkXuIbCIaGLn/IsH5mWtERCPgM+8rph52jesEcFc7H7BOACP2FxHA6xzwWsQ+GMwGaGkebmni&#10;NDVzG5s+amDEAf8B66/wE+IXspb6uqH/7wtg2P7+gQAWvynw7e0c/VYGMKJ+AX+3vz3jPX2C/h74&#10;Q+BL/lkBLE6B/QJYpoodsFjuIp1rewCIjv1fAByLOGDELiOW96sg3hc5F+J9Eem7zvv2DYCXBrPO&#10;7/5DkOfIl6yRvmv5uwAWg3hf8XoBYg2MmGCkRR4o//sCGEGsgYUCEZ9kKgIiWRH/+hU+pfyKtS6i&#10;b3lDE19lnQAWg+xFvC8YACaEpTJ/enz044nW6d5vCmBOZ/lQ65se5rNW8oO6ihuUN5drf79Q/fzc&#10;6/tFr+4V/n4n/+XdgjcPiiufniG9+pX27mor6W4b+Q6gg3qvk3a/i/6gm/EboKfu4Vfpq3/cy3wE&#10;GGh8Otj8HAB6wFHtFHieFuKt5tqboAUxmK2b8aiL9riT+gjQQXkIaCf/htBcc7el9l4b6UEr8T6I&#10;meU3KK8uEV9caBDl6TbCsvZ2U/UdANgLQOIvQcZ/CTLDF9xprXnUXPVbU9Xttprr7cTLbcTzLTVn&#10;WmtO1b0pqn6Y/exC4oXkoCgfV2cdPcMdcrrbZdSkpZWkdyjukpCV3iYjvXmX1CYpqY0Aaekt0lLb&#10;pHYAJKQlJKW27ZDaBjp2bNu2ZevnAnjL5o9FnsXSF2GriO0bN2/bsEl68zY1WQUTfaynlf1RV+9A&#10;d19/B1dvQ7ydqpqdkoKjkryHhvIRQ/04e5O70Qcr8oIZ5+L+X+r+ArqtJU3Uhvt+M31npnu6Tx8M&#10;x8zMliULbcvMTGF0YmZmZkgcZnCYwTHbsmzZMkkyM8iWmZ04sL/aqkTjdnLOnO479/vXf9azar1V&#10;u3bt0paOdqInbxWjIICWc5yee7Q+7xA9Zz89y52W4VqT6lqT5FKTuIeWsI+edJCecrAqxb0i1bUy&#10;za0q3R1QnbGnJnMvBMQA2A46oH1SXPkC+BuUxTl8k9J4hzcJApxQ4l0AZUl7X0Y7vYxyLkvcBwDB&#10;8wjn5/EuD1Ks72bvu5IeFuUXY24RpkwM17QrMAx6GPS0I6NtKH+gO7bxTVD53Vj6s5S60piKl5mc&#10;6qCKhyHlL3PbuzKZ/W5nniscydplHb/VLE7W/bT83jNbTGP/ahAksz/LOv3ZkTs0X0bTiQamzYMK&#10;qbAL/+mW/vP+UwpBtzFxt0+8ZARV0VPaGlJZdd6vn1ifPWNz+vrROy8iikuj37yOKX0TX1mSUFOS&#10;SCuJqymJqSpOpJej6yfTa0GHsBdlcaX1qVWtGRWc0Bt0u/BrUjaBP+kfErLz0fBK0I3KwsdmWZ2+&#10;ZHvxiuuta4cf3/EueRJU/SKC/iqaURrPrIltqolhVkc1VkU2VIY3VoY1VIU21EQ214c1MoPoTSfL&#10;GSrROX/d4y8bmudfyYqrYybW1X6TpHp6MqMupaEeAAJQja+vjagpC64s9n/zfKMATmbWoes/89N/&#10;k+tpqXUoafW1Kfzlo5PqGMl1dWl0Wjq9GvW+tRWAHEZNViMdXYibzohvaI1r6UZ3Aq5rCSkty25l&#10;ZrU0JtKrMxrq0hn0FFp1diMji1EHyK5DpS8ABLl1qAZOqUG3QE6vq0UzjEG3hnoogEEJYgCIQQcw&#10;COiT2YgqajB4QXvbme72sz0dhV2cPHYLuCIg4MWTo0U3Dt644nrhzL6rFw/fumZ/5hI18460X97O&#10;o9E6SaeNT184+fplZH1VcmtdIpMOXnV6EyOrhZHbWp/bWpfXWpvbVpXaVpLdVZvYxEhu7U5u4Vmd&#10;Kd95IGfHvlyhw7n/YeGnFVoQVdWWy+pKa2BkMmkptZWFbe0J5UzH/Aeyh9O22MaJu+SpuJ3VsMvW&#10;0A/R1/N2Mz4a4XryzAmfC0f3J5oST6iIeKlL+mjI+mrJBGrLBesoheqoRGB0ojR103HUeBVsuprG&#10;DSN8+V69Rg98q5cqx0uh1xtd3hkgSKuF3lcQQGBaMGDopPKwpwpkxEsdMOqtAQHxsKcaYNRba9xP&#10;ZyoIPx1CHPXDjPhqD3mjDHvrjPrixgMIvCDKarz1QpQZL5Dadxzb6q5Es5Z4Y7jjBeWXMpOdDAdp&#10;uq3EC70fAE2usqO+xKkQ6pCX7rA3bsRHFzLkhRn01O7z1BwM1On2027x0qk8jLlprZiCEw3XEIvA&#10;KgRoyPuoyvipyQRrSISqiSToiF110Kn3Men3+8cE8OgJBcEewGNeqv1H5dr3ijW77O4/roLm/gbg&#10;Bk+qj/phecHERjfJ81p/iVUXDlST9VGR9lKT8cUo+xM1Aig6AfrYg6oyxzRkfbQVgvFq0UTNWLxa&#10;rI5iqoZIpa3a0HHibJApz4/C9cbPhlBmQ0mjvppcf80RH7X+E4rth2Ra3MQbnEUZjqJ1jpID/oaD&#10;IZajkY5DEU7tAdaVBylFlqqFetLpOqKB0t+fEP6Pwzv+9YjQf8TpSBVa6WYZY/2U5COwujEEUiRO&#10;N4qgm2JMSjHVidaX8tD4t3CjP53z2FJRoDD0Ej/PIM01aPFq5SdqpAE8msxkrSxgii43XScPmGUo&#10;AmbqFWAVtIOj0zTpedpn6Qs9LpTBAh/8+9nkfQUs0WSWa2VX6+TX6hUAIFiuBY3ojsUL1dIgWKYp&#10;ABaqZGfLpaZKRVdoYqt0sdVa8bd10h8aFZEmNaRVB2ERkRbC+zrsbLHq0D3pzmsinMvCgPYrIsP3&#10;5biPFaZeqC6UaK9VYz/U4ZFGXaRZB90wmKnwgSm13ij0rnHb28af1xp+WK3/aa1+9xpdYo0u9ZYu&#10;/46u/K5WY52us16LX6nUWanArVbqrlXh39UQ12sJ7+nE93TCei3ubQ0OXee5w+E9zaTvhnrvNZ2F&#10;F46V8Sp3TohkWf4lmvDHaPyf4og/Ruv+GK79c6SWSDJRNccIm22ISyZox2M1UknYPGNKgIJIlJZ0&#10;lLZ4ElnirL1avpVUPOmnBKJQJpWSoWeSSiEkkVWTDcSzrXafc99x/fgvU88s5t+YrFRS39L01+so&#10;nxr1kSb9T41WSFfI4huP2UeH+k5bPXQXumH8famTRK2rbOdRzREv3HQIeT6SPB2uMxaiMhwsPxYg&#10;t+inuOKttBao/jYMMx2g1u+pOByqO5NpO1GwpyHBmpl7eKHmHDJYttD+mtv6Yr63cqW//H1/GdLz&#10;+l3DLe69+LaMA63RVr3RZkPheuOhhMlQ7HSI9myI5myIOmA6VG0mQm0yXIUbpjAWLjcaKcONlxlP&#10;k+ZmSXALROeuyXx4oY7QsEgjFmFqIUxVhKmA5lujq2qLIxxppEMG4Uh9bBMHrDGFAG+ZQu+ahD80&#10;iSDNYkibJNKm/I6BW2+grjfqr9YRpkrVeh6INFz8rrLgf9UU/kvj5f/oevDTRKnwMkP2I0sF6dBA&#10;elTXOsRXO0XX2mXW2IrvWKrvWMrrbLkPbAmkQwJca61eDuFY8h6a3zwkkW8un2GgnmaolWmKy7ci&#10;nbIiF5gRCk0J58xIl6z0TxvpnjEhXLalXnEwzjPRjcMrpRlqn3E3jbfFB5prBJipJx8wepjmw3la&#10;ONPwaInzerzx4Szn5WxX8XTX68nu17yuVz2Nd5teny0+FXnRxz3YWDfMVC/c2Oj0kUN9j+7P1ZS1&#10;3rv2rrP59eVz9mQ9I6yxg9lRPdwhTWV3PPYwDnNQR2u/ppq7qpKzopy9nLSNjKSVrJS1vIytkryD&#10;mrKLlvoerPYB0JOAO4LHHcTjDqAl9vBnE8zXwJsFMCYcpxFCUToRZxVLj33YHPGAHXiXG/Z0IuDR&#10;hO89pnNelU3yRgGMmt2AG4Bef3Q56K+B6zaDAPSEqcB87oyEPRoOfTgYfL8/8G6vf5GAvoA741HP&#10;ltMr32bTpuNfc05eLXdIf2oS/cQ0sswxufnYGTDOUNhdULZ7X271OLfJ+wro8L/WEXC9K+hmd/Ct&#10;npDboASAKmjsDLwBADE8Cjts7AOAfeAIX9MddKPH/1p/0PXB0KLBiHsDEQ96Qh+2Bz1sCXjQFPKs&#10;M6Pu1pFre1WOGsrtI6kd1NA8iCcf0dW109YykpMnioppCwlpiYkRZGVMlBRswTuIxRzF6ZzA4Xzx&#10;WH8cNgCHDcJjwsi4eLxOIh6fqEuM08AGKGoe0sHvMzU9eOXCveHuMfC3tXbOWEf/+v3SIWffqwpm&#10;kSqOcXLOieKuWbvcC3/Ze+WHfde/33vt5z0XNfzu7bKMEjc8fjg8v6lzdG52eaSvLyYqlWLjL6N/&#10;UtnY60D42aJyNmd8qXec19rZ2tnO6GitHmxnsOnlb2em5kYn3868n5tEGurGw0LP4DQtCZomL++V&#10;cpr627umQ1Ovq1kFyDvFCTtk7HDNFzlwaatb4U/22bvdzwu7XBF2vgYQcrm+ayOu13a5XtnlemmX&#10;2wUh1wvCrucAIq6FkgDnPAnHLBnHdFXXTMLBHLOT+U5++QEp168+rmF2jPQMcvv6+saG+6bG+8d5&#10;PdPvuQNL48/qmmMKHrh5nyPYxuEsQmwPxZS3srhLw5+Q4eWFuoneF6PNj7rf3Kq6UfDobHrpvfPs&#10;6qeTXfVr3Pb3k93vJjpXxzjoRr9fsT7e/mGczRfA7WvjHcvcLoEAnhvtfzc5gsyNIVP9H4ZZ7/sb&#10;kaEmZLwF4RQvV14dvpHYmeXZE7cHPLgXImzfhVsi4eZIuOnHUIMZT62eg/KdRxRGg3DTKdZdia4T&#10;12KRxmfIVBeyMvlhhrs80rPW1/Ku8WXP+YhqH6O641pdvtr9AepjIdqTMdTBKNvpC+Ho1uwTjHcL&#10;vXNTA/NjI8tjE2g5OzjGq1ueKR+sTC6LIY+E4ddj9Zdi9OdjqTOx/PTfOHMAiEHLWgJ1Loo4H2c8&#10;EmvRGGTek+uL0J8g42xkvBEZqFwrvzhw2qc/1mkm0WktxX4+1mwhxXYowXb07EnuncTGi/GvCxNe&#10;XykA9L65/aGjGBl5PVIUNBVl+T7CeCqU+KHAZSLdiRNh1xmxn5MVgHBp6/PMT1wGwrw9HGXwIdW0&#10;P8K4JcZx8fU5ZKgB4bI+TXV/mOp6P9n+nsd6x2vh7wHcsTbV83a6991MByqAZ/uQWb5unxp8N9G/&#10;PNE7OcxZXehH3o8ji73IWAsyxFyvuMdKPP7CVqrKbledi1jbIYU+b21euN5Sovm7dNuZaMPZGKP5&#10;OJOFeFMACEAVNIIAMBdrDOLpKOpkhD44BQBaQIfVFCtQ9nppjQYRVpItwYmz0SaAuRhTAHpb4swX&#10;4y2WEixXkqxnooynIgxhOwgmw6kgBh3A6XRn0RKLLc+o3z03/FvjHikw/ngoGZTgomDMxQQzAJwG&#10;nM/vZzKcNBdLXUk2W00xX04yn080XUyyWE6zXUy2XUpznE+2G4kw7Q3U58XZIFd8kNKzc/evRJnb&#10;av1NTG2rFlbOUVfDk4iPIhHjidhIEl8A630WwFEEYpzuZwGczYfvgL8IYKxOJAEfLRDAZDIIQtTU&#10;vOTlj+roBOrpRZPJkURSKEUvQk8/kkwJA1D0wil6oURSkA7WR1nliJS0u6i4g6LyPhW1gwQSmiis&#10;oXmCSAoxM/uyBDQqgD+rXxRiBpmcTiInEChxXztg2AgCQSowgGqYQtVLMdZLNTFIMaKmGFISwOvC&#10;YkI1Nf2lpA7IyR1RVTuhg/UH89TTj9A3jDIwitanxlKoaE4w2SAODQyT9I2S9U1SDExTAV/UbwbE&#10;wCTD1CLX2Czb0CTTwCjdgJoMrmhkhGJpnoHHhWmoeOpiAo0NYkyosQbEcBI2SFXRQ13NS1PDB9XP&#10;hDBTkyQL81RjowQry3RQ2lhnmpulWFtlGFLjlBSPGxsn8gXwNzAySzW1zLCwyba0zTG3zgIxALSb&#10;mqZaWGRYWWUBQEyhxGAwQWpqPkRiJHiPqNQEE5MU2MHaOtvKBgWMYGWXa22fBwABqIJhbRzyQQCH&#10;BVXQDg85Oubb2mZbWWVYWKRZWqaDAJTm5qn6+jHgfQcfAE1NXy0tPwCRGG5qmmxlkW1jlWtvW+Dk&#10;UOjkcMrBLt/ONhu8THu7LEeHHBfnPKpBlLLSUQI+yM4uzdIqlWqSZmiWZWKZa26TZ2EHyDK3Szez&#10;TTa0jDGyirZxTToRcDGrsPzxmwF663JT7ztm/yKjb7quZ7K6a7y6fbyCw63gTJRxUPv7uo37qnX8&#10;RSv3Rcv4i7aJV228YhavmoP6XWh/ofpt7JkF1HdOATY6YAi9dfKbDhjGgir0r5uk7EY2edx/mk3D&#10;CvhVAcziNnHGWzp4rO5pTu9se9/cRjr65wGdAwuArsHFrsH53mHALKBvZK5/dB4wMLYAGOQuAobG&#10;lwDDE8uAEXQh6P/aJBJuAwmYnnsr2OIRrh06Oo7u7wjX9hwdRn+L36h+IRt/pgdVgQDm29+5qcn5&#10;6amFmenF2Zkl8EeX+bmVxYU1wNLiWwAIFuZXQSP6w/TU6tcOWPBjvQDogCe4n6+70QFDoOiFDhgg&#10;MDECNwOr4EQ44fGxpQn+0tabtjdGBc+3GOybHeidAUFv12R3xwR/99+xdtYop22c3coFsFrGAG3N&#10;owC+CERjELQwh5sbh5oaBpmMgd/YYxVWNwpggf39DQEMq1Be/rcCGPC1A35T0vOaz6s33S+LuwAv&#10;XncKeP6qA/DsZTvg6QsOAMaC6pPnbMDjZ6xN1UdP2yBPX3R8k8fPON9EcCIYBI4GR4bAS8NZgen9&#10;cwK4oqLzawcMGzc6YHjnG+j9DXV9jfX9APAOgvcRAt7ZbyJwjRszTf9bAbxJAwvo/rI3MEwC/iKA&#10;UVpax5pbRgFNzSO/wabpCQCfya/5HxTA9bT+b7LZ7/631A3Am/814O0QvCNw/v+tABa8KeDGore3&#10;a6rrS6bvJr5hf3tne/qmwZcA9Lvg+2Qj8EtG8D0D+D8RwBCBagVAzwoboRuGQC/7NQLX+00EClnA&#10;2Ibs4Y2AQ/AUqH7BBAQzgTH0vr394NWhgBf4DwG/z383s18LYLhbvADYKNDAsBQ4YPAo2ah7vwZV&#10;vFOLX7MwvbSpBTAL+fKM4z/RlgGgBTwBv8XnlF/odH9b/UImR1GmxuY2wRuZge3T3PnZicU53hKY&#10;+dz0yuzUMnjswifvxoltahS0/2FhpG5+mD47SJvsrRzhFHc3Pm6rKWKWX4cyuOxRwYvbGU+upzy+&#10;lvzsZtqL22llD3MrHufWPD/FeHO+ueIKp/ZWF+NuT+N9qIG/BgpgUA60PB5mPRMI4I66InAum3aT&#10;VXNjgwC+92sCmF1zB8KqLmqtvNVUdr3hzZX615eYpddADA0uaAdHAYLOX7NR+m5EYIg30lZxm/3m&#10;FuvVNXbxlY6Ky9015zpopztoBZ11p1uq8hiledXP8p5ez8iODTpga0VU0lAQkZATFZMWE5YSF5IQ&#10;3SEusv3vBLDINmF0P2BUAIvsFBXeIbp7p8ivCeDN3venz4jv3i30yzbRbTsxiqoupjZe7gd9XQ4c&#10;t3LYr2/koKVjpaBgpyBnryjppirjraeV5Ghww8/xTeJhRoFffYFnbc6Rurwj9JwDlWmuddn70HTe&#10;VPfqZPeaxH20xAP05CN1KYcrklzLkp3LU1w2aeCN3hccAh0gVUnfZpP3hcDE328K4JqMw69jXV5E&#10;OpUn7a9KPVQSv+d1jHtp8t7nidaPUl0eZgVeSE309IjGUr2kKAFytsk470t+D1tPdU2mt7Biat5k&#10;NZedYpemMh5G1txObHqR0FgWU12ZymhPrRvad65S7kCuuGOOiF2WsDUgQ8g6RdQ+WXF/jmbAqaMv&#10;a6M6ByNZ4ybnX28/nvWdW/xPe5J+cI2R8c8hpF468rgkitF87NlL4/zTdpeuRlTT4ioqMxl1Z9pb&#10;z3e1nWYzs5m0DEZVekNVUk1pfiujkN2Ww2Rm1jPzmtrzmJ05tZ2Zr7uOZD1VdYv+hXpkt42vll+G&#10;WeZ1h/P3tKIy1CLjVSMjteKi9HNTnW+f8y69H8EojmumxTJro5m0aGZ1BLMqvLEylC+Ao9sao1qb&#10;fWn1Ec3dagl5Px0K3u2d6FHc8I8K4PDq0qCK1/5vngNCK99E0yuhAE5tBD3RDYCT62kp9BoAXwPT&#10;U+rrAWn1del1tRl1NfxtgKuy6iqzG2hZjfR0Rn0ivT6+vimxuT2huTOeyY6sqszntGa3MhPp1ekM&#10;0AEVwLlNjTnQAdPRZZ8BIMitQ5eDzm6oh7m/+S1Nec1MuBB0Rj09qboSlLAdNMKloZNrqhKqK8DI&#10;qQ30dGZ9ZnNDTlsTuNzpTnZhFwfEpzpYoPHkgzvO5047FOYbZ+Xr596UCMoS8U2yuvYYl55nf/OW&#10;y60be+7ciG2oSmysSmuuyWql57MYpzmMwvaGwnZ6CvNFQR89hl4ax2i6PP4usLRPwff8rn3ZoocL&#10;/qB3Uuxo0rH7FVFVDHA/C7tbCjsac5rqCznd4W8aCdEXtzkl7HTKlXC9IGVzVsvxHNEmk0jyMdV1&#10;j9zvcz8++fzxA8dUxH00pf01pYK0ZUK1pcO0pSM1ZaNVFWNVlM+SqGlKqvmqSq9s9VheZu3eBNZJ&#10;uU4vuZ6TiujmvidVvnbAABiDRgA4Chj30+b6anB9tQAw9xfa38ETKl9WgVaDVnjMB/TU4gVhJ4LR&#10;7OExfx2+DNYBjPriuP7EiUC9ySBDwLg/dciT1HMU13FQu9R4B2ufUsdBjRLjrUVaf3xK+q7WVrTZ&#10;Ta7/hM6wN348gIKuKR1CnQgkj/oSB720RvzUuk7IdftoDUWYNPkYXDdXSNTcEa0mFKoiHK0lHY+V&#10;jtEUilTZkqkr/NBVhxVsOvgP7gHM9VSa8lGdCdCeDcTAJaD7j8p1HJAcOqnOC9Qd88X0HFUa9sFM&#10;h1HaDshfw/8UoyYUqCbnqybrraHgiVHz0NE4pK26X0PZi6zrQ8adxKofV5MHh8JxahEY5Sj57U+o&#10;Uh17taf8jXl++jw/0mIEdSFCb9xPk+unzgvSngvXnQ3H8wK0B06qdB6Ua9srW4T902P9LZX2suzj&#10;xMEwq8FIh44QO6af1VNX/AUjhRTMbn+pvxzb9Ufwqi/aE684G/oriyVSdNIMiaEYNX81pQg8JgKv&#10;4ashlmyqHEj8yY/0/+Qf+pFxCbNYb/OWZTXboDtR/dkBj1dLAbhVkpBfE8BzNeiazxsFMBS3ArP7&#10;OxEY300IBDBghS63CC5XJTVbIbFap7BCl1+iyYKWxRrQRw60vGUortGlVmhiS9UiC5Uii1Xiq7XS&#10;6/VKHxtVkSYM0oSqxHW69kKZCvepZPet7ezL2xoKtrWcEe28Kj18T3n6hfZyOXa9Fo9u0MtU+8iU&#10;+9Ak9r5p2zvmD2+b/rTG/OMq4/u1Wnn+ctC4t9Wkd9XUd1Um61VW61U2SK3Lh2rn1VLb2eem3Pt6&#10;/TdwnZfUOedV6JkS1alibYXqgzf1a1KU8h3+Nd38f904LJJp/n2q0Y+JlF+SKDvTDSWyTeSzjJQy&#10;qIrnbPHZRhpJRMUUklquEbHQwjDfRC9DTzdaWz5WRy5IeWeI2rY0qni6kRA4N9tUIoGkGIdXisGL&#10;JervKnQWehmu3HWFPP/GZLGcuFipvVqr+YGJ+dikvd6g8YGphbQaIcN+7+uPIqwQhBnCTsQVWX1/&#10;Q+8vV3X+7araH19Qfmp2kUXXXQ/BT4TjuRHYyQjcjD/2bRjlbRhpIQAzF6C5FKE7H0kYCcE2n1R+&#10;sVeCFkp5V5yE9D1GWHcW6m+ss++/Y91Ehh8jPXdmH8c2pzg2hhp3hhgNhqGpVFPBpM87DQeiC6oD&#10;pkM0x8MVhyOlhyMlB2PERpLExzIlJk5J8i6IIaVYpEYbYeogbVpImwrSJPOeKfqWKYR0ySEdUghH&#10;CmmXQtiS71tE3jUJrzcLf2gVQwBtEkibONIi/rFJ+CND6F2d2HqD2jsm5j1TB5SrdRpz1UpTpbLc&#10;YsnWa39ruPTn2sI/1hT+K/PSf/Y+2jlXqfi2WWuVo7zSrrjK1lhlYdbacGttmHcs1XW2HNIli7TL&#10;vm2QRTotpp4Y3T66u8BKNNNIPlFfJdVEJ8+SCAXwKWPU+14wI58zIRYa6gLOmZEuWOmdtaSAo5km&#10;2CQzTLo9PtOBnGitE26sFm6mluJCKThhWXU2uv56UkNRBu1mUvXN5NJrsfdy/M6HuuccMEmxJftg&#10;laKMyXHmxqkOtnWF+fO0sqXmamSk88mZXAscXleFgFMzV1ewN6L4EHDHSPhjeqQTABDoaO1XVXJW&#10;kLXbvcNAZLeRpJi5vIytuooraCfgjpCJR/G4fV8QaGDUAROx6K7Afy+A0QzgNKdURsITZti9Nv+i&#10;8fBnU8FPeX73GxxzoABuPnl+kwDu8dusYCFwCeiegBv8lZ+vQh8MYJ+41O55rdv3FpoKHHgXlD1+&#10;t7t8bjYfOd92/BIIRsIeTUQ/B4xHPZuIflrtlvHSKuaeQSCg2Da+6WghGHk85vGmy0E6A/5vC+Cb&#10;w+F3+0Fnv2scryssr2sc/6KO0Mftka+qAx7XJVVmOeUZizlTZPdRdbx0tI/jCR5k0j6irrOGhpW8&#10;nLG4GHn3Lt0d23HbtuB0tPdgMXt1dQ7p4g6D9/QzOt4Y9SCcdiyJlIQnxyhpnpBXc6OaHTl+Iqy3&#10;a3Bucp7V0tHUOtg+isSfrVYyj8fuP6fgki7lli7inr99z9kf9137675b/7n39nd7rm/Zd/kXmxTd&#10;E6eMPJJe1nbVNbQtz85euHBLArtfwz5FyzVFwSbUKjDvYnkLZ3ZpYH5yYnZweKBptKeRWV28xJsc&#10;6BieHP8wM4N8+IiwWWNXz9/JiEt/eefx09uP3rykJWZc1jL1ULYMEjePlHLKVD10XsIxa4dZrIzL&#10;KRHnS8LO14VcPrPL9ZqQyzV+eWWX6xUh10tCrqgAhg5Y3CVf1DhM1iRQxSqYvDfRPfhc1Knnl542&#10;PqN1sQbn2X3cvmHuDPi75tLc/Ax3aryXO9nTNd3VON6fdeeNwf4UVctMHceL6jZ5CuZhJ9IuPGPS&#10;5z6Orr3tfDfdiMx1INzutTZGe/lj2rPrL2+eAtS9vDXQVLY8wkJm+zd63w3w038n0F1pPwvg8Z55&#10;bt8cd2B+bGByoGuql7M03P1pcgCZHvg40r7cVYdMdyC9VbPl13ovxXISj3aHuUxFOL+PcX4bZPYx&#10;2ORdgB7vuFrXPgnwJ4qRAM3ZJNP+WKvBXI/Zx/kIuxyZHkKWZpD5aWRmFFkYmi25wkjcV+lNqj2q&#10;yjgs2+WjPhVrNBphO3cm+H3tdWSi/t1C98xU7+zo8OLo6Oxg3/vFkaXZptXJ4p7X4aXhOiPhOutx&#10;pOVoyhcBbM6LtxQI4PlI4kIU6WOW7VKmc2uwOTvh4PtXF5FeOjJCR3iMDw13Ogt9myOtuMl2Kxn2&#10;c/GmvGij/kiT5SsBCOP6x4ZH/W9uVd45fzcv6WFmROfzM/PN17sueXHDTd+GGk4EEVZznHgZrqgA&#10;jjzAyQ1GJujv5hrXx+o+NtweiKS+TTLpCqG2xLqslF1GBhjvBpo+zfR9nO35MNP5YZrzYbLt/WT7&#10;u+mudzN967P9yFIfMteDZgDzepBxUPZ/nB5en+e+XeFO8bpX5vtWJjpm2dXIUCsywkZKrw3F2kLh&#10;+tL4B0CtkwioTkdRAV8LYNA4F2u8EdAIgVWBAB4LJn4tgCGCFl6YAWA+1mwpwRK2L8ZbgBHGQ8kj&#10;gXgwQutB+Sf6f7lH+LcSiy39PhjQOBmhD2aynGQBWEwwgxP7RzCejaIuxBkuJ4LXZTQTDV6mAWhf&#10;TLJYSLScjbecibOYSbCeS7KdSbadTLAajHOevZZJS0086+F3gOSkuJMsJWStoeKppuqPx0USsRF6&#10;WIEAjiAQYwiEBL73/V0CGIcLVlX1lJE5oq0dqKcXD3cF1tePAZAp4br4ICIpRN8gkmoYDUoCMVBL&#10;21tV7dhuYSsxCTsNraM6uJOgiicEmZgmUCgxfAHMT/8lpVKIGXyyUAFMSiJQ4qDu3SiA8eRYgQA2&#10;ME4FoCrRKN2QmmFkmAkwpKYZ6qfqURJIxFgwbVVVbwWFY1LS+yQk98jKHdDUOqlHDTezTDCgRgPQ&#10;rFaDGH1qrJ5hgr5RooFxCtUEFcBf8oA/C2CAsUWOQAAbGqUaGafBXFsbq2yCbria0gmcdoAJNdbK&#10;LNncMN5IPxqHDcJo+ysrechIHwQliRhuZppsYZ4KBbCtTRaIbawzQayqctIUHPpK/ULIBnHG5mk2&#10;Dvm2jgUWNtkgNjRNAaWj4ylr62wzszRLy0x7+3wbmxwDg3gMJkhDww+8L+Cd0tePEzjg3xDAIAYl&#10;FMCgBV4IYG+fa8PfA9jWNtvJqcDBIc/SMt3IKMHAIJZACAOAW0ciRaireyspeaipeZmZpFuaZ9nZ&#10;5Ds5FDo7nna0LwCv0RqcbpMBBbCRYYyqynECPsjWNtXcItnKrsDCttDCusDS7rSNw2lrx1MWtpnG&#10;VskmlknGVglGFjF6pmHmdnGeQVcv3WyrZi4w+5Yb+mdqe6arO3mV7Txof8vYvGLW+Ou2iZdtqAB+&#10;3ooK4JesvxPAMPe3sWeW2TsHgAL4awcMBTB0wBuN76Yq9K+/4YA3edx/mk3DCvjnBDDg7x3wfM/Q&#10;nEAAb3TAX9tfwCh/MU/BPpGAjT4YBAIBPDyGbkU5MDQDFa9A9AqAv8gL2r8pgDf+AC2wv8tL76AD&#10;Bo3gKPzZHVrejQIYtgh+l4eHeOOLAhmwyQFvFMAw5fezg9mgamALOBGcDicMNbDA/oLXIjC+m9gk&#10;gDs5XL4ARtWvQAAL7C/gVwTwwCbBJnBsG5WbwP4KNOTXAnhTdYMD3ix9N/F3C0H//7kAflH8Twrg&#10;rx1weXnHNxwwvRcK4I0OGEpH+C5/Dbt1dKNrFDhgKHS/FsDfdMAQKIC72nkbBTC7bVwggH+PA940&#10;PQF8V7qZZub/dQEs2An495X9/zcEMEz/Rd+R7ulO/l6/X7NJAKP299cFsMD+/n4BvCkRVsAXBwyN&#10;L2iBonRK0M73wTANFy2HR6EAhum5cGVmtBwZg+J2cznKhatDw8Wc0RZ47q/1ByUcmW9/0VnB+cC5&#10;gZJvf1EBDF8j1Lq/H8H3+e9jdqMA3uh9R4bAUNMw3uiABSb4dwngaX6O71eiF7BJAM9NLgBmIHyx&#10;Ch9z4IkGANW/974b+H2JvwI2CeBp7jxEUIX2F65KvTC7Njv1DfsL+FUBPDlQPT1EW+AyVqeaVyab&#10;Zkfowx1vupqeADoaH7Hq7jVW3qh5faH4Yd6TW2mPriY8vBz34FI04Mm1+Je3U4rvpgNeFaXCVOC+&#10;pof9zY8AIEBtLuMu1LrQAcOjQ21PR9jP2+m3WTU3WquuAUDQUVcER2DX3OHQ7kLp20G/31mH5gQD&#10;QKMAgRUGHWC+79eAcaAqhrm8sAWcAk6HJhgcBY0bO3xNe8XtzlfXel9d7Xl9saO4sL20oKOqoKu+&#10;sKf5Qmfb1aaGy6WlZx48PnWjqDCrIG3v4YPqOjrCImLi4uLSUhJSkqJiYjuEhH4W2vmj8O4fxIS3&#10;iAlvExXaLrp7l8hOYZGdors3CGAIXAt6544tu7dv2fLDd7u3/SK2e4fIti3bf/jb9r99J7p1i5yI&#10;8I4fv9eQV7A0oO6xsTvutMfb7cAJa5f9+sa26lqW8vKW0pKuKrLeelqxtnopzgZpTsQ4c8Vka/lc&#10;N42rJylPI60rM9zr8w42FByuz9lfl7W/Nm1PTcqeqsR9VYn7qxIPgrIi0b00yeVNglNxvCMABCWJ&#10;zqClMm1PRap7WbIriGELiMtT3Gip7uiq0SlugOpkV4EA5u8NvJnyRHQJ6G8K4Dfxbihx7hvYC8qy&#10;JPdncc6Pko7czgxKDAtwcDmsYXRQxjhgCzGQ6HvL5xYntXoor4ldyKnNb3mQRDuf0XI/teVZfP2L&#10;mJo3qQ2tOS3D8eUDJ260CDumye0plHYu2G6atMsySd49T9o57QeTQErqbfd71QksXkbP3MEntXIh&#10;WT+4B/+8N3r30Yw/24X+1SFUP+tOeF1nRB3Tr6I4lcXIbG4439l+sac9r6U+q5F2itVwpqMxv42e&#10;QitNppWl0qvS62qzG5n5zazTbd3nWMPn6kcyXnU7J92WcgzebuEl6hZGjD5/9F61Yc51QlohOavA&#10;ID8fkxwrF+aJSw11vHnK7EyW2+0r3qXPIxuqo1voUc21kc21US31QfXVMazW4IbmyNauY2/ovxwJ&#10;/pOrz/HXddE0RgKdBkVvaiMD6l4QgJbEulpwCJpgEERXVYSUoTsW+7555vPqCQjiGDUoddXx9TWJ&#10;dShJfKAA5lMbVV4OiK0oT6yqSKutym6gnW5hnGM3ZdbTMhi0dEZ9KoORwmhMbGhJaGwDJbrrcD0N&#10;8jmTmI6Szgfm/ubU1+Uy6vPq66EAzv6yDTDMAM6op4N7CKqClkxGHUwLBmQ21gMyGurS6mvB4Mm1&#10;1Um0qsSayvPdHRd7uwBnOznZTQ2xFaX+Tx4eunvf6e5rvXMPFOLyKadu6p++ppmY4XSryK/8zd6i&#10;q3tunD1w66zP0xtJtFenWfXnO1vOdTDTGC9TGosT6KWxtbTMtoH0Zt6BWwyVwEtbXVN27U//2Slc&#10;PSgn6E1tNpuV0lidx6nPaKad6mBlMNv3XXstfSLvTyYxP1jly+6/J2F3RcHilBo1Fk/2sjc6FOh8&#10;LP/EyVsBnseVJXzVxIO1JMK0RCM0hGLUhFLUJLPV5E6pKVzUUn5iqNO033DA12jQD9vnLdfnI913&#10;UqHvhPImATziqwkCQQxXgYYLQUPdO+qtBUqYAQwTf6EM3gDcG1h91FeNDwgAmqM+2qM+OqM+2Al/&#10;0qg3YdxPbzbUZDrIZMSTMuppMBNs1ncc2+eh1XNMi3NAheEoWWK89aHun29p/AsI6HZiHYfUuP7k&#10;6VBDXpD+sBex77ha54HdA8fFuQFq46Gk3kD9+qP4Zw4aN0wVw6X+HCXztzjFH5KUf8jDbLltKlF9&#10;GNsTZDDgA+bA38CY7325fuqATd5XAM9PY9xLefyk4riX6rS/FlwCGsD11YAZwHAJaF4wEdC0R/oG&#10;8ac0HYkorGqwtpIXuseXwgFVhf0aqvs11Tz422/6EHFBZHwgVsNXTT5YQz4DJ3dR9WeGjdyUv/F8&#10;qCl/FWhUrk8F6UwEaE4EqE/6q4Ng0l9zwl9rEkzAH8vaJ1dmvvMW5n9fUPlDEeG7Ske5dh/qUJRj&#10;b6RzV5RbU5DTq0PU86YqaXjxFF2JDIrsIdE/+ij/EEeSSTfBpBjoRuG1Y4g6SYaEIIxsOEUy3HBb&#10;AOVfcw/91PvYGuk4OV5pMEVTh96XR5OBrhcwU6+w2KQKWGCqzDcqzzUoQRk8Vye3UIsm+8Ik4Pka&#10;qblqSchGuft72OR9BazQ5VHnWiv3q9BlNsazZcJL1RIgWKFJLVSKgep8hShsQdrUkXZtpFUN3SS4&#10;RfVtnezUa/GJp0pDd5W6r0uzLgi1nNvBvrRr8J7ETLHCao0Kuih0m+LHZpEPzds/sX5eb/7rQvUv&#10;CMdupcyh7Zzmk9Bt1z2+v3Hi5+vHt1488PMDXxnAXS+pa0eECl1/yrT+U4rZvyaZ/EuC/h9TjP6c&#10;af59rtWWXKttmaZbU6hbEshb4ghbU/RFs03kc01VswxV0/SUU8jKKRSZLFPRdOPtCeStsfgdafpy&#10;pyywBWaEdIpOmKp8oIJUiLJMAk4tQ18rTU81mSSXoicVif0+w2RLoeOOa4e2VyXJTT+jIvVm7+m6&#10;b2tVwEterZVcoYmt0CRWa6XB/VmhqyEcS6TTHRnxQQZDkNd72+M0ag5LMg8p3sf/7Q7mL0Ua/3kP&#10;85dXhtuZexSHA/UXEmx7TxKnQs0XoyzB/7AjXprTAdiVKNJyLIV9RLL+gBj9mFxrBKk7w6731P7e&#10;C8cHrp5YexM+89hj6IJre6ppWzipPQA/4E8c9yPyvPCz3vgFH+JyAHklkLIcRFoIIEwFaw2ESfbE&#10;CA8kCnNzJOcuKHy4r4mU6iK1uggDg6b8NikgreCNk/jEEv3IFv7AEV5vE11vE3vPkvzIkvjElkZN&#10;MFsGzQbmyCKgypJBWiWRFimkWRxpkkCaJZbrRJbrxVfrJdcaZNcbFd83qX1q1vrUgpstUxx7Id1z&#10;R6T50hZG4c91p39pPLOt8eKWkXK5iXqVlTa9T92WSLfVe7bhUoPGDE0CGdL6wJZ6y5RB2HqLxUb3&#10;vLcn6P3ptL1ytqVWqolOKlUr00jntAXporX+JSv9i+aUS2ZkyHlT0llT4hkz4ilTQoEZ/rQlPt8S&#10;m2+pm2upk2OJy7TEpFlhU60xCRZacVaasTaYWDvtGDudSDutCFvtKCst0J7naBBLxcQZEgtcHCKN&#10;9LP3OI++fvSWXTfTXFN87dweC0tNWW1NBUN1BXsDoueXJZ03o6m2V1nBWVrCWlTIVEzYTEbSRkXR&#10;RUvDDaPlqotzJxH3kwgHdbH7tTXdQU9Ntf0ErCdBx5ug40/ABMA9gEnYMBMt3wyX9Pr4x8ywe6yA&#10;OyPBj0a87/L87nccvFBqHsfYX9Duf6098Hq739Vu/+uDgTcBvyaAYR4wXA4aBKAFmuAuvxuAbv+b&#10;gJ6AW4DewNsAEHT6Xm/3vsrxugI6DIbe48U9n00uXsooHY953HS08KFRyHnNw9d0T5Y7pYBx+vm7&#10;CwuuAqpDYXeHIu/3hRb1hNyGEhd6XFDtDS3a6HE3slH9gv7gBXL8rgIERwFwBAjb59JQ2OflrIci&#10;HnP87zB973YlV1VHvE6xTnOQP2gke8BI05Ok6YnT8iLq+uKxx+G63Lo6hzRU3STFTXdvI+3cqist&#10;TpUUpUiIkGWkqRhNGwrRjUxwxmm76RPCtFSClJV8sMRQbbynvKr93kMh5VUNE1xea3NLe0dvR//s&#10;pSdtTgHX1ZwLJOwKJFzzhdzzt7ue+tn17HfuV/5z7+3/3H/3LwfubT/+8E9WWVL78jT3Jt6r6R2a&#10;WhseHKE3dBgeypGyStthHKuwJ1vUPkL9QNTpUsbQx09d3L6BIXYHix4d4peRmlNS2jo2hbQPfBie&#10;XBudmJqdmVqe5vF6Otd4E1GBYfoUSxFpMt7KV881WcM2DuOQouuUhrGK0bBJEjVJEbLMFbPLl3Q8&#10;DRC3zxOzzRKxyRS3yxK2Sd9plrTVJBb8+VnGNQ9z4ppZ4HV3n5zguDOnL714/LqppqGvuZ3b2T/Z&#10;NzrNm18dn57vHx7r7O0bHB2ZW5idmpnsGOwpb2+KuXyNdCBKyjha0uSMtOUtaevrMnb5mH0JKUXP&#10;WkZ7RibYU/1MZKIXmZlCJrhvB9kTHXRW1ZOy+xeeXcsruXuuteLRcGvldE/Dh6keZGHo3UTnGrf9&#10;00zfOq9rtq/hPY+FpqVOsN/y2ld5XSu8nuXJweXJodmx/vkxVAMvcfvXuP3vxvvWJ/rfT3S/57IQ&#10;bivSX/eO/mjyVsZAmtdghPtEkN1CkCWaBxxjxTup1WC7nbVPbDocNxmrPxZv0Zvg2JnrvVR6Axnr&#10;/jQ2uDw8iKzOI6vjyEjj5LPcmhj7Si8CO0SvzVOnxEZsNNRmOscXaXmArHIWp9tGhlvAZJCFmU+T&#10;I8h0z/p0/Wznra5Hvk0peoNBakvh2ssx5MUY6kwsmv7Li7cETMeZzsUaTYfilmP1FqINJqNNh+Mc&#10;ODFuvEvxSGcFMtGEjNCQwdKF4py6aEt2lNFyjuNkDHUu3nQq0bozygZ5fQqZbEF66+e6GiY76tue&#10;36i/lfkg81CRD5mxT3XypO5KovlqjtNMzt7B5L1dUQe7ToW/H6pY4tUiyx1LlReHYk3XUsw5IYbM&#10;ONe3VTcRcLvG2pH5wbUJzlse+/0U++MU6+N05/vprnfTPWvT3W+nOten2j/wOj9NdCPjPZ8mwPsy&#10;sDI1MMHt4k12T/C6eCOsxaHWDwOtHzkNCP3JbM6h5SSL0SACc6/0S+Mf7hH+7SH5T88N/9bjqckN&#10;IYFD6xl2qylWqMrlW14Qz0QbjgUTx0PJoAo6gENTkQbgKGhfSbacjzMBf3ieCKOAQ18LYwEbpOzf&#10;AYcCY4I+YAIdx1XpzqKlllufGvy1wmYH67AiuDToBjqAy4GrvEu3XUwwm4zQh24YTAC64aVEc5go&#10;DCUxGA0MOxtjOA8GjzNcSjBeTjQBd34pEe05D7qBMskSMJtoBZhJsARwExwHMr1HLmexzp0NMnfV&#10;ldAnqu+Xl9kvJLRHWGifjNRRLRUfMi6USorSR81uGEY7FKeDOmADSq4BJZtMTCPik0iEZH29VH29&#10;ZHQbYCLqgLHYEAoFXQdYWdlTTs4Dgwkhk+JIpBg8PhImnhIIYWRyJJkSvoEwfhmionZQUXmvnII7&#10;QEX1KE43wNAo1tIy08Ag0UA/BVxIj5yG5v6iC1BnEompenqpG3f8hUs9A2BO8GYoiXp66fr6WVRq&#10;jqFhtrFRlpFxhqFRqiE40SAOTwzT1PJWVDoqJ39QUemQuoaHNsaLahBlahJvZppINUS9NVkvimoU&#10;b2iKCmCqWRrVNN3QLMPAPAugzy8NTNA8YAjVJA1gZJwKMDdP19OLVVI8ju7ja56sR4mwtUyzNk8x&#10;MozXo0ThsEEa6t5qqp7qal4YbX9QNTVJsrRIg+m/VpbpoFFF+YSRUYKdQz70shY22VD9CqQsaAGY&#10;W6P75oIWE4t0gJ1dHsDWNtfGJsfKKgtMw8Qkxdg42dAQ3IpYPD4chwslECKo1ARwk8Hg9o4FYHwj&#10;s1SSfix4mfbOpwFgNDgsHBME4HKo/XU+bWeXY2ubDbGxyRJgZZWBwQTg8aGWlun8HO4Y8I5ra/vL&#10;yRzXUPPXp8TbWOW6OBUCHOxzbawzXV0KHOyznZ1yzc0SNdRPaml6GRpGGpvEOziecXC+5OR8wdbh&#10;rLUNuh61o9MZt30XTcySTSyTre3SLexSqMZResbh7vvyQ2LvFr1mlbeOMQYWqzomS1q5VR3TVZ0z&#10;b1onHtUPPGEMP2WOvmgZf8nivWibeNo8Dlpq2idp7PGq1lFAddsYvZ3X2DPb3L/QMrAISmbvXEP3&#10;DNTAn2mbgghMMJTBgmCTCRYY2cqG0QrGCKC8fhggaP+dbJS+G9nUTQC8OpyJYHr0tonmdl5LB0pr&#10;5ySgrWsKwu6ZAXB6Z6H97R5a6hle7h1Z6hqY6RqY6h6c7hmaEeQBwyTgb+YB86bWABNftnUUrPAp&#10;SPnaxAQXTZMd/9Y2wALvC4/yey6NjkyNjU5yx6YmxmemJufhj85zs8sw6xcm/gJACwSKXgDMABYw&#10;O702wxfDIIa5v/CnfKhpR74I4E2KF8qYTTIY+mAoZkB/qI0BYBDBSwABqILGvu7Plg4au+4vi/FC&#10;jQeVHrRxEJj4+zUbvZqAZuZww5elnjexyasJ+DUB/OsM1NQMAmi0IVCCKpS+Xy/+DHhT0vlrAhhK&#10;1q/ZqGM3Ao9CMSzQwHwTzIZAv/vkeTvg6QvQuevZy04A9MGwHXR48LgF8PBJKwBqYAi8ytcC+E1x&#10;l8D7bjS+oPFb7Z2/kQG8UQDDG15L70XXGf6WaITVr/naO0L1CD9F8EMFgR+zwb55wEDvHGCjDIZ9&#10;4Fld/EWk0Y9f+wSHNcHm8Djtk+0dUxAQgxZohb/ODN7kfTfx+WMJ038bBpko3xbAGz+oGzPUN8rd&#10;jdTV9P0adNpvlXVwTDq6XjRq3/8+A1vwRkAEb8eGV/RfAnjjewHVL7iHAvuL3v+emV9bAhpm/UIB&#10;DKodneCG89o7x9F/DrLh20YAlL7wG+a/vmTAd9Qg6k1/P3x9Oz84vADi/sE5viWd7e2fGhia53fY&#10;XPb2z8A+fHkMTpwbGlkEIwyPLvHN7v9pCebAd70wZfnzdcFVwBXhdTeV3b08gEB4Q+ctaP+ajbcL&#10;fKXDf50Dv5m/xfzwIOg2Bdike8e/bAa8CYEM3rgQNAD+MyNYhQ8gKIBRn8qXu1D0LkwvARZnvm2F&#10;UdvKF8DgQQafa/DRBh5501MLAPAEnOTN8SZmwdMQMM6dFmwAvCkJGAbfYoY3OjU5Ng2Y4s5Mj89C&#10;Ns0EAjOSvyl6wfP3m/yBVXevk/m4n/VypLNkvLdiarBmfqx+ZbJpcqCa11/F7Skf5LzuaHzErLpZ&#10;8/pC+bPCsoe5xXfTX9xKfn4z6eXtlFdFqQBQrS8+11ByobniCpt2s7P+Dlz8ub/5ETS7AgEs0MBj&#10;7S+7G+6B/k3ll9vpt0ELoJf5CCb+QvUrsL+bBLBA4gI2KVsB0O+2VNwUJPhuzAwGsUAAQwcMu0EZ&#10;DIDtnIobXS8v9r262P/mUm/pxa7KC+0159l1F1sarlTTLjDa7jO7S2gdlU/qX2cVXXYL8tcyNROS&#10;VhCVkBUTlxQF/4ntFhVFk4DFRH5GEd7CF8A7RHYKC+1CBfCunSI7dm0XCODtO34B7NqGIrR9y44f&#10;v9/y3V92/fiD1K6dCiIiMrt2iW/dildXtaLqH3BwOO7i7uHoeszaca++qZ0m1k5FzVZe3lVF1k9f&#10;O2e/5a2gvQ/D9z0IcbrioX/moE62i0qGo3yuu9K5I9rXPQm3fSkVSc609D3M3KNtp71aC7wbsjyq&#10;kw6UxLq9iUGlbFmya2Xanqr0vYCKVPfyFLcn4ZbPIq1fxtgVxzuWJrmAFtBenYr6Y6h+of0VLAG9&#10;Sf0K+IcEcGns3qq4g8VRe54kuD9IP3Im+XiA7z4Lxz3qRkcp+04LkePVnM9F3e+/3jGdXvk68lVu&#10;dtOltIaiNOaTtIbiNEZlBrM5u6knjT4UVzbokP1G/cSFXdaJonbp0s5ZwtZJQuax4o7JO12S7M6U&#10;JTSMJbUMBFbS3e8+1YrL+4uT359swoWOnNl9uFDC84zj1dLY5q6Yplqf0kdJ9bQMZmNuCzO7qT6b&#10;WZvbTM9h0jIZFUnVb1BqypNrqlLr6BkMZiazLY/ZdZYxdKmRF3ijWuNo0i+mnlts/ZR9cqxOPfV5&#10;3brnTqn1pSLLi1fNL5w1LMggZ8dSsmJ1k2NI6UmGeZmWFwqcb106+Oyud8XL4PqqhPaWpK6OQHqD&#10;P73Zo5guFhD3F3cfy4t301o4Gc3M1EZGYl1tbE0VIIFOS6qnA2AeMHTDoIyvrYmoKg+rKvEpfvq7&#10;BXBNbAVqf+PKSwFJVWWptMosek0WowYVwHwjK3DASQ1NSQ2NqaDaQIfADODP4paPYANgKIBBKRDA&#10;kN8vgMHI0AHDecZXlSfRqkBjTnNjfltzAasFlBkslh+91ezmM+mYHOrFh+6PK80v3DE9d5Wcmbnn&#10;9pUj968ev3dx/9Vc51Op+87mBD+8k04rz2NWnumoO9fZks9pzef0ZLQMej5uNEx/uNUtafeBjB17&#10;EuV9sg/cfgVue2ozI6r6VQytOK2JntnGiqhocblQqh58Y7v7uR+sz2y1uSRme1nB+pSWaZyBsfce&#10;K4/wvZ75Hl5XThzNsTMJw8n5KW0PVf45QX1buur2DIUtN3Vl7+JlS03U2PuJo97oIsPD3jLDvtLD&#10;3iowtVcAXBF65Ev67ybGfLQBfAEMgT4YtG9Uv1+A9tdP5YsG1hQ4YK6f7rAndtSbMOGvP+JJ7j6k&#10;03UQM+hBmA41nA7VmwqhjAcQBj11Og6pNLlK1ztIVJjvrLTYVW0lVGcv3rZHue84diLAYCHc4G2U&#10;zmKoItdHvueYHOeoMus4luNt0O5vwfK1emajWqD+fYHafz4xE2s5husP0B/wxw95q/9DAnjKT33S&#10;W4Xnoz7trzXuo95/VA4w7Kky4KE67g/mgBsBN8EPC2h0k7xF/DlTRzQGIxeqKeenIeulqXRcS+2Q&#10;ttoBLfVDGM3DGM0TWDSlzk9b1VdVJlRTIVtX7g5BqMVJZdLPcDbYkOuNH/Hkp00Hak36o/YXMuWn&#10;yUdr0g8zGYTvP6nBcBF/Qf3bLcy/Xtb4X5c1//dlzH/W7tOiHyE0+5n3xu0bzvDsjD9adtL6phM2&#10;gbjlmOQfbH/4w77d/xKOkUw1wMbgNf1U5SPx6sFY6VCyULDeT5Fmf74ZLNt206L/meFKE2WBqQIz&#10;fafocjyaDEwInmtQEiDIBv5aAAsc8Ea5+3uAC0dvYrlWlm9/f0UA02X4SH0p0WChQmKVJrder7Re&#10;rwj6rNDQ9nWG7GTx1qUa4bf1Yqt0kfUGMYQtj7QrIi2K82Vys8XKUy+VuE/k+m6Lsy7uZBb+wij4&#10;vv3qjv47wlOvZNZoyug60s1KH5tk39dhPtIODlxzfuinkGL65yjSvyZQ/5pI/SGK8F2C/pZkw51p&#10;JkLppsKgBGSYCWVbSCSRRVL1pTMM5bKNlQEZVIVUPbkkomyWoWq2kUauCQaQbYjJNNDK0NfMoCom&#10;UrZmm+8ssJbKNpUBncHRQku9M5bGkepqMVqaSbo6ibqakZqyoapiySSFcw6qr0O1GJmanHM63Vc0&#10;eU8xnxhkpBm3WisNXula/e7Vul0r9J0rtcKrdDFwH9As6kbVd826SIcl0uGKvLLsz1BnBysNhuDb&#10;DqrVOSgUG4jcx/x0U/27IsyPj/V2vDAV7wuwHAmz54baDPjpD/kQJoOIc8H4qQCttj27Gc5b6912&#10;sj3le8Jx3dHk7hhqV4J+dwahM1W7I16zJ0pzOFxnMpywEmH4IdJk3lN30RO/7E1c9iUu+ONnfXGT&#10;4HsgQHE0SXokR2zyrNTSLaWPz9SRcgxSj0WaMQhTGWmWQ1r56pez+yNn14f2Hevtu9+yxN6xJN+3&#10;SX9gS31iy6L2lyWHel9QtskgrbJIqzTSIoO0SCLNUkiz2Ifm3estO9dB2SzyvlnyPXgTmUrvG9U/&#10;NOq8q9NdqtSZfKk1eF+Zc0WmsVC0Jn9rWeF3VRd/arwl1vlEbbyCtMI0RrqMkQG9pUapVabEeosi&#10;0kl9V2NZHCOVZv5dhrlYrjUmw1w30wSba4Y/Y0W5aK1/wYJyzoT4TQF8ygx/zhx/zhR71gx7xlSn&#10;0EynwBSTa47JscBkmGqmWWilW2qnWWFSrTHJ1tpJVlpJFprJxmqn7CiJVO1kI2Khm0OsiUHOXqfe&#10;Jzc/dTZMNlbeyUtz1Kdqy+toK5hoyDvoE7yIOvzdfL+CgPPAYY5qqu1XUXRTkHWSl3EEpYKsnYyU&#10;qbycibKSlaqynZqKo5aGGx57mEI8idU6htP20NX2xGN84FrQOE1/AzWPJLtEuAR0R8gDbtjTEe+7&#10;XO87rL1nSsxiGfsL0Dza4Jsd/ujazoP8bYD/OQEMHfBGATwUdr8/+A6owqOwZTTyETh9KOzueMzj&#10;saiHYATanqxHxqHXdE++tomrcc9ke14cDr83EftkNPIB6MnxutTmdZHjd7U7+FZ/+N2BiHughD4Y&#10;Ct1vArN+Bc4YAg99LYDb/a70hxUNBN0eCLozHPakI/Bec+Cj1sTyKwcv+OpHmiscNlA5Zoj1I2n7&#10;YDW9CZgAcGN11L1xWuimy1it44qyrlIiZlKixtt/wezYqrVzm7rQDlUpcS1VJSJOx5Ck64jTOGZA&#10;jCbgg9U0jqpq7TM088jIvtI/NNHX09/QwGzvGWrunYk9W6Jkk7CFmiTifGmLQ8FW1zO7DlzZffTW&#10;jmN3fzl89y/7iv7D7cYvh+//2e6U1MFzim5J51+yh2Y+zs8tdw/OYhwTd5kkKR+8rO516wfz6O+M&#10;vJxTrzzrGh5ff7u0vjg83B0WEkrWs9rnkXinZLS+7xOHOzM2Nz7K7VmYGZrobelpokX7++9x3nf4&#10;SFhMalHm+eq86y3XHvfnXGTsPZavre/jFnSbtC9X2jBEhOStaBaGdU7UdUvEOEWT9yTpHUwzPZHn&#10;GHzpaOqjiIv07Mfd10p6aut7Oc09A10jI4O84QHu4MDYwOBo//BYW0d37+g4b2F5YR1ZQZDptY9N&#10;nUN33lS7hsQQ9gdKW4RKWmTJONyXdnoh5fxczrVI2Dz2SHrRk/rWroGesW72Ynvbp/YOpKMDmeci&#10;cwNr3HZeZ113/WtmyT36i5u0Z9fbac9HWdULgy3g0PvJbmS2H5TLI60fJlEruc7joAKY2744xpkb&#10;6Zge7pwb6wXMc/sWx/qWuP0r3IHVCUDfwih7dYyFDLcg3bVI7ZP5OzlDqV4d/nbT0a6zETZrsfaT&#10;gZRWd6n2QzK8MPxktN5EDLU/1qIr5eDC41PIEAfhjS4PdL8dG0AmexFuy0f2s5nn2d0FJ1qibFsC&#10;jNq8jRr3keo9rYbvpSIzDQgygnzkfpwZXOhqRkY6kZGmD4Nv5prO9d315KQbTkRhPySQNghgS16c&#10;NSqAY83nYo3mIggrMXoLUZSZaENuvF13jNN4YQjCeIBwmeuDNGSkYrX2YnPWnrY4k+kMG14sKj5n&#10;4qy6wq2QF/kID11yeXmYPTfEXuhgDFQWvbkQdNOX8tJSot5ShHVYsSuQMJrq2BPn0h19aOhcDJoB&#10;PF2PLLEXSgsHo81WUyw7I8zbUg++r7uPjLWuDjSvcjtWJjoEAvjDNOe3BfDy9MDkRNf0XD9gktcB&#10;prHY3TTbWL3w6sZIsis0qcMBut0nNZh7pcuttz+jfgfzbtuPqczGGH3Icnifab8Qbwq6QSv8Kcfp&#10;bZrNeCgZJuby3er/jAAG44Cj4FpQ8YJLgNF6vbQqbXdW2OwAZa0TesdGgwhgfCTXeSrSAPQH111L&#10;tV5NsVpMMANVcF2B/RUIYJRoo8UYo6VYw5V4VAAvJ5jxQVXxUqL5Ap+5RLO5RIuZBHPAeILtUPLe&#10;8bORXecyo6wdDGQphriDOhoe6uq+YmIHJCQOyUsdUVPwQHeuxQaTSRF6evE4bAxBN5FESAYliAFE&#10;Qpy+XrIeJQGHCycSo0mkmC8COPazANYOpZDjScRYPD4SHCWTY2GK8AYiP0MJ18F5aWGOgy83FbXD&#10;6hoeOlg/0E6lJqA5xJQEPUrK591/iWlkQjqJlEbRSyLz9/qFkPTRLYEJlDiYDbwZ0Fkvk6KfrU/N&#10;MTDKphrnGBlloWnBRql64CgFXbZaG+Oroemppn5cVe2YmtoxTTXw6PQzMogwNooFUA1jAAaGcUZm&#10;qYamafrGqXpGKWTjNIpJup5Zpr55FlwI+vcLYCvLdHMzVANTyJG6uGBtLT9ogkFJIoaDdnu7HCfH&#10;fAI+VEX5BLgVthvsryl/kWeAuXUWtL8AgQCGDtjWNheySQBbWGSYmqZCDUwiRRGJqJsnkqMsrbMs&#10;bXPACOBccCFH1zPW9nl6hgnwKvBCoIMgRVhgfzc5YGvrTCw2iEgMhzLY2DjR0DCeQAjTxYZjMaEY&#10;rWBQkolRZiapjg55e9zPOjnmAlyc88BNVlP1wOsG2tikWFulubledHO/4up22cHxjJV1nqVVrq1d&#10;gaPTGTQT2iLV0jrDziHXyibd2DTB3CrZ3jX9oE9exsVXxQ1j9J7lKtZMcdN4SQuvon32FXOihD1b&#10;ypl51jRWVN1dROt52TpZ279a0catah2tbBkBVLeN1XImYB5wc/9CU988CEBVIIDp7bxvCuCNbBLA&#10;AjYmBFc2jMLq72ej9N2IwPhuAl70mwK4uX3imw6Y1T290QF3DS52Dy109k9/LYA3OWCBAB6dWIY7&#10;O8KtH6H9Bfx+ASz4LV6Q+wvYoIEXx0anx0Ynx7nTvInZ3yGAP+f+QtG78ad5mJIF2kHM+7IB8K8J&#10;YIDAxGwSwIK0PMhGTwNOB+PAFwLt72DfLNRygE0GbqP9FQhgduuowPhuAqqpTTQ1/pMCGDrgf0gA&#10;Q35bAJf8fyWAN9lfALS/UAAL7O8/KoBfvf4sgKHr3SB6Pwvgr9o/C+CvHfBGAQxuMmp/+bcd3Wv2&#10;KwGMvpUbNORGNnlHKIABUDpCBJ+xvm7wkftdAvjzvz/4dQHcxvp2ZrDAjP4afy+Ah34tQ33jB/X/&#10;RADTaf8NdbX9qAOmD6AOuA5NAm74koH9+wXwpnfh1wRwT/f0fyuAYfW/FcAQwXcL/HoZ5MMXqL+X&#10;weEFvv2dB/AFMKp4AXwR+w342hVVxfAUcC5fAC/y9e03gEd/PxuvBYEXgtf9GoHZ3eSABe2bENwr&#10;wO8RwEMD0wIBvNEBw6fD1wgEMHiCTHAXBNIXBjCGDyD4xJmdWJzlzQscMBTAm9J/BQiEq8CzggDK&#10;V2h/NwngifE5gQDetA0wDL5iVqB+BfZ3ZmIOsGkmkK8FMJwVYKP03cgfGJXXm2uLOI0P25mPOpoe&#10;97Q9H+kunRyqmRmlz47VzXHrQQmqw10l4FBH4yNObVFL+bW6l+eqn5yqfJRf/iC39F52cVHGq1tp&#10;oCy7nwPa61+dB33aaUVddfc6au9019/vZz4ebgV/Y38JAMFQy7OFwRpQgm5NpVdAt5G2F6C9t+Fh&#10;b8PjHsYjSHf9Q0hX3YOOWjDUvXbaXU7NHXZ1EavqNqCt8hYMvgYcArSU3wA0l10HZWvFTdACT4cI&#10;ugGYJVebSsFkrv1d54ob/RXX+8uv9ZRe6Si73FZ+pbHyWl3Nrarau1VNL+p66LVDbU/a6FnP7h/O&#10;ziR4nJC3sBPXIIjLaewSld4pLCYqKiopISwlvkNSdIu48M8Asd1bRYW2i+zaLbRLWCCAt+3eun3n&#10;lm38JaC3bvtpx5aftv/yo/COrbt+/nHnD98L//STzK5dahISGlJS6pISh5ztvQ7uDTx6xGffvmN2&#10;DnupJnbauqbySjbyCs4qCl5Ezew95s9ijzFOB7edD24+60vLPPQq1v6mt17hfvVsZ/kMBxnIKTfl&#10;S4cx9/2N3sQ61KYfbMjxADCyjzcXnKzPOlKZtKc42vFVpP2bGKeKRHda2oGyeNfyBLeq5L3VKfsA&#10;oAOolsY7VSW5QSoTXSsSXADl8c4AGH8NXAX6C04ocS583Pi4/xexe8tiDlZGHSuNOvwyzvVpquuD&#10;/APnM4/5eR0wsdpHMIlQICYo6GUbHb0ddKmqgEY/1XA/pfJsas3dlJonaXWvMxuq0xn1yfSmzMae&#10;U+ypxOpBh5wXCkeyJFxSxB2Td1nECpnHSjllfkeJwAbcOnK9OqyUmdLSltzWuu/eE/mg9D/bhUuc&#10;uLxj3/n/tEnBxNzyKWkOr6v1evM4pq4mqroqjlaT1sDIYtal1VVC9ZtQ+RoQX1kSV1kWW1UZV1Mb&#10;R2ck01uyaZybXbPpFZ3m8ZdFnEK/M/fatSdGJ+qy90uObwnHs5hx4FGxe9E9p+uXzc5kkVJjjHIy&#10;KGnJ2LhozZhwnYRoYkYSNT/TqDB3/+N7nmWlXmVVUc3tye3Dlpce7PKIkg9OTGA0JzPqE+vosTXV&#10;UZUVMdVVSfV16U3M+FoamCQowSHQATSC6j8hgJNoVck1VUnVlYlVFYCkmvKUmopUWmUmX8eisha1&#10;vPWo92UwQAluS1pjHSSjAQXq21xmAyCvgQHIZaDq97cF8MYWgQMGwKoAQTuYIZhnCq06jU4D7XnN&#10;zFNtLTkdHVEdPUa3Hm/1jyOdue9L7/WndR9/RTPKP0tKjrfMT3E5l2abE0ON8jUI83NIST167nxA&#10;0a2Esld5jbU5TfXZLS057N6Uxr6g0g6xYxnb96T85BS7zS2aEHc2orIxv7s7oqYsuq40tr4ytbmR&#10;33Pg2F2mRti9v9nnfmd7ZpvDZWnnS0p2eVomEVQjrz3WJ4JdPZ4nZ90N8Ct0t0k10kjSFU7HbTut&#10;u/0yfttrc/kSE5k6K6XuAxiup864lxrXW3bcV37MTx263iH+Is9wOei+E8pQA0MlDA79nQD21kHh&#10;m2A+AvW7wf7y9epmPvdBR+D5E7jeeD7EgWNYjrtam4syZ5/yTJj+TLgeYDqMMhlMnggkjvmhm/52&#10;HlZtdpOptNjxUv/755Tv3xhtodmINLuIjnqIc0+IjHlJjXgrDftoDfjge7zJXV76Q6FWnT6GLYdx&#10;TQc02g5rdJ/Q6vfSQl+IN2p/f78Ang3UmvFDFexMgDbXW633sEzPIen+4wrgVfACdScCcMNemiO+&#10;OmP+uNb9cs9MdhfixZJ1JKPUxILUxf21FXxxqiew6ocxqAY+rKXigVH1x6oHaisEqkrEassVkhRK&#10;rJQ6D2jz/PQn/clcHxzXF8Pz0xz3UZsCF/VXRfFTn/HV5KM15ac1FaI7E06eCiX2nVCttdvxkPjv&#10;VzX+cF7lD08Mt97T33rPSPilkxrD26wj0r0j+mBrpCstzPjBUfVcc5EIrR9PSP7nMdG/BatKZhjh&#10;s8xI/hpigdhdSZZSmU5it4M0Bh4eQrpDVpsNVpvVFxuUZ2rleFVSAmbp8pC5OgXIfL3iQr38Iv3z&#10;as+bHDBs/P1sUr8QKIDf0gTIodTKfEGKj8SXEg1mSkTny6SWKmWXqqQXKiTmykXmK4QXq0SXqkVW&#10;akWXaULzlduWaNvRbWJZkghLGulQQlhK6wz5xQqZmWK58afyQ3cVem8o1mUL1aQLMQukh+/ozjw3&#10;nH1BXS4xQ+iH55/6swoOFx0npJlIJBtK5FiqZpmrJlDkYomy8WT5RD3FBIpCPFkWtCQbyGcYqaeS&#10;dNJI+AwKMVOfAMjQ000jY1NJ2tmGuAx9TCpZHZCup4HaX33NdH2VWJxoqp5shoFyMlElURecjs2g&#10;6KUSSeGqakEKsoEK4mFq4rE4sTxzhadehs1ZVjNPzN9XGyIMo3Ua9h1N7VOj0ocG6cWqresNu94x&#10;tr+t37FGBwi9pYu+o0uuMSTnGULz9WLvmSpII+n9cxw3X3koQXU6UW850WY21GrwuAHTUes1VaJI&#10;+5cLSn86JfdvN0giD80VKly1245TRoJNZyPNJ4NIAx7KbHeRJsetLS5be49JjgWojQRqDAWo9wcr&#10;d4ZIdIWJDYTLjIUpTYWqzwdjlgNxbwMIaz54wJIvdt4PA/5XmgzSnAzRGImSnSyUnbouufpYGSnX&#10;Qup0UPXboo6u+dwihS7mzBL+xEbt70fODiiA37HF37GkP7DkPqLSVx5pk0XaFJA2OaRFHrW/oGyR&#10;QZpBII20yH5qEUM6dyOdW5D27R9ZOz+0Cq83ib1rlH7LAN10kDYywjJFWs3X6cZTLwm9t1VbL0tV&#10;nvm59PQPr3N/LM7dSjsnxrmnPF6OWW7EvG1Te89Se9ei+aFJb/KV0ZNwyWTTv6WYiOfaYrOtiHmW&#10;xNPWlAt21Kv2RldtDa9aUy+YkSHnzEhnzIinzYjoAtFm+PNm+IsmWMB5E52zJjqFJhjAaVNMvol2&#10;rjkmz0Inzwqba4XNstLJtMRkmWunUJUKrHBphtrppuRCV9sEc2qmu239pTxkkDXVVHEqItAUgyUq&#10;kXQUTLTlHAxwnkTMCf4mvpuhEHwAZLw3AYvKXQ2VA8ry7gqyDqLCVDFRPTERA3FRqpSEqbKiPVb7&#10;gB7JU1fnCKqNsSeJOC+CjjdO6yRG/QRJ6UCMZVRN1L3miAddYY/Gw58Ne90Z9bzd4naqxCy24cCp&#10;zsAb3aG3uwJRszsQcKPP79o/KoA7/K9BOgOug3EA3fyllfvD7qDJu8G3QAwbQYxW+aP1B98ej3k8&#10;k/RyNPJB87EzJfaJxbbxb+wSyhyTq90yGg+fave+PBBSBI6ORD8cjLgHTgTjA0AwEH4XNMLRvgZ2&#10;2zQZAbBPb8htMDdIZ9D1vtDbA0G3+wOL+oMe9IQ8aQt9QYt8FaIX7qx+Ul/xsL62N1U3hKjtr6vu&#10;R9QK1tUM11EP1dVE11klYYM0VY6pyrmrKThJixpKi1EkRbHCO5S2/Sy+7WcxMWE5BWm8irSNCTkI&#10;vI9qqu6W1sEpGbfLyltHRmbaWtu7uvv7xuaf0nqcQi4JmcVssy4Q2l+0bf/NX/Ze+dn1/E9OZ392&#10;Prd1z5Xth27vPnZ/y/6bPzqekTp4brdZiHfG3VrWKHdsqr1r0i+7RMg0SczptJDb2b9apv5inyi7&#10;N97/wuPWifm5d+sLS4uPHr/AkGwViHudA28GnS6t7B7grvKY7bT+gebxwZYBTn0rndbf0V9R3trM&#10;mq1izN5+3Hntbtu1W8zLl2tu3KA/edX54CX75qOGM5eLM/Pv5Z6+e72o5PmbhnsPKx48q3pZyqyg&#10;dzBYo629s50jK4Pc5anR6fnRiYUx3szo+MTw6Ojw2OgYb5Q3MzQ5N7a4zl1DhpeRtrHVx7U9sYUP&#10;nf0z5MyOSVsEytlnKLnflNvzXNTphbDDM3GXB9uNU429L+Tfq+X0Tc5xp2bYHQvM5vUOzidu78fJ&#10;XnRD2bkhEMz3NQ80lrEqnry5fbbs7gXGy6L+htLZHubaaDvaZ23iw1TH+iRrjdu2PNa2MsZZ5XW9&#10;m+5dnx1cGOtaGO0BLI59dsB8+hYnehfHOO9GOMg4BxluRhqfT9/M6Er26I/f3xVkCf6UMhRo2HRQ&#10;ufmg4nAQYSJSjxdtMBJr0hXjNHExBmFXI+P973rbpzqa1kbBII3IWB0yXPGp9sbQ+TB2wpGemMOs&#10;k/ZlB03LU493V13mDpYtz7UhKyPI/CDSzUA6Sj+0FM2Wp/VdOcROoHBDMWuxhOVoygYBbMOLs56O&#10;tZyLNV6M1nsbqzcfTpiLNJhOtBuIdRjOPL7yrBAZYb4dqEdG6Z/Y93qv+rYkWQ4lmUzF84VojGVP&#10;sAXyOBsZb0LG2t5N9S9PDyHzY2v9jI7yC1U5R6v2aFYY7S613l25V4YTZsQKs+mNOTh5NQWZY7yb&#10;qkW4dQNFCd3hhvNJlh1RVh05J5HmF8g4e6mveWmEzRfA7RsEcMe76Z63U91r051vpzo/8Lq/COCe&#10;9cm+lem+6amuucWBueXBudne+fHOxX7WFJM28+rmSJL7dIThRIjeTKTRUrwFKLuOa9AdxV4Z/fTc&#10;4PsX1B8qrXdxDquMB1Pmok0WYs1AH1CCeD7GdDHOHMTgFF6oPmiZjTJeTbIGLUO+uqBlJdFqJpI6&#10;H2M8H2P0NQuxxt/CZDnBHFwCjgwAAagCwIB9npgGV6lyyx1lFtsZLpK9J7XBtEEfcNF3qXbgcmAO&#10;8FWsp9nDQSCgD5gtH2O+ADZeiTddTTADQAe8mGC6lGi2kIQyl2g6l2g2m2AKmEywGImzmTrlM1AY&#10;m2RrZSSLM9R21cV4EInhison5eQ8ZMQPSovvU5A6oKl8gogL0tdD/S6JGIvaXN0oLDYMQCBEUShx&#10;qBv+IoBBwF/zOV5JyUte/gQGEwI68L1vFBTAoBsov0U0RS+cRAnUxfvrYP0wOr4YHT8dnUAcLhRe&#10;l0xKIJOSAJ81MDmVoodKXwhUv7pgAmAaXxr/DrRzOtkgS88wR98o28A4h2qchW7Wa4wKYH1qvIEB&#10;mHY0kRQKrq6hflJF+ZiS7F51pUO62p56hCADSqi+XgTVMMbIJNEYXWM5DbW/1CSiYQrRKJVimqVn&#10;li1YC5pvgtMAaK6wSaqZRTpFP1ZR8TgY39wimaIXYW2VZmmRYmuZYWeVCbCxSDczStQjRuC0AzRV&#10;vRRkDmM0fIm4ENAI+pB0Q7XUvA30Y2zt8yxt88ytc0wts0wsMkEJYtBiYZMLADHAzCobAA4BbG3z&#10;ATY2eQArqxxz80xT03QTkzRLy2yAhUUWqFKpSeCt0dYOVlP3J1PiDIxTwMhorq3rOZc9F20cToEW&#10;MDhosbLLt7YvgIDY0jYH6t6NDlgADhdMJkfa2+fa2eXAvYENDePNTNKp5HisZrCaore6khceE2Jq&#10;mGBvneVom+XmlL/HtcBQP1JV6agBJdzdJdfeLsvN7YKb+yVXt4tOzuds7U7ZgJdjV+DgWAgAt9TI&#10;JNnCKhPcE1BSjeLJhuFGdlHWe+O8I6+cKWp4Uz9N73hb275W3b76on68uHm6nD1Xwp592cx7yuS+&#10;aOKWtPFqODwae1wAXOcZ0Ngz29A9I7C/Xy8BvYmNVljggKF8hcDqRhn8D7HJ+wrY5H0F/KoA5kzx&#10;HTCvpWMS0No5BWjrmhYErO4Zds8sp3euvY+/FnT/dHf/ZM/AVO/gdN/QzMDI3ODovIChsQXAMHdx&#10;ZHwJMs5bBXAnVgBj48sA/qKgvwpUvxvtLzSmgl/qYRUe4o7y83TH0F+6eRPzU5OLaE7VzMrc7Ori&#10;wruF+beA+bk1AGiBCEQvdMCC3+VhFbZMcBdgOhf/B/3PcwCXBnMY/O8E8KZDGwEtAlsDu31J/53t&#10;6ZwBdHdMd7VPQTrYPEA7awLAaRsXbP3b1jT2TZobhr/mnxDAG5eDFjjg3+CfEMCQ4jfdr4u7AK9Q&#10;sdr58lXHN3n+gvNNXrxsh8Dqs+dsyJMn7KdPOwDPnnUCnj/vgrx40Q2AMWiHfZ4+5Tx63AJ4/KQV&#10;8ORp29NnLMjGq8CZ8OfZUfy6Ey7+vNH1An5NAJeXd8HVnjc5YIH9rd6wBzC4+egSxHyY9YNNjCHA&#10;57eSH2/miwCG9hGqx00CWKB+4frP/6gAbmfz2JxJTvtUe8c0AASgymLz2lgTgFZ0gejxllYuoLll&#10;DLDpY7mJVuYooKVxRPD5bGocbfiWA974Qf3/WgDzgW+B4F2AwGmD+cMXAgXw1/b3nxDAMPd3owBG&#10;6Zr4NQEs+EoBwG8k9FuFD0yB/Z0M8L0vAPpUaH9/QwBDoJSF8hiK203eVwDs8/sRmN1NCCa2ia6e&#10;CQCUuxsdsMD4bgJ+/X4tgOFj5SvmhgZA58mvHTDUvV8j0MNQAMMk4I18QwDzgbvqAhamVgAw3sTs&#10;FAp4xgkeZ+BhB6rTU0vodr+Ti/wNERbAoxAAnomA2Yll6IA3auBfZ47vfVFmJmYBs7w5yML04tfM&#10;TS8BwBzgMxcAn7bgsQuev9/kDy30O23199gND9qZjziND1mM+611d5tri3pZLwY7irl9FVPDtJlR&#10;+vRI7cQAmhDM7SgeaXvR1/ioq+5eO62orfJGQ/HF2udnXt9Of3Ur7eXNVACIS+5mlT/IrXpc0FR6&#10;BfQBnYdank10vJnsKgUll/N6prdiuPU5GIFdfau7/v5g89OBpie9DQ/7mU8BfY0gRk0wtL+ATvp9&#10;QEftPWhw2ypvtVbcbCm/sVH6bgQchR2gABaw0f5u5Gv7CxrB3FgVV9vKr4BDDeW3GNWP6LQXFbUl&#10;xfSKh9WVV0orku48OpCWR/QKkXc/JuZ4WMb2oJqBg4K6wW5x5W27JIVFxCQlRKTEd0mI/CIu/BNA&#10;TOgXUaGtIru2C+3avWunyM5dQtt2/70A3vLj9l9+3P7zDzt+/F5y5w5FUVG5XbsktmxREhI21sHu&#10;t7aO8D4e6XMs1OOwl5vLflNzB12ipYqmuay8o7LiCQImxcnkduCeqgzPlrP+nEt+nZd8OZd8Ws+d&#10;ZOQfrs7YUxxv/yDY+OoJ/JkDGgmmQoBkC/FsB/nzB7Tv+RoXRztWp+xrLjjJzPOozzpCSztQmbSn&#10;LN61NM6lJNa5Nv0gaKlJ3S+wv/BQZaIrpOKL+i2LcwJslL4b+UcFcHm4R3XsidLEPc+T7F7mOz8/&#10;d/x04gmvw8e01Z0sbLINrc9KYyNwrglxd15fbavJrrmfVf0ipexFSkVxRm1FSk1VbHlFUi0zn92f&#10;xuiJKW93P/dK+XjWbpsISadkSceUnSZxUnZ5olYpaseyDl16mtbYkslmh1bXezyr1oy6LOpR+O8W&#10;CX+2TpTzPU9Ku+l260kcsyWR2RxZUxtRiXrWtMa6hOqy2PJX8ZWvEyvfJFS9ia14E11ZGlVZATqA&#10;blFVdXGldfmNXWk1HSdulpEiz/1sF/wXq0BZ73xcwu0TzzkZnXNxjT0nX5QeffTw6KN7h+7dPFB0&#10;y+XKFctTpwyzMyhpSdpxkfJBvqJex5TCQoiZmaZnL+5/+DKE1uZ+77VSeKb4yfCgksroqkp04WVG&#10;fQK9NramGkrfOFoNiAEgAO2gBLMKLi0OqyrbJIBj6VW/IYChjgXAlZz5izlXA6D93QQqg5n1AmC2&#10;LjS1+c1MQAGzMb8R1cBQAOfU1/2aAIZnbQSKXhAIOsMsYQjcPxh0SK2tSaqujK8oiysvDa+qiGzv&#10;pN5++N3xcKmoAoe7dK/y7tjmEf+SuqMPHhy+dWn/pew9hSnueSl7czIO5Z4+knfeKTXn2PnLAXfv&#10;Bj99GFXyMrWxIae9L7ed53ihRN6n8BeXhB8do0QOJ+y59iqvYzCDw87uZCc218XVVWc1N59uH0ik&#10;9zhfqlCPuPOD2+kfnc9vc74o6XRWyTpV2ziUauTlYnos/kDwlcDolwnxLyK9bh6iXrKVf+goV3NQ&#10;vWG/WoOzYouLUv8hzfGTOlxP1XFvRZ6/yqjvfwlg6ICh+u0+ptBzXLHXQ6n/pApoB334C0HrjHph&#10;Pgtgbx2uD5briwGM+0EN/BvqF4rhLwLYR3sqkDgVSJoMII77EAaOYTr2qbDdFdl7FVCrGoSF8ILx&#10;kyGE6TAKqoTD9Ln++J5jao3OkuVm256Svrun8+9Fmn94QfhDpcn/anXd0uchzw3AjgaSBvz0erzJ&#10;rKO4IX+jmUjLqTCTQU+drsNKvUcVhj1VRrxV/iEBPBOgOe2rJhDAfUdkew5JD3goTgbqTgUTwGy5&#10;fjoTQYTJEFK/l3b9HqV75vJnSDJJGkJhyjsCNcT8MHJeWMXjOsoncKondFR8sCrBOJUwLdkIdbFU&#10;rOwVqkLzAd3BE7oTvuRxX91xP53JQOykv+aopyK0vzN+AFQAz/poAWZ8MYPgjQvUmY+iLMboTwbr&#10;9J9QZu+XbHKTYB1UatyrVGYneY+66wph621jycqDFFaYXYmnLjPeoidnf2WQZQJup/MPfzgu8rcM&#10;Q+1HJ52TDZWCcdujDHbEmvx86oB4dY7x8DP7mWrd+XrFuTqFiUpJbrn4ZLX0TK3cNE12qkYGlABQ&#10;hRpYIIChrF38ewe8Ue7+0yzRZH5dAAukLx+6OAoayL+jK7+vV33PUH5XpwiqG3KFZZaqxeYrhOcr&#10;di/XiK7RJd7Wi31oEkMXDW5W+NSo8YlB/Eg3Wi4x4z00WXzpximkVsZpl0RoPvSWO+e65eKe7Q99&#10;NG8dxl9yJ+ZZaaUaKmeaaJ+yoeSYERPJWvmW1HwLw1xz/QwjYhJFO56olkBWBUEmhZpBNkonGfDR&#10;TydTMijkTD1Spj4+laSdRFBLIall6GtmGWpmGKin6amet9U/bUHK0MekEDE5huRzVuanTE1SSdgE&#10;XRUf2V+Oif8xWveHoqPKTVnGE3f2rJW6fqzVR1rwSAtmpVpytmTHcs3Odcbu9YZd6w07oAB+W7fz&#10;bd1uVADXSbxjiK42b19mbn3fKI7Uqaw/V+MVyo8kKHCjteeiDVeibddinJYinMZ8TFvcMSWm4vdJ&#10;O9Kk/pgl/59nNL6/Td7+xkqqab967wnckBe2zU2qyWEXy2X38HE58P/IbJDGdIDadJDKRKTsRLTM&#10;dJTCbITKQrDagr/6gpfG/EmNt4G4lQDtWX+1qUDlqQjFmWTlpRzNpfNqSw+UVl7JfqxQQRgaSIsG&#10;0qqMtMgiLWJImyjC2o2wd33iw3fAu9AloDkS62yZDywZVACjq0PL8r2vLNIsgzRJI83SfPUr/bFV&#10;+kOb9AeWGNK9G+neinRt5TvgXXwHLLHORP9twTuGOtJCRNgmCMscaTR9SzNYrCSOFit3Ppasvyxc&#10;krflZcbPxdlbKs/8Qr/802SV/HSN4nIDFulwmC1zvhMoF2u4PcdWK9MSm2mKyzTBZpvgCswI5y0p&#10;V2yoV20NL5iRz5ujnDUnnTYj5lsQcy3QJaDPmeMvmGIBmwQw4JSZDrritxUOkG+JzbXUyTXHZFAV&#10;8820Mo0w2ebkfEfzOFP9ZHuze7GByCh7qb0uzdfDQFWdqk7FyZlgZR0MMJ4k7ZN4jNfXEHS8iVgf&#10;sq4fBe8PSuh0dTSPKsjZyMtayEiZSogZiwpTJcRM5GSsVBSddHUO4bFHSfiTZIIn1MY4bQ891f0R&#10;piGV4UXMsHsdIQ9GQx4Pnrw96nm7bU9hiVls48HTaDpsWFF3EKp1+/2v9/pe/f0CGLW/Pld+TQAL&#10;WqBwFTAe8xic3nzsTMvxs31Btybjn80mvwIMhBSxPS/S9mS9tol7aRVT7pTScKgAtIxEPxyKvD8Q&#10;frcvtEgwCFTL3wReF14aGl94CpwV7CMYBB0n9FZ30I3B4LsD/nd6/e4ORLxgRb5+5n13j/IRY4VD&#10;RJWjZB0/Mi5YVysArxZA0Y4gaMVi1WMIWtH6+FiKboSOureW8mFt1f06am7aqvZayhYq8hSJXapb&#10;vxfZ8jfhXT/JyO4mYxQdlWWscTp7EpNuNrXwhgYXOZwhFqunf3iqnjMWknNXxTFGxj1f9uTjH1xv&#10;bD2Eut4tLue3OOTvdMgRcT0lse+C9OFrovsvSx24pON1Q9om0i2woLqhf2l2ZZK3dvZRh4hRhLB1&#10;xg6HAqEDlxW9bv1g6E85kVrSOtw/Pjs9s8ibXjkZkoOzDVawTpQwDbhUUjX+cZ7ZXc9oKm9uLK0t&#10;fz7QwZkYmx4eW11+j0y9RVgDSG3L8rPi3qs3aq7dKHv+oqGJ2Tc2ujjBXervHO5o6Rzs6J0e4Q51&#10;9ox09432D44Pc7ljkyOjvL7+ke6ugYkh3uTgBG94kjeKrvrIm16aXFoHw46tIC3c5ScNA3kP6YF5&#10;j52Dz+q6xUkZ+6o7p6i55ynvvSy357aI491t1kU7bO+LON4Rtz2v5VLgm/Kkpom3NPN+qX9kicNC&#10;hrrmOxunuxrmeptQxTszgMwPf5zsBXHDqzvFt848u5JXcf8Ss/gep+rZOLv242QPMt/7aQ5NQl2b&#10;YK1NcN5P9SBzA8jSyOJoB58uwNJY7+JYLyzfzY0tjfcsDratj7AQLgfpY3ysf7z4/ExvQUBzlCt4&#10;QLeHmNcf0Wk4ojkcYjQTbzYZrTedYNIdYdWTdvzD65tIVyPS3bra27zGbZsfpK8MViPcemS4Hql9&#10;gq7cGx8wmxHRFevVcimmtbiw4lV+9avCudaXyFgT0vQCoRchlYWLz2KGz+/riKOMBmsvhOkuR+sv&#10;xhjNxJpPxVrzBbANFMCrsdT1eAPQYS6csphsOxZn3xfnPnwhGhlueT/Ugow1IL0vx5/GM1NtOmIM&#10;ppJM5qKNFmKsegPNP95JRwYZCJf9bm5kaWEMmeUivJ610ZpVxrWVAq++43jGXkXGMfXivYolB3EN&#10;3jZDp8ORiap34+XIaNXA7ZjOUOpUnDk7wrKrwBdhlyJT3WtD7DVe78pE5yYBDG41XwB3g/IDrxuZ&#10;6Ea46DbA73k9K9M907z22YXe+aX++bme1Zn+97y+d71shPFqLu/4fIzpsB9+0Ac3EaIHHSoIuEFk&#10;zmGVMovtTyh/fW7wfY2dMPuQ8oA39kOGI+gPjvJC9ZcTLN+m2C7EmoHqrwvgzeoX8vfe979YSbQA&#10;w4JB4ICghO72Y6YTGHA8mNJ5TJ3pLlPrIFptK1RlsxtcejrCcCneAlwadADnggDMaqP9FbAUY7IU&#10;bbwcY7wa91kAQwe8FI8KYOiA51EBbDqbYAKYTjCeijOdyzs4fDo4087YUEpVV95UXdEdpxuIw4dp&#10;aweqKnspyByUl9yvJHtQTeGYpupJPUoERQ+FTAknkkIJhDAiMRxAoUTxNW0UmRwrEMCKip7y8id0&#10;dIJBDNqh96WQ44mEGDIpjm9zNxFHpcYZUKP09CNJ5DA8IRiLDQLT0NT0x+MjCYQodJthQhyJGA86&#10;U8jJZEoizACGEPXi8eRYXVIMlhAlaNwIySCZYJBORP9ElkMxzjYwyUIxStc3TDOgJlMNk42NU42N&#10;k8EcSKQIHDZIR8sbp+GhqXRAXWEf+rWsdgyH8dajhJtbJBuZJFJNkgV7AFNMM8gmmYBfE8Cm5mnf&#10;FMBmRomWpqgGtrfOsrPKBLGxQZwBOQqnHUDABmupeQNAoK3ug9HwNTdLcXAstHE4ZWmbBxUvKM2t&#10;cwTqV2B/BUD1C7C2zrWyyrGwyDIzyzAxSQOvFG5ODFsMDZMplDg8IQqjE6qDjyBQYg1N06ztC5zc&#10;zju6nrN1PA0u+kX6ogYaymArOzSxGDpggQa2s8sBgCp478BtdHDIA4AWe/tcC4s0O8tcK9NMY/0k&#10;Cj5aVzsYo+4PXhp4jaaGcagDds7TJ4epKB4xMoja65Zva5Pu4nLGxfW8q9sFUDq7nHNyPgsAAWix&#10;sMzWN0g0oCaZmWdagxdok2dhle6wJ1vXMACj5+NyOC+loLzoZX9l82rrEFLb/vZN0+wz+tjLxvEK&#10;znx110Jxy8Sjml565/TntZ35lpfGHq9uG6tsGRE0wvZazgQ4VMPiQpv72ad+8b4bge0C6QsDGG+0&#10;vzD+/Wzyu/8t8CyBAAagE2ubaGJPNnFgHvDfOeCN1bauaWiCWd3TXb1T3f2TACiA+4dnB0bmNmpg&#10;gQOGGvi/Nb6bgOp3k/0F/Mrv9fzf2fn2d5K3MD21BAUwYPFXBDBc6hk6YKh7eeOLgp/pYbxRAAtm&#10;AgUwmAZUCBs1zCYB/Fnubmjv7uSCElY30tPJ44u3v7O/nZxJAFS/m+wv69cF20ZNJYDZMPRPCGCB&#10;b/s9Dvh/SgALhO4moIj9PUAB/LX93aR+Bfb3yZP2J0/Yjx61bRTAAgcMx4Rz+FoAb3TA0PjCKmzZ&#10;KID5DrjjawcsCMA9FNhfgMA+bnTAv0rDIH9R5W84SOgdBerxnxbAHZwpgf2FAhja3286YACr+dsI&#10;PqgCBwyAAriRzyYHvPGDKvhA/oYAplf3fpPamm/zfyiAPzvgz3nAf3fnoYD/RwXwt+nm9XVPwS+Z&#10;TQi+Q0As0MD9fKAB/d1sVqqAnr7pTf5VAFS/Ajbp26/ZZI4FbBpHgOBCgplAusFz51t0do9/0wEL&#10;jO8mfk0A/wqzg/1TQwOTmxwwAGb6fs3GFOFvOuBNAnhmfAEgcMACDfxNoAAWCFdQCuwvVL8CoAMG&#10;zE4sCxCY4F9ngZ/vi3rfucl5wPzUAmST+oXMzaAOGE4GANUvZGlx/Zv8oZf1oqPpMYtxn93woKvl&#10;aXfrM07jwxb6nebaItDS0/Z8qPPNWG85t68ClGPdZTP9lTO9FYDZPjSY6Hgz0PSkk363pfxa45tL&#10;tGeFZfdzXt5MfXo18fHleEDJ3SzQUvv8TFvljb7GRzD9FwT9zMfgxMHmpyDobXjYw3gAGvnVbwtg&#10;6IBhErAgebe14qbA4G4CCmAIdMBNpdeYJVc3dRP4YNgTjPlF/fIlMe1OZdml8qobNXWP6czyGmbd&#10;65q66y9q8u+UeyResQsswO5LkLIO2GnmudvSR8I1TPNALNHOW4vsKC6nu11YfqeQuKioqLjIdtHd&#10;P0oK/wQQE/pRVOgXkd3bhHZv37Vr187duzYJ4O3bft6x5aedgJ9+kNixXUFERElERE1M3ERbx9tt&#10;T0ZYSHyQV7j3QZ8DzoesTR2JeEt1NQslZQcVZW8qKc3Vuijk0Jtkj4rUg1UprvQMl6aCvS2Fx9rO&#10;nGi/4N19xR/APudZl3WwIsn1XqDxtZOk0/vU0uykkqzEUmwkspzk8t1VLx3SvedrWpG4t/W0T/v5&#10;wJZT3tUpB4qjnSuT9pUn7CmNcyuJdQUliKuS96OS+P+yAC4JO1KbeBLM4VW87ctUmzcFBx9n+xRG&#10;BwYfCrE3CSQSgvFGMVjrSOL+yGN5ly4wmIU0Rm55TWZZRWZVRWp1aVzF6/iq0qR6Wmw1LbO1K7aG&#10;7XjqocbJbBn3ZDGHpJ0mMequZ0QMY4TNgvSCTvncKU2it6Y1d6e0Dhx9ysAl3PjRJeZH53ihgxnb&#10;98brRF0Oq+xObuuLaWiKqq2LratDhWtVZVxlSSKtNKW2MolWEVdTEVNdGVFdGV5THVpDi6ipja6s&#10;jiqpjHhTG1/NOX6vVvp4+v828d11KGPr3mSHy9UZ7MXsjpmEho5kZlt6S2sioz7gdbHX02fH7j84&#10;ePvWnutXrM8UkFMSNCJClIIClUPDJL39xDz91SKSNWOzZfyTRI8H771W5PP0SXwtLaO5KY3ZCB1w&#10;THUVzPpNrKNDQIfIivJ/QgCn0qvSaqtQ71tXm1FPhxYWAI1vZj1tIxkMWmbj/4wAhleB524kp5EB&#10;+ZxS3NQISautgdsMA0CcSqtOrq6MrqkOZ3OciitFwrN+PpEk4pOvHX/T43lLZBXnTHd/an1lwMMr&#10;+06nOKREO8YnuMZn7kk8vSfl0r7MK3tyCl3z8/ZdKDh+95rvi+f+xVWRNX246BtCB7JFD+cJH0wh&#10;xF8JLWOd6uWeHhlJYTfH1Zan1FUUtDRlM1uCixl7btaIel/8fm/hn+1Pb3M+L+dyRs0mHWMUrq/n&#10;baF7IMwt5HZ8dllOWlnyieIQC1qwHidcr91Ph31MjXNIbcBDe9QTN+KpPeKtNR6AEeT4otmx/B1/&#10;oeuFGhgC+/DRQE/0xIx6fTbBfPur8y0BrMJnk/r9LwE87oubDCAAwFB9R9W6Dqh07FNi75OdCsHy&#10;QjATwdqAyVDsdLjuXCR5Pkp/NkJ/LtIAlFMhlGFvdGnoBieJGpsdL6n/9lz/X57o/fGF0V/LbXe3&#10;HFQbDKBORdtORduPBJp0e+h2HtUcPKkFJjnhr8Xz0/hHBfCkr9o3l4BGX7U/luunM+aL4QUTZ8L1&#10;uEHEbk9d2h7MIyuVQoJIvNrWEJVtAerCPtpSnhg5P7yyr46CP0YmTEc6UkM0Rm1XDk7qppFs90ny&#10;mA+e66c76oPexulg7FSA1ugJBb76VZ31VUfx0ZrzxgBmfDFjflrD/lrcQC1wo+Yj8POhODDJwRNK&#10;YBoTgcSRAHLzQc3HxkKFqn9Kk/nXROn/JwPzl8vW4vWhViMFPqykI/f2Gpw2UTttoVkc4Hj3GPXy&#10;Ps0Us20+mD/EW/zHg1Clyhyl8VKN+XrFxQblqRqZiUrJWbr8AkMJlKD6TQG8VCe/XLfZAQM2etx/&#10;miWazFua/HqN4noNKOXXaXJ8ZPhIrddK8BHnIwp4SxdHU37LxRcqJJarZVZpcms0xdUapZVqxZVq&#10;5ZUqldVq9Xe1Wut0nXe1GMA6XXPi1fYVmtSnRq33dMJSKWXsHqUxR+tZoBw9yajoiFquhXi6oUgE&#10;5pdj4v/iIfnHcMxOD+m/BmkIxRLkE8gqKfra2aakPAuDbBO9dCo5w5CSaURONySk6Osk62mlUrXQ&#10;TGt9PdQBU/TSSOQ0EhGmAmcZEHKNiDlGullUTBZVG5BJ1UjTU00hK4OWXGN8hh42AacWj1XNomJP&#10;W+LP2GByzCRTjX7Ms/3LizCRvusYMNW31YS3NM23NDmkEeVtjehS+Y63tN3o3rdtMh8ZIh/qhd/X&#10;Ca3Td6/TQSDyoU58vVHoXeuWteafPzQKI/UKSIna4hXF0QSpvkCZAS/lcV/duRCjpSjLxUgLXhCa&#10;kMQ5oklzVnxhKn5Z86+Z4n9IFf7DeZU/ltlIdXsSW/arNDpLN7tKDh5Vm/IFn0zNGR8N8ImdDFaa&#10;CJbnBSlOByovBGgsB2LeBePfhuqCeCpIcSxYYjhSeDxdZOGi9PtHakipJkLXQBpUkEZlpFkRFbot&#10;4kiL8KeWHQh7F8IGJQx2fWLv/sQW5i8HLfmRI/2JLf2pTQpplUIThdGlnqUQpgRKk8SnFokPLRLv&#10;WZLoStEsMYSzG+FsRzg70YAthLDFkDYJcKG1OvE1utS7OoUPDDWEqY206CJtJIRDWm5Qm6EpjRQr&#10;dtyTabwsVlO4q7Tghzd5fynO+7fSU3/ueqSMdBxfpgVc9dIJIUmfdjXPtCBmmqIZuil6GmkUjSx9&#10;7VPGuucsUPULyjMW5NMWJNT+WhKzLAk5lugewGfMdAGnzHCAfDOsgAJzXL6lboEVHpBnqZtrgUNX&#10;hzZRzTNTzzLRzjYnZlhRo42J0eaUzIP2HzvrkCF2lv9JQ1UNc4yprrQRQcaRqnmSpO3FX7T52xB0&#10;fAFErB8J50/WDaAQfDGa+zBa7loaripKDjJSFqLChsK7DQAKcjbKCo4aqm5Y7QME3DEy4QSFeNIM&#10;dzTIwK80+AYjuIgVcGcw4H6/x80xr6L2A+fLLROaDp/ZKIAHAm78cwIY3UjY/xq6mjR/4WW42DLH&#10;7ypoRDOMwSVCboMSbQ+8MRJxfyjsbn/wbcBASNFgKNx/9/ZE7BNe3FMA6ACGrd2b/cIy+q5+QJlL&#10;at2hfHCVkeiH4/FPQQlmy/K+BCXu13zT/vaFoq8RtmxsRFeBjihqD7g6GHx3MOBup9ft4eg3bZHF&#10;591O2ckf1Fc+itc6icX5Y3UCdTSCiGohBpgYEiYWpxmJ14qg4KJJ2DAtlZMaCoe1lQ5iVQ5oKznr&#10;qrpSMO4EdXtFMZLoFg2xX1SFv1cU/VF5y1/l1JVNUhKvtDRxh4eWBgfmRobnS6pakk7dNT6SIGwR&#10;Irrv9C6P+/9id/Gvrjd/drshuuei/N4zqu5Zyk5JcjbxktZx2w3DRS3jsYcKlK1CzdxDS8pbVibn&#10;V2ZX47PuihGPq7vlKBy8IH3ouvzxG/+O81R3iKpmTY9wV/p6R+fm3ifk3NVzj5O1SxYyDbT2jWgc&#10;6Rtbmeod6ekf6Ghvax4eHi2paLj/qvFBeU9RxXAxe21gDelfQp7XDhbeKrlw/eXVG88ePi5jMNjc&#10;kUnwt8qJ4dFedhtvaGB8eGBidGSKNzk7tzCzsDwxszDMW5hbRaaWkLEZpG9inT263DgwX9M1XdYx&#10;VfCYHn7upWvUJfLRDHWXRHnbBDnbZDn7DHnH09IO58TsC3fanNpqc2aHwyUhl+sSLjfknK9KGCYb&#10;78k/f5PR1zk9OzC81NfyaZT1dpi90N8y3dUw28NcHeF84PUA1se73k90DzLL61/crn50tfTO+edX&#10;84tvnaG/uDnT37AwzHzLY3+c7fo01/1hpnttgrM02rrKRVeEXhkDdK6Mdi+NdfPL3tWJARAvDnNW&#10;Rjgfue3ofsCDDKS7cq7kwsC1mK48L1ace9VxvToP8nCU3XySw3SswWKq2WCkBTvckXch8X3ZPaSt&#10;GhnnzPfXrk4wV8YZi/3VnwYakP621crS/sJTI8lxI9mxC9VFyERtD+vey6LYN/l+9Zney0WpK1ej&#10;568FzVzx4p52H0oymY4yWI01Wo6mCgTwRJwdAARzMabg0Id46lIYfj6ctJqMiuHecNv2dC+kp/Hj&#10;WBcy0Yb0l8yWZbfkuLRE6k2nmC9Gm67G2fcFWL67noyubj3CWpobmZwZnR0ZWB3rQRY7kek65M2Z&#10;d8l7h4INR+IsX7oqPHFSeumMpYW6zTFvzXQ/QsbKZ5+l90SZTiZYsSOsuwv8UQE82bk8xFqfHliZ&#10;6Fzldf6dAJ7u+iKA0fcIGQegGvgDD22cm2yfne+emeuamuQsTXZ9mu5H9XBn9Xy+x2Kc+aAPjn1I&#10;GSre+RjT9+kOs1HGAF6ofr+XTtMe2XLLHS8Nf3xu8H37EdWxQBLMyp0I0QMngupMpNFvCeBY6tcs&#10;xBl+g1jj+Rhjga8FMwEjT4VTJ8MMpiMMwfiwEVTBdTmHVcDEqm2FmO4yoArmg+S4ItkuIABXFwwC&#10;gTJ4OdZUIIDX4r8I4ESTpQTjJVAmmiwkmcwnGgPmEoxmE41mEgzm4/WWsp14p33OupnYKGoQ5A2V&#10;ZOxwugEEUiSeGIHHheHQHUs8VRWOKEjvl5F009A4pql9TAd3kkDyJesFUfRCyZQwIimETAnnCz80&#10;G1hXN0KPkkAhxysonFRQ8ADtenqxFEoMkRiN5gpTEv4rl5eYwiftCyn6+gkGBrEAuGssgRCBxYZo&#10;aweCMQGoBkYdMMwGjiOR4/T0UbML139GFa9+AoEShyfHQuO7CZJBMp6aSjBMIxlnobLWJAugb5yu&#10;Z5Smb5RCNUwxpKYYGiYDDAziDfTiqJRIfbwvVu2whsJeLeWDGNWjmirHdDC+evqRFP1oPcMEQ7MM&#10;I6tsY+s8A4tsslkWwTidwpfBEL4bTjMwTQUYm6eR9GMVlI6DE6EAtrJGBbAJNR46YBuLdJgNDEoQ&#10;mxsngXaslr+KwnFNVS81pROgNKTG2TugLhaKWKh7YabvRukLEPhga+tcAVAAwyRgY+NUE5M06IBh&#10;NjCaEGyZTSBGY3TDtbCoBiYbJJhYZILLObmdt3c+AwILm1x4OXRk+wJbxwJr62xr60wAFMDQ/trb&#10;g2uhewATCGGg6uCQB1qcnApAHzvLXHurPAfrfFuLHFNqEhEbpqHiqSh7RFvdS58UbmmWSCYEqyod&#10;hQLY3i7T3f2su/v5PXsuQNzczjk7Fzo4FDg7n7W3PwUzmC3Ms+1sTzk5nnV0OmNln21kmWRokWBi&#10;nWxul+J2pDDzTG1542pzH0LjvHvTMP2MPva8frS4abysbaqczStvQdd/rm4bq2FxASCA+wGDGCYE&#10;C+wvPLTRp0LjW8+aFvBNB7xR/W4StL8fqI2/RjDgJuBZXwtgJovHZI83cSagBobSFwCV8MYWvhie&#10;7OyZ7OrjbUwCFjhggQbe6ID5mzuijIwt/h6+tr/wt/hfE8CosuXb36nJxd8jgOdm3n693S/8mV4Q&#10;Q/v7hc+5yHAmYALQAf+GABYcgo3dndyNdHWMAT5XOyZQ9duO0sWZBnSypwAdrMn2Nh6ndQLAbhkH&#10;sL6ItM+ph1+xUVMJ+CcEMGSjcoMa+Nf4/5UAhrp3UyMAKl5of6H6ffmyByBo32B/2x8/Zv2jAvj1&#10;q47XrzlfO+DfEMBlZe2Ab+YBC9J/4Q0Hd55R27fJAf+WBuYvStzy1SrEALh+eCdnAtrH/xMBLLC/&#10;ADZnEkpfFpsH2aSBBR/Ub7LJATczAWNM5tgmB7xRA2/6NG7yvgI2eV8BtV/9kwWI4AMMh4WX+CcE&#10;cFvzKLzhAvXL4a/W/j8lgHu7JuHXyybAtwf8woHVz19EoOxFDejvB9Wo/NWnAT29swL6+ue/Sf/A&#10;wjfZ1E1Ab9/cN9l0ugDBKWAOcE3s36JnsrN7HLLJAQuM7yb+CQE82A/OAn8f/TsNDEXv10A9DIIx&#10;/j7BgifLrwngae781w741zTwRgEMgPZ3o+6Fj8KNzE4sz/FWfjdLfOk7B1iYngcsziz8BvOzS/Mz&#10;aDoyfMjCBy7M9F1eev9N/jDeXznYUdzZ/ASuAg2CjqbHIIZpwXBR6D72y8+0veB1l051l830ViwO&#10;0ZZH6KCc7ikfby/mdZaMsl72NT5iVd2sf3W+8lH+mzuZr26lPb2aCHh5MxW0NL651FZ5o7nsakPx&#10;RVC204pAf0An/S6IexgPBpuf/toS0JscMKfmzsa1oL8GelxB3FJ+AwpgqHjhUWh5ARvXhQYITmyk&#10;FdHZLyo63pSyq14102+W0pIuv9gffkn/YK66TYqMaaK4cbKMTZaiS76cW66MS6aqSwrVPZpgckhB&#10;w1RIQmOnkPTu3cIiu7eJ7PqBL4B/EBP+XlT4R5HdP+8W2rZz9w7A1l1bAOgGwDu37Nq5FSC8Y6vo&#10;9q2ywkIS27ZJbduGlZN3MzaNOH4iJyLqVHxstO8Rv0OOh2yNnQwIVhgNCzVlZ22tYyRC3tF9d0JP&#10;VGYF1+X5VCa7FUebl8eb0tNta1Kdq1Jca9LcGTkHWws92i94d1z0a7/g23rOq6HgWEWq65Nw82sn&#10;Caf2qqTZSSZaisQZiaRYyOQ7q185QnoYYPEmxoWWdoiRfZyZdxKU9Iwj1SkHKpP2VSTuBWVl0p4q&#10;lP9bS0CXxu4vDj9QGX+0JvlASZzji1jrV0muxRknnmdGPM0/4+Pia0w4YmkTTbaJEicc13aN9ix4&#10;UvCm5VxV61laY25VTVpVSWptSWLtq8iqp3H1ZTG1lUmMlvja9oOXS9Q9coXs4mQc06WMo9VsUxRs&#10;YmXtoozDL4S/aMpoGoyqYcUxO0+8opHSL4l4JG5xi/nOJlrs4Fmz7NJQWmc0kxXf1BpVWxdZhabb&#10;JtXVJNdWptZVgyCBTouh1UTW0sJr6SH0+vC6ugQGPeRNceDr8oyWwcT6EXLS7e8cora4p/7ilqIV&#10;fsP+bOmJh4yEuq5z/eOFXX1x1bScFk5qQ3NsVU3w6zc+T58cuVe05/oVp8vnzfJy9NMzNSNixE/6&#10;Cx/1F/EI3rrH5z/M3RS8A/WTEvdfvxb0+lV0VSWYT0oDI7OlOb2JmcZsTG1sAIAANIJD/CWgNwvg&#10;314COqGiJLGyNKm6MrW2BmpgyEYBnF1fDcmsr85oqP0fWQIaniVwwIIOcBwBAh8MBXBmPR0MCPUw&#10;KFObmEHNLV5MDuHsw51+Of/uEL31QJr79drYmt7I0hp0Ieva13HPi06cyXeKTbQLSbIPzd0bf90p&#10;9qJldKZxdLRJUphldqx1QbrV6TNuV17InMz+xTlJ/OhpscM5sp557lfKcjonM7qHU9msVGZtFrPq&#10;dHNVPrMmvqbWv6RBJ/Xuds8L/+ZU8L3rBYm9V+UdTyubJWENIg1JQc6Gvn4ufqcCg16nBzDyjzal&#10;WDaG6/ZEETv8NDpOqA946Q77Ege8CIPexNEA4oAnmvULgPaXn+arzQ3ATARhxwN1QAzaBzxVez2U&#10;uo8pdB1VHPTQGDqhBeBr4M8OmOur9VkA/539hQJ4o/qFoAJ44Lg6TCPuO6rasV+es1eW5S7d7CLK&#10;9dcYC1QZDVAe9VcdC1DjBmpOBGN4wTgAPxuYNB1GmQ7V468OTR4NwLcdla/dK/rKast9/b/dJH53&#10;V2/LU1OR19YyHA9Kj7fBUAB1LIAy6osDVwSTnPDX+icEMM9LWSCAB47JQwE87KkxxGfEW4sboDsR&#10;RBgLJAz6Eto9SPR92MeWCmeIwomaO0LVdwRoiQboSAfoyPpqSQRpikdoisao7UxW3XaGIP7IXK7f&#10;i8z10+X6oXsJj/tpzoRiZwO1xr2UNwhgTb79xS54YWd9sNNhhOFA7T4v5SEwq0CNuRDMTKD6hLfK&#10;8AnFwRMqw16YET9Styex3E6uUOXfg3/5Q7Tkv4RI/K9Mna0vDlAYIa5VfnZvPC0rAuxe+1mwsg/1&#10;Xzr+OEArhPiHUP0/XDj2S1HoD6PFystM1XWW9gJDaZomu9igvNSoAqUvBK7/LBDAy/UKy3VyGx0w&#10;4J8QwAJzvJHFGum3NMVvCeCN9hdVv18EsOhSpfBCpchilfgqTfZ9verHBs0P9drrdB2kxRBpNEQa&#10;TJBGy4+1FgvF+pNPCZPPdNaq8Os00sxL3ebT0i/Cd9z22HHWeXua0ZYY3V8CVX4IUNwaqSURqSkV&#10;qCgUpCQcpSPrIf1zqJZ4HFEpWlchUkchkayVZ2Fw1s48VR+fYUjKMdPLMSNnmmAzjDEZxlpZptgM&#10;qm4mOKSnywcLyDTQyaJis6jo1r9ZVO00PdVEgkK8rlwCXjaZLB2L33LeSf7eMfxFF5VU6q4sU5G7&#10;xzC0eOMsy/+4feKX1kKllXIK0kz+0KD8Fl3JWXShbMtaza5PDEmkURppkPnEkP5QJ/meLgGCj/VS&#10;H+rE39PFUPtbL4oqYeaulabvVxr/9oGxC2mQR6oxyEPMXI7ScIj0mL8y/x9q8P9xhp/2ZLDOdDhu&#10;Joo4HkDoP6HDdFN4Y7r7Jva7K1p/eUDdXeWi2u1t2HZEl3VQa+CE7qQvccZHd9oLM+OtOROkxQtU&#10;4/mpTXirTXlrzPlqLwXilsJ1JgIVxsIkRuN3j2XvmLqyc+WZ6EeaLCp9uzSQDjWkXQHhSH1iiSNt&#10;Ql/U7zY+OxDWLjQVuE0YzQluE0faJZF2cYQtgarcVnGkRRRpEkOaRZAGYYQphDSJfGoVft8m+o4t&#10;8pYjBsoPbeBcIRSWMHoKWxKFI41wZJFWmfUGdE/oVbrY23qJj02yn1oVPrBk1lmK601ai3SdiRJM&#10;90OlpmtiNee3VZ/b8ijl3x8m/lR7TvdNmlmYkfR+OelkE8tca6MCG8opG0q+BTHPRDffWPesOemC&#10;lR60v4WW5HwrEmp/rYnpVgRAjjUxz1I3z5KQa4HLscRnW2CzLXRBmWWOyzHH5lrw1S/oZolD2821&#10;Cyw0ck1Vs021ssx0k01JMSakSFNSiAWp79VthNd7LjrEXANjpW2mK0HVV9hjpOlJ0vbBY/zw2v6b&#10;SopuCAkXCGKclg9O01dX25eACSBifbDah/C4g0T8YZzOfnVVZ3lZa0lxU3FR4107KMK7DUCsIGcD&#10;2sFRMvGoBf7oSd0jL3wu1gXeYgXcGQp80O9xk+t9p/PQxWrblJaj51AvG4Ium9zD3wN4IODGP7QE&#10;dLsfugT0NwVwT8htCLgEaAQd2L5XWD6XO32vDoQUcaMfAQZD76CDeF8GgHZQnU58sZheMp9aPBJx&#10;n+15sf5AXqlzSplLaoVbOm1/TpPHWTDV4agH4/FPYf7u10DRu8n1AjY1ws5QALf5Xh4OvT8UeK/9&#10;+PWRmBJm+MtY/WhrpSP6WiewWB9NrJ8WJlBHI5ikHk7VitbTicJphehqhpCwYXjtQC0lDzWZQ5oK&#10;hykYT5zqYZLGEVOit7Guh5asvcJuIyUhPdmtyvK7lYR/kpYS0rS3PpaScP7JwxpWy1hn11Rc6gVj&#10;lwDivlj5fRk/Oub8m+uFf997+5eDD7e5XtthlSViHClvGqBrF2K0L8HKI5tyIN3gSO6+yNtufoX2&#10;e0NePaua4HRMdvddvvZMzyFAyTp8h3HkFot0mb2Xd5vEa9rF3X/VPjX5gds/NTmxmnfptZqFv5Rd&#10;ktLeNDlTt6vFJQsIMjjJGx0bn51bWnmH3H9db3kwwvBQAnZPnLHvqaDLFTmvOHkvm8++bkq9/DLj&#10;wrOcy8+vPCh/U8Nq6x4b4y3OzK+8fY/MLK4OcKc5g9yWAW5j3xi9a6ycPfawjnurcvTc8/aMO4yo&#10;i2+8cx/si79qF35Oe2+cvGOEpFW4tG2CrEOmjEOurPNZJffrolaXxO2uitif32lfsNslX3zfWVH3&#10;88J2p1Xcr0oZZmibJgVE3C1+xRzt7lrlNn+YYL7jclZHOMtDLAAI1kbbYRVZ5oJgrK2mp664rfxx&#10;zeNrxbfOPL+e/6roVM2rqz2NL+eHGj/MdKIOeKpjjdv2boL9bqJ9fbzz7XjHW27nKrdjbaxrZbR7&#10;to81P9yxOtGzPtP3fqrn/WT7h4kWhMv82F22VHtr4lFWS9rxV0epNR5GQ9FuE3GoAF5KMZmIsugJ&#10;sxtM9x27kr5QcgcZbhxnvfqwwEHe9c4M1U+ya9/3diEdfR8q6jgxMY2R/kPPLiBrbOR9y0DTVVqh&#10;zytf8+YgmxZv42Z/KjvcuCPGsDdCfzKcuhpjuhyFbhM7F7NZAC9FGXxMMFwLJy6GE1aTLKfjbHpD&#10;LNoSjszXFn8Y6UV4HchA5Wr9pZ6LR9tijKaSLZZizN4mOA4F2q5dSUY6aj4Ns+fmxkYmR6bHR2cG&#10;O9emWMg0A6m4uJ5xeDzGajF/71CKU0uQWdUBSom3ZdeLdE5Z7kLD9a6Lvj1RptxYy+ZQq85TfAE8&#10;ypntbl6d6Fue6F7dIIDBTX4/3bU23b0y3bMGbqNAAI93fuChi0IvTLfPz3dOT7PHx5pmR5rXuO0f&#10;hjkIu5ybum8+xnQskNRxVK15rxznsMpEiN7bFNuZSKPVJOuPmU5ryTbgaMs++Sqb3SVmWx8S/1xq&#10;vq3tgOKwHx56Wcj/lACeCteHonc5wRKMsBRvAaYHWsaDKeByIAaNgMU4c9AIWhpcpWA2cKObdJ8n&#10;BkwbHAXTAD0hAvsLWIkzW4o2Xon+LIC/OGBUAKMamM8XAUydTaTOJlAW4/BLaebThSfuedh5kA0s&#10;sLYYdTc9argWDk0CJhOj9EnhFHwwQctXQ/m4kvw+cQkbCWkbWQVHVY29OrrHCSRfIjkATwggkUOx&#10;uAAyOVJPD10dWl8vkUKOl5c/oah4HIsN0teP0UOXj+YvFk2Byb7Q/qJb+fLJJBOy0YCUAPro6yfo&#10;66PLSpPJ0QRChK5umEAA4/Hh/GzgCACeEEWmxBNBt793wKAFVjdBpibhqcl4ozSSMZqwKxDAKEYp&#10;AANqsoF+EtUg2ZCaYmKUZm6cpIf1xqocAF/FBngfKtFfR8NDTfmIhronmvqsF6NvlEy1yDSyyqVa&#10;5lDMs0mmmQL7C9gogE0s0r8WwBaWKZamKFZmqdbmaQIHDABVe+ssI/1YvE4QGR+mo+mnonBcW8vP&#10;xDTdxCLTzCrb4suaz6BqZJa+UQND9Qs7WFnlAAQC2NIy29w808ws47PxtcgCgAAcRReLtiswt8gi&#10;6cdDB6yNC9PBR+gZJkHdC9OOweXgBKzs8m0c8q2s/l/2/jqsrW1t+IX3dc53vvd9n/3I3ku6uqq0&#10;pVDcJSRBgiS4S5HSUi/u7hLcre7uTlucKAGSkAQILiEhJLjVc8bMbLPZtGs9az3nOd85f3zX9bvG&#10;NeaYY0rGTAnll/u+oRK/6wWwh0e5p2eFk1MhAhFtbJwABsEIwNu7Guz1cq2C8XCucLEvssPirTCp&#10;5iZJGirHdDROmaJj0EaRWurHMSZxvvtL/X2r/A/UHvCvPXDgjL//WYCv7xl39wpHxyJwt97eZ3x9&#10;z3l51bq5Vrm7VYPWybHMwRFaGfBCHF1LrWyzLWzTPQ+UB8Ver77S8ahxksb9SB/93MqcfUEee9M5&#10;SeydedMx2tAx0tg52tQ11kwfb2Xy2ronAXAfCvmVZn4GHbAJBmGrKhPAVJa4nT0jQ6aBYQcMWG9/&#10;1/taWM3+cWTGdwOyE25ggwD+cj9fBfB6BwxL3w329yvCvoHpvsEp2AHLBLAMmQaGHTBgdHwOMDYx&#10;D1hvguH+t8DqVyZcAfCf6WV/qYfVLzyHz4OKLMLZL2H7+58K4PnZd7ADFq8r9/u7/CMfNXwzsDyA&#10;La9M9AJgH/PFxKwbgYGNb18PTwYsgPt7xd/aX8C39heWZ7B8+hZYVm2go330zwpg2a711g0gE2Yb&#10;+O8SwLBk/RaZ2d0ALIBlDlgmjGH1u8H+ygSwzP4+fsyRslEAw/b3dwRw3cueujr2q1ccWAPLvK+M&#10;DQK4oaG3oYGzwQED1ttfWEDCi99OGvoTDvhLVdoRwAYHvD4OldsDBZrDccB/VgD39Yh7+2Zg4PzP&#10;sO4FHTgX9AYHDL9jfwvZO/mLA+4C8Dv/2QHDGnj9G3X9W3GD95UBJ3zeAPmbt+u3wKeFLwGu1U75&#10;QwIYvn9YAK8P/IXt739BAH/J+dw3DW/KBOdvCeD13yMBP17gwQEpcETsH+OfLrfeBMtM7QbWa12Z&#10;LZYd+MeBz/MtsjODOeCW4JXpAZ8769ZqPb3cqV4uf4MD/h1+SwDD/W+YGRmaHhma+tYBr5e+65Hp&#10;4d8KAv5WAMP8kTjgWdHynPiL/YUFMPjgE37N9gxnwpA5YPhjUSZ356dXAQuiNcCi+C3c+YYVaWgv&#10;5H2XZhcBy3NLMDLpu5752aWF2ZVv7e/S4vsN3lfGX5pfnaMRbvYynvazXrA7H9EpdwHdtAesjocw&#10;YJDT9biH/qSP+Wyg+/k468UY4xlgkl03zW2YHWqBQ4HnhltBR9TfyOe8GqU/7afeZ7fdZDZfI784&#10;0/q4qvlhRduT6vZX5zveXAQjLY8q4RHQp9adA+Od9Ze6W673EG/DqZ4BsPH91gHDyKbJZO0GYK0r&#10;88TM5huwAP42zFc2DZ4JxmVBw4S2m02DDdcYz4te3o65cME/uxYXWKbmlLPVOEPF8ayC7TkVx6v6&#10;vvcN/R+oeV5WcK5WcSzA+uIxTsHaKM89yuhtO5S3bduxe+eWvbs2Kcj9oCD3tz1y/7Fb7u+7dv64&#10;Q+7nbTs3b9n56y/bNm3e/svW7Zu3ScOC5XZuld+5TXHndu19ijqKiqba2gccHDPDImoysytT0nOj&#10;IkMPuR10xbhZ6DmhtFwQuj7GRhGOtvmHfR9kxL7OiyOWx5LLAgn5vi05Dm14a3KBY3OOW326+6sU&#10;tzdpHs14X3Lx4Y6KE52VJztrAumngxlngrpqT5LKA97g3R8l425HYS4eQ1b56OHtFdOs5LJs5Cu9&#10;dW8GY58nujdl+7fgDxHyj5AKjwHa8g5LA4J9CHmHCHn+bbkHALAGlgUEf5c/KYAPvk71f5Xi25Du&#10;15x1ELQvk7xfZRxpKIp9XpR5MSMrJTjV2zMGbR2phUvSdMjX8SxIuUA408C63jFQ2ULKbXhZTHld&#10;0PEiqfUOnv4qkfA0jdxSyhrIIQz4VNdpB9bu88qVt4oy8sjW88jbg0vS8C7yLqqLf8FKaqJndnZl&#10;MztPvXhmUXxaNbx8k1fhJpez+07cOnCrLZ5Cz2Vxk0jU+KaWnHZqUWdHJqE5r52USyVmUojpZGIy&#10;mZREoSS005La2zNohHRKa1IrAd/JLeieCrhNVY+5sON45e6TNdsOFm31z9GLrTlxu6mMMVLJ6E9r&#10;aL00yDvbP1LD7i3s6EpvaYl7/Sr65fOIl89O3Lvrd/Wq1/krzjUXzfMq9FMKdx+L/99xnv/q6C4X&#10;cMgwId66IN+tuurQ1SsRz56mtjRnk0lZJCJoc9upsAnGUynppLY/K4Ah+9vaCNfWhdVvPoWcR94o&#10;gMsorYBSamthOzGfRoaRlgf+kh26WEoZlQLznwrgL0d9dcBg15dUz9J4X9jvgmNLwATpmasYXWAc&#10;jIB+EYUExsGcIiYjjsGMYQ9aX3u1J/bsv/nk7Q46G/yEW8aaSXlNKCETLve23+rruEglljx7nXnt&#10;ZcK5ulOFT44XPT5acfVwdc2B2nzP2iy32jzXM9UYfLVGVMX2Q8Vb/UsBW/zzzPF3Mmm8HPZYHru3&#10;lNVR1d12llFf2/mmgNyQQiA5X65TSr/570fP/u3Qla0Hru10q1VyKEc6VVg7lOLME10sjof7Hj2f&#10;dLKh9Bi50IWYatSPN+9LMOqNNByOwoxEWQ2GYwfCrEajrEbDjcalxX3h2F8YXqSBTACDzbEw3ZEQ&#10;7aEgzcFAreGTusMn9EdO6Y0G6o8HG0yEGPLCYPsL2CCANUBfEKYvCDP8lpETmvxQA8DAEVW2314A&#10;03s31X3zUNC+oRDF4dB9I2EqgNEw9dEwzdEwLV4UdIfj4QYAuObuVIwpP858MB7TE4dhRppQTiLe&#10;+KrfsZE7j/ypSuvfrqA21TkpsU6hRyItBoOMeo6q9RxW7j+mMhH652oA/1YKaPCqx0L0xkP1JyMQ&#10;/Gg0uJ/xSNRYBHooxJQbZE47in7moV1ruTcbsTMZsTsRvS/eaF+cwZ4kvV1ZhrsKDXdUo3fesVVp&#10;9dUfCEZNRiAFUUhehD64ojjecC7WcDpSSyaA58L1F8IQC6HIxRD0bBhaEIMajzEci9TlRekKY/Tm&#10;4w2WEwxWEg2X4g3BHYqiULOJlgvpzqJU54EwC0oAqgaxPUX+X2O3/x/Zaj8XG+4sNNxWjVW4d8jo&#10;VZh5X4Xv/KOw7mr7swF/z3P9S6nPX/Cef+HckxMRlNYYenMUNTFRealDa7lTG4wstGvImKeqAyAH&#10;TFFZpqqtUKEg4A0O+M8ik77r+RMCmCwHeEuRk/TpSDhaEqaGhKEtoRt+7kC8JRgtNRrNvzaeeowa&#10;v4MevWnKPmPQkrPvReJOQN95k6ErVh0lqOvHd+RZ/zXH4odci51ZxvKV9ohKO3SFrUmZNbrAXC8d&#10;oRyvLReh/muY+qYY/e3RujtOKf18ePffTu3bHKm1J1ZPMQ+LKLZDVbiYVrmZlrsgih10Cu00i+w0&#10;C3FaxVitEpy2FF1AMVYHkGumVmipBcgxUUk3UgBttSP62iH9+nTF3ovqwscWozeN6VVa3bUGwocO&#10;H1v970f9L2LxFuEzbQnDTMIx+NC5+33nFgl712rbltXWHe+Iez63K0loGp+pGm/blFaaFEHnE0X1&#10;I1npA3mvVADLfWrf+bFz62rnj8vtP74jbZVQVCVkU8lry0/nETOZGuIk7Zk4velo7alITX6U2lSc&#10;qihZfS5NazpMTRymOx9rPJ+MHY+0bD+o3+Cp0bBfry/KhXES13XYrPekxUSoFT/UYjrMbCYSM5dg&#10;OROHgbK7RxhPh6FFEWhRlJEwTnc6XXO6UHnhwr6VR4ofmuU/dsh94Gx737tVwlWS9ClJehUlPbs/&#10;9+yU9GyT9GyR9GyWcH6BBDBrqwQyuHJS17tXwtwLpkl6d0o4chL2Dglzh4SxTULfLunaKqH9Kun6&#10;9RN9ywfmlvesbWucrSu929/27PwIjqIrSvNCK0ARw+AM3QoSFjiPgoS9G5z5M2Prx65fP3T+Anjf&#10;9fNncAN9eyS92hK20VqH2UwbeqJOv/+x1hwJx7ylfTP5l6pT20r9dSOMtXx26xzbh45D6GZhtMsc&#10;jM+4W513x553tQJccMPC9rfKBVPhbAbZX1fTfFcTQKG7WSFoXU0LXIwLXEzyndEFTsYFzuhce2SB&#10;A7LQEV3kBDAudEQV2qOK7AxrnA1KbTTL7A1LHYxzbEzwzpZZLtgInNHT4hTJ9NCtgmxXQ7Szni1q&#10;l4W91hEHRATGQGp8DSHXu77FoBLMkLEmiFi0QSRKPwqpF47Ui0TqhxgZHDNGHsOYnDIzPok2Omqg&#10;66+r7a2jtV9B3nbvHhuAgry1kqKduqqzjpaHqab7AXWv+yeqKDE3ZTWAJ0Nvsw+dIXsVdZ863x93&#10;szf2Oificn/UtbHYm+Nxt/68AL7SEw3RG3O1L/YagBt3HdAffwMAOmAE7ILncKIug6Pg84Az9EVc&#10;Ae1Y4l1+2iN2yAVO6EUwAnZNJN+fzno2n/96ubhxNPkeuD1iQNlrzxwA6XA5uOh46gOZ8f0WmfSF&#10;dS/gWyv8ZWbCbW7SLXro+YnEBxNxj9gnrk2kN1JjnwdrBzlpHDMzCEKgIrWRUXqIOCPDBIxeMkY7&#10;HgP6BmEAE6MotGGEgcYpPZXjhuqnbE2TLA0irPSj7I3jceB5KR01VT3pbBwU4R+ZFZkceTTC3c7P&#10;1eHIQZ+I4BOpyfGlOTkXHD3C9K2Pow5mKQeU/Xig5n8dvfHXEw+2nHgi539N2asC4Y33OJkfn3mh&#10;5kLdzccdj5vHbtcPNTFXGjuE1TV3h7sH340Mr40M8YZ41ZefekVUaHvhdzgVqPid0/Ot0XdISc+5&#10;MTW6sjy1Oju1+qq5X8c+bJdjmoovHu0Xk1VzfeaDhNk/0Uqid3FGKMzxqJwLCpYB6vsTVfwy5H3T&#10;5f1Td3hG7PAM1DmebBNb65t160Txk+MFd4/kXImpfHD+ZVdD3wyV9+5x53jpQ0J07YNjhVf9si94&#10;pp1zSr5gFX3ZOOSi3tEqDf8icDkFz7RtTnGbrKN2uqVtdUzd4Zyj7Fuj5n9BYf9ZeY+Lil43d7vd&#10;VfZ9rBpwS96/Rs6/YE9AkfyBYjn3Ag2fc/puZ4xdyvYfKa+qvsOmU1fEtLfTxKUx2so4e3UC0sCg&#10;A3g72fthqh90lka7xVyagE0S9lBEfe3j9BZ229OHV0qe3Kyof3Smo+HWYOeL2WHyJxFHsjgI2k+i&#10;3s/Cng9Tve8Ffe+m+t7x+97y+1YmuGv8wbfTQ+9mRlZnBhdFfUtT3SuCzo+CdskY8UPXw77zqQ2R&#10;Hqy0gMXKuKXSk8JUy/ksq+k0B0GWD78wvLcgqvc8fpZ0f5b7elnUsbbImREwRUPs5eHRz8MzEs7k&#10;6s373fh02pXi5bFmyYfOD/yXa4TTyzeTORHWjKNI4iFN4lFtaqAePQQxEm4qjsOuE8CuU5meANAB&#10;m3OJmE/ZuHcpmKVEk7Uch5lM59FER07Oie6bF1b7eyTiAXC3kt77ooeJ3FxnYY7jQqr9+2xvXqzX&#10;u8t5Ei5FIuifX5oeE/MX5meFo9xZPl0y1S5pvLSSd3g82XG+3H/1Qoio/MR45uHBoqBZ8rnu1/l9&#10;j3OeROMoQYieCFNSOK63KlrS0yrh94j7u5anBtcLYLC2/yyAhz4Ioeq/sAD+LIQyci+IWPOznJkZ&#10;llDQNT9JfzvJfj/MkDBeT+YfWMiwFyZYDgYbso5o9J7Q4cdilrOdYJayHOfSbMHeyRiziSiT8Ujj&#10;ZudtL7A/PLX4jza3nUMhCNiwTida/XcJ4NlUyCVD0bpSAQzfg0zigg5AZnYBMynW4DbIXnte2fxc&#10;b7+ZflAF3D+4DXCSDQIYnEcmgNcyfkMA460Xc3DzObi5bCxgPttsOQOxhLdaOB34Ou5AqruHv/VB&#10;M6PDWJtUQ3QsAp1gbJxkbpJgbhxnjowyQ0SgEUGq6p6KKk7y++wVlJ3UNPfrGhwxQJw0QJwyNYtF&#10;oqIwmBRLy0wT4zRLixyMWTYsgFHoGCtsGiyALSyy4F1fBPA/1G8pxrgc9M1Mwd5Mc0wWmAmFEZtn&#10;mplBocNS7wuBRsdLfXA8ChWHRCegjVNQYC8mw9Qiy8wyGxbAgA3qFwaDxaNxOSibPFPbAjO7r9G6&#10;tpAAtsDmA7C4AhwWwtoKwtYqxwIZZqR1EKV9xNY8xgGbaGIUpq9zCmEYAW4AaZKENktDW2aZ4vIg&#10;nexQYeVcIbO/gN8SwPaOuZh1AtjZPt/VsdDdudjDpQROBA0AIz6elS4OBTZWmZCHNk3W0wrR1ws3&#10;RMSjTFMtcHhbx+L1Ahi0Mgcss78AJ6fSDQIYDgKGR9YD7XUuc3Ypt7TONbXINDHPQJqk6BrGGiAT&#10;wCbOrsDGoQicHzqntOQwuIq9c7GTU/F6AQzbXwCcAtrUNAmOAPbyqvT1rQUdH49agLd7jZdrladL&#10;uYdzGXixbk5FJsgYHY1ThnrgF5IwZcWDWurHHWwzDviUuzjnA9zdir33V0Ay2O+0p0e5s1Ohp3ul&#10;r/dpb6/Tzo6lTg6lbi6VLo6VNtZFDvYVjo5VTo5VDo7lrm6Vrl7lNo45SPMod7+C2My7159wWpnz&#10;NO4qpW+Ryl3sHFruHlulDy+0c8UkzhSseGEaO0dB29Y9SZTWBoaVcFPXmEysktcJYBpndr0DXh8H&#10;DIADcGEXCx8uU7N/HNmBG9jgfWXAe+Fj1wvgDgCLL3PAsPcFwImgvxXAvf1CmQBeHwS83gGvjwOW&#10;ZfsclVaL3FAh8ltk9lcWcQvzz94XihKWqtlF6I/poiWZ/f0jAhggE8BwvK801fM/WGd/56f4y98N&#10;Av4tASxTMjDwLngvGO/r4fVyJgCwAB7oE0Jpn7+xv3D47wZnBmuz9dJ3PbCs2sB/TQDL9q4Xb7/F&#10;/1MCGNa0Mgcs07Sw/YUFMKx+6+oGAbD6XW9/Hz2S5n/+Lwlg2AGvjwOW8V0BvN4Bwxq4rW1gffiv&#10;bOWpxMFvHTBgvYb8B7RRKcMbHLAMFmOC0z0JO2BYQ/5ZAczt/WJ/YQHMYgvhSF9YBn/rgOE37e/w&#10;T29mqQDu+p4D/rIa/x0CmED6PYjkYQCJMgIA1/qzApjFmJQJYJn6hflTArinVwhYL4AhUToIHopQ&#10;9sNkPfCXSGQaGB7slyILiv0DwBcVA/q4M9z+WUD/wBxgYHD+d4DngMngKPjwnl7wEr4DmPBdBocW&#10;fgv4/PDJwRk4PdMA+CrfAJVJ7uXy1zvg39fAf1YADw8KR4amvnXAcKTvt8B6GHR40jrB0k8QKKvE&#10;bwlgqOzu5NwGBwzYoH5h1gtg8EkHh/9OCeYE/Nn1Dlhmf8EEmf1dkHpfwNLMu99mbWl2WaZ+V+aX&#10;AasLKwB4cAMLc8uwAIY/amX2F7Cy/PG7/CUiNKam5jShrYXLZXJ6KLTOus7Op92spzTazY72a53U&#10;a3TqdTbtDrfr0QjzxTj71UDno972OyziLQ7p9gDt8ST7tai/eX6wTdTbKO5rmu1vmRtonhlsFPXX&#10;T/W95HNe8lgvB2kPWVAY7nVIuDbf7Ki7SHhU8/Jq/tOLOY/OZYK24WYJ6VEt7fn5zpcXe9tu9RFu&#10;c4l3AP2kuwPke4OU+/3U+6ADq1/YB8uihLvBmaUw2wA3ZIA7ZJNu95DuAThtd7ubb9EbbtLfXGU3&#10;XetpvMJpvtrTcqWn7TqHcINNvAFmMkl36MR7HYSH1NZH5KYnhMYnbfXPXjTX1TbXhd64bJWYvs8n&#10;RM4hYq9jupprua7HBUP3q5p2FzVsL2g5XVF3vLDXtlrJ6ay+73m0TxHSOU7L9NAeNattO9S2b9ml&#10;sGObmvzOfTt+Vtzx856dP+2W+2nnzp937Pxl285N23b8uuXXHdt+lQPTdm2Tk98hp7Brh9KuHSq7&#10;t2sr7rJG6Z/0dsdHR1ZlppenpGaHRyQcO37AwcHRFI3V1bTX09qPMgy0MS866nMvPbypMLa5IKg5&#10;L4CQ70stdKcVOXUW21IL7Qn5Xs14b1i1NuX4AEDnTYZna+FBUukRWtVxxplA5tkgxtmTHTVH2yuP&#10;NuN9X6d5PYhyuHTMuNxLG2+/N9VyZ4Lp5kIX1WpfSAa/THZvzQ0gFx0lFR6DqwLDhYEBrbkHW/D+&#10;ME3Zft8Buvp6AfzVAW/UwF94k+X3Kt33cbzbiyTP1pyAtqxDdfFeL+K9G3MC7ycff16Scau4KCks&#10;ydEh2NAiRAebpG2bfiTzcemzvhtdgrKG9vSnTwoJL8s6XqS33Mhtf5jb8TyL9DqLRCihD+SSRlyK&#10;Hm62i9LyyNSwT1VTBgzvAAD/9ElEQVS2yVS0zd5rn6t3uCqgtrGkk5dKoKZTSbGtjcef1NmU3/3l&#10;QP7/YZ27NeCSafnLUy3sTM5ELKkzqrEpr4tWRm/PbHwNZR4mkvAEYiaBlEqiJFOpiTRKYgcxoa2u&#10;gEXJaqckt9HyOseTWkYdK9+oR1xUj7j8izf+f1qHb/VNcii+mdZAr6D3l3VyyrqYtZyeCwOD5/sH&#10;KlisAlp7HlTfl5La0nz81h3fi9f3n7vmUH7WtuSMSWap/LGon70ObfM/vvdY0B7AkRPKIeHo9Az7&#10;svK4+jeA+KaGFEJrJpWc1UFLp1JSyYS4tsbQ10/D6p4ltNVntJOkApgoFcAkqfol5ZEJ+SRSAYkA&#10;Xg5oi0nEIgqhpJ0CB9pKBS01n/LV7LZL0z5LY39Lqa2gLaC05VOIMuCywZA8llJCJpVSvmhgyAHT&#10;IIn7XQEMO+BvBXAlvVMmgGH7C58ZjIB+bltLdnMjvrW5iEKqYnRV9/XmcfvT2MO4M0+2B5f+u0+e&#10;ctTVqFej5ezZs/0ThYSWhEdXE+5dKqh7WttCrHhNy31ELXzaXfKGXUlkgftMa3wc9ujisbunj969&#10;fOTmw+N3Gixybu04VPCTF/7fPDJVYi4Fvh7I7pvC9w0UsbsqmITTXfU1Ha+LqA0ZVKL/4ya90vs/&#10;R1z4jxOXfvC78HenKjmnWkPva0iHs6bWxTZ2SYf2h6WHnLiSduRV3n5ynh0n35qVgubEGg3Gmo3E&#10;WA1EWA6EWQ1HWUzEoHkxiIloQ16kAS9CfzxUfyJUfzxEbzxEBzARqjsRrjMZqTcZrc+P0RfEGA2c&#10;0B44rgtp4EC90WCDsRDD8VDDiTAEL9wQHP6NBoYjgKGwwi/BhV8F8Ngp7elI5FQ4YvCoGstXnu23&#10;l7F/F8X5l+FA5ZEQ5bEw1YkIdV6kFmAiXBvcw8BJlaFAjdEQbSjiNtJIGGMiijObSjQfS8GOptuO&#10;ZziOpTsOJNp2h1tQj6GIB/Wvm26q1vj/lO37yzXD/0Hy2sM9pcMKUCa6/Aq9wDADALhb6IYjDQD8&#10;KEN+lP4/owdaQZTeQjxqPhoxF2U4G4MQhOoMHtnHPbR36LiyOAYB5ZSOhpI2AwTRCHC2iQijwSCj&#10;kUiLoSgs5TjqvrNqpem2fOS2XPSOHOSOLIOteYZbK1A7zpvuvIWVb/LS6wk06z+hywszmIpC8CP0&#10;+JG6s3GG83EIcbQOVPoXbEbof83//CUCGHoccQbiJJQo3giy1OGQnJ4HNxCmPx1rKkq0Hou26g40&#10;pp0wZoZZ9cR5dAR73rYzOmO6756L4RMf9DnsvhydH9O0/73EfOdVX01GkdfMo+C5lwFzDd7CN7bs&#10;24qNp/937vNfpkn7+K3y/FaFpQ6tlS4dMVF5uVMXsNShs0jTXmjXmqdqzpM15slqy1SNFYoaYJms&#10;ukRSASwSlf+Jfxa9S0QZihCkvVL2LBB2SQGdPQtte7+i+M81gNX/AUFzHdpfaNObe6PLf6Y1fFuJ&#10;c2Uv88weUtnO+szNjxM2PYndeiNo85Ujv1w6svWMz+Zc23/NsvgfeOy/JKH+cs5n171gw0sHtUsd&#10;lfJw+9KMFaK05ApxyHIHc0AxzrjUxrjGxfyMi3mFo1EKeleaya5Eox2haj+eUPz7yX0/HVf4KUDu&#10;b1HauxNRKtlWekWORiXOAMNiZ70yZ70CnFqxtWqJjVqprXqpjWaJtUYxTr0Ip5JnsbfERqncQanI&#10;eneh9Y4znsp1MVbMCpzwme58097VVs2VVp33RKSEZvGZbLXWaip6rjXxcO/kY7nZhj1rRPlVyvY1&#10;yub3tK0Sjupnmvxq6463hD2fKMqSdnUoo3K79meK5meqxkey0kcKFAf8kbr7M233546dnxlb39E2&#10;vSdskZD2SahoSYu55CZiplBlMGrnRLTCdJzGfKIeYCZWYypCmR8sL8kyeRuvvxRtuJxkOpdkNRph&#10;1htk2hNq1XEE3bJft9FNjeqr13MUOXwSPRFsMhVhwQu3mIi05MdYCeOxoiSL2TQzcbaRKE9bVK66&#10;cEXl02t1CV1bMqguGZF/P/TLcs8PK8xf3zLkPnTLfWLLwQL4M2frJ/bmL8mf4dhf2P4ypPq2d4+k&#10;R04qgHdCbpixXULfCtG5+XPn5k/0XyEBzN76lvPr294t7zg7P0EFnlUldGUIxj4Jfa+EvkfC2P2u&#10;fcsn+hbIIvfJSbi7JH3bJexfP7N+XqT+dYX20/uuPZ+7tSQsY0m35QeG5fsu7NtOG3GrNfGM9p0k&#10;9UfJDpeDvMP0Mdb/sQP7b3/dv/PHSAPVPGuTCidslbNVlaMloNrJqtrJosrZoszFvMTFtMjFtMDF&#10;pMDFrMjVstDFAlDgbA7Id8IACpxM8XaofDt0ob1xkYNJib1JsZ1xsQ262BpRA95IOI0ye6NyR5N8&#10;G9NSN5tiL7sYK6PakIMSwcCT0mJPhJmjjo3RDisnvSBnZDxGP+q7AhilH4U2iDRBxJogokELjyD1&#10;w1CGp0xQgVChX5MQ0EEbnUQbHTdGnkAaHjbQ9ddQ9dyn4CC/22a3HA60GjtwTrudrh+uIMXdGc54&#10;Ls56xYu8PRlyo9uvkuZd3hN4eSjmbm/kTU7o5f6I6xOxt3lxdyAvG32tLwoStP3r2sGom4NR14ei&#10;bw1F3wD9ochrg+HXueHSCOBoSAP3xlzlxkACuD8WEsCciEvsyEug5URd7ou+CkaGEm6NJN0ZSoAS&#10;PsMiGTAUexPOBQ3agejrfRFXesIu9YZDQhoMjifdWyh4M5f3Cgr5TbxDDz3ffLD4mVvGA7tEcB4w&#10;YTROSvwtwIiUsYTbAGgz7uZw7I2hmOuAwehrcAeMAMAu2SGDiTfoIWcnku+PJTzsPHV1MKu5Ke6Z&#10;z75DOLUjJrpBhohwXaMoBDLOxCjJTDfBWCPK1DAKoRuE0A82RoYZI0INtE/oaR5D6p4yNQhBap4w&#10;0w62MYyy0g631AgLwOZnB59n1FOEA/3dtO4L5++nZl0+ElSKMDu2WQ67Wc5SSX8/wjZU1Tr8V1zM&#10;3iOn94bf/Xfvyp9d8nQOlful3My/3PysicVgjQ+Pzo1Prg5NvGP0L00tSmaXJc8et4pGhGsTk8uj&#10;I+IJ3rhgponBK7tNsw06rWKbhHLL0DM/ER5eMD4gmuXNjQyJOrkLRh6Jiq5Zyvvxag7BniFp4o8S&#10;4fL7wbFJoXiB1TuRkH3a5Wg29nC+qmvSTsfofX5Jigejdh84oXoqfrNX4nbfXMWAYo2jZYbHKyxD&#10;zrjFXz+Yfq/wHie8/I19WK2WV6q8S8we19g9Xgl7vNL2+pbvdC/b4py/xTlPbn+xwsHyvYcqAOqn&#10;zskfrJTzqVA4cHqv77mdHqd3up/d63frZ/tLu3zv7Q24vm1/6Sb39B2+2QqHipQPlCo4FSJ9ai08&#10;S2ycE5Pi8qivn6+NENeGmz7x2R/5A295AwsjnGkuU9TfvTTe93F6eHGEuTLOmuun8pjNYi7lk3jw&#10;g2hgZqhzmNnY1Xqv7l71/Qv4p9eKaG+uCLnNkhkO4LOY/VncA9nKafb7adZ7aUywZEUgmR1fE/TP&#10;89hzfM68sHdB2LM01f15tleyNiIR9/DrLlNLk/jXiiX1tyWPKgdSHcbTbXgZrnMlJ2erYpnpx0iZ&#10;J/pv5kt4pLm+Vzz269kJ+sc5wfvpmZUR8btegWRUIHr2uO/ljcWRlg/Clg+DDySMaxLy2c81p+bT&#10;XfvDjLtP6XWe0qGfgr5qxo/CLKXZLKbZzKU7iDNcRBnu0hrALtBmPOZjtu27dMvFRLPVbPvZTEde&#10;ot0gPoBUGPeWQZCIBiWTDMlY20JD9UCRnyDTeSnB9lOmNy/O5921UskwXTIzsvhOyJsfX1ueEY9z&#10;wWuULHAl7Q/nS0KGEu3EBR4j6fYTuT5zVZHvn1ZIZskzzNv9T/OvHzN67rqb7KfWcAzZUxkhGWiT&#10;iLjzw4y34tEVQf87AfezsA8KPp6G5PoHce+auG95ph/wVtT/Ybr/8xSUAhq0H4X9CzzWynTPykzf&#10;yjT7g4gtEfdKJpgSVt1M+dGVHCiZ80CQHueYFmhFSdi3eVAE7UwK+ITCzqVBMbVruc4LGfZgE077&#10;TD+oUm+/+Znl35qdtw0GG8Ke+DcF8PeAK/5+y3K2w2KW42Kmw7xU9M6m2UJnliphMAL6M9Lc1KAF&#10;fSgyG1w63Q7cVd8pvXYfBYLHLqr33q6DKvBRkAOGBbA0Z/VytpM0xbTNUpbdcra0+i9U+td28WsK&#10;aKifgwMsZGMhssxXsowXcyxXTh8jJ/lW+riE2bhb67pam0GVbtFmaQh0MsIoEWUYbYaIskJH4Uwj&#10;LcxDDRAByqrue/Y67FVwUVH11tA8qKFxyMwsGokMN8ckWlmmmpkmWFmmm2NSVFWOa6ifQqHisJZZ&#10;UBZoswwL82wrKDg4x9wUEsDm0vBfc2PIAZsbl8IC2AyTjTHLxJhnmWOyzDBSAWyWbmKSCqWkNk5C&#10;GSeiUAlGqHgkMhb8IAW3Z4RMQhunmpimm2EyMOaZ5pYZZpYZFrhsCxxeSi6E1O+a4/LhCGBT2yJp&#10;tG4JhG0hAIPNs7AuwNoW4OwKcdaFVmAyJgdjmmpjFmekGaCvfsgCHY4zjzdFRxmjY3G4LCPjRAN0&#10;op5Rgg4ywcAkDZzWyrHc1q0Klr5f1K8tZH/hGsC2jsXmFllqGkHg9uwdCzEW6c7OJY6ORTirbDtb&#10;vKtDsYd7mY9H9X6vyv1ulaDv6VLu51sLxnHYTCdwV9hMY0S8CTpJRSVQSzvC2CTV2iYf9rUOjiW2&#10;doX2DsUA0Hd0KoXHAVBZXGliZ9kI6IA5YKadfRHogBHIkrpVwjPBuI1tAcYq2wqLt7YHi4A3QCbo&#10;6ccg0ElgbcFigjmuntWeXrXO7pVgMnQPTpADdnEugtI7u5V6eJZ6eZZ57S/3cC9BG8dizBI9PMqh&#10;F7W/6oDvWW+vGm+v0z77z/h7n/PzOXdg/2kvjyoP5zJwuKdrKVR0WT/cQD9sz07vHds90UaRbq6F&#10;piZxGEwcDpcC+gf8qgMOnT3gVwNO6OdzZr9ntZ1NgQk6xdws08Wp3NPttItjJdIoxcW1+oD/FWeX&#10;CnD/dk5FHj5Vnr4VNk4Z9m4ZB46WZBU+ft44MsCTiNckc+8kyx8lM6uSCfGH3tG59h5eG32osb2/&#10;nsptpA00dg23do9DqaE5glaWAHwmNnTymrum2rqmCXQRkSkis2Yo7Nn2nlkaB6KdIwJQ2dMACkvQ&#10;3i2gMvk01hSgvVsIoDKnSEzBRqR6+IskZv5mS+gStNEhp9tGB33h11bQ0jnZ0jmxoW3tnIAEMF0a&#10;Z8yA6haTuyFjDW5ggwCWOeBurhh2wP9sgoWcAYAAigMenh4YnukfFQ+Nzg2MzYB2cHx2eGx+aGJu&#10;ZHxhmDc/OrE4xlsC43/KAfMmFiakrndc+nf5Mekf4kdHZiD/ypvn8xYmJxcEk4t8/uIUf0kgWBBP&#10;r4ik9lcstb+ghf44LhXA89K/Ss9JBfDsVwEMK2EwZ/1fz/m8OThgS8ZXAQyusgw5YN4KdANji5Aq&#10;GJkHtzQ8IM0CPSCGBLA0Sg9WNX0caZLnHmnd3z7IDcNVPMEcSABz+JAAZk9CArh3CgzCdX/h0r+9&#10;bCFsfwHfE2ZQ/meGNHHut20HZYRGhUzhhlYm0jZAWSd917Nhwnr39l3+nxLAsKz9ngCGkIb/9kkF&#10;MFcqgPul9pcjzfzMlgpg1j8J4McsSAA/YUP29ylkl6HzgNO+gHJTg5OAM4OTQPf5ggMJ4Jc9UBBw&#10;XS/kgF9J8z+/lpYBfg29xob6AUgANwyCF15f3yMVwL1SAQzXA+aCtq0NLq4MrSGZDK02lQpZT2lJ&#10;WsgBU8lSB/z1OXZJE3p/p6WNdkrjgLugXNDj9M5xZtcEo2sCHoFCVBmTnG5BD1v6VYO+acj+DkMC&#10;eHgIEsCD4HfY/hnQQvaXCwlgMIfbI4Rif+EU0JAanAWsF8B0cM4eqDawzAHDAhjA7oaAvr7wTcti&#10;Qu/nbgb0hQYmXRrO3sXr6oIEMOyA/4gA/lKyl7ixhXXvt+3/vQK4kwcLYGmJbp60XPektHQ3H2o5&#10;gl7OdF+vkNsLed8B7uwAFNI6I1W8G1upLoVcLDwiFcBz/QMz/Vxh/1e5u76FvkoC5xKQOmCu9Hsn&#10;Uvsr/FNweqak7hkKtF1/Xanonf2m3ah+pbcNOVo2R/hdpK/uO8Bn+5b1Ahg+P3we+ELfoU/Qy+Vz&#10;+6b6+sGyCLkDUwP906AdHIDKAG9oBwd+UwDDI98yPCgcHhR8jQOG6wGDw6cnxsCB4m/b9QJ4fRDw&#10;HxTAMge8Qf3CfCuAhVPz0OfX5IzMAcsEMNgLmJleAkfBB87PrC7Mri3PvgVArlfKsngdMyvLcwAo&#10;5He9/V1bXN2gfmEW5hYXZle+tb+/J4ARpsXm9uWHQ24Un2t52Mxo6u6iDhAZo2/aGFfauy+yWJf7&#10;mFcHOm+M0u4JOp9Ndb/uZz5iMe92d93ldDzk0h4P0J4Nkp8NEJ7McQjzvW1z3Nb5geaF4cb50fqF&#10;CUDjwihhfoQ4N9A23dPAY9SNUJ/0E+73ttxpf3y29XbFqwt5j6rS7pemPKpIf3Ea/+ZifsvNQuKD&#10;kq6XtZzGi31tNwA9LddYzVcGyZAP7iPclhnifur9/vZHbNI9JvEunXS7g3Sjg3IdMta0G4yOG+SW&#10;83TqzZ7OB2AC7c016ovrzMaHo+Sno603+MRrw83nmHWljNcVfdRLA/TbrM7bnR0P2kiP37TVvSIS&#10;XxK77rzprLrRnFT90jH5slHoaQXfgp0u+D3OhcouJeoOBZq4LH2rdFP7LDMnPNIhR9+pQMe9Usm9&#10;eqdjiaZ/jY5PoY5jrIKe25atmlv+Y7vCLzv0diuobtuptH2n/A45uR07t2/funX75i1bf9z667bt&#10;/6GkuMlQfQdSY7uO0q/yylt36O3bbaazz98FkxjiV5gUnBNzMic6uCAhMvqwv6upla2BE1bT3lrN&#10;wssQG+3sWht87GlmaFtxSHvJ0Y5in85Cl85Cu64CbFeBJaPQsqPQrq3Aqyn/QGOeX0Ou75sc7zfZ&#10;+19legLeZHjWZ3o15fi05fqSCw+2lxzuLD/WVXGcVnqss/xEZ/kpcMJWvP/zBKfbIVaXj6EKnPbl&#10;2u/Jsd2T5yBf5a19MwjzOtWTWHC4OS+greg4uSyQWHKypeBoc/4RQvEJSnkQGAHjDfhDdRm+L9N9&#10;XmX6gX5zweGmnP1NeC9AY44nRLYXbILfZLgD6jM9QB8MQtNy9jfm+tZlewNeZXmDu23I8GgCpHtB&#10;dYhzT7wujHhanHQpOyUjIvqwzwk7Wz9988PyVlHHy4mXOlcvdPAL6ymlrU1VlFdFLXcyX10sJNzN&#10;a32YVv8oh9BWSGOHP2qxz7m2yyZlLy5XzalU26NSyalA0SnLIuz88dP15e0TYQ+bw5+3xrcxnM7f&#10;3xqU/lf/+H87nvf3mCuGFynHiGPxzKFUGi2H3FRIeFXc/PIMiVhLbK9o6ywgdOaQaWk0cgqDkMJs&#10;SqE+z6C+yqa15bR3ZhDYiW96Ip5wgu6yt+zP2uGD/9k14SfXKNOUmoRX7cUdvamNbelN9dmE+sJ2&#10;Yjmjs5rNrOGwAZVsdgWLU8ZkpTURgu89PnHz3uErNy2zCnb6n9ziE6wdlW+eVWuYWKASnKgUHKMe&#10;maAeHascEW6UlYmtKLOurXK9eunIi2dBLY3BTQ0RbQ2n3jwLfP08jtiURCEkEZpTiW15NCqeDMX1&#10;4tsIOY1NWa8a8uqbygiUWlpXFYVaQiTmNTVl1b8B5LQ05ZMIRTRKYfuXMF9AXgcRJp9GhCUuoBiu&#10;E0whyQTtd4HmfI/1Shg+m0wGfxfZLnAsHKwMjq1kMErozCxSd9jTzq1Hsn8+mL8rpDb4ZX8he7qE&#10;0VPWRSprf1VEeIxveJT28lni4zcxD1+XEmkVtI7qbkZ1L7O0h5bHaM0gvUxueprd+ia9odGz4oL8&#10;0cQffFJ+OFy6M+auXvkb67t1rk8eRLQ0lrMZF/u6qzvJZV3UMm5PCqvf5OLDfwsr+h8nS384fuHv&#10;Puc2O19Q9Li11/qyntNlpEMp0iLU2e5gSuDxm5knG/L9G5Ks+guc+IUOgwno3hDdkQij0XBUz0mt&#10;gUhdwHCE7liY/mSIPj/YUBhoOB1oKA42FAXpCYN0+SFavHBNXqQGL05zMk5vOt6MF2E8dFK/54gm&#10;57AG97jOSDBiIhw9EY6EonKjjadj0MJoI0GY/kSw5lig+niY7mSU4XQcShCNAP2xYG1+BEIcZyKO&#10;MhFFGk+FGo0d1+X6q7L2K3R77WV5750M0Z0M1d4IGNwIdLfghCOReqNxiMlk06k086lUy8kk89Fo&#10;9FAEihti2O6v9NL6p5tG/9sNg788Mf8rwX0HM0Cl55juQCByPAIzFQc5KkGc+Xik8XCo4XgkcizC&#10;aDwKAYB0eIwBPw45HWc0H4eaCdMXBmlPBWvzTqoNBSiMHNnHD1KbjzGYi9YFzEZpzURqTkdqCCPU&#10;+ZHa49Go4Riz4RhzbpQpMxhFPKz7xlvtuZviOeTfLqF/vInZ/Mh6R73LPoqfFvMIgnsSMXRCezxI&#10;gx+mMx2lL4o2EEcZTEfoTYVpiSL1obDjCBiDr+gvJBiKY3WnIrSnInTBOotjzUSxFlNxuOlU194I&#10;XPNBozsu6jUWu/PQW4ss9pyx17jjYkw86dYd60UKwr48qPfIS/sCVgmvvT1LWyFDV7EIq/4sBst/&#10;fFjSd+pDr+0kWYn7ajO37ufe5z+zn/zAfvLjwMutky17Zyga3MdbefUKCxTt1U6DZZoe6CyStJYp&#10;Ou87DN+266+QdRYJmgsENcASCWKuVekrivNt+xYISotE5WWSymKL4gpB6S1F+X278rt2hRWS3Hzr&#10;L+LGv7/v2LlG3bZE3LLQumW+ZftS265Vkvw7KqSKFwlKC237loka76gGH9rR76mm78iYj1SbhQZz&#10;0QuM8JnF6B0086xWe4VqVxXyXpjylWPK1V7b8+1/yrb6W7r539JM/5Zs/EMmZksGZke2+a4cy715&#10;Vkr51mqF1hpFNppZZvI5FvJ4q325OFW8jXqevU6BM6LE3eR8gFMGVi/GUCnT3KDM0bzMHlPpYHHB&#10;G3t2v0GFi3K+9Z5Ms50p6F2xetuDVH45svuH44pbT6nuCtZSjDRQjTfRScci850wZR4WVa7I066I&#10;Kke9EmuNMlutWlf9amfNIuvdWWY/Fdj8UO350/XjW+qS99CrtCfvmS83WkBumyz/gazwjrzvA0n5&#10;PVntI0nzPVlz/rWCqG7X/OvdawSVDyTVVYLiO4IClOe5fden9p3Sds8n6l4pip+o+z63K8GAPkCq&#10;gRU/kvdIaDsktG0SqpyEvFdC2Cdp0pC80pM8R/ek/zKSsWciWWU8XEUUpvc2xuJTFG4lGL0QqrUQ&#10;obEQpb0Yo78Qj1pKNl1KtVpKsxbFm4+GGHYeUHpj98sLi39vtNvE9FcaDjFmnzQZjrLjpTiMJJn1&#10;xKkPZiotXNCVvERLCEgJVUtCU/zYJfe+e+tbzi+rfZve9f36oVvuI3PPB8YuwEfmbkn3LihRM0ce&#10;6gCYe6RVgQEK0hBeBQkLZu869gA+07cDPjG2Aj4wAVved28BHUgeg6P+AdiE+MzYDZ0cvhZUGHjX&#10;R/qOD13bobZz54cO+bc0xXc0tfcdmu87tT906Ul6Me+6zMWNFp3nEQ8StK4EofH2Bq7bf7T45e9m&#10;m3+y+OUHu62/+CjsDjfQwdtY1nq63jjsV25vVWKLqXSxKnfC1LhjqzywORaGlY42FXY2pdaWRTjz&#10;IhuLUntspbNtjZtdrbt9gZUJ3gxRgcOcdbCqwZlVmKMqLRC19kaVdvrlNsgKW5NyO4tSW4s8a9NM&#10;LDrT0eJdO2HiTf1Rc2e0nDFO3Q+rEeyETjUz2Jj8GW7NkLFmqBhToxgToyiUfgRCN0RfM0hX46S0&#10;NnDot6ANQ1AGwUj9IEPd4/raR3U0ArTUDiL2HTDZbH9Q0bfAMrYuoKwv4vJk9HV+2JXJoMvsA7V9&#10;J64ORzwYiXk8HHFvOPzOeOQtXtyd0YR7Q4n3BhPuD8bd6Y+5w4283hN6jRN8aSji1nDEjZGI22Da&#10;RORdSCRH3eNF3xmKhiJroYjeP9h+Dc/9LrKAXW7M9b5oKPJ4JPq6IO3hfHHDYlWroLSBnXyn8WjF&#10;Y7fM546plAMlI6GXp2Ju86KuDYddHIg4Pxx9aTTioiD+hjjlrij5zlTCTV7MVTAyEHxGmHgLjE/G&#10;XpuIvgIAHbB3Kvn2RPL1ocRr7OjLjNjrPbmvO/Kayv1rXNWO2eoEW+hD2bnRiCg0IsbYMMbMIAaj&#10;H4PSDkfrhSP1wwx0T+rpHddHHNMzPKyt64cyCrCzDMWhTunLe5grH8o4fKHjFn+lRzLBpHPoTZ2c&#10;3pYeUdF9NjbosrxNrqptgaJJ4l79oN3qB+R1DiiZBmk6p2j7FuofzIksuXbpST2ld7hnTMAeHOnt&#10;H+kbGO0b4NFZw2OCFdGCpJMx9uB+Q3Njxxj43/LA+NAwd2xieHiMz+7jtZC4l668PHkiwVDf4viR&#10;wK7ObqF4aUL84Q19en/MBXnr5H0uWRqu0X5JpeyZReZ4v3BmeHFueGZ8sL+d3UMZf3mPfaaWnF/d&#10;GFV4wzUuHXXqoPqpE5tPZv3HsbK/+5ds2l8s51Gu7FGl53oa4VyjbVWgYZGtZpmuZp+m4Z6h4ZOh&#10;4pus4J2+x61Q3q1yr2e1ok+Not9pef+aXQeqdh6okD92Zs/R07sO18j5V+3wKd/qVbLVo3SzR8W2&#10;Q1d+OXDpJ6+aH93LNnuU7PQuVzpYrX2kRtULr+6YoGF21M7uWFZw8pO8oulHDyS8oXfdtHdD3E+T&#10;k+8EgoVJwSxvco43vjA+MDdE/yhgf55izg208thvZsaon1fHJBLx+9m+t8Ju0SCRQ3rY+LD2ybX8&#10;5zeLGu5XLI5T3gnpknnWp1nm2hRtdYomWWBL3o1KZgc/TPWv8nre8vs+iAY/iofWBP1LY5yFoW6J&#10;aFQinljtY/CJ9SJSo6SPKZnslVBuCc5F01O9B3KPTZSGcTICqAk+7ZlHP7dck3BeS8Y63g51LAz3&#10;LgvBf/1nBEOTi+MTkpnp8a42Hu2lZIkt4T4dPh3KK/afK9i/nOe6lu+yjHcUplj1BukTPeVfWm9i&#10;HdEAv/AsZjqs5rrPpTvxE7FTCVgoxXEydiHVeiXDdi3bcSXHcSnbaT7DUZjpOpy9/+PrWslw1zv+&#10;yEfRxDsOcfpi2lisvSTLcynCdiYzUPLqrmRq6PMKb3ZtcP7d4If5wU/iwTXhoEQ8LOklCC6k9MZb&#10;Tadj53Ntp/M9O9P9PhBuSKa73o+0vO95QsL70o/od3oq3bWTe3DSdPhxqWSyXTI3IFkcl8zzP08O&#10;fxrmSia4kplhyfzAmogp5JHnZhlzs91LM5w1cf/76aFPwlGJYALweXxEMjEimeFJprhrg2TJZKeE&#10;3/6BemMM776YaStKshwI0mUfVR8K0RcmmM+l4RYybKVGdkML6VgAWBB+LKY/UL/Db1+j45YX2B94&#10;0aZg3cDvzADQAXunE61mUqzBIbOpuJkUSCQvZzus4p0gxZtpB5/tW+Yz7Gcz7b9t59LtZjLsvm0h&#10;H5xpDx7HXJaDMNEK/FrbcUCpxUOuxXVHxyGVsUjjhRynD0Vea4Uei1mOU6m4hSIXYZ69IMuan4kT&#10;4m1m8uwBs3i7hVyHhTy7ZTzEUo7tspQlvPV8rvVUFm6+yGMgxfWBn+lVf48in+OOmi6WyDCMeQ7S&#10;vFgHmWOITLMyTbE3jsbqn7JEQfXjwacGUj9ET/OYpsohFQVfpb1eaESguUm4pVmkhVmYlXmEDTbK&#10;EhOKNDilrxWONEy2NMnGgg8u8wILs1xLE7y5KR6HKbTCFGLNCizNCqxM8y1MCy2NC8xN8tDG6SjT&#10;NFMzKKLX3AKK5f2S5Nk8y8Q8wwyTYYxJNzFNQ5mmoo1T0MapCMMkQ4NEfb1Yff0YBCLWxDTeCptq&#10;Y59lgU2xwqXjbLKtbfKtbYqw2CKMZaGpRRHassgEW4KxKbewq7SwLze3KzOzKTK1zreQBuya2+YB&#10;MLY5ZjbZ5tbZ4Ay2VkkI7WMaygfRRuE46wysdRYGl2NpX2jjAg4s0DNOVdePBhigksC4rWMxzgYP&#10;Loq1zoHBWeeBG7CxLXB0KjNGQ3drZZnn6FBpjSu2siywsS6ytMy2tsY7OZQ4O5e4OJWB1tW53M2t&#10;3Mujxt29AozY2xfY2xaCFswBmxjTdJRRoq52pKZ6qJ5OFNh0diz12X/G1jrfzgaa6WBXBJ3NsVR6&#10;Nsj7wjG7cNgunMPZ2r4QdOBYYWkg75dBnF0BuFtHp1Ib6T2Dw8GC6+pGgaXW0YnU04cqMVth8Y5S&#10;cwxaW9sCcLfgcg7WebY2OU52eDfXQj/vCv8DNR6uhfp6IaboGB/vygPeNa7OpZ4ulZ7u1R5uVR4e&#10;1aDj6VkDXqOXV+1+z1ovr2ovjyonp2ILTLqBQbSGWpCy8gkVpROqKketrJKMDIIQ+oH2NumHDlQd&#10;OXTG36fab3+1v/eZA/tPO1gXGCMSrcyy/DzPB/hec3WucPUqd/YqcXQvsXctsnMptneGcHQutMKm&#10;eXoVe+7Pd3JODQ6tffyUKxZLPn6USD5JJJ8h3n+QDI9NtZI7Gwgd1O4BEmuQyBpuY423dI83d/Mb&#10;WVMNTGEDc7qROdfYNdfMWCD2LBNY8010YRtT1NW/2NE329EraucIaCw+jT3ZweEx+iaZXD6dM8no&#10;4TN6hcy+aQC9T9jVA0FlT1FYAhKLT2QKYEjdU0S2kMKeBi2ZJSSwpsBIWzfYJWzrFpK6xYRuMWjb&#10;mGICXdTKELV1TbfQoRrGTYxx0DbSx5q6Jpq6oLa5cxQ6IYtPYQnBVeCWypyiMCY7WPzvCuD19ncd&#10;04xeAXgVLK6QNTDVMyjuGRb1Dc/2jc70j85zx2YHxhb6x+cGxxcHeQtDE0tDEwvDY/Pr44N/n5Ex&#10;AKSKx0ah/pd2bGZkbGZ8fHaMN8PjzfIE81NT81OiRZFoaXpmeWZmRTS7IhYvgz5oxXOrc3Nrswtv&#10;FxbezS2+29AuLK4tzK8uzK/MzS7NziyKRQvTwjnh1LrwqS/1GldEwlUYIX9tanJVwFvjjS2OjyyO&#10;Ds1KQyfF0ohJKLavvxcK8uP2QNF+fRw+PPJtO8gVD3KhQEB4PmSCv1ZphUybtN/D4ksdEgTrS+Cv&#10;ACBVv3xGh4DRMQlHTMKJc7ukwqxTKszgSN9v2z8LLNsAsACGAePEdVlz17Ne/QJaW4cBLS1DMjaY&#10;4N8SwDKz+weBde9vIlW261tY6D571vPsORsywU+7nzxhrwMSw+vbp097oclQQmkoqhgywVKpXPdS&#10;GgT8UloMuK7v9SsAF7K/r/u/30JhwZx6qE5wj9SC90rXoQ+sktQBj5JIgHHQEolgkUfgVSVLUxNT&#10;pQ+iXfoIZC14Fh3SKrnwc++kjdE6IBP83barY7yLzmPSJ6HY3O6pbpaghyPg9PL7eiFT2M+FFCBo&#10;e7lT3L4p0IJxsLe3h8/umeSweSw2n8We6mYLv4XTK2b3iAAszjTYZLKmGF/LAAO6Gd9vwZ3QGZD3&#10;7eyCvrUA2t8SwDDr6wHL3o1gTcDKwDIYXqvfaf9TYK8se8/DArjjm+TbjK+h9sxOHvyFDPhfKBti&#10;EvquBpPPYU5B/3hZQg4LjpwWSyOnxT19Mz3cLy2bA8Wz9vTCJhhynGBODxQpCynVb1tphOuXp7O+&#10;Bc8IflIbWk7PFLv3T/AliLZvGrwTuNKk05B1HhRBeZiHxFAqZmmRYDAO7e0XS+NxIfe/ATgQ/Fs2&#10;TJMhXQeoA5YCrAB4sdz+OcCGw/8zwGpMgwUBP2M3tNIvNAilUdfTUIz7oHgYqoEN2d8/i9T+iqSh&#10;wKLRYZHUGc9KE0LAocOQSAYj0gQV83CIMCyAZfYXfKbAccBfP18gDQwzI1j6fWRFfOenV2dFq2Ih&#10;FNr7LdPStM/rY38h+ytenpldAojBh93M4ox4cW4WitldnlsFrMxCrIpXvjC9vCJaWltYWV1c+paV&#10;hcVvWVqAI4BXpJ+qq4sLa4ClxbeAtdWP3+UvqkZnVYyqtC1Krbyr/GPPptRev9bwsrWfMLTQxRp5&#10;Se64SiNd6qfdmWQ85bU/7Sfc43TeZtJvMzpuM8i32KS7A9THU8ymhV7SJO31ZEcdr+vlJPPFBPs5&#10;r/fZRP/TCe5z8VCzeLBVPNAC0dc83dMoYL0RMOtH258PtD7ofnmNdLf2zaWSZ6dzH1Vk3i9PfXEh&#10;68XljDc38lrulZCfVHW8OstouNjddBn2vn3k+3AEMKCP8qCP8rCH+JhNfNRNesAg3e2i3OqkXuto&#10;vwqgEi92UK52U2+xqfd7SA97CI+4hKeDxKe99ZdHWq8NEa/2tF7sJlxkUq9RSVdfN1xqJD95QXrz&#10;lEx5QGRdetOTdqHVPeaqjleRlv9Zhf1ndrpU7nSqUnCtUXer0ncqQtplmGBjsDbRFtaRCItwHWy8&#10;tnOuqnvFHvfKXZ5VivuL1RyTlFB+u3cb7fxx196/b1H9eeveHzbL/7xl92Y5ua07d2zbvnXbL1u2&#10;/G3bpk2KP6qr/Wio+Yue1q8a+nKqFppaXpbGJzxwJSlBZ/JiT+fG5cWeTD51OOqQjy8Oi1HTNVc2&#10;cdSyPmLhmuZ78Fz4qYdpQfX44625B2lFvrRCj44CV1qeIy3XmZYLOu6U/P0tBX6NBQca8v3q8yAB&#10;/Dp7/+ssr1eZkP2FYoKlxXoJOX5E/AFSrj857yCl6DCt9Bi98hSzOohRFdhRdpxUcKgV7/ck1v5e&#10;OPbKcXStn06pu0qBk0Keg3yug8LlQMvb0U7P0nze4AMa8482FRxrLT5JKg9+nXMIbLaVnAJ9ckUI&#10;oTQQ7GrIPdiU59ecu78Z792Eh9RvfZb763S3V+kukADOdKvP9AAjkAOG3TB+/4tsb0BdttfrLI+G&#10;TPemDNemDPeGDI8XqV7PMwNe5Ic/K0m+kZ+aHx12zMvL3NLNwCNDzjbNLvbKecrU89GFkvqW3OcP&#10;7nCp+W9uFLfey295kNX4KI/UVMZk4Cld0U/IxiEXFR1KtllkqLgUqbsX77VP1/DMtYo8H3enM7Oe&#10;m97Sf+jWa/Pyi9bnb6Jqzv1LSMpfDpf8PfWR1Z320PbBJBo9rvFFVv3TWnJLZUNTRSOxrLm9uLUz&#10;l9KeRSMmdzUl01+lUp5lUV7h21ty26k5JEZGMyf5dW/Ci36TxEuagRU/O0f/zT7IOKkq6TW9uHMw&#10;uZGQ3lSf2foKT2osoBKKO6ilXbTSrs6SDgC9qptTwWAVUGi5RErKm0bvmlqNkNjtB6K0o0utC67b&#10;llyzzD1tkl1mkl1ijC/STkkxxGeZlhbhzlS73b529E1deDsprosWTmoJbHgZ3FiXQCVkMTqy6LQc&#10;aa3cHBKpkNpe3tFV3cmoptErybTyNkpJK7GKQisjk4sJhPzWloK2ViiKl0Yto3cU0b4U+s3voOR2&#10;UvBdUAv6kIiVAmdmhhMyA+AA4m9ZL33X858a3w3AEcOgAw6BO5WMrtMs9tluTmVnX/KbbqWQkp8P&#10;5m4LLD/2pDufM1XK7q1ktdcym2sYDdVdLeWd5KIOJgC8NwqojQUdhAImuaC7vYBFKWISSugtua3P&#10;TndT8S2tLpWX5AJz/+KV9m9BV/TPU9Srr+pVVVhW1+y/eDHo1u3Ep8/wREIRh53QzfZ+06pedePv&#10;MZX/frJ287FrW3xvbLK/tN32qprzdT2XWkPrVEubUycOnKyMD3uWH96We5CSbs9MNO2LQw5G6Q2F&#10;ao8Fa45H6AxE6vZH6Q9CeZ4NJ0IQ/CCEMBA5fQohPmUoCkJMBxtMhUERveOR6kMRykMR6tPxJoJo&#10;E14YejjIcOCkXu8JHe5xqJ2MNJkIR46FGI4G648F6fNDDUQRyJkYFLjESLg2XGZ4IlwPCreFagYj&#10;hOGoqTAkuNzIUe0eXxWmpwLTTb7bYw8/WJ8frPstghC9b+GH6YxHaI9Gao5F6UzE6PFiDCZjDSdj&#10;jQBTCSa8GORQiD77qFqH316ix45m5y2Njlte2Wx7Y7ezyWkPyVOJcUinPwg5EY2ZSrAcDkMOhhoM&#10;hOgPhOgNhOhARjwKMRllOBVqOB+NeptovhxvzDuu1uOzc+jQXnGEzmyE9kyk5kyEhjhSXRyuMh2u&#10;LApT5oer9ofpciMMByJRg5GogQhkX6ghO1C3+7hW10E1RoAG+5hO3wn9gUDkcCAK4pTB2CnNyWDN&#10;qTAdcZTBTLQhaEWR+sJwXVgAf4PufLyeOFprOlJLGKknjEYJozGT0djRKHvaEbOnbrpnLRSKTXZl&#10;ouQSENvjkDvT0HuKDRXvOCDeHDJpOGLUeMyw/qjRDUedQl2FAgODfCNkFlI7A7Oj1Pdvj3I3dT/f&#10;NtUpv9avv9arv9itJaQqjdTL9T3f2vN4c++Trb0Ptww83THxau90s+oiSXuJrLNA1JptVVmhqq7R&#10;VN93aXyga77rVF+mqMy27hU17lkiqS2T1VcoWqtUbdAuEjTnWtRmm5RWiSpLLfKz9dvFr3+dbdi8&#10;Qtz+qXOPhKW0Qtz6liL3oV3xc4faZ5r2R4rue5LuGkHvLdl4hWiy1Gqy2GI214ARvjAbvWfMvYaa&#10;uG/POG1Sn6V1N2Lvaf9Nufb/KxP7P3Ntf6710it3MszHaeZYqGabq+WYa+aYa2djtLIx2jkYvRyM&#10;AQBvbpRrgcw1R+VaILJNwQTNXEvtHJxONk4n01on01Y3014vw1Y/Bq0UbbQvy8og38Y4G4PIM0dW&#10;OpqccdetdVOrclavdNQsc9DNx2mnoVXj9Pcd3bv1sPz2g/Lb/Pds9Zffdnif3AkNhVCdfflY/SoH&#10;owue5pf2m59xQ1Y4aJXZK5c77j7rs+PWqZ316XsZtSqjd9RnXmmtEbU/dWjBGZshyHugyF2KglTc&#10;Ki01ys2/2bnYsOc9UeUjSf1dm8q7NrXPVDXI+9J2SB0wrIGlJrh9z+f2fVKkApii/JGsAkHaK6Hu&#10;lFC3S9rlJNTdEoriJ6LyhxaNTw0Gg5Xb2Om/cqJ38GM1wRt+PtB0+aj5+yCrxWC9uVD1uQjt+Uid&#10;hWi9xTjEUhxqMQG9mGQ8l2gsikeDfyMDwdr0QwpNLr88xv2dfsqYfAxBOaXbk4yYOW3+4YHVxxeo&#10;lRdKH9r2fabJQ752cK9kREEyvPvjwI73PTs+s6Qidj3d0mn/NCj/j0634j+zF5rfLf+JsfMr26VA&#10;Jhh0vh6+kc8M6fgXnQyJ4U/03R865cC78WOH/IcOhQ8d+z7QlADvO5U+dKlIevQkLNTHLux0HZZx&#10;3oJQZHfhqKG/6t+td/2C2bnddPNm059+tPjpB6ctm/327DqmpJBuiiq0Nr/o63bR1zUfhyqwRp/x&#10;sjvjYZ9valJoZllqhS2ztimztS21sy22wRZZW1W52FU62px2sjnnbFeNxRSjEdVmqCtOllXWiDKc&#10;XhkOUWFtXG1rWWVnVWqDybM2Scei2FfOChqaSoKTzeTNUfJutnox5tpxXwTwN5gYRZkio0EL+mjD&#10;CCO9UEOdYH2twPVz1iObidQPQ+iGwJPR6sctd/sGaBxPNgouNDpxCX2y2TV5LPDsUsJDpncl59Cl&#10;weCH49EvJmNfCGKfCGLu8WPvDMfdGYi/BxiMgxiKuTscc3ck6g4kgMNvjYXfnoi4A5iMuMuPvDcZ&#10;dWck6h/hvH8EWPF+i0wA90tzNcsEMOfkmb6QC30x1wfS7g3hnw0XvBwvqJvMqxuIvt5xsLzJPo3g&#10;mNl3pGoq7sZ0+j1Bym1e/HV+3PWJ6Csj4ReGw86DjjDxljjlbn/QaXhTEH9jKuEmmDMedXko4kJf&#10;xJm+2EuDWQ8Gi16Tsp7VHq45bBRhstsXpxtuoR8Jno6pQQwM6APQupEYRJyFcYKpaQwSGapncEJT&#10;56Cahpcx6jDW7LiJzn4TNdekwwXs58Nr7M9jxOEeaksvl0bhjp5v6PEvatQ5dn2353kl9wvazuXq&#10;mGQtZJCW4ZHd6m471NyQLomBaeefNLQMTwyufVwVL8xwhwY53P4+qQYWTC+N8+Zpnf3VtTejY3LP&#10;nX8M/jc+t/B5YGR4aJQ7NDA4OjAiGpueGRP1d/Y0P3+VlpRI6+zoHZ3s4S89aee5htco26Yg/EoU&#10;rMN9Uip7F98Nz03yRZyxgTZhH2WBy5nn8Mepgl6iiNW50M4UPSB2Fj26HX7tokPVbeP8ezqxF9SP&#10;V6r7lmq6Fmnb5Gub56oZpWiaZGhZZmhYZyg7ZCi5Zir7ZKn6F+sHXDQIuKlz8Kqyz/nd7tXb3Mq2&#10;eVVu86v6q13W311yt/iU7QqoVTh6Zm9A7S6/iq3epT/tL9126Izi8WvqJ6+rBlxS3F+527Vgl1OK&#10;9v40n4TqjLIb505fu19S8zwzZ+T0aQmjUzLUu8plLQxy1wRTK9PzwgkBf2h4emTg7dTAZ1G/ZJq1&#10;MkKeZNYNdb4Y722bGe+SLA9LliAfucKn8ziNjNZbTY9rnt8sfHm7mPL6/Dj75VsRTbLCkSyxQGdh&#10;ggTpzJlhiNkRyeyoRDz8nj+wMta3MNTzgT/2aWpicah/isUQ9/asjI5IJgYkAqak/f78w7Lxs4nd&#10;+OPEGPeOJJ+h4tDx2mQJ8Z5krOMzlypiUecnhhZnZ6amhZMC/ruVRUE/c6qrSTJB+0S81l92YqLI&#10;l5/tJM60mU+3XkzHzqdip+IxQ6FGPSd0SJ67yV57GIdUJ6JMVvEuH4u8lrOdphOtQB90FjMdoCDU&#10;FGtxMk6UhJ1OwooybD/eTZP0kd6LppamRUv9nIUHlRPJnpIM96VIO3FOqKT+vmRq6N3iqHiJPb/K&#10;/iBifprirPEHJaJxyRCNdzO3P8V2IRs7n2HOz3ZoS/Gcb7kumWJJJjsk/Dbu2Qh+rM1UiEnrId1H&#10;J9FvSk5QH5cM0J6sCXolc3zJnEgiEkrAu3eAvjzS/mGeLZGMzM52zM50zYkY81OsRV7v8sTg29HR&#10;dyOjknGeZHxUMjUhmez7PEyVTHVIJkmrxPOjWc4LGTbTieaDweDXVM3RcMRMitVytr3U+H4XKPEy&#10;WATw8nnRpv2B+swANZqvYucB8Ouias9x7eFQI34sBiwRWKsVaRFfsG6gA+dznk+3AwcK4szh82xg&#10;Xsps5neAXO/3mE61BnuXcl2W81wXcpzA5liM6UCYEfXAPrKvAslnb7u/Uk+gniDJ6l2xl+TM4bF0&#10;rCDffq7cc7HSc6bEZSrXVpCNE2Ri5/McFnIdFnOlDlhqf6HU0Dm2C0XO03i7+QLXoXhs6yFjcvTB&#10;Z5GxwRg/rN5xM9MspEWFNrrIAJltbpxmj4q0NgjEIuMtUcnmRvHgJxhKN8xA45SOyhEt5QN7dzhr&#10;Knsj9Q6bIY9bWwTb48KszE4i9A8b6UYZG6aZo7OtTCH1a2GcA1rQx2HyAVizPAC8SyqGs2EBDKd0&#10;lmFinglGYNBm6TDQNJM0FDIdaZiMMIg31I9GGEYhjSLRxlGmmGhru3SsTbolNs3cMsPCMtfKqhBr&#10;XYGzqza2KDa2KjHFlWFsys1tK8ztyqRxwEXm9gUAjF0exg5vZptjapsJMLdJt8GmGGif0FQ5ikJG&#10;42yyLWxyTXF4MB/nWoWxL0FgMrWQ8Rq6URp6kXoGUYZG0ZZWqVhcurVNpq0tHmBtjcdisy0ts+3t&#10;ipFGKfp68eaYXHvbSmtsKday2M62DGuVa2tbACdqBi3ccXWt8PSscXOrBH0Hh2I7u0J7+yJIuzqX&#10;2ePyrS1yMOhUtGECyiDeGJEI+pamGbZWuQ7WBS72Je5O5QBXh1In2yJb63x751I7l43YOpcA1o/Y&#10;OBXjHL4IYHAP4JbARcHlMFIBLC26nGpklKCnF21gEAv61tZ5YK+HR7W/93kfj1pwXWuwzqaJOMsU&#10;F8ccb89iT7cCpGGomXGsr1eF3/5qd6dSL9dqL49aWABDDtizBnLAXrUwYAS8anBRsFZodDK4irZ2&#10;hKYmlBtDR/OokUGQs0P24YM1RwPOHvStOeBdtd+9HAogdq0CC+JsVwJuw8/zPDjcbX+p4/5CB68i&#10;O/dCWAA7SmOg7ezy7e1ynOxzXJ0zD/oVZqTeqX85KuJLPqxI3i6uvl9+C5vgmdnFbk5/I5HWSutu&#10;6uA0dvS+6Ryo7xx50zn2qmuirov/mi6uo4led860sBcJnIXWbjGRNdMxsEgfnKP3ixncaQZ3qrtf&#10;wB4U9IxM9Y0IuUNC7qCob1gM6Bma4QyK2QMz3QPiTs5UO0dAZU+R2ZD6JbOEJM60FKjkMJEtBBBY&#10;U4C2bkgAE6QCmNA908YUtzJmAC10cTNjGlK/zPEv0MekGhgCnJYCXUJI65kGQB0oEFmwQQDD9vd3&#10;BTDYNdXNFbL6p8HNg5fQOzzbNzLHHZ2H6R9bGBhfBAxOLA3y/pwABsACWGqCZUACeHRCPMabmeDP&#10;8ASzfOHslGheKF6YnlkUzUICeHoGEsCQCZ5bnV14O7cIGd/vsba4sLqwsDQ/vzg7Oy8WzU8LZ6UC&#10;eAaunigTwF9Zhe0vf2KVN7YsFcDzUpEwKxXAG1PmAqQy+Dt8O/+rAOb3sicBPSyoYisHyiILySSp&#10;/Z38an+npPZXQAftV1v2WxGT/xeBTRgsw9azQZvJ+H0B/G0o8P+PBPA3wEfBEcNPn7EgAQwD6d7v&#10;IBXAfVIB/I+KwlIBzJU6YMj+SgUwVyqA+38DsAt2wBtSQ/eDxQELBdaNSByTCuBxWAATCF/KLW8Q&#10;k7IHBDtR+KFv0KXrgeeACeB9QqcLGIwpJhOK02WxIbkrjZuc6uuH1C8AbMrg9EITWBweoJs12c35&#10;vgCW2d/1AhhCKoB/CzoDEsBddEgAw/xBAbz+rQivCbw+svfhf5kN6wyH/34bAfy7ApgPB+tDAhgA&#10;CWBhT68YwJHC6vsHsPWElSdAan+hmVJV/C1iNkcAHscfh9Uj/C5MtuB7TMLnh8xxLx9+V8BA3ndQ&#10;BHnfAcgNfxnvgyN9obDvDXyjZr+wYZoM2V7YActWQHbgHwP8vBWt/zErA/55K/3aDVT6GvBFAA/N&#10;bvC7v8/IkEhqf6Fs/1IBLIaDhnlwmop/JIuGixTMjY1AQcCyCGBYAMuQCWCZAxbzF7/Lf00Aw32Z&#10;/YWk7+ySaG5xenYBAH6ZmZtdWpxfWVpYXZ5bWZldWZtZWRUvr0l5KwLt4p8VwOBs39rf5aV3qysf&#10;vstf0LblehZ4VZMEZeNIVbMglFO4d0hOXGHNkxZCWxeF09fZyyExqS+6Wu/1kh+NMV70d97tZ9wb&#10;pN/ntt/uJdzgEm6PUR8K6C+HiQ+HyI/6KY+4tMd99Ce9jKc9rGe93U+GWc/B/7p5Pa8E3PrpwRbR&#10;UKt4uG1miCAaaBX2NvG66weoT7sb7pCfXGy4VfX8atGzawVPruQ+vgwB+q/vlTc/qSW+PE94foFc&#10;d5lWf53Rcqe77R6z9S69+XZXw+2+5mfclpfctue9xMc9pPvd5NsMyjU6+QqDdh1qSVc5lFsDHQ8H&#10;aY+5xPvMptsc0uNu8tMOwkNi8x0i4WF752syo6mpo/UZue3ii/qsSw+CC677JF3EnqrUcsfvtEre&#10;Y5+326lY3rl8n2uNmluNjku5kUOeqV0axiLKyjLU2PSkNuKoqnGYum2mukflPq/a7a5lez2KtVzT&#10;9XAntXVwqnKqyj9vU/rbT4p//0nxp03ym7fJb90mv3OrvNwve3f+qLD1Z61te3R+VdDfttdsn6o7&#10;Ghm23zU/6uTZ7LgLuYmVKZFZwUej/fYfd3T0NrN00EXj1DX2IzXD7BHFJx1vpwW8KjrVXHK8ucC/&#10;Ge9NKvAn5gcQco+1Zp9syQptyopqyk5oyoluzD8qE8D1eB84CBjwJfFyhhegMc0T0JDqAWjJ8SXm&#10;H2wvOUqvPMWqDek5Gw7TUXacWnykFe9Xl+x6J9Ty7EH9YlelbNs9abZ78K6qZX76Z4+bXg+3eZDg&#10;+jLTtyEvgFoVQq4IIpSebCk61lRwpDH/MBhsyg9oLTxIKDhAKIDatnz/1jzfZrxvUw6UlVoaBOwJ&#10;OWBITkPZoetzIPu7QQA3Qw7Y43Wa17MU38cZx+pK4l+dzr9Zkp0THuS//zDaOUrOLEjdKfpk4Z0L&#10;hN67rKEL7bRqYlMFsb6EWFdIeFVIrC+gtBRQSTkkUlZT57EzLQZHT282j5O3z9TcX6TolLXLNnmf&#10;W7pJ2OmwG+14wuiBKy8tSi8dq2sLJXUaX7j3f4QU/+VY4ebk0y4PW2Kp7Pg2UmpTUwWtPfdNY35D&#10;S0EzqYBIzaWQs6iEtPaGVOrrdEpdFuVNDrUVT6XkUum55B48sT+nbST4DtUWf3urZ/y/YI/phBWG&#10;PSDnU0YyWhiZzS2Zra+zWhuy2xpzCC14YiueSMglEfEEYlkXvYbNqeX0nO3jVrPYcc9fuFee/5vL&#10;iR1HUlCpp13PPPK99NSp9oZl0Wmz/DJMUSkSjzfEZ5mVFTtdOu/38G5g85vYDnIstS2k6VXQmxfR&#10;hKZUGjmNRk4ltiW3NGeBS5DJRe20Cjqjhsmq7mSUktsL2ghl1PZSCrmEDEncYqlYLe1o3yCAYQcM&#10;WrAJiVjpTBhYBgM2eF8ZMuO7gfVZoOGLQtftpIH+d4Hikr/eHqC8q6OGxTzXy7nM7b/YN4YnDiJS&#10;Lv7kj990tNDnJjWPLczvZJXSSdX0xhpGQy2jrZrZWdHdW8nqK6IQCimNeZRm8MhypBq4gkM73dte&#10;2l5/fZhzaXAwsYFqVnzrX47k/c+T57Rq25CXnlhcvmFdex5XVO6YX+xXWXPs6rUj9+4efVN/jEjD&#10;3q/fnFj71+OlcuG39p66v8nx3C6nSypOF3Rdq40cs9CWp+xxvlEHA87HBxKKI17HODYFI3tiTcbj&#10;UEOBquOnVGbjDAcj9PsjEYPhiOFwxFgocjwEORGMBvCCjPghqMkwJC8SORZpOBSu0xeq3hekDjb5&#10;kaipSGNBlDEvHDkcpN9/TIdzWK3bX6n3iPpwoB7YK4oxhWJ8o9FTUYjJaP2hUM2BU+rDwVr8KENh&#10;LHIyAjEWrMsPQUwGG46f0h84rMH2VqK7yzNc9zDdd/9ZATwRrj0SqjYUrDYQqDIUrD4eoTMVhxAl&#10;GM+nWi5nWr/F26/l2M2lWI2HI1iHVMhee15ab35qsemh6Q8Pzf72AvdLm/tu5mHN/iCDgWDDoTDD&#10;kQijsSgkYCTCYDBUfyhIG9ynMAyxEG0yH2s8Faw7cFhx+PC+yWBNUbi2MEJzOkxjKlxNGKoqCFcR&#10;hqlMhKkNhmn3hxsMRhoNRyJHo9HjYLVjTSbjTMejTCZjzARx5tNxFoJo8/EQ9OAJg77D6rxgHUGo&#10;tkhaY3g2BgGAHfBvoDsbqyOK0RJGaU1H6QujUYJos9Fwc24o9pmT6nnTnXm6v2QZbM1Gy6cZK8Qi&#10;98Qb7EpT216JULiEVbrpqPTMT7P+COq+B7LKRLMMaZStpxunKZ+M/vXs8a2EM8oD9QojhJ0rvQbv&#10;ucYfB0zf9hov0g2mSZr8FhVek9LQ8929D7ex72weeLxT1Kj2lmb0iYn+1K0nGVKRcHe+796y3PHz&#10;AmXTAvnX5Xa5VZriIklxmay+StFdoxqukpFLBKPZRv2Zeo13FPW3FAXAGkV+lbxnhbhnmSC/TFCY&#10;qd+90KS6RjD4QMK8bbWYf4XhP0SO3kRRyzTJpXrEYt2WPN03GVqPYlSvnth92m9Hicuv2difUk1/&#10;SjHZlGqyNc1kZy5WqdxZLw+rlmOhmmmmkoVRxVto5Vnp5Fnp5Vrq5lnp51oY5Fog8OaGORgEINvM&#10;MNtMF2+uibdUy8Nq5OA0MrFqyeYqcaaK0Wj5QJ1tQTo744yV8+yM8m1Racba6UitAiuDCnvdSgfd&#10;WhfEeQ/Mhf3WZzysKxwtCnEm6cb6SQidKB21UA2FQLXdwRq7Q7XkI3UUI1TlE7SU80wNKu2Mi7F6&#10;2aZ7Khz33QvUY5TZDFyyEj21ettmJuk0lDDVpOJz90fqbqn3hdWv1P5KBfBaq/xSo9xKs/xHstpn&#10;qsY7gvK7NpXPVJXPNPnPNLmvSPM8QyPy3whgJQhIAO+ABDBNTtIhL+nYJ2lX/UzSkrQZLd7T7sNv&#10;Y0b+KkjWWkwyFhzXFwcgP0Zazwch50IMZkMN58IQs+GI2UgjMSAaCf4hC+NQomRTKJMk3pqfZMw8&#10;qdywf/tT9513nH956PUzJVpx7pK5pNlF0m4roSIldF0JQ+UTffda17Y1xta37B0fuLsl/YpQ9K0M&#10;1m4pchDdO7+y/WsLd+Sl0nc9kAD+zNj9mSm3jh1S5H5LAH/h60k+M/aAe/vYtetT555PnXs/dip+&#10;6Nj3rkNJCujsW4PQlDCxH9pdxa99Ru8EPI63OqX38xFDFV89TU+VfY67t9tt/cV+04+OP/7g9OPf&#10;PDf9cEhuW6KRboEtptDeoma/Q7mHbQJSu8TWpszWvszertjeNs/GMs3cOAFtGIPQTTI1zLRAljti&#10;z3o4nnG2Kbc0KTFFVFgiyq30S6x0SiwNy3Em1baWNQ64CnvLQjtMmhXyYXKMuJVAuvbEE+VjsMvJ&#10;HhlvrBFhCkf9fgPaMGL9Jsog3EgvFKEbsn5wPbAtlmlgADjEXDfYeLtHpGncWa+CM7YJ51HHn1qF&#10;0dyzu31Lew6e4Ry+3Hfy7nD4E17M86m4p/zou2MR14djbg/E3u2PuTMYfWco5u5I7L3RuPsTcQ+G&#10;I2+PRECMR9wB8KAg4LsTUbeHov97BLAMmQAGDERfHwq/2h92mR1+iRF9mZl0ozfrwUThS3FJ/Wxu&#10;nTD54XDQRaZvKckjh+ST13mikhNxYTT57kjSHRnDibdhuDHXBuJugA48CDbZ4RcZoee6Qs/SY64M&#10;5L3klrXcD78WahztqBTgoB2M1YvE6MeY6ceZGnwB7iN0wlH6UcZGsQAj/Ug9rRAdtZP6GkdxxmEa&#10;8g7Gmq558RXsFvb84NRMz/Akp2d8iDsqnKrrHA4seqR+oETOo1LR+5yiWxX2+CUtbJy60RFjq1MI&#10;s6O7NZz3ofzt/OITMvOv3brZRqZ0MJiDoxNzi2tTosUuZj+RzH72glhadtXd45Suno3/wegrV143&#10;NjEn+CLx/ML83Mr4yHQvfXiQOTY9PL08vUgjkgcGBoidDObIdDNbfDj5kqZjso5rlrZzcmDurW7h&#10;u7GFBZ54qLenhdv1mt9DnmQxxYN84dBCL0tM6eKT+6aZwpWe5c+Puydutw9dbug+/YRSdvVNUv71&#10;gOAiB48EM/toM6dEhGOaMi5pOyZ+k3nKVvt8eY+qrVYFe2wrFJ1PK7if3etxeo/XGYWDl5SPXdt3&#10;5Ip8wPmdfrVbPEs3uxYBtroWbncrUvSpVPKtUN5fttcxbxcufZ99hoFPAfZUec4twnP66LBoeZo/&#10;OdTS0FKe21GUsvjsumSie4nbLu7rXJkaX50VT/N440P9/KG+z/OCz6IhiXhQIuauDlHHyC8Gic95&#10;zOblCebaFOfT7IBkeUSyNLw2xeT3Nve1P3p+s+j5zcJXd0tJdWf7Ox7Ojra9F9Mli73vBMyPwr5P&#10;01zAhynuewFo+z8Jh9/yBt5NDi8O906xugTdnfMDfWvjI5/HuBIeUzJKlLBffGy6MnUjp68snJ51&#10;pD39UEuS//LLs5KxdskgdYZJXBjuXZ3hL8wKJ3njH98tLwuG53vIkr4m0fMKRu7BAbwXL9txKh07&#10;nWwxm2y+mI5dzrQFLKXbjoQhGYdUW1y2t7ru6D6szo/FLGU5ruW6wvZXmhjZGjCXZruQYb+Y5Tib&#10;aS+uDfpIr5fMCRcE/LXRPgnhlqDgyFqGhzjGYbowQtJ4X8LnrogHpmcYi0ust1NdH/ispcn+z9Nj&#10;ktEu0YOSsWyX5VybxSxLPt6xJdlD1HhZwmdK+F2S2Q7B7TRenM18LG442am/4nj//Szi3dxXt4op&#10;dbdGO9pWBnsls9OSlRnJAu+TqHdFxFieY67Md6/Mdi/PQAmfoTrBUyNv+ePvoSDgyQ/jQxLBoITf&#10;IxmnSUR0yVjL3Ovy4QzHuTTcdKL5UIh+30mtiSjUQobN2zzICn8XsBow4OXDGngq3gKsUruPAs1X&#10;sctfmX1UcygEAQbBcr3Nc5tNtQGLBuaDTUjxSovywod/y39BAAPmsx2Xcl3WCj0AK/lui3hnMCJO&#10;tx2ORFMP7Hvt+Osrh80UP8XBcOR0uo0gy1Zc5LpY4TNX4s7PsZvMwM7kOayVeszj7RfwUDpowAre&#10;DvxWvJZjs4y3W8h3nCt0Xir2GIyzIh435+IjiNk5EbiDlloBpsapaMtSPdMSA2Q2GplsjYqyNgrH&#10;oRKs0CmWqERzo3gzRLSxfjhSJwihfWLnZjvFXc7q+zx01PajDA5amBzHoI8a6gWg9CNMjJLNjdMt&#10;TDJAC4Cigc3wOEwuAHQA6wWwsQmkeE3MM9fbXwAKivpNk9lfWAabmmWYGGeZoNJRyGQjozhDwyh9&#10;g1BdvUCAuUUShGWKhVWmFTYXhyu2ta2wsas2syw2sSoEmGKLzHDF5jbFlnalWMdSOGmzuW0+FAFs&#10;k2tmkw2wsM6UCWA0KsbaNsfSNs/MOheq7+tYhrEvMcHlIczT9ZGJWgbRmtqh6pqBhogIFDoaXBpy&#10;wHbZtrZ4HC7LyirLzq7QCJGoox1lZppla1NsjYOQhgLn29sXwd4Xrs4Li14Pj2qZAAYTYAEMGWLb&#10;IkebQntcvo0l3gL81olINNSJ1tOMwKBTsZgsB+sCN8cyT5dKd6dyZ7tiO5sCB0eoMLCtYzGMrEgw&#10;6MB9GNC3cSiyti+0kdpoWAC7uJSbm2fq6UUbG6fY2ORjMBmGhnG6ulGgNTVNw+FywRwfj9P73arB&#10;tcxNkhB6YUjDcGurZA/XXE+3PLRRuIVZgq9XhY8nuJ/S/W41vy+A4RF39ypwA+Dk4BJIZLyBbrCu&#10;1glDvSCsRbKrU95+99ID3lWH/c94e1Qc9j8X4Hfey7UCvF4op7TXWSenYnfvcifvEjgI2MEFUObk&#10;DCW+BufHWmXYYjO83PNdHNKc7BPSU24TW8YlHyUQ7ySf1qBo4E+fJELxErtvrIHQVU/sqicxXlNY&#10;b6g9r9u5r2jcVx1DLd3i1zRBHXWyiTFN5MwS2CJyj6hjYJY1usAene8Zme0dm4GCYnlzI/z5sanF&#10;CcESYEywNMpfHOYtDkxA0hRMY3CnO7lCWg+kgSmcKQC1R9je+0UASx2w4KsDnv6DAlgaCvylhjF8&#10;to5eUWefGAB1ONMdbCGsfmH7KxPAjN7pb9QvDBS13M0VrhfAGxxw/9iCzAGDV/ffJYDHeDPjk7MT&#10;/JnJqTnB9NyUaH56ZhEgnluFHTDMnxLAM+IF0fQcHAS8XgALBctfWeFPLMP2d2J0aWx4QVY5FVa5&#10;6+3vV6H7xQRv4Nv5AOkhMvv7pYaoNJ3s+rTPcOyvgE7jd9G+xP5usGWwJPtvYb1pW88GbSbjdwTw&#10;dxNB/5YAfiGttvvHWS93/wj/bxbAMggEMAKACgMD1rtJWIUC4CcOP33wNpCNfxd4ZlcXn04XQBoY&#10;vK9YkNyFnZ/M+Mr4IhFh+8ue+H0BLLO/ACZr6gvSOOBv+f8LYJkAhmXnegEMBtfL0XUIoUcAHsQ3&#10;wM/oW6Dn9T3o3ZPfQ/qI151QJoNh47v+OwEQHAGLPfWNhYWQ5QD/g4C3hKwPDpe9ZNngBtZfax2/&#10;KYDBT9rvOWDxyOAM7HT/OLD9hRmVpo+Gda80/BeqBw+PSK0wHBD8nRTQMhO8wQGvl77r+S8IYLjz&#10;j9hfqQCenVsWzS3OzELMznxHAAPefmVtdml1fnmD5f0dYAEMPlIBS4trgOWlt4CV5Xe/xV9MHeNQ&#10;tlEo2xiUfbwBNk7DJAygbxHuF1iOL334vJ7eyeB2drTTyPWcrnoet41DvtdPvTvc+XCc/nC888EI&#10;5XZ/2zV206Vh6r1B2sP+jsd9XU97GC96ul+xWK/YrJdM2l1O521u14OB7sfDnGcjPS9He+vG+t6M&#10;sl+P99RP9Dbx+poneltG2Y2DjNf9XXXtTbeJr681Pj1fd7/m6a1ywLPbFc/vVL64WwVGGh6db3l+&#10;kVB3hfzmOqX+Bu31HU7dE+7L5/31zwaanva3Pe4l3ueQbjPJ13q6brNoN5jkq93EqywSVOiX2XyN&#10;0nidRH7VTG5qpDQ1tROa6R2NDEYdjXmfSM+59Pgk/iL2WLaqQ9RubKSCXbKKK17Do0TZOV/TrVTH&#10;oxqg7VimbZNrYJWKNo81RZ8yNz5uYhSgrXdQ1ShQA5em6Vau5FEj71m9b3+ZvleOqWsU1tLbXN8U&#10;paBkuHW75qZfVH/ZpLBpk/ymH+W3/F1x+9/Vdv1dZ8+PJvu2WKrscDFUOeFgknXK53xmzP2KnKe1&#10;RWUxoXG+XocsLfajTN30jZ20UV5GVkE2tqUnHC9F2T/K9H5d4N9YcKCpwKelwJdQ7E/ID2jJO9aY&#10;E1ifHV6XFf8iM/VFVvaLnKT6/JOwAIbIhRxwfY43ANKrmZD9rU+H1G99ivubZDcAtJnh1ZTl3Yr3&#10;I+ZDAcHU4iOwD2ZUBXbXBIOWVnqsLffA61T3p/HOFQf0i7118tzVs52VAfkeGmV++jWHUS8zfeuy&#10;/F7n+DfkBTQXHm0tPk4oPUkqO9mcd7At7xCx4DCp8AgAdMCdt+YerM/wXg9cEvhNls/LHD/Aqxyf&#10;N9mejVkezZluLYAMD3JhwOsMv4dJfo+yAp+XJj8pz7yKTypITrZ2PGrpFafvcErb7ujhjJrbHSPP&#10;R2YqWttL28j4hqacxgaoom0HOYfQlNpQl/amKf0l07vgqaZ/npwjVDVN1StP2T1X3iVzm12CTerN&#10;lFcDCfU9nhee7L/5LJrYFcvsR1x6+tfoor/4x+zJqPZ7RkzuGMju5OZ1sLPaKDltpBxCG57Ymk1q&#10;zSI3Z1AAjdlUKZSWbDIxh0zNpdLzqJx8an9h+8jJm806YYV/sz+1wyfOsfB2wsuewvaxHGI7OEMO&#10;oSWrtUlKS3ZbKyCjqRlPIOYSSXkkcjmdcaa3r6yLntpE2XM8Se54pnZChceFF8EvqKeeEryvPXY6&#10;c9Xzyi2rskrDnBxUQa55eZF1bYXb9QuHntw9WffU/8Ftn5tXDz+8G9HwKoXUlkYhppEI2VRKJpGQ&#10;2tKc3tICrlLUTiumdRTR2gsp0kzOUhFbRIMobCcXUEmgXZ8FWgZc7veLLW6nQCV+adSyDmmt3+8B&#10;n/xb8kkEADgb6INLw/a3vKtjvfRdD5gGe18APLOKST/DYV3s7bkyMA5WG1d07yf/nL/55ziebcB3&#10;C/I6uos7ieW01+W0ujJqfTGVmE/tKqB01jI6qzvJxTRCLrUth9qaSyOUdBHLGcRzPe1n2TRwiUwy&#10;4/DTdpXsW38Nu7A9677jQ/KJ5o4EEiumjhB84+Gx89e8q07blJbanb/g/uQl9vaLbanV/3KsYEvI&#10;+b1hd3b7X9q3/4KSU5WmSwnSLR9pE41C+7haecb5+N9Pj3kS49sSac+Ow47EoEeD1QVB++ZjdEbC&#10;DAcikIPhaMBwGIwJYDTMeCQcYigCNRiO7A836g83HAw1GDqlMxasKwg1mopEA/jhyPFgg9FAvW4/&#10;RfYh5b6j6mDCRIihIAI1HW0iijWeikVOROuPh+vxIg2mYoy+COAQPX4IAjARaDB4RJPjo8z0VOh2&#10;38vylP8tATwVqv8tgnBdXoTOWLgGLIAHg9RGw7Qmo/Wn4hDCOGNRgulssvlCmtViuvVCGpTkcDbJ&#10;ajDYkHVUm+Kt2OC47QXux+fYH0BbZ/Nzq9vOdl/FnpNaY1EoQQJmKtF8Ms6UF20sijEbO6k7eERj&#10;Ikh3OhLJD9UbOaE+eExpKkJXijZAEKEBA1UsjkWMxqCGo4xGIhCjkZBOnowx5seajIUZjocjJiNQ&#10;AF6o0Wig/uBxbe4R9akIvekIPXGUwWwMYi7WCAA6M9GG36hfGF1xrPZUjOZ0tLYwxkAYg+ZFmw6F&#10;mHICzW9Y7KxGbMnT3ZxrtCfPTCXDRDUBrZyCVC5AqFUiVSpQuyqRv56z2HHLVf2OG/KKHbocbZRr&#10;oJuBUK5y1yCVWS4QvVZZ5uMEhYlWJSFZc4FutMYxfccxe9+D+dRrIeFaLdEMBU2q/Y92sO9sGniw&#10;nf9aYYGotdah8Ykt/4H16zvmr2v0X1Y7f13t3L7Wuettp8IcQW6esHeBuG+RqLpE0oASRLdpzreq&#10;r5CVpAJ4H2CVqLzcqrLQpDr3RkvSgftEtl9ttBc+su47b0LM03kep3g7WL7Y5adCx80FDpvz7X7N&#10;tdmaafFrIvLnKJ0f00z2pBnvyzTVyLUwyLdC51kATAqwxrmWujkWqlkY1RwL9VxLbUA2RivDBPT1&#10;ICwMZAJY6oB18yw187FqkDa2VsvEqiWYKYQa7Dih+esx9V9OaW2PN1EpcECVOpjizfWzjHXzzA3y&#10;zHQKLfTKrJHVDphaF5vTrrY1TjZVDrhSa/N8C1QGSjteXyFCY1uwys8nFP79yO5/PSr3N/9f/tfR&#10;7f8erb4lQXdLGuqXq4c06CWOn1vCJJQjki43CcNMQlf70LX9fdeP77t+/kyTh5M2Q3mbYWtLVvpA&#10;2veeqLjasudtm+JnqpqkXf09UQkAJXn+rgBuV5DyGwKYtl3SISfp2ivpUpZ0aUhoehIKStJsNnVO&#10;lZsuN56qKkoyAP+4ZoJR72Jwi6Fm82EmgNkw45lwtCgCDf4VCKKQghijsWi9gSjtgRjt8WSEEG86&#10;X4Kbr7CnxWp1peix8Xr9JdojtZrCmxprb/Ql7QhJl7aErvqRofiBufcdczdgjSkPWsj7cnZ/gb1L&#10;qn5h17tdwtomZctXNkObcF7of/K4YHMPJIC/xz/PXMc//PFesAkLYIivAvhTl/L7TuV3Hfveduxd&#10;69i7RNmzSNn3vhP1qdPxHSVguSmUUOyUhN2ZaIeKwmLCzJCBRnqn9DROqCsfUdobsHe309//1eav&#10;/1+nH//dR25LkJZSgYt19UGPbDvLUlenKi/P8wEHbgSdeBAb9iw19lVW0ht80tmjPkWetlk2Jnic&#10;SZmDZZUzrsLevBSHKrMxLMXqllohKqxNq22tqu2xZTYWBbZmuQ7mt+PCRW1tk8TutOPZJuo+GN1w&#10;jEH8bwlglEE4AO7LtK5s5PeBTTDAyiAMp3iw7GANNa+BlnKPcLSM7JtDdE57bhLJ8Ktu96omuNdQ&#10;fM71nLg5FnV/Ov6+KOHBRBxkfIdj7g5G3QZA3jfqzmg0FAQMMxr5D0aibv1ZAQz73T8ImD8Re3s8&#10;7vZg/K2e+BuM+GsdsZc7Ii92hV/gpTxYzn0tKW1dzakbCr3U4p33zDXtkXvam4DSxuOVtMir/ZmP&#10;RnPrQMuMv90Zc5WTfJ+VdJsee7Mj+kpH1DV63HVW4l1O6oPerCesrKfU9KePwq6l22V4qR11VDvl&#10;ZZpiqReD0Y8z0080lQI6UN8gwQQZZ6AfoacZhtCORmnHorRiTLViLPWi0KqHLXUPpoYVscicZaFg&#10;hEPlMutFU7180WwLcyz1TB3iYN6vtmlynqXKB2qVPYt13TJN3JP8T+Wn517PzL9xIrzY7XCG94mM&#10;48HxgSGRR46HBIfFXrp6r5szTCCxKquvh4ZlBIdkHD4Sb2LiKSdnpK1t5+YW5u0dcfBIWHZeZd1L&#10;Mvgf9dTo2tTg4liPYLB7aEYgmpycpHYx+8ZFTYxx/5gqXfsYA5dUbEAR/iKRMrjC4c9PzE5PCLg9&#10;nJYu6nMuq21eOPZ+dW1+/iNP+GlIIOkYeF/fPgn9QZk9yu4dHRqe4E0KR0Z5dAanoaX9zJWHBTX3&#10;w7OuuQVXG3rk78FmbjbJ2GSctc+uWsXxtKbbBW3vK5p+l5W8z8u5Vm52KN7rc3q3d81OT6hC8B7P&#10;CiWfWo1D5wyOnFd2zNRyztBzzjRwyDD1yPUJv5RxuvXSq76+JQnvg0T89u3ywtTScCfn4RlScWxX&#10;bcpbVt1yf8vySMfiOGteMDw3zRPxx/nDAwu84ZlB9ocJrmSRL5kenOls5hFezjDbxNx20UDH7HDX&#10;Mo/9QcyVLAxDJnhldHGiY5he1/b87OOreU+vF5BfXRxnv1oRdL6f6v4s7pPMQfHEbyfZqxPsd/xe&#10;qVoe+yAYnOEyBilNA+RmIadrdXxAIhj4PNQuGWj5yHi5Srj9vu36h8aLk9eyyNlHG1L8hy5nf6I9&#10;kQxTJGP0t2OsVV7fgmBYwBt5tzz/Tjzxdpj+sadJ8KSchj/ISHXiF3gIs+xEKZYzSZiFVPOVdKvV&#10;DOvldJvVLIfZVJvRcBSc3LjVdUfvCZ3pRKsFaSnZ9cGskLBMt1vMchzK8lpqviuZ5c1PQvcs6auf&#10;vRgnzHAfjXeYKA7/2HRHwuOsTffPillrSz3vhFDq7KXJ/k+iMckEa+FFLS/faz7HZiXPVlToQUz3&#10;nW2+IeHRP4+3S4Rk3o3kqWTH6RjL0XTn90/xEl79Wn8d8dmZ5zcqGu5epD65M0ps/DjWJ3knknyc&#10;+rzMneFT38+xPsyw3op73or61kRDq+LRt7OT72cm34snwIJ84vdJBN1QeLGoS9L/avJu5qhUAAsT&#10;MHAE8FiE0WwqdiXHYYP3lQFeOECmgeEFWcW7TMaYDYcasY9qdh5Q6vJX7jmuPR5pDNYNNr4AsKri&#10;ZBxowfwPhZ7w4AZ+RwD/Fgs5ToBFvDMM6M9nO85lOUiq/FcL3CcTLFgntIne8g0u2147/lrnuLkn&#10;HDmSiJ3OcZkrdJ/Nc53JdVrMd31b4jGfDQtg++UcW6n9hQQweCjCDOxiseu7St++GMvmAGNubiSt&#10;oDDO7jBO+6A5OtHYsgiBKTJAZhkhEi2MYmzRcZbIBAtkkiUq2RKVaIFMwBjFmCGiTA3DDbWO6msE&#10;qO/zUpBzUNrjqKe5H6nvb6gXYGQQBn7EWZqmYTEZANCxNM2wMsvEmecAsBhIBluZQmHBsAA2MYXk&#10;7gYBDEaQJqkA2AHDEwBQdmiTTCnpxsYpSGSsgWG4jm6QptZJbZ1A0DcxS7LCZdvYFtraleBwxRbY&#10;QkubYjNcoQk219gKDzDF5ZnbFlraF68TwPkYG8jyAixw2dZWqQbaJ7RUj5kYx9na51rZ5cMCGGNf&#10;AmFbaGqTa2aVgzZPR5skIdFxKqpHNDSP6RuEGpvEWlql2Nhm2dnn2NvnOToWoVBQBK2ZWbqdbZE1&#10;Lt/GusjJsQz0HRyKnaXhv7DrhQWwu3sVLIBhKwwD+tbYXHtcvqNNIcAOm4fFZJmhUtCGCQbaUSiD&#10;eAuTdFurXGe7YjfHMigOWOo+7b9meIaBNbBMBssEMBixcSiylWZ+tpPGHLu6VpibZ+rrx5iYpIJN&#10;G5t8LBZvaZmNwWSA1YaDdC1NwaPMBhgbxepqBurrnLLExLs55wCMkWFW5kk+nuVebmVujiXe7rW/&#10;I4AB3t5n/PzOA0AHvHZwRRwuB2eRboaOM9QNhU6uHWyKinWyw/vtrzzoe/pYwMWjhy74eFaC8x/w&#10;rjnke87Xp8bDp8LFp9zFq9zJA0p87eha4exS4eJaud/rjI1NroN9np93hatDloVpxNGAsvOnGxfE&#10;UgH8AWo/vpd8eCdZW5PMzH2gs4YZ7BF6zyi9b4zRP8Ec4DGG+IxhIXN8mcAWvekYbegab+nmtXVP&#10;UvqmGEMzvRNLfbzFgcmFIcHC6NTS+PTKpHhVMPt2evY9QDjzji9+OyFcG+UvD00s9Y8tsKThwvTe&#10;adgBU3uEMGQpXx0wHAc8DSEVwG1MiN8SwM3MCUArkwf4fQEss79fa/1Od3PF30MkBbK/7AERQOaA&#10;+0bmYP7JAU/MD43ODY3N/HGGpTWDh0dBR4YYMD45C+AJZmEB/DX8d2lmfk3mgEEHbM4tvptfev8b&#10;vF1aXFtcXF5YWJqbW1gvgOEIqumpJSGUrnMJKjPMW+DzFnljgC/2F6qfOjgHuwRY5QLWqdzfQzZz&#10;A7D6ldrfCan95UHhvwzY/vKk9ncStr+AzvZJ+j/bX5nqWy9x/6+zQbYBpAVrv8v3BfAG+wu7z/9G&#10;Afxn+X+bAAaLA1YJrJjMAUvXEIwMwQu7Xk8C4KcMa1H46cPfA5C9Ab6LbD48uYvOYzAnmKzxbvbE&#10;F6X3VffCwC7wH/y2AF5vf9ezXvqu5/cFMHx7sne1DPhVrH9Dyt6T8LLIPO66N+QfQnYgfB74nODk&#10;/10CmAMnOpbS3fsPfsv+bvCdXwFLxwPP61s2PikY1uQ3Mb5f6GLyvgt8fvhwWACvR/au+HLdbh64&#10;pW9u8veAn/t/iux9suFwGd+oXxjwI3R6w09UGPDzGeafHbDozwpg2PsODQgBoANGYAe83v7CSB0w&#10;DGR/ZQJ4XUV5iI0OeHLhu/xZAQyz3v5KSwUvzc2viOeXYAE8N7s0P7cM2d/FtaXZZQDsgN/NrsK8&#10;nVtemVtanl/4lg0BwTDLECsy9Qsr3tWV9wDYBH/LX5wPHjdzPmCIPYC0DjKzTze2xiPAfyosy4yx&#10;5VaOpf7HzmQVPnrwnExjsLr7utisFg7lOZfwsJ/0YJT2SND9VMh5NkG/N0i5PkK/O8y4P8B41Md8&#10;1suqY7PrWZxmDqeBQbvL7LjB6YTq7Eq5291xjwkNPmB1Pe5lvhzgvBntb+WPUoQTNDGfMdJHHOS0&#10;9dAbusjPSY13m15ee/3k4suH5wAvHpx+ee9M3f3Tbx6da3lxhfTmJr3+PvPBvd77D7mPH3JfPuDW&#10;P+hvud9DuMch3+G034EuSrtJJ1+ltV4GMIg3O2kvnpOa75Lb71PoD2m9t4i9ZQ/JURWP/NOuog/g&#10;9TyzVRzTFe3SFB0zlVxylVzy9znm6LsXIlwLDV1KdOzzNS0yNdAJekYRKKMgtK6/heFBc8ODCAN/&#10;XVSgLi5Zy7FI0alUyfesknelvmeWpXuMh+sxHxs3T7Sxk5Y6Zu8ulNw2zW0/K2/+d9Ut/66z+we0&#10;yi9Y7V/8LeUCHRXTjpicTTnwsCz6eXX6vcLUK+kJWQEHj1vgnNR0nVT1PbRNDxjhYpwDqoLCXuVE&#10;tuafJBSeJOQfacr2a8z2JuT5UUoCWgr8G/MDXucefYE/+RQf8jg36mFu7JO8yDcFXyKAAXAl4EYp&#10;9ZlesACGdG+6V3PGfpg3aR6vU91hQB/2wY2Z+9tLjsLlgemVp7oqToIO2KQUHyMWH3+T7X8vxunc&#10;MdNiL+1Me8UkK7k4zLYU3O58N/ULJzBPkz1bCo6SywIBpNJTLfmHwZ2TCsGxJ8hFx4kFR1tzA5pz&#10;DjZmHVhPQ6Yf4E3mgTq8P+A13rc+x7spy6sly71VSnuBf0vOgRdpvo/TDj7KCgSv9ElR4p2SnJSo&#10;JI/9p4zM3PQs9lv6RAaknSl9zng58bGcMJD5piOljoBvJRW3UwoozXnEV3mExnwCPbWuY3/JXUXf&#10;pM3WEYqeeE3/CiWv4h1OmQaBZ09epaU3jBy/3bL/8qOQurZkRs9xCh119d7forL+x/Fk5exLPk+6&#10;YmkT6YyxDHpvRkdnBrUtjVSf0fYmm1CfS2jNIxPy2kl4KjGb3JZFas0kgpaQQ6biKV2V7OG0JoZH&#10;5d29ASn/bhOkeDjX/0xrIXWqgMrOb2/PpVBySKRsIjGbSMghEQFpzU2AlMYGABgvodPLu7sLunqO&#10;3mu2qXyIyrloX/sw8AUtkcRNJPdGt3SF1hMOPXzqdvGK/ekaXGWpZXmhTVWx87kq+9oKq7Iis8Jc&#10;XEWJ3/UrUfWvMtrJOV00fCctk0pOIbQmt7WktrVmkIhZFHJ2OzmPRs3voBR2Uou62gEFHRTwinKp&#10;ROilfY8CMhEuwQuLW9jOln4t5fstsO79ljxiGwA+lSwI+HcigMGuCnpnFZNeyegCfXhyJb2zht51&#10;kTuUTx3wPPfq54P4f/PNNC95nNk1WcToK2dSq+nNVV0NFbTmknZSPrWrkNp1lt55tota2Uku6YB8&#10;Nnix+dSWQkrj+V5aWXtLasPrlLb28FaOUc2Lf408929R57WL7vjdJ+QxeGf7xTX04YIWWuKL+uAH&#10;jzyu3XC5c8/q2gO14os/RRT/S0DuDwEV8sfPKflWKTrlqjjhjbyLTD3wKFwE1vyIr81B/JHAe7Hh&#10;7ZnBrET3vjA0L1x7LkxJGKw4Hmo4HIYeDDMBDISb9EcA0H2R6MFY8/5os94IYzC5LxTsMhuOtJyI&#10;thgN1JsI0oY0baiBIMxQxny8GS8U0Rug2um1m+a1i31IGZxZFGcmiDESJqJmk81mkkwh+xtpwI80&#10;mopGfUkBHWI0ekKX66/O8VHu2a/U67PvzwpgQZTeZJQ2LwIKBR4P0x4L1YIZDtSGgWRzJGo20WI1&#10;0/4d3nk5234+3VqYYD4ShmAdUSN5yr2x+/m51X/cQ//Ph6Z/fYn7scVle5e/cn+gPi/adDrRaioG&#10;Mx6KGAnSHwsxBC33mAZg6BQUzSxFXxBt8BV9fowBLwYxFoUYDtcfCtUdDNEZDtObiDDkRSLAq56M&#10;QEyGGwLgFZsKR0yFG4giobq/svBfGd+oX4jpKN3pOG1BjOZUtPZUjMFULHoi2nQg1JQVZH4W8VOp&#10;3qZC/e15yL0ZiH1xenuj9JWSkRqFKJ0aE50aM+Vy5M4y5JbTGPkrdnrXHTHVZqgarGk5VrfEQf5O&#10;hGLPTfQsxWS+y4DfpiUk6YupBjPthnM0xGIXao1p/IGDkfSZf2SbLLfrT9YrcO//yrz+NwD71t85&#10;t/5t5OlPc23yHxkaEo7up271lfa9s23bVjt2r9B2LlG3LlA2Q5HBlE1L7ZuW27ctEnfPtyqIG/eI&#10;6hVmGlSWWhHvSFaf290kzKPvWgLGb3mQ8i3uBmtXeezJsdqSarw5w2xXqvHuZJRcCmp3hqlylpl6&#10;NkY7y1QvzwJdiMUUYbEFFrg8DC7XzDoLhU1DoPMsDXOtNPEWWrmW2vlY3TwrHVgAQymgzXWkWaD1&#10;8OaGuRYICEu9AqxmPlY1D6uWi1PLsoIEcLDetsMqP53S2h6ovTMKoZhlZVBib1JkjYLsr6lBtrFh&#10;jgkizwRVYGZciDEpscRU2FhU2Vle9rQ752pR44CssNUutVbJM9+VZrQpTudf8ebbojT/V6jq/5aG&#10;/qHI9tdaz+118frDl50/thyWkL0kHXaSLuTHDuV3tO3vOn9637lZQlOStGt+pkrTO1NUP5JVPpCU&#10;pexba5V/R1CQtKtKaGpgEwBN7tgr6djzFdDfK6EpAmQOGC4JDEcSfyDv+UTd8blj+6cuuc+MvRKm&#10;koShLunSk9CQEpL5uycofpUqN2XPUIyiMEFvPgE9F2myFIVdjMQB5iMtZ6LNp6NNhTEm/DgkL9Fo&#10;IsVwOEW3N0GNk6AykqO7cBYnue8poYRKuqMlnHAJ2WfusdHQFbnB67+M3t80/uQnUePWD13KkiF9&#10;yQRSMmz4iaWx2rn3kzTuWaqB5b844O7tn5ky9bsZgr1Jyk+gD8f1brC8gH+Su38ElgKsfgGfGXtk&#10;wAL4U9e+z3SVD10qUOwvDbyTd33s3rdCU3zbofe+w/IDzfczLaz3qneFv1qag0ECziQWYxRnZpSI&#10;QSZjUInGiDikfpCG6iGF3b67d9j+9B8m//o/j+pqXIkMbisvaizAt1eV9d24KHjxcLHt1Qq1EbBI&#10;eS1ufsq6Xn0nPjDPHZdsaZhpjS53w57xsStzQJbbIspx6Apr0yoby0pby2IobMq42N3meVbyeP2b&#10;CSLzQv51HPKYhoI/1iz1S93fb0Dqh8G61+RrLmjA+gkbgIUxAA7/hQctDEJ9UNHnw28wKsk9+XU9&#10;8dfH4q6Ohp6nexe3e5bW2+EfYNLuYdLqnQoZh89NRNwQJd6fTnwkSHg8GfdwIub+WNQ/vK+MIaju&#10;r4xbgzH/9wrggbBrQxFQvzfhJivpJj3hWlf0ZWb4RW74lcGwK/zo2ys5r96Xt80WvgHjTw4VXnLL&#10;qHFMPueW9eBYZX3UtdaEW9T0x8y8l8Tk+8Tku4Ske4SkO6BPTX/YkfWMjn/ZiX9FSH9x7cSFWEyC&#10;l8oxB+UTtuohGLUwC70Eqf1NBZjpQWB0QZuMtcxCIuMRujFmBikW+ukYtQTTfREWKqEWKkfOZT8c&#10;YUyO9fb1sJp5U0TxctuAkFLf1R9b8lzXI3O3XYqSb4VaQO0+32IVj8ydpocD086/Ig70Di90MAXN&#10;pGFSp7Cbu9TJGLt4+b6re8Cevdr6hthDAVH+B6OMTdx0de3MzHxcXEKscce1NB21tZwNDfarqNpo&#10;6dtpGzpgrQOiwotvX2ljtQumhlfnBKtDfSN8nmBwdGxiev5xY5f78VQjh3AT9yQzz7SrLwcZo5Lu&#10;sbeccdG4WDTM7+WOUcWLPZMiJofb3slkjE4sr7yTLKxIRkckazOS+YkZPnd0gtsnHO+fEQ7NiAYF&#10;woHZ5elB/iSxe+B+Pav8MiU8/ZndgXM6VvkGjjVq1uX7LIpU7Cr0vM4Z+l/R8T2n5Fml4Faq5Fmh&#10;5lOtdeC0tm+1mnupomP+PusUE+dUn+MlKdkPT1+g3HvY19gm7B76MDYv6RO94win2WN9PEHP8hRj&#10;sOVaU0XMq8LAnifFS5zHEj5lfpAgHKS9neW9X5oRTYzy+vtGmF2zXLZkhi8RgDVt4zc+E5HfrI2x&#10;l3m9i+Mc8SB9qo86O0z/NDMkeSeUfJqWvON/nOnj97Z2Nd1qfnym4UENaAWcpqUxmmSOK1kZkywO&#10;fxb1f5jqfS/o+yyCquSujLMnuwnD7U0CFmV5lPNewJWI+j/ymWLG65E3VwWNVz51PPhEuil6Wk4t&#10;jWjJD+q+lP2R8VIi4kh4jNWB9oURpnhyZHFG+FY0/hkcO0JdaL7EqQlrT3Mdz/fiZzsI06zEKWYL&#10;yaaLSSYL8eiZGJQw1mwx0+F9gcdSluNYBJp+EEqLQvTYNRFlMhVvMZ9ut4p3Wct1BXvFyThBnPla&#10;tiM3wWH6Ua1ksm+FNwjdNo+88qxwMHc/K8mxryh4tfG6hMf8KBpYmen7uDz0Sdz9ScRZEgxAAniq&#10;d7Xh0mSRnygDN5dtPV3oRck5vES8LxF0fxylSHitQ5ei1soOiZNsODFWwkuRkuHnEhFF3Fs/yqxn&#10;ND4iPLnVcOMC4cFVLqVucaLr89qQ5NP45+luyTTrk6j3/XT/inhgQTQ0KxqcmR5YmRtZ4LPfTbEl&#10;QrpkkioRUD923Rs4Fzme4Sj9fQ/DPaXNOqI6GKw3FW82m4rd4H1lgBcOx/LCgM2VHGewIIC5NFvw&#10;OyH3lB4zQA2sG+OQKuhA5ZPTbME0AJgPa2CA7Azr+R0BPJfl8F1g6Qs6YA4cECybD3bBAcH8REvO&#10;Kd1Wz10v7DY/sPih3nUP65TRdIbj22Lft8Xe8zku06nWc1l2i9l2S1l24BfgtRy7t3j7t3jb1Xw7&#10;YQZ2udT9XaUvI8z4hbfeQH4079q1G/FFrkYBOJMYqAwwJt8QlWmISDJDJuJMUswM402NEkAfg0qQ&#10;EgeVlkdG4szjzU0iDHSOKit6KCm4a6n76Gn7a2sc0NU6hkKEWWISbXHpAJxFqqVZioVpMs4cEodY&#10;TBYWky0VwNkAc9NsKKj3G/uLNkv/rgCG5phlYcyyzTFZ5uaZZmapaHQ8wihS3yBMU+uUtk6QgUEk&#10;CpVgZpZuaZGDwxbgrAut7Yus7PLNrfGmVlkm4HDLbDOrHAwWb2VbALC0KQRYWBeY4/IBVli8tVWq&#10;oc5JbbXjpibxdg55WPsCWQSwuUMp6JjZ5llY51nY5MLVf9U1jqtrHtbUOq6rF2iEDMeYJ+Ks0+3s&#10;c5xdCkxMEg0NYywsMhwcCm1scq2t8xwdS2ShvXAf3nRxKXdzq3R1rQAdeJfMAdvg8mTlfmFAH4wY&#10;6sciDOJQRokm6BQLTCaY5mgv9couJfbOxbaO4IXn4+zysLa5ACsbvI1DARi0cyqCq+QCQB8akQb+&#10;ygSwhUWWvn6MqWma7AYAtrYFGEwGGFdTC9ZRB78kxJsbp5kg4/S1oWhd8LixFvF21ikoRAjOMsXH&#10;s9zTtdTdqdTH47SH25cawN8KYG/vMz4+Z319zwFAZ//+02AOWARwoKNNPsY4UUcjSEXxiIbKCaRB&#10;lLlJkrtz4QHvqiMHzwYcOH3Ir/aw/xnQ8fOt9vStdvepcfOqcvGocnavcnarcYWocnWpBCvp7lru&#10;vb/Cy73YzTnn4IHSqPBzZYV3nj+mjA0ufXwrNcFS3q5JFv5P8v4COo4kTdiF5997vvvP7uzMDnZP&#10;k9sMYiixVKgSM7MlW7YsyWJmLpWYZWZmmWQxq5jFzMyMVt7ISrtGLdu93buz3//d8/d5Ok5kVGRk&#10;ZmS6qqRH7xvzO4uL2wvL7xdXtpfWt1c2d1a3dpa2ofFVqHV0ido2XMvvreH11PF6GO1DLQMznaOL&#10;PYj6nVpG1O/43MbE/ObMwjZgen5rcnZjbGptYGwJiQNu7poSdE3yOiZZ7eOM1lEG7IBhaO3jAJEG&#10;RuKARRq4nj8FqOPB1HIna3gTVdyhD+G/gqFawTDipAFfSgG9J/BXFPvb1DnzOaaFTO4WwAhtvbNI&#10;HPBPQoEH5/6JAnhodG4Yzv88j4T/Ts0uTc8tz8yvIQ4YAQn/nV/aXFje+hwby0vrS0srH4KA4WWA&#10;56cm5ycn5qanlqYm4V/KC6O1FkeG4HyecJLPvvmB3gWR/UXCfwGf2t/WptGPOZw/g8gEI4hExUf1&#10;O9TMH2zmDzfxhpp4IwCh/R0W2t8ROPaXMQJgg1IoyRBPJtJj/0REA+4xbXv82S4+L4AR9bvb/grX&#10;wW3/kgDeE7D7n7LH7/6n/J8pgMFc/XQCYQFcX98FQKZXJClFdwcxo8gzAEDavwTyhCC7wLAGONwh&#10;Lm8Q1sCwzBuBlaEAtoCgBWncw5cE8Kd8UMKfqDsExPP9/48ARuJZkTnht/4Dkf0VCWC42xfFORyx&#10;/Vn23CYRvKbRD7m4fwoXTP6nCD6MJlzseRROB90y1tI6Dth9FPBggGcGAZzSJyf5cyB3/JezZ3cR&#10;P/W+IsB778Set1YE5P15jwPu7pjs7ZpGnO4vp6drortzHIA4YFEQMCKAweaulhnhp8YH+4uAOODd&#10;JljkgAG7pe9ufq0ARtQvYn+F6ndlbnZ1bnZ5bn5lbn55bnYJYQEJ/90lgFfnVtdnVzfm1jbn1zcX&#10;Vr8UAby2tPwpKzCry8urKytrgNXV9bW1DQSk5VN+c+/Vrei0OEtnV7TuSWWstyI2WhmXrU64ooK9&#10;rKCRrYBJxBsnOPtkJ1948Kyimspj9rcJ+rnULnplB624h/m6j/u8j/ukh/Ogh/uwm/ewg/+0jf+i&#10;lf+miV/WxKts4ZW18p638x618560cR83sR/xGPc5tIdMyn0+6zmAxyjisV42cYtbmso62qp62usG&#10;e+hD3YzBLnpfO6WrqaaZVcqhvGbWF1UV36l4ea34yYXXD/MB754WVr26Snl9l/v4btOD+4JH9/gv&#10;7vNfP+SXPebXPOU1PGVTHnOYT7nM50zGUyrlMY36hMt8xWyuL2ltv1DLjbxX6pH71DbmDtEjX86K&#10;fNww8YRhygnDNAmTTGnzHDmrXCnLzOPGpOO60SjdaAXNCGlMuIRasIRyoLSCj6K8h7qcK07GTkfR&#10;QVfFCadySg3jraIbJW+YetQgTczhyjGrTFmTaC3LQFdHnwCnM/6Wpp66WDeimjNWwVJF0kTxmLnK&#10;cQeCpIeRYqC1QoqnUkEo+lGKVell76qrYc/TAwp8TsXYWZzRQJuJyxgclLCWVj2PN4qxPnXVP7Is&#10;PbOWFEpP8WWl+7IyvOmpbtSUU9QUZ0rayfpUx+o0h/LUk8UpJ9+knnqVevZV+rnXaW7l6aeq0pw+&#10;kAI74GohSApoZA3g+iSHBpIjshIwooSrEj68BKglOYioS3ZsSDlJTT/FzD7LyXPnXTjPu+TPKvSl&#10;5njWpZ8tTXB8GmxyzQ2X56gUo3soWucgIN7gaLqVzGVX9KMAw1fhlnWpZyjpbowsL1auFzvXl5Ht&#10;SU33aEw7W0tyrU0+BcoakktN0unqJOfqxFOVSadKSC6wACY5fRTA1nWJlvUJ5lXRJrVgM/lkZfLp&#10;4gTXVwlur0heRWmhRZfykoLDTju4GpmclMdYH9dwsAi8nFM+cJ2zXMCYTKvvTKhmJFRXJ9eXplPf&#10;ptFKyJT6LE5T2Js6fGTufqvQQzaJYg5Zhy0zfjRJPW6frRn+0Ca3xOV6eVAxI5HWElRPDeJz3Og0&#10;/N0XfwlI+79ckvZH3zV+yvFmDIXwu8N5/AhWfQy9IoFakdxQmd7QmNZITaPRk+nUJGpjAqU6vrEC&#10;kECpTGisTeewUxlNQW8atRKvfWUW+CeDYGz448AXbSmU9hQa+wN0ZgqdnkKnAeLrahMb6hEZnEyl&#10;AkgUSlwDI7Nt0vMdF5dxTzwsSy35ut2Dcq8ylm8lO4reGstuiaKxvUtKTz175PL4jtP9K3a3Lhnk&#10;ZelkpqMT4xWjI9QT4wwLcm1vXXe4eyu0pjK8sTaGQQFEUutD66tD6qpC66vi6fWJzMZkFjWFQ0/l&#10;MtI5MBkcBpnemEr7ACJ9ReoXsb8ImR+X8v0Sop57EEUAi1wyYLfx3QOse3mcQgGvgM8FdaR/Nmin&#10;U660tCVT2lwfUb5xTfuDI0kx/n54Q08yQ5DBpOQyKvNY5fms2hwWLZMtyGEJCqiUQmp9PhNetDiL&#10;zcpk0TOZDZmMGtAnj1VPptTGUpk+NXy1S6//LejSv/pd/PO5NFTMddcHoM/wrfbp600DhdzWvKaW&#10;KCrtXEWVw9ty42elMum3/tU17l+sI78+lX7INvmwScxRk3h5m3QN+yy8VYq2cbSZgf8pPdcLXiH1&#10;iVGsCOdmH8Kwv+Ksv8S4++ERL+UBb0yfDxwB3OWn0emv1hao1hKk1h6K7gjGtPqjW3zQbd6YTi98&#10;jxdxwBs/6qc+7gM72mFPOREj5+Vng9SnAtUn/FUHvZS6zsm2nBLnOhxl2h3s8ZEbCVFGBPB4sCo4&#10;7miA6lQoZioADRj3VR/yVOo5LdfuJNnpKNl1UuJLAnjCV+lTxv0VxgIVxoJRsA0NVhoNVBzyk+/z&#10;ku7xlOx0k+o6B5vavvPyA95KQ74qw35qw36q0xG4mRj8QoLOYqLuTIzmcJBGp6d88xmpBst95QZf&#10;P8f8232lf3mg9L9e4v6j2vgHms1RwSmZPl815JehwtyJ33FOHh8JRg8FqgOGg9UAIyHqgNFQNUCv&#10;r0KPD6rXS77nvBwoB31RIwFK44EqM2Ho2VC1qSDlCT+FcV8UKGf8laYDlWeCPs8e9YsAC+Aw+bFQ&#10;mdEg2dFg1EiI6nAIpieA0OpHvIn+5oL6DzlqB9M0TsQpnwiWOxasKBmPUYqXl8hWl72iJXdNW+qS&#10;5rGLhGNXiXI3dNWv6RAKtTTIGscTcV/d8zzY/gA7SyGM16OmaMqACQpqtF52pFZyrF5yhia3yFZc&#10;oMtvNatBXQSoHbtClxstO9Rd9E3Hs29aH3zX+uCH9kc/dD/7cbj40Gyt2BpTapsnvc0X2+IfWef+&#10;sMr5epn152X2H5ZYv19ifLVQf2yVoviehYPYWptUndkyzf7H6LYbWEq6anmMyiMPVKGleIr2sTiN&#10;ozGqYrFqEilaCkl42Ti0ZBxaKgmHStVSy9DFZujgYtUU49XVY1TUIlDK0UoaKXi9bF3THH1DEh70&#10;lwaQiXLpuooZekppOkpkIioJL/dxGWCFZIIiIoBTiYoZWnJpRAmypiRZRzpZVy6WIOWvfNhN6jtP&#10;uQPnZQ/4o45FacimEFXTtVRT8YokDVQKXj0Fj07FaiRrqCapK5I1lDI11Qp01a6aql83U75vp/rG&#10;HdcQrs9JMuGTTTlkPWqyRnHYiaKAQ+XRUg3JipRUFCtHqf26Wuct5aGnSvPlahsUlfdM1A5HYod7&#10;DOKJQWwZiIGCGHI7NJn3VOltquQWRWKLIrbRcHyl5uBa3eEdxgmIJb5FPQqAWGK/VgBvMX/cZv+4&#10;zTmwzTvynn98my/xniu7w1LaaVSFqrDLjxT70o92Rx8ejZOdiEIN+souhGgtBesthOjMh2rNhBKm&#10;wrHjkeoj0SrNvkf64uXmCjALV3FTF1UnLiku3sWuv9SFBGegtrNQ9xmozwXqtoL4mos14sPF33U9&#10;+4/uov/of/un0fKvZxsOrnOkoFYVqFtjnXVkm/NxOd7mo/Dqv4IDO/x9HyOAf+qAYQH8/T/yPO8W&#10;wB/CeT+uDcw/AQNXdknf3TQfQ5b+haWvMPYXVMDme/ahHTZsfyGexDZXYoN1fJVxYIn+wxb/0BLj&#10;4CJVbKFBYbFBb53q0nbP5PJZsSRDuWiiahgGFYFRiNdST9XXTDMgkvW1kvS0AlSUgnEaUQY6QTqE&#10;BGuLe9Fh5fkZvHs3ul8+nm4o22phQL08qJe70U5fbqqDBgXQAHeBUUq7lnHV2ynBjBClpxKno5Rt&#10;isk11MjVQ+fpEQr0tPN0tTK0sElE9XRznTdJUZ1vXreWN1xLu6eHcT9x2IGAifySAEZULmJ/EX5e&#10;AKsp+iLsNsEEBV8dibNJdtkV8W8FKe/6SK/mUt8sJbwcDbw36Peo6fT1StOsZ4S4p9jw11pR1abx&#10;FCvykP/D4YAno0HPxkJeAEZCXwyHPB8MedYfBC8GDEcGB8HZoTuCHgl58GsFMJLb+WdA1C+SDron&#10;5MFgCDjoo/bgB80hdwVh95oiH3TGPOmPftbkebXN81qP9y3QYSypeDyrejS/ru9iQ1nkk4vOOdFa&#10;IRGEwESDqDz79CcBd+vTKmpTyhozqmjZtdSsmhpy6euIp/e8rl89XZhqSkoyIXurh5gcdtE+5GKm&#10;EKSvEKx4xB2vILS/CnEAnEIcHpWgKZ+AU4hBo6MVlYPUFEM1VaJwMsHKB9zQB1z1Jd0vRj5tqexZ&#10;G1se7Glr6agZWqSObtWzR2nJtysxzoVfaQSfsMlWOX/nmH3GdwZBJ0wDHcLzrxTVN/fPD46vDgyv&#10;TEzuzM5D07MQiz344GHFmbMRR4+p//GPx7/9Vu7gQfXvv1c+fkxLVsZEk3BGS9NdScFOXdWFSPBQ&#10;VXU2MPXDabuhFB0kJMyUZe1O2cU8vlUz0r2wNLO2MLfc2zcwND5N5/emFD5y9CRLo08qEl1LaWM9&#10;01D7KFTc2F3cwGd1ds5DC2Nr3V2TzFLq86xLmdHxmfn5xXXVq+MD0MwgNDe8Mje2ODc5Oz01Ojre&#10;1dXPEnQ2js51D0/3jUxNTM1sTExAzbylFw+b09KqbV1v4ywKxdGx+5WDj2AiJfQTZUxSpEyTFW2z&#10;ZC3Bj1Rxx3QixPWjUWYknEOO4amsq7cb3r3hN3GmR/t2pkegyRFofBIanYM4fRNtU9N98+PjS0Oj&#10;I/yGt9cfZYW+ygqoLPQZq7mw01m83FY6317zfrILWhhfGB1cGBud6htYHByEZiah8cFlAX2i9t1o&#10;XfFSj2BluHt9rG9xoG2inTPRwVoeboPm+tfG2qHlYWh7GtoaXxlt6uVW8GqfMysevL2XSX17o59T&#10;sjLEhtcDXuyF5ruhme71keadqc73kx3LA4LZLtZCL3dlsGlpqHlhpGVnaQBa6FvqoUyyXi2yi7b5&#10;LyHO865H5FKS2+t4156iPKgbvF3Q3nfVrXYz50d7Jkf6lsd6oakeOPi1qXjiZXpHvkdHsnVvgtFw&#10;LHEqmjAfjV2KwiyGqIHvG5NhuNEQ/HiY5kK84RrZfDHBqN9PHXyxabQ6wHI83nZOfjAADb7tLCUa&#10;IyZ4g2TSHaI/eCPxfXPdJrjS6S7YrTJvd1xwYySaszPcZsuvQkNcaLZna7YHWurfmW6GZtqWxrq2&#10;Jvuhqe7thkcTea4T8TqjUYRhsiU9+cwa/SU02QYNMaHRur7bwUNxJnNxBl0xBt25p5eq8rfaXq/1&#10;1G1PNm9MdMz3N/WxaynFj0oeXgQ/mwuYLyd7KdCoABpthqY6oLm+zYX+xYW+qdmuiem22fnO2Un+&#10;5jQfmmZDQ/VQb+VqzdWm9FNDwgjg8TBcu7ss/5RYh4cc+PI2FQkuf6/6/Qic+3o+zmAuVh+ABPju&#10;VsIz0bojwbhOT0XOSTFkNWUkGhj03Ei1BIDOU5Haov67+ZnwX5Hx/Rnmk4wXk02XU8xXUi0mY3TB&#10;5nqG9Va23Vq61VSsXrefWtM5VLHed290vn2n/0Od1bEmN+XhUO35eNOVZIsFcAmJBkuJhstJhisk&#10;o1Wy4QbZaDXFCF4bONN8NsOK7qFaZIPqzYmCaqt7nled1vE0wQeADxQNbIIaOkFZLVZDPVoLl6Ch&#10;HI5RjsCqhuPVIwkaUQSNCLx6KF4jBK8RRMQGEzD+Giqe6soeGqruivKnxE/YSEk4KqLOYtG+WprB&#10;2pphWoRwIj6CiIvU0YwDn4rCsOBELVyiSADj8B/N7kcBrCFc7vezKaABOHwSnkDSJJKImiQiMYlA&#10;iMNiI9GYUAwWNsGysl4SEuekpb2UlUM1CUn6+mna+mSifhJBNwGnHYfVisdqJcIQk34qgDMIOukA&#10;LW0yIoDlpc7hcRFGJmk6Ruk4XTJeP13LNA/OAi2MAMZrJ+N1SNq6JB29JA10oKq6j6Kyp7zCOZSC&#10;p5Kyt7pGABYXZmCYpK4RrKTsp6Uda2Kaqm+QpKubZGiYYmCQaiQM7QUlol1NTXMQ+4sIYFjifnTA&#10;8KvG2caGmYb66fq6qfASv/rpsOg1ziYSEvHYOIxGtIZaJACLjiHg4onEBAOjNMT1glLXMBW+fF0S&#10;HNlsmApa9ghgI7BpmAEOCkpwOHAaYEqVlEKw2FhwAuD0dHVTdHRgdQ1KTc1EHC5OSQHc+hhdMPm4&#10;aFVFPxlJV0kxFylxZ6yGvxLKXSSArUxz7K0uWZjlW1p+XgDb2l76FDu7y+amcIZnM8MsIjZeVSEI&#10;Je0jLeZx4sgptGqQLjHWxiLL1eWyh9tNN9crJx3yLC0y7B0vWttftrS9aGFz0cwSxkKIgX6GqUmu&#10;pXm+hVmOrU0+rI2dLtjZpOhpedpYBkaFXnz1jNnftbGx8iEaeGcL2tmGoB0hH/57DxrWIGh8bbt7&#10;YkHQN0Zr6Wngd7A6BrpGZvsnYfU7PLM6Ng9738mFLcD0/NbcwvvZhc2Zua2puc3x6bXh8eW+kYWe&#10;oYX2fjiOtql7it85we6YYLWPA5jtE4gAprVN7goFntwdB/ypAK7kDSACuK5ppL55tKFptLF57EsC&#10;GFG/e+yvoGP6E/WLMI14309BEkHvccAdA7Pdg/+cFNBC+zsvDP9dQMJ/p+eWAbML6yIHDEqw+WX7&#10;C/gggBcXl+fn4YiomemF6amFqcl5OGHmFBySNT66MDq8gCTzhH+/3zPb1z2HqF/E/iIuQWRw236q&#10;foUhvJ8BvIR0Q/yEaPdd9ndQaH+HBNxhwEfhNMJlDn+wv/RhFn2Y89GQidwYoseQyn8fZGRQQUzb&#10;bsf2WX7qL38igBHT+RP7W972zxLAv5YvC+Dm3d5XxJcFMGx///sCGMxPTU03mCswabtmD7QAOj91&#10;wIj7FN1o5O6DmyVq3wPSbS+MPhZ7gM3p53AHEOMrcnugBYDUkXah/Bv9kgAW5XxGNhHT+V8WwIgD&#10;/u8I4P8y/5sFMKJ+OzrnEAHc0jrVBCbwi5GyI0Lh+g+/K0J0+37KyF7F+58hjOj9jAPefZRdTwh8&#10;iE9OEma3rN3Nnm6fInokkKdiz+4ifup9RXwx9QJ4a93jgIUaeLKncwoJ5/3lIPYXoXfXSsCI/UUC&#10;hT864JmRoXmR+t3DHgeMaODJ4fnP8l8QwLsCfxH7CwvghfmV+bllABL+CzaXF9dWwIfgLgG8Ng/b&#10;362Fjc3l9bXF1T2W92dYWVpeXYa9r0j9rq9vAjY2tkQmeA+/GZph1rFeX7pzMSIx47R7iq5JojIm&#10;QVaZLKeaoaZ1EW2QJ6sZc1zDQ8XE50x0bu7dVxXldEYdu5UtaOPQBfQyHuWZgP6wjfOgg3cP0M69&#10;38553M5+0cZ+1cYqbme96ea+6OY+RejgPm1jP25mPm1iPGllFzWxXvAZRRzacw6tiEV7waYXAbqa&#10;qnpa6npba/vb6wfb6gda6/pbavuaq5por7j1z2gV92vfXit/caH0WUH504LqxwWcpze5j67TH1yh&#10;PLpS9+xq/Ztb9eUPG6qfUGivGqivaulv6hkldcyyampJae2bJ1VlOaX1ZwufYbzTT1hHHDSI/FEr&#10;5oA2WcwgT8H6hpzZFRmjfEmDDAmDFEmDBEnDWBm9CHkNX3lFdwnZc5JyHvIK3iqKXmryZzUk7XTl&#10;HEyVTxqrORNVXNAYH3XdaAXDNDHDDHGbS8dM0+SNwoztgoM9I9IDgjPPnyadNElyMox31I9y0I1y&#10;0k04bZDhZXEl1OFOrM2jZL3nGXrv8mxL8l2LyGeuBNglWOv5axFsxCRtJWRPo1SDdY2yXFzvhoa8&#10;S02m5Gc0kMJoSYEMsj87zY+b6cvO8KCnnG5Itm9Ms69Ps6lLs6xMNa9IMy8DZFiUZVhVptlVpTkg&#10;VAupSRWSbAeoJdnVJduD3eERyA6AqgTrmiRbuDHFsTHVCQAqgIo4S0BlvFV1ok092YGW4cLOPcst&#10;9KxLc61JOQWoTz9Dy/EANGScBZvPQ0xuuuPTLCTDCd8HanwVofkD2VQsxxZ1x1Pnoa/hyzCb8gTn&#10;ulR3SqYnNcubmnW+Ps2jLtUNtNSmnK0hu1Unu1Ynn60iny1Ndi1NPlWe7FxJcqwm2dcl2dQnWTUk&#10;WpSF69XEmoHTric7lyc4vYs7+Tbh1GuSe+WF+LcX0q+QEjydz6ExFtLqTkrGEVjXwrB7ramV4/nM&#10;SVJtU0RxWUz5y+S650n1T+MaXidQKmNr6jwfFesn3pA+m3HIOuWARcY+k7RvDUmHbVKlz+Soh1xw&#10;vVmSVC+Io7EiBdTgJvrpWrrKpVe/9774mzN53yc8xz2ku1Bb3eisAHZ9FLuGxKpNo9Vn1FHSamgp&#10;FCaJSifRKHAWaHpFIv0dIIFaEt9YkcJkkCg8t3sVKN/8vxlHHT1ZqJf4JraqJb6OldTIgZNFMzgp&#10;DBaZASvkhMbaJGo9mUEBJFEb4+prY+tqoutpibzeMGqP6Y23P3gn/MEh4LB/ijLpqkryFa8yVmrr&#10;0MXBKbKgJZbSkMioi6eUBxQ/O/f4/tknD+1uXCWkkhSjwpSiw1XiopRjI82uXbR/ePvMq6dub567&#10;FD0+/eqpZ8Xb4MZqv4q3QVXvQmvLIhthGUxm09L5rGwBJ431ISM07GV3ATZFmaIR0ugUUcroT9kt&#10;fXezxyiL2ON9RYBdslmMfB4nj8sGFfg04BzUlFxm49XWNlJjs28x70ePnD+eJEuEXvUpFSRQuCnU&#10;hixqWTa9LJdRm82kfhDAjY0XGuvyKY05dFoWk5nNYuWy6flsSi6j+lIT6NOYwGSEMlqNntV/nXDz&#10;t975f3ZN/8aBpBRyxf8Z8zJv/Cp/IJ/dWtjUWtDVFc/jhbI4vnSuydPSg9F5v3WN+sPJqO+tw45a&#10;RR6xiD1oFHPEIEnOJB1tmq6lH2+A8Qy29L/jHVwb4sEPNOv2U5vwkZj2kRj1Uh7y0hj0VuvzVen2&#10;V+4KUGwPVGwLUmwNVGgLUu4IVO8KwHZ6Y9rdNJqd1QQOqAFPlaHzKCFC+3teZsRDGtB/RmzUCzUf&#10;hluO0Z2LJA54K/OcxOotfhC4Hms9d6LPW27IX3E0UHksSGUsUG08SB0RwBN+GkOeSr2u8p3O0t0n&#10;pXtcpH6tAB7xlx8JlBsNVACMBCgM+ckP+MjCDliofgd9FIf9lId8Vfq9FLvd5TvdZHq9ZJF1gmej&#10;MQuxmguxWnPRmjORmhMhuN7zyhyH45X637zC/PGZ6u8AT9X//TXxz7Xm+1vcUF1eqlwXqXrL/UzH&#10;411eyv3+Gv0BagOB6oNBGoChYPRwCGY4BD3gqzjgixoUMuSnMOqvMB6oNBWkDJgOFAb7+itO+aIm&#10;feQnveXGvWQR3bt73V+km2hzN5OBqOkIhZEwmZFg2aFg+ZEQ5aEwzEAIsTtEt8jo2A3ioVz1Q2ka&#10;J0jq0rGqcnFo5RRNDElFPlNNvgAvd0UXdU1X9jJR5iJe9iJO6YoWplBTOUnlQCLmb8/8TowUmazR&#10;zMaqVaYoSpM0+QmqzBhFcqTu+Gj9sWma2DxLcrTmwCztxAZfHmpXhTo0oFbVbb7SBkttpUFzsgTT&#10;+VCSc+0HzrVvO58cmKwQX6WhpqoOzdYdWKIdWOcc3ODtW+d9s8L+apG2b6FGaalae6lKb+qtTvst&#10;9SrSibsef8+3+WOi1u8SCH+LRX8fo3Y4VlUqUUMlGYNNJeCSYU9yIhZ9NBZ9HIkATsBKx6ElswzU&#10;c4zQqVoq0arSEUoScRqoBIxijJpMsiYqCS+biJMhEeRStRXTdZXTdJRTtZU+pIAmKoAOolBgEk4u&#10;U1shlSBNgoUxKk1XJUlbOQwt44s64Sa+30f+RLi6bCxWMRGrlIyDw39hCCppRLVMonoaQSlZQ4as&#10;LpGOk8jROhGL+mOi0u9yNP/42Gk/K0Zt4prZxnPH9+9slktxMyWoqWLUzDuV2RL18ZeqfQ/l226K&#10;8y8fbb8lNvBEdvwVarZUablGZZOivsNUh1iqEFNph6H4nq6wTZfbpEptUCQ3KBLLdUfmq35cqj24&#10;RT/+nim2ST8KgDgndjhH/wH7uIht5lGELcaRLcYxpP8G7dAm68AGZ/8G98AG//Am/9gG7/gmR3KT&#10;JbtFVXxfpwpVYLZfouevKQyRxXuijvaFis9EYOZDCbPhuOkIzGSU+liM8mg8aihRpjPm8Hi+7PYT&#10;PFSiB5Vr75Tit8uw29X4uTLVmUqlpXo1qEkTGjSGxoygPjzUqrRCPz5Vva+76E+C+//adP93fa++&#10;masT32SjFhuOrlGPbLGOQzwJSCCEd1wYnXwIzvYsWv33Qzro79/zfnjP+/ED3ANCYH37E+8LIy4E&#10;VA4jOaL3gshm/iEwwjZnPyhhi/xRAMMnw5NCBPAKfR+8sjXzu3naN0v0I4sU6dk6zEKdCe8musD5&#10;21RjyTgCKkxFMkJNOomolmOqU2htUmBjnmNtHq1LvHb+XNODu12vXzbevl58Ib8oJ/1NbkrphYy6&#10;2wWcl3d66l7ONNVtDfCgydbFtgbY38x07PQwhqqe1FxIKvCwDtVBpZqoZ+irZephsvXw+XragCx4&#10;+URMshHhdoBnd+m7zhp6nF+apvpptJqvirK/hupelSsCsb/CgK0P9lcU2vspSOAvQCSAAVgFH4Xv&#10;rby1o58GP+SllfSnvBlNeDEV9Xgi7NE6uWYuvqI3qIh5+nqZaUoRMewZxveZhhfdKoNjn9/meq3P&#10;+/5I4NPxUGFAcHjRQPDTvpCnPcHw8sCA9uBHbUEP24Lud/56Adz+OdqC7gJApSPkPqAz9EFX2MPu&#10;sIej0S+HI190hz9pDbsPC+CIe+0RD3rCH3b63hwKeTQe+bw7+CHT5zY95EF7dtXwo7ZX8a9STua4&#10;afg4yLkCnFBnvQhBcdYpl31vXw+8fyvk0Y2gB3nuV2KtyOfxgSdR7qZHnE2OnTY8ekbnuJuBtI+h&#10;UqiuciQOFYZVjPoogBNwqAS8fKKmXCKooORD5FGB6spBOEV/tWOncMdPnjeOuRb9YIwxPszuG2rr&#10;GhvrGV3sbp5mvGl+Ulj21Czsrpjl5QNGOSjX2zIul77TD5OwibCLufSa01cl6GG29DW3D7W2DNEa&#10;2+/fLk1OuHrqZKS9fYiJsTcG7SgtZXT0CPH4MV1JcZNjRwyOHzVSUnBUUXSRkbRRUz6jpx1IwHt/&#10;t19PWtFZzyBS3yBSVf6sgqSDnUlQYkThYNfU9MT8QP/IxOTcyMQyt3X8wXOauWOwmdN5Zsdoy9D7&#10;pkEo7xbNI/wq6eJz/ugUd6yjb61vaK23ml0VHZ+mp3tOBxNoY57hH3YnPqfoxgtaGbuXPTDdPjPf&#10;t7QwvD7H6uAJOvi9Pe3gZ2VobgWaWtnonBjmjDTWzTx4OUzKrnf2voE3S5DW9BPDeYnhPNGWMRoW&#10;URirGMPTqe4Rd9Ku1T+vHKbwF6Ymtxcn15YnNhZH1mb6l0d6Fgf6lrtHlrtmNrpXNrkTk2U89p2i&#10;R/FJ0bFhAQ/z4kvSPFquB81XFEBNL6Hu6u1u6lq/YG20bxX+9fDM4sT02tTUztTI+8GO1RbKNKt6&#10;qpk13dW80N+xONCx0N8OWB7qWh/rme1pWh5u25rqfT/TuznZtT7evjnZuT3TWf/6av3ry5TiG9zq&#10;h72cdzM9lI0Jwc5Mx+ZEy9qoYK6XMd7WON1FXxtt3pxoWxptGejjzS8MQDuz0PY4NNOy0dew2VH2&#10;vvXtMv1B68Pk0jSPqhzfwXcXoI5yaIiy3UNbHu0Z6+9cHOmGZvqg8SZogALxn6+WZLVlOPUkWwzE&#10;643HEOdjCCsxuNVIjcVwjZVEg7FwfK+fCvj2Mh2jvZxsDJhP0GedPEZ3OEy1O8hwPNLsJg2+zyyR&#10;jHaybLbIZsMRRl3Zvst1T6CRJmiqdWeoEep52/UkojHbqSHr9FhpAWxzZ7rfT/WBa98e521PNs+N&#10;dK1PDkBzAxD79fRlz/Eko9Fo7ZE0W0aK+wbzDTTVDg2zoQnK6IMIvh96PtlkPN22K8tp7HnCMuPu&#10;UmvJcj8VWh2GNieh5bG5oZZWZmlNyZ3S19dqXl4dpbybZ1WtdDA3RlvWF3qXVvpmVnqmljsm5pqm&#10;p9g7C3xolgX1lkPNLxbfZLFjrYZjDWZitUfDsO2ecoIzEl3eCuMR+Nk4nfkEvc8yG6c7F6/3KWCu&#10;QLmQaACYidUZDcOBOew4jwLzRrM/BACTBiZ2hWyylmqGTOlnmf0C80mGn2Uu0QCpLJCMlsgmyymm&#10;K6lmq2nmoI5U1tItQAW8Oh2nOxmjP+hHbHFVrTU5+hr/1RvC1w2Wx3q8MHMxxgtxwmWJE4zAbQWn&#10;t5pisg6GSjNdzbKYTDUZJ1uy/DTfOKM7MsMW3xYJbj8HPyzYavtpqvljNCIxQgcMwOGS1VUjMaqR&#10;OPVovEYUAR1NwEQSMOF4TChaLZCADSHiw/CYQBisv4qSu6S4A+yApe3lUaeUlM+qqnlqaPgQCCHa&#10;2lFaxGgtYgxRM5ZIiNfEJxBwMHhcAg7/D/sLQOPj1bGxapgYkfEVOWBECeM0kwF4LdgBaxKTCMR4&#10;vGYcjhCto5OIw0WpKAfKypyXlvKQk/FRVgxSVw/HaEZitCJxOjF43ViCbgIAr5OI1yHtEsCZmjpZ&#10;BO1MgJZ2qi4xVlneHSXtTsBHGpum6xpn4PVS8PrpoghgvEEqUS9VU4+srUvS1k3U1onW1ArD4GAN&#10;rKRyXlHZE0bJC4sLkZP3lJXz0CRGmZimGBqRdPXiDY2S9fWTDQ3TjIzSQSmUwenm4LuDdQEoAWZm&#10;2QBT0yxj4wykA1LX10/R1U3W0SHp6ZGR3UEFbBKJcBg0Gh0JrhQBzAZRO17PINnQONXIJM3AKEVX&#10;Hz5P0KJvSAaN4KJEgA5gNHBcMCDAwiIXDKikFATGBIdGxtfSSgSHBicA0NNL1ddNMzLIMDbM1NVJ&#10;VFMNlJA4tX+/1bffGsnLu8nIuBI1o2xtci0t4NBbW+tLpsZwamsrq3wAuEaAjU0hAtJia3vBzu6i&#10;vf0lUIK6re0lC9NCO+urtlZXwL56OingaVFRChY7cUZO1lMB5Y3WCDYySnRwyHVxKXByyrW1zXJw&#10;umJnf9XG9rK1zSVLKxgrSxgT4zwzUxhz8zxwOAe7S7Y2+ZZmKXjMeUWUPV7jjMfZtKy0oqf3ac3c&#10;me1V6P06BAE2hGxuQltr0Pbqzvt1sLUCQfNb78cWl9sGh5mt7byuvt6x6dG55fG5lanF9Znl7dmV&#10;96CcXtqaWdicW9yaW9yAHfD8xuTs2tjU6uAEvB5wz8h89/BC++Bsa/90c880v2eK1z3J7Z6md4wD&#10;PsQBt41RWkeRdNDCxYA/rAdcx5sE1HInanhjIgFc0zRc1zTS0DKG9P9SCmih/R3ntU0APi7xC+d5&#10;bu6a+QI/8b4ikETQex2wUAB3D4LyF/HLBfDH8N+V2YVVAKgg9bnFtfml9YXljcWVzc+ysryxvLyK&#10;BAHvFsCzMysz08tTE8vjowsjQ/OD/TP9vcIUoF3TIvUrsr8iAYzIht2Bv4jE/RTEAQP2OOBd9ncA&#10;dBNwBwXcYT4HVk1c5qDQ/g4h9hcRwOzP2V/AB8P330Yk3hDThji23RGTe/iSAP68/RUK4FIhJeWd&#10;78o6AMWl7f8F3pa0/SpeF7cAXr1tBrx801T0WvCR5s/y8g3o3Ap4XQz2bXvzrh3wTxfASBDwrqkD&#10;LV11dZ2fOmDEU+5WlchNRyqf8vmX6L0MZh+T1c/mDApDgYcBoAI2RSDtQs8H20dByzjvc3CaRgHc&#10;5jFQ57dOAARtk81tk8I1Yj8DMuAnR/w/UgDTegAsei+b0QfgMPsBPPYgAvi3ifyJBhKp38wVIly3&#10;u0UwBtM0DkCuGtbnP523js5ZhPaOmTZ4SWB4xoSW9/MgM/bL4fBGWPyxT2FwRz6FxfnwDIhuN0Co&#10;hMeQ+p67JnpmPgXp+SnIOF8C6QN2RwYHj4Roxz0g8/kpyF/VfAry7vqJA574rwngro4xAKiATZHu&#10;BYC6CGHL9B4BjEQDiwKCP3XAe7yviJ8VwHDWij3MTC8iwGmfZ5cB83MrgIX5lcX5lYW5ZQCy+u/q&#10;wtra4gcBvDy3gmxuLG5sLm1urWxsLK9vrKx+yvryyqesLq+srexVvz/Pb3itRdyW1/zWOhaf+fJd&#10;Y2LKA2undIxOnAo+QU03Vc0wTVE/UYoYIqblLWPoo24e4Bd59eLV0tr69qaWAZ6Ay2RVCXjvejrf&#10;tQked/LhIOBuzqMe9tM+ZlEf81Uv42Un/UkX83E36wlo7OG8AHSzi7rYr1qoT5tpz1voL1uYr5rp&#10;r2G/Sy3iNjxvY77uZL7pYr3t5ZYMCMqHW6rG2msnOusXhugzfY2j7VU93LfNlKfMyjuN767Vv7zE&#10;enOV/uJi7ZP80ke5bx8Xvi26+rb47tuKp7WsqjJq5euGire0hhIGo6iu4erzV4k3HhK8407Yhe43&#10;8j9qFiNjmyVtmS9tckHe5KqUbqGsfqGCYYGSUY6SYbKcbpQkwV9aw0NF9Zyi/ClZaRcFOTe0ih9B&#10;1Qcvdxp93MpUyclSzdlUzUVb2UVdw1NdN1rJOEPSJFvaplDMlKxqGuFwKjI5PPFWUvydCJ8r3rYZ&#10;zvoZp+EVfPN9LK+GODyMc31JPleS6VqcaV6cZfQ61expnMV1P5NMZ91YE81QbXwQQTPO2CTbyfGG&#10;t3tRbHBFenRFRkQpyY+ZF05L960nezQkn6OlezAy3Wmpp+tJdrQ0J1qqLTXFqpFs1kg2RahPNa9K&#10;tdktgGvSHWvTYOpSHAD1ZAdEAIMREHYLYACoVCfagEZQqSXZgZdAvTLeCvHBFXHW9Cy3StLJojCz&#10;p0FGryIsKpKcGjLOUrPdQaU80bEkzg68dOc8MdceFa9/OAz3vZ/KV+H4AymmMldO4x/7mxZHO1Ym&#10;udaQ3RozzjekewKEJti9NuUcrIFT3D4RwLaIAK6LNamNM62JNauKMYcTVsfagMNVJp8uSzn3Mtn7&#10;YWJwbni475lgfSMfFDFAQjtSxjLdJasmtWokpbY9pqSaVF2SSX+bSnsRUf3Qp/huRNW7dHZT0BsK&#10;NuLKflvSIZtM6dNXvzNK/sEk6bBN8t+N/I87R5y68gL0SetgBbKq3OqoNsVc2fzK/+v81d94XPxr&#10;/APDMq5tHc2T1RgpoKYI6LAEraOQKxtJdYzERlgAJzNqyezyZNY7EusNiVkcVVeUSK1JYwkiy9nG&#10;ac8O2Kf83STlmEteWHFTZDkrroZLovDIdC6ZzibRqImUhkRKXXxjVVx9dWxdVVR1eVR1JWhM5QmC&#10;67jktvGg+jYF0pXf2Qf+wSnkb2eif+8YaH7rXTx34Pr4Sl5nf7qAd6W37XIHj9RYEVlZGt9QF1FZ&#10;7nL/jlFetm52OoCYkSITEaxCisVkkmGyUwxuXHArexXDo7s8v+/64uG510+9S1+F1pbF0epSOPQM&#10;ATuDy8zkMrM5zBw2M1dIPgsuYfnKogMQB5xGpyBRwiLjuweR8d3DbukrksGAPd5XBLmhDvSET4bD&#10;AueANOawaAWcxusdLWSaILSq7bBv/p9dUo/6XTz3ip3O6czhcgo59YWc2kJOYx6Hkc1tzuM0X2Yw&#10;LtMaC6iUbAotg0rPoNPzmIxCNvUKj3JZQCU3VsZRG1N7Rrw5veIFz/6Xe9r37hd+px/xgx3J9Xr9&#10;ZcHM1aaxLFpTFoNT2Nqa2Swgt7bGt7afq6Wjrz78JizlP1zDvrHyF3OIOWwT+yec/78p+X+LjRPX&#10;SVfQTMJiQq1wHnHWnq+DAziRrnxfQpe3/Ey42oiX2sh5zKC32oCvcp8fqjtAritQtjNIusVXoiNA&#10;ti9EdSgI2+uNbnVRZJpLNRgca3GRazsj3eOBGvRSGvURBrN6y497yc4GKE/6oAbdZXrdpHvd5Qd9&#10;VSdDNWdjdOj2++j233McD7S7iY8EKE2FaYwHqQ/5Kk36awBEEcAdJ6W6nKR+RgBP+il/ykSA4rCf&#10;3KCf9JCv7KCv7JAPnAV62Fd+2B816K0w4K0w5KMIjjXiqzrirzbqpw7KAR/Zfl8ZwKC/HLxacIja&#10;VDh2JhI/GYabCiNMhRFHA/E9HmpcB8laowPFWl9dk/7NZenfPFD/bZ31oVZPpbbzyuxTUhT7Y8JV&#10;k9V6/NG9ARq9AZi+QHR/EG4wSGM8BDMRogYYD1YdD1QZC1Ac91eAI5V95Cb9FeaDlRZDVZZCVOYD&#10;Fad95ca9pecCP9hf8CoCqP+cAI5SHA2XGwySGQyCQ6vHwjHDEZoDEfrFluI38PtT5f9OUtifrCZJ&#10;0lBMQKskY9EXdInZWJVUNakstGQhQfaypvxFvMIFrGI+VvG2Cf6igVyM8r8nEv+lOObIdKkR1GKz&#10;yEYv8hUXePIzbMkJ6rGRhgNjDfvHG39cZB+bbPxxuPLb0ap9C5QTm1z5nSaVHT52m6mzSdNfbdCe&#10;q0KPvEF1PDzGufYt7eKfeTf/3vHowHip9ApFdZuN2WKh12iqS3WY2VLjzjtaZXHHL7n8IVH3NxHY&#10;30Rj/1cs/j8S8N8naR5NIcqlaaunaeKTcYRENc04NbVkTfkkwgkASVMsmShJ0pSIwxyLUjsUqrgv&#10;AXeCrCWTRACNUul6cLbnWA2xj/G+HxwwqAuVsFy6rorIBJMI8ok42XiMdLyGVKaWUipOLhkjS9ZU&#10;ytDHpOph4/Aqwapyp4/9GKwkk6yNTtVGk7CKJLRcGk4xS0uJhBFPI0pk6cpkaUul4Q4no39Iwfw9&#10;Hf+XLM3fZ+D/P/k6v3no9K+0qP2j15Q2i7ShCtx7mpRQQ0puMiRWGyRX6mSn3kn2PT46+Eyy75Fk&#10;593jLTeOtN482vdIeuadxno9AWJhhQ5Y5T1daZuG2qTKbFCkNyiSi9VHZit+XKw5sEk7hgjgLcYx&#10;iCsG696fql+EnwrgI5v0w2CXdfqhNfaBNe7+dd4BZBXeVd6xNc7xNaYExFbcakBBDALUZAVV6gzm&#10;HGmO/now6fhYlOxkhOJ4JGo0Rm40TnYoQWIg+VhfykGoCA+9xUCVOKgWDdVrQBRViKYCMVWhJsxW&#10;k8aGQGWZLTfPEF9mSWw1y0KdilCXCtSpDDUrrDNlpquP9hR9w7v9H/TL//dC9fHl+hMbNMkdthzE&#10;E8KV3uFIwMHQvOMQHw7S3S1xP0pfEcKFe7mHfyqAEfsrKSy/IIBbjn1GAAuO7BbA73mSHwQw7e+r&#10;7O/WuD9CrRJQi8oGh7BGN+bfVi50+QtZ70i0mnigzKEg2cMJGFSusdZlO9PLjjbXTp+87OYquHcb&#10;Gh+FhgZ6qis7aytn2/iT3IbOmte1jy8XXUl9cS2l6tml1saXo63VayPc5X7aYnfjzhAHWuiGxgSt&#10;r6/djzybYKyarKecoquRoYfPM9DLN9TPMdBONyAkGeCynK3GGmomeK3n7Pywqk7W1ily8ue/JICR&#10;qF+cerBIACNyd083EaCDKERYZIKxCj56cueDjMl3/e/VRT9jBN5in7/QF3RnIeHNdEzxfGLVXHLd&#10;WExZu88D+snsOouEauOYIjX/UkJUg2lqk/OlXq97w4FP4ThgoQDu/SiAO0JgAdz66wVwZ8j9dqHo&#10;/RJ7BXDo4zafu53+DzpDH3VHPu6MedIe8aA95G67/62xqGd9Affazt9s9r/XEv1SQC6lppSUJBd7&#10;6UQYy5/FH7bRFnfSEXNS3Weq+HcDtR/NDKROgXYLRQ9LlfOgNJR11T7hiDtsZyxzXkfMw0Dax1I9&#10;ylA5TFXMU0XSRxsdh1aKQn8UwPhdAlhFOVJNI1wTE4JX9kBLWDlonn1z8SU0sz3KbVseHpkaHWrt&#10;ammf6GtaGMkve4b2CDpslrHf+Jqkw13507f2G8V+r+PjEHf1BfhBeny5ZXR2aGZ1YmadzezITrth&#10;b+6JV7FSVbSWlbaQl7XBaLjisW7Kik7ysrZKqJOHDxgdOWisIOeiqnRWRsJJSf4MTsNHWdHN0DRO&#10;ScNHUsZNUcEbPCoY5fOqsk6qMuZJUfkcWvPq0uba6nZP31Tf4NL4NFRczonPSGkf7q/l9FKbVyNS&#10;ymRwQWomEblPqW1La7ypwdaZnp65IRq/NT//6WkHMoEQJK/rj7IKw7kmmgTlnkt7kPKs/lXTKG9m&#10;q2dpp3tiobN3oLeldaylaaWjFervgkYmV6ahyWmoqw+qrB+5fKchLutpVNrD2OzHoeTb5MKiWy/o&#10;lfSBps7lvhFocBwaHtscHhofHxycHhqfG5qZH16cGV0dn9gamIXa56DKnumUZ+WO0RmEk17KRg6W&#10;pwIuZeaWpwVSE5wGboZD/OdQf917zpsFVtn2QOtkd8fYwMDQwOBwf9/8WP/7mf7tkaa5dspyf8dc&#10;T8d0Z+t0V/NsT+tcb9tMd8tkB39rcnB1pGtxAM4OvTbWuT3dszPbtzPbC22Pr4/zm+qflj/JB7Aq&#10;7g0Kyuf76dBS9+Igs4P2hlv1uIdVsjLMg+a6Nud65heHhye7h0Zb5qY7oOVeaLkTmudDk0xolLIp&#10;eMG7l/A8/mTjxZD3vBfQOBXqbVgb6RjvaVsa7YFm+nZG+NAoG/SEWl50XPTuyXHuTTYbjtObjtFa&#10;isFvROPXYvATodi5eL3VFNPFJMPxCMIw+LoSqTmfoL+VaTUVrdV0VqrW4vtKk7/THQ53eStOhBO2&#10;yGaTsSad5FPzby9AIxxoUrDaVwON1fWUZ9RfcqvJOT1cmgUNNkIzXTtjfZvjvRvDXHC9M0MdqxP9&#10;0MIQ1FS2cDNoMsViBoyT68rJ8NlkvRVGALOgMcr4o6iBBOPNPNuRZHNWpH7vjcBtxr33nRUrXXU7&#10;Mx1r053LU53rC32bSwPz4y2dgmp2xePySxn0OxdbS58M8aonhzlTMy0Ti4CmsVnW3DSYVQ40Q4U6&#10;X0PM+/NPElmhBkPR8OWPhmE7zss3u0n1+avAs0Ey3C19dzMTqzMbpwsmZAHOmWwISkTcrpBNQH06&#10;RhtMF5g3MFdgGpdIcFhtx3lUtdm3pQZ/pdkf6vVTQV5C9vqUPd5XhMj47mEx2VjEAjgcyQhpn0s0&#10;QNwwIoZXUs3WMyy3MuwWY8wXoiwmggzaXdUaTI+U6nxfYbCvzuzwQpzpfLzpQoLJAslMFEa8nGax&#10;lG09nGQ8TLYWRFmUeujT471ZOSk3/UISnYJO6XjqKLvhVQPw2DgNbJIahozBpWmox+LUownoWE1M&#10;nHBB31hNbJQmNkILH6WtGUXAhqmr+AKwGoHqKt4oOdcTYlZiEpbiEjYSkvbSMs5Kyufw+EB9/Rgt&#10;rUgtYjRRExCriY8j4GIJuHg8Ph5e1lczEUdMAuwWwKCOpH1GHDDSCCBopQDwWiTQH+yLJyTg8PE4&#10;QiyRmEAkxoHB8bgoNdVgBVlvyRNnjxx2UtUIVMUFYTQj8LoxWvoJWoaJ2gYkon6ytn4q7IB1YQFM&#10;FApgTa1skQBWkPHQJESZmGWIBDBaNw2rn0E0ytIxyzYwzdE3zTIwSoMXCdaOImqHa2qF4QjBaGwA&#10;ooEVlDwUFM+fEHOWkDyNw4eamCYbGiXq6ccZGpH09Ej6+imI3AUYG2dYWOTa2l4wM8sWOeDdAhgg&#10;TB8N219EAIMW8JK2dpIITc14YTbsCDW1MFX1EAwuUls30cgkzdQ8E1yCoXGqnkHybgEMGgGIAxYJ&#10;YHBES8s8MI3KysFgNGRkcERwtuBVcFCwicfH2lpfsrG6YGGWp69HQmuESEqe3rfP4m9/0xUXPykh&#10;4axJiBQJYBuri8aGmV8SwOAyweHs7C46Ol4BODhcFlph2P462d8GpalxjolRtrlproFeClojTEnR&#10;X1LizPFjzvLy7traETY26adO5bu5XQP72jtcs7W7Ym1zycr6oqXVBWury9ZWF+3trpub5ZuZ5tmA&#10;E7a+hIRW29rkaxNDsBoeBrrBzo6pznYkJ9v4tKQn9Lohoff9yNY2vDjw1jK0vbqxs4lI4XUIGp6Z&#10;FnR2N3f39o9PTi2tTi+vwYkV194vrO/MrcIaeHZpY2FhY2FxDZSzC+vTc+DTeXV0cmlochnQP77U&#10;O7rQOTyLaGDYBPfPMjtGdwtgwC8XwHD4r1AAU1snWB3TAE7HDLdzFgBX2qa5bZPC2N+99vdnBDCS&#10;8Hm3+kUyQiMCeK8D/pUCGPAlATw8Ng8YnZjfI4DnFtf2COCfsb+Lq/AihbsFsDALNOyAPyuA4fyf&#10;nVOI+t1tfxEBLLK/AETuNn/I4fwZdscB7xbAiP1FBLDQ/sKGCSC0v3sFMJM2tEcAi6wYqP9TQAwc&#10;Mjii2XbHoX7KLxTAiAQt+3+5AAb8swQw4oD3CODaWtAC6BA5YGTyd9+C3cIScZb/KaLOADqjj8FE&#10;4oBh14tYNwBoETWKlB6cIvin/lLEZwVwU/vUHj8nAtF4yMiig8KH+z9KANOF4b//ewWwyLZ+FuS+&#10;fApy7/bA5g6zuaNM3megsYc+C4v98UYIRxDdetEJ7L5rPwNyfz8F0clfQjQ+Mgg4jd377kb0IO0B&#10;efv9FOTdFfDfFMBI4O9uAYwEAYvCf8GmKCx4oG96dBh8fHxRAAP2BgEPzX2WLwjg5Z8XwLMz4BPt&#10;JwJ4aWF1jwBeW1xfX9rYK4CXNzdXtjZXNmBW1z5lj/pFWAXl6hr4T2h/14WKd2Nzc3sT/u/z5W+4&#10;vOdcXhGHX8xrquHwaXUUalFx3e3H1VYuUThjfzmCt6xWgJxeuJROmJReuKJJnLJRLN4i3sm3MOtG&#10;aRmthd3RwW1jcATlfN7LFu6TDvaDTtrd7sZ7/Y0PJpkvZnnFE/x3g6w33ZTnXY3PemlFvYyXXdTn&#10;bfVPehmvuhlvAF3MNx30V23UopbG5y31T1pqH7bVP+ykPOmhP+9nvRzkvB7gFQ/y3/WwXw81lU52&#10;1sz2Nk5314+2Vg7wS3q4bxg11+rKCkve5Lx+lf/y7dVnxbfuvb575cX9h1XlWY8eB2ReOB2TdjI8&#10;wzYozdAtFu0QKmHuK2YZImkRIW2eIGeWJm+ao2BYoKBfqKxXqKSTrUhIVsBFyaH9ZdU9ZFVdFFRO&#10;qso7asieVJdzVZc7qyF/Did/lijnrCdrb63mYq5sb6xkr6fmStQKxhrGKxinixtnSFvmyZmT5Ime&#10;vn6kS6T0+0mRtflxV9yNbnqbX/M2ueJtetnH+Jq/2Z1gy0cRts+jrZ5E6d8P1bzmjc09pZ5mi06z&#10;IeY4mhS62N7xPvcs1PdNbMDrWK/iRM/qTO/6PK+6PLeSDLt36daladZladYVqbZVqXY1qbDHbUhy&#10;oCc5cUjOnMST3DhHbowDP86JRzpZS7IrJVkXJ1iAsibdsT7LuS7dqTrFXiSAAUjsLwIifcFeoJ2S&#10;dhJOLk12QJTw53CkZ7lR0l1rSE6lMdavw0zfRpiXx9mCTXaeJ4CV60HLPAs2iyMtnvrr3T+vlWev&#10;nGomG611JBj9Qyj2x0QD8Tx71etniaVxzmXxLogMrkt1B9SnedSmudekuVemna1KPV1NdgHj1JPs&#10;GpJsG0jWjUmWDYkW9QnmtQkWNXGWNUJvXUtyqCbZF8c7vk32fZlJLoxNP+sYjtcKkNcMVTBPOagX&#10;ZUt6kdPQl1rDIlWV57KqEuueJNGLElnFUQ3FQaUlIaXUwJdsk7TXR50yvjJMOGidIelccNQu5c86&#10;3n839DJNvpXFbE0TMAIpZQE0dhB/1PBF878F3frN6ezfht/Yl/0Y96LiPE8Q3dYUy4IzNqfWUnIo&#10;nOR6ZmIjPYnaSKLXJLPKktlvyZxXKdy3oZUPo2rfwMHBja1ej+maMU8O2uf+1SiWmHgvqJhV0Dqe&#10;we2Ja2CTGOwkOi28uiyJWZ/IqElk1CXQa+OpdXGU2tjGupjGxlgm3/1dfRitLYLVp5n/7BuPpL+e&#10;if+9U5hU9IVQSncSf8C/vCGrqfXWUN/lDv6N7pbCZn4en5fBZIAzDCl95/78idO9W9Y3rhhdytfK&#10;y9DMyzC8Wmhy67LhzYvm9687Fj0MoVaFU6sjaDVRtNoYWm00tSa6sTqmoTqZ3pjKpGaxGTlcVh6X&#10;ncthwTmTmfRUWiO8bi6Tms6mI6SxaADQAkDqyCaykDCS5zlj14LBoILE734WkRVGNpHOYC94xWXh&#10;msHIZjaLAchhUTJpFTe7m5OpvPDaNpnIm389nf71qRTHBw0pzK5UKi2TUpnLqCxgN+Sy6ZlsQR6n&#10;+RKTcZVBvcRkFbA5eWx+LocLKoVsWgGjLo9Zk8eF10UOobH8ed0GbxlfhV36rUm8lOftry0SLLNL&#10;bnWuZdG60hq4BdymS03Nl9vbcttbMzo6UvsGg5s6Mbce/9E95PDZ6EN2Yd+bR0q7Fv5NO/E3R92/&#10;Vk84opGgRkxQlTttj3O64RvKSY9uSjjVEqY3FK3X642dCNKaCML3+ygM+stPRCoNh8q0eB4YCpHq&#10;D5QY9JeDl+z1xw6c0+BbSldrH6wzP0q1l2g6g+rxVhn2Ux3zVR71lhv1lBnxkBo7LzvmrTDqozTk&#10;rTzkpzYWhJsIJwwGKg0GKvScl+E4Hqgz+Wuj+dftZyQmQ9DzoYSZIOxUAGbMR63XVb7J9nibnVi/&#10;q+y4j7Joid//HF/UVJDSRLDCZKDiWCDsWUf8UGN+qGFf+alA9fFAtQl/1VF/lVFvFXBKw+eVB7zg&#10;rLaDftIwsDOGhTEcreujOBmCnQnXXIjSW4oxmI/UnwwmDvlgezzUeGdkKQ7HK8z2lRp/V276A+Ct&#10;/tfPNf8INuttjwjOKfYF4UYidIfCiD0BuA5v5elwTXB1Y4Fqw/6KQz4owIiP3Cg4H6HBnQlAzQYq&#10;zAeiFoIUFoMVF0OVpv3lRer3P2UiQH4iFDUeBjMapjgapjwSpjYUih0I02p0Rt0h/piB+ipD5UCq&#10;mkSMglicslwGAZuGVUtDK6aqy8AOWEO6kKBwXVvjtj6uEK9UoCl7zQSVSfw2DvMvJeGSi2WOsxW6&#10;E/Uy06wTCwKJpWaJGfbhUcp349RvZ9n7x+u/nabun6cfXqCfmG88MVMrNlMrMVsnOVcruclShrr0&#10;oCFrqNfqPUt/vFij8wGq5aZiyw0NSpZCUeiRohCx6iT1WhL2bbjylZP7c22+Sdb7UxTudxEa/x6D&#10;/1uK7qFMY6lkomSylhxZUykJr5qIVk/EYlIIxAwdAokgl0QQT8Qfj8ceFZGAO7YXPNJ4IgErnYCV&#10;+ZQULUUhCmQiCowJusWoi8eoihfoo5M15LK0NC6Z62fo4OKwqpEayr6yEiHK8udOHAxSkEjXQ2fq&#10;qmZqKWVro8jYYwUmJ9J1vksm/DVT75vrNocfuBy96/jDVas/vDj397qIA72FcqvPsVAZHqpAQ6XK&#10;W2XHtxk/bHHhlWshwWHYR3Kld1gK23TlxSrUdIns0HOJrnvHWm8ebr5+uPXm0bbbB8deHV+olHhP&#10;V4bYau/pChsU6fXGD0HAG1SxTdqJLfpxwDbzA6uNB9epB0EF4opBfAkYHjiKmEgAf4B1GJRbrMMb&#10;3EOrvEOr/AMwoMI7ss49tsE5AfHl4cWAWWoQiwDRtaESzPQtsd70fQMJh4bjjg7FHx5JPjKTI7Fy&#10;Q27nmTL0ThWqw0CNKhBVEaLLQgxpiCW+wxbb4oitcMQXuZJLPIllvvhKk/h6kwRgs0kSapOHOpSg&#10;TjWoAw21qG+yFZfqZWcqxXnX/r3t7l8GXnw/U358rVFmh6UE8VQggTLEkd9mSW3QxTfoJ7ZZEhBX&#10;ErDDPbHDO/Kee3Cbc2CLvR/wnnsYDhfmHf+I2E85LtTDe5zxz3AQEhyHBGBHiR2OxCZbbIN1fJ11&#10;aJW1b5P/44bgxyXmvi2+7AJVaZmqM1JCzHb4bbL2gQjFo5FKxwMkDwRJH7nrbP3K3z2eiE001KnO&#10;TJ2oqVgRcLZ7u1d6uqY7Wub72qfb2WP8+g7KW2rx3bf3c+5ejL+YHpxL8qaU3W6hPpvpqodmWwE7&#10;g6z3fVRogM6/k55/0jBITTrbVOeWo12GNjFZE33Z3oxkiL/he3a8sbbq3pMLqddPO8ZoagUfOX7y&#10;ZyKA//vglP2MVYPM5dxzXArYmZWcqIcsrwtdgbc6vK63et5q93nYH/p6OqlyMbV6NvHtYOCt1rP5&#10;DcaJtfpJ5TpxZdqx1UYkum1Oy5lrnT73FpMrx2Lf9oY8hTM/hzzuCnvaFvyo2f+OMAv0/d7Qhwiw&#10;5Q282+5/uy/sEdLSEwJ36Aq6B7cH3e0Oe9j1OVoD7wBEGhgxwZ3BD/tC4Mjj7tDHneEP2yMedkY8&#10;6A671xd6r8fvdvO5ywMRz4aSy5gRz6sjX9xwv3xSyV1P2lUb5amv6K2r6KUt50GQcSPKnCPKuSvs&#10;t5H70Ur2ewvZfZZKB+3Q4qd05D0NVf2NVcIMlcP0lEK0FIMIqCAsKlADFaSGCiGox6orRChLBalI&#10;h2LlYjQVk4ioRIx8jIyUr5l5uoaq+4kf8ecd/WufFQ+yaeAhGW+nj/UJhkf6esYnWUMLN+raLaOv&#10;/gnr/Z1h/lHbh5IOt4+apIubRluFXbpexmua3OQPzTUPTvWNLba0j125+MRM75SSpI6mij1O9TRa&#10;7Sxa7dxHPGBUzyvJn1GUc1WQdUXJnJaXcpWVOAWQljiNxoWq48I0MHAeUbRKBEYpAKvoiVV2QYnr&#10;OFm7X7l4h8dtm53eXFyAJiagweGF8YXuen7J9acvYjOf2LldVdRJVdJLN3S97J/xpFjQP7i91Tk7&#10;Legf6uibqa7qScl5iz+TsN/U5zuD85In46WdyMes4rHnr3jl1WU8a33NnOEPbLb3znZ39k0P9GxM&#10;dK+M9k0PLwwPrPZ2L3T3zA0Mr4zObk0vQzNr0MDEclv/BFPQTWU2c7kd3Z0jE6ML8G94FybHJvuG&#10;h3onxycW59YnpzeaumZLWMPhl96ahl9UOJ0kd4okbR9/wiRCwzHdPyCnJi2hhXSuI+Xc1NUIqO4G&#10;NFAL/tGtN9WuDLSDH76HRgY7+zqGR7tGBvmj3fXLI7zZnpb53s6lgZ6Vob7V4f7Vkd7loe6lwc61&#10;0d610e6V4U5kheCFgeb5/qa5Ph60MgQt9GxNti4OsEdbajvpb3k1j5jld4ebK2d6KOAn07f3Mkse&#10;5gw1VUBz7eszHZPTvRMLw7OLQ3PzvQuTbcvjvM0JNjTFghb40DRrq+Vly7PU2gJ/7p3YNeZDaIq3&#10;OdaxMt4/P9gxBeeRZkOjXGiMCQ1UQ8x7/TeCWNFGXTEGc8lmywn6yxH4tWji4hciXIdDMGPh+Mko&#10;4ngEoT9AremsVIP1jxWGX3W7yw2Hak9knpp9mLjFeAqNMqBx1kJPxWrvq/o7/k8STFqfRENjFGht&#10;GJoaWx3qgWbaNiYEc2Pdq9ND0OwA1Fm/9TRhMNF0PsuhK9G6OT90h1sOjbdAk81QX2X7RY/2KK2l&#10;dLMxsllrgunIdf+V8oI11tPN7prtScHSePPsWPMcmIS57tW5ntXJzrXhltGGsqYXd0qvZr68nlFT&#10;cqejo3pmsXltp3tiijI9Vg3NNEArTKjv3VIRqSv9TE+81UySyWSU5kCgWrePYqcXqsdXaSwct5Co&#10;PxcP5uEz7PG1IhaTDBEfDOZqNk53OkZ7KloLsEQyAq+OhGJbzsk02uyvMv2m1uJ7qt1B0Bm0z8Tq&#10;gJ6gBHVh3K3pDNhdaHwRfbuYbIwE9SJa95cDRkB8MBgHEcDTcboDAdhBH8JipMV6vN1MuNGwH7HH&#10;A02zFn+F+9s7nW/rrY93++PnSVbzydbjMcZzJKutAtehBJP1q56jWa7MCKtb1qqNib4lMcF5p86k&#10;n/INt/N3IHhg5U6ronxx+CS0ZqaCWhIGnYhFx2LRMThMLACPjQEQ8NE4bCQOG76LMBhcEAbrra7h&#10;rqDoKinlcELMTlzCQV7+jIqKl65ujI52LFEzCo+LEPaPBOPgcDFY8BVMM5Ggnayll0rUTcERkzRw&#10;caroaMT+fgpOiywCTySLQoFxuDhYhRJidDTjjPSScOrBKGl38OEoJu5yRNxRSvasOj5YRz9eSz9B&#10;Ry9JxyCFCHbUIWtpp2pqp2prZ2hqp2tpZWprpeppxkqLOctKnNUkRGnpJBD1U4iG6RpayVj9DIJR&#10;tpZxtpZJppZ+GhIBrKtP0jeAza6OboyWdhRBMxyHD8Vgg9GYIBU1b5Siu6T0KXFJZzmUGxYfZGpO&#10;cnDMMzRMMTXNMjJK19EhGRqmWVrmmZllI7YVtNvZXQSAFn19OFm0sXGGvmHqZzE0TgcIJXSqrj5Z&#10;SydJUysBrxmHQvnKynkqKPpoEqNNzdLMLTL0DZJAXUs7FlSQFlAaGZMNDEkGBmTEN+vqwnHJ5uY5&#10;WGw0CuWvqRkPTg+UeHysllYiOFvQzcQkE5ySteUFGysYS4tsA/0kDCZITu6cmJjT8eMOSkqeujpx&#10;FuYZ1la5VhZ5oKet9UVTU9hqW1jkAhDDDS7ZxqYQCfkFFZEYFkYDX7axBFyFS6uLQsCxCmys8/R0&#10;kxQVvGWkz4mLuxw8aIVCnbO0TD59+tJZ1zsO9tcszOFFf+1srzg733Q+ecvR8ZqN9SVbm8uIErax&#10;vezgeNPW7pqZWS4OFyIve9rMJN7GimxuHOdkQ7Yzjzlll/D0dmNfy/wHDby4sTEzA22uQjvr6xvL&#10;6zubm9DO2vut+dXlibm50enpkamphdWNj2x+ZBuUi0vri0troJz/wCZgbml7fG5tbHZ9eGqlfwKO&#10;Bu4Ymmntn2zqm2J3jTO7xhmdE0INPAagCjVwY/NYQ9NovWCsjj9ayxsD1PHHawGCUTj2t2W0vnWM&#10;0jZBbZ+kt08xOqaZ7VMAVts/4LQC9kYAiwTwlxCJ3i/xCyOAe4bmPsuX1gD+kgD+OI17WVjeACyt&#10;bomAW1bWV1c2V1bWlpdXFxfhfJhCB4zweQHc3QGAjS+SRBSA6AREM4i8r0j98tj9CHzOAABxuqAd&#10;6SnqvGuXgWb+YGvTcFszvE4w6NDEG4EdsHANYD57lCdcAxhZBpjNGGF+omwREFX2KR/MltAQg03m&#10;x+Vjd/fZzW6vhnhHJBRVJMz2sMf71tR0I+wRwIgDLitvK/lE5f5PgEjfN+9aAYj63W1/dwvg5y8/&#10;z5dMsEgA7wHxwZ/QVlH+YRJE0heJ/d2zCaZOyAcB/Cl7pl0Ecr8+i+jWI3cfgUbvBdAZiAnuBzBZ&#10;AwAWexCpANicIR5/tKl5orl16ksCmNs89lkETWNNzePNLRMiwCbSCEoef4TDHRJZTDZn7+MnQnTC&#10;e/iSABZd9R5EHb4E0u3DXH0UwCx672cFMPLHGT8jgFuF9vdnBDDSjrB7lkRCdLdzBYhuyh6QBNp7&#10;YMGM0NmjABprBEBlDv8crEFkRyQDM5KNGcnMDI/GHhQ9FcijInxafg7RbUWE7s8gMru/EGR+PkX0&#10;vgrejXf/YY3I/v73I4AREMuLiF7AHhk82D87NDA3PDg3NAAq058y2D8FyuHBGSQIGGFkaFZkfPeA&#10;rAQ8PboIQDQwYHpicX4GTuwMPrAQ44ukr0BA/pLpJyZ4emlxBgbRvSLpC1iZXwUg6aBXlzfWV7cA&#10;W6ubMGvr2+sbgPcbmzubWwig/ilbG5vbm1tbWxvg/19Y/qaZ/6qJ95LHfdkkKG5pKec3VdLZFTW0&#10;8uelb6PT8gzsvRV0zsrr+svrhksToyW04o5pRh/Bh8vqR+qcSj4TdYF85VFRTY2gu4nfXN/RXNXX&#10;UjbAezNEfz7Y8Hik/vFww7Pe+qLO+pddDa/66e+G2eWAXtrrjvrnXY1F3ZSXgB7qKwCodDa86Kh/&#10;0lX/oLvxfg/lAaCz8WFr3YOm6rvcqrvttOdt9Bft9FeADva7HkHFUHvDSF9jaXlhSc2l0sZb7ygP&#10;nlU/uFR0M+Favl9WlmN0koFXpJKdr5TJeWmTAFnTUCnDMDE9UAmRMwtVNI9SMU9UN0vTMM3GGudi&#10;DfNUCWQVXLyKRriSqo+Ckpu8ggMKZaUoZ46VtcPJOGBlTqJlXNAyp/Eyp7SkHXWlbG3VXCxUHIyU&#10;nXQ1zmhqhagbJsiZZEqYZMpbZaOMozW0PSJDU+6mp78gh9EKo54GWd3x0r/hoXPJTbPAlZB3Cpd3&#10;GlPoirl0Bn3BVaXAVa3wlEbuSWzBSe1Lrmb3vJwfB7m9jfItSwqoJgeUkz2r087W5Zytz3F+l25d&#10;ffVsxTW3iivnKi6eK8t3K810LU05XUZyoaR5stK8+KnnBUlughgXbrg9P9SOFWlLTXGuSnOoTLWv&#10;yXBqyHapz3KuTrEvS7T6ZwngxnSXhtRTdWTnygT7d1GWxZEWpTHWFfF29SkujWmnaZlnmTnurFwP&#10;UNKz3KgZbtWJp95E2t49r5/voEI2kY7XOxarAziSYYkCLTfPaT8PNi+Ld6lPO0fL9mHk+tWkudem&#10;e9RnuDdmnAMD1pOdahNtauIsG5NtqCl2jHRHVuZJUFLIttXxlhUxJg0kOC65JMH1XXrkQ3Jakj/J&#10;wSoUqx2A0g1FmccRPHLcCl+Ry1lpdY1JNWWZrEoS43UK910SvSy6viqRyiXTewJe8a1yShV8ru23&#10;Sfm7UdQPprHfGAZ9re+r5pV57sabDA4vjkULp/OCWH3nGGO6L1u/Ij39zenkf428dPzCE+O39ecp&#10;nDAaK5ZCI9dTUxtopEZWEoWBCGASszSZ/TaZ/RoQR3mZQC1JplNT6C3R5W0nL9fJe137s0HkcbdU&#10;m4uvExo601i9SdQmEp1LZjFJTIpQ/VYjxNNq4ql18dSGOGpjLIPtV9UQTmuOZnfbPa6Vjr32tQf5&#10;Dy5xBwNy9K8Uh9a3x9JaQysbkum0wmZuFot6vbP9WkfHlba2wuamLC6HzKDFNtZF1lcHVpS4vXrm&#10;9OSe7cPbRjcuYnNSVdITNTKTDa7mGV/NN7950f7+jXMvHwdUvI2h1CSxKGFVpRGVpdHV5XF1VfA6&#10;ymzGhSb+5faWTGFkMCCDw0hj0VIYlGRaQxKlDta9QjEsEsBgE3HAv0oAi0C6IbtksxgpjfWplAZE&#10;DO8WwLmsyuudvBQGL4HRj0l78fXZrL85k21u1YLpzWCws6m1OfSqPEZDDouWxWlCBPBlJvUik1XA&#10;4uaym3LZ/DxYADMK6XUFjJpCLiWVTYlissObe2yq2EeT7vzegizhduevZkn6Ka8uNC9k0XvSGrj5&#10;TB65qiatvg4+VT6P3N4RyOHqPnshkZJzzCPx8Mm4H2zi5b1uHHG8+EdC0gGj3G/VYr+X8Tkh7UJQ&#10;sDlFtE62trx5xrwkwIIdYTkcZzcZYzkVYzIaQej2lWt1PzzgLzYfi5oIlRgJkBjykhz2kh/xUus9&#10;o8qzkq01PP5Ce/9Lo8MVlmKMk7LtHkoD3sqjPkqjcDZjuUkfOFHzmK/ykLfygI/KsD92JBgzFYWf&#10;ikJPhaNHApW7PaT4Jw/RLL+vN/l6xEsZMO6rPumPHvZQ6XSW7nGWGXFX/LUCeCJAYdxfbtwfNeYn&#10;P+oLM+IjB5gMgO3vuJ8KYNQbZsRLZdhLYdhPbshfBgZU/OSFKAAGvMFLqhPBsAaei9CZCdOaCtEa&#10;D9acitLpD8G2eSsJ3OU4rjIUh+MlRt8+xf/hIfrfnxH+VGzwba31EY6rXKcveihMeyJar9tLedAX&#10;jIOZjdCcjwJDYadDNaaClMEpjfvCrncmADUTIDftLzvpIzHuLTn56wSwwkSo4kQouDuo8VBFwGio&#10;ykioxlAovtUX88r0aIHyV9kq+7I0jpOUxZNV5TIJGikYxWQNVLKqDFlVKl1dNg+neFlL/aYuppCg&#10;kIsVv6grnob9e4zq//Xc68T0c5fVWtsltuoc79gM58gM99A068cx2t8Ha//cX/3Haeq+WfqheZrY&#10;VJ3YRIX4TI38BhMPtRhAAs11hsp0pfzoW7nJEo31BguoxQfqS4QoISOPzz73Uw1Q+L8dvv/N2SP/&#10;Xz/pv/lI/iXN4ES60YlMY6ksE9lMI7l0A3mytjyJKJ9liMk0wKbpYEgEtVgNhShVuRh1VBwaTtSM&#10;hPMKza4IyUSc1AfwEv8AbpFNxMrDgMoukjVRyZrysE7GyyLA8cEEeZKGVK6WSoE+NgmjEK0il6lP&#10;SNPT9JI65i8vFqRwIhFeOVg6RmV/OvHEFTO5PIODtxz33zuzr8j3eE00ipuO7igk9l/TGryJ772s&#10;MHFPceONGlSjATUoQ/XSUK0YVH9wi/7tJvvv29x98BKzPHhx2fds6W2m7DZDYYOisFwrN1MmOfLy&#10;WO/jg53397Xd+ab11l+6Hnw1XPTjbNnxtXrpLar8JlVmvVFqunT/XMXB5bojG9Tj7+GAXSmIDUqJ&#10;DdoRJBp4m3lcmOr58Abt0Dr14HvWsQ+wj4jYZh/5IIB3OeB13qEN7pEtjtgmQwyOV2YoQSxwCeqb&#10;71ALjyXW78ps3JHbuCuz+UB257k8VKIM1arAwb5UOYguCTHFIPbRHY5QsvJ+3OQfWOYdXOQfXhIc&#10;WW46utJ8ZK3p2Hrz8Y0msTXO8U2eBNSEgpf+bVGFmlTfc5Q3mUoQG71cixoqOtB2929td/8y+GLf&#10;YrXUe6byOkV2i46C2IqwD+ap7LDlN+nS6zQxWKI3iUMtklCrFNQML5y8wTi4Qtm3ywHvgn/0Vwtg&#10;PqyThbdJfJMtts48tsY8KBLAy6wft/jSC1SFFbrWWBkh3+W3KTr7Y5VPRCkcCxD/MVjm6J2TVkW+&#10;bom6hIunHWkX80eqSmeY9OWutoXeTvjnlXb+6nD72mjrymjTdB+ri1dWX3732b3Mm5dint5OuXMp&#10;+vHV+PqXlwZZb1Z7KdA4F5bB/fSxsnv3As/6q8gEKskVWppetDSOUJeP09G4E+gxUldV9+hZelS2&#10;m0sCnLNXLeB/WgDrKfsbybqnOuXRUss5MU9Zflc7Am92+Nxo87nb4n2v2edRe8CT/rDnEzEvZuOe&#10;zMc+H/a/33H2Bs0ys0Q75iU29CUu7K1OTJlxEsvlAufslabztzqDH/dHFg3EvOqNfNEV9rgn7Ani&#10;fbuC7gFApSfkQV/YI1BBQNoRAQzoCn3Q+TkQAYw44L0COPh5d+hTcKzOiAdd4fd6w+4MhN4ZDLzT&#10;4XOzJ+xZT1IJNeblY987sRZJZqizRDl3gqI3UdlXU8kHhzqPkfPAynviFbxARV3aTUnslNwRR9nD&#10;DqBUOO6sdMKVoBCgqRBMUArRVA7FK4dglYLRCoFqCgFqCkEY5QhNtWicYoS6dIi6VBgRFa+HJqkp&#10;BUpJOEqeMHB3Ca54+baJWt5EfTEzTO3tqFhY7J9ZXy5jd/lnvyK4X0Y535A//UTC+ekx29v79FIk&#10;TBLPkZ6+pA/xhpZp7WNdYyvDM9vc1om8gqfWFj5YJStNRVtdjdM4lXNo1fNoVa9/oOIDwKr5YVR9&#10;1ZW8VFDnFWXdUdJushKu0hJnZGQ9ZOR85OUClVBhGoqReJVIonqQNtrLRMsdr2pGxJkE+ES9e9M4&#10;Ofp+ZR6anl5v6a3vm2HVc5mR5Ju6Vql400K8xXUl/Wx5w1jn8Cs3ShmCiYWB5a324Xl2y3h983hO&#10;Mc2SdEHcLvC4TaS0U/oxq8yDJpnHLQqkLPI0nC/ahNyLvVj2oraFNzDeNTbS3NM5Pb08Pbk2MbEy&#10;Mr4wMDLbMzzZNTzROTw6vrg8PD3bPzLe3T/Q0z3Q3dnT2dLR1MQfnB0cXob/3rq5u/dNSX1G4QOv&#10;qELbwFzMmdQTdkn7rJIPOuUfdriwzyL/mNVlI4eMopgkbrRnW9y5/mS3lWthUPVlqLMMGmGtdtDX&#10;Jgcmp0YGxvuHJ8HwNAHnZbegdKJLMNPVsdDXtTzYiwjgleGeleHu1ZGe1ZEuRAAvDbUiDnhhQLDQ&#10;z1sZFmxNtu/MdIFyaZAz0d4wJKjqYZV0Md8I6p40vLlW+ayQVnKrl/N2qp81Mdk5MdMHrmxhvnd1&#10;oWdrqRta6YJWu+Ag4CkmNElfa3rZ9IRcne/f8TRtq7Ucmux+Pze6MdUPDrowwF+Hl8jlQgONUE/5&#10;ZsP1oZvBbUlWPVGGU7EGS7F68xHE+bi96hdhMoo4HaONyE5QGQpGd5xHNblKUqx/rLbYV+Ug2Zro&#10;ADXegVY6oPW+9WH6dMfL9srMustnuXf811iPdrqoq7290NISNNOxPsmbm+hagQXwINTduPGcNJBk&#10;sZBzsivZvuViJCSohkZboVEe1FnSlHdGKIBNJ8im3fEmwwUes8+SF6tvrreUQjMta9Ot81Ntc9Md&#10;y7O9q3N965M98CLEU4OrzYyW0mcVjy6+fZz/7vXF0rLL5eUX5ibrlkfKoLFyaKgYolweuezblWA/&#10;nGA1l2Q6EUno9VNu85AFgArY/C8I4CUSnDwZ0bpguhCzC0A08ESk5lg4fiBQvc1Dju18vNFmf73V&#10;PsEZSdC+lWkF5dmvp5mDeo+vMqJvkUDeuUSDGTDzMeB7oxbS/sv5rADu99foPKMyF2q0mWS7Emsx&#10;H2U6G2U6EqjT6qb6Tu/HZ5pfv9b7geaC6g3TH0+wnk62n81wXr3ktXojsDvjLD3aKddE8a6b5WVX&#10;uzRbmzSnM/H2Xl7Gnpboc0Q1X018AoaYo4JLR+8VwHEAAg7Uoz8Am2ARYVisPxbno4H2VlI+JyNz&#10;SlLyJEBGxlVBwVNV1ReLCdUiRutox2oRYwj4SAwmAoePx+5KAQ3YrXv3gAalNhnwDwFMJGvCkHDY&#10;eB2tZC1cnDYh2lgvEaceKC91Vl3FW1XdR0r27AkJF1Aqqviqo0O0dBJMzDKMTDL0DdKJWsnCMGKS&#10;lnaqgUGuiXGOvlasjLiLnKQbIoA19ciaBmnqRBJaNw1nkEk0yiIaZyACWEcPDqs1NEo2MEzSN0jU&#10;1YvX1oklakVrEj+YYHW0n4ISeHc9I4dyU1HzxmuG6OjG6OgkGhqmGQsDfM3Msq2tC0CppZWorw+L&#10;YcSGggp4FWBklL5b+u4GnD+8gq/QAesZpGjrkojaiQRivCYxWlUtUE7+vDzKS009CGzqGyQZGZON&#10;TVJMTFNBCaehNkgyMCSZmqVZWmWBY5mYZP68AEZOFXQzNMywtb5kb3sZYGdbYGGeoa8fh8eHamj4&#10;SUufRqHOYdAh+nqJFuZZNlYF1pYXLM3B5VwAV2RpmQcGB4NYWOSCTcRzf1kACxHZX6EABscCD4yG&#10;ehAK5XHggPWxY/YqKl5qan46WknWloVnTt91db1rb38FCad2cblx9uxdO/srxibZxiY5llaX7B1u&#10;nDx579Tpu1hcuKzsGTNjkq1VhrkRydEm09aM5GKb6mqbmBp9u+ole6JnQRgEDHi/NDUBQe93IGh7&#10;5/365sbq+tryKrwu3vzyysrG5vLm5vLG9m5WQLmysbKyBsehrsB8DE7dnl3amFzYGJ9bG55a6Rtf&#10;6B6Z7Ricahmc4vaMs7onmF2TIgdMFSaCFtrfkTr+KCKA6/jjsAAWjNYKhmubR36xAJ76UgTwl9ij&#10;ez/lvyOA+wC/MgJ4j/cV8XkBvAxHACMCGA4CFq6PiPw+/UspoLvaJ3Z7XwAiFX5eAO+xv7sFsIiP&#10;ew20CIYQAYwM+F8TwF/ig9n6KIABSGzl7j672a3N/okCGImCBfz/UAB/1gHv8b4iPiuA377d631F&#10;fKJ+EX6pAAb8vABG7sWnIPfrS4juvsgBIwIYccD/qQBuaZ0SNE/s9pci9nhfBP7PCmC+MKEx+2O0&#10;sZAvit4v8T8rgH9ZCujdDhgRwHDll0UAI9oSeXU3ItMJpghRpGCiAKKbsgeRkf0J4F+30P7uEcAU&#10;xtBnoTHgPwf51AEDEPu7RwCDZ0a4+RPpuxuRAP5PHbDoen8hiBr/FPAWirydIm/In3XAyPv2/wYB&#10;LLS//yMCGHHA0xPL8zOriNxF7O8vEcBL00vLMz+xv4gAFtnftZXN9dWtjbXtjTVYAIvsLwCxv9DW&#10;tkj67mYLlNub27+G33Q2V7Tyips4Rc28Z+3NzzvbX3R0FrV2vW7rrqqhF19/dC8gJkPHKkBS3U1c&#10;1U9eO17aMEXCIElcL/a4dpCYlqeape/p0JTUK3fe1dZRGfVdzYyxDtZEU+MQvaSr6nlzyePOhtLW&#10;hrK2+rJOSnkfs2aAUzPIqupnlrXXvuyoK+pqLOptfNlHAeWLnobnPY1POmpud9be7mq41914v7Px&#10;YXvDo+aGJ4L6py2MN3z6Gw71DYv6hkl7x2FVCnj1/Na6CvaziuZXla2lL9nFl0oehV/Jd4iJ0/UJ&#10;l7PxEjM+v0/T/Xu05z6s72FC2HHtaEmdKHmdICWdAFWdEHW9CA2daLR2LA5eliZGAx2iru6vpuKp&#10;onhaBeWgIm+tImeqLmuKl7HCy9jhZBwx0k4YaWeslJOmpL2WuJWVqrO5ipOxqosO1h2rE6ZilCRl&#10;li1mkqVomaagE6BneD4zPvtVXmZpegi7MKQ2yflViPGzAP07XtqXz+JyndWyHZQybeQAWbZKeU6Y&#10;Sy5a188Z3Ttv8yz4VGmsVzU5sD4tsDEroCHDuyb9TH3mqfocp7Jkk/uRek+zvB7mhT7Ki3hWEPUi&#10;L/pVTvSbrMh36WFvk3yqSD7U5POsJDdWrAMz0pIdbsKIMq1Ltq9MdaxOP1mb6dKQdbouw6WK7FCa&#10;YF2X4gSoJ8M0Jv+DhpSTdcmOtSQH0E5JcwGASk0S7Hq/BDII6FMea1USZQ4ojbZ4E2ZcHGEKWsBQ&#10;tIzTnDx3wQWvpkt+nHwfRrZnPflsSbTtUz/jW274Cw6quTbycVqHE/WOpBpLgvr107jHvvpvwqxL&#10;Yh2rU9xq09wbszxp2Z70LHdK2mk4zDfeqiLGvDresp5kS0mxo6U5AECFQramJFvUJliUxjmUkHxK&#10;ssmPM3Lj/RJtzP0U0acI1uFSBt4aZ+PjX9FyKM2R76ozWXQSpTidXZrKqkmk1pBZ3LyWoQzOcHRV&#10;58nrtXJeBX/SC/rKIHSfedR3xiFHrWPUfTJDiupTWe2pgv5gWmsgfyiwfQ77lPIbz5TfeGf9Meqq&#10;XMErq1d0/8amWCY/ntIYV1uTTGPB0KmwAGaUJzHeJjFfA0jMkmRmFYnWkEzlpTP6oss79UnPvzaL&#10;/IOBHyqo4OyD+kRKN5nVkUDjJjGZaQJWHL0qjl4JiGdUx9NrExgNCQwKII5OiaEzIiisaFZ7KKXb&#10;4FrZD765fzyV/NW5jB+8Mp2fUlIEI75vqoPfledwOfFVFbkcTgGXX8gTXGhqvtDcUtDSkt/cnNfS&#10;nAZepVHCaqv8Kkpci55a3LyqfyFP70KObmGmdm6aZhaZmJmsl5dufrXA6d6NM0/v+7x54fu2KOjd&#10;69Cy4qiqsvj66iRKXTKtIZ3DyOAyAaCSxqanMKnJ9EZwmUnUevhi6Y3IMsZII4la/2sFMPIq0hNW&#10;vGw4BzUADALYI4BzOZRCfvWlVmo6m5/ZMmF5q/F7z/w/OSQaFICbPpDDacpnUnLoVbn0+hzQn9uc&#10;x2u5wKRfZFALmOxcFiebLQCASgGLfoFRX0ivucSnZHOpCWxWXHvfWVqLyoXXXzlkHz118w+G8epR&#10;D5Iow5nsvgyqII/GKmik5tTW5lEb83k8Eod9urRE4+Y1qbS8H8/G/+hI+ptF7Am3yydcrx6wLjhh&#10;e+n3CgFqNrlok1hV9VMa8gZOmqYJJ09mn3HIsiIUu+tXuWL4gbqTZOsZkkFfgHy/z4mFKNR0sNSE&#10;r/iQp0TfOZlOVxTXXq7W4EQR4eAl1W8L1b+9gfuhyPAwxVGm3UNlyBeOAx73RU36K075q0z4qw55&#10;K/fDDlhjwF9tOFhtMFBhJFB5OgKzGKs5Gareelqs0eybJvujrU4nes7IDnkq9Z9VaHOU6HCQGDgj&#10;92sF8Jif/JifrND+wt4XYdhbdtxPBZzVB3xUhaiNeqvACaL95GBA5QMKgP7z8oPeCiO+qhOB6Klg&#10;3EwoATAVRlghm8wnGc7E603F6oxHaff4q7NPSdRY/vgM/4dH6H+7p/Lb+6r/WqT5t1rLo4KzSr3+&#10;uMlwnfEwzdFA7JCfxqCv6rCf6oi/yliA8pAPbKmngpTmQpTnw5RmQxSm/aXH/aR/rQCeDFGeDFEU&#10;MQFrYNgBj8foNLrI3Nfadxm7rwBzNEP1eLqqRCZegYSWideQSlCTTlSVTlGTzUQrXCCoXNZSu0JU&#10;zMGIFWgey8J9l6Dyb3cdjwxcc37feG6Nj53jH5pk7QMsCA6utB5d5B+eov84Qz08XLm/v/jgeKXc&#10;Ok1nh22xUm8y8U5r4BmGfUmiKOJPV8/+y9Uzv30ZdpiTrzf08Oz0i9DeGwFl4VaZhtKBct/7SHzv&#10;fuRbx2/+cPrAnzxPfBOmdIykqZhpgM0xImYbasLaVQebrguToq2WRFCIx8ok4GRBhYRTJ2HRgCSM&#10;BhwZLCQBrZKIUf2I8j/AKiViFT4i1MAfTfAuiwzLYzJRLk1HIVNPIUn1WCZBJkNTPlFdMlZNIhGP&#10;ilCXdBf7xk9uf4TG4RQ98TjcDxHKvy80O/DSU+mJ29Gq6GOcLKnBu7iZZ/pzRbqLr/W2yg2hBrOd&#10;KgIcFNugAjXIQrVHd2p+hOq+32nct0k5sk4T22RIbDGkt5kygC0mnA4a4slAfFmILw1xJTcYRxfq&#10;vh8v/cvQ6z91Pvhj640/NF39Xced/xh/tW+lWnyzQQqwXie22SAhFLQygB265DZVfItyHNHAEEsc&#10;YolBzBM7jOPv6UcAEPMYDOvIRw4Btjmw610XSt913gEEeD1g7oFt3pFN5qF16uH3NDGIJQ+xlSG6&#10;ClSvCFWioAohVXJQrRxEkYXoMrB+Zp2A2Ecg7kGIt2+H//224Lvtpm82m79b5e9bEewHrDYdWBUc&#10;XG86tC44siU4vsw8tMo+tskVf8+XgZoVoBZlqFkFalKDmgkQB7PeqDhTJj7y6lD/s329T77vefzN&#10;TNmJpRrpTariFk1pg6KwQUXtsFQgvuoWU/w9RwxO79wsA7VIQ01wnucd7ond0ncXh4UC+FcAcQ9B&#10;3CPvOce3WWIbrBPrzONrzMMrTNhtb/APLDMPbPGl5ymoVQZxqlrryrn/SNHZn6gqGSV/3O/EDyGy&#10;x246mD/2PJVipPM8LKDp/q3R2vJRasNsq2Cmu2WgmTPYwh5rY8z3cTcm297P92zOdcyMcPraalq4&#10;b6veXXt2h3wzN/Rmdsjzy3HVD7KaSm8O04qgQSa03LvKqroT4B6GUSPraxVaGidpaSTqY1/EBAxU&#10;FNfef+LnHOBgGYxW91RR9f2fFcBKAQSUj57UuWir1MqE19zEF5zgm60BNzr8b7UKBbDA6wH//N1W&#10;39t9oQ9m4p+up71dTSqdjXrb532f7VhQZUR6RYx8hg15hA4EFOlEVVik0FwKBZ43O4IeDUS9HI1/&#10;0xFwr93/dpvfrVbfm6DSFXSvL+zRQMSTjoA7AET6wt73owbuCP48bYF3ENqD7iItnYgADn7eG/JB&#10;AHeFI+G/dwZD7oyE3B8MfQQHIie8a4x/l+mQZaN4TlvGFa/giVP2w6v4gxKt4K0uf14D5YVR9CGq&#10;B4FGUFeScpM97iJ52FH8oL3Yfgf5E+cUxb1UZXwwCoFY5UCcCgxW2U9F9rw6CjT6g3a0bDAAhwon&#10;KIWoyJ3Bqrucd4uuLW9cmR3tbqvlMB/PzLIW1jv6prteUujeKXflrFK/IaR9r3/nmO0r8ZMPD1lk&#10;SVuQXaLuPa/uGl2AZpagzv757oGVevpQZt5LE/NgaUkLBUkrbeXT+mgPnLIXWsXvU/AaQQCsGnxb&#10;1ZX81BR9VVDeSigvieOnJcTdZCV8FKWDVOUiMArhBJVQorofUeMs+IFFRhynqqDraOOTn/mY2TA6&#10;PbHJa68dmONMrsxQm4bis8qJ5rmy+FRlvVwFvRQZ7TD908lJN4pLuAPMgbm2yfWBNah7fettc1vc&#10;nRc24QUaTiniRqRjBtni5lckrG4fMb243yT7iHW6zOlMrYgrHtffZJbQiup4dbRmTutAS99469BU&#10;2+hU1+Rc3+zC0OLKyNLy+OLy2NzCwPCEoKmtuqr+6atX73gM6mivYGr8HYMflXFNzy5QVsfjhF7A&#10;j/rh35omf2Nb+J3T7X3Oj/effH7A/oWKWX7muZjKYN+2RP/uhDOD8XbLF85DlQVQd8kq683GcNPc&#10;VN/E9MD0/MDgMKeztXSkq2aiizfT1YYI4LXRPni14JHe1RHYAa8Md8KMtAOWh1sQJtroc93steEW&#10;aLoHmuuH5nqh6a7tifaFXvYQv3KQVzHWUttU+6T4bmbF4/xW6quhbtZIH396tHV5pmtzuXd7uWdr&#10;rmVzkrczxd4Zo0GzPGhBsMx/ybpHot+M7S27udnPfz/VB80Nrox1zg0KFkea18datkY40AQbGmnc&#10;odzpKfAShJsNxprPJ1rOROnPxxl8lplo3blY/aVE4xWSKWAxwWg2BrbC/QGqDfYHnxH/+NLyaGu6&#10;O0R/Bk21Qoud0BRrqf1Z7aUzlVn2kOAJNNu+NjAELSy/n27fmOLPTHYtTQ/CEcB9jO1XGYPJdvM5&#10;Lj2pzh1X4qGmemi4GepnQi0veZlOHdHEpXTTGbJZf6zJcJrL+NXQ+df5O4J30ARvdVIwN9k8M9m2&#10;ON29NjPwfmoAGuuBVmeh6YHlHu4Ap5JT97jm3eW3T9Oe340tfRDDLEqaqiuE6Fe3X5NHcs70xVhO&#10;xFsukc2mIjV7vBWbXCVazkr1+6lMRxEXE8A86H6WhXh9eK3cTwBzspxkAgBTBDaRSQMzBuZtOkoH&#10;gPQBLQP+Gs1nZCqNvqkz38ewP9pyVrbfT30qUhvsuEo2XyCB75PGgLlEIwCogBZR4y8H7IvsCCpI&#10;SuepWL0+P/VmZ+mZEN1tsu0myXot0Xor1Wkj4+QCya4vSL/eCfVMZ98jrR/eWUkwPPDdkRYjKc59&#10;qS4tpJPVwZYlIfaJ2nIZllpZ9iYXz7ik29lnnHRPcPDzMPA2w/oTMVFozWyMVj4anYhBxwKwmDgA&#10;DhsPwOPjsdjYnxINwGEj1dX98ZhATVwwKNVVvBXk3GSlTstIukqKuchKnVFWOI9RD9DEhWoRIrU1&#10;o4ia0XDwLjFJtNYvhpAANgnaybu9rwhEAKO1yRitVABOKxVPTNXUTNUkkvG4BEQA6+CjTXTi8Gp+&#10;KEkXdWVPHd0YFfUASRk3CemzUjLuMnKeyqpBOEK0oXGqgVGarj5ZRzdFWydFVy9N3wCWska6CfJS&#10;rihpd3BuWjoJBN1kgn6qmmaSunYKVj9D0zATEcBaBql6BilgBEPDFBhYA5P0DZL09BOFJOjqxRO1&#10;IjHYYPAZraDkIYdyg5F3x2AitLRIBgbpxsZZFhb5NjYXzcxydXVTTEyyTU1zQB1JVgxeNTKChau+&#10;Qbqu4WcwMMkyNM0Gpb5xpp5RhrZ+KlGXTNRONDVL09WJU1Xxl5I8KyHuipI/j0GHaBGjjY2STU1S&#10;zM3SzExTQd3IkCRsgYOMwbHACYDDgfPB4eJQqEBNzUTQAkqwSSQmgbMFpwQAfWytLzlYX3K0uexo&#10;W2hvnWttkWZhSjY1SiDiQzRUfcAHipqSvzYh1two08a80MqiEFygtfUFMLK5eR4orawKbW0v2dld&#10;BiXykgiwCTdaXbSzvPCRgg9Y5Z20LzQ3TjUxSAZPjpS464mjjhInnA/+aCMl5kZAR9tbFZ4+dd3J&#10;EV7o196h4NTpq2fcbpuaZ2rpJIEpsrS9ZGlzxdbhlsuZe7AAljsHpsLGOsfCJM3ROs/WNN3ZOttM&#10;L8rONNr3bNrFjCe8hu7tBSQXNASnTFzfev8eEv23vb2zuraxtb2z8f4D6zsfgOvCZImgXPsAbIVX&#10;1t8vrW8vrr2fWd6cmF8fmV4emFzoHZvtGpnl901y+yfZPZPMrnF6xyi1bZjSOtLYMlzLH6gTDNbx&#10;h4XAocCAuqax+uZRxP42tI2LBDAASQGNLACMIEwBPc1rmwTw26cAgo5pQFPnDACpf8J/RQD3Chf3&#10;3QPsej/LrxbAcAj1pywsbwGWVt+LELb8RAAvLqwKHfCKMGfm6uzMyvTkysTY4ujwwtDA7EAf/It+&#10;RAAjCqGjdULkFX5GAH9qfwFI/09pEQwhAlgI7DMEwjWA/4kCGPF/ALCJOGDA7j672a3NEMX4TxfA&#10;/xt4V9IGKH7XCnhb3LKbN2+bAa/fNAFevRa8fNn08mXLp7x61Yrw+nXbmzftgLdvO/6JAvjTFsB/&#10;QQDvuR0ikPu4W20iD8CeTdHzgPxZABIgzuGM8njjTU1TzS2T/KbxX4UAdp8TYEcRYBM0AviCMS5v&#10;BAktZQqVM0D04P1CwGkjl7D7Qd19vXsQdfgSSDfRtMACWAiL1sem9wM4jAEAkpKdx4IX50b+bQo4&#10;I4Amzkgzd7SJO9rMGwO08MebBTAfLlkIt/kfIO2fgvhXxMWKtCtsXj/eoD0gd/BTmOxRJmucwRwD&#10;0BmjNPrIz8H4cMdhDcweASDpuLncMaQReSTA4T7M/8c/GvgsyAkjt3W3VP4sItP8CwEPz+eA3zA/&#10;64B3m2CRA+5sG/9nCeDdjWBzsH9W6IBBOTPYP/VZfpUAnhye/9QBT08sz03Df6iEMD21NDW5KAJs&#10;ApCXwGcZYG4atr8rwuUolmeWV2ZXVufgwN/VhTWR/V1d2Vxb3Vpf295Yf7+xsQW+zHxqfwFIfQ/b&#10;m1u/WgD3ttZ2NZe18V+2ch61cm+1C262Nd9oa7nNZt1say/p6GZW1dWnZt22c44n6IWq6UTK6kdL&#10;G8crWpBULBNljULFNN2ltM9qmHp4R2WTsq4/evqW0kDv4PJ6eVzwT7aL3tjBZAiojazaakZFKbOq&#10;hF9f1k6t7GFWt1GKOyhvu6lveqivemkv+6gveimwAO6iPOpshLNAN9c/aqp/zG98JqC+5jNKKPVv&#10;KJQyGrOGwaVReLQqev3r6vKHpa+L+XXP2ZU3a14nPbx9NiVNzzdM7VQAyiFYxipcxjJG0jRO3CDu&#10;uHbscWKcODFelhgrpeyFUvIAgG/5KEV3efkz8rKn5aVd1JTd1BVPqSuc1FBw0FCwwyra4JStiUo2&#10;RFkroowtQcYRJ+OIlTmJlXIiSNoTJazMVZxN1U4aoc9oEbzRepEKxmQx8zwxs2w1S7IK0dPJLuB6&#10;al55QWpVegAr25OdeYqW4lhPsiuLtXkRbvbQ3+COl/bNc4Qbbpp3PE0e+Fg9D3Z8HXGqOPpMeYJH&#10;DdmrMdO3IcO7IdOjJtW1kuxUk+5YnWb7Mlr3ghcx4pR90FnPcE//BP/QrIjEy0np9zNynufmPEtN&#10;fJsZU5Ud1pjt15h2ppFkR00ybySZlyValpJsy5LtKlIcqlOdYFIcq8gOv1YAg5bPgowAdqlKsC2N&#10;tiiOMC2JghflfR1qBHgTZvwu0qw81gqM0JjqTE0/Bc6NmuHGyPZg5giFbvrZ2mSXqkSnJ376t9xw&#10;ebbyyYbHEnQPgTLLUrrAXvGWu9Z9b8PnwebvYhxqk0+BfeGQ4rxztWTHapJtZbxVeZw5oCrRqjYZ&#10;lsENSWYUklVlvN3bWOeKjLCqC9l3SKkRnqEGug5E43NiGDtp0/PuBc+TK1tiKwXxNcy4qtIUalkq&#10;vSa+vjK+oT6ZwSOzOuIbW6Oq26wvvJZ0T/vWIvwHs8iDlvFHrRKPWsdrR9yMftdc2DEZSW/yqKN4&#10;c1tsaznSl178NuDCv/ld3RfzlHCD4l7dHs5qi2ZQIhsrSAw6mc4UCuA6EqMyiVGSSC8GxFPfkhjV&#10;CY21sbWN6czOTNbAmdtVkuczfqfr+71DvGbSPf83HDKzK5HOi2lsTGQ2xtJg+ysUwFUJzJpEZn0S&#10;iwKIp9WkchkRdQ1RVF56x4zrG+7BwEu/cyL95WzmvznEqac9Dq3riqe2xdQxyDRGUn1dUnUtqaYu&#10;pb4xnULLZDCzWOwcDjebxytoa81rac5qEqQLeCQWI6qxLrSqIrCixPP1C9dn921vXzG6kK2dSdZM&#10;SyKkJgIc714//fju+dfPgiqKI2rKo+oqQRleXRbfUJNIqYMTRLNo6RxGJo+FgHjf3fYXdEtsrP2s&#10;ABbp3k8RqV/E/uZyWAi7+yBDCV+lXBBU5XKrMzi8/K4Zj+L2g35Xf28Tr5Z4L5XZl8dtu8Bh5jJq&#10;4ThgMBqvJZfbnM+iF7CouSx2NpuXyW7+IICZzMtM6mV67TUeNZ9HS2YzSW2dvuwW/XvV+1wv/mB/&#10;8V/1Y8R8Lvq84WfwBnKYrYV09sPmlhtU6jUK7aagKY3Ncnr+RDYn41BcyreuyT+czPqrOemAc8Fh&#10;lwsSZ67iAp8ctSAf04+S1guR0/TAEM842PhEByRmxaReDA9PNsNn6stcM5MrP4dtC9UZDCeMBCmO&#10;+EjPBMjNBKCmhfmfu72wNAfFIu1jl9V+SFH4Ll7ua7L8VxfR3782FWOdVuzyUh3yVRnxRo37fBDA&#10;wz4qgwBf9cEA9YEA0EGq45xEv4/8TARmKY44E44bDVBtOynW7ize7SrTfw7V5SLzX04BPe4PkBNq&#10;YABKBByXLAQRwOO+auO+6qAc8VMc8UN9BNQ/MBGELNmrPOqvBGeNRghQHQtDj0RgJqM0ZxP1lpPh&#10;uI2paK3BEBzvlGSj3dESva8fo3//QPnfHqr//hXhbyW633WeV+vyUu/xQff7ogf8YQU+5K866Kc0&#10;5KcwEqAwHqg0GaI8E6I0E6owHYICfEkAIymjP2U6WBkwE6QIgHeHURwPVZ6JJbaeV662kygyEbtJ&#10;PJ6jciBd6VA6WixBXQzJdRynIklSkU1XV8jFKBXila5pK18kSF3SEb+ocyQd/fUl44PMBPPVUvct&#10;gdZyq9gM99A4Y98M++BKi8R6i+wyT3ayTmK6XmGhEb9YbzhdatR2B1tBknjo9+Nl569zrf+WpPtv&#10;YRq/CVT6TZDyv4Sr/y4a89c0/SOXbBVvuxBunSResyfmm6LjMVI+4vtsv/6dwzd/ctn3lfvR/f5S&#10;4hFKqHi0GgmPAWWypnqGHi7LEJOup5qigyJry5K1FJNxmGSspogkND5RA5eIxoJKEgb3UzBJGI0k&#10;nHISTnEX8ALAQpDAX2kAiSCTTJQma8mkaEnkaEvEK30bjfomW08mz0QxSP4bt2P/Hqr2fQTmu0DF&#10;30dj/yPT5Our9t+UBkvzM7HcTFT/bfnpIuWNSuJWNXG1DLv0Tm29XB2qx0AN6lCj4k6j1GbdkY3q&#10;HzZqvt5u+Po9bf9ag/hag/x6I2qDCpDZoEltMiQ26Mc2GIe3OYcgwRGoFXAIatq3zftmg/nDWt3R&#10;qbcHeh78pe3W77rv/3n81fdLlcc26iW3GqUREwzYapTcpkjt0GATDDElYfvLFINBNDBbHOKA+nGI&#10;fVTIYRE7nMPrnMNrAO7Bdc7+de6PQn7Y4PwAtR7b4R3aYh7YZh2GOGAEGYglA7teihTUKAFRJSGa&#10;BEQXgxgnIOaxHeZBCJw8b/8O/x/2dwvmuw3BD2sCOFgWRihNNwWHNgVHtgXHt/liWzxxIRLbPOkd&#10;vgzEl1+nSMNpn5sxUBse4qsv10kPv/qx48Ffx4sPTZUcA4y+Pjj8cv90qdgOUx3q1oX4ShBP7j1b&#10;eospvsU88R5crEAKapbaZX/3rBm8V/H+PDscwOFt9rEt1vENljgsgBlHV1kHN3kHwYUsMw9t8mTm&#10;GuXXmFoLDYb3/L8hax8go+Uj5Y75HP0hHCVxzcb07hmndHOD55FBHU8fzDEapji06Xb+eCe/t5k5&#10;2M7pYVcN8GpG2xqm+1iLY/zV2batpe73q92TQ/SRrpoO5svKZ/nXUnwzghwvx7q9vBDNK7k+zHj9&#10;vpu5xq6tzSKnmhgkaOEuO1nEaqm9iPIXPLlffOmataa1lb6nvIyjvLybUO/9xNr+E8EqB6BlPLWk&#10;zgUYxL0Ie8wlveaH320KvNkZeEfgebPV/2FX6Iuu0Oftgfc7/G/0BV0bDbszGv50MurNbFzJTOy7&#10;0bCidq87dKf8Gsu0p7iQZ/hQwBNCaJFOVJVVWpPnzaGI5/3hTwcingxFPQOASm/ow87Au21+twDt&#10;/rcBiAbuEgYHA9qD4ETQn/IlAdwb8rw35EV36POusMfdYQ+E4b+3hkNujYXcG4t61hH6rCmhpDb+&#10;XbB+rPoBC015N6yCD7hqnEogRslfHeWjJu+toeAL6qARlGhFP9CoInteUcpdXvysnNhZsQPO4gdd&#10;pI64grqS9Dk1lAdG+TxO1Yuo4auBcleSOqOB8tJRD9dDR2PkA+SOnVSTtcpJudXTNjI7CX5ibOno&#10;orT11LePMBk9jILnjy0CE6TNQo+bZonbPT5o8fYr3bs/mGTJn0z3ynz5hjbU1b/U3Tk+2DW1MA2V&#10;lDQHBF1Rw5xXVHbHYfzQiu4YWVcdVR/YW4N7p/xhOWcR6kp+Gsr+oIJRDcSpB+M1QgjoUE1MmLK8&#10;l7Kct6psoIp0sIpUuIpkiIqUr4qMu5y4tRb6tLHuGbSymfhhAlrJNtT30tOH9csbi+3DvOa+jpGF&#10;970T0N2XvU5e95W0k9SN0hX1E+X0wjVsY0/FXMt/xShpm6CPLNB7B3rml4fXIc7g5t3ynoi8Whv/&#10;JzjnW8eN849ZXJRyuSPj8egHp8L/pR/9W9PoIy5Jxj5kz8js2Nz7WXffXiqquV1BL2K0lbcOPKzn&#10;PG3gvGzkvaznPi5pvHi3KCnjsk9s6tmUrKCb91OevA2/8MjGK1XVJEjBJELFMeOoTcbx0zf2u977&#10;i/2dv9g9/PF08cFTZbLml89aBt3zC2rJSRzLCxlOsBmONVooOLX9Im6j/tZ2Z+3CAH9yuHVuumty&#10;mDPaVb00xJjvb1oc6FwZgtXv+lj/+lif0P7+Q/2ujrYJaV0ba4cZal/ub1noEcx38xf7+GvDrTtT&#10;QhO8PLI51gqAZjrGWmorHuc/u5JU/qiAUfqAV1PUx62eHeBsz3dCKz3b861r0zxopWtjnLU1SocW&#10;m6H55vXWst7yG9wXhdP8mtX+pq2JrqWR9sn+5umRlsWJztWJ9vfjTdB0E9RTM/86vyvLsyvOYSTe&#10;dibeai7ORCR9dzMVqT0dpTMbo7cQb7iYYITIzuVk4+UMs9EYTb6r+FvjfY/NJN4F2vHuF44wK6C5&#10;ZmiGInjgTylwhEbKodW+tcGx1cnZrem2jZmmuemeual+aHYIGuK+f5c3kOo4kXmyK8Wl60Yy1EqB&#10;BXAvHRK84Gc49cbpLKcbz5GMRyINRxLtRrLOL7/IhrqroEHK8ihrZoI3PdG6ONW1AUabGIAmBt+P&#10;9kKgvjAELfZvTDZNdlV1Mh41VV7M8NK67Ed8HWXKItu3k6y7os0mEm22clxWks1mY7T7fJUFp8Wb&#10;XCUG/FWno4h7pO9uEN37KYgXRwQwAEwR0r5GNgd1RAPPxcLyGEwmmMbhIGzLWdlqk+9eEf5QrP1n&#10;hv3RkWDcKtl8LcViOcV8iQwvxCtai3ct3WqP3/1PQQQwqMwmGIIKGHAiWqfXV63ZWXImTGsn1Xqd&#10;ZDEfa7KabLuecXIxzXkl++wU+WRHmHnNKfRjoxM3tQ49NJIoslN6ZKv42AV7zQF79ZSBr9oJkqV2&#10;/inrWz5ns+0tL5w+k3faJ8LCxxp7HqcUoIomY7Ty1TGfE8C4BGRzL9hYJUV/tGoQARNOxEfgMaFo&#10;tUA1ZT+Agpy7nPRZKfFTkmIuctKuqkrnCdggba0YonYisqCvKPb3Z+KAPxXAQgecrqmZSsAmwQIY&#10;G6uNizLRicOpeqMkTqoruBsYxOMIkWoaweroEBW1QGlZj+NiZwBqGqE4QrSeQbKpeaaZRY6hcbqW&#10;ThIeH22in4CSPqMo66lFjNHWTSToJuP1UlQJiWpaZLRuGsEgg2icoW2QrmXwIQzXwCBdCLxYL0Dk&#10;gxENrK0TS9AM10AHKih5SEmfERM/raQUpK4eicfH6+iQjY2zzM3zACYm2UhpZJQJABWkrm+Qrqef&#10;pmPwGQxNsxEQB6xrmK6tn6qtSzIxTTUxJutoxyor+UpJnpWUOANKgIY6PNvmZmm2NjnWVlmgj65O&#10;HFEz2sgoHRxIVzcFnIylZQE4MQWFIAIhQU8vlShMrK2pmbhbANuYF9qYFwBsLXNtLbNtrTJsLNNt&#10;LFPtrNMNdKPBjZaTcleS9yWgwUxmWpoXGBlkgL2QK7W2viDyvqKKlRW89K9IAIuM7x4cbfOtzTPt&#10;rXMtTNJwGqEYtWDwmEmecBU7elr8mCtKxouIi7S1yjrlcvnU6UtOJwtsHfK0dePx2nHm1vn2J2+Y&#10;Wl00MC0wt7qEEQpgM9NUO9sCS5NsR5vL1iZ5J60KXB0unLLNdrJMdLKKCfLMuHv1TU/rOLQNvV+B&#10;QAm9F7IFba6/39rY2d7e2dmBQ4MBW9AOYBPa3oQr21tb8K9NRf9tbr0HrG9DG++htW1oeeP93Or2&#10;1OL62OwyrIGnF5sHp/iD09y+aVb3BL1jlNI61NA8VN80iAjgesFIQ9Pox/WA4YwaDS1jiP1tbIft&#10;7y8RwJ/a3+au2V3SdzdTrT1ze4zvHvYI4J7+uZ6BmU/Z630/0j+4IARURMwC/icE8NLimtABI6zP&#10;z63NTK1Oji+NjSwiQcADfTMiAYzYX8QrIKYBgIiH3QL4U/uLvCraZbeZEA44Ioz9HW4RwD1B/90C&#10;mMca+YUCeI8H+nl+pv9ubYYoRkQAi4zjHv7fIoB313c74D3eV8SXBPC74vZ3xa2f8on6Rfg5ASxq&#10;3+WAO4W0fwpyFz5FJDI/yx67CUDqok3k4RFpRSZziM0e4XLH+PwJgWCyqWlKZHb3wBOMfRbBFwQw&#10;H7zKH+Vwh3fbTQByGp+CnNingJeQ89/9oIqu9FP2PK4i9uwompMvCeAvOeAmIXDlowP+TwWwyF8i&#10;yZYBXN6IaEIQmYrk6KbRe0W3Zg97puUjQ4j63W1/qbThn4HBgLPBI6JXpIEBSAtAdCzkvoh075cA&#10;l7DbAX+J3XL3lyCaq5+CxF7vdcCit1nROy149xZq4H+aAAabu1uQIGCh/f2nCWCE3Q54anxpZhK2&#10;vAi77S/gCwJ4GRHAazMr67Ora/Pwir+APfYXyfe8tQW+vXwI9kUUL2J/oe33Ium7G/BNZuf91vtf&#10;w296myp7m8t7mt92C553ce91cq53sK90sK+1MW+1MB63sEs6BAw+p6X4NYWcdNvxVDzWyE+a6CGB&#10;d1cwCNKwiFUzj1EwjEDph4jjPNAmwfYeaRGk25dulbwuYdKZnW1tQ1Qql0Jl1jdQamtra6orgGy+&#10;ggAA//RJREFU66rLGmtLaHXFzcyKNlZZO7Okk/mmi/mqk/6ii/q0jfJ4UFDazS4WUIrotU8bKp/U&#10;Vr2oqXtb3VBZXF32qraqqK7heT3tfnVDwauy+JuP/XOvhV+565d3zTkxV9c7FmUbIGbkLWYSJG0R&#10;K20ap2CRqmKVqWyWJq+bIIEJP6ESJK7gLyPtiZJwkxd3lTnhKHnM+sQh02P79Y78SJSXNJWXNFaQ&#10;MlGSMVORM1dXsMIo22qq2BPkrIgy1gRZe7ysE07WGStzEi/tqCltZ6zibKThYoj30NIOUDOIlTFJ&#10;O2J54bhFnoY5+AHJPdgj+lFWbkVOXH3qeTrZiZdu35RzkpPtQstwqUlxriA5l8Q7vIuxK462fxfj&#10;WpHoWUP2qkvzqknxqE45U5PqWpvuWpPmAqgkO5WTHKpTTwFeRVkWetpYYa31sR4GuPOmWr72JqEe&#10;zglh3pmJoZmX0y/dysl5UkAuKox6le/9Jv/Mu3yHynyHinSHqjSnylTHihSHimT7SrJDTapTXbrz&#10;P0sA09OdqalwWubyaLPiMEMAqNQkWDck29f9P9z9BVhj2bqoC/e55559995r7SW92surKArXGCQh&#10;CSS4u0tBKRTuDgFiuJW7u3vhkIRAAsHd3d0h/5iZVTRNVffq3v/e995z63mf7xkZc8wxLVCBl+8b&#10;iXZwqi4gL9YSdBYk2JeyXOHS0Lz043B1aLhAdHWuNzvZ41Wk5U1PrdNOyDQr+WRzGZaZbIL+QZqh&#10;TKqF8lln3A0vvWfhVvlJbqUpR8szPTnpx0pTPIpYLnk0h7dUq9dxFq9jTIsSrNgM+8JEuxdR1m+o&#10;HoWZEa/T4y7HR8b6Bpga26HJVirGR7Ee8ScuFdI5I1F5TdGv8xlF+cmckqTSotjCgujiopgyTnQJ&#10;L4FbH1lQbXvmufQR2g8moRK2NDnnDEkr1n4Tug3zbVJxG72qPpiTf7L0jXtJkX0+/4eIa/928vKf&#10;T96Ro+VbPKz2Kq0JEZRFCwsSK9l0HvejAC4vTCzPT+C+B8SUvKHxihI5JVEF+TSuILOmLfI9z/r0&#10;w92OcV+bRR5wp1nlPosprqVX1sdzuTHsQrH9fR/P+0CtKEioLEqsLAUz0/hliZz3qdWlkUUfIkvK&#10;01pHfQpaZCKv/ptj0t890v/mzvrhOMvo3Ku0ptGM+p7ogrLUCgGzlJ1cAsEq4ySzuSnlPEgDV1Se&#10;b2q+2NJ6vrX1bHNzbkNDJlQguopZyYtjl0SX5Id8eO398vHR+7ccr1+0upBrdibTIDPZ+HS6zZWz&#10;bveue718FFzwJopdEF9eEvz+VWjem6jivDh2UVIFmyEoZ1VXJAsrU2r4MKANeuh8LthK+5US0Ftt&#10;7jZ+TQCDl5v7bgrgrCpOrvB9Cu9NanVVZvNoWNmgTNiNv9hRpf1zEspaMwVN56qrM8tL0thFmfyK&#10;jOr6VH5NRiU3o5Kdxq9M4Vcl82tTKmszKqpyy3mXKssvlBdfqSo7XQVVrk6qAc+33u4x+9CpK9/b&#10;ZP+rcdyP7kzrax8Ywq7s6pazldW3BNXn8/LP5xXcrq45X9/g++Ed6eI5WVrmT8cy9h+78pNT9gGP&#10;cwfdc3HBN3xuVJ+6wFZ2oCJsotRtI4m2kZpWwbo2oW6eqQnxZ+JPHs86Yce00YzA7mGoffPcUkp4&#10;BNHoId9xRGHgFGY8hDIebdYRal56hHLDSCVV41AMRjICsT9K+Scm6qerOgc/2ClVH0G3eqE7Tqj2&#10;nVId9kVDy+76Yfv8sP0BhMEgwkgkoS8Y3emt0uap2HlKuT8APRZGnIzUmg4jjwUSRvw1Bn2wneCI&#10;TnLtrkpDXmp/eA1gSIvCEYCGGQvEDHqjYcQTqg/7Yod9xALYV73fDyMG9SlCjIdpjIaoDwWi+/0Q&#10;vT4qPd7KUPRVaT2l1Oqj3OWP7g/Fj8eQpxMMZhMModXg4g2GI7TbvNQrnWXzjXc/I//jPvZPt9D/&#10;dgXxL4+1vmXby7Z7E0ciDcaiDYbDKX1BGoPBGv2B6n3+KDBnr69yr69in59Sv78ylNT7mf0FjAWC&#10;q/gC40FqgMlAzGQQYjJIZTwYYiQEMRCM6g7ENvtpcI+qPTGRO4PdmYr4iaW2Lx53IAonGY2ViVGX&#10;TVBXZmIRaThEpobqWS2VC7pKl/QVzuvLZWntTyXsfuhGaj5juywwWGlFLjQqD3Ikeop2D5ZJTpSr&#10;jHNQU2ziMt9yiePcesfwcagU0+zPUZr/Ek36Jkh1RzhKOg6vlKSlSiOrxhPkItT2Ban+6KPwdSj6&#10;xzjS7kTKPpbBwSxL2Rxr+SwLpXiSfLi6gr+K1EmZfR4Hdrnv3+1xYN8Rib0+CjIhKKU4Epqup87Q&#10;x9D1kUm6inQdJE0TT9ckM7QoTLI2iDSSViKBlKCh8cn4bgOfSFQTO+BNDfxRACdpqYDTY2irMnUQ&#10;TF0VGkWRSpKNJ+zPNZZMIX8fjf4Tk7Ljor1SstF+usHu+z74044Sp1S/ClT/6r7frtpctb5bhMmn&#10;5JlXGnPvkIsfVFYKkGtF6LUSzHqpmoiDE5Xj1kpVN9jKYiMrs15+cK18r4i/V1R1aLFMYbEUuViq&#10;ulimssRWXOLILZdLr1QcWuDsWeLtWqncvV69S1S7W9SwS9S0R9R0SGxeUWtspbl8ybFXe0de7J54&#10;s38uX6rv0Q89DyD6Hv00+nLfQqGcqAItEmLXuXLrXBmIcikxh8Qc/EwA7wdsCCSW+ZADXhLsXxbs&#10;XRbsWRbsWq7asSrYIarZA+XyVoG4X1QtCc58rUJypVxivfIQaIuE0lDhZQjQkIS8NaxXa/at1+7Z&#10;ylrNbsCqcNdq9Z7V6n1i9q9US4jqpDfqZNZqpFaqJZerDi4LDq1USa1VS0O5vFXy63z5tUq51QrZ&#10;tUqF9UrlDb7KRN6ByTzJsXcHe57saLnzbdvdH4ZfHVwoVRbVE0X1WFGtmqgauSFQAruIbboktOLv&#10;R/t7QFSzD7ocMXBh59/PRtW+DcH+NahctvRypawY6SW+JLiElZqDcxXgzFUmShFLlXqLPKvHEQeT&#10;yPtZmmqRqjJekrtj1JTP2ZhcdLZJtzG96OlRd/fafC1vvkU41SYcaOJ31leMdNSMNlcMN3AG6kv6&#10;6ov7m0uGO7hT/VVzI0LAykTd+njdWEtxxcuLD3Oi7qeFvDwfn/8w63JK0OuLyZP8osE3z84fdY0g&#10;qmfbGocREA9CTwlvXXmWedqWZOVo7INHeuAx3v/dAhinfIqsePwoKeiK1wUB7Xlt9O1qv4utobdq&#10;vK80B93vjHzeGfmsJfhOo+/FJu/sFt8zzT5XOkMejFLfzCUXzacUTyd9GIx81hV0v/rI+XLn7Dxz&#10;+iNS6E2Mzz184BuD+FK7lPagOz2RD4apzyfob8Zpr/tjHrcG3az3ufy5/W0PuQ3YKn230virAvgx&#10;LIDbQu91hN4Wp/9e7Q++2h90HRLAEY+F1NcvI5+CC1TeY0ZW9yGifUnoQAAB6Y9T8cEqe2sg/MBL&#10;EEEPaGhiggCgQUQFgB4VmaNKUh5yEi4y+x1k99soHrJHyDmglRx1NDy18Se18V7aOG8y1peE8cGq&#10;eGIUHcO9E2q51aJ10VBfb7WwcmB8oHNi8Am7xCUyVvtkuLx18AHz2EN2Z2Rc7h9yennQ/hb6WI5n&#10;1oNnFZ39k6vzU4sjLX0NpXXlb2v9TqQT8N77JVyUkUHQb+qxYQRlLwokqgMh+4sJFsefwSL9ALAD&#10;JmKDYAGsrRGioxGijQ3RQocRVSNwChFo2SCEtLeq9FGsqocW7oiu5lEtvIuaqh1G2YGMO2VqEHDt&#10;5qvq5o7xhdWesfmWvqmW/uUPvMH0S2UE02hNawbBOlnZhKpgGkU+meGZ+yrzVTW7aaypd753QtQ3&#10;KeoeFdV1rj8v7s24UWnqmatimbBLN+KATbrU0at73K9963Jpp/OZH8l+csYBaIcY3OEk/BG6lley&#10;SegZu/grJqG5JsFZZoGZZgFppqdYeodjiVaBysZeh6x8pBwDFR1ClcxD5HUD5HVDECYJSPsMafts&#10;uWPX9x+9+Tfr8/9hdXGH68Ndro8PmGbpmATEnwrOz2R0XYwdSnHuidbqiSb2sSxmHyUsld2ars6b&#10;bK5YHmicbeMN81+OVb9bHmhaGuxcGe5ZHYFYHupY6G+d62tcGGj+aHwHGwFLww1LQ01LQ80bI93L&#10;/R2znU0TLbVjTVWTrTVzXfVLfc2iyW7ReAdgY7RlplPQWv6y9NmltzfS3l5i5F1L4Tw6U19wp782&#10;b2GAL5ptFi11iOZaRPOtGxN1GyNC0XSzaL5trYvbWfJwTJi/1C3cGG2fG2oZ6WsaGmgeG+mYGOmY&#10;Gmxa6a8R9QlEDfnzz3JaWSebIuwGYm3H48y3et9N4DRWAJwKPB1vBKW6Jhl3x2iO0vRmE7W7/NTz&#10;bJRvWGKv+x19mk6rfXNzoyt/NI/RdsdH1PFcNFY/0dq9Mbe2MtqwOlU3OQ7OoRMqAT1YI8o715N6&#10;uJvu2ER3b7/OErVWiPoaRW1cUc2ThjS3nkTDWQYkTUcijEZibftpRxbuMUVdxaIe9tKQYHa8fnqy&#10;ZW68fWW4UzTQAwB3e2msQzTTI1roFc20bAwLljryFmsfF2Z5PQ42OG0ulU74+jzxH6/NJVp9NRfo&#10;NhMxuhMxOn1B+PqjCrUecnAG8GSs7jbvuwmsdT/noxHfIoBhFmjm80lmYMBopM5gqNZIhDboXGFZ&#10;LzEswW3s8sNVu8mVWO75YPTDW/1vX+t90xNIGIigTCYYL7CsllNt55mWoD0aq79V7v4etgpgEGdo&#10;ZkNROm0+6MajClNR2hssy3mq0WiU/kS82TTdbjTJvjvaaoTpMZ7u3U07UuJlfMVAgarwtc/u/xGm&#10;+HWynkKSISrWSN1ebleijX7OEbszHjbnXK0uezif9ziRYOPpRDpBQnih0XE4zXQcIUGDEAsgEOMI&#10;RCqRlAAgaSaC9ucQCVSceiQJF00mxGlpRJNwkURcGAkfrkUIx6n5oxGeygpH5KSd5WQclRRc0cij&#10;amqnSFqxJEoiWZdO0WOACK8BjCXEbFO/MBoAHTpel66hwwQQtJNJlGRNciqZnKxFTNTTYcAC2EQ3&#10;mojxVJV2wCKO6enGaWnFAHR1EyiUOAwmUEHhpIzMURlZDxVVL7xGiK5evLEJXbwmbqK+XryZYQJS&#10;6ShK2VNHO1ZHL4GsT4czgL8sgE3S9PVY+nopIBroJxsYsDZ9sI4OVU+famAIVYfW1okhEIMxan6q&#10;iFOqqn4IRCAGE6qhEQ0n2sLm1dw8EzSMjFIAoAELYH0D1q8JYEPTtE1gAQz169MMDRLNTehG+lS8&#10;egBC+SRAVemEgqyHkvxRdbSvDjnK1CjJwpRhZkwzMUwEg8XSOgVOQba2ztXSosICGFwLLIDhNiyA&#10;wYnZWZ6GBbCtZYatZZqtVbKddYqdNcvBNsXWigkmJxMjsOhAdWQQERtNAR/e8dFE8FB0aGB3yO/a&#10;nwMXC461aX/BS8AnB5wr1r0ZnwMOZ2WW6mgLuWFjfRpo25hnkgkxyrInZCRcD+61l5Vywav7GBvH&#10;2zkkO7tmODhnmFrQDc0Ytk6nHdwuW9ieM7U6a+1wUYMYpqxy3MKc5WCfa2WR7Wx7ydo018n6grlB&#10;qqN1trtDtoMlzdwo2MUhmpZw9eHdwoVxkWgJrggtWp5em59cXgcvN0Tr66I1wMb6CkC0uiJaXhbH&#10;9XXod6abvzYFA8RjIIm8AmZaF82vbMwsro7PL43OLA3PLLYMTzUMTtb2TVR1QUnAnMa+0rre4pru&#10;ktre0ro+dv0Qp2EYABpldcMldVDWb1kTBLsZsr+bApjfMg4QNP9MdRPENvtb1zoBs0X6buX/OwIY&#10;YnZpdmZxdgbEpZnp5emppcnxJXES8NxA33Rfz2RP1wQkDFrG25rHYAfcuMX+AmDrABsIWPfC6he2&#10;v9vMxKaQEKsIOCMNzAl6wFSQAP60+39GAMMG63NgbQPY1v9rwD4MdmOwKoNF46Y528b/LgJ4Ww/s&#10;gAGbovfX+G8SwOCeADY3wf0FBc1iGj8Hfgqfs+1xbGPTcW55vl0ADge8Ybq53B5AeXkvDI/XV1k5&#10;IBAMVVePCIWjNTVjNTUj2/zuP+U3BHDVp/Tfrb5w88S2se3tvcnmO3nrGxW+xi+y7YZssm1HeE4w&#10;+W8I4E0N/AsHDPPJAUMIBwEfFa8YQe3PfOwX+0twQwSfsn7hu7HpfQEcbjtAfNUfH9BWxOL2S4jV&#10;7zb7y+b0/hpbJ6yo6AeA9wAANOAJ4a3wWwV6LuIz/DXgq9h0wL/BZirw7+ST8d0GJIDhb7zbvtnC&#10;fOaAB/+rBDDc3nwJO+DuThABI5/zRwUwzDYHPDI4Mzo0PTI8vdX7bvJFATw3MrswOrsoFsDLk4tL&#10;00tLs8vLcyuL82Lg3F/I9n5M9F1d/pjsu6l+PwK//CXizy+rnwqd/C6+aql+3V77pqfxbX/Tq766&#10;J73Cu73VdwBdlfc7eI/Bz72tFfntNYI2YX1FUeXzx/kZp2+fDGJQTL0QmkdUtLxVdcJU9eJVDWhy&#10;2nEABZ0YlFGMjjP9cOjF2OyX2XeKrj4tvP+u6FUZL7+yqrCyMp9Tmlf8Ia/wZUVlvqDijbDyVR3/&#10;eUPl04aKh428e3XlDxur3tTw3/F5b8s578o4H4rLiworuQVVVS95VdfzOckPXgefv++efMk0KpPg&#10;RVV1CUc7RKHtolWtIxXNI2VMImVN4lQsGCjrNCUjBsY8jWidqWWdQTRhYrWjUbhgJNJPXdEPJ++t&#10;LncCLeOqeshGTsJIap+W5B4N2YMkiEOacocoijL6KnLGSEULdSUrgoK5poIFUcGWoOiooewC0FR2&#10;1lJ20Mc4GxHcDbW9yAYhasZUWfOUA1bnpKyzccaRhgYnUyKTn2SkvWeF8FJPlidaC5nWVck2lSn2&#10;5ckuZSz3YpYHZHkZHoX0Yx8SjxXST8H5vkXJHgVM53ymQwHLIY9hV5jsVMhyK2CA8V6lyX4fEjxv&#10;hAW4GJ401gknEwPw2FNY7CkNop+2bqiBcYi9U+RhjzAfn5DwsCB6fGBWsv+VnKAn5wLeZxwrSXcH&#10;FKW65TOc/tMCGHR+EV6KG4fpXEi1eRNh8jxY/2Wo4fto86IEWzbDqZTmABr5cVawAAaNvHhrwAcq&#10;wDYvwaYgyaGI7lDKcmWnuFZmHRfkHK/K9eRnH2OnHH4XZ/koSP+WF/msi3qug1qGNSLFXIlprphs&#10;rZJuj8p0Rt8PMX0Wbf2e5lKSfoSTfaIs80hhimsew76IYV/KdCxKsn8bbfk6yuY97fCHFJ9X6RGP&#10;sxk+7u4W9h448xM/Et3w/uci3g5RS4apb3gphaXp3PKUcg6NW5rAKaTyShMqudFlHJawOeQdnxR3&#10;cbdt7D5ruqzzaRmbM7sp6cpOFxwynyZxytM7uNG1rzzZL4+W8OSZz//mdf8r+1t/93qmkvLO6EH+&#10;ifL3sW0l1MoiWnnZx4rH5cWJ3KJEbgEgviyfyWczKjjxpcWJHHZqlZBVKYjMr8RGXP7JLvEvxoGI&#10;oCzPR0UMfgOzuprKK6ZWFFAr8gAJlfkJlYWwAE6qLGZwX6fyP8QVv4sqKaMLu4JLOvFpL/5+JONP&#10;Linfncz9XzZR+/3Sg4uamDXd4XlsSHBWVGWWV6ZzeKllXFYZh1kKmWC4kVZekcEXpFVUgggViK6t&#10;y6yuyhBWZ9RWZdZVp9TwkyrYUcV5Ae9enHrxyOrSaeOzmTqZLK10uk52stmlXOf71489u3/y6f1T&#10;zx76vXoa/P5VeME7MD6mtCC2rDC1VgBIq6uCAW3ICldV/FeVgM4UgNOuAJ3wMNAAL7Or2TnCNykV&#10;rzLrapnC3njBFCrxyXdurJ1H6OHvhWkV9eeFwixeaRq7KAvsXl3P4lWl8blpAnaygM8UCJn82mR+&#10;bfonAXyRW3RFUHqOX0pnF9GqBNHC+uPvqlGRj39yPPM3W+ZfHOPxKbfiK1rSq5rO8gQ3ubyreYXX&#10;8ovv8YVXG5tj2WyTOzdUUs9/7Zqx0/3mj07nJI6c3+eSig2+RMvrvlY/x3rX5Ei7rWwXKWUcoGQe&#10;o2gWI2sYg9D3CwyMvZrGukWPjjbBnzz05wSlv9wkfP9Y4+sP2j+UGR8QOKkKjpIKj2jftcWn6ShH&#10;Y2Ui8Eqh6vLhyINU9N4sjX33jaRLHJXrj6Fajin3eEICeCRAbdgPNxCAGwwgDgYRuvyRcAnoHj9k&#10;l7dKt4/qYCB2PJy0Em80G6E9HkQa8FZvO6xcZy/d6qwwcBL2tZ+J3l/jkwDeKkcngtUBw76wS4ZR&#10;h/DGDp5SH/LFDfhhITbTfKGUX/RQIHowEDkQgOj3VwYMBKgMBqoOBSH6AhFd/qpdvsodvqrdvoie&#10;QLXBYNxgKHE+wXA2wWg2zmg0Qq/Xj1DngeDZSBWY7r+G/PfrmD/fxv3tKeX7PLMDPGfFRi9Mlz9+&#10;OJI8HK45EIofCFLrAzckANHnrwqO8gcFMGYyEDsVgJ0KxEwFIqYDVaaClCeDFcdDlHt85AZC1Yai&#10;KK1B5CJnxC3K/ly1H1iYn2LxeyM09kfhpKD6xurKDHXVVCwyHaeciZO9Yoi4pK9whiyVTZSkIXdl&#10;aym8DiT0vcFPV6suN2EnBaqjXKVpvtpCldYMT2eWbVZ7HX8veH+Kzd8T9f5BpeyMJuwOw0iGI1AR&#10;CFw0Gh+nrpGgoZFEwtHJWIY2Csq11ZKlakqIHfCeTAuZq4fR97x0TtsRs620UozxiRS1CKyKv7Ls&#10;SemDRw/us/nua5fdP3jK7gtCSkcTFGh6iDQz9WxrAo2CZlDUWTq4ZF08iKCdpAnVeQZRjNpvAo9B&#10;wnKaTkGwdJEpBhDJ+giWnjJTVzLXdOfzU8pnLX+Mwv6Pq66SpXTD6mzrzltu76moeMOvmOZf1ZyT&#10;Xy3R3ygji8rwogqcqAKxUSa/XCgNWCtRWC9TWSlWnC+QXSySXWbLr/OU1vnyq5VSS+UHFnh7FngH&#10;lrgyi2y5RbbsAltqkXNoiSu5UnFotVJytVJiuWLvEm/PYvnOJd6uVf5eSF7WyKyUHRJVo0StJFGr&#10;lkiotlomP5cvNZt3qOfBD513vm+5/nXT1b+33vim5/6OkecHpt5JQsq5UgHSxlXKompFkUBeVCmz&#10;wZMU8aVFgkMiwUExBz5SdXBFIJavgoMrVfvWBHvXqnauVf20XvXjEu+blcrv1qt+ElXvFtXuFwkP&#10;bFQfAGMW+XuWqveuCg+s1x7cqJMU1R8CEQC9/AxRjYSoei80g9glb8CHEOwD80AauApqLINYvf/j&#10;hPVgL4l10Fmxe7F8N7gb6wJJqKpzoyq0IDFfcb1Seb5UZvDl7pY7/6i9+hfh5T+PvpWcKZRf4yFF&#10;NVhRI17UgBXVqIiq5T4J4E37u0tUuxPEPyiA94nPfz84jXWBzKpAfpWvCOJKlcxKteSKUHqOJ7nE&#10;Vx0vRq7wDdernd4kKMUT9yZra4Srynsd2ptIVDtrbZpjbZZha0azMuZcyJmrKV/uqJ3tqhloquio&#10;Z492Csdb+dOt/Mm2ion2irF27kgHd7idM9xeNtVXOdnNme+tEI3Xi0ZqZpqKekof1OddL3l57vrZ&#10;6KtpEa/PJT9lxKU4WEZTNJjG5EQDYh4taqLoQ/75y+76TjbaR0lIdyzi5H97BjDCl6LsZY8+le6S&#10;WpH0rCbmbqXP+fbwO81Bt5uC7zYGP6gPvFvvf7XZ/2Jn0Pme0EvtIbfbQh+0hz3sDn/cF/VsMObF&#10;UOzL0dhXE9S3w5HPO/zuVLueKTChPdcMf4ANuKvu85AS+sI4utgxWeh5vi34Vk/kg77oRwC44DOc&#10;9btpfwGw3P2cxt8tgPvEArg34Gpv2L32mOfV1NdXva7YYU4hJO3IeKjqNex3NRB+WGVvWADD0ldL&#10;LZisHkLBhgJAA7yEO/FIX6T8UYVDDjL7LaT2GcnsMwQ/BShIGhHQzgZaXlrqR5SlbZWk7HQI/odt&#10;o7rr2oda68d6ujo72jp7ByZWRVX9s0k33yHsgmWsIyStE6Scsg46ndttd36n7RUJx5ywO6VPa9ub&#10;RiZ6+wbWxsZFEzMVjwoD7EPVpG0JakHgG7CiSoy8XCgaEUFWiyBjQqFFiCH7C/OzACaqB4PxBHUo&#10;MxiP8ceh/aCcYKS3Hs5fHxuoiwmjICM1VaI0lKKwSkHqSj5oJQ+MiisW5UxSdyfjj5FxpwioU2jV&#10;owiUS1zS9cra/u6RyZbertaBrt6Jqb4Z0Y3nNcfCbyINEmX1aJJG9B26MVIOTIPQa+m3a2+9aH1X&#10;OlhWNVLTPNbRN9M3Ot83tlgi7Mi5V+AUmqtsHQsGf2vA2mN3Tf74owNWmZI2aQdt0/ZY0r83if/O&#10;OGaHRcJeW5qEPWO/deJei/j9ZjGSprHSJrFShtEHDCLlDqfvsU38USf0J0LgfkKItFa0FCVuHyVu&#10;jxFdwvH0PveLP7qc/8n10t4jt/a63dxjkYK0inA7FnKOGsXNCe3JcBygEgdjMEOJ5Ba6dc+16IFX&#10;V+arC0XDbaK++lXB25ny12t9TctDHSvD3asjXYDl4baFgeb5/obl4Zbl4WaIEbH9hRlqmu9uWezp&#10;XO7rXunvWu7rXOhpnelonGqrneuqXx9p2xhtXxls2hhtE012zHZVdXGe1z45V3U3s/Qq6/3FxHfX&#10;mJzn55srng61FQ91lImWu0QbA6tj9XN9fNFUi2i6Za23aqO7SjTWKprpXR7vHBtqGxrp7B/t7hvs&#10;gDRwT52ov1E00igSvh29mtQcf7QrxnEszmKr990E1pygMRlrAACNGarxZJJRb6JOfxJ5jkqai6L0&#10;BxnVhrhykpMqrl+9QQtjX08szXTh5ziKam+IJuuXhqdEK6LFkca16fqpic7Roc6N8V7RaJOo+Epf&#10;xrHOJMcW5pGeO5mibqFooBkSwMJnTRnuAzSTmUT96Sj9mSiz6Rj7ngj7kdNhIv4TUVvR0mDFwlTD&#10;4kzH4kTn6lC3qKcLsDo9ODvVOTPavDDcIBqrE40JoaWRB0pFZZf7Lgfnn9K8rPPjWTT4DPbvTzW/&#10;eaf/Q+Nx5b4gfH+wRuNxpRp32U5fzH8uA3jT+G5jNFIHbF2kW8wlmo5H641EaE/E6M8mmMASHQwA&#10;nV1+OL6z9Fv9bx9o/Nsz8l/zLXbVHlcZjNSepZsvsKxmaGawxP1DwJWfQWM83hC0QWMggtJyCtl8&#10;XG4yWnOVaTqbYDgWZzBFt5pi2g8m2vbE2zdH2fIDLbkB1uVBdvlellfN1OOQu5x/+MoftdtHXcpL&#10;Q9Ho4I5YW+OcY/Y5ruZX3S2vHba97O6e7uTla+xnjA9Qx8RhNJj/RABv/WM8QiKRkEgm0XVIDIAW&#10;nkpQj9JQiyBiI7QIkVi0P04N4I1V88SgjqkoucjL2h86ZIdRD1LXiCZoUbV0aABYAMM9n/OZAE4l&#10;UVJhAaxJohloQwJYjxRloh1FQJ9UkbZVV3E30IGqVWtoRGtpxWlrJ2hqRpNIUWRyrIysh6ych7zC&#10;URXVE1icv7ZOlJk53dY22dQgDs4A1tGO1dVPpBgwKEbJeG3al0tAG6Xo6Sbr6aYCxBoYMsGQDAYD&#10;tBN0dRMMDWG1nKSrF6dFjiQQw9DoIAQiEIkMUlcPx+Ei8fgobe0kWPfC3hcAm2BDcfrvZs3nbegb&#10;pwAMTFIBoAF6dAyYuvo0A/0EE8NEimYEUsUToXySpBGiS4nWIoapKp0APRikNxbjR8QH62nHWEES&#10;NNtAjw4OBAtgG5vT2wQwuHWamvH6+kyw1dw8E0RHm3MO1mcgbLIdbDIdbNMA9jbJZsZUEN2cTzvb&#10;55gaMjTxUWqIEKRqEAYVoqYWBuYBE1pbQxWhwTxgwq32d4sDzrG3Sbe3SRUDGumbAtjGIt3aPM3J&#10;9oydZbaZYaqjzVkX+4u6WokYFV/wH5k68pSijKukhLW8rCNJ09/KhubqkeV8ONPGMcvMJsPUOtvK&#10;/pyTx51jXg80SKHKqkctLZKdHM9YW+Y62V+1Mjtvb33NWDfT3DATTO5kn2Vnw7C0iLG3jz1+JOFS&#10;9sPiV7yJ3jnI335cGxjKBl5fhWpBr66vra6vLG8sAZZEUNwAgzYAa4CNj2ysizaghYTFuy6tixZW&#10;oVTg6eW1yaX13pnlzqmltvHFxqEZYfeEOA94iNM4wGkcLG8ehhb3bRkHkds4UlY3XFw7yGkaYTd/&#10;hNs8CoAFsKB1AlDV8jPCZohNubtpf+vbJgGb/b/kDwvgju4/VgK6u3dGzNQWQOfkf5MAFrMMmJ1Z&#10;mZlenppYFicBz8NJwH09U13tE51tkx2tE1sdMAAWDLBvgN0D7CFg9btNSAA2VQRsf1ubRsGE7S3j&#10;LY2gB8wGBkPaWJxADC0yCuul318CGjZYn7NNAMO6q6ysfXPANjYHAGBVBotGuOdz/vcSwNs6oTzg&#10;541f5NcE8JvXzduKP8N8pn5hflUAg1uxzQGLt/6qAC4ubvkim0bz14AfE/xYwfMtK4PY1MCw2IPh&#10;iQVwVdWwUDi6RQAPb8rdrWymAm/j1wRwtdh38gW9cJLrpizc+t7byra39yZ/VABvDvg14GHwnL8h&#10;gLe2Nx0wpIEre2s+ZQPDDrimGuI3BDAsLwVi9Vv52SK7gE37C9j6gLYC29nP+UP2F7Dt7wDgSX7F&#10;/n6qJ/9pGeltbHPAv62BYe39+4HzgD8DKpj/a99yAZsaGHbATfUD/1UC+FcY/a8SwEM9HzdtOmDA&#10;yODMyODU8BDEVg0MZwP/tgBenlhYmVpanV5enVtdmV+FF/3dan+hv0JbF62tQMm+HxUvrH4/VjL5&#10;hfqFWYfKmoD9/gBfNdc+72x43dv0bqDxXb/w1YDgxXDVq3Hh+x720zFh/lhNSTvnXV3hy5byor56&#10;wWBbU1tDw4e3hbk5NwNCMi0cEzG6kbKEaGkSA2VxWdH0oqRB5h4yfRcl/qBxgqpDMvEoyz0+1z/1&#10;LPXSzcz7T84/f3nz7etHBW9flbx9V/aygPOslPuYx3tUzX9Uw39YW/WgVvCknPuKU/6BW1HM5rML&#10;Kziv2OwHRexrBZy0JwUhF5/YJJzX8GXIe8Tvc4z83jzwH7r+Egbx0rp0WX2WonGaqnkOwvyMqmmu&#10;smGGil4KRj9Zw5BFNqLrGiXo6kdpk4MoGoGaqqGayqGaKgFE5ZN4RVc1BWuEvKGKnLaMJB4gJalx&#10;SIIkeZBy6KC+lKSx3EFjtUNG2EOG6tIW6jI2avIOWEUngqIjScleF+NiQDhioOerZRyBMkmUtkjb&#10;bXPhkE0OSifAysTzWvLZV+kp75K863N8qmhWNQzzapYln2VTnuzETjlcwjpaxDpWxDhaSD/yIfFo&#10;AeNYScqxklSPohSngmSbgmSrolSb93SLohTn0rRjRUzPYmYAOzm6lBH3LImWFMoICEr1OEGzdIzV&#10;MQ3D6QUjyCHKmsGHsN7ymn5o/UCiebCRY5jTiTjPYHpcVOS1GLdXVOuCZJfitMPFKW4FTOf/WgHM&#10;ZjiV0R2LPmUAvww1fBtpmh9nBXoKqTaQ9I21hJOAAe9jLV+EGT2PMHwRYfwyyvh1tNm7eIsPVOv8&#10;JJv38VZFDPuKzCM15zxrz52qOn2ck+oGzrAwweVdtP3jQPNrxyg5TjiWlWqCiXyMkRTdWjnVEX3m&#10;KOlGgMGTGOu3dKeCVPfSDI/SNHdwgYWJdkU0u0Kq9dtYi3eJDu/TvF7lxpxOjAgNiTQ9HLxf++RO&#10;0xgDRnH0h3FmfkN6IS+tlJfC4TK5JUm8giRBMbOWS63g0ATVsaXCw9fycMGXDtgm77NIl7O9Kmd2&#10;d69OJvIY0+ve3fSWt4yWp8GVT304XLM7tVIx7P/l8Owru7t/874mk3LN/P29iI6imIr8RE4JvAIu&#10;vAgurZwjBloNF0SwKYFdnFRezKgsY/LrXa+Uqvhf+Q/j4B1OUSZZt6JKKpg1wkRBWWJVcYIgT0wB&#10;lV9IrSyhVpYl8ApTKl4lc54yue+pHHY0uy6c0217r1oi9Na/O6d8c/z0X9xYf3dLwNGvnXrFSSyv&#10;Y/Cq03iCDG4FZH+LyxiFJQBmUSkg5tXbpLxCekExiOBlTmXV2erabEHV2caGsy0NF9qbz7c3n26u&#10;T60VJPE5cdzikMK3Xq+fON27Znwph5KTrJnJ0MpmaeemWF88bX/5nOvNK8ce3D717KH/62dB716G&#10;fHgNm+B4TnFSBZvO5zKreKxqaKngPyqAN9lmgrOrBZmCStCGt4LGpgDOqHpzurmRWtFCq53XzPhw&#10;4NS5bxzjfZ+UM9nC80JhdkVZOqc4u4qfUV1P41Ym8znJ/DIGv5IuqKbz61gVdWm86hxuxUUe51xZ&#10;/tXKkguCMha7mFktYDS1hZZ3aCfn7Tt6+adjOf9uHyUTmRlcXMUsr84uK79exnnE5j3mVNwrrzxX&#10;yY8rK7V7/EAt58afHbL+bnf1a5szB46e/8EmXso9MexxxbWGsVsNYwHX32GO0nYbB8s7peJ87iCO&#10;3JY0oeo7B0fFJp5PS8sJ8Um2pGRQ5M9hd11Q/Ms95Nf3MN/cxe24orEvDX8wWv2gH0ryJEIqQAMT&#10;pIEOxynGYCTpmF0Xtfa9sZKtcke0QhnAyBE/zGig+og/vs9Pvc8X3+ePa/ZU6PBV7gtA9wdi+kEM&#10;QA8H46Ek4BDN0QAo/bfXE93iqii0kWy0l/lPrAE86osY81cd80OO+6MmAjCTgWqAqSD1cT/smK/6&#10;qI8aYPgUxJCXWr8nRlwIGgYL4ac25IcGiAtHqw75qwwHKo8EqYwGq44GK4+EIEbDMUOhmIFAZLef&#10;SoeXApzH3OmN6PfHDoeQpqJ0ZuOM5mJNJqMMRkO0ewMoNcfwJXbKj8g7LyP+/aLKv9zB//WtyS62&#10;w6EaD8WGE8rtvsi+YLWhcOxoBHY4TG04BPNrAng8CPM50KUF4Kf98dMBatMBqNlA5ekgxekg+clg&#10;xeFABXCqY9Gk3nCt2lP49/ZKN7T2JmO+i9XYGUHcH6MhFYuXS8CqMHCIZBwyDauUiZO9a4G7aqCS&#10;qSGRQ5RloCSSMfJ33JCCqwo9hdKzQtyckLAg1Fyu1Z8oo7Q+xZZkyZ85+ndv9FfH5L+K0zyQY6mZ&#10;ZkiOxanRSKR4HC4coRKoIOcndyhA4VCIqkwEWi5KTS4GJxdPUEggKVBJsklkuRQD1SwLDMNQiWGk&#10;zDRGMI0wTCMsw0CDrkdM0iGelJU8KStxXHrvMendnvJ7g9UOJegg0swwNB1Zpp50soFsiqEcALRp&#10;2lKJZEkQxcj8AooiTQtF08TStNTFYMSgaGQEjQw7YBWWnmq6Mea0Ff6SI/n6Ydxtd4nGLN28COVc&#10;678UxGEGHroOPXadeHO4467By/jvC1jfzuRhRVUkqN5yuTS08K1ADmqUSa6WSC4XSc7lHRx7uav/&#10;8Y9TeZKzRTLzHLkFrtwsR3KqbN9k2b4p9s4l/u7lyh8Xed8v8kCEijyv8veuV4mLDFdIL5fLLnHk&#10;FssUltiqy2zkChe5VCIt4imIatGiJg1IcArVRBXIDa7KapnyQoHC5Bupgcf7Ou/81HL926Yr3zZe&#10;+dvk231zBQfEiwErimqURbUq4nWFxVWgq6REVZJiJCCqD4iqoeOuCA5BGa6CfeuCveuCnetVP4qq&#10;vl+r/GZD8N1G9U8i4Y4N4U6otnPt/o36A7OCHdPCnbPVu+eEe+aF+xZr9i/XSazWSq7VSq/D1Mhu&#10;COUBUC6vUFp8lD2iqr0Q4kOsVe4Fl7xcsRu6FYI9UGZwzd612j1r9XvX63cv8P+xWvWNqPYnUcMe&#10;Uf1eUc2eVT6UGy3OOZYX1auKalRWyhXG3u/tfPRN482/NN74R9vdn/qf7ZvKl13hKkOyvAEjakZv&#10;EcB7IPULJqz9ATTWq/d8Znl/g30iIQBcgpSoWm69SnmjWmVDqLReo7BSJbVaIzfHk1qqRI4VoVYF&#10;JqI6j8JktSjc7lQdUgRCyUfmIEublGtllmJqkGFrFq5LepuaOFj2fqapYqazerCF11Zb3NfEHW7g&#10;jDeWT7Xypjv4012VU92Vk10VE53c2T7+aGvxeHMRtH7nRKNoqGatrWy6uUDIvV9V/pj9+tqj7MRz&#10;gZ5pzjaxeuBzmFwYAfEhKVLUXF986dpJk8PaqhYEFVc1pSNEuOTvfw9EDGRDdZA+ZkpHEiziudTH&#10;NTF3y73OdEbfbwu/3xR8t9b/To3frcbA620hV3tCL/WEX+6Oftge8QhsavC/BWgNvNsd9mgg4ulU&#10;4vvJ+LcT0a9Gwp52+dyucTlTZEx7oRV2TtH9rKr7RfSxW0TflyYxHLeMRr+r3RH3O8PuwnSE3oGB&#10;BXBr6Jf5LQEc/PSjAA672R16vT/46kDQ1b6Aq+0BN7qpr/nUN0zbFGOVI+pKHnh1H01MoBY6SBMV&#10;qKHii1U8BSAi/MmYYIpaCAA0AGAADLg5FGwIGRtIRHvhEMcwio4IOSuVQyZKkgYSP+EVJHSQ8uZo&#10;RWsswtnaJIIadf/B9ULR6sJIC2+grXZ4cKiypuv++3r61XK7iPtYjwuyjqf322bvc8zd55xz4HCO&#10;kv81XerNR+2DVRPDPeAHxo76kVp+6/sPp4OSdKT0MZL2ZPUYilYuEp0qIxutohhNRMVooiOI6NAt&#10;AhgGEsAkbAjkgMUCGCdeA1gd6YNT9dLGnNJDeesig7SRERRkLBkVp4WO0cKEoxSPYJFHCGpHcKjD&#10;KCVXtJIHAe1PIcRo4GOUVI/rGnlmnbvSPlA/t9HbN90o7KyZE4nu5XU4Bz7EO1xVtLu61/zstyZp&#10;u8yz95BYhh4PGJca8yrn69unmto6W1oEXe284aG60dHO5o7uh294IYzHBh7nFA0zfyIly7rdlzh8&#10;f6/rnZ0ut350uvGj8/UfXW7scL2+0+X6TqfLO+wv7rG/IOFwSdrxkpTdhYO255S87st43JCyPSdr&#10;ngN+UkMYZsrpMPeTqT/pxO40o+1ySN19OGv/0dMSx88e9Dh90CXlkEMs+UhoWGjA01Tfpgy7ATpx&#10;goqcoRHqQjTqaa7CrPCehxdFQo6orlxU+HQm7+FSW/VMT/18X8vSUOvycNvyMGg0Lw42ro21rY23&#10;rI41r4w2LI/ULw3XLQ7Vgv6Z9qaF7q6V/r6N4QHA6kD3Yk/7XFfzfHfT2lD7xmj76lAzlAq8MCia&#10;6xcN1a/X5q1UvhjKv8W/m/HqTOzD0zEvbyYXPD9fUfJgqKtifb5rdaptbrBueaRRNNkummwTjTaL&#10;JjtFUz1LYx3jo53Dk/294/3tg51Do31j/a0rfc2ioSZRp0DEfjp/nTXEOjka/2UBDOvMTd8JM55g&#10;MJZp0U/XmojALIQR5qKsplOCZx49XBFUvT2d8oTle8uP8DaaPPWOJermzA6MT4zOLYw2rs02TE92&#10;jQx2QAJ4vEVUdr0/+0QXw7kj3Wv48XlRf5NosEXUwhYJHjelHR5MMpmm6s5E6a7GWy3E2jd56leH&#10;2A3eog8UXOutejHUzZkcaVgY6Vgd7BL19oj6e5dnB8enOseGG+ZHGqDvk+NCUW+pqOn1yquMxTtx&#10;o5nHm0MNyl1V3xnsuof+10tyX73W/XuNu2xPALbxuFK1m3S7N2o8Wns2AVzydvULs+0ObLL1Xm3t&#10;H4vSBT1ziaaLdIsFmjmUNi0ePB6tNxGjPyleJHgkQrsviNjho97ihX6h/ffnul+/Mfq+yHpvlYdC&#10;Z6DGBNXoP1ECGrBNAPeHk5u9VJs95SaiNRYZ+jOJ+pNJRjMpNpMs++5Yi854u0p/k2cO+NsW6Odu&#10;esWBzkWBrk+PW3nL/3gKsc9Naf8xnKr+wV1+BppUG8M0e/2rh82uOJteP+x87WQQ80jCUfNEiiZN&#10;Dcf4JIDjP+b4khKIxCQSifZJ+oLGzxA1aJoaTG1Csg4xhUJgaOISiOqxJFy0lkY0EReiSQglk4LJ&#10;moFEDR819FEVJRdZWSd5xZMKKv4qqGAMLhJHjCX8sxLQeN0krB4dr7tVAKeRyamaRIYBhaVNjNUl&#10;RhpTIjVQx5SlrNSUDxvoJBA1YvHYKLImVU+HrqeTZGhAMzdLUVcLQCJOKSoekZNzVVR0V1PzJJOD&#10;jQyijPViVBU8kEondbRj9QySdIxYOiapBF2Ghh6LZJhKMU6DBTBZn66rT9M3YBnopxvoZQL09dLE&#10;fNTAenoMAwPGZlFofYMEXb14be14AiEKi43A4SIJhBjQgLOB4YrQxuJVeAFQ7q8+E0IsgHWNvwB0&#10;YkasrS8hV62XZGyUZGqUQCaFIpSPq6O9jQ3ircwZRvpxoIeIDwQ9SJUTYBNOzVeXEgkVgtZJMjBg&#10;gaObmWXY2p4hkxNQqGAtLaqhYbK2dhKRGEsixcF6GF6c2M4SWp3XwfqMk12uk122o106LIAtzZLs&#10;rFkujjmujqcdbLJNDcCHowQNXDQBHw1fL5gZXJeFRZaJSRo43KYAhi/5kwDOEqvfZDGfNLBYANtZ&#10;Zdpb5bg6XARHNzdKd7I972B1nqAepYkLNdCKNNCOJOF9FeUdpaUsFRQdMNijOgah1vYMa8d0iiGV&#10;QIkzssp28rjjceIugRisqnrEyorl7HTWBlyFww1Ls0u2VjecbO+YG58zNsi0tsxxdMq1d0yzd2K6&#10;uSRZG5wIORF/68zjWk7rzODS+rxoY0G0CuKaOAkYSvCFEn9XREuANdGSaGNZzEcNvCmAxcWiIVY2&#10;RMsbkAaGsoE3RJMbotE10cCiqGt6uWV0vn5gqrprXNAxWtk2KugYr+qcBAjap3jNY+z6oeLafm7z&#10;KKflI5sCmNs48hsCeLPs86b9/X9QAPf0zYqZ3sIU4L9KAEPGd25hfn4RAvbBcyuAudnV2ZmV6cmV&#10;ibHF0eGFoYHZgb7p/t7pns6pns6ZrvaprQ646dfXAN5kU0VslRCb9re9ZRxMKJ4TWpmysa6/thqq&#10;Hf2fFsCbxmsb2+wvLL1KS9u2jvmczWGA/28I4G39cCdgq/Tdyv8NAvhLDrhJTMPnbF0PeCvw0/k1&#10;Nh3wlif7swPemgcMGuXlvZsCuKZmTKyBh6uEQ1XCgc/Z5n03+Q0BLBDXf97UnDCbJ7aNbW/vTf6f&#10;FcCbL6s+lYMWwmxxwLAAhi0vfK/4NT8DC+Aqce4vuBvbdPjmzeF+csDw0/kDQOp3EMDhDgDYnH5A&#10;GbvvV4C17s9vg00NDDcAcD88Btyo3xDAAPjk4QuBHfCvsc3v/lPgPODPgL5Viqsm/JYD3vzjm/9W&#10;ASzeOtLVAQYMf85/QgB/7oCHBwCTQ4OTWx0w7H1/QwAvAj4J4LWZlbX5tdWFteXFtZWl9eWl9U37&#10;C/3d2gYkgD/63a32F/rzNPHLX7Kx/vEzy+/nq86Gl91NkADuqXnTWQEtx9tX8XpY8H5CWDQsyOso&#10;fdlY+KST93a4oaxHWCAsetpcUdheVdkmbOQWV5879+KYV6a2eYKaIU0SHyutzVQ0ylI0z5Y1y5Q0&#10;ZkkYJEnqRyoaBahZ+pFdwk294l2j0oKzrmY8eHn9Q+Gt/Px7hXlPyz68KS8oFBSVVhdzakrZteXv&#10;+fy3wvq3NY1PK+uvFvAY99775d51Y1zTDcxQO0aXso3caxm2zzbmoAsNIG3HULfOwRpnofRSkbop&#10;IKpQmDLYOAnVUEX1SAVUkKKqLwJ5CqvmSVQ/SUR7EFSPkBFBZNUwCjKQgvLRQh8joVzxKFsc0lJZ&#10;XldRVltOWvuQpLakhN7BAwYS+4yl9hmo7tdG79dCHdRDHTJGy1qoydlgFW1wSrZkjLMO8YSeQaCW&#10;SQzalC5jmiphdUbeKhNBPOlgduJh7pXX6Yz3VK/2C8H1LMcGpnV9qn1NuiM/3b08/UhZ6rHi5KPi&#10;DGD3QvqR4uTjoKcszb042ako2bY4xaY0ze5tgnlxsjPoL6KfLE70ZdPDuMyY98zEJ2dyr5w+k52S&#10;TY1J8fFNcHKLNrIK0zIJIxhFYg1jUQaxSjoRCpQwEFFGMWSzgKCjnml+x67FBz1OjXiZEfYmLeBd&#10;ildeyrF8qKy0czHDsYTuWLaFUoZTMc2hKMke9LNZLgDQKEy0A50wRXSnrRQmOpQk2cPVnt9Fmb0O&#10;Nwa8jTQtpTkAwCZ460cfTLWBVu2lWr6Ls3wTa/Yy0uR5hOHTUIMnoXqvokxfx5iC/rxEaygtONmJ&#10;k+rGS3PnJHuUMTyKkw5/iHd6GWX/KNTyboDJTT9DprUy1Uwu1vBgtNFBuqVc7hH1u8EGL+NtyrO9&#10;8mmu+Yn23BQ3XrLThxho2rd0lztxh19fYJxJY3r5R+u4RPyocVzKhhX2oDWrsD2joColj8MoKEos&#10;fEctfp1Q/ppeVZDawIvllESX8CLz62xy3+53Sf3GMFHa/jLa6ck+nfQD5pEmjJyQ949iK17E8Auo&#10;dU2h3FGdM9XfH3v0P6zPfuWY8o+QDML9h/5N/PCK0jhucXx5CZRYXM5O5HHoPK4YdnxpYXxJQSK3&#10;iMouiC56F1vygVYhiMpvMUx+9r1N1N9MA3BRZ/1ecGgVdQk8Hk3AplUVJVXlJ/KhEtBgNmp5eSKn&#10;LK2iiF78Kq2ylFXBCyvgxFa2+RS0oOgP/+KS/He3zH3+V79xY/3JKtTi/IuMppEEdk0aryaDy08t&#10;4yaXlrFKipllJcmcshQuVBQ6s7wyjV2RlFec+KEADEjjcOklRak8bkZVZW6d8GxLw/m2pnNtTWda&#10;GnJa6lPqBMzayqQqbgS7wOfdc9eHNy2vnjU6k6FFp+on082z0x0vnTt29+apZw8D3jwPfv/q5ON7&#10;Xs8f+r15FpL/Jqo0H9yThIoyqAo0t5TJLUvmcVIquKmV5QDQAEA9vzS+MMngVLlscMKgnbpFA+cI&#10;q7Kq+OmVPHgYLIBzhOW5wvc5tfnn25tj2TXM+hnDc4VyIZf/7hB97F5ZQknN6ZqmDLALtzRbWJlZ&#10;XZXELhMLYA5DUMHgCxiVNckVkDLPKq84U87OKc2/WFl6oYoLxqfXVGd3dNNqe83OlR3yvX7A7/K/&#10;2UXv9WX5veMnFFelFnIyXr+7XcZ5xKu4WlKcWVKYxCk59eG11e3nPx3O/MH5wneOZyRPXf+7bdLf&#10;rSIdLrxhsFuzK1uv1PXEv+RpBmR8rx+0wzRJ0umKjONpFetQioOvy5GIGH/qxdCYB36nHrkaPjJF&#10;3CcfuIPfdV71J6b0d2EHvvaT/Ie3/I9eqnu88Qp+miohmkqhOIlo1K40jb0PzOXZ7mrN3sReP8JI&#10;oOZYIAGqAu2D7juF7PFWHYvEDYehB4JRvQGqvX4qvX4gqvb5IsGYQV/MsB9uxA/XcxzZ6iLX7qbQ&#10;fwI14v1HBLAPatBHdcgXYtgPOeIPVYEeC8RABPzsgCEB7IkZOokZOIke9sMP+sPgIALUBwMwYlBD&#10;QajhYKR4VV3EcIjyYJDiQKDCcLAq9DJYdTBQtc9PqcdHASrg7KfSdFSq3VOxzw8zFkacidGbizdc&#10;oBrNUs0Gwg26gnQaPPE8F+UCC4mXej88JP3tHuFPd7H/+kL772yb/Y3HlXsCcEPBxIFAjX5/LDiB&#10;YX/MRwJQn0DCa/1+Wu73Y5wMxEwFqAGmAzDTUAaw8lSQ4lSw/GSw/HQkaiICMxKuPhCm0RVCFBxH&#10;PzPak47+a4LGzhjCgTi8ZCJOmoGTS8XKZ6rLZalLnSfKvnbQvGuCzFTff1ZTMQuvlKauessJwT8n&#10;3/FWZpKLmyonTnEpg3lk7jnZ6wF/j9D5KsHoz8nm+xn60tF42VCkYrQaLklTK1WfwNLFJGmpxmko&#10;RKBlQlSlgpQlAxQlGBR1BgXD1EHTKch4gkI0ViqeKEPXVYzWOBiBl4jAS0YRZKhk1WQjjRwrg/MO&#10;ZreOOp2xNY7XRJ2U3emw808OO//dQ/LvPorf0HUPMvUlU4ykU41lU43kWfpyNG2ZRLIUjSL7yfvC&#10;JlhSjAxdC0HXVKdrYuiaKKhNVqaTFekUWTpFKom8P5G8m66zK9Nc8qqb6hNfzQ+RhMLoQ/03SXXZ&#10;KiV0icGH+gNPDYQXEF0PiTOFRl1PVCY+IEXVhDWe/FzhzpXSn1bLflop+mmjbK+oXBJaDZcjs1Qk&#10;Of1h//ib3dP5B2eLpeY5sgtcuTmu9Bz30AIPKh28KtixIvh2ueLbxYpvliu+W+HvXBfs3ag+uFIu&#10;sVwuvcpVWOEqr3KQKxzMKlt9hY0UVSHXwL5FBxaLJUQVipAJbsSL6vGiGnVRtbqoErNapjz7QXbk&#10;+f6e+zvab30rOPN/NFz5177H387kHVjjyEK7VCpAiwEL5CAH/FEDfzLB1RJwPq4493e32P5C6b/r&#10;Vd+L6neJ6naKandtVO8A57wq2LVes0/UILnacHC5QWKp/gDMSv3BjYZDokap9dpDW+yvArSgbzVA&#10;XlR9UFS1TyyA928KYAjB3nVwXOF+uGr0inDXsvCnpeofRM27RA07RHU71oU/rAt/Wq8WF6OGUpAl&#10;wF2CRCy0xK+KqFZ5QwAtn9z3ck/H4x0Nt76pvf73pjvfgZezpZCpXa+WXxdKrddIfKpKvUsMbH8l&#10;trBV9wL2bQM6dI0EpJ8hn60IAZ2A7Aq4dTVSczzJxUqVsSL0isBCVH+iJJ0Upr4jRV8zHK3oIyeR&#10;akDJtTJhGepk2JqFauGfJka2vX40zC+ebhWMtFS0VRe3C4umOqsm2/ijTRzwiXeooXikqXS8lTPZ&#10;Xj7dWT7VygZMt7In6gvGavOWO7mi6ebRQV5vL6ee94L99Arn5vn3aUlUY22tf/+fRt/86fJxd1Fj&#10;4/us8yeNXHBSZAOcu4GmH1HtlIaan1gDb8aP7vZjxATCZYE/Fgf+peL9J2ACoQKemEB9WY9owzh2&#10;7LPaqAe8k2d6ox60h99tDrlTF3KrMfxuR9S97shbHYEXGr1y28LutIbdaw170B52vz3sYWfY/c7Q&#10;h12h9/vDn/SHPRwIezIW9UysgR93nLpZ436m0Jb13CjqGs47V+nwGRWPmwS/N+YJZS4ZPZGPAN0R&#10;D7vCHoEZOkIetAffbw+5K57/zuexMfB6A+yAxQK46ZMAbgt53BbytDX0ERgmFsBX+0Ku9Adf6Qu4&#10;2uxzuZf2riLuVbh+tI6cCwF9Eok8QVIL1ARXjQ7Eq/qqK50CEJD+cLIvuIFEVIAGyp+ABjc2kKQW&#10;pKkejEP4gptMwQXpEgJ1CL5a6icICBeskr3KIRPJnYS932EQsvoeDqFXzzyvq+ybG14cb6sfaCjf&#10;mJudnFzNOPeabJegYsaUNs8+YHn2oP0VaderBxyyd1jEKxxlnbiSf7dluGx4WNDb0jfaOzPaz3v1&#10;Mtr9pLmKvoGSnRUpEi0frCgbQyad06VcQCknqkqFEJCRvyaAcSh/AB4Npf/CbwOCWhBJzZ+M9NJG&#10;eol/fgkjo6MomFiKegwZG2lEiaVo+KNVjyjJOavIuiHlj6op+airBqthojU1Y/GEoxok04BQvzL+&#10;m9H59u6xjsaeoc5xUUmDKPp0FeXINVWHM4rO2YdscmRs7uzSPiNjmuEa+/jqWyGvrat9qKV/pK61&#10;vayvt6q3q7m5ob1WOFxSPHbmrPCo31M5k4y9Ztm7TXN2W57bbXd5l+P1HxyufWN79XuHG9/bXf/J&#10;/sYuh1v7HW/ts7ux2/zij0Zn/mGQs8Ps7CGby0r211C2l1UtTyuaZUibsnbpRn2vE/qtXugOs6i9&#10;VjEHrWPk7RNU3Fh77ePR7tE+IWEPUgObMp0HkwgTMUqzcZhRqnZ7nHlpkCUn5ujgZdrs7bTR3LCu&#10;3LBV4dvZppKldt5qj0A0ULMxVLs+VL86XC8abxNNtK2NtS2PtS2OtMwPN88NtcwOti4Mdi30dc31&#10;dMx2t8/2tC70Q9nDa6O9y0Mdy4OtSwNNC/31M93C6a7qxYEG0WijqF8gGqoSDfAX6z80vLtWeC/z&#10;w73MwqfnCl5c4hTc6aovWp5oES31i2Y6V0aboOMCRhvXhptmBhrGh9snpvqHJwa7Bzr7B7omBjtn&#10;uxtX2oSiwWbRSIuI93b0cmJPouNovDlgLN50PN4Y0ofx+pPxeuKqyPpiDKdijSdiTQAjsYZN4fiu&#10;aPwClShK0JuNNOuP9Ri6kr1UUjBS/KbhyVl2rndeikthtg/3TkZ1KbuvtQNa1XiqaWa6fWi4cXWq&#10;TTTVKGLfHsnw6Wed6M4OHXhzVQTOf6x5o6VYxHvQynAbpZrORusuRBqIEu1WYu2qXfB5jlhB/OGq&#10;syHChymd7NvjzflLPRWivhoob3i8c268dXysaXa8UTTdAg4k6i5dLL42fDepK8d7/IzPXM6JCbpt&#10;dwil/hiC5yBZar7zivJXpVa723zQ9ceVKt1km70xo7GGs3RL8bUbT350uvozsfozcXogbpW7W4ET&#10;o2HEu3xkkW4xFW8E1c0Wt1eSbZaZVvPiutBz4jWDZ8RKeAI2wZE6o1G6dSdU3+h/fw39P26i/8+3&#10;xj+0eKlNUI1mEiCb+6Uodr1fijM0MxDBEwQnMJlgPBgGCeAOb8WJaI05uu54ou4YzWQixb6XZisM&#10;NX7mqPbag/zCXfe2PfGmnebjw8YvTlg/Pm590VE/Thd9HCEZoIU22veDk4LEEYRkhBbisqvJeQeT&#10;qx5u90JiL0bkhh3NMjWkqeOh1X/FxBMJVCIhkURMIhHomkQGUeOj8f1kf8UZwBo0tGoMDpOgqcGk&#10;kFhkEl2LmEjWTKBoJejpJGlT4rQ0IwkaIXh8ABbrh8X6YHGBkpKHJaWOyMh6Kip7o9AhGsQoinaS&#10;ngGdpBkPVYf+ZSRoxWvoJuF1YQGcTNBOFTvgNE1yqhaJqafNohBjtYmQDsSjjylIWaJUPHQoCeCc&#10;NUmJBvqpxkZp+vpMHR2anl6itnY8STNCHRugioBW55VXPAxQUHI31ItVVjiGUPIEA/QNGXpGyQam&#10;6Zr6LJI+i2yUqmOSrmOSqm3AoujRdXTpevosI8NMI4NsQ4MMA4B+up5+ihiWkXGaoVEKwMCICS5H&#10;W5+mrUul6CSQKYlEUpymVgK4TA2NaCUlXwUFb9i5Ghml2NictrHJMTZO1tVNgtQs2NcoWVuseH8Z&#10;Uyj6TLIhS8cwmWKUDCLZEPQkg7MyMWGZmzF1dWKx6gFamhGWFsngJYkYZmbKMDJM1KZE47CBqiqe&#10;igrHlJVOIBGnDHTjjPQSDHTizc1Y9nZZ4BmhUf5krRgjIyiJ+aMA1mWamGaYm2WZmWaaGqeZm2bY&#10;WmTZ2mQ52GTa2WbYWadZW6W6OZ+2tUk3N2aYmrCgkijWp20tci3MsnR16eB6sbhIDUIMLLnFFadp&#10;1tbZACurLEvLTABo2Fhl21hnfhLAn+wvABLA4mWAbc94uFx2tjtvZZrlbHfB1vyMGiLYSIeqT4nS&#10;I0MPXU8njID3lpG127HTcN8BCxIlyNSCjtcMR6oFUwwYlrZnTC2zCMRQVdVj4IRdnM+Bk3R2um5l&#10;dtHW+qqd1TVT47Nmxjl2tuccHc/Y2Kbb2qccdk077spwtQ5zsgj2OUI7nXq/7EPjcPfyyubCwBsi&#10;8T/Qgn8BurSxsSBaX9hYXxKzLGZVXA4a+rcm/o0r/FvVjwnBItGiSDS7IRpf2hiYWu4YnW0emGzs&#10;naztHK3tnqjrngYIOyb5LaPc+oGS2l5ey0h5ywgUm4dhKpqGeY1DVS1jmwibf6amZRwAOWC4+DMs&#10;gNunauCt22ILJIDrOyDR+2uxoRMSwI1dYgHcNdXWA4A08LbY2TPd3ju5LQL+uABeErOyLcK6V6x+&#10;YQ0M+WCoZ25pViyA52ABvLCyML86v7A6P7cyO7s6M708MbEwNjI/NDQj/gU9lATc2wVp4K52qBx0&#10;axO0kGRzw/BvCuBucU+PeGuveGSf2EAMiAXwkDj3d7SzbbKzbRw0tgrgan7Xf7cAhqXg1jGfA7sx&#10;eCSsEuGez/njAhim6ffF/yT/VABv9j9/DtO4LYrtL1QgGrTFArjhkwD+Mp+pX5h/IoAB25KAPwng&#10;7bGoqFVsfLfHkhLwCMAD+nIsLYVqIIuNbzuc9Qt6NgXwVgcMYnl5L58/WF09Is79hQRwdfXQf5UA&#10;3lSem44T4uf3LTiZX0SxfYROaVsUnyp4M8M7donfhJtX94V54K2/EeGR8JzgK4UHIXbA5ZAAruRB&#10;xpdf0V3J7QRtyAFXQAJYUAkJYAAsgH+uCL3FAW/TwDAfe7ZUwwb3gVveAWtRWJ3CPRDQF+8WubsF&#10;8dV9zi8E8D+zvwAwDzTV5tsAIL7PPwN64K3wIeDvJ78BeEbwKsUfVxH+pffdZKvc/T380vv+jPi7&#10;ZfenPGD4W/EAHOuhb79wqQZ47XboD3c+CuDfHz+xTQCLCz6P/9L+wlthAbw99nSNiwUwrH6n4fhP&#10;BTDsgLcmAQ/1TwwOjA0PTA4PTYwOTY+OTIlXBZ4eG54BEbTHx2YmRucmxmcnx2ABPAOvAbw0sbA8&#10;A6X/ri6srS2uf7S/yz+n/8KeV7w8BSSAN+DPInCvWABDPdviRwH8B/iqTfgc0FH9EtBZBdEleAXo&#10;r33fV/Oup/pNZ9WrtsrnLbynjeWPG9nP2nkfOiuKOwWc9qrKOl5FcV7pg3tvzl984XoswcgmQk3b&#10;X5Hgq6IVoWZIw5ulEswyFLAxWqbZGH2msk4c1i4FaZOIdKRaxlw1CD1tEnnWOv6iK+OmZ+bjkAtv&#10;Y68Xxd/lBt5je94ucT3/1iz5ETH8isqJzIMOjD0W1ANWSZLWtENWNBlrmpx1koJNorJNAsaSStAO&#10;19IKIxKDwU8pamo+KJQXSvUkQvmostxhFQU3hLwrSsEFreispuSCU3LGKbkSkCcJCG8i8hQR5UlC&#10;nyBhjpHUjwI0sUdI6h541GGMirOqvIOitJ2cpLXCAWPVvRoqO1Vlv1eR/QGhsBuruE9Tdq/moV2a&#10;SAUbHPYIWTdU0zhezTBJxZChYpaJs0rFk44GHA29wUh/nUp/F+9ZEu1Uy3Tryj1Wl+IiTHWrSD1c&#10;yjxcQHcpZLhyUt0rM0+WMDyKmcdKmUdKmR4lDPcimkthokNBgj2b7sKmu3EYHhz6ES7tGJd2AlBK&#10;9yrNjX6VHvaEFfosNfpFFvNuCjM1JCroiL8+yZpCdtfS9SUYRaqbJKBMGSqmqSrGKSraiWitGLJh&#10;lJsHjR6XdS0r93520oMUv2csjzcMh/cM2wKaZRHNqpRmW5JgW5RgU57mVpgENXgprvx0t/JkJ26y&#10;fVWWWynTHlDMdChgOOQznPJZzgXJ0CrFJUwXOEX4faz1qwgzwNtoy7x423yqHQBcCABsLUpyhDOG&#10;xf02YABUCzrO5kOcFdjxfawl2OtttPmbKIs3UWavI81fR5rCs4kncQQUJjoVJDoVJjmDWwR4G2Pz&#10;JMz0lhf5jBsmzUo+yVQi0XBfvIHEWTfi9ZOGz0Oti2kulSmHwVUU0+3fJdoVZfk8Swu4l0W9kJHm&#10;6xuJ03FCUo7qHqZmv61LfVvJfFOWkl+cxS7KqshP4b5KLHl0oa2CVl7g/+r1qaf5no/Krc8XKwXe&#10;/MaEpuxwWsYseZdB1CHHJJPUx1GFLUxhfwy7Kaq0Iba8zTD38dfusf92OOE/fHL3Ml+Yv22KaeqK&#10;FVZEVXJiKtnR5cVRpR+iSz8kcPIT2RA0KBYmsosTy0oT2KUJZeWxxQL/5+UyJ+g/2kT+aBOr4JUV&#10;9aE1s7Y/tqQ8piwvjvsusTI/saIktrQspoifUFTLKKphFQroJRwaNENxHKcsmiOIKmuVDTr3Vxva&#10;Nw5ZOw6f+7M5VdI79+TTqoz6kVRuQzpHkMLhpnCLGWXvE0teJZa+ZZYXgt1ppRxaaTkAzEYvLaWX&#10;FdLL8qmF7xOLCuilxck8TrqgIqe2+kxD7bmm+tzG2tNNdSBm1VUn88vjSgpC373yf/Hk6O3rDhfO&#10;mKQn6zGTDJLpxunJJtlppjnpYYXv/N49P/r4jtOty/Y3Lx1+eMvnw4sIdsHpjqakCjZcIzqnsTZZ&#10;wAOz5TTUZNZWZVbzUyvLmdwyJrs0mctO5XHTK3mp5ZwULjuNAzngVHZZMqeMxS4FQDL4l0AmmFec&#10;zn9/prE0tYpD41clVXV4POHKh539m2MkOe0RrWowvb6Pya9lVvLonILM6hJwN1J4JbCBTq2sSK2o&#10;TONXpldWZlTycgUVgBwBN7sSSjgGJ8aqqEiqbDj6sk6F+ujHkzlfuzD+4ZRgkPKYye44w2/NKIaE&#10;8VnOh0uC4vPC0pTygrB3LzwfPJP1iPvaKGTPkdydXlf/5Hr2X12yFRMe0uqmMms6GIUl58GcT9+g&#10;3cK+0zp50Dp1v1WqlG2Som0C0jhJxzgx+GjW7cSL75NiX/hZP3HC3jWUv0tBPjfUeqirkaG8I2LP&#10;Vyf2fGUh8ZWpzP+0V/zzUeQ3gdhd8aQDaeRD5yhShW6k6uNaXb66g36k4VPoES/lWX/lhTDUeKjK&#10;QLBCj59sx6lDnacO9fjIDQaqjoeojQZhhnwRkMT1QrW7ydfbSHS4yk8GEEa8MV9k0BMJRkIzi1+C&#10;BnjZ74Uc9EV9xA/RL2bQT1WczgtNPiJm1BszdgqgPnpKvfMkotsb3eur1uuL7vFBdfuo9vmjBoPU&#10;evxVIUUdoNoXqNIfpDoQjBgMQQ6FKA8HKowEyolRAG2YwSCFPn+5bl+5Tm+5Dm+5Ll/lnkDkcChu&#10;JJI0k6A3QzWYjtcfj9YeDCV2+GAajyvXuCsUme15Sfn2PuZPj7B/zdPbX22PavXQ7Dyh1eur1etH&#10;6PHFdfuo9fip9QWoDQarD4Wq9fmrDgWjx8PVZqOxc5H4mVD0eABixFdxNFBlNFAJIkhxLFhpIlRl&#10;Mkx5KgI5FKw4HomajFYfCccMhWP7QtWFRw49M9tNR/8Yj96fgNqborYvFydxSePgFfzey+o735kj&#10;y1w1X5ljLuIPnsbJZGEVM/GoCxYyFTnSQ3kqogbzJa4hN/fQuaP/k272Fd3kX6M0/z2a9G0saX88&#10;QY5KQFA11Kh4fLwGMk7zQIL2HrqeJMtQnmWgQtdRpZKUYzWUjkv+4KuwOwQlEYk9mEiRTjNVTDWV&#10;pWlLBaseCFaSikQpJBLQNJJaHFYZkEhQPWtJueVmdsfD7Jw1KUVfKYEk6Sv/N7vvvnLf/y+e0n8N&#10;Qe5JICml6OEyjbSzjPUyDfXpmkS6lgadjKVpoZK0VBK15KmkQwlE6Wx9fCoJzcArMglyDIJkEn4X&#10;g7QjXW8HS/s/Hp2UFrDI9VmU+mxixyXt8UdmC29N5t5iF/OQa8XqK6X4hWLs2AdE73PZtkcSwx8U&#10;xwsV59lKy1z5Fa70GldCVL5PxNu/UrZvjX1wnSO5wZVaY0suFkvM5O2ZfLez/8nX4+93LnOkVstl&#10;Fssk54r3LZZJrPIOLZfvWS7ftcrdJY6gvWeVu2+5fN96+UGwdb0cjJda58qslsvBq/muciRXOQd/&#10;CeiRhFJ7a5RF1SpQtecK+TWO9HIpOLrU6Mt9vQ92tlz/uv7Sf7Te/Pvw8z2rZYpQ7Wi2HOSDeXIi&#10;vpyoSkFUrQC5zDqZZf53y/yvASsCKPV2XfgDlCxbt2Ojesd69S5xvuw+sRmFdOlqlSQAqn5cLbFS&#10;vX9FuE+8su8mUGFnuFryOl92nS8P4oZAAlpGV7ySLmBTta7yoVrQUNqx2LOuCffDMlhcsXkL4qWF&#10;IeoOQdRKQUA6VlpULbUulFmtllsXqsxzFXtf7m+4vaPm+vfCa98Irvx5sUIBbBI1yIlaFCAa5deE&#10;ckt8qWW+5EaVtKhGBrBRdWhNcABc10Y1VOAaOkrtflEdiFDmMbj8lard6zUSazWSGzXgiLLivaRE&#10;dRKi+r3rwp9EjQfmK/Yt8ZUny/AzXFNRo1/Xk6NxepJUXUwAUtJTfm8CCZNpopNmrJtuYZygr33J&#10;81jni0eitoax2srJ9tqFoc6OGvZAa/lgC2ewqWyosWy0oWysvmyikTPVwJluZE82sScay8YaS4cb&#10;S4YaSwYai7uaiobHhD39vLGB6qlOfi/7jeDWhau+J46rKur9/W9n3DwmC7mXguMcCWY+dt56WCtD&#10;TQ9doo8WzpeA8sQijuNUT2qgT5GxgdoaYQSkH+QpUQFEdDAJHQxFFFQfmEKIIKoHo5S8tPBh6ghf&#10;V/tcDUygmqoPrAm3gVUPRqiH4rHh2nKeAaTYAr+HdUGPq49fHAh/0Bp4tSnkSl34lfqIq01h19tD&#10;b/QG3eoLvt0WCJnX1hA4fxdK5O2Aai/fafG/2Rpwoz3oTlfo3b7Ix8MxT8biXo5SXwk9LwqOnyt1&#10;ynxpTL1FCLyI8ryA9LqE9r6OCyyyz2wLetgT/rIr9Hl32Iv2oCe13rfawu+3R9/rinnQGfugI+pe&#10;U9jNuoAr1X4X2yLuNIffagy+Xht4BfTUBV0F7caQ2y1hj8U8aAm/0xp+syPsak/olb6QK6MRdwdi&#10;HpUcO9eew0myZmrLOmNVj+Jwvnh1SKLj0H4Y1VNIpZMoZU81lI8GNhCvHoBVD8CrgXuylWCkgp8G&#10;OpyMjcSp+iNlj6spnNRC+uvhArUxp5T2GmkoWdDDswqefXhy48bdyznVxW/7hbWiydUGfg816baJ&#10;a6qMXvxOMkPR7Z7S0Sf77C/vtUyXc0zW8s44lXH3bnlD1/I6u74G/Kw3NTP95NFzN7vjWEUdTRUb&#10;E1IgGRVIQkZpIBM0kHQNBJOIYJJU6UQklYgO/0wAbwM82Z8jCQ1VvYbfIUQ0eIdAgE2auFAtjVAy&#10;IUwTH4JHByAVPeUPHZHa76qO8lNDeeKwxwgargSCjaPzqXsP3s4tiTq6p5rap3pGoIV+bz+vMHcP&#10;UdS0QFj4y7le2O107UebzJ3WSUpHaHaMixlvi/LaOuonRnumJwZGRnva+waahqc75ubbVkablvLf&#10;tdNTntu4p1BsEjXsUlWsUqTNMyVtzkk5Xd9nc1Xa5e4eq8uH7K5JWl/abZT1gw7roOUZCctcCcvs&#10;g1ZZkjaZUnYZMo4Z8k6pUjaJstZxsqaRByne+9TdD2HcUSRvNeOoPfpRWFemX0D81Sg/fqz1OFVn&#10;jYpbjUFPRxMmk4yGmfZ9DMc+utVQouFAGEboo7LyOnm+5MoG/4Go4aWoNU/UXizq4ol6BWs9tYt9&#10;DfN9bbMDXTNDA+AH9Gnxj+aTQ10TA63j/S1jfY3jvY2T/c3TQ82zI60zw01zw42zQw2zQ3XzQ/UL&#10;ww1Lo01rY/Wi0VrReB1kN6ebRcPCqbbSTv7LutL7+Y9Ov76T8fZuJu/d9f76/JWRWrEBbRZNNovm&#10;2kVrg6JZcKDa+YmOlZn+wc66+fGe6UHwAJrne1o3BjtFI72i/i5RR9XcvZROmktjpOlYitNEim1r&#10;CK4zRH0hxXCSqjVN1QYfXaAFbhMsJuNtJuLsx2NtekM1ZxL15+LJU9GaU/FGg0kOE5djRbxn4wWP&#10;+0qeTdcVz7Vyuspf1xQ84b5+/P7GhfGyvKWm8uXl9nlR29JClWiqUsR5OJkc1h7pJWSGLraXrq+3&#10;jo1xVwZKVt5enEz1Xoi3W400WQw1EMVbr8baNLrjyuxUGoKNhTE2VUzXuvO+nY+oEyVnNuruiXpe&#10;i0bLRDP1y+O1qyPVopEqUR9nvfJB9804fqJLG8u1i27fn2gxRDUajtUZjtEaiSYORxGavVQbjqvW&#10;HFPlusq/Ntv32vRArbfmQsaR0QQ7wATVZjrecjbWbDbGcCZKdzpSZyHBdIZqPBGjPxqpAxiP1puK&#10;M4Tzer/IF9UsiOBeQYWdfxkBS0yb8RjD9lN4nqP0e4Mdj0l/uY/90x31/6vDW2MglDIZYzIZZwzi&#10;VLzJLNViLskCSiMWn8Bckhm03rBYLc8mQicJDgROAGyFFidOMhsKI0Nlrl33z1K15ulGgzG6I0zb&#10;AZYLN9Dk6WHSEw/9R+6G992N7rgZ3HHVB9xzMbzravTwpN01V9MMc1IsSclPZd8xqe8PH/jadd/X&#10;sWS1dDvzVCfXXN+IG6yrUd5puiRPAt6HgA0l4WK08FQKgaZFYBBxdA11Gg6TSMIziXgmCQ+ZYCJU&#10;/BlaABjwc6KwuFK0plYSDJnM1NJiaGrSicQkDY0EHC4ei41Tx0aqYQLRKB8kwltZ6YSc7BF5uSMY&#10;tJ+WZoS+HlVfL15XJ05HO0abEkMhR1HI0VqUWIIOnaCbQtRLJeqmE3XSNMipBK1kDRKdoEmjaNPI&#10;5Hgd3Thd/ShVhIeMrA2e4EuiJBLJLGipYO0ULd1ksh6Log+t4AvlyxrQKAaJmnqxOK1wVXVfGeVj&#10;krLuCgonVVX91NXDNbWounoMA8MUA5M0gLY+UwfKx4Ve6hun6umztHXoZEqSji4LoKuXrK2XrKef&#10;omuYDKNnnKpjmKxlwCQbMnVMUnTMUrWNk0FbG1rTN1nfKB1MpaPLIJLi1dTDEcggNbUQLDaMqBGl&#10;ox1vZEg3MWaaGjIMDGj6psnapiyKMUPTkKapTycZQGsSaxokkw3SyEbp2kZZ2ibZOsbZFKMcimE2&#10;2SCDrEszt8zQosQrq/riCZGQe9ZN1NFLMjVPA5iYpRqbpoBODWIUGCAt5YZWckcrOmtr+DjZ0Fzt&#10;kvW1wwjqviSNIBNjuqEBTU+Ppq/HMjLOMDbLNjXNNTbJFJdrzrK2yrCyytgSs2ytoTLOVhbZlhY5&#10;1hZnzM1yjA3SdXVYmtpJmtqJBK14NXwkChOERAeqYUNxGmGGhnQbmywH+2wzU6aRYZKVZaqzA1R+&#10;2dEW8sow4sTfdPFiwxlOdrlWZqmwBrYxz3SwzrUwTsWoBuhoxcKDLUyY1hbJxgYJ4D9rgKqKJ3gv&#10;qSh7EgkRJGIkDhduZMA8duQGGuUL/gszMUhytj9tb5XjYHfOzfGSpXmWjXmOuWmGmWGqqXGKhXmq&#10;jXW6nW2mvV2mrU26o2Oms3O2tTXTxCjaxZGVwXpd+KF7dgLKAxYtiVbmRBuLG1A68PrK+tKMSLSw&#10;ujoNaWDI7a4sL80uzE+vry1twGsDi3+1KgauEi1aXV1dW1uD9l4XrayKZhdWx2eWRibnu4dmekbn&#10;Oodnm3omKpsGuHU9FY2DVa2jIFY2DQlbRmtaxwCgIWgc4jcM1raNA+DOmuZRYdMIoLp5pLZ1Qtg2&#10;8XkUNn9Uxb+IraP1HZO1nZDr3RZr20aF7aN17WM1HWNwT0PnBADOA275ldjaPd3SM9nWM9PaO9Xe&#10;O9veO931qQT0NgHcOwBVgR4YnhoanRmdmJ2YXhBb3mXI+M4tfh7nFtfmllY/jzMLy4C5+e1xanoe&#10;zDkxOQcmHx2bHhyZHBqeGByE87QgDdzTNQH/oh92A/U1vWI+KgfxUpT9NVU9kPGt62ms629q6Gtp&#10;HGpt/rjqZFvzSFvL0PbYPNLROgYi7IBhoywWGAPVlb1iw9Qn4PVC6re8D1DB7d0UwNxfpkL+VwFL&#10;39+gpKQVLj4sdpDNf1QAv/tI8+fx7buGt++a3rytf/O28fWbutdvGl69/ihufz+w4v0cWPf+Ki/F&#10;A35HfPXyy2wzwe/eNgPevxPzpWrPcM/nwA5Y7ImbwW0UW952OBYXt4GbLDa7nWKzC9vcbrHL3B7F&#10;z6V96xhY9YkHtH/OprqrrOwTCAaqqgaFwmFAdfXQf4KampHa2lEY0Abz8Pn9YGYA7AVhRwjglIvh&#10;9m2LUCnjCnFB419GLhfQwxHXLgZXtO2qP4/wVX8eN8eANjwbPDP8VVAu/sriie8J/BUHInRzxF6T&#10;X9EL3aXKvip+P/gKreb1CSv6ayoHavmDdYIhiOrh2qqhz6mpHgL3FmbbDYG/qGE2bw4AuuTP6jmX&#10;sXtKy7r/EMXgi/RLQA4YrgUtnh8+FrjVoP/LcLq+yMfn+BnlFV+GV9n7ReC78TmbNwR+Cd86vkBc&#10;iJvfA9l3QS+k3qv6oGWYq/vrhUP1NYMgQva3dgSyv3WjTfXwyutD4jIMw+I6/OCbMPTnOKANekAb&#10;9IjLM4yJKzSMfdH7blW/2+jtnuztnvj9cVP0fhFYBm8RwJOjA+PDg2NjgxMjQ+PjQ5OjwxMTw1Nj&#10;I5NTozMTY9PTY7OT4zMz43NTE7OzE/PTk3PTYzOgDRqz0wvzs0uL8ytw7u/aqmgrUMaveNEKMdDi&#10;vtsi+EwC/m2LUGNtBSoEvboCyeB1+FPLOvQXb2vQ55nP41ew+v2cTuEruNFe9aJN8BzQyn/WVvm8&#10;vzqvv7qgT1jcX1faV1fWWlVSzSlkF+UXfCi5dvVxeGSWrVOUln6gumYAEheghAnBEZlYUpqKBl2Z&#10;zEBbZCuYp0qYJEk7pP5oEv2DacxO87g9VgmStix5x3QV12wlj1zpEzkSnjkSx3MkjuYeOHx6n3PO&#10;fvucAzZZUra58jZZSpapyuZ0FdMEhHEMwjAcqxesgT2uhT5CQrprqLjilJzV5B3QsnYoGVuMnD0A&#10;vFRXcARgFZ3AVnVlV7zqERziGB55XAN1AkBAn4QhYjxBBP1gq7rKEYySO0rBTU3BDi2lg5LAqexV&#10;V9yjrrRPQ34/UWo3ad8O0oF9ejLy9gh1L7RWCEIrHEGOQenTNE2oBA3ngCPBt5MzCk6nlSWHcpOO&#10;ViW61jBcBTSnSpZbZcYJbsbJ0pSjhQzXfLp9Ic2+iOYm5nAx/XBxkhugNMmtJNGVx/SAYLiV0125&#10;NBdOkjM3waksyYmbfKyAdvhDglsh42RZZlBRVuQLZuSNuIhLCbSkYOoxlxBdA28k8ZSiVrCqYSLa&#10;PAdldg1pch1lmIPWidfQ97ey9w32C8lIiLjM8H+Y7vs62+tNyuHXCXbvEmx5aUeaLvqVMZ2L6fbs&#10;ZGdBxuGKVJfiJMuiRAtusi2baVvKtC1m2hUw7POYDh+SnfOS3QqS3coATNeiJMcPcTavI81/nwCG&#10;AGPEAthGLICt38VYwYhNsKXYBFuITTBkhUEPGAn2AlOBSUrozuBsuSnuoAH6X4SZ3PfVvnmSeOUo&#10;MY4iHasjRzeQy7BSvu6BfRmsX0Z3qMw6+jrJ+Rnt2IvsqBcXMk8zGMdcvLQpNihNe8fos6nvah+2&#10;jOeUVSW8epnB/nBGWMxgv2BwXydy3tJ57GRhE1PQHfCm3jj7DSrw4k96QQq2dGnb1G8NE3bZZ+gn&#10;54e86WJU9MeVVKXW1Ae+L9DJvrQ7MOUrq5ivDl9AXxR4chpCBRUxwqooATeCWxzFzotlf6ByPtDY&#10;eWLyaWWbArgsoYzD4Ami8jhul99IH2H+TT9cxiPXLPlN4NNqBreRUcFLKi+MZ7+PKymglnITSmoS&#10;CpuYhW3MwiZGiYDOLkvi5ieW51M57DhOrWHGk11u6X81S9nldukHp9yfXDN001/FlXZnVHRm8OrT&#10;yiuSy4sZnDdJ7JeJ3Nd0Xn4SpySJzU0qqwTQy7h0dgmdU0Dn5CeV5NNKihhlJXChZjizNlNQeb6x&#10;/mJz4+XW5ittLSBeaGo4U1eTW1MNhsXkvfN9dN/96iXHc6ctczKM0lg6yTSNxBi9TJbDjYsnXjz0&#10;ff/C+/3zk68fH3t2//jTe76vn4YWvI1hF9L5XGiFYCGfWclNq64EZFbzIQSVcGovlP7LgaQvlAHM&#10;ZcOiN43HBWx6319Sks7Py64tTBaU0isrWMJWz1fliLiLf3WOwjLvRlcMMuoG6YImsIlWXpBVU0Av&#10;e5nCK9nMKgaA48LAawzDbHYyKuv8itsxKc92eJ3+1iX5G9tEUuzdmHdNZ6p60zm8dG5BNu9djuB9&#10;jiCPVfY67OVD75t30CejfjD23X047ceTV/+X25X/4/ClPdGPfMv6aPzGLAHvQnlx5vvXJzIuylv7&#10;f68dKOucI2GXJmmTqWCWg9JLIVOiD5sFZfuFFCZHs+M93x03fWSm+Vhf47ke9jFF9g7h63PEP/sj&#10;/ucxxP/lrvAv7lL/cuzQn7xl/x6m8H280k9pyF139OQr3Ik9Qfpj4eSJUOxkkMp4iPJwiNJQmPJo&#10;hOpoOGIkTHUoSAVaZNdHcTgACSXv+qBGfdT6jqu0ucr0eChP+GtAftcHygPeFiH1Kx485oeB8np9&#10;IRM86I0e9MX0+wFQgD5/BKDfXxXw0QH7IqC9vFFiAQyZ4x5vZI8fsj9QvS8A3euPErcxg8HqPYHQ&#10;WsU9QQhAfxCyNxg5EIwaDEYMByqOBSjAjEAy+GcNPBCo0Ouv0O2n2O2n3OOv0hcIdkEPhaqNhKuP&#10;R2lMxZKmYrQmorRGwzWHQ0gDgZpNR1BcK+k8vf0fdA8UGsiUGCoUG8nVuqDqjyDbvHDdfoS+IGJf&#10;EL4nUK3LHzkRTRiLxI2EoYeDkWOByPFgxHQIZjYMMxOJmo5CTEaoTISpjoeqjIapQoQjxiMxY1GY&#10;gWBEm49ch5/SQBgG0OiPO0eRTMVL0RE/MRS/yUJ8c01j5xPdA29NpBo8dTpDLHlHdB4Yql6hqOQQ&#10;lNLwKrkGsi9DD71P2ptHO/QwaG+m7V9itP5XpMZ/xBJ/iicdjCfKUAkqVAKKqqEWj1OPVcfEYJWi&#10;CbtjNXdQyfuSoGRcpSQyIlELTSWiEzXVItUVghD7/ZR/8JT7jwDk307bKRXEOEYgpYNkpQJlDkUj&#10;FRNxqvHqCtEoqWj0wVOSf4vG7EnXV7pgo37DReO2O/GKo1qWuVyAyr/6Kv/rKfl/OyX3F1+F74JU&#10;9kViZGNxylkm5BQ9XJKWSqyGZBxxL03nQLqZ1GlrhUxDmRTygWTNXel6u3KMduSafXfJ7rvbR77n&#10;Jim2X8JPPdWdeUWeeYVb+KCxVkRYL1VbKpRdLZXeKFdc5yktcxUmi6UH3x3oerljOF9iouTQPEd2&#10;uVx6hXtolXNgnbtfxJNYYUusciTXy6U2eNIgrrAPLhTvmyvc0//0b5PvfwIv4c7Fkv0gbvCkxAb3&#10;wOesl4ORX2DbsE3Ey9x+Aq7wXCkl4smtsVXm85XGXh7se7ir6+6PPfd/Gniyc+TF7sUi6TW2goiv&#10;KhIiRTUokUBpnSuzyNkjqgP8uC78AcpLhmTwdyv8H1YFP26xv7AA/uiA1wVSYiTFL/eJhwFgWwyv&#10;sAuPkYEFsHjkz953E7H6hRqf5KuEeM3jgx8bn/NRAEtCfBq2LpQU1cuuCuWnyqR7Xu3veCLZ/Vym&#10;65lUy8Pdwlt/bnz4p+43X4+V/LjAP7ReqyhqUBM1Ydeq5DaqwFnJrFZKLvMk1vgHIa3brCC20XvB&#10;JUPFrj+xJty7ViO5WgOZZsgB10iJag+K6vaK6ndtCL8TNexZqNi1LFCe5hBmeZaipqDuZydj9A7E&#10;6yH90Qe9FHeBd36miXaGsXamhSHdSOf80cMNd2+sNQon6/hjTcLpntbO+vL+dl5fG2egmQ0L4PEG&#10;9lQDZ6aBO1pVNFJdNFxTPFRfOtTMHmzh9Ldz+zrL27o4ja3FA90Vkz1Vk/Xs6aqS3jdPizNSfLB4&#10;upX9G2Z2oLEDRRJlpm6osk9VE2mipmwPPmFqqp/SIfjrEgIpOD8i2hun6gWnsRKQ/hqIAAABAQlg&#10;EiZMXcWbhA1RR/hqYAI1caH+Xne8j9/AIv3ERnA76urBimohOHwUWd7PSy3y9fF7zcGvmrxu9QXd&#10;gQRw6KW68Ev1EZchARxyqzfwdl/QvbZAaOHe9pDb22o4gx7Q3xJ4AwDaPZEPBuOejia+HKa+7Ax9&#10;WON5pfzw6WKHzHcWzEc6MTfwQdfUIW5pRDw3oFe4X+sKfd0f9aEj7HlzyJ2GkOsNQdfqg681hdxo&#10;jbzTFfOgh/q4PfJuW9Tdtog7LRG3W8JuNYXdBFsbwBHDHjeFAx40RdxpDb/eFn61WyyAO/0vDMY+&#10;rgm725RenO6abaTsAe6hmprnJwHsg1H1/EwA/6x+1bGQ/QXoalE1sdF4VDgRFUXGxJPRMWRkuJaq&#10;H+KAjY2uDz08u/QNe6Knr0lQdv0cgxkbcjnj0sWsR14n0zS0A1FGVHmT1AMmuUqH7++1Ov+jIUva&#10;huWccP/qh0Z+10TL0GhLb8/i0kpjQ9uVS3dPHgs30DmshXcnYk5gVTyhp4mKICFjSAiqmAQAERn3&#10;OwTw70Id4Y9DBRLUQkjYMKI6pITBS/C2UZB2UZBxRKq4YZCHVZRsMSiHw25xmZmPhoY36uoHG5r6&#10;J2dWRyfmn716e9LbB6FjLWETv+fwWSnPy1Inz+1ypP1oEaroQTWJysl6zX/Ma61uH+8bXJgdX10Z&#10;WZxpG+6paF0aXO5rneCVdly/VRYQc1PHkaZiHCtnQjtgQN9vnKLsfFnR6Tza/RrG7fJBI+Z+A4aq&#10;yxVFl6tyzhclHc/sdzq9xzFrt1P6bseUgy5p0g7J8jYMBZN4Re1wJWKgCtZfXiN4ry71ACXA1Tnw&#10;ZSpj7ELEeLzhmK/SYihyIZoEraJKsxhINB1J0p+lk+djlfvDlDpTrVvPePbfDJt8lrRccFbEvw9p&#10;4P5K0UANVGx5pGNjtG95pH92aGCir3+kp3N1fnh5tnd+snNmrG1quFlMI2BmtHl6pHFqqH5ysG6q&#10;v3ayr2ayr3qqt3ppuG51tG59vAGwNla/NCSc6+NPd/OauE+rCu6UvrhY8PhM2ctL9WWPBhoKZnoq&#10;NiabZvv4K6MNopn2+YHaucG6jemu9amuxeG2uYHWqd6Wqd7Wmf7O6YGe2f6e9e6GlcI707cT2lKO&#10;1lMtOxPNBunGI0m6Y1TNKarmLJU8R9WbTTCCBfB4nMN4rN1QMHkuTnc6mjIapTlBNRhIshg+7bP+&#10;4cJS+csJQdFSf4doZmx2oGOiq36iTTDAy+94dK/+8a0y9m1ey8PBkfeixSoR/9U0I3qEFleTGtdT&#10;+6p3kjM4wxEtCkRvL/ZGOC/E2q5EmSyEGazFWS3FWTd7YMrt5TuCtPviLXpott0Zrj3nj/Xd9B16&#10;HDryMmboHX2Wf2uMe2u8+Mps0aWlD2dmHtB7srwaoy0Hk+xGEqC83ok4vfEY8kQUaTwKDz6GgQ9U&#10;Hb7YuuPoEnuZe1rfnUX9+Rrhu1cWMtWnyA2+uu0Bev2hRhMRxtNRhnOR+nORumPh2uPRUCHouUTT&#10;BZo5iJBkFS/o+zlTnwTw50xQIen7OZDijTEZjzIaCNZuOale6SiXb7z7JeXbe+r/DhpNxzFjkYYL&#10;SdZLdFsQZ6lmizQryPiCo8R9XJ4ZTkEGPbCWBm34VIfDKS0nlBs8JKfjNGfoxsMJxiMsp7YExzxv&#10;o4fuug+OmNw9YnrL3fTmYZPbroaAey76d12NrjoaXnU2uuZkdMWOcsYEx9SUi0Tu81PY7SrxoydK&#10;5SSeGGjhfDY++0r6Pe8jCViEEwUfrAW+/+Njyfg4LXyiFp6mhWMQcQwSZH8hAUzCbxXAcQRiHJ4U&#10;p6EZr0FKIGgmErWSiFp0MUyiZjKBxNIgsvAEJk6DAf5Dw+ESCBrhmoRgkkYQTs1XVemYguxhJXkP&#10;lOpJMimUohmmQ47Q044C6FIiQVuLHEWkJOK1GXhtFp6SoiGGoJVM0GISNKElhLUo8dq6cTr6McrI&#10;I9JydjiCPxgPjdFOJeqkkHRTNfVStAygfFktAybFiKVtwgRoGiTgKNEoQjBCPVAFFYREhaAxYVhc&#10;FJEUr61DNzBMMTHN0NVjwujps/QNkmHAJh1dBuiE9TBA1xDKx9U1StExSaUYJWsaMrWMWBTTVG2z&#10;NLJJCtQ2StU1StMzTNM1SKXoMYjkBLxGtDo2AoUKRCIDMOgAHDaEQoo00Ik3NaSZmjF1jGhkYwbZ&#10;iK5lRCcbMsnGYIZkslGqWABnQgLYOFfHOJdilEsxyCEbZGnpMk0ts0iUBEVVfywhWgdcph5dW5+h&#10;awjODSoobWiaBgBtglY8Dh+spuqmKmuppuSgp+ltRAEfCbwIWG9dSri5CV1fL5GiFa+lRdXRZRma&#10;ZFpanrO2OWdllWUl9r5iQBsAqV9rq9NWlrmWFqcBVpbnzM1OGxlmgh3JunQtPRpZFzydJCI5DkuI&#10;xKgHIVB+mlqRJqYMG+s0czOmmTHNypxla5UM4qbxtbGAGlDlZzj9VyyAHWyyQQP0g4alaQoG4aet&#10;GQO2wi9BtDZP09emGuom4tWCUSo+aFVfDfUQdVSAioInDhNkZsRUVfRSQ/pbmCS7OZ2D5znidgm0&#10;wSSbB4WP4uJwxsnhnLX9WSuHs7aO523sck1MWIYGCU72aQE+V3Mz3vHZQ2LJK1qf3VgYnRbNzovW&#10;VkRrswsLY4tzo6ur06K1+bXlGdHaIjRobVkM9HvSzQwbqL26JFoHU0BVokVropWVtYV5KMN1aHRm&#10;YHy+f2yhrX9C2DpYUd9d0dhf1Tpc1TBQ3TgobBraBLwEnXWto4DalhFATfMwANrUPPRR935Gdev4&#10;F2gbq+2EBPDnCNshAVzTAQlg8LKuawIGzgP+NVq6pwGtPTOANkgAz24TwL39M739IE73Dkz2D00P&#10;DE8Nj0G5v5sCeHp+6YvMLq58EVgAf87k7MLEzPz49Nzo5Mzw+NTQ2OTAyPjA8MTgwATsgHu7J7o7&#10;xzrbRzraRtpbh5vqBxrroJV94QwzSDbUDNYJ+6Bk3/repoa+5sb+lqaBtpYhSBiLE8i+zP/LBPA2&#10;L7iVTQG81QH/TgEM+KUA/jJiB9zw5m29WABDbPO7/5Rt3ncTyOD+V7BV+m7ltwUw7IB/twD+OVFY&#10;bH8/At9k+IaLzS6EWGR+ga3D4J5P4rNz22OF2SqA+fz+qqrB6uqh/4QA3twRdsCw/QU9sLEDbPV5&#10;4Iiwd/wc2ER+AbAV8rW94svpgS9t8258Djzsc8CmLbcFNspQtqvYEP9cERr+WoP5XEB+LoB/dsBf&#10;orZqqPqT/f0NAbwJOBx81fA92bS/gJLSrj/ENu+7CTzb5w4Y7v/9wPtup7yHy+vl8ro/Z5v33QS+&#10;G58D341t9x8ACeDPMrBrqwbqqiH7CwngmmEA5IBrR5rqR5obRsUOGKrDDy/EDrP15WZ9frEGBt/z&#10;/6gA/v1MDPVMbZO+2/hcAI8OjI0NjgPGhyYmhidhpkanAdNjM4CZ8dnZiTkAJIABU/OzM4tzs0uL&#10;C6tLi2sry9CiFB8/aGzjkwD+/N/6r/z78oLBv1IyGvBVp/DVF2mpfAoZX8Hz9qoXsA/uqnndLXzd&#10;K3zbJXjVUfmqQ/C6S/ihs66wta64uZbT1d4gFArz87l37n/IzH0cHnPZ9SjTxCJW3zBRGRkoreor&#10;T4yQIUdJGVAPmSbtMozfZ8nYa8XYa0EHSFjQJC3pMlZMaRvGT6bRP5hF7zSP222RCMYctEyWsUyX&#10;M09H2uRiLLMwpslow0SUThRKKwRB9EXhPcEHYpySM1bRSV3BUU3eASNnDwtg0N5qfzcFMFbZXV0F&#10;AqvqgUMcAeCRRzfRQB0joI8TMSdIaicBmthj6ip2aormKDkTFVkjJRlj+UNGkvv09u7W/mkn5YCk&#10;hYyyiyL6uBzmpJzaKSW8vxrJl0xyDTgSfIORWnA6rTwzqpLlWZngzI2zYcfZliU5lbGOlKQcK2Id&#10;KWS5Fye7lqS4FDKdCxgOBQynfLp9Ed2hmAEVYS5jOlekHgbwWK7lTBcuzYmd6FCWYF9KtStLciii&#10;2hfE2RcmuLBZJ8ozAzk50UW5iXln0h9lZpxNTI0LTDruEWNuFaxl4K9OCUBrhqtrx+P1qOo6EUiy&#10;D0r7ONH4uLHNUXsnD79TJ1Njg26lhD1PC3qTciqPdbKQ6ZGX5AROhpPqxs88yk11LUqwKkwwZzNt&#10;2UzrUqZtCcOuiGGfz7TPZzkWJLsUslzYKYfhdYLz4m3fiJXtuxgr0IbVL2x/YQEMA3duc8AA0P6i&#10;Et7qgEHn5sgypis3xb0y45gg6wSInOTD4CjvYu1fhjve9jY744CjG0olUHbSdHemmklk2Mre8NO+&#10;HmJ5N9HzaQ7t4bncrKSUE27eeIr9Id1j7hnPTrO7MkobqR9KUnm80w38NGFZcnURU1DE5LNZ/EpW&#10;RV1SWUPUu6rQx3yEB13JjXnIKflHK8ZfTZP2eZwxy86PLe6JLaplVNYnVdQEFfB0zj//F/fEr6yS&#10;vou4qX/9+YmCwria+mgBP5xdHM0uppYXxZd9gNSv2P7+QgCzy5iVFdRSXmZ1v3b8jX8YRexzSNlr&#10;TzdNfkItrksR1CULeLElH6IK3ieyuXRujTgDuIlZVM8o5dHZJUncD4nlH6jcsjiO0O9VrWrIjX83&#10;TNrhdO7gyet/taLvO5HhfrMso6I7q6Ipo6IqubyUyX3PKH9Dr3j3GwKYwYbs7+fAKbkZ/Ircmurz&#10;jfWXW5uvdbRd72y/0NSQI6xiccpi89+Hvnru9fCu+40rjpfO6acxjbJTzc9m2Vw563DjosOtywDH&#10;m5d00xgut654PX1w4tHdwFfPwAXmNNSwKqES0KmVH2VzVhUfQqxgwcxQCejyn9cMTq/kgX5YA2eU&#10;/xJeaWZlXjo/j8UrShbwU2rbQ4vqtNLu/sM1WiXmYmhpB10ImVfwiJnlhbm1JUzO618TwFvb4HAw&#10;yVWN8TWjlLN5+3zPfufG+tqaquRzxvsu52xNf3ZFdRavNIP3PrPiTQbvLa3oecjz+6du3NYMYu6y&#10;CPnJOeVbj4v/5n7tf7lf+c7/uvV9Xlx5PbiNZ7mFl7ilF0oFxhGZX5M85Zxydhgl7zVKR9jmUhyy&#10;NfVCSGj7Y/qu57yCK9LSBAkRXH+3Yg+DUjdN3mECxwHx1kzmvrHcFR3pTMyuJLlvIvb/LXTPXyP3&#10;/j16/z9YSruukGXzXAnCQL2mcO3aYDW+n4LglFTDKdk2H7kef6X+IORgCHowCD0QiBrwR0LK1hti&#10;yEe9zxPVcUSp9xgCtKGcYDgz+Jdx2BcNFXn2w4wGoEf91Ub8UVCP7y8EMJwBDDMQgBjyRwz7IUZ9&#10;kYAxHzQAjO/1Q/YGoQaD1QdDMP1BKNjaDoepgwgAPRABSNAPYn8A4tMavapbGQ5QHQtGjQahh4I+&#10;XkuPL6LbG9l1CtHhrdjtpwKmGovET8VozcRRZuN1Z+P1F+lmM1Tj4TC99lMEoSuizFImX//AW8rO&#10;1+TvP+j9VGq2X+Ao03hEucsHPRCEHQ7FjYZrgLMaCsYMgjOErkVlNAA1FoicDkdNRyAnwxGT4cix&#10;MBRgNBwzEo7pD0WPRGtMxJNH4ygjsdrDsdp9EaSGIM38k5SHjhqX9GROE3Zc0dz53FyK646uO6VZ&#10;66XVGmRU5kG6ZSB3QVs+W1M+RUM+Rx99zUUzxxKVSJYKx+wPRR6MxMjHYhHxOPUkIpFG0gIkETUT&#10;CQQqHhuHVYvFqUZjZaKxUrF4+XgN1QQCJpGABwPAsCwjoyQSLhanHKV+yEfha3+Vv973pEw+TmZp&#10;o2JQ8mHKB+PUZFlaCBZZJYkgTcVLMClSVI09sbgfaVq7M4wkz9sq3D+u8SZMq+G8SXkG7lmYzFmX&#10;7+K0/08f1a88Dn3lsv8rf8T/iND4V5bxtxfd9j8KkH8Xhyiio9ksLJeBK01EldMxNdmE9ota3Te1&#10;xp9oL+Tpz73Dr5QSRVz8ejlaVK4s4iuJKmSWyyTW2FKicllRpZKIr7pWoTxTJjOSJ9H3ds9IwcGJ&#10;Esl5jvQKT2qlXHJVLIA3yg9sCmCwOwBK4eVIgnkGn389+f6npdIDa9xDK+yD0MzcQ6IK6T8qgNe4&#10;YMcvs8GTFFUcEvGlIQEMI5AX1eJFVRointpyieLUO8mBJzs77/6j9eZfex58M/Dkh/E3u+cLJaBU&#10;YHCBAhWREETpdYHkmuDAKn8/ADayIuEBsdyFsmC3sAPqgRJ8YQEMBm8VwGIHDAlgOAlYSmx/ZcSe&#10;GJp2G9u9LwCWu3DP58Bbt9hfsPta9UFRo/xKlcx44cHel/sH38jNFKvPlqqPFyiM5h/sff1d86N/&#10;q7v3VdPDf+17++0sR2ZdiBDVqUIVpAE1Cmt86ZWKg6uVUHFp8R2AFide5e9ZE+zdEO4VZwMfXBUe&#10;XBEeWheCfaVEwkOQAK7dI6rbuV79LSyAV6pUZstJC3wbUWvowCuvaO19CTqIQPRBb8XdSWRMlqkO&#10;JIDNDBjGutkuDuyz2XNV5bNNwpEG/nBrTW8zf6Cjor+dO9jCGWpmjzSyx5s4043cmabyEUEhLIBH&#10;6kuHm9gjrdzhtvKBLl5XT2Vza1lfZ8VgG6+nKn+6nrPeVDXNLeZeOHs/Ou5eHC3AyNZEEWegqHHo&#10;b3uRB7AKBwyUpe3Bh08trJcOwV8b76+p5k1AndJSD9DEBBKQfnhVX4AGAsryJKkFYZS8dDQjCeqB&#10;KGVPPMb/qNv5VEbJof2Ov6j8/Al19WB5dBBeI5qi4O+m5H/L4UJj2OvO4MftftdbgiABXB/2swDu&#10;DvotAdwdcR/E5oDrDb5XmvyvgQG9UQ+H4p/NpxUNxj1vCbjT7H+7M/RhW9A9nvu5t+aMh9rR5xFe&#10;KQdds2SP3iZEfrDM4B+50ehzryvySWfUg87I++0R99rD74LYAYi8Dy36G3ob9IA2vLUt7E5zyB04&#10;A/iTAL4JC+Ce0CttPmf7oh50J76qiHtx9tg5Y6XDujhvAtabiPEjoQPAfcMqn8IonFRT9AR3D9w3&#10;qP7zxzRZCA0MlC+rgQnUI0eqIbwR8n6aaKo+NpWskkCQDdCQO+pg5Hc15269oH5yeBj87NXT1ZuV&#10;ec7EzJWifViDfFwW7SaLP4W2YimYp+7VY0lZ5uw3Zqm5nj5MfZL9sJLTMNw/Njc42N/c2DQ6vHDt&#10;0ktz4xMqcsY4pLMu0Qc8X7T8CehposLFRIiB2uL83Z8l7v8/qKn6bTpgTVw4WSNSmxitQ4rCqHoi&#10;lNxRKh5qqCNK8raSEgaKCqaaJFcfH4agqm9lTdTQ1FdV0zo1uyKsaw6l5yCcIr7W8fkT0WufVYLK&#10;0Vw518yDNnQZWwbR84wr9SH9FvdhWXdlx0zn+Erv+EJX33hfz+Tw4Pzg0Ep77zKvYeru25aQtOcm&#10;nlk4J7qiWbSUUfgO4qn9ZH8F06hvUe4HdCMlrXP32VzcbXd+h8P5753Of+N8/hvXC1+7Xfju8JUf&#10;Xa/scb120PXGIcdrBy0v7NPN+kmTvtco9Ue140QNS9aRw1XxHiNxZguxWiK63ny83jTNYohu25Vg&#10;1ZtgPJyoNxaF6QhS7qIZNSdbt6Y5tGcd7jl/avhu1MzrtKXiS6L6l6KWAigbeKBGNNwIVV3ubVzu&#10;bVgea5sfawXMjbbMj7UvTnQuTXYtT3WLAe2OxYn2hfEOsGlutG1+uHlxpHl+qH6mv2a6Tzg7ULs0&#10;2rQx3SGa6wbt8S5+hzCf+/7Oq7u5L25nF7+8Vlv6eLa3cqAhb2lIKFofEM13Lw7VLw83r4EDDbct&#10;jXQujfbMjXTPDnfNDPcsjPaLxjpFzcWiygcTdxIqYq2rI40mspznM6x7w7BT8Vpz8WRw1QtUw1mq&#10;2XS85USc9XicxWgYZTZWZzycNBxBnEww7E8070o9OnqPOVX0cLj8w2Jfu2hhamN6WDQzKJrtF/U1&#10;rVXzOz48f/7q7I2XjLySnMWOV6KqN6KrpztiwpqyaYNN77uHi0eny0SrNaK8i31RjpNUyxmq4USM&#10;/lyiKThu03FUpbN8TzBlItFqlGY9QLPpolu3MmwamdZ1LOtaps3wZd+h86eGck6MZh6dTPeYYjhP&#10;xVlPhhsvR5uvRhmtRuivROguh1OWwjQXQ0nz4aSlBIOJGJ2+YFLtCfR78/3XcX89i/jXC+j/uIr7&#10;+qn+vgpXVF+Q7ky85UK82Vyk/ngIBVwvvKzvbIIJVMZZnGu7Vfpu5TcE8GSC8RcZjzKajjObT7QC&#10;TMaY9AWSG4+hBc4KL8jfvNH9ocBkD9dWqtZdtcuXCLausuwWkixhCQ1OCQBOBpzVIt0CygkWnxvo&#10;BD2bArj1hOxkDHGaZjTOsBpiuVSFWzxzJz84rHP3iPFtD7Obh81uuBnfcjHYFMAX7HSvOhvdcbd4&#10;eNT8/mGTa/bkMya4FF2Ml9xeTxVZB1lZgwOyxw3t72TdenjxdfDJVAOtYD1SJIUQAb4DaGnEahET&#10;tbWY2uQUogbjEzSSRiJJgwpDIFLxRKoGKUGDlETQpH2yv3QN0ieITBg8gUGAakpH6lKi9XViyaRw&#10;NZSPssIxRbkjAKSKJwbprYEN1CKGwQMAOrpxRO0EHCUJS6YBcFoMPJkJJ/h+FMDkBG1dqq5enAri&#10;mLSsA44QSKTQxAI4eZsAJupCCbUUY4aOKUvHlEExppH0qSQdKpYQjcFFIjChqugQlHo4nhRH1qXr&#10;GaUAILlrwNLW/6h7oTRf0Cm2wpv2FwJ0/roA1jFJ1zNO1zNM09FPoegx4HMG4HDhGEwwEuGrquKN&#10;QfgQsME6WtEG+gnaBlSyUZKOEU3bhK5rzNQWL/dLNmRpG6RQDNN1jTJ0jLP1jLK1jXJ0DLK19TPA&#10;2cICWAkRgCPG6IKR+gwdA+amADYySwcDzKyyQcPQKIlCCsAiXJHyjmqq7uoID4TSYSz6pC4l0tKM&#10;aWhAI2vGkUhx2tpJhkaplhanbazPQN7XOm2LAwZAGtjaOtfSMtvCHMoAtrI8Y2Gea2yUBSVGg9tl&#10;CBWyNjbPMLFI1zGgY/GhispeCKQ3STPCyDARYGKYaG5CtzJnQBrYMs3GIt3KLBVgbZ5mZ5UJ61hn&#10;+9PgJWiDhq1lhqNtjqVpihrSX5wBnA0AW10czgDAVjDeWJ9GIUVrakQAMAg/2UMeCjLH8GrBKgqe&#10;INpbZx09fBlMDjjidsnD9SKsmcE8YGb4cGAqZ6ezVjbZ4LQtrDLtHc86OJy2tEgxM060MIl3d2LR&#10;Y2+/e1LT0zS9MfupAuLcErT079o8lAq8Ni9aX4SiWAB/Kgf9c1FoEKG8mfUV0QaIYgG8DpWTXlsV&#10;La6IJqaXxmZXR6ZXu0dm6ztHBU19/ObB6raRrdJ3qwyubxv73AFXNw/VtU3WtH+B7eoX5tcFMKx+&#10;t9rf+u5JwDbju43fFsBi+zvTNwAhtr8zQ6MzI+NzY5NzkzNQpu9vCOBtfneTbT54k6m5RdgBj03N&#10;jkxMD49PDY5ODAxPDA1ODvZPDfRN9vWMf3LAkA8QJ5BBC/oCmhtGAU31I/Ayk5v2t7V5EBbAHW0j&#10;2zzBJv8bCWDA5w4YFo2fC+CCglbYZW5zwNuM7+fAAnjTAW/zu/+Ubd53k20e9z/NNu+7yf/uAnjT&#10;d1ZU9G4VwKDxR9kUwCDC9hd0bpWdPLH6hYHV4+fAGvJz/pD9BcBjPmfr1i0OGEoIBl8F8FfW7xTA&#10;kAOu7AcI+QOAGsHgb1D9JfsLpgXH+iKwSYXvCaxafzuj99coAl+eXwKeDZ4ZPgp8RLj/9wPvux1u&#10;968J4K3ZwFuBb/LnbH0Kv3gEnxZj3uaA66oHv+CA64bF36tB/LgW+6b0/a8SwD1dE3+E8T8qgMcG&#10;J7bZ38mRKQCsfmH7uymAZ6bm58Tqd35u+Z/bX8CvC+Bf+7exsvplB7xF+m7lq66a11+klf9sqwCG&#10;O7tr3/TUvuqoetZS8aiJ97Cl8nFL1fMm4cuG6je1gvd1NWWNDcLW1taGhg42t/7ps9Kr198lJNxx&#10;dKFbONIMnVhy5EAJcoiKTaqsVZqkZZqEVdoBy1RJqxQpq2Q5m2QFG5ayXbKiHQOgYMtUsGYoWjJU&#10;zFlI81SMaaqaUTLWgIHTpqppRmDwgSg1bwTqGFLVQ00ZSvz9HFj6bgV0qis7YxSdMUpuADXlw4Bt&#10;MhgWwCS1k1pYLwrem6zhhVM7ilX3UMN4YNDuSISropKjrJy9pLS1pIyNtJKjAtJdAeUhpep2UMlZ&#10;QslVRtkBjTBxMnGmefldC/d/HevJph2vZh6tZh2uSj3KTztZlnKygHX0Pe3wB7pbcYo7N/NoWZpr&#10;aZpTcYpDIcuumGlXwrIvYzmxk53Lk10gmM5chhOX7sihOQDYSfZsqjUnwa40wbYk3raYal+U6FrC&#10;OlmWFvSU6vWCGfkqm/X8dO61lGx6OM3HI9DZ2tNIx51MdMMTjhD1/LVt4jXtk1RMwiRIJ+S0T6B0&#10;3I0sj/p5+Z9OiH2YHv+YEfgg5vBbxhFwbgXMw6UpHpDcTXbmMB3KWfYchjWbaV3GsCmm2xYwbQtY&#10;DoXJTkXgVL8kgPO35P5uA+7f6oBh77u1f7MT7od73sdav422BPO/DDcFPA81Bi+LkhzLUz34mccB&#10;FelHuanHS1mn8hOPvwy3v+etd9UDc9ZeIdv6UKqlZIaDYpqLGuuwNvOk1dnooEtMBj0s2tnVB2Hm&#10;h3BNtEm8lfCm+nRNT7qwkVHFT2moSq6tSKgsiip5H5n/jlpUmMzmZVfUnK5oDrxdrOaT9Z1FzMEj&#10;OQdOXPyHXbLkydOWuW9ZFX10ThO1TJhQ2eRb1IA//ezfvTK+coraE0o3uXE/hCOIrKgKZ7PjxMsA&#10;x5UUwOr3MwFcSmUXUMtKc+v7PO+UqZw6+70Z9T90QpC+5zyu5sUVVmXWNjIqymOLC5O4HAavOrFE&#10;wCypY5bWMMvKGZxiWnleEi8voZxN5VTTKwbMcwq+tU35h1WGpOeNv1kz/2QerRF/M7GoNY3bnMmv&#10;TangMsvzWRXvmfwPYEcat5TGKaex+QAGG8zGZnALGdwCFreEyS4FMMpK6KXFAFpJESD2w7u4vPfx&#10;+R8SiwrA1rSK8uxqwela4eWWpkvNjRca60E7g19BZ5fE5L0Lffsy7P1rr0f3bC+e0U9jUpKT9NKZ&#10;ZmcybS6dMcxKAdHhynnLs9kOF8/6PX8M7garkptZzc+ogowvLF8h/yqOqZXlyXwI0AB83FTJA1sB&#10;mbyfySovz6woy+EXpnDesLiFaVVVabUd8RUdlpfe/ng04ZB/hu+HhsTKLnplY3JlJRhwtrY0lfsu&#10;tfzLAnizE7TBWcFaOqW6IaV1xvwmRyr04k/uyV9bxe5zZTideXO+biiXX5ddwc4o/5BZ8S6d955R&#10;8jL81SOfu/f/f+T9BXQb27qgi+5+fbtP395nw9pr7cUr5Dgxo2QSy5ZsSZaZGUJOzMwgNkOYmZnJ&#10;MYMsmZmZmdmpN0uVaHk5yTp779N3vO77PL4xx6xZs2aVqiRHI5///zfjnNtlH/+9Q8pXbmf/6Hn1&#10;f+y7+sf9J/XSHvEq2081NpwuL75WU36nqT306gt1D/ZPzHhZqzO7TU6oWiUTnRNptrGGlMNMjLsr&#10;1pljdvCy56Gnh+2fuuJeO2nWeJOHomwnYt16/a3bjljWuDMLLImP9bUuouUy5bcJZL4L+eb/it31&#10;xwztHy4byz52VS0I0KtmGXQm0ZuDdTr80e1+qA4/VKefdk+g3kAwdigUPxiE7fPX7fHW7vRCdexX&#10;b/NU7Tyg0X9EUtkXrumL+rQdCUCNBmpJdCzcjgSgh2DXq/UlAYw4YEQDI4AROM9zKHogXHsoTLs/&#10;GN4cCNEaDtcdCtOBbetmPx2g1e+PHg3CjAUi6G5ux4P0JGABcM1jX91+b+1ub81Ob7UuP7XeQHhZ&#10;OJlzGAYwGI4bjiRMJhgtJpoDJuMZvcGExkOa1W4qeSY/Z9O/f0n5+rn+X94YfVNita3WXb7tsFqr&#10;l2qXr8ZgiO5EFG4yGj8WgRkK0uoP0BgJVBsNUh0N0RgPQ42F645F6I1GYoYjcS1+6I5gTHc4qTuK&#10;0h1t1BXL6IyhN0cz2xPdq+IcigJoeV744sO42iD9zmjGIMu8PlC/Ocz4nbveWcquLNLuFPxeAU4u&#10;3VD3hCkjUZ8SjdaNRmO4eGoq1STZwJhHMBSQDMF4kgE5iYJPomISqVp8A02eviaboCWJBgZgE/SI&#10;bKwBmMwnUlOoRimG5AxjQpqxFpu8m63/y/UDmKqMg6mGyiyMbBT653i9HRzCLjZ+Owv/E5f0c5ap&#10;bIzeX/xV/hCk/ocw9H+Jxvy3dJPvr3vtXMi1ns0znHhj2PeQVH9RuyBF4UnUjlsB38Ub/SHV5g9X&#10;vf/yji/bcEln+JnhfJ7ZWonVfDZj5rXR/DvaerEJJDJ5X2YIlRtAdQZLxXAF2TWx/KpYZkW8bbXi&#10;55XyH1ZEP2+UycJ5kmE/qo4I4LG8PYNvd47mykwV7V0oU1gWwwJ4tXTHeun2DeGu5SI4tHddCGdv&#10;fi+SR+KAweboi79PZ/+0VLgLydj8URL/0wL4SywWbFsq3L5SvHNduBtsvhftkSAP1elCtViYaj1I&#10;rLlSqDibvXvy1Y6eu1933vpr6/U/tt34974H30y/3bkhVIFqtNfL1MDLfF+hCVWh4ITSVcqS6FhJ&#10;sG8V4nd/gmvxwhV5v4f7VRK/+0HrfiKAPwQN7/7oieW+JIA/aN3N6heJ8UVGPgVRv4CP9hcWwDUy&#10;GzVyK5Xyk/l7+p7vGnihMFuouyomrZZjoDYyVK85X7Zr6N3XXc/+1PHkz51P/t797LvpvB1LpbJw&#10;BuwGiQmuAa9XDo4DhtNKw68LSUwtkdMyUP0eRACvV8tv1CjAFYhrwDXsgOq2Scok71gUbV+r1pwX&#10;kZer7KGuiJHXfjH629gGGmFo2UC1XYkUvePm1CwmNdOMnmhsmGpn8SKRPVaSs9LZMNJU0Vtf1t9W&#10;PtApHugqG2qHHfBoS+l4i3C6pWy2uWy6EU4EDZhsKoUrBDeXDLeUDLQKR4fqe3sqhnqr+tqEDcXP&#10;O4QvJ2tLJiuKoM7m9hfPSy9dPeobEmLueNjIhrRLXW+XjsYeY2VZK6Xdlip7bDUVnTCaB/QxvjRi&#10;CEnHT0IAjCTNLxEuXhuIQ/tTiJFETIiOpo8e2s/YMOHcyRplOY8t6hcBoxesjA7C4WOpagG2ct6Z&#10;9JSasOd9sa8afS+3Bl9tDrvUEHGpMfJyS/gHAdwb+kUB3B0pSQQdfK058AoAdJDBYdazzvA7jX7X&#10;2oJvD8U/H+e+6Y160uh3o9TtVLZ16hM69yYh8pSaT6b8gUs6YS9Nk6oOnW/wu9wVcXcw/skI+zlo&#10;uyPvtYfeag681hJ0vS3kZgecffouGAR0RNxvC4cFMJICujXqenvk1a6Iy71hgKvtIdd6eS9LIx/c&#10;D7trruqhr7nPiBhE1g4gg3uFDsCq++iqHNZTPULU8NfXDiFrhX4k/APoSJJ2MFbnMEpjH0YjhKIj&#10;MFBPwu+NY6BjPcxYT2++a61vHB/vHhnv6ejre/iq1Dv0NMkkXB7jKYc/qE4LwzskYRwy9tJZiqaJ&#10;VK/LGMc09+jb6ZeLn+Y21db3jA6MTA/1jnR1n0y7vc+Zp6fprKkIh3rj0d4EdIC+LpzW+yOSNM7w&#10;g/Yj6gRIKj1vtbn/AgTdMIC0T8JESBxwNNOIRcIG6qIOY7S9dLX2q6vYqypbaWpYqauZuriEX7n6&#10;qrFppH9wrqNrrLN7vH9yNeNujllw2k4jrz3McJRzppr9STnLkwq2Z3cwM+VsjukcOGMefcP/3Mtj&#10;uVWP2/tKhyfaJ5a6huZr20aF9f013XOdU1DdwMarysHTj8UJZ194cS5b+6da+aW4Rp7chXPQsIqQ&#10;MeNvszq2ze7kduczP3tc+Gn/lR+8bvxw+Pb/dL74V7fr3+2/v+3Q0137n8l4PNnp8lDG8dZ3NAF1&#10;/1E/H3akrfVRmkqOkyr4ZjITSYTjLPl2o6ke/cnuA0mOg3zznghsvbfy7DGbiaO2w+nWXUnmLTyz&#10;piSb1gzX9lNHph9y555nrOaeh8T3oMbXUFch1C+ChmvW+6qWBusBK8PNqyMta2PtGxOd61NdS6Ot&#10;gOXRjuXxzuXxbsDSWNfSWMfaVNfiWMv0QN14TxVgBhw73ro23bk+0wXN94LOaFdFTcmznKeXX90/&#10;++b+mbKXF6vfXJlqKYAWO6HZDmiqDZpsXxhomO9vWBppX5vqW57snRvrnh3tWpocgGb7ocEqaLAM&#10;KrvdejqoimXXl+w4nWI3HEOZTTBcSKAusmhLbPoCmznDNplkmU8kmE3FGM4nGI1HEOHyFnzTAa5F&#10;C9+141x0//PLHe8eTbTWrU0Or4z3v58egOYHoeE2aHYaGuzu6Cl5K7726EVS9aushXunJ9K5pT77&#10;+6+fgGYbp+bLJ8bzoImCtYepvXF2w1yTMT5thGU4yWVMcYxbvFE1HspD4fqzLLNplim4gJF4s8F4&#10;0554ZlccszOONsRnjAoYozz6GMtoMs5wNs5oJZ7xnmWyHmMEWIs2BKxEU5eiKID5KPIqj7HAok3H&#10;GQ5FGLQH4Cr3owsdFLOt5S6i/3gD+7cXtG1Ce6XmQ3pDwZTZaOPFeJNlnsUcx1SaAhp0wOaSwHKz&#10;95XyOwL4SyxwLec5VjMJ5pOxJmNRjJEIGkJfkH7DfnSR1e5s45/fMn4qsNhVvw/VH0wGZwEXsMi3&#10;WE60WkmyBleCBATPc82kchrsBeOjUdSWw5qdPurjsaQpHnMq2X5A4FToS7tlr3fX3eimp8l1D9Nr&#10;7mbXXE1vuDJvuX4QwDc8La66m191MbnmzLjmaHTTyfCmC+Omm8kxC4M0C6N4hqHVXgXy9j2xHv4P&#10;Tt4+yblkaRTIpITTyKEUYrg+IdKAnECl8A2NkiVFf+EawIgAlgQHSwUwF0/ibRHAWAIHjOOI/E3j&#10;SWR9HhYTRtWPphvG6xMjMDoBulp+etr+oFVW8FRV2q+pBn7J+BGwIRRyFOyAGRwDOo9A4+EMuVgK&#10;D6vPxxkIYAFMTSKQub8RwJpe8opOWEIowYCHpyR/FMApUgGM0WfhKBwSja9vzKfAIbY8MoNDonMl&#10;+YrZurgYtG4ESidcGxOFIcThyawPcleCIVwDOBGObTXk0+jJAKn9hZUwMxXO//wFAUwzz6KZZBgx&#10;0qi0FLAIlZ5EZyQzwIE0PoXCxuMi0Ch/DRUvgLamr55ukAE1Tp+eQGWwDZl8IybfkJloyBBQGKCF&#10;CwDTjNPBanRmlhEz04iRYUhP3SyAcaR4GhNcLexfwaCJRaaxWToigJFNE7NkO+skY6NIEs4Pp3tE&#10;C3VATcVNQ3UfVtff3IRvQufSjDh0GpfJSDIzSTUzSTdlpnxJAFtbH/9UANPoqXRwK5jJDNM0C5vj&#10;dk6nLW2PUQxZWjpBGpreunpBJGIEmRQJHq4xjWVjmeTsAOd/trfOsrXMsLFIRwSwk91xF4eTiABG&#10;+sigtXmanlYQncoGfUQAuzmd9nQ95+p46oDHRWS+OTPJhM7XJ0Sj1X1Raj5YnRAdVAABE+5gc9Rr&#10;/xUwx9n+hIfLWbAJJttZwcWGwVJSGexgf9ze8YSJRbqJWaqN3XEnp1MOjsccbDOcbFPdHVKdrBMO&#10;uvKOp9xtEPcjocBwOd+VVWh5AVpZhE0wYGMFWl3cWF2Q2t+N9ysbG2vr72FABw4L/q0Aht5Da++h&#10;ucWN2RVoegkaml5p7Z+uaRuqbB2u6YAVL2x2m4YqGwYAoAM2wWBD+zjCZgdc0zryJQEsDQX+DR0T&#10;vyOAkc5m+/svCOCu3pmevlkk/Bd8TxgYmh8Ymhscnh8anRsemx8ZnxubXJiYXpiaXZqZX5ld+GJE&#10;7xYfLGWL95UCdiEOGAkCHp2cGR6fGh6bHh2ZGRmCazhIHDAcs4UIgK72D2lCO1onOlqn2lsmAW3N&#10;cEFfqfqV2l+A1BxsYbMAbvhQUfj/lwL4d0BM4WYHLOGLAhhhqwP+XaQOWKqBt/jd/xCkvu+nbPG4&#10;/zJbvK+U/4cE8GYH/FkB/CU2T9ukOcHm57N8I+8lRLCVf8wCjbjbfwFwIALoI74TkXaI7JS+gQGI&#10;evwUREN+CiJrAciL2vxiPwsy7VPArk9uDnx//ikBDJvyj/b3HwEWxr+1v8iaAORuIOcF/Pq5+633&#10;lUb0bvG4/zLSBZH1kXOBk0rHt4BM+xTkwK18SA0N2q1s8b5SpDdkC8j9kT4I5CkAKkU9n3XASBDw&#10;FgfcWDeM/JnOFgcsRSqAPzrg/x0F8MQwzGb7KxXAUvs7P7UAmJ1eWJhb3iyAkbq/a3DO5s+xtiHh&#10;Mz8ffO8nPxsrq59xwF/miwIYII0GRnJBS3g62PSqr/5pT92j7rpHvQ1PuhufdDQ8bq591N70uqXu&#10;dX3V65rKd/XVRU314tam2tbmlqqK5gePC249Ks269M7MM1mRGqJmzlexzpA1Sdtlkr7LJHU3M3mP&#10;SaK8WaKyBV/dgqtmlqBmGqvOjFNnxKLpCdp0DpbBI9L5OvhoPWwEVicIo+WPQR3WUz+gq+qpo+KG&#10;VYMFME7dFa/hBiBouhNRHgCpCZaCUXXWVXPWVnHWUnHWVnUB6Ki56qq7IWBRnjj0PgBeaz9B+wCA&#10;qHOQoOulp+eti/XTwwXq4AO1sP5ojB9Kz1sT443GeaMIPmiiryb+iLLeATm0+x4NJwU1K8W9RIq2&#10;gRuVFsQ0SLQm3Dho9DbSqoTlWJlxpDzLp+xYYNHRwNz0I9kpB/JS9hWkupcd9xQedyvNcinOcCpM&#10;cyhItS9KcQQUCOBw22KBfUmigzDRuSzJRZzsWpHkLORYi/l25QJ7Ec+2hGVdEGeVl2BTwHHO5Xhk&#10;8w++TfR/mRTyJDnybmLMDUHsVV58SpCfv7Orib65DtYaRfVGW3LV7Y8pOZxStD+514QvZxCkTTlk&#10;bXM4NiDyanLi29Op2VkR2Wk+r/mwpS5I3leWsV+U6lYisC1NtIEdsMC6SGBVILBBXHVhslNxkktR&#10;omu+JAX0K0ne5rfxNrlfVr+b+5sdMFjh012AAr4zEjeMOGDEMb+IMn8abgJaMAIOARdQmuJRlrZP&#10;mHYI1uEpvqJ0H3H64bIUtwK27eso46ch1FPO6sdctdnWqCCGeritgcDbnX14/z7n/XTXWEXzcJQr&#10;y/PEU0FBc2J5O6einlffGFqQF5T3JiznBas4O7Oy5HSN8JQoP6Mg/1RNr8OZ53KHU390T/7B89hX&#10;Dqlf2yft3Jcen9vNzW8TlLbwRa2x4rbD+fXaJ+//X/si/7uzv1bi6QPPC8KKq2KElWxRJbdMlFCY&#10;zy8u+I0ALimAawCX5rFKXvPK8mLelaSIetzOFn7NjPnGJH6nY6JO8Kl9V96mlDfDDlhUzhOW8oUi&#10;XrEosbgqqbgiqaQ0UZjHL3sLO2AhWKcqqbw/4EmzRvCNv1om/eJx9ge3E3+y5m/fl+p1qzT+XXV6&#10;ZVNqRYVAlJdUnpNSnpMofJdYWpQIFikRA2ATXFrChwVwXrIQTv78KSnCkqSSIkFRAa8gDwA6YDC1&#10;rPRia/PVttZr7W2X2lrONtZnVZaDmeDFJuRmh79+7vfo3qHb1/fduOJ6+bzDuVPWJ486XDxjfiLT&#10;NDPVLCuNmZ7MSE20P3PC58Gd+Jy33MK8NJEQ9sq11ceqKtJFQnDGtCpxapUYLhUsqRacKoZjhcF5&#10;Nwvgo2Uwx4VlR0XFp6sKkgtfpIuKjtXUpla1JdX0HXhQKuOb/PMBttfTcm5Ze6K4Kb28IqU0/0xt&#10;cXrpPyeA06sbU1sn3Z9Uodk3t3tlfG2T8J1NHDPx7vGqgaPlTeBKMkX5RytyjlXmpQmzWW+fhT56&#10;5pR1T84j6XuHtL84nvyz57U/Hbz+352z9kZc4Ff3CMrE5+oqLtdXnBKKjhfX7D/56O8GgeqON1Vt&#10;ru4xSZChHFanHTG0jDKnsYy1Aw+SAjNcQ24ddj5jppiM/v+c0fsf2ebqDe5G/YctRn1tJgOcRwPc&#10;ug85VNiZvDHC38NpZMj/mKrwXaLiVwLVP6XqfHXK8Psb9rLPPZSagkgdAcTOQFJvsH5vMGhJfUGk&#10;3kDiaDh1JIzS749rO4hqdFNp9lDrPKQ14KMjSd2sLqnj+5t2wA9OHD3or4GMDPqrSUbUYU0biNhf&#10;KbAAHgpGS9AcClZHGAxRHQhV7Q5S6Q1T7wvX6AtV7wlW7wpUlThg9HAoLICHg3WHgnSGA+DAYsCg&#10;r+5YEGEsiCSBMB5IGg/80I74Ycf9cRMB+MlAAmjH/bFjfphhP50+PxQcZCyhxx/V7afZ4afR4afW&#10;7K3UAS4mFjfBIY9zyWMc0giLMJpAHI806PPD1rkqFZn98prytxfkv7zQ/9Mryl+ENjsqnWWbDqh0&#10;BWgNhuNGowmAiSjccKDGaKDmWIj2RJjuOBiPIAyFE/sj9Ou9dQtclB8yt12n/njbeOcbF3RNiEkX&#10;37Um3hpQz7Js49r0Cmz6+FY9bNPOWMYg37af75jvRTpL251G3sXF74rF7OTpayQa4Dh4bLyeDgur&#10;JyATkyhEPhnDwqP5BigBRSPJSCXVWCnNRCHdTDbdbHe6qVISBS8g0ThYwwRdSryOAUuPCvpcPJlP&#10;ImUYkzKYejzK3kT6zjNOilcPqF70UOSS/84ifJOA/zoB/1W03v8MQ//XWNy/JRr99ajlt+mmX51z&#10;/vFZiFpuvO7bGFROvLYwQ334hfpUgeJquS5UbwQ1mkHVpqtC5nw+o+ueduNVZfHpHcVHvy0/+2PH&#10;/b2zBXpQDeV9BXlNhNuowEF1JKgGs1CqNJUvO124Y0m8e6UCrju7Vr19ufL7xYqv12q/hxp3rpft&#10;giOARSrr5SpLZSozRfIjObv73+4cyd89XSyHCOAVocxq6Y61km0bwh1LhTuXi2RWiuE4YEQDI0y9&#10;/XE25xck8zMigMHefyEF9JdYLtqxUrxztWSXNCAYLLJasvs9uHixKlShDlVpQtVaUI023FZrbQhV&#10;FvL2jDz9qev2V63X/r3t+p+67/yt7+FP87maS4WYdSEeqiRBlbj35dqrZSpLpXs/uFs4CPgnif39&#10;dqMWrhAM69svCmCpAwa7JA4YnvZPCmCk/ymf2F+wyFr1rkXRzpVK+blShf4Xuzoe7Bp8qbxQgn1f&#10;TZgulFupUIJaNaFeHahDa7VKYTj7l/ZHX7fc/mPP46/G3v40VyizUiYPVSnDJrhVC6pXg+qUoVol&#10;qFrufdXe99WycFhwtexq9Z6Varn1KsX1ajBZAareA9Xsgmq3bVT9ADWAs29fq0bNi4jL1bZQV9jI&#10;a58owk9skno4am+o2u40CvaMudFRY2qWKY1rpJ9kaXIjIqj1+f3ljtrx1srO6sK+VvFAp7i/U9jf&#10;XjrQCive0ZbSSYkDnmkSIqHAoA+Yai2baC0baxMP99Z2dZaPDTRMDjX0NBb11BdOtpVPNJXNNpWP&#10;iAtrHz04FRwabeuSYL/Pi2hiqmqAV7HUULRVkDHds425d7uJyh5bbVU3HPqQnsZ+PPowWdeXiguk&#10;4oINMIFwamj0EYJ2IPjGi9MJROKAQefC6Tprs6Qt6hcBoxesphWMxUYbaQab7TkUrRdZ4Huvh5Vd&#10;73+tOeRac9iVpvBLzREfBHB36M3e0FtfEsBgEBlHaAu53hJ0tTnwSlvIzebAa43+V1qCrndHPBiK&#10;fz7GeTvOze6JfNIV/qg18H7F/kvPjPkXtALOaPhd1g2+ohtwVz/8jQVf7HmqNfBmf/TjkYQXY+xX&#10;vZEPeyIedIXd6wy9iwD63WEP28MeShzwg9bIO61RN9sir3ZGXO0Jvzocc7fe+3wf/01ban7D2coj&#10;+mEYWRsjPR8DbT8DrSAyKgCv5oNRPoJV8SapB1K1wiio8I9EGmoiRBloBeP09hMJRwzxcWRNjs7O&#10;aAOFhJh9t55fFQ+09vb11HYPlndOtGZXNfhyr2ubJutYniC4HVcyj1Uyi9e05soYhP2g661lwXEO&#10;upJxufzu82Zx1fBg3/zM0FR3be3rG5cy4rhM0kGClg8e7WuIi6BgwvXU/LAaATRC7Af1K/G+JF1v&#10;SYahQ0S9w0SdIKnE/c9AwkQQdMNw2iEYdBAAdIh64WRsJIOSAN42Opo+WG0fEs6fgD2ig/ZAaTjo&#10;aDn++IOuigqdz7/Y3DIxMQl198w1tg9XtHbffF0Yf/yOe8R5vH3aNgJnB+UEyvm5svOTHbY3v7M4&#10;8b1t6q4Dydpxx83P3jhy5/Glolph11TXAtQ2uV7bP9s4PN82vtg8MgcQtQ3kVLe/LGt4Ulx3N6dC&#10;lWKpbX4I5ybQcstSd81UcMnY7pj6d9vkf7dM/G8WSf/T/tifXc7/zf3aN+63v3G69Z3TnV/cHst5&#10;PvyGHOuVcP/m1TdX4+KyjDUvEr57Rv36jeFX1fs0m4MMuxIce5P2DacfHElx646j1/mhJviGkwLq&#10;eCJ1hE/t5xj2co16E037Umx60hx6s1wHTh+auBq6/JADvTsGCS9C1Q+g3jKovxoaQKiF+us2+mrX&#10;+uuXemuWe+uX+huXBpoW+5vnextne5omu+s2prtXJtsXRptnBusleaFrQWduuBGMrE13Qgt97+d6&#10;wCb4VVBd/FT4+tqdrMjX57nlj05VPD1T/erSTFsRNNO+2F892VU+N9iwPN6+ONE5M9I+OdgyNdKx&#10;ONoKDdVA4+AySpcLLrWfCKyNs+2Os5gV2MzFGS/F0ZcTaCsso0WO0SyHNs2mT7Foswm0RTZ9Moo8&#10;EWewkGQxxLdq5Dg1nwwbfXuzt+D5dEfjxvToJgHcDg30QeND69Do+HpzY8ez6uzTFSnhD2yZT1xt&#10;uy4fgybrZqbK5sbzoIE3Uxcjm0MYfTzaUAp1gGcwzKOMcyjt/hpNB5QmIogLMUaL0bSlGPpSDLgw&#10;JmAx3myeTRth644maU0m600l6U3ysTNc7JKAtJ5qNMcmzXD0Z9gGU2ywjuEohzrMoY6xqdOxxJko&#10;/GQkYTyKNBlnNJ7AHIykdQYb1B7ULbSVf0D+5irqv9/W/b/zmNs6vPSmouhridaLfItZtsnmZMtg&#10;RCp9N/MvCOCVRNsFruVUHHM00mgkwnAsigb6syyzgRD9Lj8cAHw9bvfWEznI5Zj8/I75U08gbihc&#10;H5xrJcl6NdkGXMlkHH04wmCea4aYYHCpiB7+IID90ZMJRtN8sxG+TXuC9ev9pMtWWrfcjK67G19z&#10;N7vqZnbVxeS6i/FNF8ZdN8ZtN+aDI463DtiAwYt21Is2+tfsDe640u95wp74srv1LZ/9aY527ijt&#10;w2R6vOvhABsve7qXOc2fSfWn6QcYkIOIpDACKRJPjsOREnBENgFO/sxFBLABFm7BiMTywsG+BHIi&#10;nPn5VwEMu2EkLzTJgE+mCAwoXBwugkqJBWD0gtAoH9CSSZEALbQvStNbXc1LTfWQhvphbS0/HDaE&#10;SIqAq/ZKTC3BkEukAPgkg0QyJYlE5kpqAHMMDblGNJaG5hEFBTccPmyTAE7eLIBxFA7BkEei8ckM&#10;HgKRxiEYsal02OySKOArLUsPH6ulF4nSCdfQCgWvl2jAodASjYxT6CZpoEXid5GM0Ij6BcDlgSX8&#10;IwKYSk8CBzJN0kzNMkxNU5lgrxGcE1tb01dd+RCM2mEdTKAOLhhPCidRYw1pLJqJgGmaZGwG1/E1&#10;MobNMd0k1ZiZBp+aAZtpfUMeIoDV0cF4cgLYS2PCcyxsjptaZiH5n2H1K5HBxibJdvaZ5hYCY2OW&#10;kVEsgRCCQh1WUdmnqnKQhA+jkKMYhixL0yR76yw7q0wLk2QmjWdjnQ4LYIRNAhi2v5ZHLcyPSgTw&#10;CdCammTRGWlM80wjE3BzUsDZ7ZxOA8wt0wxpHKphPJzQmxAOnjgG/CuGDzNjcuAywPZwDK6DzVHk&#10;pIiIdZYkZLa1zAC7QAfsAiOIADY24ro4nER8MNjl7nwGbO53v+DhchZ0wLFgETPjREP9eANiDGjB&#10;IQAw4ul6DsxBwn+tzFJtLNLBuRCXDA4B54I3HU86uZy2tMuysEq3ssm0ssowgWsz88H3JRtTrp0Z&#10;29kq4YhbEify/MNrRT1Ns9AK9H5uDVpcgJYWoSXQLsAZnt+vAaT2d13CKiyK4Q48AU4NLSmt91EA&#10;r0NwEPDiBrSwDo3Nb3QOzzd0fcjA3NgxIXXAUvsLBhG2OuC20YaO6brOz7BV/SJ8WQAjbLa/jb3T&#10;gC3Gdwu/I4Alsb9zg8MLQyMwoxOLAIn9XZKG//6OAP4ScDHgz4Hs3eKAR8ZnxsfmxkZnR4fnEAc8&#10;0DfZB5dv/KCBezqnujsmu9qnAEjQGFxUUuJ9t6R9/uS//j/wf5AARvhEA8Oa7VMBjLDFAcMa+Mt8&#10;6oAlGnir4v19tnhfKVs87r/MZum7mf/TBTB4suC9BN5Uok1ZoAHSmrX/OMiByLGI+kWMHWLypO9e&#10;5A28VRl+5Nco0i2AvZKXs/ll/g7ItE/ZMuHjLfqnBfCvclcSCvz7VEoqB2+xv8jiyBkByEcMeSjg&#10;8yU1rIUf0zgj4jYPfNb+V4Cshqy82e8i458iNcFb2PL4PlDaXSLsKRF2fcqWgGAp0ru9BeRxSJ+I&#10;9FlUinoQtjhguBKwhN9o4Drwa3ZEkqfhVwe8WQP/5wWwdMI/xvg/K4AnhgG/sb9I8ufNgb+I/V2Y&#10;XpybWUQigBEHvLiwKtXAW9UvwpcF8Jd+NlZWEf5BDfyHnrpXn6Wv4Q0AdLprX3Z+rATcVvGos+Zx&#10;R/V9QHf9g/7mJwMtT3uaH3c0POhoeNRe/6i59lFTNRwT3Fr3uqMhp6OxsK2lvLqmvK65vaCynX3s&#10;kYEjR4keq2CcqGF7Vs32nIr1GSXLE0oWmSoWKeoWApQFT4sZh6ZFaVLC1IhBapgADV1/tLa/jnaA&#10;lpq3ruoRPVUvrOp+nMp+vLInXtkdr+Kq99sqvzh1V6kMBiCbvyOApQ4Ysb9YlCcAo+mhp+EO0NX0&#10;1NY+oq0XoIsN0sYGaeGCtQihepQoPC0OS4vRo8fo0iK1jMI1KUFq+r4qhCOaOHcywcqGauZuaOSO&#10;UTuo+UuIzg8cgx3JDNlzbtirPrTHsa5vU73zjwYUHPMvPuZdesyrJMuj5KiL8KgroCTTtSjduSjF&#10;sTDZIY9nl8+3L+I7lCQ6lSW5ipLdKlI8KlLdSzm25QL7qmQnQEWiXRnXqpRrXcy1LUt0Lkl0LuC7&#10;vuO5Zgs83yUfzk3zzckMvM/zOhdzKO7IPgcrFx19V3mSn5xJqorD1e2mZ+VsLqvZnFShxavi91No&#10;+4K8Y88npT3J4r7ODH+VEvScd+id4EBR6oHiJJc8lqVQYCdMtCkVWBYLLIoEVoWJtkVwVWCHPC5c&#10;lzeHbY+ka34VY5mdYJv/MeHzFq0L2DIoFb1fGkf0MEA6AgAT3kpyRCMxwch5Qf91nK34aKD4eFDV&#10;scCqo76VmfvFqS6l4DZybHISrN6ybG+HmGV6krmOZK4bM8aJud/SHI2zUqYcVGF6azqFM+JO+tzL&#10;YYtbE5t6IkSVAfl53q+fBr55yCp4linOPlORfaqiMK2iUVDe43Qj/+dDKf/FNObv7kd3HDz7d1s+&#10;Jf6O59kcXl5zUllbTHEdq74roLKReu3BN0di1dmnbK+/DsipjBXWsYTV7JJybomQX1wkccCwBt4k&#10;gHMEFW8SK3L8nzw+3TwS+6ZdziNjl2PGNybxP1onkGIuBj4qTqtsTa+u55cJwXyBsDSpVAQjLE4q&#10;yxOIcmDKivnCSk5xC7t4wOpkwU8uWV/ZpO44eP5Hz1N/smHrc28dvlOYIoYXEZTlg/kp5TngWHiF&#10;UmFSaTlAIBSBleG9ZfnJZUUpwhIk6zICokJP1tUcq67MKBcllxZLNTC/IC+tpPioWHSquupsXe2p&#10;uhrA6fraM431x2uqwFH8wnx2fk58ztvIV8/9H9w9cPOq5/XLFiezzLLSbE8fN8lI0YkM1QoLMuAm&#10;GPHYtsez/O7eBsuerK0+19RwpqEOrjFcUSaoklAhTCoXJolLASmiUtjLlovAqQEnyj4iKjlXU5pc&#10;+Op4hehkbWNiWV1a7UBwdoNqxLGvnSP33y9hl7amlDdmiKtSS/JOVRenlbz9kgDe3M/8mAI6raqO&#10;X9fjn9didOzZHt9j39qzv7aIIkRd5OS1ZogaM0TlGeVFJ6qLTtYUZopzOe9ehD1+fuDCa9XDJ35w&#10;yvyL/Ym/eV7/+tCt/+aQ8Yvf8aCcuqi84rPNdaerRfy3r6/Ut6XlVqu7cH8g8ZUszqvZJcoy/OVo&#10;3jhLlqFJFgUnsCOzBPsEj+KiHgaZnzH5JVntv6Tu+bcTe/58T/fn1+TdZeZarR70fh/bkQC3wQC3&#10;fn/3pkO2FW7G2RZ6t/RlT6K+SVT8bwmyf0jY+Yfb5O+e03cU2qlU79dt9SF3Bhp0BOh3+JL6gqlj&#10;UYzRSHqnt169h1rzPs0eH+xwEO6jAN5Kv6+KRACrSQGbvX5qAwGozwrgYTgAFzUUqjEYpjYYptof&#10;rgzoi1DsDFPojlDqjVLpjlDpClHsClLsDlLpD9YYAvNDtEcCdQDDAboj/gDMiB/2o/0ljQXqj/8K&#10;adQHN+aLH/fFTvjhJv1xU4HY6SDcVDBmOEB7IAgGXFWfhJ4gVHewZlugSkuQYlPA3qYg2ZZw+e44&#10;lSG+5kQibinReIljMhtHGw4htB9CVzrszWf++Ib6dQ79u7e0r1/Tv35r8vci221V++XbA7WGIrCj&#10;wVrjwdpTYZiJCPx4BHk4gtwXbtAValh9hPDMUv6k7tcClT/y1f+apvvjaeqe6xZqN2xVHrhp5Hjj&#10;xGFG9bGMmghDoa9e7n7N8gCyOJh23xGdRt6RSN7N05dnkRSTaNoCA10uUTceg4rRUQfEYTTg3M4k&#10;dS5ZnWeglGiklMJQTDdVzDCXy7TYm2mmlmJITtJn8AiGbKxBgh4xQQ+fgNFl4dFsomoaUz3FeI+A&#10;/t2VA3LlmYz6syaFAuydI3vuess/8FO477v32v5t512/uen184sIubYLjI7LtOH7lkvZLu8L928U&#10;emwUur0vs14sVV8U71mpUFqtVF+v0lmvxK2VE1dFZKjVCqqiTeZodT6Urb/+Xe21rxtuft1y7++j&#10;7/YMv5OZLlRYq0bBVWAb0HAS4FbYCC5Xya5W716r271UuW1G9N1ixU9Q/Z7Vst0bQoV1kfJqmcpC&#10;qdJk4d6hnN19b3aM5u+dKpVfECsulcstl8kslW5fLd22Jty+XLQLEcCI6F0X7kU08EL+jsUC2A1L&#10;BbAE0P/nBPDH0N7PAOd/Lpf7gBicFM4XvVry65XAocwVqnBcb60WBF5+JQoqU1/Kl598taP/wbdt&#10;1/9Sf+kvzdd+6by9d+iJymyO9lopDqoiQnV4qBEDV/D91QH/8iEIuFoSAfyr1pWmid4igKVlg78I&#10;InE/o4G/BDJTYn+RFZBQ3dmSn8CjXBKrDLyUab79C3j6U3motQq96UK5+TJY30KNClCzCtSkAdWh&#10;3lejJt5tH3v7y9DL7/qefg0YffPjQrHsRoUibIKrlaAaZahWBapRhKoVwMtfrdy7Url3uWrvWqUC&#10;AKoE43IQfNngNf4INexeFO1crdKcKyMsVlpD7cFDLw5HYr7nENQiUXIR6rKZhvhzFrTjxpQsJpVL&#10;JSRaME4cdH13Kn2sqnC8RdxRndfXWtbXXtbTXtLTVtzTUtTfVDTUXIwkgh6uyR+rKZioK5puLJ1r&#10;Ec13VCx2Vc311g51V7c2CYd76+cnO8cH6oa7K0a7KnrqCzvKs2daKprePDnq7+tHpUcyrSKNLO01&#10;KFS0PRbtrqPurKlkp7rXRlHGYu92kz3bTFFKzjpq7jj0AbKejwHWTx9ObnwEi/ai4EJ1Ub5Y7QAT&#10;GltH00dF3jPQ56adZeoW9YuA0QtG64br6UXStEKZ8l5eyj53Xc+3sbIbQ+40hdxoDoMdcEv41daw&#10;64gA7gn7ogBuDb4GxsFmT9Td7sg7oN8ceKXR/1J7KNh7B9AWcrMl8GZH6N3BuBeT/JwxTvZQ/KvO&#10;0MfN/ncB9d43CxxOPqQmXNT0uYjyvozyvYkNfm7EKnE82nzkek/og5HoF0PRz4Yin/VHPO4PewxG&#10;uoPudwbe6/zggKUC+HpnxPWu8Ot9EbfrfS/0895MXqhZej1+wf8yabeVgZonRctPGgGMCGCieiDl&#10;VwEcKRHAUQgG6FAywdtA34+sG661J0B3V/AB4xPPzzXM92wMdLR1dInaR6o6FwaeVndah17dRk5T&#10;tb6B97q0ixm+lxmp55SoahIpi/Paq+Mpq26bdvTp69d108Mb0Co01NRzOS3DlU7T2aNB0HDTVfXF&#10;aQRTMTFGuDiydgQBFUrUCvkY+OtH0vFB7C9J78D/QgGM1QrGoIP0UIG6mgGbBTBRLxL08TrBFGIk&#10;gxprZBCG1TmsqeYsv9cUpWErt9dwx3a8nV3gy5dVfX1rza0jo2MTnf39FQ29j7NbOceKLbzuaZpd&#10;2k27ouz0Yqf9gx/sr37ncu4rj/Q/e7L+cjDq5yPRxOCkwxk3M58J75d35jQPlXeP1fSO1vYM9s3M&#10;d41ONvQN1vUOidp6y9r7sCZ29n4xp+6LMm6J2JcLA0+8chbcNYq8qO13TOlg+i73lF0eWTIeJ3e5&#10;nd7hdGqb3antNqdlLI9i3U/QnFmHXIOPevu8C3Wr8KMV2Ox9Qvz3u4S/PjeRyXPTK/Mxqouw6kiw&#10;a4s2rvPX7Y/SG4vVnWTjpjjEcTZplE0a41JGBbR+jlEvm9bNpndxmP1J1qNHXWbOHpq6ErxacHmh&#10;9P5KxROo7g3UnAe1l0DdZVBvOTTWBI23QJPt0GQnNN4JjbRBgy3rAw1rIw2ro3WAtTG4GDDSB8z1&#10;lQMWB6vAIDTdsjHRON9fMdVSUPngeO2DY0WXeJdiPU+GuRTfzhyredMpfDzZUjTbU7Ey2rQ+1bk6&#10;1TE/1grXHh5qnBusg0YboOlmqLd07sXpesGBlhibWYHLbJzZQjzjowCmznINpjn6U2z9mXjqIps+&#10;HWMwGU9ZTLYc4ls1cZ1bT0dM598fKn0z193yfmZsZbx/fbIPmu3fGGqFBvsXetsnFrpnod751caF&#10;3oLe2ydeHHa+bGuSz49qLrzVXH1vdSwPGs+bvxzRHcXs4lIH06gDAv1BLmmMQ+4K0mw/rDQTSVyO&#10;MViNoq5HUjeiDN9H0wEbsYyVBIMxruZIsvpEGmoyTXsqRXsyWWcqBTOTShoV4EYFpBGwTqLBQCK1&#10;N9GwJ8lwkE+ZZZGX4ohzMYSpKDx4LQs80xm2yUiU0UScSXcgqcJF7a3xtsekrx4R//pC/5u3Rj90&#10;B2CHwvWnE4yXE63WUmxBO8s2mYyjb/a+UqYBnyhehBme2WeZ5ZjPcywWuJaSUGCLmQTTyVjjiRhG&#10;8yGtxgOo3kDiIs8KADrVbirlznJ55j8L7Xc3HtToDyEi4cgLksTUSNpnRAAvCSzBdY5FG7YeQbX7&#10;oGd4JrNJtt3xZtXBzKeuuMtWOjddadfcmFdcTa64ml5xNrnubHLThXnPlXnH3eTOQdtbB2xu7rO6&#10;4WF604VxyxkOAr7hSL3uQj9rZ3jV0/am976THi7Jjo58B+dIG7dDFgfdrfydrYLsLIJNTUMoRkFY&#10;ciCaEKynH6tHjocdMBEO/JUKYCKe/1sBjEQA8z7mheYQ9NlEAw6JwiFTeQZUtr5BjDGDY2QYr63l&#10;p6Z6SE830EA/Wp8cZUiNI5MiMXpBKE1vVZWDKsoHwF41dS88JQpnGE0wiiPSWPo0vr6RQJ+aSKYI&#10;JAI40UCfa2jINzLiaGh6K8h74PBhkhTQiQRq0gcBTE9GBLCBMZxImcKEMTBO0jfmk+hcohHPQBKV&#10;ayhJ9UyicDGEOLRuhDo6BAA6WGK8Plhf4oA/ICkGLLW/MKbpgP9QABvSU8FZwFGIAKbTBUxmsgkz&#10;0ZDKImBCdVB+MNoByioHVNQPaaK8dbFBJHKUEZ1tZp5kaQ3m8+jGfGNjgbFJMjiQwUxiMBJpDMEW&#10;AcwwBZeUinhfqQxmmmeYWmaBlmGaQjMR0E35TFOwDt+QxiIQI7R1AjQ1jmioH9YF/xQSwk0YHPD1&#10;wNEmw9YixdJE8CUBDNtfiyxEANtYnwStmelRhnGqiUUmzTTVyDgZXICl7TFbx1N2DsetbbNcXE+B&#10;FZjGXPC4sbqBOmhfMiHUjMmzs4KjfgEOH8NwEdycTttZwbmdQQeMu0gCfDHawUwaz9XxFCKAwSDo&#10;g72IBgaTpULXyizVnJlkZpwIDkGp+ZDxUWA+2HXA46LX/ivgdKAPDgGLg0NsLTMA4HB3t3OW1mlm&#10;1qm29llOLqcdHE6YmaWAZwRWszJNdLJOdrdLdbbk2plGersnXjj2uqKwE1r5mA569f36zMLG/NLH&#10;+r5rcOzvR/u7IgF0NtaXYQe8Ksnb+DESeO09LICXQPsemlyCesaWmnsnEf/a1Akjdb2gg4wgg5sd&#10;MOyJ20Ybu6bru2Y+ZUtA8Ac64bN8FkT9IvYXUb9NfTOALcZ3C62/K4AHhuaHRhaHRxdHxpbGp5YB&#10;E9NLkzPLv9rfhd9E8W5Gana3sLCy/lnALnAU4oCRRNCIA56cmJsYnx8fXUAc8NDA9EAfDFLEsbdr&#10;GtDTOdPdMS1hUmp8EW0gZYv3lbJZAP/vkAIaWfNLIHN+64Bhi/apAJb2pQ4Y8PsCGOGTOOCtivf3&#10;2ZL5WcoWj/svIzW+W/h/SABL7S/gswIYMZefsnkaMoII4C+lgAYgTx+8tcSSLNCIygWdfwqpBpba&#10;X+S9ull2IiYPeUdJjeMWfiN9N4G8FuR1Ia8RuS1fApn5KcjeT+4SeIf/kxHAEgf8we/CH9W+irJe&#10;ANLfQoXkQGSFLTcEOSPy4QIfq19rbEv06qfqNwd8pv4ZcsEn8XN8VgMDkPFPQfZ+ypbH94GSri8J&#10;4C0BwVKQ98anSJ8IYPPjqCjrBmxxwABpMeDfOODaoaZ6mC85YKkARv6a539DATw5Mi21v5vr/iLq&#10;d7P9BczPLkkjgKUCGOE3mZ+lfDkF9Aff+8nP+vIK4B93wL8ngHvrXwOQUGCpA26vfNxSfq9ZfLel&#10;/A6igQFddfcbRVfaq2/1Nz8Z6Xg50v56oPl5d92jtpoHVaI7YvHjsoqcstqa+2/EXtHnNZmxyoxE&#10;VbPjyqan5YxPyNGz5Ggp8jSeAi1e2SiGYMnFMWN1qGEaWD8V1CFllX2qSp7qCm46yvsxSp44JQ+8&#10;sjtRxYOo4kZSdQVsFsCIA0YgaLoDNjtgqQD+1P4iEcBS9YuMSCa462rs10Ud1tY+gtby1tD2ReGC&#10;MYYJBDMBwSIJYyHQNuOhzbgoM5amaZyacbSWka+NlVeg+0HWAc8YW3oISd4f/Xd/jT95q/0xQPfb&#10;MMoujrV21n7qhQCzW5F2z1jOrwWub/gO75IcC9JcS7LgjNAlGfsKU90Lk1wL+DCFAreiRPfSRA9h&#10;kqco6YAoaZ8wEU4KLUpyEic7V6Y4VaY4lCfZiQQ2JRyzMr6lOMW2Is1RnOpQmmhXwLN6y7Z4xrN+&#10;kup5NzXoKCvS70gE0zoCRYvdayD4iZC41/iMlt0VLesTqkbxauRALN3PwvJQakT4LV7ki8y4Fymh&#10;z3mH3wkOFCZ6FvEdhQL4LOAUQp5FCd+iRGCNVAV+E2/xNt7qTZzly2izF1Gmr2LM37FsCviOCPk8&#10;2BDncuwAOWxbABhB2DIuEckw0kGwDiA7wRqA9MEg2IVMQ3Yh530eafIsgvk03PhxmOnDMIvHUbav&#10;48ApXESp7rXH9jefOtx65nDL6SMNp7zFmV45Ao/H8a7Xwx3P+tkkejmZG1qQDZ3RJPtdWMuddDe9&#10;AK7njdfx5a1xNR1BJeX7nr9wuHnZ6dpp7weXOLn308pz/Z6/TKhoDS5oxKTc/tu+pG/3Hdt56NwO&#10;jxPfmsXr+JwMuSPKEHWzSmoSm9rSB3pDq2v0T90jZd03u/Dc+3VFbGljbFF1fKE4SVzFLyr+KIAL&#10;uCV5AE5JAUf4LrHyNafsWULRu/SqFnZeu1X6a5VDZ742TvjWjCXrlmSceCvytTitspkvFLGL8xPL&#10;iyWmtlhQVgiH85blgFYigMvZxQ0CERwErBl27d8teD/vPyfje/3frQU/uydZn3rOK2tNr23llxXz&#10;hDnJotyksjxJXO9vBDBfVCgoy08V/6p+AYgMBmRJKvKmiYSIAOYX5nPzc3n5uaw3rwU5OSlFheml&#10;JZllwhOVFecb6q90tN0Z6LvU1gIH8n40qeBAbmEeHBb8+P6BW9fcrlywO32cnswnx8fgoyPQAX7Y&#10;8FA6l+144pjvjeuxL54n5ueB87KFhQmiQpa4iFtewi8vTa4oS60UpVdIvOxvBfBJmJJLdaL0ojdn&#10;66pP1zezCsrTanrjijv1WGf/YhPocSufXdKUUt6YLqpMLsw7VVGcVvj6SwIYeb0I0sHk8kpWeROr&#10;qs/pVoFy6MnvHbl/NY1U9cnyuydMF7Wmi6qzKsqO15SeqAX3MDf+9ZOAO4+P3CzUCDj/s+uxv9oe&#10;/8bj2vded/5vx6M/+5wyOfc0LK/seFNjmrgEXMyF+voTwhqfc69kGDxFi6MaDqnqjlx1W56mRbIW&#10;7bguMUN5j7eZ3iG2q9ejeO9ijku+n+ELW+1HTOXz2L+dw/z5Auarm4TvXxrLiZ2x3X7m4xEuvYfN&#10;uw6atLoZ1TsSyy21ihhKb/RlnhG2nVD476dV/ucl9Fd3iD88p8nkWiqVOKqLXdAVbuieQMpoFLPb&#10;n1jrodHgqd7prTcYhBsI1BwKVP2UAX/lwQAV0BkOUgOADtjs81fdLICH/CX8KoA1+sPV+iJg79sT&#10;Jd8dvacrBqYnTq4vTqEnWqErXL4jVL43VHkwTGMgWGMgCDUciB4O0B4N0Bv3x04E4OHQ3mDiaIiE&#10;YPK4hIkgmMkAErzXFzPmqzPhqz0VoD0brDsbqjcSqDMYqDuAEKzTH6rdH67dF6nVHanWEaHYFrW3&#10;M16uT6A4kKzYk7i3K2HvULTWZIz+Aou2zDVZTDCeDKcO+OE6vHQqHeRLrHa8YXz7lPrnx4Z/emn6&#10;t1z7n4QuO1r37e08oNB/BDUYgBkOJQ+GG/aF0zsjTBuDTV866JwhyaTrbUvS2RGr9kOw3FeBsn9M&#10;wf+YSf7hLH37dYs9d20Vb1vvvWq8/Rzlx+PEH84z9qQRdsSifuAQ5QWGmmwDzUQ6hk/R5ZK04rGa&#10;0TqqUVqqsboaHIKOQB/LxuuCDp+MSTTAJRviU4wIKUY40PKJejyCLhevw8ahWVi1BJwCiyDLIm6L&#10;I3ydafHzDa8971ganTdo68VukNh1Iddy4K5h322jgbtGQ/dpvbcMOq5hem/jJ55ToTI7SGS9VsSc&#10;foOffIWde0dYKiDPFWiPvds+mvv9aO5P43kyM0WKyyLt91UkqN5orkhvqZSwVk5er9CfL9Yeei3X&#10;fOe7ykt/qrn+lfjyn6qv/bXl4U/9r3YP58rPlWqs1+HWqnSmSlQmC+Vny1SXyjWmhYpTRXJzpQpr&#10;ZUrvyxTXRcrLIpV5WADLD+Xs6cveOVooN1WqsCBSXhIrLJfJLpVuXyn5BU4ELdyzKty7UroHADpr&#10;ZXLrInnAconsUvFuBNBHNheLd60IZVeEMp+yJpL9LOviPV9io3zv+wo5qFIeADpgE7AmllkVgbPI&#10;LJfC54LLFcOXpLhSqrAhVoEdcJUWVK65UqI6805+7OWexis/Nl3Z1nJtR9ddmeFnCnN56u/LdaFa&#10;zEa5+kaFqqSOL1LxVxrIi9jfzQJ4S6lgAOKAf4/1yh1I5331LgCcbxlQuxuq3/N5JBOQycjhEnbC&#10;MbhVcktlikOvdnXc2973RH46F7VUioYaMetVSrMlv4zlfjOe991C2S5Y/LfhoAZtqEZzVaQ0lbtz&#10;8MX3vU/+1v/sm6GX380VyiyW7F4TS2KCa1SRVNgr5XISASy/WqGwVqkIVSjBd7tqD1Qt877qF3BV&#10;iyKZlUqNmVLcnNgcavHve7I/XPdbNl41GiUXrbH3KI143pJ+gkHJYlD4hvhUKwbXmnEm2Kvuxa2R&#10;uuLu6ryhdlFPW3FXa1FXS2FXU0FvQ8FAY+FQY9FIY3F/xbvBqtzR6nypA15sr5jvrJ7oaWioym9r&#10;KB0dahwZrOvvrehuK64WPWsUv1wcqOsry77Oio5gGofqG8VSTDw0KQxtBzJmvz4W9n9YtDtK2V55&#10;j4XcDlM1OVt1eTtNRQctFfCl1AOL2k/QPkTQOUIlhOB1AwDGhnEq8u7qSvtAn4gJQga3gNMLwuKj&#10;tNHBNN1wExUfe1nP4+Zp1XGvm2KeNobcag693hJ6rTXsensoLIA7w250hcOhvZ8VwEjgL+ggI0gQ&#10;cGvwNdDpjryDVAhuDb7REnS9M+xef8yTvuing3EvmgNul7ierDhwoS/6WU/Es8r9l4QOJ3PMkx8T&#10;Y69q+V/V8L+FCXlBYWebJtZ5XGo6fK3b7/5A+JPRiJeDEU/7gx53Bd7rCXkIO2BEAMNZoG+2R4DL&#10;uNkVch22zpEPu1PyZh/0VJ0tt9PwNFR1p2j5kHQCCFp+GI0jcApoFW+8RqC+dpgBOlxCpAEqygAV&#10;A6BoxpDRkQQ9f5yut7ayF1bpyH7zjLvHRD3iqbmB+e62hpGJzsahpgfispjLb4lHLm03uSRnd0fe&#10;NlnWNMQ8+EzCxUL2mewQznVH9wQNTVMdDeN9jv7XTt4ufFJwPvWMK9OeiiaYEm31teFyvziNYIxa&#10;IEkr3BAXbaAXgVH335z5WeKA4SBgoq7P/yoBjAT+ImC1gnHaIQTdMKJeJBYdTtSNNsDHGpLijMix&#10;VFIEuAO66IMYnYNqynbKihbKima7dpJUVZhRkafrawZH+gZmxkdmp5YHhtbFdcsX7/U4B7+UM8qU&#10;M7+0zeLCL/aXd+y/8bPXxT97ZPybK/fPblzFI5k7bWN+MvZRcQizjTrKv/bimaipdmC8aXCiY3S6&#10;dWiicWBU1NbXOr5o5xtx6Une9BI0tQANTUNtI4uijvE3NT13hc2XC+oCj9/2zrjhnXEn+MSTqDOv&#10;gzKeuEZcMN6XxDtfcjjkuCPTKdrSvCBq//ypoDm+fesh1Bv6j29Nd76yUHhuqZTjoiU+Qqrx16/x&#10;1pqII86xsPNs3CwbPxmnNxqjNxqLG48njrPJoyz9oTjiQBxpIFZ/IIEyzDHqE5h3ZB1qOR3UfSVm&#10;5A5/+lnW4tuzy7mXVwquQY1voZY8qLME6hFB/ZVQbxXUAyjf6Ch6310E9ZZAA2XQkBgaLodGKmDA&#10;Zm/JRlch1FMMDYqg0UoYMKGnEGp6M1N8q/wq/3GST+65+IoHWdmXec051ztKH4425iwOVkEz7dB8&#10;5+pUy+xow9Ro0/RIEzTRAo01QHVvp++mdSV7dUfbTcTbzsebLyYwlthGixzKLJc4zYUl90Q0cT7B&#10;aDrGYCLOYE5g1s8xb+a5dJ6Pmci91V/0cqq9YXViaH6oa2WsG5rqWRlshuZmZvs6e0eaBueaZhbq&#10;oflGqKVk9tG1VyE+4pNJtW+uiLJPTzTeg2quD6YdGEow72Hrj6QZDgrIAyz8GIvYH4zq9lGZiyIs&#10;R5FWIvXXIvXXI+AWsBpBnoshDPN1epJRvSnovlSdoTQsYDAVN5AMIAwkkfqS9XuTDbpTANSeVMOh&#10;JMoiz+A9n7LGpczGEefj9Ze5xnMs+nAEeTSKOh7LmIw3HY1mtPvihA7yzwy+vaH1398yvy+x39l8&#10;RHM4Sn+Wy5zjmUyzGeNxhqD9PFzmZ5nhmXyWyXjGDNtknme+lGi1KLCc5ZhOxNFHow3bfXVr96k2&#10;eaHGYozmuGagHY6kTCUYF1rvKLTZVmS7vcxpd/1B1d4QHDjpcrLlgsAMAC4PXORiojkYGYultvqg&#10;wZUvpFjPpTo1htEKDuk/dsFftcVdd6FfcTW55GJy2dlsiwCGY4Ldza97WNz0NLvtxrztQrvpRLnh&#10;aHDN3uCKo+Epa4OzjqY3j7jf8Dlw6cjBKyHhbK/gaN+4aH9OiD/fy4tr5xxjaBaGpYXqUCJ0KNF6&#10;5HgsKYFISNDHsQ1wsAaGBTAh8aMAlqaA5hHIcGplogGHaABaNonCIlE4+hQWWT/amMkzorHQWn4q&#10;qof0MMH6BjGw6aSxqIbxYC8OH6ajG6iJ8lFV81JU2a+K9tLEeOsSg4mGMRQ6h0rnwyV4jZLJJC6V&#10;kkjR5xpR+TRDnqaGr5KcJw4XQaRw8VQ+wVBANEok0ZI+CuBkqkkqAoUJb8IOmJFIpgvIhnzYAUsS&#10;LFPoSWATR2bpEeLQepEALUyULj4WjOgbCYyYqcZmGXRGCsP4V/vLkNhfhlnGf1gD2IgBhxGDAxnG&#10;KcbMVCMjnrFxkqlJEs2IQ8ZH4HSDidgwCikadrGaXhrqhzU0j+ho++MJYRSDGBqdzaBzGHABXR6T&#10;mWjCTIRNMINPp/Mohhwzq0xwe9XRgQT9eGOzVIZpCtMcXFsyjZkEAJsmFummlhlwGDFTUqDXNJVu&#10;lkYzhScY0bkUQ/ihgHPpoH110N7ga4ARMcKcxrIx5dqYJ9pYp1nbSPlVA1tYZJibp5ubZ1pZHbOx&#10;OWFtfdzMNBMRwAzzdIZpmjEceZxuYXPU1v6YveMJz33nnV1OOjoctbVJN6axsLqBetq+ZEI4ncZm&#10;GgvMzVJsrDPt7SRJmO2OAVycT4MRJ8eToAM2QcfKMl1XJ5hO44K+o8MJa6sMsAtgZ3vU2ekUGAHj&#10;CKAP1gETwLIG+nE62kF4OO48gWIQDxbx9LgAjgJzwFFgMjiLmWkymAkO8fQ4Z22Xbm6VbGmd5uRy&#10;2s3tnIPDKXvbE852p1ztTzpYpNmbp7hYp7jaJnnYC3z3Z8WHnhbn1I51DsPpoJGM0Asb0Op72Aev&#10;b2xISv+uwwkafxXAsCvegGNz4P+glQjgjXVYAC+ufBDA0ytQ3wScBbpBYl6bu+Csy60SsYoANsHg&#10;Zx1wXfsYLIC7P0Nt5+Rn2eJ9pUjtL3IZiP391wRwd++H/M+DwwvDo0sjY0uj48sT0yuTM6tTsyvT&#10;c6u/2t9F2Np+lsXVjc+yWfpuAXHAMwvLSBAw4oCnJucBsAMemxsdmZGWBEbigGEH3D3Z0zmFhALD&#10;bJIBUvsL+OS//j/wv5sARhTLZ9l8OkQZ/r4Alm7+xgHntL7N/SJvcloAr981v8puQnjxuvmf4vmr&#10;ps/y9EXDf57/PxHAoo9BwIjE/afYbH/BImAp8M4BKyNvWuR9u/m9VFTcU1DyGQpLez8FDiot/oz9&#10;3XyXtoBM+xSw69P7+a8JYAAS2gv7XTChrAcAOp/ls/YXuSHIxwqxv/n5LXl5zYCCwq68oq7cwk5A&#10;TkEH4F1+O2DLB+c/BDnqSyArI2cBpwNsmSAF2fspWx7fR7oKS7sLhZ2fUizq/pTfEcCbHwpA+lBg&#10;ASzqAlSKuwFV5T2A6oremsq+2qp+QF31AAD5pdpQOwR+x37qgAH/qwTwP8nYvyaApbG/iP2VCuDN&#10;9ndxZml+dmn5o/FdXlpHWFneAPzG+0r5sgBe/cLP2tLy5x3wJ+oX4Q+I5f0UqQnekg66v+VdV/2r&#10;toonLeIHbZUPOmsedtU+6qp9ONj8tK/hQWf17RbR1eayS53l14Ya7o92PO1tu9/UcK+w8GaxOLe4&#10;qpl19D7GIladwdM0P6lufk7N7Kyq6Sl10+Oa5ploixRdCwGaFqVlEKSB91XT8VJD7dNU99RW26en&#10;tg+r4o5XdieougGIaq4AkroLAC/xuwjSwF8AEeWx2QFLBbCOqpO2mhMsd9WdYdGr4QIH+2q6YjQ9&#10;MCg3pA87YA0XeK8aIpXBuCdKzVNN/aC6jp82NQ5rlkx2OIGxP462y9KwyVCxTlOyTJEzFajSQ+g0&#10;x9B9+05FBV2O9Dp/2PS4g06quRKfsSeM9EsAcfsR/PZD2O3ehB1htL2JthonPDCPoq2eJ9i/E7gV&#10;pR8szTxSmn64KOVgfuK+oqT9xYkfKBXsL+HvK+XvA60441BxirskMTIcHCxMdhIm2ZfwrcQpNuIk&#10;i1KeSQmHXsymlXJpIoGxMMWs7JTz26OuT9IP3ssIv5KaxI9MdnWMxZKDadaZ2vQ0BRJX0YCPMsvU&#10;tspQZiQo4jw9HQ9lRoQ9Opr6Iov3mBf0inekONW7IuuwUOAgEtiI+JZCvjnsgBMtJVWB7V7GwNIX&#10;sb/PI01AP4dtWyhw+qwAfidxw1IBvHnXlk3E+AKkg4jxRWQzAIyAXWAdZEFkwluW7fNY25dxDu/Y&#10;4P64FAucinkOxVzbYrZlTaZnRaq7OM2j8qhX+XHfoowj2UkHXyQGPkhPCXbzopOZOH1TOYLpd3hT&#10;LZ8E70eFPm9ER3JFh94VOT58bHrhtPGpNNvzWW63zltdumR19Y7zw3fOD4t1U+792Zn3f5uzd7mf&#10;+MVaoOCc4nU690T5YKq4mV9VyWuq9CvJ88mtt7yWb3b+5eEXFTElTZF55bH5IjhyFBbAH4KANwtg&#10;juhJVP7tk23V8fnFUa8ro1+1a/lf+NFSsM025VuzeNUjGQev5SWVNQvKKtjFhbAAFhcligAFieL8&#10;ZBGgILmsJLFMzC+t4Qvb4wq6DFOe/rsF++8uR/cG3vuzfcZ/pYcbJj/gCLsy6rs4wlJ2yTs4/LcM&#10;dqspwrKU0opkYQU4XCASgpUF4gKkzm6aSJhaVppcWiwtBrzZCiOAFVKFJRnC0swyIWiTCwt4Oe8A&#10;KUWFWaKyk1WVJyorTtXVXOlouzc0AACdk3U1R+urM2orY/Oy99+44nLx7IGbV90vnjNLS7Y7lsXg&#10;czGhwWpHvFDeRwyio+wy0j0vno/Oz44szoktzWOLimABXC1Or6nIqqvKqITVbFaF+Fi5+LgY5qRI&#10;fFJcdqWhMqP43YXGutONLTHvSlOqujniHqLg0h8tvd1v5bBLmlIrmhABfLK8KLXgTVpZ8WcF8NGq&#10;CgCigcEmck+SxeL4sqq01iGvZ2LNyDM/unD/bBohuz/Z5Xx2qqgjXVwH5p+oFR2vKU0qyY58es/r&#10;2h3fu0J0yNVt7ie+sj36nfuVnw/f+ZPT8V98z6rEnA0vqk1vbOUJS041VJ+oFKfm5V+p6XFNfIrx&#10;PLnNKHIHI1bOIm2vSaaS8UmsxQUT2zOGxCBrgg3P1e15jHdJwr7SYKtiH0p5BOXVAZVL1K+Slf+Q&#10;KPuH0yr/n0ekb4tM5KaDLab8TccP00f3UwfdyT1OuFZrrVpLzXfGSvf0ZS5ofpW55/9K3/2HUyr/&#10;dkPvm0eUn17Sd9Ye0BkKZ3T6kard1KpcVVsOort9tAcCNQcQ4/tJOxikNhKsPhyiMRqiMQQ6QWoD&#10;ger9gZ8IYH84CHgoFDUYptEXodwTJd8Vs6cjdnd73I7W+O3trJ3dbJle7p4eFjzYGSnbHaEwEKHS&#10;G6TUH6QOzo4I4IkA3FQAYTIQPx6CGw3FjIaCFjceTBgPJgImgojTYeSpIMK4v96Ir+aor8a4v9pM&#10;sMZsqNZosPZQkN5goG5/gE5foFZvMLo3FN0dqdEWptgVpziWqrl8CQ/dIy/f0OnL3Fkf821PtMpQ&#10;pO5EDH4m3mAunjYfR5+LYcxGG09G0gaDyS1e2uUu8u+sfnpu8vUD+r8/NPwf+cy/icy/r3Pc03ZA&#10;vdcf3xdGG4gy74m1HRQcyPakHCfs4WvvEGD28nBKfLxqEkklEb+Tj/mBp/MNT+vrRK1vErX/xkf9&#10;jaP+VbzqV8n4XRzdXVGoHVyyBsdAJxyrEYXTiMMpx2EVYzEKsRjFBLwKm6AhAcUmaHGI2lyiLo+k&#10;xyfjeCQsl4iRqOK9CXiZBPzOBMJ2FuknFvnbBPKfEvT/O4v6h/Oef6k4jlortoNa3aA6s6US3HSO&#10;NlTGWC4wWso33ChlvBfS10qo66X6UDll/JXKaqkeVI5ZLtFcLlGHKrRWheqj2dvmS2VmS3fMlOya&#10;Ktw9mb9nPFdu7J3CaLbiRI7abCF6uQy3UUncqMKviHVmi9Qn8pVH36m0Pd5ZfePb8svfiC7+DVB7&#10;88eOJ7IbtZSxPM2+V4rTxXrrNdSVSv2ZEsxUAVz3d0Ossi5WWxGrLQhVJ4qUhvMUBnJkRwsVJkuV&#10;5stVF8uVFsv2LJbuhIOAS3a9r1DYECusi+TXyuQQ+ws235crgs6qcC/ifREBvFgkM1+4458VwIjW&#10;/ZSlkp3LpbtWy3ZL58BWuHw3VCX7vnL3RoUM6K+J4ZWXS2EJvSFWel+uClWoQeUaUAUK3E8YsfZK&#10;ifZUtmrPg52NV7+pufCn+st/bbv9bc/DHzfEKJhyDdgEI8A++GNY8G+UsMTpfjDBn/DR+G5hrWI7&#10;InGRzfdSDbzF+0rZZH8ByLHwIjUy69Xy8yVyw69l+p/uGX+rNleAnitSmyuWXxDuXi7fuVK5Y6Vi&#10;16JIZq5EdqZQFrwKqBYFNelCjTrvK9XmCmXH3v40+OLb4VffT7z7RRINrAxVqwFAZ6VcfrlCTiKA&#10;ldYqld+XK0sc8F6oavf7qp1QgxxYdrlCfaoYM1PGhJq9ex65h+n8nYVTQQTwCRrpogX9FINyjGGQ&#10;ZEjIsKJHGGI5DiYFV44Olr/tq3k31inuaflgfzsb87sb8qUOeLAmb7gmH4kDHq8tnKwtmqorHm8o&#10;He+sqSh+VVH6uqezYmSodnS0dqBP1FDzovDttbHWkgFx9rtT6Zn73BPozERjy0CCmYmOkz72kAHO&#10;C7RkzEGi7n68ticW7a4qZ6W8x0Jhl7mijIXqXhstFWe81n59nA8GdQgvMb7GhnGaKgeYRvGg/R0B&#10;TCTGojUDaZgIM1SAyS5XjhFHGPOiifW6PvROcygscTtCPwhgQHvEFwVwT9Rd0AfjYC8yB5HBLUFX&#10;wSYypyPsdlvIzdagW4DmgFuj7DftIfefMNi3yZFlHmf6ol70RT7vD33adviWyP7kK0PuPUzETa1g&#10;wC3tkKfk+FyTlBq3C70BD8ejXk9EvxkOe94X+Kg35GFXqEQAR9xrjrrTHHWrLeJWe8StrrBbI+zn&#10;5V4X8w6eb0orHHnY408OstQ6QNGGNSpe20dP00tb9ZCO2hEsyp+kEwanXNYKJ2lFkrSiSOgYCXGg&#10;T9AKwWj66qocsDGKuHr0zWTnytrEemddU19v5/zGckFDi2tcmrxZ2HazpG02l3fbX1S0jiPvi0+5&#10;WSTuXmvo22juXKyqGLhz5bWpvj1Jg0bVNnFgeJgQbVVlMMoyGCrWBaPuScGEAXRVjwBAxxAXiUcF&#10;SASwxAEjwCY4gKgT9L+qBjBRLxyAlAHGaYd8DAgOxqIjCDrReO0oPc1QHQ1/DBq8l0JI2EAi1g+r&#10;e0gH7YHWdFRXtVFSMFWQYyrLk7lRnNcPHw12DU2Nrfb2b9S0bDwvmTn1sAfrdFzROlPGOmuX8+lf&#10;XE9/63TyW/cz2w9f/pt9+nf2qTJu6ar7MhTtY1QsAplH2MGply88LXpb0VbTN9M0ulLSNt4w/t7c&#10;O+FObnV793hvz0jf4MTA6HTv2HT32EzryGTj8HhpS0duTUNhdXNj98jg1HJbz8Tz18VpR29kl/a1&#10;dq40FlXfiou66UZvinFYSnGZiaFPRRgOBJGqPNHvrPa+tdpb6oGq9cY2+ehOJZDnWMR5Nmk2gTAV&#10;i52Kw82yyIs86mQCcYpFmmbpz3Ioc1wqwiTfuCWO0ciybObZtgjsmxNd6hNda/muVXzXgYtRg9cS&#10;Ju6lzL04ufru0kb+9Y2i22slN6HG51DzU6j1OdT2Aup8DXW/hXrfQX050IQQGiuBhgrgPhjseiPh&#10;LTRZDo2UQjM10LgYqnww8Opk7e3kV8eCXx4Lz7nIqnp2eqjq6dqgGJpufD9RNzdUNT3VMTrWNjvY&#10;CA03wSmpy58Nn00Q+5sPs5wmE2zmWSaLbPoClzLLw0/zsFMc7HAYZjaOOhWtPx6rP8Ux7kkwaea5&#10;9FyKH3t3o7fg6WRb/erE0MJw99pELzQ3sDHavtTfPdnXNbPQP7PWOzZZtTpaDfXVQjVFY09ub1QV&#10;LHeWNuRfanyRXn3GN9tTtzWA1JdgMJFiNMLTH4rHj8cTB0K0en3V52KIC5EkhMUo8ryEuWjyVBxx&#10;NJHSLSB1cPHdXEJ/ov5wMhUwJDAAjAD4VNCOCgwRJvmUyRjMCoe0zDWYiSXMxBDnWdTpGIOBYOwi&#10;x2SBZ77AtZxhW4xGM3qCyE2H9Go8Na6i/3CP8G/Zpt9VuMl1+OsMR+lPseizXOavxncLv/W+Umb5&#10;pp9lKsEYYTKesZlOf0zdfrXmw2jQX0q0moijIwJ4hmPcF4qv8lDItfgRXFWJ/c5GL/WeYOxmAbyU&#10;ZCEVwPVe6KV0p4UMj8oA6kt3/ANn4nUH/esu9MsuJpdczC45mV52NL3mZHLb+YMABuMXnIzPO9DP&#10;21Mv2VOuOxvec6M99DQ+baL9zMvqjqfpGWvKVXfLs46maRaGpw94XIpJOMNNOZN0LCvpJJt1zDsw&#10;ydoz3tA2Cm0UiDYM06JG6urH4kjxJEK8AQ7WwJtSQCO1fnkwcMgvVwIigBOk6GJCjWgsQ6MEtJaf&#10;mvphPCEc9PUNYkCHRI6iUOOohvEGlFiwqa0ToIH23iXnIKfmqonxxhmEU+gsIyafzoCr8EoEMH+L&#10;AMbjIsAZPxHASQbGyWR64qeQaAISlbfZAQNABzHBeH22NjZaUyccoIuPBTPBLonB/SCAGabpMGYZ&#10;vyOAqSbpRsx0uHYvgJkKBxPD158E21/TVDPTZCNDNhEbhtMNJuMjaJR4EjEChw3RQvuqq3mpqhwE&#10;LRrlo6sTwKCzjRkcpjHPhMkHgI4xg0tncCiGLEQAa2gFEfTjmeZpxmapoDWxSAct0jG1zAAdI+NE&#10;shHPxOa4ic1JhuUxcMFGJilgsimYY5YMbjs4r6baQRV5dy3V/WRMgCk1CnbANim/L4AtLY8iAtjc&#10;LMuYCc6YwbTMNLXMMrHIRM5uZZNp53DcwfGYo9NxT4+zBw9cdLLPopCj9LR9sbqBBHy4gX6cMYNv&#10;ZZlub3cMcbebBbCryxlEAFtbZejphoDbhbhesNfN9SwAmQwAfXe3c2A+ABHD5mYplhZpFIN4fXIs&#10;eG+ANwmJGA3WBxPAXnAgaMEjQCofgwVd3U57Hb5i55jBNOObmCVaWWVYWmZammdZWx6ztThmZ5Hl&#10;5nDKe98lL/czLrapTtaJB5wFbhbe51IvddX0QvMSByyJBt5Yhtv369DGxoZEAK+twHwUwEgNYFj8&#10;/hoBvLAMp4BGBHD/5GrbwAyiXZu7plp7Ztr75joHFgCgAzalAhhxwP+IAJakev4sW9Uvwmb7KxXA&#10;zf2zW4zvFv4RATw6vjw2gdjftc0CGLa/i1sDfKUsrb3/LFuk7xbmNgUBIw54emoBMDmxMDE+PzY6&#10;OzI8jcQBf0kAf2oINvuDT/k/SAADpGeUWkPEn0k9HGJ8N5tL0JcK4Hf/sACWOuAtfvc/ZLP03cwW&#10;lfsvs8X7Svl/gQAGIIJNJPrXBTBAKoDFYjj8F3nDIG/aLe/b4lI4pXB+8WfYon6lSF/45nfd74Dc&#10;h09B9kpv6cdlwUfgXxTAiP2FFS+YKexGNPBn+K0ARj5WyD1BPlaFhW0FBa15ec25uU05eU0FhZ+x&#10;v9l5bVs+OP8hUoO7BbAU0tnigMH4Z9ksfTez5fF9pPOfEsAA6Q3ZArg5n3kuoq5yIWx/twhgQE1l&#10;32YHjPxSBYDfsZsd8P+JAnhz5mfE/m6u+yu1v4gAXpXo3tWV91KQbM+/8b5S/iUBvNkBIwIYdsC/&#10;9b5SYAEs9bugAzYHmrKHWnL6G99KU0AjAcGDze+GWnI7a9901mZLeNNd86a79lVPDeBlf93zgYZn&#10;g43PRpqejjQ9Hml4NNxwf7Dhdnvt+eaGS431D97l3a1ubbn7poJgEalOZ2maZamanVQxOa3MPKHK&#10;PKpukqFplqJlLsBZcnQYoSqEIwra+5Q03dXUXVHqbloqkvTOEkAHq+6k9xF48x9GTx1GV8MJ9rtf&#10;aPU0nTEoNwzKBYt2J6BciIoWJEULnKK1loKdurKrKuqIJiFCk8bVtj6uZnNSwfL4HssTcnZnFJ0u&#10;yjtdULdkM42d4g563uBFvEgJfcnyfBJuec+fcfMI9bgrLsleN9YcFcZQCaLuDdDf6U/4zg/zja/u&#10;D2EGsim2Old9TV+yPIpSfUszAkrT/IXpAWWgTfUpST5SknSoOPFgCf9AIX9/XtK+3LT9xZlewuOH&#10;hUe9SjL3F6a6FCTZlybbliRaFvNNSrgMIY9eJjCqTGKIUk2e82lPUyxfpDm/SDv8NCn4Hi/mShzv&#10;VFT6PvMAJtkHg/PHGCbomKUpmaTtYqQq0OKIJGcXE3uWT+CtlMSXWYnP+MEvE/YXJu4r4TuV8W3L&#10;uFZlfEuRwKosxUac6iBOdy5NdS1KdM7l2L2KMX8WwQQgdjZHEtf7JcCEzQYXABYBIOZ4sx5GOp8i&#10;NcSbyWbbvWbZA94m2L+Nt3kXb/Uu1iIn1uxdjOm7SGZunHkJz6E81b3q2KGaUz61p32rToeUZMW8&#10;Tedcjo8I9HTTNzDaizGQNXZU8AhyuvTU7uYrw/P3iKeumFy/Z33nvtWtW04P7h169drj8XP7e88Y&#10;Fx6osM79fb/gG0e+jPsxVY/TP9Gi1J34gZdzT1Z1JleURwvfJtSWRYo7j2S3uD8QejwoDngjjiuu&#10;YZdUsYuEycKy5DJhclkJ7Gthg1skEJUIyvO5oudJ1a8SK/IEImF6ZUdiSa/L6XylAye+M+OqeV3Y&#10;Zsfb6Zyw/+qbjOrWRLFIIC7iiwqTKopSK0uSxIW84ne8wpzk0uL08opkURW7sCq5os//ef1e/9P/&#10;Zsn91uPcD/svfuWQ+su+NLebxcdbRzmi8qicl6nlRenlxemikjSRKFVYniysEAhFPGEJR1TAFeYm&#10;lhYllXwGJA74U9LKSreQIYRJLS5KLy05Vi4+XVN9qbnpekf7nd6eOwN9Fztaz7Y3n2yuz6wqhwOC&#10;Xzz1vXPr4NXLh69f9Th/1i4jncFmGURGksLCAISoCI2wQIIgwe7i6YBXT7ii4szGmpMtDadaGtIr&#10;RHC14LqaEzVVmeUiOPi4vPxMTeWpitJTVWVZFeI0cWVmTVtKTXfg20rrS893HGFpRKVxyprPdQ3z&#10;CuHLPioqOl5eklVRJo30/Q9Jq6xIrK5Nbe5MELWhI0/+7Mzd7pb0V9NwcsKVhNzG43WdcOFhUeGJ&#10;WlG6OD/q2X2fWw/MM+9rhFz5ziH9K5vMn92v7Dh8+/t9F/7slCITdML1UXF6+2BaYwO7KC+lNB9c&#10;+clS8fGCJuuEG7tNWTJmmUqOV2XMz+00zlS3OiZPjtJnxloZh7hS3Dj2Hs+jA4rZnq8DSIVhuJoE&#10;clUE9pXLrgeMvz0y/PND3L9dVflDKf3HBus9Iwf0VoJpUKT5Wihz1ps6cJBU70kSuZOK7LXfmCo/&#10;NNhxHfPNBY1/P6P6347t/cNjynfNXtiRSONOX3y1m1rrIa2JKEqPn3pfoNpgkMZQKGokFD0Yotkf&#10;oNbjrzIcghoI1gD93gBV0II+GBkJ1+oPRPUFfXDAksK9HwQwmNYXptofo9ITJ9cWu7OVtaMrZffg&#10;cfnFa1rQIzL02gR6Qps/q93DkW2L2NEWItMbqtgXrDwQqD4UgBoN0JkIwE364ycCMHAV4VD4YgaD&#10;0SMhOhMR+LEw/GgQpt8HPR9FXkmgTIZqD3rLj/grjgcpjAQpT0Vgx8MJYM5wCHYgWKcnBN0RrNEa&#10;otwWqTiWrgPdpELP6NBbOvSOAj3TXrqObgrb0Rmm1BeuMRihMxyGGQ0jToTrT0XQFuJM5+NNZ+NN&#10;xmKMukJxtUfUCt135dp+X+20M1v/3x9o/ZdnxD+9Y/6SbyUv9sS2hFmJfU3vWumeoqqdZmgfpevG&#10;Y5RitBUF+ig+XlGA2yPAyvIxMnzdXQI9mUSMbBJWLoWgLMCqJOgqx+iqRemhorF6kThsJF6LTVbh&#10;UeTZ5D0x2B1x+F18qhyPsjcOvyMasx0Mgl0skiyLuIdPUeTqy8fifuFSvovD/494wr8l0f+UavLH&#10;YzZ/eha2p+UCefK58cwb6vRbDFRNXRdpzuTvhOpVpvO2TbyVG3+tNJOjvlystVyMmi9QXSxSfl+h&#10;uSxUWCmTXxXvXRLumin4cTLv75N5X08W/n2hbNt82a45ocyccPe8UH5BqLwkUl8Wo+aK1acLVKYL&#10;VBdKNTeqMFADHqYOD9XqL4rx4/mo3pdKLQ9kKq58l3f8j69S/2vN9W0t9/d0PlHsfqY6lqu3Wklb&#10;r2YuCgnzBcozObLzBYprldrL5dojeQo9r3f3ZO8ZKVKZKFGeEaosiJSXxeDa9i6XwhG9yyWySPiv&#10;NAgYAZG+WyndvSbau/aJ5f0XkJrg31Ahu1Gx8yMyEpCZsI1eFcqvlcHZrTdEau/FGlC5JiyDq9Ew&#10;Vag1kepM3p6BZz823/hLzcX/2Xjtq857P4y92rtUhH4vxkPlhI0ywqoQDR7KWvnu91XyUK0CVK8E&#10;1SlCtXuhmj0f8jnDIbwyUN2u9zXb1qt+Xqv8CardiQTvbqVO9vM07IXbj7r3w8yGvYj3/Ry7VsUy&#10;C8Wyk9myIy/2jr9SmcvTXClFrYvV1ivk1ytlJJmiZdYrZNfLFdbLlWYLds0X7V4s2bMqUoBdb406&#10;VKcJNaDHJBq4+9HfOh/8tf/Zt1O5O9fLVaAG1FL53qVKOVgAV8D6HHbAYvn3YrDCjxtVu+dKdi1X&#10;aE6XSgRww8GOe87xpG0srFqYqkyU+p6TdPJFC/ppY4NzFrQUI0KWJZ1rqh9Ox50IcK95dmWsIa+r&#10;4vVgS0l/S3FPY0FHbU5b5duO6ncDjYVjrcKe6py+6tyh2vyRWlgAw1QXDNcU9tYWt1Tk1pa9aqh8&#10;291WPNgv7u8ubm96c/9q0pNLSfMtwo2m8ssBPlH6BhkWtmEG1nSUHUH7AFHnIICke4is50XGHATg&#10;tDzAF07w/ROt4qCuYAPLYBlTuV1m2mr7dFGHCXr+BoQQCjGUjAvC6fjqoY+ADhETgNf1A5sAMAGM&#10;kAnhurphJGy0tqKXOSbCQsnLXcXrTejjFkFBY/ST9oiH3eF3e8JudUrsb2vY9Zbw661hv9b6RRTv&#10;Zg38OeB4XFgeh15vC4FpDb4B6Ai9O8Z53eh3o3z/uTz7jHc2qe0h9ztDHvQGPx4MeQroDXjYdOBa&#10;qc2xl1TOfWzkRRVvwDXNgMfE2GKrrLbDt8YiX82z83sD73cF3W8Nvdccdqcx8m5T1J22qLsdUffA&#10;KdpD7jQG3a6LeNiclCMWvD3qnGah5KwjZ0s3CLZgxGLRh1TlnLQ1DhH0ArHaAQRwHzBRJGwsCRtH&#10;wiQAsFrRWqohhjgeWv4IWevAzXPZE32Tw92dk0M9I4M9C8sbj99VuIce1bSMVLTmK7oc3+V8cqc1&#10;1zIw7eKjvJbBxY7++YrK7trKrrGuubUJKMqbbWvooaNIQykYayiZ7dnN2L6TvlvWXGmPlbo8HMaN&#10;RYFHfAQO9tXxI2r74zT9iFpB+rrhVEyMITaeiok30I0l68QYYKIRcYvTDpHkaoZVLgkTgWjd/zTh&#10;eO0ovHaMpI2EgQeD8fCfFATgdL110Qd10B66Wu46Wi5oTUe0qrnidjQNx4gP5xbnimen15bXob7x&#10;tfKOqfNPxY7hp2SpfjuMotQdT6q7X1V0vC7rfOtnt5s/eNz4ye3yTtczsk5Z8vaJSjbxqhbheFeW&#10;uW+aa/S5kKwnnCtFgUdfuCZcO8y/XtY4kidsKBQ3tvRN9E8utQ6M1XX2Nvf21bW3tXS2dnW39XW3&#10;DXa1DHc0TXS3jvcNdvQuDA2vjzZ2jRVk12VGlQebTfFsxyP0l2INF2Oo89GGM7FGo1HUDj89sbNC&#10;jvkPIqedbT5qE3HkeR5tmkUZiyGC/gybOseiTsURx6MIU7HkebbhMp+xxKPPcgxnBCaTfONRHmOI&#10;wxjgmPbzLAb4Vv1Jdt0Ch45Ex/ZE15Yk95Ykz+Ykz8bkffUp++oy9jefOdJzNbjveijSjt2PnXvO&#10;g0RnoaLjy2+Spx6zRu5GD92OHL4TNXo3buaRYPllJlR6GRbGgwVQTzZUdX8q92zNNXb2sYC7/IOP&#10;0n2Ft5OGxXehQSG00j0z3Tk+2TPcXTfVXgFNdECzXVDJo7Zk/5pgy2Gu00qG22Ky5RRbf5KNm+Hq&#10;zfLwE9HEmVjKaBh+LIa8kGQxLLBu5Dg1nQidLbrf+ubuQm/b2uTw4kgPNDO4Otz6frxzaaBncWJ4&#10;eq53ZLJpYrx6dbwW6quGWsrb71+HOmuh6ba13qKxwovv4mxuMnZlW+4Wusk3eGuMxFEWE80mYqmd&#10;Pugub/RYOGkm1nA6znAizmAsVn8ghtgfSxzlGc2n245wbEY4DiMs++EEm9F4m9E487E488lYE/Bl&#10;aTHeZDmWsRRluBRpsB5DhThMKMlslWM4z9KfjSfNxpMX2JQlruEix2iOZTQTbzQVT5uKZ0zGGo/H&#10;MgEjMSYjMcYtR7TKXfe+Nfn2scG/v6B9Vea0uzcEN8czmWLRpSDqd4YD21kkrheRvlMcYymTbAbS&#10;QXZJI4CRo5DYYkTfIiNdgXpVHgrtftqIbEZijicTaKMxFNCfiDcajtLv8NcB15Zt+h24NumFAeb5&#10;pqup1mCRjkBsnZf2VLLDVJpnyWH929aa953JdzyMT1mRLjgwzzuaXnCABfB1Z9O7rqYPPcwe7bO6&#10;6mJ6ycXkkjPzkhPtiqPhNSfqLSfKbWfqdXvydQf9G47Ua45GV53ol52MLzoZn3Q2z9zvcSI8PP/u&#10;/bcPn7ISEuMFx49eexWRdtsx6Li+A1udGqRFjSDREyiGLIo+i2rA1TeAi/IS9QUYfIIOJlYPH0ui&#10;cA0ZydLY303AAphqxCYbxNGN+eqavmoaPoY0Dp4YRdKPBeNgTX1KPNgLNonkGNCSDKIIlDCU3uG9&#10;yq479zrKK+7T1g2mUnmmpulMRirVgMegJpobp1FJCerKhzWVvQj4cAqNRzDkIRV/9RlJ0qhfEk1A&#10;pid+TAcNFwYm05PBIJIa+lPAsWA+WARrwNYhxqGwURp6ERraYQzTdKQE74dwXnAlFlkmlkfBUjTz&#10;DDOHUwAjy0x9kxQyM5lqlgZORKGnwAWAwVcGSSppE9N0M3NYoNJofAvzVABON1gX7U+nJpgzBQw6&#10;h2bEohjEEgkRujqBGupHlJX2y8u5a2v54XGhRobx5maJ1laplhbJpiZ8OoNtROdS6XwShYUhRBP0&#10;4+kmySYW6QzTFIDUBJtaZgBgJWyZybA6zrA6Sbc8wbA8ZmyeaWwBRwabmCWbmScxjbk0agwRFwy+&#10;MGgoe4J/DRVkHbW1fRjGLDf3kx6ep61t0oyZXDDT3uGolVWGhUWamVmauXm6pWWmlVWWBbgP4G6Y&#10;Z4A1YQ1sDp/RzCrTyibT2jbLxjbDxfXUPs9zXocue7ieIuJCtVFHrMyTrCxTDaksLCYMj4tgGgsc&#10;HU64upxxdjpla5MF+p4eF5Do3sNe18E4StOPZsSRxv4i0hdxvWDaZ3GwPw72WlmmI8HWBvpxREIU&#10;DhsO1neShAuD+48Mgr2WVqnglTq5HrNzzLKySQev0crqmJ3NKQe7M472Z13sz7k6nHN3POvhdMbT&#10;5dQ+15OH3DKD9gs8LX2zWOeGWmahZQg2vIvQ8iz0HvTX4fq+G++hpbX1pbXVdbi7sbY0D6eARsQv&#10;aN5/qAEMlwF+D80sQ8Mzqz1jSx1Dc839s4D2vjkAolQRvYqo1i9FANe1T9R0fIZPvK+U33jfT9li&#10;gpEr+RRwSc1dU9J4ZcRYdw8u9vTP9fbPbSoADKeABkjyP69I8j+vTs/BWaABU7NLs4src5KEzwsr&#10;64urG0tr78FXiJUNcA+3ql+Ezbp3M0hwMFgHCQJGigFPzi5MT81PTc5JEkHPjo/NjI1Oj47MAJA4&#10;4IG+6f5eOBc0oL8X9KcRW7DF+Eq1gdQcIHM620fbmkdam4ZbGoeaG2AtIXHAQ4C6qsHayoGaikFJ&#10;gtlBxAH/CwIYSdT8KVumSdmyLOIFpfOlmwBJAeAv1gBGROYW3uW05ub9Kp82I/Vb2XltvwkCftv6&#10;8k0L4Pf9rpRnLxsREF/75Hk94PGzui+NI5v/OM+e1j1/Vg9AvO/LF40Ivy+AEbn7nxHAyH3+xwGH&#10;SO0mYIvg/CxStYZoTkRwIsLyUxDX+ylSM4r0wUzkvYq8c7ZQVNLxH0YAgz5iEz+Ixo835D/J5tvy&#10;0Y7DghyAvP/BNSN3YzOb7wygsnJQekMQoQtADkTu55Z1wBxk81OQRwDfk00RwLn5zXn58OdC+tEA&#10;bDG7/yDSD9oWkL3IymATORdAeuAWkKOQOVJb/GU6YIrb8kvaAQWlHVs08KdsfntsBtwWpCN9r8L3&#10;tqzzswK4uqIXAXHA9R9if+EawF8SwKDf2jTa0TrR1T7V3TENWtBvbxn9XyWAkarw0sLwH9ccG+ye&#10;HOweH+qZACC6F2Gz/R0fnJ0Ympscnp8cnp0eA/zqfaV1fxEWpheXZpdX5lfXFtc3lt+vw39K9qv6&#10;3cwG+HohYX3tQwFgeHx1fWVlbWVlZXl5eWlpaXFxcUHyMz8/Pyf5AR3wA0bALjAB/Hw2Avj3BHBP&#10;3auujxmeQQv6iO4FLWJ/EQHcW/+6v/HtQNM7WP3W5CB0S+ipzgb0177pr3s9XP96uOHlcMOzkYYn&#10;Q3UPBhtud9VfaK4509J4v6j0XlVDzYuiGmuvJA1mNMo8Vd3sqIrpCWWT44gA1jDL0DJL1LVioxgh&#10;ysQj8jqeiihXVQ1nTQ0XLbVfjS9AR9NJCwWjowEL3c2K9/eRCGAniej9D9DTdAbgNRz05Y2pcsZk&#10;eTOMki1a1RWl7Y3Sj0YZJ6mYZsmbn9hteVrG+pyM7aXdDld22V1SseDRDK3Yh5wfpkQUHIssSDlc&#10;wHeFEzinHHwe53gnwu68v2XWAVqKK15gh+KYyMXRZBMYqlGGquFkhRCCbKSBgsBC6+w+6q0Ay4eh&#10;di9j3QoFh8oz/aqPBVZm+ZYlHSwQeBZmHc7JPJSdfiA7Zd+71P25GQeKjh4qO3GwIMW5IMm2kG9e&#10;wDUp5NJLOIZlXGqRgJ6bZfvuhGvecY+iYwdK0ryKk7zzOQFvWVFXgiK4nsEHrYLNTCMw9AQFOl/W&#10;7Bja/rgW+RCT5ubl4pcawbqTkvQig5udEpqfdKSY71bKdxTybMr41sJEm7JkO1HabwTw61iLZxHM&#10;55Emb+Ot8rj2W4zvFj4VwIUCJ4R/UAAjccCfksN1eMu1f8f5YIhzEqxywfXEW2VHwxo4J9YsN8Gi&#10;gGNdxLcrTXIUJrs2ZPg1noiqOst9eZSdERe2b/9BnLnDLpod2jten3/O/OJzk+uvyGfvamVdRGWc&#10;xRw75/H4+f6nz73e5Ox7mWt8/oFCWOZ3jvHfmccpOmTImrAUzOIo/ll+V56mlIlSG4vZ1SWsmu6g&#10;oq7Dr6oOPhP6vxZG5pXHFYgSCkoSS0oTS4sQ+MICAE9YxCvLY5U+44lfcISvWcU5yeW1aRWdQY+q&#10;zJKfb7NL+sGCv9MxVdYtSSckK+hJ4fHG9rj83ITSXI4oL7G8OElcDOvk0uIUSb1esD63RJRU2RL6&#10;rg7Lu/21W9pXbqd/Onz97x5nvnPPMDvzLrl+KKmqMb4gL0Vc+EEAC8vSPgpgTlkJW1TAERX8swJ4&#10;c0wwQKqBE4sKEAecJSo7UVlxuqb6XG0tnB26u+NST8elzrZzrU0n6msyKsXgJfAL8yOePQm8f/fQ&#10;pYsOWZlmPB4tLo4SFUWKjqSnCAi8eK2YMFREMI4VY3Y849CdG2Gvn3OK88GxZ5obLrS3nG1qOFZd&#10;mS4SppQWXmmpu9AElytOKa9Mq2lNbeiLFjYffFYiG8hTj0mNFzae6xrml8LBvscqSk9UCf85AVwl&#10;TqoqT6lrSKnpNk6/I7MvaZtr4t8sY9Ahp0OeV6dVtGdU1ScJizMrwZ3JiXhy98itu1bHH2uGX/nJ&#10;NeN7x6zt7hd+cj//d7fTX7tn/eRz1ORKdmxNV1JzO08sTCnLP11ZdKGq7HJNQ9jNd+TAq7stT+4w&#10;vyRrc3W39cldpjxlkwScOZtKi6dhvD2p+9MPeD9KOFjIsy2J0BcFaIt9NWsC0C3+Wm0+au2HlboP&#10;Kzc77+r2lB/1Qc+G4RcjqfNR1Kkw/ZEQal+oaVewWXsAs+GIgdhVN9dS6Tl9x0PyDzf1/vKc+kOp&#10;nUKdp2ali0qZrWy1i1LnEfRQiO5QiNZgMHoA1rqagL4ADSm9/uoA0AHjYA6Y2Re0RQDDDnggADUY&#10;otkXptIbozjAVx4/ob54XW/jCQF6Rdx4oQe9JcD+9TUVuk+YOqPWw6ML/7UAAP/0SURBVNndEvZz&#10;R5hMV5BcT6Bif4DaaKDWRABmIgA3GqAzGq4+HK40GKrSH6QMhwhLztXjix4IgGXwZCRuIFC9x09+&#10;JExlJh41G689EaY7EQrHDQ+HYAdDdHtDtbpCUe1hqgM8rcXz+tBjE+gVA3pNhLKxUK4e9IYwnKHS&#10;x1btiJTvCFEajNAai8SPhhEH/fETYYZTEbTpWDhSZDSe2h9LbI/UbQ9Gtx5QbnaVq3XYI7Ta+Zr2&#10;0z3S3x/Sdr600bxmKJek+X20wjcs9E4uVjlGRz4Oo5ZsiGXj1Lk4VQ5WBbQ8LAwfp8HHofh4bTZW&#10;K04PHaOrE4PBxWCJ0Xj9OAIuniDPJu/iUWUSabLpZnvPOKrePqL3PMzghpfGRQ/5Ew7bsmx+PGb3&#10;43l3mds+qk9CULnxmNtHdt049FMBF9V1lTn2yGL6pdlSrsl8jsFiAWY2Vw2q19uoVFgU/gK1K4J2&#10;qURpLk91sVADqsRANdi1Mo25gr3TebsWimXmi3culGwDc5ZFv6yWb1ut+Hm5YttC2ba5su0zJdun&#10;i3dMF++cLpKZKd4zUyw3XbR3Mn8PYLZEfrlcdb1ac7VSfUmkugHWrMFtVBNWq/HLYuxkEWrojWLX&#10;s711N35ovr+j9d6umhs/Nd3eMZStsVpOgWqNoAYyVKm7XqG7UYVdEukO5yn3vFUYyFWZFGpPlmlO&#10;CzVmhCpzpQpzxXvnCmXm8ndstr//uwjgyh2fdcAwYoUNsdK6CM5xLUFxrXzPRuUeSWlbhfVyhaXS&#10;vTN5shNvd7fc/Kbp2t+brv7QemNb3wOFqTc666WGULXRmkh1vUIePEG4Ym6tClSnCjWoQw2q4PD3&#10;VXslYcE739fsgGq3Q/U7oYaPuZ0/pVZiiz+lfg9sfGt3v0cEMBgBm/V7fit9N7NLKoBHX8J/TDCX&#10;p74q1FwvV1mv2Cuxv3Cm6I8CWGFZuGe5THalbO+aWB5svq9UgnM+V6lCLbpQPWpNrDxbsFtSJPiH&#10;wRff97/8dkG0Zwm83ip1uI5yjTZUiXpfpggXchaDl6CwWLZntQo9J8IvVJpCbUf6nnnE6W9nEzTC&#10;NfZEo+RO0snnTA2PGxFPMg2yaORj5kZpVkbxpsQ4K4PToZ7CeycnG/JHm+G6v4NNRf0NBb11eT21&#10;uQDQGWktHW0pHW0qGW8qmWgsmawvBow3FE+0VfQ3lTRXvK0qfdRc/bq/o7CvJadJ/Jgf5pIY5FT3&#10;7ArU3Vh98UyqtQ2bQg+n2NBRDgTtQ0QdLwBJ9zAsgCUQdQ4SdPbhtDx0wdddVUdNJTt1BStVeVvl&#10;PfbKci7qSh5otQN66CN4XT8SNlAfH0zGBYEOnNBYxxej5Y2gp+1LwEcaEOL01HxMsOF05YM2Cvuv&#10;H74minvVEP2sI/xRb9j93tA73aGwwW0Jv94c8a8LYIkDhoODEQHcGXZvjPO6wfe6eN/ZPPuMHNs0&#10;RAC3+d7qCrw3FAqX+x0Medrud7th35UKtzOvjXj3CBGXVH1OKe6/qOJ9Fx+ezUgsskqfScgei33V&#10;E/m4OexeXditusg7LVH3u2IeTfKzR1ivW0PvVfhdq4h8UMl79TjoGs+Ob6DihNdww2p66MFFW9z1&#10;NPbjtA7jdMBtCdTTCtLWCNRUD9TUCNZCh2lrhetqRuz58YAVhXdM8Gisb3Z9eaq5qbB3oHZmcbqo&#10;ot035oKGUaSWdRrG47SsNXeHXQzRV3D1RVFb9+DExFJrU29f2/D6FNRd03/12F0XEy8jPUesuj0Z&#10;e4hA9FfWPLhdznWXvPNuGVMFGWPlPWbg8YHniEG5gcdN0vWmEcOo2HBJduhQrFo4XiOWjObo67L0&#10;9WJImAgAUS8cLynli9Tx/Whw/5OES+wvIoAlDhiMgHHdIKy2ny7qsLbmAW3N/XraBzA6+3W1PHVR&#10;zkQte/W9ZIK2cWRw/KMHj8vLRZ19HZNLs72TkzlVTXGZt4mWUQqEUBQjHcU8v13/5F9NL/zF/tr3&#10;Ljd+dr2+3en8TvsTsnaZinbpu5jxchacPSZxSlZcHbdMZWvebuMYtANvH+uaW+RxH/6VzLsFj8o6&#10;chsHq3qnu6ZX67oH2/sH+4YGh4f6hvs6hjqbhlpre9raOvrmBobX+ps6h0sLqk+wRJH202nucwnM&#10;xRiD1WgSYCWWvBCtPxqKafdSq5Tot2zzH8qcdnf468xwjFdTrea5zNEo/ZFI8mg0aTqOsshlrCWZ&#10;AebZtMlo4lwCeS6eMBOPn4ojTMQRJ1kGkxyjSS5jlMsc4ZkO8SwHeVYDPJs+PsCuW2DXyDVrS7Hq&#10;znDsTLdtFlg28k1bk6y7M+270h3aU62b+Bb1XGYtiwla0G9KsunI8GhN3995/PDEjUjobSZUcRWq&#10;vws1PIBE1zpuJjyItj19xPBWtK3oYvREwaXltncLk21Ly6OrswNzPXVLreVQRwXUUgxVPO85FtrF&#10;d+9lW08mW80mMUfisaOx6Fk2djqWPJ9gNBlFnoynLKdajyTaNPNcmk+GzRbdb3v7YKG3bX1qBBHA&#10;K0Mt78c7Fwa7FicG52Z6JyeaZ8ZqYAE8UAd1VPXlPIe6G6CRRqhX+L7mUduZ4KJDhGovbNUB7WJH&#10;+RIH+cbDuoPhhgNh1DY/fJO3Tn8kdYhlPJ5sNZFh3Z9m3i6gN/IMm7nmrTEu7dEHuqIP9sQd6Ivb&#10;PxTnMRznOhbnOBvvuJRgD3EcIY49FGe+EWq44I0fPaS1wKJNsQwn4ilTCQaIp5+O05+IJs+xjGYT&#10;aNMJdNgBxzMn4kzG4sxGY5mzHNPhKP0Wb5TIWTbP8qcc8x9AW2izDTzu/jDCZAJtKcliJcVqQWA2&#10;xaKPxlDG4o0m2Yw5gdlisuVSitV8ovk0lznBov9rArjNV2uLAAZnQeaDzZFoA3AZNfuUwLW9M/te&#10;6CgD+p0BuouJ5tApNzCtap9agzd2kGPbz3HKP2hw00rrpgPxtgdc+veiszngsrPFVWfzGy5md1zM&#10;7ruY3nM1vepietnF5LKTMeCqE/2aI1wD+NYmAQw2rzvRwPgVR8OzTozTB114zraXEmJz7955+/zl&#10;i3fFt96UcC4+Yl9+7ZNy1z7kjNnBTJqtAGcQqYMJ1NMLJZFZJAqXTOWBlqDPAsCpng15n9jfD1CN&#10;uGSDOBqDt0UAUwxZBtQExP4igL4+JVafFoUhBahpHZJX9VRUPqCidkRDw19TM8iQwtMnsRhUgaVJ&#10;Go3CQqkf1lA+iMUEk6lsHIWNNWDhqVwyPfE/EsBwcPCX0GckEY34OApHj5yghY9BYaPQepE62GgC&#10;McHASMAwTTe1PAowNs+EywBbZNLMMwzN02EsMpAIYAOTFKkANqRLwn//IwHMNBYwGHxYVRrEg3+L&#10;dXQDUZo+6hpH1NUOo9A+GL0gsn4UncYyNRNYWSVZ28DBu3STZPCqdXGRWGKMkXEi0zztdwXwSYbV&#10;aVgAW5wwNj/KMMuQFAxOZZomMU34sAOmxRmQwrG6vuALg5qyh4KCi7aOL52RYGObamefCc5oaZVq&#10;YZliaZlubp6KCGArqyykKrCpGex9PyuAbe0yXVxPubud3r/vvIvjMZxekJbmYSvzJHe3MzbWmYZU&#10;Fg4bjpckajYzTQYj1lYZDvbH3d3O2dpkgRE317NOjid1dYLBBHDHEHfr7HQKjLtIckRvlr6bcXQ4&#10;AfaCBc3NUsC9NTJkIwHBREIUOClYGZwIYGmRJnkWyQ6OmbYOqdZ26bb2WQ4OJxwczthYnTA3Oepo&#10;d97J/oKTwzkXp/PuTuc8XM56up454HrUzyPV3Twkyifj4eUCcU57Z/3U+02hwKtL0OoKJJG80Nr6&#10;+8XFefj/aDdFAMMBOmvQyjosgBfWoalFaGh6BRHALQMwvy+AP40A/n+BAJY6YKkABmyWvpvZLH03&#10;8zsCWOKA5xEHPDY6PTY6C+eC/lgPGBHAiP0d6JvZ8v/+AKkz2GwOEAGACGCpA/5UANdWDm0WwOVl&#10;/ZsFMAARIYgU+SxSg7KFLdOkbFn20/mg/y8LYMD/0QL4+b8qgP/zEcDIff7HAYcgDwXZ/AcFMADx&#10;lIjmRAzuZ0H2fsqWvYgWBe8o5D3zKb8fAYzIYLCJCEW4Du7HG/KfRHqjEAEsjZBG7g9yK5DPAvJx&#10;QwAvZ/PNqZAIcmQQmYAcAth8Szevg4x8CpiMfLKQCGBpCmhEACOfkf+MAEaO/ZTNezd/EqUHbgGZ&#10;I532HzngDwIYccAFpR2/74CLS7/4+0rKlrv6jwjguuqB/00E8G/tLxj/PQGMdMYGZn5HAG+2v0j4&#10;r1QAry9trK28/30B/Bv7C5AI4GXJz2YBDH6kAhj0wfi/LoCR8F9piV9EAyMmWKp++xreAECnt/5N&#10;V927rtrcrtp8QE8NQgFoe2ty+2pzBureDdZnDza8Hqp/Nlj3ZKDubk/D1bryU+0tj8qrngmrSvOr&#10;miPSb2pbRqIseOrmaSqmWcomRwFqplkappko81QdK44mI0yBcHivjqc82lUV5aKp4aSl7iDxso4A&#10;HU0nNMpJE+2igXYBra7GbxTv7/P7AlhH3VGKtpoDAKNqTZIzosobGSiZ4VXttFGe2rgAbUOWtlmG&#10;PD1dlnlUxuKMrPXF3TYXd1id32Z5WtU03s3e/VTEwcKzrJpL8VXH/aqyDjSe9G69GFJ+wr8oy+9V&#10;4pFH7H33ox1vhphd9aac30886qyf5kQRWOFjaOohBNkg3M4I8u54mgLHWDHNRv3SAeKTcLNcnmNp&#10;mrs4Y1/Z0f2Fxw7lHPV6m3Hgddo+hLdpsAbOSfXITXHOS7bPT7QpEliU8M3LBCYlyZZvM5xfZ7q8&#10;S3UqTLYr41qVsywr46zEcc51KaFvEsLPBEaF7ou2sIrSoscomSSjbDPRhiEkwyOmpkcOuwdnxfAe&#10;Z6XnHGVnJ/oW8PeX8F1KeHalfFuhwK4s2UGU5lSW7lqS7FqU6JrLcXgda/U80uxFlHl2gm0+zwmM&#10;/D55XEcAmIlQwHdGQDaRvb8DOMvnsM4T2Ofy7fJ4sGCG/THbFpDPss1LsMmJs3wTzXwZQX8ZYfQ6&#10;ip4dy8iPYwqjmFUJDvVZfk2XucLrWTeOp0ZERlsc8FMy91TZH8FIv+F0J595NZt47qnWiQdK/NNq&#10;MVwcR8A4cdrm+m2Ly7dwiSeVfBL3unJ2myWg7dLUzBL20gOZkZkphcIz7dWxpTnsus7oyr6I0raQ&#10;gtrwgoqYQjG7pFxQJpbmf+YX53FLCgCckiJOaR5H+JYvzmaXvorJf8EpKUivbuQXt4Y8rtMKOP9H&#10;SpiMU6bSgWN/Yfibpt441TQYlVsQX5ofX5rLLS1MLBOmicvTxeWppcKk4nw4FLhcmFhRHVNc43ij&#10;UDb4/B+djv505NZPR278yTlDj3svqrgzvaGDLxYll8ERwHDqY2FZaqk4pRQWwNwyIVtUxBEVJAmL&#10;k+HywFvZ4n1/RVS6GakJhg+RkCosSS/9AOjDMbv1Nafqa0831J1prD/b1HBOwlGxKLW4iPPmTdj9&#10;+94XL7kfO+6QmmaZnGRxNN0oVYBjxWhHhKDDgnSjwoisWKqAY3fmxP4bV0JePOEU56dWirLqqo43&#10;1p5uqj1dX3msSpxcJuQUl/LK65Pqu1jVHaHF9UpRKcpRgtA88fG2Pl5pWapYlCEuPVopzKz8JwRw&#10;RqU4pUooKBcfb+k/eLdAyTfzZ2f+tzas3ftTD90uFZS1ZdQ0geeSWVmaJiqIefHQ//4juwsvNSKv&#10;/OSass0tS8b9zPcOx762P/b9/tN/O5Clk/n4cEEjv7U3uaE+tbzwdFX+jRbRjdbK05X1Ry6UaXje&#10;+MH4rKz9NTnXU9vM4+UtYjXMWBiagECIo2N99pl4pgZ4vk70bOE41nthavZrDYYaTMdQBwK0+r2V&#10;J0JRPYf3dPns7fCVbw1UbA1RbwlHNUfptEURBuJMRuOsxxNsx+KtBiNMOgL06w/pVbujyp1Vi6x2&#10;55ntKLbcWWSxI5/5M6DE8pceX3Svv8ZAEHowWAvQF6DZ7avW6a3S5aMKOj1+6mAvGAQtAGz2B6MB&#10;A0Hag4HawwG6I/66wwGgj+4PUu0MluuIlB1IVVq8rgfr3mI6JKRABbobeSjonQ6UR4DyqdBz0ux5&#10;jd5E2ZbIbW1huzoC9vQEKg4Fo8dCdMYCMcP+mqMRysNhewdDFQZClMGafUGa/UHaA8HY7gDd/hBc&#10;fyimM1CjE4yHq/VHqvWEKI+Eao8F640GYYaDMYMhmL4w3e4I7Y4ojaks8sYtJvTKEnpBWXqMXn2p&#10;ARXqQKUG7++TJo6jmmN2NwXv7IlQG43BDofqdR9BjwQQxoJI4+GUiVjDabbRFN9oIslwOtFwPBw3&#10;G6U/HkZu80KLHJVzLPc+Md59g7LrKnVvosZ3YbJ/CpH/W6jyz8Gq2yO15DlkrWhd9Rg9VCwGHYfV&#10;isfAxjdWFxWjjY7HYgBxGGy0HgAfjSHFYMmxeCxHX51FkuFRZVKYu1NMfsm0/uFBkGr1SSOoKnyj&#10;xGu9xAOqPgDV7nsvcoDK7aEGL6jYa/iOdcdFo5ln9lCFD1TnA1W6QeXWkIgBiQ0W8tXWhKoTb38e&#10;fvk3qE5+oXDXVLZy9z3Z1hvbh58prRRjoHLCepnOSilqrUxjRaiyVCq/WLJnqVR2Sbh7Hta9v6xV&#10;7VmpklmqkFkQ75wX7Zgv2yVhN9Sk8b5OZblCbrZ0x1jeD32vvmp58G81N/5L/6vvRvN2LJQprVZp&#10;rFVpLJWrzgsVZ0oUht5sH8vbPfRmZ8Odv5ad+6/ll/+t5d7Xvc+3rQrRi4UaiyVaa5WEtWr92TLc&#10;cL7WQJ7mUAF6pBA1UYSaLtGYL1VbFCovlyqtlCqslMqtle75lNUS2c+xe124Z10I2q1slMn+U0Di&#10;vZ+hXBYql4HKd34E9BFkoSo5qEIeKleAA1hFchtle9eFe+EE0aKfVyt+XK/aBkvZOjmoThmq1YBq&#10;tJaK1cCj6X2wu/naLw2XtjVf2d19R2XgkdKqUH29XAmChSgKqkPDbZW6JG2yyvsqWCeviHeslm/b&#10;qJYI4KbdEt0L2k+olf089Xuhuj1wRzoNbNbv/Zhueivvq3auiXcuFslMZcuMvdwz+Vp5IU9jXYja&#10;EKtIjLhUh8t88N9wSWM52A1X7F0rlwOsiveuiuSgJjTUiILqUVC12qpIYa5QZuLd9uG3P/a//vvA&#10;2x9Gs3dM5e9ZLlbZEKlDlRpQLWjloQbVZbHcahV6uhQzJTRcr3NvvmMda7iDbYCO1FGK1VE5Yax/&#10;1oR6lIo/SSefNqWm0whpZvppNoYRRroBVPTZUM/655dnmkqmWssmWstGGovBd9rOqmyYmpyh1tLh&#10;lpLBpqKhxqLhhqLxppLplrKZdvFAY+Fop3C4vaS/OWeyu2S+X9Racv/ZBV6Io4E3U/cONwRqqYaq&#10;y++GhEQRDSIZzjSUI0H7MFHnCBwequtN1juCoI8BfS+S7iGC9gGclqQciaarjoabkqydvKyd3G5b&#10;0KooOKPV9+HAUfgAEs4fQMT6ETC+eD0fjPZhXfQhHc0jJFykAT5aT8OXohdsoHqIqeCR7nQ8L+pZ&#10;ffSrjvAnfaEP+4Pv9YTABrc54uq/KIAjrneEXwO0S7JJI3HAneF3Rjkv6rwvizxP5dmn5dqldoTe&#10;7wp90HD4Spv/rf6wx6NxLycT3o4nvB6NeTkY9bTD/06Fx5lXDO51vcBzql6nlPefUT54VuVQkUVa&#10;hfOpJt8b3XHP+vhvurivWmNhGdwcfKc74lFX+MPGkLuNsY9bkt9VCF4+ibkb5cC30/clKjvglR3I&#10;Gu5EDU99bS8aIZiKCzbAhhGxcGQSFhuJxUaDX6VETKzCj+7pMS8bRMNzU9O9g1W1bdmDs+1dk2N+&#10;cadJllwVfZ6e9SlNqyQZhh8jKvFsTl5H78DqzPzS+OxAc89Yx+h428TNUw+ZeEeqjhNW3RGrdYBC&#10;iTKgsVH4KDmtEGUdfwV5S6U9dIXdRvIyhoqyDDV5C5SyrY6aqxExiIINIuuE4DVDcOoReI1YoiaL&#10;pMUiaMHBvkjUL+KAMeig/6UCWBoBvEkA6wTraPpoqR9EqXlqaezT0zqExxwG4PS8qER/uC61nJE+&#10;0dL7sE9WVtK9+2ffZN/sH2qcnhttau05fvKBrQOXasRmME8Z2N5Qdrmz0/P+Tve7Pzle/c76wo82&#10;F2Rcrinuuy3vdlXJ/aqMzcmdllnyjqdkrNJ3mCQpOZ/cYZ38rUnCThsBIeiKU/qbgMulvMd15/I7&#10;H9WO5bROVfTPN48udo4vdI/N9IxOdY/O1fUvdk9AA32Tky3N9bfOlrAPDaUdGIphLMQarMbgNqIx&#10;7+Ow63GEpRj8RJgu+JrReEizyEHuJePHV8wfylwUOoMIE3HGsxzTlWSbeZ75VDxjIpY2FU+bYTHm&#10;OMxFNn0uWm8hWns+Sms2Wms2Rmc2DjufQJxn6c+xYR8J/mWf5NAnOIxxLmOcwxzlMvs59KFE45Ek&#10;swE+vTOO0hZD7Ig16GFT+zj0Pq5RL5sG2n4uY1DAGE40HUmx7E60akowq4qm1yWY92W6z98IhZ7x&#10;oHcZUO7RkRtRJVzHpyHGL6OtytIPNp0Pq7vBbRe9GO6ug+YGoMUhaKwD6qqGuiqgvvLVd5daj/lX&#10;RJt38a2n0q1HEsjDMbqLPIOZOH3wKmbjqLMc2mq67WiSbTPPpeVU+Hzx4/bsh4t97etTI0ujvVIB&#10;PDfYsTTRtzTdOTveOD9asz7eAA03rvXUTtWXrXU3bPTVQ31VUEfu4pP0Tq5zT6xVrR+1xE0nx06t&#10;1EOnwZ/aEkyv86dW+pEGkxy7Em3q2Sal0ZScCHxOLKmAZyRMsq9NDmlMSWjPYHcf4/Wf5A6eYo2c&#10;jBs/GTmU4jPA8eyJsh6IsJiKt17hObznO60nOoyzTIbZzGE2fIenecYzHAYcVRxJXODQ59mMWbbx&#10;DIs5zTKdSjCZSDAbjzedBpsJxuMxRgOhpDZv7So3xSLrHe9MfhDa7652V2r30RmJpIBD5rlmcxzT&#10;GbbJeAJjks2c5prO8s3nBBagneGZgU0wOMUxAYA+AAxKgAXwLBu8N4znuWARJuiATQD4PlntLt/u&#10;gwYjMyz6RCwVtOCNBK4QnAjOVs0zn2WbgHfXcIQBuLb6/WoVLvJ55j9nM7+v8VAeizYEu9oDcB2h&#10;tI5o87oQ02xP0k0b3au2xOvOJjc8rC85W112sb7mZnvT3fa2q9UdF7M7jsY3Heg3XEyvuphccWYi&#10;Avi6E+2GM/2mK+2avcF1BwoigAHXnKhXHSkXHOmX9tmzzY0ErvbPTx9vqhDXt7a+rqy7mi8+k1uV&#10;+lQYcynbN+WBU+Bpmh0bTwsjUCL0CGFYUhReP4ZEjSdRWESDBDw5DkuM+2h8OR/4mBpa35BH0I83&#10;ZAhUNf1VNPyodD6OFAuOQo4FuxBAn0xl6xvFG9Lj9KkROGKQDsZfS9tfTc1bQe7g7l2eGK1wjFYo&#10;lRhrzuAbGybAf72k6UXEBYPLwFLiMQZxeCpHn5FIYSZTmCn6jKQP6aDpaQaMdADokGmpJKMUfWM4&#10;UfOnwO6W+f9l7y/A4sj2RW183+/q2XK2zJ6ZzMQTQkJwaGinmxZcGneHCITg7m007hBC3N0Fd2ma&#10;xt3d3SHW/1VdCcNAZvbsc873v/d8z+V5Zz2rVq1aXbWquunJy++3YpQ1o5TU2FgqA02OQCqHKSqF&#10;SMt7KSj6YQlhZNVINa1YLVoiFEerl6RvnqmhnwT6A1T0EjSMUlT1E8EIVO14Fc04VQ2ILQGsS0v8&#10;qgDW1YHyQmvrxmppRatrclRUmMrkUCWlQCzeX17eTVb+nKycixzCFYP1IquEaOuwDYwgv6tFSyCp&#10;sFC4ICwhVFUzWlsvUVM3Hl6FV2hhoYTMn3My6ydrGWRoGWRq6qdr/1wAa+lE6dCi9A1i9Q1iaLoc&#10;NbVQItEXgzkvIWUHkJU/pUT00tFlmZolmJolGRrFGRknQCZYP97QMNHYOBlgYJCkCyWd/kUBbGmV&#10;bm2Vbmtzwcw4AYN0V5A7a6Qfc8bxqqPtZXPjFG11NhEXgEP5gJKqHAo2DWlxtpaZFiapBrqxNhYX&#10;QAWj6KVKDgebVmbp1uYZoNHeOgvuA+pfBXSzNE0D45sYJIIB9bSjdTU5OhqRKIQHGA182wEvZGaU&#10;DPc0NUmysk41s4iHL9DMLM3c/KKJ8QUD/XRzs8sAC/NLlpaXrC2h1NO2NpkOthnupy6cseK42se6&#10;Oca62LE5odcLXjX3tsx/XhUYWgwYEr4AOCAYUr8fNj9tQJkcBe8+wSJ44z3E0qZgduXT2PzGAPgV&#10;NrHSPb4K+CUBDNvWnQ64FzDX1Du/m+a+ha/wf54AXlzd+GoQMKh8lS3juxswwnYBDDvgxcVlwJc4&#10;4KWZ6QU4DhjKBT0+LwwCnhsZgkKBAWMji1uG4JeAfQDsAPp6pno6twcBTwgd8AQsgIUOeFwYBDxe&#10;xxsF8KtH+Lts05ZD+io79MkWO7ptAY8JDwtLrK3+2zd/EnhCi7ZbAMMK8yuAXV+jGBxb0gsqhUXd&#10;+QWdefkduXntQrpycjsB2TkdgLfZ7b/Om7dtMK9hX/u6BfDyVfMvtcObv53/XQIYnuHfztYhW5oT&#10;FsC/lAIavrnwAwAerS2PC9vN3cAddgOO3doLKrDyBCNvPTA7KCsf+CrlFYMw8GYpeMbK+kv+UcLn&#10;386OmYEd8NYawPBUwLMBTwhcwmy//OqaIS5vEFBVDS1hW8nth4GCmyt7IaNZ1Qe3fO4gHHw38F2A&#10;JuRLCmg4CzT8poDfFwA4iTp4g/yzwAfuZmsXPP7Wm3Grww52dANAN+WXKOsBlJZ3A8oqegDwtPwK&#10;Ww/kV4Hnauu+ACABXD0AqOMNAoRp84ca+MMwjbUjTXWj4IO0tXGirWnyf68A3mV/Ab8ogGHgzM9b&#10;Anh+cnlxBrAz/BdO/rxbAL/bgIAX/d0BlPB5m/393A7Z33ew/QU/sOiFBfBW7C/4gdvhPv+0AB4S&#10;Lve7XQPDgDpoHG7NHW3PH+soACUcFtzfnNPfnAdr4G0CGGKosWS4qXikpWCkJXe45e1w06vh5ufD&#10;bQ/qqzJ721+2tRWW8op4nX2XX1VS7CLkDcOkDSIl9eIkdBMkdJOkdFPhlYCR+pFyGv4nCeeOoxzF&#10;ETYy8tYKclZIOQu0rDkAJWuuIG+BkLeSBbsUbECJkoWW6f2NoGUAP1ne3cDeV1HaDKAgZYqSNMKL&#10;aSlLaCvLGisp2KKx55Akf5RWFNIgFRLAmsliehknjS4e1884qpl4VCseqRPI9PF/Eu3NvRRWd9Gn&#10;Ot6eyzGvZJuWsc2rk13Kks4VxZ8vSDhfHO9SGnuqNNKmkGn9Itj2cZD9A1/rm+5GWadUkyxxUQbS&#10;TN3joWr7QtV+jFDfE0n7Mdni6HVn2ecBSm/oajlRpvlxNmWpZyoyz5VdcC1IPvMmxu4FyzKbY5vD&#10;scnjWBREmpZEmpRFGlVG6pdFmbyNsXwVZZnDMioM164IpvKDyA1BpPpgtZZIK17kuWx20LVwVrA7&#10;28QiFKnuJ0b0VtAMQWv4E9TcdHVcfc4EXGNFv0mMzInyKY48WxFpX8G2qOSYVUWZc2MsufG21Ql2&#10;OwTw22D9ArppGcd6h6/dYrv93c5v9L5bbAnjn2MBrr2YbVjMNi5iQXHGhQwzQFGEaRnLsgRsRhjm&#10;hermhmrlhKjnhaoVATyVCs/jc9xV80PMixJ98y7G3L+Ylp6RZXYuUMH8HNKFoZfy2OFJrWvpoFNx&#10;v/bNfO20m1oJaWrx8eT4aCyLKentf8jK7Qctl30kN7RZLMYo+oSql/IZVvCTnMTaSt+C177ldX68&#10;rrC67vC6jjBeQ3hVDZNbHVVTzaks41SWwLCrygCsqgpAdG1lbH1lZE1haOnLsLI3UTVVMTUt7PJO&#10;64tF+01YB03jxJ0y/qTmLXc+MTC7PryMz+bzInhl4eVlrIqqWG5DYnVDQhU3urSIVfI2qaEisraC&#10;zq/3KW1DcR7+i3nCt6dvHvR6/i8WKUc9L596XhffNhTf1BxTXZ5YU5FQVQ4OhAVwVHUNq5rLrKlg&#10;1pRxqneqX5id3ldITHVldE0VOGcYUIeJ5VUl1H5eNze+uiqOWxlfWRFXUR4jDCaOqioHA4JdSbU1&#10;aY31F1ubL7W33ujqvNbRntXYmFJdHVNYFPHqtf/DRx537zpeu+Jw65rj7et2N66YZ2VoJ8SQmOHY&#10;kABkgA86NIDICtdMjLG8fsnjzXMWryKltTG5oSaxrjqmhhdZU8eub6U3dAXyOzzKm+RYKaL+zNOv&#10;i2JbuxlVvKhqbjS3LLGWC6/4+xtJqOXGN1Syq0szuoaCC1sU/C5+b8LYY8H5zoxhcbmAWdmT0tYf&#10;X1eX0shPrqtkFrzxf51tc7dAJvDyt+aMA9axog6Z+8xTvjFN2uOU9Uf7JFH6XdNXtfSusfievhh+&#10;eTo//25XVVZr0fWejuiSAT12/jHzKweNM0Stk45bRIvQwk5oRiA0E5R1klVUw9UoTrbm5oluli2M&#10;M73uuj3nVIc8VIfdlDocJFttDnc6Hh71khj0PNnhIdroJsL3FK3xOckPlGkMRHZ64wa8yaMBatMh&#10;WjOhmtMhGlOBahP+KtMBqn3nMC22ko1WJ+tMRcu09+ZRv8ml/iVf/W9ltO/rLY92n5EedkeOe2MB&#10;Y16YAVfEkJviiAdqVLi8LqiDlt5zMtAiuz6Inwtg9Jinwriv3FiwzHikzMJFhc3HeEEe8WMJ/l0p&#10;8l25zGrR8dWCkx/LEIJqZUGliuCt8vv72B7Gwe7gQ90+h/u9Toz5yE75oSY9UWPuMpM+J0e9RUZ9&#10;xCb8Zcb9kEPeyFFfArgKcFGDftQhf8pQkPJgCKE3ENnqKVV/5hh46SkP6NgJcOa+uBE/3FAQui9E&#10;cS1L69MDmuClztozpfknMguvJdcLpD4UKgiKVFbuYPqij7cFHeoLEBsNlJvwRY25Iac9lACT3oRJ&#10;X8JEIH4iTGmSTphhKK8x1d4xNOeCqMMe+DF/1ZkIoy4fzSIrVL6N0m0dmXjMoVCZH/wl93hL/uAj&#10;ecBHVsRHUdobreCLRfrj0UFKWEAwDheExYbg8SF4pTA8IQSLD0RhApDoQBQuCI1hK+PCsDJ0glSU&#10;qmSE8v5w0je3zki0XNT7WOE589p08pXOSrHBQr5Wz31Ex23p8eeU98WnFp7bjd417L+u0ZFFbLuI&#10;Gr5HXM3T/lCm+6FcfeK5TPftgyWxvyuL/91c7om5HOnRJ8iKuEMPvf7bM///yUs+PHAfMf0Kv5Cr&#10;tFZMeldB/silfOASNyvwG+WY91zsx1rsRrXsGk9yhSu+XHUCBkoEXX1yofyYMBpYZLHyyELF4ZmS&#10;/RMFP4zkfDuRt2eh7MgmX/xTowzgQ70U4FOj1EqVyCZfDDBbvL/7yR/qrv+u6uLvKjJ+13rjr03X&#10;v+t6eHiuGClo1vrYpj1bRezLlh0vQU1VoOe5uJUa7HoNcr1aYbVSZqVM7B1X7AMXkqn/SP3CiPxH&#10;CeBPPNGvUCPyqebIp5pDwvJnCGpFBLWiEPxjoNtH3lHA+5rDH2r3vq/f864WsO8d/8CHuqMf64S5&#10;kTsJghZlQa3SWilq8rVUz92jDVk/8NL/deDJD+Nv9i4Wi77nyQga4KBY5KdaeWEqablPdRKQXoUS&#10;Lx/6UC/UwL8kgH+JZtHPAngLYct26bud7QJ4Jvv4fK7EepncR548FOXMF/lQe/BD7X6o5B/5UHMC&#10;8Kn++KeGYx/rRcBJvueLvKs5uskTAaxUHF6vgqKEoQWAm+QgGqCnZTT3u4E3f+958rfOB3/rf/j9&#10;xOsDK4Wi7ytPfKo9KWiTeV8n/qkZvVSNna2krvJNa69rBKsejFBRDMLLhCvJpdNUsvTU0tWVL2mr&#10;XNFTjyGho6iYNBONeGPVQA1FuhEp08t2qPTlVF3xSlfNQmf1SGNxLz93sKlorLOyr7mot6mwR+iD&#10;hxqLxlvK5ruqF/p4Q835Uz2lk51FE+1560NVm/3ltU/TUj0smLYa3hqYWFuD0TdPBKODTdeus/WN&#10;A2j26ggbgqIrEXkeIMwP7EpCnydhXMlYUEImWBl9BkBEO0HLA6NOoeWcEDIO0uLWEicsxI+bS4pZ&#10;ykraghaM4lkcyoWAPb9lgpUwrnjUeZyiJwHth5Z3I6I8qIquWrJnwvRjikKzW4Jzev1fjXg/Hf0i&#10;gNsCbwK6/D6vAQwLYMCvCmDI/sJADlgYBwwfOxD4aJLxutH5KtcuvdgsHtDv/7TP70nLuevtbrd6&#10;fR4MBT4dDXkxFvpyJPj5cNCzKfpbUOnyvFt/+lKpecILjbDr6PMXJU8lH7C4Knn2qUpoqU1anffd&#10;ttBnnWEvekJfNLvfGQh4NhLyqsf/SWvAo9aIF82Rb6o4r/Pic5LPX3Qku6ueMCQe1VORsNSUd9JQ&#10;dCFIOeJlzhCR7hQctDguUt5dVvo8SuactRablz00N7zS1dna0lMxsdHbuziacOcJ1sAPQ4tG09LR&#10;+mlEyxi7iAvXK0pGPsyPDfUvDY1uTiysjMw3l7Ze4NywoXngZU2UUU4Y+VMohXM4nD8aHyyHCVBQ&#10;ClNWZaCRpzDylgrSRtJiuuLHNE8cUTt+WPX4IXU5cROktK2SgrNwVeBgKiZUWSEEL++PR0Dr9W5P&#10;/gyzTeL+e4AF8Bf7u00AYxTckHLOCGknRTknSABjzhFw0OOEQrhRSQEkgrOCnK4Kiebn5X4xg3Pj&#10;ctTje6kVRc/nJscEHwT9bctR9CdUnM/+Y45yRmki5hePml46bH71sNXtQ9b399s83Gt1/1uTm4ft&#10;Hh60unPE6qaE073jllcO6CUfMbv4o82NP5pc/KNB2neWF484Xjtx+rK0y1Wc53W71CL3y+X0x/Wp&#10;eR23uEPPGyfyuuaLB1YLejbqJwV90x/mppc68rNLE4K7E927g2mLdM3NMOLHUKwgFPMhDPcuHL8a&#10;jl8MI89HaI0HaXScw5ebHs/W+CFfZ3+DveywD2WZpb/E1FuM0F0I14GI0JoP014MVV0Jwa6FKK4H&#10;K66FoFZCUSsh6JUwHEQEFBy8RAeQFyCogHkGdZahusDRXI7SXozSmmepz7LUFiM1l2N0QPsMU3Wr&#10;nGaoTEdQJyJU5mMNxjm0IYb2IEN7mGMwFmsyFms+HGc+keo0kX5qONmpO86mO95+IM1lJNOj83IA&#10;915K+cubnVU5q8OtgqVhwXy/YKJVMNYg6C+ffZvWnOzcxjEdiTKcZGksMFXeRWvOB/8kgDfjjeEI&#10;4O6LgauVL3oLnq2P9H5cmPpJAM/2Lo93r8/1v5vvXZtq2Zhq+Djb9mG6fW20dXWka32469NwBxQQ&#10;3Fqw9DCuL8q+L8K01lu/JdSqm2XfHmpZ40krd9NoCDLujXEQvOBsPKVP3fHrunS25fLp7ntuI69D&#10;JnJiPta8EtQUCRpKBS3lgvYKQUepoK1A0JotaH4lKL26dJ89luU9nuY2luQ8HG3fzzTtZxr1M/SH&#10;mHrjbL25KIPFKP0FttZ8uNoKW3ONpSlUsNqLDJ1FBm2OrjfH0B33J08Hq8KKd4mhMxWkMuiJ7z6H&#10;LDM8CCg3OsSzEG07LTfiQ1xm6r6LNVmN1J9n6kyHa0yEqAJmIjSXIvVWow1/SQDDuvc3C+DPearB&#10;4wROaQuwCU4SnFuPK6rC+HCe1vdcM5FOZ4V+L9JImEGDu1qRPfG1NfGJNWRwr5prXrXSy7LQv2Jt&#10;dMvO7J696SN7k8c2+g8tte+ba9611r5lo3vDShtwy0oTcMdG+46N5g0L1ZuWarAPBty2UhUGAavf&#10;tjG4ZG0Qb22YFeiR+/BWSWVxbkNdQf/g7Yb2rOq2lMJGzuOqgPRXjkGX9Ryi1A0jiGoBSuRAnLI/&#10;KEmqYRT1CJIq5HF/sr+Q+uUIiQYlSYWlRAqDBTBARSMSbCpT6bD3BXXY/oIWsiqTos6gqoVRVIPJ&#10;KiEQ5DAlpWCkgq+stLuMuIuspDNWwUNFOUBF2Q98/hDR56hkH3ACBDUGQFmDRdGKVtGJpWhBqZ6/&#10;JoATfkUAU4XxuyStaKIGR0mNjVNhYih0DCkCoxSKxgQhUP7ySD8ULhhcoLpOvK5hqo5xmoZ+EjgK&#10;oGaQpG6YrKqfCOrwGsBqmvEAeOXgXxfA2sKlhbV1EqA1hrViVTSiVFQjwVQQSWFoJX+EooeUvIu0&#10;rLMc8jwG740nBYKZVNWMVqYyMUohSqQIde1Ybb1EDR3wQnGaupCO3S6AdaBs1Wk6BhnakABO1aal&#10;QAIbEsBQ1mgdgzg940R9kwQDo3hd/SgNbSZk36n+iigXMXHrkxI2aIy7phbdyDjezDzZ1AxyusbG&#10;ySYmKWZmaaA0MEjSgWKOvy6AQX8LyzRzUJqnGOpFK8qfQ8ieMdKPsbXMcLS9fMr+qp3VRWP9BDVK&#10;hBLGD63giUf7kgnBhrQ4C5NUgJPdFXPjFAXZ8+pUupFePGx/AeAoUIJd8OZuQE/YAYNBQDdTwyQT&#10;g0QAeCGSUhB4FYAKKUxPOxrstbRIc3S8aGufZm6RYmgUr68fb2SUZmF+yc72lpnpJTPTi+ZmWRYW&#10;WVZWmdY2F2xsM21t052dstxPX/I4e8lENxwja61JcvVxTmYGXi7N6RjsXPysgd8J3i8LPqwIHfBH&#10;sLn+YW3tw8Y6pIfBjzAF9Mr6p/m1T1OL70dm17YEcM/E2q8L4O0OGAAJ4J6d6hdmp/qF+Q1BwDsE&#10;MHwOu/kPFMBbDnj1iwAGbBnfHcCW95cAg8AhxVsOeHl5dWlpZXFhKxf0EpwLempyEV4PeGxkfmwE&#10;lIvjo0sAOB00zNDAHLRC8Db7u2UOYA0AC+AtB7wlgAEtDeOA5voJYRDw+OcgYMDXIg5hWfVVYGWy&#10;mx3dttg97I7+oA7LmM8C73+TAN4Sur/EZ1/7n1wAbzlgeIZ/O1uHbNecvyKAYeAbvd1xwg/bbwcc&#10;Dp6cracIbIJhYa/5VWCzu5sd9vcnp7hN4v572JqonztgcLbQCW9/5uH3wnbgq4OBtS6sfmHdC4tM&#10;2HduKc8tE7w11bvZsr+f8z8XtRcWtsHvDli7Fvyb1O9vZIfc3TK+u9ne7R84YKEALinrAvxWB/zz&#10;vw/YYvcdgef/nxfAkAP+/78A3m1/hePM/IoAhpf+3WZ/V7cE8Jb93VK/sP1dW1yHBfC71ffv1z78&#10;igD+HPL7Rf1urIPvFx/W1zeF/PQDu97dP593/xsEMBzdCwf4bjfBoAKnfRYu/VsISuGqwNlDra8h&#10;WsDe3IGW/IHm4oHm0oHmsr5GKCYY2mwpHAC7WnP6W94MNL8cbn1RX3Gjs+lNV2dFUVU+r6vrbX23&#10;mV+CnLG/lFG4uEHkSb3Yk7QkSd10KdoFOb1URVqUnFqgON5VTMFJSs4OIW8Drcsra4mTNsfKmKNl&#10;LJByFgpyNnLydjIIB1mEHUrGZofl/RW+CGBIJO8AKWO2HUVpUxiUjAkWYYXFnMIS3JAkf4QqXVEn&#10;XtEgTUo7UVwrQZaWpGCQIqcVJU4JQaiH6xr5XWaHv4w+XxB3tohjU8YyLKfT8gJUH7sSSjm2BVH2&#10;eVFnCuPOVaWcb0g/35Lm3Jx2rvFSYFmy52umw5NQ86ehxs/DjV6E0Z6GqN31xl45J5lotZeh9/tw&#10;rf/C0P2v0Sb/K9Hyr7fcEQ98CC/DNfOiTAvjrQsTHHLjHLJj7HOj7fOi7fPBq7CtClnmRXSj4nD9&#10;gnCD0vhTxbGOJRyLMpY+l6FRx1RtZqk2R2pzw7TKGRZFUa5vYsNvRcYwvRgWxq4ovIOcepi0Oh2h&#10;4q+k4gJaWB7B9yNZhYkRhRwoCLicbVPBsayMsqqMta6Kt+Mm2FfG2JVH2RSzLHLDjN4E6WWHGBQx&#10;zeGW3wishLezo8NX2aV+hXDMi1gGRWy9QqZ+IdNQmAXaND/CLD/copBuVcQURhtHmhWzjQtZtIII&#10;zcIwdR5DtyJA7a075bGr6kNv48fhLo9jGffSU+Pj0oycvGVoTpgzdNOU59553aH8hTD+VFhhg/+r&#10;/FN37hhlpWgkR5I44WjvQHkHvx/xDpKq/mD2xMje8kb+RvQ0rwePA/JyzrzNd6/ghze0s1o6mA0N&#10;4dyK8IpSenlxNLdsC051BYdbFVnNheDyovk8Dr8kovJVeMULVnVuNJ8bzWsJy++ghN3faxh10DRB&#10;xDr+kAWLFHotMK82pqmFyeeGlVWGl1RxSutiK+riyquiywoiy18nN5Wwa4sYdTx6Q6/2lfy/nUr7&#10;g03WIZ/XoPzGMUU7M4dZ25PY0h5TXZlYUxFfWRZfWRVbyY2tqomqrmHzqsGwLH5lFG+n5f0VwFCR&#10;/Cp27WdAHQDL4Bg+N64GIp7H3Z4aeutY0JhYU51Sx7/QUA+tE9zWdr29/WZb+43WtquNTZk1/JSK&#10;yviS0ujSEkZhfsDrl+6PHpy6dd36apZZVobpxXSVGLYSKwwR4isT4Ckf6keIZmhlJJpcywwrzWNW&#10;lHD4NfGt7dEdPYzmLn9+m2d1MyH92rEAhvWT15GtnSx+XVQtH1wpZIt3Wd5fo7YyuamcwytOaelg&#10;V3WTGXe+N2H8aBn7NyO6SvTjoMKO1LahuLqGxLqa5LrKyOKckNw8p2dl8uFXvjEL2mvOOOGUesQm&#10;bY956t/tMv/omH4g6I7ag6qAlrG4nsHo2soUbvb11qKUutzMjvoLzYN+LxpIQfd+1GftpdEl7VLE&#10;jOOOarIlNONxRmlEvSgU1Y2gaedoZP7glFWDm2VvgF2Hh36bM7nXTWnYEzNwXnoqQGEsUHYwULrL&#10;X7LNX6opUKY+SK45ULHVTbbznGz3efk+d4UhL+y4P3E2mDIfqrIQojLtrzzjR5r1J0+449ptxPmG&#10;h6r19j9A/pdHmP/2UvkPBZrf8kyPdJySGfbATvmTRjxxY95KE77EST9lAKiDliEP9LCP4rCvwpg3&#10;atwLNemJmfKAmPRSnAvDrMYrC26oCV5qCHIpHwpw60WKK6XSS5XHFisPL5cdXSsT+1QuJ6jACMrJ&#10;gmKNiZQTgxyR3qAjvX7HRvylJ/0R494Ko27SE95iw54iI94SE34Kw56o9tMKrWexPR6qnW6qzS6U&#10;+nOkJg9Kmz+1I5DSHkzuCyaMeCpOeihsCeBRf/xQMK4/FP3umv67+7T1J6qLT7ALLxFLubJzb4+P&#10;PjkkKFLeeI6fuizbHyXaHSTS53dy3E9hIYAw46U07Ymf8sCNeqCGvRCDPojBALmRAIWZQKXVCLXF&#10;ULVhb8Kon8o803gu0rI/1LDGVb3kjMoLK6UbeohUVUk2VsRb7O82+/7gKHbYQerkGXlpVxTCG4/x&#10;V1YKISuHU8jBREI4mcikkOjK+DAsKgSpEIKSD0Ph6GitYDl1OlojmqzJwOMj8HK37DWaU9yHb/mX&#10;R9Iee8g/cJO8dfZolt33986LlHOIr73l3njKv3STuud0OMv0r5ct/vzaW6QhAducgu3IxJUxjz3z&#10;/HOq8e9uOP5u6BZ+9rlu5yWtF14Scbr/g632uzSTP94+s+eJx6EXvoeqYuRbLyqN3NeceKI59kh9&#10;6pnWRpGpoM7uXaXOJldtk6u6yaW+r6F+rFUV1KsKmtQ2ecT3fOLHOuLHeqUPdfjNGswGD71RrbBW&#10;LrleKbFRBUrx1XKxlXLR1Yrja5WgPLpWKfKu5jgct7pYum/s7Z8Hnv2l6epfeBf+yrv49+6nJ1d5&#10;qp/aDGYqSG1PJYYLUOMlmLkqpRUecaNGaY2LXCyRni848b5a4mP1iS0HDIvezQqRbdJ3OyJQ9uCq&#10;o7vZ4Xf/IT/zvtv57IDh8ic+8g5/5B0EfKo5BAUH1x4BfKo/LGg49KF+37vafevVe9e4e1er9q1V&#10;HV7nimxwT3yqlRM04wTtJEETYbNSYSbnxPCzgw1X/qXp2r+03/5L36PvJ94cXS6R+lCNEjTgBQ1Y&#10;QRNK0IqE4mhbJQWNou9rD4Ixd/rdL3xqOPpVtkvfzwhbdnjfn6g7BC5qo/zIUsHR+ezjS3mS78rk&#10;BTUKn6rFoUngH/zE3w+VNYfA5HyoAWd1CJyYsDwkFNXC5YFrj21UQyb4Pf8EnCka8L5GbKPmxKdm&#10;6fVa8bniY8Ov9vU92NN5+69dt/616/a/zOT+AEWlV4l+akZv1Cuv1WsJ2mw7Hhn5UveFqiADlGRC&#10;leTS9FQuGWhk6VBuGWtlaiqnqxNStYjphirppupxhsoMHVyQFuYpJ6D6btYkv3C9u3a+gzvaVDLW&#10;Xj49wO9rK+lpKeppLOiqz+upzx9qLh5vK5/sqpjtL5/syR+ofdpbeXe2/uUc71lJRli0JTXeSotj&#10;qBKhRcnjMAW9Pe9r62/5BXvo2qoi7AkKHkRFT4AyygNAQrsDIBmMPifEWYhQA2POUCC5ex6HckYh&#10;TslL28lIWEuKWYgfN5MWt5KTslWUc8QizxKwrqAPBNaDgPSCFpRFe+NRnip4b3XEOVdKaF5oTlNw&#10;Xq/fm1Gv52NeT4a978MCuDXwZqf/PyeAe/1v9QXc/IJQBguTQg8GPZxkvKw7c7HSNrnYLL7UInEg&#10;4Em//+NWt+vtHjc7PG91ed/p9rnb43sPACr9AQ8Hgx4PhzwdCX3W5/+g0eVysXnsWy36fUWP65LO&#10;KcftYsVsk5Aud3QiCk9lNnrfH4nInmUXzjDy+v2fNrrfrvO53RD6pJ79siWttCIuN9Mx2UbKSmuf&#10;lpmkrZn8KeoRUx2ZUyqSp1RknTVQ3lSkt5KcuzLSV5fk/zizcLpjZmVyfnpmfGJlomN25GpeEcr4&#10;PNKYKaMdqaibYO5xN/1BDbdntHdpeHC2c2ZkaHFgaq53trm8M4V9Q496FitnpabsrYzzxqG80Chv&#10;lKIPAuEpL++BwfhSKaFUJW8q3p2EccEr2itImUqK6ooeUjmyj3TwB8KxA6rSJ/TB/7AQkM6Q9Ue7&#10;E1FesJ9WQvnCawCDOhkfRCWEbJO4/x78P3vfn9lfgDcB441VPI+UO6Mo54RWOA0eMDzaBYtyk5fz&#10;xqCDsFgPefA/SvJ69hYu967e6G9rLHrz+O6VtIc3Lrfy6xfGFuuqOpOjbtnYMxAaXsfV/UTUQ44b&#10;xonbXT/h+GCP5d3f61397zqX/2714DuLe3ssbhx3vCticWmvTtwPBil77O//0frenyzu/MXq9t+s&#10;rv/Z9NJfjTO+MUndY5ZyyCZN4sxFlOc1cugDWtQr67TCU5fLGW/7kouHrpX25db0P7739FZkRH1G&#10;eE/8mSm24SpD9X04/n0YeiMEvRqKWYogLEVQx/3JixG6m1FmS3Ravxu+1kq83PBIqf6hSmORJnuZ&#10;MW/SKkPvfZTJOstgPlgbfFFZpZNX6YS1CKWVCKXlcPxSGG4xFL8QghOuSqu8GLEFCTAfQZoJIsyE&#10;Ki+GU6CUxeGUBTp1haG6wlaH68t0lUWGCqjPhkE9J4OUpiOo0wyVObb6QpTOUozeXLTuBEN7OFx9&#10;ItJwIdFqJs6qN1SnNUBjJMr8w3Vvwau48ZzrvMdZJXfTuS9vtFe+Ge+o2JxqF6z3C5Y7BKMVK8VZ&#10;nekubXSDcbbeKoe2EqE2EwClgF4Mpc5HqKxG64+xDTojbfqvhK5zX/UXvdgY7fu0OL0xPSxYGt8c&#10;7/w407M83r451/NptvP9ZOPHyUbBXNv7ue6lyY7l6YHl0R7B1IBgtGOt6GFHim9zmEVLuEVTjOvo&#10;Lc76mwvLz1KGr4T1ZQbO3ov6kHth4Vnch8JMAe+GoOGWoPOhYPCZYODp+7YHgulawWyLYL5NsNQh&#10;WGkXrLQKlpoFS3WCuRrBVIVgrFgwXCDoeb1cfbPzYWRNqmtrrEMn27yLYdzHMByNNJzhGC5w9BbZ&#10;OquASNjC6iwJY3nnmTTAEkNnmam7wqLBAng+XHMmBFoEustFsdlRmmchWmF8mGsmAuoDHriJQCo4&#10;cI6hDZila8HSF3a9vyaAmerLLI0VtiYAVMAmYMAT2WB/vOe8PGhZZKjNhlFACQvguTANmC0TDE5s&#10;Olh1la23GW0E2vvdsa2nZBvsJHjWkoPB+sX2uPu6kg+N0a8ctZ856d+01r1soXvBVDfLQv+Gjck9&#10;e/PHDqbP7I2e2uo9tta9Z6Nzx0b7trXWLSvNG1baN611btno3rbTuW6lccNaE7R/QQPSwxYaDyxp&#10;r1zsrziaRdoYXWAHv3zzOK+Jn9Pb/aJ/6H730PXmvss13RcKm9l3is4xr5mcjjK2idbUiyBQfXAk&#10;b2XVIBVNuoomg6L+JfwX9r6kWCFxoK5MZSmRIlQ0oqTlPQGqmtFgk6TyOX00qIMSHAvnkaaosaiq&#10;4WSVEAo1lEqNUFNjqqqyqGQmiRihKOuBkHFBykErF+AVz2IVHJQUnZSVXMEJkDSZyhoMijZbRRcS&#10;wHAm558L4CSyRiJJPUlZLZ6sFUfSjtkNGRwoXMeXqBlF0ODg1dg4VRZelUVWjVQmMdD4EATKHwAq&#10;SmQGWY2jrM5R1Y3XMk7VNkmD7S9A3SBJjZakrpOorpUAIVwz+NcFsIZmvJp2koZ2soZuiqaO8Fjt&#10;OFWhCVZWZeCIIQiMt4yCmyTCRVLOWRJcPiEYTBpeORxHDAPTqEVL0NFPUteO/QUBnKSnn6Knn0bT&#10;S9XRT9alJW0JYLBL2yBBxzBRxzB+C13DGG0ag0z1RSielpCykZJxQKLPkcgB6hrhJqaJxiYJxiaJ&#10;psJUyaamqQYGCdq6kH7+pQhgc4tUU5NEM9MkPZ1IBTkXeZnTRvox1uZptpaZjraXzzheP2V/1cos&#10;naYVRVUOxaF8FOXclDB+apQIXU2OjcUFU8MkpLy7OpVurJ8Aa10AOBaUYNd26budrZ5g5C3gmGBD&#10;WpyGCoOA9UcreIKXUyGFaWuxTU3jrW1T7B2yrG0uGBkl6esnm5lnOTjeNjHNNDW7aGZ+0dwy08Iq&#10;3dIm3co2zdou3cI81eX0DR/3B1amiSSsm66q/ymraEczxinLiOTIu3UlvZuzgs9rAy8LgeKA3wve&#10;CUN13kNrAH/8AKWAXlr9MLP8fmJ+c3hmtW9ipXd8+dcjgGF2OODWvtnW3l2W91f4P08AL6x8dsDb&#10;g4ABcFDvbkC3X2dLAMOsrKwJk1+ubosDhpiZXp6eWpocX4JzQQMmxpYBYyNLgNHhxZGhha9qYPhf&#10;/2ET0Ncz1ds1vS0IGPIQ7S2TgNZGyAHDArixdgJ2wLAA3jJzsAKBdcgvAYuT3ezotsWOYWHjsiVd&#10;4Do8AmytfkkA/xKwN9rN/xXAML8kgP8NbAnO7QJYyE67BgPuJrit8L0GDwB4EqAI1y+m8zeyNQj8&#10;nAifEEhqbhnfHWyXvtvZGfhb2vfZNf6HsmuKPs8P/GxvXQg8J1v17UDBvtX9cAZjOMUxvN5tUXkX&#10;YEf2418RnDDQhAjDf2H7CyG0rYCCL/YXvDX+w9nhgOGX+3VAn+3v3K9T2i2kc8sBb2ngX2LHhGyx&#10;NeHwBxH8sIFH9D+LAIYHgceBRxD+Xpj9JQEM2184/Be2vwtTawtTK0uzgJ8F/q4urMGsLa5vCWDY&#10;AW+ufwDAcncHP/O+a+8Ba6vv1tY2hPxM8f7KD+j2b1kDeCvJM6yBYQcMSrALtAiX/s0HgMpI+9uh&#10;tidDbY+G2p4Ntb4caH0Lud6WwoHm4t6Got6mYihOorWwty23pzW7u/V1T/MrME5z1dPGmtcdndUF&#10;VYXFzY3F3UNeqbflTDwlTAJPGtHF9KPF9BLEaekStEtytAuKOtFyKkFSWDcJhJOsnD1KxgYva0OU&#10;sSJKWwDw0GLA1ig5ewV5RzmEkzzCES1ruyPP86+AkbXECPNI7wbWvbD9RUEZp6FGpIKVAvoUQskN&#10;SfFHqoXLq7NkNaJltBPk9FLlackyWnEonWgCjYNTC8Yqe+jqh3ieCX8Uz8iOcc6LtCmJNGuIN+9K&#10;ta2PNS0I0a6Iti2Kts+JdMyPdiqPP1OXcrYl9UxL2tmaDLfy1HMlSWdLU05XZZzmZjpUX7CuTDeu&#10;uWhUkaaeH4t5FiF21/fHK65/uXD6f2U4/iHN6pt0830Zlkcu2IldcVG860N5Gqb3mm1ZluxclnSu&#10;IuFsRfzpyhiHikjrcoZZCd2sKuZUebQj2KyINK1i03gcHX60dm2MbhlTp5htmhdp/4Zz/mVM2D02&#10;M97N54ylt6ImU1Q1WpwSgqJ6amk6O1u6XggMLk6PzovyLOKcLWXblXGsy6NsKmLtKhIcKhMdQWVL&#10;AL8N1s8JNQT1yhg7OKL3V4A97pb0hUN1oWjd3+aAt/r/DKZxCUu3hK1TzKTBAjgvwiwvwiIvwjIn&#10;zDwnwrKQaVnCsSiJMi2M1MtnaOWHa5Sz9CuZhpUM0+Jw8+wQm6dBTvdCXK+FBV6NjQ8OYFL07E+o&#10;WCvYhZKDLtneqEhpXY0t706oaGSXlgYXvvLPe+Dz+va5W9cdkq5I6riJKp07hDh7SMH5gJKTuNF5&#10;PVai75vs069zzpdXhDU0R7a3cVoa2HU8Jq+UxS2K4ZVCVJcDoniVUdVcDq+aU10bVsSll1UxqwqZ&#10;1W+ZvGds/qvouqLYutqY6j6Xu/xjNkl/12LJOl//0ZC5xyDE+kpOZF0To4YbXsGjl/IjS+pjS+rj&#10;SitjywpiK98m1udyanPpdeX0xg77Nw0S4U/+h2XGjx6v/nb67h9tE+Qibnjl18Y3QgI4hV8ZX14e&#10;X14ZX8GNqeTBAphVW82uheJ3t9I4b2dL3G4HXAg4hFEHwRKyZYLZ3PJIIdHcz9HDOwYEwEo4kQuR&#10;zOWm1dRk1dVfbWq+3txyran5cn0D2LxQV5fKr4mvrGAVF4bkvPV99dzt2aNzTx7Y3bthdiNLKyOR&#10;nMjBREcosIKlwnwlAz3VEyL10pMc7t/1KioK4tUF1DUHNHWFdgzq3n1+LJRt/PAZu7UzqrU1rrUp&#10;to6X1gbJ2u1Jnv8BdVWJDUVJjWUxNbUx/D6zzPz9tjF7rRK+MWHLeGe5vgTTOwjuKbjkOG4pq/Bt&#10;cG7OuexK5aQHh8+w91qEidrFidqn7rNJ/4tV2r84XNgTcId4o+JcTX9ke19MbXUKN/tibW5KU0l8&#10;U9WFjva0lt5TN3JP2kd+pxkiZp4mb3tdTD/1mGa0JI0jq0eX1PCV1vTS0DkbqE17dsaSG3S2ysuC&#10;e16rK0BnPERzxA834o0Y9ZYZ8ZEa8pEZ8JHt8ZLt8JRpd5fq85TtdZfsdRXvdhHvOScx6CY76qUw&#10;6YMacVeY9MQsB1M+MnXfRWjNehPGnJEj51AttpI8U5F8jT0viH98TvhTjuo3FQaH6yxP9LtiB92w&#10;wx6EMW/ihC9l0o885a8CiWFf9Iif4rgPesIbPeWJn4bATnkjx/3ll2PxgjvqgmwtQQFlswizUiK3&#10;WHlyiX90ue7AKv/IcuWRpeKja4XigmKUoFxl457CXIbUIPNYX+Cx4QDJiQC5cV/EiIfUlI/0sMdJ&#10;UBnxQrY6yRfRjr3REC00kM/VV3isIXmbInJbTfSRgXiug2JdoOZEtPGIF3raHTHlqQjOZ9xXadSf&#10;MBiE7w3FrF8zWLuju/JIZfk5cT1faaMMPZsr1v/wx5VchY1s3NpT7PRF6V76sW5fkXF/2ZVQIriK&#10;WQ/sjDtmwgM57q0wBk4mQHYsANHjLLEYSn0XpTfur1xnK1lhIdZwFtcToNsWQOuOsGyPsOb6GL09&#10;pX7dEBUqt8f077/T/eFPmvu+0z30o+Gxg5biok7yEq4oOU+soj8BFUrGMlTxLCqWTkSEY6ToOBk2&#10;ActW0mKgaZFKutEkbTqWEIKST9QiPDxrkGmKi1QVCUB/64/6m4/Cn91lfh+A/iZG4wiH/EMk8e9M&#10;/F+Z+D+ziX+OpvwlUfPvqbrfZRnvvW0nkmHwXZz670PQv0vX/6Y9xbDvkv0zF+U0PalQzLdByL9E&#10;4L9jEL+NUPprBOFPsRrfXTQ7fPeUxP2z4redjt87c+K1r3wxE8tPVqpJRfLTFesuKDZcVGy+gmq7&#10;ju64hZx+qz6Xq7FYqLlUpAFYKdFcL9f5wNURVJPfVWDXixBLBbKrhTIrxdKrhZJLhScFfMXNSsnN&#10;8hOCWilBo7ygUUZQLyWoV1gpVhx/I9/z8GT3E8mpIsJSteZYEbH5kWTFlf01tw63PTk5nCM/V4Ze&#10;5+E/8gmCetwHnuQnnhjsgGEBvFkhslF+9OfedwsRIUd2s8Pv/kN2Jn/eDl+4F0oHDWeEBhx+z93/&#10;gbf/Y82BT/z9gtoDgrqDgvpDgkZoqeAPdUff8Q9v1hza5B15V3P0PV8UsFS2f63qKBQR2yQjaJUX&#10;tCkKWhUELYqLRSfGXx/pvPv3uqzf8zN/33ztm76HB8ZfHVsvl39fjYBigkHPDtgBi7yvPbhd+m5n&#10;h/fdAtoLC+CW49vTQe/0vp85LKj9SQAv5JxYzpf4UIEQ1CIFNeAWHwV7BXX7oJJ/GMzJx9pj72r2&#10;b/L3vqvd975u/4e6Q2AQ4esKY4Jrj4ELf1dzfKP62HrVsbVKkeXKo4IW4eW3oD/VozcrEDPZokOP&#10;vuu6/Yfm6/9P/9M/9T3/y0zJ8elSxEK1iqDdruu5iRflxwAVBR+8VABWKkFb+YKuSpYO5a6ZbhoV&#10;d8tY6645LV2HGKWKjKMpJRiSOAbkAG1ipteZ6tuZY9V5C23Qor/jHRWjXZWTg/yxAd5QT+VAR9lA&#10;awlgsKVkqK1wordgujd3vjt3vSt3s+Xt6NvLz0NOM9QUI9UxCQZq4VRC1in79aoqweR09bU7fibn&#10;VBCOBAVvoqIPUdFLGelNQglBexIUXQmKLkTkOTg7NLxIMBHjTIJifN1glDDnMIpnFGQd5KXtToqa&#10;Spwwlxa3AnWkPOTwsMizWKQzBedPwgUqEwPRKA8q0Z+KcDGRdX7u96IxuKDXL3vM69WE55MRr/t9&#10;fndavyaAYfv76wK41/8GLID7A+8ABgLvA4aCH03QX/BPXSi3Tiw2iy+3Sh4KejYQ+Kjd+2ar9/U2&#10;rxugBPUOv1vd/nd7gu6BsivgTk/Avb6QB0NhTwbCHvUG3u/xvttid6lSP+ERMTBF5jTzpDVT0jZe&#10;8Ww6zj3bJI7vdHnA7+k0PXeSlTPIeN0W/rQ+5GED/UVvamll6JNErZBgnHs0jcHQYthKn7JHuulL&#10;OKkct1c56aQsdlrp5FkdXOApI/pa//zq4MBYT9fq6nLz4EhE5m1tV7aoupukPhtlkXSKmf24fHZw&#10;QTC1stw/3tDVUzk/PD7cNJL9oCTQLU5d+QxKzhaJcEEhvVAofzQ6AI8NJmACCUgvnPw5nOxZvJwz&#10;BeNHxfpTsX4UrDu4gxh5K4SUocxJHZEDxCP78Yf34Y7uJ5w4oiIrrodFWBExZ1QJ/mR8EBHjj0dC&#10;ocAAJZQvAe33xdT++/nigL/E/kKgvSgEPwLGEy1cBhiFOCV8eM5Ca0gTWGISXjIy7qqUICVFJwVx&#10;HXfH4LK3FXPD0wNt7YWvXl7NSL11NausKL+utrq0gheTcudc0AWKZfgJTZ/9WuH7jNP22tz53uHJ&#10;3x2eHXLL/8Hp2bcW14863Dxhe/mYaZKodeZ3ltf/Zn3/O9v7Pzg8+tH+wR67O3usb35vfe1b86xv&#10;LTK/tcj4m2nKX00TvzFP/tEu4+Cpi3L+91F+N5U8My3CL1s5h5yzc3oZF96VGTTIsZxna2/QSRth&#10;4FsKai4INROmNB9BmQuiTvtRZgNUViN0PnCM1ui6I+548KWlWOuHCr0DfNPjLbbSvWdR4CvKaoT+&#10;xxiT+QgVYYAveZFBAeV8BGk2jDgTSgCV3UAOOER5PpgMgJbd3cZSmMpyuOpKhNoaQ+MnmGoL4cTF&#10;COUlOmmR+VNa6Xm6+kQIdTXacJlj2Oul3Hga2e+rsh5vs3nNX1D36l1j0ST3dVP23YInWbkvr9VU&#10;vuhtL/qw2Cp41yMYKZ1+xumKsZ3gmC4xDaZ8ydP+JPC64HxmQsmLbJ1Rln5vjMPYbdZG9euB4peb&#10;Y/2CpZltArhreaLl3VyHYLZVMNEgmGwUzLdvLvbMz3Qvz4/MjnQL5sYEI50jDy9WRZxpYzsNpXsv&#10;F1x/V/da0Fkk6CsXDFQIRqoFgxWC7uLRZ0kLhZc3Km9u8m8LOl8IpssE85WC0ULBWLlgtEIwBigX&#10;jFe8Hy/fmChfn6wEbE5zBQv1gs0OwYcewVq7YJwv6MwdvBE2mO7WE23fzjDpidAfZuhNsfTm2bor&#10;kTqQgoVjcFmfg4AX6FCy5WWm7gL4RhqqPh2sOhOiBpvXtUj9Rbr2RACl3x3bdlqu3la8xvJ4tYVo&#10;vwduJIA8z9RZjzV+l2C2FmME6lNh6v9RAniZCeleOOp3y/6CM9yMNlph0cCJgc11jgE4PXBuHefw&#10;HT5audboG+pi17VlH1iqPHEyvOtgfNXGKNNUP8vc8Lq18V07s8cOps8dTJ7bGz23N7hvq33XVgt2&#10;wJ/try3ttr3eNSvt69baN2x0b9rqgsabNlo3rLTvmGs9s9R77WR5w96Uba6bEHD+Tfbj4vbaW/zy&#10;+90dt3q6b3T23e0ceto19ahxOP01j57xwjXwsqVDHEXTD008j1X2IKr4EyhBWGIgJIDh2F9Y/ZIS&#10;hMSBRrxyOFWdIyXnAQtgAplOVmUrU5ngEFgDww6YpMIiqzJV1ZkUlQhl5RBl5TAKha6iwlahsKhk&#10;OoUYQsT54VHu4DcXSs5eUcYSKWOuIGejrBqkpBpOUIsga7FUaTFqerFU7d0RwJ8FMFH9FwUwQFkr&#10;GgALYICSeiRBPVKZyqJQ2WQoKjeSSGHiiOGK2CA5pJ+iUghRLVLdIEnLOFVVP5GiG6eil6BplKKu&#10;l6yhm6ShnQghjO79NQGsHauqkUDVSlXTSlPTTdPQAWWKhm6Kqm4iRT2KpMEhqbHxKhFY5RAE3lcW&#10;6SGFOI9A+UCZffDBoASTpqkbDwvgr6aAhtYe1ksB6NGSaXqQANbR/SKADZM1DZI0IGkdr26QqGmU&#10;qGWcpGMSr6oRoqYRpKIWQCR5oTCucojT0jKnpKSdtLRZAF1alKFRvKlpKiyAdWgxvySAjU0SzS1S&#10;zUyTAPq6HAU5FznpU4Z60U52l+AoXlgDn7K/am+dZW2eoaHCQCt4ImRc5aXPIeXB5DBoWlE4lA9J&#10;KUhHI9LUMMnMKNnCJBWWu3AO56+yJX3hnlvAe8EIetrR4FnCKHopyrkh5F2VlLy1tBlW1ukOjpet&#10;rDJNTNKMjNPNzLNMTDNNTC+YgteySDe3SjW3BSRb2KVZWl50crzj5voEjKZOCTXT57g4pNubceyN&#10;wp0t6KFuibdSnzeW9GyMfRKsC00wLIA/fhR8+vhp8+Pa2sbqyubS6rvFlfczy+/H5zYGp5Yh+zu6&#10;+OtrAG+v/+SA++fa+hZb+r/CTvUL888LYPhMdgOfxn+IAIYdMBwEvOWA4Yje3Wx3vduBve8u1ldX&#10;AatCDbz6JQ4YYnZmZWZ6eWpiGXbAoJwcX5maWJ0YWwGMj0ImeHR4ccsBw//oD9juA2ABvM0BTwlV&#10;xBQsgIUOeFLogCcb+ONQIuiasTrh4qM7HPCvsCVOdrCj2xZgTBhQh13LVv/tm5VfRDIsz2CRVlLy&#10;kwDecmw7gKXRbmBjBCqF/zcF9NdSQG9N7G8EHLLLbv4DAQzYsp5bDwN803cDPwa7KSvrhscBgArY&#10;hONZS0u7vsrnUNFdbJlgeHPr8diakH8n8BQBts9SWRk458/zs+WA4QnZAm6B95ZV9FRU/cz7wsYX&#10;UFjWCdihgQGw9v4loAkRThdsfwsKWrdcLOxoYV/75a3xT5CT2/ZVwC54THj8LbkLV3azo9vW+/fr&#10;lHQBiks7dzjgX9HA8MTuBp58+Nnb/jH1n0gAwxX4cPivgn5dAP88+TMkgBenV5fnADvt75b6BWws&#10;bwJgB7yx9h4A+90d7FC/4EsFBPTLDvp9t90Bw0sCbwp/4DrcDvf5pwVwb/2r/sY3Wxp4SwDD7FwP&#10;uPXlSPuDkY5bw533htsfD3Y8H2x7M9CeO9BW0NOY19WU191a0N2a192W092W3dH6qrPlTV99bjsv&#10;t7rkVWtrdVF18auqspLegagnb2XMXCVMfU4ahZ0wYJ/QSzhJy5CgXZHTzUJpxSDJIXJodxnZ04rS&#10;DjgZe2VpG6q0NUXSAqAsZUmQtsbI2KNkHRXknQCYf4MAljfbjYK0EQApa4KSM8UgzHGKlnikFQrt&#10;JEfylVZlyOpEy+omSOokiWklAsS1EhC0JHl1Fk49nKoZpKZyXpd6xs027CI98U1SaGGSc2msLTfa&#10;rD3VZvTKqcFLTi3JtjXx9sVRttlMm7cMy3yWdWWUVV2sJT/eqiDaojjVoTrLmXvxVEmqWVGKYfkF&#10;vZpr+gMvbQffmA++Nux7qdn1hNx0F8m/IlVzQfq1n8jz8yfuOB3NsjqUbnE4zfpEhoP8RSfss2DD&#10;lyEm2eEWhUybcrZdVaQdN9KOx7arpNuU021KGeYlTNMillEBR78g2iA/xiA7yigvzjInyu410yGb&#10;7VoQ7ZfN9LsQzNG0Tj+um3GcykBpBFPVXAzVLEMdzjyNCs+J8imMci6JtC/l2JZF2ZXFOpQnOFUk&#10;niqPsYUFcF64cXaIQW6YUQnbsirWfrvr3Q4cqgsq4JDt6jc/wqSAbgoA9d8igOHOO2EYlXFoZRyd&#10;UjatmG1YxAQtFgUM6zyGbU6EdQ7DJpdhmccyy2MZ57H181m6uSzd12G0PLpJMdu6PNqpPMqlkO36&#10;KsL9fqjPlbCQq7HJttYuMniarO7pI5pnZU9xmHldNxqn73eO3+7tu9BWnVCXwy5/Gvj0tuuFKxYB&#10;aUoGoSfQbiIo131opx+VbVFn/S2zbhhcv2n86L7jm1duxbkBlcURvBI2vzS6riyKWySkOKqqFDKj&#10;VZVsbhW7qjaiuD6ipIZeUcjivY2sexZZ9ySq/m1MXUUUt51VMkwNe/69bvRxm4uHzBK/1Q1T9En3&#10;KSwPLC9jcOtBh9iKjrjSpviy6viKovjq1zE1zzl1r8JrC4JrGwNqR3Vu1P3B7tI355796PniT7bJ&#10;+84l2N7PjeI3xfKqUmurYAEcV14VU8njVNew+TxWbXVkHfefFcCsuip6PcQODcysLmdzyznVFaBP&#10;TPXnpYLjedzoSmH+5+qqBB4XEMetjKsojy0viykpAaeUxq3O5Nderm+40tAIAJXkisoLNfwrLS03&#10;ujqvdLanNtSB2Qstzg8syfMpfHsu57njq4dWT27r384iZ8bj4pjywT7I0EBSdKR2Vpbe7bsGD5/a&#10;5Badr2kyfpZ9JISuefNuWHNrZGtrdGsjp5aX0tr4Twrgytia7MzOamZ5eXLjkM/rjpOuF/ZaJXxv&#10;EX3IKfbUo8q4hgFmVS0bXE5lMbsoOzQ/z6OIb3a/GMe4KuLAPGgWccwm4aAtJID/h03G9wEPMJfL&#10;7Uo6w5q64ppq02vy0rhvU5t5rJqS+OaSy/2N7MpKWvQ1catkUf1MadO7Jw0vnTCIFjOMOGEYJKYf&#10;elIvFqMbaqJuHGaun+Vm/8TPPsfXrMJXt8Gb2uWJ7z0nN+wiPeEsPeMsM3tGZuaU7LST3MgpiXFP&#10;6SEv8UEPsQE3sf7zJwbPiw+5SY2clxpwlug/LT7miljxJ22GqK4GkJd9SEv+1A2mwUywRq8rFFtT&#10;onc4V2PPW9Xv36p+W2ksWmVyrMZCvNFOuv00su88bsSbMu5P/iUB3O8uPhoqPZ+KXLuH23iDXStE&#10;LpRKz5SLzvL3z9f/uFR3YLHm0GL54aWiY5tFMoJCrKBAZfMudixWvD9EZDBIbDRIdsxPbthTatxH&#10;GpzziLvCiKdSvTXiCXH/dYUfbuNEL6NEEqX3cSS+50h9F4X4PoV44IG5At+DMuqNm/FQmPZCgvMZ&#10;88GP+CkNBOK6g1HTqarzV9WWHqgsvlBey1faKMctlsiOvRGZz5XZKMB+yCWu3kePxUv0B4mO+krN&#10;B6BnPFBzHmjAjDdq2kdh0h8xFig7FggtezwTQFxhaE4FUWptTj5X/eaRynevDUTLHTF8d3Wuu1aO&#10;k/IbB/JrR5Wbhop03FGL4z/oie7XOfqj5uFvtQ9/p3dkj7Hoj+Zie51kjrghTwQoSYQSJEMwx0PQ&#10;Ikz88SiSFIsoG0lBcKgINlkmXEk0GHsQEIo/GII7EE44zKacjFaTi1ZVZJPlI/ByYWhJFk6chTnG&#10;QB1loo9E4kU4SscY6APBct9GIPfFKIvSUftZ2EMM9KELOgrFvlaPHfWYaPlgOdkgWSk6Wp6NR9LR&#10;MmFI8XCUWLDC0RDFQ2HoQ6HofcHIH4ORe0JQ34fgvmOQv6dT/kqn/pmh8meW+p8iNf8UpfPHGNrv&#10;0yz+etnx+3tuh14FnSyJUmy4QB28bzz7yny9QH/pDWXuudLSW+VPpRqCah1BhepGkdLHMqXVAsXV&#10;fNmNEvl3JXJrRVIfK+QEDURBnYag2UDQYLBWrbVYoTFXoT6ST2p7ppCT8l1e6rfFGd/zru5rfygy&#10;kSu7XokX1OE/8mS2C2DY/v5vFsAQYlC5TQBDIbB8YThs7V7Iidb9CPhYd+A979j7GrEP/JMfa8U/&#10;1YsLGiQEDScFjWKCRijr8jv+wc2a/e/4Bz41HhK0HRO0Swu6lQUNhJUSueFnR9tu7KnP+iv/wl9q&#10;Mv7UfW/v4JP9k2+PLJceBwNCgzSfgAzuNum7nW0S92dADhgWwK0nIIQCGDTu6PaFnwTwcqHIQq7o&#10;SoHkx0oFQR3qlwTwez605vH7ur2AD/UHoDzV9YfBUNDSxTVQNDC8QvB7/olNnugq99gyV2SNL/Gp&#10;HiloxgsaiYJa3Ccu4l2F+PDzv01kf9f95E99L39of3Ko+5XsXKU277qqO/VHHxWEG+akm8JxNkUx&#10;Xg2Xqoq/aaSZpUm8Y6x5x1TrghYhjopM1MZlGFOSzdR8VTBhhprp7k6vktl1L271ct/21ed31eeN&#10;DfBGB3gj/dUjfdzh3qqRnqrRrsrR7tKxnpyZvrfrg/kbXdmjOZfyOK4XLVVj1JAckuIFQ022KolD&#10;0229dVcwMTNRUZMWkEBFnCEgfIkKfkRFH2WkLwnlI8SbiHQX5oXeEsAQBJQLXvEsHu0Cx/gq491A&#10;CepKmHOKco4Ksg4IGXt5aTs5KVtQgjpCxoGA9FJC+RIJAfKIc1AuXwUXteO2j32f1YdAAnjc69Wk&#10;x9MtAdwc9G8XwP2BtwaC7gIGgx4AhkMeT9Bf8BzTSy3ji81jK2yShoOf9wU+6g682xFws933ZovP&#10;1TafG6DeG3y/L+z+QNijnhDIAXcG3uoLeTBIfzTCeDYW/mzM69HI+QdtzrfKbDMe6kWmE7xZUg4h&#10;R80ij1lnyjm/1qA3nroyGPh0KOJVZ/iTluBHrcGPBtg5LcFP3zqkPbVLK/S+/9bz/hWbCyEq4S5o&#10;b1uEh4WCp67EOYroKR2E1xldP8Hk8Opw7VBH3dj45J3XXJJliJhmgIRRFNr+gs/luoJewcCmYGxx&#10;dWi0a3yYOzPS2FTZcD31ma2xP0reQlbaVgHpjkD5Scr5yiuGIJEheFQQuH2qKA91pIu6rJ2ypD1V&#10;MYikSCchg0koPyiwG+1MRNsT0FA0rZyUqpgo9ughhSMHEaJH0JJiRFlJHaSMI0rOHafoTUD7ETH+&#10;UPQ20gerAN3E/yD8vwBv7hTAinJOsAAGjxkO7a6kxJSRC0Yjw9VVo5RRfmIHTBVPmJlpeDy6mtfZ&#10;OLC+uDo83F1S/vLxm6ybT+KzbsY01PNevy5iJd4wPMeRMQk/ZBR1wObqAZfnf7C6s8f51V9t7v5e&#10;L+V7k9QjZkmHDZjHTKKPWqQftbl8zO6aiO3VozZXDltfPmR1ab/V5WOn7hw9fefQ6ds/OFz7xibr&#10;X60u/Nkq6y+2Wf9ikfY/jGP+RTv0mDldXO2UsqpRWkhAeXJQG8duIlJ/ha2+SicshGBmgjGTYcpz&#10;ESqbTJ1Ff/KEGwZ801gLUROw9T6x9d/RdUbOoXqdZBvMT1TpHaykHWiwFBt1IyyFa40EKI+EkMfD&#10;VSbpatNMdQhQoatNRahOQ1ABsxFkmLlw6lKE+lKY+kKIKmAxVA2U88Eqc0HUUU/cmBceMOFDmPQl&#10;TvuTZgLIs4HKGyzKOxZxgyEMLw7GzQfjF0OIS6HkCW/sBkP7HYs25ac8dB475UueD9LoC9Jbf54h&#10;aCgQjDSudFa2cl+Xlz7Ozr/99OXF1pbstXGeYJonqL2/dDd8Lt5xLsJ4xl99NpCyEqE2F0SaClZe&#10;YGmPsQ2Gk84uPE14V/N2sOTVu/EBwdLM5szIlgBemWj6MNsmmGkRjNcLJhsECx2by71z870rKxOT&#10;Q12CmVHBUGfvzbR6jufaXY6g6g5kfGdbBXOtULnYIVjoFAxUrfNebvBevK99uVRxbyzn4mzpDUFX&#10;tmCsTNBfIGh4IuDfF9Tc+cS7vcG7s1L3YLnp+WLLK8FsvWCmUTDZ+GG86dN4q2CiQzDZIwAV3pNP&#10;2enTV4O6Yx3aGUa9EfqjTL1ZltDFsrS+ZGDWWmBoLtC154XedyZEDUa4nLMm7Fzfx5q8izFe5xjA&#10;GrjHFdXkIFVjdaLeTqLlrHwfuC8hqnPCxYDnmTpb0cD/IQJ4makLTgAG1GEESZagBGcCAKe0EWUI&#10;Tm8t2qI3UI/nqvnMBH1R5WSqikyWvvI1S92rNkZXrU0BN2xM7tiaPrA1eWpnBAvgh7ba92w17thA&#10;mZ9v2UCu95ad3i17/WvWtOs2ujds9W+CTTu9m7a6N2x071pov7YyeGysfc/eNN3RjHnO9tatC0Wt&#10;1Xfryy838S53tFzu7LzR2fOkbyJneP5Vx9jDyu70m2VhkY9sTsdrG4Zq6IWp64Ypqwah8D5fBDAc&#10;/ptAVE4iKqeAihKZhVUOo2hwJOU9pBCeKlrRBCqDrB5JUmMrq7JAXYlChwF1ZSpTVZ1NodCVlcOU&#10;lSMoJIYKhaVKYlKJ4RoUuho5hKrkTcQ4Kyk6YRHWKDlTWSkzBayrPM4LSQwgqEWo6Ear68ep0eKp&#10;2rHbBHASRTOFrJH86wKYqBkFA9tfGKIGR5nKoqpEqmrGqEFRuVBAM1opVAETKI8NRBJCsVQG1Ecr&#10;GhbAavqJGvop0FK7OkIH/EUAA74qgHV0wJhJFK00Ve0MNdoFDb1Mdf0MdVq6ml4qWRNak5gKLU4c&#10;RdaKJKgzcdRwNCkEiQ9C4YLA7xQZhBcSG0hV52jREuDw368KYAO9ZIA+LUlPL4lGSwRnAgtgLf1E&#10;Tchep2iZpmoap2oYJ6saJ6kbxqpqR2jrhtP0Gbp6dHXNUIKytzzCWVzCHoX2wOK8lUlBmlosA8M4&#10;OB20viH0il8VwEbGCeYWqdtTQMtJnzKgRdlbZzrYXALYWV2Evay9ddYp+6umhkmaqkw1SgQB6y8j&#10;cRaF8CApBSHl3eWkXIi4AG11tp52tLF+gpVZOuxxYaG7G0vTNJgtEwxja5kJgDuAcdSpdIyil6TE&#10;KWmp0wqK55RJgdo6keCKzM0vmJplGptkAEzM0o0t0kwsU02tk81sEsztEsxtU+2cbjs6Pjh75pGZ&#10;6UXwWNI02E6WKfamsQHnLrrZxjjq+58x9GO6xb/Iyh7kjn6Y/LA+s/Rpcw0WwO/X3i0uLi8vra+s&#10;f4AjgGEB3DO21DWy0D68CPh1AQxvwub1/xsCeH55DXbAS9sEMGC79N3ONrn7W1iHI6KEDngFygUt&#10;jAMGzM0uz84sTU8tQbmgx5emJiAZPD25NjWxNjkOaeDx0eWtOOBfEcB93TOwA94ugAFtTXAQ8GcB&#10;/DkImD8OC+DtDhgA67qvAiuT3ezotsWOYXf0h+vbTRhszmCLBnu1LQH5VXYqoi/8XwEM8/+2AC4r&#10;g0Jyv8p2Abzjju8Gvvu7Kf15sC+sM4uK2kHlq8D3fTdftb+ArQn5d7I1S4BtEwUmB5qfLQe8dV1b&#10;zzxohPeCbqXl3eWVn+0vbHlh4wsoKO0A7NbAsPbeDTSasLIV/ltQ0AqxTbvCpvbL++KfIzun9avA&#10;e+GRt8vdXwLus9UNvFt/TQMLBXBRScdXHfBXAdP7VbYePPBMwp9O8CfVfxYBvAU4Fra/wr8Nmvsl&#10;ATw9urglgL/Y3/UtAfxL9neHAF5fhRzwlvTdDRT1K7S/K8sbECvgNx0kgGEHvL7N/r4T/mxp4H+7&#10;AO7iPeuufdZf/3qg6fVQU/Zg85uBhjd9DS9BS0/d8+6a5501T0AJ6qB9qPmFUADfAeVwx8Ph9ufD&#10;ba8G27IHW/O6G7N7mnK6W3J7WvN6WkHlbWfLm86m7K66wq660vL8501NleW8wqdFr0u62rPyS+TM&#10;nCVMvWABLCYUwFK6lxA6mVjNKDQpQA55XlbWCSnlgJe2J8nYQgJYwhIAC2CcjC1a1l5RzhElZ4+R&#10;sQebAIzsZ9BbQLmjQctn+4uHBDD43wxrRXlrRYQlSh4ywRg5ExyEEVKSpiith5IxAo1YRWss2g6H&#10;dVBUOietFi6tGytrkCxjkCZOSz+ulXxcPfGkeiyUCJoaSqR466idN6TY2alZRzsH5KWkvI3xLIxz&#10;LI2yLGUaVEcaNCdatCRZ8ePMq2Kh5MyvwkyeBRm8CTYsohtXsk25HPP6pDM1qS4F8bbXAtWjXNCx&#10;PuTH6Y51r4PnGmMWG4NXG06t1hkt8zQWKkjTxUozeZTJZ9TRO6qtFwilLLnHnqIXbfbG0b5nqX8b&#10;TTuSaCSeaa14y5n01FsLvEQ+HZyDTTndvoruUM60LY20KYqyKogxz401zY4zfcKgZcda5CXYv2Vb&#10;v6XblnBcKqPdX0azvbxTSMZRCIo/USuUpOJFwFra0ByS/PyfxwZmxzgXRtmURluUR1tWxthxY89w&#10;41wqou23C2BQlkZaceMcPudk/joWZSzLYpZZCcO8iGlaTDcroBsXhpvkRxgVRZgWMkxAO9hbyrQo&#10;YcMm2Oy3lmzTiiiDimj9co5hKccUOpxtXcSyKWDZFnOcCtl2eUyrHLpZNt0wl2VQyDYojDIp4Fhm&#10;M8xehRi/CQWnYV/CPlPIPPeWcf5u0PnsjGRfh7Nkop6mhY8o5cwPFDeXS+WM13WJlU0ZLfXpbZUZ&#10;nYWXe8sutVamVVSFXM8z872G1ufIaDBE1fz3Ul1OmHvhg6KlAiOlIqIwMfHqF1Mt7191y3kUXP6G&#10;wctnVhWyKotZFeVCKpiVgHJmRVU0r4VVUceoKGHxsiNrn7P4T1g1LyNrCpnltckNk45Xqw5bxO3R&#10;44jZZx6zSdprFn76aaFnQRmT1xZX35/A74uraobSOHOL43jZrMonnNrscF5eIJcX1zPrktf39zMZ&#10;/3rm1v7A1793Sv2jHVv78qtwXnt0TX1yXV1cWVlieSkgvrLicybneu6/QQCzhRHAW94XBowWU1sN&#10;iK2tjudDQEsCCwFHxfO4KXX8jKYGQHpjPain1PBiy8vAmaRUV6fz+Vl19ZfqGwCgklhZmcrjXWio&#10;v9Teeq2783pv99Xerst9XendbQltDeBFQ7glfuX5rgWv7F/ct7h3zfzGFb2MNPWkROW4OAUmRzKc&#10;iYpL1rx22+Tpy/0+AZSLWX41NRGNdfRGfgivPLqZH1//k99N/jmp/F3UVsVUvLnWW8cqKclsGYrj&#10;jaP8ru23ivnRKnq/Hfv0g6qEpuFIXhO7sjK2upxTnh9eUuBVxnMprNO79PykK+c7I/99FuwDdunf&#10;WGf8d7O0vT4PcBllNm9aQvmdia1NFxpLE7ivU5qqIypymdyXmT28rM4WnydFFL87x4wyDmqmnjDK&#10;lLJOELeJPGHJOG4eecw4SUI3kqTmbKBm5mbteDHM9wXH/U2wSZmPaleg6rAHfsYVs+SMWj2LWj6L&#10;WnLBzrtip92R/efE+tyOD3qKD3tLjnhJD3tKDbtLD7nJDLtKdzqItlsfGzkrM+eFWfLBL3rjFvyg&#10;f9mcC1ZboeusMnRBZdAN22QrUW1y9Cn+X54T/vCG8pdCrT1c4yMt9lK9LshhD+yIL3rMBz3ujZ3w&#10;wk95QuvmAqa8sKNeiMFA6dFI6dkshY3n+A/FUNDtQtnJybIfp6q+neP9uMQ/uM4/vsE9sVEqsVEg&#10;K+BrCl7gJlLEesMPDwQfHw2SHveXHfWUHfGQ6XcB54wZ9aTW22Ae4o9kyey7ihbPUDiZIH8iTkEs&#10;BnWCjjgQIvs9R+nwDdrJfl+VcW/8uLcSlKTaR2nYFz/gj+4NVBxkIqfTlFbuUFaeEJZeYdcKMGvF&#10;6OVi+fl86bUSpKBIefM5djZDbpB+YtDn5Kin9LQXcs4DPe+JmfdGT/sgx71loehqL6mlcBK0CrK7&#10;wmyg8qg3psz4wFX0/4qX/i9Rsn+Iwe5hIveCM0mmiue50OpC7Mv87VjaSn7qOBe8jK3MEZPjPxgc&#10;+cbo0N9MD/3ZZN/vHUS/8ZD50U9+n5/s90Gy3zFQeyOJRzwVvvMnHgxVORaudpypJRalI0VXPe6H&#10;2R9CFGGSJRlE6VCURARKNkoJG0MgRGKxdKRsjLJiogoelEyMNAsrFUtSSFbDstASMQQ5uoJ4LEEh&#10;kYy9qE29barvL3kyQAbpL4MNQxEjiSocggodg2dgcVEkYixVmaWECkPL0nFy0SrYOHVcJFkxDC/J&#10;JEszSBIM8kk6SZRBOcakirBUj7DVDoaTv6NTv4ugfhNK+tcgwr+Ekv7I1vh7gsH3BSGKOX5iuX4n&#10;qtiI7kzqyC2t/iuU5lSFviu4/uuYyQfEhVeUuWeE8UeoxVcEQaX+UoG6oP20YCpIMOIraD69XGU5&#10;lqff/Uy15YES/waiJP1YfsKegoRvuRd+bL0l0v9Y9EM16iNP/j1X9l2V1EaFxHr5ybUysdUy0Y1K&#10;sY3K40KOfaZKZKPqyLuqAzvY4B4CvK85+p537F3NFsdhIEG7jV0CWCh6edtKuOUnAQw74MOCuqNC&#10;DgtqoSDgjzX7PtT88IG3/z3v+Psa8U98yU91EoI6SUgA14l9rBMVNIsJGkU+1B7c4O3b5P34rvZH&#10;QcMBSMfWSwqakIJWgqCJuMnFTmZLd9w5WHf570Xx/7U89b/VXf1D96O/T+QeXK0S/9QgJ2hTgPpD&#10;UlnolT9zAvCxXkTITyoXBhLAjcKVgLcEsDBceFtPAHwgVIJL+8iDjPty4ZHFvGOrReIfq+QF9QpC&#10;AQyuHTLEUAkmQTghn8CrNOz/WLfvQ/2+D7X739ftf88/8I5/UFB/TNB0XNAiAcUuN538UHt8reLQ&#10;YumBd7Un13liK5UnV8skNitkP9UgBA0oQRtG0IcXdGOWSo+M5uxruff35nv7h94iilLFvVT+4Kt2&#10;/Bz6gLPsgWCcHIuIjiHhsmiat0x0s3RJaerYDB38ZWNKlqlqip5ytBYh3Uo/XIfsq4JhWWg/ZPvW&#10;PrnUXfqkq+LZUFPeYGvBSEfxeG/5dH/V7GA1YGGIK5jhL3fnDJXfqL4WfvWcbijpRBRV6r6t9gVd&#10;4nULvTgtlVBVytuoKEHvwLuu/jeXn5EV4RTQXgSkFxHpq4zyAxAw3kSUBxHtRkS7EtFCB4w8B68T&#10;jFd0xiKdcSgXPPocvOIvScmDTPBUIfmAUgnjikKcRsg4yEraAuQl7BUlzipKnsNivKVlTqlQfCko&#10;Z/Jx86chL2rDcjoD3gz7vIBTQPf53m0LuN0aeLvT784/L4Bv9QXchmJ/v9jfoeCHI6FPxiOeVzuk&#10;/SSAQ572BT4aDH/cF3Kv0/9mm8+1Vu+r7b7XuwNv9wbf7Q+93xN0pyvgFgC0gBJ0aHO/Oh/6Zibw&#10;9bDf8xaPexWnL722SHhAY99WC8lAuMYes2LvNYgTsbyF9yy0TGj2uTvEfNMX9LzN60HVqUv5Null&#10;zjcag1+3MgvrGPk1zMKC4Dc5wW+zQ3Nuuz2MMklmGyenno4fzMkR9Dd8nBqZnZi787yCdpqtYBQk&#10;qu7mmZpTMSSYEwi6xheaWprXlsYF76dmBruf3Mo30ws8sldVTspWTT0CTwhGIAOJ1CgUlo5GhaLk&#10;fTAyrmSEqzb6vB76rCbynCoyFHzQEhGheISfEgLcU1cKzoVKPKOq7EQiWOOQRvIymhInyMeO4I8c&#10;QB/cizuyT+OEiImitAMR66FK9KUSfclYbzwKyg6thPaCShR4NiBrKyx9f8rnvMVPinfL8m5nRztk&#10;fwFkJV886jxK/iwsgHEoZwLWlYDzkpL2BL838FimhJi7gpSnLoWtQQiSPmaClDA20XPNyrzbPzC0&#10;uD7bMVhXxH9WxH385OGlnFfP3uQWXHqU4xF3W/lc/GET1t/0Iv9VP+Gg4+19tte/N8k4ZnNF0u7y&#10;CeMkUZOko2ZpR60viNhkHrRM22+est8idb91+l6rjL8YJf7dPH2PzeW99rf22N3eY3fnR/sHe089&#10;+OH07e8dLn9rlSHlcl3clI7SdmYG0l9GBTVG2o+z9TZYlPd07EoYZjYEP85Qm2FqT/srb4SpCdi6&#10;75lay4HkOT/CcjDlPUNnOUhlLVR9OVRt0lupw0maa3SwSOu7XLW/dXtiu32JgwGUkTDVKbomGGGW&#10;pTPD0pyK+JkDhjRwOHUunDofrLIYQF3wp8wHUleC1ZZD1ZdC1BaDVVfDNVfCNOBNiDB10LJGV58P&#10;hk5vg0HcZCqvRyivhZNWw0hr4eS1MOpHts5qiNrIOeTYecxaqMYGQ2csSLclzH7qToKg8snH5rx3&#10;Q9yNudb+wWponl9d5HMfrw6UCQbLBWXXly76zjEtV+lG80Fqq3RoJeCpIPI8W3c8yngs4/x6duYm&#10;/+1A2ev3E4Oflmc/C+CJjo8zHcvjjR9mOwQz7YLxJsFks2Ch5/3ywOJc/7uNmdG+lg8Tg4LBjs77&#10;l1uyOAL+c8FSi2CMJ1hoFsw2CnpLVmqezhTc7H2QUJceNPs8bTU7c+F54tDNcMDs0+jx+8zOtPND&#10;Kc7DCQ69sXZtUVZNMXYNCU71aa51F726H0SN5GSu8J4LussFI+ClOwXT/YKpPsHCgKCzYiX7Wt+l&#10;4LYYx06WyQhbfyZSd4GtscxSW2KqLjLUFhias3SdGToNMB8BhdtCkpVFW2LqzkdozYSqTwapLNC1&#10;PxOhNRemNh1MnQggjfkRqy1EqyxFQcm3E28/ixjyU15kQNHAkE5m6oD6AksXSjHNpoEBl/9ZARyh&#10;MhehNstQX2BoABaZkKuGGfdXXqRrfogz/RBvtsigTQapzYVrL8fajHAcOpmn811oKVSpUPkDLLxU&#10;Ko18yYx2y9HipoP5LTvT2zZGd20MHtroP7E1eGKn99BW+76dpjAIGHLAwvBffcA1a53rUPgvDfLB&#10;drSbtro3rXVuW2q/tDO6RqM+PWtz67yjv4FGXLBnSXVh+UDLg466B0Odtwa7stpbL7e23e/qe9bZ&#10;/7S+p6hl8s6benryo3NBF508U21ckvSsIik6YQSVYAI1ggBngf4pCDiWQIbyGFPV2VJybtLynmpa&#10;MUQKk6LGAUDZlalMAhWKA8aTw5Qo0KrAVFUmmUonkxkUClNNNUpdLVpNJVKFwiIrhVKVQ6mkIAoB&#10;+kVGUnLHoc8g5OxOytiLyZ+RQ7tjyIEqWmwNg1gt/Xh1/TiyGoekEUUVRgCraEARwBS1BGW1eJJ2&#10;AlEHJo6k/ROw7t1GJEBZPVJFM0ZFIxqcLUmFDYBCgcHJq0chccFyKF8pRW8ELlBJhamiE6tGiwel&#10;tkES5EShRXbjtbTjtHVjdWhxAH1wVuosfb0YAPhti1R0gwWwqlYiVTtNVTdDXS9Tw+ACQF0/DaCi&#10;m6iilwBlljZIUNGPp9CilbWjwCkpUehYQqisgreY5Dkwn2DqNHTidKBVhD8vNkzTS9LTTwaAyo46&#10;2AvbX029BA1avKZBEs00Q88iE6Btkqaql0DR5hiaJRoYR+kZRuobcQwMo3VpbAo1BIvzPiFmJyl1&#10;WhHpTqaE6NKioFzQJinGxslgTHC9oIReWj9B3zDJyAhyw4ZG8RbmqRbmKVaWacYGsUiEq5z0KX1d&#10;jolBvIPNRdezd1xO37CxuGCsH2dikGhpmiJUtqmn7K9amCTjUD7y0s6Kcm6SYo6iR6wUZM+RCYGa&#10;qnR9nSjQ09YyA/S0sUj/KlsCeAdOdleshbmjzY1T4IoaJQKFcJORPnP8hK3IUUtpmbOqKnQzswwb&#10;m8tWVlkmJtA6xyZmqaYWyeZWyRbWSea2iZAAtr9ha3frzOmHlpaXVCgMmgb7tM0FF/tMO8Mod/sU&#10;/zNpLuZMM1U3G20vpnvardTnwx2TC1Nr0MLAHwQbq4Klhfdra1BU8OKqYG7p4/jc2sDkQs/oXMfQ&#10;NKB9cLpnBJKpsGTt2iaAf765JJSvi239C4CWgQVI+v68/Kx7d5e7jO8OdqaAHv6Z993iVwXwolAA&#10;LwkF8OrXBDDsgN9BAviLA96eBfofCuCV1Z3l8oow4fO2ltW1d6trG+vrm1DU9eo6HAS8tLgGxwHD&#10;AhgKAp6E1gMGTE+uCFmbmlidHF8ZH10aG1kcGYL+lR8w2D8DM9A3DejvnQLAAhh2wD2dUz8TwM2Q&#10;sRA64HFhFuixBv5ofS3EbgEMy9qvAlsT3q6yRrj3K+UurwyPANe3Nrd8mFCY/ecXwK/bf2P5Twrg&#10;rs8COLczP7+jIL8bEsAFPZAAzhM64F3l/8sCeOCLAP56WQ4tEtxbVQXd5epqKP8zlwsHAe8sKyth&#10;B7yzLCmBRSaczRicRmdRUWdhYRtoFxrfHWU3fN9381X7C9iakH8n2ycKsG2uPs+DUADD6wFD1wXm&#10;BL5G0CL06MKrK+sqq+iDQnsr+iD7WwZlfi4shcJ/84s7IQdc0gU54FKhGC7rKS2HsiLDF74D8LrC&#10;6QI3Hdx9MGMdBQXt+fltX7Qr/KboEr4jOn+5/EWyc9q/inAvVAoFMPQqBYXwAsBfL8E5CAUwHCIM&#10;L07cK3TAfcIbtKsUCuAvccDdQgcM5qEbTMXuEswqrHurdpXbP7X4wk+n2pphwH8uAQwfu00Az48N&#10;zPySAN4V/vtZAO+2vzvCf7c7YFgA7y7XheoXlFDgL2x/l9ahvy2DHDD4gfwu+N0ntL/vN8F/7z8K&#10;FfAHoQB+JxTA0J9G/dMCuK7gelV2ZuXrzJr8y+2VD7r5jzuqHjaU3GgoullbeBW0DDS+6Kl5Clo6&#10;uY9mugtme/PG2l701T3qrX803PJyojN3oqNwtDVvpCVvuDl/oDG3rz67p/ZNN/91V82rdt7b+qrc&#10;2qq82qq3/Oo3tfzc6obiksaqt41NpsGxB1SdxAzDZCySRbXiZA0uyulcUNRIIOuw0QQPOYSTIsIJ&#10;iziNkbHHSlorS9sQpayJ0pYEaUu8jCVO1hItZ4mSB6U1TsYeJ+0IQMtCPlhR3l5B3l4eAZUKCFuw&#10;iRZaYby0LUHaFowmLmF/UsZRRs4B7MXIW+JljQgyekqS2krSWkqyujg5QyzSHIt3xCufx6v5YrSC&#10;FfXY0jT2Se3IkzqxUnopMgYZcrR0hHYiST+RQA0gou0Nla0CTM9e8fZ/w4ooiQ0u5JwqYFsVsS3K&#10;OJbVsTb8BPuaeDtuvC0v6VRZtE0O3exNmHFOuFEhw6yEbc5l2jSGOHEDHYuiXZ6k+IQGO2mZaqmb&#10;mJ72PHfndlR3Q6JgIvB9j85qo7ygEytoV12qwi1xUatc7FwBbuihYvc1VFsatjxC/qnz8SzjvRnG&#10;hxL1D7N1DtJ1j0RaSGWcJ90NNHjpZ1UUdqqceSYnxOKBu8ZdD/IbOq0y1aYgxjg3xiQnyvRtpFkO&#10;yyov0j4/8nQ2xyM7OZJ99ryl1ikDLX+qajgS76eh6+flHnE9iX6bY/uMoVYSqVrNofEYZnz62XqO&#10;ZwXboSLatphlkR1iAAAVsFnGsQYVON4X1AGgAkf9FjNMihnGJfSdZQXbojzSvJxlXsoyLWWYljBN&#10;QHsRHUyUSSHTeHcJGV+26e4yn25YwDAqYpmA6QWvWMQ0L6Cb50WYCUOBhTDNhJiAcUBZxDYDN6uI&#10;ZQUoZtoASqHSvoB9pjAhJMHVxUrTTF3LVU4t4JhmNMr1pt/bhpDySjq/KIz3MoL/OKrpVWp7RWZr&#10;a2btaHTOsGFEtrhpiohB1Hfq/geNAtTZtw0yC/Qv52MiM6SCg3HRwUiWGyHa68zLq/5Fb0PLSxmV&#10;dYzK+ohyHr2yglNXGd/Cj6rhxdTy4xqqYxvKousLouryYhoK45sqQDuzvI5R0maS+vJ7/cBvdUPE&#10;nTL2mbElPBKdX/PpvAH/okYmry2S30ivKk9oqmZy88LLX4eXv43klcU2NHN4bX7ZfJsHVd+4Z+4N&#10;f/Q/z6X/zpJxMvKea0l3dPNIDK8ZSrlcWZxekZdSkRNXlcfhFTP4Zczayri6n5a83TKjgISa6nge&#10;N5ZbGVNVEV1ZDhNVVR5dA2WNjuFzAbG11eDw+PqaxLqa7VG/4Nit0XZ4ZRgoETToIyS5tialjg8q&#10;0RVlzKICdmlxWF5OcO5bZmlRNBdy1WC01Kb6jNamzPaWrM62ix2toA5eEZwMvbTEOzsnvJLr/PSV&#10;yaXrdnce6mdcQoWxlFhRx9w8j3l4KDKZxvduuZUX+NRX+DZVhTXxEhprwWvFVlVElZfGVZSn1PAu&#10;NTVdb29P41anc6vTqriA9EruBS4vi1tzicfL4JbGFOZcrG3IrO+OKukwin/0vYH/UTvOEXv2mftV&#10;SU0TUTWdkVw+p7qCUZobXJrr9Pa1S1mVF7de/cLdP5p6/s08/IT7je+tMv9iknnU+cEfDKM0U/IS&#10;W8bB8xBbX5DUlJvcVJLaVJZYV5TAL7/Y2pla2+eUVSDtmHjcMv47zTAR8yhRm1jDuGyL1JLvdcNF&#10;DWJVza8SqSwi+ZyNhXNCiNuzWOdihmG1J37KX2XBlbB0WmnxjNLEeUKfF74tANceiuvxket1l+w+&#10;L9nrLj3gjQD0nJdtPyvRf15u0E1+2A0xcl521Flq+IzE0KmTA05ikG31UJjyxy2GkVcZqit0laVw&#10;ynyI8qgXsvusZK3FwSLtv2ar/B6Qr/GvoN7mJN7tLDfqiZvxpSz4acx6q0+4koedIQXb7yE3ECgz&#10;l4wVPNUSFGh/eIOffCi6VnJ8puCHmaK9K9VH1vnHl6qOrFSJCuoQH8sQggLM0m3ZHsb+Lt8D0yEy&#10;c0GoUTfZCW/kpC90dcOeajxL7CPSyUsKohcUJdNxiEQsIhojz0BLhaDEApEivqjDIYp7HtDEG89T&#10;JukmIwGaXW7YAQ/0eABmPEh+PER6ii21kCK/fgP17hH+3UvCxhvcSg56PldqIU9yoxAtyCOu3kIP&#10;s48P+IlO+ssthxAWffELXtgFH9ycL2bKGznmhRj1UpjyISwGkhZ80NNusnPeCuM+6EKzY7EKv4/A&#10;7AtVlgpVUwqlKgViZEIRxy9S5J9ZacZrKUVqKzPVsaFkBX+MuIfcYZeTe06L/NV+7/903Pffzu7/&#10;7877/+v5A//V++j/CDn5xxDE3z0IB5xw+84QDnuonfRRl3JTFvNQlgxWVfDFSQXjZFgEhTgiKoGA&#10;SsQqJiLloxVkWCgZBkaWhVNg4xEwLJw8EycTRUAA2DhZMD8cJfkEKiaOqBiOlHGVFHdHyPthkCFK&#10;6FA8OgyHCMPJR+ARdCX5CII8naAYDropo8LI6FAyOGdsEEEhmKgYTFQIUVYElxBGQYRT5cNVZMKo&#10;kmEq4kLEwlROQKiK0qmioeh9dOzBaOLRRHWxi3pS1yzk7tkh7zspPj6NeHhG9sV52bxAFD+K2pqm&#10;031Br+OidtcN7e7b2r33DUafWy8Xugvq6ILeZMFY1nqZ31LR+b5HRmVJcm9YBwviDldnnKi5eJSX&#10;+cPAE/HlEtw7rvKnWoqgkfKBj1ssldqoll+pFF8oFVkoA0+UyFr1sTXe0TXufki7Vn+3yf37RtW3&#10;q5V/X6v6fo3740r13vWaQyu8Q4tcITyRRd6xeZ7IXNWR9w3i7+qOf6g9/qle7FO9+Ee+2IeaE4I6&#10;8Q9cUcAn7glBNeAk5DtrJAR88U/Vxz7yhCsKg3IbX2Qw7IO3AJsnPtWe+MdlnaigVvRTncg6f//7&#10;xqOfmqUhDdypIujUXqvC9z091vf0aNejvS13vq2//pe6q39tuP59y60DHfcOrZQj3nHlBXVoQRNW&#10;0IIRNCp+rJV+xzshACM0iwtaxARQqmdRQasIRBu01u/npXnrjn6sFxFKWTFBmzgUT7xF08nPJaBR&#10;WtAo85F7cqng8ELe4c3yE5+qJcEmmApw2uCcd/CRd/B9DbQk8Ac+JIY/1h6G1kKuExHUiwoajwsa&#10;jguaTkBlA3QsFDHMO/auWnSzSnSj8ti7CijI+wP3+Mfq44JacUGDlKBVTtCKEDTJbXIl5wtFRl/J&#10;Pgw+4kn8ryaHf2cj+gcHkf3nTkrRcZQ4Nc2LJnrphpQUfVyKAQqUCTSlJD3VNCOtOG3lBF1ygh4l&#10;mgZlhE62o930d3oe41t6Nar6YUp7wa3R2pcz7flTbXmjjW9G+C/6sm/yL0c9DnJMs6LE6MjFqksl&#10;qcukaMqlaSMzDJXZaliOvhrTxHCmolIwOtFb0Wymcw58cVVV9sAouChhfLQ0I+VkXbE4byzWDYs7&#10;h8c6K2GdiWhXaG1gRW+Soq9QBHrshoj1IuF9yEq+AFDHId2Qcs4Kkmekj9lLidhJiTvKydifFDNC&#10;SBg56wXcDr5VHf26nfW6J+hJt9edXp97I8FPB4KfdPje7Qt60BMgTMjsdweUvYH3B0IeDYU9ARUo&#10;J3PAPXgv3AHQHwBp4C0GAh8MBj2E8z/3+d/r8r5V45SWZ8SqdkjpD7gPeeXAe72Bd34jYPAej7t9&#10;Xg8H/J72BT7rDXja7v2gye1Oncv11zTOC036HbxPopgtfa8+85BxFtL1iSa99uztmrN3yuyuZJum&#10;FdtebvJ+1hn6tjX4VWd4dnv46+bQ1/XBz+qCntYEPQFUh94fvJgtaJsUdE91VTePjk1dfvwYq6tj&#10;6+3Z2j8wOTUzOz490TOwOjkr2Pgw3jf4+mkBGedEwnoooz2V0F44lBcW6Y1G+qIU/bDoQDwKkq+Q&#10;xUd6k5BeJKQHKIlIKOUyUehlwS6hxAX3yw0MQsSBEsrjjVM4g5CxlxGzlBA13Ps9Zu8e5IE9mKMH&#10;SVIndNAIS6rSGU2qF7QONMaVjHEj4zzJGLDpTVT0VAIf84gQvAKdiGIoo5nKaLqSYhgWEYiS9VFC&#10;Bm2TwV9cL1TCLdsahQKYgPGkEHzQCGcFWUc4shwNrcHphcME4dChOEywEjpICR1AQPuAnlAAOuaM&#10;tKS+nKyetbX/rbu5Pf1zc0sfZxaWudzC4pKXL14/evjq6cX7j1wiYjWdQ00C06WNQyTNok+aJB/T&#10;TxPRv3zc8Laowb0DejcOWt/+q0nanwwSvrVO+/HUhT2n0r9zTAZ865D6nd2FH2wu/2h1c7/FvUOm&#10;Dw+bPD9q8uCI6QVR64wD1lf2W10WscyU1IuwtPN7GM3qSTw3R6d8CpYR0GUFLMxyOGEwTGeEZTQZ&#10;qrIQSoIII4OvKIvh0Eq9i+EqgKUI1RWG+ipTYyGMOuKFbrY/UWF8oMz4QLnZ0QZ7SfCNaC5cc5mt&#10;MxehPh6oPBZAnA4lz9NVYWYjyJNBSmM+2NVg1c0gNcBaoMqaPxWU78M0BUwaaAeshFBhlkI/l8sR&#10;1KWfoQoDzmQhTHWdrdN/XhEAKmBzkaE/FmQyEXl6+XKwoOiSoDdfsNT4aaNjcbWrc7S2mPsy9+W1&#10;tvzb78ofCN6kb1zwnA03WmMYrtF1oYjkCI1Zln53GG0800vQ9Pp9U+FSR827meH3S5MLYz2bs72C&#10;d6OC1b5Pc4B+wdzAZ+YHPy0Mf1wc3ZwZXp8a3BjrWRtoXetu+NDfKBjvEMx2CFZaBAN5gpIrU3cY&#10;fakeXdFOfWz7QYZVf4jxaLjxFMN4hm08Qdfr8SPzT8sXWxyrsjnZ5CzfH0iaZuvMxxrMxBiOcfQH&#10;Iw062YbtURZdSWfGboRs5FwU1L8UDFQJproFY1OC6RXB+KigsXT6WXJfmvNwlOEMR2MjTn0jirTC&#10;JC0xVRdYurNMo5EIk6EQvdkI2nyEFkAYwgutCjzP0gOsRhsusmkbcUbgDva6I/s8UIsMtVVwDuHq&#10;Q96EZkfpStOjFcaH+dZiXS6Kwz7EVbbeCkBokWGdLFxXWGctUhdafpgNVQArLO25MNXJQFKDnViz&#10;o0S/O2ohQh20LzE058PVFhhqM2yVqUjKDJsyy6bMsSgLTOEi0Ay16RDSOof2LtZkgaU3HaE7xzQE&#10;lzAYYfbIgvjG1bzQx/6Bg16sKtJfXsT15I9nRL5P1adcsdS5Y29000b/konaRSOV21a6T0+b3rXW&#10;vGejdd9W+6G9LoSjPjgQcMdGG2bbMsBaN220LoPSyfiGvfFVW5PLDjbpLk5P0pO7u1pLexqf9DRe&#10;6eZndtdndTVeam+81db8uL3tbVdPbmfPk5rG1Oc5wek3z7MybH3jjc5wDOyjSLrBcjg3efAJRmFA&#10;C9mqxhGIEVqaLAo5GIvxRiHBZ0UAiUinUjgq1CgSiUMis0lkKBE0iRJBpIYQqcEAAiWUQA4HLQAy&#10;hQmgUNkwoLMyiUEmMVVVOGqqUaqqkRSVCDTBSw5zVlzWQVTKRlzWSQHnSVGP0DKI1taLV9eF3K2y&#10;CluZEklSjVJRj6dqJZN000i0DABZP4NMS1fWSVbWTCRqxlG04ylaMVSNaLJ6JEUNwIIWJFZnC5f7&#10;jQaQ1QAcyP5CeyNxxDAsIRiF8ZOVd5eRc0WCz1tSCFWVrqUTqa3L0dWL1jOI1TeI1dOPpulF6dI4&#10;2jpsDU2GvkEMqCgi3RSRrmqq4WoaDE1aorpeMoyaEFV9mESqwWcohoAEUFINE0hqbAKZjsYHI1B+&#10;ikg/NCZQiRBGItFptERd3QRd7XiAnla8gU6iES3ZwCCFZpqhY5quZZyqYZisDuV8htDSS9LUg0yw&#10;th4kjPUNUgwMUw2N0gyNU/SME2lGcQBdw1hwCTT9GAC4HCWCP4USLi93XvSYnQLCnUwK1VZnm5mm&#10;WlteNjFKp+kk6GjF6enGG+onGRok6OvFGRslQFrXLNnaItVIPwaJcEXInjHU4zjYZjrZZ512uAJK&#10;e+tMO+sMUDraXbS1zLC3ueBgc9HWKt3UMEFLnU7E+aEV3aQlnE4csz4uYqUg56KpFgEPaG6SCLrZ&#10;WKaBOqiAAwFg08I0Cbyo1Zf8zzbCRNN2Vhe3AxpBB3PjFFPDJGEocDgO60MmBIqfPHVS1EEJH0Ah&#10;h5mbpVlaZAAszKFFf60s022sL9jZZtrbZdnZXgKNzmdv29leBGeooRp+yi7LxjzZ0TLttG36Gbu0&#10;MzapjpYJtqYxAHszTpjftSvpedzi0clhwfqSYH1FsLwomJsXzC0KJmc3Bsbne8Ymescn+ibGAVBl&#10;bLF3ZK1neLV7aKVrcFnoehfb+yDpuw2oHZQdg0utfbDT3Vm2Di62Ds5DJrh/tqlvrrF3urF3tqFn&#10;qq5nsr53qqFvurF/pmlgtnlwrmVovnV4AVR20zIw1zEI6efdtPXOAtr75jr657sGwTmvDIyvD02s&#10;jUysjEwsj06ujE4ujU2tjk+vwEzPb8DMLGzOLr6bXdqYW3o/t7wJO2A4IHhRmBz711jbXFxaW1xa&#10;gVTusjCxszDmaQX69+6Nz7pXaHxBC9RnCQr2/TmrMLMzS0IBvAiYnloAwBp4cWFjYW5zbmZ9enJl&#10;YmxxbGR+ZGh2eHBmsH8KZqBvEtDfOwHo65kc6J3r75n/4htmujumu9ohE9zSONLSOAZobhgFNNWP&#10;ABrqhhvqRurqIWrrhvm1Q4Aa/iBgxyavZgBQzevncfsANVU7ywb+cH0t5Eh2lPDhuwFDAbjVfYAq&#10;bi+gsqqnsrKvomqgvGIQABu7LVcHe7tfAfSBwweFJqlrx6ZQMkHA3nc3O7zvPwQyuF/ldbuQzt9Y&#10;7hj2HyL0wV8pYTecn9edn9dVkN9TkN9dWNBbWPDZSu4GFsO/na0Df243+ysqBisqIB8sNI6gHTag&#10;3XBdqIr7QJ/KyoGqquGqqsGKyiFwi3eXVdyRquqhyqrhSi7Up7yyH3oMKoVhu2XQ3YfMHziB0m7w&#10;VEDiE9z0UqHu3V4KRe9XgfcCdjwYvwTo9lW2xvkn2H2epcK1isuFZ/vz8tf7Qw5bOBug5csp9X0V&#10;oV7tESrY7rx8yLNuuVsh8OZPpfCvIjpAXdi5+0tLZ3Z2F+Dt207AmzcdAOGj2w63AMDenJxuQG5u&#10;D8SukeGyoLBXeEq/tSwq7hdeyM5S+DR2CP+goVP4NHbDz5vw4YSe0u3PHmTfSzoBFSVd5aVdlaXd&#10;leU9VWU9oKyu6ONW9vEq+6ur+muqIBPM50KATzMAn9u/wwSDTzMY2AHDGhh8kLY2jbc2gXK0rXls&#10;hwmGP3jBJzAAfBQDerumf0kAQ3+781WEf9DT3zMLAJ/tg33zMCODS4DhgUWYof4FiIE5ofqdnhye&#10;nRqZmxlbmB1fnJtYmp9cBiVcASxMrSxOr8KsLqzD6ncH29XvDtZWvlKuLa6vLkPOGG5ZX/3JFoNf&#10;gl8tNzbebW58fPfuw7vNT5ubUBJp0L7d+wref4DYJX2387uSZ8mlz1PKXqRWvEqvzr7YUHS9k/tg&#10;oP45aCx8nFD8NIn7NrMm91Ll64zyl2mgz2jLm4n2nJnugrneopnuosmO/LHWvNGW3NHmPMBIU/5w&#10;Y95gfU5/7dvemrddvNw6bj6vMpdX8YJX8bym8lll9ZtifnF2bd3Z6MzjtPMnjRmS5ilH1KNl9C7I&#10;a2dgtJMoOgws4bw8wl4R4YBVcMLI2GOkrIX61hoA21+crHDhXnkztJzlFwHshJZ1hNLiydvLIRzl&#10;FOxlEXZy8nYKcnYoGRustA1OyoYgCSp20tJOEnKnZOQcFOVtMXIWeFkjoqw+QUYXJ6mFkdHHKJph&#10;cE4YkjtaPRCtTUfS2MfIAeIaEQj9eAWjZHlaspR6rBSVg6DQUQQfKsnVUutskM35S94+L8J98hlu&#10;+REOJZF2kFBkW5RGWVfG2VcnOnETHKviHUClLNomj26SHWaYG2FcwDQrjrSsZNo1B7vwA84Wcs49&#10;TQvkxASaubgQTM8rm5y3cT4XG+tc8sZqqFZ7uQ232Sb3oRn9sUlxo1HiU4vcxwb0ehl6OY+4/Fpt&#10;4p5K5wWlwtDjr/yO33Y9kmyzn2mwJ1D3Rz+9IyF6JxNNMFlWlIfn9YoYdrxE54pYuxeBmledUUXR&#10;piVxFhVJdpUppyqSzhbGOWWzHd7SbYuYjq/pbgnn/ax1PPFKflgVpppxpKGFTwIn9HqM48sYneIo&#10;FS5bq45h1kB3aWC5V7CgCOAipvnbYH0AqIDN0kirXxDAZiV0kxK68W7KWWaAMqYpoJTxuU8R3aiY&#10;YQxJ311AxvdrwKmkt5JICwUw1Agnmt4NpI1ZQgfMhvqDehkTooRhzU32vxPk6UyzoCrbo9XCJHUz&#10;RM0uuL9pCKquCW+oCOK98q+6F85/wqzNiags41R1xlRMn73egvF4IGaVfswq/rh1pJhjvM31ZtdX&#10;Ay4va8xu3addSaQkB6LY57BsTwInTDslze72M+835RHlfA6/Jq6hKqGZm9hUF1dfw6kpj6jIDS19&#10;HV7+msMviG+qiqqpiuTy4mo7zz0okjwbs8cg5JB59De0sB+smBY3Slm1Ywx+P72mhV1bz6ypYvBK&#10;I2vLWNwiZkURu6ostpofU1XPKKj2yOYfDr/yPeP+//LO+p1T7I+hNyzetDKbJlnVbQlV3PSKggvl&#10;r9PKXyRWZsdU57NrK1h1kMqN5/1EQk01TCKfB8o4YShwTFUFDKh/NrhfOm+J3q+OAID77wYeH5TJ&#10;dfzUhjpQgsHZ5SVRVeVhxfmhRXmsytJobgWnsiyqogx6XW5lAo+bVsu/0FCf2dgAgFYLrquP5DUk&#10;d/Zzapt8c4r8sgu9X+baXbttmJZplHmRGhODpIciWGGKcUyliwm6T2+eKn4TVJofWVEazxdK5ebG&#10;NPDSvOr4yoqsxkYoBLm27iK/NrO6BgAL4BsNtSnlJZfrmrLqu+LKOyxSn/5g6H3QIuygdcTpOxVJ&#10;jVOxdX0x/KaYGh6zLC+o5K3dy8du3MqQplar53knAuK/s2fud0rbb395j9nlI3Z39hgnUZnPIrl9&#10;Cc0t0Y1FsU3Zqc2F6c1lifzSOG55emN7ev2A95NKTcatHwwCxB0T9pkw9puwiCEPzDPKtaJei1un&#10;HCcl4XUuEWgcNMXeyMgoPsAxm+NYFagz7Ks5e568eJaweI4w6UPqDSE30okNEUrd/sg+T7ked5k+&#10;T8SQD2bQDzvghep1VxjyRg97ooY9FMbc5Sfc5ac95KbOS427Soyclxl2lx3zQkz4KE77o2cDsfPB&#10;+IUQJVAHTPoiRz3l+1wkWuyO1Jj+UK7/90rDPVyTg7Vmoq020gOncZNuKkt+OqvBehOepCEPdK+3&#10;3ARTcS2LKHiqLnijLsgmLL85Mff24ErRsY+10h8bpFd5ostVohs8qQ8ViE+FqMVbUt3Mvd2+B6aD&#10;pBcCkGPn5cY8kSNe2DEvSq8rtcoc+4gkcUnxRCZKNkMJlaSEicYj6ThEKEY6ACPmizsRhD6cTj72&#10;1hzV4qndF6Db70Md9saP+yAnfGXG/E5MhZyYi5ZYSUds3sC+f0DYfEpaf43fLEKvFyE+FmI/gXO7&#10;pjjIPNbrd2zUV3raBznpjpx0BSV22hs37ac0E0CcDyaPeuJmfYjzXgoLHlKbgciVEGydk8Ql6p4w&#10;zH4fvJSnMs6TSPBSlA+QEUvCSt3UVkrRxMfrkBJ1iIk6SomauDh1xViyXBxJMkLhQLjc3lCpb4PF&#10;/xJ84o/Bx38fIvp7n5N/cEX9YKewxwFzwF1F0l9T0UtF3o0g60FAhKjiw8jocDyCjpZhKUrHoGSS&#10;MLKJSvJRygpsEpKlrAhgEhUYBAQDL0uHVLE8W1mOhZemYyQiCbLxKsgYknwIWsJF+piboqQvVj6I&#10;gAhVkgvDS4fjJSOUpOgEaUAEQTZMGRFKQoaQUSEUPCCQgA4mYAAhyuhQEgacQxgZFUZRDKMghMhB&#10;UGWFSNPJcmwiKkoJzcGjInGKbJwsEyvBxJ5gYI9Fk8SiSCIx1MMpOscum0rdtkPcdUDcdpS6YLMv&#10;3fbHDNv9l5yO3XSRe+yNfxOskc/QWc5lfCiP+ljJmMtx7Xtg3HCZVBwv+Tz8hwLOgWzm9wVRe2sy&#10;jrfdlOp9KDeXTxA00D7y1T/wKe/5Su/42Hd81EYNYq1aZrVKbK30wHrpjxtlezcr97+rOvTuy7K7&#10;i+WHlrlH12qPg1+475qlQLnEF5sHLTWia7yjG9VH4chgOA5YUHP8fdWxj1WigE9VIgLuMYiqY4Jq&#10;UUgAfw1hWPDX2CZHIWP6M05+QRwuP9WJfmjZ/65536c2sY/N8nOlkn3Pjwy8ODFXrDhbLDtdKDmW&#10;Kzrw8kjXoyOtd440Xj/WcOVw++0DPff3DT09Mvnm+FKRlFAGIwXNqE91Mh/4J9/VHN/kHXlfewRK&#10;+9x+UtAlCVXgFNAwX8J/P7d/5vjnslFMUCsh4Mtslp+Yy9k/m/3javGRd8JlmIUx0HAw9BeE/vsj&#10;7zDgU80RwGcLXisCUS8KAalfIXXHoEawt+b4J54omMAPXBEAqIBN0Pi+CrLs0LC14BzEwHSB9ndc&#10;hdlc7ceB4iEq/3pe/hv7o/us9ok4HpE6cxx8ICiEk2VjaYgMS6WL1pR0M5V4XZUYTVKWkeZ1M81r&#10;FlqZxipxOniOJjqKho81JV90NrzmZXkv/PTTGI/nyb5Pk3zux3s8jHLPcjZLt9SJ1sayKDIcqniK&#10;ptwlfeRVI0y6jkKaAT5ej8DQVg7T1ay5efN9R89cS3+YbwwBa4nHOmDRLliMN5XKkEO4oXFeaJwb&#10;Bu+MxZ1Rwp6BBDDSi6LgT1IIhOI+hcZuB1DQMNaHhPcDgAoO6YGSd0XJuGBl3RXEz8hKOMrJ2Imf&#10;MBA/qqaFsvA38n0ecKU64n4v++VwxLPhkKcjwU8HA592+9xt87zV6Xu7L+jBYOjj4fCnQ2FP+oMf&#10;wvZ3ywH/XAD/LDh4SwBPMl6CzU6vm7AA5jmmCnve7Q+4By8V/JsAr+V9v8fnUZ/fk37/p72+j7u8&#10;HrS53WlxvdXkcoPncDHfKPYRNfgK8nyGzOk0KacUqVNPNDgF5hd5p+7wztyuc77X7vNsIORNf+ir&#10;bv+nPUHP+oNf9Ic+7wt+3Blwt9XrVr3n9dbQhyOXSj/xx1c7xyeGhqqbudceX3pR8Ghupn+6r22x&#10;t+fT+OxS32TR8+LwgCgTQ8jaEtB+8KK8W8v0wiv1/rPASZ4BoI5BeCrKnJeXthc7ShU9gj28X/Hg&#10;XsXD+zAnjlCkxbQVpEyg/7VBOBBRZ8nY8xQs5ICJSHc8wouMphNRLAKSiVeg4xXCob/PQYTgFYN/&#10;gwDe2gU9UeD5oRD8vghgd0gAK5wm4b2UMH6w+oUqAKy3EtZTCXdemeCuTDyHRtmfPEmTkKAZG/tf&#10;u1ba07sk+CR4tz7X19dW21BdVFFy4cZN/8j4gJhMTbsAvEmgvH4E2ixV2fGeksNzGeP7B3Wuidje&#10;32N1bY/N5f3ON/a7Xvv2dPq/2sX90SbmG8eUb+3T99hm7bO6ftD8zmHThyJGz48bPThulHLSKv2Q&#10;1bW91rcPWN8W0Y/Tsw69RGf0JLst0MmCYHFB+EkBHbEcgh8Ipw2yzSbD1WfDSIC5cDJgPoICWKBT&#10;4QpgkaGyxFQFu8b8sQOeyDqb47XWx/lWoqBsdpTsd0fNhFAh/8fRXmFrzkeozIRCy+uCQzaidT9G&#10;6y34kVYDqOtB1LVAyoo/acmXuBRAWgmirAZTV0LIMEugf6gyKBfDyEsRqgsR6rtZYmjOhamCF+o9&#10;rwgAFbC5RKfNBRrMR1iuJrsIHrME1TcE/dnvprhzs42rnyYHJjuaGkoaCh613E1sSvDsCLMaCjEY&#10;99dcY+qvMnQXGbQ5jslotNXcjVBBw8up8qfD/MKlke6PK9MbC8PvlwcEyz2ro3WC+YFPs8MfZ4Y+&#10;TA8CQEUwNyKYHwWV91MDAKhlfhT0WR/r2ezhLRVcXnzMHs3y7Y070xNpO8S0nmZZLbAsZkJoCyG0&#10;1TDdDYbOBkN7KUxlyhc76Cbf4nC8ye5Yg83RRrsjnafFxnyRayz1j4lGy7H6U1H6A0yDdoZRd6zT&#10;9PVgQWGWoLXo/eDIxsSSYHZWMDMg6C37WHRx7JJLJ0NtIEJ5jqOyEU9bj9abDtcaDdKcCjdeirKc&#10;pevM0zW+CGCdOZYOJIDZuoscvVmm5mq0/hxTo8sV0X1efi6cushQW4ukLTN1Z0LURnyI3eeQTQ5S&#10;fKsTXDORttNyYBM0gl1w6mZQLkRoLDO1F8H44WqgXGFpg/sCSlBvtD/Z4iQ54IEG925LAM+z1Kci&#10;yZMc5SmO8kyk8iybPMeCFpMWorbMhjJOz4B7yjKe51iMhhvWe+lcNcDdtKXdczK6bq1zwYiarEuI&#10;VkWC71fnxH4IRB6P18RetdS662gIOty2179lo/v0jPFjR717Nlq3LdVvmKncNFe9ZaEG6qDlrrUm&#10;zB0rDZjr1poXHXSuOBtdsze6YWN829bikq3NI0ZEfUFOTXvtqw7+tU5uZk/NxZ66S91N1zuabrc1&#10;3G6oet7Z+Ka343Fj/ZXi0oTHr0My77qyL1m6xRk5RWma0ik6YWSNcJJ6uDKVrkwOVVEJNqCxNDUj&#10;FBXc5GXdKSSGlno8hRxFVo4mf3bAkAAmUUJI2wQwvCqwMpUJgENvSVQOkcwhkCKJ5GiKajxVLYGi&#10;kggalciBGKI7AnNOWuG0pLyTpPxpGYVzckg3shqdos5Q0YhU04oBqGhEk1UjCSrRBM0UJa00gnYq&#10;QFk7jaydStZOJmslUCEBHEeFgn0hv6uixgJQ1dnK6hyiUAALHfBPAlhVnU2m0vH4ABTKG4nyQGO8&#10;MGgvNMqTqhKqqhaqqUXXpbH19DkAml6kji4LlFraDEOjGFBHod0wWA+wqUOL0tRLUNdLhFHT/wwU&#10;+PtFAAvtbyLJCAJsahpAK/6SVFg4YhgaE4hCB2AwgVhsEJhYKpmpqcLR1Yg10Eow1k02008zNk7X&#10;NkpRM0lWN0oCqBkkaUBL/yZr6yfDocC6tEQ9vSQDgxQjg1RjwzQjozQ9o2RdowSaUYKuYTxAxyCO&#10;ph+nqxerocGm0WKJhCAZaRcs0lsZfJHH+quQwkz0U41oyYa6ScZ6KWaGqSb6yfo6MVpqLAuTZGvz&#10;NEuzZICeTqS8zFkZSUc9HdZnAex4GRLANhdgfetodxFuP+VwCZSQAzaKp2mzNdUi0IquivLOCNkz&#10;KIVzJIIvGMHWKvXsqcv2Nuk2linWFskAO+s0sAlKa4tUKzMAlPN5SwDvcMBgE+yyMEk1NUwyMUg0&#10;N06haUUZ0uLQCp7S4mdwKB8UwkOVHA5awF4wjr11lqPtZThntY1FupPdJfAq587eACesrOSnpU4/&#10;e+oquAQ76wz4EiCZbZVuZS6U32ZJVsbRp22SQ33v3rrCb+SvLswJPrwXvP8oeP9JsLwpmFzYGJiY&#10;7hwe6Rju7x4b6B0fEwrgFTgIuAuK94UEMGCb+v2JjoHlLwJ4J63CKN6WgTlQb+qbAQgd8DSsfmH7&#10;CwvgX+FXBDC8CPF2Adw/tjY4uTYysTwysTg6uSQUwMsAWABPza0DYAH82QELNfD80k4H/GsaeG1z&#10;aXFtaQlK5rwsFMBfkl5+RhjVBPE53hcSwJ+N7w522d95mIX59fm5tdmZlemppYnx+bHR2ZHh6eGh&#10;qcGBCZiB/nFAf98YoK9nHBbAfd1z2wVwZ9ukUABDNDcMA5rqhwAN9YP/rACGBclutgTJduprh2tr&#10;oMN3A4+2wwFXVfXDRrC8YrCsfODfI4Dh+tYmbH/z8nd63y12eNZ/yE7vuwWkdX87QpG2a/BfQah7&#10;v4JQAEPk53ULBXAPLICLCnvh8N8dbJe7vwXY/goF224BPCgUwD/FbcN94A5gl1AADwGqqoYh3fs1&#10;qrgjkP390gH+IwD4GdjxGGy1fBVIlH4NeC88yPYH45eAe+5m64X+new4vS12dNsCvuqtC4dPRngh&#10;fV9FqFF78wt6AEKh2/XrgLdATi4ka0FnuD9kf8FbI7sH8PZtN+DNmy4A/OiCCtwId8jJ6QVsc8A7&#10;gc/nt7Pjcr4APdLgaYSfYfhphPmF57O3vLi7oqQLANnf0u6qMkgAc8t7qysg+wuA7G/VAGx/twQw&#10;4P8cAbxlf7cE8FD/AiyAd2jg4cH5iaG5iaGZyeHZ6dH5HQJ4y/5uCeCl2ZV/gwD+KjuChrfChT87&#10;4K+xsf4BEsCbnyABvPHxswDe+PDPCeCCR/HlL9Oq3lwoeZacez+m8HFCY/GNocaXNbmX4EYAqIPG&#10;ytcZr2+xs+9GVWdf7Kt9Ot2VP9NdNNVZMNlRON1VPNIEOeCxlsLR5oLhxryBuuwe3psObnZjdX5N&#10;VR6v4kVlyeOK4gfFZc/yufmveTWBWQ8kzXzFTJknzZIOqUdJ6KXJ6qZhaTsEsAOUw/knAfw5/Heb&#10;ALYQ5n+GHDBa1h4lB0X9gmPlEbZy8jYIeRukrA1axgonbUWQtCJKQCXYRMlaIWXMUTJmGGkTnIwx&#10;Xt4UK2+OkDaRV7BG4FwUyX6KmnQF3WiEfqKCQcpxMl1eKxZrmIrWS5JT5ciQwjEq4araYTpaXk6m&#10;ngzXwGsRYa9jgvJi3fPZ9jlhJiUcKPx3twAGgJY8uklOuBEoC1nmxZGW5Ww7bvjpyvBTRVEOb1PP&#10;30sNiAz3NbVwVsSbIHB6GjraocEG+a/sRhpNpxvQszzRjTqR9zWHoSCbVpygiSyo1xDU63+q09+o&#10;0RnLxfc+V+Rfl8mNO3HX71ia/WGW7qFA8r5YmkSs9skEA6mrjrjnvjpvQvQfe6teOYN55Kv2MlS/&#10;gGNdkXS2KuVcafzZnEj71+HW+RF2pXFBDznxgWfoOlpBBPVQknaguo5LiI/XFY57XvKpomjDMqYe&#10;n2PRyDnDY50qY0BZnQsZZm+C9ACgAtvfXxLApQzI7+4GVr+w/QVsCeASpkkR6yvs8L5bFPx8FWFQ&#10;AZtw41cp3SaAAVsCuJhuxU32fRsXEWR7loS3wqmHIA0vfKfCtMgq8sqvYTY0BPMKfMr+f9T9BXQc&#10;SZqoDffeu3d3Z+7sQJPb7m6zxSyVilkqSVViZjRbzCwVgxgtMzOzbNliVomZmRnMUH9kpV2tluye&#10;6d29/+53znPivBEZGZlVmS3L/fh941p05c3osrvBj++HPa7glQyF3+unRN/8yUoo75Gmsjf5/xoF&#10;EmPvOJ6siS0ZYNW0BBU88Hty0e1qFlkUoZ/Io/JFZE6SAT/NIj3H9fTJA9fO+N69EFecx68qS2up&#10;zeqsS2+rSqgvlubyPuZWlLBLy5Nq22PyGmjss9tduFsdBZudBN9YRpFY58Pz2oS1Q7HF9fFl1QIx&#10;tIVwQl2ZqKaEX1nMLS/ml5YJyqqFZfXxVV3amfe/Y1/+U/TZfw7I+Tf/LOrZ4pj6cVZFW0JZRXrJ&#10;s6ySh5ml99MqniTVFPLryoUNYlHN56s9p9XWpIqrk6srk6QOGLa2MssrE71gzmrgQYBsGnziemSn&#10;ZzbUZTc1gBZ0hRWl3JLCmPwnsQV5/MrSxOoKQXkJr7hQUFrMB21JUVJZaVoVpIGPNDacaG4+2taW&#10;0zuU1TdyfHgcBClNHRktXQnihoC7D/deveZy7pz5scN6GclIEUuVE6UujMOmC42yk+1O5uy/dSWi&#10;8AlfXJHSWJvWVAeAy1aDT51eJ4aKVNeJwVWyxFWnWxrSyooO19ZniFtTKru9Tj3e4hy10THyZ9fY&#10;vZfK0pumk+r7E2ubYQEcWfjQ/c61kJpKbmd3tLjd9nzuTr+Uv9jxt+09s9nt3I+OJ7a6HtMOPBny&#10;oO7U8FhSY6mw9mFmc2F2c0labUliRUmauOlwY7+guMP/SsUGi1BsyIkfrOI2WMYq7s2wSn3GKpg2&#10;irmxk8ZGmSdiLNgalP1YkvU+e5dTIQdKmfs6wyxH/MmTBxHTPtqTIZiRWFJHLKk5AjsUhR4ORQwE&#10;avcHIQaCUJADDsb2B6LHwvHDgagBX60RX82pQMR8iO5coNa0n/pEoM5IgNaAj1rfIRXQgngyFAlr&#10;4BUm5TXP4K3A6CVHfy4KN+yv2bVfsdz6+yLzb5/Rv8k3/L7MeEujvWrfHsy4L3XMnzQWgh+ORI3E&#10;64yJtOdzkK8uEd7fJb5+qL3ySPF5nvKbUo23lZovypRflKq+rUBISjEfnmAXz2j0sbZ0h2ydCFeb&#10;C0VO+GiNBugM+usM+GI6DuBK7XWukeVPoOSOYdWPEJEZBHQSAc3D6zKxmrE4lSicUhx2J19741Hi&#10;1sf2yI5A+liUyUgoeThQdzRYY8hffiRs13icwrRIZS5Te+UkeuUCYeUaTpJPevsU+/4R/s11/Pxh&#10;7aF4+b5ghdFgrSFf7eFDugP7dXr26vQeQg4FEcai9GdijabC9eYiqAvBunN+Kq9C1N/EYIaDdArd&#10;VNIpW+Lwu4KQKv4I1UB1+TClrTyNbek41UQ9XYEhLomBTzHBZ5gSsywIOWaEo2aYS056F+xIF2xw&#10;F6zR5811jhooJuhujFL580H5P7lt+zfX7X/cp7ohALUrBK8WRtGJ0kdH6qGiKMhIgnYEVi0KrRqN&#10;Uo5FK8VilTkULSZFk0XSYEL6FgLEbIoGi6wOWiZBNQ6nzCFriAygTYUj0fI+6tsDEEoRWI1YIjiq&#10;xsSpsHFKXJwiBEGFTVBjkzRYJK14CiKWgoIgIeKIEFBmMEmXSUYwKdrgikywOICqJkVFihKbosYl&#10;Inh4JICD1WFjIf3MxCgwMXLw7sIxqI3xuI1c8k8C/R/5eps4et9HEf8QQf63cOK/hRP+FEH4Oor0&#10;fQz5p1jqj0LTnaf3ovJYjPrDjr2XPEZve47ecR24bi/OJN8O33XmwLeX/H44e+hvWa7/dNb7j0UJ&#10;8iXJctXZii2ntfquocbvE+ef0l6UmHyoNJaUUSXlBEk5DqIU9a5E53Wx5qtitVdlam8q1N5Uqb2t&#10;UX1bo/yqRulFldzzyp2vK3dA1aGlvBPvhCxmrZykZtf7yq0w7yp/fl/x87vyn6RslgpgKEV1DZ+E&#10;6GpkAlhqQCFWyWDAr0ww1H4Avw80/viibsPbxl0va1RaLn59n/tVzfG/vhWTPjQQPzTg3jegX9cg&#10;l0oQE7kafTdUOi7J1R3fUHf0a0DjiW86L24cu7d9qVAV0sANaEkjUtKAkDRoSerVP9SpvK9Vflcr&#10;D2X9Nu6QNO+C0oJB27jjXf3mN7U/SZq3f2LrL23TLkhO16ivFsBvK+TelO/6UK0gRe4XanYCviiA&#10;63b9IoBBALriHdI5CuBbAqfDHh0E0JcmVnhXufNtxY7XZdsAIIamNapKWoiS3oOdF8zOHFBhG2wP&#10;1lHYt0vReeN22282ufz0/QGljZH4bSITjSw7Qo4DlP6bYW6YbkQ6ako+YUU7ZqUP/ntMMcYlmeKT&#10;rch8UyzPEs+3Iwud9ITO+jxnPbYThWtPZZng2YYYjr6OQF8r1Ug72xRx1BziiAUq3RSd42AYR8NG&#10;GumdDg6aLC57PzT9+EaRKeOgtqYDHuuNQQcSCJG6qCAUNhDziwCWZgD/PQGMR0E5qSRsCBkXCloQ&#10;Y3X9sdq+VHQ4VtNXV/MASneftpazloqlga7jPv39yXaxdw6mN0Vd7ou9ORh1YyT61kjM3ZHY290h&#10;UPHngcirQ9HXASDoC7/cE3oRBID+T+Wg4RrRgC8J4CnOfdBtDzhT5ZWRZ8Ot2ZMlXQqsfAXeKvgf&#10;IhIsfrUv7Hpv6DVAd/CVrqDLnYGXAMPRd0DccOBkze4jZa4Zj8y5ZzB+KQpumeqHrhlwS1yOV3id&#10;Kvc4IT5wtifszijrcWfw9a6wG32Rt/tjbg9E3+6Nut4Tfr0j7Gpj+OVn/seXn3RL+ha76lv7B/uG&#10;Zob7x3v6e9rnh4ffTy5NtQxePXzN3fIQWtsEoWNLxPjD9heAR4bIHDA88o8DTgQtCRNOwUUCYA2M&#10;R/nidJ11Nc1U5PV3bCb8vAH90/eYzT8Qtm6kKG43VpOzQai64nT2kVE+VEwAgIwOMcCzqFgOERmP&#10;Q0RhdSJBS0RFkzEx6+yvDCgjeb0b/iSAvREae6F/lYTzQyP2f1EAY/2VFBzBG6VPDaSQfVBID6Su&#10;K03fx9Eu9Mb5By3VTbNjs+Dvrgvzz2sb2q/eyTt/80kgK91mXxza3E+T4a9iELqLGqZoGKdqlbbT&#10;9tgm2+PQrzq7z23Zd2aD1+FvPTO+3Z31nVfmd57Z33sc3eh24ieXMz87nYc0sMO5bTZpO92ObHI7&#10;/737lU3ul7dYJenZRwmDI9oyg2d5jA9xWpI4ZUmc9lI0bijebIRrNxlvsNr+LrD0YRbZNDAyE0sG&#10;LYhXeEaAZa7hVDR5LIzY7a0jdtlVaLGx2OrHeneFHh/EIou+wDSCsjyl7Vy8/lycAQimIynzsbRl&#10;Fn2FzYDkbpw+ZHnj9aBs44+QpZBAuxBPXmD9HgHMNp2LsZqOs58WuM0e8Vm+zXtRfnq5M3d2uHJx&#10;aWB2fnBuqm9xoGGy5GbrkZjiIMtnbuja3eB3D/3xCMPxGMas0H46fe/rWyJJT8FizcOR2oLF4S7J&#10;i9n3zyckr6D03xdj9ZIFSPq+mex/Nd4LAAHsgFeGO5eHOl6MdkM++Pn0h9nhyY66/tJ74hNxDZl+&#10;tQn767ieTRz3drZbL9N5MM5+Tug2x3GcZVnPMi3n2GYzbOOpOKPxaL3RcGK3j5bYdUeR1fdlNt83&#10;ee4Av1+Bb2+BZzwntBrnW3fFmddFmjbF2w9l+k5cEUk6y98PNkumOiQLXZKZJkl/vqTmwptnaR0p&#10;ngPJrmMihymO1Vys6XIM40282Xu2+VI89FwWmPQFNmORYzzPMV6ANvE1AcF0vOES32yaadB+ULPj&#10;kMZUDGU23mAuznCRZbLCNX/Os1hgGo+FUXp8UK17NSsddopdFFr2aPT6osHgXBx9mWP2gg8lAcMC&#10;GACe0QoXnGuyzDFu3q3SulftcwJYb1JAneJTZ/jU1QL4pdB0kcOYjDWcijddEDnOi1w7Q42fuONP&#10;WGKP2NKO2hkcdzC64Gl5/YADaMFIJFI+RGt7kMbWCF05gT4CjEBH99nd2GsN5/uec6afdTI678K4&#10;7GEGRkALuORuujoP+Iwr49Qes3MHbKCNgV2tL7k7Hnd2PO7nfetolri5Jret+kJH1YmumlO9TWf6&#10;2s50NJ9urD1SXnC9tfbxUM/T4aGHPb23mzvPF9fm3CuPzb4ZmXLTO/as3d4Uilk0mhqMo4ZRjWIQ&#10;6APmlixTc7aG5gFFxT0UCsuYkYInMKEMYIqASuFRKRwqlU2lMqnUOIpeHJHKksIm6XHI+lzAKgHM&#10;I1K4JKpAzyBR3zBJzyAZjEOpw7Rwon4EjhKqi/NX0z4or+K1Q8FdCxmABH/S6ccZMAR00wQjk0Qa&#10;XUgx4JPoKXh6KoBolAxiqnGavmkazSxdJoCpRvxPScB8fSPBegEMHzU2TaDqs7D4cACJHAnAYoIR&#10;Or5IlD8WF0wiR9AM4hjGHDNzgaVVgpV1Ipz7CwLQgjkYbJCpGd/CKhEqyAwlAf/KAa8XwLADBl1T&#10;20wzq3S6aRK4BzKFRSDG4fExOFw0EhGKQUVQ8HGGVC7kgE1T7cwzbK2zTKxS6NYy0oyt0wGmoP0o&#10;gNPMLdItrTKtrbJsrLN/QwBbWCTZ22caGXIw6BAKIYqMj0Rq+6MRgfokFriiqVGCjXm6o02Wg3Wm&#10;lVmiKZ3vaAsl4zrYpgDMjLla6vs11fZYmfN/QwCDdq/XcdgBg0E35ywXxwwjWhyARo3GY4KQOj4k&#10;fKi1hQjMkU2Ak4A9XA/D3dUCGHbAMGsEsLN9loNNur11Glwa2svtuD45FnwiIjZcW90bhwqhEqPp&#10;NLaNRTKYv9fz1D6v07vdT3i45Oz1PAGueGj/GXBFIi6EYcg8sPcUuHlwD2sEMMDNMd3OnGfNiLcx&#10;Ze3zSEvg3rl3p6O97dXUtGRpRbLwXDK3IhlfeNk/Mds7PjEwMzW2tNQ3vtA3ttw7utQzstg9DKnW&#10;T5WW1wng/ue/LYBbBiCDCztgAKyBwTjM6kPw/M/yuwTwwMTz4fGlkYnF9Q54cvaFzAHLNPDM4su5&#10;xVdziy8A6zXwZ3j+anHh+eLi8hoHvN4Ew/YXzJyfW/ks6+3v5MQcYG72+ez0i5mp51MTy+OjC6PD&#10;c8ODM0MD01/KAJbago8CWGZ//xsFcJ0YWmQ9q9f8RQNX9H9MAJXKv+JVScCw9/oNPvmwXwlgOIbV&#10;L4zM+K5hjWf9u6z1vp+4f7/js6ySvqv5LxPAq2pE/+KAnz3t/n8tgOFC0LAABsCH1hyFJTHsgGGz&#10;u57P2t/V/wgAfqDwmyDzoOuBLel6wCFw7pqXBLwYcLAeePJ6Vl/rP8Oa25OxZpoM2SH4NlZ9irXq&#10;FAZWv6vtL5zR+yXAfwKghWfK5kP/aXxZAH/OAUvzgFctIkN2P/8g69QvzO8WwGVFPevtL2C9/a2t&#10;GgLIfqD9DxHA6yfDBZ9HhhZWMzq8KGVhcnh+amRujf2V8Sv7O/PiNwQwbHP/cf7bBHBj4dm2skut&#10;pRerHx97ei3pyZWE8geHQbev9lav+GZz8XkwDtqhxnudlVdL72WdTQu6d5ZT8+Q4mDDRnjfV+Wy6&#10;qxAw3vpsoi1/og0EBSNNTwfqcrurHrSVP2ytLWwS59dVPKgsvl6Sfzm/6GZeRd6D2tr48/dVHcN2&#10;2TLlHVO2moqUrbPVzDJR5qlUs88JYA1XgpoLQc0Jp+6E1QA4ojQdUVr2oMWqu2DV3dAabigNSPci&#10;tFx0IPXroqPpqqvhjFJ3xqo5E1ScicrOZAgHsrodUd0ar2qNVbFCq9qgNByQOm66yD2ayAMa+EBN&#10;vVgtY6G2RZqGVZaa1RF1y2yMZQ7ePBNFT9ShMBHESPBXIBdnQZB3Mj885XC86JKIdy85OjfJ57HI&#10;/anIrkBkWyT4qBLXCGAQFwlcYAH8lG0PJoBuEd+tgONZzN9TKHJ+muial3noRkpYnLevKc2FQN6N&#10;o7rbuLgnpvqVPDvQJzYeqtg+mv+HhWd/elO6SVKj+q4W+VpMfF5HfdVq8LqT9qabstyCnalCjz7D&#10;9Fwn1WaRnkTirh1AHHNROuykmGy9nW/yM894c7KV/HFPzGVfWrYb6vhu4kV/+t1o+yc8j4KEvUVJ&#10;+wHF/AMPWT43BfyzSccjQ7KMTIMxlH0Ms4MH3PbnMCOeZkY9Fe15xrKvSXSvT95dBj4FG6q0DEYe&#10;RJoDQAC6sH/9rACW6tWPrnc1MhO8miKOXTF3reL9bWRmF9wDbH9/m2Iu7IA/PjXowUlHSrjuz3j7&#10;n6ays8JjLAy9CLRgjGXqD+Q4Hb9jLmcLWNUd7FpxVFludMW9mPIHYfkPw/JKY/Jboh73GfHu/tUk&#10;8gcbpsrBtG8sIr+1EsjvO7z7Ynlq60hya2NqR3Vqe0Vw3o3A+7c9z10wSz5MYYqIcUwqM1aPHU7h&#10;hFsfTvU4dyr40W12+bOE+tKE+mJRXZGwtjituT5BXJfa0CWo6HTKeaC0N+Fne468Z/JWJ+52V7Z9&#10;1n1+WU/sM3HkkxJRdbWwulxQVSKqKUkQl/MrS7nFJbySysTKJkHjkN6Vir+xL/8p/tIfo859tSdB&#10;JeVWcPUwq6ZLUFadUlKQUZybWZqbVv40qbpYVF8taqxNEP/iaGX2N6GiDBbAq1Uu7Gtl8RrgPGDZ&#10;KbIFZYt/FjA5vU6c1Vif2VAHzhVVlkU9fhj66F7U01zwuVLrahKrK0TlpVDycUVZQnlpUhlEamVF&#10;Rk314drarMbGw31DEaVVwua2CzMLxwfHjvQMHesfSqxtDHjwEOLxQ5/c+x63r5qfOYrPEOkKmRrx&#10;YVqsCAw/Tj9dZHvu2MEHN2MrCgWN1ayqEq64PLFRnNrakN7SACVq11UnVpflNNeKygqSqqoTKuqT&#10;a3t8bpbK7WP/4BS+cy/v4I3K9JaphNpuYXWDsKqSXfQ0pvDR/vu3I2qqmA0tgraBqPJOFPPMv1vE&#10;b/E4tsPzwgbrwwq7z+7wSHU9+fji5GJqczW/Oje1Pj+rqSSjviy5qiylui67oSddPCAo6tPxS1M/&#10;kPKTHXOzA/cHGxYx+gozfzrkWrtp+GkduzhFehjehqlnGWFI9Qiy9roTGVIT6dYVZNjvrT1wQH7I&#10;T2UkTLcnHNcWqDsehZ0I1x0J1oEdcH8gsj8Q3ReAGg0n9gfo9hzQ6DuoPu6nNRukM+2nPn5IeTII&#10;AQvg3oPKANgBjwcjZiIws5HYuSjcQgxhMZa4HE9eYVIAY8GIPm+1ZredlVY/lzA2FhttKjPeUm6+&#10;vdFFpddbZywGN8nFjPG1x5I0F4+iX17BS/Ko73LRLx5orzzUXH6i/uKZ1rsSlKSC+P4p7v1d7MIx&#10;zf747X1BOyZCNeaCIAE8EaI7FKjd54No3adbbKtxlbzjhO6Oo2jFo3hEJl43Ca8rwGqzsepxOJU4&#10;nDILK8/V3ChU++YMZXvVHvJwhNlIqP6gP2o0CDHkrzQUqDAUJj8cozDKU5lM1p7NRs4d1315Hf38&#10;KmLlPGLhiNaEUHUoWmkoVG0sWHfYFzXkjenYo1vtpFpqr1jlrlF3ENXkjR2JpM/HGC1G4Gf8VOe9&#10;5VaCVefCEAMh+IdO6jlGSrHIHYHqWwKVNoco/sRS+Zmvu4tP0eboofj6SKEBMsEQlWSISjVCphki&#10;LjjqX3U1eLDftCzEsSFud22ES94+xjU7bCJme7z6Jv/tf9698V+cN/yrx5a/eattC8VpeOsqBWDV&#10;w6iIGDo6jo6JoumEkFWCcApheMUwvHw4ViECJx9FUI4lqzD1NFn6GjEk5TiKaixJOZqgyKSq8Y10&#10;WHqqYeidvupbg3UUojEqTIIqB6/MwSrwsHIC3C4AHycPa2AOEXLAkOsFELWZRE0WQfNTq84mqbPI&#10;qhyyGpuiwpFuD8yhKLGpChwKQIWJ1WRjtOGS1AKSjoiik0DVSdTXTqJpJdJUE/SVE2iKCTT5BNou&#10;EW0Hn7ZVaLyVx9jCY+zgGO5k6cvFU+ViSfLRxB3e6l8HIb+LJm/km2zJdpG7HowsFNLEWZYdx91L&#10;eCb3wwjX/LTTbX/wR3y1W/Erb82vgtBfxeh9lWj1z8e9vr4evC2fp9mQQ+0/x5i7abJ42/jFPcar&#10;XNM3T0zfPqW/fUZ7/YwsqdCXlJPeFiNe5Ksu58ktP9v1pkTpQ4XK27Jd0iLPCm/LtwMk1TsBb8s3&#10;S2q2Aj5Ub35f9eP7yk3vKjYA3pRvknpKhfeVSlC7ik9CVMZHJ7rK/sqAlfCvZbCUD3Xb3zRsetv8&#10;k6RN6WWNUtuVr/NTv2q5sOF9PUHSTJS04SUdeEknQdJK/tBAfFVFXCnFTT5QG76l0HVxc/OpDQ3H&#10;v24+/U3Hhe97rvyw8EzlRammpBYFSdN2kqQZJ6nTgeS3eOfb2i3v6ra+b9jyoXGrpGmblC1SfoYA&#10;V5cBDtWrSuq03lUoLz3btvh085syeakSBh8fNt8fE6AhPlbD/rIAhh0wbH/BCCyAV9lfmI8OuA6S&#10;4u8qd74p3w4A41AecD3qXbVZz1Wj66FqqTaKKeYEgYF+iDbykKKy25bvd+/6Zp/Snw+q/jUUtUVg&#10;hMyyMT5hb5XDoB43pZw01zthoXfUnHrUUu+EvdEZV9MMa2qaNSXJkiSyIAgs8HwrAt+aKLSmZDow&#10;suzoh230s61IRyywOSa62XStDAP1E5bYZAPtI45GMVQU09gw3ty84eJlyeDkTP/iwT1sbTVbIu4Q&#10;Dh2I1A3EYEKRaKkAXl0C+u8JYKyuPw4ZAAIiBpJ5AEgJ6waQkcF4bX+sri8B50vAHzAgHdhtFcbb&#10;J4zQ9862jLrnkljkkSbem9MZcH4o6vZo3J2R2JtD0df7wi93h1zoCj4P2p7Qi7DZhZE5YMBvCOBp&#10;7gNwtNXvVIVHWp4Nt3bfYTDYH3EZ2iQ4+vI/CrSj8I2BiJsy+ytNCL4Kd9v9L7T5nQdBX9h1EJe6&#10;pN8zZp5C+V+jxt435t8x4tygxd434VZ6HOkIuDIcfX8o6t5g5J2BiNv94bf6wsCaN7rDbnRF38k7&#10;cGT4gnipYrizonVieHJufnFicnpyZOrVzIv+uoEs5lFzohtazRyHciLi9kEFt3+RqR8dMGxzfy9w&#10;BjAsgMnYCBATMYH6hP1krAtGx15LxVx5F2PXFv1tm6hbfqBs3ai/fZOR/BZTNTk7hKo7VnsvCelN&#10;RgfS8NFUXBwZG0WE6jODRcBq0VR8zOfUL+CT/ZXxSQMT0SF6xAi0ji9CYz8ZF0zCBqF1DlLwIVIB&#10;HPGLAMaEwA6YbhBLwgeidPfjMIf0qcE0vRCU7h5VBQtdBSMfl7AzGVfrittezEpeLkvA37Qbmwce&#10;5FWdvPSQnXpmb1gCxdp7F9pahexKdGJpO+XI2R3fYX98p+vJ7e4nfnQ58qPn0S0Hz3zvkfOdJ+Do&#10;9x5Hf3A/ttHtBGSCXY9ttEvd4nHiW48Lf/O4+p3XtU226UiryIC9vuL0yHGhzVsWVhKr9jZKazEK&#10;OxZvNsaxmYZk7a/sr7QkL5T1C0amY0gAcBSMgy4InvOhvWZn4yiDQbqNXnJldj8VWm4oMP+h1lWu&#10;ZY/qSAj+Oc/sTYL1Ett4MpI6Gk4ai6FOxtNmOXTADNtohkWb49CWeIazTOoskzwXT55jkhbiAQQp&#10;pN8rgBeYVtPx1iMsmyGR8+hR/9l7Scviayt95ZMD9WMDLXNj3ZKlEclij6T+YdeRiAIfwwJXnXIX&#10;jXIXtSZvXF+saTfH4fl1oWSuQdJbPd9RvTza82ZxYnm678Vct2SlV7LQKVkcej8z9Gq89/lI18pw&#10;58uxnrdTUE7wQn/r4kDbi9FuEEsWxl5P9E201w5W5E4UnJt+nDNxK230snDkLGvoSHhfsk8Xz3NE&#10;tGeQ69oXa90TY9EXZzbEsRjmWo5yLF4k2y3yTMcjKeBDtexVbnDbUe3wM/hWO721RyKo8yLbxRTX&#10;qQSXfo59B9O2ju00cIU1XXRM0vFAMlomGa2SjFZLpuolC21LhRf6TzNrY11awsB3Yi0R2UniGG9C&#10;8C/iDOCvdJFFB98htO0u1xgAgtl4g2WeCWilAlhrKkYPxNPR+rOxRvPxDHjnYGmdZ4heX3THAZ0m&#10;L7VGT9W2fVpDQYQFpvFrkdUroSVc+VmW/guuNROj37ZPvX2/xmAgZj4eqiwN//uAJS59hqe32v4u&#10;cGABTHshMJlnGU3GG02zLGcFjiNMu5qDpBvWWuD3ulPOxicc6YALnpY3Dzld229/2sXkvIdFuhkx&#10;CqXgo7TJV/nHaLRiEh2TY6N3yROq+Xx9j9WNvdagvbbb8oqn+WUPM9DCAeyAL7gan3dhnHFlnN1t&#10;cnG/1QV388uuFje9XE652md4uh6NjRSLSwtaq2531V3sqb/Y33axv/NUW3NOdUVORdGFpppbna03&#10;O9pud3Q87B7M7Rp+0Dp0rbzz9JNG0dl8H+ZZCy8+1TJCzyLKyDZeDelJMAgk6odoIg9o6vpSDThG&#10;JolEChfK/f0ogFc7YDaZwiZSIb4sgHl6BiJ9wwTQSgVwHMUgVp/OojHYVMN4HDkCgQnUQPgoqR9Q&#10;1fLWRgViSZFkWjyNwTUyFdDNE/WMkyiMZDI9iWSUSKEngC7NNMXALBUWwFSGiGwktbxwsq+REMwh&#10;0xNAC002EkLQBQCGiQiLj9TU9kVjQw0MmXQGh6YfRyZFamod1NI+pIPwQWMCSeQIIzrL3EJoY5sM&#10;C2DQMow54CgS5U9nQBnAawTwbztgEBuaJzPMIOimSQzjRDojwchIaGgoQOmGAXDICCImmkqIN9Lj&#10;mRqITI0TIIlrk2hmkwJjap0KYZkGC2ATizRTS0gAW1kftrbJsbTN/pIANjNLsLFJo+kzMegQGiXO&#10;UI9JxIaTcBFIrWAMIoyEjTGkcs0ZCbYWaQ426Y62GbaWSQ42qbZWiXAur662t672QUe75C8JYA/X&#10;wwAQA8AcGXbWSWAFK3MhjRqNQviCdeC8W7AyvLizQzosgF2lpaFh+7vaAcOsFsBwFWgnu0xwq2AE&#10;HN3jcdKAGo9DhTAMOFRiNGixyGDw6cDHtDRNADM9XY/t8zp9YM/pvZ4nXBwzDuw9BVoM0h/cFbh5&#10;cGk35yz4g4B7hgUwZKadstzsUr2cMj0cU23N2KaMSA9XoUh0+8aN+sbWpf6RN7MrkqU3kpkVyejc&#10;86HZ5ZH55/0Ti5ADHl/oGZnvHp7rGprvHJz7pF0/I4ClewB/FL2/DSx6O0eXO0aW2ocX24agE8EI&#10;LIbhHX/XIzO+a4C1NEzXpz2A+8dXhseXhscXAGsc8MTMc8Dk7Iu1Jnj+xcz8yuzCc4BMA/8GsABe&#10;7YBhDSwL4Bi2vwvza72vjM/a34nx+Zmp59OTK1MTy6vrP/+GAO6DSoauTf/taJ34bQFcWzf8Dwpg&#10;uDjqemSCZDW/IYBhZIvDGriqarC8EnKBMgf8G0psNeus2C/I7K90a9J2mfFdA7yh7z/OGu8rY7X0&#10;Xc0q6buadqis7rrFf4PV0nc1sABe7YClGrgbFmb/eb4g2D4DfFQmhmUCGAaWu+uB1e8a+wtnxMqe&#10;LAzoyp74emQmdQ3wUXgF+K2AWf2qrEa24Bpkr9x/kjW3J2PN5dYD3z/g00dYq05lyHJ5AatF72d5&#10;lAv9pyFzwPBMaPALAhiw3gHn5nb9VwngNT77Ez1rBDD8Qv6GAC4vBqy1v3D673r7W1c9/D9NAMPT&#10;ZDNl2/1+Mr4QYyNLgPHR5fHRpZkxwMIa+wt737X2d+bF8twXS0DLzO4/yH+bAJ7pLQRMdD7tb7jX&#10;Una5ruBsfeG5xuILA433h5ofdlRdr3pyQvzsdFfNzZ7a22C84GZqyd3M2qcnu6qujbU+nup8Ntaa&#10;N9T4aLqzSErJZHvRWEv+UMOTPnFuV01ud1NJR1NxW11efcXdiuLrxSV38muKnjQ1MS8+VLQP3WIZ&#10;o+CSts0qWck+W9EsVcss4fcKYDToqn/K6wVoOSG0oBYJ2V9HjLojXtWRqOJIVnbUU3LUV7KjqVjo&#10;qxiTlc1wKlZoNQddbU8tlLc6LkiTylQ3FKmbpqlb5KhZn1C2PCFvcUzRNAtrlo2lCRD4aCw+1JQe&#10;7e0hTAjPPMU/fCst42Gm6FlW9JPUg/f4tvd5jCcienGqVYEIkruQR/y1AC5NcAeDeSw7Wf3nIoFL&#10;vtDtId8lP8mzSGibzzIuE9pUpntfZYUyD4TZWcRRDFloWqSNZ0jWkeCG6v3DzYj+4n+Zzvunpfw/&#10;Pi/euFgmN1mqOlyqMirWnG7VmuvUmG9XWWlVfdOM+iDWf1PAmL/KGDhudC9c5XaY1rUAzTN7VTKd&#10;5BItdyZYKCdZaiRaaydZ66bYo7NciacPGl4Pt8rluBWK9hbx9ucyve8lsR4cP3Uk7eQhbybd9ACN&#10;5u5g4pEQHHs/OSFXGPaE61We6lmT6VyaYF0A7bb7XyCA1/CxIjTP4fcK4M9K3y+Z4EIWfD8fBTC8&#10;eTMkgDlOlSKv22EOj4QRN5KS/TxD9Qx90SYsBTp/gzGLxr0T8bRdWN/NqiyPKXscU5EbU57HqamN&#10;KWzglA/su1S9c7for+ahO7z4O70Sf7BJ+BM9isK6yK3sTm5qFdSVZ7TVprXUxOQ/icrLi3z0NOLh&#10;4+C7d/ZfOGmTwaPxwvGx4diYCGxsGIkdaZLG87p0PLrwQXJj5eHO1szW9sPtA4fbxkPv1aNDDm+w&#10;jNxsx1Lfm/I3mi8+KEtQ2J1e08d+ViUoq06srpJukVuSUludLK7hlZdzSiqFlfWchj6Lxy1/41/7&#10;A/PiH+MvfuUl3Bh/bm9hN6dxmFtWl1RSklb8NL00L6UiP6m6TFRXm1Bfl1IrXi16kz5p4M/a37Ra&#10;aG/gNcATfq8AhmtKgwCcklFfm14nBrGgvCTq8cOw3PvRzx4Lq8vT6sVJNZWwAE4Ba4LVykoTS0sA&#10;KRXlGVVVabW1vIZmxtGT9hcvp3b3ZQ8MixpbM9q7Dnf3pTe3cquqw5/mBT1+FFzwJKT4qc8TyASb&#10;njlMyUlCiuLVmGEAtIhpkJNicfbI/txbfgUPo6uKuE3VCW31AEGzWFBfkd3ZkCAuTaqv41XVJzf1&#10;hz6pVQ4Qfe8cqhKQHHC/LrN9SlDdwSmr4ZeVsgqexBY8Cnz2OLy8PLyknNfQmdg6ZnX04UZn/iaH&#10;FDmvsxssMxX3nNtkLzTkXzzaM5HW1siteppQ9SSjviS7qTqjrjqlui6tpi1N3JdaPeR18ukm64jt&#10;LlylPSnfWcbu8kwxT3qSWbfCeVhrEpUubxGmZc0h2iSTaTH2hn5sZ7+8qICGaPuuUGzXoZ29h3aO&#10;BqmOhyAH/LTHQ3QnwhDjYciRUORQKGooBDcYShgOJw2FEQeCsH0+iAEfnTF/7Wl/nUkf9dEDihOB&#10;OtBmt4HaIwFaw/6agCE/DQAYWR1Ph6MXY4nPWeQPSYw3QoMVJmUqFDt0ENHuplprJ19lteOZ0fdV&#10;jjs6vNV6QjQ6wxV74pWn01Evz5E/3KJJ7um/v09+e5/w9iH+3ROi5BlFkkd5eRP7/Dx6Ok1jKFZh&#10;OERpKkhzLgA55aM9H4EeDdHu99Vq269daqd2XW/bCeTWHOTOI1j1DKxmMkZDiNbgolWYaGUmWomD&#10;lktC7eCpfJ2B2Jhrg2jzNeoPNBgOIE6E4KAPFawxEqwyGKI0GKk8HK86ytMaS9AaT1EeT1UcFymN&#10;sOSHopVGIzQmw1BTofjJIPJYEK11L/axmfwlvU2XDH6+YrodkO+k2XYIPxVBXgxDLfqrLPsrLYdq&#10;L0QT+8P0HjnpJOO3Rqj8EKywKVTpJ6b6Nj5aRUjT5RmgBDSArsgAmWiATDHUTTNEiIhKyRTl46bI&#10;+7sZtTGevYkBfUmBPTyfin0WxW7G14wxfLXNe7/9F7v/+5Xt1//H8ae/uMptdFffehCrHEDTDjPF&#10;RFpgIyxQkaaIELJiOEk+nAS1EWSlKKpStJ5qjL5KBFkBxJEUZTAYS1NnM3Ri9NUCUdt91TeH6eyM&#10;RSty8Mp8nCIfu1OA2SGUthC4XVy8vCwVGMoGlpaGZhNAq8aCikUrswjKTKIih6TMJoNWkU2W55Dl&#10;4RZ0uURtLhHJxiOYWM04tGoMUjkaqRClKyeiaQMSDLRENHUhTUWgrwxhoMzVV+QYKHEN1LgGGhx9&#10;bRZVK56kE0fSFDEwLD31MPRWP61vfLT+GIz5E9toQ5qd/E1f+oNg69wwu5s+JiddsUkmStG4H/zU&#10;/+Cx/SuvnV/tlf/qkOpXQYh/iSP/NdH058P2O24e0Hjgp1kUiaoXUntzTCYvWC7ftnv5wHr5Lv3F&#10;I9rbJ5S3efjXebpvnmpLinQl5ch3hUqSSjVJpeqb4l2vi7ZDMrhy1+vinyVQNvB2iXirpObnDzU/&#10;AN7XfP+2ahNkPSuV3leqSFspvxLAv0qHhQQnpD9Buxp4RKpFf82H+m3vmn6S9MpJ+rU/NGkulqrO&#10;FqgslWq/rEK8b0B8aNKWtGhAe+K2oyTtBEkbVdJmKKmjva8iLxcgJ+6r9F3d2nb2h8aTf6s//pe6&#10;Y39uPfvdwI3Nc3kqbypQkgaypM1A0kmBVpBWfn5fvw0AKd7WnZL2nR8aN39o/OlD048fmjZ+YgMY&#10;kdSpSGo135YrLT7d+osAFiv/bgEMgB0wjNT+QpOlxZ/fVuyARS8I4ELQkACuhbKoV+vht5XqM3mo&#10;wZvU2xHyCWYbs22xJxwt00xMk+mMeLxODE7JT/1bty3/233LHwI1tjIJKB4Zd8qSft7a6KIt47wt&#10;/bQl7ZgZJduYmGlMOGlreMRaP8uSkmZGhKq1W5DSrSiZNrR0S1qmJS3LQi/TjJhjgskxRhxhII4a&#10;656yJCTpaWdb6rOomAQLkxAKOU+U9LKlW/JCkiw4S0S7ENH7cGh/HW0/HC4c9SUBrBv+2wIYzgOG&#10;BTAISKggkk4gBQkmBGDRh5Co3UZ63oGe/GMxZxIdWDk28ScZEecoIbeMooocEsV7c+r2H+0MONsV&#10;eK435OJA+JWhyGvDUddHom8AQAwYjLgKAIcA/WGXIb4ggGd4D3tCLzZ5Hy9zS8mz4dbtzxmOufEf&#10;EMDgrMGoG33hV7tDLgF6QsEVr4GRVr8zbf5nO4Mu9IZdGYi8DoDnlLtmFNonPTLl3dCLvoALPocJ&#10;vEwMu20Q13TgbJvPxd7gG0MRd0ei7g+G3+kJut7ud7Uj+HZ1wKXGxMcdF6uWWmbezLzv6xgDf/F7&#10;uyKpLe3khKTrIxyQSjYGBB99cpCO5n48Mug/bHxXQ5IWf4b5paA00o+I3EtCe5IxuwF4XXekhqOG&#10;opXKLgvF7abyW0x3/sQAyG02U9lpo63srKvuSUT6g2dNxoVSCeF6xAg9QiQFF07GggWDVyG7LiyA&#10;oz4WiP6VAA4D56K1/RDqh8DpJGwIWscXLPXJ+64mBECjxOiRI4m4EKTOIU21PdA3gwmgk0Opmh6G&#10;Wu76Gg6eFiHXTzwd6VhYnnr/clEyPDjT2TlY19j2uKg05cgx5737sTRDdZI5yTlRx+6whl2Olttp&#10;NbczO52O/ex45Ee34z+4H/ve49g3nkchvHK+8coGfOeZ/bVT6qbdZ/7ideWPntf/sufmt445ypZR&#10;Ls4Hn6ZE9yS4LvP038QjXkQhFmJwUyyTKY7VNBMSvevtL4jn4qlwcjBsf6djSBOR2PEIzEQUZjqG&#10;MM+kAMYjcJ2HNOrc5J+afPfMdAP4FaXPDzMVaTgTTV9kmr1IsBljG47wjADDbFp/HGUwjjTCJE2y&#10;qVNsMmCaRZplEeaYANwCIJ4A3cY6+wv4rACGUlrZljNsqzGW+QDHaiDZbepC9Mvis+87i96OtMz2&#10;t4x3Nc73N0nGWiVDNZL6O29ys9tZLqW7cfetFIq9kOWHiA88Ma1pvpLxGslI40pv/YuJ/rfLE3Mj&#10;HbNDDW9nWiXzHZLFwfezA68muldG2gEvxjrfTPWCkdeTPW+n+z7MDUrmh0AXDII5b8GFJpshLztQ&#10;JukqkDQ9klRef5d36tWdjOGc8P6MgO6EvR1Czw6he1eCe3eiR5/IaT7JeSXRbkVkuyywnGMaDQZi&#10;Gtzkiy02lNluBt9qjy96IpY+J7SZT3Cc4Nn1cy1KI4gNmfbTuWxJ2zXJRJVktu3ddPebsW7JeM90&#10;0b2mzLimOI/JODsJ20ISrScJRr+EqmpDWykvswxX2EZLHKNlLh2wwmOAb/WlwHyeZdTprd3lozMT&#10;R5tn0aG9frnmUrNuvMgyAQHovuBbLnPMpqMNBgJw7fu1W/dqdh5EDAbix8PJS2xj8GiWOcZgqdci&#10;S9AusugzMfodB8AcraEg7BoBPMulzfBkewD/IoAX2IZzbMY833Je6DDGdmgOoOe5IC9baF92Mby0&#10;2xpw2sXkpBPjnLv5BU/LM66mIACAwWwrqkAfEYVSCFTf4qu86bAl5YQD7YKH6fX9NjcP2l3da3XO&#10;zfiko8GVPZaXd1tc8jK/6GkGjoLBs66Ms65GZ90Nr+41u+pmfN3V4sF+14ueDlmuDpkBh0qf3CkU&#10;Fz/pqr/b23K9v+tyf9fp5paMstLDlaVnGqovtNSdbai90Nhwq6PrYe/Qo56Rpz2Td5sGzxc1p18v&#10;ic+568c/5xWe5eyXgjY6pEbwVEZ5Iih+JHoMhcGiGnGpRnwSVPyZR4UcsECPzIOgcABkCpcoBUwg&#10;6/Gh7XthAUzjkfQ4sBjWMxToGwn1DMEhLkmPSaGx9Qy5NDqfxuDq0zlUQxbFgInABGshA9S0DwG0&#10;kH4YYhjFIM7QhG9kIoIqQhuLAPp0EY2RYGCcqG8CoWecQGUkyvJ9AZD3ZSQCwDgAzIdgCAEmZolI&#10;dKiSyj4EMtDAkGlqJjA14QPwhFAMNgih66ut4w1aHD5ETz+GzmBbWSeamvGtbZLgPYBhAWxiJoAF&#10;MMyXBLDMAUOBscjQNJFunmxilWZmlQ4wt0gzM0+lUtlEYhwWHYlEhKK0Q7DgNwFsDIUUZ2GZYGGd&#10;YGmdZGWTbGGbbG6TYmqVZGKRLBPAJpaZ5lbZ5jZHLGyPWtjmmNt+XgCbmoosLZNJxCjwG4g+GdoA&#10;2EifBVpwIQwiDK0TKr1iFF2fa2OR7OIA7ePrZJfuYJviaJdqYcrX1fZGaB2wt0n0+nIGMAgAa0ww&#10;XEQarGNlLmQYMqmkCDwmCIsKIBPCwJ8vsAkGi4AVwHwoCXiVAIZxts8CrC4ELUsCdrLLhFswSMZH&#10;4lAhtpYpANA11GPSKHFUYrQeKYZOY1uZJUo98fH9u0+Bqxzafwa0OHQgjRoNrgtVe3bKBLctE8Cg&#10;C404Z7vapu9xObLX9YithZBGCTHSD/NwT4wIP33qbFnu08723ufTi5AAHpv/0D/xsnd8cWByqX9i&#10;vm98rndsvmd0TuqAZ3/tgD9pYKkAbh+A9vpdj8z7AlaPd48/7xpb6RxdXuOAV0vf1ciM72fpgFKT&#10;F7oGF7uHlnpHVvrGlofGFofG5tc4YABcCBqwxgRPzz0HSDXwi9mFlwBpTvCXeAFv5Qtp4IXnUDno&#10;xRfLSy8Bq7ugBd35ueW52aW5WdA+X8/01BJgSrrv7+TEwsT4PMzUxPLk+MrEGPQ/90eHF4YH54YG&#10;Zgf7Z2QM9E0D+nunAJAz6J5Zb3//CwUwLEXWIxMkq6mvlVaBli7+JX51ieqhjxvBVgzDFhBOAgas&#10;8WdrkLkxmR6TGbLV9vfxkzaZ8VrDGs/6d1njfWXcu9f+WWTa7Nf8lwlgmHUOuOv/tQBeHa/mV9J3&#10;lQyGze561qtfGPjhyh4rCEAXDMLPej2yV2INsglrXgx42fXAb9R61iz7X47sPj8LfG+ym5cCWd4v&#10;8UQqX39b/cKAV0vmgGX2Fwz+hgCG+bUG/qIAXnNjf5d16hfmPyKA16hfmDX2t656GOZ/oABeo35h&#10;ZOpX6n2XJ8ZWJsefgz8p5iYAv9ru9/Pqd/YlxJcF8IvFl7+X/x4B/Hqq9uVEzcpo5fJIxeJQ2Vx/&#10;8UTn05HWXJjeujuNxRfEz043lVzsqLreWX2j9unJykdHKh7mgKCz8vpA/b2B+gc9NXekGwA/gfcA&#10;/sSzwaaC3paS3rbS/pbC9vrc+qp7FZUPSxrKCzq7hDcLlR3Df7KIknNN22GXquiYJWeWpGEmoJgz&#10;PyuAP18CWtsBo+UEuqAFQINazjBINQe0mgNOxQGv4kBQdiArOlAVHfQUbWnKpvoqxhQ1K4KmMxax&#10;B4kJ0CRFqVE5GiYZaqaHVS2OqVodByhbHFUwzVI1TtEixeEIYQZ6ES7WzMgDCdkxGVeF6Q+TE+8J&#10;wvIS/QtT9hUkOT8WmD7k0XKF+nkJjC8JYNDN5zrmsezg+s9FAhdoROhyX+D0NBnE1sVxhlVsw4Zk&#10;x7JU/2sC3iFnLoOerKLD1cSHHQgKuf0gpKPNbLBxx3Tlt/PFf5kt2TBdvnWsdGdf8Y7+8p2jdUqT&#10;jfJzTQrPW5UkHVqSdpykiSypokiKjaZuG7edNixJxDyORz+MIl4PJB1zRyWYa6TZYIVmSLaRZixN&#10;mUlXTrDRzPLAnNyvdyPA5hnf73Fq7EVR7LEkUUZypp93jB7B3ozkEukZfTY++Y6Akyv0K0rzqDhs&#10;U5ZuXsC3Lv49JaBhs/tZyniOMOV8J0CFwLlc6FzCcyjif4Y13vcXuB917zPWr8pBg2A9hZ9KT0Nn&#10;SQUwAEyGBfDNUJt7bL/H2elJUUJrC3+cQQjaKnETjat96LzniQpWcbegpiW2rCiyJDe+Kp8jrgov&#10;qmBVd8aW9homXf3GPuIvFkGb3fgKu3P+SItU2Jvkd6NcUNkU/TSfWVR4uLUpqaYypaYmrbYuva4u&#10;tbZSWPYsNu96yL2LFumJjKQEKpeJjQ1DRQWSOBHGqVzbI6k+t66FP85jFdekNfQnVg/aZtyW8+Ts&#10;cmZreCRuoPkj9iTE3Kw70TieVtUhKKoWlFTwiosTqspT62rS6utE1dX8iipBhTi+rsupYnBD+v1/&#10;jj33b3GXvjqQ+seQI+Y3q9ktk+yKpoSyirSSwrTSgpTyoqSqClFNraiuPrWudo24hTOA10hc0IUF&#10;MGhhVttf+KhscPU4vMh6Vgvg9DoxWBl0eaVFnOKC2II8ZnF+grgyrV4MPiO/pAgAZwDD9hdOAs6s&#10;rgafPaq8SpcvUo9n7s99zG9qjamoZlfVZHX2ZLd3CqvF4U8eBz16GF9WnNhcz6+rDi166lf4aPeT&#10;WzbXTusfS0Uls7V50eqscIAWNwqXxKEfS3e+cd43/0G0uITbKk7oqMvobkhsrklua2LWiBNaesOL&#10;GlTDk751DlYNSfJ/VJvZOSmsaYcFMDv/SXz+48iiZ5GlJRGFxayq+qSmQf97tcjw099a8Xa6n/zR&#10;NmeXx6lN9gk6wYdjChvBTfKrS0SVz9LrSg8312Q3ggdRl1zVmFzVnlrdJyof2OYcvcONrbIv5WdH&#10;3rcW8TvcU4RlU8dahyPv5dPCj2w1jtmuxyZaZlqYC21Ju08HRRbG7m9nWnYE6/b6Kk4Fqy2Eas8E&#10;ao76q44FaU2GocbC0cOh2IEQfH8ocSCc2hNI6AsiDgUTx0Lw40GYyQDEtJ/2lL/meID2eDBiMhQJ&#10;MxakM+yvOeirDgDBSIAWGFlliNXnY1GL8ZjnLPILtt6LOP25COp4AHHIF1tlt6PKcUeF45ZCu+8e&#10;W//pqdOfqg5+3xS+dSxZZ/4Y9s1l/fc3jST3GJIHjHe3qM8v4meP6kyla45y1UajVMdDNaaDdOf8&#10;dad9dRaiUGMhmoMBWl0+iBo3zfv0HedxW05idhzFKmahVVJRKglIFT5KmYdS5qKVeWj5DIJSotam&#10;ZI3vL+krVLjhuv0MR0MMJkNJU6H4iRBd8FWMBKkPhqgOhakPRWsNx2r0Re4cjN0xHCXXH7xzOEh5&#10;Kkx3PpwwG0KeDjOcDDdtPkC5YbQrA/l1EuqbZNwGEeqbJJ2vrzF2NO5HTUdSXkZhX4Yjnodqz4eh&#10;Fpj0Si/kUdLmONXvQhS+D1HeHKujyCdqQ+WUyVqgZZM1uRRNvp52Ek0n2QAhIqvxsHJs5NYEvNxx&#10;M8RdT6NCfztxsHPjQbsuP5fGgw73rahpKKVQ+R/2/fy186Y/W238v+Y//8l0618t5b+11/rRi7jL&#10;l64Rbq4bTlONpqkBYgzUQRulrxpBVQ6nKIWSFMKoyhEU1VCKSpSBZryxboS+uj9y55cEMB+9HQSg&#10;y8XLg0Ns6a7AUEFpCGlMUAXE41Xi8UoANllZiuKvUeYStTkEHTZem4nVjMeoxaJUYAccj1Vh4dU4&#10;kEuG6k5DpacJahyyRgxOIRqvHENQjSNqSwtNI+MIKEAUVisSoxENLkdRjSXvjMD/GEXcxNTfEY7Y&#10;LqKhs62omRbkw9Z6p11MTjkbZ1tRYjCKIVpbvBW/37frL/vl/npQ4WtvpW99lP4apbshHvODSH/z&#10;YSu5K14auUGYsniiWECs4et2ZOGmL9Ge3zV6dV//xT3Si3uElw8w758hJZV4SSVWUqwtKdWS1GEk&#10;DShJlYqkWllanXiXRLxNIt76Qfzzh9ofP4i3QLoXsr8wMgEMl4D+uA+uVHyCs6T8Sv1+jjrpHNDW&#10;bftQv+Vl7QZJ+w5Ju+rberX3DUhJK/mNGDX5dMebOvXXdYova3cAXtUqgKMfGnUlTThJI0nSQJXU&#10;kd9X41+U6MzlqYzdkxu6tb359DcNJ/5ad+zP9cf+1nF+09hdhedFyA81GEkHStKuKWlRg/b3bVCA&#10;NvptlpO0yH1o3LrKAX/SwI2b31bLf6hSfVksN5v702zuppfFOz8vvD857y8KYDiA7a+0C6a9q9r6&#10;Trr1L2x/YeAR2ASDZaGn8In3NWpvaohvqizzeEqxev/MN9yVbU1LN2UctbXKsaXn2FGFRmoBmt/t&#10;k/urt9ImH6Wd+7b/HKy0LU5bLomofcSEdNra4Kyt0Qkr2lFz6jELvSNmlGxTUqYxAZBhSjxsRs42&#10;18sw08s01880pWQwcBmGiCxDnaPGqBNm2ONm+AwDZIoRPoFBTrYyiaAQL4cEz5eLJfPvc29X2poF&#10;4BAeBLSfrpYPQbrvIAYbgF0tgFEBFN3Q3xDAeFSgDNkgGR1MRYboY0KJmEBNTS8FRRsdLUcn46D4&#10;3YnXoy/e9jt63V54Tj/sIiX0jlH0PZO42/Top9bcMpfkVp+Tw1HXp9n3ZzgPJuLvjMbcBF2ATAPD&#10;DhjSwF8QwHOC3O6QCw0Hj5a4JOXZcEEwGndrIPLKUPS1oZgr/yhgcvT1wagb/RHXesOuAPrCrw5E&#10;Xh+KvgliMAhiEHQGXegKvgji8bi74zE3uwPONu45UuWaXmgtuEEJP6V14LDK7pOaB68RI4ptUtoO&#10;nh8LfzAV+2Q65sl41OPOgNsdkQ+ro2+XJdx/Xjs/1Th36cjd+9dLb18qDdwvIiFcCFru+lh/IjIQ&#10;iwzWI8bBBZ9XO2Dipy2BfxeyrF8Qg6WwiCCMTiBaxxep7onV9iSjD+rjvQFk9H6cjhdKww20SHVX&#10;dXlbha1mkAb+GcoGVtxhgVDz0NXag0UeJOH8qIRgCj6IjAsGj/vjO/BbAvhXDpiIjtAjRKO1AxDq&#10;PtIbCwUxuMl19lcKOkJVYT9aJ5hGZhpS2WRcNAYRAroERLApLtwcG4xXdNXZbmlJPsQKysy/U/N8&#10;RiJ5JwF/m52amBwc6m1qFd99cJXDj3beu59gHqxuFK1ixNSySUG4HFVzPrrT8egWp6M/uZz4we3E&#10;dx7HvvY6+rfdOX/Zk/nnfRlQ65rx/f7zf9h99X95Xv/j/rt/czu1w4rJsD90VRTXkLhvVmSxwiQs&#10;xaCW4khzbJNptukc03C9/QXMSjcGBoeWuYYvBIznfDo4NBNLnI7FTkTpTkSh5sGvKELDl0I6mDMe&#10;Qej21ql02P6E8X0eY2OB2ZZSa7m2vaiJWOMJodlYstlEsvm4yGSEZzTE0h9l641zqLADlgngBSZu&#10;Mf4/IoBnOSYzfItpnvkI23SQbzOe4/P8Xtr7mrtv2yvejXS9GR+Y72ubailfbi+WDJRLhkslj4+M&#10;p/tU+BmVHKLmemFOmCnmhlp/qLktGW1a6BK/mOiXvF14uzj6Yrrzw3zHh7l2ycLAh7nBN1O9L8e7&#10;no92gBZWv4B3M/2gfTXRDY9DMnhlVDLZJplolkw0SaZaJdOtkvEGyWCVpLtYUnNLUnrp9ZMj87cS&#10;Ry8wO48E1SXvr+U597JshuItxpkW8zzb5wkOK0KrmVijkRBCrfPOcpufC802FFv91LhbZSSUvMKz&#10;epVmN5Vi2JOs155lP3I79lXLbXCJNzODC8O9kpmJ932dL8oeTZ1PGOZ6TIUZvo2kSjiGK1J/D1hm&#10;0VbYBoDnHEPAKz5jhW30VmQOvtgeH0SPn+4c0wh8nzMxhnNxdNj7ymQwXBQaBODQZKT+UBCh65Bu&#10;yx6NRk/l0VDCWBhxKoq6yKLLHPAK1wS8D4DhYNx8vCHowgIYSjjmGs5yaYA5rt4C56MAXuDQppn6&#10;c1zjpSSHpSS3gTib0r2Uuzbal610T9lSL3pZXdlre8bV9Igt7biD0Vk3s/MeFnBC8I2DjtcPOIDf&#10;WBKN0DEYpRCt7QEqP0Xq7uBTNbIsCGdc6Jd3W1zfb3PjgO3VvVaAK3ssL3mZywTwGRfDs87Um3tN&#10;b7gb33A1ebTf6bqX4zE3uxyfvddz0h7l3i5srs3rbrvV03m1p/t0c0taaVl6adHJRvGlrtZLHS1X&#10;2ltvdHbcbO+80tR2u73nVkvP3Za++21D95oHLpY0J1/Liz583eoQH8nwlse6aun7YI3DEdRgLXwQ&#10;mhJD1IdULuyA9cgQNBLUksl8IgXwWQHMlu4NzNST7s4LWgqNTTWADklzhaENg6kGHHCIxuACiHqx&#10;utggNe2Dyhr7QKuD9kcTQvQN4g0M2IZ0rhGDRzcWGjAENDpfnyE0MEnQM4Z0L8lIBCDSQZtIpid9&#10;SQBbWKWiseGwAKYZxBvR2cYMrrmZ0NSMb0RnkSmRaEwgQtcXTvYFsYkpj2HMsbZJMjMXYLBBOHwI&#10;GDGzEK0WwH/XAYPWyCLF2DLVxCrN1Drd1DINYGaeamqWYmaWQqeLKCQmBgVl5QIgKYsMNjJkMhhM&#10;MzOuhaXIyjrRyjrJwirR3DLJ2ByQYiwVwGbWOaY2R8xsj5vZ5ZjbZn5WAFtbp1pZpYDfPTTUD1GJ&#10;0aZ0PsOAY8YQ0PX5NDL4CR+L1Q0HP+HxqHADajwYt7dOcbbPcLJPc3ZItzQTaGscUFfxMjNmf0kA&#10;gxFZ/WfQhU0qAKzgaJcKpfZKc2odbFNM6Gw9ciQK4YsFv/MQw0EXHAUzwbn7vKB6zqu9r5NdJsxq&#10;AQxwc8qBZ8ItOIpHh6J0Ahxs0sHI/t1nwLk2FslwQjAZHwk7b0tT4W73Y+A2fA6eA3dIJoQxDJng&#10;upB4dswAnwW+ZxCAEYCHS46XyzEXuyx7y2Q7y0RHmyRHu0Rba/AsYl3ceCERJ4+eKsgr7mvqfN4/&#10;Jhmfl0yvSAYmlwYm52AHDAngkdmuIYhPzvV3C2AQy2xu+/Biz8SL9Q4YAOL1dA4tfrruWroGFwGy&#10;WCaA+8cWhsbmVzvg9eWgZRoYMDW7ArPeBH8Waf4ulNoLa2BY+gJkVhgGtr+zM0sy47sGWP2utr/j&#10;Y3Pjowuw+h0bgcp7jgzN/10B3Ns1LRPAsP2FncSXBfDw7yoBLTO+a5AJktXU1w7LSkyvob5hFA5k&#10;Ghi6Vs1wZfUwvB2sLAkYdsCrJdlnKfi1AP6s/f0NAfxoXbHl32aN95Vx927L3btt61mjzT6xdtm/&#10;yxrjKyP3UTsAjmUOOO9J57On3c+eda5ntdz9R/iCYPt8zWcAXPB5tQCGJ8B+dz3r7S8s/uHHKnug&#10;IABd2bNeD6xp1wMOffbFgAfXs+Z0GWveuv8wa5aVsfqzrAbc0po7//RKf0ztXcOTT+YVxP/IGy4T&#10;wDLgwdzcrs8K4NV57asc8K+KSP9nWJMQ/ImPGe0yAQzb398QwBUlfWvsL1z8GVa/q+1vfc0I4PcL&#10;4I/8PxLA6+2vrOYzbH9h9Ts18WJ68uX05IuFKcAv0lfGevu7MvdqZX6t9/0P898mgJdGqgArYzUv&#10;JmpfTzcAXk3Vv5ysez4unhsom+wuHO/MH2zO7ay5DehruFeRe6TkflbB7bT8W6lFd7Mqco+Jn56t&#10;L7hQ++y8+Om52mcX6wsuN5dc76y621f7GBLATYUDHWUjnSX9Lfktdbk14ieVzTWlPX1H8hu0PeN/&#10;sore6Zyy3TZFwSFDzlykZfEfEMBrgEwwNEHFDqtih1O2xyvZExUhSAqOJEU7iqo1WdOerOtBxPrg&#10;yBEoGlubnqRmnKlmflQFYJGjZn5Y0zxD2yxVxzQBa8wxMol2to8JPiBMjEg5xU65JRA+TojNFwU+&#10;ZroWcByLBbbFQst8kWmekP5YaPREaFogsn/GdwAUipxLk90r0qBk2bIUjwKhUx7X7jHbBgAfBeSL&#10;nB4LHZ6KHEp5dlVss1qeYX2CaUWq4+OUsNSwxL32WTh0uqaugG4ZFhq//9wds+p64nCL5lDlz32l&#10;G0cqt4xWbh8u2TpasnOmUmWuQm2pSvNVjcbbOtV3tfIf6rZD5RkbVSStls+LrPuvGNQfoValGpUk&#10;WD5l2j2IdLxwwOKEl0mmo57IHMU2Vo2ny8UzdjAZu1KtUaf3m50MtEvxt86IPXAilc+LYblbHzRB&#10;ux6yCE/zT7rGTc1Ninya7lmcY1p51KRIZFkqdCng2D+KNgeAAHSL+dBmukU8RxCUCJwBIADd3xDA&#10;MulbKXSpErkCqhPcqhLd/kMC2P4Zy/Yp0wYAAtAFg/lsu/UUsu1KwQ1z7ItXCWAQFHKdSriu+WyP&#10;R1zfBym8s4K0Qx4R+gY+ZEuemkXWdovDeP9L/pdrE6r6uJV1sWVFbHFJVHlBWElBeElVbGXr/tvl&#10;6mGpf7GGBPA2l5RvTOI2O7Ads+4Jyzs5hTWRj54m14izm5qyG+sz6sTJVWUJFQXJFfkZtQXZTeWR&#10;eQ8i8h6HPLp36OYlxxOZ9CQOgRmOigoms+MsMzNsso/vu3Qv5mmd6/F7Gj5C1T0CBZs4dXuejpvQ&#10;MvYM605tVmVvSkmjqKgypaomVSxOq68DJNXWJtTUimpq4xs697ZM7zxT9E8xZ/5X9Lmvgo79k18m&#10;Mic3tmmKU9WRWFGbVlqWVlKYXFacUFEhrK4DpNSKYV8LS1lReamwrAQAa2AY2AGDaalSB7xaGMsU&#10;LxwDYAEMTwbAR9cjmwbtuVsPSWhwIW5JIb+smFmczy4tTKytSm+olWUAJ1WWJ1aUJZdDpFSUQ1Wg&#10;q6rAzUdXi2lHj+8KDdPLzAotLY+vqYsuKRPUNbArKlklZdFPn0bl5fEryjNbmlPq62JLCuNryyJr&#10;S0KrCnwKH3o+uGZz8QT9WDo1M0EpKlAlOkg9LlSXF0PLSLA7f3z/gxuBBQ+iKvKiK/OZdZXBxcXx&#10;ta1BRbXq0cnfuAdv92EdvFee2TmR3NiVWNOQWF3FLXwa/yw38umTuLIyfm0tp6qOW9XCq+xzPJr/&#10;rSV7i9Ph7a4ntjgd2eqSIbc30enUw8PdIwJxTWJNSVptWVZDtVQA1yZX1abUtGbU9R1umWTwz/1o&#10;F7HVia2wJ+0b87hNtiLbzLy0hv70hu6AG1Vov2NbTQSqZikk80R9anCgfdD5oNBqzqGWKLOuQMRk&#10;sNpyiMJ8wM4JP6XxYO3JMNRQMLLNW0vspVLqplziolKzB9Hmgx8M0RsPp44F4cb9dWcCdOeDUZNB&#10;iNUCGMSw6wXtWJDORIguAAyCkUFf9X5v5SF/pZFA5fEQ9elw5Fwkfj6KtBClPx9Nmwgl9fujm/Yo&#10;lTn9/Mz2m8fWf3pk+4dcuz9W7v+xOVSun60xItKZzsAsn6SunKLM52CH+GoD8UpDUSqjEZpgqflg&#10;9JwfasYPMRuuPRKkOhig3h+g27pPt8Ba6Yb+9ovkXSexclIHrJSKUkpGKSeilRPQykkYpXSsQqrO&#10;lmSNDcfQP+VZanX5Gk6EMcaDKJPBxOlg3FQQGtz8eIjuWKjueBhyPAwxEqo8GaE6Eao6Ar4oP435&#10;MOxCGGXSnzweaDAabtFwgHbRSEGE+J6H3MjB/ByjuylK/TshatN5xo7K3drjoYTlGOJSOHo6SHcq&#10;jFTupHoSv4mt9nWI0oYA5W2hCPV4MiYapxGLU4vGKAFisUpxOGUuQYVHVM2gI1P01Pk4eZbuFjZy&#10;qwi3K11P9YSBxh0T3UIbcokzI8/R6JYt7awFKZmCCNXa5bXre6cdX1tu+bPxz38w2foHS4W/OGps&#10;8ED85I3aHojeFUpUiqSqRetrROmph1HVoOrQBJUQinooWR20kQa6sQxMmJ72IV25QxrQVqnrS0Dz&#10;MDu4mF2gy8YpsfBq8QQNqZHVjiNpxpHUQRtLVIshqEbjVQBROOU4ktp6mCS1eJw6C6fBxmtyCFo8&#10;ki6fjBRQUEIqOhalxsJpcYkIDkEHBEwsmKDDp6KYRLC+JrhQPAkZT0QzSTgWmQgAARjh6mMTTXA8&#10;Q+0I3NYg3Y2hqC2BatuC1RUidFTjMNocIkaoR0w3MTxma3HY0iTRgMLEIWNQmuBQNFIjSE3xwM6f&#10;D8hv3Kfwvbfyd4FaG6KxP/INtqVbyh2133nadfvNg4oFUVqVXN1qnnaNQL0xUbM1TW3iPOLlXfzb&#10;h8Sl27ovH6Ik5VRJjd6HEuSHUp33ZRofKtRgxQvLznc1Cm+rlN5WqkFUqUAxhMLbavn3tbve1+54&#10;X7sNom7r+7rNMOAP7g91Oz8B4k/Ub/vElk8t4Oe3jT++qtv0smb7m1qVNzXaz8s15goUp55ue1un&#10;/Lp256vazS/FP76o+RlMeC1WfCNWe1ut8UGMgHb8bcZJmgmSBuz7GtSbSsRSgdrUI7m+az+1nPm2&#10;/vhfGk/+rf38hu7LG5YKFZ+Xyb+pVvlQpyZp0JA0qH2oV35fp/C+Tu59/c739dvhzOD3DVsg6rdD&#10;n65K5XmJ3PTjn2ae/Pi8ZOe7akXAezGM/C9A38CutzXbAO/E2wHSL2QH/NlXxwBwFEx7U731XY3c&#10;2+pdb6qgzZgBIABdMAjHABCDxT/UKkjqFCX16m/rkJJeJ3GOVrzhVxyDH1PNsAJ9XKaFUbo55Zgj&#10;7bAdjkdTiiMocKna8XhksLqS28a/eG3+i8+uDRGaOwQkrUxjwgkbgzMOjBxzyhELKmgBkPo1JUkz&#10;g0nHbBjHbY1P2BgdMSdnGaEzaDqHDZFHGZjDdNQJC2qSPjrTwlDE0IvXJ5/as3u+uGKmbai3cTxg&#10;Px+l7kjG+GJ0oG3qMOgQLDYAi/XBY70JGO9PAjiYjAz9kgCGU34Bq00wCRVEQQbpY0IJ6ABNTS95&#10;JTtVFVuKrqsdbs8d1s1C5u3q8CtlB44XOqfm2yY8MmPdMoi8rhdy3zim0F4o3p3V7ne6J/gCnOkL&#10;C2DYAf8qD/g3BXDd/pxi58Q8G27joWNj8bf/AwIYrAZVgY68DuteAOgORd8EAWjh5ODOoAsdgee7&#10;Qy6B+5ll3h0JvzIcchG0AwHnq13TH9PjblEisuXcj6ruu4QMvE9jl9tktey9MBx4dyIibyQstzfi&#10;cUPU/Qrmg54rLXlH8vdZhLhZBJvpH8TqQBvuMqjRVHyUhqKPrka4BSMDhwiXOWDCJ/sLe9zfBSyA&#10;YXMM5f5K18TpBuJ1fAiIg2SUHxXjp4f1p2J9yWhvEuoAFQvafTgdL111J00lWzV5C5VdFko7zVXl&#10;rVSV7DRUHRFaHmjEPhzqIAHjQ8T6EtB+ULVq+PX4RQPLBLBU/a6CiIrSI8SitYMQ6n5kbBT4RCCG&#10;BTAOG/IJEIfhMBE4TBTdUEjAxWqqB2iqBWGQ0VQSF0rywzN15L3pmChTQrS+rg9W1RX8tWu3Q9SF&#10;Ew9GeufnJ5dX5pcX5qefP599/Xp+crJX3FAfzT/m7J1MsIjQZoRpW7A1bZNUHbKVXU9tdTqxyfXU&#10;9+4nvvY88TevY3/em/OnfdmA/+ue/d2hy/+659pX7tf+9cD9v3he/NmOT7D1z+awikV+I8luczyj&#10;hXjSMpOyxDWeZdHnWQbzbH3AAocGWOQaAJZ4hmBkjqUHWhA/FzIAYHyORVkRUpf4xHkOYZaFm2WS&#10;ZpnkmXjKdCz1pciiPwAndlUus5N7wvj5Ov6vt8nf5llsawzEtEWThrj0yUSz6STzKZHJjIA+yzeY&#10;YlGnWXD9Z8KilKU4wmIcVAJ6nmW0Hrhk8QrftMdPFwAC0J3nMqY59Fmh6YLQbILNGIw3GRY4z52O&#10;fv7g6IuKR5K+VsncxJvJofm+lvm+uueDVZK+YknXM0npxfnTcU0st3x/+nUvUkG8x1TuKclAbV/l&#10;k566ssXJvtfzwx+WByUv+qES0JAA7n830/tmqvv1ZNeriU4ACED35XjHykjr8nDL89E2MPh2uuf9&#10;dO+L4ZbXQ01vhhuhtOPpTslsl2S6A/LB8+2SyUbJcJWk89l78c3pJ0c7LvGbjwT3Je7tZzv2xVoP&#10;s2xmE5xfpLq/SHZ6LrIdDMR37tOssd9WYPxNAePrGrvNPfs0J0JRkhOWCxm0ToFBY7JD+8XYidKr&#10;r/sbJLMjL4d6JdMjkvFOiTh3/jxngO8yzjRf4pvNso1m2eArNVhkSwUwR/8FhwZ4zTd6zjZ4KzBb&#10;kQrgXl/kXDxjkW06EkYcjwQPlLbAZqzwzZ4LzGHmWfRFjvES1wSSxHEGYFqPH7LtgOZAEKYvAAUY&#10;DsVPx+qDl+qF0By8DOAZdfsihkJwc0zDZZ7JAhu8aUbgqc1x6HMcwznoZYME8KLUAYMYDM5yTRcS&#10;HeeTPbpj7J55ka5bIc5boY5aEM64ml7wtDzlbHzUzgBOAj7vYXHRywoE4NBpFxPQgqPH7A1zbPT9&#10;lDYBAlR+CtfewSVpHLakXPK0vOPtfH2f3bW9tld2W1/2ggo+n3czO+tics7Z8LwD5d4+s7sexjdd&#10;6Pd221zzsD7pan3ikGeS377LJw4XV5YWtDbda2253tF5trk9q7Imvbz0VHP9ld7Oa71dV3s6r/V0&#10;XmlvPdtQd7ml+WpL8822jod9A0+HRnP7Bq82NJ8uFvMvPvHmnzXex8FYBWob+Wrq+WpRA3SpYXha&#10;3BoH/GsBzCdRBb8WwFCyL5EaT9KP0zNi69M5oIVyfw1EVFoCmEai8qCsYhpPuncvz8CYByaQ9GOw&#10;pDAEJkBD96Cq9j5VjT1ojD+BEKxHjYbMqDGXbgypYj06TyqARRTjj/YXz0iENglmJFGNIfSk0BgJ&#10;ENLsYTgDWFX9IBYfbmjEohnEGxowzUwF5hYiM3OhsQkPDFKo0Th8KBIVoIPwBQGAzuCAi2KwwXhC&#10;mKmZQCpiU4zNUwFfEsCrHTCIGTbpDOsUulUygGGRBJCq3CQLq1RT8yQ6XaCvzyYTY8EPYTQyFKMb&#10;hEP6kbABNGq4CZ1pacaztkq0tkm2sgFX/EUAm1jnmNgeMbU7bmqXA+0x/GUBjMeFa6gf0iPFmNL5&#10;RvoshgHHmJ5gwkgErYE+j4iPBhdFo4KxmFAjQ5a5mdDSQmRnm2JuJtDSPKiq6mVszPJwP+LleWzP&#10;7hOgdXfLcXXJBq2nx1EAGNntdRwcAi2IwUxwyNEhw94uzc42FQQuztkAB/t0G+tkBp1jQIunkKP0&#10;qDEgBiPOTlnubkecnQ47OWYDHB2yHOwzAfYXzr0wAAD/9ElEQVR2YIUMV5cjbq5HAe5ux0ALui7O&#10;OWAyaEHs4X4c3DNCx9/WJg2c6OlxAswBi9hYp5oYCwxoLCollkSMIhLCrSwTwccBt+fmephEDGfQ&#10;2Xv3nASfwskRXCIb3DMAHHJxzoK6Ljn7Pc+6Ox61t4T2G3Z1zHJ1yrS2EBgaRlL1Ao3NIl09ROGx&#10;Z3NOFucWDbX1f5hckAxOrsgE8K+SgD+a17UCuGNwSeZ3VyOzvwDQhYVux8hS79hzQM/oSvfIctfw&#10;EqR4hxahjX6lwWf4ZHzX0D201PVJAMPdnmFo6+L+sYX+sbmB8XnA4MQCYGhyEWZ4agkwMr0MGJ1Z&#10;AYxPr0zOPIeZmn0BmJ57OQPVhf4SL2Q1nBfmny8uvAAsLb4EwCMy5maXZ2eWZqYXZ2dWZqdfrEea&#10;6bsEmBhbBIyPLsCMjSz+hv39rACG7W/Xp/Tf9pbxtuax3xTAELV1Q+LaQUCNeACwpltd0w+oqu6r&#10;qxn4LA21Q+upB+2n9ddQ3zACA3fB5aRXHKqsHi6vHi2rGimtHC4uHywqGygs7QfkF/f+Ns+Kep4W&#10;dgPyCroAj591wOQ+bQc8ymsDPHzS+vBxx2d5kNv+u7j3sPWz3L7X8lnuPQSnfIY1y/42j/6eAIYd&#10;8Ko84P/nAhjWb7KR0k8FnysqhmUOWGZ/oWkl0NNcD/ysZY+7oKQPAB6r7Jk+ye8EgGD1U14PeA0+&#10;C3wUXmT1iyE7cQ1rTpex+pX7z7BmWRlrbkPGmtuG32folV73JsPk5nUBHj3pBIDumhdpPeDVvf+o&#10;DQTw6SAAXTD48HEX4EFuJ+D+ow4A/N7eud9690EbAO7Ch8Ac+Lr/eZ4861nPf0wAr7e/cO6vrOyz&#10;zP5+FMCVvQBxVV9tdT9gzc+3xjrww3ME0Nww+v8XATwDfuYDwA9/APhTAAD+OID/XBgfBX9krExN&#10;PJ+efDEz9RL8OQIp3tmVxZnl9YBxwPLcc8DK/Aup/f18+u9/gP82ATzemT/dWzw/WL44XAmb4Dcz&#10;jR8WWiUve15O1oGR19MNz8fFw61Pumvv9jc+bC691Fh8rubpifxbqXfP8W6eYt07J3xyNfXBhUTA&#10;w4spT65mFN89VvvsYnv53Z7a3O6Gp/3txePdJUMdBe2Nj2vrnla1iMt6By/X9uMOCTdbxexwStxi&#10;LZKzS5G3FCKsRb9LAKN0HDBadqtwwGkCnPAaTlgVO6yyPQ6g5IhX/AhOyRmn4Y5B7sXh/PHUGBxd&#10;iDFLR1jmaFkeUzU7rGaWrWGSomMswBqzSMaxNJMoE5OgIF+uIFp0OjHrVkb6/WT2Q35QPndfucCj&#10;SuhQxbeq4JkXc00LBWYFCZb5STb5iQ75IsfPCuB8gSMsgJ9wbGUCuEDoVCR0LODalbIdxCLH+iSL&#10;6gTDApHeQ5FD/rGsBL8sF/oRBvkwgRhONLY5wGJcfGrf0OIkLsVWFyi2l+0artwyVrppuvCnlSL5&#10;hUcKy481l/M05p7IjT3+bjT/Xyerv1qo//NCqeq7ahNJrcvyM6eec5Y1aRbiFPem7MBS/qEClk9u&#10;1N7rgY6n9xlluKAFVsocY/lI8s5AzJYg/R08d2xamHVazO6EiBBhGNdY19GDFsDdI7rIycpNYz1J&#10;88o/bFh92rg4wbJM5FrIdciNsQCAAHRLBFCy72cFsCzNdw2w+oXtb3WCW02iuzjJoybZo5TvWCz4&#10;DGu97yfAVdYLYDC42vvKKGTblnIgIAHMdXnGc3vKd4MdcF68rTjdp1Dkf5sbci0pKd432szIS884&#10;kuBw8nscf6sR3y2lILViNLm2h1tVLWyqiaspiq8tCyh8FlJSEVvZanXsjryvSCP48I/2/K2Oop0u&#10;AjPR9eSKoaTKruDbedGP8+MePxGVFR1uEp/obDzRVnukuSKnoSS7qTK7pT6lsZ5fVRb17LHvnat7&#10;Lp/yOH8CQIiPNhAKkOHR2CiuQ84lI8HR7e5h2xzDt5uE6x08ouHI2WocYM89n1LQllnRkVzacLSx&#10;I7OhMV2awpsMUZfcUM9u7vLrWVS/WvVV9MmvIk//r4gzXx1MlRNdDW+Y4Ii7EysbUsuqUktKk0tL&#10;EyoqBRViQVVtUg3kaGHdKywrEZQW80uKeMWFovJSGbADhuXuZwUwOApLYgA8TaaK4cH1wGWfAZkN&#10;dVmN9SAAK8AZwDH5T+KLniWIKzMa69LqoeRgMCcdrCauTq+uSquqTK2sgExwaamgvIzT1OLx4JFq&#10;bJxaXLzPs3xBW0dUWXlMaTmvuoZbXhnzJC/49p3o3Ny0GvGJ9o4j7W1pHU3J3c1JHY2C1tr4mtLg&#10;gtwD9294XL/gdfOS7ZmjlCSeVkyoaqifVlQwnhdHTea7Xjuz5+5lv/zcPQ/uh5RW+RVUasQlfrc7&#10;6IfdwbtvPM3sGsto689oak+vq+MVPYvPexT26CG7ojynqzOhvim+RJzRMuZ/p/F7G+ZPDqlyu89s&#10;tMvc6XVks5uQKriQ3TcrrGuFcrjF5Rl1lZn10NeVUiNOr2/JaenLbBoMuVP1jbnPN2bB6t45G234&#10;uzwOK+5NZ5V2JTcOJjdMHLpai/A99r1e+C79WLpdoiHZh72HmcvkVcUeaA7UHwpSmwn8ecr7u5kg&#10;pakw3fEwVJePVrmL3F2TjefIX5/E/zXXRrliD6obzAw1GPAnDHojx/1Rc2H4qWAkrHjhTF8YWAnL&#10;vO+QnwYIwDRI+kYjpiM0xkPURwLURgO1J0JRs5Hk+VjaK77ZAtNoOoYyGUMcj8UPRSBbfRVrdm/J&#10;tfhzgeP3xS4bCl2/qzm0ZYCNWEgjL2VQuyOVu0OU+oNVJsIQ8xHYhRDcvD921l93Mlh9MEBxMEB9&#10;KBjZ5Y2scFJ9aLzrFk3uLG7HKdyuo1j5bLRCJlo+HYBVysAoJGtvzdDZnKqxIVv7+/sM5S5fw6kI&#10;sxF/8ngAcSoQPx2Mmw7GzIRgZ0Nx02GE2TDMfBjqRTR2JRwz468z64dYCSMvhVLHfAgDPuTBELPa&#10;Q4bnGaoC1M9c/E4ORSkWL8/V04hCbo3X/u6k0c6qfZjRSNpsJHUyBNe1X+uZxfZj6G/ZKn8LUdzo&#10;rbLDD6EdQcRzaFguFcEiacThVWOxUgeMUWJhFTlYJSFJNYWmnW6glaKnnkBUEOB2JaB3nCTJX6Ao&#10;X6RpXKKjbtnr33E3O2ZJZeJU2WTNaKJqMFr+kNZmT6VvHHf+0XrzP1tu+ienbf/uIfftIY3NIRiF&#10;KJJaNFULEEHWCsaphpK1YSJp6Fg6PpSCOIRQPKixKwihFImBFC+ToMbEK3GwClycIhsjz8ICFOPx&#10;KnF49ViCVgxRJ5qEiKHoRJO1AVEkrUiiZgRBIxyvDogG9/MLYALUxpI02WRtDkmbQ9BiETShPGA8&#10;5HrjcZpMLBhHCigYHhnDxukycQgeESvUw3MoukwyIo6IiMFrx0Ble3Vj8eg4AoarR4glQIMsqk48&#10;WT0KL8ekKiWbowV66DAt5RANRTYBycKjgtWVonQ1M0yNrnh5nLCzSTemp9Lp6cbGCfr6YZqantt+&#10;dt76g+P275y3f+su/+1BjU2h+O0cI+UkC1UBfVuS2dY0yy2pZhtTTb/Ntt5w0XPHPT+F0ljF1hSN&#10;rkyd1hTVniOaCzcoz+9Rp64j3uRTXhcS3xTh3pag3pUh35cj3lYg3lXqvK3U/IT6Lxq4GjagUgH8&#10;0f7+JAUWwHJSPuuAYe/70f5+aPhRMqT8rmnzm7pdkg7EuzrtsUdbAG/Eam/q5N82bH/b+PO7pp/A&#10;hLcN297Wy4HBV1W73tUqShrVJW06UHZvB0bSgpY0od7VaL6u0FgpVp15Ij90a3Pnxe8aTvxJfOTf&#10;Ws7+pffaD1O5u16WaUA7BNch34s131SrvK9VfV+r/L5OSYrCRyVcp/BBrCqp1XhVrjj/bOv8s82v&#10;KxQkdaqAD7VKUhR+Qfox/xEBDAKZAAYngq8O1sCw+v2oe+uhxcEILIZBIL2EynjeZkmvedtZnUSb&#10;/51quSPLBsOjIBONSPE49WQTdKYlKtFYI8MCe9bd/KKH81E7C6ERPgqnfFB5k+uWP3ts+YuP8o9R&#10;aEUuRQtKKLek5ljpAUCQZUJMM8KmGKDTjSnZ5rSjljQoP5iOyzJEHaZjjpkSMg2QFxwYiXqoo7Ym&#10;LDKWSyMfdXVZKSnvLqpeHnvFCs9AqlhTMX4E3UAiOgyPDoUKIWL98FhvAAntQ0JBu/kCSKhfpO9q&#10;SNgQAAjwqEAcMgAAAiIykKDtR9b1x6N8dVEHtJG7EbqeWA0nioLNqYDThax7fclF46KCgei77X7n&#10;qz2zihwSbxtG3NAPvUENBu0jk9hix4Sm/Uc6A86ORd8Yjro+KhXAI1IHPCx1wF8SwPPCx90hF2r3&#10;HS5ySsiz4TZ5Hx+Lvy0t6Xx9OPbqP0rMdbCgdM0b0mWh/YnhtjPoAlhfmhMMFYUGtwHinuALIxGX&#10;BgLPDIecn4u/NRt3eyjoYteh0z0+Z8tskh4ZMM9p+2bv8sqR33cZGZZvklLncmo6urDD704vq6BN&#10;WFSVVHgu5JyZtrPqTzS8phsV50chhuJQIRhEOB7JxGoxtZXDsTphawQwXMYZ1rr/OB83/V2VOixd&#10;KtSIGG2Aj9DDhJLBE4eQmmAceDEOkFAHKJgDFOw+MmYvXtcdreWM0HBQ2GEst9NYfqeZkrylugq0&#10;hQ0OdZCE8yVgfH5xwL8I4NBfpO9HGbxKAOPjVwngSBCTcdEEjMz+ygRwFAClG45BRuMxTBKORyEI&#10;SDgBHs0F35IRRQCW0tXw1ceHW9DjcTp7VHaZ4pEOh/axLp1/1NUxOjo0PTE2+fL5i/fv3iwtP59a&#10;fHs3T+wTkUaxCtAy9FNnRGpai7Tcjso55Gx1PrbJ9QTsgP+y+9if9h4F/LtnzneHLv7LnitfuV/+&#10;Pwfu/3nP1U0OKUj7CH48/0FiZFfqgXGh1QyLtsLRX+EZLbAg9SsTwDL7C1gR0KXGV2+WSQUtYCYe&#10;/O6Bm4xFzXOxS3ziApc4FYcdj8JMxZIgv8hhjEfoTUYZLrIth4MNiq3kruO/voz/y1WDvz6y+1ns&#10;rTUQozfBpU/zjeGdgGfjoRLTC3HUxTjyUix5KY60AtpY8u8VwJMsgzmR6XKC6SzbaDhCfzDadDzl&#10;0MxZvqSxUNLV8KqnY76vfXms983i0Ivp9uXuEklvuWSwQlJ6qTszuJLlXsnb3XIsZvzxqVftpSU3&#10;Tt09f6S6+NFQh/jFdKdkuQfKAJ7vlcxDDvj9bN/b6R7YAb8c75AsDL6Z6n4+2gZGJEvDkpVRMAF0&#10;JSvjksWRDzMDH2b6JLP9EtBOdkjGmiUj9ZKxRslUi2ShXTLXIhmpft325EXFlekL7KmcoMHEfQMC&#10;z5EEj8lEj0mBE5QQzLVZZJvPROp17dOoMP/hKfWP+dQ/Fhn9qffQLvAIZhLNeoRWlWyH6vSAsSdn&#10;JL01kr56Cbir2S7JsFhSdW38Cqc5eU9tnNkIz3Ia2n2ZPseBHugSR/85l/aCo/+aa/icqfdOYLLC&#10;NOz11unx0Z2Loy+wTFb4ZrDinYzWA4AAdJ8LzGH1u8BmzEP/aOAXRsOJ/YHoTm/tjkNaIJiIooAn&#10;9Vxg1uuPBI9ptQAGgKcGBwtsQ+h9Y+vBAniOq7coNJ7mmU4L7WeSPDrjHJ/uMbhshTxjgTlmTTnl&#10;bHzWzeyEI/24A7S7PFz5+aKX1UknxlE7AxBfP+Bw28fl8h4bMJJtRRHSEGFa2w/IfXdI7vswnR2J&#10;BsgcG73r++yu7rO9usfm0m6rix4W59xhAUy/4EB5sM/8vpfpdSfDW+5mV13NTztbnD3gHmFhdEbA&#10;Ln36uLSu9lFj063WjvMtHUfE9dm11afaGi92tZ3vaDnf1ny5q/1Kd8fF9uZrPR2X2xvPNdScra++&#10;3FR3q7P1fl9X7sBA/tDC9fph1tnH5r4CtHUgwTbcwJGlZ8PEGUbiaTFEfSZJj02hcqgUnh4ZKgct&#10;FcCrSkB/3AMYSvaFBLBerFQAM/XpLNCCQYq+iKKfCKDSEvQMEmlGiQaMBEPjBDw5Vrr1L9vAmE01&#10;jEMTg9R09iuquKmre+lq7yfhAw31o42NWcYmXCMGR5/OMTQW0oxFVIaQRBfAAhjwGwKYqs/S1PZX&#10;0zhEosQYm/AMDJmGBkxzMyHNIJ5hzDW3EFlZJ4HWiM4mkiLQmCAl5d2qavtATNWLQej6YbDBYJqp&#10;qcjU7KMA/m0N/FEAW6UYWqYYWiQamCcA6OaJDIskU8sUM6n9NbNItrBIMTdPNqYL9aksAi4KiwxU&#10;U/TQVfcionwNqREWxhwbS6GdbYqdfZqpeYKxeZKJRaqJZbqJTbZUAB+FBLDd50tAm5tDgB/vWpo+&#10;BtR4c2OhkT4LoE/lmDASbawyrS0zGEYCIj5aFxGgreWL1PUnkyKNDJlWlgkW5kJdhK+W1n4rK+GX&#10;BLCzUyYsUME4bH8/adTDTo6ZtjYpVpaJABCArptrzv59Z5ydshh0DokYATCgxZuZCqytktYIYHu7&#10;DDvbdMBqAQwAASyAwTRwyNPjBPho4M7BTHAWGAEngkPwOtZWKXQjLokYhUYFUinRZFKEg32avV0q&#10;DhtsaBC/2+s4uHlHB3CJtQLY3e2Ik222m+Nxd6cTznaHrc1SLMwT7WxTXVwzXdzSLWy4NHqEoVmU&#10;x/50Qeqjmw97y+pmByZfDU5BhaD7xhd6R+GdgBcAn1Tr7xbAcBe2v6sFMOyAYQ38G8gU7xpgASxz&#10;wCBYLYBhB7xGAH/WAU9MQ8gc8DRUFPq3mJt9LhPAAJkDXj0IgrnZZekuv0urpe9qYPu7RgDD6ldq&#10;f+Hiz7AAhh3wx1YqgGekAni6r2eqpxPwiwCGhcT/QAHc0DgKWOOAxXVQBrBMAJdUDMmk4Bp/tp5n&#10;XxbAv9jf/48LYMBq6buaRw/b1iQBSx1w59O8rqdPO9azWu7+I3xBsPWvGVktgGEHLBPAYELRlwUw&#10;/KDhZy2zv4DV9hcGdP/zAhjWqADZiWtYc7oM2fv2n2TNsjLW3IYM2cv8D77PuavsLwB+ee4/avsS&#10;4NUFLZgjmw8P/oYAXu2A4UOA1RL3P8Pjp92f4dnHkub/uACuLO2XCWCZ/QXA9neNAG4QS0tA/08S&#10;wLD9hQWwzP7KBPDEGLRBwCf7+2puBkrthUUvzBr7C/i1/f3/vgAeansKM9z+bKQjf7y7aLK3ZKqv&#10;FLSzgxUrE3WvZprezLW8nG5cGhMvDlfO9hVNduUNNd/vrL5WX3iu/NHRgltZedfS8m9mFd89UnTn&#10;aO7ltOvHudeOcR6cTy28c3yovWhisAKs39P0aLi7tKuzorpFXN0/cr1+iOKXvNkiWt0ra5uVQM5K&#10;hPbI0jBlUc3i8GR/XeQeJGI3WttDV9UZpeL8GwIYJwWvbY/TssNq2GPV7TCq9jiAigNOxYmg5kJU&#10;d5eBUt8NbSFDiEQb8dHGydqMNDVGmrpJlrbFYWWaEGUqIplzyIbB+uS9dsYHow+yjnIzz6UkX0xl&#10;X0uOvpMU9DjhYKHQs1zgUM23FHPNxFyTGp5ZJc+ylG9fIHR5JvSAEEBaV2Z/AcWJrvkCRzDyiGl1&#10;L8Ysl2UtSwUu5DpUcRxr2E7lHM9SnkeByDo/yfBZKv5JKq3yWOA9viBpb9Y+oxQDfDSaug9tb6m3&#10;n5J5xT+/OrypbZ+4DN1VtvlN6/YPNZsmL/+zpEBLkouWPCG/KyLOFit0Pv1DU9FX3ZVfjRdtnsxV&#10;n32CX3xmNnnXpv2UdUOWS9PhQ3Xp/uLU4Ork4IoEvyLe3vvRdhf9aMf3ELJdiEm2yDjTXYEGmw4Y&#10;bDxorOBtSfWzdbZC2Vmj3H1Ng3LCBA9SWI8zdhcdZTRctCxOsCzmO8mcKwhKhS6VSR75bDvQfRJn&#10;BQBBEc+xPMGtKtmziGULKGbbAWR7/QJWe9/aZE8ALIBlGcCw3y3g2gHyObZfoiLRHQCuBW6jROAM&#10;W2dwV6BdTzHXvpxjXc62hQXwU/4vAriY71Iq8HrK3XuX5X07gX1OkBTsFYLSdSJbZSgbpO3Q52K9&#10;DvudKjvSOJHTMciqLI+rLomuKgiryI+oLGOKm6JKm10vPiXzLuzyStzhkvC9WaSuf3bMg7Z08Qi3&#10;sCm5uoVbUMQresYrfsIveSwqzU0oe5xU9lRUnn+kvSWnq+NoT9eR7vaM1kahuCyu6Fn4k4ee58/u&#10;u3LZ4+xFi/QcGi+VHJ+iG8JT2RO/lRG6WS9kp0mEgnWEqmOUNfuE8Gnj2fbRbHFbak19cnVNsrgm&#10;pb4OIBJXR9c0+HZOa1wp/afoE/8UdfpfYy9+dShtO+9yoHiMU9uXWNOSXlWXUV6VVFLGKSyCtg2u&#10;rhNWlIs+Zf3C9vdjyWWp010PLH1hxbtaA8uQKd418+GZYDxBmmcMzoUPpdeJs5saMhvqwGR2UT6r&#10;8BmrpIBXUSKqqUiprQZ8vEpVBSC18hfSKioSq6vCS8qZre2W585rc7h7HjzkNLXEVlYJ6huZZeWs&#10;kjJucQmvuCShpDS1vDKjqiarti6nrflwZ+vR7nbw/We3N6c21oILccuLYwryIvIe+d+9uefSOfuj&#10;2SYpUJluPCtGPSoAwYqkpCWYnz5hc/4yLfuEchTvu90Bf3bcb3fmZlr7YEZbX0JNbWZDQ3ptDTv/&#10;CfQRSotF1VWC6qrE2uaM1mG/OzWqPhnfWQu3eR7f7HpM2ffCD85C5YCMmMp+Xl1XKril5vpjbU3Z&#10;jbWJVdCDgNLHmzsSq1uTqnt3uEdvcYrb4ixQ2J292TF1k32CSdrDEyMSfu1YfGm3782KH60Dv6N4&#10;Uz2y8DSmnWEcx5X7IILdEO3Z4q8z4PfNfMTGmTCl8WDEoL9O4161PNvtF6jf5qD+nIH88wnixnO0&#10;n+9bKFR7ofqD9MfDDIb9cD37NIf9tEYCIEYDtQEyAfwFtMcDVSaClSeD1SdCtCZCdMaCdUeDkMOB&#10;qIkw/HgEYTKKNBML78wHZc/MMsl9AbrNB9TLnbc+tvj6nvEf75n+8bHlv+fb/7U3RG0gRHM0BDER&#10;ipwJRc8HYxeC8PPBaLDseKgGtA1wgFbHIe06T80yR7UCa437DOVrNKXzJIWTBLmTBIUTBIXjeMVj&#10;OLls3c1Z2puOozbfNlap8yIPBBmPBBkM+hDGA4iTAfipANxUAOYTuBl/zKw/as5fd8FPd9EfuRSA&#10;WQjALQSSZoL0psON+4NMSr0op41Ueaht0agdkVjFULyKP1Y1lKAehVNiY7efMVEWe+tNMK2X+fa9&#10;vqS+IINz5J8OffuVn9yGUKTGfh1dfxyBqY/l6elwKVpMgloMRikarRCPVeaQVNk4JQ5eEcDDKwGE&#10;BEWAiCB/wljzmIFyJlUhg6qSoa+eYYhINUImGaIEVG02QS0Oq8DCynPx8kzdLSHKX+/f+m8uG//F&#10;7rv/Y/vtvzhv+tPend/7qG4L0NwVoK0QgdcKQqruUdruq60sNDcSWdCDMNr71RV8tJQCdNVCMRqR&#10;OPApVGNxKhyiOp+iBe4Kygkma7L1EGx9TLweJoaCiSKhwok6YUQtQChBMxSvFYLThInRQ0dTUZFk&#10;XSmoKAoyioKOIuvGEbWZRE0WQVPaglibRUAwCYh4rE4cToeJQ8TjIXHLIqLZeCyLiGRRdVhULSZF&#10;GxBP0okngRUgH8wkI5lkhHRcg0lVY1JVmFQlQDxeCdznx/2JCZrxOPUYtFoUUiUWo8km6opo+BQ6&#10;Nd2ElsrQSzIk8wwIwUTNQzil3Ygdzio/2O/62nrbn6y2/MFmy79GkOXiaIoCE/VEC80kc80EM1UR&#10;QyGRsS2B9u/Hbb65tmfrrQPbbuz/8Z7/lkqeRvdRwtA5ysJdxuB5dN8Fnfel5u9KGbMPcG9L9V+X&#10;YpYL1OaeKC4XqL6v1pbUId5Xazwv2fmmSu5djZykfpekSU7SvEPSCAndd7U/f6iDjCbkNWt3Serl&#10;JQ1yEPW/qGJY/UoaNkM0/Sxp3yppBoG8pFH9TZX6Qr783LMdyyU73tXuele/+V3DxncNG6C2/qd3&#10;ddsAb8Sb39ZueV+/XdK4U9KiKGlThio8d+hImjQkzdqSJh1Jg9bbavWVEgWwzlTujv7rWzrO/1R/&#10;7Juaw//ecOKvfdd+mstTeV2OkLTrSWpRb6u0JLW678Vaz0uVXpQpfajVeletChVerlReKd71skxO&#10;UqsmqVN9W6UgqVP+UKsEfzRY374T7wTAonc9MiX8oW4n9C3B30OjPDjxN4AXh+S61ApDcrpB9WWV&#10;7nI+/Wbotnjyn9MtENnmesl0ciINI6RpQ7tN01SSjHTSzYhHrUxOOFof97DKdDESWRGj9TV9dLa5&#10;yX1js+nfzL79X567vgnQ2salIQ7bG5xyNzvhxMi0pCTRMZmmeoctDI5ZGcA1oo+ako6bU05Z6WcZ&#10;Yc/aM1IMsAI97BFbUw4Vn2Ft1nHxwmxTe2dNhyAyE6NmjdHYTSdFk7FRZFw0Hh2Mx6wSwGg/MjLo&#10;NwQwvO/vGsjoYIqOHxUVSMIGINEHNXS8NDTdsDruDIRXtCXrbuiVzoSCzrgHPRG3FgTPVhILJuNu&#10;dwecbdp/pNRe9IARfYsacoMafJcWfp8eJXZPb/M+MRZ5fZZ9f5Z5bzzm5mjEtaHwK1BOcDSkaXvD&#10;LkmN7CXQHWfeWU561uZ/usIjrcgp4aktT7w3ezDq2nDMdXgPYDjBdzj26kjcNZjR+OsAEIBBcAjM&#10;GYi6BOiPuCzlypoWrDYQeQVcFx7pC78EmeDwS8Ph50fDzo+FXxgLvzQecXUi8tpk5I3JyFsjwdd7&#10;vC/WuR55ZiK4iY86p+V/XPnQEYX9V7ExRXaHB2LzWuKeDJ9sqcooc0MfJCraE7R2o3UPYbDBOPAs&#10;MEwCkkPQ4uA041GaIWjtACwC2gmYIE3ehfN3P+rV/zRkJAwk+6UEwRqYgvHB6exBqruiNF0ISC+p&#10;Bt6NR3noEffhsZ5IhIu6ip2SvLX8Totd2y12bbNCaO5G6xzEo/zhctBQRjgyCKxPxUdRcNEkTKTU&#10;PX8s/gy6hhSWAZmJ1AzQUvEGE/QIsTgEtOmjVAAHrxPA0Th0LA4dj0OxcCiOFC4Ai+bgCXEYQhSG&#10;GIHFh2LwwRicHxoLvsZ98orm+voHQkIzr14tbWqaGht/OznxZnR0cWZh8a1EMrH44vztfGdvti79&#10;kBzZ+0digLpDhorrMTn3U5vdTn3nfPwvLsf+5nXqu31nNuw9Cdr/u+/yP++5/s+7b/777isbXQ8r&#10;WUfuPhh+Jzup6XBEO9d2PtFqmW8wFYl5yTeYjQO/RVBhy7taA8MJweugzrJws2z0LAsDBSyCNAmY&#10;OhuvPxtvMBNrtMAyW+HZzMVZ9vtT2/fj2/djy53k88w33aH99SHjuypXhcEgwgKb8UpoKUl1nI3W&#10;m4mgrMQZLcUYvGTTX7FNJkIIk5EUsNQCmz7HNJyMpk5EQV2odLB0cCaONhpOHIsgzUvTSRd4xtMc&#10;oxkOJKrnwD3E0ibjTAbj7NvYe6auHZE0VnwY7J7rbZsb7Zmf7p+d6nw70ynpr5UM10u6iieupZRy&#10;9/adYUlaHkhGaiSDtcu99b31pSWPbzy6dqL4wfnR1nwoA/jNhGRl5O1098pIy/Jw88vx9g9zfWAE&#10;BG+muqB4cVCyMPB+tvf1ZOcKGJwZfg0zO/hmBgBlD7+f6ZHM9H6Y7pJMtksmW6CE4IlmyVSzZKJO&#10;0lskEV+XPMyePRM3mObbJ9o7KPQaE7qPsm1neLbLfNtljtlMGLl3t3Kt5cZigz8/JP6ffMa39R4q&#10;feEGA2y7boFrX6bf8Ll4SecTSV+hZKhMMlUrWWqTjFa2PT5yj+9Zz7KeT3FeyXCd5plOMQ1eJZi/&#10;TTJ9waG94Ru+Fxq/5RvPRVEG/VF9fqjpaIPXIps1lhfEYGSJC4lh2AHDMQAcmo2H5O4S13g6Vr8v&#10;ANW8V7Vxt3K3LwI8oP5ANGAoBAcOPReYvU60eiE0X+QwoEVYUDVv8Hss+CV2ka33XGj4Isl4Jcmy&#10;P1p/IdV9Jcev6JDheXOdaw7UC/a00/ZGJxzpJ50Yp5yN4WRfwFk3s3Pu5qAFIzAgvuBpCVvhM25m&#10;YE66OSkWq+yn+rOv8o+BGltTjHGppoTLe2zu+ruf97A46WwM7SXsQr+7z/LeHrNbHowrLrSLDvoX&#10;nBmXvawvH3S7HOoT62CVw2U2NtTV9/ffb2672NSaU1OXUV1xtLHuTEfrhZ7OS93tFzpbz3c2X+ho&#10;vNzdcqW76Up3w7Wuhmvd9TDXO1tutPbe75y81TSa+agmMP2KW8zhvXEng0W3bPam4egRSroHdfDB&#10;BiZCE4tUOiPRwFBoaJxIoLB0MZFofIyeocDQOIFC46LxkWR9FoBiwKQasuAMYBqDa8AQ6Bkk6hkk&#10;SwEBQATO0jPkGxoLpTOZdDMegGIYjaOEEsjBJIK/qqKzurIrBumNxfrp06ItrBOMLYQGxjyasUDP&#10;REAxFpIYQoKREGfAx9J4OH0ewUBAoSfomyQbmUoxSwKYmiehMGEqagfQ2FADQyZcAtrSIsHMDALW&#10;pRYWSQBLy2QAjcZCoYLV1Q9pafkiEAEYTKihIcfB4bCFZbqZeZqxSbIBIwFS1yZJkAO2SgcYWaVB&#10;AtgihWaeTAOtRcpHAWyZZGSVDGBYpwBMrVMhpBrYAsYixQzcoWkitCcxwlcPH4DU2Kss54zUOkgm&#10;hNCNWM4u2faOWTYO2db2WRZ2WWZ22eb2Rywcjlo6HjGzSTO1TjaxTIQxs4bSha1t06ysUmxs0ijk&#10;GF1EgAE13pTOB62hHtOQxjc1TrKxyrS3PWxtmWbCEBnQWHrUOKSuv6bGQTQqgKYfS6VE6Wh76+p6&#10;02jRnh5HXZyzHB3SQevleWzvnpPwCMDdLWe31/F9e08BwCE318POTpnOTlmw03V0AGdBRhZ0Ae5u&#10;x1ycc+xs083NEowMOeCKJGIUAR9BN+KCOV6eJ2FxC1pXFygt2NPjBHwKGHGwzwQtGARdD/fjYAI4&#10;BP7kwqBDwLmgu9vrFJgvO8XeLgMsBS4Evk8yKZJEDAd/5IGPBlrwZbq6ZPt4X7C3SwV3CyttB/s0&#10;O9sU0PVwP+rpcsrd6aSL/TEHuxzwFdnbQp/C0SnT2ibJxh7CzIZvYsW1cUnc738qgnkxt7C1d3Rp&#10;bPZ91+BiR/98ex+0++/ozLvWnrmuweW+0ZcAELT3LXT0L3UOrnQOQZWc/3F6x573jX6GgfGXgMGJ&#10;VwAQ9I+9AIO9Iyuw5YXpHlqSAXvftQzO9Y7M9Y3OAmQaGAaWvuuZnH75O5h5PjO9/LuQ6t5XM1Mv&#10;AdOTLwBTE88Bq5O6YO8L5/vCxT+H+hfWt5A56JuHRELvHCQVemYBsG+A3UNn2yScBAyA/QTsKmQm&#10;uKlxuKnhVyIWzsQFwN53PeKqvs/yWUECFgeAleE1Ye/b3DLR2jYFBpuax9vapzs6ZwEtrZPgUE3t&#10;ULV4tKJmDCBzwMXlgwBYj8n8GewIAWBwtfeVGT4Z/6Awg1ntyWChC498ltXT7j5oAdy537zG+8qA&#10;tdnn+GiOPwt8CXAt2R3KjO8aPtV8XgPkgPPy2tezWu7+I8gE2xp+7ds+loAuKxuEu2uAazuv9r5/&#10;ly89X7gLH1r9YsDvyXpWvxJrgNdcs+D/NGR3u+Z9XuNNZax+UVez5gX7B1j9rv7CZzOAAeAVhcUz&#10;fBsydyu7sX8Q2Ym/4pMAXs/qtxF+A6UJ6ANVZYBfJf7KKj/DyEYANRV9UMHnX//TFhn14kEA/PMN&#10;/HBraRyTMvJZAfxr7zsL6Oue6+uGflaDn9vgBzhczxkEoAvLYPhf8ABgPQzPkWYATw8PzowMzY4O&#10;z42NzI9D+wJA/0hocnxpehKqJzE/+2ph7jUABNAGwJML81OLgIXpJZkA/qR71wJb2/Ws8bt/l1fL&#10;r1efDrpvnr99/fId4NXngL3vWt68e/vizbtXrwHvX7+RmWBIBq9TvzBfDbQ8AfQ3PwaAYKjt6UhH&#10;/mhnAWgneopnByuWxsQrE3UAECyMVr2aFD8fq1gYLJ7qfjrc8qi37k5H5c3WsmvS+s/nqx6fzb95&#10;+M4Z0dWj7GtHebdOJ1w4xip8fKKt5tZId/7CZP3wQH1tS21l9+Dlih6qd+LPxuGqLsk7LXlKFgKs&#10;c5qGQQSJHoUh+OggvHR1vNDaHkg1F4yaK1HL/UsloHE6Dlhte0gAazrgNOyxag546da/BDUXqCKZ&#10;qhtS1Q2l5onV3kvQPQBt1mKarG2aoWGSpm6criZFlZ6obsDFmbAJtBBD2iFPGz+OT9ypONE1jvAq&#10;O/p2UtjtFO/7yfseJ3oWJDiVCa2qBaa1fEYtlwEJYK5FJc+2lOdWxNudzz/wTLD/Gc/tGd+hQOhU&#10;kuRWnuoJKEpwASP5AseH8ZawAH7Ks3/CsQWU8ZzqmY71TJdy9t4C/t7cRKdHqSa56fi8NGyewKBI&#10;cPBRbFLqnlRngzg01luVsQfhtJfisduf53f7aWRnx6EesWbHg/+9mPe/of+Ze2fz+2vKb25hXj2h&#10;zhYju4u3NFb+oav238eLf5p8Ijf7VHspX2/6vknbSYOKRMNinnlt6m5xKqSB6zMDG7IDxOneZQle&#10;T7nON0KsLwWYnDiITfNU4zrKR9sohVigfUwZ7mQrc20LG6RViI1npr/7uRjTe0J8SbZ+ZZpDicD5&#10;GcsWUMRzLBW6gBbEefHWoC3kQkfBIFwXGhyqFLpUCJzL+U6lXIditl0h06Yg3jo/zgp0ZXnAcAlo&#10;EJQLncsETiXgyxQ6wYm/Mhm8xvvKKBO5wpdbnXb8JQFcwrGvYFsDSjgfBXAe3/2jA+bYlwhcC7ju&#10;D9n7H4gibyQIhf6hDsZ78XpRSHqyJl2ka5NoG3eNebcpobwjKr9U2FjLbaqMry2JrC6KrRIza1oi&#10;i5p974hJcWeV9yZ/bRKi4Cnae7ospXIsubKPX9zALSzlFT3jlzzmlzwSlOYmlOYllhWIyopE1VUi&#10;cXVCbU1inRiQUFslrKkQVJfHFRVwysviCov9bt93P3PJNvsUjZeKCRbssozaQPTfpO+/zSR4g/4+&#10;OfsgO+Hp8BvPUiqb08RNmY0tOa1t2e3NaU11YJ2oqpqA9jHdqyX/Gnv8/0Sd+kPcha/8snYJrwXU&#10;jEWVd3JK6xLLq9MqqtKqqpOqqhPEDUl1DQlVlYmfqj3D+b6wDIb17XpkQjf11wJY5n1h4EEZ6wUw&#10;iOEF02prviSAk8VVf1cAx1RUpwwMR1bXOF27fvBJXmRldbxYnNLZxamu5lVUCcsrRKXliaVlqSXl&#10;6SUV6WWVKWVlaVWVmeKaw/V1OQ31oM2qFaeDe2isz6ivBRfiFRdGPXrgc+WS58nj9keyyIJ4gpBF&#10;SOCSUhLJKWm6XNGOgKhvPb3/5rrf9vS19I6BIz1DUP3tyoqkynLwfGPyctmlhenN9Tkd7Ue6ek4M&#10;TEY+bcLFnt7gINzqdfRru/QfPY/+1V7w496kg49aE1snRFVQcvPhprqsBnFqbXlSdRn41On1DUni&#10;5tS6XlRo0hanmK0uwp3umbvcc360T1PxOxddOpPSPi9s7I8trjESZm13CNtmFEm0PYLCsuz12KeC&#10;DtcIWFUhtGa/jTPxm8eClacjsBNRlA5/7BN7xdPUHzIx32XgN6Wgf0hDfX+CtPm+pWr9fuJQCH0s&#10;1HA4AD/kr/M7BbAq5ICD1MaDNUF3NEhnGBCoOxyCGglFj4XjpyLwM1HEWQg8aBdiDWdjDSYjqYPB&#10;2PaD6jVu2wqtv31s8u9Pzf9aZvdDs9fOAW/1yUDUTBBm2g897qc9G4mcDAdravd6a7TtU2/arV7n&#10;qS32QPYGGTceoBU5Yu+aqF/TV7lEVbxAlj9PkjuF3XaZKv/YUrvKg9DpYzAcbDQaYjAeRBkPxE9C&#10;9hc34y8DP+uHm/PDLfhiFn0xS37oZX/Mkj9uIZA4E0wZCdBr99HPd8GcMFTmY3fG4RSj8GrBWA1f&#10;nLY/STcQrx6CkhOQFC7bIAs88JWemMFQ45FIy0dW6jyVv0VrbA3UVtmH0I00NIqloDgULS5Fi03S&#10;iMOpxGKV4e1vQcsiKHPwylyCkrQotDKfoMonKibRlBL15RP0FAQUBQFZmU9VE9G0kw0QqQa6h+mY&#10;02a4S5aEKxbYCwztM1SlI0R5IWpXvM7OEMUf9//0Z5dv/sX9hz/6yf8YoS0fpL6TTUKySShftV3e&#10;yrtYVBzPgATuar/KzgCkSjwFKTTCiwwxHLJmLFoxErGLS9IAgC6LpBVL0IrAa4VhNUOwGpEUBEwE&#10;WSecCBFG0AZEkBBSkGEERCheBwDiaAoyBq8Zh1dnEqUCmKQDYEoFMLgTKeCKWC4FB+BRiDwqlkXV&#10;YumpQ5aXohFPhpAWndZkUmBW2V89BQCLJAfvN8yhQPsQs0hKTIJyPF4pBqMYh1NmEdXBVy3URyUZ&#10;4VIYhERTIsuSEGWBDWEgfMkqu5HbHZU3WG77q8nPfzD76f867vrukPbOcJImyxDDMyYITIgJJqhs&#10;a81koy08yneJhhuO2e+84KV43nPXSZeN1w7tyI1Que774w2/H8QpOh3Hcb1nyC+eWszcxy48Rr0o&#10;xL0uwb8uwb0s1n1RrPmiWO19teabSuWXZXLPS7e9KNv6tmYbJDiblV9X7npdIQfaN1Ufk1xfVW59&#10;Uf6TVItCDhhO//1FALetFsBqCwW7Pgrguh2/FsCb3tVtBbyt+/Ft/Q/vG3780PiTpHmrpHWnpFVe&#10;0qb4vn6ndItfFUmLhqRZXdKg9r5W+W21xkqh7myuzvBNpc7zW5tP/dB44rvmUxtaTn8/cltu9O6u&#10;hWcaklqCpFlPUkeUiLGSBuy7Ko131aovyxTmn21dKtz2vkZF0qghqVd7Wy3/rgZK3pWl8L6p3g4+&#10;msz4rmGtAP7kgOHv5EusEcAASYPSy0qt50VGdyO2Min/nmGOyDKjptIp6caUVAY20VBTZKAq1NcQ&#10;6esm6hMTDEkZTvRUF0NAkqO+0IbENEFF62uGkVSctv/Fecdf3Xd9s1/1x2C0PNtQN8NW77iLcbal&#10;wREro6PWhkctadmmpAwGPotByDYmHrGgXnS1TDcmJRrij9mbgTc5ga5Xkpo439Qy1NSTyT1O0bHH&#10;q3saESIp6EgyNkoqgAPw0irQMgFMQv1nBLC3ms5udU0PjI6nEWKvLy3y4qEzjZwnrVF32oKujMbc&#10;nmbeHQq/ssh9NMe6PxF9szfgXL1XVoEV945+2GWc701K8GOTuErn5Jb9R3v8zw6FXp6MuTXHedAb&#10;cnEg8upY/O1x5p2R2Jsg7gu/3Bt26XlKAQiafU5U787MtxeAFhySlnSGBDDsgOE0X5kAhgOZAIYd&#10;sNTvfgZonairUgcMW+HLfeGX+sMvDIefB4yFQ6nA4xFXx6QCeDzqxkjI1aGQ68NBN7p8Lja4H3tm&#10;LrqJjzqrE3BSwy9b5eAJdMgJvdjyiDsl/LwA/UgbjA8N443H+CGQ/pqIYB3tMCwiTg/JN8KKKOho&#10;OOUXTt79rxfAuuEf+cUEQw6YgvbF6exDqrujNNwIuns+5gEjvfAoDwzKHa3rgdRx09F01VRzUVdx&#10;UlUEOGuqeCK19uOQfuD1IGFDyLhQCi78UzbwaqDkYwNyHACl5a+t6kPBRVPxMVhECHgPf5cAxmBY&#10;SGIMghKhS45AkMIRhDAdfLAuPhiBC9RnxCGxh7R0dhsZh0XHXrp9t7O19e3w6LupufnO/taBsaGX&#10;EsnYwrvTt0q9wg+b7kv5CXdolwlTw/WIqtepbS7HvrXJ+ot11l9t039wyfzBI+dvnmf+5HX5j3tu&#10;fr33+hav0xpuCTa7o04mp5Rkxdbz3SaS7Bd4hjNR6Bdc8lw8eY0ABnxZAOvNQt4Xtr8fS0DDAniF&#10;b7rMNV/iWMzGmfb6kurctAAd+zEDvrie/YhWD7UGZ0Wxo1yds0KTu1qrl+ZEqN5kmP5boZ0kxWUx&#10;zmQu1vSNyPG10G6OaQS55DgaaOdZRgts+iKHAfvg1QIYziuFqlhDJY6NFuP1lgCx+rMxjJE4mw6W&#10;R/dh1ovy3Hd9bYsDnUuTQ/OzgxOTnSvTXZL+JslIu6S/ZvzOkRKRX/d5nqT1iWSsVjLTJZnqWRhq&#10;72uprC95UPLwwrMb2XlXMgYb8qe7a95MdUlejEleT0pWRkC8PNwseTcjeTn+Ya7v5Xj789FW0L6b&#10;6fmwOPh6ZvjlzNjL2ZFPDL+cHXw51/9mbuD1bO/rme430x1vpzreT7dDpaEnWyT9lZLOAknzI0nF&#10;tbe5x2YvCoYPhw0kHxgS7R4Tus6LXF8lu75Lsl+JMxo8qNVgv+OZwYZ8g59KzXbUOak0e2m3eeMG&#10;Yk2m0j1XLkVIig5Leh9IxkrfT1QtjYkH+yuH6u/UJOxpi7doizUdAo9GZLUoMn8uMHklMHrFMXjP&#10;p7/m0mcjSP3eiN5DCPA4VjiWiyyTNQJ4iWuyzDP9kgAGDwU8CPCMJqOp/YHobl/EQBAGPCAA/KTA&#10;OPwowSMDv6m+4Fu+FFi9EVi+Epk959MXWNSpWPxoNHYpwXyISZ9PdZ9I2fdkD+28Nf6qE/2cndFJ&#10;B/pqAQyAHTAsgEEAj8gE8HlPyyv77K4fdLzgZZVtrcfXR8ThVWOwyuG6coEaW+MJamAQzLnp7Qw4&#10;7WKcY4Y7Z0+96WV675DN3YPW1/dYXHI3Pe1qftnXK8HZNjssuPj+PXFL29O29ksNTUdqxNnVlTIB&#10;fLGr7UJXy/nO5vOdjZe7my73NFzpBtRf6amFudbVdKmp407naG7f9N2O0fOVHYdzazJulWXcqEy9&#10;VBEsuGHtlYyjR6hj/VQQ3hhSJMMsEY2PJFLj9Qy5ABDAsdH/j7m3gG4jWxd077yZ997cuXMPN6fD&#10;YEbZkiwGW7Ysy5bMTGFwzGzLFsvMYWbopDucmBkkmZmZmcKtt0uV6LjtpE/3nXvezFrf+teuXbuq&#10;tlTVktKf/39bJXwQwNCiv3zQAy30SxfRLBM+I4AhcwxGUsy55lYCAMksFk+JJJtGUighBnreBjre&#10;hvq+ampuOjo+RFIYlRbLsk1isCRmDCHRgo81i8ea8XA0Pt5cgKeJCeYSkkUC5IDpCWaWiTQrCEur&#10;BGNUiJbOIRNsGFzYmWEpYNkkwAIYdsBrBTCARuORSDEAPD4SDS3iEEalcq1t0mxYGTCQCbZJs7RO&#10;tWCmwHnA5japNFaqOTvNwjadbpdhYZcBC2DYAf+KALaxSVEKYIkZKYJJiyEg/fU0fY30DiL0Dxob&#10;HqWQoxhWQqZNItsu1dYxy9YZ0sBW4BI2SWynDICtErZjuo19KpwB/DkBTDMVWlkm2bEzHeyy7djp&#10;1lZJDEuRJV3IZiWSSVFoVADGJMgIcUxTw1df/wCZHA6XeoZzfD3cc5SKN+tjvuxJ0L/X9ywA7AWd&#10;ri5gL6R7NwpgWOs6OmSwWcngZdItBOY0HuyewQRs2SlgFxjspUz2BQc62KfDqb3eXmd9vM/B3hec&#10;AU4FBhF8c6FRweAQsOnrcx4MAIDDYWcMDgfnBPeXaSWyMI8nESNQSH+k8XEiIZxlI4EnD780EFUZ&#10;wJ4eJ33cL3i6X3BzOevidNrF6ZSz8ykXl5MubqfsHNLtnNNtndKY9kkWNkJLttjWJcXVJyUi7uzF&#10;63ml1X29w28WXirGZxWdA8sD42/7x970DEPqF9A1uNw9tAIarX3znUNQXu9vBAxWGd91/CcK4J7h&#10;6Y0OGM79XcfIxOL45OrvYmpieWpy8bcysQyrX9j+wup3YmwZsDavCzQ+FnyeHeid+xX6e2Yh+6tU&#10;v71d04B1Ahi2v/+JAhjOitvI5wRwPbTEL5RMDI4FEfa+Tc3jIDa3TLS1T3d0zrZ3zLS0ToJpyGuH&#10;PieAVYYPoLK//z8IYLj9K4AxKvv7ny6AAeAS8KzA9J797xPAcM7lRuD8S5UDhgUwQCV91/FPEsAA&#10;+NmAezay9pFYB3zOjSf8p6Ka2G9ENdv/8wUwYKMDVk3sN/J36buG3LzfJIDBY/bbBfA6B/zrAlj1&#10;+QYL4JbGMfgTFbDW/m4UwEr7+48FMOyA1whg8BUwpRLAa+0vLICnJ1dmp1/+XQDPrs6OL6rsr0oA&#10;L84sr/O+KlYXPs1auftbgAUwfOxvEcCvX73/BK/f/m4B3NP0orvxeVfDMxjQBj29zbmA/tb84c7i&#10;8d7yqYGqmaGa2WHp3FD1u5n6d1PyNxPSV2PVqyPVy0OViwOVC/0VI025g/XPumseNRbdrnh0/sXN&#10;jB/PQxr4ZErQ3evCZz+kFj46KS+9XVP2qKSyWNo5kHWvnOQr3kYP13VK0mZLDNkSglOKsXkk0TwM&#10;hT0Cl4BGG3qjdD0wup4khM/nBDDG0AVn4ILTd8bpueJ1XfA6rjhtN5y2B17PF6Pja6QF/dvAyOAA&#10;Gn2MQAzF0OIRrGw1ZvYueromMwNhm4WyT0czBWjTEKq5nxXV28vKS3TQ/0eRoCIrsSwh+nHM3hcJ&#10;Ps+SXXKTnAoS7UoSrMslVlViulRElwotq6H0X4cKgWuZYG+x4FCh4Fih8Ege37NA4FIkcitL9KpM&#10;8a1I9imReOTznUHnkxj242hWLtexUOgKNgGVQrf6eJf6OPdy/sFc8aFHyT4/pTs8ySTnp5u8iDeo&#10;kVjXJoU+iRXx9wnsmZEIs+DdZmGaFgJjm5DDUUcePg8YbLEdrdk2W/DfFKX/U1G0SfFU/eenmLcF&#10;Fgvl5gMVmOZK9fbK7ROl26dzt83maiwWYWaeUdsv40sSkI+jjYoEloUC2xKRa3XK3rqso/U5frXZ&#10;h2syD5elHCxJ2V+U5PZCwLofSb3kR0j1IXFd6VFObu4ES6Ye1gNPiHIkZRwwuRGOeMLHVaS4FvCc&#10;n0azX3DsyySeVcm+JSL33DiHIoFrsdANtEvFHgDQLuRDdZjXCuBSvlMx1wF2wHA2sGoZYHhYudi1&#10;MsG9PNG9LMENsNYEw6nAGykWuoBrgav/FsBFq7l2gA8CWOiVKwJAAjif61AOKWTPXJ7PM3HgsxTu&#10;5bjYuCOROOxeEoOLtxYYWHDwHqk+KY9jH9Vzi+piofVlyzjyooiKvIiyonhprbi2U1Tdt/dqESrs&#10;5F9ZoV+yIiix1+Nz+3MaZ+PzagUllcLSAlH5C1H5M3FFrqSsIAESqxXckpK4kmJOcVFcSRGvvFRc&#10;U5VSX5ve1JDWWJ/d1pLd1pokr4svKQt7lnfo9j3P07eNDiR9ZRb8Z+LRL0yP/Vcjp38xstvhHESK&#10;THbLuXrgyp3wxy9EZeUpddKMJnlmc21Se3tIyxDhbumf487+90jAhX85lLop7rJ3bitX3i+WNidV&#10;SlMrKwCJlZX88kpOUUmyFMrEha0tbGRhGQy3NwIGA1I3CGDVUbD9Bf3wGNV4eKRKAMOmGUTQn1Vf&#10;+w8FcCo4SU1VevXfyagCZ67hVsslbV2ilrbwiqrAopKIympuba2ooVFcWyuR1yZKpcnVNamVVakl&#10;5SmFpSkFJcn5hSkFRanFJRll5dmVVSdrpKdl8tPy2qtt7Vc7O691dV3p6DjT1AjOLyosiH3x7Nj9&#10;O943L9ufO2WZnWWWlomXpBjGCbXD4rYfDTHmCB3OXQnPLc5p67g2NHimtVlUUiSuKJZUlqTW16Q0&#10;1EhqpRlt3byqdqdzL772lGw7ePZPThlf+579et+pv/imMc6XJnbMi6saUqtrMuTSrLrqzPqqjLrK&#10;1NoK6IXXNWQ19jifuLvFLWqru+R752Ttg1e/dcz5i0Mm65Q0vWMxpblbUlsdX1pM5aR+Ze5v7HxO&#10;m5hKwEqCXTNuR4tKuT6yGIOWsC1d/hrjkYSJOIuWAOJDB83T5M3p+M0ZpJ0i5Ca+4dcSgy9P4bc8&#10;sdOvO0DsC6aPhJkNHjf+7QJ4IshwzF8HIlB3NMgAjBwONBwMNOgPNAQMBCFGglFjYajJUDRgGoqY&#10;6QjyXAxthWf1SgQt5zYRRez1N2o7pFXnvVPmuqXS/pty26+q7b9t9NjRd1BnJAAxF42bjsRMRJiA&#10;U/UeR3YcRbQcQDTsM247TGg5RG4+TGk4RK3dZ1rugXvONvzRQuMH6u5iB+PWI7TBUOvhEPpAAGkk&#10;iDAZRhoLMpkI/JD7O+0Pg4UEsB8OADlgf/RiAGo+EDUfhJkOJvT7YRsOYp45GZyi7hJjd3IJOjEE&#10;gyAT/SASKoiCDiAg/FGaocjdQrxaNmnXOcL3jUfN+kKYZR6oEybfxWh9dVhtk6+ORigRH4UzgK0k&#10;5FYJunE47Xi8DjhbHA5ahZeL0+YRIB/MJ2oL8bp8oiaXvIdnpi4w1+JSNTkkjXiilsTMMMMSfcmO&#10;fN+NXnrQvu64c7OfY8sRVvthaxBzPc2fetPv2pOycOqRu/4csPl/crQ2peC0XP7tX8LUN6WQjSJ0&#10;d/rv2XzVlf3k2N54jH4YUjPcRDvaRCsKpRZptCvaaEc8apcQs5uL3B6H3BmH3sMx0QCT5BD1uWRj&#10;LhXJoSI4VANALEU/lmIYQzaAi0JH4AygAtEkZCQeEWqiB4gmGvOomAi0dgxGOw6vxyUa8EhGgHiC&#10;YRwevAnGAFgD80loAdlEqYHRXIo+l6qtVLxacWRtAIekBVB6X1j9fsj9VQrgPQLqbj5lF4+8U8lu&#10;AVVNaKouMtPgEnfH4XfGYrfHYLbF4XcLKJqJFvqJ1kiBgwnXGcd3wsXbYyMYSg1stMNDezPlL//N&#10;4ov/wdr0N7ddW/fravkhEcFYTCQBnWKNz7Q1OWGPy7JFJjN0RLQdAuomgek3iRbfZNl+n2T5Z4nF&#10;v511/eb6/i33/PaUCYzyY7+vz1QbuYWZf0Sdf0xafEp4V2KqqLVSVFMVVYT3FcZvy/Xfluv+XKWn&#10;kBkoag3eVmi8r9L6uVpTIdVWyDQhpOo/1+xWyHYpZDsUsm2KWiV1WyEatihavlc0blLU71Q06Lyr&#10;1l0o2DWfv3OldCe0wm7t5vd137yv+wqKtZtgf/y2FlbCX71v+PrnRqUGbtyiaNz2Wvr9Wzk44ce0&#10;4BZtRbMWlBDcQFXIzN+UkxbyUCM/anVc21x35m/V2X+oyvp32ck/d17fMvNc/3U57l0V8ecasqKe&#10;pJAZKWR6b8rV515sns/9/m2FmqJOBxLAlbveV+9RSPcoZGogvq/e9aZy66vyzcoX9avId0LU7oKo&#10;2w0O/BXAGwW9V+AqygtBDrhO/WWV3stSy6exuwRmf86wRmRaUdIsKFlMs0wmId3KOIVumEgzEFMQ&#10;QuWzF2+BimdhEhzJae7mmV6W6R4WKS6miY7kSIrucdROb7UvHL7/HwCvPX/zN9oRQ9RJYRCzWWZn&#10;nSwvOFudsbfIYpJTLXBJZianbGmX3WwymKQ0BumsC1NihhNSTG4GHZmSS2e7Bm6euG1N8CXqeVtg&#10;IPlHQEcoq0D/UgCjAoiooP+AADZFBhIxQUoBvF/HwAeF2E9DHvTCHD/lc6qG87Q56mFzwI3u4BuD&#10;4bd6A69McX6a5T5aEDwFTMb+2BNwpX5vTqVr8o/UUJgHZuHPrTgVLkmth8/2h96Y5j+e5D8ai/9p&#10;IOpOT9iN7lDIBw/H3ltMygONtoBLsv05BU5i6b5sWAD3R36Qu4Mfk4DXamC4De+Ch8GKdyOwAF7n&#10;gKEM4AiIYUDk7ZGI2yNRd0YjlZWrQ2+PRN6bin08FfdkNOJB+7FrUo8TxQ4pTxn8MwZHEna5x+90&#10;PU3j5LBEHjo+TD0fc+xRHO64MdYfYRKMRkcQUNEWaD7DhE9BwbmzH9QvbG3hnv8UPi+AA7GGh5E6&#10;vig9X7zxIbLJERL6MA65D2XghTLywaIPErBHADj0ERPjgyjEAUNdH30tH10NLz1Nb0Od/SjDI3h0&#10;ABkXAp4EAAkbDCBiQsBDAtcMNyVE0UgxaMPjCJ2jZGwkAGMURMJE4E1C8JhgKEKEQaCjlETjUbF4&#10;VBwexYVA8gEmJnFG5Ag9aqgBJUyfHG5AijQkRCHwgGgjXBQKRHSontFxNCbY3imVK8i7dqtWVtfa&#10;2lHfP9I3tTC39EYx91rROrSaKxuNznxI35/yFfrA/0Qc2MVORB+5bnjoxg7XnM0O0G+bbzxOfeF1&#10;5U9eN/7kefUb97OarklEx1ABR/IwNb464dBQstusmD4Xa7LKx8/HEWfjKHPxVMA81xSwwDP7PNTZ&#10;ePxsPFYZiRBxJHD4bJzpEp+xIrR+JbGbj2N2HEKX2e0uYe+sddVaiKC9jqG/jGFMB5I6vQ2q7XeW&#10;Wm8tstle56nffNBkmmO3LHEfjWYPx9jNiD0muPbzAmsokTeSPBVNXeRZrgiZC1w6aM/FmYPNWQ5t&#10;NIwwFk4Em8sCK9ADScp4+hLHbCWWuhxDmY81H+Wwu3ie1cKj07m33/c0rgx3r0yPzM8Mj413Lk72&#10;rPS2KkZ7FCOtU3m3q3Jieu6kKdoLFOMNivHWdxOdLyd6IV871TPWWV2Xf+P5jfSi+2fkBXeGmotf&#10;jrcolvoBb6c7VseaYUAn4NVE6+vJtjdT7W8mu5QZwKOwA16dGV6ZG1IysDo/+HK+/+Vs36vp7tfT&#10;3ZAtnulRTHYoBmSKwVrFaJ1iUK5oL1VU3Ft+dGr6RkJ/dmi35EAX12VU4LKc4vEmxX2BazUaRG3Z&#10;i21wRzU66Tc7azc77Giw29TkugX83uuJJMye268oy1Z0P3o3VrU40za+0D8/2Tz+OKcr/XBdnGNf&#10;ovt0mueowGacY7YkoK/woCrQr7nm0+GE3kOGXQcNRoJI4N5BAjieoWKRx1ziWy8LbFaELNCAN0Eb&#10;AEbOcszhG/FKAnqY4O6MR5AAk1GUoWBsfwC66yii7aBex2GDwSAMGPk6wXYp3nqFx3ojYr1NYL+R&#10;WK2IzOf50GrQMxKrSQl7MtWrJc75vgfphrPpXS/2eQf6BRfL864QF9wYax3wZU9rWADDwAsDX/Nh&#10;n3djXvWxu33Q5e5ht+t7HU46mEtoaPDzCcQIpPoR9e8Oq30LGhk25Gu+9j8cdrnuzbrty7q1z+b6&#10;XsYVb4urXhbXfaxu7bW7vtfpnI9LxgHvq0nisrKS8o62mw3yU9KqE9Lqcw11V9parne23+hovdbe&#10;pKThRmfDja46JbU3umVKam521l2ubbhR13avtfdpz2j+4FRuz8RPjQM3KzvOPa/Nvl8lOpt7OPYS&#10;zTlen3DUgHicZMVBEUKIptGmdC7FPA5PicKSIkhmsTSGcI0Ahlf5FZvRJTRLqOzzL1EJ4CQwkmwm&#10;MKOLACSzODItns4QUChhxsYHwfemicnRPXtcd+xw1NXfa2B0mEqLJtNiyTQO2SIOQDLnkGjxeBqX&#10;YplAoieSLBKI5hIyTUQBJ6eLTS0lZuYCQ6NALZ1DOEKkFVMEwRB+FMDJABsbqCAzgM1OAzg4ZIEI&#10;OgEWFiIcLsrIKAhgZia0ME9gWqWy2Jm2dtks+2xr20wGK51unWpuk2rBSqOz06GEYPtMhkMWgGYL&#10;5QFDqcB2aXS7dADDLgNgZZvOtMuwts2wsctksTNsWOlM61QmM8naUujASrSgxkI1HlCB+joHNPZ4&#10;GRocQaMCCMQICzqPbZfs4JQOYDmkMG0TofrPDmlrBbA1K4nBlHxOAFuaia3pSfY2GY7sLHubNDvr&#10;VHtWigM79YDveVvrBAoxgoANQSKOaan7aKp5IvQPWtF5TvYpe71PH9h7zsfzpLtLJsDTLRu0Ab5e&#10;pwCg4e1xAnRCi+a6nPBwPuXudNLN8QQANMAmDGi72Gc7sjPARW2ZKWyrZADDXEAhRBOxEXQzHpiG&#10;m1O2u3OOp+tJ0ACn8nY/vdfr3D7v876eZ0Hby+0UAO4H31wYZDA8Hozx8TgDA3bBh7s4ZDrZpYIp&#10;OdolW5rHg2898LrQxsfJhHA6LQ6arWsWwMs9B7wE8AKhl+Ca4+153svjgofbOTe3s66uZ0B0dz/n&#10;5n7OwSkbUu+OWeDdZrCTaDYSqpWQyohh2kYcPp6clH7/WX5X37AC0Ny53D34ZmRK0TP0uqV7rrlr&#10;pnNgqW90tWd4uX3gPyKA+z7FwNhLwOD4KwBo9I+ugs7e4eW10netDF6vfmGUArhvaBrQPzwDGBiZ&#10;BQyOzg2PL3ySsYmVsYnV38zK5PjS70KZ9ftycnwVMDG2Mj66DDM8CNV5HhlaACgLPn90A0rF+znW&#10;qt+ezikArH7X2l9YS/yqAB6tg/J0R2rrhuWQr4WQygY+iby6/5PUy4ZgGuTDjbUjgKa60cb60Tr5&#10;kEw+CA6skfaDBrhEY9N4c8tka9t0W/tMZ9d8V/dCR+cc2AT9dXVjNbKR6ppRQGXVcEXlUHnFYFn5&#10;AKBYWUB4I4VF3QWFXYD8gk5AXn4HIDevXcWL3LbnL1oBz563KIE06ud4qlxn98nTVsDjJy0AuP05&#10;4DGPHjc/fNQE8+BB84MHrRt59Kj9U7SCYz/H2gnAEwOo1vpdB1zzeQPtnxPA65YE/oes874qYAGs&#10;Em8AWADDSngj627fP+Rz9xdEuAfeC4YBiop74M2NrH0k1gGfc+PZ/qmoJvYbUc123fP8/EXHJ1E9&#10;MOuAH6rfweO2x487NvLwYRv8DMObT550Kvn7f0rwNF7kdgJy87pUE1sHPGAj4JBP8U8RwGupk/4a&#10;8Ocb+GRrrh9raRhXCWD401VlfwGw+l1rf/u658Bn9UAv9MEO29/POWDQ+CiJAdNDg5PDQ1Mjw9Nj&#10;o7PjY3MT4/MwkxML01NLyjUIVufnXoIIMbEEmJ9cBixMrQCgVYGnV1fmXn+Czwvg5bmV3wWc+Ks6&#10;HK4C/WoVcsDr1C/MunLQH3j5+j8ugDvrn3bUPQERADbXauDB9sKRrpKxHqgu9MJg+dJg2fJQ+epI&#10;5asx6etx2dvJesCr0drlwZq5nsrpzrLR5oKu6ofS59cK7598dj/j2YO025fiLmaHXT/Lu3hKkpWd&#10;lnPx9pG4M2j7aA1GNMo51YidYGIjMXVIoljHU+mRcAYw0mivCcIHreeJ1fMiIXzwOu54HVesritG&#10;D+CC0ndBGTgBsEr1CyDouoEBymGeWB1vjI4vSnevsf4hhNERY0wgihyGM49FW4n3MNK2W2XsYqTq&#10;2KSi2Il4Np9sGWxK3etqtTfY7VB2QNAdTugLbkBB3IESzt5SrluJ2KE4gVUCYV0msSqXWFaIAVbl&#10;ImaZiAVZTIFHscC3SHCgiH+0iH8wn+eez3cuFLqWJnhWJPuUJ3kXidzyeE6Ax9EsANhbLHYHnYAq&#10;iYcs3lEa71LK934h3vcwyfdBituTVEZ+MqkyCV8lIJTzWEVCvx+EiZKQNEcnoT4h1ohxWpPCQ1k4&#10;+wXb5D12Wehxet1iPPH8jwqppqJM500BerWIPF9Gm6gw663A95Ujpsv2zBZsnsnduVCgv5iHH76P&#10;qz+JLBQZ5HFRzzmE57FmufHWRUKobnNZoldxgndV9mHpySONpw+1nNrXmOVdlej2nOf+Q6zPpeij&#10;wn1u/mx6IJvCcyNk7EffCEI/iyGViJ3y4h2fRrOfx9oVCVwrk3xqUvdVp+wFjTKJJ+jJ50IDCnjO&#10;xUIoFbiUD3lfWPcC4AWAK0SuKvVbk+gJAyUBJ3pUSNar37UVoTcCLgeuBVPId1Ghkr5rgQQwj13D&#10;ZZfxnQoF7rkir+ciHxDzRLAABrNyK+C65/L35yaGPZTEXODyHZj76MwgonmokWkoghlvefxC8KWq&#10;TOlw8NOiqNKi2JqimOp8TlWxQC4TSZt5Fa2ckhar1Fs79wn+wAzc7CbYd6Umq2Gek98oKJMKKopE&#10;FbmiyueiinxxeZG4tFJUVi2qrOZXlMeXlsAOmFtWIqyqENdUgZgol6bU16Y11gNAI1EuE1c0OKU9&#10;1PXN+Noq4itG8F8tjn1vF6R7kGd0nKdzKAIdwqGLklxPnjpw82rw4/txxc/jZVUhdZ0WP5R9L7r0&#10;5+izf4y68H8dTv0m8ozdnQp+3WCCvDWxskpSDGZSKKks45aVRuXnrRPAsMcFwD0bUQnddQIYtrmw&#10;AwabYJdqDWB4PDwSbMICWAxeeEkRiKBTJYD5JYWfE8BpSjJq/k5mdXVajTSloS2qrCa6oporr4+T&#10;1gobmsXNzdEVlcJauURemyyXp8nk6dU1qeWVqUVlyfnFOaUVWcVlmUWlGYUlUCwpyy6vzK6sOi2T&#10;n62rv9jUfKmtDXChrfVsc9PJpobspnpJTQV4o44/fLT/7j3P67ftz1+1OXUBzZVoBIRpB4bZnTwj&#10;qKg629mRUVsbn58bV/CcU/QiSV6e0lAllFcmtzSL6roOPZR95S3+7sDJP7hmfnngwpbAm//DK1WD&#10;eztSOp5S350pr4OWN5ZXZtZXZTZUpNWVJcvKUmrlWU2d4U+rd/nEb3YVfWUr0Tt86xuHE39zPq0V&#10;dINbOZxQ1yqWllzsazt8/R42KGMzQ4x0ukZiXTAlxQY5Bz6VRMtSnfOPqTX6GfQHYTr8iUWeiKv0&#10;XVmkbcnE3UkkDTFOTWCyS2i8JcHom9O4zQ9stGX7if0htAH/3yWAjUb9dCeO643764NhyvRfw/4g&#10;g75AfRAHgg1HQozHQpBTIajpYIipQPRoIHosGDcZRpyNoi5yzJd5Fi+FjFciq1WBxXQUofuwjtx1&#10;S5ntV+V2X8tcNtd7bG/22dl5UGvAHzEehpuKJI+Fk4aCCb3+uKZ9kAZu2o9pO0xqP2raephStw9f&#10;44EqsdNt8sUNBzMmI6xGQkwHjqMHj6PGglDjwcjJYORUEMRMIBoiADMTgJs5DjF73GTOHz0fiJwP&#10;NJoLMZ4ORQ8HYZoPo544aJ0gbRWb7ODhdeJwkOkMpxhFmCLDqcgQgmEIRjcarS5EbU8z+rrQyajb&#10;36J+L+4c+ovYPf8WY/B9GFrnmKFahIlmHE5bQDYQUgz5JH1o2V1IAOvCAhhywARok0fU5RP0uCTd&#10;GJJ6vLm2wNKQa64XS9KKJ2olmRudtMbecaE9crco9bVqPGo7EOQ0Fem2GOW+EOvZFWzfF+vRz/Fs&#10;9Ld97oK9zdC7xTS8b4+J2vFvYdv+B1f765Adfwje8afnB+0b4/1TSLpctBofpy4maoBnII2smW2q&#10;ddZS75KNYTpuRzJ2mwS9VYDcykNt45rs5GHVuHj1OOwuDm4HB7crFrszBrMjBrMr2mRnNHo3B6sJ&#10;5gxeF5g8eBOiUGrxOD0xFRmBVI82gVYRXiuAOTj9WKweBMaAgzUE7yQAygwm6HOpumsEsCaAQ9IA&#10;wO31UPYIqGo88nYuaUc8EYp8yi6RmZrEXCORrgUaXNKuWNy2GOxWDh7s3cU1VY8wU4+01I1jGfHt&#10;MSJ7vICNi2fiOJa4w8bqvlq7nLZtYn37lc3XX9lt+s5p6zbXHdsP6alHk5GpthbZzsxkNllsiUq0&#10;Ms60RUnM1VIY6on07UkWWzKY29IY3yXTv0y1+nMy/b9e9Pzjk5AdpTytSpF2XZp+3yX8zI9mi0/M&#10;X+aZ/1xqqYBW6GcoamiKCtK7MvT7SkNIBlfrK2r0FDU6kAau01c06SuNptIBy7dD1Clp2KJo3qRo&#10;+E4lgBcLd8/n71wtUxZYlm95V/vNu9qvoSj/XplTuxVKBYZzgpW8rQV8B3gj3/QWGr/tfd12wFv5&#10;9jeyba+qdivq8Io6U0W9maKOppBSXpZi5nINJ5/oNF34uu7M3+Sn/lJ/9ovWS9/339kz9cRguchY&#10;ITNW1BmCmS8X7ljI2/y6bLdCqgH4uUYN8L5617uqnYC3lTveVm0D/Czd/kk+eN+1KB3wWt27kc8J&#10;4DcVzHy+toT+VYa1UbolJc2ClmZBSbckZDDRmdYoENMsMck0gsQMBy2SbW7IY6DELFyCLQEAGkJr&#10;zElPRpojlWthHGSyZ5/WN67b/+jw3b/affP/HlL/PsxIXUg1zmRRTjlanHaiw8Cb6dYk0Djvxky1&#10;IgipqEx3256C58t9w7k3c90sj5H0fcxQQQREKMFYqRhNguAq0HiTY0T0MVgAr/O+KtZ6XxVkVDBF&#10;JYBRftpG+7UM9iKNDpgiDzsb+6W5ZlbEPO7gPm8Pu9sVdL0v5Hp/8LWegCt9QdcGQm6MRNwZj74H&#10;++A53uNOv4u1Plm51vG38f5XkIduYI79ZBr2jMnpCbneF3FLuTTvh/V6QWOEc39W/Kwr5FrdoVNl&#10;Him59oLagyeHYn7oi1AKXWVt540OWAXcD6MSvesYjL7zIZ/4lw54IPIWYBAMAETeUTEQcRvQH35L&#10;Cdi8Oxj5A6A7+EaVT9YzlvAqJTwVdezYTmfzv1Cx39ExOi7GyH0o4nGMaTiFGk0jRFkaR9EMwvCI&#10;IBNEIAzGCCqqTDQJJ2MjVQb3f5G/C+BfOmBwK7GGR5E6+1C6+/FGh8loPxL6KM74ENpgH9roIBZ1&#10;hIDxI+H8IbBQwjcFH4wxPqqn6a2+0wWgo+5ppHcQjThMxgcAKIRAABkXBEbiUH5gJAUfSiNHYoz9&#10;jfWPkLHhJEyYCcIfxE8J4IhfOmBYA0Mm2AQTa0QOgwWwASXCgBRtQIxBEOKN8PF7dAJNSAJLmyyq&#10;RaKBcaiW3nEcKc7OSSRKOPMsr7C1s0fW0FwjbxwYnV55p1hRKIYXFNKelfMPG/dxrhqyYzfh/b4j&#10;Bu9kcDTtuBoOgl1uWdt9Ln7nfeNvLhe/dMjZ6ZCobxV4zC/uqoRbnhzYk+Q5IaIvcDGrXPRCPGmt&#10;/VWxQf3CUOG1J5TeFwayv7Mc2mQUZT6e/jrB9nWC/WgotcZF7QX96zzzLxZDKW+j6Aou+20scybY&#10;tPcwpnmvcZ0PMt9W/QlrT7kvtjWcPSDwms0JnDkZ1B3nOM1ngbNNRVNnYs3m4y0AsA8GDZUABszF&#10;mS/xGQtcy8U4xhKH8TLW4lUMdTUG+gk0zmX1CNxrRIdnC24q+hpfjnStTA7PTQ1OjnYtTQ4s9ncr&#10;JkYUU4OL0rzmGxkjTy8o+ioU083vBmoXeutm+pqXJ3sVLycUr8beT7XM91ZJX1yvfnGj6vl1ecGd&#10;tqrHo21lq2PNivmehcG6peGGldGml+MtryfbXk20Al6Otb2dHHw7OfR6cmR1emhlemh5dnARMNe/&#10;sji0vNC/Mte3Mtu7OtP9eqbn/UyPYqZbMdysGG5SjLRAjYF6RWe1orlIUfd09scTg+fiWoQHGmOc&#10;euOdphPcl5LdVxM9u/0seo7Qho+ZLgSaLvihRrx2dTp82WD/RZ3nVrkfoi3FdeZFqmKwVPGqb25x&#10;YLRPrmgrWHyY0ZkT1Ja0r0vk2hNvMxpvuShmLvNob4SWb3gWc+HEgUOI7gMGIwH4Bc4H+zsXZwmA&#10;BTBsfz8ngMFNXxEyXyewAcsCK3BfwD0CEdzB4RBc20G9apftpXab5B67BwJNlrngZjGXODbgli2D&#10;A3m0VSFtRWK+lESfElnOp7sOJ3mU+NFvOOJvuVvd9nE4Y295wZUJq18VKgcMA5tgWAADwFfJWRfG&#10;ZS/2zf1Otw+6XPJkge8UAcXogrs1QGyGOrTnG49Nf9i/80vwsyrHzuzuYbe7h11uHHS4tNf6rJf5&#10;OU+zq14Wt31Z1z1s7h3xyXB3TDqy//lP92q6Wu41yc7KK0/Lqi801F9tbbnR0X6tDVoG+Gpb47X2&#10;husdjdc76q931l7vlEN0SQE3Ompvt7Zdr2u5UtNwTdZwr6njYXvvo7aen5q6LxTWXCtpvFrUkvlD&#10;RVDCLev9QqRVoAH1qLltPJUejaOE4ChhZPNoqkUcySwGS4ogmnKUAlhAoYmo5mJT80RouV96MmR8&#10;1/FRAJPNhCRTAWhTaKDBN7UQ27BTcfhgJPqwmXmUNYuPxwfqGezT0fPdreaqpuGuo78fjQ0gm0bS&#10;6BwAlRZNoEabWiVSGMlkeiIsgAGwACZT4/UMjmvrHiaQom1YCdY2EiuG0JqZANvfjQIYcrHWyaBh&#10;a5sOGmZmfBwuCo2OQCEjsJgYMolnYZ5gzUyztcu2dzhh53TSipXOYKVbsTMYdpkAS9sMuh3Erwhg&#10;ACyA2bYfHDCUB8xIdLRNs2FILGlchjkPhw7W1zmARQdqa+0zMDhoYuJvahplbS1wcEhycU1388yy&#10;tBHTbRIYrEQrdhLTNhleAxjwOQFsY5lsy0xzYGUC7KxTAeByzvYZvp6nHdjJ1gwBiymyNI83Qfpr&#10;qnnu3uGivtsTZeRnRee5u2Tu9T4NgI0v3FDZX4CXe46X24nfIoBh8WzLTAG4OGSakTlIQ3+0USAJ&#10;Fwna4LW7OWUf3Htpv88FH48znq4nwTlB9HY/DTZB2905BxbAWFQIGAkA/V5up+ABsAOGPbG7c9Ze&#10;rzOebtkOtkngRZHwYeCdBC8NQKfFmZvGgsi2FsMvDbwWMH+lAD7n6XnBw+M8wB1EzwtuXhfsnU+y&#10;nXKg+ttOmTZOOUyHLDo7jcYUWNtyXT1EHt4JgaFnr9+uk9UvdfUrJmYVQxOK3uF30Lq/fZCI7Rle&#10;7htd7Rt/2TW81DHyWwGDwVH9n2KjAO4dXu4ZWuoeWtoogNd7XxUDs72DM72DUxsd8NDY/CcZHV/5&#10;XSjzdz8s3/sbAIPBIR+879jIEmB0eBEAWwFYA8NW4IMPUCrez9H7Uf0ql/6FgNXvOvv7qwJ49HcJ&#10;YChD7lN8TgDX10LnlMkHYfvb0DjW3DKpUr/dPYsA0P6HAri0rB8uIAxQ2cGi4h6VS4MFnkoQfk6Y&#10;qQTVJ4El2Vq5++vApvYhrH4fNkJsUL8wa6TvWkD/rzlgALjKWge8zvuqWJcQ/JG2/ywBvM63qVCJ&#10;N9i9wfoNALc3orp3v5HP3V+4AVhnbeFhG1n7SKxDdR7A2lP9U1FN7Deimu1vfJ7hZ2Yja5/e38Qv&#10;va+Kzwngp08h9wzPYa3iVU1sHSrju44N6hfmnyKA1y4DvM74rkX14aYSwK1NML/I/YU/fmH1+0v7&#10;+wsBvPajfqAPWgYYdsAwYFM5BjAzMjw9OjKjsr+TEwuAqcnFtfZXJYBh9bvO/i7NvFyvfmE+5AGv&#10;T+cFLM0u/y5g7wsfCxovF1/9+hrAK8uvP8HKy98tgHubc3uaXsACWGV/uxuf97XkgV2gAQPGgJ6B&#10;ltyR1udjrc8mO3JnugsW+suWhypfjspejcnfjEMO+OVI3duJJvBPzVej9VMd5X11zxqqbtVWXS1+&#10;np37Y8aLeznZSTEuzo5ogiWGfkCTfFTXIhptm4RiiFC0OFMGz8pGYM6IxhKPGxnvhQUwStcDLgH9&#10;OQEM2krv60rQdifqeBF0fAg6e7G6+4y19yINDqPA7zlSuAktFsWIR1nxDaxF2rYZWrZZ2jYJunQO&#10;wjSARDtky9y31847LSjsZnx0YUpcRXJECXd/UZRLZbx7U5JPFd+2SmBTKbQpF9qUiVilIlaxmFUk&#10;sS2Q2BdIHKHFfUVuRUKvIqF3scC3WOCdz3P9nAB+EsMGFAhcwC7YAUPaVWhfKrIvEjvnSdxeSLwA&#10;oFEktq9KYpYKTQsE5MIk+/z04DsSUYK/5JB7MpoUZ0CKNiZ5mtEtjh+l3DjP6pF6vh/0HqtAT5fp&#10;TxbpTBXoThcjFysoS1XmS5XExTL1hcLNs7nbZvPUl4tQi4XEsQfEzmuEilSjIgk6l4t7Hkt9Ec8o&#10;4EM5uwVit8JU7+J0L3mmb0uOb3fOvs6cA83Zh2U5/kXZQT+l+F0V7L8Q634x1OZqgNmDELOCWJtC&#10;aOlfx+exdg/CrO4H0x+GMwt4zlXJvsVCNwCcAVwm8SxP8FLiUcr/sOjvWvULgHtgB6wqAV2Z4F4m&#10;Wi994UxflfFdRz73A+s08Frvq6KU71TDXSuAfZ6JfZ6LIQEMTlUhdq4E141zyIvzyBUcei4JuZfE&#10;4wVHuDgeJpvuJZgHGdNjjO3ErvwHyYWDgpJmYXWdUF7JkxWLaitSmuqT6psEVfXi2vZ9t1+Q+Be+&#10;don5V/MgCvdOXOFgfEm7oLxWUFkqrHqhpEBUXiYqlQrK5JIamURaI66pFlVX8SvKuWWlcSXFsUWF&#10;nOLC2KICEHnlxaLq8kR5dVpjbVZzT+C9enLMra2ugi0uXIR/llP2owNXCh2zbhGiU3BRQnR4DDIs&#10;DBMRSo6PsEriWedkuNx9ijt993vOyS+jTn3NufzHoOytMeetrxVEV7WLahoTK6tEhXni0nwozbRe&#10;JpRWJVZ/SO2Fva8qNzdFqXU/x/85AvhEa09cuYxfXZva2smvbYiqqI6tqYmtqubLpEKZLFEuS5PX&#10;ZsjkmdXSzLKqzNLKs9Wy05U1OaUV6cWlaUUlaSWlGWXlmRWVaaVlKWVlKRXlqTVVcEXo0y1NZ9ta&#10;zne0nWltzmlsSpPXi6pkMUUVQc/yjz586nblFvvUOZvs045nzrufv+h18YLf3Tuxec9dzmR7XTkd&#10;XfQ4taUmuVWa2tma0NYTWtq2IyD7ywM5/9057V89Tvz18MX/4pr6l+NnDuR15bSPn2xszZTXpkkr&#10;02pLM+pL0xtKU2tLU+qq0+qak6TdiICU75z4X7BEWvuvfW2fs9nn0l+cEg/drU6StYO35WpfF7+w&#10;8tiNwm+sY/W9L5i4ntcnR1pbHEkJiXqcGFLEcaz1xzUeRBS6aF023ZSG/TaJsENCglZ7jcfrCEkG&#10;CXgdAWKLQPuLkyabXzijOwIt+vxRv0sAT/gZTh5HTAQYjQYajQQZDQcbDQQb9gUZDIYghkINx8KQ&#10;k2GomRDUXDBqLgg5G4SajSRMReDGQtAjQcjRYNRkOHY2mrjAoSzGUVf55q/FjFciy+lYQrefbo3b&#10;94Wsv+VZ/KmY+VW1w5ZGb/WuwwaDAeixEMJYOGmBazUWZtpxCFnvo1/vbdh6AN19jDjgT+09Qhg8&#10;RhoNpIwHk8ZD8OASIwGIkUD9iVCjiVDDqRAjwHQwUglqOggqCg3VhQ5AzQQazwUZzgXrz4UYTIch&#10;pqNx3UHYQne989RtiSZb+BgNLtYg2kQnFqceS1SPIevFUo2jSMZxeIMkgvYZ0u58e73REMshf8pd&#10;3J8y9f71voPxLXfTSOMd0KK/OC0BWV9IgZKAVQKYg9OOw+sA4glQwWQuUY9HMAAxCq8ZT9UXmBvx&#10;qAYcvBY4NsnU8BQDddOBdJWBuGmm/YSpX+dNHAqwmg62ngxmjIbRpziseYHjgtBlMs6hP8KmM5jR&#10;GsRoDba+Z6VxFr9JpPGvwd/8yxW6RtkRq7Om6hzNP2YSdjxwJ0qDHdpiXFsjwBPCqDxEKfMl5nti&#10;HtgbXrNUP0HcnoLeJEZ8zTf8MgHzbQL2a4nJNwAx+msx+lsRCkJo/J0EvTkRs12C3spHfM81+A48&#10;SEL0nmi0eqSJDlQImmAYRzLgEPVjCXox0KrJ2oBonA4AbILOWIIOQJkBrAvn+67NAIbbHyDpfoCs&#10;rSz7vDsOv5uD2xGH38kj7RFSNcRmWgnmOmKapshUU0BRB53xhF1QQjB+RxRudzRBg0PWjqcZii1R&#10;Cda4FFtKqp1Zuj1dZEmMwBke01f3VdvquvVr26//YvXXP9K/+pvZF39mfPOlj7Z6NI2Q6myV6WyV&#10;akdNtcEn0hGpDIMcG+MTNgYnWfo5VlpJ1M0i4l+SzP6abvlVlvXX2TZfnHb44pLH1zf3f1shMJQn&#10;G3WewY/dpC0+sn6dx35XaPe+hKGoxCtqjBXVRm/LdV+VaLwu04BMcJ2+UqOqQ15TvltpQ3dA1G9T&#10;NH2nqP9a6YM1f67WXincs5S/63WZGqRCpVt/ln8HIfseatfshqxw7VZoPeC6zW9rvwe8kW2GeSvf&#10;qkTpfWu2rFZuWanYvFy+7XWVzrsaI0UtWtGAVzSTFE1kRSNJ0UCey9Mdf6TReX2T7OSf4Gzg5gvf&#10;tV/9dil/z9sKDTATMIeXJTvfV2ko5FpQHnO9jkKm8a5q56uyrYA3Fdt/loJXsWed91XxIeV3rQBW&#10;ss74rmOjAH5fq/a60kBRZVshMU6z2prJQKXTqBnmFilUUhoNn8kwyWaispkmWQxcujkhGdxQK0KS&#10;FTaRgZHQ0TAJliYJVphUG0K6HTnTgQqihGESQ9TxN9x2UPMbuy//1fm7P3jv+PKw1pZQlKbQHHPC&#10;mXF5r2O6rVm2Iz3L3uyEk8U5D+tsB9MkOlZgTSm9fGa+s1v6pPKQQyhF35tq5E8wDCEYR0Drs6Jh&#10;AXwMb6J0wJAADlgrfdeyTv3CwALYDOn/QQAjDmoa7jUyOkRFHmXrH+azEnKD73Zwn3dH/dgZeK0n&#10;6Mpg6I2R0FtDwTf6A672+V8BcTjk5njE3ano+wvcxxORP3QdvSBzTyuw5j6kht3BHr+KOnwN5/eI&#10;GSvdl90bfnMs/ifACOf+YPTd5ZQC0CM/cKLIJSHPQdjsdx70dwRdhjRt5HWVA1Zp4LWslcHwmI3A&#10;e+HxYBM+YT+UGXxnIOoHJXDjDqylh2J+AHu7Q6+BOXSFXAXt0bj744KHQ3F3u8KvtwVcavS/9Ng1&#10;RYQ57LnHDvUFQW0Teccexm4DJ13MPgzumCnGn2nsb2UURPmY9Qun/xLQYXBFaLjzf52P0nct0GLA&#10;ZFQI1sAPqX0IpXsQb+RHRgeSUMdxxkfBIwGn8GKM/ZXVngNI2GAKPtSUGA5uOhZ5zMToCADKCdbZ&#10;q6PhjkT4oox8TJD7seiDOJNDykcLerpI2EAaORyH8kcZHqHgwbEhaIQfVDL6g/pdI4A/OGCVBlaa&#10;YCUYTBSSGGZEDjUigxhhTIwxJsaiCDwUQUChpaCwPB39UH1EGA7PoZoKiGQOCuNnYeXvvS/2zMWH&#10;nT3TE9MrjU1tNTJpW1fn0Nj4zMqrpfeK3qm39wragoRXSU6Rewj7TFiRelYR6iyBlscpNd8bWzyu&#10;bHU9p+V+Qs08wMUn4pRAWJoZ05LgNSKiLwtwK/HGi1yiSvoCYBkM2KB+P6A0vmsxhQXwTKzZdIzp&#10;Apf+Usyai7NoP2RQYrsp1/wv84GE5RDyq0jzV7FWy3GsmVibkUhmVzjzkaPOj04GhcfM63ie3ZmB&#10;C3cTlx9kDJ8KHI5jzsdbLAuslviMuThzcE5wZtAAZ4Z7YAEMrrjIs1yMoy/FWL+MtnkdQ38TQ3sd&#10;a7oYTxvn23RJXLrPRb6RPVCMNK0Oty+P9S2MD8yOdK9OjcwPD7+dmlLMT73plA/m3VqovK8Ykytm&#10;2xVjTSuDTZPdDeO9jYuj7e+muxVzHYDFAflIa3FT2f2Kp5dLH12Q5t3oqHk81FyoWB1QLPa8nW5b&#10;HWtcGW14Od4E2orZ3vcT/e8nBt9NDL2eGlydHlyZ6V+e7V+c619dGl5ZHFid71+d63k52/Nmtvfn&#10;2T7FbP+7ia6fxwE9irEuxWiXYqRTMdKmGGpSNJW8Lb07cye9/0RYT8LBPpH3qMRrOtGr2gdd623c&#10;dxT3Moau4Fu9jyIsHdcfP6xd57wpl/3djy7qxbF2A/dTXrfl/TzRrJhqVXRXKBqezz4+2ZjmVx3r&#10;2MlzmEl2fZniCN7MtyLGeyFjKZo6cgzVf8R4Mpi8HGe1wIHULwz4TQjr3lUR+3MCeFnAXBEyV0XW&#10;cEI2uE0ggvb7FIdXEnC7zbqOImpcd5Tabapw3FLrtns61Hw2jLEQZbkUR1/mmi1yKbNc0iSPNCGi&#10;L2Z5dPEdH3rhLzvgb3raXPN0PONgfdENWuh3nQMGqPKAr3jZrOWqj91FL4hr+5zvHPG8dcj9gqdt&#10;jgP9hKPl3aNeoM2nosCvKT+d7V5b/3Zgz3chaB2uuUmWm+XFow43ApyvHWVd3Wt51Z12y93qmf/e&#10;Uy4srgv7ztnsquaaB601l+orLshrLjU0XGtpudHWdq216WpL47XWxuttDTfaG2901H90wB8APY96&#10;+n5q77lT33pdVndNKrtVX/djW+ujrs6CgaGnnb13a9vOF8mS7xb4JV+m7ePomO4lM4PJFiEEs0C8&#10;aRDRLJREiyCZxRBNARySKZ9sJqSYSai0JFPzZDOLNBo9VWV810GjJ4ORAFPzRLKpmEgRgsFshxwc&#10;IdzQ+BDZNNLWQWJlzaWaReAIgdq6Pjt3O6tpuGrreiGMD2AwxwiEADI5mESNgFyvZRKZngigWkig&#10;KtAMCBIlDhbARHIMi51obSNhWAqYVhKl/U0F2NiksVjpADY7A2BuLmYwkpjMFICVVbKlZSKNJqJQ&#10;eGhkBAADPiRxHAqZb0FPZFqn2dhlMdkZVuwMpm0mgGGXSWen06xTTK2TabappnYfBLCFfTrA0j4D&#10;wjYdYG2faeOQxbLPsrHLtLbNYLEzwIVsWRk2zGS2TaqDXSaVwkEb+ZtRohH6Bw109+rreiMM9uLQ&#10;R8ypofYsnrNzoo19kpVtMoOVSLeWWNokWLGT2Hapv7IGsJ11ugMr05GdBQtgW2aKPSvFyS7dxSHd&#10;npVkz050dUp3dkhVOmA/Pe29O7Y6797hpqe9n4ANYTFFnm7Z+3zO7Pc9q7K/MPCmr+dppes94+50&#10;2s3xFAA0wCbAy/UciC72J8B1bZlpLEaKjWWyNT3BzSnb2lJMwkWaGAcZ6fsBwPeRhSkX9K/1vrDW&#10;BYBOANgkYqGqKu7OOQCwCUaudcDweC83MPIUnJ3s4phmayOxMOPAqcBGBkcQ+odRRn5UUiR41WDM&#10;gb3nDvieh2pQQ5zz8jrv6a3E66Kb1wUXj3P2rqdYjtlMhywbpxM2LietnU+Atp1DqrfPSZat0NIq&#10;Njr23tMXI42t7zp6FF39Pw+OK8ZmFCPTCqgy8+Bc7+jS0Mzr3yuAB8ZeDo1+luGxVwDQGBxZ7R+C&#10;BDC4VvdHDdz5Uf229839XfquZWC2Z2C6Z2Cyd3AK1sCwAwYMjs59kuHRpd/F2Mji7+Tv0hdO9oWB&#10;U75UwPYXWhISUrxw+dBfANsFAJxnpqr8vNH+wur3f5cAbmoYg88PYmPTeEvrVEfnXFf3Qm/fMqCn&#10;d6m7ZxH0gP5fF8AqDQyb4GKl/f3fKIBVgnat/f3pQcM676vi4cO2T9EC8TF7eCMqBwyAZ/X0yafZ&#10;oH5hPiuA8/LafxfrfJuKwsKujQ4YEr0fM4PXAd+1386v3194E/TDY1TDNqI6ZCOqkwDgk6g07T8P&#10;1cR+I6rZ/h8ugCFUf6zw0QED1s5tLeu8r4oN6hfmP00AqxywSv3Wy0aUfPgc2wj4ZFub/tvaONHa&#10;BD5jJzbaX/A5vNH+9vfM9/dAa7fD9nddsQeAygHD3wXKMfOjIzOjI1Njo9PjYzMT47OTE3NTk/PT&#10;UwuAmenFudnl+bkVGNCGNjeoX5j16hdm/uXy3OraRF4V6/zuP0Rlf8GxsAOGikKvvAGsforlpVef&#10;YHn1P60EtEoAw24Y3tvT8HSg8fFQ46OR5ifjbc+nOgtme4rn+8qhKtB9lfO9FYv9Na/HGhQzbYDX&#10;Y00LQ9WTwyXjgwVdTffb5T+01vx45XQim2m1ZZveDh2GGnqfLjUCQeMiKLEIXDgBH0anRVPNwpCY&#10;w/oGXggDb6S+p7G2G0rLDa/v+ekS0AauGB0XnLYbQdudoO1JVNpfvO5+jN5BtP5RNCoQQ4rCWfBM&#10;rIXGLLG+jUjLWqRuJdKwEujQow1Mj5NoB9ydjgoCoq/wuXnp4sKkiCLR0XLhgWrRXrnYWy72rBO6&#10;18bb18bbSrn2VXz7MqFjkdg5X+L8IsE5N9EVpiDBtVDiWiJyLVNSyIdqO0Ny95cloAFPY22fcezg&#10;XcVi90Kha1GCa26SXW4yqyCJVZhgB51EsLeMf6SMf+gFx7EwkV2ebVmcTX+WyP6J5/MgjndXeO7o&#10;Pj6DHYineOMpjgQCzYZJSEpwaZJz2mvdR5sZc63YObnOYrnWm1LDnwux7wqQL0vUVkq3LxRun83d&#10;vlSk+7aS8LqCtphv0XjOqDoDWSBCPuNgn8SavoizgVJ1hS6PRfZPxXZFQocaoWOT0KVV4t6c7Fmb&#10;7lN+Yl/J+cPFl/zzzxx5nuz1NM6xOMapIs7tabj140ibH0MsLx/AZTnrpjtonfEyvnGUfDeA9ijC&#10;Grwb1Sl75RkHa1L3lSd4FQmca8C/+eH1fUWu5UKXUr5TCc+xmOtQGGdXFG8P2qrkYGiXwKlUuF79&#10;wmv9wkp4I7DuVdlfFevULwy4hDSeLY232SiAS8QulSJHaIHneLtCjnNevHeu4MijxIjrGZKgYwF2&#10;rP2W1sEmtCg1UgTeJ2dfVkFa1UCyvE1QUxlT+pxTnpsgr0ipr0uobRDI6sNL5J7XCjT90/+7Zcju&#10;A+neVyq4Zd386npBTTlfmiusyRVUFQoqKwSltfyyemGlVAwtAyxNqpUnymWi6ipeeVlcSTFocIoL&#10;o/KfRxe8iC58FlXwlFPyXFBVe+xerVHIpb/YxnzrGo8MO+N1qTjyRWv4E/mhmy/cz9ykS9IwUVHI&#10;kEDjkGOoMD/D8CDNyPitoaI/Hor/w7HEL0JP/Ltf6leB6SYp1yNLG5PqWrIbGpIqi8Xl+Um1ZZK6&#10;yviK4rUCWGV//wMCGPbH4DxrjS8YoBoPj1QJYPhCIIJ+lQD+lRLQ6bIaQKb072TVgChLqqpPkrVk&#10;tnZndfSGFZTYnD5nd/FiaEkJVymAwfucKpNnyORZMvmJGvmJKtnJqpoTldVZFZWZ5RUZ5RVZlVXg&#10;PNlyWVpVZVJlOaSly4pF5SUJVeXg0pl18nNNTZdb2q+0d1/q6jnf0ZPV1J4oa+RVyUWyhsiikmM/&#10;Pdp785b3lcs+ly8fvX0r5MkD25xU08R4ZpbE7WqO1+1zfrkPuQ0t3KZhSs6T7wPO/cH31H9zP/H/&#10;eJ/+bz45fw264va4La1p+ERDS1ZtXbqsKlVekiovSKsvghxwfVWSrDaraZAhufaNY9x3jsk7Pc5/&#10;53TqW8+T/y8zkpF4O6W663xTx4Xm9vSaFklpGyrs9A73xC0svpGjiGYX5mJzMNE/Qn4iUR7MaDiI&#10;esDanWb8Z67+X4WYnTyibgRaOxSpwyEYiUhGPOQejvbXSYhN92wQ8sOUPn/07xHAxlP+SMBkAGo8&#10;GD0WghwKMR4MQQyEGoyEGwEmwo2nwpGzociFEORCEOSAJ4KMxkKMJ8JQk+FQXeiJEBTkaIOQ46Em&#10;01GEFb7560Tmy0TLOaHpWCxuKAzd4qtd776n0m5zkdVXhcwvy2y/k7nuaPRWHwo0AQwHYkdCCZPh&#10;1PEI6mgweeg4fjGCPhtMmfTHTQSazIRiZ6OwM5HIyXCDiTA9wFSo/lSoIWA6GNLAUyGosUAsYCIQ&#10;NRWEmA3Wnw3RmQnTng7XnePgRqOJdUdM7rE1s4g7JVgNPlaPa6IVZ/wNB/U1B7eLQ9aLIRnHEwwz&#10;TA1vWSHKnAzGAijT/tgC0z/dwfxbkx+1MdIhx0yTi9nDJegIyPp8kt6aEtAqAaz3cblcA5gP6bN4&#10;/TisbgxKPQ6lLsFpp1N0b9sTL5hqnkR/d4O4BVyr9xhlPIg2FkCYDieA93AsCDUZhl+AyhsyF/nW&#10;szzrl8muA1H0wVirpgDyfea2H5jb89z1H7DVTmG+uGO5q8wH0xFqNc5znhW5LIqcAXN8h8l49mAE&#10;ozXAtOYAvtgTletq9MTJ4IGD9o+OmvcdNAD37DV/sNP4wU7rB1udE7hvT+K/O0X4HnAStzkL/W2a&#10;0ddixLc8jFYMTj8aqweh1L1KtJS6V5tD1AHEkZSL/lJ0QITWAKYYwCv+wpYXHvNxDWCAIQTJCIZH&#10;BG8jeAN14ORpHlGbTwJvr248QZ1H0hRSdcRmegCRqbaAosknaiZRjRLICBFBn4/VEeB0BUR9CdUo&#10;0RyVxaZmsqD0zQxbcoo1HtzNo9qbnLf8lf7tl2bffmf6zbe0b75hbv7WXWP3cRODWFNsuj1dbGGS&#10;ZoXLZuGTzQyyGMbnbbFZFgaANFOdBOIeEW6rmLA5gbwpyfSbJLO/nmB/c9rhq8ue39w7ur0oVq8l&#10;izx2nb34yPp9GUVRY6KQYRXVqLfl+q9Ltd9X6irkhooarQ8OWKYGOWDYj35KAC8X7H5TrlTFsm0K&#10;+VaFfDPUkO0Ch78HyHdBywMreSvbqeKNdMcb6S4Vb2W7YV5VQbyuVn9To/VWqv1OqvdeZvCzDKmQ&#10;m/wsNVkpMRx9uLvrxvetl7+tP/tFVfZ/77/9t5lnm1aLdwFeluyEpt2or2gyUDTqKWq13lfvelOx&#10;/XX5tndVO6FXUaf2i2rPa4FfoMoBf+xfq3s3sk4AKx2wxutKhELqKEvFZ7F2Z1iiU6iUDJplmplp&#10;Gg0PNjMsjdIsjJLNEAlkYzHB+IQ1JduKkG6BSTFDAdLMTTKs8FnWRCHJQGJmDN1fNvmEHTWLTU5j&#10;4pMtMaEo9SN62923/83my/9u/bf/x3nLn48a7IwkGoiZxGQ2NcORluNkkeNMO+lsDg6Js8RdiAke&#10;qpU35ckC3KKoet4UxHEiIpRkHElEQsu1/kIAo4//bgGMDlQJYGO0n6bRQXXD/QijI2TUMbrm3hBy&#10;1J295xsjH3VH/dQRcLXT/+JAKGR8ASOht1QmuMfvUvexi6A9Fn5nOubHubiHk1H3QE+1S/JzK85Z&#10;xL6LJodvkgMfWsUUuyY2HTs3GvfjYlLeckrBcOy99sDLNXuzSt2TQWOEc7/l+Hlopd7I6+scsIq1&#10;AhguCg33bAQes9YBA6BU4Oh7fTE/9kf/2Bv9Q1/UDz1Rd3ujbvdE3R6KuzcQd2eQc6efc7M/9kZP&#10;9LXuyCudEZeHeLe6Iq80+Z8dFTzo5f6U63c6kRWJ+JPxrm+x32zG/nUr8csdprv2MNE6zlYG++zQ&#10;/pa4SFNCDAwFFwWr3//MNYDX21+ASgAfR2ofRukcxiMCyCgoLRhn5E/BhBHQYRijILRhANrwOMYo&#10;gICGlvtFGR7Dofxp5HC2Fc/RVsikx2CQh7XUXLTU7bQ02DqaDnraTgh9N7h8NHjACJhjNEooeMzQ&#10;iMMUPHh4AtGIo2ScMgN4owBW8cEEfwBaZxEfgiaGogkRJsRoEwIHS+BiCXwsQUijpeJwPIRRuCEi&#10;GIOJIJGjiKQIDD4IjT1uhD5oxQpNSLklq+2ZnpofHuptaarsbJfWSPMrq4r6B/veKBTzrxQFle3J&#10;J3608+RgLYP3kALVGMLdjqe2OZ7b4XJOx/O0ukW4jWtYJl9SelJUl+A9KKCvJpCW44yWeKQFntla&#10;+wub3bXSdy2w7t0IbPvGI0jTMaZT0dRef6N6b3WZ8/aFENJSCHk53HQxmj4fZzPJYfXHstqjbeVR&#10;tq1JB8av80ZuiRrPRLde4Xf/kNp5Jrw13HQyirLEZ8DppOCcC1z6qsga1oqgZyycqBLACxzLlWjW&#10;q0jW2yjGmxjaK47ZEtd8XGTTneS6+DRV0V2omGheHmhaHu1ZGe9fGu55OTG6MD61PDGjmJ/+eah9&#10;oTb3fVuRYlopSic73k52Lo10zgy1zQ+2rIy0vBlvfDfZqHg1rFjqfTXRPNlV0SV7Ksu/WfTT2Rd3&#10;ctqqHg405s/1S9/NtCuW+2AZ/GqsRTHRpxgfUEwMvZ8aeDMNrf67MjewNN+3ujS4utT/crHv5Xzv&#10;m9ned3N9irl+xdzgu9mh9/NjisVJxfK0YnFKMTOqGOtRDLYpBlsUXVJFfd77/Kvz1yX96f4t8e4N&#10;4czqA8bVnpr1PtojgZiXsaZvY6kvIwhLofjpYELLAcQLZ607Tnp391MrEo/N5V9VjNYrRpoU8z2K&#10;/uqpB9mtaX69SXunUr1mJfYLfMYbEVMhZoKTTARgR/3Q8+Fmr/is+Vj6LAdCJYDhVXs/J4BfiqHi&#10;z8psbPp8vAXs6UEP4E2iLayBwSPRecRQ6razjL1ZZq/R5mE4dAw3H2X2UmDxSmyxKDSdElAmhJbz&#10;2V6NUcxbzsZXnUjXPWzOO7PPOttedGPBKb+w94XLQauWBF6b+wsal71sbhxwvezjcN6DDTvgmwfd&#10;QLzkbX/B0xa0JRa4cJTWCUfLk04M8KPdz2CPw/d/cVffdBijHskwkrgQT+6j3z7GehrgdNed8eKo&#10;5zVvpwQXmzMSTm7pk8dtlVcayi7Xya42Nt5sbQVcb2680txwtaXheluTEtBouNZed60djnU32xru&#10;Nrf+2NL1sKP7x9a2O411t+qld5tlP3U0POxs+bGt+V5zy09tnQ/a+s8WyY6kXqB4hmigXTCUg+Y2&#10;YRY2kURaiAnRH0cJo5jHkcziPgrgRCotxZSWbmaeSaOnK3UvtGAw1Vyk5IMANrOAKkKbmieDMRSz&#10;ZAJZYmaeYetwimjK0UEcNDIJoNE5Zhax5paxllZxJEowgRCARB3U1vHYs8tObbe9vo47+NwjkYKw&#10;5FgMVUCgicn0RGgBYEYSvAYwxZSrb+ivo3eESI6xYSUwrcWWdP6vCGBLy0S4HzQsLCQMRhKdnmBq&#10;KjClCCgkHgHHwWFisJgYPI5DJHEpVAGdmcKwSWOw0pm2UPqvBSvNjJlMAZf+jACms9NUApjtkM2y&#10;/6CBGVYpNqwMK0YKmImdXRaJEIs09KdRY6ikcALGz0jfV1/TVU/DBanrQUTvoxCPOzinsZSVn5m2&#10;yXASMLROsH3arwtgJ9tsR3YWLIDtbJKVScBpDuxke3YiwME2ydZGwrTkWppzsGioDPXuHW5quzyQ&#10;iGN0WpyTfYqHa5abcwZcPxm2vx8Sgn+bAGYxUpgWiVbmCQyaCDbQ1pZiMj7KxDgIbRSIQgQg9MBv&#10;pDAwYbDL2/30Ad+L+30ugIa7sjo0YK/XOTCeiI0AbQ+XE76eZ+F+lQBW2l8oo9fDJRueJJiht8cJ&#10;MHnwEoi4UEO9QwAjgyN4TLCleTzoB2P27T3n7pbj7n7K0/OMl9dZL58Lnt7n3b0hAezmc9HZ85yt&#10;62mmQzac282wz7F2POngeOLAgWuurifAE3Xw0AW+8KlQ8ogn+qGwdLShdWl4UjExrxgYf9U5ONc9&#10;PDcwtdI9utg5uvwb6R5Z/u0CeGAYKgEN5QErHbBKALf3zf1DAbzWAa/VwBuYGxpZ/F3Aq/b+dlT/&#10;3x/+X/+q//uv+l//MLD9Vab2figl+jnWrvirUr+w/V0rff+zBPC6rDgVazXJWgHc3Dje0DgGgCs/&#10;t3fMdvcs9vYt9w+s9vWvgEZX9wLoBLvANGprRz8ngOE24P9nAawSvZ8E1rSw+oVZ533/Ec0QcOrw&#10;BjY6YMA676tiXULwR1o/J4B/L2uzgdeiqgW9zgHDQm4jayXob+ST9xfcVvj+wj3wXjAM3twIPPiT&#10;wANUZwCsm8A/A9XEfiOq2a57nuEn9rejepB+K2uk71p+XQCvdcCA558vSb3O+6rYoH5h/jMFMAAW&#10;wPWykQb5KKCxdgy2vJ9Dlf7b2jjR1jSptL+QAFbZX/ijGKD6S52P6nd+oHdhoHduqB/68Ie/BVTf&#10;BWsdMMxHSTw/Njqrsr+w+p2ZXgTMzizB9ndhfhUAC2DQudH+Ls++AqxXvzCfF8CLM0u/C5X9hYGT&#10;gFeXIQe8Tv3CrM/9hfkPZAC31z9vq3sGA9qdjbndzfk9LQUdDS9Aex3djc+Hmp+OND8ZbXk61vps&#10;vC13oj1vsqMQor0IMN1ZNtdTuTQgXRmSrwzVLQ7XvF5qWFmQjvfnDnc8H20veHHvYsCRI6ZUOz20&#10;E8osCEGJ1MVFGuOj0ZhwnJG/KT4YhTqspeeppu6orelioOViqOH86wLYRNsVr+UBIGh7E7X3EnX3&#10;43UPYvWPQNXMiFFYs3g0Q2hsIzGwlWizJVos4W6zCB2LcJxNONs18vjh2NRY4f205PIzyaWpEcXC&#10;g/mxrsUctyqRtzTBp1LoURHrVB/r3BDjLOe4Vse5l/I88wVez8RejxM8nyR7P0n2fJbkmpvkBLlb&#10;CbtcbF0uZkOeUuhaLHYvT/KuSt0LKE3wBD2A53H2L+IdSiQeYBcYUCBweS5x+imD/VOmVW6qWVmi&#10;uYxvV8fZK4sJr+DEPIk68jzJN++0Te4p8tNkTB7fQso7Ik3l38mOjYsN8PQ4am7ph8IHGuGO0h2O&#10;HgzxvfciUF7vOt5HXWzXfFWzSVH8reL5dsWT7W8Kd7yq2LNatms+f8d8wZ43lcZva0irpdThn/Dt&#10;V3CV6ehcHvppNPFZNP1ZjO2TOLsfBTYPBMw8jk1ptI0ski2PZtXEWZcJrPOTrfNO2Oadcys851WW&#10;s7cm9UCT6FiD4EhetBM48GE48/oR0kl3wzR7TUCWs+5pT6MLe01u+VEfhFm94Nh/VLDO0iRvuLwz&#10;tMTvGgFcwLEtjLMDDdgBf+jnO5aLP135WWV811EicoeTj8HlYBMMJwSrpO9alALYBlDBAwPcn4t8&#10;nkh8wP3NFbuXSlwrhA5Q/jffvoznXMz1zOPtfyzxv5Mdly6KDTse7eIcgaNFapOi9VlJJvtPRP/U&#10;wC2qE1RWxBY/iyx4GFf8XFxdLpHWxFRWiJo7g/PriaIbX7kJ/ubIJQluxxZ38aUNAlkFX1bAl+by&#10;qot5lVX80kaIcqmwqlJSI0uU1SbJ6xKkcnE11JNcV8uvKOMU58eXFsYWvwjPfRCR/4BTWnH4vmzX&#10;0Zx/s4nY5C3eti9B+3iqy5mngsoefnlb+LOygzfueZw/73H2lMupNHaawFQcrxYQvjtE+K2/6KuA&#10;pC+Cs/5vH96/OIb8bX+s69WHUQVlmXXyVGmppKJAIi0WSIujS14kSz843eRfrgEMK9uNqITuOgEM&#10;Dl8L3KlCdSzYBQtg0IYvly6X5jTW/4cFsKCoKrOuI6OhPbW+NeRFITqOrxkS6nnnjrC+TlRXK5HL&#10;kmSyVKk0SyY/Ka09JavLrqrOqoTWD4aoqQbnyZBLM2rBmGrwVkhqKkTV5QBBTblQWpFUUwmOOidv&#10;uNjQeqG5/Wxr56nWjhOtXTltXTmdPUn1TbEl5ZEFhfyKcnAVYVlp2LNHgY/vWWWKsbwQFDdIP9YP&#10;n8JzvfvDvmcVNtdKvvE/823A9X8/eOm/eJ38d78rfw65TjhVEFvcmFwhz6qty66XpdeVJUvzkuV5&#10;afVFWa0ySXV1Tuvg/iuF3zlzd/uc/N7xxDaPc1+6Jf/RPkLvWFLsI9nlhpHT1R3nGwZTqruO/FCu&#10;7Z/4V+sAPQ8u0YWDI+3faxf+WJRVF+neEUTJdzfMxn7L0f1bHHpXLN4gGKUThDKIwCKhMrxozXiD&#10;bUnI7RfNtJ7a6/UG/D4BDBdSng7CT4fgJsIwI2Go4TDjoXDEcITRSLjhRDhiJtxoPtRoPhixGGg0&#10;F2gw5Kc5GKA9GqI/EW48HWECmAozmQhDT4ZjR0PQ/YGGfUGGA+HISR5pOZn+LsNulW8zG2kxcAzb&#10;5KlV7bC1jPUtoJz9TRnra6nTlo792uNhuKU42mI8bTqCPBqAWYkwXQwhKIs8G8+FoRaikQvRxvPR&#10;hpMR2hDhupPh+pPhyhzfMMRkGGo0yGQk2GQ02Hg8xGA6VGc6TGMmXH06XHM8wmAijtAXRSvZh71q&#10;pZ9B0pFgDUQmGkkmX0iQf+SZfMvF74nCasegtTKoevdZyAZvTJ+v3uRBnRbbr4rN/r33KGokjv3U&#10;E5NIUBOS9AVkfR5Rl4PVisVocnDa8ZAA1o3D68US9DhEfShZlogAcIkIPsaAb6LPRenGGWtzjTT5&#10;KE3oohi1qzaoM1S1U9hvr1E2FTpptx/FDYeSwJu2EoWaC9Ga8FMbP642FaI7H2U8H2MyG4MZDUUu&#10;CGiKHBfFCfd5iXV/FKU1AF17yFDqY1DtoVfmpF5it63CcXuLr/Z4EG6ZY7Eab7nCtVzlWS3ymAs8&#10;9kw8e5LDGudYd4WSO8OIHSEkQHswuS2I1BZEbguklnoYFLnqFrrolbgblnsii1wQj5hqV8z2SIja&#10;HBIiCqcXbqIdhtYIN9GMxGlG4bViiNoxRE1ALEmLQ9EExFG14ig6XAqCS0bBchd+E6A3hKj/0fgi&#10;laDiiSYwfIKJgIgWkkyEZDSAT0TyCAgu3jAep8cjGMCltkVUhIhqCN5zEUH/BI14gozLwKGSTRCJ&#10;KD0JWicRp59I0E+iGKSYGmQyjM854i95UE45YSVmmsEmO+32bPPBYvzMzNwRBsS//dno//4vtL/9&#10;yVtjRyjGMBSlncYkn7Slck00hTitM9aEHHNspikpg0pNIxPTKLgMU0yWOSqbbphtqZNI3pJA+UZC&#10;+Usy7a8nbb+94bv7SaBhYaxG9yX18R93vSxEKKpMfq5Evi0zfFextiK0hkIGUFPU7oGo36Fo/FZR&#10;94WidouiXh0WwAClAFZXGlOlAwYNsFmj814K0HonU6HxXq4J86ZG7U2NBsxbqTq86+c69TcyaHng&#10;19LNr2q2vKzaulq5bbVi52qF2jupnqIRpWjEva02Xi42mM/XGX24u/PGl51X/+foT1/Mvdg882zT&#10;7PPvIAcs11I0QPZXiYZCrg4B2dldHxc2/hR1uyFUDli2A84MXmd817FBAGv8LNN8U2GkkLk2ZlJP&#10;2WlmWJikkKmZZoxMmkWmOTmTjk63MEyl6SdTDRNJxol442xTbA4VDZNtanKChj1Jx5+yJGSYoQHp&#10;pqg0EGkmGXRspiUuw5qQ5UBLYBGjyYjDBjvctn9p+90fAPbf/+mwwa4ApDrHzEhANxFaIDMdqCed&#10;aTwmPsaV1VqQ15IvDfHiUPW8qQZ+FEQYGRn1zxHAhz8IYORxc/W9h5CBZx0yakLu9cY87Aq63nX8&#10;4nDotd5jl/qPXxkKvD4SfHM05BaIoD0YAPUP+F8dC709z3m4wn+2GP94POxOn/+VcveUF3b829Tg&#10;86iDF9CH7ltEVHqndwRdaQ+83B16fSjmh7aAS9W+mZ3BV8fif+oMvtIbfqM34tpGB6xqwHIXtr8j&#10;cXcHY258kmHOLcBQ7E0A2ByIvg7oi77dH/tTX+zDvugHPdH3e6LudUff7Y681RV1q59zd4B7d4h7&#10;Z5B/ayD+Rg/namfkhdbws338G33x15qCTo0J7w8KfqqLv3PneDbuW4yRptkuTdOv9hD/ug37/Wac&#10;5hZTwnam6R5nosExHDKEhImg4qMBcPFnuBb0fwqw7v0lkAYmo8KwBgFI7aMonSN4RBAZFQJ24RBB&#10;4DnBGUcAsEbhWGNIRStTk4ORBkdNjI5R8MHW9DhHWyGbGU8hBBgZeCONwAeVs56Og7amLUBXy9FA&#10;18XIwBNncohGCSFi/TBISADj0cdRhofIuHXeV2WCVah2QXuxmBAsLhSHD8PhIvD4aAI+joTnkfAC&#10;ABIRQSZymRYSulk8eKoRBr7GCF80xg9L4JoQeNq6B7V1nQ4dii8rrlqeH1ua7ZwakU6NVo8NVHa1&#10;FjXUFjY1SYeHh5eW3l+5kh8Ufp5sG6/P4KnbpG+2ztjEyt7jmK1tzaE7h6cLUkvPp8jE3n0Ci9fJ&#10;1JV4xDKfDJtdWAB/zOv9nACGCvzOckBU8UEALwno07GUyWjSDIc6EUXs9TdsOaDV6qsxFYhZDqe+&#10;jrcCPzym4ln9sdZdcbatApflu/yfi84oWh/8XH+///npjmenGh+drDkdWnzAqPWAbu9x5GgYQbX0&#10;77IyIXitAIbF8GKs5WoU+00E+20U420M/TX43cK3GJdYd6a4KKrOKUbKFRPNS/2Nr8d63k0Mvhzq&#10;Xh0enJ+cnR6Zfj0x8fNY35uuasWgDPrz6+E6xUT7m4mOlbHu5cnetzP9ivl+xUKXYr5dMd8N+d2V&#10;fsViz8pow3BLUWPpvYqnlx9dSyt5eL69+tFMb/Wbqdb3sx2vJ1teDjcpoFxepQOe7Hs33fd6pmd1&#10;rm9lvuf18sCrpf5XC32v5nvezvb8PNurmOtTzA+9XZx4vTz7ZmXh7eriu8X5N3NTrydH3o71K4a7&#10;FQPNit5aaGHgmvuvH2QNnwxvF7g2hmClB/dIfXd2HNefiSbPx5hNR1AmQqhvxa7z8Q79odZV+0kP&#10;7A1/dEHXc7xnbqe9rS9SDLUoJloVbYUvn+SMngzsF7sMxzGn4y1eCRg/i6xexpqCX5vj/pjFSPN3&#10;Qru5GIuZWAuVAF4W2KyK2K8kdv9QAIPbBCIMaIN7Nw8uIWH9nOoIAGPAjes7hq602VVrp9nqrtd7&#10;CDEeajLHIS6JzBaT6JMixkyGe2UQ7ZqD0U1388tuNtlsxjk3p4se7EseTJUDPu9qec6FDlAJ4KvK&#10;pX9hAXzJ0/qKr+MFb7sz7jan3azPerBA+5KvA+DGIbdbRzxCUZpe27/ItDcH7RPOjBPuLH+s/j6k&#10;hpPu97Yaf3PV/zqEonbClfDTEfZ9D8vHvvY/HnTL8XFMDAH/Ljz/qKXkcm3htTrp9camWy2tN5tb&#10;rjc2XG2sv97ceLO1GbBGA3+QwTdbm67X1v9Q3/xjU8tPLS13m2pvN9bcbq6501J9rjL3Wl35jx1N&#10;uSMD5bPzBWNT58rlMed/MHcKZLlEue0VHwrIOR56cd/R09b2Ihw54oMANhVTzJKpZmmmtAwz82zw&#10;nQxJXwsexN818AcBbGqebG6ZQWfkgPF4YgI4hGV3xoQYrY04bIwLplrEEc0iTZW1oC2tYlksngUt&#10;3AR1QEfTSWMnW0fNzkjXFWV8QM84UN8kCk3iEs0lKgFsxkigWQgRxkE6ekcIpGimtZhhJaRb8KwY&#10;4s8JYCurZFvbTACsfpnMFNCgUvlMRgqDnmRBk1DJfCIhHoeNRZtEodCRZDOhqYXE3CrZ0iYNKgTN&#10;Sje3STWzSYEFMMDM/tcEMAzLPpvJymKycuj0NKY1NA0cLgpheNzCjMNi8pj0GAtKEAl9EG3gYQQ+&#10;5zVsddQcKGZRFAueBVPMtE1mOaSxHdNt7dMgB/wZAcy0SGQxUuxtMhxYmao1gB1t0+xZSY62KbD6&#10;ZTFFdqwEJ/skV6dUKzrPlByFNj6ur3MAgEQcI2BDqKRIMAwMdnVKh/UqAKoC7QbVf/6HAphtlWpj&#10;mQxmAr4+bJkpzvYZYHomxkEYZLCVhZBhLkAbBeprH0YhAqjEGBuGBAzwcAEnhxYAhtN89/tASx1R&#10;CNGw6N3rdQ4M8PyYBAx3Kt1wtqdrjqdbNpgbnLgMGo52yUxLPhEXCl4IziQIgwoAEbwia4bAwT7F&#10;1SXLzT3H3fOkp/dpL59znt5n3bzOuXqedfY85+p9wdn7oq3raUu7bAt2JsP+JNv5nLv7FW+vq+5u&#10;5z09L3h7n7NkcE2wR03Ng4QJ9y9cLSmq6G3rXegbXe0dXegZnesZm+8ZW+oaW/mN9IyuDI5Dincj&#10;nxPA0ErAIys9ysWAOwcW2vvm2npnAevVL8zAbHf/VHf/hMoBwwL488wODi8MDi/9ZhZGhqD/Tf/b&#10;gf53f/8CYLBvHjDQOwdQreYLGjCqws7K1N6ZX6GzbbqjdQrQ3jKp5Be5vy1K4wv43yWA4QxgAFz8&#10;WSWABwZf9g+s9vQuwfWfwV5wdZls+HMCeO1maVn//28CGLawv8KDj/b3x5/qAb/0u/+QXxPAAPgS&#10;ax3wk8efZoP6hfmnC2BYv61zwABYyG1krQT9jXzy/oLb+kkHDLc3Ao/8JPAA+HD4Wusm8M9ANbHf&#10;iGq2/4cLYGjN4DVFy9f9l7WRdd5XxQb1C/OfL4Dh3N/G2rGmunHAWt27DpX9hdN/YQGs+shV2V+4&#10;GMO63F+l/f2FAF5bBGLtXwINfFj9d045ZmF8bE6V+wvb39mZpXX2d50A/q32FzD/cmn208m+6/zu&#10;PwS2v/CxoAE2YQEMWG95lazzwR9YffW7BXCb/JGKjronXQ3P4PRf1SZc/Bmmv/nFaNuL0ZanMCPN&#10;z5S8GG56PtUJCWDARFshADRmuspn+sonhooXZqoWJyteTsteTTfXljwSxsW5uB0xtw2wcBEa0ePV&#10;sBFGFK4JOQ6JDsaZBOhre6rvsN21xUpzp43eHrahGhup5UAwdMXpOwKw+s4AEwNnyP4aQg28lgNR&#10;w4mg6YbX9sbqHjDRO4YyCEQYhpDMxDhzsQldbEwXIKwEBjZ8AzYPyY4hWh2zsT+yf1+IIIp/OSX1&#10;p8zEJ0nRj3mH8/i+5SKfmoS9sPot47mW8l0reW5yjmttrKuU414Z71nC88oTej0Xez2ReD1N8n6a&#10;tEYAJ7DKJVblYhakIcXuJRKPimSf6rR9gLJEL6hMtMjtRbxDLtexNMFTVRf6hdjxYZrDwwzr/BTz&#10;cgldzrOr5/jIY0KrYmOKRRFPxPvvJ9EfpRNKMimydOtGvkcFx/OByO3Judjziak+TlFEYiyVmUm0&#10;k2iZOh/g+qZfdyyuYHbI0ROVam/KdiiKdivy1VYKdr+s1nlVoztbtHO6YMdSmdZqpeFiMeJdtcXM&#10;CyrkgNOMC7jovFhSbqz5i1jG83jmizhmcSyrPNq2OsKuOtK2PJpVEGf1kEu7L6b9mGz5LMO2+oRP&#10;22m/3uzg9lS/xoyjsvQDFYneRQLXZzG294Pp14+QLu7DZDrppNlrptiqwznBt4+b5sY5lCd4wXnS&#10;gHKxW4XEHVCZ4AEohvJ9nUuFLqAf5sOwRPeyBBflMsDOymWAnZQ++HPRBVpmWOxWInItFroU8p0K&#10;eI558faAIoHzRkqVawADyviQIYbWABZD5IkgAVwqcKjg21ULnatE7mVCz0K+z3PR/juiffezY8+K&#10;hEe9gi3MA4lWfCQraReDtze7IPJhbYqsLalWzisr4BY/F5cXiKuLo8qfpfe2x1Q2MrJ+2H0k6w9s&#10;jnbgmbC8Lp60jS+r5suKBbICYXWRoLKCX1YLEFVCxZ8l1dVQHnBNjURaA7cTpVJeeSmvrEgirUyQ&#10;lseX5XLLXoiksqjSDp2wk195CnSDz33lwv8XwgFU+JnUuslT7ZMp8lZuSRm3KJdfmhuT99Ohmxfs&#10;cjIYmacYJ68R0i8YSM7u5pz7fz15/2J65F8sDuw5GuWQfTr2+dOE0vzEyvKMJnlau0zSUA6VGv6o&#10;cmFHC2taeHMj8ADQUB0F96hQOWDY78KdqmNVAhgcC+/KqJX9XQAX5nOL8vklheKK0qQaaA7wVaDi&#10;z3IpIEv2d7Kl0ixpbaq0Kbu5R1xelVwjl8jrqcmZ3x0JpJ29wm3r5Te1S+rqkqU16dUV2dWVObLa&#10;E7J6EKEDZdJMKXTaVOWUwKXBFROqyhNlVUm1Ncl1UhAT5ZASTikqhitFJ5eWJ1WAKcmyG5tOt7Un&#10;VlZd7u37cXLqam8fmDz06qQVksoScXXpwVuXXM5nOp1NJUuijKKDDWOidcLjaZm3/6dr9Lbj5747&#10;cv5fXdK/Onzxf3qf+P5wlv+9Ul5eaaa87lRzY2Z9VbK0IFH6Iqku/0SHVFRTmt3aHf5E+r1rnM7h&#10;81+zM3b7XNrkmrLFQ7LZPvrg6fwzFaMnSrtvd02nVbWkN/RYpZ7b5Hpsm91xPdsIhFkonSGI8RFU&#10;coO6uC7lxxmnLTQ5ht/FInfFYnXCULqROFQEFhmFMYg10eWhtSQm6ml49bOEzd3+hGF/Q8BIAGIs&#10;wHA8EAGYDDSEmQgCKCs/B30QwNNB2LkgwmwIcSYUD5gKw06EYcZDUWMhyPEQ46kQ5EyI8Wyw0Wyg&#10;wUyA/lSA3kI0cjoSMR5iMBygN+SvOxxgAF0iGDkUYDjobzAQYNAfaDgQYjQYajwYgRyNNFmMoy/H&#10;Wa1wGcvxlrNR1NEgk57D+m371Bu9dtY4fVts/ddi6z9Lnb/vPqwzHYlf5dKmA1CzAei5QBS46FwI&#10;YjbMcD4SMR9tOB2u+4Ew/ekwA8BMKGI61Hg0GGIs2HAyRO+jANacDtfuP64+zcHP8RntAdRnjojL&#10;VLUczO5U5JbTxO8yMX9NNNkkxu6MN94RZ7gtG6/x0Maw/zitw01rYr/O5D6NJvY3fft1l+Ktu0IZ&#10;WcSdyWTtRKK2AKseh94Tg1LjYDW5RD0ODiqDHEPQiyXqxxINOSQEgEs0SCQZS7AGApQOH6nNN9EV&#10;YvUlOD0JViuFqJGC256B+f4cZfMjW/XqfYjWANxgiMkrjsmbaL3lcJ3FUK25EK3pII1Rf7UhP/WJ&#10;UMPFeMJYmFFfoP6i0Ox9OmtOQBuNwA8FY7uPGTd4qZWxvs4z/3dAufVfZA7fTAejZkKxMxH4uSjy&#10;XLTpdCSUVD0WTpqIJo3FEEAcjSaORZJGokijEcThCNJsnOVYtNlouOkkx3KBx56IYXQexZR4GuVQ&#10;dklI6gKTHbHGm2MNN4HIQ23jYbbz0FvjTTbz0Ju5mC0CzFYedqsQu42P3QHeGQlRPwGvIyboSHDa&#10;Iry2GKslxGkl4PXEeNCvL8YbJuCMxHijBBxSjEMmkDASMjaBik00xSVQTcRklIBgxMPpSyhIMdlY&#10;SDIQEPV5eB0uThvAx2hlEI2ycMaZWMN0nGEG3jCDaJBFRmSZIpIImhLcLjF+R5qZ+ik24oyD0Qkb&#10;vURLPQ/tLXvRhgFUvD8F54vQYW39hvLn/0H81/+L+m//l/03f5RYEs+6sTk4/Tis/kk7ixwWXUgk&#10;J1AsUmiWKeb0RCpZQsEkkI2TTA1zmKgsK/0MC7UUs61JlG8TSF9KiH8Vk//b3SN/LuZ+03PeaP6B&#10;6eozi5VnpivPSS/z8IpyiqICr6hEKaoRihp9hUwHqqtcu1vRsElR95VSAO/5uUZ9tXjXStHOtxVq&#10;SgH8Ua9CQlQD8sc1eu9r9N7JdADv5bo/1+oAFHW6ijrt93LtdzKtNzUar6vV4axfKPG3ZidUF7r2&#10;+/d1236u3/5z/Y73dTvfyna/ke5ZKd8BHdiIeC8zeC9FKOrRCjlqpVSr584fxh5/OfNs0/CDL4bu&#10;/WXy2XevStXfVum8rwITNlDUIxQtKEUTUlGv/3O15qvKnWBu7+WQCX4vh6b691i/B1rYuBZcBVr2&#10;+L18G1TFWrr9fc2vJQErVxre/aFWtkzjZ7naO/mu1+DSdU7NJ8xOOWimW5gkkSkZNEYW3SKLTsqy&#10;RGVaGmRaGmZYGGeY47LNCDlk1GmKyRka7qwF6Ywl+bQl9aQlJZtOzaRTUi1IiTS8mIoRkNF8qonA&#10;FCM0w4rN8akss5Mu1jkuNonWpmE4g/1a21x3fGn+p//K/vbfD+hu9UftCcZoJLIJp7ysBPakA2ZI&#10;2cN7Lfk1Ed7xSgHsTzaKJKNi8PAawJhjOMxRIhoArQFMQgYRUcH4jfxCAAeqIKEDyYhAU2QI2SQE&#10;hfTXQRzUMthvZHSIjDxO0zngYxyQaZtaHnq/L+5ZX9jtoYDLU2E3R0JuDAZd7/O/0uN3CQBXgR4L&#10;vzMVfX8o+EbnkfPth86Czsmoewvcx4tCcODNjqArtQdP5juK7piGnEMeyNHzytLxeGITJ9ufM8K5&#10;3xdxCzTAmEn+o8Hou7AA/pAHHKEs3RyprOGsXBt4IArK6B2KuQvZX869kbi7Q7E3BziQ5V0Xhzm3&#10;BuMgAQzagzE3+mMhB9wHzhN7H3LAMT/2QgL4LgASwJE3emNu9kTf6Iq80hV1CdAbe7U/7toA70ZD&#10;6KlB/i3QM8S90xR8URZ2qTTulreBAxvtTDFxNjK2U9dh7tphvvMb0q6/EHb8kai+xVZzjwtCzxeL&#10;hMomk3EhREwI5OChGxEKFe4GICOVRBGRkSTjcLKStYv7EpF/58Mhf0clgz/2ICOh86AiMAZBSgF8&#10;jGAYQEEFk5FBeEQA6MQgwsAYkkkMCRNFNInEIUMwRkFkbDgWGYA0OGxidIyMC6KRw02JoUSsnxU9&#10;jEY9jkXvN9B101SzV9tlp77bXmO3ExZ1mEYJJeH84fWA8egAlOGRjxnAf1e8/xACJhSPCyNiI0jY&#10;WDIOEsBkghAAGiaoSGNEEBoVQCGGUKjBeMIRI+RhNEaANBHh8PEkUgiZ5OvmfPTqhSvT431jAw0T&#10;w/UTg3XDfbKeTmlPR+1Ab8fw4NjPbxW5eZ2h0RdtvRKITmI9G566Vbw+WwD+KWflFJohzCi/eKJa&#10;tK+Xx3yfQluNM17hkxf5tIVfCuAZzgcrvIF1Alhpf5VVoEfAD5Uo/CLf4lWCFThPt59+g+/uZq8d&#10;owd1VsPxCgn7XbLTpNCui2fbLvHozD6qqLqqaPhRMVCmmJArxuWK+Zb5vvLmH9NuOann2W0pc97R&#10;vF9/LIS0GGu5wLGYjjFbFFgtiK2nefShSNJQOHEmlrYUb7kYY74abfUqyvJNNP1NLH013nJOaD2Y&#10;6NCS7qOov6mYlL6fapobbHwz0aeYHnnd37XU27UwPjE6OLAw2v9mvPvtQL1iolkx2/62X6qY6Xo1&#10;1jY30Lww0gal5y4PK5b6FHNdc/3y+aHG5bHWl5Mdr6Y6QVwZb1sabelrLG6tfiItuFPx/Hpt8b3B&#10;lpI3U+2KVxOQ/R0dUIz3KSZ73k13v57tXJ3vXFpof7nSu7rc83Kx99VC39u5oZ9nRhQzY4q58XdL&#10;k6uLE4uzI3NTg4DlmZE3C+OK5SnF3LBivFsx3KoYa1WMN0GVnMvurNxPLvEjFO7VLd2r0xlKnhfb&#10;riQ4LHJtZqPpU+EWMzHWiwKXBZF7TzizfK9JoQ+64DizOie+4faplZqnisFqRd2D6Stx3RLPEaHD&#10;GMd8SUB/I7Rc5ZhOBUNVWxaiaW8l9jOxFtNKAQx+kEAZwEoB/FIpgBeVAhhE0F5WCuAZDn1FbLMs&#10;Yi6LrFfE1qsSFogLfMZsvPnrJDvQP8+zXOBbgjGrEhtwB8FpJ0Jp/UdxLZ7aMsdtcufNbfv2DIWg&#10;JuJoE2L7iRSf4mMWV+3Qd72Zl12YGQzqZQ/7y57WlzwsL7nTL7ozLkK5v/RzLhbnXOjnXS0vultd&#10;8WRf87YDXPWyBe2LHuyre50u73W86GN/zpMNOO9le9nH4do+55NOjHt+PmJzrJ/O9hOOltf3u5x2&#10;Ylw74JbmyOBZk/1J+l763zup/cVd/c9+Bt9Go3bc8bS+5cm+f9z3zBHP+EPu586nvKjLu1H9/Ea9&#10;7FZj853m1ttNLbcamm7WN95ubL7b3HqnqeV2c9PNlsYbUFHo+qttEKDxsKvrfkv77Yb6W/XyO43y&#10;H1pr77XX3u+QP+ptfNLfer+z4WaT7F57a/7YaPHkdOHApOTijxEJ54N5p9PPPX2Y13X7QWtQ+GUs&#10;3o9qGmVKjTWjCmhUCc00xdw0w8Ism26eSTNLoNFEALMPiAFUWoJykeAUC2aGpXUO1TwVRxJTaCnW&#10;djl6xv7aiMNkCw7LKcWUwSXTYs2ZXHPLOKa1gM7gUKmheOwxFGI/QsdDT8NFS8NVTXufJuK4MTac&#10;YBpvRheZMyQgmtL5FpZCYxQkgPHEKAZDbGkpolsIlAIYsr/WzDRIANtkQAKYlQllANOT2LaZdvY5&#10;TOtUK2YqaFvbpJuaiawYKTAMy2RzmoRE5mGwMSh0JIbAIVB4VAuJBTNFVQva0jbdnP3pNYDpbMgT&#10;W9tlsRxybB1PANgOOQAb25NMVo4FPZlpnWHLziIQYlDIIKaVyME2yclW4mgrtLOKo4MPW+MD+upO&#10;atvZ6uru+gaHiaQIK6bQwTHVyTnD3iHVzjYZ4PBRAJtS4xiWIhDNqDwzqtDSIpFlnW7HzrJjZwLs&#10;bTMcHTLAAHCIs1OGg30Km5UAsLdPdHKC8mXhhYFBA4sO1NPer6nmDbA0j7exEjraJbu7ZHor1wD2&#10;dMt2d876uNzvaeUawKBxUimAYSt80sX+hCM7w846nW2VzGKksBhJcA1nU1Lsnh1eCL1jbk7Ze73O&#10;WVkIMchgFCLA2OA4vDawtaUYDIPzgH08Th3wvUijxFKJMb6ekO7d531WKYBzlIYYUsWgrTxzlrf7&#10;SdD2cMkGR4Fhe73OgLaTXSrDnGdhGkfGR6AQx/W0DhjoHMKigszIMeAdcHHNcgcvx+uUl/dpL6+z&#10;7p6n3TxO2Tllu3md89531d33ElQL2iHHwfWMh89lX5/rdrYnbFmZBw/ePLD/MgodoKPjY+cgtGHF&#10;HDmedeJ0bmHZQFffm6EJxeDY257hlz0jr7pGlYy9/Ch6lz7FRgG8upah0RUA1B5fHhpbGhxdHBhZ&#10;6B+e7xtZ6h1d6h1e7hqa7xpYaO+fae+dbeub7lTq3nWxs18lgOFC0PB6wLOw6/1U/N0CeHh4HgCZ&#10;3d8Wh/oXBvoh9dvfB6nfvl5I94IIlXruUa7s2wvJ4J7u6X9ofzvbpjfYXwil/Z1QGt/xFsj4jjU3&#10;DMNrVYI26GluGFUK4BEALIAb6iABDK/XWydXOmAppHvXRQDYC6iXfTaCkzTWjoATwgJY6ZWHauuG&#10;6+qHG8Ec2qY6u+Z7eheVAnilp3epoxNO/x2BrXONbKhaOgyorB6sqBoor+wvq+grKx+oqh6BHfD/&#10;UQIY1rT/CwIYoBTAn4/QhR4qE5EfQVNa531VrEsIVvFBAP8vx7zcTqgW9IYI6zeVAIYl3D9BAPco&#10;7y/sTbuUt7VD6YChew16QD/YC8aAH9vK+/7bIzgcembg5+efJoChxYzXxn80q89G5fPcrnye2wDw&#10;s7oRlWFdB/xUw5r2H8e/07EuKgUwtLI13KPM/VUKYHDgulWrlf9lqSa2jnXeV8UG9QvzHxDAvf9Q&#10;AMO5v0114831ygzgWmW15w2xsU5Z/7lhFF79t60J/rwdb28ZVVZfGFMK4HHlh/aE0v6Cz3Poj3uU&#10;Ahh82kN/9DOsrP0wOggJ4LEhSACPDCg7+yEBPNQHOWAQP45ZmBidg3J/x6HKzzOTyrLP05D9XZiF&#10;yj4vzq0uLrwEEbTnZ5bBrsWZZYjp1aXZFcj+zq3CovdzUWV817EwvfirLK2LcCYxrJOhi0IC+PWr&#10;pQ8CeGOE1wZeFwEfBPDLt5AAfvUOsr+v30MC+K0CMr4b4r901j4CdNU97q5/0tPwtLfxGaCv6Xl/&#10;8wuYgZbcwdY8wFBb/khb3mjbi5HmZ8NNkP0db8ud7MifaM8ba32hBDR+ARi/MC3rbHsyO17R0/y0&#10;pujGUFdtfZ38+r3ce4U9MSdLt5JCvyfFIByy95jyUDZJWBoHo+OL2+OA2MbU3WKms5WivZ2otQOv&#10;vhOD0DU11DVD6Fka6TGN9djGenZIPWeMrr2ZtpWZJoOoaYfR9UYb+ZsQeBiLLKz1eWPrC4ZWJ5HW&#10;2Th2OtoqzpDqj6EdY9sejDm8/1TE4fspUS+yuS/Swp+I/V6IDhYnHiiS+JSKvcpFHhUiNyWulUoq&#10;hC4VAtdyISQjS0TuhRKIAol7vsRFiXOB2LlI7Fgkti8WARwrEj0rEr2rkn1VVCb5gB44LRXOTIWB&#10;8lMFTrli51yJQ6HIrkRoV8Z3KuO5l8XvLeHuLxbuLxR7FyQ4FSTaFSewy8QOFQL3Kr53eZxnVUJQ&#10;UUryFW522MFUK1a8gXmYmsXh7TQbsq8NJ9Mjv8S/v/nghIw5W4paLkOs1OCmS41GctWHc3dNFu6Y&#10;K9uzUL57vmT3QonOSjFy/gW2/4axPEW7jK8tFWFbUphVkRY14TaVYezKcMeKCNeKaM9S7t5i4d6f&#10;4px+jLf/UcB+JLJ5IbIpEDHLRMxyIas+c39d1uGGnKMA0IBLPYM36lGE9d0A2nlfdIajdqLN7gTr&#10;XbAMvu1v/mMo80WcU6nEuzr1QE3awaqU/RVJe8sTfQGgs1jkWST0KBS4Qwhd87h2eVybAr5dkdAO&#10;vL0lYgelCXYEPYUC2yKhA/y2g72gJ59nW8SzK+Y7wrWjYUAb7vkkH7KNIR/sCq6YL4QA1y396KEh&#10;RB6lYoAXiEVCp2c81yeS0BuihCDfWBT6wB6TYLRzznfmnAPnpAnlQynSnnOdfYkVJTGP72Y3FqV3&#10;5oeV/8CTyyJLm42jLv/BTrD76Dmy6EeRfDQsv5wvrUxtqooteiQsz8uolcXn5ydLaxKlNSkyaZJM&#10;CtoJNdUJVZWiygpJZYWoqkxSWfYxlkgqS4RVlZGlMtbZn7714v67TdQOr5wdbpnE8BuS4uGTTSOn&#10;W9tSZWXJ8rys5jJB5fOogsciWfXxR8+9bt23v3bZ+vJ1VNLNbw5m/htb/Ed2zE7vIK39B02O+dFj&#10;4t0zLwTdfyqQFmV01eS01WU11qXKaxKqygFJNZXpdTLQAwPaydIqeFeKDKrVnC6Xpkmrk6sqEivK&#10;kiqhFXMza2U5DXUgpstqUqqhQsrwLtAGI1VtMBJsws4VPgpEeBec3QvOKS4tFpUUgUPAMNDz98HS&#10;mrXqF2zCpMnkCfKW5PrWhPLSrLrq050drrfvfx2R9LfYHPfy3qj2CVFto7AgN6c8/5ysIqNSmlpV&#10;l1ZVnVZVuRYwAQAsmAHw0sUwWeAlV5dmVZakVZckVZckVBeDm5JQXpxcVpxVVnaqtORcedn1+tr7&#10;3W0/DffcGWq/2t96tbvrVAO4aH7Q3eu+Z3Ncs1Kc0lId0jLIUULUcf4Ol4i/mvt/SY/c7Zym6X5y&#10;l7MEH5jgd/XeCXnbiYYWUWmpuLwgq7nibJ/8VG91QkNhVkczp0SKjcj5ms3d4pCz2fbULqdTmq6n&#10;trMk1MCrGfljdztenazuzJE2nW5s4ublk8I5X1t6aTtykC4ZevQsKyY/6/DRStFRqdjvgjMxTPeb&#10;UM2v45C7uSZaMUjtcEOtcCPdaLRhlLFuJEJLQjK6xkK3HiUPHDUeCUBNBqEhKRhoPHVcf8pPZ+yw&#10;xlygwVyQ4cRxvSl/xGIkbiEKPxFkDOJMKHYywGQyADsXQJgPJM/6EaaOYEGc9cPNHIeW150MNILM&#10;cbD+WLD+dKjxR1AwMyEfGjCTYb9gLoo4E4GfDsfNRhIWY0mrXNOXPDPAXBR+PMS497B2s/f2OtfN&#10;9W5bmr12tPnuHjqiO+FnOBuEXAzDrERhlyMxi+HI+VDDlSjUUoTxXIjBTJDebJDefIjBYhgC9EyH&#10;6M9FGE4G6wwd2zN+XG0xwmAxAjHmr7UYiZmLwIDrTkdQxkOp7QdNiqx33SJ8nW385Qnc9pNEtTTU&#10;VonuV+mG394y1SxyRA4HM/sO4jq9dPt9dCePoOYDCSsRZoscdoMf8w4LmYLakoTamkrSTCZrC0g6&#10;0Fq/WO0ool4MxSiKZBiK1w7BaYUTdeOp+lHI7XGo7VzMHh5eh0805BONuARjLt6Qi9VLNTPKMNNN&#10;xm89b76rcD++Ncq6P9p8PBS1EIYAr+7DCwxHzEcgF6PQo/56gPFAg4lQo5lIzFIc6ZXA7K2Evsil&#10;zMVTp2NJ42GYnmM6Dd7by+2+LrD6c7H1XwuZfyuz/abec8+gv8ksx3yJD6UxLcSTZmIw42FGQ0H6&#10;Q4F6o6GI6Sj0HIcwGY6eiEBPhKFAnAJvVDRuPpY4E0eDik4Hm5f5on9i7blu+t1F4teXCF9fIn13&#10;w3TrNeq2a5StV8jbrpK2XaVsv07Zed1010M74x9s9K/TNM8Td57FbTuD23GBsPsSRSPDYFOG4feZ&#10;BlsyEduzETuyEDtzEHsyjPckYDSEOA0BVp2PUQOABtgUEdSTTXVhkqg6CWQtMVFDgNsjxOwUY3cl&#10;YHcn4dWSiOpJRLUE/G4xdqfQZLuEsFOM3yHCbZUQtidTdqfQ1DPMNVMtdNPYOKElGtyaQOSew3rb&#10;D2hv8dXc7KPxvceub513fOW66zt39c3OOzc57fjuiLFOvLU5DNeKxmOYCq3IEmtKig0pjUVIsUSl&#10;MYwyLQ2yLXVO0LVOWGqetFADZJnvzKHvvuGGKA6j1/JtK2LMcoMRz4LUJq7ZKPLdFFUuikLqmzwj&#10;yATLjBVVe16Vfalo3aGo37JS/MVK0dfLhd+8Kv1e0ayjkO2GkKsr6jQVtdoKmdbPVRpvyve8rf6Q&#10;4wul+coBe97Xqr2v3a2MKjQ+otxVt/PvQCOhwa9rdgLeSPe8lal9SBeu1YKo0wQ9q2W7ZvK3jD78&#10;tufOl+1X/9p08c+N5/7ccf2biUdqryvQigaKooWqaCAo5MbvapRzkO15J9/1Xr7rrWznOxm0DvFK&#10;+Tcvq797J9+iaNihaNz+c8PWd/Lv3ki/fyvd8bZmz5vq3a+rdgFeVe6E+VmuAYCyjWuVr7deW1Gn&#10;o2jc877lu2XZ9/MlmIlHDreOmHCwmjlM6wSyWQqNlGaOTrPUSbPUgKKFYToNm2mGzyAa5ZBRJ6jY&#10;bDNCJp2azqAlM+hiS7rAks5lMELIpIMo4+NkQrw9O9bWyh+H5hHwAoxJhjntmofbNU/3VEvzKCg3&#10;08BX/fvjJlpOO/5qvelf7Xb+yWH3nw5jd4UzUeFOlEcnk+sfFV1P/sFkt6uZcRgdL9TVOEYmxRCJ&#10;wUT8MQL2EAl9lGLkb2oUaoqIJBnDclHJ35VhMBYZAMCh/HEoPzz6OMHEn4DxI5gEklExZONYgnGY&#10;iYEfUm8/Um8vBnGQhDzKQAdYah2QOGZVC4qaox72Bd9cibgzG3R5NPRmX9jN3tAbPSHXAaABNvvD&#10;b4EGDOjsDr7WEXC57fjFVr8LU7xH0/zHk9yHw9E/gM0yt+QH9KgbBP8rmKOgATZr959oOHS65dh5&#10;cOxo7P1x7oPRuPsDUXc6g6+0+l9sD7zUF3FrhHOvN/zmUMzd0bgfh2N/AD09YdcHo++Oc38airs7&#10;EHdrgHOzL/ZGb/S17qirXRGXOyMug55+DmR/18aB2Nt90Z/k5t+Jub6W7qjrkBuOvN4fc2dS8mQq&#10;La8x7t6PR04677RhaTha6nuZGe9D6+/VVHfdtdtNTcN18ybSlk2YrZtwO8E/RtRsUAYeVLyfJRWq&#10;V4Q3CoZMLTKWZMwlGvEICB7RIJ5mEGNpGMM0jmOi4q3Q8ZZIjplRNMUwkoSIpBhHU1AxFHQsER2D&#10;R0aZGIUbI0KRqHAjdDgSE4U0iUGjOShULAoZgzKKJprEYRDhKF1/jO4xMuI4DXXcDHWEbHRE+QcB&#10;H1Xx3+UxzJo/EYBBB9HIkabEcAo+FDwbWORxlOExY/0jCN1D2mo++lr7QRtrHAgVkcaEAYgmUHIz&#10;DhkCL3VMwkSQsZEgAkD/x2xjaCFkAGjg0MGwA8Zhw/HYKDw2Fo/j4bECAk6IxfIxmHhIfmAjTLAh&#10;SGwQEncciQ3GYjg4DJ+I4xIw4UaG+9DG3u7O0VzO6daWsdHRxeWlt3PzK339wy2tnR2dvf1Dk/2D&#10;c739c+2tw2UldT/ceX76zA/pJ35IPfUAb+5raenrwXQ9EeDXeyZ+NtUXfB0rxKarvA/L/cJVoAHw&#10;5ngkbjKaAL7XwLebatevoDTH0OC5ePJ0LGEoxLjtkEaL+9aFA+rLBzVfRRJeJdr2C9nVHJvOsyHv&#10;Kq8pOosUnRU/d1W97pat9tWtjDYtTbUrxuWTd+KaoiyfO6rls3ZUs9Xq7TUHD2FXeXZzIvZsquNo&#10;kk1XLKU3AlzL6h3P7mcucy4ap8i0eS+ymIsiLwttBzjseq5r/02BYqhsdVw+Pd08Od22ONnzerxX&#10;MdqvmBicG2ob6WsY669dnmh7M9W+OtLwarRRMdf1drzt3VTHu+nuD7m5cz0A0F4a6Zwf6pruax3v&#10;ahzrbJjqbVkc7Xw13f92bujt3MDyeOdIh7Sl+nld6cPW6meD9WWKoX7F5DhUzHlxcHmyYXykYmS0&#10;bGSqfHJeNjnXMDPXsTAzsDI5/mps5u3I4puR2XezI29me1/N9a7O9azMQ6wu9L6c71UsDYGr/zze&#10;qRhtV4y2KQYaFW01itqi+0ecysO8+xMCZjODJ8Xew1HM2ViGIsl+Jd5sgQPeFtMZvuWkhD0oYjfH&#10;mJeEWFSnHJWejGm+JBy8m7GSd0FReGHpZnxvgutgPGM5yfp9shX4JQN+80xFEud5losi1miU6Vi0&#10;2VSM+VQcfZ5rNS+wXhaylsTsJYHNgtAGRNCzyLee4zMXeMxZntWCmLUgtv5cnBfZzAmtZgVMMKsZ&#10;vtU0jz4vsZ7m0yai8MOBiJ7Dmi3eu2ucdhbaqfVEukgDHIv93B7tc7jmSL/jbnPfy/asNe6iE/m8&#10;K+myG+WSu9lVd4vLHgDLS24MqPKzl+1VH4drPs6Aq97OV7ycLns6nvewO+dpd97LHnDRywFwxdse&#10;cM3b4eZeZz4eEai1/Yy95YOjPnd8nO/sc7611/6qN+uMs0UyE8ch6vrrb92760u3zX903fK3QPAT&#10;0cshJ/hwYshhcWzglWsnCmpL79ZJf+jo/Kmj61Zt841y+d3qhsf1Xc8beh7VtT+sb73f2Hy3peFm&#10;W93VTvmlLhmIt9saf2hpvtfacq+t6X57848dTTD32xtB/Kmz+UFX28Pu9qd9vXnDQ8XjY8UDvTcr&#10;yrhnz/nxxDGJOemn7sYLLnp7cW0ZobYWUSyzOCaZa0nkWxIklsQkK3Ia0yyTQU23pKQxzNIY5hmW&#10;5qlmpokksgBaKthCQrFMINPFBAshwYJPZorNWCJDEz8tg70YSjCdJSBaxBEtuBbsZJpNIp7GJZpx&#10;yWY8MpVDJkURcaEY1HG08RFNbQ81LTcNbS8E8jCJGka34jKs+RYMHts2EYkK0NDYj8GEMRhiBiPB&#10;wkJkZZXMZKRAWKUzrVKtmRk21unWNpDrBdGKlW5lk8mwSaNbp9OtU2nWaRbMFDozxYqZwrROVYph&#10;sJlszkikWSYYIkP1EEE6BgEgIjGRVHORjV2mk8dZmpUEYM5MsLBOZLDTrO0zIePrdJJpm2ljm8Oy&#10;O8G2PwljYwvIsWKmwyWgrZlQRjIeH4tEhlhZJVpZJlgxxEwriY21xJopppvFE7FhJkbHDDU8ERoe&#10;SG0fjMEBislxhmmUA1PkbJfk6ZLlaJuCx0VAGcCmfDpdTKHEW5gn2NmesmWdtmWftLc77WB/CmDL&#10;zrKxSbOzy7CzS7O3T7d3SHVwhHB0SgPY2kqcHZLdnNNcHFNsbUSm5Agk4oiOps+ena6GegfMKJGO&#10;dok+njl7vU96uUN1ob2Vy/S62Ge7OGS6OZ5wd84B0dk+Y6/nBR+PM54up10dsxxY6WwmlP5rZSG0&#10;Z6Uc8L2INwnDIIPBLgCcywsOAXuxqBAdjQNaavuM9P3I+CiGucDdOSss+IdAv1t0Whz4enJxTPM/&#10;euPooctuTpnuLpmQgXbNgkywe47SBEOrBX8SMD2Ak126rXWSJY1PxEYYGxzX0zqE0DtCwIexWQle&#10;yorQe33P+Xif8fI8BRqeHiddnDNdwPm9Tnl7n/PwOO3qkuPrc97H+5yv51lHh7T9Puds2Yn6Ovus&#10;rQU+nllubikebsmHDp8WCx/fu9/T2qKYmlF0DSgGJyB6R98OTL4dX/x5aOZl28Bk78Rc3+Q8oHt0&#10;rn1wum1gBqr/PP6qd3ixf2hxYBhSvENjS8Pjy8PjSyMTIC4Ahsbmh8ZnB8dmAAOjkwOjkKbtGZrr&#10;HZjvHpzt6Z/rAufpm+3sn/5k7AYRYmpj7BuaUxrfdXEOfF9/kr6B2c8wAxjYEPv7p3v7p+H4i739&#10;830DkP0Fvwr6eme7e2d6e2ZA7O6a6uyeWhe7u5Sut212I52tMx0t04D25ikAlI7WNNnaONHSMA5Z&#10;3g2xqW4UMr7rYt1og3y4vhbKb6uTD9VJB2tlg7U1kOj9XARIZQNgmEw+CA6prYMOh/yuUhureurq&#10;IQdcD637O9bQCNnf2rqB+oaR5paxjs7Z7p65vv7l3r6Fru759o6pltbJj2OgwwHgVOD8NTWD1dUD&#10;VVX9VVWgMQSoqhqurBwqLx8oK+svLRkAwBp4owlW2jKI/0UBrDJV8CacjKsSwIAHvxTAD39q/V18&#10;cMCfj5D9hVItWz/oN+U0NgLPXOXbnisXXoVE2gtAx8aYn9edn9e1MSr1G3Tguqg8LXgnwWnBWwre&#10;XljRQe/zJwWq6r78XtbdR6XW7c7LB3xQgGtnBffAe/MLepSDPx0/znZ9/HiV38fGlwnan6FXSd+6&#10;CM/qc69rYwRj4DZ4/5UP6ofHEr7dG5/bzwL52k8I3c/FD2tU/+YIXwWeiepp/HVUzypA+VZArN1U&#10;vksf7mNebucnU8/XCmDw4fBLAdxdU9EDkFb2yqr6YMCnGUBVvQCyvEoa6wCDIDbUDkDeVxnr5f3K&#10;P5cZgv90Bv4zGvhPaiDv2z4Ked+Osa72ie7O8e6OSRB7wb9Reqagog690/09ytrOvXMgjg8vjQ8v&#10;Tg4vgjgxtDA2tADHccj4zoMI94C9UyNLE6MLM+Nz05Nzc5PzczOLUK7tPJRcu7QAGVYQl+dWQM/S&#10;7PL8LOxiF1cXXip5tS5Cxheq0rw+qozvb0R51KdE8oyymvTsK7gHuuj8GxBfLr5aWfpEhN3wugh4&#10;s/L2zcrrt6vvIBP88j1kgl/9/P7VO8UbheLNz1CEvK+S9xD/0lP3CNBb/ximr+EJzEDTM5jB5udD&#10;LS8Aw625gLFWSAAPNT5RCWAQR1uef3TAv2Ck7cXYYFlr06MR8N/s09OnUsJvXEw7depEjCjzYdVI&#10;3MVqTVvRHrtUlPeFPdbJho6ZJlYiCsqfpuuNV3Mw3skw2EnT203S3oVV34nas9NIbRdKYzdOW52s&#10;r2GB0LZG6jrgdOxN9Vg0A1szpBcFexxHikWZJhrQcnTpZ5DsSzrmGbpUAco8msIIYdsGHvCN5AdF&#10;3OYffy7ZV5x6tCzjWFnakZKk/UUSn0Ix5B2hzF0461ToAqgQOpWLoLzSYsnvoIDnWMh3+YXlVVYh&#10;fsGxz41zAA14b4kIXMsdEoofR64DHrCOCoF7RbidNNanQhT6LFF8lpsaESCx9+AQbIMJrkHaFnYI&#10;c5yvH+PKlQONlSGTrUErXUd7iy0GysijUuJUPWauwXBavmuk7Kv+vD+8rN29Uq01k6c7cEunMVuz&#10;WqxTyUXK4sj10Vb1UXZ1MY41sS4VcR7FHM88js8zjvfjOI+H8W5PeE7P+HYvBNYFYkah2LxIbPU0&#10;xgq8rmKhW1WyrzzjYEPO0aaTfs2njlen7AWv7nms3Q+B5lcO4s96I0+4GWS76We5ILI9kKd9sZeP&#10;UO+GMJ/GORcn+FakHswXehaIvMCNgG8H2Mzluz/nOleleFUmu5YluJSIHYpFjrDuBe2KJLfyROfy&#10;RNdSCdh0KhLaFQrsIU8MCWD7EoFDqdARBrThnk/hpEwFXv/mf45SvnMNz748zqFAcPCBODopMMaJ&#10;7YeiBOhYxGnbpmu65Ry5VH+maVlc3CgsKj7dWC6pvJfccp8juytoqIytaKYl//SFa9LfXFL2+J0O&#10;K+iOKWkQ19YmyMu4xU8klXmpNWX8wlwoC1ZalSKrBoBGUk1lQhU4DyR9NyKsquRUy1yuP9pxUPRX&#10;2/gdHid3OJ8ghtwR549IippTq2tSZPkZTfkpdbnHHlz0uHT6+MMHIllDbEV5cNnzA88fkzN++GZ/&#10;1l8ds3b55tC4WbQYDjUkghQYQQgSk2LEpolx9ExO4MM7nPwXqfKa0+0tADCr2LzngT/+wC8pBBOD&#10;ZXBmQ21arfTDnKsqYGC/myGXZtbKsutrIXUqq0kFr66qIqmyHAa0PyeAwXh4MCyAQT8YJiopkhQX&#10;JZeXZdRUZ8mkIKZXfyjU/DkBLKxpSm5sS64oypKVnuluP/S8aHvClT/wrlq86PRvnhY3tCeVFpyt&#10;zL9QU5peAaZXn1EtAyfcyNrzq8iWVedIS3OkxWmykmRZcaK8NElaklpVnFlRnFOQfyr3xdm83EvF&#10;BZery642Vl1qqz7fLrvZ23u9o+dcfVN6eang6ZPw2zeOXzp/5MwZ77QcJ2Em8Rh/5//H3l9AN5ak&#10;ibpon3PvzJk5Z3q6Z7qruyCzKjnTaQYx2hbLkgVmZmaSJVtGmZmSmZnZCWZmZmamZNCLrZ2pdjkz&#10;q6v6zTnrvrfuWt+K9e/YsWNH7K207PrqjzAO/I7ks0k/bAslbhMl/Du2Gy8hL6Ok5ezA9Kn+0YOd&#10;HRmN5fFV95LrH8jqHuR21ac2NFvuv6HqlrvNav9e+7N7LI9o2J3Yys/CeJ+IuT1wtuvlwYa+/NqG&#10;Q821BxqrvU+e1nMN28GXqJrmqPCO69KSfSx9Tof7P04SXfYyyzTYG6f9l0Sd7xMR26IReyJRWlEE&#10;nJSAC9XTCNbclYjXPGuM7PQ1HPFFT/pjZ4NwC8HYhSDknJ/2vK/GnI/6UrDuUhBixl93Jgi5JCbN&#10;hRNGA1CzYmjl56lgwkwAYSGAvOxnsOJLWfE1WPUzXPXTXwkgLgbh50LQs6GIKZEuYC4MOR8KSd9f&#10;w1wYeiWSOBuOGQ/SHfHXAiWIl6NIz+MM12INlqTEGRF6LFBnwFutx31Pl+uuTpedbXZbAR0O23tc&#10;dg97a4ChrkiIL6L050KgXOSlUMxSGAqwGIoELITozodovo7BvIsnLofrTvmpzgVproSj1iQ40HIe&#10;zD0QuRiCWw4jzAVgB5w06izVHggR14X4Cyztw7ht+dp/PqL315u0XaXmuhNh3EEfco8LcsAFMeWF&#10;XgokvgghL4tok1LTEkfyKcPtBfgfcwlb0wi7Eol7ZPoa4Zg9YqJGhIG2mKwZSlALxu8JJe6VkPdG&#10;ordGY7bE4KGdg+OgJZFR0UQsQIrVSyAhkklayfidOeTt54XaT1z1631Io0HouRDEEngsYiwoASsS&#10;3FokYTpQZypAGwAC0GBRhF6NwK9FEV8m0Z8n058nMVZk1Plo8qQYOxyM7PfXaXFRaXDYWWW5tcx0&#10;c6XF1lYX9eEg3HykwWoceS0OvxKNX4pCz0tQ0yLI4o8Hq8+JkQuRyOUo3EoMdkmKnRXrTgRrDQdo&#10;zEdTJiIMh0Pw3X7IDg/dFnfdNjdEqztyQsQcFTHHQlnDIczRYPZIqNF4qPGYiDcYyu4NpLd7Gza5&#10;Eeud8Q3OpCZXw2Y3SqMLpcHZsM6BUm2rX2FFLrMglpgSC80JJ5jqB1lq++gquYY7M0lb0/A/puI2&#10;p2A3ZZG3ZetvhwH16YSfwKkU7A8KvkvFfZ9B3JxjsHU/Y/dRrvpJgfYFS/RxnuY++q4C2s6DLJVD&#10;7L15lO0phM1p+rsOCNDnHOinHWh5fJzMUF1KVIvU1/TX2+Gpvc1Vc7uj+hbh1r9Qv/lftG/+nbf1&#10;r254LT8KUswhx5vSEs0YMp6BlIGU6GukcfGpTFQiRSORpJJCVMk0UM2ja+1nIbMNkCk47VS8VgED&#10;fZiD2cfUzKFuzWN+f8Vlb2UsZvAgZfQ4fuYC+vVDoryI8PqxhrxaVd6w90351ldlW+SNqu+qdiw+&#10;+svK0++hFNgmNXmLxoeaXatPv196/O3bim3gELKnCmv7tm7Xu3poP2CF2d2mQKl412tghQP+jPX7&#10;B0P91O+E6+Vt4KaQD35VtXe1ZM/CY5WZ+3un7qgNX93Ve35L+8nvO079MHh5+9wDjVfl6A91GHmz&#10;rrxJAwz1QyO04rS8aa+8WUXeuudN3U9v67e8hzOPm7e8a/zxdd13r2o2vQc3qlN5V7sHAOYCy2AA&#10;XANtclynAplgSAOrvmve/rrzz6vN3y6U6U3fN7kaiIshqeZzjVIptEwGOZOFyGarZRupQCVLGxbA&#10;+RRMgSG6gE4oYFGy2bREGiWGRo1msCPZ3Axn1+NhkkvxssKDBxpvXG2+db321Injjk65RtxYHCEG&#10;T5AZ6qcwKOkcRqaAFUPDJfMMQ8k6nsidLtpbzHf/yXzPny00vhVofJvoZl1+/mbV1TpTYoi+dhAN&#10;F0NAR+CwITicLx7nSsC6kpEehnr+NO0wqrZYHxlBRAHWO2BI9W0UwDg/hQAOIWOiSag4EkKC0/bD&#10;abhhNJ0Juu76KB8GJshwr4uEn/Es7mmL9F5vwJnl4NNLASfGRecGwi/0i873hZ0DgAAcDoovghIG&#10;PtUTcqYr6FRHwIlW7yMdfsd7g88Mii4Miy/Bqrg/9NxdTtQDXuxDfhzgkSC+2DK1wW1/d+CpFp8j&#10;nYEnQSdDkkswwxGXR6VX5xLvjUdfB/XgLOgZ3AgcTspuDUddGoLtr/QctHFvxBnIAUtOg8ovAq8j&#10;/evpF0ELRw9HXOqXXBiJvjaReK837la16EImI9Jdw5G9xYyp4UrHBiER/ru1vFV03XbvZu/ZSd61&#10;lbRjK3n3VurenRwtFVNddVsyyk8fE0LFSaj4aAo6hoyMxmtFYtVEdB0pQ0tC146ka0tATENE0pDR&#10;NKSUrBtBRkj0EVJ9VCR4R2SMlIRR7BNJkKJwEj2URAcRroOIRKGicZg4Ij6BiIvDIiABjNXyJSN8&#10;aRg/GtrTAOlBRv+21acN8BJY4sLKFo8MwSGCAWidAABGNxCrF7Re+sJyF5a+8IVw5Xr7C2o+tVTk&#10;AeNCCPhwAk5C+CSACYQkPD4RS5Bh8LFoMEGCGEUM1SOEoPBhWLQEj4wk46Ko5DhIUaD8DPWD+bxI&#10;J6fklNSLT4u6h0dfzS7IJ2dfjk6ujE2t9vTPtXeO9rT2jnb1LY2MLI9PTgxOdneOHzx03dMtwpRi&#10;EiYQXPex7I4wfRVNk8eQVmP04ZRfwGIsJIPXEpkvktkrMroSpR5WyGDDL7IIfn+IM1yOp4DvQRCA&#10;78E+P80ep52vfDQ/+Ou+kRrOyzjN0ZyyBMu+Swkf2h9Cqy6PtcuHO94MdqwOti0MtU6NtCwPVsrr&#10;zs6eDOmS8nsDmYMe5DYzjUqjLeXCrW3+GEj9JjB7YqlDUtp8NPeVlP8qkjkn0XudRl6L11+JZb7J&#10;dBhLdOjI8Jm4u18+Vbc83zK11DW11L280P9udlg+NSqfGVmdaJ8arZ8Za1id7Xg517U61fZyqv3D&#10;Yt/bma53s90f5nvlC30f7e8iJINXx3tWRvuWR3sWh7sAK2Pdr2YG3y0My9cm5S8m5S+n5Kujb2d6&#10;FgcaxlqLB+uejtaUT9RXz3Y2vJjokK92y193v3zeuLBQtbBQs7TY9Hyp5/Xy2PvFBfncc/nUmw/T&#10;Kx/mRt4vdAPeLHa/XOxZW+xeXehame9+83z49dLgy9nedzMD8plB+eSAfKhX3tM6fOn03MUTq5eP&#10;vDiXNZcXPBxjNiHlrCVwXiayXiXS1xLpCzLaVCxtOJY6GMfslPE6cz1HzsUt3smfvZU/diF94HhM&#10;a4ZnnVQwnCBYSue/zeKDX2CmFb+0TEmpa2kmizIuYCGeMx9nNBfLBiXMciIkgAFLCcYAuBl4p8vJ&#10;/KWvs5jEW0g0BswncOdknJlE9mQCbSqBMi8zWI7VX4jATwTiOt0x1Y7EHN3vY1U3ga/yQzz6KQvj&#10;Gy7md91Mz1kYXHZmnXekn7Y1PGGlf8wc4qgl5ZgV/Zgl65gV57g174SNEHDcSnjM0uSIJf+Ynckx&#10;OwHguL3wlIMJ4IyDKeCcg9lFZ8sEvG6I6rZjJuy73k5XnCyvuVhecuRddDA+Z8s9YcE8yDfMYhMT&#10;qJhoQ7Sj6lajzX9i7/zehYIJsuJF+Tic2ZdWVVt0tuLZqab6860tF5parja032nuvtPYc6Oq7V4D&#10;JIBvtLRdbWu+2Fl/trvuVG/NmZ668x0NF9qbLrc3A650tFztbL2m4P5Q392Bnps9HVdBZVvz9Y7W&#10;O71dD4d6S6b6y6f777XX51+/JM3KCY1O9vSRWpr7c2gexhQ/nkGowDDShCYT0MC3ZQpHP82IksMy&#10;zGFTco0Y+cbsAq5RAZuVTWekGdKTKMwUKjvFgJ1IZsrIzDhDbiKdn6iL8dTQccQbQAJYnxVLYsqg&#10;RZV5mYbcTCo3i8pJp7NT6YxkCiXGkBRJIoUikR7aeo5qGnYqqtagRGG8qHSJMS+RbSTTQ/iqqbsR&#10;iRJj4zQuN53NTuFyFfaXna0QwDkKAZynEMB5HAVG/Dw2L5fBywHQjLPpxplMbibbONOIlwUAgVIA&#10;E/RjsEQpEivWQ4tAiSdHG9ITGUYp8L68PNMsvmkuzySHK8gBVzE5GWzjLCPjXHALLj/fWLCfJzzA&#10;NzkI4HKy4AWo4SWpFQJYBB/CNUJhnolJPghYrFQGJdYA7Wug507SdoMyK7TArxbeNEIIU19iIcww&#10;5aUaEMU4bBiblchiJZNIUn1yHI+3j8c7ABAIDpiYHDI1O2hiuk9okg9hmgswMcsxMcsytcgyNYcE&#10;sLlZlrVFlr1NHsDKPJPPTaBTIsiEEDUVB4CmmjNS18uQLBLykpzs9/l4nvqUhnvQxqJAsbI0tMKz&#10;reU+J8W+vJAbNsszE2QJuGnG7GQuKwkWwARM2OcCGDTjc1JZtHjwZolYERYZjNbzZ1Ci7W0KbCxz&#10;9YkiEj7U1irP2+MktPq0rUL62u4DsdOnbYldHBS61/bo5zhYHwbYW0GZymb8HA74CJGiSbhwLTVo&#10;mWsyIYxFjxHyUkD/7i5H/bzPwFnOoFtXp8MersdAJYjBSMAhtPmxw0FLsyw35yNmwnRtDXc+NwmM&#10;BJwFgMDL/URs1P1jh9tu3hzv7pOPTMkn5uQD4/KekecDky+GZtb6pxY6hse7Rid7xqf7Juf7J5dA&#10;5ej864mFtwNjUGovYGRiGf7GHJtaHp9eGZteBIxOLYxOzY1Mzg5PTCuYUZragZGF/uF5wCfL+9sA&#10;l3+RDd5XyWfe9yMDCsX7dxlU2F9Fe0j99g8uACDvOzDf2z8H6O6d+QI9c18TwF+0v4C2pskvAuve&#10;z1GaDyiFV6FDYDXyRZQCuK4eEsD1DR99LaxslYfwgtJN0MrP458E8AgABO0dU9Ck+hYGh1YUAnhB&#10;IYCnWlpBe3D5sMIBg65A/9CNqmsGYQe8XgBXVIxADrh05P9fBPAv8fO1djshYJP3c+CRK5XbzwXw&#10;F3hc2PtFYPH2ORu7/SjqQPAx6/prZvQ3AUvT9e9Rof36YQWo9ILr+bkg/CqfBrwB0D+4EL7Rb0A5&#10;TeVM4fhznj4b+CLwqH5hXl8Efv7wBxX+WMLvBX716z+oXwX6FP16PgngX43yRmAk6z+Qv4zycwWA&#10;X41yyiBe935/lQD+LAP4VwvghtFPAnhEoX7/RmvTqEIAQ4vnt39aUb+jdayncwoSwF0TkADunoQE&#10;cM9Uf+/0QN8MJID7Zzds7j6t8LtKphTSVwlcOaOwvwqWF6aXFmeWlmaXl+cgAQyvrqwEHCrybj+u&#10;2LxOAG9k/VXrWS93fw2Q7v0Sn684DQvgTxJ6I7Du/RyFAIZQOOB3Cgf8/v2rDx9eyxUOWCGA1zng&#10;3ymNr9IBw0oYrhxquQ+ANTDMRPvDsdb7SgE83fUYFsBfZKzj4UB3IfhDYGqw6Oa5VLGvqSjAwdvb&#10;094z+OS9Zu+0Oyr8BFXTHF2bQzuMUjUEmShOEp0RyyCEkhCeaE07hLqZjipHcw9dfbf+zi2oXVvR&#10;KltwqtsI6jsMNXfStXeztHdx9dRMMbqORGIAlRFNNc4wMM7Dc/LQ7GwiJ5PIktE5UiurqACPmASR&#10;7Fhazv1D+aX7o0pz/IrS3Z+luZWke5SkQ4m2hTLbokS7oiSb4kQrAJw5Cv62h/JHky2KU349VoUx&#10;JoUxZo9jzQEgeBhl8kAqvB8puB3OvSvhgcMncRbFiTalyXblqQ4ApVzcwAb1C1OeaFUWa1QSY/Q0&#10;3vJphv+jgoRLmWkZUQmh/uB3d54BTUA34rGMmcZCA3cv4/37g8uLkge7pP1t9i3VtKpi1Yonf2ks&#10;/X1/wx+mOv48UP6v4+XfLlZqv6xkvnhqO33RsS3TqjSSVxHFrYjhVMXxK2RQRnJRPDSLB1Fmj+Kt&#10;IGQWj2Rmj2XCxzL+k0TeU5ngUbQQNADjAZMqS7GvTHeqznSpyXJtKvBuzPeqy3EHNWA6YOK3RJyr&#10;IcwDduhca70MM810U40cK92jbqSLQexbESZPEu0hDZ/qXJruCihJc1FoYNuyFFuF37V4lmD6LMG8&#10;OMm8NMW6PO3j0tAgVlhhS7iEXtYn+1uWZAH4hwUweE2f8yzWqjLWvjTW8YnM/U5q0KmkyOiQcJ6Z&#10;nyrRA22e/RdCFCXoWsL9qZTivrSKugOdFSl1V+Mbzie13UlqrYyv7XS7Wq8ZfOJ/8eP+ZCWzPVMU&#10;V9Od2dYRV/40vrwwvbo4tbw4ubT4twpgWUOz682nWqH5fzVP2GpzYIvZPnzAxZi7/YlPmlPLytNr&#10;CrObCyOfXKQki1V9PUnxMqvjZzxv3ohtrkjs7bC5WrUj8Pg31vtVvY56nL7revSYdWYONyZJPzQV&#10;FRylGeqlIXLWDPDAicM4acnOJ4+J799Jq67Y395ytLcLDC+rvgaUoCa5ohQMBow2pxFyvfuaG2Hy&#10;G+tzFQnBSrkLk6nIA04tL00pK/maAIZtMaiHT4EStIQFcGZFOWxk86DVmz8K4PUoBW1OfYOsuimr&#10;tSOnqiSn+umh3nZpfRv6xMM/yM7qna10qxlJb+/Lr604UVtyrLokuxzcvTm/tkF5+d+loK76QH3l&#10;gfry3Iay7MayjMbyrIby3NqyfdVl+54VHnpceORx4aFH9wse388vfZhf9+xAc9Wxto7THT3ne/rP&#10;9XSdaGspqC5PefIw7s7twFPn/Y9ftk47ifVI2cwK/jM58DtKxGZ25L+R7PY6hwnTT/icvx9xvySh&#10;rDqzsTq3o/rwUP3BgdrcLmhda49zT9Tcc/5slLTH6dRW24O73Y58Z5a+zTHD4XhJXvNUQetAWnVV&#10;dn358d7WgvoG68zju00idvHStUxP7zVIplLdRU7eF6SiJ5Eet+1Ixwjf52j9IVXrL9G6OyU4pMTA&#10;UEQiB+nuFWlsziNuvc3f2+dHGPXDTPpjZwKx0E66AchZf90ZP625AB1YiI776Y0FYidCiEOB+E5P&#10;vYEA3HAQYSKEPB2sPxNAmvcnLfqTVwMBpNVAwnIQbikYsxiCngtDzkB77kKrLm+wvL8ALIChTF9v&#10;tQ7nHQAQTIehlqTElWjyaow+zGIkATbBw75arQ67G2x3VltsqTT7sdZqW4fz3mE/xFQofkZEnJMQ&#10;lyINl6UGixHkuXDCZDB6IgBa13pJjALMBEO6dC4EsRCGArdeCsfNBqOm/JEzgeglEXFFTF4IJU4E&#10;6bf7sWs9jUrsyXcFOtfou65St91lbn9svGsilD3qZ9Dnhhx01Zv0Ri8GEpeDCLOBxNUky44AxgMz&#10;zdP0bfsIm1PQP8SjforH7ZSgdkhwKpEkdQlJPZygGoZTEeH3RhJUpeg9MWiVGKxGLEEvloiOJeBj&#10;CURANAYTi9ZJxGimY9Uy0NtzsD+eZqg8ttQa9EOCYc+HQhseA2AB/FxKVMwCCaYzG6wHAAE4nBeh&#10;FqXExWjSUgx5OVZ/NZ6yJqM+lzEAcxH60+FE0FuT/e4ywaZS/g/11ju73NUnQA/hiCUp/nkc6aXM&#10;EJTLUYTFSMxUKPQ25yWYJSkWnF2IQM+Go6bDkeMi9IQEPxNJmo2GtlecA0ipM1LKtMRgEhCuPy4y&#10;mAijTIRTp8JpUxL6QrzxXBx3OpozKWVPRBpBRHAA83FmszEm01KzcbFgONR4IMio15/Z6c/qkZi0&#10;i02aQ3l1AewqH3qZh2GJm36xK/mWmTbgtrnOHQtdAAjA4U1TjVtmmjdMVK8JVK4L99611HrmjK3x&#10;ozaHGs1kuvbFmDcEMesC6C1hHFBT4aV/3x6zj7b9piu1LtqxMtL2gp1hBm1viuHeLA4ijakro2nH&#10;GGpHkDX8EDustv0H55t/pv/pn8j/+X/p/+WfGZt/b7bnO3eUioSJTbdg7XcSpPIMkjmEJCY2gYZI&#10;MNSFNydONtTNYCKTyGrx+D2JJJVk8p4E4jYZcVOi/rfRmH/Zx//LJddtt/y3Povc2ZarM3wCO3RK&#10;e60QvfZMd6VQHdrpton0vER18ta3i0+2vKnYKW9QkbdryNtV5I3b3tT+8LbmW1C+qdv6pnY7JG7r&#10;t71r2PquAZKsn1A4YMjj/n0BrAS2vwBYBsvb90K0QCtLv6/TfleDeFOJfF2BeVWGnbmn0XHq++qC&#10;/1W9719bT/zH0NUfp+/vkDfoylt05O0IeSdK3omQt2rLm9Te1e+GewODBLyp+wkAb0X8oVHlQ4Ma&#10;vG/xOyiDWUUhs/e8qd39pnanwm2DIe2GM5vfNm191fGn563fL5TpzT4yuRdhKKOoZnPo6TRYAKMy&#10;2RqZRnvXC+B9NFw+BbOPScrn0lIYBlIDYgyLlWFt8ygzq/nipcmi4rma6uWWple9nS+62xfqKxaK&#10;Hw9fu1SRn3EjSnQh2PeEt3OGmXG4ATqGjk/gkNP4VPCiZUxcCEbFafdfzbf9kbH5f5po7TgSIau7&#10;VuPIjCCpexuixIbYCDwmgIDzIRLc9fGuBhgPCsKPqhNioC3SRyrTPWFgsbdeAAcQMYFQBjBECAkS&#10;wDEkpHiDAKZjg4i7nPxosnuSB63Rjzr9z0z6HlsIPvk1AQwzJLkEy2DYAXcHn+70P9EVcLI78FRf&#10;yNlh8aXJ6BtzsrtLyQ9HJJd7gk7Xu+4rski5x42+xYoA3DGSltik17oWdAScgLsF/cAbBo9HXwed&#10;g9uByrGoawBwqsX/6GDkhQHpz+iPPA8Yir70RTb43b9Lv+gctO50xKW+sLPgjoPSa0Oyu90J90ok&#10;V2KpYs6PJozddjy8iE6SoFDBeig/NMIJrW0F/spQ38VT2cLesZm5/Xv61u8YCFVblKYD9GzRvhSs&#10;vwEmQB/pR0IEGqDE4OHjdURY7RCcdhgeEU7GSA3x0frYKDImkoiKICDFkNnVDUXphCK1g/EoER4d&#10;ikGFo5EilJ4YowuIAKUyAxij7UtC+hti/Q0x3iSU128VwLDQVVpb2OwCDAkR4JCACsXqBWF0A3EI&#10;qFtY665vBmK4H9j+wqdgMaw4GwYLYDxORMBJiPgoAh6y1wRCAh4vwxIAcRiCFE2UoIihEPgw0AaH&#10;iMCjJIbEKKp+FAkfikZ4IXSd1FSFdLq3n39mVvaVcxeeFT5tbm6bHB57Ob0gHxl/Mdg92d/aN9Le&#10;N9kzOjYwNziw1D/46u7t6jP7L1xISLnsY1XuTVuMNPwQZ7ASA632vJrAWEtkghLE89EGs1IyfLgi&#10;oytzfMEppQn+InA/z5NY4Nq5KP3hYOSgp9rbMMKHCMO1WFa/lFUVZdyQ7zP79Kh8tFo+0Sof75KP&#10;9XwY7Xsx0r0w1D452DLfWy7vvff8VtJotttUgs1ilMm4D6nZfFeJ8XePBN+UuuyoD9RpCNRrD0CP&#10;hlKeR/Lfx/BWYwjPEwjQ/8QWz3mRZj+a4Dh8IPxt9TX5TNPaQtvccs/ccu/qkkLZzo7K50deznQv&#10;TrcuT7c9n+96Nd/9fKbj1XTH+4XejQIYlAt90OH8gHyu/8Ns37vpnneTHW8n2t+Otb0ZbZbPdMvn&#10;uuSLfdD2wK/H5C+G5HMdH8abpzurBxqKe2rA3/ilb6db5S/65atd8tkG+UKrfK7tw3TH26me1xOD&#10;bybG307NvJ+eejnW/nqy+e10+9u5zjeLva+Wel8sK5KAVwafLwysTve/mOp/OzX8fnrkw8SIfLRX&#10;3tcgby+RNz2UV1x6fSNjssB3MN5kNJo9G8deS+K+TeW9SuIsx9BmIykL0YzZJNPGKP7Q4ZA3Dwrk&#10;ZWfePTk2fkZWEWN3wwlXHUxpC9GfjKGtJRnNRhkOBqEmJfqvM83WUoQrSXxI7n4SwAvxHHD4Dwvg&#10;9Q54NsloOok1l8xaSQGfE8YLGWM5mjkZyRuIsI5X/4vLX/7VZctfI/G6qSz9g+bs806CC46cSy7s&#10;C07Ms/a0U9ZUwGkb2lk71nkH7mlro1O23NN2xmfsBIDTtvxTNoKT1vyTtrwTdlwAtB+wvQBaI9pe&#10;CLjgYHLZ2RwWwEdN2He8oQzgq66Wl5yEl10El51NrriYXnY2Pe9oesbJ7ISTeRqfZr17E/nP/8re&#10;+S1fe5cArRrpZnHpwuGL9cUn2mtPttWfaK6/0NZ6s7fnWkfXudrmq60dCqAM4MsdjRc76y501Vzo&#10;qjvXXg8431Z/ob3hIqjvaLzS0QK40dMBuNnTAWUA9/bc6eu91993f6D7dldT1dxIw+LEg5bGg1ev&#10;JeQeCo1M9/aOtzYLMeUEcakBRgYhxrQIAStewErkMJKptCR9WqoBPY3KSmdys9ncHKZRFp2dRqMn&#10;M5ipTFYaKOF1oVnMNC43FYn2hgUwW5Coz4olsxLowiyKcQZdkMvg5zL52SxuBoudxmDIGJRYimEk&#10;kRiEJ/oj0Z6q6nbbd5rt2mOti/Ag64uotCgE0k9H18eQIuUL0oyN01gKLbpeAHONc2H7CwtgI/5v&#10;EMAgoLFS9KkyPDkajY9AYsUKRHQjGcs4iStM45lmAbiCLBY3DVwCDVuRTwwwMs7l8vN5wn0C0wPG&#10;3GyBIJfLzeTxoIBIjEKjwzmcDBDz+TmgUijMMzPbZ26+38Qk34SXIWDGcSliKi4Ar+OOVHPU3euo&#10;p+qkp+bKokZzGHH6OBEJF2bMTmSzEhWrOEihaXLzjY0LePx8gXCfiek+U7P9Zub7BcI8gUmOwgFn&#10;f3TA5rlm5rAAzoHSam0KQGllnm0qSBMYJzOo0M92HU2Pvbsd1FScMEh/Fj0G2hXYPNfJ7rCr4zE7&#10;q/0CbhqHmSg0TrexKIA35QUBbHZBJZ+TasxO/poAtrXcB0pwFTg0F2azaPFErAip46ut7mFACjck&#10;i5G6PvpEkaPdfsg62xR83IR4nQaGHDAsgL+Cs/0RFwcoeRf2zWBIYDwoXT+EjreulicAiwpg0qJt&#10;LHO93E+4Oh12dznq6Xbcw/WYm/MRF8dDcA0IYAEMngw4BE8APBMhLwWMAa4Hl4MnBs6CTkSiy+cv&#10;tT8rn+7slw9Nygcm3vePv+qbWOkZW+ifWuidmOsZnwWlYqvgZVDfO7o0NLEyMvHR/ioEMJT4+5GP&#10;AhjKAFak/0IZwENjkP2FBTAAdsD/gAZWXriBDd5XCax7P2dgaP43scH79vRByb7dvTNdPdNfoHu2&#10;p3Oup2P+cz5Xv1CmbzO0iukX2eB9lfwXCuDP7O/fBHBT8yigpXV8vQDuH1gCATjs6JxubZv45IlB&#10;J38TwDW1Q9XVw4CamjGFAx5fL4AB693henH4/wpg2Kht8L5KNnhfJUrxtoGN3X4SqP+FAviTMf3b&#10;S1T0DMm/9ZYUHoNyJPBglM2+xqcBbwDc5bcJ4M9nCk8WDj5ng/dV8jUBvH5261Gegl/EhtcNx+s/&#10;qF/lZ3737/KbBTD41wHfCB7MhnH+AsppAtY/EBDDT+n/jAD+lPW7EVj9wvYXAAvgzrZxWAAr7W9/&#10;7zTM1wTw5PAiYL30hVGqX9j+zk2sKVhZnFlemoVYmV9d/bS97nqUDhgA2mzwrEo2XKUEvvDXAyve&#10;z4EF8EYH/HUB/HIFSgX+nNdrbwCfO+APr+VfdMC/G259AFte2AH3N97pa7gNgGWwUgMrE4Ihrdt6&#10;f6T5LignOx7B6z+Pf9wMeCOj7Q8Guh+PDZcsjFfdvpAeG2obFeoSGODjL45LOnKf6Zn9I028i5e6&#10;1yR7OztZQ5CN4mfSeBlUegyBGIZG+yD1nFE61kgtM4QGT2+vkZ4KU3cPQ2snVX07VXWrocpPBjt+&#10;YmzZZbFD01UTE4KlxegbpVJ46RRuCtUoTmia4O6aKovYdyTt8IXcght5GQ/2pZYcSSrKCX6a7l6Y&#10;5PQo0fFxosPTZKenSQ5PEqFlhwGKVZqtShUOGBbAxUnQ8s7wIs/ry5JUy5JU889Ky6fx5pCdVfA4&#10;1vxRtCksgG+GGd0RG4P4SRy03WyJIv33FzKAFSP5jCTzmizTkiT2o1hWYYJ5cZZPSX7kw6zYKykJ&#10;6UGh/tYuXIoxEc8kUgQUnh3d3IVtJUzPdz510fpJmWtjh0tHD7+lA9PcvL2l/rvOuu97qraMVuku&#10;1vJe1XgtPAhoO+BUGCt8GMt9EM95FM8plHGfyIyfJvCKZAIAbEyfJYDZQTyOtyiMMweUpdiDuTyT&#10;WYF5FcaYgfk+jDIBJayEK9Ica7PdGvI8YepzPR7HWd2KMDkfwDzsQsizQeRY6eZa6+XbIs/40kDl&#10;5RDOTYnwfowleCml6a5VmW7gEZWlQBp4A/D+vjAgBm8NVJan2UIvTqF+y5Oh4L9aANs8lTiXxno/&#10;TfK4n+ZxPTfoWJYkwM+fzHJGM6VIfv4eTj5Xcr+gemlfS7/02c3c7ofR1WcyuwuTmysSGjrja6a4&#10;eY+/sUn+D8tYg5SzMVWd2e09kcVPEyuLM2orEoufpVco9sf9DQK4Iqm5xb+wChN19DvLpB8tC77n&#10;5+i6n/A/15hR1p1aVpFU/iCj4VHk48sGiSIVb3dSvEw/MU14+FBYRWFyf5fjrfptAcf+bLNfO/hs&#10;9OOGuEeFUTfvhJy76nbounneMVZ2AiVDjI0IRgQHaPh4ArDhofysdK8LZyUP7qZVV2TV1+Q1NyjT&#10;f+FhZyuWa1a6XiWw3wWnYLObXlmeXFoMpvxFAQwOlTF8CNqklJUklRSllhRnVpTn1dYU1NeBEra/&#10;+YpsYBDAKAVtbkOjrLopu60zv7Y8q+zR/vam1N5B5s2af4s68WPWTZuirszOgcMt9acbyo9WlmaV&#10;gbG15dTWK/v5u+TXVu2vq9hfV5bbUJbTWJbdWJHTUJFXV36guvxwybPTpSXnysqOFxfte1aYVfwg&#10;u+ZpflNVRml5fmXt4YbmUx1tZ7o6TrY3gwHsb6hNePQ05Vl1zN1K+9yruu7pP3DF3xtJt5nKvuUF&#10;bjIN2GYXruYRgwlL5mTs97x8Kab0UVZbyb7e6uyO2rzOLllJJ0505N+okT9a5292yN/iceDP1kl/&#10;tIgiJ52NLu3Ibu8Dn5OU2uKcpspTff1x9ysJvjkqJmk6lmdU2fnq+iFcrleyp/+z2KA2kWmRqco5&#10;zB/36f4pRntLGErHD0v0waBDESrp+K03uFvr7FRG/DFj/pjJAPR0EHomED0bgJjx15v2050ORIz7&#10;6Q146na763Z6Itu8sPUuiApbrRpHvVYP7FAgZSKMNh1KmQkizgXg5wPQS0EA1FIQYjEYsRCCgExk&#10;KMR6v/t3mQtDL4pxkyGIPs+9rQ5bm2x/7HDeMeynOR2GAsyJsXA28It4CihXosmLUtKEiDQYhO3y&#10;1Gt0VKux2V1puaPaanuN9Y5uL90+X+RwEG5CRJ6JoMxJaYtRtCUpZVVKng7UG/ZUH/fVXpEQ38TR&#10;QAnHC6F46AkEYUCwHE5aEhGnQw0GQ1g9IdyeIE6nP6PNy6DWAVkk3FPI+nEs0GDEj9Dvjuh31prw&#10;Qi6HEFdCCTOB2KUY7rCI3uCOLbTSPM/ekU/8IRn1fYze91HILVLMDil+j5SopiSGpB6NAWhGY3Vj&#10;cMgYPCEWT4rD6cfhSAkEchwSmYLWyyXqZiF3JGv8ZT/mp7vGKsPgTQXqzIciF8JQsPRdFKGXxdjV&#10;CPyKBAenBcNuGLAQjp4IQYyHQkyKULMR+KUY/bV4OpSOk8R5ncx9mcidj6QM+qKa7VVqLLZVmW6q&#10;Nf++0WZzp8vOIV8N8MzBAwdP+3UiHQSLkQTwCmbDMYAFcLto8lqc4ViIzkSY3rQYNReJBcxG4KbF&#10;GHCvuUg8iGck2GkxxIwEB+4+E0kYF2MAExL8ZARhUkKaEBPHw0kAyBYDxJRJMbTT8EQ4HTAWTp+O&#10;4Y9HG49JeSORRsMSznAEG5Qg7gmm9YZS+8OYA+GMwXD2oJgJShCPRIKS3hNi2BWkD8pBMWMixng2&#10;wWQp1XIqjj8kYYKasSjOeDQXBO3BlMfOmKYIk/4Ul1qxyRm+ZhLmm2TM93kMlVz63izq3kyaeg5b&#10;J5OlKzPYG6b3o6faX212fyPY+kfGX/+Z8qf/zv7rv1rs+IsXYncoWSeKholnE9P41CxTZoaQnmik&#10;H2WAFuHV4qlqMvreFKZ6lrFuDh+RbaybydHMNNobb7ApnfljJuu7FNofcjh/POO4+V6w2uMIlboc&#10;1a4TmmNXMc+f0j9UGc3e0xu/uft9DUbein9Xp7ZW/tOrms3y9h3yru3vm79frfgPSKbWbleI1S3v&#10;GqDM2vdNP33kbw5YYX/rVX9BAMub9gA+NO4GsdL+vqn7m0WG7GydxrtayAG/rUbKWwzfVWOXnmhN&#10;3N4xcPn7rrN/bjnx+4Yj/2Po+jdT9zc9L1ORNyHkXViIdoS8WRP2u29qd39aaxqS1u/qd8MLTX8U&#10;wHV7Yfur2Jb44xhgGw1nM79r3vKi7T9edWxeKNNbeGIGfnFKZWmkM8kZzA0CWEOxBDQWygCmYfPo&#10;2Hy2QZaRYZwhPopucMjD/XF21lpd/dvOzrd9PSttLTMNNdMNlWPVJX3FDxaaKl521q21Vc5UPZ4q&#10;uT9ReKvh1P47snA/rKa3zu5kI4N9Fpz9JuwDJsxkA3QMWc+fqM7e/l0ox/Ri0gkh0oW4256s5YdU&#10;89DHBpAJPvpETwrJg0bwoWH86Yhgil6oPurni/rCYII/CeAghQAOVjhgaC1fIjpKIYBFeG1fnIbL&#10;3zKAccGE3a4OeMl5/2tNsYXtQReGvY8uis6Oiv6W5gtQCmBlti4ABMo2oxFXhsWX+kPP9QSd7g48&#10;Bcq+kLPg8EXms5XUwpm42yOSyx1+xyvts+8bx1yhhD4QxD0xTyqzy6x2zqt339/sfbgj4ERPyJnx&#10;6Ouj0qtwNvBY1DXFGtFnWn2PDkRchI2vUgAPRl38GkNSaDvh38SIwv6OhF8YECnWu468PBh3szfh&#10;Xl928Tm3Q94YP+5uO7amJwsXZogLwyEDaIQQKi4APEC8jhtC1V5jh5nKFuNdm1nbvqPs3ETfu42t&#10;rcLDaFuQ0bY0ojPdwBv6ywUP/Zd9FCYMgMGF4/ESAiECjxUDSFgJGSshYcQElAirF4LVDsBp+ejr&#10;BtAxIiZBysBHGSIj8NqhaPUgQ6yUoCdCa/phtH3xKH8yLpCE88WjvRXbD/9M8f4ySvsLi1uAISEC&#10;QCFGghicIqBC12f3bljqGe5EeQh3Ai6HuwKHBEyIYiFoEZgdtFwINpqIi/ukgePxhBgsMQpDkKCJ&#10;4ShiKJogohrKSFgpWjcUiwgl48UGpHB9YjCZ6G+g70smuePxTlisDZXm4ugUlZxy9uTZoobWpcHR&#10;d6tL8pXpN2NdEwPNIyP9y/Pz8plF+eSUvKms68mx08WJYY89DMsttvS57Rry0xoFvxhE6a8lMl+m&#10;GD1PYi3GUmalZFAqM4NBsBRHXZHRVxMY643vehTJwVAb0APcyVgYZtBX+1Uk7WU0G3wdtEQZN2S5&#10;jN7OeNvxUD7d9nag4d1Q+4fh3nejA6/HB16M9y+M9ayONMiHny09zO3K9uiKNp2JFq7FGC+FG04E&#10;Iersf2xw31HjubPEYetTs58qLff0umCnA/TfJtCfxxBWoykvZIKZGIvuSOvpU4nyvhL5VOPz+Y75&#10;5Z75JUgAv50fks+OyOdH3sz3vVjoBrxc7Hm90PNyruvVbNfbue53s93v53rWC2Aonu2Sz7TJp1sh&#10;ZlrksyBoko/XyUcqIYfdX/Kh4/G71vvyzkL5YBm8k7F8qXNhtH6wqbC34uZY9Z3nHSXy0Ub5TCek&#10;ikE51vx+oO5VX8OLweaXY+3vJjvk04A2+WynfL5LvtDzfqH79QIYYe+L+b7Vub7lyd7lsd7V8b6X&#10;E4OvJ0beT/a966/+0PtM3v9MPlwkb7v58n7O2MHA/hTrbil3Mpa3mmzyJlnwJo77Qsp4KaYtSpkd&#10;EnarzHJkv//bW1nyynPy4uNjR6UVkea3HNA3LdRKnbWHIqjTUbThENxMhKE813IlAdK9Svu7nMhb&#10;SxG+TDf7mgCGFnn+EusF8HpWs0xW0/kryazFeOpCNH0+jruQYj+TFXDRhhGmt8dh50+uWnudNXZ5&#10;6u5OYBMOWDNOO7LPObEvu/CuuQuvuglAcN7B6Iwt86yd0Xk74wv2PCXg8Kwt94wt+5QdxGl7o3N2&#10;xoDz4JQ9/4KD4IsC+Lq7Bcw1N/OrruZXXMwuOpufd7W85OUAfs0I1ddzQe5m/PhH1J/+LyvM3thQ&#10;17ttZRcHGs73NpxoqzreUn2uu+VSf9eF7o6zHa3n26E9gC+1NV1qb7jcVnelrfZye+15QIciD7gT&#10;sr+XOpvgPGDQDAQ3ezruDfQ/GBoE5c3OrqttrZcaah70tpeODlWMjFb1j5Q09V69V7n/yK2wsFwP&#10;lwRTfhiL6sekBRsbRQiNY435MgpHRubICIpcXgOjJAonmcpOMaQn0ujJTEYqm5HBomeyKOlsaoYx&#10;PVvAzkIifTS1HUkGoRxhEoUdp8+Kp/MzDY3TqLxsmnE2jZsBZwDTaHFUSgzFMJKsLzYwhCAQQ3T1&#10;vPaqOu7eY7cLfAvri5EofxQ6gEaP5vFTucbJTFY8gyH7ogBWpv9+QQAbZ3xRABsLczn8bCYnncJI&#10;IhrEYgiRemiRDjIYiQtGE0IIBmJDRjSDk8ARpPLNsoUWoDHoBOoK9ABKDj/HWJjHNy2AFS+Xm8nn&#10;5wgEuSRSNBodDh8aG2dBa1YrYsj+muQL+dmW/HQzTqIxPYZGFBEQfgh1N83dDmo77LEIfxI2BKXj&#10;g9HzM6LFAQzw4VT9KCOjdK5xNo+fqyAHoNjquIAvyF3ngHNNzPIAZma5piaZFqaZlmZZACvzbAAc&#10;W1vkmPBTmbRoAjYYqeujq+Wpp+2F0PEWcNMsTXPtrPbbWBSY8DKM2ck8oxQQgBpby33W5vkWJjlK&#10;AQxOfU0AO9sfcVqXNAyagcYcpkxjrysG6Y9G+Gmpu+ExQWAkXu4n3F2OKgWwnXU+tBa0AhA72R1c&#10;L32VgG4dbA6C/kGsvIuFSRaLHkPRl+DQgdoa7hqqLmBG+kQRmxHr4ngI3MXD9Zir02FYMINDP+8z&#10;6wUwOAueFXgO4MmAejfnIwDQEjwrUG9jmWtvX2Blkx4Ze/HS9faGthdDk/LRWfnAxOuesaWRuRf9&#10;k0tdI7OdwzPdo3O94wvdo/NdQ7PDUyvQOs8b1O8nFKeWRiYWh8cXYIbGFofGlqDNgH/ugDf43X+Y&#10;Dd5XyXqJu57+wbkv8nmDvoFZwHrpq/S+nd1TX6ZrBtpmUuF6N/A177vB7/5dlPYX8A8I4PUOeIP9&#10;bW6ZbG75uAQ0oKUVWv+5o3MaFsADg8vrBTA4BRooHDDEJwc8UlM7BC8EXVs7rnDA439LAi4bVQrg&#10;T7Lt/7QAhrbp/f9NAfw1lOJtAxu7/SRQvyaA/zGUbxDuU8FHdwsPAx7AeuB6uA1sCr8I3OAzwJh/&#10;swCGAfGvmSwser+GcmzwLADwc/4ceLIbKpV8/rn9Kj/zu3+Xf0QAw4B7weNZ/7H8nPVn179QJeDh&#10;wE9J8cT+dwlgACyAm+pHmuqHlN4XzgYGbLC/in3WAeO9XdMb7O9A3wzMFwXwxNACANbA602wMusX&#10;Vr/zk88VrMI77MIJvpB/Veje9QYXrlGywbMqWX/JetbL3V/FJ9G7gZW5F9DGw4r4bw54SbFe9Gc3&#10;BWzwvkperb7+ogOGk4A3OuC3v10AQ1q35d5I811QTrQ/nOqEFoWGtwT+nNH2ByO9z8aHSoa7Ci8c&#10;jc2J9zySF7evIPvExRspR+/hbeK2MiVq5pmqwmw1QbaeWQHBah+Bn4llJSDJEXq4IBTGB4v2JCBc&#10;iLp2+nr2ZD0bgrY5RtNEV5WnqcJR28Pevkfwo7b3D3ohW5Gi3dhQTVwoAh+AJ3gaEhw9rEPTRYk3&#10;9x8qPXWw6GByYVbYo3TvJxmeT9LcijM8yjK9oNzfFOcnSdCawyVpLtAS0EmQyyyB9vqFKIOwKk4y&#10;LUoRQt735yVkfNNMN5apluBCWNbCEhFKn5UK70Xw74iN70cKwOEzmZWywfrFojcAt9lAUbJlSZbF&#10;swxBUbJxcYJxRaJZXYp9fZpnTXpoZa7sbKRE4uBpznWmGfng+OFa/Ki9bD+iwNbKy0GaEXzkivTW&#10;M9GTWq+qVtumTuHEpPVAl1FrhWHzY2rbfeOmq8KSw9zb6cw7OZa3Mq1up5nfTuY/SOI8TuaWpRhX&#10;pRpXJRlXJvLKZCYl8eZFcdaP42wfxjo8jLV7FGMFS1/Y+z6ONYdEqczqdjgXzBrUgLgizbEuxx1e&#10;HbqxwLc+z7syw/VZgu0dieCiP/2EG/GQAzqNr5Iu2JshVM210AKHZ70Nr4dy7kYIn8ZDjwL0UJPl&#10;CqjKcIaVMwz8WECg8MT25akOpSnWgLJUG4AiP9iyKNHiqcwMlF/mKwIYDPsLxDveD3UtjgssSvW4&#10;l2p7K8fm2n7vnAR/bw9/Cj2Ewi/YiU/V5B8MPdueXTMUXV6Y2vYwrv5KVvdTWX1JXG1Letuc88X6&#10;HT75/2EZrRqUGfSwNq25W1pcllRZmVFbk1RcmlFZnVH90aT+SgGc2NQcUlxLkp38zjLhB7Pcb42z&#10;VGz3W2YV5lYNpZZVxRXdzWx4ktNc5H/7nOPp4+InT4PvPfa4cd33ya3AimLaoTv/bp/+n7b7ybK7&#10;GXX9uXX1BbX12eW1iY8aQ28+dr54zOpUpiAvjZueYhgbhRGF6Ab6afv76AT46gX5m+XnuJ89Ff3k&#10;UV5zw6Gu9gMdrTmNdWC0SaXFiSVFABCkVpRl1lTlNtQVNDemV1VkVFeCw6xaMMdKcAo0SCh+BoK0&#10;ynLlKQCUA/3pMLuuBgSgQXJZCdRt8bO00pKsygoo+7a+DpSwiAUxnAqs9MGgBjLEjU3Jtc05LW0H&#10;6suzyh/kNNZkDYyaPGr9H+LD/x59Uni/MaNr4Gh7y+mm6sNVpRll1bn17VnVtaCrz4FvtIH82qp9&#10;NRX7asvz6sqzwS0aSrMbSgvqyw7XlB0tKz5fWXG1tvZCTfXRytLc8qcZ1c+y6spTi0oyn5VllZTn&#10;VpQV1FUfaq471tl8vKfjUFv7qf7REz1TsYXNnORzO+ziv+GK/yqI/M5U8p1FxC7XZGRoPkqUreUf&#10;oxUowkSIaKlS25O5Qfcu57S2FHROmuTd+d48cbNN1ibX7E0+OX91TfuDdYSqKMvrdllGR19SQ01G&#10;a1VMyYOD7a1H20fsc26pW2ftNT2kJjy2i5unTQ93NXG/HuY7HO845IMr5Wy+TPo2A71dhNJw09Xx&#10;1NNK0Ne4aqrZ5qY65ac65Y+cDEBPBWKmAlHTAVAK7KQfYsIfNeqH7nDRqLbeU2a1t8Ra64mV1n1T&#10;jVs81VtctSJLZJOH/mAIY1LMmAojjwcix3015oK054M054M0oDJQey5IFyLwNwvgmRDkRLDekK9G&#10;l+uuVoetbY7b+jz3jgXqTIYgpkKRsHpUJgSvxFCWYlnQfw2MYo9LaL0B+CZX7XKrXU+FPxWZbi0x&#10;315hvbveSaPdCzkYQp6MZCxEs57HsJbE+vOhZFA+j6KtSakgmAslAGZDsDPBGFDOh+HnQnEgngjE&#10;jYdSR0XMcTF7JoIDGA027HLTq7fePeSDGfZB9btqdTmqDHtor4iIzyX68yG4qRDMZDh5TGzYE0Sq&#10;csPcNlM/Qtuegf9Rhtoch9oShdoqxeyIxu2JJeyNI6rGETRicZD6jcagYrD4GAwhFkuOwxgkYPWT&#10;cfoyPUQaUncfUS8frZKl9f0R7Na7nD0Twfj5UCRseUGgzPcFNYBlMVYJ1EaMmROjp8ORU2EowEw4&#10;Zj4CvxytvxZHeSGDElxeJRi9SeK+SuAuRlKHfJHtTiq15puqTb+tFP4FUGfxQ7vjjgEv9bEA3bUY&#10;w9Vog5Uo/aVI0mIEcUFCmBfj5yW4BSlmQYqaj0TORSBmJXozEh2Y5VjMUgx6MRq1GI2AWYpBLsei&#10;xkLVR0UaExKdyQjdqUg9wKQEMSHWGw8HJXJSgpmOxM1I8XNRpPlo8mKUwZSIMB1GmAolToXip8NI&#10;s+GkeYnhQoTBbLj+nJi8EEFZjDRcjqIvR1FBuSSlrERDew0uSvXnJMSZcPy0CAczGYoBJVwD4qkw&#10;7KyYMCOlDkYwxxMtplJs20Tse5Yax2nfn6D/dJancoi65SB160HajqOcvWdM9c6ZI4/ztHMZqsGI&#10;Tb6IH720N7uqfWu38z/Nf/w979v/wfnmnx1VNrlr7wzC60QyCHEcahyHLmVTIhnYcMMdUYwdsezd&#10;cUZ7ZWz1RJZGAlMzga6RZayXydVNpqtGETZH4b9PYWzbJ1A9ZLHrmNOmK0FbniVoD1/gfqhwXXsq&#10;GL6CnryDkHcZf2jELZXsmHr8zcyzP65Wf/O2+Xt5x5afCeDGH981bnrftPkTP20UwJAD/vkewJ+Q&#10;t+yGaN71oQmyre8a4D63va79UcGWV9XbX1bufFmp8qJ874sy9Xc1iPe1SHkDTt6IBcHysz3D17/t&#10;OPP7yoLf1R36JxCMXO/OAQAA//RJREFU3Phu8cmud7Xa8jasvIckb8PI25DyFj15o+aHBo2Pg6lX&#10;f1OvBvO6TuVV7Z5Xtbtf1ux6WbvjbeOut42g3PGueTvgfcuOD6073rf/uNbyh7fd2xbKdJaLTRsL&#10;TLP5Wil0TJYRJZNBzGRiMtlamWyNbJYWLIBz6PgsQ2QeE5/DMZBR8ZH6uCwbi7L9+au11TNVlZPV&#10;lWNV5UOVpSO15VPN1ZNNVUN1xa0V9wbbSsbaS3qq7w9U3l9oLn3RUrZaXZhuwwvAamQJmfl8RioF&#10;f0zIOcpjnbIR5Ntw/EiISIHZkdBUzl4BabsJYY+D9jZLlKYTWscBq+dAxDgZYD2pOH8mLoyJCyej&#10;A4kYJcFK1gngINgKkzChJIwYEsDoKDJCKYAdCbruZJQPgyAy0PC2QITm2R+vjn7UIb42EHByQXIR&#10;UqF/TwCvd8DdwafX0xV0CtAZeBKcBc0mY2/OJ91fTHk4I7sDLgH1zyxTHpsl3ufH3uFGgbLYOq3Z&#10;+zC40VziPdBmPPo6uBD00xt6dlR6dTbh7kDERRjlhr5D0su/wAa/+8uMRFyYibkxJrk8HHpuVHxx&#10;UnoNyjyWXG4RX+xJflgdf/+o0wEXhA91mw1T3YOFDCZr+dPREQAaSkJFhRro+ZN0PHAazhh1692b&#10;aDt/IO/4Hr9rM1Z1O05X1QCny8DhzBFkX22DMD1KOIoiRhuKUWQRihiKwYUgUQEYdBAZG0YjShjE&#10;CAZeQsOG01GhhqquNHU3ppaXkV4ARy+UjQhjIcJpSBG4KVEvGK3phwLvER1IIATjCAEYjC9kW3+u&#10;eH8ZWNN+jjKjV6lyYd2L0PRFafvDOcGwCYYBp74sgFHBCgccRgSfPUwE7IDxuGgSUUYkxRGI0ThS&#10;FJYYgSGGo0lhoNQnxRgQokFLjF4IFjxhQhjVQMygSqiGIQZkfxwW/MZho6lhhkBYk8luDFaAmXWs&#10;NPbM7RuNrbWjvY3jXQ0TvZ0rwyPy4Un53LL85pXSU8k5M3cuzB6JKLXb0+m+u8F2a6PjjjY3lT4/&#10;7XERdjGW8jLF6F0mX5nsC2pgufvLGcBzUdBS0iBYS2QCQDwWhunzRSxEGU1IeZ1RJq1pziPXkl63&#10;35ZPNsqnOtb6ml70d7wZ7n83Ovh2YvjV5NDa5AC0bPJiy6v6S73HJQ2x5j0S1kIM+xXoU4p7ISMs&#10;x2FHJLrNXnuemWy6x/jrI9rmEs7WMV/EhJ/OiyjW21S7iSjLnljntWv58uEa+WTTi9n2hfmu+cWe&#10;1fn+1/OD8tlB+dzQ+/n+t0t9gNcLPa/mu0H5Zr7n1WzXu/me9wuf7O98n3yu98NsD+R9J2rko8WQ&#10;bR0rkk+WySfL5SPF8oEn8vY78vrLa0+PjF1J6TsZPXIubu1B/pu6S28nK1Znahf6i/vKrjRcPtBy&#10;4cDco+vyxnJ5X7N8sFU+rjC+s83ymXr5ZIV8rEy+0Cafa5fPtstn2iETPN0KZQnPdH1YGHg93/9y&#10;tn9tqm9lvG9tov/F5NCbmX5oFbH2W6u9D+VTFfLpSnnH3ZUnh+evpvTn+A6nOE7EWMxH8V9Iee+l&#10;RvJw2otw6sssq/5448Zwdnu89fRR8fs7efKnJ+TFJ5sSXB95Ue/Y6FV54roDyH1+mFmJgTzbYin+&#10;b8s+L8q4K0n856km/4AAhoE18HpW00xW0wVrqbylRKPZGNZUnGA8xWkoJ/hmgF2ckYGvPtHbUN9M&#10;W5W9c5OV1jZvrEoGj3DA1OCsI/eqp9l1b4uLrrxT1vTDJuSTFtTTFtSzVnTAOUsq4Iy54WkLw/M2&#10;9LO21LO29HN2jPN2bMAFe+55e55CAJsmELRD1LbAewBfdLa+7Gp93cv6mqfVFXeLKy5ml5xMLjkI&#10;Qcvz9sLzjqYX3S1POpulGOv7oHbbqW/ywKi4GROO3Dl2tP7++d7yM92Vh9tKj3ZWnxxsOTPSeayn&#10;5UR3y5nOlvPtLZfbmq61NNxsbrjeUnepq+F8d/357oYLPY2Xuhsv9zRd7Wm92tN+q6/renfntY72&#10;652dt7t7ADc6uq+0tD4eHH46NFIyPFExPFU7PFfRMX7zcdPh049EEfu8/TLs7WPNzCSmphGm5lIz&#10;i2ihRYzAPoVplWAgjCZxIslGUQZGsYasWCpdxmAksxkZXEY2l5bDNcwxNsg1oe4zY+WjdX01tRzI&#10;BqE8YTLVKP6jAOakQus/c7MoRmlUZjKVlkilxlIpMVRKlCFFamAYCUoqLZpKiyKSRNo6XntUHJEo&#10;f109HxQ6wMBQbMRJ4BoncLgyY14K10ixDTAnC8I4W7H7bw60+y8/x0gBm5fN4GUBaLzMXxDAHH42&#10;AK4Eh4b0RKJBLI4Uqabtoabjpq7rroP2wZLCqKxYnmmGuU0+zzTL2CSTK8ji8DMVZHMF0ALRPGg7&#10;3nxj4yy+YrVnMjkGgxGDQ1AJajicDAB8FsDjZpjwMkz56WaCDKFxKocRRyGJsQh/PU1PLVVXhJaX&#10;5m4nbRUnKiGcbRjJIIt57AQ2S8blpgqFoHNwr0wuN93YOIPPh9adhoGXmAaYmhaYmuaZm0HG18I0&#10;09wkAwb2wUJeisA4mc9N4rJlDGqUPlEEvsVQer5ErMiAGMGkxgm4aRYmOcp8X2gzYAtoY2BQacrP&#10;BGd5Rim/kAEMC2A4Axi+VnE215AkoVOk4GtFW8NdS93NgBQOhgQbWRgQ29sU2Frl2VjmWlvkKATw&#10;F4B2C7YqUGwSDB062h6wt94HasDUTAVpYFKGZDGYjqaaq/peZw1VFyYtGszXzjrfRZH7C/B0O+7r&#10;dRoWwKAE9wI14HKEjreZMB1ODnayPwBKELs5HwGjMjNLJ+mH8ARxAcEnDhwpKXw20tr1HHzTTS3K&#10;oe1+J1Z7Rxd6RucGJpdGZtfG519NLLwenVkZn1mC1nzeaH9XAXBa8MjE8vD40ieg9aKVDlipgTd4&#10;3H+YDd5XiVLobkDpdzegTA4GscL7zgB6+qYh6ds9C+jsmgF0dE4D2jum4OBzOtum4TTfDcDeF1a/&#10;sMptaRgHKM3ur+S/SgDD6he2vwr1O9nSOqWwv1Bqb0vreGvbBJgmmPJ6AdzXvwgOQSU4BRoAmppB&#10;D6AfyAGDW0BJwDXQZsC1teMKBzzxtyTgslHA/yuAYeCRf+7SNvhdJY8edn+Zn+s3JRu7/SRQvyaA&#10;4eAfAHQCd/jpDUI3gscA3x0eyYbxrBvSbwKM+bcJYHhUyikrhw1/Aj9nve79nF8vgD9n/dP4/HP7&#10;VX7md/8uv1kAwygdMAAelXLYG4DPKj+68KSU7xQAHs7/SQHcWDfcVD8EO2BY/cKLP7f/LPEXsr9d&#10;7VNd7RMf9/39uf0d7J/9RQE8Nzk8PzWyAJgeXZwZWwLMTazAzE+uLkytARanny9Or67M/02+Ki3v&#10;BpmqZL3x3cCGlkqUnf9afu59lSzPPgcoNTDsgKFdgSH+5qeVbBieEuVa0BscsGInYIgNGvg3LwE9&#10;2gal/w433YEF8GTHIzgn+IuMtN0f7nk62POkvuzs/nS/g2mB968cunvrckVj27HbVUSbmL28aE2r&#10;nF3cNDVBjgYvC2mSjeAm6dCjNImhWpgABNofi/IhIrzIuh76um76CHcS0pWAcsVhXdA4FzTBVZvk&#10;p0aL32Eo24YX70D4qmg76OhYEPWM6QiqK4OT4GRzJsLzWozbjSjre7GWxWm21Xmuz1KdSjPcq3J9&#10;KnO8QVCc7lKa7lqR5VGS7ACAs3IV2ECkWBenmBWnmnxOabrZF0izUMhjSEw+k1k9jjV/IBXelfBu&#10;h3PvRwqUebFwAzhFeIN3VALafM6zFNvb8aaPUq0qs+zqM60bEk0aYniNUcL6aOsnoWC0EY/ycwpk&#10;me6ecRQLqa5pnLZpApoXiTUKwBq56AushM4WgTGOuSd8L90NflouKqsMaKjxb6sPaq8JqHvs+vC8&#10;8NIB3pVDHlf2+V/Ndb+RaXcvzexxCq8shVOdYlSbyK5JMKpK4FfEWxTH2z2Jc3oY6/YwzuVRjFXh&#10;pyWvlZmyYGrKbGDwBEAAKuFJlaY4VmW61ed5N+/3byzwrc5yL06yL4y1vBzIPOtteNQZl2+lk2mi&#10;li7YC/vg/TZ6R52wF3zod8T8J7HgpTiUp7iUpzpVpbtXZbhWZ3iAsjLNDdSUJjkVJ9pB+cGpNooF&#10;oj8KYChr+WsCGLK/XxbAsFreSILznTD3J3FBRalu95PMbqdx7+TZXszyKZBJ3W0iMdggbUKCLjcP&#10;5VTge640v6dPUnY3pfVRWuuT2KqimMr6pIYRn9vNyMhj/24evsk52uL47ZiKlrjKhsTK2pTq2tTy&#10;6rSKmoxawG8QwAmNDWGltfqJp7+1kG0yz/uen7vFJNsg/Fxe9WhWVWNCyaOU6of5bWUJ1Y+jih5n&#10;tbbFlFZ73brp+fCaf9kz6sHb/2qT/HuLXKLsbmJVV1Zt7f7GpsNNHQV1Q+lVrbHljyQl19zOH3c9&#10;fcL+6CHzglzjjFRGYrxBjJQcFaHp64UKDaLGx5jmZYMGoru3kitK85obDrS17Gtpym9qyKmvhV1v&#10;elUFIK2yHADHgNSKspTy0uSyki8KYBgombi+FgSgTWJJUULxM0BKWUl2VWV+Xe2+hnpI8X7SvbCm&#10;XS+AQYO8xqa0hraMhqZDjeX5VY8zaysy+oYtn3X8i+TIP4sOGt2oSWntO9zadKqx6lBVeUZZbU59&#10;Z2ZVDej/c0Cfn1NQV11QXV5QU5ZXV55TX57TCKUCH6gvP1pTfqyk6Gx52aWqqgs1tcerK/OrytKq&#10;ilMqS/bVNeyrrM0urcgoKk4vLcquLi1oqjnY0ZzdUL+/s/tI30Rafb/Tmceo8H1bHWU/2if8xTz2&#10;P02jVbzyuVl3bY48Y6WeRojidUPCNAI9dEVehNgwYUGezbEr+rFHdjilbXFI/9E5dbN76nafjB9c&#10;47Z5xZkfv5ba3JnZ3lzQ2xRVcj+zsfbcyFzk7WaE54FNRum7zE7ssr64g57EorjlOLu2RznNSrg9&#10;LnpFwj2nmZoZFISYoBtF1j0m1Kv1wc+H6z4Xqc8G6kwFogCTAcgpf+SEv8L+BmD6vJAVVip3jX66&#10;ytpylbP7AlvlFH3PSZrKSUOVKyzNQgt0o6f+QCh1NJw8HKw36LdnKkR1OlhlNkhlLlB1LlBjLkBn&#10;LkAPsBjyM8X7y8yFoaeC9CZDEONBugPeap0uOzucd/R57h3x15oNx8yI0NNhqKlQJAAE4HAmHDsZ&#10;Tp6JpC/FcVZkxoux3DExtccf1+qh1+iiVeeoXmmzp9RiR7HZthLz7WWWOystd/V5oKYDSc+l7NUI&#10;5ogXssNu76C77lK44bgvejIAPROMmwvFzYfhAbOh6KkQzEIEZSbcYDqMDFBIR4M5kf6siDjkozvs&#10;q9fnqtpqsw2Uy+GkF1EGiyLsVID2cgTueTx1MY45FklvCzJ84oi+INAsoOxKJ+1MwGyLRW6NQe2I&#10;w+yJx6rEYlRj8YhYHCYGi43G4KLR+FgMQYYhJmOIiUhMoo5Wuq56AUbtCEH1FGnPVZb6M1ONGRF5&#10;SbHs87IYOx+KnAmCFrWeDdaDS2VmMJwcPBuKWIjAzkrQ0yL0ZChyIgQByqkw6LnNR5AgFRqCm5fo&#10;v5Rx3iTxXsQbLUkpixEGYNb9nlotdttrzX+sNv2+xmxzncXmdsc9fR7qE0GYpUj957GM57G0ZSll&#10;QUJYjsItSlGLEsSsWGc+XGc+QmdZqrccozcTpjolUp0O3TMRunMqdOdk2K4Z0e4pgHjPtER1NlJ9&#10;TqoxL9WGmYvUWYjSU4D8G6BbKep5FP5FJGFNglsVY1fAxMMxIACH4HM7F6S7EIJYDEXC2zzDLITo&#10;LoUhlkXIlXAUKMHhTIDmlJ/6qhj9KorwLk7/dTQRxODUSyn+dSJ9RkqZjecuJQpm4jj94ZRWf0K9&#10;N7bel1Dljq3yxJW540rdcFU+hvUhrJpA5lNPSgFrbwZDJVF/RwR6c5DWX7xV/9Nl13847vgP3jf/&#10;xP/rv/J/+IPFju+cNXb5E5ASpkG8gCITIhLNtOKFmhLGbpH+TgllbzRNJ4aqG09FJtDRSQwMIJWB&#10;hqCjUujq8ZTvkjnf5Jn/8Die/Lww8FWxX/1+1FXJHzrPaMw9wcnb6fJO8vPqvTPFP6xW/yTv2Puq&#10;bufHZNmPGcCwAP7howOGkoB/nQBu3gXzoWknjKJ+G9RnwxbQ+Zu6rbADflGx63n57oUn25aLdr2s&#10;UJM36Mlb0fJm5LtarRflqhN3fhq48l3bqT80HPnX5uP/1nvxz9P3t60Wq8lb8Qow8ha0vAkpb9T7&#10;UK8DeFOn9aZO43Wt+us61XUCeNvbxl3vmnYq1C/Eh9ZtEB0/rTT94UPv7oUynbUys95TtgXmWgkU&#10;rVweJZOBhwQwSzeTrZXN0s5mInIYmBw6Pk0fmcfRz2QbRJKRsUaUa9Hi8acP5RPDIxUlQ1VlQ7UV&#10;4801s92N890NU23VQ03FXa3P+vsqh3rLOxsftZbd7C67PVJ5b6biQe3JvANu1rclgccdzKMwOtl0&#10;/RxD0kkLfq4ZO8vW5GRwWGH2SZEg2ArnSt5jgVOxVtvCU93BU98l0FY1R2vZE5HuVFwAnRhKxvgS&#10;sZ/A+CuAZPBHAYwKBijsL7zSrxhaAhoNxh6K1/aGVOUnAUzFhzJRocbagWJ22uPw291xD/tFF2ci&#10;L0Ob+H5JAMOl0gGDAK7sDDwJ+1rQEgACWAM3ex9u8zvWE3IGtJyIuTGXeG85rXAt8ym8tnO9+/4n&#10;5km3jCJvsiMeCOKeWaZUO+d1BJwYj74OWk7H3wbNRqVXwaHS+yqBffBw1JUv85nl/QVGIi7Nxdwa&#10;FV0cCT43GXEFxOPSaz1hF1pCzjVLrnanF5XHPUgRpFiourB22LPVPOga/vpaIpJ2JFk3Ql9PbIAM&#10;M0AF66N89FGeOB1bpIZQYzdt91bc9h/1tv+ktWub9vadeFWs4x6ir7pBoC41FEUNQxuEoolBWFyg&#10;PjHUEBdiiA4y1POnaPkaqntT1Lxoe13Ntb2Eas5GO+3oW21o2xyYKh48nSABRsJGhenrBmI0faAk&#10;LXQgjgj1g8IG/lYBDMta/U9b+cKWl4AKxegG4pEhoFKZDQxicAqp5bdeACtRCmPYAYMS7hP+BEKS&#10;eL0DxklJxBgAkRRNIEXiyBIsSYwliTDEcIRuEBkXQSXHkPFiHCoEhwrCY4JwaH8AAeuvTwo01A/W&#10;JwXgsd5IPVdNbcfd6rYaCEdDQ087c7HIJz1ecjAu6mSE9ExyzuM7j4ePHLx3PG3/Wnnh+3v7eiSM&#10;+XjqSBi611er0XFHldXmWtstHR6qsAaG831hQLwUR11QJAQrje8G5qL04bNwe3A4EoLq9NGbiBZ0&#10;Rpg0JdgNno152XANEp/zXS8nu16O9b8eG3w7Ovx2dPT12PCLsaHlsb6V8fYPM81v+55MF+7vKPDu&#10;jOVNxjNWYw1WIvXeJmJeyVBrMvx8DGkwCFNtq/bMeHeR0fYK7vf1Jj9NB1NfJtmPxzpO5YnkxRfl&#10;AzXyidYX0x2Lc92LC7AA7pfPD8oXBt/Odb9f6ge8mu9+Odf1dqnv3WLfq9mu9wu9HxahZZ+VAhha&#10;5HmyWb7aJJ96Ku+5Lm8+J6879a7i0MvHuWt3UyfPRc6ei5w6KerL82pOtGlNtBnK8xw7Gzlfd/r5&#10;8GP5VM1yy73mC/mFadKilLjG/MwXj27JK5/Ie2vkc23y5Wb5bJl88OaH1gtvqy98qLr2ofaGvOme&#10;vLtIPlYjX2iXrw1AShgS0v3v5/reTPW8mup+M9MPBrk4UjLRfQ+wMlryYbZePlEr7y+Tdz59Xnh6&#10;/lzqcLrvUKTVjJj/MpInj+LL44yfJ3Jnkrij8byuGEFrjEVvlu+b2wXytvvymhsLZ1Iao+0q/Bg1&#10;Hrhmd8R4MOFVAncpng3L3Q18TQB/bQno9QJ4OUUAWEkVAqZjWeCSV1lmr7IsltOh/zNsKNOzI0/8&#10;UBZ2NMz/sFR6RCaL9nJ3YOpzdHcZ/vjvjmqbgnS3xVN0800ppxx4F1xNLrjwLzrxztowz9swL9gy&#10;LtnRL9vSL9lQL1pTABdsKOdtIS7Y0i7a0S/aMS/YG12w515w4MMCOGidAL7kZn3Fw/qyh8VFN7OL&#10;LqaXnEyuOJleczK97mx2yUF4zc3ikqvZcVvOYRt2gRUjloGwRu/wC7OPPp50rOzqueYnx1ueHe4o&#10;O9xbe7i/8XB/89G+1pM9rWe7Wi+3t95oab7T1HyrpfFKZ/2FngbAxV7I/l7pbb7a03qtt+Pe0MCN&#10;rq5LLS1XWtrvdA8+HZ4sGZ8tGZu/3z36oGv8dtPQqcLG9JP3REknPEOynbyTrR1j7Zzjnd1SXD3S&#10;XNyTnVwT7Z3iQaV7UK61RyrHSkrlhhqww6jsCKZRLNsogcVI4jLTeYwcPi3fmJLHM9gvpB4yZx0E&#10;Px61NR309UP5gmS6kYzCktGNMwyMUpiCPCgxl5NBM0plMFPoTBmLmcBixjMYiQYGMQRCBJkcSafH&#10;s1iJdEasgWGkto6Xjq43AumDJwQbUiQso2ieIMHULJ1rlPZbBHDG1wQwk5MO18MmGMSgnsZOQOD8&#10;tVHuajouqtrOmgh3DCmYwopi85I4ghSuMM3YJB1eGlopg/l8yPXC6z+DgEwGfwpIjI2zLC0PmpoW&#10;gEpYDANADJoZG2cIhTnm5gVWVvsszPOExuksWiyVFKGr4QG5890O6jvtyCjoNw2A0CiOahDBYscL&#10;TTLMzLMFwnQuNxXA40H3BT1/dMCCfBNhAcBUmG9ttQ82qbAGhu2vlWIhaBN+qsA4mcdJNGLG0SlS&#10;ir7EgChWV3HTVPVA6vgbkiL5nFRL01xY+sIeF8TmwmwTXga8/jOHmfg1AQxKR9tDro7HwFlQOtgc&#10;BF2Z8tNtLPLA3Y2NEgjYYC11Nx1NDyIuhEGNAqMC44QXXoalLIhtrfKUxncDDjag/wMgcHE4DONs&#10;fwgAOoGzh82E6aBbLCpAU811726HPTvtUHq+YKZ21vnuirWgQenqdHiDAAZjA83MTTLcnI+AAcBD&#10;gvcMBn0ac5OsrLI5xnFMdqSVbWpE9NlT56qrG+ZGp+Vjsx8mF+TTS/LJxXejsy+GplaHp9fGZp+P&#10;za5OzC4DPtPASgG8OjKh2Cd4bFWxVfDHPYPXO2DABo/7d1Gu+byBDd5Xyfpln9cD5/V+DjgFC2AQ&#10;f1K/U929P5O+gLb2SUBr2wQcfMZ0R+sUnOm7gfX5vrD6hVUuHH+O0vhuAL4K8I8JYNj+wgJ4XeIv&#10;bH9hAfwz+wstat07D1AKYBCDSviBgCk3t0AO+FMSsMIB147W1IzU1U0oHPDk35KAy8cAsACGHbDS&#10;ICpFHeD/9BLQt9o2KN5fZoPu/ZyNAhjWeJ8Bjxy2aAClRdvgfZVs9L5KPom3DWzs9pNA/S8UwHAP&#10;cG/Kd6ccALgvPAblTNdPVtnsa3wa8AbAHX+bAAZDgse2Ydaw7v0cWF5+ztcE8PrZfRHllGHgQ/jU&#10;+g/qV4H+H4L1iveX6Vz/Uf81gH8OcLDeAQPgcX6O8t/XhtkpHwh4OOue2P/2JaAbagca6waVAli5&#10;7y+sfn9uf6e6Oyb7umc+t79fF8CQ+oXtL6x+Z8eXYekLs079Pl+aebE0s/Y1gQpQStwX61ZUXi9T&#10;16NsvIGNfvfvsTK/BlveDcACeL0DhjTwrxj8BpR5wOsdMABeCPpzB/w7WPcq7a/SBytTfiHp2/4I&#10;MNZRCBhtuz/ccnuo+RYox9rvTXQ+AOVI653RtrufM9J2v7ftwVh/cWfdtYuHo+6dS68vufak8Hpt&#10;a8edih6SbbSaIFrDPGMLTaZmnKXCSFZnyXSYEdqGgRpYH02Ep66uJ0rHC6flhdfwxmn54HX8cIr/&#10;FIKliLEsKZYbg+Un6PJStThJOrQIlIE/xdDVlGnvwbcUmQpD2YQEM3yWFTrLSmufg/alIP37cdzH&#10;Saa3I4W3IkwA96ItHifYfdp01rks1elnpDlApNsWp5g9SxN8Tkmm6eeUZZhDuacptiVJ1kUJlo9j&#10;TR9I+Xcl3NvhRvcjeYUxJs9kFqXJUANQggZP4sw+OciNwFnIG3iW7Hgzxul+gldpqk9NqltDgk1T&#10;tEmzlN8kFTbKbIvjHG/EeZ1LjTx5cF/GvsNWQVHqdAckW4JixKBo0TiGlMyKoHDCqFx/GtfZw18U&#10;kxB17HT6rftZtx/EnbvsWXCYn55pnJbsmZ0UdiQ16Hy63+1058cpVsUJxuXxzDoZgFUTb1wZb1Ya&#10;b/803vWRzOuRzKM4yfGjLE+2KU60AjN6FC0EswajBYfQYtGxpmDioPJhFLRhMGzBy1MdarJc4XWh&#10;63Lca7Pdmvf5gKA02e5eBP+iH+WoEzrPQiNTqJrC2ZPOU8010zlsjz3jQbkSwL4tEt6PMHscY/Ms&#10;3q40ybkyza0q3QOUZckuxQmKt5ZmV55uD8rSVNuiJKunCRZPZObPEi2/yIbHrgQM/nOKEh0fRnsW&#10;xns9TrJ/mGRyP4V7P930XpbH9ayYHHGSOdvfkCZGseK20EINxUclT5qklTXpLZUxlfdjyotk1Q1x&#10;Nd3hRV3G+259ay/9xjYMH38w+EFVWmNfQnlDYnldZk1LcnlVRm1NWl1Ven01AASptZXJ1eVJVWVf&#10;RFZdkdBUF15ea5B86jtLxR7A5gc2GWdquRUkFHbm1nZk1JQmlN9PrnokLb4X9uBeVEm5/4179mfP&#10;ej26Htlcxz9f9G8O6b+3zCMnP4gqbUkoL8uorMqraSyoGypo7svrrMvtqchvr89srI0rfRZ675bH&#10;xbO2xw6Z7c8T5GURoyPQ4lCtQF91Py+90EB6ssz+xJHAW9cSSotSFPsBZzfUAkCQXFEqK3kGKkGg&#10;JLWqPK26Ir2mEtSDGATrtTdsvrPqa3Ia60BNUnlJfPHTuKInUMZweWl2VWVBfd3+xgZQwiJ2X0M9&#10;rGnhVF24BjTIb2rKbGxNqa4+0lhxpKk0s7YsrWfQvrzvP2Sn/++wA4xrlbENHQVNDScaqw9Ul6eX&#10;N+TUd2bX1MGZxBuAb7SBgrrq/bWVgIKGyvymqvymiv3N5eBep+orTpeXnSkpOV1cerK0/EhVdUFt&#10;LXihKdVVh5vaDtc17a+pz6+syq4sywLPqqY8o7ZC+uxJbHlFSkNrckOX391KVu4FvcgCDdH+LZ75&#10;/1Mg+7NVGjPjUfC9oZB7HW7nCx1OXzY/WKCfIEGE+2sG+u/yDFLxitnpkvSNULLZPPIHs3BVt2QV&#10;F9kmiyBKbH7008rslubc1tqUutKMxtpjg+OpVcOU6PPf8lK2Wh3fand9i1EB3jAwxNT1YaDzYJTt&#10;cAi7xZ3wzI5w18Hwgo3BBWvCU3d8n4i0FKm7FLJ3NlhvOhg5FYSYDNRT2t+RAHy7J/qxcNdp8l+P&#10;EL8/bLBtv8GuPH2VAkP1AyTNQyS1MzS1B+Z6jb7EAbH+kBg5ELJ3Ilx1SqQyG6YyH6K+EKy1GKi3&#10;GIiC+O0CeCoUSgJevw0wOIRXgYYF8GQIAtQAxgP1RgNBjJ0NJy1IDZdjGIDFKNqClLoYw5yJoAwF&#10;Edrddaqtdz3jb3rA+uYu9U9FrE3VvJ3tNpr9LqhOO80m8z3djprTgYTZYOJ8GHFBRFoQESABLMIC&#10;FsJxi2LcQjh2IQwDxjYXhgE1q1LyixjDiQBd8MT63FQaLTd1Ou4AjZ9HGyyEgflqPI/QeR6FXYgk&#10;zEXTpmO53eHsch/KbXvCOVP0frpGOnFPCn5vClE1Ga+WgNOIJyFjiegYHDIKjYxGI+PQqCQMKhWD&#10;TNHTzESq5SJ2HUBvu0RTe2aNq3M1aHbDzoThlsSo1UjsSgRmMRw5H6YHAMFsiM5cqO6CCAFiuB7U&#10;TIdoz4YjpsP1JsP0JkJ1x0N0xoK1x8FzA08vBDkejBgPRk2GYubE5OUo6vM45ot41vsU3ptEzvMY&#10;1oJEfzwA2+eh2Wav0mSzvYL/Q635j612e/o9tSYCcXPhpOVI2mo0ZV6EmRehwO3mRHrQ3SWI5QjE&#10;slRvVaq7LNVZjtRcjFRbilBbkqqtSNVXojXmxCozCmYle2clanMR6vORGvORWgtSbVAC5iI0ZyUa&#10;gBmx+ly45kKo1nyQxmyA2rTf3ilflUmfPaAEgMqFYM3FEK3lMB2YpVBtcAgAwWq43nMJErAmRqyI&#10;dEENAG4GGoDeAKCHxVCdeQluPpK8FGWwFG24FE1VbGNMm4mmz8Wyl5J48wm8yWjWRCxnLkk4IxMO&#10;SrljKbatUaZPvQ3Pm2rmU7Ym4X6IRX4nRWzy2vUHp62/t9z0P4Xf/ovJpj9Y7/zORWunD3qvmKUV&#10;J0TEm6ClbB0xXSuajZQZEeJYhAh9ZJQBVkYlp7JpGUaMNBYthWqQaIiNIu6UMXbFGGzOMtlTnMBv&#10;3G91NUQ9Sfi7PLvf3Y77buga7kW10Zta+nIFbrFEd7lc61WN5puavW9rVaC9cuE9gD+m/yocMLwK&#10;NLTI83oBvO1zPjRtVyJv3vGRlp3yZlADzkIbDL+t3/amdufrml2vq3evlm5dLt66VLRltXT762qV&#10;Dw0a8iYtaAPgdoMPtdilJ2qjN37qPvdN++k/dpz5j86z/zl9f8fco90rReqvKrQVqcMYeSNW3oR5&#10;16D7rkHrbb3m2wb1N/V739SrvK7b87p+x5uGnW8atr9t2va2aeu75i3vWn583/rTu7bNyw1/lPer&#10;LpRpvag0Hb/qcNBGPc5gdx5fXyGAsZksRCZLN5sJ+CiA0ynofB41mUUSERFZdua1p44sNlQutNbN&#10;tjXMdDbN97XN9rdNddYPNZX21z7rqX/SUv+wqelBd2fR+GD1VH/1RHvpdEvRSnt57/2Ll2JCBq6d&#10;qd+fsd/GZJ85D/yzTWGSZQxCjpXwdGDQ4M2nNaceHwo/LEA5MHUdkbtMtXcK1XbyVbcL1Heb6qhZ&#10;obWccXruRJwXBNZHgVIDbxDAYQr1KyahI0hYKSjJyGC8tuc6AeynjwrmkKR0dT97VNhlv0udycU9&#10;kTeUWvdzAQz7XdgBK5tBRFwC9Esu9okv9IjOdYWe6Qg+1RZ4AgTgENAZchocgnJIemUq4c7zrGcr&#10;6Y9nE+6C3mpdCwpNE26wJJepoacJvreMIqud88BNx6OvQ+pXfLEn5Myo9ApgJPLycAS478VBMRgM&#10;uO95uP5zNijeX2Yk4tJU5LWx0AsToRdnI6/PSq8Nw9OUXmsWXWqLvduc/OSB6KqMk2i+04Gz1Uao&#10;FUTRCifqRBG0IwjaYqKuiKgXTET4kZDeNKKvAc4Vj7TS0zTW2Evds4Owcyt681b8T+omm7Wst+na&#10;q6BctHCeGIIvmRhAIQQakUKNMIFMLS+mqjtPw9sGEeJBjg6mxqeYZSZwEyTUCF9skLOur62Wt4WW&#10;n6luAB8RRNX2w2t4YrQhAYyB9tANQWCDcNiNiveXISu2/lWqXwCc0at0uvApJXAbZUvQDN4keH37&#10;n/WJDMIjg+A+CehwIkaMx0YAyOQYAJEsBRBIHwUwnijS1vYl4MMN9KWgxGJC8TgRFhOsq+NDwIfh&#10;caE4bAiRINInSwwNIkFJJIUzBSl4Q7GmloPmHgFGw0wfaUfAuqIwnqoINxObVH//vJig+HNSUWWS&#10;d3escCTK8GUGfzmBPirCtHuq1jtur3PY1ui8s9l193AoaiwcOxNFXoijLMloABDMxRgsxtG/yHwM&#10;FbAUz1hJYAFmowyHgtFtPqjBOMuGGJvWvIDFp8fko5XyubYX012r04Ov5ybeTE28GZt4NTL2cmT4&#10;+cjAymjf8nj3/FD9u6nG1x33hi7Ht6dZjSay11Kor2SYFYnaQtiexQidV0mGL5I542JGl69hpzup&#10;mre9hLmp2Vq33YvWHGSydDpF3lEs76+TT3W+melZm+9dWxh4sdj/dnFQvjQkXx58PdUhX+oHvJzp&#10;BEAyeGXg5VzXu8U+SABDiz8rBPBsr3yqWz5RLx97KG859rowefpy+Ngpv8EjHj25Dh2pFm0yYU+S&#10;6WCKxVCy2ZBMOBIvnEwyHcl2GLoUtVx5XD70VD5YslJ6vfVU/rMM2aMEadP+zN6TBTM3jrx+fPxD&#10;0cE3jzOWb0nnLoWNHg4ePSQeOSIZPx07fzPrTclJefMtef9T+UCxfKRKPtkgn2qSTzR+GG/8MNUq&#10;n2tdmyyfGigc73syO1azNtf5Yqbn9XSffKpPPtDytu7xys2j0wdjplI8F2S2r+It3iWaTIcT5+Pp&#10;L7MsVnLsBhIs2+Ntxw5HvH90Qj7ZKm97+u7OkdHckLZwfqsPacAfOxlCmI6kgG/n+TjWUgJnOZEL&#10;WJQZgUM4BoB6AKiE6mXs5WTjpZQvsJjMBYBgOZUHWEnjr6YLVtNMFhON11LNXmaav8i0Xsi0mc33&#10;nDsdP33z0MCDqxXXLpXce1D2tOj21atH92VLA9ytDVGW6lucNbZ46+4Kw2vImLh8M/opZ8EVT4sL&#10;LvzLLrzrLsY3XDg3nY1uurBuOTGvOzEugt/AFVy0pX4ugOM/CeCbvk4XXCABfMnD6qK7+QVX0wvO&#10;JpedTa47m95yMb/jZnnfw/qGs/CqI/+Gu9ktb/NzLtxcPk5E13YRkkLDnXOOpR65e+Jo6bWjDYWH&#10;uyoO9NYcGmg+NNB6rLf1VHfbxfa2662tt5tbb7VAmwGf7alRJAHXX+puvNTdfKW77VpXx42urmsd&#10;Xddau+90DN7rGrnZ3HemrHn/varoo3ejDt4PzbzqLDnCcZQROSFYmh+RHsDghApMo2ztE51cUp2d&#10;k5ydEzy9Uvz8M8LCcr3c48xNAhl0d4qBO4MawGVLBJx4Dj3emJnCY2ZxGblG1AIjyn4e45gJ+xBS&#10;y0db3Z6iHyYUprCMEqiwAGYls4X5TH4uk5sJC2AmO9GInQRgs9PotGQDgzjw0wmUdHoCm53ENU4m&#10;gi98kgiHD0Kh/ZBobwIpgEoPZ3NiuBxFEjA3E8I4y5iXDfiYziuAYPOzGLxMAI2X8UkApxvxMhQL&#10;OKcrNvRNobOTQQDXwxm9IAA1TG6yITOCSA1G4n20Ue6aCFddjDeaGIA3CDNgRNLYcWxeEs80Q2Ce&#10;xTfLNDbJ5AjS+fwsU9M8Hi9TKMwxMcnV14/GYsPBobk5lI8LZ+6CwMwsH0rh5efwBdDC0Wbm+y0s&#10;D1pYHIDaCDIF3BR9fBiVLMHqeCPUXA1Q/gZoXxLCi6UfhkF6UygS8DAtLbPMTDMF/DQ+LxW6hJcl&#10;4OUAhPw8Ia/AhL8PYCossLTIt7TItTDPMTfLXo+VZR6oNDXJBJdzjBKZjDg6DcrA1tTw0tL01tH2&#10;RegFgJ//hgZR4KWA/u1sD9pY7we9mZpk83npHKNkFjOByZCBU64uJ8C3HgYdorhXPmhma3MAlPZ2&#10;h5ydjrm5ngQNHOwPW1kWmJlmubocs7PdZ26WxTNOplGjcNhghB64l6+BvoTJiBUK0mxtCpwcDwHs&#10;7UA/BQ72B38ZR4dDADi2tztgbZUHLnR0OAiuFfBTwS3wuBAU0l91r7OGuhsS4QduBG5taZEDhgG3&#10;BIDbgRoP9xOgBG3AgwWVoIGNdT5o4+x0GDQAPZsI011djoKSRouk08UmpvHevvmZOXeuXG+ob57r&#10;G345uyRffC6fnH87OL7cP7o4OLE0Mf98fG4FMDa7PDqzMjK9PDK9Ojy1MjK1BhieXB2efD40sTY4&#10;vjo4/hyUQxMrAHA5YGBsCQD6AfQMzf0m+kYWPmdgZGG99F3Peum7nl7FVr6fMzi8NDC0CO/4Cw6V&#10;qz0rvO9MW/s0oLVtCtDSOgmA489pb5n8Iq1N44CWxjGAYt9KePHSETj+HLj95ygbgGsb64YBDbVD&#10;X6NeQW3dUF39MKC+YaShcRQGztwFwMs+K2e0fvHnru7Z7p65zwUwnAQMO2BFxvBHB6wUwIC6ugmF&#10;A55UJgFXVozDAvhpCcST4r7HRb2Awmc9gIdPumAePO68X9gBuPeoHeJh1y9w90En4M79DsDte+0A&#10;OFYe3rrbBrh5p1XJjdst1281A64pBfBv4datthu3f4mbd8BNOwC373UqgIbxOfDIAfBE7j/qBkD+&#10;7DP1C/PwQdcXAZc8+BLruwWHDx/3QjwBz7nn0dNuAPzY4VcA3gV8+FuBu1K+OAjF3eH7Kl/QetaP&#10;6hf4OOANPAE3/W1DhUcFj3D9xMGUv8ijJ1+m8Gk/AI7BSJTj3DA7JfCHEAQb5gu/l/VtNnwwPgP+&#10;FP1a1n/Ufw3gnwMAjuF/LPB94XF+Dnx2/exglA8EPBzlE/uHBHBfdUVvTWUfoLaqv656AAb+gQb/&#10;xFv/Y7OhFpyCHPB6Adz+hdzfqe6O6e6Oyf6e2c/t79DA3NcEsEL9zs+MLcyOL85NLC1MrSxOrwJA&#10;oIyXZtYAsE9dv4TyFx3qi0/2F5amSuO7AWUnG9jgd/8ukAD+EkuzKwDFgtVw1vLzT/zsciUbhqEE&#10;nst6BwxrYOVmwBsc8O/gBZ9hB/zllN9P6ne88/F45yNYAA823dwggL/IcOu9jsbbi1N1yxNV9UUn&#10;emqvjXQUPXl4tai6qrRj3NAhStssTssyaxsjUce0QIOTocdJRNKDkSQ3HZSjlra9rqYTAvxSpeaJ&#10;UPXCaAUj9cKQWAmCHKXHiEcYJyNN09HmGXrsaAwr3JAdZML387L1S/QNPBERdFPmfz5IeMaXts9W&#10;K8X4p1TBT/n2KvlO6hnWe497EvbZo3Ot9Y64Eq+H86Hdf1McniTaVqS7fIEMh2epv0EAl2SYV2c5&#10;VmU4VqTZl6XYFn1ywPcijAGPooXPZBagHpwtT7UrUUjir6GUvut5luxYmOJ3L9H/Yazb42iHshjr&#10;unirtgSrjhTrqmhBbbpDeY7ntVS3o8meh3PCDx6Iz96X6xmYbO6QYsiWoAmhaHwkUT/RkJ5JZWUi&#10;8eChSfg2ElNHX2M7S64Dy9ST5hBg6uLhHuwXmiwRH5GFX08NeJTsWhRvVhLNqo1n1scxa+M4lfEm&#10;pTLrZzKnwgTPwkT3RzGQ5QVjAzNaPy9QCcriRCvYDYNKSKBCU4NWV16fKwwOQWVFmmN1pktttltd&#10;jntVhnNxos3DKJM7Yv6NEONLfqxTbgaH7LAFlgjAPivkARv0eW/61UDO/QjzIplDRapbZZo7KMuS&#10;ncvTHcvT7ZUCuDjZ+h8TwF/kWYLtsxTXhwkOD2VWjxPNHyeZFiZZPEl2e5wluZKWmB+TJuC6a+Bs&#10;9Uwi1GxktLjz+R1LqbX14YW34spK0praE+u6khqG3K9X7vRN/E+rYJXAFM8bZdntY3FlTfGlddmN&#10;HbLSqrTfJoDLEpvrxJW1himnfrBO2ulwZKfN8R+4Wbttsn1PlWSUt+Q11idVFCaWP4oqfhD+6GFk&#10;UamsvNbvzp2gkvuS5lrGiQf/ZJP0n86HhSca4mu7oQWlS0oSnpXKnjQllTYk1xWntjyNL3ucUlOR&#10;1VSX29qY0VATW/I06PZ1z0vnrA7vtz5ywOJgAT83k5oYh40Q6YUGagf50WSxguwM97OnIh7eS6ks&#10;y6qvyayrTq+pTK4oTSovSSwrTigtAkFqVXlGbRU4+zUBDO8xrBTAcUVPPhfA+xrqIQurSPb9BQGc&#10;WFZ6pKnsZHtVdn1Fane/c/Xg9xlX/u+wA7Qr5VG1rTn1tUfqKw9UV6SVN2XVd31tD2Cl9F1PQW3t&#10;wfraQw01+5uq97VU7W+tPtxadaKl+mxT9eXamnNlZSeeFB95VnqosuZAU3N2S3NGQ1NeTf2B2oZD&#10;9Q0HGxv3NdRm11amVpbIyp+Bhx9bWZ5Q1yBrbA94Usk9chERl68mLtCKuvKvZun/YpJMyyiOqXye&#10;2rAa/qjF59qjwNu3rI8VWB7J4+dlYSLB88/Q8E3/J4LTD3SfH/Q9tC2idWzifqB5oNxiwi4/zKqu&#10;B08+t7U+s7Uhr6s/vWnUOP/uD7YZ25xObLa+sNX4EIImsTP2OejhUy3174t26AnhtvnRusM4nSJO&#10;U6B+RzB+VIybFmuPB+6ZDUXMhKCmghATAbrjfnqj/shhf8xgILHNE3eXt+sQ5i+5qG9z8dszCLvS&#10;iHuzDXUL9JE5GPVc7I6zLNUSV2yX2HBQih+QaI5HaE5J1GfE6vMizaVQneVg5HIwBrAYgtlgeX+B&#10;uTD0dDC01PN4kG6fYhvgNsdtgz7qMyL0iL8WqASnQAxnA8MmeDYYOROEmArQBYCJLIrxz6MNXsZD&#10;KaqrMdDKwHMRhuMh+D5v3TYntUZblUeG315B/K9riP9ZYbxjxBM/HWw46Uca8UW/ijF6HsNak1IX&#10;JKS5UNw0GI8IuyTBT/tDmvB5BPqlFP884uMOu6CcDUUBBjz21lp812K3FbRflpJnQ3RehGu8CFdd&#10;CFEd8987KULPyziT8YIOMa9JZPrUm3PRnHSQjcijaudQdMDDTDPQjdfXjSbpRuN1o7DasWjNBLRW&#10;CkYjA6ORhd59EL/3MG7bcfzmBwK13kDmlJQ/FmY4BeYYjlyJwACWJeglMQqUq5FYUIIaEKxJcbAb&#10;ngvVnQ7Rnpeg5iJQ8xLMXATmU4mbFWMnghCzYtxKFLRa8kwYYTwIMxmMhYIA7GwYeS2a+SbB+FU8&#10;ZymCCmr6PXQGPHU7ndTqLbZVCjZVCTe32O4e9NIDlyyJiMvhpBUJcTWCtBpBhFKToVEhAIti7YVw&#10;rXmR+jx4IGK1RYnqUoTaYoTGgkRzXqwBA+KlSO1lqc5cuDrM+lOLYs1VCWI1XG9FpAvrWxCAQ4DS&#10;6YIa+Cw4XAzRUjZYEyMAsAMGvI7CghK+BAQvIlCgBI3BmwXPajpIa9xPbcxHfTJQe1GMW402mAhB&#10;LkSRlqINp8Pxk2IiJIal1NEw4lQMe1rGm0s2n0q2GI4zaQ5jFXsa3nMi5lN3pJK2ROh+77XrD7ab&#10;/ln4ze84f/wd84+/E/z4L646m0UUzUg6IoqJiuNA9leij0xgGcRSSFH6+BhDsoxiEG+oLzMwTKTq&#10;x+jr5JmSE+haAbp/iaNt22+jk2uxK5H7p3CD30XQfpdm/t+uiDe3niTOPxaulJgtPWO+qiC9qUK8&#10;rdZ5W6v+rl5FsV3uNsUewLAGVqwCDQngPQr7uxfO6/2cdw3wdr+QCf6oflt3yVt3flDYX4VIhhq8&#10;a9gOb8orbwW32/28YttS8WbAcsmPgKWibQqzS5S3GMqbSO+q0bAJ7jn/l/Lc/1Z/6F+7z30zdXfH&#10;8xJteT1W3qIvbyd/aEK8b9b70KTzrkn7fZPm2ya1d42qbxr3vKrb/rJ+6+uGLa8af3rT+OPrph/f&#10;Nv30pnnzUv2f5P3qC2Var6qFM7cdjjiqxBpszReSIPsLgclkobKZEDkMTDYDm0EnFAiY8XRCKAlx&#10;2N9t4OHN2YaK2jtXeqqLB5oqR9rrhtqqOmuftFc9GG4umRtsWJpp6+8q6Wh6NNhZMtZZNtT4ZKzx&#10;8XJnReGxzMMS7xcNJa8aSp5mJV2JDIpk6Yup2FgGIYpOThQKph4Wy0eft99ucGZ4c5AOTLQrWdcR&#10;oWqrvtNszzYBQHWnqeoeUyLOQ8HPNTDGH48CfFEAR4KAjAzC67jjNB0BsADG6wVwDeLIqj7cvV5H&#10;3U+3ppd1xtztFl/sF1/+ogDuDT0LDuEYBm7WG36+R3SuO+xsV+gZAAhATZ/4AggGIi6NRF/rl1xs&#10;DTje5HukPegk5InDzk3G3lzNePIiu2gu8V5PyJlKx5zHZokXDIJOYL0OI1zPEP0eCuNbfI5MxNxY&#10;THk4Hn19LOrqqPTqSCScdgzdtF90DtQojO/Gcr3f/buMRFwaC70wFnxxSnR1TnpjIvxiX8DJIfGF&#10;+dSHPZHX6kLOtcTd7c4uv+59xkPVhfed0E4v2AgVaYCOJiEiCbrhOJ1QrHYAVscPq+NNQvuQMT76&#10;OE8y1o2AdkDrWutqmqipCb7byvhuG3vTduOde4Sa6jYEhAsT5ycgBhppe3BVnfl7XOw0vELIMQW2&#10;R+5FPKnNqKtOeFope1gkvX0z6PxRh4MJ7AQ/dIiNppeFjq+Rpqe+mitBywN614R/UAAr83dhfQtD&#10;wojglF9QidULAuAQ0KcI1NDIUVSSVLlDMKhH6wQgtfw27A0MqV+4N2QQgIT82D+UB4wV4XEifXIk&#10;mRxJIkUQyREEkgSAJ0ICGI0OIeDDwSwQegEYdIihQRTFMJqAk5AIkaDEYyOIeKk+KQYAYgQybK9O&#10;oC5eRKFIWIZhdJwnEeGC1nNHoH1ZwnR1lBfZ0EdIt3fA46+H2q+eEvVH0ebimcsJ9JVExpKMNi0l&#10;DQTptbjtqbHbUm37U5PLrh4/rXExbj7WEHbAi9DCGz/zvuuB7e9aktFqIhsWwC2+mJ4Eu1qZS9fx&#10;2NdNd+Qzzc8nmufG29fmR1/MTr6cnHw5Ov5iaOTF8NCL0cHnE4Or04Mrs73yN2Py2aaRB7m1GTbt&#10;Cay5FOrLFOKHRPRKuOp8iOpaNP65jDElZQ6GMAYCGUOe+uXcXQ/oO6+x9t62M1g4nyMfb5UPN8ln&#10;et/PD7xaHHq5NPR6afD9ypB8dUi+Nvxyog1K813oezXd8WK648PywIfVQVgAv1/q/yiA5/rk0z3y&#10;yW75aM3CzbjJk25tmcI6GatZZtSZbNyfzO9L5EwkC8YTuRPxRlPxbPBLyEI8Zy6aPixltstMx06K&#10;5BUn5UMl8rE6eXvp1NMbXddO3U6S3EkIfhjr8STKtkwqrJcatUUzuqNZs9mOY2n2fQlW7XEWbQk2&#10;3Zlug4eCR05FymvPyduuy/seyQefQCtODzyFOpyoWBl4Mt1TONtfujLT+WIJ+l/6ZydGF8ZG389O&#10;y8eH5V11r4uuzp1JG8v2G02wn44XvkgXgBc3F0ebTeROJpkOp9pPHYlcu7lf3l0pH2mR91TJH56c&#10;yg/qi+D1+mK73DUHAjHD4FtYSl2UGa2l8J+nCkC5kmT8/40A/mh/0wVrGcL3+bZvsm1WU0ynZILR&#10;JIvZI6FvHx+Vd5S+GGhrq6spragtrWuubG5paGspfHxnf0Z8hBVfzKF4k/Sc9fa66u4JJmjLjEjZ&#10;ptQTjrxTjpyzjkYXHdmXHZiX7emX7GiX7Siw/T1va3DBDhLA5+0hAXzeARLAF10gARyovuWQ2UcB&#10;fNHd+qKX9XkPSACfdxJedBRcdRTecDK95Wx221F4ydrophP/caDdbQ/hUTPySSvK1WB7sUA/1ssq&#10;Ky4ob1/C/iuHT5TfPtNZcWKg8XB/46GB1qN9bSd72i50tF1pa7vV3Hajpfl8e+2ZzqqzndBOwBc6&#10;6y92NF7paLva3n69red211Bh70Rh79TVmp7ks/etQlMxQj+6XRKOH6PLECFYYjIvnm6SzDZN5Zgk&#10;M6EU2zhzszhTYYSAJ7KxiAjwyZBFHIjxSw6xC7VnOHEwpkyEhRHeUWgYYMaK5NOi+MwEHjPdiJnN&#10;pOcyGfuMWEd53INIbW9dNXsqOcxMmMo2SqAzZUyFAGbwcujG2TR2GoWVTKMn0RjxTGYCm5XIZKRy&#10;jKA9fRn0FDIplkCQksFPPGosX5DGNU6iUKUIpI+ahqOGliMS7YkjBPx2AfxR9G4QwHDNhnoGJ4Fp&#10;HEs1kpBoIRiyHwLnrYvx1MP6IHC+GFIwkRJON4rnClOFFtkAvlkmV5gmEGSbmubx+VkbBDCoAaWx&#10;cQbcAJbBYMBC8/0C84MC0wN80wKhCSAfnDI3yzVixAs4STSimIjwo2ACSQgvjJoTEeGlre5AJAbx&#10;eDIrq0xLyyxTkwwTYYaZaRaflw474HUC+ICJANpmGDQAmJpkwsCHxtxkAT8NXGhpkQswN8sWCtJ5&#10;xilEghgAfvJranjt3uWkutcNfFmA92Jvd8jW5oCVZQEsgI3YSUyGjE6L+5oAdrA/DC6xsz0IAIGj&#10;wxFnp2OuLsecHA9bW+UBYMsrFKQRCWE62l4a6m5oVACdFg1mZGe7z8H+gK1NAWgGAgUHN5R2tvtB&#10;M1sbQIGNNSDf2goA2V+4Z3DWzDSTAz5ytGgqRUqjRmHQgSp7HHfttNPW8gQ14CzoRymArSxzlQLY&#10;3CwLdsMuzkdcXY6CEu4TAB4aeEoCfqqpaZqxcSyLLTaziPX0yTpyvOh+YVdX3/PZJTlgcv799OL7&#10;hTX5xPzzifnV8bm1sdlVhQBe/bkAfg4YmnihsL+wAF77ogPe4Hf/LrA2/pwN3lfJBu+rZL30Xc/g&#10;8BIAFsDwjr/QXr9dH9UvbH9hUQorT1iXfk5b88QXaf2S/W2sG1aajA2sl77rUTb4LxHA8Fy+KIDB&#10;3JX2F7BBAMNJwAC4B1gANzQqHHDdWG3taH395HoBDCUBV4yXV/w/SwADNvjdX+bW/2YB/OA3CuAH&#10;D/+fIoA/2l+FAIZvCg9g/Qv64ny/xscBb+AfFcCAXymAN97xE18TwMrP2xeB56ucLLjw88ey4YPx&#10;GX+Tu7+G9R/1XwMsgD93wPA4PwcelXJ2yheqfCBgjkoBDF7W/24BXF/Tr0wChgVw+8/3/V1nfzcK&#10;4PXG92sCWJH4+zP7C7teWP1usL8r82sb9O3nDhichXUp7Erh9p+j7GEDG7zs3wVWvJ+zQQCvc8A/&#10;u1zJhmEoAUP9XAADlJsBww4YFsCA3ymN7/pkX4BSAP+c+2PtD8Y77gMmOh8AJrsewoC/4qa6H4Ea&#10;cGqs/R4Aatb5aKjjyexw1URX4WDTzcmOBwMtj+prCmuaGh7UdLnGH9/DEWlZpO8xSt5OTSDZHNOm&#10;RWsjbVB6fJSuGVrbCqXpgNZ0Q2n4IjQCVfcG6FMzGaaHUezsPdSkPdyMvSbZapw4NMWLzXB2MvOK&#10;8xOfSZQ9OZBcczi28WBoTZZzVZrNU5ngdgTjTBBpvycqw1k31U77oAv2oD2qwFo330oHBKc99a+H&#10;cu5FmjxNsnuWbF+U4gQoTnX+SJp9aaZVSYZ5cbpZUZopAATgsDTTAq55lmqiRHEW2m62NNmmKgPS&#10;wCBQCmBQPokzg4UorEhBDAJYFYP4mcziabw5KOE2oBJOFF6nTi0fJ9g8SXF5lOoGyqfJTsVJjiVJ&#10;tvBexeXJlqUplkVplo8zLB9mWt/Psr6TbXM5z/XMoeicrLjIcLGLQ6DAKIBmEEoiRBPwyRT6ATJ9&#10;P5aWiaIn6NIjtRlBWixvPaaHAcOHQ/d0FHoleIddSYgpzhQXJzgXili1ccb1cWxIAMt4pTKLZwn2&#10;hYluhYkuRYl2kBkFNZ+ApwabYDAjMGtYBn9sFmcGeBpr+iTG5HG0sDBKAHgEHk6MCQw4W5poVZVm&#10;X5/t0pTrWZUOmd3iBMfCaOs74SbXgrgXfBjnvGgZfPVMgUaOqfYBG/QZD8ptkRC0qcn0bNrnV1vg&#10;WZXrVpbpBF5fUardsxRbUD6SWTwGDxk86jR7wNNkG1DzKBYaGxgVGDAMGCSoAW9NOWC4AYihBilW&#10;UOJvsklhguWTeNuiWKeiGNenMe4P471vJvlfyoqUBLiz+OYoY/ft4HnaHXQ7XJ9d259cVRNdVBZT&#10;Wp3W2JPaMhRUWGdy5NZmV+n/Enqzcs5ntownVnXFl9bntHTJyipSqqtSaio+J7W2EpTJ1eWwD06s&#10;LE2oKImrLImpLYtvbuXvv/G9dcJm833bLI59z8naapZOkxw/1jG5v7U1tboovbZE/Ph2bGlJ4N0H&#10;ksLi4IcPg0sfhNVXss48/ie75N/b7zc/2xpX151YW5VSWZFSWplU1Jpc1phY8yyx4VF6fTlsozcQ&#10;9aww4vGD0Hu3vK9csDt+mJeTQUmIJURJ8FIxLjIcoB8XZZyd7nL2pOjBHVl5cVZTHSCjAdLbYApg&#10;8PFlRbElTwHgLJgaOAW3yWysBTFoAwIwTTBxt/OnY4qfgPaykmdJJUWZFeX5CsULgO0vnA38OXn1&#10;DTnNrTn19YfqivMq7qdVPkvt6nOqGth54P6/SI7szb4oKm880deXX158oKbyWM9Yak1bTn3DesWr&#10;BL4dfEcYUFlQW5tfVbGvpqKgrmJfY8X+psoDTeXH6ktP1pTcaWnKvnL1fFnVmcr6o/XN4KkeHR1P&#10;A4OprS+oqs2vrMqprMyuKs+srcisq0xvrEqur0lrbUpuaY6rb4qpb5XWtXo/LOWffPCfbrnfeZ/+&#10;D6dDP3qfND/enFi7ltE0Cz4wOS1tMcWF4ke3Au9ctTp2kpN1FBuZv8NSvJ3kvlnVapOa7R6Czx6y&#10;z06aJ8Unwe/Yldya2qO9XUdHBrO6e2Lquj3vN6ATr/xemLjb7ria8ADOJMOQFmhpYHMqWNyaEVvu&#10;wx0WcSZCiBNBiIlgndFg7YFgzc4AjXYf1WkRZiYEEq7gFLR/bQhuJBjfF0Aqt9G8ytp6EP99Lu6n&#10;HJJKBlE9jaSdoa+Xo4/OwmmlI3fm4LecYu0odNRsE2FHZeThSL3BcPXRELVpkfaKBPdCQlwJwc76&#10;6f1WAQwlAYciRwO0+71Uu91293qoDPtpwhsAf85MiN6k1555P9WlQI3FAPUZX9VZP7WlEL3nYsyk&#10;r8ayGP8qxvB5tAFELGVeTBzyRvS4IJustSp5O4uNtpRxt1QItlbyt5bxf+h20Rz0QcyEEVZiKC/j&#10;GWtxlGUpeVGMmw3UWFJklK6EI5bCdBdCdOFE2+UI3JifRov9libbH4d9tVZiDJaiyJMBGh9i9F6I&#10;9iyHqj6PRC1FkcYlBoNiZr9U2BVjc8uWnIbZGo/46SAbddnO6IKN0UEBOZ2DkxD2itG7Eg21Mum6&#10;qQQV8LRPsLSP6O+4QN9130S92gnV7o3rC8SNh5MWowwWwiFh+TmwEv6cpQjkQiRyUYKaEyPnwxEz&#10;Ir3ZUMR0GAI85xkRlNM8E4aBNjwOg9a+BtOfCSXNhpHnww0WJZQVKX0tmvkilv0yzgjE4FS/h06z&#10;za4q4eYK/g+Vgk3VJj922u4dcNGe8sMtiygvpIznkdTlcNJCGPZVDOW5lLgUDjrXnQ3RmgvVXgjX&#10;WZLozYfpgMPpIA0ACBbD9dakmJcxeNAAnAIsiHRB5ZJYkUkcgQCXA+bDFOnF4UhYeAPWz/03AXpQ&#10;drImQT2XIJdDNWf9VKd8VWb8VReCtZbDdJdFyMVQKLV6PhQ5FwaAPpbgcQHAR2JegpuTEGcl5GmJ&#10;wUQEdSSSPSjlNgRSn7nhzws1skibJBr/5rvtv7tt+p39pv/O/eN/o//+vwu/+3dvzR0haHV/3T2h&#10;GI1EFinKACUl6clouHgKLpKgl0gnZhnTZBRsuhE5Aq+eSEdmCwghyJ/st/1zgN5/JrJ2xjM2JXE2&#10;x9D/GMv897O+Wu3HbPvPOVfnkmfvMj5UM+V1VHkdSd6Kf1+vuVb+E7Skc9uulzXfrVV8+6YOOnxd&#10;s+NNzR55i4ZCAMM292fIm7d/kQ3NYEkMeFO3FaJ2uwJoGWqIGmh74Bdl2i/LdF9XIN5Wod5Vo9/X&#10;YD7UYl+U6sw+2N174bvGI79vOPxvnWf+NHZz29wTlfdNiHfNeu+adN80ab1p0HzVoPaqXuVlw563&#10;TSov6re/qNv2qmm7vH23vEvlXev2F42b3nVtma38bq0WsVTCGLtmckeCi9b/PleASaejMui4LBYu&#10;x4iQx8bnsNDZdHQmDS0j6h0040Qb4sL0MUeDvGerixruXWkvfdhe9aynqWKoq3akp364vXK4rWy8&#10;vXy6p3Kyo2yivXiivXSyDWK2o3yus2Khs7Lo4sFz6dK2B5cGS+9WXz3Zcvf89VxZuAkj2BATpo+L&#10;Nea2n7/0tnXgTs5Zb66P/h5jFsqFgfakon3JKB+srpuOhoPqHtPdO4y//Ya89Uem+l5zLMrFgORH&#10;IQcZkoL08UEEdICCIFgAkz+uzRtJIUVDbg8VgNdxJ2g7k/XcDDG+VGIIGRtGRIQx0GKORqAXNvxJ&#10;1P2Zo621wWe7wr66+y8oN7hhCMnFPgW94gs94ecB3aJzgP6IS6ASHHaFne0MPQMAQXfY2Xb/452B&#10;J3tDz4KeR6VXp+JuzSbcnU+63+R1qNQ24wZLcgrvcwLrdZkaWmiaUOmYMyi6MBZ5dTr2znTsrXHp&#10;jRHJ5bHI65PRNwZFl0AMaiairoMaEI9Iro5GXBmOuDQWfRkwFHG+P/zMoOTcBum7npGIS+Piq5Ph&#10;MJcnxeDwEqiEso1jrrWLLzWEX2yOvdOSUHjX71wCWczbbEHV9DXAhDPJ0XSiFK3pp77DGaHuSSNK&#10;SKhgMjpEHxNqgIXQx4SQ0cEktB9WxxGlZamnYqK5ha32HV33OwZpM4+51dRG3SWUKCqwyL/pe6lE&#10;8qgupqglvrwjsbw7tbQ9qbAh5k5t1J3mxKcNKUW3Ai9mm2a5IXzN1N2Ze50pmh5kXW+0rjcKvG6i&#10;iID56HTBSwcvGgACrF4Q5GL/K1CqYpIi0xde6hncRVvVE6C110NHzQul7Q/aUIiRDIMY8HBgQGMF&#10;4KMYRsKFCfhpRuwEQ4NILDYMhQpGYUJwhHCSfiQOH4rHKYFUMR77MWlYQSQeE6UgBoDFxujhYvXw&#10;Uhw2hIzxp6B8AGR0IOgTQZKqIQOpTDFL385YA3HE3Xz8YGhvtNF0HGM+1vBzOrzUWtz21Dtur7Xf&#10;2uC0AxwOhSAnJPileMZSPEvJsowNWEkwmpFSVhM5L1J4i3HMuWjafAx9UqLfHkgaSHXtyAtbeHhI&#10;3l/6YaLhxXTH6vzg9Hjf3MjQ8ujoy7GJNxOTbycnXk+OPp8YXJroe744ujjR/maiQT70ZPZBSl0S&#10;t02KfZHN+JCq/0GGexONeSnFg18h5qKYoxLWUCh7WWox6Mtu9eY2hFg+9Dc772tZki+br3sinxv4&#10;sDD8dn7ozcLQ28XBt0sD75Z7P6z0yVdH5IsD76a7Xk22v5xqfz3X/WF1UP5qVL6mMMSL/R+mu+ST&#10;XfLR9pWW8pmnZ1sybbuS2R0yRncCvT+JNZLKHk9ijcnoszLmbDxtIZa2FE1djjZclhqsRhosRlJn&#10;YngDUuFQhuvLm1nyjgfyqQb5TIt8snmpq6juas6DNB/wd9lDL/0b/O0l5ttHQwij4QZTUayFROFS&#10;mvl8uuVUqvlAollXollnqs3gAa/J8xHzN2Rzt5MXH2W+qjwib70iH61401e23FmxNNCyMAqe5MTU&#10;5PzC/POFueXXi0vymfG3vQ0vqu/M3d3fezi8Kd58Ls1kJZn1PI3zIkM4nWjcG8MfyPScPZcib3wi&#10;H2iW9zV8eHJ5/EDkSKL9TCx/IZY5GITtC8T0BqD7g7Cj4eS5WOZaCv9NlvlKkjEAxDCrybzlRO5i&#10;Imdexl5I4iylGK+k8QEgAIdzCWz4cDmVB2qUGhiqSebPxLKWkoVgsgPJlpPHRa/KLzzvKOmsq6hp&#10;aipq7ips6XrY3Pqoof5JXXllVdH1IwW392XHOluHm/M8KXih6lZvkp695lY/rJqMjT1izznvJjhl&#10;xzxsQjxhYXDJiXXWlnrKSv+EBemktcEZW/p5ByPAGQfOSRujm352UVj1YM1th8zYF9ysrvs4X3S3&#10;PuVscsbV5JK7+WU388vOJtecTG65mN91syz0tH7gaXXXzfSGq+CGK++6h+CKq/FZJ+Ozrtb7HSyP&#10;hvreOpJz9fLx7FP74s4dSn58/UhXw+H+1uMDHcd7Ok61tZ5vbbvR0X23r/diJ/hzpvhEY/mNwfZ7&#10;owNXO9svNrfeaO+9VNdRMrJY0r+Uc6XYMjCNZOKPN/bF80K19EVIRqI+P4tmkkfl5Rqw0ynMNBor&#10;xcgolcdJNOHE25gkWHLFJF1rBt4hxiP5etLJo96yCI67M1LIV2Ezd7OMdW2sDAOtmVJzI5kJN9XY&#10;OItplEU1yqVx97N5+Uhtb4ymsxE1wtIkncmIo1BiWFwoDZfJBw2yaOw0mlEq2yjdiJvCZicxGDIj&#10;doYRO4vFzGAyUum0ZBq0PXA8uIpKi6YzYhjMWDojypAajicG6iE9tbTdsZhQHCacRJIymUkCkxwz&#10;iwKeIIthlMI2TmfzM4wEmRxhFkuYSeelGXKSDdiJDG4qS5HsqwQcMjlQ5RcwTmLx4pi8KIFlEgLv&#10;pabjRKaFYclBBgyJJsJTD+tHMBBTWbFG/BRjk3QYxRLQuaA0M8u3sjoABo/FhrPZKQJBNgDOAAYN&#10;YAdsYlrAM91vbH5AYH5QaHHAxOKAqdk+6JRJtoCbwjdKNP7/sPffUW0l+aI23De899yTZ86cmTOh&#10;p4PbbgdyRkJCIggRBBICRM45ZxBISAKhAELk5Jxzjpick5DIOeeccbbbemtr2xoa7J7uOed+3/vH&#10;XetZtX5Vql27am8Z6PX0rwqfYm5Iw6GisTphaPUghKqvqqK7tqafITbKyoJFsUl3ss90dshxts+1&#10;s860JWaRLWGybYm5dsQCe3KBoz20szTAnpJLscsBI9vaZAFADDfakDNBo7NToaNDPtlaqKkRboCl&#10;m5mmYjE0Lc0INdUQVZVgJcUA8JxxxizQGfQEFxKt0k1wyaCnKZ7t6XEKdFZU8HdyLAgMuARG9nA/&#10;CavffRTJEnYhg+suS/B1csy1p0CpzIYGibo6EaoqAVqaoSY4hoN9tpfnCV+f095eJ11dwfyznZyy&#10;oWRcb+haF5dc8KmnZxHkgz2gRF539wKolFlbR4cccJWLc76ba6E1KU1bK4xE5AOIVjwz02Q0KlZd&#10;LQgAArwJE1bR4EIwlI/3KRuyANwddIZvDRpBB3B3UIKR/f3OgkftaJdNIQttrdNtSDxbcqqdTQrF&#10;junuxo2IyC8+/lTUtrSyJt3akS6vSWcXXs2vvpI54JfTSzvDUysDY0sTc1vLm+9kolfOi4/A1Q8C&#10;eHcGsDwYnV4fmVobnlwdmlgBwLEc8CncGQTyGAwFjzm1sAO73t2H+4IYbtndKN/qeXj0w57Ge9id&#10;7SoXnH3QSbeAJXiHZHi3ZHjn5M+xJ/FXjtxY/CfZ430logmAXJDsQdI22QHt/PzB+3Z0zgJg9QtX&#10;YQcM29/ePrDeD3m9Pb2g8YMGhg8AhpE7YJkah7bC7h8AD2oFFuTg4XR0zrW3z0sk0AHA+88Abmic&#10;qaufqK4fB1TKBHD5R4n4Qffu58f+aT+fFGly7yv3W7Du3c/9e90/n3v3un+pAIYnBs8HBlTl8mw/&#10;e7yvnD3qF+bDrryfQi7kfkQFeNQj8APfA6xFfynwtXJzD9gzjb/K3hn+NJ+fPzyH/eyZ8F8Flpf7&#10;2TuTj8CrgN/d7u+h/IXCHeQOGK7+fB4/Hfok4Gv2GX7kd+XI/yHsYU83OfAq9iNf1x7g2e5W3RCV&#10;w1WVo7D63cNuAdzQMLlbAMvt724BDIB/1sE/2eQmGD4AeP8ZwLu97/DAMmBkcGVkcAk+A1gugGHX&#10;Oz25DlthuAVUZ6c352a25me3oEzfpc2N5S2A3JgCdqXM/ojdEnc3sB/dzx6fKkd+IYhhebzHyH6S&#10;7bUdwNYqmOf25gqYMDTnTwJL3/3sGXA3coe9e3qw/d0jgOVbQH8iAxje8Hl/4u/nmO2DUn73O+DF&#10;oTJQ7hHAs/2lUwNVsACe7HoACeDOx+LmRy0dLeWSgWDu+aOEGGVK2jGr9O9N+frOpzWM6bo6jhh1&#10;AlKFqKtso6Psqqvmj9CK0kXQsXihtmG6ilG6qkW2um2+om3OQet0FYvEQF86MygyJybuAiv+IT+2&#10;JitSlBfSle/fne/ZmefakuVQJaA84trdSLa7kGRzMYF4KRx3MQhzylu30EUz10E1z1GtwFmj2E37&#10;RrT5vQTS02SnmjQv2abQvtV8zwqOS1WafZ3QsSnHVVTg2Zrv0ZjtUiOwr+DZ1Gc6AWozHEAVyhKW&#10;UZvmUJ/m3JzhIcrybs30akhzrWLbw7sfwwK4jucsd7oAEOy3vPBHjeluMPIOgBq+I1hOZYZteQal&#10;PMOhLMO5TOAKKBe4VqY7V6U71aZRGvjkRj6xhW/RyjetFVhe49tdyvG/VhB/MTclN4UTG0C3t4zC&#10;osKMjJIxxnyUiRBhnouwzEeQC5CUIkNKnpl5CgEbQUJ5+pq5p3sH3KFHtmRE9eQGtbLJIjaxNVUm&#10;gDmUGo5zBdcD8DkBDKYNSrB8sGrAXzp8FMByBwxrYLgsS7KGY9CnjuNYz3FpSvcVZQZ25IV3F0Z2&#10;5ke0CgNkMtjpQRz5eqjpKQ9Ujp1qJlk5l6J2wg151hdzl0p8CAbhONZleDRmeQPqhZ61AveGTC84&#10;qE6DjlKGrTCo1qX9JWUZzBPesBoALwo0wsDrquHblwssygWWlTzHGrZPPSu8gRHVwAyvSQl8lOr2&#10;OD84J9nd38/W3MH7qGHQIZM0i5gnvIrRHPFwpniAUSti1LXxJAPM5r7gR40q8cJ/tgtFMIsTa/uS&#10;ajppVc18cQeztobfAqX8/gRw7i+3uR7AbqlPkTRxenrszzz61ivjK4ei7xzPf0Uq+M4+RyswW1A3&#10;kCPuFIjqMtrq6dVPuS3NiVW1CaV10aWlMQ2lcZJmi8uV/9Mj7R/cC8kXOxniQXZbM7+pkV/fzK/t&#10;hQUwT1yaJqqTS+jdyLOTUxtrk6rKYh7fD7l9PeD6ZcvMdLN0rlEqC8OiA4w5yRYZfFKO0PfKBdCB&#10;WvoY9Be2i3K62wHZXdD+0mAosCJOUx0AjAxawEegMbenI0PSmtUpBtcmlD0B0MtKcsSiwnbJ8a5O&#10;gNz7/oQAzuvsyW0Xn5bUFreUCVurM4bH/SUzimer/hf1xCHBpaga0dmRkYKW+qK21pNDs+mifvDE&#10;dntfOXvsL0yhWFzYKioUteS3NeVLmgo66ovba8+I6y621d/vkOTcvHW1vvlKa8eFriFObWvuyBSv&#10;vTtbLMkXiXNboBOLs8Bi25qyJC0Z7SJBZ5uwt5Pf08HukLC7ulI6u6NqG53vVP1rQO6/hV76XfCl&#10;3/ic/C78PPl4fWrr4pmJrVNjU8L2Fn5rLbupOqG8LPxBOSnviqI7A2udpK0TqqAaoKwTdkwn+I9q&#10;rn9CuR619bdgcX0vXkhuqs8eHc6dXqF3TBkff/w7D94BG8FRC76aFR9JYJibRVK9Eu4kscTJIbNJ&#10;tmuxiPWww8tBX8+FfDceqTwUjxyhoufikfCZu5ADjtGdi0FORaFHwvXrXdRuWxw8gf4yD/Vttv7R&#10;dLQSD62ahtEUoDWEaPVsjHIO5nCR8YEr5O8r/dTaY3Qnkw2m6ciJOM2JcJXJIMWZYJWVMO3NX54B&#10;vBILbfL8MwXwSoz6evix51GKr2JVXsYo70QoboQd24xU3opRWwlTfp6AeMXAbCUgN6D9mQ1epeB2&#10;mCZbSYTlWLPJEPSQr3aPu7LY4XA98csKs988wPzvp7h/arD+fZf7d+MhqkvxiE0G9nmKkZRv/Jyu&#10;sxqlshmn8QPbUMo3ecHALMdoLkZpToerghn2eh0cD1FeSYCk4EKUyssEpVdxR57HK4GrdpKNVlim&#10;Ywmm7ZGmjSHmNx2Q2djDHMQBgb5itrFmGlaFgTycTtBiGR9LMVbIJKhnm6pkYL47bvL9fXvNaned&#10;Zl/d3mC98Wj0TCxyPk5niaq9lqiznrDXaMLAXvMT0LQ3ErU2ZBeuUbVW4zVX46CzgWVbNwOgna7h&#10;M49hlmIhVuKwq1TMeoLRJt1oi26yzcBBGpht/opt+SLFbJOGW4zRmwjSHPZVabL8qpX0bafd0UF3&#10;1ekAneUo7DYV94xuuhlvuJVo+Ixm+IJl9JJpBJ7/MzqUIgwAwTM6FpRbCSjw0pciNRfCVVdjtABr&#10;sdoAaCfteCi5GUx7KU4LNq8rVMRqAhLasTlRb52GAvHfhnwEAHRas0wAr4UdXQo9vBJ+dCNaaTtW&#10;fSfuQ8IxeOm70NqK03gWqwoAfUC8GacDnuEyFTWfgF1ONp9jEUbp5h3RxlW+iFt2x07hv8rCfMXU&#10;Phz8/dc+X//e/7s/en/97y6//0e/735D1f4+xUBFYK6bYYHg4rXSQGCpxzfTScVpJukppOK0syzR&#10;yYZqUWpfx+kcYmEUorW+yrNB5toh0s2V6Zhv2MaHsmzUskgqTKN/LUk6OnBGa/mBwYsaE6nE5F2r&#10;7qtmRemAhrRX8UMib/9RaffhV63fvmo9JO1SkOnbPU4XYo/3lSM3vnv6vxF/9Ub8tYxdGlh05GWT&#10;4qsmtdfN6m9aNN62agPeiXR+aNOV9hlKu/TftuhsVSktPPpu7MYf+i78uuPcP43c+c1s6Zc7LQrS&#10;Xh3pMFI6oPO6Q2mn9dDbLqXXncdeSA6/kBx62f494Ln4wFbbV+8GDm60ff2mS+9Fq/nyY7uyZCTT&#10;8DfpFoppxpoCHCLDBJVpiso2RWaa6GTiNAVGmmlGiFOO1hxTIzre4HxcxGZHy2Bt6Wh7/YCkfrC7&#10;abS/ZXygeaK/cbqvYX6gYXmgab23fr2nbr27Ya1HRn/T2mDz+lCLpOz6/TNZ/Y2PJ9qr2qvuTvbU&#10;d9Y/vFOYnkS2iDbUpxPMe67fWGtqyw6j2+hYmanZmGp54bWDcLoRhogofZ1QXU1/DXU3VRVHpWNQ&#10;HvCRQ2TAscMUVUU3HQ1fPZ0gA1SUITpWRryBXjwGEYvShvI4DfVpkIHTDtVT80Upe+qr+xjoBBuj&#10;Yg3QiXqa8cY6dHO1aFetmHNBl7oy61sSrvdTb8j9rjzfF1a/cv7SKLO8nxTA8pbdAhjQH31hKPri&#10;cMwlMD4YZIp2cybp9izjzmLKAxCAdol/UbVj2n0L2hVsxDlk0APzpBoHQU/wmamEWwvMB/OM+3NJ&#10;92bpd0EJM0O7M514GwAa5xl3IXdLuzqecHki8cp00vX55NuAWebN3d5XDiyA56h3F6i35xJuAmYT&#10;b0zToI8mmbf6E650Ua8NJD8Y5Ve0Mx7e8yxOs2SbKfogFL0AGPUgA40wfdVgA40IUyQVpx2P007A&#10;adNwWnScFgPGVCveVNXLTNnR5LAN5isL1G+Nsf9mZPobvPXvCK5f2jJ1o+54nOplVS0IJQt80Ri9&#10;ujfmUQ/1/nByyTinfJxXMSmomxTWd6WWlcfcuhd5g0PiO6sGEBR8LLXDLFCxRsholE4kQiNcVz0C&#10;AG/LLDe1coP7n2SPAAbADhi+BZwQrKMWDgCBnnokTi8RxkgvHmCAipMRY2GajDNOwuhDOzzrIqKQ&#10;yDh9/UQDg6Rd9lcugD+q3w/2l4XSTYFBIlM09djaekw9ZJyBbiROOxSnHY7VjUEiE3X0U5W04w1M&#10;knBoLwslRL6X41ghdYRtt5Bivkf9wqwwDRZo6MkY7aFQlR7/o+1eB8UeB9rcvltlmqwwcMtJxgAQ&#10;b7LNYe8LYlgGw/Z3I8UM/NDuDtEb5XuPFSe8a7wqXRC9n2/fnut+uTn5bHNuY35qa3725dzc67n5&#10;Nwszrxenni9CGcCbS1Ob86Nvl/ul8y1bzaf7Twd0c81nuEbbHMOXLNSrJOQLOnoryXCdiV9KJiyx&#10;bDZTPGfinSdTApZOpUxeELQc5zRfzBusui8pvTPUWrE+3vV+a0r6akH6fGpnpXdtRiTdGJGujUk3&#10;xqWbgLHX68PP1wZ3VvpfrAy8Whl8uzz4w+KAdH7g9Wj7dM2jnkvpA5nOU2nmUzyzGZ7pLNd0jmuy&#10;mGqynGK0wcZtJRvuMA2fgT9jkrAvaJiXNMyLBIONSMxWInGZ4zyTE7z6QCgdeird6Hi/0Sl9ObAz&#10;UTX0MKtZ6N/JoEzSiBNB+h12B9psv+z1ODQbqbvBMN5JJWxyLNc4Vss80hzPeirddizDfjDDoT/L&#10;cfS4z/K1mI3HPOlwubSvVjrUIp0dkS4v7CwsLc+tLi5srK4+2958/mZz/d3K1A8z3VtdTwfu5YB7&#10;jaVTFlNN17lmOwLCBt9yJtVqQuA+VUyVNj+UjndK54alreWLF9LG0nxnkm2XWYQVlvkSw2SBbjyX&#10;aDibYADKeZoRqEoLXN9mO+zwSavJZrITHMzAVHfSrQHbHxN8YeO7wbda4xI+6N4fC2DQ+XUmZZNH&#10;2hbarWY6DXDth45Hz5afHW992tEpquvtL+0ff9Q/8ahv+Elvb1lPR11HS2XZ48aSR2ezBcd57PTY&#10;iFgnmxQflxiyaSgOEYpRD0MrM0x0su1wZ9ytLnmRL3qRTjmanHbGnXMzvextec2XfNmLeMbZvNjO&#10;+Jyb1b0wjyQ9pRj1gyccCFd9HW8Hu4PysrfdVV87uQCGM4Af+jpUhXuVhbo+CnC47WNzw5t4zY90&#10;xZd4xZt8mmx50sb2Wlho3Yni5sf37zy8lX3jPOv6ecbDm9THd5gVJXntopsTY/enpq53955sbKhc&#10;nrk71nOlV3RjoPvB8NC9/qHbnf032/orB5futU5kX67xiS8yoVD1CZEGxDhjEkvbmI02zzYhFZnZ&#10;nMQTi3FmeTh8jqlJFslMaGOabodP8SByPMwTcMoOBA0nljP9ciD7onN0PjGYj/eNRTq5HCEQDpji&#10;D1q542Ic8Qk2ZgyCGQuHTzEw4+GIkH/VVfPXU/a2wtFd7TJJBJ65GceanGtFzrEg5cIZwHhLgbmV&#10;cLcAtjDPhAWwKT5NJoA5OBwbg6EZGNKMcQwTPBNvysCZ0I2MEw0ME8FPHqRuPAIRj0bTjE3YFpbp&#10;JHIWyTYHSuS1hjAnZeBJApxVmiGBt1sA7072/bwATjMjJpsSk6zteZrIICUNbwN8AsowxticYWhK&#10;Rxsm6KKhXR900bFYXJKZFZ9kB3lfAJEohE2wgQETzM3SEsoM/pwAtqbsEcAFoAOkaUkCMoFvZca2&#10;MKKb6Mcb68UYICNUFd3VVb10tQOw6ChTHJ1kmWpvK3R2yCFbpdkQM2yJWXakbIp1nox8UDrZFcCi&#10;Vy6AYQcMC2BQkq2FuwWwmmoIFkMDr8nYiAl++IPHCz1hRKy2VqSOdhRowRmzLAl8olW6mWkq6AMC&#10;b68zhgZJykqB4BZ+vud/jgCGHbCba6GzU56jQ449JcvWJsPcLAWlF6OhHqypEYJGxZqZJpOIfH//&#10;0wBf35NeXsVubvkuLrkAV9c8J6dsEIAWD49CyAR7FIIYtHvJcnl9vE/BacQ2ZIGuTgTZOh3cyMU5&#10;H9wI3EUPGa2uFgRuBD4ywCZYk9Ic7LNhv2tnK4QFMKi6uxWBS2T7bKeD6YFhwYCujvmwAwaP3Y4s&#10;oNik29umOVB4JKskGzLdz1fI59+6fUfSJl6cW5C+eiOdX3oDy9eljbfbr6ANoqcXX/SPLu+yvz/i&#10;Y2bwDiRrP+YBA+T2Vy6AAT8hgOFSbn/hAWdAObO52wHD9vfzAhiSu58EFsC7qzIVutzTu/SLBDB0&#10;1u+Pc39h9njcv5m/TQDvd8C/SACPjW/udsCwLwfdZDtFgwDKkwaDgOV3dM5JJBAy+zv7lwOAYQFc&#10;Pw0LYHkGMKTcZPbuR9J3Nz/2YXuA5dMe+wuAVev9vyaA7/1CAQz4PyqAS36hAAb8UgEsSwLea0kB&#10;uyXoz0cuX+WJtnum8VfZO8Of5vPz/xx7JvxX+WAu97F3Jh+BVwG/vv8rgPcI4PKKnyWA6+snPjrg&#10;vRnAux3w3yCAYQe8WwAPDyyODC3sccAAeXVqYm1mamN2enN+dnt+dgtK8/1ofwH78mX3Iheie5Ab&#10;3z3APnU/csMKV3+mA/75AlhusvewZ8A9/IQDhpfzuQxguQP+Aj76F97/+eeYYCgDuBdivq8UsNBf&#10;BlgcKF8arAAlaAEfzfaUwH3m+spnBmpXJpoXBstnuh+tDD4d63ggarzfImmq7R6Oyb5yzDJa0Zqj&#10;Yp2paJGBdjitbpCI1nIyUiWglYm6irY6Kh46OqF6GDoKx8VTjqvi+EcM2BrWWVp2mcesUpTJqZYe&#10;ycVs/h1uYmlmUmVmTCXfr5rj2pTmJMl26sp37SxwFRe4Nxf41OYHVRSEPc2PKM8LL+e6lbNsH1IJ&#10;18OMz3gj8h1VBNZHeZaH+NbHMu1Vizz1LoWZ3ku0LWW7Vqd51wl9W/N8W3M8GjKca9Mcavj2demO&#10;jUKX5iw3EABA449xas30asv2k+QGiLJ8G9Lcq1OdKpLty1mUUoZtZYoDlLCb5g7KWq4LKOv5bqCE&#10;AzgG7fAmyU0CT0BjugcAXAKA+qTb1AoNqrOQldmYsmyTkmzio2zKwyzXR5mej9M9Svnu1VznJjZF&#10;kkzqZloMMEw6k82esq0fCVxLcn1LCkPv5UVeyojIZ4fzkqJtSdYWlk5G5j5IkxANoxhlA5oilqmG&#10;opug4yjYSD/zCKZr7PEI6j0mtYYb0ZzmA4ZtTiU1cYgNHFI9x7aG61DJdQXU8D5MWA6owqsDJahW&#10;sR137fbsUMO2r0m2g6lm2QKqmDYAOKhkkMvpJJgKWAYnO9aAd5ruK84JbM8Nbc8LFmcHi7L8QdyY&#10;7vUk0e5ykGGxC/hvZqUMkkIa8TCX+H2GvVKxN+JyhMl9OrkMzC3do07o3ZIX2Jwb0JjtV5/pUyPw&#10;rOC5lqY6lbLtm4Re4DnLXwoMiMEqAGDO8PzhraqrebZVQtMqoXkt37khNbiJmdDCoLWwYhpTAx4n&#10;W5cXud7IcxWw3YNDQ7DmoUcQTHWrIq/McsaTjmzJJK+pj1ErShV18zqHmK399hdKvgpkqcRnBT9o&#10;odd2MupFaZJ2bksTr6UhrfkTyE/PhavpLY0AXmtjamcTt6/b81qFYmjR147FBxzOHbA9edAh/4Ad&#10;K+pajaBJLGxrSW+pZ9RU8FpEyY0tcU+qo0tLYxvLYttbLK5W/Z13xv/yKDA/I6KLB1htTdxdApjX&#10;CglgTlMVr7FuP/Ac5Ps2w6f5cpvrYx7fD7t3y/fqRadTxcQcoQk/FZvCQDNpBmymaTrXtjDX+/L5&#10;qEf3kqrLOc316eKW3N7OrC5JRrsora0ZLAeUAkmrsKMNfJTf353T0wFK/+uX454+ii99TK8szWuH&#10;dO/xrs7izg7YyMLV3V5WTp6kPbejM1fSelZSc1JUliOqzRoeC+1a1L3e+j9ii/6cciboad3poaHC&#10;lsbCVlFx/wyvFVLme9QvzJ6RYQrF4iJRG7g2T9SYI6rPFVUXtVWfa6u7LKq70Vyfee365drGKy1d&#10;ZzuGYh5WsEQ9KZKebEl7XpsoV9SaJWqBaGuFdsnuaAMPIbOnXdDdzu8U83s60no7mW2todWiP1LP&#10;/O/AU78OOf9P3sX/nczWYFxhNc6em3l2bmquaLC3cLA9f6C9YKAvr3805G61ThAPZ8c1NKAh9KhI&#10;LEPHKOkoOuKPSM9/17f/zt5HNTQMy00lnTrh+eCJR0mt0cm7x2JyVB05KId0HUqGHkVgSGZbEsKS&#10;3EJrObTuSKvFSJ1XMcfexR95kai6nKg7SDPsizeYidObi9aciVQHzEXrzEYjJiNRw2Hoehe1u5bf&#10;n8Z+W4A+lIM5JkAp8fXUBPqaPIRSFlYjH6eZb6yUpf9tvuGfLxAPPXA61k8zmWDgF1gmczTMdKTO&#10;dJjGShRih4pei/0/K4C3Io+9jFZ4Hav0MkZxJ+LYeujRtTCF1XDF+cCj61HqW/G6sg2iNVdidTeo&#10;+uuJBm/55Fep1s9Ylhs008VYzHiwVpfbkRa7r8rwvyo1+ecy/L9UmP9LLfE3zXZ/aHf5qsfj24VI&#10;tR0a6geOyZsUo4143fkI1cUozRUqYiJYeTpCfTJMdSxYZTJMfYmKWqUZrMUjtqIUXlGVXiRqQvKV&#10;abSSbNkZZnCHrFCI/Tobc5CPOpiK+j5V7xhbTzEZpchEHU0yOJqA/S7Z+LDAVCHd4Fs+4vcncN88&#10;cVQeiDWZSjBZYZisMQ3Xk/TWaJrriWoASPfG6+5nPU7nE8gO5d1I1FxPgFijagAgBxyvuU7VlYGU&#10;ofeBePRiDAIg08DQjtAr8aiVeP1VKnqVitlmGL3mEN6nE9+nW79KNdtKMl6Jw474ag14avQ4qbQ7&#10;HOu0P9btojzsqT7qp70UiVmNN3xGN32ZQniTAh0qvJVgvB6PgQ9a3qQabSVChngzwUDWiFqORqzE&#10;IMFrWpUdtwz7afCcl+IRi6BMQAKWE/UAKzQUAI4/QQL6p1lJ1Aes0jCADTr6WaLOZqzargxgFfm2&#10;0vvQ3IlXA1+2V1EKoHwRrfQMdI5R24iFnPp8jPZiInqNhV/nEJY5ltNM0+E4w/ZIkwpf8mWyeZ6B&#10;Nl/7WPyR/wj68n+HfPP3iar/kYr+9pSdTp6VShr+8Ekn1HEHpMBcOd8WkWWpk2aqycaqxGsfDFP4&#10;Y5jSn2i6RzhGWmyMeqqhJs9Il2Okw8Zop2C0eUZIgZkKB/9PZzx//TD+685C9ZfVVlKJ5btWlLRT&#10;+327orTrqLRfQTqkKO09/Lrtm9eiA9LOI+87D7zv+mY/0u5vPwEkgA/Kjg2GN46W2V9of+mv37b/&#10;+a3kaxnfvJUceCs++Fb8/VvxkTcixTetyjBvRaoQreoAaGvoLpS0BwshQT6vV10qOTh5/08tJ7/o&#10;vPy/xx/+brX24Euxyg/dWtI+iJ3Wo8/bFF61K0M5wTLedqm861N51X1oQ/Tt+z7023bLnWrHpkwD&#10;rvm/p5kf5Rur8Q11041RgAxj3QxjLYGhGiDDCHXCjsQzx7EscKejQtY7W8ZFtTP9kpGelsHupv7O&#10;uqHuusm++rnBxsWBxtW++p2ehhfdDTvd9dvd9Vu9TZv9zZtDbesj4oGmJ6W3TvW1lvZKylvrH85O&#10;dc5Nd41Iam7yUzmODgkkQs/tG4tNjSzvALwihqBpa6LhgdMMwunEGiGohshYDDIChQxEInwxqEBd&#10;LR9lBafvvyN/97X1oW9tjn3voHzMVVvdV1cjEKUTikFGGaBiAFg9cFUMRi8OKiEB7K2n5IZS9cBo&#10;B0MdMAykFtVQh26qmWCtHEGzSnsQf1uc8rgvARLAcHbvbt07EnsZboGzgafpt0A5Qb8JiV4axHDi&#10;taGEq4BB6hUA3AKCgfjL/XGXQAkYkh0SPBzzCWYZdxaS769wHi+xH4K7tAcUV1C49y1oRSpeF3VD&#10;HuBptZT0Dp/ikYhL87S7aylPlpkPlxgPFuj3QHUu8c5swm0AlBPMvAML4Cn6tfnk24vsu3OsW9NJ&#10;1+XSdzfTtBuzCXcBc+DyxJsA0CITwFemGDdGEi/3US8PJd2a4Dyd5Jf3Mx/V0u6mumT6mCdaafqY&#10;KLjhjrkbHfY0/N4TdyTAQjnSTCEafyTG5HCsyeF4/OFEs6MMS4V4e0UfV2UXbxX3AFXPEFXvGM0A&#10;FjJCoB/HUQvJQcReMkktsc0XeV4ciXy4mlS7w21eSKlYTqte5FWO0R/0xd8aot+f5FVOZzVOFkge&#10;RlxJMkny0AiyUw8iaoSaaYbitCP1NSHvq6cVjdSM0lWPgHN/4Tzg/xLkAhiAkW31DGtgvAETh0mC&#10;b4TQiNRWDdNQCtY4FojRjMNqxxroxBki44xR8Sb68Tgs1cQg3hATh0XHoFBReshoPSQIqJBikQlg&#10;fb0YfWSsjHgIBE0GHUKXoa/L0tdNgdFDpGgjk7X1ktC64KsbjdcKx2tFGmhT9XSTdPX5KjpMfUMm&#10;FuGNP6af7kTpEsaN8twWUgjrLKP9vEwjvOBbbKfiV5KwU9Ha/QEKYrdvmxz+3OZysMdHaTISuZpk&#10;8oxj9ZxL3Em13Eqx2GCZgXIz2XyNgV9nmgJmY/W7AxHjqe4Lp+jSznvS9Y73My3r483PVobfbC/s&#10;LM88X5h9NT/7eg6U0y8Xp16sTr5cm1mbHn0+P/F+dVy63P12uGSlInvwuE8nw2Q+xWSLafSCYfCC&#10;htmmY9aTDFZSTFc4ttMJziNUz7k8mrT6qnSo7llv9aykcra7ob3iQXdtyaioarG/ZWu25+3msPTN&#10;pFQ693q26/1sn3R5CDrod3PszcYILIC35rufL/a9WRqQrgxLl0ZeD4kHH12ry4wbTndc5Fssp1uu&#10;pBGWOGaLKcZLycZryUabKbhtlmzvkyTsSzr2JQ0NeEPVfx2uL2VT3vCcBmmkjkyf9frj0vVG6euu&#10;F2tN0mcS6VzVVmXhTHHkAs9zjUZZicKPeiuO+hwe9jo04HlwyPt78HfdDgv/Q5btiwzyejpxnms+&#10;nmo6wjEdERAmc20nCj2lZcXvyi9LW59A+nZlRrqy8Hpp+dnK+vzU3OLs3Mr89M7ylHR7Sro2sNxX&#10;NvY4d7wocCadPJtqus433RaYrfIJUzy7vnTv7SenpIPN0vVZ6VjH5oPTozmR4xznxVTyNt92m2e9&#10;xSWtpRCWGKYzVMOxKNRwOGIu0XiFZQ4+eiW0f53p8CzNBnRYYOC308hbn2I73QYAgk2+NQBugQRw&#10;lt0W32o7i7KU5dTFo7QXRQw+OSGpvd/SIykfGH44NH1neObu8OTDoeHSwZ7q/s7qtlZRZ3tpVVlF&#10;RdnDu7fOFxVcKco/yU2OpBD9cPouWsrumkpRBki+jUW+K6XY3fZioPMZb+tiV4sCJ9NCZ4sTLpYn&#10;Xa1AedbD+naYOx2tHKf5/UlHi8vedjf8HK942V31kaX/Bjjc9LO/4WV73Z1829P2rjfligvxihvp&#10;qpfNNT/K1QD7iwGUC4GUy/5Ot73cL9g7Fzg6n46MenDiRGVF2eOWpkvN9Xm1Veyyx4kP7jKePM6q&#10;qz/X3XNrePjuyPDtgZ7Hk0Mlk6M3e7qvtErudAxWjy63zr68XT/CLnxi583XN4/RN4kxMkswITBM&#10;iVyMqcCQkG9KOm5OOmVGOG5iWmBilGtumEUyEtgZcJ0MWcFW3HBLpr26q4uGs9A+4Swp9LKF7xVS&#10;8CXbyALzwHhtiushU6tvcGYHLS1VXWywofYWNBtishWJbUZkW1iyECo+SEVPkhHNzS7TxjKNaMG3&#10;scmD9me2zjOzysYTMmABbElMt7DgmZlxCIQMC3MIWADj8TwTE66JSaqBAdPQkGFszDLBs8zM2RYE&#10;DsGSY2nFM8ElGxky0OgEHZ1obd1olH6CiSkbOouXkk20ywJY2gjNyAITIt/QkvNRAAstiJkEUhYA&#10;BFBGsmUGKD8BMc3UKgVvmUSi8DUQwUoavkZmSRhcgqllqgWJZ2TK0kXHqmqFK2uEaiKiUdgkI3yq&#10;zPvmk0jZdnYFjo7HcTgOEploYSEgk3MBYO0A0AF8ColeuwJruwIypdDGvsjWoZhi/xcBbG9fYE/J&#10;hWStTAMTzTiWpikEfDJaNwypFayt5q+lGoDQDAF/OZjjmCQLjrUFz9Yq3d46y8k218k239Emj0LK&#10;trHKdALTAFUZDjZ59uRcGBBDbhhMhpgFqq4Oxc6UQhCrKQUZ6tOszHkEUw7eiGWGSwEBAI2I01QN&#10;VT7mr6ESgkUlmBonm4Cf7agEG2KGp+sJY2wS+JRCzvLxOO1EyfNyO+nhcvxTFPl4nPTxPAHw9jju&#10;5V7s7lLg6pTn7JDj5pzvZJ9NJvJxhjSEdrimWpCOZigKEWVHTvNwzQ8OOBsadN7P+wSI3V3yPN0K&#10;HOwynB2yQOzlXujtUQRKELs65fh6nQRD+fucBoODu9jbCtHIaFCC2M/7FCjBXczxLDCytkaIlnrw&#10;scMeSJ0IQwzVFMcgWXKNDRKx6DgwDdAZACYJZujimAvGBCMH+Z/zdCn0cC5wc8xzsc9xpmQ72WUB&#10;nCmZrg6Z0NfeItHBjhUanJuRfvfRw76e3u31TSgVeH7p3dzi26XVH1bWpQvLb2fmn0/PPYOY397D&#10;3NJzmNnFZ4AZmbUF7RMzG4Bx2Tm+Y1NrMKOTq/IAjqFTfmc3p+a24NHgy+GhAGDYmbnt6dmtqZlN&#10;2PvCyJWw3AGPjq+MjC2PjMF+d30/g0NrAHk8MLgKe01IAPesdHcvA7q6lgCdnYufpUsmgD9Fl2T2&#10;v4RO8UxH2zSgXTQFkLROAsQtE3B1D5K2qXbxtBhywDOA9g5ol+aOzjkoT1cWgAl3dS9090BZzr19&#10;y7AAhlN75ScBgye2JwkYVEEjrIr3CGBoF2jJnFg8K7O/M3+xv41TDfXT9XVTtXXjgJraseqa0cqq&#10;4YrKofKKQcDT0r7P8CHPdQ8lMl0KeFLSD3j8pA/w6HGvPAA8fNTz4GE3zD2Z7t0PpHXv9v58Hjzo&#10;/2kePhx49GgQ8Pjx0OPH0PTk84EBVdAon/8eykqHPske7ytnz2ORU1Y+/CnA0x6GH/gewIv42wDX&#10;lpUPAErL+gF7pvFXKS0b+iT7Zg7z2fl/jj2z/auUQ9ryFwCvAn53u7+K8he6e5lgCXD151NSMlRS&#10;MrIf+Du2j/7d37TdyP8h7AH8G/kk8Cr2I1/XHuDZypf58fl8VgDLN4LeLYAbGydaG8chB9w4Kmoa&#10;A7Q1jwPAzzcA/LMO/skG/wz8CQG8Z/9n2AEPD4B4YWhgbnhwHtbA8p2f5TJYnv67MLezMAfrUsik&#10;wlYVNqxyFbofufHdg9z47gGWqfuBr9rvgD8HLGg/LYBlm1TvAd6zei+Q3v408PjyhcNTkjtggHyN&#10;8iRg+CTgPRr4i7GORzB7NDC8KfR+ZntK5H53jwMGJajCHeA+s71lMwO1S2ON8/0V8/2P10fKJjrv&#10;i5vutXU1NvaPsU7eU7GOO0pkadjlqhKz9SgnNTFJ+hpuxqp2GFVHpLqnrm6IDjYegU/VtczQsEjT&#10;tEpD2Ap0yRxVfLQaPozkw2GnFt7JSKlJD6sThNTwvSFFl2JTzyU1pZGbBDaNGXZQnm62Z01eUE1h&#10;RE1RfH1RTNeJyN6i4I5cv8Z0tzKm3Z1oswsB2FNeyHQbRR7pKNvyMId4VGivdtxX/1oM8QGdUp3m&#10;WpfmAqhPd23McG/O9GzJ8mrN9q7iOEAnyPKcavnO8KcAEIiyfCW5AXIBXMV2rEi2B5QybEFcz3eD&#10;VW6dzPuCuIbjDAew6AUxWEVligOshPdQl25dK0TWZKlXZumUZes/yTZ7mGX9INPpodDtId+thOtW&#10;leLayHIUJ9n2JFoNUS1AKeK6V3LdS1Ic7qVY3+fbPslzLTsbUHEtNpftkJ7slZQYGBkZ6RcQ7+rJ&#10;sHdJdaQk+1pR6a7M4pjMO/yC8qzsckHS0xS/J3RKHYdSzyGDZ1vHJddxIQEsO0MXcr2fFMBwCQdg&#10;OeAJyByqQ20KRY7cBAMaOI71qQ51bHt5O6SEk23Lk2yf0KwfxFsCHieSwFDgQbVl+4HHK87xb88L&#10;BCV4buDx3o4yvRSMzXJQybBXSrM9Bsh0VCny0j0fYng1yvRuIukxi1IJnn+WL2yCazO8qnhutXzI&#10;voMx5cYdfkHydYFpg5vKJu9UxbWpEphVCczBpw0pIc0MaktSYgsjsoHt+5RtWZZj/fi405WCQGEq&#10;zd83yQiXoohmq9gLLJKvUu+Ls9onMruG2aL2ZFEXp2OY1jSknVysFJvpdqUiobaD2STitYsE7c3c&#10;5g+idw+wdgWBXAALWpv4bQ3sjnpOb1fgvQbt+PN/ti/82u7sQcrZA3b5fyAkuOTeSmsQZ7dLwIX0&#10;qrLkugZWbXPMw4qYp6VxTeVxHa1WN2r/3i/rf7rnY4vq4lt7Ga0NqU0NvIZdAlj0lNtYyW2o3Q+z&#10;siy5ugLak1l2oG+GqBmQ3tac1SURdrSltTWnNNRQy56E3r3pffm869mTZgIejsfGpjAAJvxU67ws&#10;t3On/K5dolWWsuqqeK2N4Cr5tZzm+uT6ahDwRU3Z3e0+Vy5EP74PRmM31GS2NueKWmH/CqvZ4s6O&#10;kz3dcim7m7x2cbZYnCNqOCOpPNVWmi2qEg6OhPcsGz7s+R+xRf+WWOBx5+mJgcGittbcFlF+zzS3&#10;pT+7rQM+9HcPe0wwnBAMOCHpLBK15bY2ZTfX5jZXFrVWnRPVXBXVnysrEV69drmm+WyDJLOmzSbv&#10;rO/9Km7PSGZ7Z66kLUcsym5rzWprzQZBe1tmR1s2vPb2VoCgWyzsbU/vaqOLezQLnnzhW/DfvPP/&#10;NfjUP7gJkfy7zKbZjI7Jgv7h/L6O4yNdxcOdJ0YHz84tsBo6zFkntK0Y+qYcjHk6xioLSczUsknT&#10;dubp+nO0w5KUQiK/8fP5MsDncFyiGld4jJV1MIitYB1r6JqOsE/TsuEZOgqMLKJ8rH3v0GktMQ4T&#10;0Yab0WovohU2YlTnYrUGqNjBBKOpeL3ZKI3pCLWZSPXZKG25AG52U3tIOnrR+OApwyOFBkpZ+koC&#10;tFqWgVYaUiELq5KHU8s1Vs7EHhWiD2Rjvi0y+vqhk3qDv94w1WyFTdpkW6wnGS3H6S1Fa+9RvD/N&#10;3yCANyKUdiKObUUoboYrrIcrroYrrUaorkZpLISrL0RqzkfpzEcjF2L05mJQUxG6o8EaK4mG6zTD&#10;LQZ+hwWxmWS8QsWAPjMROmPBKt0eB5tsf19h/i9PjP/3Q4P/5wH2fz42+F9t9l9OharPRWqP+Cv2&#10;ehwaDlCci9bp8zo65KcEGPRVHA/VWKLqg5EXY3RWwhReJ2q9oOstxyEWaUbTdItKV40MzV8xFf+F&#10;of77ZMR3KfpH2VgVtoEax0gjFa9F1T8Si/qWpn8g1eAgH/N1BuoP5/BfP7VX7A1DT8Vh1+hgtqhN&#10;mvZOktbzJLXtBNX1eI29lvcniNeSqV+N3QJ4jaoF2EhAyNCTgZKzFKu7H7CuuUhNgGyfcJ1Vqt5W&#10;EvZFCu41h/CGa/OMRVyOw0+GoPu9NDqcFdvsvxdRDvV6qAx4q44GaM2EgzEN1xJMNulm20mmW3T8&#10;eoLxWqzBUgxmNQazRjXcoZk8Y+FXYiDlvBKDBLdbiYW3p4bKpQTkgsz+gnI5UW9RZnlBubt9V4mS&#10;HdkLSv095XICZjERDcolGrR78zIds0ozWKdDhxZvxKovhSsuhB4D5Vq06ia0BTS04/d+nsVrvoxS&#10;2i2Ad2IgB7wZqz4bqjATqjQdrjwTrTEHpp2Ehg6k5NjMsLwH4nzbw51bgqxLXAwuWSicMDlw2uKQ&#10;APXbq47qmcZ/pmn8YyFJMY94LAX75+P2Otf9LO6F2J20x8ao/sn9T//L++t/ilf/LttcP8/SKMNE&#10;X2iCzTE3ERgbsnQRHLR+ARHHxnyZgv2nZIP/dtn/jwu3rKSdnlKJ5fs21Ls21bfiIz90yJKAAV0H&#10;33dCwS8WwPD5wbsdsFwAf3DA33y0v5AAfic+BvO2TUGGEqyEnzccfdkEApX3Yi1pJ0Lag5L2YqT9&#10;+suVB2ae/mn47r/13fjnwdu/mi7540bDkVcSta2mY6CU9iKl/aj3PYi3ndqglA4in3V8v9l28H0f&#10;+k272csG+55TZnkOX2VZK6bh1NOM9NKNMIAMI1SGsXaGkWqGkXqavm6uhRnXxJiBN87x85hrrp4U&#10;N870S8YG2vq663sklf0dlZN99YtDDcuDDavdtS/6ml72ND7radjpadjua94aaNkaFm+MSsYkVQ1P&#10;rw121IBLWhofTYy1T0x2zo92L4paHmUKs0ICeh/fW+sUZ8clkJGmJupWkADWCDXWohrp0o2QCVi9&#10;aH1UqD4qGIsOweiF6iND9HQCtdV9VBRcj33v8P0B24Pf2Hx/wE7hsJOakgdCKwCLCsdh40yNEvT1&#10;YsC1hogwrKYfStldT8Udox1siI7H6ifpaCagtel43SRzpXA37ahC75Ndwppe2s3d9leO/AzgSdmO&#10;0ICJhOujCddgATyceG2PAIarsACGgRqpV6FDgmMhhmMuDUVfHIy6ANMXfhaU4L7T9FtzzLvzrHsA&#10;EDQ4CstJqbcN4y4hQq+iIp5YMEXueUNhF2aot+Zpd5eZD9fZJZuc0rWUJ6A6Hnd1KeX+LPPmDOPG&#10;fPLtOdaticQrY9RLk7Sru73vX6DdmE68O51wHyqhNGI4UfjKRNKVKea1MfrlISo07RHwTJj3J5If&#10;93NLxfn1V5Nucpz4/uhQ2yPOFt9QKEe9vHViIgzZIZjUIGSqvy43QIcfiBSE6mVHY9JTcAyhBa2Y&#10;nHrRWXjbI/9pwOmG8CvtsbdrvU49ImWc043NP+J34mjgfX1mt/Pp2cgHy4yyDX7NtqBumV02GX93&#10;JObmeOK9ieQn45zyZurd6z4n04m8QN0I0mF3iyNelpphRroxhqhEIzQNi6SitGMQGpF6WtAe4P9V&#10;yO3vHuQmGACq4NbQycHqkVrHQnQUQhEqYWiNcENEFE4/xtQgHm8Uh0FG6OtFYFCRaHS0PjoOo58I&#10;voFYDA3yvnsFcMKPBTDsgCH0kCxtPaaOHg3c0Vg72lQz3FQzEvwbQeswkeh0DQQHqc/Q0/AxPmKQ&#10;RCTXp0RMCAMWUqz2qF+YjWTjLbbJdioeAGLw83w2DjEZpdNg9+cm+2/aXA71+CiNheksJhhupVi8&#10;5FtvsMx2Ui2fc4nbbMJqkslcHGY8XLc/BDmd4rR6IlbaflO6LpHONm6N1G/PdW8vDb9amX61NA2p&#10;37mpFwuTL5enoMN6N2Z2psbeLc29X51+v9QvnW97N/ho5h6njWM7wrRaZlq8ZJq/ZOC26ZgVGmqB&#10;gZ5NNh+hOo5zozav50m7K6QLPT8s9r1YGoSO/l2a3JwYmOtqGRNVjEkq54YbNlc7fngxLF0bli6P&#10;Qqf8ro2+3xh9szHycmP4xebwzkr/q5XB92sj0o0J6ea0dLJ3suyuKJc2wLZdTDVb5VuucS1WUkyX&#10;mEarTGPwQLaTfySA4Qzg11R9aQxGmkqW8ikjCab1CaZdp0PXxGely5VvlqreLlZJ15qk8zXSypMT&#10;GSGTTPe3WYEvOUQwCPhDbsT3SK/LN/1uByYDVcBv6mcpJjsc02cZxBe5ts8LKZv5NrNC8xEOYTYn&#10;cCY/bu1iurTqmrSvXjrVI12alG6tPp8d25odXZ8aXJ/uBU9Aujn6brn73UjF87LczQuR80KbBY7x&#10;Js9oKx0/z7Ps5zhMnk951/pEuj4tXR5713h/+mzKdHbQSpbHIpu4kWq1xSVt86xBsMw0m6EaTsTo&#10;d/goD4bqzCUab3KILwR2ANBnlU3Y5JE2PvIX0Suw/ZwA3uYToK2zM8kLuY7dGY4dZ2IHqs6J20qr&#10;ezseDI7cHJ6+PjJ7c3Tq7sjo46G+0sGeqw11DyXi0g5JbU9PXWdnRWNDdW1NZUlJHp+by0hK9vcL&#10;NDd10dZy19IOxujHmRgW+jgXetnle9gUeNoe97Y/5WN/0ptywsP2lIfdzVCPRJRKvO7RMy5WFz1t&#10;rnjZXfQgXfO1u+lnf8vf4ZYP5bqnzTU362se5BtelDMOhLOuxEt+jtfDPa9Eep4Mciz0ty/2d7we&#10;EnzS1YNlZR1rbZNFZ5SUlIiGh+unph6MjtwcGTnV0ckB/7V47Trjzr3TbW2lc7NXO9ofjQyWDI/e&#10;7uy91z5YPjBX0bf0qGUmJvWytSsHgQ3DGMZD6pTANcNzzc3TTSyEOEKumWW+KaHAzCwPj8vGY4Xm&#10;+nxrdKo9iumFTUqw5qbapkbo+cagPC+4My6a+10zcb9u4XuLHHKZFJqH92Vj3elGPtZfGxIPE6yU&#10;7YjabkT9AFt8lDM5yduJp6/qjVLwtMJQXckZNhY8SzMukZhlbiGwJOWZE3PwhAxTqwwLYqYFKd3C&#10;ki8TwOkWFgIAmJuZWZqpKR+Ax/PMzcGnPDyeY2KSCkpTUzB5LoHAhzc0trJKNzZm6SJjNbQidBAx&#10;SEyCJTnDyjaTRMm2ts+xss82t8nAkfhGBI7sDGDI/n44J/ijA/4MAjyBbUJgEe3SNBChSuqBxmYs&#10;QzyTYJ1mZJpiiE/GGiejDRgIdKIWgqquHauqGY3BMMFsLS2FTk4nPD3PEwgZaHTSfgEsd8A2IAYB&#10;pZBiXwT4KIDzHR2LHBwK7e0LKJR8O5tcW3KODTmTbC2wJaZZmrKM9OOQWqFaqkEAhGYYSifSHMe0&#10;MmPbWPEdbTOd7XKcbLPtrYV2ROFu+7uHTwpgdeVgIwydRIBUPcGUA0pbktDOOtMCn2qATtTRiNBU&#10;DQUlUjsalBoqISaGTNAZo0dFaEWBbj4ep92cin5aAPt6QcAO2NOtCHbADnaZLo65IHZzzqfYZJiZ&#10;MNHIaJmjDTTCxlNs0n08iwN8T/l5nwCBt0eRq1OOm3Ouh2u+p1sBABbDoMXP+xQYJNDvLBgcxI6U&#10;LAwqFpTgRuCO4L7gUzuygGCWYopjmBjR1ZT9dbXCVJX8FI54glJZwQepEwH6gxFg/H1Og3ECfM+E&#10;BV+Kjrju61Hs417k5Vrg4Vzg7ljg5pDval/gQskN8DoDWpzsBA62PAe7VA9Xfmz0SUHanZbWuYmp&#10;V1s70tV16djEs6GRzanZl8tr72fmn0NAgnZ7ZmFTztwSpGn3C+DJ2U0ArIH3AFthGLn9hQeZX36x&#10;l8XncwvPYA0Mn/47NbMp98GwAP5of5eHR1cGhwCQ693DwOAqQF796DWXe3pWfoEA7lzs6Zj/JJ3i&#10;mf8qfpEABogln3DAnxPAslVDAhgAgr7+RTg3emx8E2Z0bAMWwAODcLowrMkXu7qh9F8wrFgM0dIy&#10;DZDb3/r6ifq6qbrayZraMdj+VlWPyAVwWfnAPu8r50c+TA6sneTKTS66YE0Fxw9/jgD+sd/9q+zR&#10;vfvZK4CfDO6eHgBU4Wl/kj1+96+y57HI2SVNdzMkA/K1e9gtQX8msGGFL4ft798ggD/HvpnDfHb+&#10;8GT2s2fOf5V9d/xAReXoJ4Fnu+fbCIBbAHCHv1kAP3ky/Elk3679DEDs8rVywL+FX8Sey+XIv6h7&#10;gGf78wUwAHbAP04CnmhpGGtpGPmkA/6MAP7ggD8pgHc7YJkGBvH8YP+s3AGP7ToPeFK2HfTM1AZs&#10;fxfnny0tPJPlxf7F+8oN6G73uRu52f2Z7LlcDvjoFzlgeG7wPH8kgPep35/iw9bQf/G+e9j9BOAp&#10;wcCTlDtggDwVeI8G/sUCeKb7CUCueGEHDIAFMCR9e0r+0qe3bLavZmm4fq63bHmgZGu8cqLzflvj&#10;7Y6extbBMeG1ci17+hECXdsxT42Ug7Au0jJK1VXzx2j46uuEovTjEbhkTXOummWGEin9II6mTeEY&#10;OLH1LEIxJh6ubhG8ZOH1/JyyjJgarkdFsmM5y7Yq1baaa13FsSpPsahgEyo4xHKubQXfsTLNs1Lg&#10;Vy0MqhUGdBeF9h8PGTgBlZ0Fga2ZPnV8j0q286Mkys0Yy1N+2EwHdY61YipJgUdWTaeo5btqXgjU&#10;f0y3bszwFOcFtGb71vJdy1PsGwQeoAXKH5UBqnVpkE1sEXp/MgO4jGkHYtg1wqIXxCCo+YwABu37&#10;qeXb1AoMaoTIKqF+pdCoIsO8LINUKrAvFTiVcp3LU51rUlwbWM4tDEcx3b6DZt9Oc21jhTanRDVz&#10;ghv4PjXpzhUC6yfpZvcEuEeFpLuFlBt5rldy/C5kRp/NZJwRci6kp19m8W6npD3i856kJ5fw40r4&#10;IZUZPnVZHhVptpV8cjWAZ1vDpdRwZVsif3S9YM5y4EYQwOsCywQx7FCh3a1TKHWpdvtp4NoDGnkO&#10;u2ngOdVxHMCbfZxodT/O/EG8xdMka3DfxnS3KrY9KDvyA/pPhg+ejuw9HirJ9WvO9KxO93ic7Hg1&#10;2qLYB5XhoMolH+NYHwWAONdN+3SgwY04qycpTjUZPs15weKi0MpURzDP5gwv8L7AlwG8BTBb8L7g&#10;mcMLkQNWXcWzquIRa9ludSy/xqRwCEZAXYpbbYbDkzSrB1n2dwpCLmQlp9MF3g5sTUTkIRzjIIVH&#10;5Fzn1g8WDUwlN7VR6xp5XcO8nhnzglsatHzbUw+iy1vp9Y2s5mpOWw2vBUqu3c/nBHCypCalSxxV&#10;2maQcuOPtnl/JJ343v7i1+S8P5OYhJQz/DpJXldnSk1lQnlpXEl5/NOqiLtPo0uexjdXxHeKrG7X&#10;/0NQ7n9zz9PJLotu7qK11CU31fMamtPq+uQCmN9cLZfQu0mtq+bU18BTgicDgLaGlrRCuxl3y/JZ&#10;O9u4bU3MhmpaTXnQ3RueV87bHs/HZ/CwHBbAiM8GMWhxPnfS7+aVqJIHoBursSalGTrbOLG6jFFf&#10;Ra+t4EtaPC6fC3t4J6b0EbuhJkvUki9uK+po373/82czgNvFwtbWrKbaM6LyM6LSrOaKtJ7eiL4l&#10;8/KRv0s4+c+x2ZRL94p6+4rFouymlpzOCZ5o+HMCGAYWwLD6hedwsr3ruFiSJ2rOaanLba483lJ1&#10;vrXmWmvd8Yf3sq/duFrXeryqmXarTDmUbl50VTiykNnRlSNpg7zvR0A1p0Oc0yHKkDSntzVmSBoz&#10;O5qzOluyupq5vf3md9v+W1jRF56Zvwo//a9+eQje7YSaUX7baHpre5akpXigPb9fnNMrOT4xkdE5&#10;5Hep/LANS9U2U9OpWNWh8KCl4DtSGir8jFPuQ6fjN6zzTxhnCJCcZO2UFCV68pdBcf9m4//P2pRj&#10;+PDvMGHfooLRZKaVLdXLJignKLxTmDTK9pyMMxkNVB3wPToYpDQRh15Mxs/FI2djNKej1AGz0Tpz&#10;McjJSORYuH6Lq9pT8rGbpkcu4xVOGSvnYZVzsZoFJjq5BsrZmGNCjEKOkUo+TjPXSF2IOsrV/CpT&#10;9+vThodKKBrdoUbzdPNVJn4hDjkZogJlc+4TvZ/jlwrg5RjNtWjN1QjVpXAZkVCmL5S0SsWsJ+HA&#10;Qvr81fuDdcaiDaaopuOxuJFI9HiEFljpfJzOcqLeWpL+Jstgh238nGOylWy4RsfOxyLGQ9X6fY92&#10;uB0QOf65mfLlfczfX9L64qzqF3exfy9yPjgaqj0WrNXrpdjtcazT7YjY+TuJy8GRIPWVRMPVROP5&#10;KMRCiOrzBL1ndOxSHGaOZjZGs3ripMVW/lch9iAPczhF/ygLo5SEVU7EqMSjFKORR5l47QSsYiLq&#10;cKrB4WzjY6fNj922Vix3UJF4aY6Hy3Jwo7U3YtWf07VeMbR2qOqbcVp7La+MPQnBH6Bqr1PV16mq&#10;slJ9g6opQ7ZlNBUhQ28XkACG90leoULZt/Dey0txOoC1RD1QzkVpgFcDSvDpNhP7ItVki2WynWz2&#10;LIUA2GSYLsUbTIUjRoM0m2y/arT5GtBq/123h+J4iO4y1XibRXjNJb3iEF8kE7aZZhuJxitUg6VY&#10;1EIsArw16DjqOMQSfFOq9nK8NihXIO+LhMtlKBUY8ddKWa4wFbWnXElAgzcOyhUaajVRf5WOXqNh&#10;1un6G3Q0+NbNR6jPhqnOR6hC36h4nXWq7ofnI99JW8Y2VedFnNbLOM0X8ZogeBYPsUOFeM1EbdN0&#10;lmNVZ8OPTYYem45Umo9VW6KiVujEZbr9WrLTeqrTPJM8FG/SHWPQFW90g/xNeYB2gfFvYw5/wUH9&#10;hqH9q9DD/4OL/aqIrNHGDWxh+xWStFnIb1P0DvENlAqsUEVELAetwtA+xkFpcFBadA2lFIRGrhk2&#10;11xPgFNIQvxbNvEPzWn6q/dtXtdZSTsJ0m60tEPlTdt3byXfSLsPSgeOSvsO/9ABm92vfy6QAD72&#10;g0QBKj844A8C+F3Hl+86vnrX/s279m/fSQ69kxx+JzkKkAnj7z+2HH4rPgLRdhTwRnTsdasC4K1I&#10;5b1EXdqpJe3RkU7jpEOIbZHidNmXg/d+03vrX3tv/rr/9m+Xao5stai/7UL/0GPwplP/hRj1UoJ+&#10;3Yl806fysltBOoB5ITJ62Wg7eoVw0vPbbPJRoZlmhol+Bs4IkInDZJogs0w0svHaAn3dLJwxF2eU&#10;ZGLEcbIdrXoyJWma6m0b7Rf1dtV1iyv62ssne2oWB+pX+mtXe6p3+hu2++q3ehs2+xo2+5s3Bls2&#10;ZQJ4pqehu6Fkfrh9sl803N04N9EDRlgY7n49NTXT2Fh14cxIXflYU1UOPcHVzNZMi4TX9DLRjDLS&#10;SDTQYmK1aWidaBQyRA8RgNINxqLCjbHROIMYQ/1IUNVU9VI+5vL9AdtD39oc/IYMAoUj9hqq7kgd&#10;P4xeKAoRhtWLNEaFG2r7oVXdUMqQADbSp6JQdB3tRIR2kokeC68WZakQkGwr7Mhp6KXf2e19YRkM&#10;2JMWDLdANpd2fYh+fZB2DTCQeBXQn3AFAAd9VCiJFgC3QFb4owDeAxgQlPLdoWeSbi+xH67xSl5n&#10;1i0xHnX5nSq1Sr2JjbuiF3kNHX0DE9vsktvufXw4/PIC/cEmp3wjtWwu8d5I9JXxeMj4TiddX2Tf&#10;BeVQzLmRuAtzrFs/8r5yaDemEu9OJd4H5QTt9gT95gT92kTSlXHGpVH6BcBI4sXh+IuDsRfBtMcS&#10;bo4wHwxmVouFFbXMu5d887lGcfE6wVmElJtBF55E3X0Qced+yO1bgbfuBNy5G/LwUdiTkogHdbE3&#10;RdTr7fTbXUl3e+l3++n3RhkPp5lPppMeD0feELsfryDw7qESrmtEXFIOPqsQUG6ZLnIrnqHee5le&#10;/4Ow8RmnbAnMLebGSPzt7tgbLbE3SyOunnTJi8NQ3RT9rRR8DWTn78LbMmMQ8bCI/S88A1gOnAos&#10;B842BreDTTA8ASNkwgcBrBSKUAlGaYSgtIL1dYLRiGCMXhgGHY5FRxnoxxrox2P0EzFoOkAmfWH7&#10;u1sAww54jwaGDgPWQSYhkIkGOjF4rXALjVAzjUicJhWrlYxApmsj+AgEU1fFx+gIPsrY6kFM4ERm&#10;xHwKaY/6hYH+zx6a/koSFsRQtmsqfodjusMxX0o0GgrSqrP56qHxvz42+XWL48HpaP1nHNIyzWSb&#10;bfU63e4Fj7yYYDwSojMcrD0Srj/HsFkS+kgr8qWT5dLpmh+mG98udT2f73m9Mv5maeL1/MTL+fEX&#10;i2PPV8deyATwu9lp6eLCu8WpF7P9P6z0SZfaN5qu9J+K70iyn0yy2WJYv2RaPGcYbzBQSwzdKYbR&#10;MNNj41yWtO2pdEbycloyO9o6N921tTb1w86SdHNRujL9emZwdaR1pOupuPVGS+1l6WI/JIA3JqXP&#10;ZqTPp3/YHn++Nri53PtyY/jNxggkgKENoqek88NbrdUz1wsGGOR5Bn4p2XwZholfY5luJpuBX8rb&#10;TBMIhtGzJKOdJCzgeSLmVTz6NQ37PMVsjmXaEKn3MEKvJd9npSZP+qJVOlsuHS+VLjdLZxreVV8Y&#10;Pc7o5/pOs4ibbPNXadZv0qy3GPipEO1u5++aSb8f9lMaD9UAb2GLZ/Yyx/pZrvWq0GKWazbOshyg&#10;kwbZLgtFUc9uC8E40o4S6VirdK5bujokXR2Wzve8n+mULnRLl3ukcyLpeKW0tmj9rP8s12Q1GfGM&#10;j1kXmE6k23ZmBi+VnJPO9Eo3pqUDjeuPTyyfZ2yfiZhlWa0mW2xyiM/SbAAgANXFJPwSw3QqDjsQ&#10;ot3lp9obqAHiLS7pba7z8wy7ZzJ2BLaw9936yQxgsJzlVOP1bPJCgWN3jnPXpcShpivt3bVPe9pv&#10;DgxfHp6+MDJ7dWjy1tDo/cG+hwM9WeVlBbV1N7q7H/YPPh0Yqh4aru7qae3pa2oWVz+tvlR0hhUc&#10;5WdBdsPgnRBYew0dX31EFB7LppDy/T3PRgScCfMp8nbIciQe97C7HOyeoKecgFQ450a64EG6CHAj&#10;XvO2ueVjd8fPHpTXPMhX3EiX3W0ue9tfD3Q/7+98OtDlVJh7XqAz14vM9aVkhXpmBvsXxkRnx8Wn&#10;J9KKC4seV9dU9fQ/7O670t55Z3js/tTM5b6h7MqalLsPOPcf5JSW3+/tf9Dbf79j4FH3aO3IcnnX&#10;vOBsmYM/34RI1TOIxGCpRKt0e1IeEZduYZBONM20sEjDE7h4My7elG+GTzPH8QkGXBIq2RHD8sTQ&#10;w40TeTbsLLukRIQzA0G55Ua9RvC9ZuJ+1dTjJjHgBjn4IinkjE3kOWcq1ywgBu3qeIxg/Ce0wZ+w&#10;JGWbQLOwRHc+QdvfUMWPZJDobp1ha84jmvGsidnmFgIr63xzYo6ppRAWwARrAcEqzcwi1cKCB6YE&#10;MDfnw5iZpQEsLYUWFgJTUz4OxzE24pjgeKZ4qJ1il+PiXODmXuzgmAsuR6Ji1TVDldSDdFAxeoYJ&#10;xhYpBJt0K/tMS4rQ3E5gap1uTsqQ29+f4YAFeEKqiUWKlU26uk4YGBZnnmJsxibaZhrgUozwqSbm&#10;aXiLdCM8F22QrIVIUNWM0dSENsBHo5PMzdPt7ArweB4Wy7K1zf+cAIa3g6ZQ8qGUX1j3ygQw7IM/&#10;WmEIGxBTCt2di13tcuws0yyMGIbIOD2NMB2VIG3lQBBgdSNNsQkk02QHUpqrXaa7fbabI+x6C+Q4&#10;2hbCgNjJrgiUtsQce3K+q8MJZ0qxLTFLUzUUZ8AgWwmsLdMtzbgkQhosgG2IGaCFYMoxxibp6cRo&#10;qYWpKQWpKgaCAFR1NSPBbwrQzcvtpKfrCcA+9Qvzlwzg3QIYTv8FgAC0+/uc9nAtJFlyjbAJasq+&#10;6io+OpqBRthYMjHVzTnbx7PQ16vIz7sYBF7u+R6uue4uOQAQeLoVyAUwPI6zQw747QZKcCMv92L4&#10;dqDqSMkCgDtamCab41kI7XClY94qir6g1NUKo9hk+HqdDPA9E+R/DiB3wEH+ZwK8jwd6FQZ4Fvm5&#10;Ffm4FHs5FnvYF7tTitzsCt0pBaAlwOOkt0uusy3f1Z7n45kRF1d8+UrDwOCL1TXp8qp0buH95PTL&#10;0YntucXXMkf7bG5pe255c255fW55DSp3CWC5/QXIk3r3Az4CyNUvnOm7tPZ6N4urr2CWVl4tLr+c&#10;X3w+O78zPbslB5bBsAOGBfDw6NLQyLLM767vp39gdWBwDQBiUIIqZH9l6b89PWvd3auArq4VQGfn&#10;8uf5rACGjcV/nr9BALeJIfY44M8J4N6+DxnAcgHcP7AEGB5ZGxldh4G3gIYzgGH7K0v/hRKLwfhi&#10;8Wxb20xzM7Sha1PTdEPDZH39RF3deG3NBOCT9hewz/vK+ZEPkwNrJ1hKwWJ1t7iSt/xfAfxjhkrL&#10;BuWydje7penPB3538Ag//b5+KftmDvNfPP/9wApzPx+N5l7g2f5/XwDv/gbuBv5Xs589l8uRf1H3&#10;AM9WvsyPz+enBDAAdsByAdzQMN5cP9pcP9zSMAJrYNgBA36pAO7vmQfsc8Ag/rQAnppY2735s8z+&#10;Pl9efC4Tols769uAZxs7zzefwbzcfvFJ5Ab0ZwJb3v3s7rDbAX+O/yoBDAvvzyHXwLAD3m2C5Q4Y&#10;nrx8CXINDPOLt4CG5e5uBwxrYHn6r7wDRE/p/EDdwmD9bE/p8kDJxmj5YOu1+sqLLeKq1sGRE48a&#10;MR5sWACrWGVpWebp4jO0teLRuokoTAoSL9C2zFGxzjlinXWInHaYyNKyT0KTw40t3QI8A45zUu/n&#10;CR7yYxuzQht4ztC5rck21TzoIN4yDvER06yMYw2oSLWp5FAqUx2rU12q2W51qa5NPJeWNFex0LM9&#10;x6czz789z1+cFyDODWrODmwQ+lXyPB8w7K9GWxX7GWS6INIpajzisXTSsUxb5XwnzdPe6Kuh+Lux&#10;xEeJtvVp3g3pPk0ZfoBGgW8d36ua417Jdq7nu7UIveEkYBDUcl0qUxzKWRRAdapTQ5o7vOEwbH8b&#10;0z3qPrMFNLgKlqZw7ilkHznONVyH2nTb2nQyTF0awLaOT2ngU2rYtpBbTbavS3asS3aGYLk2MD2a&#10;koKaGaEtKYGtqd7NXJd6DrmKa1HOwT3l4Z5wTR7xCA945Id810fpPk8EwU8zIqsyYqvSY8rTwkq4&#10;fo9S3R7xnUsznatznZ8KyKXpZJkGplTzIPtbl+oMnudPCGCwwNZMn+YML1AFqwDtjXyXOrY9bHzr&#10;oZRiitz71qTY1LJtQQuIm/iOMCCuTbWr4VJqeY61PPtqjn0l26aMRX7KsAJxNQd85FDHd2gUuLZk&#10;urXleLfl+naciBAXRzTnBVcLvB+xHK5GW5wKwBZ6IbNdNAX2KjwbBY71URCAlgthJjfjCNUcyFKD&#10;ecrztsFLARMG096/NbRsIVAqc02yWy3Lq47pW8f0qWO51aQ4tuZ7PUwl3eU63c0IuZxGO8VOYwQw&#10;DdF+CEr2nwhcZW+h99mS1Ib2pPrGhPoGfs8Qv3fa736T9fEHblcqqDVilqg1RVyd1lmXJmqAZeoe&#10;5OZVLoABPFF9sqQmuVNEq+slCB//npzzH5ZFRxwvf2Wdd5DC04/OTa0S5XV2MSsrEivKwu89Cr/3&#10;JOTmo+iSpwmtVfHdbdb3mv4prOAL1xyltAfhTR3xTTXMpjpOYzO/vi+tsZPfXMVtLUlrqYHv+HPg&#10;tTSkNNSwW+p54ub0DlFGl1jQCWW1gmpqa0NyUy29tiL66cPAO9ddL5y2Kc6zysvEpXNMBFxTIZ+Y&#10;n+V09gT4KK78CaO+CnQGsBpr8gZ7wh/dTawuo1Y+BYPniEWQdu3pBhR3dhTI8oBh3bufvHZxZktr&#10;ZmP12bays+KnwsYybmdXRN8SqX76VymX/jE60+rM9dzu7oK2NmFDs7BjLE08+rktoHNFrbADBsPC&#10;9hfcHXCqo/tke0ehRFTY1lgkqj3ZVn2+tepac/Wpx/cL79y73tBWXNESc/nR7xwCtFILcibXhF29&#10;ue1iuQMGAajmdUjyOtsy25qEovqc9qbcjuYsSV12e316fz+luu9XKVe/CMz5h+DC/+7M+XNoru+t&#10;loLBRUGbJL21Nq+7Obe3JU3cmNXXkzs0kdw4/J1P5leued+6n/jO88x/2OX+zlaIot8Iu9dNq+6O&#10;r2wML3niffMa5cxpE2GOFo2jFJT0B2O/r/T9/03F/rcKZGWUp4GhBwFNdtfH36VTm1LCR3kBizyX&#10;JablAhWSnQux2otU3fk47ZlojdkYLdAyH6s3HY0aj0A3Oik+tT5yx/zINTOFcybKRVilIgP1k6a6&#10;RXjlHIMjQtThLKxKoaleoal+hr5mivphgY5ilvbBU/oHH5CUxL66k/HYJboBJNv+TwpgKOM2HrUY&#10;B+X4LsTpz8djZ2KxY1H6Q+HooQhsnYviPYs/37X8psxRuckP1RlhMkzFj8doz8WpAWZjVWei1eZi&#10;NZYTddcZ+htMzAYTu8k02mAYricZrNGxywkY8JR6/TRqbL+7hf3Xq3r/8MDkt7V2B8VuCu0eSuNh&#10;qMFAzU63Yx2uR8eCdTYZps9SCOs044UwrY049Eai8VICfo5OHKSSHrsgM9Hf5OCVuYZKdLRCPOoY&#10;FaMcj1GN0FMI0TlKxyPiMepxukcZyMNCg2NnzZXvEFWekhV7fBDzUQabVKO1KJ31KM1XNMQrmu5m&#10;tOpW/Ke3gP40VO21eLW1eJXdAhh2mR/7QAckf0QPKhMQqwnaqwm6cLlC1Vqh6oByMwm1QUds0PXW&#10;EkEVvCP1+Wj1mSjVqRiNBZreFtv4pcDiTQbxeZrFRrLJcpLhVBRyOFSzy0uh2elAI+XrJofvxK5H&#10;Oj0Vx0O056PBULiXqZavuZbPUkzWaJjFON3VRD0IGmIlUXs5QUuGxhJVHdwOIJuMtmwyWsvxmgC4&#10;5VOAmf/o0N897D4DeIOOXqdjl+L1ZiK1psI1ZiI1FmJ1lqlI6ERnqt6eCwHrVOQmVW87fhdUhAyd&#10;bRpim6azlai9mai5RlVfjlVZjFZaiFJaitRaitJdjdWDxqSjl1iYNR5uM5M4yjCY5BEr/DQKcb/L&#10;x33JQf4m5tjfJWn+hqb+a4HxwWvumP6syJnj9AvOmExjhSaG7y1P80IrXQFWQWCokmmozscoZ2BV&#10;88xQ6VhMvjleaKLJN/76hOPX96IPtBco7lQaSDsNpD260m7F953fSXu/kw59L+0/9Lb9T9Kebz7N&#10;HvUL03UQsr8SFZkDhvOAPyQB7xLA38l071Eo8ReUoApb4fZvZcJYtoN0+/evRQehjGSJwvt2xXdi&#10;xTeiYy+avt9uPPiqXfltj4Z0SE86jHrbo73eqDDx5Ku+W7/ruPzr/ltfTjw6vFChtl6P2GnGvpaY&#10;/NBj9H5Q54dBdemIwbNWzMsm0vRt4hnfb9Itv80m6GSZGmaa4IU4kywTbLYpKtdMu8AMkWeMycHh&#10;M80t2GamDGur/pIHMx0tU71tg91NvV11fR3Vg52VU93VC33Vy73Vqz2VawN1gNW++pX++tWBppXB&#10;5rXhtrURyWR7XV/j04V+8Wx/28JQ5/JY74Codr63c1IkeTUxvdAtmeloanhwhRXq70qwJaLt8Vq+&#10;JhrRhupJGPVktAZdTysWqROC1A3UR4SjdcPQuhEonVAAGhECgBOCdTS9VZVcjh22PXzQ+sgh0rHD&#10;ZMWjDrpaQRhkBA4dYaTjr6fsglB0QmkEGKLjkchEBIKpo8UwQLLMdRJMjviFmybX8cv7ku5OJFzf&#10;bX9HZUcCy6WvvAptDU2/CQtg2AHvFsBy+9sbfwkWwKAD1FkmgOXjwLcAwBtN771L3PW1lKerySXL&#10;zMdzifeGwy+3uuU/NmddQ0cDbmLjHpkx6x0yu/xODYRc6A082+5d1BFQ1OaX2xt+cjrp+gzjxmj8&#10;xUna1TX+o73qF4Z2c4J2f5z2YByU9Nvj9JtjjGvjMgE8nHh2lH5+IunSJA06TniCenWSen2Cdrs9&#10;5uoov2y1oGU8vaLK/8RVG165z/EBdskop2wotXwopbSPVTrALB1IKR9hV45yKkaSH0+wH02wn4yz&#10;HozS7g1Tb45S70wm3Flklqwyn2wwS1dpD6fCrosdcx9jaBdUgs6qhZ3XiLiHpbVQcsaCLq7G33mR&#10;/ORdetVm6tORmOvtkVd6GI+7edUl0bfSCDx39VCsYqC2apiOWjhSMwp2sXAe8B59+58Elr5gZICe&#10;VjQMXAXtoAN8a0ME1VCHZqAVj9GIRquHIVQDtZW8NBXd1RVdMLqQBtZHhqKRkfp6MRg9qj6KBvFZ&#10;AbxbA3+QwSgkDYFMRIIb6USaaoUSNEII6uF4DaqBVrKudpoOUqCjk6yj7G98lOCvZ3rZz3MyK+Zz&#10;AnglCdrFYYmmDwPt6MAwWGMaP+cSV+j4kRAdidvRBrtv6m2/brI/0Op0aDpafzHBeDOZsJViOR9v&#10;OBSkBZiMwqzQiXMs2xcX4qTNp6U9tyEfudz5ZrH7zdLQ64WR1wtjrxbGni+N7KwOb2+MvlyfkM7N&#10;SGfn381MPJ8Zer06Kt0cejVct1p2tpMbOMZ0XU4kb9EsXrJMXrCxm6mIObZxN81169Yp6YRYujG8&#10;Mds5PNo8NtW9tDK+vjD2cnFKujInXZ/5YXV4c14yNV492ve0p/TaTP2TnYFWaBfonSnps8kX60Mb&#10;Sz3P1wZfrQ29WRr4Yb5fujAknR+W9kve196Z4riBP+fm6eYLSWYrLMI623IjmbCebLaZbL7BMt1i&#10;mW4ycVsM3GaSMWAjCbPDwmwwkDs8ky0hsSdO74HHkapYw6nz0W9rj0vHnkpXWqXzTdLFNulq16ue&#10;0smbGSN8lwU2cTmFuMGxeca12WQQZiPQg74qXW5HejyO9vgeGwxWHY/TmWcbbgoJz/PIKzyLySTj&#10;oUTjsWSrKaHbfFHI2kX6zv3M11VnpJ2PpFPN0hmRdFosneuQLvZI5zulc2Jp163ndxLnMyyXWZo7&#10;HO0dgeFiJlnMcx26kvays1q6Miqd7X4nuv/sUc7rG8wlHgVO/93hkwEgBkteSyG8EtpvcogzVMOh&#10;MN2+IM2BEO3xaPR0guEzge2zDLsXmfaA50LKdrrNBo+0xrH6pADeFpBeZlttCvBb+daLxc6deS4d&#10;V6j9zdfEfXVP+jquD41cGJk9PzJ/cXjq2uDw3f6eOwM9vMpKTm3dheGRi/1D1/oGH49OPejoaxic&#10;aBucelrRnJ9zihbBYITR0qPZdJ8oP3OKIwLprKvpgdQJMsTGW5nznGxzvJwKfZzz3WzP+bvEIpRp&#10;aOXzXjbn3YkX3QBW1zyJN33It3zsbnrbXvMgX3IjX/KiXPR1OulJyXQi8pxJad4Urp9zapBrLj3s&#10;cgH/+rmih/duPi199LC05GFtbWV3T+XI2KOBkeudfde6Bq71DN0eHL8/PH6tq6+wqoZ3+x7nys2z&#10;FQ0PO4YfSkbPPGqlZV2z8+EgjYKwxjEmJnSShcDeMtcGn2OBzrBCZYKAYJFqak7D4RPBpxamySRT&#10;tq0J28GI4WuSHGnGSCLQcmyTcixC444ZJypgr9n4XTV3v2zictXM8w458LZNyGViwFliwDnbiPMO&#10;sfnksFScV6S2rfcxc/cjpl6KBE9NZwdkiIlGEBmb6EYS2FnwbSwF9naF1uRcIrnAgpRrZpVpRhQS&#10;SFmwADYncCxgIA0MkwYnBJua8vEmfJwx19iIhzPmm+KF5mZZBAshwYJnZ5vp5l7s6XXS0TkfjKCH&#10;jlPVCj2s6KOgHqiBjEQb0wwtUkyt+Wa26Ra20JHAsAC2IucA/qoANifyTC05RNsMdZ1IJfUQnBkX&#10;QLLNA5eYWQrxFgKcWZoRnmdgzMMacQFIBE1Xl6qsHKauHoVGJ4FYX5/h7HxyjwCG7S90ErBttoNt&#10;lqNdroN9HnQo70cBbCvbGhrC/riMkwAbynFXhxPulAJX2zxHayHZnGtuyDDSi8PoRKke8dRQ9EKo&#10;Bxggwwi4BHtSqoej0Nut0IGcbU/OB+y2v7D6/aQA1laLxBuxYN0LpWuDV0bMgKGQs+xtsslWAtAB&#10;/F5AakcD5BrYAJ1IIqS5OhZ6uZ10dy7+sfeVU+TlBu387O1xHCA3sm7O+QG+Z+DcXwe7TA/XQvCp&#10;q1OeHTnNyoKlrxeheNTt8EFHDVVfEyMqxYbv6pTl61Xk4wm6FXi65cF4uecDfDyLwYVgNDgDWC6A&#10;/X1O+3qdlN8OAO4CqjakNFvrdLxxEhYdB3pqqgUpHfNGI6NBN9A/JPBCWPAlUILLZca6KNgHIsi7&#10;KNDzhL/7SR/nU54OJ93tTriQi1xsCj0djge4n/F1Pe5iK3Sw5jnZc23JiaGhOULh3Vu3xR2d66tr&#10;0s1t6dzi28WVdzIj+3xxbWdxbXNxfR1ibXNh5dnCyksAnLArl8EwcBX+CO62uwP8EWgEI69t/bC6&#10;+Q6wsvEWsLz+BmZ1/e3K2hu5A56Z24aR5wHDAlhmfxcHh5dkmb6Q6N1D/8Cq3AGDoK9/5aMAXvtF&#10;Ari7faG7fW4/sLH4z/NLBbBYNClqm9zjgGEN/EkBLDsMeGE/A4PLsuTpD3y0v+CjvwhgKP1XMt3W&#10;NiMSTTc1Qfl8f7G/tWM11ePVVZD9lQvgcplBhAXeLuO7hx/5MDlyI7XbYz142L2n8f+zAlguCPfw&#10;tOTT7PG+cvY8Fjm7pOluhj4nUGGV+zcAroXfVMnTXsCeafxV9ixfzr6Zw3x2/rsl7m72zPavAivM&#10;/eybyQd2rwJWofA3UL4QuIN8ELj689mz87OcPT74I4MQP1azMLu/gbuB/+HsB17FfuTr2gM8W/ky&#10;/6oArqwcgoPdScD19WOwAN7tgGEN/EsFcF/3HECugWEHPNg3/7ktoKcn1/fY35WllytLz55tvHi2&#10;sSNXvy+2ngNkovflJ4F9535gG7of2JjuZ/dVoArr1Z/glwpg6Gzj/Sxv/bQABsgd8G4NvN8B747B&#10;EuTP4Yuf6X3/QtdjAOx35QIYsFsAy/tMdz9dGm5cGKyf7ipZ6H203P9QXHnq0Z38sqq7zQMDl6o6&#10;8AGCYwS6rkOeknmGunm2nkUhEpuph83RxeWrWRQrEI9/b1N0wC7/W0q6gkOKBiUG7xAQGBhcyIx/&#10;mpVUKwgvZ7o2pHnW811qeE5VfKfKNMeKdMcyvt1Trk15GqWST6ni2tWm2tWl2DayKC1MShPTrp5l&#10;V5NiA20yzKbUc50a0lybhF7NQt86gU9jpn9zTnBzXlhDVmgZ3/c+0+VWov2FIPwJD710kgLL5FuA&#10;wFoRVC8Hm1wNNb0ZSbgfTy5JcqhIca1KdZfhVsOB0kk78oO6i0Lb8wLl+rOcRYEMqGyrYTjZFxbA&#10;oNytfmF7Cl+yW/3CjbVcn2pOZC07ro4d2cgObE3xEqc4S9gUSaq1KJnQwiY0plpVc63LefYlfKdH&#10;aW4lfJc6jmMD066GRq5OtK5LorSkuHWmB/RlhXbwA9p5/mKOf2uqr4gN493K8QAPp5pLhARzpl1V&#10;tm15FvlhhsVdntljIelJBrk0nVLBd6jmQuq3nu0OwQFL/oQABiVYuzjHvy3bD6wRVMEaWwTudWz7&#10;erZdQyqlkWPfxHUANPMcAXAjqLbwnWBA3MC1r+NQanl2DelODekO9WmO1Ryb8mTrpwyCzAd/iEuS&#10;LEuZlpVsmyqufSXfrSbDpyk3SFQYBmjOC67L9KsWeN9JJF+JMj/hpy90VEslHWERDgLYVgcvBxvd&#10;CMfdi7UooZPBAwdTbc30gbeYhu01eEewnofgedWxfepS/OpTvKC1pzrXpzrWcRxqwEKyfe4x7R+m&#10;+j0SxF5JibvGTT2eyHK1CUFTsr4kZHxJYqJis/2v3mc1NXHbJcnirmTJCKttMqqiL+JpO6u1m9/T&#10;weuqy+hrEIgbhG0t+4GNLwBWrbAM5rTUsjtrUrraUtvGKEXVvyfn/gehWNH1xtfk/MOO6So+qfQn&#10;DTntkABm1dVGPngScb8k8Nr96JKniaJqao+YfL/5XyOLv3DNPsy+FdIoiW2qhgVwWkM/LIA5LU8+&#10;J4DhjOTdm0KDKqepjt1Ym9Jcl9rawG1r4omb+ZIWeFtjuRIGgJhRXxVb9jj80V2Py+ecz520PZ5P&#10;KsgmF+U6njnudfVCwO1rEY/vRT65H1f+pGh0gFZTDsYEcXzp4+SKsrTamlxRK5yAW/BxI2i59N1N&#10;XrsY2my5ufZCe+WFjvLMpvLU9o6ogRV70dIfBLf/MTrT7PilrI6Ogra29NqGjPbxjI6JnxDAsAMG&#10;sVwAH+/qPN3Zc6qj+3in5GSn6GRH/Rlx7SVR9dWmqmu1leeflN5qbj9T1550v/q3lICjiYKM8WVI&#10;AHdKstvbAFDur6QNsr8dkoJuSY64JUfcVNgtKupszmmrzhXXZPT3+bbPHCh6+kVY3n/zz/qfrpx/&#10;8WSb59/O6Z0t7B/kN1cLxbV5fc38tjqupDV7YCR9YEmZe+Mf/Yv/h0v+b4Ov/C7oyr+4Fx5NvOp4&#10;rTVJNM4S9bCaWxOqK8Pv3/O9dN3r/A2/sw+tmRePWMb/XtPxkLatgoq58vd6iMM6BofU/LE4rp31&#10;/SjvrtSAOY7zCsNkPUZtNeLYaoL2fILuXKz2fJzOYrzeYjx6NhY9GYWptjn4hHDgDv7gddMj542O&#10;FWEUig1Uz5hpnTBTLDA5kmNwLNtANdcYmWuEyUChudpaBQaYAn2tQr0j5wy+e0A81OatPEnV20gx&#10;WI7fa3l/gl8qgBdiEdOx6Kk4w5l4k5kE/EScSVewXpWjwl3Lb66bfX0K87t83V/nI39bjP3ylMl3&#10;N+3Ua/0Q4/Fas1SluQTVmXjliWiF8ahj07GqC4k6q0x9CAZmjWkIHbvLwgHWWKbLLNJKit1MomW7&#10;r+5Ty68f4P8Anky7l8Z0jNFYuH63l3qLw/cdrgqTYciVBNw6DbceZ7AeZ7gSbzKXYDESR2gKML5m&#10;o5ljfCwZeZCudzgedSxOXynOQC3eSCsOpx2H04nW145FacXrqtC0FDi6R4qwirfM1Z4S1Qb9DFdj&#10;LZ7TCJvR6M0o3bc0/bc01Hqk2pZc7v6YtVjtTxCnuR6ruhGnAtiMV92iamwnQJsb7yRob8ZpydCB&#10;iEXArMch1qhaKwkakGr9WEJWNVHmXBM112m663TttUSdxTjV2UjlyfCjCzSNeYbWCgu5moreSMWu&#10;sjGrLMwSS/9tFvFZOmGVaTweo9vjp9TodKDK+g+lhN9UW/17k92fujwOjoWoLlIRG0zMDtvoWarh&#10;OhO5xkCsMXRWk7RW6JorSerLdLUVmtomXWMzUR2wkaC2TlVdi1cBrMYpg+qn0JCnOH8O2H9vJepC&#10;0PTW6Ibz8ZjJKJ3xCC1QzsbpLVFRywloUEIBBHIXqBWqwTLVcAXCALBKxcCqeDpEeT5CdSVObZOm&#10;9Yyh+4yhvU3X3ElU24g8tBV1aDPq0HLkgaWoA0vUI6vJGutc9Fq6yVqW9STXWhyHrwwyvOOmd4ao&#10;lmP8PVPz373+8EXogf/ezHB9fSfzhic2Wft3jXTnifyYTp5fVbTNTS+DU9bqQuODHOQfWVrfsLX1&#10;c01sMo2NOPpH0vF/zCL9/Tm//6eK929z96Etl6V9atK+I9AOz71fS/sOQE53j/eVs9v7yoEEsNIP&#10;YjWohJKAoT2l5UnAECCGFO8ReaLwG/FXb9v/BHjX8RX49H3nATCItPvQK9HXb9q+eyc5/L7j6PsO&#10;qOfbtqOv2o7MVv5xpfHAi04V6RBSOqIvHUS/6kRui7R6bvyx8+qfxBd+33H5zwO3D0+XaC5Xozca&#10;9XYkyq+6QWfMcxHmvYSy9tThSuj36Zbf5FjqZpsZZZqYCXGmWTjDbFNUnoVWoYXuCTOTfJxpLsGK&#10;Y2EeZ2bSeffGrKR5rLO5W1zV01k71FM/2ls71V0911m+3FW52lO5OFg7O1gzO1gHmB9oWBxqWhpq&#10;XRkC/zHUMNhQOt3eOCVqWO3tXOvr6q8qW+jo6Kmq356YWRnume9ra3pynRUZ5E6yt0Q7mGj6GanH&#10;Gaol66ux9TWYKC0qChGG1oOO+EXphCM0w3Q1gnU1AvV0gjB6YQbocGNslCEmDIMKROp4aam7qqnY&#10;KynYKByx01Dz1tMOMUIEYzV9dBUctY5QdFV89BHRCN1ENJqtpZWE1mES9JhGRwNckTG3oq/1Me99&#10;2sXKqnC2LojhDN0VfsnnBLDc/sICGLTDAng4/sOAAHg0mOGYS6Bljwkei73WF3RuJOzqHPX+Rkr5&#10;Drd6jVU6EXWzx+9suRXvvnHSVWQ04AGOUU0WNDvltbjmtfnkVTqk1rrwB6PPLqTcmWHcmKJfA8GP&#10;vO9HJug3x2n3x+gPxuj3x5JujyXdHGFeG2NcGWNempAxxbw8w7gym3RtjnZ9NvHGTMKNocgrC6yS&#10;l5lNW+nVIG5wyxb7FIEJT9OgG8HnB0/TrkzRL03TL4F4mHp1JOHGaOLtUeqN4TjAtcmEO7P0uwt0&#10;6ADj5aRHG6zHW8ml60kPZ6NvjgRfLrdMv4lOPK8SfFE1+B4iusEiedL35Cvmo1fsktHQC61ex3vi&#10;bs9kNo9kNpXF3sn3PGWHScIiqdqqYQC0Tix8KK+ueoTc3f6XIBfA8GHDgN07PwNAO+iA1Ymz0Gdb&#10;oJh4PZqRbgxGMwSp5qej4qGl4qqj5qml7qmt7qujHoDQDkcj4rB6NEN00o8F8C4N/CkZjEImIPSo&#10;esgYQ51wU60QK3VAuKkG1VAzWUuNg0AKdTSTdRWD8Ao2Hpq4k87Ok5lx8ynWe9SvHPBrepVhAJvg&#10;xUT0QgJqnopeAD+Tk0y32VY7qR9McKvToSriHwcDNfv81IaDtefiDBaoRhMReqOhuhPh6OfJZPCb&#10;el7gtnqROn2bM1d9cqu/dGus4eVc18v5/lfzg68WR14sD2+vDa+vDe4sD0mnJ6VjEz9MTLyam3i5&#10;NvV2Y+LdXI+0v37hsnA5O3YpyXGVavYsyeglR/8ZV2eeYzCeGfqi5AokgNcG11cHZtcGZ7cmFzam&#10;15Ymd2bHXk2NvJ0Zerc0+H578P0P41LpdOeTy6MVdxfaKrdG214t9L1eH365Mfx8Y2hrqffl6uCb&#10;pYE3Mz3SqV7pzKB0vE/aU7tVELHNtV+gEeYTLdaSydtcu/UU6yWG+Uay1TrLAgD+hllnmq4xTAAr&#10;TIMVrv5qOmYnx3Qjw3QkHiHyV+6NMVzM8u5OcZVWnJQuiqSLYulsq3Rr8P3LMelC6+vHmTvFwaNJ&#10;1n3RJpMJhI1Uhxc8p+cc+6lIzFgYos9PpdXt+0aXA+KAY2MJeqtpJlvpuMUU5AwDOc/GznPNZrgW&#10;03ybmSyPiWzflfOJL+5nvy0/K62/Lm0vkXaWSzvKN0WPd1quPXuUulJIWWZrbrPVdtL0loXmXQKn&#10;rlP02aqb0qluKG94qO5Vzdk3d3mb2W4vBHaw+t3kEAEggDUwKJ+n2wI2Uq1mqIYDIdrtvsrDkcjx&#10;OMw8Aw9L3x2B7VYaeYNH+pwAfptvvZmJ3ywgzhXZS3KdxFfi+1uvtw02lAz33hibvDi2eGF88dLI&#10;9PWhsbv9PTcGulNr65LqG8/OzJ4eHjvbP3JnYvZia3fpwFRZ59ilB9X0lFxfr9ioQHpGUm5avJDq&#10;Gc0OCE90cQkhWAaY4CItzFOcKQVBPheiQ7NcbU/4OEXpKtL1VS762J13J15wtbziRrzqZnndg3jT&#10;y+aGlw0kgD1sLnrbX/R3KXC3y/KgFEX6XeMn3cxLu14kKLl+prnxacuwuH6ip3qsp2yop2Sgt3Rs&#10;rGJ6rmpuuXR68e7AxFVJ/83uoScjU5WT808GRm9JuiMzC5OKL6aeuRmfeY4SwNIzD8SaRZDs2aZm&#10;TLJVGoWQY22UaYUWkvXzKJgia4MMEoFhah6Bw4eZmUaRCXRHYrK7VYoPgRFuyWSRWZmUpJMOCbl4&#10;t5hvNRjfqd8hu1+ycL1g5nqJ4HXLNghwwdLnjLnXOSvf05Z+F2zDrjjFXXKIKTAPSNa2jThk5Pxn&#10;Q0dNfwNFH3PtSAo+xRrHtiMInB1PUOyLiOQCAhESwOakTCgTl5xhSUz/KIBT5RqYQOATCOkEQgZ0&#10;EjCOZ4JLw5tkQPbXNIdgnmdJyMbjUi0JXFu7TGeXAmfXQrKtEIdnIfTjdFAxmnpR6ogIgAYqGmmU&#10;iLVINiHyLayFsP0l2uQC5A54n/qFERCsBebENJJdlrp2tKJqqLEpD0CyzSPZ5kNJzJbZeHPwF4oA&#10;ZyrEm2eZWmSDSRoYJGvKUoFRKLqGRrS2dpy1dc4nBTDFNs/eJtPRNtPJNtuJkuNEyYPO/bWTpQjL&#10;BLA1pZhIOQGwsj8FINufdLApdLUtcKcUuVMKnMlQKjARn2JumIRUD9ZV89dS9tJW8dLT9MfpRxLN&#10;EmxJbHvrrD0C2Mmu6OcIYLKVwMqcZ22ZbmedCaCQs+DAliQEH1macU0MmYb6NCwqQUstTFczEsSg&#10;BVzo5lTkbJ+/T/3CFLk7F8LmFQbEbs75rk55gX5nQdXBLpNik+FIyQKNsg4Fvl5FdjYcfVSYkoLr&#10;0cOOaiqeIMbj4h0ofGdHgad7jq93gb9vESi9PHI9XHO9PYpcHKGNoL3ci329TjrZZ2PRcc4OOQG+&#10;Z0AjnHMsv7W7SwGsnEmWXCKBY0NKw6Bij37vrnjUy8SIbm3FA32CA86HBV8KDboY5H8uwPdEsG9B&#10;iF9hiG9xkPfxAI9TPs6nPCgn3WxP+rlc9KCcdrM97u10GjS62uU4Wmc42KS5OHJdXVKdnFheXlxB&#10;xs2m5rnVdenOc+nK+g8rG29WNl+sbD5b2dpa2dpY2VqDTk7cfL3H2sIpvLDuhVJ4ZVXQDvcBMZza&#10;K/8UNIIRNnakgPXt9wBYBsP91zd/WNt4t7z6enH55dzCs9n5HZhp2cHAk9MbcgE8OLzwEwK4r39F&#10;7oBhAdzTuwSZ0V8ogLsk87uP7JUjl7L/Sf42AQyQO2BYA/+EAIZzf2HgVGD4POC+/kU4IRhWv3A7&#10;bH9l+z/PgmHB4CIRhMz+QlLng/2tGa2uGquq/Iv9laf/lv6U/QX8yIfJgXXUbokFi9497f9XAP+Y&#10;oaeln0623i1Bfz6wfAWXw/b3/wcC+HPz3y19d7Nnwn+VPdP7mcBzhlUr/A2ULwTu8P93AQzPaj/w&#10;v5397OkmR76uPcCz/UUCGHbA8iRgmQMea6obaaobkjtgWAAD/jYBDPhxHvD88MAirH537/wMgO0v&#10;vPmzLPf3xeryq9Xl5883X+5Rv7D9ff3s1Wf4YDr3AKvcn8+eC3db1U/ySwXw+uL2J1jalJ95/Enk&#10;Dhi+Hcx+BwzYo4Tl6/pCrn5h+zvTVwbzI+m7mx8LYLkDnu8rBSWowh3kAnh1vGFxuGaq89FM96Pp&#10;7vt1jwuuXuTfvn+uqb/nZr2EGJauaEnVdcg5ZpahZFqAIJ1DWpxEmJ/QMDulYH7qMOH096QT39vm&#10;Kthzla3D9W09/YJ9i/nUR1mxJSyvqgSHNrZrRRK5iuPQIHCry3Cr4DuWcu3LBU61WW4V6Y5VfMca&#10;LrThcGOKXTOL3MywAbRwHOo5lGqWbTnDupxBLmfZVqc61PBcRNkBLTkBzblBzTnBjTlBgIbswPqs&#10;gKcs51Km4xO6/d1Y4qUgXKGLdjpJgW32Xar5IYG1QpGr7qUg4/vx5DKWUzXHo5bnWZXq0iT06iwM&#10;6zsV2V0cIcrxq0/zrOY6lydDJ+Y2pMv2i073qk93B+3QJtKyNNNaWcosbHxBXC/bNlkuU+Upwg18&#10;v1p2TF1KQmNyTEtyqDjZR5Ls2plM6UyxbkuxbE21bOAQq/nk0jSHRxnOd4XuoKxmE5vYVi2pNiKu&#10;Y2uqcyvLvYnu3pjg2UL3aaZ5y/BspbuJGG5ilouY7dCd49gqtKrjm1Xy8JUZ5hVZVuVZpJJM0pMM&#10;0lOBbXkaBTzkjwJYBselhgOLage4lM0ZWkWL0LMjP0gCHbfsAVrA/EVCT0gAf8z9hZN9m9OcYFrS&#10;nUUZrm1CN0CrwAXOABZnuzULnRvT7Gu4tnUAPqUlw6kl06UmlQxa6nl2tTw70F6RQipnWj6hE0rZ&#10;9k/ZjmUc5wqea22GV1OOf1thiKQ4rE7oDaqVfLcnyfbXY8xP+qGEDsoc0vcJmD8kGf051fxglp3K&#10;WV/MvThSNce9JTOgLSdYlB3ULPRvFPg2pPvUp3lDOd98n3p2AESqdz3HrZ7rCE+gBjwTvvt9mn1F&#10;WkhVJvU2K/SxgPYwI4kZFK1mEHsAl/Znk8TDjnSHnEuCtt6s/uG46sbIqhZu92SyZCymUsxslPAk&#10;Ek5bfbq4LlPcnCU7HXY3meLWjBYoD3i3AJYJ1xp+Z2NalySja8r1bN1vHbL+3Tpf1evmIVLBUYrw&#10;oAMz/F4dX9KbVFXDa26Oe/Ik5tGToCt3Yp9AAjihW2zzoOXXkce/cMk+yLoe3CCOaaxiNNbKBTC3&#10;BRLAnKYqThPkeveXqY2Q9wUxZKNboWOABeKW1KY6OHMXAAJ2Sz1H1MhtawKxXAzLrTCA29KQXF8N&#10;nxbsdemc48kicn42MUdolZ0BnxMskLTGlz5Oqi4PvHnV+9K5gEsXou7cSq4oEzQ35srsaUFne35n&#10;e167GEql3V92ibPFDRe6Gy521+U2V6dJOhP7Fr3bFg9k3funmCzD4qu8zn6hRMKtbcxsH8zuHM4V&#10;t+/2vnJyWlv2C+ATnZAAPtPRc7ar81yX5EJHy7n2+tOSykstFdWN9U8elz1qFF9p6U6vEv/JPepQ&#10;vJA7tCTsHsjtlOR0tMMCGJqhbAnHezsLJKLCjtbTve0ne0Q5rVW5oursvm766LLG2dIvAvj/3Tfj&#10;t1Gn/z0kV4tzJa62/8TEfEpDHbexIr+nJaMNeiMZnT2CgTmra/W/ijr+hT3vX0Mv/kfk7S8c8/7O&#10;KfNYwgX/hxJ6bWd278DJkeGCrg5uXR2rvDa5vDXmZutRR+Yf9Xy0zaKVNRy//QaroWxspGt65PcH&#10;sIeOeWlrcXB6V8nabZ46a7EIKcdwjYaeT0TNxkPMJ2AXEg1n4wwmY4xKrb65Z/bNTdzXV40PnjM4&#10;VIz67gTm2DlT9ZN4heOmCsUmqvlG6pn6WgKUbjpST6CHysbo5+nrFKJVCpHfntX/0z2rb1t8VMdi&#10;9BbjodNwV+MguStDGyJe80MQB6tKWACDbghYAM+FQwJ4xBcSwDOhkABejoGM755yIVZnPFRrPEJv&#10;Ms54imraH2lU4ap2xuD3HKW/Yyv9A1fj11mYrwpMDgv1v+Zo/0cm5pvLpKP94VrTUaoL8VqL1A+p&#10;wEsJOusMFGiZj9Oei9WCM6GXqKg1OnaFZb7CdZlPdZ9NcZ5iOozTyANRphI/vWY3tQ4f7Q5vzUbK&#10;kce4397D/qrG6stuD+WxQO2XDOJGnNlCDH4qxqwzyPCBrWqR4aE0vYMsxGGWvirLGMHAoaiGutEG&#10;2rFGulQTvXh9HaYhOtVYj41W4yKOFmAVbhM1qp0R3QHYBarFFtNiKRa1Eqv7nIl5wUQvx6ou0zQX&#10;6RofUYNIUgHMJhz9yOFdHJ1LUJ5LUF1MUFugqS/TNJaSNFeTtJYZWqBlPlFtTwkF8aoLVDXAYoL6&#10;YoImnIy7kqi7FKclQ2c5XnedqrdF03/GMHiWbLjM0J6nq89QVafilGeo6otJiLVk7BYHt8XBP+Na&#10;vOSTnnOJawyzyQj9Hm81sdP31YTfVpj9qsL0n6sIvxJR/jAccHSZiniearjJ1ANsMHQ3mOB1aINJ&#10;rtI1AZs0rS2a1maC1gZVcz1eYy1OfTVWDbBH634Q4VAMZTlvxcObXcv5S88fC2D0BwEciRgP1wHl&#10;fCwaOs6ZilmKQwOWd7EaC54/ZjEOOx9vCEqIeFm3eL2leMQ6DbWWiFhP0F5P0NxI1Nyiaz9jgC+D&#10;1ouEo2/pCm8Zis8SD6/HHlyKOTgX8/1E9JHhKIVxqu5aOnE903k8xaY/0bolzOyuvcZx3DcnTA9E&#10;fv1F9LdfPPBAPvJCsVT/MebgFy1Um5ZE29poy4e+mCtO2uft1M7YKJ6w1Mg1NCjEWQj1EZkGKmft&#10;1c44fpNL+u/5dl/U8n87e+eYtB0l7dF603bojfhrac8h6eDhd33fyPmh9wPvQdkj975/lnZ9LDu/&#10;k7YpSdvU3ouV3osV3ktgAXzgbedHBwwJ4G/ftx983/69VAI4+Kbtz28kX75t//O79m+g5OPuQ9Ke&#10;IxBDatI+pfcdh1+LDrxq/fat+KC085i0R1Har/qyU2G9+cBi7VfLdQe2RYrvenWkIwbvB/TXGtV7&#10;73zdcOY/ao7/vvbEtw2njjWcPjhWqrbYoPuqh7glsnnfG7bTEHUzXk9oo5Blhcw2M8o2wWUaG2Xi&#10;9LNNEdmWGnkE7eME4xwToxxLc7YZLgKLEl09P9NSOyqq6WosHWivHu9rmu5rmOmsnm0vXe6oWOmr&#10;mh+omRyqnh6onRmoneuvXxxoXBpsWRlsfTbeNddRN9fRMNFSs9bfvj7Q0V9dstTbMSZqXxgYHmip&#10;n+1vG5LUFqaxfR088QgbY01vQ/VIjBoDo56M0WJgEAkGqBgDTCRKJxytG6GPiNZHRMLZwCjdYD2d&#10;IDQiGIsOwRlGmuKi8MaRRthgNNIXoe2trOimo+GH0QnQU/fUOGynetBWU9EdqRWKQMQbGLK1teKR&#10;WvHm+gyMQgBRMzjf93gn6+Eo/dZYws1x6rXxuKsTsVcmYi+Px1yaoF4djbss2wz50jjt+kLqg+2M&#10;8hd5dfAZwJDZ3XUG8CcF8BD9+ij9xmjCB68MS9/BqAsDkecBU7Sbk4k3PnhfmQYGLdP0O1MJd8ai&#10;rg2FXRqJuDJDvbPCerKRWrbJKV9LedoffP6pJfu6fsxtQ2olmS/2LOoNPNsddLLMJuWJFbM7+MRy&#10;ysOllPtgFSMxF6cTb05DJ/7+qAS3GKPfH0kC3B1h3B5h3BxhXhthQgJ4nntrjn19lnl1hnFljn51&#10;JuHqNHga0ZfnYm/Pxd6dj7szG3NrKOhsp2d+f8Dx6ZiLi4lXl+hXlpOuLDEvLzEvLjLPLTDOziVd&#10;mGXenGbemUm6DVYEa++phBuz9NsztFszCZBRXki6s8F+vM19CsplxoPxyJs9Xuea7XKqCbxH6Pjr&#10;6kEPEOHVZknzkVe6PYsanbLb/M4MJtyf4NZMCJr6cyVM+wJPPNdMI9JAJRSnFY1HUbG6MdrqoWhE&#10;nB4yDq1LBejrUrE6iQbaACoAqxP3SXYbXznwR3L7KxPAUIaxIYJqANo1IlBqofqqwQbqoTjtcHPt&#10;SHs9qj0inqIbY6MTSdYJs9IJNdMJNNENVDvqoKzgpKzoqqrsoaXur6cbboiOx2ETMcgYfb0oDDIK&#10;SguG4hgMAtLAsjIeg4A0MPjy6yMS4BKJBOuKhgUwQSOIoBFqqhFnqJWkqcJEIni6mgxdpUATJTtH&#10;NbNMe5fBLPoM23ot2QDmR/aXjt1gGG4n43ZSTJ6x8dsp0NYd4If5Gg23kWS2yTAHvzo3WBbrTPPV&#10;JNMVOr7bW7mB8m2j/YHBIK3FRNxsghH4s2EkROeHNIdFqvkU3WqIY9+a6tReFDFXUrDSdF063vjD&#10;lPj9bM/bxaGXK2NbKyMrq8MbC8PSiTHp8MgPE2M/LM++XZ97tTr5fnFYOt8vbXr4/HrOHD9wgkqc&#10;p+HXU4xX2KiRZNz78jPSnnrpdNfz2c6Vxb617fHlranp+cFnazOvlqfeLoy/nRt8Oduzs9CxsSzZ&#10;XuyQbk1KF0ffT/U8G5OsA2a6tpYHnm+Ori/1vVgfebM2+np+4IepPunssHRuVDrR8eIyfysneI5F&#10;maNbbqSSXqRZb6VaLNKMVtmE5RRLwFIyYYVFWGWYbSThVxhGk0mIJYHRRobpNE23N0hxMBj87jZe&#10;Ytss8t3WTsZJK09KJ+ukGz3vVsB9O9+udkiHHr14LBzNCepPdppju+zwPHZSHFYTCNsppFUmfiQK&#10;0eR+8BHp3x9Y/VuV01ftAUeWWKi5JO1FFmI7Dfc8k7DON13gmM5zrOb5tnPpzpMZHuMZPrOFUesX&#10;UjYucWbOscevCNYf5ry9n7Jzwm2Vi1pna63zUPNpxsNZDl2FIRMPCqRDDdL1Eel05/Pme9sP8zfz&#10;gl4KXLa5dpsplptsi20O4bnA+mWm7RqXsJZmtZEObe+8ySOtpRBWkkzBiy4l/aHW8UBXgNok1WAt&#10;1XJHYPtCSHkupOzIBPC2TABvyQQwaNkRWL3KslhPM1jPsZrOc2rLdBdfSR4UP+gYay8dH7g9OXVl&#10;auHS1PzV0elbQ+MP+gZuD/QzqqriaqrPzc+eHBs9PTR0d3ruVGv7w8HxisGZO7UdqVnnKc6R5ngv&#10;R3KkrxPdyy7yXN6lc3mnz+ScOJtddCojq4jDESZQuZEhSZ6u3EBPD33NYDwiP8Qj188xz5dS6OdQ&#10;6GV7wsfhlJ/TSX+XYj/XQn/3giDvgjD/y6lJN7PT6u5eG+9qnRzqkkgaRZKGzrHep4OSe4MdD0Z6&#10;SqZHSqbG7g0PXuvtudrTe2tw5MHIRMn4XMno7OPB8Ud9o0/7x6uGZm+USyKY+VrGzgdULY5p2amj&#10;PPRxkQQSy8w8hWwlIJoK8OhUK6zQ2fKUE/64BZJlT4i3MQ0iG/vb4YI8zWOCSbQYEiPeKpFhEZdp&#10;Sz/lnHTZJaHI1C3+gFbKMd3HrsHXSV4XCe4XzD2uEn2vkfwuW3pfIvrdsAu5ZhN03SYEcJkYcBrv&#10;VYh1zkM7pGE8HI/aYL+2MjvqREGG2qCiHPAMLzuhGyXHzjqTRMokWAksiBkEcibAnJRhagll/RI+&#10;YmmRLrO/kAA2M083MxfIEALwEFmmZhmm5jxTc445gUciC+3sc8m2WaCKNky0c8q1IPFBoKYdqqgW&#10;oKoTisDGYUySCNYCS3IG6Ey0yba2ybYiZxGtMwkkIcESMr67ykyCJUBIImdZEtNt7LLVtaOVPwpg&#10;ok0ugZRtScqzsoY0sCWpwMwqF2eeaYzPMLfIgHW1qSkfBLq6VBWVcAOD5M8JYAfyBwEMHdxLyXO0&#10;ywWNtra5tnYFtnZQBrA1pVgGpIHJdsUONgXOdpAAdrUvcrXNo5AyyeZcAj7ZEseADgbWCFQ+5qp8&#10;2FkV/FGh4aePDKXYfMjcdbDNAYODWwCcKYW7zgD+hAC2I2bZEDNIFgJQ2pNzwbUu9kXglRHN04lW&#10;6bbkHFubLHNTHhZDs7ZMB78RwG83A3QiRo9qgU91ts8HN/qx9/0LLs4Fri6Fbq5FMCB2dsqHAVV3&#10;t2JQgj4AEHt7nfTzPuHlnm9vm4YzjNdQ9T122EXhiKuqkpc5ng7vCB3geyIk8Eyg30nQzdUpy9MN&#10;2uEZTvbdLYDhHacBIADtoAQd3GQ7ToNGB7tMR0qWh2sh+LtSUy1IQzXw26/s1ZT9TXEMF8fcAN8z&#10;wQHnIfzOBPoWyQTw8WDvUzIBfMLD/oSrTbGP01ln60JHYr6X46kA93N+rqe8nAo9XQod7NLd3LMc&#10;nfhEEt3LR1B8skrSvjY3L13bkK5tSte23q1vvVrfeiHbMnMLlFvP3m49+2Fz5x1gY/v12jb49BUo&#10;l9afLa29WF5/ubLxZlWW2gsuX99+D6rL668BS2uvQAmq0JjbP2w9l24+g9jYeQ+qoHF18y1gY+uH&#10;9c13K2uvF6HzgJ/NLezMzm/Lt4PeI4AHhhb7Bz6I3j309a/IHTAATv+VCWD4DOBV2RnAK7IzgCHR&#10;+9myfb6zfbZLsrdsF81I2qY+VUKa9ueXHZKZdvE0AMQAsWgS0NY6AVf30yqaEO0TwIDPCOCV/QK4&#10;u2euq3tW5nr3t8/DTwkMAu3/LJmD039bW2caGsblAhiyv9UjkAoCgGCXAJYbxM/zIx8m5/Gn7C8A&#10;1lSPHkEpjw8f9kGND3ohAXxP5oD3lPe69/jdv4rM8v5UCW4qE8D9HwSwzL3BU4UBVdC4W579iCf9&#10;n2SP95Wz57HI+WhM9/JRoO4tyz6crfsLStm7A/eCRpDZ3/4nJZ99X59Dbij3sGfacj43//IKKKF8&#10;f/kT8/9UObRnenL2TE8O/Cn87uAW+Bsof6FwB7kZhas/n5KSIRkjP7f8eN89wLPaj9z47mFPNzl7&#10;hpUDz1a+zL8qgCsqBncL4I9JwHsFsNwB/7QA7hJDArinHRLAvR0yAdw529c9198lE8DdsiTgHmj/&#10;Z5n9hXZ+Hh9dktnflamJtenJtdnpzdnpjfnZ7YW5bVn6LySA11ZewAJ4j/0FvHn++jO8ffUC2ut4&#10;T/lq5/WLZ5AB3V3+BOCq/QJ4lwOGg7+UO+vQMcDwCb5wFq9M5W7DundraW+5sQAZ3/3lRwH86fLj&#10;icjQXeA77nHAH6f3lw2r4So8ebCQL/b63Y/sEcMAWAxPdT4CwH53t/2FgR0w3C5rKVkaLp0feDLZ&#10;9WBYfLdPdKer7X57+5PWrorGvpb6oYHQtIJvse7KxFSE44XDJueUrS6rkAqUSdlKlidUrM5rWF3W&#10;IJzSMOVp4ELJTr6xUd6nMoIe5wdWpnlWMZwbEzxbk7zrU52reQ4wlbuoTnOqlVHHd2rgARwauU6A&#10;ei6Usgmo5thXpVIq2XYVKbYVyXaQv+Q61vKd69PdGzM8W7J8RDl+bbn+kvzAtmz4aFiHEjr5XqzZ&#10;zQiTa6EG5/1QeQ6KHPNvkk3+KCB9X+Sies5X73wA+rQf+lq0WTnXra0wpPdsfM+ZGElxRHNuQGmq&#10;S0mKw2MWgPKU7VzJd6sT+jZn+0MmON0VUJfmAu4OqOE5gZlASjvNBQSVqfZVHAfQ3pgBJac2pro1&#10;pbg3Jrs0sBybkh1aU53EfGdxmkszD9ozuT7NuSbdpUrgUSHwKhd4g6CRR2nlkls5FEALx6GF49TC&#10;cW7iuAIauR9oAPCcZThBkpVLruFBVPPJlXzbj0AZ1fBzlp3+Cx4jBLQlciplf1nHcwaTaUx3a8pw&#10;a87wAGWTwL1RAG7k1Mh3bkpzkQOqoLEt0xMgEnq0Zri3CNya011lnzrV8+wAYBWNafbNaQ5N6Q4t&#10;6Y4tGU51qTagHbRAPjjdsYFPqWWTq5LJ0DG9HIcKNqU8xa4s2VZOV3FwR2GgOM9PlOMDniTocJ9q&#10;cTUCf8bPqNBDX2CnwTI/QsN9B2CaHU4hHLubYF/K9mzIDGnNi2zOCa/LCKpJD6hNC2hI920CCLxl&#10;5t4VPAdwo6dMcgnDphI8xgz/emFgJd+vjONdyvO7m8G1tkoyIhdpmqcqEZNMovP9zz1i1kqE/aNM&#10;SVdSmySpRcJobGPXi9MaJZnNnbmtnbkiKNk0RyzKlbRB2attrVmiFmFrM6hmtbWCQNDcmNZYD8Nv&#10;qhe2tQjaJILWQe/rdV/HFv+9U9pB23xVq3wVq0xFFyFKeI09spDa2pnW2JhYco9TV84oraZXVDHb&#10;alOHel2etP8qtPALB6ES915kSxezvYXXLmI3NKVUd3Hq21NF1cmtj1Obq1KbIL/4M8vPwW6s/SQZ&#10;ktbMjrbsLglAIG5hN9TQKp7GPnngdvakx/nTflcvRj28m1heElfyMOD6ZedTxeS8LOfTx0Pv3GDV&#10;VYFLCgZ68no7MzvFIAalsF2U0S4CpVA2Zk6vRNjTmtPTXNzZeELSUCxqzWrpSm4Zjm2d0Tn+5B8j&#10;Mr5KLvap6eAPjPMkHZki0XFZNvAnyW1pyWttzReJQFwkkRS3t5/o7DzV0Xla0nFO3HGhtf1iq/iK&#10;SHSuozF3uO5ST7Xk3oOagjOtzaLTZVWnuscx/JO/DkgNqhnK6B6G7K9YAm6XDd61WFLY1XGyp/tE&#10;d8eJrvbjnW3HJa1F4qYCUUN+az30uofHfSrb/s6X+Xf+wn8IOfkvYef+zjvX9WE/t2eB39EHnl5u&#10;e0NhR0teW0tWa5tA1MNs7f+VZ9wfgrP/EHLmC5u8P4Tc+73flX+xz/gXUrTnmfvcmobTvR2XR/tP&#10;9bWfGx3O7xlMFfWrRWX/wZShZJV3FJN+UCfhmEHwIT3yUR2soYGJkwHeR1Uz4tsveYd/fU3v3yqt&#10;/jAcrjcag5mhmS6yLJeTredZxCmaxRiV8MDyu2u4L8+if39W/0+XjL67bHLkvOHB4/rfFeofycco&#10;5Osr5WLUsjCaQoxWBlpXgNLJwugW4ZCnTBCFGMVc3W9OYw49puhKgowmYw3m4pFzsdAu04tU7XWm&#10;7ipdcyb66GKcylK86lK8GiyD1+KRa3EowEYCajlGezZEZcz/6KjP4fGAYyBeiNRYiYaM754SsBat&#10;uRylPR2uPZdoMpFIeGivnKH9mzTknzh637CQ3zARXyfrf5dmfFhociTD8FA26o9NzmpTofobNPPV&#10;BKOZCAS88e9slMZcjPp8rMZCnOZivNZinM58jNZMpPpIBLLESfcmBVkd8P9y9x9gbSVpoj7ed+/u&#10;nd0JvTsznYPb2SZnIYSQkBBRSOScbaLBZBASCAQCSeQcnXPOxgkbk0FIiJxzzjnjcP51OG4Ng92z&#10;Pb+7c/937zzvU89XderUqVOSwT2vvyrDTpbzAMd1IsF9Ov7YAMNU5IGtO4aqsJZ8bvDDXdzn11T/&#10;5Srqn2+gftNgo9DmpDrspzPFNO0M1H1gIpWk9CXj6J8SNRRiNdSiNPDhGkQ6jhimSQjTwtOJ6kwN&#10;ZbqKJBMtkUCQTcAd5ql9d9bg0Es3dGcUuTOC0MHAdDNVh2LQ43GYKQ5mnIcaS1EZTVMaz1CZykHN&#10;FaAXz6KXz6NXLqKG0vYPpe0dSt8zlP7DX0g91B0n28lGdcYodbCVugBxir1c5d54BdDezZPu5cn0&#10;Jkj3JUj2AuKP9HElh6LlhyIV++lyvTS53mD5wRDlke3U8FkGYTIYN+KLnfDTnAvSXQ6jrtKoizS9&#10;SZraaJjScKjSUIjiSLDyGHxgsMZ0GGHEX2M8gDAbSl6Lsngf6/Am2n4+xHjUm9RkLdHuICkw+v4F&#10;4fcvcP/6WP2fXmr9ts1x/6ifAvhMF5i41RitNTZpMUpzho6B/ylAgPI4+KBp2Fk6bpauOU3DTQRp&#10;jAWoz9CIM6GkbXSmQ7SngnUmg7QngnBzYei57TzgOToA9QHQGI4BzDLgbF14N2YGdjYcPgZ4OVob&#10;lONB6GE/FGAiQG0yADsVgJ0PJcyHEBe3WQomAZaDSCCeo+HB7WLAaAizDLWfgfesBszDqCwzVZci&#10;UIDFcJV5BpiS0jRdaYquMk4DqI6FqY0xsOMM/FgEcSxcayxCr82PWOOm/tRc8grpu3z05xmKv01V&#10;+F2q0ue5Gt+d1T6QR/wpUfXLTM299+yxr32NX/tQnx7TuW+Du0hRyCEcTMf9kKH1XZ7Bt2fMvsig&#10;fHb5+G9a8iShOirUrrdaIbFYsRfqll7vOjjf/uNs83eLrT9sdh9433cE6j34rnPfu9Y975p/hBp/&#10;eCf8+k3Nl+9rv4JEP8D6tloC4stBQjlIJAvBScCHN+v2rwn3vGs68LZx7/vGPe8bvodE30PC72Bq&#10;v39Xu2+z5sBG9f7NmkNvBUff10m+E0ps8Q9D9dJQvSRMw1Go4fA2B6HGg1uiA9sc2uYIKDfrD2w0&#10;HFiu2w8Na0Aj+u3PJB9lf1t+GV1xTf8KV+YqV/JBhkrpJUrpZcuyK8ebH0bUng+76GeeYa6dY6yX&#10;R9HNpZCyDDXSqKgkI8UkI6UcM2K0hmIYRi7RVDeQiD4V5P2mq3m4prS/pmSooWKspWa0qXyk7tVE&#10;fdF8S+lid8VEZ9lYd+VIR9lgw8vR5tdznVXzHTXTjWVDNc9HRcXTbZWzXYKZHuFYZ81gW0VfU0Vf&#10;vbCtqnq6r6O9tqyltrTixTNvJ299rCVJ9Zg+NhinGKwuH6KNjcKr0dBKXgQNf5ya3zaw/d0JFu39&#10;15xAIOICCBp+BMxJDVUPlLyzzBGrQ3tM9nxHUZJ3QymdwKj64jGB2rhgfc0QimaILda3hHm/KeJO&#10;V8T9wfA7o6E3xkOuT9KuT4ff6As528+42Bt1uYN+oTn4dGfYpcnY+6upxdvn5t7qC78JgGUw/Tqg&#10;i/GBDuRs4IgPgBhc7fkUbUEX24MvdYRchveIDrsGWnoZN8CYYBr99Fu9tBs9oddBCeKhiLsjkfcX&#10;El7OxxdNxDzuCLxc4Zj20DDyOjH4Ki6gxeNspUXyC4NYUA7431xgPZuJeDLgf30o8PZI8O2JsIdT&#10;DMDjibD7I8F3e0NudoTfbI+82cm63Rtztyf6djeImVc7GZf7mNf7I64PMW8AxiJujkXcHmfemYi4&#10;O0a/PxH+eIr5eIR2t9n9DN8hvdnz9Gj47REm4CZgOPL6Nld/5uYw8/bHDIbfHAq/ORxxC7B97+3R&#10;yDujzLurvNLF2GIww96T1+rscooMYm6rB11SPFFizHtpGPvUgP2MEldilVbveb6P/miQU9qb3njd&#10;45ovKoS634kq7WmCDdHFhaii/NQ1QtFYuio6TFWFpq4QpikfTpKL0JZjEBVoWso0bRRdR5VBQjO0&#10;VOmaqBCcchAB0cDoYADuZ0CMkT+pg6UbEFhaGDoWFYpDh+FUwlRl/TQUAkwILDN8hJa0q6GcW6gl&#10;71TojdusB1d9z104nnPaISPHNi1Kh+ko42Yk6WyM9tHD+qIUXZVU3BRUXCWlbJQVnDWUj8sdssKh&#10;PXEYHy2snxYefA8DCdhATTT8rxxIWBpBnYa4ZzyKBp6rhWESsBGIANZU8yOp+uihTuip+GijAuDJ&#10;q0fqkDgo5SBlKWcdZXtDOXKIkWNDTmIfz2KaozkTR5yNJc6ztRZitk/8jdZeidFZjNJaiMADliIJ&#10;yyzCchRxKVJrjq61EmWwxqYsbh9ID1iINthKNJ9jwSfFdgeqN3jIN3srd4fiOgMwdcflFpjUZZb5&#10;EttyItq8L8qsM8aqO+l4d3bAytM8qP0lNN0GDbfO9TbPjPZOTo2MD/VtDPS9G+jZGuzZGOndGO3b&#10;GuuGRrugkVZoqB6qezJzI6Wd59HKshni2k3E27TznKDOsq2Bxs3h1vXx9rWprpXpruWZnpXpns3Z&#10;/rcz/W+n+t5Mdm9Ndm5MdKxNtm2Mt77pFkEDLWDMt6Pti/2NY73C0f76keHGmanu+dm+0f7GzdnB&#10;N5P9002Ct/3tUF8zJCwePxffw3MdjjUfpmtM0JVX2BrLHMJ8PHky3miMZzEaZwH+XjfLJC8ztJcZ&#10;WnPRehNROmvxxgsxuk0uR4R2P42Faawlms3GWwxyrPoz3Fcep0B9L6HlVmi6YaWnBFpvhRYESxUX&#10;GxO9WgJMFpnWW1EWswG494mmizzdUQ5xMI7Yzya2hWKqnY4+p35TZPxNtcOB7gDVWbb+erLZWrLZ&#10;ApcyHaO/mWG9nGg+wSYPMXUHI/RGoyngiQup9oupx9azPTdz3Vcz7KbjDcfjdCaT9GezTAfTTFoS&#10;zVtzTiwW5UNj9dDy6FJrfcftC1NZ4VspJ9a49vNRlIUorRWuznKCzly89lSywXgydTzZZDLJbDbB&#10;bJFnssoxWo8zGqUR231VG9zkRG6yQhcp8OmPR+hAOU5wGnGC2TLPdCkeTiae58CHCr9Jt1ji4DbS&#10;9BfSLLt59s2ZtI4H5zsEZfzWxqfd7Tf7ui73d18Z6LvbN1TYNfS8pf9BUzf3dUl0+euc9sYrQ10X&#10;uhqvdTXe72270SR63Nxa3j16ubDa3i1GVd1ZVyfQzChahxRk6cSKz7v3tKansKYz/95L3rlr0fln&#10;mNnZrJxMWlKck68H1db4+IljKem8M+eystJ5KeyoLE5cCisqJjSUx4q8ePp00YtnldUVdc2N/Oam&#10;qtamstbm161NRa1Nz8AkW5uftXc+6egq7Oh62NX5oLv9Xk/r3d7W232tj0b6no+P3O/phg8Dbu58&#10;PTB5V9ieeeW56/E4Z4soQ20/LOqYvIytlLS9tKyTrIK7PjXOwDDO2DgJPmvWNMNQl6uvGW1MYBzT&#10;8fMiuftpe9F0T8aQg1KM6XlmUecso3P1A7JI3ucoATes6dnax2gShGgU+Yat3xXK8euGH7hJdbtt&#10;7HHH/MRdC+/b5idumXkDbpqeuGHidd3Y85qRxwWTE2yCQxDa8pgU2fIAyeyQgY2Srau2n5cpy44c&#10;YUmJMTfhGZsmks1T9czTSKapOsYppsYZZvopFJ0Eqm6iiWGqiVE6hZKsb5CgS07QMeQBSBQYLQCV&#10;A0odapKuUYq+SaqhaRrZJFnPMJ6kF0fQYenoRRtSuVbWaWTDGBWUDwbjj8MFS0sfO3LUEaMRaGae&#10;4OCca2uXaWSSQDbc9sfGKUawk04zMk6jUlLJhqn6ekm6OnD+sZFxvJV1ujIqQE7OW5/M09XnIJ7Y&#10;gJoCb2ENk6ZrBAMCqlGaoWGSnh4PTlnW4ZBIsZqaLA0NpqysLxodpq0dZ2qaYW2dBzAzyzSmJm/b&#10;2RQrs7SdwPtCW2YDrCyytjeF3s4JNs+yMMtAdKytOaxy7SxgYWxjlg5GMDXk6ZGiKLpsXRJTWc5L&#10;VspVSdZT8oijopyrupo3lczaPig308yYC7C3ybCxSLO3hm+3ME4DYzpY59lZ5pgbpSrJnKTq8RzM&#10;c40NEvQIsWaUZDvLPFgVW+aCyVhZ5Fhb59jaFtja5llYZJuaphnoxxkbxhuRedqESDWVQJSinyaW&#10;TtaNBYB2ML6LQ4Gby1lX5zPO9vl2tjmuruePHTvr6FhgZ5cLcHDId3Y+DVqsrbOQKgAEtrY5IHBy&#10;zneBd4rOsbVKsbNOtbFMVkf7HdxnLSPpIid9XFHOHY8NsjCN93I/c/LEBdANxO4up1zsczyPn3G0&#10;yXRzLgCxPikSxKAdATS6OuUDjjvmAZxss5ztshFA7GCdYWeZZmuRilUNQCl4K8p4qMifIOHpVqZJ&#10;Xq5nA09eO+l53tv9tJfraY9jp8FQx+zznG1znGxyj9kXuNjlO9vCVdB43CH/mAOc7mxvX2BlV2Bq&#10;ng6+afYOmQFBl1nRd2JibzY0LgyNvFtcgpYWocXFd6ur0Nrqu4X51cWltY3NN+8haPPN1vzi3MTs&#10;5Oz81NL64tL68tLa6uLa5uLa28VVaHHlA/Nr7+fXtz5mdnUDMLOyDpheXgNMLa3OLK7OL21uK+eN&#10;mfm1qdm18anlkXEwk4WBoTnAX58BPA3YPgN4djsPeKatfbq1DU57BTQ1jzfDux9PbhtimO326YbG&#10;MZiGiV9VblNfP94omhSJxhrqJurqRuuF46AEsbhFJBgTCkfqamFdWicY/mQp4A/y+YMfl79ETc3A&#10;J6kVDvMFQzW1g9X8AQAIQBU0AgR1I0LRaF39mKhhvL5xoqFpsrF5orFl/JN0dM+1d822dc60dkw3&#10;t002tcI9G5rGwe119RMAoWhcUDcGqBWO1grGK6uGyisGysrhQ38R6StWv4j93XkA8N/ggwbblkw7&#10;BRsSi6uIW4XF1fYxqIiCffSo/W/LWsD9+y2fBLn6MY8etjx62PRx+fhR6+NHzZ8qP82TwtZPgrzp&#10;xyBqDVmKnW+9s89Odtq4HUKue7uKNP6qEtF42zfCLds7MMNpuL/Q/+8WnDs/RBCIZ46M9gt8/Ny/&#10;u9xeJUTD7yw/fN8+Brn6MeKZI5MH7OqPVMWfRfHrvlfFvS9f9YAl3V7JDx8o0u0Xeba9sL+m/Jsg&#10;U0Jmi8wcgPzBQf79BAhAFTQiARIDkFsAyAgAZEDxe+2qIl828M15WfSXZF9E94qN76forqnoRaRv&#10;bVWvoLpvp/T9i/cVDn/YWUE03CgcahQONAsGmuoGW+uGmkVDbaLhlvrhFiHsg0Hc1jja1TTe1TrZ&#10;2zrV0zHZ3zvV3zsByoG+yYG+aXE5Pro0ProwOb4yNbE8M7U+N7M+P7u1MLe5PPcXtYkozM0dJ9oC&#10;3qy9fbv+DvBu4z3MG+gtYAva3Hi3uf52bXVrbWVzZXljY+3N+hpsgneWcPCz2UVELzI+8ohfEMDb&#10;LGytLqyvzG2szK8tz8L2d3F6Fbaz06uwqZ1amZ9anJ9cnptYWpyEje/SxPLCxPLiOGx5F8YW58YW&#10;kfjjcnp0fnpsdmZsYWZ8bnZ8cW5yAQyClMiYyPjIs0CJ5ByLc4LFJlg84V38WgGM2F+AOLt3lwBG&#10;toDeJYDH255N9Twd73w82PK4q/5RS92jxrrHdfXP+c1FlS2lNb0tzLxz8lRPeWO2ovnp/dqXJI1u&#10;SlvkylllKZgVyBkWyJGyVbVTdChsS8tANp1WwPF+nOVWku1cHm9XHmXLD3cVRHmUsx3EAngnJTyb&#10;T8OBN+wFiAUw4oBfsEwBIABVcKmUa1PGswUPqklxrk52qkpyrEiwB43iu54yjW76E08fU86ylc62&#10;k8mxl820kUqxOJpsLZvljD7nrXUzlHo/whxwh25yi2YEAMEDpsVjlnVhtM2TGFtQFrIsSxOdKhId&#10;AZVJTlXJztUpLjWpx/hpx8vi7csTHJBLIC6Os34Rbf48yoTPteLHmVezTSvZZlWx5vBGyly76gTH&#10;Mi68x3Ip1+k1D+BSHO9SzDsGqlUca9Aftr8cy6ptKrnWFVz46FwA4shfb1OcsB2Apft5iX4NsPH9&#10;FMgCgkWrTHQQA6rIqoJADKiCRrDOyFIjq410rkiwBbOt5FpW8awQquOtEZCYn2iLAOIKDpwKXMKG&#10;P52iaPioYLBcCCBGBuenuggzXOuzPQCC9ONVycdeco4Vspxv06wv+BjmuBCTrFQ5JooxFBlv1Neh&#10;hH0gznEhXA0wfcY+zs8KaTsfyc/wrk4Bn45jcZwtAAQ1qa7CTM+KRGcQl/IcxLzm2D3ghIZ4JOK1&#10;WCqEcCWDyKMUugn7clx5B0/UFV7Fp9dURlSXRVaURZdUsl9Wxz3jc55WpVXy02qqkXxThNTampRt&#10;AZz2swBOqKoQO+BUfm1KtSilps39Tun34Vn/yzH2sHmasmEGQNouXSXldnjPTHRtc3xlZcSzu5yy&#10;Z7QHhUGPCsNKn0U2ixyfiL7wz/8fdmmycfcDqxoQARxbWQ0L4Mr62NrXrJ8F8P8+u7yvGF5VeSK/&#10;Kk0kyGqqz25uAGV6vTC1rhYESbXV7NJiVnFR5MvnYU8e+dy85nzhjGVelmluhkVBtvOV84FPH8bV&#10;VmZ3tZ4Z6hVnFSfU1wKQmCuqiua/ihMWpwnL8uv45+obzzV25TSPJrXPEc88+/fgtO9iT9uXtkZ3&#10;DseKGtNrK06JqnMF/J3eV0wmn79LAOfX15+ubzgtFF6oFV6srrtSJbhWxT8nqkrsLjnX/LLu0pWa&#10;hOzaktJzr15d6hwl59z64mSya1F7UlNPuqh+WwAL0moFmXXbmcRNjfkNdYACUS2YZ56wJldQnVtb&#10;mVFbndraHFjG/zEo4Q/eqb/xPvOvJ6985pKjdbY2pnmOW9+dXCfMqqvKq6sE/XP4wnRBfbKoSSmc&#10;u8eL951n3r/ZnvrK/d53rrc+N0+T8EgLuVORWlF7SsQ/28zPris71dGY0twQKRQpR2XtsUiRs74u&#10;S7kuqX9K1pRzlOwlpW9OtnD0d/RhWxyLw+DZR35IOfLPp+T/KfXwZwXK/3xP7/tKR4U2P1If3Wgw&#10;3GyAacl3IxTZoG6Tj14hHbimc/iWvjTgiq7MdQr6kqHaOT3VApJKNlE5jaCciodJVJfPJKjkklDZ&#10;eNkMtSO5WInLekpPzFV7ArRGaPjRMI3BEJURGmoyQnU6QnmUJj1Ok5kIk52kycN7C4eitwUwbjYU&#10;u0jXmAlWHfGR6/eQ7HU7OuApNearMBWogujeXcwGKS8HKS4EKY0HKI8ziAMR5EIb+UT0Vxz1PSyN&#10;AxHqhwAsvASHJBmvI5WgdSQd+9MzsmSbo9pkoMF0sP6YP248EDtNw87QMWNBiuPBCpOhStuojAcr&#10;jQYqdAeqZ+F+jFL4PgGz7xxV6bYVpsKb3MdyHIqxX0p1n4t3Gg03afHSKLeSeKz37T3NP93V+ONV&#10;+d9eV/z9I+I31XYyAlfVl3byV8gS+VqS8RgZLlaVgyOwCdpRBBIDpxGCVQlGy3KIatFqMtFqkhwN&#10;yVjMT7Fq354zkXwdoLV2NWAy37EzTreWplQVKC0MlWliKDazlIVMWRFbvj1RdTBXc/ai7todI+iJ&#10;BVRkAVU5QVW2UIUlVGYKFRtCRfrQc913Tww275uu3LZavGY8c4Uyf8Vw4QZl/a7RxkNj6KnZ26dG&#10;754YbjzWXbtPWLiDnbuOnr2iunQeu3IGt1yAXchVW8hAz6SgZuKVZ7gqM3GoiUjFYZrscLD0SJDM&#10;aKDc0EnJnhMHx+myw3SpYZo0uDRKV5hkqMxEYOeZ+PVY8irLYIGhNx+qu0AzWGYYbUZavI22mg3U&#10;WQw1GHZHN1kfabI4VK7/1TP8b0v1/lxl9HWt2feNtvs7XKWGTqrO0AgrUfobseQFJm774GG16TA4&#10;+XiahpkJU5+l4+YYhNkw4nQoYSqYCJgO0Z4J1Zmja83T1eYZyvMMFQSxjoXtbwQsgKf/IoDxs+Ea&#10;i1GEWTp2LFBlyFdhzA8+r3c6UB2wGEIALAUDiIDlIFgAg+pcmPr2McO72SGA/wowecDP+lkN9Nw+&#10;Uxm8CwqAxH+5HcwnhjIbbToRQR0I0W3xxlU6Kj01l7xHPZit8u+ZKn/MU//2gt7hm+ZKhY6ar0+Q&#10;+UGmIzyXTqZ5lZfufUvl87oSuZr7szT3ZBG/O2P8Q4bhby65/K4xU3qjRBuqB6ChFvnNTum1zsMr&#10;7QdXWg+stx3aAGXTvrX6H6D2Q/A5wd0SUOchOA9Y8O27mq/eV30LVR+Cqo5CfAlIePR93dE39Ye3&#10;Gg5vNBzYbNy/1bhvq37PO9EPkPBbqPYbiP81xP/uXe2BzZpDG1WHNqsPvxNIvhdKgfIN/yhUJw2J&#10;pCCRBFR/BKo/BNUfgGnYv31aMHKK8DZwde9mw56luh+gPoWtLkxvqYLwnmrZDVJhgf6VREIBUyEn&#10;TC6LrpwcoppC0zofZ5sdYOKDPRxP1cygahUY654z0zljScqx1EixUE00Vc4w10iiYOMMMGnW5GCi&#10;aryjRe+z+wNlL3rLioZqS6Zba+Y7BVPN5UPCp2N1z6daSyY6K8a6K8faK4YaX403lc53VC2210w3&#10;lgxXPx+vezndVjnTXT3Zwx/qKu9tL+1uKRtqrRe+fDnZ1Trd19HCLxeWleYn55vpOmko2Oio+RJQ&#10;gerygQQ0jYgJxajAR6ju8r5ikCOBd4OGb8Grw2ioeaOV3RVlnWUk7CQOWR09aCl52BrEoEVVyU1d&#10;1Qv0oaK9rvmdb4h5PBz/qpt2q/PEmfGgywuMm5Nhl/uCT/fSz3QzL7RHnGsNPdsRem6AfnUs6jaS&#10;RzvAuAnoZdxAbO5ODbzTAf8NAdwefOmTAlg8JgKo9kfcGmDeBn0GI+9MxD0eYz8EjQ0nT1e7ZlY4&#10;pj3WZT3TiXlCYj0iMAu1oipMU7q9rsyGP12JKQblSODdPp/rvd7XhgPuzDCezLGLBlh326NuNDEu&#10;N4ZeaKJd7Ai/NhhzdyzuYR/zZn/EzaGIWwBE0I4z74wzPwjgycjHw2F3mz3P1jhkNnqdHg6Hc3wB&#10;g5G3AQNRN7e5DoAF8KdA9qBGBDPSMhJ1azTyzhz7+Vz0i5moZ+ApQyF3u05ebXI7K3IpKLNIKaJy&#10;H2pH3tGk3yOGPyPHllum1jgVLKaIemMqn5+4laDHcZBy195vS5B108YGoVX9UeggNDoUg2bgVSK0&#10;lCJ1FFg6CpEERZqmcigRFUZCwwKYqEqH7SkqBJTbBAMQDayJDiKoBuGUA0jYMB2NCA1VGhYVSsAw&#10;tTBMvFIIXs5fW85PR9KNIn3cTzf8UtjV2vyqngt1tdG3ayOuCpm3RazHr4Nv59lkeGMCyZIuZIyv&#10;moqHmoYPBuetoOiopuREQLmgJKxUZOxV5JzQCq7qyh54tLcW1l9XM1SfwCBiQghqwQQ1eFtp+Puv&#10;xtDChBNhARyGUQdzCyCq+mmr+gBIqn5gnngMQ4fERiv7KUk7k1ScdRSM/Y09+DkZ3fFWk1zctgPW&#10;RAQwnPUbrb3O1lthaS9EEOYY+Plw3EIEfpGpucgkzjJICxH6y1GGSyyDxSj9GabOVDhpIlxrKY6y&#10;xDWaY5NHI4iDDHx/mEbjCbly670VJvtbnJSmQvTfJThAmW7rKU5D0eb1YZThvIC5eymQqBAaqn8z&#10;2jU71DM3Nbm5srg63L851LM13Lsx0rs52vd2tPf9WBc02g6NNkHdlevlt/ouxAli3esiHUZTfWav&#10;x0P9gtXRtvXxjs3JrjfTPWLezvQCQLA11Q0AVzcmOrfGO9/1t0CDbdBw+5vh9rWRjuXxzuXZ/pXF&#10;oa4O/shgU3+nYGthBNqcg2aHoZVJaLgTahUNXs9tT/EdSbJfSiC/TSKtxan1+R2Z42pP8KijHMuR&#10;OKupaPMFJnWNobPGIK3BW2pT3sRbLMcYtDgfqbP5YSwYtco1mOMaDscadnEthvK8lx8lQw13oOFK&#10;aL5pYrhyabYemhJBdfcns0KaTugO+5OgJNv5SNJ0DGGSpzWeoD3O0xmOJvaFYDt90aVWBwAVNocE&#10;zpLtPqjxCNJ6kjmU7TAZoTUdqT0fo7vMIYPHAZbj9JZi9TfjTN/G226lOC0n20/wLIZiqcMc/ZEE&#10;8lgyuT/BoDvFcupaBNRUCM31bQ32jpcU9aVGzvJOLHKdVzgWS7G6i7H4xXjNpTTdyRS9sRTqSIrZ&#10;WLLFdILZAiKAOdT36TbLPNPJSL3BUM1mT8Uqu0N8x6OtJ5RByxybsppgvplivZ5kucQ1mY+lLsbq&#10;r/M036aTF1JtO+Oc61IiWu5cba2t4be3P+3uvNXXebW/43p/14PevmedQy8bhx439CW8Kokte5Xf&#10;Jro23Hmxq+5at+h+X/ONZv6D5qYX7b23S5siU64b27CwxECiVrgOha1rzaZ48PySbuYXtdwQDeaX&#10;N6a8KE97VRZ29WrYlYtBp3MCc9N4Ny7e4pe+7moua296JRC+rKp5/Lr0UXHJK2F9dWf365bWO5WV&#10;Lzs6izo7n3Z2FHa2P+zseNDZca+z/X5HR2FH35P2vsKOnkedXQ+627ftb/Ot/uYCYem9ga7nY8OP&#10;e/qed488buyPzL9NMj1pqh9srcOw0okwIdH18MHq6JMKCm6SMseUVX2UUN7q2EA9vUgjQzYFlHqR&#10;dvrh3to+4XpeXGpAhiktzzj0FDkwn+iTi3W7oO1zWtPtCtnvtlVYlrZrsKQ2U9Xkil3wZarHDYr7&#10;dbI7KG9SPG8Yed4y8b5t6n3LzGfb/iIC+MR1Y88rRp6XjT0vmnnlkI/xNK3DlIy8pMkuUmR7WTMr&#10;Bdsgyxh3U7aNYbShbpSOLkubzNUzTaVYZJmZ5phRMk0NM0yomWYmmSbGGWRyorYOR5cM218dQw6J&#10;ghCrRQVwSNQkbWqqrkmqvkmavlGyjmGClm6sljZLVy+abBhnZpqorR2uJO+hgfHTJzHAaigreyoo&#10;uSujvIhadFOzeFu7THOLFNDT2DjJyCiZSk2hUJIphikAKiXdiJpGMeQZG8ECWAXlJyfnTSZzYQFM&#10;TdwWwMmIAEbsrw5cphibZIBBwJwNDBIA+vrxOjocLS22uno4Ag4XSSLFgqdYWGTb2sLaFUn8BdvG&#10;W+wAAP/0SURBVFjvSNJFELfv1MM7u4mvWpikUPQ5yMG9aiqBKgq+6qrBygon5GWdlRVdCHh/EyOW&#10;pTnH1DjGwpTraJdhZZ5sZ7296bRZmq1FtpNtgYN1noVxmrKUL4XEtTPNNtFL1CPEmhgk25jnWJsh&#10;AjjH0jLH2jrPxrYAYGGZY2aWbmYCzwcMYkTmaeEjwEMBOAxNE0vXIUYhDtjJLs/FocDZPt/BPs/O&#10;Lt/OocDB6bSj8xkACEDVxi7PyibH1j7f3vEUAASgBQROTqeOuZxyO3bKyT4bOTlYl8RUkvfCqQdr&#10;YIJUFL3lZdxVlU/qaUfaWqV5uJ7x8bro5lzgbJftefyMk22Wu8upYw65elpMe6t0sf3dJYBd7OE8&#10;XdANAAJwr6NNpoN1hokhR1uTgVLwlpdyQxywGZUH2k+4nTvpedHX65K3+3kwFHI7GAfxx4hOBlXk&#10;EcccTzk6XXQ8fs3B+ZKNw2l7x3wHR7CGPH2DsIiIizduCLq61hbmoKV5aHkB2liBNtagN1vQm+3/&#10;bW6trm4srqzPAVY35pc3Fpc3lpY21pbW3yytQTCrMAvr7xY2tj5mbm0DYXZ1fWZlDTC9vApYWN4A&#10;zC+tzy6sTs+tTkwvjU4sDo/NiwVwb//MXwtg2AGLBbDYASMCGASgZecl2Oz+XcB5wFP19ZMAkWgC&#10;UFc3DkBipCoUjgEEgtFttnXvR/A/UrwINbWfBvG7H/M3BLDYAYsFcEMT7HQbmsc+Rmx/W9qnmtsm&#10;YfsL2mEBPFEnmhLWTQIEwglArWBcLIBLy/r+tgD+Tx0wIpYQ57RTXImNFFJFZNW2AO4EIJswbwvg&#10;3QZ3F7u8r5hd3X6m5Wfpu5udcvfXsMv7/oWf32sXyDogSwGq4rfe2WcnSGexkBM7OST+9ey8CxkN&#10;GVncYRfI1V8PMlvkdUAA3g40iuf8jwP5Rn3MzrntZFc3MeKZI5MH7OqPVMUfxKviXkQAgxhZTNAH&#10;3It0+0eDTAmZLTJzAPIH57+pAG4WDDULYAHcIoQFMACWvqJhJG6vH+logAVwT8vPAhjO/R3v753Y&#10;Vr+Tg/1TQwPTgLGR+fHRhYmxxW0BvLotgDcW5mG3+rEARgTtxwL4zSYsgMGvvK3N95sb79bX3qyt&#10;bq1uC2AQfxLE7+4EGV8M0ojYUzibdmELYXV+ExbAcxuwAJ5dh3XsNgvbKb/wgb7bAnh52/4CFrcV&#10;78LYIgJS3cX8+NLMyPz06DwsgMcWYAEs3h16YgkZExn/w+NgAfxh3+lfSgXexS8KYET97kr/HWkr&#10;QtQvYn9/jQCe7n0x0fV0qLWwp7GwQ1TYXP9E1PCitqmosqmkbrAt9fodvANNzoglTc3er31ByviW&#10;pHGunEWminmuIjlFWStW2zDG7TgvhhZ3PSvxYTatKMvrdapjGc+2Mta+ln1cGOdWtiMDeCfFHKtP&#10;IjaXr+OsEJuLgGhCQFG02csYcwDihmHZvC0sKxMd4GTWZCdEVdZluoEq6PaUafSYYXgvRPeqD+6s&#10;GzrfFZN7XB2Q7aKW4YhKsVVMtJKLt5DhmUsnWMqm2inlHMOc89a6FkS+F272OMriRax1Mc++IuUY&#10;P9MDUJl6/HW8Q1GcDShLEhzLkpzBJQQ4jneoSbCr4VnDHjfOClARZwNnNvPst3ddhjdeLuE4Aoq5&#10;AGdQhU/V5SC5v/CBu4D/bwK4lGvzSZBl/Bjklp26F1nJXxLAiPoV29+fhTG8L3RNgs1O74tQm2SH&#10;gAhgpE9VgrU4txv5EMWf47NIYwD4fMHEwMcnynJvyPEUZZ+oyw0S5obUZofABz/Hud0Js7zgY5jv&#10;Sky2RidaKnNNFdlU6RiKDM9MId0eW+CqWZ50nJ/mBm5szDsJyqrkY69ibZ4wTUu49i+iLQsjTJ5F&#10;mYO4MsmlLN7xATcgM/aUppY/hkTDmcZ9j/UjnCzgvh6Iq+4NrxCEV5dH8stY1a9jysqiXpQxH1Yw&#10;7hQnl9UkV1akVlel8KtTa2uQDGCAWAAn1VQlVFUgJFZXwgK4RphW23HiQeVeVt5vnNiHzFIRASxl&#10;m6aYeIPWMRFV0/izAH7BePws+PETWsnTiEahy/PG72nn/9kxUyrmTkBlfWRdNSKA2SVN/8cEMKcC&#10;dsDJgpqMhrqclsb89pZTnW2nu9rP9XaBGDSm1tWmCPmJ/Cp2aTGj6KnP3ZtOl8+Z5KQbpCYYZaXa&#10;XzjtdfdG4NOHMdVl4u2mASCI5VfE8Euze5syO0XZjfxsfmVWRVV6uTC+qoMlGCJfLf2Cnv1d7Gnb&#10;182sjqG4+qZ0flVBXU22kC/e9nknGdv7PwOy64R/OQO4vj5fUHuGX3uuSnC+in+xsvpUXUVCR/G5&#10;hhdPMzNfxCWXvHhxvuT15d4Jq8vP/nQyyeJebWJjNyKAUwXCdIEws06U0wifJZwrEmzDB+TXbSOs&#10;zhbVJDXXR9Q1qiRe/JNv5r+45//mxIXPnDMl4u7GNE3HN3Wn1osyhZU5gvI8YU1BXUN2fXNmS4f9&#10;5fs/enL/7JL+hdvVP7pc/8YNFsC6cXcTyjpzBI25tZXZtSVJFc9zGgXJ9YKwihKN+NxDTumS1pdk&#10;TK4pmF5QskySoQYokp1MbT3iAuPuRKc99Qu6SSVcx319j/AfeTKfZUl9ln7ksyzJfzqn8vk93f0l&#10;Nqhad1KjD7XChVRohr5DVrxpoHiLrHRDX+mKjvwVfeWLuornSAr5RLk8okIuSTlfB52vq56sLpeO&#10;k88lyOcRZPNxUnnYQ6dxhy7i9za6YwcDCBN00hgNPxqMmQhTmwlXm6KrTITC6b/ToUrbu0CrzYVg&#10;50JwgCUGbjYEPearMOAp1e8hOXRCZsJfaSZYdZf6RZgNUl4KUVoORU0GoSboxKEIw2f2SimYb+LQ&#10;P8Rg9kepH45SP8rGS8YTpZNI0klEiQyNvXc0fxJZyY2c1JoM0h4PwE8G42ChyFAfD1aaCFFEBPBE&#10;iPK2AFbqCcSlY38MkfhT8NE/suS/Zsl9kY796a6F6nN7db6ndmsQdZhlNRVnN86y6g7Wb3DH1jop&#10;1drIvTLc+1Drywe6X94jf3uZ9EUG6g9xcp/HKX0fq3qEq6HMI2K4JPUYIoqpKctQl4zBqUSi5SPR&#10;sjEYqSjUgTj1/Zes1aoYljXhJs+9Na6YHczQ/DwR/c/JmH/Owv9bNvHzHO2vcvS+O03+4bzpvuvW&#10;h247STw8LvnIQ+KVn1xJiKIwSr0tSXss32ThqsPb+27QUzfo9XHopc3WY9OV++TV+/obhYZQkRlU&#10;YgG9MoZKjKBKU0hgAdXbQi32UJsj1G4P1VOgegOoTh+q1YHKcVARCnoo/e72kbc3D2xd3bt56YeN&#10;899snvt67fQXSzn/Ppf2p8HoP/dFftcb/l03/Zsu2rddIYAfe0P29oceGmVIT0WqzEWhZyPVpiNU&#10;p+iq8JG6odpLTFPYvgdoz4dRRvwJjQ6yDfYyxQbfv9L/7qXet6/JP1SbHm52VOw/ASf7brBRm2zp&#10;jRiptSip5Yiji4yjc7RDs6GHl8NlFuky8zSp2WCAzHyoAny8cQRqgaG8E7EJXghHz4Wj5xmq8JHG&#10;28IVUcLzkdhJGno4QHHQTx6U4yGoaRoG0cyAOQBNAzAfigeAYAbO991tfwEfDO5H7LS/AHF/RP0i&#10;9vcvt4drTNAJM5H6i2zjZa7lItdqOsZsKJzaQyN3hxnVniBWeRLrAgyLXfHndQ6kob/I1fiu2BnD&#10;99JqDTbvjnDsDHepC7AudtV/aK9+w1I6U+dzLv6z0zafCZMPrL0gQgIdSKAOiVBQEwpqQ8O0KEGN&#10;clCDNNQsBe/h3HQUapOEOiSh1kNQ0354C+jG/ZBgL8Tf956/741g32bd/s2Gw5vNRzdbJVYbD601&#10;HFoXHdwQHdwSHNiq3f+Wv43g8GbtwfWag5u1h9/Wwcf9gnJLcASUb+tAiVjeA9uiF+Zd3aF3wiPv&#10;hBI/cwRc3arft1T740az9Gyt7EwdYa7eruqm/tV49af5xs/zda7EyacGH4py/ZFx7DDnBCbUVJb8&#10;wz/5KR8MV5WOx6My9XF5Zlr51sRMexwgiaqWY05KouKTzHVp2hg6Vft1QfpcXUVP6bOeihfjjRWL&#10;ffUL3bXDoueDwqfjra/HOqvGe2pGO6qHmkvGmivmu/gLnYLJprLB6hdj9a+n2mtmemsnumsHOsp7&#10;Wsu6WyqGW+prnz3pFVaujQ90CivahbWC13wPuwCUpDER5UlSC8EqBmCVAomYUDzGX03Fc6f03clu&#10;9YuA9sagvNRVvTTUvHEYH1CCGK3srqrkJnnYGiBxyErqiI2MhJ2CjJOKwnEtOWeeeRw/+tFMXu1A&#10;zJNO34uTtJvz4bcH/E4NhJ7tY5zvi7zUx7o8EAWfdDtMvzYcdhXeTpnxQQDDuxxva9qPBTDgbwvg&#10;jpDLiP3tol3dKYB3VRElDGj2PwcuDbPuTXIKAeOxj0ZjHoxHPxI45jY4nxLY5TzXj72KCrik5PtI&#10;K7LCPLXN/UKPz7WR4HvT4U/mIp+Dciz0QX/w7ZbAS020S23h17qYN7sjb/Uyb/VEwKnMfRG3AAPM&#10;20MRtxG5O8q8O8q8Pxb+YDKicCqqcIR+r9nzNN8xo+nEmZGIe9t9YPv7vymA+4OvD9HuwE+JfDzN&#10;ejIT/RSU4HHtPhdFx/NLLBIf6UXewAVfVQ8AXMeGFptkNPncHYypqAsvOmWT44UKMDzshD/sRFTy&#10;wasE4FWDcOgwPIqOU6bjFRkaijSMUigaFYJVhY/XxWMYmhgGXo1GQNMQAUxEwZBQwQhEVDC4pIml&#10;a6DDMCohGqo0bSxTR51JUgk1QIUYyHqbyHv56Uac9jlbnlzccUYwcKamK+lxX/yjPt7TgZTX/Wng&#10;b7RPucbxRkedDFDeWGUPTUKAlm4oWs0Di3IloT3V5ZyUpZ0UpWCUpJ3RCm441ZMkjSA9TbqWeiiA&#10;hA3TUof/9QOYBh5MGxWKwTAAmmCqqkHaqAAAmCcBFYZXi9LR4qGVQpSl3UjKx7XlLHwpJ6qzMnt4&#10;Noj9nY39IICXo7VXWNprMforLN2lSO35CC3AApO0FK27GGOwyKbOsSizUYbz0YbLccYrXKP5GIMp&#10;JmkiXHMhRneFo78cpwMGmWMRxujovpMK5UY/lFN+qjY50OKsMBJMmmebzyXYjMU7dPGcO7P9558V&#10;QAM10EzP8mDr3HAvtLKwPjKwMdy3OQKfAbwxPrA51r811v1+vBMab4fGmqHeqvXSa82ZtKool5kz&#10;kVD9I2ioHja7U91vZ3rfzfYhIPYXEcA7HfDWRBc02QuNdG4MtKwPtqyNdGxO9mzN9G/NDcwONk/0&#10;iASv7rdVPZ9s568MNkPzQ2s99dDs4EbN47Gr7N5Eu/5wjVUOHkrRXohEz7O1p9mGY7FmY7EW4JfI&#10;fBRljam3xtTZ5FqAXy5vEyxX2ORWl8Mi2x9HApUX2aQJltZIrEFPnHFznEVziuvI1WiIfxUarYGm&#10;W95MtUFTLdBYHVR7e+pCZG+cwwDLuJ9GBKu6FKu7ytVb5uoscLUXE3SXEw1Hwkmdfho1jtKvzH4C&#10;1Dgd7fRXA41LXBM40TbWcDbGYCZaH5RzbPJsLGWKZTwZYzHNsZ3kwTnT41zzMY7heJzeTLzeZILB&#10;AMegO9l+uTANGgIz6YXa+L1Z0UO8k+Ncl6Uk+5UE6lwMYSEOv5lBmU4ymEwyGk8ym0wUC2DqOiDB&#10;FE7z5ZosxBmN0LWaPBRqHI5U2x8GQbc/Zixce45NAR3Wkyw3U6zfpVlsJmi9z6Qspdt3co8JUyOa&#10;7lxp5tdUt7cX9vyVAH7aOVTUBAvgpFel3LKSgtb6G0PdV7oabnTXwwK4qfZ+S8PDxpZn9b23XrXS&#10;uTeJ1DAU1leLEoklh8rreBNswoNTb1+vGXw1tPqwZ+JyfVt2aQX30cOQc6c80hJOZiRyrp2/UvHy&#10;VUdj/fCQoLe/vLW9uKm5orNLMDxcMzRc3NX9vLMDsb+PutofdHbc74IF8L3OjkedPYj9RTKAkfRf&#10;wJ2etjtd7Y97+ooGJp40D6fdeGXty1HAOZNwvhTNMFPdKEtKrCmFra8TjsMFqqp6y8u7ykg5KMg4&#10;a6K9KZohRoRgCy2aMynYR9M1XNstyTgw35px0Zp50ZR2Vs/vFMHjgvaJ0wTXK2Tf21ahWdrHgiW1&#10;olSNYAFscvKq8ckrVN/LVO/LlJNXjHyuGvldNfG9bhZ4zdTvmmkAiK+a+F8xPnnZxA90vmsddNPS&#10;/5KxT5aee6yGQ6C8ufNhQ/N9BsdUXZ3xvi469GOUOCfjeBvjeHPD7Z2fqYn6RsnwwcBm6UYWmVTT&#10;dD3DeC3dWAPD+L8G3iwaBDrkRG0KnAQM0KMmaZPhzlraLD39GANyrBGVi8eHyEkfx6kHgtUw0I3A&#10;4YKVlE9ISR9TUDyhSaBTqFxjkwSqEc/MLNXEJNnIKJlCSTQ0TKJQko2oaSYm6RRDnolxgrVNBkrV&#10;X1beGzxXz4BLMUqC7a/RJwSwiWmmkVEquJ1KTQGBsXEaiMnkRF1dLpEYA35UolChaHSYpiZLXz/e&#10;2DjF0Sbf0TbXwSbHziprp/EV+12x4hXzSQEMYjOjJBCbGyeDXxA4DE1Xi6WlSUcpuyvKuygruuI1&#10;/PS0GRSDKFMjjo1lspV5sr1Nhr11NhgBObLX3irXjJqClgukavNsTbJM9ZPIJK4pOQU5NtjGKm+X&#10;ALayzjM3z7CxygGDAMCjTSgJeqRovHoYBhWkJOejquQPZmKgwwYTQx7h4nza3j7PzgHG3jEfCWzt&#10;cwFWNlmgBI0AENjY5YDAyemUi3OBq0uBs0OO+/HTXu7nTI14mhqhhvoxZsbxOloRKoreUkdd5KTd&#10;QKOlWRK8t7NTvot9jo/HBTfnAm/386CqS4ywMU/5pP1FvK/Y1yItiAYGsbVZsj4pEqcWhFHxU0fB&#10;x3zgMcFWpkmgw0nPiwE+V0EJhkX6O9pkIvYXVJEB4ce5nLWyzrd1OO/geM7e4YyDQ761TbqeXgRK&#10;1c3GOsbHJy056XZhYeNg//q7NxD0FlpbhnOh1jfeLq9sLK+urG+ubb1dX3uzsrK5tLq1vLq1srq5&#10;Ae+aufFudQNa2WZp693S1tuPEZvg+fVNsQkGLK5sAhAHPDO/NjmzPDYJO+BfEsCdXTPbDni6vWMK&#10;0NY+iRxqi+xvDGLQuOPqdFPzxN/FznOCd2rg/9sEMFJ+lAQMyrH6ptGPEavfD7m/zdvdGuH034/t&#10;L7927JcE8N/rgBGx9LG4EhsppIrIqv9GArjwccsnEb/XLsTiDakib71zHXaBrNtOJ4doOaT66/mk&#10;/RUP+zHiee5CfOMukNmK3wXpCcZBHvqPY+fc/nfY+SkgLch7iTsgVWRxwHNfvupB0n9BLF4ucC/S&#10;7R+N+HEAZOYA5A/O/3sCGJTt9SOdjWPd4D9NWib72qZ7OiZ7O8d7u8f6esYR+zs8ODMyNDs6PLdL&#10;AM9Or83PbszPrf29Ahj8vkPs78Y6/KsOEcAAsfHdhVj0itmpgcX29y8O9e8UwB/b3/nRBYBY+u7k&#10;/4QAFoveTyK2vyNtRR/Y9rti9Stmor1I7IABiBKeaH8+2f1svPPJXwRwXWF9/dPa+ufVLSWC/pas&#10;Ow903BjShuFS1Iwj5EtSxjcOkXOkKMkK1AQMlU02j/Jwj0tipdzISn+UEfUk2e8Zz/nF9v7DVVx7&#10;Ps+Zn+AC4p3eV8yrOMtPIjaagJ3C8mMQMbyz/074qS6IraxJcRZmuNZluoGWikTH1wnOz+McHjAt&#10;rgYaFLjjUu2UuGZSbKMjkQb76do/BuG/DsR9xdDZE28hk++mccVfJ98Vc8mX+JhpXprkXJPuWZnm&#10;WhLv/DzWGt4dOuVYaYLLK559MdexJNGpMsWtNt29JtGpJh7eHnl752S7cnhTaxiwDtvY7aQszgbx&#10;xNWxcAkLY45V+TalXBgkK7p4m1fxcAmWbtebIuyUvjvZ1U0MWDqwhqADYnwRy4vwSQG80/vuwK42&#10;yQGxvB8UL88K3g6aaylM+dAudsNwh0SbmsQP2cPIQ5FngZYXLNOnTKPCcAooX8aYgxmCh8J7bie6&#10;Vab7CHID60+FigpC+Nn+ZSler+JdC6Pt74VbXgkwzHfTTLVDxVvI88zl4s1kYsj7Uy2lLnrhCiNM&#10;KhKdhZme9TnegPIEJyTrF5SVSS7VKcfB1cJ437Mp6TY2QTrkIIJJjIRWJNopz/tsHbukn81vjRbW&#10;sIWlbMHruKqS2Nfl7Ge10U9q4ksqeeWliVUVyTVViPpFQLaDRgRwYnUlAASAtFpBcrUgXdDp/1Rw&#10;mHP231ziDpmlqlCylcjphy2SpWIvBzQNMcqFnLJyxpO7sSXPYovLIotLIquLWa0Nbq9a90Zc+WfH&#10;zIPhV/3K65jCKk4dP66qJra0mVPV8F8rgH8J5EhjQEJNZSK/KllQk1pXmyYScCvLQEt6vbCgo/V8&#10;X/e53q7c1qaUekFcdTm9+PmJezcdLp4xy8s0TE/STogjcKLdb131vHPd58HtwKcPQYfoqlJeXU1S&#10;U20sWGF+MafsRULxi7SSsuzqhszGgdSueYsHtd9G5X0TU2D1siGybSCuvimjtjpfWJ0lqEFE7yfJ&#10;EgoQAfzBAYtEObU1eTU1BVX805XVZ6uq8gRlie2vztY/PxsTdZ+TUFT0/HxZ6em2QdtrRb91iyWd&#10;fZ7Q0IUIYECGsC6zTpTdADvgbCE/p642p64mV8QvENWeqhecrq/NaxQk1Atjm9sNLzz5s3/GZ84Z&#10;/+xx9l/c8r4OOh0pGk9s7M5sbMgUVmbXloFbChqachpaMppboyrr93rzfm/L+8775h8cLn/rfvtz&#10;yzTL7OLsupGC+tbc2sos/usPAlhUE1lbYnH+iqJ//kGLvMNG5xQsLqEsU+UMg9EUT0MTj3Av9uP4&#10;0y3Jmc00z0Z3TLubXL2z0mtTiRvYL3OO/s+kvZ+lHPgf2dKfn1b++qrmkUt4wNErRLkbeqq3DDG3&#10;yOrX9VXPEmXOEqVOE6TzCTK5mjJZOJl0nGyahlwGXiEDL5eNl80nyp4hypwhSJ7SOHha7btXRpKt&#10;ruiJMINpuu54CH48FAtbwDC1iRDlyVCV6RAVOP03RCyAsWIBPOglPeApNeIjNxWoMheqtkv9IswG&#10;KS8GKy7RlCcDlEdDcYPh5FcOKmmYr+OUv45T2x+jdjhWXZKLk0kiyCYTZVIJUtm4A3fwP9RZyo6c&#10;JE4Fk8YD8ONBmMkQ9PZkkNzfvwjgsSDlvmDNM3oS0ah9Mar7E3BHmHLf0I/8e6z8F1z5LxIVv8jH&#10;/3jPVL7MVbMp0LA33HIkxm6SYz9CJ3f4qFc7SRdZ7n1s/MNNg6/Pk77M0/wmXuXPHJVvYlE/sdH7&#10;2OoH4vCH44hHOCTpWJxyrIYaRxMdh1eKUj0ahTqQbaB011U/U08ihbg/HvNtHOrLOJUvOKgvucpf&#10;sBW/TFA7GI8+wkUdiFPeF6PwA0v+20jZPzNl/yNW5SsO+ot49a9TNL/L1N6TR953inrwjOn3Z6x/&#10;l2/5WZbJZ+nUz9Ion2Uaf5Zr8VmB9WfX3f/XXZ/fPaP9uYL9U2OaZM8plZFL6hPXMesvcRuvMe8r&#10;cFCNJiTAQ3U4SKQBidSgUgmo9BBUsh96/SP06lvo+RfvHv/h7b0/v78l8faq3Pp56cWCIzMZ+8eT&#10;fxrm/DAY+8M4d98E7+A0T3I+SW45RXkpWWmGKzcRrdgbpDITTYYPV2bqbSRYrPEsppkGs1GGgwH4&#10;Hh9M6zGlOlupavNDlaaHqswO88329R4/OOJ1YC5IZi1CaYuluhmlvBouu0SXXGZILDOOLIcfWmIc&#10;ACwy9i7Qf1oI279Ak50LU5yjKcHlz8yGKS4yUAvhqAW6CnxGbxgshkF1Lhw9E642Fqo8GCDX7ycz&#10;HKQwTlOZDlebicDAunoXYWqgFIvbXXwwuB+x0/7uRGyC/6qRoT4ajB4KUh8MxAyFaAyHESciDeZi&#10;TefjrWc4lkMsk6Foy5E4m3Ya5YWD4jWDfZd19yRL/fNZzFdPzVWafM2HWV4TvMBxXuAw76QoxKwq&#10;kPTIVeKi9b/f8/yPphSJ2VsaG4+wm3dloafyUCkGqsJCFWpQlSrEV4GTg2tkIaE0JJJ+X3cUdrQN&#10;h6C2o1CnFNR4EGrY9060903dTxuiveuNBzdajm60S640HV1pklxrlFqrl1yvk9oQSm0IJLdqj74R&#10;Ht4U7N3g79sSHHgnOvy+/ggo3wgP/hV1+8W8FRx+WyvxtlYK8J4v9R7EArj/Su1eMPJkhdRai+G7&#10;Hq+iAvVcmqTgluMM/2TLQ+MXZwgXecoZDOXsME22o7KN5O+tfvity49/8t7/bYj0ARZGlqevmmyl&#10;kemglWGOP+9ITTUhcgw1mWTNIF3shfDAyZrX48LSnqrnvbUvpzr5833CifbysbbXU90Vo11Vo721&#10;o538wZby8dbquW7hfKdwoqmir+rFaH3pdCey/zO/r628q7m0p7kC/IdUZ0Vp9eO7w021Y611w61N&#10;gy3dvPBUdRljvNJxbUwwXiVYVfYkQS1ECxeMUnTb5X3F7Fa/P4NW9sCgPLHoEziMD5IKjJhg0KKm&#10;4qGicFxBxklOykFe2lFJzgUn7eil4Xvds6Ar5fVYSuk4++ls9KNJ+o1u7/y+oDNdoae7ws72Mi8N&#10;sW6MRd2cYNwYpV0d+WsB3Bf2Qeh+0gH/DQGMqF+x7gUgohexwqDaF34T2WsaxKAPiMFVEIBbQDDM&#10;ujfFfbKUVLwWXzYf9WI46G6n12WRY/4rCu86OihfwvWKiv9jUpTALmfA/9Ys89lc5PNJ+uPB0Lud&#10;ITc6wQuG34JPPg6/3cO41RV2o5N2vS/iDmAg4i5gkHkPMBR5fyTygwCeZj0Zod9r8TqDCOBR5t2h&#10;iNtDsDCG6Y+8sc01AKJ4P+aTAngk8k5PwJW+oBtDtDujjPsTzEeTkXC2MWCR8xI8dCDkVpPHmQqb&#10;1KeGMXe16DewIfmH3G+rhlfZnG4PLmxkFt33uhKtG2Mvd4Ii5aEj40GQ88bJn9RQCsSpBOPV6Jrq&#10;4ShUMAodAmcGY8KwGLqGOkMTEwZABDBJBUZbJRigqww7YPj/XseEgv5qqqFgBJI6Q0uVRlL015fz&#10;tUYFMoy4V4KuVyUVN6QU1/EKG9j3erj3+9i3O5g3Whh3ujmvWhPKbp68GqwbSVH0wMq5EvD+uvp0&#10;LMYbfPe01Lw1lTzxqJNY5ZNqCidU5TxRsh6gRMt7qSn4EDEhWuqh2hphJCxNS52GVw3CKvujFf0x&#10;auEYNaamKoOI+jBPkkoYARWOQ8doExLRimHK0p4kJQ9tWeuTZJ/K9Ow+ru3P9pcIp//GaK2wtFdY&#10;uotM0nKk3ko0eTmavBhDXoihzMdSFzimYzHGg1HUQSZ5IMJgONJgMtpwNpYyH0eeCNeciSQssDQX&#10;ojQWmNhllsZWnOZbjt5smFaXq3Ip+dtC/B+KdL+oc5QYpGlP8awGEux60r2mb8dDTY/hLYhHWtYG&#10;mpcH2zdH+zZG+zfHBjbGB9bGB1YnBtYm+jfHu6GZPmiyE5pohbrKpx4XtOUzVx9mQ2MCaLgREcDi&#10;rF/E++4UwDuBFobeTnavDrUsDzStDDaDhy52i2ba+NDMwGpfQ9W9CxV3zrSW3BuqezHTXtXw/Bo0&#10;0gz1VUP1d6YvBDYFqQ3TUFCqPpRGWWKR5ljkqWiTqWjzmRjTBRZ1JUp/lWWwxjGfj6ZuJlissMnt&#10;bhKNDnvHg1WW2VqjdPWJWL2JBPNunnl9jHl9gvPghfC5p3nQcDM03Q8Nt2x1lUOj1dBY+dKzjAq6&#10;UV+0xWQUZYmptxpJgvffjsUvJmotJetvplktcc1G6Xqt3qq1TlIllvtfme55YfzDIE1rmK49ztSf&#10;jqbMxRqDT2qRa7bAtRqJsRiMtgKMxNpO8hxmEuwW480XuZSlWO21BINJtnZ7pM7IKV/wgtB0EzRS&#10;P3M3tz+L1hnnMpHksJxoDv+bADZxM9lwPp48E0+dTDCdTDCfiTed5xovcygrHPJomOZ4hA6S7LvE&#10;NQFxl59ak4dCi5cSCHoDsYDBUM3ZGMONZCsow2qdR3iXQV3KcOpO9mjIZbc+vtUo5Je1tCAC+Fpf&#10;x82+DwL4efPQo4a+lFfl8aVlZ1ta7gz2Xu1sutHd8KC/9Waz4H5Lw/36puetA8Wt42ceCN1C8nHk&#10;EJSWn7zGCTyVjjehk+yYtIz7zzoWy8a3LgnaX4zOXBQ1xj24H3Aq3y2F55oUG3oqM+HO1VPPn96q&#10;qXrW0lrY1HCLz78lqH3R1Vk1Mf64o+1hJ8yDrrb7XR13utoB9zrbH3Z1ie3vvR5kC+h2QPHU5FVR&#10;ww1RW8nA/LWStuO0DE3jAIpllK5uuAGJRdZhkfWiKQZsikE0lcyiGkbq4APVlVzVpOy1FFyMVD3M&#10;ACh3exWXEC33GF2PFCPfUxa0i1ZhV8xoVyhBV/R9L2l7nSYcu2Loc9sqOEvHOViS8EEAmwVdMQm6&#10;ZBRwkeqPAMcmgVdNwaVg+JLpdgdTJAi8Sj5xk+JzyzjgmnHgGbJfqpZXFNo5UMnRZi/F9qiNi4qn&#10;BzH0hD7LyzDWzTDOgcrV0WdpUmKIRhxtY56uaYK+aaKBcYI+lWdgGE8mxxsawFD1EwFGenCpS04k&#10;GSbqGibpUZN0KYk6BlwdPTZJJ1pXL9qAHGtsxNPEhyEC2NyIa2TIBlUtEhOgjg1RUPQGaOBo+gZs&#10;M7NUU9OUbQecSKUmUCjx22cP86iUeLEAllPwIVN4egZc8i8LYGOTDEQAg9LUNMPcPAuUxsbwvtAG&#10;Bgm6ulwtLTYOF4nBMFRVaeCHP7wD87a+RTQqCEDVwiQFBIBfL4DBvZamqaAEsRY+gqTJNKEkGJE5&#10;+jrhWIyPovwxgDr6pJZmiC4pHGBukmBjAT8X3A5KJzt4n2cTwyQNZZqRTrytSZYlJc1YP8mCmm5n&#10;medgXWBjlWdtmWthkW1llWtjW2Brd8raJt/KKtvGGj7xFxkE0cBGZJ6uFktB5gRASc5HTSWQiAun&#10;GnBBN0eHfDe3C87Hztg55FnZZAFs7HIcnApAy6cFsHO+o0OOi2Oug23mced8L/dzZsbxWpp0YwoH&#10;VB3tskyNeKCqAj5HWQ+Uko8GJgg+UNki9YTbOc/jZ/y9r4BSlxhhZZq0y/4i6hfRvaAELQhIi7Nd&#10;trsL7JJBYG+VbgG+gaRIrGqAkqwnHhMMYuQRgSev+XpdAnfZWaY52WYh6hcZBAA7YJfT9g5nbB3P&#10;wrIcfFg22fYO2ebmPB1dmptrmrVVlIUZw8837cqFsvaW5aVZaHUZWl2BVlber6y8XVndXFvfXN/c&#10;WN1aWdlcXn+7uv52bf3txvqbrfU3b9e3IMDaG5iVt+8/BtHAi5tvAGITvLgGm2QA4oBnF9anZlfG&#10;p2AH/DcEMMIuB9zSOt7aNoHYX3EHQEsrfDjur6epCTAD+KQGRrKB/y8RwGIHLBbAAFHDqKhx5GOa&#10;Wif+Sv02bXdrGBWKxnfaX37tGMLfEMAIv9IBI2LpY3ElNlJIFZFV/w8IYOR1Pmbny/4aPmnpxKLu&#10;14PchYyAtOwc+WOQqx+zq5uYXe+F9BTP9h8H8tyP2TnnnezqJgaZNhIjPZH3Et+IVHd+BAjIeiJ9&#10;wL1It3804seJZw5A/uD89xLAHxzwLwtghI6GUUQA97ZO9bVN93ZO9cJnAI8iAnhoYHpkaBZRv2IH&#10;PDm+ND25Mju9BicB//0CeGvjndj+Av5TASweBxlWLH3FiO0vmAM8jb9fACNyd6f9nRuZR6q7mBtb&#10;3CWAdzrgv0sA/xK/KIB3Jf4CRttfAsZ+Pu4XILa/gIn2IrEDBmzbX9DyfLzj6WjHk6GWpz0NTxAB&#10;LBIW1oqeCjvKqjvrMm/dMXAPlySHyZpkyppfkzS6LmF4RkovSUkvSt8i3OdkdEps3I30uBc5rKcJ&#10;J5/HHnvBsnsZbVPKQcShTSnXaqf03cku7ytmp6REQEQm4iZhKfjXXhPRwK+2t4kuijZD9hYGPI8y&#10;QTJKX8dZVSU51mW6NeZ6NeZ5t5wNbDwdWJfnW5Xu8Yrn+CjS/Fao4dUA3ct+2gVu6gkWUhG6Pwbj&#10;vwzR/Iqh/X2k/k9hWt9GkvcmWsrmuWGuB5EfsSxe8ZxLko9VpHqUpbqWJbu9ToL3c37BtX8ea/+M&#10;bVORcAwm0bk8wamc5whv+8yx39a9fzmXV0x5rHVFnA2cJbxdAso5MMg7wq+5QwAjgKUTv/tOxOuz&#10;i13dxPy9AnhnC0AsgAXJjuJMX7EDRjKAEfuLKGGksSrBmp/0VznEIEaStuENn5McwcSQhGDkMy2K&#10;sXgSZQkW9nXCsco0z9rsk8Jcv7o8fwColqe4lyQeL+I4FrKs74QZX/HXO+9NSLGSTTA5zDb4CZBs&#10;LnHRC/csyrw65Tj4OJDM4Poc79p098okF9DyIsX7SlYMN45nan5SRcMHbZAkZ5hB9L4V+XAwoaaX&#10;IxSyhUUxtU9ia15xKyoTy1uSKlq5pZXc8tKEqoqkmqqU2hoxacLaVAEfBIj3BSTzq+F2AT+5mp9Z&#10;10krbpBOuvy749yDpikqlGwF/dT9JvEHmWe8artCiqvZr0toj25Fv3wSXfQ66nVpVM3rqJb640XN&#10;+5hX/8Upa1/YpZOlgvDaCk4dn1PNjytr4VY3xglK/gsFcFx1+SdJqq1OqKnkVZXHlZewS4vFgGp8&#10;dUVqXW1ua9OZ7g5AfntLZktDZmtjamNdgrAGjMl8XRT4+L779csO504ZpScbZ6SYZqVZF+Qcu3ze&#10;78GdiOIXMTUlERXPWVUvE6tfZ9VU5PMFebXNKcJutmjY8UXz99EFX0blmjypiWgZ4NS3ZtTy8wU1&#10;vySAkTzg7DohAuKAAaB/Nr86t5qfV1VVUFWZW1ua1PLyjOhZBjviYU72y8qSS7XVmfWdjrdL/tmF&#10;hcm6F1/fmVYnSt8ms06UJarPboAdsFgA59Vv298G4dlGYUFzXbyIz2vrcn5Y/ZV/xmf2Sf90PO/f&#10;/S782ScrtKo/oaEru7kJEcDwLU0tOQ0tqfWNqc09smGZv7XmfOd983OXK9943PyjTaZVzuss0cip&#10;hraCuppTouosfunp1vr0hpqMHgGjssQg8cYB28yDpmdUHa5jbLNR1EgdiwgdHU9bfe8Ud1YJM7aN&#10;6d0XSBg8qdjlptbhqtFyTENoiyqmSN3W+KlA9k+ph34Xv/e3nH1/4B34Y7LEd9lKh8/iFK9qY68Z&#10;qF/WVrikK39JT+mcrlI+US4NI8FVPhgt/1MmQSkdJ5uuLpmlIXlKE5bEZzWPnMP+dBP7vcBKcSyQ&#10;PEenTtP0JkOIk8G4iWC1qWDV6RDVmWDV2RD0fDB6IQSDsEjHgsZdAniehtmlfhFmg5TnA+UWQ5XG&#10;/RRHgtSH6Pqlzqgc7Hdcxa+4qns5aofisZJJeLkUvHwKXjYDL1eAO3JX80eRlcyoH2E6RGsiCJ7J&#10;JHxsrcp0mMpUGJwBPBGiiAjg8WCVgVBiga4EU3kfG3Mkw0CZp3GUqfAdS/F7lvzXiZifeMrfsGX/&#10;GCP1hyTUl5fJUq/dSS1hJl1h+iMsw4lY40EWuTUYX+2hXOQkXWgrddVo/2ndPanqX8Uo/iFc5jfh&#10;cr9jqXweg/4+Dq/E08Il6Wom6uKi1eVoivuZqINcTekY9UNs9UMcDclkgkKmNjpLB5NBwqRqqidq&#10;ADQASThcMl4jGa+eoolNIainENSSNJXiNeRj0ZJRSgfC5X+kSX8bIvV5IvHLRNLnP/N7QILW7wBM&#10;1c9YmM/i8P8zgfSvqfp/yKT8Mcf4iyzzP5zz/Py837/dov3xWdx3NVmHOy/Ljz9QXXiOgaoIUK0G&#10;JMJBDRioUQVqUIDqZSChIsTXgCo1oRINqAgNPVLaui27dlVq+ZIkdB+zeEaih/vnpojfdbD+NBj/&#10;41jK/rFkifFE9OYpk6Usg2G22ggbOxKtMRiJmeGQlpMMlngGC2y9yQjCQKBqm4dcneNhgaVkBUlK&#10;oKPSaoIdsNea9tJfCTLcYui/i9JeoamshctusWTeso++Ye9fZ32zFPEfc2FfzYUenQtWmAtW2i4/&#10;MBOisMxQWQxXWaIrz9OVFsOUFhjKoLoQjpqho8ZClAYCpPv9pYaD5SboytMRqtORapMMlXFAuBJg&#10;DBChCEoQT9HBV2W3/QXs9Lh/G0QJ72Tn1Q2O7hKLOBWGGQpQ6fNXGghCj9E1xyO1+0Jw4zGGUxzz&#10;oWhqP9OwP4rSTtOt9VR/TD18V2ffZfUfz6N/vKop8dQUJ/Qy7whzHo7znsnwG0txrmcQKoLlGmOV&#10;u1PV+pNkR2J+XEzYt5Ut8f60zNuzkpvnj25dlXhzVxJ6pQhVKENCFaheBRLJbdVJbtVJbIkOQe1H&#10;oNZ9UNPet417txr3bTQf2Gg5vN4qtdYms9Yqu9Yst9assN6ouNGgtClS3AI3ig5t1P20LtwDyjcN&#10;+981HXzbeGBTtBfOHv4LBxHeCA/C5wTXSrznywCgGlBKva89Cjvg+qNbDbJz1bKbreRFke35yB/j&#10;jv1RdMP6fbvvfK31YIlF/SPTF+eoj3MtLkZSo8zkj0t+5br/K+fv/uT07R9d937pI/tTsKZUlJ5S&#10;uqnmWTtyprk2j6qZbGMYQSVE2VCLz2au9dSPN5Z3177ob3g13l051Vcz2Vs51l051FU92iMY6xIO&#10;t1VNdAjmekSznaLRpoqeqqKRxvKZLtFMT91IG7+3sbSrsay3sbKjvHips/XxmdznV07PdzctDXYN&#10;NbU+vFxIxTvjFR1Jqn5aaqEqMl44VIAOga4i7y42vrvY5X3FYFBe20nAJ7Bobw01HwQQ62qFkjSD&#10;8Oq+4Cpa2WPbE3sRld3M5Z1D8P4XnTLqmPdHOC/Gox6OMW5NRdwYCDnXHXKmI+hUV8iZPtrF4bDL&#10;o0GXhwIvjtJhATxIvwn4JQEsdsAg+CUB3B12DQGpIvYX0B58SSyAkfRfRPoOs+6BKrjUGngB9AEd&#10;BiPvjLEeDtHu9AfeAowzHs2yno/Q7gsccwv1om/haNcwQZdV/a+rB4NqrUPOQNDt2ZgXc3GvxlmF&#10;vfQ77UHX2gKvdtNuDUU+nIh91hdxD9DPvA8YiHwAGIx6CC6NRzyeYj6ZZj0ZZdxv8TpT65TZ7H32&#10;v1AAj0XcGY+4D5hgPgCAYCz8HmCJW7TMewnKOfbTUcbdTt+Ldcdyam3SK/V5T1QZN2QD7muwSq0L&#10;qr2uF7pdPmube0LRz1HxpImct7aMB07OU0P5JB4TjMfRVNWCVTDBoFRTC1HHhGLVaZ8SwKG6yqF6&#10;SnCMwYSpqIWiMDQslkFQh/eL1lLw05Y6oX/kuC+Recn3an1aZV9OTTvvaWvM/b64BwOxt0Zj7/Qx&#10;b7bTrvWyCgdTKoTc4hvBt21QPpqyxzTR3tpaIWoob5SCBwHtR1QNIGFpRGwYQZ2GQwdjVPxU5E/I&#10;S7nJHD2mquijpuyLVQ3AYwI11UM01YNwagFYdBBGjYlRi9JEhRNVGGCeAJIKg6DC1ECxtQnJaEWG&#10;spQPSekEScbGW9+nIjmzn2M7H6u5wCYuxRCXo7VWWLAAXovSnaNrLUXpr8UaL8WaTEcbjUZRh6Mo&#10;g9EmjXRya7RZH8+mj2PZFUlpC9PuoBH76ITZWIN5tvZyNHEpCrfIQIFfAWvhKlss/Ps46gbLcDZE&#10;s9dNXmj9U4XJd2Vm35dY72sJJbazzbuzTozf4kL1D6CpJmiqba279t14z9b4wPrE4Nrk4PLE0NIk&#10;YGB5sv/9wujWeAc01gpNtkLtpculN6Hah9Bk0/uR5o2JTji7d9sBi5N9Ed0rVsIIW7O9W4tDqzO9&#10;K2OdayNtm4Ot652i+brS8fKn79pr1xpL2x5eHCy7u9pZsdxdPt1aXHovV1R8barpGTRYDFXkjafZ&#10;TsVob3J01yM015g6y5H681FGc1Em89HG89GGS9H6yzEGYLlmIilrHPOVGMMuT+m2Y4emw9TWY7Un&#10;6WozMaTZBKOReNP2WONGtllzvH1Lqu/olXyorgaa7oMmmzcmhe9mBeudhZPP0kZy/Cc5DjMhBnOB&#10;+EW6xiILOxWrNh6DmWXrL8UarXDMFuJMpiL0u/zU613kK6yPPNT5ssT8QLOX6jiTvJpos5nqsJ7s&#10;sJhoN5N6fCTRaYjjMBRnPxFnv8CxX+NYvo012owkQvEG63G6fQx8X7L11osUqO85NFYNNT4buZXS&#10;mOjVybGdTrBY4Bgux+isxuotcygLXONZnvkMz3yWZzrPoy5yycsc8ky0/nwsdYlrsppgDpiJJvcE&#10;qIuOy4xH6MyC36dR+v3BuE5fdF+QxkAIvj9QdTkGt56kN5dm353u03oxubvkaWOD6GVDY2FP5+3e&#10;zht9Hbd6PwjgZy1DjxoG0l5WJpdUXGxuvzvQf72z9XZ368P+jlstonttzQ+aWx43dT1rGXgoGMy8&#10;Xmnvn66g6aGo4a1rxCJQwxUJJ/QdYuLOvL5VO3arYfhu68jl+o5ztQ1nBIL04iLGtYseWcnHU7ge&#10;aUmxt65fE9W9GOwr7O253dJ8p7XlUXfXvc5WhDtdMOC5gLvdbQ+62xG27S9C5wPQv637bkNXYdPQ&#10;vep+dtZDXYswJbwHyTDckBpvQE7U1efo6LH19GMMDWPMjdm2pmxTnWBtZRfCEXOytKWtirOzirOL&#10;or2bgnUEwYWr45pl5HPOMviKZegVk8CLet7nSG6XtD1OE5yvGJ64bR2Yre0YIolnoShX7IIvmQdf&#10;MqFdMAo5Tw1GAPEFk1DQeNGU9lelWdg1k9Cr2p63db3ukf3uGQXfNqZdpoac1g/K1gtmq3uFKrq4&#10;HbG22Wtmc9DaVdkzWJsebJlANY4mWbBJ5nHaZrHaJnG6JhxDswQTsyRDQx6FnGBkkGCsn2Sql2ym&#10;l2yumwwCA/1EXUqinuEH9Mk8PYM4Pb1YHe0oiiHH0iJFVydKUc4Tpx5oQo0z1I/R02VTqUmmpikG&#10;BhwsNkxJyU9Z2R+DCdXWiYKXi8IxMo43NoHP/aUa8eAqlWdqkmhjm6mKDpBXPEmm8MAjDI2393/+&#10;lACmGsEpv4aGSYgAtrDIFjtg+IBho1RwSUeHg8NFolChior+ODU6SZNJNeAiEtfBBt4RGvGpAJtf&#10;LYDtrLLEApiIC9cmRFqYpFiZpTjaZRgZRmPVfJXk3VQUvdTRfhhVf2WFE9qECLJuDHiuEZkHbnSy&#10;y3O0ybcyzcCphJKJbAvDZHNykrFBghkl2dosE96n2jrX2jLbwiITlr52eXYOBbb2+TY2uQ72eWAa&#10;YAQwDWSrZ0RFgwng1cNUlfwVZb2V5U9i0SE6xCiyAcfRKc/JGTa7CKDq4JgLsLbJsLPPRmIQ2Npl&#10;gQB0cHHOR1wvKD1cz5hQuUR8mJFhnPvx0yc8zgOc7LPBxwpeSl7GXUbyuAY6kKhBszZLtrdKP+F2&#10;zt3lFOJrEfW70/66bO/eLE7bFTeCKgDWt84FHsdOe7meBYOA0aj6bBKeDn4Dgl+LOLUgil4M6AYe&#10;AfqAANyL9AclMghocXU+5eNz093jmoPDKbButrY59g7ZZmbxJFKYk0OKk0OSgy3X1irmmDMvOupq&#10;4f2Ovq4387PQ2gb09j30FoIV79La5tLa6urW2rb9RUAc8LYGfvN27c37T7K69W5l8y1geeMNYGl9&#10;6wN/pwBG6OyeAnR0TbZ3TiC0dYyDErT8VZ+uD3tB/2pmWlpmmpunAdsmeKqxcRJBJBoD1NWNAoTC&#10;EcAu47sLsfHdhdj47kJsfHfxSwIYCQA7k4ABdfUjnwTODG4EfUYRfm6HD/3dZX9r+KOAXxLAr0t6&#10;AEgsdsCAXd5XDCKWEOe0U1yJjRRSRWTVfyMB/Esgr/MxyAsi7Lr0SZDFQdZNbOYAyHr+enbeuPNT&#10;2NlnJ8jVj9nVTQxyVTxt8WzFovQfhHhi/5t8crUBSCyuImsInitezE92+0eDPGvnzAHIH5z/9wTw&#10;zv2f+9qm+9tn+rqmkQzg/t4JJP13dHhufHQBEcBIvDMJeG529e8VwPCxvtvAp/9u87cFMHIvGESs&#10;gXeq3132F8zk7xXAu+zv3Mg8AmKCdzE7uvBfJYCR4GM+Q0TvxyDqd7f97Xg11v5ivA1mlwOe7Hj5&#10;CQHc+WK869lY59ORtueDzc97Gp61iZ42iQoFdYWittLKtqpTD+6ZB0RLkoNlTdMUba4fMbysbH5N&#10;0SADYxBu6xzGiWbezIl8kuH/hONYxjtWGedSyXapinWp4jmVJdi9jDd9zjF6xbPc6X3F7Nz2eSev&#10;t3cnBiAGVGwlkUYA6ICAqN+XP+8hjFTFV8UyGJTgKhgK1o3JzjUZ7rXZ3qJ8v6YzQc1ng0HZcCoA&#10;VF8nOBdx7B9Fml8L1CtwU0+ykok23B+h+2Okwf4w0g/+2C9Oqv0xWPObGOrhDEfU2RPECye1b4ZS&#10;n8TYlia7VWd6A8pS3F8nHi9JcAWUJsFuuCzRtTzepYznjGjg0g/ZwB9cL0Ilx7aCa1fJsavgwoH4&#10;fRF2bgGNIF6HXey6UQyyjB8DbgEl6CDWvWIN/EkBjLSLLyH6dmcGMEJNgs0ukPRfRANX8CwreX8l&#10;m5GhqpIchRmu1clOoEX8CSICuCjO5nmsNeBFnM1Lrl1xvENpknN5yrGqdDeE6gx3QFmyC+jziGlS&#10;m+X5mmN3K1A3z0k52VwiweRwioVkho3sGVe1636kx+HGL6Iti2KsXrKty+IdSzJPPDgTdu969gn3&#10;YDTmuDYlW46ULW98ina5N7Gin1PNj655ElV9L6bqKaeqMrmqPY3fE19RE19dkcivSqqthtNht6Xv&#10;TgGczK9G1C+oAtKFtUlVNdn1XcyKNsWMm7935R0wSUZRcxT0U/cacffS892q2oOKqtnFZbSHt6Nf&#10;Pgm4dS+k8Cmj/AVdxHcorNvDuPQvTln76Ze9X/MZ/HJOHZ9bU8spb+XVNP2fEcDxtVXgfXlV5ZyK&#10;0rjyEjGIFeZWwinCKUJ+dnMDvC/0QM/Z/u787vbs9uaMlgZAWpMouV6QIKzxvnPD7dolh3OnLPOy&#10;TDJTTbPSzHMyzPOzvO5fD3h6h138LKOqLK+mNrtaxK1sole0H3/d9n103r/TU8n3y8Iaejj1rZmC&#10;2nzBL24BLVa/u8jcdsbZNfycmurcmso8QVl608uzomf5uYlFd68X11dfqRdkiDpOFtX/1oODSr/N&#10;E3UgAjhDVJ+FUF8HJwHX1SJbQO8SwAl1VbzmNv/SFvBR/g/ntM8cs74KvvYfXuknX7Vx69pzW1uy&#10;6qoQAXyqoSVD2JAqrEtv69VNv/lH58Qv3C9+6Xn7S9er/2GXYZ5dlFk3eKqh7UyD4FyTIF9Uda6j&#10;KaO+OqevJr1bZHPm4R77xP0WuWou1zDWOSr6kbomMZp4b6KSowfJ9ZK7b0uU9zTLYDYENeqHHwvQ&#10;mQg0HAuk9PnoNR/TrLRWe2Wick9X9jLuaLb8Ht7BL6J/+lPM/q/iJX5MktubrrI3C7M/HydRoCV3&#10;SkcxR1s5nai0bVgVkzTkkzDSKepSWRqSuXipArzkGY2D19W+rzGTHz6pO0MznA412BbA+LFAsQBW&#10;AXOYD1FeCFVZCFUFIK4XOQMY8J8K4Fl/mcVQxTFfuaEA1VG6Xq2b+jnCT0mKXyeq7ElUO5im8XOC&#10;MlYuW0PuHF7iIfHHBhvZMX/N6VDCZDBumoadC8fOR6jNMJSn6UpTNGVEAG+DGgjTvmaOilQ9EK68&#10;N0FLjo2VBAFLDVazsdjDbPS+KKXvGTJ/pkv8R4T0H+OUv07BfHPH9FCtj9oIx2w62XaUY9kbSW0J&#10;0Rb64+uDiGWeqDsWh/IJf4xX/Jcoqc+YEp8xJP8tRGZPqKJEJEaBjVdka8rH4GVj8NJsTRlAFFYq&#10;AiUdgZKNQqPY6tg4DUIsVjNSSTVKGR2NwsSqaXA1cPF4zUQCMYlIiFZVjlFTYmOU47BKPDwqgYhK&#10;IqGSdZRjMPtjsQc4uEPxhKMJRAlQcvGH4zQOpujIpOrKghKQRJICl3iaR9iEn0I0fh9E+F+hpH9h&#10;Gvwrx/x3mc5/PHviqyv+X5QlSdZmS7VdUBi5g55/it0s04KE+lATBd4pulYXEujBVSEZEhhAfDJU&#10;YwiV6L5/hF24JDNx6shk/tHx3MNDGfu6kn6cPasCPaRsXiP1J0l3cyT6ONIDHNnpVEw/S3Y4Rmky&#10;Tm2Goz4Tqz7BUh1lwFK/x5nUZW3QZKwpoqAbjFXbrdGDx9UnvDVmAzQWQtRWw9GbLNXNaKV1luxy&#10;xNEFusRMiAL4Us0Ew1+tORglhGU6epmOWgpTWQyDBfASXRlWwgzUPF0NfNBDfrIDfjIjQQqTYbAA&#10;nmGip8JRExHKgHGm0jYKoJyIUJpmwDtIf8xOibuTXR3E0hc5G3jXBtGzDNVllsZSFHYxUn02AjPN&#10;QE/S1cbC1EbCMCMM3HK80VK88SBDs5+mOcEmj0TpN/tiplnm3X56FdbKdzT3nVf+5ozS9xfVDlzV&#10;lHhpjat216n3028K1e2NNZxMNxlJ1uuKUBwOPDgbfGCRcXgx6vBc9MFJ9k/jnB9HE78dzfhu7tKB&#10;d88VYc3fSIAa1aE6VUggAzUdgZr3w3tBN+5737D/TeOBN83wLtBv2uS2WmU3WhU2m+U3mxU3G5UA&#10;Ww2yWw0HN0U/rQt/BOXbxv3vm/fD5rh+z1Y9KPfBiA5siQ4hvK2DN3+GBJJQrTRUKwvxZeFAAG8E&#10;DbVIv2uSXatT2mjW6X2Cz/D5Ddvp3yrOkTZElkt8/aV6q/kG174Kj/aigOrLPtfCzTlUVZamcpDs&#10;EY+93zn98IX93i8dJb51l/3RX3ZPOPponI5qnAE295h5iqNxCIVQQD8xJSqZbqkYbirpEjzraXgx&#10;3lM10VfZ3fxysKtmpLdutKdupKN2vFM419c40yUaaarqrHwx3Fg501M/29sw3FrTJSoBDNRX9leV&#10;rbQ3X+Gx0kJODNUWvxnvGxLVt5Y3+jqGgx+2eEUPfRxDVcZLXclXl8hQUz6xU/ruZJf3/Qtob4C6&#10;6oldEDT88eq+OMxJDTWf7XOCfYm4AAOcv76MA/WgqbeS62lLXuXJ880Blwdp1xc5j8cjb4xHXhuN&#10;ujYSeXUs/NpE2NWp0GtTITd2CuCBMFgA/w0H/DcEsBix+kXYtS80QKyKkZb+iFtDUXcHI++AuCv4&#10;aqEBq8Iqrc3r4mDwnRHafcBo2INxxqNOnyu1DjkPtSPPK/kUyLhfVPF9QGK+Mo5v8jjXcfLKAO3+&#10;RNTT6ZiicdbTQcbDrtDb/YyHfeEP+iMe9TEf9kc+7o98NBBVOBj5eIxZOB35dCb66Vj4g9YTZwXO&#10;Wc3eZ8ci/2u2gB6JhDeaRozvKOMuYIR+B2EALDXj7kx04SLnBWA25gncLeTW5MlbnVa5r/BRdxQD&#10;bquE3CdGP6Ak3zXPuGyZlWGcHKETcxwTTFXwwsu4qErCOy3jMcE4TIiGahAWFYhDBeJVgwiqwUQ0&#10;fAbwh/2ff3bAANCoqhaqjAlFY+k4HIOgFoJX8NWV87ZQ8gvWY5/2OMfnFfdlVffGv+iOujscfX8m&#10;vnCIeWUi9uZ07L2J6Puj0YXDHPD3kpJyzms6NdZU1Yeg7EXA+KvIeyrKeGiiAuHnommaGAYRG6Gl&#10;Ea6JCcOiglUVTirLnpCVOC4v5aYs56Gm7KOB9tdUD9DCBWtp0rczgLcFMCrsYwGsphSuIu1NUvLS&#10;krb20j1Rlpg+FGe7FKO5HE0ErLC01qJg+7sWqb8QrrPEoi6x4f2NByJNuiOMu1lmXXH2bUluI+fp&#10;6w/j3z1OXLpCH0o/1hVr1sk0GIo2GI0kzUZrrXN138SBQdTBr4MV8AOZht9gkaFEM4hntMTADZyQ&#10;aXI+WOuwv8TuQOUJlYpAYjXLcuw6G+p8Ac00QqMiaKL7zWT/xtTg+tTQ8tTg4tTQ/PTQ4tTAxsLo&#10;0ljX2kgbNNsHzXRB/UKoqxoabng72ioWwGL7C1p2CmBkX+j3c/1v5vsXproWp7vXpnreTnZDYLSu&#10;urei0vWqZ2+qn08/u1Z7itv3+Oxa07PN7tfQTN3iQEUD/047//as8MbSy7SxfLe5RPNNDmWJhtti&#10;6m4yDdaY1OUo4wUWdY5FnovWm4vWX4gzmWQarsaZrbIpvd5ynW5H5+nqm2ytRRZujkWYjCaNROsM&#10;xBj2xBl3cS06uS6icO++7KT1qqfQXAe02j4/Wb0yVg7N1s7eT5/Lo01F2U2FGMwySPPRxMlY3CgL&#10;Mx2ptcQyWOUYbcSbrnFNF6INJ+m6I8FEvt3RGtsj1TZHa+ylGt2U+wIJMyyTpXjbhXSXSUCS8wTX&#10;YYptO8+yWI80eRdJhiJIUJw+xCVPsXS6Ocbjl4IhwSUIPHqqfrn6dseZ8CauwxDHYjnBbD2Wssgk&#10;bcQZgZda5Fos8Czm4s0W4o0W4+F/UrYSD6tfZBfoFdAeZzQQgq87Jt0biJ2NMQSXQDkeoTPKIHX7&#10;Y+qPHZmPxMywCf1s48ZEj9brmX21pY2tLU9EosKe7rs9nbd6Om73dj3q6SvsGnraMvSgcSDjZU3a&#10;a/6lpo6H/UO3Ojvvdnc87uu61SK6397yuKPjXkPrLWEr6PlQNBx96qGePZNoQFfHBalq+GG0g7Dk&#10;UAOHOHrm49uC8Sv8/muN/bfaB2509l5sakorL2bevel3vsAlI+VYZqr/hbNJr55fbm282999b6Dn&#10;QX/PzY7Wm53Nt7paAIj9hTd57mm719O6g/YH3Z0Pu3oedfQVtg9WDa/erxkIjLuiY8rQMqTpU5ia&#10;2hHwlsiGsIk0ME6hGvGMKTGm5EhLfZqphqeOpJnWHl2Lo0Y+aCc63i0CdzwC6+h1RCtE3pCHt80z&#10;9LxsHgDv4Uw5eUnP45KO22mi4xVDT1gA69jDAliVfMUu+IJp4AWTULEABsFF4237axyKAGLAZdOw&#10;qyZh141DHxmFPKEGPaIEP6QG36EE3TIMvkoOvkgOvUBlZOsExaLdg6VtvQ6Zex62PCFl66xy3MGS&#10;ZeLABRhbcwzN2YamscZmPDPzJIohx4jMMzZIMEUEsG4qwFQP9qn6lCSyYRKZkgBA0nYB2qRIIyrP&#10;1iaTbMBWUfTGY0OMKRx9vRhT4+1b9OMplGRT0zQqNUlTM1JR0VcVHaCODSEQw3X1WBQqx9iEa2oW&#10;D54LBjEzTbK1y0KrBcornoT9umE8xSTllwUwnP6LCGAzs0yxAAaxiUk6lZpiYJCgp8fT0eFsEysr&#10;44VS9CNoMAz14pDEXwebHEQDI373VwpgEIPb7ayyQIlXDyPiwi1NU20t0z1cTznYppP1ojQwAepo&#10;Pw1MEFrFV1bKVUXBR101EOlJ0efAWzTbnbK3ysUoB2tjmVRtjrEuj6LLNdKPN6UkW5qk29nkIQLY&#10;0jILOaAXxr7A9fg5J7s8ZJ721tmwSLbNBaOB2Nw4WVeLhUWHKMufVJLzUVHwRakE6GhHga+lvUOO&#10;h+cFrxOXjruesbHNNDVL+qQAdnbK93A/5+V+7phTntuxU8gW0ER8GPgokU2hT3icB6WtVZqRYZye&#10;dqSOVoT0ERfwq4qADdXWZFiZJtlbpetpMZ1ssxD1u8v+Ov/11s07L7k5F4AYaUduBAHobEyOA4Mr&#10;yXoqy3kRNWjmRvHgdqQnuMXz+BnxptDgFo/jZ11czjg7n3ZwyAeAlz12/LSpSYKGRpC9TQrA0TbZ&#10;wSbR1pLnZJccHHA+Mf5BU+PC8Mjm+rYDfvMOWll/v7z2Zm3rDWx8326INfDmG4SNX3LAiP1FBDCi&#10;fhfX4Azgv3cL6O7emb/43W0HLNbAiP0FHXr6ZkGJ9NzOA5799bS2Tbe2zra07DbBiABGHPD/JQJY&#10;HO90wIK6oU8iFA1/ilFB3Zh422ex/a2uGfklAQyquxwwooF3St+dIGLpY3ElNlJIFZFV2wK4/R8s&#10;gHerX4RdHvc/ZdftYpAX+RjwaghIFXlr8Yt/jHh9duk6pPrrAbd8/BGIh/0YcYddIIN8DHIVeRcQ&#10;gBFAIyIR/6HsnPNOkPl8zK5uYsQzF/dB3kvcAamKzai4fRdIt380yLOQ2SIzB4BvC/he/fcSwDu2&#10;gIbt78cCGLG/O9N/Bzpm+7qm+7snkQOAhwamEQGMJP6KN4JGBDCSBDw7s/L3CuD1n73vrxTA7zch&#10;cKPYAYsF8CftL2BtcePvEsBzP2f3zv9sf2eH5wA7va+Y2dGF6dG/dwvoD/zXCODd9rfj1UTny/GO&#10;54Cx9mejbU9HWp8gTHZt697tdgAIQBU0TvUWTfa8nOgC9xYPNb/saSxqa3jW2PhU0PCitr3qTtkr&#10;r7h0WeMQSSpP3uriAf3TKmY3VPQz8Iahx939suODnhb4vk6zfR6pI4i1FLHt62PdhHFulVzn4nir&#10;F0nGzxMpL+PNX3GtP2ZnVquYEh58Zi1iNMV6EkHsBcUg3cQgXhPRijtvBDHojOjh4jjr52yrlxzb&#10;siTYBNflejee8ms5G9h6LqgqzRW0AEBQkuBYGGV2K0T/sp/2OW+tzGOYWDOpUO0ffTW+BAQSvgVx&#10;BPkA21Qy3Rl9zlfnToT5kziHl4nHi5PdXvCOv0xwK0nyKEvxKk/2+IsG5jqUceFNoSs5tlUwH078&#10;haUv16GCA1+FPTHP7q9ABHCCtZhdby1G/L67QJblk4CV2aFyYUAVWTrE8iKAKmhE+u+8un2LHXIG&#10;sFgAI9nAAKRRkGwvTHEAJYireFaIAEbGQQDjIEnAYFjwFi+3TwVGPiwQPI82LUmwL+bZFsVZPWdb&#10;PIsxfwHaOeDLY3s3zOAOTf8enQwaK1Nd6vO9W88FtJ0PLE92AtWqtGMVKc6gW2GUye1Qvav+xESL&#10;IynWkhn2srkuSmc81K74EcDtt1lGp9nkC5k+4X5+JmQ/A4M0Na0CFepFm6iSpOJ+XmVtXO2zOMED&#10;juA5j1+ZUNOayO+I5wsSBNWJwpqkOj4gRchPFtQk1VYjR+EiAli8KXRGnSAd9KyqzmnojuZ3qObe&#10;+dwj/oBJEoqapWyYsc+Y91NYnmtlW/DLmriSCkbhg9jXRScu3QwpfMqsekUX8W0e8L8NOfs/HTL2&#10;hV06UVxDrylDBDC3oi2e38wRlv4XCmBOTcWnqS4HcGsqdhFbWRpT/jq6rJhV+opdUQLWJLOlIb+r&#10;7VRPR057c3qTKLVBmNFcD+K8zlZAVmsjaAF30Z499rp51eFsgUVOhlF6snYSRycp1igh1j4t6eSZ&#10;c1EPnsVXNyW0jbmXtX/Hyv1tcIL2zZehoi5OfWuWsC5/O9MXrOrHZNXXATJFwl1k1PEBcIqwoCaX&#10;X5UvLM9teHWx7vnFO2delDx+ICg5U1uZVt/BEg39yS9FPvEqT9SRKqzLENVn1jeIBTAgr14IyG8Q&#10;ABABfKZBUNAoSBRWcBrqo0T98twrv/fM/cwu5ZvgK787Hu/+WBBb25TX1pwtqsyurQD9C+qbU2qE&#10;WU2NqU0dHg/5e05m/c45f0/Q4z8eu/Dv9hlWp0qyGkdONbWfboQFcF5d5dnWpjRhWXLTk/whkfPN&#10;wh+Pcw865WqevIuzzVfVidbUZmpphmihvK3UXdLsPRvZfiuJpitMta1og1UmeS5Eb8yPNOSnNRSg&#10;PxxiPEKz7PAzEbmTX1jirhClMhT2xB76c+Sez8P3/IG+53f0/Z9HHvkiWvaHONShRA35NJJqui42&#10;QVM1kYBK1kKlaqmkE5UyCPKZmvIFmkef6EvW2ykP+ZDGA3XGArUmQvBTIfjxIPRUMAo+ADhEYZam&#10;MB8qt0CTX6DJLtAUZ0NQE/5KQydk+twlAMPespMByn9jC+iZAJnlMOUJf4XRINWZSHKrD/6m3oFs&#10;1Dcpit+mofdnYyVzNGSy1GVyMDL5GvKXcJLF1KOdx5VmQklzdK3JEOxUKCze5iPUZsNVZhjKU2GK&#10;EyGK2+cBK0+Gqg7SdSoCzJJ1FBmofbGaMkyMRKjSfjr6cDjmaJDi3nD0EdDII8iwMUcYij8EHf2j&#10;/4Hf+O/5LEHpf53X3/PAWrbCk9ATZTmXenwly3Uoxqg3Uq8lBF/tqfjM9sh1wx/PaH6Zrv5NuPz3&#10;wXI/Bcr8GKLwQyT2IFdbJkFPlqcnl0JR5emqsDSVmVhUlAYuBq/DJpDjiPocAoZLUAFwNJXj8CoA&#10;eBNpHIiVYvHyMRqyLKwEU+1wuOp+usqeMDh3WSkWo8rBqnE1MPF4XCJBM4lIAMRi1OLUsVwNHA+H&#10;j8cReRoEQCwOxyJhI7TQDKISXVOGhj8ait8Xivs+DPdVKPbzSO3/SDL5Otfhx4seB+6FSL+KRvOT&#10;VYevYsdvo+ce4Nae67wvpUJVZhDfGuLbrTwkQa9MIYEzJDoOldttPjSYuqQ+eEp67qYMVIp//0J9&#10;5qrk8i2lN/fVN29h398hjKVJjKVIjiZKjsVLjPMkp+KlZhNk5uOV1xKICyzCSJBqu7t0veNhoe1B&#10;oe1RkZ1s2zG1Dld8lxuxz9NgyMd0zN9yKshuJsRiJlRn+9Re+Lze+VCNeZr6NnBm+SIdsxSmtkhD&#10;L4WilmmqK3QUbIXDNGaCMGO+iqMnFcYDlOB/lECHdew0Az3NQAGmwpUBExFKExFwsC2AP8EsQ/WT&#10;TIfByeVIhznkHOII+Pu2GKm+wMQAQAwaP/QPV5kIkpkKlZljKCxGoJaYqguR6DkmLKR7/KQHg5WG&#10;aapDdPREpOY8V2850XA5kTofbbjAMp6OMBoOIje7aZaaK93XOnxF7cfL6j9ewn5/Ff/DPcP95S6K&#10;7WHE4VjDuTjyIl1jNQS1GKy4GCo/T5ebCZeaiDg4yPypJfjzntivZvMPbdxWhJ6hodcYqEwDqkJB&#10;5Yehqr1QzX5IcBASHYbqD0ONEjDNku+aJd42S7xpOgrYapQAbDYc3mrYvyn6aaPuh03Rj++a9r1v&#10;2fuu+ac3jT++bYRziN82HnjbcOhtw5G3DRKA9/USyBnAkADRwAAQHIKEB6Cmw5t1B981K71t0+p8&#10;qHAl6j8uRu4RXsFtCHUXqlBrjYZv+1w3ekOX2mJ6iyJepLqm2uBTjLV42hpRGJUgRWkvmUMuUj+5&#10;SHxn/93vnb77XYjSIV/5A1G6mCQ7SpAemnfc7Gkur6fswUxXVU/ds1b+o9GuivGBqo6mF4NdNaO9&#10;DWM94D9u6sa762f7W2a6G4ebajqqXg41Vs/2NAFAtVNQ0iUsHRJVTtZWtzy4kxN8ItBU+/nZ5K2h&#10;tonmhsG6trTIPG0VezUpRwqRgZH3UZU7oUOga6B9d3lfMbu978+AW5BAHeUDQFoA4hiPge0aUSNI&#10;Cxesiw/UVjhmKG3npHAsWiv0ikXCa5dskWdBm8+Z7oBzw4wr0zF35uLuz7HuzUXcWQy/txL5cDzs&#10;1gjj1vAvC+CdDhggbtxFb/hNQA/jxi46aVc7Qq+I6Qq7BjqDdhCASyAYjLo7yn44EvMA3N4RfPUe&#10;iVFmkdR+4kJ/4I0ev6vdvleGQ+/MRD2ZjiwcDbvXdfKywDG7iBp3Gx96XulEvrTbVbWgQr0YoeOp&#10;weC7k8znoxGFPUF3m30u9zMe94U/7I8o7GM+6mc+6Y163Bf1dCCq8GMB3OJz7r9QAG+fqXxnkH57&#10;IOwWAAQA0NIbcr2fdhMEY5EPJliPJqMfA6ajHk0F3ZoNvDV58kaP82mBUfJzQtRdTPhVNcYrm/x7&#10;VllnTJO5BuwgIt0F62+OOmGo7GmMDjREBespB+koBmgr+JMU/bWVAkjKgciJv/Chv6qAUM1tNNRC&#10;1dRDUeoh6hphmlgaXtmfKOtlgQ7004m8EXy7hvuqL726j/uiL/LuWNTdmcg7Y/RLYxEXx5mXZlk3&#10;F2IeTDIf9ITdbWE+rueVXPK/7m0QbaDqS0D5Kkt7KEh54FUCCWiaujJNHQW+2Aw8JkJTnUnARhA0&#10;GASNMGWFE0ryXkryHsoKniqKHqoqHmqqXmi0LwYT9skzgLGoCG0iV005VEXGk6TsRpQ29dR1LY1P&#10;Gom1/aB+P9hfWACvRBksMg3mWabTMRaDLMtOlnVvwrHJ/OD5G9z1kovvRPeh7pdQ/yuo9QFUcfZt&#10;YeLGjcjhVOd+tvEgS38h3mgj0XiNo7scrbUaTZoJwy+Ea6+zdN6wdd+wdTajievRBPDEZg8JgYd0&#10;qbvCKy9MbZTF9DUWVHcTGuNDE23vpnreTPetT/cvTw0uzAzOTQ/NzAzNzw4uTQ+uzQy8mx2AT6sd&#10;74SGW6ChpreTHW+mu9/O9CCAeGuqa3OyEwRI+7vZXsD7uT5ovv/twsDUZPvcbPfGbPf7yQ6ovx5q&#10;q4JEJZCgCKp5On45/UmYS0VKcOuNpJ7n+dBEFfSuZ3WpebivZEx0c/hJcnOSYxtDfzHaCGIbQ0wy&#10;4A2Tss40XIokz7L0Jlm6gGWe+XQUdY1jvhZL7fNW7HQ7OktTW2NpgrdeZOGmmbhxJn4sRmeMYzjG&#10;NRrj2gxGubZEeLZl0udKL0PjNdBy4/vFRmiuHmp+9vblheXzMVNJnhNsqwm20SSHPMPRW2Hrr8Xo&#10;IqxG662wdJei9BYj9d7Gm03TtVuPK5Sb/FRs+F21xYG248r9AbheBmEwxmCGZ7nIs1liW69Gmr+L&#10;MIUijaAIPShaH+IYL3CN22NNGzPcp4uzoSk+NN/yrrdi4mlOS7pHN9tiOd7qDc90maH9hm2yEWu2&#10;wrHYdsCwAF5IMFhM0FvgGC7EUebYZMBqgulGssUEU7vZU77JQw4E60nmK/EmyzzjtUSzmWj9vgDU&#10;bARmkKZWG0h8zbQVXEnrra9o6G5/1AAL4HvdXXe6O0C5LYAHHrcN3G8cyCqqzSgWXG3qftw/eruj&#10;+35XZ2F/963WxnsdLY+6Ou+2tF4XNT5s6X3SMXL6lZCZfc/KMUlTM1QV7aulH47XZygT/cguPFrW&#10;k0uVg486554NL9/uHr3Y2nG1q+NSV/vpZlHUs4du5wusUpNcCrLC7t1MLHtV0Ci83tt+tbMFcL2z&#10;+UZXC+DmBwHccre3+R7gr+zvwJO24ZftUzdfd9HjbxGpoUpqXnpkloV5CsUoiWCQSjTM1KamGxil&#10;UqkJxuRoc70wG5KfI/GEqbSJyX4dD1kjNtE1g3wyU88rXfu470F8wBHNUElStIJhMtoiX8v5Mtnr&#10;prHPBd3jp7TsL1Hcb9n4Z/1FAAeeM/Y7Tw28QAm4SA28ZBR02Tj4mknodVPaZWoQ4Co1+JpRyHXj&#10;UMAtE9pt45Bn5oynJqGFRqEPKEF3yAE3DfxvGAReNQy8aBB4mUK7ZMw4R6Wla3kz5W299ugafYW3&#10;JXlbGIfZW0U52LFtrWKszNmWprFWpjwTw1gTMteEHG9MTjYmpxgbpCFQqfBbUyiJFEo8wIiaADA2&#10;SiRpRf0sgGOV5b3x6qFmRglUSrypcQbZIEVPN5FKSbWyyrW2zqFSk7S0otQwQQCMehBWI4hADNMz&#10;YBqZxJqZg6H+IoAVlHz/UwFsbJJuZJQMxjQ2TjE3z7C0zLKwyDQzSweYmKT+fMZwAtIBtGhgwxDw&#10;OAaYs4F+nIlxkoV5mrVVJsDKMgNgaZEOWsSAKmgUd0CugtjMNMXGOsvUJFkdE4rToJubpYLXd3TI&#10;sbfLMjNN1NWJ0iYx9XSjiYRwVZS/kqIPSsUPpRIAAI82JHPBjSaUBA3VEG1sOIXENtXnwattwEOO&#10;FrazzQGPsLBIt7TMQPZndnAqcHQsOOZyxsmxAFy1tckGgACJ7e1ywWTAHMDI4L2w6jQVZX9FhZMK&#10;8iew6iHgQ7GxznBxLgDY2WZZWaaBqr1dtqNDLgAEoBEEzk75nh7nPdzPOTnmHnMpcHc7Cz4Ogibd&#10;iMoFLwUaXZzzQTsIQNXONtPeJkNTPQStBP5+FaAs56WFC6PoxRA1aIiO/dj+AhD7CxrB1Z1ZwgDQ&#10;B7kKWjyOnfY8fgaUoNHKNElPi6mO8ldVBH+F89chhFP12bYWqeAS6ABAngL6+3pfBu+FAF7Hw/28&#10;l+dF8LKa+DD346dtLFPNTRIc7TLcjxe4OGaDqqU5Jzn5weUrpZXVA0Mjm4sr0OomtLoOa+CNzXcb&#10;W5sbW+sbW6sbb1Y2twBLIFjberO29e5jVsC1bZbXt7bTiDcXVzcAC8sw80vrswur03OrE9Ow/R0e&#10;m/8bAviTDhgAYsT+9vbPgRLRwMh20L+aubb2GQCsgdumkU2hm1smAaL6EYQ60bCwbgggEA7CfKR+&#10;EXZK353U1A5WCT5BZe3AJ6mpG64WDok7gABUQSMSA0DMF43U1o8KGsYAoPqfAvqLqRGO1gjHqwVj&#10;gKraUUAlfwRQXj1UWjnwuryvuKz3ZUm3GFAFvCrtASAtRa+7AM9etn+SJ887AIXP2gGPn7YBHj1p&#10;BSCxuPqwsAXw4HHzoyftgIeFbYAHj1vvP2r529x90PRJdnVD+D8ggB89bgZv8TH3HjbefwRm1QRi&#10;8KbIWwN29tkJchVZIrB0yDKKV/LXs/PGnQu+s89OkKsfIx5nFzvHFE/16YvOZ0Vd/1B2znkn4gnv&#10;Ylc3MchV5C2QFuS9xB2QKngj5KWQnuLOu7r9o0GehUxA/GrIH5xd3y4kEH/TPp42MqD4vXZVn7/s&#10;Bvx/EsDdNZVd/Kru2uoeQU1vXW0/QCQYQKgXDgIa6oYaRcMIvySAOxpGkfRfRAD3t88MdMz2d88M&#10;9c0M9k8h9ld8ADAAiXfuAg0nAf/9AnhtW/fuBNHAu7yvGGgLEjvgnQIYUb+77O/y3AosgLdZXVhf&#10;mQft8CbVgMWZZYSF6SXA/NQiYG5yYW58fnZsDjAzOguYHplBQKofMz0GMzM+B5idmIdH+BlkTGR8&#10;8eN+SQAj1Y/5WwL4Y/s71lE00flSLHpH254iDni4pfCXBPDsQPHsQMlMX/lkd+lYe8lg66ve5hft&#10;zS+q+Q9EnTWvm4ThOeeUzEMOGkZJWRbs1c2RM7igoJWoaeDr4eZ5iufxquBYVbpReRSOH6FXH2lW&#10;z3IRxBwri3V4ybN8kW7yKsu06BcE8M6s1r/iIwGM6EakZaeGRC4h2hLEoBFcFbveV2wLRIuCq6Ad&#10;aXkZY14UY/GcbQV4EQumYVeS4Fie7FKZerw+/ySgLtdbkO3Fz/SoSnOtSDlWmuT8MNLyXqTlLYbp&#10;5SBygRchxUEl1kyKaXgwkPCtH+6rk9gvfDW+pOns4VjI5LhpnPfTfcZzfZHg/irRsyTFuzz1RFmK&#10;R1mSe1miaxnPuZznWMmzr+LaVcPY8Dk2IIClL9fpL/Actvm0AC6N/yvpuxNkQT4GWa5PAq6C1UP8&#10;KygBoIq0I2uOgAwiXnzxVUQAV8fD+zwjurc2yQ4xvgDE/orSnOrTnQGgBfSp4FkiZwAjgCfWpDjz&#10;U11q046BYcFbgI8JfILIg0AAJ3ZzrF5yrIriLAHI16YsyaEixakqzQW0Pwg3vBum/zjSqJhnU5nq&#10;XJNxvPmMX9Np3/p8b2GOJz/TrTLVpTzZqTTR4T7D8NJJfLaTQrKVBCDNVjrVRire7oivyR+CXSQY&#10;nraetsH6mmwNfBbW4KKySW76q5HkqsYUUUlyc1FyU0lSfU08v5lb3ZwoFMWL+Emi2uR6ASiT6viw&#10;DK6thu3vtgCGc3+3d37eFsCgrEqqrsxt6ooVdmNO3RULYFWj7IOmyXvpp9yqOkNeCXjlfOazJ9yy&#10;Yr/r95ivXnMbqiObRdb3a74KPPWZbepPoRe8XlX//0UAx4FL2wKYx68EgABUQWNsZSkIQAsoo8uK&#10;I149ZxQ9pb94AhYkQVANSKkXZLc1nerpONvffW6gBwQIeZ2tGc31oAO4K/zV88Dnj+zOn8IzQiUd&#10;7Y9aW6v5+FOSsq0vP3Qvb/02Kvs3gRzitefBwo44UWuWQJQvEP5tAbzTAX+4VF+bLuKnwzE/V1B9&#10;qq7inKj4at2Ly6+uP6h5cr7scUZpUaqoPbFz9pugDMnYc9y6drEAzkYc8PawBY2ibWAHDKfz1sNn&#10;AOc31CYLyzkiAa91FJt+96uAM59ZJ34deOE39mznu5XR1fX5rc059VXZtRXg3ry6xsRKfn57S3Jj&#10;U1R179GwM7+xzzxIf/5759O/t091vFyT1z5Z0NJWUM8/XV+Twy8701ifWvM6SXD34lST9/NXhwJT&#10;5AMvUllFBh6XtKhJmoRoqn48RZdtpnmSZelazPAYi9Qd8jk8HYSaC8EuMohLTN1FpsFchMF4mMFw&#10;KLnRA9/oRar31q9x035uhbmqK5WruidR7quwvb8P2vPbk9/9q+e3/+r5w+c++78MOPpTsOzheJJG&#10;ij4x20g320g7ywCfro1OI6nmEWTK7dCd7pghP+KgL37IV308WGOSpj4ZqjoRojwdqjBNk50Nk5oN&#10;k5ijSyzQQSk9EwLv5zzoJd3rdhQwdEJmMkB5NgS90/uKmQ1Sng2UXWWAWHkiWG0xhtwTSHxseOiM&#10;+jeZCl9lq+45hT16WkMqX02iQE3iDFb6Cv6oyEFl1E9j+/9BJoFbxsCNIYoTofJzEai/FsCoqVC1&#10;Ybp2A9Mum6ISjTmYoKPE0VIMx0qFa8jSsLIxumpRJFQETi5U9XCw4v4wlYNRWAkeUYKr8R1X9U9M&#10;yd+G7P2fXJk/3TaSF3rrdYYaDkdRJtiUuQSj+QTTcbZRV4hurSv2hQP2ooVaip4sQ+Ubf6nfB8p/&#10;zkB/ycB8FYz6YyRxL1PzYAReMoKgxNLCsUikSIJOOB7HJinGaUvGkqRiCFLRmtIsvFQUThoQq6UQ&#10;qyUXqyUDLsWSJNhaR9ikQ7FEySh1xSg0KlJVBRCthonTwCUQtZK19Zgq6ChV9Wg1DbY6Pg6rxdEg&#10;AWJxOjEk/Rhtgzh9MsfAIM5AJ1aXGENSYxGVwHM5egrx+rIc3aOxpH2xpL2JBgfTTX/ikD9LNPss&#10;2/6fLnr87nbA14/pP71gHnzFOvI66khzpvrEVWNAVw6hLl65PhHVmq2w8lwNatKG6rTel2lADUZQ&#10;mz1UYw69pkIl5tATyuZVzdlcxfEUyYkkielU6fl0mamEg9OJR2YSpafjZcfYsn0M2VZ/6QYv2WKL&#10;Q8Xm0sVmSqUW6jW2+k2uVj0nXUdCXKYZ1Llw0ly49nZJmg8nAsDXe4GOhwnDztPUF0MxSzT15TAs&#10;YDVMcyFIY+qk6oS30qSvymyg2lwoBjBPw8yFAT7k7/6S9xXzweB+xCcF8AITsxipjjhgRAAjDniO&#10;rrwRg1mLVl6KUJyny83SZWfp8jMMhZkI5Q0uYSpceZKhshSnuRhLGKEpj9BVFmO1psOxc0wteG9P&#10;NnWWSRkO1Onw1GxwxlTbKBcZSdzCf3Na8V/z5P7phtafW7zV3yTbr0WQV0KIcwHqs4GqC2HqixFq&#10;0+FKI3SJCZbEGPvwGGf/SPze0eSfZnIOrV2UfXdHHnp8BHp+ACo+ClVIQTXSkFAGRiS1LYMPQg37&#10;3zfufdP442bDD5uN34HyTdP+DdHejbo9mw173jXtewcL4B+3mr5/1/zT2+af3jUdeNt0+F3j0beN&#10;ku8apN81Sr4VHXhXt+9d3SFIcARGeAgS7oPq9r4T7Vms+hpqk4V6iYNFimVnD9ZeUe97QoIaNRcr&#10;JBYFmPe9ttBwyJtedt8rRmGCQzRZjmegnmqok2FokKCvHUnE+GPkfZSPBMrvd9v7x0DZfZZf/6v1&#10;nv8Iwiu4oQ4Hk9ViXajVN/OWeqoH6otaKu+PdlXMjAp6W0uGOmvGekVjPQ3DXYKJnoa5geapnsbh&#10;5qq2yqKhpsr53ua5noaRpppu/que2pLRuvJFYdUDXkySq+0xnGxmsPNKZ81iR2N/jeha+nU9VTvV&#10;I5YmJAZWyUdFxl2HQCNgA3d5XzGI5f0YsQBGYtBTUz0AjIPH+ANAQNQIAoAAbsf4EtAeVqRAX/2I&#10;SD1GvlHsQ5vUZ+YJd7TDikyiBS6pvUEXJpg3JsNvTtKuL4bdWWY+EAtgwFDYjX7adcDfyANGqh+D&#10;COCPNTAiettDLrcFXwKAGOk8EvOgL+IWYoVBt4HIO4D+iFtFZpxq+4wO74sj9HuTEY9GGff7A290&#10;+l4G5UDIrRHa3SHanV7/a00eZ2rsMkrMki4r+11WCriGCr6Hi3hllNTgen4k7PFcXMkg/XE/4zEs&#10;gCMKYQEc+eRnAfxkJurZbMyzsfAHbd7nEAE8HnX/v0oAT0Y/nGA9gHfejrw3yrwPyrFIUL0/zX4C&#10;2kci7g3Aiwy79uHwu+PMuwuxT9a5z98mFL/jvFwLfzzifklkmlaiHXtJzv+CashFYtRFavwZ69Q8&#10;h8wsp8xU5xwXpQBHhUBrWV9zqZNGUt6G0t6Gsr76cr56yrBMJcIJwUE4dLCGWrA6JhijHozVCAUl&#10;HhuihQ4kynnoybi640PjrZKKIh408Yr6uC96wu+CSb5JLFqLeTBwMm8x9tY448Jk2KX5yNvT9Nu9&#10;gde7wh8NpNdWxJfG2KSbqwdqo/xUpDyUpDxwKsGaqmFYFTpGmaGmRMeohGmgwwnYSB1CtL52DBFH&#10;Bw9VQ/kpyXvISbtIS9oDJCQcwGQAmugAIvqktqoPgKTqB+aMVaVpa8WoqfiryB4jqTgSZQw9dB1L&#10;eNyRWNsP9peltR6pvR4Jp/8uRxmCn3WTLLNBlmUXy66D5zZ+OgJ6cQpqeQKf1zvRAk00QdON8Kmx&#10;E7VQfzHU+fjds9SZc0F9CXaDXIvRONNhlv4QU3ciSm+VZwx+eC4wSctRxDds0ts4rXUWDvxU3IrX&#10;HaWrN/kqVXspvXRXqQzWnbtEhzoK4fGnOqDJ7jeT3evT/UszA3MzAzMzAxMTfWsrE2/WZ9ZmhhaH&#10;29ZG2t6OdbwZbX+/w++CEsSIBt4pgJGrgHdLA7PTbYvzHZuz7e+HRVBrGSR8DvGfQrVPoIo7s2di&#10;XwVZCxJ8Gk/Ra07T5oWXofma9+97VlZboaWGrfYHDRleLz2xnf5am6z/H3vvARZXciZqz3937+56&#10;vWt7bY/HEzSjUc7kDE1ooAkdoAM5C4HIOXZD50STc1KWQIiMhCI5Z2hyzjlnlEb9V3M0bYw0Y9nr&#10;3b3//9x53qeeqjp16tSpboRm3vm+wgnIaEEIUhCi/5qkuxWqsxKqPUfRnqHo7IabrNMwL7n4PSZm&#10;1EWy3/70oq/sZrDSdihsh6y6RVPbosPXGdrLDMQCDTFH1luhmayH2Y/zHPhRrrNPEwXLzYKXA2+n&#10;GwTrvYLR2jfV9+czWCMRzsMMiymW+XqY6QpJc4MI2ySpboWobYfAd0I1tylaO1SdHYoeWMZqkOas&#10;l/Kwo2SH+ak6g2/L9H9fb/51j+v5BbLWDhv/imHylmoioJoJGGYCEloQinrLwq+Hm/MZJpVhl8ee&#10;JQjWO98t8gWL/L2WBwOpXv1U/AbX6B3HaI+o85Zm+IqO22MYbwodMG6di14P01sP09nkoLc4ButM&#10;1BoDucvDvYo0miNptttfmPCHbXMN30SbbLIx4CpkgueJaitE5UFP6WdXZHO9UBU3ef2ddR1jw486&#10;Ox8ND+cPDRYM9hcODTwaHn00NF7UN57bNZpQ0hxX2pzJH3k0NpvXBwngkewefl5/d8Fgb+FAf25P&#10;T05Xf273UFZ7//2aAXuXBBNCmBYiWA3uD9MOUNDyk0Z4S+r7ODAyIgtbH3Qt3O2cuNbef6d/+N7Q&#10;SEp35/XhgYi2JnLpc/+HeS7371y5merx4C7tRfHtge57g0IHnDkodMAfCuDCIeF5wMX9o497p551&#10;L9x41G7jGSut5qyOCMITIvT1WJqqZIR2GAKTBEclqOtFwRFsXS2KgTbRXMf/iq53IDbAWcny6kVU&#10;sJxRgt7VmwZu13WuJGtYJyFsOIpYv5Mwpz+IO/9BPPiEarQc7rqW7U0d2xS4xW20Q5aZZyzCwve8&#10;KhkSwBjX2yiAOyjvoT0zDTyzDX1z8b6ZKM9MtHsW2usBxjMX45OL8coz8C0w9MlHewHykN65qH0w&#10;PjmGvjkGfg8MfB/g/B/ggzIM/NJ1XHkKliHnMc6n9DGnkQZyVrY6ns64EGcCxR5HtjWkWGEZBH0K&#10;Tl/ogNFC0ctDoiKQqEgABhNhgOFB3hdSv4YG4VjDCC1NChhpahKrg6BKXnJSVfI3wUcRcKDJM8Ak&#10;GBul4nEJSP0IfX0eDhdjaZmipUVVUw9SUPSWlnGRlXeBqfkgdIPRBvRDAhiFCft5AYwVRvpGGRhE&#10;YrHRUMJkI6N4PD5W1AMpYTAGvIWeHseIEAPWCdcIVZD3lZXxUlL011AP0UHQRX73EwUwZFvNTBPA&#10;6ysq+KkoB4KmuVki1pBnYgzGR2PQHLA/eFwEqGjCQ1SU/QHycj4S4q4y0p6qsGDwXDXlIE0YSU+d&#10;gtXlmGAijQ2jjAwiTfAxVmZJFuZJBwWw0P7apAHAcyHdexBLi2RIY0NXwQqR+mx1NRJ4xwvnr4iL&#10;XZWX89JQD0YhWSbG0bY2QrMLPikLc6H03TfWCeZmcfsCONn+cvpluzTQtLZKAhUUkqkKCwAlGAau&#10;2tmmggEAW5sUS4sEM9NYW4tEjB5DSy1Y7Jy9rISLurK/kqynpUnsIQEM2V8AqIMee+sUB9s0SN+C&#10;CsB6/0zfKzapLg433Z3uuDreAp2QDL56+Rrox2O4ynJeF8/YXThtK3HBgWAQBp4C+sEw8CBQcbt6&#10;28/zgavT7Sv21/bXFgfe1P7yNfARqMICbS2F6bKv2F53sLthZhSH0eeY4OKuOt7U0fWztWeHR+WV&#10;lY9Mzbzb3hXs7gk2tgR7e4K9l2/3Xr3ce7X98tXWy1cbL1+vgQro2Xn19kO29l5D/Jn93d5b29xb&#10;3dgFLK9t7+d/3pieW5+cEdrfnxbAQtE7OCw0vgNDwsDf/sE5UAc9+wJ4aWQMukvogIV3Da18On39&#10;QgH8oQP+uwhgKGwXEreHgPzuhzT8tAAWNT9FAINhEAc7G1tnG1rmDgpgyP7+RQEMOWCo5/9DAhhw&#10;2Nf+yCG/+xc5dDsEFIIJ3uJD8ov4kAMG9YNa7uCYg4gGAA4aO6jn0/mL+38I6OqHQPN8yMG7QAVa&#10;JyQR/0uB3uhDRAs+xKFhIqCr0FtAPdB7iQZATZEZhUYeHH9w2H810LOgp4teDfrB+a8QwM9K/ycF&#10;8AB/Fsr/fFAAT48LXa+I6ckVCKgOZYH+zwjgna2X2/t8ugCGHDCYAUwFCWBR7C8kgEX2F/DXCmDI&#10;/h4SwItTSyLje4j/cgE8xn883vlEdOgvANShno/xeKr7yVR3MQAK/IUc8Gzf03F+EeiE7C/UOT/w&#10;fGm4dLKneHrg2dJI1dJI9VxfxTj/+WDb4+62R/39ZV1DdWXttffKao2D4r/U8DxhEHUanSKmf10J&#10;HYuzCPH39krnXH4WR6iL0G6kq3TR9Lop2E6yZQvVtpZlWRZm8jQK8yQaVcoz+jO/+yMHZfBBqj7w&#10;lH9fypgmpQzjErrRcyr+GQX3JNTwcYgBoIprUR0mzBHdGH25Nd6xI8m5M8W1M92zPta5NsapMuLK&#10;C7Z1UahRlh/qlptW+lW1RDvFCFMJOuY0SedooOY3fupfeij9zlH2V4E6JyhY8Rgb1Ts+mIdUi3Ke&#10;fV20c1Oca0OkQ324XX2YVS3HvI4tDJxt5lk2h9tUsKwquHbCKOHwK4AKrk0py/IF07Q6wnrfXFpU&#10;hJlXhZkCqnlmNeFCZQs4qGYhQP2jiAb8vYCm/dEBmzfyLOq5JsL0ziwCAFRAs5FnVs3E13GMRQ4Y&#10;UsK1XOODKaAhqQwJbNH8h3hBxz6nGQJKGLhSJh6UT8joh0S95ji7tsQrgLpISzCmOAT5jGpQLvwK&#10;mZaD+cOtaqNsm+IdWpOcOlLB5+gONrMizOI5w+hhCCbHXyfTC37HTfWau+zNUGnG1dMhl/WC7Lwt&#10;kXRNFZ6SRpy4Js+cksN51hTbWs9pfp442Brb18ls6IjqHArvaGe3NTAaa+gN1cymWm5zvZAmYUbo&#10;yBahaBQmgm6sj2ioi2pqgARwIr89uplPqunUzyn/g0fMHzTJsuh4GVTc95iwL73jjZ82h9b1BBeX&#10;MspLvXOzPe7nM2vryQ3lrKFefE7NP9nx/sPl5lde6fZPqwLrKzntzZzGZkZlF726ld5YRm16/FMC&#10;+JDHFXFo2F9EFPJ7CEgGA0Q+mF5TAWDVVEKwa6sAnLpqbn0NIKlHGA6b2t+TNtALSOnrBj1x3R2s&#10;1kZ6Q23os2K3WzeM2WztIJJiEEWaEiEXf+93wRH/4sOWTMryqO+KGZxIaOGHlZTGtzRD2bYBoBLX&#10;3prUxRd61s6OBH47IL6j7SCx7U3JPR1gTHRrQ2xjzY22ulx+bQG/IrOp6E7zw1tNz+Nry68NTPlU&#10;CHM4f+sXE1Ldem1wKKKxKbqlNaWrO7KhMbmLL2Q/AjgZzNbelNomJE2YDroxvrM+nN8SVNt55VnP&#10;v9jy/tUh6dfOKV+4xniWdUd0DYHnxrfW3Ohuu9bNT27lX+sbSOnl35gYjxteU+Tk/Ltd8ufuDz4j&#10;RP/uSoLZnZq47tkkfldya316e0Nyc82trs7E5upEfnHiYCWxtVkp+u6vzahXbvDtyM9kVEPExPw0&#10;1NkaWhxNFU9XzOV8X4fREL1Jt9MzHmen3c5OuZ+d9Lgw6yuzFAxbo2pvMlGrDIMlGnaGjBkJRHa4&#10;aVbbKj41EsszFEvWOB+udCZU7FuP47+78vWvrL/8tc3Xv7c58oX98e8czxwPkBUP11WPN0DEozXT&#10;CPqFNvrlphKDzvLzgdqzARrTPkpz/spzAfLTPhIjrmdGXY+PuR+d9jq64H98OfjEavDxlcAzK/6S&#10;awGKi94y0BnAcx6SSz7CmOCD3lfEio/0VqDMqq/Eoo/Eor/CUrDGlJ9mt5NKraX8HeWvU2W+jLv4&#10;h6jzv0+S+iZT7eIzrGqDleakl9a8D2zRT3U5UGUlSHk5SH4xQHohQGI5WHo5WEpYCn2e/HKQ4nKg&#10;0nSwdgfRiKN8jK5wNB4lR5Q/6S93iqGr5KssFqgqDQhQlQyEiQeqiAUrXwxWOkdSOh0id4SpdJQm&#10;fZQm9h3r0jHmmS+vK51oddBquixbZ3W21uI4/6rYXAhqh3d5neE4SrQqddZ55qFT4Ai7YXIhCXcs&#10;2ehYLO4IR/9zktqvvBV/6SrzKw/5L/1UTwfCpUjaylRdxWDV70PUj1C1jjMQ5xiI81T4BaLKmQCF&#10;E2FIOYrGxRDVM1T4OQr8VJDyEaLqEQbiDBN+lgm/yNC4AIAyS+8jloSHRyGVqbBLQbKnKMpi4TpK&#10;AIaaFENTEcDUUuLoKIfpwXi6KmwtOYa6BFNDkqkhwdaQDNOWitKRjdaViURIhSHOcfS/YaF/x0J/&#10;ztT7DV3nN6DkoT+Pxn0Vg/sqFv9lqun3t2xO3bI+ed3i2L3LZwu8TiwUqAoGjFefyFey/6099ruh&#10;NLGp63KCUnPBC2tBkdEPOThBgYmgxE5QeVVYPsYJHqsJCqXeFUgLipTf5iitXpOciLowwhVrCTjV&#10;GnCpxvXCE6sTxeanyy5LVzoolltJ9HkoT/qpLIXogO/wNhuzQdNfImnNB6hOeSosBqhthGiuk+Dr&#10;QeprgbDVAJUVXyUBBbXiojDvIL3tp7YboDHvJA3YDYJv+CoDNv1UNvyVAPvaWBhJvK+E/6R7IXcL&#10;gDTwh0Dxvh9ySAC/ny1Iej1YfDP4wjrxEsQaURywQpRcC5FeDQXIQqwIkQMsE2UAKyT5FaLyKklt&#10;NQS+StJeJenM+mvOBGgPu6nWm5wr0PiPO3L/9ED5l8Van894ai74aK0EIDaIuhuhOushmitElUWi&#10;7AZNcTlUYpZ4dj70zDL9zDLzzCz52Cjx85mwz6cifz0f99utW18Jik4Lyi8JasUF9ecFLacF9V8L&#10;Wr4S9B0VdP9xu/Ff9lp/IRj+VnhOcPvJvdbvd9u+e9l+5HXXt8IBA8fedgvrbzqPveIfe91x6mX7&#10;2Vdt5161nd5p+Wav9cvXLd++bTn6ru2EoP24oON7Abir65tX7V9utxx52yv1qke9r1i8MUN8plT9&#10;XYfMXsOJ3XbZV32Yl0MO7ybom/ywruzgSHNYqBr4lionGqDjMMgoA91oAirMQJOlKU9XkQiWPetx&#10;8Tu7019YnfrC5uI3NlJHzaS/DzDWaC269naWP9r2ZLj18dp02/RA7cxA4/xwy1B75VB7+evlMcHe&#10;3Gx/c0tJbsHNuLWR9p2J3uWB5pn2moHqx+MNZYMlRf25mSlXbUOxWn5IRR+MQt29WMH6zFpPb0Nh&#10;taWes+xJQ4SCu6KYo6Kki7Z6gJy000Hp+2l4/TV4yElf1lF2dsfSr3vcqSE/bg3Mr7mc8sSA+QRD&#10;eYwkPdQNeIoiNpiEjTpd2yEVCsLKlon586S82eCccf/MUd97I34ZU8ScOWrhoO/dfj8hgwEZw/vK&#10;diwkZzw0dzAwUxTFCzpHSdkAcElkgg8xEJBxaDwYDE0FMUHOA0xS8gHT1IIGm7gKE17X1fQpYt6E&#10;/4PxwOw5UgEoR30yR/zuj/sJ7elUYA64up9pubDdMqUSE5GnHHxTzO26uNs9Bb8CTcojfdZ44MOx&#10;4Ef9fnkd7pk9PjljlKej5Cd9vtnjAQULpOIR7/vzIQ+HPO9Wm4T3e96ZJuWOBGSOClNSZ44E3x8h&#10;Ze5zDyAyvocQ6t6PMRWSs0/udCggb4YMyJ+l5M/TiuZphbOUAtADrk6SsieI2aPErE6fa/1Bd8Dg&#10;ddrDPdqTV6HFLwMfbvsWdmBjq3XY+SrEdGmvOFmPBLWga2jmHZOYJ665BU65ty1vhulGeEj7m592&#10;xJ6wR592wIi76kt5aMt5wxV91JT8lBR95JW85RW8NFT9NZV8tRW8dKRcdM7bWsg4R1nGVrGe8bkv&#10;+llPxmmPwJKWwdNJ2VvErA3S/cWQu4BlYsZaUNZaUO5ScMFk6KM+2rP2yJoC6hM7LaKWtAtc3lte&#10;3BWuGARXJqspUmBK+yiH7hMCUybCVILU1YI11IWoqfkrK3vKyjqLi9tfuGBz5Dvs8ZNGkhcsVKRt&#10;EYoOusrOCCU3uKIHQpMoK+sqL3tV7CxB8QJKXx7trG9WxWMscq1fMxCvadqvqFpvKIhXFN1XVNQO&#10;3XDSX2dq3/52M2yX77EFPc8Es62C8SbB4uDb5bEflkYES4OC+T7BXKdgqlUw2SBYbBZ0Fa7nc3sj&#10;HTropv1ss0G2+SDZYJGF3eIY7IUZ7rH0Nslq60T5TaKcMEF0qNIeS3OPh1pm6g0Fa/H9NLpCkHyu&#10;7ZuWgteD1cJp1wYFq8M7y0MbSyNrK+Obm7MrKxOL88NrCyN7K1Nv16fBMl7NDexneP6T4hU5YMHW&#10;lGBjAmpCA4T19ZFXW0Nbyx1v59sFM01vGgumb3MmYgLXE0mC/LjFKM/WIONujn1/snddjONgLl2w&#10;3rCx0jQ+XS0QjAlWW8ALvi2KaHGGt1lKLbmqbrqrvAnUFND03zJRs4EqddYn83T/Y8hLZYNuIIg2&#10;32OhJ9xl+u1Pz3lJvWZovqFrgvIVHb5L1xQ6YBp8jaq5SoFv0xEbNL0FKnKcihuJdFzK5gg6HwnW&#10;u3+YaRRs9gk2el/1Ph+9H97GcuulOC4wL28xDV6xEC+Z2js0+DpJdY0I2wpR2yVr7YRqgs/uDU0f&#10;sENCLPvAphylhi6frjf8RZneZ5Xofx90uLgRqPsyBPeWRBBQTN8ScW+oJhssixGGRRPnSutN6nhd&#10;9s5My+povWBzQDBXu/WIN861WGYYvqIbvgrR+ykBvM5CbrDQawzkKl1/k40BTAepdzqKTfjDQOfL&#10;CMIuDwe+APuZorHbbLTwAH6qTjcN95xh8yCGmJV9vbCusriv99HwsPAk3b7e/N6egt6Bh4Njj8dm&#10;nkwuJZQ0J5a23Gzozu8T9hQNjRQMDhQNC8/oze7vyuntzu4Rktc3UDAw8qRvNja9ws4+Xh3uC9Pw&#10;Vtb0U9cnqRmSxbW8ZTEBeL9k+v3ajI7ZoomN/InljKGJ6/2DqYOD18ZG7kxN3pwYSejqoJU/d8+6&#10;dzk90ev+ncjq0uzRgaKZ8azB7nvdbQUjvWVL04VjPS8Wxh6PD1+rrc1u6x7YE1QMrLjTrsGQXhp6&#10;gVr6IXr6DH1dDkonDIkI09WOgGlGaujF6SJjQCcSTjJU9TFXc3OEO9FwfndcOGQVU6YCIc884Cbi&#10;crKS0R1t2wRVk2RtyxSEVYwKgXpe0/sbGdc/iAEiFfEJGha3sS63jd156ibeFzUoyoa3zTzvEzzu&#10;oBxuaNvd0bfPxXkUGnvlYz2ykI5FOK9cjPMD3avZ+o6FaLeHBm6gzNZzysV4ZRv45Bh6Z2O9Hxh6&#10;ZRl43kO730W5ZeN9s/A+gEys112M+02UyzW9q4n6zu6SRnaXCKZnDY1OG5pLWjjCPfxMWCFXEmwx&#10;VFMM3RBJ00cykIZcjEkMxjQeZRRjaBiBRXMx+iyULgOA1mMaILlYNE9o1PAxlqaJCDhF7JKzhnqI&#10;ESEGpR+ONUzAGibtl3FCsLFYbDQWG2lhkUwwitTTp8NU/WTknMUlr1wSt70kfhmhTbayFCYlVtk/&#10;rx1jGG5kkqCpw9RDR+gbRqFxcQaEBLRREhKfoGMYi8BE6iOF4ciiAF8cLgaPjwUQCHEQoA4FBO8/&#10;N9oAw4NA6rO1NCnKSgFSku4XL1zV02Vi0GGmJvHWVqkW5kmQ5TU2irW0SDY3SwT9kPoFgAoAzABK&#10;rGEEGKaiHCgr4wXGgKuQJ36PUYKorq/HAo/Q1qKqwoLl5XykpTykpdzkpT3gKkFITYoROswcF2WG&#10;jzbFRRnjIgHmZvGmJrFGxtEEoygjkxgziwRr21Q7odpMhqSvKPYXAiwGLAC6BJp4XBQaxdXTpaup&#10;+MtIOslKuYLywlk7ZQVPApZnbhJlbZFgYxkPSkuzGDPjaNBjY5l4xS4NCvAFpYV5PBQBLHbJ0cQ4&#10;2sY62Xb/hGBwCZSgaWWZaGkhjOW1NIklGIShdGgIDZKmahBASy3YwTbtik2qKK7XyjQOAEaC8Tb7&#10;ccCQ7nXcP8QXDLPfPwMYksGie8FgUAE3QlfNjaJN8ZH62pQLp20lLzpKXbqqoRJgYRzjdvU2wNXx&#10;lqfLPXvb5KtX0p0crjnaCwFvZIKP0tWigI/VyiLNwizFzCTJ1Dh5nxThx2rCIZhQLWxY3n7JSakv&#10;amqnFhcFb38QzM7svH0rELwTgH92ttd3d1d/+GFL8O7V3quXr98IB4Byd+/Nzu7rl69+ePNWACqA&#10;7Z1XIra2XwIOhP9u7ed/Xp+Z33fA00ImptbHJlZHx1f2HbAw8BdUhkcX9x3wwr4Vnh8cXgDl+KQw&#10;aBgMHptYAeNHxpZGxpb3EUYDQ/ceUMjv9TB0SXQVCgIG9A8ITXBP72J3z0JX97yIzq45AL9zFtDB&#10;n+ng/ykv9EdTQzc1TQLe29+G9ymdDypYEdUNox+lpnEMcFD9QpG7IqF7mObpj1LXNAVR2zgJqGmY&#10;AFTXj0O6t6ZhClBdP1lVNwEhEr2HOOR9n5cNAJ6V9h9qAt474BeDkFWCDNMh/wTVDwqtQ75WxCG/&#10;+xc5dLuIQ8r2b+aQD4Z4uJ/kufCvQeTtAAeN3c8AdgzaT1AH48HWgSa0k//9QJ/jpwO+D38Vhx73&#10;d+fQ8v5moO/wp3PodhHQVWhh0A8OtA8Hx3wI9C7QvQe/KqLZPvFNRU/8iwJYRGXlSFXVKKC6eqy6&#10;eqSxdhiyv5AAbmkchRA54EMctL+itM9Q5mfAQfs7MbA6NrQsSgEtigOGvO/s9BoEJICXF3dWl/fW&#10;1/Z21oUKFnKxUFpmKEIXQiSD3+y+FerbvbeiM4A/kR9evjsU/gs95ZA3PYBQ937I5sr2RwXw2vx7&#10;DoUCL04tfZSF6aXFmWXAIRN80PuCZx149MG1/WU++zG0V8h074vJ7mfjnU8gK/xRfkoAgzoooSBg&#10;qBPUF4dKxrofTfU/XxiqXBysnO0tn+A/H2kvHuwo7u18wu+tKG+vedjS4Rp17wTa/4Rh2FnDRHFU&#10;ipwu19iGymOzclMCn0SbVnG1uyL1u+n63TRsF9W8lW5Vx7Yo55k+i8YC/ioBXM5+H+b7IYe84N9M&#10;Ocv0kAN+SsYCQA/or2CbVXEtasOt6yNtG6MvN8XYtyS5AZoTXRvjnWujHSrD7Uo5Vs+Z5vnBBpne&#10;OteuwhJt5WIsJMMI52mo40TE0UCdEwHaJ/00jwcgjlPQZyNMpVPtYbdctJ7TLao4Ns3RDvxE555k&#10;184Ep9ZIuwaedXO8W22MayXPsYRl85xhVcK0KufYVoYJg5JrIm2qwi0rwsyFgb8cYwiR+j2kUaGe&#10;DxFt4CFEG/LXAk0rEsANYeYfCuCGMFNIADeFm7dFWwMOCWAAmApaCSSARQs7RAkDBzlgUJYy8aB8&#10;HIoqDNIpYxHAttSEC+046AcDnlENXtD3P9D9TNGl4HaeJdjDumi7+pjLvTe9O9PdWxKv1kbZgktP&#10;qLiHIZiCEO3H4WqpAVJRrkiyzRUzdRd1SR8VJYYMnHFRNzDgTkn2+OzN0QFeWz25riq0po7e1BZS&#10;W0Vtqma1N/A6W8K7WnkdzZzWBk5TXXhrY0x7CyQgY1qaoCzQ0c314Q0VcW1Nsa18WlMvvrjuu8Dk&#10;r/Vo8gaJsuj444bhn7vFYPJrgyo6AwpLqC9KfPJyrly/RyopC6x8Su5ux+fU/NIx+jfON77xuX7l&#10;WfVBAcyoafs/TQBDDvij9hcQ1lAb3lQf3dYcx29L7OYn9XQCEnq6o3u7Y/u649tbeeWlxOxs1xu3&#10;bW9mmmYUKKfcPxdz+0TULYnE+zo3c6zvF4YWl8TU1Ec21se2tSR3d6b39wKEZreliVdfG9feKpK+&#10;EKBH2MlvSe7pAE+MaWtMbG+8y2963Fpb2PjiVvvDlI6HN5qfJ9aWX++f8ivt+j4g+Yh3VHBFU/rA&#10;YGRTc3RLa3JnV+S+AE7q7PioAE5tr0/srIvoaCQ3dntWDn/hkfRLh4RfOcR/653kW9EX0zuS0iNM&#10;AZ3e1ZrW2S6MYO7qSehoSuztSRpb1U998Tun9D94ZP2TddJv7ONM79bE9swmdr4XwClNNbc7O5Oa&#10;qm92l10brqf0dKqlZ//2CtPlQa97eAVMhyktTVKHRyohohTUAqwMnG55O/eRMFPel+Z9z896n5z2&#10;PDnhcWrM4/S4x/kJL7EJX6n5ULV5stY8FTFH1pkM0R0O1OzzUe/w0npsDb9vpJaMkGbInfQ9/43b&#10;yS+vnvj66skjZl/+zujzX5t88R/233/peuY7H7ETLDXZm1jldleNyQD1eSJ83Edp2EN20k9xKURt&#10;mQybD5KeCxSfCzg/F3h6MfjUMunUKvnUesi5FX/JVX+FBS/pgwIYNA963wNIr/tLrfiIL3iLL/nJ&#10;rQSrLwZqjnqodzko1ZhIlmLFi3Uv5Guffah3sQyv2GyL6HPWnfbSmPdRWfRXWQ5UElreINnFQMmF&#10;APGlIMl9pPZDNuWWAhWWAhSng+ADIUZp+ufYit9EwM+QlU5QVC/SEHJeChf81aT91GWFpaqUP0wi&#10;QEUsQPlCkPI5P+mjoUpnyLIX6dLiYZISrDOn0uXON9gg+tzgfEepOotjz9B/eIo8UmMk1eeEHQ+0&#10;HmXZ9LNNWsj6FX7KlcHKrRytjmjdpkjtu07H06+ciDL/jor+0kftczelP/jCT4bqXwjVPs5Cnuag&#10;zlO1z/grHvVXOEHTkooy1CCrSxJVLoWoXWLqyDB1JUhqp4JUvg9VP0FVP0lTP05VO0ZR/Z4MOxai&#10;fJSo8F2Q3BG6+mmO9gUABXYiVPkEXf0sE34elGSV4wCqyika7DRD7bwQlfM0pbNcdUmOmiQHJrWP&#10;DFtFmqMkRVe6yNIRY+pdoOucI2ueAo+jwE9xdM9FoC9S1Y6SVb+hqX3L0T4RpX8mESuWdUWjhKi1&#10;/sTqTa15T5rcHad/Sbf+p3TzX1w3/beHLsfLfSVK3C+8cD5b6nqu0V+ylwqbCNOaidWcTVeavSGz&#10;dl/tzSOk4BlOUGIkqLMTdHoKHhtv3NfrjZAo8fnisevvKgOO1oecqg86XYj/9TPjP1ZaH211utjn&#10;IzdJVFugai4zECt0xAZDd52GWCSpzweozPkrLwaprgarvyRpzztJj9mdm3eRWvVSWHKVWXaT3fJV&#10;2Q5QPcSWP2wzQBkSwBAiDQwQdR7ioPQ9yKEU0JADXguWWQ8WF9lfIcFCASwkVFJIiDTEaigoZUFl&#10;hSQOWA2RWCVJrYbKroUqroUqr4XAloJUloLVFoPUZ3xUhp2lO6zO1eGPlqG/zZL/t4eaX9QZnx10&#10;VpwP1F6nIrfp+tt0xDJJZZmosBgkA34W5v0vLgZdBHOuU8XGg/84TPztSOhv5rhf7KYfE+RfEpTI&#10;CGqkBE1igrrjgoavBG1fCjr/8AP/Vz90/bug78vXHSdetp3bazu113Zir/3oS/63rzqPvO765iX/&#10;K1B51fnd687jbzrPvO26+Lbz0g/dF/Y6jux1fP2y/btXbUfftB5703r0TduRN2DOnm/fdH291Xbk&#10;dc+lvW7lgacXO/Ik15u0XjWe3qn/ZqdVbKtTa7vPWjBF2+jgNt32iDSH0bVkuZoqsfq6PG31SH2t&#10;WJweD6WRgEPEodR5CEWqqkSgwjlfhdP+sIuBWpLaX/6jpdwxb6xKVkTgRPPj7qqc9rIHgt2pramu&#10;nZme5bH2UX7FQEvJRHf1aFt5a2luw+P7W+P8ha66iaaS2eaK8ZqnY9VP+Tl3iqikaFMszVAjCCnn&#10;rSeRF+a9wa/aHeybaOyjunG1pa3gMldVZZxhssLIXXlQOex3/yKHFO/PoaLoISXjoKLoZKFDDLdP&#10;LiE+7GGUDILSK7P1SnKtefhjJClXwzNf1eu5DrGZwO2xjlsIzFmhPtzmPN/hvlilPZoKejDgcbPT&#10;OU2YETpYyEhw1lBgZp/vnW6vm3yP65DQPeh0Ia0L6d4PEY0/JIAhc3zIB0+S8xrs4itNw/lOQgG8&#10;HymbPRMiFMAjfvcBo/5ZoA4lVd53wIULQY/G3R/wra9VYSOKEYwc1aA7cj7XJV0LdejPsGFlpnHV&#10;NkmdHvdnaM+Ww6qXOOWr9BdzwQ9bbJP6XG93O12rM48a9s2cIuZMELPHhYcW3wcMEzNGSJmjIRlj&#10;oZmHvK+IQ95XxFRIzr76zd1Xv3mzFKH9BcxRC6AK6ARXwbBJ8PrkrO7Qe92Uu0OUrClKzgq5YJNU&#10;sBtU+Crg4aZbzuLVjGGra8246Bf6rDyt0HsaxDvqoXfhrAd6MYVGaY+sb+da3UzDJzK0mT4qRHMx&#10;V5yYq47YVTUxB0UxR3kJRzlpJwVpZ1VxR9hZW/gZa8yly3ZyriH6ofddb3TwnveyH48wiqaoBQvk&#10;/JUQSABnr5Oy5kMz5kIzlomZa0FZG4HZy8F5MyFFg9QnfF5lMeXxVS0iQtJZU85D7qKThkKghjLp&#10;YwL4vQNWhQWqqQapqQbCYL6Kip6ysq6S0o5Sco7iUjbi54zEThtInzFQvGiiJm2noeiiBvOUkrqi&#10;IOcgdt5A/jxCR0bHSZ9QHUGdY1nsUbRfkrX3yHBQviTr7FKRmzTsCsN4KJTQz7JduEsX1OUIRuoE&#10;s52C5eGdueG1+fH12ZHN6YHdaWEMrmC2RzDLFw6YbxXMNAiasmey2F1xni1hjm1Mi1GW0SILu8rC&#10;LNN0FojK4M/AXaryOzb8JVXlJV1th665TtOaJ2tPU/Wm6AaDXIvZPN7002vrzQWCqSbBy3HBm7m3&#10;G2PLs72L8wNrK+M7W7OvdhbebM2/XJ3eXRzdmRvcP+j3fZivyP6+2U8ELdTAa2OC9XHQD3W+We57&#10;udj6eq5+p/fJQsm18TuM0TifSa7jLMNWkOI/HmLUcFWDT8INRTs0ci170j3e9uS8XG2emq4RvBwU&#10;rLQLRisFjdnjYY5TQdhZN7UFR5kFh0srrpIrAYpzQbBhP6VON5lasxMjHopbDNQOAwl+CU56Sq8G&#10;qwjCkHtU+C5FY4esvklWE0JR36RobNHU1inymxTw20plhaS5RMGvxbnvFETtNTwQvBp8tdq2Ml27&#10;O9MomGkXtJWu3UroI9qPBCBmSWprNMQuF/2KZ7DHRW/TdTdCtZaD1NZJ8D2Kzmu6/hsa6iVZbzdY&#10;eytQed71WI/5r6r0/7lc51dVyG+aCRfHHDXXg4x3KJZrdOtZpt1AmFNXasjY85s7462CN/OC9SHB&#10;1qBgouLV4/DFWPtNjtEbDvYHBuanUkBvsFFQjO8aAwkJ4KlANb7DpZ8SwO/CMJtc7FCEdX2Sz+OM&#10;qLv5t6KzM0Lv3U0qL79R35jH73o2PPp8fKp4eCKrd+hWR29yVVtqTUdm+0Dx+Fzp7OLDsfHcvt6s&#10;3q6cgd7s/q4Hfd2g/qC3J6e/L29w4HH/ZAV/JeFajbvfDbwlR1nTR1bDWxUVqogkKePISsZkXecI&#10;15i8hPK+3KGlvNHl270TGVOz18ZGk/r64ro6E7o6hf/fakdbQmsT7dkj/wcZ3vdusp8+ejDQ9Xxh&#10;qnC070ZLbU5fx42Gmrye7oaltdqp1cyKbj/uXbihL1w/CKEXoqNL00WwkIgwpHY4Sgv8kozS0YnV&#10;1Y0BPRgtGkEj2ErT1xXhHajnHk7wvXeFQpXDhiniHlkF3Nd3uKFqfg9hlwa3uIm0z8A630JdiVM1&#10;ZkrohpxVDz6t7vAHMe8TsDCYSYqhUwTCOkgeTVM3Tjd2vUtwuYO+clPH5paubSbK4YGB0wO0Y6a+&#10;fQHWNRd1NVvfIU/f8aGB6xOcR7GhW4GB632Mxz0DrwxDz0ys8IBh4RnDhp73DNyy8F4Q9/HuGVjX&#10;OxinWyjHdKRTjOZVLsyRLG/jJ2nuLmHuLGPtqOx4Rd3N24TtbMKxJrDxWDrKgI4wZGgaMOAoGg7L&#10;I2B4RugwLJKD0WUideh62nRdLZo+ggGdiautQRYXc9HUoJoaJxqgo/bVL4TI/goFMBLFEh6ZbMjF&#10;GLB09Siq6r7Ssk4XL9mfO2unrhYM9hkG/txTI2IMw3GEWG09Nhobg8RGIw1j9A2idQ1jhWDj9EAn&#10;SpjkWSSAweSQAxbZ30MC2NAgHGCA4e37UaYmnAz+pFVU8JOX81FWCtDSpICrZvuplY2NYvE4sH6h&#10;4hW5VVABTdAJZjAxjvuIADZKMDFK2geqgFKogSGjDO5CaNOg8VKSrjISrjB5X4Qq0VCXaWIQboqL&#10;ApgZxZgbg0dHGBGioJN6LaySzC0TzSwSTM3i/qIAhow1aIIXQaPYaH0GXC0AoKbiK3HpiqyUM6ir&#10;KvvgDNgmhHBrizg760RbqwRQsTKPBTjaX7OzTb1if83WJsXdLcOIECkh7kTAR0ACGFw6KICtLYQq&#10;18o0ztwo2hgbjkNz0Lp0PS0yQoMEKngM19IkFgrhBYCK7f75vqCEQoEhrQv1QPWDAhj0gEtO9tfB&#10;VUe7dOcrN0ATdJoRolTkvRWk3WXEnWUlXFQVfbXViRg9hp1lkr9XlrfbHSeHNOh1nBxuuDrdNiVE&#10;q6sE2linWVumW5qnm5ummpmkmhqnmBBSjY0TzC1iTczCjExZphZsZ9cELq8wL6+joWF6Z0uwtyvY&#10;3RZsb718+/qNQAB4vbe78fq1sPX2B8Gbt4KXr37Y3nm1sbm7vrEDyWDIAW9tv9zc2gMILx0QwPNL&#10;m7ML69Nz61Oza9Ozm4Cpmc2JqfXxybV9DbwGRQMPjy4eZN8EL0xMibJGr+w74GUApIE/FMCgZz9K&#10;WMhhDTy0Ajng/VDgJcgBH9TAfy6AZ4RhwT99NrBIADc0jEM0Nn+gbPc55H1FHBLAAEgYg+bH+VH0&#10;fpRD9hcSwCL7KxLAlbXjh7yviE8UwKII4Kf/Jwngn0kB/ddySP2K+NsE8Kc7YHAV7Bi0n1ATbB2o&#10;Q3v46UA7/+kcul0E9Dl+OpDO/HQOLePvzqHl/c0cmvYvcuh2EWBLRQNEOhZwcMxHAbdAn8jBbwvU&#10;8/NPPIjoiZAA/pkU0P8VAlgU+Pt3F8CiCOCfEsCQA/4ZAQzFAX8IFD0M7j0ogMGzDnnTA4jM658B&#10;qVlIAIvsr0gAr86t/V0EMOSAN1e2Dzjgg2v7y3x2IL1zKahP9Tyf2I8A/immup9MdwmZ6X4KmO15&#10;BpjrfT7f92Khv2RxoBSUoAkA9eWRitGu4sm+Z/ODFQsDVbPdZVP8F5MdT0e7nnS3F7V1Pqtsr6gZ&#10;HubllEtbUI4bMs/jY6UM4qURVFNbZmJc6uNb4flhNsUUvfZIfAcTzWcYdNAJLUzTOo5pBc+0JILw&#10;IpJQJkxcLMxjfIjyfd37IYf8n4iDDvI/CZitgmUCJYuG8kIDnpENn1OwL6g4UBdmHt7PRVzOMm2K&#10;sW+Mc2xJdG5Ldm1PcetIdYcAnbVRl8s4Fk+ohEIiJssHcctFNcVekWcqzcCKBSFOeMK+9FD6gzfs&#10;yyD4kVCdYxzc+RgzqZtOaoUBmHKGRR3PtjHSvjHKsTnBqzbOsyrCpSzsygu2XQnLppRjU8a1ro22&#10;r42xq42yqYm0ro2wqAk3r+aZVPPe+1fRi0DvAoD6PwS6+iGi3fhrgaY9JIDrOMa1bCMAqEACuIZF&#10;gARwa5SVSADXhZnUcT9ir0Vv8SFQImjoMwIV8Bk9CkYW+Os8DNIHlSchGNAPjQSVJ2SDJ6GGT0Jx&#10;zyiEFzTjUoZpGdOsgm0BaI13ArTEXW2OdQQlqLclOLcm2zenEp5HIAuZNql+rm4GDmhlBw1FHwk5&#10;ry/FbNDeiewnzTEt3cy6hqierriRYWpLA7uzldPVwuI30VtqQ+srqA1VYe1NcT38sGah3YS8Y2xr&#10;c3RzY2xTY3xLI6emJLq5Nq6tk9MxbF3BP0u7fRTDVjBMkkElnMJH/eZquObd574vWn3znhGLn3hl&#10;5zjcyAgpLQ+ufk7saDYtbPyDd9q/O6Z/43P9akldcGM1u62J3dDEqOxi1rYzmsr/ewSwSOJ+FE5d&#10;NQAyvkLpWyOEW1sNCKur4dXXQjAqylhVFaAzvKEuqlkYKg2IbGsFG5s4OHBrePBuf++N9vbk5rao&#10;ti5296hzQ7dpRbvOw1rY3YeKsTc1ePEWcamedzLc7md4F+SGvHgKHhrT3hLf2Z7Q1QFKVk0l6OE1&#10;1gnjsNtb4vhtwkv89nh+S2JXG2jGtDeldLZkdbY8qS5/UFKQ2vUwtufRtbYXybUV1/smA150HvNO&#10;+MaN5/esJq1/ABLASfxOSAAn8tt/SgAnd9bwWmqYbX2hbXPizJxfXo75hV3kicD0gJr+uP6x1N7u&#10;xPa69K7WlI7W2Ma2JH5XTGttRHND6uT65SL+1163f+t29zcut//tcrRpRk1s32xSV3dia/319saU&#10;pro7XT2pDXX3umuu9zcxBge0M4p+68rwKO4LSq3XxLCVYEx1nUQpvcSLcDIa4x7l5tpKNJoJUpoL&#10;uDjnf2rG99SU94kxj+MjbseHXE/0u54Y9jg36i0xHiA7FaQ0S4LNhKhNE9XHSTpdfobVrgZFFvDr&#10;SGmeylmy5FH/i9/6nD/icvLLy0d+Z/75L01++08mv/lHs9/+o+OR3xDP//aB7jfVFscGPOUmg9Rm&#10;QzTnydrzoZrTwbDpQPnpIJnpQPHpwItzQecWSGeXQ8+uhV5a8pc4KIDnPaWWfeV+RgCv+UkveYnP&#10;e0os+squBquuEjUXAuATXuozfohxL+3+qxr8yzD+ZbXeq1rD7vpTPvqz3qrzvgrCcOFABWFq30CZ&#10;pSCpxUCJjwrg2SD10RCDZ7ZKiRrfsuT+yFL+nqMtTtWU9FE4H6Au468hBzngAFXJABWxQJWLAA/p&#10;Y8HKYiEKsgx55XBZVfZ58WQZ8QozzYkAzGSQxoCHVDn2y5vS/5R87hfZyufLCGpDRNwoGzsbY7KS&#10;bv7ygd3bh/Zb+WazGej+dM3OVHhZmFySw1ceap+ZXfjMQuwzR7l/9pD7LVHtGFtfIsJAKRytGqav&#10;EaavHY7UY2lr0zQ0GJoaHF1Nto4qFS5PVpeka0qCBXO1LoVpi4GSpXGeBjtNVjpBkv8+UPoIDyGe&#10;hFOOQcmy4ReY6ufAgHDdS2Gax3ja30VqHYvSPhmlfSpa+2wM4lKMtliCnlwcQiFGSz5SXSFcVYGn&#10;osBTlmerKLK11Rg6ajRtWKiGYghMJlRVlqGpyNVV4SIUmHAppoYECy7J0hDjaEokYlUyr2iN3HBo&#10;jcbke0nH475mw3/LhP2eq/51LOJ0rNbpBO0zyZpn4tW/j1M9kqh25IbeyXuGF2K1jyWgTt8yE891&#10;lC32lKsgKQ0k6W8Umgl6/QS9roIOC0Gd7utK5a0XkjN5R4fSjlQHfFnrcazK9buKq99WOX5b43S0&#10;0fVUq8fZcbLiFEVllgIDzITAZogqcyGqK1T1LZrakr/UpNs5wIKP1HqgAgB8A9f9IBQ3fN8DRQOv&#10;BiruB4iDbw74kvwJqPNDVomKH2U9RBlijaQk6hQ6YKLke+P7HtAUshEifZA1UYV4aY10YTXkImAt&#10;VHydLLFOlloPldmmKa2FKq6GKG3TNF9zkLt0vVkf5b4rEiXYo0/Q3z7U++qR3leg3mR9fshNfiZQ&#10;bT5IY52M2KHpbpG1lwKUF3xkl/0VwNpWaNKzoWdHg74bI349x/puK/7UD3fOC7LPCSplBLVigtqT&#10;72q/EbR+Jej9VtD71V77H1+1n3/dLvW6Q/wN/+Jr/ulX/GMv+d/udXy92/6VUPTyv33defxt19l3&#10;PWKCHol3fRKve0687Pn+ZefJVx2nXrWd3ms5udd8dLf1CBQxvNl+ZLvz3EaHzMDT813FUjt83bft&#10;5991HH/TJbPB19josxEscLZ7I2uuu4WbKnP0lCJ1NSI11RlKMuHasAQcgqerlELQS8brJhhqxqDU&#10;IvSVItDK0QR4vLlOkLaEp/pF7NnPHdQv3WF4ZkUS7/GCGx/dmWh5Md5asjvT88Py4OpI6+ZUx8pw&#10;S83DW7VFd+Y6KwfKi4bKCpaaK2aqnww9zq1ICA/DoXkYRBgWTsXIB+qJxzhh2rKTBeNDO0OzOQn5&#10;RpquCmfNNOTd4MreijJuKopeH/jdvwi4xecTUVLyklR0kZG7qqfg5oNm3HfJ6GKUzfNqllhls6EP&#10;R/wy2q8mVRqzn+mTirUCnmgEPIUH1uI5Hbbx4153l8iFa/TiZdrD+dD8aZLwLFuh/Q3IHPK7N+h7&#10;d8D/3mBAxlBgJiihCgDKET0i9KZZUP1DRIPBmFHigzFS9nhIDgC6C/RAnaL+xstxVWa8Tuc0sIbx&#10;wCzATEjeWMB9sPhR/0xQAT0TQQ/A8qaIOTPBeRvUF2vkZ0vEx1P++X3Od2tNYgo0Q2/LeSRedLgu&#10;43ZXxe8BPPipIbfl6vXRoMJ56tMV2vMx7+xyfFiLbVKnY1qzTfxEUI4wXTM5fyokZ4z0QCSAx0Iz&#10;fyYF9CHvK2KSnDtFyQNMU/MBM7QCCKgTXD3IKC27n5Pbzc7qpWUMkO9NkO4vknI3SQWvSI8E1OcC&#10;Sokg5MW2/8MZl/t886RyfU4xnPpUi1OkxsxVY+TphBXjk57Z3Hx45c4D+9uZLpnxtulBBmG2agFY&#10;OXd9OVe0ig9ezc9cxcdS1s1RyZOMoqXZJTzyzWimPxyOKBlmFk3ShE56gZy7HJq7EpK7SgIV8ApZ&#10;gEVS1mpw9lpQ7mpQ3hypaIRSzGc/f0595K5D1Jdy1JJ2kT1/RUPeT00xEKYcqnIQlZB9iIqKgcrK&#10;gTBYsKpaEACmGqik7Kuo5KWu5aeoclVG3PTSKcylY3oSJ1Gy543kxa011LwUFJ3V1VxlJIzkzyM0&#10;xNXsNJFlHNJ+Cmjo6F/o9F/dTQpyhYpdDbfuCTEeivUQNGYLFviCqY63k12CrbnXG/N76/O7K9M7&#10;SxOvlsbfLo8JVgGjgvlewUq/YKVPMNcmGK191Vw48CC6Ksypk2k+ysBOMgxm6cgFivYqRX2HofGW&#10;rfGGobZHUd4KUdkgq2+z9Le5hhtc7HSYSXeUw1Q253VDpqD70W7Xk42+sldz7YKXM683xl9vT7/e&#10;nt1amViZGVybGXq9Mi3YXXq1MPx6cWhfA48AQAU0Xy0Mbkx0vpwfEKxPCDan3q2OgR7QfLPQJVjt&#10;EMxVbdXf7kr36+DYTEU7rEZdnqPgNtmmfa6wSrOLHV7w8XCrTqZxV7jN4uNIwVrb0mzDm5Wut7Nt&#10;AsBQ5UYGe4F3ZY2CXfeFLTqJTTucnXK5NOYlPeij0OulUG1ybNhNdpuGfMnGrJA0Zn3ll4JUdqia&#10;W2SNzVB1KGYXsBGiBrZ9m66+Sr60RZd4TZF7Q4TtBmpthGIXIhxG04MEYy/25qq3V1teb3QLFnsE&#10;Q22C2grB4/vb6b7LMRYTdMwwSXecjFxgGq6FGW3xjFbpmA06eptpsMc0fMnYh45+TdV5Q5bbCrg4&#10;6yne7yBeZ3rpGfrcU4xYubFi3WXNTj+j2Ti/18XJgs4Xws93YfDVfL9gc1QwUSeou7vzgLKRYL8V&#10;hnvNNhDwsC+ZmB0mbt/+Ela5QgG8wdXb5Ojty13cBstgjYHeZBsCJgPUO66ITfirgZ6XEca7PMIW&#10;BwvG7ITht9kYQThunYMbibbvfcDm1xWUt1fdrHjBzM8jZ2Zx84tSS8ruN7UUdvc/HB7PG5vKHZ+O&#10;q2pIqGq40dSRNzT6ZGq2aHw8b3Agb6g/Z6B33wH3QOQO9oHOh/2jpX3zuWX9NwraOInPzK/GqqKC&#10;FRD+YqqeGniGJML/gpa7ujXdPSY/rWLw4fDm09ndjOHZG4Oj6X1DoLw3NvFgciprbCxzaOAGvy26&#10;siwk70FQ5l1aYXZC1YsMflNuP//Z5GhWa+uT/pGa8aWUgiprzzBNQ181hI8ukqyrR9dFsPS0OHqa&#10;YXqa4fpaESitSKxOlIEW11CdYqQefBkR7I0KIhv6c7HecXiva8ZeQefhYfKYx1YBD1BXb8GtbmvZ&#10;XNe0uot2zDPxyjX1umvgnKxlHaFixFUiuH2v5Py9ssdZuL+kvpe4juslLbK6WZqZ921j97sEl7tY&#10;p9sGjrfRDreRV+7o2wPuo6/e13fI0nfIQV4tMHAtxnoACgw97qBdbhm638F53sV7ZeA87mHdAXcN&#10;3UA9E+8OuE8QVu7hnMGcdzGuOVi/B2i/W7pe8RrOTAUbH3FTu7NYwikDJ00PRz3/K7gQO2OaqRHd&#10;ABeqZxiCNCDj0AwjNNcEHQZKnD5LKPw0KQj1EF04FY8ONyMkaKtTJcTcteAMC7M0nGEsDhuPw8X9&#10;iFDE7hOF0KEiUSwcPsLYJBpPiECi6OoagYpKPqdP2UiIO8sreCsq+cLUiDp6TLRBBNIgwpAQj8bH&#10;6mGidFARWqhIHYMYPVw8ihCPREWg0ZEYTJSBQbShYQwWGws9i0BIwOPjAVBz3z3HCkOEsZEEw0i8&#10;QQQWzTNEhWH0OShdFgCmGKAo66Mg462mHASaxrhoE3wMGAlVzIziLEwSzI3joU5wLw4TDjpBHfSA&#10;W+SlvcAAU3y8GSHJjJC8D1QBJSDBwjgJAG4Bj9bTpmrAgmCKfioKvnKSrqpy3gjVYJQWxRDJMsaG&#10;W5rF2VolEcDOGEWZmMaYmceZWggxMY81MRVGJFuZJQEsTRMB4KEQpoRYsDzQb2ORYm2eDHr2lxpu&#10;bhSN0aMZIhkoHQr4G5SshJO8lMuF09bKch4IjWCCAcfGPM7eOumyVaKdpTAm2N421cYyEZQAP+9s&#10;K/N4GUkXI1z4ZZsUANQPsLNOBosEIy2MY6zN4u32z/S1MQc7EIlFsVE6NHVlf4QGyUCfCRYALjnu&#10;n+nrZH8d0rq2PyaCBoC6KMbX4UBeaMgBO1+5AUaCHheHm6B0u3oblGB+ZTkvsHUSFxzOn7I5c9wS&#10;VPS1KVdskr3d7ni4XL96GcyW6GSfDjAhRGqqEW1t0m2s06ys0i0sUs3MUk1Mko0ISXhCgrFZjKlF&#10;jLFZhAGOhcJQTM04Xp6pTPr90meDA31ru1tC87ufAPON4PVrwVvQ2A8L/pF3Pwhe7r3d2twDJfSf&#10;0Xe2X4Hm5sbu+tr22vo2lAJ6P//z5v4BwGtTs0Jm57dn5ramZ7emZjYnpzf2NfDG+OTa6Ph7uXuI&#10;HyOG1w6ZYMgZ78cKL+zniF4ETdC5HyssZH9C4bD3qnh4FbCvgZf7B5b6+hd7+xZ6eue7e+a6umcB&#10;nV0zAH7n9D6z7R0z7e1zhxywSAN/KIDrGz9Obf3oR6lrGBONaWiaaGyehICySX+MqYbGmY9S3zAN&#10;qKufAtTWTUIcbNbUTgCqa8YBFZUjH6W8YrisfAhQWjYIKCkdALwo6T/UfP6i70cGnz0fADx91g94&#10;8rQP4mDz8ZNeQPHjHkBRUXdRUe+HFBb2fJSCgu6Pcuj2H/nvEMB/FYVFfEDRw/fpowGPirt/HrBX&#10;0NaB7QJNUIImtIefDrTzn86h20UcGvYXgb4Mn86h2//uQN/D/34OvaYI0ZKgJvjxgRAN+BBoPPQ6&#10;os8F+mk6+BlBw34eaELwuBdC+/u3CeDRxtrhproRQHP9aEvDGERb08RH+K8XwPtploU5jQ864IMm&#10;+KAD/hsEMBQ6fMj+gmdBeZU/xvbm8u6HbCztANYXtwFrC1ur85sQa3Ob67MbgLWZdcDq9BpgZWp1&#10;eXLlQxYnVxamVhanVwFLM2uA5dl1wMrcBpgTmhx60PvnCk3woeW955D3FfE+BfRk9zPRcb8QoozQ&#10;h4Ds74cCWOSAIQEMytWRyo3J2rHux5N9L2b7y+Z7K+Y6S2f4z2Y7n013Px/oLOZ3Pytved48PX6z&#10;sgPmyP4OFXqeECVpEC6rF4K3orEZCZkJMQ/CfAooZmUMo3qmYRMT3cwwaGAa1rBwFRzjUq5pSZhp&#10;Gce04mMc8r4iRObvECJT+J9EZB+hJphZKHqZxs8p2I8CXg2MAeNreZYNkTZN0XYtsfatcVe6U127&#10;Ulz4SU5t8Q7NMZfBVTDJMwohywd1zwt50xWRdFk5wlSahj4drPmtn+qXHgq/81T8vY/KF0St78Jw&#10;F9LsVXL80MVk0ydMu+fcq1XRHvUJ3o1Jvg3xHtVRVyvD7St4thXhllXhVlXhlpAArgk3FTrgj9lf&#10;8GjovT4EersPgW7/dKCHAqBpRQK4nmtWxzE+BBQTDMqmcPOWSMvWKCtIANfzTOu4whsBYJKDL3Jo&#10;eSKgS6U0o1I6AZTPyIYPA5F5vtqgzPdD5HprPwpGgn4wTxnd+GmI4QuaMaCEbgKABDDEc6oRpIQr&#10;2BY1PJvG6Cut8U7tSQ5daVZtSVb8a37VKfRrRFLw5QCCvuf5i5an5a5eRAaaMDI975dfvf8ooKyC&#10;198Z0lrF6moOH+BHDXfzetvpbfW05powfnNcfxe3uT68VZiUGEoBHdXUkNDaktzRGt5QFtNaG9Pa&#10;xuEP2lV3XWRlHMeGyRskiiGizhjF/ps9Ryntoc/zFp/cZz65hc53Mzyzitj1jYzWGmJHs31J90nq&#10;g19cTv7a+5prRROxqYbd1sQCVyu7WHUdjKbynzkD+JD3FXFo2F/koOv9GSANDIC8r0j9hjfUQYA6&#10;1A8GcGqqWFUVzMpyemUFra6e09Kc1Nlxq6cro7c3c3DozuTctcXNyOVdJ/6o7qMa7ZwXpoXl9jlP&#10;bZNuYZlc84RE06R4s+QEm+tpLlkZwU+LIRMMRRhHtjRGtzXHdrTGd7ZDJPJbAaAntr0ptas1u735&#10;6dOnt7JvJ/Q85PU/StsXwDe7J/wft3/vFvNHR5ZHYWlKb190SysgsYMf1diU0t0Z3976UwI4ob0y&#10;rLGCxx9g9yzrpFf+2+XofzRnnQpK86/sje0bTe3rhCKAU/htcU3tyZ3doMmprUgdX/armfw+IOOX&#10;Dmmfe977Z5tw430BnNjVndTWcL29Ob2p/l5nT3pD472W+uTWevrAoE5u8b+7k92fd4feqodj6BoI&#10;npp+6jnU9ePaHBjKN8jBtSzAfCpUZ9JPfDbgzFzA+fnAC3MBF2f9L0z7XZzyvTDkenLE/eyI58Vx&#10;H/EJXymIER+FiWBMv79hu7t+1RXNIlOlO2jJFK2L0Wpn2QonGbLHaNJHQ8W/CTrzO+/v/83jyD97&#10;f/1ZyLefxYl/lqvz20qLM21OMr2eqsO+6oBpouZsiOYCGb5AUZ0PkZslSc4Giy0ESy76Ck/8XfCS&#10;Hr96XiSAF71lPlC/71nzk132lprzEAe3CJVVIGw5UHXRT3WTrLtG1FvwR8x4a015ak54ak55a8/6&#10;aM75qsz7yi34yy0GyEL2F1K/i4Fi+0guBkiDS4sB8ov+SrMBqmNBOj3+OnmE8zy533KUvwnTPEdV&#10;uxAEuxSkLu2vISNETTpQTSoQJg46A1XOeyudDlSTCFaUp8jBuHJarHMyidISZcaaQ766MySNBQps&#10;wEPisd7XCWf+mXfkV5HH/yNZ8t/uaPz7c4vvuoly66koQYGp4Knp26c4QZW5oN5mvcS4NV0lM/Db&#10;6Mu/CrP+TYTl1y4yv3C69BuXi7/3VzjFRiiFo7RZmlpERVi4rgFTU48C0yAqKQXJywbISxCVJENh&#10;knSYGENVjKMmwVKXYMHEqMoXyPKniHInPM9+QYOdjdWXC9eRYKicpiifZKme5cBPcdS+ClP/Y7jG&#10;1zz4EZ76tzyNY1Hws9HaFyPVL0aoS4SrSYWpSLEVJdmK0lwlOa4qjKEBp2tpsxE6TC0tmoYGVQ1G&#10;14CxNWF0NXmGmgwbLsvTlgNrCJI+QZI+CR6UbiJDg31BlPs9RembEJnvqPKnw1VlwlRkIlUVEzTV&#10;0nXh6XqqSZqyUcrneLLfM6W/D4NJMFWEKxeerww/ytH6Y5LRN1kux7qS1GdzdN/VGQv6LAXDJoI+&#10;lKBV+U21sqDM4N1j/NYD/dl0lX6eWEvI95Vefyxx/n2l65d1nke6gs+N0mQmGYoTVDnAHEthnim5&#10;zJFcZIhNks5MBp2aC704R7o06Xt2IUhsIUgCfD1Wg2TXguU2ghQ3g1UAfzoVeN/77n9VhIhM8CFW&#10;ghU+yhpJ6SA/OmD5FaLMClF6LVj6YAnYIMn+GSH7PUIBLPTEqyFi+wL40jpZDOJNmPIGRXohQHw5&#10;SHaHBn/D1tuj66yFam9wDCdI2m0OEiX474r0Pgc8w3xdTvi+w15q0F1lPlh3jWqwQTVcDRWeKLwS&#10;qrvFRizRFadIEiOBZ0aCjk9Qjk1zjs9EHX39QEJQpiJoUP6hVvxlw7kfOi+95J9fqTu+2yr3qlXh&#10;bYfCD50yP3SJve06Czng3fZv9jqOvOw4KkwBzT/9tusiuPqmW+xl37k9QPel3S6Jlx2Su22X3gcQ&#10;tx/b6zq+0XF8g39prUN+4Pkl/iPZ1RZtQY+koPf8mx7ZhSbl+XZTwQJ3bzC+8Y4vCyfL1VeO1deK&#10;hMOY8pLR2kophvAwLdkIXeUofbUYlFoMGhZnoJpkpHndUveWvWEUQR38qDornrKVOm6rePY+w3/4&#10;eV757fjKzMQHcdSa/PTx5qeTHSVvF3v3ZvhPM2Irc1Lm20rHqoomKgpnKx623kt5EkFNcbQKUVOK&#10;xerGEuBcQ0UGToZKkC8I83s30v1yZLq1uNnZiCj2HVpdzgWh5i8n6ayh6v+B3/2LHLa8P4OSoo+s&#10;mp+UgpuKuIOZgmc0PrrKt2CEVjpDezYT+nCOLDyediY0d8TnTqd9Qi2eU6pPzod5P9IKLEFR6ozD&#10;Oi8njvncW6MXv4wsX6Y9nA0VHlgLCeCRgMzxkJxpagFkcw9xSPoe5KcE8IfqdyI0F9B8JaHaPLzL&#10;JX0mJA88HQAJYMj+igQw5IAng4XnAU/4Zs8Ti1ZoT1epT2eCC/pcb7fYJj3WpxYhQrJgvtckryZe&#10;unxT3q1Ij1xuHD7hmzvmnQ0GDHrc63W5UWMa0edxe8QvY45aOEPOGw8RpmUeJmaMhggPAJ6kPoBO&#10;+f2QQ95XBCR6IQEMqd9ZeiEAOl1YpH6hMWP0nCFufi83u5dxv498b4SUOUXKWiblbZIKtomFr0iP&#10;3lFfCGglb8gvNgKK5t2zJq/eG7G71YSNLVQh3ZbwuiHjc1+TVmgUV2x7jU8vb6SXl1JeFBGL73rn&#10;JjrdDrNNY1vEx9umpNmlZLrcKA3O5XNfDEa8GGQXD1ByJun509TcOUruAlnIYmg+YI6SP07NBcyF&#10;5C4RcyEBPE8qGCc/4tOLy+mP/VBktJQDXNxR+qyturyXqoIfTJn4o/T9M5SVg1VUiKqqIWpqoRAw&#10;WLAKLEAJ5qOk4qameFVV1hYmYalwwUTqtPHFkybyMs7S0lfh6t4K0pZKF9GaEloOOviaSMYM01J4&#10;gixVG7BNQWySdZZDdWfI6HG6cR/HdjmbJxivFWyNvZ7pXpnoebUx+2pt6vXqpJDlsbfLY2+Wht8t&#10;DQvTQa+PChZ63oy3CqbaBGtDgvWhvb6qycdpvQkewzyrAabRBBO7xDPc4qE3GPA1ksJruuoeRXkn&#10;VHmLor7L0NnloHY4Bkthxr1Mo7nbge/KEwVN97br7i7VZ651P9mbanq50L23PLi3OrK7MrqzMLK7&#10;OPpmZVKwOfdyXqh7IQcssr8v5wc2JjpBRbAxCXi7PAJ6hM3lHsFKk2Agb6WI1Rlp3c3AzYeb7kRb&#10;bHNxm3TkgLNUpdGxDhe5xTCzCa75MMds5i5JsNC0O9+2M9O2N9EimOELRhpW82L7WbYrXJMtCmI7&#10;UH7TT2rJR3rSW6rHVQr8sd9keXLUTWadjNhlotbJWotBqiskDTByl663TdXZIMOF5wiQ1NZDNbbI&#10;2tt09U2GzC5b5h1DQUBWeRekvhuMWKJgR8Ksuq55zVanCRZrBRv8N2P1b/iVgr4OwUy/oD1f8CJ6&#10;7rpPL8+2h2U+xLEa41iOMk0nmaYzDOM5Gn6OglukYldo+HUGYZtp8AMbIQjT+yHSeCvcepRiUe2K&#10;LjBXvWcodxMjXXwVORQfKGjIEaz2CXanBOsTb8aEL7hbenP2ZuhCovNapOkqQ2+Lpv0mDL3FQq2z&#10;DVY4+GUOfoWDXeOgN9j6W/vmficMv8k2XGditjjYnxfAOyzMDxzsIg3TG2HXXxAx1FvROT9UOj2W&#10;PzSYXFmd+Kw0tvBRTF5RwtOSW01tOWOTxSurt7q601varre1ZQ0MFE5MFI2P5o8MFYwO5/T3QQ4Y&#10;ANnfwqGBosHBnNbunIbe4rbJ7IohanyxrU8azjYabkhT0iEp6JLk9YLlMUTdyxxn7v2Upz1PRrYf&#10;DM5njc5mj88DsoYm7/UP3+0ZuNPVkzs09HBirGBkEPz7CCnjts/1JEb+/dTq8lw+v2xksmZsMSGn&#10;zMCWqIhw0jUgGWCZKCQLpcPR1+bqaYbpwnk6WuG62hEYrXA8nG0MI5uqBNvDg/3QIQwCOdIoKBbn&#10;GY9xidS0dPlamiONzDf1vaPncE3DNlXVKk3D6o6+fRbOPdvYKxPvfh3tlKJ/JV7vSpS2LUXJ2EcC&#10;5XIBYXtS1eKYksMl3WCYSRLO9Yaxx11z/3vmvrdNfK5jXa+hXcBdN1Eut5BOd5CumWjXBxjPbAOP&#10;XIww4XOGoSdkfwH3sO53DFxvoZ1vopwysK6ZOLf7ePcsgsc+wvoDQ7eHWJ9iQ78CA7/7SK9UTSeu&#10;kp2/pLGTGIFwXJdwAW+pYu+A8nUwCrEzCrUzozpY84xQNCMUywTFNUJyCPpsnD7LUJeJ1mHoa9EJ&#10;mAhzo0Rtdar4JQ8tOMPMJMUQI4zHhYzvYfARWFw4xoCLQrORKBYo0RgOaGprkWEqAfIK3kIU/ZRU&#10;ArUQDAwuGoOLReGE4b96mChdw1g9bJw+PgFtlIBCR2EwQkQCGOKQ/QWX9okyxccb46IJhpE4TDjk&#10;cUHdCBsFwOhzNGBEWUkPOSlPuCoJpcsyQHJtLFIsTRNNCbHQLdB4MAOomBvHQwJYXSVYQcbbwiTB&#10;jABINsOnCnmvgd/LYCPDGPBoMAbcZYyLxKK5higOQEnKXVnaQ0XGU1XOW13ZX1+bYoQLt7YQHspr&#10;ahJDMIrE4cNxRhFGptHmVgnWNsmfIoABoCJcj1GMpUksDs0yMuSCUl3ZV0XeU1XRW1rM8dxJS1CC&#10;HrQu1RgbZmUaY2+ddPVymq1VkrlJjJW5MDu0j2cWKOWk3UwIkZD3vWKXBgCVyzYpkAAG80Mn9Tra&#10;CZM5g7oZIYpgEIZEUPW0yDrwEF3NULQu3ciQJ7K8l/ePBwZ1yPJCAljUA+aBAHWAk/110fygdHW8&#10;BXoMkaz3f2GT9ZQWc7pw2vbcSWvJi47g7UwM2U52if4e97zd7rg4XAcvZWYcbYhm29mm2dqkW1un&#10;WVqmmJunGJsmEowSDQmxBoQoY4t4a9tUK5sUE9MYPIFnasy1tOB4usSlJz7tbJnfWhW83RW82RG8&#10;23sn2E8K/faN4M1rofoVOeDXr94BXr38YW/3DSSAN9Z31la3Vte2NvYF8Mr6jkgAH4wAPiiAJ6Y2&#10;90OBhVoXUryQ7oX4MWJ4AyAywYAfza7QAUPqd3QczLAK5vxx2vcRxhDCsODR9eGRNUgD9w8sQRq4&#10;u2cO4s8d8HsBfNABQxr4pwTwQbn7KYjs70EamiYO9fyJfcv7U3yoe6H6IftbVT12yPuK+K8XwIeU&#10;7XsOeV8Rh7yviEO3/0j3w7+fA/4okMr9dAoKO/4qBwyuQkoPlFATbBpoQrv36UB7/ukcul0E9Al+&#10;OtDn/ukcWsbfnUOP+5uBvuQfAunbD/nRsB7mp24/1P8hYA3QDkPvBX06UP3Tdx6a6sDy/hsE8OR/&#10;gwA+6IA/1MAiB/xyV8hB7ysC/Nr6KO/N8b79hdQv9LhDPvVPHJC+B4Hs7NrClsj+rsxtAA7Z35Wp&#10;VYhD6hdiEeInBDAEeMqfHPB+KPDhFe5zyPuK+Gx8/7jfqZ7nM38eCjzd++Lj/IQABj0iEwxYGizb&#10;GK/ZnWsa73s+OVAy01c621020/Fipv3pfKdwwOTA88HBstLG4sbx/gctvQjP8K+RAacJ7AvIEAU0&#10;UQcfbG9PCSPxcqKjiiNDHtJsy1jGVUxkNVMHUMlClzMJZQyLEqZVBdvskPqFOOR9RUBG80MgTfif&#10;p5bzJ2rYJoBqljGgimkEqGQQKuh4QDkNV0bFAkophhBQE/RDA5ojrVujbfnxV7oSHTsTHEClPfZy&#10;a9yVco51OfdyKdv2Kd08N8DwhhM8xlyGg70QZS7Nxl0iIo55w770UvljAPxbMuoMEyeeYK+Z5oa8&#10;H2BczLhcHuVSG+femODelOhexrUuCzOv5FlW8iyqwkyFWaBZ+HImDvKvkD2F3gjaH1H/IUQbeAjR&#10;hnwikKwFQNOKBHAdx1QkfaFQYBGg2cgza46waIm0BGVTuHlDuFl92J+dYQyApj20PBE1bPMqpmkF&#10;zbSCbgzKUgr+SZBBkZ9uOdWkOBCZ66Fd4IN4EYKvZplVMcxfUIxExhdQyjA9SAnd5AVNKOmfkvEA&#10;UHlOxrVGgLVZdaV6dN2mVqZxHsREBLuFKilZSsLcL2qTTKlFPpltqMi78lQ2+nqcVeENy9zbHuWP&#10;Gd3N0SM9kQOd3M5mdlsDt60xtrsjtqs9rr01qrkxoqEusrE+obUlhd8W31EX39EQ1dzCbOuzreoU&#10;49w/jg2TwyScVeeeN034hS1TKi7b90W7T+4z57v3L1+74ZlVxGloYnfUB7TUu9eNyseX/otd0tGA&#10;2541bSEtdazWRmZdA7Oqm13PZzZXkBse/R8igMMaaiGE0ncfaBMgFw6IaWmK3t+ZsNpqdlUFo7yU&#10;VvqCXFpCqqgkV9dwq2tiaquT6uvT2tqT+wfjxmcDesZ0C8tORt+USXvgXNUR1TcVUd3qfTeb+OSJ&#10;R0GO3Z0bJikJ+IQYUNrevu54/y4TvHJ9NbuhJqy5PqKtKZrfGtctzPyc3NWe3s1P6uIndrVd7+nI&#10;b20uLXp8J+NGbP8j1nBxWkdJak3Frc7xgIet3zqE/8GW6phVnNTdE9PaBj6yhPYOSADHtUH29yMC&#10;OLa5hFtfEtk1yOlesszv+Z1jwj8Y04/7J/uUdUV3DSV1tye01V7rbkvr6kxq67re03+tpyW8sSp+&#10;cJrSsXSOnv8Ptgm/9bz7v63CTDJrYwbmwKOT2xtvdLRca27I6Oq90dCS2dAaV9NIGxhHPir9V0+S&#10;e3knK7sBbhCiiYxQRqceN7j1NSpWDB1sb+Wa52E1Eood9ZebDhSfC5RYCJZaJMoKCZIBzPpJzPlL&#10;z/u9Z85XatZHcsZLejFAfSkIsUxCz5PQEwGoHg/dBgd4ua3qba1Td3XPZSIv3kddykKez9A9c1Pj&#10;aJrS51GX/oF79jPWic/YJz6LvviPt2CfP8VeaLys1OehMxqAnAvFLNIwi1Q9YbppCnyFCp/zkV32&#10;lZv3lIIE8IKX0AcfNL6HWPVXACUYD/gxUFgOsB6kKjzk1R+24Aub91GZ81aZ9QEoL/gpLvgLBfCC&#10;v8xiIBT1K7kcLPFRATwfoDLqozRHQ7e4Kt/U+jJc8XO28ndU1dM0LUmiulQgXCZAQxoQpCYWrHqR&#10;CDsfpHreX/N8kLaUv5IMUVaJJQtnnpdJkJUsM9MY9tce8ZceDxafJMp2u8o8Rp+9IXMy+eKRp/rn&#10;CjQ/z1T9l0zN/6cA97+rXf6jh/X9RMr5yVsXF/MVFovVJ/JhvZlK/HvKDekK5THK99xl400lQlW/&#10;dRX7nfvFrwPkznO11WIwBomG+DhDXAwKzdXR5mipMrWUWJryDA1ZrpoCT0M5Eq4Spa0ara0SqaUc&#10;AZfnwWVCpU9z1CRidOQitCXD4eKRCKloHckIrQth6kcjNL+P0TkZqXMqUuskT/NMtPbFGF2JSPil&#10;KG2ZWF3FGIRipKZClJZinK5aPFqbrCxL1VBhaakLQ4E1lehqcjQ1abqqJE1VjKUhFqErnYCWj0VK&#10;8bTORyEuJRlIUxW/dTv1r15nf0dTOMODyUZrwGI1NbmKqoAIZY04uOY1pO5trO4tLDwVKR+rLZZp&#10;oZWGU4pHSsUhL0XpnmRr/JGh9muO9r9R1T6LNvjFHfsvCry/exp8vIEnPpWh+6bCTNBsLGjHCvhG&#10;gnZjQa3hy8daS5ny09ck6kM/rwn6fSPxSz71WCf5eGvQd52kk0Occ6NRpxbTL67flJhLODvK/W6I&#10;cWSQeqQv+KtJ+ulZ2rk56oVF6qUVmvQ6TWadJrdJ23e0+wb3kAOG6h8iMr6H+NH4KkICWIQwmzRx&#10;P6e0qBQqYZm1ELk/RxaqgDGAVZLsKklqLVRyPwJYKID3GNKboRJLAZcWfMWW/GQ2iLA9ivYeQ3+F&#10;orVCR6wy9ZfpepNBap3OUtXmp55gv31k8O0T3LESs4tNV5UGAtHTdNMFts0Cx3yRjV7iIBbZmrNM&#10;tSm6wihVaoh2qZ9xbjxW/G0xStBmLWjGrdcgVurgiw0a01XK63VqWw2w3Rbll+0Kr/hSL/kXdjtO&#10;7nQc3ev8bpf/7S7/6C7/e9Cz2352t/3cTvsFod/lS2x0yG20y2+1KgJ2WuV22iR2O8Re9UrudEnt&#10;9Krs9euNV6t3P1Gfr9d+2yH1uu30eov4eLXCWAP+3VyYYPrWyFMeC6/A0lGK04MnIjQiYXJJCOVr&#10;BrAITSk2XJaLUIrQVY7UV4rSU4xFKyXjVdNM4fE4VR5SMcYEEaqr4KJ4IZvkvV5bMl/ztOvR7dts&#10;7xSKcxrNNZXh1lh8bar9yYt7ke2Pb+4O1S01PRl+cq8uPfyahw3XRC9QVZqtqZxmjI41VA1Dy4Yb&#10;yxPRYsmextNVj18Oja10L4T5p8iewqnJOiPU/GUlnOBqAR/43b/Inynen0dRyUdWw19KxVtJ/Cpa&#10;zDlUk1pgf5vv/3AwoKDPM3MkIGuWUrDELF6gFk0GZvW5XOPbJbRZxjQY88rRtMeI4GLtoBcYaqNl&#10;VJdT6lxI3mxo/hy5ADAdmjdJyhkNvD/sLzwP+BA/74B/SgAflL6T5DzAFCUf0OKQWGMV2e1+fYac&#10;Px78YCwoCzwdPBoCNCGg9NQTQQ/6PG4Ped4d870/E1KwSn+yznwGyiXKown/B4Put5ut457ok+/I&#10;uSSdt065aHtDyrESz+tzvjPifX+N8XzEO6MUy2pzSBnwug0eNx2aCwng/fzPQgE8QTnsfUUc8r4i&#10;JsnZE5TsSWoOYIqWC5im5wHGyQ8A4BIENGCCljPMyBliCssxOugRhghPh+TMBmdP+WbO+mUtB+St&#10;E4t2KE9eMV68ZZe9Y5cveOfMuN8ftL9ej494pBmaoeh7U97nmoLfHS16kUlio0/RcFjTdELvSAy/&#10;g1lXR3rRTHvewXrRxy0d5DwbZj0ZpucPh2QNBN6apmXNUgHZs9Tc2f3Tl6cpRZO0okF6wRCtAHwc&#10;86S81SAhi8SCCXIRn1ZUx3lCxtNwsg4a4nYyZyw15Pa/nCpByjDin6ESAlBVowDU1KmghKlSVGBk&#10;ZZVQJWWSjJyvopKvFsxXT80XCfPRlndTEb8qc97x3KnLZ8/YK8v7yIlfVrpA0JYwcERYVEeGTbNs&#10;dul6ENtUnVUyYi5EdzwU1UfBLd8NFbQXCpY6BavDmwuDCwtjaysTG+MdexMtr6ba3sx0vJ3l/zDX&#10;CfF6ul14au/WqGCxb2+y/fVMp2CpH9y7W5a2fJfUz7PuoeOmOLj1CPw6S28lRGWbqvaKpvaaBt+j&#10;wjdC1NZDNDcpemtMwyk2foBNGE90/OF5hGD8qWCl7m3/4+Gy2yP1+VP8F+sTbYLNScHbFcHrlXer&#10;E9vTfZDZ/VAAg8oPK6OCtXFQQj1vl0cEq/2CnvzdIvporM0Ax3CMoT9N1V5mIF7xkHtsnXF38Vrj&#10;b/j2F1ZZuDWe2RzLdD7VR9D3XDDbsTfJ35voEsz1C0abl59db6RbD1KQsyTYBklujyS/E6q8Hqo2&#10;E6wxEQCvN/m+y+7MuIfMQiBsmQiHTPBbHu4V23CPidmmITfIuqATsBGK2KBobrBgmyylXYbKHgX2&#10;KkR1N0QTjFnhElqJ+j2xVxaLeYKeAsFck2CxUzDZLhisE4zXCfqevWvNf1mbsV16fSEnoi/Rv5lh&#10;38aw7aBZ8clmXaGm/aGmY1TzGablIttyi2u6TMeNkY17qNbdYV7dsaT26NDG8IBatnsd160z1n82&#10;O+KHpnzBZKNguQ98doKq3OVbjDGe43y45WYYbpWmsUJR3eHqrHH1l7nohTDsQhh+mYtdYxtssVDb&#10;LP3dHwXwBksYCrzFwU4HwTsdJX5CABu+ZWPBegZir/Y9jGnnv6gcaX842pc7MlKxsPJ0aCynoeXa&#10;s9LYh08jn5dG1daDv+ff6u+63tV6u6ejYGr06dJs8exUzshg9kCfUAD39+UP9BcMDhQODQKKBgED&#10;JdNTDwcGi/vGc5sGY3Nq2WlltOhST1KekjZJHUmDoxkKiEApTW81I/LloJshqU9vN49k9kzmjyzm&#10;DM1kdI7cae9/0DP0cGwyp6cvt683f6CvaLg/t7czufIF8W761fAw6s17MTlP4rNKXIjx6khXHZSf&#10;kRFHRysUrcNBaYchtXh6muE6WuE6iAgdBA+jzTVVDrVRDHCEBQbokNg4aqwJJZ7gG4d2TjVwYsii&#10;L//+XJicYY6pX7quY5q2Y6K6Xbr25Vs69ndQzncxrrcMXW8YuF3DuafiPWMwLuGoq1yUE1PPwR9m&#10;bnsOYfiNIuoPMn7KFlRt+wisd6JpYLI5Kdk0MAkfkIz1TcL4pmP9buCCbuED7+CCb2MDbhsE3jbw&#10;zcL7CfM84zwzsR73MK63kU439Ryv61zJMHDLNHTPwnk+wHvt45GD88rBuhdh3B8aeBQaeOUZeN9H&#10;e93Qd4vXdY5AuLiKGdqeRZtfMLCWMbVTtrXXcPTA+Abb8i5jWRaGXAs01xjJMtJn4/VYOKEGZmN0&#10;2SbYaEuTZIQGQ/ySp4YazYiQhESG4/HReELkh5iZJRIIMWh0mI4OA4Gg6+mxDAwiwWBTk3h9PYaa&#10;ujDzgTIsSE7BV0klGI5g6CB5upgIpGEMGheHNkoSHgNMSETi49CYaMj+QgJYBKR+D9rf/TGRFsZJ&#10;poRYI2zUIQFsZhRnZZaEN4hQUfAXO39VSswVVNRVgkEPAIyBvK8JPgbcDgXymhvHgxtBEwxTlPWx&#10;NE0UCmCh/U3f56AGTsJjokxwcWCMtXmylVmChUmcpVmclXk8BkHT0whRV/CVF3eRunRVQdodrhaE&#10;0qMbGnCxhmE4fDjBKHI/SjXO3CrB0irxpwQwFKMM+sH8UBDw/ph4G/M4E0O2OT7MCMOEK3trqvhg&#10;dEL1NYOlLtjJXLKXE3dQknbWUPJCaZPAmMtWiVevXLezTgZYWyR4uN4zM46WlnCGBDBkfx0up0MO&#10;+H0Q8H4yZygCGJSgDiWFNsVH4jFc1I8HA2upBevAQ/S1KWAANP6KTaooNTS45aAAhvoBoO7qeAuK&#10;FQaXwI1O9tdBBa1LBzODEomggvnVlPzkJF0vnLY98Z2xvISjroa/BYHrZJfo4XzT0+WWnXWiIZq9&#10;n8I61cY21domxcIqxdQ80cgkDmscY2SWZGKVaml7/fKV2/b2t62t08Ar4w1ZtuY8B2tuqH9afkb1&#10;1MCG4JVA8FoAynf79hf6j+Yv996K1C/oFDng7a2Xmxu7Qge8vr21/Wp96yUUBLywvDW3uHHwDOCD&#10;jhaKABZq3emVyZlVoSSeE+aLBuMBswubAKgO9QsjiWc2IK0LhfmCCpgBzDk1szkztz09+z7CGHLM&#10;EGMT64D9dNN/Ojx4YGixp28W0N07A+jqmQZ0dk91dgmPAe7omP/QAf/dBXBdw9gnsa94f4ZDrvdD&#10;9QtxyPuK+J8SwD/FIe8r4tCwH/m7CeCiQv5HgWzup1NQ2AEB6gcd8M8AaVewY6AOxj/ajwmGdu/T&#10;gfb80zl0u4hDw/4i0Of+6Ry6/e/Oocf9zUCa9kNKSof/Kl6UDB2a4VP48Efs4KcD9YiW+jNA84AJ&#10;/38jgKEsxx864IMmWOSA93Ze/7UCGFK/YBKR/YVE6cby5sfZl68fIhK0B+3v8qzQ+x6yv4ek70F+&#10;RgBD04oc8HsN/D7v9AeLXN6E3uJD/hQBPNXzfLr3BSgBwkjfQ95XxE8LYKgHYqG/BBLAU4Ol00Nl&#10;M73l050lU23PptuezPGfzfc9mxl8Pj1VW9JQVNnfVsAfxIUkfmcQeAJHPqvnI48JVEX66+p7e9iz&#10;bnDSnyQkPuIFPGVblHCQ5RytSgALWckglNNty2mXKzmWh5I/Qxzyvn/igxhQCEgT/uc5KIBFDhhQ&#10;xzUDiDpFSnhfahJqmYRKukEl1bCciq6gGIAS1GtYuKYws5ZI87ZIq7Zoy85Yu+5Ex65k945E95ZY&#10;59pIxzK2zVO6+cMQ44Jg/H1fzC0PZLIDPNxckWogFog45a1+1E31W1+t037aZwJ1z1NxktHWsBse&#10;+vkhJs9ZVhU828pwm9oo27po28YYm/ooi7pws5owk1qe+UGBKnovSKZ+iGjA3wtoWmgBwsWArfsx&#10;7TMAcsBQ+C9oNvLMmsLNmyMsIAHcGGHewLMC6z/kgH9ynWwwv1U106KKYVnFMK9mWlXQTJ+TCI8D&#10;MbVsm+ckXKEPssBb9xkRX0k3A2PK6KalNGHsLwQUDQwBOWBQeU41gqKBAeVUk1qKaQURX80wrYm6&#10;UpXmW5URmcILM8I7qej4S+rQUF753nf7XB40YpJvaMQx1BNCESk81PUE/N0006ybNrn3nIvzgqtL&#10;2C310Z1tsV3CdMRx7a3RzY1RTQ1xzU0JbQ3J3Q0J/PrIpiZmW9+Vul7piOxTBJ4sJvasOlfCOu2f&#10;rGhnube8n7V65zy/cuOObdo1hxv3yeWV9JZq9+oy/7ZZvYz2f3NIO0fN8annh7bWM1saGLX1zKpu&#10;TkMnq6Xy/wQB/N77NtZBRDQIOah+wW5AGwJ6wutrw2qruTVVEJy6Wnp9E7W2gVVRGVZWEl5SEl5R&#10;xqprCGluN3taIZma+atg9h9DIwzuP+byR+4Ozl7v6Evp6Ynmt7Lqq4OeP3bLe2B354ZZWpJRUpzV&#10;jTSbW9fs791yzc0KfFbMrKsCw1L6uhNam1L4bcndnSndHTe7OwrbWuoePsvLzogaeEQfe5zWWZpW&#10;U3G7Yywgv+lbO+5vzUk2t/MSOrti29qjmlvi29qjm5pTe7piWpo+KoDT2mrjGp9FNJbG9Q4zO2bc&#10;K2aOeF37J3PGdx6xPiXtkfyBpO72+Naaa93t6d1diR3dN3oHbvS1JPAbI7pG2H2baim1/2Sf9Gu3&#10;m/9owzXJqokdnIcE8E1+67Xmhsyu3pv1bXlN/XGVHeyxBVxF/S/9Q73r+BHFbZo4EhzFk0WlHMFn&#10;/BGfftqQjiM4X79i0R1sMhasOROkIEzI7C835Sc77Ssz4wOQnveTXfQVAnnWFR/pVR+5NR+ZJZdL&#10;655S2/7KeyT4NgmxHKwz5aM17KHZYiffdFm+zlq20kys2lSszlK81uzSC/zZfPSJ62pfxUr8invm&#10;nxnH/4F+9B+4J38Zf+nza/LfPNA4+QwrUW+tyHfSGPbTW6Dj9sJNZr3lRAJ4wunCgpf0qr8C6IGW&#10;8SHgKmSIhVHCXpKLnhKgBIAFC9fsKwPuFd4OxvjJL/jJLwbIL/jL7FttyYUAofddDpZYIYL6pX0k&#10;FvylwAChIfZTnPdXnPaRWwrVmgzWemF+Plbxt0zZz9nqp5kIyRANcSJcOlhDCkBUu0RSvRCiei5Y&#10;7UyQ3oVAPUk/ZalAWXmGnDrjoky8nFiJmcpaOGGcKNXrc2ycdGmKDB/yR3a5mva5WmxTHRZ9kb0O&#10;0tWmXz8y+F8F2M9KHD9rJP1LA+1fOuJ+33fzu/57p8bypWaeqg/kKdWnyhST5YqD4BnO8gztI7bH&#10;/h/C5585nPwdUeFikOxFmqosR0uZi1Dg6shydSTp8HMkxWN05XNM5fMAlso5juoFrvr5MI1zPPg5&#10;isIRlup3HI2jLLVvwjSPRukdj9D5nqX+R4bqH3na30UjT0bpnwjT/p6lcYQNPxqmfZwOO8LWOhmu&#10;d46nc54FP0VXO87UOMnRvkCGXaCoS7I0ZVma0gy4BEP9EkvzElf7AlPjNFPte6bad1z4dyz1r8DM&#10;Mcjjt0ylIjSPs5S/I0t9Q5M7EQ1XSNSFx8DVeSoqAI6iPEtBGGEci5BOwcimGkilGorHI09FaB0J&#10;1/o6HvV9Iub7aL0vwrR+xdX8BVP9f3G1/1eE3j+E633G1vosEvXZA6cvajinBu+fnH58fLtOStAF&#10;F/TrC7qQgiatd9XwzUcKk7fO90Z/y+d+XU/+XWXAr1pCvxyMPbGUJ7b++NLeC9m9pzKruRdnb5+c&#10;uXZy8dr58ejvJyOOT4WdmmafnmKcmaadnaacmQ25sBYqL8rbvPKjBl4MkIXCgj+dQw5YlBF6OVhp&#10;iagEyvcQFSD29bCoVBDa3/3mSpDyShBsNVhFOE+I3HqozL4DllgOPL9OEtumyG2FKgijloXB8Wqb&#10;RPXlYOV1itoOW+d1pMHLSPwGBzNHQ46F6jc4KTyzEsvGnsowPFNoKV/miqjzN2wOxqwl2LxMs3l3&#10;y15w+8puuuVSvOFEBGIwTL0rTGUtx1zQ6i/o8F2qvjxSajZcYTFda7pah9qq09puUN9pVtppkd5u&#10;ubDVemKz5btX3cdfdX//suvYXuexPf6p3Y7Tu+3nNtvElttlFtsVl1tVV1rU15u1N5o1N5vVNltU&#10;XnXD3g6ob/eo7PXrvpu0XO00Hq7AztWj3/LlXrae3eqQX+7QXey2F6zECraKBIN5CZf1uLoqUZqw&#10;ND3tZG2lNB3F6yj5OG3JSH2lCJR6NFotWl85CiEfoS0ZhZCI0ZVKxanmXCWkGCO4aLV4cwM2Vu+a&#10;65X5kodvB+qGyjMbc5PyE0gpVKfCdGpr8bXSe7xnNziDJXdrb0cWcf1ueNpQ0So0lCodoRylr5GG&#10;1Y3Qk2PpXgwnyJL0zzHNNZ7GM7Z6+gRL74pvVqJhLurSTlowXzlJ578+BfRfkf8ZoKjkK67iLaPm&#10;ryrrgbrk7KMUfN8ivdWncCjg4aBf7rDfg6EAYa7mUeKDCWL2dHD2bHDOIjFv1i9ryPl6i3nUCyS5&#10;UMMvW9ULUIpjNFhF9XncnA3NX2Y9XmQ8gkQsFLMLxe9CaZxFrvej/JQA/lD9Ch0ktaDtanKtdVSP&#10;x41DAlikfg8xTysSpm4G9cDMyeDsmdDc+dD8+dC8DeaTNWrRckjBrP/97stJpShynopXlqJb2vnL&#10;T/ToTdYJ8yEPR30ya80ih3wyluiPwAzjwVljpAfjIdljoVn7vlbogEU5nw9xyPtCTJLB20H3vne9&#10;k/uiV4RIAIvYN80Ppmi5s8yCGUbhJDVvLDR7JPi+cH+I2WMBDyb8H8wE5a6EPtxiPHvFKXnJevaG&#10;W/KK/XwxOKf7ckqFAeexNqVQMzT9kssNSZ8MBVKhdli1yfUe18JZUs0yu3mOW7sQVT0fXj4WWjgQ&#10;kDFOzJynPVhkZC9Q7s9R789Ss6apuZP0/HF60Rj90TDjcS/jUR+jaJRSNBNSsBRcsBwsFMCToQWd&#10;lIKWiOdcc66pwlW4uJXMWVO4gru6oidMJUAZBhDajn3eC2ANOF1dg66mToOp0lRgVCUlqqIiRYhS&#10;qLJSCFyRqK0YqKcYqK8UpKdEQihTlGSIMpIBcBhVUdJd4YyF8ikUTtLwvpf/CNVinay1QdHeouls&#10;UhErFMQcWW+UgpqOuSKouSFYaRWs9b9aGFhfn17aWVlamRTM8QXTDYLJBsF0o2C2VbDEF6z1CbaG&#10;hWmiNwcFO2OC1cHXS72vVwYBgrl2wUKjoO729I3ATqZpD81gmmWwzsXscPW3afBXdPhrhuYuRWM1&#10;WHU5UHi6xCpVd5GJGgjV6qHoTSc7CMpiBCOPBHPVgrn6yZr7I7W5o42PFnpr38wPCLamBTuzgq0Z&#10;kf09lAJaGPu7Ng56oCY0QLDQ+fJJxEKi3RADPReGWeEh52iwJYrim3CtXabqjLdYk8mXfJtTaxT9&#10;HZbJCoUwH+m0XXJLMNH2drLnh7lhwfKEYKb7VfvjriTvQS5+lgFfDZXdCpbaIslvkNXWGMgNFrbf&#10;UWzoqtioi+S4h8y0j9JsgNpCMHyJhNhmGmwxsVt0w006eoOGWqciN8j6YLeXGVqLdPUFCmwhRHk1&#10;FLZF1dhjIl5x0Fsc7DyLMBVuvXgr8HVFmmDwqWC2TjDXLJjvAmv4YZIvmGgXjDa/7SrfqilYfnp7&#10;PCNy9CZ7OCV0MNqnL8y1j+M0wHIYZl0Zp9sOUa3baQ7tEQEj95M3qh/vtZbvND0X9Fe+a85bf548&#10;ncMdy2SNZ/Em8uKW8hPWboUtRPnOsW03wy32Igw3mJqrdJV1ruZSuN5COGYuHLfAIyyF4dY5hjss&#10;9B4Lvc1+H/i7wTIQKt4w/BxJu8dZ+qcE8C4VuUzHj6d5T1Tc6OyreNLXkNHTntHf93RipmxsumZk&#10;urx/pIDfm97QyC4vIz57FPwwJ6gwg1ladKO7pXB29NHcZO7Y8IOh/gf9/Tn9AwUDQ4VDgw+HhgBF&#10;g4MFg/2PZ4ZyhzsfjQ4/GpjIrBu8+aQ3+laLV0i+2eVUQ+MYTT2GMjxYUTMAphesYUhSJQRfYaaT&#10;7jy6Wdv3eGjpxcTqk5H5hwOTDwcnivpG7re132lsyu3mv5gcezo2eKuxMiI/z5MXr23uKgW3UNK2&#10;10C4IVFELIqpoxqqr8FEanCRmhFI7Uh9nShdvQgd3XADLba1UpC7ckCwFpGLocYZUZKNgpMNPRKR&#10;V+4QXKiSOlf+cCFWw/yBeWCyrlM60iNZ2/kW0uU20uk2yvk2xu0W1uMG3vu6iW+aqV8szjMS58U1&#10;dKcjXQI0bK7K4K3O6xmf0iac1re4hHVSsPZHuFAxfkzDALZBIAvtx8UERmGJSUbUFBNaCp6ajCOn&#10;Yik3sKT7ON9srDAg+AHG/T7K9Z6e022Ew00t+yy0G+gB/TmGnjmG3qDMxXjlot2LsEIKsG75WOGl&#10;LKz3PbzvbYLfXTMiQ93O5TzK7pSO9Sld69NIV1kzPz0/J0OmDY5nZcAzR3GMkRy8LtNAm47Wphno&#10;cUxxcVamaQgNhthFDw01GgGfqK/PIxhFEYzC94ncBzT3IcTg8cJDeTGYCBQqAokM19cLB+PRKK6u&#10;Dg2hQ9XTZ+joMVXVSfKKAVJyvqpwmjqCiUCGIw1jUIREtFGSPj5BHxeLMYDM7p8QCWAoFPiA/RU+&#10;y9xIGM57UABDfhcBp4B+K7MkPW26vLSXjIQ7KGUlPRRlfdRVgqGk0JB5NTeOByPBLRYmCaDTzChO&#10;A0YEw4SXjBIPCOAfNfCPDtjSRKhm90OK4yEBbG2RYG+RZEmINtChqyv4Sos5SVxwkJZwVpD1UFby&#10;1YSTMAYcM/M4K9tkS5skE/NYsIGWFonQMg4JYLAqUIIecOlH+wsGxF+xTLQyjrAxjTLCMGFybuA3&#10;DgHNMMeH6WsGa6v6gR5ZsStSF+wUpZxAE6UT6mSf7nA53dnx5hW7NA/Xe0a4cIlLjsb4CJH9hYCC&#10;gIWqeF/62pgLDwMGQHL3slWyuVE0wIwQZYwNN9BnaqsTVeS95SRdQdMEF2FhHAOGQa4XCgIWCWDQ&#10;42R/XYSXawYUBwwAY0AJxiMRVEuTWCvTODA/Ds0B84MeVUVfqfP2YqcsLxw3ETtlrq3q42SXHOT7&#10;4IpdEkKTaGUVb20tDKG2tksB+2lqlWBkHos3jbG+csvc9oaxeaqRWaq5xTULi3QzkyRTXJSDVZIZ&#10;lm5qQPS+ykuLzqsv7dmcfS08CPjPA38h9QvqUFiwyAHvbL/a3noJ2Nl9s7nzGnLAS6s7+w54a3Zh&#10;88cQXqH9/RHhecDCGN999QtJXzB4fml7YXkHlADQhG6HTDBgPxr4PVMzwpDi2fmd+cW9uYVdCNCc&#10;mdsW+eD9p2yOTwpN8Oj4muiE4N7+uQ8dcFf3LL9zjs9f6OiYhzQw5IAB/0UCGOqsqRv5k/H9MyZE&#10;ovdDPoz0BXxofyurRgGHvK+I/ykB/PBh30c55H1FHLr9R/6PE8D5Be2AQw745xEZX0gAgxI0ofjg&#10;T0f0QXwih24XAX12n86haf/Hgb6H/3kOStyDlJWPfpTSspGPIrrxoAkGPz4/GtmPIBoj+ikD/F8B&#10;DAlgKMIVkpciB3zQBIscsNDj/rQAhn5bfciH9hc87pBM/TMOSN+DHLK/kLiFBPDqj2mfRfZ3aWJZ&#10;JH0P8jMC+KMOGDoS+PAK94F27EM+ayq51Vp+l199v7chd7ClcKT9EaSEJ7qefpSfEsDzfS8AoA4u&#10;TfKLwaWlwbL1iZq50crZkYrZvgrh6b8tT6abi+c7Hi/0Pp3sKV5caCprKirpanw6MG4fmXHaNPQ4&#10;liRm6CuH8VHS9VfX8iOgQgMcwlJDI/LCaY/D7Z9HGpZHaFaFa9RwUbVsk1rG1RqGUxXb+pD6hTjs&#10;fX+kjGH0UQ6rwb8VkfE9SC3HtD7M/JADFvazjVojzZvDjZs4RnVsbB0DW8M0qGfiQL2Kgq5mYBpY&#10;eKi/lmXYEmbSHmXdmXC1Pd65NfZqc4xTU/TVxliXpnj35gSPwhCTglDzvBCL+8GmN70N4xy0OObK&#10;VLyMn855L82TrqpHXVS+8VL7jqh/moUXizKXuuuhleWrU0RCv2Aa1YSbN8ZYtcTatMbZ1kdY1kdY&#10;14VbAUQa9aBJPYRowCEObcunc3DaWp55DetPuhcSwKBZwyIcFMAiIAEMrfyQA4bqh+Fa1rJtaljW&#10;1UxhWcu2A2U51eI5iVBBs3wRYlQcgC0OMHhOMi6nmlXSrcro5gcF8EGeUQjCkF+qEaiXMc0qOZbC&#10;RNA8+5ogi6oAk8pQ/HOa4ZNIs9JbQdciQsyM7bSQwXL6YRcxiTqBj4nPRsM6R90r803y4iwKbhre&#10;TdVMCFcMo8J4dGRStPX9W+4P8zyL8oJfPGHXVsW0Nse3t8a3NMc1NsY01cR31MS110Y1N/O6Rzw6&#10;xmFJxefNouUN48UQUQqOd/6XGeUbUoLrw3rPB0/tr911vHXvyvVMSkUVq73OtbKE3Ldm9njs107X&#10;JTgP/Zu6yW0NzJYGek0ds6qb29j1PyuAhdme9yuQ/Q1vqgdENAst7yH1G9PSBIhoqAuvr+XV1YTV&#10;VoMS1IVKuKWZ0dBMr2/iVtdEVlVEV1SEV5SB1/etqrMpq1O4lfNrIudfPcny0df9y1pu9k5mDoxf&#10;GxhIG+4HJA/0xHS2seqrSaXP/B4XWd9Mt7yeap6eDLC9fd0l577/k4eUkue0Z4/Dqyv2F1Of1Fyf&#10;W1vbUPjscV521FAxZeJxSldpenXF3fYx/5yGI1as/zAOski/H8/vjGvviGpuiWttgwQweIufEsDx&#10;Tc/BR5w0OE5uGiO2bp4LffArW95XzhH+5Z0x3cPJPR37EcDtaV2d8a3daT19qZ316f1t3Nbe6JE9&#10;qycTv/W880uXa/9iH2GSVRMzNJ/c05vS0XST33qjpfF+d9/t+o6i5on40i7e1IZJfccvA0N8mrri&#10;SjrguABVfaaEfsJXxve/MM84hudqY1wjLcwbfcwmSAbTQfAJf9i4j9Kol/y4l8KUt+KMt8KMl/yc&#10;p+y8h+yih/Syh8yKl8yal9yWl9Sm47Gdq0d3nE9uuZ7bcLu47C616CYz5y635K++GKA+4abYZ3+p&#10;z+7iyFXJYXuxVsvz1TYKj00VH+Lli7CKmQiJePGjzO9/Sz/y65AvfsH89tcRp36XePGLG3Lf5iPO&#10;1VqpDHpozXgrLfnIznlIHhTAPxMEvOwrv+InPLQVjFn1lVn1llz1EV/zlVj2urjifUmIj/iqr8SK&#10;v/RqgMxqkDBYExLAc35i8/7CqN/lYInVEIl5/4v7iM/7Se7rYdl5X4V5X7mVYKVpX5lFMqLbE5am&#10;9nuu3G+jtM7Q1M6QNcRIcEkAUUOCqH4xRO08GXYmWP1EgO7pAOQFX1UxorIcR0WDKS4VK3v2MUFy&#10;Mxo3SRUfJH4/QT0/Tlbq9oZ3eZpOBTkN2iKnHLQXvBHLRPXpYPHx0JMr8RcE+Yob98/sPhbffi65&#10;9ERstUz+ZYPOapXWcL5yIenok1Cxh0Hi6TbfB6v8k82xz0z++JnZV5/Zff8Pruf/3Ufy934yvw2F&#10;/ZGH/D4aezwCdSTB8FgC+mgc8ttY5NexyC/j0V8lYb9MJXyVYPj7a6Z/vGX11U3LL25b//He5S9v&#10;WX+eZPybSNTnCUbfX7M6C0gwORZp+FWEwZdR2C9jjY+kWJ24fvlsss3xCMIfGah/p+r9K0Pnt5EG&#10;5yPQYjy9C2ztUyzt4+F6pxMJYjcsJGPQx6P0v4lC/jFG/4sInf8I0/q3WNTvb5mdyHOQfuSiFq31&#10;rfeZ/82Q/zZc7Sxd9gRX+UKCrkKCnkycrngk4nQ44tsI3a/iDL5JwX990+Tbu6bf5V85U+ojWUOU&#10;qwqWrCGJN9GluiLkO8Ik+eFi/IgL9fRvn/n/6pn/v5cxftF+91+78/9lsvSL9cZTb/gS7/iy79oV&#10;3jUrCvqQb6uUV4vEl7LFxq+f6Ir5cijx+7kHF9+2KS7XnV6uOf26XUbAV3ldL/umWl7QAN/Kl9zK&#10;ltq8J7V6XWwp8cJc9NmpsFOzjLMbNMVNMmwjVAXSwJAD/hs4GAf8JwEcqrpEVF4gKoPyz1FaJams&#10;hrwv/ySDibDlIPhyIGIlWHMlWB1cFfppoQOWWgy6uBYquUdT3qOpbpJgwmh4X9UVX6Uf6JqvKSrb&#10;wklUVinwTQ56N8b0ZfKVhRjrfpZxlZ9ungPsro3SbTvYPQd4trNaJxMzE0PYuekoeOAFeJnhvnnL&#10;aemmY3+cyUyW28ta1pv2yIU6Rs9zv56ywLnWoDc9zoIuk7d8zOsO7b12xd12yZ2Oczv8k696Tr7q&#10;PSGk5+Tr3jOvey687hHb65HdGUBs9mO2evFb3YTtDqOddvxOu8FOm/6rLr3dTu35RpXlNp13k467&#10;Q87TDfaLTaaCPvjrDvG3g1rvpmx2xjzfzkYLVvMF088LyQ5RGHiYqsJ1fa1rurAUuOR1PclUpGwU&#10;Uhn0xxnC49CwGD35SC3JKE2xGE1xLuxslLYUWfEcR1v+mhWBhlCnIxFVsZyF6oKl5qLFlkfDlRn8&#10;J9ebHyY9v8m+yXIJtNCMdCcEYlUCUHJ0rDpZTz7aSCeBoBurq5GIVA/XkQrTu8TDSVLQ50MMZSOu&#10;Go2VVwhW3nWWDtsTKEpitmoKHspyHgqybh8o3p9nXwDL+34iikq+5xQ85TSCNRX9dc87Okt63cDF&#10;NXnmjQY/ngwpngjOHw580O+fORCQMRKcNU3KXSAXLBLzVkgFy8T8aZ/MHoeUGgLnsR6pQNP/npJr&#10;nqbfcyy90Ta2z+PmeKBQxM5ShLGhkLsdF56Y+ycTfMj7ivgpAfxREwxodU6usY3q9roxTc0XBuMG&#10;358k5w4FZoA6BOg5yBLn8Sw9X2htgzPGg7MmgjMnA+9PBNxboRYtkrJXQwt2GcWblIeTnrd6bRM6&#10;rGKzFLwK4KQc9YAGy7gW24RyPKfX/dZYwP1+79tDfnfBhGAqSM2Ok++PhWYe8r4iDqlfiEly9ijp&#10;3mhIBgDcC50iDDFNz5miZQMmqQ8mKFnQ5MJI4qDM+eDshZC8RUrBHLVgipY/QskdJGdPsIrGGAXD&#10;5Jxh0oPh4OzR4JxJUt5USO5W+JNt3qMNzsNlau5sYNaE591Rl9ujV2+3E2IrNVn54n53jzlnHnd/&#10;IU3tQqaNWt0fds+eJBbMkYtmiNlzpAcbjLwdTuEmM2eRkgEJ4El6rvBBzKIB5uNe9pNOVnE3s3iI&#10;+mgytGiRWLAcJPyGTIYWdJELumJLY+wirVSuaotbyZ0zQSh6aCh5wFT8lVX99x2wSAMLHfB+7C8V&#10;pkpTVqYpKVGVlOj7MJWV2MqKTHU5ClyWhJAl6cqT9RSZOkphOuoxako8PXiMuhwJLuGmecECL2F6&#10;x8W/w8dw0kdpLgi2FKKxSkasUnWF/8MK3UBQxBD0FQo2OgWrfZsLgytbC/OvtpZWpwTr3YKpckHv&#10;o5fNDzYbs3bbC970PxeMV78cqdqbrH853fxqoUOwPSp4NbW7OrA6WCXY6BaMvBBUXlu8HTzMsxim&#10;oeeZyB0eZo+ts0ODb4eqbYWobobCN0O11kO0l0iaS1StJbb+LBvTS9VvphoMX/MStGUIdjrXW/Nn&#10;mwvG6gpG6otmOko3hpvfLfQL1ifeLgrN7g8ro+9WxwCgAmlgwdY0qEPxwaAC2JvrFwzXzKV7r0YZ&#10;L3BRK2G6W+GILZ7GNkdll6O0RZcDf13psjnSa3dyK1T3FdNog2Q4y7CdzYgQjLQKJnoFCxPvlqbf&#10;zQ8KZltni3hDsZaLEXobTOXtUOkNoswqUXkZ7B5FfzUEvhSkMuerNO2jMOOrPOmjPOqhOOAiv0DU&#10;WQxFrVENNhm4LSZ+k2G4QcUsU1FLdIMZmv4YRXuUpj7BUJ1nqW4yhYHRAg5awDJ8TcXOkrF9YVZD&#10;GcELrdf3FmrWFwZW5yZWpsfWJod3JofeTA8LZgYFM32C3jpBe8UPtY9evri/VZS+lh2/ej9q7W7E&#10;yg3udlbiVvH99YrHO50tgulxwfzE2/FuwVKPYL5ZMPL0bVX66PXACrJprotujq1Goxu+zxs/F2K0&#10;zSLscvS3WOrrHNXVcPhCpM5sJHo6Ejcb8WcCeJOJ2mAZQOzyCHvhRguhOv1ucj8lgHfIqEUqdjzN&#10;e7rubv94Q/kEP29soHBq8kFX35Peodrh6cbJucqpmcKR0bTe7mh+s39RhmtGktOdhKCHmVH1Zde7&#10;WjMHenNHhx709+cODBYODj8aHi0eEvJwYLhgsPdWb92N3uq88b4X07NP+ucKm2dTsru8QnKDqU+v&#10;ON9FG/A0talaelRtFFVNJ0hKw0Vc74rmlUBX3o24R7V57aNPBmYe9ozltvc/HZp42Nuf087Pam3O&#10;bm8t7OE/HektHxt1Y8acU8L88g+SR88gxaWsZKUdNMDvAhhFW4miA2MjNSMwujFoVAwSFa2tH4HR&#10;YrjCyRStkHAULQFHTcYTU3E+6Qau1w0cMoxdSRc1HL64mKR7OcMsMFrLIQXjm6TvcQvlfhfldhfj&#10;fgfrfdvI94aRbyrBOwHvHYnz4hh6kvWuesEsneSNriqYusGsPOAOhhcI+ufxqLMEgri5jYLDVVUX&#10;Z1U3JyUnD1WPAG0/GjKUZUDlYmhcDDXcgJFoGHoX5ZmNdM7Rd85FuuTou2bruWTpOAFykR6APJRn&#10;PtorH+UDKjl6YKRrEcEzn+CeZ+SeS3DPwbs9wHtk4b0y8d6PLtMTEY5kSTxZ0ihEguB7Bu11Ut9V&#10;zNRcxQuvFWqmz7Ay5FoY8kxQXEMEA6lJQSGYxoYxFsYpUAQwXJ1ubJSKRu9LX+MwIX/SwEIBjMVG&#10;YrHR7yN0DWLRqCh9vUhdnTBtLaquDk1Pn6GPZKIwYUg0F65Fk1Hwl1cmKqiGqGjQNBBsLVSkMAv0&#10;/hnABoZ/pnhFfMz+RmEwEcZYof0FQEG9AKiprUE2xkWbG8fradPVlIM01UJAD6jISXkqyflqwIig&#10;3xAVBkZCEcCHBDAYc0AAX9/nzwSwlWmatVnqvv1NNDOKMSVEW5jGWpnHO1gl2VskWBtHE1AshEYw&#10;+BsL+EuOvIyrtLSzoqKnBjwIiaLjjHjGZlGmFsLzgH9KAENAnaJ+c+NYG9MoK2OevWWMsQFDQdJB&#10;SfoqqIAm6DTFsjA6JPA7SF7iitQFG5lLdnKSV1E6FAKW53A53dH+mqdbBqhLXHI0M46G7C/oBIAK&#10;aIoEMOSAISD7C4DOBoY6LU1i8RiuvjZFUzUIlCgdGg7Ngc4GdrBNs7dOsTFPOCiAna/cEOHhfBcS&#10;wKAOBkAaWFcz1AQXAWYGl0BpZRoHngUmxCOZMBlXqXPWZ48SxM5Y6Gr4W5qGmxpzdbWJ5uZRlpYx&#10;1jaJNpeTARZ2iabWcUaWcRZ2181tbppb3zAxv25imm5inGYOPinTFGvjODvT6CvmEVfMGPYmpGA3&#10;Xt7N56Ods6vzmy93/3QS8NvX75XwD2+EgCbgzat3r1/+ABAeDPzyh+29t1u7b/Yd8Mvltd3Fld2F&#10;5R0oAhgKz/2RbaHBFarftdmF9bnFjfmlzcWV7aXVHcgcQ4BOcAkAxswuQHmkhczMbc3Ob88v7i4u&#10;v1xefb2wtAcBeuYWdgDg6uz8DnjK5LRQA4scsDAp9Nhqb//cRxzwjwIYcsAH44B/SgB/oGzfA5nd&#10;Dzlkf2vqRgDVtcMHxxxAGNFbWzf9M9TUTlXXTAKqqicAf5X9BfxfAQxRWNDxUUQRvZ8IJIAPOuCf&#10;18DgKqRdhXu134RigkH5VyH6ID6RQ7eLgD61T+fQtP/jQN/D/zwHJe5BKirHP8ohHywCuuuQAwY/&#10;Pj8a2Y8jGib6QYN2+/8KYFGK460/jwOGOOSAd7df/bUC+KP2d31p4yeBzOsHQHYWILK/kMH9qP39&#10;2wTwRxzwEljqx1crMr6H+OzWvcSM+6kFhbdKn2c2VRf0ND0e7ng62flsrL14vL0YlIDRjuJhfvFQ&#10;p7Cc6v64AF4eKl8aLJvvezHV+Xi8/eFExyPQvzhUtjhWPT9SOdtXMdn5Yrz56XjzY2EW6O5nw60F&#10;a4uttU2PS/l1FaOznqkFl2zox3FBCmZB8hgveT2Ssg5NSZ2sDQ90taWnsMLzY4KexNiUxaBronQb&#10;wg0aueaNLCdALcuyhi08Q7eSY/4nuGYVLGF8bRULDwXaVrBMylmmgFKmEeCQ/QUcdJA17D9RyxIC&#10;KpVcE0B5mEk5V/isKrYloIZlXQMWwAJ1KMbURCgsmcKIXlCBLC/oBFRzTQFQHXRCeaFrWASh1OQQ&#10;alm4GiYWACqg2RhmDOqgAqhmGJaRkYAqukE9WACNUM0yqw+3aYlxbEtwbk9wa0lwbUpwa4h1rY9z&#10;r45xLY9wfsK+nBdicccPd9MDnXRFM85WLdxMgW54KUTnVAD8W2GOaKXP/dW+Iut8H2l86bojLC8Q&#10;WUI3qeHZNETZ10ZdhqiJtKuOsK0NtwX9gCquBUQ1Zx+uOVTuRwx/BOhNP8b+JkPb9bESmhmys/Vh&#10;lmCXatkm9VyzRp4FAFRAE9q39wI4zKyZZw5oCRfGATfwLET2+qADhpqHCbOCBHANy7aOY1vPtQdl&#10;Jd2qlGzyjGj0NBj3JAj/jIgvJZuVU80qaJalNLMyphn0RYKoYFtAVHGtKjmW4CrYyedUI6EPJhuX&#10;hJjVE+2bQu2bOealLFQRV78o0SE6xBWtTVCEuesYp1/Qi/1Wj02IesRp6+cNt/LGGvyrS71KX7g+&#10;eXilINsq8zo2LVo7kg5jkHTCWKZpSd5FhZzautj2jrj2juiWloim2oiW6vC2mvC21pjhyeDBeZ0b&#10;Ly7YJkgSEsQNk5Vdc/4BT/3CM/JKbu3VB48t79xzeJDlnpXLa2iM7mv3qa7gjm46lE/8zjlBhpcX&#10;2NJHbm9jtDRSaxsYNR28pi5OSyW17m8UwMxPKwEi43uIDwVwRHODUAA3CREK4H37G71vf2Nam0E9&#10;Yj8CWHhIcG01r75WqIqbmqhl5fSKSk5NbWRDU3xTS0xjE7O2Jqi6xqOhTT2j6N+DI//JkyWbkB1Q&#10;13e9f/pG9+CtoeGbo0O3x0fuTIzeGhu+NtSf0ted2M0HlZj2ltCSZy5ZGRapSYS4aFxMJCEmyu3e&#10;7YCiPGrpC0Z5aVhl2Y2yimdFz3MfFsb2lzBGXyR3VifX1N7omPDJafzSgvVrQpBxSlZcR098e1dM&#10;Q3NCc2tCQ+PN7s6ExvrU1rbktveAelprS3prU3prfXJzSXp347XRydD6flrPjmRYwe+uRv3Bietf&#10;3RfbP57S1xvf3pjW3ZbCb4tpbk/p6Epsrr091MNu6kia3g5oW/6OdO9Xzim/cowzzWqJHVhJ7ukX&#10;CuDO+uut1Zk9nbcaWgtaBmOet0SMr1vUdf3Ch+LZ0B1V0qWE9VXUpVzSjTxidO+IRdYxfIwSyi/Y&#10;zPGpj/0oET/vrzbjozIJqV9fxcUA2EoQbDlQZSVAUWhVhYG/cuveclve8tve0u/8xN54ndl1PbHu&#10;+P2y44nlq6dX3S6seEguuEmseMsteSvMecov+6lshiBWAjVG3JQGfHUandSrbWG1tuqVprCHetJ5&#10;cLECLambksf/X/b+AyqqLV30xfe749577r3nnD6du3c2ZyXnnCkoiqKKIhYZEQSUHCsHiipyFBBU&#10;VFBREEEFJOeccy5yzhnU9Z+rltJudO/dfd/tN85749/jN76ec65Za81Vq0pw//y+mXzlx+hTf2D9&#10;+b8F/MdX1D99FXX2dw8k/zLmrjLjpTDhJjXsJDxyXWTGUxasZN5Hbt5LSsCHvOR5L/EFT5h5D7El&#10;H/F1P6kNf+kNX6k1H7ENH/FNX4nFm5eX3IQX3YSX3MWWPCTBXax6y8L1ov3gys+zPsIz3kLz3kKL&#10;viLL/mKrgRKgPe8tDEAE8Iy3JGDaR3KVqdxz4+wMQ36YJndX53/yFP9LLObbQPnf0dVPk9UuklWF&#10;SSoiFGURitIVmtJlkvI5H42zvtqXfFREaCrSIerKbIlL4ZLHnuPODvrLDvpe5NMuTbKkmt3EnmHP&#10;pmiIZOqp9Dub8V3wk176Y97qfZ5C/f4nt5LFoUpdqEAUqhGHqq6s5B9bfnNuv0H2oEl1uVThoMFw&#10;9rVWx13xmujL5aFX8ujn0278EGfx+0Trb1Psj9+2OZ5o9ePjG1eqQ1FDD6wnn9jNZVnPPjWbSMeP&#10;PtAbua/DT0NNZqBmMlHTmZobb/TfVhHeVhvsVejtVehulqgv5mm0Jsj1P9CbfGY8kUkYeIhuv63S&#10;kqjQmiQ/n2+8VkrcrLJcKjEazlJvuStWm3CpNk489doPyZbHY4z+EoL5d0CC6R8fO5146XOxjivf&#10;FKbQd0ttLFVn9K5Wf6LS4G2Vyfu6UPENqIbcwFYO1frviYZf3zM/FaP3zX3i+Wj018mmJx47XHh8&#10;7fQd6z8lEv81xeZfH177TRX9TCvvMv+2/GIGai1TZzlTYydPF6ohQE1mUIXu2xI1qFYbatB+V6mw&#10;VyqzVy02UfzHicrfztb+ea35x92Os+/7hKABSWhQFhpUglqkoEYpqEMVapBfzbu09PL8doXI+17Z&#10;4eJvunP/sFR/ERpQgnqVoC4VaFAXGsJBvQZQqw5UpfrujfRWttDK43PLqRdnws/N8a7Mci/PBl2e&#10;YV+ZYl6aol+apl2ZogjNkEVmyGKzJPHZQEnAfIA0jJ/MIZ+Whka2FoZ3Fw6QXA+U2iBJb5JlNihw&#10;1u9CoPxiwKfAgwLp+4G1QLk1kgyIK4GKS35qi34aHwWw4gpc7VN6lSK1QZdeo0qvkeBLLPvJLvsq&#10;LPsqrfjKrXiJrPkIbwRIbFFkt5jqGxzUKkdvIcRg7ZbdYoLTeJxTK8+6KJCQ6a732E0vy0MvSue7&#10;JxaXagJQI7FXV9N997OZUH4oVBIzkuo9+oS88CZiu/HOXG1idwGvrzh8qS0WmgiH+GRo0APqcXjX&#10;abHfjj9o0zto19ptVdtvVT1oU3vXoQV16kBdelC3AdRtAo25Q3xfaCQAGvB/3+P7vtP7bYfbQbvz&#10;ZqPNcrXp0Gvd0SKj3W7fvV7aQq3/Ut1NqN18u0bzfZclNOa73RW42MTcart90PykITrwFkErSF7s&#10;tq5qso5ijLJwopboHaw8V10iBKUQiVaK1lOIQctGoyRjUZLxKIk0My2W9LkITalEvBZDSZKno3LL&#10;xMBXUeIl06M0jlyewGh6EDZV+ni4IDUj6AbVXA1z7nfmoj+o/+W/Ek79wV9dnImSCzVQC9KUDdNU&#10;jkApRerKRWKlIgwlgwxEyBhxP32F+vT70PjiSN3oDUuGxAWCgqSTiqKnpKSLgqw7gkDufup6v4j7&#10;EcX7y8jJel2WdJdXJanL+6qcv2p80TEUzS12zegLeD3okz3qkzXu+5TvB8vaAf/0Xr+HvT4PpgKf&#10;LZKzV+kvlygvJrwedV5LrCOGVxgFF+jTXuoEPlXzylD1zNEJrDAL6XROHvF7PEV9AZikZE+Qn4+T&#10;ssYCMwH8gGcjfhmfM+SX8XMCGOkiI4eDgBbnxGrbSEQAj5Iyhn9RAA/5PxoJBGdOB/DJT6bpmTOM&#10;rBla5jQpY56aOeKZOnzzzpz/kxXq84XAp/N+8Pa6U96ZzdaJ6XLuz9UDcrUpj+TdXqKoWZr+XS4p&#10;fW6p4AYnyJng0hM0ZD/gR4K9ezM+j2BV47DxPRqHAh8ChklpgE9N8BQrE4AIYMT+gkP8wLTZgCdz&#10;/k/nAp/NkDOnqFlwBjAja4SZNUDPHGRmDjGfj7KyR+hZw+Sng/6P+/3Sujxu93ongxcuBb3YCSvc&#10;5RUukbKn3B6NXbs/anNvwDSpUy+6Tjm4WJz06pzXszOuxVrMRvOYkZsP5wOebbNevQ0pWKdnjnmk&#10;zFOfzNHg+s/j4BLMnCHWy372676gvB5mXi8TFsB8ag54ylPkLMAYNauX+nwwuizZLtJe4bqWkJXU&#10;RQtVRXcFJQ95JR/Zv4E4YLgQtIIiRVGBqiBPk5ejw8gyFeRYivIcKXG6rCRTWZqpIcPUlqZrSFCU&#10;RanyIlQZUYboZbKaPE9Tno1TY1lo028Ysooi0vOv49tcZEfc5OZ8lFYDNVaoelNswgDXEmp+BI0W&#10;QvN10ELTzmz72vLw0urU1lw/NFQA1SatZTH7E12bw+1aoxx7kr0GH1EHszibTY/hLNW5xl1+zdZY&#10;3bulHmhrGJpugebboIl6qObJzB1yL8N0mKy7wEDthaDX6Qrz/mKLgVJbLO09jsEa3WDWT3OFrr4W&#10;rLnC1eUzddrIuk1Mo554j9EM3nT+naX63L2BmrcTrRsjjVMd5QP1ed3/6CdXAAD/9ElEQVQ1uftL&#10;Q/srw29XRt6t8gEHK2P7y/yd5dG3G+Nbi4PrM917873Q6gC03Ls/2vCuJbufbbwRitsI05+lK83T&#10;FXbDNLZDVWdJIqt0mYUA8QGns8NOl3YY6Hccwlqg7jTVaCwpABqqhsbaodmR3enxnclhaGV4uTS1&#10;iWXIZ2quBykesOX2mArr4GxUrVmq9ipVYzFAcd5PfiFAeZWqtUzVnvVX5XsoACZ91BbIOmtM7GYQ&#10;fjPIYJ2BXWbqr7AJc2z8BAvND9Ke4KjPBautsJS3qQo7HlLvfZUhMmqXhZ8JMRmItW6+51TzyH+8&#10;6dVcb/Pu5CC0PAEtTUDTg+/4HW8Hm6DpHmiiExprg0abIX4TxG+ExpuhyVZoqBGaBIf6oYH2rb6O&#10;PX4/LIzH23bbXkM9r6CuZ1BR1EjstVI3jUxLsefGIvcVvyvDiw65qM8HaK9Q1DeYaptcjbVQ7cMM&#10;4PkQwhIPvxYMV7QGrDL0VtkGsM8Owu2EmuyGGS/QdAZuynwUwIStUPxGMHaDZ7AZgtvk6EOhZvNs&#10;4+5bN3pKU1qGKgtH23NGB15PTJeMzZQMjxf3D+f39ucM9L8YHc6aGs+am3g+NxxRX3jzSYrDnRi3&#10;x3eZ+TkJDbWP+roPBXDu0Mir4dGXQyM5A0PZA33P+J0P+uufDHbA1aE7ht70LLxunE960kbivHT1&#10;TjciRqqjaAqq/ooa/iraJBV0gCTqurCGrTjKHm1P8Y5IT85retk6XtQ/96qDn9M28LytP7er/2Vv&#10;f3ZX1/36upQ3ZSbXSDKKlpdFjETFLc6fNTl9zEj4nL34RRcVKZKmPF1PnYNDh+Ix4Vj9ELQum6Ae&#10;SEGRY3TJt3G0e3hyCtYrBeOaauCSbuichnfyO6Ng/0dYAN8jeAYrWsWgb8TpOKfqXL+PdkrFud8x&#10;9r1FJIWbk5gE/wCsj4uas6eOh5++v5eup6u6i6PyVVt5G0s5OwvVm1jJq6rnTJROG2peMEcLW6Ov&#10;WKMuEQ1E7MxlnK+q+bhqB97UobjrUrwxTLo+LV7X5y7KLVXX44GeV5q+TzrG5zHG64me11M9j2do&#10;92y02wv0jRwd5xyUY47W1Swt+2zc9SyCcybBNcvo5lPCjceGN9JwLvdxrrd1HbnSJsFSxnd0XNIM&#10;PGMUbElndK+f0MGeMMAI21oouTth6C6GQQ44tqUug6BJxqiRjTBcc0KUpgpdRMhNXY1tapZiYBBl&#10;RIgwIYQiGBHCAUj6r7FxDJ4QrW8QjtYLQ+mF6mDC9Qyi9PExaEwIFhuKRgera9K1ddhgjgE+UkOL&#10;JSXtJyHjJy0TICdPVlJjaurw9LAxOKN4geKNwGHhaKAficWGIxFvEI3DRR6O6+uHYTERWAxczxlJ&#10;+TXCRZgYRiElnQFIgi8YVFUMVJLzw6K54BBeP1Rbna6sBCf4iovB2cDqalTwcqL5LXAGc7N4+AzG&#10;MWpKJBlpWAATjW/BuvdDEvBPSkATjRPBUaKgVrOJYYQpAVwuztYqwdQw3NI05qoFbFLNjSIN0EFa&#10;6mQ1ZX9ZGQ8pyZsS4q6SUjeVlP30scFW1glO1+8LBHAc4IgAhrsmCfAljGEPDatoAnwtQ32OMS7Y&#10;3iKGgA2SEnaQEnU0MeA42iXamkdZmUWaG/IwKLqanJeEsKPwOZtLZ63On7GQl3EzNQqzt0lwc31o&#10;hOeJizhaEWMc7JIA1+xvA0Djqm2infUtuAo0Md6WmGBvmXTV6jYANEDXxvwWEq3N4gFWpnFIA6Ai&#10;76Ou5I/WohsZhCCVn8GNI41PBbCzwz0E0EZELxgHM6/ZJlubx2mqBAIsTKJvOD24ef0hmObqeN/l&#10;Wup129sYDRJAVcbtylmLs8eMxK7Yo9QDjPDB5iZh5uYRllZxNnbxNvaJVrZxRKtYE4tYnGGUheUd&#10;R6cMp+tP7WwfWpinWJml2FvcszG5ZW0UbWca7mARamfCtMIHOlsxKZ5RDRW9w/2zm6vQ+31obwva&#10;Wn+3vwM74PcCAfzu4L2At4C3B3sHBwd7+++3995v7rxf33q7urG/tLqzsAyDlHGemtlAENhZGEFe&#10;78rs7OrswvrCwsbC8tby8jZ41eLiJiyDF2AHPD8Pbyc8Nwdr4NlZuDQ0iDPzYHwTnHllZW95bX9x&#10;UWCCF3fnFnbm57dn57fnBBpYUBT6Cw4YEcBHHTC8H/AM7IA7ZuBa0O2CLYHbpn5BAB9m9B7hpx73&#10;byBH4dReWADzBfZ3RCCAkZccib8igKuqJ44IYMT+IgL4V+0v4KMAHhYY3yGB8R0UCOAhgQAeFAjg&#10;AYH67Rfwn0oA93wUwP9344tsxAEfjdnZ8La+f3/MyhI44OeCWtDgDDntL150wg44pws2vp9FcPTl&#10;q65Xr+CUXDACC+Bc+H0DETayf3fMy+uH3/y/O/7ceZCn9veDPOu/H3gB/0yQz+E/CPKqn0SBuAVf&#10;gaOxvIL/RUrLRr4I+GYJvlzgmwX7V/ANKnjTBwDtX2Tw43cNlrhgPYJ3G8nPRqQ7Uuz6Cyv/NAq+&#10;qnA5a+ScRYUDReCrXdxfWgQL4LJiWACXl8ACuKIUtr8glpcPV5XDAri6YrS64p8rgMcGPgjgseGF&#10;sdH5idGlibHFqbGVqYnlmYk12P5OrM1Mrc5Pby7Ob60s7K0t760sbqwuwwJ4bQX2l+ursAPeWIPt&#10;LxI312EBvCXI5T0UwJ9HMG1jfedIBGyv7QK2VuHNhteXNtfA5T5Y1Z/hp973kEP7e0QAL07CLE0s&#10;LwgE8JzA/oII2vMfpe+ncW7ilwQw4EsOeG1t/mjcXBKUzv4sfnUjNiUur+xhWVX0w4e3UhILXmfW&#10;Fz8vfXZ7qOY5vy57vDlnvP3VaFf+QOfrzo6XXe05I225oy05w03ZQ43PR5pfgKPT3QWzvXBpaMQE&#10;g4iMLA2VrY9Vz/bDWwtPdpeMd5aMtZdPdFbOdlfN91XN9Vb21L/u76lt6G6tHZ8Lz6s/beZ/2ZIq&#10;oe8mj/GRxnCEdcMvascK6UQpG3Bxxr6RDMaLmMDqxOtVYYaVLEw9h1DNMisOwNYyDWuZuEq2URnb&#10;vDjIClDKtihjm1Yy8bUsbD1Tv4FlUBdkVMMxr+RZlfNsSoLNSgSbBB/mCsPeEcA2OaSS9YEqlkk9&#10;3bSWYQrOXxxsWMjD5YcYFnBNCoPNK4LtajiO9UHO9UFONUF2FSzzIha+kKEHFtPAwDWw8LVsQjVi&#10;f3nmZTzz0hAY0ABd2EcGAz6Wg+aaVoeY14QSAVU8s3KOcVmQUTETX8IyBA2kC9qFdIMCqn4xk1DE&#10;MHxDw72h4osZRhUc85ow64Yo+6YYx5a46y0JLq2JriA2xFyviXCoDrErpJm8IRFyvTEZLhp3rOWi&#10;CCJcvfMMrdP+ij/4KPzoKfu9h8x3fkqnWGiROAvVe9cxGX7GhSHXmlP821PJ9bc8ysMcy0KvVkc4&#10;1QqKToM3sCzIUuA7ibWhtvURNjXh5lVhxhUhhHKeIaAy1KgmwrQuyhy0wSDogqMgfpjAIcBGlmMO&#10;3q5ylglcV5ltWhVkUcOFJToY/0L8CR+VPMekLthMgEkj1/QjxvVc04Ywy7pw69owq0/zmAGwV/6c&#10;YGJNiE01z7oy2Lo8iFjGtihlmZWyQMM8n0x4HWjwKgCXR8IV0U3BSDm4cTZ4ygQA8s8I4H9JwDZB&#10;+GCCgyzBxw9QwiKWsCzL6NaVAU6NNKdiim55qM6rMO2noRYPw9guVoGKst5yGmEiOry/KrubRjyh&#10;lFYnjg9G9XdTShqSumfiu0dYVVWMykJyeY7byzSnzHuYKB4qPEQrJFwnItY4OfX685eUqhpeWwu9&#10;oZJSX8FobwkeHCX3jhNzGsX9H/wZwzlJSDpulHTM5vbpG4mKIWmOxVX2lYVKt7hOz9KiWuqpZW/I&#10;1VWsjqGbZe1f32DKxzzyaer3b+ogN7Yy6puDahu5NbW82lJuXTGn7suulyWQuJ/DqasCcGv/rvi/&#10;waEGhhv1grRgQQytE9SIrq2Gp1VXcqorgqsqgitLQ0oKQkoL2RXVzJoWdl0Lt6EpvKk2tKWB0zNA&#10;LKj7d1LCf/FNupxUaFfSH9s3FVJRG15TG1VfF9fclNAG11W+P9CfMT6WPTuTPjIMeDg0mNLdFdPY&#10;wC4u8st+7pqRhosJwceH6UeEmyckuj997v84K+hRVmJpWURjeWxfY1hDdURDW2zHjFVq+bf2Ef9h&#10;QkeFpif2Tj8cmA4rqUzv6HzW1ZlQVnq3vi6luT2stCa5Yyilc/hO52BqR29sWeXD9pbkhtLk1pqk&#10;3j5KXTe1c0E/o/YrY79vvCKciztC+yfiBwbDm+pjWxsT2hvBmpPaOpJqmx9299/q7gjt6/Fp7rrC&#10;S/3KkPbv1vH22WPxA+8Su0djmiqzplru95WFlOc+6ml5UFt5v6OL1zdlUdT214A4x6I+Sm6HKN5H&#10;So8kiQ05i0k8Y3j/iukdETTTwMAz/sbNPh+DFXfJFU+pFW/JVR+JZV+xJT8xwea4YrAc9RNd9xff&#10;9JfY9Jdc9xZb9hAF0wSIr3qLrnmJbniJwHiKzjpfXHATX/SWW/BTnfXTniPrL7GM10LMpslqkySF&#10;MV+5kZvSA47i3Tai7WbC7caiZRqnCpRP5kgfeyL63b2Lf4k9+Tve1//C+ONXt4X+Zx76WKej7LC7&#10;KmDSR2OBrLNK15n0lJv0lJrylJj2gvN353zA8sTBUld8hJa8Li56nF90v7jkcWXNR2zLX26XpLzs&#10;LrPkJrt0U2HRVXnphtryTc1VN9Syl9q8r/ic36U53yvz3kILXsKLHiJL7gCxDV+ZNV/pJW/JGS+x&#10;GR/xmQCJqQDxUX+Rbt/LvTTh3qALncEnO8JPdsRcqA8VKmSI+Sj+NzfJ3wXrSnO0FF0ung3WUEoi&#10;YFzOH6OoSXjLXfaTF2GoSlJlL1BEv4lX/j6feHGGqTVBkp2hq3R5KzzUO8GR+o4pJ0SXFmGLnEnH&#10;yBZYqWcbX842/r7J98zWfWmoWBEqOAXVnITaz0Ltp6HaY9tlgHM71aJL5Zc2GsTfdytBIzoQHwMN&#10;6r7r0Npp1Fyv1px7oz70TKEjVbYpSaYuTrY6Sq4yUnwmT3upVGO7Hg114KFeQ6gPA3Vrv+9S3m2V&#10;2G0T3uu4vN91/qDnzEHPyYPe4wfdF9brxNdq5NcqZVeqZNZrZXeaFd52KEK9Kjstkjst4jutojut&#10;Ijttl3faLgL2miWXCxUH7os1xZ5sijteH/1DBe8PjTHfjDw6v1ehtl+l/LZGGWpQhhqVoCZFmEb1&#10;97WogwrM8ivVnuQrRYy/ZHn+e7b37/JIf832/o/6yLOTz5QWclX5T0R7U08PPz43lysE1Sq+r5UB&#10;vK2TggCNUlCzJNQKEIfaxaAOEahTGOoUgrqvwPReeNd39qDv1H7vSfiOek4D3vaehXrPQX0Xof5L&#10;0IAwNCgCDYrDDIhBA5Kr9ZfGS892ZP659v6/1T/47UDOj0vVom87lA/aFd53KEDd8lCfDNQvAfWJ&#10;QD2XwYW2Ky9sl17ZLLy0nnd5LffK6nOh9Wdim4+lx6POjYdfGucKjbGFxxkS4zSJSarUFEVuham2&#10;RFVdCJSf85ed94PThZcDZVcDpZd8RNf8xDb9wcdVZNtXeMtHaMf3Cmiv+0mAD/a8p8iCl+iyr8Ra&#10;gPR6oAyI21SFLYo8wiZZbpMsA+JGoLygBLT8coDCCklhlQynJq9R5Nap8hs0BRAFKAI26arbTPU9&#10;ptouQ36PJrNDl9mmyW5SZddo8ks0pTm66oCv4mQQbv+hJ/Qm7G0ub/iWZxPPsTX8RjnN+rW3ca6H&#10;Yb6/WZ6f6Wt/s5YY78XcuIEHrN6H7IXiZKg/f7ctsz8nauRNAjScCw2kv+9KeNsWA3XGQr3xUFv4&#10;eil58rnzyGPboQeWfSmmnfH4jmhcZzSuN8awM86sPdmhNsG+ItKqOMSsNIxYF2vfnuLa99CjP919&#10;IjvwOVn7vpvCWnkUNFMw/YpXHmbRHmc8dJfYn2JZxdV/4avxzFPzyU2dNEfdO0TNZGOtRAO1WB2F&#10;aE2ZCDXJcFXxUFWJCC2ZCJRCFFohFq0Yi1aI0ZWPRslGaknHoRUA0TryUSi5MC25UE1ZnqYcV0Oa&#10;qyUVjVeJN9WKNdaIM9NOscXdtjWIMdUlqYp7yV5xEjppc/ob61PfXLt43F3iYoCcaBhaOwKjHY3T&#10;jDFUi8Qr8nAybIwMSU/urq8rNMZ/O74U4h+hrWitpnhNTt5FVPyarBxcqFlO1lMB5oMGVoZxFQC3&#10;Efv7wRPDZtfnp/zN+B4Wf0ZQkPFSkAuQkvCSk/LQkPVCS7hay7glWMT1BpVNUgtmvLNn3Z/MecFp&#10;sr2BDxsCUup9U2CN6nZ/3OfxEj130i+jyTamhhjWfi2hwoQLKDRgPNfwyVB2z1L3fqHll6nhV2cd&#10;13H9Lt8vc47+eoGZP0t7NUl6MR7wfMw/C0QE0B71fTbsnTHo9YRPyhoKeNLvm97j9QDQ55MGuiOk&#10;pwA+JRPEAb9HIE4xcwB88rNK64gWx4QBr4fjpGdT1OeCrXnhzNexwKdfImPEPw0Ap/8GPhojfajY&#10;PEV5Ok19NkF6wvdP5/s8BIz7pU8FPpmlZK2zi5bpb2YCcgdvPGq0vPVGj/VU0TdV0iVZ5FqWmn+9&#10;Zey4b+YK6w1ghpQz7P0YFtXkDLDUcXrWBD17jJY5Sn42THoC3wU5Y4yaNcF4Psl4AeI47TmfipR6&#10;/luO7wg5HZHBoA0GJ5nPEBMM5sCHAh/C0poGAxqTApCdg/l0wFMQwRURBII5s98vbcA/HTy1UVLG&#10;JCVzhpq9QM9ZZOSu0l+vMfLG3NJ77VMGHVNbTWMK1Mh5KoFPJdyfyXjlKvuXotmtxBi+68Nlcu42&#10;p2iO/GKW/GKaljNJezlBfzlGezVCezlMfTlOzZ9g5I8x8/qomR3+aZ2BD0aZz2Z4rwfIz6bALzSk&#10;FyQNkvoZoqyIo6xGoJhWgJSqn4yyj7SStwAfGUUfeUV/BSWSggJZUZ4CI0dTlgUwVGQYICpIUQWQ&#10;FaXIypKBANCAkabJiAXKipOUpCmKEn7aimRvp0c5CaVtibElN/TK8Bdmrsvu+Wv32ko1e+A3cpOg&#10;kSo4/XetYW88//1YAbTcBM11Qu15O4/Jm3FWEwzdgQDlYbLKOENznIkaYup20XVHoq1XM2lQ4wNo&#10;vBxaaIVmW97NtG1vTSyvjkMrU9DMyE5hdg/bbcDfaCfMdI2ltMmRWA0SXmKJLTJVllm4BRpxlkQA&#10;f5K/C9daZalNktUWQswHGMRGkuVwPK0vJYyffR8abIZ2ZqGNsYONkd2N4bmZtvrarM7W1+NDNWvz&#10;ve+2p9/vzm9tTC+ujGzsTq5sDC0ttu0stkDrbdBCzX7T48Wn9DE2bpGJWmbrrgbrrnHRa1yd1WDU&#10;apD2Ggc17iPd7yo07iW1SlXbYmlvMeB61J0c/FphBDRZC80Oro+Pb01Nw0m0A40tDOu9hKv7XK01&#10;P5G3HJWNILUxitpSGH6FAe/su0xWWQxUWghQXgxUWSaDn1DqgLkA1Qkv+TEP2UlvhQWy6jZb7yDU&#10;cI2FXmbqLbF0waoWmJqLDM1VhsYGXeNdEPpdEOYgCAur8WCDuWCDca7BAM+4M+J6323SXFbkXtkD&#10;qC0HGiyBRirhjYEnGqHJZmiyBZa+483vxpoO+I37ow3rvRXQdDs02/lupAGaaIWWe6GBisXXSZUs&#10;u7YQ+5Goa5ORtmNc0yEGZoCiO0LSrSUKl+POFup+X6r/Y4vVBb677BJFa52tBxd5Bm8Fh7AebLQe&#10;RIAdNguuaL3HNd0JNttkGa6z8Dtck12e8QxJs9NRdJaquRasvx2GXw/BrvP0NsOxWxH6oAFFEscY&#10;uPZUz57m9Kqhijx+RxGfXzg0Udw3VtQ/+np46AV/IGusL2tsIGd0CJA5ArpDjwa6Y2srArOeuN5N&#10;vnkvxfdxWlpPZ+Zgfw5/JHdsNHtkKGto4MXo8Ksx/rP+nuyBntzhwbzhkYIh/ps+fkH3WH7HxNPy&#10;vttZTZTwHDOnaAVdPzEld2k1fxVdmhraVw3tqarrJa99Qw51w8CGSY99lVU5nts487ptpmxoPbdj&#10;MqNxoIi/eLu8Ae3gq6VxXVXCTkXiGlrVB60RKC3meu6U1ZkTVid+MJcUdsFoUo0xTGNdsqGWt5mO&#10;7w0dnxi010Mdt8cYr6cG3s9w3o8N3NOxrg/0ndLxrqRLGjeOyYYqmz2y8Ltn7BGj53Qb7ZSiZJaO&#10;dkwx8uIYed0w9LU0IhsSmPr6TEM0xwzNtdHlXkWxbLUo1po+RC0Pc21vrLwrXsXTUNVHX+Gmprij&#10;srCNsuhVNQkHZXEHLUVXnHaAEYZsiCYb6Prj9chWuiQfLTJdk8LWofEwrAgsOwbLjtOnJ+qRUnR8&#10;0nTdM9E3X+s5F+raFWubF6sT8tUIr/Tss7HO2TjXTDyc/ptGcHtAuHmX4HbXyJ0sbkAVx93Wd32A&#10;80hFu6bquNzScPK6gne6iLM7r28vbOSiaOehc9MN63vdwB8s1c6YbW7IUZL3FBFxVVChoQ3icPh4&#10;U2yUJS7axjgeYGEYA6tWo2gTk1gDfDiWEKFPiEATwnUIYVqGIWo4rjqWp2sQpqsfCkBjQgC66FC4&#10;OrRuCBYToa3JUZIlSYl6SQl7Kkj6ayoxdTWD8ZhwA2yoEWyao0BbVycIpxdmbhYP77lrHEM0vkUw&#10;jAQj+hgeiPiPBZ8PvS9oGOEiwCCIYByMyEp6ykh4gHGkQLSNdbKRUTRKmyUv7yct5Skj462iTNLU&#10;ZIBLWFsng6M4XLiqCllRMQBcwtrqtjEuGmCCjzM3ircySwKYEeLA8mAvaxxrZgS/AwDQtjS7ZU2E&#10;t+kFWJrA8VPUlQNVFf3lpT2vXL527qyNmKgLWpdta3P7+rV7jlfvWFvEmxIiwTQH2xRrYiJYKjg/&#10;uCgBG2OCj7c0uWNjnmplepdonGhjecsIzyMaR5gahanIe8lJ38Rjgm2tEkxw4ebG0VamcVbmCWaG&#10;0fq64G9gZPD7j9Alu/NnzEWF7FGagVg9hpa6PwCPZdvbxFuYRQBAw/Fqkq1VrKAbZWN+y94y+apV&#10;Coi2xCQb80Q7i9ugC+KXsUoyM47E6LLUVQIAWL0gsMIbzg9dnO6DhrlJFFgb6LrfeATuFLSvWifZ&#10;WtxyFOwHbGeZcMPpAWij1CmaKoEONrdBF0SXa6k3rz+8fvWuq+N9R+tEK+NIAxQD3KyMuIuU6HVZ&#10;CVcFaTczQpi5SYQVMc7WKt7eJsneJsHOOtHaKsHWMtHOKtneOuWqzR0AaIBFghuxNou3NYu3MwfE&#10;2hGjrxKjYCzCr1oEhTAfVxbyBzo3t1fhjYF31iHoLeyA3+5D+7t7bw92BNsFb79/v76zu7r3Dtp5&#10;C23vQ1v70MYuGHq3tv12detgZnFdwOqnfJC+CxtLi5tLS1sry9vLy9urKzurq7sggpHFhY3FxU0w&#10;vrKyAyKYubiwtri0try0vryysba6vQb/t/v9jY0DENfWDtZW9peXd5cX9xYWdhbmEAcMF4WenN4Q&#10;7Ae8PDSyMDA01z84i9A3MNPbP93TN9XdO9nVM9HZPdneAdPWPtHaNt7cMt7UPNbYxG9sGmtumWhq&#10;HkcccH39RF3deG3tWE3NT6Tv3wOideFCzTWjsKmtHoFTdauGkZGj8edBEnx/jkP1W1o29MsIzNYX&#10;RBeSL4iIKEQjCZTSz3Jo+BAv+FJQT1igFX/idw854nEPOeJ9Dzny8kMEr0L08E+i4FUdn8fcFwJn&#10;/KWY86IzJ7sb9r7Pu7Kft2dndYL4PLPjeVbb5xHMQWb+34w/t37B3XX//fHVq/5Xr3r//vizZwOP&#10;7Esgj/VzDs3rP4mf+1wd+fgdgvzrBIE0/dvgp+c5gsCS9oAPeWFRX1ExnAcvULaDZeXIttlHY2n5&#10;AEJZxWB55RD4/oKvc239uOCfcXyB8vJBQFnZAKC0tB9QUtIHQEY+B0nJLSkeKi7uLyocKCzsfQNu&#10;qqA7D7zVeZ2fx4L8XnD081j4ph+89oPxLRqEU36Lh+Cs38K+0qL+ssL+suKB8qKB8pLBiuLBitKh&#10;yhLY/oJYWTZcXTZSVT5SUz5a82sCuLVxHNDWNNHePAnTMvGpAO5tnTwUwMPd8wgjPQuA0d5FWAP3&#10;L4wPLvCH5ieGFsdHFqdGlif5yzP81enx1fmJjdnJ9YXJzfnpzaXp7aW5ndW5veX53eWFzaXF9ZXF&#10;jeWljdWlzdWVrbXlLRA3VnfW13Y213Y31ne31ve2Nve3N/a3N/e2Nna3NrZ31rc/j5vrW9trWxtr&#10;m1urm+urG5srgsrSSzsI64vbSDFnROh+6lx/ysYXmZ9c/SLT/EXAzOjROD++Mjex8nk84n0R3Xuo&#10;lo/a3/nNlZn11bm19dmNtfn1jbnN9YWNzfktELcWtjcWNz+PX11xoF69lXWntj+7pf/R68J79++m&#10;J0dnp4QXPQgrSw+rehZZl5fYUpnW3ZYzMFjEHy2f6H6D5P4CJgXVnsfaXvJbc+f7ixcGSkCc7S2c&#10;6XkDGvAewFP10915E115Y50Fo53F/K6qiZ6aqa6qqY7y5X7wISoZ7m5oaK2vGZ5IKG4Wd6RdMA+U&#10;MvCRw5IlcOGX9W+dQaec0U0U1YtUM6Bcs/eNIvvkRXtXRl8rCzIqo2GrWCYNHLMGFr6Oha9im5YH&#10;WRZzbIo5diUcWOZVMgm1LGzDRwFcHUws49qW8mzLeMRSrhlCGWKCOaZlQSaf5vsi1ASZ1bHNGmjm&#10;9XTTSrZhcTAuPwT3OhT3OsSkINiiPMi+hnW9genayHSuZV+tZFsWBhkWs/Rr6dhGCraeblDDwFey&#10;YX1bEmxazDUtCSECfuqAYQFcEWxWGUKsDrOsCbcCgEZVqAWYgBSshv20YD7gg7HmmJayjUtYRsVM&#10;Aohg5eBUVTxibZhVfYRNY5Rdc8xVQFO0PWg3hts0h9k086waOBYVdOPCAFyOB/qpC+qxk/YdG/U4&#10;U4VgfXGK+iUfxbPe8ud8lC76qF7y0jjvgzpHxYlE2ak88iG8YtsUch2KufYVoQ6VYddqI53qohzr&#10;wh2qQ20qOBalLJNCJraMa1ATYdoYS2yMtayNNCnnGRYHYeqizOuiTGsjzarDYQdcEYIH42XBhBou&#10;8eO2u7AGBg3QrQn+kEj9OR8zrQUINDDydBAB3CAQwE3BMM1ckyaeGZIBjEhfJPf3l6nmWVdxrcAl&#10;wGdGYH/NSpimgHwy/nWgwUt/fRALaUZgHEwoDzITeF9DhJIgY5gvCGCrEpalQADbVga61tOdCyla&#10;pWGar8K0noVZPgoLdbNmKUkHyquHyRtGChvTbtzPo5dVh7S3k0qr41pnomonIut6o5vbI1trwtpK&#10;uU2FjJo8n6KcGzkvbNKfGt5ORUcnoaITdOPiMQm3rDLSLTMfOxXm+be2kbuGr+Y1STLS/2DEO26R&#10;/KPJ7WNmicetY66Qbxu/LLJuKNPNSnbIuh/eUEEtfkMuL+O09fjWNJ8LCNK5l+nbPODf3Edu6qQ1&#10;NLPq6oNrKnk1JYB/VAB/Kmv/GSACGDa+XyKkvoYn2DMYzAS3EFpdGluRH1NRxKlppNV3UBvaWA1N&#10;IXXlvPryoLb2qyUtf2Q/+sr33rcR+QYvu0K6JjgVNZzSspDy8vCqqsiamui6uvimppTOzvt9fRl8&#10;/tOxscyJiWfj449HRlJ7e2+3t8e2NjJri8Cjufrogc2duw53021v3bWJTbiRep/x+mVYdUVQVSWv&#10;uTuyd8H0fsUfbcL+B4EqS0/hNY/c6ZsMK6l+0NyU0d5yr7bqWU93Ws9gfFNPSu9ERGNPdGPPgz5+&#10;UkNLWkfrnaby5NaaW13dlLp2ctcMOqPyK1Pvf3dmXS1q5fVNxg2MRjQ3xbc3J3U2x7XUJbe2pdR2&#10;pncMxnU0hvc2kTqbpaPu/l8mzN9Y3TK+2x/V9T65byK6qezReM2DwZKIuldpAw33GorudbaEdI9b&#10;FXR+H5DsUjJBy+8XNSGJ6wdIYYMvoeMuYu+JGN+/ohemZkgLuhE44G+05Sm15S295Se94S+5Fiix&#10;EiC+GCAy7XNpxvvSnPelBe/LKz4i675igDVfyTlfmVlfORAXfQ41sAhg1vkinGgboDJPQk0E6A0H&#10;GIxSTadYpqtczGaw1maQ1jpdY9FPadpVmm8vMmQhPGot1Wcm3oITrtK9Uqx1+aXy+ScyJx9IfBd3&#10;4X/dk/7DY+WvHyv++ZnqX4txZzqvyfA9VLaDCetM9BJJfcZHFtmleM5HasFPYtr13OzNcwtuFxY9&#10;ryx7Ci95ii65Syy4Sa16Kix7KC67KS+5qS7fVF920/oggP1E5wIuLvheWvQRVIf2EF12kwCsecqs&#10;ecN1pGe9xad9RWdI4gssmTmeLD9EeuKWzOx9scUM4Y080beVinuVqJU3uIZoDarm765f/m2QuiRH&#10;XZ6hIMlWkSTLXKHJi5FkhJkqYuG6sjzVCwzJP0bL/SZT75s5hvZUoMp4gFrNVelYpWM0iRNkRSl/&#10;eRlfkfMcRaEI1Ss8uW+iVX/32vGHlVQFqEkfKjoDlX0DVf0Rqv49VPOXd1XfH1Sf3au9sFz942Lt&#10;D8sNP2y0ntzvuQCNiEKTctCM+laLyEqtyEyJ6OhLkf5M0c50saYUkdqkswVRvymO/9fqO39of/rd&#10;aMGZ5XrR/R5ZaET+oE90r+/idvepza4fN7q+2ez+61bvX7Z7v9vvPn3QfeFd7yXAQfe5nfZTm60/&#10;rjV9u9NxfKfjR5jO73c6v0XYaz8BjWhBTcoHNdKw322W36sWg5okoEFVsNSD+gvvGi9ALReh1gtQ&#10;+3mYtsu7NUJv66XfN8rv18hvlslslMjuValCjajJ5xdXCsUPahXAoYN6yb1a4XdNolCH+Pumi++b&#10;z71tPvu2+fS7ljNQ+5n3naehrjPvu08D3vWcfN974m3fiXf9x98OHH83eOL9wKl3/SfByCGgCwZ3&#10;u37Y7zkG2tDQGWjkHMS/AI1dhPii0IQmNKC+2iDFf3O2M/O7xrQ/193/Q939300UX5itvLTWLLTX&#10;I/p+SPT98KW3Q+f3B05vdP6w233yff952CX3iYEVQvVi7yrFN18Kb2aJrj8SXb4jNBd/ZSri0jjv&#10;/FjQxTmuxGKw7FKw7DxbYpoqPBlwacLvwpTvuWnvs7Pep+e9zyx6nVn2Orvmc37H//IuSXybJLNO&#10;lt0IlN+kyu/RVfdYKjtU5Q2K3Jy76Kyn8LyH2Ly3KJz77iO25C0JvoOzPlKzftLg+zjnL7PgLyfY&#10;P1h+kSS/QVdbo6usUpSXKYrLJEUwAuIyWW4pQGopUAJhMVBqMVBmjiQ3TVKcZmj1+asNMbDrdzze&#10;ZnEWUkntvOsVVNv8AJt7dpgInEKIgVwwRpqqJczWl4q21HzsRcylO7alcpZK06bz79TeppXG+DWn&#10;svJDnV6wLTOp5tlMYh7H7jXDIsMLl+qgHmciE0+QiDUQj8EIxeoIRWtfjNa8FK55OUxfkq0nTtO8&#10;QlK/CH51YeqKhuJkI02U7l7Ve0myS7LWjrNQ70igjT4Kz/axTCAqR2Iv3zGTuEeUidW/wtM4E6J5&#10;Pkzrcqjm5duGiok4xXiMUrSOXKS2fISWXKSWImgAolByMbqIAFYEDdCN1JYFDQAigEE3QksmXFMa&#10;EKwkHI2SjdMDM+Vj9ZWTCJoJhlpReqrRGLUQbSWGkqSP5KUbV05fv3Dc8fyxa+eOuwpf9JSE0/15&#10;aKVIvEokXjkEpxhkoOSjLTddXgitbubeycRpWIleMZCWuaqq7v1RACMO+FcFMFL/+e8UwOBUnkoy&#10;/rLiXnJSXiryPqrSrjjZGxyT8LLAnGFK/rTX83m3J7Me6eO+ab2B9xuodxrId2Gb6PmQ7/NoKvDZ&#10;uN+TXtc7HY6JXddvg8aQx4NB9/utV+MrTXlvsPQsde8H0i53xJwyVQMqTSJ7nB/wvTMn/LIB477P&#10;x3yyQHfE8ylg1OsZGJkKyJmm5PZ7wxWnAYP+j4cDBSaVBhvTQwEMxg8FMGhUW30QwBNwRuwH+/sL&#10;Anic9HSM9PgQfuAjBLggM/nJaED6sN9DAGiA7hQlc8j90bR/ziqzaCu4fIVROOrxtNHyVokB75mS&#10;X4aCz1NF3xfq5DJ8aLdj6jz59WZo+RK3cDroJVjqQMDjAb9Hw2R4qbPBr0fJz0Yoz8A4n5YF3wjl&#10;Gbi7ocDHSO1oBCT3F9HAiACeYDydYmVOMmFJDAaHAh8i0vdzBCnFXwC8RQhgAUjpbPAWAVY4+YAx&#10;38cDbqngUYIH2nktsedacpleUKEG/YWif5acz0sVUgU2pN3m9oBr+nZI5TqndJ5eMEHKHQt4wSfl&#10;TFBfzdDyZkmvp8mvYR/Mzh3kvhjkPh9kZwzRYGc/F1La6JtDVyFrnrKWEbkurkUV0qaIqwVIKftK&#10;KvkApBX9ZBT9PhHAZGU5CkBFlgZQk4GjgnTgF1GRp8qI+8pK+IGGvFSAuJAHaNgaUIZyXg/GBA64&#10;oSYcZKesJVpMxHtYN6COqrczPW/X+6HNZmi5FFp6A0292a99PPmQPsczW2FoLZNV4J3OGSrbTOU1&#10;miL4I27ET3qUpjkZZbH80Hf/TSzU9hwaq4FWB5Y2x8dXptZX5qGVZaive/PZvbHg63yS7mqwygZX&#10;YjVYaIEtMsdQmmfoz9FsF2jEDab6Gl1mgaKwytZbCjbrJ5kNc28ePL87mX57+uXT933N0OrEu6Xh&#10;ndXh7e2RheXO5aX2qbGavo6izsb8/o6K2fGujc3p/fdLozMdm/v83Z2+tYkyaLIIWiiH6lP40bZz&#10;wQZrHN01jt7qR1aCAOhVDmbUR77XVWTMS2aZprbB1gQrWQzSHAhGr7ygQP350GzfzszM5tQ8ND4N&#10;jXQNRHquRlpvMTW2ydL7bKU1lso4Q2OOh11iwgJ4haK6RFJeDFQCEbxXoLtKVQONhQBF8NvdtLcM&#10;APyiBdorNO1VOmqdqbvBQm+y9UBcY+iAEdBARraCMMg4mLPE0psKMhoNNh8JsRqPcpi+7bn8hLb1&#10;KmKnOAHqeAH15kP8Snif4KVOaKUHWu2Dt2de7oS2+uFC3FO10FQNNF5xUJTYEepY7oFqDdTns43m&#10;eSbzXMN5DmaBg17l6u9wjWZ8tZotLudp/eWFyu+K0N+124jw3ZT3uKbbQUbrDNwKVR+wRjfYYhN2&#10;OMa7wWY7HNNNltEGE7/LMz0IM1uk6w7clEEE8FY4fj0UsxaitxmO2YiEBfC7cNNRFqEtza+r42kF&#10;v+Y1v6N4dKy4b6KsBxbAL0eGMsf7MiZ7Mid6Xo0MvB4eyBrozxwZfM4ffjrUn9rRGlNVzn6dS856&#10;ev12QuCzJ6Cb3tuVNToEJoBpWUMDr0b4r4dGXw4M5vT15/b25nb3vOzpe901VNQ3mds8cjevlZVQ&#10;4OCfqmsRIqdLkVT10cEy5JRuCIvbS8q7qOr4o4wYWAsu/mrYdcoD37CchOyOnNalgt61R7UjN6Mf&#10;y+q74HT80VI3dWTcCNo0I70gDeUAGQk3aYkbVy7anz9ldu4YXvwsQUfGzh7j7WvBCrVmJum7PUQ5&#10;3tdySNV2eKjrlI51zSB4ZJn6PDJ0o17SdjsmF65s9tjM6w7OJUbLJknLJkXB9KGOQ5yhh7+hN9HQ&#10;X9eYrmbMU8SF6RjE4fTjiegYa1SYtSbTQpNkpuVtqullouJtpuYPIKj46Mu5oaScNcQdVSUdJS9Z&#10;yojZqSm46qL88AY0HJ6uj6PidAJtVMk31Ri+ujyyQTgTH8EyCGXpBXG0yVHowCS0T5qe53OMaz7m&#10;apGuVYm2yRstkzy0wwuM83MDl0w8XPw5jeB2z8j9DsEtyfCGv5geWVz/tr5zGsEjDXvzsf7NVJ3r&#10;6TjPWI2r/sIYmx8UjL6WNjutZi9j7Kzt6IC+6WLGsCEwNRTdpcRdVVVpWINogmG8kV64mX6UBS6W&#10;iI81xceYAIxjzMzicYYRWEIExjBc1+gnAhhlEKFrEKGDDdfVD9fBhOmiQxEHjNIKRmtxMVo8gJ46&#10;B/wqoSpDUpL0RakxtdRo+rrBRJM4a2KiKSEarx8KQIQuaOAwIYbYMGN8JOiCNqJ1QRuMIC4W4XMB&#10;DKYZYEPxuHA8PgKAxYbq6ASpqlJkZLzFxd2UlAJB19AwEoxraNDV1KgYDA/cF2J5wcsB4GygjQCW&#10;dyiAka6lYLNeJJH3cwz0eOCmtNXp4FcR4UtOQhcdpcTclOV99XSYNpZxbq6wMbW1SrAm3rKxSADn&#10;sTJLsjBJIhonWZom2xLv25inEo2SjXFx4CgsgE2jTQjhygo+8jIeeH0eGESKV1uaJoIXEo0TCdho&#10;PW0euJyGqr+4qP2VS3DxczkZZwBKy9/CPMzpWqK9baytdTSI1paR5qYhVhYRjleTbcxv2VmkXLW6&#10;a295x5YIurdBBF0w+CVu21vftiLGGeFDMbosbQ0KSpMK7sgAw7G2iHewS3Z2TEW8L5gDujdd0hwE&#10;NaKRVGCkYUOMV5L1+jkB7GR/B0wjGkfh9DjaamTwW5y8lLusxE3wEh0NqhkhwtEuBbwKTLM2jzM1&#10;DL9qddvBOvmaTcohoAsA94VgS0w4xJ4YZ20cetU8jOabnhxT0te2A+1B+5sQdAC93YUOAHtv34EW&#10;tANBm+/er+4drO6/h3YRB3yAOOC36zvv1ncO5pbXBax9yvzy2uLi5tLi5rLA/sLqd2VnbXUXsL62&#10;B0aQQ0gXHFpe2lhaXFtaWlleXl1dXV9b3Vpf295Y393c2NtY3wdz1lb2V5ZgAbw4/0EAz81+EMBj&#10;E6ufCmAkfiaAxzu6JgDtneNtHWOtbeMtrWOIBm5qBvH/hAD+bONeRNki7b+fQ9f7Rf4RATz8RQQC&#10;GOZIyu/PcWjUjog6gVb8AgLN+QUEmvYLHHn5IS9edH+RIy8/JCe7+5eBvezzLtj+ZnXCrvdnQKb9&#10;H+CzlSMcuc1fRaB1/wGOvPwj4LpfdsDIY/2cQ1P7T+LnPldHPn6/zJFzfsKhAO4VCOB+gQAeBN8L&#10;gfH9jIpBAf3llQMApHJ7Td0o+F4jtdw/p7y8H6GsrA9QWtoLKCnpQbpfYggWwCVwoeaioj5YAL/p&#10;KSjozs/v+iKw8f0S4IUISMovLICRms9v+mD7W9gP29+iAdj+Fg/C3vcjVaWwAAb8QwL4gwP+qQD+&#10;NAN4SJD7e0QAj/bNjw0sjg8uTAwtTg4vTY0sT4+uzPBXAXPj6/MTGwuTm4tTW0vT28szOyuzu0tz&#10;O4tz6wvzqwD4XwItrC0troMfCoC11e31NdgBgx8HyE8EAXA95+01WPR+ka1V2P5uriD2V7BRLmx/&#10;99YXd9cWdgCr89sIi9Pr/xBzE7C+/RxEAH/OkWmHfJ74+6kA/twBr82sr89uADbmNgGb81u/zFcn&#10;TALEHNjXojLSq3vr+vkVtZUFL9LfPE0ofhRRlBaU/4CV95CVnxFW+DKhouRBXcXjvobnw03ZY20v&#10;p7rykXxfRAOPNL8YbckB44CJjtdzfUVr/Kqd6bqp7pf89pzh1pfD7QXjvdVTfbXT3ZUT7cXL/VUz&#10;PRWjPbV1jVVV/UMPajtRpKjTJr7CeLIEniNhGCuCS7ykl3QJFSeC4sqhArR17G7aO94L8i1K8CsO&#10;ccgjGZZQjVpDbevYJnCiLceihGtTzLUv5NoXc21Lg61gM8o2qmIZVrMJlUGm5cEWYLyYa1MWalEe&#10;QoRTcgUCGPasbGNADZcIqA3+G3XBxAYOsYFBrGOaVQYZl3DxBaH4vFBCQYhxEZdYxrKuZlytpzs2&#10;0h3qmLaVbGJxsFEpG19DNaijGNTScFUMXAWLUMomFHNMioJNSkLNAV8UwKBbFWpRE25VG2GNANqI&#10;AAYgycqHkhiRmuBViLdGZDBigsEIfNoQi7pw64ZI28You5Yo+86Ya93R1zqirrVHOrSGOzSFOtTx&#10;rtYGX80nmWV54u9dQ92yVIkyVQzBSzN0RALUL/BM5RiGYmT9KyTMJYaBMM9MMtpaIcFeKTvA8DXN&#10;rJxnVxfl2BzjXB9xrYprVcoyqY+yrosy/5AHzINTgUGsDDWqjSDWRJhWhZrC6b+C8coQEwAsgIPh&#10;JODKIPCumsFCNxi8858n+34AEcAIyAgigGs5poCGYBOAwP6aNXNNmkPgjZbhJOOP6hdJ70bemS8T&#10;bImcvIxtjtjfYoYJoIBi+DrQINcP89JfH7TBeHkQsYJjLpC+hI/8ugCuJt9oYFwvpGiXhGq9DNXK&#10;DLfOiIzysueqKlBlVUPkCeFytiGk7GpWZQOrockrvzyxe80lrcL9WVFse09sd3NMd+3tkeaY3rrY&#10;gbawjlZ6dZ1HXtHVjBem9x7ikhL1b8ViE+J04mPRyYnE7GznsmqbnEqF4EffWoWetr190izpuGn8&#10;N6bhJ1widFJz7OvqrEvzXHOfhNWXU4oKSGWl9IY2n+qmK7QQ/QdZAS39gc19lMa/CWBudTHgP5sA&#10;htN8P24J/CmIGD50w8i0iLqKpNqyxNoqXn0Lo7GL2tBGr63nVBUFVRbSG5tu1PaeiHn1lU/qv1Iy&#10;lB5UMlqGgqsbmMUlwWWlvIpyALe8LKSyIrKuNrapMbG9Lbmr825vz4PBgUejI0/G+BnjY08m+RmL&#10;40lDHby6SnphUWD2a7fUx1fjEu1iYiyjwx1Tb9vcTXZ8+sKrsFk94tm/m7H+zZwhTr9NaehLGp6O&#10;aGy63dqY1FgdWV6Y1NKQ0j8Q0zUQ1j7g/DzfM7couX/kdnfP3c7W5JbK2201Ue3ttOZuet+CwfO6&#10;f7lG+9frNJu8uuCusfj+0eiWlqSO1pSu1lst9SmtbXfru9PaB6JaakO7G5gDXRp3nv1P65DfWN1S&#10;4VZym3ZSh2djmsvv9pc9GCxJaC9J6296ALodzUEdo8TXbd/533Ytn2IUD4sTqWIYfyls8EW9uAsG&#10;94SN71/WD1fB02nXffsoxA0f+XVfebg8srfUlIfImNulkZsXpnyEJr2vTHpenvK8POt5ZdFbZM1X&#10;fD0AVr+fCWAYOIHYX2nBX23QXaXKRvqlkWgmXuQ5QbTaXqbVSWbQQ206AL1Cwa1T8Rskg40A/TVf&#10;zKIHatxZbcBBqdNGvokoWUkQLja4+EL9ZJba8ftSf4o+81/CT3yVdPm/P5b7fbbKnxuJQt0O0pNe&#10;6mtU3S2m3hpNe95XedJdeslLbtlHFinvvOIls+ApteAmMXNTDNzRii8Yl1n0klr2lFrylgZHl32k&#10;5v2E5vwvL/oJLfrAewPDOc3ukstuEks3xcE0MGHOR2zS+/I0SXgjVOEgRfPgKfrdKxRUqPy+TAaq&#10;l4Y6lKE21F4NFmq48dTjsrf0vzJUToajxekKZ5gKp+IxkmHqYmyZ8xSJEwypY0zJv4ZK/yFD/1jz&#10;dbE5qtocSYXvq1xgfI4j8luy6Pc0FWl/eRmqvCRVRogmdY4m+X2Q3B8eGH/bFyoJFWOgWkWo+jxU&#10;8S1U/TVUfwxqvgA1Cr9rvAL1ie53nV9vOr5Y8+181deLNd+vNZzabD4H8ZWhYbiC8dsOxe0m+aUK&#10;qfG8y/3Pz1enfF2e+OfiuN8Xxf628vafWh//OPTq0lSJ2G67xl6n+l6n6l6n8m6nwk6H/Ha77Fa7&#10;6FbbMdjsdn+/3/PDQe/x/e4Te10ndzsFdJze7TgP034RYb/tCtQuuVsjslsjBLVKQ+1Se3WX9xsu&#10;QZ1i+w3nDprOvWs59771LKx+O87CtJ1bKPx2peTUVuWlg3pxqEkOalH6QLcm1Kb0vknqfbMY1CkB&#10;9UnCpZv7xaC2iwIugNe+az/3Hpyk+yzUcw62v92n3/eeet+LKN4T7wZhYL87eBrRwIj6BV0wuNf9&#10;437Psbd9sCGG5yAMXoQmlKFJbWhMGxrS3G5TmCkXHcg9257xQ/39P7c8/ron+8exojOLtVe22sXe&#10;9slAwxIQ/yw08uPb/u8Pur876PwO6jwGr6frEtQhDLUIQbWXobILUP7pdznHdzN/2HlyfC31zNZD&#10;od1HolupQgtxZ8a4Pw7TvxmifDfPOT/HOjdLOz9DPj8XeGmeJLREFlmmSM77ycz5yy4GKK5QlTfo&#10;Gmt01aVApVk/mVWKKhg5GimqSzSNRYbmMl17iam1wkAts7RXmTogLtG05mnq82T1aZLyTIDKVKAS&#10;iLOBynNkpTmyAmCeojhPUZ6lqM5Q1KfomrMcXIePWpOP1iDPih93o41jX+BFeOasX0K+dsdal6Up&#10;Qla+GKBwzlnkW+tzv7M891vCj/9ic/lP/hqXw4lqsbaoUAu1EKJquI16rINGiIUM21CMhRMKxotx&#10;DISomud85b/jooVCdS+H6wpH6l6J1BGO0L4UqQmLW66uOEtHnKkpQtMUBpGtKxGCkQnFyQcqno80&#10;UuaipYIx0o+dje7YY6iql6kq57haZ2OxlxMNxWL1r0TqXorVF03ASSfiZWP1pGL1ZKJ15KJQslEo&#10;hWgdxRgdlVi0MiKAo3XkjxhfEI8ABgEcJZEwDSlECUfoyEXrKUahFUI1ZRNwmvE4rVisRpiuEltV&#10;JlBayEPojPPF4zYnvnU4e+zGlVN+MhdoKkJsbTGwYA5W3h8lV50c/26Y35Zf7W7rryxjJi9rKyl1&#10;TU7OXU7WE8kAFihbWAB/dMAfQEYQofsT3fspP1G/H5H2UpL0lhfzkpf2VpL3VpJ01pF08tCl3XdI&#10;7qTk8f1fzHhlTnqk873SBvzvd1JTO6kP+rwf8H0ejXrDGnjM9/FU4LMRr7QOx0QQ56jZK+zXIIIJ&#10;/TfvtdjHVZmGvdAkPVcPyFT1y1Lzf4miVpqE9zinTvhlzZByALPkXBCnA19M+j8f83k24vN0NBBO&#10;mUUYIT0dCngy4AcrYdDmU+BDhwJ4kvFiODCjxjqy1Slx0DvtUwE8Tnr2mfpFgLNgJ6lPJygZ4+Qn&#10;/MBHowHpSE4wIoDBCNIFDUQAT/g9mwrInqO8XKC9XmLkIyzS83pd7tdZxORqUx7K3ATkaJGrzSLb&#10;ne7MB+XPsF9OM3PGac/HqbDrBRFO/AVd2nMQQRsZh/dFpj4bIT8epTxB4FMzEMZoT0EXxAlG5iQz&#10;C0TQBjOHAtMnaM++yBHv+zcE1wUXhd0zspVyQAZgjp4zS3sBHlOv650Fes4aJ3+Z8XKLW7wQkMO/&#10;+aiZGFuow3iu6JMh6/FM3itT2bfBKq7T8c6o77MFZv4at2SZUzRLfz0ZmLtML5wlvxolZ48wn4/x&#10;Xo6H5o6yMvvAG0vOmuWV1vpkU1RImies5ESdJbWowppUSVWSlLK/tKIfbH8VAgBI/WckA/ijAP4b&#10;n0rfTwHTJEW8AKoKNE0VlrxUgJSot6aE7UsObySevB3uBH5nmHZS6Lyq2hPit1FbtDzUNstv3J6u&#10;gNYqoI0KaChz7jmvJch6hIKeJ8M6c4Opts1U3WIordHkF6nyUxT5EYpqN0W7nYnrjXZczOLCDnix&#10;fX99eH5xZHV6GJqfghamoM7q5QdBHQHoRa72GkduI0h8jSkJ10ig6MzRiStsiwMeZspLeC5Qfjvc&#10;eJJp1EUxX33IgzpKll49ni16sdfbCM0PbU11by72H2yNbq72QgdjB2t96xNtc/0N0z31U71NE/3N&#10;40NNc9Ode1tD0E4/tFwPTZdCvVlbWaxuKnYhCLPG1lplaoM/wwErbNQaRw9Rwnwf2X6XvwngNVgA&#10;a/N5enMP3N42PIFmeqDlxa3puYOJCWh6YPFJ6BjXHPzxvhukvM1SXGGoLHDQcyw0kgEMfnAsk1UQ&#10;+4sIYMQBg0MgLgYqTXvLjLmJD7sIT/sqzQXAuy+vM3W3gjDbHH0AaKzSUWsMnU/FMGCFhV7iEqaD&#10;DEfpmD4KupeOG+Sa8WOujd92n31EXsgOXi+KP6h/CLVnQt0573ty3/bk7HZk7XdkbdU/3ChNgqru&#10;QlUpC/f8qtw1ShykW90Vxyk6y0H661xYzW6F6O2G43a4httBRssUzJCLfK3x2Tc63+Rp/QXEJuKl&#10;PkfpOX/UbrAJFGH1LswCTFulYXc4pttBJhtMAqyEOUZ7ISZLDPSIp8IXBfAaT3+XZzzCMevMpPX0&#10;ZJeP1+aNdRePjr3pGfsogAcyx/ueTvRkjfe8Hh7IHxrIHYaze58PD76eHC+cm3k1MXa/rSW6rCTw&#10;ySPy0yf055lBL3MiigtTGuvBtIKZqdyhkdzB4Rf9/dk9vS/6el/19+cPDhcOjRWPzJQMzhX2LGTX&#10;TSZmd/iFvzJxjlczZEiresupeKtoBWqgaUookriyh6iim4Sal6iauzKOZuV1N/JRW1rRlH9MviqR&#10;LqF100CHoinlpirhitGgEPSCdTSoqgq+aop+cuLXxc5bXPhO79LXmgqn0AQZKzesN5dIjsa5JmEc&#10;Ee5gr6fiXdMIbo+MPR5gXcgXND2+l41RMHtm5Jmm75KsafdA+9odBctUreuRWA9PjJsx2guFpajh&#10;OcrYUIxBLAETa60beU07xEmL6agdYK/leVXTw1U70FUz0EUj4LqGv6Oar42Sh6mMM1b8qtZlC5WL&#10;ZgDwHTdUcyOi/c30/M00fR20GK6abDdUsKcu1wvN80YF+WgyfNRITG0KT4cUh/a/q+/zCOuRiXV9&#10;gbmejbmWhbmepe+aZXDjGd79McH9oZFbKpwBfCPRwClAGEURRafoOz0x8sgwvJll6PZY3/kx3uMh&#10;3jNRz5kpb+Z8UdPsRwWDYwp6p1Svazu5GQU6G9EN1T01ZW6ilAL1tNi6WiwDbCgOF25oGAmATSoh&#10;0sQk3twiCWcYhcPH6OOjMbgoPYMoNDZSVz8ChQnXNYhACdDBhqP0wxAHjEaHamiwdVE8HDbKBB9n&#10;jI3BokI1lRhKMv6qCmTww1pFIcBAj2cp2BzXTOBfQcTrh2J0OGAcdM2NY0E0xIaBLqKBESsMplmY&#10;wrvqgqNGuAjQlZHwOBTAeFy4PoYHlm1qGmdufotAiNLWZsnK+ggLu1y5cl1GxltVlaKmRlVSClRR&#10;IWMwPDAHnAqcEFwOUc7IOa3ME8AIIoARkKLNyOQvAl4C5oCT6KGCVBUDJUVvXj7vcO6U1cVzVmrK&#10;3mbGobZW8dYWsdYW8dZEWCSDyUTjWxYmCdbmKbYW96zN75gREgjYaHDU2DDEwizG2DAM/EoDfmsy&#10;xIaAQVNBFjKYb2maaGGSZG6UAN5YeLXG4ZpqflLiThKi18RFHAAqip6GBkGmRiHmJmG2VrEOdgk2&#10;ljGga2EGC2Brs3g7QcqvvWWyjXmitVmCLTEJtMHgF7GxAC+/BZZNNI02wofq6TDVVQLAwnS0aKZG&#10;EdfsU65fu4dsMAzartcf2Fsl2lkmuFxLdXa4d9U6CUQrs1h5KfefE8AIyGRzo0gMigm+v3KSblfO&#10;28lK3ERr0S1NY5Aq0+CFSE3pzwGHwEU/x54YZ28eTUDTTQ0YTrbhj+7VD/Xs8wcP9rc/JAHDuwK/&#10;fbu7twnn/h6sHrzdPoCgg/fQ/jto7y20ewDtHMAVobf23i6vb32RFYH0/dT7ImxuHCDSFwxurO+D&#10;LoirK1tw7u/y6srK2t8pgGdntqZmNg8F8PDo4uDw/MDQHALigA8FsIAP+wHDGrhjsrVtvLVtsqUV&#10;Tv/9TyWAEcX7Of9/AYxw5OWHHNG9R0Ck7C+rXwTEEH/O38zu38lnK0c4cpu/ysuXff8QR17+kf/X&#10;COAj077Ip59P5DP8GXA15kMBfGh/AX+Tvp9SMVhRNVxRNVhZPVRVM3xY0b2uYexT6fspFRUDCEc0&#10;8CfG9whwKWbEAR8KYMAR73vIEe97yD9bADfX87/ggH9RACP8xAELBPDYwPyhAz4UwLNja5874MXZ&#10;7bnpldmZpbnZZcD83AoigwHgRwMArgnxExMM7+aLWN4v8on6XV9fWltf2lhf3P7U/q7MbSEc8bu/&#10;yhGPe8gR73vIkWmHfLH48/IsuMRRJYw44H9YAIs5xh4zCBAyDrgRnpbf1Ds8PTEx2jnWXTpQn9lb&#10;eb8p/1ZZZtirdG5mKufxPW7GPU5xZkzFi7iGgpSO8jQwh9+ai+wHPNT4fLQFrheNAAbn+ooWB4vn&#10;B/LHO3MGm7MHW1+N9VTMDNTO9VXNdJfOdhXND1SO9lY1NJVX9/Vkd/bbRd8/QfA4Z8i8iA8XxseJ&#10;GdwS07slphMpocWR1vBX0nLGGzqQPb0eR7MK4yh5rKuFJNMatlV1MFyOuIxrXcKzK+JdhQmxK+HZ&#10;FnPM4S1ag0zK2KalQeZFHIs3XJs3XOt/VADXMc1qWbAALuYR3oQQCkJBNC4JNqtgEGuoVg1U6wa6&#10;TS3TupJNFFSWNq5hEOppBBBrmEaHGcAlPLPSkJ8IYIEDhncF/lzxIg4YWVsx26iQaVjEgl0jGEHM&#10;8SEVwWbgBg+zgQ9NMBhHNHBThC24i3quRSPPujnUtjn8akuEQ3OEY3PE9XK2zRuKWa6fUU6A6Ssy&#10;8UWgadoN/UR7dY6RRKStcsI1zTALGar+RQb24u1rqrlUk1hL6dsOio/ctHJJ+BIWsYpnWxtqWxdm&#10;0xhj3xBtUx8F1mxZHUasDDGr4IHbATdlXMoxQgBtMAiO1oTDpZgF5a+JgpTrD20QBT7Y9EgshyEe&#10;Ihg3q2KbAmqCTAD1HONDAdzCM20OMa/lfdju94gDRtqfg9hf5PxlbPMSpmkR3biQZvSGCpeAzvHV&#10;y/XD5JPxYBxMqwwmCp7Lh/s6FMDFLOOfFcAUl3omLICLQrRzQ3Uzw+wzomJ9HMJ0NDgSShwhFEPY&#10;jOH3vJJd3cJt6yFXtpLf9Mp4xaKCkzh1LaGtddzmsrj+hrD2irjB9tj+nuie3ojOHm5zG6uunlJZ&#10;FlhW7PDsGSElWSUyTDU2Wv9BmsGDLGlW8nfW7BOW0cdMYk6ZxX9vFvmNLU8m7JHZm5pr5RU+ha/D&#10;GyoYZcXM6ipyVZ1HafUVClcz6SGpZYDS0ktt6mI2tLBrawQllIsA/9kEMJLgCzhigsOb6j8FkcFR&#10;DVXJ9RUJ9dW8xtaPArgWEcDU+gaf1lGhexVf+ad/5XnncuyrgNpebl0zr6omvKY6ohaOIZUVvIry&#10;0KpK0EVkMBiMbqi/1dqS3NV5r683dagvfbL/7nBb+mj/s/HxR33D95o7YsurWDnZ11PiHe8m4iJ4&#10;elGxhslPL/lF/w8j0p8dw0SCbjuX1of1DUd0diT3dyR3N0U1lEe31kV2dXI7e7wr6uR4ERqRcdy2&#10;joSB/riOxqS2ysT2mrDWFnbXIGt4xTS/5TtS7O9cGda51cEdwwn9w3GtbSld7fe62mCL3Np2r6Hn&#10;YVt/eGNVSFc9b2zQICP/906xv7FMFPLNoVYspY+txLfWxLflpfaXpPRU3+uqe9hWea+jldU2Ypzb&#10;9BfvW9dLxmnFQ2KWNBG0r7QB96Je3Dn9O0JGqVewkUoGdF9bz/YAyzkvpTkf5VlfpWlfpUlf+Uk/&#10;2XF/6Wmy3Eyg7EyAzLSP+LSn6JwnnHG4GiAL5xr6ysz7Sh8KYMCKt+Sav8KCn8rgTcVyovBDzRMR&#10;kn/miP2FJ/F1uNifE2W/yUCdLzaVaXXQHHHHzvkbLgUarQTilgIws766076oSR+NYXflruuSrVcl&#10;OuyVWm2UKwniL9ROPJb60wPR396++N+jT3wVe+qrVJH/ma/1faulKN9NddZPZz5AZ9FfZ9lPZ8VH&#10;a8lbbcFTad5DYc5DdtZdatZDAix1JUBi2V9syV940e/yot/FJf9LywGXFwKuLIARX5ElH9FlL7EV&#10;T4llD0nAwk2xJU/xJT+JOV/hMc9zY35ntyLkoAw9qAQHVelCVYrvyi/vV57br7u4VXllPl9sr9pk&#10;Psc8jyTL1vyDr+S/kaR/R5f/U5jasTD5H7kS33Ikv46Q/yFB/ViGwdlmV7lljt5MoMI8SWncV6nA&#10;8Axb6N+o4t8z1WR85KTYmipURWmmkmSoukSIyqkQtT+kEf9SRT4OVehBlXJQ1WWo+vz7movva6+8&#10;rRbfqxVdqTyzXHtqtf7MesOFjcaLG42X1+ovrtZdeNsledAp8bZL/H2PJNQn8a5HbKft8nrD5bU6&#10;+ekS2f4Xl5seHqtI+nNJ/B8ApfF/7sy40J8tOlmosFKjvduKf99tCvURoQHsbsf57c6vN1r/st7y&#10;540WOPEXLqHcf2m346xA/V7abb+y2yYsQHS/Tfg9iA0XAFDbFaj18k7dqa2aE/uNpw+aTr1tOfm+&#10;7TTUfgbqOC3gFNR+6qDpzF7Dmf2Gc+9bYHkMtUns1wttVJyDuuXetwhvVZ/erD6+1wBmCl7Vfgp2&#10;q50XoQ5BDnHnOajrPNRzDuoF8cx7QO8pqA/WvTBDp98PnYSGzwrM7odBxP5+GBQABt/2ndjvObbT&#10;+f12+7HN1nN7PeIQXwWaRUNzOGjSABrSe9ej259zvjvrdHvGj62Pv+94+uPAy9OTJZeXai7udZ/f&#10;6/7xoOvH/c4f9tu/P2j//n3rj1DLj1DbCaj1FNRyCmoW0HQSajgB1Z+CKk5DtVegOjGoXGQr58z8&#10;w2MzKcdmb5/uC/qmn/lDH/X4AOXsEPniEElo0P/KoI/oLFVjhqI1S9aao6EW6bqLTPQ8FTVN1gRx&#10;lqoNxqdIGlMB6uP+quO+KmN+KiP+agI0Po2jAeqzTP1Zpt40HaCLxBkGZoalN83ATDF0AZN0nQka&#10;apyqzafqjFB0ewJQnYF6XXTjNgYxz1UnDisUon0xDi9T4Gd71wYdrifDQ0uFYmSYmiI+8mc8pE9Y&#10;nP4NwPTkvxod+x8W5393U+4kSUeEoS/+wA1/20Er0lw+lCAVZiQdZijFw4gGoS6H6YmGY8Qi9MSi&#10;MOIxWMlYA6lbBtJxBrJRWNkIA3mESJxCFF4x2lAphqDM1ZUEXRCDdSRAg6pyyVvqRDhGIhJzJd5A&#10;ONFQLN5ANFrvSrSecCxGIl5fJlpXKloXFsACFA8FcJTA/h7hU+97ZAJif5F2pK58FFoBxHAU7INB&#10;Ow6rkoBXT8BpxmJUI1AKPE05H8nL7qLnXS8fd7707c0r33lK/OAvf5akJhRijHrBJq02Nc219IYF&#10;hKOVLBSkzEWFzBTkXD/Udv5gf39ZAAM+mN2jHErfT1CW9lKS8FIU91SQ8VKU85KTuq4i5mCh5EnX&#10;Z9WQXw6QX04G5k56Z4x4wUmxA5Q0QNeNlDHfx3yfR3037oLGMusViDXEsB4XeHyW8hzJDAZxmpQ5&#10;4Z/B937Sff1ehXFYtkbgYwXPLDX/YlxwvWUsGISTawNfrLDerAUVLdLzpgKyR3ye8AXeF86O/ah+&#10;+3zSAGAQsZhgfJT8bIqZM0HPHvJ/XGsT1XY96VAA/6L9BWRMkJ+Nk58ADtN/RwPSAZ8qYQAigMHk&#10;eWouWCTf++mwx+NRrwywSLBUsOB1TvEC7TUYabt6u9woNFeb8kTR676sa4lJcL1dTL/ng1lGzgq3&#10;YDHoNVjVqD84Fbyww7UhbfhmA58Mkx4hGhhRv4Ki0M8OTTBogwjaiAA+6nd/lZ8RwCM+jwY8HtRb&#10;RdZahCPPcY2ddxBRvh9esc0tW6bnj3s/a7e/XYrjZqsFpMu5p4g6ghsEz671WvKYz7NZ2qsFJuzC&#10;N1klS7SC8cDsYfLTYUYmn53FZ2WOMcDlns/wSqu9sgIV/TWOW8qLOMtokoU1KJKqFCklsrQiCSCj&#10;QAbIK1AUFKkK8hQA4oD/HgGsrsSQFvMRF/IAbQ1lJugCcCo3OGYWLcE3duNubDKNN2iGq2GuU+lx&#10;kxUFA83VnU1vptqzoNEcaPQJVBkxcce7m2m+xCVsBOmus7RWacpLJNnlQOl1qvwWW22DozkfpD1C&#10;124laTdSsL3RjqvZvHdNT6GVnnfLgztTvbv8LmhmAJroOCh9MBZ/YyxIf46hvEaT3WIqbNDVFsja&#10;czT8Ktv4LRc75Sm+TNdeDTXpDMAMhjlBVY+h8eal0uczla+2+hvfzw5sTnTuzvZB66M7871vl/qg&#10;5QFojQ+tTUHLkweTQ3O9zUOtpdsLvRO9xStDRdBGGzRdvvUylB/lOB9utcBArdBVl2lqS3S1Fbr6&#10;KktzPUh7M1hng4Ma9/5UAGuvMTWX2NozPP3xWLu117HQeCu0trg1M707NQYtjb2rSu8PseCTVfdC&#10;URsM5VWaykYwFvxMWRUI4FWqGiJ9D1kMVAJxna6xwdAEEbTn/RVmfGTHPGTHPeWmfBTnAlSXKJrr&#10;TN1tjv4u1+BT+3uYAbzK1Fll660F669xcSs8wwUeYTrYkB+E6w8y7As27g0jDsVfHU1xHXvgNZ7m&#10;N5rmO/rQbyw9gP/Atyf+eluoFT/m6krKjYkQ80ZX2Tp74d6b0rMUdfA0tzg6G2zNTY7mdjBqykdl&#10;lYZ9G0p8F2YBGkMu8nUm54r1vn8m/28FqK9brYQmvdThZN9gE8B2kNFusBlobLIMweR1lsFmEB78&#10;DP1JBnAIViCAsRsRBms8/TWO8UiIVe9LXu/g6/KJhtfj3UWjYwXd/LKeseI+WABnjf1EAOePj2UO&#10;9qd3dWT09eSOjeZNTeTwR572974YHX7Q3hpWWEDKeOyb9oD+PDOmvDS1uelpb19Wb/+LwYGXI8Ov&#10;hocALwcGc/sHMtt6XnQMvu6ZKOpbet2+eL94kHO33JObraRHUdGlqWOYAHkNkriSt7wWVZsQKqHq&#10;L4+iyOpQ8Ha3nEnZaIsoIWUvbTwXpx+sKuspL35TR5WM0+OgtegolQBdVX91KVdDVS8LDW+clK3K&#10;D5qyf5RBHVO1FNYjq5mztYjh+va3jFySTW7eMbqRjHNOwjgmo68FnlHz/k72lrx5DsErS//mI23H&#10;LD23e4r2d1E3wvS93HTcjTQ9ddBkDWywhn4YVj/GRDfKTjvEFcXxRTP8MSQ/jE+ArjfbgM7Uo9N1&#10;qXQ0jYlhkHTIbsoeDtJODvIu5uJ2+udNdM8SMJfNTKTsrVVc7dW9PbHB7nq8GzocZy22kwbzmhrd&#10;SY3mrErx0KD4aVFoOqRgvcBo/YAEA/9knO8dA880rPsjrNtjvNdjQ+80I88Hxp6pxh53jdxvG1wP&#10;EEZRxfTu6js+NXZ/SnB7Trj51MA1Rcv+Ec49yzIwwzLgloFroJyRzRlVzHcy+HOaFtJmNmpOZkou&#10;hvI3jFR9jTXJWA0q3jDUwCTcwCQCaxyOIYRiCRGGJnFmxES8YSwOH4sziAM3jtWL1UfHADB6MWiD&#10;KB1cJOKAtbHhOgAMrIG1UVyUDg+NDsVgwrEYeFtfPAYQrq3GlJf2lhS9qSDjo61Ox6K55saxV23u&#10;WJjGG+MjEctrKtji10iw6S8YAcByV5AHDEaQZFxkjtknAhieiY8wIkQZGUUbG8cQCFEGBmG6uhwN&#10;DbqKCllW1kdOzhdEcXE3UdEbMjLe4BDsiY1jEYMLGuCEANCwMk84VL+gC/hVAWxvnWJjkQQmgJlg&#10;MXqoIEVZXzGh6xfOWp4/Y37lorWygoexIdfBLsneJsncJMoIB+4Uvh1wCeKHnYATTA1jLc1jTY3C&#10;QDTCh8L/Zk7Oi2AQamX+cfNgwUzB/sSwBob9sUU8AcfRR9MxujQtdX85aVdpiesKsjdlpVxUFD3x&#10;WPZV21tODreREtCW5tFwqeSPxtfaLMHK9JaNeeLPC+BEomm0FTEOrNnx6h0Hu2SwMPCNQ2lSJcVc&#10;wNp0tGhmxpHOjqle7hkuTvfBzKvWSXaWCdev3kUygF2upYKopuinoRzwRQEMGu4u6R6uj9yc067Z&#10;JiMOGEyWk3QDgN/xQBury7Y0jXF2uOd547GT/R0AUmIanApcDpwfABoISPfQATtYxFsbh18lRlkQ&#10;gjxdEiKCXyTF5tdW8FcXoZ1NwTbAb6Hd3f3t7c29vZ137w7eC9TwAQTtv4fZewftgglvofXtvc/Z&#10;3NoT/Gf6fUTxfsr21jsQ19dgswvaO9vvtzbfgskryxurq+uw/V3bENjfDylfPyeAZ6Zh+zsxtX4o&#10;gIdGFgaH5xENfCQJGHC4MXBXz1RH55SgHPQU4J8tgP9RDo3vET49Wvb/IQF8ZNohR6b9Kkf962dk&#10;f7S/Wc/aAYfG9wifSt9POXK2X+XI8g45cpu/yqdy9+/hyOP4yD8sgA+f+z8b5HK/KoAP5x+OIJ9P&#10;8DH+Esi21n9f+i+gYhCuzV4zjGT91jWMHSLYtPsLVFUNVVYOAj7VwL/I8OdJwIAjfvdX+X9AACP8&#10;xAE3j//qHsCfOuCR3jl+/8LYwDzg0yTgIxr40AEvzGwhAhhxwPNzK4cOGMkDXlneBHwqgzdXthDL&#10;+zmfeN+1tcVVAcievnDKL+J9l2c3AUszGwtTa/8Qs+PLX+SI9z3kiPc9BNkAGNHAn0rfL6YF/4IA&#10;Rrqf89Ulq4RzxiHncRQNB3ZwSlZzf//y6vjaQucSv2xhMG+mM3ukMaOjPK0u/27Zi+TirMTcB9yX&#10;Dzh56bzCjPDy7Nja10nNRffayx6Ot7+a6sqf7S0EIGnBgOnuvLWx4tmBVyPtLwZac0c6i6cGqhaH&#10;a1aGq8dbchcGyvjdpW3t5XX97W/6B6lPX54n+v5oFHoMH3dOP1ZYL0paN0JeJ0Reiy2nTVbRp8jr&#10;uBqaubFpnOxb0UUx9DLW9TKaRUWwdSnPsoRnWxQCsBMAtwuDLYo4AHPAGw7xTZBlPscSNMpCLcqQ&#10;TXk/CuAyQR7tF0tAC6pAm9ewYYlYwjMpDIUpDoErM1cyTOpoZg0UYj2VWE0nVrAsioOJJcFm1Syz&#10;ehZcO7pWYDereETYN4cSS0NMAcilPwpgmA9byQYZg5UgGrgq1AIxwaANVnjogD9MYxsjivdvClOQ&#10;4YpobMQBgwaS81rDJZZQDctpRmC11UHmtcEWdVzLOp4NTNjVSvDWsS0qQuxrI52qw6+9YRKz/HBx&#10;dsr33NCPvHF3XFDhRJlwM4k71zVySEZsvXNB+ud4+AvR5qJ3ryo889ApoBHKOMQcf/QbBh6stvWW&#10;Y3vi9cYYe3BrYLXIPR5yeF+CNZsKknSRVF3kRuBC3OUceNk/jablQWbgKh8dMKyEBW7YtCrIuJpj&#10;UssxRrYBbg4xbwk1awol1odaHNkAWHCVn60FDU4rMLtwHjBol7LMihkmhTQjQB4J99Jf/1UA9g2V&#10;UMaGc4Urg4lwFW6B3hYYbhPwRIpZMD8jgK2ryE71TKdCinZxqE5uCCYz7Fp6RJyHXaiONk9CiXNO&#10;g3yeQPLMKmPWtjGaum/k1eFjXn9jSpIJiKRVNgU11tFqCrltZdSa1+HtdZEdLTHdXXE9fbE93dFd&#10;HRFtDWEtDcF1DR6vCwh372jFx6DvJKNTUoVJob8lePwVT/2rPvuUSfQx85g/mQaf9b6tfb/ILLs4&#10;sLQkpK6cU10R2tJMranzr6qXDY7WvZNObu6jNHfRGtsZ9Y1BdbXBNZXB1SWA/2wCGE5NFjSOOOAj&#10;AjiiuQEQ01STWFcWX1vJbYAzgOkN7cz6enhv49oiWkO9b9uI2IO6/0p9+pXbnR85z9xLO0ObusMb&#10;GmMaG2KbGqMb6iNqa0KrKsOqqw6VMEJkXS2YE9fcdKutIbG9Jr6pNGO4L39uOmdk7M3ETOnsfEZv&#10;18Oe5tttdf6vnztnPrN/li9BT/y9Lfsc6Y5wyB29R88d8t54lhTwWioT+xuThtpuj/WGD/RwBwad&#10;yqu/9/Y/7Ufyrq2OGOwN7Wi41VWd2F0f3NoY3DtE658zetV4gXv3t84Um5xKbsfg7b7BW60tdztb&#10;Uzvbbjc33GnpSK3vftjWH9ZQweuqDZscMcst/+vNpN9YJp50Tvd4NZ4+tpbc3RLd9DKluyilpzap&#10;uSqtrSa1u5PdySdkN/7mZqRt/mBgYa+4DU0I7SWF41zQjz+NSbls/OCKQYycPt3F/EYT6eqkt/aY&#10;t9aYr9ZEoPYUTWeOhVnk6I+RVaep6nNUtVmS4rSP1JSn+IyXxLyv9JyAQwGMsOQtveCnNOImV2cj&#10;noU5l6B0PET2xxClc5FqIhzxUzzx0xHSpxMULjxQu5yJEnmNESvEiXY4qnRfVxx0V5nw15ijac4x&#10;NaZpyuP+ysOuGuOu6BEXnR571XYrhUZTqSKdc89k/5wq8m9JF/5bzEnEBP9rAepkp53ClCem1Uyq&#10;x1p+1EltxkNrwUdn3kdj2lN+wl0MLm9LEp0PvDQXcG4u8NQ8+cQC5fgi5fRioNBiACx6l3yllrwl&#10;4axfAYseYgte8M7Hs35XhtyPD3n9uB4mAWXpQkUaUKUCVCm0W3Z8t/qHt00n9urPrpZfXilRhPpd&#10;Vl5bpTn8yFT5ryGa/xGi/hu21L9ESv3HXZXvX5mKN9zQ6vJF9/hojvjAmZezPlIL/rKz/irVVkIx&#10;cn9hSR9jqUp6yYiRVOT85CSpirI8LcUgFRE/sT+SJP9biOb/tffaHCrHQ81YqE0XatJ4X6cKNaCg&#10;Vt39RoWDFoX37cpQp/r7dvX9ZuXNWtm1Kom54vNzJacWK06s1x/faz/+vvfY+77vD3pObreKbjbK&#10;rdRIzpaKjL662P30ZFPqD7XJ37zi/lteyO+LI7+uTTrb81h6pkBnu9Yc6jSBBhWhIRFoQOhd76X9&#10;rvM77We2Ws9stpze67yw13FJwOVDDjouQf1CUOfHxNyuM2/bTwJA+6Dt+Nv2E+86Tr7vPAF1wfFd&#10;x3GY1uO7Dd9v131/0CSQu70iUKfQu5ZzUNuF961n37WeOmj+8W3rD+/avoc6f4C6T0Dd5z844M5z&#10;fxPAMGeg3rNQ32mo/8z7foHxHToNDZ+Bhs5Dg+eggbNgEB4fOAt3kcGP4297T+11Hd9u/2Gz9Yf1&#10;lmNbbWcPeoSgASloSAka1oKGUNCgPjRo8L4LvV6nOvVGqj/rYlvaicZ739ff/VNv5rdTBSe2G0Wg&#10;fgVoRAXql3vfLgw+Ejs1J/drTryrOwF738bjUOMxqOFHqPFbqPN7qO84vM6OMwcNZ/eqLuyXi74r&#10;l198Krb4WGY5XXX9EXoz3XA11XA+QX8yAjPLM5pkGfIp+sNkPRAnmPgppiEYGaNi+TQsEsdpBmN0&#10;AzjS8KM03DAdN0wzROIQzWCIigcRaQ+QDXoD0d1+6C4/VJevbqefbqOHZoOnZr2beu1NlRpnxSon&#10;+TJH2bJrcnl2UsXXVat8sCWe+GSClK/41+5Cf6Ipn000UY/UlwvTkQIxzlA5hqCMCNpYY9UwrJyf&#10;4jm783+wPPMf14T+6ij8tc3539+y0Ig2UuRhJLl6EhF4uXgz1SSixm0LzUh9mXA9qVBdCZ62KCAE&#10;JRamKxGOlgzWEuNqi/NQEiE6kqG6UiACQDeFqB1PUInAyILrghE/qZOBsmfiDeWj9UVj9YVjMELR&#10;elfCUZd46hd46hdDNYRi0NIxaFl4i1+BAI5CKSCFoA/N7hHXe6SL5AcDInXlI3TkQIzWg0tGC47K&#10;gdPyVETD1CWitGXi9RSTDJST8ap38WrJhpphukocLQWmihhZ/oK/5ElvsW89Rb9zE/vhhuTpeAfi&#10;YlUFND6bykvSlsbJCWM1FOyVZa9/9LtH+JIMlkYGP2rgX0NZ2ktZHAY2xHJeUlLOsmIOulLX7RTd&#10;szyfNJFfjjHejAdmj3qnT/g+Hg98POqX1nU9acz3MaD/5r1xvycr7NdDHg/yMdR6q8he1zt8n0eg&#10;CxoI3c7JQ+5po16PAQM3H7TaJ1QYh+Tr0V+iyK90KEUG7DqLqB7nu+O+T+epucvMvOWggmHfRwO+&#10;6QjDAU/GKJlTjBczrNxR0tNxQe4saIBBOMWWmgXm1NlGt11PGvJJPxTAiGH9GTJG/R8jfhcwRnqM&#10;yGDE/n5aFBppj5OewonOPhkzpGywwjlKzqR/5rBHep9r6nTgczCywsoHywbtXpd7NeYRhVjWfVnn&#10;p2peBQaMepvoPrfU8YCns7QX84zcKXLWJClzIvAZGOH7PRn1fTzsnT7klTYS+AQwSsrgk8F9PRun&#10;Zk7QsgCg/SngKDLzqN/9NQ7TqQHgfQOAtwgArt7teqfcOLjEkA0e5Qw5a56SvR5cAN8p49Uat2gz&#10;tHSdUzhLfgGeYJdTyht95gvNgHS5m6mS158qeZbiOb3Od+f8X8z6vFgkvV5kFcwFvZpkZo8x4E2O&#10;p1m547TcSV5ZmedTPwVfjRNERWFnBfVAMVWylDJdRpEhI08XQAXIK9AUFOkK8jQAsg0wkgeM8Kn0&#10;/RR1JYaiDElWAvww9JcR95US9QZtXdlr8U4uXVG+cyFXB9zVlzmWUGEyNND8dpI/Ptw/3Fs/05a9&#10;VpO4/iJwMs6im4nvI2OWgnEbQbqwH6WrrlDkV8mymwz5HZbKBlNlLVhrkYsZZel1UHXbmfjBKPvR&#10;u/5QbwE03w6t9L+f7TyY7oRmO6G+ov2SpCGuxQRFZylAZZ+hecBCr9G056i6S0z9TbrOKllzg0uY&#10;YBk2BugvPGJBQyXQWN1Mbc5EXd76cNP7haHdqZ63cwPQ8vDeZOfbmZ6Dya734z3Q5AA0Pw4tT0Or&#10;M9D65O50x1BN1kDx3fWGR5tv4gYinYZYlnu3rq8HY3Y4WltszXWWBlxu+iObQVoT3tIDLvAewEs0&#10;jXW2zipTe4mtvcw14AebTD2gQ91l0MrU7tzk9gwfWhuHBouHk1yHmKiNML0Vuuo6TX03CLtI1lyj&#10;AdQPQUzwYTYwaIMRBNAGgN9Ypn2Vxj3l+O4yYx6yUz6K84Fqy1QtxPtuBWEOS0DDSpiutUJW2aCr&#10;7QbpHPAwuyHYNY7eHEN7jKI2FYSe5GD4HP3hYP0hHm4oBD8SRhiJMJ6Ks56Jt5kIMxuk643Q0DNM&#10;/fEAtU5H4VbrcyOuIsskxR225k6Q+iZTZYOltMlS3wrSX6PrL1PQANBA2guBqDbrK3UmZ0ow3xXq&#10;fl2BO9Z9VWw+QHs32GifZ/Y2lLjHNYW3BGbDfEEA8/QRAbwSgp1nG49EOg0Ux/WNFhdPNLwc7y3m&#10;jyMZwMV9o68+E8CvRkeyBvqfdHc96uzI6Ol+Pjjwkj+aNzH+aoz/YngIjN9pqI8uKWZlP/d9cN8t&#10;+XZ0SWlidc3DttbM/r7c4UHA896eZ11dGW3tT1o7nrb1vegey++ff9U9/7RxPK1sxI+Xb2yfKK7i&#10;c1n2prQGSQXNUtZhK6GCVHSDUfgoaWWqmBxJUy9KSZMnrcQ2MEowNU9Q16DIyXrpaNKNDEIM0Wys&#10;BtlQg2Sg4OakRwkwDfLC+FoIGWr9SVr5f11Q/ffzZmfkLa8oOkuj/FUJHLR1NN4xycj1rvHNuwbO&#10;tIvaAceVkpUsX+K9nuu6PlVzyNa5eV/N+Y6eTxg2wEPbx0TTB4Oi6uhz0XphBjrhphq8a+pBPigW&#10;G8uKMKLHGAfGGvonERiJBvQELC0Bz0gisOIMaDxtH6qyK0PDnax6w1v+2nUxC6sLhhbncDZXjO3E&#10;bZ1UfZ00Ka5othuG54rhOely7DUZ1qoUWzWKgwbluhbVQ5fmp8cgYek0HD0YS76F9UvR97mD87lL&#10;8LtL8Ekx8gIkG3kk42+QRHVp4ph7WOcMY/cMw5vP8Dcf6ztnG3tnGno8wt1Mw91IxbsmYJxCNG2p&#10;yuaYv4jjjisRzurizhsYCplbKrg4oQIdcGwjEy6WGIojRmDNwvSMQ/WNwnDGUcYmCYaEeEP8LZx+&#10;PA4dj9O5hUMlGKISsOgEPVwsCh8J0MZFwGDDEQ2M0gvVRoegdHiIBtbXj8DhogmEGAN0qJYaTQn8&#10;JUDKS1rcHUSUBuPQtlrC++wmGuMjdbVYGB2OqWDTX9AlGIQjJtgIF4HkwgIQeyoj4QHOA9pw/i4B&#10;3loYyV3G4cINDMKw2FAEXV2OtjYLqQgtIeEuJeWprEwCI3hB9WnYwgoM66HuBVcBg0gbcET3fo69&#10;Nby5L2hYmSfYWt4GNwJWq6vFUFbwEL5ifeqE4eWLFuqqXiYEno1ljK1VvLlJFMDMKMqUEAkWj9wU&#10;vJ2wWYyZcbhA64bIy3goK/gY48PBODgtOKe5UbypYaypIYjx5kYJcA6xWYyFWZS1RSw4J9E0Uk+H&#10;rqzgJS/jJiZ8TVTIQUHW3QjPc3JIcXa8e9U2EcyxMo0TVIFOtCUmWJv9rftzgEWCS9haJTg53HVx&#10;uu949Y4VMc7YMEzo0lVJMRcFWU8N1UAjfOg1+xQwASwbqersci3V0S7F1uKWs8M9e6tEDeUAwM8J&#10;YDfnNHeXdGTEzjLB3CgSfJFxehwdDSr4HU9K1EVW4qa2Ghmu/2ydBOaAc4IzAEADXAvRwIepwEj3&#10;UAPbGMfYmsS62CUT8cGmBiwTAzIe7U32TczJbKytHJgc29zf/ZAKjID8/7v3YOz923fQIbt7BwLe&#10;HWFn+y3C9tbBp+zuvNva3N/cgHdzBEdBFwyC7trq1traBmx/1zf/HgE8PbWBbACMCOAR/tIvO+De&#10;/tlDAdzZNS1wwNOA/2wC+Kia+ghy9P97AvhIguwhR6b9Kkf866cgBhfxu4j9zXwq2PH3H+HIOX+V&#10;I8s75Mht/ipH3t7/Xf5fI4CPHD0EmYAs7O8UwH+v/QUIBDBif+sbxxE+fK8/U78fqB4GVFUNHTHB&#10;P0d5+fAXHfARv/ur/LMF8Kca+NABtzaN/ZwAHuiYOeKAYQ3cOzfaN8/vn/s0CfjQASMa+NNU4Pnp&#10;zbnptbnZVcD83BpgYX4dAG8VLwDeS16wawCyp8DK8iac1PuLwNJ3YQ2wMr+6Mr8myKP9m/cFIBm9&#10;R/zurzIztvRFjnjfQz6Vvj9lCXDEAQOQtGBk5FMH/A8L4BMGcWdwUcdRZAkCiZb4fGBuefvtKp9f&#10;s7XYuLdUuz9fsz9Ts8mvXuwrm2grHWnKr8+/U/0yoTQruuBx6Os0WAa/ehgMGpU58XV5t1uKUzsr&#10;0vvrnvFbc+f6ilb5pesTRYsjeVN9r4e7Xg13vhnrLVkYrlzj14y3vlgaKBrpyB/oq2waaK4Y7rtb&#10;W6/iHfK9ZcJfje4e04u6oMmRUWeoatHVtdng7zByWM4lTV9RlIeZAy0yKConJrIijFwZdL0k2LaY&#10;Z4VQwrUAFPMAVoXBFgUC8jnENxxiQZB5QZDpmyA4eRdOyRUgkHlweijg5wRwDdu8Osi8PNi8hGdW&#10;GAJTyjOp4pjUsYwb6EYNVJM6imkl1ayEYfEmyKqQY13Nsa5nW9ZxrGqDLap58Ia+lWGWleFfFsAg&#10;Ilmkhxr4Q5pvCLExxr4+yhbRwGCRiGsEIKL30AFXh1jUhFrWhll90KUCwFGEcpZxOcO4gvnB/tbz&#10;rOpDrRHgtXEtqkOtmmIcOpNcu+64tSY6N8Q6tiR5VkQ65zEtnwcaZfgYPHDVirOS4RleCTcW5uEv&#10;sTGnWXqneNhzsWaidx3k0l1Vs7x1Mr1QgGxf9GsyrjTIvC7CviXuem24HWgggHZViHUF1xK8jWDN&#10;VTyz6hDzmlAiADQEDti0Ihjc0VHgBxQM3vwPJaAr4IrQ5siTgut7BxnXBBnVBcNb/zaHmLeGmTeH&#10;WTSEWdaFWwM+dcAAcN0vAk5YGWxZzQNvCLwZcHkQ8TAJuIBimE/Gv6ESSllmYA44WhlMBI+jggee&#10;EZzt/asCuIRhXRF4tY7pUEhFlYTqvQzBPwlxSuXFOhE5aqosSQ3eFT3mOROSZ3Ylo67rxps61fA0&#10;Ya/EY7ZsnbBHrLpOXlsLs74kqLmYWvOaUV3Erq3kNTSEt7REt7XGtDfFttfHtjfFtfVw61q9Cwsd&#10;crKuvs62zMqU5UT8yfTG7zGev9fy/xEfetw09j+wQd9ejZWPfEV4VOxfXMYsK2BXlkV2CFxve49h&#10;6iP73Dekxg5yQxu1oRURwLBhrS0D/KMCmFP3E1/7fxxOdQWcnSzQwIgDDv2k/jPgUwEc1VRzq6Yk&#10;rqaC29DGbOpmNLYHNdSH1ZeGNpSymhpv1HZfSC77F3r2V573/0B+aP+6KbS1L6SmIaq+LqaxIbqh&#10;PlyQBAwIraqMbYLFMDiEmOCw6ipYDFeXJbVURJa9vN9al97WElVQmNbYUjYznTvU92qiP2d6ILmv&#10;7VZ/b1jPKO7e63OBtxXjcjUfvFS7l6aZfFs3KdbsXpzri/vk8peU2qKg3nbO8ND16rpvvP2+8fJ2&#10;Li/j9vfwOhsSextSBls4rY28wVHfthH001LRqLT/cAxweFUR1jmY3Nef0NRwt605taPldmPjveaO&#10;u7Wdae0DEU1VvK7a8KlRi9dV33qk/MYy8VvbezYP2+8NLjwY6olpzktsK0juqr3VUHmvpSq1tze4&#10;d9owp+l/uoSav+whlwwouPAu6npIGgaf148/iUm5bJQmjL8ljaHZGTq3B/uOBRK63HXqHRXLbSVL&#10;rUXLbMTKbUUbrkt1esjxA9WmyWpTfgqTXhJTnhIz3pLzsP2FNx9d8v4ggEFj3kdmiaLZ66qQT7iU&#10;onY8XPZYsNzZYGURrppUmJpsqJIUV04oWPICT/x0pMTJOMljSdLfp6sff6r9w2vc8WrrC93uEnyy&#10;7DRTaZ6hNueDWvbBL/rgpm7qTriixm+gBhxUms0lawyFC1CnHkn9/tb5/xpz+qukS/+SLv2H5yo/&#10;PJf/sQh1qc1SfsJdb5lMWKEazAdqTvnKT/tLTweITgVcmgo8O006NUM5MUc/sUg7sxAosugvvewn&#10;u+Qrs+wjuwTv+ysoE+0jNeclMuMrNBtwedTrxJDX92uholCWFlSsAFWKH5SdWSv663rZH7brvtmu&#10;/XG57MRGhQTUaLBXZtqToFLof/mNt2iRt0T+NaEqW5HO6wp8f8wcy2iebTxN15sKUIWLZvtIzHpL&#10;LgaqdLvIp6FO8WSPM5SE/ORFA5WlfRTE/eWlaCryNGUpitxFitwPTJXfFQXKNIXI9N6WG7wn3ZMs&#10;0pF4pfeO1FC6/EoRarFQfS5fdeaV6lye5lIher1Mf7ta/30L9m2LxkGr7NsO4fc9Z971frff8/ud&#10;9j9utZ7a7RB53ycDDSi971XcaZVdqZGcKxPveHysNvnrvNB/e0b7b08p//Iq+A9Vt0613D+7WC6+&#10;0SD6rkseGlKFRlWhIcV33RK77Vf2OwGX97su7ned3+86u999GvC269ROyzfbTX/eavzLdtNfd5q/&#10;3mv99l3nj1DPibcdP4DG+65jUPdxAGiALmCn4euNmj+tVf5ps+avb1uOQ51nAO/bTgrasM2F+k9B&#10;PT9CXd9CPd9C/SfgZN/ui7D3RQQw7IDPwLK5VwA8X2B5AUPnYD5a3nd9pwGHDni/+8RBz8m3vaeQ&#10;cQBog5GDvlN7Pae2O05ttZ3dbr+42yF20CXzrlsZ4mOhMTzEN4IG8ftt2gvlckM5l7oen2y+803r&#10;ve86034YeHZy6vWF1XKx/SY5qF3hbbPE+2ZRqFUIar38vvnCQcPpndofwT1ut/1po+MPWx1/3e08&#10;9rYT3IsE1KkMtetAw3ZQlyNUdw0qddx9dW0+3WogxqCNpVNxQ7n4qsJrolSOmegrc8l8a+liO0Uw&#10;UuGoVumsVuOiVe+OavbEtPlhuwIIXSSjDjKCSTuJ0E4ybgs0bAs0ag3AFzqoFNgrvLSSfW4mlkEQ&#10;foS7+FD/wn3M+QcEkft40Xu4K3f1L6XonUvRPXMbdTJJ++Q97OUE1LlEjFCqmXwCQZaudNZd7DsP&#10;8R8ZSpdYKle4GqKhKMkItEy0gUICQTWFqJ1grAaIwitydSUpKpfcxX8k/vi/dP7tKx+Jkx4iP964&#10;/C2IJLnzXG3JGJxygrHGXUt0ClEnyVQrzkg9Gq8ShVOONFCKwipG6slGYeRi9OVjsAqxWIVofflo&#10;jBwYTDBUCdeVBm1wuRAtcR+xYwGSJ3maIinGCgl4ScBtI5kkQ9k4fck4jHQiTjFWTw4GrRCjC8vd&#10;CC25MA2ZEDWpmE/KPgMQ6Xuoez8FMcFwwWct6TBtON8XDEZoSUdpy8Sh5aK0pSK1JKM0JKI0xQAx&#10;mqJx2pJxKJkIXcVIrPotgkaikUacgTxX4wpJ9oSb6LfEk7/1VBItjOStNbdXP8lzNXFWEdFVFCOo&#10;yjioyLioSH/Y8fczAQz4RAB/4SjgqPc9RFnaS03CU13SS0XGW07WU0rGRVrSUVnSESPpGEyMeOHx&#10;qJOZP0TJHfV9NuP3dM43Y8Izrc/lzpjv43G/J0MeD0Cco2b3uKTk6VHeYOltDrcm/DOmSZlgAjgK&#10;xluvxjfZxHU6whp4zAfOBh50e9jrcq/7+p1iXFAhlpWvRy/AMMoIXDCt/8b9Ud+MaVo2XC2ZmgVX&#10;SP7oLBHvC8YBYBB0p5k5YLzP+2G9XUy7821EAE9SsuC0WkGG62fqFyFjxA8u8vy3HF9KxiT1KQAx&#10;vkcJzJimPJ8lv0CYIWVPBWRN+sN1ocd9n4II2tOB8IR5au4C7eUi/VWzXWylKS8fTXmu4ZOr5V9m&#10;xOlwSBj2fLhAfbFAz1lmvFxivlyk5cxSnk8HPANvF7gEn/wU4VD3jlPBXX/wvoBRUgYAEcBjlIwv&#10;8qn0/ZShgCeA4cAMRACDNxC8w4BJUuaQV1oNMQysFiwPPMdZUhZY2zgpa5ySPUXPnWW9XgzKByyx&#10;YcDN9jjfrTDiPVfzTZNxfSTtmqXk9VLNv9ksZvD6/XlKzhr3zXJw3jTzxRRS75r+ejykrNAjw0PO&#10;S+2EuZLodWXVQAmlAFklpqwCS0aOLSPPFECXl2coKDAVQJSnKcoddcBHvO8hkiJe8lIBqgo0NUU6&#10;YoIB2lL2cc43u6IDRnlX29w0V+JvQH1F0Prc3sL8Pvjf9sIBv2IhP6SXh6u/KVbnJNbmIt3vJjXq&#10;LTMXqLzOUNsJUt9lq+4wFDapsvP+Eks0pRWO9jwHPcbU66XpdtH121kmG89DofYcaBXeifbdWu/+&#10;chc00wQNFs3eJU0HWS74offJehALu0XXnqNqLDC0l0naOxzjNZ5FHxXfE+7wrvo+NFv3drh8rDF3&#10;qDFvebTp3eLQ2+k+aH4IWhx5y++A5vrfTffAAni8H5oehub40MIYtDgMLQ+8n2ycq3vScCfwDcW0&#10;zBsD/lTv89Ta4OrvcVGA3WBwIa1Nlvo6Q3WVprwdpDnlLTnkchkRwKtBcJ3/ZZbOVjB2nKbPj/XY&#10;qXwKTQ3sL07sLoxDq6PQfMPia95wpNkMF73E1Nqka+8w9NZIWutUOMH3MNN37WM56FXBHsBLJOWF&#10;AMV5fwUAaADgws407Vl/lXFPuZGbUgC+uwxoH2YAI4A2GNlgaG/TVHeoyjtUVdDYYqhtMTW22Jqb&#10;QVrbPPRqMGoxSHOWpTnD1pzjaC+EopfDDfg09YVgvfUwwjoXtsXgJLPe8oPXLrWafjd87QL4PW2b&#10;qQqe4xZLdZOtvBGk8T7CZJOFm/PXmvXTXKHqbQcZ7nAIW2w8AIx0XxWrMjxRrPdtGfaHOpMzrVaX&#10;l8i6G0wDMA0mmLDDNVpioMd8lI8K4DDcRgR+OcRwKshs6JbbUNW9rvHyvLHG7PHe4onpor6Jip6x&#10;0r7h18MDz8f6Mid6ssb6QLtgcCirpyd7aPAlfzR3dOT54EBmfx/SBe0Xw0Og8WqMD9qpzU3hbwoY&#10;WZmut297P3jAysmJrSh72NGaPTzweoJfMD3xanT4BXh5T9+z7v7nPcO5/eMvB6by+5YelU5xbzfa&#10;eafpEEMV9GiSan6SKv4yahRZVRoKE6mhHaaoEqytFaOnk6ilHqepEUUwS1JQo0pIeaipUXH6wTgU&#10;Q1/Zl6DodVXL/7q6p6emO0nHja7t7CdHdDithvuzsN43l7W/Po/6+rzBD0K2FxXJSobxBOd0a7/7&#10;Rm5sUQz5rPptZatsA/fH6g6p8pZpak73NNyS9clhOJqXTgBRIxA+P4aH1Q0z0OCYqTCvqVACtKhR&#10;eEaqGSPdnPTIOCAdT36Mo6bjqY8MaY+M6A/xlGSMXzzKM0LdNU7POxEXEKXnRVewdxciOJ3VszmL&#10;Nblgai7h4KTu54kN8jIKvYnjXUUxLdQpRHWKuSadqMWw0mHao4Mc9DmOBlw3fRZTjxKC9g3D+EcY&#10;BETjfGPwPjE4r1gDjwS8h5+IPlkUm4y9kW7slUbweGTo8VD/Ro6p71Oc20Ndp/voa4/wro+M3e4Z&#10;3kjEOtOVzPxkjK5dwZie1MId0zQ+h7OTsLNTdzM2IBuYBBmacw3NeIbGPBwhFGcYRiDEGBFuEXCJ&#10;OEyCgU4CFpVooH0br5NioJeki49FEaJ0DKOOOGB1NE8bE4rGRWIM4arROpgwTR2uuiYTo8fV1w3G&#10;orl6qCBleX8xIReAvLQ3GMRhQsyNYdNpoMdTlPUFR8E0RAAb4SIASIlm0AWDh44WEcCgDR8yikaj&#10;g/X1QwwNI42NY0xMYkEEbRwu/NAE6+lxtbVZysokxARraTJ0wKp0OODk4JywZBWo5UMBfKh4f9kE&#10;21klg9ciLwG3YE1MBJNNCOG62mRlxZviovaXL1pcPG8uKmyroeprahRiRYStLcDCLMrUKALMNDOO&#10;tDCLIZpGAmwsb+GxXFkpNxVFXxPDCKJJDDjhoQA2xsWa4OMEDjieaBp9KIBBNDeJMMLz8FiOjhZF&#10;VuqGuIijqpKPCSH0qm3i9Wt3XJzuWZrEHgpgK9M40BXkBCd8Kn0/xdoi3tIczktGijwjScDGhmES&#10;os7aGhQ9HaainBdoq6sEmJtEgQk3rz90driH7NprQ4x3tEuxNo/7hT2AwQgANMAgGAHzEX2L7PiL&#10;QTHVFP0UpD3kpeDfA5XlvME5wQRwCXAGRBsjGhi89ouZwfbEBAt85FXzW1ZGEfbm0WY4tqKUHQHj&#10;62THCaLfzcmqHexb2tn8WBEa0b3v3/0EweD+wTsBoPFT9j6wt/sesLvz7hDE+G59FMAgbm7sbmxs&#10;/Q3Y/v6KAJ6aXJ+YWj8igBEHjGjggaG5QwEs4G8ZwJ1d0+0dk+0d0/8PZAAjyvbv59DgHuE/nwD+&#10;sps84n0POeJBD0E05+c8f975RY68/G98kq37OYjEPbS/vyCAkTmfc8Tv/ipHln3Ikdv8VY68jb/K&#10;kcfxkS/bXwDyWD/nMNH2n8TPfa4Ox4+ArBbMAZNBF5wB+Xwin+HP6CssGjgUwODrAL4yh9+dL/BR&#10;ANc1jDU0TQBAA3SRnOAvUzOCcMQEfyp9f8oIAHHAhwIYgBSC/pxD43uEf7YAPmwfOmBYA8MCmP9z&#10;AvgLDrhndrRvfrRvFnHAhwIY8OmWwIcOeG5qY256bXZm5XMH/LkPRmTw2iKseH+OT9Tv6vLcyvLc&#10;qkCj/k39Hgrd+cnVf4gj3veQI973kM+87wdmx8GhnzhgRPoe6SIOGLDyMwIYGfycr87iUk/rxX2r&#10;RL6I9vePyeqYWlzYWerqr1hZbNxcrN1fani72Ph+rmV/snlnuGV9sH6+v3SqJ2+45XlXdXpjUUrl&#10;y7jirIg3T0OzUxmAF/eZuQ/ZRZnh4NBIa/bC4Jv5wZylkVdL/OKpocKRroKhjrzJnsLFwdKlvoLV&#10;4eLRthf8ofLWvtraoc5i/pD9rYwT19P+bPn4O92IM8pkKXkvDWUfLU2aim6wiA7vvF7IWTRTAku2&#10;tCVHBXIKeKyaMP+iYLs3PGKxIJ1XkDZKKAuGqy4XccwPBXBBkGkB26iIhS9iYItBI8i4mGOCCOAK&#10;HpykC2vUL5WABggSeeEq06UhxKJQYgns/8xrgo2b2MZNDHwDlVBDMSqlmhfQrXPZ9i+DrpYH2Vez&#10;baqCrATK0AL2haEWFWHmZSGmZSHGgggrXhgufFrQKOWawfsEBxkDwKrKeOblIcTqCGuEqnArcAYw&#10;CEvrIGMk3/eD3+XAqbS1YVb1ETZItxLWqx8SXkG3lG1cwTat4pjXcC3qQ60bw22aImybI+0ao2yK&#10;mfhSNqGKZ9YQad0Wb9+dcr3vnmvffc/WJI/KCMdijk15yNX6GNf6aOdClsVTL70nHrppN7TuXFO8&#10;ZS0VayYaZSyE8MQDdd9ZNdFWJs5SAsT0m5qvqUZlXOsChmkRGy7NXRVmXx1+FcRynk2JIIO2MsSk&#10;KtS0Jlywc3CoKeiWc41+BpPyYPD+WJQHI8AmHhH2FWwjQDXHqJZr0sCDc3+bw82bIyzrQ2Ejfuh9&#10;kXcDeUO+TDCxmmdZG2pdF2YDIlzkmW1azDB6Q8UDCmmGoItMABEcrQq1KA81Aw+xlAd/hMAjK2TD&#10;gFuD4VgWB1kUB1kVsS0BJQzLsgCbWoZNEU2nNMIgN8Q4jeN8mxVrQ2AqKFJldCJE8UEnDH1dnhaT&#10;a7usMst/dAn+C5EpFXjPPqOK3djLbW9hN1ewGouZDUX0qkJmVVlQVSW3pjasvjayuSa2rSa+vTGy&#10;vi26qZfT2ESpr6K11VJa66wynyswon4wD/gzOuAYPvS4cczv9Hnf2iaoxVRdfdnp+6bM//Vz0pu8&#10;4Ia6wPLykO4+x9x8/5qmgNpmUm0Tpa6RUVfHqYf30A1rqAxtrPzfEMD/VFjV5QB2TUVQbWVwfTW3&#10;oYbXWBvSVAcah21AaHN9WEtDVFNdYl1FfF01r7Gd2dTNbOpABHBIfQm7uckqv+ab0Oz/zsz9yu/J&#10;//K9Z/SsOrhlgFNVG1pbHdFQBwANXnUlIKSm6lPACLeqAhBSUXynpSKqODu1oSKhtMgj7lbQk6fP&#10;2lru1pSnt9c+Gmy5M9B2f5J/a3zW6GH+2YAE+ZjnDpUdpi/zjJ89IdxP0otiYSIZxrfDCSnRdjmZ&#10;LhXllgVF33gHfOPpe7W4hNndye1qju+puzPcwW1vjuBPercMYTNLtdPyjvkGuxbURHcP3+3tu1Vf&#10;d7e5MbW1Kamh4V5zR3JVW3pnf3RrbUh3XdgE3+J1zbced//dIuFPxCT9qPK4tvHH/OGE9pKE1jcp&#10;3Q2JLeD9KbvX1x8ytGT0qv1fnEPMXvawasfRlMTzum4ShODzBreOYZIvGacJGSZI6tFN9R1LqZ51&#10;rpjX5vL3UWfj5L8Jk/5DhNTvomV+90D7u9fGZ5tdZIb9VCf8lSZ85Ka9ZWZ9PuT+wgLY54P9XfSR&#10;nvOVmydpNV2VfoQ6GS7zDUv6OE3uYqCciI/UFbqKFENZnKkgxpIX5shdDpW7ECl3NkbuZLjYH6PE&#10;/iNe6l8fqPw2z/DbJsdLA76SU2TlVRJqh2KwTcYue2vPumvOemrNeGiN3VDtdZDvdpBrt5GpMxct&#10;0j+XqfLNPfF/T7j0P57IfpeteLJA+0K1oWi7jfygs9q4p8a0n9qYl8yYt8SYj/C435XJgEvT5Atz&#10;9EsLNOHFQKmlALllP5glH/lFbzkALLAD5CY9haa8L86TLk8Fnh0POL4VKQ7loKBSRahKdLf45GLe&#10;H+bz/m2p9HeLJX+YzPvjUsm55QKJt5XY5Wy9GtaVepbMWIIhPxSzEqS3ycAsUdFT/tpjvhqT/hrz&#10;gWqrFOUVf5nJG1fm/eT/f+z9BXQbybqoDc937jn3nnPPmQ3DGGYwo2xJliwwyJJMMjPEdszMILZk&#10;ZojD5MQMASdmZmZmpnAc0F+tzmi8nczs2Qe+tb61fq9n1XqrulRd3a3OOHnmrZr2xRbpnOIr/BCB&#10;OBaOkQojyIYRFUKwiCCUUgQGE6mG46kpM7Gn/OT+EoL6Nxb+/3DU/heb+E9MtX9iq/8rj/yvaRZ/&#10;SbX8PNP2q+vO+0uCJZvjCWPXDZYKzVdKDdYekrerVV+1Kr/rlXzXf/RVz7dP2//ysvfnnf4jgpFT&#10;gnEJwaSMYExOMAwtE/22T367SWy8ZF/L5f8oi/usiPNZAeuzAuZnzRd+7rp2bCxfYrkc8awJ87Yb&#10;JxjACobRO70SkP3tP7ozcGBn8Oedwe93hr5+O/i1YOhHwdBPgqF9EMP7BaMHBWOHAO96f3rf97Og&#10;f59g4ICgf//7vn3ven9+27NPMCjUt7DEHTolGD4NlUPH33Xth/bTHTgsGDgIPvW+5/t33d+87/kR&#10;SvbtAxwX9Bx913ME8L736Lveo4KhEx8YPikYOSkYPSUYA9d4+v3wiXdDx98OHhMBqqDxdd/hNwNH&#10;QRXEUP+RkyB4P3zszeD+nYF9r/v3v+o99Lr32Jv+U+8GJARDsi87JcEtEoxgBZPqECOE930qrzsw&#10;i/flJ3Ikuy4ebkz+rin1275rB+ZLxbeq5V82Kb9uRbztUHrXrfyuS/FNh+zrNunnrae3Og+stf+4&#10;1rpvu+PE6x7Z193KTxtV1h+rLpYSRm+otiQoldNlSnwkbtqfSNH7IYrwdSrpaBL+SCzqAF/5xxjk&#10;/jjMgQTM4XjsQdASq7IfxOBoGvFkusbJC5pns8jiFykSgCwyQPyClngm6WwmSSxD80ya+ukU4olE&#10;3LFYlYNRyP08pZ8iET+xED/zcKe4+NNQ4iz2ZBT2eBTmSBTmECBFU4yldCBcYX+0hkSithIDL+El&#10;d9hNYh9bVYpHkI4myPCJMtHqcnFaiCQqMlkHDUjRVbloonbbTueGLTVFH8NUFQ9SOO4vfcTn7H63&#10;4987H/nG5cT3XmL7A+SOBSNOcQlyfHXFWCo6QV81yQAfr4eNpqL4JKUYTUScplIClHQLlbEaiHh1&#10;RIw6tJhzFFE+Q0f1ggGRg5bwlTwYJn+CizmbTJGLURMDgCCFKh+vIROnLp1CUYrXUEjQVEzUVBYm&#10;ASvHqSGi8YpROIUkEipRE7lbAIMqaEwhqwCStdBwB1gSQ3qYpMLHK/IJ8glaqGQtVJyaYoI6Ip2K&#10;ziCj0rQQKeryiQSpeJxEAk4sAScRT5DmqylEk9EperhMQ3ymATaJqhilJslUPRuEOuMO/rgzM2i5&#10;eq3/XgXfKwIvoSp7VIWoYINTcMApOGEVYA38we8ioV2BPywNDatfWBKjEEJ+NcFQ513sEsAK3hh5&#10;b5yMF0HOB6Pog1D0lEe4ySNclBSdMNK2ZmiPeKvkqpCinpCSMf+8lYD8Td+7S27XZ7xuzvhnw5m+&#10;oJwNuDPocrHeJOohJbzLPnUhOHc1omgxJG8+CLKbkz43+50uDpy/NORyBTDidm3S+/ZicME6/d60&#10;751h16vt1inVNF4ZhfGQTH+szXqsxxnzvTkVeGcuNG8xonAhvGAmOGfc79aw17XpoLvzYflwji84&#10;ukQvAodAe7NNYo/zhT0CeDIge5f03c2dqUBonee/sbzCPOBfs35/WSAaADpvcR+u0EtnAnPHvG8B&#10;ZoPy1pj3n/DKl8KL54LzJ/3ugMZxn9ugA+i2xXr4jFu2Elowcv5ik2lMJZXxUCusnBxRrs3otU0d&#10;cLow7XljMSh3I6xoPaIYlKAntM1wSA7MTPBdGDBPUcuHOQuBBTC8OvQepsPvfhLY/k4EQ6nAsEoH&#10;9xDc2PmQvDHvG03msY1mMeCBrjNKloLzlsILVzkPF9j3ZsILJ4JzJwJzJoNy58MKwcWuhEEshxRO&#10;ed/utU2vorBylT2vituXYPzLSfR20wRwydM+N+fBYwqBFPIM8+EEv/qex21XJW+Vg8Yqkk4YbKAC&#10;KlAJxVBWZish2EpKLCEMpBIT9YsA/gXIAaOUQwBKikGfRELMXV7WD3TDoCNEaCGdvTW1a1nuM0nu&#10;Qyyz57cYgsk6wdr87Pjk89dvBe9fCJbanpRyx9iaQ55SIy4yw87S7TYnO2xPDDicnfWS2QxBPaej&#10;n4crbQfLbwXJbYYiNiJU1hn4Jab6LEN9KkJzLJwyw7N+fpct6M0TrLW8e9b74mnf241ewVKnoPbO&#10;k7SQZX/DZ/467yO0n0eorYWjVxm41RDSs0iLOabpAMdyqyhaMP5IsNj0fKZuoufBYOeDpfHm1yuD&#10;bxb6BcujgrUpwQwcjAvWpgWbc4K1WcHC+M5Y99ZAveDpuOD1hGCufrIkvp5vXx2gW+1MrDSXHvFQ&#10;mPGWXQ5S3o7APmfhX7IIkPtkYF6ycfM+sn8rgDW2GBqvWJTFEK0Jnt16YfL7kRbB+vTrremd9RHB&#10;du/77tvTF52G6OrrLPJLNvlZMPFFiBosgJ/SCc8YRFCKBDCc7ws74LUgNKyBl/2VtyLUoQ3mw4mr&#10;ofilIOxCgMqcH2rWFwmCxUDMSggOHNqkq28zNZ+wSM+ZGm9Yam8j8K9Dsc9DVAAvI1Rfs4lvuOov&#10;WKrgQp4yMFsMlW0mZpuNfcKB1uWe9VNcDkJtheGfM4hvOKS3LM1NX+SUw5lu2o/jdifX/RDPGfgX&#10;bOITJn6LidtgErYYmtsM8hMm5Rlb+zlHBwQb4Zrgl08QgxZQXQ1Rm/RQ7rI+W6O3v4z0bYfFqZHz&#10;cvO+mLUQtacs6iue/jabuhhM+EUA6z3ha2/zqM+idZ/G6q3xaVMci7ELAWPN2V2zjUWTrXnTQ+Vz&#10;y5WjCyIBXDgFpf/mTw89GIMEcMHQUNHE+P3ZGUDJ1GTB2CigcHzswdwsrIQBICidnoKq46OheXnB&#10;OTmBd+6E5udwH5ZmNNXfGe4tmR0vnBopnBwrnBjNGx26OzhwZ6A/d3ikeHiuoGMlv3njVuV83M12&#10;x+CbeBodoeaH0QxXIYQjMeFENT6VlKJFSKISMyj4TJQiX0svTQYVdEbKFaUSpE1i6xJCdZS8aArO&#10;3qRQb7xXIMaJq+GWoeefqePOx5j6Sao7SqianFAkf39a7a9HqF+ftDmKCFAg8/FmGVTHEHF1vyMq&#10;SWjTW9qul3A2GUjTywTHdIJnOiU8RoflpxluiQ+mEek66lwqkauryjREhdgj/ULx/mnaIdkGIQUG&#10;fgW6ntlanjnUgFydIMBtqv9Nsu8Niu8Nqt9lTc+rVN+beoHX9QIukDxiMHZ0WSM/SZrVKW1zCQNr&#10;WUtbpXP2Km72BD879WAbzTBT9XAjDYahBktfk6OvxTWg8GnUKHMKz1U9zJcYFKAeFKwRFE4KZJB8&#10;mZreHE2PGLKX21ltXwm9ZLL7FYNAwDWDoKs6Pte13G5TXO7quOfpexQYeOXQ3G7qOF2h2OdZ+l81&#10;9IjXPBeqZOwqRrU+pmF+RMPglLa+ynltDV9DapipHstEj2OkwzXQEebIQgI4VYecRtZMI6lnkDSy&#10;yKRLZGqWpl6yBi1OXT8WoKYXQ9SNVtOBUNXiEql8Tb1YskECST8OxKrqLLRquJoaU12NSSHz9PXi&#10;QIlCBkhJuoiLOSGV/QFEAl1HO1qNyJCWcpUQPw9aoD2JtaG1nUF/OMEXxtQk1dAg0cgwSU7WA2BA&#10;SwAdQJVM5lGpUXqgMy0BFsD6+vFwQjAoQTtc1dTkqKgEy8t7oVGBCEUfRQVvVWwoOJGJcQoYRFcH&#10;SiYGY4IYtIBzgdLYKBmufhJLi0wz0zTQAZ4VaAGfMjVJ0tKKUMV5I5TOy8rZi4lbHD9hePasBQLh&#10;rK4eRKUyjYyiTU3jTExiDQ2jDA1jjI3jjIxiTUziLS3SqBSuvJybCtrfgAauKwGeg5FBiiEt2ZCW&#10;amSQZmyYbmKUZmyUYGoKAT4FMDNLNDdPAqWFRbKGRriiohsC4Y7DBWppMWi0KCvzX42vlUkqLIBB&#10;+TsC2NYqw8w02cQ40dwsxcY609oqA5xRR5unrOStq8MHMZEQBuaJQvqSNJm61Ehzo0QAbGRhU2tp&#10;koxU8Py7Ahh2wKA/rHLBZ23M08BnjfVjqZosvEqgsryHnOR5DXyINolpZhjnYANGA+NcPW9/EcSg&#10;BDjZZYH4nHWGvVW6nWWarUW6k9VlM71kG+N0G5NUF7vL1ibxqspuhjrhRnohtpasAJ+UtOSixw/7&#10;xkaePNmCloN+A3j3djewAH7z9r0QYYddgI8A3r4RvNkR7Lx+D3j96h3g5Ys3z5+9fvrk5bOnr0D8&#10;6uXbF893QPzs2QvAPySAZ+a2YQE8NbO5xwF/Kgl44YP97Z/r6Z3v6p7t6p7v7Jr7HQFc3/IPUNs4&#10;A6hpmAZU108BquomARU14/8Q5dVjnwQerbJ2AvA73UQ8qhj/JA8fj8I8eDRyv2wYcO/h0O9Qcn8A&#10;pvheP6CotA9QWNJbWNL/SQqK+z5JXmHPP0RuQfcn2dMNpqCgpyC/+5Pk53XB5OV2AnJzOgA5d9tF&#10;7XuAu31MYUHPP0R+/t6Zw+yZ+d9lz238u+x5HLsAj+wTwI/1Y0ofDP6P8lvfK9EE9pBf1F1Q3AM6&#10;gG7gU2AE8OUE397dY/7Kw4GH5SNlFcOPKkceV42C1wG8MuDF+e33cbS6fqK2aaKhdbqxbQYA3uia&#10;xvGq+tHd77gI6P/5aJyEEWng3dnAn2JSJIA/Xgj6Y/Z4XxGiDv9lATzW3DDa0jgGaG0ab2uegAGx&#10;qNreMgnoaJ0C/JYA/qQDHutfFCYBfxDAu5OAd2cDixzw0tyTxbnNBSGL81uApYVtwPLiExErS08B&#10;q8vPAGurT7dWn/wOUMrvyjbkfZe31pc2ISCN+mvW7x6t+8fZ43f/Lnu8r4ilmbWl2ZXluVXAyvwa&#10;YHVhHQDHoura4gYAzH9zaWtreRuwvfIE8GT1KQxo/ySfnaHelDXMltRJPqURomnHjr5WWNvbNTTX&#10;1TdUPj7ycGH88dZ0zevZ1vfznQLw19TFgXdrPW/W2l8ttzydq18dK5/pLRlpzRHJ4NKbnOyMoFtp&#10;AUXXmHWlKb21V2a7s1fHCrfnK1dnqicGy4Y6iie6Suf77r2crXk+XTXRkTs3XtU9UNU61ta3uRSe&#10;X3nCK+db25wfSPyj0JJ0jjhlFzXVIKwG9zSBL0a7cJKWfgAXKo93drHyuxnKro2lP+DYP4w0qeQY&#10;1rB16liUBhallk2tYuuVRxpD9jfSAlr5mWX0mKlbSScBQFDG1IdVq1BGmsK+sIkP0cz7lRYhDVzI&#10;qlbxzCt5lhV8y0oetIhxI8egg6vfwdRtjtCuCdMrCzcpptvmMl3z2C6P2OeqmNZVbKsqtjnsLH9R&#10;vzC/CGDY/kaa1kab10SZVUZCecmwloZShKPMRHE1H1pEGnQAcwYzB1Ot45nCchfyu1xj0NIca1XO&#10;0K9iG4JDjdEWTTGWoBHME3SrYBhUMw3rOCbg6lqiLdtiLVvjrVrjLSAXztCuZOlWsKjlTAooayL1&#10;6qNN21KcutI9+7J8+7K8QdCa5AIvEF3JtargWJYxjIuDde+4q120VU4wlIjSOcXTPZNoKnvZEXvb&#10;QwNwyQETbyzN1T513YVwx4tUHKxfzraojbKri7YHZTXPChbA9dHGsAAGwe8I4EqeYSV4uJ8SwNVM&#10;/U8K4Eah0RcZ3w+2+Lf3AK6LNGvgWzRFWzXHQFsa1/PMq9nG4KbB9hcEtVxT+CjoBiZfD55XtEl1&#10;FJQI/kcEcHmgWR3doixCoypWvyjK5DrLPSUiyYgapoSKQGjFntWlf6HuYHa52L++3zSn/ktb+r+Q&#10;fAn8Ip9H/WGNvcy2VnprVXjjQ2ZreXQHZDe5DfXMmmpmZTmj4gG7qoRT9TCmvi2+pZ/X1spsb+CP&#10;diUvjDN7u5yKKsSdIw/Q6IdpsUeM077RiT/icEP/6lBoy4ZfWY1nwV3PgtyQynLXkhJOR5fL/TJ6&#10;W2dQfVNwQ3NYQxMsgMG5YlobYtoaOR+pX5g93lfEbln7PwGjruqTAhjEu6tR7c2A+LamjNb6tJbm&#10;qLZ+ZvsAvbWb1dwU3fiI11DGam/Ry330p/Ab/0wv+iwo75+9LpJuVtPbhpm1kPeNawWfbYlphmQw&#10;ILqpgV1dyamp4tXXgipohw1xfFNNeuPjuLKcmx0NGdUV56NjAjIvXKyqjCnOye5ruTPWdWGoLWN8&#10;ILJvBB135U9WYYcDUwJ6prybO8I7Ohgtdc53L5uk80zSo3SSoxCsCFLWZa3rd7929f3ew8fm/sPw&#10;rk5eT0dCd8PF8R5+b2fywkpw35TJvSbrR+2I6CzPx43JAyOXBgdSm+qzWiEHDAvgjJqOW30jSd3N&#10;/P6mqJlJ09J6oQDO+ItBKpZ5L6ph5O7szIX+uvSu8kuDHRe62hLrqi4OjURPPTF4OPC/XWJMHgzy&#10;upYN+TePa7rJ0NjHdVL3aWWeNLghpp8hTaLrajlmWBlf1VFMxJxkynwfKvZlhNRXPMUfE9A/08/+&#10;ayb2u3JziX4P9KQf9K9+C/5KK/4IWACv+8rsFsBLfsghF8Uyw9Pp6J+48j9EqpyN0lBmqqkEYRV9&#10;lcUCUGdCMeIMjCQbIxmpIs5HnYpRPpaCOZqg+H2czJ9T5T+/Tfi2yvRUvztiLgAz5y7/JEDlVZja&#10;82D80yDCszD15+Ga2yEaC97YOW/ctBd21E2l31GpzUq6zuhslf7pfNX9N+W/zzjz70nH/leW+P8t&#10;wu9rNZcGfcbc0WMeSuNeihPeCtP+8nNBiouhyqthqLVA5fUA1IYfGrDuo7Lqh1rxRS77Ka0HIWe8&#10;xGa9z6yESa5EiC2Fn9xJVhKUkgUPFN6Uiz17cGS1+Lu1B988rf3xecOBrap9s4U/bJdLC3oMZm4o&#10;pdM+u2X9dV8koc1XcdpbEYy5HoRfDiIsBBEXA3CLvqh5D7lnwegZp9OLXgqg5T7tdKT0F3S5fVyC&#10;RAjuJENTKoIg568sE4pCcdXU6Ri0u8QxDkGKqXo0DP1jKPLrMNR34agfQ5V/CkZ8F4r+Mgj1Z3/F&#10;z33k/+Qn/9dA5a/DVL6lE75KMz1w7fy+h4zDPVdOr5RJvWiV3Ok89arr4Hr9N6sN36w3fbfV8vPz&#10;zkM7fSffD4kLRqUEQ1KCYRnBkPROr8R6/dHx0q/brv9zTdo/Vyd+Xxl7oCL2x5qkn9ovH5wsFtuq&#10;R7zpRu70yEJJwFDu76G/EcDDPwjGfhaMHxSM7oNM8ODPb3u/f9n59fv+H98P7INyeQcPCAYOvB+A&#10;0n/fdh/YrP7qaf0Pr1r2v+04+L7rsJBDAMHAUUHfYUHPfiE/v+/+aafj25ctX38QwL3HBN2Q/X3b&#10;fRgqe478jQAePQUxfhoA2983A0dFwA74gyQWAkticOh138GXfT+86v8eXJHQBB+AWnoOPu868Krn&#10;KLz89YvOk697zrwflBSMKwgmVQUDJEGvjqCT9KoRt/ZIYSLvRNfV75sy/jKef3Sq9MTiY/GNetln&#10;rUovO5VfdSFfd6Ne9SK32xU3mxFPWlVetWtu12tMFWC6Lilm+/5w8dzXsQafc0mfczW/4mp8y8R9&#10;E678dZz66Wj8mSjsSR72ZAzudBQAe5KDPhYLGnGnQQtf9RRoicSc4GNO8FSOR6ueAkRhTkFV9IlI&#10;9DEu8hgXdRRu4aucBJ2jsafBx+PwYrFqUlyiLEtNjqMGrbQcrSkbR5JNIslAkGUjsWdYmDNR6nIs&#10;goyX3BFHsQPuUofjycgETcUYoiwfJxWlBvorxmoq8AjSqboqMRryIM6gqV40JqbpYdL1sVdMSWlk&#10;TDwOwZA743Vyn+P+r2x+/LPF95+b//C5y+mffeSOswjyCXr4VFMSIMGAGKuNTdLGpJDRgGShcBWR&#10;RsWkUlSumZAu0ojhCif9JQ7yVWVSKMgL+uhELZl4Tal0HeVMPVQyWSGRBGUAgxnGqsnFq0OrQMPG&#10;F04CFgngWKIitI/vLwI4jYpNpYBTq+wxxMkU1Rg1aNPfZComXRsLRkvRQl2i4dO1kGlaiHQSIk1T&#10;Pp2kkEFSyNRSzKAoR6krctURkUR5HiTIZRJJcsnaiBQ9VJI+LkZPLdHKuCwmuvby9SCzc8ij0pqy&#10;JHV5M6K8LV7BXuSAUYpuQvXr9QuwAHaBEoUVnVUUnVEImD0m+NMCGC/rTZT3wSp4Kyt6Kih5KqBA&#10;6aooew552sxXj5Pnn9MUWjwUmL8SWLTtm7vkcn3ZH9rid8L7xpjnNVBO+twccb/S65jRaBYz6HJx&#10;NuAOaATBkOulca/r4OiHROHQopXwwvnAPNDY73SxxyF9i/VwnVGyGFwAWrrs0msMI++TwgsIfg+o&#10;EdUm/B7nCzPBOaus0jX2vSV60Vxo3rRQAEP5wcKlnhcjCkGHIc+rLbZJoPO4360/KIDnQnNFCz5P&#10;CXf8nQi4AQAx7IBFAhhqCcweBVfhd3s+pGA5omg5omQhNH86IGfC99ZccL5wSec84ZLOd0ELZIK9&#10;ri+H5G/TS19yH73glK0G5w86ZNboskvw/jfkHPNVvCqpjC6rpHHXK3M+txf97y4E5oAB58PywMyF&#10;ujdHqHsh4wu3gDmDGFzOZMBtuH0qJHsy9BPs8b4iJoIhdi8BDUYGjPvcHHC9VGfMrzeJAg9ojV48&#10;H3B3Nihnjl44xSiYCi+YDMudDIF2DoYSgsPyl8KLwfN6wi7bZt1fDy2edr/eZ5PeahxzV8Htpqzj&#10;bTmnYqxvkyFvzOXyQlD+Av3eJOvRaFRtoWf2eWUv9CFjtJQTDhOIUA5AIoUC+IP9/U0BDIH8PQGM&#10;RoYhlUIU5PxlpLxlpX0U5QMQCoEYaVt7Fc3HTJ+ZzJCBqHOLt5iC0VrB9srqyuboxOzrjSXBbOPb&#10;Us52vP7rSOJrNnErGN1nf7rV/HCD4Y8d5vvHz59Z9Zd/EoJ4Gqzwjqv6monZDkdthqls0HHrTI11&#10;NmmNSZnw05jjW20UcF723Xm2Wre11fZiu0+wOSyY6tjJTpkLslv11X8VpvMsnLgWobTOxq1E6K1y&#10;7PqCjIbj3ARdkDZ+PV/3YrV9fPhxX+/92fHGpwu9L2e6Ie+7MSuYHxasjb9aHXm9MPQOxEvjgtVJ&#10;wfqEYH301Vzb28UWwWaHYK1pp+naQIpnY4B+py/pvu7+OuMD3edOz/gqbIVjXrIIO5HEN1ziSzZu&#10;wUd6zPnMjLfseoTqFltjnam5xdB8wyBvBGtMMc2WbrLf9DwWbIy/eTL9dLVP8GxQMF85czuwNVRj&#10;mav7kqu97a8Kfq16GoZ7EoF/xiA+Z6qBEsSw910LQoNyOxwHu2HQvhWmuhaKmfNBLgZiNiLUnnHI&#10;LyKpoNxmaoLqmJvcpKfirC9yKQi7Hk4EjU/ZWs85JDD+i3BVmOdh2GehKlshqI0gZSiRl6n6ioV7&#10;yca+YGGeMdDb4cpbYUhBDPUVW2MzSGUrAP0qjLATobbprTRpe7rX+PCkg8R6IOYpS2OLTVqJIC6G&#10;4xfDCet0jacsKqx+18M01kLVQfCKpw8aYSUMgo1wTfBb1qSH8qiLQiH282qdn3tsxCbdlVZD1ECH&#10;bTZ1OVTtkwJ4lW80Hmk3dIk+2JbXOtucO95+Z3q0fGGlenypZmC6anD8wdgQLIALp4Yejo48Ghl7&#10;MAWZ3eLxsfzRkSKh+i2dnCiZmgQtucNDuYMDoAQt92am701NgqPV29u5kxMJNTUBd265Xc7yvnEl&#10;oigvqvz+pa6Wm4PdeZPD+VMjOaO9NwY7QPXu4FB+z3xu+0J++2JR+9K1suHA2DyKBUMGc17PNBr8&#10;8Y5Gh1A14nCKHLwCT1s1Q1U5imKYKYMNE5P3xOMjTHSjLMgsC6y/rbJ7sEYQjxKUph961TDkip73&#10;BZJjqqpZnIpRAtkuQtXQVRxn8pOk9l+O6f75mNHXZyy+l4zCmboeQTruV4hEGlzWcU7XtEshWF3W&#10;9kjAuyVRQqN0mH6a4daqwYa4CD0Ck6LK0FeNMEKCE3kEYz3TyX539XxLtN0LSU7Zao53tTzytX1y&#10;tL1vkdyua7jcJnvk6voWGgff0fW5quV6WdP5KtkNcFHjfALRPgxl7iqrb3aMQP1JhXwAbyRh7IBz&#10;d9OLsCaFmGjRaVpMHS0OhcwjU6O1tON0KVEmeIYNLuwcIcyZGOJJDPZVC/An+gbiPZgaXvYndZzF&#10;9GPJvhlGEReMmJdMOZcNw2/o+uXoA3yyqa43NM/d0jpXQHN7YOmfrXc+W98l28jzhpFPGsWFoWzq&#10;cVrL8rgGTcKIpmRvSfCxJQXbUcKtKAxzCtuEGmWml2iom6JNTSGRUtQ004hamWqUS+q6mXsEMIRQ&#10;AOMpPBEEKp+oHQUaNbWjcbhwjEowHheuox1tQEsga0WqoIMQij5Ski5nTp+TlXEn4CNUsaES4ueP&#10;H7MWO+tI0uSAPqAzTT/eyDAJxtAg8WMB/KGDUTKNlqCtHU0GN43M09GJMTBINDZOAaWubiyFwgfA&#10;S0OTSFwikaGE8JWUcD59yh4MoqHOgsfU1YnR14sDYxobJQs97t8XwOZm6QAz0zS4CgJLi0xrq0wj&#10;o2gc3kdB0RGr6kXSClHFeUtIWB85QhMTs1RSctHSCjMy4puaxpiYRBsbRxkbxxgagjjeyjIdFsAY&#10;lQBDg3gAODuEYSrAxCjD1DjTzOSCuWmmsVEiJH3NUiAHbJwIPmtkGE+jRdnaXNDT4+FxIWg0tDiK&#10;IvgNCulLJISZGyVamkDG18o0xdwwycwwARLAZsJVoM2FGnhXaW2RZmedCQ1ukmRpkWZvd9HONgvE&#10;ujp8MDEdbZ6xUYK+XrSebhQoCfhQsbP2RGwwWZ0BTuEk3AbY0+WWnWUGRtn3dwQwiEWAFjij95z1&#10;BdgigwBMlabNJxEjwCBSZ+2QCu5k9Qgzw7hz1hmOthdAaWuR6nzuEiyA4RaRALYzzTLXT3O0vGJt&#10;lGYJnqwmG/y2aWsW5+OWZWfBp2kHmBqGhARk5N5pHhl88fypYGdHsPPm3Rthvu9bofT9UL6BdO+e&#10;EvD+HYTIAYs08G4B/OL5zq9VoQD+oIH/gACem/1gf3cLYNFC0IDdAhjwq/3tmxVuADzb2TXX0Tn7&#10;SQFc3/j/F8Af+C1R95Ff/MAeHylij9f8u+Tkd32SPd1E7PG4H5O3y/7+TwvggoKevLy9M4fZM+2/&#10;y57b+HfZ8zh28TfeV4TIsO5hr1L97+a3vleiCewhv6gbADrsEcCicf6GB/1lFaO7BTD84vyOAK6q&#10;G69pHAcvMiyA65onqxvGKmqHd7/ju2lqghA5YDgPGPCR9xUBCWDAbgEMEAndPezxviJEHf5HBTDc&#10;8gcF8G4HvFsATwwuTg4t7RbAABCIHLBIAC/OPpmb2pidXpubWQfMz24AYB8Mm2BYBu92wNCevruM&#10;724+tr9r0OrKkPrdbX/3GNk/yB6/+3fZ8/FfWIcFMOyAdxvfPVVYAAM2/2EBrHH1pFqGOClBksyW&#10;IvuQz4Wk5uRPby+Mzfc0tuQP9d5bm6gdayqYbih8PtSwPVD7ZrFtZ7XtzVr72/UOUL5eaX2x2PRs&#10;vmFh8MFUd9FgU3Z7xaW60pSK/Liyu1Fld7gtD2PaHsW1V2d2Nd7sbSsY6i6d7Hsw1/9gqa94qa9w&#10;qb9kfqRsfLy2a6ypaqD5du8YPrbqR/tbh/WixPF+p07qo6QstdVCEKgQKa2kwxrJB8jpZ3STFEih&#10;ZI3zdDu/+3zufZ5LTaxtc6xFexStnUNqZ2m0sEh1LGoZU788yuZRjN3DSKsqnmlLjHETi1zmp1LO&#10;0H7EogEeC7fdhZZcFgrCTy4BXc8xrOPSariGldDi0lYVXOtKrlUNx6SBTasJVuvk6jXRKeWhuo95&#10;joVcz2uswII4xsNIz2re+fth5vfDjOtj7GqizMtZeo2xprV8w9ooWg3PoDoSjGYMplTNtwCAYI/9&#10;rY02r4+1BDHcCANmCwN7XzjfF/aasO8UOU4QQwnNwnWhAXBn+Cgoq9i0cobuowhKNUe/JlKvgUdr&#10;ioJo4OnVcXVAYwUDjG9WG2nVGGPTluDUleLam+7Rn+nVmezSGu/YHHuuJc6hOcERXNojpllRkF6G&#10;NTLTBgVz3ZmY40255aYB4mQzhSRT+RRzxYv2mGwPUkmwwSMGJEchnx1lXBtjWhdr1hBvAWhMsATU&#10;xwkXyuYZPuboP2LrlXMh+ws618VYVkeBu2H6iGUk9KyQs6+PNq/mGIDnUh9p0MAzbOYbt0SZtEYb&#10;t8WY1QqTpMFNAHcAluWgCu4VnA0M3wQY+F5VsYwA0NbCXFNoTWyeeQPfojHKEk4CfhiqszsJuDHW&#10;EnxhKiINAGCG8BOBBXA5xwQCsr+QAIapYlpUhpg1c61refolLK3SONuSVE5UQCyNHCGvHKpEjT9M&#10;8t9v6KOXme/fPKZ7s+5Hl4T/qxt61jM9tG4ipL47qq83uL4sqKYkvPEhp6mKA62u3AAQ5qFWRTc+&#10;im6ojK1riaxsZjc0hDdXBTQ/5gy3s/p7zpdWnXHmHjHjnrXK+Ekn7ojlpRNOt05657K7XgY8rKVX&#10;PQp8UHou+9a5u3e8y8p8Hj06l1cQVFMXXFMDCK2pjqitZtRVceoq2XWVCb2dMV1tka2NrMZaRn01&#10;va4KlCLdCxphH8xprue2NADotZXgs6xdJpjdWLu7ugdw6JPs6SYCFr2iKhgcZncjbIL5bU2xbY0p&#10;zXXJzY3c1l5m+wCjrSeytSWuqTy2uTymr4d0o/gL9t1/Yd37LCDnM7cLSmn3IwcWQitrfQrzXbJv&#10;+ZcUxbQ0pff3JnS0saoreQ11AH5jPSCqqQEQ3dwY31RzoaUyq/FhWtWD+AelsYVFcUXFyffvpVfc&#10;z6h/lFj/MKrpMb2+Impw3P5+01fnWP/XIphyuTC0ufPK/MKlscHYxseRlUWssoKA0ly9tFRK2kUk&#10;PxnBS1ZLuayZdpF2+Zrn/RKXu5c9C2+GN9bGTc7yplfdm4dpuRXUSzkBlY2xnd2XB/uyulrTWxqy&#10;OlovdnVmtXdfbRm41NaT0tvK7Khmjw1blbV8fT7jK9sr31lcOnouPbys69LgUGZvw7Xh1rjGmutD&#10;A7eG+uNaO/lTz5CXK78MvqB6tSpx9Om5rFJJg6DDRL+D5IQTRjeP6l0Vo11QNohRJ9idV1QIlj0c&#10;LH0oROZgqOwhhsJhNuIQD7E/Ruln5pl/TVb4c72NzEKo+lygypSn7Iq/4oKX1JKXxLLnB5Y8pRY8&#10;ZWe8lGb8CWUGZ+MVvmFIfxeueDxISdwPJR+gKh+qJhGidjIYfzwEczxU5SRd5RRH5UwU+nQs8kQi&#10;8liq8sEMpZ+voveXkk932KNn/dSWvWTXvMTWPMVXvSVWfKSWfaWXfWWX/RTWQ1ArwejFQMxsAHrK&#10;BznmhRjxQAy7IbvtEU2msmXk47nY767K/Tld7J/jj33GP/DZfdKhR9RjNQZnWyxk+xzRE17q84HU&#10;tRDqojdqxUtpGZQ+6FVfzFqA6noQfi1UdTkItRKivBgoO+13esLnyGLYqdfxCMF1rKCe8vah3FbB&#10;iecPTr2qOv2k/PDqw59Wy/ZP5/8wfPP7549Q76tp9fSTTPRnLMXPsnV+WgrFbQSrrAbjF/zxkz6q&#10;k94qC34qawEqz0MwC66Sc66S876oZlu5DMz3TNlveKpH6dh9EfiDYdhjgUqngpVkWTgsB09gqqKD&#10;lCQZGGkOXpaDk6GjpCOUZdkoDF8VF6mqGEmQ4+EQkTgkF4NkohXoyjJhyqcD5X8Kx3ztKvlZuNpn&#10;XelS71p13rcRBT24zVoxaMPafiXBmIpgGPm6Q3K1+uD0/a+ftx6HdvAdkRFMygtGpXe6j280fD9f&#10;9vNkscRQtnTH5RMN6T/VpX5Tn/5V44Uvmi7+afLegZWaozu9EoJxeSiTeOTsTv+Rl70/C8YOQ+p3&#10;eL9gZL+wPCgYOQQan7V99ar7h52eH190/rDT/fO7gYM73fu3m7571nTwVfPRN20n3neeFHSfFvSc&#10;+rCwc/eRXRz+lZ4jIt73fuBd3xFIDA+eEAydFAyfEoycej988u3QCYjB428Gjr3uOwLY6T/6buiE&#10;YPS0YPzsq97DoA8IQOeXPYeeduwD5buho9D8R/a/H/oZIBje927wp9e93z3v/AqUgFc9377q+f5l&#10;93cAcDmvug687T4r6FcUjKoIxjCCAeTrNunterG1qtODed81X/mPmoz/03zti8HCAzOPz67Wyz1t&#10;BY/AeqfFdqPCePSOZl283B3fQ8lmf+FS/pVH/QtP66tIze8i1X/mEvdHqh2KIh7jq53mqJ5h48TY&#10;2LNM7BlQcvDiPIIkT00qEi8BYo6qGEv1LGgHfbg4cdD4C1CHv1ty8TJsNSRDHcVUQ7LVlDhq8pFq&#10;cnwilN3LxorHaCrwiHJsnAwDL+chd8JB7LA/UpxHlIc7QBnAhF9JJisnkhDxGgpx6vIJmoopFGSm&#10;HvYSjXjbmHrTgHpVl5ShhY9TVWIoSviJHXU7ud/0u89Nf/qL8Q9/sj32PRg2SEUqGCuTRCPGaSEv&#10;0tSuGGmma6smaCgnkVCpFEyyFjpTF5+lT7xsqAHaIzHSIbLH2SiJVIpKkpZiMlkBkEJRSqUqp2kj&#10;03VUAMKtf3/d0/fvkqiJTCGr7HbA4KSg+mEPYKEMBt1gFZ2hi0kmKcUR5ZLUFDIoymlaiAS8dIq6&#10;/CUanq+uyNVQ4mkiojQhNR6vpQBmmEBWumhKSqBpptuaNqQnlSUmsWzPO1EMVU8hVcUoiBM6Mocp&#10;Msf1lSWssYquqihvLNoXifBSQnihlLxRSp4YhDssgFUUHJHy55QVHVBKTirKrmglF2WF84qyDvLS&#10;9r844A/qF0ZFwRsn5wXAyEMuGaHkJa/sJY/0QCi7KUra6iE92CZxjwIL+kNLR9xuLZy//tQ3b9bz&#10;5pTvrQnvG+Ne12cD7iyG5I15XmuzTqwz5oNg0ufmqMfVab/bIBhyvQR3m/S5AVpmA7JB/ylfSAmP&#10;uF8Wdrg44Jw14X0dDAKOdtmnlusyc3A+eQS/Io2gR7rMJsv4IfcrC6H5G+z7I57XpvyzQbwcUbRC&#10;LwasMUtBe6dj+oD75Qn/20J7eheU82H5y4ziEe/roz43xnxvgkNTgXdA+1xonlC15sJrPu9hNvTO&#10;J4H6f5Cmf1POQjvp5uwp54JzJ71uzHjdnPfNXgrIWQsp2IooecK494z1YNAhs8sqqUaXXUoIKMT6&#10;VFIZA+cyFoNywbWDK1pl3FsMK5j0uzPqdV2YT3wXFszzIVCqLihh2QxdYFju7sTfmYicWXruHCNv&#10;j/cVMRaYPRF8dyY8f55RtMAomqcXgvlD9yrgDiyAmy3iwHNZCs2f8b0N5jAdkT/ByJuk509E5E6F&#10;g2HhbYOhrYvnQnJAt7Xwwm166TP2/RecspeRZSOOWW2mMQ8IAXdkHW9I2N1VdLmnHv6QFtUbXDyS&#10;1HLZ6aLeWWvVU1aqcs5KCm6qqmEIxRAlRboyAvK+AGWlCCVEOEIxDBbAykhAKBIVhkKHq2DoWAxD&#10;GRH8x8ErnrdAUS67OfQmh3bEugoG7gkmG19uLC6tbW5uPXu3sSjoLFzNOD8XqPw0WOFNBOppCPIp&#10;nbAYiB51kei2OtRu8lOn6Y+D1vtH7Q+/DEftsLDvOMRXLMJmmAr4XQL8R38rQv0122CDY9zO0u+7&#10;HfBmpWLnRdfaYotga0Qw0i5or3qewZ32M3vGMHrOJK2EKb6IIw/7k0cibLavswU9xYKFxvfT1VvT&#10;VU/W2yenqkdHK6fHGrbnut8vDwnmBgRT/YL5oZ31sReb4zvr4+9Wx6F1oVfG3q+OvFsbernaLXjS&#10;L9juFCzVC+aqBUP3tgqiOyNMBgI1O51la4wPP9b9ocFo36DjqdUAxHMm9g2XuBakOOUuMe0ls8nA&#10;v4zWfh6lu83U3AlVe8+lzYTpj8a7vu8sFaz0P5nvebbW/2alS/Bq4GVDVifXeIat/zLK8FW45jum&#10;1vMIArhFAHj9ZwC84+8n2QhXXQvBr4URAOvhRMBGhBoATvkFwXKw6pwfasZHGc4JXgrCPmeTX7C0&#10;nkSob4APBqmuB2OfRBBfsjV2uBovmIQn4ZiNYORmCOpJBPolG7fDVQdneU5Xf8HQeEFXf8XQesMg&#10;b/qpTjnIdBmfmHJFrIVC+y6vsnVWeforPIMljs4mm/IEjP+HmfZU6rcXr6ftL9P86hH5mxazo6Pu&#10;CsuhhHWm1pNInWdR+tuROussMuBJtP6zZLth3vmx3MS+jpLKsYaChYGi9cWHcyv3+6d+FcCT/bmT&#10;ffkTA/eGhh8MjhQPjxSOjhSPjhaNjZaMjZVMjJeOj+8ui8fH4KNFI8Ke05OFM5N5k2M3BnqT6mvC&#10;CnKcstLM46O8b12OfFx6ubfl7gQ0/p2JnuzxruyRvtvdg4WDM4X907mdo8VdE7mNQxHJuVpmfoqq&#10;9jKKNiRSuIFujKpiKFGJY6ieoaYSTaQmSqKDZRC+mhpMEzLbBBvgoOoXQQlPMuJcMIy4Sgu+rut9&#10;jexyg+Rwm+xwRwfaH/eqnmu6pl00xiRchux2FGX+1Vntfztof0DB4kcpgJsYLlLNPNXQJcXAOVrr&#10;XAYtKJUWEa3LCNaKcCSEmqmGG6uxTUl8SzLPWp3uhPMLwLjG4s5f03C6p+X8WNulWNctT889V9ft&#10;rrbLHapzNtX5jrbLbR2XO3pugGx9t9t6rrd0XW7qutzQcb6m65yiaR2NN2OhjfwVdKyPq1J/QFAP&#10;EYxlTNx0g8/rM61pXGPdSCqFq0GJVNeJJuvEm2onmmvyTQlsc2yYrWqwMz7YTzM0lBzK1g6zPWNk&#10;fZIWiHGNIPoxSSFxhpHpJryrBqG3DYPuGgTc0fe9ow3NqkDXtdjAPVfbCZCj55JD88imeV7VcUtW&#10;t+Op2rlIGFmeNjA9YWghbuGAcnfTCHWhsu2okda6MYaUGC2taHVynJpOKk4nHUFKksHziDqgGq2u&#10;G6OhF7sb2PsSdKKIutF4bb4qJVKFxFZRZ6JUgtSIDCKBbmGeoa8XJyvjjseFUyl8slYkaEejAuXl&#10;PKUkXSQlnKWlXMFRVWyoNjXKzDTN1CQVBFokLk0/3tIi00SYqgtKRQVv8BFDg0TYCtNoCfr68fAG&#10;wAAQgCpohNvh7YFhAQwbYnBeAj4CDAJOKiPtpoIOopB5xkbJYGTY+IJS5IBFVXOzdDB/AGx8RWIY&#10;7gkaYR9sbpZqbByHwXghEM5kcjiNxlVV9ZGSshUXtzp0SO/4cSNJKWu0ijuFGm5swje3iLWwiDcy&#10;iobyd81TNTUYcrKuasRwM9MUmn4sfAozkwwTozRDWipND8oDhnywUaKxUcLHJTg1GMTCHEwvUZvK&#10;U8UGyUi7nD5lg0Z4G+ryz1lfsDZLNjdKtDFPsQaT1I8WZtymWJmmWBgnWBgnWZokgtjKPBVgbZVh&#10;ZQmuN9XGOhMWwGQttqKChwEtFpwIxEaG8aAPTT9Gi8RSlHGVkzwPShIxwsnukq/HXUuTZCzST001&#10;xMwwATa+oHRzuu587go4KegDAtj7Othk2VtlwuoXBADQAWAr3M0XhqweIS/lcOKwkbSYrTou0EiP&#10;d846zcMZDHjZxeGi87ksAAjO219wsIGWgLY2vWBpdMHCMNNAO97R5oqZQaKyvIeZYYyL4wV7mwRb&#10;qxhbqyhjw3AzEzoj4nZxQefs9ObmxouXz969eP7u7Wt4Q2Ch3H31YZNgwJvXb1+/fgPF4OC7T7Oz&#10;A/UBvHq1A3j58vVuXrx49fz5y+fPXkOLQu8SwFsbrzfWXq6tvFxZer608HRx8enM9CbsfXerX4Bo&#10;D2BYAMMOWKiBoT2A+wbmu3tnOrtmOjqnOzpnAa1t04CWlhmRAAY0NkM7gO5RPjANrdMwIK5rngTU&#10;NkG5g/XNc4C6plmAyAQDPlJN/82UV489rhoFPKocAZRVDAMelg/t8b4i9nhfkZArvtdf8otXg9tB&#10;FW6EgT3cf1oAw/oTToHNL+oF7OmwB1h/wlmz8Gfv5nUC4PaP2W1wd4ve/wTwx2HvKxp2T2KxiN3e&#10;V0RBQU9RUR98mfD04AuBL/+T7Ll8EXu6/V32fFwErE4B8HOEnyl4yp9sBwgf8a+HRO3w1+MfBf6O&#10;wSPAJ4KBx4fPVVAMJv+b/FYGMDw3uAqfCDrF/b57ZYP3Hw2AFwHWwKK3Y3dCcHX9FHhDwdta1wRe&#10;1cmaxnH4XQZUN4xV1Y9W1o2AGH7Nd7/+jW0zcOLvH6e+fhoAa+DdDhgEuxOCy35Z/1kken+LPQJ4&#10;t+vdzcc+uK5yvK5qtKlutKl+5GNE9vd3BPBg59zfzQAeH1gaH1iAHfDU8PLM6CqsgUUCWJQHDJib&#10;2pydXJ+Zgpid3pib2QTMz24B4CoIFua2F+efgD/8lxefrSw9FTpdaIXkjaUnm8tPt1aeba8+Bwj3&#10;+v0E8ILPH7M0s/FJ9njc/yLwMtFgWJEAhhZ//lSm72+xOre2Nr8OWF/Y2Fj8NSFYZHz38NlZfOZp&#10;XIqEWpykJvs0wUtB280pIvZK6b2hpYnekZbBgeqx7kdjLSWLHQ82ux5P1+cv95ctDZetjVdsTdc8&#10;nat/Nt/wfKER8GS2DrSA9oXBBxOdBYNN2T2117uqLtaXRNYVcyuLYh8VJT4sSikrTq8oSqspTul+&#10;nNX7OKO/+uJg062BntKeweqm4cbS0QmzK02nPG4cpzElCR5nz+ghxI2JaE8FhI8CKfEUKeW4dqY4&#10;LV2exFAluDkb+aT7h5VG+d9jm1exDdv4+t1sUls4ro2p0RVv+pBp+IBnX8pzKGBaPWAZN/FNu/g6&#10;rWytKqYObH/LOYZ/TADrQamokWYVXOsKrm0lx7qObdbANqwP0+zk6TZydcuYhnn0cwk+57jePhcj&#10;2SWR/lXR7g8YtvcjzGpj7Kt4pmV0bdj+/q0ANofSYYUCuEq4CjQMnPILr/ksahRRDUqh0N0tgGGR&#10;uRt49WNYAwuvEdpaWLg+NvgsrYKpU87QFgngRr4BAATgSmtBI8uwSrhqdF2kWWOUdVOsbUu8fWu8&#10;48AF774Mz540964U15ZEp7po28cs83thhm1JbnVR54qDaNfOEy6dw4LysoNqupVyqgUi3kgmSk+c&#10;rysWZygNqhds0RfPofIDNEtCKeDm18daNiXYAOA1rh8y9EAjCBrirBrjrUEJJUbzTR6yaI/YxhVc&#10;cJfMwb2CtnBmGzxm6oMLAZdTx6XVRxo08YyEDtioOdoENIIbIlLgsAOGW+AAftzwrYNauJ+mnE57&#10;FK63VwBHWdbwoJRuKP03EvoKCR2w4e8I4KpQk2auJbjVJSzt0linwmRepG+CLomuiKHLa8ccJPnu&#10;N/XXu1Tk0ziufqnmC7vYPxnQpXwz6U0zEY29MQO9Ec0VofX3GS2P2c2/COCGRkhGNlbxG8ujGyqj&#10;axrY5TWM2prg+sfeDQ9CepsC21rM79w/ZMv82YB1yirjkGHaCdtrB6wv/tU4XudCNbOuI7G7La67&#10;PbTykVdpsfeD+x6lJfZ3st1LSl2LCl0KC1wL8jyL8/0elIQ+vk+vekSvrYSlL6uxltNcH9nayGtr&#10;4rc3gxLE3JYGdlMdOBpRWxleUxFWXS4yuCI1CyOys3vY003Enm4i9ghgEb8jgBOaG7itvfS2flZb&#10;D7elKa7pUWzzo5j+bsrte1+w7/4/4cWf+ed/5n5ZOqk0omua29od/ODe+Vs3AEH3S/mN9fHtrbGt&#10;zXsEcHSzcCHu5tpLnbVX2qsuNlZmVFekPSoHXKiquFhflVrzIK7uPnhG4M7wB8Yc7rV87cD+s2Uo&#10;OeNOSE3zjemZ25Mj13parnU3XO1uzOhsjm5uCSyvt7xdQrtaYHarhHbhpkZ0snZ8vHVmklVWMnhA&#10;3pV1Ps1956u77B82OtyriWhoT+7pvTLUe7G7Lb2t8UJHa1Zf96Wuvsz67out3ZlDXdGDLbHzM/aV&#10;nV86pv3Z4uI3ZlmH7dIDikG3wczepiuDLfFN9dcGhq/29ca29oYNrJxNKPhLUCb6SgV/YN3l2iMp&#10;45CjmoGHdZNPmmUf0b9+UjdLQT+WQHBwRGMCEWKAYMSZEKWzYYjTEYgTLMTRWPQxhtifkxS+rLOW&#10;XQjVnA/CTHvJLfnKQxsA+0HpvzBrvtAGwAt+6Ekf1Ye0M4mI79hyPzKRp0NRUn4oeW+0ZCD+aCBh&#10;XyBuX5DqoTDsMSbuNBcnHo2TjMNIxCudSpA/kix34Crq+D2ybJsNYcJDbdlbcs372LrPyVXfk6t+&#10;ZwAr/uIr/pJLfpKL/tLz/vKzfnKzfqCUn/ZTnPZDzvjjxjxVehwUmszFKnSPlqj/fBv55RXZP12S&#10;/vMVmS9vKv6Qjz36SEuq2USl/xx5yo3yPEz7RajGdjBxw5+w4otf9FGd9UZPeyvP+aEWQ9Br4ejl&#10;UIXZAPHZgNPL4eJrPHFBEU5QSRRUE3ceKr54IPm6SvpVtcTmo+Njd76dyj3wvAItaDVbzdbJPXeQ&#10;r/Jvadi/5uA+r6B8220vNRuoscYyXGXpLwSqz3kqbwdil9xlVjzlNkJUx32w9wxOJyC/Y8n/NUjm&#10;f/OJPyRrn4lSFwtXOh0odzZQXjxIQYKnpszGydFVpCJQskwUiotRj1bVi8Xr8VWJPCw+EoPnoIgc&#10;lDoXrRGpQozEYOnKUtHqUmGor2K1v+lMUlspNBi5pjx0VbYh4VBT6sGOrGNDt8QW7yu9alITDOkJ&#10;pg1ftSq/aJF71iT5tEnsZZv4u15pwYiCYAL7vlftZSthrUppulRs8O6Rzus/NF/8sj7j88asz5sv&#10;fd5x/S+Dud/Plh3ZbhLuEzyKfNl54HXPj2/69r8bOPh+8BAkentBC6gehrbjHTspytN93X1ws/77&#10;pw2HXzae3Gk59b5DTNAlJugBnIE0cNcJQfcxCBCIANXfF8DDp2ABDIAF8Pvhk+9+0cA7/UdBCWLA&#10;864DoAqOgpZnnfu3234SthwBE37Z9f12y5ebzX951vHlm/7vBCM/Cyb2CWYOCcZ/fjPwzfOuvzzr&#10;/POLLuGhwcOCYVnBMFIwghaMYgWjOMEwXjCAF/QRdzrx67XI6XsyfXfPNl8+UpXyc33m4c5riMcc&#10;pYeh2EJfxC1nqSzLk0m0wzHUgzzN/aHIr1m4fbFap1N05VL1FOPJMnz8GTrqJE9dnquuwFNTAGUk&#10;UZ5FkGWpStNVpTh4WSZeBsQMnDRcsnEy0P8fgJfl4mW4f6xkEeSZaiiGmgrsgDlEJWHqKkCOiZGI&#10;UlcEo0VgpcOx8s5Sx21OHPCSPwvntn7sgJO0lBI0FWEBHK8mn6gBbZSbroW+oqt+TZd0TU/ruj75&#10;sq5mBpWYQlKN01AJkD3lIX7YfN8Xhj98brb/C4Of/uQkfjDFUN1L/FCw/IkYgkKWofptS52rZuRk&#10;LTQHK51EQiVRVDJ0cKk6qtF4+VDFUxGKp3lYSDynUJRSKMhUqnIqFZWmjQYl4B8VwPHqSuAU8BLQ&#10;cBV2wHAMA2LQkkbFpmtDpJDRGTqqV4w0svQJcWqKPKx0JEEu3YScZKQZp6PKJymB28jFSUKoSgcq&#10;nArHKd72cHrdXC8YH+/OK7ocwbEi6BuizTRlTdGndOWP6cqcMJQ+ZSF20uLEcUtZGVd5OXdlRU+0&#10;shdWyQOLcMHIO6Ll7JTlbJUU7ADKig4ApOJ5Ic6/5AHvFcBYeQ8ARh5qV0J4I5S85ZW9FZW9lJXd&#10;0dJ25whBt71u9bIfD/vmT5+/te6Vs0cALwTnjnpcbbNObDCNBi3w7r/wGtHDbpdBt2G3S2OeVyd9&#10;bsz4Qw4YlCCe8L4+4n65/3xmr2M66AAa5wLvgG49Dml9zlmtNkkVNE4JKaRII+ihNr3WJKrFOnGN&#10;WbrOugfKpfDCuWBItS6GFawySjod0wc9rkwGZM+G5E6BQXxvjvrcAEz434YBh4S5sxBwBvAe9Quz&#10;x/uKEBrfTyA0vnuZA6Vf9pz/HTi7dyUobzkkfz20cDWs8Anj3ga9ZDkwd9TtSodFQqUu66FGSDEx&#10;oNk8ocshc9zn9nJEyQb7ISgnfLP7XS7PBOYKE4uzwaFJvzugOh9SsBhROB2a87EABuzxviLGArMn&#10;Q3JmwvPn6IW/JYDnAu+KBPBE2N2xXwDxVBg4XQ44Kbjk+dDchbC85bD8VXDnwwrWwgvXI4oAK8G5&#10;M+7XBq1TWnQjHxFC7iB9Lyh5xGN8U2g8V7SX6mF9rIQtDuGqLO+iig1CKYcgEWEAZSUIpHI4GkUH&#10;oJARyshQGJEAxmD/QQGs4GqgpJfk5NycxOxICxaMlAtmW59tLS6vr21trr9dGH1bfWU53mo5QPFl&#10;sNxbBuppqNLrSI3nkZpPmPj1EOSMp9Sg/ZF24++bdL5oN/h2xPbIup/8KxbhDUfjOQO/Eayy7Itc&#10;88Zu0bVHubSeNPuV1guCrca3272vFnoE0/2CyX7Bg7uzHPfZEP0NFnmTiZqnYwbDTCYTg17duyAY&#10;qhAsNL+db9ica9hYbZuZrRsfr56dbHi60CtYGRbMD0IjLAy92px4tj3xcmvizcbE+/VxwLuN0Z3N&#10;4a2VrpdP+l5vde6sNAtWWgSz9a9qr49nBgwyjadZtBk6dchbpcX6dL3J/g7LgyMOJ7fCkKuBCot+&#10;8qshqGdcjed8yjpTczEQ8zoU/5ZBng/VHoq0Xr+XJpiof7fa/2Zz+Nlcq+DZ4Ov2O33JzpN8000e&#10;bSuE+DJc7ZnQ/v5BAQz4LQEMYtC4GopfDlZdCsKCmQjBTvuqzAfiVsM14IWatxiam3QN8JHnbPJz&#10;DukFV+s5R+MZg7gVjlkNUl4MUN6MIMC7CD+jk14wyS8Z1FU/3KijfKfp2XFXleUwyjJLb4ltsMwz&#10;XuCbLnD1N1naexTv77PD19uma856I/vtxZtNj9TS9lXq/QTodZIe90auMkg7CSaCNKt3yebbUXrT&#10;bIOhGK/xkssDQzWVMx135wezF6bzRqfz2gZrBqZrBsce/iKAC8YHHgwOPxwYKR0aKRqBBDCgZGys&#10;dBySvrsBjfBRWABDC0RPjhdNTeROjN4Y6M1obYqueMR6UBycf8fjepbzpbSgvBvp7dUFc4PFy6O5&#10;0/0X25rv9PXmDw4WDg49Gp+snJi929AZf6vUzjvS1iXK9lwcTY+NRwaQMCxjUqqORiKOFC2u5Ccl&#10;76GFDzfToFugvJyRHgz1gAx9+jX9kNt6/re1PW5rOd/WtL9DPpdHPZ+v45ZDcb2h4XhRzS4Va8FX&#10;0AsWU/M4rnL+KNLqgJzxT5LG+6VtzqA9kZQwkhlH2yGa6har7R+lGxpODXdXD7XGhxniImgEpokW&#10;10KD7qgeGKDuFavuekXDuUjd4Z7muWJ9tzyaW46ey11d51vaTjepjoAb2o539FygjFt9l9t6zrd0&#10;zwNu6Drd1HG8TrG9pGGWoW6aiDeJUNR2PKlqfkzVTIxMOUmmypjpqrjoaQTrUJhUHb4WLVbbIFGP&#10;Em+oFWumFWVN4jlpcTy1GP7k8BCtEK4e017SwlbMIpjgF64ZFqIZztDlROqyMoyYV43pN40jbhkE&#10;39bzzdbxzNNzL9Z3zyM7QlCdCvRcwISzdZ0va51LV3NIIriyEHY+Z02cTxm6SFm7Kru4qPrY4wPt&#10;KSwTMpusyVRVoyPVWcrkKJxhqqZZJoEK5fWS9OPIBgkAEGjoxhC1o+CUXw29D5nBeG0+lszFarIV&#10;ED5oVKASwldHO1pDnSUu5oTHhcPLQZO1IjU12AR8BJwTLCvjLiXpIi/niVMN09ONhR2wAS0BxABz&#10;s3SafryuToyMtJuigjeowr4WFr2w5QWAQCSARQ4Y1sNUahSFwgcjaJG44BRgSuBcYCiksj+YAJXC&#10;16ZGwctKw0IXdr2w5QUxLIABew7tFcBGCRiMHwLhSqEwjI1jSKRwFMoThXLHYr0VFJzOnrU4ddpE&#10;UspaBeNBoYYbGvJMTeOsrdPsbLO0SCxJCUeMSoCZaYqFObS49G8I4GSh8d0L/Clrq0xLC3BnEqmU&#10;SDwuFK3sI37KFqngrkkIpWlHWpokOthkAqxMk8wM4yyME0BgY54itMLJIIZafhHAlhZpuwWwvJyb&#10;vl40TT9GQ51uQIsFh8xMk41osfpUniYhHP49jazOMDNMMNKL0cCHASyMk9yEW/baWWY42EC7BXu6&#10;3LK3ynS0veh87goA9r7nrC/AW/nC7NbAthaplibxJGKIooyTrIS9vJQDGuFO0Qi3MI5zsst0cbjo&#10;5nTZ1fHSefsLjrYZgPP2F61MMs0NMsxo6fqUWHvLiyb6iQgZdzAre6tUc+NoS9MYextwjdGG+nRr&#10;i6hA38zoyMtl9+qX55+9ey0QvBG8F/L2tWDnpeDdzi8O+J3g7c67nVdvXr/c2eN9RezsvP2kA4aD&#10;Fy9eAaAVoYUC+Mn2y+2tV1ubLzfXX62vvoByfxefLc4/WVh4AgvgPbm/IgEMO+DdAnhoZPmPCOBd&#10;DvhvvK+I3xHAIvu7OxV4t6z9n+D/iwIYIBLAsCX9GLgbLE1F9ve3BHBBwX+nAAZ80gF/kj3q91cK&#10;P30hojnvQXThe9jT7e8iuuF7gCUr/Ph2P9bdjX+3XfT1+EeBv2PwIPCAAHh8eGK7Xe8n2S2AwWdF&#10;M4HnJqrCZ/lYAItekE8K4NpGEPwqgEFQ3TBWWTdSUTsMt+xxwE0t03Du78fs8b4i6uun6+qmRAtB&#10;w9IX8PGK0LAD3u16Pwb0/M8JYMj+/gEB/HczgP+OA+5fFDrgXwWwKA94twOeF+4KDAvgmYk1kQDe&#10;7YBF8W4BDBCm834QwCIHDICrH7PH+4rYLX13s8fg/hf5SABDDvgfEsCw/d0tgAG/K4CVo88g+RI4&#10;vow69zTe/yTWCW3kae7DeNzZOzw/PTLR1d5UOtFZtj1au9JZMlJ5fbzp7lhr/lRn8Vzv/aXBR6sj&#10;FdCGvmNVz+eaXi60vF5q21luf7XY+my2cWuydm3s0UzX7fG2K911V+ofZz0qybiXl3rvTsL9W9GP&#10;bnIqbjIrb7NrC2Lryi83NBXUdj4q7euMKO/Hs7KlzSOUKJ7yihbyYkbKMudkZVyU1HmSGtES2kny&#10;tBQFLSYC66FD8vSy9CpI4BRznMq5lu3RZl0camMgti6E2Mw3rYhxepTkdy8hMJ/nVsS0ruKYtnP0&#10;2jjUapYubH8BVVyjvyuAayJ1Knl6FZFm5ZG2FRyHSo59HdsKHGpgkFt5OnV82qMo68vhjl6Wptam&#10;TqwAxh12YHmM90OuUynDujrKtoJr+iCcUsXVBz0BuwVwFd+qmgdlJ9fyf6WGZ1INjnKNdjfuRmR/&#10;YQEMi0yASPrCDhiWnYAanlElj1YRaVDJ0atg6wKq2DRALRuypw1cg8ZIQwAI6jm0OrZBLbS3rmEt&#10;0xCUNcLsWCEmrXH27QkO7Ynnm2PPVfNsHjHN7ocb3QszrOfbNcc6tsQ5gaCaY1XBNC/y17nuhLvt&#10;qnbJDp1gKMUln2BqHAGwNI8ySIfZ1CN8gxPJVlJXXFC5ARr36LrQ/s1RZs3J9o2JtrWxlpXg2fFM&#10;AKCxOtoc3PkKPrhXFtVRlqAKHYWzpdn6lRwapLGFDriBZyg02ZDnhp7mL2nQML9lf6E+fIsGvlU9&#10;z7KWa17DMQNXWsk0BpTTDR+F08rC9B9HGFSzTUEHYTfz+mgAeBDG4MaCx1QJZsIyLGcaVLJNIFhm&#10;QixgqpgW1eHGTRyzaq5uKUuvKMY5Jy6K7hFPVo9AEXky2tH7ND2P2IaY3H7s3jCJSq3+N7OoL43Z&#10;iOBL3NZ5ZlNv/GA/q7WK0VLGbi9nN1dBibaNjQBhHnANr7GS31AVU9fAqaxiNFQGN1V4Nz0K7G72&#10;rG/WuVL0sw3rewPuYZOUg4ZpR20u/mSR8ifDSATrBqupK2t04NrcVMpgLwdyt7XhNVWBj8t87t/z&#10;KC48n3vX8c5NgEveHZ/ivID7RRE1FRG1lbAAhpN9AXA2sCgVGFRFRyH52ljHbajl1NfAgBgAGj8J&#10;fPRj9nTbA6+pfg/85gZQio6CalRLY2xLQ1JTXUJTE6cFEsDM1m5uS1N8Y1lsY1lMbxctv/xLTt5n&#10;wQWfBRZ95n79RFSBV/1IwuAY+GzQw3s+xQXBZffBaIndHWkDvbtPBEYGRLc2xbbUpbdXZ7VXX2yt&#10;u9jUcKGu4UJN/cX6usvN9YnV92Nr7/MbKyNqq6MHJh3vt393nv+1LUMnJTv4Uc31kbHciZG8wc7i&#10;0Z7SqcG8ydG7M/NJvWMR9T0h9X0RDf1+j5pc7t5zupF97kKKWVKMbmKiXuYV/Wv5Btn3LfMfny+t&#10;oDc0p/R0XR/tvzncc7m/80JvR2pPV2pb18XmnisdvZnDHdGDLTFz03YVHV86pv3JPOtr04sHrFOc&#10;b1akdfZc6Gu92Nuc1NJyqW/oQmdPbMege9PEd2EX/xychbxcyepaDChskjYPPaIVdEQ/9ZRF7iH9&#10;m0e1L8jqxhLUXB1UNQLR8oBgFYUQlHwIUjpMSYyueCoWc5ol8VWi3FdVZtJzwerLwarzPnLLvrKb&#10;gfKArQCIJ/7yW/6KmwFKq4EqUz6YR0ZnUpE/RCr8yEWfYWJlAlByXkqn/LE/Bah+Haz6XSh2XwTu&#10;KAd/mk+UiSMqJBMUk9FSSQqnU+SOXUOK3ScrdVprTblrLPqIr/odWvU7sup/dNX/+FrAyZWA0ysB&#10;Z5f8zyz5iy36Syz6wyYYIDvnL79Gxy2Hqc4HYWb80BNe6AEnxVZz6ToDiWL8oXyVQ9mI/TdkAQez&#10;FY7lo8RKVU/XaB7sMjw25YTYDNJ4wdB7QtdZDtKY9sWOeyrPBKiAoZbCUAtB8nMBkkvB0osMsa00&#10;OcFjbUGLqeA+4Wme/Lty9Ps61HbZmamcH9centl4qPiuVl/Q4tEXr5Wg8QNX/j+SZf9XlsI/X8N8&#10;UahzrMZOecCXvBChv82ibQYToC2HvRCr/ujFYMKAJ6bE6Gwa7hu27GcxqH+LV/2ar/J9JOogD3uS&#10;iz1JRx/lEk+z8SfZuFNR6nKJJEK8uhYHSQqVUY3E4NkoNEMJRUeg6IoqLGXVSBViFA7PUJaLJymz&#10;VY+l6J9ujaJ1J2nneBy9ZPsdU/1f6MR/iSD8E0frn1PM/pLrc6guSrbngvLTCsMXNfpvmvQFbTRB&#10;l76gW1vQpfW+i7DTrbTTI/u6S+5Fu/RWo+RSxZnp+8fHi453Xf+56cK3VYlfVCd9237p6Giu7MJ9&#10;zGql8k6n1Lv+E4JhccGopGBEQjB49k3PiZcdR151Hn3bexLEIAAl1GHw7OuOk0/qTryoP73TLPa+&#10;Q0LQJSHoFocEcPfJXd73lJAzQk4J1e8hQS/E+w/8IoCh9N8zIt4Nn347dOrd4K+86T/xuvfYy+4j&#10;L7oOP2nbD4KdvuOgBPFm809wy+vuQ687D+50H3zXd0gwcOhd/76Xnd8+afniXf/Pb/t+etML8bZ3&#10;v2DgCLTW9LDM2zblp9XKi/ekp/LFJ3IkR29L9V+T6MqSeFFj+rrR/k2Ty+pD65pY5UTLP/uqfuau&#10;+Jm3zJ88xb/2EPvKS+KbIPkDXNzZFB2li8b4RBKkTqMJMpBHxEiBMgonyyfIcwkKbDVoVWGuhhIo&#10;mQR5uqpMGEaKTVQAMRMvR8fJMgB4ORZBHjRy8PJCDfyHShZekamGYqqpsIkoDhEZSVSCEnwJADkO&#10;VjpGUwmcnY6VC8coOEuetDlxyFPhLGSj1WX5ah+I+oV4DQXY/saqycUR5WIJsoB4vHy8qnwyXjld&#10;E3ORSriip3HFgHTVUOuyISlVG88jKPpIH3U89aPlwS+0v/zn82f3Xbc3YGFk3E7vczgEbs6pBJJK&#10;mh4xQ08ty4gUp4GK1USBlngtaFPeCKQECy0dq6GUSlGBvC8Vk6aNhpeJhpeMTtRE/kPACb5w7i+I&#10;4dWhhVXlX1zyByWcTMUka+Mi8QpsrGwkHhFPUU3WJSZQCLEk1WgKLlxNia6BZJNQPAo6loqOp6AT&#10;AGQMAyMbgpFPtzbZrHgoWFl6Mzg4UlZ+mR5znuxkij2nIWOifEpP5pjB2aOGRw8Y7vuZdvqU7Vmx&#10;czLSUGIlBuGORbjgFJwwCudUEPYoJXtlRUgDKyuCwAGFcEYruX5KAPuCEqPgASHvpSJsQSr4IxD+&#10;ikq+WNUgyVPmBHE7nkVSA+PhUNj9Sc+cec+7s96Q3B33ug6Y8c+eD8oZcb/SYhnfZB476XNzNuAO&#10;aJ8LvDvtd3vYDUrzHXTJGnG/PO51bdrvljAJGHLAIAYtw26XBpwvDLleFB0Fh+Dlo0HZ65jRbBFX&#10;rsssIPhlo91rDCPbrBNHPa4uhuStM0q2OQ+eRpY94T3qcb4w4H551OfGOBjT7xac8itaAhr2vqAK&#10;y+Bxv5uQqf3I8v4OM2G5n2Q6FNKiewCDLwTnAhaDcsGdmQ+4C24FtLRywJ0NeskW+/4zbhmY9mpY&#10;IbjGOkNeiUZQnqpfISHwsTar0zZtxu/uWkTpanjJfGDerH8OqE75ZE963wbBYnABOLTOujcTfHcq&#10;BNoJGDATdhcwG54DgOOPGQ+6s0cAz4flQw448O6g2+V6kyjw7GABPOuXvRReOBZ0ezT49lhI9njo&#10;ncnQDwIYXO9cRP5COLRa9Xxo7hwYMOjOXOAd8MiW6fmbrOKXrHuv6Pe2/HLHzl2sN4zPp3JDZRyd&#10;pe3VDunL7aNiZeyw4BuIcNEghuIxwaroYAwyEKkEgVIOQqPDMJgIJAryvsrIUAQqFIEMV0bTkSoM&#10;FQxTGRGMUvyjqCp4kuWMWZYelXG8/ltx0AbASx1Pt+fWNpdebq28HGl5UhC9yNFb95PfCZXbYaK2&#10;Q5W2wlWeMPGvIzXe8DVfcojrQcoz7pKjDidbDL5r0v+mmfZtl+n+MYfTK75KzyMIbzjkl2GaOzzD&#10;JR6tPli9PtH61WCO4M24YKVfMDskWJkRDLetXY/pCTFcZGu/iNYcC0QO8BxWclIFXWWC6WbBYvv7&#10;lc5nqx1rS60LCy0z0/WL083Pl3sFa6MfBPDi0KvtyWdPJ19tT7zZmni/AQGCV0/GVpe7Njd7Nze6&#10;nq60C9Z7BJv9gpG65+XXB6Kdp2Ps56KtZ7lGk2GkYW/lAWeJAYeTE85nJ13Epj0kFwMQmwz8Mx75&#10;GV/nRST1HUt9h6G+ztQbZhn1p/g8bcwRrA2+Wx18Ot0ueDomGC6fzWZOJ5xb4tLWwojPhfv+/qMC&#10;eD2UANgIIwI2w9UAWxHqK0HQIdACYtACgtVg3HIwbthDecQHMxVEXArXXGNS1llUwBpTazlcfZWu&#10;vsEibXG0tjlamyzNNbraSjgBtGxzKVsc8iaT/JRFfcrSWfJXG3JUajeXGHXHLobrLrENFtlGi3zT&#10;Bb75PJu2ydKGhfEf5AWHAnjOJm/TNeb90UPnpZrNj1Xp/1xlcKDO5EiHveR0AO4pn/Ym0fx5nPEc&#10;36In1mfo/s3ukcYH051Xp/pvzk0Xz6yUjcyLBHDxRH/+RF/B+NB/QgALHfBw4cRoyfRE6ex0ycxU&#10;4eRk7ujo7aGh6PJy9v2S4Pw7/nevBxVeZz/OS24tv9LfdG9psmR2NG+sJ3eos2Co6+HYQPXkeOPU&#10;XH51e3FVb0xSiaExg4DxI+HCqUQeVTOGqMWXQfjKybrp4EPsNekOKt4+SFe+mvclneBbOgE5Oj55&#10;2u53tJyySefuUhzyqOdLKG5FWm4FJNdcsms22eWKpkMqzjJKxThIVstDgmB1WEHrm5O4vx4i/XTG&#10;SgrrrUoLwpkw1OzZZK8I7SA/rTAn9XATQpgeIUJXI8KIFGGrFeRN9uNquKWrOd5WtclRtcrXd7tD&#10;c4VF700dpxvajtepDte0HaAWGsQtfeebeucBN3Sdbuk45uvY5ZAtcyjWd7TtLmpYsRDa509hzQ9j&#10;CN/KEw7g1c7SNBTtNbBeJFI4VT/KwCiBosnV1+SZknj22jwvfX6YURTfhJ9gxo/Wi3CRsXKVsWWS&#10;w1hUZpBmWKAm3V8tOIbGSTZkXjBhXzZiXNMPvq3nf1fPu0jfM1/bOZ/ilEd2zNd2zNd3zaO53tFz&#10;uUl1KdQPvKHhlYR04Mpbh8lZ+clZOclamUtbOWkEOOgwbA15hjSuOoWBJoVjtFkE/Sh1Cp9EjaXq&#10;JerQkrUNkin6iZrasURKtIZOnIZePImWCNDUT1DTicVRo3BaXBQqEPz5qSjrqaXOxqmEnDlhR1QN&#10;N9JP0KNGG+jGGdMSQaxLiVLDRSAVfWUlXQEIOS/Qk0qKBIdMDZNBH0O9eBuLC6C/thZPRsIF9ARV&#10;M6MUA1rC7k1/AbAABo0wIgcMd9AWLkMNxtEh80lqLDwmFIXwU5DxACdFK/mDk2oSmWBiJgZJVmYZ&#10;4BS2lllgAgBwLnPjVICFSZqlaToAtHzcKGxPUlUJUFLw0CZzLM2SDPT4FBJDl8oyN4nT0gyRlbY7&#10;doR25JCe2BlzZcR5vKoPVYtuahTnaH+JphulIOuKRfuDEazM0sAcwPgWxhlmhmnG+qmGusmgNDVI&#10;Fc4n8WPApyxNU+2sLjjYXrK3zgIjGNPiwZjyUs7ip6wlTtuoKHnpaLHMDOOszZLtrdJBKcLKNAlg&#10;aZIIsLZIs7XKAMDLQTvYXTQ3SQLXoijnBkbT1+ETcSGgtLe5AONgk2VlmkLRYKIR3sryHniVQHVc&#10;KBEbDAIzwwT38zcA9laZthbpTnaXQGxpkmz3Sx4wKGHjC1thGJEMFranO9pmWJnF6VEZBKyPnJTd&#10;2ZOm0uLWKspuoMXcOPr8uQwPl8vuzpdcHC+AGBLAZhnmRungpumSY6zNM2k6sfLSrsYGcS5O16wt&#10;UqzME887Zjo7XTA3jabpsYxoERbGgQFe0VcyS9saJ56sQw5Y8Fbw4gkkfQHvdgTv337QwO/evH31&#10;4uW73/h5I/zZEf68Fv68+vDzQQbDAvjpk5dPtiE21p8D1laery5D/+4P2d+57bm5rdkZaOXnPUnA&#10;AHj95z0OGDA0sjw4vNQ3MN/TNytc/3mms2sO3gMYcsDCJaBbWuZEDhja5vNTNLVA+gcyQM1TDU2T&#10;gPrGCUBD4yygvmEGUFc/DaitmwJUVY//j1JZNVZROQoorxgBPC4fBjx6PPS4fOyTlD0aeVg2DHjw&#10;cAhw/8EgTOm9/nv3B0AgagdVuBEGxICS0j5AcUlvcXF/cfHgxxQVDXyS/PxemIKCPkBhYf/vA3eD&#10;P5KX15Ob2w0jGmcvuT0weTnduXe7ADl3OgF3szv+IeBPAeBBwGgA0eAfU5DX+0n2XAW4BJi/mfMu&#10;RBe+B3iEP86e2/4LwkcmBDw++FHCjxVu2dMI+LgR/p7AX56Pgb82vwX8WXgceEx4fHhKRcU9gMKi&#10;bgAcfwx8SDR/0XxEsehEwlP03X8w8LBsALwI4KWAXxAY8L4AwItTXTNRUzsJv6r1jVO19RN1DeMi&#10;auvHqmtHqmqG4eqHd1z4vn/4c0C4BPTH7PG+ImABDIAFMOx9AX98V2ARH9tf8PHd0nc3sPrdbX+h&#10;haCrx5rqxiEH/BGtjRMwbU2T7c1TgI6W6Y7WqZ6WSdgB7xbAv+mAhQJ4rH8edsAiAbw7D1iUBAyY&#10;ndyYmVifhpKANwCz05uAuZktgCien91emHuytPAM8IsAhlhffArYWHoGA1c/RrSJ7x5gNfsx85Or&#10;/xB7jO8e4DH3CuC5DcDq/CZg7ZeE5t9ibW5zY25zc34LsLWwDdhefPI7fCYmF3ZWPlQKw1TUjJTV&#10;ZJ4h+kqQvJCGPoyMnNax2YnFuY62qpnB2hczjRu9pYttedNt+RPthZMdRYCpzmIYEC8PPV4dqdia&#10;rH0+1/R6qe3NSsfb1U7BWpvgaatgs/HlStPKdN3EQGVf2/2uurzOypt1OXHVtyPLbzAe3mDeuxtd&#10;UpCaX3L58v3cpLoO45hrSKsADM1LleisKGMmfdZMRtJeHuknjQ2RJ7FQujwkmamA81Ul+hrqeqQw&#10;WDl8//IY93qedX0Y+ZEX5q6DUrqVchHPoyAxojA9ujCVWxLjd59tVxGmVxmiWc2Bdv+F2S2Aa9lG&#10;gDrWr9SDkq1fHUmt4GmXc00fc23KWU5VTIdapk0907iRpV3LBYcMy5Jcsti+lsbmOA1be9vA9CCv&#10;BzyvB5FupUzbqii7ikizMrp2NU+vjg9RywMDigSwTRX/gwAWakXzuiizGh60n3E5iwbtEyxEpH7B&#10;UQCsfncLYJiPTSfoUMU1qIk2qo4yrIjUf8zRLWfpVLB1hYrUELrYPcKbZQIuuZahX8PUB2U1nVYV&#10;oV8RoVcRof84Qv9hqF4l07g20qqGa/mQblISQisNNbgfbpTjSXoUYdQSBy8W7dWX4dme6AK61fPt&#10;QHueN/mqg0qGJSLRSDJGT4yrfcJf9XsflW+8UF95o78OUdvHp53JsFO65op7wDAqY5mUcyEvXhNt&#10;UxtjC8rqGJuGRPvaOJtKnvljjskjcGcijYXrQlvAAriKrVfN0a/j0oSpwPr1kQaVLGgvZPjmiCwv&#10;AMR7BDDcXs+zrIu0ANRwzKrZph8LYBCAQ6CbsKdZY6xlQ4wZ7IBhVV/BghzwpwUwy6wmwgjc20qu&#10;zj02rSja/XYUP9gpTh0fjiHFSFC4P2t5iblzz5U2ezTNKiTW/G/T2G+MOejQK9Edc8zGrrj+Hk57&#10;DbP1EasNygAWGtZGdmMzVDY1cJpqIpuq4psbIuuqIttq6Z31AZ11IUO9bg2dmlnFBx0SfjJL/Mkw&#10;5Tu9hO+NEw6eS5OhZ5tlV4dWNyb1tF+cHM0cG0od6ssYHYSD2PY2bnN9RE1F4KP7PveKvEoKfIrz&#10;vErygivKYEIqH4VWPQ6vqdi9CjTsfeH1n+Hk4KiWRj6YUmMdp76GXVcNC2DYy/43slvH7ga0iDqA&#10;mcQ01yc11cWB29XSS2/tY7Z2g6nGNz6MaXwQ1d1hfr/+68iCz/xyPwsu/czr1o8Rt6zutfJ7huI7&#10;22LbW6Jbm8CA0CBtzaAqOpfI/gJiWutimh4ntZSnttSnNTek1zel1zRk1NZnNNbF15bF1ZdHt9Qy&#10;G+pjBmacH3Ttd0vYfz7aMDMn+H5lVlfvzb7u211NOd3Nd/vabvX3XO4fjesYju6aiuyeCq7uDqps&#10;i24dyOwfZt4r9rtzw/JClnbSBbWES4SkK5qp17UzrtjeuOVfnB9d//hCd+OlwY6soZ70wb703v4b&#10;3SM3egYzhto53TXciVGrspavnNK/tLn6pfGFn82TzFIKE1s6s/o6Mrua0ju7s3qGMjt6EnrGzlUP&#10;/4dP4p+CsxCXyiPa59hVA7LWEYe0Ag/oJh23yDmgd+sAOVNaN45I8rZVJfmoIPxUkEEY6N9xg1CK&#10;YcoydIRYpPIputhXCbJflRtLzPjjVkOwy34Ka34yW0EKgO1AiKcBULkVqLweiJn1x9VZSF7G7Y9S&#10;/DESeYytKh2GkfNHng5W+TEM+3U49nuG6gEW7kQkXiyaIBOPV0ghKGXiEFkYuYvK4tdQZ0pJ8l02&#10;pAVf6pKvxIrQ/i4HHF8LOLEScHI18AxgM1RqI0RyLVByNUBq0U98wVdszuvsjNeZxWC5uSD5hUDF&#10;hRDl1VDV5VDCYgBhxldt0o3Yfw7baox4RJIoRB+/Ibv/qvhPl898eenoZ3ck/p8yzFfNeieG7RVn&#10;vAiLQVpLIZT5IM2FUM2lMLWFENxsAHI+QHE5WGmFobDAFRNkEwRlBoIirRc5mDf3MK8fI7cfSqyU&#10;Hn/TpLRQeHaxQFnQ6jF52SxZ+wgL8WU69usUpT/xpT9nif9HlMI3tynirS7qi3TDjVDykxDimo/S&#10;tIvUjJfSUrj6aJB643mF+8YHL+P/gyfxGV/2f9/UP1XtrVHtr1noiqBj/i1U5f8EI/81AvN1JOFk&#10;nKZSgiY+QZMYRVTgE2V4BGkeXpaHl+MT5EFLtJoCA32Kr3Y2HPVTmsHZ7nirjlijdJN94Zh/D1L6&#10;NgixLwjxQ7Dy92Eq3zLw33A1v+aRv7hke+iux/FKtuzARfXlIoOX1VaC5nOCTtOXLUo7PTKCYWXB&#10;KEYwrPq2R+VFq8rTRpWlx4oThVK9N852XxXruy7bd12uPUuyPnX/0qNTq9UHtxuPv2w/+7ZHStAv&#10;KxiQEwzICPqlAa87Tz9tPvqi7YRgUFIwJCPoldqsPvas5vTrJqEA7pb8JQP4+N+m/woFcOfZXwTw&#10;gU8I4P7jwiWgTwPeC3k7dObN4OnXvSd2+o6/HTj5bvAUKGHj+7zz0JO2/aB81XMUlsHbrfueth94&#10;0XX0Tdfpnc5ToHzfe0bQL/a+79SrjiNPm/e/6Top6BMXDCsIRlHCpZ5l1yvPLNyTaE0+Uc46ctf7&#10;26vn/3Lp3F8ybf6SYPQfXMq/Jhl+f91RvDxCqyHSuNhXI173lJ/SN55S39gd+Kv1T19Zfv+l1Y9f&#10;Oh3+2U/yJFtFIVYdk6mvlUwhRhPRoMpEyXAw8tFEZBwJQ8fKRajK0XHye2AREQAGXkEEqLIJCKHc&#10;/eMocohISP0SkDyCEh+vGI2Xj8bLAfiqMvEkZJSaEjjEJqK85aXOS5wJRMtzNBS4GrIwPHUIkQaG&#10;1K+6PGSC1eRhBxyHk+MjJWNUZOJVFZPUlNI0MWlkgGoaFXvFSCtdDx+vpZKsqxpHVvGXO8bAyd73&#10;d8w00nQ9s4/8H5/pf/kv9ke+8RA/SFeRSqOppRuogzJFjxCrhQYtgQqnWKqyqbqEZComDdqdVzVd&#10;GwuGTSGjk0hIWNb+Q8SpIUAJZwDHCzcAhn1wkqbyB0jCoxSVJKpqojY+00Q7UVeDp4nlknBRFI1Y&#10;PXKioV6SiR6TiufqEaMNNRIMSfE0tWgtDLjJdBWZNEMynYCiaxLqk+I2aqrX6humqqqLki566jjZ&#10;Ehx0FMzwEkZocXOEhK2M+LmzZ+yPHbM+ccL2zGk7aYlzCGlHtKyjqrwjTsEei7RXQQlBOqCVzyER&#10;0IrQSvKOv+wHLFwFepcAFra4CR2wN0beV0U+EKkQiEAEqmBDwMiKpy3t8YHXz1/uDL8/HXp/1jd3&#10;yueDAB7zvDbtd3su8O6w2+Vmi7gWy3i4Oulzcz4oB8Qj7ldAPOJ+edTjyoT39Snfm9N+t2D7C5gP&#10;ujsXeAcE4BDoAPcBR8E4vY4Z4IMLwbnw4K1WCdUG3GuKTncxng/IYY1mMQPOWeDoi6jy9ymN8yEf&#10;9v2F7S8op8HIwj2DYfu7WwBP+N/6LQEMb/37CT5SvzBTIXc/CZydPBsErZk8HXBnyj8bMOl3e9zn&#10;JgC0rNCLtyPLtrgPl8ILwaE6o+gyCiMf55+L9X1IprdaJo153FgIyl8JK14NL4FZDi1aDC6YC8iF&#10;RgvMngy+DTvgPa73k0yG5ED7+AoFMGR/6YUL4dCevrAAbjCNBrcXPK/lsIJZv+yV8MLxwNtjQbfH&#10;g7Nh+zsTkTdLz59jFMzTC+Yi8mfD8+BrnwwGNzZ7MvDmZMjNuZDbG6F5z8OKX4WVPg99sBr2cJzx&#10;8I5dpifWW/kAVXw/WeaMiaSYmZSYJQbpjkV7AzAoH4AK0heF9EOi/JDIAJRKCAodpoQOgwUwAh2h&#10;pAI54H9IAGMVfAjSVl76HkWR0dP3bwlmmwRr3U+3Jjc3ZwXPll71lG9cC1qka2wHyu2Eyz9nIDdC&#10;lTdCUZth6O0IzFOG6gs24RVXDZLBkZpbodgJZ4km2g/lmn+uoXzTbX50yll6yQv5MoLyhE59yjcc&#10;DFGvCyZtl8ULtjoF853vFoYEc8OClbHXjQU9UQ5jTJ2XsdSpMLWhZP8ntYWC+W7BUq9gqUuwPfju&#10;6dDWStfaUvvibNPqbNvL1X7B+phgSbgK9NLQy63xZ9sTr7bG32yMwxnAIADVleW+1fXB1dXe9aWe&#10;t+sjgidTguURwWD9Zn7KVKpfB918gGm6lmT/Ot1+O1Jnzk95zlt2xlNq0k181EVswl16Pgi9xdF6&#10;G6sn4Gu9Zqm9jjOajjRpopsvlqQKFrsFc71v5voET6YF8x1PyrOmM9wnOforbM2XfC2R/f0vCmC4&#10;HRbAgG26BmSC6RoLoeoTgYQRH/SwN2rcHzsXpr7C0lrnUtdZ5DWm1iqDtELXXKWrQxsYc8hbkZT1&#10;SPIGn7rBo4AOm2zKFkt7MUBt+Dyi3Upq3Et1JUJnlW24zDFe5plCDpitt8Wi7FG8vwdLYzlIZTOC&#10;8JJLfRdDexOj/5xLAb8izvqrtFqfrjY8WKr1HaDW5Niwh/IqW2ct0XE4kzleXdwz1Vk63ZM51nd5&#10;Zvr+wkb9/BYsgMtG+ksg+ztQNDb08FMCeI8Dhlt2CeDh0omRkomR0snR4qnx4smp4smZoonpwonZ&#10;u0OjtwYHr/f1pbc1ch+VBORdDyy4xnyQc3ei/9Zwx52RjsLJvpKJnoKh9tKh7sqJ4ebp+f7F5xk3&#10;qyj6ARispxo+mKASTtLgU7RjlJHgj313M7VwTwrLF+cXgfVI1vC5Rva7Q/Uu0PbKp7rmkp3vaDnc&#10;hRJez9/T9rhH9igiuxdQ3PO03W+RnbPU7JIIlkkaNlycia88yfywvMaXx2AHbHhUzkkG56ag5YMy&#10;8cM7+BB9zqsHWWiGG2jRyZrh2pRwU0qQo5ZPENElBnfuCsb+Fs4mm+p8Q8cZXuQZLm/qOAOy9aH1&#10;n0VLQEOHQKO2YyHVtkDDIk/TslDHIUfXMQ1n6i9GNN+n6CBJNZPUo4jTsGcNlcQtlBXO4wnBFCrb&#10;WIdvqc2102a76TKDaSyeCSfNgnfZmp9A8feWNA5QsInXC4+hccK0wgM0Qj1VA4JI4XQqI1qfnURj&#10;XdCPuKIfnK0fUEALKNL3LtR1zaM6QQKY5lxg6Jpr6Jar71qk7VlM8cmleN8ke1/QcOernPOWNrE6&#10;pWMlb3GO4OFmyHS3iXWwijYyZGpoBaoSAoSeNUFXN1FHN1FbJ4GsE6+lHUfSgdDUjSfpJZBoiRp6&#10;8Wo6sXgKJIA1NSPJGhxVdLAuJYqoGn7mhB1OJYSmE6uvHWOkn2BhkmZllmFqmKxD5hOwYWglf4CS&#10;vLe8tLuCjIeKcgBJjWVMS7SxuAC6gf6GevGgHanoa2mabmIA7Q0MJwHDab4AEICqoWHSxw4Y1sBg&#10;BDAOLJ7BHCiaXDVcBJiSrKSroqwnOCOoUkmR8Ekd7a6aGaXADhicDgDHsP39pAAGMRgNXAKVxLE0&#10;TTUxjDfQizYzjrcyT6bpctXwgcoIZzkZe2lJGykJa0lxKzlpBxzG39ggjqYbhUX7qxPCTA0TTQwS&#10;wLk+KYCF0wBHP4G5cbKNRYaD7SVHu8ugtLO6AKrG+tFYpI/UWTt5KSfwu5OKkpcmIdSEFuNgA+lV&#10;4SrQv6hfs2QoFVjofW2tMmws0yG/a3fRwjRZm8xBIrwM9WP0dfh4bBCogj5O5y67OH3Y4tfBJstA&#10;J4qACYI1sKKMq4K0C1mdcc76gqfLLffzN0AHG/M0S5NkU4N4a7NUOAn4vP1lUcoviAFOwo2EYQ0s&#10;BBxKcbBNdbQD35M4KikMvBfip81PHzeWk7JTRXvSdFjgqKfrFYCLI5QHbG+dZWsJznURfMeszTPB&#10;t05a3MlAN8bb48452yzwFM7Zpp93uGRvk2ZtkWRrmWBtwrIwCD5nwWSFXirNa58Ze7Hz/IMGhhJ/&#10;Xwtev3y78+r1u7c7sBP+rZ+3v/zs0cBwTvBuAby99QKwtvp0dQXa/XF58Qlsf+dnt2ABvHsDYJED&#10;hgXwbgf8iwZeGRxe6h9c2L0HMCyAIdrmhA547lcH/Ivo/S32CGBY/e6xvzW1k7tl7X8FWFx9Eths&#10;/b8ugH+Vvrv5SD1+YI+n/IPAcvT/TQEM87ED/i12S9+/YdclwOr39+cv6v9fZM9t/wXQ3gcLVNih&#10;whoVsKe653GLWuAvCfhiiIzvHuCvzW8Bf3z3yB++RX9rfwsKu+Dq7wBPWDQ3uITnBp9I2Pg3Ahi8&#10;I3vepuqaCVgAg5cUemEbJmvqIOkrsr81daNVNcOV1UMghtljgvd4XxF7vK8IkQAWJQHD6hfEIiUs&#10;csB/F5H9hS0y4ENq70fA6vdv7K9QADfWAkY+5rcEcHfzBwe8Jwl4twb+1QH3LQBEAliUBLxHA4sc&#10;8OzkxvT42vTkXgcMEFXnZrYW5sB/Ap7CDnh1/sOqziIT/Pvs8b4i9phaEXv87t9lz8f38F8XwLD6&#10;FdlfEXu8r4jPpGW8JWW9ZZHBCDUWghwpo8WSIofLaAdp2DHuVvVOrmwNj/XPjTVvjFev9xc+H723&#10;2APl/s50l8Led6K9cLytADDbcw8ADi30P1wZLt+cqHk22/h6oUGw3iTYahE87X37ZPjF5tjW8uDa&#10;dOfaaOMi+BtTQ3b/o4zmooRHObG5N6OuXI6KvxTHun3FMIIhR7OS17RBqzvLyFqdOk6TPmMhKW4p&#10;JWOrgHZBqfuiNUOU1IKVNelq2sEOtl6pzPD7iYz7LKf7QbT7ftoZ1mg31VNhNobhHq7RTM6lxMS8&#10;5JiSmKAyll053bia++vSytUwQpn6WwK4ikeu4FHLuablHLsKpnMV07mWaVfHNK9l6TxmUUq4BvfS&#10;fLPiOGaWblI4Jw1db7bz+XyW2wOeZwnrXDnfvooPqcqGaENok90PAphWGWnyiwC2+S0BDC9PDQAz&#10;3K2BRQoTAM8cBtaZu+0voJJDq40xrIqmVfD1HnG1H3N0Kzl6kP2NNKnjmNSyjetYpoB6pjmgkWHZ&#10;xDSri6DV0HXq6Do1dD1ANUOvikGrYhg8DNWrYpnU823qeNZlDNOSEFphkH5xsH4F07SOb1kbafWY&#10;YfiYbtwYY9OX4Tl82Wf4kl9fpnt74nnQUsU2vx+qm+uled0Fl2GHjDeTZVCO+2J/cFP6EuCJ+gbE&#10;PpjvWdonsxwxJeGGVVG2gDK2OYgr+JaPo8wr+OaVURZVUWZQWjDfFAAuDc4AhpOAAXVcvTourZKl&#10;D2+TvGen5N13DAQf0n+jzKvZpp+knG74OMLgUTitgmEEC2ChJDZpiLGojzatiwJPBHou4AFVsmE+&#10;LYBr6YZ1bINyNvUex6go2usam+djFwX+SoPWijlDYu3X9lYOT/WqG3ZvXpSKq/13y9RvjJiqoRdj&#10;O6botc0x3S3ctkp2yyNm00NmSxWzuYHZ1MxsahXSDKqcppqY5trI+nJuRy2jtymovy10eOR8XR8m&#10;pfjnc2n7bS/tM7nwg2HylzTeCY8Mi7w2Vt9saB34VF1MW3NcR2tqf9fFscHLE8MXRvovjgxlDvel&#10;DXQndrdFtTSyaqtCKsoCH933LClwL8pzK8wFgNi/7F5o1WN6XZVoCWhOcz2cEwwrYZGF3Z3IK/Ky&#10;/13s1rGwi4W9rOhEcIfoprrExtq4pmZWcw+9tY/R0gWuPb7+QVzDg8iO1nNVHd/Hln7me/czRvln&#10;fjmf+13SulEe0dQR1d4c39MR193Oa21k1lfDuxpHtjQAQAuA39YEAN1i2hrZ9WX85scJrfWJzc1J&#10;9S0ptU0ptQ1pDXUJ9RUJzbXxHeDUbXFDi26P+o96pR/zTDK/UhRw71F8Y2NWa9PFxsqLDeUXGitS&#10;wTzbu6PaBhIGF/yru3BRmSqsJM+SqsyBsev9PaAnp6Las7DMJrvU6FqBbtZtamqWGperG8O1zoj3&#10;vHMp5GE+p6Eiuqc9fXj4Ynv/1c6+CyOdUQON0bNTdhUdX5/P+Kvl1S+NLv5gEq/Fvhbb0H55sCe9&#10;o+li72BWz0hWz1BC35RD3fjn/ml/Cs5SyHrE6J6PbZtEuUQeogR8T447bJr9s97N/ZRMSd0EItnf&#10;Ekt2Ryt5olE+aLQfGhWIQoYiFenKMnTZo3Sxb1IUv6sykZz2xa4Hq6wFyG0EyEAZwAGKv2QAywqT&#10;gJXWA1BrIWo9jog88rEE5R8jFQ+w0WeZWBk6RpylcpCt8hMXc5CreoynepaPk4rCysZiZGORUhk4&#10;+WtEhasYsStKR/IJJ9stMcuBWkt+0sv+pyACzq4GigHWAiHvuxEsvRUkuxkos+4vveorueIjsewt&#10;vuAtthQgOeMvNuMrNusvtRysuB6B2aITN+nqK0GExQC1WU/CmAu2z0ap1US2Xle8lnKiWu3n+8g/&#10;3Rb/pwvHP7t49n/lob+q0j/dYYsY9Vaf8NOYD9ZaCiUthagvBakuBWAWgxArHKnNBNmdSzhBLlVQ&#10;SH5VgH1WovjisdzW49OCTtTyA/HZfHlBo9PYJdNk/ePQlSK+isX8GIc/xkUdjpD9mSO/7wL+ZImu&#10;xISX+naY1rMQ/Lyb1LSb9FoYbo1DmadrLoQQOuzECknf5FG+bfVUWEk33L5lvnCVMn4R0xornuf1&#10;bZzuZ8HIz4IQ/8RW/T6BcpSJ/RMb/zmX+OdItb9wiX9lqn4ejvq/IUr/h6/+dSTxyyDEP2caH5nI&#10;shtJt7podjhY+S90tBgboxxFVIkjYeK0kFHqchz8aQb2CCSGlf8agv4TW/3LFKMDOe5SVUx8axJm&#10;tUx1u0H5TRdB0E+G6AVQBb06L1vUN2tUlx6hFh6gFh+iZ0qU+2+JN1/4uSb1P+oy/rX50ufdt74e&#10;Lfx5/tHxzQaJZ63SggFlwTBaMIJ8P6D4fkBBMKSw0yPzpPHUWsWhJ9XHXjWdet9xBlK/fScFPUd/&#10;2e73oDA48osJFq4LDaX/7hP0HgDsFsDveo++6z/2fuAk4O3AacBO/5nX/Sefth963nnkVc/xnb6T&#10;b/pPgfJ174mX3cdA44uuo6AdxCAAVRC86j4t6JV73Sb9tOEsYKddTjCAFoxrCKZ0BP2agh6KoF3n&#10;eY3WXIFqe5rEA/q+u177ko1+jiLvZxK+ZRF+5GkeiiKdYOOPhqEOBSscDpI7RleWiCai4zVwMUR8&#10;rBohUUuTgVIMUZD0EjvpeORn65+/s/jhS/Mfv7T46SsviRNBChJcPDKBQkzR1UzSVudrYtkE5Uh1&#10;NIeoxMQpRGBkAXSsHAuvCIleohIooRRenAJA1MjBywtXeP5j4ORh7wur3xi8XBxOBoaPlkxUV44m&#10;KvEIyEg1rL+SnJuMRBhOma2pyNWUg4kUwteAiCRIR6nJxmjIx5EUE0mIJC2lJE0EIIGgkEiE7G+i&#10;hlKSBjKZhEzWRCWRkJm6+BRtTKqO6i1b3Xxn0zR9XKoe7qHfOZ6mstOpfQbf/rvpT38BaP/1X3S+&#10;+N9WB78GFxithUnWV4/Xxoehpb1lToAyWRefRIa8b7o2PkMHB8pUCiZREwkn7+4CuYvd7b8C2194&#10;D2AQw/Y3hYxOJikBUrSUQQxtD0zGJlBxcVRCgi6JT9VgqBMDsRg/DMZXFeuDUfVUQQeRcEEkbCgJ&#10;QydhOVpYHhkXS8HHUYnRZGI4Hs3VJrdmpGzUVE8+eFh77Xqkk6c72d4Wa6OrYKIubUyQs8EruWGR&#10;Piikn6Ski7j4+bNn7M+espE4aSZ72gwhZo6UtFCQNlGUN0cp22BVHFRVzmNQ51FKTsoKTp8UwEhF&#10;byUlNyTCTUXBAyvnjZfxx8kGYuSCkApBiop+KLQ/Ws6FKGHrpxZ8z+v2GKtsMrhowvdvBPBswJ1B&#10;l4uNZjGtVglwQvCkz825XzKAJ7xvTPoArk35XocB8YT3VcB8UPZSaM5yWC4IQOOoxyWAMC348pDr&#10;pQHnLMCI+xVwroXg3JXwQlgDF6sHZqPdc1W9q2icUY+ra8zSxbCChXCIxQhIbc6G5E4GZI/73frF&#10;+O5dAnom+O5exfv7hO1dVBlmMjT7Y6ZC7k4Eic4FpSDvBsxq1OcGOLTMKN6MfLjBfbDKKl1nPZgL&#10;yO+2v/BYm5OL9b+r4luiHlauwx10vjrueXs+sGA1/N5axP3F4KJJ7ztD7tcmA25PBN2aEk4MZjr0&#10;zu7qHqbD8gCzEQUiAQxuFGA2KGfI/YpIAIM7POd/ZzWiCNwi2C7PhufMReQuMPIXWAWL7EJ4oWnA&#10;TETOND1nKuIuzCwzZzbizlJg9qrvnW3f3CdBpZuM8vmY+hZ+VYBOhNIJfbHjuidP6O0/QD64n3ri&#10;CE1K3FxWygIhb49SPo9V8cBgvFQwfmgVfzQmGKUSooSGMoAVUeEINENJhamMZiorhu6xvL8DRiEA&#10;I3XeVtPrBjN2valSMN8q2Ox+tjH0fGtc8GL2dWvheobragTxZQhiJwKxSUevRKBf8dVecvBPGZjN&#10;MDRgKxzzjEF8wVJ/H637kk1aD8Yt+CAnXeR7rU7Xaf/4gPBFr41kh+XZ5SC159HG82zak2uBgp4i&#10;wWS9YHN0bapLAE602Dlxm9lF11tjaCxy9Mdv8J711wq2JgTrw++X+wTPJwSvp1+tD24udq3MtK7P&#10;tL1aGxBsjr9bGX67OPB2eejl2ghgZ2Xk7fKIYAni7fLoq9XRzeXh9bWR1eWRlcWhFysTgo1Fweqi&#10;YGZEMNm58/jaULJ/B9NqNNJqJdZyjau3GIp/ydd6wSZuhKKmPKUHHc/0Op4ddJWZ8lJ4wcQ/jcC+&#10;STBajTVvDzOcvRkpGG0UzPYL5kcFK5OCxf6XKSomgQAA//RJREFUTTkj6R79LJ1FntbLeMo2479H&#10;AG/TNUAA2uEOoPqMpfUikvokkrrIUJv0R416I8Z9lWeCMPOhuIUw/FYkBWaTC224u0LXXApXn48g&#10;rPLJ69HUdT55ha25ydbaZpOXgwjjrordVuLTXiobdO0ttt4GS3+Da7AeabAiXP/5KUvjj7PNUHvG&#10;Vn8ZSX7Np76O0n3J037KpYKzgN+7Rj2VGi1OlWp9l4v/4j7lpyZryXYfrf5Mzmh92cDSyMPVycuz&#10;YxdnZvMmlh4Mzdb2T9cOjD3aLYAHRsr6x+4NQdsAl4yMAkpHxwD3xsZFwC3wUdCteGT4/sTwvfGh&#10;ktGhopHhwuHRguHxgqGp/JHpssX1a72DaU1t1wf6C2ensscGExsqGfdyQwqy6aV5SQ3luWM99+dH&#10;IAfc317c23Gvp79maJafWUSgeiFxnmqa4UQii0KJ1tWJwSJ8CLLOdmqhITqcCGJAJMYtU83zhqZH&#10;DsmjkApwy6O43CWfv005f1fbpUjXq0DbI4/ilkt1u0t1u01xuazpkK5ue1nHOY18LoZgHq6s6ylJ&#10;tD2KMPhejPzlUZPDYibHJCxOKFmJa9jKmdigXUyI/rqkMLIOXUuPrq8XakHx9VRz5RCdL6m755G9&#10;rqo7XiE53qA439Jxu6Pnka3nAcrdZOu639ZxA9zSdr1DdS7UcsxXs7lLtMknORToul7TcmDJ6Z47&#10;hGaqO/oQnKyU7TQlzRGnTKROmktKnlOUdTAlBTlQArz1QujGYTHGoSkmQRcMfC/peaVrOIaIkely&#10;xhdoQZnGTL5OCIMc7Kce6KQa6KYWEajFZFGZsdr0VJ2wa/ohuQbBJcYhxTSffB2XfF3nfH3XAkP3&#10;XEO3PJprHtmpUNulWM+z0ND3joHPBYpbFN4uFGVpc5psIalvjbBwUHNz0w/2MKGfN4qwoTHNafFG&#10;eim62glUcixFK4ZKjYN8sF4SmRKrpR2npRuvqRuvoRNHpETjSDycBptE4umQ+ep4uqlhMkWTK3nW&#10;CacSokuJ0teOMdSLB43mxlBWK5zdq6XOBoDOaCV/GQkX8dMO8tLuoAqOgs4mBknW5pkqygFK8t6w&#10;DDYRbsdrYJAIy10ACEDVUGiFRejrx4scMDyUMS0RBh4HNIJhMchAAAiwqCBwUjBDWO7uBja+vyOA&#10;rc0uETAMhKwPWT3S3CgdnAIMbm6cbGGSYmqUYESL1tfhULXoRFwA+DVGVuqc2GlribO2KkhfPDYI&#10;peStpcEAPc2MINn82wL4E4ATgdsIJmBjccHO6iIA8qAWGW5OV01oUSRiCBHrD36hkjhtJS1mq6Lk&#10;oUtmGupGWprEn7NOc7LLhNSpVSq0HLTQ+9pZZ4LgnG2Wo/0lS7MUHQoXg/IzM040Nogj4kKoWmxr&#10;izRwyPX8dSvTFA/nm/5eueftLxvoRKnjQlWUfBCybjLijkpy7pqEcAvjJHDI+dwVe6tM0Pm3BDBc&#10;3e2AhRo409462dEu1dkhw8UxEwQmBpF4jJe0uJXYKVPJsxYIOQdNYoC5cdT5c+lu54WbATtccXS4&#10;6uhw3cQ4ycb6gjaVJy7moKsTZWebZWmRZm6WYmmZAgXmSVZWqeDCLQx4jmbRrtZxzlZRHvYxMcxb&#10;tWXDm4uCFxuC968+aOD3O292Xjx/++r5+3ev371780H5/u3P+/fv4UCkgeEfeF3oV692YAH8ZBuy&#10;v1ubz1eWtwHLi0+WFqAlQEUCeG52e2ZuW+SARRoYXgj6Uw54BV4Furd/DhbAXd3zgPaOWUBb25zQ&#10;Ac/DDhjSwK0zn+R3BPAe9Quzxzz9pxGlMO7htwTwo8ejn+T/6wIYlqkf81sC+M7t9v8EIg0MD/U7&#10;iM67h92TB8CTz8npEk14D7uv+r/Cntv+C32FhR9UK6xd4ecIP0o4gJ/v7scNB/DXA/5WAMD355OI&#10;OnwSeBDRyAB4GvCUYPULA7f8DnvmD89TNEP4LLAAfvCwH7wI4NUArw9sfHcjekOhF7Z+oqZuvKZu&#10;VKR74fTfyuohEADAIfgorIEBe7yviD3eVwRsf2EBDAOrX1G8JxX47yKyv+BTgA9m9yM+tr8N1ZMN&#10;NeP/CQHc3TwBO2CRABYh0sCwAx7pnRc64LlPOmCRBhalAkPpv+NrUxMQezQwHMMCGE4Chh2wUABD&#10;rMw9+SPsMq9/wx5TK2JuYuUfYs/H9/BfF8B7vK/IB+/xviI+U5B1lpN1lUV4y2NC5dS4MqQoCa1I&#10;MS3GWQ3vsJTSpv756fm5ucm22b7SpZ7s5xMlC71Fsz33ZrpLp7tKACCAve/S4KP5vgewGAaAAFRX&#10;Bh8u9xetj95/MtP0YrX/1fbk6yczb7emBBtjgvV+wVzji+FHix35/XW3q+9fzL+TcuFGgl9ckGmQ&#10;swxV97gyRQpjfVbG8uhhPYlThhJHKVIntGTFtRUVzRAYNwW1YHkSX4nKUqM4B/uG34rll0SHVkZ5&#10;1MW6ZwfZhJpS9XB4LU2akamLty8rkcPPjuE8igloiPeAFl7mQ9vuAnYL4N9YAppWzdeq5FOgRYm5&#10;9pUst2qmWx3ToQ7a3lXnEVe3gGeUk+yTFB9lbB98iuCrqOHjZ2V7J8LlYZRPKduhnG9fHWVdxTVo&#10;jDFq4Ok18HVFAriSZ1m5SwD/6nd/WQK6gm0AO2CRAIYzgGt3ZbLCM4cXhYbbRYfgo8IMYIOqaL3K&#10;KP0Kvl5FpH5FpAE0IMekjm1WyzKvZZjV0M1rIyzq6NaNdJsmplU93aCeoQtoYOrVMWn1LIM6FqTG&#10;y+m0arZpHc+6hmsJJf76kK+cx184hy4O0K5km9RHWVWwjB+G64O4Kda2Pcmx/4IHzECWJyi7Up0b&#10;Y2wqOOYP6KYl4Ua5AXrX3NRSrJGR+mKhGkf9cT+fl//CFfGlJ+r7QMJ+BuVUlKFkkqVSuh3qth+p&#10;IFyngm/elOzQnu7UlubYGG9dG21eHWkIgNUvDJwBXMOFpC+4IXscMHyvYEC1jmfaINwkuIplIuJj&#10;AQyA8p655vXCNaKrWEbgWdTwQAmeC5iAMAmYA/FbAriOaVjD1H3MotzjmBRF+WTROW7mPJRyEJIU&#10;e0qDcdgwUD3uZlD7zPmG+bP86s9tLnxrwCCEXUhoH6dX1kW113NbHnNaHtIb7v8igFsZTe2Mpk56&#10;czu9pZnZXMdrrGTVPmC2VYX3NPj1tPv0jZg+aJdg3fmredI+26v7La8esr70pRHvtF+6e80gZ3CK&#10;1drKbqxl1lQCIhtrolsbolvqeY1VqX2d6QPdmUO9GUO9aQO9id2QB+U21zPqq8Oqy/3L7nmWFLjk&#10;33XKuQ04n5vtc7/Y72Fp4OMHoVWPQR9Ocz28NzCc8gv7V1jKipTwJwGHPsmebnsAHUT2F87QhR3w&#10;7nOBIKqpIaGhLraxidXcE9HSC24ap6kuru5+bP19dmuDR8vQvqSyz3xy/xe/8bOQkn9ySUUk5XG6&#10;BuK62+N7oMsHN4pRB229zG9rgtUvbH/BIUB0R0t0RxOntYrfXhvX0ZzQ1p7Y1JHc0J7a2JrW1JTQ&#10;UJPY1gBuI7u5M25w2fXhwDGvrBPeabbZD31Ly/i1NSnNNRlN5ZkNj9Mby5Nb6uI7uiPbB+LHV5zu&#10;N35j6/FnEwfjy3fiO3oLJsYKxkduDo+ndA/z24eZbUMhte1eD8rtb96wyEw0iGfR4uj6yRyjrATb&#10;nNte9++xSh7HV9Qm9zbFDrckrSw61vR86ZjxHyZZXxpd/N44QSUgNbq2/dpIf3p7842RqazusauD&#10;k/G9014dyz9wbv5b4AXJ9HvcgZWEzhld+sXThvRvSTEHjbP3Gdw+qHNJSi+JQAm0Iep7YrEeGIwH&#10;WsUbqeKPQoYgkQxluXCpYzzp/dfxR5tsFGf8MGuBypD9DZBe9Zdd9Zdf95fd8JPd8pXe8pXd8JVf&#10;90NshhAnvHFVZjKX8Id5ivs4yse5KpKRWIlI5FE+6kg0+mQM5mwMVioGsr/ysWg5tsyJZKT4FbzE&#10;Ncyxa8o/5+P3tZhJzfqoLPrJLgVILgVIrQRIA1YDZdaErPhIrXpLrflIb/rIgJM+8YcWoN4OlNuO&#10;kF8OlVjwPzvrJ7YcKLUSKrcRhlgLU14NUloNQW2GYjfC8Rsh+KUAzII3as5DacD0bIfu8SriTwVK&#10;f7ku/e9ZEv+WKflvGVL/nkPYd496otFSftgNvxBIWguhrAWTVkKw6xzZBebp9Wi5d9c1BAU6OwXE&#10;FyXKO1WIjbITb9rkntbJPa8lvG85N5BFSzM5w8IfilD+kYc/EUOS4RCkghSO+0vu58gfSEcdrDSQ&#10;mHJXeU3XeB6CWfWRXw5ALIZg5oMwawGqG0H4BT+VEU/Z4SDZxXjUk5u4F8VYwZCJoJe6U4sdv3W2&#10;ivNTjseXN899d8vhx7su3+R6flXk931JwI+gBO03nP502fY/Ltl8nmr8b0zCZ9fsfpq5ZjmUZphm&#10;+IO/7P8NR4hFKCGZKBUOBs1VRXFxSlycIgcnE6slz1cXZ+OPh6P3Byt/F6T0daDSF0Go/3PJ8cs7&#10;AV+WRx3tvCQ9mY/ZrqEKes0E0+cE46aCQZ233cTXHZjXnegXbQpbjZIrVWJdN35sv/JTc9Z39elf&#10;1Gf8pSnri7YrX3Xd/KY3+9upe4c26iRedii870cKhlAvO2RWq46sPD6wXX3wVdOx950nIfvbdwwy&#10;u90/CXp+/oX9v2pgUELpv58QwDtdh3Z6Dr/pPQZ43XsCsrw9J190n3jSdhB2wC+7P7R/ONp9DDK+&#10;PccBosa3PWKCXrSgFy8YUBMMawkGKYIurRd1xI1H+NFbiN4spfpoudJg8euOx1OND0ZTforU2M9T&#10;P8vBi7NxYjyiTDwZmUhVidfERBFQ6TqkWDw2Eq0Sh1NLImrFYjU4CCxDQTmBQowiqTBxCkFK4h6S&#10;R8+d/Mnq8Hdm+7+iffsnk5++tDv2s6vUqQCEdCgWwSCiWeqYGDIO9OerI9kEBFvoejlC18tTU+YQ&#10;lbhCBwy3QAs4qyGEZlcmEveHSkAMTh4Qh5OLx8kkqAKkAPE4KR7ybAJBIQqnAL4hHIKKj4K0i6RE&#10;CBbB1lJmk+U5Wh+IJEHwAOqyUepy0UIBnKQFbcqbRkGlU9HxatCWwPFqignqCgnqiEQNRWFCLQJa&#10;WllTMQonm0RF3jAjp+tjk7VQN6y147SxoaqyvgqnvRROOZ3ZT/vxc+oX/6L3/b9r/fmfzA59FaAk&#10;xtZEsoiIYIw0W00p1UAzgaSSQoYEcKYuEZBGxSUJN/EVmV0hf0gAp5BV0qjYVAoGriZrodMoKqma&#10;SmlaiAwyCsTgaBJVNY5KiKGoOYmfDsCoRNFoyTb2F867XXL3vejhm+HiHmVlwjLWDiET/PDKAVil&#10;CAIqmkxM1NOKJBHparh4E6PBWzd2ujtX6mqrrlzyN7LwpNjZq9royRmqSxjiZaxUFc9jlL2Vkb4o&#10;lSCEsp+srIek2DnxE6biRw0kj+pLHdc5fYx89jRVRsoIoWCBRtph0U5YtDMG5YJCOAsdsAfELgGs&#10;qOyGUIYEME7OW03aX00qCCcToiIXIiPjjcdHEDABSqfM9cSt4w35DQG5I+HF434fBPCox1UQzPhn&#10;DzhnwR4RzgCe8L4xG3BHuPjzxTHPq9N+NwCw+hXZ33GvK6BlNuDWYshdwFzgbbgPYMIbWlx6xP3K&#10;kOslGBCDcwHAgJ12KeBcFXqscl1mjWFko1lMrUlUk3VCn+vF6aC7q6zSdc79JXrRbEiuyAGLBLDQ&#10;wv6mAN6dDSwCzrLdo35hdm/EuxsofTbozgQAWqtZmH0rVLAgBi2ToDE0dy6iYDaiYDo0dzIod435&#10;8Cm3ArAYXNRzLqtch1tICM7B+N1S9izAB1Xp87vsMie8spdCitfpD9ZZD8b9bo4H3oSNL7zyM4gn&#10;gm7BuvcThOcDwOkAUPovowjcH8BccO6wx1VwA9usE2HFPh9wd41eNB96dz48ZzE8d5Get8TIX2Dk&#10;LzI/COAZBsQ0Kw8wBUp2/jTn/8fdW0C3laWJujVz7503c3umsbqLK6lw4phJDGZbZElmZmZmEli2&#10;ZZkh4HAcJ3YccGIH7JhtmZmZGYN2QG8fnZTa5VR1V8/MXW/d1+tbe+2zzz777HMkpdLry///t0fj&#10;8idj8hciCtZCiraCbq+H3J+PfDTErqhLrPDVjyYoWmPQjkqqdqekzU4cM/7he9KhgzrHjpCkpRgq&#10;ShbgFBHvpabur64ZQlAPwxMjMIRopFgAI3FxCDwHhWf9QwIYjwjHKwUZaQSdjUx7NdD9YbZFtNHx&#10;Yq3n7dagaGPodc2V5XS7zTjN3VjMy1jEEpuwxFXfZBFesPAvWFAE8Hac+nqM+kqk2nK4+mas7jaH&#10;8iqe8SbB4CWHuRSqPeaO7LCVabOXL2ccbDc7OeeNn/ZWm4kxFj05I9qCzO7SYu/zl5OinYmNxmvd&#10;SdaTIZrz8abL5ddeTHWLXsyJNsberQyJwIQ3M6LNkc3Z9pWJprWplp3lvg8bo29Xh3aWB6B2aWh3&#10;aejDwpBobggKKQbMDe8ujm4vjq4vj6+tTKwtTb6Yn3m7sCiaXxHNzIoWxkSDjTvlN8bORrZEm7cF&#10;kSaiKVsJjDWW9jZb8yVHczOGMB+CHvNV7HOX73Y5Bf6+NBeiusElrySZDHIsx8+EfWgsES2OiqZH&#10;RRODotmB9x1lA+cD2tj06WTKdhplk/3fkwL6BYeyFacHxlciNMAcMPKSS32dSN+KJ62wNBaiCYCl&#10;WLXFGPXpMOxogOqgt/J4MGYpRmszgfoimbmdRF+PpyyydZeSSCsC0nISaZmrsxGv9zyBshatMeOH&#10;6rc/vRCAexFHfsGBUkO/4NK34+mbLBIc1/vreQnW5OhA/ygwVms9VmeTpbfJoWzH014lGwE2ecyJ&#10;YLUmW5ky2rfFOl9cIh0p9LcrvXb2Wa/w3uzI1eXZ/NXVkpm1soFZWACXj/Q/HIMEcMkvCOC99hdm&#10;rwB+ODRUOtxfOtL7cKjv/tBgydBoyfDUg+G5B6OLRf3T5xo7c+tbCgZHH84t3JuZLBwfujU2mFpX&#10;lVT5lF12P7bkFq/s9tn6p7f72p6MDz/qG3rYOZJ0sczQgaNBi9Cjx+tRk0ikBCYlQV3FS1vOxVkz&#10;JE6fxdUOSsa5n9fwuqHtWaznVULzvU/3KRar1ht0KDAX9q836F6gLTT0u2Xod8PA5xrd8yLNLY/i&#10;cpbsdJ7qco7iLFCzCJXWdjyoaPbDcYODhxjfnmR8r8Q8ps2UMyMjndUJ3tqMGB0jFtU4xpQR7k7y&#10;Y5MCLjEiHpjGXdJyu6Lrmk/2vkX3LWIE3jYIAG0hw+826DP8QVtE9yvU9y/U971F87tN9XlA9S8h&#10;eRXrut8me943DLjF9E/BWfucJMVpOofrevvoBtpoBJBRXkg559Mn7U4fMcYfozDlqJ5qNjymd55l&#10;8E3roGILvzvGntd0rLmnNZOU9a8bBFw3j8oxDE8ziIyjxzioRzhoxXnqsYP1YmNJ0QJa1HlmzA3j&#10;qLtmkXeNg4sNfIoNvO4Y+xSb+hSZeBcZe90z9Lhr4FrEdL1Jd4UKFRt6XTUNuGIRwie5hmAtbaUo&#10;xkd1LGWZbgSHIKp/kDHL0SjN3CDHWD+DSU2lkwV0WiqTnm5gkEmlCqi0FCggmJlG/lEAa+pyNdRi&#10;yTocbfUYS9NsJo2vJOeppRYNOsbMjy4WBj40YqQY6Ccb0gVwQDBS2U9Bxl1Z3gutGqCrGQeusrM6&#10;p46PAIdgJsDcLNvMNMtYnAUa9rugAw5NTbP2St+9wPeCLweAQzggGNwX3JSiy4XXB6jhwvW0WLBY&#10;tTbPBbe2tz4PsLU8a/NLKaDNz9lbXdYislHKIRSdRAvjMybMDEP9VLCCg02endUZa4ssS7M0C9NU&#10;E8NEOpVF0onEY/wVZJ0U5VyV5N3kpJ3UCaEWJhlWZlDA8c8J4DM/ZoHeD9jnx0vEmwGbFJMrDvPN&#10;BNhapBvQOHiUj5yUrfQJK9lTNliEF4PCcrTJhivpOtvlgjkOtrlwbmcH27PODnluzpdsLLOZ+gkE&#10;bBDYvJV5JkknFhzaWeeCsx6uV1zs8/y9CkL8b3u6XLE2yzRm8OlkLlk7logJUpF3V5RxAR0jepK9&#10;Va6rwwUw55dSQP+c/YUigL3dL7g7n3Gyy3S2z/J2z/NyOw87YCzSXUXBQe60laKsLRHrzaTF2lun&#10;ubueg6S1yxVPj3wb6zPOTpcY9CRYAFtZZtvbnXNzveLudtXRIc/aKsfSIsvOMsfFMsfdKtvTJtvd&#10;Os3RNN7NOiE2+OzZtOJO4cTC5CYsgMUpoN9+ePvq/e7LD78ggEXi/30Q/w8e+dEEv9/dfbdXAG9u&#10;vNxYfwHZ38VNWAAvzj//6IDntuZmt6dn9ztgABwHLNHAsAMWa+CVoZFluAxwd89cV/dsV/c8oL1j&#10;FnLAbXNiBzzf0jIHa+B93lfCLwngT+0v7Jn2Stz/CrDl/ZRfEsD7/Nxe/j8RwPtyGsNy9G+wd1rx&#10;HgH8S0jM63+LAAZ8Ggr8s0hCgfch2blk80VFnQDJhvcBz/8U+D38eva99h+BBDAcZbvPoUo68Ocr&#10;+bhh4O8G/JWAvzb7/j2BBHjOLwGvA68J30gidCX2987dDoBk/FcC71mySfgunwrgj6J3z7/M+Al1&#10;Y9W1UNQvbHlBW107XFk9+KxqoKpmCLBPAwP2+d2/i0QA72NfbeBf44DB2X32F1woMb77gNUvbH8h&#10;9Vs90Vgz2Vg7/o+mgAZ/znc1jQP2BgHv1cA/CQXumRMzAzvg8R8FMMynDhiyv6MrE2MrnzpgSV8S&#10;BAw74D1mdwuwOL0JAx9+yuJPS/xK2BfIK2Gf3/277DO++/ivC2BY6+61v+vipNAS47uPzxBy1qqK&#10;jqoIL2VcqKJmvBIpRY6SJkNJPqkdTnHmn7lZNTg5MzvVOdlTstB3Y23w5lz3PYn9Bcx0l873PV7o&#10;fzLX+2i2pwwcgkE4OBgw1X53tvMOuGSur3x+pHFxqmt9fujl0sjb5WHRSp9ouUO00CSabXgxWT8z&#10;UNnVXFZVdzvjGjv+Apvp5nAST5Ym2J5WdThyzEj+lJHSER2Vw3jFw1i54xqyCuayeH8pncTTelwV&#10;XV8jc19WUHShILE6J746M/aBIPZ6cpKbUwDJyAOt56pl4O3kGMgJDLkWF1IuCKriO9SIo0irxAmW&#10;IYf3jwlg3xqOax3X9mksvTrFrCTN/kKydywrjmoXeVwvToUa5WNpXxDn/SQ15CHP/WmCU2WizTMu&#10;VAD4ZwUw5IATP0pfGInrlYT/wof1yVYNAuvGFBs4xhcWvWDbsP2t5BjDTwEDC2BoTqJpJZ9ZKWBW&#10;JRtUJRtV802qkqBlq6DgZutajk1NnHVNjE1dtF19tGNjrLOQ5SBkmQrZTEAjh1kndsBwPeBnLEiF&#10;VsdbV3GtHsWa3fIn59iik4xkztgo3wshNSTbNKc51CVZQQHWXNMKtnFtoiU4bBTYtmU6d5/x6Dnr&#10;2Znj1pLp3pjm3pjh1ZjuU5fqXh7veC/S5LoP9YKbZpYNLsFQLoh4wFnxt/Yy/+6u+sdQjUMs2gm+&#10;uVyGvfJFb2JhOOURx6iSb1mXatOQblfNNwPUJpkA6hIhwLutTTBuSrFuTLYGb0kifeFXIXk5AHBY&#10;n2QJpgkFkNaFq/9Wcy3AAz5jmQIq4kxgAQzaKo65JEd0JdvkGdcYzj4NgD8g8Mjip/5ZAWxeDz4a&#10;lv5TNrWMZ3EvOfhsNNfdLB6NDMOSU06S2Seso5jn70R2L9hUjB+KffzvdnlfmbBIsXnZ7WNxFdX8&#10;lpqE1qe8liex9aWQABY2soRtcU0dccLOmKaOmOYWVnNDUnMlt+ERu70yulsY0Nnm0dZPKaz/NvDi&#10;v5tnf2N37Uvzi4cdL//JIl4qPNtP2BcgbGY1NXIbodhcKEVz7TNW1WNO1ZP42qeCplpBS11ae2Nm&#10;V2tWT2d2b1dmH0TucH/2YG9qdzuvuSGy8qnfg7sut/Ltr1+2u3bJ8cZVt6IC35I7IU9Ko6sr2A01&#10;XGFdbGU5p7YqUVgPBxmntDXDXhaWsp8CZv4s+6btA0wAa0rsL7gR6IDDvQIYkNRYn95QJ6gXsoVd&#10;0U3dcU1t4Nk/CmBhXUjXxJGzVZ+F3Pm3zI5/inv6mVPaae6lpN7h9J6O1K62pFYhr6kewBcHBO+L&#10;/RXb32Z+hzC+ozaxu1HQ2Zra1p4i7EhraM8StuY0t4D7pjc3pnd2sBs7+D0LbiU9h7zPHfc743q/&#10;NuAJ9IoyWmrOtFTmtpTntFRmtjXwO7tiWrr440tuFS2fOwf+0cHHuuhBes/A9Z6e4v7+gsHRCwOT&#10;50YW8mY2zo4vpfUO5/T18urKQ+7ne9w8a3kxjZKVoJ0poOdkuZ69HHjlRmhZUWDl3Zj+Hquyxj84&#10;5/7O6tKfzS9/ZZau6iNIqm7JHxs809ZUODl/oXvs+uhMUsdoxPALqdyy/xGQfSKtOGl0Q9A24XHh&#10;McI57Sv9tB8sbh0yu33E8Iq8QaY6OdiTYRtKovhravvg1XwwhCA0NgKDjcWoclSlconSpcaq/d5a&#10;C6EaKyHI1SC59RC51VCV1VDEeqjKRojKVrDSVjBoEesh6JUQ4kK4Xq+3+l0D2QzcD/HIQzzsqQSs&#10;NE/lBB8plYKWSycop6uhM9QxGWq4LDVUoopUOvrEOfyxa+qHinUPPDM40mkvNeatMB+CnA9FAJZC&#10;kcthqJVQ1FoYGrAcoLrir7Lur7oViNwOQj0PRr8MxrwIQz6PRa3HKK6Eyy5HyK5Fyq9GyYP+Ypj0&#10;ZozSZpzyVqzyFguSxOsxyuDsWpjqmIPspCNyxg0/5oLtsFZ9SjtxA//1WaXfnlH4XZ7Kn/JxXz3Q&#10;O1xnLNdthxpxI0z4IKdDTs3FHFvmya+nIp5fIL4t1nr7GL/zTGXr2fHVZ4e36+Q+dFBe1Vu15ZIv&#10;OiryyKd4JBm2jlykmlwwVjYIJRuJlk3EyeQSTuQh/1xrcGzZD7sTpbYdhl4IUJ7yV5oLQM25qmwH&#10;aLyI0F4MQYyHnpxJOLF1Rer1gxMbJV+8qvxW1CElGkKJBrVFHSRRnf7rZ6Q31eq7dYT3jURRk/oH&#10;odrbeuKrStyLCnzPuSNtGUfLIv7SnCz3/KHd4BlyOuM3gYqfJWkrJKpjeUR0PBHJU0MkaqD4Wqhk&#10;HWQMWipeXSaVrJxjgMo1RKfTlBK1T7PUD3rK/Y8g7L+yyX/IsPjqmvcPT3myfdewC480dtr0djsJ&#10;b3uUPwzKioaPi0YPisa+/jB04kULdr1Gc+4xZuSuXFf+keaL3zac/0vd2T+WJv9TZfa/Nl36ffet&#10;LyYfHV5vkNtqUlytO7749OuNqq9fCw9+6Dws6jsi6jso6v3mQ8+fRb1/gej5UtTz9UcN3P0DBGR/&#10;vxO333/ohR0wJIBftx143XHwTefhnc5jr7tOvOo8/qLjxPP2o686IV52HIEBfdj7ghY+BYvh3d6T&#10;UIhwl+xOM2ZXqL7TqPGyRn3xAao7T+ox66sCnz/l2f0x1/zrFP3veNo/cIinuASlBDVMkhY+k05M&#10;p2PTqOhUCiZFDyXQRaZoIwRaCA5WNg4hlYBXytPXumGmf8WQlKOLT1ZXEeirJtKVeHRFLlWRRZKL&#10;0ZGN0pKN0JR3lT9oe/Jro+//QPniN4yvfm9x9Ht3JelQnEoERiEWLw+Vm9VGJmmjEnVQUPVZDRXQ&#10;ByOgz9NCwG2iFjQhQUMpQVMhSf1XtXzI9ULeN1NdIVNdLksNAnQAaWryuSR0mjYqSROdoEUIVJF3&#10;l4H2w6VgODRVLvUjsANOJKsm01ACClJAQiTrqaaQEGkUFOSA6fhUXdVUXSg7dIqOEtyK00SrJGso&#10;ZpGRYAM8onQ2BZNJQaZoKWfS8OetaBmmpCR9NZYuOlpDJQQnF4g67at6Uve3n1E//xebo1+Afhhe&#10;HoxHqilxddACPXwmSS2XpnWOoXveQOcMXTObqpZBwmdR9gJVBf6Rfac+8mPILwH04Qhg0OZQ8WfI&#10;qLMU9Dka/ixd7QxdPVNfM4WmlUTVPWdr/SgubuB6wVxp+UpV43ZT18uWvu2mjslHpQN3bgjPZT1g&#10;RVxydxQYUmM18KEYZI6ZMUtXm0UhNeZkveloe9nd2V1yj+fqHWLo6qbtaIww05UzVlewwis7Y1S9&#10;VRG+GFwoAI0ORiH90EouCBkb1ZNmSicNTh0jnTyhd+oE5fQpuryssYqiFRrhiEO7/awARqMCVLHe&#10;SKwnAeGrqRxAkg8jyYdrK0SqKUeqKgdjseFEYjBRyVXnlIUbwvWKVUpP9L3RkFsSATwRmD8VXNDn&#10;fr5eXEoWDggGp6ZDboIWjA/7XIK8b9Dl8cBLMKA/GXxlKuQqzHTotZmw63MRNwCgMx2SP+J9acL/&#10;+mzIrYXw26Ad9bnS7ZTbYp3WYZ816HEBqlMbUQzGR7wv9zifabPPfEyPK9WPecSIqzJLbHPOGfK/&#10;Ohl2azqiaOoXUkBPhd+aiij4lH3qFwYSwDE3p36OyeiCnwOqmzseBXnfiejboJ2MEdvfmOKh4PzR&#10;iFvwCGjBHKg0b9Td0YCbi+EPtjnPXifWgnYu5N6g+7UOu3NF+BDAbUJoiVZ0JSOp0/78hF/hYmTJ&#10;aND10dDrEgEMdjgRUTAWlv9X4/tTYPW7VwAvsUqW2Q/2CuCFyOKV2PtzoYVrsfcXo4oWYgqXYgpB&#10;Ox9bOBsnhlUEmGEXTXGKJrkQ4z/SH31lLPraYuTN9Yg7L8MfPI98vBjzdDi+8kHUfWe9EDW0o6aO&#10;L0bdE0N0x2DdT580OH5M5+RRLag9TpaWZiopWiKQzmisF1EjlKAWjiFEovDRSFyMKi5OFcdG4Tj/&#10;kADGIaIIiFgqPiQjNPPD5PjbmRbRetuLlXbRZr9oqn6tRLCYaPw8Vu0dC7cdg5zlEFcEpIUIxFoE&#10;YjMa+5yl/oKtuc2GchSvx+quRukuR+suR+guhmkvhumuRVNfcY12BdYz0dQ+D0yb8fEe5pEB41Pd&#10;VsqL6d6iiap3673rryZW3k693h17P/F07lrYdAR5PsFqp6f81fKo6PnM+83Jd6ujoq1x0daYaH14&#10;c6JlZbhhfazpzVLvu43RnfXh16uDb9dH3i0NihYGRXPDopkfmR0RzU+8mB/bXpreWp1/sbr8amF5&#10;Z3pVNLUpmlkRDfWJJrpEw00fqm7MngsfYFtMsg23BMbTIbjFMKjC8UuO5guu7iZbazFKYyYUPRko&#10;PxWkMB6Cmoojj3HNO9iOszeyRFMDIvC6BntF8yOi8cbJm3EdfOOZTMZaKmn9v0kAf8z5LK7+CwD9&#10;bRbpOUfvRbzWeixuMRK5HI3e5BC3OBrLsYTZcFSfu/SAt9yon8pUKGYxWnOdQ9pOoG0L9BcSNZf4&#10;WouJGktctc0ErddJeuCDWwxQHXY4vuqP2onTecvWe8PW3eWSdjh6z2M1X7J/4nf/Lptxmhuxausx&#10;0D8FWI/Vkgjg7QTGa4Hxbrrl6xSLlTjGoDe+zkqmyFhBYKqbyYrIKrrGr36c2N2eNzv/cGG7cmL1&#10;bwjgh4PDpUMjgLLh0UcjY/sAg/BZMA0SwEM9pUPdZcP9pcPDZcOTpSOzpaNLD0dXbrSPXWwauNI+&#10;VDg8Cf7fwcWOrhsDA4+Wlx4sLN+dmc8WNnpfyrPiJ/jk5aY8un+xofZh79DFp43ss/dt/LI1GNEa&#10;NI4uPVVDk2NETdBW8SDJOHhohCTS2ck6wel494vqHjc1PIp1PB+IBfAdyPh6XGd4XTX0vmrse9nQ&#10;+5IB1M838Ssw8S8w9AWnrtE8LpNdL5NcblA9CvW9b5DdzxNtktF0b0VFO1kpy2OnjX5QZBwhko5T&#10;sKeMZaUtlNV9VMnB6oxwGj3EgeQfTgo8ox9ZbBx3Vdc7n+R1k+JXRA8o1g+8TfMvpPjdJHnf1Q+6&#10;qx8I2ju0gDsUgH8xGeIeOaiEGnaHElRMCbrDDCtgBAtw9t7HKVEE53Ad32D9SC8Gy4oUR1ILxyID&#10;MApOxIN4+iEVm5O4QGUtAZF+nWZRZuZYa+1+j2SSLo3NUtIuYroWmQZeNgo8bxqWbBLnQuLYU5Jd&#10;yAneuuwQ7Wi2XmQmLeoSM/KGYXgBM+Am06fQ0OeOqd9di4BiC/8iM5/b5m5FJs43DB2uMuyv0B2u&#10;G7nfsvC7bR9W7BiTZ+zPUbP1k6e7nNBzOUFyl2Y4qtg5URMtmNkwZvRMI1o6k5oKhwLr09MYzAx9&#10;gwwaM51ET9Gh8rVJPG1NNlUvXlczzsosRyKADfSTTQ3T4ehbif2VOGAYBjWJpM0mYsMQSr4KMu5I&#10;ZT91fIQhXYBFBgHMjDLAHGOjdDPTLDjeF/a7oAMOTU2z4IzQcFjwXuDFwTqwaQZ9iQM2N84EfbBb&#10;cFOUij+4ixouHOwWLgxsYZJla3nWzuqcjTjP8y8JYDvLS5p4DkopjKojsDTOM2FmG+qnWxjnONpe&#10;gASweba1RZaNJWgzzE1STAz5DBpXgxiiQQzDoQNkpByUFdz1tGKpepy/JYB/GTDZyvQMuArsxNbi&#10;PLijhXGKnVWak12Wo22mvTV4zARNYoDcaetjhwxlTlmiVd30tEKNGBwrs2Rw1sE6y8EWMrtwELCL&#10;4wU350u2VjlM/QQ0wtfKPBP06dR4Y4NkB9uz4KyH6xUP58t+njcA7k6XYJVrZ5ljZphizOCDvycq&#10;y7khFD3VcSEUnThTA4GjzVkwwVUc/gsAHXDobAcVEv5E/cKVgM96u1/wdD3n4pDtbJ/l5XYeYGbE&#10;I2K9SdqhAC21ACzSXVneHqHkBPp0Wix4q7Y2Z9zdrsK619AgWUHeDbROYLfu13x9bvp4F4Cz4NDW&#10;5qyteY6fU76zca4tPcXDMjvIJc/PMcPFgm1vEpbNv158/VF388Dm0qZod1f04a3ow65ItCsWwD8D&#10;nCAa5sOHdwDx+Pt37z68fft+Z+ctLIC3NiH7u772HI4AhlNALy28WJx/Dmnghedzs9szcz/jgGEB&#10;DDvgvXHAI2OrcBboTwUw5IDb5sQOeP6vDrh15mf5GwL4/5z9BcB+91P+bxHAMHsFMCxH98rOvUim&#10;Af4rAvjmjdb/BBIHDC/yN4B178/wY2gvvD3Y/hYWdkg2vA/Jg+8Dfg+/nn0v/EfAqe679zr3OWCY&#10;XxLA8BcD/j7A3xnw5dnnfSXA034JeCl4WfhGYA/wZvba339IAMOXw3uW7BO+y8PS3tKyPokABr9E&#10;8MOE/4nGX6Xvj0A/1dpRMR8VL+jA4b/PqgZAC/hUA9fVjf4s+7yvhL3SF1BfPwXT0DD9Sw74b7DP&#10;/gJgufsp+2J/Ifv7nxXAncKxvUHAEgcs0cASATzUPQuQCOC9QcA/64CnxlYnRlYnRtcAk2PrgKnx&#10;DcD0xCbcB52Zya3Zqe256efzMy/m99hf2PsuTG3MT64DJCb4E37ifSXs874SZsaW/iH2Gd99/NcF&#10;8Pbic9jswgIYtr9/SwArnTRQlbVCqroisIFIDTaKkq5KP6fEyD2lF39Mzc+DdUXYPzU9MzI1/Gxp&#10;+M58T8Fi34O9KaDhYN+Z7tKR5uKx1rvgEPQlJni6495Kf9lC98Px9oeDraWDreWjnVXTffVLgw3b&#10;o/U7E3WQAN7sEm0PvN/oW5trn5ior27Jf9R61yc1RVrf6ZS2rzTe98RJUxUpI8QxsvIhNenvUMe/&#10;xZw4RpFWdjiJDz9OjDhFdJdFGZnQbTOj2fcEvIKYkKL42Mor+UWXioNCUtSpHgp4a4K2rYmpe5B3&#10;UEZscEm6/5MUxwqBXSUUTWtaH29Qz6U3cugNoAMBVZOFokih+E6j6kSDyiR6ZRIDShnNs63muohx&#10;qoy3ux9rUpnrfS83NIUb7OkfrWUSIaXLwdNifCysilielRlhpQluT3iOFTybxyzIF36UlAmQMqxM&#10;sNwbAQxGqnimcLxvTaJ5fbJVY4qNONIUksGw+hWm2jal2QHqEi1gBywRwHCo676AVzABmpZkVgke&#10;gc+sSTauFZjUCsxqEiEBXMmG6trWcqxq4qyqYiyro61rY23r4xwb2HbN8WZN8Uwh16CRA1cCNq6K&#10;NXkWY1rDta3hgbs7NKS41PLtH8YYXXLHp5rLXvMiPIpm1CVZPeOYPIyglUbqV7CNaxKsHoTrA8qi&#10;mM84UF7o9iy3rlzPjlzvoWsR/VfCu88HNWd71yY7P423Lo0xuxdpeMNP75qPzmUPjTOO2HRL5Xim&#10;VAzpcJjW9z74v3jj/uxL+CJU5wDPWOaiB7EkxrCab1OTbFsjsK7hW9XAgdFQ/LQZoC3TuSXdsVFg&#10;C7ZUk2ABU5to+WOiZtOqeDMwAs42JNuAaY18m4Yk67oEy2qu2TOWcXms4ZNo5uMoRkWcEeiL457N&#10;wNmPE9hGT1mMcjYdrqYMPlYoChl8UgkWP5sFuoZtKeSY18QZPImjlSZY300OzYriOpiylZEhKErK&#10;MWqclEO06dW70d3TFg97vgu58+8WZ741Y1FYF3M7p+IqapNbGvgtVYmtVaz6x9ymjymgxRHAbVAE&#10;cFMLGMnsrOO3POH21Eb1tXp3dTu2DKldr/uDx7k/Wed9a339z/qZBy1yPzeOkwvPDWob8KiqCa2s&#10;YNdXp7Q1p3W0JglrubXlScLqzK7mpIaqxMYq0Oc31YGzGV3tWf3duUN9oM0Z6js/NnR+fBgcCjpb&#10;weURz5543Sn0KL7lWXzL/fZNd3FYsFvhDUBExePYmme8pnpBR0tad3tKZ2tSqzChGco7/bMk7ang&#10;uxeJxN1LYkNdQn1tUkMdv7E+ualR0CxMbW1Oa2sB7BPA8OKgL2io5zcIOcLOuKYO8PZ4DdUp9Y/4&#10;dY/ZDfVRvTPS56o+C7n1eXbnv7CffWaf/n3s5ZDG3jhhM7e5JbG5CVwO5sfXV3HrqiEB3NoMSGpr&#10;4be2JLc3p7QJBR1N8R11vM76pLYmaH5DQ2JdfWpDQ0Zzo6C+KqW5Ia29g13Xntg+43Sn4wePzKPe&#10;6b6PG4MrnoJ3mNpal9VWk95ckdpUJWhtFPT2htS3xA/NetW0HfSP/cE/2vlhZWJHb7aw6XJL87nW&#10;zsyW7ozukQvjixcnFnMHRq+Mj57pbc/pbMzubuA1lrvfu2Fy+azR2TNm/AyL5DTTM0n0c3y7sruU&#10;6yV/cMz40uX651YXvzRPlfbkxtc1XZ8ayu4Q3p5dutA7XjA2x2vu50y9Ur1a+ZlP0uGka8njW4lN&#10;IzEPmtUDs78xTvjB9uIh24IjZtdkDM6h9Vi+VhFhBrbBepQgIjYEKRetIs1VkU1Wkc1ES98iKzY6&#10;YyciNBdisHOhcvNBp5dDZNfCldfCVDfClDdDlbdDlJ8DglW3g9GLvsjNKPJsKKXaSvUC8aBA9Vs+&#10;4mCi6lGe3LEkhVOpqoqZGEQ2EXdGg3hOnXhOA5uLU8xFn8xDHyrUOFxpcKLLXm7ETW7cQ2YxBAlY&#10;CkUBVkLRgLVQzEYoZisUC9gOxmwHobYCUJsBiC1/5HqA8kqo4mKY7Eq4/HqUAqR7YxRWw6UWg4+v&#10;R0qvRp5eiZBajpRaipJZiVFYYylvxGHfJZi9ZlmshhlO+ZL63TQ6nfAt9rgme+xj+ukije/yFH+T&#10;ceKz7JOfXVf611L1v1RRv+6yP7IQgVhl4Scj5Oe4Ku+vk0SltDf3sKIKtflC6ZUS1Nt60+UHFvUp&#10;uvle2FQj+Tit05EE6TC8bLQmkkdWS6YQk9TkeSrfc078yzX8n9qsTy8GY1fD0HMBCjNByuvhakse&#10;uBUP4pyH6qS39ELs6Td5SqISBVH5CSg9cuuB3YYvdxq+EzXLiNqwohYdkVBT1IL60KosalcStSuK&#10;OpQ+0q4qGtYV9ZNfVuF2a8miAZfpm4Qz1p/FanwWgf3XSOwX0fhvYonfs9QOsdWPc9RPctSl0miQ&#10;vUvSgWJD4zUUE7SU+bqIFDIylYZM1ldK0JOKIH4VhPrXEOI/8fT/V4bN/6wWHG67eHT6waktocz7&#10;HlnR8CnR6HHRiMzrNvSLZo1todp6HWapUnn2qexk2cmxB0far/+5+fIfKrP/5VHKP1Xn/u/+2wfm&#10;K2RXqmXnHx9cqTz4Qnj8bedpUa+0qO/4h55D77q/fd/z7fver9/3frkXyAf3wvYXKgP8oefIh56j&#10;H7qPA162/PCq9dDrtsNv2o+8bj/yqu3w8zao0O/b/qM7vYdfdR183v69OBr4yIu2Ey/bpF+1y71u&#10;VXjVrPymFfG2Hfuug/CuQ+1ts+7GY/LodUIl78h1z99mWfyzwOCzZMa/COi/T9D7PFH3QJKOVLKu&#10;SoqOWpouOUOPmUWhp1M102m4VAomWQchLsOsnKKNyCCjcqj4ZA1FHl5OoKaQBgbVFQVEeYGmQgZT&#10;NcVAKYmhlKCvwKMpcCkKbLIim6zMo6FjdVQDUKedZQ9ZHfnK9OAXpt//xez7z21/+MLj1PehqlIc&#10;dVW+Hi6ZhE/QRnM1EIk6GADo87QQPCj8F5mog0rSQcACeB9JGj8PH4r3VcpUgwUw5IAB6RpyaRpy&#10;uRTUBUONLH2igIxL1CMEImXdZI+H4pW4FFQ8BSlGNYGMhO0vn6SawcCl0zApJARcDzhVVzmDjMii&#10;os4yiWcYhBx9XBYVA15LOgkJw8PLnGMQc2k4gaZSDhULxwqDy3m6iGQGIdNIO9tE95wFBcCn4MLQ&#10;p9maKv6Kx52Ofe1w7Cvnk9/aHf/K6vCfrX/4PEkXqpScqa+Za6B7xlAnh6mVqa+eTiZkUIgZVDxo&#10;91peQDb5ZwDjkqK/GSRsih5aoIsCbSYZe4aMOUfFnaMRzzI0spjaqQztRLoOm0Gavl+809YqmpwS&#10;jY2/6u7daO1ca+5cahS+7O3YHep8P9L1tq91ueZJd37eowRWQbAf39zIl4h1xyEf8nmv2ls/jAyM&#10;PnnEd3GLM7EL1LOyQRox5Az15Gw0ldzwyn4oFX95eU9lVR80LpCoHqSpHqiB9SWouGMUHJRkTaSl&#10;9E8cJh06qH3kgM6Jo/oKp82UFWwJSEgAE5BQImgCAtLABIQ/FuWLxHqiMGDcW1PZX1chSFchRFsx&#10;XE05HIsIU5T3QSN8dQnB2nJOekdNI/Si62JKBsKLxoNujPhfG/K9MhaYPxFc0O12rsYsqdE6FYxP&#10;h9wc9bs6GXQDtH2u54a8L436XRr2h9qRgMuQDA65PhN6Yybi5lL07enwgsmga2NBV6dD8kEftOBw&#10;IfL2bBgUQDzqd2XMH6ocPBdetBhVDBYc8wdcA+PgLJi2zXu8m1oN9iC0Sy/WCbmAcLmMdr+rF1Zt&#10;ntTqlD0XfWc26mN54PGQgtGg/JHA68MB1z4K4E/aj7WBf9r+JwTwdGwxRMwd0ELpl2PEGjhaHAoc&#10;C6ViHo+8NRScPxRyfSKyaIFdshB9fy7s7kxI8WJkySbn6cvEqhcJlaAzH36vz+1SOT3+BsbvgqLr&#10;VYTXXc3wJzQWlFU75MZ0+K25qNvz0cWzYJPhtyZCC2ajbgP2VimGmY27B/hUAM9EQgK4wSqlxT5z&#10;LrJ4Kfb+bBgUATwfXTQffQswF3VzNhpiKroAMM8pnuXchgQwu3CcfWuMdRMwzMqfTb4zn3hnmVW8&#10;Fn13Pfz+SlTZDLu8j1+dH1ZooRWAQtqj1byU0K5Yoq+OeqiStA1C0UJOhnn8KPmHA9oHvtc5cph2&#10;SspUTt5WTSOYoB6CI4agCSEofCgSH47ChWOwkRhUOA65l5+Rvnsh4GK0CUG8sMy3i8vPpzvfr3e9&#10;WmwRbXaKeu8v34icZVG3Y4i7bNxmDGKBS9xKp75K0HrFIW7H4tejcGuRuNUo4oZY+72IpwE2Ysnz&#10;IerjPtgxb8xcoPpSNGmOq7+ZbLQSqL7oorrmhOwwkKq3x01cjHg18uzt7vjm27GN7T7RWtt2Vd6k&#10;wHUszVc02/FmY/Lt9tTbjYndNSjS9/3q8LuVgfVR4dJg3epI4+vFnrfrIzvrw6/Wh96uj0HBuPOj&#10;UEJmKAJ4QDQ/IFoYEi2NPJ8bfr40+WptcXd9/d3S2tupZdHkimhuVTQ+JloYF61MiKbaRA1FK/mc&#10;Eb59bxRtMdFokUNejtVejdPZ5pBfxFOfc6lbbNJcKHo6FDHgKT8ShJuMpdd563TyvEV9daKZ0d2h&#10;btHGnGhjdPZxTsc5j4mLdlNZxjM85hLHYJnNXGFRV+JIq7G6azGa6zHqmzFEMQTAegxRwmYEfiuS&#10;ANiOIm5FE7djNCBiwSWa8IsFe9hgk9fi9MBSyzEar1LIKxzsRKj8eLDCQhRqO0H7VTL5tYDyik9d&#10;iVUf81HudjzVaX9qyENxIUxtg0Na5WqtJmitcjVW2GrP47XfJpFfsjRXglEjjidWAhGQAOboiAWw&#10;Lmifx2o+5+hti83ur2mfg2t5Ors83R0e+XUCeGOUdRZpJUZvKUprOVobbje4tFcC05epFiuJxn3x&#10;trke1gJ2XExOmse5LI9bN+IbG/MHJx6OzJYPTZUPj5aODd8bH7gzPnh/dLh0YPRx/0cBXCZWvI9+&#10;hQAuGxkoG+0rGxl6ODryYHisZHjq/uDMvaGZR5OrZ+s6BU9qr3b2P5hdvDMxdbWn52JH1+Xu/sfL&#10;G2WLq4JnVe5nzjinpbqnZbompmUWPw1IuOAakmXmxEdrBeD0oqgmGRp6bHMmn4T0ZCg4BOkEZRpF&#10;55L9z6m7Xtf2uK7pdkvP+w498I5BYBHTX1xz1+2aoft1c7/Lpt4XDT0uGnpdMfC6yvS6QnO/RHK5&#10;YxQAeV8913xt5xs6ToV6rkUktwKaY5KGTiQB76uEcT5NsDilTTtORh2mnfxB/7ispSzGBaPjRyb5&#10;W2h7+Wh7J5ADz9NDrtL882l+hfTAIkZQkX7gLbJvvo7HNS03sf0NBPsp1ve7TfMF3KL5FFH9bur5&#10;FdNC7+iHFNKCbtKDr1D9eAhL5wMaCdqeHEpAHCMilBHtTYtxIEdZ68U56AYFatj6q+g4HlK0+fKY&#10;x9cnuKcRV9VpZUzrh3TLbHl8popWEdP5tqnPdWPfq2bBOebRQXS2FyPZnZboRor31OIE6XA5VF4G&#10;g3deP+oSNSgf7MTA576Zf4lV4D3LwGILv3xDpwJjp1umbjdMXW8YuV4zBC/NLd/Y85qR1y3zkFtW&#10;EZcNApIJNiFSFNfv8SZfEz20Qh2pXDdmkrtRiothsg090VCPTdWKNaYnGxqkGhilMYwy9I0yScw0&#10;bXqKFpXPYGYYG2ZSSIlWFuf0qclyMp7qxBgmjW8uSV9smGHKTDNhpBrpCyDoaXQyn6qbAFrQN9BP&#10;1hVnhJY55ayi4K2jEa2q6EXABNtY5BgzBQb6SeZm2VDFX7EABhswMko3Nck0M8tm0JPp9GTQQhoY&#10;Lg/MTAHQ9flg0JAuAJMh/WwMeV9wCdgSWMTSNBuMk7TZBHy4Gi5ckxilIOOKUvHVUotkUBNMDVPh&#10;Ar2mhtDMnxXANuYXNPBxKOUQml6ytVmemWGOMSPd0gSaYG2eDbZtZ3XGwfasrVWOuUmKISPB2CDJ&#10;gM6zME03YvIRyl7Sp+xVFDwB4C6QABabZjPDLBNmBmghy/tJ7C8MvB94S+BedlbnHGzyHG3PW5tl&#10;2llmWZmmmRkm21tlejiDLSWBv1MpyTrKSlmdPGpy6pipkpy9jkawpSnfzfGcox2U+RmwVwAb0BNV&#10;FD3MTdLsrHNBH3SgQFunix6uV9wcL3q5XvV2u+bpcgW0vh75LvZ55kapTrbnDPUTtYjhathgHNIf&#10;pewNOlRdFpjv4XwZTHZ3ugRmwgIY9r777C845WR7xtk+29P1nI/HRW/3PNC6OGRTdCNkpSxJ2mHm&#10;xgmOtpkmBlwMwv3kUWPwLIqydvrUGFPTZFenc3Z22V7ul4yNk1QU3YyNk308r3l4XHFzvmBvdw4K&#10;cXa84Gx/wcHqrKP5WQeTXHfLcz6Ol73twGGKu3VKoGe2BSPQ3TGazz5z7/bTod6RrY1t0fsPkNx9&#10;/3YPOxLEdYPFAhgKF/7Yff9e9O6taPetaOfN+5evdl8839ncfLOx/mpt7TWkfpeef2yXthYXN5cW&#10;N0E7N7c18zEOeHN2ZmtqZmNmenNyen1qcn18cnVyYm1sYmVifHV0fHl8DHbAfxXAPb3z3ZAD/qsA&#10;bm+f/y8K4Np6SDLBAvi/3f4CJMZ3H/+3COC7JRB37vcV3+sF3PlRAH8KJHF/TIkMS1BwuE+Xfsr/&#10;IQH8dx3wT6TvXn58HLA3if39GwJYMn8fErP7K9n32n8EnPqJAAb8bQEs+WKAL4PE/gL2eV8J8Nfm&#10;l4CX2vtFgndy714PJIDvdkP2905X8Z12uFbx324/RjOL24cPoWXLysTf50fD0F1KB8UP8lEAgx+I&#10;RADXN0xLfqR/tb/wr7UG8r5wIujq2tGqmqFnVUMVlf2gFTtgSAnDc+BY4drasdran2kbGuAs0Pva&#10;n7e/gIaGaYkDlghggFj0DlZV/Hxb/WyksnKopnK0unqktmqstmqkoWYM0Fi9v62vHKmvHm2oGoVH&#10;IPVbMy6sm2iqhQRwk1j67m1bYfsrFsDtYgHc0TwF0TjeKRzrFsKVgKfFQcCzYvs7JxbA832ds4Od&#10;C/1dcwPdiwPdkAMe7pkZ7pkTC+BFsQBeFjvgFbEDXhE74FWxA16bGV2fGFkdH1mdFDvgKVj6ih0w&#10;6E+OrYP+9MTmnFgAL8y8WJjZXpx9vigWwPNi+zsrtr8zE2uL05tgZF/7NwTwvkBeCfv87t9ln/Hd&#10;x3+LAIYd8F4BvDazvlf67uUztIwZWtYSreiARngisWGqamxFbYEsKfMUJe0kJQFvk8zJK+scmZiY&#10;7B5qL57quj3TDUX9AiRxwJPinM8AOCB4tqdMYognW+9Nttydar031fZgsr10svPxVNeT6e6nM12P&#10;Z3sez/U+mu97vDRYvjpeuznX9HKl8+Vm9/xaXcdSp2VmwSGbFBmLXHndeCLKkyBroXzcRO64kdRR&#10;5skjFKnDOtLHKSdOmx+Rs5FC2cpgTDEofRqO6q5HT7C2zQ8KesDlPck6fzPlPCs4ydg8AEv1UNH3&#10;lTcIUKRYpaWzi86EluX4lCVZ1PEYg+lG4+kGfYm6zSzNRo5OLY9amUQvFzCfpBo8SYPa+zGUJ1yD&#10;Or5pXaJJNYdZwWKWx5s/EbjeFfgXZfNykvlenpG6FB+0uh9WO45KDjgfGVIcbV/CdirlOJZxHB6z&#10;7cq5Ns8SbCu41hVcS5hKDmjBITRSmwjJy5ofMz9XxsMxpsZgED4E43AEMGihaXsiWWt+zPYMgEOB&#10;947XwoHCiaa1SWb1yRYNAsvGFKumFFuhwAZQzTUD1HLNatjm1SwzQFWcaRXLqJarX8el1HIYtRwj&#10;cKqKbVPFcqpkOZfHOFTFu1bxnJ+wrR6xjB9xmQ9YpOJwjZv+GvfCKU/YRk85xqUxBg+iGI/ijKBU&#10;z7EmD6MM74Ux74TQQVsabVLBsalOtK/hWzWk27XnuvZc9O676NOV596a7SzMtKsVWDxLNHnEohWH&#10;a+X7Ys+5KGbZnEq1OM1mSkWQTvkSDroivnRR/cIb+22w5pEYktRFN73rPtQ7oYaP4iwqeDbl8dZP&#10;WGZlMcZ1KY7PEqyfcKAY68Z0F0B5vOW9CEYFzwoGnAWnqvngjg4NqQ7PONAbhqU7aME7fxLHLI2i&#10;AUAHHEpOgZdfxTOu5RvV8g0AdcmGdcnG4IsB3i0A+hATLKp55lXxFrAGruJa1XJshNHW7Twn8NE8&#10;5Fnfz4hKjeaYGsWqqsUgDNP+ouYt4xkRVlfvXyd0K+8+4H3tS5tzvyUHOpx7nCqc4NV2pbT0XBgZ&#10;zehqj6t6yq6v5DRUcRpqOPV1EI0NgISGan5VSYqwLK69OqinxWNo1Lx1XPZs+b/YZXxldfGU9fWD&#10;pFR5y7OHTXlH3ZJcnnWEdfezmpr2KtWExhoYXn1V/Edq9gLp2FZhantLRm/nmYHec6ODlydGL0+P&#10;Q7a1VQhWiKp8GvTgnsftm24F150Lrpnk5ZpdPmdz47LLnZt+j0siaivYLfUJnc28jiZuWyOntQG0&#10;oA8AfZYQKhLMFzYAEhvq4muruTVVvLqapMZ60EpIqK8FZ8EcQVNjZnNzZqMwvb4hpb4eorEhrUmY&#10;1tqc3ASlmwYktjRCvrmpHi5LzGuoT2hoBCQ2CsEKqcL69Ka6lGYhR9ieOLSsW9Dw29Crf+A+/efI&#10;0s9cr/0m6rb9s6G4rnFux2BsDbSrtOY6fn1lSnODoL0tqaMzsbMbkNzRLuhoSW9rTGtvSO5sTO5q&#10;SO6oF7TVCFqrU1oqBS3lgNTWGn5TTXpHd3xjV/bgusvt5j+YRSqGZAWUVUQ+e8RrqE5uaUhtEwpa&#10;G6Fg4o52TnNHTFNn9uSK37OWg17hJ4PZPuXNSV0jKU0tWfBTt7ZltndmdnZld/fkdHVfHB68OjJ4&#10;fWz4+vjghaG+rO428Ozcutqguw/sL140OZ9MzmGp8qKVuGnS0Te+crn0P+kJXzkICPyz3mUl3LaK&#10;xNZnqe1t5/tG8zp7ExvaI/umCLeefOYRo5R3n9O/5HOvNqWxl1vVrsE793vzkK/s0w/bXz1IuaBE&#10;OqdPSuJ4pt2IjM6zIfERn6ee/Jcrsl/fUT1eRUELLdHdfsojMbLjnJMT7OMzcfKLcarzIdIbkUpv&#10;4lCvIlU2AuRWvaW3ApR2wgmvwzQ2AjVmvdUHXQhCK9USstQ5xFe8U3/IQp5OU5VNU1HMQKnk4rDn&#10;CPg8PP48FpmjfPq8yvEC9LHHOqfajBXHHJCLHshlL8SUu8ysl9ySv/JaMHIjFA0AnbVAxEYwCmYr&#10;GLEV9LFdD0GsRqCWI1GrkSqrEUpr4Qob4TLr4VKA1dCTm9Hym3GqS1Eqc1Ho2VjCeAS2xw/7kCnz&#10;zBzX4qI7HGQ0HWUxF206G2E4E0ob8VHrc0U1W5x8Rvu6hPibQtQ/31D67JrcZ5mHPss99pu7uK+7&#10;7VXmQ9RnQtEjQQoDQfKD4SpV7qfu2h256yb7wB9b6I0976CcaaZ0xhifooeKw8tGo2XYakpJOqop&#10;OkppmlJ8zDc8xX+/rPmXLh/kejx5IQY3Hqg4F4yZdiHOumkOOyl2Ox6ajjn5/jpS9ED5ZfH3oupj&#10;ovqjIuFJUYuCqAUlEqqJ6rU/1Gu8qVd5LZTbaZHbbZV52y71tv3U244TbzuO7bQde918bKdVStSl&#10;IupCP6+VHyr4pjb9D2lWn511/LdrXl/mex84b/89n/5FJOEP/sq/TdCT4mnLx2spcdRVOWoojhqG&#10;q47lqqPYagrxWgpJuoo8HVm2+vEo/PeRuD9HEH4boPpZssHvbvr8cC8c8EVF4ndjt1RfN2qLBjVE&#10;4wTRtJpoAvNhQOFVx6nnrceft56cfPT1yP0vO/P/2Hj+d935BxaeIDdrtVaqCFuNxG0h7lUb8W23&#10;lmhAW9Sv9q4H+bpD9n2vzIf+k6LBw6Lh70QjX4qGf/9u8H+/7f930eABUS+UC/pd++F3bUc/dIAH&#10;lBX1KL4UHt2uP/S65Yio7zSY8KLp6+3Gv7zu+PL98LfbXb9fbvr3tZbP33Qffdcn96pZcbVSQdRJ&#10;FXWYitpsdmqt54oYTSno236Hztt8nWN0MItxNI36g4B0UED6IYV0JJ16MpMmk0o6naonl6qrCIW0&#10;6qBSdTCp2jiAQAcj0EUBxIMSkCnayGRNlUQ1pQSCPCBJTVGgqZKijUghIVIpqDQqGiAgIRK1VdhE&#10;uVicdJIOIoWMyaCppdGISdqoCJSM16kD9j/82frAny2/+9z06z9YfPe5y+lDYTglrh4+kaouYGjz&#10;9TWTKGo8PSxHE81SV4UqBBMUoHK8Ogo8LTmuhky8pmyijgK4SxoFlUpGCvRU+dqqCRpKiWqKMHx1&#10;pTR1lXSAhmqapmq6FgIKX9ZTTQaQEZmG6sn6WA5JNUZbyUf1iJvigUgNeR4JmaSLTNRBgG8yXxsB&#10;FhRoQaTpIdJ1EWk6yqnaShC6iml6Sml6KpDu1UN/yo8JmX9COgWbqK2UqKsINgAuzKZgzlIJeTS1&#10;C/oa5yjEywZ62WT1SCUpjxMHXE8esDr4Z9Lv/ift838x/+FPXkrH4rSRKQZaOaZkQLaRXrq+RgZd&#10;PZuhnUPXzAZ9CjFNF5uqhc7WwZzRxQFydbCZWihAth42hwLV/QWkkcVQcTDpFNwZCiHfjCLQQiWR&#10;iOdtTYM1MdEGlOGHt9+N9++M9r8c7tkc6Nzsa13vaV7valrrblweaFr6EdBfHhCu9jet9TUJb195&#10;nJd+Pirgfhqvv+T2RnPd2KP7qY7WHKouW5cUiGPaKhgZSNlTZby15UPxCsFoZV8EyhOBcUfh3NF4&#10;bxw+kICLVMOFqsjaKUqbyp00PHVE/8QPlKMHKMe+pxw7SD1xkC593FhV1gaHcNHAeKuhvQgId4yy&#10;CxztgVVyxSu7ERW91JS81VQCNFDBBNUglLwPSsGLoOKvruynrehnhIsI0uP0cUuXeA+HQ/O7fPIg&#10;uxldJHTKemzM7fQ8P+h3ZSL41mzo7engwgn/G+Pe10Z9IEk8GnR9PDh/LDh/IuTGRGjBZGjBL7U/&#10;kv9pOx1+ayrsBlhhJODyoC8klcH4fHTxZuKTFc7D6YiiHs+8Wsvke6Twaziv8ypOFcbxnW5nZ6OK&#10;V7ml8zF3x0MKxoLB3W/2eV8c9LsMDqcjCmcib0+F3wLjwwFXwQjYw1Q4GCwCV81G3YbORhXNs+4s&#10;xt8FTMfeGg69AgCdlcSSmbhC0JGYYNABh9BgdCG4ZIn7YC6ueDz85mjo9YmIW7Ox0FJTUEjxT1pw&#10;L3DThZg7y6z7c+COEYWgDwCdHo9zs5FF4AG73c8+M+aWkMOvYtwzTprdxviV68Z12eTOBRRtxjza&#10;in28HPlgNvTOcvTDhegHs5H3p8PvTkbcnY66PxP7YI4FtnHvZ5mNvdvheqbeOgW8EPB+llgli3H3&#10;VzgPxNL3xlxMAWA27uYc6xbMIvf2PLcIMMcpnGXfmmHdnI4rmGAVDMRcmeHfGY+4Phl+43lyxQyn&#10;rCO2ZPhKlzs1jK7jjyR4yaO9VND+eFSYplIYUS5A/M8OvDFIL6SKu6K8/elTFkcOMQ9+T5OWsZKT&#10;t1ZRdcRgXQlET6KGpxpA3RePCYTKSWIiAAR0OB4VgUWEYVQhsKqReGQ0Ec0C/y0CENEcHCaKoB5y&#10;QpqZX1i9vLy9ujq7MNEqejksWmrcqTwzme4wHa3zgqW9FYVej1LZjsdv8ohbsXgAXABYDGErVm0D&#10;QmObrb0eoz4fgp4LRi1H4NciCLNhuKVEPcBzNvlNtN7rYL11H51hL516X8rCveTJmktLw4+3FptE&#10;72dEM219BVmzjwtEK0M7qyOvl4d210ZFL6dFuwug3V0ZXB1pWh1rfj7b9W5t+P36yMvFvufzPW+X&#10;RkTzM6LpSdHMiGhlWLTe/2Gl7c1S6+vVzucr/ZtLQ9uLE7sri6KVZdHCvGhmWjQ7/W5hdmdh5sPC&#10;hGh5XLTYJxqqel1zdbU4oT/FsY9tPJtgtpZkthhN24jV34k3XIskbbD1Nzm053F6C0GYDrvjtTYn&#10;28Ooo+dDRRvD76d6RFtzoteLq4NVc8L8xdrs4RsRwzlhA4k+3bH2Q2zrJb7tVorVRrz+YhRhPZaw&#10;xcY/j8dvc3HrLOxSDGYxFrMWg96NRr6LUH4TqvAiROFFqPLrSNROHGGHq/mKq73N1Vln66yw9ZbY&#10;5CUuZRmsk0hZSSGPsrGDkaqTLMJyku5aEnklXneNS3rO03/J03/DZbyMpa4Fa8+6Ywat5bpMj6+E&#10;qK2Gq29EaT2P0X3FIr9mU95wqK+51Hl/DBh/zqbsJDJeJzJe8mhbXOoml7zO1gNssva32xwyOLuv&#10;fc7R2WETd1nE1ywt8BFvcugbHOYmm7nNpoFbQIWQ49S22ZorHO1Zts5sEn3krE/jnav3Sx9feVCa&#10;cLPA+9xZx5xsr0uXw4oKL3Z1Xu7ruT019mhj+dHqcuHISGHv4L3+0Scjkw8Hhh709D/oH6wYnXg2&#10;OV0+PvloePTxyBgM6JcNjQAeipNF3x0cuDs8CLgzMgy4Ozp2d3Ti3tgkIKumPqeu8ebAQOHQUNHw&#10;8P3J8TtjYxdbO/J7Bm/0DjU8f/Nwcv5MpZB3vURJ10JalXFCiixzmkkkuDEM44wskxjWfIZFsokJ&#10;X0PFlSJjEqbjftE0ME/XNgPJyEIY5mm5XKMFXTWMvEgPuUzzv8HwLmQ45dNsrhu5XzH2uGYE8Lph&#10;4FVg4AVFwTJ8blE87jB8odq3DJ8iqmuBnuNNkmMRzaGAYnVN3zpT0yxSlRlKsA+nBltiPeS+px76&#10;Ug/675GcGU7BhIm19WX4cSzCkk0CUvRcLzH9rxsFXaX53jQILDGNuEZyT5Kj36J5FTF9CxieV2nO&#10;+QbuhZb+V008c/XsbtC9rpM9btF9b+j7XCK5XdP3zdCwdzuAS8DbnDMMPmMSlkwLSDEMT2KGxVED&#10;kw2Cc+iembpWPJR+4DG0yxennD8/4fONTOgR1SwCM1FZJwWjf4XpcsvC76KB+zm6y3mzQIFJWBQz&#10;yocU66TDs9fNcCaf8yafDydnZjBTrxiwi40iSo0DS018Hpr6lJj737MMKDbzu23qW2jsXWDkCV5O&#10;PtMT5oaBT6FJwF3LcMBNo4Dzus4CtGm0EtP+hA75G7S1HMNLzTHGLDrBNd2dEeHAjDGlRDKosWQa&#10;W4vGVWckqxmmqhtnaplkE/WS9JnZVHqmpc1VEjn55Cl3NbU4E6MsI3oawJieYqqfYk4XwJjRU43o&#10;GQaMTEMmhAEjg6GfwqAkw+WBtdQisQg/VQUPlLKnJiGEQeFYGKeZGKQYGUIxxBKha2mabWGeA8X4&#10;iuN9wTh8Fm6Z4rBg0DE0TAMXQnHDzBQGQ2AMFwzeMwJpY3oSlRQH/uSXkbJDKHvoakUbMpJsrXI8&#10;XK6Ky/RCccMAC3HxXQfri052F82NM9GqAcryXgxqkq3lWQY1gaQdZ8wUSGJ/AWAFgJ11LgA+BK25&#10;SZo+hauGD1GSdzt90k72tCNCyVtbPcpAP8nMKA1gSOfTKTywFOiDu9tY5ADEyaLTTQ1TwaDYGWeC&#10;G9la5tpZnQGAjqPtBWtx/mqwQ3DWyS7PwjQdqeKNRfky9Tk0cixK1UNBzk5aylJR3k5bM9jCNBUO&#10;7XWwPQtvGMxn6idgUf5GTD4YBPs0NkgGO3dzvuRkfx60nm5XfTzzvT2uu7tchkOHAZZmGQBwrYmh&#10;gE6N19aIxKEDEMpemoQwJpXnaHPWy/Wqh/Nl0LExz7I0SXexz3N1uODmeBHOBQ2ng3Z1OO9sl+vp&#10;et7T5YKrY66Hc56HyzkDGkdZ3kFXI8zZPtvd6byZUYKhPldXM0RVwUVR1lZRzlJLEzyds55uoK9X&#10;nqkxl4DxsrFKdXc+6+Z8Hsz3dLvs434dPKCT7Tlwa9CCPbjYnHe1v+jlBAU0u4H922S72mc42CU6&#10;2rLd3Lgc1pniO9VTk+sfPoi2Nl6IFe/7D7uv3+28EIl2RaI3r1+sid69FkcJixXwjuj9a5FoB+rv&#10;7opeA16Lnr8SPX8u2tj6sLH+YW3jw9rq7sraDmSC17ZXVjeX1laXV5eWV1cWFzcXFrbmZ7dmZtZm&#10;ptanplamJ9emp1dnpzdAC49MTaxOTCxNjC2Pj4tTQA+vDg6t9A8s9fQudnXPd3bNd3TOdXUtATo7&#10;lzs6ltrallpbF1taFlpaxBmh26YBLa1TgOaWSUBT8wRUMFg8CPqNwrH6hpHauqGammFh80yjcLah&#10;cQYOBYYFcGXV6F6J+2sAl/yj/KwAlpi5fcb3l4AV3afAuk7ifSEJJ2av8b23J7fzT73jR+6W9N++&#10;17sXWANDiDWnRN8C7onbu8U9P8t+z/ojsEaVqNZbt9phCgpa/xPcvNkGgFeAxe0vITG4+9i37b/L&#10;vseRcO9O788iMb6/jh8Fqtj77jW+8IcrMcHgEHzon34lwOE++7vvewVfC5tj2BaDOeUVozDwJWAc&#10;TAAzoZ3AWamhrw1cLxmKgS4u7oR3+2kr/o79dT5oxf84oKu0dLi0dBBuy8pGysqG4PbxE7DhAfBb&#10;AD8N8LOqEaeA/tkIYBjYAUO/pirxL6iiH1z++Gkv+CmVPxsAvywwDtaB7C9Yqn5crGmHxdG3IzVQ&#10;Nd9RcTXfMbHWnfikndoX2gvH74JB+GydOAJYEgQMTa4YrHrWX/1zbWVFX1X5AOjXPBuqrR6CzG7t&#10;qLAGorn617ZN1UONNUPN4A+u2uGWWsj+ttaNNtePtjdA9ndfC+gWTnULJ/uE0z1NU73NM30tM72t&#10;s72tM91tsz3tgLmezrnejvnervnezgXQDvUujvTOj/YujQ8sTQysQsZ3aH1qeHVycA1ywINrkP0d&#10;3oDs78gmJIAHl8eGFicGF/e18xMbs5Mbn7YAKCn0Jy1cSxgqKjyxNjMBJZEWT17fZ2QlLEytwZ05&#10;cdrnmbGl6dFFwF4Z/GuQLLgPsCxowV32qN+Nxen1lbktwOr8NmBt4fn64guY5dlNySl4fGPpJQBO&#10;/vwp+7yvhI8CGKdgh1N2w6ADkcQYZS2+LCnzND33CIkvzeA6xF27V9sxMNo/NlA501860wtF98IC&#10;eJ8DhgXwXO8jOB00fHa2vVTCdPtDwGQHxFRX2WRn6VjHg9H2kpHOB6NdD8d7ysYGHg6NP6waayQn&#10;3/yjVe4xiyvy5BRdYgBJ2R6v4Kwi7yor5yQrbaFyioqUIivJmsgqWJ5StJJFWKOQpnhlqq6ChilS&#10;w4+kH2dmnuXrnxfDSYsVuLtGEfU9Zcg+0saxaOtoQxsnVrhPYVZUZW5oXZJNE0u/M4bUFac3wDfs&#10;4Bs3Jpk+SzR5kmRcmmRQymc85huWJ5hVxJtUcphVbGo1m1IZb/CUb1eSGnA1hc1n8dw92RTDUKxm&#10;AEY9VJvMtjIIvh4TXBJnW8pyKGXbP2TZPWTZPOHYVyQ4lHMhE1zBsangwvmB4SBRSABDIaR7BDDs&#10;gMW68WcEsMT4AiQmGPBLAhg+BJ36JEuYvQHEkgvhAOJnbEZNPK2WS6nhMmo4JlUcyyqWQyXLuZLl&#10;Xh7jUhXvURXvKhHAD+N0i8M1ikP0HkUZVXGtquOtK1iWT2PNKzk2dYmO5bHWT2OsHkdZlYabPwg1&#10;vR9sfDfQ+E4AoyzS8HEMs4INlSIGTyTOa20F6D7r2nXGqT3HtindoiqBWRqtfTsId90HVxBEv+LL&#10;zHXWTbbAsRhKESTpUK2TIZonXFW+8sF+H6V7MtlEJc9VozBYvyzWvCLe9hHb4mm8NaCMZX4/yqgk&#10;2rgiwbYh3a1G4FSd7FiZZP8s0a6cZwMAc8rjLeshuQtFD1fxjMVZncHGTGoSTcvZzGdcQzAOWfM0&#10;G2GqdYMAfApmYu9rIAYSwJAPhtJQQ5m6oQ8REsAf6wHDArgx0q6N5fSMZVrCsypOj0yMZDMMIuXU&#10;o1SM0v6i7acSFBfeUONXU+v0QHjI/cK3tue/NIp0vVKZ3DgRXioMfViVUN+W0tqW0tYMqdmGZxD1&#10;VbwGKIczr76BX1ed+KQ4qfpeTGtVYF+X08AYuXbgZNbT37rlfWNxQdri2gm9NEXjrMNM1nHXBKen&#10;HWFdg58I4I98XPMTuHXV8fU1YEJSUwOc1TmtozW9sy2nrxuQ2d2R3CJk11RGPn0U9uhh8KMHHiW3&#10;ne4UWBdcNrt63vxanu2tq673C70f3Qt8VhZa8zSupY7f154+0psy2BXf2RTbUB36pDSuqgJSrWDZ&#10;9lbwpIJmIWSXG8WZnOuhVNW8OkhFQya4ria7qTmrUZjZ0JhWVw/R2Jj2owCGHTCcqzm+qZ4rrIOy&#10;Ujc0cBvqExsakhpqBA21qY01qUIws5nV0JHYP0/Lr/5LSN6fYu//c/iDz9wK/zn8vvGT4YiuOVbH&#10;aHSNkN/QmN5UJ6ivFDTVpra1J3V0J3T2ApI6OsF7yGxrzGxrSO1oTO5sTGmvF7RXCdrKBW1PBC2P&#10;BS1P+cJyflNNRmdXYnNvRv+SY2HdNzaxqKgs/5KHMRWlSU11qe1QIeGEJmFCS3NCW3ty90BcU0fa&#10;wERQpRDJStVKzQuv6+G29icLW8GGwTOmNzdltrZktbVmt7fldLSDTm5nR15f7+WhwSvDQ6C90N93&#10;trcvrbUzuvJZUEWh56NrpjcvMK8WaWU/PRFS+LlDztHAs/iUXINrZxzvnvcuvRZR/jS+uv5yN3QL&#10;8MVAXLr5ma33qbQrcZ2z4U9awkrKM9q7/corZaISfmMW/rlR6knj2xijErRaqrd9xlUWtyLOoc4D&#10;02x2os9AecSAMGqlPeaqNh6qOBp7bDju+6HoA6MRstPhKnOhcsshsuuhilshitvBSttBKi+CkK9C&#10;cDthmi9DtTaCtBf9tUc8iI3mSve0D15AfS1Q+C5Z6Via6ulcnHKeOuqyBvYiEXkBo3hG8eg19ImH&#10;mtJChtKgFXLKHjXroDzjIDvrKj3nKbPkq7AWqLIRjACAzmqAMtzfx3oIajUCuxyBXY3ArEUg1iOU&#10;NyMUN8NlAGuhMhuRUD3ghSjsXJT6VJR2ly+u0k4lDfF1KuJgNubIRY2Td/TlqqwxHR6aw/4608G6&#10;00GaU/64MS+VXiepVvMDtYy/lJO/faqjeEvl+KXTf7ou9x/F6H8v0/xDPfNAp518pyO6wlT5LlOp&#10;2BxdaEO4YKmaYnAqiXIiiwIVWE3AyvFw8skayqnaKsmasomE48mEQ/Gqn2cSPn9sLT0YTJiOIsxG&#10;olciNPqs0SP2xD47xRa7g0Ohh15dVBaVqYoenRLVnhI1HBc1nhI1yYiEyqJGhKgBJ2rEvGqUf9Us&#10;/aZVarcDcGK388hu1w87nd+/6fjudfv3Ox0/fOg9JeqXBWdXqw5MPPh6suTY3GOllWfE5afak3d0&#10;OvOI1Xzc4zg8i/THOJ0vY7W+j9E4GKN+JFbjeJzmSUAM7hiLeDJBWz4FPAgFJSAhQJ+jLhWBPnDV&#10;nvAknHHdWSVO87fB6M84ev+aYfm/hDnf9936brlKZrcTIxokiIaxMNvN0q/blTYb5SceHu27dWDk&#10;zonZR8pzT1QXqzAzFYippyqzz5DrDYQ3XeLiu+Ok9/3Y3V7F190nX3YffNXzxc7A5+9G/iga/cvb&#10;7i8/9B4U9Z8QDUmJ+mU+dEvtNp943nBUNIj60CX3rvXUbtvJN02H12u+2qr98lXbdwt1/3uz/fPX&#10;fd+/7Di03nhks1FW1KMnmnDabTBduMtsTsEXeZ8+Y/J9Gu27DP2j2QzZHDoii4pJ00Ok6KgItJVT&#10;dSETmUlBi1MZ/xw/8b5/JU0XnaKN5GtADhgAOuAQDMKn0vUwANAXaCGS1JUTiIqgTdZUhU+BFsyP&#10;x8vHomWDVE77Kpx0PPmD6Xd/YnzxO8Nvfm95+Ev7k99HqiNY2pgEiloqAwpLTaao83QwLA3lWMJp&#10;rqasgKKaycRmGeBSachEbSWOmixXTZanIZ+oqZysg/jRv+Kyyfg0ddV0DUSaJiJVSyyt9VB8EjKR&#10;hOSRECmGxCQ6mk1WjtVV8EUe8lT+PlZbnqelkqCJSNJSBYDNg6vStRAZ2sgsXWSmDiJDRzldWylV&#10;RyFNVzFdTymdpJyqg5S8k72Au39KOgWbpKvI11MQ6CmCa3PIyDNk1AUy7gKZcIFMzDciXTUkpWhi&#10;WHilWKJqMFLG4cR3lkf/YnHkzwDr41+6yBwMQEpFa6jw9LDpDC1ABl0zU18zg6aRSdXIoKhnk4lp&#10;6sgz2pg8itolfc08mvo5CvEMhZBLhQKFoYhhKj6dhs/QJ6SLAZ3LxuQzNI0UkloCRZ2jr8O3Nn16&#10;JnVntPfVxMDzif6Nsa7V4daVwebVgYbVvvqV/vqVkZbF0VbA/NhfAYdjnVXjrc9qb18S3r4y21Au&#10;GuudrShlG1LiKfgcE3qyvrW7sinziDn1pBdJPowoF4RV9kEi3RFYZ1WcCxLvjcIHY3HRBFw0VsUN&#10;o2SPkLNWOm0ud8JY+qjB6SNMqcOMY99TThykgUOFU6YqMpYoBVussgNOxVEL562F89XE+qijvYgI&#10;T7yKO0HVi6Dqo40NJaoGEFT81RDBOCV/lKyvmmqoJT78vseFcc690djbTV5n+8Lypzn3u/0uPbNI&#10;6va+MOR/dSK4YDrk5lTgzXG/axM+V8d8r4oFcP5Y8A24KO9E6M2/CWRhJ8Lyf5bJ8BugHQ2+OhRw&#10;aTjwMujPRN1a5z1a5ZYusx/MRd8B6w/4Xu5yP9fmnFOqH/PMhCe0S293ye32OA/2BiZsJDxeiL0H&#10;VwgGIwDQAYdw2WCAWP1+BBbAExEFM3GFi/F359i3xyKuD4VcHgm7OhldMB17C/Bj4C8EPCKpKDwb&#10;XTgfexsA+r+UYhoAngLMWWTdAX1wIXwJmN/pngNOrXDvA8BS4HlbnNKrjLgPNSIe4MKK0UH3cKGV&#10;5Pge2/NLoSUvedUrMY+Wo8sWokrnoh4CZmNK52LL5uNKp6PuzsTcmY+Bwn+XWCULbCj8d5HzADxg&#10;i0tOjQW/0/P8dETRdDQULQ0FDcfcnI65MRNbANgrgBc4RTDz7EJwCE4BplgFI+z8yYSiiZiCiaib&#10;Swll0/ynbQmPqjOqbcnBujp+KkRveawvAhNORMVoK0Sry4SrqYbj0SEETCgeHYRB+iGUPRTl7eVk&#10;rH84QD18iHriOF1GxkBZ2RSDsSES7TXU3TFIL7SqH1LZB6Hki1LxxyFD1XFRWkQWERNNRMcSUDEE&#10;VBwOEYdVjcWoxCBVQxB4dwWs+b2KnsXtd0trq4vT3aIXw6LJitel/CmBxUyUzjZbeysGtxGFeMnF&#10;veBgxQKYuEcAQ4cwL9gamzGExRDEfJAK9BeGSOxcBGoiBjMVR1iL0XwZqbMTRnkVQlsKpQ9HGK3c&#10;iBu/y+9+lFVZnNpTWzTVWTXVVCl6vSZ6syh6uyh6M/dhY/TVQu/L+Z63q0Oi7YnVsWZYAL9fHwGn&#10;dpYH3iz1v18Zg7Tu9DRU2Xe+a3vo6Wzn7c3JctHOwMv17q2l/s15sMj0h6VZ0cKMaG5cNDcBDrfm&#10;p5/PT75bmRKtT4qWBkSj9R867q0+yJg4FzSR6jzDM58Mp6zG0He4xpuR1KVI2kq0/ss40hu29kYE&#10;djwA0Rem2ZVo867t3mrXs42p3u3lsc25nlfzre/nqt/0l4iGG0RNT1+UXl64ljCZ7T/Gtx1nMyZi&#10;dBa5uosctWW22jKHCDoLHI0FjtYyi/gmFv8hFieKw4vYxLexhJdRmI1Q5GKQ6nMWJNS32LobHNIG&#10;l7LBo64n0NeT9FdSqKMs/GAEejJObTmRspZEXYknrXHJ61D5Xtortv5rFuNlNG07VG/VX2PRmzBg&#10;LT3upLTki98K130dS3vDpr9k0Z7HUqb9cQuhGmtx5C2u/haPvhmvvxEPOjSwDuyA97HJhaTvPp5z&#10;dHZZ+HdxeLEApmxwmOscQ9Bus2lvOOQXsWovYnEvucT1eM1Zrs5cisHwxcCRtpq2wVHh8Pijzu7z&#10;zypjC296XjzvkJfjmn/Z49b12IqneYP9d+fn78/O3RufeTg+XTo0Vjo4DCgbGoGN78PB4ft9A49+&#10;QQDfHhq8PTIEKB4dBtwZGwHcHR8FZNVW59TX3hzouzXYXzQ8eH9yHEwo7O2/OzSW391XNr14f3j2&#10;Qd9sed9KbMotTR13pJKF9DF92RMGigpWSghHZTUPrE4gg8E20wv1pvglMn1yKba5RPoVTZP7Rp55&#10;um6XmWGXTVh5BtEX6IH5TO/bDIebVGsoqtXY/bqRxw1DD7H99SqCigT7FJI9imned+nexTTPW2Tn&#10;Aj2HmyTHQpoLoIDmnqvrwlNzYun5xzBiXLRCdOTskMfNoZoFx5kKh3SRR/XISgbWmjZ+JCcW2TWD&#10;4ZNN98nQdTtL8bxuEHBe24UnT7+p73XbwAfc7irN+QrTpcDc+5qp5wW6Yz7D7SrFRRyg7HGJ5HKN&#10;7pmpYev5PTqZaH3ZKOCKceBZmtdFo4A8ZkAW1esC0+8C1fUyxfGCnl0W0TRemRx2Au97QMXtG/kw&#10;KaLnAeWAY5g0LfMCS78Ca//rFj7XbQLTGR4cmm8QOcqNkmyvf9GWccORds1D9wyXlp6tz73JiHhg&#10;6F9q5PvQ2Pu+ie8dU79iE//bJoFFRv63DP1uGvgWMH0kFBr5F5sG3TELvmMaBE5dp3lcorhGKOi6&#10;HEH7yOm4yej4YsxiGX5B+oFx9nxH/XArRoypYbyBMV/fNJ1snq1nmUu2yCXqJVGZWWRaurXddSoj&#10;XVrGW00tjsFIN2BAAtiEkWpGh9gjgDMN6NmGzCyAASODSU+n06CSwAxqAkWXrakWjkP7YVS9Maqe&#10;eJQPERNgoJ9kzEw1N86Eg3FBx4iRwqTx4VTPe4EFsIE4ETScLxrmY2posQCGywbDIwyGgMHkM2hs&#10;NNJd+pS1soIzARugQQzR1YqmU+MdbaEEy1B47o8O2NoMKrtrY5FDwAYhVbwN6Il21rlG0Ao8a4ss&#10;CfsEsKQDTpkYCmhkDnhGPCZQ9rSjvIyziqIHFuWvpR6hT+GaGqVYmWeam6SZGaeCPgw4tDTLAONg&#10;EO6DdeD1ISxzHawvWpudt7O8aGN+DmzS0faCuTEkgMEtzIwF1hZp4AH1dMIwKA/wHzUVJSc8xh/s&#10;ASziZH/e3eWyp9tVB9uz4CnQCF/4iSxM08G9HO3OebhecXW6+EsCGH5S0MLBzVQSGzwFeDMEdKAm&#10;IYyiE2dASzAzTLExz3K2O+/hfNnd6ZKrOCO045400d5uV5ztznq6XIAEsMNZSAA750ECWM6Jqhvt&#10;5XrR3+uak22OvVWmuRGfrB2pqxmsKGdOwDnJnDZQVrA0NojW1fJHqTpZmfF9PS/6eV32cb/s5njO&#10;wRpcku1in+fpcsnBNtfeJgds2MXhoofLdYCr4xXw4dpaZVlbppibcS0s4pydE6JjzuddLL1fUr+5&#10;9uZjYeC3b3dfbove74g+vAF82Hku2n0t2n0neiN6/1L09rloZ1P0Zku0syN6tfPh5RtIAG9BAli0&#10;viFaWxetrr9fXX+7sg4J4OX1taX15aX1BdAuL20szm/Nz27MzazPTK1KmJ1eA4DO9OTK1MTy5PgS&#10;YHx8eXTkrwK4t2+pu2ehq3uhs2u+u3tZIoDb25d/dMDijNCfCGDApwK4rn4YivwTTjU0ztQ3TMMC&#10;GFZKsAb+h9hrdn8l/7cI4KL7H/mJA94jgO/tAR75lL1ydC+3fxpoC7vbmzfb9pndX8l/XQDv2/bf&#10;Zd/jSNjnfSXAb/tX839cAIMLYfsrmVleMVrxbGzvfHAKzPn4Lfrp10YS6r1nz7+Khw+HxPYXQqx+&#10;IR49Anv7KIDBjwL8RsAv8W8LYMmvD/yU4F8QJICfQBoYcsDidWCX/PF3LY7ThSUuQOyAx2trJ+AY&#10;30+BnC74tf6cAIYnwPb3RwE8Ul0xWF3R/0tUlfeBtubZQF3VUEPNSGPtaEvtyD9EU/UQoLlmGAAO&#10;W+tGYWDd+ym9jVOAPuE0oLd5BgISwLNiATzX3T7X0zEP6O1c6OmCBfDySM/iaO/SWN/yeD9kfCHp&#10;O7QOd+A+JICHN2ABPDW8CueF3sf8BGR89yF2upDu/ZRPqwiLx6H44L1eVsI+AQyAI3rhRNC/HsmC&#10;+4BP/XoBDI/DpyTj/ykBLGeOkbPCyttilV3A341QhCgVzURZvTQ5xtkjekk/aIWr2bB5524Ju9pn&#10;p9pnhytneh7DGZ4/dcASATzf9xgG9Be6HgPmOx/NdZRNtz+cansw3lYCmO19Apaa6IIc8FD7/cG2&#10;e4C+jtvdA8WP+6u0edd+a5Z51PyyAiVVTy2Qouqoi/EloH2RaC+EiiNe0ZigwEQpW6moOisouqIx&#10;fupEHzzaRllWV0kKo6aKp6prWzCYdhZWzg7ujs4BNk4RhlbhajQ/eZwNlmhmYeLMD4l9mJ4qTOc2&#10;8QLa4tx74j17Enzaed5CnndtvGddgntDkmtTsktLqlNLqkNtgmllHLOabdiQZF2f5vEoNbggOY4b&#10;HmtrH0Kk+iJ0g1V0wlS1IrXo8Y7WsQXcsFKuXRnH4SHLpiTWqiTW4jHHpiIBsr/l8R+jfiH7C+cK&#10;5kLZg2H7CwtgiQP+JQH8SymgYY8LO929AhgehEcA8PxnbCP4EJ4PXytex7CGqy+GUcMxquLAEcAO&#10;lWynijiHap5bdYLTUxYU3fuYY1QaQy8O0XsQYvA0yrqG41LLda1iOT2Ldahmu9TzPCpjXariXGvY&#10;ntUsj4pot9IQ+2If81sehqWhFg+CTe4HGQAehBg9ijCpiLWo4lg2CZza0l26c9z7znr1nHFvz3QS&#10;CmxqEqzKWFYPYu3uR9sUhZpd9aHnOmqlmmMSDJRCNY4EEQ8E4L8LJH4bpvF9HOVokpFMqrniZU/N&#10;m4GUBzEmsAZ+GGt6J5xZGEx7zLF8wrWqSLCFMm/zHQCgU5loUwOljwYv30QigOGYabjQL+hLgqfF&#10;WDSkmDakGNcLjOqSDWv5RjVJhjWJkDP+JQFcG2HRFGf3NM74Pte6MDWSHRpN0Q+V1YhUMEz5ihys&#10;wc2OaW7zfVZnfP3pt45nv7bOPWAZ55lfndo8GV4q9CkqCy19yqmpTW1v4TVU8xoroRZCbGfrGxLr&#10;q5Mq7iXUlMS214UO9Fu19SMKq75i3fq928WvzM5LmV05Rcs6zUj9lhYh5ZXk+LQ14j8lgAGc2qp9&#10;ZPV0Shww2F5yC2Rtk9ubOc31kXXPfB/dd7p9w/LaBdNLZ2GM8nIsrua53LkZ/OwRp7UhubcdwO9q&#10;TetuT+2CDDevqR4sy6qrAptJahU74FYhLHShjNDNUG5nqKZvc1O6UJjW2Jja0AAhlqOpLU18YQOc&#10;FBpcCK4C88GC8cI6WAAn1NcnNdQk19ekNFQLGsA6wti6Nm73tP6Nmi9CL/xHeNE/hdz9zKPws6Db&#10;5LudIW1TnK7x6LqmpMbGtOafCODEjl5AcvtfBXBKm5DfIUxpbxC01aS0PUtpLU9rKQdtQv3j5Oba&#10;jM4ufmsfv2PCtqD8lDdfK/Gie1FxZPkDQWtjRheUHBvsjScU8ts6sgdGOML2pPb+qNpm88uF7vee&#10;JnYOQ/WDhU0pjR8fEzx7RkszrIH5dbVgHBzmdnac7+25ONB/eWjw0vDItYmZ7P6+zJGmlOGGqPba&#10;4MZOm7t9qMQK2ej76hmPqBduaOfwdTKijfKS7K5cdrx4lVXyMOZJeWT3gHZx2T/7RJ8UXPKr7PEu&#10;euadfzu1uTWpp1sr88K/Mv1+T49XsL6ranhbCptAoUWzfALKErwH+ebTUeRFH+qGt8GKF2PZH6qo&#10;Nx11ciLih4nQIzNByovB2OUw9HyQyoyvwoKvorgoL2LVW3XBXXnDH78RqLYeorMeTl4I0Rv0xAut&#10;FR4Znj5HPJBFOJyJP5xNOH5OXfqSptxlgNrpi9gj93RlhOaoYRf1WU/1WTf0tIPChN0pWAAv+siv&#10;+CutBarA9hf093pfCeshqLUIwkqkGmjXI7AbEeitCNXtCBXAeqjSWhhyJRyzGE5YjNaZCNOqt1co&#10;IB3KwPzAVz0UL/dtvOwXAqWvzuIPFlKkHhpKCx3RXR64kUDNuUi9pWjSfLjmZCB+2IfQ4aBRbaD6&#10;QPvgPfU/3iP86138/3ig/v880v3jE+rBIo0Dl/GHLmqeukCRO8dQuGCmet2GeI6MPqONztZAZmmi&#10;cnUx2doIAV4mAXE4FXcsGfFVJurPt6mHWtxUZ8I1FqM05oM0eixQAza4DmvZeotvOn2+XcuWFpUo&#10;i57JiupPiRoPfRAefCf87r3w0Iemo6KmE6KWk6+bj71uPbrTcXS388jb7kO7XQcAsADe6fjhbdfR&#10;d12n3nXK7rbLvm6WfdEk/bZLXjSIEo1riCapomGmqJv5psnwZb3pXIn+2C1q+zm1p/HyN/wPZNv9&#10;LsHwn+PI/zNG7U+R2K8j0N/EEg7xtE7z9ZQStZW46nLRmJPJJOV0fZUkPZkEnRN88gmu1sFQ7G/4&#10;zH8/7/LnR2yZ3suay4+Zu80Won4b0bitaJAp6td9047ZaJDbaDi9KTy1VH14rPSryadH++4cFF7+&#10;c+353wsv/6Wv+PD0U7nlWtUPg7rvBzR2+3Cve5Rf9ci+6j39qu/ETv+hV51/3u35XDTwjWjoB9HA&#10;4Xc9h1+3HNxuPPS+U/pVs9SLhlMvhdIvG2S262VeNsjttiltNR/fbDq23Xx6tx35oUvjbavedqXe&#10;YgnpadyJOwHHLlh9L6B8wVX7c7zaN8laxzJICtk0dCYFnU5CpkAFa1VSxQI4g4z6ifTdyydqEwb2&#10;uAItRLKmKgB0YLkLOjAp2pBwlZCkrgwDJoNDMDmTjMugEFnqyFhNVJQawl/1tMOJ702/+6PJt3+w&#10;OPhngOPxr30UjkZi5RO00SkUYhpNPV1fLcdAPUMfm6ynytNUAB8TIEFLOUlHNUlLha+tmqKHSiNj&#10;0sjYFD10sg4S2pUmIh2SuMg0bWjbUPZjEiqZjIoHj8/A82kYDkmVracSiD7qhzjEIyF4WipQsWFN&#10;JF8LBfYJPakuhEQA/4hipq5Shh54lv1PCrPX+0qAIoDJiokU+WSKgoCskE5SziQhsvVQOSR0pg7q&#10;oqHOFTNyroF2FlMz24SUzNCI0lAJQJ12lz9sffQL429/a/j1v1se+KPTiW88ZQ/xdDBJJHwqVQ1y&#10;wAytTH3NdKp6GgmfoonK1EHnkvFnKAQ4/3MulXiGrp5DI2bpQ2TSP5Ihbs8ztJPVEalk9XgSMUwT&#10;WxgTutXRIFqaejnevzXWuz7aKRHAa/0NoN2c6Fib7ASsilmegoD6Ex07S8NT7VVD1Q+X22tF00Oz&#10;NY+jmHrBagppRtQUYwcvrKXBSSuarA9JKQwn64dR9UWg3BEYV1WcGwrnhcYGYTFReGyUGtpbDeVK&#10;RLrgVZ1gE6wsbaEoZSZzzPD0ESaUe/MAFbTgEAyqylpRtQLJGoG6RD9NrJcaypOg6oFTdsMpe2jj&#10;gjVQQerIQHVkEF7ZDynrhZb3oSl6cXVChaH5A5ySBp+LncHXp7kPh0NuNthlDvheHoEyNt+YCsyf&#10;8L8+5nsFMB5w7R8VwJNhNyfDb3zKWMg1iQMG/dHgq+OhUNQpuEoctnt7PubuYtzH/MaAHs882AQ3&#10;2WcI7dJbHLM6XM90e5xf4TwE0+ai74Cr4JtOht2CV5gWVw6GgWXwTExxt/e54dBrM3G35zl3p2IK&#10;R8PzweFI2PXp2CJwKC76exMAOuAQDMJbHQm6MhVRsMS+u8K9PxdTBEb2St+9gPnzsbcX4orhQ9AB&#10;h2CwyyO32/MMeEywwhb/EWjB2enwW8Pul1rNM0o1I/OVPa8put8lhNQykzrszoz5FUwFFc1F3l+O&#10;K1tlP16MLZ2NvD8VBh4Teq65yGIozDf2PvSKxO1C9N12l9w6i2TwTmbCi6DHD4Oin/+2AJ5nF8IC&#10;GHbAUBwwr2icXTDLKpqOLZ5k3Z9NrW5PKb8SfM1Yw1dTw0eF6K1ICAD/p5KAjdNUjlGTi8Arh+GQ&#10;oQQ0lBFUHR+mhg8hYANwaB9FeXt5WavTUsYnTzBOHKedPKEvJUWXPm0kDhf2A6BV/TAIfwwiEIsM&#10;AiuoYaOJmGg8KhKrGolRicCoRAFQiGBFlJMO07e5b2ntlWh5dWltvl+0PSQaLFkvjBnnGc5EaT3n&#10;6GzF4LZiUC+5uA0W6m8I4OcsdXC4EKwKC+D1KNxiBHo8EjkVjVuJUn8Vpfs2krITZbAZYzLNsRBV&#10;nRH13RHNVA/U5dc/vFB999LDi5nd5ffWRltfzveInk+K3i1BvJoRbY1/2BhdG29ZGW3amu54tzYs&#10;2hx7uzq0uzL4YX3i9cyoaH5KtDwqGm2YfHy+7QZrSXhd9A7M6X+9OrixMLw+N/p6cUa0PC9amBbN&#10;ju8uTD2fn9yeGX2zMAYJ4M1J0eqAaL5VNFLx6kn24qWQqWTrkXDSUjTlNY+5FU1aj2MuRZKfx+h+&#10;SKSIkqlb8aSxOEory2St/MLz3srloabJ3oa1ybb3q92i9VaoPNPLCbA90Wy7qPvRi4oLq3f56zdj&#10;nt+MmEqzGU0wHIyhDkbpjUSTR2NoQ5HkoVDt2QjdxUjdlRjyOosGhRpz9Lc5lG0WaSNKazNa+3mM&#10;9os4rZexEC9i1Ldj1F4lkuej8FPByMUoAtjMNo+8wYEk8Xqszkac3habvM2mveDoA56zadss6lKg&#10;2qwXZsRRccBWdthBYcYbsxGp+4bLmAsiLkdor7Mo2/F0WAAD/hMCeIeNB7zkaIFtr3P/KoBfs0mv&#10;wG5jCK+4Gps83YUE0mK66diVsKme5p7x6d755fbFpWeTUze6OlJqKqIf3TfPTjdMTwat360bguqa&#10;K929d8emn84uloyMPRwbKxsbLx0dezA88nBk9NH4xNOpaXD4aQroXy+AC4cGwAiYdmdo8OH4ZEHv&#10;QGH/6N3+qdrZl52Loiv3OpnGkZoaXkryVqeOGx04qP/lAcrXx5nHZS0pmkG+ZrwMd8FZm9B0TdN0&#10;lF6+rvkTq8DLZM+rhhFXzVkXjKIuMYNvGPjcpjvdpNrsFcA3mV6FjL8K4NtUL0Ah2a2A5HJDz/EW&#10;xaWA4Z1L8kzR9YrX8onR9gsjhfrqhtuqBzMxfnpIT4KCI+KUudxh2unvtGS+V8dIURiqJq44izBt&#10;JzbFI4HsmU7zOc/wz1B3ijtNu04CN/IrZgbcpHoWUN3AfW8behUZeBYwPK9RXcFObjA9L1OcrzM8&#10;stWtvQ+g0tWs840DbpgEXmD4XDcNvmoUlMfwhTr6bvn6rgUGHoCrNOcsdTOOol7wCVzgMYztn05a&#10;/u5owElcqqbZebrTBUPXy6be54x9Ug0Do5ixXvp8G2quOfWCNfWCCzknlJSURI7NowUXGgQ8MAb4&#10;3TXyu23gc8co4LZxAGiLjPwBhYZ+MLfEFIIRk4DbJoHF5sH3LcPuW4dfZXqla9mk69j7nta1P6Tm&#10;rmDopGQaSPJPcEyLtE3zMku2NUgw0U8woCcaGAoMjdP1yAk0ZjqZkmxrd8XAMEtR0V9dPZZGSzZk&#10;pgOMGT/CTDVhpIKOASOTycg0YGZBGGQyGOl0OpS3mcngM+hJNGq8rm60BjEEg/RRVnCWl3EEfybr&#10;abGYND6kYM1zrcxyTA3TjRgpcIFhsOxeAWxkmAY54J8Dtr8w8AikgQ2SDehcNNJdRsoGoexGxAXi&#10;0H5ohDcRF2ygn2TESIaTQn9MAW0ORdnaW5/VIIahVH30KVwr80xDRhIAjqaF2SeAYextzgDAoKVZ&#10;hplxqrFBMg4doKLoIX3K/uQxa9nTjnhMIJ0aDxYEl4M5pkYpRkw+WBnMhL0vaC1M08EEcAt4fYCN&#10;RY6DTZ6V6Rlbi/N7BTBC2UtbI9LWKsvZ4YyNZbqVhYBGicagPJAq7tKnbFWVPDXVwmHd6+5yGWwe&#10;3A6p4k0jc8D64C7gXo5258CpvyGAJQ8FOuAqsE+wf4oeS5MA/nvqj1D0RCp5aeBDDWgJ9la5Hs7i&#10;qFzny85258GhnWWOo81ZN8eLni6XfkkA08lxvh5XQgNuebtdAh0wwdYi3cYiRUvdR1vD+/RJgxNH&#10;GQSsm6qSvZy0BZ0S7e58xs/rUrB/PpjsaJNtY57mYJ0DVnOwzYYFsKvjJU/XfC+3G+7O11wcLoof&#10;JMfeNt3aimdlxba1Zbm68Xx8eE9KGwe6xl5u7Igjfd/vvHz1fucNFPv7bkf09s2H3bei3Q+QId4V&#10;vXslev1C9Gbn/avdty933j1/9XbrxfuNrffrmxBrG+9W13dXN96srD9f2dhc3lhZ3lgC7cry5vLi&#10;c4kDnp1eAy0AHEqssMQBj48vj41+DAIeGFzu61/s7Vvo7oHo6V3q7lkUO+BFsQNeFDtgKCN0W/uM&#10;RPdKHPBeASxsGm9oHIUccN1oXcNEnbjIKCyAJcBi6dcj0bq/nv9fCmA4jfOnSMzoPn7W/v7/QADv&#10;CxT+Kz/1oH+P/+MCGAYc7rW/nwpgsD64EZSG+r9PAEscsFj9jooZfvIU7ARytxIBDIteWN9+iuSn&#10;BP+IwIWwAIbZp4GhyZ9U4ZU44J8FngnbXxh4BFa/MD/aX0gA1zwbqnk28Cl7NXBt5SAsgIV1YxKz&#10;+yuB1S9sfwGw/W2rH9srfffS0zApccA9TZAD7hEHAf+SAB7sWdorgKEg4B/V788K4OmRNbgk8D7m&#10;xtc/ZWYCAva7+/ivCGCAJKIXPvz1SBbcB3zqHxXAknHJqX3eV8I+7yvhM4y8BQArb41VdMSoeqOx&#10;YSrq8Qq6KbL6OSeoKUd0Y06T/a38eXefVkzPDsyMNc70PYWTPO91wLAGBi0sgBf6nywOPF0aLAfM&#10;dz6Cmesom+mAgoAlEcBQEHA3xHhP2UTvo8m+x2MDZYNjD56N1Osl3fydedZh04syunxNrI+2vLUO&#10;xouI8UNjfTAoV3VVc01VMzzKHvwdC6UUQMREaatHqWkEIAgOinhjJQ0mUo9OYBioM5kkA1MjM0c7&#10;ax9HywBzqhtJzZpC9VBXNzclWyZ6Bz3iJzWmJrQkx3UkRzfFhzfGhzfwQhsSgpoSfJrj3Vq5Dq3x&#10;Ni1822quWWWsSQ3PriHNrzwl4lJsFDsg2sTED0vyU9AJRdDjValsec0wdSbb2yP+Nj/ySaLD43i7&#10;B3GW96LN7seaPmJbViTYlovjTaEU0PHiSrE/lqSF1e9eAQzzSwK4gW8FR/HC+ha2uRUsQ1jiwkIX&#10;lruwAJYc7p1fHmcAK2R4EABfXsU1quEafAQSwKaQA+ZYVrGtK1nWtQkOgAqW1ZMY86exFmWRxncD&#10;GKVBluWhTjXRXrUx3tVRnlWRntVRXrXRfjVRvvWxQUJ2aDM3vIkTURcTXBnuVx7iDcYrIzyehriU&#10;BdiX+tuUBVo/DrZ9EmJzz9uwNNC0MspGGO/ckeLRk+HTm+nTk+n7jOdQleRaK/AAVCa6lMXZFIca&#10;FwTQbgbqX/bUybBGcOinwrW+DyT8xR8HkW6lkmgkA7jgpvaIbVGZZF8cxsh1wNwOpZdEGz+Nt64R&#10;ONWnudaluoBTFTyrR3HMCo5BdYJJHd+8PtmiJhG8c6NyNhMG1sBivws+BWiCMM28MdWkIcW0XmBS&#10;ywenIGcMkAhgSTFgsQC2qouyELKtn7BN7ic6FabFxARF6+gHy2pGSRskHzCIMTt3h9c16FPepJlW&#10;+EfTlL+YpEs5J/kV1WR1zCTU9caUN0Q+qYx4/CSuqiJRWJvYVP0xXfNHO1ufWF+d3vAkufExt6cl&#10;dGCAXtF0UHDjXz1z/sPh7JfGZ08Y58ka5B6nJnxFDlYOyXB52hTR9WkK6F8FfMf4+hrYB8MkCuuT&#10;W4Qpbc1wWDCkhAd7U/s6BX0d/J62+HYhbIIdi/Ktrl80v3LeKC+HcSbD4FyWdf4lj5LbIZWPo+sq&#10;U7vb03o6AILO1sRWYXxTPa+5Ae7AfRj4MF5Yl9rSlN7clNIslABG9gpgGCgaWNiQKGzkNkC5ssWJ&#10;oKuT62uSG6qS6+sSGxpjaltZHRMGhQ1fR1z8t8BrnwUVf+Zd9JlvPuFanX/zGLd3MrahRSKAk4U1&#10;Ka1tie1dCe09AH5bR2prc2ZLQ0ZrvaAVKgksaG1Kaa1Pba1JbXuW1lIB4Dc8SW1rSOtoT2zpiGvo&#10;srpaQojPM8m7bX8tP+xRSUqbMKunnd/WxGmoSWgSpnV1ZfUN8ITNYDK3sSXkcSW3sS2rb5zX2CoQ&#10;NqWBCXvsL4ygASpvDID1MBwfnNHWfq5/OLO3J3ei7excV+pYD29wyu3JBCqxAieotrnb5/Ws0aQg&#10;j3qGY5SXZJKbQ+MmmSXybc6ed3pcib9W/JtgtmzG1eCavriKtsj7j6JKy8KqK5gXrn1hG/aVMU/B&#10;ouCYZq6cXhZCK9jcwCLD36KWbdIfRZ4Joq0HGaz66q8H6q2GoZcjZJfCTy+HyK/5E1b9tdaj9ZYj&#10;NRdCiHP+2Flv1LSbyriTwpi93JSr6rQHat4PvxSsuRCqNRWsPuyH7/TGPLA4fcPwaB7p22z1L3LV&#10;vz6vffAq6WgB+fg9ulSVpdKAp/pCiN5aqM6KP37JU3XBTW7eXRYWwMt+iqsByrD9BawHqX4KlB06&#10;jLgarr4errYRTtgKxz2HwAA2QtGrIeilIOxSmPpyNGkiSKvc6Fi2ym/PaEqlqyukEaRTsMdT0IcF&#10;yO9SEF+nIb48h/v2mtbBEqZUrZ1qt4/6SKjOZBRlNpo+6Kc36KsFnmXEV3XI42Sn7bf1hn+qov2p&#10;nPxtIf6r80pfpCt8xVf6NgV3+AJd8a699nUq9qou7rI27pIO7ooe7qIu5qyGcjb+dBb2eC72UB7+&#10;u0LdQ0Jblalg7ZkQjWE3zJiT1oAdUWh6+pnRV01uX8+lnH5TpPT+iYyoUUYkPPxe+PVu4+dvmz5/&#10;1/wnUdtfRB1f77Qf2On4Ybfrh7fdB992fw/Y7fpup/P7nc6D77qPiHql33VJv2w6tVV3cqtOervx&#10;1Kbwm+ft3+30HHvXJ/u2R3G3C7nTgd3t0BCNGooGDN62U7brtRafYiZLlIZvywzcQDyMkL3uKp1u&#10;+C2P9Od4nW95ugdZ6gejsAfS9VXiCMciUIcSdeRyjXDZBqhEHZk49SN+ir8PxvwxTufrNJPDl11P&#10;l0QqVyejmnORL+qM3ncYQsp5XE80ivswIP+q8/BWy8G1xmNjjw60XP2PJ1mflSR/VsL/rDTlf5al&#10;/ev4I/npZypL9djNVrVX3Vpv+jR3+rV2+lHvBo696/9mp+fL111fvu78aqf7u3e9R0X9p7eEhzYb&#10;jmw3Sr1qVt5pRb9uxj6vR2/VokQ9em/btF4LtXabqTsNzOnb6k/YR87a/Hs86X/wyb9Lo32Xwzh5&#10;hqFwho7IpSCyyOgsKgYWwBLFCyU33nO4n596Xwlp4mDfFG1IssK6Fx5M1lTla6jAgHEwmC4uPQv6&#10;4FSSujKUNZqoCAcNJ2ohA1VPheLk2LpoAVOTT1eP1UKEY+VC0TKW3/3B4tvfW337e9sDf3I9+nWA&#10;zJFopCwHr3jJnHzGSDOFjOZpKnHU5EGbrIdMp+EEukgYvi4iWQeZpPMxijdNG/URXTS0ZxImlYRO&#10;pWDitZTS9HF8CjpBDwGIwEqFok4kUzECMi6FhEvVI6TqgRYHe+50XVQmCbPXAWfqqmTpqWaTEGm/&#10;EAEMp1zeB7hvEk05QV8xiaaYRFUQkJVSSFAeafARJKopZoBbMNSg2FxD9WxzUoaZbhJdnUfBc3XQ&#10;MWrKIShpb9nDzse/sTn4OXgzDke+9Dh9MBQpzdFEplLVspjagGyGZjZdLZNGAHtO1FSJV1MEbRoZ&#10;m8vUkKjfDHHgLxQETIMCgtO0MTk09Ux9ba4eIdvBvKfg4vuR7jdj3c9HezfGetZGOlaGWlYGm1cG&#10;G9eHhICt8Y7N8c6NCcgBSzQwYGms7fXC4EJvw2x79XJH3euRzvW2uvyYwAgSJoZMDNOhe+AtrBDO&#10;Bip+ukqBeEV/NML7RwHsgcR4ozGBGEwEHhVGQHqqoVw1MO6aWA/QEpEuOBVHjJI9aFEKtgqnTGEN&#10;DAAdmWOGe+Y4YpWd8KpuAJyyGxHhDVBD+mmgA9QQAXhlX5ySj66Cm62szXXb1IaoYmFEYW/M/aHo&#10;+13eV9qcz4z55U8G5M8E5k8HXB/zuzTic2HU79Jo4JXRoOt7BfDfc8A/1uX9hJGgK+Oh1+H42snw&#10;G6APmAjLH/S7MuR/dSTwOlh5MuzWdAScwLn4heDZRsLjxbj7U+GFwwHX2pxzyo24d/XChHbpnW5n&#10;wWYWYu+tckuXWCXgEnAIrgXA25CsMx9zt80tt9f/wnhkwUzcbcBk9C2YvfZX4oCnowvB9sCuYD8N&#10;+nMxUDlhsGF45z8LHPULOrPRhUvsu6APVgB0uGW3OKUP+l8Ep8AhaNe4D7fjn67FlE0HFvU6X6gz&#10;FjzQjrqB8r2k7P5QL+YZM6HNLnfY78ZCBKSBAYsxJZD6jbqzFH13Mebecsw90F+ILJ4JLwL9Ltez&#10;Tdap/V4Xwdml2PugXWbdn43+eQEMq1+J/YWZZd9a5t+biClY4N6b494fjrozlV7TkPQ42oRDxbrh&#10;CV7KeB9ltWCUWgwBDyWhJyhEohRDUcrBWEQYAR1OxIap4UIBRFygrlakpnogFu2hrGgnLWV2/Bjj&#10;8CHqDweoUics5WUckSreBGyQOiGUiA3BoQLRquD/9EEZoXFIqFg1FhGOR0VCAcH4cEWUk507b2L5&#10;w/Lzd/ML05sL/aLtAVHv3dlL/iMs+lyk1guu7nYsfjsW+yoevxaL/NsCeD0KNx+kMheovBqBAaeW&#10;o7ALbPVFjsYWS+dljN5uJOVVpP5aFHMiznQ00+NFTZ7oTZ9os2d7snmhv0H44GZjSUF7xe3mpwU9&#10;dfdWRps+auCdedHL6bXxluUR4fpE65ul/g8bUG3g3ZXBt+tjL5dG3q2MiBZ73nWWDVyKrYl3nCpK&#10;FM3Vizb7PmyPbq6NriyNbS9Nf1ibFy3OiqbHRSuzO4uTL2dHX8yP7CyNvl0a+bDQJ5ppF612i7rv&#10;vX2atX45cIxFn4nSecmlPo/T2+Wbb8Tqr4drvIrT3uXpbfPICwmGQyl2r6sui1Z63s/3jrc/m+2p&#10;XOgvX+66vztVszPTIlruEW0Pi7YHRStdoukG0XC5qK/0TfnZzWL+4sWouTPBS2eCVnKD5tK8xxNd&#10;RnkOg2ybnijT7hBmX6j+eJTBItd0O8FsLVZ/M5b8Kpb0JlZ7N1pjJ5L4Jgz7Kgz3gau3HoZf8EeA&#10;v4+9ZpNec8nbbF3AFpu0ydJbY+muxOkAllk6K2zdVZaeKMX8dSxt3gfXbyfbaXGyx1Z6zF112h83&#10;F6y2EqmzHU9/lWT4IsngYxCwuIjvPvULs9f7Stjm6rzi4AHbXK0NLnk1nrnKhQTwczbtzY8C+A1X&#10;e5unt5xIXU23nLwWPdXb0jQwXNM3VDU88mxy6sns9L3ZiZuTw+zKp/7Ft6zOZBmn8G0zs0IKbmXV&#10;NBb0DpRMTJbNTD+em300PVUyNnp/dKRsarJ8fu7h2Fjp6NjDkdFfL4Cz62py6msL+nthBwzGi4YH&#10;bw/0PZwYvzM4XNg7/GBwvmJ083rFkF/MVaphNIkarq0dSiT6yys5Hzxh+s1x4+NSZvoEz1DTuGzn&#10;+BxTv3R1o1yC/mUNoytallcoHjeMI25YsK4YR11iBt4w8Ctiut6g2t0wcr1u5C4O//WA7C/Dq5ju&#10;c0ffp5jmDbhN9boFLiS7F1A8bup7XTMITtALDtUI8VcP9NMK9dQMs8H6m2L8zIghBoRAEspLC+Gq&#10;gXBByVhIH6JIHyKjpfTVj2qbKjE9NRwiqV5JzKB0RiCP4Bh2ipZDdLmm53OHHnSPHlRM9S+m+Nyl&#10;+d1j+N2ie8MCGMoOLQ4FzlW38fsOlUGwuGnkd8s48ArDu9AkqMAk8CrTp8g0MJ/hcY3qfJnieJ3u&#10;etPQE3BF3/mcrk0yziDgKNrmjyfs/yzleUg1SIoQraTLxdIvGnufswhNtowPNEiyAH+h0EwxIWe7&#10;GpzxJvEiSVHp1GDwjHdMQkpMgu8aBt1m+Bcz/e4Y+EMYQRr4tjEEJIONA24Z+4MtFRj6Qq2J/y0z&#10;SAOX2kbdNQ+5ZxWRgDLzParrK6Vv8b2m5TFqOCkwlBYZasgJMkn0M+a7MZNsKBwTEsuInmRoICDp&#10;ca2tzhoapKqq+GlrxTHoycaGmQBDwwwxkOuFYdAzYAH842A6gyGAqvky+UyDZEODZKYBn6bP1dGN&#10;VlMLwWL9leTckcp+4E9mkjbbQD/Z3DgTroBrLa6eCw4lJhiOAIYFMBzjCwPrXon9lQCNGwqY+hwU&#10;wk1exl6dEMigccm6MTqaERS9WBUFT/AHO0k7zsQgxdbyrINNnr3VBXBfO6szWuoRKFUfkk6sISOJ&#10;RuYwaDw4FvbvCmAH27MSTI1SKHosNMJX+pT9qeM28jLOWJS/tkakiaEAnDIzToUBfWODZCMmXyKA&#10;wfoSrM2z7a3PwwIYvBDwNhxszpkZpSGUvfQpXDtrMCfT1CjJzjrT2jLFgME2ZMRjkD4qih5w8LEG&#10;MYxOjWfqJ4DJYCdk3Tj4puBeYLfODnlOv5wCGn4c0AEt7IDBhWCrhvqJOuqRKGVvZTk3tIqPFjGc&#10;psc2oCV4OF+G44DdHC/CtYEdrM/YW2X/jQhgb7dLIf43fdwvB3hf9/O8Cia4OubaW6dZmSeqE7wR&#10;yg54tKeirK3UcVMcyoNBjbG1TPHzuhwWdDPA56qbE/iSpFmbCxxsswFO9mfBg3i5Xfd2L/B0zXd1&#10;vOLqeMnN+YKb83kXpxwH+xRbG56VVZyVZaS3KytbcL2raRzK8PwOqvz7evvNzstXog/vRW93375+&#10;8+71WygttPjU2zeiN7s7L3dfvXiz8/z17taLnc3nu2IH/A5ia3dt8/Xa5svVza3VzY2VzdWVjfW1&#10;1e3V5ZewA16Y24S9L+iAw72RwdOTK5PjSxMTKxIBPDi08qMDhkKBe/uWe3qXenpW9sYBt7cvtrdD&#10;5YH3OWCA5LC5ZVLYNN4oHIMccP2YpAYwQGKCAfv87t8FFlH/EP8tArj0x+Kv+5A4QlgT7hPAsN/d&#10;a/LgkX38JwTwvlK7Evb5UQkSI/tft7+A/7oA3re9/zT7va+En3rQv8d/XgCD78CvEcCw+oXnSOzv&#10;s8pxeBCeDNYB64M9/CcEMDwBAB/C1wIePBgEwA4YFsCPH489fgy291cBDCtb8OOSiN5P2fsLEv98&#10;IAEMePQYqiUMO2CJBgbAUbw/64B/FjAHTAZXVVQMAeDLweDeOT/a378lgPdSWzlYXz0M5X+uG5OE&#10;8P5K9tnftvoxmH3eV0JPwyRMb+NUTxPkgHtaIAf8NwTwcPfC33DA+wSwmNVP2ad+Yf4bBfA+/q7Q&#10;/Uf5lQJYInrhEcmghH3eV8I+7yvhM7SCJQAjZ4WWt8cou6IxgQhinJJ2krReqgw9Q8Eo9aReIN7Y&#10;N/3q7aGJkYnRtqm+CkmS5081MOiDwfm+xwv9T5YGy5eHKmbaHsL5n+c6yua6HgFmoRjix4PC4qGm&#10;O8Ot90ba7sMpoAHDvQ9Gpx7XTLRQBEV/sMw5bHrxtE6CGspdQ9YMr+iIVHZRVnVDqjqpqZhBAhjp&#10;iEP64uRD8YrRWFQ0RjMKqR+haBR02sjjuKGdso2zrrefdXC4tYs3k2RiiKP60Ow4rtGm5m54bYYa&#10;QdPF1CjVz+VKuEdhpOf9WJ9nyRE1KRF16eHC1MAWvmsT16IxklwTptOcZFOf5FjHd69PC32Wyroc&#10;FRdoF0Sn+CA1g2W04uT1U5Gm2TLkuFMEX6olN4Gbcycl7GmS/ZME24ds8/uxJvdjjR5xzCoSLcvj&#10;zct5phXxEJAjFIf5AvZK370y+L9LAMMRwzCw9AXTwFXwWXgEXmqPBv4og2FqOCZiTOsT7eoTHJ7F&#10;2TyNsi6Pti8LtbnnY1Hu71Ed5F8fGtoQFgaoDw2vC4FaYURMU0RccySrJYrdEsWV0BAaXR8aCQDT&#10;aoKCqgL9nvn7VPh5lLjaPHS3KfOyfupnWx3i2Bjl3sr2ak3w7soO6jgT2Hk2CNCe69eU4VmX4lzN&#10;dyiLM3sQbVgcSrvhp3PZQ+2cEyrXHpltq5ploxKle8BV6X/7oP8gMJUt8Ne9E6ZfGETOc8Hl+2qX&#10;RBlUJtrUpzrVChwqeFaP2Sbg4wDvGbzY2iQL8IY/etwEs3K2IeAZ1xj+COCzkABOtWxMNWsQmNcn&#10;g0FwCgodBitAqbzFNYD/KoDjLWo5Fg1x5o1cq6dci4cCz1uZ3PDAaC1aiLxezEkG74gZ1+uuUNA/&#10;6/W4VSH83G/0478wSdXl3Igobc7qnE5tGUpt7U9sbI16Wh759FFSUx0A0sDiurmwAObVV6U1lCc3&#10;VXK62nxbO4gFZb8Pzf4nu+Q/2J/70iT3sMEZBdOzh8nsb+mhOonXPCtbIjt7WU2Ne83u3yVRWP+z&#10;xDx7yq6pBNuA5/CbG1PamtO621N6O1IHujJH+gBpg92JXS2xwhq4EnBQRZn9rWuG57Np2an03HSj&#10;vBzTS2fNLp51Lb4ZWVMh6GnPHOpN6+/id7Xy2oSc5npuSwMMu6kurrEmuq4yurqC39YkaIWAxHNr&#10;c0pLEwwsgCU+GHQEUFLoJp5QGN8kTGhsSGyEIoBhAZzQ0BhX3xbXPmp+r/lg3PX/5Xvxs+CizwLv&#10;fuZ5RSG71Kt+kNc/HdfYmtgA1QBOaajiN1bvFcDJPwpggKC5JamlTdDaktLamNpal95Sk9FSld5a&#10;ldZcndXVJGgWJja3hj9rsLpWbHblntvdctsr14LKSsBTZPR2gkcArw48S3ZvDySSm5tSW9uSm5p5&#10;dfVpbe25PQOpza0ZLa0S6ZvV1gqT3d4G2oyW5lRho6Chnl9Xm1RbA9rEuvqU5vbkluaMwYbMiRbB&#10;SBevf9Lubv/JoFtKsQ+dH44kDExFtVT7PS0IfFLgceumsSDDMjHZSJCilXPuu2jeZ47+Uvy8aOHI&#10;peHFM80dEXeLgx7f93xQqhKZ9o1R3Ala5nGtbJTFNQVytBbZItzF9E60aUssYyxMfzmUvuxPWgvQ&#10;XA9BbYQprwcrr3gjFxzVJ+w0Jrx1JwNJ08GUUW+NXntkp6V8t6V8v63yuBt60gM97YOZ9sdMB2Im&#10;g7GTYZjRSKzQX+6Z96lHrkceOh0udTr+yOnUE4CDVIO7QoeX6nAgdiaEsByKXw5CrwYg1v1V571k&#10;F7zllnwVlv0UV/yVYAcM2Kd+YdaCkauhhNVQNcB6GHErjPA8jAh4Ea62GYpfDcEvBeFXQjXXosmT&#10;AZpP9Q+lSP8LT+UgCyXFw5xOxJ9Owp1Kwh5PRB1ORBzkKvyFp/i5APFFLuHba+RjJWYKVc74Ji+1&#10;GbbRLIc2E6sxGa48Hnx6MvD4TMDpGV+FQSeFJhO5Mj2pfNzhTIWvOKd+Fy/3eQbyQB7udB5a5jxK&#10;+iJe/oY28q6+2gNjrcdmOndoyGKy4k2t47e1Dlcbyw26q036aoy4qc140npsiM/ox8r0/1Ln9P1E&#10;oux2PuL1AwVRo4qo+eT7pm/eNv1xt+U379r/TdTxb6LO377t+nq368Db7oPveg4AxAIYigB+1fr9&#10;+57jogEFUY/Cq2bp9epja1Un1+uOfBg48mHkwIeRH3b7Dz5v/35d+N1q/YG1hh82Go9vCk9sNUm9&#10;aD39plPufZ+yaFhVNKT5rslg5SG9/xKhXqD0NE7+TuDpSw5Hs0x+iCL8LhjxH4l6x645EHOMEP4K&#10;n/sr/CWNjkjUVeVoKceqy0QTT8SoH2HrHuDRvk4y+MMTruJwgeaHDlPRhIloAP+q49T7gVOieRXR&#10;mNKbHunlmkPDJX9pyf9d1dl/e5DyP27H/3Mx79/uCX7/OOfb+iunekow0zWkjQ6TnUGmaAQrGpYF&#10;1+72Hd3pPfK2/+j7wROiYbDa6d0emdcd8i9blV63oV+3Ercb8GtVxLdNJh+abF9XW04UkMpZp/Ps&#10;/sjX/9+Jev+RxTyQSTuaTpJK15FN11bK0EZlaxNy9AhZZCwsgNP0EHvZ730l/NRrSpCoX0kEMAAM&#10;/pIA3ntVkroyj6DAxshEY077Kh5xlTvgq3KMS0Jnm+hmGmknU/F8PQyHqBSNlgmUPex+9Cv77/5g&#10;9/Vv7b/5HSBE7kg0SoqvjchlauSZ6J411MqkEcRxvWi+LuR9E7RVQSeFgs2kE7OZ6uAUZHDFKalh&#10;CyuOxMXx1JXSafgUMiZZD5VMQsfgZKIwp9P1CdkGOpBMpetk0DTgmNpUPRxYAQrhJWEy9NDpuohM&#10;HUSWLjIHjtwFgz+1vH+DVAomka6SwFBKpCsl0RT5VOVkipKArJJCUuFpyCfpKINvF1dbmUdCJDMI&#10;KUbqyQbqmYZaZwx1zpmSzhjrptGIHHXlYOXjnjIHjL74V9Ovf2N14PdOJ77yVzoaTZBPJGFS6WqZ&#10;hhpZRppZTPU0Gl4Ano6ETqXiMuhEOOEzeGS4+m8qBQuePRVsXhd318Uig6bF1sE1ZvHfdja+7m97&#10;Pdq1Ndy9NtK1Oty+MtSyCiHcGG7aHGneHm3fHu3YHOvYGOtYH+9YnehYEbM+3b0x3b3Q17g13rnc&#10;27jUVf9usm+utuyxIDLT0dxXm+SqbmZDdKMouxLk3dRQgT8KYAgk2guF9kcjQ7DIIKSCE0bJkYBw&#10;VUd7aGK9ABoYT9DXwnmDFqfijJS3U5a2UpSyUDhlrnDKFCBznHn6KF32uJGytAW4FszBqbgCCKoe&#10;6ihvDbSPBtrv/2XvL6AbSdJEbbgv7O79dod2Znqaqbqqi80kCywzSbItsMzMzAySQZZsmdkudoGZ&#10;i10usy0wMzMzF7a+SGe1xuOq7unZ3Xu/e87/n/OcOG9ERkZGplK2q59+I5TlPbGybkpiNroXjIM0&#10;A/Icc1ujHo4lNHT4FjWYZ3TZXp32ujfvfW/B596sd96k57URz5xh79wR3+v/VQJYuObz3E+SFXbA&#10;08FFsLuF9a0whteFBqzHPNxgPlqglQ943OBYp1bhQx8RIxpM2O32mUNet8DpUGpsZNUivQIE8+Fl&#10;UOLvUTYwKAHDfrfHAu9NhRbNhMP7+ELrJM/SSuEYtE+GFAJAALfM0yDAPMHc4KWqweQXI0rBnD8I&#10;6An6g5sC3UCwEl0BOoNz12KqwLlwEjDoNh5weyr43kpU1UxQ0RKtajPmyRbz6XJY5aDLjSbD+Ic4&#10;Wp6cy12ke4mSH4hbjRMHna/PB5ZsRDxYo1WuRVRtRt7fiLq/EVG9QqtYDC6ZA4OElHbbZ7WZJAy5&#10;XV8Nr1iPrF6nV21G34ceL61gll4ImIsomo8s/iALUSUwq7FVU+H5i4yqeeb9QXrlUMLzquBiG6yH&#10;hpw9Cu0qg/WWUQ5CKIajFCKwcnSsTDhKCkrYRcuGYhAhCvKQxIVA+QMUMb6KGG8sxgONdJWXc5SR&#10;spWSsP78E9w3X+qdPW18pIFdYQ2sqhgCZQ9jgmEN/BOhCpgAWZSdb1ju2p5gfm1vdmZ8d2lAsNUj&#10;6C+ZynQapeOXwtUOojW3w7G7EZh9luIaTe6XBTC07LOv9JyP1FoICrSs0RTWWBobTI3daK0DuvZh&#10;qNZOCGElTHeKpl8foNN3LUAwVSNY6xCs9wverAk2Zt6sTI3xa3g1BbVlV56V5rY8vD3Ydh9KCH67&#10;sjnVvjzSujrGAdU36yOvVodeLEM5voe7I683+wXTzYe1N8eSPPiBhpOp3q9rrgqW2gU7Iwf702sb&#10;U5vr0683lgTL82+nxgSr04LVKXChw+WJ/aXJ3cXRrZn+7Yl2wWK3YKJeMFQpqE2eTzSZClXailLb&#10;i1R/EUvZputsh6nv0VR36cprEWrLseS5DIfVsjjBAk+wN/lqrnN3gjPFr+qtuTrJLVoar1+abt5a&#10;aH+zPiDYGxfsjAtWhwSzPYLtKcFsr6CvSdD+VNBRI2h/ImiuFjwv2buft1qaPXGD1Zfs3xHl2B5m&#10;0RVEHQggLkcZbUSQ9iJ0X9Jxb2kagjAVQYgiRCRu309xw11+P0DpLV37dRTuIEJzL1ITPGFow+BI&#10;teVI1YUIlflIaInppSiN7Qjtw0jdVwzSCwZxK0xr2h3ZY3Gp1eD7ISfpKS/0SrjmNkN3h0X8Dwvg&#10;XYYiYJOptsbErf5VAONfRGkehisdhsMCGLcSq7uWYjZ1m7YxN9I5Mf2sp7+ivaOit69idLhsaqx4&#10;evTe5Nj1wT52U7134T3LtHSrlDSPq7dCCopTmhqvdvKLxkeq5qYrZ6fKJ8bKxkcrxseqJ8Yhxsbu&#10;j45Vj4xCycG/WgDDgKOFQ/1lw/1gDhXDo6W9Y7Xjm1Wdi94x+Ugtb3WdMC3dCF0Sk0hhq2lHyCn4&#10;SmG9lFV8HHT8g3W8wtSsQxG6iRiduwSze1qm6QjdmzjHu/qB94zpN6khN8l++RTvIpLLPR3bfPI7&#10;+1tAcjmyv25lum7lOh6Vel5lul7FBI9CHa8CHa98Pe97ej655LBQXZYTLtZWPdpOPdJGNcxc0d9S&#10;JciJQLfQCDJQ8SUr+RCUvMAvJlkxa9HLZlIiRue/UJA/o4YTJ5sizVyUHAJVXYLQdoESJpHS5qkY&#10;hztavpWk0Cq9oApt73Itr0qCT7Ge1x0dl0KyZwHJIw/vlE90z1Ex9/kakYo2gBKUKdDRErIX6HBX&#10;17WE6nWbYH9d0+qqusVNbZsCimu5iU+ZqU+JsVce2SlN1Zguqel9Bun4hbjlXy5af3rZ8WvJGJRe&#10;KsEpw5wRaZpgrROrp8akEJJtDbMddVk+hPAYQmAOObDAMKzCKLSCElKm5weeQKmeRznJq5ziU6Hv&#10;W071hR0wtCK0vleRgU+BIcQ9Q+87VM97ZI9ikifoX2UQmII0ZUoZpKk4BotR3S7o6X+qaPkD0Rvj&#10;EkWKiDNNYJgkBJNiXAgR1uQ4U322rgbd0jCFohuLkHLDa0YZUJMNDdKo1HR9g3SKfgZRP0OPkv4O&#10;YiqRlEoip5Ep6RD6qSRKEpGcSCTHkygJZEo8ST8evBJ6ZJYOMUZHl4lG+aHkfOVlvAFYVKCWWiRF&#10;LwHOBgaYGWUKNTCVBG0ADO/yS4JXeD7aD/h9+wsvBw1BTSLpRsvJOEiK2erg6NYWmaZGyVRwR0bJ&#10;8jKeKDlvRXSAunIYQStGn5hoQs0EV7QwydRQDcMgfbQ16CRdFkE7ShfPMDFM+TkBDMdCYBlsYwn5&#10;SBCT9WJhnSwl7iQh6iAuYq+I8ddUCwftpkapoD8Y0IiapE9ig0vA6z//1f6CyxlnWJnlgidgYZIN&#10;HoWRfqq1eY6RfrKslOuRlk4zNkjUJzGtLdLtrLMsTFNAYEBhg/mDDuBa0hLO4NJIOU+AimKQDi7a&#10;8KdFp8EkHWyv/UIG8PF7ASU8VXCihXG6vl6clmq4KjYIRhHlh0F4U4lsM8NUe6sr7k634WxgW4sc&#10;c6OUXxbA/l758ELQXq55Tra5znZXQAD6mBnFk3UjdXHhimgPCRFLaXEbhLS9mpKPISXG2T7b1zPP&#10;x+OWi0OOjUWKvW0muHcHW2i9a3fnux4u91wd7zrZ5cEu/+gWMq0tU60sks1N2WbGDIqOr6dT3O2r&#10;NcO964c7gh9fHS0HDTja/ffl4av93QPAwd7h4f6Lg4ODw5d7ey93dl/s7R4ebO8fbO0dQg5456WQ&#10;je2D9e2d9e2tta3Nta3tzY2DjbVD2AEvL+4sLWyDErC6vCfMDIbXgp6eXIEF8Oj4GuSAR1dgBzww&#10;uAroH4Do61vr7V3t6Vnp6lqCNXBn52JH59xxBwx7X2HAPdoSGHbAra3QtqD/fwEMgFtO8H9GAP+X&#10;qF+Y/7wAPpG4/Hc5cTtC4CfzPvDT/tX8bxfAx4/W/LT177PacdAO94QHBJcAcyiv6AJvxfHX5u8K&#10;4HfvyTEBDL9a8HtYXQ1tA/zw4ejjx+NPnkw8eTImFMDg6yB0wMIvy/vAX5yfvjvv7C9AKIBhhO1w&#10;Fq/Q4wod8M8htL81YEo1Q8cd8IfOHW18PtL4fOiDCO2vMP2X0zxxXO7+GoTqF/DL6hemp3kSADvg&#10;njbIAfdwj/gZATzYszTcvQA7YKEAPu6Af6UAnhtff5+ZCQjY8p7gPyOAF6fXhZw49B/mHxXAQuML&#10;I/TBJ7yvkBPeV8hHSGlLhKS5vLiZvLiFvKSdvLzH0SrQTFH1eBGdFKRZ1mWd0EvqtkGJN9qHxoaG&#10;u6cH6uC1nU844OMmGATgKJwHPNNxH3bA850PF3oeL/Y+Weh/ChjjV463V413VgNGu6pHOquGOyr7&#10;O8uGJx48H+NqxRX9wSTre6OrIlosFZSzuoQx4rKppKiVuKSNjJQ1VspAWdoQLWuNkXFXkwlXlKTJ&#10;y4YhVCJkKSwpc9Z5i7DvTb1Pm7mgXALMwpm+kWxf92AXspWrmoEzztjQxFrP3NzU3MjBkuphruNn&#10;rBVhrZfkbnI9zPVupEdZnG9Nkm9bmntXqv1Akmlvollnukd7Lq3zelzrlfQydirDI8ZAL1gW7S+t&#10;mSBGyBQn5YrqJV9Q8ZfRcLP3jM2/fqss3usp2+pprOWjGJPqSIPqKP3HDMMallEN07CGafAsxuAZ&#10;U/9I/YIS5q8aWKh+YT4ogI+rXFjZHi3d/LNLQIPO8Na/QnMMnyscB67Co0EDQim/AFgGk+tiiNBy&#10;0AxyI4PKiTVvY9o00K1rQ+xqg50e+zpUOts3+Qa3+tI5/tH8ICY/iMULZHIDYtp8Y3gBbI5fbKsP&#10;s9mL0eQR0+zJbPNhc3zja50i6l2joaovi+PHbPWNavamN3iE8IMj2vxDG719nru7PXNzeubm+NzD&#10;udbHvjHSvp4BZR43se1bkxy5qU7tGa4dWS7NidbNyVYtKVBZH2/2JNqwOpxUHqxzxR6dYSkbp38p&#10;Av99mOY3UTpnEgxFM63kQtS/YuidBYfueWncp+k/Y5rVs60a4y2bEizAgwWP+lm0PgA88MY4E/C0&#10;YfULHjiIjzYqtoBpSTA9sr8mTWzjxrh3HxZkiH8SwH9dAjrGpJ5h1Bxt2Mw0fsw0r072vpce5+tN&#10;V9TxEyNEnCXG/GDODq4Ziu1Zsi9r+9aR/XtizGm7HPdiTlzLQAJnkNXcldzen9TeE9PUzGptOVrZ&#10;uBkQx4G87FE+bhOzuS669n5MS204j2P5pE487d5vPZL+H5vkzxxufmGQ/Y1uqoRZ7jf48NNGYWY3&#10;Hvi3doV1dkW1fVgAC83uCeDcX1j0Hu8GWkAZx4FWZo5pbohurANlTFtTbCc3pqON0d4KYHZy4vs6&#10;kod60kb7U0f62L3t9LYG/9pHbvfLbIvvmt6+Rr2WhU9L0M1OAYHx7atWBXlOVcV+zx6GtjxndXFZ&#10;Pby4Hn5sLz+2m8fobIvkNoHTme1tce0cdgc3vpOX0MlLbOdCPpjbdlwAp/K4AChRmMNl8bgxPG4s&#10;lwOeW3xbU0JrPbu1kdXSGt3WFdk5bv246xyr8H+65/6PgJKPQh585HLj+9gCh/pe5tBsBKcdPPYU&#10;XnNiS11cS93xJaATOrpS2nmZvNZ0fmsCpz2e0w3KJC4vhduaym9O4zcCUvmNmb28uLbGhI6O0Pom&#10;28IK78eN3k/qHIsKg54+ZLdzUnqhpbNhcZ7R08VqbgRjprfzoYzelpZ0Hi+royOzHRK9x8noaBcC&#10;qvBtJh+lCB/BTToSwEn9jYlDzax+Hr1zmHyr7U8WaZ/b51Lv8OJH5zNmh1NG29KGW+M4bcHl1eFF&#10;pZ73Csh3Ci4nZv0piHUx9orFvaf+ZTVX+F3Mpw9iOXWx3e2UrPyvKEHfKNPl9K+L61+9rBWBxdm4&#10;WpndCjZrijTsDyON+2muBmuvBygv+8ovekrNOEoNmUp14GXrVCWr1C8+IErUUuWeEiWqNH4oV/n2&#10;sebper3zI86YCQ+FaW/MjC9qyk9uKlB2LlR+NhIxnYiYzkAuX1PeuUs4KCTv3iOt5OLmUlUmmOgx&#10;muyQv8SIt9iUt9iin9SanwxgxUsSRmh/4YWgj6/8LGQjQH7FD0rzXfXHrAUobAZgt4OUdgKVdoKV&#10;twIV1wOxK/6Ka0EqG+Fas75Kz8nfpkv9axzyNA15KQxxIVTuHE3ufCTyUgzmMgt7OUFZJBZzNlru&#10;6yipz2JkPk1U+DpX41yezoV2X9XhMNXZaNWFKORSpORGpOQmXWotWHrFV2HeQ2XSVXPQQavBEJmv&#10;fCZL9i/pUn/OFP8iS/TLHLFvr8meLlQWe0zGtlnr9LhReba4RmPsIx3xB9rna4mXOs1lJ91UlgN0&#10;J90IHeaKT3XOVeK+eGr6VXfIpYUc+Z1ilKBFVcCRE3AvCHjfvG3/+G3H7wWdvxV0/fub7m/f9PwA&#10;eNt79k3P6dfd37/s/O5Fx6k97tevun4QDIgLBiXfdIkecC/vtV7a4/7w4+CptyNfvxn+5mX/V7sd&#10;X2xyP9vkfr7F/WqH/90279QmB1LC661frrd+Dtho/U7QjxF0qwo61QUd+Ddcve1nOtNF6n1Xle64&#10;fp5t/nGRh0h7MqU+Cp+g90UQ6v9h4b5lap6LUr8YqXYhWuMSQ/NStOYZutqXoSq/j8L/K9vgn+76&#10;/r7zxoXtZoxgUFEwjBAMiwnGxQQjl98OirzoFtniXJqtPddXdopz+5vKxN8XsX53k/ab6+G/u8v8&#10;/GHWpdYi7OAjlS2+yn4n6m2/wo8jKMGo/Oth8Rd953a6TwnGxF4Nie11XF7nXN7jy74ZUBcMEF53&#10;6u89t568a1gbgbhq+QUL91uGxu8T8V9kks9nk8Sz9KSzCYgsHCZLC5uhrpSuqpKqhk3TQqfi5AEp&#10;2ghYA/+N7n2fY9L3OLDx/QUS/3ZJZNACzoJlMChBS5yydLSSBFMb4Sl32lHkywDMBRZOPg6HjNNE&#10;JGgjM/SUoFWL8YqJ6shotHig+Bn3M5/bf/Mnkz/9q+UX/+569qtA6XPRCpJx6vKQoMVjc/Q1Mymq&#10;qXqKSQRMAg7FxqMS8WgQQ5oTj07GoVPw0CLM6XgFGHD1NB0saEzUQiZqYyIw4uFo0TSiSiZZO4Ok&#10;lU7UTNVVT9FRSyIoJeEUQYcUHBYaRAtywOmaAESmJipTG52BezfgCSBh/B7JBHQCUS6WJB1HlI7X&#10;k07QlU3UkUkiyAESceCuof+9gKkuHaMhE4uXZxMxSSTIYeeS1HMpmlf0tUCZSVJL01VO1lGMUpLy&#10;lztvd+4zwy9+Q/nkfxl89VubHz5xFPmapirJxCNTDdSyTLWzTbTSqKpgkERdhSS9o31/jwQwbH/B&#10;jYNPJAOnWGZvHK2EiNBATxTnCcZ6trtaX88Org93rY50rYy0r4zwVod56yOc7THezjh/Z7R9Z6Rj&#10;e7Rjc6xjY6xjfbxjdaJjZaJja64PBLO9TTtTPXPdjcOND15M9b2e6BIMt3Xczspw9/DTtzVVslQW&#10;N0aJWamgPREI1yMB7AJAgD/aEV7Q6riy3tIiVnJilkhJG4yMvSLCSRnpooJyBSjJOwNACwxWzhGg&#10;IOsgcpZ07jv86a80z36LEztHlRU1k5ewRIhbwRb5qCc4CwzijpFxRFw00xCzMEI4BBHo5UGlg0lt&#10;bb4lTwxS2y1zpz3yF73uLfvkL/jmTXlfHfHMHvTOHvDJPSGA/1b3vk/+TAjkd99nzD9vKvjeXHiR&#10;UAADoJaffK1Q/U4HF8FVcDlwUXB0Nfr+VuyTTdbjNcaDIa9b7faZtQbMakLYfZ3wBhN2j8sV0HM5&#10;sgoGWh6ZXgGGhQdZZlQvRlXO0cumof2ACyeCC2CE9heuCh3wPK14KbJsMaIUzG3Y58aQ93UQLEeV&#10;z/7tys9CwO3Awhh0A8FaTBU4dzzg9nRIPqS3j60jDd1yYP6Q7+0Rv/yJoOLp0LL58AqI0HJAl212&#10;s1HCA62wQoxXPsqjWjWogcTkm6bM+ebPBxathpSt06u26JDlXQ+rWA4tWwos7rRObzWI63fMXQ4q&#10;AS0rwaUrtPKfE8AgFlZh9bsYXQpYjimfpYHGyhnW41HWE070gzSrdD1xKxU5JyTaTQbrK60UKIMN&#10;RWDCUMhwjBy0Ze9PgJiGRYZhkaFYZDBS1geN8FNEB6goBgGUFPwUUN5oeXfRS5YXz5me/k7/u69J&#10;339LvXDWTELUTk7aTRkbqKwQdKSB36UFg/dfTs5NDm0bzsjbPBDMLW4szo0fLPYJVvmC/pKJNNuJ&#10;SMJ6hNZhtOZ2mMJepOJhrOoaHbkZ8bMCeCdCaT0UPecjBQtgUN2IUFqJUgFs0tV2aZoHYVq74YR1&#10;OnEu2nA0wWboir9gsFqwyHkxwxPszLxYmdydH9mb69ud696Y5I+1P3lWmlt9J2WgtVqwO7U337M2&#10;zhUK4Ndrwy+WB/ZX+vYPBl7vdoJxtopZs9HWM0HU5WjbhXR/QVeVYKXj9cuZ9b2ZtY3pg81FwfL8&#10;j9OjgsUxaL3o9ek3G7OHG/O7azNbKxNbi0M7U3woW3e5WdB1ezXHeoKmtB6F3YtSWQ9TB3/eHETi&#10;XjN1DqI1l8OV5yJx04nmvFirjZpcwSJf8HIasD/ZOsUrn2ivmB+pGRt4MNR9f7TvycJoK/gxBe7r&#10;7cqsYH9LsL4iWJgSzI4L5sYF8+OCmWHB1IBgokcw1iUY4Lxpf7ZfW7hSmjF7NXIm1WeaZbvAMFuN&#10;oKyHE7ZDtfZD1F8Eq74KVhFE6u77KW96oPf9Vd7S8a8jCQd07b1Ize1IjfVI9bUo9dVo1VWm+ipL&#10;Yz1OazMOvxKqukPDvYwhvYrTf8Ukb9K053yxY26IDouL/fYS416ouUDlxTD1FbrWRjQBWgL6PfUL&#10;c0L9/oTGToziFlNxg6mxysQvM/VWY0ib0Xp/I4Cj1Ldj8CsM4kqixfjN8OWpQd7kVO3A0IOe3sq+&#10;/rLBgfyB3lv9XXkjgxXLC4821+6Oj7Brn/veueeYkWuRlEJkMayvZITdL8/s4OSPDZXNTlbNTQMq&#10;Jscrf3LAVaOQAK4aHqkc+VkBDPpnNDUA7vX3whSPDIFLV00NFw/0lA8MlnWPNkzsFjVOGjony6h4&#10;qhGjVAnRGgSmtl6cpg5LFReJJ8dambCZNrF0LUfni6r2X0lFiSvfxZsX69peUTa8pml3m+Rz1zD0&#10;JiXwFtH3LsW3kOx+T88JXjy5gORSRHL5yf5CVOr5lOl6Fel65+v53CP53yYGXNX1idcJc8bHG2un&#10;UJWZFIVwM6VQZ3xkIDU2wiyBZp7gb8S0x4eQlbzwit4aKv4KCr5SUnbQLsVntCROqcud0lT9QYci&#10;amAva+ktb+spYhQiaZGs4HqHEFxCDCvGBxZp+RfjfYuJvnd03QspPoVkz9sE5yKixxVlS/+v5TPQ&#10;hsVEtxKSewHOvozoWqLrnK9tV0JyvalpdUPLOg9vl090LqF6lBh6FlHdoeWsqW73DNzyyE6ZmubR&#10;snifH1D2X4rbfSri/JloqCQuTseTYcxwN2Cb6LGo5HhTgyQb/ThXvYhAQiCbGHTDgFZqGFlGDi/V&#10;8S/QdCvCuZTpelSQvWEBXKbvU6TvfY/onk/xLDL2KzEPLLUIKjIPzDfxKzTyLaeA5+ZRouMZK0pk&#10;S+gXkgOz1V3j0DbhUsYB4saeIlQ3MUNvGatQJbdYvbA40zgXYoSNPstQO8zBOMlQJwop4ainGWFu&#10;lGZkmGpomE41zCAbZBKpmTrULIJ+Jp6SoUNKgQUwhfoOsn4yQN8gmUhN1COx8UQWTo+JI7F0yHFE&#10;CtuAmkwkxKkqhoEfyLKSHghpL4y8v7JCCFk3nkpKMtJPNTXMgB2wATkZEsBHSz3DWcVQYjExATa+&#10;x+0vlZoKY2CYQiYzYQFM0o12tLtqaZZuRE0ApYlBKpHAUlUMOdrx3UsBGaClGg1mYkBOVFcJBT/t&#10;dfEMAyiBGFoNG1azMCcEsNDXvlO2R5gZp8H5tdYW2eBcog5TVSlYXtZDUsxR5KINvEQzaIS9Mrws&#10;M+gGAnh8eChQBViZZf+0OHa6kX6ytTmUWywj6YLXigTdwI2YGiU72F6xs84yNog3NkgE1zWiJhG0&#10;o7TUaeAqSDlPCVEH0Uu2mmrhOrhoCjEOHAXD2ljmQMbU5c7PCeCjwd85YAAI4Ls2M0w1oSYbURIN&#10;SFA2sI5WlLpSiCLKD6ClGg4abS1yXB1uuTnmOdlet7fK+eUloAO8C9ydbni73QaAQ26O190cb4IT&#10;HW2uOFjnWhings7qSgEoOWdpcRsZCRs0wllL3c/EkOlkn+Hlfs3b47qTQ7aTQ46T/RVXp5vgLjxc&#10;7sHbAFubX7E0zYGNPqyBwbOCFo42iXexTgr0zImPLiy63dzJmd1aPcr3/VsNfLC3D3jx4uDg5c7u&#10;y83dF9s7h9s7B/vb+wfb+y+29g6PsoFfADZ3DwAbO7tH7G9vvdjaeAk7YFj6AkCwvnogzAxemNt8&#10;lwQ8tTYxvjo6vgY74JHR9aNU4HXA4ND6wOBaf/+60AF3d69Cy0F3zQPed8BCASx0wBCc6f/fWwK6&#10;X+iAK/43CODjcvQ4J/yokPft7717PIDQ6f5D/N8jgH8O+Gn/at59atAH9w8KYBhQPa5433+vYNEL&#10;c7wb3Afu9uBoA+CKyu4jAfwuixee4d8VwOCRvntVynrBWfB7Bb9+7wvgp0/Hnzx9p3LhbwTsgIVf&#10;k/eBOwv9rpAT3leIMJH3uMcFgPiDwD1h+wsjPBfmuAZuaBhrqhttqht+n+MmuLl+BBbA3JZJWOL+&#10;eoQmGK7ClrezdVJofE/Q3fRXB9zdCjngbs70Lwjgge55oQD+YBLwr1wC+oT6hfnfIYBh77s0swED&#10;V389J0YT8isFMGx/hRy3v3DPjffUL8wJ7yvkIxlZa1kZK1lxUzkxc3kJa5SsKwoTiFCJktaKP6/G&#10;lDFIv4SnncLauURdaeib6RromxpqnB94CJjrfwCY7bsPmOmthsvpnqqp7koACEAL5Im73y0BDa0C&#10;DeIeKP0XMN39cKbn0Uzf49n+J1P9jyd6H4513x/srhgYuV8z3KrOzP+tYfp3BrkX1RlK8o6qYoby&#10;IiZSYlYSUrYy0pYKklQlKQOktDVS0kVVKkBZEloETFYxTJIQLWLAPG/GOGMR8b1J4Gl9V7SVr2NY&#10;YlzC9biwRF9TVxMNkomVlaWbrb2rpZWFnilFyZqs6Gig4WyMczXV9bKihDgasT3NrodYVEZZNbAt&#10;WpIdH8Z5PUmLqclOL07IYvsm25vEaODiZNVTZHRvi+nmXcJlXtKMRuJ9TawCWFHM8quJ5SyHx7Fm&#10;T2PNn8SaPIwxfMDQf8yg1sRC9reGqf8MgnzkfUEJURNDgaxwjEEt0/A5y6gu1hhQH2cCStAC2kFj&#10;A9u0Md4MlJBuPJK1x5XtO3H7MwIYDmANDDtgWAPD5UkHzDCCdiaONoUcMMPgaC1o3UaGTiNDt4lB&#10;4bLM+TF2zWEODQHODf5ezzx9H9r7tHkwuR5snmd8h09Sp09qh3cK3zOF45bY5prU6pLY7JjQaM9u&#10;tE9ocgBxUotT8nOrhAbb5BanVI5rGtctleue0ubKbnVl9QQkd/nH872jOZ70FreQJpeARhff5+5u&#10;5S7UEg+9ch/i/UDKkzBDMLemOMjIdmY6dGY79VxxBXRkObYkWT1jGT2MJFeG6D6K0IeWXA7Rvems&#10;kGwsGqN3JopwKlD5kxC1z+na37BIZ9PMJMChYj8t0Kc6TPcBjfg4kvI0mvokSh/ElSGE0gAtENeA&#10;5wkeV6Jla7I1GL8pweLdpxBvDJVHgA5C6mJNnrPAp2b0LMYYUMs0qYsxaowm18dQq2MsKpKDbqUm&#10;ubpFyON8LuuEnyZH/2AZH/p8Orxlzuhm/cdG9M+MEzFhxZH1Q0kdw6y27oj6Njavh83rimltTerq&#10;ZLdzAHH8tqPdbRsZrfXRLQ0xzXXhNfcZbU3BLRxiQdUZes7vnBJ/b5vxhd2Nrw1zvyAkSlpe+ZoQ&#10;dtmW4fOwjdbZF9bBi+K0xLQ1vQ+T0/xBhB0YreCiEOC60KXbmqB9eXnQbrugGtV8NJ+2JjhblwYm&#10;1vQcBMz2toTejtSh3rguXnxPe1J/V9pwH6iCmN5SH/D8sVNVsXlhHjE3TSmeocCkqyax9K9nWRTd&#10;dntY7vG0OrDhaWhbfVR7S3QXJwamo43ZyQGjsbv5CV38+E4eeCzxvLa41mZ2W0sity2Vx03jviOJ&#10;y2N3tMd2tLP5vHheSwKnOYHTGN/WFMdpY/F7YronnOv6xZIr/skj51+CS/9XZM1Hrtc/o1+zre2K&#10;HZmP5HYwW5qTeM0JrXWxzc+T2jviO3riOvoASe3vBHAmj5PQ2sFu60ngdCZyeClcXhqvLZ3fms5v&#10;SeI0ZPRwY1sbcob6mVyO+/2HEZx278dPfZ88pDc+T+jkHQlgDpvbnMBrSea3JbQ0ZvfwIaPcUJvB&#10;acrmt2ZxmnPbuel8aG3n48B6GwZuOWaIO1L4XQlcbmJPfVxfPaOnjd4xRLrW/FvDeIBG6hNQTZ8e&#10;zJpsvzLZcW1k5Ep3/zVue0obN5DbYV7PxVU1aOc/0c8pobJzwovLou6XMVsex3a1uZQ9knCM+VY5&#10;UI6UdU4z6aJGFErN0VjPiOVg+CDMtJ2m3+uvtkTTng/AjrtI9Vpe5lAu1WheKkNcvCn+Q4bYdxmy&#10;3+fIn76COJUj83WO9Gc3ZD+7jfqkwUCMbyUx5C437Y+cDUHMh8suRyKWWNKvi9XfVKsJanUErcaC&#10;dmsB11LQYCJ4TH2Rr7magRqjXRz2OzPhf2EhSHw5QGLRV3TNX2rdD2LNVxKUG/7SmwEyP8dGgNyi&#10;j/Sir+ySn9yKH2ItALkeiNkKVNgMxm4EKW4GK60HKW4EK22Fqy4EoLkm3+Up/iFJ+Xy0kgQdIxKK&#10;uBSMuBgiLxKOFqUriLPUZWNUJKOwlyNR5yLkT0UjTzFRp+Mx31zT/LbWRmwsXGk1Xv0gWfkwAb1F&#10;l5jzurjuL7/mo7QZpLMbYbQWbjDsrtpmLd1oJvVA+2K12sUK5Qtlij9Uqpx/hBNr0JfnmGL7HDX5&#10;5hiumVynNarTCtFuJjniiF4PpUx46PQ7aDeZICp1zhQQPqsy/6adJjF7RUnQaCxo1RFwVAQ8eQFf&#10;TMA/J+B/94Z/6m2n5Nsu2bdd0m+7pd50ib/uFHnZceFF+7lD/tlXned+7L0EeNtzEcRQY8fpXd6X&#10;ux1f7Xd9s9/1LSx9d/k/HHReWG36bq351Hrzmc3Ws7u8i4ddl1/1ir0ZuLzV+vF++18EA6cF4+KC&#10;KZRgXEkwqCLo1hQM6O8811y+r75bq7/1RL8zG3HH7d/jKB8xdf9HBO6fwzX+ha75u2jcxwz8p1Fa&#10;n9I1/j1E5V+80R+FaX2U7/fxwF3ZjXqVrSb0epPI655Lr3tPv+k9/3ZA7O2gzGEPYoMrs9goO/pE&#10;urNcvPbGD6XJX96N+/xe/DfFaeeqsy7y7sj0F8tNPUQuN2J2+Oi9bsR+j9hu74X93vMHA5f3ui9u&#10;dYjsd8m+GsCCowuPlXipGqXu8vHan9Ewv4vT+CqLfDmXIpmhI5mocjlNU+aqjlIeRfsOWfeGDiFb&#10;Qz1NVVEogGEH/B8WwLDWBUEyvLTy37bAGbcgTjjK92UpSsYf2/oXkKoNyVQobZeI8Vc45yFziqYs&#10;EquNiFGTYipLJmvKs1VkUjSQmXhsrp5Krp5aBg4ywbGKcj4iP7ic+8b6m7+Yfv7vll/92fn8V0Ey&#10;FyOwUgk4bIIONklPKZmoDIjXwcZqy8doyMYTUIkEVDIBnUqA7G8GAZuJVwIkqCAydZTT8YrQUs84&#10;xUgFKRpGIk1PI4GgGv8TbF01tq5qAoRyoo5yEgGbhFOAHLAmKkMLlaWFydZWSNf+q9/9u6Tg0Yl6&#10;8glEuUQ9uRQiIkUPmXpEmi4yg4gGZQoBIhkvn4hDJOHl4TlDl9BCA0CcRVLJNdC4aqx914acbaQZ&#10;oyXnI3vG6uzH1K//jfTpP+t+8j8tzn9sL/m1L+ZCuIYUAy/P0kXHE7HJZKUUEgSUCgwnAePQSdrQ&#10;6tY5uqrgIUQpyl23NZouu/u6l7Pbw9kf714b6lwZ7lwe5i8Pc1eHeRuj3J1x/t54+95I+/4wVG6P&#10;tm+Ota+Pt69OQCyN8wBTvQ0rI9xR7pO++sqNIe5c2xPBVNebAU5/VUV2cLS1tqUGwkhB1gKFcJBH&#10;OiOQLrLyrnIIdwTCHSnniZLxwch4yYnayIlZAxDiNkhJO7S0g4KskyLCBVrY+SivFwRYOWdlpJsq&#10;2kMN464gZyMjanjpjN7F07qi58iSlwwkLlJFfqBIXDCUFTUD/yiQFbVAS9upot0UEU6yIqYqcg4a&#10;UrZUhDPLNKUhurY9/HGd1bVmk8xJ1/wFz/xV34IVvzszvtdGvbN6vVJ7PTPH/PP+SwQwbENhaTp1&#10;tBMwKEE7nAEMu174ErADng0tAQHcIkzzXYmq3mHXLEVUDnvn8WzTG0zYzw1Z9cZxTWYJ3c65/e7X&#10;wVRnQopBZ2E28EpU1VJExXx46WxoMbRFbgi43E/zPIqFwC1CpwtKEMOTh6f9QUBPAOgDbmeBXrLO&#10;rF6MKAUPrd/jCmyOAaAFHAK3P+SbN0MrGw8tGQkoGPS9O+KXPxlcskivWo9+tB9bu0a/P+55h2+R&#10;9lw3+oFqcAXWrwzj00Jh8UwS+22yJj3ylvyL1kLLN8MqN8IrN0Ir+u2yeUYJQ45XlgOKlwKLF3wL&#10;FoIgvw5vZgyYjSiZiyyFgatwy3xU2UJ0OWDxaMHqxajKCXr5BPPxRFrrw+BSH80wtYtmygg3FNpb&#10;RsFPSjFAEh0khQqWQ4WgUTQFZDRGPgqNiHyHPB2DpGFQYVhM+BGhCpggDDoQjfJDyvvII7wUFf2R&#10;SHcJCbtz50xOndL/5hvSt9+Sv/uOKiHhIC3lCjpg0H5YhQAFjD8K6SMv7yIlaxEWeWNtW7C4tL6z&#10;OvtysVswWy/ovjuTZjMXrbPFwB1Ga26GoCEBzNZYj8BsRkCu9+cE8FoIatZbEgCC3UjlrQjllQjl&#10;ZbrKerjKdpjqdpj60a66egvRBn2RBlyWpaCrTLDVJ1js/nFjYn95fGdp7OXaqGB/RvB2Bc767W2q&#10;GO94+nJl8M36yM5sF2h5sTwg2Bp/uzH6anVob713a7/97R7nbde9pWyv5UDyqzCj15GWszSLzfLE&#10;F8M1bw7GNg+nVjYmd7bmBGsLb+fGBQuDguXBt2tjrzZm9jfmdjahf+vvb89vz/W+necJllsEPbeX&#10;r9hM0hU3GAp70diNcEgA70dov2bqvIjRXqGpzNE1Jln6/Eh9XrLzVsNNwe4g5IDXB1/Ot2+PN60M&#10;3J/vLZvoKBnhlo/ywb/W27ZmR1+vr+zOzh7MzL6anvtxZlowOyWYA4DJjAuWpwSbc4LtBcEOmOGY&#10;YKZTMFAn6Kg+qEjZL4jZuRa4keK4wjJbidRfoRM3wvVeMSgbARpLXkobQZqHkbqH0Xp7EThoz+AI&#10;zc0I9c1ozS2G1hZTc5ultROnuROrvc/U2Y3Cb9G11qAb0diOwh2w9A7Z5Ekf1IQ3cswTMeIuCwDV&#10;xTBVKAP4PfUL87feV4jGJlN5g6W4ytJYZv2NAH4dpfUyTAlwGKmxGYVbjNRbZFsMX6P1tTfW9vY9&#10;7R94PDj4YGSkanSkZHQof3TgWk9X+eLc893th6vL94ZHsjk89uPakNIyYmyMbjzDIDXe/taVsIcV&#10;ae2t90YHK2anyqbGYQcMrwtdNTpaOfIPCOC7fT1Fw4P3+nvuz40U9PEqBoequsfqhjdzSzvVKDQl&#10;nUgNClsRz1LQjlHGx6rhmOo4BpHEdjSMzXZiJ+s4BUloeZySCz6HipfRzFSgZCga5Kha3dBxv6Pv&#10;d4voe5PoBQlgig9kMclugCIo/delTM+lXNcFFsBlBM8ivGc+weuuXsAtcsgVvaBkLZ8Q9WAjtTg9&#10;rUy8IgsvF2ijTo+zyc4LuJsfmFcSfrco7F6Ka4YPNdKZynSxyqDoMqXE7ZAIB1lxU/ELZLHvdaS+&#10;I2DPEPUuG5tLWVmKmdpdNvKRtohT88rRg8a/phecRwm5Sw64retZQPErIHvnEVwLSB5XVaz8v5bP&#10;VjCuILtXkt2LcfYVei4VBKciDZsyPec72rb3dBzA/AvJoLPLPZIzpLT1XQsN3ItMvIpNvfMN3a/r&#10;2aepmTDldWniap5fint9j/AQxbtirOy0/cxJdEMqk0plmRvHW5MiXPCBoYSgdBL9NiWqUI9ehAu4&#10;o+qUr+lYjHctI3pCclffp5TiXUD2BBRSvY8L4EKzgGIT/4cmwQ+o/mV63hFnNaIvEkr0A6DMaS3n&#10;KmvGLUogE2PpfVHX+Whp6BA50zA1V2cNLycS3U43zNcqyVqPjhGzJqoGWRokmhkmGxulGRqmCwUw&#10;XiiAyckkSgqFmqJvkAogGaQAKEZpRMMkHTJbm8jS0mNqElkECluXEm9mlmNslEHUi9dQj8QqBCPk&#10;fKSlPCQl3MDPZFUVmg4h1oCaamKcCTA0SNOnJFOpqZQjAayrywbAAhhuBEBZv0cC2MAgDWBoBNpZ&#10;UlJ2IiJWenrRDg7XzM3TqVRw0TRrqysmxum6OixVlTBwLRTSH40MAr8LQBUp7w1+yOsQYgwNkvUp&#10;CQAT4zRTk3QYM9MMc7NMgIV5FgCuwjEIQBV0NjYCc04DVWurXBvrKyAgk9iaGnQlxSBxMUcJcSfw&#10;qwRcRVkpGI+LppDjwYXgS4DTYUAMj2NulmVkmGpqkgGeNlU/CVwFzEdK0gWMBmIryxxwLzY2ORYW&#10;Gfr6bAODBHBF+EQwAhhZTTUM/J4CgF9YiljwSENx2lEkYhw4am933cM938H+hrNTnpvrXVeXO44O&#10;N8FswQgA4U1ZWmQLsbbINtZPMjdKszbLAkD/H8CRCaYS2RiEtyLKT10pRFc72pCcYGWa6WQL2dyf&#10;E8A6WjQP55vCDGAf9zsg8HDOc3W45WB1zcXulpvDbVuLHCvTdFODJIImlAqMRjjLStpKS1iCP0dx&#10;mn7mJixXp0w3l6vOzoDrrq557m733FzvOYITbW442N2xsbppaX4NAAJb61tWFtctTLJdrK942OXa&#10;mSTp40MsqBFM2p2qYl5b48j81N7Oxpt3GhhywC9evXj59seX+y+2/yqAD7e3D3a29/e29w92Dl5u&#10;g2NHMhgAa2DAzvbL7c1Xm+svYOMrZGPtELSsLu8tL+7AScBCATw2ATE6/i4VeGR0HXDkgNcgBzyw&#10;Ci8HfeSAl7u6Fzq75gAdnbOA9o4ZGH77NIDHn4Lh8iaPmGppm25qm21snWloma5vnqprmnzeOAGo&#10;bRj/h3hWP/aPUlM3Cnj6fATwpHYY8PjZ0OOaUZhHT0cePhkGPHg89AvcfzT4Qaoe9AMq7/cBKqp7&#10;y6t6YCqq+2HKq/rKKnsBpRU9AFD9ICWVPcU/AWIA3L+0tAtQdkRFyV+BW96ntKTzgxQW8u8V8gB3&#10;C7iAO/kcwO17bXD1HwUeKr+IDygobv8Fiko736ekpLO4qP0f4sTt/F3Ky396gL+OYx9cL/xpwp8s&#10;/OGCRrgdVMGH/v4rAargRRK+VO+/V3D8PvBRABgEDA6uUlbZXVLeCV6J469NSTlo7C4u6xJO+ASF&#10;JR3gwYIOoBs4C5wO3r3K+wNwDIKqB2CSYEpgbuNPno09qjn6FhwBfykAwi/I+zx8OgB4VDN4AuEg&#10;MHCjUAAfd8CwxIWrHwR0rqkZevp0EAAC4bmA4w74aDnonxXAMHD6L7z+M6d5gtsCi9vxXw+/aRTQ&#10;3jwGgFs6WycAwg4n6G6G6GmZAHS3TkJwpgA97bO9HXM9nXO9XfOAvu6F3u4FWAAPdb1zwEIBDPg5&#10;ATw9sjY9svI+JxKCYabHIWDX+0H+YwJ4aWYDFrQrc1tCE/wrOTGakH9UAG8u7wsdsND+wgJ4Y3Hz&#10;fTaXtj7IR5IIR0lZOylJcxkxM4S4FVrGCfyxhVSmI/HxZzA0UR32ea3wr9B2DpE3n/UucfuHJ4ea&#10;FwYfCR0wLIABcDzVXTnRWQ6Y7KqAHHBP9VLf0+Xep0s9Txa7H0PrP3c9nO56ABjlVYy3V0103Z/q&#10;gTYAnuh9ON7zYLi3anD0wbNhrnpM4b9RU7+mZJ1VjkBJW2LO62IkzeSkbaRl7RFyNorShkpSBvJS&#10;VggJB5nzlvKXoA02xGTdziG9z6gGnNWjXzRiIBxSRI1pEhRfDctwa8+4wLC05ISbN6+XmNq5Gtva&#10;6ekT1VSxupqKFlRdU5KeloqahipOTRWvqaKtq6ppoa3hSdKMNMGzrEixLjaJ/v7JwTHhrtFmpGDw&#10;NyJSmS2PuyGlky+qff2SClsG/CPHLJARSrsVF1wc51IRY/6IZVrDNgM8Zhk+jKE+YcICWP9IAJOP&#10;BPARTCIsgGsY1OMCuD7O5OcEMHT0mPSFrS3Mzwng59FUuAWWvscF8HEHDJ/SEAP6mwNOCOCmaN0W&#10;hkE7y6qd4dQW4tbs59XkHfTcNeSJVXCrY3ybfRLHIZnvnNbhmtXuksl1zGi1S220TGqySm62Tmu1&#10;zWizy+bY53AdciHsr3HtbxyVV0Ejxz6jzT6t1S650ZrVbBvb5sjiu8Z1eMR1egJYPF9arZ/T00DL&#10;JwFmDwMMH/iTq/10Kn20y/00Hofr1DIorYlm7Vl2vVfd+q979F736LnmDicH1zCMnkYb1jJNQFke&#10;RLjtpnTFTj7VVDyKcCpA6S/e6H/3w/45VP2LSPx3mZaSt92wD2hE2OBWBOOv2iMSDS9Wh+k+iiDX&#10;gscYb96caAlKcBRUhbq3gQ0+EQhwCACfflIAMw1rowngIy6Pti5Jol1NyrR3jpLS8jxHCD1Fifre&#10;gh1UO+/zZEI3veb3xJAztunklMcR9b1JnQNx3M6YFl5Cew+Lw4tqakrs7Ixv58MCOJbX+pMArgPQ&#10;6p/GdXYEt3XgrpZ+5ZP0e5v4f7fM+MQ0+xujK5/h4iSsc7/SDZZwi6U39zD6+sI72qI4f5W+x2Fx&#10;Wz4IfEUQwDIYdr2A8LqayKY6RmsjaIRL0C2+gxvRVBfR2hDNbWa2t7E6OPBizuCisP1NH+nPnRq9&#10;NjsBypRBaIFoj8eVHk+rPWvuOz8osyi6Tb6epZ2RqJ4SpxAbqZYcS7qWaVl8x+1xZUBjTTi3kc5v&#10;ZnS2Mbu5cT18dm87GJPdzWd3cKFJtv1VAKfzeIAMDjeZx0/o6ozt6ojvbAdzS+S3JnKbEjjQgtXx&#10;HT2s3gmP5mGZ9Kp/9sj617CS3zBrPnK79ueQbMuaDubIfAS/k/GTAGY11Z4QwGl8Xha3NYvLiW9p&#10;j2/tSWzrTm5rT23jp3H56XxOOr81vul5RieH3dp4a2o8ubfb/+mTuO5u9/tV9JZGFq81sYuf3NMB&#10;C+C4lobY5vo0Xsu1/q40TmNc3ZNsbtPVjrbstoZcflsaD7qjFC608/HxZN+ktlZQghbYBMOHkto4&#10;iZz2uNbWuI5nzM5nMV2tUd2jBnncP5gk/c4oQZFd5dvAjx3gx/c1pA403xgbK5paKBuduNY3QOsa&#10;dO8ece2b9+6aCanrD6+qN4uN976V41FyzfdxaXBNnU701bOa/hdU6GLaKbK4eLSqt5aSoY++fn6A&#10;FZdh2UvXmaBrDPkguFaXn5HPlmueu405lyV5MeHy2Uy0VCpSPFn2Uprc+SzkhRzk2WzEt9kyn9xS&#10;+LSK8C3PWmTMT26Rhl5joLZj0VvJ0oInGoKnmB+foAVPsYI6VUGTpqBJW9BAENSTXhVg59gXRsO+&#10;mw2/sBohvhQiPu97eSNQCjK7/tJC+7sVKLsdJAcb3xNsBMrM+4jM+Yot+Iov+Usv+8utBiLXgjDr&#10;wQrQrsChipuhChthCls07HKgbI/Vt2W4j2nifwqUOh2COB+GEgnDSIRhpILREgEocW/ZSwHyl0FL&#10;tLIkS0UqVlk8BnuJhT4TLf77O7hTzU7Sg/7yC3TEdgxymw4uJLYVgFjxRq54YbdC8Jt0wkKo2lSg&#10;wlSA4rSP9riLVo+lQhNZ9JHG92VKX5RgPytV/LzdVJpnIj7qorBJIy4H4XpsJPtspBb8cdM+pHEf&#10;apcL7j5ZPFfhL5kqf7xvd7k3Vk1Q5ylodBS0Wgk4hgKujoCjJmjFvm7G/MjTfsvH/diO+7FD422H&#10;yms+5iVP7gVPAvLB3Zch79tx6rD9m4P2r/b5n+/yvhCMXBSMigDeDl467D63wzuzzQWcfdUj9aJL&#10;8rBDap8vsceT3OWCUnqv/Zxg+HPB6B/eDv7hZe8fDjr/eNj5KbS18IDoqw5RwTBWMKL+tkPpFVfp&#10;x3atwxa1hQfy/bdFmtN/qKR/fsf7zzdcPr3h/M0Np9PXHc4mG31yz/N8PRvVnCJbHfllGe13XbfO&#10;velQedst9rr7zOvus296L/84KPVmSP7lAGq3D7Pdo7LSrjrTojj4FM2pkK7NF3l48/zDK+dLGF9V&#10;s76tSTnFuXl2qPLycpPsYR9KMI457JcGpWBK7ccRlRe9asuNqLabXxeGfRyp8ZsE3PlsisQVqkwW&#10;SSqVIJ6Gk8ogyF0jYXN1FDM10akq6FQlTKqSQrqKYoa6UqomSiiAAbAATtSQ+Rvpe5z31C8M7H0h&#10;G3q0uDEI4Ba4EfadII5XlY1REI9CicB6GAY+HXRLwqO8Ed87S37pI3+arSOfQVGElkFWkkzRQsYp&#10;SgHilWUS1UFPTBpBJVNPPZOklaqrEaelEo5FeEtddDj/rdWpz8y+/tj0qz9Znf7MReS7YLRYHB6T&#10;TtXIMtLONNJIN1CL10Un6KCTdNApOpg0HWwGAZtFUAYkqspn66hl4FWStZWTcMoRCjLgq5FM1IzS&#10;wEZqYKO1lBh4JaaOWqyeWhxRnU1Wj9NTjdNViscfZQNrYTK00Fla2GxtBfA8wY28j1D6HicFD6aB&#10;gr1vGhGVrofJICpk6SlkEzE5ethsXQXAFZLSFV0stLi0BrTWdJqGfKq6fIoaAkIDCT1tggK8unU2&#10;VT3HWAvcZpwuJkhRxEn8a7Ozf1L/00eaf/lvOl/8s/6p31pf+tQHfZ5FQGUYa6brq0KrQ5OU04jQ&#10;JsEpeMgBA/KMdSJQYukUbV5KzNKj0hc9rW8m+lb721aGOhaHAfzFEe7qKH9jnLc90b4/wT8Y6YDZ&#10;HevYGu/YmIBYm+yYGWzemO1eGG6bH2od59dMtD/bGOLyK/PGHhUK5oYFc5OPrt30MHbS17DUULSS&#10;kjCSRzoikC5yCHc5BLSiIFLGAy3tiZb2QEk6ISXt5MSsZUWtAEINrCTvqiDrhJKyBy3yErag5Siv&#10;15Wo7a+m4CwH/Td3fYDYecrF07pnvtY6/ZUmCER+oIido8pLWGpg3QEoGRss2gXKHhaxslcJKg2o&#10;7I5tafMoqTXKGHXLn/PMX/UrXAm8N+d/Y9Q7q88jpdsj9R8VwJBnfc+SAiaPNsEFASjh9F/YB8MZ&#10;wLADhscH8UxIMZwHDA4BQAwOgWkARn3vgFO2Yp8cJNWBEvTn2qQ9o8ZU4kKekKNaLZMHPG6A/ov0&#10;CngFaXhWYEwwsQVa+SIdEsNHJhhcAl53Gr4opKJnQorAxCYC70wF31uMKN1g3V9nVs/TiscDbgtv&#10;5ASwAAb3Ak4UCuBRv1sjvjdXois2Yx+A+wWngz5LkWWTIYUzEeVTkeXT9IopWulUWNlESNFEUDGY&#10;wEJYxUbU/cO45y/YtZu0+2PO15vJsQ/Vgu7JOJVhvGrx9A7TZNC44FuwFly2EVpxyHgy4XqzxzId&#10;lKtBpSuBJeDQXAB4niU/J4CFLUIBvBRdAR7FMuP+SFjZEOvx5JXOfL8iE4Q75qKVEtITpeAniw2U&#10;wgSKIwMk5ANkUSHyaBpCliYvE4GQph8RLi9DQyFoaPlwBRQdgwpDyYcgEUEo+WAFdJiyIk1NlS4p&#10;6Sgr64xEuqOPst7FxW3PnjX+7jvKN99QfvjBREwMWrNKUdFfRSVIWTlQSdlbXNIohHZ1bVOwsrzx&#10;emf5x6VuwfgTAf/GQprNIkNnL4bwIkp9Iwi9F6H8gq29EaH4dwXwjJfErLfkeih6N1J5O1JlK0oN&#10;EpN0tc0wlY1Q5bVQteVw7Vm67nS8eU+slaC7XLA7+HaWf7AwsLMy/mpv6cedmf2F3sOlfsGLecHr&#10;JcHWOMSbZcHuFGjcme16vTYM7Q28PfFmfeRwvWdjs1mw1yBovzYXb7HqoSYINxAwLJYDSTMZPnuc&#10;e4Ltvu39sZX1ke3NmbebC4LlCcHigGC579Xy8N7SyPryxNrazOb2wsHe4suNsbdL7YK5OgHv6kK2&#10;5VSU8mYMZjcK/SZOZ5euvRmiukNX347UWKWrLkVpzseSlrMdGsLJg9eDBEOPobWgl/vAlN4udr0c&#10;ui8YfyiYrNkfeLLAezDNrVnq4+1Mjb1YWHi1siLY2BBsrAnWlwWrc4K1OcHG7IuV8RdrE6/Wx39c&#10;HxesjQhWhwWr/YLlbsFKt2CiUcAve/Uoa/Nu9EJOwGyqx1yiw1qcxUwYfixAfS6MsB6jv8WkbETp&#10;bkQTNiKh1Zu3o7R3o6Bdgbcj1TbpKhs0VdCyzSDssfT2Y4mHsUQQr0dordI0XicZ7DJ1F4KVh1yl&#10;e+xFB5wlpwMUVugaJ7yvkPfUL8RmjMYGS3ktVhkWwEssvVWm3iZDB8zhdbQGLIAPItTXIwhzEaRp&#10;lmVfblg7t/5JT8/D3r77/X2VAwPlQ4Olo0MlEyMFoyNls9Nl01N3hwbvDgyVTU5XTy+UTE4lclt8&#10;qorIybHKtEBcDN32Rk50zcMsflvp1DjsgCvGx8rHRivHRitGRwC/RgDf7et5J4AHuspnBu70tj0a&#10;G3vUN/W8ayU2o0YC5aqEj1YnJing2RgcS1UvXluHraUZqaMeYanun2tBu052Tlc3Z8ji/c+g3L6U&#10;9P8eGSmmlaFsfo3gnEf0uqnrAcgn+xbq++eTvPJJIP4bAVx5JICLcG73cO55eJ/reoFXSGGpuiHR&#10;Gj5uSv6GmkkUvasUjQR9dFggiV1OK+/Oqu9Nf9Kd9mDoSm1jYtVN/6sZ/nlpYWVOJsni50zVlHyV&#10;sJ4KSPDbygEpao44S0X9QFE5r0+VsSZeNjAWM/ZUcokmBsfqhyYZ0nLNo69TQ6AtiqlBd/T94Hnm&#10;qNr4f426omRWpe9Zre9RhnO4r+dcSXAo1rCq0HEoJToXk13B/O8S7G8dpQKXGng+sAqqNPMrNvK8&#10;Q3K6oWd/R9/lnqF7HsX5Gs4qQVo74Ht5oz+L6H6BoEjqm+A8Tag0qkGUiWmcCTnSUjvIUzuIpReR&#10;S4rM06Hd1fbPU3a4q25fhHOBtkYme5dSvIso0EMrM/IvMYJSfvONjtZ/PgIE+UT3UpJXMcmTfk4t&#10;8hKu3DgIUKDvc0vP846+7z3jwDuG/pk4J7oM2ekbNPljKSeMlYduoBcpNMo+1Y1MVxU1JSt5WZIY&#10;1oYJFgbJJgaQaiVR0/So6QT9dDwlTY8Erc8Mu1gqFRLAQgesR03W0Y8nUNg4CptATdAxSCQZppLJ&#10;SVT9FANqKij1dNnqahEopL+MtKeoiJOcrDf4gUwmJZoYZ5qZZhsbZUDd/p4ABjEsgA0N0w2NwPhM&#10;CQmbS5csdHWjHB2vW1hkGBomWlllEfXi9CmJRoapxkZpFHKSlmY0GhkkLeUhJekqKmIvJ+uB044y&#10;oCbBAhj2qTCw8RX6UVAFpZVlDuxN4RYT4zRwLigtLbJtrK+AoyAmk9g6hBhFbKA8wktM1OHCeSuR&#10;y3Yg1lCnEfViQQd4cBgQg5YjAZxpZJhyJIDBI0oE44P5SEo4g+mBwUEVNEITM00F3cC1wLmGBskg&#10;hk8k4Bl4XDS4tIS4EyyeMWg/cEXQAmbl6nLn5wSwUPqCbjBwu6lBipVppp1lrq1FjqVJBiyDHayv&#10;aiiHKmMCMAhvgCo2iKzDAu2/IIC11UKc7a54u90GpafLLRC4OV73dLnt617kbJvn7ngPYGue62hz&#10;zdnuhrF+AkEzXFs9SAnjISVucfEcVVzEWEXRjUKmebhdd3W97uJyw83tlrv7naM7Andx3d7ulrXl&#10;DQuz65bmN2yt7wAsTG+ZGuTam131cylws76OVwlWknMxodCDvXMY9JsPK9o7eFPryy9evRC8PHi7&#10;u3N4sHf46tWL/cMdof09YvdIAO/tHBwCTjpgcHjn1c7WazgJeH31QMjm+gvh0tCL81s/CeCViYkV&#10;WAAfOWAoFXh0bANwPA9YKIB7epe6uucBQgd8QgAfd8AADm+qjTvbzJlrapuFBTCsfp/Vjx2Xu7+G&#10;42b3V/J/vwAuq/6HBXB5WfcHOeFBYUpKOgsKIGULC2Ch/f3/SgADTvjdv8uJO/plwP3+3ymA4Rhw&#10;/ERhCxgcXKW0ouu/XACDGBbAj56OwQL48bOR4+JWKHqPNx4HFsDva2DhiSfOhQ3uCQEMgKsf5IMC&#10;WDjIPySAYY4J4PH/gAB+3/7+XQEMO+B/VAAfTwL+OQE8ObQyObT0PifUL8x/oQAWClqhAF6Z2/r/&#10;VgDDDvi4AF6Z2/iHBbC8erCckrcs0kla0gopaaMk76qk4IdSDEZpseTwCaLasbL68V8iHdWtmU/7&#10;t7omFseHmmHXC+f7AkBwIhYq4fm+B9Cyz93vAPHxDOCprgeT3Q8muqDdf0e7oIWgh7qr+4bul3Jr&#10;xDxS/2CSddnm3g/K4UpIWw0pQ5S4sayUpZSMHSyAlaWMUSCWtpcXN5GXMJYVN5WQtBaVdrws53YR&#10;5XMO439BOVgcR5ciRUgTQ6RJ/qpWEVa0K2EZ5beKW+Pi79pbBxHUjLUwRLwiVQNrgJY3RKCtpVF2&#10;kvJ20jJWcuJGyMu62PNqCuexCuJYjKSyoqyOmoKlllqAmhYLq5kmp5mLId29jGVLKwZbWDOSItlF&#10;CWG1Ka7tOc5PYk2exJnXsM2OMoCpgJpYw+fxJo2JphAJRg3xho1xBg2x1PpYcj1Lv54NSd/nLCM4&#10;Dxg2wTAgrmFQn0brA4SSGLa8Qr8LAlAFjbVR+gDhctBCDQyCDwLbXzACiEH/d0SDs6zqmNYNTIuG&#10;GONGBrUxhtQYTWyK0ufHWPQwnbsiPdv8vVs8AlvdIpqcGM8tGW22qW22ae+wyTgiC8B3uAbg2V3j&#10;2l7l2Fxrs74KaLW6xrG+3Wp5q9n8RpPZ1Sbz3GaLnFarHI5tdqt1+tEgyRz7JK5DIs8xke+UxHWL&#10;4YaEtIZ7N9M8mmjOjTTb52Fmz0KpT8OID4PwzXHQIszVIdpPoij91z0m8oO6clwGrnpM3g0cuu7V&#10;GGv6NILSzDbnJFnXxRg9DNOrDMQVeqrcckRlW0gmUM5Fan0VovwXL9QfPOR/54n8PV37mxtOmMeR&#10;1EcR+oU+GpmW0nmuig9oZE6qfe9Vz85s18Z4S3CohgH53bpYswa2BWgBJaA+zhy0HMPkHXGGjWzS&#10;w2jy/QTPqqxkJi2RQPURx/uIm8R8qx+BDS+M63rlVjV+2jH1X7X8TlmyI59Px7b1x3L5x+DCMNva&#10;WBwo/RcQ09YQ2VRLq38a8vxRWGNdXE+fy+NGOcaVr90SP7ZO/qNxyqeG2R/rJF4wvfKlTtQZowjL&#10;6w+iOT2hnOaIDihDFza+J4BH/s/DaGv6IJHN9dGtjUxuS1w7J7G7PaWvK32wN224D1rbuaOVxmsK&#10;bnnu8/yR66MKu4pCq5K7AP2bOTo5qbq5adoZiWrJsSCwLL7jWXPfu/ZhYMNTOrcxtpuX1N+V3NuZ&#10;1N3ObGlM4LaldbZn9nRldnYktrbEPHsW9uhxDI8fxedFc9rAHFitDXFt9VASMK+N0cqL6R4J7phS&#10;vV33u8Cr/xRw559pVR+55Pwl/Ip5TXvU0Ew4tz26uSm+rSGu6VlMQ00Cjx/H74pt72W39ybzIQGc&#10;w2vL4XKT2zoT2nqTOD2p3O50blcWryOLx89u52XxuQnNDUm81qT2tqjm+hg+h9XFD6p/FvDsUQyn&#10;GUw4voPL5jYntreltHNAt+S2xuwuXjq3KbWt4WpHW3pLXdLzxzm81lRuq9D+ngDOAIZzf0FwpIF5&#10;Cc3c1PaOpK46Vldt4lBnVMcwLuPZ7w3i/2SSTLraFMEfDKh/xO5+njPCpT+tyeR0FQyM3hmbdK1r&#10;uxifZd4yTJ/ay1v88fbgUvKzOtajcvvbadZ3Mr2rKsmsbDFigLR2lJhyzDkZfyXVECU5Uy+qXWF4&#10;wG1H7aYQXLM38qnF2WL8V9eVv0xBfhsrezYeI5uhoRIpJcqQFo+VFU9ASCTLi6ciL6ehzmXIf5ci&#10;+adsud+VaX/Gd7g8FQyl/75KVREU4QX30QdVIoBXTyRePhbfv3/57TNZAVdd0KopeKj48h5iK1N8&#10;LvrsWMCpycCzazTpNX8JOAP4BFuBsu+zGSQ973txKVR0kya3RpNbDJKd85eZ95dbCkIvBqI26Uob&#10;dOyCv8SCv9hamOSs7zmuzel4+U+jkOcikOdDEOeD5C4EIsWCFaRDleS95cQCFaTClOTCFaVCkZdD&#10;5S9EYkQSlMUS5c9cVzn73AoxTcOvRqvOBkishUj9yFZd9pTYDERt+CvMecrN+Mkt0RWWIpEzoYhV&#10;On4hCDfjrTbpoTThrjjkhOi0FGsxOFOC/rf7av/+FPdJI/mrHutL017IMXdZvoX4PYUvqwgSdabY&#10;J6aYYpL4bd2LRSaS1U7IBx6oJwGoehqmhYHhxCJbmJI1IadLPf/yMPzU4E3FFw0Wgk57QZeVoNtE&#10;0KH3kqP4pgN5wBER9IsJhi/u8z/db//4Tf+nu+1/FExdFoxfFoxceNV39rD7h72OMzu8H3Z45zZb&#10;z2+2XNpqFd9uldzlIPY4qH2uwj5f4m3/F2+Hfvd28A9vB//4dvDPbwc+gVr6v37bd+pt75m3veff&#10;dF963SnyulPsVYf4yw4JwEG7LDh9p0V5s05rvYa0+tho5aHZeAGp66pKXbz409jTTWk/9N8Vm3+E&#10;2GqQe9Uh+qrzHOBl14XDrosHXZf3usR3eiQOh9GHY8qH4xobA0qTHLmeZyLchxd4VZdbbl5quybS&#10;lHvmWfpnD5N++zT9N623Pu4u/mrqqch+p9o2V3O4Qq7lyqWCsL8kWP23WMPfJOidSdGVySTL5xpg&#10;AFlkdIYOMhUnl6Quk6whm6Yhf6QqMdnaioAsbUV4D+D3SVCXBsAmOFlLDl4gOhUHpfAmHmXuwqIX&#10;BKAK5/WCIF5VNhotysRKwEfZKjKgJUlDHvadcGMGAZtDVEnHK0QiL4OeIIBPhPpryoUoXHAU/9RL&#10;7hRDQzJWXSZBE5GihWJixGPRktFIsUR1ZJIWNlpRhqEsz1BD+cuJRqgrxurikg304sl4mjrWDynp&#10;gxD3Q4kbfPlHzd/+d9NTfw5Ai7pKnLI5/1mIoni6kUa6sXqmkXq6vkqyLoatDt1Lto7KTSqOrYRg&#10;K6OyiFqZRG26ohxNRT6BrBlP1i7zcy/ycb3maBlrgKcRVGm6KnQ91XAC1k9JOlwLlUjRzDLAJeEU&#10;YxQkExQROXjlnxPA4JZjFMRzSarg9sHNggDW4Vm6ioBMSEUrgCCHqJxJUACfVA4Bm6wsk6oqd4uk&#10;lqenmqEil6Uqe5uocpWgmIvHArLxChnQKtboZGhRa1SKDiaDopxjrHnVAp9trp2kr8TAyYWrSdhJ&#10;fGV+6RPq97/T/fJf9D7/Z/1v/s3izJ9sL3waoSwRqy2fQVa5YqR1zVArh6KWSVTO0FO6StFkq8lH&#10;qchXB3sctj77cah9oa12rqN+dbhTKIBXRnjrY9zNCf7uBG+9u3mrr213kLc9wl8f4a2O8jYmOjZn&#10;ulenOjbneia667Zme5aH2kY4j1f6WuruZgeQNQQj3a+Ge+baWjnVTx2MHJESeDkpqrqalyzCCYX2&#10;xSoGyct4Qv+ZDx2AlnKVFbFFSthjZV0U5VwVZJzRUo4AjLSTvLjdB5CwVUQ4qKJdNBU9AMpIJ5SU&#10;tZy4qYyoseQlA9Fz5Avf65z9Fnf+FEHsPEVWzAQhYy0j54hEumJlnHWknP21Iu845D1xuvfAIK3L&#10;IW8+oGybVr0WUjwXmDcfems69PpYwDVo6WbInpbMhZXCIhaWwSA+sqcFx8XtdHDhTAi0Gy4ATvOd&#10;CLwzHnAbXhL5wwQXfZAjcfsBwEzG/O4Oed0C5VJE5Xbc0934Z1uxT/rdr8NLQ5eo+9/FelThQzsd&#10;sxdo5RuMh5sxj5bp1VMBBdOBxauR1SsR96cDC+dDy0E55nNvxCsPlLPB4NCDbdaTlaiqeVoxmDxg&#10;LrxoMaIUVGFpDWYLWhboJQAo0fZI+oIAdAAl6AM6r8VUgaMjvjfBcwPty1HloJwNK4TPmg4rnKCX&#10;jEeUTNBLQTBFK52mlcyEl86FlQy63xj1yZsLKloNL9+OuL8TdX+LXr0VXtVuklSnE1mu4H1X2rFI&#10;3u0ZjtZnnTnnfW8lsGTS7dagXc64y43VoNK9yIcboRUzfvkLtDIw5kRo4XhIAShn6KUL0ZXLzPur&#10;sQ8XGVWzEWWgZS6yHDQuxVQvM6qXI6vmIqqGIqqmsrh9uR1RJsnKFyw1UT4YpI88+HmDCZLBhMgq&#10;hMphw+CdgJGICJRcNEou6idANQKFoGHRUVh0xF/B0I4IhVJ7UV4IhLu8vAcIMBgfNNobBJcvW54/&#10;b3rmjOHp0wbnzpmIi9sike5Kyt4YrL2rW+zhgWBucn5tqk+wPSgYrBR03xpjkJYitbdpajthilsh&#10;CtvhitvRqntxWttRyruREDsRSrD33aJhARthmAOG2qK/7JjLpaUAOVBdDUZu0RS3ItS36Jqg3I7U&#10;gMRklPYmQ2eZSZmPNx9kWb18ki1Y5Amm+XtzfS/2ljbXp95sTUHGd3sCYmcScr0w2xOHS/2rY5yZ&#10;3rq5/oaNSf6b9RHBy/EfDzkv58pWK0MnaPgND4wgVEcQQdkP0RuNNF0ojdsbrTnY7tvbGd/bnnq1&#10;MfN2dVJwMCtYHdid695aHNhen97dnt/emQNHD1f7BZvdguHqxcLgfgZ+nIbeikYfxijs0pV3aZqA&#10;HXAXdM31SM3VKM0FBm6SSRyINRxId96ryxWsdoAxD2b7oJl3l47fCpouiBJ0lAr6ngiGWwSTPeud&#10;zfPcxvXhnv25sb2F8cPVybd78693prdX+1/tTbzaG3uzNy7YHxPsjAq2RwQbA4K1PsHmsGCtX7DU&#10;I5jmCUaaBD1PX/Hvv2kpfPUgcSTJsjUIN8igziZajEdTxum6K7EG6yzKeqTOerjWVpjWPk37VQT+&#10;dQT+RSR+NUxtha6xFqm1EY3bZhC2YghQmm80bjVCEwT7scSDONJmFG42ANvvJMGzODfpi5wPVgS3&#10;uRere8Am7rJ0QLwcrrpKV9+I0tphErZj8JvR2qARsMFQ32Apr8YqL8dqLMUeZQBDAhi/H6X1kq76&#10;Klz5x0j1NyzdXRZ1LtpwnGXTnhPe18d9NjL0ZGjo4eBA1eBg+dBgychg8chgxfR09cL84+XluwMD&#10;SXUN1zq67s8slk5NF0xP5A51s1qe+1UV297IMUpPpCawyHGMqEfVVzv59xdmHy3MFQz232znFw70&#10;P5ydud3TVTg0UD4xVjU9CYAM8U9kNDWkN9bf6e0G3O3rKR4ZujvYXbk4eLuvDcyEP7tdWTfu4n1d&#10;US0UqxaF1ohF4+LR+DgFTYaicpiWUqiBepirut8Vqk8BxaXQwP0e1eOajgsbaxJ8SdPtG5TfD8px&#10;SIPrOKd7ZK8Sw6AK07ACiv8VDcdy08ACinuets0tDatCnF050aWK5F5B9CgmeNzV8cojBV3Xp6dR&#10;aDH40GB1f3eNcLJyjK5avJasv4ceuzahbuRqa09cyWhiyVxaxURKaX9SWROz8Els5cOUZ5F2GSKf&#10;43VUQnS0oghqdHWFAHWMtwbGCyNhdflbAvKiAeIcEXOeqCVlZK7q5Er09aD4+RE8k8gBWUS/LF3f&#10;a2T/fNOwfOPQZKyl33dK11StKw18oAxgTdsqHccqvG2RqmmpltU9bRsoCRhvn6/rWEh0LiS7Fuu7&#10;Fxt4FOq7QUnAhh4wBUYe+Ybuhfqu97StrqubRsvr2ZxTwp/CqIsQVJFmyoqORBLd0ize3SzFkxQT&#10;pBXCxoVlawdfU/e6o+VaTvJ6aBRYpe+bj3e5re1YSPasMgsupvoUUr3zDY6kr5FPvolfgal/sVlA&#10;ialfsaF3gb4HXUQjQgJfZOwDKDD0KjTxyTfyum3oAbip75qJs2aiyX5SOoY/qOud0TQUpdhh7a2x&#10;DlQ5K1Mld1cqw5YUbUNlWxslW5lmmppk6Buk6pCS8DpsAiFWV4dFIrKp+klGhtAizCRKEp7Iphil&#10;kQ1TiQYpuvpJBCoE3iBJj3pkbX+CQk4ikxKJevF6umxZGa9LF+0lxF3lEb4IOR9NjShYABtAew+n&#10;6uunwDsBHwfeDPideD5aFJpMSSCTmZKSttLSjkQiw9Q01cwszcoqy8Iiw8I828w008Q43dAgBVya&#10;REzQ00nQ1YlTUgxGynvLyrhj0H4EPMPYKBUWuhbmWaA8crHpNtZX7GyvWVnmgBi2sEJxC2LQDjqA&#10;AACrYvgQpGmP+lPI8epq4eAq4mKOFy9YX75kKynhrKYaRtSLBZ1BB3BRfUoCVT8RBKAK5mxokGxA&#10;TQKDgCroBn5JkUls2DGDMUEJALcDXx0MArfAVwRzBj1x2lFKikFSki6XLtqA64IYXALM09+vzNXl&#10;Dux9HexvODnesrW5Ci4ExrG3uw6qoATDgpmAAcHIR1m5meZGaQBLkww4FRgESBkPPRzDzDCVRGAq&#10;of0V5H00VcJIBIalSRq8s6+H800QWJmm6mrTMQh3HS2at9vtIN8iV4dr4BC89a+b401X+ztuDvlH&#10;3HVzuO1iD8664WR7FZxobpxgpM8k69G0NfwVUI4SoiZnz5BVlX2MjNhubjc8Pe94eNz28Ljr5HQD&#10;PCVLiyt2NnmO9vk2VreNDa4aUHLMTfIcrQvsTG46Wd5ytb5lqBevpRhkRo3zdMyyMo32ckmih+Xe&#10;vvGwo318b0fw44+CN68FG5vb69tbey/3X/746sXblzuHu5u7OzsH+4evX23t7R6xD4A18PbeS8De&#10;7uv93R8Beztvj5tgWACDYHV5D14Fen52Y3Z2fWZmY2pmY3J6HTAxtT4+uTY+uQGANfDI6ObwyMZR&#10;KvC7XYF7+5Z6ehcBsAYWOuATAhjOAG7jTrZyZpraZuEkYDgP+IOpwEJrKzS+P8cJs/tzovdEFfBO&#10;XD0bgzTY34q640LuBLCuex+hI4Q1odAjwmb3g7wv9orKuyAHXNULgAVwccU74VdypDNhr1le/Fdg&#10;JQyAfGdxB+C4Li0q5AMKC3iAgnxu/hEnJO5/DFj6/npO+GAh8Azf5/hd/BrgJ3OCXxDAsCIFwFX4&#10;szj6XD4sgE983H+Xn3uvqh8O/ALwKwQuXVbZDSit6PrgewIm/wv8zH1BwDK4+iGYCZjPCJjSo5ph&#10;ocT9NcDfnfc50U0I7HHfBxa6v0zNzywEXffX/YBHG2qH4b1+TwCr3/cygMe7OdOwkf0gXW2TgF9W&#10;vL8MnPsL03UEPFo3fwaiY7anc66ve6G/Z7G/d2mgd2mwB1K/sP2FBTAMnAd8ksHlIxZh6Ts1vHwi&#10;D/gEk6MrEyPL46MQE2Mrk+OrAFj9wtL3PdZ/QQDDwFWhCYY18PsIje8J5iZWPjjOce97HNjsvs/6&#10;3+4B/BP/eAawnE60jFa4rKKPLMIRJWOnIOuAkXdFyHuBf7SjCGwZAhtlmPqDih/GOPpu3Wz//N74&#10;IOcfEcDQms8/J4ABk92QAx7rfueAh7qrewbu36otP+cQ9xuDtItWd86q0LAIK1VxMkrcUFbKXErW&#10;BiFnpShtrCxlipJ2QEjby0lREFJEOQmynLgRQtxKXtJRTspdWtZHChUsqxohg2OIEqLOEUIvUOlS&#10;DolaXhkx6U+uX6u7kl4dHZwR4BTl7xhpZxqire6iouGL0QhGqoUglAJRCj5opKuSjJ2SjBlWnoxG&#10;6KIRZAWkmZKCm7JKCFY1BqUaq6CZgFAK1dUJjPRjlqXEPk/xbGKSm2MIdWyT2kTrukSb54mWNWyz&#10;p3HGtXEm9YlmoL2ObVQXZ/g8Vr+eZVDHpACex5Ab4qGU3+csI9j4HhfAgBoGVQio1v3jAvid2X2P&#10;9+0viKEtbFlWgPoY83qmKWhpjDJoijRsiTDlhFt1RXr20YM7/MP5npE8l9gWm7hnRkyuTQbXOusn&#10;co7IBXTY3Wy3vdFue4tvc5NnfQvAtbrJtczjWd3hWt5tM7/danaz1exGm8V1rtV1nvW1o7NyeDbZ&#10;PNtMvl1Gu31mu30GzzmJ6xfdGhzaFhrQGubbSnNrpNnVhZnVhhk8DtJpYUF5zPdDCWX+Gk+jqZxU&#10;W166fWeGY/8V98m7gQsltJmCEBDzU+04SdbNbPPnDMPHNNLDML37ITolPurX7RBpxiLJBpdZpLPh&#10;ml+FaXyZYHDprodKZYhuRbDOVXtknqtika9mVaje40jw/I/yehmmNdEmTyKNHtIMH4TrP6RB7fVx&#10;5s3gEz9Sv89ZprVMKFH4WQz47AxqYigNCeSqaHJ1UlB+YoqXa5SKno+4XsA5A9o56zhKVgOr/Y1V&#10;/vB31qkfk8OVw28ncOdiOV2xXM5PvLO/ABaHcwTkgH8SwI9D6x4H1tcxe4edHzZLhmd/aRf/hWXa&#10;Z8aZXxrmfElKO2ua/S0lRso92auikd09QOc20rnPGRxooeb3OS5x/zOAoY57XyHRrY2gjOE0s3it&#10;sfw2eBPfuC5e4lB3wnBP0nBP/FA3u7+D0c2N7mil85v9YBlclm9y7wb5aoZ6SpxaIhOU+IxEnaxk&#10;6o1s6+I7Pk/v01vqwWhgqOyRgayB3tTOdmg/4Nbm+LYWKCOWz4/v7WX19sR2dYBu0PbJLc9ZTbWM&#10;pvqoNk5M90hI57Tmvfo/Bl3958A7/xJe8ZFb9udR1yzruxnjC/TO7hhOayK/OZ5Tz26tT+Dx2bwu&#10;dntvPB8SwBl8/hUuJIBTOF1JnL5UTm8apzuT05XF68zmduTw2692dadwWtL4nHhuc3DNo+Bnj/1r&#10;Hlvn3wl8+hA8isQuKJ8bWv+Z35rcwUnmtyW1NWd0clI4TamtjbkdnExuc0rj8yxuK5wB/D4/J4CT&#10;29rTO7uSu+vZ3c+Th7qiOobxmbV/MEz4k0ky8Uojo2s0tOVZXFdt5mBrRM2zbF5PZhM3pq6VUlD1&#10;b+5h51Pukav56aN7d0fXC/pGCoe7k9qf0horGa31gWVP9bxSLyl5S2tEXpL1l5T1Eb9gqiFNCjQw&#10;z7DTrfDRuEL6OlPt94moPyahv4lVuERHSwQpyIYpo+NUleOVsfFKCnFYJBstF4eUYMtfSkCczkSf&#10;ysF8Vkb4rt1JcsxPZiZI8kWCkqBU920FYrf84m71+dc1om9qRV8+vQBKQaucoFFeUKcgeKoiKMdu&#10;Z0lM0b+fCvlhlS65EvCPCeCVENHFsMsLIWJzIZLzIXKLYegVmspahMa4N2I+WGE1HLMUKrscKrUV&#10;IbnLkFyLxl5R+TIW/T1d+mua7OlIrGiUqkwYVtobIRKuggpVkg9WkA5GS4QiRYNlLwRKnQkR+S5B&#10;5twNxcv1FtjpcOJqhOa0r/SCr/hBJHbJS2InRGE/Un2TrrIUjpkOkel0/77W9C+PiZ/2OsquR+rt&#10;MslLQaqjrnIT7nLzfphJN5lhB5E2o2+e4v/4FPfnevIXtXqfVqh/nHD2f2bLfn5P40IBQfyW9uVc&#10;7QvXdUVvG8nmmSJumEjnGoikE88m47+N1/w8VuVPUYq/YWn/Ltvsy2LPi0/oUl1ZyqvV1B855oIu&#10;Y8GMuWBAVTAo/2PvpdWGP6w2/tuL7j8e9vzxdd9Xhz3fHHR/DTjs+e71wA8/Dl0UjEpscU5vc87v&#10;cC9Dub9cmX0e8oCHOeyQgSwvZHyP89URX7/t+/Zt36mjjYehFN4jiXvubd+FV30XX3aLg3P3uQp7&#10;rWo7jfidBtJBi8H6M8JsNXa6CrH4BLHdgnrRgfmxB/mqQ/R1x8VXnYALLzsvHnZd2Ou+uNtzcYV3&#10;Zr3n8u6Q5M6wzHq/9FKP+EKP5HI3YpOnvPAcNVxxmXfn2+arnzVc+aQx99PG3G+eJH3+MP67HJff&#10;hOt9FEX8t1iDzxKMvsu2lk7VR6STselEBZgMEjaLrJhNUcrUxWTooNNxyDRt+UxtZA4Bc1VP+TpJ&#10;FWp5z/4CYPt7QgAD4L17jwtgUIUbMwjYNBwmVkkqRkEctKQcrfkMO+DEv032BSfmklRZipKgJYeo&#10;Aqqgc6aOYiIOGaJwwUnsUx/ZU9DGt+oyoH+qJoqlIJWmpcDCysapomNUkIHy4mEqiDiiZiRBLQyv&#10;EaSt6quG9VVBB6hjQ9LW6tIAAP/0SURBVLWVIvCqUQSVOIp2gIKU7eVvyZ//Bv+nf7I+96mL+HeG&#10;X//GU/b7YMXLLBx4SkrZ+pD1TMcrpmkp5uhp5ZIJd6yMMqi63nJidC3lphTWi7baF611P7a3vGlv&#10;3mp6PPuorL/oem1GbEmkL9NEx18d4a8sE6enmkLUiFWRT9ZQvGdKTtGCtjR+nyxdJXC/oIRl+XWq&#10;JojBLafhsOCURHUkAMQ5RLWrFPWrJLVcPZXbBtq39bWuaCmkYKTSMVJX1VC3CMpX8NgcAjYHpwAL&#10;4HQc+BRQyThUgiYiCY9KJWLTKMrpBqppVJUUilICGRuFR4RqSvkpXHSVOWV3+XPLcx9bnPmT5ek/&#10;2p39i9PFz73Evg2Vv8BSk0nXVbxmqJVnpgOexjUjPFNL4ZaLxX5LjWB2cKOn9cX84Mpw58JIx/ww&#10;b26obW6wdWGwaXGgaam/abG9brWzcb23ZaWvZbGveb6/eWG4bXmMtzrVsTLZPtXbsDXVNdvTMMl/&#10;BjqUpzF9cCp5AZ77XW17g71TPG7ZjXsaCkSULEUR4ygl5SAr4yGP8JWT8lRCBWgpBsmLO8iK2KIk&#10;Hd4XwEgJ+w8iI2KOlLTByjkqyTuDEiNjC1CQtUNKWiEkzKRFjMQv6IucJR2tEU04d4YoKm0rK++K&#10;kXXVkHZxVg1LNc28a3Hljh57OOT+TFj1XGDJiNv1PueMIffMAY/0HpfUEd+bsO6FpSyse49c74cF&#10;MMSR/RUKYNgBv9O97/O33lcIGO2DzIQUj/reGfC4MeR1C3RbiqgEzIeXrTEeABbpFSM+t9usUh6T&#10;IitxIeVaQTzrjCGPvJmgkoWwirWoh1vMpysR9yf9Cyf8CkDjYnglqC7Tq+dCykDLiFfeAq1sNgy6&#10;hZnQgrmjHYvBjYz63fo5AQwnAR8XwKA67HPjgwJ4KrRgil4y8RMgnqZBzISXzIWVzIYUTQXmT/vf&#10;m/XPXwopWadX7kTd3464vxZaPuN5p882q1U/9ikuvErJr1TBa9TpWq9NZrdF2oB9zrxP/jq4u+Cy&#10;uYDCcf+7U+HFSzHVG/FP1tmP56MqxoLz+31ugmAusnw2ogwAArg6Ry8HT2824v4o60lfWst9xhMP&#10;EktRzB4l64lC+sujAhHoEAiFUPkjAYzE0o4EsND+/tUBK6Ai/xY6VKLDFTBBKKQPQs5THuEFAgza&#10;D43yRaG8kEhPOTkXSUl7ERGrS5csLl+2FBW1lhS3EhEhu7vHvTwQvN5/KdhdEKx0vuLeXi8KHo3S&#10;WY3SOojSeBmptkdT3gxTWg5XBGxHqvyCAF4KkDsugLfpSrs0dUidRqhvRaltR0NrFG8ycKtMvXmW&#10;wTDD5EV1smCmVTDXebg4eLC3uL4x9XJr8sfNMcDfaGDA6yXB/szrteHtmc7lkdb5gca5/ob5/qcv&#10;F57udGYv3fFYiCa8DFER0LUEoVp7fmrDAfjBFOfF51cgO/tq+nBrfGd56NX6mGB7/M1a//5S/+7q&#10;0N7GxMHW1P7W+Iv1QcFa99uxp+s1qaPZ9gNRWlN0hY0I+V06Etz7HnwLdM3NCMh6rkVqLkdrzkZp&#10;jUQTBuPNdh4mCubbBCsDB3ND0BrOLXem05z6Yq2ncwOnroVtVmYIOp8KBhsFo5zdnvrJ5urBlsrF&#10;sZbXhxNvX8/s7gy8PBh8sdt/sNmzv9H9YqP3zc6wYH9c8GLmxXLfy5XB1ysjb1ZH366M/bg6LlgB&#10;9Auma2fLoxvYFtxE66Esl8Ekm6FYk9lEy+10uw226XoEeSOMsBtOeB2pJ4imCFjUlwn6B4mUXTZx&#10;i6WzEQOpX8B6lDZgk4HfZeruscCfUrobkdrLYWrzQUqTvsgJH3nw1x1sgjeitA7jSW9TDeeCsOCv&#10;vr1Y3ZeJFNCyy9KBNHC0xgZLdY2luhyrtXy0BPRajN5WNCSAX0VAAvhVhNqLGJ01hv5EtPFovGPH&#10;tZjuPl7NyNDj4aH7gwMVQ5AALhuGHHD5xETF9PT9+fm83t74Z89zee2Vk3PFYxNlC7MFcxN5E0NZ&#10;ve2shhrf0nyb3AzjxDhSTKRlenJoWfG1Tv6Dxbmna8tlU+O3eruqZ6aqpicrpyZKRocLBvsBIKiY&#10;HActmc2NAHgJaABovzfUUzzTc2eI83B0tGlkKa+AZ2GZrKgYqolLVNBMQOMSMbg4rGaUukooWTnI&#10;TiMsWMv/JtG9UM/+Hsn1NsXnGtk3Q8czQd0xFmvpd0EjTEQ7UkQ7WgyfijHNJ/tWWkRVWkbc0HXN&#10;03XKP8qjLQcc5QEX67gU6HpAqzEb0nKNomKJdH91fycFHwuFACNVBkUpylKVluRwhZ9aN5NTN8Uu&#10;WWDf3UwuWksqmE8qGYgrbI8vb0t7mumUrnSKjEf6E5Sj9dQZeFU6QY2uqxmupuSLkLGVvGwodpEs&#10;el5H/DwBIaqngjTSVbW11HSMIgelU8PS9ENTSQFXDcNum9CTVBy8vlfOVrUrp/pWUryKtO2q9Jxg&#10;AVymbZ2vZXMXZ3cPb1+g41ikB91Fqb57sb57EcWtUN+tiPrOARcauBdQQYtrKdGxTN/lDsmJrWHu&#10;jaYayRAx57XOfqkiK2WpgvUia4Vb4yICdKMS9Vm5+tHX8H75et6lJC9o91+KTxHR446OSx7e6SbO&#10;sUjfu5DqXaDvdY/qlW/gXWjkW2jiVwQ5YL97Jt63DT1CxNXCpbTzTb0Ad409is18CsxA7Flg7gGC&#10;PEOnLLwlW93EQ5JoeRFvfl7bWpxsJkYxFKXYYh2DTRg+Riw3A5YNKcZUN9pQN8aABG0uC21ka5hq&#10;op9iSEo0ICYYkBOp+klwPi7VEBLApCMBfOSAUwB6R5m7QgEMIJMSIRery9YhxIIfxUh5P1kZr8uX&#10;HMBfHTjtGICRUQYYDZxFIiUSiQlC7ytUv39N/z2WASwt7UgCUz0mgM3NsmABDFlqMA1yEpkIaWAd&#10;AlNVJRT8/JeUcJaT9VBRDhGm58IYG0G5trAJtjiywkLvCwN7X1DCAUBofwGgamgALhSH045SwPhL&#10;SboAkPLe4HLg142mBp1MYoNLgFPgc8FsAebm6dDMj+QuOFFayhWMQNVPhK9uapIBbgSU4I4gYXxk&#10;rOFDADCaATWJQo4n4BnKSsHg1mSk3UAJrg7uDhxycb4dGnI/MKDC1uYqGBNMDwwC3xGcCgwPCN2v&#10;aYaVaaaFcTr4lM2N0kAM219QlZVwIeJjHKyv2lrkUHRjNVXClDEBCvJeOloRVCLT2izNzfG6r8dd&#10;V4drutp08UtWeI0wd6cb/l75LvZXQeDpcsvZ7oqrw42TAtgOtN+AtxO2MU+3MEk0MYjVJ0bhNIKw&#10;aBdZSVvRy+YYjIeuboSpaaKz81Vf3wJv73uOjtfB5G2sr9ta37KxyrM0yzM1umlEvWZMuWpjetPZ&#10;6o6L9W1D3URNxVALg1Rvl1t2FkmWJtHW5lEeruz4uLz7VW1jo6uHh5AGfvVWsPfi9fr2HmDn4PDg&#10;1eu9Fy+39/eOC2BoS2ChAN55K+TnBPDy4s7i/Nb87Mbc3Mbs7Ob07ObUOw28MTG1PjG1CTgugIeG&#10;1wcGV+HloHv7lmAH3N0DrQX9c6tAC5eAbuXMwBnAsAOGBTCgrmnygw5YKHp/jv+YABYKKtjSCUWd&#10;UPT+HMcl33H+SwRwcdn/XgEMO+ATKvc/xgm/+3c54X1hin6a4fscv4tfA/xk3ue/SgCfMLV/l5/z&#10;vsffmROAo0IBDCbwv08AVz0Al/s/IYCfHDO+Jzgud4/zQfsLOCGA4T2A6+tHG5+PCPf6PQ4sgGFa&#10;GkZhAcxrnfqVAvi40/2H+DUCGM4A7utZhAUwnP57wgGfVL8w7wngX3bA/wcEsNDUnkBofE/w/giA&#10;E+ce57j0PQ6cE/w+6/Nb6wsb73PC+wr5SJqSJKXHktMMRyr7oJFOKBk7eUk7OWkXcRkPRVysDI6J&#10;pqaI60SKagcFZ9Z2Tu2ND/Lm+x7N9T6c7Xkw030fAIITMTgKgDYA/nsCGFr/ufvBeM87BzzUXd3d&#10;X51YdP0rU/q/kBLPmd+6oE5Hy5oqihBQElRZaVMpWatjAthRTsZeVpYkL4NHSeoqiFMURYyVRKxV&#10;RJ0UxT3QEn5I+TAZlejLmszv8TGf60T/mRz1NSlUxzI6Kb6wsrC+4EppXvL1wqzbt1KuR4eAP1ai&#10;bRxZRtaxekaR2rpBqupuKgr2ikhTlJyejKSG+CVl8XOqEue0JC7oiV+kil4yBP8AQEhS9TVN4zy9&#10;HiUEcJPtumJxnSztxniz+hSHplSnxhT75wnWz+LNn7PN6+LNGhMtGhLMoJWc440b40wa44waYg0B&#10;TWxTUK1nGUFy9ydAFW55HmNQy6ACQAC3w6b2fQEMq1/Y/r6zuUcI208AH4VPFI7ZwDKBFCbL/DnT&#10;vI5hVs8wa4w0b6FbtYTZtQa6dIcFDYYyev1YnW7xHY7JrRaJNeQYvk023zr3J64ccQ3QYXPriNvt&#10;1nl8q9swPMs8vuUdnsVtrnkex+wWx/wm1+IWz/Im3+oGz/I6fCIYod3maoctBM8hs9WN3erD4AZE&#10;8UMj2sODOTTP5jCH+nDzmhD9JoZpS5z5o3DibWfMdTtEsZ9WLdOkJd7iCY0I4CRa8lNsmmJNOtLs&#10;5gpDxvN8+3JceMnWrfHmbQkWoB30KfPTLPRUu+OsnGkqzST8wMCdTqaK5ljI5Voirtmgrtuib9hh&#10;btor3HVRqQ4itiXYDV715SU7c5OcWuMdmmJtoGxphhngebQplDMNYJkdYQJTF2dYF0+uYBhWp0bl&#10;RqcYUvzkNX2kqOFf6vpL+WR5PZwKrt/RTm76mMr6xpThdKcxrXOSzYESQ9nc1iM4UBWCH9fGi2vj&#10;xHGgtY5ZrQ2MpudRjU/D65/51tcz+ycdqlou+6R8asz41jz9O9Mr3xpe+c4g+yty/Ke64Qi/dO/7&#10;zaz2jrCWp+Gtj2PaGlitTe8Tx2n5zwML4A9yYlPhd9sJtzYyOzmsHh67tz1hsCtpsDtpuCd5CPLB&#10;kdymSH4zrbXev+6x1+Mql/ul1oW3qTeytZLjNBJZ6glMXGo8JSfdLO+a7b08h8K7QTWP6A21YAKp&#10;3R2Zvd0ZPV0pHfw4HpfV3cXo6WJ1d0CyuaMlgdcYz20EzxASwD1DYd3TOkVNfwm99r8C8/5XWOlH&#10;7jlfRF+3augRCuCk9pYEbkN8W0Mivz2e381u701o70vhd2XxIAF8lcdJ43Qmc7vh9N9Mbkc2tzOH&#10;25HD67zW3ZfO42V2diRwWoMfP/B/fN+9uox6JdPvUXVUc3380bLV4Ikl8DnJnfwkPjeRx0niwcs4&#10;t0LrV/P5aVxuSltb2k9b/57g5wQwmEZ2d09qdwO7+3nSYGd0+zA+/dkfqPF/Nk7Wzapj900x2ptj&#10;22vSehoZtc+vdAxe7eiPqmszq67/nS/jn73YF+MLI7kL2V3zZWMzD5dmyjZGsyd4mUNdd8ZmI+82&#10;oMlhaL0oWbVwCWSInJzP5dN6mpIadFM9mu4lD4n/5nbuI4/T/z1E/PNIRelQNQUfLYyvJoamqhCl&#10;rBCtiInCohkKyBiMXCxako0WyVS6nIb86p7Wdxx7mRFvuVEvsd0YBUEp5XUpaqfs8nbFxZdPLr+t&#10;E3/9/OKr2nNv6y68fnJBUC8j4GgKmgiCQvQ8+9xY6HezoechAewr8z6b/nLvsxYktRQiPhcuPhsq&#10;ORsmNxOCGg/EDHqhet3kp0PU5kJUl+kqa5GKS6HSswHnVsMubjEVaq3E7+iIJCC/ipT5nIk9F6sm&#10;SVeS9EeIhGBl/JHifrIiwUjxaEWpWCUpBlokWvIMW+zMdczlejPF2RDSKh0/54eY95XeDMWsBSA3&#10;Q6AVI2f8Ffo9pZvtTpWS/jVH6aPoHz7KV/u4zwOzEq23EoGfC1RcClZap6muhiotBCBHXEQ7LU/z&#10;zL7nmH/fYPD1A8IXPn/8yP/Tj2jf//foS79hSv0xDvVFsur36biLsao/MFXPsdQuxqmIxCmJspUl&#10;UtTk0vGykYrf0BT/EoL5fbjSb5IpnxR6nH0aKVIXe26hUmmuSvI1HyOYURUMir3o/OpF16c7/N+/&#10;Gfji7cjXgvHvAK+Hvtzt+styy29mn//Lbudnux1f7XV8t9/5w2HXxRddYi+7JV92S72FkIDoETni&#10;8tuei297z7+j5+Kb7guvuy6+7rr0qvPiy86Lb3ovv+q9/LJHFJz7okP+kK9wyFc64Cq/7dF43aX8&#10;ogP1skvmda/k20GR1wM/vO79AZz1ul30Vcdl6PSuC4fd5w67fzjoOb3O/2qr59T+4NnDscuH4yIH&#10;k+Ivp2XeziDejiEOe6W2uaLrbRLrTXJzNYihIhneNdm6BNk73pfc5f672u8/In3ykd3Fr3ykRSKU&#10;UZmGuCxDjRwDjSx9tUx9lXSyUpoeNlUXnU1RgraVxSOStWRStKTAk8whoq6SFU94XyHCNZ+TteSO&#10;C2ChxIW9JiyA4UZoP10dRRCDlydBTS4NhwEtcB8AqGbpKuWSVAE5RJUrZLV4VVnQDmJ4KHBuvBYi&#10;GHPeSexzP8QPsZqycWqySRqoNC2FOEW5NG2VSJQMHSvP0FKK0dW87mZfmxjTmJXMv3Ot/krGo9T4&#10;B4nMSlbkTT/3aENdd6xMsCYmXBvD0FMOVJSwPPuZ1bnPbS98Tvr0n42++63FuX93lwBvkWgyAZOr&#10;r36dqn2NgkvBqUQoyGZQdZ9GBLekxfXdubrZ9FQw1LXLazzoaDnoat3vbn4xwH873vViiLfRXttb&#10;dvNuuEcwHusLviwElUwqPpWgzlSS/zkBDD+WbD1l2IjfMNCC9Lm2wh1z6lUDvTQ9zUScSoK2UryW&#10;IlsTG6+JpSPFM/Aq18iamZoKV7WUig0IJfr4XHV0Lh6bSUBn49EZeBQA9vcpBGSitlwCDB6RpINM&#10;IylkUZWzDNWzjDXTjTSS9VXidDHRGjIhCpd9ZM94iH9rffpPZl/+xvAv/2zy2f/jdPaTYLlzLBXp&#10;RC1knCqiyN4oTV873Zw0XZn/40jHSkfj1njn2mj38nj34mj7wgh3YZizMNi00N+42Nc41/58sbNx&#10;qad5obd5rqdptrcJ0sMj3LWprvmhtqUhztZE1zi3BnRY7m7ODfIM0FZzQko35qYe9PEOJ4Yn29sD&#10;3AJRMroK8tayUo4oOV+kTICchJeqQrC2UqD0JUs5UTuUpBNW1k0J4QFKjLQLQEHGFQ7ew0nqooWc&#10;mDVS0g4lZX9U2irIOijJOysinBQRDgCMjC1CwkziIvXiad3T3xG++Z505pzxhTPGkmeMSDJudP2E&#10;m/Y3S+2vcwMr+oPLRgKKBj1vDnpcHfe5PulzbdQrd8QbyrWFLS+c+zsZWAAv0Tz1MwIYtr/HBTDg&#10;ne59n/fULwy4xAeZDy8D1xr2zhvxuQ2uC1pAZxAs0MrXYx4eJNW9SGkAwZDXrXrjuEpcSIlqQI1e&#10;NMcspcc+d9Tj9mJI+Rr9PmAptGI+qHTKt2DM8w5oH/e6O+1XOB0IrQgNZivUvQBwI1AadPA9uGX+&#10;aM1nEIAqaBQKYBAsRpSuMipBPOR9/RcEsBDY/sICeDGqEkreDS6cDLg34X93OqhgIaR4ObxsN+bx&#10;PuvpIfPpVtSDBf/CHrusemJ0tUZQnV7UI1zYA/UgULYZsodcrq0El25GP4AeSFgJzEx46XFmaWVz&#10;9PL5iAoACEAVNC5G3p+OfjSe2tTEfsa0yzJQC1JEeImLu6JQIUhUKAoZikaFodChSIUweWwIKFEI&#10;GkYu4n0UkdF/S+RRSVdEhWDk/ZGyXig5b4y8Lxblr4D0wyB9VJWClbH+WLQPWt4TIeMMvgsykg7S&#10;kjYIWTMPV2YXf3RpckawOy9Y7RSMVW/k+4/StJfDVffpai/pqgc05W2aynq0xmaM1t8VwOOul5cD&#10;EZvhCmshqB2a0l44lD4LC2AoYRTA1FqL0ZmL0BuNMNgvYgqGawULPa9XR3f2FlY3pw43xt+sjwDe&#10;boz+1QRvjQuVMAheLA9sTXcsDbcs9T56NVi2WEkbZFMmwpQOwhQF4RCvaerzwdpdoaThayE/Dj4R&#10;7Ay9XOndWOh8uT3yYn0QcLAxDDjcHHm1Ofx2s1+w1ilYbttsvDKU69bDIk9Gaa9EqWzRMLthyANw&#10;CzRo/Wco/TdC6yjzVR2wHKk6SVcZiNRZKwgTjD8TrA4dzo0LFscEvdUvbgSMRBjx/XXrXDS6w0w2&#10;8yLf3M8UcIoFfQ8Fw09WOitGuAWD3WVTU7XLy81vDnp+3Ot+s9vzahvQ92K7/8XW8OH26IvdqYPd&#10;mf3t+b2dhb3tpf2d1cO9zbe7i4LNroW2W/1V8Uv1OS94t9cfJY1e8e6Ptx1hWkzFmC4zzXZZ5q/Z&#10;lj/Gmb+OMtqnE7cYRPC0V6Lxy1E4UG4wdLZZxN048jZTD4KhC9iJ0dtlEg+YpMNY4ma09gpNbSYA&#10;M+YlB5j2Ry+FqYC73mXp7DAJWwwciOFs4P04vdfJlE2m2gZTbZWltcrErzJ1wPg70biDKI1XEaqH&#10;4UqHdJXtKNxcFHmYYTKa4tmTn8QfaH88NvRweKh6aKB8cKBscKB0aABKAh4aLhsfr5qevtnZyX5c&#10;k9PKLRubLhgevT3Qf290sHhqrGR6PH9s6Gp3e1JTHbPmkVVGCjUuhsiIsEpLpleVX+3kF4wOFY4N&#10;P1yafzg/WzU9WTo2Ujg0UDQ8WDE5DrdktTRltzaDRlgMgw4FI323x7kFEx01E5NP+RPxifeJBLoS&#10;OpREzFDUSsRoJypoMZU1aDqqQdbqQf7aIfE6Abd1XAoJ9rd0XK/o+qSTAlMpYRmU0GxKEF3WgCZO&#10;CDyj4P2VTMgPyslos1u6fvkGocWmQVByqr7rHR2HO9o2BXi7Uj2Xcqr3DW2XPP2gG2ZRqUbRIYRQ&#10;ByVfE4yPIdrfVCXMEOVHM0x4GvNwLLthMf3xRnL5Ruzdg4SCvfj8nZTSxaTyyZTq0cyaEo9sExFz&#10;HWk/PUUmVSuRikug4OJIBKYOjq6lEYhCO8qjbKWljS9cIJz+XvniOXWkDFlX0cpd04NBCoshhoRr&#10;eDAJftnGEXHqLs6n1ZKUrYsM/MqpvkUE50qiaznBvlDNrAxvV6Btm69tV4h3EArgEopbsb57IdkV&#10;FsDFBh5QQvCRAC6guN7Wsi4mOpcZed4z8c4x9KQR7A1l9GW+Vbv0LUH0nAn4basp42ajHBBBjMgw&#10;jL5ODb1N8oal711d1yKKV4mBbyHF6x7RHRLAFC8AtBkwxQtUwaEiY79Cc7+7pp55Rm7BEqph0pr3&#10;zDwBd0zcC8298809AIVWHiXWPkWWHvdM3W4auORQPFkadmFoU185Q5uLOP1vVahn8TbyVkEUmr9+&#10;pLdBtJtBjIM+05oUZaoTYYSPMCXGmhITTGDIicb6ScbUFIDhUeYuhZqmR0nR1QekAYj60BLQBuRk&#10;Q0oKAARUUpI+MZGil2Bhkq2Hj8VrMlSwoWKXHMUvO4G/PWSkPTU1o3E4pq4uG5wI61442VcYCE2w&#10;oWG6kXEaiRQjJWEDflzrk5gWpmmWZuk2llmgtDDJBJgbZ5gZpZsYpBtT04wo6WAO+sR4XTwD/LSX&#10;k3YTF7GXlnBWUgjAa0WCRkP9RCvzLBvLHHOTdGODZFOjVEuzTBCYGadZW2Tb21x1sL1ma5ULGkEL&#10;6AkAMcDCNAOcAgMOgSoYBLTrEWIUUL4ALXUauJCUuJOMpAuogssZUZMg22qeBeZsbpJsYphgapRo&#10;a5VtZ52jT2KDKZH1YsF8wPwtTbPAszI1zDgCui64CmTijy4EAIGJYQpcUsnQ3amrhILfaOBaEqIO&#10;SDlPME6Ab2loUJWzw01wO6CbnfUV4TgAEMC3AAYxM4QcP8DCON3aLMvKNBPE4FOWk3TVwzEcrK+6&#10;2N8E7QakeC3VcCzSWwntq4zx0VQJMqLEuTvd8HC+SSJEiV+yImiGuzpc8/W462J/1dPlFmh3tMlx&#10;trvmap93pH4h+3tcALs63ABHQR97qywb83RTQzZZN5KgFSp6yVJC1EZGyg6L8aCQop0dc7098zzc&#10;bliYpoCZmxikgodja3HL0eaevWWBjdltW7ObzlZ5ACohURMbbmWY5e9e6GKb62CZZm4Yo68XZEwN&#10;8vZIvJJd3dI0Mj259/qt4NUbwcvXgsNXgv0XgLf7L9/sv3wFLwQtFMAQuy8Au9tvjgtgeD/gjbXD&#10;EwL4XRLw/Obc3MbMPMT03PpPJnhzcnpjbGId2hJ4dH14ZG1oeHVwaOXIAf+0H3DvUnfP4tF+wPMd&#10;nXPtHbNC+O0zPP40gMub4nJnWjkzrW1zgJbW2eaWGUBT8zSgoXESpr5hAlBXPw54XjcGB78A6FP7&#10;fBTwrHYEcKJa82wY8LRm6ET1yVPITh0xAvP4yTDg0eOhX+bho8EPcv9BP6D6fh+gqrq3sqrnHZV9&#10;lZUDH6Sioh9QXt4HKCvrBRSX9ZRVDZRU9QOKK/tKKvqKy3tLyqH2kpJuQGkxRPkxykp6YEB7SVEX&#10;oLiwU0hRQQegML8dUHCPD8jP/6+hsLDjvwR4hu9z/C5+DfCTeR/4wb5PaWkPHMDPH/4soA/rpw8O&#10;fIjwpwl/sg8eDvxDwG8FHB9/N4QvzAeBO8PvT0VlNwBM6f33BEz+F/jQfb175aqqBqurh+7fH374&#10;cPTRo7FHj8BrP/T4ycD7HPuC/A3gu/NBTnQTcsL7Cjnhd38B2AfD6ve4/f3lJaCb60eEtDSMtjWN&#10;c1sm+W3TRwL4Z+lqmwJ0tsJbBf9H6GmeFNLVAgFGA3TxZrr5s1382Z6O+d7Ohb6uxb6epf6eRVgA&#10;v++Ax/tXPsDAEmBicPFXOuD/gACenwS8c70f5D8pgN/3vnDGsPDEEwhTik9wXPoeZ31+a/NDbC/u&#10;fJCPRKiZoqRkGR0mRjscq+SNlrVHSdmiZZxk5TwVtaJFlUKl8AykftxprAfeIfV+85hQAMPG9+8L&#10;4K6/Mt8NMdsDMXPEVA/kgMd73jng4Z77vQMPQzIT/qIf8i+k5LNm10VxjCMBjHtPAJujpJ3lZBzk&#10;ZPXlZfBoCV2sGFnlMlX9sqnGJTs1ERfMRVd5cR9p+RAxVcZFQsJ3pKRPyPFf6IRfwlra2oeksLPy&#10;0jKLMpIfXk+vvZvz+M6Vqju3Cm/fvXGtICvzTnLC9VhGekx4AiOY5esU4GHj5Wzs4EixdNA1s8Gb&#10;mmuZGqkb6WB0tWWV9DEYP4pajqNmha9yfZB8K135eYxBDdumIdmxKdWpIdmhIdmuOcW+Nc2+McGq&#10;MdGiMd4c2jU21lRofJvjzZrYpg2xxsIWEMBVuAUMKLS/UMsvCmAQ/Erg/sK8YTAINCCUi2xcC20/&#10;bFLHsKiLsmqg2TWHubQFe3P8A3uCGP3+iV3uSR32KZ226VzTtHpyXId1NuSAYY5p4Hab6xDWN4/I&#10;41vdgjkeCwF9+FY3YH46BYJre7XJPrXJNYnjndAexO4Mi24PD24L92gOt2ukWzZEmDXHmNVGGt5z&#10;UUo2uJxlJlPio/ksQr/URy3PEXnLQf6mPQKUVYHabQkWc4UhE7f9Bq64dabb85KtOYmWoLGVbVET&#10;afAs0vhhKKXIU/OWAzbHQo5NvBCm8iUDdxoQpXUqVPmLYMXPQJxriSjxxtdEmDaybNpTPPpz/Qav&#10;BvRkefGSnZvjrGujTADPGcZ1MSZ1MUb1TGNYANfE6VWyTO+nJSaFpmqqeUupBUgaRf5Ry1WRcY/G&#10;3bQpnrjsVfCvmiHnbdhRtX2J3B7I+/Ia2LzGnzQw7ID5Rw6YA4hta2a21Me01EY3PaU11wW18ZmD&#10;czZlLT84xX9CYZw2yfzB+Popau4F85uf6bI+JYVjaVe879czeG1RvGes9tqYtroT6hfmuMf9zyA0&#10;vic4YX+FewmHNjwLa6ylt9RHtjUyeC3wzsGxnVxQJvZ1JvV3xXXx4P2DwaHA2seulSW2hXcMr2Xr&#10;ZSQTUhNwyWx8YhwuIZaUnmxyLceltDD42WNwCXjf4ihOC6Ork9HTFdvTye7mJ3W2JoAHy2lgtTZE&#10;trbE9AzSe6fJ5a2f02/8r4Br/xJa9JFXzieRV82ed0aMzobw2+ktUOe41udxLXWwAI7v6Evi96Xz&#10;u3P47de4nKs8TjqvPY3Xlc7tyIByfyEgAQyZ4I5Mbntud29KOy+i7nlkU13o82dWt2/4PawC8bvt&#10;nNuaYQGc2A4Rx2lL4PLiOVxWc0tye0dGd39CGze9vQNWvCf4ZQGc0lUf1/Essb89kjeIS6uBBbBW&#10;ypOEgZn4Pj6T9yS5sy62ofFK9/CtvvGopg4v3uiF1PzfBGZ8H3MvpHUhoW0im9t9vYdXsNR/fa4z&#10;Y6SzamW9uGvJmVkoSwmW1g0XU43SMsiWRXmrYy3Z/j5eeAlbsX82/fIj6u8/Mv/st46XzjvLS9sr&#10;SzupyfmrosJVsBHqytEaqjHqqjFqSkxFZCxWOkVZIlbqi2yFLxssZUZ8FSd85LYilQS3dH8sV9kr&#10;l94uF9u9L/Li6eWXz84f1pw+ePr9dvXXkANuVhBwtAT3lTcyRcZp3476f7ccKH7c+wo5oX5h1gKh&#10;VOMZmux8hMJkKLbLXa7W7FIZ4fu7ql90e6i2O6MGvDBLdLUVusKEz4Uxz+9mgyUWInEdbiol5Eup&#10;Cl9Ey3waIfdNBOZilJJEGEYiBCUWihSNwIjHKUolqUglYkWTkRdSJE7dUbzQaqGwEKq7GYVbCVFY&#10;CkBshipuhavPeGH5lpIPiacLtD+9rvmHdJV/SkD994gLH7HF/+mW6mfNttJzNJ1ttsF6FH7GX2Gf&#10;qXMYq/cijgiC9QitCV8U1/LCQ71v4y7+U9jp/+bz5UduX3zk/u1HXmc/8hP9H37i/5KAP5OsczmL&#10;In/VUCWXpJqqoZSiogTKJBwiTkskUul0GObzMIU/05R/S1P9H6EqH7GIHyWbftSQ9PFhG+bHbvl9&#10;zrnt1q9WGv60x/8KEr2dX+53f3HQ8/lB72cHvZ/s9/wFAMU9n7/o+/pl33ev+s+87j/3uk/0bRfi&#10;bSfmbScKCrpk3/ngdzIY4k2X6LEloMUP+Jf23iGyxxPf50sdIXHQIX7YKfqy59KrvrOvB75/0f/F&#10;Xs+/77b/+VXnBaEAPsoh/uFl96nDnu9e9H9/2PftXt932z3fbHV/s937/f7g2RdDF98OiQpGZQRT&#10;SoIZXcEIdb+FPF6kxcvQ6Mw0eRymH6Fy2fCzPxj85VPjT06Tf39K/8+nAhGyIYqSMZqoJKJqmr5m&#10;mr56Klk5SU8hnayUSsQk6yAScFIJWpKJ2lLJeJkUgmwqTu74HsBCYO97wv4CYJt7XG3CLfFHSz3D&#10;Lana6HS8ApwQDKpwzitbRQb2xKBnrJJUpo6i0BODQ3DGMENRIgh53kX0ywDEuThNRJwqIkkdk66l&#10;Eq+CTtZSC5aTCELLJxiS8rzdW65mLrU82+zmLHe0znIb57mNa52tG11t088fNN/ILGWEMIx0AjRQ&#10;bAPtPDeLJANtX+RlP+TlcBUJL8QZO5FPjL/7rclX/+Z09pMQ2XNQ8q62crG9RQhaJkJT6Xk8Y63+&#10;0euB9pfDHRtdLW9Gul8Odmx1tizynq/1NO9PdAE2+1tegbLjeX12PMuYEKiMSCBqpBA16WippJ8R&#10;wDEK4uDGr1LUwUOAE6Cj0aKxasgIZVSIIjJcBRODU4sjarN01WMIqky8KguvzNTERmJlafJiCSrI&#10;67qaudoqLKR4JkEByuQmoACQAD4KAFl6Cmm66GS8PGSCtWTB1ySFgEzVRafqKYIXIEtfLZuqDsgg&#10;q4CWZB0FpppMgPQZq29+T/3z/zT8yz+bf/kbEFt99bsgqXMJOEwSWTPRmFDNDF1pq3k50Tvf27w0&#10;0jk/2jk/1j43yp0f5swNNs0PNM73NSz2Na8NcNaGeavDvKUhzsIwZ3GUtzLRsTHTM9PfvDXRtTXe&#10;OdbyeGuIP9taE2NrEqVHiCLgwnU1OvKvvhztnu3g1JRU66gZo2XMkTIuKpgwRVQ4QsJXGR2oifWV&#10;umSOELNHSzkryrmfEMAg/iDgEAxSwlFO1EZWxFpeHNozGCPjCKcFq6CclZFOCnI2SCkLGUmr78/o&#10;f3/G4LuvdE99rIU4ZWCrEphslZXvfrvK7XZbUPFkzONl1uOViKql0KKloILFwPwx39uw9J0IyB/1&#10;vQMA1SPX+2EBPBVUILS/x3mne9/nPfULMxdW+kFWoqrnw8tAB3A5eGFqeJPgIa9bYGLg0Cbr8X7i&#10;8934Z6vR98HRNtPkZqOEWlLMA+1wQAM1rtfhyqRP/iqteiG4DAQj7nnDbrfGPO9M+xXOBheP+uSN&#10;+t0a888Dc4aTgGHjC6YKqrNhhaAF1r2gCjceF8Ar0RWgpd/jys8JYKH0PcF4UP5UaNEsrXQ+onyO&#10;XjYdVjwRcG/U9/aU372ZgILF4JIVWsU6vWotomqNVgniFiP2U72IYqzXTVmH23JO1VrB7Zap4963&#10;wROYCS8VCuD5iIql6OqVmAfH1S/sg0GwGHl/ifF4mlUzlsUpC6+w0AhSQXooKgVfFHVDoMJRyHCs&#10;fISiPA2LDEOjg+UVAlGYYBQiDCMHO+DjZQRWPupDRIDXG4MIRsr4oWT9MYhALCpQARmAkfdVRAco&#10;YvyxaD8s2kcZ66+uEqitEU7QCnF1SIoMzyn4f9n7C+g2sjzRH+/d996+3Xk7szM9PdPc6U46DGaS&#10;ZVmSmWTZkszMzMwWWkaZOQ44cWKOA44TY8xCMzMzJnaoW/9bqrQn46R3Z+m8887/d87n3POtW7eq&#10;bpVKsfp8+vu9N2rqq2vWBjpeDz8VLjx9XhaySMfvUrVektVexqg+j1TZjVHfounsxOvuUCEBvEfG&#10;HhPA29HKhwyN1VAFWACDno0I5H6sykGU1vNoSABvUdU3GWrrcWpbcZobcbrzkboT0cTtogghv0a4&#10;0v/z1tTW3vzq3uzzzfHX6yNvNkYBsAaGebHU/2ptGNLA+zPC57PCvWnQKVwWCAVl83me7X5Igbfk&#10;QrDkZrDYYZScMF7ngIGfiTYcT3LdeZAjHGv6aYX3fLNnf29od2Poxc7Ewe74i82hV5v9wp0+4a5A&#10;uNEhHK5crojuSzAep+uvJxhs07T2YjCHYP6QAFbZi9WA0n/J2hsUrW2K2g5ZBfz6WonBjESqLhd6&#10;CQceCjfHXq8sCJenhLPtwlrWcoqzwF+71UmJ56kyGUNaSLDdKggQ1qcLxx8K55/uD1ePc28N8u6M&#10;9FesTT7dnWt5uc4R7g4ID8aELyZe7Y692Bp/dbB48Hx5b29la3t5Y3tlY2t1Y2t9e3vx7c7I+lj9&#10;2uAj4XK3cLdPOFG/11y0cS9lLMt/PMV9kukwS7NaoVtv0a13aVbbdNNlMm6ZqrNC012l620w9LeY&#10;BnvxhP0E4vME4h7TcJcOfnTB6wfr7VJwu1Td/Tg8XOd5k6K1HKkyG6w07is37Cm1DT59ui5c/Hk9&#10;VmODrAnGHCTidxjqIgesvREHnR9eAPiQovmGon4Yjd2Lwa6TtSZjDQfo1uO5oSMPrnYPcR9ODD8c&#10;Hb43MgjZ36HByhGRAx4aqRwbvz89c43PT3j8NLeju2pitmxk/GZvb3FfD1S0eXjg7thw5fTEvbnp&#10;moXZPG4342mt29U8fUq0RniwKSsh4n5lHp9dPjlWMzP1aGGudnH+wdzMUf1nEOd1deR3d5aPjQDK&#10;RoerpybujA9cn+gqmxM8mZisqBdERxbj1SLVFaMJepmqOqlonSS0NkNTM8pcQ7RyLT680DD0rr57&#10;qZ7LVV2fNB1/hlYIWTuUphuagAtO0nBNU7dLVSIxxDQiTimH/qgWcckgVtqk2DT4pon3DSKUFHuH&#10;4FZGcL9r4HZT3zVb07nQKCTPikojxnpqhFhjQ8zUoiw1Y82V/G3kPQrc8ieu8hbzWldYjw7Ta/eY&#10;dw7j7x4k3H2VWrOXfn89o3Ylp6ExqCAA6UmSDSOppFjqZZnjMki6SXhtOl6Hpq8Xra8XoacdqKbi&#10;riBjduWMzqWTqlLntFGXDfBiZm5oLy8VHzsZGw+kEwMfEqvm7nhKg4ayuUEKLDcNvov3qiZ4Vei7&#10;lmjaVOo7l+o63dV1BrdchnOtwLuXG3pUECAHXEbwKCV6loHA2BtQauR1x8jzDrhNXZdSvAe4zVKw&#10;ael31SokFu9lh3ZEX7JUuGQnccZG4qQ55oyphYxdmKZXmmHALbOQEqLPTbxHsYHnHZJvhVlQtXkI&#10;oMzIH4LkV0r0LSf4VhD9Kkn+5SZ+5VYBty19bpp5igSwZomV7x1L39vm3rctPEW437HyLLf2rrDx&#10;AW25tX+VbXiJefB1o4BsvBcFZel8Vov0jRLhhIrVFaIT0iFQPyTGhhnrwAq1SvAwjLbRDjfEhBhp&#10;kK3wSbZGaQArIsvMMNnYIMncOMMEcrQZBFKaASkDhkjKJBEg7wsL4PcdsJlROskg2dI0C2yiEMHS&#10;4p4yEl4XzjtKSnjKyweoqsbg8YnGomRfkigbGBbARFFd6L9kBhulEA3oRwLY1ioTYG+TbWOZAdtf&#10;GCuzbAhTSKMS8QkEPNMAx9DRjFXFgN+z/vIyXrJSHoryvlrq0eYmqS6OV92crzk7FIrsbBbsR+1t&#10;ch3t8p3sCxxs8+B+0AI+FMAWpmmgB5wBYExMwiqHqKtEmJCScTpU2DpLirnISLqDPzSgx5iY4GCb&#10;ZWuVbmGabG6SZGed5WiXC44CI8Ekjwlg8IQB4L5g1wsmBq4LXx3EsA+GpwTuAtwguK4yMlBO2hO0&#10;4FpgjKtTkYfrDdDC9wLGmxmzAGDa4CjQQnrYGMLSJA2u/wwVADdJMyEkKcn74bQoR/0O1rkgMCMl&#10;aalGYJB+CBl3tKIvAUe1Mk3B68SCTRB7u10L9Lnt4349yLfEz/OmaJHgIk+XG7D69XK9CQngdyWg&#10;i3zcb3m7QZ2g9Xa7AUY62YJLZOjrgo8pSEaUCiwv66ytGWxmwrCzSbW3TbO1ToU/aHvrAme7YleH&#10;EjfHO862193trrvaFBF14tWVomyMc0K8K72cbvi6Frs75NmZJ5uTKFamZC+3FAalOC/7UU/P2tLy&#10;27c/Cd/+LHxxKNzYhjJ9X/8s3H1xIHLAoD14twbwHsTezpv93bdHHAlgmM31A3gZ4HcOeGlncXF7&#10;fgkC0sALO7NQQvDOzNz2xNQm5IChJGDIAQ+PrMGFoAcG1953wLAAPuKYA+Zw5rvY813di0cO+EgD&#10;t7bNAD50wP86Tc0T/0kBDHvfv9H+AmCl9yHvS76/FsB/Mb7H+FDs/T8kgO/e5f27OOZ9/4Jobh/y&#10;/l38LcBP5kPgB/shvyJKB44c8DEB/O/lo68H4Njr9D5HAvjoFRIJ4I+8J0eu96N87L7evXIfCuDH&#10;dcOP68CsjnP0BTnGkfH9Gzlmc4845oOPAY85ygaGBfB7lZ9h+wsJ4PYWwF9c7xGdrRMdz8Zhjuwv&#10;r3vumPE9xn+fABawZ3s4cz3c+V7eAuyA+3uXB/uWh3qX4TWAjzngyWPqF0YkgCeHlgB/iwP+VwQw&#10;vPrvB2z8ewXwf4z35e66KKMX7vmQI+N7DPioD9la2P4oO0u7H+WTU6SC0/gMCYNklAFTTTMco+iO&#10;lXfTwgQY4GhauLgrSiHiqtGqluln0P6XNAKybzVNDnEX/ysE8Hx/HWC2/zFgqv+dAx7rfzQ0+sSD&#10;EfUnUvj/Mc48Y3lVCh+nJGeuKqGHlCTJyVj8IoAtYQGsIO2mKGuFlDFGSRqhxY1VrpiqXjZXu2yt&#10;csUJdclJ7rKrpKSPBDJCSpMpaZB2iZB12ZAhi3PTJlp5ebrnJISXpweWxzvcT7ZrKfBpKw5vvh3b&#10;fDe+qSytpSKzvSqnuzqPU11UV5j7KCfrYVryg0RqDT28LNrverB7tq9DirdDjA0hgIAOwklH4c4x&#10;9X/IIn5VYH7qpiemOABXHka6H2tRS7OpT7BvY7l2Z3q2JDq0JNq1xNs2x1u1xFk2M8wATfR3AhhO&#10;AoZ5Fm8OA+nev04LBp3NvyKAPwRWvPCwD4HV75EABuOhDOB48wamMQTDvIlm00R2ehbt1R4W2BUc&#10;1RMaPxiS3u+bzXVM41in8q2y+BbZncapAoccrtMvOOaJKABwHETYX+U6FHEdrv9CEdexEMBzuioq&#10;EA3x1wNuwsBVo7vtb7TZFbY7F3R75PL8s/ihybwICicytCvap5vu0Rxt3Uy2bI2zeRBqkGcjn2Em&#10;WeSoVB2k2UwhtseZPonEVfpib7siss0u0rW+ApttDBNBmn1fphNouSk2oO3NduWkuvIzvADcNI/u&#10;FNdGqlWxm2o8/kKhvdJVB1SutUKCwcVwzNcBiM9CUF9Eq51INBDLtkDc9cLVx1qzUzx7s/36cvx6&#10;s32baJYQdPNGmlkD1RhQTyU9oRFq4/APkhyqUtMpfmnq6hHSGrFiJtRP9bxJBU+iOZt6Wd2fW2T+&#10;RisKEZTPYo/Et7UnsZ8lcpp/ccB/JYBBkNDVzexsi+toietsYnQ0kDufxfYNxfTPGl9/csoh/msi&#10;86xZ7lmTQvClvmR9/YQxS9In1+ZGPblDkNzPZw20J/c2M/+bBfCx036U+K52mLjudjgP+H3gktEp&#10;vbz0wd6Mob7UfgG8YDAImJzO5B4u2BtW/9j3fpVHZalL6W3Hkpt2xdfMivKM8rPwmSz9jBQQOJZC&#10;BaIj21uiOZwoLjeW20XlgMu1MLua4tobGO3N5I52Ws8geWDO9CH7O8r1/x2Y9w/hJZ/4535JL7Rs&#10;6SGPz4dzuLEdrQng4+hqTuxsYfH4yby+FP5gKm8wi9eXx+UVcdhF3O5cLi+LL8jmQeSKvG9etwCQ&#10;2cHJZvMLegfTuDxay7MEDpve1elWXhpSdx9cncXvTuJACdOJvO5kPi+Jx0sR9DI6uxN5vYwubkhd&#10;E72TlzU0zezipf87BXB6Fz+H35PKb2Jynyb1c6jsIVx6/R+Mkj4zZanE3Uvqn04f7Y3regwGpLR3&#10;FvSMp3b2B9R2unWMX8l78Cnl5qn4irCOFRZ3ifWMw2x8nDn0LHu6m9nzrHB45N7wRu7TYbQnVdwq&#10;+gdtspLVdYQhy9Yt81HVo5LkMJqxjJ/sZ+Z//F/6//gPev/yqc6XX2id/lz/0pdeaKkgjEKEhjJF&#10;V4Ohp8XQ1YzTUGGqIbO0kQmI09lKJ+stZMcDNBbDVLejVPeTVH6u1HtZo7JXLb9VKb5Tc37v8Zn9&#10;J6d26757XvfD89ofhE/EhK1YYYPm61vys8zTo8Hf/ZoA3gqS+5C1EIXFSNRsrOpkhBrbXbGacK5A&#10;+dsM2a8yZL+5rXHxJvaHB4YXRwJUthn4TYraSqTcWrTiNk1nnYIfCVJ7ZHolVeFPERd/GyX5FQN1&#10;kYYWZ2ClmBgputIlqsyPZInvGJLfJkt/U6p5uYEoPeSJXo/R3qNqbEYqLQfLrQQrLQWpc20UytV+&#10;zJT9c4LMZ0yFP8crf56s8k2W+ukkxFeJsn+6pXOO46W2SDZZjiFMB6n3OEkPuMhN+Cgvh2tvUgib&#10;VOJarOFSrDHbQ/2xDeKWwelsjT8nq/wzFfU/gmU+8bz8ifP5T1wufhIg/Y8UzIl4lct0lDj4w5ms&#10;hqIqi9NULjM1xBK0r8RpnKWofk1W/QNV8zfRap+EYT8p8f3tYo3yyw6t523Ig06FA7ascFxDOKz8&#10;qkd2n3Nxl316nwfZ1jfDJw76vzwc+OLl4Oevhr54Pfzlm5Gv3o5++9PI2Z96ZCD7K1CE7C+IoWxg&#10;8Q8EsOQbvtRrnvQrvvR+p/hetxhgn3MFAGlg3oXnvHNQYnHvj68Hf3wz/MPr4W/BhQ4HP3vV9/Vr&#10;wbk3PLE3kAC+8LrnzOueH1/3nHzV+8Oh4MRz7jc7XV9udHy53f3dc/7p1/2XfxqSEk4oC6c0hJP4&#10;n/n4xRq17nSFmlDpW65yDwKJ9/1ssgh6YTKIQDGE2ykZ0z+cJv7+hN6//N7gz78z//4LlyunghUl&#10;KBrIFAPVDCMNlgE2jYDNIqlkG2GziZhMglIaHsHCyafqHVe/7/O++oWByzUfA0pmFTlgWOjmGarm&#10;4LEsTQSc85qtj8nUUwb98LGwAwabsAAGB4K3DhbAFJRYKOK8h9i3EYhLSVqoBDXFFHXlLB11lrpK&#10;pr5+uKJClLpagYfL/aR4flXpbFfrFLt1StA1zH7W11o/0PJkrKNhjt283N201tU487j8eqBLDB6b&#10;YKyVYqydaKiaZKiagEenmqjGaEq4iX9jdeK3Fl/9xvqbf7b99lO77/4UqSQdoiRzO8B9oa56i/ts&#10;ruPpPK95fZC9JujYHeDujgr2JgTPZ/tfLAysj3Om+fXzPU3CpUHhbF9vaX6mo2mkqiJTT+2aJenX&#10;BDC4QXD7cN4zuPcsHBrcfpmrZZiacqSeVoaDzcM4Mudabu/tor6Sq8PlN1fqqnquZdVSQm552KYT&#10;degqiER1VD5JJx2HStdHwsDqN0tfCZBjoAxX+c7QU0zXVkjVlGNpyKaoy4DHy9JBQj7eAJtLVCs0&#10;0bpmrnvDEnfHnphpiI1SvOh18WuX039y+OEPll/9xviz/+l6+guTP/+jv9ylSC1ksA66ozhHuL+y&#10;PSlYn+xbmepbme5ZmuQujbEXhtvm+ptnehvXx9hbE/zt6Z6NacHaJG91krc+Ldic7d1ZGFga6jxc&#10;GNoa4cx11j8f4fXduxNthE/AG16zs/eSk8x0slhsuf9qanBO0J9CzsDIWiEkXDCISBUkWUEyUEnO&#10;X13JDyHpKBLAnlgFPxWEP0beV1nWG4CW8wHxR9FQClVHhqgoBKKkfRTEXeWuOIPTKkm7QwWiRWnB&#10;KFlntLyriqKbmpKHOtpHWclbCeEtLW5/8QeS2HeGqpesrJDePqrBebYZD/1vDtIfLcQ3zEfcm/S9&#10;Oe97ayOsYjYYKvg8F1EO2omg22MBxbADhhXshwJ4OhQqjHwELIMBfzG+x/hA/cIsRld9FLjgMyyD&#10;QbAce28pphoE8AzBNECwSrm/E//keXLji5SmF/GNa9EPx7xvdVmm1+Go99QjAA+1Y8Bmj2P+lP/d&#10;lcj76zGPlsLvTfrdGfAomhNlMIOZH+UBL8VWrFKr5yLvwgL4CLgHDIAlMWiXyZVgJDi83yvvowIY&#10;OiS67BizMRBjocWTESUgWKBULtCqZsnlk1F3xsNKwO3MhZXNQQsYly5FVKzG1uzQa/fin25RH86E&#10;3OU7ZD7Ui7qN9Lwm73oH5V2hFvTMIpHrmjMVXrqV8OR5avNOUv0SpWY6omyF9mCV/hC0C7HVM5Hl&#10;c9GVIN5MqF+Nezqd0NCT1prldU1T3lVW3h2lEXNB2k8BRVZCkjEKVFV5sopCFFoxHIkMUVQKQyIi&#10;UPKwA36/jUEjyB8FoxgLxijKhiLlwlAK4WjFSGVwBoVQjFKYsmKQopwfQs4HpRigrhKmr0szMqSF&#10;B13Ny6hufcruevJkqKmKdydh434cL1ZvOkpjO1b9LVVTSNN+TdHai9VYjlFfilb9NQEMeBmnuRqq&#10;MOV1ZS0MATbBn/L9WJXDKK2DKOjwLZrqepzqGlN1gwn5wsVI7Zlo4nK6r7DplnBlQLg7u7I1s7I/&#10;v78x9np95H0HDGtgqAq0KP33Lz07k8L1QWHr7c0UV7Y3osdPcjT00rDf95N+J7eiZHeisDuxhFWG&#10;w0pu+Mtnt4Ub/J9fDq1u8Na3Rnf2Z/b3JvfWe1+vc4U7XOFmq3Dh/s4D8nSO3RgNtxyH24/HQym/&#10;EZiXMaqH0dgDkQDehIo/vxPAe2T0ARW1S4X+r7iFNDshu1S4Pv52c+2nlXnhZLuwuWAmzb3LX7vP&#10;X20uQnctBrdJMVgi4xfijDeKfIWtWcL5J8KtztcLTUtDD4Zb70x2Vy/0121Ptr9a7RPuTkCrFL9c&#10;2V8b31ub3lud2Vufh+qXba8839042FsV/rTxcn1kd4b7eokvBOMXOMIFNlTmuu/+y/q82cIwAc2G&#10;HWHUF2M2xbRbZTmsJhhvJhG2U0g7LKPdZNJWwruE4J04gz2m4X6c4R5UtFl/k6y7Ga29HqW+FK6y&#10;FqO+y9B7kWAAAMEGWXMlSnXATXw6UBGuCP0ymbgXh1uP1ViKQO/RNXfomtt0Xai+NF0fnOrFOwGs&#10;eghejxjV1VjtETKhn2k3cT12qqm0Y4hzf2KoZnSoamQAsr8iKoYHK4ZGqsYnHszM3uBDGcD5XZx7&#10;U/NV41OPZ+cfTk5WDQ+XDvSX9PfdHRwoHxupmBq/Oz5SMj5c0MONqa2xz8s0iKcSkxhWmSzqw5r0&#10;lqZb/b2wBoZTgctGh2EBXMDuApuAivFRWAAXTXaVzvc8GBq+VtEc4ptvpBGjq0TGqSZpaKditRNU&#10;tCh4rUgnnZBo/eAcw+A7hoF3tV1KdN2v4gKTtUPD1UJ90cG+yn7Byh6J2l6FBp4lBPdCNXP6FY2A&#10;E6jA07pRkiYRUvgYeVyyitlNott966AH1kHFeJc0rHkuzqPQIirDkhqMC7NC+xmphBnr0i1xDAs5&#10;N1+0d03IneWbfQuZz5YTa1+mN+wz7x3EVT1nVL5MqT1Ie7yVVreR1cAOu87QCDWRizBUTjbRTDfR&#10;SSdqJOLVaYaaNGMczcqAbqkfY6YVREK760lbqZ7DI79Rk/2zstxXmjpXrPDithqnDAwuGHui3X2U&#10;nKx+1A2SNc028C82Dr5l6FNG8inFu93Wtq8ycC/VdS7TcynHuZbru8ECGILoWUbwuEvwgASwqBY0&#10;JICJHneIXvctIu6bhVQSvUoNnCtI7nfN/dOJ/iGaPjbYAAI6RE0uQO68g+TX+oiv1QzP63jIEXKJ&#10;PjeNfcssgyusQ8vMg0qM/UqIPncIPhUmgRXGAZUkqEB0tYgagn+1kV+Vpf9dC6/bpu5REiqx0uql&#10;lt6AO+aepeZeZRbeMHBcYeVbbRVQYuB2l+AFnc0y7CbRP1nNPkrBJEjWBP+ZLOmEip04yQfrHGEY&#10;Qrag0GwZZPsUa80oW704R0KKPTHFBp9sgUsw108yN0i2ImWYk9JNiRkkQgaRkEkgQrwvgM2M0gGw&#10;AwaQDJKJ+CRbyzxL0yxVdCRSPhD8C4xQgJKA5eT8FcDvB1SYikq0lhZNXz/B0DDZzCzL1DTTWFRT&#10;mkhkvYOUTMDTpCTs5WXcjIlMO+ssWABbW6Qf2V8RORBmeaA1M0o1JiYZERJNSMkAvB4drRQkJe4q&#10;LeGmIOutigkj4Jm2VtkujledHQrtbXJB/D52ohRhR7v8XxPAsDCG04WJBvHKyEBNtSgwxtwkFVwO&#10;/E2BLycBfhfJ+aigg60tUm2sWLbWqfa26c4OuXbWGTqa0ZJiLiTDBFMSy8os28Yi18o019woy4wE&#10;5TFDCc2maeBs4ELwfEALrgh6rESZymBuYIaw3AW3qaMZi0EFg2vBWcXw/OEZghicCgAGg5OAw02N&#10;Un5NAKMVA/U0ySAAm6Df3emal+tNN8dCM1ISAUdVxwQryXspI3zU0EEoBW/Jy/YkPN3T5WqA9y1/&#10;r+LwoPJAn9uuDnmgx9MFOlDEddAeCWDI/orEsI/bbX/PuwBv11tgr7NDvqVZir5eNBrlLS1pKylh&#10;iVBwVFXxtrSIc3JI9/Ys8vYAYwohR24CfcrgEOgouwKcJlVZIdiMmBHgWe3uUGJjludoXehqD9Wa&#10;trdOs7dJcXfJ9PPJSWBWltzu4HJXVlaE+88hB3zwSvjyjXDv4NXewSEAFsDb+wfbe4dbuwd7O2/e&#10;d8BwFegjBwwL4PXV5+8c8Mre4uLm/BLE3OLG+3nAosWAN+A84KMk4OERqAo07IDfTwKGOeaAIQ3M&#10;me/mLHR1Lx5zwAA4D/hIA8MO+N/UwP95AQxnXr7v4f51jpTeMWC99/8J4H8v8Nw+5P27+FuAn8xH&#10;qDzuR4/4mCj9LxPA8Ht1xLG36NcAI+F3CVz93Vv0/4gAhr9ZH/K+xH0f8F8nv8aRAwbD4MrPgA/t&#10;b2vrdGvrZGfrVGfrxId0tU0C4AAu/szrnuOz548Z32P8twpgCJEDPhLA0GLAPUvDgoWRnkVYA8MO&#10;GAAXgj7O4LKIxWMOGHBM/cL8BwTwwhRg7UN+TQDDwYe8r3s/5H25C4vbI+P7NwIf9SHHvO8RxxKC&#10;j/jka8LVb/WzLhqkKZNS1HVjsCgfbZSXiW6Uj/t1Q2KSHCZCSiVKyypTXCP8R6RHbErpkQA+Jn1/&#10;TQAf1X8+VgIaFsBzA5ADnh6AHDBgrL92ZLzRKtTvc+PI31vknTLLlzZgKsqYasoYHBfAUjZIaU8F&#10;aS+UtIuylC1KwlpZzEJZ3BwtZo4WtwSbShK28mIO4KeblIyfNDJSQSUeoZmK0I1HE8IRWhbmFjbZ&#10;zKi6vMh7dPN7UVrNiYZPmbj6BMKTZMuGNMeWLI/2PB92YQCnMKLneorgakpfPr0/L3Iwy78nzb0t&#10;3u4JzfJJoksFza4oxDjdXTPJUo5JvJCo/32i/skY3dNkwytMY1mWlWKWA+aqh8bdQHx1BKkxzq4p&#10;3q4l3r410b4zybGb5chmuXDSnDuSbNqTrFoTLGDjC1qAqEb0u5737S/obP4VAQxamPftL6At3uKj&#10;wHsbqUYNFNKRA26OM65ngkdBbGCYNlJsm2LdWiID2kOiOgPi+oKzhgKv9nkUsK0zu03TeebZfLPs&#10;buO0Hidosd5fADEgF8C2z4EW9HXIB7wzvhCFXMc8sJfvXCBwKRS4FPGdoX6uQxG8YDDPsRiyv3bF&#10;MF12xW3Wt9rtbnU5Xe/2yOf4pXGCmJzwqK6oQA7VpznSrinKqp1h10i2LPfRueaEvuaEKvVEt8eZ&#10;9mc5dydaNpEJTyJxt10RCbgTMSqfZRifq/JTaaGSOuPNO5hmYBh4DuwU5+4U165kF4Ag0xvQTLep&#10;8Ndrolk/i7MDPIkxK/XRLrBDZphJpxpLUrXO0nUuxuuLpRnLFdqhS731HoYbPY01B58poCPJrj3R&#10;ti0BSvIGn1djvEltvEFdutc1cryPDUNHhymjzTxrGP2dWYRLDc/j8RiC8uj3pOSvzVJM0mpT2f0J&#10;nU1JnMZEbr3IAcNJwO8EcBKbB9r4zi7mOwHcyOxqonLaKUMTnq196IQ731rRTxmzzpvmnzbIO00s&#10;+M4g/axNNjHjSWz7RGLvSPIAN6mvKfpZ9f8tARzX0QoH8V3tYFgiuzOJ0wVI4bGhdFhR6jAYQ+9s&#10;hVswgMnuAHvTB3oy+gRJfHaqgJsz1H9tajx/dChroJfVy0sWcOK5XbTOVnJbs8/DatfqUts7N0yu&#10;5xELs0hXs0FgcqvIqrzcprLSuabS93FNZOMjRkdDCrctrbc7uq2FwushD8xYPOZ9T7v5P/2y/z74&#10;xie+Od8l3LDrGKRNL0cLeihgAvyOVF57Gq8zlS9I4fen8AfT+EPZ3L4CLv86h32Nx87js7PBxATc&#10;XC4vj8s7EsDZHdwcjiC/ZyixoyvycT21rS2mudn2+rWo+toE9rP0Xi6L3x3P6UzicZP5/AQuP6Vn&#10;gNLBTe4dJXfy7e/eD27ozBhbYLD7Unn8jL8u/gzzqxnAnfxsnoDFa4xnP0nq59A4wwZZTX8yS/3M&#10;lCUXcYvBG80c72d01qYJmjPY3Dz+aLZgIurZoHPn5Nmsmj9QSv4UecPhwWgSezmbM5LU0pAoaGCN&#10;tVI4DdTm5sKOkZKepYDKOt2k62fts78nZJ7USTILuFX9qK3tQUk13bPARj1K6orzV98Tf/+1xu8+&#10;U/7in1S++z/qX/8f3Hefmpz7xlHqgp+SXIQalqatnqCtmoXDZqhJ56levGco2eOCWQjRWg9Vmw9T&#10;eH5Dd79S43mN6nal7HrVxe2HZ/aentp9cuJt2/nDJz++rr0gbEEJn+kIq5RX0i6OR5z8dwpgxDJZ&#10;eyxMs8NZsRR3PkPhmyTJbzMVLlzFyqTJnEmTOnEDfbrVWmk+Qn+XQdiiaq5Foeb9pbdj1XfjDMaC&#10;1O4Rz7MQn9NlvohD/hgt/UOs/FkG4hxV9iRF4ps4ya/TFU9dVz3Nc8aMeWOWwlV2qKq7ZKXVMKk5&#10;P8lJL1m+rfxD3SuFiNNpsmeTFS/Ho8TjMGJxqhJpWrIp2CtJSmfSlU9f17zw0Fim0165z03lke6P&#10;99S/ATzFn+m0lOl3V12MNNlNcl1kOkzGWY8zTceTjcbSDXpT1BqjxSoDTgYofuIq9onb5U+C5f9H&#10;rNKfoxHfUhDnE1VlaJgrFMxFKvYSXfUSGXM6EvkNGftNgt53yQZfxKr/fUXAqb2nNkKu0/J9tZ7C&#10;sy2sL0duS80/QL/o1BMOE4Xj+J8HlXe6zi01f37Yd/Kw/9uXg19CAnjk87djED+NfQ8VfH4nfY+K&#10;P59+j/OiEtCXfskAlnzJkzoA8CUO+FcOey4fvqvq/ONB7w8v+0++Hvzx9eBJEBz2/fBq4NTPQ+eh&#10;EtD8y2/4F98Izh0J4Dc9Jw84377o/u6AfeoN/4JwQEo4qiQcRwvHNHabEOt16Kk7iq1Jl+94nkgz&#10;+ipR54cELbE8omaJneVVI9Mkde1kdW2qEiZEXDpYStr466/0v/iT9u9/p/m73+j98V/Mv//KTexs&#10;oIIYWV0xTlspxQCbZawOVQY21cg0xmYS0Wm4v6r8/CHvm+BUbcjvwh439ZdUYLAJOnMNVEDM0kRk&#10;6iln62PArkRV2XjResAJKjKgHx4GdhUQ1a+b6mTh0CkaCqAHAEaCo8AZ4lSkg+XPe4l9H6koxtLG&#10;Jqkqpaijs3V0WJpaKTq6UVhsmo11HSuZXXZnoP7xeHd7X2fLQE9nv6Cjj9PKb6/nNj3i19cM1NeM&#10;1d/b5bX03y2sig1INNEJxUgz9DAZRlqx6rLxBkpMA0Q8Hhmvo0BTkQqVOed6+iurrz9F/f0n9pdO&#10;P2JEPxd07Ax0T3Q/XRjq3l8cmeG2rPR1Lvd3zfW1zw92rUzz12Z7Vqe4mzOCxb6W/VG2cK5/6UnV&#10;bT9niiY6QQf7awI4n6CWg8eC24xDS4JHAZ4P6FksKeguyG6/cXX08f3D0V7h+rxwdUq4NC5cmxLO&#10;DQun+oTjgv3OJ89YtCRjPXD+XHM8S18pFacIgB1wBh6yv4A0Lfl0bYUsPWSuHlQgOkdHMUtLIUND&#10;Lg+HztUDzxCVqYXM0FbK0lXOwWHAoy6xNigw1kzVVWKqyzJUpWlYySjkpVC5swHip1T/1yemJ/5o&#10;e/l79J9/Q7UzmumqH+9+ujU3tDk/vLk0tLU8uD3fvzHLW5tkr41Dy/1uTAu2Zns3ZnpWJ3lLk1zw&#10;iDZne7fn+tbGOIcLQ1CBaG7Lbk/no4yEGAI+QRvP0sGzCLggrExTJk24s7jU2zPBmbQyDFGSdpe9&#10;7IOSi1SQDERI+6ggvbEId4SEC0rGC6vgp6oYAFq0nA9sf0H8EeQDVBHBqohQFYUQtKy/kpSPkpQ3&#10;WhY6FnbAUE6wmJ28uD1S2lGkgT1UlXzVlf1Bi5Z3R4rbIC+YKZ0mqZw0cEd70XTCb1slNzrnddjl&#10;CKyz5z2KD2IfzwTcngkrhYXrrKjY8qSoEDSIPyqAp0JK4JrPf5P9BXygfmHgK34IvBfSohHl85EV&#10;MKAftsIghvthVbxOefQivnmXXr9Dewra5YiaXqeCegPGPfWIG3Ked1EBj3Ri281Yfc6F4z63ZwLL&#10;5kPKl2OqlmIrFkUpv5MhxQBwI8ekLwzcA4YdE8Dg3nvcs39NAINh0PgoqAUcOeAFSuVMbNlk1J3R&#10;yNtjUSWT5LI5RvUK8/4S5R60znHMPXBH8+EiyR18ZyLo9vPEhr3E+i16LejpccltMGbc0wq7q+Kf&#10;J+d0E+1dox/VapPS71M0E1m+QnuwwXy8TL2/xngEWKLUwPnBoH8rsWEh7ukos74utibMjImSdZaQ&#10;95BVi7qCDJdXpqGQNDUFmpocWU0+CqsQpoQMQQIQ4SgF2AH/FcoKsR8Fo0hByccoykQiZaGj0IpR&#10;yohIlEK4BpaMUQpTkPGTEnMDyMt4KSMD1TABKiinOHLBi823b7e21nufteSFN1HNKm0vPzU50Wd7&#10;etVX5lWUyk903ZcM/e043BZDb4eq/tES0LAAXgtDTHuLiVb/xWxFoV7Eqr6K1DoUCeBNOmR/15jY&#10;DabaVpz2arTOYgxxhuF4eC9buNwv3JubX59YebGwv/VXGcCw64V1L4hfrg49X+wDgABsQua4POOQ&#10;6TIVqT1Nx07GyfBCvmW7/bHf9etJ5/NbgepbESbzVKfNcpZw7tnbQ8HcaufyzvjmweLu/tTuGv/t&#10;Wodw/ZlwslzYwRphGU3E6c7TNLdoOvtkzZ0Ild0QlYMw1VdR2IMYLDR/KP1Xd4OivUNWeR6Lek1F&#10;vo7DLEUrzcQbv2kqFC4Pv93YfLW2LFzqFfZWjeT41Xlgeb7opSitnWiNVzRtcMKlUMxsLG413/3g&#10;cYqwt0y40i48GN0Zblnrb13kN87x6hd7mrZG2AfzA2/XJt6uTb3dmP5pYw7wZnPh1frc4drswerM&#10;TzvLh6tTL5cnf1qfFK6OCxf6oYewMyLcHhLOtgr5lXtPsufvUkbzAwQsZwHddJyKm6dqLzP01uLx&#10;WwmGEEyDzTj8BlVvm4HfjyccJhoBnjMJ+zT8LlUX3OYWVXubprPL0Ntn6h8kGr5MJr5KIU0FIKYD&#10;FWeDlQBzIaiVKNUd8FYk4PdpmgAoOZiut0PT36PqH1B0X5E1X5NVIAFMUV+h4YZpRn3JzjN34+fZ&#10;D1qHufcnhu6NQQK4YvAdIg08UjM++Wh6trinN/lpYyGbd39m8d7kzNOpufqpmSeT07WTUw/GxitH&#10;hu8M9Bf39dwdG74DmBgpHh/K6eVEP3lgV5itH0fWi46wSU4MuV3Maqy/LuBVjI8+nJ+tW16smZnK&#10;7Wx/XwBXTY6XjPUXTnSWzveV8wXJ+ZUe9slm6hSCMl1HmamlwVLRjFPXiiHphnvrhyQYBt4w8KvU&#10;976t5nBL27NAPzxBLyZIPcYNE+6ODvLD+NDU3DK1XYr1nW5oWafKGdDF9FOVnW8YRQSK6fhcUvE/&#10;j46U1GBhjK7hHEpIHreMvQuM/K7akpOtqF7aQSRlH321MH0duqFGtAPKO82M0ZVQu1DAnmM1LyY+&#10;2Wc17SU82Wc83qHdP0x6+oJVv5n8ZCO1vi/8VhaBbq0Yq49KxisnkdSSSWqJBFWGiXacvUGSl3GK&#10;HykhiMgIwZODNEM9FVztLpgSThEQ3+krX7RSvWSlfIqodppoJGFpLWlpdkbP8aJBgrZHASmwiOAL&#10;rbxr4HFLx7Ga4PXO/uJcK/Td3nfApYbuR0nApUZQ8ec7RI8SgmepUXClcWgNyaeG4P7QyOOBmf91&#10;o+A4XHAQjuKiz7TQTTBQicKK28mf0FD8Sk77W2mPS6qxCgbZek4l5oFl1qHlViGlZoFlJgH3zENq&#10;TIPvGQXWkAJqCP4PCAGPDAMekPzvWfiXm3uVGrvHiqvQJNUrLLwrzb3LTT2rLHxqrP3v2wSAttrS&#10;F2xWW/jftwqsJnrWEL3vG/neMwmoMAm8beR/jehXQPANkzPyFte3PaNuehJreUHHU9EqxsA/3jYh&#10;1CLN3yrX2zTbyTDFUodpph1nbZDiYJJlTcqwJGaaEbKMDTNIhEyiCNJfC2A4hxXWwKA1JrBEKblJ&#10;inIBSPlAQ1yCsVGaAT5RQ4OioBAoJuYOkJPzV1GJ1tWNg7OBobLPZlkwYNPENM1QnyolEsAmpHh7&#10;m2w76yzQWpmnvZ8BbG2eA2cAg9bJrtDKPAMWwJZm6RbQGeI0VCMxqGA4PVdO2lMNG04yTLAW5cXa&#10;2+TaiVJ+wSZoYYEKl1AGgAEAeO8R4Jxgl6NdPgHPVEL4a6pFgUPACWFBa26Sqq0RoyjvCy6kIOup&#10;KO+pphJIMKDY2aR5uhW5OuXjdMiSYk7GhGQzo1TwfABQ8WoiVMLawgSQDs4Ar8cMTw8AAnBRcH54&#10;hvDEwExAD2jBYH1dGrgptFKQKiZMlHmcBM8ZPgS+BXBCMPLXSkArIwL0tanWZhmONnku9oXuTtdc&#10;Ha7aWYIxWU622TbmqYZ6FHVMMFLOU+yCzQ/fGOpqRNpapLk65Hm7XYsIrgj0ue3mmO/jft3T5aqX&#10;a5GI6wAP5yJYAEPZwE4Q3q53/TzK/T0rfN3LvF1LnB0KnR3ynR1yrS2TdbRCpKUsL5wnXLxgKCNt&#10;oa3lb2/L8vEq8nKHMrYdbPLBMw/yLfH3KnZzLMRpUZTkAk0MMvzcq9zs71oZF9pbXHOxLXaxu2Fv&#10;CeUW21tlONtnOtgme7qnx9HLHtzvn5t7lwp8+Fq4f/h6//Dl+wJ4a/dgc+fF7vZrwJEDBgHYhFcC&#10;hgXwkQOGakGv7i8sbIjU78bswvrswubM/IZoMeDNqZnNIwH814Wg3zngY4WgP+6AuQvdnIVu9hLg&#10;mAOGBfD7DhjWwMeM74f8JwXwkcF9X9T9K9nA8LAPgbXf//8I4OOJvP8Wx7zvEfAMP+T9u/hbeKd7&#10;PwB+bh/yK6L0VwUwHP/tfPSl+jcBw8BR8OXeOeD/ZgFc+xhMcuBDjr4gx4B174fA36wPeV/6vs8x&#10;6XtEXd0gaN8XwHDlZ1j9wvZXpH6n29pm2tqmutqmYdd7jO72qSPg9F8+e76Hu3jM+B7jv08A87tn&#10;BGwwh9mjJOC+nqX+nkVYAL/vgGENDOcBH2dgCTAxuPi+A4Y18DH1C/MfKAH93y2A398Lq1xYAx+Z&#10;3WMcHXgM+KgP2Zzf+ijHvO8Rn3xBuvW5ft45g3SUUZq6HgWL8sFh/WyIdHJopREpGatJlVaJwhAT&#10;ZbSjzyC9AshF/1UCeGHgCWBuAHLARwJ4fODxyHgjwcv5S9PoP1oXnjDKFtejyYobaskZICWJHwpg&#10;RUlftKQPVtxLWdwVKeagIG4pL2EuL2UuK20KBstJW8tJOSIk3ZUkA7CyUVqKcZrYREWtOGnVQCNS&#10;YGp0QkN2cnuSXwfFlEcjDCWZDCabDSRZ9yTZ9CTZ9yQ69gISXCfyI8dzQ2dyfJbyXDcLHDaLrFeL&#10;bGau2nLTLTqyHJsz3WqTnCvI1nfCTG4H6N/y1Y03kWOayMWRZKmGEmS8GMXgSoKRNMtC7pa3zh0/&#10;3coggweRRg0Uy1ambVeyCyfVFRbAcBLw+/YXpuWXtGAA3PNrAhgER/GR3AXAwz4EHgkLYBhoPJ1Q&#10;z8Q/jcfXg10U28Zoz5bw0LYgaqdfCt8vf9D3Vr/bTZ51Acc0m2+WyzfJ7CQm9Thl8Vwy3vGeBmY7&#10;ZAFEDjiX61jAcyoE8J0LwAC+a2aPW26ve36ve2GPWwHUCe1654CPBDDbtrjL9k6HdWW7TWW7bUmb&#10;Y2G7W3qnb3x3SCw7IqQzyrslyqEpyqY51qqRbFUXaXo/lFgdhKsJ1HwSiWsiEwCNsYZHQYrhqUyT&#10;89fspav8VOqj8c9oRs0U4pMYwwayWSPVCnwiddGmIOhMcga0MGyfxpo30axbmfZt8Q5gE+y9F2xQ&#10;5qtb6q1/00U7zxqTaiSbQpRMNZLOtpTPt1WsCcE/CDOsjSI8JRs3M8zaEqw6U2w60mzqko0bcoMT&#10;PENNNQNx+ixJrcRvtYLEvFL86oe1curO+Rb/1jBJ3PuGf2UPs7UzldOUxKn/RQA/e18AJ3N6fhHA&#10;HXEdUCZrfHczndcZ1T9iVN7wo3fy50axFyyzLprkn9TNOkcs/J6QoeB317dmJKV/JaadTe5qTOx5&#10;Gl5/Bxx4JGXf58jg/ic5dtpjwIm/749PZHeCNr6jjdH+LK7tWVxHK4ih5OC2ZzGNT5ntrZn9PYld&#10;HQE1VcH374EA7E3obGdx2aA/f3Qof2Ike3QwfbCXxm4HT4Mu6Irltoe01rs8rDC9fRVXmI2/VmR4&#10;7ZrR9UKrW0VuZTeDHpbHNDyktdVHNTfGsHmx/dNWddzvadf/zjvtk4DCT3wyTyTetO8cOhLALEEn&#10;i9eezu9K5QtS+f0swVAafyiH11/A5d/gcm5wuwp6OTm9nNweTh6fm8fl5bH5BSIBnNfdW8AbyOcN&#10;0Rue+Vc+CH/aEFxbZ5SVSWmpZ/E6sgYEaT2cRF53Eo+bJODHcXmJvUPkbgFraCqinY/PK3GpaUoZ&#10;X2XwhlO4gnQO+0N+TQBndQly+D1pgmbwFqUOC+J7JowL2r+xzfmjScol37yoth5YAGf2tYJh2Zyh&#10;goF51vC678D6+bzHn8VV/A/PTPWcZmrrXBZnNEfAjRfUM/qeMvvbKC2NyXXd1wTT6ZMTLvUdaukt&#10;n1sU/otmEtI+zy08KS81vjjK9bqDYbamToKcethlZafTl43Pfk269Gflz/4O9ce/x/zxH9T+/M/6&#10;331ucf60p5REKEImBiHJwsrkYC4XKP3wQPf8kCt6LVh7NlhpOhG5Vqx2+ED3xX3s1j3pndpLz+vP&#10;79efEnZdftN0XtgoDlWBbtX6uVJpOe3cZNSvCuCPsgLOH67d7oy5q3sxQ/5EsuQplvyVbBQiH4PO&#10;RirmImUKlcRK1cWemSMm/bWWw7WXQ9DLvhLboQp7sWprsdrDgeotjqhKE7kbBtI0ue+p8j8w5U8l&#10;I8/kqV4uM5Crt1Jlu6jNh2uuR2O2yUo7ZLmNKInVcPGFAMkpX4UGg8u30ReyZC5lIBUzVbUTVbQp&#10;GDUyGkNDKyZgFZMxcgnIy0mypzLkfyjGnq/WudxqhmwiSjcYSjYSpGp1rpSgvr+h8M111IlGB+Vm&#10;L2VuhMZUBmGnwurlU5vDBrO9p8T5SvXudIna6HOPwiQqvSQyCaeoqK+iEV9nEeSZGpcpmLMMtYsg&#10;YKhfYGqeY+Ev0DW+DpD7u2sOZ9bvuRw2enayZNPMP/FV/CQU80mS8W9roi4OF2vutZgIe8yEg3jh&#10;kCpUornnwsv+U68GT7we/hbKAB77EvDT4Nc/DX4LtUOf/zT0p5+GP3sHiEHP4Ndv+0+86Tv5pvcs&#10;VMBZcPFNrxi0AHDf5Vf9F172nX3ZdxqcE/BccOKw9wy8PPALnvg+W/IFR+4VT/Y1XwyqAi0490Zw&#10;5o3gR5ifBD/+LDgr7Lkk7JES9ikIBUqv2+XWHl6cun2xLur7qoBzN+1PpRO/S9D4nqF6PklNLkUT&#10;m66lecPctIhkmKmvdtVYLc8YmaZ3iYWXiVVH+SGR9hcvEb/5WuePn2r//nd6f/wXgz//3v7c966X&#10;T/nKXIhUlqRpyCfilFMMsBmG2DQ9KGf0Q+DsUgCI3xfAcC5v2nsCGGyCzhw8Fg4AyeryTIxUuo5S&#10;sQUOtLkGKoUkDTAAzBz2weCobH0M3MImOM9Q9ZqJdqKGfIjsOa8rJ6ORUqk6KkmqKJYaNlsPl6at&#10;F4NC03X0amKpk3V1Mx3t493t00O9U+MDTc/qOtlN/YPs6cnexen+pTH+Ql/HMrelr6Zkuq586XFZ&#10;c0psAkE9UkUuQQ/N0EWGYS/S9KTTTVWuWutdtdDNJKglaCmRsfI+shcjtDG3w/1ab+Y0lxZ2P61c&#10;nO59tbsgfL4mPNj4eXN+eZw3JGga7muaHGmfGe98tTs129c01VkrnO4RrkysPam+7mbvLX42RedX&#10;BTB4MiAADwc8EPB8Cojqwu7Gn8cH1/sFqwOCg/mJw4XJ1RH+bH/X6ih3uO3RUs+zlxM9L0c4E4/K&#10;qighDGO9QLRkoj4yBSfP0ldIwyPSDRQz8IrZeCQgTUs2U1suS0c+VxeRr6v4C0rXcNirupg8beUc&#10;TaVMDcUMdUS6BiJVAwGlZeMxWQbYLIJKDkktx0gdJlEb6XbxG8eLJxzET+n88CdTuYvp4d4NZYV9&#10;HU8GOU3jA23zE9D6vjuLvXuLfftL/WvTvM3Z3q25vvW53tUZwfIUD7SgZ22StzXBfzHdN91Wt9XT&#10;sdxen+vnTicS0vVIdEXsDStzig4qxU5/qqFya2jgzeqr4sx6Ez2a5FkPpGS4snwEUtYPg/DEIj0Q&#10;Ei7Kst4qCP9jAvjjyPmjZQOxcqEq8mFY+WAQK8v4YeUD1RSDwV5lWU+klIuChAMAIekoygZ2VZJy&#10;QUm7YuTc1RQ91ZU8VOQc0eKW2IvG2meIFhfNIhBuRboxj0mJHUasUcv8JY+SMS9oDeCFqMoVcs1y&#10;7D0QzImW3QV8VABPBr9b9/dIAP/F9X6UX4zvMY7k7jHAVY7ULxgGNmEmg6FkWTghGATwsOXomuWI&#10;mtmAioXg6ueM5rcpXXu0xrnAylGPW09xjAcaMWWo4BKEfwU6tAHPFNjlj3nfGvO/AWa+KCr7PBd5&#10;F9zI+w4YVr8wcA+4QUjoxrwTwCuUKjAe/EL+NQG8GAWxLGoXou/OxUDMxtxdplfNU8unyHfHYm6P&#10;x5ZMUEtn4ioX4+/PRJfPx1RB90WBnv9sVAV41GPBt8G9L8RWb8U93k1u2E14uki+NxZQzHfPq9aN&#10;uqMaVKjgnifrclPZ9zGR3uNxdTq8ArBEfrAR92SdUbcYe382smohpmaJ/miKWttHry10zbVRDUAh&#10;PMSQPhdRIZKqVAV0HBoZpy5P05Qlq8tGghcMhQhGKgajFMJFRBznr3wwlBMMg1GkoeTJijLRSFmo&#10;H42IUVaIBuNVUDHKiDB5KX8pMQ/JK+7S4u7y0t5IeffzJ3XcbCN+3hcKX78WboyvNl/jpti3+qNq&#10;CV90EP88YPrthM2PM65iy0GodYrufqLhrwlgELxiaq2HK74vgA/IapAAjtQ+EsAr8ZAA3mZoblH0&#10;VsnGE9FWm7cShYt9wr25qdXRlYPF59sTx9Tvz6KVgA+WBwCHK4MvV4cAr9aGAcJZ/iEr+m2MwwaF&#10;sMzSmcpQ6mNe6An/biTgxLTLmWVn2XkHzJCr7mC850J97vrC48Vdztz2+Nrh0u7z6f0NgXC9Tbj4&#10;8GVr0myhjSBKaZaiskXXAD9dnkeqHUZpvYrUPgxVfx2FhUoZ/yKAQbtHVjmIRb6OkREmYDZilSYp&#10;uN2aFOEU/9Xq2vO1VeHOlHCla6yUWuWt8sxDcSJAaSVA7k0kGvA2Vv0gjrAabzEUZzuUHXTQXiLc&#10;GRduLwjX5t/Oju0N92z0dq3y2wFrgjbhwqhwaUy4OilcnxauTQiXR3+eG3g5M/B8emJvZur10qJw&#10;Z124tyZcm/pptv/tDEe40itc4ws3ecKNLuHc00PezZmH8WM3/JcyrTZSiGsJBstxuJU43Fo8fjuR&#10;sJdE2qThthn4PabhQQLpMNHoZTzpkEl8EYd/mUQ6SDTci8Nt03S2qNo7dN19pv6LBAPQCTbBD85B&#10;d4le58uj3jIrUaoHTNwLqiZgj6a7Q9Pbo+rvU/UOKNqvKOqvYrEvydjndK3VOIPRONO+NI/ZatZS&#10;b33LMOfexGDV6GDFcP87+/tOAw9Xj44/mp69KeiBBXDN3NL9iZnq3qHagZGnY5P1UzMN07O1k1M1&#10;Y2PlI1AB51vDA0X9gutjA7dmxoomBpM5bVF190kMqlkc3TopwTkzPaj4RkJd7Y0efs3M1L3pyZyO&#10;tvzuTlgAl4+NgLZ4tDd3rO3uQt/tru7IuKvm+pFEVIQROg78lNBUS1TRoGtqRZvjwoINgtIMA+7o&#10;edzTdrmj6nRLxzdHP5KuQ/FRpTigo9ywUQHqwUw9/3RNp0JN6xtaloUqljkY2xv4kHuOCWl6bnEa&#10;llGyuj5nFb1PyoZfUk7FGhcR3dNxbhnm4XSzKBetQCI2wECLrKUTp6kcEoyPfkqumChkj6U9m0xq&#10;XmG1biS37ia27ce3btEa9hNb9pKfrcU/WU2qH4ouv2GZ7o3LJGmA3zhJRNUUI/UkIzWmpSbTBZcU&#10;TEqNNUlLMktPIyWn6lJSVSPSMKEJmlGmir66KH9dhJe2tCO0/tc5Y/1zRNMLRNOTWjEqjpmG/vmG&#10;PreM/IsNPG/quVQb+ZT9Yn+PBHCZAUSpIcRdkQMGgKCE4H6b4F2g43Eb73+P6P3I0K2e6N5gHnDP&#10;POqqKY1hlOSNT7TFJdsYJpnrReGUbNUvqen8KEf4Usz6a0mPM6gYeXyGtn2xiV+VddgD28j7lmEP&#10;zEMfmgQ/NAqqJQQC6ohBj0kBj8x8q009KkmutCsYprjqPTPPGlPvamPPaiPvh+YBddYhj62CH1gE&#10;1Jj53TcPeGQR2GgV2mQRUmca8MDIF9xOhbHfXSO/m0Tf2+ah2XivaJSF+xU9u7Nq9he03aQM3RVt&#10;A4nMALPsYMs8P7MsZ4MUO1ySPZ7lZJRpQ8ywImRaELJMDDKMDTNJhEySYbYRMcvIAKr5bEpKg+3v&#10;kQO2MsuGWwO9eFlJbwUZPyI+ycoy19wsy9AwWV2drKgYLCPjKyvrh0AEKSmFampSdXXjwC4TkwwL&#10;ixyAuXm2qVk6LIAVZN1NjRIcbHPsrLMAlmapNu+tAQxrVAvjbAuTTEdbqPSxuUkqnERrJSqnbGqU&#10;gteja6pFKSH8ZaU84P/7B2zidKhgMKxI7axzYNsKc+RZYXtq/Yv9BbvAmUGPi+NVE1IyBhUMzgNG&#10;gkuATmeHQif7AnBdAxxDSz1aDRt68by5hJiNooK7pnqImXGinXWGESEeqxxkbpxmYZIOJgwenbEh&#10;hBkp29IkB/SbGbOgVF1RrWkH2zwAOD98dXi28HzArQEcRdWewazAZLQ1YlQxYRqqkXraFEP9OGNi&#10;EmyRAUfj7SyzbcwzrUzTrc2g2N4qx9YiC2yiFQMJuDgH61xnuwJHmzwn23wQ25inO9rkuDsVAOws&#10;040N43Q1IhVlPS6esZCTdNFRjwA9jjZZwX53RFI238/zpqdrgZdbIYRIAx8JYE/nm+6ON90cij2d&#10;7vq4lvu5V/q4Vng5l7o5XXdxLHB3KfR0L7S2ildV8RQTI124gD95UhMEGLSbIT7ayiLJ2SHX1+tW&#10;cEBZbHR1ZHi5j+cN8IEqKQQZGaT7uFW72pe52JUDnGzu2FncsDYrsDLNtbGAPkQrU/Ak4+xtEiLC&#10;im7eaOnqnpqd39vYfvn88O3+4esjAby192JzB2Jn69X7AvjIAb8vgGEHDGng9Rfz8+uzC+sz82uA&#10;6bn1qdm1qZkNEbADhhYDHptYHx1fGxldBwwNbxw54CMBDPOhA+bxFtncRTZn+ZgDBsCFoI8cMCyA&#10;Acd074f8JwUwrPeOdN2Rq4ODD4GV3oe8rwn/PwH8IccOP+LI+B7j/bv4W4CfzIccGd9j/Ioo/VUB&#10;DOvYfxdHhx+ZYMDRmtPHOBLAYMz7Dvij78mR6/0oH7uvd6/cf58Ahr9fH3KUwnuMurrBf4UnT4be&#10;F8Af5v6K7C8kgLvbZ953vUewO6aPgNN/BZyF/7sCGOK9JOBewWJ/z+KAYHGIP3/kgGEBDDiufmFE&#10;Anh8YOFDB3xM/cL8BwTw/OT6/OTqh/yaAIY3P+R9Wfs+H54BcEz6vs/Rgcc45n2POOZ9jzhKBT7G&#10;J9+Tbn2nl38Bn61okocySJTHhKhqRJiaJ0dE1+gR41VwVAl0sIxmjIRm1Gmkn2dE4fhQz/zgU0jc&#10;9j2e7YUKQf8igO8D5vseHAnghcHHiwNPYOn7YfrvwsCT+UFIAM8MQgIYdsCjg08E4+1ari7fmUR+&#10;a5X1PT5ZTDNW8rKRhpw5UtJYQdpCXsYGKWejIg0JYJSUO1LSS1naByXliZR0Rog7yItby0tYyktZ&#10;AKTEzeWkbRGyrgg5H0XZICVEtCo6XlMzGatD18BF2JmGMH2j79Fj2pOC2HRbdqQ+LxrXE6PPj8Hz&#10;Y0k9ZPNeiiWgh2rDp9lxKOZcssEQQ38mBb+cQ1q9arZ03Wa8yH602GvodhDnakBrlndTqmdTsmdT&#10;klsdzeZBjPldf/08B3SSsQRN/zwgDn8xVutHmt65ZOKVHCv5YheVSj+9R2GkumjjzmT7jiSbdzmj&#10;TAsACMDmUU9LnDm8oCzc30w3aaUbtzFM2uNMoRxWBrT5jGYEgqO4hUoCNFOITWQSLIafMSBVfKxt&#10;YZg2UU0aKKT6WFI9mdhANqqnEhriDOsZhEaqVXOMc0tEYGswpdM/ieOdxXMvGPS6NeJ+q8+2SGCZ&#10;LzDP4xqlt+jH/3UG8Dv7C+i2z4QcsCgPGMr6dcrnO18VCeBsvkt2j1tun0dBn8fV9wUw3+m6SABf&#10;59jfYNtdZ9ve7LS51WlT1WZd0Wp965lN/jPHtA7PJI4/kxtKaQ8O7IjwbYt0bwizeRph3kgxb6FD&#10;CyQ30Ywfh+vWR+O7Ey07482fROKeRumDuD/LGTyQSl9shQ8G9HQlWIBO8BweRxJa6FatcTb1saZ1&#10;UUZNVIuOBPuuJMeeTE9Ab5bXQK4vAMSg8xndrjPe8xnNBVyxyh93xw1T5CCfbyObayXL1DufaCCW&#10;aYa46oQp9dd+FGPQEE9oYlnUpTs9LWAEWfuqyDlrG6Zf0Ur8k1oQMuKG39MJ8YirX9ml/TM+FhVe&#10;Qm0Yo9Y1pXOeJbObkzjNSexnSezWJHZ7UneniO4UDge08V2dogTZJkZ3E5PTwuBxwtnDGtk1n5lF&#10;/QEfcdk275xJznc6yedM8uTcbxGT6+M56xnDKwFPnkS3Ps4aa4/n1P7fEsCw+gXAm+AuYBI62wGQ&#10;9BWZ3WR2VyqPky7gpXC6yY31jNYWsBnyoEaHQVOLjbbMzzHLyba7VuRXXcVob8sdHiqemy1ZnCte&#10;nL29PH9jYSZ3ajR1pC+ulx3Lbg1rbwxpbfR6XOtSc8+25JZ5Ya5JdopRZqJpVrJxTlpYU31UF4fc&#10;N2lbx/uBVvR3Hsl/55v7iU/ad8xC6zY+eXIujMON6ngWz2kHHwSL05nG56cLetL5AxmCwWx+bz6/&#10;t4jHK+SzC3o5eb2cfAEnn8fO43LyOZADzu3m5XULCqBK0f2Ux/U+pZXhtY+DHzw0ykintzWl9Xbn&#10;Dfdl9PFYXHYKj8vi8RM4PFbvMKWzJ310Pry1Vy21yKLsSeL4Gk0wlszhpnHa09idIrpFcGDSOdwM&#10;Lu8XAdydzukCe7M4gryenoyeNha/JXtkIKV/yvJ620mX3D+YJpzyzAhq6kkbHad1NWUNdOf39mZx&#10;emOfdsb3LwQOrEkUPjmR8uDvXFlyifeiO+ZoLZzsAUEc70ls9/2McU4qvzuhriuPPZLQw/F71ur4&#10;aOCs/63PTDLPW6RfUHW0s/H009UhqyBT0UoFKmrpWM1ohJKnvKSzori3soSD1I+Ek5+p/OEflP7P&#10;3yv/9h+0//g74pd/sP/hTzFy5xIRp8nnfpcp+WmHhcxKCH4xUlsQIrOQq/n6vunrWv39h6i9OukX&#10;jVeeN575qePy29ZLwjZpYRdW2KD6slh6Pv7kZNiJtRDJ7QD5dwTKAv5a+spvBClABCoCFoNV2R6a&#10;5caK6UpnEmR+ZCElMrHIFAV5mph4GlIxR1kxU148RezEDeVzHfaqMxEma9GE/RiNzWCFpQD5lXDs&#10;ThxpK950MsqQ66NVSRS7jbtwXeP0bd0LtWbyXHftkSDCTLj+ciRmM1ZhO1Z6I/ryWuTFtWiJlQjF&#10;hTD1h7jLhciLiVJiyUh0qpo+QwUXidaMRKsx1NSZqspMFcUUrHwGVjpT+Uq6/OlUyW9SLn92FfF9&#10;vbHioA+xz9Pgvp50lvjn9DO/TZT7IkHp80ydb0odzrdSFCev62w+JL5oNhHy7Dcf4xYqtXcem28/&#10;tB/K0X8aJl/tI5Vh9C1N81Oq+p9yTC+Xe6re99d7EICvDSZU+2gn65+66y6/eS/wTXOYIEvrmsuf&#10;qLp/xyJ+z9D9nqLxJzruD1edvmlJlll9pCfsNX3JVjngyb0SXH7Zf+rNACSAfxr5889jn/00/OmH&#10;vB359O3wn94Of/526Ms3g9+87gd8B9Vt7jsJed/eiy/7zh/2ngGbB73fH/R+96LnxEHvD28GLwhH&#10;pH4ekn8pUHjORux3Kb3gKLzmXxapXxH8C2/4F3/iif3ElRTylYQ8FSFH402r5mYNSpB+utz7f2UQ&#10;P0nV/2O8xjc0zDdxKmdYWjKZephMHc00TQ2aIgIEGTrYdF1EsZVqiT260Ews11Q2naSdiMdTNTVC&#10;lZDu4pesTn1L+OL3up/+b9XffKL5u783+Pz/WJz8zFXshyDklVh1+ThtJRYOlSoiTQ9GKUMXIgun&#10;DMjUQ2WCTR1kurZCurZiqhYCdEJViHWQIE7TVBQllWKy9bAp6kosbXS6vnqKrkoMWjYKLZNjYfg4&#10;yn/zfsn2w7tL5de4afS7XjbJBDWGFpKpg0zWRydqI9Px6HQcJIzzCWo3THRSNBSCZc56XTkZ84sA&#10;TlHDZunrperphqOUWGYm7KuFe+BXdi9b0F4/2Ns1NTWwsDI2PT84NsGfGOPNjvOWJvnr4/ytEc5W&#10;X8d4XcV0bdlE9c3yCK9oHDpKG5lEUo/RlIjTlU7EKSTpIpgaCvGaSJaeWgYJl2CoU+zvwb9TNPy0&#10;uvZWdsnVlPKy3KryfF5TzUJfx/780Pb84MI4e2a0c3KkfWLw2RCnbn++/+V83xq/+XCoUzjRI7iZ&#10;Q8WrJeqiWTpIQBq4Oy2ITBHgWaWoyWfoonOIGlct8GGIKwwt1Ft2k3B1dn2sb76PvTbRuzk9sDjK&#10;W50UHK5Pvt6c3J/rWxS0zHU93eptXeuqf5xBjzHSpBkqM/HIJLxSCh6VjlfKwCtl41E5BqBFZuMU&#10;s/QQWdqIbG1ErrZioY7SVV10lrpStgYqRxudq6MMyNaBP03oowSfY7YhNoegkk1UzSKq5pI0C0y1&#10;cgiqOSQ1uoY8XRcVZ6zlrCQWRFJvLysozaBXXk1+UlHQ3Vg+xK+bG2tdnWVvLvK35gW7S317y/3b&#10;y33ri4K1BT5oQbw41rE1zd0ZZ4/UV+73ts/V34uzJCYYGRYZm+do4dJ01K7ZkbwUL7CcTIRLswcT&#10;y2tDe5EeufIXHJVlArTQ0cqIAEUFd6S8m6Kku7KMr4pCoCoiCCsfgJb1w8j5gwByvfLv4/sukAvB&#10;KoSpKoSDFi0bqCTtryzjh5YPAGfAIvwhhazgDS0VLO8hWjPYQ1PRFyPtpijhqCTjhEa4YBGuqoou&#10;2ghnHQkb4hVrH4RXlkHcPYvshwTWPVXaPXTUkNO1CZ/i5fCqTcqDDerDVcr95djqhdiq6YjSqfC7&#10;k2F3J0LvTISUToaWzYSVz4ZXjIfcHg8pnggtmQy7DQZMR9wBI2ciQVAKx3/dAsoAs+HHW0jiRkJp&#10;vu+3gIWoyiVYiMbAZZ/vTocCoDrVoGed9hC0k8Elo/43pkLuLEZXvYhvnvS7I3DIG/G8uRJ5f5v6&#10;ZJdeDzqfM5tWox4MuV9/ZpxUoxF5R8n/prxXkZxHhw2rxzN/Krx0iQKtmDsbVS6aYaloYV1oGvCc&#10;ZyLLRIvsVoAJQAI4unIxphw8mRVK1UTQLZ5LBmghAUypgQRwZDkkgMGEI+8uRpWJHDDUvi+AZ2Lv&#10;ztLK55lVS4nV84lVM8zycdqd0diSWXL5XGwlYJ5cBbNAvgcYDb49Du46qmKV8XgnuWmP1bKZUL9C&#10;r12iPhwJKmmxTS3XjShS9s5FuuejPK9ifXsDi8fAHJLqVlLrZ+MfjlAqhmLL+ijVXMajBsbjWMsk&#10;bXkXZbSPhJLvGTlveXWaApqurBSnKsoAVpGLxspDabuKClAJ6L+gEAXxfs8xFKKUkbFIhRgFmWiE&#10;bAxSnoxCUJUQoCdKVjpQTspHTspLXtobIeurpBCERoZiUIE6Wr62liHLs9v7i4vC5/PCdc5aRcx8&#10;mvlsJGba/UoP8c9NKv/7sfI/tOC/6HWVngtT2aFo7lNUAXtkld1YLGAnBgMAwSum9no4ctpbfCNC&#10;CezdilJ+QdGA1wDeJmts0NXXmGprTNWtOPUduuY+HbdFMxoNN14tIgvn+MKd2dnF4Y3nywfbUKbv&#10;682xN1vjr7cn3+xMvd2ZAbzZnv5pd1b4YkH4fEG4M/NyeXBrkvMT/8larPthuOlGjP4SU32WpTyX&#10;prCeqvgiGbMfjlxwkBIYXGw2lHjqotmZ7jXHuf72sHdlrW9/b+r1/qhwgyNcbRKOl25VBLLDlIbC&#10;FDfoqgdxWrvRmOeRKkK6gZBOOIzSOoxGH8Sgd8hqcAlo0IoEMApaaThBbTMWMxqts1EaJxxqf724&#10;sL+ytLs4KNzoma9JfeKvxfVAzPjJrfpL/UzF/ExV2Q9X3gxW24g0XKJazrHc1+/SX7bfEa6MCTeW&#10;hDurwu0l4dr0m5nBnaHuVcGzJW7DZm/r4QRHCJ1wQrg5JdyaEG7MCDdXD+fntsZG96dG367MCjdm&#10;hZvTws1J4fow5IAX2cLFTuFql3CtS7jeIVxuFPJvCJtZryui1wo8ZljWk/EmU3HGc3HE9QSTTSZp&#10;i0nYYeD3aHqQuKUBdPZi1XYp6vs07X26znMGbi8Ot8fQ32GAD0t3j4l/kUjYjdNfilQd9ZbhO1zo&#10;tj61Bz5KmvYLqu4LCjiJPjjVHjiWpn5Awb6iqL2k6e4wjMeZtoLsgMHa/InxjqejgqqJYZEAHiwf&#10;GigbhDXwYNngQNXI2IPJaagE9JMnBd3ce7PzNePTtSOTT4bHHw+PAR6BAcOjNSOj1WOj5SPDpSND&#10;d0aHbo8N3Z4cKZkaLZkZuzM9lt3eSq+5556dRYqN0Q8Ps4iPCyq+wax9WD01AXblsjvLJ8cAd8eG&#10;yyZGi4d7Cvs7qqeHb7XyvCJy1bEBqvIhBqqJJK10bRWmrgrZUD3ESScgxiAwh+BXoudaruFYruVS&#10;rBuQrk8O16I6YGItUFHO6NAgtYBC8+h8ffermra3cc4lOI8iTZcibfdign+RaWCJbWiZTXCejk30&#10;JbTHl5fdvxT3PIWKxdpSDIJCidF2miEkjQhj/Xi8LlNb3i/JImG6oH3n7uBwQt10UuNGRudqYstO&#10;SvteSscms2k3uW0n5dlyfN1K4tPRmPIK+6wEqyIPgxwz1UQjjUTw08xAPY6kzrDRjvfUjo81SEkl&#10;sjJ16OnokFxl/1LdmGrbVDKR4o6LcFQLcEB7mUhZ653UM/hBy/qiAfFrVKSSdZq+Vy7e84aR33WC&#10;5zW8e4Wp/x1991K8WyneA25F9tcTUr+gx9C9zNCrnOhZTvCGsoENPEsMvO4Qg6rMwh+aBNbgXWt0&#10;HR4SPKpNQ4styFmWLH9dirlKpDWe4WqZ4mBMNtV2N1MydZLUsjohjf+X00afnvc6h05QMS8ieZWY&#10;B96zjaixDq+xCK0xDa4xDnpgHATJYJPAB2b+1SZeFSR32mWVOHH1GlNvSAAbeZfiXUH72CKwzjLo&#10;vql/tZFPjYnfI9OAR0a+j01960wDak39a80CH1gEVhj7FBu4FxO9bxj5FBn5Zht4JqjbhcoZupxT&#10;MT+BsZe19dIMjTFPpjtkxdik+ZESnHE0Oz26IyHFlpBqSUgzgWwlnAScTSLmEKE4w5SYZWqcY2Gc&#10;a2aSbW4E4iwzUUVoB5t8UxIL/HsL/tXV06ISCUl4/QQDgxQCIdXQkKWjw8SgI2RlfMWuuCmAnxxK&#10;YToaZJJBorlxmqVphoUJlLFqgKNIitv9qwIY8r5wCWVwRaiusigT10FUJ9lSlAQMMCYmmRBTwMm1&#10;1WOVFAJkJDwAYFZgF6x1newLnB0KHe3yYV36awIYDIDVrKfbTdCvrhKhpR4NAhfHq/CxIIbHg2Em&#10;pEQ1bLCSoqfEFfvLF6wRch7aGlG6WjEq6FAwMXCP4E6NCSwiPolkkAzmD5ewBrcAALdva5njaFsA&#10;sLfOAzcLNu2sckEMAIFo8WDIW8NXhG8ZnBavR1fDhgP0dWnmJqnwlMAzAVMCsaNNnp1ltrVZBgCu&#10;Ag07YBVUCFGfCQIb80wL41TQOtsVuDpctbfKcrbLgeoqW4Hx4CgWAUdXQwed+cEUIeOuqRJubpTo&#10;53nL1+OGq0OBv1fxXwSwyAF7OBe6O139RQBfd3O44e54y9v1ro9bqbdLmYfT7UDfclenIvDJujjm&#10;2dmk4vRCFREO0lLmCvI2khKmly6SxMXM0ShPYxLdw60gJOhOfFwtlXwv0L+YaEBHKQaAp+frUenm&#10;eMfJ5raDVbGdxQ1b8+v2VtedbG+62N90c7oJnrCVeZq5aYKhQSSREO7vn3m3tGMI/KU9EAL2D4S7&#10;z9/s7L/c2T3Y3nmxtf18Z/twd+fl3u6r/b3XEB8RwC9hNtYO19cP5+Y2ZuY3pufWYfs7Ob0O874A&#10;hpKAf3HAQ8OQAz5KAu7tW/6oAz4SwBwOBJu9xGYvdHcvdnfPd3UtdHZD9re9cwYSwB3TUBJw+9R/&#10;TgBPijYnRMZ3XCSoJkAPiEUCeExks0YBxywdbHn/bQFcO3qsffgQcsAPHgxB3u7+oEj9imxizVD1&#10;fci9fdhW1UByrvIeJOoqqv8igCtrBgEV9yABDPo/FMAw1aL2/xPAMEeP5RhHxvcYvy5KRQK4BpKv&#10;8KcJf7LgM4W07oftr3CvphdawfcXkQzOAL9jx7zv+/xfEcCPasGs+j9sRd8O+DvyV+2R8T0G/O37&#10;kPel7/scM75HPH48UFfXLxLAQw3Q0r+jouLPYyL7OyGyv5MiATzV1jbT3j59zPsewemcObK/f0n/&#10;5S29K8Us4pj9BbwvgAXtx+Xu38KvCWBel8gB/yKAe3kLHxXARw74r7zvEb8IYNgB/5sCGAALYNBO&#10;TazNTEACeHYSEsDz05DxPdbOT/+3C+CjZGJ42NF5jnnfI94/9n2ODTtibW4TsPFBu7WwvSEyvsfa&#10;T35UTr6ikyumX3BaK/2cXoa0aaG0ScYlPYoCiSGLi5LVCZPXjZLRjhXXIsvgkjXMaJ3dXbPj7dPD&#10;zaOCRwtD9QuDj6d49xb7HswJquZ7qhd678EOeLbv4XTvo6mehyLjW7vUJ1LC/bXzAxBzA7Wz/Y9m&#10;BmsBkwMPx/vuT/Q/mB2pG5/uahzt0wmMvWAafNmEdkWHgtCiysv5QGkHkg4oSRtlSUu0hBlGHGCh&#10;fMUOIW4nI2cjJWchJ2eJlLHGytirSTmqiDmgLzpgxNyVpHwUFIKllSPFNGiX8IkXjTPkzeIRKFM7&#10;Q8s4v4ASZmxtclh9gmcz3aaNZsqmk7h0Ahe0NGMuzZxNs2BTbbppNs2xJi1ko3aacTeDxI03EiSb&#10;CFhmgjSLgRynwUKPvgJPbpYLL9t94Krf8LXgoUKfoQKvvhwXbppdW7zZ01jCvWCtW26oa/ZyBVYy&#10;OWYSqYRL8bqnGVo/xuueTSOIZ5vL3vXWKAvQqQk3rCObNjNt2pIcOlnOXaku/GwvbqZHe7JjPc3i&#10;YRTpUbRRI8Oqm+XISbLiJJh3M007GcYddCMYOGbHm/GSLAFgL9hsoxLb6MYNZCPRkrSmjTSTJrp5&#10;M8OsJc6yJc4cxE1002NtMw0qIt1Ks2qLcW2PCOoKonb7JPM8cgWu+aNexcNu1wed8vvtcvpscwWW&#10;ORzTzE7jtB7nIr5zAdcxj+MAlX1m24MAKvssqvwMLQYskrtXBS5FPa7Xe1yvcZwLOc75IkDwC05X&#10;f+HaX3Oj0+EWoN3+artDdrtTWrtzYqdrQrs7YyAiQxAe3x0W2Rbm3RRh3RhLbGLotjB1G6mGjaKK&#10;1oDmv66M/UyUNg1XwAYxGNBAIbUxzNvjLDqYlkeATdD5jGbaSjcDQWe8FTfFvi/TdSTfe6IgZCw7&#10;cjQrYiTDszfNmh2v10RWeRiCqfJRq/YhXrPVTyao0HTlKbhLdONTLMfv072lMoOt8xlMJzM/lLK7&#10;hnHaeZ2EEwbJVvl9WqxGudg7n5pEfErwJyXfTe8Yv84by2rnMFuaEzrakrvbU7s7WN2tad2tmdyO&#10;bEFHXj+b0fqU2lKX2t+dOcqP47dSOM0JfQOBT4bV4mq+MKH/Tjfye9PkC7a5P5qnf02gm2W2hD4c&#10;TutZTOaPxLa2xLbWxnNqU3rq49ob4tqeMdsh85rY1ZHM7krhdEMmktP9UcAYwC8euhOMh4GV7Ycc&#10;88H/GaA84I5WWmtzeN0jl9s38ckJyIhwLJ2hk5pudeNWUG1dfCc7XdCTxRekc6A1cbMF/ILhwWsT&#10;YzdmpgunJ7MnRjPHhjMGBmjt7UEP7nuX3fUuv+VZetPueq5RTgaKStXKyNXKuSURl/+pT/w/uDL/&#10;j2/uZ5H5J+MzzRqbY8Yngthsv8YncbyunKHeVG4X+DgKBwfy+nqZLc/ozS15A4O3pmdujo8V9Quu&#10;9vGv9vAKBdwCPiefx83jcnI57PT2tqLenqs9vQlNDTH3H4Tdq3QpKsDH0RK6oMreKdzONF53BpeT&#10;weamd3FZndyUrt6MnrE49lBcz5Rm1k3F5ALG1HYUfziFx87gtmRwWzM4HRmcLmg8mwdI7eKldfNT&#10;Obw0Li9DwMnsYWf3c7L7uKyu9iw+J1cUpHC4eSPzgY/7LgRm/taS/L1fts09btzwCpXTy+Lzrg/1&#10;JLU0ZPQOkDkD4T0Llk+Hv429+RsvFvZafczQMr13IKG3g9XbkNrzFKoXzevM7h7I7erLaX+WL+CQ&#10;23mmxU//Xi/4C+NEObM0Te1wE2l8iJzSVU25O3qS2SoXU7SUmAZmEZpEirpaFErGX+qC88UfrM98&#10;a3LyC8Nvfm/w5W/0P/t7w99/YvGHT3y//x+JUn+s0D3f76mxGW8zTcHPJePXCwn75YYHj7R3nyA3&#10;6i6t1p48bLt42HzubeNlYTNC2KAmLFfeSb447XfieZjiYZDynj9y21du01dmw0dyw09izU9qO1h+&#10;yUdyPQCxHoRe9EVthelsh+F6XVULdGXi1WSoyMtU5JUEFbkUNUQyRo6pKEGVPp+iJJGjJpeNkUxV&#10;vJCNvlxKUG6x11gK19+N1tmK1lwMQs0HIFfClDejsRtRmNUIzHIkZikCuxCuOh+uvhCusxihtxSh&#10;uR6ltB4puRp+aQWyv2JL0dKz4YpjQaq3Nc5mKJ5nyF1hKCEY6qpkdbUINXSkhhJZBUFXQTBU5OOx&#10;svEYyQTUlSTk+UTE6QJ1sRz0uSK1i8+cdUfDbZ9YoLMVvs1UOh0peSIC8WM08mQE8oso9B+SDP9c&#10;6n2+mSE7W6q/XWcs7LIXcu0OmonL99SmbiGGr8uws85XhP0hy/bvMqz+Mdf283ybH687SpV6Yrri&#10;bZm634N4vTpIKIjvzdWl4T6h6/0DQ+tkgo5kCk6cqXMmBvtHqtZvb3uc7EqXe9VuLBwiCgcxO50/&#10;bLT99tXgH4STn74d+Y1w/M8/Df3pZe+nh4I/HfZ+8WbgxE9Dp94On3nZf/LVwKlXQydfDX9/OPLd&#10;wfBXL4a+fD749fOeH1/0XDjoBZw76PvxoP+HF33fPe/9dpf/zYveH14Nnn89KHbYK77PFdtlS+x2&#10;X1xv+eNLzlfC/jPCAfGfuBIv22Vftiq/adMTsq2fPzEdL9JqjJEpcTqZSfhzovbv41T/yNI9z9IW&#10;Z2lLsLSkWFpyLE0FliaCpYlMVkekaCikaMhDZZn1FLIN5POIiAKSchYOm6mvkW2gkU3QTMNjaeoy&#10;QQpnXMW+tDrzL8Sv/7fmv3yi8s+faPzLJ/qf/yPp298Zn/jUV+ZCgPxlihoinaCVQ9JN1cMmqiOT&#10;1ZCJqvLpWqg8vEoBXiVXD52ppZilrZSlh0rDKSTryiZoSCZgJZIwUslYmXRVpQwNSEsXmRqT1VT9&#10;EAop1uZl5CjOrRuHQ72vRgCCtxO9P0/17/e2D1TfuEv2Z1rre6KuUA3QcfqoVENMOk65yEij3Mog&#10;UuKU35UfgmQvUJSlmWAO6qgEdeUETSxTW4WircKyNtnsrBeuT410PR7kP52eYs8tCGanOPOACfbc&#10;ePfCaOfiSOfSUMfyQPvqQOub2b7p1oeN11Obi1h340JjLHDBuopMfUUw/0RNGaaqDFNFkamqTFPF&#10;RqExTAKhgZV00M97PTcy19c6OdTa11t//17enfz4miJWU+XVwbYHq6PdLxYHATuz/OWhtu0p7sZo&#10;13Jfy85o9+uZ3tn22ub8BH/UlWR9dJq+MhMjlaomV6CHLtRRztVA5mkrZ2goQVYbp8YyNYzQUR0t&#10;v73aVr8zwt0Yg1gfY6+NdgNWR7oAINgaZ+9O8fYmuRuD7TPddUP1FT33b3prKlCJ6iwTnSR9bJKG&#10;IpR1rauUpC6dYYBKN4TIMEBn62Py9TBXdVSu6qhl6ain66pn6qpB/+uAHrx+MCJdXz4NJwc+SgDU&#10;A60rjM3AqWbrq9wy1cnTR14jqpY5GF63waUQsYUuRk+Tw9c77o823Om8n99QlfmwMq26KrXmYdbT&#10;JwVbC92Hq4LnK/z1ha7l+Y7VFfbKcvfSXPvCZMtPu8PTnPuDdcX7/Pr2vHiKoSrLSKeAoJeujs7U&#10;weYb66YYqCYYajxhUl/39AmX9wYeC9xNQrSVXDAKbjJSjmoaYVfEnGUveyhJ+GNkQ7ByoRi5ICip&#10;VzYQLReEUQhU/gUUIhClGAC1APkgABhwvJUPQMkH/KVV8ActJIxlPLEy7mhZd5ScG+SbFaAWJe+i&#10;rxKoLetuKOHioxKVY1lY5nq32LSgAEMvkw99IB9Uh4nqIMSPuhUuRJav0mtW4+4t0itnaZWTMeUT&#10;EaXjYRWTYdUz4ffnoh5MhpdPRpVORpaNR9wZDS0ZCy+Ziiqfo1SBHrj/r9rIsomwuwBIJP91OxtV&#10;MSOqVPx+K6J8Nqr0w3Y6AgSlC7FV8zFgE+qZj6lcId/biX8y4nNz1Ld4ObpmNrR8IqBkJqQMtEtR&#10;91ZjH2xQa9cpj+bCKvhOuY9wscUon7QrdsXYwDqjRLZL/kRo1WZC405S6zqzvter+KlpYqlG5AND&#10;GoiXaY9XaE+nIqqmI8oWoqCK00sxVRv0Rxv0h5PBJRzHjDloKeKaddrDxWgoZxq0y1D+dAVgKbYC&#10;TGyFdm+ZWj1PrpiJvjMZdXs69vYUuWSGXjrPLJ9LqJiNL59h3p1i3J1llC3EVSzEVc1Qy8aiSgCz&#10;1OqVhNpZ6r3JmIqB4NsC35vDoWVz1EfTsQ8HgkrXU5qXE+onKPf4wcWNLpkVZvRC/eBMLZ8Yeat4&#10;DbfrNuT66Gt92Q9HrjX05D5qTn/wKL8tKbLUikRFK3nII9wVlP0R6DB5VISyCgWDYWCUGMqKNKQ8&#10;FSFLlpeNlZOJUVSgKiqQ34GIERGliIiAUAwXESoiGIBABsvK+8sphigioxUVKQryVAASQVFGkVGo&#10;MDQ6SFLS6coVO2UktCClomwIBh0hJmkdEp63tSlcn5v/aWlIOP9M2JoxRNXdZmgfxmIOQ5HbXtJj&#10;tufaDL+pUPu0GPlPI+5S836IrUi1QzruJUN/n6y9FooBPS+oujvRGstBqDlfhdUQ9HOKDmAtArMd&#10;q7pJVYHsL0N9ja65TtNYj1XZiFbdo+gshKnPkU0mWD4/d9YI95b3F+eeb6++3pp6sz36env8cGfy&#10;YGfmYGfu+c7C853Fw52l3fXpg42Zl2uTL5dGhNszr+f7V57cmCFb7Ebr7ZJ1dqlae3S1PYbKcyr2&#10;gKL6Ikr9NZW4E2s0HWrQ4atb5oh5FGU6/SD19WSDcKFDuN8jfM4T9hbPF3oMUHRnqTqrNO1NigaY&#10;7W4MQH2frAnu6ICm9YKKekFH7cepbtPVNsjq67Fqe7FqB1T1F9GY52RV8GNmKBy3UBgp7AV/OOZ+&#10;Wp17uTMPrePbfGskiNBjdHbTQ/IFBbkcIb1Ox25QtPYjDA7CiAcRpG0KaT6JOJhu+6b3sXBhQLgx&#10;DlVyXhsEx/68MbQ93bU83DwteDzBqV0caH65OCDcnhJuTL1aGnm1PH6wOP5iYezl0thP69PCrRnh&#10;9qxwe1q4Mfl2FeztP1zsfbnU8/MqOOewcGtYOM8TLgqEK3zhVOsbdvlSdfJQlr+AYT3CMJuJM1lP&#10;MHmeSHqZYPiSDj5u1ReRKGG8ljAOPDr1Q5rGQZzeYbzhPpO0HW+0EK2zEKO7QsVvMQl78YQNivZM&#10;EHLQU3wkQH7IU2rOW2E/XOsVHb9D152nq8zRlHcYKhshikKywU80m4FI296bCYLBpw+GW0v7OaUj&#10;g9WTYw9mph/OztRMTVaNQxm9FaMj96en7k1O3Ojh53a2X+PzK8bHH87O3R8dezjyF8AmoGZs7P74&#10;OGjvjY9Vj42CY8EZyoaHAFXDo3d6+vJa2+PvPwy7ecs1M8sygWlMoyQ1Pk191pTV3Xa1l3tzpO/O&#10;5PDdmbHqqYnWmaWWoeXotGplfDhal66qx0Kh4/U0UgywNDNMuKtKQKSOb6pBQL6hT4Guc6GqTaWO&#10;S7GuHxNH9dCkG2PIpphIX41gpp5vvj6UMntDz+umng/gFs6rDGdfirO/SfK8bRb0wCr4qWVwLcHz&#10;FtYqUYoQeF7P/gLBWNzaQMHTWD3SEse00I03wkabSXs2RdxZSHvy8iZ3t6B9Ial2PuHhWsqTTVY9&#10;+CdoOf7RauLjrdSGnczGpYQHfcHXnrpltpMfR2iRrZSCrHE0DfVojHoMzjDVQCfBXjMhWDspWTcx&#10;X5d2QzusRMevAu9dbuR/zSg4xzg0ixCUoutNxdgFS5M8z2k4/YCy/krO96JGvKrVDdOAcoeIu7ah&#10;V428snUci4ned4hedwg+cFtKhE5SbexfZuhTbuhVYehbQfCuNPCpwHuW64Nb9qw2Dq40Cbxn7H/f&#10;2Oe+sdc9Y59yU/9bFmG5lrFUUrSXXoSNVqQ5jmpCSDAiJVsZRPuo2bqKqzhdVLY5rYD/9Czp80te&#10;YqphCvrZBLcbFgGlDhGldmHFZv43Tf0q7CMee1JLLfzKLHzvGntGX1aJFVOrNPMFlJG8qkz97pn6&#10;1ZhAPDB+B4hrLYMeWUE8tAy8Z+FfZeZbbuJdZuxdZRlQZupTYuJVauZfZhlYbOSVqWFNUyQ6nVay&#10;Pa1se17VXdYwTMs11iSMbEWNsE5wJZBt8VRTHN2UkGJunmtqWUgwydMzzDIwyCURrpqSisxMrpsZ&#10;XzUi5RIM0vF4lqlxFomYbG6WbmgYJy/vhUB46etTjIwSQb+JUY4xKYtomG6gz9LXjtdVp2urksXP&#10;OslcdEFKeqkjQwzUY8zx8Y7GaS6WmcYEuqy0o5SEvTGJ4eF61cYyzcw42cn+nQS1sciF6j+b5lqb&#10;FdiYF9paQNm3lmZQ7u9fMM2AVauFCZQrbG6cQcKzdNTpGGQEQtb/3I/WctKeulpka4tMd5frnm43&#10;HWzzTI1SwIH2otrLcCaxo2jlXRDD9hcANq3MM1QxYQAn+wK4ExxyBNxjZZpKwsepY0IVpD0kLztK&#10;XnaWlXBHyHjjdWiWJmlOtvm25tlEXLy+Fg08WEfrfEfrQlvzXAujDBNDlikh1coky8GqwNX+Ouj8&#10;FbJtLbJgcQtrXStRhWeiPlNR1kdbLVodE66GDgPXsjBOBf0O1rnweEebPDfHIhf7QnCIsWEimBJO&#10;iwJiO0vohPZWOWAAGAxwtIFiJ9tcUVowlDRsZ5kJhuG0YsFR4L50NWLtrbJ8PW4H+txxsM70ci0K&#10;8b8L8PW44e5U4Oly1dej2Mf9prfbDU+Xa3BxaXBdAAjcHa+72hf5uN32cr0JzoDTir5wxtSYQNNW&#10;D9FQ9VdCuIpftrhw1khexoFoEOPhmhMWXMyg3qOR71mYxCvKuRH1aaEB5WGBVeDROdsWARyti2zN&#10;823M8uwt8x1tr9rbX7e0LjC3zDGzyDQ2SSYaMa2skzzcM+vqJkeGD/b3ha9eCkG7vXWwtro9P7f8&#10;fP/lDqSBX+zvvXy+/2pn+3BjfX999fnu9uvtzdeb6y/XVw9Xl19ALB2uLB8uLuzNLezAZZ9FgGBr&#10;Zm4bLgE9Prk2Or4yMrY8PLoE2pGx1cEhaAFg2P7CVaBhPi6A+ZCGEXAW+JwlHmeex17ksue43Qvd&#10;3bNdXXOdndOQA+6YbGmfam4fb2qdaHw2fkz3fsgxASwSvRP1DYDxp/UA2K6NigQbbHYhyytKfIRU&#10;7pHZPQa890OgZVMhJmprRx89Gnv0CNJpDx8O378PGARtTQ1s3d4ZuOr7Q1X3IeN7rK0U+d1j7RFH&#10;3rey8p36hc8Gu713qu8Xu1le3gMoKxMAjoTr+5twsWVYuN6+/XHu3OH/t1Ja2vMrvJvw38gxQww7&#10;b/Aojkzw3wish2F3Xl3ZD7hXNQB454A/aOFP+SOtyOz+7Rx7zY4QvasQsAkGbxosgEVv1BD80R+T&#10;u/9eYBN85IDht/fo23GsBVOCvy9wD/gewd8meC3eDznmd48Bl32urx8BHC3xC1q45jPgqOyzyPsO&#10;NjaONDUNi7zv6LNnE62t43Dc0jL+7NlYa+tkW9tEe/t0e/skp3Pmo/C65z4KX1SHGeZDGdzX9RcG&#10;OqEW1rd/O+CoI+DzwGd+dyHO3JEA7uEv9PLn+3jzg7w52AHD9vdX6z8DBpbG+hfH+udh+zs9sjIz&#10;ujo7tjY3vg6CI+BVgY+YHIWGTY9Dw2YnN+YnNuamNkELx++3Ivv7cQF8ZHb/m3hf68K5vOuiNX2P&#10;jO+/i9XZ4+36vOicH7SfILDxsthEKa0MKcLVSyY3TxLzvydknDZiXTGJFzOIltQPl8VFSevEimtS&#10;pXCpqqZxrV3cyfGOyaHWYcHjuaH6xaG6aX7NUv/9BUH1Qk/VYl/NfH8NJID7H0331k73PoKSfeGE&#10;4PfsL2BmsHZ26PH00DsBDJgaeTw8za4ZGlL1p1wm+sqQIqQ1I5HqFFnZIDkJb5SEM0bCDithiRU3&#10;A2DELTBitkqSlvKKFtKKxtJyJvJS5khxG8wVJ+wlD/RFL1WpUIxcBEIpRlKVfEEr5kd87PdEihjB&#10;39nOJd7T8QbZ/35yeB0r4GmSe3OCbXuSVUeccWccqZth3E037WSYd9KtOuk2HXSb7kSbziTrjkSr&#10;9gTLtniLoxLKnFR7QaYzL90R3sVm2QHaE8z7M+0Gsm2H8xxG812Gc536MuzZiZZtdOMaf41Kb9US&#10;F+Wr1rIZxCtJemeZWpAJJmuepOieZhpeTDOXLnLBlAXo1caYNtCtGxk2HSku/Gyf3jx/XpZ3J8u1&#10;NdGxLcGmO8GCnWDCjTeBW06iKS/BlJtkxo4zArEgyRy03QxSG82wnWLQSiM2UU0aaWYixQvRzLCA&#10;Oep5n2aaeRvdsp1i3xHl3RUawfFP5Hll9bhe7XMuGvcqGfe4PuKcP+CQ1WebzbfK4phndZpm9Thf&#10;4zsXcR0LOQ4FbPt8AAjAJhzAMc/pKpTg61wkcLn2nuv9t2E7X+tyut7hXNThmNfhlNXplNrplNLt&#10;kgoYCMrvCc7kBDM6Q4NbohxayEYtDM2mOI1GGv7I/h4J4Gei4thHAhi0sABupBq10806wMcdZ3EE&#10;2ASd4IRNMcTGaEJDlCEAxKCnlWzRE+/bn+A3lOo8kmk1mkMcyjbsTzcSpNg2R9vXhblWB7iWeFsV&#10;uGmlOEgwbL6Osj4TYkdysfRUVjYXRzohSIlncIkXba873Z7Hxtf/6J31zwTv8x7R3qVP0jsHM1v4&#10;Ga28jG4BpPS4vNTujuT25uTWp6z2p2ldT7P4LamcpmRuE6uvI76nncxuiua0UHkDNjfaZQJKvjSO&#10;/84i5QfrtC+NaCcsmJI+2f5VvZSWkSTOWFwnl9LWGNf1JJH7NJHzJK69kdkOlVl+XwD/KxwZ3yPg&#10;/vel7/sck7j/YRjtz6Ci0B3QYsDJ3G5mZ1t0wxP/h/edK6td7z/yq2uIbu1I5vAzBb3ZPEE2m5PY&#10;1Jzc8iylvT2N3Z0h4GX292QNDWYPDxWMjOb2D2T19Gb2cFO5XbRnT32rSm1uXLUsvm1y86527m1x&#10;Wu4f3OmfWER8Ykn9n870L6Po+jVV0eNj8TOTiSNDyYO9YBoBVWWUJw+jaioD7tz2u3ub0tBYMDJy&#10;a27+5vT0rYnRktGh2yODt4YHbg723Rjovd7fc61PkNRUD/qrZqfS2lr8b91wL8zzvXnN987NZE5H&#10;Mrczld+dyWNncjiZXd0Z7d1p7d0pbdw07jCzexASwNnFCFYRfW43un8yWdCdzWvO5LVlcjsyud2Z&#10;HF4Gh5/B6UnrBrwngHu7s/ogB8zitIPN3F4+q6sztYtXMDIX1tgrE5v/W5uYr33TjCo4lMHN2O5h&#10;8OhuDAvSu5pT+/hkTi+5d87h6dDJmBu/9UrB3ngaOboU298b19fOEtSn859kcZuy2B0Z3b05nYIb&#10;be032dCb43qv4bcWkV+YsyRNr6rrJIUQooJlMOSLv89HfZqv/m2U7Hc+sli6nk26nn6Wjlq6tkq8&#10;ulIESspb+oz9hS8tf/yD/qefGH/+iffp38QpfJWHOVGE+fYW9usyzROt9gocX+UxuuZqof5BjcGb&#10;Jr23nWpvu1Cv2mSFnQhhl4qwXVNYqy68rrjDvLwSfH7NS3LbU2HbR2HXX34vSH4/WG4/VHY3THYr&#10;VHbBV3I1ELEeglkKwK6H6Cz6qTebyieriEdjZMMVxaKQVyjKknSMJB0lRkFcpClcTFQWS1WRTUZL&#10;MRWvJKIkc7RRZUS0wEVtIVBzMxq3HqG2Hqq0GaawGyG3Eya9EyG1Ey6zGS6zHia/Eqa4Eo5ejlBd&#10;jVDZiJRfD5dYi7i8GnVlNVpiIUp6IgTR748p1j6XoXwxDiFOV1agqCpFqiqEqctHayPIqnI0FTmG&#10;imycijQTI8VEizGVLjOR51IwF1OVz2erXLxvqcoPtmhy1L6ufjFP/UqiqixDQ4muKhuNuhCK+DoM&#10;+SeaxmcphD9dd/7ucdSl4SLsVq3hy2dGr9sJP3UY/tRtsPRAYfSOGL/gYnfW5eYEsfLAUxnmf6br&#10;/tZN7BOzE5/kWv24WObxczuZl6EXo/lJoOInaQYyiZqKiVryaXhEKl6aqXUKnJ+u80+3PL/oLZB+&#10;3aUjHFETjskIJ879PPznXc4/vOD/9rDnD2/6vxSO/CAcPSscOf+2//xh77mXfedfDpx7NXj6cPjH&#10;w+HvX4x8sz/0xX7/N7vc07ucC/u8C/v8s/uCU/uCE7v8bwA7vK+f9554OXDm9eClVwNXDnou7/Ou&#10;7HHOCUfF3/JP7bf+cNh+BUr5FRB+ajfZqzXtTkTWRyJKnK6k408xVL6hoU8wVU8na15J0ZRO0ZT9&#10;kFRtSP2ytORAm6ajABdtztFH5+EwgFx9bD4RW2CilmeCTSMqJhnIxGhcCkKddpP82ub8Z2Yn/0D6&#10;9nd6f/pHzX/5n8SvPwVYnvzKU+J8hJI0TQ2ZZahVbGV03US/iKSbq6+aro5MwkgnY2WydVD5BNUM&#10;Q2Q6AZFlCCWeZusopasppKAVEpQUrhsbxWtqRWJV89zcOLeKp5obZ7o61ob7Vwb5y4Oc1WHe1kTP&#10;/kzfzhh3iV0/1VTBu5NzPcgxACNO0ZRP01fOwWPumOkxlcQCxE+FyV+iomXi1RUTNZWTtNCJWpg4&#10;XWy4mmKGk+nSswevpvnj3NqJocaxibapma7F6e6lqe7lia6l8c6l0Y4VwHA7xGDb89me9aH20Wc1&#10;/XWlT66lJnjbemvL03TkWFoy0KPTRCRpKCeqq8apa5DVNWO0dB/Q6bt89k+L41tTguebY4eH04vz&#10;7MmehsFn91qrix7eSH1wndVSWQg2F3qb5wSNu1O8g/m+9ZHOxb4W0G6Ns7f7mnNcTcMw4nFa8kVm&#10;OhmaiBwtZAlBMwsrl6uOytREJ2thyRoYpgmBaWOx0NKwNyjYHuVsjnUDNka7wEkAa8PguXXM9zQt&#10;D7SCzu0JaACIZ3j1012Pi8lByQ4mZD21BH21bAOtDG3lNE3FbH10Ol6JZaiUYqjMMlDOwGFzdbGF&#10;2qr52uqZuuqpOM00nFoaDpOmjwLfgjQ8+C7IpurLpAFwcun6iEw9VBYOnaWnmoNTuW2qVWSgdBWP&#10;vGmELSCg0/WRBZY6lcF2wuku4XjrGv9Rb3Nx06PcRw+zHtTmPK7NeXQnoas2f5xXvTLdvLfJ293i&#10;zU418Dml3I7b65PNS72PZp6VLjwtecQIZBJVc8z0svVVwBuVqYMuJGml4VSo6orZVsYPqTHCiZmf&#10;J1eqcyu8bSKxCHtJcWt1rShJKQ/Zy15K4oEY2TCsXDhGNgQtE6wsG4yWC1FWCAagEBBIxcAjYAH8&#10;NwI54L8IYHdFBXcFEVDysYyrwiU7pXO2+hKevlpxGfa3KoKetIU2PtFLrVeOrZYPqkD431cNrTOM&#10;fWpKrrcgD4dcG4m4ORlTPk+5Nx/7YCbywXhQ9Yh/2VRU5TS5aoFaM0u9NxNTOR4lsrzR5ePhd0cj&#10;7k5ElI5FlkLOWNR/JIA/ZEYkfY8T/U7ufsh0xB3QzoP5QAIY6gHBEgVaCbjHLa/fsxAuHw2vXjwV&#10;ApWe/iWfuBq044G3BK65bTZpeXKeOXKeeXJeRaiAUo2oR6SENtscrvv1m+jgNAnnpAu2N7EhbOer&#10;c7G14Jb7fW7vJDZuM+vASaZD74JzglONBRRznbJAvEq5LxLAVeDSYIBIAENOepFcvRQDiWrAXGwp&#10;YJZcOhF1czy6eIpye4Z2Z4ZRMk2/PUW7NUktnqaWLDLKV+KrlhNqIA1Mq5ygVk5QqkbJVQNRFfyw&#10;Mm5IKSe0lB1c1hUC0R1aPkCtnU1vXbvKWyrkDKc1tVMra8Nu3nRnZdrSqKTAMH3PaGO/DM+4CubN&#10;x0UNsRHFTm7ZuvhoJNoHoeSjiPJHIANl5f0xWDIGS0FjqCgUXUmJoYigIxQYCvJUBAKG/AsxCMUo&#10;hGIEQjEcAhkqIhicBCCvFCCH9FdQDkWiYxRRNHkEQ06BrqhIU0LFopRDlDEBklL2V8SslZH+IgEc&#10;ilGOkpB3Cou5trUrXFtYerM0KJxt/rk5tT9WY52iehCl/CYc+TJEccsPOeUh2+MkzbYTe6jxaZPe&#10;51yzH8dcJJcDlXejtQ5p+q/jDPditPdjdXaiNNdDVTbD1cDmdqTGYjByg4JZo2FW6SqrNI0NmvYm&#10;VXuHorlLgdJGlyLV56lGE8luP7dVCrcXXs7PvdnceLM1+WZ7+PX26EuRAH6+O/d8ZxFwsLe8vz7z&#10;cmPmzfrE26UR4dbkz7OC1cd5E3TjrVjNfbLmAVkLWno2VvNNjMarGK2DWN03TONduski1Xg0xqgz&#10;UL+fYX9Ym770iLXelCcUlAiHy4RNqRt5bsuJxgfpFiuRatsxmgc0nddM/UMmbo+muxqtthyuBJUn&#10;oSC2qegNCnYtRnUjWnWHrPGCCi6ncUDTW47WHYk0mM0JFrZXCWcHhEvjh9tzwp1JYUPJjD9xhPjj&#10;nofYC5rSAllukam+RNd9Hkl4E0b4KQz/MkZ3I0FjIo20XJt+MPBUuN4n3B4WrvW8WuG/XBMcbPQK&#10;D6eeb/YvTnaM99SPcp/O9rasj7F3p3sPl0cOloYBr1bHwKN4vTb+YnFoZ6YXxD9tTgl3ZgFvNybB&#10;XjBmf3Hkxerk6y0wpVnhxvjbGc5Bb+1ea8nz+tyFa6FLuZ5LLOulOOIKRWeTovWcrvU6Tusnuupr&#10;CuYwVuUFRQ0WwM/jjbbjjZbJuCUybpmivxln+DyRdJBE3IvDrVO1JiKUh/3lp1xklzwUlwNQixHY&#10;hST17Vz8TpLWTgRGCO43ymYw0pl/J7NjqqNyXlA8xLszNABXYK6aHK8YH4USeUU9NTNToOcXAcyF&#10;lu+dnYFcr0j6HuPB2Dgc1IyM3hseqR4aBlQNDpX1DpT3Dpf2DdziCfJa25kPH4WX3PYtKgwqKQ4v&#10;v0utrUlubcjldxUN9dyaGKocG+0YXn7wdNglqFBSNUhel6mMz1RSS8LpsIxVyI7ooGCsD1PLKxvv&#10;c9XQJ1/ftUDTrkzH+YauLwVHddJiGqpQjbCRfhp+Sboe1/Scb+s63dD1vqEXdA0XcAvnVaVrVYmz&#10;uGbgfJPoW0PyqSf5NRl61+I87mh7ZWsH+CDciRLOimftZM46KF320JUNssZEB6tHTbLq11iPVpMe&#10;LCXWbKXVHRa2HuS1bKQ93s2s30yv20x9vJNVv5fVsJx0fzD0WrNr+iijtsA00QMbYKYeqq0brWoQ&#10;p0lI1dVLttRK9tdOTtRJKNCjF+sE39XxLMc7VxBdbuOci/U9buE9QVuk65KtYcdCmycoGfudQfue&#10;Rfufx4ZKaNGUSOl6jjcsAiocI2+Z+t8w9CzUc7mGdy819q8wC7pL9C3GuZcTfCsJfoBqEVV4n0p9&#10;73J9r2pSQJURwK/K2KfK2LvCxLvM1OeWeUChRViySViYQairXqQ1jmpskEQgZpobMiOJAb7yOl4y&#10;mv4IPdtzikZfi5l8K2H6tbjHFZUIJUOWgdMN2+A7zpEl9mE3rAKLzLxvgrOZed8x86HI6DDkcffs&#10;QqqtAitMfatM/Y4c8PsC+L5VYM0vVFv4V74TwF53SR63DV1LCG5gE+y6ZxkA4kJd6ygJTNAVpPtZ&#10;WcfTsi6XVQKUTcmkAKYjM9YxOcgmxckkwcSAoY+LwxumEE1zzayv4/F5hvoFJMJVY9I1E6MiE+NC&#10;I1I2iZRpYpJFJCWbmacbQALYQ0HRA4ePJRklmpjkmBrlmxjliMpHpxvqpeC14w00GTjVWE1kGFrG&#10;V0nMDS3pqYMMNNaMtTJgmhjQFBXcZKWd8LgYe5tMG0soodPRLtfSNMPKDEqZtbHItTHPtzEvBFib&#10;QSmwHxXAJINkqFQ1MQNKUCZmEfVT9bUTdTUYKESgEsIfgEEF62qRzYxZTvYF7i7XwYFwci3oMTdJ&#10;hROC/wMC2MW+0M4y29gQXCsWqxSMlPNVkPaSl/LEIIN01GNAP+xrzY1YJoQk8FYY4ZNNDNMsjLKs&#10;TXNtzPIAILAyybE1z/8YvyqALYxTlREBGtgIcEVZCXdwdT1NsoEuHQwDg8GUYNELu14H61wwDK9D&#10;A3vhhGCwF3TCGtjJNh/gbFcAAAEshsH5wZyNDBLAmVWVQ9Ux4YZ6DEsTFiXqUaDPbRf7XGe7HG+3&#10;awHet0ALYi/XIk+Xq6KEYKigNADEUIFoSABf93W/6+16y9/zLpjh5XM25kbJFsZJJkQGTjsCjfSS&#10;lbIDYFDuulpBjnYpwQHXydGVTvZpmqpBpiSGr+c1kWYG7VUwQzuLHBuzHDuLPGfbIleHYnuHYnPb&#10;IjOrQlPLAiOTTKjGuDHL3j47NrryWlFne9vC9MThzqbw1aHw5Qvh9sb+0uIaYGV5c2N9d3fnYH/v&#10;9fP9Ny/2f97ZerW9+Xpj7XBt5WB1+cXK0vOVxYNfBPDuzNw2rH7/FQEscsD/PgEs4EECuIe9ADlg&#10;9jyA1z3HZc9xIAE8IxLAU5AA7piABHDbWGPr6DHd+yEfCOBJgEgAT8A67Yi6X6rsAv4idP/awx1x&#10;NOAYorzJidraccCjR2MiCwghEsAQNe+lbFbeeyeAP+Rdgu8HwK4O9nxH9vdDAXzUD/h/QgDfvSv4&#10;KEcT/hv5rxXAgI8J4I9w9EH/Ne8yv/92jr1mR7z/ooLNR7WiVPL/agEMOCaA6+rG4e/FMeBZwTE8&#10;K1gANzVOwovyHuOY8T3GkQCG7e+vC+ChhoZhkQAeEgngkWfPxkTGd1xkf0fhGCASwJP/igDmds1+&#10;FB4H4kMN/L4Aft/gHqXw/o0cHQsf/l8ugCcGl2H7OyVa+hc2vrNja3DwPkcCGN6EPTEAEr2/xv9t&#10;AQz52v8KAfwhsFr+kE+wiEBZGV9Z5RgUKUfatPB7PdY3uKQLFtmXTZIuGVLE9GOk8WRJPaqYFl1S&#10;P1XFNK65vXt8tG1i8BksgJeGn8z2PFgZfLggqF7srV7sq1kYuL/QL0rw7Xv8rwjg2aHHc8N1M8OP&#10;JwcejvXWQEnAQ48GJ7vu8AUoz+iLhr7SxEgp9SiEKllaOkBW3Asl4fpOAEuYgxYjYYURh3KCUfJm&#10;CAUTBTkLeRk7eSl3RZlAlGy0sjwNi4rHYJgoFQpCLRKhGahsEKhuGWFs759Jp9xlhj1IjapNC3mc&#10;5Pkk3qE5wbozybKdSepgEjrjSFA2LcO8nWHVzrABsFPsu1Nsu5JtOhKt4MxROJ0Ulr5gF6wSQU8D&#10;hfQoQreFYtjJNOpNtxnNd5ss8pq46j2S5z6Y7dKX7tyT6shNsmujmT0OxZe6Ywst5TKNxZn65ym6&#10;p6M0vo9Q+w60NNzZJCOxIxlcT7PqSnXjZXlzMjxB0JXiANV/ppM66EbtDKN2GukZlfCMbNhMNuAk&#10;mPNSrAQp1txkS3a8WVe8KWg5SVZQqWco5dfymPo92nyfFrpFG92yg+rQGe3THRZ5JID7Xa5N+tyd&#10;9Lo55lo45JTTawcJYJ5lTrdlLiyAeU5XYd0LG19YAB/54KNOwDHF+6/Ddr7GdrnZ6XKty7mgyymz&#10;2ymD7ZzOccnguGX2+Obz/bO4wYns8JjOGK9WimUzTa+RrtVEI3xof2Fg+3skgMEAMPLXBDCgjWYK&#10;a+CGKMP6SANAQwSxIcS0JcKyk2rKTzIeyDAayTEZy7UeyXXqYXn0ZgTzMyI6WEGPGU53IwwLA1Ap&#10;3upRvq4EQztxBaNzKOeTauGfa1LOOFzXTO06H3zrnyyi/oHojmbm0Dr7U3mDCc1d+bwBFpubKirt&#10;m8buZHU+S+5oSOtsyOhuin9Wy+I2p/a009lNUe0N0V0tUd1t4W08VGzZd9aZnxslnnXK/8E29ff6&#10;YWcdE42zapM4C0nsifiOHtqzVkZ7czK3JYlTz2h/zOxogjStyP7CGb1HrvejsLjsY8D94Awf5wOV&#10;+x8jmdudyO6MFy0YnMTpgjcZ3Z1kdndkZ1dUeye5ozOezWWJZHkGm53c8iyxuZHR+JTa9JT2rIEJ&#10;Hp2Ak9EnyOrrKxweKZ6avjM/fWtmIn+kN5nbSW5rjnjW5vbwqfHt+5is0pMR2f/DJvYTM/L/dKT9&#10;g4vv91GRqJwco7I7Ho8eRrU2Q778WRPjaa1rfg6RTrPLyoite5LBF2T09rG43BujQ8UjA7dGBwG3&#10;x4ZKxodhCnq4N4f7QRvf+IRSez+h6WlSSwO94XEqvztVwE0TsI8J4ORWDovTH9fVF983pZVTIp9c&#10;SJ/bJQ/NJAu6M98J4M4Mbjd0s+8EMD+dLUhnQyWgM34RwABw5gwBL6eHl9rdxepk5w/PUjqGtTMq&#10;PrWP/bNbon5xK7lvncweSezmXh/qyeG1p/XwKLweav+Cc/3IqdibkAC+3hAzuhrT28fobUvhP03j&#10;1WVyGjO7O9O7erI7eoo7u691dYLHHvas5zvP5G+sM66Q8jR0kzP9CnKMbBjinyVd+SRf9fNY2S89&#10;rkgk4kyZysgMdWSuLjZbX4Wlp5Sgq5iEQ6YSkHed9Urs1CqslO9bKz4wEi9R/bpQ6p9yxf5Xjsw/&#10;F6J+f0f/81rnk1zy5Zkixf2H6j890xV26ws79YWNuq/votZY4vOxF1ajJZ5TlHZDkc9DUQfhyoeR&#10;qOeRinsRslthEhshYpvh0vO+F1eDZLYiUGuhyqvBmBEnyVK1r+mIU1HIK9FKYmRlCApKDMoGVrzE&#10;QIklKEskKEvGoyQYilcYCPF4Jal09JX7ePF+F+RGpP4uWW87QmUrHLkdJrMRLLEbfiSAZdfCEKvh&#10;qNUIldUIzFqY/Hq41Hqk+HqM+FqM5EKE1FiArMATeUPtxwyl8wmK4ky0AkVFIRwjE6YmQ9ZWIGNl&#10;6Vg5BkbmmABmKp5OQ19IQ525riPZ5KLX6KxzW1ciW+ViMhZKxIzDytMxklT0xVjUqWilryKV/hCL&#10;/W283u+yzf942/3rupjz/XnoncemQq7L9hPi9hPDjVr9lft6i1U6U3fUBTmKTXFXUoz/3kfuE5rO&#10;31X6Xx6/ZjVeZJtt9oOv5D8kaktSlKWjFcUZKrLJOohkXdkUnHg68TxF/bc3XU90sMQn7sruPUMK&#10;h1WEE4rCoQuvBF+87f9cOPytcPSkcPSUcOjHt/2nXvacetN/5lX/mdcDZ18Nnn05cObFwKn9vh/2&#10;en/cYZ/fY1/e51x+zrvwnHd2n3dyj3til/vNPv870TLAP0LmuPfigeDCPvf88+5Lwl6Ft93yrzuQ&#10;P3Wp/9RhsHFfm5cmfz/wXJbRn1n6X8apfUVR/oaC+iEOez5FUzITh0jWkPko8Iq8LC25FJEPfmeC&#10;tUQrvKrJJ6vKgZ5MA1SeCbbAQiXfUjWNqJhsiGDqypE1pcPR4t4yZ+3OfWN64jPDL3+v+8ff6Hz6&#10;TwZ//p3RV7+3/O5PXhdPRiqI09GyyWrILBw230A9D6+WrYfN0FZK01Zk6SFY+opp+shMPDoHh4G+&#10;CNqq6dqqqTpawQg5lplJT/H1w4Ge11Njm6N9M4LOxQHuQn83YGWIvTHG3Z/p/Wl+QLjYL9yanHxw&#10;I9fFON4Qw9CUY+ko3rbEJapIB0mejkBcomNlkrSQKVrKydrKyTrYeJxKtJbS3XCPze663ZG2hcHm&#10;xenOoaH6ycnWpRn26hR7daIbsDbeBTHaCdgaZwNezAh2JzgLvIaBhorqLAbNBgduP1FTiqWrkI5T&#10;TtNVTdFWS9LSjNfVC8WolkZErLY2v5oaXBvj7G+MCoWrb1/P/7w79fP62N40f5Jd115z/dHNtAfX&#10;WbXF6aMdD1cG2w7m+14uDmyDS/Q2z/Iblrl1Y+UFsVryMSoSN20N4jGSTMUrN/CqSYpiOZrKufrq&#10;LD21cDSCYqh3PSRgv4/3amr41wTwnKBxsa8FBOAudia5sAbeGu5c7nxSHOETpqkcj1O9aoLP1Pn/&#10;sfcfUG1l6YI2XPPN3Dvz3c6hOlSVKzobbJODIoggkIQAiZxzzjkKoYQQElFkJ4wTGWxjnMhJQhI5&#10;55yTwbGCvi1ONU1Trr7d93bPnfnXX+tZe717n332OdI52NR6/L4bDZ74NQtsuhGMZwzjGiN4REQG&#10;Hp1jiC7AaucZaPPxuulGuulETDoRBZ6abOdgonqmsWoGUTnLSCWLoAbesWwCMoeAziHo5BMwtyyx&#10;10moXPB26SnxdJXTCZpZZhi+LbY5I3arrVK6Pyl9O703LxjpfSDsuNtWf+PBTdbDG8z7RczHpTxh&#10;w41+cbmo/Xb9w+yt+batyaYVycPxuqKWXMbNQAceWS+ViCkg6YOrgDcn31Qnk6idZIig47TBFzJa&#10;WS1dfbE7sn6Fe5eg7a14yRajG6mqFvAXGcDfC2BZBvA/SgBjVAIxqv5aqv4odX+4hiwTSAMmaxHq&#10;/mg1f+3L3phz7kYXfHy0aJlOt59EPBuJeDLocbuZnF6tF38XHXYbHXgXE3BXL+CZFaPdJXUg6Np8&#10;XOU6/fE6/dky5cl87IOR8Dtj0XcnY0rGY+6NR90F7XRc2Vxi1VjkndGoO9AIODoZVzoVWwoOyeL3&#10;cVz9Qvz9AngmukTomtXtlTd7sGHwVOTdhfiKw3gi/DakhMHgfFz5XGyF2OtaLSn5FjqyQD0gXc6V&#10;8aUV+6QtX9Er7YIL66RNyhmHu7qxfX63VpnPlxOfjEeUT0Z8732XqdWbrEcbzFqwZqdzBiSAQRcS&#10;zODoSmLNIqVynfFglV61RCmbi7szG3t7lnJ3IbF0iV46E39rJuH2LPX2HP3uAben6bdmEouXE0tW&#10;qGUrtHJZ4nVy7WJy7RTrwTC9ZjT5cW9SbQ/nSV9aY3Pig9veV/IdM6665tzxvHbP+2aZX3F1WOnT&#10;hNpWXrMkv6uvqO8x72kF635+xDWqU1KASZivSWikPZXil4k3CMXohyO0AuHoQAQ6BKUdgdKOQsjs&#10;bCxKKx6JoiCQVDg8EQajwmC0743vUWT2F3BMAEMOOEIdEQbXikRg4lAYGgLN0oAlqWkwNTXpcETC&#10;jwlgdbgPhXFrZ0+6vrj89eKwdKbhm4a0Xor+WqLuSwrqGwpKStH+mmKwn4jfpJms04wH3BXEticb&#10;ib+v0//Fc/xvJXan5oI0dij6b1hEAAjmgzWn/VWhJOCXLPw2TXuTjl6na68z9DfphtsM3B5TNr7P&#10;xK0mGMwxzcZS3N813pVuzb5bnPtma1229e9m/zdbA++2Rt5ujb3emny9NQ34dnf+9drYtxsT0vUR&#10;6fKAdGtUOtW5cj9zkkHaSJQZ5ZeQAE7U+zpB922C/psE3Ncs8gum2Sbbco3rNJFku5DhLX2UKhXd&#10;2mvIWa6gTV4JEtPI7YGokUjdl1zzfbbJS6bRSzp+L9Fwh2qwnWi4mWi4RceuxmpsJKhvJWqtUzFr&#10;CXobFL1tqt4+Tf8N3eBtktEGnThGMR5L89l9WCAd7pCujL3cGJfVam64Nx1uPmh+bttf+RULvcyA&#10;L7L1VpmE/TjTr6NJX0cbv6bg1pP1ptKMe7L9F+vypLPN0pej0o3e/Zm2/SWR9PXUmxdj376eBexv&#10;jC6OdEyKnk0Kn851N66NCJeHO1dGBBsT4v2FwXdr499uTn23Bf7MHHi7OibdnoEE8NfrE2BQ+mJu&#10;b2Pi5fb0u10wPindHJSuSqTLQulKm1Rw893TjI1bEdPpjmMs0hSduJhM2uKR99jEPYbhC7rBCwb+&#10;ZRIRfC17SaY7LGPAFgMvK4JNx71gG7/hkd+lmb/NsNhNJ68xcWvhmAVfzWHXi13OZ4VB8sNU9b00&#10;/Cs6Vppo+Y7mNsEK7q3Ibx5rLZkW3x3tLx0dLh8frZwcr56ePOTvFcCH1IzIikJXD49AlPQNVAyN&#10;1IxN3B+frBwdud3Xe0XQmd3anFBdQakqj6sso9yvZDx5kNLynC9qL5aIm3pn8689M7ZNvIwOghOT&#10;0cQMOIaN12Xb6iR460TE6QVycQH5JgE3TAOuGntfw7mV4jxu4AKpeLqrPssUQ7fQiQ0xCOIRfG4Q&#10;3I4J4AqCfZmRbZGxx3VjvxKC532811Mjn3qz0Ce2CZWu3EidUBvNAF0FX+RlP/RFXx05bzPV4GBU&#10;RHdC+WZ6nfR659srrdtpdSsp9zd5tVsZj/f5z0G7lfpoO/PJXtazNd7DsZibAv+8xdTGxsgSCpFq&#10;jgw0MaIRLHkYU66hMc/MgONrwGHiOHlGzGKjmHtGQWVGXmXGHrdwHreIvvdIgaXmIYC7ZkG3SQE3&#10;THxT4BYUBZzv55pOv7/scUI1RsEw08C52Dqk2o1SZh95g+SXjXXO0nEoNHADp9TYRZeZhxyI3tAq&#10;swNIwZWmQWUmgeXk0HJycAU5sILsX0H2KzfzKzH3K7YKvGEbmW0Tw7SMCzOJcyNQbAl0a1OeG4mV&#10;bBcbqGIQpGqYYuLGxDkEKOg5fKFq/ns53E+/MPvtefdTsAQ4KYfkfcsh4o5T1B2HsAqX6HKHsFK7&#10;EIYagaVuVAFGbEOOCuCjecDHBHC1XWilTXC5VWCZZQC4qzskbwDoPnCMqHWOAkdLrHxvkd3yCXYs&#10;JDHwAtLuhIrN53CXy0QfbddYK2q0Q0qoY7qXTZqNKZtkzDYj86ytc42JmSbEXJJpLpmUZ26WZ2mR&#10;Z2mVb2Wdb2GVTTJLs7LJMiYlq6kHqsMCCcYMsgXP3CLHwjwXwpzMNzfJJBNTyUYpTlZ8SyOOIToW&#10;qeSnLu8Bv+ilreKnoxGkpx0G0/DRVPc2xEbbWvGcHbIc7bLsbTKszNJk1X2tc5zs8p3tZLm/jjYF&#10;oHsgfd8jgM1NUy3J6ZAAtjHPBVib5Vib8cnGHAM9iqZaoMJFD2UFb21UpDkpxdUp38GWD1oosLcB&#10;F5VVdba2SPt7BbCvxw1vt2vuTgWONnwL0xQjA5qeVowWPByhHgzAICOJhnQ7ywwX+1wH6ywrUqop&#10;PtmMyLUipdtZ8B2scgD2ltkgPpLye4z3C2Ab8zRocR1UlIayv752LEpTVpcFr081N+Ecil4QQKnA&#10;4KgpgQV5X0gAQxMg9Qtl60KZu5AJBhOgQ+Ba0FXAh8Igw90cc/08r4YG3ArxL/b1uOLpkgfaIN8i&#10;0IJxCP+D7YEDvK8HeBf9SQDfCfS+HepfQiayFeRcHW0yvd0K3J35DjZcMxOagV4YCu6jpuyieMle&#10;RyvQ2oIZEnjN2yMbHHKySw3ykwlmL9dCdyeZsQa4OxZ6Ol8Fy3q4XHd2vWHreMXWvsDOodDKKsfU&#10;lEcmcW1s0smmNC/PrOSk8pJ7nRLRwurKu1d70lf70u3NN9tbrwBbmy8Bh/sBQ/Wf11f3V5f3V5b2&#10;IJaX935MAE9Ob0xMrY9NrB7a3wNW/m8XwH83B+oXsr+HAvjBg5F/tgCGRo4OQt73MPgbBfCdO+L3&#10;cszX/sM55n0PObzhv5H/KgEMHvH7AOMyU/tDjnnfQ46/Tn/i0LZCr+j/NgEsS2c/4qF/CHRL0E/Q&#10;/x4BXF8/BGhsHDlqfA9NMGR/DwUwVOf5hxzzvn9GOAMQC/4MtDsvVPy5t0NGf/v3gPj/NAE8NbwK&#10;1Xw+9LtHLe9f4VAA/zUHPLm+MLWxMLX2Q4752n84h7WgIVkLOWAANP6f56j0PcoHWmeNtS/Z6qCD&#10;tQkMZRPuaaOUL03TztnknrNMO2eaJGdMVzRJUjBKkjNMukzM0LZkN7R2jo20jA80DUkezQ8/Xxp5&#10;Otf7cGXk0WJP9VJftSwV+EAAyxRv/+OZvkdzfXXQJsGAuX4ZswfMDT8+KoABkAC+0tKq6hF5zjgA&#10;EsAaGKqSUojKJT/YZU/kZReZ91W0Qys5oBVdUIoeKCUXpLIVUtUGremOQgQgULEIbSZCN00Lmw3D&#10;8LR0U/QN6ASjWBvzcH/3GGYsqzA5uSKD+SiDUpcZ9YgXWJvk+ohp95xl2cK2aGOT2gFJZu1JFm1J&#10;Ni1J9i0s5+YkR2jHXMgdtnHs2lPsO7gOnTxH0IWyfkEAWcbnNLOHMYSncUZNNLKAY9ud7tyb6Qro&#10;y3IDTF4NhhgvDBzJ8+tJd2tn2dYnWDyMIZWGEq64o1ItFWj4U3F6n8XonIjGfMIwOsM2vQAGc500&#10;i/30qqNJzxj27VzndrZtR7JNJ8cWAIK2JCto0992trUgxU7ItQdAR7t4DpJ017Zk+1aOY0uyQzPb&#10;HtLAf10Ay8z3nwSwKJQrCcjp9b7WeyCApwKKJ3yuDXnm9Thli+34Ioc8kWNhr+eNbs/rYverMrn7&#10;J9ELugLn/EMHfJRjivevI/S42uVVJPS8IfQsEHhkCz34XZ7ZIq8csXee2CdfFJgjCk8XxbKEieHg&#10;npsYpOd0QiPT/If291D9QkACGJrwYwIYtEeBDnWy7evCSU+jyU3xpDYaqZNlImSbdCWbCpLNwIPu&#10;z/XvzQsV8kPaskJac8Jb88If5lGz09LsPKNRpoFyBiEfokM+NU9VjKi6HFf9bw7Mf7WL+rVnFDb3&#10;BqVTkiQQs5rb8weGeMKuDIkkp68nt0fMF3Wkd8ocMID6pDpF2JDS1RzdWBfd9DRRLIjpaHOvaTzl&#10;lf2hReZvzLmfOmZ9bM/+xI6mTbsR/kic1b+QKhlmtwtYLU3JHY2pXS28jnpWy2NO5/fFn/9GAZwh&#10;EQHSxV2Aoxr4L6TvUX6gcv9jZPSIU8VCECS1tzBbmxgtjbSmekpTQ3RzQ1hDfXj98+j657SWluTO&#10;Dp6gI62zI0fSlSns4LY1s5qfMZqfMtueszobOYJWVksLt6MzS9Kd0yfJ7e8uGOktmhm/tTyfPTHF&#10;kAyGNnc71nRopJX90o/3bx5pf4zMVcm8co5B/zIy6kxEuGp8HIZBI6dynXL5kSV3TGkJWkFBjhnp&#10;9CfPUjs62W3t7JbWrK7OXFFnvkR4pVd8Y7C3eGQA0sCgBd1sYTu36Xl6W1NOV0dqS0Pcw5o0SZdM&#10;AEtEfLEwWyTKEXblCsTZAlF6uyhDPJgsHEgZmDHIvaOcXECd2KIOTqf2iLIlbdnijmxx58F2vxK+&#10;qJsv6oXsb1aXBBLAWd0Cfu8BfeJMiSinW5QpEKS2C3IHJjjiScfS5j96Mn/hStMrqKP1r7F7J7lC&#10;8dV+cZ4EfM9dLElP0uCid+PoSWrRT3y5shLQo6uUnl5mdytP/CRdVJclfJ4BnkhHN7+tt6hDXNjW&#10;kS7qY4gnzobnf+KQdd4kW9cwhefDb6Fzq63hyXIf8GH/MxX1Udjlc3SUdoKSPFvtQjL8EhtxiYW6&#10;nIbXKHI0rAkwW7xOm84Km07xnktymY4n93oj2q3lGsmnbyE/LFD/eYbyf0tV/SBb74N79j+pjzgh&#10;Sjqzdhuzc1dvt0h3JQM2QVEYC5NfiFTbSdDajkPtxKK2YxFbMeoyHRuluBp1aSVSbjNOaS747EqE&#10;wg4FthELX4nU6LY/WaDyL0zVj6lIeZa2YhJGCbQM9GVwV0loBRZKgYm8zEAoyIAr0WGKiRqXmSon&#10;r6M+a7NRWIg03EogbMbqrEfBNqPVtqOVd2OUACDYiFZej9Jcj4GvxWqtxaJkAhgMxittJShtUJXm&#10;YxRHgpUl3hp5mh+lq37B1bjI09JgYdTj0Qox2pcS9JVpWkoMLdVDAQzuJBl5MRlxgQ07w9e5xIV9&#10;xdP8vNQMXuugU4S7nKZxKgWuwIYrJyNUUrXV+QbwLBw8VU8pWfscR+ckQ/sPFMTPojT/B0Xrf2SY&#10;/bo04MxzqvrWQ/c3jX7ftvu+a3V+12bzdYfFiwbD+SrYRh22nv3ZNc+fsE0+uO1zppVllGV+yuvc&#10;v6QT1TKIqCxjTBpeKxGpEql8gYpQTDeC5Zirp5NOck1+Xej6q7bUC2AR6QBZ2q8lHVWQjp6UDn3x&#10;bf+JryV/fNv98Td9n0Ia+Ov+kwcaWLbp78ue8/uSCy9EF14ILu0JL++LLr0Uy7+UXDhwwCdfiL54&#10;1XNqX/LVC9FXL7pO7YvPgkNgwiuhyrddWKnYUiq02a4ldmepl/qfyCD9lKH7vxiY3yTpnOAZnM8k&#10;KPONNDPxmmlYDa6uKldP+b1A6penrwJiSAmDLjglVVc9RVuFjVZga1+WTcOrZRirp5uoZ5sjci20&#10;cq30c62wWeYGXKIOXRcei1YPQSh5q15wv3zaXf6k46kT5h/9kvzhTy3/8HOnTz/0PXsiTk2eo6vB&#10;J2jlEDHZRugMApJP1k4zQaUSEFxDWSXqTEOtbIJetolhjKYqxxjflc//dkCyNyheGxBsjvdOSFqm&#10;e9sXhgTLo6KlUcF8f8tcb8NyX9PmQOPXE0Lp8sD68/L7CQF0A41knOZtFxIddTlK9TQFcYmtq84z&#10;RKTjtFJx6FQ8JsUIk0LCtmQyvhsVvJ4QbE50rs4K+3oezUy1LU/LBPDapIz1CQFgY1zG64X+lcHW&#10;3YkuSACv9jVPNN+v4kbTcWocA5kA5htrZRnppRrq8gwN0oyNo7Uxt8NDZx4/2O7vHOl4NCh+Mjvd&#10;OTsh28j227VR6Ztl6duVb1ZHZsTP2mpuQNnAlYWcultZvfXlq0NtslrN05J306Lt9ge5bqYhmmdY&#10;WLVkXZUsrOZtS1yxGTYPp3XVDJ9FxkVraSaY4OrSU14O9e6P9kECeGO085gABmuCFgxCJhsApm2P&#10;dErXJhryUpjmeBZBO5eMy8ZrZRsirprppRE0U400uUZw2b9HwaGyDVD5+lq5WK1MAubA/mqlGyMP&#10;BLDM/gKyjJT5BBU+QS2XoJmLh+cR0Pl47QKC1g0z3askZLqeElX9FB1xIZMIzyJpMXBq/pqn7sW4&#10;rjSXStf6pO/mpN/Of7czuDr2/O1sx4KwurUy6+EN5vOyNOHTq+11BU9KectDTzYGnkjnul6IHj1k&#10;hmba4PnW+DwLXCEZe51kkEfUzjCEp+FRmST9NHMck0TM9fWbb+yQLr3ueNjt78xEabjB4L4aGgFq&#10;8t4IhSCZAFaPkAngP5WA/qcKYAAaEYzViiCgI/UU/dAnnfRPutqrRMTqMEbZnQvM5tnEZ0Oh5e0u&#10;ec8sk5+ZMxutkooRvuWYkCdGCQK79CGfG7PhFSuxtWvUJ4uU6jlKxUxc2XjknZGw4tHwW1MxJfMJ&#10;lWMRtwFgcCLq7mT0PTB4sJNu2VSszAT/kOm4svcQL9t8dybu3g/5MQE8HXVP4JLZ451/4HfLZqJL&#10;FimyzYNBdyry7mjIzZHgovGwW1D+7lxsxXZSw3Dg3Q7H3GabzBJMDP2EWfBPMFG/NuSctOWets9T&#10;9L6Pp/f7Fq/Tn+1z2/a5rRPhsmTig9Temq2kOgBYVuiaBRYEIxvMWtAuJVSt0u4DFikV6/Tq9cTy&#10;1YSDPYDj7oJ2KeHuEvXeCq0UsMwoW2Z83y4xQVC6zaxeS6iYjy2do5QvsGoXuc9nePWj3Gdj2R0d&#10;Kc/aUhs7c4XVjLpE6xQ3dIgbOjTaiBOASXRWDbNW8HOBRUSReJmBJcW0JxlhpdkxFXxKVXLErQj3&#10;TEdiDAHppaXiInfe6sIlh8vKrsrqnuowf6RWqC42zgBPQ2lFI9ExCFQ0HBkDg8dqaEara8g4cL0/&#10;5MD+/oUA/l4Do3XjtPSp2npMlDYbhkhW12T9dQGsgfClMG/uvpAJ4LdLw9L5Fmkzf4CG22BiXyVo&#10;fx2H/jpO+w1F72UifodJ3kkiveOa7SZgJ32VBZafP8f/9onBr57hftNg9Ltpf9W1KK2tON3lcORC&#10;CGw9WnufhnubhN9jYnaZ2lsMnU2a/ibNYItuuEeX2V/AeqLBQpLFANtp/+lV6eb4u8WZ77ZXvt0Y&#10;+W6z/7uNgW83h77ZHDnYD3jim40J6c7U16uDUhn90mWJdLNfOl6/WJ40ySCtJ2J3aIb7NIPXNJkA&#10;fkvVBTe8H6PzOhG/nYDboJvspNkvcWyX0pxe3YuRDpd/08SfvhbUFkeodLh41+iTJ+Zf9nkpLkdr&#10;b8Rgdij6L2j4l0ziC5bJDst4l0VYj0dsUZE7dD1w5+sJ2A2K/hZFfy9B/1Wi/hsWbptJnEo0AR9h&#10;/jbrW3GtdH3k1eqIdGtM2lw6GW3dby2/EaT+iq23lqS1nKy/Bj51vPG7GNN3MUYvE3DrSbrTPEIX&#10;y3LgSvjrtuuyXXt3+75dFLwGn+713Npi76vdKem3a9Kv177emnwx2707IdibEm9PSVZGBLO9zTM9&#10;TSDYXxiUid79xberY99sTIIYygl+tTQsG3+zsr4yuLkxsrs9tr818nat/7u1bukG+PZE0vVO6VSd&#10;VFi0/SBprih0lO8+lOYwyrFe49lsss02WKQNlsluEoC4w8Rvgw/LMX7Jxu0y9EEsg4EDX84O2+hF&#10;GukFz/Qdy2QvxmDMQ6HB7OMHlh8+d/5kNh62GoN+GW28neA8kxU3XFfcNNZWMdtXOjZwVADfn51+&#10;OD9buzD3HxbAEJAGlpng0fHK4dHyweHSftm+wuXDsjRfsCxY/3qvJK2pnnq/Krr8bnTlvYSHldyH&#10;j+48aIuKy9czCoNjI3XJqWgcB4akGqIpTrqUQL1wmkFQJiHgqmlgkanfdWOvIrxMAF81CIzBJjjo&#10;0okYmpVefBguJNXI9wbB7S7O/eZfCGDHMiP7YhOf68Z+dwzdSvVd7mPda4l+D6xiS5yTo7FRDsgQ&#10;IiycqBVPRMQQVYLdtOI55inVDtzh8Gsvs55Lr3a8zm7YTHm4xq7Z4DzYSa0DLYi3uLUv0p+A8en4&#10;O73BV9d4DTMZrdfc8xzRwWQCFUfmIAlMvHmmsWGSqyE7DpeUQWTcIMbdI4aVEXxKCZ5lRN9S08By&#10;cnCZeUipWfAd04Biou8NI+8iok+2nlOSOilaTi/4JDLwS3jQKVToWe0srHOxZXCFc+wti6B0jB0X&#10;YXnd2KfOjVpuGQaotAoHVFmEVZqHVpiFgGVLTQGBZSaBZaa+ZaY+pSSve2SfW+a+t2zCr9rFZNlS&#10;6BYJwUaxHniKm3FSIJnOtY7yOIf0voDOsw644xnHN/dh6dlSkGTPkzD7jxTMf3nW4lfnPD9Xp6gR&#10;cwjut6yD7rvFldmH3rEKSFQ2pKvgSmQq119W0vlHBHCNXWi1XehRAVxhHVRuFQi6IC6zDABdaALo&#10;llr4P3KNrHEKvW3hm6ZvE6mIdz2JMvsEbvQJyuqSmQvaO9iMGumcHuKS5W7FszZmmBgkmpukk0yz&#10;yKaZJFImmZxlYZFjZZVjZZNrYZV1IICzjUgcZY0gFc1gnDHL1CLVmJxJIvPJZtnm5geQM83Iaeam&#10;qdbkNCtSqgUx2cSAbqgVjVYLVL/kqXDe8fIFJ2VFVw01L4xWCNmE6eyQ5WTPtzTjOdjyHWyyZem/&#10;32cAH2Cb92MCWFYp2jrHzjL3YLfgnD/BB4fIJsmG+gnaqEhNtUBlBW81ZT8UPAxcwv5PewlDqcBg&#10;qf9ABjCUQQtJU1eHPHurTCsyz8w4GX+QEKyh7A9TDcRi4ixMUyApa2eRaWOWaWGSepAKnGZrnuVs&#10;m+/uePUvpe8h39tfSOUeFcAmeCYGGQm6dpYZICYT2SjNUDVFX+VLXlrwcFMCCxwC9wNuD7pDMAjm&#10;QCPQgs52OWBNcNuQ/fV2u+bjfh20ANAN8r0NJTeD+WActGBNNCxEVcHLyIDi7VYQGXIvPOhOgPd1&#10;P8+roD0ifb/nYOSGp/NVd8dCf89iP4+bIf53wT0oXXR3tuP7uIPr5rk5Zbk4pNtbp5CMKTpageoq&#10;rpfkbFBwH2sLpr1NspkJDUyIDiuNCL4LTnGyldWvBp/Fx+0GwMPpmrN9gZPLVWuHPFv7PEfna/b2&#10;hebmGeZmqdZWGaZEupVFkqtTSlhIbmZa5cMa8VDf6srim93tb1/uSfdfSDfX36wu76+vQtL3xcba&#10;S1mwsrOyvL28tPU9y7uLi7uHAnhq5s8loI8K4KGRRYj/cgHc0DjxTxLAtY+G3ssx+3voAg/tL+Cf&#10;JIBB95j9/Q8I4GNe9r8c6N7+dv5vF8DHXqejHH33wEzZBsD3+/7ZAvj7fax/hB844NH65/9Otef3&#10;8rcL4Pr6kfoj6b+HuveHQAL42Na/hxxLCD7k/xABLOOvCuCJgdX3MLg8M/p9tedD9Qv54KOiFwJy&#10;vYfdo4M/6oD/qwUw4GjC7trCzrFp/2GgZX/IB1bnUL56Dt5m4QTDMBW9aCUST94q+wtS2mmLjJOm&#10;3HMmKZdIqReNU+VwKReJWWjLpB8TwEu9NZAAXhx8sDhQBwng2f66HxPAs0N1AEgAQyWgJ4cfDU0J&#10;Mh8/u+wYesYoQIWcoKxP0cBQFRWDIQGMUHBBKTqilB0Qyi5IZXekii9SxRuhaKel7qKDDsboxsP0&#10;klT0UlSwWWqG2XKIRC1Dhp1NcoR3Ei8k8SaF8oRDbc9h1KaEPuIFP0kNeMr1esJxeppk9TyJ3Mg2&#10;aUkmtbEBZi1si2a2bWOyfSPbGfCcLqsn3MSyamHbtKfYd/IchWnOXekuzUnWUNzGsQOHQAtGnlJJ&#10;HUl2Qo6jmOcMEHGdJKkuA3yv0Xz/gWyPviy33kxXEIwV+k1eCxy/4j9S4C9K9+jgujUw7B7GkMqC&#10;DYu9ta+6wgucNJKNz9INv4zDfByj9cdE7Oc8slyhs2axD/pBFOFRHPFZIhlcroPrIMpw7eZ79OZ4&#10;gRsAXShZGbql1mTbdo5DW4oT4KgDhjQwFByjmWXXxrJvZ7h1JgR1xsZ3hfFEgTk9vtf7vG7IMoCD&#10;bk34XR/yzJM4ZAntskQOeRLnq31eRT1eN6Ak4EP7CzjmfSEEzvnHFO9f53sB7HXtUACLPbIlnvli&#10;rytgROSbLw7JkcSkiqjxHbSDJGCazP4eU78Qx4p4Q0cBPyaAm2kWgFaGFXS0k20nSLYHgEOyUxg2&#10;MmiWbTRSUyKhiWbYwiR0pJq3pTs08Fyas0KEV5I6r2Y8yM+jMnjmvlSMY8I546jfYqM1IitMC/oU&#10;aPc/MI/+IiZTI70AW3DNobzc72FN8IMaakM9s7k5pbOd3yPJ6ZNkdwtSO5uSW54lNT1Jbq9P7+nk&#10;iNpjmuupgs6kgQH/+gYs/85Hjlm/tyn8tUXGb8yTP3NOQVFveJY0MjsH2MIejqATLMUTtKR2Nqe0&#10;NaS01HPbG3mCtmMb+h4zvsfI7BYfOmBI/ULjkEL+IUcl7n+GpPYWKP03RdgBWhCzO1pZgjb/2hrf&#10;R/eDHtdG1T+ltcnmyC7a3popEWaJBGldbTxhM6ezkd3ZwOysZ7XXU54+pTU0sJqamU3PGY3POJ1N&#10;OYM9N+amri8sZ4zPxYtG7avaFJg3f+3L+zT6Jiz3sUlprVZevkYyF56UBE9MVAkJVvDwUHJz1Q0J&#10;krexUnJyckpP59Q38bvEmeLu/IHBtI7W9M6WTGEbX9SRIxHk9XQV9IkL+yWge2tiuHxh+tpQL6v+&#10;cUTFvZCSWyGld9MkXTIHLO7ii0U5kq58iahQ0l3Y3Zcj6uP3DHHFw2kjC9ic2/K0rJih1fjeaV5P&#10;N1/SwZd0yjKGjwjgrK4emf0FsWxQCF6V7O7OrG5BzkB3hrgrp1vE7+pKbevg94xk9M6EPe8/G5b+&#10;M8d4eGo5fWA9fXQxTdxT0CPM7mrK7BGwu7tTRpZ8G0dOUW78m2cysrAudnA5oXeA1dOWKnmeIX7K&#10;FzZmCmUZwNntfdfaJHmt4E0YYIimzofnf2KXecYoU1ufHUamCLn83li7Owa/ua770zT4z8PO/i5B&#10;5RJLTS5FUy4ZJkdTPR2t8Hm82ldcvcsFJM1SJ52H7rpdEabLHOeXme77bJtNitFqNH4yGCvxQD4x&#10;O3Nb7ze5qH/JRH3A1/0g1/D/KbX7zWOPT8XhCpNU9ArTYD3RYCXOYDlKZzECvhCuNhemPBemuBCh&#10;uByjuE5R3kpU24hXmAs9txJ9aYeqsRmvthqt0uNw4qrqf2Or/o6BOMPWvpiMucTWltlfBvqyLJsW&#10;qZgIv0yFKdAQSky0OiARrgzuOUf9o6fkC2NBOguR+ovhqJVIje1Yjb14dUgA70QrbkUpbUWqb0bD&#10;NmNQGzGo9SjNjRi1zXjVbarqJlV1KUZlLFhF4q3BV/4NV+ETrtr5NG11np4mTUshFnU+XksuEX2Z&#10;jgZXVGZpKyVrK7O1FDmoSxykHBt2JldfkQc/naT8yXW8YrWNdrGRSq6WfL6OWgZSmaupmApX5Wsj&#10;s3W10rTgHLhKCkqFq6OUhlXkGcixdL9MQP0+WvPnEWr/86qjfF0seuy6+d4zZ6nESTpoLe3BvmxX&#10;321W3a6HrTxE18R+VOD8YZH7+XjUb9xO/T/OX/x3vwu/oSLl0/BaPAMdGgJF1USztDDZJngeTpOp&#10;eyrF6MRtn3MdPMTkbdxiFfxdx+VvxV9Je05/1/Plt5JPv+n+SDrwmXT0q2/7P/um/4tv+k5/3Sf3&#10;tvvSS/HlPaHiC4HSTselFx3ye51y+wK5feH5PcGZF50nAa/F50C80376Rcf516LL3/Sqfdur+a1Y&#10;VypyfvnYZaTA8H6YHN/sQ5bezzkGf8wknmXrnOLqX8zAaWQbofkErTR9JButRodf/jEHnKKrdAjo&#10;ph4Uhc4whPEJKJlaw8rygzPxmpl49VSccgpWocBCu8AKc8Xa4Ko1ocCSmG9BzDUj8s1NmERsNBYV&#10;pQOn4NCJeO0YbbVgdflA5XMe5z51/vJ3Did+BfA69YcopTNsjFo6Ac03188y08sg6WQY64CvlGuA&#10;5uihWPpIBhbzhBEnHRJLV6aXRA2L/W0vV0ZmRzrG+1oWRoTr071rU5LFkY6Fweblodat0daJpgrZ&#10;Jogrg4t1t677WScR4VccjRh6KlFqZxKQF5P1NFJxyHQcKs0QmYpDcwlaycY6zemJ0jHBNzNdO1Od&#10;azMdQ32P15clS1Oy3N/v1e+kELA5IeP1Qv9Sf/PWaCdgXvJ8Z1y4OdQuuMtPs9LhEdRSDFRl/yzA&#10;SCcVq83D6qUbGyXq6d4OCZx8ULHT1znU8kBQXyburBG1V4111U2LnoKldiZFYE0ACFYGW0fbH9aX&#10;5t/OTLyTRXtUnCmovTXWUbs50CidFM5UFeY44qOQcrkWurnGWkxNuTQd1XR9eI6JfiYZF6uLTDQj&#10;dpcUvxzqXe/r+jEBDAJo8OihjeF26cLQyIPbxWE+LCNZFfocgnYBUTubgEz/UQGslU5EpRsj041l&#10;6b+QAOYTVQ7sr0oOXi0Pr5mHh+fjUQU4tGznYFPtPGMEG30pSvHzRNi5bFNUrpkOU18lHqMQb6hC&#10;N9O6Fu44WFMoXe+Xfj0r3R2RLne/GWlY7Cgffl400lg80FDUVJZalhVZQHV/Vkj7Zqjh256nZRFu&#10;dAONAlvCXVcLcMPXSQZXSHrpeATPEJFFxmZZE7mWpsE6OiWMlM3e6dWhjXsFz5ytaRqqLjA1bzV5&#10;L4RCgJZauLZ62MEewCEoNdn2vX8pgP/MMcX71wHr6KiG6KgGaasFodWDEJpBMFiQ5gHKKj6gq4sI&#10;11UL1pL31jrjbnDBx/Ki3w3Xa81R1ZNpnUuZgkn6k77QuwN+RaP+RXUGsQ8wEVWI0ApY8H3t6OcE&#10;VpdNdq/rldX4mnXagy3mo01G7Sq1ZiG2fDaqBDAVfmc64i5gJvIe6M5FlwJmY0qnY9/PTFzZ+/i7&#10;BfB8XLnYI2fA/ypUgRmStaAF49NR98bDbgGgPGDQjoeBmyzr8bjW7X512P92h332Tc3g1NP2Geec&#10;mCfMeKfs8hW87iDDawmMToeciZDSVWrtm4zWPe7zVdp9aM1FSiVYR+KZOxV5dyWxZpP1CBwCl16j&#10;PwAsJ1SuUErWKPc2qKUQqwn3luJuL8be2mJUrDPKAWv0slV6xaqsLVunV27RH6xTa5ap91eYj1Z4&#10;TfPpzcPcRgH76XPW46vBt3hehbzgWxTPQmuDOLSSp5ail75CsL58qJ5ciI58kJ5CKE41whgRZ6JF&#10;IekmEnXiZejFEbHxOJ1oDDxYQ9n73Dm7cxfsz8s5QK2CkjscEaKrF6ulHQ1Aa0Wh0JEIZAQcEQ6D&#10;h2nCQqHNff8EtN3vUaBtgL9HEx6lrU/RxiZi9FloTPKhAIbBKT8mgFU1PWJp17d3DjKAV0alyx1S&#10;QcF4CnmNabhP1X4Ti3wTjdqL1tqJ01unEtZpRktRWtvxOq8YuNdM/EaM1oiHfLPJ7+9r/686/Z/1&#10;OZ3ZjNUGh/ZpBrsJeiBeDtd8zdR5ycC8oOvu0LDbiQZbVOx2AvYFVX+Pgd2k4xbY5G6G5ebDLOna&#10;wLul8e92Fr9dH5bVQ17v/1bGIOhCSLdGv1uSgD8NpCtiWQ7rhlg6VDtzO2GCZbJGA0sZ7tINXtGx&#10;r2lYmQBO0AH3/IZqsB2vt55g+IJrscYmLzBNN3Nc164HLVz1m81xn+Ta9kTqNTtfem72eaPpiXr8&#10;70TWJ+cCNffoxG95Vm+4VtsMk9V47DZVZ5+uu88y2mUab9KI6wn4zXj93Xj9PYrOfqLeNgM3Tzca&#10;YFqO5Ye+abst3Rp6u9wv3R6TtleNJziJ7RWWQxH7HMMNtu46G7vJxO0nEN/GGr2Nxe8lGKyx9OY5&#10;uOEk416O9dzNCGnPXemmULrV993G0NvdqXf7S69eLL3YnnmxPv5qdeS7zVHp/rT07YL09bJ0Z/bl&#10;4tDmpGR1VJYNvDjYPt/f+n395905EICju7N9L+b6dxcHlxd7VtcHt7eHd7dH9jb799e636yKvlnt&#10;ku4NSne7ZdZ56skb0Z3FuvTBW5TenKDRNI9Jtt0kw2KaZrpCN95k4sEXu0fTeZukB/GKqbdL09ui&#10;gvdBf4WqN5egBb7/tyyTtzSTxRBUt6tcp9e53lCF4SCF8SC1EQ9Yty++mxcpeXSrcaSzbmWifGKo&#10;fHy0bGzkKNDIf0YAPxgbh6geHa0YGioZ6L/b1wsAgWyD4fHRZ2sr9xdm74wM5oL/OXpaF1dZFnan&#10;OOpakU94kiHOSw3uiiHEY0kcNJapi6GDH15Xvdhw/TA2LjDP2P+6qW+xic9NE89iI497eI9crF+Y&#10;XqwNhkrE0Kz1KRGEkDRjnyKC6128258EcPgto8AyglOZkeMt2bkB9/Be5QZuVfpuVTifuyahVy2o&#10;kdhIMzU/jIKPnnqYoWqIuWYY3T6vmV3f6J3zzJr2xJLaG5D7Iu2x9Lrgm/yWbW7tfsbTHd6jrZSH&#10;u6l1IAYjM/F3+gIK1lmPX13tbaY8iDSmW+LjdXAUmCGVaMPH4Vh2OFYInsE2ohcaU+4Qo8rwQaWG&#10;PtWmsrrNgHLToBKi/22CT5GBx1WsWwk56B456I5pwDVDjzSEVfwFfd8/qjj84rzDb+QjL+rnGnnc&#10;sQkrtgy+ZuIDvo3b5kEl1mHl1uEVNhEyrMLLLcNKzUNKzILvmgSVmASUGgeUmviUm3iXmnqWmHre&#10;JXnftQy6ZRt1zT4+3So+0TQ2ihgXYcqgmCfm2EZ7noS5fKaaYeRW7kGBNv2V7UBM9uPp2IWf17H/&#10;tZzpv35u+dPT3p+oRp7XTkVZpqLN83FODFV8KoJc7RBeZhkIOCqADzWwLLANqbINqT7QwACoCjSU&#10;9Qu6UAy1stLQ5n4V5r6AMgv/EougIrI/D+saqWbmJoc3/VSbdAZnrWzjrhcQQKYEWNK9SFQHYoKd&#10;Gc/CPM2SnGpG5gHIZjxz8wwziwwLqywT8zQL22wCKVVJI0xZM9zQOMXEIpNgkmZkmk4kZZDIWWQz&#10;vplZJpmcRialEo2SzExSoHrLliSukQFVGxEGU/W9JOekeMlV4aILAPy5bWbKdrTLtrfJ8nC94uZc&#10;4GSXa2/Nt7fOcbDJlaUC2/+oAHa2P9DDBwLYipxtSeIDrMiyOtLgogAr81RD/QSly15nT9mfO+2g&#10;hYzA6saTTZJtrTLA5aClwKX/XgEMmVSXgzLLbgfFk0EMRmwt0klGSbroaE2VAFUFH4R6sIFOvCmB&#10;ZW+ZZWueYUVKtTTlWZPTQNfFLs/dsVDmet/LjwhgQ12KNiICXM7T5YqdZQaYQMAmgsspXfSELgcm&#10;gO8ZMrhg2lEBDAahewZnHQpgH/frvh43ACAABPneBoOQ/Q0LLAkNuOfuVGBhmqynFQWemqaKjwk+&#10;Mci3KCGmOjTglpNtBiR9A31ugEHQ+ntdOygHfRWc5Wqf7+Mmy5MO9LkFvgFFebdDAezhku3lluPj&#10;kefunGVlJqsIraHioanqaaAbAWKsToStJScy5B4luio04E6AdxG4JbAguCvZbTtf9XC56uRcYGOX&#10;bQcejcs1gJ1dnq1Njr1dDnh29jZp9tYp9jZJbi7JsTFXiq42NDwbnZve31z79sW2dH3l7fLi3trK&#10;q7WVl4vzW2sre6srO8tLG0uL61CZ6OXl1eWVzR8TwBNT61D95+HRpaGRxcFh8P8Vi0Mjy/+3C+Cj&#10;Bu5v4i8TfwH3/5T7C4Bk4T9DAP/Q/kKK91j3/y+A/0b+XgF89CkfYVDGg/4fclT6HuWYJz4KNAG8&#10;Y9A0sMj/BgEs49gbfoRDDQz97Dx+MvK/QQBD9vcw/ffQ9R4D0sDHvO8hR7OBj9IlkCHq/DPiAyB9&#10;29Muo6/te6Duodz9W/hHCeDJwbX3MLQyO7Yxe6Tg86EGPhyBLC8kdBcmNw+N76EDhviz9D3K5Pri&#10;9ObiNGiPc8yn/pP4oQM+NuE/zKFgPsYHbH3cTZ/Q/DCWu0U4Sj8MZs5RtM75CM85ac7/0jTttGm6&#10;vFnmRZP08zievBEfZcE6VgJ6UVYCumZp6OFSX/Vyf83ywANZPPh4frBubuDJbH/d/MD39Z+PlYCe&#10;6n84PVB7uAfwRP+D6dHHIzNdnOoHF2yCThMD1MwTVbAJUAaw6mV/SAAjFR0Ryk5wVXeYmjdMPQiu&#10;EYzW8NNBh+hiKSgDurIeU16HdVGfrWjIvKwVRrJMpEZk3OJkP+FxmtmRQoankOH6PMnzMcernufZ&#10;lObRkubUkmrXlGLezDFtASSTWpLNmpMtGpNtG5IdG5JlAriZLVOGUOZo20EGMJQEXE83h0agfFPI&#10;LD5PNBckO4m4rmKem5Dj3Mm2F3Gdh3P9Zm6EDeZ4StKcOpNtBBzr3kznsUKvyWu+E9cC+3J8enMC&#10;AN18P1GGd3uKaxMLLG5bEogt8kTn2KmkmsmziWeY+JM0gy8S9D+h4z5nGn+Zan4hx0nplq9WZRTu&#10;aaJFfZJ1Z6qrINOtO9tHnOMlyvTsSHcBIwBIAEMOGKIl2QFwTP0e0sp2aGe5dyQGQwJYHJQrE8A+&#10;ReOBdyEBPOCeI7TP6LBO77LP7XG9DglgKAkYAtruF5LBAKgE9KEDPup3/11kAtjzhsDzqsAjX+CW&#10;0+XGF7lni90LJB5XhWBl72uioEJxVKaIwuiUJQF7NtPtmpjfb/d7aH+hZwdt5Aw9pqOHfkwAg+BQ&#10;+gJALDuUZNWZYtnBsWpn2bbR7VsSbZsSLBsTjOup2DoK/HmSznMu8RHH+nFaaF1aUnEsK94jhuwQ&#10;pG7ur2QR9SUx6kNCgnpUJTa9/bPgq/9iH69f9NCjvo18967xtXzbW1cdi646FV11u3k9oOxOTG0N&#10;o/EJt70xXdiSJW7n9wiz+yXZw/28vl6muJs9MErrG7YprTkfmfp7x5yPHIp+b5vzsVOGenyRa0kL&#10;taOfLe5JaK5ntD5NETSB09M7W5Kb6rmNTRmdnal/uaHvIYfG9xiQAIbsL+iCmYf++L0cGtz/JMzW&#10;JnZHK7erM0XYAQJGSyO9uYHa0hD8+H7Is4eRDY+p7U3srg6uRAjmJLe3slob2O0NKR1NvK4WrqiJ&#10;I2xgCZ4mddQzmhrYbW3cjs7ktiZ6w1PKs4fU+sfU5npah5DSJvZ80IxMLf6DD/tDH55a2hPb2hGr&#10;6ucWpeXmxXfNrl03Ts/Ujo/X8PVTdnU9ZWL8OR6n6uzixudznjVmdAqzuiQFg0M5kq5scacsPVfU&#10;kdXVnilsyxC0QuT3iopGBwAgSG1vYjx7FF97P7O3J6OnO7NbJm4hAXylW3Klp7egZyCnbyS1eyRz&#10;fBmbc/scJS28dyG+dza1ZyCruytbIj6gO1vcc0AfX9R7YH9lGcAHblgouwdJZ+5AX1qXIKdblCuR&#10;8Frb04W9/P4ZpnBam3f3V84UJfoNavdi7tRaWk9fjqSTL2zM6ulM6elOG1sOaBo9GXftX51ZmvwH&#10;kd3ztL6h5F5BendjVvfzHFEzXyTI6urL6Ry62t5X0NGX2jUU2zL4uW/aRzbp54z5SD1WgGl8bTR9&#10;mOU+FKPd4SN3VecXVPlfZWop0RS+YqqdTYZfSoJfTFA7HaP8eazKFxS1z2IVfktX+V2uzuf3LS53&#10;uMMG/bWWY/Av2dZrcabLscazkbiBQFSbm9JDi5N38L8Hq/Fh/5oN+9dC5L+V4f7QYic/6o9eisav&#10;xRM36bh1mt4qVXs5AbkcD19J0FhLhG0maq4lqM6GyS3HKG4nqK/HqgDGvU9X6f+cp/4hU/NLJvyr&#10;JMRpJuI8AymXiJCnwuUTkQpUhCIVoUxDqTK1NFnaMAZagw27mK3+Sa3x2R4v5HiQ1kwIbCUCthMH&#10;/5MAVtiJVtyOUtqOVN2O0tiKRmzGyNiIhW/Ga2xS1TepGitxGpOhmgP+yBvIT7NUPktRPp2OUsrQ&#10;U0/SUUhAn6GgTsvKUKMU/ySAldhaislalzmoSyzNs3x9pVTkObbaF1dwSuVWWiXmyFIzZIH25SyY&#10;PE/5XIrShTR11UwEMgOBTkVocRFIHhqZjkGl6SG4umpMbXkq4nSc5meuX/1LqPLPM81P1MZd7C1U&#10;Xbyv/q4LJZ3SfydWlvYipSNm81WInjxkNx9/10cxnfSlwxcfkD/8gPzbD3zP/5qFUc8kENINTbm6&#10;xklaBmmGhplE7WQDebruHzPMPrkfqdiTC+vJ+8Nc2e9eN5+W9l2SDslJh05Lh76QDn/+bf8nMgfc&#10;d/LrnnPvJJdedSnsdyrvtCtuNp/dajm93Xpmp+0sAASgu9l8eq/z4k7rpe2WS3vtam+7tN52ae+1&#10;ITef6IrStR6GqWebnUjS+y0HeyKTeJ5vrJBJUM4iwDIM4TxdOEdbI1lLk6MN4+ogUvUQPD01KMH3&#10;GEcFMOimGahl4DQy8ZqphjCeAWhlOcTZRATfSDPdUJmrp8jTVwJzsvBIPhGTZ4q/Zm1219mxxNsz&#10;XEvDXU3eTeVChD6CbUXkWBnRiDoxuhoRSKUAlXNu5z51+OK3Dp/9xvXL33qe/L3XmY9DlM5EwxVY&#10;+oh0E/0cMo5vasgz0mXhMMX+rlMVxdK5oW8muufEz3bnul9vj82Mti9NilZnugFLU12zo+3zI60b&#10;k51786KVvuebfc/3Bxqk4+1dVzlsK90UC90UEjpS4ywVdekvBLABiodHUzDqxYHOG801X090bo22&#10;rky0Tg83vtgYWBrvWB3rgIo/QxoYEsBQ1ixUAnpjuP3FpGi5r6m76uqtYLtsSwwbq8rDwWQC2ECL&#10;p4/JMMIxsLo3/b0nqku+Hu9Z7W8bFT0dG6gHzA80TQofD7XUjLY/XOhtBGvuzXS/mJZIt6deL/TP&#10;Sp633y+qKEi+wYu7lhJzmxs19rBo9dkdcJVorYu33MlFDkbxqmdSMMopOupcAySPqJeAw7BszeYa&#10;Hu8P924OiH+sBPRSf/PKYCuUBAxNAMh89nDHSufj5tyUNGujRJQqX6ZsddP01TOMYGlEGI/4fQlo&#10;Pg6dZ6CdZ4DONPre/qZ/v/uvOp+oKgNK/8XJBHA+Dl6AR12RCWB0AVkbLJWIvBCl+DkdcSHPFJ1v&#10;ppuKh2WSMUycRjhS3hd+Nt4EfpfiM1FXJJ1se9ldB9gRPVjrrFwVVC0LKkef3hDcS8sMsmQ4YPN8&#10;La75WlH0VKJhcilYGFtLJV0ffoWELbY1um6Dz7fQ55vrp5ENksgGUXj9JCfX7uqnb2ZfTknWM5gl&#10;2jBXmJKrurwHQtFfSy1UWz0UtP9wAayrBgjGqAdraQQjYcEweLAm4k/AwC/kgUjVAG3lAF2lAAOl&#10;IGNFfxd1/yQS+35kRW9K83hKy3hi3XR0zWJk9VpE1ax3cbdlRr0+9QEysgoReV8rtlYv4SmR1mnL&#10;Gw+4sRpXuZX4ALBOqQbxYlTpD1mIlm3E+wPLK2M2vvx9gPHv/e4xfkwAL1Iqe7zzhwKvr9LuLyVU&#10;QZp2KvLuTHTJdNQ9KPEXjABkRaHD700G3x30LhryKpoIugfaZovUx3jGU+OkUmREpU7sfT1KmVbU&#10;LfWgIrWAMlTkQ8OEAd9rY6HF4FOs0R+8SHm2y3kKFhe4ZE5G3IGKQq8zHoJLbzBrQbBCrVqOvbse&#10;f3eLWrpDK9+ila8nlCzH3p6PvrlBq1hPLF9LqFiilAEWwc1Ty5epVQsJNcuMurWUxtX01ilek4he&#10;ez/03jXv62z7LA+9OLyKj756gB4iFKEZpK4RhEBEaSiGI5XjtNQStDQS0RoUhGqsmmKY8qVgmGqk&#10;4uUg+Qvely/6qYPXCRUDgCPC1dQDlZS95S+6njpj/cVX5l+dsjx33vHSZXc4MgiAQAUDkOgQlFYw&#10;SisUAF4YGBy0EGEy/kIGH6hfzVgITViMll68lj71mAD+KxnASmqu0ZTCze3v1hYWvl4bk653SXuK&#10;ZjJtlukGuxSt17Ho1zGol7GYFxTsBg2/QScsRaA2Y7X3ErGvmfhXDNwORXclAjEfrC60+mzEQ342&#10;UHXaX3nSVxGMrEejt+O09hJQ+1T0fqLOLg27m2i4nYDdjtfbisPIJCIDN59k0hVvvFieJF3serc4&#10;IN2ek7netcED9Suzv9I1iEHpxtB3cyLpvFC61CVdEkhXBd/0Vo9cjRxNIi0ycKtM3CYTJ6taTDeU&#10;5eZS9V/G63zNwu9TsVsU/Zccky0WYYGKXeeZjTBMxpLM51KsVnjWK0lms7F6YwEaw55KLcYftZNO&#10;CC1P9jjJjflqLETpbtFNXyabgw+4TzN4yTLdSyJvM8w2qabbFAL4Nl7EY8D3s03TXWLih+imQ+ke&#10;e0+zpatd3y12S3cmpKIHo0z3Dmf1mTCtXQ5hg43dZOO2meB+cK/i8a/iDV9QZQJ4ia23yCGM0AxH&#10;Uiw3KxKlQ1XSNYl0a/TN+vjXL1df7i7tbs7tb0x/sz0lW3Nj8LuVXunLeenLJen+ovTF/Dcbk9vT&#10;PdPdjQOtDxcG2tbGuvYXBiETDA69WhrenOtZXe5Z3xzc2xt//XLi9d7Yq52ht9tD77YGvl7vle4M&#10;yupOvxyTbnS/Gatf7CideVzYnx87nBk4mOwyTLecZpDWWEa7LIPXLN39RPg7Bvo7ts63yfpvkrAv&#10;mNgdpuEWC7/OMthmGb5iGb+kEZcjMeOB6tPglzqO4S4HB77zPh9knTPqMSPg0Z2c4vrq4n5Bzcxk&#10;zcwUoHp6smpqonx8tHR0+N7w4H9YAEPe9+H4BETZwEDF0GD1+Nj9yYmaifGKkeE7/X3FPd13B2Sl&#10;p2VXnBq/1d+b2dpEra6mFN1F6FqfPal79gIZqRMK141FYRKMDZk22AQvnYgYbBCPEFBg4ltE9LpJ&#10;9ADcInrexntm6vsFYqIttChGOjQbw4RIo+B0E58igvM9nNst3PcCuJj4vQAuNvYuNgkoI/rWEHxq&#10;Cb41RoH3SJEFljRvZABewV1Xyc9YO84EHmGs5BdL4jbS65ZSnw0G5j83pz41TxC5pU1HF+8mP3zH&#10;b/iG3/g649mr1CdvMp+/y6zfTamdiSru9c7Zoj/8pqBnMrOz0PeqqzFNRy8KiUvA22QYGLPIeIaH&#10;YWIcgZpllFBsFFNGCKswDKw2lZVrhio2V5gE3jPyu4P3uY3zvmfsX0YKqjSXFXC+SfDmo2yZlwkx&#10;Z3XcP1J2/N0lp99fDjmnzdO2LTIPvGMTdtsy+J5NWIltOKDURsY9q9C7liH3zIPvkoLvQUnApr4V&#10;pj4Vpl6AUpJXqZk/mHDTOqLQKjrTIoZrHp9skcizoNx0Tgi5gHE7oUKHk/ONvW5aBZc7xVS6xN2x&#10;CrlpFpBv6MbWIIedQrt9eNnxZ+fsf3LK4RdnvT66zFI3YqsZFRg4PvVKqLYLq7QJ+aEAhqiyCT4m&#10;gA+TgA8BXYhK66D7Fv5VZL9KU79qy9D79jFldtFXyMFcvHc4zMZFnkj8XBv3GYYkb+qu7RlqEhVu&#10;w3QyY9hYJFubswGWZskWZI6ZGYdETrGwyjgigCOUYFFYYx7Rgo8zSSWYpBFJGSZmGaTvSSOT00xM&#10;OaakFJk/PoBMSiGBEdMkDDoCoRlwSc7p1JcWF846oBGhZqYcR7tsV6d8F8c8R9ucQwHsaJvnZJd7&#10;YGrfI4DtrLJtLfkH6b+glZWAtrWQ+WAHG9kuv2Cagy3fxIiloRqgcNFDTdnvkpyb0mUvJCzUQI9C&#10;MKQR8QxLMx646N8rgF0d8iBcDqoTQ24V4GCd5WgD7iSNgE2EqQZevuAGULroidOlgh9AS1OegxXf&#10;xS4P4GidbW+Zddz7HvIjAhinl4CGhUFXsTBNAZcG1wIY6lKQGiHgQgAwwRjHAINg2qEAdncqAJNB&#10;4OaYD4LvZarLFSgD+NABg3EQhPjfDfa7A7pgDpjg73XDxT6baJgAU/VVV/Iy0Im2s+R5uYKZsq1/&#10;QQs5YAAIIAEMTgTXAueCS/h73TTB0xXkXJ3t+NAEb/c8X8+CAJ+rfl4Fbk6Z9tYpZiY0fUyYoV4k&#10;Tj8aDQ8ArasDH8xkJT5JiLkfFlgC1gEfGXwhYM0g/zsuroV29tm2dnwX1ytubjecnK442Oc7ORba&#10;WsqeuKtDjotDhp0128meHR5yNZVTNdK/u7EifbMvfbEt3Vz7dmv9m9Xll9OTaytLu8tLW0uL64sL&#10;q4uLy4uLi0vgv2UQb7+3BPT45Nph+u/g8MKfWPq/vQT0MeN1yOGEYxxs+3rc/h4VhCA+KoCPed9D&#10;jnnfQ2TO+H0C+JBjrhca+dsF8LEKzIcc87L/cI6Wmz7K4Q3/jfxXCeAfYaDmft97gWzuDzkqiY8C&#10;TgHtoQyGRqpreu/fHwQXgl6Jf4YAPnZ7hxz7QYB+ah4/GXn+bByyucc4ZnyPAc35WwRwQ8NoY+PI&#10;0fRfSPeCPxwA7e1TgKMCuLN18r0c875/pnMK0NXxZ0QHSNpldLfJ6G39HhD/kwTwkRLQs3+XAD7M&#10;AD4mdCEHDALI/i5Mbi5ObQFAfNQBQ+cC/ix9j/JfJ4CPXmX5Tw4YcHgD/0mOSt+jfPDYw6Y9IfIR&#10;nZ3oEU0khmgaJVw05X1unPYVOftzk8xTpnx581x50+zzhHQ5Iz7SjNXSKZocb58caoEE8MLQ42lJ&#10;1cLAfZn97a9ZGXwICWAwPjfwZG7g8YEAfggxPyBjblDGRG/1ZF/N5MD9if4awNTgg9nxx+PzEkZJ&#10;1VnLgNNGQRqWTDXDRLgOTVk5VF3RX1PBE6bgAldyhqu6a6p7q2sEqWtGqMKjEdqJKAMWEs/WwLMU&#10;sYnKOAqSTMPZ0ayd4qLC6EW81PpcrjAjSsxy66GQxRSTDrZjM9elmevUlurYnm7XlmbdyiU3c0wP&#10;IDVzzBo5Vg0c23qOY32yc0OyY1uKTBy2cewgIJsIaGBYQCrxWSL5KZUEJZ4+o5o1UKxa6Y4dLJc2&#10;hkMzzbqVYS1JdR3O9Z28FtiX5dbBtmxjkbu41n18h4Ecp75s595s774cv4G8gMH8QEB/rn8P30eS&#10;6dWV5t6W7FhPs3oUa1oVhiv2QvGtLyebnI7C/D4S8/so7T/G6H2UiPuSTT6bYaOY7aRSFoa/H29a&#10;z7JvS3PtTPfszPQQZnp38b2aUxybU+wBLVwHQCvPEaIx2faHNLNt/yyA4yldEanikLwe/xt9PkWj&#10;/rfHA4tH/a71umV32KS2WvAEdjk9rtf7vW/2et/o9rwm8bgqdr8CAAHoQiPQoMitsMu1ACB0ye/y&#10;uCL8O7gqcL8mcL/S6Zrb6ZotdM3ucskWuxaKXK8J3W4IPW+IAq6KwnKEscmd1LgOelAb062JaftD&#10;+wseXCfPsYPrAALoqX1vf8Ez/REBLOQ4dKX8OZMbdDvZdu3Jls3JJk1s4ya6ZWOCbUO8fX28TT2F&#10;9DwRW5eo+SQZWcvRq2CTKzkhdxlsuhOViHBDGfmcMXSXI0cqu6Reci+U9y066X3lZ9b0nzjEWFXW&#10;s0YmItpbAuqqA2srfMvveN+9aZuX5Xgl1/3GFZ/b14PL78TUVjGbnvIEbcmdbcmiruSePs7AePLw&#10;bHhbn27Ord97Mn7vkPeh7dXP3K4j6DWupQJKx1BSd3+SpJ3e+ZTe+iCp/VGGqDFD0MptbEptbMsW&#10;iNOEXYdyFxK6f10AH7W/XEGHLN32oNTzUel7FI6gnS38B5Dc1ZEiFgBYna0JTc+jnz4CxDx/HP78&#10;YVj9w6jGOkp7I7OrnSMWcLqE4MthtNQz257LdjgWNHKEDcnCZ2zB46SOZ+BWeUJw811cYRu7tTGx&#10;oS7+aS1YKqimNvxZq2v5MyVqzq+cE37nzbvMqtEtqI/sGqX09McLJH73H1pk5WBiYlU8POVtbC5Y&#10;mF+ysdYPCfUvLGQ/qU9r7+S1daa0d/BFAr4ItDL7CwlgiLyeLm5rQ1LDEzB4Z2q0bH7q+nBfuqA9&#10;f2Q4d3Aou68vp1uSLRbmijrzRYI8cVdedy+/Z4AnGc6aWDHIvXMmNi28d4k6sMTrHc7q6eF3Q/QC&#10;ciQyvjfBIkm2SATWgZbiSzpz+nvBU8jpFhX0dae1tKa2d2X3Tab2LTqVtv7Bk3Y2MjOydZw/vpzW&#10;05fbLcwVt+T0dKT1dGeOLwc2Dn8VVfjf7RKVUyuCBZOMgdGUfnFmb3N2T1OepP3Acw/kdI1eaR+5&#10;LplKF40FPur60IF+wjb9onkhXJ/tRYy97h3Rx3Rf4pKmE1Gd3vIlxhfyMHIxch/HKXxFVTtPh1+k&#10;IS9R4XIUzfNxGiepGl9QVf9IU/xtkuIv0pR/dg3522fW8mMhejPheotRhmsJxuuJpMV4k7EwA5EX&#10;qtVJrc7sQon+iUK1n2Vf+tdrKj+p1vukxVxe5KQ0Gooej0TNxOksUPWWEvVWErWXEtCL8fAVCmIu&#10;Qmk5Vn09HrYarbJF0VyNVO2wP5mv9Ucu8jOmxgmm5uds5Bk2Wp6Jkk+AySUiFRLRyjS02iFMbQ2u&#10;llI27NMa4lmhi+awP2o6FLkSjdiKg0EloPeiFV5EQQJYeTtKYycavhWN2I7XWY9Dr8cjNijwzQTY&#10;WjxyLgoNPtczS/VinYtpyqe4mnJpGKUUXQWG9hkq6hQNeZGOVGRqKUICWIbW5RT0ZZbm2UxdBS7q&#10;AkfzVK6+4jWC2g2iRrWd7k2DS9d1LhSgzufC5XMQKvloVCFGv1AXl4sxTEPqJGkgE1XV6ZoayVqw&#10;VANZPds0QyQVcZaC/B3P+Dd823+54vFBQ8pPV+rOSpeMpQNo6aDh23Y9qdBa2hu4Umk5ds1EkIay&#10;mCG2AAD/9ElEQVS55X2SqvOTMNV/i1T7OFzxVMC5M95fnYlUUEuEI9m6cAZGPg7xR5rubwscvnoQ&#10;de5BxE+F6b9crjz7TZuytEdJ2n9BOnBSOvTZd4Mfyxxw3xdf9556Kzn/Unhxr0Nxt+3iTvvp3c4v&#10;X3Se3BOc2ROce9FxQTbYorjborHThHjRrLPfYrjbgJ+tRAuyzz1KOMUl/pap/TEV8VES5iSfqJJP&#10;QqQZqDEQl/h4TDpWKwUDT0Kps9FqPF14Fk4711gnVV899WCX32McbgAM+WAQyLo49WR9NbaearKu&#10;bFCWBGyolo5V4ekqMuAX2GgFno5Gmj4yA6efTzK55eBU4u2daGwQoo+MxGNyfBzvs2Lvs6Lz/Z2Y&#10;lgY8e+NkK0OmCYZqoBmNUvC//JX9p782/fW/Wn30K4fPf+8r91Wk+iUaRpNtiOEQ9TmmBi3pzN2O&#10;x9JpyWZ/8/JQ89a8eHW+a26qbX2hd32+Z3Wue3Gqa268c26sbXGsdW28dXdWONv1YK69Sjovnqi9&#10;keFBTrLSZ5qgIjTPJqDkwUdINYSlGyB4WDggxRCZqKNBJ2r13+J/PdK6PdS4OSlzwOAqyyNtK8Nt&#10;qyPtgLXRjvWxTqgE9FJ/89ulwdcL/RujnbtTYsCs5PlkY0V9WtQNDxOWoRrHQCOTqJ2B104zwGQa&#10;GTB00AVOdn03C74eEu+PiZeH2ldmxKuzkq1p0dZkF1gQrAzWXx5qne9rnOl+PiV+uj0lerM8CNq5&#10;3obu+rKKK5yMWI9oa91Ud+Mw/ctuCp8kG8OvOxCuWhnUeNvkEDEcA0SykQ7DGMtxtNoQtGz3ibaG&#10;uzfHZIsfrg+APsvigCxVGnRlMnuyC7oHmSQeatsdahuqKLru68DQhWUYIguNMVlYmezPNEZkmKAA&#10;4HPJMoNxOvl47UyiTP3KMJHZX5kANjqAoMbHa+TiNGTpvzhkwUEGcL6RVoG5XgpOIx52Pkb1NBN5&#10;KQuPyDfVyTOR7XeeaaLFt9RLNkEGIc76aZ7JdCG28qmLtUXrz2+vPb89U3t1/H7+TN21uec3558W&#10;ldN8ovEqFid/YfbJ/2v/2c/9L3wcKvepx4lf0jUvsVBKGYbwAnP9qza4bAu9NDN9rgUuzckmysSk&#10;Oi1nRTy1N/3mSamQpO+ndsFK/aILQtFXSy1EWyMYtGjVYJRaMFo9BKURBvgnCWB1ZDBKNwqBDoMc&#10;MEotUEs9CKMSqKvsoyvvZK3pG2vCLPIpaol/NEyrn4x7MhtW/ZrW+Cbu2YvwB8s+d8YcC0Rmqc14&#10;5hP9hDuqvhWo4Ce4+HaL5F5n/oTf9eXI0i1KzUZcFWA9tnItpmIlqgwMLkWULESWzMeUzcW+B0jK&#10;HgMSwDOUkh8yFXcXtHPUMgA0AoIlmqzaM5QBDG3BOyur81wGCWDQAsAIGAfI1o8qW4mpWYqqWggt&#10;mw6+N+FbPOh5rd+loMclf8Tz+gj4LdrrRrdzXguJU60Tc1vV/8pljysqnmV64c22KSPBReuMh7uc&#10;p9AVJ8JvL1Ort5LqIPW7ebA98Aq1aoNyb4tybzNBxhrl3mr83eX4e0txd7foNev0ajBhkVKxEF8x&#10;n1C5kFAzS3s4m/x8kts4kvJcQL1fGXCTb8OLMaT6aEdbagQbKvpqXHBXOOemcNlXWT1MFRmroZWA&#10;1EpCIFjq6glKqnGKKrHKavGamglweCIckQBAIClIVAIKDYJ4DVikKniv0FFwWKiaaoCioqe8vMu5&#10;cw6nTll99ZXF+fO2cvJ2ly47Kik7q6m7w+CeKLQ/WisADvc/IPCAYBmw0INq5BFwzSi4ZswBsTLA&#10;TxUsBomJQelStHQZ4MY04ex/VwCrqLvEUAu2dqRrCwvfrI9LNyXSvtvT2Q7zdMOtBMyreK238dqv&#10;E/T2EmUJuxt0wjsO6RUDtxmrvRQGWw6Hb8Vh3rAIUh55N0Gmdaf9lYVWn7WY/qHb/uRMgMpaJHwj&#10;VGU7UnU3Dr1Pxe7R8S9ouF2ZA9bZpups0g0XWEbtkfozt+OlM81fz4m+25x8tzYG+Pp7Rr5ZlfHd&#10;6pB0dfDdtFA6K5AudMkc8ErXS0m1OC90kG0xwyIuJhFXkoy2mMQdBgFc4mWiwYsEne9SjN8wDXcT&#10;dF6yDHfoeqsUra1k/BqXvMQhLzCIC1TDZQp2jWKwHqu7Hqm9Eak77aMutjnXQDxRb/yZwE5uPEhr&#10;Jc5gNUJrO1Z3l0rcZZhv0y23Esm7NNP9RPyrRP3deNROImYjCT/GMOpLttyqZkinn0sXRdK9CWlf&#10;3WCKb707cjhCfzOZtM7C7STjZZsfJ+L2KQZ7CQY7ifrrDN3VJJ0NFmaZoTPFwI1nOKxVJUn7a2W2&#10;e3t2f21mf3P+ze7yd69Wpa8Wpdvj7+aEWyONr5cG3q6Ofrc1Jd0/yAZ+MQe6u7O9k+LngLm+5s1J&#10;MfgCpbuzYM7rtdGdtYG97aFXL0Zf74293h19tTP2Zmf8m93J/dXBN+sjso2B92akL6a/3RiTrTwj&#10;2mguW39YMHOTPpETOJPquJxiAe78ZZLuHhX2jo78Lkn7O7bOG5buPlN/j014mWL6NtPsFc/kZZLx&#10;DtVwIVxrIkBtJgKxwcR+m2MlLXSbopk3xVh0XE16VH0ju/puev3j65Kum73dd4cGyg+qQAMqJsZA&#10;/PcK4JqRUSiA7G/txCTg0eRUxdBg1djQ/cnxh9OTgJqJscrRkZKhwSKJ+E5/X8XYeNXUVOX4xO2B&#10;gUKB6Ep9hwHR69IFIzl5K1VN7/OXPFTVAgk6cUR1X29MYDzWN4PgfdXYs8jIrYjgepPgXmzkdQvv&#10;narv560dQULF43USbHHUKGJIholXMcHxHs7lFs7/ewFsFFRGcCkjOMkEMNG/jOBTQ/B5aORbbRxy&#10;mxyda0V3UvPQv+iGg4c5kXh2WKqpgneEIfVZbNV+XtvL1Eeb9PKx0MIOe9Yz8/gej7SVxJLdpOpN&#10;VuUOqwocfZf+ZJdzfzbyRr9n1rukp2/T27cKuhuYjyNseERsDNaUoW/BwZKTjIgMOxwlCBefTKRc&#10;NaGUEGMq8GFVxOBK48BDKkwCy40DAKVGfmVE/5ID7hn53TL0KtJ3L9RzydBzjLikb/vrC+R/+8rl&#10;j4pxSvgMrNNVU9/b1qF3bMIA9w64YxVy2zL4tnnQXbOQElJIGSmonORXSfKtJHlDlJG87pr63CEH&#10;FluG37KJvWlHvWJDLbCKu20XHauI8/sCFnPJgAUzy8G5QQveMPEtMvW7ZepfbOJ3HeeZibShX8RF&#10;nkS6/PK8+28vxMth4s5ppcHJ1XZhsvrPNiEV1sEASAMfRaZ1bQOr7IKq7YMhQAxGSix8yqz8oEPQ&#10;COC+TdAT2/DHVqGPLEIeWARXW4ZWWIXfs464ZR151SoyycDTT9HU/HO08QmkxVmsu4a1t76nEzHC&#10;xjTO3izRwZJub8m0s2BZmSVZkNlWVqlkM+6hAFbRjMYapxItso3IGUSzdJn9tfweU4t0snk6ySzN&#10;lMw1IaVAJtjMPNXCMt3KOsPUNElfPw4GC1JS8pKXc7so766hHqSrE0cy5Zib8aytMuztsh3scwF2&#10;ttk21lk21pk2Numy9s+AwSxLi0wryyxryxwbq1xb6wI7m8ID8sFZFuapVpbpdrZ8E2M2Ag7+Zgk1&#10;NEiE/pJSUfZTVfEHLYgNsFQwB1zRwT4H4OyUb2uTpa0VDXB1KYQGnRzzDpF1/7IEtCzb9WCHXUjT&#10;ghgMOtrwjXEMNCwMqs+soRSA1gzH6VLNjVPsLDIdrbMBDlb84973kH9PAAPMTTgu9rlgEEyztUg3&#10;wTO14OGqCj7gcpoqARhkpIFOPEozlGSUBKZBAhjyvtANQzGUBHwIOOTrcSPI93aAdzGUd+vtdi3A&#10;u8jTBQQFznbgV36KhrK3upIXARsPui72WW6O2eCQv9e1IN8iKA84wPu6t9sVD+d8X49rIACnm+Dp&#10;ivJuYDKYdhRfzwIPl2wXhwxP1xwzE7q5KcOKnKyvHYmGBWExUYa6MWCp8KA70WHlYYF3DxKL88CC&#10;gX7Fnp6FDg6ZtrYZ4Im4usjsr611nr1tga2FrB64i0Ohl9t1V6dcOxuui1NmoF/+3eKOjuaZmfG3&#10;i7PfLM9/s7UuXVt+NzWxtrSwu7iwsTC/urCwtLCwsLg4v7S08LcL4IGhecCBAF4ZGFwF9A+sAPr6&#10;lyF6ehcB3T0LAEn3vFgyB/gPCOD65sm/zvOmiWeN44CnDWMy6icBT55PAB4/G697OnbIoyejgNrH&#10;I4CHdcMQ92sH38vhhGPcr5VR83AIUP1gEFB1fwAAxVC3sqYfUFHdB6h8MPBeymv63gt0VnlVL6Cs&#10;sqe0ovsoJeUSwL0y8d1SEcTRwaPjR7t3SroAt+8Jb98T3bnX/V5u35X8Uym+LXovd0slh/f871JS&#10;Iir9E2WlYkB5mQRQUd4Ndf92wCkQlRU9VZW9gOqqPkBNjexp/j30vZdjr9Mhx6YdUlHdU1nTC4Lq&#10;B/0QIAYj0BsFvRLgfYBeDOgl+XuBXkuwIHh1wTv84NEIoObhwHuB7vbBoyEAeO2hn5q6x8P/bAHc&#10;2Dj2w/Tf9vYp8OcD9EfEoQP+6wL4WELwIQcCeLLrCKIOGZJ2Gd1tMnr/BIh72qe6O/4OBjpnDuk7&#10;oFcgo1t4gGgW0COe65XM90jm/4oAnhpafw/Dq9Mjx10vYGFy89jg4tTW0vQ2AJpwTACDydD4cSbX&#10;l2a2DqXs/04OTS2IITX7jxXAR691lA/6wh16EwLqaZSMoFhbs1AVveALOLqcZc5JcvYXxlmnTb4X&#10;wGdlAjgbbs5qFYinJjqmhlshATw/WDclrpyH7O/A/ZXBh8vDtctDTxaGHs8PPv0rAnisu3Kitxqy&#10;v4DpoYfzk0/HF7oT71SeMQ88QwyBWSfB8HSELk1FJQz8FqWp4Kmp6Kap7Kqp6qmm7q8CC1NCxFxC&#10;0pQNM5WJ2SomGcpGLDUiRcsi1sorMSCCzmYwr/Hoj3ISWvihnckuokTSEN10nGMp4Tl2pDq2cWxa&#10;ky1bUsgtKaSmZJP6JHwzx7QxhdTIMWv4XgDb13McG5IdfywDGHRBCw49pZKeJJhCZaKfJ5o/jbFo&#10;TnToTHJtZzo2UW0aqZbtLFsxz3niSlBPhlMr06wxkdjKMhGkmHdyyG0sckeyXUeKc1eae3eWd3+u&#10;/3Bh8Ni1sPHr4aAdKgjqy/ED46J0j1a2Q10cqTzUoNhP54onMtNemU0+TzM6ScV/mUj4ik48FYf9&#10;FIwUuMNLw/EPE8yfsewaOU4tPOcmjkMTxw4SwK08x7ZUp/Y0Z8Ax9XuILEs4yb2d9hcCuMe3aMjv&#10;1ljAzVG/az2u/DYrbpN5Sqdtttj1Sp/PXwhgSPqCbo/XdcDhuMitECBwK/g7BfCVTrerHa4FHS45&#10;Ahe+0BmQ0+Vc0OVyXeh6S+h5q8uvqCukoCuaK0ygCuhhnSyfVqbDoQA+fGoAQarTMQEMPc0fE8CH&#10;9Z+hPGAoA7iNbdGWatLKM21Jsm2hOzUnujdTXZpo1g1MYn2K7hMepoKtW5RocjMp4ho9M8qBp6Xm&#10;iyJFnsL7KNszLZmPrFPb1ELufWaffsKZ8xOzQJs7D7OmZvNnJ/MmBvkDopSOJnZrfVRtZUjVPa/i&#10;q3a5GebpHMtMrmNBjsfNG4FVVWGPnyW0S5IGZun9c+51YlXO9V+6MD50zPu5WeYp3yK7W2JW93Jy&#10;/wRd1MkUN3D7Gpgd9+ktNVzB80xhW1pLe1qzgC/sSe8SHZZxhvjrAvho7i9kf5PbW9ltLUel7yFQ&#10;ueZjKvc/xqEAThK00VobASBI6e4MelwRUFceVFcV/vxhXGs9XdCeJOwEgJkcETixmd3ZkNTxjNXx&#10;iNn+kNleB+45ub09qVWWIpzc1gS+ZK6wjSPqTGzpSO2fiGsb0Em780dP1i+cmD91TPnvFjGmxTUh&#10;TW0pg+NJou6Imlq3giskGgMTFKTiYI/wcDeJiw++fp1b35wr6eGLumWJxc0NnNZ6XltjmuCgELSk&#10;UyZWe7vSOpqhEdBymp8nNT3NELTmDfRcn5y6Oj6VPzSc29Mtk8eCtuzONtDmiMUZkm6uZAASwGfj&#10;0iP7V2gjG9zesazufgi+jCMCWNINzsoWiXJFQkBOlwAsmNPfn9LZCRa/1t+b1tLKbW7P7hnPHFyM&#10;bBz63J/xZSAr4FlP+vB8andvXk9XYW9HTm9bZq8oe2IhuHHoy/Dc/2ZFUUguC2gZZw1McAd6svra&#10;cnpbcns6crtFOZLBXNFYoWCiuH8xTTLuU9n6C8uYT+0ylGxuaBrwTJEB6c7B7VRXSRR6KEp1g0vo&#10;CcKwLv6SDT9P0ZCPVr0QpXI+Wl0uHn6ZgrgUD5eLVP4iXu2LJOQpLvJzptKv6Jf+jQ/7XYXRyR2W&#10;xQsWaZdB3qKTV+NNF6KIkyG4sUCDUX/DQR8dkTOskSxfpfvxTdWf5Jz/IPX0B1dg/3YX+7un1mfE&#10;vhqTUboLVMMlqsEKVX85Xmc2ArYSg16NQy1GqO8kaL1IxAz7q9zGfZaD+YwH+5gD/zQVcy5d7xJH&#10;5zINeTERqUDTUmFg1OholQS4AoCBUknVvpwN+7Ta6Eynk/qwP2o2HL0eh96M1VwNvfiXAliWAbwT&#10;Dd+MQW1RsOtx2NVYrbV45BoVvZagsxijPx1J6PMjVpvAMlXPcFTO8lAXU3Xk2TpnGNpnEhHydKQi&#10;A61wKIA5Bw6YBbuQrqOYgpJnw86kaslzEKC9UGIOr3fVfu6AeGSpWWGsdgurel1H44oOslBHO1cb&#10;w8foZ+noZ+liM/SwPB0MG4WkwTXTDfXi1OTjND/PMD2dZfG7FNIHd4L+ZeD66W+Euq/bYdJJU+kI&#10;UdqNl4qIO890pGKb/UbSTIleO0+tLPgcz+TjIIWfOH/+vxxP/Mzxk1+5ffHbcKXPufiLV+xVCuzP&#10;ck1+Q8N+UBX022bGR+PX5dYfKO01XHzTfkbafUo6fPK7gRMHDvjE131fvpWcedl14Hrbz70Sn3rd&#10;LRt5233hnUThjUjljQD2qgOz14TdazJ+2Wi5V2+/VGHRxoNdcf2QovP/sPQ+TTW4lGWkkm6oyjnY&#10;Jpmnp5mF02Yh1ZJQ6sla6hyMGldXg6enLlO/+jLL+174RnBZ0jBOA8SQAwakYFUyjVE8AizFQJ1r&#10;oAoukYVTz8ap8w00sg3huXhU9oFmTsZosTEYLhbHMzaposbcoYQ9TmctNjyQzg1Lx8TD1cX3U+Ie&#10;JMfeifXN8bDiWBjQcMgYLaUwtfMBCqfdT59w/uJj248/tPnot45ffOR98XQYXClGHz58r1A6IZKu&#10;DO1NCV7Mi+YnmseGnm6v902PtixMCNbne7ZX+3fXB7dWelZnhUsTLYtDDavDDdtDjd/NiYbuX8sL&#10;c+A4G4XrKYZqnKEi5ZN1VdOwmukGsFR9GSlYWCoRE4FSbMtmfjvS9mKo6cVU+8Zk++Jo09Jg0/JQ&#10;KwDSwJADBiz0Nko3J/Zne+a666ENepf6m/dH23tuptwLsWHi1ZMM1LJMtLKMtDMNMXwjLF0LlmFm&#10;3JaZvCto2O5tn+9pWhzrXJnsWp8QvJjtfrXY/3Khb2uyC7rE5oQQBLszkr25nv35XunWxLvV4bYH&#10;RZxwJ5orMdxYww32lcXJXxh9+N/sP/tZlPJJBuLiLQdShrFOirEem4xPcbDaErSsdLVtDoh/TACD&#10;AAxuT4nAVXamxdAVlwZbQLw3IZyoKymL8eMSdcCXk0dA5+KROcbILBNkpikakGWMySFiCvC6BQSt&#10;TKJM/UIcCGBNMMI30gQvDx8Py8EhwLl5OFQ+Hg3INdIqsDJgG6rHws7FaZ5joC/z9NRyCOhCU917&#10;TqRUQxhbTxVMKHQgsPCa8bqKLGP4dS+zyhj3x8ygqgTvW2EO14KsZQRYpdrqM0zgcToK4RpnfM7+&#10;wfWTn/t+/pvw8yd8T/7B7cSvfE/+LgEml4qHpRERGWTdbHuTfG/HEH2dgoiY7urn2yMb4qeD9sRA&#10;xdNGmvLOCEVvLfUAmQBWD0KrBf5zBHDogQCWJXRqIkLVkcGXVXwV1X3VNIPgiBA0IlwLDiaEotX8&#10;EUoeqEuOREXPEMPEWz63OuKe9Ec96vMtH/G4t+RfsR9V901C/eu4upWg0mHH/C5zbpcVt9mE8VAn&#10;sgwWUIEIqidQB11zF0Pv7lDuA7biqjdiKteiylcjy5bDS5YiSpZi/0Lx/nv8fQJ4kV45GXGn0zmj&#10;16dgKaFqIb5iJroEEsCzMaXTUffAUQAYBN2DDOA7k0G3FsPKl8IrZgLvTvnfngsumQ64M+J5fdLv&#10;FhhZjqjcpjzaiq8Fg52WaQ+wsUWaPtc0vK6oedxE+D0m0Qb8r4J1wMrHBDAUrFCrtukVW9SS9fg7&#10;y7Gyys9LcXeXE8pXEqu3OE82kp6sMB8t0h/N0WvnGY/nmU+nkuunCiQ92Z2PaQ/y3XMisLG2yp5G&#10;F1wM5Ny15DwMNCJwWgnaCAocFqeJSFCFUS6qRClpJijDaKoImgaCDlBHUNVhCaoascpq0erwWDgi&#10;XkMzWkk5VFEpRE0jHImMRSGjUchIgBY6Co2K1NAIkJd3OnnS/He/w/7xI+ynnxFOnTaVv2SprOqg&#10;AXOFIz3gCB84wk/Gn03wjzpgGCwGoR2NwMShMDQEmqUJZ6tpMP+aAEbHqmm6xNEKtne/W1ta/Hp9&#10;XFZauf/2VI7TPJOwnaj/mqrzjoJ5RdHdTdBbTdBfoehtUnR2KJgXVP19mv5eIhbEm7Ha69FIEL+k&#10;Y7fiMFN+Cn1OZyR2X3RanGgx+c2iz/m1wEs70Yh9KvY102ifYbSXaCizxQmYTQZ2gYFrC0NPF4VL&#10;J598N9P+3cbIm7XJ1+vTb9YAk+9kjH+9NvbN6th3qyMvp0Rfz3RJFyTSpR7pau+G6H5zTpiEYz/K&#10;Jk8mm88mmy2zzVaTSJsMo206fj1W5xuOyWum4VY8ao+G2UlArsVpvmDrz8WjFxP1Nxi4HZbRPou4&#10;m4hbDUdPeit/zSC9SiRuRGOn/OG9LootFqcfE088NPzdbIDGShhqM46wlUjeolnt0Cz36OavGcR3&#10;TNye7Hck7V224TTDoJ9pvHY3UjpYKV0USvfGpYPPxGlBD710uyMJK8kWawzCiySjfSbuJfjSqLrb&#10;VJ2NRJ11BrgN7Y041f0k9FqSwXAifijTc6f+iuwDvlyUvlh5t7P8cn12Z2lsf2Hg3UqfdGtI+mLs&#10;242Rt6ujb1ZGZA/rxZz0zYr0mw0A6G5MiCbFzydEz5aG2l/M9b1cHNxd6H29Pvh6YwiwD/5+XOrb&#10;XRrYWxl6vT7+bmvm1ebU3urk7vI4aN9sLXy3vyZ9tSrdnJSOd+w331sq5cwVBC2kO6wmG2+xdPfo&#10;qDdM1DcsrdcM1G4CcitBa5thsMcx2qLrrVMxG4nY9QTsUiRmMlB9OlhjKVZ7Phr9Ist+JsN18Er0&#10;kuhh/7DgTmtjfntbbMldWnUl79mT/M72m73d94YHS0eHAf95Afxocqp2arJ2erxmYqRiZKBsqK98&#10;eLBmYqxubvbZ0mLtzHTVxHj50Mid/oF7fUOlw2M149PPx5dCIvlGBkEwuLeisseJzyzPn3PGqPrC&#10;vjDx1fZO0PfMMvK8Zuwus784lyK8W7GRVxHBl6Pv76kVSUTFGeokWOMp0SYhmaaeMgGMd7qF9y0i&#10;hEICuNTIpdTI6Y6J721iQAnOq8zAvRzreQ8XcM0kMsOC5ooM0JF3QSl6k/WoFqgoG/XAPPer2/fG&#10;17hPdpOqX3Frv8l8BoKRgNx2O2azVeJ4cMFESOFcVNEWowIcfcGumY++OeyVLU1tfJ30/PWV3tFs&#10;Adsl24aQQDJn65jSDMyTcSY0MxzFAxebaETJMaHdNqaWGsVUGIVUGgVUEAPKjfwBZQQ/QCneFxoB&#10;cQnBtwTnAwCDd4x8r5v65hE9k9FWQWfQ1r88Z/7TUx4nVCMv6hdbh9yyCYU0MGhvWYXctAgqMg+8&#10;bR5yjxxSQg4qI/sdOGCZ/a0ieZabeN4zdr9r7FViHlhtH1vtTC21T7hlGVlo7Bt/2TDkFCpWTp+u&#10;TMzFupRbh5dahj5yppRbht029rtj4l9uEVplEXYL752vZcdSIsScQcWf1/b5/aXwLzUL9B2u413L&#10;rYLeK4C/z+t9nwCusAkA8QOnMECNQwjollv7V1r4lRM8a039n1iE1lmG3jcPqbIIqbGLfuiWWO5E&#10;KbaPzjTxi0VYup7VMftI1eSPqvhPYS5YL3ujYGfTCDfzODcrqoslzcGcZmvOtLXkWJA51jaZxqZc&#10;2b8W0owyJKaamGebWGSSLDPIVplm1lkQIAYjBNMUIplHMuORzVMBIDAhpRBNkknkFCMjuhGBCQB/&#10;X5w76/TZpxYnv7LVwcTicXRzM56jQ66Lc4GTY56NdZaFearM/r5PANva5NjZ5trbFjjYFdrbXrGz&#10;KbSxyre2zLG14UMiGaxgRuaCSwCIRiwwgjOkgb9oFC57nTntAAAxNBNyvX+LAAY42vBdHfK8XK9C&#10;ubMgcDvYZNfhYAteT5crHs6FoGtF5pngmUYGNKhEM0wlSAcVBX5rtjZLdbGTnf696/1h+yeOCWA9&#10;rRgteDjkZcEhcBUb8zSwGjhkZ5lhYZqCxcSpKfrKn3W+cNrx4jkXpEaIKYEFCWBwY6CF7g2MHHbB&#10;UpD9BUGw3x0w4myXA+aE+N+NDCkP8C52sc/2cb8KKVsP51xLEltfO1JdyUtBztnGPMXBOs3dKcfX&#10;40qQb1GIfzEEmAmpX3BioM9NUwJD6aKrqwPfyzXfx70QHA042EXY260ALOjmlAUCazOOo026p0ue&#10;KYGGUPcH6yvKu2gjQmwtuNFh5Uzq47jIKkhFgzn+vlednDJtbFLt7bMcHWT1ny3Nc6wswIe6YWeZ&#10;b28Fli3ydL3hZCfb5tnTNceSFEuLu1F2W9hSPzXUu72+LN3ZkK4svlmc312Y21yYX5+fW56fX1xY&#10;mPt3BfBh/WfI/h6w+HcK4Ln/HxDAP7S/AKgLjfyTBPAPRe+dkq6/UwAL75b0vJdjvvYfzlHp+2fu&#10;CP8uAQz4pwrgqqp/ugCurOl9L+VV3ZADPrS/gIPuP1cAQ5f7IdDdHgpggOwH58nws6djz56N/JBj&#10;xvcY/zEBfGh/AYKDPyIOHfChAO5oeT/HvO+fmPi/XQBPDsk2/Z0eWYFc72Gm71EBDA0uTW8vz+yA&#10;GJK7hwIYzPw/UAAvTK0dNbWHDvjoPsT/GQ4vdIwPOr2N+qk+HUmU3JBoJ4tAFC5MAU87R+SeNs28&#10;bHvlnGnWV9iUC8ZZ8sZZ53CZmmTG4/rmibG2mdH2QXHt7ODTtYmGhf6HMz2VCwfM91TN9VXP9T6c&#10;6QPUzfbXLQ49Xhp8tDhQCwnghcHaheFHgOmBB7NDtXOjdbMjj6aHHk4NPpgaqR2YFEZeuX3GPFiO&#10;FK1uwVTCxKuh4pQVQ9QU/NBq/nAVTw0VDzUNbw10OEyfBjPkKuOz5ck3T+ByT+glKZHZVkE5cSk3&#10;snILrudyitMiHuUEtRcECrNdO5Mt2mlGIgaxj2Mh5FgKONYHhXzNWjnk1hQSlP7blm7Zmm7ZkmbV&#10;kmrXzLNv5jo1pTjL0mcPBPAPgUwwRGuyLOu0gWFRT7NooTm00p3amc4dLKfOJOdOtmNHkl07y0aW&#10;S5pqL0lzEKfadvEsO8HVWcbNdJN2tm1Hsr0gxbGL5yxJd+vJ9Ojje/Vnew/l+Q3n+48WBo5dCQIt&#10;6A7k+PTwfepZ9s9Ydo/p1g8oZmURhCI/TJ6rZpaDCtPkDBX/ZbTux5GYP8YbfJZsdgGMF/lpVUYR&#10;7scRn9DNmzh2balOgBauTAmDkecsKxB3ZrgKs9xBCx2SFYtOcm+lBjZHx7QGs9v9s7q8r4i9ro0H&#10;l4wGFQ/7Xe3zzJW45AicsjsdcgWOeQN+t/p9b/b5FPV63zg0vpD0/SEy++teKHgfx7zvn3G7JpTt&#10;Kwwo6PYo7HW/2ude1ON+u8+rTOx1T7ZDcEB+V0RqVzxdQIvqYPg0JtqABwGASnM3HewHDAAP6L2A&#10;R/NeBMn2XSmOIq4TBOiCwdYk81aecROP2Jxs08x0bqF5Nie6N9DsnzLJz9OINVyDijRyaZZPDj0u&#10;0DmGpBePRsefx/jKmYaHXxdWTUgTKpc1/YrPOKSdd+P+m6GLES+fJ+kpmh67NtJ3faCnaKD3ap8k&#10;u7crvaeD19WS3NFAb3oSVVvtc+eW45WrpKxc05yr+OwbxlfKTYufKLCu/8I98aeOjP9OpJ32u0nK&#10;7wx+Op4gGEsUdTMkbUndDWzJY66kjit6nNL5LKWtIbWtI0vQmysezB8YzO7ryZCIeAfFnEGbLu7K&#10;7BZn9UgOqz0DQHA4CLqpB+m/kP0FgCDlB7v/AjiCdp5IwBF1Jnd1JAnamB0t9LYmWmtjYksDiFmd&#10;rQAwDvldMA1wVPoehSsRpogFYBo4BZwe3/A0+umjiCf3w55We1Xfdim7GVBXTRW0cXq72d1iplCQ&#10;LOpidrYzOpvYwuaUrka24DGr/SGrrQ7c0sFeyJ0pglZuJ6AZBGAwWSBJ6hqIqpeYXnlwOjjjJzYJ&#10;P3NM+dgvw+L2w8CnjfSuXlaXJKmlg/7kWeTdEs/sbCdO8jmSqUFYeOTdu8nPG3N7etO7xBkicbqo&#10;M13UnilqB22WuCND3AG16cLWtK42aBxqM7raUoWdnM4urrA7XSzJ6ZYU9ktuDPXcGum/NTaQI+ni&#10;dHQUTMyxekYRKVe+iuSalrVSh9ZT+2eyekYyugfSJf3ZvcP5g6O5fQOZQnFapyBTIMjtEuWLJYUS&#10;cYFYlNcl5Hd1ZfX0ZHZ3Z0vEuSIhGMkRirOEA9yusZSeRUJu5W8cwr0fdmaNLUQ9fnpzYqigpz1D&#10;+Dx3UJzSO+L7WKyWXPY/bWkfB2XZVXclDcxmDg+liptTBU8L+oW53aIMQc+1gbmi3vnM1sGimU27&#10;Gw9+ZR3zmX36GdMcNcNUAjosytTjUZTzOM9ygqY1HqvZG4B8aKmWoPJllNqFOIQSQxdO1daI1FAM&#10;VpWLUL8UpnY+SvNCAkKOijhNg31JU/+YrvbHZNVfNTtf6nA8PeCjvBJvuMey3KaZbVHILxKtl8KN&#10;AIthhJkgvWFPTYGd3HOTzx/gPr4C+3m64r+mXfofeeo/u4X5XTX+03YHxYkQHVl5Q5rJBpWwHodd&#10;i9FZidJejkTPR+lOxps+c4UX6H2RrPZ7tuYnHNQZBuJMjNpJJkZJthevtgpbR4WJvJygfo4Bl+fr&#10;XCqAf/LA6HSvB2IuErsSg1mNhK9Hqm1FKb2kqL2IVdyOUtiOUtqJUd+Jk6X/rkdrr1OMx4MxsxGY&#10;NSp2haK7TjdcoRAHfHVnYhwGQhwfWREyYZdYqqfSdOR5+hcSYJ8ytS+xtJWSMMrguhwMQBkSwBxt&#10;hRStizzMZT5WtZCIuGIMz8Wp5ehduIH9/KnD5WcOyi0e6FGKXZuv0W0j1QoLnQzUpQy0SiYGzsdq&#10;8w1107HaHC0kA6aeqK7GQqrLdhfGnGNhPuERPiy0//Cu72/n7qHfNOGlYtyrFtXdBjmpRFk6CpMO&#10;w6UDem86dBaqYeLcy08SL1SFy1cGa9SE6uZYXqLpfOwr/9/cz34QCf+gwPGj53S1vhz9BurFNoa8&#10;OFVu6IrcQrncTv2Fr7vOSftPS0e+/HbwxNveP74S//FF50fb7Z/uC89+3Sv/RvL5u94vvu09/U2v&#10;/Lfdyt9K0FIRuA1LqcB1oZzUyFC74f5lptknXOInHNyJJP0veAZyPH0Frp4iV1f1wPLC0rGoDAM0&#10;VwfG1dXg6qodbPqryNW7zNW/CNpUrGx/3x+SidfMwGmAAFK/IADddIJmCk4DwDXU4BmqpRmopGNV&#10;MvXVsvTVCo20Cox0OGjNPFM8FQaLVtco8fLjGJvOPaxcaqoDTD+vXu548nq4E7DW9bjxGu8Jn3Yr&#10;xofrQGSZ62fYEQudza86ml13tGBowz1PfWb3ye8cPv+j/Vcf25/91E7+i1JqyOTje/uj7ZvjbRsz&#10;nWsLwoX5juVF0eRg49xY2+qsaGdFJoB31vo2liRr84LJ3sero40bI40vxpr3hpsE97I47qQgHYUg&#10;ta8Y2pfScLB0A01ZZWMsLMtQlgecYazto/BVgbfVenPF/kDDxsCzvVnB5mT73pxkc0yw2Nc039Ow&#10;PNAi2yh3tHNtuB3SwJBPXRmWZQkvD7Vu9Dc8yYjKcjaI0bnEMYJdtTHMNdZO04NlGqCvWhonamtU&#10;xwS96Hz2oq9tbaB9c6ZnZrBlcUjmXHdnJGCFpcGWrckuEG9OCEG7PSVLDn4x2/1yoW9/vhfEa4ON&#10;N1lBhZGO0cbqrsqf+ip95iP3kcunP/f8/Feun/7a8/RHaWRDNhl/NyZsvb1xQ9z5Znpksa9lob8J&#10;rAzuFloQXGiut+HQAYMRSAPLTPCsZH1CsDTQOFx7R3wt7YabdSL8ch4BnamvkYXTBE8/3QiRboyU&#10;ZQATMfkEXdn2wKaIbLJmpokGD6/Mxamk4jVS8TCegYasTri+RhoWnolDgcmALDwafM9FLuRkAoyC&#10;vhStfjZc4Uu2llKhqW6+kVY2HpVvjLlmgb1ug7tmiyuwxvLJ2qnGyGRjOMcUySWjeRbaqZaYNCsd&#10;iCuuxoXORlfs8WByIVk3Q089QfFU0Kk/+J78g/vnv3U+8XPHj3/q8vkvfC/8MUT1qwikPNNUN83F&#10;LoZErkrNlS7uL4rnURf0CAgndTlbpLKXtoa/lnoA+J0Zoxmkh4zAoqOQGiEAhEYoAKYZLkMjEgCV&#10;hv4hx9QvBFotXFtVtg0waNHqIUh1sFSIJixUAx6iBg9Vg4dowEI1YbIRMC67lmYIHB6IhvujL7lh&#10;Ttt7wsKL3W/1UJunEtvGgh7MBFTP+5Yt+JasBVfuxda+jK/dja0e97oy6JLTZcVtItKeYGMf6UYB&#10;6vSiW02ZbSRWt136fNCt14zH33Ia9hNrlyNLx4OKZiLvrSRUryXeX4qvlG0MHCXbIXghtnw+pkyW&#10;H3ywWzAUz8uqQ5dOx9+boZTMJpTOUcvmE8sBC7QKMHgIZH/B4BKjaiL8drdX3mjIzZXEmoV4WXLt&#10;MrV6JroE8sGQBoZSgWVuGFwoonQx/D3MBN2eC7m7FFG2Gl25FlMFAMFSdIXAKaPFjltnmliiE1qM&#10;9C/XjwDdocDrfb6FkxF3DutCQwJ4k/lwk16+m1S1z3mwza5eoZUvUMuXmffXOU9nEh/MJT1d4jUt&#10;8lpmOM1TnKbZtM7p/J7H3Pr00CIvfKyxshvusgtO2VNf0UfrktfBQwQPNBqlHo/SoCI0aAgYEw6n&#10;q8MS1ODxAHVYvDo8FqAJk5ViPijOHCUTtDDZvyFAaoZBIDTCoZcKPOsDghCaAQiYn8IlJ/kL1mdO&#10;kT//DPfpCf0vvzA4f85E4bIlCumNRvppofy10UEALVQQGhGMRoTCNYLBamh4lDYiDoCGxSHUozXU&#10;wjVRERqoKBiKAkcxYYhkTThbU5OuoRmHREVidCPPnLVUUnbV14nRVA1Bw+IR8EgYyi2NX/piX7q9&#10;vvZ6bVS62CGdvj93zXuKQVin6u5RtN8kYL7PAKYZbNAM9pmyHWF3E3R2qdovqLo7CVobMbKd/tej&#10;kSB+xTB4l4yDtOtCiNqUr3yXyS/7LH8/7nZ2IUh9PVZ3h2r4ki4r1Lwdr70Ui1xLNhplEYUs673m&#10;fOne4DdL3W/XZ15tLr1aX9xbndlbmny1Mvnt5oz0xeK7lQMNvD4hXR/7dmX4zXzfi3HB68FnW494&#10;89f8u9mWkkSTiWTrJZ79Ios8HaO/QSduJhruJOq/ZOi9SdJ7w8LsJcp2mthi6GzSdDdp+rt0g32a&#10;gay0dRRmJQS5HqGzE2vwkmbyikl+QTdZjsVOBCOHfFTq9H7ZQvyk10lpOkR3NZ68RbPYoZJ2Kbi3&#10;idjXVMwbhs5rjuFaMmGKbTqT47pamihd7JSu9kuXRYs1mdXBxNYok41010WK0W4ibi9RT/bV0TGy&#10;e2DobTKwO3TMWwb8RbzSRgJqOdlklGPXzw9ce3pDujIo3Z2Xbs19uzH39ebM27Xh14vd3y53S7eH&#10;3iz3v1kZAbxdHZWlSq+Pf7MxAZBp4FdLYGRzUrww0Drd3SCj57l0b1q6PfrN2tCbpb5Xi/2vl4be&#10;ro59szH99ebcm/W5lysz+8uzL9cW3m2vS1/tSt/tf7s8IZ0flE52Svtqv2ks2CuJW82yX6Bj91IM&#10;95iYPTrqFUv7LVv/VZLBLstghwk+gt4eS/ZibDMJL1gm86GoGT+1PTrhZYrZSrptB8uq41rM1MBT&#10;4UhXhUjyZH71dl9/dmsztbI8tOh6xK2byXW1N3u7H87P3hnsr5mZqltaKO7r4bc0lY2NPFtbKR0e&#10;Kh8crB4eeTA2DuX4guCo/T1Gzdhozfhw9cTg94BYxmj1+FjJQP+zxeWq4Yna6fl7PcO3JAPNqzs3&#10;G8R44xATXBQWG62NiYIjwjVU/eAXXTBnzUxPGzqewsSrGl0juNwj+xQZOl83dCsxCy42CUjBB3nq&#10;xpjqUPFYmg0hIcLIn4t3vGFoc9fA7jbOt9go7AYxoggfcMfA6RbWrowUVGISVEbwq8B5Vxj63jMK&#10;ukaOybRJctEK0Thpq6UaaI1nGasFempFVkVXLBWKN3lPXvMefZ3x9JvMZ2/THu8l39+glS3H32mz&#10;ZQBELinjwQWrCffWqCUTIYU9LtxvmLXSHOF3V3rm+IL71AehVikEvSiiRZK2UYKeMdXUmOpESAg2&#10;jGXhKIVEWimJdg8XWEEMqCGF3CeHyvYDJgZUEPxlSpjgD1Fu9H0AKCP6yzJxzQMB2YauFCWC5yeq&#10;lj8/Y/I/P/c/iQg6g2bAyMXWIQ+8aRWucTcsAgtNfW5bhN6zkhncEnP/eybe94zdy008K0meNWbe&#10;VWQfmQ8286+2Cr5vHV5tE1lpHXXXMoShYhx/0YCrac6DWWRjHErNQx44xJaZhwAqzL6nknyAWVCp&#10;WeBNgnsmwpxyTjv4E5WQE6rx57WTVY3ydO2KjT2rbEOr7cLApe+QfCptQh65RJeY+0Gut9I2sNTS&#10;t8TCBwSQ9wXcdwytcQiBrDCgxjqwzizosVkQaGvNgx5aBH+fB2wdWuMc1xTCrfVlxKgQQy8b0DE2&#10;HqfQ5p9qIP6ogvxKm6BMdjLwCbCJD3JgeFkm2pvEWRlT7M3ZDtZp+jpx8nLucHgkySyDaMIzIfHM&#10;LNIsrTMB5pbpJDOesVkqAEoFBoERiQsAAejKBkkp5mY8K8sMa6sMMzIXj6Nra0VDXhYAJeba22V7&#10;eFxxcS6wtk6zs8sE2NrIUoHtbPkO9pDiTYUEsCzl1ybf1rrA2jLPyiLX0pxvZ5sNpkEZwOASKGSE&#10;hnoQuCLogkXACMmUg9VPAINyF1xPfmWLgIcRjVjgWiHBpe5uV0EXHDqU0OBy4GYOkpJlMhgMHmYA&#10;e7pcgZQq6ILBH4NMZGMxMZoqAZcvuFy+4IZQDzQzTvZyLfT3uunmmGtJ4pKMmPZWmT7uV71cr0Kb&#10;+zra8MGIrUU66DpYZznbyepO66Kj9bVjXexzITEMVjY34YDJYAQAAmvwteMY2ogIlcve8med5c44&#10;YZCRYB0/zyJfjxtgPlSqGpwOLQjuHFzR2+0aBKSEfdyvg/ng3gDgLCj1FrK8Hs65thZc8AKQiQzl&#10;S25ffUpGagQQDRMcbdJjwsvioyp93AtdHfiRIfeC/W4G+twA80FrRU5WU/QEZ0GVogN9bgZ4F/l5&#10;Xj/4vLJdgaHUXn+vG2AQfCEWprI8YIS6/4XTtiqX3bGYKCfbjPCgO2D9qNCSYP8bgf7XPN1zHOxS&#10;7axTHWz5sq2gba7YWxU62F1zcrjh4nTT1bnY1fmmi9N1J8dCJ3u+ix3XFBdmigsN9s0o4D9+9mh4&#10;ZGB7a006MbqxtPBibWVvcUG2AfDGxtb6+vrc/OLS0s7y6ivA3MIulPU7Pbu1uLwPCWAoA/iHAhhS&#10;v719S5D0lXTPi8SzEF2iGYCwaxrQJZiSCOe7BTLvK1O/nbNdHTPCThkCwSygQzDT3jnd0jnV1D4B&#10;aeDG1mlAQ8sUANK9ED8mgB8/G4c4Znx/TABDXWgE0l2Q+jqccIwfE72H48c45nf/Xcoqe97LXxe9&#10;P+RwwjGOedlj3LojBhTfFt281QXxF772CMdO/A9yD9zS+wUwpKt/yDGPe8ihGD7GsWnHOPTHlRU9&#10;gIqKnqqqP7tS8IgPnyMk/kEAeV8QQBr10OAeo+pILu/RzFrI7P7tQG/XP4offq7DWwX3dpjsC35M&#10;fkwAP30yCulbAKR1j7neYzQ0jANAcCiAnzwZAjx61F9XN3BE/cpWq68faWmZbGkZ/9tpbRx9L0fL&#10;Ph8VwJ3tgHHBEYRtMno6pwG9HTL6/wSIu9u+d8PHOOZ9D+lrn4LOhQRwv2C2Tzjb3zUnEUxDArhH&#10;PNfXvTDQuzTQtzzYtzzUK5O+4/0rEwOrk4NroAX8lRLQBywBpoaXIRN8VP0CIJW7MLkJaWBw6L0c&#10;tcjQKTJDPL769wpgKE/3hxyb9u9yLEkXEsAAyAr/EHAIOmtham1uYmV2fHlmbGl6dBG0ANAFgHHA&#10;/OTqIZAMBmcdXuiDKZZPH92vPNg7kmSNQ1mooz2UDOMvG3MuELnK1nmXTDPO41MUSdkKpjkXCFkI&#10;i6Tnze1TEx0zo+0DoodTfXWLw0+mJVWT4rLF3irAQm/1oQCe7X8821+3NPzkhwJ4caROZn+HH82N&#10;1s0M104NPpgcuD81Ujs0LYq4cveMeagcKVbTHBLA8ZAARqkGwFW81FU91TT91LSjVbFMNVyaPDHv&#10;c9LtE+RiOZtrhgE3g5Luphfcunktu6yA+uxq5HO+69MU88YUkiDDWsK3F6XZdrDNhRzLAwcsE8Dt&#10;yeRWDrmZQwJzWmUC2LolzaYl1a6FK6uZfFA82VGW6/kD+wtoOygHDYImlpVM/dLNn9PMnlHNWmh2&#10;rXTH7wUw27GTbQ8J4DaWZXuSVXuSRRuL3MIwbaQRnicYPo0zbKSZN9IsmhlWLUzrtiSZDO7kOAhS&#10;HIVcJ1GqS3eGex/fazDXdzjff6QgYLgwsK8wsLcwsDs3QMj3auW6PmFY3Y8llUfiy8MJt4N0r7gj&#10;MuwUOOQLDOOTdMJJutGXLJNTHLMzGbYXr3ho3AvRfUgxaQA3n+okyfXuzHAFcV0iGQw+opKeMS0b&#10;k217c/3EGYFCdkRbXHxbSHKrb0anR75M0LrkC535XU4ZAofUDocMoXNOj8f1AZ/b3Z4y6Qvl+x7S&#10;630D0sA/5O8UwFdFHjdEsk2Fr/Z4Xun3vNrveX3A83afZ0mfV4XYs6TLq1gYUNAVkd4Vz+xKjGmn&#10;+/4DBTBUBVrEdQIt6HYk2bYmmTdyjepTiPVscAmHhkS3eqrrM6pDHcO6lmtRmmJWmeddcZ1Bi6MY&#10;GnhpwiP0zbIUjGOtGXcL2neLe6QuaR1nzFM+Noo7aR0v5xrjmFec3iG40ivO7+q8LhHd6R8oHhgo&#10;HOkpGOu9MtZXONqbMyBOEbZRG+oj656E1NaHPG5zLHtmWFClxLr5M3fmB9Zxf/DL+p0jVyn6tt3N&#10;ttjWiZSBmbSR4bQRcdpwW+pAQ2p/PU/yPLnzaVJLQ1Jza2q7OKOrL6VdlqqbJhJmSESQ7oXk7mEX&#10;HAJADvjYHM5B8WeIY+r3zwg7krs62ML2JEEbq7OV0d4MoLc1Qfb3qACGHPCh8f0h0BwQgLNorY2U&#10;xmexDXUxTY9CnlYFP62Ja29gdYuYEnGioIvS3skSdzMEnYkdrYzOpiRhI6frOU/8LFXc+F4BDO4z&#10;qUOU1DVAae63LX4mF5HzMxvqz+w5nwfyfeo6I5o74lqFUU/qI2pqY6rvx5SWhxcXO6ZwLliY46Oj&#10;o0pLWM8bsiTdPGFXilAACeBDMg7sLyBV2ApI62qDxkEAujLpLhTzunrSROIsUVeORJDfLbjSIyjs&#10;FVwf7ssfGsgZmQh83Hwukv1Lt2jtwlra8Hbu5GbxzHrR1EruwESGeDBD3J/d05fT25cjFudKJPni&#10;A0RdMtcrEPI7u7J6ejN7e7IlYjCYLxTmCrv4wr400XD6wKJzSeNHbtFWRfd5fZOJza03x0dyRM3Z&#10;ovrcASG3Zyikvh+VWvOvNom/8eSa32nlDMxnDo9whc0p7U/yeoTZki5ehyS/e/JG33x66+DViWX7&#10;mzUf2kZ/YptyipyvgsvC61N9jcD/29l1Ukn9FNQsDbNCNx2MIGXqKVIQCpGq5yPVL8bAVWQgNai6&#10;iFD1y+Gal2MQl2NR8vGIC7GwU7GaX9LU/3Ab90kp9he1Jh9L3BVmQjELYfoLoXqr4QY7sQTAdixh&#10;M8ZgKUJ7MlB90POy2OVSm6PyfZPzd3RO3ET/sQj+u0LVn19X/1UJ+g9VOieem57tc9NcjDJ8QTPb&#10;p5N3EoyW43DLLIvuUGy15eVs7RMczU+SEV/wMHJpBioU2Nk49bOJsHMcbYVUHYUU5Hku/AwfffKe&#10;/slG84tDPoiFSP3VaO21SM31SJXtaOUXsco70YpbUUrb0SrbsbDNGMRKBGwuFCVyVn9kcq6W+OVz&#10;i9NNtqf7/DQmI/F9/oYdLjiBp2WdrUmhjiYPIZehdynTQC5J6xQLfRGq/5yEUU7WPkBLkY1W4MhS&#10;gRVSMIrpWJU8AqLAGJGDg2XrXagwu9DmpdrkptjipTZKNemOMnzopFTrAiuzVbtlrpaHV+Si5Zia&#10;ckw4+BRIPl4vWQvG00Wl6qE4GBUG8jxL+1Qq/stci89KfL/oSLm4Wast7TGQdqvst53Ybf3Va+Hv&#10;pcNK0j61/XaVxQcKg0XyQr58G0+5laM5edOqJ5vwlKp22+/TfOef5Tr9z2te/+9t/1/NFpOW7ppt&#10;VJJ3Hhm9eKa9Xa+yWX96vf6jt91fvOn99G3fZ98OffXd0LnXvWd3BCc32j77buDsS8GnW02fvuyQ&#10;k0q0vuvCbdbpjRejayJPF3uczCCdSMJ+wtY/xTW8xDNU4Rqo8vSVAFw95T8JYJmESzdAHNhfVdk4&#10;pH715bnYC4AfE8A/VgI6BaeRLBPAapAAzsSqZOmrZelpFBC0+FikbF9hA32mnt5db5+5O6Xjd+4t&#10;PX802/Bw8nnNeMP9xa763eGDXWYlz2faHuwNtY7V3k73tvJDXY4nIDPsiKkkbJmXU5GNWY4pLhWv&#10;k4jRDFK96K54xkXlbHGcf/ONNNH9ax21RQOdNRND9dOTrZurPW93x/ZX+1enhDMjTYClmc6dtZ43&#10;u8MvVrp357rmex+Pd1SONZQ8vcbmeFsEG6iEap5m6Shk4uAZBprpumoytYmFgS8qk6gdi7yUbKbb&#10;XZwune7aH2uZET1YH23Zne5aH+lY6G2c665f7GtaGWxdHWoD7dZB2eTNCSGUXAvJ4K2Rlqkn18sp&#10;bjSiBs1ARZZ+agjjG8CvmuhnE3RYOjC+rUnvzWzpRM/Lcclsd9PKeNfqSOeL2W7I74Kldg+yfnem&#10;xQDI14IRcBQMgmutDzW9mWjf6Kx6mh7FtdOnGapGw855nfyty8c/DZP/wu6PP7f66FekTz5MMMEN&#10;VZa8GuzZ6BV+uzz6cqEP3N5sT/2k6MlcbwNY59ViP1gQXBdc4vD+ZUwItua7t6aFCx2Ppu7frIn0&#10;TcUhb1oY5huhjwrgLCPtbCPtfIJM3OaaILJM1dOJaqkEtTSCZgZRpofTCdpF9qRrNqZ55gS+qUGW&#10;CRa0IM63Nsq0NIzTVozQOB+HlBXiLrTAXjc3YCNkmrnQWPsaSfe6BfaaBTbfTDfHVDvTGJVuik4n&#10;a2WaY/iWulnWenwb/RxrGXnW2EIbg2u2uNv2xLsOxsWWhvl4VJqOaqKmXLTy2SC5E+Brcf3i5y5f&#10;/tzl1C+dz3zodvnLEIyGDwqZHx4939Iz2z5spWWB17BAKtghlT21NHx1YIG68CAdWDBSzU9Dwfsf&#10;JYBluwurHuwurB6KVJetJhPARwBdCJimTAarwoIRyFAMPFjnso/hWTdv9YjbLrfHk8VLyeLhoPvD&#10;3qXrUY82ox/O+BTN+xa9THi4S7m/FVu1HHZvwvuqxDatgUCtQYeWqPuWwwIq4IEgfmYY32me3O/E&#10;H3HPH/UsXP//2Pvr6LayNcEDvTPzpmGmuy90Xy6GMJgtsBiNMjMzMzPItszMGIfsmGMnhphRliXb&#10;sszMzKEKVPT28UnpupzUhe77Zt4fs9Zv7fWdffbZB5049avv22EPN0NqVgMq5jzvTrnemvW4sx5U&#10;tR/5eN7r3op/+XbYw4OohsPoxj3mIzBsJbB8MfCByPIuh5bDGhggsr/wLlgAbzJrZr3ufiiAF/3K&#10;QLAaVLkSWAEn7AJAsOz3YNXnvQM+1656lq1AKcsVG/5V2/7VmwHVsADeCq1dD6kGZxm0ymjWZD5U&#10;CnysGtqiHfWIEdJrkjTnfW8/uuF5UvuzxLZTE9x8Evd4m1mxGly6HFK6Flm7Fl0/F1E7Flw9E/1k&#10;Kbl3PXtoKWuIG91R43g3QzMxgB5qJu+nSHTByVhhpK2JKCcqxp2IdJeDVokGb9OXIBNAkA0mykYA&#10;SIgoPIoJr7wrMr6Q9IUzxU91Lw7lCSAgoQLgp8DfgPePNTDkgLFyznIoBxkpi5s39C9dVPv2G6Vv&#10;vlYE7aWLGtev6UpLmmPQ9kS8G5noQSJ4EHGeJLwPHuMth/BASLkgpNzQsuBE/nhcAALjhcD6IjFB&#10;KAwTJReDxsRiMNEYbNhHBTAO7Ssta8xKuL27/2p3c+351tT3Kz3C+bqlQvu5KOXtcNrTEPJ3oeSX&#10;YeSn4dT9CNoek3YCCCcdhRIgARxOAu1+EHbHH73pgwDtQTAOdD5jUiDTGUY8DsF/F4bZ95aYtbky&#10;ZPT1oPEF8EvIujfuJIwmTNF6xlI4jFOeDVfoCVTYrIoQbnQL98dfbswdrC8drS+/2tsQPt0TPtt9&#10;vb14tCQQHq68O1h+t7f0Znfh1fbcy82Zp+tTb1aGhJP1QsEDIbvwsCZyOt1+JNJgOkp/I9F0i6W9&#10;F61xEKl0GEE5CSc+Dce+jMR9F004ZhKOwPWDi4ygnQpg6p4facMDcxhAPwpWeBqmfBKhchSuvBuq&#10;sBlI3vQnrrujZ22kBg2udmhc6ta9MWqD2fJT/C5KXRir+iaC+jIMSgJeDyMtMhU3s8yPwV0stAtX&#10;ucI1zkHv/YEsb3aUxXKM2S5T52mY4vMw6tMIwkEkYS+atBcFVcA+jiC/jUC9CJY4DsfssZTmo7XH&#10;Yi3WH8S/G2kUbk8Id+cBb7amX21NvN0Ze7c3Bp7P6+3JV9vTsP2FBTDM9/vzwsNFKCf4BDyohefr&#10;4/vzvK3J/mVu0+5Y15vlEeHBgvDpuvBw+e3W/Iu1medrc6+3V94d7gifHghPDl/vbR+tr+4tzAqP&#10;toXbc8KVEeF8t1BQ96Y1c/uW23ys5mK4/H6c0vNEpaNoykkU5bt4pZdxikdMMrgFSAAzaQfRSrAA&#10;XnWQfRnGOI7WWEky6E4y6S6PnJzt6p3hVw4KGua36pdWK2enS0aGMnu64psbmQ9rQqsqgiseVM/P&#10;PlxaeLy2cm9sNK2zHQyoX1mqnJ5qWl6un5mtGBWU80erxsbrpmfgZF+R9D3Lw5npP9nfHwng6erJ&#10;6calFUgAz6/c545V8Kc71vfj7jVR5F0UqH40WhCVFkKmBJNxPnSUk5qUqS3K2FlCxfsaKegqIfw6&#10;mSWhmE0yLdXyuKvtlcDwtqIFKRKCaKRgQ5WQcD2fEhO3UlXTSoYZVDyZ4V2i6nub4VGmbF2maFGh&#10;5lqu6lapBAngCkXHewz3fK2gJIMYU7w75po5Tc5bVzFCA+HipRDSFv5oO29wL6HpacKj75IaX6Y0&#10;gRbER9E1u5GV64F3BU4Z3foRrTohg+Zxk245K34l6/53hOmdwuTOPVbzalLnVC7vdkC1uSqTQvKi&#10;q4bR1MJVVMO0lYKt6YG+9MB4xbACRlipimeVmutDDQ9AtaprhbJTpcqPBLCIGiVIAD/Q8bir43Zb&#10;y6VQ1T6DZhaF0vS7TnP9Bmvwcygb2OTXN7yvURJIhnlq9vdNfOrtIwrUHO5ou5YbeFYbelfpu1fo&#10;OFdo2ldo2NRqOUJoONRpOT3ScXuk5/5I16NW1/O+pmu4hHLodfkMonEe1aJY0bZSx7PWwPdH3veU&#10;2lMBXMpwuKdqd5dhW0g3S8Nog/cSdpUcdJkQKS6fitW+o2pba+RVb+pbZehxT9OhRNWmSh8yu7XG&#10;7g9NPEBQoedUpm1/T8OmztQT5pwAfqx9XgA/1D3NJzbwanOIfGwdEiGtHCGrVqjpFEfQD8XrGt+g&#10;ql4h0b/B0y+S1STUTCnWLlr+3qbRjnpR9voxlrqxNKzH9QuGcrJuOhqJmhoJ8EK/OropunqpoNXS&#10;SdbSSYWBBTBDMxGgqpkC5QrrpKurJ2prJZ0K4DRdnRR1tVhFhQgaNYSA95OVcbl5w0Zc3AaH81JR&#10;YerqJhoaptraFlpY5BgapOvqJANAYGiQAWcAQw74YwIYjPmoAAYY6KfpaCepMlhUSjBGzgucUUrS&#10;EYV0h7OENdTj0CgPObSnqUk2GGxymhZsZVkAgH3wuRLQMH9eAFuaZBnqJKkqRpCw3kgpRxlxO7SM&#10;M0HOU4kWAvqtzXLMjTJAADDRTwWIZrM0AbugnGDY+JJxflRCAOx6QQ8YBgtgEcZ6aTrq8cr0cDAS&#10;/KaHknaRlXAErQIlBBzuZFviYn/HwboYxGASO8tCuAe09lZF8I2IBDAMLIBPZW2+m2OJs12RlWmm&#10;nWWugXa8rITtzSumOJQrgCDnrqcZa2+V5+pwK8C7wtYyy9E2z8fjnqfLXX+vcn2tOPFr5pqMSBf7&#10;4lPAPJDr/UEA54EbAQHoAf1g01gvRUMlSpEaCKbFIl3kZJ1IWE915QhL0zRP19tBfuXWFqm21hkO&#10;drlO9kX2NsWWpgWGOjk66hnGBsUmhrfMjG+bm5aYm94yMyk0Mco3NcyyNcvQUg5WoXoZ64R5OWfF&#10;Rz14cLe3t3NubenV3vbbve3Xy4t7szMry0sbG+s76xu78/Pb84t7SyuHoiTg5dWj1fUTWAb/VAno&#10;DwUwb2jlQwHM5SydE8CAnxLAkP39PyWA4Vhkf0Xq60NE5qzmxwL4pzjnd/8i57yviL+TAP5Awf6Y&#10;/9MCuHTobxLApaX/vxXAUDbw3yiAz8ran0JkggFnJfFfw9lv6b/Oh/cFTgFf4VkBDDj7UyD6SWls&#10;ei+ARcr2LwpgGHjkWQH848Tf9wnE7e3Tfy8BfEb6vud9deifEMCwvh3pgxj9ASj99+8kgEUZwFDW&#10;7/CaYGRdwN8QCeCZ0U1Y/cL2F/bBH2F8E/ChAIZV7lkHDAtgwDnvK+KsNhYJ4JW5nf8/EcAiYGX7&#10;IfBecNTq/PaHAvjPO2BwlOh0P+NHuTz2MI/SYOgiCRhJJSTWGqUULKvKuq4QjtBKklGNE1eJRWpl&#10;SqilX1VKw+nFtvew52f75sa7+AMP5/kNq+ONS8O1y/yajdFawProw1XBw9XRx8sCgEgAN62PNa4J&#10;GqBy0OONaxNN65PNa9NPAMtTTQvjj+cE9fNjj5ZmmqeWR3wKHnyr7X0qgFmSpBAk9r0Axko7y0nb&#10;ycjYSsu5S5NDZBTjJVSyrqgVfmtY9bnu3a81M6X14jRso70Co9Ljwh+kB7bke7emW7ckGrYl6XWl&#10;mXRnWLSnmXcmmrDjDH8QwDp9sdo9cdqn6/5qQbm/yQY94N94iYY98UY9ccY9MUaAs9L3LL1xRl2n&#10;Wb8t4ZrNoepNIWqgfRKq2c006Ik07Is27meZsGOMRQKYHfue02WAtbsj1TsjVNvDVNtDNQEdYVqA&#10;znDtrggdQDdTF457IvX6WeCCTYaTLUfTbASZ9rMlXjN3vOfv+M3e9Zkt8RkvchvLcx3OceiNN+uM&#10;M2qPMngUolbhQS+0RWUYiidpX41VuxCt8nWk0pcAEKfp3yywRN5xwD/0U3kcpN4SodsVYwxl/caZ&#10;gqAj2rAlSr813LQ92LHD37/XO57jmTPifmfM7f6Y051Rx8Jhm+wB85Reo+Q+4zSuVQHf7g5oATzr&#10;wiGbohG7W3z7klGH2wCw+VE4VgUfZdC68KMM25QARmyK+bbFY3a3xm1LJmzvj9uWj9qUD9mWce1K&#10;uC55XN9kbkgkJ8y3n2n/dxTAsAOGgQVwb4xOexyjNU6llaXdFgk9qJYws8Zw07pws9o467Ikx9sZ&#10;AUnxERZ2fkia401ioKxmIsUlJ6l9tX5VGFm3hnO69Tuq72fKfkj7OJPU+0HVjRm9/RndnSmtLbnd&#10;vXcGR28N8fPGePmzI7eWxkuWp4oWJnImR9MEo8n88fC+4VjBShhvzaJ+WDqu4mf6IT9TD/iDe654&#10;QCEh6rZ2bq1dVatPW09wb2dIf0tI3+P06f6smYHsGW7mODd5aCCePRDTw4npYScMQMWcU37I+hUl&#10;/sLeFy71DAAB3AMrYchcnhHA713vx4DWKj5DTH/PWeDOUykLqWK4ZPRHie7tAiMTuQPJQ4NJPA7c&#10;E9bVEtrX4tNe793eGNLfwxwajuCNMHmCmNGpmJGJ6KHRKM4gs68nsq8tjtOexGtLGe46ne1HAhi0&#10;4DqjewZiOWPR7Bn7mgGZkOKf64f9wijugmeuV9eoP5sb0MX2fNTkWl7tUV7hU/bA99494/jY6wZ6&#10;jLDQgOrKyNa2FB4vZmAgur8vmfcjASwCFsDngB4sl5/IGU3iDKVyBlMHetLYHen9bWnstqS+juyx&#10;0bSxqcDeIb3SJomowpsxd9TvdbnUsVl945ljy6kjs3H9w4kDw1l8Qd74RM7wcPYwF1o8eJCTy+Hm&#10;DfLyBodzeSOQAB7hZw1zc7kD+Rx2LoeTBc41OJE5vhHGnhPzi6cmFUZxBMm8kVvTE+kD7bnD7dkj&#10;3eADC2HPKua1/bMh838ZR9CzHidMbGZMzyVwumO6G7KG2JlDvIQ+Xhp3snB0KblXkDO1aHH/4R9M&#10;/X+rE/mtdp6Eci5dPsZE3inF2qQ1RHckjL4YSduN1p4P1GuwUc3WIDFxYoGIqwGImwEIsQCUVAge&#10;6Y2S8EFL+mAkfLEAMR/sdW/MlUD05wmoX6RJ//d8uX9+rP7FiLXUgitm1Q2z6S73LIjyPJj6LBQq&#10;OXgcSt4PIe4E4zeDSCsBKgInSp8potNAulVLrE7xQiXxs3L8J3cQ/3EP9R/l2N/WUf/Yrn5x2FRy&#10;zgm37EM7jNPfZOlPBqq2WmGKla7Eoj8JlfpDsMxnscRrEehvIxBfxmMvphOvZJMu5lMu31e43K4n&#10;Pmwuu+RG2van7Pnh9/xQB34yxwHSB/7igH0QBKH3g7DrPnKzztJ8G9lHateLsJ/mo/79Fv7Xtwm/&#10;eqj6dZuBVJ2q+H3yzYfq5Bpt5SI6LhUvkUq9mUq/Gke+FI2/wcJLxBAkYUAcjROPxom9LwdNkoLK&#10;FythMpXl0hTQabTrFTo3epwQvS4ybE/ESqLKaqoqJwDxxOnqbZ3f5zJ+k0z9bRLlszT5a5mKMqlU&#10;RBxBJoGESKZiUmmERBI2Wk42EiUVg5NIpF6PofwuQ/NXbWEXTppJQj7+Rd9nu63/eNj9T+8EXwnH&#10;rgvHpd7xES/YsgdtiO0Guc163HIlbrOOutugsF5Lnrojxcu9yMn6ajDrcgvzYleMGC9DavYuevsR&#10;7nkP4d0ITjiBEk5Kvxq9dsL9ep/9+SHn66PBbw/YF3e6vtrv/Oqw88KzHonXbMKLLvpimVxz+LcF&#10;5v8Rp/yLKOpvwvGfMgkXoRV56fgEKjGGhD71teKQ5aVKQOKWhjitdYxKpMKVnCUT6TcT6TcS5a8k&#10;yl8CbRJdQiR9z3KqiqVg9QsAAdiMo0mdFcBQ+u8PAjhLERuDl01RokSQCCk62pPFt4Wjk8KNzRNe&#10;/2Jnw0Rz9Vxvw7agd2+afZoy2304PyA8nnsx3f8wKdBXBeuMF/enIkOpqEQFQrYyrUibUWSgnqpO&#10;D6PJhShimdryAyVpA2W5TUWJVQVxLdX5XS33+jrLx0ea95Y4R8uco7Whow3e4Tp3e4W9Nt+9PNOx&#10;vdi3Pd+7MdG+MtK8wWsSNN4uifQI0CJ6oi/G0MQzVMDngQRvHFx5OjgpWTZNmRCnhPEnSpYH2gtn&#10;+4TLAzNdD3bH245noGVxN/gda8Nt6yPtW4KuzbFuwHtHu8SDFvFd5O4vDAKO5/qfjTa1pvnH6OPD&#10;5CXiFKBHl6kgd0uDmiEvl6JICCLI3PO0+260/82iYLqvcXeWuznRdzTPfb7CP17ggeBkcQhwODcI&#10;b8I9z5ZHQHswy9mf7Ho23rE/UNuWHphmqphhQCsxYxRq07JUcPFE2UictLvEZbNLXxpfv1Tg5rzW&#10;9kRQX70x0rU/M/BidRQApt2e6AXsTvWDTtDuTPaBTdCC9wL2Hi0Prc73by+wN3kta80PHgW5Jipg&#10;ijSomXR0liI6XRn9PgNYmZCpQsxSJueqELJU5dIYiBRlRBpDDip5rUpKZVCTGFQmCcOSJ8cq06OV&#10;qBF0fAgVEy6PjVQiJOnQA4lS7rKX3aW+DUBezVKj3DVQSaejc1XweQxCvioxT50AyFHHZ6rj0tWw&#10;6Ro4QIYmPlOLkKVNzNYh5eqQAdmahBwtYpEu9Z6RUpW5erWFRqWpaqmhSq46OUUZH02WCkRecrvx&#10;R9uLvzT7+l+Mv/w3td//k+43v9X89nNHMvleROxwdVu4lY82zoAiY4KRtJKTsiIg7Wk4d3m8Fxnj&#10;gUe4nRfAp/b3bxXAADzivf0VCeDTCWHd+977igCbsnKe0ih3vJwPFe2Du2hF+tzEAx9R5Vo3ETs4&#10;Edo5H9SyGdK86l09bVu4YFew51O+6VW241d5FFJ3HFoPgnnH4mHj1F5NVgPV/xHZtxrrXoZwvCdt&#10;Vynn+kQBWid43C5vwfPuTmjtCavpKKphO6Rmxbds3uPOkvf9Vb8HW8HV+xH1B8xHe+F1YNd6cOWS&#10;f9liYCnMUlDZcvADGBCLAJuroRXr4ZAAnvG8M2SbPe1xezuiDl7rdyv84aJf2cqZlYZBAJeAXvIt&#10;AycFQIsT/7jd8K9YD6hY9yuHe9b8y0HPRmDlVmjtXtTjA1YjmBaWzQMWaWzz1Ls4lyq6b4t21KBV&#10;Bjj7RmjN04TWNxk9L9LaDxObNln1i8zquciH01H1E9EN/OjmpdyRkaTe5qDHxXYlURqJrlg/w2u2&#10;tAsmsmIWN6QsxWVtkHIuGLwXFucD3gtCyg2L8MXL+hNkAkgywWSZCKp0BE2GSZENJyAC4Drhp58B&#10;VDacgISqeRORkDkmIl0BJKQzDIhPPwP424C+B/gzwyLdaERfCsGThHPDou1lpSxuXtO79K36N1+q&#10;fPmZ4tdfMC5+o3Htsq7EDVOElDUG6YhDO1MJPmScFx7tgUG4ysm6YRDueLQXFuONxHrJYnygXGR0&#10;OBLNQmNicbgYPIH5UwJYXFIvgpW/tfNie2vtxc7Mu/V+4XLD2l332SjGZgTt5NT+Pn8vgCmAwzDi&#10;YQj+IBh3FEp4GkEGQEnAgZgdfzRgN0AOxKDneST1VYzC93FK72LIr5i4wyDcqhdq2llmzE58zOrG&#10;uOWVTR/Eug/iOEbhIEV7Ol53456vcKxSuDN8NMN7urb4bn9DeLj5dmfpxdrUi5XJ79YnhUcrUEbs&#10;/tKr3aVXe6vfHay9Pt4SHq8It3nCI57wkCucqt+qSeCnOQ/FmE/FWsxE6a9Eae1GaxxGKR1HUp5G&#10;EJ4zsS+j8E+ZuJNw/Ek48RmT8iyCdhxK3fUjrXtgIPUbqnQcongQQj8Iox9GKp6wlF7EqLyLU38R&#10;prjmSRbYINlGkn0G4hyDG8NGV3c80E995d4yKcJE5ReJjI1o5XmW+nSSuXCoWrjYK1ztfzX5ZKf7&#10;znhR0HSk2SHL5HmI8nehZHD2/WjMNouwzYIEMHiqr5nY70IQzyJwRyzFFabqWJjWXJrrbk2qcKxV&#10;uDYs3AV/h46+2RAID2eFJ7Ovdyfe7s292X3P651ZmFfbM8fLo99tTUMP5Ltt4asd4bP1t3vz321O&#10;bgy3bw217wx1HIz1v5gbFm7NCE+2hK8OhAfrwt21N1vL320ufbex8npr7c3e9vcH28Kj7dc78282&#10;xoWbo8JNrnC68UVL5tYdn6FQ1bUEXfCydliKB1G075JUXiUoHzNJz8JJz6JoUDlrltIxS23dA7dh&#10;h3wdyjhgqs8n6Hfm2HY3pwwtsdvmxyu4kw8nN6tnF2oW5uBqz3cF/PSuDubDGr/7d0MqyyPragu5&#10;nAdTE6C9Ncyrmpupnp15OPM+37dhfuHJ8krT4lLt5NSDEf5Z7ysCFsDV84LaORjIAUNpwTPTj+cW&#10;aydn6qYWHs+u3mOPNkyvPpnfdGDm4kiuFGIAhRJGpUfQaBF0UoAKxk0LYemv7BxKNvYXo9n/7obF&#10;zy+6/hHBFFNLwBrf0fNN1g52Uo9Wk2dSyMGadN9ANZc8Xbv7DKNKJaNSRfsSJbdiZZ87qp4PVO2r&#10;VG3LVV0qVFwrlZwqFB3LlZzvMjxztILjDGP1MK5ESXtlcpA2LVQL4czSSxhO6tzOHdhLaDqOf/w0&#10;vuFpYuOzhEbQghj0vEx+ss2smvMqHnPJGXfOEThn86xT2Cas/eDSN/ENb9K7X9/i792eehhU56Ac&#10;IS/npqYRpazJUtaI1GCEmyqFuStHRKvH5mix7qv7VWm4QzJV3a1cBSr4DFpRRWiR+oWBikLreN7R&#10;dClWdShRd7qn7XZH2zVP2SaNYuJ9iWj1e0ndf7mg87+/Nf3NTY/LxASSYYmuW7mZ/wNTn/uGHnd1&#10;XG5r2pdqO1YbuD82867WcanRcXqo7VSv7XyKK6BWx+2eumPwDfngq7R8easyTbcHWu7Vet6i3N9z&#10;ArhW062M4VCh6VSr515v6AVaOBs4WlzB+ytUwEVcpKRCJtngvpZjlYlXtal3laFHha5LuY4zoFLP&#10;tdbI86GxF6DG0AMOAKATAHoAtYYej3Qg9XtqfyHqdd0e6rrV6rlVaLs0WwfXmflGiNNjURo15v73&#10;9dxuG3lFKZm74bX0rxApvxUn/FpM6WuCKcbIRdXdSy/MQ5/pohetTfZEXTOhIJx0VSI0lMK1NWI1&#10;NeK1NBO0tRJ1oIV+k2EZrKUFLwOcoqaRzNBIVtVMU9NK19RO09RI0tVM0ddOM9SF0NdO0dVK1NaI&#10;11SLVaCFohEuYtctb16zQMo4UEm+DKUwc5NME8M0I/00Y4N0UyMQZxjppRvopBrpZQKM9XJOyTPU&#10;yTHQztbXyjDWzwAj9XWSwUhDvVQC1geNcNPRTACbMGAqA90U0APOqM5gySHdpcTtL18wkRSzI+H9&#10;wGAMykNPO8nCNMfSLNfaIt/WqtDGssDKPA/0mBlDubNWP14GGJa1sLX9EEebIjiP1lAniaEQDv6C&#10;k7hudfkbQ7GrFjSiv5FusrlRhol+qqlBGgAEFqclmsGB8MzmRlkm+ulGuqkkrO85AayjHg97XzAA&#10;BHB2r6FOCujXZMSAwUgp5xuXLSSu24AYzOBgXezmeM/+tOyzo80tkeUFPXaWhbYWBXBCMOiBAcOg&#10;ZXcdbsMCGOBkWwhaE/1kaTFrIsZDmR6MR7tJXLfAIl1U5EOM9ZI8nO+4O9/ycLnl7X7H3jrHwSZX&#10;TTkUDLY0yXCxLzm1v7dFJ4XPa20KJSKDHtAPzggeFHgO4FnpqLPA/FiUk+RNcxkJKxrJy8Qgwc2p&#10;yMv9FsDTtcTFAVxznoVRjol+rol+vpFBgbFhobFRkYlxsYlJkbFxvpFRnpFhpoVhqpZSmArVT1sl&#10;xEiLaWkU7euenRxb0dU6Pzayvbr4YmP1xerS8drK0frq0erq4c72y83tFxtbz2FW10/mF/emZ7fO&#10;CeAf2Bif2Bkb3xGMbY8KtvijmyP8jeGR9aHhNd7QKgyXtzLIXQZwBpe4nKXhwbXhgffFn98nAQ9A&#10;DvinBHBX9yKgs2sB0NE5394xBwNiGBC3tc8CWttmAE9aZmGan8w0NU8DGiFxNXVus6Fx8hyPGyYA&#10;jx6PA+ofjcGbH1JXN15XNwl4+HCitnYcUFMzBqis5H9IeRW/okbwt1E9WlX1EcBsFRUjgPLyYcCD&#10;B0Mw8OaHiAaco7T0z3H/Pg9w7x737t1BGBB/lHMH/qc5d3kiSkvBKT5CednQ30TFg+E/Q2X5CKCq&#10;gl9dOQoDv034zYJXDL9rwKNH0/X1U/B7h/vB5qNHk3X1go/ysG5URO1D/n+aGqgwNXRJfxc+uK9x&#10;+ArBBYNvHnz58M8C+AGBfxDgb17U2dg02Qx+lE6tLSxuYbP71wDbX5hzM7S1zXSAn+iOuc7O2a6u&#10;ua6umb+ec95XhGgx4HP0984C2D1/YuCU4f5FwEgfxGjve0A83Lsw1PcR4PEfAo4S9C0BxvqXR9nL&#10;goGVUc6KYHB1mLM8Mrgywl3l89ZGh9YFwxsC/uYYf2N8BKr8DJd9hi0vCM764B9xKoDnxtcB5xww&#10;LIDPCt2/RgCLbPF7B/y3C2BRqu45YMn613N2zrP9Z93tWcCutYUdEJy1vyI+dMAiDQz7Y9H8P0vS&#10;pAbSMSYIJF0Mi5HVwJLssEoBaEa4FD0Aqx6NVolCqkTLaaaKKSVcoScSdGM7egdmprpnBB2jnLpF&#10;QdPG1JP1scbd2eYtQf3WWN3mWP36eP2aoGFlrAEWwJuTrZsTPzjgcagi9PpkMzhqY7Z1faZleapp&#10;fuzR7GgdaJdnn8yuCU4FsM81jeCzAhgp5iIn5YSUtpVBOEhhPKVo4RLKyWKqeVfUCi/o3PlCPedz&#10;OutrkrcY2UZe1cLK1DrQwSIj0LYiwbWzwK8z3/1RokUly6A+yaIn26Ev3pgTazgQp98fpwctAxyn&#10;2wEt+gtXfjY8tb+nq8PGvF8Rtpd1Xv3CwMsAt0fqNIeqNwarAiABHKbRzdTriXy/rCw7xgheOxZs&#10;DiYYAzjxRgNxhuxYgz6WXm+0bk8UpHhhupm6Z+kM1+4I02oL0WgJUmsNVm8P1YSUcKQuJ9mcl2Y1&#10;mm0/WeAyV+K5eNdn+b7fSqn/SKYt6BzLdRTkOAylW4PbbI3QagxSq/VVLnOl5FsgkrSvRil/FS7/&#10;GSBC4XNAgublAktklZfCk3CdrhjjnjjT3nizpgid1nDTznDXvtDQAf9kjmcO17mY61A87VU+7XF3&#10;zLFg0DKt2yCxQy+xzySLZ1XMsy6EGbIpGrYtHrG7BXOaGfwRzsrdv4JinlUJYNi6iG9dKLAuGrO5&#10;NWZ9V2Bdxrd+wLMp5doVc11zeH7JQyHMwTDvvgjbnxLAP4XI+J4DfnewBv7Te4zR74jXaAfEarex&#10;9FoiDZuZpo8jLGsj7avjfW8nhDID/XWM7LDqTmjdUAmduM+VQ2wKum9Nv84efqHBqr+gx/pUOQBh&#10;l2Kf1xTXwsvo42Wz2cltT+IaHqe1dOR2DGZ2DySxO5OGO9MF7IyxgXQBJ1XAS58Yz5xehNZtndkP&#10;4W6Y1Y8hkh//s2Xy/7RMFY+pNbrfYVhYpZV1WzOrSL+wyOzeLcsHxZYPivzbaiP6mxNH+zOmhrOm&#10;xjLGx9ME46mjoxmC0bRhXtLgAOxrYRmcPjIEq9+EgX64HwSwBhYJYLj/L8Lq6xa5XljlwqIXVr+i&#10;zr8ImAEclTLMTR8dTuMPJXIHTgVwWzi7w62xxv5hlXdbawh7KGxwLGpkNml6LWxwImp4ImZIwGT3&#10;R/Z1xLDb4wZaYvpbTmc7L4AT2H1RneCSBAlDS34tE6SY8l8ZRvzSIPa6b5FLG8+ndyCwdzCwo9v3&#10;UaP7g3LHomLb3BztaOZVI32N6Ej/h9XhbW1Jw0Ms7mDUIDvpBwGcPNgL8yPjO9AtAhbAiYMjiZzR&#10;xAGohnNyf1dKX1tqb0tyX1NsV1PqMCeazY0VzOVuv3brnb8RffcTlwT55HsuVR0JnLnUkflk7kTq&#10;8FjmyGgqb/B0Ud7BbM4AIG+QVzg0cntkvEQwlTEyls4fzRrm5vE4BYPsgsGBHM5QxuB4yvBCwfIz&#10;jdwKWlIhs38ke3yqYHw0faC9YKQ1Z7gzhS+IGVkxLOf+h1XyP+iGykbdjRtbz5pZSuL2x3Y3Zw8P&#10;5PBHEvuHUjjjBfyFlH4++Jbsqx9/aRv87xohF3SLbjAKcfKJGnT3GDv7thh7XqQGzxvPsUU360o2&#10;W9HLDMiFqqgsBUQiUSoccTVI9nqonGQwWtIfLeGDFoccMF7SmyDuibvpi77AkvskQfrn6YifVyh+&#10;NmguseyB3fMjHvrJHfkij/xkIfxRh8FyR6H4owjiUQT9gKm6Hqi86C2/6KW47KUy56ogsCEMmiAH&#10;TdDtGterCH8olvynAvH/cRf5v+pov3mi9nmf6c0RV+x8sOp0qHavq2KZnkwq5WI0+ssCNdl02vVk&#10;/LepuC8zMZ8WEr6oVrnaYSQzbo9ddCFs+1D2/UkH/rhDP+Sxv8zTINl9P7H9AKn9QMR+EGbDDzvl&#10;JM02udSsceE+5VIW8ot83Bf35b+9S/+8QumbB/KXMmU+TZX4Kh8vXUjBZeCRyViJJOKNOPKlSOxX&#10;HwrgKKxYJOZmDEEiligZT5ZOpMqmyJ8W+KWjUmli+Qrf1Jne6HSRHQ7F7haof1epv5pD7An6utH9&#10;k9sm/5aq9I+piv9eqHWlWEc2lSYRJv1tDOZ6HEEqiSKXRCYkEEjxeHIikZxCw2aqyEQRf52g/A8N&#10;Ab/fqBZ/y5b6nvftq8FPnw388SXvy7f8K+8EN7/nS7wZknw7hHo3gnvWi/x+iCycZAin1IUjCk+7&#10;MVuNEis1kkO51wbSr3Ulf9me8Iee9N8NFX06VfnV0uNvng5KPx+SPuaJ77Gv7fRf3+eI7Q2I73aL&#10;HbTJvOgmP++UX3qAaY36qtDq3xLV/1es0i+TGF8nKF5OkJdIUkCnKlJSFOjxZBqLgIEsL/0mXN45&#10;kSaZRJdJpiP/EwI4liQeT5EEhySfLgkMArDJIov/UAL6RwIYyqNVwIWhxVPUFYPJ+CJHh4OOrpc8&#10;vnBu7s3M+HJv81hLzSK3bW92cHtucGN2YHeJuzPP2Rjv3BF0bvQ/as+NjTVV9STLhFJRARKXw6Wv&#10;xuCk4qlyMTR0pDw2SU8539lEuCh4OcmeaKnsrCrqfny3sbqw4n56fWVua1XOQFPJzGD9zmzP4erg&#10;3srA+mzX3PiTrYXe7fnevfm+vZmew+me3dG2lluJ4YbyHqgLMRSxdGV0mgIynYqE1KY8Jo2GSlXA&#10;JqvgA4lSKaaM2YeFwkX2s6mu/bG2k6n+/Ym+7dGuDX4HABbAW+M9sACG7S9g75SjBfb2YG1zqm+8&#10;MTlKFZHMAK8Gqo+dLY/KVyHkqJFCcNJxOgpDd7JPxgZ2xvo3xqDFgHcm+yD5Os+FFO/MAFxiGra/&#10;gOMFHiyDwa6Dqe79oabNzgePWG4RqugYBrrYSKlQm5athM1nUKqsDIsMNdN11D2wqFgj/YnK8qbs&#10;tJqcuJaybEFH9YagC8wPJgfB8lDr+mgnCMCNQOWsT30wdOp5ztxk58pczyq3eaHhXqWXbRRROlsJ&#10;l0qWzVaSy1CRS2VgIVQIacqELGVyljI+UxmVpiQDdmWpEzPUyImKxFh5UqwC3RMhG6WkkGdpdtvV&#10;scDRJsVcP0ZfNVpHMVqDEkJDBJNl/NA3vCQvxlKRtw2Ub+ko5DEIuSr4XBVslgoGQlUuQ00uQwOT&#10;ooIGjxG0gFSGXLoqJlMdl62Gy9Ug5GsQCzRJxTrUu3ry9w0USw0U7xoqlxipFBkq5WhTweA4eckI&#10;AlQswRv1lcWV3+p/+2vG57+mf/J7exL9cWp+ZUK+g5q9KsGWhLLDylgRkLZkOSeynAsF6y5P9MUi&#10;IQf83tf+YH//EwIYe6p+RQJYBDzzOdAobyTWV1zaXVrSnYTyk0f6you5aYi5WyP88s1u8eMGDvMm&#10;50ObBC531/0qd/wrZmxzRs3Tp+0LNrzKDkPrXkQ2PYtsPAl7dBDycNG5ZNI2j6OX0CgfWCnnWoZy&#10;qsK41ZF9yjAuzaph4w75e+F1LxPaXsS37kfUbwRWQpnBQVUrvmULnncByz6lkG0Nq1nyL1sIuA8Q&#10;aWCRDP6oAJ5yL+HZZE173N5h1m+E1ogEMJTvG1C+FlwFW+HVoEq4HDRccfpDNkNq1oOqVgMqlv0g&#10;TwzatcBK0ANmBlOByeEiz9sRdZthtQCudWaXYXy9SnA5xauK7tumyxI4FSwGlu/ENRxndj7PZ+9n&#10;9czGP+GzHguSOqZyea3MpiLHu75K0foSzkpXrOWv2iiLudIQHhi8jwzJR4bgI431kkJ5SqM8UXI+&#10;GEwABuGPlfXHywQQIQEcRpUJo8uE02RDibJ+BKQXEeFz2gI8IZDuJATAFeIH+3tGAPue/TwgkB5E&#10;jBdBzh2PdsPLuQAwSAeElLW0uIXkTbPrlw2++UL9sz8oAb7+XO3qRX3x66YoGTssyomM96CTfegk&#10;PzLOC4dyRck6YvBeSJwfEhOEQIcjUNFINAuDicbiwn9KAEvJGEICePfZ/t7W6+Ml4S5XuNWxXx08&#10;HaW6GUE/DqXCAvhZOPkwgrLPJO2H4PeDsABYAD9jUk7CSYcheDgbGHbD8OaLKNorFnU/QPpZuNzb&#10;eKV3KdovE7W2Q+XnXGRHLS/zDD7lm3256C29Ga0wF6u+mGUj7MkV7g8Lt6aF24vvNma+X514uzL+&#10;bmVMuDEu3J4Srk+8XR9/vTn93dbsi52F53urLw43Xx2ufr/NF24PCXdOWej+rrd08U4UL85umGk0&#10;Ea69xNTYi1F/nqD6Mlb+JAK76y8FCeAI7Ek48eRUAB+GUbf9SauemONw5aMwhcNQ+YMQGpQ0HEV9&#10;EavwKk7pTbTCWxbjVazWSZTOZqD6pCNx0PBmr8aXw9qfz5l9u+8h9TKM8IylsButtBKtPhNj+Lox&#10;G1yGcH3g6Vzry7n27eb8mTjHnXCjlyHKr0NIT5lyeyzUZixmM4Z0KoAVXoTin4eiX0SSnscobkUo&#10;zwUpT0cZLmW6PXuUKRxvFO6NCrf5bzf4woOZ708Wnu1Nvz1c/H5/AfB2bx52wK+2ZwAvNiYBLzen&#10;QAz6hYdLwpNV4cma8PmmcGfueIa7xmtfGWzdFvQ+Xxx9tzUvPN4Q7q+82Z5/uT773cbc250l4eGW&#10;8Pn+i635ZxvTLzcnhXvTwqNZ4Q5fON0iHCybzHKbSDCdjtZaZantxzKOYxSes2gvoynPT1/0diRt&#10;N0bpKIax7oHbskW+DVI9itKeitdvv+XS0Zvfvch+ND9ePbJYN7H9YHy2fHoSkrvzs6B9MDVxV8Av&#10;GRnyun3LraggpuFREfhdva8nq7cb7GpYXamfm2taXGpdXWtbW3+yvPJ4br52cgpOBf6QUwEsqJ4f&#10;/ZMAnhuHBXDT4sqDEcHjqeWG6ZVSzljn8l4tf0HdJhxP9aVQIqg0FoBECYe8kbSd4k1dPwXHeFX7&#10;JIqh72Wc/W/Fnf+IdP2MaPcJPgxl6E+yt1IO01Bh0eXDNWhe3oo2aSqmdxV1Smm6t6kWBTTHAgXP&#10;YhXPcjWnGnVIr5Yru8AC+IGS6x2Gd6ZWCEufpYqwpyCc1ehhasQALVmnTOvsueyBrYzu/eSW46TG&#10;o8SGw4THABCATcBJchPgaUrzi/RWEKyElnFsU5q1gnr0Q+c98g6iH77KGXheMtEb3hiiHqdP8NdS&#10;YSqpRymoRygxwnWUw2wZUUHaSal68SVafpWa7oBydddSZcd7ivagrWBAyb4fFcClDKcSZftiRdvb&#10;Kg73NV0f6HiUabvf1XItUXdKJhr6XiGb/0ZM718vGvzyiu1nsp5XSPma9gW6TrcN3O4aedwzcC3V&#10;dy03dK8x9irXcanSc63Vc6vTca3Tcnmo6Qzaeh33Uk1nv8tkvwvEAgXrKgOfGqgutE+5lvtHHXC1&#10;lttDXc8qTecKdccqbZc6A09AhbbLPVW7ZDnNSHF5v4tYrwtyYRL0TJoROG+DbXAVOPup3K3Sd6vU&#10;c602cH9k5ttkFXjW+4qoNfR4qAtJXxgQA8A1V+u7Vem6NVsGVem7B1wkMMUVqw29K/S8Ks39Sow9&#10;svUco+WNnaUU9L5EKf5eQuETpNLXJBuipS3dyU0ryJbhp4a208A7GykGqFF8DDViddRjtdXiADqa&#10;CbpaibqaSVqaiVqayZqayRoaKeqaKeoaabAA1tBM19ZM09NKBehrpxnopMMa2FAvFWCgm6StEatA&#10;C8SgXGQkbaUlbGSl7ChEPzolUEM1xsI0B8r4NMsF43U0Ek+PzTDSzT4lVySAjfTSjfTT9LSTjA3S&#10;DXRT8BhvlKyrtka8iSEkhgGwSwaAHlOjTFXlKBo5SEbSUVrCgYD1AYNBQCEGgNPBDljE+x4TCFjQ&#10;iuzvnxHAFsaZcIaro02RjXmugXYijegvddPm+iVTyRvWaBlnsAk67a0KwDAT/VQj3VSR0xVhapBB&#10;kPMm4/zMT8s4gx4b83xYAMNlokEAm2MACMAYVcVIgAIlBPxdLCPuICfrBjbBMFeHu852tx2si21P&#10;S1jbWRbCPhgEsAD+MeBX3SJrsyx4+V5YABvqJNy8YqqqGGZhnA5iebI/+Msai3TBIJwVqH62lpmO&#10;trkeLrdsLDJsLbMYisEy4jZ2lrnOdrcAP3jl08ktiwF2FlDgYPV+F7gG8JSsTLON9ZIMtOM1GOFU&#10;oqccwh4ta0fCuSnJ+7raZwM8nAo8XEo8nO852dy2MC4Eb9/UuAhgYlJkalpsalpobJpnbJpjYpqt&#10;pxmvLh+qqRhurpdoY5JqpseyMGQ5WSeF+BXkpj/ueDK9MPP0YAdaGHhn8+3y0snhwbutnZer6yeA&#10;ja3n65vPFpb2p2Y25xZ24SrQ8DLA45NroJ2Y2vwpAQxzzgHzBpeHB9dEawDDDnhwAHLAZwVwV//7&#10;ZYD/ogCG4/+6AIZFF6x+YWAB9iGwOYMtIKzTYLV21vuKKK/iV57zu3+Jc95XBJjtbxLAZWW8j3LO&#10;v57j/7wAPnd5Is55XxHn/K6IB6W8j3JW937IXxTAIlf6UwK4vn5C9M2c5Zz9rakd+U9yRt/+1/ng&#10;vsD3PA7bXwD4vEW6F/7a4Z8LuOesAD5rcP+8Bj7rfc8iUr/t7bOn6ne+q2uhuxu0f5sA7m6f+ii9&#10;nTN9XbMwooWB/4wAfq91eyH4Pe+BN0XS9yxnpe9ZfkoAjwyu8LmrIgEMMbIhGFkfH9k4u/QvbH9F&#10;8XnGNk5ZO+eAAbDWFTlgkQaG+z8KPBL2xO8d8N9vDWCRYf0rOXcUrGkBIn37UWDFK7K/C1NrgD/j&#10;gAHnHPDP6F98RvziS9TX12UuY6TEVSURxgi8M5ruhZX3oaqGkVXCiAwmUStJQiH2mnwCzSSJzeMv&#10;zrMXJnumRprWpto2pp6sCRr251t2Jxp2Jx9vTzzemHi0Pta4Ot64Mta8Mta0Odm6NfnkvQOeaIIS&#10;gqeeADbn2jZmW1emmxfGH8+O1oF2Za5ldk3gXVDxjbYfJIC1YmEBLCMOCWC0pCNC2l4a4SRF8JaS&#10;Z0moZl5XL76mXvA1Oea6YgxSIxGvk4BXD8cpeuApVhSSnrm+Tai7e3F8RE1WRHWKV2W8XX2KXWem&#10;Q1+cGefU6vXHGnXHGkFZs3GGgK5E4+4E4554o944o/4YfTZLfyBKbyDK4KcEMCfZvD/BpDNaD84A&#10;hu1va4RWd6R2T5ROH0sPmuR9yq8+tHmqk/uiDUSutysCAuo/HQAr4fdWOEoHBGCq9jD1lmBGc6Dy&#10;kyAVELSGqLaEqLaFqfdE63ISjEfSLCdy7KfznWYLXeaL3QALt9xBCzYncx0EmTb8dBtOkkVvvFlL&#10;hO5DP5X7zqQCS2SmkUSa/k0W45sIhc+DyL8PJP0OBKDntj2uykuhI9a4K9aGHePDYTLZ/sldzqlP&#10;TJIbdeIHrPK4trnDdjkcy7Ruo6RuwxSORd6Iw12+fQlAJH3hNF+edeFZ6XsWrk3RR/lA/cIUc8xv&#10;cc1LhswLhy0KRizy+ZaFfIuSEYt7I1Zlwzb3ePbFPLfsYf+E4bCwwXCP/nCrjnCoIvd/XQDD7+ss&#10;kAOONehO1O9K0u1K0OmM122P1W2JMX4cbVfL8r4fEx3pEWKo745Rcros7/qNmv81i3hpr5yIvlXm&#10;wIZWVtOnRhG/1wy+Yhmrk1CdzlnJ4k1n8/gZA/2JHa0Jra3J7b3pHbyk9oGY3lYWu5HFbo7uexLF&#10;bovj9iWP8lMnFwrWnwax55Xzm2+E3/vEq+ifrTJ/71ehWsZnjSxEdHd51tc5VpQ7VJYBbB/cs7xX&#10;oluYaXKnyLay1O1xnX9nK3OwP2lckD0/kzryfqHfpNOqzvHsvti+npjebpH9FeX4wg44+TQtWCSG&#10;4f6zm+dg9XXDDjiW3RvP6U8YZAOghYF/7Hf/og+Gc3/TR4czBCPgmkFPRGdbYGtTRG+n86Nqu9oq&#10;n86ekIFRj3aubX0XwKmpP6h/jDU0ETnIiwJXMtgdN9AW2f2RNYBhARzdxY7t46eMrDD7lhhpj39t&#10;FPkr/VixgBKXNp5nd39gPzekt9+v6YnT/VLL3FzT9FSl4IDLRnpa8TH+j2pD2tsSBSOxo8Os4cHE&#10;4YFkXh8gidubONiTwOkGxA90wZsgiGN3AkAANk+9+0g8ezSBPZTMHkgd6EkfaM8YaE3ntOaODmSN&#10;8QJb2wN6eDlbr4JHd2SSKn9tG2Vytz28ezJ3ejd3ajN7bCFvaj6LL4jr68kXjOSNQkv/5nIH8wZ5&#10;Rdzh20Njt0YnM/nj6fzR7BGwi1PEHSg81cNZ3LG4vrHS3bd+rSPGtx9GDYzmTExnDXNzhrsK+E9y&#10;h9tTh0eSBBvOzXPXAu793Dj6sldWBGche2o5fWQooa89Z2QwTzCawuGnccfzR2ZTB4ZShrneza3X&#10;PCJ/oRZwwbDkqloJSilTnuYXYuv+OMazNVC9yvDaHfJn2VK/KsR/ck/p8mMjTLMF7YEmOg17mSV7&#10;IQZ9I0pOPBQlFoC87oe+4YcT9yWJexNu+shdYeGuJaC/TZH7vITydYeB+Kyr3K4//jgAve95c9/z&#10;OmDX6+aOj9SuP2I3CLsfQnwWpXjMVNwPpe8Eym/5y6960ibtcTxT6Qk7PAgmHTACG0S/0dUmxh8f&#10;EP7XLcR/y5H62S38v9aqfdluKdvvQuv1UGlzUW2wV3pggHmgh67URdbqSNWoXqlT/rZHX2zKEbvu&#10;Rdn1IR/4kY7BZfjJHfsjngXIPA2SPvCTPAiUOQiW2w7CLXjJ8azEHqt+fof0+0Li1RTEhTzS1QoN&#10;6UoNMTBbtZp0DuZCOuJqOkoiGSEVj5RMxEqmUCXjyJfC5b6KId6AXS8AFsBMnFgE9mYUQQIqCk2R&#10;iaPKxlGQoI2nopLoUmnkCwUq31ab3+gLQKzk0t826L56rLxUKLZXgZ3KEm/2+axI75eJlF/E4H6X&#10;SLyUQhWPwV6OJ9xIJsumUfFpFEoaWT6dopBJpxaokdPkr0Xh/zWW9rMat1+tlcoIB+jCEeLbIcm3&#10;IzffDN94yb30bOAbwEvuxTcjV4UTEsJxKeEkQjiLF85ThVPkt0OYp33I7zikvQ70XM1V3q1POrN+&#10;2Zb+L62Z/9qW9S8dub+cqLm41SO3P0DY45APebT9Qep2J03ItX7WZCLIJN23+4RJ+e8BqJ/Fyf++&#10;yEAmSf4mZHOpiGQaNlWelEqnpNDISVTMqeK98YEARifRkEk0xKnclYKkr/zNJIXrUPsTJaB/WgDL&#10;AhKg+s/vBXAaDQTIbFVyGFY6WokaKE+pjWR+xx/d6BvYHOS8nBlb7msda6td4LZtznCWp/uWpvs2&#10;ljjr8+zJwUdLQ83vVkfezXOHS3NyHU3C5OXS5OVSiNIJOMl4ojSLLBtBQUSqEuMMlIWbs8L9pVeL&#10;o5tjfRsTA+MDT9obHrQ/vlt/O+lxSWx9SWxjaVLPo8Ixds36bNfx5tDLXcHxOu9klbsz1bUl6DiZ&#10;6u8rz/XVILghvokm3UhTQqQrIjLoiBwFdJ4SLlsBk0xFxtER8WoElhbxlrfFAade+GzucLzteLLv&#10;cIq9P9G3O9azPdYNcZpBuzc7sD/H2ZuH2PmB/fm+zcG6lqzAZEv5aDVkqho6UwWRSZPJokoXq+Az&#10;FeSSVYjhSvh0W6O5llrh3hK4lzU+ZGH3ZwaOF3iHc1C5aXh+WAnD6hfEsKA9muk9Gnmy2nqvMtQu&#10;WEE6Sl4mV4sC1WemIvNVyHd0GHFkbJa2epaRQVVgwG5rK+/BvYfZcffSwm8lBj3Iimp9kDPaXrUw&#10;2Lwy3LYh6AInguY81cwgAJsr413Li+ztdS54YovNpeUe1ky8JPjyCxjEHGXIy6ap/EkAZyqRMpUI&#10;GUpo8CSzGPhcTXoagxpNxbPo9CQNjcfBIQMZWSsPH+53tm20Nk3WlHHu5vcVprN05L2x4l7omyFk&#10;GSYZkaKML9CiZSrhclQJ2Qx8prIcNKEyMo2BggVwKkMOsr/KqGQlaAnqdGV0JgOTzcDmaxAL1SEK&#10;1Aj5qnjQFmmQCrWotwyVi4yUbxmrFBspFBhQcnRwGVpyyerIaGUk+APTTvaaypefGIhL3g+P4Vc2&#10;RTuEKcmZERBWBJQ1FetEQtujJS1RkjZEtNvHBLD/f0oA/wk8VEb4JwEDMEhvFMJPTi4QtEgpbzI6&#10;kEGKUJTxwX1pZoX2L/eqnc8ZnYnpnPCv3Ayr3Q+pWnQqnHcpnnMtWXa/u+JduuVXsRtSexz+6Diy&#10;AbSbAZXzzrdGLDM5BokdmlHNisEPqb73Mc735JxKsS4P6X69BvFz7rdPWE3CjL7j6Mb9iHrYAcPZ&#10;wCDeCqtZDnhw1vvCMhjwUwJ4wrUYzsHdYdaDi9wIrTkngEEPAARwHvBPAY5dD6mGS0bDx64GVcLm&#10;GLTwJAAwDJxoL+rxq7Tu3chH4OywBq6W96ui+1Yo+HXZZQ353l1MeLKdz1kv4I2lg1+2WurDG9yo&#10;gaYYH4akM+WmE0nSjYzyAU8bKxcgI+crjfWTkvOXRPqIy3pJIXww2GAymQnePuyAcYhAIiIIQEYG&#10;k5FBRFk/IsKH9L71OXXAf9LAoiRgGALS/fRd+55y5u2f/v8BGGlXlISTnJQTGEbF+tBwvlQclI+O&#10;lXWQvmF+/YL+xS80v/lU7ZtPVb/9TO3at7riVw2QkhYEtAMF50LFu5KxznisC47ogyYEoHEhSLkI&#10;BCoagEIxUejgnxDA3iiMKTMmf3Pn6cH+9puTZUgA73WfNLKmotU3IhQOw6jP3wtg0mEExF4wbi9Q&#10;bj8IcxiCexpBesYkn4QTj0KhnNqzHIcRAEeh2GcRmKdMzHEk+SBK/iCKccRSe8pSfRmjsuWNWHK+&#10;KbD+lmN5ocPmZrcXee9+kHC1Q/h8Xrg9KZwbEC4MCPcmhU/nhLtjwhWOcHkQyojdHBPuTL/emX22&#10;Nbe/PrO7OvFid/rF5tjrrTHhybzwuzXh/pSQ33zcWDCX6z8ZbzUWqr4QqrQXo/I8QeUkkrgTIHPM&#10;xB1FYI8iiMeRlBMm7SCMuhVAWvHCHITJH4YrHIbTjpjUYybpmEkAI58ycS+ZpBfh0NLFuyEq26Ea&#10;O6Ha+2Eaz8LUZ8yuzRp/M2nwOV/vkzGLy4vemN043f0cp9Vcf+FUm3BrEPzL/eliz+vRxu380BV/&#10;ne+CGW9CSE8jUTsxiI04uY0Y0gFT4WmY4lEI6eQ0YfoFS/EkUnkrVHElXHUpxnAl3UnYnidc7RHu&#10;jgi3+a93J14czj/dn39zuPjuAHLAIgEMO2CwCdrn6xMnK4Knq2MvN6dAj/BoWfhmH+L1nvDp+suN&#10;iTVB92hnbd+juxvjvYcLQ292ZoTPVoQv1oRHC99tjp8s859uTLzYnn69P/89YG8OehfbY+AC9tuK&#10;+Vnu/aHa83F6h8m6O+GU/VDMuzj6yzDCiyjqVhRlK/a9AN61Rn8fqP4i1nAsXr+t1LuVe+vRbFfl&#10;zPijie2m6YP6+dXq+dnK2eny6ckHUxOgBTHoqV9ZymX3ZfZ0Zff1RNU/DK+pyunvLZ+caF5ZaVtb&#10;BzyanSvnjwIez813bW2fU78wPwjgker50dM84PcCuG5munl+uYw70jSz2jC1XDMy27tylN80QNbz&#10;JimE0uhxVPlEsnwCiRxJxPpRpe2UxPRcCRaJ6o5FOi5pJMMwcaXAq0ru3yha/h6v/e8yGl/SaJK2&#10;BIwvkRSgreAboulaZGD/QFW/UlH/nrx1kbxzvrxHgaLbfWW7ChVbKMVWyblC0bFSyalc2e0WwytN&#10;M4Spz1KStiMhnRm0UGWsl46MQ7FD0Vo+dyO59SSz/Wnqk+PkpsPEhoOExzAgBuzF1e/G1oHNk5Rm&#10;MADEG1EVfeZRPcZQXehhx7yjNPZCEjvfNN+OEGSgEKaiEk5nRFCUg5Xkg3UUQm0ZrCA1Zr6mX6mG&#10;6wNNtzIN1/sqjveUHQBlKk4iByzSwAAQ31WwA8NKGU5g2C1F2xIlu3tqzuXaHpX63nc0XTIophHS&#10;DO9LRIfPkZa/kzD59Q3zTyU8xIgJCoYlJm6VVgHlZr539FxvaTjc03Yp14UKKdfquVdrudRoONdp&#10;u9Xrez7QcQOHu30pl023KDfwBtNWGfhU6nqBU1T8eBlgSAZruT029AWH31e2AVRqOdcbej0y8a03&#10;9nlo7H1fwyGNoBsiRvW+iPG/RmShVDOohmU6TnUm3i22Ic3WQbVGnmVajtCqwPpu1QbgYt5z1gFX&#10;67ucAVK/1XruVfrQlTdaBpeDq/0SG3KFBi7vgZZnjZFPubF7pbl3hYV3kY4Dk6Rnf42k8wlC8TdS&#10;WheoWtdULLCmViRbHaSJEdHBXi3AVNnfTDPGQD1Gl8HSU43RV08w0EjUYsSpK7G01ZM0NZK0NFI1&#10;NdM1NTI0NDPUNdI1NNJ0tTP0tTL0NNNhDaynlayvnaKvkwwwNUq3NMs2NkhmKIXhsa4IGVsZSVtJ&#10;MRspcVs8xltLPc7MOMvEMMNQN81YP+O9QtbONNTJ+qgABi2YEyfnhZRx0daIB5unjjkFBmyCqcCE&#10;YIyxQbo6g6VID1NWiADjxa5by0o5yVNDVJWjwEgr8zx7m2I76yIQmJtAC+5+KIBBp8j4nsNYL8XK&#10;NNPBOt/RpsDFvhi0uhoxBDl3yRuWEtctblw2Ebtqhke7aalGmegng8Gw7jXRT4c1MIhBj7lRFg7l&#10;ScL6ggCcC2BrUQALYDAGHgbvEqlocDjoAQO0VGPBgUgpZ5S0Cx7tpauRYKiTAkaK8m7PSllYA58h&#10;H2BhnG5rkQNuAeDqcEtfKw5ctoYK09muyMP5jqUJeJuxFLy3tJg1QspGVtJKgeZta5Xu6pTv43FX&#10;RyMK3CC45VP7CyUfQ9NaFAEcrG4DnG0hietoXeJgBUlocF825uDZ5hjrJYHzWptnmBgkqCmHkAmu&#10;ckhblKw1Uc5enuSmr8l0tSsI9qsO8n3oYHMHfAaW5rcszIrNzQGFZhb5ZpZ5ZpY5FpbQ29FVidVS&#10;jLY2ynSzLXKwyLQ0TLAyijfRDXeyToplPqguGxxi76zMf7+zLtzdFq6tPhel/K6sHa9vPlvbeLq8&#10;egQ65xZ2RUnAMJPTWz8lgEUaWOSAAbzB5RHuOn9wHcoD/sEBczkQ/7cEsEj9AmANBmdwwj0fAutA&#10;WKHBOg1Wa9XVgg+B7G/1aPnfwjnvK+L/CWCYc373L3LO+J7jvy6AHz+egj+hc4i+pf+qAz6jb//r&#10;fHBf4yKBLfrC4es/G58VwE2Nk3Dp5nMO+KeAR4oQCWBYD8O5vz/Y38Xu7vnOztnOzum/nq62yY8C&#10;a+CejmmRCYYdcF/PDKC/+0+wT+H1zgOGeiBGut8D4r+XAOZzT+GtwYwOrfOH16HFgIfXJ4ffJwGL&#10;gH3wRxCsA2bH1s46YFgDwxm9sNYVOWCASPd+CBi2epr+u75wAIAc8N9PAIsM7l8JfJTI/sKpvQDY&#10;4H4I7HfPqd+znHPAMCIHLNLAP7v+m88u//qLC7+/+vXniE+/IHz6lcKF6zoyKBsixVVewZsq701V&#10;CqZqxErRI8WUU9Ttc4fHptZWeCuz7IWJ9q25rrWJpqXhuu3pxv2ppv3pxt2pxq2phs2J5tXxxtXx&#10;JytjTVtTbR8K4M3plo3ZVsDqzJOlycaF8ceLEw0rcy0zKwLvgipIAKuHnBPAKAkHWSk7KZSzJNFP&#10;UileTD3nqubt62p5MvIRRKUwqloMRTOJoJaAVolBKUSiFIIJSn5Kam7mxi6R3n73UyKa80OfZHk0&#10;xVv0xVlwYswGYs16Y027Y8w64sza4kzb4ow7oRV/jXvijKHc32i9gSi9QabuQKRuX/SPvK+IwRSL&#10;gSSznljDjihdaPXfcM1T1LsjNXuiNPpYWv0xuuxYPZEAhteRZccY90VDBaIhokz7WSZgftj7itSv&#10;SACDtjtSG9DFfO+VQWdbKKM9TKULOpF6X5Q2tKpxrD4nXm801ZyfZgra0XSz8QyryRzr2TyHuUKX&#10;iTyXiQJ3gCDXhZtm28kyagjWgNOCb9liMgzFWYxvQqh/DCD+FuBH+m2c1uVUfdkiU5VKG5sGu5BW&#10;u4ROq8xu86xB20KBy61Zr7uTbsVDtrlss0y2RR7PtmTM6S5A4Hhn1OH2WQcMK+EPOed9RZyRvmcp&#10;5phC8MwKeGZ5w+aA/BHzWyNmt/mW94esb/McCofcs0YC40fCgrhhzn1hpj8lgM+WfT6LyPieo//U&#10;1vdG6QPgTSgbON6kN8kUWiU6UbcrUasjQbMl3rAh1qE6JjQrIMZU3YNE8SLpxV1khP5PrN1F50SX&#10;longoXXNO0/+YBPx3xUd/2Achg+97VLBzpvaTeKMJrIHEvs7E3s7kvv6MvqH0nvHUnpHkri9sZzm&#10;6P6m6L4nMYOdcbyBGN5QNFfg3cZl5D380j35l9YJv3DI/p8WWb/2rlS8w02fXsgaZ6eP9qfy2Skj&#10;bNZAd1Bri8ejervKCov7pfrFxeq5WWo5mXp3imzrqnzaGpm9nQkD/ZmjI/lTEwAQJHLYrJ4uKDn1&#10;gwxgwEczgwHw5oecrfMMC+BE7gAAzgOG5S48AE4Uhns+JGWYmzrCS+MPgRZMEtXTGdLa7Nv0KKj9&#10;iWtDnU9re/TIRNjghN7dOllm5nX/eMP7zR4tgxGDk5EcPoszkDLMSRnqi+lrA1PFDLAhB/xjARzf&#10;z4vuHkrkLcZyN3Ty2v5oGvPverESgbd9+sa9eqBlgH3aOlxr66xLSsxzc6zyc4h+nheN9XRSEwOa&#10;6oM72hLG+TEAPk8kgGH7KzK+4D2CTRDE9ncAQAA2wXOIYfPj+iEBnDLASeP0ZnA6sgbbs3jtiX1P&#10;0kYGotmcoL7h0OElu9ZJyfgHP7eMMC/rjexdyJncSxtdTRmeKZhZLJ6bzxoduTU1XjIxWjzKLxoe&#10;LuIOFw4OFXH4eVx+Jn88Y1SQwx/KH+YUcfuLuAMFHF7O4Ghcr6B45SRRsOrXxosbmkwfm0gbZOeP&#10;9hYONxeMdqQODSfy14LZuwo5PZ87Z31qF+fexEsdnc0eG03hdGcPc3JH+WlcQebwVM7QWNogN2mo&#10;L7yvFxmW/K9qvhdN719Uu4tULSRQgz3MPe+FetxzkE+jfpIm9R9ZYj/PlfynOqXP+Y7EaW9Gtym+&#10;mPBtotQnCTJfJ2GvRyEvB8tcDEBeDsLfCCSJ+RFveGOuhWGkWGjJONTlVPQX5fLfDJiKLbtK7XiJ&#10;HXhdO/S6dOh1BQS73uI7frI7fpi9QMxhsNzTcOxRKHbbD7Xqjlh0RU7byfItJEbMxScdUOt+9H2m&#10;8m64/IIXesj6cpfhZ03qvyuj/DIb8Q9psv+UR/zdXbVrFYbIGlMcoMmKNOCiNO2nNuejOOtGWPUg&#10;HAXKH/iRj3xJx764p75yz/yRz/xlnwVACwAf+ksdBCH3QrCbQYQ5T0yfuVil4ie5cr+r1qXk0VEF&#10;dKnbylLF8lfvMcTLGNI52KuFZHQWFpWIkE1Ey6aQkGkKyET6DRbxUjxFPJ4sDRNHko4hSEbixZk4&#10;sfcCmIwAsIgy0SSZGAoigY7IUpJNwH+Vr/51g6sYL076oJoqZKt+30FavvPtXpXsdimezbyZp/mb&#10;cMT/jsV8mcdAJFOvp1BvptKk0mioUwdMSiWTU8nEWIx0niomm3EjAvMvUcT/UeP8xUIh9aRRWTiu&#10;KpwiC6dwwjHp18NXXvK+fDn02auRz54N/vao/9dHfb/7jndBOIMUrlKFq0rCJfmXfIln/JtPuTf3&#10;+m+stl6ZqrswXPYV+/bnldH/qynjj+15Xz/J/qaz8MpoLXa5VXn9ic5kgWZnKLXE7GqS8qcJ8l+l&#10;KF1NU5ZMVZTNYuAzlAlpirhkGjaRIpdARsOr/MIJvj8IYFEJaEwyXe4HUKdOVzpZXhLwUwL4p0tA&#10;fyiAkSk0VI4GLYqO8SfJsfQ0OHduvZmfPZiY2J+a3B4ZXOhrmeh+ND3QPMPvmBF0Tk10zk73LM32&#10;rs+z1wTtG8Ot3y9whbOD/QVJ0QxisSY1Xx6dQZXNUsSkqeCi6Uh/orQHSXr4ft7JSI9wder12vTb&#10;3eXvdpZ3lib2F8dmeh/yn9zpqsh4XBL7sCSu6UFad0MRt6N0fKB2jvf4ZGXw5frwqzW+8HhxrKnU&#10;jizhjvyWRb6ZrozMPCOAs+TlEsmyLIp0lp5CtDo+kCHXVxwn3Bg+GG05nug9mRoAHEz2v3fAE1Ah&#10;653pfsD2TP/WLBtifgCwO9f7eql/sDQ+y0E9TEUyRlEqXUkmVwlRoIDIoyOSCFJZGlSmEs6NgmrI&#10;iPt+ZXJ/hrszCeX7Hsxy4DrPYGbA8QIP9MAC+HBuEPRAyhn0z/YttJXx7iTmOWkH0yQTGZhiXfkS&#10;TdpdbflsCqaQQY8nyMXTKRm6OuVeXjvNzcKtjcNxtqCjuuleRlVe7KOSlPaKvK7qwo7KfH5b5WRP&#10;3RKvBZwdnAWcHXC0OrKywtneHt6a6JprunfHxSxU7maBGhmcIvdUAKczcLAATlXCpysSMxTx4DVl&#10;KaJzGMRcTYVkRTKLRskxMK71C3zdxxGOjgsXloQrq8LF+e+mx07Gec8FA4+j/D1x4hq//1frK58H&#10;YyUSFHEZDFKqghwsgMEpMlRQaQxUmho6XR2VronO1MRmqOPSGHKpKlAN6kwGJkcVB5WJZuDyVfGw&#10;AIbjIg1SkQ49T5eep6dYaKBYZChfZEQrMCDl6uMydXE5JvJJuuR4XUV3EtqTTisLZe708krjCmQv&#10;Kl79SlnsshYeaUXFOuFkbeWkbUlyrlikCxbp9jEB7HdO/cKcFb1ngRd8hWPY9hFOIcr8CLgTL+uL&#10;EPeik6LkSTFSEp43rjljkQE0bBBZyl1ZytmFHnbH6Y4goXMlvnXWr3TZ+85RaM2Gf/myT+m82+0p&#10;56IZ5+IFz7vrfuVbwdU7wTWbQVXvyyYHQloX7OXbZA+apbaoRzzAuxXL2NxFO9YrBPQZJoza5oBJ&#10;1gMqdkJrD5iPjqIaQLsb9nAjpGo1qEJU8/msBv4pATzmXMixTJ/2uL0b+Wgr/OFmWO12RN2iX9ly&#10;QDlcAlqUBAwCwFJQxWJQxYftSkjVMiC4Eu5ZCq4EPauh1WBaMCeYB8wJJRAHVmyE1uww6w9jmo5i&#10;m0/iW0ALegROBa060Q8U/O8qBxWphpQbx3cHlE+k9bETO3PtC13pQari9nQxe7yEC1raA432Q+FC&#10;UMQIAFIuBIsLxxOYAAw2DFriFwmt74tCgbcPIYfyw6D9AVi5AAI6gCgbQILqQp8i6wf5YFk/AsIH&#10;4rQiNLwM8CnuoD39BmAB/CMHTJELwEp7yt5wAmBl3CkYPxougIr1IyDdSXLuVJwXFedBQDnLille&#10;v6B34XP1i1+qXfhCBXD5a4bYFW2UlCkZa0+nesnh3JE4PzQuRA4XhcbEouRiUCgmEhX0UwKYQLZh&#10;xeWvbR5t76w/P5h7vTkg3O181hI3Ga2+xlQ4DKX/WAATwd/g+0EYwFEoXiSAD0MgK3wQjD0OI8Cd&#10;oAX94NeMp0y5wwj0ThhuK5y8FaG4z1J9Hq/1JlHjXbzKGxZtzVOKb3N5wF6s1Uaqx1959XbQ845b&#10;wokW4RZPuMURTjYLh2uE003CDbZwY0C4PSw8nICU8Mmi8HDx5fbc0dbs4e7iyeHSy8OVN/tL73bn&#10;oVzh7QnhtuBd1739sqjpWLOxQKWFENoeS+FpLP0pi3wUiTtk4sGNHEZRDiPl98LpGwGkJS/Mbigd&#10;xJD9jSSfRBKPmHL7YYiDENnXkfgXEcSTMPm9MPB7kcY+U+c4Uue7SO0XQfQXfrhdJ4lZ02/4xt/y&#10;rcVGneUGXMmcIJNXnaXfr/WtTLfsLPQIl9lvH+as+hu+DmK8DSYcRyF2YmXW408FcITi0zDlvRDq&#10;fijlOIL+IlIRcAIeUbjSFlN9jql9cDtAyLknXO0T7o6+3Jk82p87Plx6c7gMZwDDDhgGrggNAlH/&#10;653Z77amn21OHq+Pf3e4IHy9LXy3L3y9+XxnamWyd5LTwO14MNZbszDcuDPX9Xyd+/2+QHgyJXw2&#10;+3Z/6t3x0ruTlZcHi0cbM0drU693TlcXnh9YqE3npTjNp1nvphhuhpH2g9DCWMp3YTiRAD6IZWy4&#10;4/at0MJAje/ijYfj9Ntqg1onKipmOu5NjzXMHDRNH1VNzpdPT4p4MDUBKJscb93dLp0YA3HV3ExO&#10;f29Mw6PIutqQ8gc5nZ1lwyONC4stK6uP5+arxycAcFHoD3k4O1k7N/qDAIbzgMfrZibrZqYbZhYq&#10;hsebZ9fqBAtNE2tPpjb80u9iNdyJikyqfDJJIRVAocfJU8JViT76WBtXkmW8qn2xrmsBwyYJbxSF&#10;NIiQMQ2WNTP/gqz5jRLmsvGNK1Y3xG0pcnae8pZZGuYV6oY1KkZlSna3FF0LFLwLFD3uKFjfl7co&#10;VbR/oOhUpeBYqeRSpuJWrOqTohkaqsdSQjgREC5K5CBlrJc+0vmOc/F6PmctofEkq+M4o+U4tXk/&#10;pfEgqWE36fF+4mPQ7iU82oqv2459uJP46CilCYw5SXtynNa4EnlnKaR40CqhyyB22OFWl+3dTJUE&#10;b3KYnWqsgXa8mm68gjZLQZWpphJhyIh2UQ5JVfO4rep4X9O1TNPtvrrLXYYjoJTh9OBUAJ/NA4YF&#10;cLmKU7W6W62mBxhQQrMuolreVbJ/oOlWqev1QAeaKotmnkIwjEZqeF8imv32huYvv9b9/RWrb2Xc&#10;JUjhWI1UFYs7hu5V1sFFGk739TwqDH2q9D0hm6vpWqfn1WDsX27gDQ50/UouR94SxKW6kFquMfIr&#10;1/b4mAN2q9XxqNV0qdRwAlRruVTruFZouzzQdHqg7Vyh71Zu6H5HyyGdahgpqxxwneR7GRctrZhN&#10;NqjQdWmw8H9s7ldr5AmnAoMW5kcO2Mit0tCl0tDptHWpNHA7xR1Cz6PBIghcks9XhLBrilV6vpW6&#10;fo9Mg6q0HWuNnB6Zez4087yt65imaBaG1/VGaRpdIGl8hdO5Iq99U0XpsoIB0tBNw8dNN9xKk2Wi&#10;HmvEiDXWSLDQTTfTSTNQS9RQjNZWTdRWS9FRT9fWzNDWzIQcsHq6ulqarnaWvtafHLCuZoquZhKU&#10;N6yVaKiXbGyQrK8Tr64arqQQqCgfAFos2lX8htXNa1ZySHcaOUiRHqatnmBllg8OhBywVoahTpah&#10;Tg4sgCEffJpPDGY7K4C11ONg+wt69LSTACAAm6AT7LK2yDc3yYavAcwPxgOuXTZHyboylCLBLke7&#10;EgAYZmoEudiznhW2v6AT3vyAbHjdXFuLHEuTDBA4WOdrq0WjZRyRUvYUvDeV4CMtZn3paz2xq2Zg&#10;U5MRaW4EGV8YU4MMWAYDMAh3IsZHdHY7y0JdjYRzY0AAeuABDtbFoAWdxnppAE1GDPjL+sZlC6SU&#10;Mxnnp6UaCy7Pxf6Oq8Ndx9P0X9gBgwAubQ04zQ/Ot7cqgAW2k22hvVWei32xkW6i1E0rVcUw0OPl&#10;es/RpgDcnb5WnBItSFUp5MYVQ6SMlbKCn4ZqiLlxMkMxSErMwsI4/Yd1f0/nNyuABbCTzV03hzJX&#10;+1Jn2zuO1iWgE+wFD83SJMvMMNXKLN3WMtPaPN3YIFZLPQzMqUjxQEuZyt40RoiZkTFu+hoxjjZF&#10;vp7Vgb6PrK1uWVkWW1gUwfbX1DrXzCbHyibX263cTCddQz7KSCPJ3izXzjTL1iTd0TLL0TLDwhDK&#10;BnZ3yEiIqq68z+MPHm9vCPd3hdu734lKQK9vPltZO15cPjgrgCenN37gzwngDx3wEHeFz9vgD66P&#10;cM844MHVcwL4/2QJaJH3Ehk7WNrBmx8C60BYBMI67axaO0f1w/HyKv6Dv4Vz3lfE3yqARQPOcc6/&#10;nuP/vAA+d3kiznlfEef8rohzCcEizureD/mLAlj0un9KADc0TIu+pbOINCr0zZzRwNU1w38T8PX8&#10;vfjgvsbBLYh+BD7kQwHc2DDR2Dh2dgXfP8/ZwR8VwHAGcFfXApwB3NEx09Ex9ddzzvuK6GydAIAA&#10;1sAiB/x/SwCP8tYAIgEMGBla4w+tCobWJoZWRUnAABCc88F/4lQAzwhWP3TAcCFoWAOfdcBnje9Z&#10;4AEi+/veAS/s/a0CGFa2HwLr1b8e0Wwghu0vrGxhv/sh53QvYH5yVQTcA4aJPLHIBJ91wICfSV9B&#10;X/la+usvkZ9/RfjDF+Rff0r+9CuFK9c0kFKGOKQJBmGGxTlh6UE3CIFiiok6LkVsHn9upndxqndp&#10;qnNvqW9zumWF/2h/vuVw5snBTNPedNP2dOPmRPPaRBMsgLen27enWt474MnmzVP7uzXTujb9ZH2m&#10;ZX3uvQMGLM8+mV4ePRXAAdfUw1Ba8VLEENQPAhgpbi8rZSeJcpYkB0qoJN3UzLuqfVdcPYfBCFOn&#10;uZPwXrJygTdxsTdoOeKMu1KaZWLKOTfJEWiSm4GOc4yPT2Wif3OqS2uMGTvWaiDGgh1r0RNr3hlr&#10;0RFn0RZr3hZn2hlv3hVv2nNa6Re2v7wI7UGmdh9L75z6hRlIMmMnmvbFG3f9aCVgRnekek+0Wl+M&#10;Rn+MNjtWhx0LpQKDSXiJ5twEc06cOTvGlM0yB3BirQfjrPqjDfqj9c7CZkH5xz1MbUBflK6oB9Af&#10;rdMXrdkbpdbHVO9mMnrCVbsiVM62vRFqfdHq3FjdkRTDyQyLyRzb8VznqSLP+Tt+S/cDQTue78ZN&#10;s+1LMO9kGXXFGIO2OUy70lM+10yGxfgmgPJ7V9S/ecr9Pgh/PZZKyVUyL9Pye6wf126c1muePepc&#10;vOhXtuB7f8SxsNcso8soo8ckB7a/IuAFgGEZ/FF4tsUf5QP1C1M8aHYbMGRePGSeP2KRP2peIDAv&#10;5pvf4VveHba+NWSfz/fIEATFjoQFcsMce8OMOyIg+/tfF8CA3ih9uDo3CH4QwKbdCWZdicZdiVqd&#10;CWrtCarN8bqPYhzLWcwAs0BNui+WFCGnlXVJL+WPxixKZi1z/lC7rusiM+MfTbz+ydD3sne6wd2u&#10;CM5S/PBiDGcIMp3szsTBnmQuN3lgJKl/IpEtSBlhx3CfsNjN8YMdSSPsON5AUGeXy6NWTFTGJc/4&#10;X1hE/Mo+9dduxf9glffv3rVKd3kJo8NZoy05Y125k+yciaH0UV48lxvVPxjDHQ3v53q1dFhV1+jc&#10;LlIrzFa7la1TkudSU+H9sCa4uTGqqyOe3Zc0OHAW2PXClvdsj8jvinaJes4B61tY9wLgDGAYuAfs&#10;FdnfPyOAk4cG4dV/wYGsvu7wjtagJ40+jfWuD2uc6mqDu9lxY7OebYPY2NxP7YN/bxNkVNbh1SGI&#10;GppjsvmRfWyodvTwQHx/Z9wA+5wATuqHBHAKdzSykxvbPxPP3TS51fOZRTwsgP3Ykx49/e4dPd6t&#10;7U61D82Li0xys60KcvF+HlcsjAyy0wJaHvt3tsaMDUeODTOHOQkjA0lDfYm83gRuT/xgd+xAZwy7&#10;AwB6wCYIovvaACAAmyIBHN8PlYBOYXefZgC3pHNamC210T2tyXxB/PhCyNCiU+csJvPxP+gH3vBK&#10;M7vdGtk3F903GdUznMGfLpyZzR0X5PKHCvi8Iv7QLT7/Dn/szojg3tBE8fB4pmAifWwsB+wdGSzm&#10;sW8N9hcNcnN5/PShmaShxaSxtbiRxYSR6RS+IGWgr0DQl89rKBZ0pHJ5sbyFGMELu8crEmEVvzGP&#10;MrrTHDMgyJ0YSx3syeD2Zw7xUgdHs0ams7gj6Vxwy92JgiFKQt6/qvlesij7Ru2etHoJmhLubOVf&#10;wgwsslVgYf+YIPHrW4jfVeL+rVfzkyU3ub0gxqwzpV1TrFrhWpWKdDbmUhzymzCpL4Jlvw7FXQ6j&#10;XA8kXvPF3PRHoJhoYgxKJlbq6zy5T55oXpx2ENv2vHnkffXY+9KJz5VjnxuHvlJ7fqhdX9yuH3rD&#10;8+pJyM2n4VJb3teXXK6uuklseCFXPeVmnKRm3WQXvdCrAdjNEPw2E78TiduJJGyH0wTOiAbtr29R&#10;fpON+3UG/vfpxE/T8J/d1xAvVb1Wry3Gs8ev+snvB8ufBNG+C6E/9SGc+GCPvdFPfZDP/WVfBEAC&#10;+DhAEhbA+yH4rRDKrA+pz1qqRu3bfOIXDZbaRQxqDg2ZTRVLxX6VQ75UQLmZKHshn4TOxmPTcLhU&#10;AjaFLJdMQyTJiyUqiifSoCLPSTQEaBMosrFEqSiCRCRePBInySJC0pdFlo0kyDDx0iwyMp6OzlGj&#10;hCG/zlS51OKLHoiRWLqNeNdDFbLxM7d+s/9Q7G2r0nGVxnAMucJcMkfpRjr1ZhrtegrtWhL5ejJF&#10;LIUim0JBJJPQgGiUWDodlctAJVEuMdG/S6R9WmYu1RYsO3NHdq3+xtMeGeEoWjgpI5y6Jpz8+t3E&#10;Z8L5r4XTn38/9sXrka9eD195PXTzzZD0q+GbwpUbws2rwnUx4ZL0c4HkeveNiYdXOPcvD9wR7ymW&#10;qEu8UBjw25Lgz+pSxBrTZWojZCKpfwhHfx6G/DKRIlGoRS3RVUxXIEQgJAo1lAvUlfLUqFnK+FR5&#10;RBJVMpEqlki9kUiHOBXAEqcPCplMw6bQCck0/A9g32tgCCTsdz8kRQGRLC8LAuiBn2pgaFMR8aEA&#10;TqEjwVSJCrgENZonEV3g6bzS3XEyM3W4uHi8srjI7lrldS0NdU0Pto0PtUyNd01PdU+Md0xPduys&#10;Da1Pd09112xzm4ULQ+tPKusCnDPoiAzcjTSieI6SXLYqIUERHUZD+sujY001eeW3nk+NHEwOH86N&#10;v9hcermz9nZ39c3a2JulwWezvVujTyZ6Knof5T++n1xVxKq5FQuCse7qRV7TlqBDeLI011ljTbjp&#10;h7uaIC+RrYbJVkZl0GWy6LLZVEQaWRq860R5ZLIaPlIF5a8om+GiO1iausdrPBB0HU30n0wNiApB&#10;b45170z2bU+dciqAt+cg+7u9wNmb7xNuDvGr07KdtUKVJaLlJTKUZQuVEUVKqFyabBpVJkURF6mI&#10;86FjY22Nu0uLjmaG92cGwWx70+yTxaGjeS6c/vtseQTOzYUFMHS6U+v8bLZ/o7uaXcjKsGKEy8sk&#10;MzAp8qgErHg2FZVDxtzXUb2ro5FAoyQoK8eqa9QEBgv3doTPt97tzhzMclZH2mfZDSOtFe0VeQ+L&#10;EtvKc7uqCzkN98Y6axa5T8D84FzHa/zZ+d61Te7GeOd0491iByM/2cvZSrgiNXKeCjabgU1n4NJU&#10;cbAATlMgpCvgclXw2UrYHAY5m0EHp05VVWsJYe7UNQkn5oTjc68FUyej44eC0YNx/v706PPpob3W&#10;uhwLHTfZq9GK+GR1CouKSqTL5WnTshh48Lqz1XCZ6pgMDUy6JjpVE52igcrUwoHNNAYqWUk2FbwX&#10;JWQuQy5fDZulhMxTxRRq4AE5qhhAgSahWI+WoUbO0KBka1FytEk5OoQcHVymNjpNG5VjREnVo6Sb&#10;qEVoyEfr69z2C/h+fH7sUa++oqP0de0v/0C++o0qUtwULWn5dxbACOhY0J4uIgtBkPElyviSpT8C&#10;UdofI+5HQYdTsdEo2cCbYh5i4u4oOT8KIZCKdJO/YeFE8KxwLhqLrJ8OLFvyKTkMq1rxLV3wvj/v&#10;cWfarWQWcLqa77LfgxXfsvWgqr3wuj3mo/2I+t2IetAeRj7eDqlZ9ro/Zps7YJTUoRn1WCGwHOd2&#10;B2Hfpc0CPeN2eWDvdlD1fljdXujDHaiGc9VqaMVKSDkA1sCAxZ8uAS1wKhiwSJv2uA3XZ94KfwgL&#10;4NUfVv+FNTCcxbseXrsYXL4QUv5hOx9YNg9OF1KxHF61Gl69ElENtWFVa2Hvs4cBINgMq4VPseBb&#10;CqYFJ32R3PEqrfskvgXsHfO8U6kXm68akkz3TWGEZOjFx2iy7LCeilfMtDA+ihhfLMpHAuF9Tdbn&#10;KiZIgsbCKifTKIkKxDh5QiwdH0PBRBHQYXKy/rLSPiiUPxKA9kVgfBBYXwAS5yeHDcAhgokyoUQZ&#10;0EIQZAMBOEQAFgnwk0NBoNE+MHJo8J2I7O+PoONCcTI+sjdcEDddsdJQ8jcJFUBA+GBl3OCEYHmi&#10;L53gBb5M8H0ixC2lbhjfvKxz6SuVbz6nf/uF/LWLqtJiughZM0kZOymUJ/hnIJbAwhESsfgEDCYa&#10;DVntjwtgBsMjMaVkc+fp9s76s/3Z79b7hbs9rzpTJ6PVV5kKB2H0Z+EiAUwEHIThD4LlAJDcjSAA&#10;jsNwYHM3ALkXiIL7Qc97wjE7wdJ7YchDFuUoXuUwXmOfpbobrrgTRDwJJQqTVF6e1pQ+jFebCKQ3&#10;2SJbvZRbAnVni4K+b8t705q9did0Jt9rvzZeyLsvHLz3bqRKONkkXOwRbo5AycGHC+9O1vb2Vg6O&#10;t46Pt4+2F/eXJp8ujgk3poWH88IltnCw4kVF9Eaq5SKTsR5OO4ymP49XOIgk7DPx+0ziQTTlIEp+&#10;N5y+Hkha9MbshNF3I6j7TNJRJJT7exwpd8KUPQmXeRku910k8XUM42W89kmM/m641oa/0oYH+U2Y&#10;ijCaIYxWfhNM3vPFLbrJDVhIPNS61mgjP1EQfjTVsr81uLs+KNwYEXZVHEbZvQlUOxXAMttxUqsJ&#10;qPVYSAAfhzF2w5R3whUPwuSPQ+kvwmnfMeWfh8uDza1ozcUE4637IcLRWuHe2Ov9mb39+aPj1ZcH&#10;i7D0hV3vuwMoIRgAJwFDKb9P16Diz4dLr3dmn25Obq4JNjbHd3emDg9mnj9dePtyVfhmXfj9+tz4&#10;k0neQ17P/cGOknF26eZM4/dHQ8J3C8KTaeHT+e+Pl18cLB/sLO5vLx3vrL3cWRZuz76Z7Dxszlsp&#10;8FyJ19uJUngWif8uAvNdGO5lJHUjmrIZ914AH5wK4Ocso8EYvY6myO6VxrKFntsz441zJ/Vj+2X8&#10;aVj0VsxMVc3NiCge4uay+8qnJ1t2th6tLt8fF6R2tHmX3Aq+dy+u9mFBd0/V2HjD/MKj2blKwdg9&#10;Lu+c+oV5L4AXhmAHfFYA10/OPhyffTK3Xs2bapvZetA7oe4QglR2JiqwSLQUHC0VR0sm0ePl6Uxt&#10;epA5xS2Q4Rqv7pCv7Vyk4ZRCsWAiDFkY22QlryiqnTPeRgHhePOG7aWr5jLX9Q3EFL0lcNlYWhFG&#10;oZBgnEexz5f3KlTyhDJrlWxK5e3KFBzfC2Bl90JVn0SNkBDdaDWMO17WWYEYoErwNcO533W5tZHL&#10;Xk9s2k99sp/WdJDadJDefJjWDMeg3Utu2EtthLxvdtvTrDawdzPu4XJ0+W5qjbCk/WVa07zHrQGz&#10;zCqlmARMYBAx3JoWoacaraoTpwg54FgVTZaOeqwDIzRGyblA2fau1vtizrADvq/iWKbqfNYBi3io&#10;4VGr7l6j5gb6y5Qc4JLRpQyneuOACh3PQkWbdLJJNt0CzJlCMAwQp/tIUW2vogw+ua72q691fnfV&#10;6QYhQd60xNgnV83xlo57uaFfhaFPubZXhbZHvYFfk0VouYG3z1WK5yVikZpDlan/PV33B/peNaYB&#10;4PIAZzXwqQl2e6DqWKPhXK/jXq/vWavjVqHpVKrucF/N/pay1T1Nh3JD91pz3ypT71sadglEnXAp&#10;haCrhJCrxCgJ+XS8zl012xpDj3pTnzoT7wpdl0o9V9gEiwRwtbFbuaHLAyMnGBCXG0JSGVCm7frI&#10;PLhc19vvAjlSTK3WMKhKN+CxadBjPXAxdnW69rX6DjVGLhVG7vcMPYoMPKPoZm5ITXuElqmkqsq3&#10;FI0bDGuShTXd2UqNaaIaY6YeZ6Of6mKW72ReaKWXZaCWqMtI1FFL0dXI0NHK1NHKghywWqaGWhro&#10;0dPMfC9udTMMdNL1tVP0tJNOBW2SnnactgZLU52ppRGpp8MyMkjQUI2UQ7pev2Ihdt1aStxeRtKR&#10;hPPX0UjU0UiGHLBm+mkS8EcEMGjBtFi0J0LaWUs9Dk78hYFlMAzYZWNZYGacpaOZYHxaNVqRHkYl&#10;BUpLOKBkXYk4XyX5cG2NeLDL3CQbSgL+QcGK+PMC2M4y19E2z9o8w9QwCbQONrna6pEIKRt5iq+e&#10;Fgt0qigEgU3x66ayktbglzQlWoiaUpSeZqKpQQY8s7FemoF2spysG0HOG2yCM4KZ7a2KYAEMO2Aw&#10;xkgXKh8NYniMrUUBCOAeMB4M01BhUQkBGIQ7mIdGDFRVjARnAf1gpMNpFWjQghjObAacOuA8gI15&#10;Nlz/2dosy94qz1gvCSXtoKYU7nC6NjCc2Qxu00Q/2dI0TVsjXIHmiZNzEL9hhJdzxqIcwX15ON+B&#10;BTA0v2m+tWmhrXkxnP7r7vgA4OZQ5mJ3F3LAP5SABueyMku3NE21MkuzMk8xN0k00o820IrQ1whh&#10;0Lwx0tY3LxmKXzGlEvyszQtCAh5bWxVZglu2yDMxzzIxzzCxyjC1ybC0zXZ3um+qnaGpEGOonmSh&#10;l2Ghn2ZjnOVuV+xmW2BnlmquH2eqG21hyPJ2ySnI7OhoWVxf/W5r5+XB0fdHJ8K9gzfrm89g+7uw&#10;tA9auAq0yAFPzWz/lACGg3MOeJi3yudtjHI3Rrh/csC8QcgB/98VwO/l7pnVW+H4I/xgBP+fAP67&#10;cO7yRJzzviLK7n+cc95XxDnje47/ugBubJyBv6hziD42WAODLwf+rs753b8IfD1/Lz64r48IYPhn&#10;AY5/SgDDWvec0/0oDQ2Cj46H84M/qAI997cKYFj0fkj7k7GOlnEQdLVNivKA+7vnerunAX1df6L/&#10;FG7PHIDXDTHc9R4o/jsJYMHQOgBK/P2YAJ4cXpvmb8BMjazDPvgjjK4BZgSr5xwwAC4Efc4BA85K&#10;37OcFcAbi4cAyAEv7v+9BLDIsP6VbC6DU78XwLD9XTrN7hX53XPMTazAnPW+Z4GHwbb4zzjgnynJ&#10;0nHXcDKXCDLXFcSuMb75SuGLT+kXvlC69KXijW9Vr19QlxQzkUU5XZVxlCKHGDtktLS1CrhNk/wn&#10;CxPt0Bp1C91bU20v1gf259oOZlt3Z1q2p1o2J1vXJp4sjz9ZHX+yPd1+mgTcujHRAjgVwG1bM60r&#10;k03rMy2bc23rc1Ah6OWpptWZJ5OLI54FdV9qh17WiERowwI4SFbcBSXmiLppg5SwlkU4y5IDEMrx&#10;kpo5N7SKEYxUNayDIcJYG2mnjvFVwrPIhFRZTMY1VCpKsUCWnoiiBFAVXEz17EJdXYuiA5rS/fvi&#10;LLgxhn1xZp1xVi1x9k3xDo1x9k/ibDrjLbtjTfpj9AeidQDsKG1Ab6QOVAKaZXhG/erB9CcYAfri&#10;oV0dUbot4ZqNQWqPA1W6otS7o9X6WFp9sdqQ/Y2DBDCYpC/aoDtKvytCtz1MtyNUvyPcoDvCpIdp&#10;PBBjxIk1BAzGGQG48cYAXoJJV7imSACDFsSgpyNU/ZwABm1vhFpPpOpAtFZftHp/pMZZMdwZod4b&#10;Z8RJsRzLc5277b10P3Dxnt9sic9UkftwpsNQhi0nxbovwbSTZdQSod0Yovk4SPWOMy7PEvqPlSwK&#10;JhJJjZJUi5M0SpawvIX1rFdlciyy+Q4Fg5Y53YZpnfqpPYZZfLs7o/Z3BQ6lY473x51KJ5zLJl0e&#10;AODS0B9wi2dXxLUr+rAdtCng2BScawetCzlWRVzLIp5lwYhl4ahVEUBgdQcwYlkybF047JjN90wS&#10;BEWNhPtywu26ww07InTaov6CAO6J/hNw8e33xhda8tmwN9oYpifKCHplkXrdUXq9LD12nCEnwayf&#10;ZdUTY9YVp94er9CcoFAfr/cg1utWdKqxSoCWVgZaKfUzQsQF4yS13FbX3hkv/pJUUsmvnSJ+ZR36&#10;lXsCJua2f8d0/uJRdD8/eWQkicdO4vZCyaMcTkzfYHT3UFQvJ3aokznwOLyvIYbbnTgqiBwYdajr&#10;0ip4dN0n/TP7+H8zYv6bWczPrVP+2TzxWnSdL3crZYyXMdKcynuSMNAaP9CZwhvMFIzlTM0nDo+n&#10;jM1kzM6nTE9FDHE8Opqt68rNy0u0MlO1U5O1UpJ001Mtigo8a6oiO9uTBgfgUs+Jp9m9MHAnCM4J&#10;YNAPEPWc5736hVN+/9QmDEIqF8RxkADuP7W/UL1oWPeCA8+14BTQ+NOU4qiujtC2J8HNjf6Nj6zv&#10;FNlUlHl39gVyJ3Wqur4OyvgPZ9aFwAybxsEI7mzK2ByLzWF2dYIzJnIHonogAQwDpkoQ0c9OH+GH&#10;dfRH9gjieKumd3s+s078lQFLPPC2e+eQa0enZ1ePf0+vR1OT2e1belnpRtmZ+ACfazYWpvm5QW3N&#10;/u0tMXxe9DA3gtMHZQAP98MCOI5zmv7b1xHf257G6U3r707u6UjsaovraQOdcAZwAnsogT0S3z8Y&#10;z2bHsbvj2W3x7Ja4/idZgoHwziZmX2/00Fjo0AxzctuwnvNL6/D/pmBPiykP7ZyPG1iJ7BqL7xtN&#10;Yg/HdvYk9PaksHtzeAPFo8OlExNVk7M1k3OVUwu5/IkswVjuyEjhMLeYxynhcooGufmD/FuTyxGt&#10;A4nc6azJ5bThyTTecCqbXTDSnz/YVDLek8LlxAyMp04/DxrYxSXU/rtJiFJWRUgvP2NiJpE7mMwZ&#10;TBnkJXFGs/lTmVxuxlB/Mq83c2pCJe32v6n7XbEq+0qj5CojR5oe6ubELE+KK3XVicf+IfXmz8sQ&#10;v6hH/3/6Ff91yerKU3/SSRB925u27qu8HWZYhP00VfYPURK/C5f6NBJzMZJ0PZxwPQAtHiyLicXS&#10;E7GYeJmLOahPmtQvzjpK7QdI73leOvS+eOJz+cT3+omfxKG/7J4vetdXdsvz4osw8e8ipbc8L8/Y&#10;frngcGnNXXLdS2Y7ALsTjN8Jw+8yiXuRxN0o/E4kZpuJ3QjFr4aQl4Ko037UUQ9Sjw36scHNSrVL&#10;mchfRF/8GfPLnxXJ/HO35oU5e8SmO2bXA3fgTdz3wh94YQ990M/90C/8Uc/8ZY/9ZQ78ZPYD5PZC&#10;yFuhinP+8mwHXK2uWJHC9dtqlCQcIhkrmUGWTCNcK6BLFisgU9A3UtFSaVh0FomQSSEmE1BxOPEE&#10;sniWkmw6TTKDJplFlcykSKSRJZNJ4vF4MRZeIhInGUVGsChyTDIqHC8VgZNgEWWSaMhMJUKAxJf5&#10;GmJDMaqjKbiZfOmnDegXLTLCBQ0hX+FtF+1ls+phrf5klmq1o3SiwqeJ1C8SiF/F4b+Mx19IIl1L&#10;pUimURBpFGSeMikeKxGDvplBQ2XKy8bIXWLJfZuq8FWq5v++5/pvnPRL2w1y33MJwgmkcPzK9+Of&#10;vRr5j7fjvxNOffZu/MvXQ1+/5F56NyIlnJJ4Pfn7V3P/8W7+k3eL376bF3s7hXw1Tno5orzRTl9v&#10;UZ+qVGEX0ntyFJoTKUnmn1mI/Uz/D//N7NNfOV74zEvscihSmkXCpijQMxjKMURsHBWXrIBPUcan&#10;KmNSGMh0VWSGGiqRJg5IoEr8SQDT5ZLkMYl0bCIdfwoIsJAGPjXBCXREgryMiHgYBalkFUSykmyC&#10;vFQ8XfK0lLRUqqJsivIHAvi0/nMyHRUsJ5aipehLxT2Kj3o2PrrOG9yYmFifEMz0d+xMDO7NDc/z&#10;uyeGWxdn+pfmOdOTXXOT3atzA5tz7M2Jnr3x7qcTffvc1u0nFSkqmDSqFCBbEZ2liE5SQCUy8Mm6&#10;8i448e6C5KPR/vn+ZkFnwyyvZ2Wctz01JDxagJYqPJ4VHky+WhvemuiY6q8ban/QWpFdnhtVmsHM&#10;jfS8Feu71PdI0HjfkSYVTL2ZqiKbo4XPZKCh9GWqVApZIgEvlkqVyVbDRVEkI+nSiTqkQHmpbHuN&#10;g966g6HOQwH7aJyzN96/OdK1NtSxPtq9PQGl/0LMsnfnoKVz9+bZ+wsDh/P9L+Z6B8uSc520oxio&#10;BCUEJCmVUbk06UJluXxVPIskFaWIidFVcCUjk+3Njvl9RxP9W4KO7bHO/dn+3ene1dG2jfHu46Uh&#10;MO3BIvdwibc/x92a7N+c6Nud4Tyf5UxU5jyOcI5Rx0bIS+doU7IY+Ew6ulRPqUCZmKtEzFKiMnGI&#10;fCPdOFUlb5zcbFWpcH3y1abgxRqUXrw/xwGTLw23zgw29jwq6ay91V5dBOiuu81pfjDa9XCc0zg/&#10;27O7MQIuZrGtssTN3A99I0OVUKBJyVHFZali01QxgFQGFrymFCW5dEW5AgY4Lz5LmZymRI+h0bMN&#10;TMcL7whXtt4KJp/yR/eGhjaHB7cEQ3vTgv258ZM5/kt+T3dGVGdKxFrN7cHU6CQt+QgKKkdHMV2V&#10;lKlGzFInZmsSsjVxmZpyGRpQEnCaGjpVBZmoAC1fDT7pZJpUmgKkgdMVUeCS8jWIeeqETAYmXRkN&#10;Li9Hkwx+HABpqvgM0K+Bz9LCZWlhMrUxKVqYWFW5OA1yiCI+Vlet0NleODf3dnKxKrvaTj/g+ufE&#10;T38pfeEPxKtfKF77Wl3ikj4B4YSHHTDKA+LUBIPgTEKnJ5Tf+R6RAIZEL1YWqhUMg0G8B97Ey/rD&#10;AviMA/aGOU0F9iXKBkpfdZW56UUiRJBJkdIy3jfFnWVlXAkIN8INK8ZNMx95/xr321OJ7XOxzcPe&#10;9xaCq5YCq2C3uuRbNut5e9qlaMIxf8HzzkZgxXbYw/WgqjnP+9Med1eDqg9YzU/jWg6iH2+GVq/6&#10;lc173BbY5fYaxD9hhJXKOVcSPBrlA3u14wSWOStu9/cCag8jGrZCa9fCqgGroVUrIZXLwRVLQeXn&#10;AJ1g73p4zSbz4YhTXr9l6qRnyU70o63Iuo2IWtC56FcKieSgipXA8pWAB6uB5evB0ALD2xEPoQlD&#10;PsKM3735wDIQrIZXrzNrAWsRNSBei4RiMOduZP0eIPwhuM0V37LncS074XXzfuVTvqWzIVXLMU0b&#10;ye3LGd0tgVVlrrfjtWOtpO1of1RF/0aJ8I0hXdKBjnSn4wNotAgcPUKWGHqTECJGDpOlRBFxUUSZ&#10;UDkxf+RNX6xUABEdRsGGU/DhaKQ/CuX7JwGM85bF+6GwAVhkIEE2+BQowCECAaATiwyQQwH80GgY&#10;H9CCzZ8SwBS5IKy0N+KmK0rcnYDwo2KCSSgoJ5gEOWNPOSkXhCRUHRp8kFScF43oS8a4YVGOKClL&#10;seuGV7/V+OZLla8+Ufjsjwo3bphKSDqgUN5EYiiFHAUAHxIBF4zD+pLJ/hcvGkhK2lDIQQhZN6xc&#10;AE7OzUjfJy/n3uHBi4P93RdHay83wZ+ovO/7c8ZZ6quR9MMw4vNwwssw0vs1gCMoh+G4w1D0QQjq&#10;KEzuKRP3NAKq87wfhD4Ow4HgIBjKD4ZrRENxKOZFDPkklnTIou5F0bcjFXaZCvvhCkfhtF0/9Ls4&#10;paNg3JY/+l2GwdNUg4lAhYlwjRZnfLW5TJn+zQY7ND9CYyXdcjndeiLeaD7Tdi7fdfVu4G5d4oue&#10;W8LxeuHyaXnkw6kXh3Mv9udeHsyfZscuvd2Yfrs4LNydEq5yhCO1b+oSNjOsF8IZa2EKB5GKxxFk&#10;KDU5nHQYSTuIkt9hUleCiXO+ctAqtpGUHSZxl4k7ZGJPorAvonGvYgjPIzBPw/GHYdTTFGHVg0it&#10;Zyy917G6+76kl8G0N6G0ZwHEp6G0FzFqx9FaSyHqtYbSHWHGO9wHwuczL/emoAWMB588ywx6Fqz7&#10;OoT6NBK1z5LZjJXbiCHvMZX3I9T2mIzdCKWdUOpeMOlpCPE1k/oiggwt1ZGkMxGsJIg3fdmZJ9zl&#10;CY+mnu1NvzxaerW79HZn6ftd6E7fHSwLD1eEh0vvjpff7M692oOSgGE3/O5gEfS/PVp6frL89GTp&#10;5Hjx5HDu6dH8y5OFV88W3r5YePNs5mR3eGO+Y3rooaC3dLT37sRA2TS3Qng08XZ/4uXezPP9pRcn&#10;my+Od0/2t483Vl5vzENeea53/Q5zMspgN0HvRYLGfiD+ZSj1ZaT8dhRlO5Z+FKu06im3YYd8Gaq1&#10;HW3aFWXW15Q5tDlQu8ApnR5vmN+p4a80r24+Wl6qnZ+rmpmunJ4Cbc3c7MOFedBzZ2T4vmAU9IC4&#10;eWP98cpywQA7sbEhrKzMq6Ag4Pbt1ObmcoGgaXm5dX394czMh9RCAlhQOz9SO/fe/oIeeA3g2qnJ&#10;hpm5lvm18oGx9pnd/EeDMiq2snQPomI8gZaGISVhCLEEfLg8IVAH72lJcIjVDUjTdCvWcb+n45lO&#10;sQoV0wqXMk6ju6QpuwTSHQ0I0P+WIS3jghCzULikqPslwvOCTOglRIy4fIqcQQbdPl/NvUTb/b6O&#10;e7Gi4z1F53Il53Jll3sM9wI1SAAH60RpkXzwss7yRF9NSqA12eee663V3P7N5CfbCVDK734KZH+P&#10;M9qOM1qOMtqOMlueZnceZjzZSWrcSqwH7UF6M+h5kd+xEffgRU7j06RHexFVR5FN4+5lxYpRvjIe&#10;2lesFGWcqQQfknwQUTGcqsxUZrBMVJgBih5JKq752v63DYPv6gfc0fK6o+p2R9mpTNVVJIBFVKo4&#10;N2p41Cs7PJC3LVW0L1XzKNX0LlH3KlB2rTYJB0EizoQlq5NNt6o28a81C7yt5ZRA0YvAq/lIUe0v&#10;Ik0+kzD+VNzma5TTZXwGw65I2+2+kXepofd9PY9SXQ9wSINNaJmBl+91cuAN+n09tzqrkFJdtzI9&#10;z4cmpxnAOm6n3tcNzv2F27uKVhXqjg913ev0PKq1XCo0nap03WqNvBqtg6qNPO9qO97Xda409iw3&#10;8ihSs0mjGOQrmEZJyLt+IgmIllQoVDCDq0BX6LqU67lU6LtWGrhVGbpXG3kAasCBkAB2OVW/MO8z&#10;gEu1XB6ZB1fqegVepEaKMar1A8o1vWt1vdvNfZoMnGo1bWq0bOoMXerNvGrNfR+Y+lTZhmbruiZp&#10;OIbQzC1uKOheIhpcl1e/rOikFGCrGOaoGuFjkBhmnRNuk+9jnOGknWiiGGXMiDVUT9LXTNfRytTS&#10;zFZXz1ZVzdRQzdBRzzDQzjbWyzPRzwUY6UHW1twk28QwzUg/xUA3AWCoHw9jYphCJflLSzgAJG7a&#10;XrloevOqNQ7tra2epKOR/KEANtCB5K6OZsJZAaypFgun/BqdLgAMrwcMYhg76yJj/Qx1BsvMKNvG&#10;skBfOwXEGoxYOiUYJeMGTior6QxiI710R7sS89NVeEUOGHa0gB+M7zkgkWlvlWdlmmminwwCD+c7&#10;IMCj3Qx1EixNMmzMsy2MwS3EqyqGoWUcL32td/OKKUraQYkWBDrBAICxXoqeZjxaxpkg52luBHp+&#10;LIANskz0Mox00gy0UkBrqp9pYZRjbZpvqJ1qaZxra14INvU1k3XVE8EuOG9YmR6KRXpIi9mipCHf&#10;DC7ezfGOk23Je0FrBic3Z8MCGFwAuHg4/dfUIAVsgguTk3XSUWe52BeD2wGtp8tdMMDMMNXCJNXF&#10;ocBIL06B6israUXEuqFl7a9fMgZHOdpAJaahBF+TPHB54MIcre842945FcClpw74PuSAbW6BYeC8&#10;dpbgGjItTdOszTPsrbNtLTNNDRMNtCJtTZMcLFKtjBIZ9ACEuJXYVTMcyl1NJdraIt/CIsfULMvY&#10;NM3ILMXEItXMKt3CCiqRrasar8eItzTMtjHKMdVNsTbKdHe4ZaabZGuW4eFQ6GKbZ6LD0lELc7HJ&#10;TIypffRouLdvZmb2cHPr7c7u95tbr9c3X6xtPF9YOvxBAG9OzWxMTq+DdmrmdA3gsT2BYHd0dIfP&#10;34a87/AmJIBHtuAYdsCwAAZAGcC8jZGhjWHe+hB3DcAbXB0c/L8pgB8+Gquvn6iF5O54Td3ow4dj&#10;oAUx3PPjFioBXVsPybOaOkgAVz+EBHBVLWTXPtrCAvivbAEV1aOAqqrzbWUl/0ElJIDLKiC/W1r+&#10;XpSelb5ngfd+yFn5+iH/TwCDt1ZTM3oqSgWnohQu+j1+KoAhbwo+D7j/vQA+/Zw+RPQFgljkgAFV&#10;1UMQVSN/VVv1nysB/f4uPmw/vC9Y8cK6FwDb358WwFMNj8chodswAeX1Nk5CThfc7JPJJ83TH23B&#10;eMgBn46H1w8+u7flyUxr63R72zwkgDsWO8FP9HsB/Ne2Z6XvWdqaBbADhpOAzywJfF79fiiARRoY&#10;tGel71nOeV8RI32L/H5IAI+yPyKAAfwzqcAjXJEAhlcC3pqGBPCmKP5ICznglR/ygDdO7e/mqQDe&#10;PhXAO6cCGEr8XZ7Z+zMCeOV0keC1+X3Y/r4XwAsHPwjgv7ZdW4CrPZ9vV+dhB3yu/Uk2lw/BhOuL&#10;++Dwlbmd5dntxelNwMLUxkeZHV8FzE2swcxPrsOcxqsgOBXAcIFoKI14aWbr1AHDicVwfWko1fhn&#10;91y8vElKeldQtC8RalIadHGDS7+jocWtZG9YSVw1k7hqcvkrLVlxM6kbhlLixiEBmcVZqXdyIqtu&#10;J3Q8Khrqqhhj18wPNWxMdqxPtm5Ot+/Mde3N9+2Cf1ZNdy6Pty6MNq9PtK9NtKyNPQHtxlTb9mzH&#10;3kLPwVIvCOaH69cmmrYXOpYnHq9NN+0udYzPj1ok1142z/mCESmjnSSnHIlEe2KkHLBiVoSbFmRJ&#10;G7ysIwLtLksKQqolSWumY+XD7MlOXtK6Llc1Xa8Yeovb+sh6OCO8zWS9VSRcFDBeSgqB8qqBWAVX&#10;IsPN1CkhMyGZm2nDiSQ+Yao8SbKtTfUuiXK7y3RrSPJuibbqidTjMFUHmUr9USqdLLXmWL2mWMP2&#10;GKOuaMB7+9sTqwvojdPjppqCtjtG59QEm7QzdZ+EareGa3dE6YJhA/GnejhGvzNapzsKso+g7YyG&#10;VGJnlD5kGU/TSTkJZgOxxpwzDMaZwJxmBn+IXle4emeE6octm6XLjtXhxOoPxOkOxOj1Rmt2R2i0&#10;h6k+DlQBNAaptYRrdrMMB1MsxnKcpovcJvJcpgpdZ4s9Z295TBW4jWbbc1Os2InGLZHKT8KVHwdo&#10;1Lro3Dc1LFIzySFbZKKtk29aptywyRR3uI32fiQf2aGZ2Kub2qOb3sRIatfO7jMq5pjd5lreHrG9&#10;P+lSMe/1cMzxvsDh3shpUehRh5IJl3vjzneH7At5DvkCj9vTPqUT3vdGnIsG7HIGbLI59rmjrreG&#10;XYrAXhAP2uWCFsQ8pzyuUw7PMYdrmztkkz9sXcS3ui2wvi+wuTtmWzLmXDjmlTUemDgaFjoc4cGJ&#10;tO6NNOmI1GuN1m0/A2yCuyIhwPOHbO4PhZ37oHWXNQE90bo90frQi44y64w274yy7Iq16Yq16oqz&#10;hPLC44164vV6EnT6Y414EfbDUdb9MSotsaSGZMXqdJusyEhf1ywZdAhWrfCCfNyv5f0oUXe8uycd&#10;2/lKhXW/swj/uZbPH41CaNG3/R8PpQ8vZwxNJ/UN5Izwsoc56by+JHYXq7s9qqsruqefNdDLHGpI&#10;nOmI5Pd4dbYHsqdCebsahexfGiX9wiD9E5vC31qk/2/t4M/to7WKH4UMTMTzJ5KHBjJHObkTQ3kT&#10;IxmjvNi+nsDmJo+6h06VlZ6PH4X1dadMCLIXZzPnJ+MFPOZAT3h3e9CTRo/aKtt7t00L8wxzs2B8&#10;H9cFtzRF93Yl8TipI7yUYW48B9K0oCeqpxMG9rWJp6vzQi5zkA02wRh40V9ALLs3dWQ4ZXgoictL&#10;GOTED3Ag+3vaxvSB2fo+bFk9XYDY3u64/t4Edl8ih50M22gOG9xLdFcHs6MtqhM8n47IjjZme5N/&#10;/T2DgjSPPo7b+LrM/f7/EVD43zwyZAqbfHhzEZyh+P7O5N4nCX2trL7OcDYntH8ghtMXP9ADrQHM&#10;HkjoHzxlAGxG9XdH9vdGcLgRvCmL6r4vXJL/UTfiin+BTy8/gNMfzGH7dHY41NUY3ynRy8vRzc6S&#10;cnfDBgboZ2YGNzcn86AbBPeVxOMm89iQwj8VwAmc7gR2V2pPZ0Znh1d2rlloRHjR7eKunjLBaP7Q&#10;YPiTR2lDnOR+TvrgEDjWv6U5bWYsb23Wp6MhktsT3Nkc2NoU3d+XND6eODPDnJoye/JEPC7zlyYR&#10;vzWO18vtyRx9mT64k9g1kz4wHdc5mDQwCB5REqcvjdObxe4t7Osr6ekr6R2omF4om1kom55/MDkD&#10;MTFdNj5VOj6Twx7KHhjJ4fBzBkfzuPwCHr+YN1o8xL013FMyxs4b5aXzx9ImV6IFq/qlbRd9Ev/o&#10;GGZW08nkzSUIFm+t7afyZ8Ja+3PGJ1I4nXnjA+l8bsrItE/D6FWHrH+khIrZlF7VS5dUDaTQDCNs&#10;rDsjnR4ZSt2T+G8D1H/bMP3y2P7KG2/pV76yx55Su24SW57IbX/SqB2yzUD8Du3bZPTnLNmvolDX&#10;ojBS0ViE3+Ur8QhEOkYqVfabEsKXPUYSi+6odU+JXZ8bB96QAwYceV8+8L6y43Zp3eXinveNk0CZ&#10;p8GIHS+xGduvxs0/n3O4vO4lue2H3PSH2AAEyK6dshooe8Ci7rKg/za6FU5eDySu+OGWvbGLnnJj&#10;1pKDRtfaGF/Wk35bjf1VDe7Xjyl/bJb/csaeuOBCXvOk7vnSngbQngdSXgYSngXiX4XT9/1Ja36U&#10;lQCVcS/lFnNchQ7ivhYmi4JMxiNTsDIpOKkEtBhL6nKszNVUrFQqRiabJJdDxqVhZUGcSUZmUxHZ&#10;RPFi8s1aNWSLPuGRBuIO+WoO5kIG/loaBRFFRIaT5ELIWEAEBRVNloojiicRb0CSmHg1S/7bcpOr&#10;7FDEYi5u/S5y9e41IU9BKFAWTmoK+Rr7HfIT5eiurBtPYsQavJANjsQKM1Qe43oc9qsoxFfxmBsZ&#10;FFQGBZtJxWXTCdl0XCYVk0ZCJOIk4rDX0hQl4hW/TlD6jyLL3wxn3nw7oCCcpwtnxIVjn78Z/c2b&#10;4f94O/pH4dRF4cxN4aSkcOzyd/xfnQz9w/Phf/l+6nfChW+F8zeEs7LCWapwRls4avKyy3zxgX5n&#10;jFKxtUw49UtXyd/qfvqvGr/7hep//IvKv/9vrd/9u+m3nzuLX/NCSYWSsEx5QoKafKqucrquSqIm&#10;naVEiKSh0hQxaQroVHlUigICyuKFVk5FpDCQKSroZGW5REVUvDwyjoaKo6AB8VRUhjoB2sVAp6ph&#10;WAqSgfhLIaSrcQxpQIyiBIt+PU7+ZrKyZLqKdLqSZAq4WQWpOAVIEifLy6bKIwDQ6RTk4hWwETSM&#10;Hxk7WJw79ajuZGL86fziztTE/tzY6jh7frhrnt89w++aGu6YH+vdmOduLw3Pj3UvjHZtz3H35sAv&#10;uT1b4/1vFoYeR3v546/F0WXTFJBZdGSRKiEGcz1PmxqphIzUpYzVF73bEkz21a9P9X9/vMrvfLjJ&#10;bzkYb3+5wBbujAuPF4Qny8L9hVeb02v87smex8NN5feSwiKdjXWx1+NcjVKcdFxRX4UTL6eoIYqM&#10;KCXGtAJtfIq8JLSQNlkclovpioh0ZWSOOrbEWP62re5rAffpxOjJxOjR5Mj+xND2OAfy2TPcvdnB&#10;/TkOtFLvAufpHOdkrv/pTN+z6b53y8NtubF5DkYsFXyqEr5I7f/L3n9AtbWkidpw3zt3Zu7M9HTu&#10;Pjk6J3IUAgmEhMhJAgmRc845J0kgEBI5Y2ODbXIGY3IGIUTOOefgbJ+kv7b2OQwH26dP3zXf+sL6&#10;13rWu2qXapeqSpsjdT9+q5ST0GK3NVHJOGjFEnUUWHroKLxMsJJEvA4uz9Hk+Xj7yXTH8Wzn8XzX&#10;8XL/0XL/5mzXwmjLwcbw8fbE5iLnZGNic3ZgcaR9Y2qAW3l3Ip9d7WWRrIcGn1eWASZVVyFZA5Gu&#10;I8jN1VJga8onaCCZWqgEHUUWQZlBxk88usd/scw/nn2xMcL/fof/bGVlsuPbZytr8/1DvbUjA41T&#10;w22tj4qLC9JK7qWVF6a1V97prMh7Ptu/3VUTb6EbjEdkWejQ8dIsLWSiDjKVoJBuqJBmIJ+kJ52g&#10;IZaAF87TRSWgJfJJenEq+HCsekdC6lEX5/nE5MvFmZOlscNF3s7i4Pb80M7CyN7i5NHi+NF030jd&#10;3fHau6/Ge076mxtiQhkk7RhtfApJJ5WoTsfIgAe4yFw7QxMRh77xwEw1XUsuVQuZoimXpC4LgE8C&#10;Zmsi0vSVwKObrIOCVLSWPCiAy3Q9TK6hOgA6kFgLFa8iE4eXAS9lkVXyzbST9JUEy4KjqqMiVRUK&#10;nMwHs9L4h893uPPx7jQtKS3E10qIy+oYUcrFv2CufKRx5TPdW5dIErfMkZL2igouKspeqjgveYQD&#10;ACnjiJRxkpdxRSGgnQYx8gGw/RX4v1C0TISAKEXZaJR0+I/IhAoIVpQJAvxk/uDzX71+wvs0bxje&#10;O1peFtRADRSl3JXEnTFCdmpC9sYK3tFmqdWxHQuFCyPhdQuhlasRVesRleshpUt+BfPuOdPOaRsB&#10;hUte+XvhlXuRNePO+QO2OVNexbP+ZVASbVTpNq1ql1a9T6vejYL2ed4KLus3TugixNZjg4qk3O6L&#10;ONfI+Q/oJkxb3z6MfHREbz6JbT2gPt4MrVkJKAesB1ftRzeCuOxfBi7XgioB4NWd6Pph95whj6wJ&#10;//y1qLLtmOqNqPK1iNLt6MqNsJKtiLKtsNLtkJKj6OqX8Y+fxzbshpWtC/aXBsBJxuvhpYCNiDK4&#10;AKcdw6+Cy9XI0pWY8gVayXJU8Ta1/IRa8zSy+nl41Yvw2pfUxt3Q6rng8hla/Uxy+0hqRwujpiCk&#10;iCjjqiPnDdCQ9cCKu8jdtBG+aHztS/KVL0g3r5hJSDjKK/gqYYMVcSEKmEAFdABYebTA058qfBT4&#10;sBCBSGk/GIQMhBzCF84LV4AywmH8QFRA+J0DKUj8Rcr5QOm/CKgN6PBH/utGPywqBHzQMmKu0qIu&#10;SClPRTk/tJwPqIH+bYGgmSDCPQh6Bs8JAvrHB+AJQUi4S4g4CV+zuXHZ9OM/4r78UP3aVzriN0ny&#10;UpYYOUccyhOv6AdtiakQJC3pLSHhicGGgvmKyzpJI0xcrbxqC4uf7j/95sWbg+2N7483+Pujb/rv&#10;TMcTt+jYp1HI12EyL8Pkn4djjyO0DiM1TqLQJ9FyJ9HIH4HO00UDoMxgQLiiAIwALIhPopRPogE4&#10;wFE0/iQK4kkU7lkk7lmUMgCUQc1RtNoBVX2Pqnkcr79D1Zr3Vxy0F243udhtcXXcXXolRPl5svFO&#10;rO5KpMYKVWcthrCZQH6Z58xvoP3AyeZvNvJfDvOfjrzZ4T3fGXu6O/Nse/abnTlIvm6O8Ofa+c3Z&#10;Oxley1FGWyFa31N1XwYo8mO0nkVgj6Mwz5jqy6Gya1TUViwGsBuD2aNjjqhgVMrPI3GAZ1T8Uxr+&#10;KVXjhKZxAoZH0z6haj+laj6L1gC8iFZ7RlU7ffWArr0QiZtOIL/ozuGv9K32Ns03Nx42N+zfS10K&#10;MfkuwYSfRHgTrbAbLL0XrbwTq79J1duKVDmIhBbnGQ37kqb8iqb0gqZ4QseuhqFXY7QW2KZLt71e&#10;dOXxd/v5T6f4W2P8g63X62uv1pZBgX+y8/3B2ndHq/yXO98eLX1ztPTt0eIp3x+CuPT6YOE8h/Nv&#10;DuahTaG/3+O/WHu5PfFmb/pwaWCip3KwuZDbfG95uP7F1jj/2fq3TzZf7K+92Fl7s73O39vkby7w&#10;N6b4g/XrmaGTkebrdPN9mvFLKvlpqOZxFPZpLHYvGjHvK7Lgj1yPIQ/TbMbvsXiPyvo5Pf1L84/m&#10;p8uneI1rCwIde17cAipnZt6mYnamanHhweR4Smd7UNEDp8x0j9u5jEf1+cNDVcuLlUsLFYvzMOCy&#10;ZnW5bm25bmlGwFzd8lLd0krN8kr9ynL9ykIhr7/naKdsdLRjbffx5B7rfq+MqjdaMxqlmohRTVdT&#10;TdVUYeopR5KVAu0UPT0UHVj6ful6HrlaLqWkgESEsf9Xyukom2ysfaqKWbyGnZear4FiAA4VqaIU&#10;raPgbyhlRfoKbfLhDau/XnD/WjgKqZFEcEizCMq0DMsi+ObreRboeBTqeNzRdk/T8orR8fPXD9VH&#10;uUveMifp0g1VQ8myTg99H6xk928kNB3GNz6Jf3TCbHrCBrScJDYdJbYcJj4+TGo5TGraT27ZT26C&#10;yyAeJTV+k9X2JrXxSVz1UUzlq6TWbzL6VmObWr0fpBmx7ZCeCheMxC6ZSEl6yGMiVPUTTU2zzFXC&#10;vTXCqYYxiZT4TKPYbEJ4nqbvbVXXcn3fch3Pcm23Um3XEh2PUn2vMgPfekO/Nl3XVk2HKg3HAk2X&#10;bF3vVGJgMjkyhUJj6YbfNWUGipqGiRs9JAWVUPzLjLwfGrg8JLvdN3TJ13fIVLdgoAg+N9Hmf7ul&#10;878/J//lmuMlRJSCfpaB00PrgBK74PuWfndN3HN07cPF8IHXMdkalnU2odXmfkVEtxKiaxnBvYzo&#10;WkH0qCC6VRE8qonuNQRPEKHNn4kQpYaugDKSG5zLCxtcQKmJZ5GRW6GBU76eXZ629V0t2wItu9uq&#10;lkxpnYBL8t5fyoQLYVnyhDKKZ7mZT6WFH6DU1BtQaelfaxNUbOBSYuhaDjo08qikeFZRvKuNfQCl&#10;Bm51ZoHFBLfgy4rxUrqNVqHVZJ8aine9kVcD2aPeCKKW4lFDEWQSm3hXWPiVmPvcN/a6Q3JN0bKl&#10;KpI8RVVsLitSLqhZ3yT7KzqxSOF5dqwcexbLJCpUN9BXO9hdP8qeEGusG6etmaCmnaxpeJtoct+Q&#10;mGekl22kn0nWyzDST6cQMkwMMk1JGeZGAEjXmZDYxoZMI2IcmcAAmFKSiHqxwjdtFOS8dbXoSFlP&#10;KTEXkZt2Vy9aSIi4qChFkvSTLU1uA0xIWaBMIrAMCUyApVkGQFHBT1zEQR0fAUvfU+9rTE6CMSGn&#10;mBunW5nlWJllWZhkmVHSzI0zLUwyTMhppkapJEIiXjlMSsxNXNgRJeevqRpN0mc62d7xcn1oZ5kD&#10;J9cCTMnJAm0Jpc/CYhhUCgQq5FMtTVLtLMFllpVpmpNtnplRkpyUq4ZKmECywocEZ4A2OupReEwA&#10;9O+frupfv0KQEjdXx/sZk2MsTdmWpokSIlbquGAb8zQ3RyhNFs76tTTOsDHLBUtnSkozI6dbUDJB&#10;hMtWJtmWxlnWpjl2FrdBwdggBbzqZJMPBmBhnKSvRVPDBqkoBYJ3VMOGaKiEgHE62+W6O90TZPqC&#10;MSeDUTnaZDvZ5rg63AbRzjIDvOTmeIekHysr4Qhu8fcq8nYr9HItANHBOsvD+S5oJpDW6WA64HME&#10;74JTDJCVcBa7ZWNCSgLLAlYJ3nEaLJS9JbTvtKs9uL3I37McRPASWDQQPV0ewCsGAIM5BUzf3iLF&#10;0TolOqTS2jwJJeeCRrqJCVncvEqRFLWWkrBVRHkYEumuzrk+XgVODlkmFKaVaQpRJwYr7wsW390+&#10;35TMcne47eN+38k6C8zO2SbT0TbTwRIyzZYUlimF4eqcGB52u7Cga3TkeH+fD1jfeLO49HR55alg&#10;F+i9pdW91Y395bXt2YXV8anl+YUns7PPpqZOxscPR0b2IPvL2+HxtoaGtoeGNuEyADLBAiAxPLID&#10;lwXNNgFc3mY/ZxUAC+CevqWungVAZ/d7BfA579vcMgtoaobE2zsF8I/6SqCyzkqvmvrp6obp6rqZ&#10;qvqpqtrpitqJypopEEG5sm7yfKyF7O87I7irvBrywWVVkPctrYQOAAbAWres7HwsKRkuKh0uLR0p&#10;LhuBsnt/Er2Akl+MxeWQCS4ClEI9FBeP/EMUFQ3DwP711Pi+D7jZ/3s5Z4JPjS9chtVvZfl4VcVE&#10;deUkoKJCcFhvJbRjc3U1lBReC5+SWzsFZfFWT0DZ4TXQk/Po0Rx4xppbFt4J/IydPmawVQU9VJSP&#10;QJSNnYs1VVM14O3Oxaopgbj9BygHHVYOn50FZHwF/6zhnRGa4FvGF3BaCcqw/YX/mupqJ+rrAJOQ&#10;CW6AjgR+3Dj7GLz6CAAuz0fQBkoaFrQENZADbpxtejzb3rbc3rb0jtgOJwGfjz+54YW2NihpuKUF&#10;ziH+UfeeTfb9cavnH3XveQa6Fk8Z7PwvuF1L5xgSxLPS9ywj/SvvZHRgFTDWD8WzQA5YwCj3xwgz&#10;ObQ5ObTxdpzgggJUnuIBtqaHAduwG54ZFWwZPbYBbwo9P74zP7G1OLm3OLXzdlya3ob3iIYBlyuC&#10;9N/lmR0Q1xcONpeOtldOdlafAEAB1KwvQpnBG0vQS5DlXYbU7PsinDf8a+PS0foCxNr8IUCgqA8E&#10;uhpCYK/3BCZ7Fxr/LwKm/E4WJgUmGMx0RnA08qzgdOS5nbX5/bUFKOkZ8s1n5vibQSq1wccvzcja&#10;9IaC9mVlfQkTuStGyrJeWPkApIwPQspD6JqZtLC5xDUCQojACE6+m8q8nRySnxpWlEsvy48rvxtf&#10;fZ/9uDxjuKtsrLdyhlu/PN6yNdd9sMJ5sjn8bHt4b757f75zf757b6Fzd7Z9a6ZVsDX042ebnM3p&#10;5p25tt2l9uWJ+pXpRzuLbbyZYVJM+VdmOZ9qxUqQkmS16DLyPvJSzvLC1gIB7ICScpGR9ZDGhCB0&#10;4iWJSSh8mJ28TYCwXuBVnfBLOjGXiXE3KDQh8yBRS1dZO2M5e020KwbrI4PzE1cNQpNZto5RtfEO&#10;/WxiV7JNQ6JzGdO7LCGghhXQGO/WQbfopxlwqdqDNPWeGO3WOEJ9AqWeadYaayYQwCb/JYDjDHri&#10;DQeTTEChM8agN964J86kJdLgcZhhSySpnQptGd3HNAN0M4xP009BJYigDG9QDKeodgrOGO6PMRbk&#10;AZty482HmBa8BMthltVb6heG3BlN7IzWfxv4yOGBOCNOPAUUeugGoLItSrc1gtAUof84XA8ACq3R&#10;BpCHjqX0xpsOsCx4KbZjGY6T2S5TOa4gTmTZj2dbjmSYDbGt+mi2bYFODS6u1RbeFaTAEq2ghyoh&#10;BaigAmTQfYR/gZTPHWGXzBuO5cq0atWERp3UFkJ6u2Fmr8ltnm3hpEvxjHsJYNL1/rhzwYRLwZTb&#10;/Sm3gjHXuwN2GQMO6YMOWSBy7DMHnTJH3e5MeN8ddsnjOmeBmj671D6btF7blH7b9H6HVK57+qBb&#10;2pBz5pBD7rDd3VG7wgm7h+MOD8Yc8kddsyZ8E8eCqSMRgdxo1z6qVRfVuI0GCWCYtwXw6ZbO0K7O&#10;gvXsidHrhgAfpVEn3Qy2v210206GQ0ecHSyAO+NNOpnkbiaxj0EZodqPRNn00HQeMzRqEyn3EryC&#10;vWgEw3gpfNI11ZSP1aMkvTJ8mseiRlZ07zZc8kz4wpz2OTlC0j3J4U5rfNc0u3eM2d7N6uzK4g6k&#10;c3uTOd3J3J6koYHEocEE7mDMYGf0UGM471H06ED06Kxb8xQ2peWC+/0/m+V+aHnvj5SMPxsl3PTI&#10;MMiqCmjuoff10rrbYro743q7WZz+pKFB0Amby4nn9DH6e3wbagABTQ1RPR2sieHctcXCvc2Sw92M&#10;2cm0iVHWEIfW3RHS9MinptK1tMip6L5mXIx+YoJpTqZLyUNQDzpJnxzLW5gFjVPHR1LGhhOHuQlc&#10;KH83preL3tNJ7WoHEU60hevBZXRnG6R7Bzhx/QMwoMzkDAIg3fs2fb2xXd2Q/e3tjhcIYDARSAAP&#10;DsAFEBMG+sCrsd2d9M52entjZFOxZUGGJ4dnObzx1Z2u3wQV/Cbknnxpv9/wfDSnP7GvMamnlt3b&#10;GNPbEdbPCx3gxUACuBMSwH2DzN4hACjEDUCHJUdzOiO4/ZEjExbVPZ97sP6FHHU5INunayi4vztk&#10;oMevq82lrtrsQYFhdpZ+epqoh4d8SIhJZlZYU3MSl5c4OJTYP5g8yE3kQgIYOvFXIIAT+jpSuzoy&#10;29pJHr4fC0l+dFNcRFWL6BcQVlYS2VhLbXnMbGmLfdwKbozoaA/ubg/j9Hi2PIod4aZOTiTxeNSO&#10;juDHjcFdbVFj3PCpIW/uyBduSX8wikOGlfrXL9OaV6hN0wldk/T2QWidobxqsGLdqZzurL7u2709&#10;t3t68zhDOdyRPN5Y/uhkwcTMg+n5kplFyApPzT+cnHswMVs4Nl0wPHl3aPzO4CiUHMxpzx3uzhoe&#10;SOJxU2bmkxc2vTuHNfMq/o3irsAqCOOupC2fxI0sM7gzqaPzycMjbG5nxkR/8vBw4tBMaOscKvTB&#10;H3WoXxmn3DJLEdYJkpY3dNQl1vhaDThhx40uvPIQ27e98dRF7LUv4tsg5OsgueeBsieBiMNg9E4I&#10;dt5HuccaUah+LV7qC5r4hSQl6XxdtWQ56TSkRILYBcbNP+ejPh2wlFzzQ237SW/7CO35Xjv2u3bi&#10;fx0ACoc+1/a8bx75iT8LlXsRhjoMlF53F150vLLsen3DS3gvUAawE/Qj28EQm8EyayGy66GIjRDE&#10;VojcXgjyMETuJEThSShqw11yw1161QWx4ICYtJTqJ4m0aV9rUL9UgfmsRuXLJq0L/aTrM5Zimy6y&#10;T3xQzwIxR76KR4EqT6gGT5lWi2GUFmvlAh2JbHWJVBVEkjIiGSuXgkMmKEhGiF4NvvlVuMilRJRE&#10;mrIsIBElDkjHymYoy6Yq3KrUlBqwwM17EqccNZv1pe6hLqXJXWahRWlKsuEYhTAsJgyrGKUsR1eW&#10;SFC8xVK8kYwTi0dfi0F+ysJ+WEj5vM3/+gRLbClPbK9M5kUrmj+hy18x5s+TDnqUhh5ebmJ/kWv2&#10;23vGnxaZXiy2uFlqJppvIJSmcpUhf4GlcC0BJZSIEmUrSqQoSadiEZkqcumqqHhFhVi0LBV1OV71&#10;02Kny2Ppsgd1Cs/axfmzcvxZUf70df7E5R9Gvv6O99V3Q5dAfMn92w+Tn/CnPwOF/fbfH3Z8+O2Q&#10;MH8Gx+dqvOogbJURRpJ16n1xOUaIGGXhINkbLqJXbG5eMLn4icFnf9H98PcAwid/AmWLq1/Y3rro&#10;KnkzAC0dpaYYr6+WRNZJp+jGYeXYONlkVSSkzXSgvXMTtaVZmuIsbSmWlkyCpmyCphxbA8XWUEzS&#10;UE7WxMSrykYo3ApTuBmrLpVMRLMJyHg9BJMgS1cXZWiKsnUk0/RlM/Rk0zUlErG34tDXoJxgQa7w&#10;OQGcqI2hqaFD8EqjBbc3WlueTkw8mZnfnZzYWxhfnexbGIEEMIizQ22gsDHD2Zrjrkz0Lo/3gPLm&#10;7ODaVD+IJ4u86do7Oc4khjaUYJqrhbqno5SOk8zWRsVpyYXrIGqTAp4vdB8v9o11Vc4NNb/amtgZ&#10;b90dbz6Y6niyMPBqdfz15vSr9Zlnq5P8F7v8o/WdsZ6Fnob78UHBVto+ZGVz5GWdT//F5Kt/s7/x&#10;N1+Zr6jKImxt2UwDTC5ZOVMPna6DTFFHsLFi8ShhlpJIhrpchgF+uvzhRn/Pk5nx/Qne+nDv9uTg&#10;0dLok9WxnZn+3bm+g/mBkyXO88XBV0uc14sQ/O2pvgcZxcFuiSRNsLyZmuh4eZEsTXnoEGU16QRd&#10;JIuoGKshG6EkysDJphqq9eQwdrj1360Nbo08mu2rAD//wO/Atbmu7dXB/Y3R9QXO0fbk9tLw6szA&#10;wcrEZGNZK82nwESdjhFh4MQFny8yUUsuTR+doquQpCt/SrKeAvg0WSTlB9Hu27xH322NgkX7bn/6&#10;+fbE9jL3mxerb16uHx/Mnhwu7G3PTI31Dg+0dDVXl+WnVmQwMoOdi2MDi6k+QTpoDyWxeEOVBH3F&#10;25baGUZYsFwxeOEY/C2WtngWBXnPHFtirpmMlU3X0YjCKDP0KGMF5W+mFr5bW92d4W3ND6zPd68v&#10;9mwtDe6ujB6vzT3dXHi+OTbWWdJblbfBaeSvTh32tZZHBAWpKkWqKiXqqafo4lO1MbkEbLYWMl1N&#10;Kp+AztJVyNRBpWnLg+c5SUsOQlshUUchlaCUoq+YpINOhI4lRglSfpXSdbExaAmWilyWLj6frHnP&#10;SPc2WTOPpJVDUs8layVqK8apyseqyUVhpIOQt6hY2WQj3emycv7y1tOx5YaMYgdNW4VLWHVJY4yI&#10;ieQlA9FLhsKAKyTRayTxW2QpUSMpCWMllCMG7YRBuyihXJUU3NFyHvDZrrLiHggJbzkJf6RkkIJU&#10;GEo6Ei1DFQjgyJ87YGh/YMjnQbnCcNKwt4Ksl4KshyB6/ZhqLPC+P6pfaQglaS9lKQ+MhJuimAte&#10;ytMIH+lreTvVs3Q4vnMqsnYypGImuGQpVHBeb2Dhqu+ddf+7i555e2FlsAAetMud9i6bD6yYC3ow&#10;H3J3IaRwOfTBenjpTlTFfnTNMbVuL7R6w6d4xiavXy/+sVJYlaxflZRPhaxPmVJgMzF+0rVwO7zh&#10;iN56SGvZiXi0GVr3LL4LXILKZf+KJb/y1cCqjZDatdBKnls2+Ak64X97Jbpki16xFlG8EvZwI7Jk&#10;LeTBRljRRsjDzeAHB1HlLxj1T+k1OyGgpng9FGIjrASwGV4K2Ioogwug5vRVcAl6W6SXLsQUr9Ag&#10;AXwQUXYUXHYcVHocWH4cXrfgXzoaWDaV0DqbP9KW0hHrmGyAcUdLu8rL+qLkfNFIPxCRMl6yUm5S&#10;4s63rlvcvGZ+46rJzWumosIWstIOiigPHMZfWSEQiwrBosKUFYKVkMFohL+8tJ+cpBdsatGIQFAD&#10;Hf2LDASvgiiwvD6/Ov6CAA4CH7e0mDMA3r4SLQc9DwqQ+oU3lP4ZclL+UFq5bBAKEQwKCEk/KVEv&#10;CSFnsStmIhcJ179QvfKZ0vUvMcJXNGRFKApSdtoqkTpqDCQi+NYtF3FJV3FZJymUvaa2fXpU/EBV&#10;1dP1rae7B1srK98db/NP5n7gPRyL1dugKj6NlHoTIfkmDPkyTOUoTO8gXPc4SukkWlbggAUa+LwA&#10;PlW/2CNwC3S6Le4f4rsE3TdxWs9pqqCfLX+5BVfRUavLgyZfTtnfmHMW3g5AvoxR/yZeGzQAPGXr&#10;H991fFIb+qYnlT9Tzj/i8r9b5b/ZfLo/+2Rn9vXOLH97gr/B48+28dvv7OYGLYUbvYjQe+mP5TOJ&#10;L6PxB+HowxjluQCxNZrcFgO1xVDcjsXs0ZWPosFI8M8i1AE/yt1fx1GM2l6cymK85suGeP5iz9NR&#10;znxLy1Bh4eMI31or3LQn7kUEjk/Dfher9iJOezuWuBytfRirdULDP6FiT8DCRiCPw2UPwmV2wuS2&#10;qcprMWqL8cSlDLujmlj+WBl/s5u/N8Hf3/x+Y/vbrU3+0R7/ZPf13urLvaVvj1e/EQjgb44XAacC&#10;GADnBL/Nq+0Z/tP1N7tzzzcmodTe55ugBvzHeYX3aKyzaOBRwVhP7cHSKP/ZHv/VCf/pwTdLc9/P&#10;j/GXJ/ljXYclqcupwatsr9VoqzdMu1fRhq/p6t8k4I7oMgtBQlNhyLkEYw7LY7wod/RRE29gZGh+&#10;qXl2smyqt35tvHp++ty+zTCVU9NvUzENHRJctjRfubpUsjCbyxuMb3kcXFbsXXgXFNL6uu9PT1Sv&#10;rzTsbNZsrBbPz9yfGAX91y3M1i0uQvZ3Ya1sdqFocuL+OK9sZrhtZ6V8jNc4t9wwth2a1CCF8UOp&#10;MVD4ZIxqurpqii6OYaAUZoH2cUW7BaAdUvR8s3U98zRdyw0DkmQoQV9isuUt87A2+VqW6boOYdp+&#10;1iphOliGBj5JFxdniApwUrBxE8U7fnXT6sPPLD6/4iyuFKhlF2cakmzgl0P0uWfg+4DkV0jyzzUM&#10;YJHCwik0fbSrlJCFgXYUARdkjHQtCyhezRnYYrccxjc+jXv0NL7pKesdAvhcPElsPIwtexJf/iyu&#10;8oRR8SKx4U1Gx3FK21xMfat/MU0zXO+6meIlM4Swk6SklywmQlOXbaQR66gV609kRZOYbENGhkF0&#10;PiG0mBBUou1dru1Rru1WoeNaquterOv2UM+tXNulRcMeUKXjVkjwSTcMZhiGRxGjwvSjI7Qj04xZ&#10;nkJmgULG9wwCi8i+JWT3+wTHsp8O5S3UdchVt0xAEUNFcB6X5cw/vGn+iZD1V+LON+WDkJrx2ma5&#10;5u5FDoEVtoEstEGoMDYFS4EO8SW7Fxu4Vhv7lBu4QUf8QvYXoloAKJQSnEsMXACwAC49FcAUz3Jj&#10;aCdnEEuN3B+QXMBgCvTsQW+wxH2g65goTwy/qRxwRSHwKioOqZeEIedq25SYeFXaBJZb+Rcaud3W&#10;tSs38qw08qo19qkx8a2heJeToF2mwb1gPHVm/qAcfBmVIKXdaBUMXgXUGnnVCwAFQA3Fq8oYAoyn&#10;jOJRAu0g7fGQ4pZPsE9VM41XoviLEfzEjYKlKBFyZgxl21Q9j3zz8AKneBohwFfTz049yIYQZ2OR&#10;Z2JZgNPLkkbHEfVzjPSyKYQsY2K2iUGOqWG2qWGWGTnT3CjDjJJhRk6FvKwhi2zAJBPiScR4c5MU&#10;Q0KcmLA9Bh1ANmCpKIcoo4PAdx9SxgdC2g8tFwT9qwV1phEx3ZySbWMBHegLJ/uSiAlIWU8ZSVdD&#10;AvP9AhgyvgIBnAMK0BgoGRYmWcakVBhDfba2egxOKQx82clKuoPvU32tGFj92lnmOArOzbU2y7QQ&#10;HL4LVwJAwdIEjCfV1gLaNRquBA2cbO+YGaUgJN1UlUPBXfZWuaAN6AEUyIQEPc0oVZwXWsFWQsxI&#10;6IaBmLARCumgqRZgqE9FyjhqqYVYGCfZW0FG2ZScCLoFN9qY5Voa5wgWMAsACnD5tNLaNM/KJNeU&#10;lAFqHK3v2phDOcegHzMjNsUgXl8rWlU5UBHpqYzy0VGPsDRJdnfK93G/7+Z4B072tbUA7wKdYQyi&#10;l2sBgKBNFb5u/j4BDIYETwdM1ojI0laLxij4gx8AIIIymDtYMVeHewA3xwIAaOxif9fD+b63G+it&#10;yN2pECwRvFynwFtSgyUFg7e3TrexSA7yK7IyS1TF+ulqhoFfrTIStpKiViI3TcWFLfDKvtbmSb6e&#10;BT4e91wdc5ztcg31YuRlXMFcQBnMGkQ4ofkUMDsb8zRoTShMUwrN1jouLKTgTl5Xc9M8b+hgaemb&#10;/X3+xuabtY1nSyuH80vbM/NrM/Mrs4sroDw3f/wuAfwzYN37I6M7AN7INmBoeIvLg+wv4G0BDNnf&#10;/4sFcA3EbHX9bFXdDKCydrqiZgoGcrr/COXVkzBlVROA0spxQIkgc/edlJRA9hcAX5aX/5TpK7jx&#10;bUBXMMXlo5D9LRt5WDoMOOd3/y7/fwH8CwK4pnoCSpatGoHP6z3nR0EEl3ANeIrAo3X6sL3NuScN&#10;vh0A6d53Aevntznnd/8e4CkSCODKYUgAn5nI+/gFAXxaAyYC//n8JIAnBQIY1rozv4xAAEPAlwJb&#10;PNv0eK6tdeldLEK0zb+NQAMvgILA/kLnB/8kgKEk4LcF8Ps4K33Pclb9nuWc9z3lXOLvKee87ylj&#10;HCgV+G0muJDrfR8CGQwL4G0BkAmGHPBPe0TDZwPPj+8sTOy+g8ltgUyFE4UFWvRdAnhr+Xh75QQA&#10;CpAcFQDvDg2/+gtAGvUfYX3+ZG3uGLA6ewRYmTmEWZ4+gFma2gdA9npy7/x0zgBp77eBBPCPwhvM&#10;FBLAP+2JDQlgAWcnCPhNT3T4dGZWJyPZUU4TdxFFkLNUlrBRQnipq0RjMBFKSqES4s4yUvYSQsbK&#10;SJu8lNLqwtziPFphZgTgblpoDts/NzGgICO8LD+2siC+riixpSqzv7lgor9yebxpZ7Zze7p1f679&#10;aKH7eLnneKl7f75je7Z1Y6ppf6V7ZbJxfaZ5a7F9eapxY7H9cKNvdGEKH1zwETn9I22mmFG6lBZD&#10;EhUoK+MpK+KAFHVSkHRFSHmIy/qJKEeJ6yYKG6TLatCMZG09RckBQoah1/SjL+rRLurTb5KixU3D&#10;FB3t5az1ZaxU5Z2UMF5IjB8CG4RVdaV5e5awAlpzompZnjU0my6WPYdl000z7KcR+ml6vXS97hhC&#10;G8OgKc6ogWnyKN6sLeadApg4wCZ3MYgddGI3A9K6j8P0H4UQmyMMYQHcG28KgKUvoJsBSWJwCVq2&#10;RhvARrYxTLcpVLc9gtgRadAVTeqhGfXHmnDizLhMi6EEy74Y43cQa9RDJ/XQDd4GFsCceApgIM6o&#10;N8awi0poj9briIZkc0sU8adTinUbQrQB0LtH6IOXwNg4bMvhVLuxDMeJLMfZu46zdxzmct1nMnym&#10;kkLGGdFjkczRkNReZ3aXVWKzIateK7YaF12EDMkX88665Zol7JUj7ntbKiBfJqhALqQIHVmJp9dr&#10;xfWaZg5Y5Azb35lwKZzxeDjnVbzsX7YeXLXgXzrtc3/So3DMPX/c7d6o251hp9tcx+wR5zs851ye&#10;Yx4ogwjKoGbENXfYPYvrnslzBpV3RuzvjTrcH3d4MOF0f9Qpd8Q9bcyXORwSNRTuOxDl0BNl3kkl&#10;t/1kf3+tAKYTwCf+kwA26aD/mAHcFWPbEWvdFWvRxTDpijPqijfojiP0MgwGaSYDVNNOOuUx07aG&#10;HZgRTbW1iJBW9BVVpV/Roovasm3udyfOPvFomxIOvf0n08iPjMJv2scbJFbEdsxlja0zu4Zim9sS&#10;e7oyef1pg13JnO6Uod600aHU0eEE7iC1ryea2xE91BvNG/Vt46mmVH1sw/xPg7gPLLM/NM/+0Cxd&#10;1KfA7F5vVM98PHcqpqeX3tUBadHO9piuDkZPF3OgL4nHTR0fyZgap/V1hbU3+z6qBQR3NDOGOekL&#10;03fWlvLXlu6tQtxZms+amWTzBmMEJ+wGNdb71la5lDy0uXfH4naO5Z1cULArvAsn/jL6e5iD/awh&#10;zunRvOAWald7bF83qIcdMJwQTO/uAQMDMPr6TwVwwiAXXL6D/j5Gd89ZAZww0HeqflNHeFmT45kT&#10;Y4lcDmgjmGkzvaPavvye99C4QdfMX9i1v/G7/VtaiWbTlN/wLJXbz+5vSu6tY/c2xvZ1/rIAZgz2&#10;0LjdkUMDUaOTVrV9X3iy/5kUedEv06tjMLC3M2SgJ6Cnw/1RnUXRfcPsLN3UFGE3N3R4uGXe7YiW&#10;Vsj+CgRwCnfofQJY09bp3z+/9K8ff/XPn1/4k4SUMSOG0dHMAitZ0+CenpPQ1JrG5YK1jeP2R3W3&#10;0zrbg6urE7u6k3t6WZ1diUODdG6fX2eTV2efDL3wTyb0rx3ZVoV99O7V+IGlhIFpeu8gjTNAG+yl&#10;D/UwBrtYg11JA13p/T2ZfT3srm52b29Sfz/oP2d45PbY+L3JqYKp6bLF5dKFpeK5hYczcw8nZ+6P&#10;TxWOTRaOjuQMdOYOd4OnEax50vh0xtJO3MS6T+fERU/aH828tDJL2TPbMdxZet9o9uRKQj83kdub&#10;MT6UODTE5k4w+heNc1suWrP/qBnxhQ7jlma4grK9q6FdY6jvEtVm20fxxAdx4Ivb81Hd81U58Fc5&#10;DMIehWD3ghW3AxV3w1X3ovWXgrVbTWXS5D6l3vhjvNQXOVixEj3lfGXJBOGP4q799j7m03FHxB64&#10;JRCx7StyGCByHCR2Eih26C+25yO84yuy6yu+4yNxECBzFIQ8DJTd8ZHa8BIFbPmIwwJ4L0gKZkfA&#10;drDUoq/4kp/Eqr/UVpD0QTDiJEzuWTjqZTj6SZD8szDll1EaL6N1TkK01rxwk7ZyHDPJR5oXGjS+&#10;rFf7tFH1ozbVD3q1PuLpfTps8MWkydVFB6kNf9X1YH2uE76MIJGLv5mpKsZQEIpGQtAURCJlrweI&#10;fAUIk7oC7fmsKBqHEqbL3QAxBS+TpiqbihEqURcfttM4otofRdpwrbAPlK8ky37FUrgVi5GLxKLD&#10;ccqwAI7BSCQo3YDAyYByJPJCmOwHMUq/v230UbPftdEE8T7a59OZV5/VK/InyPw1W/6CyZs+te0a&#10;ua0i1GiiyCOfj0sc/lTp/EmD1/VGT7FaV/Fs3S/TtS4lq1xiKV9hKV6Hc4tTcIgUVVyKmipLRY6K&#10;ukRX/jjd8OMi50+r/f+6ViL9tEWOP6LIn1Hgj4t+N3Tp++GL/PGr341c+274xov+K896rv0wLM2f&#10;wX/HwW5VI9pjv34UdrXM40a+5a0MQ9FkHSloY2dNpVh1dIQKMgAl4Spxzera5+Qv/qL34X9q/eXf&#10;ANp//XdQNvryr7Y3v/KRE4lSVUjQwSaooVI0FDJ0oK100/XRSToIprp4rIpwnKpovJoE5CDVEWw1&#10;hUR1SAADsvVVQHuWmhxbU56lgaRhxUNRt0LRN8IUrlMxt5iqEikaUmnqUml4iTSsWApOjIWXgDeL&#10;FghgKfC5/CSAFamqCmFqSqMFeUeDfcejw7ujo+ujwztzoysTvQsjnUtj3YujXTPc1tmhtuXxHnC5&#10;NtUPAAVwuTXH3Vng7Uz3PR1raU8OjVSXpmHEIAWLk7mtiWLhJGNUpSO0ZJkOutzKrO+2RleGmkdb&#10;K77bnTme69mf6tgcb9sY7wC3789zj5ZGBY52gn+8+nxphP/N3t5oC6cqO9bFUPvGX23Fv7S98ZHZ&#10;xb+YfvV7y4t/dRL61F/2ehhaOEpRPF4NkUnE51Gg/FGwIFHyoj6yQsku1m0FuUdT3DfrM8eLo3tz&#10;g1uzA6tT3auzvRuzPdsL/QcrnJNV7rM13vM13qu14eO5vo4HaWU0vyQLvXhNaGFjUEK5BEWw+AwN&#10;yXg9BJukGK+nEK0iGa0kEY2TzXSicB+kvJ7ufjnXs817vDvR9mRt6Nn26NbSwM4qb3Wu/2B7YnOJ&#10;tzozsLc6NtlU2kL1fWCpl6AqywQrr6XAVpcDBRBBOUUblaarmK4HbaQMk0hQCtVBN2fEnIx0PJ/t&#10;353o2p7p2V8feXIw882rjW/ebPK/P3jzbP3J7sLro7X9pcnu6vszzeUPoryCDVU88TI2UpcJX/2B&#10;9MXv7G98xFCXZWvLpREUssmKOcaYLCNUuiEyjYC4bYBhoMVTtNVYunrFPiGHnYPfzS4fTYxvT3E3&#10;ZvvW5rrW57t3FgcOVsaerM0/31p8sTO5Nt7MfXx/qq2MvzHDP9laqi/PcrLyx8jFaivnmuhnG6qx&#10;8FLpWnJ3DZUyNGVy9NFZ+tDZwFCWs448IFUHnaIL6d4UXcVkHTRkfzUVU7SUUrUxGTrKDyn6BYba&#10;t/U0MrSwqWrKbBWFOCXwtymZTwE9a2QQ1LNIGnkUvWyyZpI2LkoN85id+GJy7s3sRuf9Ol8jD1UR&#10;LV0ZM/QNA5yENUrUWvaWmchVys2LxGsX9K9d0AXISFrKSlkhZe0V5BzRSFdFpCdazgst5yMn6SEn&#10;6SUn6YOU9EdKBshLBcpLBQNOE39/4kfz9zMBDDtgQUFgf/+rHi3jrSgtQNILI+ONk/FRkvBACbso&#10;irmoy/oZy/uXexV1BZSORdfP0Oqnw8umgu7PBxauBt9f9b+36Jm3G1q6H1E96XJn2C5n0bdsNaRq&#10;PvDBXMDdGb87s353FgIK10OLdyOrjql1J9GPTiLqD4JqtrxK5+3v8UgprbioCqTfXWm3AnnPMlxQ&#10;gw612yRpwuXuRkj1cUzLZmjNEb0ZAArgZ+puZMNWWO2c78MRtxzwE3TKL389smybVrUWVrIc/BBK&#10;5A1+CN5rLeghYDey4llswzG1Ziu4+B8SwOsRxSvRJav0kk1a+WZU6WZoyVZw6U5w+WZI5VJQ1UpM&#10;01JiDzehrdi/KIwcYyTvpHjLFC3tDq0nwg+NDFCU91dSCMCgIXCYQBTSS1LM7uY10yuXDK9eJt26&#10;YSJyyxIp7QGWXVEuADbBIGLkg5SQ/gL76yuwv37gVVAD6gGw1oU07a+JZ+2v4DH4PxbACEk/pHQA&#10;ChGsiAwFoOVCoHoZXwzCS17cTuyawbWv1C5+irn4ufK1r7VuXjQUvWajhAxWRkWg5IOVMEHyKDd5&#10;JXsy0fk+kz1aXfZqbfWHk+OX+7v8Z7v8nZGTtvQRqsZqpMKTCOk34dLfhKOeh0MCeD9MRyCAf8oA&#10;huzv+wWwgCdRP/O7pzyNVnknxxHKgGdU/LdMnR/Y+i9j1Df9EFP2N0YsL/HML4xaXZ5xvLXoJrbu&#10;IwOavUogHLBNNpIsF1Mclm777jdmfD/TxN8b4x/NfrMz8d3eFHQE78YQf3eIv9H9pit/NdNjK0L/&#10;KBjPTyQ/oatvh6F3ItEzvsIbkXJ7MYqAAzrmkAYJYChNOVId8A8J4GO62glTbSpEce22N3+6lb+3&#10;+u3i/EZHy+idpBIL5WYT0RGLa9se4k/DFZ9S1Q7jyU8STY/omsdU1SdUFcHe1OingiU9jEYfx6pu&#10;0FQX6DpzbLPl216HNUz+aAX/YIK/s/T95vr3O+v8o23+8fab/ZVX+4uvj1deHy8BzgngH94vgL/d&#10;X+A/23i1PXOyMgqdHPxqh/9kjf989eUG72Cha2mokddRyW2tmuxv250b/2Z7lf/yCX93hb+zwF/m&#10;/dBR+rwq7eR+7Hai+8s4u5dRBq9oat8xcU/osivBInMRqMVEs9HUgJnK+xPtndzBUc7CStP8TOkU&#10;p2p57H0CuHxi8m3KJifLZmfK5mcrFuerV5aqlhcfTk1kgP/t8/iR//2CyMryxLaW/OEh0AC8WrO6&#10;XLOyWDU3UT07UT03VzW3UDm7XD63CHoonZ2oX52pXZysmR6vHZ9pGNmy9s8WR3ujVRmKqik41TQ1&#10;fKIOlm6oFGKp5O2B8QjBOqcR/PP0vW9ruZYZ+CbKkAI+R2XIm+cqWxbq2mcTXaL0gxzUI4h4pp5G&#10;ClEtwRgTEqITEIU1DRBGWvzlU7X/+Tvcv36o/xXCXpoYjrFk4u1ydN0LSL6FJP9MAz+qrp+3dqA+&#10;2lVO1IaoEaGv5G+N8qoOLl/P6t9NajuMbzxm1p8wG5+wAU0niY1HSU2HiY9APEqCymfjSVLDUWzJ&#10;K3b5d8m1r9lVr9k1b1IbX2W2HmZ0jNKqkonRJsLmmjctlIRtha+YX7tuJS3lTsSFWalFeOrSwoj0&#10;WP3oFP3QPL2A+3q+xdru5dou1XqutQT3GqJbFdG1TN+5QtepVt2hTtO1lOiXTw5NNIqIJIb7aIW4&#10;4wP9VUMSiAzna8Y+N8n5BP8HJJ8HJNdCfYcSomspwQUACsUGoMYxR9MqVcXE5yba6YK0yYc3DP9y&#10;2fSTW27CaBrOMJ1gW2TunYA2iBBXTcOblkKbMPsAHlkHlxq4lQs4q4FBoZTgDGcAlxu4AspIbgA4&#10;YbeC4lkFH+UrkK/QJs+Grg90ISdda+pXY+ILxpOrapGENmTK6flcRgKChZTBu98hOpZZ+pVb+Zea&#10;epeQ3UtJ7uCWMrJHBdmzguJVRfGuMhFkAFsEgEkFXUExpXXACKH6nwQwbH/PCWBIRZt4Vpj7VFn7&#10;V1r5lZp53ad4slUdGMr2EQhjHyEtj+v4YGlCkrbrXZvo2w5xVEqEs2aAmXq4KYFtZJSlRczGaiTp&#10;6UJbQBsRM0xIWWZGOQBTcqYJKcPUKN2Ykm5CTjMiJ1MMk0iGiWQim2zAcji1XgAA//RJREFUMqWk&#10;EPViRYXswHeciVGytgZVVzNGR4OuoxGLV45ASvtJCLtJiniCLws1LF1fK8GMkmZplgGLXqJeHELa&#10;XVbKjUJK/LsC2NI0GxTAMMwoGXDByCCZTEwCBfCSMSlVDReFkIK+TGGdeaqBHazz3BwLLH/aGvoU&#10;cGlhnPY+AayiFAwuwb0gOtvluzrcA81MySwLUybZIEJNxRP8KhO6QRK6YSQjaa0o76aAcNZSCzY3&#10;ZtlZgp6TTUgJFsYpdpZZ1qZQmq+VSTZk0MnpIFpQMgGWxlkUYjJZPxHUgAbgErSxs8i1Mk2D8mit&#10;Mh1toG2WLYyTiDo0DZUQcSFrhKQTHhNgRIwD9W6Od5xsc2wt0kGE039B2cP5rpdrAWgvcsPifQIY&#10;lrsAMFOwOBQDtp4mXRMfKS/jiUUH6mrQjA0T4VRgd6dCb7ci0BKW6C72d8Glj3sxqAGLBltkwKkD&#10;hgWwg02GhQnLx+OepSlbTyvcyizRQC9aDeevrhKAkLK/cYUsestMFetnbZ7k5Zbv733f1+MBWFUU&#10;wh3My8U+Dyydsx3oE3wQ0LwAsAAGs7MyTbE0TaSQqIaEMAo5wsEuISToTmbGo9aWhcXFV5tb3+7s&#10;fru9+3pl7Xh6dnNyZnV+aXNt82hu/nB27nhq+mB8QrD/88jmuZRfAbv/xf+nBfCp/T31tafG9xxv&#10;29+Kih+Thk+l71lOO/x/uACGO/z1nLv9v533CeDTQkXZ2I/2V5B3W1U1fmpMYd0LK1L4gTl1ouBZ&#10;gtN/T5+3c7zzeQOclb5nOSt9z/KW4v1l/tsE8NlLeBbwjGD7Cwtg2AH/Ss4J4NaWxXexANE69zaw&#10;BobLv0YA93cvvpNz3veUs9L3LEM9i+/knPc95VxC8CnnvO8pp5nB5zjrgKd4Wz85YDgVeONtB3zO&#10;j/4IZEN3TgUwAHaiK7O7p1p04yfRC3OqSGE/evaldwI3e5tTz3qOt+3vqfo9a3/PT+Qt4FmfZxza&#10;EPudAnhVcCLy27P7zR0r0864mLb4RGeMPu6qki7SCilmDX4zYbCRCpgojApNVj4Qregnr+BKIUZ1&#10;PBrvb2norM9rrsxoqkivK0osvRNTcptecS/uXnpYfmrI7eSgOynBhZkR5XcZDSXJbVXpE+0PZruL&#10;ljgVGyN1+9PNR4tdT1b7nqz37y51rk43by927qz2rc13bK/27az1d4/zEK5pf9JP/kiHLWKcLa6d&#10;IK4YKivnLyXmJiPmjpDyEpf2uyEbeB1Du6mbet0wW0KTqS/v6oKwCZS1DhUxCr+kG/mVRswVnThR&#10;Q7qchaessYW0iSHSRh/jqakcgFMMUkR5EAx9A32j77ES6tih7TE2g3SDcbrmaBSWR1MfiNHqYhDb&#10;4ijN8cZN8aZNTOPWONMO+s8FcJwBLID7Egw7Y/U66MTOGFJrtEFDsE5DMAHOAO6MMeqJM4GNLyif&#10;+mA4IRg0hl0sTEsoRFs44VQD99Ip573vKbFGAkjv5FQAA8BlD92gk0bopEL6E7wvGAmIoAwG0BJF&#10;bAzTBTwK1YFNMKgUiGqj/kQKJ8lsKMl2PNV9OjVoPo2+kpKykZS3EJ07G3J3yvveiPNdruWdHkpu&#10;ByGjVTc1XyowT9IvW8wnXcg99aZr6i3ndGHnTFHXB6jAMmx4EyG+3yKTa5MzaJ09ZJs97pw/4/EQ&#10;3g561rNo0bdszqt4xOFOv0UGiIBRx/wxp7vjzvdAA6iZRyHPFdoIesgpb8jxDs/h3oh9IXTqsNPd&#10;UdecEa8knl/MUEgoJ8KzP8q2m2oMJvsPCeDeGHIXXb8jRh98jmBxOmhGHTTTDqo5oItu2RVj3hUD&#10;WXzwuYMHoydWH9AZrdsVY9yR4PaYHf0gNjnam0U0iBRGeV5U9kK7Z9jcaY3oXvJtn1dgFH9gnfCl&#10;U+rfDAKVI/ICa3gZo5vZ4yup3FFIznF6M3m96cO9aUN9KUN9LG4fpE77+qJ7BmK5Y8zRBd+mQUzs&#10;3c+taX8zoX9kkfihWfIHJmxkeIVz5XQcdy9haJnaPcTo7Usd4bE4/cz+3rheKI+W0dvNHOhj8waT&#10;RoZiOb1R3e1BLY3+j+v9Wx4FdzSHdbdFdrcnjQ+nT45lz07lLcwCQAFcpoxBlYnDkJIMfFTnXl5i&#10;V3jXKj/PPC/bLDfL8k6uw4MCr6ry0OZGRn8PaJw1A6URJ4/y4NxfePNnOBs4pgfa25nR1w+lqArs&#10;L1z4mfc9pb+P0QsN/qwAhh0wKKePjdyZn82bnU7mcWO7O6ntrbSuZmpXvUt9me/IjHbj8L9T7//G&#10;L/fjxBpKz2LAyCxtaIDd35TS94jV1xzb1xnOGQofGBZsAf0OARw/1Ecf6onicajj07YNnK99kv+F&#10;HHXBN8OznRPQ0xHc3w2iV9Mj69Iiw+ws7eSkWy4uytHR9gWFUW3tbA43cXAoaYD7CwJY2cTyP764&#10;/MF10d9euv6v126YxMVmDHMSezoM/IL/LCR9Q4ugFRhCjount7TkjoyyOjozuvvucYaTH7fRK2uZ&#10;be0x7W2hbU1U7ohubt0ndrF/NQ3Vy6iOG1pPm9mJ401F9vdHDfZFcbuiuB3Uoc7Yoc74wU4WpzuR&#10;083i/LSNtoDkQQ4ghcO5Mz4BgGXw/ZnZh3PzxXMLZfOzd4f7Cyc4tyd4qUNc9vBE8vQKa3ozemTF&#10;tWnoL2aef6I4O1a0Zs5sp4zMpwxNZY5MJg8Np42MsrlcFnc4aWw+sGkYFXbvD2qBX+kxxfUT8DoR&#10;7pTAiqCQRabvRpD6hI3Ifrjxgo/BsD12yEZh0hm16IVZ8kYvesuv+ivuRmjsRevP+ag0koRykR8x&#10;hf8z9uZ/NhsrV+pI30V9fQf5IXQAsAfqIAx3ECx/GIw4DpYFHATJ7vrJbPnIbvohd/0Vtrxltryl&#10;Nr0kAaCw7SO14yu96y+1HyQLESz9E5IHQZKgsBkotR4osxUkvR0ouR8odRAocRQgcRwo/SxU7lkI&#10;6kmI0kmI8nGIykGo+m6Ixk6o1maQ+rIPdsZResj0Wq/uJ234PzSi/7Ve/n+BQqfWJx16F6vVv86R&#10;+zBB/C9Jcl9mqoqxVSWpyiLhqFuh8tcCZC76SHwZJHOJqiQcrSgECEVe9pf6MkT2IgMnmqQlm64u&#10;kSr7ZZuRwm641VOaw4id6kPMpRSZLxLRt+IxCCq0JR8mAoemYn8SwIq3GDg5hhqaqS4Xg71BV/ws&#10;WfPjUpsrnYEitc4fNnr9ZSD6s427EvxOXf60FX/Fnr9iw+fpfteJPa5F7lci9soV1u/LjaeK9VBv&#10;tIcJN/mLVrmIFJrdyNS7zMZ/zVD8ki5/kYWTTlJTSFRFxGKuhyE+CpL5z2C5fwpT/E2q0W+aIj/Y&#10;rZHkjyrxp2T4Y1f4E1/xp69/z5Ph87DfDii/6cXxhw35XOO5ewolnh8ytP+JrvYfEUq/D1P4MBIF&#10;5iueoqWUSVRLM1BLNVRLJuITdDA0vFywgqiX5FUX4a/NvvoL5bM/ED/4d90//wvA4MP/MPniT1YX&#10;PgiRuxWhIETDiEG7NGsiknQQybqyAAZehIEXi8NLx+FlBPs/yzMw8nFKyDg0IlkVnaWLT9FSjsXI&#10;RqHE4lTl0olYhop0vIo0S0WGhRFPUBRNVhTPUpG+rSXPVpFi4SES8dIpqlKAVFXZJDW5eLxcBBYR&#10;hFPoy0p5Mcbb4w2uDXFXhwc3p7mw+l2Z6AWFGW7rFKd5frhjerBlbap/fXpgjtcOLncWeLuLwxvj&#10;XSdTbRPl6eGaiFCUUJIqIgElco+AZeEko5TForQRQXrIdD/Lxc4K/vbU05mBVc7jl6u848WBneme&#10;zcme7en+nbmhvYVh0NXsYOvuLGd7oof/7Q7/6fy3q5z+0pRoc7VUS102QTUMI+MietnswocGH/9e&#10;72//of/Xfzf98q/OQhfCFKXYeioZRtppJM1EXRWqNsZHF5sZ5jn6uPT50siLjYmt2f7Vqc6Nhb61&#10;hd71xb6tFc7OGnd/nXu8wTsRsDvX01ed+yg9OtOJEqOtwFCVjkbfyjZEJ2hJMrQkYnVl4g2QTKJC&#10;jBaCjpUMVxKPIeDSnSmD+Yn8uX7+5vjOcNPqcNOLrdGdxYHdVe7KbO/uxujK7MDsWOfqHIdTc682&#10;zO2+lV6ylgJ0BK82ChbAAPARpGjIZ2iDj1IpWw8DIignayqGYGQy7I3nqwr5C7yjiZ7Nic6dlaHF&#10;+d75OYidzYkn+/Mv95b4L/b5zw6eTvNejXdx8llhBIy56FeuctcdRL4w/fKPLkKfmX/+O7ebn4A/&#10;zAwD9D0L9XxztSwjxVR9uWwCOl5ZMklbhU0gPKLGv+JNvZpe2BnhHS2M7S1ytxd6t+Z7dub7DxaG&#10;jhcmT5an95cG95f7lnmPxzvKtofa+esz30xyF6uLEkwJkRroVEONXIpmnIpEsoZUgTEuTUsmSx+V&#10;qYfO0IWSgE8FsABFQLq2YpqWEiBdGwPI0MLmaKtmqOFScEqpatgcXY3bBjq5BK0MXXW2KoatrsxS&#10;g2K6nno2SYetifVXQNQnJOwM8HYHx7se1LG8Yp313e20vTBChppIBzWEk7K0s4KEvaywtfh1M6Er&#10;lJuXSFcu6l+9RLh+xUDourG4sKWspD0K4a4k76OI9IWkHQJyt/LSPkgpbzlJH4SE90+S7xyCLXx/&#10;hjdcEGz7/LN6tLSvorS3gpinkpS3iqwfTsYXI+6JEnYFqN5ydFHwyTRJ7IpqmGR1jETX9PsWDHnf&#10;mQt6sBAAfjHe3g4pOwivmnHOG7fLXvct2w2t3gqvWAsvWg65vxRwb9G/YMmvYNXvwZp/0XZQ2U5w&#10;5WFI3fPo5lfU9idhjzc8Sqds8/rMUhr16A/QPlni9tkSDsUY/3ZywohDXqth/KTrvY2Q6vXgqu3w&#10;OniP6AXfh2NuuWNu2XN+97ajKw/oNZvhpT+q35AiOAL2oiqfMBqO6LWn9hdWvH9XAEM1kSU7tIpt&#10;avlaGHT88EZkzSa9cS2meTWhe4bV2xn1KM060w7lrX7dDH/LUk3WDa8QiEEFK8oHouTAp+2DkvOF&#10;NDDKXx0foaYSisMEouU9ZSQdhW+ZXblkeOFL4o3L5reuWoresJMWcwaLr4wKUMWEaahEQPZXTnDe&#10;s+Ds51NhD2tdgZT9NfGM/f1FAQze6+9mAMMCGC0XcuqAFeWCFGV9FBHuiggXlKyNrISJyA3C1a91&#10;Lnyq89ffq9+4ZCMt6gHWQU0lWBnjhsPZW1NcK5hx42V3Xs+P8492v91b5x+v8tc5T9rTeVFqKxHy&#10;J+FSb8KlX0egXkTgj8L09kK1j6MwP7e/ZwTwzzZ//jsC+BkV/072glGA/RA0aPMmTuu7BN1vmTqv&#10;YjUOw5TWfWSm7G8MmnzZR/50yOzrBVfR3WDMXrjOAd1km2ExR7MYoVtP5wQftOR/N93MX+3nH07w&#10;90ZfL3Xx13r5R6P8lY6T1syVBNO1CLVnbMMdqtpWpPJRDH7RV2IjBHFExQgQbFgt2Kf6JEod4i3L&#10;+4uovUrQHPdG8KLIL9vv8482+S+f8nc3+Eu8jXvU0RDdbuNLA+SPRy2+nrYXWQ3APYkzOqbrPInR&#10;es7QesnQeB2Df0lTfhaleBSpeBKjuhWFX6ZpLSVQphMsZtLdXjSm8ld7+RuT328tfb+78sPB2veH&#10;K98er373bIP/agsWwK9PfhTAsP0FfH+49E4g3fti69n6BPjSfL4x+d3B4uud2e8PFvjPl/ivlvlP&#10;l46Xhyd6G3sfl3Naaqd6Wt5sLrxeGOVvz/KPF/jrQ/ypx/zOgpP88F2a2X6w1pNw3OtYpROq9ErQ&#10;rflI9HKyxWRO2Mrjium+fs7QRN/CauP8XMkUt3xhtHpu9pz6hTmX+wtTMT1dPjf7cGri3ujw3RHe&#10;g8nx0rmZyqWFquXFjN7upPZWxqN6el1N/ONH2QN9JbPTDRurzZvLj1cXahcWKmfnS6cXy2YXKhfm&#10;axZnH63OFo9xGhdmIAE8tKFnHSOO8lLSYCipJePUoH/Cp61MM1QKslby8cF5Rql6ZBoE3Cb45EPu&#10;04ctbXgqgPO1bTL1XaJ0/exVgom4WF01NkElnowOjCCEMXVd2DjDMMgBX9T4149VfntV468S5M9k&#10;Ha5gwqUJiTjrbB23NH1fml6Ar14oQclTUdqJqB6uh/J1xgY2hlWtJnfts5sPmA1HCbVHrIaTpIaT&#10;xEZI8SY1HibWC4wvVHM2Pkmsf51c811q9fcpNa8TK57Hlz1hVhyyarYT68doZdlG0a4Ie2sFF0OU&#10;B1LIQuiKiaSQtewNc7yonRHS1VXFN1QzMEE3MIcQ+MAwsEDTpVjTsUzbsVLHqVLPEVChD3Au13Yr&#10;0fW5axCcSg6LNgz30Q1xUA20wfi6YwNj9OkO1yjet8j5xIAHJB9o82eifYm+U7GOY5G2Q4m+c6mB&#10;WynJvcjQtYDolKpiEqdkECal5nldweGitN3XknYXpRwvyaRpWtDkdAD5+g61tsHQAboUj1IjD3Aj&#10;LGJhE1xGdIU5J4ArDN0A5WT3KrJHhZFHtRHkgAHVJt4w4PYSoisAdAXZXBNIMFeYeKdgKdGS6h4X&#10;ZF2/lAoSwSapGD8w9gADqLTwA6+WkKFhF5Pcyiie1eZ+9dZBoKbWMgBUBl1Dx8nqPLINAf2A3k7V&#10;L2x/TwVwnYV/NfRGXmWmXhXmPuUWPiWmnvcpnncNfXP0vJJU7KNlSf631L2uY32E1f2kCImkgHiT&#10;iEiTGDci1Ug9Ul+dTiSmmpne0dNkEnUTjAySYdUKMCGnkUkpxpR0ilEahZxBJqeTSGmGhqkAA4Mk&#10;I0O2jmb0zWuWKKQPKGtrUAk6cQADPZaeVpw6jqaMCgNfHwhJPxlxH2kxTwwqUFeLTiImUEiJ+jqx&#10;slJu0hIuRL249wlgY1IqGIOlaTYAHgwYmLlxJrgEgwRDJROTQNnW8jaoJBFYuup0hKSb0DUrEPGY&#10;EG21aGPDRGe7fIC9Va6lSboJKQkAu2FQ8z4BjFMMsjbLBJcgutjfdXMsAO2tTNMcbNLtrJMtTJkG&#10;+pFqOPAV7ywpaiV6ywz8PEPJuehpRZCJMQSdKA18kLpKoCY+1NwozcYsFwDv/wyLXlgAk/TYRG2m&#10;iWGqtWkOLIltzLLtraADiS1Nkq1MU+DsXoC9VSZazgMh6SQhbCMpYgt+ARK0qY422QHexZ4u97wF&#10;R/yCxqAGFIyIcQqybu8TwO5OhR7O9z1dHoAI1gRMH8yXYsAm6jD0NOlaqlHgtwdYNDIhAcwXTNzP&#10;sxTc4iDIGwaL4OX6EABqHG2gM4NhDXxWANtYpJhRmD4e9yxMwAMQbmeVamnKNiYxHG0zDPSikTKO&#10;N68aidw0xaA8KIaxjraZYGzWZqnquGAwX3enfBDBFOwsM5ztcgGwAAaDhw036Bysv7kJw5AQpq8b&#10;YEAItrNhxMYUFz3s43K35uae7u79sH/ww8bWi8Xlg6WVg/XNJ/OLB7NzB9Mze+MTW6NjW8MjGwI2&#10;R8d+3O1ZsOHzj/YXygb+FQK4u3fx/3YB/I8Cq9+z9rdYcLIvrHjf5m37CygXbB992tVZ3ieAT4Xu&#10;PwrsR2ELe076nuXUpP5KTs3ur+Tc7f/tvE8Aw1ScTf+tmqqtmTzdGPkc8DMD21DwIIGnCzxjzS0L&#10;oPBOTh+8c4/cWel7FjCGd/KW4v1l3iuAz03nLO8UwGeBp/DjRH4SwKf8ShN8TgC3NC+8i3kIgd/9&#10;ZQT295cE8EDP0jvhdCy8k7PS92cIzgZ+m3MJwaeclb5nOZsNfJZzPviUsxp48qc8YMF20JvTwxvn&#10;HDDgfC4sjCAjdmFyc35iAwAnAZ8VwHAS8FllC6fJwqL01JL+AvBdb3Paz3neZX9h73vO/p6fy885&#10;nfjPGANzfLcAPueAT+f1mwSS1l0P5ztevuYoNewtFTwC2kYDqeCHVI6SwVAV1ZjyKlQVzVisWoSN&#10;TeY472hpfHhhqH5moHq6v2q0s6S34U5HdXZXbW5bZebjkpTqe/HF2dEPMiIAoFCeR31cGNN2P6az&#10;JH6gOnm0+fZCf9nG5KPd+faj9b7d5e6j7aHj3dHN1f6djcHF+e6qjnYhq7g/6LE+1U8WNckR1WaJ&#10;KEXKyIdISflKSHhLSfsLSQdfkgm5qBRzRTfzMilfSDtJCxvsgPXxx3iEyFiHXdWP/FKFcVGVfVMr&#10;RlgzXJLgizB2RFqYIx2N5L2ISF8V+WBxLBVLjg/1Tahhxw+zXcYj1WbCZVdiFMZpSgOx6m3xho1M&#10;00ameVO8eVuccWesMWx/3xbAvUwDWAB30A2bIvRrA6Bzc1ujyLAA7mYYw/YX0BNn0p9gfuqD22mk&#10;tp+2gIbEZJQhTFc0CQAbSkB/rMk7YFAG4owH4oze5lQADzKN/ysJmE7sEpxADKcgA+CBwSMBY2iO&#10;JDwK1WkI0QbxsWCP6MYInceR+m3RpB66OTfOaSzBb5YVuchi7qTk77AfbseWrYSWzXqXTziVj1hX&#10;8CzL+kzzO40yG3WSKvH0h+iwfFnfHAmPLDGX1Fv2IBYpBT7Wj2sxYNZqRlfgw6rUIuo0qDVqUfWa&#10;tHZDNs8mb86jeMmnfNG7bNzx3lnGHO6O2uePOOTznG8PARzvcB3uDNnf5TncG3a8y3POHfXKGPFl&#10;DwVGc8MC+iOceqMtwUzbaYR/VAALPkHoQxQAO2DjLqpxD90UOqo5htITQ+6JNeyJJfbG6nfF6TXR&#10;1VsSzJsSo0piM+M8cyxILCXVMGEVn5uGAfZ3Glmj2yE9SxppjR9YJ/xvA/qXjunXHOLtCpvTRjbS&#10;RpZY/aPZ4xO5E8OJA+0p3K6Mkb6MUU7SUF9sXze1pztmYDCON80a2vCtm9CML7tsy/iAFP6Jacyn&#10;FnEfmtAl/e86l4+mTb9IHd+L7hyld3LYHF7yEA/a+ZnLAUDSdKAvrq8H9BbT2xXe0RLS+jigqSGw&#10;+VFIZ0tkX2f0QDd9oCeqG9q6Gc7oTRzmpowNp02Mpk+OATKnJ7JmJjOmxpNHeXEDvZHtLcGPG4yz&#10;0imZaQCT7Azru7ddS4v862vCWh6DNkkjQ2zBYcDxgk2n4feF831Z3CEYcBnXP8AQZAO/g4H+uD5o&#10;zDDx/b0AMAt4IikjvNzZ6aypCdbgALWjLaqtJbqzJbit3qWxzmdsDlfV8y8huf8z5PbV7MfWnNXg&#10;0Rk6dyBxoDW57zG7v4XR3xXF4UUOQCL8nQKYyeuHBTBtYsbh8dDlgPT/TaHCAtivqy2wt9O/u927&#10;udG2vIScm6OVlHjd0VGFTncrKaV1drEGBtkcbjJnKHWI9z4BrOPg+tsvr/zH55f+x8df/E5EzON2&#10;Lvjcw6vKLYMi/+efP/vN3z77t+vCv5OSIVNpqa3tKY9bkmsbkyvrE0qqUmsb73K4d0dGUgb74wd4&#10;7g0DYsGpvzd0kQxl+TUPxo3ORvRzgrs7wjhd4dzOcG57xFAHrIFpXIiEUQ5zZADMLn6ojzHYEzfQ&#10;HdffxejrZHF6kzh9aUOczJGh2+Oj96Yn789MF81N358cKpkbezg/lTc1mTE+nTa1nDy9xpxcz9l8&#10;bni7/ANjZyl/WkzveO70WjJntGB2NXN4NmVoIok7lMgbSJkcZY1MmeTWf21CF7W4LWmQiVZlGOC8&#10;Yk2ceyM81+iUEXf0RIBpq61eqY7sA7UbdfoiHBu5WXfFJW/0WoDSRpDSbih+P0JzI1h12EG2RuOL&#10;XJnfdZjIdpoiOo0lek1ERu0k13zk94IVD4JQx2Ho/SDkti9iw0d+3V9pK1htJ0xnP0L3MFTlIAiz&#10;7Ytc95RZ85Bc95Ta8pXe8Zc5CJQ7CJI9CJIWANnfQ0HcC0HsBstBbjhQaj9A/MBP9MBXBHAMlcV2&#10;fSUF/hh5EKZ8TFV/GqvzJEb3mKZ9HKl2EKS46SW97HBz1uLShPGXfTofdut8Vq/yUZ7Eb2kX/0fI&#10;l/8j6trvqZKfpughYrWlaRpSVHXJUGUhL9kLnjJf+ytcjVIVj8SLgYKjyMcOwh/5yF0Cl0xVMYb4&#10;h1VaovPexL0Ii1F7fDHucrrsFylKN1lYGbqKQrSKUpQKioqVixMIYKbSLYaKAkMLx9LGxuGl6YpX&#10;E7AX7xBv1NiKVFh8VUT5433yv9Y5/n489uqzYgy/k8wfNuKPq/EnMfxxJf4Iis9BvumWedosdVgv&#10;vVkqs/oAOZOtMMhENAdLlDnfvGNyOZN4kaHyKQP3RTz+q0TNy6m619P0r6YTL2SSP4lW+U2Jx+/m&#10;C2696ZX9gXfzW94nP4z/iT91ic/B8cft+Ty7rRLNTppIicuXmUYfMFT/mKT9NUv9MgN7lYa6QZUX&#10;oqPE45Rk43HIFB1MGgGXTVbPM9bKpWhmGOATtRWZ6vIRKNEg2RueIl/bXfrA9NPfGf71X/X/+E+6&#10;v/8fpL/9C+Wjf7P86vfONz4IkLlIwwon6chkGqISNWWStGShrGJ1FEtVkYlDMzAoBlo+VU0lTR2f&#10;rIqLx6JilZAxynJgxeJU5ZO1lZM1FZPVUck4ZJKSdIqSdDpGNlNFLgknw1aRScJJpahIp+KlIAQC&#10;OBYrQ1VBBKkg6xkRryeHD0a422PDW5O81fF+eP/n9emB1cm+2aG2KU4ziJMDTSsTvWtT/XO8dtAA&#10;FsBrY527481bvWWp9voReEnQLRMldldfOV1djq0tH6kuHaQlG2iAzgmy3+pt4G/P73JbX66OHC3x&#10;9ucHd+YHQQ/bi6Ob88Prc4NPt2Z2FwZXR1oXB+ueL/UeTzY/nX7ckByUYUXMMiWkGekwdVXClRGe&#10;Ujdtrn1h/PUH5C/+QvzkD7of/ifx0z9a3/gySEk6mayV7WAaaaIZYa1XEOs71V6yP9uzPtG2Nd/z&#10;5tk8+A22sTawtTG0vckD7G7wdtaHdteHjrdHwM+8zgdJud7mND15uqpEuMJV8JCzdGUYuhI0HYAU&#10;Q0+OrY9maylA2xGryvsrSSWaEXh3U1+Odjyb6NwbaQNvtDffv7c8uDzTs7c+sjLfPzfZubbI4TTc&#10;T7HQSdJBx+Kk4vAyiVDWLxqQrq3Ixsmm4OUy1BSyNNA5GorZ6uhMVYU0vEKqFj4ai26hRfCnefz1&#10;qSdLQ/srvMnx1n5OXUtb8chQ8+7a2NHS6IvlCf7uOn9vjX+0xJ/taYrxCVeXjddXYumhgxHXw5A3&#10;rb/4g9Xnv7P+4vcOl//sK/4lHSeWSVIusNIutNLMNMAmE9TpOpr11NhXI5PfLCx9t7HyZHn8aJm7&#10;t9S7v9BzMD9wvMB7tjD1dGlydaJjY65jbap9YbBhsa9xd7jzm7lh/tJ4M5tKI6pE4pEZRuqJOkiW&#10;ukSuATqboJCpp5CmB3nfZG3oJOBULWSqpkKaFipNC8wak6EFSd9T0jVwKaq4VFXVDA2N20RCIcXo&#10;HpmUqa2VoIJN09ZM19VO0dKIx2MBLC21eHWVUGWlcCPyaG39N4tr24PTBbFZTrqOVmqOahIUFQkL&#10;VWkHVTl3NXkvFaS3kqwnUsJNVtRR+IbpzatGVy8aXP6aeOWCwc2rFHFhS2kxewVZNxjBjtBngXzh&#10;W7wtgAH+AOj0X0HhJ3zho4LlxbzRUj7KMv4ArJSfsqQvQE3CW+WiqQ3CjWmSWBFQ0k1r4NLrR6Kq&#10;JkJL5kKKp73vboWV74dVzjrlTNtm7fgWH4VU7YVXbkeWA7bCSteDS5b9Hyx6Fcy55+9HVO+GVe6F&#10;Vh9HNbyIaXsZ234S9Xg3tHbBu2jC9c6AVWqzQUylWvB9tOdtWacsCds7COdarfAuE1afRfKoU+56&#10;SMUB7dFOZO2ES860Sy7o9oBaexzTsBtZtRFSuhlWvhFathVeAeJaWNk+tfYZs/k49hGo/4cEMBjz&#10;fnjpUVTFTkT5UlDRYnjFelzLCrtrnNnBZXYXuNz3woUZiDhoizhpS7mrSrihRJxU0WEYhVA0MkBe&#10;1ldO2hsp4wVpYKQPUtYThfTCKgXgsYEqygFKKG85GRcpcftbV81vXDa9fskMRJEbNtJijgqyXkry&#10;PhgFf1jzo+W8wGeqIOshL+MpL30qaIN/ZfzvEsDw/s8AFALuHKpBSgfIiEGjwqJ9VbF+KspeKKST&#10;hIil0DUzoau2wtccLnxm8vXHxFuXySI39FFIsqORXQMzYqIg4cVIO39jBvxH4PutKf4ejz9TOUrT&#10;XI1GnUTIvoqQfR2u+DxM9acMYMxZ7ytACfDz03//SwM/eUv9wpzzvqe8oKtBeztHqxyEKu4Egh8z&#10;KFCGN4V+zdB8FasBel72kBixvNRF/LBF4y/DBjeWbdCHQQZPYyx2Y2yW4u2WMnxXHlJf9N3nb/Xy&#10;n099vzP4bK33m4PRN0dj3yw2bT30W2IS1xOICxH4bbr66yTCRiByy1/2eaQyjOBYYvxRNP4wWh3w&#10;luL9JZ5S1fgsHfA7bThUf7OIyZ/n8XfXftha4O9N83cHfqhjLESojTneGra4zKFcGDITmnRA7ISq&#10;7Ueqn1A1X8RovqLjn0VhjkIV9gIRx1HYnQjcFl17M4E8G0Meo5vs3Q3k997nr4/w9xf5B0vf782/&#10;2Z19c7Tw/Ys1/putVyeLgF8vgF/vzH53sLg3N7g83H6yMvrt/sI3e/P8kxX+86UfDqZeb49/uz/P&#10;f7Lxan95bZI73NnYVf2wv7pwZ7CJvzXO3xvn7/L4c03fN6btxtkcROo9jVZ9w8A+jZZeCbg5Fyq/&#10;wDadvRu93lE3OzTcOzzVOb/SsLj0cHq4ePa9AvidVM/NFU+MlwlOAq5cmC+dmX4wPlY4OgJo29+r&#10;WV66wx1kNzfF1NYw6usSW5qzujtrFqbqFqbrFhdrF5erBFtAF09NFo0P1yxM3B/sbl9ZfDy9WN45&#10;p2EcLq3oq6wRp6yRoqKeoqYSr42JICsF2mN8A9W8GVre2US/23qedzRcSgjeLCkD/y9QGQoWuSrW&#10;+do2GXrOUdq+DrhgQ+VofTyTiIsjo4LDiVFJBv53DFzuaFsmKRJCxFSdryhbX8Bo/+EW4S/C5h9L&#10;uV5SCpHQo+PsGaRQuhVLX9ELh/QgqEYQ5H0CtKK6qI9Wma278Y/2Eur22TUH7Lqj5PqjpAYQT5Ia&#10;jhPrIB+cVP8k8WfxSVLtq6TKZ6ySZ/FFTxOKnyWUHieU7TMrNhKq1tOb6rwy4wjBAVpBTurgR5Ob&#10;hpybNsbn5ue64l/poy4RNW+SLaQsAnEuaQZBxeYR94k+D/XcinUci7XsijStizQti7WsHmjbP9QP&#10;vE0ISySERuiFeuiE2GiGWKgGWeACXHBBVGKs3U1jb2HKPcOgYmPfYor7Q6JDBdG1XNe5VNsRdFWq&#10;51xGdC0muDzQdyoydC0UnA2cqmZGk9f1uYm2/lSE8ucrMSj9UEnVSFnNTC2rIlOvIopHgYFzoYEz&#10;rIGhHaGhRF63YgPXIqIL6KqU4FxOcAGANwJUGrhBkNyrDCEHXE2CHHCtsXediU+DmR+g2Tas3jyg&#10;guxZauBWRvaoNPauMPEuN/ZqdaM+ILnSZbU9Lsg6fiHheQUZKo6nyemUmHidng0MCiXGnvcNXe4R&#10;HMF4aqwDH5LdAm8oMuR0G+xDwatVZr41lJ/Z31MB/Mg6qNbcDz6TGABtBE12BVN7QAm4Z+hzW8ct&#10;U80uGWtGldX3valifwFlfQXnrWAebRhKtU70NWXbEuMoOgySThxBg0rUiTEiMk1IbFjHkgwTDYiJ&#10;FKM0MjmdTM4kkTMNSRBEUraBYTqZlKSrRT0rgPW1GQCCDtNAj2Wol0TUYWurxWPRkXJS/hLCbkLX&#10;bUBLHCYYjw3FKgVJiDrKSLqSiAnvE8AUwxRTo3QLE+gAYFAwIacBzAS7QINL8CoAXFqb59pb5zva&#10;5tuYZasoBYNvUrFbdrISrnJS7sqoAF0NmkBPZlmbZVqdSQIGl+8TwKAT8JKzXT6odLS5DeoFt6Q5&#10;CdJtrc2TAVZmSSQCXQXjKytpf+2SoegtM1lJOxkJWzEhc6HrxuBSSszGUC/e0jjDziIXRDNyqiAh&#10;OMvcKA1ckvQSiNpxJobJcKWVCXQysaNNro15mjklEWBtlupok+3qcNvdKR+n6KeM8kFKu4Dv1itf&#10;k0RvWqphg8yM2KCxh/NdX48HoA1o6WyXa0SMU5L3+rsCGADKYF5g4mAd7AWbXRN1GBoqEeq4cG21&#10;aAPdOIoB21WwFzS4BVa/gFN5DO6FHfBZAWxhnGRuzPL3fgCiGi7AjJIAVsnOKs3NKc/RNtOYFAeW&#10;CywL+BGLknNVVwkEc7Q0SSZoU8EIwfhNySwwSHurTBf7PMCpAAY1MKAfe+s0C1MmhUTV1wnR1w2w&#10;towN8M9KTaktLe3ncrfW17/dP+Dv7H6/vvFydR06GHh+cXd2fmdqZnN8cmNsYn10bGN0bGtsfHts&#10;fGd0dBcg2Bp6l8fb+3+RAIYzen89ZWe2fT61v0WC831/gVP7Cwu8/w8I4HO3/13O3f7fzi8I4Ipz&#10;9rd6urZmshY+8VfAWUsK+1Hw8ICnCDxU4OmCHzP4GXubc88bfDvgrPQ9y6nxPccZuftreK8APp3U&#10;Od4ngOGRn47/vzijfutqJ06BNfDbvE8ANzfNvwtQP/eT3P37tLRM/98lgM8lBJ9yNhv4LOe87ynn&#10;PPEp73TAk0MbAge8Djingc/nwsIIMmJh+zs3vg47YFiLwnHlzN7Iq3N7Zy0pAFa5sAZ+H3Cbt4H7&#10;eQc/t7/n1O85+3t+Omf4mfc95f0CGI5gAGBeYNibP21t/ZtMB5NMF+s4G2s9abT8DQxK2lhUzBKj&#10;QVXQiJNRiUdrp6A1E1UJSYpqVGOLDM7A/vP9rafr3IPF3r357vWJlpmB6sneChDnuXVTfZW8toc9&#10;9bdbKzIel6Q8KkpqfJhQnxtWlx1Yk+lfkxX0KD+ytYTZU5sx0HRnor98lFO5ON22tti3vNi7uzO+&#10;ujJY3d193ZT6R734Lw2SxE0yRTRjRTERsorhMrIBEuI+4lIBt6SCLkoHf6UUe1kn4zIp/4ZOiopG&#10;tLlqiBvez1/eIfSWQdQFPPMiJvU6LvYKOk5cg4og+Ukb2YubWYnbmYm5aEgGCSumCmETzYxj8yPi&#10;h1j+k1S9uSiFtQTsaAymL06zJcGoMcHicYJFW7xZbyyUdNtNe68A7mLod0JbB5Meh+vV+Gs0BBM6&#10;aMawAIYNK5x3C5+2280wPmuFYSMLXupjvGV5BQwwTN8BZH/fLYB7YwxPBTDsgKEk4FjD/jjTU+8L&#10;DwkWoqcZyW1Uw9ZoAwCoBJdNkURAc4RhS6RRR5Rpd5TVQJQjN8p7iRW3mpCxwSjYoJathNQu+j9e&#10;9utc8e/aCGpd8q2ZdCnlWud3UTIe6zGrVKOLlUIyRJzShBzuIb2bCPG9ZmltJFajXmyzfnydKrUC&#10;E1aMDCpBBT1Si+WYZi26lW8HNSy5Vyx5loO44F664Fo24/xw2uHhmEPBqHPBsPM9ntPdIcd8AM8p&#10;f9glb9g9a9w/cyQoYSg0ghPp3Rft0EszBx9EB4PQEmPwDwhgOlgTUkcsCUSYbroRAG4AAW24fbrn&#10;NgH038gi1rDtH8bEMb0yrPSTUAqRIsoBYsQQQkwevXcmcfrEqpwnHlL8J1PWvxJpfzamElKraF2T&#10;d+Z3WYPjMZ3daaNDOeNDcV2PkjhtKUPdqaMDySOD8dzBWA4Xyv3lrYQ0LmHDKr42ZlyzTb5mn/xX&#10;QsjfDEOE3JMcivtjBzbSJnZjuyeobYOpvMmM4Ql6awezDzollz04kMjlsLmcBE4/o78nprcLSv9t&#10;fuRRU+FaWepRXxXQ2hjR20Ef6KH1ddG6O6hd7QBQgE0wa4iTPjmWMzd9d2WxcH3l3upS9uxU4jA3&#10;bqAXNAttbvSsLLMtyDfJziCnp5DSkgGWd3IdHxb619eATsDtsA8Gt7CGuOwhXiJvOGl4BBSYnEFG&#10;X39MTy+cB3wezsBZ9XsW5kBf4tBgyggPREZvd3R7a1RbS2RXm29Lo8PjJrehWbmCxv/pk/S76LvS&#10;BR2OQ2thw1MMLidxoDWlv5nd3wZ6iOZwAbGc7vdlAFMHuyKHBuiTsy6to9dDsv/DNOaSf5Z3J9ev&#10;qw3g29nq1fTIrqLUKC9XJyX5qr29elycT1V1bE9vQj+HzeGmDPJ+QQBn1TxyDKVa+YbIG1Buaeu6&#10;5+WkDPYyW5sI9h5//uzaB9fE/3BD7J8uXtP08k2uf5zX0klw88UaW5Pd/cMz77Aq63K6e1N7evzK&#10;q9i8RVJ26Semrl/YuJncKwnvGwzr640Y6Akf6AwfaI/gtAEiByENDEPn9cLECGAM9cZxBQyAdehO&#10;GOhhD/alcAdSwSfOG8zice6NcR5M8R7MTRbMz9yeX8iZX8ta3Mpc3IsbWU6f2yOkFXxl5kxKymX1&#10;DCf38zJ5U3nj60mc6ZThoeTR3sTRrrTp0eDmfnxU4QVi0mV8kqwKWw8fHWDo2RASMMt06PPGN1pr&#10;39dRTERcYYl/fE/pq3YjsTkPpZ0QlZ0gpVUvqUU3sU0/5EmU2kGE6rw7YsDsBtdKYtJZfslbac0P&#10;s+6rsOErt+uvcBCkeBimvOqJGLUVG7aRnHJTXg7QXQ0hrwUTDqP0jyM0DkJVN/3RKx6IJTfpVS+Z&#10;bV8ElDQchDwMRhwGyxwFyRwFSwFAeS8QsROE2A+U2Q+UOg6UPA6UeBog9jRAZN/nxoG/8FGA+FGI&#10;9FEocj9MYSdMYSsUtReJPYxSeUZXfR2j+oaOf01VfhWBeRGmtO4mteIiPWop0aR99R7qk2SxP0Vc&#10;+DfHD39jf/2PNqIfeclfCsaLBOJEXGQv2Ih+AghSEQ1Tl/RXFrIV+5Ry5U9Wwh95yF+NwNxMQl6o&#10;0BAed9bcCTeZ9dCq0b6VI/9VKupqEk4qTlWejkfRVBRicIg4jARL8QYTfTMeLxeHR8ViEXSUKF3u&#10;RgL6erbarQf6wqWkm4U6H+fg/z1P/Z+LKb9tcfuUG3ZlJO4Cn6vKH0fxR5HfDIq/6L7+ou8Gf0yG&#10;v4h93SPxolvueSv68JHyVhlu7i5mLE2By0K2R4nV+V2v8Lhc7yfSEYnixOHHUzTncrS5iZJL92Wf&#10;tSp8Pyj1He/Ct8N/4U/+J3/mCn/M9Fm9zXAi7qHDZabGn6KV/kTHfM7E30jXQaRqKiSpKbBw8vEY&#10;RCxaOgYtAWlgnDRLDZGijcokKGcRsSCm6Somaylk6GNAIVEDycBKRiBv+otfcL/xidPVDww++BfC&#10;B/9M/Nv/Mvzof5l9/u/2V/7oKfKhn+QXbA3pRE3QDzpVG5OmrZqspZqorsrGq6ZoaNJR6GApqSiU&#10;QibJ4AH43/RGxEgMMhwlG46WjkbJxCnJJePQaSroVKxCMgaRhJNNwskkCwRwmooUhKpsspocAyvF&#10;0lUOU5W/7eX4dKTvcGzwZH5qb3Z0cbh7jte+NNa9NccFnO4CPcVpBmV4L+iViV7w0vb80PpUz8pI&#10;w/7oo6Io11BVaSgLGS3GUhIDH24eRS0CLxGugwjRQ7nhpbO8rPfaa/l7S0/mh2D7C+0gvTS2tTS6&#10;Ps9bnunfWx/fXOTszfdP91S8WO7bHqp+MtVYHusWq41J1lfLpujdMTe8bWaQZqgVr6kcpSLvKXPL&#10;7tbXhp//Weuv/679t/8w+PIvFlc/sxL+2lNFyh4jQrXR6X6YdDTZdjDXuTXdvr/av7PG2dkY3N7k&#10;7WwNA7Y3R3bWh7fXuJPDDY0liSWJgbFWWmHqUnGaMjRloTQCMkFXMl5fKkZHMkpdJFZDOomAStPH&#10;JGkpxqkrUlUVw3DyCca6vVnMH+Y4/J2Zg8munemevUXO6mzv0fbE9hpvY5l7uDc93V3DNNZM0ldK&#10;0IbOvk3WxaTqQVsfp2srJqogk1UQ6SoKGXj5bDw6W1UhG4fKUlG8p6cbJi55z9L88FE1f3n8h+3p&#10;ZztT87Pdw6PNre0lI0PNBytjW2N9y52PD/s73/D6+Ksj/I3htaK0u3bEfEvdQku9ZC0UG49gYqUj&#10;ETc9rn1i9fnvzT79re3Fv3iJfhUod42pIZOoh06n6KaaGw/m3uEvrL6anX+9snC8OHq4NAh+9x4u&#10;9p4scl8sj71Zmf92Y2FtsnNmtGFuuHF9umNvdmBvovd4vO/N9OB2W02eu0UAVppJwECHDWtJJWvL&#10;5Bqh0/V/LoA15NI0FdI10RnqipkaSlma2GwtXLYWPkNTJV0Dl6qByycbZejpMVVUqYroaLRijDKG&#10;qaqWoKnOVNeI11CLU1ePUcfHqKsxtNXZBH22iRHNyoJTWfF0Zn5/ZLqIleOgaWWBtyErWinfMsSK&#10;matKO6kjvTQUgvDIQGVEgKKMn4pSoKK8u7S4rdB1k6sXDa9cMADx+mWymJC5uLCFpKiVjIStnLSD&#10;AsJZUd5NScEdJeeKQri/rYQF+aM/U78wbwlgf4EA9leSDlCU8kdL+ikCJAKUJAOVpYPxMgFqYq7Y&#10;6xaaNy081MIKfIo4SV2TyV1jsQ1TUVVTAQ83Iir3wivnHHOmbTL2fYqeBFduBkC7Lu+Gle1ElG+H&#10;V2yElK75Fy373N8JrVgPKl3zK1kNKN0Mqd6NqD+IbjykPt6JrN0Mq1oNKpv3eTDimNNBYVaqBRei&#10;PB4oej1U8gYUYXxATZcJa8H34TH90bhd5rRD1op34VFkzTP6o4PI6u2Qsq2wcojwivXwcsAeve6E&#10;1XwU17gRUfEPCeCd0NKj0NKn4VU7oeULgSXzUXULrK6B2JbygAp/9WhLVICWiDNOyFlV3EtDNgAn&#10;5Scv6oFGBIL1REr7CewvdBCvonwgBgU+RH+0vC8AhfQS4IGW9wSADwsh6SQuZHvrqum1i8bXLhrd&#10;uGx684qJItJbEen5VvQVyNfgX8+vFMB/dwtoFCIYVr+w95WT8kdI+gGkJf1kpPzkEN7y8h4K4PFD&#10;geiJQvqAWctL+926aHXlc8MbX+te+Qwtdl3JXFW7wM2kL87tZX8VlNl5vMo/nOFvc/gTRZNM/c0Y&#10;7Em03KsI2Vdh6Odhqsfh+ocResdR2HPq9/9MAMOH+L4NuPEZFf8yRh202Q1S2PRDgAgqQeFptAqc&#10;EAwa7ATKzzoJDRtf6sV+0o36tE/l60lTqQ1vja0IwxW6yQzTajHP503fXf7+AP9k9Ju9kReHU09P&#10;5r/Z573kZG/cc1pINRmPVNuI1fkmjbIXhDnwl38dhvsmTBnEFxFgePijaLU9mjrg+C3L+ws8o6p9&#10;F63yLFpjPpK0eifyzXj7txtTT5dHoZ2od/r5vVnP7rocJRCOotR3fNHzDtJjlmJcS5ERW7EZF2nw&#10;420/ROlZlPIrqsobOrQO4HfUUazufhxplU6cjzbcSLTZux/Bn+vg74zzj+f5+1NvdiZeH0y9Op57&#10;ebzw8skiAHbAZwUw/3D5h6N38N3BIv9k9WhpeH28+9n6BLh8szvHP1p6vsZ9tTn8/f40/9k6//U+&#10;//XBt0+2X+wvr473jrVXT7aWLnaUrnc8fDPawF/r5M82HGd5PWeav2Lq89nqL2mINX+h2SC5WSZl&#10;rpC20ds0PTrePjzVPLdWt7R2f3r8/vRo1fx5ywtTOzf/NjXz8xWzM1AK7/ISiMVTk/fHRh+MjxVN&#10;TlTMz4Ea2AoXjo5k9/UmtjTH19fSK4sTH9feHugvm5qpWdqoXVmvWlyomJ2snBkpHu5vX1lsnV1J&#10;K+5UNQyWRfuqaMbhNJNVNNhq+FhdTLiRor8T1jdc05et55el73VH1/22mkOxvhdLyiDgS3SmkvUd&#10;dccCPYdsoluMboCraogxjkZWYxmpMo2Vwvw0w2ga3ulaTqDBA32nezqOGar2Cco2vlK6jjexJh+J&#10;EX533eD3t8y+ULKTNnPA+2ggXLFy7vq4UIKcN52UMBLfthHXdBjfsMuq2Ums2U2qPUyuhxwwJIDr&#10;T9h1TxLr30FS7dPkmkN2xTG78mXmo29ym19kNZ1kNx/faT96MDDIrM5zTAzUDrRR9jBV9jJVCzLV&#10;idJVDsAjXRVumsp+oaXwGV7/mq6bnAUV71hoFvHQJKiE4l9G9oKEK9G5iOBUQPDINYhMINDCdCPd&#10;NMMsNULI6qEAU7UwR9XQaFKcvZCprxilwCikyMQPFsB1FO9aA49KPZdyXecKPZcyfZcSfef7Og5Q&#10;nyS3ByTXewTHTHWLBLRBuKRagBAmUBTreknW6WupABFlppJhjq5tiblPo1NEsbFnEcUDAjrQ1/W+&#10;oQvgAdH5nQK4ytC9muQBOWBD91qSRx3Z85Gxz2NTv0Yz/3rB5s/Vxj4Qpr6VxlB270MDlzrb4EID&#10;50QMmSajBUYSKKzsekHG6sNboByvaHBb167UwrfOLqTCOgCM4Q7REcQq26AHZDe/m4oMpF6tQ2i5&#10;uW+FuW+V8Y/e96z9BZxmAAOqzHwqzH1KTTyLKR4lFN9Cojt4PAr1nMF07uo7pKtaMJSMnK/j7G9p&#10;OkiS3XGuvsRIX6M4J0KMmVakiW6UMYFqakA3I8WZGjFNSAlGhgmGBmwjciqU+wsJ4CwiKZtAzgWA&#10;gjEl1UCfISZsj1UKMjNO1dOOOc0AhtBNBOhrsXXUmZp4hjqOJinqLI/wkpZwEbllKypkJ3TDGlxa&#10;mKb/XQEMb/tsTEqFk4BBtDTNtrO6Y2t5G04OBg2szLLsLHL1tWLA15mcFPhidQPfbhLCDpIijhoq&#10;EQTtWDOjFAfrPNh6gjKZkPALAhjUuNjfBZWgYG+VC58iDJtgY0OWKTnRxjzD2izViBinoxGGVfQG&#10;P8CkxW2uXzH46nPNi1/piNwyRso4qmFDTAyT7S3zrEwyLSjptuY5AFNSiqVxBoWYSNZnmRulWZtm&#10;gUvQQDCMLFsLMJ4MB+ssJ+jI3izwFmZGbGkxexUlf32taA2VEBlxh6sXyJe/MgS/E7BoXzAAZ7tc&#10;eP9nV4fbRB0aaPw+AezmWHDqgEEB3gsarAlYBzAvMHdjw0QjIstQL15XgwYWzUA3DkwctAzyrQz2&#10;q/L1KAG3gNUAKwOAHTCcSC3w6+mwAPbzuk8xZCgpeJAIdAsTtoMN+HRYTnZZXm53QSTqRoOXkDJO&#10;8rLOYLQUg3g9zSgb8zQwa1B2sc8D03FzvAPmAgqOP50EDAYPAIsDFsTWMtXOKtXChEUhUc2M6fa2&#10;TEtzqq9PenpafXPT3Nzcy+1t/tbWD6trL1fWjpZW9xaWd2bmtqZmNiam1iemNicmtycmd8cndsbH&#10;998SwHv/j9oCurph+r9FAL/T/gJK3pMEDKvfs/a3qmqy4q1uT3mfAH5Y/LMdnv8u/1cL4MLCwX+I&#10;c7f/t/M+AQxrV1gAw/a3rmamrvbHBwMG9qOngEvwKniKwEN1+nS9D/gZg3uDDSvcSUX5yKn0PQsY&#10;ybv5md/9u4yVV/D+WwTwO/9eoAY/t7+1NeMwZ6XvWd4ngOHCW4AGM48fT72PpqZpwE/2d/YXBPC5&#10;nZ9PObvt81l+Jn3PMNg1/07Oed9TziUEn3LO755yVhKf5Wwq8BkHDOIa4G0HfM6P/sj45vzEFmx/&#10;YeAk4FM5emp8YUUKKk9rzjpgwFnpexa42dvA5vVtYPV71v7C3hfmV9pfADzr84yCCb5bAJ/OF4wN&#10;DHtz6Qg+9vg3ac7GGZ52NDtrVTGExGV5hCzlppglEh+J0k2UwDPltFMUdFNxxDRZ5UhV/YSauvnv&#10;nh292uYdLnbvzrZvTDStjDSAeLDQBdib69iebl0dfTQ/WD3ZUzrcdn+46Q63KplbHt/zkNZyL/JR&#10;fkTdnYj6e9TaAkbNA2ZVMbupIa+99UFXT8XUbPfUbG9xc/MtSthHevSrRixp42RRtUhxpSCUcigS&#10;6S8l4SUp5Ssk5XNRyvciKvKaVtJ1w+ybeslIdZqOaoglzs9V3jFYlES/ps6+qph+HcW8IM0WVoqT&#10;1AoV1fUVpviI2XmIuhiJ+CPl08UUkrRwEUEWweUh/oPxTiNMMo+h2R+v1ZlAaGVRWlimHUxImg7G&#10;krkxlJ73COC+BMPuOEI3gwQqH4frVfupPwohdseatVPJsPcFQN4xxqiPaTaYaAU6BAg6gTgVwJBu&#10;hNJMKb2xxpAMjjMdiDcDgMK7MO5nUPoZ5Lc5FcDcBBPAIBPyxL0M0mCCBRgAeDvY/sJjOx0GPE4Y&#10;aFSxYIQWHXQwC0pLJKk1gtgWbtgVZtQTatkf7MwLC5oIZ82G580Fly8FNW2GDexF89ZDWlcDahd9&#10;que9ymfcS8ac7g1YZnUYJVWpRRbI+zxA+7casnh2eRyrrB7TVI5FVichuUU7oR5LL1UIKZULqVSK&#10;aNVk9RimjVncG7cpmLErmnMuWXatXHKvWHGrWvSomHYrHXcvGnN7OOpaOOpaMOqRP+J1e8Q3czw0&#10;dSQ8digyZIDq2UezBSMHn0tXvME/KoA7Yo3aGP/lgLtjINfbSwOQYGAH3A1h1MKgNKTa32V4Mrzo&#10;9kZMZcUYIbkICf1IZa/EkMdc1tROQOemUnzL5w53/2SW/KEN66ZfSnjXBHNwKmVkhj3Eg0wttzt5&#10;sJ3d35I63JXI6WByuiBjOjoey50IauO4VQ2qRtVdNMr4SDvuhnXmNavED/WDRF1YNveamZxl1tBC&#10;XN8YtY0T1z2YMTyRMjgS09bJ6O6J6+1m9veyOP2swQEAfCJvLKc3vKPFq67KubzYqbLEva7S53Fd&#10;QFNDHLcfvETv76b1dVF7O0EE5ZiBnpDWx5FdbYzBvuSJkaz56Turi/c2Vgo2V/OW5zPnplgj3Kju&#10;dr9Htc5lRdaF+eb5uZoJDP0UtklelkPxfe+6KnA7aAB6i+nvY3AG4rmDCbwhAOS2B/rpfb2g8p3E&#10;DfSehdHfAyNwyRxQQ+/pjO5sA9C6O6J7u73a2qybOm17p26mFv/Gmf5RTAG2rNd7dC1iZJLB5SRx&#10;OpL7WxP7O+P7e2mcIRpnUCA+3yGA47i9UQMd4YN99MlZt/ZxoYjbv7OIuxKY49c75Nfd6tPZ7NX+&#10;2KOxzr6y1Dg/Ty895bKtjVYCM7C+Pq6vj9nXz+YMpg7x0njv3QK6hjta08frmVlOr6xzYSWGlhbH&#10;d7XeHhq8Jof933/47G9XRP/z8q0/CEtY0+PudQ+UcUcN3Hz/fEXkt19e+1pW8ZKyqhk1JofDSerp&#10;pzf1Ot0pv2nr8YmRBTEzJ7y3N6q/h8rpie5pA1B7W6P7WqMGIAccNgQRMdQVxe2KHuoG0IZ6YA0c&#10;x+uL5XQDwGowOT0JAz+S2N+VNdgDyOYN5IyP5ExNZ88sZs+t5y5uR/eOPdh+xubNEllZOrFJEfWt&#10;mYNjCe2Dd6YP2ANzaaPD6RM9jIHa9MnelIkpz3LORYPEL3GJCI08IiHDlRh8xzewl+Ha5KVZQsbc&#10;xkmwJb5IEP5zPuKDNsL1eRfEYbDynq/slpfYurvwhpfotp/0bhByO0h+019+xQuxKfi/Do9CFPcC&#10;5Ld8ZHf85PaCMIdhauN2Uo+0v65Q/apeX7zVDNNihmsgIcaclJY8FbcCVTcDcSueqAVX2RUvuS0/&#10;FOjhMBh9GKJwGCJ/FCx/FCJ3HCwH4l6gHHivg0C5w2DESZDUkxCJ50Fiz4NFjgJuHgcJPQkROwmX&#10;OgqT3g2V2giWXAuQ3ItA7UeijyIVn0UpvohGv4xCv45Ueh2p/DJS5XmkxkGw1oqP+pSraruJfKb0&#10;x84f/kb7j79R//CfDC/8zlL4Y0vhT8mX/6x/4fcGl/9kJvSZq/xNL2UxW+lLpGsfUW5+7IS8GYYV&#10;TcNeL1W7NWCD2Ys02w4j9Zoj7mMvpaEupqiIJ6gi4vCoGLxCLFYmHiPGUrzBRl9jKYkkKIomKoln&#10;qsje1UDdU5fPw4pnKly7pyp0R+VSjvKnGdg/Z6j8Plvz97d1f59D+udy33/jZHzyrEOBv6THX9Pi&#10;T8k977u82/oRf0zohzHRH0YkvuMhvhlQeNWn+LJL+XmH0g8DKidNsttV4jvVMvu1qIM6xadNKt/1&#10;aPFH9fljeP6YHH/sJn/ssx/G//TD5H/wRy+f1Om2BKFYGh/EKH+QpHE9VVMyRR2Zpo5lKqESlJQS&#10;MOgEjAILi2TjZBPxAGkwEaayOFtFKklVJllNFgAKgNsG2DuGOEAeUTlbTzFVQw60YeDE/WQuu0te&#10;cBL6xObKnyy+/K3Jp/9i/PH/Mv7wn3zFvgiUvBSOFKZjZJh4DEsdn6ipxdLUDkOho7B4th6x2NV1&#10;JC11p6p8reThUEbSbXurJLIeFY+JxCAZKopsdRxbFZuAVQADe6cAjlWWTCerheARkQbqq21129yO&#10;k4XxzQnOHLdthtu6PN6zuzi8tzSyOtk3P9yxMNI5x2sH9aCwMcOB1O/0ACjsLA4ujT3eHn/8KDXM&#10;BysajZVI10JFSF5KVpFOJyiy9dFR2ohwbYUANYSnklRpoAd/ZvjZLBc6l3dmEHSyvTy2vTq+sTq2&#10;tsybHG7bWOTsLPQeL/d+uzX4erljo68I/KXFaaJTNbAZ2vgsgkaOgVYOSTvLUCvdUJOprRyrjo7E&#10;yQWjJT2kb1hc+1Tnb/+u9O+/0fvit8TLf3JC38ryNhuuyDocb94db57sKd9b6t9bHthbG9rfHD7Y&#10;HDvYHIfYGO1qKriXHJjsZxGgLRuiLJqsp8BWlcwmKMSribD0pJi60jQ1kVi8RLI2MkNLMVUdna6j&#10;lkHQpako+aNkcp0sl2ofvpoc2B5q3ZvuPVwa3JjtOd4d39sc3lodeno4O9/fwDTTTjfWSCdrpBio&#10;JOurpOgpJ2tiktVRKWqKqXiFdBV0uopCJg6do4K+rYK5g8fl49QTZNHZ+gbdjJj1ppo3y2Mv92dX&#10;lgY4Q496+2vmJjv3FodWB1pm6stG799pZ8XUhTh3xnhW+1jmGqvlm2qWWhMr7UgNrmYPTXXvkTWy&#10;dDDxyjLBUtddbnxm9dWfjT/7rdOtD70RF4MwUuFaKn3ZOfzF5ZOxsSdzE8/XJp6u856s9p+s9D1f&#10;5r5aGft+Ze7b9dm9Rc7KbNviZOv6TOf+0tDxEu9wqn+f1/797GBHOj2aiA1Xl80wxacSkUx18SxD&#10;+QwDdDoRlaYnn6qLTNOWT9eSz9JCZ2srZUICWDlbC5+jrZqlrZappZqmqZKkiaerqcZoqMfr6KRS&#10;yIVOjk3REePZWevlxRvlpXMP7i0WP9hrrD1ufQziYfOjF5zumcb6/XHovOqNweH67IJgC/cgM18/&#10;0yAtKSN1KQtVSXsVKReclDdG2g8jE6wkG4jHhGDRvopITzkpZykxGzEhC5GbpkLXjW9cNQTcum4o&#10;fJMsKkQWF6FIiBpLipmgkE4oORcBrmdl8E97CJ8RwNKBP0nfn4lhWAAry4UqygQpSPoriPuhJAIU&#10;pYKUpIMxUkFqqCC0uJPcVXM1UXsXjYh05/z6iDoOo3kspnE8pHw9qmY3onrGMXvKOn3P++GT4Mot&#10;/6KNwOKtQOj03K3gMsCGgAXvwkW/B8t+D5f8Hy4HlKwGlW2FV+9F1x/SG7cjataCy0HlSmApiPM+&#10;D6Y97g3apD8m0CpUg0px/rAGbiPHLfk+4JkljVmmLLneOQqtfEat3w+rBG+0GVoG5wGvhZWthpZu&#10;02qOWE0HcY/WIspX/0EBfBJc9gzKVK5cCK2cpj8ejGu763nfW5uqcMkUI+qihgxUkQsBS4QQ9lKU&#10;CFRBRiClAxAyfgA5WX8kIkBBPgCNClJSDMKrRChjglEKfgiEu7S0C0BGxlVOxkUZ5aOk4KEg6yYr&#10;aS8hbCN03eT6JcrVi4biQtYSIlbSYvYIKQd5GVc00g2jAG0QrSAbhJQN/ZX8nwhghB8Y9tvIywWC&#10;CCYFz+6nOQYi5SIQsiEyMr7SMh4ysm5ySE8FlJ8iOhgh6aeICEFL+ShKueJkbRQl9AgqFKabW54F&#10;9rG3zlZFIn9lgH84xz+a4m/08Hn3FlNM9hI0n9AUXoQjnocqPA3Dn0QQjqOIx5Eqx1FKP4E55TDi&#10;3ZxE497JM7rqO9kNQR2EK4EGT2l4EEEPe6HonWCFJU8J8NJxFBbUHIGfEwyNN0ztNzTtNQvpUfVL&#10;7ci/tiv+rU/jSy75+oid9LgfbjBEcy7T7aQ184f5Jv7u6JujuWcnq2+Op/g7TSdt9PWH7iOx+vM0&#10;nacJRvsBmKcByt+F4H8IwX0bin8Vjn8WiT+MVtulqQP+IQH8IlrtuT/yB5ruaqTBTLLnq6EG/v7c&#10;m50psKovZ+pf9OacFPsdpJq9TCDzmeTXkTq7Psoj1uI8azGelfCYtfCck/i2L/JZBPabGA0QX8Zo&#10;vmDoHVJ1dqL1dmJIWwzKNMP8uDXv1Uwzf3eYfzjOPxj//mj69eE0+I74SQBDG0H/TAAfL78byO/u&#10;vNqe3p8fBPG7g4UXm5OvtyefrnD5RzP8N5v8F5svd2eP1ydfHa7yvzni/3D8zeHi/lz/XE9lf2Xa&#10;RGPO8UgNf6xyJ8v7iGXxnKn/PVvzFV1+M0BkMVRhgW06fZ+2ymmemJh4zJtsmF2rXt4onJ4qnBp/&#10;nwB+J9Vzc/Ury2WzM4WjI3d5QyCWzkxXLy3Wra7kDvQXjAyDl2pXlsFl5cL8w4nxwuGhyJJCWkVR&#10;fH1dWlvHbc5I8dRs3fLS442VqtnRupmx1oW55skFf8ZdnJ6/jLy3ijpDRZutqsnUwFN1lYKM0V5u&#10;WC+qlm86MSBbx+O2lmsu3q5I350pTfD/SjELa3tX2+WevnMe0ZOhF+ChGmSOizJRi4fARDph/IKx&#10;bgl451xNxwe6rsW6bve13W7ruOUY+TC1bUNk9Rwvoo0/kNL7q7TaJ1jM17poIUslSRdtdJABwjvZ&#10;MnMxZWA/oeV5UtM2u3oruWonuXo/pfYwpfYoufYkqfYkseZpYu0pT5IgQP1Rcv1uauN2evNRTueT&#10;/O7dzOY5ZsUss2opo3kpr2ssq6Ms9GGIQZSlkoeVaoClVgRJLczGNIViEK+FDVQUt5W7REB+oYn/&#10;SlP/kkaoimuMhmuKvs9to4D7JkH3KQH3yN45BoFx+tEhejGuOjQLzUhDzUg9rQiCZoSRRoSdWngU&#10;iWkvYuYrblxgFPLQ2Pch2bVQz7aO7FlLcK/SdanUc6nSd63UhxKCi3UcS/SdiwkuRUSXhwTnQn3H&#10;e7r2d7RscjStouW0Pa8rWH0sZPnRLddLshEyGpk61qUWvkWmXg9NPB8Yezw0cr9PgrKHCwycC4hO&#10;xUTnMqIToNzAucLAudLQpdrApcbQtZbkBiJUJrrUGrg2kD0aKV6PTf2KdB3B+5aTPOCjfOEMYMBD&#10;sluyslG4GJ4mo5WhaZmrZxeHJvpcR9l/JuZ+RS5cUo2tQrlNcHhg6gkGU2rlBwZTaQeWxd1PSClG&#10;Xq/WKazM0q/Cwq8S0r0e56g0gagwdgdUmXrWWfrWWvlWW3iXG3uWG3mWktyLDVwApWSXcoobqCw2&#10;9szSc6Qpm7uK65vf1LGQMHHEuHnphXkb0R3JUbYUqo1RtJUR1YIcY0FmmJHiTUhsMimJREoxJGUY&#10;krINyHlE8h0i+S7RKM/IKI1AYIiJOqrgwizMM/X14vT14nV1GIYGSQbERIJeop4OS1ebracDyslE&#10;/SRlTAgOGyol6XrtqsXNG9a3btog5byNKSkmxqkgAihGyQAjchIMyRBcppmaZAJAwYicCjAW7Edt&#10;ZpplbXXbyjIPFOAaUyMoxdaElKSlGoVCeMtJuYNvNPDtJiXqJCPugpbz0cRHkgkJFsZplibp5pRU&#10;U3Ly+wQwTjEI1Lg63DsVwHCaLJzLa0pKgSSuSbq1WbqVKZSwa0ZJMNSnquH8ZaVshG4YCd0gSUtY&#10;oOWdFWQ9DHWZ9pZ5sOUFBVvzHAoxEZTNyKmw/bUCsxMoYUeb26BDW8HOzy72ea4Ot0EBdE4mMERu&#10;WOAU/UzJLGuzVKIODfyuE75ufvUCWeiaGfhliMcEgEo7ywxwl75WtOhNy18jgEEEly72d+G9oOEM&#10;aUEiL3jTVEO9eG21aDVsGIhGRBYYm69HiZ9nKbgFNAYRLA648ZwAtjFPMyEluDneIWhT0XIeRsQ4&#10;S5NkMDAQwbuDkQBAwcyIDQasox5hqBcD2qjjgo0NmbDcDfAu9vN8eJrQDBrD9heUwezAuwhMfBqY&#10;EcDaPMnKnGVvk0QhRVHI4XY2DEZsSUP9zPTUy9UV/vLyq/XNJ6sb+8tru/NL27MLm9OzgK3p2Z3J&#10;qR3IAY/vj43tjY7unxXAQ2M73NFtwODIFmd4E6Z3cBXQw1npHlju6l/q6F1o75mH6F4GtHUtAVo7&#10;F1s6Fk5pbp8HNLXNAR63zgIaW2Yam+dhHjXNNTyeBdQ3zpxS92gaUNswBRCk/woEcMN0Vf0UoLJu&#10;sqJ2AqaseuwfoqRyBKa4YhhQVM4DPCwbKikffielFSNllaOA8qoxQEX1OEx5zbs52/9p57AA/od4&#10;UDQMc/8hD1D4YAhQcJ/7PuBmv557hYP/EOdu/+/lRwFczAWUlgwBykp5gPKy4YrykcqK0arKseqq&#10;8ZrqidqaScj+1kG+8/TxqK6bAFTVjgMqqkcra8ZAJXh+zj5Op+VzwPfCt4MbAaCHqupRSAC/CzCY&#10;d1MJPR6/ntIKXlnlMKC8agQA3vR05O8EDA8eJ3wJzx1w+ocD/738+GrdxFkBXFsDlm4MUF01elp/&#10;jvcJYPjyLUCz6cbGyfdx1gH/sgB+H+e87ynnvO8pAt079zbc7vl3wutdfCcj/cvv5FyzU0YHVgBj&#10;nFXA+ODaBHf9J1bf6YB/lgh7ytjG/MTW3Pj67NgaAE4ChuUoHGEnCgAF2JvCl+90wO8Ebvk2oPN3&#10;Aqvft+0vrH7P2d/z0znDz7zvKb8ogKF3/0kAby0fb6+c7Kw++U04GZ/qYRPn6qgigRC+LIdAGF8R&#10;Nr0i4y6nkyiEjZXUSJLTTsEQ08WUwhXUaAUPh06213Zn2xe4NdN95VO9ZbMDlZuTzc/WOa93ht/s&#10;joD4cmvoyWo/aLM21rjCrdoZLNnsu7fccXu8MY1TldRWHPeokF59N6b8bszDfHpRQUJhIbPgfmLD&#10;48K6xofxOdmiRv5f6keKGDHkKPES+EBpRW9l5UAleR85cVdZKTcxCbdr4q7X5AOFNWOFCEnCugni&#10;+AhFXIg+xtta3tFPkkIV0mLdwKTfVIi/IMa+IRcvrBx1Sy1azChWzoUm4+km4a8pFYNBxKpI+xgp&#10;OsTY+zWwY9tSg8sjKY/Z5k1sk9YEkw4mpSeOMhBLHqaRefRfEsC9TIOeOPKpAG4MNehhmJ8KYBDP&#10;CmAQ4aTbU+EKAH02h+m1hOu3RhA6og27aOSeGAqsgd/DPyaA++LIpwIYNr5gDBy25VCyDaxFT4F3&#10;pW6LJnUzrDtjLNupJq1Rhm2R+u3Ret3RBn1Rxk3epE5f+37/oAHv2AHXdI5LwbBrzZTno+WAR8v+&#10;lSsBVRshdTsRjVthDUt+FdPuD8ec7j3SjS1RDgaxwyixQYcObQGNj6jFURvxDEC1YtQDKf/bQu55&#10;t9zuCHtUoSPrsfQ2LTaHnD1uWTDvWLrsWrniUTPnWTHjVTHlVTrpWTThdX/c9+54QO5IcNp4ZOIw&#10;lcalBfbHuPTEWnfHm3QzDTsTiP8nAjjWSCCADQT2l9AroI+q30Ml9lANQfsOmlE73bidZtoQa1eV&#10;HsqOCHWxoGqr06RQ0UL4KLQzi5R0P3FqM37mxKpi5ZpPzX8YpP+WFC8UlGlS1JAxv0Hr4US1d6SM&#10;8DInePH9rcy+pqyJ3uzJgQQOpDZjBwZZY3PR/ZM2xY/V4ks/0I7/kph9iZL9GYH5J7WAi6ZR5pn1&#10;GeObqcPzcb282K4+KP20j8Po6E7oGkgbGknoH2D298b39UD0Q+e/soY4icPc6J6O8I6WoJZGiPam&#10;kM6W4I5mUGAM9p0lltMbM9BD7+9mjw4xeRxwCaUI93WBl1gjXFgGZy/M5C7NAUA5ZXI0YXgQvOpR&#10;XW5fVEjJydBJZGomMPSSWca5mVYFdyI7O6g93bED/fHcQeYQFxbAsBV+J++0v4DU8ZH/H3n/AdZW&#10;ki5qo7P3uefs2Wf2nMl7eqZzO2cyygEkgQQIJETOOecMIiNAiCxyMDYOmBwMNpiMABEkcs7B5Ojc&#10;Dt26JVa3msbume5z9v3//977PO9TT61atWqtKi0j9bzzfZUo6I3ubA9vbYpoawYVNr8zqq/Pnddr&#10;3sQ3bR05HXfjVzahX7IL6TU9weOrUYNj4F4pfby03nZIAIOFFWfV/gkBHNffFdHTFgqmPzHj0TEu&#10;FXnz91YJ54PyA3oG/TpbxPa3pd69vta+qsyksEA7K/2MjbVmUmJwQwMY6ucIYI+4JFb2jcqO3hJe&#10;z+3unnsTYwmdrfHNjzKKq0ztPWEUxr+fufDbq7LWcZyMhua0B/U6rj7/8tFn//KXz/5yVfbfz19R&#10;dXfP6O5OaG61js+wjMuQsrD/TMdQLy09ktcR0dYa1vQorqOd09Ga0N7K6WyJ7Wph9YhDgcMEbawB&#10;XpSw40gAd0T181j97VF9HdG9bTF9vNje9theHqevI76vK76fl9jfndTXCZYrmdeUyGtO5nemCoTc&#10;waH0kcnMifnbq7v5c2vVu89vza0FVD2Maeq4OznH7RoqnN5P6pnOGh3OnuiO7ipJG2m8tbyQ1Luo&#10;FvZA2uiWvNZNrGoCGeMQYun+ICGgjWVTaoAvJkvnIz7Nkf1jEeIP7dTPZ2yu7XrDDn3lvw5BvonC&#10;PA9FrPtIL3hcXfVT2A3DPo3AHYSg9oMQuwGwbT/Yho+iOAI4mLQXrtVvKX8b8xFX6g+Z8C9ycVdS&#10;kRfjrv29gnK2y/jalJvSoq/KvCdhxh235IPfYJK2g4nbwYSdYKWdYJzYBEMyGJRhxN1Qwm4Ifi8Y&#10;vceEHQTKHQbKHARcex4qcxh8ZSfw8ob/hXX/SxtBUtthCtsR8M0w+Gaw4kaQ7GaAzHaA7D5TQbxb&#10;cBj+ZZTq80i1wzDqYZTu8zjLtRCjeoZcxKXfuV39u+mFv+qf+pPOF7/X+OjXyr/7F+If/pva33+j&#10;9If/ZnzpUzesrAP8ismVL82kT7srycdQ0Vzli4XKZ9pMkVuRJmCcMWdihfqFHOxXWSoyKarweFU0&#10;RwUVR1RIVJJJwV3iYs+kID7Pwpy+S5FtMKb02Om1mWkWEWEp177KR1/Jx1/OJVzIUj7NVf4smfhp&#10;KvmzVM2PAjC/SjP519a404+rcG96yaJhomgE/s3IVdHsNdH0JdHE2Xcjp98On3s3fPnb0WuicWnR&#10;pLRo+JJo6LJoVPbbAannvAsvOi9+K5QVjcFFg9Kve8+97vvqrfCLN8JPnvP/fNB8/oHfuWyd8/Eq&#10;X2TT5XLp2DicfDQCwVVR45LUAakk1RTSUTQnBZ6uoZiloZBCkk4hyaYSZVNV5LgkOa6qvDjrMkXx&#10;JkPpho5SoY7yTV3lG9r4fDo2l4pKpyJiVBUiVOXClKWC0Od95D5zu/JXx7N/sDv1e70//qvJR/9u&#10;d+ojz2tngxAKEUq4GBXVaIp6QwRrrPDOk9aOt/39bwSCNwP9L/v4Ox1Nh12tAzdzCz2cWdrqoarK&#10;kWRiFICISTjKAg2QCOBMVXg6GR6Lk84xUg9UknfFSY9UFC62P9ifEMz1tUz1NU/2Ny+Nde8sDu8u&#10;jaxO9s4P8wALI53jvY3TwtbNuQFwanmcD9hdGlqb796Ybu28k+yjKs/RwJTb6MWirhbqkqJwVwqt&#10;aFFqsACCTJaVTrAKMkwFM34n983c8AEYYbp/c0a4tTi6sza5szm9vTW5tjL89ZOFmcGG/aXuZWGN&#10;aK1vvq0w30M/jYbPUkWnKCsm4uSSlBXSKOh8bdINI/Wbxhr5hpQsXVK6LpGrS0jQwoQTZAJQF3X/&#10;9m8Gn/0H7W+/1j37x2Qb+nz9na+nu9YE9XtTXbuz/L2F/v3loSePx56ujT9bn3i2Pr4w2PTgZvz1&#10;EIdQLUyUinw2g5BMlEkjy8UpX0mlKnK1ERyKXBz4QMmITDI6hYDKoqolqalGKWODlVAsbUqhr1Pn&#10;jbTJxvKDmd7DReH6dPfBxsjGcv/KXPfu+tBoe7k3GR6phoqlKrE18fFaxBRtUjqdnKZFzNAgZagr&#10;Z5CVM1RwWSrKeWTlAorKLTVKFppQoKp1XVuv0NamPSNpd6jzxebk0kLvo6YiXlfV7FjH6mjnfMfD&#10;2QcVbdxErqlutAaKraYQR5bngPVXlmPjpNNUEXcM1CosdcrMtYuN6Tf01TNpKokUbDQBFoaXcpX5&#10;u9WFP5H//D/wv//3DGeX7Z7eZ+PjosPtb3cX3uxMvNoYeL7S93xR8HJu8NXM2Iv50cPVoSc7wzur&#10;gvnxlvmRtp3Z/sP5gcMJvmhpeKbuVpqtbgBJNt2ElG2kxCFLp9Nh2Qa4LD18pg42UxuTRcPm0JTy&#10;NZWva5GyyErZ6uLYX7H91VTP0NTgaqglaKglGRsUBfqMFN542tUmmhoXLU6LFudESzOi6fHD3o7D&#10;3k7R4qRoZe75IH+nu+1ggL/Y3bo9PrQ+IFju7S1NTrdVY9irG3npuZoqW+pjbTUV7UjSDkpS4KX2&#10;VpIPUoYxFa46wmSd0DB3JbQXJAtxKFcM0vHyBf1L53UunqOfP0s9d0bjzCnK6a/Ip75UxaLssCiH&#10;IyAT/J0GxsA9PuCAv7O/R5vLft8OCWBlRDAeFoSVD0QrBOIVmcrwEAIiHI8IQSJ8iYQQdUKokrwL&#10;6pwZQ8GZY57RGP1ImNA+EHF/Ibr+cVTtqFPeqE3GuvedfWb5TnDFRlDZY/+SZb97S75FS/7Fq+Aw&#10;pGIpsGQttHIr8v5aRPVCUMm0751pn6K5gHtzvvfm/YqWg8q3o2qfxrc8T2w5YDeCbpsRtcNOuV1m&#10;KV1mSXWa4QVwh3tK3nyTxF79+AHjpFmH/N3A8idhteB2awGla0GljwNLxdHGzLJFZslaZM1uQsMW&#10;++FSaNkvFcD7gaXPQmo2w+7PhtcNc1obo5vCjVOVrthoEsKwSH8ZKQ9pKW+UApOAYhEQkTiFUCwi&#10;GI1kYlDBGFTQD6ADEHAfJMIbhfTBoH2xGD8MxhuARnshFZwxCBfwsRJwXspYT1CHydnJSVmd+px+&#10;9iudi2cNpC6LM0miYE44lJsS1hcDD0AhmGK/+/PKXySA0YifFMAQSLg/BKgfzSsUg2JhMNEYbBga&#10;y0Rh/BAoHxjCBwbzRcAClZAhOAUfJXknKtbelOqQFsnd7GpvZxq1uhO7Y6znS5M3eKVvZztEOwLR&#10;estyjvVOCv0JW+lZ+NFm/yEqh+GMJyy9gwjykfEl/rgUe9kPIjG+J3geS/kgb5NoL9hqoAMY8wlL&#10;BZTrgahFL/lVPzhofBmnDolh0OdZDPkghPQmWPOFN2XPBbdoJtWt+pcqxX+twf66mfFpvwui24c0&#10;lGS33ZD9DZjU9vTbvRXR4azo7eDL0fyN+ghhsuFwOHUzWmfdl/A1k/wtkyJiqr4LVv06VPVZBAUS&#10;wBsxv0wAv4ykvAnAiuIYi4HUnhCD3eZbos3R19vj3xyMi7b63o1XrJeFjLBoMwGk5yytb6MZz5mU&#10;d4km+1H0eU/MkOWVPqPTg6Znp2wuLzpJgd9L33LoX7Npe6GUnXCNZ3GGOzG6g0EaMzcCtzsKREst&#10;ol2h6Mm46PnMu8Opw83hV09mJQL4zcE/F8Bfb06JDpeerY7uzgne7c6Jnq683Zn9dm9W9GJZtDf9&#10;cm305frEm735N/tLTzZmN5eHX+0vvtqfF73ZEL1YWBttHG4uFNRm9dyMGEl2mWMZbrKoL+MoL1jo&#10;rUDZxxHKKxnWY3dZC/1NQxNjtUNjNVPLlQuP705N3x4b+ykBXD059T5VU1O1C/MlE+NFw0PF42P3&#10;5+dqFuaLR0dy+d2gvWJmugycGh2B0kQ/WFp89HgFfKXdEnQnNdSHl5SFlVYnPmq+PSC8Pzf1cG68&#10;ZXn20dREw9CUuTuboOGtAHdXJbMpmklkjXh1UgQd72+C9XAnesZq+eXoBeZSXQvUHfNVrO/R3cQC&#10;+BQuV9W2kO52Q8shT9udrennQfS1IIQYq8YYkdgG+FAnYkiwGjNNO+iWbmAxw6eY6nJPzfGmmv1N&#10;I698E598A89MmgubYOWpYKh/QYdwWkfhlCHqqoMayk8X5p1vf2M9b/hpcvu79LbvBXDtjtj+PjhM&#10;rRVH+ibff5784Hly7dPkB2IBnCJuP0x9sJ3WMJ3cOJ3FWyrom8vt4kWUlThw79qnVPkW8BLrB28I&#10;WtI6Epxz3Rkx7vrxdgyOlnKQOjmCqhnLoMUx1FlUvB9R1gZzVhf7ORX/iSrtLM1R0TyM7B7PCEjR&#10;CUiie0dr+gXQol1pHGstjiEtjkaL0dBi0agsXfVwW7WwcIMEu2umPjJGtwwC7xl639VzLtS0qqA7&#10;VVAdyzUcQAk5YCgjdAXDtUKcq9mjytCr0sCz3MCjVMf1nq5LsalXKtnE9wre6u9Xjf541uw/Lzqf&#10;UgyQItwz8yoyFQvgu0butw1cb+m7FOo539J1LNZxLtX9TgADqvRcABIBfF/HpYbhXKvj8kDPrcHQ&#10;85Gx930j72ojb3BTcLu7dMcibadSA/dqM99m16gMFRPP0wj/i7gcTesaO+Y9E0+uqkmgNBE8jOcF&#10;tNdFTLCcagJBv0DXsdTSFzxMlV3QHWOxAI7BiAVwmZVfuaWvOMD3Q/a3wsit3NAVlNWmnrUWPgDQ&#10;WGbgUmnodt/U66GZT7WxW5mO/T1t21J953JTL7AOd8wCMnQ9mHgLy8taRpdoThg7f22mr2mEu1m4&#10;q0m4k1GEvUGEjSHLypBtZZhkrJdkpJdqoJehp5+tr39d90gAi02wToqWVrTUNXsSMQQSwHQaR5Ma&#10;a6Cfpq/H1dNJ02VwGXQuTTNZUyORqs5RV2NpacbicQHyci6KCm5yss5wmIcmNeZnCmAwLCSAwSEo&#10;obuA0sQ4y8I8z9oq38ZMHMlKU4+Gy7nKSzkScYFUcqSqcrDsVXtwCBrBN526SrjB0R63kPj8oAAG&#10;F4JTrg63IO8L2kHpYnfLzCDT2jTPweqmo3Whrbn4EnC5lWmGsV6CkV6cDi2SouKLRjjISZtKXTGU&#10;vmqiIO2gTY21s8gHt7MyyRbH2prnGeokWRqLL7Q2zQH3BXVjvRQLo0xwFyiqGAqHhSJfbS3A+Gkw&#10;WQcVJX9DHQ5kSY1042nqEWok5oXThme/1Dv9uY7MFSttapS9VbYuLUbums1PCWCJ/YUEMDiEVC6o&#10;g7uDyUJ2HGBqwAXPqaEaQcAGgEUDywim4ONeAgD9oaugIGAogBicBZc7WOeBZwMPSSWHgp+sZobJ&#10;4GkBUJJqaEauDgXgYcChi/11SxOuiX4iCe+nr80Gp0BjbGRDZEgtqLg53pAIYMj+ujmKN2MGCwjW&#10;CtzOzjIHrMxRiul0V6ccI/1IGjXAwS4pN7uND/5rafrbubmv1zaer67vLa1uzy8dOeBZwObUzNbE&#10;5Nb4xPbY2O5xASwc3Bwc3vz/eQH8g6D9aQEM2d8TArjq/nd3f5+fGv+E3/2n/P+VAL5bLPgpAQzp&#10;VYkArqudEHMkgI8rT8jgAsqrBitrhsGhRPpCfSSv1gmgqyTqF9KxYiP7nvr9B1RUDP3fKIChfzuS&#10;1YC6PXwwAZldiQCuqR7+v0AA19ePQRXIAf9TAQzKD3LC+0o44X2/o3Our2Omr2P6fU54XwknPK6E&#10;Qf7CBznRTcIJAXzMAS8fd8CQAAac8KPfMfJ4ZnTtHwtgCKhlbnwNEsA/3wFLjO8JIOH6PpD9PSGA&#10;JfYXEsD/1P4CJBP/EUMrPyWAoZbjAnhz+YlYAMda0dI8bSNsLTGXpNWU9C5c1jgva3EO5n4eHXKF&#10;xEbr5F4jxWHpaQhKrDw+OP9m99Otxy8e9x0sdO7NdezOtm9MNC0O1E7xyw8Xu54u85+v9r5c6/96&#10;Q/hmaxDw7Zbg69nG17MPX00/PBivWROUT3bc6q/P6ajJaijnlt+NL8yPyc9nFdyMv34zPjM3LiaD&#10;axaec0bTR4ruj9JmIlS80DgXpKw1VcmToOCgJO+IVnCQU3C4inC+gveWUQ+GMaIVNFkocghFycsM&#10;5+yHtmLB9eKuEmPPKCZfgsdfhEdfQEVeUI68RGNdNWJdtQqRcvZU9LNS9GXIOmsqOuiT3b2cIrOT&#10;MuvuFdxJ9qlJdmxONG+P0eGFa3SHaQyy9EfjLY8L4M44w+4E/d5ko74Uw54k/U4Oo4tjwE8w6Yg1&#10;fBSq/ShUrz3auClcpyVKVxIE3Bln3JtkIeTa9CVbQhHA4HA402EkyxFUQE8oMrg73hQC6gMu5CeY&#10;vU9vvEmfGPEWvz1xBny2fnesHqArRheyv8Ik08EUcwCogEM+x6DnKAU0AHLAYGQoDhjUP0CscSvL&#10;rJll3hptJFanMfSOaC1etFZnlG5rkG5HoCXP37PbN5zvmdLlmtvpcLvT9rbQ/saQw41hx5tjLren&#10;PO7N+5YvB1avMu9PexaDlgea0VnS9vfwAcOOheOudxvpCY/UOY2U+HoV9n2lqAp06D3FgFsy3jeu&#10;eaSfts04Y5dzwemmlGcZMvgRmdOtk9lvfF1gWTjoeHfCq2wmoGIq6N4Es3A0JHcoIrUvNKonktkT&#10;48OPc+mOt+5IMGrj6LTGMVrj9DviTToTzUDZzjZsiRbvtSyedZSeWLEf7bLcHWPUwzbp55gJEiw6&#10;Oabi/vFG4o+So9fD0emN0+ln63REarWH08SXxJq2RFs0RFk2xNg+TAwsTs8I8uLgsa4KWH9lw+QL&#10;WgEYv9iMuccpC/v+PTuYeMFfLMr/ZHzzL2bJ2IScxOnxxJHhlOEhcXrkAX6KkJfU35rc15Tc15La&#10;3xHHb+P096WNzyaOLLrWdKFZuZ9ZxvyZmihtV3nB9Mb/QPt8Qg+zvd7K7V9J4I8m8gcSe3qTe/jf&#10;05vMF5tg0JjYy4dIOCK+T0wErzW0rSmouSGg8WFAS0MIryWyhxcj+JH9PQ5H0ANKyAdDwcGRnW3i&#10;DYN7OkFj4mA/JIMLluZury3f3VhNnxhJGRkAp0JaGz3vV9oW3TItyDXIyVCNjdFMSjTKzXEsKfav&#10;fxjVyUsQCsAKcEdHkocG4wX9sT386O4uQAy/m93bE9beDO4Cbhov7AV3ASUYE9w0YaAPPENUVzvk&#10;pJnNDYGND4M6Ou1a+634k8Titj/6J/6bS5RsRqkdbyR0eC5pYiZ1ZDh9oIfb15ncyxOvRl9/vEDA&#10;6eFxetrFOw139x0XwNH89hhhV3BPZ8TQmFfn5OXQ/N+YxspG3wvoGQzkt3u1PXJ5VOteX+tSV21+&#10;p5DKTT5vb2eYk82sr2e1t6cKhGkDgym9felCwY3ZybThvmheU+bEAHeoN47XnNXdGXa36GM5uDxZ&#10;S9XIUsfVyyczO5vfJd77uaO1oqu/Z3KhjNfrmpBkGBYeVnIvp6Mjpf6hlAbtVx9/9oeL135/VerP&#10;inDzhDgun5fT12cZwv7jZfivvrr8RyzxEzrDOi8/f3Q8tLomv1eQ9LAhs7mNU1fLbqxPHegObn8Q&#10;3NUQ0tnAnR4I5zcH8+rjhro5g52x/R1hHfXR/NY4QUfCQHfCYBdH0Bnb1xbX287paUvuaU3ltybz&#10;25N7usRvUV9fYr8gsX8gdXAsY3gyd2LmxszCnbnFu3ML96bnb08vpw8sZwwv5owP54x1ZY42ZIw0&#10;gOmnDy3Fte3rRXVdpmZcxoaT1f3sTVwTfVwfxrjz3Om1apeyr/xb/uV/bVb567LNtafe8Je+8i/9&#10;ZF76ST3zlzkMlNsNkt8Mhq8HI0G5HSjzLFTheSh8P0Bu11dhLwC1F4hf91Na89foMJQvQH2aJvdJ&#10;GvxcKupaPOJaEuxcPuqTdkPp++qnqimfz3mqznurDNnB9lk6K/6qqwEq60zVrTDydih5xQ876Sw3&#10;aH11wRu35Ku0Fqi0G0o4jFB+Go49DIHtB0ofMqWfhco8i5B7EiG7G3JtM/jaOvPqRrC0WAOHKeyE&#10;KuyFKOwDghUPmHBxMDETcxBC2A+l7IZogGebcVcdtFNqtybGE2WDleR84Fdd5c7bX/3K/Nwn+p//&#10;mf6335P/+Bvl//jvqn/6re7pT43On9Y5/bnJ5XOgWzTsyyKNS1O+tGcJNvtRhov+Gl2WyOv4LzKV&#10;L6UQZBJJsCQyOpWCTFWRS8KeT1b4OEPm98WYvz/SvDJgSVz1Ndtg2g/Z6FSpInPkL3DlLyQqnE9A&#10;XUpUlkqkyCeqK8SrSydSL7LVPonT+PMN20+HsjHf9hmLpnVFIxixA546/834py8Hf/9q6A/fTv7n&#10;m9E/Hvb++nnPb78d+ato7ksxY397M/CnNwN/+Xb4k7cDn4qGz4pGpETjSNG0qmhIeaHkVH3Yn9Lo&#10;f0lXv5CudjWNLMdVQaQScClKxBQlVS6BwiWQuURlLgnDVVHkqkpzyZcBGRTZDLJ8Jln+RJlFUQBl&#10;vibytp7yDTqGS5JJI8lkaaKyDFTSjVQyDEgZ+soZDEyyumK00rVwxPkQhXPWn/1R54//7i13SeV/&#10;/pvJl18k6enPlZSKZue+nZt9Oz31fHx0Rwj+k7p9puXR+KP7ix1NzyYGRI/nn4/0tmWnsi0MfCjK&#10;IerK6TrkfB1SopJcsrLsXT1SFhnGRly4TlfKoGKTqZggvKw7VorrZDZWc/fF9MCT2aHHY/xRfsNI&#10;d/3qZO/+ytj2wtD6jGBrfnBuqGOyv3l2sH1jVgga16b7Qfvu6sjKXPfGfOdYw+0MFyMvxIUkCvKO&#10;gVoCXjpRRT5eDR6viY6j4eK0lOLppDQd9VRj+nJz9eFE77v16WfLo2DYrZWR9dWxxQXB+tro4kz3&#10;/vrwzlzXfG/Vu8c9B8N1BR4GqWSFm2RkARmRiZdJV5LJpcBzyLAkJalMCixXC31Dj3DHlHLbXO2m&#10;iWqugXK2jlI8QSEcfsX98pemX/xJ97M/uGGuVUX77vAfjtfdnXhUJtpdFO0vibbnRQePdyf6RTsL&#10;vffvlKWEpToZx+uRk6k48BGnK8tnksBHppiiKs9RkWHhr7JQV9hoKa4yIptCTKeqp2hR4yiqQXi0&#10;BxbGpKnm+DpWcVmvV0YO5vo3pnjrM53iUOPF3tWpjhXho/qUsHRrHR+8XABBga1FTNBW4WgSE7WI&#10;GdpqmdqUbC1KNlU1R101W52Uo6aSQ1a9rqKRTaJy1TS5enpxZgYdd3NFX2+uLvQPCOvHR1tGBQ2D&#10;rZWTzVVjlXeLmb7+yshwkgJLRSZeTTFVE5WpicvQwGRQUBmqyHQVZLYG7iaDcteYds9M97a5zg1T&#10;eq6xWhD2XJIO2hV+QfvU30J0tKsSE5qu57UUFYx31i4NP3qyzP9md0S0M/FuZfTF1NDeeP/eknB7&#10;tffxXNfUUMP0QNPqRNf+vPDZgnCBVyPamigLd/chSifr45NosHwDpZumhEw9jJjvBXCWJi5HHaCU&#10;QcbfNdBOVsHnMrSS1ckReGy1t0dzbNRzYc+T0f5XE8OvpodfTo48GRPsDPSs93dsD/ZsDfO3h/vA&#10;x7Q/OQjezGdzY08XxjfHB7YnhxZ6Ow+nxh739VemZ8W6+JrgtTx0nD10/dRkjOU/o1MRPnSlSIy0&#10;H0bWH6foe5SYFyCOE8UgXDAIZwzSEY1wQCPsUHBrBMxcTsbgyiWts6fJX31BvHBO8+I5+pWLOnLS&#10;pii4vRLGnYDzJOC8oFDg7x2wNxbuh0P4A1Bybmh5dzTMEwv3wSF8QTsG5otW9BGbQrE1hNIIh0Cg&#10;EEwEJlgRHaAI90YoeODk3SjyrjoKbubyTqXepSNJnfNJ7UP+JaNet+b9ilZ8i9YDS3fDalb8i5d9&#10;S7ZCq3bCa1YCS8UOOLgcsBzyA0uhZUviShloX2GWLgcBSkAJ6o9DKtZCKzbCq7cia7Yi7z8OKZ/2&#10;utVjmVJPj6hW8W9SC32o5Hcf49OsFjpqmbXuV7IbVgtutMGs2git2o56sB3zYDP64eOI6sXgirnA&#10;4imfW6shJXuxtYech9us6sehpSvBxaBlmXkPVCAZLN6xOLxc7ICDig9Cqxfd7ywF39/KELSG1XmR&#10;ggmXrJUUvVCIAEUUUx4VpoiMQCAiULAIrKIYjHiVgo5xpE6Rfkf4HOH9AyhxCmgcyg2PdocA9aOP&#10;2AUFcxLHBEtZSV02u3LB+PJ5I1BeuWiBkPdBwgNxmDBlfIQyPhKDCoYrBsjLesvL+ijI+cAU/BGw&#10;AAwqBI8FHSKJylG4oyBgtEIASt4fKe+DUoA0vy8Jx0QpeCrKOINXQhnjj0f5iiPFUeKc1d89888A&#10;iWAi4VEIRBQMGQZDBcFQAUcEIZBMBfkAJXQYARGgJO9ElDfWxhslBcVstNdPJzg8TrZYzPWeucMa&#10;KE4SlHFn6rIOWzNXCpx20vUP2aQnYajn4Uqvo6gvWHqH4dpPotSfsFSeRJFBeRipehBJ3A8Xx+nu&#10;RxAOj4Xt7oYpgRKcBYcfBDoFBgGXAMSjHTUCoEMwICihmOBZN+kFT7mdUPzzWApohPqA+rMo9dcx&#10;Om+idV5H0l4Gq+57IZZtL40YftbN+KgY9+9FKn+9RbtQbq8ykhf1zShPtLMM/sKI9rtEG3XP+rNm&#10;b3mOsg2XonT2QrQOfEiiUOq3geS3ASpvQ9XesGkv4um7cRqPo1R+qQB+F4QXRapth9NHIo0XSzii&#10;Jb7o+fzh477X6z2ipeaXvKzFLMfZcM2DKK13UVovQygH4dQDlvazWMbzaNpuMGnJTXHY9Ayf8TFf&#10;++9jFue3fLGvWJqvObrP2Tr7EbTlCPpgvMVsUeiz7gLRXL1onS/aGfx2f+z1wcTXh7Nvni198/Lx&#10;N89X3x4svt2Z+2Z37oT0/RFPV77dX3i9Nf1yfeLVxuSb7ZlvjmzxN9vTgHc70293Zl/vzn29O/dy&#10;bwGwvzH5bHv6+a444Fj0dPabvbHl4YeCypR8G8IdQ5lWK6nVQNweE7HodmUxGLeV77xSlzYvbOYN&#10;9pf1D5ROzJdMLxZNTlctLNTNzz+Ym6+bnQP8kOr5PR8soWJionxyomxsrHR8DCqhlpqZmepZcYjw&#10;j8vpe6OC+tW5ls2N4pGx+LrGoNv3/G/c8LuRl9/R2Lo407Wy1Dg4ZeYSo6UfSiAGk8kxDP1MTVo8&#10;nRJpqMq0IXp7KruwyG4Zmh55Gs63qE5luh6VBt4h54kuH8nnqTvcpLne0na9oePN1WGGaoXYq4QY&#10;KYcbEFimqrG2KhG+lFA2lZml5X9L06tE3bVCzbFEwzFf2zFb3/WmkVexeXCRZXiGfqgf2c8Y4466&#10;ZClzzkr2lAXiE302I34uibfJqj2MqdlIqN5Mq9vNaNhPe7ibeH87rvIgruZpYu1hXM0rbsPz1AbQ&#10;sh5bvpda9zSraSuXt3B7QpA7Us68H8WIdUa5umHdAtQCmbRQVxXfONuMW5F1t2Kb04LrQhzv2Ggn&#10;qWGD1cixDJ10Oj2Zqs7RUo9RRvpi5ZzpyoEkGTviFTPV84aal4yM5a2d8GCcgEDtCCtSmDElVlc9&#10;lqYVp64dp8HgaNFi9KmRFqSgcF1xCmgfacObun5Fep4l+q4lOo6V2s7i8F8tZ0Alzbla27Wa4Vaj&#10;416r51nBcC3WdLijYXuXalcMuhl41pj63jN0v6nrlKtlk0IyioRpeJxFmvz5vNa/fezwhZzfVaVE&#10;osEdY/cqu6Bya/8CXcc0skmFsec9HYdCDUtAMcOh2sANUKXnUmfgXqPrUqFlX0a1rdC0q9F2eqjv&#10;3mDkVWPoVa7nXsIQ7x9cqucmjr7VdyvWE+eUvq5pY/93KZ9z6DuGboBb+i6APG27HJpNvLKe9yWs&#10;6V8uGP/pnPs5ZBRSM03NrMWHfVPfGRyycYxqe2albeBtA5dyUy+J3y3RcyrWdawwcquz9IU08Ak3&#10;LMbQBVBjAEqnGgMnUFYaiuOAqy39KqwCiyyC8gx9E6gugRhzeylt/QtqBjCdIMtQlnOcl1GwIyPQ&#10;ihZgqR3ibJpkoBlpROcY66YaGeQY6uXp6ebp6l7X0881NskgEoPgMA8VUqgOIwFAp3EY2gna9EQ6&#10;LeEo/DeRrpWiTUvV0RbLYAo5Ul0tSpMaQ9WIBpeAL0Gpa/bnz5lj0L5q4B+FQaqFebaZaeaR+k0G&#10;GOinWVsV2NvdMjPNMTLMMDHOAiUYHFQ+hHhvXSPdZGO9FD16PJT2GdSp5EiZK3ZkQgiUHRraHphC&#10;DAVnbS1yAZAJNjtKEG1pkgnFCjvaFIB2c6N0u6Nc0KC0Mcu1NM6zMskHWJuKD8FVR/I4x8Y8w8os&#10;1cIkydwk3sSQra0VTMC7whVszn2lL3XJCtyUoRkDRra3EotScyMuKC2M00z0U030ky2MM2zMs44c&#10;ahbkOyHpa2cpPrQwTtWmRsletaaSQy1NuABzoxTx7Y5i6+kakcoYb6lLFudPGVw5byovZYuQd0Iq&#10;OEMy2M/zno/7XQ/nQk+XWwAX++vuTnegsF1QQibYzfE2JHEB4hDnow19rc2yAVamWeA5oZWEACsJ&#10;nhkMAi4BF0J5pEEdXAguB2OCKbg73TJgxKNh7qrKQfraHDBxTUqEtZl47i72N1wdboLS2Q48QAGo&#10;e7vdgbI9Q+pakxIGDnMzBPExzcH+FeCBISvs5Xob1MEgzraFzra3Ha0LweKDdQNraGuRDVbJ2pxr&#10;Z80FK+/imGljmWBsEJUYX1t7f/Tx2qv1raeAlceHs/Nbk9Pr07Pbc/MHc/NPpqb3oAjg0dG9yckn&#10;09PPpmaenRDAEgf8vgD+zgH/hAAGdYgTJvinBPDxRnAIWS6x1voJAfxTnPC+EiSC9gRllR/mhLeT&#10;UFY9DDge+wu1SAb8mQL4l4ren0JiakEdGgQaUHKLE+NL+v9MoMvf56eeX9LhBMfn/gOlP0QAnwCS&#10;wSdCgWtqxmqOlO37fFCU1tVPQnWJFZbo0rLKgQ9y3O/+U/43BPCJx5YAPfbPB5oINBcANHewCOCf&#10;PIRE/VZXDQGgUGDoFJQdGhLAkhboUJIUGjp8D9Bt7MGDkYcPRwH19WMS7yuxvxIBfMREa6PY/vJa&#10;p7raZ7qPxf52tk2DFqjxePsJ7/tP+C7h849if/8PEXTOCrvmAMd1L9QCTkm6gUbIEEMaWCKAJd5X&#10;okJ/FAJ7guHVn4oAPuFHJeIWsr9Qy3H7e7wOAaWAPnEhNCA0MighqQw9wNTw8uTQEhTgC7ne+fFt&#10;SANLgGQwZH+hKUimeYITAdDf9TyKeAZzhDJdH5+apA6eHLK/WytPt1ef/YpjrZ3haRthY4G/KkdC&#10;0y9cUDt3zfSMgutlfNgFXBSCli5NYsuRomWVQ7FqrOuFXU83ll887nu6zD9c7Nqb69iYaJrrrx7j&#10;FYPK+njj2tgjwOZk8+5sO+jwYon37XK7aKUN8Ha57cVCy/70o83xh+C/terLUsUC+DorLycyKycq&#10;JS00Js7PJyJI14d9luIsTXWXJztLw80V5U1kz2srSZvgrxrjrhljpE0QcuYKcGuEsiuWFkAwiILR&#10;I1HUMBWitw7G0R5m6itLD7lGjLiEirqMiLgICzmHCDqDCTlHjrykzb5iypYyZ8uYBcmYW8vY0BRc&#10;SMqB6vqxFm6pvqHJpbduVKSH1kRbNLN0hRyjsUSTgRgTXphuZ7TZCQHck2TYl2LYyWG0xWiJbTHb&#10;oCVK90GQ5kMmozlCX7IHMADSwN1HewDzE8yaI3UeMKlNEYyeRPOBNFtQtrL0QCMoISPbebRP8D/E&#10;sDfepPdo019IAEscMKiAxv4EY2GSKUCSApof9539BYBb/GMB3ME+KYDbYjU7YjR5LHpHuB4v3KIr&#10;2LUriNnpE9vhkdLulNVul9Njm91vk9lvnS2wyRHa5g453BhxKhxzuS2wyQNlh1FqlrR99Od6ObJO&#10;NWqRj2jxzZqJbfSULkZGl15Gp3Z6o0b8A2JMJT6sGBZ4W8HnppRn7hXnvEsuoLxxzeOmrGcJLqxK&#10;lfWQHtdimsizT+nzSRuOyByPTx9kxwgTQ4UpAf1c955U245E4+Y4nUcx9L50q740m16udWeimTi6&#10;N0Zsf8EKfBdmHaHbyTLgxxr3x5sPJlkNptp0ckzbE44EcLwen6PTw2H0xolpj9DkRet1sE2bYywe&#10;Rts+ZLs9SvCtSYmPDeTStcMReH9FtbCrtABZu1DTWyWcmYXY2T2Tqqkv3Gr/m2b+38xuoyLLbSpr&#10;Esb5KWP93GEBd6g3dZCfOtCRLGhL6W9N6m9NG+oR733bP5Q0PO/XOECKv/O5Q/RfjVl/0+F+rpv9&#10;sXbyF/ocQlChX4UguWc6oXtQbHx7upJ7eWJApYcvVr/H7K9Yef5YAEMRwIFN9RIBHNvXLTG+78Pu&#10;6wZAAcGQA4Y0MChBC+iQONifMjLAHRtKnxjJmZ3Mmh4HFdAY1dXu31DnWllqX3zHsvCmWcF1k/w8&#10;47xcULG9e8elvMyzptr3QV14e1vK8FDe3Oz1hfmMiXF2b09oawsYIXV0MF7YC+4L3RHcGtTB7aD7&#10;Jg0JoFuA6TD5fWatg7qt4/CCB7/zivu9ezQ2p8yNNxAxOJk4NsEdHuIO9KX1d6f28ZP6ehL7+hP7&#10;+sT2t6f9/Qjg2F5e7EB3SG9X5PA4JID/w4wN45QH9Q0H9XR4tze6PKp1fVDjWFNhdCNfNSHuoqOD&#10;UW5OcEPDcQGcJuhP7O1KHeyJ6WxOEHQm9ndyBd05Pd3OqdzPYeiLGOJZOO4rJE7FwYlZci+uvYlZ&#10;XhKWnZ9Tfr9uYKRxfuFmfy+rpjLuYe2t/j7TsPCzBNLfYYh//fLUv127aprESexq5TQ8NPMK+fQi&#10;4r9/celfL0j96vxVrKdvYmtn0qM238wb/ty84vb+KuFoficvd4CfKGhPHOkKaa4Fb1pCXwenrz15&#10;sDtBwAMld6SX3dMaxXsU1voguLUunNcQ3dMi9sECXnxPWyK/LbGXl9QHnr87ob8nob8PkCwQAsQx&#10;wcKBzMGhnKGh68Mj+SMTuZMr+dOrBTMTN6b78ibaskdas0cEmcPzN6be+hXPqfvWyDM40spOBLKZ&#10;r4t7bXLEQKiF0AbTrHWuRe2zYYMza/ZXD9yknrpeee0r9crv6nN/qcNAmSMBrLgWglwPUdwJvPo8&#10;VOZFqPxBgOyun9x+IHovUHnNhzjhqPxQ61oO7PMUua+4yGspGIUEDDwZJZ0F//Sh1pVK8qkHWhdn&#10;vNVHnAk8U7nVEMZOtOFKMG3MDd9tKd2od7Za45MSwp9vYf9XGeXjLiu5lRD1/WjaZihpxRe27quw&#10;J94hWPYwVPZpuPxhmNxuiPRWiNROmMxuhNxOqJi9I8QCOEThgAnfD0buBCB3g7B7TMIOU2UjQHXJ&#10;mzTtqjTgTE4jySSoIONJCI4KIpYAD8PIeMlecLr0ld35L82++tTgs4+0//YXyu//A/9v/x33P/5f&#10;ar/5F8/Tv428+Osy9bPj7qTtcMZBtMGYK+mm8pfJyM856HOxWKlojFQM5koi/louWbaMKlNN+LSV&#10;8nkP/eKIqeKys9qGr/6MI52nT3jEIJaqobNwcmz41SikDEsJHkvGcdSJLCVEkhomRUMhXuN0luGn&#10;jyKuLZfiX3YR3wkQoml50fzlbyf//nr4t28nfvNu4t9fj/xatPSFaPrjb0f/JBr/s2juI9HM394N&#10;/+Fp92/fCD7/duDqu17Ei1b8zn3SVD72YeC5LL2/pFNPH9lfmTRVGJeESiXgUgmEFCUil6ByZH9x&#10;XBU4V1WWS77KpVxMI1/MJMtmHknfE+RqwLPVFPM1kTfomCyKAht5jqV4io25lK1PyDAgZRuR8oxU&#10;CoxI1/WUs+m4dA0MWJZItLS71FlfuJzRl5/H0DTLg5hDd4u6ior66mpmu3mb48P7c1Pbs2OrY8L5&#10;we6FIf7yUPfacM/+lPDr+bG13pZiTrgnBReAlU4kI5JV4SlE+Sw1ZBYZlkaUy6Wi0tQQqZqYaFW4&#10;v7JsvCmtNTv+QMgTbcztzA7MDrZPCVoeT/WJt5udESyMdM4P85bGukE7qKxNi7fvBWchAbw81702&#10;3z3afC/by9wXdRXc65YeOQEvnaSqkKgGS6CiOFRUnDqao4FL1SQlMyhFQa6jNbdezgw8mxtYG+9e&#10;nelfmRNMTnROT3VPjrU/2Rp7vjmyOdHyZqVnqul2pA46SwNRREXdVoNn4q5wURfyVGSL6JhiPaVU&#10;/OVkpctJypeTiVe5qtJZGgq52sgbOkpFBpo36RppZOUwhIz9hS+sL30VQlW67m3feZ1bxAp6kMHp&#10;uJ1zMNInenUg2loVbSx+szK5yntQGekfpoJhKlzlEpFZJGSswsV47DVxKm81ZIa2Uq4OOV9bNZ9K&#10;zqKQfGWkvRUVfFEIpgo+0UzvPid8tb1OtDE9w7u/N9X1dmv8xeOhleHm6Z7a1ZGWV8sC0cLARkNJ&#10;AyckzVqXScH64OWCVdDx2qqBWMVgvGIEHhlDQHFI+CSKcqqaSroaJRaOSSGpsVXIwSpER2VURpD7&#10;1nTf3vrY7EQHYPfx8OvNqZm2+3mB7v4aJD8VZJIuMZ4KT1BHpFDRiSTFaPTVJGX5m9okLhGeSUbn&#10;aioV6FBuGmgUGGjk6atl66nkmhBuOdA42gR3jHyytVV7fn5vaXH9zeyW8nxebf5Ay+2pnoq1ocan&#10;s/2ix3Oig9Xt2e71Od7CROvMSOPKZNfe0uDB4uD2ZPfjvgbRyiD/enySmRrXiJChi86gI7O1Eek6&#10;KEAGA5OpjcnWwudq4nOphBwNYpoK/o6xboq6Spq2Zpoe45aD3XLZvUNeC/gstieEO5MDu1ODgJ3p&#10;we2pgc1J4d7cyO7C6N7i2P7KxMHq5JO16afrM882ZlfHBYeLk5vjA18/nn8+OzHx6GFPaXl5Uqaf&#10;vr0V0UQbZmSg5GpAYCIvOcidsVfHs8QCGOb9vgPGopxwaEcc2h6LtkEhLGAKJrLSulJXdS5doJ0/&#10;Sz3zlca507TLF3Slr5rISVnKS1sRcOIAYiLOn4D1U0L74ZA+aEUvpIK7CtafiPHGo7whPYyGeYL2&#10;IwHsB20HC94UDPwonBQegkQwFbEhcpggeWSAAswHpeBJVPTWVPQwgHk44fyzLbO7I+sHIu63u1zv&#10;cMgc97m1Gla5wqxY8i99zKzcjqhbC62e9bkz7XVrMaD4mP0tE9vfI0B9wb9IwlJg8epRJuf1sMrd&#10;6Lq9mAf7sQ8BO6xa0CI2xH5FfQZJbRpRdTi/coRHNc63lRolNOWO2ecdRD7cCatdD6kWZ5MOKl9i&#10;ViwHV66EVhyw6yHvuxh4dymoaDWkZD28fDOyEgr53YioAHUA5IDFtw6pXAuvW4vvGGG3gQnqyjoh&#10;z1ljEH6KKKYcOkwWHSWHioIhopDwKKwiABLAzCP+uQbGAOBuUIg2DuUmDtRGuKBhriiYEx7lCVpA&#10;HaHgIC9lK9bA500vnjGRueokI+UmL+sNV/RFI5k4TLASLpygFE5UjsJjQ0ALEu6PQYF/fFFa1CQD&#10;RgZK3h+AVgiAMn6jFf1QCt5IeS8iNggpL86NiVL0AO8DJIDBW/GLBDCYJpg4As5CIMJgyBBFdJAY&#10;FBPUEfBQmIw/StZbWcGZKG9sQDRle4XyspIWkmz3uGbPyiJEvUVvxhtXOkp5N6LusyzuWss1OUrN&#10;eMschmHesSnfsLWeh9O3AtXX/HFbTOX9cNWnLMqzaI0nUeT9cNJuKGGLid8NU9qPIABAZScU/w/C&#10;fwH/JQL4MJqyz6IesGjPoqkvWWqvwglPA9H73vKb7nKj5he6jC6Ua5zKIX1VoIdpj/LYriv6ZqxN&#10;9KRf9JIv2mj4uitrvcBrKcZoI1j7IJD6lqkpClb/Jlj961DK03DybiR5O1ZtN07jF6aAVn0TiBZF&#10;qO5GaI1H6C7cCn832SQ6mHx19H/vFj3uft5zay7fcypKZ5tF+5pFfR6mshdK2YvUPGRpPo/RfBal&#10;fhiqsuOP3fRBTVhd5DM+blH7c5/Blxs+2HcJ+qIkk6eJxsJQzYFEy7WycNFwsWitQ7TR8+3WwLcH&#10;U3srA/sbY892Z8QpoA8Wvzlc+pHufZ8jAfz15tRJAbw7983uDCjfiZl/szf/em/x1f4i+Go+3Jh4&#10;sjXxfGv8zcH0N0+m91d6VvurBQURXSyLTnelYVfFWYdLk3bnprzhkxzDjaaclUle3+x47eR07fJ6&#10;9fJa6dRszdxs9fR0zdQ0JHclArhudk5ifE8A+gMqJyclQC01M2Lj+x7TlTOjgPLJiYrJ6ZrZ5eKR&#10;Cc79+87cZOeUuIibeSmlJXcetjv7p5qYsykqYVrUBIxysDIxRIPENFQNdFMLCNPyT9TyyVB3ySPb&#10;FZCtizTty3Vcgy8ou30Cy6c6FWi53KG73mR4p+sERlCZzirBxsrBBgSWiSrbQiXKnRIZrhmRph1S&#10;SA8oprpVUhzL1O1vajvk6joV6nvcMw24axaarhcSoBZghvcxVI1Ay7jKn7FCf24UohL2yPlGl1nS&#10;jEfOVlLdWsr9jaS6DU7VZkzVblz1q+RGUXb7U86Dw7iag4QHz7gNT9KbtrkPNlIezKe19mQPsaxu&#10;mCD9rZVC3DVibJQCjRBuFjgfE6yXlWqwu14iy734ehy/IKE/yKmERmRpktmalHiySixVPYGulYJB&#10;BcnJeKgSwrXVYijYAKyUA+KcGe6cKeWatS7M2QDjY0iKZKjGaqmz1bTiyIx4Dd0EHd1EM504W7Ww&#10;WOMkNznLIDnTOzr+RQzPu3THOxo2lXRx8udKmtj+Aqq+F8AAUC/RcrxHtb+n5VDGcKk6SstcYeZT&#10;Yux5V98VLFQWxTwWTQ+4qux6Cqb/26+M/3TO7jOZAClCItGgQNex2MKn0jawQMvmro59mZFrpak4&#10;yrZU3/meNhjQts7YE3LA1dpOgBptp1pxLmj3agPPMl23EwL4nq7LPQO3GzQ7x09k/C5gi4w9AJAG&#10;LjYVRx7f1HXiUkwjFNU9zqPsP5Wx+vtVj7PIdHXx47megScTDavsgkDPPJptualXlZlnjYX3Ays/&#10;QC14SGN38FQfFMD3jTxqDFxqDMTqF+J7AewCRqi29C+3DCgyDcjT9UxQswvDmnkh9TVPoYxgWrYE&#10;Mx+GR4x9bKQ9x0M/zJ4eZq8bbWeQaGOYZmmYYaKXacDIZNAytGmpJsYnBTBNK06bHv9TApiqEaOl&#10;GUunxdG02OpqUQRlJhLhJS/nIivjBAYBh6Dd2CjN3CwLYGaaqa/HNTfLtTDPM9BP09VJgaKBDQ3S&#10;31O/YsyMMswNM4x0ky2PMjzr0jigbqKfqkYKu3LekkqOtDLNMmAkqigxwfcdAPzgAado6tHWZtnO&#10;djcBni5F4ELwtUghhjpYX3c9SgENKi72hfZW+Y7WNyD7+4MANhfrUokDtjbn2lhwrc1TTQ3jGbQw&#10;NZUAHNIDqeAqL2UPk3VSxkAaON3RJt9INxGquNjfcLDOszHPsjL9IbMxGMryKHOys12+rUWmoQ4H&#10;/AbQUgsXB7yaplkYp4JG0MdYL8HMMBlywAh5J5isg4K0ndQli0tnjUHd3CglMqSWFfbAx/2u01EK&#10;ZTfHG95uxe5Od8B0AMcFsKNNwXEBbHMUzgvmDkqwhvraCaBkaLJVlYMB2tRY0AEsl5frPTAgGAFc&#10;BdYcSs7s6nBTjx4HfqyK9z/WTzbWS9LX5kACGJK+xwWwu9NN8GzgwcBDOtrk6tFjdWkxYI4xEfWA&#10;cGaNt9sde6tssBSeLrdCAqrdHe+6O95ztb/rZHMTPC1kzW0tssG1Lg555saJ9jZpOvRwFNzWwpQT&#10;wrxZeKu+qUU4t7C3vft2bePl7Nz+5NT29Awod8cnxBsADw5uDA6CcmtgYFMo3Bgc/oD9/aAA/scR&#10;wD9HAB93wO8L4O/M1n+RAIY07ftIIn1PcMLbSYCu+rkC+KdTQP+UQP2lSEwtqEODQAMeH//44JL+&#10;PxNotPc5Pj5AcgtJhxOcmD5EScnQLxPA1aPiLM0fAorolThgSI5CbxEo647ihiGgxhPeF0K8Qe97&#10;lvcf83+XAD4+QYn9FW8Y/L39/aAAft8BnziUbAz8vfE9wT8SwBL7e0IAtzdP/H9KAHfM/1QEsMTU&#10;/kwkl0CBwscdsMT+SgQw6AydGuQvDPUs/tgBi8N/IesJqVBIf0Iq9CRDK+9HAJ/YBvi4JQVAHhdq&#10;eV8An3DAgONXQdL3OOBG4I7HBTAU3Qs4roEhEwzZXygCGJoXmAI0x/f5KQF8tO3xD3OEZgc9GyjB&#10;80vCf78TwCl2BpketpHWFmpyKGV59QvnKeeuGp+Tc5JSCjsNZ8I0khUp8dewQfKEYBOHfPCPYWdh&#10;4nCuHWJ/pnVr/NGysGaWX7Y6WAsq870Vcz3loFwZuL851rA31fh6oe3NUuvb5bZ3q53frPPfbva9&#10;2RK+3hmaGagd7KnoaLpdV5VTdCcxPS00LNTRwcuJ6hR0RtVWRt3lCs7izCXNa5e0zn9CkPpMVf4L&#10;suJXaornqAoXtRRkdOAoE2WyA1HbF6sbhtcOV1MPZCi7mMHNHeUYPvKaIQrqQTLKAddwvpewvucx&#10;fucIzLPkyPM0zgXNzMukhGsUb1kTfUVXDCZElhSroMXG64UFR3KvJ8W15EQIMn34bMvWML22CJMu&#10;tjUvxpIXayrmmADuTTbgxWm3xWi1RTMgAfyQqfWQyWiJNODFilUrFMgLJR8Gle54U36CWWO4dpWv&#10;ao0/BfTvSTTvS7YE7Q9CNOvDaI2RjJZovXa2IY9j3Blv0pVgCurv0xGr38MRm93jAhhywF0xuhIH&#10;/F3+Z7Z4R1t+3A/2V6x4j2Wffp8OtnFbtHlLjHlLrHFLrEEbW7s9ltbO1uLFaHezjbujLfmRzl2h&#10;Pl2B4R0+MW3unHanxB67tD7rtB7LNL4Ft9s8tdssjW+eDugy5Q7Y5fHNM4twfuyvDKM/18uTd6kh&#10;R7TrpPCNMkesb027FM+6lI073BkwLwAtrbTkBg12DSHyHsq/UM4rX9ol/5pr7jWntIv2mVL2OQqO&#10;BTjn2xSXciPPemf/1oCAtjDftmjPzgQ3Pte5J92en27dxTXnpYhtbke8mNYj+9sWawA+i94kC/D8&#10;4o2WxTm9DTtZBrwofV6kOCb4RwI4ntHDofcC4hhtUVrgU+hItKuLsa2JdX+QEno/hXWDnWJpHCeL&#10;DFRUDZPTDv1Mw44UlRIuFIaMTgSP76C4Lf+un/NvtCwpv0qnqkHOyECssDF1rCdttC9tuJc73M0d&#10;5KUOdKQI25PFsrCb3c1n946Gd47r5T885Rj3Wz3mR2acj01Sfq8R9XfdWNXIcp+qobiO6fjO4aTu&#10;/hQ+P6XnyP6Kw1sBXQl9XQnH7O8JARzZ2Rbe0cJseRTYVB/Y+kgigNl9P6RcPs7x9MsANr8TIqar&#10;44OkjQxmjo9kT47lTI1njA1D6ZrDWhoj2lqZDY+8qqod7haZ5183ysrWT8/QS0u3unHT9tZt5+IS&#10;n5r7Yc0t8b196SOj2dNT4HlieruiezpBye7nxw/0JQ0LU0YHI7vaAaARHALAk4PDoF6hGW+G/GD0&#10;fGrZf7jHfBoYr3mnJqBnMHZwNHFwOHVoMG1QmC4Ue9nUvt6k3j5xcuzejp9KAc0e5If181mjk16d&#10;k5dC8n5nGY/j1jH7xoJ7u3zam10a6lzqauwqy/Ryc5Rjoq+6uppevx7a2BTdwUsVDKQNDCXzwY2E&#10;Ua2NacN9cfy26K7mmM7mjMHebH6XcUTk785f+URK8a8Xpf8qJU9xduU0PAQfn3thAcbQBKmlo2bn&#10;6JOdHd/wIP7Rw5TWplvC/ju9vRE3b/lnZqu5uMKtLLyLCuO7WqJqqtQMbP/2hcz//PTyry/K/YsU&#10;DOcZwHnUwW3otPCPvoxSI+tYWXgybSJZcbVVqYK2mK76lO6W1K62lM5Wdkt9WF1lYHVpeH1NsngF&#10;2uL4rYAEAS9xqJsj5EV0NwY134/lt7B72sQZoYVdiQI+ALw84H1IFvQl9oFF64rr4iV0dab0dKUL&#10;ejMHB7InpnOnpgtmJm5ODxRO9N0Y778xOXZjeqVo+VWaYM+/bJQRViRDc7+C1dMxds4IDxtL8Vtj&#10;mS0HaS/5qKx5Yfe80S/9ke+CEK99ZV75ST3/PgJ4i/mdAN4OuPIs5NqzYNl9f5k9f/mDINxugPKq&#10;J4mnJ1uqfDZN7rMU+bOpGNkUPCIJj+biFfIwpyvVLpSpnn2kLz/kqtagJ3dP9ateB+Udjs10gHaz&#10;Gfyu6ldZiD8ny/02Sfo3iTK/YUv9+rbaqR4n3GIYfT1C6zGT+DgQsxEI3wuBH4bBnoTDD0Lld0Nk&#10;AQfhCk9YCEj9fkfIURxwsFgAb/vDtwORO4GYrUClrUDldX/lx77K874afBed+5a0G5qYZLwUB3Ul&#10;HiOdTFDkqiBC5C5EIqRD4dJeV885nP7c6ou/m378F8M//9rp4391//uvEqT+rUrtc77ptRk3/LAj&#10;tlztbAHp/E1NxRs6SplUdDxOKh5zMZcse5+hwNe9OqJ/YczgyoTRtVlr+KoLccmVPOGgOuKo0Wqm&#10;UkRFpSnJsbEK0XhUDJHEVlGLJ2hlaRrm0ugxSrJBCn9hkX5/x+6TxsivVssUn/NgogmkaPqqaOzT&#10;t6N/+Gb0N++Gfy9avioaP/+6/9PXgo9Fo1+Ixk69EXz5tOOLb/rgrzsJm5WkIa5SQwDqrhU8VV0m&#10;CnU2nSKbTpZOV5VLV4WlkeBcIpJLQHMJ2DQiJo2EAi1pKrJpqlJp5Mtp5O8FsKri++SqI3PUEHka&#10;qHwqOp0kHwM7Fy7zZZj8V0nq8GRNdDodm62jVKCrfFOfWGigWmhASSAq3jCmsSl4XxTMRwlbHxfX&#10;f/NWa/718pyMsuu5VXduNlQVd7U8GBngLc4ObaxOLs0N7W1M7z+e2pgVPl0Zf/l4aqzl/r3YoFAK&#10;gkOGp9Px6VRUAh5MRCFfE5lKlM3WQoM7ptDxYSoK/ipwrp2h4HbWyynh8mD7RF8T4CjD88jeMvgd&#10;NwDF+4KWpbHux1N94HB1she0bC8PLc73rM13T3WUFwY5MpXkElThNxikJLxcKhmWrA5PoqI46shY&#10;MiJOFZVExiZSCdF0YmmY+0pTpWhl/M3q+Opo58wob3lB+Hh1eG66e3N5YGuud2209eVS71TzvWQr&#10;KlP2i2ylayXaOMAtdfh1sny+qly2ikyBBixPTSGHLHdk3GWzNRTytODXaXiuEiZHlVLIYNww0Etn&#10;0Dla6kmGjBwnm5u+buXRoZ0FmaWxETfDAppy04YqS3aFPdNNtaKlyTdCfh3TJ0YJzSXhCjRVwaec&#10;TIJzVGHRKrAokmKkMjwcIx+sIOMnfY2toZ5mYVrO9OfnpM3Xle8LOr5ZGhHtzD2Z6dmf7NqZ4O1N&#10;8Z7M8Z/N9zyZ6jwYaXs50iGaFYhmB18MtC7U3uvIYN/2cUowocXpa3L01OO01dlaKjFUFRZFKUpF&#10;KZKkHIrFJdIZTBLJg6jkoIoPszfl3b89N9S2sSiYGWndmOGL9uf2JrqruKwIU3qglpKfklSqPiHT&#10;UDWaIBeFlcrSUirQJqUQYSnKilwiPJ2MylDHZmriM+nKgAxtXK4BPs+UmG5IYetQCn08lxsfvZ6b&#10;mutu7KotbL+f3VyZ2lSe3FmTM9lRuT/R9259+tX6yOFjwcZc9+Np3s7SwPONiYPFwcfDbbsj7U+H&#10;W5br795yN4mlwrJ0MRmg1IKl0WFpDGS6NjqDjs6hKeVpKeVpEvM0VdLVidkMjRiSUqax/sOIkOni&#10;O6LZcdHK3P6UcGNasD51tC30tDjWHLx1u6tja3PCtYUBMYuD60tDj5eH1laGN5ZH1+dGnqzOrI/1&#10;PVsce/d45tnU4LOxwelH9YLSmlgHf0OMHg1uoiJniblijZV2xSv64r7Lzww54CMBfOSA0XAnLMoJ&#10;j3FSwjriMQ5HGthSHA0sbXzlos6ZrzS/+JTy5WdqoHL+DOPCGT24vB1S0RGLdMWj3ZUx3kpoLxzS&#10;A4twxyNccXBnjKKTGLgbHuWpjPMjKgVhED5iW4kIQCLFClMc64lgIpBMOCZEHs2URwTKH20Hi4f7&#10;kOF+WjBvwlemRlL2ubZ5PFZ9nXvBQ6fsweDS8ZDSmYCyxaDK9YgHOzENG5F1C4FlC0Elj8OrJPb3&#10;e0ogZn1uA+Z878z73ZUI4I3wKlBCgPp21P0Ddv3zxOZXya37obVr3iVjFlnN6hFlSI+78k7FCLcK&#10;Jd82RmyvaeqUy83HzMrdqIc7kQ82QsXxx8tBJXN+t2Z8bi4FFW1FVe3F1oJyNaQEUr+gvs2qBoAK&#10;OFyLqJpmlq4nt88nd5Y633RA+SidNkdeccJhQuVRYvt7TABDEcBhGJh4591jBB0RIAbhd4TPDyC9&#10;0TB3NMwV+mRBHaXogpB3gcs54pBe4DNSxviCEovwRMg7yV2zk7pkde2S/dWLdlfOi0uZKy4IBS88&#10;iklSCiXiwpSxTCwiEA33xSGDiPgQdZUYmno8XMYHKeeHUQyEUkBjYP5IeS+EnCcBEwiXdZO75oBU&#10;cMeL8z/7gLsc/W/iYuv/c4GFoGBRKBgLTB+BDIGhmJKoaCyWfeWiB1LGh4L2oSAsXAw886JTHyaE&#10;T8UYz0dorOV5iQarRC/mRZsj43V5NXF26fqXCrU/vk/7Y5f+Xyetzm54IZ5HaL2LN36XoP8qlvYk&#10;Qm2HSdgOIuyHqjyLUn/Fpm4GYreZ+L1QJcBOMA6wH4Z/Ekl4Ekn6IIcRRFA+jVJ5xlIFgArUCIAO&#10;D8IJoHweTd5mYudcpRc95HZD8C9iKKAR6gPqh9GUTRZlM5Z6EKvxjK32mk15G0v+Npr8DYv8OoKy&#10;7U8asIGVa5zhoj/JoVzrCLRcLU3d7Lt7OFMtWnr47eCdjbvMiUiDuQCt/VDGqxDat+Ha30bRXoar&#10;7zEJG8HKWyzykwTaLxXALwKQ30aq7LOo05GMmRzvFz3Foo1B8c7Ku5OiraFXAxWLd0In2EarLJrY&#10;oEeQ9sNVd8PJBxHkJ1Fqz6PVwEq+49C+iadv+GKW3WHj1pd79D7n0T4WGJ5edIFvhqgfplktJZk/&#10;znV908QVTdaIFltEa72iw6m3+7OvDuZeHS68fboq3t/36co3e/Ovt6ZFB0sf5unqu935l+uTzx+P&#10;v9qYersz9+3+4rf7C6LvAXXQ8u5AzNuDxWcbky+2pp9vTT5ZH3uxPfH2cO71/tSrNeHb6baDR7lz&#10;KQ5j4Oecs9yyu9ycH7YvRGOtOWd5urN/ceLB/NzDxxtVSyslo+MVY+NVE5NQemdIA0P29x8I4Nq5&#10;OcBxy/t+yzGmaxenyiaH7o0M18zOd+4969x7clsgCL17yzM9yToyhObgYOjko0S2wSk5KaH99Bkp&#10;GpqxVE2WBtFfA2Fvg3NiaQfk6DPz6R55Ktb5RNNCVctimmPoJaLHl6h8mst1TefbNLdbDO8sRlA0&#10;NchNJchcOdiQxALffsaqMXZq0QG06ASdqAJGcDHdu0rNoVzN+jbdoYDhUMhwLtL3uWPETNcLCdJg&#10;WpMCzWnxFFwwnRABrsqzA3+f88pVfFsZIQL3zDFm4Xrc/afcxpfc1heJDU9jHxxEV3+b1vEkrm4n&#10;tvZZWtOL/K6D3Na19EcT6W1R5tcNCGyKvL8BgWVGjqGj/bWRPubkcBf9ZBPVME2UtyEpPND+bkYk&#10;Ly28PdyjxkwzWRMXrqwYQFPlGDAycJgwWRlvMoWjq5epocEBf7LAXyHYFQfYRRv4RRvYBWsqLkSD&#10;wAKnNLST1PWS1HXiNbWi9ShhztSIRPMUP5hdhKL5Pd3AYrpnEc3xLtW2XNulku5SQXP+DoZrpY5b&#10;la47qIBTZXRnCKi9Uk+cjbnCzKfc1BtQYuRRyHDMopinKBsEXMI7f6lg9ucLRr8/Y/3xNb+rShwl&#10;3Uyq5V0jtxIzrwoLn2Jj90Jte7EPZjhWGHqU6blW6IIxXat1XKsYLtXaYkAF3KJUx7X4aAfiMn33&#10;cgMPSAAXG4LLHZw+lfW/iLtn4lls6nXXyB1wx9DttoFrkYGbeAdiA7dMdYtIeTX3MwjLP1/0u4z3&#10;OYcG9TSScYWVf7VVQKWFX42Vf4WZd6mxR7WZzwPrQEClkWeRtmO1eG9gr/tGP6L2xwK42vA7AQyo&#10;MfO6Lx4toNoqqNQs4LahTy7dJVXLyQ+nZ3QJT/0SZiZL9STb+dI8A/WDI60T/IzZHgYcBz2OFSPB&#10;QjvZnJFqoZdhoZ9pZpyuQghCwjzIpFA9RgJAWzNOhxavQ0tkaCUwNJO0qYkMzRQdrVQ9epq+NleX&#10;Lu6jr5MISgYtTksjWp0cAa4FX4UweVc5aUcwlJpquKFesoVpppV5tplRlrV5PsDEIMNQl2tqmGlh&#10;kmNuLG7/EBmm+mnGeil2lnkO1tfNjdItj1IZqygxr5y3pKlHQx5Xjx6voRpBxAWiFD0UZZzBN6Am&#10;JQp0Bqc8XYqsTLNACwkfZPt9CmgwGjglVp62hVYmuQBr0zxr0xwbs1woCBhgb5VrZ5ljbyU2kc52&#10;+Y622baW6RYmYv2poRoGl3O+ct4cfH2DL3ottUjI/kJCFFxlapBiop9sa5Ht4XzbzjILDGJtlm5h&#10;nArqrg4FYEBzoxSYrANdI1LsmM3ApMRuGGBmCK7KBKUePZamHkEhBoEfddKXLc9+qffFxzQizhc8&#10;CdOvPMC7xNvtjqfLraNQ2ntujrch2w0q7k53AGCajjbgRt85YIkABlgYZ5gZpkG610Q/FfxCAL8Z&#10;EPJuWmosQ50ksDJgEAC4FvSBvLuT7Q2GJhusIZkQAhYftIALwVkwMhgEfASgBH1A5Sil8w0wKTAX&#10;X48iP897YKYqSv7gVxCYEZgaaAHP7+N+F6yDi/11sD7ujndd7e8exQGLxzm6bxZYTLAsYM3BgjvZ&#10;ZevSoxTlrBi0MBcnrrt7fBznRmVV1+DQ2tLyy5XVr+fmn05O7YmZPBgfFwcBQxp4YGBdKFwbGNoA&#10;CAfXAYKBNUC/8DGgp28ZwO9d6u5Z7OIv8LrmOjpnxfAWAe0dC4C29vnWtjkIUIcA9ZbWWUBzywyg&#10;qXkO0Ng0C3jUOANoeDQNkLSAen3D1IOHE3VHoqvm4WTNg+nquilAVe1k5f2Jf0x59dgHKasa/SDl&#10;VaOVlR+gunr8fSprxqGrKmrGJUAtpZUjECUVw8XlQwCx/T0SwCUforh4EOLe0Va4RUVCwN27gl/K&#10;nTv9EKAODQINeGLw9/v/TKAR3uennl/S4QQnpi9BLIA/RFnJYHnpUEXZcGX5SFXFaHXlWE3VOCSA&#10;P8j9I/0pNqB1Y+DNAYBXCAAdgsrDenH6aOi9Ao0VR7r3fcRat3zk51NVNfZBTrw53zNac3/kg4BH&#10;+kVAs4NmCg5/mP6H7G9V5SB0+L4DhurQoUT0PnwwAZ19j9GfEsDv218oBXRb0+RxASzhv1QAf4Dv&#10;g4N/LsevEnTOAYRd8xKgluM9ofaB7oVB/uJQz9Jw7/JIH5QI+gcBLAHyoB/gSABD9ndqeBlywP+H&#10;AvgEUGdoHMj4HgfcCxLA4O6QAJY88/TwusQEAyANDAlgcEoyKUn/E/yUAD5ywKvHpwk9GzQ7MJGT&#10;AjjXxTzPw5FtY2OipKYsTb56nnLpiskFGQdZfMhpBV8YJU5ZO0kaF4DXCGcltIyNHS6O9K4NPwCs&#10;jzzcGK3fHGsAJQAcgsaVgfvLwhoAqIDDjZG6nbG63VFxuTfxcH+66ekC79lj/osNwdd7w083hZvL&#10;/IWptiHB/eaGG0V3EpNzkrRcgi9SXeXo3pdxVl9d1LxyiX7m74Tzf8Vf/ivuykfYKx/jL32Ku/Sl&#10;8uULJBlZTVmUAYLqhaMxNbQCdMgeRlgbC7ixM9LAG6PvqqjuAVPzUKB4yqp6Xyb4nSMEnSaxvsJm&#10;nlNMvYRhyuhYwhxJ6BA5fMw1EluOHKbG8AnwCCtPSejMZbcm+z6ItK5n2XckuPDY1p1sM4kAFmvC&#10;RIOeJP3uBF1enHZnnH53vHhb38YwRlO4AejWESMO5IUEcPvRNsCg0h1v2pNoDrrVh2jdD1CrC9Jo&#10;idLtTbIYyrB/GKrVEE5vitJpjdFv/14AAyTS9zgdsfr8H+8BLHHAndE6UBywpB0c8mJ0utk/2N9/&#10;ypEANm2JMf1OAMfqfOeAY48EcKxFF8uhK8KtM9SfFxTS7h/e7R0ncOUOOmQJ7TL7rNN6rbi9Vuli&#10;LDP7rLK6zdJ4xtw2g+SHWrFlxOBipcByUkiHQWqvefaY0+157/KVgJpl/2pQmfEomXQtGnEo7LPI&#10;AR0e0eLq1Fk15Ihq1fBCuOcNuHs+wiETZp4E143HUBNJlCSqapaJWq6VaqGLWrG/Vm2kfnOCSVe6&#10;TX+2fVu8cWeiWXeyRVeSOVhGsJ7gs+AnmImfH3AkgDsi9drCdVpC6E3BtB9SQH8vgI9gtMfodCZZ&#10;NSU6Vsa4VCQwa9ITbkSzmC4RKiqRMFKColbseU3fsyYexjeKoydnfQcnbdumvgy6/r8suFIhlfo3&#10;O1k9szkz06yuh2mjPdwRftoInzvcCQng1IHOlAF+dCcvplsY2j5sXdSOCL3xNwv2H43Zn1infWQS&#10;84kJCxF43aWsP0W4liqcj+8aSuzqSeHzv7O/fR2AhD5efD8v/scO+LgAZnV3RPBag1sbxUHAxwSw&#10;OLj2x64XAtK9kkPO92IY0oEA0BjbzYPsb3RnO4vXBg4T+ntSh4RpI4MAcZrrQUHKwGDq4BAo43v7&#10;wltavaqqbW/dNsnJtSy4oZ+eoRbLJkZEasRxwGFQfUNcX2/8gCBpWJg2MZI+OZo6NsTu54d1tAQ2&#10;1UMCOLqnE7QAWHweOAzoEVr1r6Mrh//GuvkfbtGXotLMqpuihKMJwyMJQmGKUByYmzko3pqX29+X&#10;0tuTxBdvc5vY35nQ25vQI0jkD0gEMEfQzR7khwt6YsanPXkT54Oy/2CdSMlvDeodDe7t8u1ocX30&#10;wPXBffuqckgAy3p5WRYWhje3RHfwUvqFXOEgJIDj+bys8YH43o5YfmtkW0NCd1s2v8spJfVjOfgZ&#10;OO7jq/IfSSvQvHxAY+6I0Ov2zU/k4Z9KKfz69Ll/u3QJ62AX++B+gaCXc78mp6n5Rms7b3n1Xl9/&#10;ZGkJp6me3dGY1PhI39r7y7OIf/nPc786de3XCKJqSGzco+6Uh50WvjH/8h+f/eq/f/Tnzy5+AUfb&#10;JrHZvLrgR6Xctsa46qrr3V23BwT5/K7sbl5ia2MavyOxqzWhu5Vz5IBjupsjuxpDefXB7Q8iu5tZ&#10;Pa2x/R2cga74wW6OoJPd18HuaUsaONrYGLxm/HZAUk9HSl9ncn8Xu68zYaA7a7j/+shA4ejQnfHx&#10;e7MLxUtrRat7RWtPb8wfRDUO6oZlSdMcpUkWulrGRb72XYEm4xGWM2FG8/7UJW/l/QDlt2GE536K&#10;L/3knvvJPQ2Q2wuS32EqbgbDN4PltwMuPWFeecqU2fOX2feHHTKVd/xIi+7EWvK5G4gvuTKfp8Au&#10;crHySTgkB4dOwcOK1WTKKZdKVS/U6yk2G6MyYR+xL/+mRONqt5P6Q1NMofolLuqzeMWPEhCfpGC+&#10;4OK+4iA+SUB/cp1ytskaMxfK2I033GZprgRg98LxT8KxTyLQByGwXabcDlPuIFTxaSRSLH2/V79H&#10;KB4JYPguE7EThNwORGwHIrcD0DuBmN0g/EYQZSfGbszX5JGxciHpSibydDriTCb2UrbS1VIdwgMr&#10;Wp2VTqE2IV0FmUqAxSCv+l/6W4ziJwmKf76O/+gG5nd5Mv9ajP1tg9aXleqnriufLtPHPHDQqbSm&#10;5WmiUwlS18ly9xmwXgPZCROZWUv5BRuFBXuFZRfEqgd62UtpwgXXa4t9ZIIq1UbepOIyVfEJeHws&#10;Wikep56srJFCJCcTcYlEmQSVM2zSH1mEX922/V1TxF9nb5992nztW8E10dhl0dR50czlbwYuigal&#10;RYPX3gmuvuq+9IJ3+SVP7nWn0otm9ZUiNV4U+o6VLFdDNl4ZwcEROVjlNFWkeBNfVYU0FcXvIMGP&#10;vC+oyx/ZX2mxAFa9eoSUON5XbHzh75fZFHieBua6JiZHDZWqLMNBXYlBXmLhr0YryySQ5JJVFNLI&#10;CuLMxlRMPk05U1O5xN44VZcaSiHc8vXaaG3d4vd0l5W3VpXXlN4pLsy7kZ9260ZmefmtxuaqLv4j&#10;4UDb45Xxg9359YXh+bGu1fGezan+3aGO2z42MeqIaBX5JHV4DO4quMVNBi6FIJWjicqioTO0ldhq&#10;KD+sTIgG9j7Lf73jwVxv45SgZWagbWGkc2NWeLA6DthdGtlZHAaHq5O9EI+n+sDh1tLg8lzP2jz4&#10;b/raihjfKAqKQ4TnayqnKCtwVRRT1SABLDbQHBVEEhmboqGUok1iMwi1LJ/XIzzR3vzaCG9K0LS3&#10;Mbm/M7O6NPh4vn95onNxoGljqK2zOItlTIlTUcgkyacTZJOxVxNQl7hK0tc1UHd1CMl4KS5BNosM&#10;y9FAAjLIiqlE2SS8fJYqOZ/KKNQzvmlslmVolKKnG2+gyzE1GCstmq+vmaqrrElicz2dklztYmwt&#10;wi1NAi2MO+4UPG58WBsaFI7DhCMUUsnKKWrKYTi5EIJCkAo8iIKM0iKmmTJK3Z0fhDIni24t19e8&#10;GuoVrc2JtpffLo4+7mscaSwV7c0eTvMXu2sAh+Md364IRUuC11NdorUJ0dLws+GuTX7986FO0cLQ&#10;m7Hexy3V09VFUxWFY/cKhDcz+FnJbSkxTZyoenZkU1I8PzenLCqiJiWOd6+gq/L2XF/TynjXtKBx&#10;fqj18XjH7mzvi6XBnbGO/qqCirjAIHVEBAUeQYbFUpAZDNJNY41cbWKSskIKEZZKUEwlwcQfBBnG&#10;VUekU1HpNFScypVY0tVkunK8rnquk8NKU6Po1TPR4Zp4A+Oplon+8p5H+a2VGe2Vuf1194Zbqp4u&#10;Cw+WetemeYujzWszPU/Xxl5tTD5fHno6xV9qLdvn1ZT72zKxF7MY6DwaqlAPl0ZTTKUrptMQ4O3K&#10;oeHyaYR8LVIenZzLoEYpo0MJuEqm/1ZLvWhu4t3CxNYwf39uaHteuDk3sDErjizfXBzYXh7ZXh1e&#10;mu5dnOEvHpXzM73zM/y52d656Z7V2aHN2ZHxzkePh3kvF4dfzw+KlkY3uptFi/N9pdWpPjEGOBPZ&#10;z4gkBRtdcijsquMPAvgHByyWhQgFB6SiAxruhEE6HmWEtkPBbZEwGwzSHiZvee2ywcVzjAtntUF5&#10;8ZzuhbM6p7/UOnuKfum8nvRVE0VZGwzCWRnrQVTywMBsj7DHwh3EgcVIFyzKA4cWx6ciUT5IpB8S&#10;GQBAIIMA4uy+mBA4OlgR1OGBCEQgBh6gDPcnw/1ocB/kJ3rOROa9gPJir9sPgoqGkh7xQ0pHAkum&#10;/EpmA8sXQ6qXw+6vhFWvhtesR9YsBZctBZcCVoKLjyMJ/10MuLccVCKJAAaHoHHe7+6c7x1QWWGW&#10;gsatiOq3Sbx3CR0vY5q2AisnbfM6deLqySE1yv4FUjb3UO6PqBEDlhnzHnc2gip3Qu/vhNcsgBH8&#10;bgGWmfegbM9QNPBWVJUESRDwalTVaHjlVHJbU0g1kxKqftZC+ZKDCjIYj4tSREbIocT2Vx4VJU4B&#10;DQ/DwkLwiuJE2WIH/CMNDOnSDztglKIHStENDfMEJVLBHSHvApN1UZRxBO1omDsO6aOEBvjhUd5H&#10;jtZbXtpZ5qrDlQvWF89aAC6ft5K6bCd7zVFBxgWh4IFF+ipjAwm4ICUMuJcPCuaDVvT7LvxXMfDE&#10;HsAIOXe5aw5wOVcw7BH/OwIYqxiFUYxCwSKQCEgAh8ijIsCa4JQSrlzyxiNCNJQC1RDWMV6Jwoe8&#10;5YelK0k2w774Lqb2enWKaHtM9Gb97XLfdvfd7gTLNh/MA/2/15D+x0Pl/9Gp8ZcJy2sb3sS3HIM3&#10;HN2v2YwX0ZrPojSeRqo/iVB7EkHZDlLeCyUchBP2w5R3Q/A7wbi9UNxBuJLE+J7gv0oAb8dRtzjU&#10;Hbb6frQ4K/WLSOLrSNKbcNVvWFovwqkH4VqrgRqdVvB71AuVBgpNfrpt14P4lZylluzt5oyFG0ED&#10;YQYTgbRdluHTcJ2vo7TfsrS/ZmmC6exFkvdZak/iNE8o3n8MeKonAYg3UaTDGOpcFH0y1WHnQYZo&#10;vku89/D+nGh38pup5rXq+KkUm/lorW1x6LM4DPogQhzuDDgIBysDVoPyIkb9OUvjXYLO23jGYx9M&#10;l/anNbj/+YDw+1baZ6tBqgthGivxJod3gkQ9t0Qr7aJNwbvHAtGL5W+fLX99sPTqcOnNk6Vvniy/&#10;3f8nAvjtztzzx+PPVsFf4Kl3u/Pf7i9+s7fwoyjh7zt/c7j07iiqGIz5cmvq2fr4s82JV0eZokW7&#10;U6K5znePMg/S7J9EUl/Hau3E0gQR2v13wns6SuqEbUVDgqqFhZqlpdqpqcb5hQfT30X9HucfCOC6&#10;+fnaubn7s7OQ4gUVcAgaj0nf40zfX5isXZyqmZutAjeaX21YWQf9S4YHCjqa4ovvGLi6XUOrfvoV&#10;9sxpqtR5KxzCn64Tr6vP1tMI1cG6OBBc4nQDs3UDMlRsC9XtbpDMC1UtimkO4VdUvE+jr9Odc6iO&#10;t2lut7W98xjMOM0gb9UgS2WmgUqkLiWOoRprqh7nqhkbxYjO1g29x/Ct0nAoV7O8p2V/i2Z/W8vx&#10;rrbHLf2ADJ3QEGqIHTnUSI3NUIuz1c/wN84s8S8Xhle1Gsf2m8dV05mPTNhC1xzwp3gvuu553KMX&#10;7EfPYxtE6V1fp7RtxdYtR1VtpDYeFHQvpj9qjqpmKPqZaGVY6+UZUBLohAgj9RhjjWgdQpCtDsea&#10;FmukGqaF9tHBBnsY5eZEdT66ucKyu2NHjqHKeRkSoy210whIpoKcD0Mng0JNJAM04tXU48kq0UqY&#10;IISMq/QFG5nzdghpTzw+lEyN1dBN0tSNp2tGGagyPbUiuRapTJhdlIJ5qU5gOcO7StezWs+jjOEC&#10;KNV2hijX+U70ltGdy7VdABUMVwixD2a4VOh7QF620sirytSnwtjrnq5LobZDiZFHFsU8RIpk94m0&#10;yR/PGf/pnPlfL1n9/WqGpkWejt0tQ5c7xm63DVwK9Zzu6jmX6Lveodnf0bIr0rQr1rQv0XKooDtV&#10;MVxqdN3AAxRrO9+jOx0XwEU6zsWG7jfp9pII4HsmnlAE8F1919s6TgDQocrCD1Ck71qgZet5Cu5z&#10;FuX+paLHV7AIWXIW2azMxKvJJbLONqjKwrfY0O2egWuZoXuFsafYRuu7vS+Aaw1/JICP299KQ7cq&#10;E48aU586C/86q8D71oHgvuUmvkUm3qWOYYFYbeuLOHspssl5gvZXOCeMWaw5K8YyIdg0zlM3xp7G&#10;stGKtdaOs2IkWegmmxtxf5EANtRNMdBNAkAOWAI4pKiEwRXcpK/aycs44TF+VLUoHTrHxCDD2jzf&#10;wabQ3vqmjcV1S9NcM6Ms0HhM+h4nw8wgHRLAjjYFlibinWLNDNNI+CCZK3Z0jRgH6+ugxVAnyYCR&#10;CGBospUx/pADJmADqORIcAlARYlJxAVam2W72BeC/mA0K9Msc6N0cLm1aQ4EaBcLYFAeYW+VDwAd&#10;wH2hRMcQ9la5pgYpWmqRBKwf+OV29P3upCDtQNdgGeokHJnLTAvjNICdZQ640N4q28E6x9YCPAbX&#10;xjxD7JJtckEdIe/E0GRBgb9WpmlQoDBoB3VQmhulmBokGepwaOoRyhhvuJzjmS90L54xUpSx11IL&#10;hzRwoE+ph7N4D11Xh1vORwIYVCQO+KeCgMGsTQ24oBGKjQa/E8BvhqMfol5gibTUWEa6yWBxQAcw&#10;AhgT9AHjaFNjwc8Y0AEsNegAlhoMCAaH7gt6QgLY3emWp8sdMAUT/UQwHfB4dpZZYJqqygF4lCcB&#10;66NJCQOz83K9HeBd4ulyCyymu6PY/tpbXgcPCQYE2JhngdUzM0wG11qYJLs5XTfSY4MfxqD0cs/3&#10;9OC6usT7+qSlcWuam2ZnZl4uLb2bmXk+OfkEMDGxPzq6MzS0OTi4AcqRke0P2t8+wepxAdzZPf8z&#10;BTBUPy6Am1vmP+iAjwtgiag7Cnac/i8RwD/FCW8n4cfe7jsqa8bLf6EAlojSnwLyoxKB+kuRmFpQ&#10;hwaBBnx/WEnPX8Tx0Y7zU88v6XACSf8TlNwTfpCfEsBVVSNV1UPvA2lUiQMGQHJU0nLClZ7wvhKO&#10;y92fw4nXRsKJN+d7vsti/T7QM/98JNMBQDOCxjlhf6sqByFA/YMOWCKAocN/xj8SwO/Z3+mWlqn2&#10;5ilo61+J64W8708J4L72X0Zv+/QHgTTtz0dyyXEHfJzj9hd0hvq854ChOOBlyH1C4hNUIBv6AQaX&#10;j5yo2P5CzHwfBHxCAEPG9x8I4OMOGOoJdYa8r0T9gpEh6SsB3FHyAJNDS9CDScSt2Noe8cHwX9AT&#10;muP7nBgHIBHAkOc+MU1oIo/n99YW9iUCGPCr2252N92dUuwcPOlmJCkVxUuaslJmV2UdFXBBV1EB&#10;SAqLrJOkiPdWpvhn5Hatrb5eHO5+PFiz1F8x31M6xy8BlbWh+9vj9VtjD0G5O/kIACobI3Wg24qw&#10;6vFg7erA/SVB9WJ/lVgMDz9cG29cn2reWercWe4+WOs73BoEbD/uW53njcwMGoemXjUMVjAIvabm&#10;dQFmJaNgdeGU5pUv1C9/rHLlY+Klj3Hn/ob68iPFzz9W+PJL+Jfn8Gflda+izHBK9mS8vSbCQkvO&#10;UFdOz0CBoS1NMVbQsEVpuaBoXvLqPleIgefw4WdQiecVOBeRTCl1R1kjbQVnItIPiw/BqYSoUYO0&#10;tdwcjF0S/YNq0pPab6Y2ZkXVxLq1c+w62WZiB/y9AO5O0Ocn6nXF63Sw6Ty2nkQAN0cYgm6SFNCg&#10;PJ4CGnLAXRyThlBauRexylcVnB3OdGiN0W+JNWhlG7ZzjCW0xRkdP5TA4xh2s8WhvRLRK6ErRhfQ&#10;fZQOGgIcdsbqdsX+SPECjgcEn6CDbdwea9LKBhiJI2gBcfrtbDEdMUYdMWYd0dadUQ6dkR7dET7d&#10;EQH9IVEDHsnDzllDjtkD9plHZA065AKGHK53m6V1maYP2heMON3im2e16KY06SR0mqTxzTOFtvlj&#10;LrdnvEoW/CqWAqqWA6s3w+sfB9fO+5aDdnAW9OEZczuMUlv14lv14up1wsuonrkkk3gsORyNYmKk&#10;A/AX/QhnAsinQjXPxRlJZ9ghC71USoM0WjnGXUnm/em2wkx7Ybptb4olWHZ+gllbpG4HS78r2pAf&#10;a9wbZyqGbdLDFrv2jgSjzngD8IHy4+k98Vo9HDqo8xKNW5JsajkuJXE+5amc28kp4R5BdDVHOVQQ&#10;2eS2DJ31MdmJEJ7m2dQbIJjzHlxG5Vb/wSXqXCjX9mFPWM8Yu3ckRTAS28ETJ38e7uYOd6cO8b4X&#10;wN0pA71x/D5O/7jH/V5MZOEnFnF/NUv6T8uMPxonfGobjY3Jd6rsjO6dSRlaTBZMJvIHOF3Qvr/i&#10;FNCJfR3x/R1xgg62sCOun5fQd7R163sCOKanM6qrPbS9WRwE/EsigCUt0DhHOYHFQIeSs1EdrQAW&#10;ry2mqwNclSjoTRkUcIcHuEPDGaNjOZNTuVPTWeMTycKBmM4uyAS7lJRCGpiWmKQRxwGoceKs7952&#10;qCj2eVQX3t3OHuhNGBEC4ocFrL6u6P7uqN7OCH5HWFcbOAvw7RYadK9eusn/tU/a/3SJgiXmO9W3&#10;xQoGE4TCpP7+ZIGAKxxIGxjMGBgUBwH39KT0dKUIxCITnE3sFR4XwPFCvkQAu7ePnfZL/5Ntsvbd&#10;Hv/uocDuDp/2ZrfGhx4ND5zuVxlezyfFsWH+/rZ370a1tcfwOlP6hamCgaTuXm6/IGNYmDbcF9vV&#10;kjzIj+Y1RTY9yO/vTbhf68lJdgqNJhmYn8eTyE4uUTVV7LZGx9ysv1y8hlDRuEZQ+V+XL8voMqLK&#10;i/N4bQH5uXgzM6qjU/SNm2k1NQnVlSmND6MbarJ5HTlF9ZaO4Wdw2r+6qPirS4rnrd28ix+mtw5q&#10;2gT+x18vff6lwunL8L9Jy+tHMmM6a9ndD7S83bEGhk4xsTF37qQ/fFAxMpTd0RLfUJve3ZbU2cRq&#10;qQuoK/WsvuvXUB7T35I6JQzraQ7va48StEcP8GIHOmOEHbGC9ti+Nk5fO3jNEoWdSQIx4reup43N&#10;bwrvvB/dW5/S15nZJ8ztG7shmC4cmbs1s3h7ZfHezuOyp9u3VlciG7r0onJhhqEIooUZicI2opb6&#10;2vIinHuZ5gPetGlPlTUf5QN/3FM/5DM/xacBcocB8kcOGCC3HXDlIOjqQZDMrp/cQQDqMJi07UeZ&#10;cyaV4b/Mg32WJv8lF3E5FSPHQcnHoBSTsHLlNESp6iVALV2+SPVyxOlfB33x3zOwp7OULiRhTrHh&#10;X7AUv4hBnmZjzsXjL8cpXY4nXI5CnWIhPs1SPVdvhRkPpK5E0NfD1XYixPv/PY1QOgxF7wYpboNH&#10;CoRcr+L+kff9HnGsMOAgDLkfithjwnYCFbYDFHcCYeCq3SDsqrfKopfGvIfapLOqwBrfyJAtUj6V&#10;o/jXO6TzVdpyVTqIu+rSRZqKDRbkdidGs4NmszO10U65zQZeSz9VIP/fbir8ayn+D9dRvws79S9J&#10;iM+uayGu09ApBKlk7MUCinytPrZBS7bPQHHGUWnTX3WHSdwKQm0EKm4wYSsBsGlPRYG9QpuZfJ0u&#10;okQDeZ0Az8DC4lGyUYpXIhUvxuNkMtRgWVT5FNVzHMJHTMVfxRJ/dcPsN63hny0USr1swooGyKJp&#10;NZEAIRpEiIZxoiGSSKD+ukPj4IHGVgVDkEh84IPO05dOVJGOV0YkEVRTiDQuiZpGxKWT4EcoppPk&#10;M1TlMlRlAOkqUkdIp6vIiiHJH6GYQYaLUUWeKLlEWCYFkaOOzdPE5mrgQD0JLxeDvMTGXeMQZFKI&#10;8ikEuSTcNUCqshxXBZ7HUL1hwuDQ1RKM9SYry0Wb66Kt7Z3JiWFem6CrtbfjUVtzbX1dWVnZjcLb&#10;mfkFqZVVhaXFOQ9r70wOduwtj+4tjuzOCV/OCeeqb2RYavhhLsaQ5dgk2TQ12E1dfCZFIU1FNoUk&#10;y1VDpdHwbDVMrJZymb/TcHH+Qk/j6mTvxqxwaax7YaRzbbof1FcmesCYEgcMDqFE0BsLwuW5no25&#10;nrX+R81cVgKNFKukkK2G5YrVo0IKBZasgUjUQCaoIRPVkFwNfDaNmElXDleSjtdWak+N2O979GJW&#10;sDPbv7EwKFZ9c8KNpSHxXSZ7Jtru50f6WiCvhhMRLKx8NE4hQQWdRiVkaBBSybhEIiqBgExWwaSp&#10;KWVrknK0VLKoxAx15VSycjSawALfoTjVMGVKlAY92dQix9WlwM+nPj1FWFE8WX9/qrFuvL5q6H5p&#10;T+mtqsxktq97dlRofkhQvLlZBIWcoKWRZ6Kfb2lYFerRlBLeezttoDxvqKJw5kHJflfrt5NDovXF&#10;b5enX86OHE4J9ib7tka7loRNsz0PN4dbX80LXs31zjQWP0iPeJgattJYItqceDba+XJG8HJm4PlU&#10;37dL46Ltua9nBhc7ap+N970Y73k+1vt8pPvpUPeTQd7hQOe+sHO5u3VvTDjd8WhrpO/txtyzxbFX&#10;a5OHC0Mj7dVbUz0v10b35/u3pjoPFvqeLgufTHV258Wz9clOCudjNJVyzGhsChJ8BAV65DRVZJoq&#10;Ik1FMVVFjqsqz6UopmsoZmoqctVk4klXuDR8LFU5RIN8n8N+OTki2l8VvVgVPZ/5+mBoZ4U3P/Jg&#10;hFfR31Da+7B4rKNisqtypL2cX3+L/6h4WtB4uDT0bmvq5Vz/XOO9F30NzbG+0aqyNw0Jd/SUb31I&#10;AOfSSLl0ciZDnYlFpJsbT5TeES1Ov12aXhLwFgc69+YH9hcGDhaHwLB74NNfEG7NCTbm+nYWB7eW&#10;xT54Y0m4vggQPAYsDEwOdq5MDY7zH832NEy0lo/V3xJb9tWRLX7zrrBvo3e4kJ2nIkdXPEfVxHuq&#10;oD1xsO927f1eAENA1tBVDNwZBXNCKjoiFBzg8nZ4tBsG6YhQtIXJWwMU5azkpE2lrxqd+kLjy8/U&#10;vg8L1rh8gSEnbQyTNydg7UkAvCMRK84pjYTZyMtay0hZolDuSJQnEuWNQPkgUH7Q9q4IVAAaHYxC&#10;iaOBxRxZQOyRAzbSiJP7wkgH4RFtmxVrmXLd60ZnemtfcsNQeNWwX4nQ47bQo3Dcr3g2pHwhpGI2&#10;4B4kgFeYpavM4iOK1phFoNwIK18LK3scWroaUrJytDsvqEP5maF20LgUVLQQcEfscX1uPw4o32Le&#10;P4x89Cqu/S2H94LVvBVQvehW1KOf3KzBqsT6FSm6VaB92rVip+wK1v3K9qLrtlnV6+HlYIQprwLA&#10;YuBdMLJE/X6X/PnodguRlZOpLW2xdcmmSfpS1oQz5prwAHU8C64QhEBEwBDi2F9QQSLEuhcPCwL8&#10;IIB/cMCQLj0ugH/QwCgFT7EDPioRcu4wWRcFKWd5KUfo4xan44Z5gjoe5auMDiDiAtEIDyTMTVHO&#10;SVbK7tplq8sXzC+cNTl/xhjUQQtcwQWL8lLC+gJwaHGKaSUUEweeQTFQrIFh/jhEIAHDJOFCyMqh&#10;4KbgRnA5V8lL9UsFMBbGxCtEALCKYSh4CAL5vQBGspAYjowMuFE0EeVDkDdPj7j+fGlXtDX/pjhk&#10;Lly9yY86eiPy1VSn6GBBtDUpWux80Za1c9t9haU65y41bPJFO+X3dbjf1OJ+1834asRSasOP+DpO&#10;R5Ri/DZe5zCcshmAPwwnP40iiw1oJGkvFLcTjPm/RgAfxmvtxWnuRauDHyS7oaT9YOIBk/iESXoW&#10;Qt4NJByGq79KMNiN0Ra6IJpML5VZyg/ejhBUpM4+zFyt4y4Uho3EWY+E6syFam9Fau+GaR6GUZ+z&#10;qK/j6K/jtZ+xNfejwC1OWt5/wNNo1YMQ1AuW8kGsxnI0bYJjsXI36t1gvWh/VrR7FFm71HfQcn02&#10;122KTXscSzyII+yzlJ9EKR+FSosd8E4ofouJ3wjEvojVfBKlfhBB2Q9T2w4izTor8hifVyv99p7C&#10;r1q0Pu63UxgO1Di8GyqaaxTtDL2d7xLtTL3ann66NfNke+bF7uxbcZLnZTES43uCJyuvQeflEcDX&#10;m9NH4b+L73bnf9wN0sBivtmbF8cHHyx9s7cA+j9ZnXixNvV6a+71xrRoa1w0UvuuKOxlnMHrOO0n&#10;CQYT8SYtWd4NdTl32qqzeI/ujY/cn59tmpvlr609WlioX1h8OL8A7QQMCeAT0vd9aqamj8cN/xQ1&#10;M9M18xO1yzM1C/MlE5PFI1OVU3MPFhYa5mdL+rpa56ayKyop+lYwtKGinNnV0+af/6fONSlbNNZN&#10;S8XbnOzlTw9INQ7J1vZJVTIrpbveU7cp1rAt13GJvEb2PovJoztlUR3uaHncpfsWMIKStIL8yP5W&#10;xAADlUiGWpwWOZ5BYVtqxPrTWSl6Ybd0fSu07Cs0LMq07O5SxbveFmm532YEZGiHhFDD7FTDjakc&#10;Ix2usVYiDebJMUqaTGxaZ1UcxlR226Q2GcfXakXUaYTx9OPnXW+9im4SZQqexza9y+h5ktI+E165&#10;kFC/dZ3PjyyJZUSYEFhmjGwTegadFK1DibbUSdBTDcVcsaBhPWxoUT6mqc7acUY4PxvViBSvSl7+&#10;zCNOR45dgb9alI9mnCs9QUXeAyHloqeTpkpmq2hw1GhJWgyutk4qlRqnohyChftc/sri2lkbqWtO&#10;inBPDDGIohGhT2OBkQO0o/NtMiIQ9jFy5sU0v1Itr/u6PnVGPmVHyZaLtZ0hSnVcK3TdyvXcS7Wd&#10;wanyo0Nxi44raCmhO4E6aBebYF23SgNPQKme2z2G830L/2JD93yqdRJeL1yW7HEWafXRFYPfn7b4&#10;5KrzBUQEWjObYVtq7Vtu619k7F5AtxUrWF3nu3TwAYk1cCnNURwNrOcOblFEcwSApyo38ACINwBm&#10;ON3VcynQspXsAXzXyP2WvssdPZcqC79qM99KE+8yQ49SA/dyI09wWGsZwIFrRUqrhl0lBpzDuHws&#10;4/mFYhxM87q61T0D11JTz0pL3woLn1JjjxJ913ID90pw1TEBLFa/hl4PvhfAR+oX8r5i9QuoMPQA&#10;l1QZe9WY+tw384WoNvGuMvV+5BYZg9WOwjKy9V3DlY1NT2GNzxAsrtEjdAOZuqFBeqwgo3g/kwQ3&#10;PbaVeoQeiWlplPK/IYAl3hfUjQ1STY3SzIzTjfRTaNQYZVwAFAoMSvD9RSFFamvGmxtnO9recrAp&#10;tDTNNdJLM9BJfU/9QmRYmWQb66VYmmRam2WbGnCtTLPMDNNUlJiyV+211Fi2FrmgxUQ/9WjbXXHE&#10;KhQfLP7ylXcDQBmhwbchhRgKOrjYFzoebZcL6pDaBJXvEe+PC+4CAeq25nl2Fvn2ltcBjtY3nG0L&#10;XR1uOVjn2VmCnhnmRil69FhV5QAFabuLZ4ygLM0aqiEWxqku9tcBUCwv6Oxkm+dgDUYWR7VCMhi0&#10;oxRddLSioaEgAexoA+Yitr8QUN1EPxHcha4RqYT2krpkceozxuVzJipK/mAEMKyrQ4G3W7GPewkA&#10;VKD8z+AhAZCUlThgsFCQAwazhhQv6APWTQntB36EgBUGCwWWSFU5GFoxQ50ksKTQJWBMPXo8UsEd&#10;LCzk2nVpHMjXSu4CAAN6ON8GQBMEkwVPCCYFJggmAg51aTFguYg4Xyj02dejKDSwJsC7Ajz50cKK&#10;HTCUOtvSJB1aNwuTZEfbbG3NCDkpKzo13NEuI8CvwMUp1doyxtU5hcOuqKwY6u/bnp56NT72bGLi&#10;6cTE4fDwlkDwuLdvUSBcGRxaO2F/+wSrEP+FAhjihAP+f5oArqmZeJ8qMP7/lwhgqC4ZE+pz+3af&#10;pP/PBBrtfX7q+SUdTiDpf4IT3lfCLxXA1TXD3xnQYw4YALVLWiBRChpPeF8Jx+Xuz+HEayPhxJvz&#10;PaD9wwIYeuyfj2SC0CE0iHiyR5YXILG/lRUDACgUGNLAxx3w+/zDsyM/JYBP2N+Wlpkjpjpapnmt&#10;UxIBLLG//w8UwMcvPK6BT6jfE91AB4kDHupZPB4EDAGp0A9zJIAh8yqOvj0KAj5hRn++AAZA9hfq&#10;AF0LeV9I/UqMrwRwOwhwawhoD2PACXcL2d/j4b/Hu73PBweBBLDE/oKnguYInvbx0Y7FkP3dWDr8&#10;QQAXudoVOjtm2LnEWHmQr6nipBgwKTMZWQcFlC+WHIVSCVWhRSNw7jCkbXxi7dLswda0YGeiYW3o&#10;/hy/ZKL9NmCm695iX/nqQPX6cK3EAW+OPlgRVi32VW6MPlodqV8efLgwULsIGKxbGnm4PFo/N1y3&#10;OFb/eLp5c7Fj7zF/f6PvyWb/6s6Ca2b5FQv2NUOWrE6ELDlQUdnryjVzBSlz+Qt6sPM68mc1r3xJ&#10;PP0p5otPFD/7TOHTLxF//BT+9zPKF69oKUjpIq/poS9pI85TEWfJ8l/h8FdUtRQ1zOBUe3lV12tK&#10;AZdxYZcwkRdRoAy8THC5rG52RVv7momGgqMqxousEkAkeVMormZG3iHeoTlxcWVZCY9yWK0Jzl1x&#10;5pAA5rENOjm6Rw5Yty1GqzlKo5Wl3RGr38rSqw+mPQrVa482bo3Sh3bYPS6A+5ItQaU3yaI/xaol&#10;Srfci1jirvQwWLM70awrwbQz0QyClyCORm2LE8vXE+oXgscx7Ir9Ieq3J86g9ygdNOC4+pXQxdbr&#10;jPlRzmfI/v6kABbf+iTtsUdEG7exTNqizNtZVh0s++5op54YD2FUiNCdM+SUOeiYMeCQPmCfOeiQ&#10;NeSYM+SYN2CXN2ifP+RwQ2ib32Wa0aqf3G2aPexY2G2Z0WWVBkq+TYbQIX/E/ea0T/FsQMlCYMVc&#10;YOmcfxmoQ+V8QPlCYNmE680pjxvjXnn97kmN9oElZtb5hvQ0A5VQ8hV/lbPuyp84Y//TGfsXd+W/&#10;+at+wVT7imsmdd0eXupDehBGa43R74wX538WpFr3JZj3J1oIEy0BggSL3jhTfoxRJ8sAEsBdHLEA&#10;Fsf+xmvx4+mdCTqdqRYNCbaV8e6lSeG3khLZTJaFvgMSaXYFGUg0vXlJM/SUjq/NnZbIwXVX3pIz&#10;f+VTZurHAeEqhdkRE90pswOsrk52y0BK53iyoC9pgJc80A5IEQJ4KYLuZIEgbWiK1TlqmPfglF3c&#10;/6SF/tEo+SPLgj+aJiFj82zvN3DGZhNHZ2J6Btg9wqS+oQR+b/J32/2KgzKP7G9bzEALKH9KAENb&#10;6oZ1tIiDgNsaQ3gtEfwOaA9gqMM/RiJ6j0cGg0NJh0RBLziM7eaxeG2QBgaHCf09ycKBJIEwsV8A&#10;SBkYTB8ZzZmcuj47Bw45Pb2sDl5QfYN7eYX1zULDzCx6aooyK5LAjlJL5ujmZtiU3PFtfMACMxod&#10;iOzhRfd3g3pYV1toZ2t4dzuouPP6sVVDv2PX/Mou9vdeceS8Er+2bnZvL7sLrGpfCrijcCAV3FQ4&#10;kN7fn9HXw+3rOtLtfLDgSX0DST2DifyBeH5/XA+fI+iOEXaF9fNjxqedm4c+90z+k22yUcWQD0/o&#10;39nm3dbk1vjQvb7OsabSID+PEBuDDg52LCmJ7uDFdnZBAjixq4fbL+AO9MX3dkS01nNHxPsNRzU/&#10;LBD2pzc2tU7NNw1N3qxtDM3KD715K6m5MfRBtXVq0idXZc5JKf7nmYt/uHCJZGuTWFWZ3fjILz39&#10;IxnZ/3Xq7GlFJILOcIiJSX5YG1NbmVrfUM+fKbovDM6vwXlH/Jqi+1cje4PMu8mtwxgD1999LP3R&#10;p9J/+vTCx3Iw69TYuL6GOP5DGS3qv/zpr3+/LPWFPAyrZ5BQXMKtq42/X5XS0pDW1Zol7MoY7E4S&#10;dsT1tkT3NEX1tYb2t4b0t4cJ2iL62yKFbVGCtmhha6ygNbKrIZbfxOlrTRCITXBcb1tMZ1NUZ21k&#10;b3lMf01iXwe3S5DRNpHRNpXRNZ4udvCtCRONaUudeWvDubOz8bwp/zuDngn1xiYeER5+dzjxrVkp&#10;/dzowRiPiTCzpWDGZiB5LwD31B/+zF9e7IADZQ6CAFI7fpf3A6X3/GW3/RT2A7FPgilbvpQpR2IR&#10;5os82BeZsNPpqMspaJlYhBQLIZeIlSmhKpaqXqrWlKtlIK/jzoaf+Y+w87/nYi5wEGdiEGdZiHPR&#10;6MssnFQUXjocLRWMvBSCuhyOuxyFuxCN+jIe/UmhxvlOB/RSiMZasOp2GOkgnHQYht8PQu34wwG7&#10;ATDIAZ+wv98LYNgeU0EcLhwgsxMgBdgNlNvwQmx6YXZ9CftggoFqq17ESXtkv7lcFemTStXPi5U/&#10;voX7W7na2R47wuNI8/00j3WuxyTLfJKpNeaJ77e40md2oVn7y1yFX4ef+lXUtT9GK3weKvOZ34W/&#10;BF38SwLs1A2i1E38pRp1eaEtcSNM+1k87Uks4YCleMiSfZOEPohSWPSWGrS+3GUk3aKj+EgLUaMJ&#10;qzCC39CVzlK/nEQ4FwP/Kgr2ZbLS5XwaPIN8hYP/hI39Xxlafy63+7wj7PJMJmqrFCUaIogF8KCS&#10;aFxHNGbzptViOpfaHIzN1b+UoHouGnshgaiYSVXJ1KCkqJCSlJW5BFwaAZ1GEAvgI/srnUG+lkm5&#10;mq56WYzYAcuK9TARkU7EADJUUWLj+x5cIiyLgs5Rx2aSxR1SCYox8MsBVz7nqihmqaPytXC56uhM&#10;kjxXSTpNSSFdBclVw7KISG+0QqyRzl5ft2h3U7S783ZnZ2d+ZmNuAvzmmh0TDAs7ujvrW5qqHtaX&#10;VFUUpKdGpsWH1hTn9DZW9DaUDTZVrPU3iXZnBq7HZlpRk3SwXDomQxOZpQFLU5HNVgelfCoZlq6B&#10;SVBDx5BRqfrqBR7Wjbczxnoebc0PLo/zZwfbH0/1bS8Mrc8IdhaH91fGQLk23Q8aN+cGQPvanHBl&#10;tndztm93qKPnenK6ATUWJwcePo0IgwRwkjo8UUO8Q22SOiqNqpRLI4D5ZlLRHDI8ho57mMh8Od0r&#10;Olham+6dGemam+iZG+PPj/LXx/tn+U31+WnZ3s4pZvpxmuQIFXyMOimRph6voRpJwIag4Vw6NYlK&#10;iSMps/AYFhYdg8fGkwiJFLUoJfUoVUaUul6cnvkND7/2rLzFxsa9AcHOYP+71YXXK3Oi/fV367Or&#10;wo7F3paeB2VN1aUP7t2pyckqi2Pf8vHJd7S77eFSGea72FD2dLxL9HxV9G5b9GZbtLvwZmXq65XJ&#10;V6tTe7ODy8OdM33Nc4Lm1dHOndn+J0sDa0PNr+YFT8Y6WnJjQ/RIbgS56+7mQ3czRJszooNlUO6M&#10;dc931z8Wtr5aGhHtL20MdQA2h3lbI53bo13g7O44f2uiZ7K/dWNxbHV6cHdpbHt6cG2U/2JlbGO4&#10;c3eiZ2uCvzfT+2RJsDvfszrZujbb8XSl//V410xZwXVXSy+sjCfiSjwVn6mjkqyGSlNDZVAQGWTF&#10;dFW5NLJcOkU2Q00uU0Muj66YSpFJoWJYZKw7GhFpqN92M+9gWvB0deDl7vC7lxOi19Pvnk282Bk5&#10;WBneXxgcaSub4lUMNhc3lmRUFiQ9uJvR87Boor1qf7Rjsal4u6mMnxSSY0C8Y6JSbkzOo8IyabB0&#10;bXgGHQkJ4Bwt5RwtYiaNHEfBc+hqnelJTwTdX89PrI70jPa2vtpbPpgffLYgfL4w9HRx4MnC4N5c&#10;3/Z078ZU15Pl4f3lgf3lIajcXRbuLg9uLw/NjPD3Vmc2pgUzvQ9LU5mxzoz2m7GvxlrAOryaEH49&#10;MzdU38V0CMVc04Jd0iWhXHEwjw8JYC9o31YoKhQDF0eLohTdUIouOJQbBuGMhjuJc0QjXTBIsdNV&#10;lLOQkzaWuqJ/4ZzmqS/Jn39K/PxTwhefEb/6QkX+mg5MRhepaIxFWGLRNuJNhTGOaIwzEu2KRLsj&#10;0J4wtDcM7QND+wEQKD8cMggHZ2IRgGBos1skPAgNCyTjQhUv22ri/GzpLGMlD0eNgPzgu7y0lvH4&#10;R3PRDydCxBp4NLBkLqx6LrRiOqBoKaR8NbjscXDJOrNkPfjeBvM7dqLE6Zc3IirWwspWQ0ogHoeW&#10;QtG6EODUMvPevP/tGe9b0x635zyKFr1LNoNqnrKaXrLbXka3PItsfBHVtO5TPmSW2USOqET5VMK9&#10;ajH+D4hBXUacYeesleBiKM8zGAoafCe6BrRsRlaCukQ5z0ZVTl7nFwbccSR4US6YkqUcaZgQFUSY&#10;3GUfccwrXJz5GQUPw4AFgQcowfzwML8jAXyUCPqfO2CxAEYrigU/WlFsgpHyXjAZVwUpV7mrjkRs&#10;sBLKHwPzRcp7IOTAKfAaiD9uHNobh3HHY7xAiUa4wRTs5aRtpa9ZXL1kfvmi8cVzxhfPG167bKEg&#10;Z4tFeRDw/jiEPxYWJBHAeGQQJICpqlF4pB9M1gWp4A5eIfHez0cBx79UACvLhwHwiuKZIhGQAI6S&#10;Q8XIwKIV4VHgbxtMykkFYXs7rfKbnVei59tvyyKXoum8UP2p4oSX0/y3W7MvV8fEQnGo9EVlyE6K&#10;zmG06iETu+J4ddTorFDvTA3293XEv7Rqfi40uTTnjNgOIr2I1nwbr3MQpnokgClPIkn7Yfi9UHEK&#10;6MMIZUj3vs9/iQB+yqI8jaUesjQOjlzpQZjak1C1p2HqgNcx2nshKltMwkG0+osk2h6HshSOHQhV&#10;2WnO3emtetJbudtcsF7Kmc30FITotTmgZoLUZv2UF33wm8EqYEZvONovYzQPIsgnFO8/RiyAI7BP&#10;opUO2GqrsbRJttFcjv+L9lLR2rhoY178f4vZnHgtqFy9GziRyFiII+wlKO9Eog4jMc+ilV/EqjyL&#10;UdmPIm2HiRNQr/hhN5iE/UiNZ7H0J9Fa20yVBXfklK1UN+XPAzpftGp+WqL6caOD8l55nGi+XbQJ&#10;vgLmxJmfX669e7H2+nDx1f78m4P5bw4Xj9ncH/Nk5dXGFPiDfLA49PXmd4HCb3fmoJzPkA8+ygL9&#10;XUborzcmAd9sz4m/ffaWv96c/Xp97vXO0rOtRdHunGjs0Ys7YRshmht+xM0o+lyq1XJjxuRoff1o&#10;x01Bx52R/nvDwtKeztqB/obZOUj9/kz7C6nfqonJyvEJAJRB+qc0MBQBXDk3XjIxXjw+AUUAg/6F&#10;3Z25jQ+Gtjfqevvopo4UqhOZ5KEE87582vzMOcNz53Wlz2sTruqYw0xCVRzzdX1rzILE8alUe3Eg&#10;qb57hJSK+xlUrrZTjpbTbU33e3S/QgYzlRYURAmwJQbqqYbTNOLU1RLUyHG6qiwnjfAYOrNA17uc&#10;Zl9JtSjXsimh2pWo25VouhfRAzJowUxKqA0pnE6KMmSkGdGS1eVcE824mzeFr7PaXyfXHyY0LQdX&#10;D9kV8PQT22mcbp2EAaOMEYvsx35Vr5K73mQP7HB5W3l9j/P5VW7ZlrIWFuQYugqHQeboq8dpEUNV&#10;kR7aRH8nA3ZqaDmXWRLvfsPPMM4C72WO9AjWTbrjXTqXNzAQ+6ja626B4/Uo4xS6vAvmsi1DPUab&#10;nqihGU9SjyVQoslq0erqsRrq0ZpkljY5moILhsu7X75ic/6qpYycDQHloovz8NMIzrNIiUY4cBTM&#10;SzX9S9XcKzTdqrTdSxgu4h12Gc4QJbquZUcCGLSX6ojrkP0tO4oSLqE71eh7VjPcxFmjGa5Vuu5V&#10;+h6gg7iznlupgXuFsVeZidcdXed0FZMIOYrHeZTRRxd0/npW/6PzDmcVwzGaWdo2d808yqx8xQrW&#10;zLvcyKNUz7VEx7mMIaZcx+WulsMdTfsPCuDrmjZ2f7vmfRZ128D1jqFboZ7zbV1ncKrC0LPOzP++&#10;mV+lgSfof9/Et8Em+JaGbQ7JtFDdJptoEnga7fp3GVAGnEEnYhm5VMsyM69au6AaK/9yUy/wDBWG&#10;Hj8lgMXq1+iHwN8KI7H9BVQZewGgq6DdgiF4rpGRMsQYmEa1bdA9c3+2qrmvIsP4lLL5ZS1rBSNP&#10;Fc9w45g4hwyWfYafEcdaK9LKMOmXCmAo9ldXOx4A6kb6KSaGXG0ttrFBqjjns3G6lkY0Du2rKOci&#10;L+OkKOuOhvtSSJEGOqkmBhmg1GekGOunv6d+ITJszHKNdJOhzMOgYmmSCQlgqUs2mpQo+6MgXcjX&#10;WplmgQ4u9oX62gk09Wh1lXDx16v4G9Dr8jkLcGhhnAH6O9oUeLnec7a7Ca4Cpa1FNhSGa2OeZW2W&#10;CQDjACyNs6xN8+wsCuwsbtqYFQDsLQsdrQsdbcQhvA7W4uzQVqZpBow4dZVgZYz3lfOml8+ZXLto&#10;jlRw1lANMTVIAt1cHQokchfcwtosHdwLtBjpxkMCGDq0ME6Fck1DHSCg/pbfRwMb6yVQyaHgKqlL&#10;FuBGctds1EhMcNbbrdjfq5zpVx3kW+XrUerhfNf1+4BggJPtDUgAQ0HAALAIBoxESH4b6iQRsAF0&#10;jRhwIegMZq1L41DJkWqkMLBcGqoRANAfLCm4BKwkOAQXgs8CXAgGBCNIHDMkgD1dipztQGMewNku&#10;HwA5YFCCpXB3ugnq+tpsIs4XACqgQ6BPeaBPJZiCh/NtB+s8aONkMHG7o/2SzY2THGyyGFqRCjI2&#10;unSWm1O+k32mp1uej2eBq1OGo31yUMCNG9d5ba3LA8K9sdGn09MvpqefjI7uDAw+HhhcHR5ZFwys&#10;nrC/vf0rgOMC+P8kBXRL6wLghAOWAAng4ymg/6sE8HFle5wfB2j+wP37k+9TXTv5SwXwiYzHEiQG&#10;FPKjx2XtL0JiakEdGuT9AcHZ27f7ICT9fybQaO/zU88v6XCCE9OXcCLzs4SfEsCVlcOVVYPvU/19&#10;LmiJTIX8qMQNS0QpOASNJ7yvhONy9+dwXPoe58Sb8z3jPyWAfynQ7I5P6rvpH0v7LLG/FeVC6PCE&#10;AwbUHQsCBoeQPD7e4ccM/5QAhtTvcfvb2jrb2jrNa/0u2BcSvZD9lSjh9wXwiQzP/5SetqkPAlnb&#10;nw901fsOGAJqgc6e6AnOQg74SAMvHAUBL0EaVeJBweGHGViaGl6F7K/EAUN+9IQAhuzvzxfA4Cpw&#10;+YmQ3+PSV2J8T/Bhcfv/Zu8voBtL0gVdtGfem5kz557TUA3FlAxOsy2WLMmyZFtmkJmZGWW2bJmZ&#10;KdFOMzOjLDIzM3M6szKzQDckVbmzs6p7us/pebPWu3etb/0rduzYsXdsu1LK+vL/Y3xHaH+v0n+v&#10;FiUc+XN+eZ4J8Bg/PtKV+hWuS6h+hfb3LwTwU3vrIlubbFvnTOcgsigJL6kLEzeVErcVl3RU1U5E&#10;4PzllahYeXdJCf3QkEdgwUcLI2eLXUezbVujdQuDz6e6HwNmep8uMcpWmBUb3JrtsfrdiUbAznjD&#10;1ljj1kTbxkTrxkT72kTL+njL+mTrxlSbgNbVqZaVyebliYal8fqV6abNubbZ1YmA5303zJO/1IqQ&#10;MEyAURIgyqH3pR1RKE+4lC1SygIuYSQtoiVyR/HWTflbd7C37uE//gr+2XXMjZvyovdUpEV0AOJ3&#10;NO7fVL7xhZzoHXmkKJEoite8DTW6Lul4Q9LrHsLtnrz7faL3fXmvu3JutzB2twlmolraMuZ4WSe8&#10;QpCCRjReM0he1V7PwCbM1/t5YlB3ostQnDk/CZgvTd8XwF2RmkIB3BqsKRTAv1gCmpFgCnqEAhic&#10;bQvVbAggNweptUdoDwnUL79esaBxJYB/kd4YvUG6/pCg1PO7ApgVz68LLewUql9hmxGn3x+lL/TQ&#10;4DGE6hc8ifDxfk5frCH/7vwUZCEmfGLMAH10i95o854os24an74oiwG6FTvCa9QzdsI5a8wxg++A&#10;7bK4tiBmj9jlsq1yJp0eTTk/ZVnm9hqk9hmmsS0LRx0eM21zGbYZDOvMQeu0YZsstmPOuOvDSc9H&#10;o86FY26F055PBf/zrnqbVn9Abz2Ja9sJrj4Mq96LqliPfjQdkTIYFNwe6NpAtS5yUsl2UEi2REYZ&#10;SgRp3vFR/tqD8IUH7hMP1O8C5P8Yqfplot7dXAupZ87oWl/FlmB18B4G6YbDMcbMWBMQ+YWgw3W7&#10;Q7V/FMDxlMEEbX76708CuC/VoinepibZtzIjJp1Gtzd3UyKZIOXtIUo0EaWoO5pUef8cv9b5mOk3&#10;zr3HqmWjX4dnkEof2zOfBs08T5hrTmT3J3YupvdtJTG5CZzeRE43IInN3/03mc1IYnOSOTN2Ja3Q&#10;wOxPzaJ/Q4n5wDjzjmcDOr7TqYMRMsZMmJ+OnRiNYAxHM5hJrJFk9mjiMCuR74AH49n9Mdy+6JGu&#10;qNEOEPm7t/6SAI5hDUUx+sOEVaB/EsDR4HIuM5HzCyRxWcKGMNk37qecYPpQP+BKA4N+IcKRoAH6&#10;3x0Qz2TFgsceGKT19dMHhxLZHP5evzOz+fML2dMzaWPjoAcMAKcAUUODPi1NznWV5sWPdPMyVdMS&#10;VVITQFTPSHZrrAnobgsZ6A7q6wSABji0au35KrXpV16Fv7KMukbLt2rqixmbSuJy6P3d/JRfDjeZ&#10;wwXvNpXFTmexstjMbM5w2igjdXQ4hct9TwDHsgdp7P5g5mDU1Jx9G/dTl/gPrJPMG2a8+ji+/d0e&#10;XW1OLQ1ODbXWlWWamRnI0BBsWJhzZSV9YDBmcCiFzQUkDg6DG8Uz+hNY/ZG9bUkj/P2GY/s7U3u6&#10;HFNS6Y+Ki+rbagfYNcyRipGxx2Mjsb0dASVPjR3cCCS1j76+9Ydbd3RcXfJbmwEesbFfSkh9dPve&#10;B19d//fPvlS1sclrb0lurossKXULy4jMro2o6DHMLL7hEviZg49K6qPwNrZtVB5ey0ESRv7gi3u3&#10;CUTvknwatzmkq1zVzvrf//QpmP+//OaDz0TF4x89ftTVkdPRYhgZbJ4Y7fo4J7KjNnWkL3msL7Sv&#10;waXpedhoXxC3L4jdRWV1hjA7Itjd0SM9caM9NEYrIGq4LZrZHs3sBNAZHVHM5ihueexoDfg1Th+c&#10;zOhayuhYTu+dS2WwwwarwrjFEdMlsQvNGUtThYsnT6Z5JSO8nNrphxUDTx43PMt4WBEb1xYZMBLl&#10;thZtuxGoeehPOPVHvvCTufSTvPQTfeEvchEgcugrcugveeArve8DOQ2QPw9R2fFWnrEjPEV8kQ/9&#10;Kht2MxP1IBklFgUViUJKpOCkKtRhjRqQAQvFXnPSQ/kHceKfJsheS0bdTyVIJcjLRGElaVhZ/h6l&#10;eChVTtYPLeUJexCEk4wkSIWhbgVL/Ska8qenSjc7TSTnPfEbvvhDqvxZCOGMij0JQJ34IY784cKC&#10;zz963yAE4DAYxoefryxzRJU8ooofBYqdBDw49hc58RP9Lgz1KgB+6ilz7Cl95g27pMq9Cid+E6n8&#10;Ikx5ywc74wgZsZIcNhVjmEtMOqOWgzUPMt1X4m22Yox3IrU2/Qm7VIVVb3yP4YN6HbFSTelCsnSi&#10;3L1Iqa9CHnwUJvIhTfTTaLHrKdB7FZrQMS/lXbrqcZzcaZzUq0QxXqb0d4li52EP9n1Ft9xk1hyQ&#10;i5bYcSvUdBh+IBja7QVvcIA90RFLwt1JRImky8NKtMk5iuhUrHiK/L0M4vUctWsVZiJtfjfmn350&#10;2P4pbwTFm9B+1ak7mUmocpHI0r4bp3CXhr5Hx4qlkeFZ6vAUZYkE0t0kolgqHpmO5zvgDAUYXwDz&#10;7a9IlvL9DMW7PwpgBUgGAZkhj83AEzPwhEyiXIYi8uekKsCyyRhAOgkB2kl42XDZu+43P0zGS+Uo&#10;IR6r4x6rYfMVYZl4qUx5aJYiKoWECUbLOMiI+auSNgd6D6Yn1ibGt+ZnzzZWT9cWD1fmdpYmtxYn&#10;NhbHN5f5jDM7elsrmsryax+lF6fTHyeFNeQnj9Q9fTvVe9BZ3EJzi9dFx6lA09URmcqyWcrSDzXR&#10;BaqoHDIyg4xKVkLHKaLoJHSICi7azaK5vEC40e9VFeiDlbG9pZGTjanj9UnQs7PAERaF3lxgCwXw&#10;2dTQZElugal2NEYqVR4K3lU6EZKmBEkiwxLI0FhFSBwJmqSIylJGZynIPNXFZWtgqFixWGOl3odJ&#10;hzODF9vTGwvctYWRSXbP2FDH9hTnZGHycIJ7Nso6G+hn5+XlOzgGk1U8MVgfnDxdQzvP0iYIp0DF&#10;EqgY+VAcMYakmq6lX2Ri9dTaeTLv+cyTuqni2pGnVVPVTTtD7Ffzi683147mJznt9Y9TYjjttW8P&#10;lnmnG7y3xyfrcxxm3wSXtcRlzXZ29BUVlIYHPQrwfBzqU5UV01KayeyrXpgd2N2aPNybP9nhb7G8&#10;MjW8PsveWuTw5ff88NrUwPJY9wq3fWu0Y6qttDk7Kt3VOEAN4ykvHayEpFFIT6P9e8sLzldGed8e&#10;Ad7uzh0vcQCvd2e/2Z19uT19uTV1sTFxvj5+vMYXnOub09tHS3v7iyeHS2szrL059qvN6aGqx9ym&#10;5yuM1r3pgf25gb1lxv4mc325b5bbcDbZz1uf3u+sy3cyoyrA0w1U843UI7ESaQIBnKUEzVICP26p&#10;DGVxQLqSWL6aTIaiZDwRmqBKCFNW9FAgZPt6LDPa1sY7tha7Drf7z49Zr04n3lzM/fBinfdy68UK&#10;+5t1zvHc4HR/dU91UXNxZt2jlNr8uKnW52OVuc0x/k+dDFNU+f+qoN5MtUgVlqMFz9SGZ2khczTR&#10;OeqYHDVctrp8ujoxgogpcrDa7Wi8mOLsT3N2libmpphvXmxfLI28XGBezrFezDFezDIvQJxnXSwy&#10;LxbZ50vM8yX26TLzbJlzusI6XeGcrIzsr04fbS7szLE3J3qeJ/uZK9wPMcZWxLrsD9WcjvYcj3FW&#10;Btntxa3+9pEEmDFM3FgO5vpnAfwOWIQvQA7ug4F5XyHHrxjsiYY7IyAOwgLRGCTAHgW3RcGtETBz&#10;qKyxlITug/vqd24p37hO+PorHPgefvNL7K1rhHu3FMUeaIIBchh7vLwbAu2IQDnDUW5QNN8BQ9De&#10;AATCFwfzI8AC5WFBcrAgDDwIAQ2CQalQiD9ExgsJ9SRi/BQxnlgJM3lJIys1n0T71P6QqiV621Zi&#10;t0ADV82H1qxF1K2HVb8rgHepz/cDn+9Ti3epxXthFTth5VshpZvBz4WA9nZoGYhXgM51avFa4DNB&#10;mejKDf9awLpP1apXxZpnxY5PzUFAw2lQy0VI24vQ9lP/xk3H56OU9HZ8aDnU/QnMvkrRe8A0bs6z&#10;aCuk/Crl9ySm8Si6/oBWKzwUshBd25/WHmYRpyFtoSxurY7wUYL4YiT9MFJBgh1/I/kRGoyFBuKg&#10;vjioFw7qjYFSBQL4Jwf8cwH8Fw6YX41ZgD8a6oOU9YFJucuKu8mIOeNRQThkgBw8APSjIL5IWS9w&#10;FinrwS/QjXbFyXng5NxBBG000gWFcJKVtpEQM7t3x+Dmde0b17Tv3tYTFzWTkbSVFXeBSXqjZP3l&#10;YFQckopFBILboSDe2qqxCnL8zCcU1OM/LICxECpBJpggE4qDUMHCEXAqFPGjABaVikTLJSBg4bLi&#10;Tg6mscOtM7zT73i7Kz/URq9EaXcH6808T7xcYH97uPJ6Z463PcKbrT8s8ZsLIWz6Iy5D8W/CCN+G&#10;q/xA1523gXCMRDpVPm+Q/6BV8UOW4a1VN9hJCGk/AHcYhDsJJZzyq0BjhRsAX0bxte4v8k8RwC8j&#10;lS7DAMovw8kvw1RfhWu8jNB4Ga71IkLrMkqLr07BJ3408SyR+CZH5U2+6mG+wXp1/AtuC2++9wdO&#10;/avOorOa+Nkk2zZ75KAzgukI4TpIzTjLrnshDwLlX4QrvYxSvaC9b3n/JqQzOvY4GnMUQ9qO1Vig&#10;68+lup01PeQtcnnrc7yjTb5Mne3Yr6HNpOguxOIPk3DHNOSLSNRlNO4lHf8yhnROJ4JJjiOV1nzR&#10;x5Eqb5IMX8ZRdoMUVzwxa97Yk0ACL1r9rS92yUqyS+dOjZ5kh4/2UnHsBafxYn6QX/D5zR7v++Pv&#10;X229Ol765mjh7fHSn43ve5xvvNqZPVrinqyM8gXwGT9X+NvDpbfHy2+Ol0H87giw9P3R0g+HfL7b&#10;X/hma/rb7Tm+xj7b/f5w/dvdtW+Pty7Pdn84WefNdL+pjNsPp6x5YNeDlBdTLC7Hy/f3WKzdyZql&#10;0aqlibJxTmlfV/lAT93EeNXUtFDlCj2uUAa/63HfpWF2vn5mrm56tnZqBgAa4BB0Ns4t/Jx6QQZw&#10;1eJU+exM5fxC89pO2+Zu5eRUXndnXlsjY32lpL0DraRLULRRkHNSJ4SpEcJx8t6SUqZiN9RgX5EU&#10;PsPpf4WNgOtVULyeK9uUka2qtRxq9d1DRQnO12B5Wo5FOm7PVN1KNXyf6VDTNahU5QBbor+eYria&#10;SjxJJUmeRCfLh5oSA0PU/HO0Pcu0bGrUzKrUrCvItpUq9pXqrs81/bPUqf5EqhmWqooL1SDHG2qm&#10;mJNpZYHVL6oWvsnueZXQxMsf+T6T+zp+6DS8fdO9csQwswUX8kzSmW2SPWpXNB9Ys53Us5PL5MQ0&#10;ZBvSLKQtKZhALWK0gWq8kWoMRTHYlkLPjWkabd29mOfNdWw3pHUlOmQ6K3iby9i4ynklaNHmouv2&#10;Uzs2Mnq5ca3Fbo8c8d4qkta6pCBD7Vh1NTpRMVxeIYRAClFSjlBRidAgR9oaZZtoJSkrhMLhbmIS&#10;FqIixjJ39bG3dU0lLOJUgkMkzBNlzOu0gqrIHpVk1wo1p1Id52KKc4mOk5BSiks5xbVCzw0AGmW6&#10;LmXvpAiXazk1G3g36LrXarlUazrXarvWUtxrdN0qdVyq9PiyttLQo9LES+iA88gWyUTDMKyGmxTO&#10;6IsH6h98rfunW0534VFYrWwNyyJtu6cUx1ID1yojj2pDjyp9tzLwAJr2T1VtAcXq9kIBXGXgAR7p&#10;mZZDiZ7LQw1b+08lfO6giw3dSozcn+q7FOu55JPMwOA6A896Y596Q69aQ68WM/8Om5AGI+/nmo6g&#10;3Wjql4szTEXqZKB0qXfkAkWwYbJKyXhKvpplMcVJuBkwP3/3JwEsVL9CfhTAf6l+wSOBZdaZ+NQa&#10;e4NL6gw86g3dG43cWozcW409+m2pEffQcdLERgufcmPPRxS3h4a+UUQrmweqlmJaVrKGbgouwZSI&#10;aMskmk0q1Srd6h8XwML6z0IBDMaDNujR1ogV7vtrZZ5rapQBTqkoRRDlg1AwH6i0O0zGA4sKIGCD&#10;SfJhWmrxwkLQv0SmUACbGqSbG2Wa6KdZC0pAE+QCxO9bqypGgEMb8zxhfjCI+tqJdpYFRpQUM8MM&#10;MF6DHEXCB+HRflKiduCjUE0pUkc9FpzycC5xsX9iaZLtYF1ga5FtY5EBEApXgYDkC2ATvXRL4zw7&#10;i8f2Fs9szZ7YmD62M3/maP3MybbI3jrb1jJTiLV5uplRkpFeHBZ8s5K2vX/b4MZXWvdu6YPvbBSt&#10;KDsr8EixlibpdpY/amYQLYzThAJYW412pXjBY9gLsoTBANAG40EE48G1YAAAnAJXaapEKBECUVAX&#10;GXEbDNxNTSkUvBzwEtwcn/m4lwM8XZ67OxUDrgSwUNBeOWDwosAlYIHgDYAGFukD3pK/V1WAdzW4&#10;FowE7we8RtBJxFH5L02RBl4FiCiIJ4jgx2FlkmuqnyHMina0fgSisO1i9xS8WPBKne0KXeyLnATF&#10;rgFCEwwW4unyNNgf3OUpeCd4tBca5gq+3JoapIJLvN2ee7sVC9OmwcIdbfLBePCeLUxSBCWgYzEI&#10;FxODeF/PYvCTcnd+6OdV4u5cZGOZamOZ6O9bFB9bXVI83NI8w+Hszc+fA6ZnDien9qam9zkjm1dl&#10;n6/s7z9dAL/rgN/VwP+vAP5HuTK1oC2cRDjhuwOE6vfJEybgavzfiXC2n/PXnv9qwHu8t/wr3vO+&#10;V/yjAvgqD5gvQd9JqBWeEnYKRSk4BJ3ved8r3pW7fw/vSt93ee835yf+aQL4aoGgLVz1j2/gl+zv&#10;lQB+1wELLa+wtvO79lc44B3p+y5/SwD/VPb5yv6+L4CFxre/+89Fof/zApjRPfuLvKtv/x7AJX/N&#10;Af/c/r47WDjspy2Bl4UCWJgELJSgQlEKen4B7urs2Mbs2NrM6CrgnyKAwal37e9fU7/vKud3eV/Z&#10;vrMT8HvFn4XrEq7xr/FzAbw882NJ6qslCJ9c6H2v7O+fBXCBrXGOlUmWtV2Be6iqCFFRnIJ4YCIh&#10;an39rqWaYYYUzh+lGEggB0hKGIb6FW3PHe1MDR8vdJwtdh3OtW1wa+YGS6Z7nkz1PpnrLwbtxaHS&#10;FTY/G3h3qulwpvV4vmuJXb3EqVsebVwaa1mZaFudbF+b6uAL4Mmm9Yn65ZHKBU7pPKdsaaJ6c6F1&#10;fmsmvIr5tWHcn5So4obJMKN0GdXoe7JucvgAmLQDWtoGI2WOEDeQFtESF9EQFdWUkNASE1d9IKL8&#10;4C5Z8oGOrJQZRMZGXNLynqjxFzc1bt1TF7mvLHYTLf2pOOqju6pfiBjclDG8jzUVlXcWxXo9QPne&#10;h3rdQ7g+INlI6lEgdopwdxTKE4ZxlyM4klVt9XUs7fX1G5JD2xO82xLc2uLt2uPNuhOMehMpfYna&#10;ffGq3THKfbFq/M2AYyidETpdEZTBWLOhOFNGvBkj3qI/1rQz2rCNZtgRbdwVZ8ZItRtKsR1KsWak&#10;WA8lW/XHGndE6DYHqQ3E6gnLSg8mGAwmGPUl8Is/d8cZdkbr8aHrdkfr9kRpA/qiNAH8qs4xlCG6&#10;/lCs3nCs4XC8ASvemJlgyIwzYsTpM2IMQL8w8s/GGfVG/4IAHornb2n8c4QCWMD7Angwzro/xrI3&#10;2rQr0qiLZgDojTIairAfD4ya9Eod90gdcU3hOKWyHTLYdpls2xymdd6Y/aMxuyccq6IJh5Ilj5op&#10;h7J+w0yuw0O2Yx7LIZdpnwMADY5TPte5YMztIWDc/dGEx+Mpr6fT3s9mfIrnfJ6dxDeeJdWdplbu&#10;pD5aSkgdjQlj0r36Yhy746zaY02bowxrQjWfeSnm2GGSTGTjKGI0tetRql9GKH0eovBxMOGjMNKn&#10;MerXk3XuFlpCntpjKj1ILUFa4MnBD4idbMNOte1KNO5MMuxN4G8DLNhfmQ94RX1JFg0JNrWZgWX5&#10;SaEhNEUNO0l5O5QODWeU80cZt/u6YVa5XUGda/SJl+79+5Jxpajcx9Q5ZvRGsycjI3q0LGeamdm3&#10;nNq9Fs/gxrB749idCeyuRBagL4nJSmBOhnZN4mnPPjGlf2qV8oVdzmd2OXKJHT6DWxmbu/HzoxEj&#10;DBpniM4apg8PJ7DYaaNjQgEs8LuDsXwH/GMG8NU2wEL7eyWAY9n8KtDh/d3BPR1B3e2hfV2RQ3wB&#10;nDzC/hskcVlCARwr2BWYPtR/ZXzfI7KvO2qgF4wBbXCJEMGFDH6BZbBGNosvg4cZ9MGh6MEBvgae&#10;nSlcXHq8tvpoZTVvfi59fCKZw43vH4rq6aN2tLs21VjWPNcvLdR6kqlVlGbwOMuxttSvrSmgo82/&#10;s8Ovp9uppUW7oumDkMJf2ST+yjoSllERxJnPW9vNmJ6OHRpIG+Gk8u0vO5HF3/03nT2czWXkjjIz&#10;R4fTRoZTuWx+fvAwO5nBSmAMxzH4gjySORTEGIqcXLBt43zoFPMb2wTzlhnPfpZXf6drV4tDU51N&#10;baVpyVOl5GRpP39cBM21uhasJWZwCDw2mC1+iJHMZkYPdKePs2KGuuOGexMZvSmDvWGVFTAjkz88&#10;kIQoa5p7U4Oz8mMqqpLa21KH+vKZQ81MbnMPg5aVp+XobBUentPakl5XZxUc8uuvbtyVRd6Vhv/P&#10;P32moG/8tKs7p70tJK/wsy/FZaEqWC1HMT2X32vbfWrjT0p/GtjGfM5drmVOFzd3Wfr7qvm7BjU9&#10;ixhqoPfUSysq/X/+7Xd3paEf3b4nipfPrqvNaW4MKsj9QFbyXyTu/ztU4p6Rll5CRGBjKa2/KbSv&#10;KY4zEM3qD2N0Bg+0hQy20ZhdsZye5NGBRE5vArM7dqiDPtQew+igs7riRwYSJrqj2FXxnLokdn8a&#10;YyKjfzGjfzljeD5jdCx7vj97rT1trSl2uiGS0xPDnk0fuyya4vWf88pGD2h5dbZuIVbG1v7Wtrl+&#10;Pq2RVFaYy0KQ4b4/8YUv7Btf8Vd+IhcBomcB4ifeIqc+Yife4kdeMheB2Mtg8p634pQN9gn0o3zZ&#10;z3Ng17NR91MQItHQu7FoiWwFiVZd2SETyIKn+riLapmSRDrsRjpKJBZ6L40Ai8VCQ5FSVJgEFSkV&#10;jJENxkGC8JAAnFQAVjxITjQU8yAKAya5lQj/IgXyR44DYdaNuBWgdBKidBZCPKNizwNRZwHwUyrs&#10;NIhfC1pofwHCnOA9H7FDX5Fjf9FjqugRVfwwSHw/SPIgUOolFfLKn8/rQMSbINQrKurUF37gBdnz&#10;gm24yu75ol5Fq30Tq3kcSjqJUPkm1WgzWncrxuA8xfyQpr3ght70VXgZb3yRYL4YrDPurzPkrtlh&#10;R64xxDxWFs+AfRUr+mHgl78Nvfn7TMRXnWaQBX/cTiTqOEb6m2Tpl7Eir2MefBcP5SXgeLHK34ar&#10;XHgrbrghl6Mg4zSxGTpqK0NrPdmw34P4UOVBPPSLRPi1BMTNTHmRIlWpArJYtuK9J9oy9Y7i+Sa/&#10;Gs/+PY+jzWNaTKfjCo0/p8t/GIu/maWKSFGEA9JVEIkksSjstTjitWwtaf5GqnhkujwiXQGWSZTN&#10;VJLMUhLPIotlCHb8zSBKpRP5AphfKVoeny6PT1NEpykh0n7yvpkkZBaRTxoemqOIzlXCZCog+Dmy&#10;CvAoqIjn7U8iIbcTsWK5ysgCMiKPIJspJ5GBk84kwh9SVBNVCd5yUE8l+YXO5rnBXmZXB7u3e2Kw&#10;e22cdb6xyDvb5704en24ebA8vTrBPFyZPlyeWrzhkZgAAP/0SURBVJ9kTfS2Mhoquyuf1BVll6ZE&#10;Fwa7Mh+nVIS5eWBEvZF30zTlCnTlnxkQc8jwfDVUgQY2T0u+yED5qYX2I0vdNAttbwq54WHG8eLo&#10;6fL4+vjA1hRja4a5NNK7O885XZ8625jeXxzZXxwD7ePVqe1Z1vY882CBdTE7NFORX2CpEyEnnoSX&#10;4e+arCSTTpZNJsvEKUlHK0hGESSiFaTjiZBMFWSqMixBFRmuCnPGSXhq4+oLE74/XlmbHd5enlie&#10;ZC6PDZ+vzV+uLpzNTb1dWfhhfflicmy7v3e6vrYpNTXJzt5bRdUZT/BRJEfo6OXaOzeGR48XPtlv&#10;aPt+iMMbm33NmuLNb/DWNr9ZWDqZnztbWTldXTtcXHp7uHe4MNnyPK+hOCc3OSrEx72uomaUM/kD&#10;j/fi5eX22vLq1NjmGGt5qKe/7ElxMu1JSnRadGBUsGcMzT8/P7m+8fngUAub07WyMLq1PLmzOr2x&#10;OD43zhgZ7BjuahxurWt8nF9ACwuzNvfT1w0zMYqztIwxMqXq6LpSKL7W1nnxMWO9XWfrK+BOL7ZW&#10;wU/txc7Ki53l813AIp+9+bP9+dP9xYOj1aWVybkZFv9tjA4cz3J2ON3RDkZ+eorzbc95L1bO5nrm&#10;BsrP1xlvT8e3Zjo22J07w12vZ7hvp9j9WYlUJaw3UiLPWD2RjE4hozLIiCwyLFMZ/N5KgV/XNKLY&#10;U21EoQp/Y+ACfdUcE113OViogcZI7ZPt8db1yZaV6abF6cal2bbN5f7jnclXJ4u883V+deiLjVfb&#10;03uzjAVGC7PhSfvDpJ6ixI6MyDB1rCf8rpfEVyGyN+utdIr1iTk66ExdRJYOKksLnamJyVDHpqnh&#10;ktUVopTx5f4ep8yefc7A/twI75uj5eXx5QX26crI2TzjZKr/aKL3eLLvfHbom2XOm42xy2X2ixX2&#10;5SrnYo3DL3a9wb3YHDnbnDjamFsZH54dbAYDJuoLqXpoZ/k7/iqSMaaKK83FvJ3l79fXDmbWG0pa&#10;bU19kbIGcjBnNNRL7s94CsFAPNGyHkJAG5zCwX3wCF8iLgCL9IDL2kOkbEBEw51waDe8nCtE2hIB&#10;tcYgbbFoezm0DQJmLiNlKCWqK3JL6dZXuC8/Rnz8R+inHyK/+oJw97aa6AMKGmWLRNn/qIHRLnB+&#10;NrAbEuGFg1HloaF4WDgWFo6BhSGgITBoMATqD4cHYOUC4BAXaXELpLQlVFwfIqKtIm2UaZHWGVA9&#10;ldw/GtM+EFDJ8C+dCq1doTUuh1auB/MF8D61+DCg+Djg2Yn/k8PAJ9vUZ6tBT9epxYCNoJLN4Ofb&#10;oWU7YeX7kVV7EZWgsR1cCq4CcSekArDiU7IbUndMazkIqV/1er7g8njVs2Q/oHrdrXjfr+pleOt3&#10;MT3f07svQ5r23EsXHR72GMRWq1AfoZ0fIRzqyYEjVunbgeUXUc2XsW0X9KbjqPrdyJqtiKp1WtV6&#10;VPV0QmNJWJm5mr+ciDEZ4a6JD5aT8ECKeanh47CQUAwkFEQshC+AsXwB7C3IAP6bAvid3F8hcnB+&#10;ki5AIIC9YFLuEAlXGTFXmJQnUtaHn1iMpApkMFUogzFITwzSHY1wEwLagj2bPRTwfng5b9ADkbYX&#10;f2Bx77bRzWuU619RRG6bSz2wR8p68CtIYwKxCF+YlKu0mL2eVoISIUSYTS6H8BZsQuyOgf2iABYu&#10;4SeE6xKAgQbjZIPxsvzy12DklQCWQdDEpYPxCglwqD8G7pYSU3Oy8Zb3kvfd4hSP83w93abTV2ss&#10;O+iY0/pye+bV8QrvfJm32HVcTJ0LxG34Qy9ouFeRhEsq8SVV5Vu6/nmYxqYndtJSYlDnejv5w0aF&#10;39Th/23dA77tg94PlDsKxh+H4E7D5C+jFF/HqlwZ3/f4KwIYD3hBA/2E0zAciJdRxAMq6i8FsOJZ&#10;OLiKv1Huy0ilixDSZYjiy1Dll2Gql+HqgLNQ9ZNQlUU35Dld7btMvZdJKifxhFfpim9zVY6ytDlx&#10;5i+6ingrPbyFDt5UI2+8bq82rS/CrNIK1mYhzjC7NWL89bTptRUHiROq0tt4/QuaylkU+e+OSmex&#10;pKNo/HE08ShWZSNaczXR8rw6iTfTy1ue5B1u8C62ecuMw8akuVSTpRjCSaL8C7rcyyjMyyjsBU3u&#10;PAp3TiOc0oinNMXLOI2DMNJmAH4vhHQRo3kRrbHph5u3EeNFqrz1l/suQpWXar4WplNtBnluI98V&#10;59RXED7T9vR8ifn92er35+uvTlffXGzwvtnj/8ukk7W/QFjV+WwN/Al8tMg+Wea+2Zvj/7F8uvr2&#10;YOHN0ZKQbw8Bi98J+P5gkXex+d3+4tvdeb4APt8RCOCVt4dbby6OvgM9q0xe78O3WS6HVLWtIPXl&#10;ZJvF1vTpufaB9dGmtZnevc3+nY2uxZm+1YUSNvsZl1s6OlY+Ocl3wAsLTUvLTSsr9fz8Xb7xfTfy&#10;G3PzV0nAV+m/fyMDuHJuvGF9oXlrvXZ5qXx2rmJ6tmJqqmxkpLCzu3dh5XFDF07FXEvXH4tyVcYG&#10;66rEq2vFgg9/FayrMc6Rcl+V8K931P/HDdfPZAsIxk8ULUq1HSsM3P0eyNt9Bc3RcXqs7/VM1a1c&#10;w7tYOyBT0z9U2ddJwdeIFKRNjiaTYwkKUQpyVF18gIcqNVY3KJfi81TbtUrVvoZsU6XqUKHp/UQn&#10;KFkj1JNINcQEmGgmKxMiyNggI3xAiW/J/rORi8x2XtHgdzmM15mMV6kDF4k94E/RVa+yEZPMHvXY&#10;CoxfnqTjU1zgoMszZlj9Y9ssfyU/G5yHmXKEhVa8tkKgItLB0yphoHHm+2Me7xWPd8p7ufhqqWuh&#10;Lbs10S7JWd7NHu0UQvRpcMxeS2p7WTx59HCEEV4brxFmD7FzInhZEX0NiX56JH89pUADcoixcoiB&#10;QqAB1o8C99LD+OkRg3WUQ9VIVALaQ07SFnfbCPMHJU+oi8cdwwSITaN+aK2Wd42mc7mGw3Ndp2d6&#10;/FRawDNdpxI9l+f6/Fxe8Bor9NzKdH/akVfTkb9DsJZzs75XvY5rtYZTpbpjtaZztY47oFLbrYbi&#10;Xarl9kTVEVCi6Vqp511r5F9jFlig5ZShZkvH63mJyZt+Iqb9m2sAg9/fjESpJRL08jSti43dK8x9&#10;yky9nuq7FGnbF6rbAZ5qOJbquNbqedXqe1TquJRoOICHeaxl7/i5lLeIXLGJR4mp51Mjt2JDt1Id&#10;fjHqWop7NcVNuHtxnYFno7EPoFjVtt7Qq9U8ADx8g5F3s6lfCkrH5zbS7TrE9Zqsv4hcIkb7qY5D&#10;o6V/u33IVTqvMAlYaIJBrNXn13wW4A74swA28xU4YC++Azb2aDAFN/Jts/ArVrMIvYssVDQZ8oyu&#10;NHR/ouNcaxv61CTgoTE1VtnBWVrH/L6KrRTFW8EhQicgwiTaUS+KjPOSk3VQlfc31Iw21IzRVY3W&#10;1YjTVY/XVkvSVkvRUEvRVEvX1MjQ1srR0c400M/Q1/vRAVMEecBCbWxplmOkn6yrFaunE29imGpp&#10;xk+uNTfJ0lCh49D+MhIukqL2UmJOcFl3NWW6jUWBUPf+PAqFpZlhhrUgx9fOssDUIB2P9gMfeWRi&#10;mLFeKjirr51oYZxlK9jZ10Q/jaIZb2GUbW9VaKCdrKMeq6MWp6wQKn7PBnwmgg9NLVU6X1taF5nq&#10;Z4DJbS34Nvcq41YogMFsRrqpFka59pZPnGyKHSyL7cyfOlqVuNg9d7ItcrDOs7PMEebs2lvlggst&#10;jPl7+soh3PFoLyTEWfKB5YM7JiDCZOw0VcNMDOJtLNL5d7HIANHSNNVIL+5KAAsTfMEDCPJf080M&#10;+a7XzhLMnA+ijXmOoDY1eKQMbbVodeUIYUFssEYijoqBg095VyVCoLEevyK0u9NTT5dib7fnvh5l&#10;znYPBcm4hQ7WBcKpbC1yhbOZ6KeAQzASXIWGuSsRgtydij1dnns4lwjlsbPdY3OjTHVlGnjPcBlX&#10;FVI4aMhKOIIXfmXchVm/VxnGwgxgQWp1kaMdX6ubm/CrWNvb5Lk5PnJ3Aaeeerg+dXd67OxQBBZL&#10;0Y5RlA9Aw/j7nmiqRDjY5Hi6PnZxKLC3znayywNta/M0J7tcEN2cCg106VBpG03VUDurTA/nJ062&#10;BfYW2WCkm32+i2OunUWisWGEt3tmQnxVXdUoi7k3PXE6MXE0Pro7MrLD4W6wBbA46++l//6SAF7+&#10;RwVwd89KV/eyQAAvCQTwosABCwWwcD/gOYEA5m9xKnDAs3XNs3WNc7VNM7UNs9UNUzX1M3811s9U&#10;CXXvz6Lw7HvxJ/gFe9+L9Xzdy9fAfxl/FMDVAvUrjMKeCoH9BbGsarxMIIBLK0YB7/nOK/6aQP1H&#10;uTK1oC2cRDjhu2f//0cA10xXVY39IvzS0DUTtbWTP+6zWwd+guBHxh/Pd8DgVN04OMW3v9WC+s/g&#10;qp9HMPhnivdv8573vUKge3+BHwXwfzryV9fw447C/FXXjQuLY9eClfIF8LhAAI8J7O8oiKAtEMBC&#10;vyt0vZMgNjbMCATwdD1fAE9eXVsPXiDf+L4ffxTATdN8Adw8wxfALbOtrdOdHYt8AdyxyBfAnUt8&#10;+9u13NOz1N+zCBjoXRII4CVh+u97ApjRuzjcvzDctwR4V+7+PTB+pn6FCN3t34/wqne17nu8a3+v&#10;Bl8JYOF+wIBx5toEa3WKw/ejMyPCTNktge7d/MUoEMAbM6PrQubGN4VFkv9XApif6buxeCwQqCcC&#10;h8qPoEcggA8E9nd3aXp7YRKwCaLA/vLLTf+Uc8wXz8IIeoT9fASy9kdfK7C/wtzfXxTA4PlB42/w&#10;cwG8Msv30+/aX2Hl5/fs75UD/lWmk26ytU6ug02CqYOptDr6CyL8rrGMrOstmBdUJ0VMjS5KDseo&#10;hUvL2ljqRk71LG6MDW1NNm+PN62O1C0zq+aHK0Bc5tSscWpBFPbMDZRO9ZdM9Tyb7Hm8PVG7MVG7&#10;NtG4PNm2MNW1NNOzPtOzM9P5Yq1nmfF4lfn4cLpinvVoYujh6mLTxvFyVGm3pGnMNdWguxo0UY0Y&#10;STLttqwrBO6OlrVXkLZSlDIHEKQs5aRt4FL2MElrjLQJRkofJWEKl7KBQJxlEd6ycsEy+NB7cO+7&#10;MOe7MtZ3xCm37xBvfg2//smDG3+6Kfn5LeSXNxSv3da/I2p/X9ZHDEOVIlJlNe3uKFuKaBtJmerB&#10;rDXl7FTl7ZUJtipES3Ntm2if4NKM9Nrc2IoUz5oki8YUnZZk5b50xYE04mCKwmCS4kCMSl+Uem+k&#10;Tm+k3mC02QDdcjDOpi/eriPerinWtoZuXRFlURZuWhFpVke3aImz6oy36omz7I01748xHIxU4saT&#10;R1O0ucmUgTjtjmit9midzjiDVppOW5R2J02zl6YxQFMbjiKzo5SZ0SrDsZTBOENGrPHP40CswVAM&#10;P015kG7YR9cTFn8Wat3/IDFGf5vBKGtOWOBYSNR4SNw4NYnrm8x0TR2wTeu3yBi2LmRZPRmxfj5m&#10;WzFhWz1lUz1pXTVuUzZi/4Tr8JBjXyRkxPHRqNPjMecnIII2AJy96hxxL5gJzVuKz9lMz13LSJ5L&#10;Dp9I8p5Mc53NdZnOsR3PtuSmmzKTDcHCu2mUjjBKW4hOhTuxxEmu0BKWqi9KV7sRRvySivvED/tJ&#10;COlrqsJXgYSvI1TuJhvCHjoqVvjqVIXpNWeb16YbNcSatcfYMekeo3Sv0UhnRrhlR7hRW7Jde0lU&#10;QX6sibsf1Cj4nmHG15pZEJNHH6IC71Po0Z2bYb3LkexVi5pOzSclAZyhoLGu8LEm+nhTMrc9g9WX&#10;PchOHxiL44yEMnpjOT2J3I6Y/oZkZk/66HRE75x3y+YX1gW/N837rWnWTd8iiwaWWz8jZIRJH2XG&#10;cZnxAgQpuewkNp8EJt/+/qR4B/mw+/kyWGBqY4cG4lmMJC4reYQNrooTZOhGD/aFdXeE93fHcYaT&#10;x7lJY5wE9jAYkML9BZLYzETWMH/y4SEAaIBD0HllfP9OhDPEMRjgkWKHQGMwfpg/bSKLBSYEEcyZ&#10;wuVmjI/mTE8/mpqrn9ouZi2ks8ciR1lOw62aLY8VK9PUylM9+6r9Omp9G6r9GhoDexj+jHGzzkHS&#10;86bfudJ/RfH470be+PTSiNHVvK3jrIWNpLGJxJGRlNGRtFH+jrxZY8ys8cGc8SFAOnswjTWYxuhP&#10;HepLGexNHuiJ7++h9/fGc9gJk5NxM0vUkXnlp03/7hj5UUCWec+ML5fj1tfk1tvi1N5oWlVqXFqi&#10;npsnHRgkF0V3rK6jDQ3HsdnJI1ywLlpfZxJ3OLi7OWVsOIHVn8FhZDAGMvt6YyqqcOZWfxKTvo7E&#10;/ubOg08giIji5wWDg3lMhkt2VlZTy5Pe/prZmSdcdiH4+Xa0Fg4P6QcF3cLgP7wn/rsvbv2PP31u&#10;6OSZVl79uKcvJCFR6pMvlK+J3//3ux99IHtHye0r09C7AUkOzb0+xcXJtcXl7IaG5e7C+dZoRmV8&#10;X+PDYYaiibkYlvCrX//23+7dk9DRiq4qT2iojauuFCEr/4/bt/7b9eu/+ujDj7AoavmzTHa/f8Uz&#10;v8ePIsrLs4cG8kfYtI7m8PbGZGZfKrM/sbcjk9Ef19pUNMGNaGuIZ/dRu5vix/qjehoSh9rTOPxf&#10;koie3tCePvowI2WCkznFzJjoTxvrSRntSRobjh8fiRmbonHnaYzljNHNZ+NLPjlFEip6kiomytah&#10;CmpOz5IfcdOSzhPs3wbh33rdfxsoehIOPwiBXfqJfusr8n2A5PfBsO9CMBcB6B135IID8hnsgzzp&#10;32fJfJKFuJGOvJMIvR0PF8nB3Fj3kdvxlN7zxax6Eroo0pmyX8RJ3sjCIZIw6DgMJloOTcej6Qrw&#10;KHnpMDmRAOTNIOxdKk4kHC9Bw0tF4WToctJ0pFgc7H4a/E67MX4lQG8/ROcwiPQijHARgjzwFrug&#10;Sl9QZU+psJMgxAkVdUpFXATCXgZIvw4Sf+V3/8L/3kWwxHEEbCsCvRiJXQnFvaIpXviiXwXiXlLx&#10;O87Suy4yL6i4Myr20A9z5C93Eog7DZa/CCNeRCpeRim/jFb6Jpp4HIRacYVM20qPWULHbNBzHuTV&#10;IL3DROv9RIvtWJOVMN1pTzLLUq5bW7qZLNKsdL8Gf+058k/P4L+uwP26XfMjjvX1efd7GwFSx+Hw&#10;1wmK3yWrvY1Xe0VXeRmhchFFuszAb8aKL4Q92IlHv36o++1T451UpTGqNMtPrMPpZqnBh3nKv80i&#10;/imT+FWG/O1U3JfPjb5qcb7LDEEPBeIqzcVTiV8mE24WaEAylWXTlGBpSogURUQyCZZAgsaTZOJJ&#10;UmkC0okyaSQZflYrEZKuAEsj8nf2zVDkb+6bocjf9DdDCZKpyM95TVCUTVSCgBlSFeFgTC4JWUhE&#10;AfJw8FwsLAfHB/z4suSRWUR0phIqHi8ZTxBLUZDKJEnnEmUKiFBALgmeQUKnqRO9MTKB6oorve2z&#10;A11LkyMrs6OMznpGezW7s252qGt3ivtqfen7vU3ewS6fs9O3ezur42MTjMEp1jB3sL+7oaavrLjn&#10;UWGIgTb+o9+pffKB9f2vvCRvxSlAcjXlH+opFuorZmjjUrVwWUZKeZaaGTa6gVrKtYn0i3HWAWdg&#10;i9nzam16e3x4md27M8Xam+UeL02crU4fL0zuzXCO5yders/tz7POBHvfztQWFjhTaMoy8UqScfj7&#10;GcriaWTxVBXxZDWpBHXpaFWpMEVxqoJoqqmSv5KsM07MSw3ppYN11pbzttCIDXDYmmWcbEydbc1t&#10;z46sjQ5vT3AOpsd2p0bWpoaXJoZ2F0cv95aOVqanBzoYDZXs5prdEdZYQ23f08ejNVUHw8w3s3M/&#10;LCzxFpdfjk+eTozsTA2tLwyvrI6vrS9urmxtL2yMdXZ/v7O2M9rZWpzh42wDhxHliO5KmqH+IRnt&#10;3cMbe3t7x7sXLw/Oz7c3Fsdn2IN1Dx+2l5RmhkUZq6iryuMtTPWi44Iqa59kpiVmpiSe7O1tLq8O&#10;dvdPsycL0vJp/tGGqqb6SqZ6CiZ6CmYmSjb2Gu4eBlRfiwhbXR9TdWdjNXs7A88ov6Tqx01TjLmD&#10;1eOzndPTncOT7b2jrY3DzbX9jaW99fm91YWVsdG9ubntiZGF/s61/vbt/tb+guRMZ0Mr2K0EM8XG&#10;OI+J0oTT4XLeah9vuXufXf/N5sLWxNjy8OD+GOd4hM0tK852tnVFQ2K1yGkUlVw9cqa6fLICLAkr&#10;nUGCPlRDPlNHFBKl8pVkCjUwKWQkjSSbaEh66m/z3Xz/6XTH2erg2RZrfaFneb5naaF/fKxjZYl7&#10;vL/8zfnmNyeC8qTHSwejXdyyrJJgpwhteWvxr8xvf2xz6xO7Gx+73/86BCEarw5N1IFm6GNyjQgF&#10;RqQcCjFNmxCvTohQwXsroM/ZfS9mRi435g7WZhZm2OurYxvLjO2Vgd3lgd3F/r35vt3Znp2pnu3J&#10;7vNV9ukK62CZtb/C2l1n72xx9/bGDvemd5fHwW/jcO2T1a7qlgRqqAo801gxVQeXrk8MV0GNPsnm&#10;He+cLMwvjk3V1TarqFqiZO3RMl5wcWe0tLsyNoiE8UNJO6NlXLBQVwHufCCeV8ijPJFQR2kxawkR&#10;CxDhMo4YuBsO5S2H8ERCXCGSDlKiNtJitlApRzTMXR7lLv2AInVfXew2+e51xRtfyH/1idxnf0R/&#10;8nvkzS+I926qSIlSUFBzPNqWgHGURzvIIdyRMuFI6Vi4TAycv8l7NBpBx8nFyOOjZWQ8UWhfDMYb&#10;ArWDQa3kMLZycjYYWXOCiKWdQniqU0ltVFdXwkAvvbM/tJ4ZVDUVXL4SUr4bXLLn93DPLfPQNe2V&#10;V/brkMcbfoWLgQ+XAx+vUJ+sBT/bDHu+F1G5H1m1H169F1a1HVy+HVi6FVAG4m5Q5V5wxUFYxX5o&#10;OZ/gsr2g0l3q853AEsCuf/G279MtnyeAvYCS07Cq1/SmV0ldG5FNM9RqltPDbsOkdlVam2JYJymk&#10;RzFswjj1IKDim4T2o7im1Ziq5eS6hbR6RlqzPs5NGe+jwN+M2R0l44aUdkPI8BNqMVAqSrDjLxYe&#10;ikeGy6PCcIgQOVgQGhqMhPE3xP0RfpXsQCTcH4nwRSK8kQgvPkgPAW4gYtG+SJgHEuqJRfnJIX1h&#10;Mm4QKRcExOtHVczXse8a2fd2Ef4zGAS43F8IaKNgPkioNwLqfvNr7TvXNO9e0xG5qSdxz1hWzBIu&#10;ZYuSdZKDuYIVAbAwLxzcG4/wlUf64ZB+MGkvhKwfuJccIkgOISjsLBMIk/L/yWqHoyGRP0HjH8L4&#10;q0MgAuGIQCiSXwIaggwFURrqS1aJuv61pjzGdnZkn/eWtz23wTva5m0Ob1fSWf6GS0mevIkW3vH0&#10;weH8q9Nl3s7UTpbfWpDCZTxhNwqyGwF9HaV+HqjyIkztkqb+MkrjRaTafgBhwVGabXSzV/PT57D/&#10;Wi//72yjG9s+6IsI5bMwxdNQ0guakkD08je4FXIWjhfmB7+iKwJeRoMxfN0L+k/DcKfh2NNw1Hkk&#10;5iwCfRKGPIuQu6Dh9gLhi86iu/7I8wiFl9FkMPl5uNIlTeVllNp5uPKLSLKQC5rKFWdCosingGil&#10;02gSH7rCYYzSToLObpbFN5VU3ngJ78Uc79XWm5Xpxfaq+iDLdgcM1/DzZf3fLen8bkz99wM694ZM&#10;IPyNgSOU+Uumq7+K1uRPHkY+BkuLVHsRpQrew2W0Gv9tRKleRKieRKgcRqkf09WPw/AnYXLnNPmt&#10;SOJJoTNvvJK3Pc7bX+EdbPKOV3hjDcupDrO+qG+TVF9EYC8FgMaLiKv9gBVeRCueRSqchCmcRZAu&#10;wGuMIO0GYNc8IJehxNdh/BIpl9GqZ3SN/VjttVj96TgjToLVSI7veGnSXOfzk6UR3utT3g9vvrk4&#10;+f5o6/XW/OXa9Hc787zzLd6rPd7ZGm9vjne28u3WxPkS83KV890+OFzlb0/wakugh/8yVxhwsvb9&#10;4bKQH45W+JzwC0HzTnZeH+zzTvd4u6PfDj55keV2HEo5DjPcTHZZH3g6tTTQPs8tH+U2T811Lqw0&#10;r8x3H2w2ra1Uzc0+YbPzBgfAl/zisdGGpaXO3Z3G5eXq+bnK6WkQQbt5fQ3Emrm52vl5EKtmZiqm&#10;pgD8AbOzoLNugS+J36N2cb5qcapmdbp6ZaZicbp6WbAZ8OR0YT8zq7mPu/cmPLMareyiqhmuSAJ/&#10;RIQqEmMIKvF4UrgmiWqv6utDtHUWIxn+7o76f/mT6W9vWvzhXjhUI07BwvUByRuinqrtnKFmX6rp&#10;VaHhVazpk6PhE6/mF6Qa4KoaZK0aTiGFaCqGqyuEa5HCjZVpdlpxvkZpCUZxJWTnRiWbGg3XUkpg&#10;jgEtUjfaQYWmpxCuKh9mqZeugfSykPPoimk8LuEcZja/Key8zO18VdR3UtC1nlq3EFcO/ujbia7d&#10;Davt103o0Uoow4U8JNEyNRMspR0xN/QpRD9teW9n43gNnL2Flhune4z38rsX21vfHGydri3yzk/f&#10;bh9tcZa6n/X4G4bpSJv7aoQHqIa105qPSlcuns5txnUxnR9226RzqSWN7tkP7RJiDIIDVLx8FTwD&#10;Cb5hhMBIAjVKKThKg+arFmmKC9DBUg2U6AZKcbqoELV7zoZ37VxFbehIx0cq7pUUt2o9uzJdy2cU&#10;20cUuyJtu0It24c69k/1nctNPKrMvUsN+PWc+Umuhl41FM8aXY8GileTvleDnns9xaVO15VvW3Xc&#10;q3XBWd9aSkCdHrWWElitE1ip5V+hEVD5E3W6IWVqfqUavkWKTjEyuqGSZB8RvPFH980+FzP5Qszp&#10;ATpaySjf3POhtX++uXeWsWcaxS1T161Q27VYw61a3a1Jw71V26NV17Oe4vZc29HxmoyHmFy+iXOe&#10;gCcmbiVaDvz9g7WcqrSdwVPVgcfT92gw8AQNQK3+nxHq20I1q0SMtt9dtONnEs5fSFEf4MBhjpJp&#10;u31Io6V/lZFHub5rhYFbtTFYuxegQtupRtcVzFlv6AWoM/KuN/VttAzg7zpszK93XWniVWnmVW3h&#10;U2vlV2ft/0jXwe8BNk/Vot4mAJyts/SvNvIB1JgF1lkFl5kEZJJtg2U0Xe7Iu90nusjoBFGoZgrO&#10;GlAzPayzpQrVXC3EgBxGIUdqk+ma5Hh1lVQ1tSw1jTw1nUeaesU6+k+0dTK0dRJ1tIUkUHSTDCiJ&#10;hnpJBjoJhrrxRpQEE/0kE4MEgKlevLFeorFBmrlJlqoSDXyWoWBeMFlXaXFHFNxTUzWGog2GZViZ&#10;59pYFIBoZpQFBhvrpRpRUqwECb6GgmxXc6NMeYy/2D0rHfVYS8GWwEIrCfr5Z42zBQgbf46aqnFE&#10;fDBc1lNKzAEm40EmRVia5nu4lAqSYrMsjDPMjdIBAiWcb29VCO5rZsDfgdjKJBdgbZpnb1nkbPvE&#10;zrLA0iTT0abQ2e6hjXmOg3WBtVm2CilU5LYpCR9oREnS04ojE0PANzQJEauvPtUQE9GHyZorET2M&#10;DaLtbdKc7LOtLVJMDROEKcI25lng/RjqJoJnADcFM4NlgocB6xICnkf4AIY6afw9v3XTTfSyTfVz&#10;DHUytFQSVIgRysQAeawbBuFMwLnraETYW2f5eRWHBFZ6uDxycypytit0suWn5ArzcW0t+HpVX4du&#10;rB8PGgY6fA+trED18yz3cS8FKwJrd7R56O1W5utR4Wr/DLwcNaVw8FVT/L4lWCD4kglWamaYBlbt&#10;Yv/IzjIPPDBYPrjQ3ekp6OGn/zo8srTMMTfJsLLKdbAttLMrBD0eHs/dXZ65uDx1cXxsb19kb1MA&#10;zlpb5FiZZ5LkfWCy1nCIjZZ6CHg5Xu4P3V0KXJ3yTAxjrcyTXRxzAQaUKBLBS0czDJxytMp2sc3z&#10;sC90sy9wsclxsEp3sspwskl3sk5xtEnycc1Ojquvr5jmDB/PjL2aGj8bGdkZZi4PDi0wWStj4zsT&#10;k3sc7sbA4AKTuQ4YHt5gMNaHhtYGBlYA/QL7+4sC+N2eK/vb0TkvlMFd3cuCniXQI7C/c23t823t&#10;s61tc61tMy2ts80tU80tM4Cm5pmG5pmmprn6punGxtm6xqmGhpnahsn6+ulfitMCfcvfb/W9WC/Q&#10;tz+P4JKaxsm/FusaZ2qbpuqbZutbwGPMCVgANDbO1zXOgRmqBTnEVYK9hEEUtqurJ8urxsvLR8vK&#10;RiorJysqJgDl5aBn/Ep8/jWB+td4z8v+03nvdv9hrhb4nwS8K+F7Ay8QUFU1JaSycvwXAe/8ryM8&#10;+/fEyaqK8V+E73qrJoUq+spG19fyf7uEKeNC7/vjJFUToB/8ejQ0zIFfFQBogENhJ9/dCkyw4MJJ&#10;wYVCkfwPRMF9JwX35fdcrYL/kL8U+Y9dM/H3R/56BdcKe/i2GKz3RxM83lA/2dgw2dw009I809oy&#10;19oy29620N4239G+2NG+0NmxxDfBnctdnfyGMC24t2u+r3tpoHdpkC+Dlwe75wFDvXMAgUb90bmO&#10;DK0ITeq7++/+LX6mhP824F6/iNDpggZ4BqHNFe7sCy75cbPhnkXAcPcCgNE1D9rCfk7/CndgdWRw&#10;bXRoXbgTsMABbwj87pYwTrI3Jtmbgu2B+T3T3O1p7tbMyM7MyLbgcEtwyLfFPxrT8U2BvuUbXMCy&#10;cB/fWX5D2L88fcA3qbNHq3MHa3PHa/OHIII26AH9KzOHyzN7YAyIfHc7JcjineQr2B8V71+Lf50r&#10;6TvJXrvibwtgofoFt16a2gcPI3za9QV+mvJV4q9w61/Au973XX4Vb6eaaKdT4OaQYePmhDYgXSfD&#10;7xhJSrrck6NCDHNEtJPuqUUh1CIlpGzMNcLH22ZPliaOl3r2ZtvXxxoWWVULzMrVkbrNiSZwuDZa&#10;z7fCnBph/xyjfG64ZLq3cGbg4QyzdHqkbn6qZ3luYHth6HCx73i+ZX+8/MVc5flC1cZ48dJk2dxM&#10;Tedwi09qyQPtoFtqQWLa9PuqUSIKYTeknGRhbigJS7y4iaIYwJQoboOVdERIuiOkXOHiFghJc6SU&#10;HRziBkX6Q7HhUEIMhJTwQC78ATZYFOP7AOXyAGHxAKonIqshKqVw/46U2A0R6a/uIj69Rfj4jsZH&#10;9/U/Ejf5SNpXXN1DXNtBUt9c2lgLYqYEs8YhbOXgNmR5e4qKnY2ePdXesTDSuzXPv7fAsT1VuytJ&#10;uS+RMBhPHIgh9tHIfZEagzR9RpTJcKQxI8qMEWMxFG8zkGjXk+zQmeLUnuLYkmjXlmjfnmjblWjT&#10;G2/VH2PeTzcbjDIYjtEaoqv00VS7o9R6Y3R7E4z7ksz6kizao/U6oijd0br9NE1GlDo7SmUkSpkb&#10;pcqI0RMm8r7HYJyxsPFjLq9g318+7zndfyr90RaDEc6scB9ORBA3LGIkOI7tmzjsnsZwyhqyzh62&#10;LmRbPx2xLhkVMGZZMmL1lGtfxLLPZ9vnM+3yQGQ7FIw4FY04PwRtYb+wZ9Tl0aT70zGf/NGwlInY&#10;uNnk2JmU8NF4D06s7Viy1XSm5VyO5WyO2XSWyWS6yXiK+WiS+UiCJSfBYijapDdSrzVQs8pT8ak9&#10;Js8clmEok6wnRVO7G6J8yw//tTf+K1/CjUClu0FkkQD1O6HWonEe8KfBlPYYF05C8GRcyGS0/0i0&#10;+0xeYG+Od0VeSGhUAN7U+aZm4JcG+Z/rPrmnk3NTMULZuyRt8CB1ZCd+bNGnp9uyppg22U+f7I4d&#10;704a7U1l92UM92cN9qcNMeK5o+HDQ3Hc3qSRzriBenAqhTsb2LGgnTvyocWzfzd+/O8WeVLR5c69&#10;bG9GC22sPZ47mMRm/hyBPf0F4gS1mmMY7wtgQGRfd0hnW3hPJxggzO4Fne953yuEtxDq23+GAB68&#10;Qjjb1cwAMDO4Y/rYSP7oZClr8WH/TCpzjD454jfdb89ttGFWurFqAgcb/JqrfGpqA1s6AwZGbXtG&#10;cBVt9zOefeJO+7WRx/+l53TdNQQXl2v0tCaon527vFmwspY9N5s6xk7iDKRw+9NHejK4PWnsntxx&#10;duHESOEkN3eUmcHqS2X0pgz3p3CGI/r7w4bYYSMzfqw5haLaf3MM+yI814m74skZdumrd+ttce5q&#10;Nq8pN6so0y58BA2JwNMTnGrqaUOsGDYrZXQkdrif1t+VNDIUOdiZPs2NG+pJ6OUXf87r7494ViKi&#10;qPI5DHVHnvQlAnOHqEQtepTU3BxTXyfv5ES2d7YIDo8uLc8d6H80yg2qKn88wgVXhRc9CUjLNnLz&#10;/RqKNvKj5nR0PeawHSLD7n/9kcLd+/CPpW9+gruGdf3cMFI0MMuyvFVEW1vT2cQz2SO8jBbckRU5&#10;UJY12Pd0kJXf0PKkpd2WRsPZ26DtrGJa6jK626Oryn8t+uBXn372oZjExzKycmamSS0NST1t9pkp&#10;/3LjzofiMggDY/OYmODqitwRVjaL4fv8WQFzOKe3N6y0NKO7i97WnD87Hj86BFYKzmaD3yLWQAJn&#10;IGZ0MGZ8KHaCkTDGSGINpLEGM1lDmdzh9HFW0gQzepIRNsYOYc8ljK0VTc35FD8XNXP8UstRxDpV&#10;TD/G2jn1ITV2Lcrl+0g1XgiUFyp9QsPuR8pdBsu+9hN74fXg3Eviwg9yQcWcBSkcBin1Ue5WEb/I&#10;lf0gWezX8WK/TZL+uFBepFFL9CQI8SJQ7DIEeRSIHzaRLoB/niD+ZRpSKhWLjkOhImCyIVDJcKQ4&#10;DSsajReJkr8XjL0Zgr0XhhOPxElHYqGRGGgUAkqHSUeJ3XqmBB22UV70VtkJJJ6GyJ2HwM4DJS4D&#10;JS8Dpc+psFMq6oSKBvEyAPYqQPr7IMkfQiS/DZW6jIDshCAn/RF93qheNwTHSmLM6O6GC+JFqNJF&#10;EOlFMOkimLDlJnPkhzr2R58EYE6DsOch+IswwotwhZeRuBdBMkeeIquOovP2kFlH+UknZa4Tedhe&#10;sZ4i3mkhw3HDLAQobQSqr3qrzDkQpyyx89ZyU2YQtp5Ir8b1NvKnjUp/aFD8XYPy7waMvuRY3Z5x&#10;kVjxge1Q5U4iSW/itXiZOm8zlS7TcAcx8JUQsYWgB4cpCF6tNo9jx+tQ59UTdgskR2nXhqi3h4Mh&#10;A76YdmdUqy22wkCmUPV+rtLdbOLdDIU72coSD7WRGUpSGUqQVEV4KgmRTEImEFGAeCI0RVEiTVE0&#10;jSTBN8F8AQxPU0CmKaAzSHIZJLQgzReWoSTDv1xZPE1ZMpEsm0CGJilD05T4kjiHiChQQBYqIB8q&#10;oIsU0IUEVD4Bma2ASJeHpeBhCfIycUTJeJJEMkkyQyCA8xUAkBy+YEamqODCFeV8lHETDRUbo8Pr&#10;M2MHm4uzowPT7O6p4Y4FZu/6CGN3grs/Pro3NnI6O/vdzt4PR0cXW1tHm1tnR4d7u9uL09PzQ8Nz&#10;Xd2PwyNcSER7mIzZ3RsaH/xPyh//p8UXv/MW/zoKL5mgikzRlc8wUkwxJtEpCt6KcqWhAd9OjfJW&#10;Z3aZvct9rfP9La+3FvdmOKcrU9/sLL3eXX25sXi2PHM4O7YzwTxfn3q1Pf1mY2ym8XGeu2GUJjxJ&#10;C5GqJpNAEElQuJdEFE0iSyapycarQ+nqMJoqLJggHYiXjlDDJpiqRxgpu6ugXDSwgVba2xP9Bwvs&#10;49WJs625V/trrw83wHfPieGub1/snO3P765OrM9zVqaG12ZYx2uz353uXG6vbM+Mzg72zgz0rI9y&#10;D2dn9qYmN7icl0urJ0tzm2uji1ujc/vzc/ubCxvHq0vHb/YvWY0NacGO6lhRWUkJJN74ASZISiH2&#10;j18QRKQV9azcnjY0LJ/sze8ssceYi7NTtQ+fF0Vn0BwC3fXt9UiaKAhMRZMcQQ93tHfQUdVJT8iI&#10;i0h0s/P1dwvTVjajqNgQkQYKCGMCzFQeYkGA2ihA7UlwZ0WECxHmgJE0k72rI3NHCy1poIqzMdb0&#10;sDb0iQ/PTYjMSorOTIlJB7NlJmVmp2bmp2SlBsc8ic8sic/I9g9OdnJKc7JNt7eIM9U0l7zmJS8e&#10;TcFn22nWhjlOPks87694Pdk/N9i9v7y8Mzc72du9zmF+t7a81NpY4OVCVSH44uCBGJkEFexTE83n&#10;Zpo5KpgoyJ1SLVwhUTpHQTqPjMggIxLI8CwT5bIAmzNG/avZvhfLw/sLg1tLjK1V9vISY26eMTk9&#10;vLw8ub48vj7HPF0e5e1Mf7fIOh6oq4twTzdV8cdIeEDuuonfsL75qcW1j+3vfu4s9akr9BNf9PUw&#10;woM4FWiaNj7bQDnbRDNWWylSR+WU1bvH7t+f5V7srexuzq2vji0vD66u9G2tDO2uDR2sDB8tD58s&#10;DR8vMs5WWCfL7INl1u4qa2edvb3N3d4d39udvNiZ2xrvX+5tPGI0N0Z6hynI5uoTU8jIVDV0mo5C&#10;kYvZRNVj3vH2i72tlubG7KxnChhHqKgDHgZ+r/0R4g5oKWdluQAFhDcO4i4ECxVEiCcO4gna7wpg&#10;GXE7uIwzBu6FRfpgEb5oqBdc2kNW3EVGzBki4YqQ8cZAPGASZlBxiqwoRfKehugttXvXFG9/Sbr5&#10;ufy1T/Ag3rumLHFXHSquj5Y1xiOs5FFuWAQNDU+UQyRgkHEYBB0BC4dDqFCoHwrph8MH4nA+ULij&#10;LMQajrJDom3hUFusrBtGzIUk7W6rSs/wqGiN72emMUbjuyejGuZCyleozw6Cil+FPHsT9OjSK+vA&#10;JXXH/+Fa4JN16tONoGebwcXboWW74RV7EZX8Ws2hldvB5ZvU0k0qP24HV+6EVOyFlO2FPAfsBpfs&#10;BBVvU58BtgKfgkNhYzPgifDwMLx8P6puP7lnL7n/IL5nP7x13b103DCjjxTRjPSuR3rVYDwriT7t&#10;ZnFzcdW7xUPstJoc9zRVtLMcygsOcZGVcoJIOyOhnnhMAEk+7Ccvy98LWQ4eCuCrX1nqn+2vYIPk&#10;H+3vuwL4R/srFMBuWLQ3EuaGhPFNsBzKBybrKhDAHj+a3fcF8F9FsCszVWBtg0AD9CAh/mAepIwd&#10;RMJY7C7l3g1NgPg9A6iEFRriiIY4g18VZTxVnRSmRgxXxFLloF4QCWc5eAAGHgAuR0EDBASiIEEo&#10;SMhf2l+agGgkNJKvfpG+UOSV/eUDDlEYPwjEHo+1jw5/CP72++b07fnW4dv9Dd7B5GZT1lig6Srd&#10;iceu4B2N7Z0tnp+u8XYXTwppO2HKLxPkt+Nktunwb+gal8HqJ1TSaajiJU0VHL6MUjsJIe34yq25&#10;w2dsxYf1r7Up/6FF8YMutY+4JrdB/3cJOt8nab6JI7+gKZyG4U5CsSCC9iu64nGI3Fk4/jKK+E2M&#10;EgA0wKmjEDRfANNQQgF8Hol5VwCfhRPeEcCq4O5nEcr/UIlmvgyOV96PU95LpVxWBfFm2ngvdnkv&#10;XlxurM1W5C0m2+97Sp1bf3Jg9MGM5h861O+2aEtyzaXm7KW3vOXOwsivY7Tfxum+idX5hq4FDs/D&#10;VYRcRKjyfXCk2jlN+yha/zzO4AVN6VWE3Dc09G4wfCdF7/uuNN4Gk7ez+MPBJu9ogzfds53ntxRI&#10;ehOn+iJC/hK8h3D8i4gr5Pmd/OrZ8qdhfBl8EUU6i1TYDcCsekDOI0iXEfx/DHdJV7qMJp/SVfbo&#10;qht0rf08x/Ma+mln/mJjIav+yUhvy9Lc9OHO5g/HO7zLQ96bM97lPm9v6e3mtND+Ar7fnbhcYb5c&#10;Y3+/N807W+JdrPBe8POA/0L9/oSgIjSf749XAMJNgnknW2/293mn+7zDydeckosCn5Nwo5NQ440k&#10;1y1mxewau2tpomJktGV0tml8rmRqtGx5pm13q21rs3l9rW5psXx66tnoyEMWs4AxBHpqFxfKpiZL&#10;xsdArJ6fa1hZblpbrVmY54vh2ZmKmWkAaIBD0PmLVC3OVS1OVa9MVS1PViyOV6/M1awslk1OFwyw&#10;8ztHBtff+MdXwomeZA26omI0QS6CRIiXV07BKURpEgId1fxC1ZzDcQZBkgr+91Dmf7ij/5tb9jfk&#10;HO8raH8kbSeikK7r+tTE75GSQ7Gy0zMNz0eUgBz94Bgdqq+qn42ir6liAEWRqkUKVSdFaCjHUDRS&#10;jHQzPbTiH6p61ak4Vuj4PjIIT9CP8dGKMVOhaZIiVeXDzLUStRCujvKeA3ENZ6Xso6ymVwWt53kt&#10;Lx52HBa1rmRWzSSXLSZXbSbU7EbVHoc1bnhX9xnk5OHCXcRdMR9r3/hQRVzERAXrihGnGJLta582&#10;vTk+/+Hy8Hx7+uXB1Juj+R/O17892Pz+4GxvYjc79KGhnKM5wceaFJzvXTGePXpQMH0U1zvn/GjW&#10;Kfc0tm43uW4mrqwvrKjFL7fZq6DT6/Ggx/Mhz9Iut8et3sVPnItCdBOtSDRDhRg9YgIFG+NITnXE&#10;RjhJOjvf1fO9R46BqBYo6pbqmT/Ts3ukZ/9Q17ZI1/aRrsMTPadiQ9cyY3dhHnClvnuFrmu5pkuZ&#10;ulOVhkuNlkuDnmutnkuNQABXCQWwrn8tJbBOL7hON6hGO6hGI7BanVqjxqdWNahFMxzEevXgYqJ7&#10;IsQgCWmQQjCNRGra3pDV/+S+5od3Da7LOsgQfeUpNA3bJBOvJAv/FFO/HAPfhzpe5RpedRpezZpe&#10;LTpeDQZez3WdnK7LeknKPTJ3LzRzzTN0fKTnWKxhV6FuXylwwLU6LvUUN6ED/msCuNLQ/amOQx7Z&#10;PBWvF4fUiJRRChLF+95BxcDVCtWsGm0C253Cai18iylOgAoDt0ZjnyYjASa+gDoj73KK6zMthysB&#10;XGHiVW7mXWHpW23lX20TUERx9BTFZqtZ1toElht71pv71RjxC1PXgOcx8ASXVxl4PFW3y8AbREFU&#10;fCWU7SA6elLaRhB9JyVXb90QF61QU0U/XYK/sVqsgUYyRTNDSytHRSOXpJqLV8rGKqZq6mZq6SQL&#10;SNTWSaToJulRkg31kvR1fxTAxvrxZvoJAKEABqcsTLN1NONIhGAABukNPohRcE8Q0QgvZVKYnk6i&#10;uUmWtUWejWU+iMLEX1uLfDPDDIpmvKlBuoFOEhrmKRTAVqY57wlgM6OcX8TEIIuilaxMjMShA+WQ&#10;/vJyQWQSTVM1xtqUfwu+Z/0J4WwWxlkgOlgXAewsC0AbAB5DIICzQaez3WPhADBehRQOngdEcDk4&#10;a0RJ0dWIUyKEIGSdRO/rSYhRoLIm8lgnLfVAE0O6pVmStXkaGu5kSIl1sQeTgyWkmhulgwXqaSUI&#10;va9AA2dZGPG3IrYwygWY6GUbU7KMdXNM9fLM9AtMKHn6mpnaqvFgEm2NUKK8JxJmB4fYgIaRPt3J&#10;PjsipDY4oMLb/amDTY6VWZq1ebows9bSNEVHI8JIL9bZPg9ci4A4KGB9XR34BtfJlr9SRxvQLvZw&#10;LnG2fQLW62BdAH6OBDkf8P3z3k1DyQeWWKSHqmKIlWkGeHhvt2I3x0egbWqQbGuR7e7yxN3lmY1N&#10;voVFtp1doZPTYxDBoa1tgbPzE4Cj4yMHh4fCTmvrPCurbDVyIAJqDd4SVMaCrOhjpB/lYJvu7VFk&#10;b5Mm8OWZtlYp2hrBRHl3Qz1agG+xq22uh32hl+NDT4ciN7s8F5scF5ssV9tse/NkW9NEW7N4D8es&#10;2IjqsiejzL6jxdm3s1OnE5O73JFNFnuNyVplc9ZHx7YnJg5+LoD7+5f/tgB+NwNYKIABwsN3lbCQ&#10;1rYZgfqdBgjs71RT86QAvgMWVoQGvLv16S9SV8d3cj9HIN7ep7aB74xrGid/kdqmKUBd8zSgvmWG&#10;74BbZ5ubF5ua+AL4Suldyb8rEVhdPVlZ+f9QAXy1rv8kwtf1cwcsbP+cK0P8Myb+MX6mfoX8UwUw&#10;v/Hehf8owmt/fl9hXvLPET723w+45BfWyxfAfAcsEMBTTY3TLc2zAgE8JxDAfDraFwUCeEkggJfb&#10;O8B/4/y04O7uxb7upf6e5SsBPNSzIEyiZfbOsfrm2b3znH9cAAst7N/PlfF9j3eTesG0Vw74zxe+&#10;Y3+FAljogNl9y38WwEPrAgG8PsHiG1+B7t0SqN8/I+wUOODtmZGdvzzcnh3dETrghcntxakdYQFn&#10;oQZemtn6UQALfOrKzCFgdfaIL4Dnjvl6VYCwHwwAgJHCzF1h8q4wf1doc4WNvx9wycz/EQEcZkJK&#10;tKc89HbNdfLxV7bWFNWG39IXFbO9iwmEGGbd10q8p0JDqEVKSttaadOmOudfbS282Bg6WuzeGG9c&#10;Ylcvc2o2J5r2Ztu3JptBAwD618cahD54bax6hVWywnm+NFo9P9owPdI+yWmdYjbODFVujlYdTla+&#10;Wqg7nCpbGS3eXW1ZWmqrbq80C0m/Sfa9ox4moRt3lxx5Bxf0tbi9DNQZ9sAUI2JAuG+gIGKEE7VE&#10;izvCpDxlZDwlpJwkZJ1lEN5QuWCEPA2tGIciJ6FVkuGKsXClKKRiKJIUgCR6oRScUQR7JMFKCq4r&#10;Lq0mdl9B7GuE5EcysD9IYf8go/CBrOYXOM2vFFS/JinfUiM90FOQMScibZUwDto4J224qZasppW8&#10;VoyFZXWET2+SV2+cdV+04SCNMhih1Res0eWv2eWnOxBgzAw25YbqjoRpcSO0uTQddrQuM5bC36Y3&#10;gV+rmSEo0TwYrTtM02PS9NiReswow95o0+YIo4ZQw+YIk654275kx94Em85o8266eS/dGNxliK7P&#10;jKaAqbjRWmy6NpjhSvq+y/8ZAUw36QuzHAxzGI7w5EQEcMJDOCG0kcAEfiqwWzLLJY3rkj3inDvq&#10;lDvmkDNqm821zeQ4Zg47pbEc0xiOqSAyndO5LpkctyymQ6qwn+WSMeKaNeqZO+VdMB6YzQqms6PC&#10;RmJD2HTvIZr9IM2cFWc6mmIykWE6kWEymWk6lWU+nWU3k+U4m+0KWMhzm8txnky3ZydaDEQbtoXo&#10;1PupV3ur5Voi04whcTpiNA2RMPK9QMVbPvLXXfGfOSj+yUPjizDKgwRDeLYRrsRGvdXXvJ/mwswM&#10;LKU5x1OdbR2dIGq2N1UD7hoV3DV8+JV8KIRC98rpz+zfKJzZTR2fy1iaoY320Sd6oye66KOdsZyu&#10;RFZPynBfBmMojclOHBmjMYeTRvpTR7sTGC2pI0NxzCnnutH7XiUfWDz6V+Oi31rnK+Z3BXHnqMPt&#10;9LGOBM6A0Oy+RzKH9YvE/bRZ75UATmAPg0P6UH9Eb1dwR2toV3v0YB84CwD970rfd/lnCeAry/se&#10;QhksSAseEFph/qJY7HTmeNLgaAyTHTfBiZllRU8PJs4OZc2z82ZHkxgD9H5GDHfGlzVHruv5OuvZ&#10;H+hZknEFUqGpUiFJ8Kh0VHQ6hp6ilfvQubbBrbbeu7EhpLMtgdWfOzNStDheMMPNHh9OZPSks4ey&#10;R5mAdPZgKrM/jTOUPjaSPDZG507ETa+EjCzjcir+p3XArahCj4kNLxZDKIBdulss6yotqip0Hz6B&#10;h9FICamu9U1RDLZQAMcxB6IHupNGhmJYfZmzozEDXTGdrak9XQ+Hh+OramQ0db9GYT+Wgf1eTOoG&#10;XsE3Nz+3ry+juwuiq//rP339+Wf3vr4rjdbQi3pcHFtRVcoZKeobKGGyayenK8cmvIsKo1oawSrC&#10;GJ3KcUG/Evv416LX/3Bb9gMRld8puH1hHi/qlY3zS//iPvL+XZFb9z67h7qrHGgZ1FQS39oRWFCS&#10;U9PUPTVbPz6e1dUe+OxRWl9HYktDaMnT63jcf792/V++uvbfvr4GN9BPaWtKG+jyepT/OQz1b9fv&#10;/uqjz/7L7TsyluYRjXX5XFbA82L/R48yOzqfsthVMzMJXe303nb/tjraQEdKX3dCe2tke1Nkbxud&#10;3Rc3zojlDtAZ3QkD3WmDfdnMoVwOM2uMlTzOpI8PRYyxIrkz8SMLRdOzkY2tcj7hn+m4fWEUJ2qc&#10;IqfmF27tPxLk9CpClxeC/iFY5jwSe0JXuKQTzyJwB1TUbiBqL1BuL1h+L4iwE6Sw6Ikes5MZMhPv&#10;NxHvMxbrNhYftIBOOUHOAmUvAkRfBCP2A+VYZuIPkR8liP0xUeZ6oRImXQEZj5GJQorRkA8iEfci&#10;EDdDYdfDMHfD5ETC5cQj5WQiMdBIFIwOl42BSdJEb2Qi7jRqyU45y28HKBwEII4DZS6Dpf9SAMsB&#10;LgJQL/1hF56i3/hJgFObXmIsm3s1+tfzNL7KUvrimcInZdg/9FHuLrlh9vzlX0aSX0UobblJnfoj&#10;AGcBSME8qJNgzGkw7jQEs+8rvuUhsuoiveyOW/bWnPbQ6bUkVmtDsjCfZst9VCD/UQn5y1Y9UY41&#10;bsVDZ59qfESlnARpHVPVd3wVF52RLNO7HRof1yv+pl75140qv25R/12nzp+GjL6achDd9MecRCod&#10;00hv0rS+zzF8kaq6HgFbj5J6WYTktZJ4QwTeuAJvFMPrk+L1wnlM8nedyjtPSLNxlFoLbAL6y2jo&#10;x2nyt3LI4llK4qkKohlKUumKsqmK0FRFeAoRnkRECICmKEqlKYoLBLDMXxfAEIEAlkwlSyWpQhPU&#10;4ElkWKoyPzk4gwTNVuCTR0Tmk1D5SuhsRWQaERaHk4pEiobA78UrSScqyaQqSWcqyuSQZHKJMnkE&#10;2SwCJEcZHU9CJemquOLhnfkZZ0vTqxOcw62lrZWJtYWR5WnWyjhzZXR4hTu0wOif6+9ZYgztTU0e&#10;LS/sLi0crq9enh5dnh0f7W5tT0/vTowPlZVme3uGaKrYS4ta3/3SDypi9tlvbK/93u7mH2xv/cFV&#10;8qtIRUi2KbnAQd+PjPVVI9YnRu0Nd/J2Ft+sTy8x2w8WuIvcnu1Z1t7SyPY892Bp/GJr/nRlam2C&#10;sbHA3Vrm7s4O9z3PirbS8CZJRanAE8jQbA1UjjoqTw2To47NVJVLVUEnktGpJFQuFlGmTKyhaD1U&#10;VwxDSAViZJ6420xUFJ1ODh7OMTdnGQtTAwvzjPWtyf3D5ePDpbGe+nV21/Es53h+5Hhx/GRp4mB+&#10;fGOSszM/ubc8u7U4szQ9urE8f3a8d3q4t7Wytjy+vLawtX6wvfn6dO3717OXb0fWXrHGjyufdwR5&#10;+AW4WSkpwKUQaCVD/1vYyNv4eKwGTRxpcUNKHapspGbpYODkkvXo8fnZy6GWwdTABCO8voqMsiJU&#10;WeYB8ubNB7fvSWCQxI8++Aohg4dJ4u5dl5F5IH//OkIJa4KRoWAhBvIwcwLcigCzxcnaoCWtEGLm&#10;ZIwXCeGGl3WUk7aRk7aSkzFDSxkjJSl4mKE8Qo+I1lfGG6gRjbTIJrpqpobq5hSCsZmSuZWyuQle&#10;mwJR0JfBOOBJAeqadkiELVzGEQ3zVJAL0SSn21u0J8fONNa83dtZHBtZ4DBP1xbPV+bWGH17rD7e&#10;5gL3SVZZgEuIMsoDei8ML52mjc+lKGSpyRVTlPKVMBlEVLYqPlUVH0VCRahgYwxVOcU5r+bZ36xP&#10;bk0NHm5MHm7PrixyNtcnttamt1emlicZs4yWdVbH+VTfi5GO/Y7SFprHEye9VAoxVUs+QQUbhpbx&#10;kxHxh9y1vf97m3u/tr3/OyfRD72lvwpBPYgmwWJV8TFaxGRzyhm773BkaHuS+fJwdW9rbnpyYHVh&#10;aHNxYG9x+HiFeb7CvVwdebU6CnixxDlf5J4ucY+WOAer3P31kYPNscOt8ZP18XV25wG3+3S4udjb&#10;Kggnnq+vkKgESVNDpuvIR6phc92s1vrbeWf7u6tLE5yZ8IAiPMwZIWGtQaRiZJ1lH9iQ0IHK2GAs&#10;xEuIHFQY+em//IROpAcC4iAtZi35wFJG3A4h64KBe2CRPjiknxzcBwXxhEu7QSX5QCTc4ZLOGIgN&#10;GmKGkjWDSxlBJQxlxfT4OcEiOne+Vr71JenmFwDi3WtksTsasmL6cGkrFMwLjQzCo4Px2FB5TAgG&#10;HcDPy4F6YJDeWKwvFu0NgTjKSNpCoQ5oJLi1G0bGQ07SDSvmTBJ3MkT7BWonPHQt7ghvnE3pX4xv&#10;X46sWwsq3fB/vONXdOBbeOj3aD/g2S71OZ/gUoHcLdsNLd8JK98Nr9gKL98ILV0Peb4aXLoW8nwt&#10;pGw9tHwjpHwrpHwzuAywAaYKKl2nPgcIt/LdDq0Q9q8FlgCWA54vBpdvRTe9SOn7IZP5Q9LAZUjT&#10;ptPTGdMsFiWxQ4P2mOCVinXK0aE+so9PNg9zUnEly7nh5bzlUB4ouDsC6oqAuiOhniiYDz/pFh4g&#10;hwjEoUJwqFAhWGTIO+r3LwXwjw5YqIF/SgVGeP2zBDDgPQGMggYgod4krDce5YiQsZYWNZG4byhx&#10;z1j6gRlE3Or+DQPJ++ZoiDNJzl+NGKpOClNVCFOUD5ZHU+WQ/kiIL0zaCyrlCZP2QUIChAWff5YE&#10;TENCwxFwKpyf+/tnAQwaUKQ/BucrKmbs7507M3awu3J6sLr73fHZNzsrvOOZk96nUxE285G2b/qe&#10;8I5GTs6Xzk9WeQfLr8pSD2MpLxIIe/Gwg1gU3/iGaR76E46DFV5Ekl/HaHwbrw14E6sJ2qBn0ws5&#10;Zf2AbXSjX/uzLrUP+7Q+Be1Nb+gBFXMZpfhdosb3SZrfxJCPQ3A7fghhmWi+3RRUgRbu7CtMAr6g&#10;4fjfbcLQIL6IIuxTEX8hgCMV+RKUnwGsehah9I8K4BM6aSscPxckP59kdtxWwNuZ5719y3t1yVvh&#10;8NoyeKmavEDx1y43t6xuMoxlOgwgbWpf92t/yTG+M2snteGJPqQSz8NVLmnq39C1XkVr8jOAaeov&#10;ItUuIlRB/0m4xmEk5UWs4TdRqm+iCG/puN1g1EqM5lFlJG9xkLc1/93eOu9gg7fMPCuPXaVpnUaR&#10;wRsQGl8hV6nS4I2BUyfh8meRPwngQJRQAIM38IKm9CJKGQBmOIgmb9I11hJNLqtpPG7Z9+NNW4O1&#10;41017K5GVnfrCnfwfHWad3nA+/aU9/KAXwL6YIl3tMh7scE7mn+zNf5yc/Tb/Wne6SK/7vcp4B8Q&#10;wN+fbr0+2OWd7/HOpn6YqnpTHHwWZXIcZryW7Lo69Hxyldm1NFE5OtYyOtvAnXrMYT2ZGqlanKtf&#10;XmpeX2vd3BD63ZLxsccc9hMu5/nEeNXcbN3SYu3iAuivnp8DXLXBKcCV/RUevkfF/EzlwuSVAK5a&#10;nq1ZWSydmMrvZz0dnGmbOXGgPpTFuymrRysrx5DwUUT5GJJysrx8pBbOz5nsS9f0SFe3z1UxL1I1&#10;j5RR8nsg7y2mbHsTq/rv9ykfSfnDtOJwxtX6PlVaHiVaXo90fXP0AmK1/byV3a3lXS0V/YyUqLqK&#10;/DxgDUWammK0ulKsOSEkjezzTM3jqX5ohkFUiHaMvSpNT4kGBqgQwgzI0boINx8ylZPUcvGcfZLV&#10;/Cqn6SKn+bKo47iodSOzZjGlYi29bj+18Ti++XVC70VUz7xvQ5FKnMFXxrCPNMRuGty6pn3jY/wX&#10;v5Vyt6Ruze3wvv2e9/LwzfnK+e7I66OZs82J0/U53svXvEveUDXb3zTKBOdhgveLMMtuDG1Zyxo9&#10;Sh2e9yiZ9yj6Lrf3zeOBo6Lu1dzWhay25cyuzazBg0zWUQZrN21gM2uIndBT5FbsoZVoSKBRFGIN&#10;lZLNCLFOJHoAMTQE4x4iYxAqrkyXUkiAKRaqWRRq2T4TeN9SI7difefH2g4PNe1KDdzKjfi1jiv1&#10;3ct03cp13Kp1+VmwNXpuNXouVboAvgCu0vHkZwDr+tfrBdbpBtZpBdaq+9eoBdSq8qlXDWjVCm/Q&#10;CGnUDH6m4BIvqZOGNi7W83hm6JFAMvSRJZpek9b88L7K7++qfihqdANlI6vqrGThrmYbqumSrONZ&#10;pOPzTNv7uZZXiaZruaFXkba9zZcSXg8wJSauZcauxTp2z9Stn6valqrZlanbV2g6Vmk7V+u41FLc&#10;+Lyjfq+oNnAv13ctM3SrMPaoNPF8ru+SRzaPQ2qEiBP872ECRbBREHK+ikWdpV+7U1iDdUCloXuV&#10;nnuFtnOphkOZtnONgWe9Kb/yc5WR57sCuNLUu9LCt9bSv8Y6oEDH3uOBXJaqBWiXGXlcCWD+/sT6&#10;HtX6Ho3m/m02wXVmvoVq1nQ5vWCilQPKyFRSy0hKxwRqbCnnYE8OcKXEWKhFGavF6vELQaeoq6Wp&#10;qGeQ1bPIGhmauhkauslCtHSSdSjJFL0Ufb0UQSpwsqFeipF+sok+v8oxP/1XL1lfN8nKPNfEMF24&#10;ZzBRPggq4wK+bEiI2kpLOICPSxzGj6wYrqeTaGGabWddaKLPTwK2FGT66msnWpnmmBtlKmADxe9b&#10;XwlgEG0EAhg0hLr351ibF1qY5BnpZehoJJJJNDyGCj70YTJuGsrRFM14M8MMoft0sC6ytcjnzyMo&#10;Og0OnWwf2VsVgvlBJ0CQp8sXwKBfOACcUlWMELtnBSKYRLjzrvCsvnYsEmYnK2UiJkIRE9GHylgo&#10;4D201EMMdOkQKWsdjQhH21x7q1zhFr825jnCAtRCAQyWY2aQaaqfYaKXCbAwyjczyDWh5Jrq5Zkb&#10;FFgYFprpFxhTsixN0i1MkvW0o/AYd7H7xvdv60OlbYh4bye7XDenQg+Xh66OBXZWmdbmaTYW6fbW&#10;WUZ6sRoqISCCAQa6MTAZO/AN08Y8y8G6QABfeAP4r8KK/zb8PMvdnR6DJ1RWoMqI24jcNha7ZyYr&#10;YaumFAp+pi72ReCssA62g3Weh+tTD9diG5t8S8scR0d+4q+z8xOhD3Zyegx6hAKYnwRsX2RnV2hn&#10;l6+rFS6PdZEUMxK9ryctYSKHctBUo5qbxDnaZQBcnXJcHLONDaJVlf0M9Wg+no/d7fO9HB/6ujzx&#10;cX7s6VjoZpfnbp/r4ZBnb55sZ5ZkbRJrYRjtYJkUGVRa9oQ71Lc7PLjB4WxNTByMje0xmetDQyss&#10;1sbY2AGTuQkYHl5jMFZB58DAUn//Yn///6IEtLD9rvG9GvCeA/65+m1smgD87xbAwhzfv8Z79lco&#10;gK8cMJgBzHyl4q6oqeF7x4qKsfLy0cr/VwD/hxC+rp87YOHhz/lL6fsu78jdv4efqV8hvyxE/0MC&#10;GMRfvOof4r3Lr57/yvi+h/Dh/36uLvnPC2CAMAm4TyCAf0wC7lkAMPrmAYL0X779/f+BABZK3J8z&#10;1DnH6JoHjSuty+lfAQivEupecFZof38+8r0k4CsBLJS+4FDIzx2wsC08FCQB81UrX50KakHPT2wI&#10;t+/lm+DpTUE2sCC19x0B/C5X9ndpal/IL9pfoZr9hwCXzPzvFMBXJaDf41deOvh4B5MCL7ccR+9w&#10;HScDiB7slraoqNU1WXcJreTbqjF3lCNQGlEQhKODcdzq8Mbp8uTJcu/BfOfmRNMKtxYAGrszbVuT&#10;ze+xPdWyO9VwONtwMNewPdeyOt02M9Y2Ogz+FlfOanu0Ovx8Y/jJ7sizleGiycHCtYWmjZ3BvgmG&#10;CTX9prLfXY1wcZ3Yeyo0EYWQG1JO0hAnqKgZRsQAd18fd88ALWIGE7WTknB7IONzDxlwXy5EghAJ&#10;UYxBKidiVBKx5ESccjxBJU6BTCcoheMVg3AKPliChxzBFaXgCiV6yOBcpRG20lKmEBEK/I4m+qYK&#10;7jpZ/LcwPr+DS/wJI/2lEuyONlrCmCBjoQqx1kPYGqMsTFG6jjjNKH2Tcj+v4eSI4YRAdoIPM8at&#10;P8yxw9+m3c+2J8iZGe7ECTcdDdflhOswwzSGw9UYYaqD4aoD4aoMmsZQpOZghNZguM5QhB4zyohD&#10;N2fGO7cl+NUnBjckUNuTg3rSqD0pvh0xTi3hZv0xVgN0yyG6KYNuzKSbMGOMmTGGAEHB51/m/4QA&#10;NuoJN+yLMBuMtGHQnJmRXuxwf3ZICCcoYjSQPhoYNx6QMOGfNOmbOOmdMOEZN+YRz3aPY3nEMd3i&#10;me6xLPcEtmc81yt5xCeJ45nE8UoQxhHvlDG/lAn/jPHgZGZI6HCk/zDNezDCsS/MvC/ciEE3YicY&#10;DMfpMON12Yl63CST0WSr8VTbyTTnqXSXhTy3hXznhVyX2WynyXQ7TpIlI8asL9q4K9KoJUyvNkCr&#10;3EvlqQsp30YuxRhKp4gFad70V/3aW+Ezd9SfPBEfUeWvx+tA0i0Uk2113LQVjTV0NLRtYcqukpo0&#10;GZN8ScOcuwRvA8+8oq7l3J7pJ5OrKUzWo835lLnhCE5LOLs5gtUSNdwWy+hOZvanMZnpHG4ydyye&#10;xUwbZaSN9Saw2lNGWWGDY4bP+v7NKOEDm8f/Yl7wodNjowpu1ORyBLM7Yaw7kf3LAvg9X3tFPIsR&#10;J3DAQgEMSGAPxzAGogf7Inq7Qrvaw7o7QJuvZgUj3/PHV/wTBTC4Vni5cMKrOd91wEINTB9mRHE4&#10;YWxWBGuIzhoCa09nD+ZzmY/HuKXzi4WT89lz60nL+1aD06JF1X/KKL5VVKNb12tY0gCwqmq1KG/Q&#10;yXuimJhGjEtUiI5RSYg3ys60e/bQp7Y8oqslmdmXNcaMGeiKG+pJYvenjw1n86tDs1I4w+BhMqan&#10;YzgTCTOrgcwZSGz+v1r4SSWUBExuenOGXPrq3ftaXbtarGoqTMtLNfOLpAND1NJzPJvbooc5sSxW&#10;6thoAnuIPtiTPMpIGBlKmWBF93WkMfg530UMxuOBIdf4ZEPfQKi23k0sQVxN0z+/8BGTmT80KKKo&#10;cve2jJwU4bNP7nz01f3wjPzHXX1pdY1Ee0fT8EiX9Iyc/r4s5lDBwqR3Z517f6N9V7lUmO01a+2P&#10;lHT+DWX4XwmuH5on3rBPvaHpdUeECL2HuP3Fl1/c+VLJyyaV0Z07NOqR/hCja2Lg6uGflZXT05nT&#10;353U1UKvq0pubogtKzXy80do6XwKgSrYWCe1NNBb690Lc/4kJv2HO2L/cuPO/xQRhdtYxzQ3JrS3&#10;qgb4/w4CxVvbuqWm06uq6Q31yQM9SZzB9FFmWndXVm9P2mAf+A2PY/VFMXuiBjvB8lOH+rKGBwuY&#10;w7ns4Sw2I5k7FDfOiJlg07lTCZzpgsnppEGGdlLB58b+H+hG3zXLhqoGeVlQ231cNwP1Tr0Qpx5i&#10;R1T4cTRx1A064ome9MMvhyhv0tR2ojU2w5XXg4n7keTdUIX9cNJZNL8W4kGo/F4w7iRM7iJY5oIq&#10;eRYM3QtAjNqI1ZK/eIL//JHC7Rz8vQz8gxS8GB+cRAL6QTTsZqjMNRpaJBwjGomWjERLR6Eg0UhI&#10;DFw2HiaVAnuQCb9ZoyI65YzbCSTs+Mju+Yi9DJW6pIpfBkqeUyEnVNQxFQc4DZS7CEAfuIifeEnt&#10;uktxTG+UKf8xGf2bUOhvqVK/TUV/lg79/RP8p3Xq17t1by27wl9Fki6D5c794ecBUMBpAOQ4AHYY&#10;iNgPRO5TEbt+Uvv+kG1f3LKn4qSb+pCdai0FU0ASScV8GQ//I03yXyNE/1uS5G8fY79u0oQOGeGm&#10;beXX3EjHwVovYwxfxugdh5PXvFFzLpIM06/6DD5t0/x9vfK/1RL/r0bl33RoftRH+XLEQmLOBbkX&#10;qnKZRHmTpXuRRdpLEV9J/PT7xgc8lgxvXJLHvM0bl+CtE3kzhBfNBBZNqdwMn0y4kyx/r0ADUqgJ&#10;TyOKRSNvpitKCwSwbAoJkkKC8SHCQRSUgBak//4vBDA/CTiVLJWsBktURySrwJPJsFRF/mar/MLR&#10;CrJp8vwK0pkkRJoSLFEBEokVpcLueEt/lUiWTSZD0smyWUqyuYqyuUSZXHmZLHnpfFVsDB6SYaju&#10;iJQuo4d8u7E4O9y7Ms1ZWxpfXRxbmx9dmx1ZnxnbmBzZGOOsjbAAm+PcxZHhscHu8eH+RXBqdW5j&#10;efbbsxPeq8sftjanGuse+rr7KmA8YKKRCrBg+ANfyetWX/5G49e/0v7gv7qIfRGvhsq10Hoe4GwO&#10;E6NI3Q4x1ewvyTmYGlod6TpYYG9MD+4scJanBseHWxdH+083Z19sL2wtjOxuz+1szW4usNtL8yJs&#10;9LxU0FGa8gmaOLo8JIEASyWgUuSRiVhEDBpGRyMSkLBKZaUyHDYPBk2QFk/GIGodrParink7Sxcj&#10;fRczrK3x/r6GkkfZMQ+z47paytamhgVFOPd4G8sHXOb6cP/R7MTlxsrxxsrKzOThwc7RyeHC2srM&#10;+vLGydHy0f7I/OrxKW99n8daO6ydmE3vHgp82mQfXWrunStHtArwjx5i9LV2Ndv5h8F0fe6qp4lp&#10;P5VVSVGgJMHVQ+5iLW9idNHaFon5JScX35/vvZkbnM8Jy9OA6iDuyGuSzBWJxp9+LAaRJH3+RxGR&#10;G4hrn0h+/gexe1+j73yJlocbwcW10FKGeKgFCWVHlnNRwbqT5TyU0Z4EqBsB4kGEeSmhvMkYb9Cj&#10;AHfCylhjpE0x0iZyMsZYiIFABhsQkIYKCEN1nA1BSp8gpqUJNzBEGxghtS0wWq5KhhYwor4E0hyC&#10;9VTW9tcw8FKjhBvZZvmHdVfXbMzNvDk5OFqeW2D0rg73HU+wX06xeQcrF+yOgZyYTFtKAFHWFyMa&#10;oQRJ1SZkkAlJ8thkBXyWpkomRTOKTPIloF3lUZnu9tvDPa/X58HfOc52lo62F+enWQeb8/z2yvTm&#10;6MAKo3V7uOVgsH6uMrcvNbjY1TDPXCVbn/TQRPWZuXaRoWqurnIuhRitIB6Kvx0A/9pD4lPnex86&#10;3vnI8e6ndvc+90KIh2uS1tvrvl+febE+/fpk43Bvfn1ldHeRfSjY2PJseeRyefTV0ug3i6OvFkZe&#10;znMvF7gXi9zzRS44e7zMPVodAaxwOyc7Kg45bRsdpVlWGsHy4kXGxHQVWIEuLoEMTzcgxxuppzhZ&#10;bjB6eN+CCaamWNvezukyIhQ83F5bKQQt4yIr4qgsF46VDZCDCPGTg/igoV6C/Vxd5RDuCIiDjLiN&#10;lKiVrIQ9QtYFDXOXQ3jyBwhAQTyRsvxUYKikB0TCGQd3xiFssXAbgBzMGgO1AqAhljBJExlRA9Hb&#10;Wnevqd76Uhlw52uVu9fVxB8YSIkbQ6QtUXB7LNqZgPUk4r1J8r7gpsId2iCSDsIS0+CmCthAOagX&#10;EUUlo6lEGXfcHWul+1aWcA+qUkiVVwkjomk5pW8tvnOOWj7h8XDB99leWNV+YMVhYOVhUBXgILh6&#10;L5i/0e9WSOlWePlmePlGWNlaWOlyWPFSOJ/lsOerweVrQYCKd+MqtWwnom43ElC/E1G7GVoN+pf8&#10;n8/7PRtzzZ/xfrgZXHZKa3wT1/FDfA8voff7+L5Xcb1HcV0jAeWPjWNoZG9fZVcrrAVZygApZYGA&#10;OmPBfwg4X4AgG9hNRtIRKu0q1LQYhJ9Q0wr9q8D4vsdPAviKH00wXwYLSkD/EwQwCspP2xU+w7sC&#10;GAN3wyPdFDCeABzCFSljL/3AXPyu6b3r+nev6YH44JaRrJg1HumhTgrT1YjBovwwCH75aLisJ1Ta&#10;HSbtBZfxFRSFBnNebQD8owlGwkIR8GA4gsqXvghh+i9oB8KR3hCYk7qaf20V9/uXvPPdi93F5TcH&#10;u693FninC69HGpeTvSZDLY6a0nl7rMsXq2fHK7zD1R9aio5TzI5iCPvxyON4DD/pNkz9LJh0Gko6&#10;D1d6EUkWWthX0WoAYc1n0PM2Tgu0Z2zFutU/qif8a4fq74f0Pp+xe7DtizwLJ15GKb+gKZ1HkN7G&#10;a7yiq4Ceo2D8YRDuOESer3WjFM/C8ReR/KrRp4I9gF/QFIR7AP8kgJUEuwWDkcovo8mC8sjvW96/&#10;idJ+mPx2GH4lhLAYa7hbk/r9EveHk5O3ezu8i3Uep4RXaMaLQvDCIN+GYNYD1Ka8VEespNlGt/u0&#10;vuhU/bhH4zOW4a1ZO6k1d+SraM1v6FqvY7SFCcGXNHV+aegQ1YMw7Yto/ZcRKt9EKHwXQzoKl1+L&#10;09krCeHN9PC25n7YXecdrPO2xt90FKwlWayFKZ5Egrch/yJcAcR3+asCOPLHqtcXNCXAabTSEV1l&#10;J0Z9IVJjK9fxTVsKb6GVdzzJO5g5mh6c7G0c72ka6WmeGmrfmeN+f7TBe3vMe33Ae7HJu9ziXax9&#10;f7Twenfyu8NZvv29WPnhePEfFcAvj3a/u9jjXc7yluu/r4o4izE7Egjg6Y5Czlxf29xI1dh4x+Ri&#10;2+TC84mx5/OTpdNT5dNTwlze2sWFhpXllo31tq3NR2xWyfgY6KyamwUDyqYmQaN+ealxdQWMAY26&#10;pUWh+hWKYWFC8HuUzU5VLkxWLU9WLk2UL0xULs1ULy88H5/M72OXc5bLhlb0HZOk5JyV1enKyjHK&#10;CjGK+BgVcrKSfKQ+zs9N0Tta1TVTxa5IxfKZps1jddtCdbtsNSeanLHjLYLxpxCLz2H2X0LT0fp5&#10;WOMiJftn+r5PzcMzTIKD1LxscY5WRE9TRT99Zf5euRqK4fziroQICsY/WME7ieybTImMoMQ6q0Yb&#10;kCI1SNHq5BhVQqSOQpgh2otuEDOR3nlZwrzIanqZVfcis/FVQftZQetOZu16avVORuNxRvt5asch&#10;rfkiYfA4dbTG6rGpiK2qhL0izuf2Hd0H10nm2m6P0p/3N/eODw0crE19d7n68mTi7cnMy73p8825&#10;twcHvPPv19kbmUEFehh7Y4K/h1Z8kUvxTCr7KGtsyvP5hGvBm+zes5yO/ezW9eym1ey2rZyevZyh&#10;46zhk3TGWdbgSR5zOYvZHNYYaZJlSgjXVaCZqqeQIX4W8uEh2vFphvE5OsFpCjbxUM0oCVKUtFIc&#10;UiOLZPJY60fpW2bIT/8t0XMBh/ydgA3cyyh8qg29+e5T362a4lql61Kpw6dKx71Gx6tW17uR4t+g&#10;61ev5Ven7lOrxqdeFeDXpBHUqBncrBvyhOAQeV85VkazRNul0tT3ualnjrZ9tIKRL0TN4gaK/Nt7&#10;Cv96C/vbB6jraAUxZROUgZ+KY6KOT54BtcjAv0jP54mpX5aWg+knD1xvwcr0nWoozrVqdlVk61IV&#10;mxI1vgMu13AQOuAaXVfAe+pXSLUgA7jM0A1QbuReaeIJYjHFCaw9nWAQKqHg+pWM9y1EkpxOiZ5z&#10;jblPral3iY5TsabDU3U7QLG2Y6Uh3+m22ARVG3tVGf1YArrK1LvG3LfO0r/OKiBf285dBJOpYl5t&#10;5X8lgOuMvLtsQhqNfSp0XSv13ZssAsAM4JKnBp7FtuFJFC9vtLHJfSXtm0R9MR17eWcfSoSrDs1W&#10;i26iFkVRjdZWjdXVSNGnZBsY5mlQ0lQpqeq6yUK09FJ19dL09FN1dVP1KCn6eqlGemkm+nyM9VIB&#10;BpRka4s8cxN+eWdDvRQSIRh8/spjA9RVoojyQQiou5S4Pfg4xiC9VZQiKNoJ+tqJBjpJQvlqapBu&#10;b1VobZZLwgdJiNjoasQJO0EEnWaG/MrJgp2Dfxkzoxxz41zQ0NdJVVOmE7DB4JMRKumCRfqoK9PA&#10;PEIHDG5ha5EPHliYUmxj/mOKMIiCjNgioQAGI0Gn0A2rKUXev2WmRAgBbSfbRy72T7xcSz2cS+ws&#10;8/S0o1SU/MGXKylxU4kHptLiFjAZWyTUAS5rp6UWZmuZCTA3TrY0TbW3zna0ybcyzRIKYLAcU/0M&#10;Ywq/7DPA0rjAVD/HSCfbWDfHTD/f0qjIyvgRv9Mg3cY8y84yx1gvkYj3kRKzuHtT7/Z1Hai0DUne&#10;x8wo0dOtKNCvxNujyM461cQw1pASA+5rpBdrb51F0YoSCmBLE/AOs2wt+D4bvASwLoCdRSFYi5Mt&#10;X/F6ujx1tis00U9SVQzBoTyREGfwvVQe4w0OTQ2S3Rwf+XmWersVu9gXebk/vzK+3t7lnp6ljo6P&#10;7OwKHRwevotQBjs7FOnpRGprBKsq+xFwrgiotYykKUTaHAmz0dEMMdKPcnHM9vd54uyQpacTDrCx&#10;TPVwKPB2enQlgN3t84UC2MUmw8Mhx9Mp28U2zdEq2cMxixb8PCO5JS+rpbyc0de7NjZ2ND5+zGbv&#10;Dgys9fYuvyuABweXfxLAP24D/HMB/B5CBwx4TwwLHTDgF+1vQ+P4PyqA6/9S8f5tahuEewzzLe9f&#10;413729g219Ky9ItJwACh2APU/D9YAAuX859H+JZ+7oCFPT9HePaXAKf+Ad7zvlf8shD9xwWwkKtL&#10;hOP/AwhvJ5xBqH7/9vMLH/7v558lgNva568EcG+XMAmYvyswo1dA3/xw/wI//befb3+5/Yt/TQAL&#10;C0T/HKGa/fsR6t6fM9Q5d+WAAWDke+oXIFS/wpHvDhMmAQsdsLBw9FUS8JX9Ffb83AH/5SGfHwXq&#10;qHB74LW58XWhBhYKYGGF57/Blf0VbtwrVL/v2V+hnf1HAVf97xPAO6unv8ivrBVRsfZm2W5uKTau&#10;0UauFigj5G11aXHLGzLOUhoJt5Wj7yqGozSiYChnF/P49ZGtFU7PxnjjliDfV1jzGURh4i8ANADv&#10;CuB1btnGWMXGdOPGXOfaXP/KTO/KRMfqaOMWt2qpr2iD+WhjtGRi8PEIu2xirmNgmmsd+fCeesgd&#10;9QhRLbqYGl1GNfou1F1SxgEpZYEVN8aJGGBEDBAPLCBiDhKSHncgAXcUE2+R0x6opkmppsFVklDK&#10;sThSlLx8qBIxVIkQpIT3J2G9CVgveZwnHu+NJvjLEMIkFWiyCuFQXBAM7QOFO0OkrKFiJpK3tCWv&#10;qT34QvHuJ4RbH+Jufyh/+xOFO58SRT9XQt7SJkkYKolrkUWVzFBasZbedVFp7fHp3Ykp3QmJLVG0&#10;utCQurCgNnr0YErUIN1zOMZhOMZuONZ6mG4xHGPGoBsPxRhzEq2ZiTZD8bYD8Y4D8e6DSb7DKdTe&#10;DHpDVl5l9qPK1KyyuJiyCGpVqHtzpGsP3Xko1o4ZY82MseRPQrdgxPAZjDUbTjAfTjT7Of9HBDCg&#10;J0q3N5rSG2XQG2XSH2nZH24zEOo4GOQyGu43Gh4wHh40Hho0EUwdDwocC/AfCQjgBIazAiJYATSm&#10;P2jQ2IGR3CD6SHD0WGjcaAhoxHCDokAPiPx2GG043I8R6TkU6TIQYdsXDm7BT4lmxesPRGsABqN1&#10;GTEGzFhTVqwVO86OE283mmQ5nmI+nWo9nWELmEizHUux5iZbzuQ4j2c6cFJsGYmWfXSz1hBKhTf5&#10;qbN8gZ1cjhU8w0w6zVQ8xVSUrn8/UP2Bi5KkrRKOIAGHiZEQKCtpOQ8pxXBZ7WQpDZqMoktQ4vP+&#10;+ZNK9kzt/GImo7dglhnHaYkba6ePtdHHOmK4XXHc/kT2UDKLncLm8mGyMkeHM0YGE9g9SeNc726W&#10;fEbNf9WL/r3Ls3+zfXgnuNqhdS5mdDGe3Z/M7Upk9gul6Xu8532vSGAPC83ulQAGDaEApvX3RPR2&#10;RfZ1CwUwGJnIYb4rfd/lnyuAhde+OyeIVwhvEccYjGQOBIwP+00Mh7IH6IM9Gd1dD7v7nvUwnvQy&#10;8/q56ayZuOkNN86izJOG/x6a8Zu0Mrm2UafhSY/OfqfmTof6VuuqBrOScvPicpuySrNHT4wLCrST&#10;kwlhISg/H0Io1TQr3b3ieXh3S0hXE4iJ7IH8+YmHyzPZ02MJbFYMkx3UM0RjTzs2D972jvnAKoCU&#10;3xQyvRXAGXbvb/Tsb3PtajGvLDUofqqYlnnfw0c376FvexedyY1hMlPHRpO5w7GMvpSx4eRx8NMf&#10;oPd3Fk2O5jAGU1pbS9ncwvbuimFOSmVtaP5Dz9SMhJq6xKYmel3tXQWljz+8KSdFuH8Xck8anVZS&#10;VTrEiix+fl2B9EcI7I9QONzCghwU4FtX4dFWHTkzHLXMSdzkBAy1WReVY/wyf2sY8a+G9I8s467p&#10;Bv7qX+4++BomcV/mroyMmr93OouVPTRpF5//7zdEfn391ucI8Gtr7pKdTmuoyuzpyOpqb19caJqY&#10;rGYwo588jS0rzRvo8XpWZJkQ86sPP///fvjFf/nky1+LS2oEBjwZHQE/BaSV1a++uvarL6/9+z3R&#10;e2RVp/R0sLQ01qBH8WOwkPy+/uKJ8UfT42kjw3RGd9xQDziVw2IUsph8zz3MyBjqT2b2J44yUqa4&#10;8ZyRZPZo7thY+siY/fPWW47x/6pFv2FRIKEZbWUSWuLmPRVgse+jeOAqte0hsR6AycD/IV352mOK&#10;WJM9ihNIXojW2Yyn7MbrnKfoHESRdkPR+8HwoyDZw0CJ8zDIt7Ho7+iYN5HoywjUcShmzQc65iTB&#10;dJBmOqNz5P6UhvokGfFZMvJautydLJxoFlY8HSsRh5GgowFSdLRMLBIah4TGIyDJCOk0xINs5M1a&#10;VdFJJ8x2AG7bW2rP58HLUImXgaIvfxTA6EOq/CGVcBxIOA0gnAfgLoMIW+6IHt1bBXJ/jEN8FI76&#10;KghxPQp9i474MhXzZTr8j9mQf+3RvXZMxb2NlH/hL3vpL3XhL3kWIH3kL3sQAN0JgAO2/CD7Idht&#10;KpnrgG/WRz1Xh+cpSifK3YuCf0VHfR6H+TxZ7vMU5JdJMp/GiX0Sf/eDUvQXrcq3Ri1gW35KF1E6&#10;38TrvozTuKCTj8LltwLhc66ibIuvuykftaj/vl7pt7UKv21S+qxW/tM64uc9lDvTHrCDOOJFPuHi&#10;KZTXAuWxUbwx2R+G73zLFPmBK3XQfpubfStL96sEomis/P0UJeksNVg6WTaZJAlIIckA+JZXIHrT&#10;SVA+irIC9SvkXQGM5Nvf9wWwTJqyTIoaLFkNkawKTSZDUpRkhdOmEqWT5CWSidLpyvA0QX4wjSge&#10;hLnnB7+eqAIRCuBsZYhQAOcRpLMJMnkqclFy0qm6yu4Y2UeBHrzNxWVm39IoY3p8eHKSOTfNWZwd&#10;WZ2b2Jyb2FucPlyaPVldAF/fNqa5U6ze0aHOSU7f1Njg1BhjaXLkYGn+h/2dHzZWtrqbu9Nii+yN&#10;o5RRsSR4AgkWiRHzEvvS4faHTnc/dhH5zO7B54FKSEOJm8aQe2YYcaqpWhHd72ECtbooaXNmcGtu&#10;eHmqf5rTvjQ5cLgxebo5vT7P2dycXVoZnx7tr3qY4WembU9E+ZLQfjhoiBwsRh6VpqiQSybnKKlk&#10;K5Kzyer5KurpeLloadEQ8fv5GuTJxGhebxtvhPHNYNc3rIGXrIHNjub2tJR4KysPJaVALa1EG9tH&#10;/gGD+Q93e/pfTs/xNnd5J2cvd/aXZuZGxyY2Do52Xr2aPjgcOTicf/127u23nIOXVT1baaVjtnHP&#10;MK4RNw09v9Dyvq4SJEIOwusE9Y3svObxLnm88MLSPyJMxc2LJc0a7ynmQ1TzJdVSILrxeOs4Hc+k&#10;pKfNS3uvD3bf8l7zzpZe05yTRD5Cwe9r6qr5YVEWBLQZUc4cIHqbdPeavPhd5eufyt38XF7khsqD&#10;m6oSd7RkRPQRkuZYqC0B4UxCe2JlPTBS7gA5aQ9+kWFZD6SEI/SBtQLSXQHpBsYA5BEO8gg7PNwW&#10;D7dXw/nKSdtgJSzUUY4GeOf/m72/gG4rSRe14b73u3DuoTk91NOQdKdDjp2YJVkMBllktmVLtszM&#10;zGzLkpkZEtsxM0PMzMxsx0xxOE36S1a3TybdPWfmwLr/+v9vrWfVenft2lW1t7ZjeT15q5h4Cwuy&#10;nbeuj5aUqtzXaMU7eGM8w45mYSTHMpIzsNWwtNY1To+NmejpOVxZvthYO1uZ2x7pm2mqPJ3o+2Z5&#10;jLc2cT7cMvww9pGbKVtHwY+MjlVRCVekcoiUaDWNBCYrmqEboqXlq6lpjMf2Fj0+mpvcmh4721k7&#10;2FpamBk+2Vk+nJ/Yn+jbG2w/Hmp7NtSy21jYGeWVZaIao4aNpMAiFGGJythMOjGHQcnRoT3SpT7S&#10;J2YycEmqiAiiZDBK2FPipr3IdQuhL0zv3zCDCjfFh323OXu+NrG/PrG7PfXqfOP59tzLrZnXmzNv&#10;NmberU2/XZ58szTxamHs9eI44NXS+Mul8efL48+Wx85WAKNLvbXTzY8PBurG8mMjdeTCyJBshmyG&#10;OhqQoIzKMVBOYCqBN/CRj/N275Oj2fnDteOBjgUTptf9WxSanDMZ6yl+25yEDsVB/XGQQFBiYN4Y&#10;mBca7oZGOKMR9liEg0AAS4uZwiStUDB7DNwRi3BC8DevdUTDBCbYDQ1zRUHdQA1exp7vgH9CFml3&#10;BU7GGiVtDhU1FBdiCn+teee66q1rpDtfy965iRG6Tbh/T1FKTAUlw5TDmpPkbPFISwLKBo+wQ0Nt&#10;YGIWUFFzDNRREecji/aGSzlCHlhiJexoSHcNlJuSmIXCl9qWCEeuRniNW8lUZPdSbN9CePt0UP2c&#10;b9WOV82RZ/WRd9WJb82RX9WBX+WuXzk/izewZCuoZCO4aD2kaCWkYDn48VLI46Wgx+v+pRu+ZRu+&#10;FZt+5Zt+lVfl06DavZDaA3bjAbt+P7ThaVA1qF/3Lt7xK9j2ydvxyn3qmXfoXXQWUPmc3fQiov04&#10;quswaWA5qbeL21ASWBrnlGGi5AoTUb91nXrnltYDET2IlCkKYYPHOMvh3eQJnkgZRwzSRaBLEVBn&#10;mJQDAA5x+knZvs+HsvZHmcrH8z9LAKNgnmgZL+xPC0H/5IA9wOcOXgBZjBuR4KWA9ySgXcErISNl&#10;KYtxQUCsRe/p3/5K69aXmsJ3dMALg4LZgpvColxxKHfBnsRgDgIZ/Ocz+XH+KITPpQD2k7kC5YNA&#10;eSLQLpJShjFRNauLFy+Pv3t5eH6+tf5sY+GbwyXe6SJvve8oL2w0wGCrmM3b7nn3cvPieI13ssnr&#10;rzpPs9oNJhyFo88jcM8CSS8CaXz1GEJ6FkQ8D1Q4C5AHgABw6i+374k59MaBs685NFAD4gMvbD/9&#10;y3blT+oV/rlO/p86VT9dsBC/CCLzEpjfRWl+E6H+lqv6iq30MvSy22AKf3nnYP7OwYIhnocQX7JJ&#10;Rz7YNXvJ9wSw/EWwwks28VUYX4vy98f90PL+Bcgn/nLnoaQjNmUrQne/JOKbme43uzvP1ld5J+u8&#10;wcc/ZOp/H4LksVG8GNpFjMFuKPM0WHXPHSdY4LpL7fNu9S9AMMa6u2QltW4vs++BPw8gvWIrv+Go&#10;vg5TeclWPw9hvI7QfxWs/DKA+C2Xn6G7Hc7Yy/X9ZqyB93Sed7jFO9zgHc7zRqu2Mp3nA2hHoTRw&#10;F+CuQfk+P+4B/J4APvDiC+DnoVQBFyEkALijszDqIVf5JF5vO5a1kWpzURvJm6/nnUzxnq/wnm++&#10;3J5fmxwYbK3pa6qcHWg/3pj57tlT3pvD759t8jf9fb7x9njxm7NF3qtN3qv178+W/iYBDLp6dbb3&#10;7sUu7808b6eJV885i9Q/DGRsxttNtaQPLbS3LE9UTc90Lmy0L6xXzM9Vri9Wr61WLS+Vzc8Vz0wD&#10;rjRw8852/cZ66dxsztBgandXZn9fyexMw+YGOCUQwID3s4Hf975XlCzMli3Nlq/Olq3MlCxNla/O&#10;V6wuF03NZXQNV0xsptVNUPSCpXC2ZOUwEomrpBhNluUqkSJV5IIM5bw8qe5RNPskkmmGgt4jkn4W&#10;0aBA3T5Pyy1dxTGWaOono+F6n+h1X8H4H245fiIRIk5Op1jk6/tkGwdGMny91NxN5e0MiS66ZC9t&#10;qp8GJUiZzHfAarI+plgnFwV3V5UQW9UIJoWrrBBGIYWrKMXQiKHqeG9TonembcZKateL3J5XyXVv&#10;k2peJNa9znjyMqP1MLF2L67mOLnxeWr7RWLnaWTHu8ypFznL5Zb5epJW2nhPDVW2iCjTlOU73D69&#10;MLKQl5pZkJHU2VgwO1b77HD07ck079sd3jdHbw+ffrN/+mrzvC6zTgdvqiPvYaIYxNVL7Qvv3k+f&#10;nvIsm3TIfpnU8Sy55TCp8WlS/U5y015a21FK13Fi12ls23l062l8+9OUvtHorgy7x9ZKHG2FIKZy&#10;FJMWrk8OtSYH+ij5x6j5ZWp4PVZ1zqfZBj4gBojKB4mROFBaPFYnh2pWqu1Ua+BVqGlTom1fwnQs&#10;ZjgU0G3zNKzyNK1BUKbtwF8UWtOuRMO2TMO2XNOuUtOxRtOpge7eoOlWp+5Sp+JUq+wMqFMCpWs5&#10;xala1b2J4Z+vYBUopMAWp+QpW5bqOuWoWmaoWmRq2KSq27PlDGxEKMzPUJTPEGJfIB7ckkULk9Wk&#10;tawIpv4qTrF6PmkmQdmWwUksV4MbUEchVJmGTYOyVbOiSYOicQnV5LGKeZGKRYmaVam6dbmmbSXd&#10;HvCB+hVQyXBsNvWpMXArYzgU021LtO1AUM50BGWRlg0gm2oUBqE4fgkBcGG0HBVTcOPFTMcqQ3cA&#10;eBqPtWwARTr2AgEsSAWuYrnWGLjXGXnWmnhlqJnZC6OTqAaVJp7gwisB/MTEt1Hfo1LHqZTOd8Dg&#10;EtC4zsyvUN/9saFXjp5HrKqdj6yxPZxpAtHRlWQ40NytlXwsVAKMVYP1VdkMlVC6UqiqUpgaPY5G&#10;j1f6CTXtRA3tJLpOoiY9kU5P0qEnM7RT9LRTAbr0FF3tJF3tBP7+vnrJujp8GSxP8EbAHMjEAEuz&#10;HH3dJGVqKPilCZO25f+XLIgdOKWtHsXQjBGIWEGerqFuMgHtLvnAnK4WCeqvBDAIjFmpLEbKL8LQ&#10;StDTSRY4YFAy6YlaajHqyuHgGxRaxgmLcJHHeSmRggVj2Zg/AsOZG2UCwKFgQWZQY2mSfeV9BSZY&#10;IIBVKKEidwxIcn7gFKi3tch1sS8G2Jjn2JhnGbMS6epsCtELjwZfKsxEhfWEbtFRMlaqNH9TwwQr&#10;s1QzI34Wrz4zSlc7wkQ/6XIn4CQDZgK4I/4WyFp8DJlpLO1khkYigEVPN2Jmm+g9NGFlGzL5ExNY&#10;Z1ODVFVqEPgycOdrza++UBK+o41BWuloBdvbpHm6PXJ1yrKzTjXQi9TWYLMYkWBQdeUgBNRSHudm&#10;ZpgChgOXg8cLeuMnHzOTzAwywY2AyZgbpdpZ5rg5Fnq6lDjZ5oEZ6miE0xT9iAQP8K2DLO/N0Iyw&#10;ME5zsH7kaJPr6VZqZ/3Q0izDwTbXzbnI2eExOLSxzLYyzwRYW2QBwCHA1irH1jqLocVfE9vCNBFM&#10;TJnqjUVZS0sYiD/QhUoZgVhTLdDKPBmcZdDZAHOTBEEGsJttrqvNIyerLAeLDAeLNCerDFfbTHf7&#10;bA/HLHeHTBfbNEerZAfLBDvLOAebuAD/R1kZnc1NyyPDR5MT56MjRwP9u0NDgJ8EcP9Kb99yT+8S&#10;4NcE8JXxvaoRIGj2vgMWaGBBBrBAA/9HMoDr6hZ/EYHx/YC/LIA/UL8CmppW33fAgn6uxJ4grq6e&#10;q7xcBbqsbLL8/xXA/y4ED0fwrMBzEzzDq8f4c64a/IzJv4kPvOkV/1kCWNBY0P6q8b+DDy4X2F8w&#10;//LSXwbM/2/lP0sAA548WWxrW+psEzjgZYEAHuxeHexZHupd4dvf3pWxHj7/1QJ4oP2X6Xuy1N+2&#10;LOCqcrDjXzOG37e/fU8WBIeg/v0kYL4DvhTAgiTgK/X7Ph844D8/FOwHvM1nfPPSAfMFsCADWLAE&#10;9F8QwGs/Lft8ZX8Fub8fqN8rO/u3Aq76vyCANVEyoeam8XZ20aa2cWbuNopGuLtKMpIGwnAHGc0Y&#10;EVq4CDkYpRIMQ1pZG3A2RjfnehpXhis2J2oFizyvj1ULHLBg2WeAwAQLZPDudM3maPHORNnObP3T&#10;xfanqwO7a4MHq/0nK12n8407Q0XHM+UXG80r09X9/SWNXcU5dZWGwTnCKoFCKiEP1LjiKhFwtYj7&#10;SCdxKTMMxAQvqYcXZWJEmQhxE4i0nQTc4y4mSEgt85ZGtrBaqrhyPIwSjlYIlMN7kNFOVIQNVcZS&#10;ScYSlFSULRXnRJPzJJOC0AoRKHIchhaPU4rBUbhIBT8ZrCsEaYtA2SJkzCGS+hLCWvdvqghfpwp9&#10;Qb5zjXzrOvnG58SbXyiIfEWWvEPFiWvoKJg56LiF2LDDHcOiXTmRLkFh9j4cR89478CHbO7jIL/S&#10;YO8qjk99hHdztHdrtGdrtHtLtGtngl9rvF9jbGBtdGhFFKckMrI4MjYvKi2e85ATlBngHOZuaOup&#10;w4gwZpZ4WvRGOAxyLYa5xsNcwyEOf0fhXo5xV7hxJ9eoP8pgIEr/5/xfEsA6HeEaHRFq7VzNjjCt&#10;jhDtziCdzgC9Tn/9viDTwSCL4SArwGig1WiA5bCf+ZCP1Uigx3Cg91CAFwAEI0E+YyF+46H+U5yg&#10;CXYAiEENqP8Jj4EQx/4Qq74Qi75Qo75Q/T42o5+jM8DV7gvT6Odo8mOO7kCY4SDHZDDMHJQDYcwR&#10;Ln08UncqRn8qznAmwXgmwXQmyWw0Wn8kWn88zmQ6yWI+zRYwkWgxFmPWG2LY6qtd5UEqcScUeRMe&#10;eivEuVCDbbUsdXSxEKUHd9UfiJvfEbO6C3UUxXuKEWzvy6gFRWd2TC42TU53bCxXroznLw2kTD9J&#10;XuhKXOxJWOyLXRiInRmOmRyNHB2NGhqOHxhJ6B9IGxtKHONnuEZOTlk19YmHPvqfBpEf2+f+1u6R&#10;bPqAV982e3A2eWw4rv9J1GC3wI9+wPuy9n2iR4cEAjhqZDBmjH8IYk5/D7u3K7SnM6S7A5Rhfd3h&#10;g32gQez4h/74iv9cAQwuvOpW0KegQ0GfgrFAZfBon8NUp8tcb9B4b3R3Z3Zbd2nbQHnHWH77WHLX&#10;VFj/gnX3DKqg4b+7R3xk7PXfgnIQFX1Ow7NhU7MRc/NBQyO2dQ1mZRVODc0hfQM+T54EtLX7NDVb&#10;FxZqxcYpBgUrBgRS2CHaaQmaqTHMzESb8seX+/VOpC7NJc3Nxs8scEdnI6dXjUtbPjfz/MomWK+k&#10;12dk2Wd0yKm3waW31b69yaCsSDv3ETE6/o61A+tRoW97N3dwLGJwKHFyMm58KGKwJ35qKH5mRCCA&#10;H85OJvd2h5aXJzU2cwtKUuuaCrr76yZniwdHyiamImpr41pbDINDEXJKwqKI//PHL7+GoiNKyrM6&#10;uwMLix6oqP2TmMTf37v/sRTkD0iUVUaqYBVl5QSOS21RdF933uh69JM1WlLrH63j/44V+JVR0C00&#10;UxJG+9NXIn//5dd4J/vY4RFOQw/BzO0fb4p8fOfeP9y799+Ebqt4ucV1tmT2d5tEcFh+vpFFxfVj&#10;E7ntHfm9PY/Hh4NqyyPqq21DwpUNLK7DUB+LS1GcnR+NDCe3t+OMTf9RRPS/XbvxdzfufAZD2sbE&#10;xTQ3uRbmS5kYEkzNtTy87JKT/avKOR0tP9rfkcGUnu7s/v78gaGcgQEQx/V1xY71J82Oxg8PpYyN&#10;gXc7cWLGo3UU4p/79/Soz/Uzb1LYNDWfKBO3QW/HwyD9E0/ZTVvRKQsxDuL3vqivAjDXIxVvP6JL&#10;1ltg+l3kJ72Iq4GKa764vQDMMw7+JQf7LAhy5i/+Igj6Lgz3KgT3LBB15I/c84Xv+CG2/DEbgXId&#10;Jg9qtO88UryehPw0Dvp5AuzrZLhQEko0HicdjZOOwkIi0dAolEw0BhaPlknCSMdI3crC3mnSEJ+1&#10;Ru24ofc9pE68xd4TwPBTX8yRr/yRDwVw7E15GaB84ae8bI2pIn8dD/80HH0zTE4iUFbaC/UgECca&#10;rfAgHPlZhNj/qlH6YtsFfuGNfOEFeekl8cJT/JmX5Kk35Ngbvu+N2PVBbnrA9wMUFt2I9XSpVMyd&#10;KIQQF3U/CC4UpSAeRXwQTbwXIy8Ujb8bjbobBbkbLfFlotjHBchP2tRF5qww+76U52GqryIANF6y&#10;5rtYpedcxaNA3I43asVZetpSbNRYuEv961bqlxX4P+Yh/uER8u/LlX7fbfX1ZMDducibR8VSvCEK&#10;b1mHt6B90kp4Ev5pHOt/Rih9HaEIiabIxNIQ4QpSIbgHEXKSKSqoWKI0IJ4onaAISVKEJilKgzKZ&#10;9JMS/tH+wvkC+NIB/2R/AcifHDAsAUBFxNEQ8RR4PIV/GE+CJl4CekikyICBUtQxCWqoCBo0RFE8&#10;gCASJcgApsikUmAZZFgmCZZFhKYTYSlkRKQcNEqZ4EfGptgYP58aPBwf2J8fnxzpG58YmJwYnpkc&#10;mpscXpkdf7o0c7gxf7A+d7gxd7A+u7Myvj4/tDDVMzn8ZKSvebCrta2ucqy1cW9i6LuVad7q9FZV&#10;bp4lM1tfpchUs8RIPUtTIYYID0WLuUvetBL6TPXTf6Tf+ZMdToIpfZsJu+uoIWevKedqpFqaHl6d&#10;n9BVlz8z0Lg1N3CwOr6/NLo5P/x0e255cXRyuL06LzXM0cxLVy1QR9WHImcDEfdAyoQQZDly8sEo&#10;nA8E6SUF95SGpTB0iu2tu8JD14ryvxvq422s8JYXnvf3fTM+sVpRXRcakWxiG0TVcUWTHWHy9khF&#10;W1lleyUdNy1jb0ObKM/Q4qzinrah0fHlqbXD6b2LrrWDzPZBr9wy4/hMlYBInG2ItEbwA6XgazTn&#10;P6g4/FHL67oeV0Q/DcpKM/Au2X3L23n57QmPl9E28BXNTsKi9Ev1YqL1EEyr+p5SthQjS1iDfU3W&#10;guWTPLH9Ynv37fHO2+fb3zXm9lCg+rf/IIeUMCUgbHEwEx1VL3WKCxrCIsBNZBGmEkLqQl9SwXcq&#10;ka+V733FR+RrVfG7WhARPRlRYxLGSwHhJQtzl5NxIyK9yRgfAAntLSvjIivjJAd3vsRRHuEEkEO6&#10;yCLdASSMBxXrqgCxJEHMLNUCYtweWim5K0kysDcpZHG6GtyQBmOpwI0ZRHOWiqEiWt6cYdhcVnu6&#10;vnO4tHwwP//9wf7T0cHj6bHXK7Pfby6+W5k8HHoyXZXfl5WUbmYRS2cFkJTd8ERXOUV3Ms1DRdVD&#10;Q8OcRKpJTVnp71mfGD5eX9xbm1+dGwN/FhxNDB4PdR72tBy012xUPuqJ9c8wUvbDPgA/PlEk6Uh5&#10;qRgFCH+7axomVRmXooJ5qCMLeMRQeKQtn62pkK5KiKfioqk4XzzUVPpOjDlzvat2pKm4ozav60nx&#10;4lTX+cb08/WZV+vzbzbm3q0vvFudfbcy83Z5+tXCBJ+l8dfLEy+Xxi+Wxs4XRs4WhrZGGjb7qvZ6&#10;yms4TlxNbJwmOlEFnq2OiidK5uoogB+9BE2FHHOGsyw8wkDn+/WVyc6eH17yakvaZGW0kOJMEsYN&#10;I+lCRIbiIPw18jHQYDTMHy3jjUS4IRHOSKQ9BumAgFpCJcwh4mYyUtYCAQwQCGAU1Akj44KFuwMw&#10;Mh4YGTcM1B4LBW+FHV7Gni+D4Q6yCEfA1SE4hZa2lhEzkxI2FL+nee825s5N6VtfSt24LnX7S7jw&#10;HbykCBUqrqGAMZXHWCigbQgIa7iYsYSQHlzUTBbpgoQ5ycCcEVBHLAy8J66KUCcFCRsFYVM1CStN&#10;UXNjqH2IaniZa8VQdP9E/Mh0RM+8Z82GR9W2d+2Of/2Of+12wKW49S/dDCzdCC7ZDCndCC1eDylc&#10;CclfCspdDsjb9C/b8ivf9q8A7ARUAp4GVgnYC645CK07ZNcDQAAO9wLLT0NLToIKjgMfH/o/3vcp&#10;2PEp3vQtW/WrWghtWEkaGE8eKPQt9TOONdUIoMnZw6GGoveZwkI6t77WuPGl6u2bmqL3WXCoNR7j&#10;TFLwppEDlanBZKIfAeuBgjsBMAjXSy7d7Yf69kdp+mdJtHAfPBpc+58mgEEgEMA/OWBPHIL/KV+m&#10;ffM/egLaXQHvTZLzUZT1lsO6omXswKsifl//vhBT+I7Ovbs6YDIYpBO4Izm8FwAElwnBzn92az/O&#10;yhOFAC+eHwIRIIMU4IfgbwnsikTbyRJs+rq3Xj3jbS9uPX+6883h1snKyNu96e/253mnC++aMkeC&#10;DOeyvL5fbvnhxdbzozXeyQ5vrvPZI7e1QMIxF/c8Uu40gL/6sUAA84VlEFEAiEHNWYA8+MW9Yiu5&#10;5Sxz7EsAlW+4Sj/E0E98FTYdEeP6wu3Kf2oi/f4J7Y99WjcudwgmgFOvw9S+j6bzYpnfRGg8D1Y6&#10;9QNDUF6GKr0IofF9cwj1FVsJ9LZmL/2TAAZj8fODX4YpvOIQn4XIPWP/DQKY700vJ3YWSl0PUt3M&#10;9nk71vLD4d6b/X3e3uJ3fQUv0wzO/WFv/aHfRyqeRTO3QrXeRjPehauDKYHZ7rigl62lp43vj+sL&#10;tVB+36n62Yju7UVLyV037HkA6XWYyrsI7Rcc1rfRpm9CNF8EkL/jqlxwVNfZ2qvJTs86i3lb07yj&#10;zR/2lnnHi7yVzr2ysBmu7j5b9SxE8SyEDMpnAg18Wf6aAL4Ioz0LpV2EUPjNghXPQ4nnYeRTrtJR&#10;hPrTKO2dBKOdTIf9Iv+XT9J4G+2816u883Xei/23Z9vgV/n8aPd4b8vscPvqdP+z/cVvLja/fbH5&#10;+njhzcki780W7+3m3y6At19c7L56uf39mxnefhOvMewkUncvQHsz0WGpO3dirbd9faZmdq5zYaNt&#10;fq1sdqZsZa74Mv234nIxZ0D5wrwg37d2bbVhc6Nxa7NufQ3UPBweSu3uSmxvK5qeAmevLhEkAQsU&#10;8s8pWZgtXZz5SQDPlC0vVKwuF07OpneOVExsc/M7cGoeMFlnsnKYggJbSTGaJhuuJBumiQ+wIvqG&#10;qPqkqLpmUMxy5Fn5ioaZBN1CNfscJftUim22qmMy2SIaq5uhaOR7G+P1FdzhC2mb61Cne3J+aGaE&#10;hnOcSagFwdxIwY5FcmFSvLSoAerUIGVqqBopSAvjoS/ryyKHalPDlcmRJMVwMiVaiRajQmSrY73c&#10;NMLqAiq2M3qeZTx5k1j9XVLNq7jat2mtr1NbTuJqjmJqzhKbnid38AVwXPeLnJnZiJ4wWpiqiAmD&#10;5K/LiiMQHVk6Dgtjiy8Pzyf7eyf6Wpurswtygkd6C5fGa14ejPPeHXx3tvvDyQnvLW93fJ3jEqsl&#10;56KN83Kmccrdq5cSR2YCGma8Sl6m9DxPbT9Nbj5KbDxMajxOaT1JbjuNbz2NbnoV3Xwa3nAY37Ge&#10;NtgQWO+jE8NU8NeihLI0o5lKbH0FXztF71DlgHR6cKFWYImGd4mmSxbJOByi5n0X7/E12l9EPlJG&#10;LZmgW6zlUM50qjJ0rzR0L2Y5P2bYP9K2yaXbFGk7ltIdizXtfxTA6rbVGvY1GvaNdOcGLacGdYc6&#10;VYdaFftaZUdAtYpzgaJNqYpzo65/AcWG/YASKaVcoGJZyXTOJBmnkUwylK0fajqnqziyMcbuElrm&#10;4nT8AxXxexSRz7Eif0DCP8eriKqay5m4q9vHWAZFG3kaiGBdxOUrtOxqqeYtsoaNcoalNNPHqhaF&#10;apbFGtalWrZldLvLRap/dQnoSqZTGcOhVMcelJV6zlUsl3Imf13oYrotOATkqZpHo9T8H8j6CON8&#10;RWVDEcoJZFYB06HG3KfWwrfCwK1Qxz5f05qf+PuTAK7Wc63Vd6839Kw39kpXNbW7hwKXVBh7vC+A&#10;K+kOtUyXen0P0BLcPj+1GowOni3DodbEq94qsNzUN1vHNUrJ2gOrbyaloX1fhQnRNSJYW9A8rNQD&#10;TdUC9Gm+mhRfDXq0Ej32CoEA1tRJ/kkApzK00/S00/W0M3Tp6br0NF3tBENWCouZqKsTr60ZDX5L&#10;gl+RSpQQwY6/RvqpTO048OaD31MQSWtRERMsgv87ToUSqqUaQVeLtDDmL1MMDqVELbTVo64EMICl&#10;k2Ck92fS9330dJJBKcgDvkKfmczQiFUiBaNgjhL3zUCfYCxBYrGN+SNbi1xQWl7mHBuzUkFpbpQJ&#10;agQCGACGAyWoVKWyBXsAgzagxtrsobNd0aUA5ncCDi2MM4xZyQzNKCrRFwWzlXhgIHSLDoeYq1D9&#10;DFlRlmZJFqaJRvrRejoRxqxEgQAW7AoM7o6lzceAkaoHnqd6AkMjUZAEbMjIMmRmWJvmmRlkm+pn&#10;WZs+crQpAAMpk4P4/xVMWO/uLfWvv1QSuq2GlDHWUPOyNI9xdcoCw+lqhxvq8fchVlMKRMlYEwke&#10;ZoYpYDgT/RTBnYJxDXWTzQ2zwOQtTTJNDcB8EiyM0xxtct2dwH09trcCd5QGrmJqRZLkvMAdEdDO&#10;DM0I0MDNucjBNtfe5pGrUyHA1irH3CQNYGmWIUBggn+UwZYZDC0OuHcH20zwEHR1OOoq/lSSh4Ks&#10;0/172sJ3taQlDIhyzspUb1UlXwO9SDenfEeLrF9cAtrT8aGLTYa9RaKDZZKTdQrAzjzO0iTKSI9t&#10;YRbt6Z4TG91QUjTR1fF0cuJiceHN0OD+0NDu5R7AG/0Dq5cCePEvCGBBXu/7Dljgfa9afuCAW1oX&#10;AFc7AQuygS9l8N8qgOevpO/71L7nfa/gC+BLy/trvG9/G1qXAI0tK83Na01Nq+8nAX9AzU9JwJda&#10;7v+/BLDgRv7jXD2fKwcssLxXD/ADftK9P+fP/O6/yQfe94pfFqL/LgH8Qcsrffs38fPLBfP/wPte&#10;8cHt/Jv8ugCe/psEcHPLIqC1deHJk8UrAQzg29/u1aHeFcDoJeO9q3z+xiWgrwTtX8mV5f2AvidL&#10;v4jgqiv72/dkQQCIBQJ46M8XggYzB7dwtROwQPqCQwEfOGAAiAVcOmA+AgE8P7ElEMBL09srs5fq&#10;d3FvfWF/Y/HSpP75Xr9XfGB/AT+3v4L+BfV/Pf/VAnh3/ewX+UhWVMrfzCrBwSXeyinHNdBLw1JW&#10;mIyU1HsAt0WoRd+ncoVJQSiVYCja0tqEvT21tTTUsjZeuTFZDQCBIN6arr1ic6rmiq2pqsO5GsDu&#10;fOP2/JPthR7A7nzX/vyT88Xm45nqZ0uNZ+tPNlfa5pd76nurA1JTqfYxXyl6C6tyxNSjRJW4EKUw&#10;ERl7cUlTpJQRTkIXJ8bESOgjoJYyaHeoXKgYOe6uVvZNzWwhlSQxSjhcwVcW76yEttKEG9GldLTF&#10;6Jpi2hpiDDVJQzUZC3WUgwreSxEfIi8fQVSMIFIiiDSuLDUUTwnAkH1kCM5wvAMSa4dEWaHgFhio&#10;OUbaDA41fYA0+lJK+7P7Gl+K0m+IMgBiMFOUvIM8zUVZ01OT6a3OcKGoW5DVjdT1LFlmzuamXrYW&#10;fu52gf4uIcHuwcFu/kHOXr6Orv5O3n5Ofl7Owa5OYfYOkVb2MWbWccZWibqm0epMfyWKhYqsphGJ&#10;FqSnWeRh0s21GeKajnL1RzjMQQ6jj6PbGc5q4xq2hev3hP8oej/gLwjgzv86InQ6ItUBbeGq7Vz1&#10;No5GR5hWJ1ubnxAczOBn64bqD7ANhkJZgMEQvYFgg8FQ68EQ+4FgOwAIhkIdRsKcRjnOoBxmO16d&#10;EpwdCLXtC7HoDTXpDTXqCzPo5+r1cxm9HK1utkYfl86Hw+RXcowHOKYDHMtBjmk/W3soTH0oTHOE&#10;Sx+L0JmM1p251MD9bK0BrvZIlO50ovFShs1qtv1Klt1ymv1SrMNUuFUPm94YQqngkIqiNXMTrDKT&#10;gh1svORkrcUlbSWgXkJiznfErB7ALMThDAROKTwmoaCquqi1sXSgtXZ5MGe8JXepO3q0PmayJW62&#10;J25xOG5hImZ2KmJikp/+2D+Y0NebNjKYONIfOTwUPjFrVN39pWfi31nE/h+rlE/c8k2aN8OmTthd&#10;EzkTE7EdzTEDvQIF+wECe/pzYsaGI0YHw0cGQBk5NgTgDPWF9ncHdrcH9XQABAGo4Q73R4/+6GV/&#10;jkDKCmQtQOBrQWXEUD+48K+E74AH+sC1saPD8eOjABCAQ8HKz4Ju3xfAISM9DuNPPOZ6uBN9id3d&#10;ea19lR3j5Z1T6W2TSeNbzr1zsiWtvw1L+8iO/ZFL/I2ERnLliP/EYvzyQsbOZsraSvjkeGBfL4A9&#10;OBDS2xs5NJw0NZ06Oxc7POrb2Gz2MFcrPp4WyyXFhChGBJGjQtSSog3zcpzqanw72jkjU2HD09yx&#10;Rc304n+hW4p7RLu2zXn1z/qM9Dv3NLj1tDp1NBtXlDDy80ixiUK2TsYFZQFdfeFD4wIBnDgxEj3U&#10;lzA5FD0xwN/vtqctdXQwtb83uqHBN+cRhqmPZerrevi4xiVxi0qrZuYSWltzR0eS29sLh0Y8M7JI&#10;jo4EB7uguuqojifexYWfYLGfy6A+EZX+UhIujJaLyi+pn54PL6+8LacgjsTqsqz9/NKjcnqcKyaF&#10;A3M+Yrn9wTbQt6bXN7tczdlDmqXLTI3LXF7gNnXKGtv9822RT0UlPoXB/tcDYcOIsKzR/oS2Zhl9&#10;3f9x6+Y9eQWqiZmqrV1Ifl4BmH9Hc/Zgb3nXYH5Na1h2vn1krPej3EdDQ4GFRWKq6v/t2o3//umX&#10;n4tBRYnU8MLS3MEh//LS+9r0jz679j+/vvM5nkBydfEsLYob7Int7gipqeJUVSU1teR19+X1D2b1&#10;9SX2dceP9PET3wd7sidGEoYHYkangoZW5BLq/pmV8Ile2m31OCTFz1bDsczRdTXE5shffcNafFj/&#10;XqKiULC8uD9GKAB9k42/FUu8k0a5/ZB2s4pxr9VAZNIRdhim+CqGdhEufxKCPAtGPwsmnAXg+fbX&#10;D7YXAN0PltkJhG74Q3bZhCVvzIC5dANdpIQk9Ah7Jw16M17yVhoekoSHJmAh8WgoAASpWFg6XioB&#10;9nWVksSwOWbFGbfjDj/2gZz7iV/43H/lLfrSW/LcB37sSzjwJe37KO37qB14q514q+65KY3oIx9h&#10;rnMkP+WghUPkZDxxMDc83FseHkaGsbE3I2C/bdC6s+WOPnCHPPeUfukl8dJL7IWXxJkP5MRX5tAX&#10;te+Pe+qH2wkgjdricxXvcKSuh0LvhSLFfWEiMUqocJJUEOEueA7BiLsRWLEkedRDRVQi5NMC7Bet&#10;mg+mrLBPvSlnoUrPOdTnXMXv41S+iaG8iiS/jqK8jqG9ilI6C6MeBclvu8lsOMGmzSU6NG8Wyv42&#10;VebvEuH/IwH7/2Qo/X2h0ScDHOReieFhpX1ftGa6kZSP3I00XWKiFjFBQz5eXS6SjAjGS4TJScXR&#10;ENFEyE8CWIpvf0mSKSSIQABfLgr93rrQlySQUD9CRl4CF3CZOoxIIiKSSXABKWTEJTKpNESqCiJV&#10;FZmgLBNFkWIrPAgi3IskS8eRoQlkGD8DmCqTSYFmkUGJSFKApasSuGQkV0U+QJU4lJe+19d+tjwz&#10;Mz44OTUyMTkyPjY4PtI7OzG0sTh5sDHPXxF6aXxnZXx3fXxreXBpunN6pHlsoPlwdxW0menvnO5o&#10;Wu9ufDc3tF33OM1EI9dEs8xSp8pCp0hfJV+bkkcnP9QgpqrIJagT3ZHipg++Qv3dR6h//sgQIeIE&#10;pmGj66av7GfByOB4dVflzvc2zfU0gq+3O9ODr4/Wj7fmDlcmV4baestyewozBwuyniREtcdFjmak&#10;LBU8Xi8qWsjJHUtKHYiJ74pNGMjL2x0a/HZj/fn83NPhkf2xyZOp+ZPx+d68iodeXG8VY0c83UOO&#10;6U80YpPNQtRsrZXNTDStrPVc7My8zUy8NBkOFC0boo69JNlIQtVCjO4gouN4R8flJtPlNstTiBV0&#10;k8K+pxpzTz9axCb5nkPmTcus69qp18lcknnG5D5v/uhi4+2r5vU9Bde4m8zUT5Tzf4d9+JViyQNm&#10;Ldq28b5+6m8wFkgD7+Tq7lc83uL8zvHmxeHCRYRnjoK0CQFiKwd3hj0wUpLzwMOscVArdZI3Be+M&#10;h1kS0fZICWMZUQNpYV3xO9qit7TEbtNBIHGXCRUxlb5nKiVkAhUxx0g6yMPdSWi+BpaFuQqQk3ED&#10;gHqAHMITBfPEYfyJeH85lDta0koOas0k+znqx1hpBNPxDvKSBrLiLFkJQ7yEgZy0KRltQURoqcrr&#10;gC9XAD+HwN6GvoPF3acza6+2jo4W1jZGJzdGxo7nFt7ubPOODvms7fAmF087B9Zqmhcq6hZq61ea&#10;W1ba2urTkkdqKzeG+/bmxg9Xpo/WZneWJp5ODx4Odhx1t2zVl41lxVV52yYxyKEK0oEYkSQlRLKS&#10;TDKFnyUPylQqCpBIQfAXM1eGZ6lhc+lyBQxqsZ5yEUs930AzS1/DRwERTCdPVT3qLc/qbyhoq89t&#10;qX64ONyxNtK1PT6wPzN8tjB1sTz9anXu9dr884XxF4t89ftqeYKfAbw4ejY/fDLXdzDWdDrRuNyQ&#10;nWCmzFZDpOvKcmWFczRRiYoSeVqECIJYkgquwt7AEyvljoetVpdsjva9PNzfXd5Oj8xTk7PASpgR&#10;ZbwVZELx0mycNAcDYaOhwUgZXwTCA4F0RqDs0Qh7gQAGwKVtUDB7tIwDAAt3vcz95S8BjYa5XuLO&#10;LyEOaIgdgG+CYQ44GUf+RsJwp6tDEANAAA6xMDOYBE1aHC8uhBa6Cb/7JfTWl9C715F3v8JC7ytB&#10;RFVQEjooaT2IsIbwDaqUkDoWZgGRtsXifRQVQwh4b4iYtaSQCVbCThntqYLwULhvif6SSbxtaIr1&#10;4Rhk5ns3NoV29nrXjntWTfvWzQc1LAc3LAXXLQbULPqXrwRVrAdXbIaUboWWbIcUbQYVrAfkrvnm&#10;PvUv3g0oA+wFlu8HVRwEVwp4//AwpOrH+qCSfd9HB/7Zx0F5JyGFh6GluyGVayFVC6H1czFdYwl9&#10;hb7l5hRv6B3Ne3c0pSCm4M8NgpwLEmUjJm5w+47WVzdUAbduaQkJMZBIWwLBjUj0VlDwwuFcMBgn&#10;PN6dpODLz6CFu/4EX7Rj4Z5YGW+sjM8lflhYwCVBAIyMHx7tgUA4IOBOWIw7Bu0Gg9pDpO3gMk4/&#10;rhH946rRf3FB6UvgMDeEDL89GumFQXkDQADAo/ywCB8k1AMu7YKEumGRHnI4X0U5f76uRjrh0E54&#10;jDMWbY+QsYJKm0qKG0EkzaWlLaBQGxjMFg635yPjCLjatPgSwTbGrmA4JCIAgQi6JACB5Kf/IlFO&#10;KLS1hTl3ae6M95a3Mbt4uDzzw+nam+2x56sDrzameK/3eMMVQ2Em44n2307X8C42Xh1s8C72eTuT&#10;z0uClgIUTsMVXkeRTgPkn4fSLtNPyYL00/c5C1TYcUOuO0L3PDGg5Ym/3JEv4chX7g1X4zVH/SVb&#10;/dhXcdUOOci4XafwuyLE/+zXvj2mL7xkLbPrTjj1p14EK10EqzwLUgbli1C15yHKz4JoL0JVXoYp&#10;g07WHCB7XqjzYPmXHMWLUPlnIbIvOHIvufzgbxXAL4IUvw1XeR5MWfUhbSY7fzNcxzve/+HsjHew&#10;xhuvepVrcxyEOfeHvOLIHoRrrAQqX3DV3kaofRej9X0sHQTnQaRdD+y6o0yXxued6p8BerSuDevd&#10;mrcU33JBHngRj3w1XrNZLwM1Xvgr8aLoryJ0NkLo85Hmu5UpvKVB3t7Kd9tzvJNl3t7EScfDxTSH&#10;nTCN0xDyaQgFlAINLChfsPmKVyCAX4QqXgQrHHghN5whz8OUn4UpnYdSBML4IpR4EUZ6Fk7dCZDf&#10;D1c9TTY8TjNfSzBZTbF90xDNW239YWec9+qA9/057/uLt2fbm4sjU0PtI32NWytjz46WX52tnu/P&#10;XhzO8l5t8N5svDtd4D0TbAP8Id+drAr4/nQN8MPZOuCbi+0XL/eev9z45vUk76Dxh6bQwwjtnQCt&#10;zWT7lYH8qa2Bjo3p6pnp9rm11tmVkump0uXZvInxoumpsvm5quUlQUZvxeJC+cJ83tgoqGze2e46&#10;Pmo/2Ac1yZ0doZUVie1tqd1d2YMDjyfGS+dmK5cWa1ZXatdWQYOfU7o4V7rI18xgoOLF6bLlhfKV&#10;lcLJ+fTOkdLRDd/UeiTNGUl0JytzCfhgJcVYZdkIVVyIHt7PiegTruqToeqSQzLLVdAvUDQqIJlV&#10;a3s8JNsnyZo/1nDNUbJLltUvUrMuUrHIlNMNEVOw+lxC97ciRtfgLjIagUq2tngTMzlLfQU7HUVX&#10;TZK3KtlPmRqsTA1VUQhWUwxTIUVSKVEkapwiLU6REkshR6oTQ+lYzzD9hKHYtsOs3rOEujcJlbyU&#10;+tdxte9S2t4mPzmPqTuOqD6Pa3iR2H6W0LEX23WQOVbp8NhAwpx034ipytYzSNLQCdRQMWyra+a9&#10;fsX75sXb883V2bbO5qyO5rTuxrShtrytuY6T9alXOxu8d9/ynn/bXzvE99MEXyNZv1jjzJ6wtvGQ&#10;5vmg2tcZAy9SOp8lNp/GNZzE158lNp0nNZ8nND2Lbfgh8clZcPkBt/4gbXA0uiPOPM2EGqBNCVSn&#10;BmkqBemrsh00wkI0ufHqnCyVkDyaT6spp1bPK59mm4hhcsWVAoSJvnflfO8SEnGMTJJxAd221MC1&#10;zNi92NC1wNClUN/1sY5zId2pSNO+SMOmWN2mXN2mSsO2RsOuke7UoOVYp2Ffo2ZXrWJ/iWOVqnMh&#10;zaFE3bVB17+AZssRo0VDVItULKu0HfNoFplEk0ySeb66Sz7dO0PZNU7BNpBor4uzJMoYwm7T7v8B&#10;K/IvcMk/YTG3iERRqhHZxE7VXE0IZQ+hFDOdy2kWdbL6dQqGpcpmjzXMCzUsirWsSrVtyhl2lQz7&#10;KqYDKAHVOv9KzWVZrGFZpGkJWlbpOdYbuQFq9J0rmPZlOrYF6ub5qqYgqDN0BTUpctr+4vKOQihn&#10;EayPtGIMkZnPtK8y9aow9igVrPx8KYAFfreO5d5gwBfAaSomtkLgzwFWuZH7+wK4XNOuhuFcr+9R&#10;b+gp2EW47NI3Nxu6t5t6Nxl7lDEcCrQdHjPdMnRcotXsTEVphuIq+lJaLDjTCGdqpmhnpeJurhWg&#10;pcVRoUdfoa4df5kBnKyllUynp+jQ0xja6UydDKZ2FoOeCWK6VryebpIuM5Gll6yjHQd+RYJvFFRK&#10;CDg0NEgzMc40NsoADdRUw+XlfHFoN9F7xgCYJPjm40hAu+tpx1uaZNPVIgUC2OwyLfhKABvqJuvp&#10;JDMZv4AuM+UKPd1Ull6aPivdiJVmZpDJ1IqlKARg4M4yUrZIqAMYRVHWl6EZA3oWrPkMRgQDmRqk&#10;A2wuN/cFNQAjvRQL4yzQRo0WJnHfjKYYZMxKBS1BpYP1Y0ebAv61xnysTR/ZmudZmz00ZiXT1cKV&#10;SP6iwnoP7jElRQ1waBtVJV8Wk2NqxE+ENdaPN2YlGuklXJJ0CT//2ICRzNJOZGryV4TW10kzZGYY&#10;MNJBYG1SaKybA2ILo1xH62IwEH/fB5QTWcGTgLWTljC4dYN6/Qs5YSFlWbyFtpafHoPLpHON9eMs&#10;TJI1VUPQcBt5nJsBMw5M7FI88/ceBoAbESwBbWvx0NIkHUwJtAFTMjfir1NtZ5njYv/YzbHQwfoR&#10;SyeGJOdFQDtTib46GuH6zGgTgwR762wvt2J35wIbiwwzoyQLkxRL09QPAJUAdeVAMBk7q0xr8zQz&#10;o0RTwwQjViyYIQZhI/FAHzwiqKQJiImyrvrMKC+3IoH99XR47GGf72r70Nk629k609U2290+28kq&#10;zc48AeBolexsk+psk+xglWxhFA+eqrVFiqNdhp93QUpSW33t8vDg6dDgwdDg/uDg04EB/sbA7wvg&#10;zt6Njp51QHv3WlvXqoDWjmUBTzpXwCE4BQBt3m/8fvuW9iVAc9sioOnJQmPrvIC6xh+pbZgD1NTP&#10;AqrrZn6N2oaFX6S6bu4X+cD4vs8v2N8ny40tK4CG5uX6pqW6xkXQM38X4cuuQCCIq2pnK6qnyyon&#10;SyumSstnSsqmAcWlU4CikkkBhcUTAgqKxgGPC8cA+QWjv0be45H/Uj4Y7v86gscieETgcQme3vsP&#10;8AOuGnxI2URx2dhfSWnpWEX5xC9SWTFZVTkFqK6aBtRUzwBqa2ZramYra2YA4BMHlFdNAcBHD94B&#10;wSsheP3efzHeb3b5kkz8OxBce3V5Sfk4AMy/7Ff44Hb+TX7tfv9WAdzUvHAlgDueCJKAlwQCeKhn&#10;bah3ZbhvlZ/+28e3vxN8e7oGYoDACo/0LP9FVgRq9q/nA+97xZXx7W1dfJ/3LvzR/va2zgMEqcCg&#10;fvC9JGDApQBemxhYnxraFDA5uPE+gsrp4S3AzMiPhvgnB7x96YC3+GL1cgloweLPl4m/+5vLB1vL&#10;R5tLx5uLp+8LYIH0veJ9+ytI//25/QX9X5ndv5L/awIYdlvK29QxwcUr2dGjJJAbwrJVuE9ES9Dv&#10;iZvAKGxhhVBhYiBGLQSBt3a0CT9Y2d2e7t6Zrd+eqduYrF4ZLV8dq9iaruX73Zk6AVcOGDTYnKx8&#10;Oln+dLJyc6puc7ppY7pje657f777ZLHjdLbhbK7hcK5ubbJqdbnr6MVm79KwR1IalOH3Cdb5gUaU&#10;pFasCIUtTgoSgtiISxrLSOghRXUwYgyUlAECYQeX9YNToyHqaUIaGXfUU0RokVIKflisIxVpqoPQ&#10;NYFpmYlRTR+QDYUU9e5StISUNUToaqIsZQlTsoSVopSdItRBEemsiHdVVPQi0XxJqv44igeB7CFL&#10;9pAnuivIucrjneXRDhisvYS8lQjRRpTseJ/o9BXS6gsp0wdyHgp6ceIKHjJK/mgNPxkVl/vyxnfx&#10;2veJDAjNVEreFqnoKqvsSVb3oqi7k5TtCSQzjLwRQtYIKW8BV7SXobhBqH7ilKD7pNAHxAAZJV8Y&#10;0RqJ01NWZDjospJcrerY9gMxNoNc1ghXZ5ijMRCu0cOlt4czWsJ1Ae0cRleYzs/5RQHcxf2vFcAd&#10;fAFMb4/SbI/QAHSEa3VG0LujdHojdTo59G6Odj+XMRihOxypJ2AoXL8vzKiPbXrpdPn0h5kNcMwH&#10;uRY9IcbdwUYCQPzTKdPuEP3uEL2eUN0+ju5AOF8A94RpdgSrdrM1ukO1etiMXrYe6LM/zGSAY8nX&#10;wGE6g2y1yx2XVQbZGpfZwIzJaN35FJOZRMPJONZ4jO5oFGOQq9UVpNzuqTweaLwYZbeW7bRQYNeT&#10;Z1aeaZKR4hKXGGFmG4ZR9IagQzHyCXB0iATUAQo3kYKp2Nq6FhQ9TspOi32YHJoVk9FWFlKZkTRU&#10;69eUG9hexhlsiprqj50fj12YiZ6djZmajOnrS+jrTh0eSBgaihwa5Ywv6pd3feIQ/Q/Wcf+PScw1&#10;rzzviRcJS8/ZnaMF03NRLY2xvyKAo95bQvkKwbLPvyiA/TufAAK62gRBUE9H2GAvaPOB973iFwWw&#10;IJ/4A8v7lxEIYNBhwsQYAATgkL/db283t68H9Mzv9hIQh470uI4+8Z/piRnvT+rqftjaX9g+md0x&#10;zWkd9xtbVWvq/zwh7yOvyH8MykQUDpr3nvpPP49d2eJODgf0dQYP9iQuzebt7jzc3kyen09fWIwd&#10;G+f0DET0DyeOTydNzET0Dfm3PvFqa7BvLNXLS8OH+QvbW921s4L7+pBj43VzHhs+rrCubIH7RP4P&#10;IgMTlBI1dcCZXPcZ7HXqrnfvfeLS1WpaVaZfWKCUkPrAwc2iuDK4eyByaDxycChp4kcBnDg1zBnq&#10;Spgd5fS0xfZ2Zo8OPxoacohP/OjajY8fSHwOQ15HYBRMLTLaO8NrahLankQ2NYY31OfOTBasLfo0&#10;Vge0NYT3dYQ/af4TDvdbMan/8cn1T28+QMkpZxZUlbX0sNMfEaiawp/dlv5E5N6/iBJkjXSji+8H&#10;Jn9k4viFH9e5+knV6m7n4XHyQI93S3Vod6tXXqGqncsfhMX+z/Ub/yQi8huolGNGSkp/Z0xzvbyN&#10;5d8L3/u7W7f/1/WvPpGSdklMKJoacy/KtUyIiS8or+4YbJ9eetzdH1fXkNPXn9DQZBQYQmAaXJOQ&#10;+fiWyBfisKji8orJaa/8vL+XlPzo8y8/+vgPH319S8bI0LeiNGtiNKyp3jQu1jv7YVRZ5cO2rqKB&#10;4dzBodT+3oSBnqTh3oz+tseTQyAGjy5scks5u+O3Rgm/ZyRJmuTBaGw1on2EgWOft8O6L2PdFjJi&#10;IJwoKxQmJx1GkOQSxMMJ98Nxd9nwa6GQ38egP4lF/jZD/o812nf6rCBz7vg9rsqbFL1zjtI5m3oa&#10;qnASijvjYE65yP0QqTUfkadBsJ0A1JYvfsVdfsZarpuJqiZKPETee4SXSMdLpWKkkjGSABBk4qRy&#10;COJ5ssJ9RoQtH5WnPvK7nvBTP9gzf4kT97uXAlj63Ad55Cu370t76qvx1Edzz5u+76mx5arap4vK&#10;Rt3gSl6PxEmyFdDuaLgvlehNwgUoyPihboUjPm01kNoNUDz0Rp17QZ57Sr7wkrrwljr3hZ35I479&#10;MQcB+MNQ0mYgpdcclSl7mwO5GYGV5BBkfODirjAhT9Q9f8KDEAUxrgIknADloGUi4KLRkp8+wlxv&#10;VBebsMJtepGOgkmnwfKnIYQXHLlnodjzENyzMNlX0dQ3MSovo1UuwhW/TyBdhKG3PKCLjrBJG2SX&#10;IaxcVShd/otE+c/8IH/vAfkHNvFWtAqcTcayyaR4La0oNWoYBQ8OY1QV4jWI0cq4SDIiigyPJMIE&#10;DjhBUSqRJJ1MlgKkkKEJxA/V74cCWMClBk4iIRPl4CnyCECqAiKNiExXRGWQ0GlkZIoinO+AKfAk&#10;MiRWURJ89CGY2wHwm5GKUrEkfq4wPwOYBs+iwnKoiCwqPEURVqCnFK4Aj1JVsICK5LrZrtSVn06P&#10;LE+Nzs5NzkyPT4wPTYz2zU0Nbq5Onewt72/wc383FgfXF/pW57qXpjuWZzpX5voG+57MTg2Db0xP&#10;Z0bm2qpPRju2m4oe2rO88OKxSphHutQSQ7UqI606M0aNEb1EV+URnRpPJaSok30wUhZit8yhQnoS&#10;d+wUkb56Kl4stQQP2+ZHKQOVj9sfZw9UFK73tW+Pdq32N28Nte0Mtq12NewNd5yM96601U9Xl+x0&#10;t72bn+Vtb/LZWOOtrfE2d95sHrzYOn06vT7ZOTLeOTY7ON9Z3/cwqcBMx5ZJNdaRNzCiWJhTbU2J&#10;lmYK1ubKzjraHorqjoqarsosXyLTB6bsKK3qjGIFoozCJPSCRHRDhPXDbuqGfUoP+BM96GvdaEn9&#10;3AeMrBuMmD/pcv+gH/sn/ZSvmDn3tNLElYL6lt894/F2vnnZtbOrHpD0L/LeIsZVNzVqRVmdN3Wq&#10;P1PLuclKFzGMgRoH0Oz8V89fD0/MPD9+8XL/XbRvFkGChZe2UUC6oyXtFNBuojf14OKWakR/pKSl&#10;zANTFaKPLNwOL2OLhVghJE1hDwylRHQlhXTFhZhS91hid5hit3QlhPRBS5SUDQ5ij4M6EVEe8ki+&#10;9JWFuxGgLjioM07aCQNxQSC8ZOCeMIgLHOIgi3RRxLrJQq1lhPWQD1hoMQOCtLk83FoWbouFWmMg&#10;VliYBRFpjHygghJVVkQwSSiGiqy+v2NEY3H3bP/a2uTTg5XTo7WzvcX9jan11fGVrbHFZ1NLr6aX&#10;Xk4tnI3PnI1PPZuefT4/92xhhnd+9GJ1/mRx4tn69Nnq5LPNqeOV0bWBlvnqoqXy/PGs5EpvhwhV&#10;eW+0aCRJ5jGLHC0rHk+UTFKUTiZBwFudqYzOVMamUlHxJGg8WRq86uk0ZJYK7pG6Qh6d/EiHVmiq&#10;E6VOjNRV2npStjfS8sPx8snG6HBHeUdtYW9D+Wh7/UJ/++bEwP786OnKFJjD6dL42crY89UJwMXK&#10;+PnSyMn84OlM79PBmmfj9eMFUd40SIgSNNuAGIj8+qEmJkcdlawomUaVydKQTVHGpWoQc420Mq31&#10;eO+OJrsbj1dWnm+fB9jHQG9pECQd5CF+BKkQnDT7fQEMR7ogkI4ouN0vCmA5jBcB5YFD8JNBkRAB&#10;rqBESTugIY4ADNQJgIU5A3AyLh+Ah7sSEG5yKHsCUo8A10BLK8NESRJCsiJfo+9eR97+An7t9xJf&#10;fSItfAMneU/xwS3ZO9dQYnfkMTIsNNZJGu4sIWUHgznjcV5EWT9ZtCcW4gQVtlCAuqpifaky7ngR&#10;S6KYrYFCqC8ztdavoc2vtjuwcYjdOsppnQhrngypnwqqng+uXg6u2Aip3Amp4G8GHFC47ft4yzt3&#10;L6BoP7AYcBBUchhcehRSdhxaDhBU/oyio6C8w8Dc/aD8p8EFmyHFa+yqRW7DVGTrRNLAY88SS4ov&#10;RlQfKW1OJPviKX7iCFs03hH8lYFC28rALSWljEXu6966pfXVV2p/+hP5xg31+/dZEhLGAGlpMzTa&#10;nijniUU4/YTABH/ggP9MAIPD/1wBjIR7XAngSwfsg4J5YWT8cIgAAhrgj0V4oWDuCPDTiuInHOMx&#10;rji0ExbliEbaIuHWCBkrERF9YWHWvXt6QkK6wsIGoqImkpIWEIg1CuX0CyDdLwVwCF8AX6b/IlGu&#10;KJQdBm3KZectzu7y3vKO11Z3ZwZ4R3O845mTmbZnyxO8N0e8+ZbhSPOhGMtvxsp4Z6tvDjd5L095&#10;p2vPaqLmgqjPoqjfxVDPAhVehim9YFOesxX5DjiUKDCUfN0bQLgIIT31QKw7Qnc9kaDls8tM1osQ&#10;yokf6VmQ8qswjdcczechqgdexFU75KyZVI3cx3UKv2sif9Kl/tWkkdiWM+4iWOXbKMZFsNqLUI3n&#10;Iergqhehai/Zqsd+CmsOsD1PzKUABuP+hwTwhZ/89+Gqb8NoT/0pT5Ptvxus4h3svDk84D074C12&#10;fFvpexqpeBaCeBkpfxCtth6sdBxMBXcBbvwVRxnwgk17Fkw+DSBuuSAXrCQGmV+3Kv2hifLbNpVP&#10;Bhg3JgzvL9ngj7zUzryVXwSo8uINvos32mEzFrim67ls3kw77+nsdxtTfAF8tnQ+Ur1aELTB1T4J&#10;ofEJpQAuZTDfBF8O9GsCWOU8hHoaTDoPIgoE8AWX/DpW7SxC5TBc7Wm45ipbfT1S93WRB284j3cw&#10;8XZ39uXOzNvjFd6rffDP17uLp2cHq4vTvYc7c+eHS4fbk6e709+93OC93nxzPPc3CuDNl692L16s&#10;vH01zDuo+b4xeJ+rtROosZVqv9j7aHy998nqRMXkxJOZldbZlbLZmYrVpbrNjdq11crLTXwFq0CX&#10;zM6Uzs1WryyDsmByonBqEgR8mzs3C+LQyorwulrwt0D24AA4BBfWra81bG5ULC78nLLFhdLFuR8F&#10;8MJs6RJfABdMzKV3jhUNrrnFVcApzhiyF1mZi8UEKCnGqspFahOCjfG+bgoekTSPNKpdpqxhDpZR&#10;IKufJ2dUQ/d6RLJPk7esZPqWaLplEU2qtB2TkBoPFVmFapY5NBMOQs3+Llb/mozWdaQzwciKYGok&#10;a6MjZ68u7wZ+g9PI/hRyiIpyHI2WoEiJVaQmKConkZWSyORYqjxHhxiqh3FPNEtZTOs9zeo9ia76&#10;Jq6Sl9b4Orb+m+Qn75JaL6JqTzlVz6Ibn8e1H8e376cO7OfNPrTOURHRJ0GstFVDqWpsiopHJCd5&#10;crCP9/1r3jene+sj375c5vG2N5aax3se15dEd9Zlzg40rI/1vN3b5p2dr4+ummoH65JDmFhPX62o&#10;Ku/qgZDmOXbD84zB12l9r5Pan8c3vUhoepnc8jLtCeB1SjMvqfnQJ2/Dt+A4sWMhvuuRbbaDSpA+&#10;LVBbNURbi8PS4pqqsh2pQcHU0AyN2HK9+AwF+8dKDlU63o0sv1qG12OqVSJShyNGc/gM5iNEiERp&#10;pikZP9KxzdV3zDVyfmzoxt+2lu5SoOVYpGH3kwC2rtGwadR2aKDb12raV6vbVarZV6o5lqs5l6k7&#10;l2i5l+t41bD8H1Ksgu6TwiVo+WSTEhWrhwpGaThWhpxJqaZHoxG3ziSijMV+qM91pXqYkdz10Daq&#10;kiz5O2oy1xRE/4QR+gQudRNDgighrkkZQsnZLLd8VesyRZNKimmxqnm+pkUB3apY27qUYVvBtK/U&#10;dajSc/w1Adxk7FFn6FrNcgJt+M10Hcp0bIs0LUFca+ACTtXoO5cz7Iq1rAo1LEDPvhCSxU2ozu/v&#10;mnwpGYJSydGyKtJzytexK2O5lOn9mQBuMvBsMPJKVTa2uYuIJ+mVG7kXMRyuBHC9nludrmsVw7mC&#10;4VTJdK7Wd6s28mgw8mzWdewwcGkzcK5j2tfpuzSb+1WYeGcznNOZbmFUC2uohuZdOeVbBG0JFXM5&#10;E1t1D12NYA0tLh/NCIAWPYauHaejnUjXTNTWSrnMAL4SwNkg1lCPEdhfgegFvyWlpWwo5GBDgzQD&#10;/VR9VgqoZDISGDrx2vRYAArmKC1mKfnA/P5dQ5E7BnJYT3UlDgHtDip1NKKvBLAxK1VPO95A71cF&#10;sDY9AQAmBmJdZopAAOuzUpmacbp0PtrqUUqkYDzKDfQMxsIhXSkKAUytWHOjTOvLjYEFDtjWIheU&#10;FsZZAEPd5CsBLHrPmCzvDyZjpJciSCC2s8yzMMo2N8yxMHpoZZJrZ1HgaF3IrzTOMmYla6tzsUi7&#10;2zfUv7pGfSCsI4uz1dYMMjGMNmLxPetlHjA/FdhEn98bwJCZoq+TxNJO1tdJMWRmGOlmGjDS9egp&#10;hoxsfe1MUFoZg/5LzQ2zlMkhCIi1PjOaL1P1o8lEF5F7qtc+J9y9TYVK69I1gnU0w8Apa/M0ujob&#10;g+An7+pohJsapILhwPz1GYngFsDNWpk8BHdhYZxhbZZpY55lZpjC0olhaEboaUeDGdpbPbSzzHGw&#10;fuRkmwdKUEMl+oJx5XDOakqBVmZpPh6l3u4l9tbZlqaptpaZ73tfwc7HZkZJALKCB4sRaWuZYW+d&#10;ZWeVCUoLE/AhRmiphcjhnAT7JWORtiDW1mA72GS72eZ6Ojz2cS7ydir0cMhztX3oZpfjbs9P/3W1&#10;zXSzz3B34JcutmnONsmO1ikOlpmOtg/BNMyMEg1ZUQ626TGRjcWF40MDJ0ODB4MDewMDO/39m/w9&#10;gPn2l78H8C8K4Jb2pQ8EsKANaPyXhfH7GhjwXy2ABZb3L/Bn9vfJclPr6i8KYFBeUVXLl4LlVVN8&#10;Off/CuB/Fx8I4CvFe/XcPkBw9kP49vdvEMCADzzoFb8oRGv+wwJYoG//HbwvgAX2VzD/K+P7AR/c&#10;zr/Jf64AbmmZf18AA/j29ycBLDC+E31rf7sA/jE396/nJ+O7+kHZ94S/CnRv6/Kl913uaVnoaVkC&#10;5U9X/bjy8y8K4KHOlZHuNb4Dvsxa5t/LwPqV6xV4X0HNBwIY8IEAvnTAfAG8MLm9OLUjSP/l29+l&#10;w62Vw+2V479GAF/ZX4DA/l7pW4H9/f9CAfxrfAS5izFSNgoycwoxNOcamESb2VspG0HuKkIRVihq&#10;mAQ5HKoSgVYOvCOukZFWvTA6PdVbuz1Td7zatrfQJBC9V9JXkBbM976XlU/nGvbm6/dnagBPZxq3&#10;Z1s2Z9u3Z9qfTj/Zn2o+m2vcGS49W2rZmG3q7a/aPF1dONsLzi+X1PYX1YwW1YwVU48RVwoXVwgQ&#10;RTqISxqjIIZYKab0PXUZSQOCoo+MYvA9uTAJtRRR1QRJtRiUchiR4q0ma8WEM4zESRbCWEdhlOMd&#10;hN0tpOVNrMltOf27VD1hdb0HdIMH2rr3tTSFNVXva1IldagIAxrBikp2JJKcFEguCiQ3IsmTQvKi&#10;kXyUFX3IFG8EyUGKYi9JchInOovKuYkQPIRxXvewnmBiYvJ+D0CNrP09WYu7eKM7OOZttP59nKso&#10;3kdS3h9KCkRQ/OE0f4SyH1zJF67sJ0n1FSUFPKCGiqnGimkmC6uk3KOES1DdkVQrqpqFhaldFPiG&#10;EuHZHGnbxmH1h2sPRagNRagMRqr0R2t2x2h3xul1xuq3c/i6t5vDEIheQe4vQHD4Ad3hzI4w7bYw&#10;7Q4uA8BXtlwG6AHUgPIXuZK7fw0dEXzaIhhPwnVaudpPOFptfFet3Rmhc5kNzKeTrfUe2t1hzO4w&#10;vZ/Tw2H9Crp8frwjnR4u/SdArHN5ltUTZtQTZtwTZtoXZtQbotUbqgboY6v3h6kBBjjqgNFwrfFI&#10;7elY3flEg4UkQxAMstW6/VQrDQh9Xnpj0cYdcfqN2WZNVYGPS+PYiUlEhjdGNVICH42QT5QlR0tI&#10;W+Lxxt4+0c0tT8qqSx+V5uVU5qfX5EeUZXjmxtpnh5umc7RiA9XjQozzM11b6v36usLGxhLmZh8u&#10;zWTPjKWMDCWPT2QsbIWPrSln1P6Lacj/MY38vUvmNc9syyfLCQsnYR2jueNT2YMDEd0dnN7u8P7e&#10;iIG+K+97FQiIHh6MHR3mi9uJUf6mv5feN3piJHZqLGZyNHxkgD3QE9zbGdDVBuAM9cVNjyfOTYEG&#10;YYN/ZpfBEFe8XwMCwRCx4yMAcGHUOF8zc4f7QW+gE9D/+9L3fcCFMSP8nYYFGcAAgWDm9/bTTsOg&#10;BDX8U9Oj4dMD0VODcYN9Ce292d3jjyc2Uie3fIeX3daPRYtqP/IO+1+hyYSqEeexZ5yR15zePc7Q&#10;BHu0lzPSyx3tCx/rF9x1wtRk3PhE4tR0+txS1uJq9uJqxtxS8sR8/PiEf3drQH9rwGCbT0+rQ2M1&#10;qyCPlpCA50SiAjnSHoEwb/YdS88/6lgpcDNDBpYjp1fDpseDJnt8Bjqd25uta6sYuY9kOVHizp62&#10;FXV+bd2RQ+PRwyMxQ8OJo+ADHYkb7Q8fAY+iO212PG1sKKGrI7u/3z4u4R/vPbgrS/xECvY5DEmy&#10;sOaUlmf29jqkp0EMDSie7i4FeVG9HTHDvbFj/WHdT7itTVkD/T6pmTo2zjA8BSWnnJpbllvVHJlT&#10;IAnHi/3pa/mvJCQ+FkLClCwS8pWzCv/O0v4jht4NbX3L6OSY6pq07icZM4PhHfVRVWU1w6MpJRWW&#10;foGiVKo4XYPFCREI4OvyhP/+9Y0/SEheh8rcwuF9szIT25rZjdW3lSmfPpDWMLI28Q70SErL6x9M&#10;6+jkllWUjYznt3bF5Zf6xaQwbF1Squpzu3qd0tP/UVLqo3/+3b/cE/2NqATe0jKxu9O/qpxdV3NH&#10;Rfm30tBPoQhxqopPWlZGe2dIVWVMV3v6SF/yk+qSiQFuS2P0yKRX1wyjsO8To8hrrMTb9EQJFa4i&#10;1dteyznfxnbC23DDmTBtIpFNvB+FlQyFCYchhCPRopHo+2yZW0HS1xNk78cT7sbgvo5EX4/CXEtR&#10;vFuoA2kyRW8EqB2x1c4jVc8iyEcc7BFb5pANOQyRPGZDn/pJb3hAn3oTjv1Vd9xVx/VlG6jSWTK3&#10;EiE3AUkyd+Mht6IlvkyCfp2DvfNY7taoJeE4VPM0hHLsh74IQrwOhT33F33jL/E6QObATWbaRGzA&#10;QGrKWnbFRXXVVeMkUH/bnV5PE48V/UMs/E6iAjwED/dAwz0VCN4kXJAiIkxeLIF4t5IuNuuMexZG&#10;O/ZGnnnLvPCDPw9AXASgzv3RJwHYwyDcfjBx1ZdYry0Wj7wWi70fjYcFoqUD8TIB8jA/WQlfWTE/&#10;vGgAXpJNgIXLYuNlUZHS1x/ib5ZRhPqMZI7DNF9Gqe/7Yve8YS/DCC84uBccwgVH7iJc8YJLfhZO&#10;fRYh/zwK8i4RwUunvklU3QtVm3Gj9FkrtlmQylm4HE1UBFHSUeK2+u9+j/vvv1H+WMhSBOcEg/vJ&#10;IiNVSSlM9RSmaoImOVqJEElGRZLgMWREkhIqVRmVogxPocISFCXiFCT4ZvdS8SaS0aCMV0TGKcJj&#10;iTKgTKKiU2i4OCKCi5UEgCBbRaFcWz1LDheHkErFI7IU8RlEdLoCKpOMyabicmjYLCoyWV46An2P&#10;i7wbjbufSJTiLxNNgYMymQRJIUHSFKXSFaXSFCHxspKJijJxVHScukKYkqwvBVcR5Pndyuz6xPDG&#10;8jxgbnJ0emxgdXFib3vhcHfpYHv+6frk1vLw9srQ/sbo/sbwzkr/+kLf/Mzw6tL0xuLk5vTQ8dzg&#10;0VjHcF58nouRmeg1D7gQR1YK3EsKCf1IVaFCV7XeWLuMrtLjYNHtbJOvox6hiAslYV2wMIbIzQhj&#10;JtdEN9PTuethxmw9+BZfNV5ZNltbsdpSNV6SPZSfMVNduNJWu9HTdDQ9+G539fnG4unq7P4i/1vk&#10;7so0YGdx+unswvnc2WzzcntBf31+b15qU4Bvpok5m2kSTNbxUNDxJOh4YrXdURpuCA1XGTVXaTU3&#10;/vclRqCoTvADRrAIgy3M4AgzwoUYEXeYMbeYcTeZiTd0k7/SS/5KN/VLvfQbzHRhrSwh7fQbenFf&#10;GMT8yTDxM/30G4ycB5rpDxR8HlaOP+fxVk935i9O9IJjP1V0ucfKvcko/1qn9jqz4hoz/wvdtK/0&#10;woWYHpIMs66V5b2L453t9denzwvSymWEabIQC6S4FUrSHgNxIci44uGuWIgjShoc2mFhDvIoV3kM&#10;39cScS7yKEesjDVS0hwqZoSUMoKKsySFmaJC2qJ36GJCTOn7+lAxY1mEPR5hh4PZYWC22MtsUQLc&#10;CYd0RWM9kDgvFMYdheZvSYuGW2Og5lioKVLSEJRyCBs5lC0eYYuG2wg2rCXI2MjDrOSg5rIQMwLE&#10;mAAxxEH0cRA9dZKdvSknObKyoWx8uHN7duRoZfpid+HZ1sjiWu/wWu/g7ujEweTk7tjI4dTYi9X5&#10;o5mRnbHulb6m9cGW08W+7/Znv92berk81JYU8dDRMliV7E/CsslYDgkBfkzS1DDRsuIZSohH6tgM&#10;GjyVxNe9KWRENEEykSJzuZ45nC+AlbDZyoQcZblsVWKlpX6sGtFDDprtYnI+3sZ7d8B7t8t7uXWx&#10;v3K4ubAyMzjW09zTXN7/pGp28MnmbP/yaMf59vT3p+uv9+YvNicvNscP5nrXequ+Wx1YqEh97GEY&#10;ro3nqiLi1FEJVGiM3INUKiSdCgWTAeOm0dDgZzOBgg5TQjelBv9wvHy6NH26uDHTOW+p4Y0XNaWi&#10;fAmS3jipIDw0BAsPxqD80Gjvy2fuCp6qjLS5lKgJRNwMCbXDIZ2xCCf+QtCX6b8/4XaJx4+rQP/V&#10;4GQcZRGW8ggTOTj4mPQQ4pqSQhThrwh3rqFu/Enq9jWI0Few29ckb10Tu38bgoYqkBX0FRQ9MLL8&#10;ZYEhMAdpaQcIxBEu44KGuyEh/ERkAtxDDuEpD/ckQN2wUs4EcTtdrKuzUmC0RUZJQE17dPtAXPdg&#10;VNswu7Hfq3TUq2TWu3TVp2TLu+SpV9GuV9FTz8cnwaXHwUWHgQUHAY9BCeIzdul5WBkITkNLnnHK&#10;n4dXXnArQAwa7PjmHoeVHkWU74aXLwUWTvoVzIXX7j2efNV2UuRT7qQWIitmIiNmAkc4SKIcRdEu&#10;EII7DLzDaHsczgmUMjJWEIg5KEEsKmpw7x7z65vq164rffmVyp27dDFxAxjEnIBxlEU54RGCXGpn&#10;8FMmi3SXQ3qhpFwwEA8c1Jsg439JIB4WgIF541DuKJQTBu2Gx3miUa7SUjZSkjb/DgF8JX3/HF8M&#10;MgCDDLokALwn/Bo+3hi0JwbtDkZEo53BBJBI+ysEcheJdITBrCUlze7fNxAS0pWSMgeHaLQjgeAm&#10;K+uOx4MLHRFwZxTSX44QgcOGYjEB8vKBCKQjBGpEVLDoaJ3e3zj55uz5s43Fi5Ux3v4E+HdzqDKV&#10;9/L02/V53u7QUVV4s5/Wfn0i73jlzd7G8eYy7+Ueb7ZmL9V810/2WQDuPFj+PJT0nC3IwVU4D5YF&#10;Nc9C5C5Cic/Z/MWKdz3hW66wQ1803/6GyPHlZbDiWQDlLIB2HqgkyO59HqIKeBGqduJHWbNH9Wvz&#10;E4Ir8f/cRP5kiCk0Zy59Eaz2LoLxmkM/9iWDNm+4Gs9DaZvOiANv3JEf7jQQDCp7ESr3iqv4Lor6&#10;XazKMzb5PJRymRHLD/iWl6P0gqsMyuNA4qE/mDMFxODsaTDpIoTyKoT6Koj0bRj1nK28G2/xTXch&#10;72Tn3fHRtwdbvM3hH55E7kXStn2kzzi442jV9WDyWRjteSj557zmKr0Mo4Ib3PPELFqL9+tcbyT/&#10;phz79y2U60M6EuvW2CN3xXN/MA3t82jjvXjbxSSPF22PeWtDvL053vES73Tl7erAUWvWUpj2hpfc&#10;MVvlZQz9MIR6FEx6FqZ0GKAAJv+CSwNPGNzy23DKsyDZHWfpp27wC47yM44qKC84l2uZcKgvOeTn&#10;HPIzDumMQz6+3A/4MFL9KEabvytwmg1vrp63N8k7Xfh2b+bV0+lvTtd+eLX3/auDb14efP/m8NtX&#10;+6d78+vzPRsL3a8OZ3jf7fFebfNePuW9Av+WPuW92OE93+Y92+Sdb7w7XHr5dPbtwSK/5vk2CN7s&#10;L3x/sfXq5fZ3321//2709Ur+RYnLUTj9mK29kWiz2JUz/3S4fm6wdm62Z3m7eWqlbn2teHm+cmW5&#10;+pcQLO9cvjBfPDNddpkfXDQ9ldnfBwJAweREYntbZEM9KB8ODxVOTfacnjRubZbOzYL2AisMOikB&#10;F64tV62vlK8s/iiAl9cKJxYyuyfq546sQvPQSp54mj+RwiEqhFPkY1RwXD1cgAPRP1Q5MFHVJ4tq&#10;m080KZI3KlUwKSVbF1Lt86lOeTSAQz7NtpBmWUw1zyMZPaaYFCqbF6haPFQyTVY0CMfr+mF0tL/E&#10;0r6UJd2iUSX1NeRc6cpBaspsCiWMppIkS44nUhKV1NIoSkkEAkcRH6pDjiBLWPtoRlZ6loyG1e7H&#10;N/Oyu3gZzd/ElL9LaHoT3/I6tul1VMPrqKYXkY3PYp4cxne8q1qfTuljMyJwtzQJ0uYMeiRNjatA&#10;cRzqH3t2uMH74eL7108vDmdfnc1+92rx25cLr47GD9a6pvsr2quzW0szR1urjxeneefvogKLrZjx&#10;RpRAQ5xrhs3DnrCWTrfC7wrmXiR0vU3o+Dap7bvktnep/DWoL1KbXiTXv4ioeBtdcxFZt8upW49p&#10;H4/uTLfLMSS6a1H91FWD1JUDtSkBFpRgX5WIBLXEh5qxuao+RWqupRrulZoeFRruZapOxUr2hVTr&#10;JBQjDqkVIkFxvo12EEIF49QymNalFl7FBt4lLK8ibecCddtyukODrmu1ps1jEqtcxbRKzaqW7lBF&#10;dy7VdCpSdylQc3ms4Vqg4/lQ06XKMCBXzd7nrlyYBLVc3bZSzfahrEE+0ayIZleq4Vah7VuhE1Cq&#10;E5jHCE3S5UbohIeoBbuTvMxQNhriLMI9VchtkuRdorSwLEKEoCSp6EJkpTFdHtMdM4j6mTSjx9pW&#10;xbp2j7UsC7Wtawxd6ozdKvT4DrhGz6lO16lez7nhJ0Bcrev4i4DGtSznOn0XAAiqmA7l2rYFdKtc&#10;hp0nVNHmHtJBBGP8uZjBn+77Q8kZKqaloDcznydWgfXGXqV0+xItu2Zjn36XiCwNC2dRfIwCo5jl&#10;XMZfX9oJnOqxZTfqezSw3Gv13Kr1XKt0XfhbCOu71ui5tDDt2wF6Dk/0HFv1XRqN3BtMvKrNfEtM&#10;fApMfdP03PyJBsaiimpfo9Rv49XFVbSJjgy1QANtrp4mW53qr0r201ENN9RN1lKJZGomGDIzTA1y&#10;TQ3yjFmPWNrZunR+BrCOdhxDJ97QII2ll4zFuEOkbZVo7PcFsABwFqCtHkUlBqJlnCTumz0QMhK9&#10;Zyz5wFxazBIJdQD1giRdY1aqIP3X1CjDUC9dn5XO0kvT003VZaYwGckMnSTAlQn+cxL16Am69Dim&#10;VixDMwaMRVeL1FKN0FQJh0naCN3Ug4hbURQCAGq0MDCQo02BINXY1CDdyjQH1NhZ5oFAIIAVZX2N&#10;LheFFuhhQfqvlUm+tenjS/JszPhrSl/CV6fG+vFKZB+kjLmEqJ6UuB4CZoLH2Oozo0C9mVGSoV6s&#10;tjpXSzVMTzvWzJDvgPUZiQyNWMF+wCasTFDq0VMY6ikmeo8MGdnGujm25oX6OilEvC8B7WphnGZl&#10;lmptkWJqFKOtGSAvay0pTr9zi3rvjuaDe0wCxkFPJ8JAN0aZ4keW99ZQDtVWjzDSSxIIdQCYP5gt&#10;uEFLk0xzo9TLTYLjQDMlkr+ORriVaYaJfpKNeRbA2izT3akoyLfW0SYXNHhwhyEjYUKWdbMxTQ30&#10;Kre3yDBiRjvb5NiZp9uapYFKAAjAoYNlppN1Nl2dbWqYaGeVZWORYWmaam2eLghMDBJ0tSPA9OTx&#10;LjiUvSyWn9MMDi30E70cC0K8q3ycixwtM+3M0hws+NiZJTlbp3s4Znk6ZbvapTtaJdtbxNuaJ9lb&#10;ZDpY5wHAnPlyXT/a2iLJxSk90L+gvHRyaPBofOx0cuKsv3+7vX2xb2BzcGi3d3Cns3fjSeeKIIu3&#10;tWP5SuiCyvczgAG/JoABoOWVABYkATe0zDU0LwLqmxYA75vgD7zvFQLf9nOqamcFCLyvwNTyT/1K&#10;pq/g8Of8mgAWAPoXqN8rtycwke9LX4HaFHDlfX8uYkGcmz8MeJQ3BLhq8GuASwS9CXr+4OwVV/1/&#10;wNWUPuCDy6/44PJ/kw8u/zcBl7x/O4JHJ3iMv4jgIV89XkHj4jLwEVxq+L+aDzzoFZUVkz+nomKy&#10;qoovdAUO+OrtErwJv8gHAvjqPfk1BC1/zgfNrvhg2ld84IOvEJwV3M77xveDwysBLFC/AvsLaGyY&#10;F3AlgD/gFzOAPxDA72cAC7zvryGQvsPdS4ChrkXASPfacNcqYOhyi9/B91Zs/iV3u9jVtMCncemD&#10;sqN+obNxvrPhskHjUnfzYnfTMigvTfAcQOB9Bf0I+rwSwP+aAcy3v3yBLUgCFuheQaYvOPxFZkef&#10;ChaCvjTBgsZ8sXppf58uz+yszu1ervx8sLVyuLV89Gt7AP888VfAB1L230Sgh3/O1NA6YHp4AyCY&#10;oQCBCb6qEThmQVe/JoDBXfycvY3z3fWzp2unAj18JYk/ggiT6URDDz2bYGOLGHOLGAtrWyU9pIgC&#10;HGFBUOJAKZHS1HCUkp8U2qC0rHNzYXm8q2JtvPLpXMP6RNXiUMnySBkIAFs/rf8sEMAg5jvg2dor&#10;Abwz07I9868C+GSm/ulI+enyk62F9sGRpsWDtfaVBVNuiphWoIhalIhqjLhGPEQ9DkplS+FcJaVN&#10;YeIMAkwfLsGASBtgFL1htLB75CgxtUSoUjiGEiBPdFciWDFRLAsZNWdporcELlgCHSKK9BdBugsh&#10;7e9izW/jDe8oGN6St7unYCckZyEkayAkr3OfpCmpoiqjTUOxFFFG8mgzeZwlEW+rSHCiyLrQ5D2o&#10;Cm4kRScFkpO8orMs0R2n4IWR9UXL+qMIAQAk3heOc4egHCQRFuIwQ1Eo876UngTUThzqIgp1EYO7&#10;SGI8pOS8ICQ/GDVQmhIoSQmWorGlVSPAfUmqxD4gR4oo+EoqmJO0zC1tPThBQXlxofUp/t0pLiMp&#10;Fj3h6v3hSv3h1P5IWm+0SnesZkecVkcsoyNcW2B/Bfm+fRF6/ZEswE+K9GdE6HZF6HZH6oGSr2y5&#10;jLYw7SdsukAJ/5z3/e5fgW5HOKstXP8JV7eVw3zC0Wnj6rSHMzr4AljrJwesdYm2gC4uo4v7C6Vg&#10;R+GflVc3cql7/9X+CgQw80cBzDH40QGDgE3vZav3sjV/3CSYqz4QrjHI1RiJpI9F0CeidKZjdWfi&#10;dSdjdAbDVHv8VTpdNIb8jfrDTdsSLBseuRUXhLHjOfquwRitIBnVOJJ+CZnxWIbgr63LTc+sb20b&#10;6hoYaBvoaOxtq+5uKe5sSG0qDSxMt0nlMqMCKcFu8oHuytFsRmaqXm6OYeFjq7ISj/ryoNa6iJ7O&#10;xPHpzPmn4YMbGhnN121i/9ks8lPn1Lu+2fYdy6mr5zGDM48n57OGhhOH+ZY0crA/vL9XsGyywMUK&#10;1OkVAskaNzbCT9IdHQREjfM3HgYld7g/tL/b+0mTW2OtS321V2sjOAT1fI87ws+7/QCB9I36KfdX&#10;gGBQvrgd59vfyDH+KOEjAwIBDHhf+l4RMfSvAligeD8QwFcIKuMnhqNH+lMmRtNGRhO6h2M6x8P7&#10;5tz751g9E/cLKz9OzvnH+Czx0hbToS3u7MuUwYuk7q3IgRHucDcgfKQnYrQ/ZmwwbmI0YWo8bmI8&#10;YXIqZWY2bW4+fXYxdXo+aWImfnzCt73Jv6+FPdrLnRwOmxgJGOzz6OhxaO5waenWSM/HseMRfhGS&#10;rqFI3yhKVJZyQqZFbYVlY4ltU7V9S71jc4NFRQU9/SEpPNa+oj6grTtqcDxmaCTuPQGctjwdNtjJ&#10;7W2P6elI7O7M6uuziY79zX3x34tLf/THz/73zbuaLu75A0MF4+PM0JDfwGW+JMj9BgL9QpFolBCb&#10;MTGSONgb09lWvbRU2DvYMj5X3NIdlvqwsLU7q6HVJyP7c3Gpz/706YPrN298/AVWVjmost6lte1P&#10;drYfwWQ+unn/ljReFC2naGDgX/Ioc7gt+0ldflND88hY09hkfnd3Wmcbt7YyrKHKtzBPVFPtnx7c&#10;/+izzz/65NP7iqTEutr0ng6f8sJbSuSPfvfpP12/898++1KISA4pLH7YPxBZWZ1c3/Soqb2qZ7h9&#10;YiGjor6sZyiztT2oqJhi53AHK/eH+5If/f4TSQYjY6A/vqczsqlRSEXlo998/NFn1//+phDNyi61&#10;5Unl0mJif49miB+3OLt8tBc8mbTppciJTZeW2Vtm3H8hewjRY0SVuDJE8Pe5R4q913S492EYY91F&#10;rlYTlSEvEwO/H4W4H4MSjYCLRKDEYgmQKLxUNEE6giDFxogFIEWCMaJcBUgSWareANlvhVzwlH/K&#10;Jp1EkZ5Fy5+Fo47Z0FM27DgQduiHOA+Uexmqcu6vumlHmjTCN6lIVdOkKilSFVSpQvn7GcivM+Bf&#10;PMReL6fcGrfB7gdR9/0JT92lj30lLwIkz7xFnnncP3IWmzW+W0/+Yx7mt3n4L4rlb5Yo3JmyUFxy&#10;UOnQhmcivkxC3E4gSHBlYVwyPoSED1JEBeDFA1C3o3BfF2uKTzgpnHC0jgL5Kxy+CJY79UXvukKe&#10;ukgfeCNOggm7gbJLXoQaTeF4+OcxKOEoHDQIAwmRQ/rLQf3kpf3kJfzlJIPlIGxZBIeAiyGgEjDC&#10;D+WFcuVvNmjdX/MknoRS9v3QJ4HIi1D0RSiKX7JxZ2Fyp2HE4zDSMZfwIl76IlbsNAp+EqFwEK6x&#10;F6G/zTVfC7eZCrEoMiD6IG6ZC32q99U1tU+ukf/pmvw/fKr4T79R/dPH+reu20re98JA2WRcgiY5&#10;U1clThkfp4SJpSBjKDJxZGg8BZJEgyXTECk0XBKFkEDCxBFRgsRfvvdVwoJPKk4RnkzFggaJZCwg&#10;VUk+R4UUi4AnoVE5RIUidZXHKrQUOUwCTiZVHp0ij0hXROXQsI/VCPmq+CwyIhEjxpW5m0SCx/PT&#10;gj8QwFKZSoh0ZVQ8GRlFQbPJWB9ZmUR9end6/KvNlfWZifmRgbXZib21+d312a2Via2VscOduaeX&#10;iz8DdteG99aH9laGNpeGlubH1ldmN5emtmZHjheHT6d6pioyqoId/MkyEUqoRFUcX5XJw+Pw0CRZ&#10;mXRZRCYeVaut2WlhUmesX2zAKDRhZRnpRuuouykQghlauT6evY9yZmtqx8orunPzOjLTW2K4IznJ&#10;s2X5U2X5I+WPJ5pqlga71mfGZieGpqdGZ+Ym51fmljaXFraW5lbnZmaXZvoOStL6A10e2lsmGZrE&#10;UOiBMkruUioeEGaQhF7Ifb3Qeyz2XVbobf2wmyz2DVb4NYOoLwzirukDEq6xEi9JvsZKvaaXcU0v&#10;65puzjXdR18yAXmAGzp5QvQcIe30r1j/KoBv6uSIaqaLy3vFpDedv32zeby28fLYNyPva5KDkE7i&#10;Td28L/VKPtcr/pSV96le+hes6Ft63g+YFrmd7cffX0zNDn335kVPcy9MWI6IMEVLWVwKYDe8jDsA&#10;A3W6TAB1wMKc8HAXAsJZFukih3a+NFh2WBk7NNQSDTOGS+tJidIf3FW/d1P57g3ana+U7t5QfnCX&#10;LnlfFyFlRkDaKWCd+doYw19RFoawh6EdkRhHFMYeg7JGypjCpfRh4rpQMSZS2gALN8eirDEoWyTS&#10;FoF0RKOd8TAXAtQFD3UC4CD2WGk7jJQ1WtpSSoQFlzAiIKxpRFdDJjfQu7Dg4Wh369rC4MrTmZW9&#10;ubXtiZmdyemj+YWDmcmNkd7ZtvrZ9uqWvKScUJfadPbRRMv3O6Pnk08OOhsKvVx8KHIcDVKSngqX&#10;ggqTk0pTw4GX86E6NkcNl0FFZitjCuiK+XRihjI2iQoHPzWpNEQ6DZlJw4AXPluZkKUsm66mkKpF&#10;ZlNxsYaqQ7lx7xb7eAczvJMV3rtTwHevj759tf/ybHN7dXSwu6ahMmu4p3q8v3amv3ZxqGFntuP5&#10;1tg3B9M/7Iz/sNzbnxYSZ0gJU0fHaxOS6Lh0LXy+rkK2KhqQA1DBZqlgslRwYDLx6vg4a42hirRv&#10;NmbfrK0vd0+nBz9URVjg75sSpV3kod4EmA8Ozt/tFY30QqE8/l0C+G8AB3MDnxEeZiMLtcZBLbBS&#10;xjJiDIiwmpgQ+e515FefS17/o8gXf7p789q9e3fEJB9IS4oRpCGGULgDGuOOJ3gTZH0wWA843FWg&#10;gfnA3JBQNxTMHS3jgUV4ERBuKEkzeZiFpqyztXpwqEVqnm/Fk+iO8aTBkYi2seCGEY+yUaeCaceC&#10;VdeSXd+a45Dadc9HG9452365O/55gE2fh2ueWSvuGete2aB+y/cRqNwNfLwXVLAfXLgbWrIVVr4Q&#10;VDwbXLYS27yTPbyUOdjCbsh0yrWl+avAbTES5ji0C0bWWxLteh/pJo3zgiH4bykO54JG84UoBGIJ&#10;h9ui0fYwmKWUlOmDB/p3hbRv3tK48bUa4NbX6jISpkhpCzzCQR7jooBxBz9QGKgjUsqe/+hgblio&#10;OwbigYV64qDeeJgPPy0Y6YZAOKCQLliMOygh0rZQiD0a5fafJ4AF9vdSAP/ogAUamO+AwUCXY7lc&#10;biDtCIDD7UEJasBdg0BGxkZa2kJCwvT2bZ27d5kiIvpiYvx0ZzjcGoWy4/tjlB8OGwqX8YHD+f//&#10;AAI1IxAsrMxDFmd3nx9cvDs+Ol+bebU++v3W0GrHo8II12/3dn7Y3eTtD7/uTh+KMFotCOHtzLzd&#10;3Th8usl7uc9baDnIdtz3V7zwx5+FKJyx+a73UgDLXQpg2UsBLH8pgAmXAhhyKYD5Z0HNM3BJIOk8&#10;kHopgGkXwSoXwUqXDlj52yjGqzC1Ix/Smj1i0kisV+tGK+2zRtIfq2V/O8i4t+6APfGjgDa8RP1T&#10;f/KEkfCJv8IrDu27GI1volXAiCcBONA/f6PcywxggQMWCOCLMBrgBVf5JEjxOJD4nKP0KkIVlKDy&#10;NVeFv69wEOk7NriQuh9r/G1nLu9o4+3p8dvjXd7O1HcdCTtxmpt+sDMu/iRWeTuEeM7PG/7Q/gLe&#10;hCu/5iqBKYFvKQfeuHVH6Kz5/XHDe42Kn7WSr7fRvuxQvjGoLTRvhXoaSD+KtV6Ksn1ek8ybecJ3&#10;wE9neMfLb7emXgxVP02y2g1RPg7XfBnHOOaoHrOVXkZqnrNpRwIBHET8BQHMVf5JAPMd8MuwHx3w&#10;RRjpPIx8FkY95SqdR6qex2juJRod18e8m67nHY7xzmZ5x3O8s+Ufzjbenqx//+qA9+aE9/b43cXT&#10;06cz2wt9y2Mt80MN3xwtf3+6xrvY4gtgwMXWdyer7w6XeN8e897s81cLB+XLpz+crYP6b87WX56v&#10;fvd27YfXg68XHj57bLcXqrIfqLoWazbfmTG3M1Q/N1g3P9ez9LRpcrlufa1kZeHXBHDF5Ra/grRg&#10;UIK4cGoyo68XBE3bWy1Pd0CDh8NDaT3dCW1PohobYlua88fHwKnW3aegzeOJcdC+fGmxfHmhemO1&#10;bnujbnuzfmenZmP78dhcYvNQ9dSBedBDFM0DTwsUCGCqQqwqnsPC+DopeHOU/FJUPB5R7AqIpiVE&#10;k3JFs1KybTHFIZ/qkkdzyqc5FNBsi6mWJXwBbPyYYlqobFGkYpmvZJ5DMU1WNIoiGseqOjhjjVWF&#10;1JDXqbDbdBzUmqTgS6NFKKulUJSS5BVjFOQjqAqRWrRYA5U4C6UIS1mfTKuc0agnm0mdxwnN71Jb&#10;eckN38ZUvk1seZXAF8BvohvfRDa9jmx5Ft12mNB5mD/VGFztohIAv61FQNjS6RFkZbaals/M1OwL&#10;8Hl9f/zty63nRzNvns1/92rp3fM53rsN3svl10fTe8u9CwONQ80lXZV5rSVVXO8cJi1AV9HbRiUw&#10;3Sm/ObS+zuHRZnQ77+EkL3Xgm5jWF9zqE07FcVTlcWLdRWrDeWzV6/i659F1R9y6g5i21diuctcC&#10;d/VgBtlTXcVfVY2/EDSLFGSvGBZIjo6lhOdqBj9Wdy9UdStUcS5Wdi5WciylAeyLaDZ5NKsUWb0g&#10;aaqHmKy7tIKHjKI7TDFLw77MwKfWJLBYyyGHZJRLNqjQtGxkOpSrmlVoWpfTHUq1XQro7vl0z8fM&#10;gAJWcBbdM1XdqcQgMEvV3kNIni2hVK5uX6lm+4hg8FjBpIRmU6HuUqntXanjV67tX6gTkKfLyWJy&#10;U7XYUcoBfoqeNnh7XbSlCtIII02HSapICMnChLCaMGVvZYt4bccUdZsMdfMSA8dyY5dcTfMUsm4m&#10;zaBQ27pCz6HWwKVGn298+Q74PWqZH6pfAe8LYBALBHAx3bbc1NMPSXN4gPWCKNrdQej+Xkj/j8LG&#10;n4mGIpRTSPrlLJdmqwCBBq7SdSlhOibTDO3uoaLktEsNXKuNPatYrvkqFrV6br8mgFt1HToZPzlg&#10;facWQ9dGI/c6U69CXccClksuyzVNxzFcydwLp20lSWE8IMsJKSlCDbQVHEzU/S21Q83pHCONMH01&#10;jp1xhikzRVcjVlsZfFtP0NNK02dkGTCzdDRjGTrxAgGsd5kB/BcEsIFesj4jka4WSSUGymI8UDBH&#10;mKSN5ANzgQbGo9y0VCMELtbMMIPvRzVjPsgAFthfQeLvz9HTSWRq8u2vIAlYTzv+CpKcn8R9M3ER&#10;U7i0nbSYJRhaQ5lrpJfiaFNgacJfGxlgcrkZMJgATTHoLwjgn8i1MnlobfrI2uwhwMW+0NEm18os&#10;jcWIVKb4YpG2EqJ69+5oQiVNZLFOWmqh5sbJ9lYPbcz56cK69Bhwa/y7oycYMlNMWJlGuuks7WT+&#10;lsCXAthAJ8uImW1jVgAqFXA+4MmY6CeBHqzN06wtUsyMY5nawSpKboryDsJ3tW7fUL8vxEDDrfFo&#10;BzTchkjwYGhGaCjzTbMBM0nwNMDzBFO9vJcMgQA21I3XUg1ToQSCxlamGaDG1iLb2oyvh51s84J8&#10;a73dyixMUuTQDnBJUwlhPaq8h5N1trNNjpVxspt9ro1pqkD6OlplgdLaJMVMP95YN4auzjYxSPhA&#10;AIPHAgIwf0O9WIYWV1M1RE0pUJUWAFAn+xvQI50sswM9ytl+1UFe5b6uBV5OeS42Ge722V7OOVcC&#10;2MEywcEq1cmavzWyvRV/M2NjViLo0MQw1twkTkvdL9C/4FFOf231/ODA4fDQYV/vzujoQW/flkDo&#10;grJnYLu7f6uta7XpycLfKoAFLX9NAAsc8H9cAAvk3L/a34ZfzfR9X/q+z98ogP81G1WgJ68MpQCB&#10;43zfj75vTP9/SQAL7uXnfNDtFYKrru5I8Oj+Ar8sgEun/iYBXP7n0vR9BIr053wggK/eMUHNz/lA&#10;AH8wgZ8jkMQ/54NmAv7C/D/wvldcNeDfy3+BAP61PYD/kwTwksD+CgTwX7C/An37owBuXPo5HfWX&#10;Drhhke+AL2sEAri7ef7nAvjKAQsEMBj6fQcM5ilwwFcCGPCB973i1wTw+xnAa/N7G4sHgiWg/4IA&#10;vrK/VwJYkLb7NyHwuD/nLwtgQfy+/QX8TQL4yv6CeHPpkJ/xvHwEDj+CiNLJKD0zZcNgY4sUe9sE&#10;a0sHVboihIJGmMqrcBC0GEkiG0H1kVO27+6debqxCv6m2plu2J9v2ZyoXRmu2Bjny93d2Sa+4p1u&#10;2J6q35qsA6dACeKnUz8K4L1pvgDemW4H7E09OZxqPp1p2h2rPlnp2FnpHZ/tn3i69rC7B2flJawe&#10;eFc5UkgpSlw9AU5PQqlFwggektImUDEdKt5SHmMOgRohiN5w9WgRtSQx1Ti0gi8Ra0eWMVKR1NK5&#10;TzIVxjkKwb2EpMPFEeGicLYoIuA+0kME7SCEsbiLtbiF9LgL9boDcb0LsbsLNxdC6t/Dad8nqt6n&#10;UEVVSBKailIMRSiLJGNCQZlTUZbKKEsW3t4QZ6+PddDDOuti3ZlYLx2sjzbOj4711UR7aiBdVWUc&#10;laUtqZJGZFEW6YGerBATc4chc0db6q4O+NohKWkijbCBYJ0kMXYweRcM2Quv5I2nehFI7rJEFzlF&#10;a1W6ub2zW1JsVFlOck1mWE2sS0OkSXsksydSqy9KbSBKqS9aqS9GtTtWvStWszuO3hPBuMr6Fajf&#10;gSh9wE+i9EMGYgwE9Efr90bqdXEZ/JzgUK1L7foLCLTrX8mlADZq5xi1cQyehOm1hTHbOZcWOUKn&#10;nUv/EX5iMaOdoyvgchQwuvYH5aXxpf+s/AtczoGr281l8eEY8OEHjB7+3sA6/eHagIEIOmAwnD4c&#10;RR+O0AKMRNInorXHIrUGw1R7A5RHgvS7AwxaQo0bE92qH4UnpUSauPqjNJ3FlQKESVwlyzI53fTb&#10;EDMX/5y1p693jp7NrG9Ob28MrS63TI5Vjw6UjvYltzcElOZ7leVZP0zVTYqhJ8ZoJsTSoiIVwzlE&#10;bqhSbAgzPcaqIN+lvMGptMMooxnj8+i6ceRvDcI+sYwW9k6zaZlKWT5KHF96NDmfPjyaOTuTNDUR&#10;MzIUMdDH7esBZfTwj+s2X9lTcPaKyOEB/s67Q/1RI/z9gKNHh8IH+0J7Ov3bWjwaap2rK1xrq0DM&#10;HegFZ2PHR963vO8jyC1+/xB0zh9rjA/oli+PL8cC/YPeBIP+nF8TwALAYcLEmKCSfy8jQ8lDw6lD&#10;Y0nDk3Gjs9yxRZf+aWp1m1BW4Ue+of8nOuV+aZ3O0ILPzH70yH5613Zm52Jc/3DEcHfEEJhAb9RI&#10;f8wof7lpwUAJExM/MSkgfnycM9ARPtodNTkUPTMeNTPFmZwIGpnyHRx3ftKn86icGJOhnV1iVFBL&#10;5KZA3EPlObGkuChKSoRmdgqrINe4uJCVn6+VlqMan+pQ2RDY3hM9NBE7PBo3NJw0OpRyKYAzVmc5&#10;Q13srtaIjta4jrbM3l5OSRndxYNobP4pBP47MSkdD+/Hg8MPBweVPT3+9z2Rz4QkPr354I/3xGX1&#10;jaOqakC9e06OuqeXZ2pGbkdP5ehkTldP/vhYTFc7p6dNMzpUgkm7T8X+5taXtwk4j8qSyKlR2TD2&#10;P6NlP/6d0K3f3r/xLzdxaMXQ7IzCwTb/tEiqAd3Kx4eT9TC9qal4ciy1uz2ytT69t9M7N0fXxxvL&#10;1P0SBoeqqXOKCuNaGmyyUj7GwD+TkgGT+ejzLx8oq0bW1KZ0dKi5ut+SVcBoMvWdPKOyCxIKygva&#10;erKedOT09Sc2NnMeFbhHJ2JZhioeHsndXTGdbU7ZWf9dWPijz699LCr5uTRc1c4pvq4he3DAMiP1&#10;NyjYlwgJNVszZQ8vh8IKTv9c1PCanFfibU1PGaN4GCNekhIC/iX0NvZ8Euq3FqI7a4tr05PLkZOM&#10;lb6diBRJxEiEQ0W4cNEkRQwHAwnDwzmymGACyheN9EDKuCHgvkixcPSXaXKfF6vfajV8MGInNe8O&#10;2fCF7gVAjwNkTgJkzgOQL4JlX4dSXgZRz3zI+27kpx5qqy6qi/bK09bkDia8ROHrLOTvsxD/0qEn&#10;uuiCOwom7fogt1zEDrzEzv3Ez71Fn3lJ7jtKjOjeKsH9S4L4/44R/YdEiY9TpH5XR703YyE3aoIv&#10;Jd5OgV/jQj4Phn4dLisRT0ZGEyEc7P1Q+Ndc+PVU+dvlmhLtRvAJO/yau8KhP+XQX37XHbHjLH3o&#10;LnPqj9v1xSy7Y2rV7sZCfx8lczMCLR6MlgqTQwYQpPzlJAMUJAOJUqEKMFAThsdG4BCp8lI5ig/S&#10;cdeLKF9P2KL2/OUPA7AvObiLIMR5sMx5MOIsGH0cgj8KkdsPVdxn409jIPvhItuhkN1wueNY5kmS&#10;xW681Wq0+WaKXY29fIj8Zy7wj90wnzsivzQS+aPatd+QP/476sf/RP34H5R+90+an35sePtzZ2kR&#10;PxwkRlk2RgUfp4yNU8HEKaFjaYgYKjyWgkxXIaZS5BOJ2FhZeKwcLIGISKViMpTxKRQ0IJmMTiKh&#10;wMeXpIhLUiQkK8o9UlbNotAySJRMKiWVrBgni40hoOLkMFkqirka5Mea5FwVuTR5RAJaPB4hGoMS&#10;/UAAp5Ck0kiSaYpSj9SxjzQI8SREuDw0mooLlkf4ycG52qr7w/17MxN7M2ObE4PgG+L24vjOyuTa&#10;wtDhztzuxsTW6tDW8uDTleG99ZGD1dHd1bHVxYnNlbntpemd+bGzlbGLhcHV1qKe1NAgZRRHGQVu&#10;NomGSVRExuGhcVjpJAwsA41MlpFJgMtkKioU6uoUGxum6+mGa6ilWlhUscOmSkp3urr3+kdWnnT1&#10;Pi6tjU0s9vXpSozpTEl45O8b5eyUHh5eXVTc3Nxc39bR2NPTOjLSMTPdszDfMTfTNDpS1T0en9Ft&#10;7piPU/KHKnpBVQMk1AP534jooXeZ4Tf1Im6wom7ox94wSPjKKBlwzST1t8bpvzHJ+tg467dGgJzf&#10;Geb8weDRH/Xz/sT3tfmf6RZ8oVtwjVnwJaMIcEOnQEjr0d1LAfyZ4Y8C+JZOjoRGqpSch5tv2tmz&#10;092T1aO3x4UdPWIqjvc0wm7pplxnZX/Oyv2T/qNP9bM+Z8V/zQq4r2fnlppyznszNNnJ+/7i6fom&#10;GauiiNZHSxujpGywUFeBAMbCnAVr/2JhThioIygvcxad+CYY5SSHcpVDOyrgbOSw5jikMRKqD5Vg&#10;SD7QErun+eCu+p2vlIRvqUmI6MhIGqBh5jiEFQCNtJKCmUkjLeFoKzTOGouxQMINZaSY4EssAC6p&#10;i5Exw6Ks0UgbJNIWeZn4iIN54aHeOIgnACvtgZV2w0jzZyWP9sQhXeHSduIixvfv6ks+MCagnVXI&#10;bmH+KY/Ti2oK6kqzi+ryK0ZaOkebWprycrPDArNCvcPtjO3V5HxZ1PrEwLPxZt7+wsuJ/tX6itIA&#10;T18lOW8iIolJy9SjRpHhWVpyWWrYVAoykQgD5SN1BUC6Ei5ZGZ2ogkxRQqcrYTJpfLKpuEwqPhIL&#10;ydVVSaKT/YkyCSYa7UnBy415T4ebd+YGj7YXXp3vvHux+/x8/Wh/dm9ncn97vKM5r6oorigzpDo3&#10;oq82Y7m//GS+nbc5ctpdWelvHayEitDApbGocWq4GCoygy6XpoLNUEFnKKEAWUp8DfxQHZ9Ol/Oi&#10;QePsGN8sjvI21za6hkYq+5y1PdF3VCgwK0WoAwHmjIfxbS4a7oZCXPq8v1EAo/8WQHuUhDNGyhUP&#10;cSXIuBBgjjgZawzEBAVhSYrQbn2F/PyPD659JnLvtpToA4jwXdGvvpS4dZMmJMSSlLBCIpyxGPdL&#10;zekKl3HCYfmzRcBdZWDOABCgUR6gkm8cIabSEgZIKRMljL2FSlCoaUq6fX5PdO9wdO9MZO9SeM9y&#10;aPuCT/2US/mYfd5KQPFqUMF6SNFWWOkOt/xpeMVuROVeZBWIQc0mu2QjtBiwzSkDp3ai6tbj2taS&#10;elZSBqcT+1qD65It0uxJPmpQS7kHxqgHJhiovbycH07eXwLhKo5wR8kFwcG0Ua4ErAcG6QKH2sKk&#10;rZEy9jg0//86YNH2aKStDNRCQsxQWIhx84bal9eUvvqUeue6quhthoyYCRZqK4d0UkC7ETHuJKw3&#10;Ee0ph3DHwy7XS4eCB+hOQLiBlxwFd0DBncAoaIQzTNoWAXUkYDwxCHc+cM9LvP9NcEjfn8N3vcgA&#10;NCroEhAA/PigfS/xRqG8AEikOwLhBkAiXGRgjvzJIN3wGHcAX4cjndAIx/v3WMJ3de/e0gHcu6sj&#10;9kAfImUKg9kSCEF4XBDoDYf34idGi+tQyFbh7Kzzw1dvTy/e7G692pjmHczxng5PVsRH2ursTU7z&#10;zs54e8O8xYq1hy6jsTa8xeHvd7cODvbevjzkrXafFQccByq/8CGcs+XPwviu93mI/EWw3LMgWQAI&#10;wOGLUIXzQMKeB3zbBXLkgxacBTUXwQrPAknPAsnPAqkXQZTnwUrPg6mgfBFCexmq8oaj+m0k/ZsI&#10;DVCz44KeNRUf0b1bL/+7Vsqn7UpfdKl+OWUotudO2PeQXbGBLFpKHnji33JVv4lUvQhWPPLBnwXI&#10;8nNwf1re+coBX5lg8M3hwE8OBC/DVQRWGATPQ2n8bYD5WcuKe9Gst0/SeQer785O3pwe8/YXv+3L&#10;2U1mbQain0XInscq7YYqPmOTX4Qq/pyXbNKrMPJrDkUAiEHl82DKkiVsQl+iS/VGvfwfqnC/rSd9&#10;3sUQG7LET3hqHeUE8PrKeMu9vN0Z3vHadwdrPyz1nzzy3A/T2GOrn0bSd0OUD9nKL6K1XkSq/ZIA&#10;lnrqBuObbL79/VcBLOB1OPUVl3KpgSnPOBRw9iJc+TBaZzbO7LA+mrfYyDsZ5Z3P8c4WeceLb/YX&#10;356svz7Z/ObZHu/1Ee/d0bfnG0dro+vj7RsTHVtT3XvzAyerYy92Zr85WuGdb/Ke73x/ug4CUIKa&#10;707WeM+2wOHb45WXB4vfXyzwznveTKadZ5vv+ZH2vGlrEcazLSmzW30Nsz8K4Iap5Zr1jZLVpV8T&#10;wOUL8/w1nC8FcOncLIgfT4yndndl9veBUy1PdwC1a6ugQd7YaHpvD7uqMryuNrG97dHIMGgATtWs&#10;rpQvLfL3GJ6fLV9Zqlxbqd3aqtl4WjixlPJktGhww9A7E0FxuxTA4USFSKp8vDqBy0J5OMu6htM8&#10;05Xdcml2hYpmZSSzSqplCcW28EcB7JJPcyik2pZQzUuoZvlks3yKeSHNskjJoljZslDJKl/ZJkvV&#10;PkfHO4zmbIW20JAyIoqboCWtoJK2kuL28rKhKpRobaUEplKCgUqcMS2KifZUFTaOZSW0B9TuZo2c&#10;Z/afxTe/iqv/PrH+u8TGV0ktLxKfvI5peRvV/C6i5U1U60VM+0FSz2xSd5JFgh7BHnqPLodz0tSK&#10;JFFCTM2jt7c23jxf573be3Ox8vJk7tuXy9+/Xn17Mff9xRLv5Srv7Sbv9ebbw/nNyc7++sdVDx/G&#10;BDyioqwpMmZ2GsHxjtm1ITU9IbVPk/pOItpfRTz5LvLJD7Ft3yS2vkhqPEyu202qOkmpu0htuohr&#10;OIusfx7bcZzQ1xdYk2qRaqTorqPir6URrKXBZlBCjOVDneXCg4lhOfTQXE3PXBU38NzyKI7gGZbS&#10;HMuUHGq1XKvorkVqtmkko0hZuh+cYnkHpvW729Zfo8MxjEJt10p9jwqGYyXdtoJuVa5lWaxqXqxp&#10;W6TtnK/jkUP3ydDxz9BjZxlwYzU8olQcc1gBKSoOLkIKoZIqZXwBbP9IlvVYwaSUalWl7lSt7VGl&#10;412u412i41Wq41+sE1BED3qoEZSsFhiuEuCt6m+n7qdDdqTImyMg6qK3cdBbGNIDBYYkzVScHKbA&#10;yNWxqTD1yNO2iVNgxMrSs5VNKnSdwNwAVdoOgBptxzqGcyPTpUHXtZbp/IvU6brU67kKAHENwwlc&#10;WKpjn8ewcxbF2wuj40h6iVQDfxjF7jbc8E/3Wb8Tsv4KEgyhZCqZVBq4NVn6A+rNfTM1LFzFZRPI&#10;rApjjzozn3pjr0J1618TwNV6Li16Tm26DgB+BjDLudnApcHQrd7Qo5zlUqTnUsByKTHxKbPwf2Tg&#10;EUExdkHRle8oUu4pKYmq68ANTBQdbdV8bbVCrDXZpuphBmphLFWugWaMmW6ahUGmsV4Gi5HCpMfr&#10;MRJ0deKN9FNZzEQc2g38ilShsY0N0kCNIStFXzdJgMGlADZgJrF0EphasXS1SDVamKKsL1rGSVrM&#10;UkwYfCOywqPcVKlsfUaiiX4aaMm3pFoJTHqirnaSng5/OWgQAECN4PBnJDI0YgXKE3Qi2PvW1CDd&#10;zDBDSzUCAbGHSlgjoQ7iIqYS981kMR4UhQBBwrG12UM7yzzQzPJyJ2CSnB+YDyhBbGWaY2GcBepB&#10;YGXy0NL40U/8uB8wOAUwN0q3Mc9xtst3dSiwMc/S1Y4gyXug4TbCd7TF77MwCBsNlSALkxR7a9BP&#10;hpFego5GpC6dvy0xmOTlWtCJAH2dFIZ6srFujr52BsDSOE9XK1EO44VFuFym86ZYm6fbW2cBbCxT&#10;LUzjTY1i8Gh7SVEDoVtaYKAH93QlRQ2JBA99RizoX58RDzoX+G/wPC2MBCab73pNDcCTSdTRCFdX&#10;CtGlR4EpWRinCQSwIBXYz7MyxL/e17NMXzuCJu8mJaILEzNQp/gw1UP06RwnqwxLw3gbkyQHizQQ&#10;O1tngsDWNNnSKElLLRT0ALoCnViagGeSBWLQv51ljr3VQwfrR+AQjGXAjNNW54LRlRW8KQR3LVqQ&#10;nWm6p2O+o2WmlVEC6NnNLsvdPtvdIdPVLt3JOuVyG+BkV/ssN3v+Zsw25o8EqcxGrDjwqLU12Bik&#10;FYvJdnHM5LArigvH21o3+3oOpiafDwzudfdstHesAEDQ07vZ2bX2pG2prX0ZIKjv6FwFlQJAG0BX&#10;9zoAHIJTAgQtwSXg2tYniy2tC80t803Nc80tS03Ni4DGpgVAQ+O8gLr62V+kvn6hvn7p59TWLgDq&#10;6hYBgpqGhuW6xsUP0n8F9hcgkME/p6l1tbl5ralptbFxBfQA+gEdCjoH1NTMV1fPVVbOVFRMl5dP&#10;AcrKpktLpwD/H9r+AryNJF3Ux+ee+zvn7D3LO7uDYXLMLItZsizLzBaYmZnZlmXLzJw4HMcOOGCI&#10;mZmZITE7scPJzKz+1e6s1+tk9s6e/7nP8z71VFdXV1e1pKQz73xflZQMAG7e7Ie5caMPcP16L+Da&#10;tZ6rV7thQB0G1K9c6QJcvtwJ2O/wc4BL4NHgkQ+d3Qfu8ynwVZ9y6PJ99uf5C4HX8imHht1n/8L9&#10;ue0/us8CP9v9acP9QWNp6eeBP51PuV36ee6UDX2eO8N3744AwOcOAF8AAPgmwIefAvrDHPiGHJ7b&#10;QUC3z3Ko2z5ltz7PrZt9nwU+u7/Gu7eHYfbr9+6MAMrvjgL+iQCurpr8PI8hamomamsn9+zvTHPD&#10;NODnBPBeBO1n2BOrM93N04CupilAZ+PkvgDeD//9VP3C9heWuM3VH8N8PwUWwIcd8J4AbqoaAfyc&#10;Az4ogCH2ZgimCubc3z4/0LEAJ3kG9c8y3L0MgPsM7mWHhpXq2N4ewBODi38PAp6EEkHPjq3Njm58&#10;ymft7z8RwLCs/ZR9s3uIfyKA4Qp8+cFb/EsCeHkGSg0NFjg/sQYWCwc9g8MvEIqWWAUjQ6JBCM8q&#10;39sl083W19DElGJERFnRWXysZooCPQbJCNAy9e8dnJ0ZH57pr1kZrQLM9d6b6b6zNPhwbfwxALQ8&#10;HalcHnoEC2CY5YHylaF7gKeDj5YHq5YHawErA4/XBip3x2s2hys2pxqWZzpH5oa7lueF9x5IGruI&#10;60Wd1RCeYyXK6KSijLKxugnKRF9ZeQu8ioWJjr+uhg8SZ4dkBqNNMyWM8mQ1k1k0fxOcrSmCw5HV&#10;Nj9Psz2Fcjkm73FUKviUTOgZuTAxxRBJVKA0zkeG6CpNcpfE+Z2TDTonHSgm73te2eM8yuE81vIc&#10;kXOWanSeoSfB0pHU1pbR05TT15A30lA01pc3sVO0clawdlawcVSydVR2sFNxskO6Alzw3s44L2eM&#10;pxPS3UHF2UHJ3kHRzlHBinNGx+iMhsYpDcopDcxpPWUx6P1JRs5CVtFSCWmDwdnisRZkjKk63tRE&#10;1cxC29zb3j4hzPdmbnzFxaRHOaF3E13ux5pXxbEbEkwbEwybE/SbhLqAeqHOHrqtiRzY++6r338u&#10;gNuSzA45YCgm+F8UvT9LHKchzrI+1rKOb1HL/ycCmFMXy6uLNQdlg8CkQWDQGGt0qGyOM2mKh+J6&#10;/7H8J/x9Dn9nLy65UcgBa2xJYANaE03bEkw7Eow7E03a4/VbBVBG6I44/c54fSgCOFqnKcLoQYBR&#10;Wajl3dSwK1mZIRGJmrwwSYa3rK7grFqMomGSnFaoorpLXP69+a3X89s7o2tbs6/fz7x+37ex3bG6&#10;3r6x9WhmNr+9rai/J62tJaq6wq/8rtutm7aXLvIKco3y0tUzojQyY3XTUjUF6XjvJAle1DH98K/1&#10;w7/l8L+14ssGZtvcbU4eXsgeni4cmigaHMkfG8kZGcoY6Evd25f3kEzdV6egPWlvy17hnpEFJHS1&#10;w5pW0NYc3VQPWkAZWlMFgA/B2eTeroOKFwaMAwPqB8/CKhdcBQ+7L4DhO8KVT4Gv+qwABvX0/l6w&#10;NNgBQ6vo7MrrHUzv6EvoGIobmo6cXLZoG5DMv/6Fb8Q32RcVSiuM2ga9huejeqbjm4Zz64cudoyk&#10;t3UmdLbAJHa1JnW37d8LlODW8KJAJbV37y69bSn97Un9nQl9XbG93ZGd3SFtPYEtvaEdwz71XVZl&#10;lS4PG/3rujRSCySc/fERsbSkWIIwjCCIIAqiCTFRmLBwXGg0OULgfbcyur41pXMgvas3vbM7q7cL&#10;kN7TltzXltDbmtrTltbWlFRTndPQcKu3/+HQWHFtY3BOgW0kPzi/qKixOaWyUt3H+/cy8l8fFZeR&#10;QssgSOo8m7Tb5VfbO01Dwv5DXPI0TVVWR49m7xh45XJme0tUQ1X2/MiF9SlBR0Xw/Ys6Aa6q7vY+&#10;92/E97ZoJyUeJ6lLHEVhv8Phj+NNWOapV6/d6GxwFgR+I3v2S7Fzx5VUJBgMM36UoPx2Zktd6dhQ&#10;YUvjpabGuz29wstXXeLi+deupj2ucC7M/jVS8T9Pi/3q+Nn/c06CYmtf0NJS3N2l6e3zKwmpL749&#10;9u/fnpDAUCx9gnPuPSpuaE6vqo66WXKtvqVj/umN9q748vLk2sfCmirPi0Vfk4i/lpb9LzHJ30vK&#10;cgNDLza3ZjXUc5KEXxIxX/zq33598tjvERjd6MTo6jZhfS/dPVzRyA3DicFyUxT1UlTUw225gddC&#10;QwdjrMb9Wa126heo8gnyxzKxErkUpXikRAxCPImkwschYogoPpkQTSVHUKihZHIwiRJOQkdhTgnQ&#10;XyVivkzD/yGf9PtbGl9320uvhZOe+KusB6hsB6OfhWC2g7DbQbhnwfjnofSdSJ2tcN2tCIONCP0p&#10;L3qLmXyl/ulHuifGvXFPI+jP+Gqrodgn/nIbwfK74QovQhV3ApSX3eV7uOfuqn5TgP4yF/n1BfzR&#10;q+RTtyjHxp2oS75a7eYqt1liWdjv+MpfJ2BPJmNOpuPOZBDPA1Lw55Jwp5Ixx1MwRy6qnn1gKNfn&#10;TFgOYT2LUt8Npz4LxG34o1YC0bO+mEq9sxmIPyWrHBeixSOR0jEkpVCCTBhZNoIqG02X51OV+GSV&#10;GDyaj1FOJcvn0iSziMdvsE4PehBWoxhbUaR3CdSXMeiXMcidaNTzaOxmNGktBhLAT/nkZYHykwTl&#10;p4mU1STdZSF7JMywwVWtzBLzyI1y1Uoxw/B0vM4Rvs7RGJ2T0TrnojRl3BESzrISlmdPGH77Z9Yf&#10;fqX223/X+sN/6v35184yp72Uz4cS5ePUsSk6xDQ9cqouMVWLlK2pmquumqVGSafj0+nYDAYmi4nN&#10;Vsdd1Kfna5HAYSoVDU6BDjlMehaTmUxlRGIIoSoYAZWWqaefZaAnUKUEouX5FEyGJrVQXz2XRY5H&#10;y/IVxFLRcnkMbKYaJp2JylSD9gb+uwBWU8hjIS4bkLLVMYlU5SxtaroOLZqKDqLiSmPCl9uaRGuL&#10;T3pbOyvKxjvr1mcHn8z2ri8NrSwMLM30LEx3LE13P53pXZ/tX5sbWhgfWJwaWRoffDLWuz3V83Ky&#10;a7Xt/sjt3BBNdAQTIVBTSdPC52iScpj4bFVsgSqxmE7LQKISlBTjkCoRKgh/FeUwGjXBlL3wqOJl&#10;/6Bo6ano6broyeab2eWp5u76K7dyvP0vBgRn+wVGObr62LoEeQcLhBkpeVcSikriL5YlXLmbeON+&#10;wrX7goulIZnFnomX9Nxq2NyPAAD/9ElEQVRzsJxkSa0IGcM4ZYs0Oct0CbNUMYv0k9zUE9z0k7zM&#10;k7zsU7y8U7yCM7zC4xZFf7Qs/o315d9ZXQH83vLKHy2vfGl+5S9m177iXfuGdw0WwPsO+KTJtXPG&#10;xWdM846apX9rkfqVZca3ZvlnjItl9fOU6cGWdjHbz7d2Xy1vvdvonJsncoMkDaPOcISg83dmed+Y&#10;XfjGrBhUTnDjJDg+mh4+8682p56O7L548mJ7I9AzjIoxRsmxcUpOBBUvMtoXACrwzq97+7x6EVQg&#10;EwxrYDLai4r1oxN8KDgnKt6RRnCik6CSjLUnoGzwSGsVeTNFaba0mMH5U9rip3VARUmGo6JkIQ9A&#10;mCNUrFBISwzKAqtihlXmYZW4KHlTrLIZEW1PxLrisa5QslmsNxbrD2XBRYQAcIhAgnIgVCICcCp+&#10;KEUvPNKXQggG4NE+SCU3hIKLiqItQk5Xg2HG03e2MHByMfeM8owUeIeH2Lp6mXBctLS8dbWDjbTc&#10;1PA+GqSqtCjRyuS78T7R07nlxspcDztvOkqgT8811wK/jlx9ar4uKVeDAO17TUdlq+FymMQMJi5T&#10;l5Cph8vUwedo4fM18fksXKE6AQC+85eMNfKNmBEURBgTnWmt90joP1xefDkl8valrPbHd+bH2l9u&#10;TH54ufDh1dz73am12fahttLm+3ktdzNby9Ibrwm7StPmqy7dCXVJNWGG0lUS9SkFFjo5Jow0bWKm&#10;LilDi5ClAX6YmBx1VC4LXaCBLdLC5xqQ+XrEIF3izIMbooXp9db2udqOSzG5BhhjTSSPqWJNRTgQ&#10;lJzxSu44FR8COpCEC8SjPP5lAYzy/aUl0h8j74tThGJYSciAvW+RFwntSsI4YFXMFWR0xM/RpCUp&#10;KspMNEpdXo547gz2zEnN08f0Tx8zPHvCWEKMpyhnh0G6kfA+NHIQhRiAx0Hhp2iUJwCD9kZjvHBE&#10;LzTeVQXliFCyRSvYkBTt1ZUc9ZSdnGnBYdqxOZYFD/zKu/jNY8nd06l9M6mdw/wHg1G3esOud4dc&#10;BeVQdOmk8P5scsUI/zZgOKYMACqjsXfG4+6NCCun8/t70rsehFWkWeW5qQbrKThQJCxwEpaqaPC1&#10;94B2xiUGo7EB8sqeKphAumosGulHxAaAB4tDeUNfQkVnDNIDzB9AJnhDECETjEY6KivaKMpanD2m&#10;c+aI1qlvNU9/pyV+wkBRwgyn5EDFuEPJ1fE+dJw3DetFxXhS0B4AMsaDgvfdM6yQZgYjg/HBXcA0&#10;/qcE8N+870H2HPAeWEwIAIMJQqMDYVBIbyzSh4DxB3Mg4fz3HLAvEedNIfrhMe4qSg5y0pZS4jxJ&#10;cba0JFdG0lJezllBwR2F8qGrhlBpXioqbAtewN3S2u2VZztPnuzMjr2ZHxRtjv11rrWtODqMpz5Q&#10;VS968070tEO0+ni3nN8Ywf2hu1a0/nR1e/PZ7ppoqfd9RcZOtOGLAPJOLH0rlvKvCuDdKMZuJHOf&#10;F1HqMFshtOfhkDF9E6v1Lk4H8Fag/SZWeyOIPuuKatQ9ehXxv4oVvqhgfNlvLjnlhOjmnJ1yUtoK&#10;ob/mawFeRLFexWi8jdfZjf6oe2EHDKd63opkrIfRlgMIgM0I1f12SAPzNXciVd/FUMFCVhKMX1ek&#10;iZ6MvX++/fb5tmhz4ceu60/ybZeiSLtCyssUjY1Y+g7/sPqFeRYOFgiWCdbOeCNQfy/U/DFJ568p&#10;Bj8kGO2Eay57kcbtVNpNzleoH7lH/+4O88QdHcluP71n1+NE3fdFC/2irUXRyy3RzsLbMv660Hgh&#10;Ums1Vn8hXGMpgvVMqP88Xnc9kvEiTutTAQyWsBOruQOVkNL+G+pv4jQhByzQeBXLeskHDwQKU16P&#10;0xqK1pvLd31blSIaLhM9aRVtD4ueTYq2Zn5Yn321Mv3i6cy7zSXR63XRh23Ru3XRyycrY+1LQ81z&#10;ffWzvXXLwy3P5vp/2JwB7W9WxmEH/GFjGqq8XgGN79en3q6MiTaH/rr6+HV7+vMcy/Ug+nqA+lyc&#10;5dCj1JG55kcjHQ/Hx5onnzwcmCyfm781O/VzArh0bHRfAIOybHzsSl8veCtOr6253NsDOtyfnQFU&#10;LC5ULi0+nJ8DfXKbm2Lu3I6+XZZRV3ttoB+6fGL89hSkfsumJ0smJm5NTJdNzV/rm8itGyioGTXx&#10;ylBheO8LYA16uj4lnofx8SV7CVl+edo+VzRcbqrb3la3v6fpUsJ0u8byPCCAnUpYtoBr6o5XWY6g&#10;vKFuf5PlcEvT6aa26zVdryymq5DpGaLm56YWzKMFq+P8leVdJc7a4BU8mSp+xpRoW5bQjhFtjvYx&#10;U3CwlbepCrg1nlz/vLB7N7f5WXLFq5RHP2VW/pRds5tZvZtZ8zql+m1S1YeEx+8T616kNa1kt7QJ&#10;K/y0g3WwdioyXAbdX99AqMqICAu99uLZ5g9vFn54Pf/q2cSbZ+M/vZ4DgMrL1cFXa0Pvt8dFr8CH&#10;tfTTs+nncz2L/b2X0+8yVKxkj6rqoK1ddYPy3Ap60xp2Lg1txNW8FdaLUppF2e2i/La3BfUbuVVL&#10;2Q/Xiqo2Cx7vZFTtJlV/SGt+n901n9BQHXrPmeHP0wwyNog2Mooz1RFwVWOdVRPD1BNzDKMvGARe&#10;1A24rBNwTdvvhqb3LQ3PUpbHLZZrmbZbqZ7bTSPXa2z3fH3bELS65XF53f9zxvIbxSBp1XQKp9TY&#10;rdomsJzrflnT6qqO/VUjt2vswIvc8BzTiGTDiDiDKIF+ZJSWb5S6ew4nPFXb0/O8WpSCbom+R5me&#10;20UK76qq5S0N+7t67uXG3ndN/W6b+Jea+JQYut8y8Lyl73tDL/CSXniuQXSikSCSI3TUCzPTC9Jl&#10;uVNxZlgZLdQZCvYojvy1ouUZVASalaNjVaBnm87kpqmyi/Xt71r43jRyKTF0uWXoctvQ9a6h230T&#10;T1gAPzD9u/Q9yAOO9z7gsNzU856JR5mJezqDa3tMweUs6oKR033H0Ksc9wx1MwFBz/Gksu1Reevv&#10;ZUElWJ6eyTS7beVf6y0oNHAIQqjlaFmVWvje4nrd5fncMnKrtQvfF8B3Od4HBXAFD3LAgCquZ6WZ&#10;T4WZz0NznwfmftX2Yfcs/W9wvUvM/e7Zhd9ziLhh7p9j7BnFcnDD84zF1dSPETROq7KVOS5Mb1+j&#10;KCedcCcDvhM7wYmbZsfJsGZnWJqmm5lmcE3TeewMjkmaBS8b1MHfkuCvyH8igE0NktmGKXCGZwCo&#10;67D4atRQDMIdIe8kL2WrJOtAxPhoMaPBKajDnuvlmWabsXMAoPLPBTC8BzDXOA3MzXJv+15bi3w7&#10;ywJt9Rgc0pNGDNTXilOnh5NxflRCAAnrq0oOBncHs7Ixz7Pi5Tjs7Q0M7i4rYc2khYEWKPDXGrK/&#10;TrYX4SBgACxT7SygDYNhQE9wIejj5njFzfGSi/1FB+sCW4tsTWYICecGXjzkpc3waBddzQgrXoaz&#10;XaElN9PaLBtcBR6FiV6yqX6KJSfH0foi2yDTilvIM84B2FlcMNVPo+ACwDshuIW9Vb6jTT6kVB0K&#10;9sJqcxxssq3N0/S0IqhETxzKCY1wwCKdmLQgtmECzyTVipcFrgKzAg8Bgpe39zRAPdPGPAvAM0k2&#10;1osDJRwBDEYGgAo49Pe6GRX6IDr8vpdTkbt9rqFmGB5hpyJrriDBxirZGGtHOFllOFtnuthkudnl&#10;gA4eDnkAd4cCI+1osMCDAtjVATy6AjAmaHSH4nfBwykCd+caJxnpCngG8WpEHwraTY8ZZqwdpUkP&#10;0GUGWXMS4T2AYfvr7pDp4Zjl45rj73nRzx0K/937OKBb2FnmsI3itVlhTLq/GUdoaZZgbZEUHHAl&#10;K72urGS0rWWzs2u9rX25oXG2+vF4ReVIVfVYfcNMc8vCIQEM+G8LYJhDDvjho9HP84/ed59D6rei&#10;YhrwsHISiuU9tMtv7TRg3/georp67l8VwDCHHDAsKWH5eu0TAQzXYUX63xPA8DifAp/95Ry6y38b&#10;eBWfcqjbIeA5H1zXz7EvgPc7wwL41q3+zwJ/Op+yb3wP8VH3fsrfhO4hBwxb4U+BvxsHvh4fxe2h&#10;6e2zP7FDHOq2T2nJ5znkffeBBfBBBwz4pwJ49LMCGN4J+FOqH4Of81Rt7WRdHRz+CwnglsaZ/ykB&#10;vK9+9+3vvvqFfS2sfmGJ21g5Wv9odN/1HqTuwRgArv/dAVeOg0saK4cPOWAY2AGDOx50wPDcDjpg&#10;wEDHwr7xPcR++C/o87eIYciwjvbBDngBDgKGHPDEytz46s8JYFj9/kL7C9g3voeA9fOnHBLAgH0H&#10;fMj+7t/6XxLAgIXJ9b0FruwDDr9AIBwVpQwZyuqeBiZZ7jY57tZRFmauhrZ0vA1VLQKvkaJE5yvT&#10;vXW5QQMjs33dLZO9FYsDD+b7ysfbSsZab8723IUDf39OAK8NQqx8FMCP9wXw6+mm3cn69cmGhemO&#10;yafT7U+Wwm/cFTdyE9ePFdNMFtNIktZOU9ZLR7Ji5bGe0rJmmmoeNmYxRgbBaJITUjMcxc09b1Ig&#10;zUowUfVzJdq446280GwfJV1vGYaPGMHnNMrlOyn3o7IepxU9z6O8pPCuMgRnWZKzDM75rLTXORkf&#10;cUU/CbSPBN5LnOx2juJ4luoorm4rrm4loc6VUDORZBhJ0g0kaCbn6fZndVxO6wOczuk5i+s7Shk4&#10;Shvayxh6Is29Vcx9VSwDkFZBCJtQhH2Ysn2Usk2wrF6AjJabrK6ljIGuFJsiyVaRMJOR4MorWCoq&#10;cJRl9ZCSNKI4RlsBa0+i+2ixgjkaMQ56Wb5ml8JtbvGd7ie41KW5teZ41CVaNySaNyby9nQmFNUK&#10;057I3Ze++yYYcMj77tMUD2WBbk3ktSebd6RYAGAZ/HeB+v8PcZwmgXljrEUDn1fPZ9fzTRoERnvh&#10;vFAJqI+Htx/m1gvM6gUWjbFmjXzTxlijZr7JobJVAGZr8kkJ3eUfk05/gtDkbxiBsl7IqU/gNiRw&#10;waNrAo8lkQfWvmfNTVvjDJpj9VpideC80G2xOk187YchrNIgvRthTpf4MXEh6RY2Qpxm9HlaGMI0&#10;47xOzPc0NwUjb8/Uq7fa+rvml8a3nvdtvRp+LRp8+VPrxsvmtd2OZ2+bNl6Uzz65PjZzaXg8v28w&#10;raMjqa01sbVF0NwY3lhlX3HJ/F6R2bVLRulFWLeEExp+39J8j2qFHzeO+p4dphSYbnrpXnBDp7Bn&#10;KKmzN3twOHNwMGtoIGdkKG9sJHd0OHt4MHOwHzamsEDdt6ewshX+jACOa28BFQA4BRrh3XwPCWBY&#10;1sK+FpSfdcCw+oXtL8y+6/0sPyeA9+cPC2B4Fam9vZkDYykDk1EDU549o0Z17SrX7x9Lu/Anfian&#10;fdx9cDFqckU4uhDfNZzU2pXZ0Z3f35va3p7U2Z4IZtjeCkpQT+7qSOnuTOvtTOluT+hsiW9vAoAK&#10;FBzc157QWi9sawCHwu6u+L7++MHRuKHJuOGZwPZBh4dNqhlF2nlXA+o7PR/VmxRdtbh+k3vtglZO&#10;IjkuChESIOHqctLGVsLJA+Uf5nOvKqahLa17KKO7DxbAOT2QAI7raEjqb0/rbU9vb05rqEuprMyu&#10;eny9paOkrau8b+h+/3Bpd9+N7t7s+nrblGS0CUdcFvP1V2e+Pi5h7hUIzt7o6tHz9f+zCuo/xSW/&#10;OHn6PyWkzOIEyY110Y3VvjXl9nev5M303VgYvtTdml5blT7UGdPTQovl/wFJPX+SLP1HtOxXOE2G&#10;ZczF6zeHevwK004Qlb+Xk//D2fP/duIE2cGWf7dUUHHPr7hQx9/HLzvrTnfP/e7e0o7OS02NxV1t&#10;cdUPdMMCZVnax5G4P8opqpiZRd4uy2hqMIoI/wsSfQSJ/fcjp748J23tF3qxqi6vpo4dFSWtp2/o&#10;5h2Rd0FYdie3sTGzuTGrvSWnrYV/945VTCzF3PosiWYVHn2lqzunpVkzMvSLk0d+d+rE1+KSf1Eh&#10;uuReyWkfDCi+eRJP/VoG+72S7lmqp4R2krJ+ItsiJiMooi/RbTXNYTLa7rYpORlzOgl7Lp0sLcSJ&#10;CzDiyRTlBCpCQEbyyagYMjqagouhk/h0qoCBF6rKJdLPJVPPJOK+ESj+Jhv9+yZz+eex+ks+uDU/&#10;3IY/esMPseoju+ItveEvvx2MnHdVmHdHrQXSdmK0nsVoLgdR5/3xC8GkpxG0LT7jWSxtIwyzGqS4&#10;GaKwE6a4E6q86as46yTbxRG/zzp5kfhdDvqbQuz318gn7tCOzbrTXkQZrASqT3pRWmxU7hhK3TaQ&#10;LiZ8d4N6qlRd8jpLvoghm0GWSiSIJ+DPx6ocS8efvKkl1eVAWA/TeBer9TqMvOWtvBGg8jQA1cIR&#10;v0T4Jhd/OgUjFo0Qj8HJhOMkIogSURSJGIo0nyTPxyvEoJVjkHJ8lFgaWTyHcuaukexsiMZOgs5O&#10;LO2tkPw2DvtGgHklwL0Q4J/FkjdiqeuxzKexqstC0moqYzVVfzbWuN1Ds9QYm0mTEGCOx+K/j6N/&#10;n6DxnVDr2zjdI3H6JxKMziYZyocS5UOhlK9Ib2UZB4nTZie+Nfr+jwbf/p7xm3/T+PI/jY/9yVbq&#10;mBdKMpSK4LPwiVrUdDV6DpORx2LkawKouRrELCY2Uw2VqwFFAGer43NZZHCqQJOZq66Wqsb0x+Lj&#10;9QzLfAO6c7JnSm6OX7vUkBxfFuTpT8GEUFFRVEy8Kj5FFXLJ6TRMKkXl5wRwGkkK2mBVE5tCVcrV&#10;Iufo0pOYJAGLGq6j/jgj8eVgx9vJ/sXO+snW6sXhto25gdWFgZX5/idzfcuzvcvTfU+n+zfmhrbm&#10;xxbHhpbGh5fHBlZGe7cmu19MdG72VC7V3Ui21BAYEOO0MBl6pDxdagYTl0ZFZlAxuVTSBTXmJV2d&#10;NIaqq4yMtZRkmqUl+OfXh6npvz5d+2l9893a5l+fvxG9+enV+u58/yTfIzDAwjXIwSctNjsr83pI&#10;dLaNt5DnnaDnItByjFW3jWJaRTB5YXSTAKK2hxLLXc4ECvaVNEuSs82Uss48zU0+Ypxw1CT5HC9b&#10;DLzzsPMkTAskjfNlDAtk9PPFjC58y7v8J4srX5pf+9J8T/2aX/nK7AoU/su7/B0X4gi3GHCUA3Gc&#10;XXzapPgEJ/8784y/WKV/aZXzlXnhSZMrMvqFCLUoY174yur6h7/urL1am9l9ZeiVDiZzlhN1nBd3&#10;xCzrW94FyChzL5/kZEiyI5RNHCr7el6LXi8sja4/Xaq6V8MkcRQl9XEIRzzKi4T1BYAKVsUDh/Qk&#10;oL3JOD/QQkD5fHSEKC9QJ2K8lOWtkUq2GBUHPMaRgHEB4FBO4JBMcMWi7BXlzCTPG50/qw9tFSZh&#10;IifNkZPhSsuYSksYyYobKEgaqMgaE5R4ZBULgpIZCWlDxbpQcR4ErBcG7QVFHGICsCoBeJUgAA4Z&#10;iFcJhMo90YhU9EIpe6IRXmiEB07Fi4TxUyWFsFTDEHI8ZTljlLwxGclWRZmqquiylLV0UZpOLI4d&#10;XSdIj5NgaRukoWWjrBhrqNuQkSpaW3o9N7E71rvcXFmeEBaiRfSlKKQbQ9o1W5dcaKBapK+ap0HJ&#10;UiPksqgF+gzwdUrTJ2To4LO18Xl/E8BFTEIaUTmPSchUx6dpgg60JEPaNS/zgauZUzX36m7kX8/g&#10;l+YLu6puro61vHzS/+pJt+jl9Lvljo2Biqmai1XZwRlu+gIzSroVy17upJvieS8VqQC8XDyLkM/V&#10;vmRpeJGnXWjCKjBiFBrQC/TIBTr4Ai1coRYmR4eQydYI16SUR/qL5iZEk6PLNbXD5VURNl5GBAMd&#10;LJuBNCMr2eAVnaCgUlQwBRfyLwtgFBT3idmL/vy/llBnhD8OAT4y6GMioPygLwzKA49yw6OdMUg7&#10;tIolDmNFIlgT8VYYNAehxFaWNZM/zxU/YXTme93TR3QlTpsoSFog5e2wSCc82oWIdSPjPUgEDyLe&#10;HY9xx6HdVFSckGgXDMaNgPWAdtJVdiHI2RGkrFVl7JjSdrpyzuZoP29WfLLVxWv+jypiGlria9vj&#10;qjviHwO6Emq7E+t6kxv6UhoH0pqHMlpHstrHcjpH9+J9+1ObOpJbykKqojn5Jso+qmK26vKu2tgA&#10;BtoPI+/CokdSiUFw1mUMyh+DgIQ3FRcOvpBETAgJG4xV8VNR8EQouGGRPmR8AAHjS8D6EHHeRJwn&#10;Ce9FJnhTiD40kjcF64ZTtleU5Imf1D/9veap7zTOHNE6d0xHXtxUWZqHVrAiqNhTMNBO2FSsEwXn&#10;QiNCehUMRcL7YVGeSvKOyvLOOJT3/5AADoEsL+4Q4ftgsGEANDochQoDQDk7UIHwTQnovQraD3zo&#10;WKSXGj2MTgmENTAK4aSsYKcgZyknbfn9d/rHjhqdO8dRQdoT8LYEolmgf9LIwNzG4srzxbnXixN/&#10;fTIqejr4rOf+w0QvXwNq9eUy0at3P6x0ijZqRU3pbZHcF7V3RFtray92l5+tiNZHRG1XXwu4L/1I&#10;L+IYW7GkF3zaixjqbjRlJ4oMABVw+JJPex5JWglALvkobYRg4bOgZU8Pq76IVgNAJvgAbwQar/jq&#10;oPI8gr4Tqfoyhvk2TvNDgs6rGI3XfK31QEqf2flHqn+4TfjVfervq5h/6TeXHLGRm3NDbwTRX8fo&#10;vY8zeicwfMXXeR7J3N/9F/DPBTAkTQVaW5H0NzHQQp4m6O+UC39aGvyw8+zVznPRsyc/9d9eKXJe&#10;iqa+iKe8SWbtRTwfVr8wzyOoz8IphzTwu3it1wItaErh6i+idTZDWFNOuD4z+S4zxWuEPz8wkukN&#10;MX16RbBTf/v1cOdPa8uil6uiluJXOXZP44w3E02fxuguR2rAiaAPCeAXkZQnnoorkABWh+3vIV7F&#10;a7+M0wB3hwXwixjmbhR9K4a5mmAwl2i8kGWzUxYp6roqWmgSbY1DGZ7BrXdXf9hYevl0Znd54s3K&#10;5E/bC6LdZVgDf9iYfrE0vDXTuzHVDdic7hHtLkGnftwWvd8QvVkVvV0TvXoqej7/19Vx0ZOeD9N3&#10;dmsEu+nc50GM54Gai3EWfXcThmcaK0c6Hk2MN009eTA4Wb6wULowc3vmsPqFKRsfuzM5cXti/Nbo&#10;CBwNfLm3J7O+rrC9rWRk+P7sDOgDOoASrjdsrNeuroBKXktz9O2yiFslKdVVF7q7yudmHywt3F9c&#10;vDs3d3d24fb04pWesczqnuQ7HdqOQkWqO4kVyWAJ9wRwhgFVaIHx9qd4JLK8C7S9r2g6lbDsSln2&#10;dzRdbqrDGwB7X9oTwNc0nG5q2AJuaLld13C/wXS+zrC/oWp/k+Fwk+V0VdP9qkFgmqZfEMXTGutu&#10;hPHVIIQwKDEa1Bh1RQ91cRs9OUdrjI+VkpO1jKWAFVYbcGMxs3krt/VlXttuZt3L1Op3GdU/ZNa8&#10;y6p5llWznVn7Mq32XVLND4l1H5LqX6Y3r+Z1NAgeOqp66JKc0EqWdLq/vl4CixFzIa/5h7evfnw3&#10;/3Z38uX26Lud6b++Wfzx1fybZ5N/3Z37sD31Zn3s7cb4T88mRTvTP2yMvX4y2/Vo0F4vWPJbgsop&#10;NbqUnhPNtcy7uDfi7rvsHlFapyi5TZTc9D6tfje7di2/dulizUJxzZMLNdvZNa9Sa0VpraKsrpdp&#10;HeOJDUEawVasQAOtEH2DGEOdOGNmrC0jKUArWagdmqXrd9Eg+JpxWKlReJluUKmmVwnT7QrNDjyx&#10;m1pQVuf71oG3bfwzdcyDVZhu50jOp3D23yk5fCcXIknKphpf0bG5qmN/Sc/hKtv3qmVUsY0ww0wY&#10;Y8T31Yz0ZAYHavgHMt3T2JGJWt5u4urhino39b1KPwpgixJNu9v6LvdMPO6wPcvYnqWm7iXGtiWG&#10;NqX6jjf13K/rBhTrh2cbxyZwEtw1wx30ImwNoyz0wzjqPkYke2OstRWGy/zDOd63kq7imGBl1Ris&#10;Vird9JqJS4V9yB2u1z2udzl3z+maet038Xxg7HHPyP2fC2C4Xm7qCQNmlcs0dzyu5HYGddHI6Z5t&#10;0GVT1wI9u3xd22xNSyHFyE+WYvW9LPtLMZuj8sFKjGRVtoBi6CNHKTJwuGMdcJPtccvE/Ya+c7V1&#10;yGcF8F2ezwMz30c8CFCBKef53DPzrbILvW8VfMfMv8zM77a5/x3roHs2YXftw8scIvPZPhFkro0E&#10;Xf8oVvckiSOja4UxD2XHBFsk+FumOJvGc7UiDVnhXAOBDS/NnJ1uxsnkmKSZc7NA+UsEMIBjlGrO&#10;zrTi5QDM9lI9s1QjaMRAlJKrrIS19HlLhLwTnRSkqxELu15zTq4FNw/aD5idAw7/iQDmGqVzjdN4&#10;JpCcBreAQ2wBDEoIWtlNnR5ubZYLDo31Eg204zUYkRiEO1LRhUoIAKfAHMC1DtZFYHpykjZMWhjo&#10;DHtfgLMdlO0ZcsB7Ib97uZQh9WtrkQ9wdYC2BHawugBZYYtCR+uLLnaX3RyveLhcNOMIqURPWUmu&#10;xDljhII1kx5gYiDgmSRb8TLsLPNsLaD5gNmCRwEuBPO35hXwjLO4Rpm25gUmeslkLHgP9Aa33rt7&#10;IcDBGpLBexPI8XQtdrDJNuckcYzjjfT42qwwTbUwHVYk+A2aGiSCkW3M8wCW3GxLTg5Yjo05eOYZ&#10;NuZZUPgsN51jBPqkOdrkg0ZQwrIW4Oly2d/rZqDvzejgMn5omaNlKoPohgT/mjite/YoS17c2FAz&#10;hK0XacWOB6dcbTMBTlZp9pZphloxltxMZztI0IKputhfdHWA9kgGswXTBhXQAh9am2WDCdjx0vWY&#10;YRrUAANWhI5aMB3voc0IcLBI83e/EOBxMdDrgp97gZdzjqdTtpdzlrdrgY8r5I/3Ri6CXbKZaQpY&#10;r65mhL11tq1lhrE+n2ea4GyfFxV272JhR2XVRGPTXEfn07Z28G4+WVk1Csr/QQFc/XgKsO+A9zXw&#10;P0jfg/yj993n0aMpGFj9VlbOQBK3ehrK57xndg/a36q6GfjwU/5VAVxWNgzYd8D7GhjWlrCtvPb/&#10;QADD9U+Bz/5yDt1lH3huv5x943uIQ8PuAy6BK/AD+b/Of9/+7veHGw/50X32Teoh9o3vIT7q3k+A&#10;be4hBww4KH0P8qn9PTSxQ+wb4kMc6rbPIe+7T8mN3s8Cn/3UAQP+pwTwfgRwQ+1UU/1MU/3UP4kA&#10;7mub+yw/J4Bh9fup/YW9L6x+GyuHAQ0VQw0VI3uKd+JTau+PAeoejAPAYcOjyT0mwCXw5fsO+KAG&#10;hh3wvgAGdDTsJaY+4IDB5A9J34Ps29+9Q3jbYMizjvRCjPXP/90Bj0G5oGdGIZ/6Kb9c/cIc1LcH&#10;gRXvp/ycAN43x2BM+NbwNODDXy6A92N/Z0afwsAO+AslZVdZKROiDN1aVT3e2ijX0yLNzSHKwddY&#10;04vGCMMyhSpqcUo0L21ewODEXHdH/XR/1dLgw4X++5MdpYDFgQew9/25FNDrQxCrQxUrQ9VPhmpW&#10;BmtWB6s3Bqpejte/nG5cGaufGm+bWl1onF/0vnjrvKmPhEG8uG6GhE6GjE66vFayomqkAt5TUdmG&#10;axxuZxGjo+OHIjuhdWIQ3JzTxgVymkmGaEdXJVNvBDsAaRqMMA5W1AmQYflLMVxOYpxPoZzOYZzE&#10;sPbiWBsJrIUkxkoCZXlOwe68orME0lMC7y1B8RFX9RVT9TnLCBBn+Uioe55XcxKn2p8nWp1H884j&#10;zM9i7I7THI+qOR5nOJyk254m254jWZ8nWYsTnOToLrIMdzl1H1mdIDmjUHlulLwFX46bijBJUjGK&#10;QZn5oa2t0c46SDcSwh2h7ArtXYe2wyJMyUoa2kpkSwzel0aM0iKF66JDdRRCdZQiDVGJFtQ8V50r&#10;/uySEF51glNtglNjgmNLkn1nsl1fit1gmt1ghl1nwt/VL5wIGt4M+KD0PQi87W6zkNOWZNaRYtGZ&#10;agkDWj7LP/jd/ytx0Ba8TbHcRr5pA9+4gW/YEKfXGK/bJITKxnj9vzlg9t8EsEULn9sSy/6UVgHn&#10;U5oFH4N6f5aP3hdgAKhPMHosZNcIzQH1CWYAyKBDJpjbkgCehlFjrEGLQL8t3rBDCG0P3CjQKY9Q&#10;ux1tejnSQ+gVbs+NZbLiFKkJ52lCSd1EMb3wk5pOOsEJV3sGG5YWH0+MdK2tDbwR3Zna5N9rcki7&#10;4ph+NfZe492pjZ53oorlZxUrz+4trV6bnCkeGb0wNlwwPJAy1BEyXO3dWxHU1hhc3W6Rdh9hlnhK&#10;NfgMK/xbNb8vNd0VfRLVkgq5l28533tkd6PUv7IyqrEhrrU5ubszc7A/Z2QIFsBpe8Y3tbcbFqgA&#10;0AIr230jm/iPKaCDqyvC6x7HtjaB9tT+nrSBXlCCDsL21oP2Fx4WADvgQwIYOvyb9z3EvvE9xM8J&#10;4L8Z348yGCwBrCtjZEQ4MB4zOufRP864//ibxOxfRSSI5ZXq1w4EDK4KhtfSh5bTe8ZTOjqTOpsF&#10;XTVRrRVJna0pHe3J7R0JYCH/4IBB2bYngBsACZ2NSd0tKT0tiS11iS31wram+I72uK4efu9gTN9o&#10;1MCUV2MvTpj9e47teZ8Q79qWvMXVtMlZ4eBgQNNjh/LrpsX56mlJKkGBYk7OCh7+tGih//3HsU0d&#10;mT3DmT39GV09sABO625N6m1NHuiIbapJaKgp6Org375t4BeAMeaYBYUF5xRklT8qqm241Np+vb+/&#10;uLsr53FteHqeU0CkuqW9VWTM5c6uK329LG/vL44d/18nTv9GXPo356XMwyLzGhqvDA1w0pN+hUVS&#10;XJwtwqPCswvT7j3IHOoVTgxxb92Sd/LDMJ2UZYwJaCtL90TBg9rs/h4TYeQXJ77+k4TEn8Wl/o+Y&#10;mIa3R3ZjbcTdEoan628U5Y4T8EQOV9/ZNePuvfzH1dkNNUX9nWUzY/eHRpNv3bGLT3DMSBc8esCv&#10;eEB1d/vi6LE/ySr+27fH/3RWyj1aeLGmIf1hBdrS8n+LS3yjhPyDuMw5BjPiVkl2R2tyY11s5cPS&#10;ifGHE1MVY5Ppdx+k3r2f09AQXX5XLSTgi5PH/nj69O+PnPqtNNLvwq1LXUMeKel/OnXyD98f///+&#10;LPmb89rfUcNl9NOohqFWBpa5FoxaT+ZEgnOli3YOSyEOdzoOd1ZIFE9TlcvRRmeyUMkMRBxJgY+X&#10;iyXIx5KUBWRELFWJT5URqEqmqctmqUmnYI6lo76u1JdbDtBZ9WduBtC2AvEbfog1X9lV3/PrAWKb&#10;gVLL7tLLHgobgZjdKOqzGOpqGHEllLARTV2LJG5EETcicJvh6I1Q5a1Qxe1gua1Axd0g3BMP9JCt&#10;cgNbvkTtXDb62yzlP+erfFlK/mbCAbMVwtgKoe/Eaq7ztcYDaGPelDk30pIrbcyRWs/BXWEqpBKl&#10;k8hKKQy0kKwowIilYI7f0hAfcsA+C6a/DSbt+Cpv+ys+C8WOOChWaIuVasgW0eUSsZJCojSfIB5N&#10;EoshnwfwCZJ8rGwsWiEWJRuFOJdCEc9nnH/EQyxH679ONdwV0N/FkX4QEj4Ise+F+NdC0k4cdSuO&#10;vhnHWolXX03TWU7WGY3QrXdSvaKFTsHJxqpI8ZFSMWixCMzJMNzRCMoxoZZEiqE8X13cF30iCCMb&#10;ScIImdQEDXosgxRKQHojZdwUxbmnvzE69qX2179R/8v/0fj614Yn/mwuccxJ9mw0DpNEJGbQqXka&#10;qgVatHwtKOoxWx2TqYbKYWELtCmF2vRcFj2VQorDYEJQ6DuhEYMlZT+NjYtWV0VLCz/NjP80NSKa&#10;GW4ryrjs5xyiTvREyURQkCksUhIDH4OTT1fDpjOh0TKZKgcFcApBolgbU6CJTqMpZjGxoFsyHZep&#10;y4xi0fimOpWJ0W8GO0Qr06v9zRNtlctjbU+me57O9a0uDq8sDK3MDT6dHVqbG9maH386PgJYGR9a&#10;nxjYmuzeGWvfGni82VGe42ocZ0KJYSFTdYk5BrQMFj6Njspk4NMohFgMJgaPTWAxM7mcq/4+XVcu&#10;r/d2PR0cWhoZmRudmJ2Yebq89mz75cbGi8X5jayUIk+nEFvrgPDowpiUUjPPNJyRP0I/UE47QJrp&#10;e57ieR7vJolxlUE6ySjZn1O0O08PFNOKlDaKkzQRnjOIO20Qf46dKm2Rd94sR5ybK8HJhwWwhFG+&#10;pGH+eaPC4+zL33GvHOFAHDC+F/YoPMLL3yMP5ig3/zgbOvuVZdafrLN+b53/pUXxUfYNCcNiFY04&#10;bdPQ3qGxH0Svl56vrP4g8kq9r8COPccJPcGLOsJN/45b/C3n1vec0lPsi5LsBClNB37h5Xein2bm&#10;x+amJhemnlizfRUldXEIBwLanYT1BIAKDumOR3kQ0N4UvD8Z50fG+hPRkAbGqXhhEZ4YZWgTNZSS&#10;KwbhilVxA4AKSslZRcEeh3TFo10IGFcADuWMUrZXkrOUlzYDSEuYiJ/WETvBkjipqXBOHyNjSlQ0&#10;w8tZkBH2VLQbFeMNxseq+GFQgVh0EBrph0X6wDGmsPQiYPwJGF8KIZCE98NjvNEq0H9BQ8g7Kcs5&#10;KsnaqVGDsSouaEU7MtKRrGyBkdAni2vrKBrwMCZOFLa3GjeQaRqpyY7T4cSwDLzpapMNNUuDXe+f&#10;zojWZ9c6ah8mhcWbsgJICgImJoGJTtcg5enSc7XoWWoU8CsoMmAl6xIS9XApuh+DgOEU0BfUiZfB&#10;b0cNn0ZF5mqR8wzVomiIGBbmmo/t09r78/Xgn4O3Gq9m38+OqyxKHKy8tDZQ+WGu7f10407f/bHb&#10;GTeCLULU5ewVvrGR/sr4u986iB93lDjJOfal+clvAjByAiYhVhWTz9Yq4mheZLOKTZgXjegXDchF&#10;OoQ8HXKavlqMpmoaW/99e51ofX6no2Grs/VeeqaDlrG5Ok+fZKaGtqIoO5KUvcjIEDIm9F8SwFBc&#10;L8p7T+7+UnBYfywG+phAHXxwaJQXRsUThfREIdzQKE9IiBJ9SXgfHM6LgPUiYjyoGHeqijNR0QEj&#10;YwX+lJI5Yyx50kD8uJ7cebaSFBetYEVEOlBwLlS8KyjJGFe8igtBxZ2I9IBi0DHeABoaQoMQqIbx&#10;pSI8iPLOBDknsqIrA+GtjfCKZGekWeVd9r51P/pxDXiTSGkHZVV8Y2NaJ6A2qbVCUF8a8uCC+/V0&#10;6/w4bh4PE6ahEEAUd8OJu5IVfamYYEjuogNwuCAUyg+J8MGjAmjYEBo6mKTsh5P3IiBBhzAiJhSD&#10;8EfIeyHkPcBXl0IIBt9S8OiwKE8M0g2Lguw1Ce9FJfjQCV50vAcV60ZQcUTKWcicMzp3TOPkt4xj&#10;X9FOfa8qfoolL6GPlGdjlXkEpAUBZUPCgWvBc/OlEAPg/7qtLO8MHin8W4Bd7CHX+1kOqV8YSADj&#10;QrAf+UcBjI0EYDBRADQ6GoWKAqCRETh0GAEdgkcF45CBWJUADMIXrewD/38YUGpoSFT7kAngIwaf&#10;rwcO7SYtZSMhYX7qlP6ZszpSUtoqKnrenrHdrYPPn6y9XVsWPVsWvVgUrQw+abhRFuUYZKR2MT7r&#10;w/ruh/Ve0UqlaODSTLr707KLopWn62/fTm0+FW3PiEYqfhBavfQhvxKqrccSd2L/FQEcTXkZA0UM&#10;72lg2m4UfS9umAbKPY1KByXc/jyC/Cycsh1G3gqlvIvXEqUYv4rRmHFRbjc+Wav5bY3GNw06R+C8&#10;0H08mQV34rNQ7ZdRBrtRupuh9M0IVUjuHggC3opkgPqnKaBfxms/F2qvR1BfxeBfxJKW47W3yqI/&#10;zPf98HJn9/nOX5+v/XXo4Wqx+1I0fTeO/C5RbWdv/rDx/RSwqL0VgeVAgDrgWQT9iR9+JYD0Mkb7&#10;jcBgK1RjzZ+xHaI15ojttcd2eWoO8B16smM6Luf1PXqw0VEn6i19V+i6KuTsZFhtJ3PWBAab8Qab&#10;fDBJ5os4LbCu7QjKhziNfQH8QsCC0jv/A1BG6BexWi8Emq9i94jReAkJYMbzSNV3GcZPBRqTkayF&#10;NMud0pifWq6JJhtEK8OiZ0uiV+uit9ui3fX3q7MvF8ffPJn6cWNO9PIJFN37ZlX06ulP23MvloZX&#10;xzsWBhrXJ7u2Z/tePRl9tzb5cnnk+fzA29UJqPP6tGi2dafz4npZwG6iyZtQ5psQ7ScCi+6S2KGJ&#10;uqrRzorJiaapJ/cHJu4uLJQtzv6cAIblLuD2xPjdqUlwCF71M+vrshrqrw8OPJyfq1hceDA3e392&#10;Bpy6OTz0aGG+anmp+skyaASHBW2t6bU1CZUVcQ8fpDXUFXZ3XxsZuTu7dH9hpWRoJr9hKOpyDcMy&#10;Ro7ksieAExiqiZqqmcbUBGucdwDVPVnLu1DX66qW8w1121KW/W2tj/mfL2n4XtT0vnxYAHvcYLre&#10;UHW8SXO4SbO7Tne4wnC5oRecpREYQvGxxXgYov00CeEaDKGheiIb5eNK8I3SjUvnpsZphEcTPa5y&#10;4sdiH+wWtL3KbXmT3fgms+59Rt2HzNr3GTUvMqq2cmo2s2pfpNe+Sa75Man+h+TG15mt6wVdj/nl&#10;NnR3Uw1/tIo1keipr5dgqJFQ93Dhr+9ff3gz/fr5+KtnY+93Z358tfjhxfzb5zN/3V388fncu82p&#10;txvj7zdG362PvH7a93Jh8oenP5Zm1RiQrKlyejRpHX05w3jdsIv6MZ32RXOuN14GPxIlNItyO94U&#10;ta0VNU5feDxxuX6muH49t+5NeqMotVWU2vFTWtdmRmeOeaq7XoQe009LO1xPO1aXEcOmx7kyBWFM&#10;/yRNrzy9oKsm4aWmkWUGIWWaviVM91tqbqXqziUaziW6Trc5XqUWPoX6NnFk/QgV3XgiOwFvHCxN&#10;cTuq6HVCKUKGHI/UzNGwztf3LDSPzLEWJpolBRvEu2nGOqqFe7KCfNS9Erkx8bp+zhKaoUoGV/W9&#10;b+m67glgsxJNm9sGDvdMXe5wXMs4biUcxzKeRRnXvNTEqszAqUTP65p+8AWj2CxOcqSh0Ec/zklf&#10;4GAgsNeNstUMddWJCDcKMz2BNPlKzPCPpzlfizudQYQqM3I0LG5b+JRb+T+0CqiyDgJUmwc8ZHuX&#10;G7rd1nX65wIYDvwFgApoLOd6X9N38jiN8jqLuWjgeNvKv9jQqdjY+aa5d7GJS6GxU6a2VRRR11US&#10;Z35UlvOtpNkRmQAlVXdJ/GVT12q36Ef2oRU2waXG7o/MAz6bAhpw3zyw3CwAcI/nD7jL9YMpM/UG&#10;px7ZhgHKLYPumPnfswh+YB1y3zrwvk1QqWVAvoFLBMHUTlJV9yiG/jXKQFrbgmTvaRTuY5XoZpZg&#10;YxJrYRxrwRZacDJg9QtKtnEqeCFUVnD6JwIYlp2wozVnZ1pys0EJ6sZ6iYY6Qm31GFgDK0iDdyR7&#10;8FapoxGvr51orJ/KMc7kmWbDEcCmhumfqF+YDDOTTDA+GBAG3AhGjRoKXlPB4OAsfFPrvSzTGoxI&#10;8F4NXrDBWSVZByYtDJwFfeSlbGFb7GxXvBdvehFU9oAUqaMNpDP3FCyUXxoAxQRbXtzjkoPVZUfr&#10;K042V51tL3m5XXJxzLXkpehpRdBI4GXMAaFgoyxvrUYN1P+bK3Wxv2RvVQieDJy52s6yAKyCa5QO&#10;C2AKLgC8kMMSGtLANsVgWICL3WVwoYNNjr11lp1VJihtLDK4Jgl6mtEs1RAmDUKHxTfRT2Ibppga&#10;JIMxwciwdrU2y3SwzrOzzLHgpMHqF26BEzUDQAXg7lCYHFsZHXyLox9FRNqpkdwBChImp79ngrcm&#10;eXFjKtbJSCvUhpvgYpPhbp/tbp9roBkNvhJ7T+mjAIbjocHhPuDs3qovutgXudoU2HLTAPZmGVwD&#10;gRrJm4p10aD5ejvnB3hcDPG9BAjwLPJyznF3SHe1z/B0ggJ/wYT3BbA5OxU8STrJz8Y8C5wyM01h&#10;GyYY68WBirfHxdTU+9euNzc0zvb2bXR1rzY2zcEG95AAhu3vf0MAP66Z/tQBA/ZzQR/ioPQ9yEHv&#10;W1U1C6iunquEN/Q9YH+r6mZgYBP8Kf+qAL59e+RTBwyAtSUsNa99IoDhloPqdL/DzwFbT1h87o/8&#10;KTcPpE0+CHzVpxy6yz7w3H45ly51fJZDw+6zfyGoww/k0EIOAaYKSrjnfn/QWFLyeeBP51NgCfop&#10;+1r0ENAl/+iAAfB34LPs32hf4h6a2CEOSt+DHOq2z6EA330Oed994LP7Gvjgev8lAVxZMf55qiCq&#10;q8dqaibqayAH3Fg3Cfg5AXxQjh7knwvgffvb+rf8zLCvPaB+h+ofDdY/Gt6L9IUs7yFgAXzQAe9p&#10;YEgAg2s/dcD7GhjcdD8IGNBeP97RMAE46ID3Q4E/BU7+/LdDaFfgj6q1e3a4Z260b26sfx5OBD09&#10;CuWCnh5ZmR5e+xRYux60vwejcj8Flrifsm98D3FIAO8L4/1bHLS/ALgFVP4bEcD7AhiKAFZQ8pCX&#10;NcdK0fXRuCADRq6X+YUQ74zAGFdLPkMtAkMXYJhCJZqXjlng1OLqyEjH/HDtymjV8tCjud57C/33&#10;V8eq1ydqngxXLA0+PGR/QZ+V4YcfBfBg1b4AXh+ABPBG36Pdycal4brR4ZaxpwsVY9M26RdPGXiK&#10;6Qul9HPljArk9XPkNJMU6BEoWgCJ6mFjLjAzCaFQHBQJdmj9WEV21nHDXCXdNCNFKzdJXXcpPS9p&#10;3T10vKV0vKS13KQ0XKSY9lJ0G0mqhSTZXJrIlYEwkcCyJXBm4kQbcYqLmJrHWTWf0+r+p9RCz7FC&#10;zqkFnaP5iuG8xVTcxBQcz0s5iClC0veUqu1ZmpUY0VwCbS6FNJNR4soqmMkoWMgoW8tg7KUJrjJq&#10;nlKaflJ6wVJ6CXIG8XKGoYo8d4SDOdpHlxBGpcRi6UIEPRrHjNDUCbZm+wdaewjtHDKtuXlWWvmW&#10;1GwOWmigGKUpG8qSD9ZEhOqgw/Xwuc4GhS6GVz1MbvuyK0PMmiIsOvhWXXFWHULI/h70vk0C072N&#10;b//B++7TIICyJTfvBQHD6aBBCWiBnOhn+Lvc/QWA8VsFnJZY02a+URNft4mv3Rin3RSv1SzUbBZq&#10;7yWv1muCdvP9GCsMaOGbtfK5n9IWy/uU1lgeuLAh/rMcEMAJeg0JuoD6BIPqeE5VvDngcbxZjdC8&#10;TsjbCwjmNEKJr6HNhluEhu1JJp2JRm3x+g1xOndi1G4nmOWFerpzPTQpIQRiCoJeKKGafYrBFzcM&#10;04lM5z+qvDncf3966OHE4O2hoZKJNe8rj1EOYUeYFie1bJl+Cck1/T1vRY9X3tRtv61e3y2bW7o+&#10;OXV9cuLq+EjGWFfCSk/YXFvC9Gje5FrM/XFt72uymrGS6tHHGP5HtH1oUXmslEKdnCLT4qtqyamc&#10;i8X216663Lzuffd2UMXDyLoaflODoKUprrU5qasjpacrvb83c7A/a2ggYy9HNGjZz8+c3Nv1UfF2&#10;tsW2NgVWPgyrrY5pbgCHcAeYQwIY1rGwmoVG6+rYF8Bwt4PSF/D3cT5RvzA/J4APSmtwFhxC8c3T&#10;U5Gj07btfcS7D75Jy/4iMOo/IlLwt+qDx3aiWhbSWxcKmsaz6jpSWhqEfTUhA+VebaWJPS0pHZ3J&#10;bZ1Jbe2JrW1Q+dEBg7I5obMpobMRoqs+saspubs5o7M5vb05ub1F2N4e3doZ2tzl39Tt09QTNTir&#10;HJPylbUrLS3Pr6kjdmAsurs/sKkxqqc1sLnSp+aRy4O7hnm5mLBwfEi0ZmJGwIMaQXNnVu8ILIBz&#10;erpyu7vSu1qFXU0Zo72xTTVxtVXF/b2RJSXyegZffHfsGBp/lkRjWNsH5RXm1dYXtLQUtrddHRy4&#10;MTDweHUlv6fT7Vpx5OOHaZ0thrHRv5KT+0pR5QyS8K2YnHsIv6SysWZg3DYs+j++Pvndn8RP/0GK&#10;rMBy9oqJqXwcNz1u0dykmJCBc0+kWMXZxJYmVI8kDEyGdrSrx0f+LzmJ/zon9rWU7H+cOaPm7nKh&#10;szWx5hHD0/XfpcT/49zZfzt2/H9/f9Q+Oia+5Gb8/TtBpdfC79y81NJ2oaYhv7GpoKO9sK87u7PN&#10;rTAfweOJ0dW+kUcclUd6xafkPKhMe/AIaW7+75JSf5FX/uLLr/9LWtbnQlF6SyO/8iErJNAwMsI1&#10;NT2norq4oflGV09eU1Pk/btB5WV2GakIGkMOTTmJZ/kX3brQ1OGTmHjs7NEjx77/9ddivzpB/Qsh&#10;SNokS4HpK30Oof79v7tK/O9ULekcI1SWgUocXTwMezyWfDZNQy5HRzlfB5GpLpdClUomSaSQJdMp&#10;UqkkiXjC+WiyRAjhPJ8smaYql0oQT1U5fpMm2WFGWAvS3/RX3/QnbPqrPAuUfRZ0fjP49EbgmZ0w&#10;xe0g5e1gaHvgtRCVOR/5OT+FJyHIjSj8WgR2IxLzPBr7go/bjUI+C5HfDFB4E0XdCqQu+qmOe6g1&#10;W5JKNKQuk09eoxyp1T2z6InbDCQ+9UFshxGf8VWfRtHXIxkigZ5IYPg20mjEQfWmuoIQLR6NUYij&#10;45PUyLEExXjUmSLKmSa2wqILetcb/cJH8ZmPzOso3FNffL81stWS/MCYUKSmnKuunEiTEtLF46hi&#10;AvJ5AVEiHi8jxCkm4JUSiXJZDPk8NclyU6XZUM3dRN2dWNr7ePKPiXjAhwTCm3jSbjxtK46+JlB/&#10;Es9aSNDuD1WrtCUWsZSSUEpxSqh4BCURx0wgqMXhKZFoTDgaGUejJrE0okg0dxm5IBUl8G/lRCY5&#10;RVs1SYsRx6RE0vHhVGwUgxhIQjoqSXDOH9U7/met7//A+u73ut/+yfnsaR8xsRBZaT5KMZGISKMj&#10;M9UwWUx0rga0yykUEKxGyFKjFGpplHA4t5ycV+qbnk9Of3j6ZGdm+slg7+pI78v5sR9XpkWbC09a&#10;qsoTwoRc7QAaMpCoFE5W4VORaczPC2DwBSjSQOaqq2QyELnq+GQKIpGIzNNnJeuzgpmkOBOtquSo&#10;J02PtofblgcaZ3pql8Y6oETQy6MbTybWF8dWZkdWZ0c25ybWpsbXp8a3psaez4zuTPU+H23bHqzZ&#10;6a3I9+TwjUmhqgpCTUyWPjVNA5/GwGRpUFOZ9CgyMYZBu+zq2HuxcLWlYbO/Z7G/e2qgf2R4cHh8&#10;omdk7HFL5+Xb5ekXr6VduBEZX2jhFM0y9dEwD1ez4isbBEuwAqV1ouR1BbIsvhwtWoEUiSZE4bDh&#10;BGQoQTkQqeiFRvqhcIFK+CA5SogCKwZhkqpimXveJPUMO/0UN/MEL/u4ed4x84KjloUnzIvOGBeL&#10;GV0+Z1wM5XY2uXDatPAkO/8kO+8EJ+c4N+soL+OIGSD9O/NUCLOs77jQDsF/tMr/jW3er20v/N7y&#10;2nfsMjHDayraaWpGodfvVrz48dXM9uq2SJR8b0yOzT/HDjzJDTvGTfuefflb9r2jpvdPm5ZImeZI&#10;aXqx3SMml59sbm9MTUw/mdtKiCpCKhhjUfZ4rCuJAIVdggoW5YpDQyG5e+GMvlDSV5w/ERuAQ/mi&#10;EV4oJW9YLxHQgVBE4MdwQB+MiidSyQ2L8iTh/aikQBo5gIT3AUOhlZ1wCEe0go2SlJncOWOFM0aI&#10;c0YYSQ5exgwpxsVIWRHknUnKXgSEHw4RiEeG4rGhaJQXGu2OQXthsZ44nBcAjqqUlTBXlLEGA5Jw&#10;7gySjyrRm4KFdDURE0TChpKQAXglD7KisxrCRQfhoK9soSttyFMytlbUs5ZV98UaJGnbJWpaeJE0&#10;Il2c2x4//LC1/Hpx7MVY9+uR1oEr2RnmuplsjXh1LJ+sksTA52jSMpnUDDo5hUkWauOFetgkHWy6&#10;Ng4SwFqEYg3yZRb5ho7qVU1qFhWVqYrJ0SbzKYoBaPEYdVyEjurdmNC1hsofx7qfNJTXFyWWxPtc&#10;47tNPSparLo4czezNd3/lpdxLpeUoq0cz1CIwCmEYhS95SUtT31r/O2fTL//E+/4V2Ynv/JHy4bi&#10;FQR0RKomLk+PVGRALjakFBrQ03TUE3Q04rXUWpNjRFM9opme9eZHM4/Lo+xsfc0cbHTt9an2TJQL&#10;RdmLhAgiqQTjUV7/ugCGArJ/IQSCD44APikPDNYTHKIx4HJfNNpfRdkXifTHoIKwmDAcOgKDisQi&#10;I/GoYBraWw3jysR6gJKm4oiXs1IWZ8ud0QconDNUlDBCSJui5LgYBTOckgVB0Yau4q6q7EVT9qIq&#10;eVKUPckIbzLSh4j2lZGwk5d3QWF88eAlkBaGJAUqYHyVFF0QJ3j0czaGCB8bWrS7drKPQQbAWz/d&#10;zygLlC4aCdbUKGOkH0vKiXzKAn3UDHnCkSofrkVKUCfFo5UCZWU8FZT9scRwRRU/ZYQvEuGDU/Gj&#10;Iv3VUIFqCH+Kgi8ZGULCRBDR4RjlIGVZH2U5L6xKAJUQBj86LNILg/QAYFHu0O8I7Y5VtCepONEw&#10;bgy8pyrOjYJ2AOtCy3MkT2lInFI/f0IVIHFKVfocQ0FSQ0naEKVsh1R2xmO84ZzYaBV3lLL7/2QE&#10;MC4Ii9/j7xp4XwBHYzAxADQqBoWMRiH5aJVo8NmBHyZOJQSrErhHAFYF+tUjlTygWHw09POE01+T&#10;8F4QJD8SyUdRyVpCykBOTheD0bO38b1+6eZod8/8QOfL2QHR+oRovnuusvhOpFM0T0/gEbE2sSTa&#10;HREt3RfN33l3N36iIPXd1NTmDz8Mry1DoaJzTaJkh5fepNcJzPVY/E4s5UUMeTeatBNFBIAKOHzJ&#10;pzyPJKwEIJZ8FDZC0PBZ0AIJYD4NADngGCqUGjqKDGWHjiRthuCfRRBBy6tY+utYBugD6s8jyC8/&#10;bq/LehnD3AymLntj591R8+6YFoMT9VpHq5nfPVY/2qJ/btBcacaJsOhJXQ2groZQtiIZz2PUYcsL&#10;O+CXcVqgcTNC9YVA87VQB5SwAH4m1H4aQXkZjXsRS1gUsNZuhr6d6f7x1Ytnz3Z+2tn4aaRy5ZIX&#10;JID5xLfxNLCKPQH8GV7xVQFwHVrXXsprKOt1jOoTP+yiH+55tOYbgcGzUNazYOabSB1Rktl2pP5y&#10;FHclO2D6YlJzfnrFhQud14ve3E2aCNfu96Y9ERhtJppuxBs9SzR+Hq//cwL4lYB5wAFD6ndHoAN4&#10;FqP5nA8luIY1MCyAdyJpP6Zob8eqLkepLSWYLGW7LF0OX3tU+Lzz0buJ7p+eTot210SvtkU766Kt&#10;ZYjnT14uDr9ZGf+4y+/OIqi8XZ14uTyyMNA42VkNvRgMNY+1VXRWlcz11Yt2lkSbMz+OPF6uTJor&#10;sN8R6P0YrvEhTO9JLK/zeuTQWG31SGfV5ETj5HJ5//jdhYXS5bmfE8AA2O+CSvnMNCiv9vdl1tcl&#10;VVZc7OoEh48W5gEViwsP5+fA4d2pyZKR4ZvDQ+Cq5u2tpq3NO5MTua0toSW3osvL4ysrU+vrL/QM&#10;3pqYKxtdvNo1E5h3n8wJkyFAAlhNI5FBT9ZUzTShJdoR/UJVPVK0fYr0PK9oO95g2ZSw7G5pOl1j&#10;uV/W8L6o6Qu4rOF+RfOjAL7GglJD32C6lTBcy1SdS+lOt2jO11Vd8sjOKVTPSHqAFz3EnBqhTYqm&#10;E/lquDAHYuAlh4Lu5KbB5PrGgOuVDllV1klVFsKJgMuL4Td3hA/fZ9T9kNXwLr32dXrNbmbNRk7d&#10;enbtTkbt25Tan5IbfkxpepPVtlHY/SCi1JLuZmUcqYKwRCDsjfQTLYyypvo//PDmxbtXk6+fj7/Z&#10;mXq/O/d+Z/7d8znA69Wpd5vTPzyb+/H53A9bk+83Rj9sDP+wPi96I1rq2gqyF5jQbXl0eyuSbYpx&#10;zGUjQTHRt5IROWia8dT9+hb/0UZ67WJ+/fjF2oGrDcOX6p/k1b/OaBQlNouELaLEtpcZPU3RDxPs&#10;s7g6YTq6kTq6Ak1mjC4l2ooW4UvzjFF1TtXwLtQNuGoQXKIbeFvL7zbL676Wzz1tj1INl+sa0Oa+&#10;NznuFw3t0tQ4wQoa6WrW1028Lus7ppOM+IqqwRJErzPoKJRuFNEsmukerhXspxPtqiVw0Eqy14pz&#10;0wr30vBNMBMI9IMcpXSClY2uGHjf0HUronKvMMxKNK1uG9jdM3W6w3Uu47jc5NncsGBftzAC79I3&#10;jaxK9F1uGgRcMYopYqdkmueEGaa4acc5a8c7afLt1MJcmJHBOqERquY+yjT7swjr4/I2x+QcTigG&#10;ylISifqFmlZX9RzumHo8NPerNg+o4Po+MPa4q+/ywNTrs3zMDm3iWW7sAQCVh2xoV+ASQ1ePU0jA&#10;FUPnCoewEjPvm+be9+yDC/Tti0ycL3Ld8tnOqTqWYQRtZ2m85SlFf2VVu1PKqQwO6HnPKqDWKfIe&#10;1+cBz+/zApjnd9cyuMwi6I5F0G3zwDKzAEApz7+M619i6nPHLPCRVViFdfhDy9AHFiGgrLIJecB1&#10;r7TwrLYLqLAPucHzSWBYOMowdI9i0L+VIh8l6CHZttq+7uaxHtbJDuZCK3a8FS/DgpfNMUkz42Sa&#10;GqWAv4D+uQC23gvAhe2s+V54LiyA98WwqUGynqaAsRewKydpA95mSbhANVokeMky0ksxMUgzNUwH&#10;5SfqF+ajAAbAt9iHpRqBVHQh4/zYhingLLgpHBcLToHbweJZRcGZSgjQ14rTYETCAhj0gQN/AS72&#10;l5ztIC0KZ2CGNfCeA4bigC3Y2VbcfBuzC/YWV5ysr7vY3nS1u+VqD+0H7OyQA3BxzLW3zjLW54MX&#10;Znlpc5SSIwnrqcEI5xglQ/7YqhA8GTAxMCUH6wL4EYFhwdOAU1XbWRQ6WEGbEDvbXgHDujlcd3e8&#10;4e54DfK4Vpk2FunW5mnW5umWvFRTA6GuRpQOK5pJCwGPESwcLEeLGW2qn+JgXWTFy7LgpFmbZYLJ&#10;w97XxjwLVOwsc+ytcsGi3J2KPV0uuzmCJRc4WefERZQHe13SovsoSZqyKJ4WxrH66oFUjKPYMY3z&#10;xzWlTusipDmqeBeOXqSbbWag52V9jSgLTgYseh1tCl0dit2dLoMSZk/6QoC6m+MlcBcP+wse9oWe&#10;DkWgtDdPN9SMIKOdlKS4RlqhFiYCV7t0P/cCf49CH9c8D8cMV/sMd/jh2+WB0sW+CEyba5yirxVL&#10;JfiBpYEPyMYcCnTmGKUaaMfzTBOcnJKDQ3Jzch/efzDQ3LIAp4Ouqh77HxTAn3XAh7zvPgel70EO&#10;qV/A48fzVTWzkAP+R/tbXT8LOCh9D/LfEMCfdcCwXoXl5bX/BwL45zjkffc51G2fQ3fZB57VL+eQ&#10;993n0LD7wFcdcsD/BDDVg08SVOBHcVCOHmRfxB5i34Ae4qD0PcjHqz5xwHD9U+D+sMT9v9pfACyJ&#10;P+VQt332je8hbl7v+Sz7HT6NA/4fEcCPKkYrKscqK0eqwZ8J1eN1jyfqa8YB/1MCGFa/B+0v7GU/&#10;Ub+DdQ8H6h4O7fndyU+pKR8H1N6fAIDD+odTe0zUP/o4yEEHvK+BDwYBww64rW6svX4cAOa274AB&#10;h5azz374716gM1j+3EDHLCyAASO9s6N9c3AQ8NQIFAf8TwTwp/Z3pGcRPvyUg9L3ILDo/Tk+FcD7&#10;A+7bXzgT9X7LLxTAS9OboISDgOHYX1ABh19IK3ooKVjjJGmaskr+TMwlN87diIArEQK+e4YOMxxN&#10;jsKpC5A0T0PzoCfr28uLI5O9D+cH7s/23ZvsKpvuubM89Agw23MXVr8L/Q8BiwOgsXJ1uHptpGp1&#10;6CFgZQgSwHD47/pgxcbAw4X2m5sT1bNDNYNDLcPLS3d6xzn8gu/VPc7oJkkZFSia5isZpitqRqmo&#10;+VHUPbW1ve0to410vJSRbGm0tYphjAw744hhprJRBofo7qnM85AzdZcy8JDQ9ZLU9pPW9ZXV8ZLT&#10;cpfVcJRh2kgzrGUY1rJq1grqNoosUwkiW4JoJka2Pkt2OENxOUXxPEn2OU4OPksLOksOOksMOIv1&#10;O6fifV7JXVzeRRzhKEGzk1Czk6TZShOtZTDWsspW8gpWCjIWMtKWMnI2Mkp20hhHKZKzlKqLlKar&#10;hI77eUNHMVNLcXNjKTtNJQ8mPpjB4DM0BXhGkJZ+qLMDPzki7U5a1uO0hCpBwKMQywp/gwe+GiWu&#10;avlWxAQjlUgthRBNpVBNFSfMGQ/CuSCaJF9TMcMIfdGCeNOOVurMaI23bBJaNsdZNMSZN8aa1cdx&#10;G2I5dQJOUxyvIR7aB/dgCWiGdsOFzO5eJmQeqMBhvnDjp+zL3V9IM2SgjRtjDRpidRti9wWw9h57&#10;AlhoAG/Z2wxF9PKgCODP0bqnew8BhRf/EgEsNNhzwHqgXhPLfizgAqrjOY+F7MdC07oEdr1wz0BD&#10;ccbsTiGnJ4nbnWzSnqBfF69dGsO6JbRO9vXkqTsQEAF4ci5O84aMxoWzWnHytoLo2rZ7WysZXbU5&#10;PQ135iaS69rscipxHrknDPxOG3pIW/hS/GK8rpffnH5S0DNxbWzhxtTypZHpy2OTpQtzd5bnLy+N&#10;X/mwmLoxkr2yeHX1dXLLinH0fXnTNEnDRGluopxdkkVxjeX1R7wrpRY3SlQTE9kXCzWTErVTE42z&#10;0rlFefbXLrveueX3sDyg+pGwsy2htzO1vyd9ZCBrZDBtuD9toBdK7LwXuQur3PT+XlAmdrbHtTZH&#10;1dfymxri21qE7a2gBC1wHRbASXsCOBWOKt7LzJwGBwHDAnivW+KeA4bu+4sFMOif3NmV0tWd3NuT&#10;1N+dMNgDSOrvTO3rzOnvye7uzGhrT2nrAB3ShoYyp6fTlleCZ1fo5XV/iEn6wjfsV5GJ4nk3DCs6&#10;grvm0joWLnbOX24Zza1rS29pSB9ujp1qCBusTuxugwKCWzuErW2JrW2g/FsccGtSZ3NiF0wTTEpn&#10;U0Z7U0Zbc2pnW1JPt6CvL7J3KKR7NKhrnF1S9Z2dn6RfTEDzQMLoTHBbe2RXu3CkN7yzKbS9IaKn&#10;Pby73ebeHUpiEiYymiFM9XtUK2juzOgbyu4ZgARwN+SA07raw+uq8qZHU/u7YptqCvv7om7dwhhz&#10;fn9e+vfnpL745shpOiPo6pVLfb0hJdeNwkL1gwL98wtzmhovDPdnDHYl9bfHND0OvVvGv3tH280T&#10;pWv0jZSib1zK1Ud1pdXNDl4hCrJE7Cmc+K/ElE9i7VzDYytro/r7qUUXvtBhn+b4IW1jPa40Zg49&#10;jewdjuhsi2t47Hshn2pthTIx/pWCHMrZJrunLb2tXivA77+kJI8i0N8rKv9OTNI7JfVCXUNBXS3T&#10;2eXfTpxC6xlz/IOjbpYIqyrC7t1Obqi92ttb1NCU+7DKKyFV3d456ur19Krq5IoKRRPTL46d+IOU&#10;3JdyiPM6Rv7Xy1KaOjNbulBs69+clTqthFGi0DWtrFPvlBV3tUU8uJPU1nx1ePhuY0fx7Qr3pJzM&#10;muaLLS0+SfHfnz36+y+/+ua0yn+dVv8zJUjJ5qKCXuifv5c5/sUX2P/zhdz//sJc4Y+JukqJGgrB&#10;BIlgskwEExGlppilo5TNlMqhieXTJfKZsvksmWyGWBLtVIoeIowiHoY5F0+WSiRKxWHO5FLPPzBQ&#10;Xg3Q3/BR2/TGbvkpbQcpPAuRfhYotu17btNP6omX9KKP0lIQCjDvr7gWovwyFv8iCrMdid6KIb5I&#10;VHubovFSSN2NRD8LRTwPw60F41dDaSuR2uO+ak0WiCojiTrj8/Pe+B+FOu9j1dZ8EGt+yhsh2JVQ&#10;wvMo2pabyjt/1dehelOuzLs6yil48TiCUiKDFEPE8HGIFLzcFaZcI1t50gG15obY8pRf95Z5yyc/&#10;C1Od8aCMu2u02Kjd1sPf0MNnMeTTVWWTaVLxZHEhUTyBJJNMUkolIfLV8MXq2EK6ZKme5IgveT2W&#10;vh2Hf5OCf5eMfZ2MeZWI300kbwlV1+JZy3EaC3F6/WGaVU7UIh3FBJwUX0VRoIKPR6vGYdTCFImx&#10;eDUBSS0MSQxUwoejaVFYZhiK4i0nHaQiFUVUiaPj4tQIQnVSohY1WYceq04E8FnEKDVcIAnhriJl&#10;K33K8twRg9/9F+8Pv7P65kvn09/5y52JwkgnUJVTGKhsTUIGE5dEwwppuFxD7ZrgwM2y26KxsXfz&#10;08+XZtZnRsBbzPOlyXdbCztLo/P9DZsTne8WB19PdPSV5GU4cjxIip4kRb4mKYmFT2NiYAecpQY7&#10;YOVchmI2XT5XXTmLoZSngbmoR0mjIxNJSgWGzFQdWoapZhST4EVWuuTrtN1ZK1oaX+ioWR5sXZvq&#10;3V4ef7Yyubk8trIw9HR+cGVhZG1+bH1u4tn8xMuFyTfTI7vD3S96W972NJeFeqfw9EIZ+CgNkkCX&#10;HqqGCaAiQhnYGG3GNW+X7qKchary1Y7mzeH+7fmZrZWVmYXlySdro2vPGyaWBFfuMmx8zlINT5ON&#10;FFlOKlo+SP0gFaNwhDFfyVSoxE1XMc9R5uYpmuQo62cjtbMwGpk4tVQsNRFD4GOh9Nv+CISvnJKX&#10;DNJHBh94nhR4khggqSs8b5AgZpxyhp1+zizrjEX2Wes8MevCcyZ5Ysb5gHMmgLwzpnmn2Tmn2Vkn&#10;OYCME9yM47z0o2aAVAheFhQBzLn8lXnhn6zy/2hZ/KX5le/Yt84YXZPXz8HqR8dklz15/ePE1va2&#10;SHStZUbeOOAMO/AYL/oIN/NbzuVv2XeOsstPsUskTPOkdEIIJu4Pmrrf/1U0N7cwOTJddvUBGaWP&#10;R1nisS4kgjssgHFotz0BDO0/isd4k/B+FGIAnOEWi4SSMGMQ/jBYlQCwcEhH7QXp7plgKPoTAvnR&#10;DJFxPmqkQDrej4xyxys6YWVt0NJWGCkIqeMGCme5KlL2GHlXnJIXTsWPgA4h40Kg/V/R0JbAWKw7&#10;AetBxHkS8dDcmPQAKtFrb+MxexzCgYR2oeE9qAQ/tLIfkxrPpMSiZT0w0k5auABtjDdZgmeg4qAr&#10;w9GVNDKRNTKW0DI9r+6G5cZyffQJjMLk5CejQ++eLr6em3g3Pbzb3/qk+vbtUM8MM50IVUw8k5hn&#10;qFGgx0pnkOOp6AQtXLw2NkkLl6FFyNUmFWmRL2lSrmpS8yioy1rUPAaUabzIkHGBw8oE32p9WqwG&#10;ma9Nz7E2qReGLtwpnr97sTYpOM/JqMjV+LoP75KzfqoRIVkHWcimXDKjFRlRrprrpGtQ9rLlqwQj&#10;pW1Pf2f69e+43/1R89f/ZvyX39if+y4IJS1Uw2XqqRYYa+SzdTI5BkkmenH6rASO9lbdbdHGxPTD&#10;S+9G2rL83eNd3Py4jpZMa32MlbqyraqCE03RhYx0RitZK8tYqMhZYxDORIzHIQFMhFHxhUB6gw8O&#10;gwEfnwcG7QXV98u9yOAD5V7+ZzQU4EsgeOHxe7Ye64PD+uJxAQRcMAYViEIEIZWDUcphOFQMDsXH&#10;qESjFIMISu5kZScawoWGdFVFudJRrjQkqLsgpXgICY7cOWPpM3rSpw1kzuqDutJ5U7S4OV7ChiTr&#10;QFV2pal4UpDeJBXwbfEiEYPxxCAU3l8J56+A9VPAByoRg1GEEDo6WE0pgCrrTZR0J0i4gZIi40WT&#10;8wGARlAHgApd3hd0YyJC1DB8ikoUXikEpxJGJESRKXwcMQqJDUbjQ3D4UCw6AKXogZVzpyj5aKAD&#10;tQjhZNTHCGC0sr+ynJeynCcOGUglhGFUwGPxBT8EeK9cUIIfEQHtTcX6UDGe4PtPQrqRkC5ktAsV&#10;60LDudJwzjhlazlxg7PHGMe/IR//hnT6CO3cSaa8DFdR3hKHcqZTfVUpvlAebKQ7CQ8NhUf7EFCQ&#10;AybsOWACEna9wZ8FzPBTPkYA/93+fiqAoyABDEcAI6PRyCgsKhyLggQwBhmCQwaBP+6ImBDw+dJJ&#10;ERRyKBkfhMf5ge8DCukBheareCCUPaCPBu+NxTmpqbno6Tm5uQTlpeddL8grL87ufnBto7vqRU/V&#10;xK2c0mD7OK5+sLnzXNew6NXCD/PVoq12UfvNtqz4reG+nR9eTjyZEL2YFT1t/5DptOFHepmovhZD&#10;2uFDka870fTnUZTtaMo2n/IslvxcQNmMJiwHIhZ9IQH8MoryMoL8Mpz0KpLyhk9/yae9jqG9iqaC&#10;9heR5N0IEgC0w4BT8Nm9DtQ3AvVnkdStUBK4xds4zTdx2tCGwWGqz8PVnvqRR20Um/RPPqJ/9VD1&#10;qwbtUx2m4k/8CKuBpK0w+m60Ohz/+iKGBde3w1U3Q2lwfSeK+TxS7VkMaytB90kkbTcG91JAfBLL&#10;XL8W9Haq48dXu9vbzz/sbvw4Wrly2XcxCoxGei+gv4yEBPALsIRPSiiUORra/3g3BtLboL4XxEx6&#10;HkFd8kYt++Jexen8kGL8IkZjJ5TxLkbrfazeVrjOyzR7UUW2qOvhVt29gftlE+XXu2LsbxvK3NYT&#10;G/aigFem7Rjt10KjNwnG6xGs3Tj9zSjNjQjm23idFxG0p56Kqz6IV7Ef7e9OHEALYk8Ab0axtmM0&#10;n8dq7wp0ICscq/k8mvU8ErLUL8BHJtR+nmK6lMAdFphP5Pg8KUt+23nv/XDDT3M9oqfjorUZ0cb8&#10;Xzfmf9qcF71c+Wl3+f32/Out2TdbCx92nojebIjeb4t+2H61Mvlsrn9jqmugvuzhpdT+6uuitVGI&#10;njvLJSEzqabPotR/iFR/F6m7GMPpvhw+OlxdN9T+eHyicWrx3sDo/fm5e0tzB/cALp/6O/enpx/N&#10;zT2cn7s/O1M+N3t3ZvrKQH9GQ31eW+v14SFweGdyomx8DFwF+jyYmwVULi3CEcBlo6O3x8YqFxaa&#10;tjZvT01eGxrMbm4SVjxKra670NF3o2fiRueUf0YpxShQFudIVY9QZyWo0RO1VDPYtEQnok+4qnuG&#10;ts9Ffc+rWvbX1S1vqtuUaDheY7ld1vC8pOEL2NsD2OWWum0Jy+6ymsslpvtNdfdSdddypss9Nefb&#10;DJcbah45ZLcEqm8AOcAWH2iADWHiw2nkWB1yVIBaSHvM/ecl4/NZjUPRt+fj70+EXKvlxJRrB3RY&#10;CZ+EXnubWvUhve51SvWr1No3ec0bOQ17Avjxm9THP6TUfEhveJXdsl7YcyfolgXV24GdoCRnKStr&#10;YWQQa2uWvj4v+vBy8+3u+Ovn4+92pt/vzr19Ngv44fn8++3Zv+4uil49Eb1Y/LA99cPWuGhnUvRq&#10;VbTxdmPseYiLwFDV1s4w0NMo/ILXlUq/sgrL/Ec6wjJiwA2M5231wGbHrOnkh2s3usaKGicKGtay&#10;G96kN4kSm0Rx9T/FN75Kb1u9NHg9+Lo7m881jDQ1jNNhRWvRIk1o4U70AF9Vnwg1/wSN4BytkMva&#10;obe0g+9qBd7V9Lmn5VOm6Xpdw+GGvnMpz/s6z7PIwIGP1k8lm+Wr217SdSox9brJ9spWtwlHG9qK&#10;UW2ktW0Q5pZYJzOyP08t0lw7yV4vyVszLFDdJ40Xk6gX4CapHaZseNXA85qucyGNe0nN7IaWVZmh&#10;w539CGCu3XWe8TWu4XVj9nUDi+t6Ttf1fK4aRRSbxOVzUwR6cUHa/CDjFD/TDGe9RAetJC/d2Cy7&#10;2DRjVwHDPByt63mOaPWllNUfJFy+V4hQYMRhtXPUza6ZuNy18L1vAclXOK73U/YFcPlemmhQPjTx&#10;rOT4POL53jb1dD+p4nJM6bKBU5VTxC2u1yUj50smLqVWftfNvC6z3S5x3QF5BvaxVMNAZUawEoP9&#10;p3Nu59BRSI0sBu+emW+psTsY5KGZ/wOeXzkPEsB3uH+PAL5rGXzngAAu5fmXcvwAj6zC7psH3uUG&#10;3OX4lnMDK61Da+1jmpxjaqz8HnHdwBO7x/O8a+V3leuVyLL2wxnaKWjqnCbgvlLEHcHoKBrYa3r4&#10;mUUE2iQ4c4QOnFQrQ6G1aTLPIJ6IckHI24FP38o8+6MAZmfBQGmc2dmWppnmxqlmRikWJmnWnExb&#10;XjYozdmZthb5ZqYZsJ21NsvlsTM01aPBW66EuI2srBN4vaHTwrRZsYZ6CSb6EOYmyR8xTv0UMDgA&#10;3MtiL/+zJTdbXTUSpexOJ4dBqaTNC3jcXC4nR18vkW2azjZOBrPlsdPUGWFq9BAGLVhZwUFO2pql&#10;GgIHlTrZFoDSxb7I2T7fw7EQ4O5Q6GqX7wIp0jxHS8gBezhdd7W/5mh9xc6i2IZXbGt2yd7iqoMV&#10;ZFIdbKDUxC4O+T4el92cisCvA7xIIBUdwINCKjpR8L76WrFWvCxHKMv0BWuzbCfbIktupplpmp1l&#10;HtswiUYMJOP8wC3sraDM0nuxv1cBzrZXQN3H/RoY09Yy04ydZGaaAvl4TgbHKBmMY6gjZNLC6KQg&#10;KiEADGKgJYQFsDk71dosE16UrUU2vOkvOLS3ynWwzgMT9nK94uF8CVq4dU6Q1zV/92IdtUCZc0Z4&#10;hB3XgO9ome5ml8PWi2YQPaTPGh75M+3EN2ooeUsTnUh3+3x9jShzdvrPCWAALIDBSuEOzlYFLtb5&#10;MJ4ORe52BRz9WPBKpiTFpWKdTHRDnW1SfVzzfN1yvV2yPZ2y3Rxyne3zXO3ynOzyHK2yLThpbP14&#10;XY0YPfVoe6t8Z+sLVrwcR8sia14e1yAVPBBDgxA2O8TZOSkh4fbtO33NLcstrU/q6udq62YAdfWz&#10;/y0BPLUngCcqq8ZhAfypA4YTQX/Kw4cwk4fKPfs7vWd/Z/bs7+zjx/M1NXOVjyH7W1WzJ3drIQH8&#10;uA4SwHDLoRIALgfj7AlgKK00GHlPAI/uCWBo/9d79yDPd/v2wAE1+BkHDOtVWNnua0vYXMKA+v8L&#10;AQwnoP6UQ932OXSXfeBZ/XKKi9s/y6Fh94Gv2hfAgP0n81kOPcn9lps3Pw/86XzKvvE9xEHpe5C/&#10;X/iPAhhWwp8Ceu7b332Pe2huB9k3voc41G2fQwG++xzyvvuAU/sC+KADBkv7lwTwzwEnZq94NFpZ&#10;Mfa4cry2GqLu8VhHy3xHyyygs3Wuq3Wmuw0Kk/0n2ZL/iQBurYfsb0vdXubnWkgAN9WMNVQM1VVC&#10;4ra2ArK/NY8G6h4OPH44WHt/7PGe5T1U1pSPV+8JYFCHfPBHBzwB7Rn8aPBvccDwXsJjcLkngKGb&#10;ttVCIcgd9TOQAK6dgB3woVzQh5azz+cE8N/DbfeCgBfGB5YmBpenhgFPYd0780k5AQfgwgIYTsu8&#10;J2jHYTv7STmyp3s/LYfgW/9MObwngEFPMPLfx+9fhO4+sDQ58BSa5+DK5NAT0A63gDnPjqzPjq0t&#10;7Angpck93ftJ+WR6C3LAE1Ai6Pmx1bnx1YXxNUgAK2EDFeQs8OeIHAVEii6tysOyOcy3IkwQb8O3&#10;1I4kEoIItAgEwdHWmd/V2fdkbmB2uHpu4P5sf/n84IOlkYono5XLw1ULA49WRh8DVocfrwxVPx2s&#10;ejJQ+aSvYrm/YnEQdKheHa3dHK/fHq9/Nlb9bPTR1ti91dGyucHbi7MNXQNNbRMzmXdb5fV8z+vE&#10;iJsWntDJOq+bgDKNJeh7EZjm+oY2nq4htjwvBpUrq2goS3JQMoyW4aae4KRJ6MXR8W5sJSsLOTNH&#10;aSNPCe0ACWaopFqYFD1AkuQtRXSVIDlKUO3F6faSLGcpHVcpbXdJhockzVOC7Hme4CmG9TiH9jyr&#10;AuMthvIVx/lIEHwkSF7iZPfzRKdzZGc5lrO8hos801WO5iqDd5FUcTov73RO0uaUuIeMircC3lES&#10;aydOdFZQd1HWtVDg6Kl4U+X8cFLuJEUPJsFPV81fj+GuTbfQJuk7G1vkhgTXFaT1XU7pzg3vSPXs&#10;TXftTrHtTLJsjefVRps8CNS94cG46EDOt8blWmKyzVGZbOUUQ5kEHXGBxmk+43gU40Q48zxfTynb&#10;knzdR78yyqpWaF8Xb1MVa1kXb1WXaN2UZNuUatuSatuQYlmfYFYbz22I57QIeW2J5u1JFqBsjufW&#10;801qo41ApSmO0yhgw0CqOB5yw3uYAvasrcle1CwEfPgpDdC2u3skwKmYIR3bJDRoSzZpS2K3Ck1a&#10;4o33DLFRU4xxfYwRtAfw59jTw4cBszoopw/SIDD5G0b7QHsJ86GE0mDC9QkGNUl6Ncn6tUnGTQnc&#10;pmhue5R5T5R5X7RZd6xpB1+3OVa9WqBxP5F3MdIx2tHLUtufTohBETIVGEWSOnm/JXmoxl6M6elL&#10;nxlMGuvKWxhLGRq0uVwtaVH4J1XhtzqRMnYxWP9IxxtX0wY7ErqbhO2tgub26Pr2yJr26NqWuOaW&#10;pM7m5L7m9KmunIWR9Mnxy6uvolsXqVGl0i6FR81SxZzy9HKaIjvXU8a3w1v6Xcvvez24G9ZQ6Xyv&#10;1KrkCqe4wLQ43+JaMaiDEtRtSq7a37np/vCuf31VZHuToL8zcag3bWQgva8nq+fvZHZ3Z3R1pXd2&#10;Chsb4xsaQJnU0pLW0QFaUtvbE1tbElqaE9pbUzs70nq7s/p6swb7cwb6QZnSAe2t+2mZ0NUe3/0Z&#10;4rra9hF0tsII29vTmnrSWnqF3b38wZ7I0e7IsU7BYFtKb2taXe3lto6y7uErXcOZPcNxA2OhY1Oe&#10;kwv4soZvhZe/cA7/T59olcKbts3dwT3DES1dmT2DeV19hZ09BR3d2Z0dGd0dST3tCb17scU9e465&#10;uzNlL54YBrLXPe1J3VAW6H1SOlqFNVU5nW0Z/Z0RHU2B3a2RU9Phk4uubSP4pKt/5Pqx0krzZnf4&#10;XcO+tVUx/Q1+jeU+tVWBLa2udbWWFQ+4j8pZV4vJOZnaFy8ENbXEtLandPVldfdndvemd3aDu0Oh&#10;zEP9CX1doa31+YuTEVWVoddvonVM/tfvv/vdyfO/EpP4XlMturEKEFfz8Age98fTYhJSSDxdR8PZ&#10;LfLBvej6qsyBrozWptKRkdKh4QudHd7XLkc/ug+e1Y3WTo612x9//e3J3x8/8edT5+TQvpl52R09&#10;Gd0DKEf/L04rfXES/Wt5+mkjG4/S8tDq6rTmhouVlS0Tk4/n5zO7WhzvXnN4eCN1qj+i7hHFwfF3&#10;5yT+fEryN0fP/EVe2S0ppaCq9tLDx/qGVt99c+6rI+f/6+iZ3yoqORfmZXVAH5N/Rk7h3Ypbda23&#10;WjrLxsf41Y8ye9oDb92wiIo5R6AeUcR88d3Zo5oc68LbBQNrqQ8GtI28MdKquFOK3/zvXyGU5W43&#10;PUqvvZPX32qUmuZScKnoXv2tmrZb/f2FXc0Z9Q8zK+958+PlcNpyZHtJZsBZo4Rz7MQTLK9vpekn&#10;/3xM7Hf/58hvv7BUk3wc4xCKk3RHIVhg6V9+wxQ/46Z8PAF37Apd4gZTPlNVMY4iHk37Nkrt6xjt&#10;8wl6yslU6Ti8eKyaXBhDIpJxulBfcsqd/jaE9dofv+ImvRKosBmo9MJT+YM/dscftR5CmA9jzURq&#10;z0SwlkLJUJ5nf/FN91MfBITVKNqgL24pTuddHveHFNbrWOx6pPJ2HGY7DrcSgXoajt2IIq6F4Re8&#10;FbdDcM9CMDsh2BfB2N1Qwm4YcTeC/DKC9jpE/bmv+rIbvdcKe0dTOhN/KpUonatOSKfikgnIJBXp&#10;HKxYtaHSgo/q8wj6ZhDmibfSsg9i3hs74YrvtiHUsbH39TClOvhSA3KROiqTKp9MlhESJQW48/Fk&#10;qSxV5EUiuYyueoOmcIn4bZXJkflIpWfpyGWhxLxAfDML8zyHsZBAHY0gjUapTwr0RmNNrvPwuXro&#10;BJo8Hy8bS1CMI6Ji8MhIjDKfgIrCq0RglUEZS8bEUXECCj6GjPaSP+2jdCpQRSwUIxlBkI0iyfMp&#10;ioAENVQyC5uuTczUJWdoEZPU0LFkxUisXIDsOS/xEzbH/2L6zX/p/+X/M/z6P0y//y+zo78Pw8jF&#10;EFG5xvpRaqpOGNRtQezL8bHlga7VyZ7tpYHXGxNvNiefLfevTrWvT7U/n+t6udgr2p6abbnbdiun&#10;42a20NGkhO/rr4ELpyMTGJgsbWqRIaNAj5rFRGczUPksXI4aEpDLROWy0LmamBwtbLY2PkuXkKlN&#10;zNAhZerRkrQp4XRMgpFWZ16GaHHqWW/bUlfDQF35aGfVzvrY7vOJpaddy6t9s0s9y09Gtp9OvVme&#10;/XFm/qeh6Z/aR38CHSNSvdFq3gQ1XzXNYFPj1AC3jEjv2pL88drbk7V35tqr1sa6thcm1p8srKyu&#10;L22+WHknmnwluj205pRdruIQf5YdcZIdccooStZIqGCQCJA3TJQxSpY2TpY0TpUwSZW1zJe2yJO2&#10;yJcyLxA3yxfj5gIk2FmSWnEyGnwp9WhJRqQUNVySFCRJCJTABwBARYYcIkcPV1CPVtaOReoKFYyS&#10;znLSjplnwJwwyzzOg6TvCW7WCXbmCXb2KdPsUya5J41zACeMsk8b5kgaXACIGeefNs0/zik8yrlw&#10;nH35pMllcdMLx9Vi2CEl8x9Ekzt/3RGJWifGGLauX2l6nXUs/o1uyhHL62JOD/6gl3eSV3xCP0mB&#10;J5TScC6637L64t3L169G+js76h54O7iQMGbS4hwq0YuE9cQgXBmUEJyKF1LBFbKDKK894C1dXSBA&#10;BbT8zR0ehICCHNWnkDAB+1AwfhSM7x7eCBk7eXHL86fZp48Znj1hLCVurqzgAOfOJeDciHh3yPvi&#10;3AkYKLM0FumkrhrIoPpRCJ7gEKPiiEY4gBJK/qzkiVbyxkBhxD5EpDcZ6U1F+dDQ3gyMFwPlroZ0&#10;ZSAcVZUd6Ao2NHlLVTlTG3Vrc5p+in/M2uCk6MWrJwP9ky31b2bHtvtbB0qLLnrbhWkSo5nYLCNG&#10;hiY5EieTxMJm6lHyDOi5WuRMVUwmDX1BnXRVR7VQjVDAJIA/KLJYhHRNQqoWIUkHItuAlq1PBT86&#10;6HcHMKBmGdFyTFQB+VxGugGRT5MPJ4gnsRAXeYxSe73rZmqlFswyS41b5uqXDCjpdESUsri/5Emr&#10;b//A+cvvrY4fMTt+VPerr8zPi4cx1PmG+pFs/XhbUy8tki1Z4a4wAPwGRZsTHZdTqzLjIrlGHhpa&#10;MWaO/jrWpkoaejIaRig2A8EjKPEQ0saKkqZoJWsyZM198BhPONEfCeXDwAdpUyO1qOEMtB9W3omI&#10;csOhwacM/X8A4KPHoaHvABSBioSMLxQljPTf25v54z7NoBGcPQDUDWKvJ9ThI6AzuCQQJe+CVnDB&#10;KbrhER7gwwJfBhrOn44H3w1fErgLwgMl76gsbS933kL6rLnUadPzRzRlTmmrSLKJStZUtDMd607D&#10;uFPQHlSsDxkNZSYHHz1aGUohTkAHkzFhBOVgotJHSMoh+5ARoZ9BJZiEDCIhIaW6Z1UhsOgALMYP&#10;hfTGqEBgEZ74PQjKUEnG+mORXkRsABrhJS1uq6LoTiWGgG4fI3T/HqT7kb19kQ/iAwPGIWGgVJBY&#10;FSitupykjcRZM7HThke+Ix8/RhQ7zZCV1kcr8zBIKyzCWkXRRpXoTSX4UbF+RLQvCekH7biMCMAh&#10;AkmYCBImCoaMjd4HjwzfI/QgWFQoGhWCxoRisGE4fASeEEkkRZPIMWQKH1TAIWiE9gDGhMJAWwKj&#10;QzHoYCw6+B9KTBDskg+UoCUIhw1Xkg9n0DJkZTyZ6lFUupu2jsvjqva+jq6+xqrOR9ebb2SWxHgm&#10;cDVS2OqX7U0LbHip9s434pJEW2uilem3Uz1/XRppvntpsOXBX98/XZ1tEq22itbqfrwdshitvhqn&#10;vpuo9SrO4EW03laExnokY42vtiZkrCbQVhMoT+PwcyGIWX+FzTD8+xjGX6OYP4Ywfgilv46kvIyC&#10;TPA+oAXwNpoGeB9FP8hbOIsyZJdp21E0yARH0rfDaZsRtBcxzB0+cyeKuR5GW/TGDNpJt5uerNf9&#10;tsXgaJfJyVFrqSdemN1wxlu+5qso9eeh9DcxGq+jWS8jmS8i1EA7KEH9WZT6bhpnO1FnOxT1Lo66&#10;FsNczHERzXT+8GJ758Wu6P3zd+OVS1d8NhK1X0VT30XSRPEa8M4XO9GHS8gBx+6Z4AMllBo6XPWJ&#10;B3ozkPxaoLEdQ3/GV30r1NiNVtsOVX0tZG/E8jYzPUWdd0Sbo6K57t22h3MF/IcWtMu0k/cY31dQ&#10;f9eg9sdJS4k1X/IbIXc73nw9zmIz3nwn3vRFFOuZP2bFXeG1UGs3Xvu5QHMzlrXJ19yK1doWaD8T&#10;6m7F6W7H6z0T6m9BGG7GG6wL9Db52s+jWbvRLMhDx2pvC3TX4vSW44xmEtjTGfa79xNEk49Em/2i&#10;rZG/ro7+tDUjerXycnt+9/nSi53l3d2nOzsrz5492dpa2t5YFP31lejNBuQUX8yJdqd+WOxYbL45&#10;cDNB1HVrtzRmOd18K1HvQyLrbazqZqTalMBk+Gr0VOfDnuGe6r7++onZutmF++PD5ZMj5TNQtmdI&#10;5U5OVszOVc7NP5yYujcy9mBqGhw+nJ29Mz11d26mbG66eHggraURvO1fHR4sX5i7Pz9XPjcLyoeg&#10;MgPZ4n0eTs/cn5y6Nz5xZ2z03tTYo/nJh3NTt0eHbvUNlHQPXGvuvljRznMXEFiuuiZRTBaULcBY&#10;J8OYlaWtEuSvFiJgeiQzHLPoVpeZ5nd1bO7p2t9Utymm21zRcL+hG3BD2/+GmsdNmsMdus1ddTgy&#10;2PMG07lUzf4O3Ro0ltAdi9U80tUCo9UiXGkRbFKkDjmGRRPQ6XwNvJ/QMHI5v3Exu2Y87u52Tv12&#10;Zu2q4O6gW86oe96c36V+29Raw4hu6+QZv+Kt2Hs/FXVs5zStpdc8T698m1P9NuP+s+R721kNOzcm&#10;bnqVOdCinIyy5M5ZkvHudJqLoyP/+fa79y9XP7yY/vBi9oedmQ/Pp98/m3m3PQ348Hz2b4D69A/P&#10;pn94PvnD9sL7zY3thY34iCwyxtRQK8BANdAA5ZVkU9wW19oZ9LDetqBUPTQf41BEcnnIje31LV6K&#10;r31fMCgqHn+f2vIy5tF7YfWH9IbnGfW713rHClquBl/zNIrkaYZYmiZyjVN01KJN1OMs1eKd1OMD&#10;NOLjNeNztQVXtKNLNcNvqHqXMDxuqbuXaLlf13e/Yux5ieN9lesTLq2ahNQrUrO9auB52cinyMgv&#10;zyQokxsZru3vSHHTVbAinOegJS3JKE8NRqS5RnS0dmiSqlupdVyxUaDLMXywlFqZidcNPcdssslV&#10;Das7pm532Z439J2v6jneYns/svEv59iVc2zusB3LTF1vGXvfMPK/ahx8yTjkEicijxOVZBITbBDt&#10;qCPg6aaYGhVYmuQ46gREGPtn8yIumYaDjzULwRGc1wg7Q7H8k6TBH06bnVLwUKGHEXVyDe3v2ATf&#10;NvetsAm6Z+ZTYuwKuMvxum/mW871vmcChfzeNXR7ZOr12MwflGVaDnd0nB5xfG4auQRIEYNkyFeN&#10;ncttAkq4Hrf2zCsob3E8StjuN03drhu7XDNyvmLgCEilGscgWT7nsY5H5V2OKYbIUNJJRsVaNvct&#10;/B5ZB1baBoPyjrlPKRe6/BbHs8TY7b5ZQLVteJVNWDnPHzycUmPP26bed9hQoPA9LuStH5oFVlgE&#10;VlqGVFgFPbTwr7KDdji+bx1Q5RSRyuCEY7RvWAflmLgKNazdESyd7xVIvz3D+l7eBacXy/aNtRDk&#10;B16Ntkt3N4xyNuGTlS3kxAwt2Ul21rlWVrlmvBwOO5ttksNlF1jxiu0siq1N0m1Nkq1NUgFWph+x&#10;NE0H3xaeSep+oDDbNN3EOM3QMA1HCUMTg5XR3vJKTnJy1miEvTbT34YTa2UcaW4QBkoHXpy1Md9U&#10;M5itFWZjIrQ1SbIxTrIw3MM41YoNxRzbWBRosATy8h5MNaGhUY6eYS7H7JKBaRHP+hLPKk/PMI7B&#10;ClbXCjM2FfLMU01M47W0w1FoRyrZQ087zIKX6Gqf4+lc4OWS7+mc52qb7Wqd5Wqb6+VU5O92xdfl&#10;irNVHpi/o2W+g0WBg0WhvXmBrXmRjVmhjdkFUDraFNpYZDja5ro4FLg6FgZ4l7jYFzEoAeD1XocV&#10;SSf5yUtZAlBKjkxaiLVZJhyba8lNNzNNsbXINjUQ0oj+FLyvJTfT3iof9qlujlAsMixZXewvuTpA&#10;mw072xXbWoALoezWcFy1mUkm2yDVUDtBm8lnUsOp+EAS1tdAW2DBSXN1uODhfMnOMgfcBdwRstTW&#10;eU62BZDk3kuwDE7BONvkBnpdN9WLlT3PwSEcrTgprnb59haZLrZ5Nrw0LUawnDj32z/RAaADDe+p&#10;SvY30hWA0cD44C5gKDAmqMOD748P2JvDFU/7q14O17wdr/u53PR1ueZhX2zHyzQ3SuDox+izgjBK&#10;5ipyHCPtQFe7FC/nzCDvIg+HHGfbLDuzFDvzdA+HAk+nC6Azg+SnTg6yN891tb5oaZppy8m14eSb&#10;G2ZamGQYGcSasuPMLRLt7DN8/C6mpFWVP5ju7n3Z1rnV2PIUkql104/rp2obZ2oaJh/XTzS3zrW0&#10;zTe3LDQ0ztbUTgLqG+aamhdBCdgTxrO1deDUR+97UAD/kgjgjzza63CgrKycgi78pATDVu6p5UMl&#10;NId6MJ+52oZ5UIKFwHMAQNOomoZHgKxzxSQYHzLBD0cgB3x/6N694bv3Bu7cGbx9e2A/GBQ2f7f+&#10;0fnduNFz/Xr3tWtdV692XrnScfkyJEQPel84TLa4uB1u3G/fPwX7zoPK85DB/YWUlAwcDAWGhwLs&#10;j38IMCV4AvBk4LmBdljHwiL24IT3je8vBL4LPNTBde2Pf4if6w8DLw1W3XAE9p07o58F9p2w+4QV&#10;7yEBDB/CovSQND3Y7b8xzmc5KH1/CQdXfRB47Z8C299PgWcOgBeyL4D3GAI8uD980AT/HJUVk4Cq&#10;yqnqqumax9O1NTN1tbN1tTMtjQstjXOtTfNtzXPtLfOdbYtdHQvd7Qu9HfN9bbOA3r3I4O7mqa6m&#10;SUBHwzigs3Fin732qdb6yZaG6Za6qaa6yaaaiYaa8Ybqsbrq0cbH43C9tmqktmK4+tFg9YOByvuD&#10;NQ/Hqh+MPX4wVnV/tPr+aGX5SFX5SMW9YVAHLaAdnK15OF7zaKJ2j/pHo3v2d6yxcrSxcnzP/k7A&#10;ZXP1eHP1ZMvjiZbHU601k601038zwR+jgQHwxsDdTbN9rQuA/rZFwED7EmCwYxliLwX0JywMdMwD&#10;hroWh7uXRnufjPevTAysTg5Cund2ZH1+eB0up4dWZwZWIM/aB9lfUI73LU/2Qg54ogdywKAOWkAd&#10;tIx3L450L4x1Qa4XlOAsaN/vD58d6YBc72jn/HDXPNwHtIPy0FWgPzzydP/y5MDip+Vk7+JE/8JU&#10;39LU4NLs4NOZ4Sfzw6uzI08Xx1bnx1aXxtcWxteWJ9aXJjeeTEIOeL9cBI17Z+GeX0hj/RSVbZmK&#10;Gu4UxkWebr2XVVOA533fEKFlJE89gEQMJKuFK+FsnTzihofG5yd750Yezw49mOq/Nz1QvjD0cHH4&#10;0eJgBSSAR2qeDn8UwCsDj5/2VwMW+6vm+itnB6uWh2vWRmq2AMMPN4fvrA+XPB27NTN6a36hsWO4&#10;uaZ/NO5yjZxWkKRu4lmDC6f18iX1E5AGIWRdB6Y2x4xj5eXszdGzphJN5JRMZAhOstpR4sYJx40T&#10;z+sJiLRgHZynKdLJWtHSXdowQEozTIoRIU0NlsH7SWO9pPBuEgSX81S380yv8zq+EjqeZ1U9z5EB&#10;XucJXuexnuJoTwmkhwTS7oSc7UlF+9NI+zMY+9NEu5MUqxMUixNkq3M0KzGSjRjRXhzvKkHwliUF&#10;KlKClWk+cmRfhKqHIsNagsI9TzWTYfHkdTVl2RgFL2VkGAYdTCb4a9C8zQ38AuyDhL4hEeA1ysu6&#10;PM6rqzB8oCioK8O1K8W+L9O+J826O9WqK8WyPdGsSWBaG2VQGar9MEjjUbDmg0DWXV9GiTv5iiO2&#10;0Eo5hyeXbiIfqiYeqCoVQBcPYUrH6iunmRHz7FWLnNWu+2jfDjGojDVrTLFrzXBoTrOrS7SsiePV&#10;CTh1McY1UYaAhljTtkTz3gy7wRwn2PuCFsC+AG4R8vYFcEsCG9CayIE55H1hYPtbl/AR2ATvReWa&#10;dKSYtSfz2hO5bQmctjjTVoFJSyxkgsEaG+M+AxxP/CkHpe9BDl0O0xJr2hHD7ogxbRHo1yfo1SRp&#10;16To1SYZNiVwW6N53ZGWg5HWQ1GWfTGc9hidJj6zMlajJNos1cfBi+NsQPMkYKOUCKlSqjnnNNOP&#10;GoVppl31a26MGu6In+oXjAxY367Ah186w7l2yuj6KdN0MesoGj8huOFh9kxXbE91fHezoKMjpqU3&#10;qrEnprEztqU1rqNB2FUf31Gb0t8u6OxOG1t0edgn5Zv7nV36n8xTjjkXyARd18iu9qweSh5eyJmc&#10;Th3oiG6uDm+r862tcHlw2/HeLafyUoe7JRY3LpkW55tczONcLgR1+zs3XR/e8X78MKChOrShJrm7&#10;M6MHUrnZ/X2gBPXUzo7k9rb07i7I4La1AkALOEzr6gQt4FRiRxssd+H6wZZPy18igPcbkzq6MpsH&#10;MlsHE3v7+UN94WPd4ePtgqHW5J6WC53tJT1915v7Mqta45v7YoamXHqGWJUtf4ou+H1k4feCQvSF&#10;e1a1HeH9Y3H9/XHtLZk97Tndbbld7TkdHVkdnZkdPWntvakdvcmdUJ5qOOj5IHAkNDgFRTD/jZSO&#10;1vSWxuSG2uSeVsFgl29vq//YaPDkonvntFRIziknIafwcdrwelznUGhzXexAbWDrPe+aKv/mDqea&#10;Wm7FQ+OK+7SrxbjcDI3LFwOam6Jb25M7u2EBnAYZ6L1A557uuO7OgJba1Knh8JrqlKpar5hktpW7&#10;Ck3zt1Kyv2eQQporBT31kdX3vkepfH9O6sh3Yv/566+PoHAJ1ZUFw31h925b8wWxl69frm++2T+Q&#10;0dteNDua2NGU19EWmprj7B5kZMw9LSP3H+fFzBKFGS0dufVdTI7nVycwfzqi8u/fyf4WSXK4UJza&#10;0XyxtyMyJ8svLk5YUnp9YrRgfiy4o0Y43HFhYijlTrlbuIBpZH5KGftbOQWr5KSchobCqlpdfYtj&#10;X4udOiN/FoE/QqZYZ6XHg7VfKlZS11Emq9v5hAZl56c01gla69IGO7O62q61duQ/eOyfe/GcEe9L&#10;th05/Upw16LvnR45qs0ffy3GkCcRJKV0dGjXq68nlhcLH5WJaxt9i6JjWDz7QH7kzSthd4r5D69e&#10;728rvF/HcYlDaQYp6AkkeeniFikntbz+KKX6u1+f+OMX/3b0P7+wIXzfE2WZw1R0lJOR/d3Xv/n3&#10;3x79y5e0E//hIvWbVNzpfKpiAh3PV8elmaoU2+MSNaXztJCFJKVsnEKaBi5WSylKS6LASHrKhfwh&#10;UO19EPG5P2ItHLXsr7TuJP/OC/PCR3kzADMXypqM0JsJ13kaSn0ZIPfe99wrj5O7QYr9zsoPzOXb&#10;fJgzfIP1SNVnUbiVSMRGHHqDj1wKkV0OkN0KV3kZjd0NR78Iwz4PRm37qWz6KK/7qmwFoJ8H43bD&#10;KJt+1Bdhuk991eqNpS8Sv8nGfZ9FFE8nyuVQ0Rk4pVRliVz0uUp9hRkv6kY4dS0YsxaMX/TDjbkg&#10;ui0Vm9lK9abYBi690VL7BgtXQEWkEeRTSHJJJGkhUTyJLp2njr2Mp5YR6WUU5Tuss+0O4iuJqJ0C&#10;7FqWwvNiwmoeeTaZOilUW0hnL2VZ94br37EhZmoik1lYIQPJpyhGEeUAoBJHR4AymiQfSZAFZSxV&#10;SUBT3muRC0SJBaHPhWHFIwlS0SSZGLJsLEUOwCdIx5HlUlQRGepQeuccFjaLic5goNNV0QlklQiM&#10;rLfyOQeZI1bnv7I88xeLk38xO/KlyVd/cJCSjNDUKPDx7Xnw4MnUxFBf69J0x9x47VjP/cH224uj&#10;te83hkU7k+/WBl8udoveLT2bbBmuvdFdXnQpzme54+FUxZWLTtw4dXwQVjqOhszUJmWq47MY2EJN&#10;UjYDk6OGzmaic9RRORrobE1MlhYKkESXS6TKpzExmVqUBDViDINSYGNZI4zdbKp7M9q3MdQ20VE1&#10;PVr/9Gn36kbv6rP+pdWBpysjm0/Hdxcm34zPvBuY/qFj8kPzxPaj3sqYnMbMKy0XS5rL7gy3NfR3&#10;1K0tjWwtDGwvDKzODi5ND87NTswuL0+vPRvffNM4t3Oxdd4577GKa+Z3JjFfmQq/s8g8bpkrZpIj&#10;bQghaZQlYQzIOG+ScQ789cHLPmOWfcoi+4RV3lHrgiM2Bd/ZFByzyjvDzRAzTRU3TBbXjZfQiJVk&#10;RMpQw+VJIXKYAAVsgBI+CEEMQpJDULQwNGSCI8QM4k6aJJxkJ57iJJ3hpp3lZZ4zyxIzyzlhnH7C&#10;OBPyvqa5J9n5pzgFpzkXxDgXJQ0KZfTzJQ3z/n/U/QV0m0m+4A33u7vfvve9987MnenpmYakw4lj&#10;ZlsMlmRZlpnEkiUzM7Nl2ZKZmR2OmZmZ7ZghnDjM1DB6S37SHo/TPdt9d/f79jvnd+pU1VNP1f8R&#10;JMr55V91hlZwglFwlFV4mFUKOMmu+sY4leR5bua5dO2Z9OF3363eXhSEBX1tFnTK7fJ/2OR+xas4&#10;4nDxT9a5x/ll31qnHjOLPknxDM68/PB76d1HD5482Npa6Gm5cs7SyENd2RY6Axip403EhiC0fJHa&#10;u1r3owDetb8Il4/IfDDU/w/sl75/R2aFQzDwsF1CMLLTfGUH+kIZxrpabppqDqpKfGVFDkBFiaOm&#10;wtNQ4WuqCnQ0HODazmBdHMpLD+NDwPrKdK+uKwrmhkF4gE482lsGyheHDMAhAgFYeAB0XDEABL/X&#10;BHXZAcY63khtH5yWowWMZaVjYkfm5kSmb02uSD9If3z6Ymtm8t2drdebCzf6mpsTI+OtycEYtXQT&#10;XLUzq5RtkkJBxWE0UonwfCq+gIIrMsCVmxCKDbGFhljZlunGmExTTIYZJtUck2aGyTFBFZpgis1w&#10;pRZ6xZYyCixw+ebYAmu9Ihox3RgRhZIP1j4BvqpZFpgSFqGKgbvEwdXyyfUCaoMt9SqTfM6CWGKs&#10;l03Gxuhq+SirsI8cp37xtcXRM2bH5bV/90c6QiPOlZMZ7BLtYFUc4Xarv0Z6ferZRFtbZmw03cSb&#10;jE9zcCzyDEhgO3rgTcwVcVgFKkzJCqXKxOkK9MDbB3eDabpoa7hBAhij7U9EBFGxEcbYcDLMD6sh&#10;E8C7mh8gE8CyN/ej45fZX7ROyC4y+4vWCZeVoPPjDtK/CpiGN1zTB3zGUDqyfFYsPAiPDIHAIYJB&#10;E/SDq2CYjpqnrqqzpiJbTc5C6aSZ/DFjpZMWmvIspLoDXtedhPAlIfxJiEASPIgIC9bTCcRrB2G1&#10;gjFaYSitiE/B6ET9DLoRu+pXFsmBEnwFwAfm0xKHDkTCvLCoALiOl5K8QEfTnYAN/U+c0Qt9KUAF&#10;pRsC1wrUVvNVV/JUVXJQPmsmf4Z06hj+1DHC2VMU0FRTsFFXZKB1XDC6HjiYjx4igIAM0oMH42Eh&#10;GN1QLCwSA4uGwMJj9vhJAP8DsnReRDTiJz7m/u6CwcaiMaASgUCGwxFhcEQoqMjYlb6fgkJG/AwI&#10;oa5WEhGfr6oUgsNFwuBOXF7Y9uaDF48fPLm5dHOqvbcsKYFryFH42vb0l17Kxx3OHPXD4/K8vN8v&#10;r0ifP/vx4b1H28t9bVcWJ9ukbze/uzcs3RmQ3m192ypcSjBdjiI+jDd+Fm36ItrseYzJw1iDu7GE&#10;m0LM7QTMvSSsTABHaF4P0ngSif1eSPlblNHfwgx/CKe8i5Yl/r6KlWX3vo6R8SZaxrtd3fsulgz4&#10;EANBAXVIAAOexBIfywQw4VG0HgBUZEp49xJo3g1FXffX2fLWmGGfGrc+Mmj61ajl4QWu3E0P8NMC&#10;/zKS/DAQ+yRED1TeCY0+iExA+Tqa8jTa4K7I9H680fNIlDTJ4ImIeivT5YflwfeP7j57/ujHdw9e&#10;LzZcL/e6LzECMb+L1JOKPgrgT3keL5O+B3gVR34RRrrtAXsYjHsjNnwaT3yWQHybTH0pIr8SGb2V&#10;0O9EWm1Ec15dFEvHq6XrfdJ7sy8aq6ZjPLv5xG5rpVa9/+jA/Pchwz8Pmn49zddeDzR9mOT0KtP9&#10;pZj1NIz0MkD3ZZDO2wTDFxKTl4mmoHwqMXkUT30QR7kfS34iNn4qNnuaaC6Twbsa+KHY/EmC+TOh&#10;6UuhySvw+HFGr0WGL+MoT+OpOwnUB5mMW9m2N8p8nnZkSlc7pE8WpS82f3y68cOb2+/f3Hn/5t7b&#10;1/ffvt558+bBu9eP3r9+8P757fePN398vC59sS59vSZ9NPvDatubocqROO6IP3nWG3E/EvtjisHf&#10;0o1fplncyLAdzfbb6K9bXpobXFjqXtvsWNtoXlpoWV9u2c3urVtdbVhfb9vYat/cbl3baFxaaVn7&#10;uwCu3t64cn2j7Npc+nB/5vBA1dJCw41tQP3W5gEBDG6R3bUrgBuXV+tWlutWFpq3l1u2VhuWF+oW&#10;FpvmlxomF6r7ZjnuQi00l2zoZ2QYTsAEM8wyrCkZ5rBQB22nOIJbkbn/RSvvGivXBkuHGhPBeTLv&#10;vKHLOWOv88YBF6j+l8jeV0mujUSnOrLzeapPBdX7IsXtCtm+Vp9fTRJc1HcqpfgmkYND9KPsCLFW&#10;eKERId5AP4FMFpnjAnO48TvFPXdy2zfE1Y9zOp9ldz6SNM575t0KPf9C0vw4tmbbv2zTv2zRLXeY&#10;JxkSpLzMH32c3fcsq/VVVsOz1Mv3xOfvpLbcLZ6tC2p1worsDbO0TjsakYJNTLwDgyRv3rz78OLO&#10;Dy9k9vcnAbz+/skaAPK+B3m6/fbR3e+evSrOOU/S45mbhHGsUy3xUS7UpNrI7tGE/muijhGPklrz&#10;yAqcRwHCMU/bsc00cc6uYies5X3yoDRvTFoyLi0eeZUvOxX4TtnwSGprqkOGHTmIrh9MMxFaGkso&#10;+kkm+ml0coo9WeKvHx9nEJdjFFdhEnvZLPqqWXi1eegVq5CL9OBzrJAKdth5dmi0MjUNRi+jul+w&#10;CSmnR+TRwlOtI8W0uACTCGdqGJsUYoYPNsAG4zFBcIQfUd05DOcu0uWeswqqsvALlycn6phV073L&#10;qYJcPL2Uwr1s7V7P9m/gBtexg6+ygmuZ/k101ya6Sx3No5rue4keAJYGnGcEnWcGlzFDsunhMVZR&#10;rhbxbKt0C0YZjV3Ms4gOtIlIY8ZVscW1FjE1Bv7ncc7FGNskpI37WTTzuJrFEUWLw0remqQsE7ti&#10;S6c6flA9P/CjgqV7XrJxv0rzrKF7NbNlGcCt7IBu25A2ln+tmSugmel3mekVrIwPVSVU0d0bHUIu&#10;s73BjbIZ2L41LJ8ahnc13euqjccVa/fLVm4XLV0v0zyqrFyKjPgZerR4XaMwJbzfKbjXMe0rLNmN&#10;AMgZg2adbUCLXUiXU1QbP7SB5V9D8wbUM/2aOIEtvOA6hi+og/5dARwkO0XYNqRVENrAC2x1iqjl&#10;BTTah7Y6R6YS6NG61Gr74Ca3qEt2gfnWTkKClY+6nt0pbfa3KtaH1AP07FIF8WJbkZAfH+eaQdNz&#10;g8lb0UzC7NhpPHYGl5Mr4Jc4Cc452FbxGGVMy1wBPXuf/c0E8HfhMrI4zCxos2g2K4fFzGYws+j0&#10;bGtGrpl1miFVqIcFv0PsdZSZaBUaQZPuZBksMPFxMA/04cQG2CZ4MYVuNjGutDh7i1gH63hnWpIL&#10;K92ZleHAzOTTM3i0TCP9OFVldwpFQqMXWNOLuPxzNqwynv05vmMJnZtubi2ysIlnslO4thkMVrKl&#10;VZyxSSSVEkom+VP0A8yMwzlMiYdTXqB3uZdDnqd9vrsgz5mX7cLLduXnezmW+LlWuPALf3LARQ4y&#10;B1y064ALZQKYl+NsV+DmWAwI9LnoYl9IwPhT9cO5jDSahVj2//9gnghtNwzcy4QSZWkSB/ohL+vt&#10;VsFnZxKxAShdD2gGz90DeiGHCnrA5O5OFZ7O5wDujpWOtsUCdj6flQcAAdhxCmyZuSzrDCuTRBOD&#10;OAM9WTYwDulnSApj2SSD2z2cS8FUoAKwBa+Vba6rQ9HeEqBTJoAdi0P8rzCtk9QU+SBC8CzgLtDv&#10;414JAGFYmYpA8GdPMk4dtZY7QddWczQ1jHZ3KgFPCo0Ec8rSlF3KwHg/z3O+HlXQ/LuUugsqPATn&#10;vBxkGjjA7ZKfa5WHfQl4bW3pSU68VHNKsLYKHYCDC2zMAv09cgO9igI8ir2ccl0FWW522e72eQJm&#10;iqVhlCE+2JmX725XzKdlObDyHdkFAnqOPTufy8rkcjN5vCweL8POPtvHtzxB3JxfONTZfbt34G7/&#10;0N2+wVvd/dtdfRt9Q9eHxm4ODG0NDm//sgDe7u6BBPDmfvv7D/L1n2YA/xIyX/tzQNN+CogBBAPo&#10;3RXAoLkXA+DTMJpblpqarwEaGhfqG+ZlArhuFvArBXBV1dg/F8BQ81Mg8Qm5z0/F56/nU/sLyVQo&#10;mE8BIf0TAQyFBHVCA/bM7q8EmmFvwr1Hg5qf8kvjIT4VwFBa9qccELeQpgX8c2sL9ewf+Z+b51P2&#10;y91fw94jHwB6BT5lv/TdDwgSCh56EEgAN9Qv7iYBLx6wv60ty3vG9wCtzettLRvtrZsdbVudHZtd&#10;nVuQA+7vuw4YGNgeHLw+PHxzZOTW6OjN8dHrU6OyRFjI/n4qgA844NEBWfrvYK/M/vZ3y+xvb6fM&#10;/na3XwOVvXpn60JHy3x7s0wAdzQvdexa3vZd+wtorV8EgCaETA83rwC6Wla7Wld6m1d2HfDyrgNe&#10;2XXAqxCDHWu7Anh9VwBv/CSAN/Y7YEgAAyABDDngXyGAZWnBgIWJW4uTt5em767M3l+d21mb39le&#10;eHh9UaZ+IbbmZQJ4Y1YmgCHWpmVCd3VKJoBXJmUCeH9zeUImcSFAE+rff/Xa2DZgafw6ABoD8eld&#10;uzPLdO/G3M1PWZu5DlifvbE5f2tr4fb24p3r1+4Cbi7fB9xa2QHcXn1wZ1f67kdmhXevQiM/UyZE&#10;IPX9WSbOQjvnK/7OXeGu7SHel/3DRfYx1gaBeP0IgplIFePgFZa1fuvuysrk9nLv1kLT2kzD6nT9&#10;1mzT9fmWG3Mt12eb717rAMjsr0wAtwPuzrbdmmvbmmndnGu7AZrz7TtzbQ/mGnbmrt6buyATwCu1&#10;2zeHxq6NXO0b9Uk5r2wSomiRcty08KxVmaplmoZxMN7UlcZ0c7X39XYIMNFjYnTpGpo8VZS3Mjn6&#10;tHHiUfPksxapSGoChRBlgQ7kwNydNGx9VGghKsbhKvqhavggVXSAMtJXHuF3Fh0kpxd2hhwmR/E8&#10;oe92St/9NNnjLMlTnuShpOepTPBUJTqdRTvJ45zliS4KFCcFI8ezpg5yZvZnjB1PE+xOIm2PwNmH&#10;dTjf6vKOI/hyOIECyVXb0lHbkq1mbqFgbKZkYanJNtfmGmjYkpDeehgfMt7Lkurrwg6O9REWxSdV&#10;Z6VeiA+qkfh0pXuP5fmNZ7sPpwrG0/mL+c5TGXbTmfYzWQ6z2Y4AUAFN0DmeajuazB1OZPeJaO2R&#10;ZvWBBpe98OfccCVOhAw2SmiiEko6HaR3LIR4ItzgZKTh6Wij02Ir5WxbeJUXuT7CojOB3ZfMH0q1&#10;BwsNJtv2SXZNcAILVEAT6oQYSuEDQM8utrsmVZbvCzlgyP6OpLAhK3yA/iTGLwng8XTeWBp3LEXm&#10;gMcSWaMS5oiYMSSRHVe8X9nusWd8D3DA++5x4HaIXQEMoA0lWO8KYPOPAjiZOSriTAsFc0K7OSF/&#10;SsgaElp2x1GbhBaV0fZCV0eBqYMhxh2NitXCpysaZJ8wSdLxzhVcbPPv7w2fGEhZX/brHoSFpx1i&#10;Cv9qViDHq/6WAeohJhkF8dODadeGw/sbkqZHEycnJeML4rF58fB0wvBIwkh//Eh3ZHdDwmhvZN+A&#10;cGyRWdn1jX3C57ykz23T/2KXdcg5Wzuq0qFmJG/zQe3zlxfubWctThRdX81YWZDMTsRNDEeP9If2&#10;dXo11zlevSC4WAmwu1Rlf/kcaDrXXHKrv+pZXx3R2ykc6BWPDqVOT2TOz+Rcm4dInhwDnaKhfgCo&#10;gGbK1DgA2iY6ffe435TxUdlhwLvbQe/VD5R7mz8fQDI2LNvzebcOzQwCyJiazh1fyJtYzJiZTV6Y&#10;Tbg2Eb84mjQ3nDY1VDg1Xjk7Vzw2m9w7Jh5fiJ3fYLX3K2aU/Iu/+GhyBbl2wGViNXr1pmR1M2Vh&#10;Pn1mPGtyOGd8IHdsKGd0KHt0LHNkIn1kKm10Knl0DEQlC2/fYcOAXxLARdMTorZmyXh/0spcwPSo&#10;38JC8PI2v3PyS6dojPi8V/10wshGwvhs/NSoaLYrYqzVr6s9oH/EuaOT1dJk1VSHKy9G5GaYnq/8&#10;JQGcNDEunhwPGe6RLE7FD/WWjU9eaB9s7BxLK7nAi4wmRQZFjXRGDbVGtFR/A9P5L3/+8rCq9h8U&#10;VY8aU4VtTeA1iT13AU0yO3VCzdSELfAOccvKypwaiR/ry702XTo+1ra+UdrT7pefQQr28b90Lrtn&#10;qKx5hGbmdex36lrHSH/9s9rv5XXtsvPjh7pD2qpPWxl+9vUXalh9E56TQCxJ6Ggtnp2qmJqs7h+b&#10;3bxb1zOadPEqKyUxqLU2dqAjrqsVzeP/+5HTf/jqxF/OqPxOQ9OpILdqeTG2+upxGOZbBc1/++r4&#10;fz9++izDJryjEbx6obVXJJeutq9ulS0um5WWHxGLP09OQ7b1WQ/PnfGN/r/UEF9paJ7UUkBa4XMb&#10;i88PNJU3N+nADU6chP3pK8X/OKlCdHMUt19J6anxK8r0FWcFS87DTcI0LMUKnEwFQYY8Lew0lqmm&#10;rGdwRs70D58lq/2XBwH6/TaqXopfKfzuv/77X37/xxOfn/z2MyutP8QYaCXo4zw0sWw5dQcV+Qi4&#10;Ug5SswaPbdLBXFZHlOIwaXgtMU6uhHJ62wX31g//yl/3cYjGPRFsO0L9vp+GNArzzlv+ta/KTjDu&#10;Vpjh3XDKkzD8d4Eq0gC5975yt5zO1FAPZ2EPVVlpN9uiRuy01rx0boejdmIxO9HoG4Fa133V7wXr&#10;vozCvRMSZVm/uzwPRz8NQz0JRz0OQz4KRd4PQL+XWD2JNetlypdivijCHykgnk2Fn87FqWfAFTO0&#10;TpaiTnZZq276YB9FYh6Gw28HIzZ8YPOOGkNs1R6aeoeNbicN18milBO1c9CqaSilVKxKmp5Kip5i&#10;uoFqiQm6Eks8j8JfJmi3WKmPe6ptJeju5CIfF2PfXTZ/UGS8nkRZFlusJ3MX4rmNjsR0ffkY9Nl4&#10;gmYiWTeBqBWLVY3BqIhJ2mlGKMj4gh7hbo4vGBOHV4/BKEdhlKKxMvUr0lONJ6gBEnaJRcqLMEqJ&#10;eLU0fW3oiN9CE0yRKb7cQr/YgpxnQUg3wYgMdEIwSr5apz1VTvAO/9nmz7+n/O7faadOhttYF8fF&#10;djfW39hcXJvvef1wXvr+xvvH1x5vjTxYH3ywNnB7sevmbLv0ycqbG5OPlvtvT7cNVud9uDH1dmng&#10;XvP5+kDnaJJ2jJ5muhE2i4rOIiPyDdG5ZEQuGQY54FwqLJsKyzGC5xjr5prAUvXV0sk6hRbEPEsD&#10;MRkfRcRFGVEGcjLvDXa/21y8NTewONm2tTH04MHszs7c053VJ3dXH95YfrC++HBl8cG1xUcLS08W&#10;VnamF+aaO+5MztyfX7wzN/tsa+P+6uKDzWsPb6w8f3Dz8f3bGxtri6sbyzfvL9x5PnLjRXL1CCf+&#10;ghJX+BeTkL9Yi77iZn5jV/itoOQko0COBpF3hg7IOc3IOcnMOkbPOsLKlh3Ty8s9ZCtzwN/aFx+z&#10;K5QTFCry8pVZuSr0TPArSM0sScNIomUYr4qPUsdHAFTwYcq4UCV8qCIuBKBGilMlJ6hRJGpGSepm&#10;6erWWWr0HGVW3mla5nFG9lEwPzf/G37B14KCr+yKD/GLj7Ig75t3mJN3iJP3FbfgK27x15ziE7zK&#10;oxYZ6sz07i3p1kvpzWfPH7+8k1BU8K1lyEmX819yiv7KKfkLu/QLRuEpx6pDNulyrBQFq3BaQNrj&#10;v0mvbW2+fnlvabpje3HWwzEBpuWE0vXAIX1Quj44ZICuuhceGSJzfh/l7v+UAP6HnEhIksH90Qg/&#10;AAbpK9vhFu4J13XR0rBXU7FVVuQonmEDlM9yVRVsNVXsdTWckTpQ5rEnFuGth/YjYgMIGP/daGVn&#10;DOOQfiBmLMIfAC36MZ5dEywL4KO/lClMvK67gSrNQteGqmFG1jTyEQT0NPQ9v/vku6cvr40Mb0+O&#10;Pp6feDLWt3C++IKPSzyVEIbS9NWSSzcjlrCMk0jwOIRqjgGm3IxUaIgtNsIXG+MKTXD5phhZIrs5&#10;Jstil93/b1Fijq+wJpXT9EusCPnm2BwTVDGdVEQjphnBw+Fn/NS+jUDIJVK0s8zhOVSNfGO1EjOd&#10;Siv0RRv8FYbBVYbxZZZ5ubVplpGBhGwQjMI4qmo56aB4GnDc14cFJGxhbGDfpcKGPPHl1IjZhrIf&#10;tyekz7ektxbqJOFeFJwbAR9lTUsRuMTY8DgwQ6qONVzZWvusJUKdi9S011Kzg2u5E/GheHQoBhaI&#10;0JI5YBI8hIIMIekGYDS9sLrg1ftJ/QL2vXq7BP2jBgafk98mgHc1qh9Kxx8Amru2VaaBfxY83B+j&#10;46KrylU+bXXmiOmpw8byx63U5dk6ygKEujNaywMP8yEhg/RRwSRksB4sCKcdhNWGzLQMlHbYHjLX&#10;+zOE7QpgEMPBEqUDAEEeLA8IYF0tj/+cAEbphoByvwZG6shO/EXpCLTVrZTlTc6epMqdoJ49YXL2&#10;hJnccXOl03TVs1wdFSeUlpceIoCEDtHHhBIxkTh4OBYRgYGH73Eg63eXvwtglGyr5xgEIhoOjwLA&#10;YJG6uhG6sLBdARyDREVBGcC79jdS5oM/Ub8QB9UvBEII103C4/NgukIcLlJTyzYgIOOHD1Lpj99J&#10;f3gmfbm11lKWJjB2UDvionjYQ/4w69Dn1scOO8BhF6KjHk6PS58/eLtzHfxj+uGt2TcP5qVP56QP&#10;R6W3O6RjBdt59gsxRk9S6a+ERt+JjL4XG71J0H8ai3kQrftQCH8iRj0WIe6EadwJ1noehf0QR/ku&#10;mvp9uOH3kdTXMbIjcl/spvb+BBnwSkjdxQjwJhZC5ilfCA2exekfcMCAh1F4UILO5yLyi3iDlwkU&#10;UL6KN3geKcu4XeDKjVgcGjL7esLm6CLv7Kq98m0v2I4/+kWE/vs44+/iTd8JjWRWOJx4L5b6KJ76&#10;MhIplejfjyBuJAm+X+j74cm9Z08f/PDq1suZy5vFTnfFlBfRmDfhuB/iDPeE9AFAGJ/yKo7yNJhw&#10;w1V7JxADInyWQHoh0X+favQqXv+7JLMPibR74aaroeabKS63K2I+jFyQvtqQrk68ab38oFC4HsWe&#10;sFUfsTk+bHG4ifgf1YQvWizOjjuh1/zIdwMJT/xhb3yUwS+xd3GkF/GGz0Xg8Q0BLxOoryXGAKj+&#10;SmwENUEF8DLB+GWcEQC81G+ElDe7Jxa/FJGfJlCeplqtxlJHw6mzafYPW9Kly63SuxPSnTnps1XA&#10;D0+WPzxZef9oHfDh8eb3jza+f7gqfbgkfXRN+nhR+mhGendYut4unbu6IOGP++sP2ilO8U9uup65&#10;5a9+K0pvXUJfKA69O9ayvXGtf36+cXahZm6hdnGx/cZWw+ZG9dpqzfJy7cpK86rMAbetb7aubfyS&#10;AM4eHTq3vAgJ4LrNDSgJGEwCRu7PAG5a32haWatbWa5ZmmvaWmrdXmteW2peWe1c3ey8ttE6sZZz&#10;rots5oNAO4K/7DSUnQyw0Rb6qQKjFHe0j8TYr4QWUmHpUUHhXTTkXDWxu2rqeMXc67yJTwXVt4Li&#10;c9HAu9rAvU7f6QrJodLQu4LqfcHA9QrZvppke0VfcF7fuYjiI9YP9CeE8bCRlrhYI0IchRhvoC+y&#10;IYSe88h5XD5wN69jO6nuUWb7s8yOp8kt8555674lLxNbPqR1vhQ3PRc3XQ+qHOZJOhlxI+6F035l&#10;N0WXXmc3flfQ/Cqn8WF2z62CqZaIbgdULAsr0T7jZKIfZGLsER2V9urFyw8v7uzZX8CHp+sQf5e+&#10;+3m6/f7Rbem77+sutRuS7clEHzt2Jsc4iYEMyxSUj8T3PS5Z2EkbWA4+P+ac3WARXgR3LtJyr4D5&#10;NVOFSy4lT4VN79O7vs8f+L505HZK8/NzU7cqZ64GnfeihNIQ3hz9SDvrTApZYmiYbmmYwtCP5+tF&#10;euLDo8mRaUYxpVYJFVaxlZbRFVaRZVYRxdYRhTZRoIxQtUlB2xcZB5TRogpsYtIsIkVmkVHmsf4m&#10;Me5mQgczsa15Is1YQiFFI+ABaAWBqwbP54xxApKXjOUHy5GTYFaXrDxLDfnFZC6ggmp/ycq9nhPU&#10;ZBtewwm9SvOps3FusHGqtXG/QvO5zAi8xAi+zAy5zAy6xAisYgbn00PjbSJ9rOL4lqk0egGTXcC3&#10;ivW2Co+3iS5miBpYiR3M+DbryAbLoCvMAAmR4a1D4pzSNP7zCeYhpQBlQogKIcuAU27pVM3zq7cL&#10;quH6XaF7XmV41TJ96lm+DQyfJpZfGyewmelXb+UBaGT6VnN8w9VJgPNMzybHUEgA19kG1HH8ZLB8&#10;wb01dK9qmifgio0HmBDcAgnmcnPHVKxVuLKezwndeF2jDD1amZkDpH7r+YGARtvAVkFoEycQ8r7t&#10;grA2fmgt3ee8qTPo2RPA4BLkgJttg2tYvq1OEQ2C4GbH8Eb7UDHaIkqLUusQ0uQaWeMQclEQcF7g&#10;X8rySCDTnc/CTf901uYoxh3BcccI/KiekVwhj+SKV6XZUPxdbNPsOel8tuyoXWeBLPeXRy9iWOTw&#10;GHk8BiihfaHz9sNi5jIZOUxGFihBnc0CnTl8RjbfJp1nIWZTo+jEACu0i4kGy0DBzEaHxYSxnPVd&#10;ojixqW5Zia4ZUTxxED3WhxbnRY/3oiV40hPcaGJnG7GjtURgnWiED9FUsDMzEMoOCWbmOfIr2MwC&#10;O0Gpk2OZLFOZm83hZHE5uTxuHoedw2akC3i5dOtkin4E+FUMABWmdYo9L8/docjHWWZ8PRyLHTnZ&#10;9uwcV0GRj0ulC78YwtlWdiSwg22hzAHzClwdSiABDClbX48q0MTAvcyNYkEPgGGVaGEsJOECwe9n&#10;SAYbksLMqDFcRhoY7CTINyCAnyLuYKTr7qbNYBJo3+bdI3tL3BzLPZwrvVzPuTtVOAmKwYp23HyA&#10;q0OZi30piITPzmXTMmzMk8yN4k0oQvBrEywEfrRbmsSBSDxdytydSqDNn/eWAIAKFDC4Gg4+yIw0&#10;HXUncBfo8XargAZ7uZb7eZ4DJZ+daWoYDf45AMaoKfLxKF+ahRiMAZODq2C8j3slmBNU/L3OA0AT&#10;TAuWAPE7c0ucOWUuvFJP+wpZHrDHhQD3874upW52uQEexVwbEVyDrXjKRPGUMUyDbmrg48iTeDpl&#10;+bnn+7oWeDvneTrm2bGSaabgz9hgF9s8d7tCW1q6PSvbiVNgz8x14hXa2eaB95fPz2Ox0mxsxDS6&#10;mGeb6uScnZPXe+HSbGfPzaHRnf6h2939272DN4bGZCcE7+4CfbOv/3p3z2ZX9wYkgKHc3/0CeD+f&#10;OuA98/or2S999wPN+Sn/XAADIAEMgOaHtrqVJQE3LTY0LtTVz0EO+P9fBDAENAPkUKFpoWA+BYT0&#10;SwJ4/43QVegRfhN7E0Jz7j0dVP+UXxoPPRckO3+NAIasJ+CApv0fWluoHxqzZ0//E/McYL/c3Q/0&#10;KfqUvbfyAHvG9wAHvO8eIE4I8Ah/d8D1iz+7BXRb6wrU+SktTWt/d8DtG7sOWJYH3Nuz1de73Q/+&#10;NNh1wENDN4aHr4+NbO/uBf13+/upAN7PSP/qYPfaQPdGf9d6X+daT/tKd9tyV+sSAKoDOluudTQv&#10;tjcttDXO7wlgyPXu2V+ALBX4JwG854A7W5YhAfyzDvifCGDIAe9PAp4eug444IBl7IreX+J/nwDe&#10;87v7L4HO/+MEsJa5hEQTOTtGpgZFXIn2rwt3uxToUR4QHuUoNKME4KnRRGuJEs7BPTJ77f7DxeXJ&#10;7dW+7cXWtZmGlam6jemG7bnm67My7iy2A/YLYJkDnm+/Pte+Nd9+c77jzlzb/dnWndn6nbmauwuX&#10;76xc2V6r3745NLkyXlTXSg9MVzYJU7ZKO07NUbEu17JKUzfwJ5p62DuE+DiHuLC9idoWWG0mXNdZ&#10;A+mvhI8+TU44aZquYJmlY5qJNUw2IAjNUUEcHTdHDVtPNWtfNaMALYMADYKfKsZfERV0Fhl6Bh1z&#10;ChstR/I+ZeB+huohR/U8a+iuoO+hqO+hTAZ4qlG81KgeaqYeaubualbuqnR3VYa7irWrnL7TGYzg&#10;BJp1BG3zLcbiiJ7JCX3DU1QTFRpFiU5UZhFVOAY6jiYYD2OstyHaxcbQ21Lfnm5o52PrmxkpuZiZ&#10;cTU94ZIkoDkjoDnZpSPZoT/NfjCZOyChT6RxlgqdJ9Nt9zvguRwniD0lDC6Np9oOSVi9cTYd0ZZt&#10;0YyGEKtL3tRyZ0IBH5VO14w3PRtNORFG/DZE71Aw/htQEZmczuZoVbkTagKNW6NsOuLoA4n8kXT7&#10;sXSnoVRBn5jXKWIMJgkGkm2Hku0GU/hQKetJ4h3YVBmiX0w7oH4h/okAlqX//pQBPCph7glg2ZnB&#10;n1jef8IB77vHgWEQwwmy9N+fBPDeFtAyATwWz56J48+JBLNx/PE4Tr/Qpl1oWhNLr4jxDXfyZlAc&#10;yVhfLFGsS8lSMs48aSEmRlcG90zHTE1HjI2K55YZxTWHWaFfWgn/ap53xvby17TEMw5xjpcbE+cm&#10;hWPdkYMtkkmZAE6aXEieWkqZnEsan5CMDSaM9ggHWlOmh4XDo7GjC5ZFzV9wY/5sm/yNc/6/0hLO&#10;+JVZFPcF969lLN8u3r5RcXOt4ubqhZ1blXdulN7YLNpaK9hYyVqaT5waEw73R/Z1hXW3B7Y1+TTW&#10;utdcdrlywenSOcdL55yqL7rWXZFtDd3dFj3SD+LJWFnI3VyRzE4kTI/FTQwD4qdGAbL66GDK7GTq&#10;9ETy5BjkbkEFNNNmJqHmLwGZ4P1l4qhMAMtc7KRs+2UwQ4bsLOHZ3Km5vOn57Nm5rLmZjLnJtNnR&#10;tOmR1AnZbsw5M7P511ZzV7clSxveQ1PUqhqFxHyd4qvU+kHXybWo1VuilQ3J/GL6wkze4nT2xED2&#10;WH/O6GDWyGDmyGja8HjqyHTy6GTiqGxpSABD9nd33elfFMAzk6KOloTxwYTFGb+J0dDlNc+pa4is&#10;qj/xg20vDYhGrkd0z4hGp5MWJmImO8JH2/y6Ov16hxzb2pnNjRYNNajifHhOuuXlC3sCOHtiZr8A&#10;Tp+dSZmbiZocSpiX7UGd2zdQ2dTTMTA9MLfWurSSMTkUPdrl1XQhdbTHwNH+axX1v2hq/6umxhdU&#10;fZ8r5wrGRrLrm0kE88//21//+q+HvvpGTo5CDay5JBrvS5odCW2oTulsKx/p7bqzWbk6Vzg7mdbe&#10;e6ln1sNRJP9nuNph/JGvdY/AyAEXruQsTYvHutUEtP/PySO///3Xv/u3rw6p6oSVlp+fms5v6wyW&#10;ZGSXXrrSBf4a3SpYmk1ZmfIbaE6YGXIqyDV099QmGJ2B436vre17rqLh3q3oK5cPacDOamO+VdT6&#10;/RnFI6ZGktG+lMkhx8JcdTNLOJ1jJkoi5xaqlVd8Joz9c2kFa+uWw/gsreIcyscNZm+N87BJbS+v&#10;nu3NvXxRXRmlLo9R0zb43TFFkrvTuaXR5O5qOXPy52c14Yb2ciinM/ohp2wkZ7nJyqwIPMvfwzm8&#10;PDjwAk1tyPqb9wHINVuVoLP/pvUfn3115I+/P/qvX//lM1Ptz2PNcbFGRnR5tOa/HFH9r/+K/5f/&#10;2//I0TItRIOu/kV1bD4cm4TSTiapXrbRuedj+NoH98hV+Y7n2ZtRGpuhync9FH8M0vrR9dsfPE4+&#10;89N9GIR/HEJ6GYyVBqhK/RX+5q+yzj1dBP8iRvkviaizmTiFCtzRNrPTCy46m77IO8G4u0HYW76I&#10;O76IhwGopyGYx0GoF+HYd3GkHxINPiQZvIzHPYyEyU4N9Nd6KtJ/FG845ap91fRYMeFQNvposs7R&#10;NN2T6don8mHHrhqcHefr3AnWexaDexqNXvfSXPbQWXSBTzsgBrmINivdSwYaZTiVErxGFlI5FamY&#10;gVPOICinERQzDZRLjOBVBFIlBneOoFFjrtRqe3rIR24rCf7inNmzCssHJYztdOZEuFmjI7HCBp5t&#10;oJaopxQBOxuNVt5TvIAEolaSAUyirwN6hDg1SABDMjgarRSJVtwTwAlEdTFJQ7JLElFGMkEjhaiZ&#10;QdLOIuvKdmM2ROUbYgqMcbnmejmWhHRLfJIJKsEALiJopxsR8qxMgpEIdzgshsX0YdBYZiZ+Xo4x&#10;IY6V+VFTfRfvrPbtrA3cXe59dn3sxyfLTzaGv3+w+Gx9+M2Nybc3Jq+PNz1fGbzRXy29OXezpvii&#10;l63ICBlH0kk1ROea6BWa4HPIyDwDCJkDzjHU3UW7io7PMdRMI6rnGKHzzEnpxqR4sl6UAUlMt6oT&#10;C28Ndb3cnL95bWhzafDWjcnbW9Ov7m6+uLH2YH3x5srM9eVp2aYqN67dvb18++YS+G318sGNF/du&#10;PFhZer659XJt8/bs/NLs/M1bd+7cf7y8dXd67e70jWf968+rp3YY0RXqXNEXlICvrOJPORQddyz7&#10;klf4JavwGLPwJKMAOp33pwN6846x8o4wcr5lZn3LyoVE7GFu/iHbgiO8vDP8InlekSInX5mVp8bM&#10;1aTlaFtn6lpmahonahhJ1CkiFQOhIin6DCHiFD7kDCZUExWji4zVxgh1cCJNokTdIEnVOEXBLFWJ&#10;kS3Hyj7ByfmWm/21bfZfBdlfCLK+4Od8zc0DfMXL+dI2C+r5gl8AQj3CLT5Fzz5lHHNp9Mmdt9Ib&#10;Dx//IH1Z09N90jpUppC5RV9yiv5EL/yGV3nS6dKX1pkaTiUKtBg9u9i5u29Xbtx9+PDWSG/t1uJ8&#10;VGghBrzn2s5YxEftp63qRsJGfNR+MgsI7f/sJrO/oPyNAhipK9ueVwaoyPCVAfOB63jtbvjsIzvl&#10;F+WDRnogYK4wHWdNFXt1JYGqgq2SnEwGK5xmgRLUMXAvECEe5QuxG60nUscdoe0GABUAStcLhAct&#10;vWcudzXwR8tIgPkaw12Ntbj66nSUorHGaTwFS8tJLrm1fv/9kzfPwMtybfnNyor05g3ptfnVcxW1&#10;Qb4BKPU4Q1SWtUGmhT74MKeQwPcUWUDFFpvgi02xgCIzdIEZOt8cmWshI8cIWWCMLjHHl1kSSq2J&#10;UAZwnhmmnE0pZZLTjRERCLlAzWPRaIVkqm6WOTKDrJJBUswgKIE/NDKJajn62nkUdD4VX8mwLLSx&#10;PGdvX2bvGEKiCLR0HZBYe5xefnhwfXHGWMO54ZqygYv5M02Vt0eans73Sm8vPJvpXWm8cC4qyAWP&#10;ZWtphZhaiu19rTEsuIK5ynEjhAobB3NBajmDV0lfLwKPCkfpBsE0/eCaflitQIJu0G4SrewY4L2X&#10;7h85qHI/yuCDnb+NXbEqY08MQ/3Q+4WFB6C13NDazgCkpqOuip2mAk/1DEvpJFPxBEPlNFtTgQ9X&#10;c8Foe+rBfQlwWWoslBf724AFf1qitINlxvdg6Y/HBKHg3jh0IELXW1nBTlfLg4gLAx/p3yqAISAB&#10;/HcQAeBbhoELZCdz69ohte20VTlKZ2zOHLU4/o3JycNm8ifoamf5MDUXrK43CR2sjwvHo2UuH4cM&#10;20cE4O/nAe9zwAcygCEgE4xGC1HoaJkbRkaCpsz+Ind3hP5E/UIcVL+7IJFCHd1EHD6bqJ9OJgsR&#10;SKfEhMq/fS99/+yh9Psn0ne3doauXo1wKBKYVNlblFiT4/V0HRVPOmipRlubTlwofzA3vjbafePa&#10;yMObczubI9JXa9LnC9J7A9LVurvnQ8ajze4k094mmf8oMfxBTP5OTHwfj3srQr8SIl/FwUH5KEzr&#10;UYj2yyjce6HB+2iDtxGUdzFGL2LJz4Wk57Hkp0LybkmREWv4PM7oeZzJ8zgzGUKLj8SZPIszfBan&#10;v98BQxp4rxPqAcgsrJAkzWD8LdHydTTlQQBm21Vzia8wwzw5YXMUVNYcVG64a+/4o5+Hk97EGMry&#10;gBPMXojNXyeavYtC/yAk3vDHrMRx/7bYJ33z5NWze397sf1ysmKr0PZuAvFlDPZNJP470W8TwC/j&#10;KA/9sVtOGncD0JAAfplI/pBm/Cae/L3E+IPE4lms5QMR62aS/WKi/c0LMdKNPun9TenGvHSy7X11&#10;yp1E27ux5jdC9Ye5yr1s5Rqj4+f1vmoxPbrpovk2DPVDoPoLDzlpqul3KaZvxcYvReQXcfqvRQbv&#10;xNQfkozeivTfxeu/TyB/EBvIiCe/F+mDzleyrF/qqzjK61j9N7GEt0LZicuv4vWfxBvcTzC+LrFc&#10;lTBWM53vXoj5MFguXWuT7oxJH07KFO+jWemjOZkSvjcjvTstfXJN+nhBujMp3e6XLtS/H6l81Z3/&#10;tiXtw9WYp1n8jSDMnN3JGfZXs7xvJh3P9nuiBhOdNroubFybGrt2rXd1s2Vtq3ZptXFr8+rqypWV&#10;5eqlJUDj8mrL2kb7xlbH5vanArh0cTZ9uD93fOT8yjVZ+u912aWG7S3ohOCmzU0wGKJlcwsSwPWr&#10;KzUr85AAblxfalld617f7l293jW7PbL0mGUvgqMctLQcFU7zNORd4coB5shwdz3/eJOAfOvgEnOP&#10;MkP+eQoXUEG2rbbxO2fiU2LgVWrgdcHQ56qRZy3Z4SLRrpLqWW7odYHifFnfrppke4nEryQ7Fxj4&#10;iA1CfQmhbEy4JS7WWC+OrBdnQBDSCWGtEReeVAzu5HXeSmt6kN76LLPjVUbnnEfuilfhE1H968SW&#10;ZwmN79I6Xya33o26fDumupOb0mefPuuZtRVW+DC+8llazbO8gQdlS13Rg+56ibbEVJyajykpyNTQ&#10;NTW58N2rl++f396zv/9jZAL41o8vXvW0jfDYQXiMC908wd4qU0ASRVuk98Z0P6tYfZY/8SCl43l6&#10;5464ccGnrMMq+QImpEjL7QLGp804YoidsBFQ9iK99UlG54+Xr72v3ZxM7kpnpXngghzQIVyi0Nwo&#10;zdQix8Yqh26SwiDFcvFhroTQIIPIWKPoeMMICTU8kRqaZBQmgxqRahQeomUnxLilGoakmUWJTaKj&#10;DCNDqVEBJkIfswRnUzHfWMw0TaKZJlmaJlOpEiu9cE+Es5+SVbgWM1zD2vM4PlbDtMrM9aKlW5Wx&#10;I3j7Ssi2ZVS7CxbuV+m+NZzgenZgjZVzrbWTLKd2VwBfYYRcZQXXMAMv0X3OM/yKGcGp9PAQ6xgn&#10;awmbLstDtaOJ3CxCg03Dks0jqmziGuhxLTbRtVZBlxn+RZYuBUy3dEu7AB2yqxzc5agO64+nPU/q&#10;RmqSsymci0zPOoHMwtbZBjTwAq7SPAG1DG/IBNfRvAA1DJmsBeMBF1hezU5hewK4nutfx/GrZ8sc&#10;cB3TBwDuBeMvWrtdpHtcZnoBQKXKyqXU1L6QahupShTpUFOxVnkGHNBz3sathuvXLJA5XdnZwCx/&#10;yPKCyhUrD/Di7Ang/Q64iRdUTfdud4xosQttcQyv5wfFw0yi1Ml19iG1dsGXbf0vcH2v2gVVO4We&#10;4/lmGttGYaxsj6N4ckTzI2jLU0QBksmEMcx12famwUGOmT522S68LDt6Otcq3dYmy55Z4Mwr5zKK&#10;WCwZbOYeBTJoeSxaNsM6c5d0Di3LlpnrwMpztkz2tEz0soz3tYoPo4kibGL9DX2dEHyOigVb2dRO&#10;3cYTaxdu5CtmRmXaJ+W4ZSU6pMbaJYexRX60aG/raG8boT9T4s9Nscb7ohU5TEqUMzPNiZ7hzssT&#10;WKc4srKcOAVOvEKAI7fAjpUnYObyWQUCdqGzoNyOUwSCMaMmUYhx+vgYfbwQlLasHBf7Yn+vy0G+&#10;1b4eF13sS+1Yubb0LFdBCQBywI78nxywbaGrQ4kdN9tJkA9w5Od5upTZsjLgWq7GBpGQIgWd9rwc&#10;uqWEqh9uahito+4E/ZDWxwfxmOlsWgpZLxj8wAbDoBnAYD47E/DT2b1lsiRglypQOtuVQIuC1UEd&#10;4CQoBk0+O5fLyGLZpDOskg0IYURsAFgCpethQAhh2SRDLjnQ5yLkZUFUENBybo7FEcG1YDnwqx6M&#10;hzwuuATZYjDey7UcPAWog8fk0FP10H7g6cBTgPjBXX6e5wDgLjAVGAMpYQ/nUnAjwMO53Jlb5MQp&#10;BrjxS32cqgI9LgR7XZDtre1RHuBRyrSIIaCcDQkeBnhXDUWr00fIeIS9uaG/HVvs7ZIT4lsa6Fli&#10;z04yp4SaU8I9HPK9HIv49BR7VqYjJ9uOmeXEy+dzc/h8mQPm8XIYjBRr6wQbWgKdkeDglB4eeb64&#10;dLipdb2772ZP/63uvuu72ylv9fVf7x+4sSeAQQ9oQmcGQ/b3AD/rgPcM7v8ke0L3AGDdnxXAB8LY&#10;i0S213Sr7MTT/UnAMv4XCWCoAoD6oTF7yhOynvuV528FuhdSp3sxAKDlPmUvJKh5IJi9e/fC3jO7&#10;v5IDc+453b0lDvBL46Gng2TnfgEMHcn8KZCyPaBpAZ9a2/26FOrZP/K3zgPVP2W/9N3PnvE9wN4b&#10;+ivZf07wfqA4oUfYc8D1dQvNTcsfze4++/tPBHBz42pL0xpA5oB3N4Lu7FgH9HRvAnp7N/r6Nn/S&#10;wFsjQ5vjP3nfPSABPN6/uud9R3uXIYZ6l2VbPXeu9XasQsYX0r2ArtYlUD9gfwF76nfP/rbULQCg&#10;HsA/OOCW5Z6m5Z7maz/rgH9WAO+yuueA9zQwJID3O+CPGvgT6buf/60CeL/i3es5IID3D9hrQrNB&#10;Ali2yfPsjU/ZE8Abczf/iQA+4IChnn8QwBrWKVhmAtchKsw7MNHdXsK3lghYSe6+AQ7RRtQAJDkM&#10;ZSGUwzqwfMSD1zYml6Y2Vwa3FlrWZhoA+zOAby+0Ae7Oy7g/3w5xb6H9znLX7aXOO9e67y10PJhv&#10;fzjf+HCxfmep+u5qzdZa48b1oZnN2ZRz1QRBpIpZpLJV2inDDE3rYm2LZG0DPyNLbw+XaF/HUK6p&#10;I07VnKhti4N7weAhKuhoRYJEyTRLxbpQyTxf3TgXQU7Rw8WaIILo2m58Tb6Dpo0HzMpDh+qlQfRW&#10;xgScRYWdQcaeQsWexgWdNfCTN/KTN/SVJ3vJk7zkCR7yegB3RYK7AslVnuwqT3GRN3KRN3GVN3eT&#10;N3U+TXQ+S3BUpApULHgaLLqWwFzHhQrzQqm76Gq4w7W9UcgAHDYYiwvEYgOIWGdjlCnPwCyUb58X&#10;GVqXJW7Lj2/KCKyJd+hIc2pN5HSJGQPJzKEk+lCC5XiyzUIOfzyVO5bCG03mjiRxhhPZe0ACeCHP&#10;5VqB21KhOygX811Bsy+e0StiQnTF0prDzC57kyqc0RVO2HyuTqLZ2QjCoUDUF4BQ3DcRhG8lVkpp&#10;bPUSZ9yVIKPWGEaXmNOXKOhL5neKOJ0J7B6xbU8iD/SAEtS7Ezj9iezBRNaAhNkvZvQl0HvjaYAe&#10;kc0B/woxkMTuTWT2JH0E1AF9Ehkfx0hYgOEEmZoFDIpl7Fe2/0P21jrAgWEQuwKY9ncBnGzVlWrd&#10;m0wbSmKOJrCm4jmz8bZTIv6IiNcjZLUKba7E2OVHRnjZBpkS3fH4IKxBkrZRurxpynErob6wTDSx&#10;kr66GTY46l7XhwrJ/bNRyBlO7ile1WlB1XF+hoHkYtz4taSFufDBzuTF8bjRwfjxscSJ2ZTpa2nT&#10;C6lT08mTI4kT/SlT/bnLM4lTM/GTy1bFLX/mRH/BT/nWrei/Wwq1Ymo82jYSFx8lzm7GjYylzowU&#10;rc0XbywXb6yWbq2XX9+svLldcWML1IvWV3KXFjLnZ5ImRmP7e0Lamn3qqt0uX3C8WCW4XMW5VME8&#10;XwrgXq50bLji1dkU0N8RPtYPiBgfiJkeEc1PAEAlanwgcXo8cWpMvHtwb/zY0B572zgfQKZ4f8oG&#10;/ofM4NHhpLERUE+ZGEvfFbGZuyI2a3Y6e24mb2amcHqqcHIyf3w8Z2IsFYyZn5MszCdtbiXfuOMz&#10;OkMpv4zNLDcsr/OYWPGf34xauSFa2RDNzSdMT6TPjBYsjOeMD+SM9mePQQJ4PG14PHlkOml0+jcJ&#10;4JTx4ZyJkZThPvHkaNjYkP/kVOT6dWbrwJ+cQ075ikMGVjMW74e2j8SNTCQtTIQNtYQMtfp3d/l0&#10;D9i3tDKbG83rq+EFOfCcdEZd9S8J4Ky5ubS5WeH0iHByOH1qzKewWOAX4RMSJ84ty25sTp8YjBzu&#10;COysObe+kFFbHV9Uah8bd9bC/LClSVxPW8nUhH96tpIC7PjnpxWPqB36VkFOnxLb2pg6N+bdcFnN&#10;3va0EdXG2TmxtCS1pTF3bDilZ+DK7EZ02gUTCy8ska+ItDhJtfa5eDl9aiS5pw3Npn1++MiZI8o6&#10;qlh1PcPwotLyoZGy7n49M8Yfvjqha2Bm6ulDz0qJnOwNnezJ2lrInRmvmV8srWtLrbhEj46ObKzN&#10;GhvyyMv9XF7137489sUJxRNInJaDQNjfkTDc43uu4ggS+9m//Om/yWn/0ZB+Ilz0uwjRX9LzqP1j&#10;PrMr2ddvFSzNZ8/0RvWcixu6JOm/HFCSeURN669H5H//tfx/nFYzC/HLneiMri/X4lp9qaJzSEn/&#10;czmLwyivk9bxZ9ji0xZ+uqZOnk4hV0RRS5mC20Lsu3D4A29kBuwb+rE/6Zz65ss/fKbw75+xlP4g&#10;NkTGkinmcsiz/3702L/9TvXz3+H+8C9h2prFetR0OD5EF+aDVI820rpqT9zyNnzjT3ruofnAQ+Fx&#10;lM6jEM2HgrNvuMelTl9JXQ+98VZ9FoB6Foh/HYiS+qpJfZWkwYjr9ppV+DNC9ZPxcE2hpoJY6csy&#10;3W/q9Y/2WyqsOKHu+Rs8CjLc8dO764m67wnf8UM8DII/CUc8i0E9jUc+joc9FOnei9O+Ga62HaZ2&#10;Ixq1HU0YctEuJx/KhH+Zhz6RqfNtHvzoBdLpAZbmth/+aTTptRD/Mga75Qdf8cUseeHn3AkTjvrd&#10;TOwVqm4JTrUEr5GNUslEKWbpqWYSlVPwcmnE0/kG6qUETBkOUUZQqjQ8cd7yy3bXYzezSNIO99eX&#10;HO4U8aeibar5+HSSSgxMLg6plEzUEWJUo9HKACFOTUzSlujriPQ0YjAqvySAQ2BnwhBnolDyQpxy&#10;PEFNoq+ZRNYCpBnopJK1U4iayQSNVD2NdKJWpr5OFhmerqeTTtRNpSDSTFDp5tgMK9kxpblW+tEo&#10;zQQiinfiqLO2Rk9e7kpvd8uVC+0NF0Whzg4MvMASlRTu0HQuZbildGm45sHawIf784D7C93P1ocf&#10;LffvLPY8Xx9+ttgj3Rj7MNO5UJmeZ28ZglWP09fNtSAVWZJyDdF5FFS+DARAlgdM0c2laBebwbLI&#10;qql4ZVmEBsg0Cj6VSkoxM/bHoCLNTXryst+uLT7ZmN+YHdxaGb+9Nvtya/P5yvr9pfmta5Ora+Or&#10;tybWH85uPV/YeLpw4/nS/WfrO/fWr8/PPFhc/mHz/r2ZzetbD9fvvV688aJ37k796Pbl4Rv5HRux&#10;V2ax7rmn6Alfmcef4OcpuF866lD1Bavoz/SCI6zio7saGJSAI+wCiKOcwqOc/N16nkwDM3MOM7MO&#10;MTKPMnNPMPNOMfPPMguUWQWqrEJNVoE2q1CbkadFz9W0lqUFK5klypkknKLGyZNFmug4GCJOFxmn&#10;iRSqoYVKWOFZfMwpYoyCebKcVcopWuoJRtpRTupRXtoR2/RD/EzI+35ul/kn+3QZdpmfC3K+tM07&#10;xMo/zcg6ZRSVcnn+1ivpnUcvpNK3k2trmnzhny3Ehzh5h3jFn9MKj9hfPu54+QurbDle/pfkIG1G&#10;RFHz5MN30p2H9+cmelbnZmIjSnAoT4SOCxbhvStQIQEctuvhIAEsU63/UwL4H/i7AIbreCB0PZEw&#10;DzTCC4P0xqJ8cGhfPMofA5edRqyt5qymaKckx5M/xT57kqV81hagqiDQVHGEabqBMURsEFkv+KOc&#10;lpUfE4XBJWjpfeo3BIIADzbDBKMUuCgljgneQx/joK5orIdhuDtHdTaNrExtPli783hp68ftO9In&#10;r6V3Hr6bnFq7WC6hGwqUjiUY4yvsbJIoyFi0SoGpXpEpJIDRxabIIjM4oMAcVmAOKugiUyxEgRm2&#10;0BxXZKVXbE0oYxkU00kphrrh8DMhOifj8CrppsgcS3SpFbLYTCePqplFVssgaqQTNDOIiDR9dI4Z&#10;NV6feMHVdSonpzsp9UJIeFta+mJ93XRz/Ujj1cHa8wM1lf1XiturMutzRRdTQ2fqS9e6Lr+YH3g0&#10;3j1Ykl0R7p/qJPAzo9HxHLSyleYpU7yWrZGevz7WD67lqaXmhkGFIWAhOloBuhr+CM1AjHYwXicU&#10;rxOM1fklrXvAB+9xYNj/AOgdgeoH1O/P4YvR8sbDfPTRgQbYYBIqAKPtqaPsqCbHPXvUBiB/jKZ0&#10;kql+lqer4oDSdMboeGFlyj8YAL3jOEQoAI+EMn1/DsgB64YdKD/mNx8odYP0sMFohA8eEwQ+wyqK&#10;9jBtTxI+XHZG8m8UwFhEOADzU/rvR2ABOJQXFuWGQ7sTsD5EnC/4bsK1nTRVBXInbc6csD51zPL0&#10;MRv5U0xVBVsddSeENhjpDwDxAEBsBGwoARsO2BfGngOOQMKi4LBIBCwGCY9FIYQYlAiLjsdhEgBo&#10;ZJwsORgei4BHya4iY0APBi2EzgD+lAPqFwKJFMKQyRh8ph4pEasXQjHwLilqeP/i/ZMbq0/Xxj5s&#10;DM5dTDnny6j1ZXaF2NXZWZZa6+fRqPkCmwuB7teuVqx11neeK+iuLutrqprpr3t1e0p6b1p6vV+6&#10;3HTjsrAvijEfa/Eo3vBZJOpxGPx5JOJdHOaHeNx3QvTbKPj7aNTLUJ3nobrvovXeC/VfRQEM3sYZ&#10;Qer3qZDyZFf9PhEa7mL0LM4M8FRkISPOahdrUH8uoj4XkT91wK/Ehi/iDUDzUbTeg0jcTgQW8DAC&#10;+zxatsoPiRZ/S7b6Tmz2Ior8IAh72wc+QT82TjsKylnO6XVntZ1ADBj2Y4r1MyH1ndj4bzF4aSL1&#10;fhh5QyyQLvRKn99///yu9MXq67HC7TzGgwS9NyLc2xj97+KNn/+j991jv/fd42Uc5b4PasNB7Y4/&#10;6mUC5blY/2Ui+btUw7ci0vdiww8io5exxm+SWE8zHZZEzNVsl7dDldIby9Kbm9Lrs9LRmmeX4t+d&#10;D31T4r0ZbXldSBt1wTRaynVanVpxUnsaAHvhpXjX4QSY522S6XfJlt8lm39INH6bYPgqlvAyCv8u&#10;jvRBRPwg0vshnvC9CPe9EPshBv0mBvNalipt9BK8I7GE17G4t7HY93F4MExmuBON3mbYPEq22RRa&#10;bkjYD4t93zQkSBeuStcapDc6pff7pQ9HpA9GpfeGpbcHpFvdspTfhbofB8qe1SfdrgzfKvK7le+x&#10;k2X/Ip3zJsn8lYj4IhL2IEhzzVdr0AtZ7U0dLhdPdDf1T4wPbd3su/2gbu365ZXNhu3rDdsya9u4&#10;sdG8ut60stayut62vvlLAjh/cuzC6pIs/Xd7s2Z9rX4LzCATwOD2PQfcsrnVvLEJZmtYW61bW2y6&#10;LjsGuH51sWl5pWNts3N5q21ms2PipgUnAkNwo1Ij8KhALUX3E3/lKn3JtFbmeyL4CWSXfFP3i9bu&#10;NdZuF4ztCvCMy1Y+5abehYZexYbe54y9L5t4XTVwOE+0qzD0KDf0OG/gdJFsd5nEO0/il+u75Br6&#10;SIyjvQnhLEykFV5oQhDp46IN9KI5xLCRpKYnZQP3czt2stp20lqeZ3W+y+mdccu+FXr+dXLby8SW&#10;R8JaUHmd2v4kselletfT9L6bwvo5j6xBXuQQN3zGM3UtpnotbbjWr81bP93FOM8YEWpOCrAx9ay+&#10;0Cz92/fvn904YHn3JwR/wtb3T269uX9vbX4zP7vGyjLMgBjEMU12MU0Nt8jojul6WLb0IHtkJ7n9&#10;VW7fm/yBB5KWnfiuGdeKFnPRFaJ/Ody5VNu2luw7ypfcjLryLKv3fcX8TtH0aEx7Bb8kXC+Koe5t&#10;aZBobJZlaZVtZZFhZZRgbRDN0I+wJUfakUJciMHuxBAfYlggKSJEPypcPzaSHOOp6+2P9g8lRQST&#10;I32IEW4Ag1g3E7GjidjWSMI0ktBMk+hWGQxGHp2ZZ2eTGmYcLiJ7J1N8E/COQcomIcrUdByr3Mix&#10;hGxbaeRw0dz1srXHFRvvKzSfq6zAek5QtbVzjY2LLJWW5icTwMygWkZgLdO/muZ5meldxfLLYQbH&#10;0CK8bURgcltGmi0tXmAe5mYYEEEJyjaNPGcRfdUy4opl4AUbvyqGd71bZK1bRKaxbSzcOEyZ4Pat&#10;psM3Kk5H1H3OImN1qdkUzjma21Wubw3XD1DP9QfUsn1lTpflW033umjtVsv/eQEMZQDXs3dh+QJk&#10;DpjpA81wleF1yQZ8Pt1AeZnmAZoXrFxLqPxUlEWsmn6UMiERZlJsaHuF7tnhENFmF9bIDbxi43ne&#10;3OWChWsdy69VEArK3TOA/SEaOAEQV2le4JYWfkirfVgDL1CkYxShQqznB7W7RDU7htfZh1TzA6/w&#10;Ay7x/C5wfKpYPulGdpEYG8EZnMVhHetTeBtFio2mFZ/g5MuI8ecm+wsy3VlptuZirmmiEy3Hw66S&#10;zSxmMsuZrFIWE1AMmmxmEZdRwLLOYVtmsiwy2BZpXKt0AS3LgZnrycoKo6cKGUmxNglx1sI0Znwe&#10;NyHZIjQcZx+J4Yci2N5qlvanyIITJB9Neoqpf4mDOM85MdMlKd1JkuIgTrSXiO0TASKHZCcDHyM1&#10;hrNxaABL7EsX+7OTnc2i3a0lTpaprvRcN1ahK7PAkZbvYJPnwChyYpfL4FQ68qrs2JVsm1ILo2x9&#10;QiIOHUvVjzc3FrPpWS4O5b6el308LjkLSnnMbBf7UgCkXXf3gi6AcLEvtONmO+6ep2vPy3F3KuEy&#10;0nQ1nI3IEaDHwxncIsuyBXU2LcWWlUEhhpJwgRrKdiryPBwS/KgOQOq4g38LQMIV4CTIBxPy2ZkC&#10;ThaY0ElQDDlgN8dysDQkgEGngJMHkJ1/zCuAAHUBJ4dmkUi3lJhQosAvcxAGWMvKVMSySQYxuO3m&#10;/nq6lHnvHt8LQgLxgHXDg2rAihi4F4gZ9IOrYN09YQxuAZ3gLlABz8KwSgSPANN0AT+HwOSgCeYB&#10;l8A8YDAYBgaD5k/yuNJdUObCK3bmFrnalng5VPi7nQv0OBfgXhHgUe7nVswwjzYi+dix410EyRQ9&#10;d+UzpkqnTbVVaES0E80s1MMxPcCz0JGXZEoOtDYO93Ep9HMrtWenOXIzAHx6ih07E7w1fG6ePb/Q&#10;np8v4OXy2BkcVgqbmWRpHs3jJvr7laQkN587N9nSstnbe3tg4E5n10ZP73Zf/w0AqHR1b0LNPd37&#10;SxxwwHsG938SaLZPASuCwAAHBPDPpiMDWttW9gQwlAT80QH/LxLAEKAO9e+Zzj0g37mnPH8re/Mc&#10;WB2qfAoUzP54oJCgCjQDNGAv+N8ENC00MxQY5HT35j/AL42Hnu5TAXz16sLP8qm1hUQsVIeakLLd&#10;r0v3JO7esN86D3T1U/ZL3/1An59P2XtDfyV7j3AAECEUPPQgdbvZzPV1C02NS/v3f4YcMADaF/pn&#10;aFgBQBq4tWW1vW29vW21o32ts2OtC3zLutd6etZ/0sAbQwPrYzLj+w9MDm4AxvvXAGN9q6O9KyM9&#10;y4Dh7qXB7pXe9o/Jvl2tS/tdL6hA7Knf1oY5wJ7o3W9/m2vnoeaeA/6ogZuXuhuXupsWe5qvQRoY&#10;csCAXxLAw11rI92rBxwwYGpwG/CpA54dvf6z/O8WwJDlhYQu1L9nf//PEsBnTePVzSINbHxYdD7H&#10;gEBHaAgIOD+GwMc+2sI8TBvvp00JO4txIDJ9K5r6ppYW1q71b861bMw2by203LrWfme58/Zi+835&#10;1lu77BfAOwsd9xc7dtb77q/13lvu3bnW9Wix8/FC6+OlxgcrtXdWazZXG5c3++ZuLIlKLmrZ+Kpa&#10;xylapCiapGtbZsFMhSiqrxXT38s10o3rbaVHJ6pZGujaEeE+MJ0ANd0wdb0EbZMMDesCOfOCs6aF&#10;qpQsBDGZiI01RoZYI7yYcEdblICPYPC1zRxUyW4Ker5ncKGnsGGn9UIVDQMVDQMUDPzlyb7yRG85&#10;PQ85rAx5PXc5goscwfk00emMgfMZQxc5Y9ezJm6KJs6qFg6aDJ6OwAbmbozw1YMHIxHhaKIYQUpA&#10;kSUYSgKCGKWN8tVBeRNxdmQ1HX8Lg4oIr9aMyOa0gAaxc3uq83CeR18arydJlho7lsKaSGGMJFiN&#10;iC0mkxnjSTLdOyhm9oloPULr7lirrhhLgMybJrJHk7njqbIU4dlsx/lc54U8l/Vij+V8l4Vsh9kM&#10;wXSaYDyJOyii98ZYd0dZtoWY1fkYnHPE5jM1k4zPxBCOhGC/9sP81RfzVz/sl8HEw7EmZ9JYmkVO&#10;2Covcm2oRUOEdWssszOe25so6Euyk5HMH0zmQoZ19zBgmQn+6FaTOZ8ymMz5JQEM3QUZ338QwLvT&#10;fsreQgfYM74HOHA7BHjRRkS0EZH1QAKtN8mmK9mmK5W2K4DpIwn0iXiZA56M5w3G87tE/MY424tx&#10;3iLPSI55EA7licKHICiJqtTEkyYxR63CDZMq4ieXM1ZvuNZ2kEWlp9mir41EKvxKObvKb7m5yt5F&#10;9heHkxduxo5Nh/R3py3NxQ4Pxo2OSMZnkibn0qbnUqemU6bGk6eG0qaH81Zmk6ZnE6ZWrEtav+DG&#10;/Imb+JVj7v9jE68RddWpYUk0c088vR47NBI70JEw3J0yPpw2OZ45M5W3OF+0slS6vlq2sVa+uX7h&#10;1o1zN7ZBpXD5GriaODIk7O2O6Gr362x2aa7hXq60LM0zzs+g5qaB0qwo2ygvHZT0qmLHhiv+fe2R&#10;E4PC2THR7Fji3GTS/FTK3JSsMiPLEo4fHxaOD4knZVnCB0pIAMss7yckjQ4nQwJ4fBQEDJBp4Jnx&#10;tJnxjNmx/MmxsvHJypGJsuHJgtGptImpnBvXRZsbQasrDhMT+uevqokzybnnPTonhcs3hStbCSsb&#10;iUvLKYtz6bMTWdMjOZP9uRP9uWMDOeNDWWNDGWMTss2fx2YASWO/YQto8GKmDPflzE/GT437Dw4G&#10;zy/6zSxj8s7/N6abftbFuKntzIWbYZ1DccPD4HUIGWgJHmgN7OmDBDCrpcm8vlo3LwuRm8Frafyl&#10;LaDTpqaSp6eE0yMRw72pEyMUH78TasgzSjBtPaq6qTk9TRI93CGZ6ssc68tvaRpb3x7ZuFHeNxhe&#10;c6VsZSG1v8crM1sdSfr2sMKRbxX/dPTsaWPjhN6OzLlxt3OlR8nkz+WU5M4qK6lqaVtaxtbXFs0u&#10;lM+t+medF4RlAPAOAXJsgVNVFbgluaVB38r6qy+/PXFY4awS7AyWmFBXVzYxntHUIo/Q+7//+M2f&#10;jyt89uWhP+hhQnuak5cmwjobXbOzsuubW4amB1e2i0aGM0cHE7racvp67UKjsUbWR5S0//WE3Clr&#10;C2Fve+JIHyUs+HMVjb8qaH9+Fv3ZEa3PbVzUxLlKycXf+MSesAvgZ5YLq+uLJwbLNsYj+y5G9l7I&#10;n+nyyUhmevmrYKjHdPBmIX7ZY+2RDeWaHMs/Kah/cQbz+2OGh1EeCpzkszzxXwmCPyngNBSRHKxu&#10;pr3mUDhi21/zTZxFt8Agn24UZGPKQmvYq3yeoHeyxAQt0cNYnFSW+9c/ffP/fHb8j5/pfPuvnmRY&#10;oinVW0vT8MQ3iEP/qi/3b96oL9sYmg/8yK9C9Hb8dJ7G6X1IpP4YQpJ6akudD0ndv3ntq/YkAP04&#10;EP8yAPudr8aPPmoffOB3PQiNlug0HDwJjxPDtRMUj+Sofp0j//tzOn/pM1HadtN/GmL2NNjoga/e&#10;fR/kjh/sto/qhueZFa9jG0En7ogUn2bqvi3GvCnC3k3UuCNBPskx24o37hRo1VqpdtpiLhsp1xor&#10;dTM0Vrz0Hkcbvoojv4rBPo3G3o+hrAWSplyxQ3xUPw/bwyG1MsgN1vqFeM1slEoWWimXqJpDUkrB&#10;nUjBH88insnDqxUSVIvIJ0uMv6nmHp6K0XlbayudEkp7otYzeBe5yGSiohirIsZpJWC0RVhNCQkW&#10;h1ePRivHYlUhASzEqYXD5X9pC+hA7ZMhsFMRCLlYrFI8QU1M0kgiayUbaCcS1AFJeurJBI00wt+T&#10;gLNIsEx9WBoZlmKESDVFZ1jgcq2IBTb6NU6cOlc7IQEvNKbOXrjwcm3p7sq15/e3H2xP9dbll2eE&#10;VmVHnM+NKkj0K0z0u1Io7LqcNdleudhz6cG13vXhuusTzVtjjc+WB75bG5E+XJGujgznxSUzDCII&#10;2gkG8HQjbK4JrsAYV0DFFFIxBYZIgMwEG+pkkVVzDdUKjHWKTFD5RphsQ2yGITHNxFBiauyBRJQG&#10;+N0d7L8zNbYy0nt9aere6tKL1c1n1zbuLy1eX5la2xxduTOy+nh09cXE8rOxtafTi9dHt67Pr0xP&#10;bk8s/njj5f1rD+88lA6svCxtXRSWdnulNwnENVZRVwyCL2k7l8jZ5h1hZR/mFh7ilf+VVfoFs+wr&#10;TvkhTuFhdsEuoFIImhBHeSVHecXHuEUyB8zMlyUE0zMP07IOWWcftsk9apN3gp4vxyxSYBcpsYtV&#10;OUXqnGJ1TqEau0CZlavIyJanZZ6hZShZZagaJGnqJ6kTJSqEeAV8nBwu9iQ+6jg+8qR+9ElyzClq&#10;7BlTkbyVRIGeqMxKkeemH+amf8nP/Isg9Qu75M/tk7+wS/0LP/Nrbg6I/KRNmpK5yDH28sKtDzsv&#10;3r777sX248c2MRVfmER+y0w/Jij+nJZ/1OHKIf7Fz60LTtmWfmMSrcOJcxaWPv1Bemfnweq1yZnh&#10;ET/PVAzSFYNwxyJleQBYhC9Mw5OADvnJ2Pn9JIB/8qy/SQDD/WQbPkNuTFbZZXf/Zxw6EIP0R8Jk&#10;GnjXBLuj4J5ohBcRG0TABAIgE4zU8dTVcNVWc1ZVECiftVU8wwWAirqSvY66C1zLlYD10cN6AvBo&#10;L/CrADwFBi7LA/7pbGDZsbIfBTAsDA8L0dMJJGj76un6kFA+JKwXGuWorc1SUzfTVDMWcPzThHnl&#10;aRUtpbVrPdMvF299WN6S3thYrako9rALNUCH6yOSzElZluRMU2yeqWzz50JTVJEprMhUt8hUexfd&#10;EgtssRmu0ARTYIyWDdgVwCU2xCIaMc8SB76ewdongrSOC3HKqcbwbDNkuQ26zBJZYo4oNIbnUZHZ&#10;huhMCi7NkBCFQXhoqOTxebfr636cn/t+cVF6/5707euXW6uP1hdvL0xsTvRNd1Z3XMi7nC0slwS1&#10;lSZWJvhfSgoZvZiz1nZps+1yf2Fahpe32FvsYBWsp8HQOGmio8DE6rrKXlhEAAoRgoSHwnSCdbWD&#10;4FpBKO0QnA54fcJ+kp27fMzxhXzwT8b34zsOPga7n4Tf7oD32O96wTu1B7T/M6SKwa93Aly2vbMe&#10;LACv64/T8cVq+2C0PbUUBepneSqnmUon6UqnaCpnGBoKHE0lW5imB/gAI7RkRz6D2LDwADwyCPDT&#10;fwg4QOBPxvdXEqqHCdkvgOE6Xv85AYxHRWLBv0p27S9COwiA1AlG6voTsSFYhDdC2w18tlG6HniU&#10;LxEbQMIFInRcdDQcVBW58qfpZ05YA86eop09Q4fruiBgrkjw3UR67P4XCn9IA/9jMB8dMBIWgdCN&#10;hBQvGhmHRcfjsWI9nISAT0QhhKBTJoD/UQ//RgEcg8alADR1gzS1nQWC+O62qbdPnr+9u/VidejZ&#10;dFNbkncGC3vF1bzJ3abKRq+SRqx1YRZzTSs9eOOFKW/mh3+8tTLf3XApP6kyRzTaUnV7ouXpTOur&#10;qdqd1vyV8sjNfM9tsfnNaMKNMPStMPSjSNzLGL03MXrvIrHfReHehqFeh2E+xBLfCkkvogjPY4iv&#10;46k/CdS/a2DIAe/a358TwPFGL+INIJ+654ABUCeoPNm3L/SzWOKDEPzzSP23cUbv400AoAJ4JzK+&#10;44vYctNc5MtPMU9MMo7P8+TWnFS3PLS3vXUfh6C/j0BL0yxfxVvfyXD/ca77+7vrPzy9KX268G44&#10;40a25cMEzDsR9q2Q/CHBdFdgf4xhP1CEB3gZR7nnjYQE8Cux4XOx/guJ/ocUymsh/gcx5btYg2dh&#10;xGdC0xepnOti2lYm/3lH1vc3r727e1P6cFu6Nvy6p+K7zjxpW8azqrAVMX8plj0fbDblSRi31xxn&#10;nh6z/GbI/C9jXLk5V61bIcSXEosfMlk/ZjC+T7F6LzF5E095t5v1+z6O8D4W+yYK8Toc9jwc+Ups&#10;9CzB6FmcwbNYmfR9G4v9Lg77owj/QYh5E4N7FUt4Fmf4PMHscaL1jsQGRLVT4vnwfODrutgfO5Kl&#10;AznSwXzpYKG0P/9tc/LbhsSX1cJHlaF38r2vZzhtp9rdTOXdjDN/IrF4KzZ+KyS+j0X/kKj/Id3y&#10;cTZvo8BnoyGnr6astKqssLG5bHi6fHr50uqNppt32u7c7rpzp+PWrbaNraaVtcallabdVOCf3QK6&#10;YGr84tpyw43t2i3Z3tHQLtCQAN5zwJAABjM0rq81bCw131hp3l6tXV2oX1pqW1lvv7bROr3ROrpt&#10;zg7H63uaW8YZUWJJ2Ci4aiBR3Y+t62avxXZSMfVWNEiAmVQY8evpnnUM3woT9xITz0Jjn1ITv3Nm&#10;vhdMvS5RHc8b2JVT3ABVFIfzZMFFou05fX4x2TnT0FdiJnQnRDBQkVaEBHNSAhUXa0KMcaRGz2V2&#10;PSrsuZfV9jivCxLA3+UPTDilXw+qfJnYIhPAorrXqe0vUtseJNQ/Tm59nzf2Kr1vR3h5zS9nwT1x&#10;2iNt0C233qk03jiTqxXJI6SQNHz1Ec5ca9/R3inpj9+9e3p9/57PkP39JQH8/dMt6bMbL+5sf3j5&#10;YWXxob9/IQHvZ0UR8SkJvobi2qD628Xzz4qnn2b3v8kfeJPf9yS9413+5Iu04ftxLWsB54bYSTVE&#10;r0q4AFCj79NJEy36Vu6kDDwtXNxIHGtyuigxSWcTEswoKWbUFHOjZAsTiYWp2MJYZGkUa04Ot9aP&#10;YJKjbMkxjgbx7gZib0qyLyWJre0vQIU46kXZk2Js9aI5hGguJY5vmsQyTmSYJjMsM5iMHDa3iMkt&#10;smLmM80TA0wiki0js5nCHKtwkZ5DgKJRwBlSrCo1BW5ZROJW23i18UPb7CIauMFXWYFXGd61Nu61&#10;NNerNC9IAF+lB9bS/erp3rXWLjV0t4tsn2J2oJgRFmQT42It5tOSWJaxbPNwB2qwHyUowSi0wCLy&#10;vFXEVVpYLSfiEtO/mh9cxfRMxFqJEWYFZG6eASdGx9BXHmV/SMXuG2WfMwgRwiSbwikxs6+x9a8T&#10;BIISOqy3his7/bfCwukq9+e3gK5l++6pYkgAQ1TTvaqZ3rLjgVk+oAIdM3zR2q3RNrCO4wfqxYa2&#10;aWjLOA2DSCW9CEV8AYlz0dKtVRDa7RzdZhdWz/avYfjUMsG0MgF8QANDV9vtwxu5gc22waAU6xhH&#10;KhFqWL7NgpBWp4h2l6gWp4g6flA117/WNrDeIbTZLbKc7i4mMvy0KPYKeszTWLOTOINjehykraOh&#10;bwAzIYiX5s1IcbJIdLZMdmZk8+hFLGYpm1HKBn/PMIp4jAI+PU9Az+FbpgssUx0sU5ytU9xs0jwZ&#10;Gb6srBBWWoxlbIp1bIpVVJJ5aD4t6jxfXMaISDNwjdC0SiM6FJn5ZJCdo3Vo/srGPgqGHkpGiRZe&#10;qeygQmdRlW/ahYCsMu/0PNekdHtRhLm/rQ4z1CJIyImLYsTGcuIDzUND6CJvyyRvmyw/Rr4vM9/L&#10;Js/dJtfNpsCFXuxEL3FiljtzKp045+zZ53mMKpZ1GcOyCIeJQiGD0KhgA7KQRct2caj0crsAgATw&#10;rgMuchUU/XQksCyVVsDJcrDNPSCALYyFkBN1EuR7OJdCGbTQYJZNMg7poyLP01J1gEwwGA9dBeMB&#10;oAKatqwMgD0vD3LAYGko3xcSwFxGli0rR8ABixaAHigp2ZFfQLeUgGDA7VT9cPCrBvy2ARUzaoyV&#10;qQhcAqt7upQF+lz09zoPVuHQU0EZHlQDgtdD+5kbxUJbOoPbQcxQMGC8z+55wJADBpODxwSPQNYL&#10;1lF3Ar+awOTgGcEDglvAvQBwFySz3RxLvRwq3AVlrrYl7oJSL8cyX5dyX5dSH+cSL6fCIK9KATPJ&#10;RD/AliHydctxESRzaTFoHZ6uGkNdwRKmzjQh+/CZcaDTjBJgaRTs45If4FHsbJvmKsgAJZ+RKGCl&#10;8tm5fE6+nW0BQMDLt+Vkc5hpLEYSm5lEtxEx6HGODmlRkZeKCoebGjf6+u61t291dW339d2SCeAe&#10;mfeFBDCU5guAdC8kX/eAOvfkK2DPvP5KDnjfPSCP+yl7MXwqgCEOOGBoI+j9ScAAmQOuW/hfIoDL&#10;ykYgMwqa+x0nVIHq/zMCGFoUWndvUWi5n2Xv0p52haKCZjgwyV7wv54Dk+89JrTQp/zSeOjpfr0A&#10;hqwnZG0/KthdTXugeUCXAqB+aMyePf3180Cdn7Jf+u5nz/geYO8NPQD02fgUKIxPAXHuPcXfHXDt&#10;fEP9fGPDAgDyu3smGOr8lIa6pcb65Y8OuHmltWW1rXVl1wHL6Oxc6epa/UkDrw30ro/0rY/1rUK6&#10;958I4OHupaGua/2dS90tsg2f9zJ9IcvbUj8LVT7hY6bvnv1trp2HAPVPHXB70zVIAO93wJAG/icC&#10;eLhrBXDAAU8ObAH2NDDkgGWMbP8svySANxd3/pcI4MXRrT0HDIDsL9S5XwBD9nf/jaAOzbY78//+&#10;LaAVTSVqppF4My9DIxZRSxtx4piRhraTOTfIVWxnmwTH+SMMQnRI3roGjpLciyvXby7N9q7PtMh2&#10;dV7q3FnvA9xb7r692HFzruXWfOuduea78y33F1p3FttkXGt/uNkvc8ArPTvXunYWOh4tygTww9WG&#10;u2v1ayv1c2s9i3fWY4ovKpt5qjMS5c0kmpapOqYiuFEgydKbJwjwdA7kWwooOhQDTQsqnE/SdYWp&#10;ualreuvioxDGYk3zNDmr/JOWRUom+ZqUTDQphUhIoOrFmBDCTHB+phhXU7itpSadoWzOlzdxkTP2&#10;lKP4yxv4K5Ag/BQJvgp63rv4KOt7K5LdFfTdzpJd5clusl9jJm7KFg5qTJ46j6bhYKLpStD2g+uG&#10;qMNjFJHxCJM8XZNspFkG2iwRQQ6D4TzJhn52DJ9onk2ZD6Mp3qUjybUxllsXad0uog+n2/ZKaF1C&#10;sx6h+WgifSKJORpvMyKijYuZ40myg34Hxcz+eHqfiAYYSNjdJzmBsaeEQQmuDklYY4ms7TL3jRKn&#10;1UL7lQK7lXyH5TzHhSzBTJrtmJg9JuaMJrCH4ljd4TZNfsZXXPUrHfGpdI04S8VQynEf3Fee6L94&#10;Y78MJH0LmskszQxbWKELvsrX8GqoRUM0vVnIahOy2mNtOoTWnXE2XWD1BEavmNknYcnSgpO5P0tv&#10;IqvnJ0AdAMYDBiVswJBYxoiYPSrhAIYlnKHdvOFPgbTxpxwY9s8ZTmSOiKw/CuBEZlcSszuZ1ZvM&#10;kKVciyxA/0Q8a0zM6xc7tCc41Se4nYuPdGeHGBKCdHS9YXpRMJNEBWPhCfOI4+xwQVVL/PSKZGbD&#10;OvfKWTvRMat4eZvCs/Tyo6y8Q7x0vYT6gM7VmPGN8MHJmLGJ+OnJuPGJ+LEJ8fikZGIqaRwwkTw+&#10;mjQ+lDTen7kwkTA+mTC1wqjo/JIf9ydu4p/5Gf/OkKhFXLa9MhM1diN+chUSwPGDnUlD/cnDQ6mj&#10;I2ljoxkT41lTk3lzs4WLCxXra+e2Ni/euH751s1LN2+AevnaauHKUtK8zD6GDnV7tTc41F7kXixn&#10;VhXTKwoJySK9pDhiSrxRTiqtvMCu+rxbc413W0NIf2f4UI9wfChhdhzcK5mfFM+Mx8+MxU+NiqZl&#10;3nd/Kd4VwCCSTwER7rHXmTwxLJ4eSJ7qzxsfLhsZvTAwfn5gunh4OnViTrKxGXZjmz83jamtU88r&#10;IpVdcm0ajB5ZEs0uxc/PJc7Ppi3MZC1OZs+P504N5Iz35U8O5E8M5U2O5EyMZUxMpk3MpIzPJk9M&#10;p0xMQOr3AD8rgEE8ySO9havzseOjQWPjseu3GU29R4PFh3xinZuH4ybWxOMLkb39opHh+PHhsOGu&#10;0JHe4L4B355Bh9Y2TluLRUONTm4mMi/TvrPtF88AHhtLmZoEL2PEYE/W1DjMVvC7b05/8c2Zv5xQ&#10;/JfTcnohfjEjnUkzA85F2TbeXrFJmbm5lU1do5XDo6XzM/F9HYWzk5EVVYJI8E9+00N4vVMsm+ie&#10;1uyp0dDKSpi+6dlTGiqHz371p6+P6sLj6utKlldiu/vxHqHqdBcdjqcK11XV3SuwtaV0cbYbfB6q&#10;LiVL0vVN6SqGJkdMjZLHBjKmR4MvnDsOw8jrYOU10b8/JvctiZTU05k3MeqSlq6CJeuiKTwXP6/4&#10;5KirV0qX5xMHumvW1xrGZyvr2nOqquk+gYL01JKVeYC2o92fFFRPaRHkdM3+/QxBjRfCzK42iS/7&#10;Cs/77A+qCspGMB0jU4ad6NK5pL7GxPGmiq3xyvmhC6NDNQPTgan5wVXFVWvjsS3nFKwM/6+vj/zX&#10;L5S+kDM/ivWUZ0vkufF/1eP9y7caf/3Dt4pf/AF+8rPSAOywP/a+xLbLlVFlz0sW2IkYZhmGSnXW&#10;Gn0sfLU5NkhHjXzoj0r/8dmx//gMo/07FwYsyApjrnLozF8/++O/ffbnf/9M/YvPck1Pb4QZ3440&#10;7GSdrGMen/BC3AswfhtA/N7j9HfeJx4H6N4J1rsdbHA/kPjCV/eVt8YGR27TjdDGpmQQMYkEfCoO&#10;la55Klftm2yFzwsU/1iNPjrDRtz3pT4Joj4OIDwOQt0P0LwVoLAddPJ6xNHbktMvitR/rEZLW8nS&#10;TpN35zD3suF3M0g3k03Wos3Womi3RLaLPiZzHvorPqQH0cYv4o2eRuk9DIHfC0HejjSa8dRrp2tc&#10;pspfpChfMdGtNsVcNdXLw6hlIpSy0Ep5JNVcfcV0/Ik0/LdZpOMZesfzKCcKjA9V0r8eCFF+cokm&#10;HfSTjoZLu6LHhFaplLMR8BNiglYaBSshwGPQahISDHK9cXh1UAKEOLVYrCpUicGogDKeoAmNEeJU&#10;Q+Fy+zOAE4jq0BbQCTgVMV41SU89haj5U/qvLiBbH55tgMg0RKYbI9JNkWnmqAwzTJYZzl/lVLwe&#10;PMvKtC8x/selRenOnWc3t6Vvn3x4vCF9tQl4eWtybbxhpKW0uzqn80pWcaL/pdzo1nOpmxNNcz0X&#10;N8YbB+oK5jrOPVnolt6alj5cfjnV3i4JEppgQrGqqUaYXHO9AlM92ca5xrgSKrbYEAUooIKQlIvM&#10;NCut0JVWuFJzfKEJPpdKyjAiFzBo3jDdTHv7uUuX55ublvv77q1c25yafrJ6/fHK9s7q6p31uetb&#10;Yxs3+tZu9yzf7Xrwfv7uq7nl7dEHD7ZubW6vT619uPfD9eVXTUP3wooGLfyK8Y7pcPsMJWbyCevE&#10;4/SMM/yS03blR3llX9ALPqcVfsWpPGR7/mtu2SFOwSFuziFO3tfcgq85hbvIztw9zCk5zC36llN0&#10;jF14nFV4gpl3kpEDykO03MO0AsC3jPyjjIITjMKT9MJTzMIz7OIzbFAWynEKAGe4eXK8fMBpVt4p&#10;Zu4pevYJm/QTliknzJJOGiecosaf1I+W049SJEWq6UdpGsRoG8TCKDEaxnHy9NRj7PSjnOQj3MTD&#10;vMRDvOTD3PSj7MzT7JwT5hIteiKaEd02cWPnzY/3n95/8OGDuGb8uFXMMbrktKDgc5ucb+0u/YVz&#10;/q/symO25YqCQi1eIpodMnfzxfbt++tLsxNDIxx6IFzHjoCT2VOZT8UEIrV9MLKjcyFL91MSMJRi&#10;+9sFsMw1IvfjD4HDBmPQgaCCQHjDYJ4AXV1ZQjBK1wuL8AVh6ONDyHqhJFywHjoA9ADAJZimm6aK&#10;o/JZW/lT7DPHGaeP2ehq2cG0BQhdexTcGYNwx6G88ChfcIseOkgPFYxHhuwKxRAo1xOtEwJT8aPg&#10;hFQ9oY6Gl5KivQ7MDYPzRmGddWBcDXVzLVVjrI65Ndk2xithtH5M+vB72Y7QD+98WJhuSY6XcKyS&#10;meZZTNN4KjrNDJtpisk1RuQb6xQYaxcaaxYaq4OyyASxe9i2TAMXWeABhZYyShj6eZY48A0N0joe&#10;qHkMfFuTqboZxrBcqha4vcgUVmyOKTTXyzMlZJqQUoz0o0l4kQm1ITr8TmvTi7GRZ+MjTydHb48M&#10;fLh367tH9354cu/Dzo2nW4u3FobXxtqu9de1lKeUJPgWRbuVxLjnBvKrIt2GipMWaq/0nWurTKn1&#10;5QoxKtbKx4xQmgKKXiCZGIFEBCLhoUh4GAIWitQOQ+qEYHTDsLCPp+fusmuCDwhg2XsNqV9ZsrWs&#10;8hsF8J7xPdCPhQftd8DgjdsljICI0IOH43RDsTpBAJxuIB4eoIcIwOh4obTdEJpOump2WipcDSWm&#10;uiJDXZGlqmCrpuigoeykreYK1wIfJ1k6+N750AeB+e8K4AMHA/8TQgnYUBTKF3x6EXBfZSUHXR0v&#10;IgG8mP6y11P2kgbvAl7YPaCeg2BQYWik7CpcNxCAgAWhECGgRw8Thob7w7S8dDU9EbreWFSAHjaQ&#10;gAvCoX0xSG8k3E1Hy1Fd1VZJgXX2DO30SQslBYaiEl1FlaOuYaul7aCr6wKHe4DvFBLh9zEq2XJg&#10;oTAZMJkDBqDg0WhEDAYZi0UJIVCwWABSVwhAweLQcBEWmYBD/UYBjIpC4xPReLGSmgcM4ZqZWnd7&#10;8/Hre/e+u7fx482pp+M1V8O5qdawBk+rRiezImPdS0z9cywDkZ5qqiU+h2+53XpR+u6x9P7GQl/T&#10;hVxJ56XCrZGWhzPtD4ZrX43WvB+58qQ569GVyBeXAl9U+uxkC24ILW6GGz6Kor6LM3sbbfg6nPgm&#10;gvBeqP8mjvQ0Gvs0BvdGTH4u1NuFsIts0+aP20HLtoCW7QL9TGTybDcb+FmcBaiDv+tfxBtAund/&#10;HjAE1PN34QqINXwdZwR4EUN5HE4EPI82AM3vkyzfiIxB86YPfNlRZYZ7ZpxxfJR2dJEvv+mk9MBZ&#10;/odo0uMY89uZXtLFQfDIUvD37MOJdz3xN9IMHwrhb+Mwr2LIr+NNnsdSfrLX/8BzEeVTXsZRIQF8&#10;NwANCeDnYtK7JPLLGOz3cURpPAW8Ps8iSM8TLO6ITG+k0naqY6U7q692bkmf3ZbeB39lN78evSyd&#10;uPpDf/n1suhbZVG3CsO30r2vRXMnfIwHHFA9ttrV5qcbaYq9fO0pL9xWhOlDCe1Nlu0PeXYvxOYv&#10;xaayV09o8Cya8CQc/SgYcTcY8SwRjDF+KKI8iiWAd+R1LO69SCaA/ybEvY9AvAqDv4vW+0Fi/EOi&#10;2Quh4Z0w4kaUwUqc0UaC+fUk2q101r0s/k6Ow4Ncp3tZ9nfTBbdSeLeTuLeTOXeTufcSOQ8kjBcp&#10;Nu9SLF/Eku74qt32UHgeifox0+r7MtcfWyTfTV1Z7rtSVVWUVnUusbpF0jacM7ZYMjlzfmG+fm1N&#10;5m5X1xuXV2X2d3X9lwRw0czkpfUVSABfXV0BV+u3NmUaeH39UwHctLFet3Gt8eZK03WZAG5YXm5b&#10;3+xc3e6Yv94zd49mH4cz8DIwDNMnhJtSJJaUdDvLbF+LOD99Lyd1a9Y3MPuv1aKVCEUE1gUzl3yS&#10;XaGhR4l5QLlVcKWlX5WZ53ljR0A5xaXMwLnSwP6cPv+cvm25vqDAwCWN6i80jXbABlshwqyJYmtK&#10;khkxjm6Y4GslXsrtuZfbeiez6XlB98O0plfZHT8UDYzaJ234Fz8T1z+TNDwS1bxKb3uV2f44qeF5&#10;eufNyLonkvb3GR3fZTS/Sat7IK6Z9K+4wi9w1ww2l/Oz0ImGn3HEafJdbcM2Fzak716+fbL9/ska&#10;JIAh9fvDiy3Afu+7x/dPN6Qvbz27uSr9Qfr4wQ9hYRVkUhDTLJlFEtmhwoody9ezJ9+cX3pXNvm2&#10;cOhd4cC7wqGXOcPvCqe+L5x8ndn3OL5x279slCVqJPtUavGrYI61+kGjgvyt0Ja7cUNb0X3jYX0R&#10;FgXOJjks/SQrUrwVNdHSItnMIsnQNMHANJ5iEm9sLLEwSaIZpbKN022NsvhGGQQ1X2NEqI2+iElN&#10;plGTrAwl4C5r0xRrq3Rr6wwbeo4NO59mW2TFLTChZ1maJbgbRcRYRCbZxGaz4vJo4XEYQZCCYbSa&#10;cZyqUbKOeQGBfdHctYET0MQPruUGyQQwwxNQTfe+Sve/RA+4QvOrtvGqs3Gvt3ZqoLvWcjwr2f7p&#10;rJBwmzBPqxh7mwS6RSzDUigwi3Y3CgulBEuMggstQi/YhNWwIy5a+V608syn8GLV9CW6xhcsXOps&#10;A0otndIM6BFaJM/TOq7HNbzlYKHqekK4YRaFmW/CKzC1LTKxrbJxrrH1reb5gMoFtkewCjZUDV/F&#10;cG10CLrM9rzK9qrn+1ezPGvYXrUsGXXMv3PO3OGilXM1w6Oe4wMAV6/Q3C5Zu4B+UO90CutyDq9j&#10;exeSWXHqpKCTiNCz2ESYaaWZU4tdaLdrTJtDeDXT5xwIleNfy/Y7ACSD2wVhdQxf2YvGC0rSNY1U&#10;0Lti41nL9G20DWp3jOh0jpLtEe0YvuuDI9tcQqptPS5y3EtsnEVEegDCzFHN0PQI0uwUyVrVyh7r&#10;6mMWEcxKCmIl+9hIXCwSHWg5u8Y3z46W40DLdqRlulinu1qnulsmellJ/G0SQ5lJEayUGE5KHDdF&#10;zEkUGQVk24QVMCJzLYLK6RF1dglXudElJp5BZ/RzSIJGQVSbU9xlZlAW2S5UxdD+kE6AllE4xjrR&#10;yCGP5V9uH1nlElvuLCx1ikujB/hh2BKbgCxBbDovKscuPpkZkS6QxLFTYzlZMazsKHZuGDsviJnt&#10;a5PlbpXpapPjSstzYZY4s8pduFUuvHMuvAtOtueszTKpFDEOEwF+HhBxEebGibbsPBeHcleHsl0L&#10;WwxwtpPl6brs4mxXwGfLtmt25OeB0sO51HZ3C2grUxGU1As63XfzaEEFNMF4UNItJWS9YBIuEIxU&#10;kedB2bSmhtEceqpsZvtCUNrt5gHbsrJ2HTDoKXSwBZ25oOnIB4tmCzg5oA46QRMAKqDJsEoES4Db&#10;TShRWIS3ASGEZiFm01JAPGbUGABY2p6XA+IBQGtFhdaDkMBIG/MEf6/zfp7nQKgCThZ4IhC5t1uF&#10;r0cV6ASXArwvgJGQ5QUDQMAgbENSmKVJnLVZPKSTvVzLAeDG3aco9LQvdxeUuvFLPOxLfJwr/Fwr&#10;ZPbXscjLqTDYu4rPSKTgvTnWccE+JeEBFcE+RVxatLmhH1qHp65gqavGIGGcDPCuekgHY31vD8fM&#10;AM9CN/t0T6csUHfgJjrw0mRPzS0UsPNlJpidC14uLiMDRCLgZnCZyUwbMYue4GiXGRp0LiO1q6x0&#10;vLV1q73renff7Z7+W129tzp7rnf13ujuu9neBfq3Oro3O3u2Ons3u/q2uvu3AV29H5H198gGANq7&#10;Nto6138TLe2rP8uBYXuAtaB1u/tAhLLVoUV/KQwwVXPbSlPrcmPLUkPztfqmxbrGBUBN/UJ13Tzg&#10;Ss3s5eqZS1enL16ZAly4PAk4f2ni3MXxqgtjFedGAOVVo5XnJiuqJgDlleOAsooxQGn5aHHpcEnZ&#10;CKiAJrgKhlWdnzp3YRpUIKAm4PzFmf8E0HLQimAVAFgOAAXwKVAkAOguKGYQxt4k0Ji9eaD6rwea&#10;4Zfm/5RfGg893YVLs4CLl+cAl67M/xJXruxa2+rZ6qszgKtXpq9cnoIAdQhQv3xpEnDp4sQeUM/+&#10;YWCS3zTPXv8BrlyZBp+ZTwGfnJ9jau8NPQD4eHzK+fNTMt37U2z7AUtDwUMPUlszB1FXO1tfNwdo&#10;qP8HGbxnfA8AHR780QE3Le86YGjX6OX2tpX29qV9Dni1r3t1uPfgAbqQOoWaoH8EjOlaGepcHuxY&#10;6uu41tV8raNZZmrbGhdbGxZa6ueb6+YgQP1TIMu73/421cwBoFTggw646VpXw7WuxoU9BwwJYMAv&#10;CeChzlUQ2wEHDICeAnLA+/OAd3Xv1qfMjV0HLEzcXJy8tTR9Z2X23urcfUgAb117sMfGwv31+Xtr&#10;c3dXZ+9ArMzcBixP3wIsTd080Lw2eQNifmxrYXx7ceL6HqAJde71g2HgFoi9G0Edmm135ptrc7fX&#10;5kB5kJWZ64DV2Rvr87c2Fm5vLt7ZunYXcH35PuDGyg7g5uqDW2sPDwA6oavQyM90aZlw6wR9m1Aj&#10;EzuMBkrzyEkDdaSLlZPQPyfIs4hECtGnRJJNwnWx9tEJFfcfvro21b823by90HFnte/R5vCjrcGd&#10;1d471zpvzrUA9gnglgfXWneWWj8K4KXu+4sd9+fbHy60PLrW8GCl/vZ6/fJyw/RS97Wd69HFlxRM&#10;PDU5aXJmYpiNGGYcjKC6GNHcHJz83J08GUbWemoYQx1TYzibpC3QUbLVULVH4Pyx1AgdY6GiVeZp&#10;q3wF81x141yYYSaakqFHTScapaCIsShCKArth4O5kdQFJio8GwUOR55mr2jirGgoQ9nYVdXURc1M&#10;hoa5g4qJnbKprYIJR96YI2/KVTDjK1tyVRkWShxDZTuiqjNW0weFjELpp2LMijHWFcpkWfINzCgB&#10;axqtZ+hjSHV1tA1NDRXOVmWOZXg1RzJrgs0aw83aIs2bQqjVvnodEdTmYP3WYEp/tNVoPHMsjjke&#10;x5lKtB1P4kGbP8uyV5M4Yym8yXTBdKb9/qN/9xzwsNimI5zUF2MwkWi1kse/WeF+97z3rUqv7RKP&#10;jUL31Ty3xQyn6ST+WDx3WMgZjGH1xbAbwq0uB5uVe5Fz7FGJDPUYs7NhhieCyUcF6v/qAvujP+FQ&#10;rLl8Kkc71wFd7EYodydeCaDUBFHqQqhNEaZtMZadcTaQBj7gfSEGUn5RAA8ncQEjiTLAM0KMJvH+&#10;twvgeEvAAIg5kdWVxOlOZvcmswaS6QMi02GR2UiCzZCY2ytxaZF414gDyxOS2OZhGFSYuk6gLlkE&#10;s0hSsBCeokeddYgJ7ZlNnN+KGV42EFcdMo84Q8vUsa0+ZlJwhJN50iObWTUqnLwfPrwhnFrPWL0h&#10;mpwTT88lTE1LJqbE4+OS0THx6Ih4eFg80p8w3J06MxI3MiaeXuWc7z3sKPmzbfLntun/Rhdrx9Y6&#10;Ny7HTNyKHl4I7+kTDXdnz49nTIxmjo9njI2lDg8nDw4C0kdHsyYmUoaGQFm8uHh+c/PKzZtXb90C&#10;5cUb12VHBW+u5q0vZy0vpM5PJ0yMxAz1RfR1BXe2utdeYZcWmmakGCTGkyUiAClRRC8r4F0od224&#10;GtjTFjXaL5wchhBNy6TvAX6lAE4ZGYZIHBuMm+pJmOrOHhssHxo53z9xfmCmcHg+eWrJa3zae2vL&#10;emZKqapCp6zSfWQm9drt+OEF8cSUZGoseWYsdWo4Y3Igc7Ivd2qgYGYgf2owf2o4b3o0e2o8c3Iq&#10;bWo6ZXIGkDYF6jLXC5EyMQbxSwI4abw/f30hYmQ4YnpBcuOJXlHN7+wC4cml4ePLUUPTUX0DwoH+&#10;+LGhuNHByLH+yImR0IERv94hh9Y2bnsrJIBR+VnOvV0/K4BBMEkjo+mzM2kr89Ej/QULswhbu78c&#10;V5ZXhn99UvmvGtpWEmFkf2vcULtpbNiX6mpfHT5NwZvZ2/n4pGTkT4yKR3oz58azBvquXrtWMjbq&#10;UVpknChMmR4unJ6ILCnXUMf+x3/5XO6bU/IKqkgaPbmnE7wOXueufKtn8dlXSp8d1fiaYK7t5RfS&#10;1irp77owM1nT3tkzOFo/Mnl5YcHryrns1dmw7ubIxtpjKNx/++PX//7nI8dUdPG2dunt7VkdnaFZ&#10;+Zraen/6/eEvDsv9y5FTOHe3kqW5iOa66OqrhQ1trUPTDX3jF/qGK+dno9obs6ZH/SrKrDx8/3hC&#10;7b98rf65jplxTJ5jSSMjoQJh7Xfoa5zCVxjlr+CHv1B0j06omhxL6mmwz453S47JuHKxY2q1qnci&#10;b7gvc7w9oftKxKVSp2gR2tThGzXaUYzHKavYM+zYo1THr1TxZ79V1D16SP3wZ00ptrMx1isRrDR9&#10;XUdVBSOFs9ZqxyLRX543OjYhwM65WdbxrcRUmAvsP6xUPzNW/y/e5qdDDM5ay/1e69vPTn792bGv&#10;PwOVHKbamoQ7HmoYpPaZ0Refuaj+lwJD+Q4b5cf+as8ClG6E6q2GGy+Hm22EGN3zRz30hXWRv5gU&#10;IGtY+mIsTIiBp+khcmBn8jW+rkQcL1T7a5XuN33mKpuuevd8CQ8CMI9CdO8GKu5EKTxLUXpboi6t&#10;gUk70dIhPem4vnTM4LtG1FaG0nio3GwY/GYi7UmWy7N015cZLg9ErB2h+VOx2fN4o7uhmOs+Olt+&#10;qHkvvS4e7Bz5dC7scIb2kUzdUxnaZ5I1T2chldN05TNQZwtIyvlkhQzC0Qy9Q9nkQ+nkL3LN/pJv&#10;+Yfzgi/m0+HSARfpuP+rRudHVzw6QqhJFPkI5Mk4vJqYqBuvpw1JX4m+TpKBTAPHYFSi0cqgM5Gs&#10;C8rdPZ9lmcHxBE0xSXvXAavvPwMYEsAJoCSoydJ/ibIDgFNJWhkk7XSiVhpBM01PIx2vlUHUyqTA&#10;PgpgE0SKESLFEF7JNImEqQVoqTVHhH6/MPfDjc17Kwsv7m/trI1In69JX2+9vjP97v6c9M32y1uT&#10;k51V1waudl3OupgTNdoM/hVbvrPcN9xYPNFWMdJQMNtS9mS+S3p9crm6MJVjFE7ULmQb51nqF1oQ&#10;S0wJJT85YEAhFZFFVs4zUi0w1s431Moz0M2joPIM9TIphCxTEx9t7Sy+YKCgcPjc+bW+wYcra5Nd&#10;vY82bz/avPloa/PB5uL9zYk7673X11o3V5sf3x+9fX1ocqz91vX1xbm1jtaJ+emdpo5tv/RuhCDr&#10;a1LgCbM4BU72MVr6VxYZR1iFf7HKO2pbeVRw4a+Mkq9YZSccLp+0v/QlI/cwJ+swNx2Uh7iy83e/&#10;4hZ8xS38ilv8FbsIcJhdfJRddIJdfJpdLMcpOsMtOsosPsIq/ZZZcphRCDhELzhkky+zwvS8bxl5&#10;R5j5x9j5J7iFp/iFZ+yKT9oXf+tScsi5+JBT0bf2hUf4ucc4WacZmWdpafJmEmXjeDVKrDoxUhMb&#10;pokK0oQHqCACtSyTlW1SlWjJ8gyJHFNyBsBIPcNIV+Xkn6TGI1jpx9EO5a2z995JV+7dfCyVVs/d&#10;U2VFn6LFyQvyvrDKOGR7/s+sqq/5l39nmqXsfO60VewJgn394MqNu49ubK6tLa6YUJx0NLlkog8O&#10;5QnTdNHHh6BhvrvZk5CZg7TfnvDbdX7/qH4hDqq1XdAIPywqAC0jcLf8O0iEHwrp//cm0gcO84HB&#10;PDVVnGGabliE/+4Oz+EkXDAeFQjt6ryrgf1BAHAtMMxR+axA4TTr5DHTMydNFM9aa6iy4dpO4Cn0&#10;7kKURwAA//RJREFU9QIMCCG7mcTBkAPeTScNRusGobSDddUC4Zq7CZHICDQ6DIkO1EZ6qes64Yg+&#10;GtpcGIxLwttrq5iqnSb52otmu5ekOy+fLVz78fp16etXD4f6k+04TjC1SENsohkxxQyTYYLMNtbN&#10;M9LON9IoMFIrMNLIM9SBzgAutyKW2ZBKrAj55thcU3Qll1pEI0r0NUN0TgZrn4jDq6QYwdKNdLMM&#10;1POoWsWmyFJrYok1Od+KmmFmmGhKCSPiLwb63mtv+WFx9vnE6PPZiecLE5v9HbfnJu6vLj69vvrm&#10;/vaPz+5J3+z87cXNdztLr25OX8gIj3AwzgritWZF9BUJr8S4CTkWY5faxmsnanKbAu2EFnpORlg3&#10;AtJdVcEWBfeVZZYgQ1EI2UmxKF1ZnigGvqt+tSN/EsB7Dnj3w/Dxvf7pwyD73wCev1UA79/wGTSh&#10;NF8AQgt86j6eAQzJYPDG6aHCsdrheN1IEjKWjI4lY2KIyHA8LAir64uH++ohfQgobwLaA490Q+s6&#10;wDV5Omrcs6do8qfYSnI8NUU7LVUn8FlC6sg+tLsfoU/x+ykDOOLXlGjY/zIBvPvKh4AKAhYENXGY&#10;CDw2EtoLGgMP0UNHEHERepgQFMxPV8sDCZNtk47H+OnhfLFoT7ius4YaT1mReey48fGTRqdOm5+V&#10;pykpc9TU+ZqaDlpazuAL9Y8OGCCLB3zsUYhwCEgGI3TDEbqRKHg0UjdmF5kAxiDisUgxHi35jQI4&#10;AoaOwhBjNbRdjagB3e0L0nfSZ1sbbzdnX8113GopLPcwSbPQ7vRnNjqa5BBVL9H0SswReWaIei+W&#10;P0oxXWD5/crk326tSN8/WR/p3Jroendj4but6fsDtS/GGv4213anOV+63Czd7JBea3jTkrme7jEX&#10;QduOYb5MtX8aa/M0yuR5NPVNPPWliPwoBvs4FvNKQnoeh3shhND7SCwBINvSI44CkJ1QK4QwAvWX&#10;CdQ9AQzYc8CPYwhPYol79hdUoFTgZzEy3fs23gSUz6MNnkXJlPC7BFNQvhEZgwq49CKGshOMu+6l&#10;u+aivmB75hr7xILlX285q696E7ZSPKXrk9LXD6QPVqT3Br9rj7yVpPcoWut1LApM9TzO7Gms4QH1&#10;C3FA/UKAp7jvg9p0VL8bgH4toUIC+A14EaKRb6OwUomxNN7wbQx4OqPbsfrrQoO1QjfpvblHt9be&#10;Pbr+4f7azkz3vZH6t9Ot38+0SlcHfhhreNl+7kVr5fvOi2/bKu+fz1jLCesLtGl1NbjKRp631qhm&#10;ave5E5ejaffTBDvJvJ0k5gOxzX2Rxd1ooxvhpK0g/Gog9kGKzd0ky7sJJnfjDB4KSU/jCLL9qBP0&#10;Pwhxf4snShP0pfGk72MJH6IJ3wn1PyQYv021fJpiviM2uRNneCvW4E6c0f0E8wcSywcJVvfizG/H&#10;mNyJNd2Jt3yYYPMo3vphnNlOJOl1AuWtSP9BoO5tL6UHQdqPovVui4yWEhive/I+bAxur04NLMyX&#10;9o2HV3f6X2qJrG1Mbm8rGRm5ND9ft7jUsLTSurbRuXX9fyiAazbX9wvg+rW1hvX1PQEMaF3fbNpY&#10;r11fbLixLBPA64v1qytg5t7NWz1Lt6/2XDPnRhKovlTTKH1SpBE5QR8rMsVGe5jHRVpHCU0DguF0&#10;zxMo969U3b9UcfuLWiaGl0txK7MMqqKFVVj5l5u5VZo4njdzKqM4QgK4Sp9fRbYtIQvAsESjgDDj&#10;SC460AQWbE0UM6mpNmQxzzQlgp2xmtt7O6Pxbnrjy6LeR+nNr3M6pcVDI7bih3HV32V3v05t3RFV&#10;P0ttfpbe8ii54VVW17PE7rdpfe9T214l1r1KqXuV2X47uWssutNLN5KhFk5DilDyLgZIp3DfpGd3&#10;Hv/48vH7x5ufCuAfX27v9757yATwq+tPtuak7z9c33zi6ZlJoYQ58Qq5RolcVEiGbf50cv+zirkX&#10;RSM7aS0P05pe5vU8yep7kTfyMnvgWUrnh6w+acHwG0nTllfBFEvSRQ27gvS8APeuJ0YOs3K3fBvv&#10;iKcuOdZKmJVe5BRbvIhlIGaYp5hZpJDMxETLZIJlKtEyVd88zdA0w9gY/MDMNjPOVlX2QiPDjanJ&#10;1tY5ADPzDGPTZKppMo1TYM7MMbZJo9qkGjHSjdlZJpxsGjPNwzohwkYUYxmTwZVccM8u4whzqJ4V&#10;Fj7x6mbRCqQIOZxE06jUUFDL9mvkhdRzAyCNWsPwgQTwZRvfGmvPOkvnekuHJrpTPdfjAtc3hxkY&#10;axPiYx3pYB1Lt4pn0hP51gmOJpEe+gEhRO9Eil+BqX+VqV8l1e2ypWcF1V6saZgMMz1v7nyV7XPF&#10;1uci16vU2jGVZBOmQfA6o+txShuUfgpI0IyFUcQY03wT3lW+b51D4EWOZxXDNVAJHayCraA5N9gH&#10;7gngq0wPQA3TE1DL8NwTwFAPxFW6+yVrlwuWTpAVBk1IGIPKZRtXwBWam0jTMEqZGKGoByr5+pyr&#10;DO82h/Bu15gDAriG5QvRyA1sFYTKpDjLr9k2OAVuHqmgd8HCtcMhot0+fA8wSZtdWIt9UKOtZy3X&#10;pcMtuMsr/Arft4ztmW3lHopjWB5BGR/BWZyiCOD8YPMIIS8pmp3sZ53gbp3kYpMqM77WKV5WSd5W&#10;CX6WIn/L2BCLmEjrGBFdmMSOz+AmZPHic7jxeRxhASPssqOoxjnhHCfiAiu0nh9ziRaURxRkoBil&#10;FMcL5p7nzN2qLN0vMnzO07wKTR2dj+m4nYR7K+LCdKgSErvA2v28fXith6iYHRiFZ+bR/crto0sF&#10;keddRKX86HNuyQWOGZn2Wam2aUm89AReRiw7Lcha7GkWB2Lzoqf7sPN8bYu9bUs9eCXO7EJ7ZoGv&#10;e7WL/TkWLduAGLP7q8mXjI+wNBHvCuCSnwTwxzN0IfYLYC/XctBE6ribUWNADxhmz8vxcC4FgJHu&#10;TiU8Zjqou9gX2rIy2LQUCjFUV8MZpetx/LCFupIAOrUX3AgGQEtwGRkCTg5kee15eXsCGABZYQBk&#10;f8ElMJLLSAM3glWgk4AtjIWuDkW+HlVgKmuzeDzKF8RG1guGNoUO8L7g5lgcG9Hk6VJmRI5gWicF&#10;+V4CnWAweJD9ib+QCQaXQD8kj8GlQJ+LoGJuFAvmBE+hjw8CM0CGGNwFHkGmkO2K3QRFAE+HUl+X&#10;cn+3SkgA+7mV+ruX2ZhEgZ/HDpzk+MiamJBL3i45u6nASVbGgWgdnoailaaSNSiVz5jqY12c+Ul+&#10;7rkejulgDJQx7MJPdxUUOfCK+Kw8W1YOny17BQDgLQCR8DnpjoIcO57MBPO5Ke4u+UH+FS3NW20d&#10;N7p77/b03QNlZ89NwD8RwJB/PSCAAXvm9VeyX/ru58CwPcBav0YA7zlgaDbIAf9PCODhyv/fCeC9&#10;tQCQtf3n4hYaf0C4Hgj718zzS3w6PwBqfsovjYee7lcK4EtXZ2U5uz9ZW5l/3bWhly9NHmjuiVsI&#10;qAe6Co3cb3/333iguTcP1H+AK7vs97577JO+/8g/vq177Enff+DCxD8RwADoEfYL4NqaGUBd7Sxk&#10;giENvGeCPwU6PBhywHsCeJclmQNuX+roWP7JAa/0da8O9fw9cfafCODBjqWB9mt94N6mpT0B3LJr&#10;f5tqZwF7GviACd6zvz8rgA864E8E8J4D/pUCeM8B7z3I1P69oD/m+/6D+oX4/4IA3u+AIfv7f6IA&#10;VqNIkOaJBtZRVFN3CsYUr4rGyMExZ3Bu1mEpYVdtKFEUvWAqOVRHkxsZUba+fP/e5uLmXMf2Qtet&#10;5Z7t2bb7q/1Pt4dvLbTfmm+9vdB2b6H1/rWW+wvN9+Yb7szW3Zqtv3Ot4/ZSx71rXTvXOmVbQ882&#10;3p69en3u0ua16oVrtRt3p0c3l0IKLmixwk+axChZJ2mahGjqOxIsnOw8gnz9gmzZLGM8ngxDkzQJ&#10;emqGGBULpCoNoc1Fou2xJBeEkb+SWexZsyRF42QVaoomJVObmqtrWqBjVqRjVaxmkq1skKRFlqCI&#10;QhwyTE/Dj6jkbKLOt1BnW2pwLLVsLTUFAAsNOzNNO1N1O2N1gZGaHUWFDyCr8g3UBAbqDoZwbwom&#10;mEoSGlKTiSZZKJNcTWqWCiUVZp4BM45DkP1JFHeWjXu4e0hBrLgpPbE/5f9l7i+g20jShm04734P&#10;7O6zMLs7FObYThwzicwgM8qWQWBmZmaxLDNDnNhOzMzMlpmZ7cRxHDuMA/pK7ow2m8zMu7vne/7z&#10;n3OdOndXV1dXt1qZ9ly6q7wHaHZ9FOveWIuuaJOOcMO2MN3WUJ0GP3SDn0aDr2azr06Ln2GbL6bN&#10;16QtANMRYdIWZdQejemMNemhmPXTcUNxxOF4q7Ek25EEaxBDbhiUAww8m2nOphkNkbX7Y7R6ItW7&#10;IzR6I7UHYgzYZJOtXM9jvDeyvVbSPOYTnaeYdiN029YYXHMsriHKrCbMuCxAr9BTPc9ZKctejm4i&#10;TDK4Hq55OVDlbIDymRD0hUjtq7H6AiwzoWS82B1XhcZITAeFmxDcGmvay7TspOK6aPhuOgHE/Szr&#10;wQTboUS7oST7Diqug47vYhL7EmwGE+36421Ay5YYLDvedohlM8iw6qcRBygEiD4qjp1g1RdH6KZb&#10;tJOxbSQTQAfF9FdEL2gJAEEvEw8O7GcRB+ItAR+34dFPNx+kYAC9VPNOGr6DTmyjEzsY5l10TA9Z&#10;d4Cq10/FdNEsOpiudXT/tED3QBtvdUU/RRWaGCpcUp0EN40/per9tY67Bu0ObWKDPrmpn1Qs459+&#10;zZx5Gk2HE6uvGub+QTfEumo8qH/Xq2ORNnvo0z5pnFsW2DlIHZ+hjo3TR0ao7CHa0CC1v5/S10fp&#10;62GN9tGHe8K7epIXdyyLe74mRp+yT/oCH/cHMxqCUhfUtxc3fxTRNxXdN5A0PRw/2pcw1J80MPiz&#10;JPYPxPf2AUCQyh7OGp/Inp4uf/igdO/+vd3tgs31W6vL2YvzGXMz6bPTrBE2baAvqqPNv7bareSe&#10;/Z18q9xsQk6mfmqCTgpLOzlOPz3R/Ha2c01ZSG87aWwwrL8zcqgnZqSfMsGmTg4DyOND1JHjmZZ/&#10;DvpAH2OwH5r/OWF0OHFsBJAwMRw13EYe70gbHcgbZBf0jN3unc4ZXU1Z2g2YW5WrrL6Uk4Wqr7Ud&#10;m/QdnYkdnEmZWOYK3bEB1khvwnB34nB3MruTO/nzcPex/T0WwGPDSeOjieMTCeNTCeMT0BrAn8OE&#10;ViY+9r5QDbh82mAPfbiTOtobPTYeO7du1zpxxod20p3k0DxKnlolj4yT+3tiulsiu5qC2po8mxuc&#10;6xsiBkdcm9pt6hssW5t1yotl0pNV8rPt21uC+/tIg+yEkbHUkYnk4dEEboY3m5uOPMROmZoijw5G&#10;93fnzE7Z0uP0LBwu84n/9cy1vwmLGZAjGeN90T2NmiF+f+bjO3NB4MZlsT/++YwC3iplsC9hcsjx&#10;3i3vgnx6fV3d6mo6eyBlegTcjbzJsdudvb7ekfrq2JvSsL8IXT+nrRbb1li2thVZWP3lBZkrV5VO&#10;nUOcvqF4Tt0gur0je2UmtL4ME+qbXF2eXtfYsrlVc3CfxO4Kaa9PHx5MrazzDI6VU9G/AVNUtrZL&#10;aW9PamjyYyZduiJ68azgqUs3/8x/UyckiDnQxejvNI6JuqmqqW5C9I2iJ5dWJ3d1RrfUkzuaS+bn&#10;qgbHEksazKgZijHJWplFvt3jdoV1omYeJ88rCJxVuvo3GErC0DOMVTk0kdfapow1Pn/+vCxSQcPY&#10;xoORltDVElpbmDnRmsNuqx2dKuuY9aZW/VHQ7AomQtIx7is5k7PiCldPXpb46xd4oW8qndGPKJZD&#10;tioBoueVTv7x0snfnvvqhBbfiQS9r/td5Cc8DGbDPHcTYxYojvV2iCqCSJWF0G2589H8f8SePnHz&#10;P09c/M8TcudO3HGQH6db1vhrapw/cfPbE4KnTlz+PyeC5c+N+8isBsG6vZVKbGUbvLSXGbb7VJNV&#10;H7k246t31S9n6kiztBXCEGIxMtezZS/lIU4XKV1LEP5rhuTfeszEt/019wKV7/vLHIRLbQZcfkwT&#10;+OGOJKcewelGcAZkOCPSnHHYm5YbHLbykzJEhe3vWHInSjDnB1yVBh2VNsIxjyjm9yO1dyLUHsVq&#10;L3ghm/TO3lP6KlfxZKbC+XS5i+myVzJkb2TIi2QrSueowFJQoslIoUSUQJqSQJGheKO9Yr+35kCQ&#10;aqPXzdkkpYclhvtluke1uu+7cN912R1VWTcEwrPMb5BVLpNVbsRpSdE1pChq4lxUuNm9ALKyBJQB&#10;HKsoBgA1oIySE4ascDhSMEiaz0/8UoD01VAkf6yiMEVFjKwsCgKSojBZSQQSwExlrgOOV+YmAXPz&#10;gFWlWPKiiSqSyZrc6WdTDFGJ+giWFoyJlqHISyRoKjhfv9LLIL8cGeQ82H68trg2w36+M/lqZ+z1&#10;7vjbB5PvH05//2j2x8fznMOF/aWenZm21dH6xaHqhcGqmd6y0bbC/vpcQGd5SnlaBLs87WFvVVmY&#10;m5esSIIxOl5HPgujXojVyTdUy9JWyNKSu6WvfBujdMsYlWEglaYtkaYpkaEB404NramQrK6UqqcT&#10;LifHNDbtSEje7ul/vrR6sLg6PTD87ODJ6uLS/eXFV7urz5ZHn0x3vZjpOBppfDHb835j9u2D3aPd&#10;x2vrT/vG97JKRz0YdUJYGr9pAp9p8hWz1Ivm3CV+z1rkncLdueZc9VvtRBAIudd+a5J5xjTzpuO9&#10;MyYJ3xhF/1HDj882Wdgt/68Y2mliBp/rvd/pMk8Sck7h887g8rgO2CLrslnmFbN0UF4wzwMd/h1c&#10;zhkAPuukefopi/TT5umnLVIB5yzSACfxaV875vzFOedvzjlfO2adcsg4Z5d+xTqd3zL1ukWCkAlT&#10;zJAqrhMrjo4UVw4RlQ8Ukw0ShAfywwP4EH7X5Pz50cEi+jFS5okIQgYMl3VDmyaLS0KZxWjYhDdO&#10;rDzlcMbu3195ywnIafkjDM9nTruIT/ujXrJ0OPs/tdP+ZJAh7Fxy1YhyDe2WVty5vf9icXr61cEL&#10;WuydKxe1tNT9pMStFGU9FVG+0mIu8vCPpR0v7/PXBDB3ymWknzzCF8q2hCq5lhHujUB4IuDekPH9&#10;WPp+BlcSI6W8kNLc+Xs/KbnJmvDjlM1/KL3g0nYSovgb/Jirl3Qvn9e/dslIkN9cVNAKXIiyXKCa&#10;Yoi6UjhaMUxZNoRrGSX8FRCRcrBIpFQYTCpYRiYAhgiAy/kjFQJkZD3gsq5wlBMKaYdCWMvCLOVk&#10;LBWlTe8kFu6OL3MevXy6sPZqcZWzvTN+rzBAWy1ES9FfToyiCaOjJUMkz7OUb94xkUtUFUrVlEnT&#10;RKRrITN1ZLMMFHKMuAsA55qo5JiqVrua5ZipBUpdDpK+QlOTiNOGJerAsvRg8co375qh03TkyAqS&#10;KRiteEMdBsYgVEN9sfQeZ372aGTw7cLkj5uLT2aG9ib6N0b7V0b7l8f61yYHwd8xBxtTL/YW3h+u&#10;ct4+eLc7UZ0RGWiuZCN/rSM1ZLkipSuVlOodmB5ITwtOILtTXUz89ORtkaIWYtfNVRV9JUQdxIWd&#10;VBTC1BSjZMS9AWqKMTwBfKw8Q+RhIcfL6AZyNS2451y85OAeXBBuoPxXBfAvAWngT5EJVoRHK8Bi&#10;FGBR8rBwMB5Z6SDof4OCkSCluSnpinJuckhnGUkruLSVgqwzqAH1MAknSRE7sZvWIjcsha8ThQQI&#10;EsK20KK58ghPJVkfgCKK+9CipP1Bn9CVysPAVXO1N0oqEJLfKKkgpGQAUhJsctvIwYOQMC8FBX8F&#10;+UBpKXdREUcpSTcUkvvo/qsC+BfgClpZRAS35BIqiwyWRQV++P2ErI+srJesrIesnPsxrgAkyhEG&#10;txOXsBISxl2/Yc4vYMrHBzC/edMaDE9G2gMcqyAfJCfLlc0waT9JEQ/wQSOlA+URoYqoCIA8gjs7&#10;NEw8EC4RgpIG345oeRhJAU4GpSz8F9cAVpCPkpL0l5Twk5eLVFaKRSJCpaUC4IhgGCpIWS3sGh8m&#10;IiTv8e67Z7sHr7dX3q6McJa7pu+Qbztr3bZWzjeVzzdEVuDQmeoSGZoSFdZatyzUotFSNFONKlLQ&#10;Rnst5/EWZ3fl0fTA3kgn59EK5/UOZ2fs5UDFdzMtS11l6+ymJ7PdnJUhzkLvd93F+/mUVbrrXKjp&#10;WihmJ9LgMVn/KUPvKQ29HyN/Pwz2NFbuJVnxHU3lLUX1VazSs0i5ozDkYSjiRaTis3D5p2Fy3PVr&#10;o1Xfk9TfxaLfxKo9/ym7958lWuNneRajCXhB0n5J1nlN1XtLN3jPNPqOYXQUqjRneW0Jf3nC4lqN&#10;nsBgqNWbkS7O0z3O/WnO4/4fGgO3YuFvqMgfGaqPw9SPYoyek/WfU7hzkIAS8IKq+5KmBziMVgc8&#10;jkIDQPAkVhO0eUXSeeCJWHMQ2wvkCuDHJOXHZKWXdLUX0QpvoxR/JKlzSJrvotBHkar7sWq7NK3Z&#10;BNxOf+nrR6uAZzvzPz5ef7E2cTTdx3m8xtma4dxf5OwscdZmOeuLnPvgI9jlLM5wVoY5I7VHNZnT&#10;ycGtwcRyF71SB80KR/Qs3WmeYb/MsFthWK/QCAsx2Jlww4lQnc14wjLTdIliuErW36UaHDINX8UZ&#10;vmHqvoxROV42WO0HshoY2A+x6O+i1d5Eo1+QNJ9QNZ+QNSCOxbYWl58ytn+Cm7TNDaLR3zF1vqNq&#10;HgTCdzzFDoIRz8jq4CwbTPOpRMeH3befb09Priz0bD5s3X+XP7eT0N0fVVHul5sbVlSU1dFVO7/Y&#10;urbRtLzauLxaOTdfOjNTsbxUu7tVvrWWPTnK6Gr7JQEM3v95cBcAXuH2UL+6Urk6V7E2A8rq1bna&#10;5aX6xeWmhdWW2a2WiV11rL+yto+OQZSSYrChTpyWCt1AiURQDnRH+0bp+SUY+abrOMYhDUOuoJy+&#10;FHb8Ssr1rHyAoB5dwSbPyLsU519q6lFk4JiuSMhRtirUtC0zcC7Vd8rVtI1Ts49W9/RQDbBSCTeU&#10;DTdUJmPRVA14oIlSBN0ucztv6CCt+UlG25P01sOEhjcZHYf0mlF71l5UyXNm/bvkthcJTUdxdU8T&#10;G58mNz9LbHmT1P+c0faUXPU6rvZ9cvPzpNZVSnNfWIsHItpGlm6tnoS87mBvFpvGLNxdWnu2t/bu&#10;kJvsC0nfH19sQICY82aH83Lzu6dcPfzm8eK7o2XQhvNiDbxAcp5sPH+4d7j/1sU9Xl0z2NQozkQt&#10;1lGDRDKO74lpfFow/SSnfz+h8Xl628vMjsOUzofxLc9Tul+ndT9jNb1LbH8X17Tjd2vBPuVJaMV9&#10;76JBDLVFPbJOMbQSFVihQm63Ky8mFidjsiN1ktw1mEQtuqE2Fa1Dk9elwXWoMF26vFGSunmWlnku&#10;GpOhpJ14U9IPpRKjjUnWN03XNExQ0WVoGLH0zVN1LZI0sSw0hgZQNaaisXRtXJwZMdEBS3XRifDR&#10;i4g1IycTqBnmUVmYwFuG3nmaLne0nbJVLaniWv6X4UH8ssmKpuXmXk22gbUEvzJT72JTH+4CwBYB&#10;NWZetSYuTWZOLXjnOqJ7Ec4jAeMeYejjbxLhjqebmTBMsPEWGLqNIdlNPzJIN4Ss7Zeg4ZWv7Zmt&#10;aFtt5F2h70ITUWfB9SvM3cvxnuXWPndxbsUEj1JLr0w9y2iYRgxCK1UbHyymFCAs7yuI8rspGyGN&#10;jlfD5mMdy44bU+X0QsWVk9TNKiy9q6x9S8zd7pm6lJq5AspMuZRjXStM3SBKME5lJi6VZu7VFp4A&#10;EIBNUAltfkIVzrPYxO0u1i1ODuPPLxt4XT5CVC1J2azaKqDE3LPBPrTJMbwc7wMaVBB8QWWFhXeB&#10;gWODTXCTTUiLXVgN3i9GBB3MJ1dp7g1qGq2D6y0D64gBtQR/7hzRhIB6K79mW69GO/cGG49aa48K&#10;S88Sgvddgm8+MYCp4+iHwhH4NHTPKhpeVreDEUP0Q2iWzFBTso9hhKd2sL9BGAlHTbBhxRNpTPPI&#10;O86J+Q70W9axefiw27iQAlxwiWV4iU1EvkVAqVPUPZvQDD3nTD3nMlwQ+NQy1aypEvr3jNzA53hL&#10;377QxPUezrPQzK0Y75WCtmDIGgXfVHI4JUL48obnNVSyOrHKLjRL34mhbBGvZlVEDKpzo5TYhOWZ&#10;+uaY++dZx2ZZU9KtSMlEUjyRFEck0wg0MpERbk4NsaAH4pi+OKYPnuWFT/DAx7sSkl0ss1ys8gDO&#10;ljk2ZqnGWhRlpL+MiKOqrL+hVpSHc36IfzlkcF0csogWLEjlAqyOV+11d7oFCWAd9XBnu2ywaXec&#10;AQwOBC1Bjc3xgsEgcDleUhcciDWkGmhHwyWdwbuTwBUz8C6NVgokmMWDY33cC0EzqI0Zhm5LTAUH&#10;gsPBXu4AjkUs5JjBqUHPUOYuVGqoBIMXMD3NSNAADAm0AfWgK1ADXsnAmyQIQD3oAYwN7DXSjTUx&#10;oICh+h+v/gtKb7cC6EoBoB5U+noUgQA6L9gFDgSbYDygH3C9mqohWmqhxvpk0BsYPKSBvRxvudvl&#10;uNpkATzsc72d8n2cb3k75Xk6Zvu55VsYxarKuuMwpCCvO6G+RUFe+d4uqb5u6QB3h0RLsxgdNU+4&#10;OE6IT//GFW0ZUTNdtKejFT3YJyfEN9fDMdEGR/UCN9Yqx8osxdo8FQSutrkOxAwr8wSAtUW8DS7B&#10;Fp9gT0xysEx2sk51sE0OCS5080jLyRtobt3u6Nrr7T9oaFpv7djq6X/Q0b3d0r7a1rne1bfV3b/d&#10;1rXW0LIACdd/Hp6abWpdbmxZ4nlZSNZ+DtTgcyCtCwBtoD6h/kGfvErodFA/7V0bYBPqkJcHfGyC&#10;56pqZytrZngO+GMBzHPAkAbmmuBjx3nr9hBPnUL29GPRC+C53k82IdP5K3wsQUEAasBR4FjQCXRq&#10;cK6cvH4eYPNfAvKvkIuFaj6+kF8Cavmxwf33gKQv7y4BPr5vvLsE+Lv0/Ziy45mZP7OhAJ7r/Zf4&#10;XAz/ElCi7SeUHwM9Nh//egDwd+P7j/Au/BM+vjO8m3C35HgK6H+8UohPhscDUr8f298Povc4Lfhn&#10;+EkAcx1wzSy0hDCgoX4W0NQ029Iy39a22NGx3NW13Nu10texPNC+PNixAhjqXAWwu9YAo72bw93r&#10;YBPs7W1Z6Gqc7aifbq2faqnlpupCvvZjuQtp3V8CUr883cs7Cqr5YH9/NQMYgjcX9LH95Y7tmH+Y&#10;/BlS15D9/ZTj2a1HepdH+1bG+lcnBtcnhzam2JsQkP2dHd2ZG9udH7+/MPEAsD73CLA2u7868xCy&#10;v5AA5gU8GQyp348NLs/1/go80fsJPB88P7YNOofOuDINTvfzAnhxYhOUkP1dm72/PvcA8r6QCYbi&#10;rcV9SPeCTSj+nBP84J1KJQKh5o+Ut5UR05K4hpK8CIddklMXMXMxImGVQgzkgzDoMEUZJy+npOGu&#10;xYXRodnBuvWpjr2V/p3Zzu2Ztr2Fjp2Zlscr3Y9XOg+X2w4Wmx7NNexN13Id8FT17lzT7mzL/ZnW&#10;B9PN+1PNDyfr7k9VbE2VbyxUTU1XLd2fYG8uB2eXipiHnteJuWnMkDMNQ2rZqhhY2bh6BQYHeHs4&#10;2+NN7UzMHLDWlrq2hkpENZgZUtIYIYNBoIxllAhww2BJTIyMIU3GgCWjmyShky6kmy2gl3dJL/eC&#10;XvYlvazrBpkS+mkIrURlNEsDTVORD1KW8wUoorj/bxEp4w2T9JKU8OD+gh4FCJWVC5dXiFRWjVZF&#10;x6qrx2pqRGuoR6mpxyiokxHqFGl1sgSa+39URRW8FDQ8TbA+Po6BcYFhBbERtcyIjvjAHrL9AMlq&#10;gEQcIOMHSRaDZPNjTNkkbtbvQBSuN9yiO8iiM8Ci3deixde4IUC3Pli7IUSnOVy/PRrDTfM9XvqX&#10;lxbcSzXnJQePxuNHmdhRuiGbYjBI0huI4TJEMmKTTdgk02Gy2RiNMBVnPZtgP5/ovJDkMpviMpHi&#10;OpLqwk526o+366QRm2PMasOMqoL1QVnmr53vophClGKY3CTp88XoXo3WucI0vhmjcylS8zzVkC/B&#10;XDjdSqrQXakuzKAlBgvRGmvaRjJrJ5tDSrg/3qaLSeyg4wG9cVYDx2J4MMG2l0booeJ7yDhAb6xF&#10;HwkH4MY0rqntPV4/GIKnb38WKA+Yp4F/HW4GMNVwgILpoZmDi+2gWXfQrLhJyXRMH1V7gKHdxzAE&#10;m00M9xJSANXdw87YQ0kuSE6FJaZAElWPlcAyzuv681tHEvIbKRNbgV2zqIgsfjvmRWPGKXWmNK7i&#10;kmE6n2uCd99S7NyRf9960MCmXmatWHAc9lYFZWyWOjZOGx2mDvdB9pHaP0Dp66MPddOHe6J6+5MW&#10;tq1Kek9ak761TfgLgfUnC4ZoWIl782rC0jPq2DJpkB0/Mcj1oL8sgBP6+uO6exidXQAQgM2EwUFA&#10;EpudNjaWPT2dv7BQtLpasrlZtr19e3ERbObMzIBdcX19MS0twdXV3hVlrpWlNqWF5rey9NMTdZLi&#10;tJPjDNISjbJSfFvq/dobgzpbQvs6ood6SWODtIlh5sRIwsQo5JLJvd0AEMQNDyWMjaRMTSRNjMWP&#10;cme6hoQrgMLupUz3UiZ74tm9Kf2DGb0T6QPzCcMrMZPrpi298JIK0bvFWh0d7jNz0bOLrPGFjMm5&#10;pJEhrvYe7o1ndyWwu5LZ3SnDPakjvelj/aljg6ljQz8J4PEErgOeYAz9Q44vD0gAQw4YGgz3Ixjs&#10;YU70RrI7wscmIqbXMaU9Jz3o18PSAwdXSBPzlOEhSn87pa8ptq81sq89sLvLp6Pbp7XbuqLWorzC&#10;tLZa/V6BVGqi6u0ch47WkIF+8tDw5wI4YWQ0eXIS3LGIno6iteW46vqCipb0zLuOniEoYzNTBpk5&#10;2ksZaFX2df+vc+e+ucB36ZroRWEZw+Dg+MGe0JZauKfLeRVVPiU1bUdX1/jEuJ6O0IYqcnNDzex8&#10;fftQSUUzPS/XLYmBS6RRuluT+ob80gtOX0JeOov66x9vXhFSkzCzje3soo/2GcTH/kbk2hciN1RN&#10;CQbOHq4Z6ayB7syp0ZTurqKW7o6BqebOkYTbJWH5dzKHBuLbWsPz71wRhf/H77/+9qrQf126phHg&#10;lzY5nDE9qhcW8ic+wTPXxf96nl9ETds9KzNpuD95ZMA3/1ZaRV3b7Gbt7ouUlb2ImSW/8Ul8abWU&#10;V+hJmM5fLqBOXlG+IKqt502+PTx7q3tA0cj43N++kRdHnvjtN5dk1f0K88hd1QGVmRp+jhHZt9on&#10;7pd07Wk4pggRKGL21JvGLnIGRE15tC7/ReKF/6i3EHsdbbToKBsjcVL9zH8L8f1RQuR/5C+eCFT4&#10;j2qieDNBOUNVlikLq7TU3KLaPgjROvRWXjeVYWuL1mJhcTo37KX/Yiny21JbpcEQi0oPbX2+/3Pt&#10;6xOXvz3B98cTQRri07H6yxSd29YyjuJ/sbn5pwiFc1V44eUwzT4HWIHejQRtKYa+EkUDlawpc09H&#10;sEj5/G01/mTE2Wy5s+04ybUAjb1w9F4Y8mGk2CPy9ZdpwpwySU6rNKdfnDMszJkU5syJccaEOHPK&#10;nH71wehLDLkTdJn/yEdfuKV4rtbwxoKf+gOS4VaE5nKQWq+1eJHquSzUyXS5s8lyFxJRFxMQVxLg&#10;AolwwSSEaApKPF1eIlVWJEX+RpbajSocYiIU8zTHk1MbeL/A4GkD5rse8/fd2Jetes+a9B/XmTws&#10;J5S6iqSZCJDVrlBUBZma4jQNUaraTbq66C8JYJ73jUDdhDRwGOJGsAxfgPTVMJQATwBz84CP+SUB&#10;HK8glqQsmaIhnayHSNJHJOjC4jSkmaoSZJRIqrayr5hgXZDf84Hed6vzj1dmwavT4xX20erAk7XB&#10;ZxvsF1sjr3bG3tyfePtgkvN85cejhXf706/ujz/dZO8tgHe6uqme0vJccu0dRnFyeFs+Y6IiK9XV&#10;HCd41kPmBk1DNllPKddY4zZW+46JRp6hapa2Qoo6LBsjl24AS9WRSteWydWXu2OkUmiiWWCin2uk&#10;T1FTSTA168/IfD459XxpdWdydm1mdn19fWl57sHa4tPVuZczo99Nsg+aa/rjGb0Jie3JmeVJt1IY&#10;eeHUAseofLRbkgA2hs8s4bJ5+kXzzAvmH9TvSVzBt/iCPxpmXbApvWhV9I1R2lmTNAFCznV8ugCO&#10;Zcqs5/7EQcv7FCZSwD79HDH5W7Pkq853uUnA+DzIAZ+3+OCAL5pnned633xQCQHNF30Kn/WtRca3&#10;uGMHbJF61pwrgM+bp53GpX1jl/s3h9yvHLK/ts8+ZZd51ib9gnX6Zas0PmKKAD5RwDz+OpZx3ZAq&#10;oB8roBMtrB4ljgyXgoWJwQNFkAHC8gHCqiEiGtGiOjQ4Nl1cnyVrniSpHyFt4EHKr5l58nzm8Gjn&#10;O0750BramQqzixe0zvoPldhvCHcvONT9UT9TwO7uFQxTUNsvubBzcfXh+NDw0wdH+dkt1/n11FU9&#10;ZRFO8kh3BaQPXPLztM6P5/79u/T9mJ8VwAAU3JMrgBGeSKTXLwtgfwh5JHcC6p+Fq3s/B85NXAYj&#10;l5G0ERchCF23uMFnyl0bFXDF7MY1vPB1Kwlhe3BFYEjKcoGq8mFwcT+4RBBCKhABC0IgAuFI/2N8&#10;EbK+cJQHAuWGQLkiUa6ySGc5pLMiwkb4iiJWw7I4s/LV7mvO47fbI3OPJ2Y5L1+kuTkFaSqR9JTv&#10;ueLyiTrRctcpCjfyTBTStGDpWsgMbVSmjmymvjx3FmiMEiDLRLnCySTTRDlQ6nKwzFU6WpKlAwff&#10;wVsY2URloXxjpTRdhXgthUxzI4qOVriWelFAwEF3D2d9+Whi+OnMyPOF0f2JnoO5ocOVqb2lyd35&#10;Me5fMPPDO8sjj9bHj7YmHyz0cZ4sv10fHClN9NIWjzJG3PEz7UqKeDo01JySl+YbHe8d64l1k72u&#10;Ks2naaTurYxy1FELUlcOOl5i2VlB1l8JFSgj5qEAD1OARwAgG4qS9kdI+sIlfrr/HwTwTw4Yzl1n&#10;9x8flX+TT9UvhEywAixKARYjLxN5LIDDoIzknwQwNwtZUdbjYwEMLQKNknFDSLnIiDtKidpLCNuK&#10;C9kcTw1tBQJQA5NwAg3kEZ6KKP9jtx2IkgpESvmBUgERrCIbiVaM4mYGw7je94MhhgUeu/DA/3UB&#10;jIiQRUQdl5AG/gUH/JMGRsm6IJBOMjBHCUlbUVFrISHizZsEQUEiHx9OQIBwU9AWDFJSwhUm44VE&#10;gG+fnwIqAHzLeCsWyyO4qxEryUYoIMMVEJEKiOhjYuXhMXKwaAA3Rfgz+wuQl4tEIkLhsGCAjHSg&#10;pIQfKMFfZCqqIRKS1rbWtPrKkYONw+/299+tz3C2x9+P1zfF2uVYKRfZqpVYqRfjVO8aKxVhFG8b&#10;oYrxarlmKskYpQQLrTRHi86MuO+XJznP9nYHWttz4maqcsDhnKeLnPujnMP5H4+2lmdG+puqJlpr&#10;nk4PctYnOGNtLxry9wvIWyne89GmE/5q04EKG1Eqj+N0XicbHlFUj2KVHkXK7YciH4WhnsYovWOo&#10;cxL1XsUovoxWeBkp/zZK8XuS6o8U9I/H69e+iP355XV/kc/ULwQkgLnpxSTtVxTd11S9NzR9wPdM&#10;zPNI9cNA+TV32QFHNXasx0Ll3dXulpeLvZyFqjdlzo8pSA5LicNQfxSm+5RkcRTDnVf5BVX3FV3/&#10;JY0bH0arP4pQPYrR4C5pfKyBQcBdSZfEzWN+6IHYcBDZD4AEsOpjkvILhvqzGKXX0crfx6j9EKv+&#10;fazmK7LGE6rmQ4b2fLzFWkv2+/0FzsvdV3vLrx+uHW7MH61Oc17u/7A1z7m/wtlee7e2/G5z94f9&#10;l+8O3r/dPXw7N8FZHeXsznK2pjgz3YftxSt3E6cyYzvJbv0Mz8kkv+WskI3csM288M3ckI2coIVU&#10;l/kkh7k4q3kGbpVhvkYz3ojV34zUfEzWPYrVAiN/GqX2PFLtZST6VZT6qxiNFyTNZ2QuLykaYJyv&#10;yOg3JI03seqvY9CvozVAg1cxWoAXMdovYnS5SduRKt/Rtd6SNff84JseovvBsuDYI7reLtNkimax&#10;Vc08mGsfnxpum1uu3Xp6Z36vce+gbHEhvasrpqwMvF2Tiksz2zruDY+2rm+27+y27e7WbqwXzs9k&#10;T45mjg9nTYzkTIwWLcyWLS+WLnHtb/3WZt3mBgigNYAh6pa5NBxPAc0TwICajwRw+/SePjFcRcdX&#10;Uz9SSTlET4eprcY0VKNaKAW5of2jdAMSMf7Z+u456tbpcuaJMIzHaaTLKVmHM/JOF5R8r6uTEZhs&#10;batSU/cqM99SA4876tbZiuapCtgUNctUQ59UAtlTM8xWPcZYKdpYjWamQddBBONUohMcc3fyhg5S&#10;mp5mtD1NbXmS0PA2nSuAR+ziIAH8JqXteWLTIavuKLHxSUrzk6S256yONwndr1iNz+hVL1i1z1I6&#10;tpN6R2mDoZrJhkLBaJEgpKBTqFdmW+3A4+2toY6ax1sTT+9PvXo0//7Jyg/P1797uvruaPn1wQLg&#10;7eESV/q+3ARAu74/XOQ8nuE8X3/z+OGTg3fefilojSAsJg6rRbNUiQrWozSFVB7cnjjK7X+U3Pg0&#10;o/VZZvtRasfD+KZnqZ2QAH6b1P4mrnHL79aqS+aPcW2cpL7nEbW7XkUz+JR2dHiNYmiZCu22CiNN&#10;mcZQZURqMH11WDZ6LGM9hqFJsrZpChqbrIRJUjBMUDRKVjNO08BmiIJ3AMUIZS2ahmGcphFL0zhO&#10;xyRe3yxBWTtGE0MzwieYWicbExN0zSjqxtE6BpFWWJqtTpSzbkQYlszE01LMY7JMwu6YBBdjAypM&#10;/SqNvQp07MHnQpXWjhZVAzDhOkUGju1OMe2ulDKLwFvajkU6djXGzhV6xEpDYiXWoZjgkWMZzCCE&#10;BZlFO5qQzUzijbFJpsYsvBHVXj/KWzc0QtOfgfbM1fLKVrCp0feq1HWmC6PjZXTKLdzLCJ5V1r6l&#10;eI9KK58Gx+ASnHuCGpapZJSmjU9SN6PI6QWJKnrwyQDAu2MMSjtOxRjsioFrRkqj03UI5UQvcGAF&#10;wavWxr8S78nFgpvyW2nmDtnfcqzrvyaALbyr8L71diF3sW7p6oQkZbMYSc0AAblIMXS2tnWRiWsF&#10;wRdQjvepJPpVWwWAss42uMU5EqosN/eiSIH7hm6wCvpYANfh/QFcAUz0bbLxhgRwnY1njaVHJdG7&#10;nOBbQvSvcorJwwVSNRx94WaOoka2wobWwoZWIhgKNoyJi062IicTSSm4qHRC1B07coUrs4AQUkwM&#10;LbcMrbYMqcYHVJh5lRi5Fho6ZRs5FVr6ldqG3iMGlBICq61D75r4pCkTSaI6BfrOxaZeefr2d7Cu&#10;hRbu+VjnInN38JUsMXbL17ZNlDWOEFLxv4oMuCoXIqCUqGierEzI13epsgqpJAQVGHtU4AO7fOLv&#10;WYcX2UXedYgtdIzNdyTl2pPSbUlJNiSWNYluTSJbU6OsyOGW5GBLShCB4kegu1nEu1mkeuDTPSwz&#10;3YkZDuZJeH0qRiNKSylIHuaurhhgYkAhmie4u+T7eBXYWCVb4ZJw2DgbQorD8XTK3m4F1vhk8C6k&#10;qxEBuVVIALs73QINHG0y7Y/TgsEuUOlsl21LTMWbskyNaEa6sWilQPCmJHydKHbTWhbmro0OM9Yn&#10;g8aQ0AUngiwvCMAAoE5A/6BnyAqDrgCQBgYllFuspxkJRgUOAUCnBqfTUgsF72xIaVdQgmb6WlFg&#10;tCAAl+bmmOfjXgg6hHoGm2CcHwPVQPbXy/WOp8ttMAzQMxgbuA/gKkBX0ETTYAygH0dimod9boB7&#10;UYh3SZDnPV+XOx722W62md7Ouf7uty2MYlVQbqAM9Lx9LIDv+LnlBHjmBHnn+XtkuzskW5mTjbQD&#10;NZXdxAWNJYVMEBI4NXlHrH6QPZHq5ZwMWrrZcxdjtiekO1pmutplu9nnOFql2+AS7Agp9sRkB8sU&#10;R6tUZ5s0F9t0V7sMF8d0e7tEI0xkaFhJRlZf4d3J5tbt9s4HYxOvjlOBuQ61o3uzq2+rs3ezrWut&#10;uf1Dxu0/DyRrm38SwDwHDNV/DrT3c6BjIdcL4LWHNsGJoPxg3hmhGLQHx/6SAC6rnPzZJGDATw6Y&#10;q+huFwxD9vRjOcqzmJDA4zm8TzY/try/Ak95fiyAQf/5xwIYnBSyvyCApOznQKP6HEjE8tpAl/DP&#10;ABpDR0E9/Ht8rDkhoPsG1Xx8o3h34GNKAf//JIAB5eV/t78fPzk84/uPfLjqz4Fuyyf34d6940WI&#10;jwf5CZ8Mj8cvZQD/3fh+wj8K4GMHDC0ezHXAjY0z0CzQ7e1LnZ1L3R1LvySAh7vXQQkq+9uWeprn&#10;PwjgupnmY1n7if3l5fX+EjwBDBnf/6sABnySAfyJAIaSgHkC+HMHPNy9+vNwFzn+IIDHB9Y+dsDT&#10;w1uATwTw2rH6hViZ3uPx/0sBDLqFBPDyFDjR9uLE5s/CE8CrM7uQAAZ8LIB5/JoAviwTfA3uLwBz&#10;4Rc1u3ZV7dpZ+I0zCNGz8sJfKaoJErBIfx0pL31ZPx2Ut40xuaN6Yqa/b3awbmO682CD/XCpb3Ws&#10;YXW0dne29fFK98Fyx8Fiy8O5+oczdXszNYAHM7X355t3Z1t2p1vuTzU9nARwd+3OV2+u1E/M1Czs&#10;Tg5trQXlVtw0DTmlGX0TvG2ah8vp2Crp4vC2zj5+3n6+HgEersGeXmGewYHOIW7EQEsjNwO0pYq8&#10;EQqhLg5TR2jYw7S9ULqhsgZkOcNEmFGWKCZfwKTwrFHBGZPCcyYFFzG5N/TTRbUSpFXpEorRMho0&#10;aS06TIcF00uC66fA9dPgehkyeplw/Rxp/WxJ3UwxnXRR7VQRnWSAlE6conq4sqqfvLIPQskHoeIn&#10;p+GvpheoYxSgp+9qi/eI9gq6TYpqTIzqSQ7tj/fspzkMkG0GydZsitUw1XKERhxlEMeYloC5RIeZ&#10;eLsppsMY1W442nYwwqYvxKYnlNgYqFcfrA054MZQ3eZw/dZIw/Zobg4rpH4hHwzlBE8l204mEiYT&#10;LMZZZqNMLJtmMkjB9Mdi+mKM+mKMj8ECBkhmgyQLNgXPphGm01wnMlzH013G0pxHUhzZSfYD8Tb9&#10;LGtAD4PYGmtaG6pf5qdx11PljqtCvrNcOl4qzkiQqsvHNLzBwtyk6wuQtK7Eal4G9ZlEmVwbZKGz&#10;Urm3ZmMopjMW10O36qASWsgWTbFmoOykEXvjbPrjbAE9FCKgj2oJGKB8oJ9GbIs27iRje+kWgywi&#10;O8FqKN6yn4kHm30M3M8CdgF6aOYQ3VQziE+aQXwQwFTDHioYjFUHzbaDZt1Jw/fQMYNMnaE4nb44&#10;g3amRR3TIzfCL8DaRU/Fnqv8VRMkVGjC6jFCRtEC5hEqkTnBnfPUqT3b8oFrTsyT2JjzxnEXDZLF&#10;LO5dNEpCkW8Hj69SV5769q9bV43f8Ev6Gu+PZuVTRueOBfAQbaSXweY6YHo/m9Y3QO5rpw/3kAbZ&#10;rJl1m7L+846MvxEZX1ol/oXAuuyRbVHEjps/Spjbpg6PMkf7uAKYPZA4NPQ5ycPDCYODcX199O5u&#10;amcngNbVBWJmVzckg1OG2BmjY9kTk3nTM7dmZu8ur5SsrZdvblVsbYMgf3YufWSUNThAGuwN7Wn3&#10;bax1KL9neSfPNDcDm5mKyUxRIUerMcj6SSzzW1kuFSXBXa30MXbS3FTC9DjXAY8NM4YHaUP9ADp7&#10;ABA3yoZqqIN9gA81E0O06YHYsW7SYDdjiJ0wMs8cXQkbXHTtnZW7VaVQ1qDT2mU9Mh48N0+fX0qa&#10;nEkcHkkaGUocgQRwDyCR3Zs03Jc80p8yOpA8NghIHGMnjI0kjI3Fj3Phid5PiDueCBqK/+6Ah3pZ&#10;MwPhQ+3h49OefdOwuJLTXvFqWY2UuX3S2BSF3UsbbGIMNNLZbeTh3sih4dCBMa/mTkgAm1RXqhXd&#10;lk5LQhfkOXS0hg0NUtgjiaPjnwjgpJHR1Mkp0lBfRHd7weJ8UkPLwOTqwtID9tQq614ZpbWBxu4i&#10;97dgyZGXZWDf8gn+9uLVP0hIKAb7Jk2yk4b7YZaWv/vmwqWLwl9/dfniDUlCVAy9vYU10E1qrEus&#10;rhvb3htZWWmensgdGQCNIxubHZNzLkhqnOZT+Ooi4qSYqriNM2OYnbE4acIi/VHk+jd8fH/6/bdf&#10;/vUC2sI6s63j7vBoSEZObGJWczt7ZGa9on8kbag/aXqYPtqXMj6Ei45Rt7IXU9X+WlxaPcg/fqQ/&#10;bXpUJzzkN6cv/OaLk1+cvfYXfiG7eFb66NCt2UmErY2SCd7WNyYkqzKqtoc6OR8+OxU4O2bVVK/E&#10;SDxHdDuJd/tPfcvLwbH+o1PkoWFRE+xvf/c/V85eOcMvdVVJO6K6NHOmD5ccfkLgzElJGQVDe+vA&#10;XCPvPFEi7SYhQsLMXd/aPZkc15YYU+0I2w2T5YQhl7DnaHwndP90QvTLE+KnTzjA/p943ZOl5lJp&#10;qpLYb04LnTgh89sT1hf+c85O5p277HsbhUc4uV1/7DLJpjvUrNlbf8Efv+SLb7XWdOP7i9TvTlz/&#10;zQm5//59BFK820ttIEg1WOmc9G9PiP3HCeR/n3C+dKLJTrrXUzFF/ao//KqfgniIsmScltRtbf5M&#10;hZNpatfila5mqF6pMBYadpNbD1PeiUBuhN3k5CtxyuU4LShOjzSn/+b7gSvvRy6/n7zy/fQ1zpQ4&#10;ZwlzWKGWb/IFWeI3GXKnMlFn8hROj3koL4VqdNtKVGEE7mjyZSrx5aKFUxT4EhWuJcpfT5AVTJYV&#10;TpGVSJWTTJOXSkQKx8MFWLBLSbIXC/RuDPpovLnjwxmm/thh867X5H0/5n2/4etu/SfNug8rMbvF&#10;uEyLi/F6V2hofjpaiKEuzLW/6BtMLRHuHM6/LIB5U0CDBmBXjIJIoMw1ngAGQAKYNwX05wI4WUks&#10;WUWCK4C5M9BKxWlJ0NXEaEqiJKRwup5yOFIi09LsaX/nk+nR/cWpR+vTD2Z69mc7H811PV7oOVrq&#10;e7Lc/2RtEPBuf/q7g9kfjha4KwS/3gDld4/nnj8Yn+yrmOoprc2nFzH971J8QjDKhle+xPGfcha5&#10;5C16NUTmBlVJOlVHkTsdtJFaDkY121Q1DSOXqotI1YZn68rlGSje0lPJ1VfPMdKJ01Yn6+o00Kiv&#10;ZqafLy9vjI4/3t2eXZpe21l69nDr+fL806GhV939c+l5qcY2NF3LUG1bK7SthrIdXMtL2Dj8okn0&#10;3wyjL+BSL1hknbfI4drZD/a3CPB7vdQbbjWg/m86NGHLbAFsnKAJDU+tq119H988h3Agf6XmImzH&#10;uoBj/F49/IpjASSAT+LzP84DPs+Fm/h7rH659pfbjAtXAEMZwFz7a5Z63iz5oikg9RI++yIBkHme&#10;mHlcpgPOWaZess08b5t+zibtrHXyaeukk5YJ31olXDWLl1LhrsSJko2Ukg0RRfkLIv2vIQOuIEOE&#10;0XQxHZakQZwgOohf2dHQPbaga2Tne87+e878w5dulLyLas7XLVhXrW/9BZN9yqrir8b516yL+LCJ&#10;0tjo1KKu6dmtkZ7+o52D7vZFSXEzJXlnNWVPFMz52Or5IP8+BTTE34XuL/ErAhgFdwfIIjzkkN4A&#10;eZQfQA7pywXhd0wAD5S098/yd+n7MXAfRVlPJTkuCih3pIyzlJit8A38DT6zi2f1LpzWB1w6a8h/&#10;xUREkACTdJCFuYNBKiIDlGWDlOWDFeUCEHBvaSl3cQkXBNKLC9cBc0EiPVAoTzmUC1rBSUpYXxlu&#10;ER2QOtqxcLT29HBx7/7ILGf3wfi9u9HGevaS12O1ZbPxuqkYJZamTJoO6oP91ZHN0JPL1JfPNFQA&#10;ZGAUi20NUg3lAyQvhcL5GOpS8bqINEPZAhOlJBXRHH2FNF2FVGPtTIJpuLpakIbGQnnl+/l5zvbG&#10;07nxR9NDDyZ7H870vNqeer07/2xr9mBt+v7S2NYiG7CzzH6wAt7tB97uTP6wNfJiqinZSd9X7Wao&#10;hnC+m2kTNXK7qXm/p78pJTveMyLGOcJW30WaX030qqa8jKUy0hkmbo2QsFdXCVBXDJAWc5IR84KL&#10;c1WoPCxEEclFARF8PIf23+/5MZAG9vnfFsDy8KhjExkpBwuXlQk7niE5AAXjPjZImAd4rhTkPGWR&#10;rtKSNjJStuDzkkd4KiB9FFHcH4yCQBbmiZByg0m4iAvZid20Fb5uJSRgKXLDWkLYXkbcGSHloa4U&#10;iVaMUJWPUEIFg4sFVyoP584ZfrxuNBjDceozDFqWOERZNgQJ81KS91eSD4SBx0bEUUbSDYzkY6V6&#10;TPC/BxIeIouIQCGjjgFBGHjdPSYYhQpEyfof44eS9UHJeQFkZb24TymSC/h+IWFuMClnaQlHSTFH&#10;oRtWggJEgWs4/qsWN/gJIjftpMRd4NJux7/hcIc+Pu63Ff7hzivLhikhwxXgYVzRLh3BNe4AeBQK&#10;Ho5EhH4O4jgJWF4uUkY6UFzMB5RyshFKimEqSl5SYiblRf2PN18+XtnhHOx9tzLK2RxeKYtnYWEp&#10;WNgtgtJdgloJQSNRRbLYTL3QVDHPCJVprHDbWj+dqB+hq5DrZf+go46zs/hirGsoP74pLmC5JIkz&#10;VsV5MMR5tfpmf/3NyyfvXh4d7aytj/Wv9DYfjnVxVtic1X7OePV3rWmH98K20x1XGaazURpTwfKP&#10;j6cU5sLQPaRqH8Sq7UcqPgyXfU5SfRGt9CJK/nW04vtYLm8iZF+Eov5VAfwkVvNn+ZC3+hlPYrTe&#10;s0xekvT3ozBHWaFPam6ttzYudrbMNdyeKwiZCEMtuV9+FSL+OkzuKBL7Q4rH2ziLl1T9wyiN/TBV&#10;ADj8Nd3wu3gslBELNiG4M0VHaz4DzTxgm/ZCjwKQkAB+RFZ9ztDgTrwco/ouCv1djMYPVL33TIPn&#10;cQYPGdpzcdixgpg3W6OcNw/f7a8+3Vl5trv+dm+T8/KAs7/JzcPe3/nx/tbb+wdvDt48O+I8f/Tu&#10;uwf3OY82Oc/2OM/3OUe7nAfLnI1pztrY85GWR92V67W3FkpSVspTH7bceceu4cy1cCarvh+4fdSQ&#10;sHM3ai3bZynZaYFhNU8x22ERd+jmO7EGW5E6D6L0DkgGL+jYt/Hmh7E6h+AuHd+r5yT0y2i1F5FK&#10;L8IV38aoHaP+NkbzTYz261jt1zE6oHwarvSeqv08Rn3DU2rJRXwvSIErgMlah/Em3N8O5vvtDZVO&#10;jXU3j09ULT8sWX9cf3+/aXencWOjdGYmu7ObUVkdU3Qv8k5hQl1Ddk9v2exs3eZG9fZG0fJ81sRI&#10;0mBv7uRYwdx08cIcoGJ5qX5rs3ZjvWxxoWZ5mUftEhfuisLLS5Wrc2XrMxVrHwQwqG9YWG2e2+pe&#10;eIx3Zyrp+qJ1wpRVQnW1GXoa8cYaDLxKmIdGcLRecKKBf7aue6GuS7mhe42JX4qsJUPGIlBQz/60&#10;HO6vIjbfigUKyjORunnqVkXajqX6TsX6jrd1bNO07Zja7uG6/s7qIUR0jKFSjKEa1UyDro8MtVYn&#10;ZXkU3s8dOkhpeZLW/jS17YjV+Ca185BeN2IXvxdV9pzZ+Cal43lCy2Fcw1Fi85OU1qOktse05h/S&#10;Br9P6zykVh7Qq55n9uxljo/EDQdppRhJRhor0uQkPAw1vfIzS94+PdzfnFqb7tqc676/PHCwOfp8&#10;b+bd0fKPLzY4r7dfHyyAmJsK/GoLAAKw+f5glnM0xXm5+sPTh8+O3oRH5aupBxoZMsz148wVwjzR&#10;URU+d3fzRo9uDT5KbXqa0Qo4Sm17GN/wLK39dVrnU1bT62TutNVr/nnDBPorWgMnd4STweakDb6n&#10;tO56Fa463mpVJ1crkwsUYtIUouhKsWGqZA802VqdYqZFM9FnGRomaOjQlTVIylo0XZMUC6tcBaUw&#10;FdVwTY0YQwO6mWmiBS4Jh0swN2diMGSMMckIE62nH6qrF2JgGI41icaZkQlYuoVujJVOpLcxKdaM&#10;Em8anW0adQ8fXYTxKzbyrjT2qrHwrcH5FBo6JshhIkWUQvlRJFHVZHmz27rOpeYBNYTgRkJAk4Vn&#10;Dca+wtCqGGNbhPPIs4lIsCUF4ki2GJK5SbKxSbqxcaKZAd1SL8ZJOzRA3Zek4p6t4ZUjZ1Oj41Gt&#10;5US/qRYvo1OCcy8helYQvErMPaos/VpdIhsdQu8YO6Vp4DO0iPfM3XMM7FjK2AhJde/rKNcr0k4X&#10;JQBUWYMYmDZT0fgO1qXK2r8U71Vs5l5B8Ck39wRUmHGpBKWpB0Q5xrXSxL3a1LPGzAsAArAJKmvN&#10;vT+n2sK70NilyiqgguhXivMuw/ukqROCBBW9ryL8+GUjxdVT0fgSC68amyCutbXwAoCW9fahoKyz&#10;C2l2imDJG4cKKd/FuDTahjTYBNdZBdZafsgA5ppgon+DjXe9rRcXG+86a586a786q4Aa68A6u7By&#10;67ACfFCGiTdTyylYFuckrI27qugqphemiE/GeN2xiii2jy61jQTNqq1DuTbX0AVcS4OZZ7OFZ4u5&#10;e4upa62ZW6GZ222C510r/3Lb0CqbsApCSBHG95aWK1XSuNjYp4oYetfUu5ToX2rlV4Bzv4fzrDT3&#10;rTP3r7HwL8V4ZKkQSSKaXmdgtn8WDOVTZkhiSgy9e92YvS6MaovgcmO/WmLIXQtuynKpdTDXMduH&#10;F9iE5VqFpBODcx1jM51iUhxiE+2jmTZRFJsIkmVEpFWMvznd25wF8MEl+BGSfIgp7vhEJ4sEbXlf&#10;KUFLcUEiCuaiquhrYcZwds6ztc1wsueu8ut0nN3reLwCLtE8QUbcUV8ryvU48RfshfJlQcBrCclU&#10;UM/zu6AEBxpoR4MXKlFBK0E+HCilRO31tMJNMRQbYpKTXYaDTZqtZTKIAZa4eDurFFfHbA+XPDen&#10;HGgvwOY4wxiUmqoh0DDAGSE7C0ro7LbEVAsTppFuLNiLkHJRkfcDjbXRYaCSm7PregeS2WB4YBMy&#10;wSAGlWCQ4EIAUDNowWBPl9vgWiATbIVLwuiRQG/qykG6GhHG+mR3uyxvpzw/19s+zrc87LOhzQD3&#10;Al/XWwEed8wNSUoINzODWBCH+RUHexf5u98K9Lwd4nMn1LcgyCvf1zXbzS7FyZqlqeyhALcRu4G5&#10;fllbRMBATd7RBkcK9Mr2BHfguFs320xXmwwX63RnqzQncGdsMlxt093sMtztMz0cskAzL6ccT6cc&#10;vDlNWdHTisjy97sdHVVxK49dVbkwOHjY2bnT1bXd3bPV2bXR1r7S2rbc0bnS1b3R0bn+s7R3rP0s&#10;be2rgNY20MNKS+syoLllCQDVfw6091cAPUC9Qe3BKcDZwSC7ujcBIOANBuqtsWmhvmGurn72A3Xz&#10;tbULNTXzVVWzFRXTZWWTpaUTJSXjEMXFY4B790YBd++OAIqKRgsLR+7cYd++PZSfPwgAAQBUgl2A&#10;u3fHAPeO7R3g483i4glAScnkr1NaOlVWBkYyDQKwCXXCOy84461bAzygs38ONLbPAT1Ag4fafNzV&#10;rwMaQ0dBPfx7FBQMA3j3CrooiE9u3cc35GO4AvjnKL47+m/A1av3jrNsi8fLSiZ+Be7awz8HeGCg&#10;Z4b32EDPDPS0fA7vwj/h8/sA3QpohJ/Du/B/oGS0onwMwNPAPNELKeGfoWLm7w64eubYAXPXDK6r&#10;neY64IZpKAn42AEvdLYt9HHzaLkMdqwBhjrXAeyuDWizv22lt2Wpq3G+o57rZZtrppq56ncO0FA1&#10;C6ivnAHUVUzXlk/9AhM/64B/SQC3Vs/wBDDPAfM0MBhJd9PCRw546Zh/mPwZcsCfel8ePcvHDnhl&#10;tG91fGB9YnBjcmgTMMXemh7eBsyO7s6N3Z8ff7AwsbcwwbW8q5MP1qb2INanH0KASsDKxH3A8vgu&#10;YGlsB7AwsgUxP7w5x94AzA6t/wqg2c8CDgQl6GdxdBt0C/o/PhcItpcnNn+WlcktwNr0zvrM7sbs&#10;/c25BwBoEwRb83vbCw8BIADsLO7/LCf4ZCOvooKvyLieEzY/c0X9zHn5K+fkhS4oi53RkDqtZyjt&#10;qXTdRvGmgzbS20QjvLJgYHN2dme+f3uub3+V/WRzbHumY2Oi6XCtd3emeWe6bneqdmey6v5U1YPp&#10;yoez1fvz9Q8WWu7Ptf4kgLmzQz+crX2wWL+10jgxWze7M9mzuuSdXnIdG3JSK/YGlgU3CJDTtFXR&#10;Jhqa2VgQrYlEvIONtY+zh5edl79TSKg7JcSD4uMQZm3mrKdhpCivKS6jJYbASslayyh6y6CjpXUS&#10;xDF5N0yLLpgVnDUvOG+ez4/LQ1jnq1vnqhmz4GphQirBgmphN9ARgurRgmiyIJp6XY0qoEoT0koE&#10;XNeMF9Bg8mvSBbTp13UYolqRaG1fXS1nXR03jJE3ERfg4hAe6BUTExCTEEHKig4vJgfXM/w64zx6&#10;6XYDFEI/yXyYYQsYoduOMKyH6cRhOoFNtximWYzHWU0yrSYZthN0u0mq4yTVeZLqOk516iPhukjY&#10;9mhMc7h+Q4hOXZAWoDZQsy3KiDc1NGgAyeBBGm4iwWoigTgZTxyPJ4wxuZ0Pkk37ydhRBh7EAySz&#10;nmiT7khMVyQGlN1R3JWDeyhmvBzi4XirkQTr0UQbNsuSxyCTABqAll2xpuXemoXOSrk2SECeLSod&#10;L0XXF4hUOx+FvhCtfpGic42FuQkq7zgqgJbVQfoVgboVwXo14UZNsWadNGI3w6qLSmwn4XooxN5j&#10;+9tPsxqkWnHtL5nYS8G3Rxl3kEy6qWY86Qv53X4m/lfgNYPsbxfFFDr2E/rppgNUgw8CmGrdQbUH&#10;/CSAtQdYWr3xum0J+GqWd0ZEsBvOXQlhg0SFoVQTZDQY4JG4qhMkbs8gZDczpg+ok4/1MppP4slf&#10;G5Ou4dMELLJumOVexMZppBX7jEyHTG/ZNU2i0xq+sY791ircLL+RPLbAFcBjA7TRHga7h5uW2j/K&#10;GBiO6W6hD/fQRsboE8uO1cPXfdL+bEH5xjYF8KUlUzmuOpK9xZrZJA8N09jd8aN9icODicNs7jLA&#10;/1imj4+njI2CmLv+bn8/s78PlABQkzw4BOUHs3p6mV3djM4uekdnyhA7c2z89tz8vZXVkrX14tW1&#10;wsWl3Pm5jIXZ5Lmp+Kkx2shg7EBPZE9HWGdrSHuzTWE+MT/HNDPVMDleL4FpkMTCpCaapCd71VX5&#10;N9dH9HRQhgeYEyOsqTFQMsaHyex+AKikjgxytTfE2ABptCdquDNqeIA8NU1d3AibXLftmNSt6JLN&#10;qzJuYXtOLAVOL0ZOzDAmJ1jDQ+SuFnC9rOGBOHYvc6gHAAKwGT8ymDA6BBE/xl3fl7vE7xgXSPT+&#10;CjwHDAC3lDHTT5oeiJpZwJS2nfSIux5xx7ltmTLzgDw2QWN3MAZrmUM1jOFW6mh/DHsybHAytHfE&#10;vaXTtqHRoqFO/V4BIitN8+5th47WiGE2+BATR8dThseT2CPxQ1z7yxoZYQ0OpU/PxE2ORvV20jvb&#10;cWHR0fT0tNSCqoaeu5295evL4W11tIG2xO7WqLR0opefNB533lBXOsAjfop9d2VB0dLm9384KX0d&#10;KcUHP32K38Tbv2B6MmN6VDU88LSKsoGzOzMxlZ6Slt7SnDk+TO3vd7lzTxrvKoVxPC9v+FsxeT4r&#10;u5iBvuQJtrqf55f8fAL8QjdP3ZS8BrPzCLrXPZDd1KZt4yQoISenoGNu7WYdEhndWBs3NUSbGcpc&#10;mcliDzYtr8YVljrEUj1u55F626I7mgyiI74QEPrPv525JCxzQRrldyuP1duZMcYGg/nTRf4/f33t&#10;y9OSSANH37sV4CNmbC+4DLVb1NfKZ90SSsr5Qwj5D1SWeneP8wgbHuD75XX+c5f5/nJR5IIsOrqu&#10;Km2qB8MK/D/Cl/7Af+M3X/L/91lFdcdEYQL5goH3FQ0CTBOTQmWOFSRu37J7maz2Q/DNPeK5Fs2z&#10;dJmvzfh+r/LNiViFL9qdESNeBgmKkrrfnoN9fVbs5F9l/nCiQufMkbvMawd5tvLlUsVLleawdn/D&#10;RarT/WDr+16EVXfzJnMNipKEpxB/4DWRVITMjL/OWCjaD/417L9PKH55Qu53J/AnTzQ6oBqd5MPh&#10;J40v/sXg8kks/zl3iUss+YsJcqfiNYVYWqJJGtezdfjrLSWnA5Q2IhVWw0Xf5sj/cA/BqZP+vkXo&#10;ZfuVJ11nng6efTF+9vX0maP+s5xFbc4grtX7RoLcF1mKF/IUrt7V4B/zRI/6qJYY89/S4r+lK5Gl&#10;hcrRVYxXFEpQupmgJJysJJaiJJ2mBEtXhmcpI5KQYkkowSTUtQTk2RT5k6UmAvPR+t9VOH3fbvGm&#10;R+9pq9qjeqUnzVrPW43XC3V6yQp0rW/oGlfo6JsMtDhTVYSqKhinLghG/ksCmLdJVZViqMPiNBGg&#10;pKpKBspcC5e9TlICPYhDScAfrwH8uQBOURZPVZFIQUslakqyNCXo6qClCE1BiC4nmq6jRFFCkrVU&#10;j7rbns2MPFqYfLA4tjfd/XC6fX+m49Fc18F89+Fi7+PlPsAOdyqRrqONoTcPp7iLBL9e57zZ4Jav&#10;N398vro2Ut9WlFCbHJXgYmYrzW986Uvzi1+Znfmz+ek/21z60v3GuSApAZqyTJqRchpWLRmjlGKg&#10;kK6nkK2nmKUtn6aOSlRBZOipJxlo+cnB420sN7raX64ub09PvzzcW1gZ232w+ObJ7tH89ExZZU98&#10;VpFzuB8S46dkYytnp4Oyh8m7CWoG8ZnTL9lmnHfIOYPPPIvLOoPLOYXLh+zv1/iib/EFVxwrTpln&#10;fWMQJ2SdIWOXfkkzUNMtvXz82fp7DiC1aUrePuaacdBVc/IpY8q3pglcp0vI+5aQfxIPgFKBc87+&#10;BC/393jB4KxThMyT+IwzOO60z+fNki9hk69gE69ikgD82HQ+bCafaTp3Bmnz9IsW6edx6acI6Wds&#10;M0/aZX5jn/mVQ+bfHDO/cM78szM3P1hKlzsVihyaDkfHiqmE35APvIzwPy8TcFYmlF+JclUh6qpc&#10;wHUVDyl99+DU4q23nN2jpy/ec8o6x0V0XU6q+MC9ys9b3fu9buYZYuklfAG/cQIKT80s6VtcuD8z&#10;yD7c3FuePVJRcoDLEDXRvjBJe1mYu7Jc4GcCGHCs+j4yvp/wCwL4g/39VwQwd4Lfz/m7gPwYuA9C&#10;yg2MWRHlDc0To4DyQMFc4FKOkqI2ojcJN/hMr140vHhO+8JZLVBeOq+DELdDSTrIyTgrItyVUZ6K&#10;sp7gEEihoVDcNGUE0guO8IQjvGFwLzjcAwFzVlMC57IXFcSY6PoUZjcvjexujG/uTa9wHj+939OV&#10;7+cRY6QRogoPUZRKNFRO1ZGD7C8gXfcYfTkuRgoFRO14bbi/xMVwpECcpkyCHpLrvTAKKWri2Xry&#10;SdoKqSZ6yWbYYHU0g2j5cmzy3dLy+/WVF8szj2bZ2xNdj5cHOE9XX25NPt2YeLw69nBl5MHy6P3V&#10;sUfr4wcbEy93Zu5Pti+1FG203snzNqNiUGGqN1km8rH6Sre9HKYL895NTXy/tDZT35kYRLPUsZHm&#10;V+E/K3f9vBqSm8TgpIR0UIA5qMp5wSU8kFJcKXi8BG/wTyso+39653/is+fk3wTSkJ8RKAcLP7a/&#10;kdxlm2EhH1wpnJssjoJ7yyK8FGS9UQhXKQlbaUk7WaSbHNxLAXmc7a0QqCIfpCQL/gnxQUq7o2S8&#10;wKMiLcY1wSI3uCZY+LoNACbuDp4uJVSgmkIoAARgE1R+fI3ycO6PBsAu0OH/tgA+9r4fCeBPHPAH&#10;DezHAwH3AQNQQAUoygUoyPqD7xQYIVzaAwnzkJF0ERWyPdbA5oAb/LibN3DgSyElZiMLd1VR8FFT&#10;DFCRB19bH3BzwEcAvnrH810HoKS4810rwCMUkVGyP63v+wmSEn5yshGKCtGQDAaBkmKMLPhqI6yd&#10;bMLAX8XfHb19tbHF2Vt9N9vzYrCiIdouROnqbVt0trlcpiGq3MaQpiBWjNO9hVHM0EekGcrftjbI&#10;scZEasvHE43YWXGclXHOzsyTztIuhk8X1XmjIOqH9gzObD3n9X3O60POy4ecF3s/Pt15s7f4cG5g&#10;fbD+/kD1wWD5q+GSH0eLOSOFnL6sH5tZ76siF8jGC7GGSySjdQpmh2GyH2d6EIc5ZBoe0XS5MwzH&#10;qD6PUXlNUn0dq/Q6gjsj9L+cAfyPfvdznsRq8lJ1D6LU1wLkX7JMD0gGD+lETvddzvb8j5vr77bW&#10;5uryO2lWteanO/X/Y8rkT7Om5xad1J6Q7J5TsM/Jus9IOpDxBfFLqv5ruiGo4QHqj6I1D6M0nkWg&#10;Dzykt48F8Gua1iOy6j5Z9SlD5zAW/Zqi/SpK/XWk5nc0g3dxxk8Y+jtUzRkaZiDd/2i6nfN89/3D&#10;9ec769893vvh0e7bzXnOwxXOo2XOwTrnYJPzcO/do2fPDt492X/FefaMc/jghwebrzeWXqzOvttc&#10;4jza4jzf4zx78OP2/N5w21x90Uhp9nhF3lLT3d3ucm7e9u4QZ2uAs9oFPr4fBu4+a0jeLyXt5AVt&#10;pnusxtkvUXBLJLN1msVenNVhovVDmskBDXNIM3xGNeBOeU3SfBWDfhWtAgng99GfCeAwxbdkzaNI&#10;9Lyz+LS96G6wIjdJOhb9MhGzQtJeyXB81JO3Pt3TNTlRtbhbu/uiaGbx7sx09dJS18OHw4dP2ja2&#10;crt6ogqK/DKyPFLT/PPyWK0tpatLtXs7hUtziQM9eVPjxcsLlWsrpUsLJfNz5UuLgOK5WdADj5pF&#10;LnULIF6sWPu7AK5e+bsAHlh95h6Rq6Trq6wVrKoeoalJ1dNOxGonENUivbUjSAYRCXoB6WjnW2r2&#10;ZdqudRjfakxQiVFwtpY3DWUZeFPT9RLM5ayY21kR77NSFBH1HCWLAl27AgPHLANXhp5XkLaflXKA&#10;qUqErnykvjIVi6YaokKdtalF/uX3swcPkpqfpbU/TW59Esc1vkfU2mFb1l5U2dPjzWeJLQeshsOk&#10;5sNjAfyI1vR91tD79O6HlPL9uOoX+ey1tJHqwAZHBYqpHNUVV6CtEiZ8QycmIu6Ht885nMPHu1P7&#10;68M7i32bc92gPNgcfX2w8MH7/pT4y1sDmPt7wSeTnBeLnOf7L45exSdXq2r46+pRzA0S8KoxLiph&#10;BW63tnKHn9xhP05vOUxvPkxteJLeepDQ+CKt41VG15P4ppdJbc9YDUv+uV3msftR5T8kd36X2M7J&#10;6OdkDXKSuzmpAwcBlWvORb1mKSUa5FT5cBIy2A8e5AwPtpMLs1KOIqjFYlVjDJUi9VUjTLRIFvp0&#10;RUlXDYSXsUoITiuKqBtL0InCaYdZaAXbGEQRdIJNVMEuT6JuoKsFyYNAtTcj4U3oGD2SuXaUk0FM&#10;MIZExURnmcWUWVLuGQfd1fO4p+tcYexeR/CrIfoVY53zdCwTUXoxwsr+l1EhAirx8rhiY69Gy6A2&#10;68BOK98mokelhVshzjuVEEImRPmZk2xNGBYmGcbG2UaYFGMDpplerK1msKeqd4SicybaIxtpVafl&#10;Xq3hQBNUZcpo3sW53CO6leM9S4xdy009mm1DWhzCKiy88nVts7QsucsD471KcJ63MI6JauahEmpO&#10;FyUIXwv4CKD8bsjFwLRzDOzKiT4A0LKC4FOCdQOUmriVYd3Lse48AVxh7FZp4l6F9ag29QSAAGyC&#10;yk/ULwQkgMvwPkVYt3tmHrW2wSBgymFIMjpeV+DuF6V9+VAgTlAyTUXjbxs5VVgH3MV7VTuElFn7&#10;g7LGPoSM1A+8oQB21duF1NkG11hzBXAN8YMArrX0r7HxqbHxAmW9jW+jTUCTbWCTTXCzbeg9I5d7&#10;WM8yfEC5dUiJZUiOqRdTyyZKwdSZT97lmqyfkCpFHptn6FppGVhnFViN82nA+9WbetRgnGr1HeoN&#10;7Fsxzj3mHl2Wvk2OIXcJ3rex7kVmPmUWgeWmQdXmYU1W5EJdr0HP5Ing7AG/pOGQ1KGwlC5/eo9/&#10;XL9bXL8Ts9OW0moVVWcWWqTtmgzHkW/qhVxSCb2sGi+JrTIOHHCO63GgN5iHlRl6l2G9Ssw9y47t&#10;eAnB7x7Rr5Dgn08MKHIIL3CIvOUQme0QnmEfkWoXlmQXmmAXQ7NhRhJZIea0ACzZ15TqY0ZzN6U4&#10;YSlq0g4oUWsVlAdawVdKwg4Gc9bRizYxZfh4FkFCFBKrTrZZOGyctJiDgXY0lCYLKsEuF/scG0IK&#10;ADSALCwPqMbeKh3K4gWH62lGghdsSRE74etE4Rt4pIyzrmYYwTzO3jrV2T7TxSHLzSnH3IRmiYuH&#10;agBOdhkAEIAeoH40VUNgEk76WlHgFFDqMFQ6HC9F7Oly29utAGCkG4s3ZYFdoITWDwbDBg3AkHgC&#10;GABqIFcNKiFApY97oa9HEegEksTgQFAPzg4uQVcjQgHpJSPuaGFIIZow7PFJbraZXo65Ps63IPzd&#10;bwd5FUIC2FQ/BmyG+t7jCmC3OwHuBWAXiEEZ6Hnb3/2Wn1uOo2U8zjgKreAqdgPDd0FDmF9fGWWP&#10;0Qlwtk50s0vzdMwEgMDVNhWU7vbpHg4Zx2SBei+nHG/nbG/nXG+XPDurZLSqP86cYW+b7OSQFhZa&#10;TCZVZWf1trVtd3Vt9/TsdnZttLQuNTUvtHcs9/Zt8ozvJ0DO9XMgWfs5nzTj8UkzHjz7+4kAhrxv&#10;d89WTy9XV/McMNgFWjY1LzY0zvMEMDeoWwTU1MxXV89VVs6Ul3OV3uc+D3LAxxqY62ILCobv/KRR&#10;Ia8JaTyetwNAuheKeZsfLCaUzPoLQPYXAjSGOuGdlyduPxa6nwPt/RxoLzRysPmx3/1ZPm7Au95/&#10;G54Ahkwn4HPxCd0u6Eb9DP/oQXl8Ynb/SaBjIXv6se79nE+8Lw/oUfn8afnE+/KArvr/CnQrAJ8M&#10;mMcH4/sJJaPl3FWBP9XAv0bFDATXAVfPHDtgaHngKa4Drp+CHPDxYsCzbc2zPf+wpO7fTTCo7G1Z&#10;6mle5NnflurJpurpRq61/aB+6yqmf1X9QkxAfOKAf0UAt9ZMAT5xwB8LYJ4D7m1Z6GvlLlH8uQOG&#10;JoL+GbqXeAJ4rH+N54B/UQCPA7jyFdLA69MPN2b2Ab8ugHkS998WwDx4DvhYA4Nga2l843N4Anh1&#10;ahuSvhA8Hwx5XwAkhj/xvjxOiGizbmpS+VSCLyKdz4qbnb+pd/WGrtB1XenrxkKntLWl3JRu2CKv&#10;2yhLu6sgvamRRauT0/cXBxeGm+eG6veXBx8s9GxPt77cHd6bb9ubb3o41/hwrn5/ru7RfO3jxfqD&#10;pfqHC80PFloezLXuzbTsTzVyBfBM3e587fpy/fRC49TmWM0o25qafc045Iwe7bpJorCKj7yGq6aB&#10;m5ahnTLaSF4era6qizXAG2sTrTDunjYRIe70cG9qoFuYq52bDcFOWVFPUd5YFoWDo+wk5XzEVCKE&#10;NFn8eikXDFPOYhKvmiYinbKdyLW0jC4GoybAP83JM87Wg4F3pmNtyXoWUWijMHntQKS6n5i8u4Si&#10;pzTaB6UTpGwSrkWMNbSn4R1jfd3Cwt0DSb6h8aGRmSRyURytKonelErrSI/tSA7ujHNrp9pwc2Fj&#10;sX0kTD8ZO0C37Kdbg3KAThiiWwwxzIYYWDYdO0g1HqJg2VTzETphgsE1wVNMh0mW4yiLu9BvH82i&#10;i4RtizJqiTBoCtMDQCYYSg6GgGq6ok16Yk0HyBZDdMIIwxIcPhZnNcqyGmEQh+j4QYpFH9mMOwyq&#10;GVc8M/HtEfodkQadUYZd0UY9scZ9ZGw/xRTsnU6xm0m1B4BgPMEKDBXs7YzCdJPwNQEG+fYKmUT4&#10;HUelKj+9xlATQK6NbJYlIg0nnWQqzsIIxxkJMQ1v0o1u5jkp5jgq5DkrFXqqVwUbNkWbd5CJXVSr&#10;brJlD8Wqj2LdT7UZpNoMUKz7SJagc3Bb+hi4Hpp5F8UUAAKuuGXiB+IIP8sgiwgAAU8DQyYYMr6f&#10;cCyA9QaoBj1UfCfVtoPq1EF17KQRe+iYPqZGP0utJ0GnPZlYmxSUGRvjTPCXg9nLykUglRkwTaqA&#10;WvAVnQClgEyv6knm7NPAnh1YdMlfTWO/MaXz22YLEDMuGbH4rOIIlU3eY2Ou/VO6d1qFQm59YR51&#10;3TvVo2mKPLYECWD6WC9zuJebkzo4Hjc0GtvTyhjpZY5PkobnvFpm4DF3/2Aae9I+7bRjxv9gY4QD&#10;s90axmPZ89F9XFuZMM51n/EjXOP7SZkyNpo4NpI8OpIwOpw0MgyVoIY+0AdB6++l9vUAKL3dgNiu&#10;DnJPF6gHxyZPjKXPTGXOzWTNz95aXc5bW85ZWcxamk+bm06aGo8fH4kbZbPGhsn9PUFN9S4ld4m5&#10;WdjUJMOEON14hm4C0yAt0fxWln3ZXa/GmtCe9hh2H2VsCMCdI3p6jDU7ETczTh1ng/rIgW7KSB9p&#10;bDB6ZjJiedl3cZ0wOK1U3i6aXqpZ2u02sExZeECaWCQNjsQND8Wzu0idDaxh7uzNkK89nt556MPa&#10;uh9r3ZGBD4CjjmXw57BG2ACoPc8BU4d7KJM99JXJoLEZKfqt/7GMUc7oiJl9FcZepY6NMoZbGUOV&#10;zMEKGruJxO6J6BsL6hkP7x/z6exzbGnFNdZrlhTJ38rWL7/n0tMZDdqPTSSNTXwsgONHR1n9g5nT&#10;M4mzk1G9nT5FhRcV1YSllZEIdUW0ETEgJHNk0K+2NG646/bUSOfMbNPweMHIcHhDtV3xrci+1rj+&#10;LrSTy1+/vHjxy2sX/3qV76q4QyQpfaAvbrBbJzbiv4SEfnv6ovR1Cekbkl5kWsbwYOL0FL6gAOYb&#10;qhpOg3mHiXsFmhcWJCzOJo8MGPv5ighLXvzzafFzojcvieOdfcrZY/f62Zo2jl+d5T91RuAvJ69c&#10;kEY5ZKYxxvop431upQX++bcqRyf7V7dL2KN5MxPg8QttqXW/laNGtEVqGJ7iE7koIxtcWMDsbmd2&#10;tv1ZWvovl67zXZM5/8VNVXkz5p2K+I62sPa6G/6u1/x8r0WSLjDSf0tKPkFLvFhdYz4/Y9/TSoij&#10;4Pz9TovLCWobU1obEkfbdShe/0f08rcS0n+7CvvrNXWbyFJF99Qz2q5fI3S+vCqsJCFtLH72lodY&#10;bzDf83AhTgTydSRmM8yyxcu0iKBQgxHYjzA8irLNVZFU/eKL61/8WUTgGyXh35e6ST5kGW74qSXd&#10;/G/Mf5/Q/csJB9HfszSvTTpo7zgbHvjgX1F8HjKDpwM8Zm1d5vBmD/w1NsPRNLlvNX5/Av2nE8gT&#10;J4hfnujy1LhnKuMs8BfUn/5L/I9/kPzjH/XOfxuJ4k/VkWTowsk68GgVQZLCpRxdgU5n5GK4ygZZ&#10;bosusZ8m+uSu6LPqm0+a+B53XX4yfOX51IXvV8496v/y+3EUh23BjkYlK31Nl/g2QfJMuYF4h518&#10;FU48U/NKvjHsLl43TU+HqaqcoCKdqCKeqCKZpCydqAhLkpdJlJNOREnlqqFuayGKDeHFhmIFWleK&#10;Da+wfWT3MzE/duJ/GMI+bVXfKEYe1Gi+asFPJCgnG30Tq/gtXeUGCy0VpyrDUJJgqIiy1ITiNUSo&#10;vyCAaWrSUCVVVYqOlgGAOEZBJAjGFy57nawsSlMDu8QhAQw6+SUBnKYskaYqmYKWSNSQiNMQp6sL&#10;05WF6IrCiaoyyRooBlouTAmxWVv+dnn6cHlmfbL30Vzf4/luwOFCz+Fi79FS3+FKP+DRci+Xlb6D&#10;1f5H6wOHW+ynu6PP9sa/f7rMebvDebLybmf8zeLAYm1+lgfRFXnTA3HTUfii5bVv8Rf+ZvLN/xj8&#10;7T8szv7J+eY5f6RQkJxotLIkS1M2y1DltrF6vqFarr5aLkYrF4/xQUkFaKuNlN19vbX6aHXpycPN&#10;rfWxve2Jlw9X19l9+VEUPwOimyrRXtnWRTcYpx2mqRON0KfdNEk4Z578N0LGX4gZp/BZkAA+ic//&#10;Fn/na0IBAATC3jV/0iKfw9BRztmChmEw0/D4kpHNV5zlR+/uv+Ksv+Ck1g/DLSOuYoJFHNIuEJJP&#10;ETK/JeR8Tcz7mpgP+JaQd6yBuSv+fhDM+CwuhMxj0s/i08/jUi+ZpVw1TbpmksiPib9hmHDdIF4Q&#10;kyZgzOUaNu0qNuOSacZ584zTuIxTxKxvrLK+tM35i13OXxxyv3DK+7NT3in7PCGzDBgmFWaSImXM&#10;EjeiCurG8mnEXFGNPYeM4lOmnYOFXUEGiaKD+FA2ujbhVV1j09PTT58cvuFwkkr7+XWDLmLirtoU&#10;f21WeNG26rRJzkVdGgwbk3y7fXV5b21i4mB588HmewuzcHFRUzVldylxK3mku4p8wE9pnSAAQIoO&#10;yvX8RQf8awIY4QrgyrljzyqP8pFH+ckifGThvv+ozQK58YfTfcpnahDCFy7pjpDyQMlw0xkVUb5K&#10;sj7K8t4AFQVvRTk3JAxaIdjw4nm1k9/IffNXxPlv5K+cVOI/qyZ0VU9ayFweZouWd9dS9VPhZhJz&#10;baKsLHetYsQxcLifjJSvtKQPd3pqlJeYCEEBacMg391efLY4vPJ6+/C7zfuPhga70pJCdVSdYSL5&#10;9ubJuvIZ2twkYAAkgNP0uKQbKdyyUGeoS/lLXIyUvQEJ4CwTxSwdeIYGLNtQmaUpzzLQJuvqhGnr&#10;VcRSf1xdez4/92Jl4fX2yv4Ce3uq82h98IfD+edrw89W2Ucrw49XRvZXRx+tjx9uTj7Znn44N/Bo&#10;pnenp3q5OicOj47RkiShRTMtVBgGyDANSSpWvT0u5u3UKOfg8eOpxd7yFnoQ08bYXU5MT+SqmvBV&#10;tAi/NkwUq4iwV5P3U5ELBiihAuXh3CWZZcTcpERcPrvzAO7kyZ98TP82n3UOAZ6KECQs7APwEBTi&#10;GGSAnGwAEuEDkJPzRSA8JSQcJCUduQ+bDDcvGZK14CoUUaATX+7jAT9+OOF+4LGES3hIijiJ3rAX&#10;ErC+egHLf9lcSMBSUsQBLumKkuHOay2P8EZKu0OAGvAYg5rjp4ubdvy/LYCRKB5hPxHKRTb4JwIh&#10;UKhgmHQASiZIHhGqgAwByCO5XyKkjDcYoYKsLwruKSPpJCZiJSSIv85vKsBnLChgLCaIlRYlIKVs&#10;FBDOyigPVTlvVTlfJYSfItxXQcb/mEBFWIgSLEwBzl2K+GPvy0NSwg+JCJWXiwQoKkQD4LBgMWE7&#10;Y12Pofbxx6v7LzZ3Ofv3OesTTwaqBtKCcx01aPriXdF2dyzVE3QQNa74VD3VYktMtpHKbXP1TBO1&#10;dFONHEvjJDNdlrlOgYc1Z2WMs7/wfV/pMNODTbXdyvXZznCbZNm/Gyl5NdX4frmbsz/Jeb3Geb/F&#10;eb3+3bPF7fmO9fH6tf7Sre57T4cqODPNnI0ezu4ApyfvZV381q2guXjHKRpxmoxbJJutkLE7VJNd&#10;ksH9GO39GK2nZO2XNJ03VJ1XVM1/dQ3gJ8fpqp8D+gTlUazmYYzGY676RT+KVNuPQm9FaTxNtNiO&#10;Ntxk2nIGqzmPtjkPDziHjznbE2tF4WOeIhP4v45o/Xeb3O/qVfk7jBFjVhLL7rCDCI13cdgfEi1e&#10;0zGPwtW3/OSfkfS4ywOT9V9QDED5NFb3MErrWQT6sbv0jp3ggT/8JwGMfsLUexyr8ZZu+Dxa60Wk&#10;9huq0UsG5gFZe4OkNR9nsXiX/Gy8lXOw/v3Drde7m5yjR283Flday572Vnw3VM6ZbuCs9HA2Jjhb&#10;i9/vPfjh8PDd3s4Pj3c5T/Y4Rw++P9h592Dj7YNVAOdgm3O4zTna4eyvPl+d2GC3jTYUd5dkzzTd&#10;3e6tfLPYxzmY57zc4v5WbGeEs9D+dqD0RUfefnX8xp3IhTTv6QTnaabdLN1qg8HNDN6jmx3QsU+Z&#10;xq+Zxt/FYThxRm9JGoB34EJitd7G6ryJ1X0Tq/+KpHsUqvSarLsfhh63Ex21Ed0NUXtB1T2MVntB&#10;19ohqa8m4feb4h/Mdw7PTVTObNTuPKta2y6emy0aHy+fm2vf3O7b2+/c2mlYXM7t7o0tLXNLTXXN&#10;SI+sqUwfHbo9Pw3In5ms3FxrerBbvbEGDrw3O1O6MF+2uFC1uMijeoFL7TyIFz4XwPWLq03zW0Pr&#10;LyISKhV0fRTUAzS0Y9Bokr5OkolWPEElylsrkmIUk6wfkol2y1OwvatkW67uWqrlU6zjf9cguBAT&#10;lG/gmaSCixJH+1+R8TolFnYFFSkgF3QVGSSoSFLAsUzAP+VxtuohFhokfRWyoSrdTI1qjArz0GdU&#10;hNU8yBp4lNj0NLXtaXLrEbPhTUrHIaXmlwTw4+S2g7jWtxn9L5PaHtIqjtJant0ZHoptohkn2ynS&#10;9ODRFvqpGAMqWs3x3r26H94/O3gwzfl+j/Nq6/XBwuOtsd2l/q35ns25bgBv3V9uQvDxLNDc4Nki&#10;53CcczT949P7zw9fFJX0a+qGaOrEYg3ibXWZzioRuU5Za9mDzwpHHme1PU5rOEiue57edpjQ8CKt&#10;7VVGBzdIaTliNc775424Jh4ya1+ltB7Sa16yGt8mtb5LauFk9XKyBr+L73gQVjnunN9knnxHk8xE&#10;hURI+oUiggOQIT6oMF+lKH91sp9GrLtqhKNioPY1c5yUszs61Ecn0g0dbCfvaSfr4aDg4aLi46bm&#10;46MdGIOjZvvmF4WXshwTnbSD8SZ0A0O6iU6sjV6sl15UpF54qklUiRWt1jK2xjy0AuNdZuRaauxa&#10;cryqLigL9ayL9O1yNawYMEzQdbUQAbU4GcN8dcsqE+d6vHudbUCJXXiKVWSEeYy7CdnWJNHCONvY&#10;+JYRJt3QMMFEj0TQDHNV9Q5WcEpXcc+AEWo0XKvU7ak3lOgyGoV4l0JLt1orX8jI1uN8m22C6wh+&#10;pSZudw2dysw8Kgg+tTaBNbaBxRYeaVpEEkI3WETZ9ZKU3Wlhh7OiQcJKSapmBSbOVZZ+DfYhVXgf&#10;Lhbe3CRgU49yrHuZiRu4ENA5JIB5QDWfqF+IagvvWpugGvuQuxaeBaZulTaBoKTLY2LhumlaljEw&#10;HY+rcIezYs4XJP0FFZiKJnnGTncJ3lXOYfes/QqJ3vmmrsHiakGiKqCHOruQWtvgauvAaquAKkt/&#10;rgO2DOAuG2ztX27jX2kTAC6twSaoySa4xSa03Tas1tyn2tynBu9XYx3IzTC28i+08Mg1dkrVsqYr&#10;YEPF1H0E5EMEVVgooyIDp3qif69jVLdtWBver9nEo8HApV7fuUnfpQ7j2mAVeM/UvcjQvcI0oJEY&#10;3WFDG3ROnvK5NeKWeRDf/CKr+1Fy41Fm60F283ZyxW5y9ZO09n1mw0Z02VJowVzg7VGPtE5rRr1p&#10;1G1V9wRJPEVAnymKzVd0qjQMaseTum1pzfjQRnxQAy6wFhdQgw+otgyqsQmrsgsvtgy8axlcaBNS&#10;YBNyxzbktn1ovn1orkNUtmtCkh2LQqBGmEUHY6P8TCI9jaOdjaLQ0jZKknZGGiE4Y6qqsp+MjAtC&#10;1hsl62PG/Q0BE7KqTrZZHs75lhaJCCkXXgYwZIV5Fha05OFokwntggA19sezNIOAYBavox4uj/AU&#10;ESSICOLFhS1l4S56WmFW+Hh35xxfzzs2xER76xQnu3Rn+wxH2zQHm1RQQgIYHA5KLbVQmISTgXY0&#10;6BmcF1KzYGxE8wRoGOBEAHenWwHexYE+JSA2w9ABdpZpUDovGD/ktiG5CzZBJRgwdCzkgKFZoKE2&#10;oAacC7QE4E1Z4E+Dm/x4qZtWctJOBhqhjpbJQV6Fob73vJ1zQezvdifIs8jCkKKM8DDTJ4HNEO97&#10;gR6FwV7FwV6lQZ4gvhvgXuDnetvXJd/X9RY0O7STVQJGJwj8ESF63ejmNQNhfiN1RTdjnVAHIsvX&#10;NTvQk6uKPR3T3exSPBzSQHAshtO9nLK8nDK4pUu2vXWqpnqwtWWSs2OmrXWii3OavV28t1dmVlZ3&#10;cfFIc/NKb99Ob9/2ce7vCqCza+Nn+cTj8uAZXMjX8vikGY9PmvH4PPEXAlK/PLq6uYoa1IP2n6f/&#10;gri+fqmubrG2dgESwFASMM8Bfy72PnaxH+tMnrEDDT52vZ9sfuJ6PwfyvuXlMwAQgBpwFM8BgxPd&#10;+Uju/oqO5bX5BGgvpHLBJs/vQjWfw2sAGkM1vFP8G/zzAhi6aZ/DM76f8Ikf/SeBjoXs6ce693M+&#10;lr4f83NPCJeiouFf4O+W92Ogawd8Uv/JgHnwLvwfOJ7Ouqx0BFBeNvqJCf55yqcBHxxw1fSxA4Zm&#10;jZ6srZmqrZ2oq5uENHBj41Rzw1TnTz4VUqp9xz4Y0NU4D6nf9jqukW2pnmyummionGyomKmvnKur&#10;mAXUls/UlE3/KpM1ZeOATxzwxxr4EwHcUsU1zTwHzNPAPAHMc8DHzPW1Lva1zgM+ccCfel8e3Usf&#10;O+DxgXXIAf+SAF4a++B3P3bA/9cMYMjd/n8lgCEHfMzmLwlgyP5CAhhibXoHAAVQQjDP/oLNT7wv&#10;jxPipumiJimCRhQB7dBrah78ivaCSKKolIWEkJngOV0VcXs9OT80whsp4Soh7mKo71ece3uko6Kj&#10;Or/qTuJoe8lsf9VE572NiYb9xY5HS62Hyy1HKy1PVpqOlhsPl+ogAby32Hqw0PFovv3xbMvDmYYH&#10;UzWb05WLs9Vzy20jq+yMhjptb8plo5CL2AR+4+SbioGKGgE6hoHqOs4yKEMRUSUpSTVFlCFazkJb&#10;0Qqj4UI08HbC+Xva+fu7BgR5BLrZuDsQvCyxvsYG/hpaIbKaUeKa5Os6tKsG9KsYkqBJpKoDPZhe&#10;WFzSUVtYV5SQWZGdXZqdcTctLT8xJZOemBzDYoQxqcEMX4dAf6fgQLewMJ/w2OAYWjSNRWWm0qmF&#10;caRyVkxNYnRTSlRbanh3SlBPsvdAgnsvw7aPTuyn4waoZoNU7BDNlE3HDjHM2kjYNrJ5B8Wsi27a&#10;zzQbjMeyE7CjCaaDDKMhOgDDpmHYVNNRmtko1WKYhh9mEqEVf/toFjxAt+3RGB6tkYbN4fqNoboN&#10;wbq1vjr1/gbNwUYdEaa9sXg23WqMZTeRaDeZZD+eYDPKshpm4ofoFmBUXGjYEaYFd2AUbD/ZqD8W&#10;0xtrwJ0vmmQ4yrAYY1lMxhMnEvBjTNwQzQTUd0UZDjGte6nWrZHmDSHG7dE4NstxLMkVlB0x+JYI&#10;s7ogo1JPzXx7hXS8TIKJKN3oZgpRhmkqGqsvAGCZieU6KpT56tSFco/tIhH7KNZDDPsRpsNonCMo&#10;h5i2I/E2Q/GWfccOGPK40FzQH0vfj+EJYAAvIRiSwZ/zjwLYvoPi8pMANuyLQ/eylDvjNVqTCDWp&#10;YVkUmjMxDIVwUVCMhimSpTVir6ODrhuFmDArY3p3SWOHlqXTF5xT/mxC/dY8/op1xgWLxNN6MdJ+&#10;GYGjk0HzU9at/TKMgq/t6H+xICFiy4J7Nkkjy5TRMdpYH32sO26kN254iDU0AaAOdDNH++ImpiL6&#10;JkL61rTTWn5vEg0J4N9iIvk8ky2Lu0O6xqJ6+xkjvfFj/cdpr1y/+wnMoQFAHHuQNTwUP8KGKuNB&#10;/cgQnTvv9CCF3U8e6osd6Inp7waQBntBHN3XFdXbCTbBLtAmbpSdPDmeMjWRMTudOT+bvTCXvTgP&#10;yqyFOdAba4TNGOyn9PXEdnVEdbRFtrWEtTXj7+Sa3MrQS0vQTGZqJ8cZ5aQSim7ZlBd5NtX4djSG&#10;9XfGjg/Sp0cZc+OMmTHG1ChrcpQ5OxkxP+M4OaHT3SdR2Xgtt+xKUhGudTaQvRk3scManGX2DCSy&#10;e5PHu5jDrXEjAwz2MH2ITRkaogwNU9kjtOFR+ggohxnD7GMGmcP9PI6ng/4ZPtHAkAOmjfSSp7pi&#10;F0YIdc3nfOgn3ZKItSuMle+DeucZ46PM0VbmUBljsJQyWBfT3xnaPezfOebX1ufW3GHb0GhSXYm+&#10;e0fpTp5JbYXnYF/sxDj4EJPHJ1OGxxOHhiEBnDA2BuK0icm4ydHIng73/Ft/FZX66uz1SxeFT5+/&#10;IaSEpjTXR3Y0kHqajGPD/emMvLKa6rHJ2o31jNnxsM7GmPbG2PJyt5BYjJGVmIjsTWkFOwotZaCX&#10;2t6M9vP58w3hSzckbpzjP/2XUw4RUZkjQ1T2kFRQ8DcGZteJLnIB0bjsO6ylxcSludQJdkpjw+07&#10;94LdAw20zATFZHWc3O5OTBRNTihY2/7PtxfPXBA8d0XkSz4hKxotcaCHNdCt6OYqIK+qY2HrS2EF&#10;ZWQnDfbGTwwmjA/mTIxm1DQW1raF0ZPNPP3Di+8l9HdTW5v+hkD8x1dnT5+6fukrYSVZo6yK+vz+&#10;3oia4t/AxE+ISJxQ0juhZ3/CKfJEaMLX2few49PU7c1bU2Ol/QMFbUNheffShvvjx9qJWbG/hwv+&#10;D9/1350W/uaGjhu91j6l+YZF0O+FFX/zt9Nn//xn0S9O+GqfrPMVehwtt+smOmAm0euoM0b1Ws8I&#10;uE8yPorQvu+j1WGmGCR1U+6r3139w4nrfz5RFqY4lWDU5oz0uXZC9r9PSPz+BOrbE9irJ8Z89Td8&#10;jBq0b1bq3Gx0UG91NFz2djoKtN+2E38TjWa7KCWr8AWJnSJ8ecL30m86nNDZ2sL4s/8j/P/85uJv&#10;fn/+xG8Rf/3aFyGSaqoWgka4IG5aCnxrefkPPjf/nKZ+qcMZthiteD9R8ckthbdViu/a5F52Sh71&#10;3Hw0wH8wcu7N8qmn41+9HJJ432eymWV8FyvMkDyVKXe9y06zDCsVJvQ7m5MnfEROxygjIhU1SSra&#10;iVqKaZqINE1UmjoqRVUuWRmVrIBIlJPOVUMV6srWWSi32io34KVqcYJjfvKPsoxfNZi87jI6bNTc&#10;LlU+qjN8VmfZT1Kgob+Olb/IVBaPV0UxFZEMRWmWqnSCqihT5Sb1eHrnzwUwVVWKF0NBpKxQKFwg&#10;GM4fIXcDEsAAiooYVUWMpir+KwI4XUUcEsAsLTGmhkicmmiciliqBpypJMVSVwhTQnQl0N8vTT/b&#10;mFsb6zpcHHy60Ptsse/JUt/T5f6nKwNHq1yebrIBh+uDeyu9u4tdu8vd+xsDR7sjj9aHnu+Mf7c/&#10;xzlc4TxZ4+zM7LVX9iTG0E00ItWRgXLi/kghJ+GLJmf+pP/1fxmf+ZPO178zOPknwuVvvUWvkuQl&#10;UrXk8gxV8zHoHBPNPEtjipF6gqPlVF3Zq+2Vg83lvY3Z53tzTzbHnmxMjjbXhjl66MA0jJQtbUwj&#10;dbRCFTWjYPpMcfMMPnzuNxY5fzDP+dPxcrxncZnHApibvwvpWxCft8z5xoAmbJkoYh4roOnhn1g1&#10;+5Bz/znnweGrhdXt5xzOzluOX0r1TUyggAX5Ej7+FCH9W0LOV5Z5f7PMB3z1kwY+c9w/1wHjP6hf&#10;bjovIfUCPu0SLuWaWTIfNvEGJkHQIF5IjyWoF8ePTb1i9iH993gV4czzFlxFfco86yQu+xt87tfE&#10;vG8sb39jdQdwxvL2VUKuID7jJjFNyDL1pmWCIJ4laJooiEkS1E8T1c+8Kk/ml4uSUo+8KmUliMTb&#10;uUfUlNxtqy3bvv9o5v53VrGlZ3RjrlkXnbMqPUcsO2mUeV6LLKTpH0G/Oz+9uTs182Bm4fHu92Gh&#10;eRJipvIoBylxK2V5bwWkD9eTcbUcJIB5Dhjw/5UA9kHBIPy4yATwONaKHyvAfwowNm6iMFf+eXEn&#10;AUa5y6NcFGSdFeWc5GXtEDCimAhGgE/r2iWV819JX/pS8tKX0pe/gl07JS94AS3Gpy91HasEd1SE&#10;uyoiPvhpOdkAWdkgWblwPb1UCYkQEVEfZdVoBcWg64IWcJilNTGc3b24MLyyOTL7YHTi0cDAQE5G&#10;gg0hUAmWoC0P/n1I10IC0nSOHfBxBnCmsVKumRr4evpLXIySE4zTlInXRWSZKKaqS+fooG4Zq7M0&#10;FRm6GmFodIQBZvxuCWdr52Bq+unK4psH63sLQ9szXQer/Y9Xe19uDr1cH3y2Oni4OnSwMvJobQxw&#10;uDZ+sMj+bmv61Wzv/ZbiNCs9hi6SoiqSqCMdocSXbC7LMJb1VhJOsjfb6WjiPH/Befn+5cbRMns1&#10;IToTIYT+9o83blxSgAvr37yqJSNqIy3mBJNw+aDVf0p+/elWc6Uvd31cLiGg/MfH49+H91F+jCws&#10;ECUTjJAJBRzb39BjARwkiwyWlwuGFrWVk/VHwL3FxR0lJJwQCE8oWVwB4Q+GDcrjJ5k7pflxUrsP&#10;qAHXAnaBNqAGJuEmJWovIkgQuGJ2+bzB5XNG/FdMhK8TJbk3wUFa3A6UMhL2cElnFMxFDu4BHq3/&#10;ZQEcjEKG/ZwABhw74H8ENIZLh6Ckw2VlIrip0vDQ434CoSmywWOsIOstL+shi3SFy9hLSViLi+GF&#10;rxtev6p95Tz64hmVK+c0hPiNYWK28jBXVTlfVVl/NbkgNblgVVSIMiJEERbE/ZRR4bI/BwIeApMJ&#10;QiJCFeSj5GQjpKUCJMR9EVIuiZQ7nHecdw8eP1mY4xzt/rg0uF6TkeGgwcBIpZojemIdb1tqUtFS&#10;d21Ns031s7G6OVj1MnuTW3i9RAPVTLxhjjU23kSLZqCyW5rJWRngLLTdvxU+TsLPUcyWaaYLdNOu&#10;EO3NO/6cqbuchx2cRz0/HPRz3s+Df605nAeAZwdze4v9u2PtD4eaDwdbng40cB7OcrYGuXMRD1e8&#10;bs/bL6EupHiNk4hLDKslktlSpOFauNZOlPY+SfeQoveUqvuUpPGx3/2/Q9b+JSAT/LEDfhijvkXS&#10;XqMYLMdgdtN9OP3VnI3Fd7v77x8+5LzafdWa9CLZ6HsS8sDp2izmUqeeZJWaaIPm+Va9U73YSxM2&#10;QmteyIMIjdd0zA+JFk9idJ6R9F5QDF5SDUEJYlDzPFL9sbvkrt2NQ64A1nhEQu+RNQ6Z+o9itd/E&#10;mTyJ0Xsapf+CavKYYrQRo73NNL6f5/bjSMV38wOcvQ3Oowfv7u9yDh6+mBsZvcMaTfJdzvA+uhv6&#10;QxOL03ebM17PWRvlHG3/sL/+w5Ndzst9zusDzouHIP7+aOe7w90fn+5xM7O/f/aBFw9f3F9+vDI1&#10;2VEz2lQ+XHd3rLFkpbfxydwQ5/4s993g2RrnYJazOcSZaXrWU7BbnbhUEDOf6bfEclhjWK5SzDZj&#10;jXdJhgdkwxc0w3cMw1dkrTckCK79fUXShzgMU31N1X8Qgh60FBmyErsfwZ0i+0m0yuMIuX0yeoVm&#10;sFwQsDNWPzE/Xjm5VL7ysHp9q35rs3Fjo2J+/t7IWMnYRNPyav/eftfO/ca1dfASHt/WGlZZFlJV&#10;Bt7qU4cHMkfZ95bmqzfWyleWiudmyxa5KwEDwOE8Kue4VM+CeK5iba50Y6ZsnRt8LIAH154zc9vk&#10;dbzl1Pw09cjgvyZ62olG6kwLxXBPdATFICYdE1mgG3AP7Vqq4lSm6lyC9ixU97qj5VdoGFiMDbht&#10;4JyibEKVQlNF1ZJgBnFSWv6X4U5nxFyuq7ghLBwUXG21I/G6NCN1urF6HE6DYa4QEWiS1Exu2csc&#10;eJzY9DS59VliyyGj/nVy+yGlhm0TBwng1z8J4IOk5seprQcpbYeJHc+Sux/HNz6Kr32R0/Uwp6/S&#10;s8AZ4e+mm2KqlqChRNbQiNDR92jvYv/ww7PHe1Ovj5a+e7r6w/N1wNvDpaOdid2l/rXpjp3Fvkcb&#10;I68PFripwO8fcN7d52rgJ/Oco1HOwdgPT7ZfPnnV1bdhaEbS0iVh9OOcTZLtlcOSLBPnUrufFA5/&#10;EMApNS8z2o4SG1+mt0MC+ElK86P4humA3H5n1j6r9lVm+2Fi/bPU5pepTU8T616lNrxNawGAy3wW&#10;13Y/umHK/V6zaWqJFj1ROoghGciUCU5RJt0ySr5LzL5LzMzHJ5PRoWnmcaXut6t87t51yc61Trpl&#10;lVRon5pvnZhnFZdDZNxzTusl1cyk9nRGlSXYJRNNWfrGccb6dCt9spt2VKBmEMsgrMAiptgktBIb&#10;VGPqX2PmXWHqUWrmCii3cK0w5S6gW27qWWTono62pchgQvgVvc9JMiTRmWrm93BexY7RqfbUcDzV&#10;2YRGwCRYGN8yMco3Mso2NEzC6NHwOuGuan7Biq4pyu5pUoRqNddKVVvKdUWqjHo+wbHAyo2bBWvh&#10;W4f1rDf3aSYEtFgFNRL8a3BclVuJ41KG484RXWTqesfYKc/IIV7FNExczfGcmM3Jm55XZGKkNVPV&#10;LG7p29UQ/aoJvtU4n0pzr3KsO9dhY1yKjZw/Vr8f84n6hai28C618Kq0CSwh+ADqHMMKTN0oKIMI&#10;SY1cQwdAurYVQ8E4BqYTLqHuIyBrd1Y0HKmTjnUstPWr9YiqcA6NQOj4CMoXWnhUO4RU2wWDrqqO&#10;BTCg1jIAxKXWgcU2geXWQZU2wbXW3HWCW61D2qxCWi2DGnF+teaeNTivOkvfOjs/QI2t/x2sS5ml&#10;X6Wlf6aWVbgw2uuCdAi/PENK97aGdYmeUwPWu4MY3E0M78KFtJn41xl63dNzLDfxarWKGvFIWg6+&#10;sx1Zth1esR5UNu9V8Cqp5/vs4WcpHS+yup/ndDxKq3+c3vwyo+9Zcu9RQgfEQ3rTemTFfGDRqEsm&#10;2zGtk8go1wnKRjmmw2zvKHtUGwS146Ja8aEtuJBGi+AGXHAdPriOEFZnGV5mEViK8y8mBBRbBt6z&#10;CiqxCSm2DblrH1nowsx2iEu2pbIsSVRLUgyBEoIj+ZmTMHKuimIEHRUfB8tkG6tkI2OqslqIqISj&#10;lLiDAtLL1Ihmb5XuZJvl5XrHlpgKXl10NSIgG2pznPXr8lMGMNhrdzwXNGgPmVSwF+DtVgBKS4tE&#10;K1wSqAcQzOIx+jHa6iFyCFeh6xb8V4zFhS3Ryn4WWJqDTaqTXbqbU7ana56HS66LQyaosbdOAYCe&#10;QZ+g1EaHgfcoQ50YcGpwUmgZYDAAsAt0Ds5ujU8Gp/B0uQ0JYHB2EwOKvlaUhQkT9AANDBwLLsHj&#10;OAkYAtSDY6FOXI/XNobcMOgElOBEoB7UgAAMALzRgZd8OWknAFreG6sX7WSV4ueWH+Jz19clP8iz&#10;CI+hqaK8LAwp3KxfzyI/14IIv5pw3+pQ78pgr9JAj2JQ4+tyx8f51rE8LgL4uGRZmVE1lT2kRSxu&#10;XNG7ek5DWsTMQNPXxZYV7JML8HZJd7aJ93RK5cK1vxk8PJ2zcKYMVaUAG8tUT/d8Z8dMF6cMSyLD&#10;wZ7l7p4SFVWUl9fd2LTQ27d9nPu70twy39X9YbLlT+AZ2U/43NrykoZ/Ft6BvwRoAyln6LyQ9+3t&#10;2wElNGE1aAPO1dyy9Hn6L6ChYRlywLxZoKEk4I818MeGr/ijfNyPRSao+dhcQroXcre8zY8V769Q&#10;Xj5TUQFGMgs5YKgT6KTgdHd+0rcQPA/9CZDu/RxIxELHgk2e3+V1+Am8BqAxVAP18O8BjY1303j3&#10;EKoBF/jJbfycD6mun/GJH/0ngbwp1MPHuvdzPvG+PD63v1Cmb2Eh+2fhXfgnQJ8vBNjk3ZZ7RT/P&#10;36Xvx3xYIZhdWjIM4Glgngn+Gcqm/u6AK6eqq6arj1cOrq6aANTUjNfWTkAauK5uvLFuou3n5lgG&#10;tNdxp2Lmqd+myvHGirG68vH68una8hme+q0unQJUlUxCwWdMAD5xwJAG/iUB3FzJPeMnDhgAqd/P&#10;mO1tWehtmfvEAQOgiaB/hq5FALt76eMkYMD/NQMYAvK+PKDKzwUw5ID/PxHA/8j64ujm4tj65/AE&#10;8CfwEoIhBwzZ318TwIJm6YJmKTfM4m+YUwVNowQN/G9quIgp2knKWIoJmsGELXGGZKw+GQ7zgsn6&#10;iUvjAty9Omtud9cVFGVQWssyempzG4pYPTUZk52Fs72Fq+zincnKvZmqh7PVezMV92cqHy407y+3&#10;Hy13A54stD+cadgeq1gZK5kaK1lc6xxcHIjIzZbAeV4yDBEgZPEZpQkrRcmrhalpBiuqusCQOEkp&#10;AykpA4SMibwMTkEKryiFV5MhaMvjjdGWeAOijYmlG9HVlejpQgi0swg3x8ZqY0gofZKYXoyocbS4&#10;aZikkYeCka2Tk1cWnV6fzGqgBLTR7Lvolt0Mmx6GQw/TrZvu2U3z7aD59sYHA7pZAR0s3w6Wd0e8&#10;e0cil7YE9/Z4984E116WQ1+c1QDVrJ9kOBijO0LSHSXrjVINRumYEYYpm2k+yMT1xRHaqGatdPMO&#10;hmknE9vDMu5NMBpIMhpKNBhK0B+O12ez9NhM3WGGIZtuMEQ1HKQZsRm4AQa+n46DGGQShuKI0LTM&#10;IID4eIrmphBsY7BpfSCmLsCoPtCoMdi4Ocy4NcKYHWcFjjpuDPox76EYd5GMumL0JhPw4yyzcYYZ&#10;m4YZphgPUY1GqCbDdOPeSN3eGF02GQPiMbrpCMNklIYdpHIzmMeT3WYyvKfSPKfTvWYzfSZS3Pto&#10;NmyWI2AozqGfbttFIrZEmNUGGpb76d5xU820k423kKAZC9GNhVhmYkkWksk4qTuOSndd1Sq9dRqC&#10;MB0R5t3R+J4YQlcsrpvEncAZ0E0166GZ99It+o/TfyHR+zlQyu/fFe+/LICdIAHcz1LrZSm1x6Eb&#10;E3FVqaHpFLo9MRIOd5NXjpFAhUmqhglrBksRSe6Fg8kzr0N797TTe74wo39hyjiJTzlLSDqFpZ43&#10;IZmkN0QuzAfMjZlUNV0JiP+9acRZp1TD7P6Ykf2Y0WXyGFcAM8Z7WNzVfNnx7Ol49mTcyABrfCBu&#10;YiqkayR27AHu7jAkgL+xTQGBgHcqrrA9sH2YPDQcPzFIH+rizXj8CdCitsyfFrv9oDlHhuJmuOaV&#10;NjVCHh+KGemPHOoJH+gK6+8Em7GjA9HDfRGD3QBQD+LY4X5ybzetvzd+aDBpfDRzeip7YS5/aTF/&#10;dblwbfXO+mrB6kre8mLWzHT8CJvW0x3Z2QYOCexrd2usIpYWYPMz9bNTDLKSQWl6O8usMNeqtMCh&#10;tsy7rR60iRrpAydljQ1Txkdd2UPK9bVncnP/kJJ15la5dFmX98TD6JHdhP611O6ptJ6htKGepPG2&#10;+IkOxvAglT1CGRomDbJJgyPkoVEKe4w6DMoRKptNZQ/R2QMMdh8AmiM6cWI4cXz0c3g3CrozkAOm&#10;jfTSFvq9+hqkGUlfOUfBWQ2efUfR0y/Ch1boYyPM4SbmUAljsJg2WE8a7A7rGQvomvBp+SCAMZXl&#10;qoX5ygW3sHWVnoN95KlJ1uT0xwKYNTKSMDaWxB5JHB6hjQxy86fLSk/D5c5cEeXnk+S7IS2mppXc&#10;3w0+06CGsr/Iwk4JCatoGZkSnULi01J7ulnDfeSBjrzF6ZrFpdsdPel1TU6MuPCq8ttLs6z2ViUr&#10;2z/99dy1C0LiErC/Xb3qlpaUOTUa0dZ2GYv/rQD8CwG5M9JakmZOflV1QW0tUd3NtPaGruWFmoH+&#10;wo6ekNt3AqpL05emYntaJe2s//vclT/89ZywqOxFAQkvevytzp5b7d3yOibf/On81TM3T18Vvqml&#10;61mYDx6/uJE+SktjcnlNz+TSyOJWQWt3SmdHUn8Pva1Z3z9ASlmbTxh58pqUqLphYkNd7mBncnP1&#10;1xISvz8r+F/n4CcuaX2lE3zOM+N6bIFKaiku7U5ocnbG7dK6wfmUxq6koZ6Y7mpqXwWBFWni7ads&#10;4iCibOvBrI+snJGwjf4PAcSfL/BfP3VaR/BCtAl8kEJ4SDItVzpt+8UJ/IXf+RlKJ7gojlE1Zv3F&#10;1l0l9/y01sNse90x+QYCkbK/K/FDtcTqF9ugPEX/pHz2hMTZE5J8J3Qlf9NDwS6wcIFSJ5T+cEL9&#10;6glD4RMkXf5WG9gTV2FOlNL3VIudKMuZYOsOB912osKkr3ElTsXl+jmZP38j8KfzF397VvKrK44w&#10;GNVIx1URacB3QfYP/0f+v08YfHHCR+B390wEZ6M0RgPFlxgSj24jn9XJPW2FPWwX2e26vtN3Zm/0&#10;d28Wzz4bEnvVafCmxrXFRSUefrnMUGE6yKrSQtaH/79Mvjhhcer35ufP4y9L+kirhsqIRsNvUGRF&#10;4xSkk5RRqSoKGaqKGary2SqIXLR0GQZeT0DWmItUmlwd9IDvpug9qTDaLVEFPK7R3y/HTCWhy5xE&#10;ErQuM5SFklTlE5WVmbIKTDlUkqpskqoURU7wVwQwqIHsL7QrSk44HHkDEsAUFTE6WhJKAv6nBbBY&#10;opZ4vLZ4oqZkkoZ0miYCXFSCplKkqmyiNe7J+OCLrYWdmYHD+YEn8z2Ao8VeLkvc+Z8B+0s9j1f7&#10;D9cHH60PPFzte7jef7gz/Gxv/Gh79NHS4OHK4LPloVdzA9zkoZ05ztJwcYBTEl6PpKPANFSLM1IN&#10;V5H2kBFwkRbAXjmJOf+V8Zm/4M7+zfHyN/43L0VI8EXJ3CDJS1A0UPmuxKnivBcLo8825++vzjxc&#10;n369NfpssWdzuK0kK9XGnKiqYqJt5KmFJ0noRV3XoVwxSr5GuH3BuvhrfNGXViXnHMu5Ahiffgaf&#10;dZKQczyHMxdQ+ZUhQ9A6Q5QYd13PH+ub1DL58OgHztb+63dv3m+vr+09evaCw+mYP7Im371uGn3K&#10;KOYMIfVbYtZXxPy/Wt7hYsXVwF8TjwUwPp3rmPFc9XuKkApansUnXyKkXsEl85klXTeJv2nEEtFj&#10;imozruvFXcCnfWOVAThpxc36PU3IPofPvYDLPWeacx6bd9nk9lXj23zGBfzGBQLGd6+aFpwh5py0&#10;zThll3bOIeWiQ/I1u2R+m8ybljni+DvS5oWimqliqnSUNlVayVdImoiSNaSHBRRnxd+9W1zXNxuQ&#10;3nHViHKZmP8VNu+MRdEF8zxB02R+FU9H77iR/qmHs3MPZxaPHvx453YfCmGFgFnCpGzVVQLgkq6f&#10;CWCe5PvXBTDX/rr8cwKYu7zrB8X4T3O8YmsQCMDwUNLeSGlPhJQLQtoRXAsSZicva6cob6+oYC2L&#10;IsBksDLi+uICipJ88qKXUULnkddPw/m/RV79GnXlK3kJPoy4gLmkoKWMCDjWHQH3QaECZeUiLl/1&#10;kJahKCqz4KgoIQkvYQlnSRlbGRm8iiIhiX7r/tz2u92D5zOLe7299Uy6jyIiTgOVog5L1YBzfyai&#10;g8rQk8swkAdkY1VyTFVJSiL+EhdjFISYGtJx2rBMY4U0DZl8A4V8E414LSWWkV4wWi3C0HilsfX9&#10;2tb9sbHD5fnX99fuzw3cX+o92h7anm56vtbzcrXv6Wrf0erA4xX2wcrIwcro4crY2+257zZmXk72&#10;vOhvKPe1yzTXAP8CxKGFE/VEYlQu0fTF02zUo40UfbTkq1g0zv4B58UPnLecren7tJAkHQVzRRlD&#10;WVFd/nMKApcN+S+b3rhmIXLDWlrMCXyaagqhWqpRx0b2Y/ULCAPl/7YARkoHImDBAK4cPU7/lUUG&#10;QwIYhfQ7FsAB4MMSF3MGwMFzyJW+AdC01VDP3JmNpT4sVAwqwS4FBHdNX24zhK+6cpCSnCdM0kFE&#10;EC9wFXvtktG1SxhQiglZigkRxYWtJESspMRsZSTsENJOKJgLEub2vy+A/1m400TDYmWlY1BS0Uip&#10;CKRUGEqa64Dl4EFIGW8U3Bt83RTkAB4Kcm7ysq5ysg7S4lgxIf3r1zSvXFC5dFbl6gX1G1cNhQVM&#10;pUWsERIO8jKeKqiAnxzw8TcLFfaJ+oWAVv+Fw4IVFaJhMkEiwp6qKmR359zpvjXO0Zv/l72/AG4k&#10;SRe20T6wZ3l2dpib2W4zMzPbMsqSZWZmZtmyLEtmZmZmZpmZGdpM7abp7qk/SzXj8bp798w533+/&#10;GzfiRjyRkZWVlQUqud3x+H1f6ODo1eIstDkDLfUNpwX5KTCGKDFGaXLlmSuk6kqGSXNHqUrHayiH&#10;y0nEqknlGWmk6SpGqkjAAlhPPQIlTVQWzTPXhLpK4HjBtsSFML1BN8m5ALnTON1Vf/G5ANElisaz&#10;Oi9ovQh60fX8sHVuoerszeLZ242Xb/be/nj40/n+66cbxzNTOwO9y201W13Vz0ZaoeUB6Ok4tDUM&#10;TTdC/UXPK8mnuX478Xbr4bhVvNZGMKwbtwMV4eDdK4r3X/Oe90VA7C8igBEOA6R3g2SW8Qqj3tLb&#10;0UZQWwo00w2tLb16evh8a/vNfP9Wgd/LaBREkYK8+X90k9pzMxg2VKRi2NpRN6qkPi0R+Wut7BdD&#10;OLqnHuKviOqHfrKw8Q1Weh6qCkAc8Lm/zOEvAvhlyK8CeDdI7jxM89Bf6chP5RSvsROkthKodBCv&#10;/7aOAO2OQYsj0PYqdHz49uk2tLcNLYyuFUcPBGOnApU3QpWPY3RP0izPCr1/6kiDFtuh/fmfjlbe&#10;HS7/uLfwenfx7cEK9Gwben305nD95f7K+c7i2fb8+dPl1wcbP53vQa/gusH7y7MjHU2NRdl1+Rnd&#10;VUVTnfVrQx1vt2eh3VnoaBE6WYD2x6GV7pfjtS9681/URL4oDDhMcdwkG64Ha2z4K+34yx0GyD3H&#10;K7wIvkDxebDy82BVwKGPJLj9LQ/ZLixDF45l20/xFQl17C+258Z5SpCaC5QaJOEW23MmZ4arxueL&#10;5zbzJmcqV5bbdnaaNjcrpmZgBzw4XDo2UTu/2P50p+/kpGnnacbEKLG9ObixNqS5PqCmMrSxjtza&#10;HNvdmT02Wr60WLG8BOeCnvqVkkmYsgnQn7wigCvmfxbAnYsn0Xk9gvL2/OKOCqoEYVFfBVmyolgI&#10;RtjPWtwrQN4nTsWnQMWzTNGxQtq6VNyqUt6lRME1V8E1S8EpXdEmRd44URqdIKYRQCecIorOVzKO&#10;E9P0ZZexZZLReigl/L2kMo+1vKCnFL+PogheR4qgJxEUrJ82GDuwHd+9T649iWo8IdcjAvgguPyy&#10;AD6ObNiL+FUAH0e1HZCbwchRbMNJSsdsRE0SNhLLamsqH22qkyUjRRARd5eUM29q6//x7REE/iHZ&#10;GD57OvHqcO7d2fJPz1beni69PJh9tjP5dLFvd5l6uA7vfbE/8+PxAtgFRwCfDkG71LfHK6+evZxb&#10;eqVnEiWnHIJSJplrRmMFXPCokKHw+oOM3v2kxsOEmqO46ucJzSeUmvP4JtA5oNQcxtTvRNSMuqTU&#10;4QJXQopOEpsO4+qfpTQ/T206jq85S6rdoRTuR5ecxtS+jG95Fd35jNC241G3alvZrhzbKEuuFA8t&#10;Fw+tlY/o0E0atcibdC7ptc8d8SlbJDavUTpWItqWwltWye2b0V2LxKYZfHW/W267Xeqob8l2bNca&#10;pbU5sEZfi6ykFYlSI+kph5jK+NqJOwfJuCareqfJO+Qq2hWr2lVo2VdhnCpxjhV6doBKHes8JYM0&#10;WYN8lF2VgW+JrnuMkK7nfUHXO1x+jOJhwprhylZBWl7OWkEm6gS0aqS2arqGSiYsgFWjUCphuor+&#10;VtJunqLWkcKWMWy6ZeIWJWIGQY+EgrmkUvRM03HmFWi7Oi2HWk37Gi37Oh3HOl3nWrRTlY4DuIZy&#10;NFzZN1/LGlCoY1usa1+i51iMc8rUsIgQ0/RgErO/x213l8vlIb8HvXCiFCZJGpsqg8uQN8xRMslX&#10;NS9StyrWoCV/VrcpQ1lfADYBVeA236Ncxz5NyRixv0V6TlWmXhnqFkE8it6sUhQJnTy0XbmRe66O&#10;bTrKPEnJyIdNWuuTexpfPXTikCTKY3KNXUqsvP0ElKwe8sYq6JeZeJQZwwK4RN+lVM8ZQAv/dcvX&#10;d88x9MzX9yzW9yrDeVTruddhXesxrvVopxot2yoNyyptyzo9u3pjp0ZT5zozlzQ102J9twbroFpT&#10;3wxVKzynitNtAauv2f3pZEmcGpmSplWabq16ge36wS26/g3anuWq9n3moctemfshZa+j2qB46suw&#10;jg2XklnL7POw9teU3sPQ+uOIhiNK/TapfJdc+5TQsBPWuk/qOI7sOY3uAxxFdOwTW1d8K3cJzcek&#10;1nW/igHzxGq1wAJJ52xR2wYN32ZtvzbdwHa94Fa9oHq0X6WmR4m6awU4tY57ua5HKcajFOsJKNZz&#10;L8R555oEpxnjU4yDE01CYk2JESbEIH2CBzZES8RalAWrJOZoaRRvYZGiZxCL0omQlvPj54H/TE1a&#10;zF1eyltO0ksbFaahEgJ+JZaV8DQ1SLA0SdGnVd5FLKyRXizSmtCK7CKAaYg0BR0DWqJmZA4saLXD&#10;0Zphakr+EiKO4Dci8CsTEz0G/LINfoNCKQdgtInmxvF2VmkAS9NEE4MYIxxcSxisA1pwMeAyVOQD&#10;EC8LLgyrTTbGxSFOFwya07JPIx7X1iIDDIIzaqqGqikGqSvjMVoR4GLABBvzdHurLDvLTCTGFzkE&#10;uQXEcIPDwbiLfT6ihwFgDg4dqSDtw89taaoXhVHHy4o6cjHhWOkworzWOC2im122vVmqq002Vj1M&#10;WsgJgyLS4n1z7EwzPO3LAB52pR52JW42RS7Wec5WuU6WWS7WWa62We72Oe72WQ4WyUa6RFVZdwlB&#10;i8e35J7cU+Bg0JAQMNFW8TDDEayNyDbGFEeLWAfzGAfzuMvYmyeB5ykh6mqIi7W3zbQ0T7K2TDLQ&#10;J5mbUQwMQs3NSa6uicTw4vSMtvKK4YbGmRZaGeAL6XuZy472MlcE8IW+vTC+v5HL0vdK1C8Ckv8Z&#10;zAQnamicr62buWx/PyiAL4KAi4vHLjTwFQd8Wcci6g6Rdoi2BIC9l3Xvlc0LxfuvQQQwAEwGR12c&#10;FJwu673s0x/kwvheARGxyOFg88LvIuPvczEBTL446f8a5NoQ3YtwYTrff5If5ML4XuGK2f2NIN4U&#10;WeGK8b3CZel7mQ/a35wccI9X1S/CxY1fAbk75AmATeSZgGeVm/1hrtzIz+RRafRddsAIV73vBbS7&#10;+NkBl47RHDBSM3gYdsDlQ4CKimEag9UVQ3Xlow1l43Di5fKJporJ5sopBDgSt2y8vnSsrmS0tnik&#10;pmi4unCosmi4qmjsivpFuCR9LwML4PLCofcd8L8QwPVlI+874Avpi4jqX5hABPBlB4xoYCQO+H0u&#10;BPCVRND/TAAvjsLBvpdFL8L/fQFMW21pZmBlZnDpfS5LX8DlwsCLY+sXAhixv2Dzive94NptFfId&#10;FPmBNoUOS2HEhjNoBTIqujJJWAmI2/DxGrHQa2N1wnV0yRyCziLKBDouQ2Mjh4HOtsUJan1Zekd1&#10;RmdVcnk6vj6XVJroX5se0lkcPdqYNteVvUzNXxnKXRzMezpbvzffdrTYdbrUfTzX/nSibnGoZIKa&#10;3zuQN7HeDT4gK3LkbQWTW8o+jPrZD5XimUUDeIXcefhtufnMePgM+AQM+fj0uDkxXMw63Ey6vIy6&#10;vEw6vIwoPgZFXgYpPgZxMQ55WX4NlISJlryDhpKnvIK3oLQnh4QLl6IbP8qNR8GMU0RNRUnHz8kt&#10;lxjeQPKmhmCm8IpToUqTBNWJMI0xgtYIXmcIjxkKwQ3i9QeCceB/qgN49GCo1hBBfYCo1YLXasbr&#10;tAVrdeA1evFq1BCV4RDF0VCF+SjNGTJqnKgKRrqDVbvwqI5QzXaCTg8F10XR64rQ7YzQ7CCh2olK&#10;nUSFjjD53ghF2P6SFAdISgMklSESCjBI0hwkYalEbH8YphsOJtbpDNFGyv0ihXvhQZoe7gjVbgvS&#10;aPFX7wsz7gzWb/DSKndULLCSyjEXyTIVyjIVKHWQrHCRrvdWagtC9YTp9JPQA2TMMAXbg1frCVZF&#10;6AtBDRK1RiLQYxQMuBew2R+qTiVogBZsdgepdASodOJ1+8KNesIMmv21WwPRw1EWc6nOC+muE/G2&#10;U4n2M8mOANAfijQHczrw2LYQbFMwus5fs9xDOc9WMh7HhVd64CX6nbvQ174S1wmKD2K0WdJwPDkm&#10;QvnmovlWouUuchUe8rW+Ko2B6uDZwo83WLMpSKObpPdBaLYYrhkMHi/NBCMpoxEljCSC/rVFagB3&#10;wzWAddvw+m3Bpm14w44QHTBCJcn1ECWbQuVqw3HFFN/oQJKBrg8Hh7mIiD8rlyuLqBujgqeAeYRH&#10;7UzyCuTUtiVGavqzavAX6MjruNgf0BHfaQY91A+xrxl1Gh4366NKppd+ZYH/o7ono2uGRdlM5OQZ&#10;njpPoI6ED/bC9newmzTQT6aOkQdGKEP95OHe8OEht5b2sMl1k4qBv2p6fm1E+RQT+TcNIoNTFiaz&#10;x615lDA4Shnrw/fUU4Z6KUMDF1xEuCLSN2KQCke7DsGVccMHeogDPf797f7UjoCBzqCh7uDhvpBR&#10;aujYAGF8MHCwByFgoBvpBA31Bg/2htLyRRO7f27DertJvXBsMbm/L3p0OG12JmdtpWhzI29jLWd5&#10;KW1hjjI6QJkYosABvgNgEbfOJuu6cpPyAnRWilZ6onpSrGpiNCo5ViszCVOQqV+S791Pde4ZUK9v&#10;ehCX9G9eAf/hH06fU6vTs4hffEEYehrRMRfTNRHXNxjV3xk20BAy2Bg6AAvg4F8EcGA/Tf1SB4P7&#10;+2gxwb2hfbD5JvR1hvW2E/rafxXAoDNCjRxG6IOfM61gMAl8BAP9xAHYjgcN9YcuTalXln1u7faJ&#10;RYBq8ZDL4JFb71rI2BJhsCesvzasrwRAoNbj+zv9eoc9ukbdOqkOHV2mzc3q5aVi2ekiWcmoimKr&#10;zhb8+Bh5bCx2eCyWCkf9wpWYBwYihgfAucAVBvd3h1G7/aurrguLf/GA+buHzB/dfPBETiFlbBDf&#10;1eRWXvipIM9Ht+99f4fus0+us3KKeMYk5g4NB1dWuWRlJzS2FQ+OVU7OxbV3xgxRKf1dcBbo4lIU&#10;2pidVeD7G/d//9335skJlMlxn9YuOrT55/RSn1wX+vN33H++L2AQlUYeGiL0tCmFeDlkRAcWZ6VT&#10;e9LHRxKmRkjDPUHtjR4FeSYBeGWs6S069jvMPH6JaTkdPdn1bSIyqJuf3WO4w/bFbbo7IuL2qSnx&#10;A31OuVmCJia8KpruYVEB0ckFnX3FU1ORXe2hNdXZfdSS1t64giolNx/5QL9oaltIfXFoSdYNNvZv&#10;b7N//DX3R7eV6ZSC+JwKOdyyb6E9/8As/c0jblFZdWENQ++MnJypEb/a3ARqQ9ZQa9XwUEp5KzG7&#10;mVQyFFw1Qa/j8rvHgjc5xL745MadP3/kIi/cGWixgjeLF7wl8V/XWP5wjenb/2T+4lqO6aN5b84j&#10;H6Elc65JG8X9MKszstG8r1Sfr9BUJKrVWcxL4DOxb649+Ms1xq+vqbJdy3MUnEwytRX/9Mmn15jv&#10;XXvwwzVp+v/w4Pv7qjXbIvpeqxp9A0Z4zN1gg2C/7qs3bqs0521MluDVfsAge5dD5LsnCjceuXKy&#10;hsmJ2kpJiN2/S/fH3zP97pr4X66Z3vrPLHX6BaKOJ+e1CKW/lDjdpEYzLOazbNUwb7Wx7vQ+WW7/&#10;CFplOe8XOK5TeVVlX20s6P3w4yxZ9jE33TYL6Qxl+kjJB4FCT/S+/0b6D1+ofXFT5fM/aX77X0a3&#10;Prenv+vPxkLk440SEY6VEEyWF4iXZU5TfpKrQZ+hfDNV7tt6I+aZMJkX9dilHKHlHLGTOu35NPkM&#10;/R98BP4YKPAtWYolRkqIIipM4OMJF+COluCJFGcN5r1PEGUOEWUliLDiRVhChJiDhZnxgkxBQkwk&#10;CU6COHuYKFuYBEeEJBdRkhP0wV537ge+gnTB4qwESTYwIVScBYyHi7GGibASRVmItH64GDtJnI0k&#10;zkERZ48SY42WYImSYo6UYYmUY42S44gGyHLFSPMG8jyhyIsFSgnYCHDudNT/uDJ5NDuwP9m1P9W2&#10;N9VBqwHcuTvTDtiZhTlc6jlZox6v9u8tdMFBwLNtTxc6j1cHdue7z9aGnq0NbQ417o20vFscghZG&#10;hlMoeXZGRBWJKE2ZTEONJF2FMCWBIDneCJSMn4SADdMD3PUvdL74C/rzP2K+/DPm678a3fnKiO5G&#10;gZsVtDQOvTw4XppYnxo83phaH2pY7K1pLsv1dPcQltfhUrHiRAd/J+/LZJpzG5f9PTbnB1z+N5is&#10;TzWSv9BMBiM3tJNv6MDhuV9j477QS/hcL/kr3cxv0OnfqsZymWU9UvTkVHNMLu3ePoP2T98dHJ6d&#10;Hh4d7e1Ojk8tru6eQ1DVyKasPeWmmud1XTI4/BNc6t/0M/+OywQdeCksvDIsgGHHTIMmgK/rRt3W&#10;jbmHjn6gGUmHiniiHM6kQGCRC32gSPgWF/N344RPjRI+N0j6Bpf8Azb5Njr5oVbSI7X4JyrxTEoJ&#10;AGblVCbldCalrAeozK8xyZ/ox31mEP2VUdT3xlE3jePuGiU9NEx/iM1kwOQzotJZlOKFUNEyWmQR&#10;GVdOTmUrjNZsX31pSVF4bI6uc/RX3Mb3lPDXFYj3NBOZ9XN4jLPuibtqGAa3Nw8fz8yczM6e7rxu&#10;apoVEzXiZEfzcpnISrqzMhgL8jjCrhcG8XMu/BxuMJwugpwOgpz2gF8U78/A9pfPgVbZ156fx4GP&#10;25aP257WIjWAbfl57C7XAP4HAXwpCPjC7P5GeNgc+TicQQexekjBV242cx4OM3A7ArymgnwmgvxG&#10;/Lz6PFxYHg4tDjpZbnoZ3icK8G+kT5S5Himx3VNguqN44zPhm19K3f1e8fEdLcbH+uwsFlycttzc&#10;LjIykcKi4Vxcvkyszlx8biKS3sLiTlw8BhzsGpysCo4Wvp3VPdvjyyfTa0utvTXhpEBp4XBJXoo0&#10;b5Qsfyz4maAokKwskKIimK4hlqIuEiRM78x601+YMUSaM0SWOxYlGifLm4kST1eXJsuLRWuhPKWl&#10;PFVUlxqbnk3PLvd07c2MncF/h9F5uNz/am90Y6L+YKbpaLrlaLb9YL7rcJF6tDx8vDJ6ujK2N9l7&#10;OtX/eqIHGmsvdTIkyfMSRBkLcNKR8gxxKNY4TW6iEoe3JIunLB9eR4ViYbrd0/92bQc6hw7md3Ji&#10;C7CqJjzMEqwPJbgZNDkeazM/0GK8p8V0X4f1MY6byYyX1VqI88LL/sPz//lvAn5+W66AvDz/CPIi&#10;XfDLXxjQVrs4xa/wcrhyc7rycbrxcrsLcHvw83oK8ngK8HmICMCJoAV5nQUFXMDbxcJiysZszMtl&#10;I8rvhtQtBuei1ZP+GTEBTzAOBnnY7LlZ7UALBuE4YA5LOO25kIOEiBNo+bgsWBn1nzxCMzzWBTDS&#10;YZjoYQ1Mc8DG3OymvNwWIkL2AC52cxZGQ042M+SV/sd85hdO14OX+3/GLxV//5Ffcy/7/CN+grx4&#10;Qa4gfo4AXnYfHjZPPg5PAW74EcHfJvD9opVJhv/qgt9GSMBWWNBWTNhaXMRKUthKVMhKgMuYlQlL&#10;dw9154byzW/k7t5UYX6MAV8cMX4HcSFnOBm4oIswv6sgv6cgv7cgv48Av58Af4AAXxA/f5CwYAg7&#10;mzs3l6eIcAAnuyMLs5U+Lqkge/h858Vcdxd0vAttzb+a7ILWBvpiPH0k6WO1+OI0eONQ/LmGCgma&#10;EuEKgim6qhGK4uGy/CnaMomaMrHqMilYtQRtZQpKNgWrEqshdVqWBG30QcNFLwr9VygGkwFKc/7S&#10;O8EiT4OEVvAiM0TZmTTsdov/m9VC6DX1bK/z2dHwm+cL0Jsd6M0+9Ozp262lZ4vTOxPDCz3tY3Xl&#10;E3Wl6131r6d6odVhaHMIOpyCltqgntyzsvCnGe5rsTZLFLOVcL2tENQuXmUXrwTYxyscBCscBcsd&#10;BcvCBYODJM+CxJ8Fij8LEnseCBAB7Xmw7HmwPA3Z5zDSL4Ng4Mq1AZLPAgHSgLNAWcA+XulpjPEQ&#10;XvdFNYlWDHUV2l19vbt7ujiz21YyTbHe8Zf5KUDkjSsPhFeDIu23PHR3vRTXnYUmTVm6te7Uy39V&#10;IfH3EpG/Fgv/Zd9H+shfDhHALwhqoIX7/nIH1lybhk8OnXhfhsgeBEkiKaB3g2TOQ1EHfoqH/irH&#10;IZpbQahlvPqzbAdoKB16sfRmZQLaWobOjqDtp9D+LrS7+ba3djnOaYOotRsocRgguBMouhWmepbt&#10;+g52wB3Q5hh0OAedrEIna9Dh2pvD9dcHG++e7b09233zbOftGcxPZ9vgI4B5+wJ6/fzd2dHp9vr6&#10;1Mhga31VbmpOHKmrMn+yo2p/th/8AIJebcJlI54tQvsT0NEEtNIO9eedlRG3kh1XIgxXCOiNEPW9&#10;MI2jUNQxuE286jMaiAA+8pF5QVDf8pTu0qXvwTIc+Mn/FKF27id66M77hqyy6CfX4as+W5+8OD/U&#10;Mj1btbBasbxUPD9TPDVZOTfftLwKqJyaKRgcKh4bKZoaKVuYrFxdqFpfKVtezJuezhgdtU5LtkxJ&#10;tElJ8i4uTKL2Vawuly0upA8NFk1PXXBhgoumJ0uWZoqWp2gCeKZ0cYYWBLxYM7PatnAUV9zHL2/H&#10;K+GohAoXEvKVkybLCQdjxYOtJHy8pb2ilDzzVDzKFB3LpayKRUyLJW1K5Z1LVT0LVF2zFG0zFc3y&#10;UWYl2pZmXz0hcClkKxpmyBnEiGPCxPRdBA112HCc11HsDwzZ6a3EuNy1xQLNpQITLTI3smf3YjsP&#10;ImrPIhtPI+qPwqqfRzYdBJf36ROvRAD/kgK64TiqeZ9Ut0+uPk1sOUzuoAaVRmqR9Lic1QWDjLUz&#10;paRCFJQDjczxkzOrz063TvZnwAf307OV10fz57tTz3Ymn+9NI5mf350tg83thd6l8Zblidadpf6X&#10;B7PQ+RJ0PgXtDUHH69CL10cHkK1trJpasIYK0QgVheJ08FAI6gyp307t3U9qOk6oPU+oeRnfeBpZ&#10;+4IWAQyu6jgaFsAjzsmtpmGb4eXgIveia44T6k8SG/ajK47ja44SqvZjy/fIpYekymfkhh8pnRCl&#10;HyIPvgnpPfFonDXKapMPKxfyqJLw6dWKnLLMWHQpWHIvWvMtfxpce0BqOYvueh5PfZlI3Y1oOYvv&#10;Port2Air3SY1gM4msa7Nu8BGIwyjEa6nGmaoHGok42cm5u4m7UFS9cvFhuZqeeWpOhahbCu17Wt0&#10;Hap07Mo0LSo1zKo0LMs1bYtQ1rnKcG7hIg27MrSz22Mh+4fCFo/EzVhR5mJWFsp+hhrhWPUYHdV0&#10;LZV0ddVEdeUobWUCTjHARtbDS9w+XMSKzI7Jl7AskDAKeCSK55BOR1vkYKwLVcwr1axrNOyqNGwr&#10;1W1AW65uU6oGZ4SuwjhV67kAKvWcy3RhGVyoaZ2jblGKc6o0csvWsIgQQnkxiDrc5ba/yeHxSNDn&#10;iWgIm2ykACpFCpunYlambQdbZE14wTKUNVgTgAjgCg3bK+oXAdx4mY5DrYlXhb4rUuY2VgrjySDm&#10;9FgwVcm4BOuElASOENYoRNsX6zpQJHT0f2AyecBldI/DmVU8RFzDkVHEiUm0yMDlfQFcBgtgl3wD&#10;13x990J99yKca6meawXWGVxkLdqpWc+lEeNQj7arw9jWY+3q9OwqMValOlZtVoHFaKc0RfN8lF2d&#10;oW+9gX+WnCWJTQMQw41JEzYukLIrU3CpVHKrVPSoUHSlmobtBOT9GN38LqYdShqEsqagyN51x6Jl&#10;+/wfKb0/xfSfEJueUVrPo5uPKLWnsc0vEvrBC/Msuvc4susoouOY3Hka2f0spnsntGkLX7sVWL2D&#10;rzsKbzkkNq94Fo1YJTbrBHfiiIPmUWM28SNWsb1GpCZd/yqUez3ar17XtxbtU63rU6nrXY72KkO7&#10;F+u65+t75xj45Bj5ZpsEp5uFxhmFhGEDfLR80XxGyhw4I0UvV9M4UwwZox5qYhBrZ5Ohj41VVAwS&#10;EXRmpMfdv6XBy2YqIejAwYCTF3c1w0VbGyUaoMkWhonWJilGtKhfRJ2aGSKVdFPNjZJMDZLAOEaL&#10;YoiNsTSBcymbG8HKVk8nCqtNVlcJwmiH62MooCPAY/XwrvqN7+SvfyvHxWYsKeqkqx1qZZ7gYJtm&#10;Z51iYRpHiwOOMaUF6V4RwAAwiLhbfd0oANgEZ0euyso01dkuz8k2F/RVFQIlhF3UFIPQGuFgKXur&#10;LDAOWnDBYC/igE1pS1kaJYHFwa2BQTtafLC9RYatRQYYB8fKiLqBp2FrmuRklQpaTaUAHhYjhvta&#10;oJUTc7E1SXaxztLTIMqKuOhpkFxtcp2tsm2MUxzNc50s8l2sClyt4QhgAM0BZ9PigzPszVMcLeH6&#10;wQ4Wyeb6UfraoZICZuxP1G59I3L9S0GWx6qKkrZmOIKLTbyzVbyTZdwvJDhaxAMcLBLN9OMVpP3A&#10;8wd3ZG6cYGmaqI8lmptEOtonmhqHo7V99LB+Ls6x8XG1tTVTfb3bNAH8AQd8Wfr+TDMcjNvYCDvg&#10;piY4tPdC5YL5iNClgchd0P4r2jtWETo612gRyetd3RuA9o61C8A68BlpBYMvC+DKqonLAhhwJQs0&#10;IoAvO2BEAAMQHYu4upwP2d8rxhfpI5v/U/sLAJv/TAAjSvVCoF4B0b3vgxz1/xfACP/nAhixv4gA&#10;vrC//wsBjHy+AOS9Ag8EeVZXvO8FV27kV352wFQkHTQtI/QQoKR45MP8ciOXBDAcBPxLkWCaBkYo&#10;H6osG6kuG60pHastg4v7gv/E1FdMIsC1fkvHANUlo1XFI5VFw4AKWOWOlhfD9resCLa/pYWjpfkj&#10;JQUjyMiV9kIAIw74twvg9x3w+/aXFrg83lE//b4ABlzxvr/SOvM/EsBLY7tLY08R14tYXiQb8/9N&#10;AYys89sF8IX9vRDASBboC/v7rwTwI42ox5rRgIfqkY9UI56ohHKohYiigtj4Tbl4DHh5DPmFrASl&#10;PfmVQrhQFB7VMEk1l8a2iaXljZaWqsGestmh8pGWtLn23MHytIHijL6i9O7ClI6i6I5SUkdlaEdN&#10;eHtN3FBL7nx/9fZYy+5k69ZUy/JM49R8Qy21oH29t2FzFh1GYcD6shsm/yAVx66ewy3mzy/kwMNn&#10;xcFlysZuwMaO42DHcbLheDiNedmNeFkNeVgMuJmwnAw6HE80Oek1+Bh1+Rn1BJhwgqxGguwmgpzm&#10;AjyWfPxW/MLW/BI2YkrOUihXQWlLYTlLC8eYiozSek/D2WCNpQidiVCVgQDZAbwSlaDRE6zdG6zX&#10;E2jYE2jcG2hIDdIfDNYdDdEeDtPqCtaCDSJNxPaGaneHqHcFqXUEKPWFqtPQ7CVowuMEABzC2xWq&#10;1Rmi2RmiDugioOACwER1argGYOAyRC0aOj14TXB2QDf+5xahAw/WgQNkkfjXzl+q5A5QDAcoxlSy&#10;UR8J1x2GaQ3SbPBVrfVSKrQXzbUWzLLgyzTnzbESKHESq/GSa/ZXAddGJeoORegB+sPQ3XhNpAxw&#10;e4Aa6CB7AaDTGaTe5q9a56nU6KPaGqDRFqgJ2hZ/ddDpAM8nDIvQH44bohiNxZhNJ1rPpdgNR5sM&#10;RRmDq+ohYsHFVHsoFDtI5FsJpxpwRmnS4+VuBsveIKMepehzZJvx51gKphjz59pJlrkrlXsol7gq&#10;VHiqtIZiB2MtQdsQqF0foNUSgukhG1OjzUHbRsC0wupXvZOg1UnQQFpYtIeg2kM0usI0+yIwVApA&#10;rydcG4y3BakOkNDgNrsIuh0huh3B4H51+vAaQ6Fqc1FoKl4VHoxyKw4neFt5qSjY8fPbCHK7SIoH&#10;MvDasqh6M+j5ebTOB42d2LRtMHrmf6wR+oU68bFJyvfqgV8pu8gFZXl3LDoNbuHa5r61C/8Y63vb&#10;MoLTLcmlcoxC3YjqX4jun4ymDkcNDtHE7VDEMI2B/vjJUXxPY1BfU9TimFVdPb0j4RMtv6904r/S&#10;Tv8SlSzsUx/YtUUcnPJsLo4Yro8c6Iju743s7wcg1X9JAwMwQ9TwwX4iTfqGD3QBSINdEUPdYQMd&#10;oYMdhMEuQNhQL3G4L3xkABA2OBBK7Q/q7fTvagPQskB3EPq7kNzIRKTmLi2qGK4fTCshDPrh/b3k&#10;oYHo0eG4yXG4YPDMZOnSQvHCbM78dOLsWNTUCHFiIHSEGjrYFzU+5t/a6t1Q51JVoZeRhEqOVk2L&#10;EYmL5ElIE8gqu09M+p2F53+Ze1/3jhZPq7PvXAwd3Q0f2YoYWiEPzYQPjxKG+oNGugKHO4MGekIH&#10;qWHDg+Gjw8SRIdAP7u0J6OrE9/USkPBfKnzBcFAvrQwwYnbhuOrB7ojBrsjB7qjBzuihjvjxfspA&#10;B6G3lUjtJA31EYfhi/QZHrUcX74dkXXNwPVhWLrd0Krv5Lpz12AAlUoY6gyjNhKpDWEDgLZgaqd3&#10;Z4dze4dta6tla7NeQ41iab54bpp0YYZufYV9d2vo6DD4TGMGh+MHBuMGBiPBNQz2hw71ePe1hk5Q&#10;fXtb3RsqyN3t0Z3tLmlpmr6+X4mKCNhaBTTXJkwM2WdnXLtz668P6Z7wid6+xyDIJ5mbW1le1pKZ&#10;UXX3Hjcbh6wy2toOHxNb35E+NkHp6SK0NWRPDucO96dUVPq4BNq7BtrmF/iOjWvnVn0kjbv2tdAX&#10;D1B/uif/rQDGNKEwsnswsLLsG2nea2zf/VWEjlsfbUIgkmvrUto74+saq8amGmcWMlo6Mju6TcPC&#10;g8pKC8bH42obHvGLffTFzY+/uv3JQ4YbfEKU0sqstq7ooorPHzL+7caDP3x763c/3EY5upBqaylN&#10;jaFl5eHFZdn1bVVT85Hz06FLE4GDLYEtpVFN5fTS4h8/YP3THYH/uKf4pZirkFs5i3U6h0XUv9PL&#10;/fEO159vM/znvQey9lbRDZVZ3U1qNsYm3s7k7MzCts6yoamUjlFS04g+Oe++osV1QQydoOHd2zwB&#10;eugmP4s+L/1Q0ceCH//Xkz//nvv7L+XvfNRhJ7TkyjNjyRLNdM31wZ+iZZjztTmmvCS3/ehmHb/c&#10;IYtuJ2oVmDK58/6XHeM141vXcnBM8TgeuUefff3Ha4/uffPkwTdst/9mKfqgylwyT4NN8/NrCh9f&#10;c2K5Ecp3uw3Df4THLbtr99uiszHoMBmFAH5BCh97Ps+tRL47Bnzsgqyc3/3ti8effMT9h2sm9/+t&#10;y02mxUPWXOhrur9d4/nuGu+X1wja144aBFerOE4HxFfqHz1tZnvdowl1226kGJYa8EYL34ri/z5H&#10;/kGjAUeLCVeW4h0K3w+RfHQRPJzerAx6Tz5VuvM7xa/+iPriM91Pv9H7+zeWP9z2YLhPlmGiqDwg&#10;q12P0fohQfNmlPy3JfpcG0kGs+mis3m8O1UKu1Ua7XguguJHXgJ/ilK6Hyx8O1SYLlyEkSzOEinO&#10;Gi3BFCVBHynBQOB/RBKBawwThZgiRFiiJDljpLgiRFlBP1KCAxkHbZwsb6Q4ux/XAy++xz4ijHi4&#10;MDBHuDhnuBg7RZQzSowzUoSTLMJOEgLzWQgisBsmSnKRpLnDpdnI0qwAigwbHPsryxklwx0tyxci&#10;xJKEko5DSbvzMXuIc5f7Oh60VUPrE8fzvauTLWuT7XvLfTsLfatjTVvT7S+2xvbnewCwhaKVBKbl&#10;he46Xuo+We09XuvdX+t7utK3udi7OdOzNd65N9jeFUfCK4hHKEqkayslq0nk6sqlaogmoEQKDTVT&#10;NBTDJQX9eJnd2R7bM9wxe/Ad5uYX6Dtfy3/3d1MBlmKC91p3w97EwNHC5JvD9YPV8enx3qikFFFt&#10;89uyFnRGUfdtSz7CFfxJr+wPeuUfYUo+x+R9r5tyVyeaTptErxV5Xy3jJirjG+3Iz3SJH+PInxgm&#10;fqlfckOv+q56EYNKMqush5Vr9OzC5uLszLvnz9bn5re39refHkBvoOX5hefPn++fvy7pnniiYfuD&#10;jv9XBjGfm2Z/bln0d+Osv2Pjv8XFfI+NonnfhMtcRyfc0Im7oxN/Xzv2kQYsgOlViQzKoUyKIQ9U&#10;Qr/SJX9nlfatWcbf1Cl/VyI/0E7m0E3nUouhF/CUVI0wd64MTZh2jx6Xsii6rxz7vXLMddhex32v&#10;G3Vdlwz4HhP5HSYGDms2yPlYNfEmOptJP4/fIFNQK5JHxgul5Vyek/Z0njo6MjS9uBMeX3qfWZFL&#10;yJCRz5ROxPXvLHZ3FaMfK0fq2KXPz59PVFdDJ7uvj1+2tI4pKJhycegI8Zsz0WPFBF34OG2E+RyF&#10;+WjpoHkcYc/H4cnP7i/I7s3HYsfPZiXIYSPEZSfMbS/ADWddRvwuL68ND68dD58NN58dN60Fm3xc&#10;DojJA/9wC/O6ifC5A0T5PS4M3xV+VcL/yM927T2uTPvFKzvANYZh7H7BBiDAbcPJYMDHYizEYS7M&#10;aQFaQXYz0BHhseJmNuRk1GelxzI9QtPd1bh/W+3ODeVbPyixMZuys1mBGxQQcBQSchQWsRcRshEW&#10;MhcRMmVnVmemU9RWdSzJ7jragA7W3002j+W7e3mLCgZJCGbjNCnSvL6sdxKkWMt0JQu1RRNk2YL4&#10;H3hw3nXjeeQlyk5ASSbroUKFWTPVpeIURSnKknEYDVdJEaIBdren49XCzM4I9WB25PnG1MFC/+FS&#10;z/ONgbPl7mdLPcdzXQczXfvzfSeroycbE0drYweLQ8dzg4djndDCwI9DDZ2hzhQlPpIkc5ISd6wC&#10;R6wSZ5wST7wyf7QSf4Q8f4iMoL+0kLu02Gxp8euZ2f3x6Td7Z2tTK4RAsqqMrjKfjgI7WpoFLc6o&#10;y3Fb9f7nUrc/k6G7rs50X5/9iSkfpx38Ygg40BILW/HxWEqJuYgLw68KP5c1L4clACmjC0eE0zIw&#10;C3CB9wfJ0U1T9Rw+Ahx+tJYGLYwYjiT+VQYjqvhniwy/e1xw2DGt9eDnok3mglNPC/I6g7Pwclmx&#10;MxuwsmC4OXACvOYC3D+/b78Nx4t34wosjIZMT/QZ6PSePMYCGOlxzAwGrMwGLMw6HOy6fLwGQoJm&#10;wkKWAnwW3JymHKymYB0BXkchPjcRfi9hPjgbMy+HGyebGxenFw+XHy+3Pz9voABfEGxPeQP5eAJ4&#10;uH0+hBcvtysvjyMvjzMM6P8MHBwMG+KLcsgwPgB+ToDXr3DBj4gGYqCRiGRadW0Al6sgjztACLS8&#10;rvAHxOcEf8f57JifYOkfa92/o3T9B8nr34vduSPNxKDKzYkV5LMQF3IWE4BX4+P2FRYI4+MJZ2IO&#10;FBWOfkLvDu5OUjyYgxU8B6uw0IrF2ePVmfFXu9MnC33Q7jRgvTK91sucKM8LftQno4RTUSJpmmKp&#10;2uIp2pIJOhJJ2lLxasJJqmKJKIkkDZlkLaUUXbVUrHqangYFJZOMU4bWR6CTaWihZbsgaIhkMhik&#10;thIiux8utU+RXyfJTYZIjhHl55L11oodoKl0aL4AWquBdtuhwz7oaAiOHj6chk733h4dnW1uro4N&#10;j7c2jjRWLXTW7w6BOcvQwRy0PwXtjUGbA9BMw1l33l519H5uwHqU1bi/zqgXaj5Iazsce0BE74Wo&#10;HgTKnAZLvQ6Rehsi/i5Y6I0fzysvtuceHC/9JZ/7ybzwk3rlK/HWVwzyF4MCxaAgcchP+J2P4Fsf&#10;4Xd+4j8Fyr4Jln8VKL8XqN7hjt4sS4BmWqHnS9Dh7KunE9DJykF/zUS8/1qE3XEg+txL/oWn+Esf&#10;8edB8s9DlZHo3uMA+W13sRkL9h7tu7WyX5SI/DWP7/d1cl+OGDwB4+chKi/DUHAQsJ/cDJpu25Tr&#10;1EvyRYjiM4L8Sag04CxUZtdd8CVe6dBPftdf+ZCMm8NrbiZbQ2v10Kvl06Ol10/noMNN6GAPWtmA&#10;5jah5dUxiu96uOkZXvrHAO5XAVzPgsWfkjBL0davW9Kg+TZobwLam4EOlqHzA+hk/3B99e352Y/P&#10;T9+cH70523938vTd8Tp0tAxztge9OIWeH707evp6b+P50+XdhfHloc7Oypzq7LjqzOjBxsK9mZ43&#10;OzNwUuizVWhrAtqegJ5OwpJ+uvG4JWU2zXOAaLSaaDtPxCwGqT/FaxzgUfu+Cofess8DVc6DVN6G&#10;a78MUd105l+xZT3y4H/jL/7aV/TAnvcsQGmPiJuNtBsrjJobah5dmmyYmyhbGCtZmqhamqtfWGqc&#10;Xa6fXqyenK6YGqlZnSxdHixY6Mud6S2YGiydnqqZWa1f2CyanUseHsDX1zhkZ1imJLoW5Ea2t+ZO&#10;TRTOzeRMjmdPjIFO5doKIH9mKnVooHRpvnR5tmRpBqF0caZicaFqbqVh/mlseR+XjDW/pKuIRICi&#10;QqS0SIS8cLiWGN5QxNtV2itS1TdXzb1YwbZc1qJWwaZI3LxQxiZXzjZN2jJD3jpX1SZbySRBRlf/&#10;B0ZfXoVMJeMCJcsCBZs8JfdoRW8PaW9ldhs+ZisWetMHP2ixfaPkKOXR5VexE9P1Mqn3TULnaUT9&#10;dkDxQWjli6jmnaDSQbPIk/DaY2LNKanuGaXxRXQLYoIPSVXPomtPKFX7EeXPUzvWIhsHgmvsBJyN&#10;RXwNFKPVFSPl5ELYuU3t7MnL8zvvzk5e7S39eAxYeJ8X+zOvDudAB3HD+6uDG7Ndy2Mtb/amT5dH&#10;oDen0Mnp9uzT2oIeRTFrHYUAfRUyWiLYUNgvzih9MYF6ljVwEl31PLr8ZWzTWVT9i9jWZ1FN+6Sa&#10;5/FtR5T6EfuEVv3QjeCS02gwWHUSVX8W03hEqYXbyBoYCriLWnDXpxGNZ6RmwJvo7teRnc9JrfuB&#10;1fPO2X2GkbWqfqVSLmP6UWN6kVNG8RvO+edhze8S+t/EU5/FdO6Rmw9j2k4Su05Tuw+TO7Zj6pfD&#10;y8fDyvJskt0VfPT57Szlg+20YowViEbSgQ5KISGaIbHowByMb6mOWxnKpkLZskbZql7NulbFvFbV&#10;tFrFrEzJtEjRuFDFvFjTtgTrkqRiY/ZY2oBRVYcFjeI205X1keRzFmB3lBIKVZQkaypE6SqGo6UC&#10;cGLuFmIObmK2BGm7cFHTXDXXHAVbv8cyoaxKhSj7Uk2HcnXY+wIqNGwrNe0AiIut0XGsRl+lUtcR&#10;LvGrY1eKti/UtM5SNomXQIfzKoewyfoziHs9EnK/z+9DJ0LkUkyVwRVr2tTiXPOVzMo17eAoWz23&#10;Kh3HYjUrMAIAnRKUdZmGLRzxrONYo+tci3Gpx7hWazsWKJohFXkrMc5J0no2Nzm8mSTSlU2y1Mzz&#10;NK2LtcHZHcrRjmBCiY59HtqWIoN2ZhTW/4Ye++Uj63tcQXyKsfJ6NZY+xTinLE3LbC0r0Ck3civE&#10;OoDNKjPXcmOnUpxdMcYaUI61rcY51Bs41+Mcq3Vty7UsK7VsanUd6rFOoAXPoRbtXKnpWKnh3ID2&#10;aMH6tQLQ/u06AU3q3p06wb1oQrOyT4mwfYmgbadq8IJlytvIFiixC4rvgjtxPVDa8Ctyy5JT9qxd&#10;+ml4E5RCfRnTfkSqP4lqPI5u3A6rOKI0HpGbT8jNSPsLjc9jOs4im8FMeDK58ZTSBFrQX/LNm3RJ&#10;HbSJBUw5JM86p03ZJw1bRNeqebViAjsNQxt0/YtVnPOUHCq0vZpNQipwcCHkMkOPUkOvfAOfLH3f&#10;JD3fWIyfo4iJwi0pezmnUCOKm1aIm264ozbBDhtloJeghYlXU49QVAySFncV4rLgeKzNcEtRmttU&#10;Q9LZWDPUxiDG2jDBQj/B3CDBwiDZ0gT2u6YGKTQHnA76xrgkHDraABNviI0DfVMDABhMMMQmGGBi&#10;0RoRJvqJupokY1ycNiqMj8uCi83kwR3U7etKD+6qcrLhVBQ9rcxjXJ3S7W0STY0iDfXggGMcOlJW&#10;wlOI105O0ktfN8rGPB2M6OlQEJBc0IgSBiAO2NIkxd4qy9YiwwTJPq0YpCTrB0BrhFubpTnb5YG9&#10;YGUdtRBLowQP+zxnmywzvRgDNBm0NqbJ9mapVsaJrjbZoO9gnmaEiRRgN5cWcgLjLjaZ7na5YBCn&#10;GQ5G2Oj0Ht5QA62arK+hDlld3h90LA3ivRwLwLJutnlejkXeTsWuNrk2xilWhkmOFplgl6dDPsDN&#10;NsfRIt3aKNHSMM7KKN7WNAGrGagq5yQhaMbDqsv4UIXurgInk7akkLmFIcnRKs7TKc3DMdXBMtbG&#10;NBK07vYZJpgYNbkgnFaks02OnXmquUGsvUWqk02arXm8rXmshXEERstPQ9XVAOvv65mWGFvX1rrc&#10;0bHc2bHW3rbS3LQAAP2+3u3enu32ttXGhsWG+oWW5pX2tvW2lo3mpuXGxpXGxqWmptXm5pWWllXA&#10;Je+7THPJSzSzu9zRuQJo61gAdHQtdXYvI4B+e+ci0rkAjMB0LLe0wl65mZb2ubFpASn9W1c/W0WL&#10;+q2smrigonIcUF4+hVBWNgkoLZ24cMAfjABGAj3fB5kAQOYjx4JFwCEfHAen+CCVlXMVFbOA8vKZ&#10;0tKpoqJxRA0iavmKIMykCWDEFCKGFXG06em9l0cQ0Zua2g0A/f8RyCLIKRBNiwD6CMjmhbu9GP+N&#10;XD724jaRO/0giAu/mIAcCxa5sgm4WP+DXN6LHIWskJ8LU5A3AijMHy0qGEMoKZr4IBeC/woXJ7pK&#10;1sAHyc0e/CDIdf4zkDUvX//Fe/jPuPwSwu/hJZn9K8UjiAz+xQcjtYEnKismq8snq8omAJWl44CK&#10;kjGEy5vlxaOAsqIRQBFNsRfT/Hpp4ShYvIwmm0sQrf6PbUnB0L+OAK4tn7gigOtKRutKhxEBfBH+&#10;i5QBRrJSI5st1ZNtcLZqOAi4rXa8vW6io34S0cD/OgK4t3Xmgr62WWrHPOKAEQ082reKOGBEAM+O&#10;Pp0b2kLM7m/knwngC5v7G7kwxP/IImCKujA9sDgzuDQ7tDw3vHIhej/I4qV6wEgcMAKie9dndgAX&#10;tYEB1x6phtOhKI9Q0Q9UIx8qkukUw9kVQwSVApm5Tdg49Ti4cNz85twS7tyKIWyqUeyqFE5pj4Ss&#10;3uGpraGRwYmxpumhkqmOjLX+4qXmkvl68GaVDpbmdhUnNhUS6wp9awp8KrIDq7II9VmktoJoalXy&#10;ZEfBzHj1xGLz8HZP9+5Ixmi3qJP3TSVHFnT8PZkkfvV8dkF3Hn5zTm4zdi4jdg5jDk4jbk5TXm5T&#10;Xk44AoOP3ZSX3YiPzYRmgo0A3AzGfAxm/EymAswmgiwmQmzGghxGAhxGPJyGPLxmItIukiq+vLKe&#10;HHJeKmZJxLDCjjCfiUC90SDNkRC1IYJSb4h8b6hKP1G7B4/pCTbqCTTtDTClBhoM4fWGQ9HDYTqw&#10;Mb0UidsZog2nYg7SQHTve2j30koC9+DVAUhtYGqY9gBRB7QfpBd2z7D6vQARwEgoMJIkuYMmgAFd&#10;4RjEByNpkwEXyZBBH+xqDkTVeiuWu0oXOYjl2wrn2QgV2oqUO0s1+CiDywa3QI3AjUQbT8SbD0cZ&#10;DZD1e4mYDrxWa6D6Rb3hGg95MLklAHUxCPrgfsHhACQuGazTT9IbpBiARcbjzBBGY0zACFgQTEOO&#10;qnKTLbARzrHgz7cWAmSb86UacZF1mGNw3InGAglG/HEGvKDNtJYodFao9tWsC9BpwmObQ/QALaG4&#10;jnCjXopJG/wENLqJOj3h2r0k3b4IdF8EBrRXlHBHqHp7iEYbXh1Ogh2GpQlgOIoafApUPGoYrzaK&#10;R3V5q7X66bdG+OTiic4mnjJSVlw8FkKczpIi/kz89gzKbo9xvnYNE+6Du4Z18/ed0v+mHvKNJone&#10;KPEGKuCWlqdOdBlp/MCyc1O+YOQz0/CPsf43TfAC3okBTVPRfUuxPbOxvVOxvWMx/UPkgUHS0CBx&#10;mEoaopL7qdFDVEJffehALXmu262zTigk+ku07zfaid9pF3ytmsXj1OBZtx4+OOfXUR5GLY+mwgI4&#10;uu9XARxB/aAA7oQF8HAnkdoBgKsOw0q4N2Ko75eg4SFwVFhfT0h3J76rI7QHzqIMe9NLVXLBXkJv&#10;N2x/e7rAHACYDEYQ4QqmRQ30ZQ0O5AxRM0aHkidH4mfG4xYm4xdmEhZm0uYXogeG4gYGowcGfJoa&#10;7OvLrRrKUKWFMtUdnLmNn3tH/4eR52dW+McesVKRRTZVAw7V/R6Ng4HdY4ThadLUFHFqLHhyMGiM&#10;6tfb4d/djhDU2xlC7SEMwvqW0N9zAeyqkUvt6wYTQgfgYsDglsnUTspAR+RAW9Rge/xYT+RQO7G/&#10;Nay/Azyi0EEqfnDAe2Ras3PuL95J18wDhXMbXadW3Ycn3bo6CaMDxMHOMGozob+JQG0NHeyABXBX&#10;q3NHi21bs1lbM6ahWr40TywnWbowA1Nf5tjTFjoyCD7WWOpAHHUgdgB8NL3gLMFD3YSZgaDxnoDe&#10;Fp/G6uD6GkpbS0RLk39VeUBjjXtVSVBrfURXW2B52T0pmc8YWf/9y+9+/80PXBLSBSX1xYX1KTGF&#10;T+7x0T0QYmCT+YFBiEsd55qWndDXkzbSH1BekNDV0L4wOzu13TKwGDQ6gensZotM/au6zV+Zdb9h&#10;xl37TuKPjEp6hPTU7tHUxhZGedHfs3z3qeDjaz98c0dE3D8pvaSjP66wwiaAQCosrZqerVhciO3u&#10;zJgYBW1cS6t9RJSBsxenjPKXrJy3hcUo+aV59e2U1Lwvbz7++j7jTTbea3//XMzELLa1NbW7x5xI&#10;kjE213P0cI1LdqyoJIwPE3uaA6vzK6YHw0rz3TPyVfyi7mD9fiftwOCcz+CY85WK+7UbQl+wK3zK&#10;yP+tsJAhMTCpsTo0PfEuK9NtZgYmIX5WaUmcn29wSWVS34RDZq2QZSgXNphflygobhRpYTiANx/w&#10;1g4VuSv2+e/Z/vYXge++Ubn+91YTvqd+sht+CsGsf+H/z2tcf7gm99k1guAXLwhcGw5f9Zrf6nPh&#10;WwzX3Yk1GXcSyZb4LEPmRpo2P46d/vHfP3n4xTf3//Y3wW/+6q/IEybPRlbj07z7pfgXf1D66vea&#10;n15LEb+x6qs25qJYghGM05KJUJcPEueOFHmUx/d3MuN/eUiwYYQE2L+/wfXZX4T/7ZrF19eG7IVW&#10;ok30eW7d+su1B3+/Rv/Xa6Goa89b1PebVM/6tF5Rld/0qb3rNjotN6b6yibJ3Qvn/iJR5Psy9cfD&#10;DsJz3jIdxpwF8g9zJBlyJHnjpLj9FBitxO5acT10Ymd1peewvv7I4LPPdT/7vcyfr+k/uuYi9h9h&#10;Wp8nGdxPxtDV2Eqvp5rvVGiddegcN2GpMSKJuG+9RP7oKfBxkOjNEPGHBDG6MNEn4SJPSKL0EaJ0&#10;ZDF6AEWMKVqSPVKUJZTvcQj3Q6LgE5IgA+hTRJgjxVnBeLgQQ5QYa7wsN2j9uR9eCOAwCQ6SGCx9&#10;I0U4Y8W4okU4o4TZyULs4cKsRBF4L1GaO1yOhyjDRpRhIckgDpgjSoY7SoYXQJbiiZQTIiuIBEny&#10;+InzJBmoT2dEQ/PU56tD2wu9SEW3o42R/WU4wHdnrgsRwIcL3ce0wsCA06VuwNlyz/FKz/5a3/Zq&#10;38Zy39p87+Zk9/5IZxMpxFOYN0iAK05GJFaCN0tNNF1VMENdOE9HIVNTMV1dPk1dPgElQ5QTceNn&#10;MWW5r3D9cyN+VoIpJiPQMy3YJz7QK51EKE1P2VqYHx4ci0orUzIPolP3u4uL/wyXdU0l+b/0y39v&#10;UPEXg5LP9HO+wyXfw0XR48IZMdFPtIseaBddx8Z8YUD4mzHxI6O4z/RKv0PX3lGroJdP5pX3iogp&#10;2tnZ2duYe3u2e7S1/QaCmjrGC/NKoXfvlqcn9vd3106e25Azbqq7/lnZ53Pj1I+NMv+oHfu1QfIN&#10;XMxNDAXWsZiEb3QTAbR6wInXdRJv6CTc0U68rxX/QDPqkTqFXpVIrxzCSBPA32tH/U2d/JlW9F3D&#10;DCbjbDowQdKLXsDayjE1glLfP3C2cQD1LEK20f23VMJvqMfeoK12Uyfmtk7kTXTkdd3IbzBxX2CT&#10;P9fP/kI//3v9/O80k24ohrOqkxzwDVOLr5+uzkM/He/tH+6evu2mLpmaeUsLazHRyT5k1L3L73xH&#10;IeorsRBZs5StHWh/aGi5qWJneSUzu1xZ2YyXBy0iaCkh4iQl6vHkIQZJe8vNbsLLYcnP6STA6SXI&#10;ESTMESjM4SrM6QBA4oD5OO14OG25OWx4ee0APLx2NPvrwEmDm9cRtk3cnj/D445kbIZTy/6jh7vg&#10;H23ur/xssN7jyrQLrky7gIfZlo/VXoADho/Nho/NSoDDRpjHlo/djJfNlIvZkJ0Ry0KPZnyk8eQB&#10;iu6eKt1DDfqH2gx02iyMGA5WffA7rSCfmbCAhayUg4SoNQ+XHjurjrysfVBAYWf7ztkG9LR9sNzb&#10;J1BeJkhaOEZZIktDMlWei8B1s1ZfJk9DIEaaJVjkSZAEe6iiMF5VIlRRNFycM1NdKkZemKQgFq2l&#10;7C4tEmmC2+5sfrM4czg1cLowfL42fjjffzDfc7LYtTvV/Gyp72iua2+2C7bCqyPH6+OHK+M0ATxw&#10;NNEBzfc976lq9LMiyXNSZFnS1PgTVfiSVARTVASTlQUSFQTi5QSiZPkjZIUiVKWL3Oy3murOJsZW&#10;qYPnW3vLs4skf5KmgIaRmAFaQE+KXk3ogbLoE7QQPY75thbjbW2Ge2imR1g4IpYJx8ZuwM1jzMdv&#10;Bv+2z2nGzw3H0Qrx2Qjz2wrz2QMEeQBwPnBBbqdfcIE/d9j7BtAcMMLPDvgfA4IvC2DwelxJPQ2A&#10;BbAQj7MQLxyzy86CZWPR5ubECPAaw3+R8A+v1r/G8R//SuBXuNgtOdksOFjN2ZhNWZlMWBiNQcvK&#10;bHDntsz9+zJ0dMrMzBqcHBh+PlNhQWsxEUcJUVdRITd+bkdudnsuVicedhfYVfP68vH68fIGAHh4&#10;/AHc3H5cXL6cnD6g8z6IAP41mBjws8FFbC7N7P6qe2nq91fj+xsA32LuABp+gtw+gjxesA/mdRbk&#10;c+DhMufmNGZj1WVgUHv4UO7+falHj6UZnigyPlYF3wgORiMWBvA0XEUEieKisYJCUYJCkbw8wQL8&#10;PpwcNuwsOAsTYkfr/OsX0Pn+4tujyedrfdD26GFXWV2wU7aZFvinJ0FJOEVZNF1NLENTPENbIkVH&#10;NElHJFFbOFVDOF1DLF1TOlVLJllTPlZdLkpNNkJVlqwum4BT26vIhM6WoHXqTwMlk+l+1DD9TRLq&#10;gCizHya9HSK+HiKxQZDZpqjuxGlvJehtp5vtFbk+awx9R02E5ougrUbocAg624Ken0Lnp9Dx3o/b&#10;K8ezo5vDnSu9jWvUpr3R9lfLQ9DxMvR6G3q9CT1bhnYnoOE6qL3gWWXcdnbwUpzzdJjpmJ/2qIfi&#10;Xjj6gIA6DJE/w8u+JshC4bIQWQYiKz8LVDwLUn+BV3sTogaFqkJhylA4DYIiFCr/NlDmuY/0qbfM&#10;sa/8sb/qdqj+Whb52UArXAf31earg8lnW1Rof/S0u2AuynmbYHXsp3furXruJXvuJ3oWLHQWInYU&#10;AEf6Ag58ZbbdxZbt+abN2caMGGtkPq+S+rRC4u+g0466MW7MtOkqcuanuGbCs2HGt2UvtOcpdhws&#10;fRYm/TxM5kWo9KmPKBSOOg9S2gtQ2Q7HToegN7NcoK32n95uHD1bebkzBe0uQE83oJVtaPkI2jiY&#10;y4xfptgcBYi/82eHAjleBgrshqA2KRZrcY7Pa2KhuRbocAbam/9pbe7NziZ0fvbm7NnrZ89ePTv5&#10;8dnhm1NEAC9CR8vnG3Nv9jag46fQyQ5si1+dQGc7r3eWX2zPbUz09NcX1OTE1uTE9NTkLAw07s71&#10;Qy92oGdb0NEqnCB6a/TdUtePEzWvBwomU1xGySZjePQSQecpQWcvSO00WO1VmPaxv/ILgvpZoNya&#10;PfuK5ZNTDy4oQBTylzhzEj7zVt4Ows6SrOcKI9dGGqfn+hrGO8oXB0qWxysXZ+vmFxtnVxtmlmrB&#10;L9szo5UrwyUr/YWLPfnz3cUzQ5VT0w1Tq40zG227+zVPN4uXF1JGBoktcHlgp9wsu8y08NampCFq&#10;7uxU9vRE8vBA6uhQ2dpyx7OTksU5AOKAixcnC+cni6YnCyem6he24qqofAr2AjLuNAEcLS1ClheK&#10;0BAN0RPxdpL2pKj55qAQAWxWo2BZJGFaJGedJ2eTLmuZKW+JCOB4WV3MDSZPfoVUJeN8RYtiGbsC&#10;Obd4WR9PcW8jyQBlCX9pcV8Rbls5JgMPGbcSXEQtJmTcNukorBpK7YOSe17Htj2PbNryLxqzjntG&#10;bgB9MPJjXDtoX0Q1n0XUn4RXnUdXn0aVH5HLaAK4eTC0wV7Iw0jEHw2+lApkJWWCkKitl2fS9uoR&#10;dHr26unSm6Ply973gmc7ky/2Z5Bo4Dcni68O5853p86eTuwtDc70Npyvz75YX4PO3y0PruuruGjL&#10;eRlrxmBkwzHCgUS9tMmY/rOswecxNT9GV8ICOLIREcCH4TUv49pOyPVjdgntuNDt4FJkEEw4j24+&#10;jqgDLdj7QU4pDWAyAI54Dqta8yuYdk6dtI4f1g0fUMd3KgV0qQYN46JWXfJPw5vfJlFfJfedJXYf&#10;xbftxbXsxDTsxNfvJTbuJLd0e+XEaQdb8dvo8TuhJYK1pAloBaI5iuyqSQjVDk5G++VpuxejnMqV&#10;bWqU7OtVHSoVzCuVTCqVYAFcrGRSoGZRpONYpO9FUrQ2eKJsyG2IEbDSFnXRR4WpSAXKigeBH9Ei&#10;vH5ywgHaMiFmSgRHZbyHoq+fnGuspl+CqmuxXmC6oq3HfckwFpUyNacSFbtydThCF4nKvSyAq7Ud&#10;3qdKxwFO7KxpU6ptV6ZjX6Jlm69mkaVonCarD4gSVA9glHC/z+/xQCCIWYrMpxonql2NcanSdS7X&#10;tMtTNs+RNwZtpbZDg4EnGCnVtANtmZZ9hZZ9Oby4Y42OUyPapVzFql7HuVrbsQ7rmiqjb3+T05tR&#10;PE3JOEPFNA9lWQjOjhylYVeiYVuoY5uhbh4npxcmpObHIePOKOpMJ+j4iD9Tw6JE37nO0rfWwqfU&#10;wKUAYw82q8098tGmxVizCgPbOhPHBjPnelOnOiPHGgP7egPnKgy4HutSdUvwEGD/DW5Zw75D37cJ&#10;7V6n7gJo0vbq0A3oweKpeqFjJpEzFnFL1imzZomD2qQuleA+tbARXcpT17wfSY1QfPeP5KbnYbWv&#10;yE0vKU2H+Iol96xnlEYorQ+8iofkuvO41hdJHafR8Ov0QZ7HtIDXEryTR6Ra5PUD7UFE7U541Sq+&#10;ZME3d84za84tY9I+aciE0o0NHTGLatYOKJN3LlNybcIGd5qSmgxCK7Q9wcOv1LWHs3nrOhRjnAv0&#10;PPINfHOMg3zFjHXuSPnIO8QYk4O08YG6BF+tEA8s2cIgWU8/SRcTi9Yia6kEq0p7yAnYSHIa8z9B&#10;S3AYqUm4GGoSrA0T7M3SbU1SLQ1T9HXjDLEJJvqw/bUyzbQ0yaDp3iSaAE4AHbALADo0ARyP1Y42&#10;N0qjxQfHqSvj+bmswX8ZhPis2Zj0nzzWenhPhemJpqiQhZaGj6kxydoi3tw4wdwoSRsVJgYnFHEC&#10;HWNcnAEmGkerAXxFABvRUlJbGCc7WGc72uQgOZzBIBIljNYIB2cEgI6JfrytRQaY42iRbmWYYKwb&#10;aagDq19bk2Q70xQb4yR7s1RrI1gAgxEwB0wQ5LD4WQBbZ3k65Lvb5YIJWPUwZSkvMM7FaMjDbMzN&#10;ZASm6ajgPezzfJyLwFJOlhlutjmI7gWHwJmfbeDwXzAB8KsANogHl2FjkujukGZjGonTDlSUsudm&#10;Qd+/IX3ne4nHd+TBJhrlA3Z5u2T4e+R4OqXZW8RYGESa4+K1lEKN0DFutnnwUsYJztYZrrYZVkbR&#10;9uYJjlYJ1iYUI0yIoW6wlXGEs30cMaQgM6O9tWVpgLrb073Z0rzY0rzU2bHe27MN2rbWNUBH+wag&#10;pWmtoW6JJoBXaAJ4DXHAlwVwa9tiW/sSzQEvt3cu0szuPKCze7GrZwkB9C/T0bUAQKaBQ8AiHxTA&#10;1ZeSP/+DA6Zlfr4igAGIHkNUWeGlCOAr3veCiwlXRO/l8YtBwMWJrlBZOYeACODiYlgxXtaiiOC8&#10;kL7Zv1kAIw4YmfA/AlkHOctl+wh4X0BemfDfcuXwy3f6QS5PQA5EruHK5uX1P8iVCcix8Po0AYw4&#10;4ML80QsHXFw4/kEurucKFye6ynvqF+Gy9L0M8tjf559e/3tXcgFippHA9Itg9H/wvpf4uSpwyUR5&#10;6SSgomzqCsg4MgdMvrJ5sc5FjHURzfIW0xwwANm8Chz7+99HAP/qgGkC+CIC+HIK6MsCGIAULW6r&#10;BS0sgAGXBfC/jgD+/4oARvq/nV+M7xV+FsCA/0MBjKjfy/YXGb/2WCHksTKRTpXySIlyX570SJbA&#10;IhPMK+fLwGHExIphZkWzchqyCzuxywSwKJHZlCLYxL2cvAuauhY2d/b3d+c3FlsPFprfPqVuU6s3&#10;e2vXuxoWO6qnWooGG1N76yldNaSmotCa9ICyGPeyaLfqBO/GzODqgtCiMmL3dFXZcIVXbjyjNu66&#10;pAmrZjijXLwIKoNbxI1fyIKXz5ybx5iL2wS0/LzmAvxmPJzGPJyGfBzGfByGfGxGfGwGtNaIhwmG&#10;jxFgyMekz8+M42XB8bBi2Rl1Wdn0eYRtROW9+eV92aU9RTXDzSzD26MpfcHmnf7o3hAtKhHVF6bY&#10;R1AeJGr0h6D78bi+IIO+ICNqoAE1RH+AgBkg6vbQwn8vgKUsXqs9WPPy4CW0+0K1rwjgfoIWNQyM&#10;a36Q3yKA22kOGAFsIiAauJeE7SfjqBT9vgg90AGAEXBUU4Batad8uat0gY1wiYN4patMtbscQp2X&#10;YoOP8i8Fg+HU0+COWgJQYBDsqvGQr/dWQgwuaJv8VBEBDNrWQHVw4+CqECMOWsBwlNFojMl4nNlk&#10;ggVgIt58LNYUjIxEG1MjcGACOAQcC86bZyWYpM9O0mIkajIR1BnwqnRByo8ClR4CQCcKy5lmIVrg&#10;JF/orJBrLwM69YHo/iizZnB4iHpriFZ7mBa4/S4SupuE7SFj+ij6oO0k6rYRNMFe0IKnBD+QcL0e&#10;Iq4jDNtOwMCh23jNPrzGIF6931+51UO5wdegnuCR7BNogXUSFjVj57Li53QRFfZnEnJ8rOhGbxhk&#10;VjXi2LOhVTzyg3nsJxqE6zqUB7iobxQ9Huj6GKfWxS8806+dYyFVfaSP/wQb8C3OTyokm9y/Htmz&#10;ENM7G9s7Eds3EtU/FDkwGDE4SBqCBXBEXy+xpy18oIk43BA21hI80qWTUfId1v9r7bjv0blfqaQ/&#10;MS00yxsjDS2GDbbgeyuQCOB/EMA0ZXtZABMHuwDhQ92k4W4kGphmf7sRAYyUwqUMDyKJoxF1Clpa&#10;1GwvMo7Uyr3igBEQYQwI7mwndLTGtrcldLTH9nXHjPRHTY1EL0wkLM4mL89nLC0kT0zkLSwXrq2l&#10;zM+CwailaeeRUd3eeb6i3q/8kj51JrGRcqWTKtTSqs3L2nDpZcbZZZZFlfZVdc6NTW5tLe6drR5d&#10;bURavDJxmBo21A+ng6b2BPd1BfV2IpG+cLDvYD8AeZgAfH83vr+TVhW4PaK/I6K/jUJtB8QMd0cN&#10;9ZCoXaF93fi+vtCBoZCRMd+xRaHs5mumQZ+6Rxn1zvvMbjr2UH37+0hjQ+EDncT+VkJ/yz8TwHIl&#10;uYgAxjaUO/W248FHSR2I6afG9lPBB0SGzXQXOMqlrdq1tTpuYiiO2mseG2NGoUQ3NxfPTJcuLSQN&#10;UQlN9VFtrTmDQx7xybaBYWJ6Bt/JiLGY6IbVVEVWVPvHpn1+l/X3X97/07ePf/8D3UMxRWJJZf7A&#10;YFJDHR9KWckA6xYWnlzWmjK86LyyKtDc8HVY5Fc2AZxGoZIGYTzavjxaru6xxQXNg0VljSLCEp98&#10;99mffvj870/ovucVCEjOyK5vC05I//Ix81esnPQKSopursbRkXH9PdHtbYXDo2WDo20T87GFFTYk&#10;iq6vf3pze05De2hc+pd36P/07e3ffXfrMyY2QX1DSl19em+frLnVf12/819fXv/sFj2XlAY+Lru4&#10;qT2jurKgvTGqripvdSVp+9hmaOU73+SHEZWM4RV/VnO59kjyK26Vf/v+8e8ePzELDyum9sWXFtNx&#10;c39z796nt299fO8Or452aGV1Qv+Yil/UD7JGN2QsmVS9ZBRMKJpiy/6ovRDVOixzoMhDY/b7qMe3&#10;tG9/MuCiuOij1GUrZfbgI/rf/+fDjz5l+uRjY4Yf1vwVDwJlClEMLvQfR0sxt1uqjZjLjBkKDeuL&#10;UM3V4uUlbZhZTJ7Qa33zd4tv/jNZ8nGUxGM/wQfCf73G9O/XBP58TeGza3EKt0aCVArNeXBMfxB5&#10;+JE0901pjq/dNJ/U+Qo1OXGnqzAUY6SytOTKMdIV4jdKOX63iGPYD0Tbs95m/+i/6P5w7c61ax5C&#10;v9svNdprsDtqMz9vUT6rEd/JlRoLEcjXvBPK9hcK56eFCg/KVR9MOIhu49UmnCWrNVlzpRgyxTmS&#10;pHnxSixOEg9d+OgDBDhJAsKhbJweD2/a3PkLXvI7ivq3QUp/dhG55iP1xxiNu21uqJMi750yI2jQ&#10;5VmLXY03L17xS7zMD2Fyj/wE7+HFmENE2QBhouxEMfZwCTaSOFuEBGu8HF+CPH+MFFeYICOB/wkS&#10;DRwuzAxauI6vKCvoR0nAJXvBSADPIx++R/7CTwji7CRJdrIYB0WENVqEI06MI1aEM1aUHfRpB3JE&#10;SHGQpLlJslzh0mzh0iy0OGD2SGkuWr1SWAAnKIqEiXISJHgjVSSCpfh9xLkr3CwPOyperY0crQ/u&#10;LPZsznbsLvWerg8dLvdvTrTuL3QdLHYDaLG/PcdLvYDTpe7zhe4zMAjXBu7bXu5/Ot+/O913Mto9&#10;mp5IkJciiQmnyEskSPJlKYtmqAjnakmSRNjiFUQztOSTNeXBqaM05DIt9ct9ncvwPkNF2atdbaON&#10;ddU5mSmR5EAPT2tDS01ptLKYnhAPmoUTyyBqy6FBZDFIeWSU9TUm+TNc2icGKR8bJn1qlPCZSezn&#10;JlHfGsTf1ym4r517XS+aJoAJHxnFfIIr/AZddV+7/JFCjIiWf03nxPGL48Oj1cO9tfPzF8cvIVJ8&#10;laqa8db6/tHO3ub61isIapzaFreP+quE4w+GyZ9hU/6oGHHLKPMH7agb2pFI8mfYAWMSvrvkgG/p&#10;JN3VTryvGfNQPZJOlfRYmfBEKeShUtgdzcRb6PQ7uik3UJQfwK9tKG9N50j/mNyZlb3F1d3XEHQO&#10;QWuvoei65Xuo4AfYeJoATrypE3dTJ4omgKPAib7AJv8BFfedafEPBvk30Cm3VcMfyPq4kZqeQ9Dp&#10;yQFY4/j1m92XENjsGVizNPTgZVfmETThlPO7I0f6RgLPqhpcWDUx0dyaHuAR5h8kKY3i5lZmYlRm&#10;eqKtKOutIh8kwu8A218OIz5uUwEeS5rGc+Nn9xZg86IJYEdBdnt+djsAH4c9IlyRmEUeHmduXoAr&#10;Jw3QEeH3EuHzFOb1QOwv+OcbScl7xcP9XxPAgpwOQlyOAHDxPCxWPCwW/OzWwjy2QtxWAAFOc35O&#10;E152I25WHBeLHicz9tF91MO76vdvqwFA/8ljLRZGNAerHicbVkLUWkHOUUTIlIlBXVTYNDiwaLRz&#10;DVo7OmjtKHR1cRPhx0sLZOoqpKOEosQZ8jUFM5S5SCJ03py3/IUZKapiZHWpEBn+SGmeTJR4jKwA&#10;SU6IgpL1lBGOMtabqyp6NT9+Pjd6ujB8tDAIu97Fvv257q2JZvAtA1+6vYWe3cX+/dXhw/XR/ZWR&#10;g8Whk/nBs5keaL7vsKWg3MWAIM0aKceaqSGUpi6aihJLVRFJVhJKVhRMUhRMUBKOVRKL0ZDDK0tW&#10;BHovNdSs9/X+uLPz09n5VPdIgKmHvYq5rqCOOremGg9OkctQkllfkEGf94k+22Psk/voB7c1H9zT&#10;eEynw8SMYwMPimZ/hXjtwDsDAB0+Tisedgt+LttfsIejcuHAXNqHzunxa/jvz/b3fQF8EQfsREsN&#10;fUUAw30w55IAxrExo7k5sQK8pv8rAfwBaMnMYUCfl8uOi92ag9WSncXk3l2Fu3dl7t6RvX9Pke6x&#10;OhsLjo/HQljQTkwYLgwsyAu/kLycjvxcrkK8XkICPny8Xjy8ntw8Hlzc7lzcngBuHjDiDVpubp8r&#10;0ATwpbDdK+r3gl8d8P9YAAtw+Qpw+dNaOExZgNtDgMcF3KYgn52woK2IkA1cJ5hdl4lJnZ5ehf6x&#10;8u0fxB/ckn90G3X/jjbdI1NODndBQbyQEIGX109CEi8m7sHAqCMspJeUULa38+L18xc/PVt7dzgB&#10;5/J9Oj6UFZFoop5lpB4hxxcrL5CkKJyuJpalLZmFlkpFSyRqC8erCySpCaSqC6VrSWag5TJ0lVJ0&#10;lRN1VGK1lcjqsrEY5UInI2hjFI433RncqU8cIZsdkLVOQ6QPAkX2A8WO8JKHBNndENnNYNmFQOmZ&#10;IPnpUNQsBbOaYrVX7POikfxjV9pPo3XQdCe0MQKdLEIvNmBOlqDtibOJ9r2hxi1q/fZg49FM79ut&#10;Keh0DXq+BZ1vQ882YEE72nxSn7WRT17Lwm9l+i/FOi5EmM7gMXNBWkvBGkuBavM+8uNu0osBOovB&#10;2FU8disEux2C3gnWehqouhOgvB+M2glS2/RHLXqrzHqoLPhrb0WYPk3xgsY6oO1FaH8ROl99tjVw&#10;uNgCbXQdNSfNEi23gg1P/HWe+6g+95N95id+FCh0ECyy5yO+7yONVPw9CVQAgA5g3Vlo2pytW+tO&#10;rewXVVKfNip+04e+P2nAvGMnum0puG7Dv+0qdBQkdRYmfYqXOPITPguQeBeOeh6K2glQWcFrzxL1&#10;j8sCof1e6PXa6bPl108noI1JaGMJ2tiCtk+gveODprKVeOcNb6HXARxQCPe5Hy+4qZ0Ik8kg7Eyk&#10;1Xl1DLTcBQd5L4+/WpsD/+C8PT3+8ezk1bPj12cHr0+e/niy+e54/e3R2outpbf7mz8dbr072ISO&#10;tqHT3Td7q6er00fLY693F59vTS8MNPXU5HRUZLSXpzcVJc10164MthzNUqGdaejZEvRiAToG71Lv&#10;aXvyXlnoeqrjSpTZGlFvI0jraZDmUYj2SbD6izAt8FhW7TlXrBlOPHmhQNGf/MRfuImeespueqHm&#10;QoyW80N3hiqWZ9s6x5sr5/tKFscqF2dr55fr5tbr5lZr5hYq56dKloaKl/uLl/tKlgYq5seqZ2br&#10;J1fqJldqllerN9bqn27VbW+WLS+mDFLxNVWuudlmcTGOmekhtdW0qN+FqvVVsLdgdrp8ZbFseeFC&#10;AIMWzgK9sNSwuJ1cPyKs6iIk5yks7q8gHwULYOFwlFgIVtTbUcaTpOqTiXIrULApkzGtUbAsljQp&#10;+kUAZylY5alZ5yibJshhdK8zevDJpyga5SmYF0rZ5Mm4xEp7uYl56on5KIr7KcgEKUp44cRdIzDh&#10;1aaxZRp+DZoB7Rh8r2H4tEPyMbHmXWLXbnAZ1YR8EFp5El57TmkEnJLqziLqX0a3vEtsP4+uPouu&#10;OCKXnae0r0e1jIa3OIl6G4n4a0qGKcoQVVSJ0nJuoSF5RzsvoGfnL7cX/5kAfr43/fJgFhHAPz1b&#10;ueDN8dzqWMt8X8NMV8uPTw8nOqb0VZyNNIPN0XEGSpEY4cAArfh+YvtR+sB5TN2LyIp/JoA79AlP&#10;8WXn0c2/UQCDaYiWe53QAQDrgKPAjT/1KFi1SRvGkhvkvSskXWqVfHoNKJOO6c9iOs7ju86Tup6n&#10;9pyndJ4ktR3GNz+NbVpP6Gj1KyHrRVpK+2mJBqhLhmjIhunK4q2UA71U/SI0vJM0PLPU3QtUXYtU&#10;PUrV3PMULAuUzQuVrfJVrHJVrXI17fOxnnnGwZ5iJtr0qiYi1kbS7hhZf0OdaE0VEgoVIywSxM/n&#10;C35TkhPwMJAJcFMLCUIFEVW9o5TckpSdi9E+CeLGjjcEiByqVbruJRr2ZRq2ZRo2cKVeTdsKLTtA&#10;pTacihkuA/whijWsEQFcjnao0HVEAP1KjFOeqnmsiBaeVcaXXtTrkZDHAwH3+/zxYuh0OcMSDdtK&#10;jHOVrnOJll2BqmWOshkYKdKwKVa3QVowXkYLBW7GulehbJswbtVop1o9twx5I4dbXB70Iqk0AZyr&#10;ZlGgYQ2OBZSh4AMLdWwLsQ4l+s6gTVMzDRdR92ASs73HDQjhV87Vsam38gNUGLsX45yK9R3ydEwL&#10;MeZlBjbVxg61tCq/dcYutUbOtQYulViHMm27Ui3bi4jkWrRzm75PE8arXssD0IYNHDSLmLKJm7NP&#10;nLFJ3HTPOQmqOg+pPfatWHfInjFKAK9Bq6rfrHXCcVD5K1LDT9FtUHzXC3Ljtm/huk/+M0rj2+Ru&#10;+JWjCeDXyV0vEzuQvyp4H/DGIgIYAF48+GWjNIADD6Ia9iPr9+HiwRWrvvnTjinDppG9uDDQDphS&#10;+oxI7bjQenRApaZ3sZp7oaoTuJEaXacqjFMF1rkU45KPccvW9UjX9QyVttB/JBei4pxiQQnHBofh&#10;QvFovL9BhJ1BrLlBnCkuxhQbbYKNNNKJ0FMN0VEIEOO0FOIwF+GylBd1xaCIFvoJ1kbJloYpiOU1&#10;NYCDgE1ortfcKM3KNBMRwEZ6iWAvAHQQAayvG2dpkoHVjjTAxKrIB/BzWaOUA7E64QoynkL8lk8e&#10;a9y+IXPvtjz49VhB1llXG4/TJVubpRliYyRFXMUEnXQ1SWaGiXo6FKS6MKKBQedCAINNO8tMH/dy&#10;D+diS5MUsAnGQYeWmzoBbGqqhoLzqikGIVHIjhbpFvpxhjpkIzTF0iDezjTF1iTZCjbcqTbGSa42&#10;2WDksgC2NkoEmx72eV6OBW62OQ7maWAamC8r4sLxRP/+DyrMD3WVJD3BmmAaOBas4G6XiwhgADgQ&#10;bAIuBLCTZQZY4UIAezhkOtsk2ZhGG6BD5MTt2J5oPbqtQHdXieGBKg8rVlHK0RQX7uGY7uuW4+6Q&#10;Zm+eAE6EVg0xwUTBl2qWbGUU72SV7mSVam0cY2cG54i2M4+1MCQb6uJx2oF6OgH6GD9np5i42Nrq&#10;qsnurs2+3qfdXdsd7WttrSutLcuA9rbVzo51MNLctFxfN9/UtIpwIYCRRNC0yN2l1rbFXx0wLai3&#10;o2uhk2Z/e/pWevtXQQvo7l2+7IMvOWBYALfSKgojyZ8RAQyoqZ1GuDDBPzvgimmEKw4Y0bQARABf&#10;OOCLlL9XuCx63xfAF4MXyyJneZ8LAYwEAZfQygBfOGBEc+b8BgGMbF4eQUA2fzsXhyCrIecCvK8e&#10;ES7E5G/kygoXtvJiwStc3os8isuXgfSRlZHrvJhwhYu7QK4B8PNl5AxdCOALB3yhgd/n4oKvcHGi&#10;q7ynfhGueN8LkOv8Z7x//Vcu4wofcMCFox+klFYVGNHAiNz9oP29PO2K/UXWeT/JNjKOjFylYLCs&#10;YLisYPCKAwZUl44BrjrgyonLKaARAYw4YMT+Xt68EMCtNWMXQcBdvySCvup9L/gnAni4Z3mkd+VC&#10;AP+SBXp7dnATyfn8G/n/FQG8Nv0U4UL9gr2Aa3QyfgwKeAYVEoMyhU6BRC8bxiwdxC3j+4TdmIEZ&#10;w8igzciCZea1ZRPzYZUNY5eLYBX1k1YNISc0Lq0dnp3tHO2Mvj0egX6cf7nS/Wqp7+XiwPl8/8FM&#10;x9Zk3fJo8cJQzlR7ykhtNLUwrC8X35MdUJvslkoyDwnWIyW7+SX5arnbPJRXfShrxonCs8lG8MtR&#10;hCQ9hMWsBIUs+QRMeHhNePiM+PlMBfhN4IheTn1edgMeNj0eFhw3C4aLCQvgZTbgYdLnY9LnZcTy&#10;MGB4GNBwdmhGHQ4mDAsTlp3bjE/CjV/Gh0PSi0s+UEnVMyuQ0ERwa4+wawnFtRHUqBT1IbJKP15+&#10;mKA+FKIzGIwdCMb1Bxv0h+j3h2H7wrG/mN2f6QqFy/R24LWujP+Cdj9BB9a6NAcMWgAigBEl/D7/&#10;rQAGtNMcMMJglCGVot9LwnaFwYWBL0xwG14TbPaEY8DegUgDRAmDzZYAFKJyaz0VSh0l8q2Fciz4&#10;AUhYMLjm4SgjQC8R0+SniujhRl+V1kD1tiAN0CL2F9wvAFwPnAebiAGADvIcwANBAoKHIg1Hoo1H&#10;Y0zGYk0ByLIAMIisD5Ytd5HJthFPNhWK1uMiabMQNZnwqnS+cnfdxH+wF/jSU+pmsMrjUNQTABnN&#10;lmktUemlWumlXOWjVOurUheg1hys2RaG7gIfChnXH2nYQ9HvJul1hGPaCehWgk5bqE5riHZXOK4z&#10;TL89DAdDwHSG0kw/XgN8uJ3+6OZAs8oQzwgnb4yaFZ+wGQe/AxeHKx+/N7O4+2NlTw47imXtuFPv&#10;plJWz5cGEZ9rh9/CRN/UDP1U0o5O388iq5EyuaddMnrDLfWvekGf6Qd8p++rGV+VOLFH6pqO7pmK&#10;6RmP7h2O7Buk0GJ2EXNJ7u8L7WyOGGohDjUF9NeQpgZsatpum4R8pRn5rVb6F8qJt3ST1SKbQvvn&#10;o6eHQ/vrKANdkdRfU0AjDphEq/4LVvtZACNxwIO9JFolYMTs/gptPmJ5EQGMQIua7YkaHY4cGaIM&#10;D17sJdASQYNDwCbgshUmdndEtrdGd7SSu9vD+jtCBrvxwz2EIVjHxo+Nxg0MZk/PF69u5K6tFxzs&#10;5Z0cEFa3REt62HL6vsfn3QhIUSzosO+ZtW8dsq1usausty4qNcrM0k1JQaem6GVnmZWU2lRV+nfD&#10;Ub+k0cGoqTFAxNhQ6EBvUG8nvqczpBe2uYR+cLOwBgYnjRgeCO7rCu7rCO2H6wET+9tJfa3kvo6I&#10;/g4ytYs82AceO6FvIIQ6ShieDhmZ8R5euuWTcM3Ajz2m1HN2331k3q17gDg2DlZGBHBYXwuB2h46&#10;0Bk40OnVDQtgG5oA1q2vki3OEc1Oki7M0GuscOnvDAYX0E+N6u2L6euP6uuJ6OsO7esEVxJC7fCo&#10;r0gaHaS0NPNi9D5j52RWUgUdbV8/n4J8SkNDandPXnd/bmNH39Ry/dSsU12RZm6sV1tNUEONa3rm&#10;F6y81767/4fbTz6iYxXCGpYMjaS3NAUnJ3z0w7df3vj+xmOG79hkJLxj5JrbHxQX/c7D70u7AF1i&#10;IaloOKV1mVTal9U+kVnTlZ1VoaasTUfP8Jdvvvk7/ZN7YpLxFbXZTR1xRZU32Xg/ecJ87cata3fv&#10;3FFW9KssS+7vi21ocomKy65rbRyZrp6dj21uKR+dyGvtTimt1TKx5VNU/5yO+Sa/MJeObmR9Q8XU&#10;jIqNwx9v3Pv8Nt1deu6vvn3iYB9YWdlc29TmSyKJ6GEwlEjXLqrf+plQSSdTSiNDbNV999h7Rt5P&#10;tG0+5RL/VETMPCk+e3AgvraaTUbqs3v3/nz9++/ZWYRxemk9/Um9w+xYm2u3+f7zrviXjJrc7Aok&#10;lMhSkOYOXq3VmCsTK0bSkXGTF/GT4RhwVRl3lq41FDB++AnPV1/w330sdPOWBQ99r7PqfqRloiq/&#10;4L9fE7x2Tf2v1wLu/bVfT3TPz3DYSiNJXpQsI5WuoxYjxUVm/iRd4Js8eZYI4Sdqn/9R7M/XxP50&#10;TePLazk6DDPh4Cc2SvPJfzz84tq9m/95/etregrXGyhyA2FSOQp3GrWFB+ywx2GOUKDOkRH7AY7p&#10;qa1MIVrJV1rCkodR6etrgby/nyfJL6dgVzPUl+JZZ8l3h33vt1reLlT6Ll30qypVuiEL4Xr1R+M2&#10;AluBKsveSp2GQoVyLIn89CReughFtiA55lAJ9nhZ4RJN1TZjzICD3pC39kSE5lKG7kCsbLkna64N&#10;YzLmSbQCfZwqQ74FSwdBug0vl4RjDFW4H6/Dl4iWDJPmJcmKRMhJkGUBYrfZDScAAP/0SURBVCRp&#10;EYIEb7AIe6AgU7g4R6Q0F1mSI0yEGUCR4gSbNDfMTqvsywxaZJAoyhLA99iX71GQMANRnDVSgiNK&#10;jD1ahC1WlD1RjDNehB0AO2BxjigJDnAIRYaLIsNBlGIlSTJHSLGRJdmiJDmjJTljJHmipXgSFYRD&#10;BVnCRDnjVKUIMkKufMwxWgrtFL+doYbjlT64oO9E68pww95c98nKAJz8mWZ/D5d6DpZ6Dpd7AUcr&#10;fSfLfedzXYDTxd6jpf69JerePPVomvpsrG80NQEvJRrCzxMrLkzmZ48T546R4ExSFMzQlI5VFiHJ&#10;8FOUxXMt9Ybiw5/3tECbS9D60puNtZPV1cP17f3tveGRyaCQCCFh1ce3pe99L3vvhiL9E11WXnNW&#10;UUcWOS9GVPAT3fD7euQfDKK/No791DThb+ZJf7FI+tQk/QdU+m21lO91SF/o4T82CvmbYdSnevnf&#10;6pYy4KofKZKVzMPGtw72Xx7unqwurkyev4EaB/fMPTOZeTR8A2Khd9D+3tnTw9dbL6DIqql7ar73&#10;dGNvYFM+V4u+b5D9lULEbe246+ifq//+LIDRyYDv0ck3dVJu6STd00y4rx79EEV+pEykVyI8Ugxn&#10;0kxnxxY80Uq8KevLqhvgEFfSMD2//fL4NfTs8PnqwfPNocWp+bOf6hZf8FlG39Wh3NBJvK6TjAQB&#10;39SJuo6GA46/wKb+RSvpO9Pij9Xjb2KSmPViH8q4mvnkTqw8X9lYP3112jw8HVvUDC77JQTVVvSQ&#10;wzK1dH1ZpVw+4XZm0I5jUQ229Egc7+yh1pSqK6P+8tE3jx+LMDxR/OpzYSZ6LA+7hayEp4iAraiQ&#10;lbgIwEZUEI7m5GV34mJ25Gdz4mO1R+BlhwM0hXg9hPk8kSy1PNweAG4eBC/Q0vLNutLs7891Xn8R&#10;e//g4S64LHEvc1ni/p8gwucqyusizO3Ex2bLxWQB4GOzEuaxFeG1E+G1EeaxFuaxEuK2FOIxF+Q2&#10;A8DphRlxDI91H9/XfHAHdf+Oyr3byvfvKN25Kf/kMUpYwExe1kFEyJSbEws6TuaEyfo+aO3pYXdP&#10;rptzoLyEpwD4WcFabKiQqS6QoswdKnjfge4LF9brJHneWA0JsoJAjDR3mopQvJwAHH+vIukrIxSO&#10;UW+MIp6M9LxamjybH94a79qfp56sDB0uUg8W4C8a+MbtLfftLvftrA7srg3vgV1LQ2dLg68W+qEl&#10;6m59dpGdLkGKJUqWNVmZJ01TLEVdLElFGHzXkhQEkhUFU5ThpLtkBaFwVSk/RYniAK/n02Pni7PL&#10;1P432/ujFS0B+g4anHLmcoa2qvayzOq8dxUUeM3k+a1FuCy5WYyZ6fXpH2EePdK5/1Dr7n0NViYj&#10;DmYTbjZzPk4rAW44yTY/lzXoI/aXj9MGwMthDeBht+Jht6HZXMTjXsb9PQH8Mx8WwFyuYNf/OwKY&#10;+586YEE+JyF+Z2EBF9CCTR5OWy52c15uU04OfSZGHbpHmg/vox7e13j8UBs8EGYGIw5WcwFeRzEh&#10;D0lRb3FhT2F+dz5eFx4eZy4eJ05uRy4eF25e8Lurl4Cgj5Cw36XvCI1fBfB71vZ9/nf2F/CzAEb4&#10;RQBzuwnwuPBy2QnyOYgKA+wF+S15uEy4OA242PXoHyg9eahM91DjwT2Nu3fQ9+/rP35sTvfEnJvX&#10;WVTcVULKTkxU38rSu6935Mfnr3fW5s62R19vDUJPR19NtZYH2cfpK5U74MKkuOC/MZIXpAlg6Wxd&#10;6TRdyURNkTgUf4qGQCr4aqiLJGuKJ2lKJWjLJugoxemqxKCVI3UVQ9QknnWUw0HAR1Pvxmom4xx2&#10;Q1Dn/hJnfiLP/EVfBEmcB0kd+4vt+oqehCnthiisBSnN+SvOBKrNhOoskA2WYiw2Ul22s72PSwlv&#10;WhOh0RJorR06GIZOZ6AXS9DhzNuFvt3BhpXumsWeupX+xs3BNujpMpwM+XQHOt2G9pahtTForh+a&#10;an/dU/6yPf95Y+aLhpTndYnHZeSVNO+JKMfl9ICVjMD1jKD1dN+1JPfFGIc5ktl0mPFEiAHoLETb&#10;L8Q4LsS7bmYHPa9Lgvoqoe0F6Hj7p5156HjhdLXraLoKWqg5qgqbwWO2A7VO/dRe+Ck9D5A9DZTY&#10;DxR5GiCy7yd54CsDQBzwaZDiWbDSeYjKRWropx7i89Zcg3qPW1V/aJD5YgLNAJjSZ1qwYt/0EDgI&#10;Ej8JFj8LEj8LkPqRoHoeqrEdoDYfpLUSZ/WuIwE6G353uvDiePHd5jD40QGtTELbm9D+MbS3/9NM&#10;30qm14K34HkQFxTG/9yHZ8dbYS/ccCPccCJIZ4pkDscBL3TCmnZ79tXa3E/Hez8e7786OXx1uv/q&#10;dPf1ydPXp9tvj7ehk13o2QF0tvfuYPPN3vrrHdj+bk1Se2sLztanoLeH0JuDN/sLJ6uj89SGtrK0&#10;8lRyXW5sb1XmUl/1yXznT9uD0O4QtDsAnQxDq80QNetFNfEgw32NYroQhF7wUT0I1X5O0j0KUVl1&#10;5V9z5Dj1FXoTKPbKS+Clh8gzT5ltT8W5AO2lFPed9rT96dq5pY762Z7yxfHKhfmq+aXauY3q+Y2q&#10;hdXKpYWi+ZHi5YHS1YHy1eHqpcn6udn6yaWa8aX8sYms8dHcqYmSxfmazfXarQ1E9KYODQRXV1ok&#10;xBlFUVxyssitzZljI/kzU/VPN+u2N6o3lyvWFspXZ8tWZsDi1UsrjUtPM1snpdFeIoqegmLe8nJk&#10;GVGygghJTRSPFvVykPYIV/tZAJfKmlbLWxRLmhTL2+TL22bIWSECOFfFLEEOg7nO6MErl6polCdv&#10;li9lnSPjHCnl4SLirsXvKi0I/+SRFHDCibtmWKVMhdTOeeUPmsc0avpli1jkiFq2Y/BL7lmLbpkD&#10;ppRDQtUzcsPL6JZzSuMxseYkvPbHuHYoo/88uvo8tuqYXPksuW0junWS3OUq4Wco7KchQZCTDFVS&#10;JsgpepJIhaf7r6Hz57QI4A+ngH5zsgja10fzrw7nEED/9dEs9OPqu9O5k7XhBWrb1tR0UWKhJI8m&#10;SsYJp07WU4pAiwR4qFLagur3UqlnsXWnEaX/TAB3GRJ3Qsqfx7QckWrBrv9WACOBmGACWOFVfDsA&#10;HPs8qhmK6/4xouXQv3LBIbMfR65X8SuRcc2XdOw0iBi3T90KqXiV1A1lD7/L7D+P79iJbFqOaZmO&#10;764LbQw1TTNWoWgrkDTkiari/vqyfjYKXr7KXiQ1rzg1n2SUXyoqIEPNP13VJVPdMUvdOUPTOVXD&#10;KVnLNUXPL8WIYMqDU3qEMpJyNVQK0JIL1NWIUlEho7TiVXWSpRVIQgJeouz2ylx2psLOPrKeJEXP&#10;GHmnTBWXaj3/ZElj51sCEXzq1fpuhZo2JZqw/X1fAH+Qch2YUm07OBH0L4BNhGJNmwKUZY6yaaoM&#10;LkpQPYhZyuOBgNV3LJ6PhSOFNHLVLMp0HQH56lZZyqYFGtYXgMsopiV2rtBxbNRzr9awb8DC+aJr&#10;cG4Zisa2tzid7vOlq5hmqpmDY4s1bcu07Ms14dhlRADn69ohZGtZpaPMEhUN4uT0rO9wAlzohcKE&#10;1LI0LSuM3cuN3Ipw9jUWrpVmjqX61kVYS0AZzq7a2LnRzLMca4/I7GqMSw3WtVbPrV7PrQ7jXqHu&#10;VIf2aMMF9JmFTTknbgUW7IeU7QaXUA1J6565b6M7oJQBKL7/Nan10LdywzW/H0PsQeMBk5Zxp6HV&#10;UErfS0oT+Mqseucdh9eC1wa8QkeU+rOY5vO4VtDCb9GHQN5Y8MpdEcC75Nr96Ibj6MaDiNqn+DKw&#10;7Ipb1pJLxqAxeco+CXw9Z13T+y2jGnD4OmxQg35gGcquUtMe9tl6HtU4rzI9r3xdj0wdN5K8lSmd&#10;XLiaU7ZlRLRecKQBnogJCDUguGLCbLFEa0y4FZZshYsy14s2QkfhNCMw6hGqsoHi/M5CXHYSAi4o&#10;uSAwaIqNtTPLtjbLsjBON9JL1NOJ0deNMzNMtTHPNqAJ4CuAQTABzDfAxBrpxSvJ+oH/LOhoEGwt&#10;0/TQJG2NYHkZNz5uYwY6zccP4FBgTjaciIAdYnAVpH2EeO00VEIQlQsGEQeMcCGAdTVJ1mZpni4l&#10;7k5FFsbJOHQkGAQj4BCwCQCb2qgwRRlfSRFXUQFHVRkfrHqYrUky4nqNdSNNMFE2xkmI2XWzzUGi&#10;eMGgEKeljLCzOS4WjCNxvQgeNBlspheDkvMT47UV5LDgYzUFrZqsr7VRorMVnC8aSQcN+o4W6eAQ&#10;sIk4YNCCQXAKK8MERADbmMRam0TZmEZbGlHQKD8pYfC/CSMRXpN712Ue3pJnfKjGz6GvIuuCaOAg&#10;r2JTPYqOarAJluxklWplFGuuH2VrmmBpGONomWRrGmeuTzHGhANMsCRTvQgTXDhGy09T3QOHDfTx&#10;yszPHezp2h2kHvf27DQ3LTc3wdHArS3Lba0rba3LLc2LYASuBAyrXwTQh8v00likOeCFXx1wx0I7&#10;nOr5V/vbR13rH1gHLQDRwIgJRhxwe+c8nC+6HY4nvhIEDKirnwVcrgT8swOunAFcccAAJCEzImsR&#10;m4tI3Cve94J/JoCvbAKQlS9OdIULAQy4CAIuoiWCBlxYT8T/Zf4GAXx5/MLj/nYua2NkBDndZel4&#10;Wc0i4/8j3l8EudN/AXIIcjgiQa9sXjwTZPN9Lm4E2USOhS8j52fed8Af5MqFXYAs+AH+0fv+tyDP&#10;/IN8+Prfu5ILkAd72QHDGvgi+vYfQSTuhdxFjO9lLuwvMvPKJmJ5rwjg/55fBPBlB4xo4KqS0Q84&#10;4MqJhrJxpPovwmUHfNEHIFmgW2tAO95SPYo44IsgYEBP8+wH+WcCGLG/SCXgiYENRABPD29NU9cv&#10;0jJf5or3veDC/gL+pcr93/FPBfA/458J4MtRv4j6ReZcYxTzYJbxZ1UisqqSmZUoTAokVlk8t4w/&#10;I4c5IzOO4YnWEwYME4c5u6A7uySeUyaCRQj/gNlGHUsoLOuZnZ1eW+zfX+98udsDHQ9Dh2PQwSS0&#10;N/Hj9tDZWvfBUsvefN3+RPneYN5OT+Zud/pWZ/JkXURdjldyvL1HkIF9qI2kkc5jWRUGOVNmaRdm&#10;UT9WAU8uPksuHhwHF46dE8PJocfFieXlMuDnNRDiMRbkMRDgNOBjx/KyYLmZdLgYYdcL+gA+Jgwv&#10;kw43gxYXrTAwO70WP7shGwuOmdWQnc+eW8yTS9KfQzpQVNbdTt8pPwzflhpWHW5ZhVcfisdMxml2&#10;+YuME1TGQzVGg3WG8Jh+PLaHAAeSdpNgh4r4zu5fYl4RLknfy2hTw9D9BDgL9IUD7qMFAV+Wvpf5&#10;LQK4jUZriBZgOMZ4MMqwL0KvKwzdHqKFAOb0krDgUruJuheATXgEqV5MxIBrvhzIW2QnWu0uBzrU&#10;CNxQpGFfOBaM13srIfYXnBrMv/C+YBGwiawDZiJeHOxConuRBZEJyN5+kh6ifsdiTacSLWeSraeT&#10;rMbjzIajTXrJhs143Uov1WIX+XwH6Uwr0Th9rnBNBk/JH9zFv3MT+9ZV9BvQ8Za+EaBwF6/yMMGQ&#10;J9GEJ81cINtOrMRVrtpPrRmv00bEthEw7eF6XST9LrIBaMEIGG8I1O4g6ncQDdtptIUZtBMw4GGC&#10;pzoTYzEYYdFOdCwN8Qm0dleVs+AWtuGV9GPn8mDl8WaV9qdH+UkH5Tl3rHgM7UsltXymS/gaHX4H&#10;G/W9WsDX8k5CTtHuFT2k0U3VrN6vLGP+rh/ylUHQfQuCRVFv0tQuoW00umcyunc0um8wsn/gFwEM&#10;t+RBalh3K2W4gzDQ6NtVGTE97NbSy+4a87U26Uv12M+VYr9Wpwh653m2jMYvzJGGuyMGehHvewEY&#10;IQ32/hyzSwuKJQzChA31E4dhK4wY3wsQjwsOCR/oubC5AEQDI/b3Qg9fTECOugBZikLtje7tiurp&#10;JNGcq39/q09fs09PS0BHM7m/L6KzK546nDw6ETs2kba6mrK57jm28LFr/HeEmk88Mv/uECmV2Rgw&#10;s0WaX/Xt7YXNbm+bV2ONXWmBRUG+WUGRdUmlXWWtYXaWRUGufXmJR0NtYGcbob+HNEQljwzSRO8H&#10;6fhVAPd1EOE44E4AsbsDzpU9OBLaPx46OEscX/MfmLdtGf/Y2P8bRwq6cjBget+hbcifOho3O+/V&#10;UEeidoFjw/rawvqvCmDT1iZ0XaVMUbZIVqJ0YYZ+c5XbQPcHBXBIb0fGyqxPbQW5tZlYWSWM0f/b&#10;Y4a/PaC/9v3NjxmYzYikxObW1JZ25/AoBz9CVkFNcQ81dmXMZ66bMEP1a68PqKlGB+FlrR05tTGf&#10;cXCxo3XimhoiygoDUuO+eHj7m7vff3eX7g+fsD9QcGIhZX1PSriGs/kPZX1Z+whiXndi20RCz0Te&#10;1AKltjm7vi00McM1nKxsZf0NLx+zKiq9uT2zoY2QmvM5HRwB/Bk750ecHIy6OsSWxqS+XvPwiK/Z&#10;uPjkUcbufg4Jid6FBQVDI3ldfRU9Q8VtvYCAxHQFCxtdH7+c/oHyiSkZY/P/+ubm57ce33rCfYtd&#10;yNo/LLeqoaKpBWdm+dV9ui+Y+T4XU+HypKgX9wim1d8NTGEOTZOMzpUjJKDj080rywKHe/1aGxzz&#10;Mp+oKf/l0YNrf/vzH+7elDYxye7qzWwfEMXYfXJP6PPrIt/+IEP/g0C8re0IxbPOWt6b8ys7Pnpn&#10;WTFPVfk0c8181JNxB6HVYO0sTS4z9gdqD28of/9XV94b1CC9YZKFoyQL80f/LvTtJ4J/+zftz6+V&#10;44S6HFTIEnS6d74wYH0UqCQaKsdJEf4+R/p2gThdg5Z0qY5qtoaiO/0Nq2+u1WgyboVoDXnIGT/8&#10;d94vr/Hc/BPLV9cc5W8PkhTHgqVjJe453f/C8fGtWCHmfnW2fXP+13bCzzxUF0NcJyLwwwS3MgPh&#10;VvSNTQ+WZR/OGa8ny6H3p/2/H3e5MWb/eMyKbcpaYN1F/ihAa8ZKaNFJfNtPaRePXnTXaMaIpIsy&#10;h3PcCxF6HCrOQBFjSxDlyJPhbcHITLpprIbrbqSgDyuMNkp0p9JRI7Fa5faivrzfGt38d6P71ywY&#10;/sOa6U82TJ+4cN8OkuAMluD34uMJEhUPkZAKk5UjKSiEy8uHyogHiPH7CXP6CTCEirOESbLhRZlC&#10;xJiJUuygHyTMEC7NAcbBINgky3GTZDjB3gBB+gC+h6FCT8jiLNHibLEAUdYEUbZEMfY4YZZ4EdY4&#10;MbY4CfYYCfZoSfZoaQ6KFHu4BAtJkjVCgh0WxhIcMRKcMRLcMOI8EaIcEeJwIugIWaFgCZ4wWUEy&#10;WqElOXS5r/ynrbGXa4M7Ey27k62ni72nK3BRUsT+7q/AFX8BB+v9J6v9z2d7Xs31ns/3Hy/1HyxR&#10;DxYGTqaoL8b653IywmSlCUKCSXJSUaJ8sRL8UZI8ySriyRqSQaKsHvwMyfrqc9kJ0PwYtPcUerr5&#10;5unO4fr2ztbB6fm7gxdQ1/iKV3iyuJqdiII/p7APO68Ll6ATO6/FQ2b0TXq1G8wabAoO9Cou9zV8&#10;b2AIXxnEfGaa+rFlztdmhbc1sh6oJ9/ChH9rEPyFEeEzw6gvsdnfaRc80S14KBds6JO4eHq2dra+&#10;cbI4uz5zBkFR5XOiBrEsUnbCcpaT0/tv30CrG2c7z6CZI0jJLvGeUtADrdiHuml3tdM/kyI9wGTA&#10;AhgTQ3PASCLo5G90U79Dp/6ATrupk3JHM/GeRuwDFOWhCumxMpFegcSLSn8sQnwiHWLgX148tL30&#10;40870NH2y6mlnebt47a9F8Njaz2b717PvIH0I0p/UPaDBbB2+g1t2AHf0IF9MzjLF9jUb00Lb1qX&#10;/0427Gv1CDodIqOKe0ha2+YzaHX/cPno0D0645G4dmBy9ek76PQEOtmHWjtXHYNLmVBEfvMsLky4&#10;qil+anR6Y3YyOjLu/kM2RkZJTg7Nr78Q+eITsb//RfjhXQ0udvgP+MAvcoL8RsICFsL8tkK8tES+&#10;nA5w/mR2R152Bz4OZ9jS0YIUkQKlP5cy5bqU0pbDmY/DnmZ84QBQsALs7XiueLhfuSx9L3PF414A&#10;xy9+iCvTLhATcBfld4Nrx3LYcrJYcjBb8LDD5lKQx1aQ1/oSVggCPFb83HBpWy42ExYGHP1D7Qd3&#10;UHduKtI91LjxvfT176ToH6mxMGoz0KmzMumI8WODHfAL7YPQ1v7xwEBPfFS4loITz2OKEl+GrkSG&#10;llCUNJM3x3UfzlsRUmwxygJRcjyxUmzJCjxJCgLxSiIUZfEAGcFANZl4K8ON9rp3a9MvFyfWB1v3&#10;ZvpPVkZgDbw2vL/Sv7fau7tG3Vnt316lPl2h7i5TD5cHzlcG36xQocXe9YqkXEt1ogxblCxrlBRr&#10;Mko0UUU0QUkwQZ4/QY4nUZ43WZE/SUWYLMuXjFbyFufxV5Uezkt9PjNyMjn6emUZ2tgpIUbZKmo7&#10;qBm6aNlpCaJlWVHqwqayPCbi3GZCXBZwrV8uKzZ2CzoGg3v30fduaz24rf3oLpr+AZbliREXqwV4&#10;mEgoMAA8VUQJw1aYywI8RuQ1+AWa3KXxs/FFNPAlaHt/mfmzBr4sgJ34OK3+PyGAuditeThtQefC&#10;AdOige0kxJxFhR0E+Kw52U2YGXF0j3Tu39G8e0v9zk2Nh/fQzAxG3Bw2iDkGLR84RACGj9+Bj98J&#10;wC/gIiDgLijowcPjSuPnv5kA3xSED5T1vcwVofu/4AOrwTHH3Oz24FEI8bmAmxXkcxDgtRfksxMR&#10;sBXkNgLwcRtzsBnR0WHv3NW+dVvzzj1NNk5DegY1Xl6UHtYmKSF1a30J+un82f7sy62hdxvUk9H6&#10;wRxypIFyvIFyg6c5+EeNLMUdKy+QoiZKE8CyabqSSVqicSj+TLRIuhZ/gipPlCIXWZ4nQkmQoipB&#10;VpdJNdOJM0ARdeWpSWHQsxVoewzaGl7Lx294y7/wFP3RT/yNv8RrX9GX3sKvfERe+Ym+8BN75id5&#10;6Ce94y+3FaC0Gai2EayxEaK+Gqi4Eaq8TlBbJqgvhqPX4y2Oiv1fNcVCK83QzgB0Ngc9X4OOFl+v&#10;DG8Ot8111ozXVy13t5/OTkCHO9CrU5jjp9D2MnSwDu2sQFsL0NYctD0PbUxBC0OvJnt+nO55M9v9&#10;brbn7XT7m7HGl9TK067io7a8zZqUg9a8F/0VL4frXow2vp3pgram4HzUT9ehg6evt2eh04UfN7qe&#10;TRRDk/mnpd4Lgao7/gpn/vIvAuXOg2SOg6W3gyU2A8UOg2SP/GXAfR34SgFA/yRQ7jRIfttdBGw+&#10;D1V+HY46D1F66iE6Y8E6qkfXJP5Vi+RXzTJfNip92aH1/Yjpw0137nO89ItghVehai+Iujsh6IUQ&#10;vf08L2iqGDodeb0z+eP+LLTa/3aiGZrugaOTDw/e7m5B+3Nr5YSpQPHDYF6IKPzST2DPS+GIoLdL&#10;1F0N1Z4M1JqnWDyvi4dWe+FSyuuT0P7G28Pt10d7L0/2np/svTjdB7w+2f3peAcWwM/24RTQp7tw&#10;Fuijzeeb89M99eebM9Dzbeh4FTpegV7vQs+3zjcn18baxzsq2stSanMoLUUxY83ZT0eqXyy0QPuD&#10;0D4V2umFVlug0ZI39bFbqZ6zoQZrQVr7BO3tIJV5N8FVV/7jILFXQRLnHnwv3AVfeEkd+Sis+qrM&#10;RRhulgaej+U+2+3pmOuuXpqsXoTr8lbNb1UubFUsbZavrBTOjxcvjZStDVevjdcvTzfMz9VPLlVP&#10;wO62cGY6a3QEUDQ7U7W6Ure5gVC5spw+NBhYXmYZH2cWE+2emxPeUJ85NpI3PVG+Ol+7vVr3dKVq&#10;Y6FsfrZ4aqZx6WlBz4KyYaC4ije/iLucbLiMGElelKgiGqgj6mUr5R6m5p2u5pqnYF0iY1Itb1Ei&#10;ZVosb1OgYJchZ5WtaJ2PsslVMUuUx2JvMHnyyV8I4GxpJ4qku6Owm56kn5ocXl4uWJzPQYvfNs0i&#10;aYXSth/esBdStYcvX3LPasfgi2UcSuWc2nSDRyxj1rzzjsKq38R3QCm9oH0R1fwyuuVNfNt5dPWL&#10;+JoTStVZUvtmdMdcTL+nTJChsB9aNkJWIkRWLkhG3p1EKgSfMPT8+dv9tX8mgH96tvL2dOn10fzL&#10;g9nne9OAF/szLw4mnu8NQm+WoHcb0Onam4OnVVml0nzqbI9UZYRdUZJBKEEfO9mQao/y7eS+54kt&#10;z2NqXsQ1f1AAdxuF7xEqwfhxRN2FAEaU2wc5ItVeqDgE0D+NqH8R2fqc0vac0gI6Z6TGde/CASNK&#10;rapPCo9xvrhds1bQhE3S04Cy51GtPyVT32QOjYdWzKVQqUlDCa5l5pqx2koRGsoUdQUCWtbfSMbL&#10;Vs7TU8ErWCWAoBYSrhpOUg2N0wyI1/FK0PGN0/GJ1PKM0PIiov3DcKEYbiOZJ7oGiv4G6kRVhRAU&#10;KkpOKUJZK14Vl66kkyCvSJQRdFNks9BlMXHgtsALWmUouRWhXFuMg/OULb3oRMIFVAv17DLUjIv/&#10;hwK4khbvW6JlW6RhjQBWQDZBC3ZVYZ0rMU6F6lapMrhoEU23x0KO93htbnLY3ebyYZKIFtcp0Lat&#10;NfEq1nUowTheADaL0PYlOrCqLFe3rcW4wEHDei4ZKqbgWOubHNnqlrm0AsBlOrAnrtJxrNSENXCZ&#10;rkO+jk22hkWGmmmWunkB2rbcwKXG1DNP25okjLK9w2n0Nb3DfZ5wITUwp9TQqcnOt87Go8rMudTQ&#10;oVjfrhTnUG7gVGngWqxrX45xqsK51uA8qrBu5WjnMi3HUk2nMnXHNuPgCZfE1cC846jatykdrxJa&#10;D8Irm7QDVrxyoeR+KGsUtD/Fd7+J7npFaX9Fbll2zmjTDKhV9hg0Jm965+/4F4Ovz7Jnzn4o/L7B&#10;Djiu9Vlsy2l00yG5Dox8EPCiXvw5AnjZwJsJ2iNK/S65di+q/jASTge9H1YF1jwhVJ8Ra5ddM8dt&#10;4gdMKRMOSZv40v3I+u3wqoWA3GacbzPWswHtVoN2r9J1r9LzrjYKrDLFU2RMLR9JRaraF1iGx2N9&#10;EvT9ozHekQZBgZgAL2yQCzrIUTfMDkuxxMYY6cZitGNMjDNx2FSUaqSMRAD4BVhKyENVJkBXLcwE&#10;m2hqkGJhnG5pkmFulIaEApsZpiK69wpgUE8nyso03Ugv3twoRVnOn53JWEM12N46w9Qw1twk1tQo&#10;WlsjWFzEjoUR/eCu8t1bSuC/EmKCToj9FRVwxGqTrUxTL2r9IhoYARHAOupE0NpaZNhbZVmapJjo&#10;xwPMDBMREAcMjgXTZCU84V/aOSxkhJ2x6mF2pikAU2y0OS7WyTLD0SLd1iTZ3S7X3iwVbIJxIU5L&#10;WREXa6NEMA3sBYMAZ6tMROgCbIyTjNAUHRW8GK8t430dTgYDBXF3LaUgM70YMMfbqdDFOsvBPA20&#10;oO/pkI8cBXYh5wKH25omITG7AGuTKJx2sJK0k6yYLWj52HFczLpMj1CPbivQ31MW5DLUVfd3sIzX&#10;1w7VVvEz1Ytwtk6xNo6xMoq2NY0Dmy426bamCaZ6FGNMBGgtDWOsjRMsjWNxOqHqqt4qiu56uiFe&#10;Hlmpyd01VQvtrZvdXdvdXZudHevtbSutLUstLfOtrQttrcv/QgDTmP/VAf9c/XcBEcCI/aUObiD0&#10;9q8iAcHdvctXBHBbO5xW+ooDvpwO+rIDrqqaveKAEQ1cSqsEfMUBAy5E7z/jivG9OPCy/QWLX5a+&#10;lykvB1cC1wC+KAP8/4oARuZcTPvtIAtesb/gpOAyEK6YxYvx3wiiLQGXJSVypx/k8oEARH+CS7qy&#10;eXH9yAW/z+UJyFHICkjc7YUDvtDA/4wrl3cBstoH+Ee/e0F2JvWDXFznP+PK9V+5jPe5/GH9CwFc&#10;/EuuZkTrItG9F+r3fd17ZROArIOYXUQD//fkD5TmD5XmD7zvgJFE0IgG/tUBV4z/P8y9BVRcy7qo&#10;y7nHtpy9116WrLgnRHBrWnF3t8bd3R0amoamu3F39xAkuFvj7k4ICRoknvSrZmax2SRry733vfHG&#10;+EaNv2rWrFlz9mwWrC9/Vd3jUUjxntbAJyb4JIaSgBsrQTl8IoDP7AT8TX5LAA91L50WwFAS8Hj/&#10;2njP8klW7mlOMn2/yf//BfAZ7wt1mx1aZmBDO3AJecBk8LyKZC7FSA55CqdMKK9UECfagYPHhI1F&#10;m5VZh4PTnAflBhfGIcTJSPHYu+zuHCh7J4/Ep3WtQ0PtYwMVcyOlL2eqduae7i82Ha20v1mnvt0Y&#10;eL858HGzn/ayl7ba8nmu+uP0k7eTJdvD+dPU9O721IxiEjGDJG6s/0hKlVnc5A7CnAnp8ojL9u4D&#10;VcYHcvfuy91/KM/MpMzOrsbDhYXDdPiRRnwIAz5eAzSPLppLF8mJRbBj4eya9IBDC8WuhWRTR7Cq&#10;wVnUeZnVeJjV+eHGvNxG7OzGbNxWPHweCJFAhEQon5SvpIRZsFdQaUpscaR7OVGPmmgwHq/RjeOf&#10;JMpNhCqMhqgN4rV6CDodYXqtJH1ANyBc97QAhpQqKL/FFwF8kgRMV7zHDvjE+J7htwQwuBAkgFuO&#10;vW8jXh2i43jT37ZQLcgNQxnAUBIwiJtBnyDVpmA1cKgzXKeHQl+EGRK3kMYGZS/FYDDa5CQzuN5f&#10;CVrwuek46xfELccLXIPOJ/cLzoKENNQCAtAHShEGJQBUAZAthvqcmGBwOWi34KEY06FY88l0p6FE&#10;u54o806KSTvJqImgW+WnWuImW+AkmWKGoWixhyg9CJK/5yd100XgF2ve79xELnmIXfGRvIVTuBeu&#10;wR5ryJtmKZRlJ1Lhq/YUp9EUatARYdIVadEVZdZONm0NN24OM2wOM2oKN4ZoDtVrDdFuDdacjLcd&#10;iHFqj/IuJgR6W3pKSpjzCDtiZEN50IEsvN5csnhWrRDt5ObAwR2/kT0Uufw79aAL2PBbOpTrKrj7&#10;Oji92Cfk7unwvmXx6JqfjMg/GxB+0cfxesb7NU3FDa+FNg9EdA5HdfZHdVEjuun7/pJ6qOFUOhH9&#10;vZG93ZT+NkJ3XVB3LXm0z6e1Vzn28S0DygXViPNKkeeVwx9ZRZsWNEdOzJFHBkjHaz4DfhXAXeRe&#10;OpRfBXBoLxVA6OsN7e8LG+gn9fWTjyH1HltnyOAepwVDAvi0AwZAZhcA9YQ6AKD1nyFPDKqQAwbT&#10;iKF2R9JTh9tD+tpw/a2BfS24Xrr4BHOjtLVHtXdTWrvwTe3EvuHA3n5sWSODfsj/uBf+zj7p95Zh&#10;QqkVwdNrKS83klZmYsapceOdMSOdkYNdxO7OoJYOn7o2j+oms5xco8w0neQEbGKcflqyZUGuS2W5&#10;T0MtcYAKEdbfAwFpb3xPGyCU2gogUtvCe9pI1E4StZvQDiY5ENY7FtwzHjq0FDK0ZlczLJ9cecEc&#10;h4ks9uhZChxccarrCusbT5ya9XpaRaG2k7ohAdxK6O3AUTu8O1pOBLBWdblEYZZAZoJEYYZhY6Vn&#10;f9c3l4AmdLeFdbWENdfnDA3G1taL6Bt/x8h0npnzOpLvj4yP7KNi0ppa46tqpXRN2DFi4tLq0nqm&#10;okFeDu1P4uaGA+orI5saq+bmK6dmgguKrKKj9EKDyY0Vsa1PCWXZl5Esv7v583fX7126JnMH7XjH&#10;MfJmcOKfjF0ZEDI/sEuyiGlza5tqEMnhnR2hTQ1Fg6Ml/UNPF5az+/vjGpuc4xJS65vTahp9Y5P/&#10;fOchw4UrDFeu/dvDB6zaWqTmhrj2NnMi6Wdmju+vMf7u8q2/wHnl/LzTurszWtpJOUUJJZVP+0bL&#10;egbAgMlNLbnUvvTmNovAEH4lTSYuvv/85dqfEAiL1MS8PmpmXR1GQub7i7f+fJWJ4fz93/PKOVcN&#10;Wj4dYfaNO2/kcdfKj93Wx6a0JnR6OmJ5zru5kdje4leYbx8VidbSgKsqm+OD4p/WEgvKUarG/3OZ&#10;639+4PzlPP+t8wh/S7eK8FCyprjM+X8Xvfyz5J2bMox3PES4YwQvdBiybBGxM3j99iCbKk/TNFWe&#10;Ij3eqQi9RpyaEfoG+7l/w9z8ge2PDEqXGRq8VIutxC04z3F+x8D24+9hl/4kcuW/bbm/T1dhKZBi&#10;rdEQ67AzWSSHUF3Nn2qLLLrIrbpKdRshfJn+qHbpv6Qu/E7yJway1P31UKWXJI0EZZjg7xk4GBhE&#10;/oPB6zLDmB7nobvoor1omb5Ug4fFcKj9TJDGlg/8HY5915dl0eX6FuH+Ou7umu/D5z6wXX/R/UD5&#10;/QDlPT+ll95yMzb8Y1Z8c25ys+6qrYZimaKsFNhdHOeNcL5HcRiWaO7bEcznErjPZYv8kq94rt2d&#10;rTcM2RctOJGmslpo3UfUS9dCEYQeOnKcN7j132q/MGhe/J3OtZ+xl39Rv3BB7fwlzSs39W4+MGdi&#10;d0Gg/MVEQ+VlI9QVYrTkCZJwihwSECbJEyrBHS7NC4IgYTYQgDJQkAU0kmURoBEnxIrjZ8ajHhD5&#10;mKOEOeNEueOEvwjgJBGeGD62aAF2UI0V4YIEcKQYF4AkwkESoa8mHSlCTw4GxInAAdGCsFhRZIw4&#10;JkIMFSXFFyUnHCaB9uDnoFio1Sfjd4fqac+GPiz17k+37U637wDmOneOE38h+/tytQewu9Tzdrbn&#10;/Uzv67nevfm+7fn+zdnenQnq/nD3i9qKSHVlgohgtKRYMJInEMHph2AjSmJ8+dnjsNKtBK/nlQUf&#10;h6kfp8d3xsYXB8GvPGv7h/QE1tUDWmHrmDMlR92VKG8fzSQfyihJfCAWxCLmyybswoI2Y0HosWP0&#10;73Jr3ODVuYoxvyjick4a95NSxA/qib+opTFp5rFrpD7Sp9wxCrlqHHbJIPIKNuu6WuZ9xcRHUj5B&#10;qU/m97fntmefHS6u7K5v0WgBxYvXpEPZVQgi2CAlfa+NHdrGNm35xefdzzRcavsDKc87siGchjk3&#10;lRIvysQ/0M27rhV3RTvqinbMrwI49SI2HXBFO+M6Nu2WRvIdtXhGlShIALPKEATkI2ACvvr22c1j&#10;b7ZptOe09xPbwysHPesHje9oA29ooy/eTy293x569Tb4cc9NZd/rWglXtDKvaaVCmwFfwSZc0Ek+&#10;p5v+vU76DZvHP2nEPTBJua3ow6boXNA0s0ujze7u9T17oeFF/jOHtIxVSFHz9PLa0dE+7cMnWkPv&#10;jo7fYxYNIocWXtcjbmru2czE+MDgqLyizs1bMDZWBXYWrXu3VH75UfzSeYkbVyVv35S4f0+KhUkB&#10;/EaHRpgKYuxE+Ok5l8c48yGc0DBHJLcjjNOOm83uOAMY8lhfHDAduDec2wHBbYvktqcvBcxL3xGW&#10;H+EigHT9SsV94Yz3PeG0xD3NGe97wpluJwii3AACKBcwHziXDS+nNZLHBgMH07ODPCUGcZzJCspj&#10;6C1wW0hnggDObcbFZsjOrAt4cE/lzk35Ozdl796SY7wjx8qkgYZpYzgknY2c6vOefFxep+1sL1SW&#10;JppreQqyR6nwEyU5cJi7gcjbYUKPoqW54uTgCbLwBHHORAmeFHlMspJglIIQQZY/UE7QR1GMmpX4&#10;aW700/LEam/L5hR1Z25gdbR9c6H/+WL3xkr3y7W+jRXqs8WuZ/OdL+bp2fZHi9T3s51vB2tG00JT&#10;9aXJUjzxMrxkYdZ4Bb4Yef5YWb5YGRQkgJNkUYBEBcF4FZFYLRl3EV5/FckXbbW019v7Y3205yvP&#10;O9oLQ8NdVbWtZbU9tB0dNZy0RUzFuLWEOPUw3EYCCGthARcBQTc4ypGTx5qdxZT1odGjezqMtzTv&#10;3aTL4Id3tZgYtb88SQRdovOjbAACaPoOwXRBC60I/WVR6C8++G8FsMevnN4r+pQA/usS0McCmN2Q&#10;i10HzqOPQVocD3tyyj/mtwQwjMv6xAFDQhcCVI/lKGgE3ewRMBton+AH97QZ72jduUmXwYx3NFiZ&#10;9GFc5giEDb+APR8dBwy/PZrPAYGyhfHa8cBsEUgnBH3J9F818LEJRvJ6I2H+6C9AJviUDz6RuF+s&#10;7bdWh/5HoHi8/grM41fckTxuGLgnP5Keso+CuYJvHPgSgfuVEHEVE3YUFXYWFnSEwy3Z2Q05uIxQ&#10;aHN2LrUrV3g52AVsrOzzs9JmRjre7s3TXs3QDudoa/1jZQnZHkY4Zf4UY+UGbyuCKA9FHB4jjU5S&#10;FEpTF83UkkjTEk9SF0lQ40tShScoc8cq8cYpI5I0hNL0pXPN1fJt9LJtdVOtdZKssDke5rT5Ptr6&#10;KG1v9l179rKPwmtv8Q/+4p/8RT/4CL73xHzy5aMFCL7zRNLzPv2EjvzF93HSO4FyWwGKmwFSL3wx&#10;r4L4XhFEN3BCM56YEU/BcZzcNEVvLtFuvSjoqC2DNllLW+2hbQzSNkZpG1MvBjoWulomm2unW+vX&#10;B3sOl6ZpL9dp+9u0w13a3ubnzefv1lferC29fbZMt6TbL+jLGu8+o+2t0V6t0nZXaNuLtM152otp&#10;MBRtZ4G+ne3B+vGhVdqr57SjndfP1z5tPn+/MUM7WqCttr/uy6BR4/ayLVdwUlsB4vuBoq9x4vt4&#10;qe0QyXWC5DpeEhLAELuBUq+CZA7wcoch8iAGbPtLQIB4Dyd9GCw7oc82qPmgUfZiIf9/Z8AZ8gX/&#10;vVHl/LDJ/R0/8Zc+kjvBGs9CdGdIJm9qImhrjbTN3o/rw7SNSdpU06vWnIPOUtpSP217/WhjkXa0&#10;tN4cP0FWWMejP4Tyvw8U2vNV2AvSWvQQ3w5X2yBrTwapT0VavqtPpi1303ZmaeCONpc+bD17u7tx&#10;tLd1tL999Grn9avtDzsbtFcvaXsbn7ef0VX6/kvaztrrZ7P7K+PvX86/3ZjeXRx6tTxMX3/72AHT&#10;PtITgldGm/sbC5sfJzUUxzQWR7YWR4zWpLzoLaUtd9B2RuiLQq910ahF+2XkZaLpS5L+cpDqqKvg&#10;pCv6ZZDYUYj4Kx++Aw/MWx+xQ3+pdT/p6SClpWSzoxbS++WnAzPtjfPjNbMzlTNL5TNrpbPrJfPP&#10;ihdWCmYnixZGHy+OVC2NfRHAE3MV43M1y6uP5+eKpiYLJsYLJyeKp6cgckaGyxfmW7a32nZ3niwu&#10;xLa1euTmmMdEWycleBbkRjQ35E4MVa7NPX2+WLO6WLWwUL/wvKx/UcOKKK7iixJwk5IKkxIJlxEK&#10;lRfGqQt52Uh6hCp5p6m4ZctYF0qalEtblEial8ja5cvaZ0nb5MjbFqra5StZJMvoGd7g8EPLZcqb&#10;FshZ5ovbZEm6UMTpAlhbxFdNLlRJOVxC0E2H3ynbJm01qm0zvPYwsvFdbPOb6MYXwWUTjsndxqRW&#10;3RBAmYwLKGfdMnbCKiH7C3hLz2h8+iahZi+i6lVi87OYtoXEAT9ZgiG/n758tJRosIRkgKSMG4VS&#10;+GrzDe3o6PPObwpgaOvfkyqIQcung5n3e/20o+HPe6P0tP43OwvDU0GeUfy8urzsxjICvgpoLwN+&#10;7zSL1MmIxleJjW8T6n9LAHeZkjfDKqDqYXTDPxTAW8RKcPppDQydtR8JTqx/FVH/LqGdltb7MaFt&#10;G18x75rRqomvVfQtE3cuFnF4Ku87YBz73KdsL7L5eUrPWuFEf/pInMdjY9UIBSmCvGy4igJRQzZY&#10;W8rXUNzTQtLLQTrITZ7koRDlqUgKVseHagaEYgPxmoH+ar4+Kr5eaoHuGiFYQQcJbjNDVaKhVqyS&#10;IklNPV5GMVpeK0lQOVJKM0ZNIxqrQNAXcjfjtXLiMgng1g+H6VB4NPJkrVIl9DwfooN4xbO1LbOx&#10;FsUa1t8UwFB8hrLjrX9PUn4BoFqu7fREx7lC14W+0ay6LbRANLRDcKG6TZ6GbZS4tiezkNlVDrNL&#10;bPb3kAFckmH8KvmadgU6jqV6LqWGbo8N3Ir0nAuxDvkato81HUtVbSu0XQpVbR7ru2apWNrd4rW8&#10;ypmrbgNOKdZ2LNd2foJ1rsQ6V6k70jcP1nEq0nHI17LN1bAGgKBQ275Y1/GJsTtoT5TR9+cSt77B&#10;ZX6FzeUBuGvJTE2zfD2bx2Yu1dY+NTa+FeYepfrOBVi7Ul3nMj2XJ7ruj7VdSzQci9WcStSdyzTd&#10;O6zDp/2ztiIqDxMaPmV20vL73ia1rOGLG/VDVoKKaZn9gHdxbYBPSV20pG5aQvv76KadkCfzHlkj&#10;VrFUU0qPCbnbhDzlkrbqXwhepHcJrW+T2l4ntOzHNOxG0hcV/yZQrjD9Hxkcbz4NYlCC/ntxjdux&#10;9ZAABm/jK3LNEbn2NaVuySN7xjV93CFpxCFxzDV1LrBgg1y1F1+/FV627J8xZEdp0vd7ouFaqub6&#10;WNuz3MA/StzEjlE4VsGmxBKfpueZZuidpOuZbOQba+RPMggM0sX56Ia46VFs9WNNdRN1sElY7VR9&#10;gyxDoxwdnVQVBZKCBE5RIkBFOlBRMkhNkWigHWdrke1iX+RkW2BhnAZtDGx4nO+rj40FgOBEAFua&#10;pBrrxVubpSvJ4jhZjJTkAmwsUixMEqzNk6zMEg31yEpy/sICdgiYCYzTmOm+FviF8M51FVCKCbqZ&#10;GSZYmaZAm/ieccCQANZUCdPVpIBDlibJ1mapFsZJoCc4BM4C54J2yAeDGJyirU6SFnJDsJvAWAxl&#10;hN2NsRHWRgn2ZilQqi4IPOxzHS3SQNVMN1qA11pK0BXErsf7+EJ9AKAKuvm6FDmYp4LT7UyTTbQj&#10;wbA8zAas97TgbMayIh7gdNDN3S4HOh3093Eu9HMtBng7FYDRwFXA5RwsUuzM4mxMowDWJpFG2gRN&#10;JV8tZT9DbAhWxR/EcuJOaB4DprsKD27JcrNoCiJNlaTdFKWcTXQJrnbJjlbxztbJrraploaR9uaJ&#10;dmYJ9ubJYExoOWtzvThDLEVTKdhQN8LcJMZIn6KjFWJuEoEPKslM7+5sf9HVudHd9byzY62lZb6p&#10;abapabq5eY6+5nPjCgASwPX1C/UNc8fMAhoaZ/7qgFtmAC3HGwB3dC109SydFsBQKjBohJKATwRw&#10;S+tSS+sy5IBPBDDgJD7rgCsmvumAT9ZkPuOAT7veb/JNAXxif0+Gha7yNaWldMrKJgAggJaALiz8&#10;stRw3r8ugKGjkCM86fzPc2aELxbzVLLpaaH4/5kAhuZw+nag6UEt0I1Dj+KkwxmgoyeP6OT0nF9X&#10;Yz7tgP8O0Hy+BprhN/hK/UKc8b4nQPP8Lb6e/5lpnAF6hqc/sr9m3/4tkMSFhC4kdyHv+037e9IT&#10;qp5WvxCQ383P7QPk5fQCvhjfM+T3luRRAaV0E0zXwJADBkALQZ9xwFWPh+vLxyDXC+leaDlowOkq&#10;5IBPBHBDxeDpJGDIAZ/xvif8lgAe7lmG7O+JAD5mdaTnjIL9AqR4v+a0Az4tgEe75v8lTi70t/xf&#10;WwIaaoHUL9QTGoeBlcOYC2nLK+aHkA3jVjgWwNJEmFQwr4gHD8qGncOAjUWPg8MMjnRBCwagxcj8&#10;0um8ItGPeJwUNANzipsGhwf6e6smR8pHejImezJm+/NWRspezNTtLXW+eT7w4eUQbXOQvuDSejv9&#10;78OV2jfLTzdX6pZXWgfmu3Oaq0WNrB5J6bHLONxGWjJjXO6ymdxhVLx3T/LuXam7dyUY70o/vC/D&#10;+lCRnVmRh1Wdh00VxqrOy6aGYNVAsKoh2TTh7OoIDg04pxqCgw6SXZUOG+ijAf67COc05GQzZue0&#10;4kF5oERxaCkiSgrHK2KLNfIMwRNz4kOqE53b4gwGopTGyZLT4ZIzYTLjBMUhesKuVhtRp4msD+ii&#10;GEACGPKaAEijnpK+p9HsJWpDO/6eFsB/j39CAEPqtyFYDVCHUwElqDYfLw0NbQwMAqhDfZAqAMSg&#10;sYui3xtpCKYK5g8Z3CbclyWdQQxaWvEa9f5K1V6yVZ4yT73lIPULStABXB3cDjQHEIDOUAx53xNA&#10;lT7J40RhCFAFPQEnbvgE+qFQ7b4Yc4iBOMvBeCtQ9kab9USa9MdatITqVHgrFDqJ59gKpZgiyRrM&#10;gbJ3PMWuu4pedRa+4iR0CZRuYtc8JW/5yNyJMkDEm2LSbcUK3OSe+GvUhug2Eo2aSSYNYYYgaCKZ&#10;QdB9cIhuc7BWD9G0i2zXFuVfRCS4W3iLiFuyCzkj5YgI4bBHCG8upVB2PZJN6Uj49Fvf4d1HPunf&#10;a+IvYUm3sKRryoE8VpFupb3xI6tejSMw/9wfdcN+0gn+WdNLPCw3Yug5uWeG2NZP6eyjdPVQuroA&#10;5O6u8O4eYg8dSh81cXSI3Nce0lUfOdIVMToY0NbnUTfGbpdwRYt0SYN8UT38inaQXGRJUN8UcXQ8&#10;rK/vWOVCGpiufo8dcMfx+sZfBDChrxff148fGCIMDJP7Ryh9I+TeQVJv37FyPna6VPp+wKS+DnI/&#10;PRUY0r1gMmHd3ZAGhrKBIfULmeBvtpOo3eTujvCejtC+dvxAe9AgnZDBjvC+40WqOzpju3oj2qjB&#10;jR34riHXpg7xlHIGk6h/t8v5nV3KTVy2VnVP0PR8zPJM9ouZ2Im25Kn2zLne7PmRzJnJxJHJiN4J&#10;Yucwvr3Dr6HO6XGpeU6WflqybkoiKA0zUp2rn7jWVHo01Pi2NuK62gh93cTBXtJwP56uojsIvR30&#10;RbChta/Bg+rrI3RRw3pHCNQJXPcUfnDVh7qsmtlw35nME5BsVNYVMvIM3z/v3zoQTh2J7B8MaWmm&#10;9HSSulvDulpCqX8jgO1aGk0b6zSrHosXZEIC2KipymugmzDYR+nti6X2xlF7Y49zo8EEwqgdQS11&#10;SaMDpbMz5KpqEQOT/7p5l+Hni7+/++AXHrh7cmpyU0tibQO/mvaVh5xXb7NeZ+b5PQcbNiIspbuT&#10;8qQCl5KRUlVb1NGTWFdbNj2a0NeSNN4ZP9Ya0loq4WNxSwlznhdx8brSA6TnA5u4h/7JF4zdGbgl&#10;GH6+z/DDdYabt5lM9b1bqwPa63GVlUaUKI/C0rD65paXWwnHacfFPf25je0u4VHqzu5oPYM/w3i4&#10;DPTC62vjWlscomNvI/jP32H+X+euMNy9I+zimNzVmdzcqu7khlBQUzCzMfYPSqipBy0pLW0pDc3F&#10;7dSnPcNZBVWmuJDb9kb6TUWUKWpcTxurhOR3l+9cusdznhF5Ha1CrB6KpT7Tji3/k7D2/+KU/g9m&#10;EU49R+XIlBDqEKmdmtE/WjI41rG8ll5XG19VEVXxOLqmGldYImXn9t0j5P/6hfXn24LX7girqVjH&#10;BEV6qyvy//w/qIu/cP187uHv/kvl1g/pUrceS19o0nlUbwQfCrFYT/WbxqmvhyotBAsMB4tQsEwG&#10;iPOKLN9x/5kBe48B/KipD8ZaCt5iufDHqz//+cc//PuF3zPIMf9AVOPOwaLwiBtu3HfyTdTbPUyn&#10;/U0+UMxWbYVe+aoNmUrmygv4s9/3vHm+TIR51xzz3F4kyUDk0fcMbBf+hDz375rnGNrNuZ8Hildq&#10;3te5+Z/6zOdckBcLtR+seTx4F3T/DYHlhdfNbb+7O/4Pdn1Zdn14XnnxHXiL7XmKb7lJbLhKdKoz&#10;PxG/VqvE3KCFKJZjS8TcjUEwJotw5clinsihysRYyoVv18ndbta6Ua93qQD7p1rX28Oxwnu1th/b&#10;Q0eizZI1UEQR9mgFDEGU24P3oR3zHeM7N7QuXlL84Zzs9+ck/vSTxHc/S//8i/KVq/pM9x0xvH6y&#10;IuFqUmHyGIoCX5g0IlCYAwACUA2XRRFlkAFC7H4CrARJXpIcOkQC5i/IhhNgCUE+oPCxxAhzxotw&#10;A+KEuUCZIMoTgWGJFGCLFqJnBgOiRLkoIhxkYfoK0uHCx7sFC/FECcNihXnjhOCAeGFEghgqTgwV&#10;I4GKlkRHS/OHiyH9hXj8FfkjLFXrYwPX20o/zHa+n+3cG2/eGm14Nd+xO98BCeCtFbr9fbnWt7PS&#10;93ah//384OHiwO7i4MZS//M56vPJ7u2RrpWGimAVeXc+ZJCogBeax08YRZAVTTfF1gW5vqjMpb2Y&#10;o+cGPVvaGB1ZGptaW94amlhf3aeNb9JIxV1iFsEPFWyYVZ2YdXH3zdPu2xQyW2YzGSawYMO5NIJh&#10;yj4wWbe7MOO7MNM7vNa3eJ1uwL2uIgMvIUMuo8Ieicc+kiY/VA1ixOJu64fe1o9mxGYyqWexykdh&#10;VHFV3RMr+xtL29MbR6ubbw6mDmiaEdQ/SpAe6sTzmcVe4lKLzWudXHm9tksDk2mffiugE3JT1IPb&#10;MOOafNwdbN419Qx6Vu5fBXDyBe3UC9qZgCvYrKvYjBsaqXfUEhhVoh4okJjkQzmlA0QkXNzd05o7&#10;Vrfe0Z69pfWvzI49H92jLX6gLa6/6mwbzF/cHZvaW21ZWs0fWmbS8b+ulXBZK+uaZvo1reRrWvQN&#10;hsElzumm/0Et4YJJ7kXdJJhz/nU5V14Nt6ax5zNbryf3DstHZwRsAhlVnTCmeE3nyNKqnonxZ9Mz&#10;O039Lz2Sum5Kuz9S9TPGZ82/PHjz4ePc4houOJKZRYiFWU4AY4mEWfBymj+4q379isT1q8LXr/Hf&#10;uilw744E8yNFTjYtHk4DGJchHGaGRlrzY+z40Q4YpB0CZsPLbYNEONG3AYa7QSYYSgimxzCH43WA&#10;IcPqcMJp+XcaFK8zAv4NoD2GvwaNcvsmZ7qdgEF8WdeXD+WM5LWH89iCEo2wR8HtfsXm15IeIHls&#10;wPzB5I/NJd0BQ3qYnVkPzm2K4rXg5tBneaTJ8kidjRnLzqRy6yry4S2YjpLhk/Tig5kF2uryXEVR&#10;jrNpnq1OkDin9aNzbhwXSUJMsZIc8dLcKXLwZCmeeDGOFDlkshJ/lDx/hJJwuIq4hyQq1clsu6fh&#10;0+L4876Wg/mRV4ujKyMdW4uDzxepG2u9L9f7X6z20gXwbOvmXMfeQufruY7D4bqNuqx6vH2EEoYi&#10;DUtVwkSKcUXJYiLlMLGyfPFymGQ5dLIMKkkGniSNTFXij5ZGJ2Gl8DJ8thi20gDXj2NU2tzQ57kR&#10;2sbiUtPTMCsLMwk5Hz2rQDNPM3kLEwUHdVErcaQpP6+pANpOQMCVj98NhXYW4ncXQLkgeew4WcyY&#10;GHXv3lC/eUXx2kU55gdY1kfaHCx64J1BwEwwSAsBjLUg3xcr/OUxfnmkdBN8vDD4GQEMfk5AAvjk&#10;PflrHvCxAHY7JYD1/rcF8PGrexY4r8MJCLgjCumMRrlg0K7cXHYwHtACqm58GDd+Pnd+Pjd+fhcY&#10;zJqd3ZSRUevGDcVr1+Rv3VK+f1+TmUWHi1sfBjdAoswwfNYYPlsU2pqX14qHxwKJtEciHI+vBX1r&#10;fv3iwPyRsMBjQOCP5PU9xvv423T8tTpea/0UUOM/C4LX45vwcLmAEoP0A6DgPgiYF7giBu4pJuAt&#10;hAHfF/BBO2MwDhiMnZS0h7ZusLycrQCfiramMSU0NCc56kleTG9T7vJQ1ZvplrXG3DxvU4qBVKSO&#10;RJqRYoWTYbKaeIQEMkYanSAvkKwskqYmnqohkawhnqwpTJFhi1JgT1RDZOgI5ZvIltmoP3HUf+Jq&#10;nGSonG6lE22iGqIjO/E4nfZqifZikjbV8DxM9yhA9tBP4o2vyEc/4c9+/DQf9CdPOM0PQ/PHfPLj&#10;f+cndOQn8spXZMtHdMtb8JUP7B0O/iFU8G2Y0F6IyItgkWd4yaVQpQE/6X6ccl+Y7mCU5XS650ZV&#10;5Of+ItpCC21t+MNs32Zv/UxD6Wh14VRD+bP+tr3p4Y8by7SdDdrBLm1/98P21tvtzY97e7Q3rw+3&#10;n+/vPDvaWX+9++zNzrN3u1+gvdmm83r70+Hm21fPD7bWdl4u7zxfPny58Wnn+Wf6HsBztOmqndrQ&#10;9088nlHkwcReBQkcBAkegiBEYjtU5jlR9kWY/BZOcidQYi9I6lWw9D5e5iBE9pAgB/gUqf6GqAja&#10;X/qKAEAf0PieqPw2SGnXS3LOmrdL+3a1/I+l4r8vFf3dY9E/9mgztmswDlrxjXoojhLNPnVl0g6G&#10;aC/6aC8naRvjtP7yteLwtccRHybqabuLRzsLtLcLL/qyphO1l0IEDvF8H/DirwNUXvmrrnsI7+Kl&#10;d8NVl4MVJ4PUl5McPrak0xY7aM/Az42Zzy8X328/e7P38nBv+2B/7+jVzqe9l7T9Tdru8w8vV96/&#10;WP60tfZmfW5nfvTV8tjr9ekPm3Mft+bfv5x592IalB82Z2kHS7T9xY+7c29eTm4u9kz1VbRVp1bl&#10;hVdlhXU9SZhtydvsr/w810Z7PkR71k+bbqJVRtCK/DdizQe9JAfcBJaCJHYIMjv+Qvvegm+8hY/8&#10;xHb8xFcCJJcpKjv51lvtkXMzLd3zYy2zU0+nF0pnVgtnn+fNP8tfWClamC9emHqyMFY5P1Y9N/50&#10;drJmarZqer54cgL8sVC+MP9kceHx/FzJzDQkgOuer4P27OGhwsmJ6tWVmmdrRVOTSd1dTpnpLtkZ&#10;Hvk5AeVF5Kbq1IHOx7OTtSsrDYsbFcPLug4USTV/pICzpGSIlEiYrDAgUFXI01LSPUTJO1nFFRLA&#10;j6XMIQFcIOdwRgAb3+IKxChkK5oXylsVStplS7mSJTydhDxUBTzkJHFS0kGifM5Goh7lnsVbyX1b&#10;pLqDiLoXIaXPcIW7pMp38U0HkTXzXpk9ZqQCCdsSGcdqVa82g5AR+7gV/7xXlGrQ4Sjm6duE+leR&#10;1XsJLc9iOpZTRgMVSIb8AcbK8TLiIdIyQfJKPrGxjw933tJeH/wdAQzxxfvuLwDoewAfTtM+Tn08&#10;6Dt83nWw1n/wbOZwY6upekBLxZMfZashR1QTxqnwOOAU8Y0euYuhpVuUcroAjqoB5UF07Tap4k18&#10;415E9bBDXLc5aSv8yduEpleRTw9j6gC7lCrQBxz9JuBciB1yJaiCnmDM1wktB4lte3Gte9GN+zH0&#10;rM23cY2vKXUHxMrD0Kp1r7wh46gGxYAKCY9qKd9m5ZAmvciZyKYOcn2eb3mgWYqBMllBJkRWNlRB&#10;MUxTJUxdNkBd1ENL2EtfIshUlmKmkGChEGUjj3NS8nNWDXBSDrRV9LOS97NQxJmrhGiI+wjD7XXV&#10;InW0E5SVo9W0kuSUYxWwyUKqEeJqJGU1kr4iwUbK313EJYjflowyC3qk4H2DL4pHIRaj7HSby5UF&#10;nqSuX2hkW6RpWaJuDSjVsCnTtAU81rIDgOo3KdGkU6plW4a1g3isbQ+o1HcGcaGaZYGqRZG6FegA&#10;KNGyr7HwK9R3TpI3DhNU9eEUt2NEGl5g1vj+Dh6lEC6sniBrmKVpU6jrBPoU6DgWaNmXaDkUqdlW&#10;6LoWqNk8MXTP17RzYERZXOfK1qC75CKsw2OsU7mW0xNNxwpV+zI1umMu1LIp0bEv1XUAJYhz1Syy&#10;lE3TFYyKsLYVRq6gjBHV8GEVtLvJZXmNzZ1NIBAlHSOrk6Nj99jU44m5V5mRe5Gec6meG6BE261Q&#10;07lE06XKwK/djjTkkbRGKjtIbv6Q1fUmre39sQB+k9yyGlJMtY3ZCK/4nEV9n9Z5FN/8PqXjY1rX&#10;u4TWfUrtp8RWWnYfLYt6FFm74J01YB3VZRbeaxUx6pSw6JcD3jrw8oD37SC2/jCuAXr3vga8mUex&#10;9eDVBe/nl/7RtbsgTmrajq3djqwGMejwOqb+iPx0L/TJiFX0mn/+AeXpOr64zza60YTQ5xS3gi96&#10;HVO3T6nYCC6Y9UwZsI1oMQ6u0vEp03SPFTV0vCOQKG9eYRmYq+dWYOyVa+CZa+KTbeKdZOgToeeD&#10;18V565Gc9WPNdZP0dNK0sGlY3Wxdgzw9/Uxd7WQd9Wht5XCsUqiqLEFeKkhBOhirFmFhnGZvlWtt&#10;lnmy468+NlZPKwYAAkgAG+rEmhslG2hHWZmmKMsF0QWwLM7WIh1UrcySLE0TTQyi9bBkDRW8qiJO&#10;WT5QUsST/gfFHU0mRm0+hB3orK1O0tWkmBkmQA74tAAGgO+RnlYEOAQl+0L2F1wOUr/QKcZ6seB0&#10;a7NUB+ssbWUCH8yC5Z4GgsNYVtRdXT7QQDMc2knX3jzZ0zHX0TLV1TbTXD9aEGEtLezqYpMBqm52&#10;WSAAhwAgcLfP9nLKA6c4WKSAo6BqZRSnLO0LThGAWwmjbMGJGgo4E50I0AGc6+GQ4+dWFOBRgvMq&#10;83cvBlcBgzhZpQGsjKIsDSNtTGKgBZwNtUJNdMJBbG0cDTDXp2CVAyUF7XnZdJnvKj+4JQvnwPLx&#10;6mspe9tbRDtaxbo7pHo5ZYGelobRtqb07YqPRXWmjXGymW68oVa0tioRPAEbixRTw1jwkNWUA02N&#10;yG4uqXk5vY/LRhrq59pal9vaFltbF1paZkHZ1LTc0Lxa37RS17hc17hY27BQUz8LqG2EmK5rmgHU&#10;N8/WN083tMw0tE41tc+0dM619yx29i539a10969CgBi0gPbWrvnmjlnQrbF1trl9ual1ubFlqaF5&#10;sb5poa5xvrZhDowPVUH8tG6mqmaq8unkk6rx8sqxJ1WT5ZUTgMcV44CyJ2MQJY9HAMVlw4Ci0qHC&#10;kkGI/KL+b5JX2AcBVQuKBwAnZwHAINBo0Mil5aPfYrygaKSweBRQVDIGSlDNLxzOKxjKzR8E5OQN&#10;ZOf2Z+X0ZWRRAemZPZnZvScxIC2jG5Ca3gVKqAUcAn3AKQBwLtT5n+f0uQAwgTOAWYHpAcA8AWeO&#10;/kPOjAzdJnSn3wSaDODMjX/zOZw8hK850wE6FxLAgK8dMBR/Tc6v8/ln+DsCOCuj55tk/DrP3+L0&#10;/E8+rG/y9XP+IoAL+r6mqLC/uGgAUFI8CCgtGToD1A71AZ3PVM+MVpDfm59HBeTl9uTmdAOg6tdA&#10;AhhywKfzgCEBfNoB0zXwsQA+We35xPg+LR0A8UkVAI4eJwGDcui0AIaSgAHtxwtBf82x+gUlne7m&#10;SWrrdF/7bH/H3Ah1+YTR3hXAWN8qYLh7/puM9S59k/G+ZQgQj1IXASM9C4Azp/9DoLO+Yg4wSp0F&#10;jPfNT/QvTA4sTg0uAaaHlr/JzPAKYHZkFTA3ujY/9gwCagdA3cAIYCgAAyuTFheXCULADSmF55Yl&#10;sctS2KTDOaUICIkAXj5nTm4TdlZ9bg5zJMKJX8CfT5TELRCHkc26x+2BEvdIzG4eGJ3u7W+emW6Y&#10;myifHyucG8qbGcib7Sue6ytfGKheGqhdHazemqx/v9xKe9lJ2+n6vNf75nB05/XC9O5qXkcPStfx&#10;gYw1XB3HJOrOIeZ3i9WIjVOHjU2ZiUn+/n3pe3ck7twSu3dLjPG2+P1b4g9uSzDdkWK5J8N5X577&#10;oSKMSZmXWQXBoQbnVEEcg+KAUEOxa8HZtGHs+lzsJpxc1jCkB0Y0iF+CiJQicEv7IRRdjO3905Jj&#10;6nPxtVEGneHyi0kqc+FSc2HSkwSFYYJKT6hGa7h2A0Uf0B1h2EPSO50O+88IYGgV6L+m+R4nAX+T&#10;f1IAn8hdSAA3hWhAWwI3EzTBUdDeHWHQRdHvIOm2hmGhRtANACZPJdOTmMGAzcdLQLccL9d8OgMY&#10;UOenCICCpm8tAQ3dMoghBwzaoacB9QGNEFA7ND7U7eQodKg+QKURr9Uerk+NMh2IsxxOtBlNthtL&#10;sR9Jsu2PtegkG7YR9VpCdepw6k+85AudpegbBhsiwzQ5/OQY3cSuOwhctMWct0Gfs0T8CAJX0WsB&#10;Cg/IOjwpVsL5rnKl3ionAriRbEkviUaNITqNwdpPfTUb8GaNkf5F4eFuVn6CYtbMAi48skSMVMRD&#10;lA+XShiHIcn16WzE/Efvwe2b9tHndMKu6FBuaBKvKPoj7GJ9qkeiBhfNChofOiT+oIn/USPwL0ou&#10;StGPE2e2QjuGiZ395C4q3f52d5DpdIX3dIV3U8O7eyg91LSpcVJvG6GzMXlmJGZsOLhzMGbsBcoz&#10;9aZe2HVd8hUs8UdVbzQu071tgjA0F9o3FN4HLR8NCeCOiGMie+kql/ir/Q3uGw4eGAsZGA/vn6D0&#10;TpB7R0nUgXBqbziVSqR2hPW0Uga6ABGDVMDxgs90rwyO4ttbQzrAZM4m+0KLQkOAKuSMAWFdbaHd&#10;bcHUtsC+loBjcL0thJ4WUmdbZFtHInUornuE2DkcPjDl2torkvz4v8wTGYyTfm+byJ/R6j666j86&#10;5kdtip3pzl6l5q1QC5YHCpZGCxbmcudWsmefA2KHR6OHByMH+8FM/BvrnZ6UmeZk6qUmSYbh5ShE&#10;tYQYw5wM2/ISz8ZaSAPT7W9/Z2hfZ1h/V/jxytjg1sj9A4SegbC+8SDqpG/XdMDAM+e2eQFK6Z80&#10;nBUSyj2axkgjq+H9c8TeidDOPkJ7Z3R/H6Wnk9jdCm6Nnsjb2xXc0+HT3uLW0mh/SgDzZ8RDAth7&#10;sCd0qD+irz+uty++ty+ujwo+DnB1MA3KUHfkQHd4cwOlrjaystqWFIFQ07qM5vsBxuuUnBzb1JTS&#10;0sanpXuZhfvSHZZbbPALPLzavn6Z9c0ZlXV61s68IlKi6lhbQoh/QUZUZ11UfyOh52nMaEvhxgS5&#10;p8qIEnWFzZBbOZrVO/sXZ9K/yekxsPP/cJ/3Kiv89+zMcHvwV11jYEuNio/fv918+DMPP5+RtWYA&#10;zjMjM7WlLb+jJ6uupW5kqnxwlFhW7pqR7pCemj7YH9XYoOHm+W8/X/7Llbv34Pw/oFGiHi7RLc0p&#10;7R0iBib/efUW4DqK/4GUjGticlpbR9STqrjSyorW3o7eyeqxqcjnk65z7fbNZQmjfaIWFueYuP50&#10;nfn3t9jvS2PtkoopLeOB5T23JI2+Z5b67/O8f77Bz6ZsQazuiqpsdyYnm3kEJxSWZ1bV1oyOpLY1&#10;RTbXJQ/2BdfW8dm5XhJXuyGqdROpqKBmGxsc5a4ohfgjA/LHP8F//o77uz+Ycd7MUXyYLXIuEvEn&#10;s0sMRvf+TJBgK9Tieh6iuOjCvEXgHwmWaw5QLXNVxEneCcD8pcaOf5hi5CR4k/OXP7BcuXDvwjnm&#10;X/6kyXUVr8IVrc2jzfgfHP/JIHvjD+Zs5+JkmZf9lZacRaYs+Nb99ZdCXKkO5r0WOtseBjRvpTfu&#10;ErGa3Pf+h4HvwQ/CN/9D9i8MzTas2xS5Is3bYj8yMP0nw0MGBquHDI3651fcb70I4lh0Z3zuenff&#10;i+m1H+eBF8+eG8++O/q1t/hrX5lVW8Ea8RuJbH9Igv2UKXAzEXUjGnEjWYApEc2SK8hZIshSIXy/&#10;W5Vp1RH1iiC2TRZ8lSa7kiI5EiU6GKPYFaqapo8gSrCmaIgGC3BEygpFK4iHivF5o3jd4TBnbh4r&#10;NjbTR8yat27KnPtZ6Lvf83/3X+Ln/0fp9jldpsteQmw+AiyuCEYb9msO3Lf8hNiIciiyIl+YLNJf&#10;mN1XkJUgDQ+XRwdL8IBDOCF2AoopAsMSK8QdL8YTJwKLFeECZZw4LBzDGs7PQhHijBClbw8MynBh&#10;TqIQR7gwN4AkwkMRpgvgGCEYJIBTJPgSRJDxoshEaf5YSTRRkJskyhuhKBQkj3GT4iHoSjRG+211&#10;Pn4/2XY41rQzUn8420F3wIvdW0t/K4CXh98ujx6sjGyuDq2t9C8t9CxNd62NdeyNdUfbmpB0NXIc&#10;bEq8nLviyCtVxbTZEdqzGdri+Pvx/q3B3uX+gan+0cHB2a6h5YGlt33rtNink/zmhMtiFqy6gTBz&#10;0mVVnz+oBP9gFH/JNOmSXtQNHTKzQTSnTgSrMgGhRkYpkhDSRJhoGAcmmJU36BFX4D12/2tsXtd5&#10;PW4Iu9xR8LivHsykHcOFzUZo5vCrxKoYhS9svNo8WF/fnXm5v7r95l3bwrsHptm/V0m5a5J7XTmE&#10;Tc2HX8ejrGNm6xNtfP3tDo2m45Z0U9SBSz/xikIUk1n5D/Jx17XirmPpW/P+KoDTf9HOvIDNuqSd&#10;dV0r45ZG8l3V+PvKEQ8VQlnlg2HSrmLi2pWlNe8+0jYPP42vba6+ebv5+f3s9vLsxmRKQYyli3Hf&#10;TP+zD2/7X+51vHjDpOkJxr+IzbqilX5NK/WaFn13YXCJczqZl82Kz+ll/Lc0ntE49oKIlbRV0PIh&#10;bX7vzQsaLbVj4IaSzT2s311Vn0sYvajM2tmF3bnF/fkXtCej75DG5FuyjjAt56yq5u2jN69evxsc&#10;mTUwdBPgNxDks+JgNuRDODy4o8nOosX8SPHeXbEb1/muXEZeucR37Yrw9asiD+7LszCrwHj0+PnM&#10;RYTtAEICDgJ8dkikNRJp+zdaC0G3a2C0X9cBpu8Ie7wXrO3xXrDfEMBo+P/bAtgJCXPAIJ1ONnZF&#10;8toDUHCHY+yg8riRLobpbpjXAcljd5wrbAlKcAvgjgTRjkgeK0GMPYrXkum+5v07qmzMWJaH2FvX&#10;Jbm5VG9eQ3KyiOiqmsYEUWY7ut/NTi9Ul61V5WdYYa3Zrtoy/xKMuR8u8JAs8ChBnDNNFh4vxpUk&#10;i0hUwETJYuI1xGOxsr5SaHcpzEx5zvupgZcDbR9WJ989m3k+Sj1YnXi+SAVftK31AVA+n29fn2ne&#10;nG09mO94PdW821M+XRhZ5IgNEmOLlIJlqQvFSvFGyqAj5fhiFQSSFAVSFQRS5TCpMohkKd5EGWS8&#10;HCZMHBajJh6tq2CDYYu30qdtL32cpdJ2Fw8munND/Kxlpc0l5Vw1jF2xthHuUe5GQZqStsJwIyS3&#10;MRJuiUDYwMHHirAHDwTKCwcfMZzLgovVmJ1Z7/IvEtcuSd++Iffgngp4l2Bc+miEKR/Kku5oEVbH&#10;nJhgugNGwwBfO2B3+kvyJVcYekm+KYCNuNgM4DyG9GH/FQF8nBRO171fg0G7olEuCLgjnNeBF2YP&#10;OWAMGvz8doHD3BC87ki4GwrhDlogBywg4IrBOMBglmxsBvcfaNy+o3z9hvzVa9K378o+eKTIwaWN&#10;QBnz8VvxC9jSNTDK5tSXBfq+AFzoQpfX94v6/av9PRbAdH17Rv1C2vhv/O4/5LT0/QLMC8DyyI6L&#10;3Q0F9xNA4wF8yCAMAodBBvAjfeBcTjAOBwQPeAgO/PwOauo4R8c4f58kf29Sdkp2S3VlSUZMQqhr&#10;TpRnbQa+NSWoxM/cTZIzSBGdYaaSqC2VqSefqS0bKYmKkcLEy/EnKgolqYqmqIunaEqkaIlEK8ES&#10;1GBpWL4sPZEsfbF0HdF4TZFoNeFwZaFEU9UgVVFXGXRpiCftzca7uT7aCnUz3m6HoPbCR3LLR+Rt&#10;kBgtWOyDL/LAhY3mB6f58n7w4X3rjXjty3foL3SAE3sdJPLGH/nGj+e1P+/rIPTrEKEDgshWiNha&#10;kNgLkuIaSWWBqDKOVxoIpP8z4qkoo7lUh8OmVNpoNW29j7be/37o6UxFcmtqaFV0YF9p6lJnzfuV&#10;Kdr+i2OjuUHbeUk72P54tP3u6OWbg42jV8cOeG/9zatnb/fXAYc7K69eLu29WNzdXAJsv1jYejb7&#10;dvs5PWP4xRRte+QzNXM9y34nxWDGC74bwr8fjDkA4IX2CBJbYbJghpvhils4yV2cJCSAASAA1Z1A&#10;iZe+Ilv+YiA4aQfxrr/4G5z860C5gyCZV3iZTZzotDNXp/aNCsnvU7n+LZ7j30tkbtebC3XjjT73&#10;F9PeTdFe9tN252kbY7SO3Lkk17k0z/f9JbTdmff7i7Q3c5tjhbNZFjME4R0c/2eC9IcgjX0fBVq4&#10;0o4v/7qX4Au8/HqY2ly47vMMj7cNyfQsasgBby2926EnAUMC+D24370XXzKA9zZor3doBy8+bi5v&#10;zQ2+Wh77tL1Ae/2c9mr53Yvpj1tztNfrbzbG329OfX61QHuzRnu3+vFw/tWLkc0lanNlakt5ck1+&#10;RHUGkfo4eWekgfZyirY7TVtqpQ0WHJUEDgapd3iKTwTLroXKPw8Q2/UV2/cWPvIW2vcT3goUXSdI&#10;Po9Rns+x3piuH5sb7JoZq5ueLZ1Zzp9dy5lbz5lfK1pcKluYrZifrJodq54Zezo7WT0zVzm7UDQx&#10;/nh+rmZ1pXp1pWJhvnh6qmxmumxuNmugv2hqsnp5qXJ56fHsTOHkBChB/HR9DfzS7ltSaBxN0qeE&#10;OGQkUOqqs/v7GpbWq8fWDFwipDT8EPwOEhJBUqIEaRGCjHCgirCnhaQ7Xtk7ScU1S9a6QMqkTNq8&#10;SNK8VM6+QM4hW8Y2R962SM2+QNkyTVbf9BZ3EL9SjpJFkYJ1kZR9jrQbRdLLScRTXzZYQRYvLOqL&#10;gVkbirg/9X28m9z/glB1EFG3H/EUYpdUuRVWDtgjV60G5A/ZxlSpeOaJWZfKOnWZEEHLUXTdUXTt&#10;u0S6Vd2Lb1uP7VxNG8cpkg35A0xVE+UkQ+XkQ9Q0A1NSqt7sv6O9fvVx6zf3AAZA9hdKBYY2A369&#10;Nfx2h/phv4f2bpJ2NPtyYWTv2Yue9hlFWUcl+SBzwzRdOZIMq7UN2inTkNLjljLrl3X4GwK4x4IM&#10;qu8Sm/9JAQwAHXbIlacd8EFs41ZMw3Zcy258815MPd3PRda8j6mnxTe/p9S+JVbvBz9Z9ywaN09p&#10;ViOWingn8zvGqQR6y3pYiLoYSPnrqJA01CNV1SNU1MnaWuHqCjhFEQ8FQXdV0SAN6Qgt+WRtxTis&#10;hL+etLeRvL+hQqC+nL+ubICuPF5HKUxRIgDF46CmRNHQiFNQjFTTSpJXilXUTFA1TpXTIstJ+2uI&#10;edpKeAVL+8TKeGRKOedJWEeyy6fya6aKaTrf4bS8zRIurZilZ16g9S8LYEjuAoo1rAvVLPNVzHOV&#10;TIvUrQDg6GNt+ye6juU6DqCao2xaqOuUrWWbqmKeIG8UIY4NQsk7M/Gb3+DSv8BkfYfXDyYVJamT&#10;qWFdoEd3wEV6zkVYhyINuwp9t3wN2wpjT3A66G95iydTjb4EdIGmXammQ5mGQ7mafbmybamydaas&#10;cZayab6GVYmOfZmeY6muQxHWtkDTuljbDjTmqlmA4ImhCziaIqsfzq+o9eNto6usLqwCBAGVZCVT&#10;cN0npj7VlgGleh7FOm6Fmq4FGi4Vej7djtEr4aVH6W1v0ttphQO0/L79pKaDpKZPOT1v09s3KBVD&#10;rikb5Kq3aZ1HyW0AWm7/p+zeg/gmWlYP9K8KwCsHfpP+nNYBAvDmNOri2owIA7bRc96Zz0NKwFv0&#10;Krr2dUIT9O59DXgzTwtgENNfzqia3bi6l1HVm5TK/Zi6D8mtH5Naj8hPN4NKRqyiF72y9snV4Oqg&#10;23xQfp9TXIcFadAmat4tdYtQ9iam5jC6+llw/rBzbJs5PlFY3/UOf5qcWa1lYLG+22MT7xJDj3Iz&#10;r0IDlyxdp3isW7iWTyA2xF0nwlonwRibYmFepKeXq6qWqKoSp6ORYKybZK6XYKYbb2WUpqoQJoSh&#10;L4qjKIM31ku0Mc8CnAhgXc1owIkANtaLNzdK1tWkWBgnKcsFcbOZqCrgHW2ybczTvmCRAmXumujH&#10;GepEQ0m90mLe4K8Atkf6ABCDDlAWL2RzIQcMCWAtVSKIQQcwFOhjoB2lj40EJRgE9ATtliZ0/Qxl&#10;CYNr6akRZUTcIFOL4jKFsRqI8TnoaxB/SwCDRtDiZJUGShADQAw6eDvn+7kV+bgUuNllgRaog61p&#10;op56mJSQCw+LPgCcbqobCTqAbv7uxTivsmCf8kDPUugsF5sMcFFX23QXmxRXW3DRVGvjaH2NED11&#10;vKkuycYkBmBrGgsajbBhSlIeGB5jtgcqty4LM92TlhG1NdMPtTGNcHdI9nLKsjKKAhO2No6HVpa2&#10;NkqxNEiyMUq3Nc20MEjR04rSUCaCB6KvTTHSi9TTDtVUCwj0L4iKqC4s6Kuvm21rXW5vXwK0ta/8&#10;lgCuaZj5WgDTaZlsbJtu7pht617ooC519a1A9Aysdfev/pYABpwWwABQBYAquFZ17fRpAXzaAf+W&#10;AD5xwCfG9wx/XwBDI5wWwCcXOgNkUguKRiBO219Ii2b/7wpgyP+B+F8COgtwWhyCKZ2p/n8sgKG5&#10;nb5xKD6pnjwHqPo10CM6/ZQgTozsGQcMVc8AJfVCU/onORn/DGe8L0QmmFt6F5jqN/nm/M9c7gwn&#10;j/rLcy74knf7NUWF/acd8Bn7CzitewFnqife97QAPrG/Odldp6XvaYpze84kAUMOGNoJ+IwAriwb&#10;angyXv9kBHLAkPF9WjoACeAT+wsA1RMBXP9kAHLA/1gA14/98wIYYqhr7puclr6n+S0BfOb0f8gp&#10;6Xua/8sCGOpzYn/pAhjJoimIMBcUckeI+nHLhPMoxXAqRrFIErglA3mE3Lh5LVlZ9dmYDWBc1oIC&#10;3mJSkez8UVLa5Sx8+Nsclp74kr7RZ5OzM+MT7fMzdbMTJVPDuVODOVO9+ZM9JbO9FYsD9YuDTYtD&#10;DUtDVcsjT5Ymypfna+dXe8afT1aOjmP9o2AGuEeq/o/kcWzyhDsoNxa0EwdMn4dLg4tDjYNNhYNF&#10;ifWRPMt9WWZGGfYH8qyMssy3JB9eF3t4TRTAdEOc6aYE230Z9kcyPKwKcA4lNKcKhkMVza6GZFOH&#10;sWjwsumD3yc4OSw5uR14kJ4YEQJGngLXiGaS9RLFOnn547JjvcpI+s1hCtNxKotR8ssUhVmS8ni4&#10;Wj9JqytCtz3GqCPWuINEX8q469cllH8VvX+zHDQ4BPoAekg63QR6+u/XnMjgM1AJ2oDuEGwXXqsz&#10;WLMdp94WpN6Koy/FTBeoBM324xzfZoJmQ7BabaBy469rQZ8B0r1f03a8dPM3gW4B0IrXaAxUqfVV&#10;eOotV+MjD6UCn3QD9wjdHfQQoHsH7afl7teAyX+TFrzmNxlLtAaMJliNxFsOx1kAhmLpWcINeN0a&#10;nPYTH7VCF7l0K5FYAyRJkzNUldVf5p6n2A1HvgvW8B+teH+wRf7sInjZQ/Q6WYsrzUa0wF2p0EO5&#10;3F+rIcywNki7yEU6XI09zkisLMg5Pyzc1sSTX9yWRcTzvoD/PW43AaWoqxhHWd9Cn6YVH+oLD+qL&#10;u45xlwwpl7XJ943iz8l4SQcXBbXOJc1uaSY/uWVKuaxL+ncROxa7KOuSHv+m4cjB6aiBIfqSyD2d&#10;FGo7JICJ3Z3Erh5iVzelh/prCm9nRH9XxEBfxMAEuX/R4cnAXeOQ7xXc75pFntfCndcNUEiqIYyu&#10;46jD5JHhsL7eMGpX9Eh/eE8boa0hZrCb2NkcOUCNGBrE9/T6dfbiekeDh2cIQ3OBrcOxw4uknnG/&#10;+vbwnv7Y0VHKQE/EYHfsWH/sWF/0SG/kUC8kgMOpvcQeamhXF5TsewYo6/drQjvbCV2tQT2tAb3N&#10;/r3NAb1NQdQmQlczpaMtorU9kToU3tzrU9MRNfXMb3CWIzT9d1aJDFjyI1KN/dCW1+iSV29vyHBH&#10;CLUibqwuebw+daIlfbIna2ose2YhZ24jd/5F0ep6wbPVnOXF5OlJch81sLnRs7barbrCrrzEoihP&#10;NyNFOTZSkhwqRsRLUcLkosn2FWVeTXWhfd0Ro4NRI4OUwT7yQD9pcDioq5/QP+HXOY4bWMQNb8ik&#10;VN90ILP4xOH6lvDUGXzXBL5zOKSjn9DRG9bZDT6X8J4u+trRx0nVIdTOwM52r9Ymt5ZGh9Ym08Y6&#10;9YpS8YJM4Zxk2bJc09YanyFq2PBAZP8AlAFMXxYbEsADXeSJPsoINaiphlD3NHdwsGhkNK6uIaik&#10;xCM3J7jySVRrM7G66qG07A8PWX+6w3SdjfcSD9yJElXS0pFfUSulqHnnEftfLl27xML8IwezSUQI&#10;ubU6ur85frA1Zw78GO23TMzkNY24YRB9PSyPM6/6tm/o78Xk//KQ+9w95v9+cJvfzih5uCO1u93E&#10;1f+nn+8/vM//xx/v/tv1O8peXinNrZnN7WHZBV4xiaSissdjE0UT43HtbRkD/TkDA6DF2N1PVt2A&#10;RUCcgfGeIgEX3dYS29DIr63/CyeM4dK1/7nPdJ4X4ZmRmdTaFlX1VEzPWELTwDuIkvikmjzQFjLS&#10;QuptITXXJ7Z1ECtqsATSTVVNHhcX3azs7PUt/6q2c5xSfz4HRz5Sv/4XlIqGV3Je+5OaUSMT7yuX&#10;mW/cYhWSVZYxNg6tKAltqyWN9AQOdusVF3J4+90wt4OZ2ktJqeQHBxXYamEvM8AYGDB/YBA59zvN&#10;m39+bICJwJz34T6ncuX38B//zPhvDGLfMYz7ab20ZaN5IacsETOeKutkm4Ug/fVA1UVXybVAjRoz&#10;MQcuRuGfvkP/6feif/5P+3t/SdPgznER10B/x3SBAXX/dw/+wKB0i6E/SGY8QLxE/Va0yJVEdUyj&#10;l8VgoM2Ml9auk8AzB65Od3SWFZej8HnFSwyeDxmG7BmfBcBzlC4i/sDA8meGB//NIHeNIR97fz5E&#10;cjxEdsQTs+MDf+PF+dqD69CNY9+F88ANfuQp+M5PesEMVS5wORN2rkD4XjL6eiTsSqIQY44UZ6EI&#10;vEoK3a0msGgu/spD+nWg2G4gei2QZz1S+Hmawli0XL41e4jUtWDR2+ESHCQJeLAAB16IJ0QUESqG&#10;CZUUCJUSBgRLiQRJCjvzcZuyM+oxXdNmuqx670exi/+O/iODyJ8Y5M/9h+b1P2Nv/kX71veWbNeC&#10;JHmT9eV8hNhdUQ9BGSjO4yfCGSqHDpPHeCEfhPNxJIojkiTQkUJcFEHuOElEtDgCj2GOEIdHSPJG&#10;SCBIkjCiGIwozk2WRNBtkAyGJMobLsQTKQqPFUXGCsPjhOBJYugEESSAvha0CG+UCC9ZFAYIE+cl&#10;KvEHK2E8xTldxTgTrNRG8qPfjjR8mu98OfB0f7rt3drg0bOBrfnu9Zn2zSXq4fOxt88mtmf7d1ZG&#10;NjfG55d6F1b7nz0fXpjumOis3hzq+DQ3SlucpC1MfZ6feDs7ejQ19LynZW90cHdyfL5/qKOxs6Gp&#10;jzr5cmqb9mRoxy66hl074LaS50Od4Pu6IddVfc8peV01Dv9Zl/CDVshF/aibJil3TTPuGWbe1828&#10;Lhv9SCmJVzUNrZSMlIhECBAwmGA0H4GHP+Q+0vsyzPxnHsNzSKtrgj4PRMhcYlFIkYD65mdb26+2&#10;thdptN3nLxf3X9N8YuvOacRfsav5UTv1B8WQu5q4WzLWGm7hfetHC4e0hSNa5fALIdOwW4oB3Nb5&#10;3ynEnNNMuaETd1MnGpRXdZMu6aZf1Mu8qJt9SSfnpn7+bZ3Me1opTJqxD+QJd0U9BXUoHmEFwyN9&#10;z5b6PtNeH9E+d0+vTm1/fv6BVj+wbuYcwiOo6OAVMrG2DVqe02hVE6tM6o6X1Ci/aKZf0868pp1+&#10;BZt8SSuJ7pj1sn/Wz/leK/mibuI9w0hmDS8Za9zSIW3j/eeVz7TSydX7ut6XNQLu6YQzqfkLqTuH&#10;UHJ2D2kDM/uz72jEyun7Ss4PZU3sAkMXNp4PjI2tPd8JDUsTEjQQ4rdF8lihYLYCKAdebiMYtzYP&#10;txoHuwIzkzTjPfGb10WvXha8cAFx7gL8wmXUrbuirBwqcJQums8EhTHm4dbFoM0xKEsuDkN2Vj0E&#10;rwUGZYOEWwpi7On7B6OON9lF2PEj7QVQToJo+grSAAw99dMRxUPfURjB5QTncvrfE8AopCtU/Uf9&#10;6ZmdkHVDwB1gPLYAEKBRoP+JivtrSV8fmC4mj+F1+FLSsTvOCf6SDYyGW8G5TXk4jDnZ9djZ1G/c&#10;EL55g08Qo2Zr4k4OIGaToytiojY7G+PMsXqPLjvy3AkRZvfluolH3MvTEIkV50qRxyTKocii3FGy&#10;mFSsdKSaiJcwp4sIT5wVtj2FstJcsTXUsTvZuz8ztLcwtL0y9GK57/lc58pky8po/fpEw6u5lg/L&#10;nZ9mm5eqkp/4mUeqC0YrobO1JbLURWIk4NFyfFHy/KCMk0UnyqCTpJEp0nAA3QQrCuIFOfDicIq6&#10;lIMAp7+ieH9OLG1n5uNyH213bnOgOcLR0lFZ0U/fxFZB21xW31nb1RbrpSJmKYgwFEKb86GteLiM&#10;udgMUTBrQbQjtO8veBpImAWM05iNSYf5gdaDeyqMd5Tu3Va8c1P+xlXpKxfFkbymaIS5AMZamN9B&#10;iM8evBjgdDiXFZQUzgd35YPT9/1FcrnysjvxsNnRXw+YPQDJbY/gcqC/JBzOdDjpwpi+mTTcnpfT&#10;nIfDCM5jjIZbHn9Mzv8k4GX719630wnuJxaWfgi8V/ZIpC0G48DHZ49EWXFxGzMxa91jVGK8J3/3&#10;jvTtW5K3b0nfZ1RgZ8PCYSZ8aBtBfnsBPns+lD0GSf8XCfRVplGughhPNNIbg/TjRwcAQAAuBON2&#10;5eJw+vVyx1f8G/4qd/85oEGOYyix+Ngxc7C68HB4IWH+aHgQiheH4AlAwgJBAGPzxsBwKB4f0B98&#10;yx490n/0UFVEyExFwaK1rvf97tHu8sLB8vjOLHWoNrM5g2AvxqrH8ovyjT/q3//ZHnbbT4A1Tlm4&#10;xEwjWhrjC3uQqioOSFIVS1GXCBHiyjWUT9MWipDniFHmKbKQLTaXi1FCUmR5k3UkUg0ViMpCBHWJ&#10;RFtdP02ZF901tLcvaSt9tKaEqSCVEXex5wT5dX+R3QCBDwShXTeWj4GwTwGwjwHw94HINzjMEU5w&#10;P0gYcBTE/xpUg/gP6AjuBwvuBQvv4oVfBgu9wAs9x4us48UAz0IkVkMkFkNlx0M1+kO0XuR40Poz&#10;aNPltKlyWl/e88qowbTA9jif9kTcfHUGbbGP9mad9nadtjP/+tno282Zz6+WAO+3599uzr7bnv+4&#10;t0Q7WP2wu/hhZ+Hzq2Xa4SrtYOXd1uzB6ih9OeijZ7Q3y7TxyvEYq0434Tl/oW2CyF4Ieh+PBOVu&#10;CP9WiMiLEClwgxsh8jvBUntBEl+zj5f6msNgmaMgWcB+sOwrvMxuiORGoMiKG2bWnnfQiKMVy1Ik&#10;dz9J5kG2uURXiu96f+mblS7a9hxtZYDWlLwQbTkQjF3M9X8330H7vPHqed/rpbqdusBZouSaN/JT&#10;qOxnguaWq/ihr/Chv+ABTmQvWHqToLgaqj4XrjtKMt2ujKLNtdJeLdCeT71em/l8sP3xzcHexrMP&#10;Oxuftp592lqjr5W9t3GcCrxETwJeGP6wuUA7WKPtLX/anqdvAwwe1O7ip62Zj9szH3eP3eHh4ifw&#10;oN6tAg62J/c2Rpcn2tsrsvLj8IUxuK6yjK2eKtpqN22t5VNTwiDFtCtEY4ioPhGiuIJXXPcW3/QU&#10;3vUQ2PXi3/UT2A4WfkkUm4nWeNGdvTpHnVwcqx0dLBqffvJsq3TjVfrMcsH8cuns3JOZyarpcUDl&#10;9OSTmenymRnA49lvlEVjYyVTkyB+Mj9XMTcHWkonJwvHx4qmpvMnx7NGBpP7OslN1d7F2VaxkXoh&#10;eM/UzMqRJffwXFmsv5IGQUDQU0IYJykUrCCFVxP3NRJzdpewp8jYZMnblCpYPZa3KhA3zZe0ypKw&#10;ShUzz5K1LlKzL1K1zpA3NLzM6guTSpMyzJMxL5S0y5F1J0l62gi6aksHSkkGior7Swl7aPM59lBa&#10;N6I6Xke3HkU1HEbV7kc8fUWp3iVVbhOfbIY+BnxKbgPty365PWakSmWPEhnHJ4putRq+M+6pz4IL&#10;P6d2vU6l7meODoa1+ssRzUVDdOUoEiIBmloRohIOcfEltE+0NxvLn3cWPu3RFe/XnJHBX9gbp70d&#10;3Viqob2febs1tjYztDI9t7nxSV8XJy7uJS9NMFSOsVaihGAj6rwLRoMLm8xDe6wiFnyzt0kV+1E1&#10;H5JbP6d1bBBKeyzIo04JoPFjShskhg9j6iA3fFrCnWaXUrVJLH8eUgIAAegJBtyLqd+MaXgR20TX&#10;wNF1e1E1B5FPX0dUvaFUvQmv+hBRR4tp+Rzb+S6yYzO4Ydw2r0Y/1uiBBvongUd/5kM+0JYT81NU&#10;ClNSDVPTDMdqErTVgjTkfVWk/DTlw3U1UzTVsxTkY1VlgtVlAzTlcZoKwVqKBE3FMHWlMDVFooiA&#10;Fze7jaI8WV01Rl6epKWVpKYWp6ubIq9CVFIJ1lYINJbydBRxChCxjxF3yJKyL5K2eSxjUSxrkimh&#10;TcbIeHCgLR9ymNxizlAyzFUyLVSzhNxtuY7DE11HQLGGdamWbYWeU7WhK6BS3xkcBX1+i5OE4NOU&#10;attla9iUGLkFwGXwGMUiA5dcbfssTRuAG6uQzV248RU2s+uc7mzCZFHNDHUrSACX6jo/NffN1bID&#10;JCmaODPxe3GJg6M5mrZ56jZ5SpbFqrZPtV3rddwrNR0LVKxyVcxylE3zVM2LNK1LsLbFWjaFGlYF&#10;6pb5ahagEQBi0Fh2bIhTlUyJQmpOj/j0f2ExvMDqySaWrmhVZxVcbRJYjHUvUHGpNgic9M88SG5+&#10;n9V1mNJ2mNT6PqMbAIKj1Pb3WT2v0zpeRtX0OcevEsvepIOWrqPU1tdpbW8zOt5ldr5Pa3+X3Pom&#10;sfl1QtPbhCYQgOqH1PbnoWVDjvEtBnhAq2FItzlpOSCPltEF3ivwdr1LbAadQXAUWw/eUlpWD3i7&#10;TgCvKHToMK5hN65uL6FhP67+VXQteGM/JrW+iah9iSseNI9Y9ct7E10Pum2SKlbDSpdCipaCCvos&#10;I7r0CR0GhGmXZPByfk5rPYiuXg7KLVd38WYUjhXEdjmGPzX2KtFxqrP0L9Z2eGri+sTYtcDQO8Ug&#10;gKyL99cOc9SMMNeMsTTIMtbL1NNJ19VM1tWIM9SKM9WJM9dLsDXNNNSJN9ZLxKpFCPO5C2HcwMup&#10;oxFlop9kY54FSn1sLCh1NaO11SOPk4PjbczTTPTjrM1SFWUC2ZkMFKRxNuYZupqR4JCVaZqdZYat&#10;RSYILE1SAWaGCVAir5piCPizgofdFM5lAX5XNNKNASNAG/3qaUVoqRL1sZHmRonGerEWxuDS4PRk&#10;Q51ocAi0gBiMA+0BDPWB1LKpYayOSiiKy1Ra2NVML0pNLkCMz0EAbsV8V11BwstAM9zNLivQs9TL&#10;Kc9UN1JOzIMPZgHl74LSziwJnAJwtEz1cSnwds6HAJ09HXNPhC7oZq4fjVXGSwo68/NagvFBbGua&#10;6GqbGRpQ5edW5GCRAkoQg0FAf3/3Qm/nXA8HcHqapWG0njpBXyPUwiDKyijGySoF2tnXXD/SWJsE&#10;DqnL+yK5tJnuSd+6LMx8T05K2MbcgOhml+bpmAmGtTdPhgSwjXEq3QHrp5jrJ1sapoJPBGBmSF8c&#10;W1eLpKNJNDYgW5hGKsi5Ghngo6OqykoHG+pnu7vWu7rXm5qWj9UvXQM3ta42NC9X106XV47VN8/X&#10;Nc3VNk7XNExBGhjKAG5sm4YEcGvXPJQE3N2/2jOw1kFdAkD2t6Vzjm5/Qc/W2dbO1ZZ2Os1tKwBI&#10;BkM5wafTgiHr/LRuBrK/kPotLR+FpC/ka7/JidM9A3RWQfFAXmFfbkEvBIhPNDB0+okDPsn6hXww&#10;1E4f/zj992v7e8bkneFrIXraC0JHz5zyTwKde3L6GYMIeV8wVWjaRSV0gf1NTgzu10BjQoODKugM&#10;uWQIUIWuBXWGpgEAU/r6fv/POeNl/z7ZYA6/IdpPBjzDGcX79/k7AvjMsP+Qb36IOfl9udl0LwuA&#10;/Ctkfwt/IwO4rHT4dOPpQ5D3hdQvNAg0YE52198B8sGnJ1CU012c2wM4WQIa2gMYygOG4r+a4NLB&#10;mtLh06L3BCgD+CsGoAxgwNcZwKAE1bba8c6Gqa7GaVC214+11Y221492No6f2N+BzvnBrgVQQgFg&#10;qHsRMNyzBPhKwX4B0rRQqu4odfHE/p7uc5rT2b2nOdPtBGj8r5iBBPBY79wZAQwJ3b8PpIEhwLnf&#10;hAHzQBHFqongNYcJenBIhrDKkpnkyCzyZE7pIC4RTy6kLRuHIRuzAQ+7uQDSVUSUgJJO5JFJYRch&#10;MfN5KxtEpBX29I6Bn+yt45NN8zPVy3MVy9PlcyOlM32l8/1Vy8Mt04NtkwNNU/3V4wOPx4dLhscr&#10;eqdbW+dGiY8b+CxDHqgH31MJe6hM4dGMZZEKQskEIvjMMSh9NNIACddB8uggeLTgHFpwTg0eFjVu&#10;ZmWuB0rs92RZb8mw3JJkviHFdFPi0W3xR3fFWO9Lsj+U4nkkA3skB3ukAHukhGDVhLHqwNiMuNjN&#10;ODlteeHuGKEgjAyFVTH6prgvp7ydkb17dLhneYxNV5z+dKL2TKTiLEl+kqAwiFfoDlFpC1VrJGk2&#10;kbTPCOATB9x+bH8BpwVwd7j2bwngv675/Le0Bx6DU+8M1uzCa3WHYLtDtQFNONWWYPXW411+T2f6&#10;Nh1vCfxP0hJCz9/9LSD7CwJwIUgAV3vJflMAgxuEOkNANw4BaeCvOeN9/0qwxjdpI2DbQ7U7ibo9&#10;ZIO+SOPBGLPhOIuReGtqtFVPlGUHyaw51KAmAFvupVzkLJfvKJVohInVh5PUOXByjF6iN1wELjqg&#10;ztshfzLn+pMd6pyT0GUn4Su+cg/iTDBPvJWaCPq5dpKZ9kr5PnaRbp6a8mbcGGMOcX8e8Kqj/ZAy&#10;YRfhVsq44rD+bfzonlP76hUL0iV98iUs6bZ+9I9yPgrhTwLbl8jjz2Rjiq7ph13TpvyPlCvaO92r&#10;bgzfOR4xMEHq7aWv1dzbTqG2/eqAe44FcA+lp5u+2jC181cH3EvpG6H0T+Hapvj9ki9qeF3UDvhB&#10;w/+8Hl6YVOXSshDUN0EaHSP09RK6O6JH+iN6O8LaGmL6u6IAg73kgf6w/uHQocmggRmHpj6Dwlrt&#10;xBK/2n76MtRdIyTqED3Nt7czcqgneoQaNdwTNXySAdxPog6Qevt+SwBD+b5fE3Z8FN/ThuttCexr&#10;xvU246nNYd3NlI4WSktbXM8QsWXAt7E3fOKZQ8coo3/C7y2jf2cVz5fW6Ta67T0059PbEzbUFtJd&#10;Sel9EtVbEdNbE9fXHN/fEz8wkjA0A8iaXchZmM9bWsxdWcpZXkyfn02amYybGMX3dPi1NjpWlRvm&#10;Z2mmJaokx6qlxmtmJCH9PKXCCfqZqY6Vj30aav1bW3Ad7UFdPZETc7jeUdzgTNj0C9Oagduu5GuO&#10;ZI2iVsLgQvjAVHj/RFjvCJE6SOzuI/ZQiT09AU0Ngc2NQa3NwR2tQZ0duK6OwM523852SABrVJZJ&#10;FGaJ5KbIPc4za6v9OwLYpanCt7shtLvF7+kTz7xcfPnj9J6ewskJSmtTwgA1vrc7bXjAIT7BGAf+&#10;4NW4yYv5CzuHBYlY2NGZV1svpqh69c7D7y5cusvN/cOj+46xkfkjA2FV5cKWFjBNrHFAsLoXkd0w&#10;5KJp+L3YQoWeYYuOftvCx65h0ZYuXnB1RbUAt+j22pjap/rmTn/53RXWW6i7t+F/YeIwJpNKhkfD&#10;8ouRyhpXeZA8SmoKTi62cXEBpSXk+rqE1tbU+mbq/Fpz92hoUhY2BO9fUxHV2owvKWWXVfzD3QcM&#10;P57/7hHrD1w8vjm5yW3tATl5N9EC3928f5WR/Qort4idqWtRWnJXW1ZXT1R5bVbnYNbwROr0jH1d&#10;hWNLTdjkiF3J41tiGn++hLh/VfzKDyg1g4CMJ/3ljRPahu4XLjOdv3L/GjPH9w8f+BVk+dWUWZXk&#10;aGQmqaWl8uPDbhpZP1DR09AyLSKG1viYhYkyWjP/jL31ncqN7224rqUosMaI3fZG3hQ99zvEpcvC&#10;d+6q3T5XZSBIC1V+afSIfJ0h+PZ/5stwNOvxLztLvHATnzBHzrkrUz2NCw2U/eGPrC79F4Xp9y2G&#10;sCdu4oaYHx5+z4C8+W98VxkskX8eJMiO4kTjpH4wv8sge5FB68H3nny3SwwQa14Cm/7ohRCx6Ui1&#10;iVhDaoAs1eLesgvThidnqwmrFddl0RvnGBkYRL9jyFdleU7UXCRqT3hKbHnwv/aAvfbgOXLnPHDl&#10;PHDjPvTEHPlKTBnxFmMup3JfyBFgjEfcJHJfiuG/ky7KksPHXikK61ZCTOqh1ixhL5x5Nr15N4JQ&#10;ywTBgQC+UisOssINX76Lfnw3g/keBGGYgoU48cJcIaK8oeIIggQ6VBJDkMLgpTE4SZSHIKct4r4d&#10;itFJ8JGz0EML5E1D9gsW7NdsuW7Z89yxYr9uynQJlJ78LCEyyBQD+XBF/gAxbgfYXZNHF0FjjKZ4&#10;oro4SZA7RgSRIMWXKCsQLYmmiCPI0qgoBYEQUR68OIwgCQ+R4A0W48GJcAUKcwYJcUbJCVIkMeEi&#10;cJIwLFYclSCBiRHiJSHYksUxCWLIWGHeCEFusgAXWYieJRwuweMjwBIgwY2XReBk4L7SMKK2RDnO&#10;dqggmvZ89NNCz+5Yy+Z48/489e36yPsX4+82Jg6WRjZnB7aejT97PjI01dI72TQ62zY4XDfYXbU0&#10;1PJqevD17NjuxPD6SO/iQOdsX8f+0tJs70BXfXtX++DI5Mu+2f3i9tWw4iENvzwOg9ALUm6XFXxv&#10;YwmclomaMa2hrZt3Nb1uq7hdlvf4WdbrB9mgHxUpl7TSbuoX3NMvuaORw6iSzqGWKoBNE8cmiciT&#10;0GJBaEkStxj+obDrHSGHO0Lud4UCH2HCWJF4QWHfrLSW2cmJZyvDB/tLr/Y2P36i6blm/KdwwPeG&#10;eT/opl3Sj+OwTb6n7s6l7eiZVDhz9Hn61YflzzTHuPKrMo7X1EP/KBf6wLbohm7MNwSwbvZVbMbP&#10;MhRm3WQOLfo/VxI3jEyvWh5Z3H+5Nbaw8HTxxfD664OXNNoLGq15lmbsVSqjG8GCMrf1zJhap734&#10;QHv+mda6tClkHXRJLfy8VupVnfRrOqnHAjjlWADn/Kyf95NOxmW9pFu6pEfq7or2watHtLWD1+uf&#10;aXkD0/f1/G8aRdw2TrilRnggZimn41neMLq0Q2tfpj1dpHlnt3OrmgfGJCxuPJtamFte2/TyjuDm&#10;UuZDWfIhHOjpmLx2aLgVGmFM/70OgeWFaXBxqrCxqDAzKzE+lLp1T+jKdQzgxm3BO4zid+9L3GGU&#10;vHtXgptbi5/fRFDAXEjQQlTEVkjQCgU3QSPM6VqOjhXgizSFkj55HVA8EE4Aevbn8eajZ1QcxN94&#10;uFOgkK4QZ9p/g2NR920BDGVhQvz1FDCfX30hlKL6RQbTNzbmsTk2wfSdg1G8lghuSxi3KSeXAQen&#10;7l1Gmbt3hBVlTSPDUgqS8lNCwpN8fcgWRs6iKAuOu94Y1jhFQZIIlyPjL/7cd0P4WKKlUImKQtFy&#10;fCQZZISyYLyutK8kwksKle5svPC08Gi0a7Wjdqm95mB2cHOGurnQu7868Ob50Jtn/YcLna8m6l4N&#10;VtDWqOO5xCRjmWBJjjAJzkgpWIwkLEYaGSXPB/hVACN/FcDIKGHOVEXhDKxMhIJIoCRfqLocQV3B&#10;RhQxXpu7PlRD25v7uDI8UJbdnZ818uRxc1p2ITE+JzSF7Eq20nBVFbeUEbHg49W/f09WRNBeiM9e&#10;AG0riLET5ncQEXDkQ1rzcpmATxzObcrFZsDOrMv6SPsRo8a9W8q3rsteuyx585oU4x0lViYt0A10&#10;FhFwEhdyB08SBbNHcNnBwQ9FLgcMr4sA0lMY40XP6D21UvRx5i49CRjBRY/5wQcEs4VxmHGzG4HL&#10;8SHBZ/EvCGDAvy6AobXNT2TqsYX9IoDtIQGMRtvCERZc3MbsHHrcXHrsbJpMj1TuMyow3lO8z6j0&#10;6IE68yNNbk4jOMwMg7IR4qevrsyPpqeew8HbyOPIy+N8nGfsguB1PeFX3fs10Ez+eX5DALO4fSWA&#10;cSjeIAwPQVIwBoPAc3O486G9hPhdUXAjfpR2bkbNzMji0Yvto9VF2vYKbX/5zWznSmMeRU/SX5zL&#10;kv2qEePPpvfPO3PdChOFpahLpKtLhglxp6lJJCoKxyoIpqpLJyqLN3tZTsZ6N/saFlsp5BpJpmEF&#10;YxQQSWr8hWaKKTrSBFlUjJ48ESuL15ZriA+lPZumbU7RVlvmEu36gpTXYvXWwhVXAgR38Hz7gbxv&#10;gmDvcHTeBMGPgtD7wfyQ6N0LFjkFqArvBx9rYBxmD4eiE4R8hQPA94LgW8GYl+GyE77Cs0Gyz6O0&#10;N+IM3ha40briaENZL/N9eonGedbiaaailb664xkBm7VJe+25tKMZ2pvj9Zx3J2gvRmgbw7TtSdr+&#10;HL18MUpbH6TzYoi2OUrbHqFtjXxa7Po03USbrHlXFzMRgh1y5n8eIPwKL7SPR++FIHdD0FsE/k0C&#10;XQC/CJHdxMvuBv1LAljqIFBqP4CeNLwTTN9IeDNY/Lmv8KqH0Es/+WlnqV47GaqPzmCsZ38+qbko&#10;siorbLIq89mTpL08/60Ei40Yk+0C3zdDT2jbE7SDadoW9W1n5HykyoIn4gAn9hansu0m8dpf9ChA&#10;6Agnsh8kthMsvRGiuEJQmyHqLCc7H9Ql0GZbaJuTtO0F2s7ap72XH19tftz+1wTw5+1Z2s4cbY++&#10;bvDHw8WPr5c+vlkFHO7Ovj9a/vR6bf/F1PxQc2dVbnV2bHVSaBPJ9bAhlTZe8Xkg77AtYbnQqz9U&#10;s9tdYtpd4pmXxJ6fBH1PaH/BHX9+8OEukuSWyvDPBqtXlwapM0NPJieLl9YKVl9mzK4Uzi0/nlmo&#10;mpp+OvVFAD+enaYv/nzsgL+meHy8dJIugCvm6AIYBKBaNDFeNjdfMjdTOj9bujBVODOWMdwT39ZE&#10;qXnqHJ/sm5LPJa53m11ZStFPShonL02QlwwVxLjLC7mbSLn5K3nEq7lmK9vnSBlnCekWy1iWyjsU&#10;yjvmyNrlKdoXqzsUKlqkSOoYX2Hz55VOlzQslLEolLbPlnMPl/K0FnTV+pYAPopqOYysP4isgQTw&#10;Hrlql1S5E14BWA3I3wx9DA4BNvAl406JbQYhT9W8q1W9Hiu6dplGzASU0MqWdgqXKTpJuigfFZFg&#10;DMJVTZ2kjg0oKGymfaLtrdBX7f4XBfDkx8OhvY022of5t9uTO2uz2+vbR69oHh7pGD5nCXGclgLF&#10;WCbMUymkwiNnLqpmGpfTZx8z6ZYy4Zo86pSw4Jv9KvIpYCUwv8UAvxZU+DmNnqP5NqHpQ3Lr+6QW&#10;yLR9E0gAbxBKAVvhTyABvBtddyyAG+gCOKZmL/rpQVTV64iKNxEVh+FPPsc1fYxt2QtvOIzp/pAy&#10;+ozQVmeZqcekLfdIS+CBFjcj9uFdrQcP9XgQFsJiTipKngZaOBPtEC1Ff3lxfxkpooJykrJasrwc&#10;QVkuSEURr6JIUFYIlZMNkZYKkpSgA+N2UpYPV1eOUJIJ01WN0VAI11ON1FMPM1LFmyv62Um6uwvb&#10;BQvZxIpaZ4pblcrZlitYP1a0yJczTBRXI/BL+SFEvGGCDrd5AliFYoXU8lXMn+g6Vug5lWja5Cmb&#10;fTG4WragWqxhfcKJ8T3DifQ9TSnWIV/TrtTYPQAmHYxWKNJzztW2z9G0zdayBXG8nKE3h5jRZVad&#10;n+6b3+Dy45akiGjGSehmKJlXWfg+NvWssvLL1LSxuYewvA3LwdoV6jqV6jqXaNiXaThUY12q1B1L&#10;FayK1Wzy1SxyVcxAWahhBdlfEJ9QoG4JtZdq25XoONZY+BXruyXJm4agVL1ZJVzuC7rdF/F4KJYo&#10;alqh6zfhm7kTV/c2vf1Nasd+QvNOTP1hUvu79K73aZ0HiS2HSa1vM7oOkls3Iqp7neJWwkpfp7W9&#10;y+w8SG0BvM5of5vR8Sat7W1K6+uk5qPEJgAkgN+ntB3FNy4F5o85J4L3sN8mqtUwpNOUCKqnLe9R&#10;LH3LarroPf7nCCAGAWg/6bAP3sO/FcAfElsgATxsGbUeWPguthG8zDsR1c/JT9ZJ5ethZYdRtSu+&#10;uX3mlDY9fJ9lxIJ35jbpyWHM0z67iHQRoxJlhw5LfIGSTZ6CRYOJb5Wea4WOfZWBU7mJd4GRf4Je&#10;IFEbH6hL9jaIc9RNtNZNNsEmGGrEAow0Y02w8WY6ieb6yZDutTBOw6pFqCuFqyqESQj7KMrgQVVL&#10;laKPjbWzzLEyzTg2wQl6WhHmRomGOtF2lhkayqE87KZykgHGevH62Ghw1Mo0zcY8y9os09IkHQDO&#10;MtL9smuviX4cVi1cVsJXAOUA57IQwjjJS/nrYyNtzNPsrTKtzVJBBwPtKHUlgrY6yVgvFpwCnQWu&#10;BbpBg1gYJ5kZJvxVABvEG2qSBeBWipLe9ubJxtoUDQWcmlyAKMZeXtxTSshFVtTdQDMcWp9ZXT4Q&#10;zW0Gpfw6W6eD0sGCvmsviN3ssjwdc72c8iBA7G6f7WqbCTlgUEKDq8j4ifM7CiFtBBHWChJeoDHQ&#10;s9TfvdjXtdDDIQd0g/yxu32mmx04MdXSMFpfI9RAMwwERthwG5M4J6sUe/NEENiaxlsZxZjqkpRl&#10;XEX5zLiYVR/dkWV/qCyINFWS8tBWwYGeYFbudjkO5qnmenHG2Cgz3Xhr43RLwzQDbLyeVoyxXiJ4&#10;7LqaFF0tkolBtJE+SULUXknBzcUpAR+cHxvztLRkoL5utqXlWXPbelPrs9qGpcqn04Dahrmm1uW6&#10;pjlIAEPUNc3Q7W/rbGPbdFP7zBkBDPgtAdzSQfe+J+r3xPtCQPYXWgi6unYacJL+e1oA/x1OjO8Z&#10;wCFIAJ/JBj7jfU/UL3S5MwK4uGy0uHT8ZPFnyH1CihRSd3+HbwpRqOXE/P1v8G1x+JUAPnHAoOWb&#10;QGd9DTTmyfigBXQ+bX8BJ/YXAPWEZvX1/f4fkpnZc2YL3n/I1wIYupGTMU9D36/3K8v79/m/K4BP&#10;zxBA31M5m3pawULuFgDZ3K8dMNRyuh3im/YXkJ3V+U1+ywEX5XRDDrgkj/q1AIaqpwXw05IhKOX3&#10;DF+pXwi6AP6tDGBIAIOSvvXvsQBuqx1vrx87I4D7O+Yg+3vigP8lAQxJ3BMHfLrPaU5J3L/hTLcT&#10;znT7lS8C+OsM4NOi9zSn84BPA07/JgwKMKwwhzoaYcpPXxuZ9EiW9FAhkgubyCYbyinpx8HnyMpt&#10;ysaix8VqzAdz4Of341eKv8tH4JaJ4pUhsfC5Wntk17bPt3QPUAeap6YaV5ca1hZrliaeLA5XrIzU&#10;rIy3zwx3Tw51TgzWjww87h8o6hwqaRxuqBwZMA3PvK/idUOBcFsl+qFqHEw7mUuJKKhKwAjYCPOZ&#10;CmFMBdHGQigTQaSRINxIEGGI4dRBc2DRbFgkiwbioRoPoyLnbXnWWzIPbovRuSn68LYIyy1R1tti&#10;nHekOO7Jst+TZ7+vwv5Ak+2RPjubBS+vk4BgAL8smUMl4a5MCJOknZSWha+nXXGMc2eK1XCc3nQs&#10;diZCbYKoNkxQoYaqdYWrd0RodkXpdJO/yN2vHTAAqkKH/r4A7gnV+Ca/JYAhjdpyLHHPON1v0haq&#10;9W1OGd8zQDYXBC3HW//W+MhXecrU+io0BqqAS4N2aA6gD7g70AcAtUM3Dt01NMjXQP2/pgmn+k3A&#10;1cGlobxncDp4mFSyfm+E0ViC/XCC3XCCw2CcTX+MDTXSvIts1kkyrg3QeuqnVu6hVOAgkWLCR9Fg&#10;w8nc8xa96oT+2Qb+FzOuPxly/MGQ4492fOcjsBylrrKNQXrVgSZPw32TA4L0VG1g/ObsYn6c0kQu&#10;QX+UNP6eiJNJVF3M+CFu8KVp5eglk9BL+uSLWuTr2MifFALUE1r9Op9598zxhWZc0gy+rkU+r+Sn&#10;EF5O7Fml9M1F9A+HdreR+9rJfa0Rva10B9zTSe7uIXdRSZ095O6uYx/cQc8PBu3UXjJ1gNw7Gj26&#10;ZJZbz2wT+r2Ky1/UfH/WJTB75Gvm9gb2zYSPjYX0UoO62qJH+qMHusM7mqL7OmOHqJS+7rAeKnFg&#10;hDyx5Nc7pZxRzuoWxmIVqBdfFt41kzgOJjMS3EZP2I0aplIGOo/pogzQl3em9A9Q+oYAYd3d0Ea/&#10;ZzhZ//kMpB4qidpN7O0k9LfjB9oIAy3EvhZSbxulo4Xc2hbV2R/WMRTQOeE/uKhZ0X7eOey/TUPu&#10;BORq10z4TWx6900E9FLDhzoJXdXkrgpKJ6CK0llP7moldXWHdw0AYgeH4gYGEoeH06encpYXs5cX&#10;k2enYsaGUxZnE+emoiZG8P3dHq311tVlBkXZ2tmpygmxUpRw/gA/Xg83tLeXPIVsUVjg1dTo29nt&#10;3taDH5/36ptGRqT/YhcglFoRPL/j2zOC6+nD9/SH9vaH9Q2E9/aF9/USe6mk/i9BaE93cFcXrqMj&#10;oK3Np6PtZAloqeIcsfw0hScF5u11f0cAR82PhIx0BXU0aEQSr0lL3paTVfP3M4+Lsc1IpXS3hbc2&#10;Jg/2Zfb21s0vJjyu9k5OUwj2864ti2xvDCnO55KV+fHOnf/1ww/n7927xMrmRCTVjExm1bXxSWO/&#10;/+UhG5v45TsC1/mM7xjiRHKrrUanCKMz+cPTnX1TjS3d0eUlIdVFpK7a8IZqU8+ASzdY7t7m/fky&#10;8x8fsakH+JcMj0ZXVHMrqHz3kOUcB8/vHjL9iECYRkUmtLcVDo94J6Q8bu+tbOhOe1yT1N2VNjaU&#10;0NmR1tllGUKUNDS7wou6BENe5RckVlbmDQ0FF5fc5Bf6w417P918+Jebd9E6amGleVn1jVEZxZJK&#10;RpYuIb5xWWldfaGd9Ozw0One0Ml+k6x8Ln2n63DNnzkVOS29/Jp7Qpu7OXWMGS7dZLh6/S/MzH9h&#10;ZcIV5SZ3temGh32HxPzHI+7/YeK7xCUjquYoq+IQFRzXGEmo97cucdLHy2EsYQ/8xTgTZR/Git50&#10;YP0Z898M7H/8L8xPf9S9+h/lWO4NL9kODWaLcwwqf2TQPv/vppcYciWuTTlgnnmJzbiLjfpoTIWY&#10;zgTpTziJrVqx7rgiZn3k4mUfaVxkUDzPoHaBwZvzT8MuAhuhclGY/9K/yMD7HwyI7xiMOH8stELP&#10;44WnPLjyFK8UYDnavDTnwkxWPUReOnK/9sC88JarslCjKMnaMt3xZb7Qj+V67yt76KO47Sax6yJw&#10;6IZ+44V87QU79ODc9+R+5Y058BUfN4QX891I47mRKcASg7hL5LkezX8vSehRBpLpiTBnpyJsVItz&#10;Tp9lzZptyxO5TRBfCpasNucmS97wF7iKE2LEizATBJlCBJiDhdiCRThDxLhDJWAESV5AiBSdYGle&#10;P1E2L2Fmfwk2ghKcpI4KU4EHyXE7wRmdeBitWW8Y3j2vcflPyud/B1C7+Edn2H2ADz+7F4bVnvNO&#10;gDB3vKZUgppElKRAjJRggrxYorIkSZrfG83uhmb1FYHh5fhxcnyBspgAGXSQDAZUwxSESEoiBAl0&#10;iCjCF8nmzskYjGJPkBZMlOQjodiTJb8IYIoAB0mAPVyAnSjEESbGESLGiZfgilDmi9IQ8RXlsITd&#10;8pWGpzvqDeVGr7eU0Ob7aRsTHxYGdsfadsY6Xs30vV4a310YO9he3Nqdm1jqHl3sWtgcXno2MDbc&#10;ON3fNNPTNNneMNJSO9LWODnQMz813t89ODayOL/0au75h46J/cjiASWX1HsKXvdUcRflfC4r4W5q&#10;hV1Sxj00ivauejZLo5W0rJTUTEfn9luHVAmbp9xWJv8gGf5HyYi/KCX+qJpyUTP5BjbxLjb6IZbM&#10;qhXKpU5EKkUg5ck8CsEcikFs8gRWyXBWfgo7HHf7lpaDZWhpbtbTJ6nVFZkTExMfPtJ8otpua8Xe&#10;tS29qJ98TovMZJV4B+t7VcoQbeBQTB2ZPXy3SaNRNz9iCbk/Sdpf0Yu4Zph4QzcacE037rLeFwF8&#10;STf7sk7mLd3M89JEXuN0MIcLbDpmHpmLL2hHH2jPt3tfve/f/PRsYm+3fvZNQuOeEZ7KKhfPLRP3&#10;EO1r5flkeoP28gNt9S2N+mxP2TvikjrhHDbxsm7yVd3ky9qJF7BJv2hn/qKX85Ne7nn97Cv6ydc1&#10;CA9VXNVdwzbe0Ra3d9bfvk2o7biu5nHDJOGyYeodg5QHin4ckjbmbjEjq7SedVrfLq1u8Z19eFJs&#10;dvb65trqxtriynMbW3/Ge6JIXvCLnBs/wg3JfbyuL9pKAGMuwGfCjzHkQxuhEcZIhAEPQpuFU+HO&#10;A4krNwUuXEX/cgV1/iI9J/jyZfSDB1K8MA0MWldQwFBEyExY0BScxYcyBeNA8CHpybJIHisEtzUk&#10;gI/TOu0QXA4oHhc+uDs/wgNKyvya49V6/x4YhCsEH9INcOYoBBLhhIA7IJD2SJQTHOEA47XjgdnC&#10;EY4otAsCcRo3CCTcDXWspY9x/rUEOPJy0NeyRvLQU4F/1cB2KJg1GmErIODIAzN9+EAJPAdPt6jM&#10;xLKClIIov+BcQliEpZkxD5sZ6z2Kolisopgz623Tm+cMrnxv8+BSsAAHUYI3UJAtVAqeZiAfpsjn&#10;JsROUBdrigpcri1cbihdb3/6bnZod4r6crx9Y7hpe6z5cKbt/Vz7x6nGD2PVtPGnrSRHoiKCIMUV&#10;o4CKkOSJEoMlKQqcFsAJspAAppOhKOLPfT9KRihdX91DCOUszBeoJGeI4XmaTprrq3y/MfZmaWB3&#10;tOP11MD76bGdvt530wtvp1ZfDsyP1g81FrVnRJc6mAaJYPTYmZR5ufUEMJb8aAtebgMudh0U3ERU&#10;yEGY30EAbYuG03eVRvCYw7npjpadWe/OTfnbN+QAIGC8rcJ0X5ONSZeT1YAfCV45O/DWYeD0ZbcB&#10;x+oX8Nd/MXCSIgwAn8Vx7Aw+BS5WUy42QwSPmQAafBD/ogCGuX4TNK/bt/BA83qiYd70kg6oHrfT&#10;ly53RCMc+VCO/GgHAYwjfYdsjB0905fPhg9lCecx5mLXY3mk+ZBR9f4dVXDj9PWxrys8YtTgZjdE&#10;8VqAZyXEZy8kAEag5wSfLE4OACPTBz/9Jv91PgBoJv8HgNuBeXOxuPByeKBhvnzwQAxvAIrHD80T&#10;iIEFwblCBFAUJE8wNwd9+WteHjMhATMjPc+1+d2NufW9peX9hcn3S6N0gfdiYr+nsszFoNBKLUaZ&#10;3wN+1+bRBSe2qz7wB0FoFrIYPAjNmqgomqAgEi0rGK8onqQiVetiUu9tVuWuX2yjkmMsnY4VSVMX&#10;TFMTSFUTStMSp8ih041VcHICkQbKFBPNtfpy+k7AB1P7rSlT6a6TsSajBMXFUOktksTLIMSrYMRh&#10;EC9gH8RB6B083zZeaBMvuoWX2sJLg3InWGoHL7GLp2vggyD+Qxz6CId4jeN9i+N6F8j5Dsf+IZD1&#10;dRDnAZ5v3Q+xgxcB/02fdofP+/AfJerQCu1p7eEfC1wn8Kq1Vph8XY4MTZZEpQcUOcbBWPuZPNxO&#10;Q9KnwWLaVDVtpo42XU+brqO96KXtDNMOxmj7w7SNTnDoU2/eUVvadlPyi0ryXhnhZbLDhLvktCN6&#10;J1DsEC+6h+ffIWA2Q/lfhApuhojRJxwkuxskfax7xb5mHy/xLaT2cVJ7ARJbAeJbQWLbIZK7odK7&#10;eOltnMxRGHbRW2kWp39YTKINVW8PVrdWpRSlEapiAyq8DWstBDrMuIftMAuhOm9bMmkH87TDedrB&#10;OG0050W6yXKAMJjGu1CNI5zymyCp10GiR4Fi+4GiYOabwVIbIYrLoWoTIZpziXavm1Poa0HvztLW&#10;pz48n6Mdvvy8vf4vCWDa7hKdPXpG9af9pQ+Hy++PVgAf36x9eL364XDtw/7q25fz2/NDs72No/VF&#10;tRSvkezw8eLIhdqEd+OPP4+VrJYEjZKNBz0VFn0VdnGK9HzoQNFdf/6tQNRqiMR4tNlaXeLOXPvM&#10;8nDdzFjBzEzWwkrm3Grh3HL59MLTyZmaycmnU5NPZiZL56ZL5r6k/H5NycRE2dQUCE4EMKgWT04U&#10;TEwWTE0Uz06XL89Wri08WZkpmx0rGh+Ora33Ssy+j1b8+bYwL58lL8Iazm0H/mslIR6gIO5tIO7s&#10;JuVAlrdNk7fOlzUrkDIpkDQrkbMvUnDKk3fIV3IoUrPPlzdLEseaXGUPgMtkSBmdCOAwaU9LIVcN&#10;6QBJqUBhCX9pEU8dficqufVlVMfryJYDcv0BpfZrdolVe+HV++Saw4g6UN0OrVjzL5z3yOoxpeRL&#10;2CejTdPEnQe8H4+Re4iacWYieDP1BAmRAEVlvJqWX05u3duDN69WZ2hHK/+qAD7c7Dva6qe9Xfx4&#10;sHK4ub6+9PLlc1psfCu/kIe4eLCGfARWPMhW0qfQOW0ltXUntXEjvPw5vmzaPaPHPKLfOmbRN+9Z&#10;UMmCT+6ES+oOqfpTSufr2Kbt8KpXEbVv4poBh9EN32SX/HSLWPmCUA6A+u9H1u1G172Mrt+Iqd+M&#10;rt+JevoqsnI/8slRxGM6lCefk1qPYhpXCVW78VRa8fJadF+haYqrlI+plJcyvyOMWf/mNaWr1+Uf&#10;sWihkIYKUrb6au7m2v4Gar7q8v6qSkQltTiAsgpJVZWork5SU6eogj9BlMjy8kQ52VAlRRL49NXl&#10;idpKZC2ZUBO1SH2ZEFP5EHs1vItKgJuCj4ekk5+QFUHANFrQJFnE+LGSXYWKbYWaTZmqRa6CUaq8&#10;ToKcTqK8Lo5bPIhTIphLMpRXNlpQPUPOuBTrUG3kUaJlX6xJ32E3X9WqQM26SMMWtD/WcSrRsPsm&#10;ZVoOXwNOKdJ2fGzsgeORDkLIgTgPa1+gZZ+v7VBh7Flm5J6nYUsR0fRgEjS9wm547pHBL0z295De&#10;XOLJSqbZWLtKK79cfSebByiTaxwZ6lYFOo6lei6lWMdyDYcKDcdyZdtCGbNSDbtCVet8ZcsCFasi&#10;NZtidVtQzVOygFpADFrA9Eo17QHgjqqMfSqMfR8beBVh3bOU7GJEDPCcyl73JYg8GoXKrmOeGfsJ&#10;zZ8ye96ldB0ltAHep1I/ZfR+SqeCFjrpPYdJrVtRtVTH2OXQkqO0ljcZba+SG/dTmg7TWgCv09pe&#10;p7QfJdNThwFvktveprS/S+34lN69E1GzEfL4ZeiT1cCiAZvYJu3gBi3cmFPyjEfmenDp2/gWWs4A&#10;LasPvJDgHQOvInh5DqLqwZsGvWzgJTyIbdyNbdhLaNqPa3wVXQ/6fEhoexNR/xJXOmodtxFU+iG+&#10;9X1i235MA5ghYDOyBoz2ilzzLLB40iV5wDpqwDpywjVp0S972iO13Rg/7Bw75ZVUo+1Voe7abBT4&#10;WNWuXN2mQsex2sjzsYl/joF/oj4u1pAYaRbro0Nx046004qy1IgyUY8y1ow11ooz1o63ME7TVo80&#10;1Im3Mc+yNEk3N0rVVCFDv4CJC3lLCPsoyYZYmWbYW+WaGiRbGKcY68VamCToYyOtTFPUlQi8nOYK&#10;0jgT/QRjvUQzwxS69zXOsDBKB1iZZNqa54BTTI/37gX9bS3STfTjFGUCoVRg8IeACL+LinywoU60&#10;uVEi6GOgHaWlStRWJ0GJv6DRzDDBSDcGVMGJUBLwGQFsjI0QQtiqSPu72mTZmSZb6MfamiQZaJA0&#10;5IPE+ZwQ7CaCcBtVmQA9NSIoxTCOoNsJLtaZzlYZABC42+V42Od6OuR5OeaDEsSgxc02294sBXSA&#10;YhvjRB2VUBlhd3BFNJe5nKinqU4UNBS4tJNleoBHiattJuSMQWllFGegGW6oRbI0jD3ZmRhaXBoK&#10;bE3jjbQJOmr+CpJOGJghC6PSw1sKHA81kJwGBpph4Cikoq0M4420KCba0VZGKdbG6UY6iXpaMQba&#10;cfrYaF1Nir42xdQwRk+bKCpkJy3hZGQQamYSbmsdjQ8qjIupe/JksqFhuaPjRWvrek3NbEXFxNOa&#10;qabmxYbGOUB9wzSgoXGmsWm2uXW2pW2upW0G0NYx194539m92E1d7uldofatghjQ0bUA2sHR1nbQ&#10;GfSca2ldamldbm5ZAoBhAY1NCxANjfP1DXN19bO1dTM1tdPguoDKysnKyumKiikwsfLyibKyMUBp&#10;6ehvUVw8/E3AoZKSERAUFg5CFBUNAcBojx+PA8DgAHAVALgcVAWAQ6cv+vjxZFnZREnJWFHRSEHB&#10;UF7eQE5OX3Z2b25u/98BWosYdMvKop6Bvq/t8dEzp/yTnDkdzAcCzA2isBDc8jCYLaC4ePSk/Qwn&#10;J54BjAmNDwFa8o/3pj0BVAGnO4Mpndxp5rFVzcjo/r/FGb/7D4EmQDe7vz5tiDPDnpCZ/q+Rnt71&#10;Tc4M+w85PT3oUUMfKF0AH5OX05uf2wegLwqd10/fGzh/oKhgEFBcOAQoKRoGQDEAOnQC1B86FwwC&#10;RoPIzgSP9DfJyeoBnEwgL7enMLvrRACfTgL+vyWA68oHTwTw6SRgSACDKiSAOxumQPmrAB7rbKRv&#10;BtzTMt3bNtvXPtffMQ8x0LkAGOxaHOpeOmZxuHt+tOsbjHTOAaB4rHsBMN6zCDjpcAao/9ec6XbC&#10;mW6/MjPWPTdOnQVM9s1P9S9MDyzODC4BZoeW/yUmeue+CYONgp26oImUqK2sepiAViyjDPGmLJld&#10;N4VFkcQmi+MUceVAWLKzG3KyGiA5LOEIR15pwgMxPK9SLEw24i7cTUqLnJDT1z202tbTMzTaPDtT&#10;vzBTuTRVsT5d83yyYXWsZXG8b268d3a8aXKscni0pGf0cfNoU+XosJJn9HVZj1uKlHsqCQ8V43jU&#10;49ik/FAynrxIMwzcAMNrBEo+XiM+XgN+mBE/zICPU5+PS1eQ21CQW1+QQ5+PFYt8pAl7qMr+UInl&#10;oRzzXemHt8SYbogy3xRhuynOfkvi3iVBxitijNdlH95WZX6oz81lw8/vxS8VxquRyqkRx6Xgzi9n&#10;YAJ+yyDYNiTYd8cYTcQZzUTpTZKwo0SNQaL6AEWzP1prIFanhwTQA5xxwGeADnURsb8lgKlhmt/m&#10;1BLQHUEa7Tj6+s+AdkjNhmg0H6/w3AQCgmZLqFYrgb4x8Nec9b4nfOV9T4BMLQiag9Tq/ZWqvWQr&#10;PaTr/BS/FsDgBqEYagctJwr8tzjjfU8Ag38TaAfiExoClCG6iQZUklEfxWQg0mwwynwo2gKUAFAF&#10;9EeY9oQbtgZja7yVypwkC+xEsi35o3U4QlUe4ZUfeIpftUF+78L/M0H+brqJQKatYmWoRxGJ4mQR&#10;ICrjyiHuf1/QFybki5L2gyn7Oaa1xY+/8u5c1MhuvWoeftmAchEbcVmT8rNqqGH+qA/1pUXDCLtP&#10;/AXVoJvqpGuqQVoxdbHDLyIH5sh9/fQlkfvbKP0tEX3N9DxguuulkruO+VUAHweAYzHc0x89PBvS&#10;PSlNyv4F6/m9pv9fsKGXzVIFSHVeneNhY6PBvVRcZ2vUcF/sUA+5uyma2hrV20Hsbsd3dIb0jYSO&#10;Ljo2D6FCU/+kZnNeyVbYKy6gbiR9ZjOifxzXQt/XljLQGd7XQqe3jXS8Ue6xAB6J6B8m9dJ3F/6a&#10;47WpzxIJ6KUDRiAOdIYNdRAH28gDbZF9bRGdrZS2dlJ7X1j3KK5/zqFzii/18e8t/X5n7IuJf+Lc&#10;vxwwvurdMxhE7Y0YpIZ3NUb3NsZQG6O7m6J6WsDTIHZ1h3X3AMDglK4ucmdndG9v/PBQRH9vQFOD&#10;c8Vj76a6wM7WsOG+iOlR8vRIYH+nQ32lcUmBdlaGblamflYmNjVZJSZakhgqEOiP9POWiorULiiw&#10;a+6QSM352cqFmRBr1jPtM73m1zcY1EcNGeglDPaFDfSF9veG9Pbgqd0RI8PkoUFSf18YtSe4qyuw&#10;vZ0ugNtabRsbTRpqsU+fyJblSxVnKVUWWXTU/x0BTBjp8uqoDe9tt8xMuSgizPDg/v9wcjJcu8pr&#10;bhJcV02or3EryHVMSExvbitu6W5aXoke7Y5e6Me3P8XXluoGeClYmj3kx9zg4mZE8VkFEso7h8ua&#10;RpQ1na5cRjLdEvuf/2b5+ZaIuEOYW9uAXVObYgBR1zkgnpxemP24tKc7ebgDT60n9beSqiotA0K0&#10;bdw4JBRuionLeXrk9PVntLTzael+95DlBxYOhivXLgkKWsbFhj+tjnhacx3JxyMmJ69q4Bse652X&#10;G9pQG1FfVzY6XtjVWzkwGpyZax4SJmhmTq6tAe2uaWlXMPz/cf32dzfv//iQScHVKq2zLq3yKS4s&#10;6dI5Jvb7QnfuIrhE5GzjI3FNZcSJtoilIeLUmHZ6AY9VMJtN0HlbZ+POVreBHkSAz59FBP8XK9Mf&#10;OFiuC/F5pCQ8nZoMSMu6CRP+4Srnj+e4Lv+EEOSzQMp4OnilxfoGJYA/jyz1g1UlXcWQUZqi6Yos&#10;SRI38Zhr7shb5tyM0j8y2F5hGLBFLfoqtFiJOXFeVbv1o+j5fxf8A0OE2KXlMOX5QLE0yZ+cmBhC&#10;hX6psUAsB4of+vK8tHm46yk3badSoy2ZI4eJ42NMF7wxbgZ7Q1DIwPzO/jqDyO8Z+P/CYM17vtZd&#10;YjVMlGrN5HiXQf1nBuz1Pwcib9eoML1wEvjgL/3MSbrf02Ig2G/A027CVv2NgyDNhvuDBTfNRfDA&#10;ReiVp8hrX4FDfyS44isf2Cs/zCt/yWFDRLHQvQzUwxwRWByGhYRijBZ+lCj8KB3FVC7M1qHANanH&#10;u27Ju+2M3PMR3sbJjbpKZiuz4hDXA/nuh0vCSJKwcFE2sjjHsQBmDxHjJIhzhUhyQ+AluIiyMLwE&#10;R4AoS7AkG0mRN0IFCUqCDDdRDh0sDvfhY3OG3bdhvWHMeEH3xg8al/8k9ScG1Qt/cOK+5y/E5Y1h&#10;DRDmDhKFOXM/8IWzB/PBCaKYcBnhGA25dFNslq1Bmq1+mr1BnLlmuK48TlXMV07ASxrjKYnyFEMQ&#10;5UWIsgI+KDabh9dd2RkjxdHJsoIRQrAYUfgxsChRHoowF1GIjSDIEiTAFK/MR5LmIUpxR6nwA/Ay&#10;cH9JHpwcGqckWOJru1SZ/W6k7e1Ix6v+poPBtrdT/YeTw89H+17MjS4vDvWPNPaON0wsdI5NtczP&#10;gF/EOlaGe9bHB9bGRxbHRpanJ5eXno1PvRiePWwa2CRndSjZxzEpeN9TDGTWjXygF3sbG/XQJJnZ&#10;POWCfOAlxUCH/KkVGu3lJu3NS9rmOm14/G1py4uIknnn1FH92H64S9kDi+wL2tE/aRAv6JCvG1Ju&#10;GpHu6oYzK5M5FMmsyiFs6mHcGjE8yolw6SSUCIWbxyohprSztaaiPJEY7u3m5YsLLZbSjWTVjGA1&#10;Tb+qGXFOMeShaSybKemhhjOXhpVzZOLyu0+dCysvabTi0Y2rsjZsNnF/UfC/oRNxXSfqqk7sJd3E&#10;izppF3QzLupkXdHOuKWTck89hkc7mkveV0jFMzmz4/lz2tra1twz6gFtZfHdVlJzn7Jf3h1F0iXJ&#10;aE7tskdyKcySFH3X8qFV2otPtLlXNOrqSzUf8iWNoJ904i7pJV0GaCdAAvi8Xt7POnkX9HOv6qde&#10;Uw95pOqm5xWx95m2trN7RPucWt1yS839kn7c79USrxsXcpqkcKkEIBWdInI759/T2ldpzQuvW6dW&#10;iyuKt3dXnr9cXVp7bmPn+0UAo90FkJ5IbufjPFcb+o6tSJNfsUCjzBBoE26EHhuX5kMW5bsP5G7e&#10;lbx+U+zqdZEbN0Rv3xa7e1v87h1RxnvirCzyCB4NfpS+kIC5sIANQIjfmi7DkNZQsqwAir4ENIrH&#10;4Tjp0/H4inS39zei65/mtPrlR7kDznSAoGdqIhyQKAcU2hmBdITx2gEQSCc0xvWM+kUgPABIuAea&#10;l77jLB1et1O4ILkdofRl9PH/LDu2v7bQSsVIHjt+tJOIkDMfxkxMzNLNmVJW2NTfMkitaiqhRHsq&#10;q6gx3tW6c91HAJWspeKN5jK+e1nz0ne2zNfxItxkWRRRCk6Q5CUpYEIV0EHymFAN8QJPy5G8uI2W&#10;8hcd1R9mhw4nevdH2l6Pt3+e7vw40XTUU7bVkN4d7ZplKR8mxx2l9P+w9hbQcSRporX/N7uzOzsz&#10;O9PoBjODGEvFIGZmZmZmLhAViBktWcyWxcxMtpgsS7bQkowN9Ucqu7Ua2T2w751zz3ciIyMjo7Ki&#10;WuW+9UWgMnTEk1VwcbKoRAXsLwJYCQsLYDgJOFUO+1BHIQzFRyaiGKoKvhKkQEX5Qv+AlvSkyfbq&#10;jfne3aXBrac9r+cG3zwdOhzrfTs5vNHZvj809vbp4vuFF2+X9zenNturutNYxaJYQyTCQJBfW1hQ&#10;DyGkjxQ2BlNFQtQJj4HSvsF7jUM6krCuojgPEtadgHZGI2xEBC0EeIw57+rcuqZ69aLCxW9lvz8v&#10;zXVPj5/bGClkhUc7wKtJg+mHEraGV9j+xa8fJ4uDqQIA7wKYLeCNEBGwF+C2EOA2Az2L4uAlu//H&#10;7/5DznjfE/5Wsp5wLIB/AZobv9T/MgPdcWg3HNoFj3El4txJeDdRgjt4LdAS6L8uji0iaCnEZwZe&#10;/o0ryuC1X/5e7spF2VvXlXk4tVHg301YG1GiE4ngeLxANOSPMSg7FMIOKWyPRblCC5JDnBbAp8fz&#10;v+UXAewmwu8FCnhkIE4kCCMcgEWAQoggTzCCPwwpFIxF+wsLOfBw6xgbBdXX9L1c3XmxsPRmffFw&#10;YfTFYCN7cYC90DNXEp9lqlBuq1FsqRavjKOJ8zOkEUxpVKSoYCiaK0jkPpUgCAjDCUZLYrN1lVt9&#10;HSLk0Ql6UhnGcmm6kunaYrm64hmqOLoYT66WeIameKa+PENdPMVcM0RJvDEqhL3+hL09zd4YOOp5&#10;MJjg0BokP8/Q2IpXW4KULfYVGQXZXzJmj4zfoRC3KGIvKVJbFLktisI2WWGbIgcJYLIkLIBfh+Pe&#10;hqHfhyE+hAn9GMb/UyjvT2HcoPAmTOQwFM2OlWPHKz33EX7iyLnkJbwagD1gqh3Fa71ONHgVb7BC&#10;Ux10w1Xq3c6Q+56K+2u8wvVSK1xXqO7TROdnD4I2iylbZRFzGT4bReS3j2N/bIx/Wxu9Vxj4Itv9&#10;WabLcqbzQpL1VrLNdpTenBNh2Ql9FCL1hiK1SxXbooltRohtRIpvUSXBUA9D5aB03rBPC+BXZKlP&#10;8pqisB8uux0q8SJMYpsmsxeleBipfEBTO4oynPdVXaRas1vz2NsT7J0nz5f7F6Zae4riSjy1MmUv&#10;5RP/VC72l8ea96cZrj8P17M3Jtl7T9iLtR8q/LeiVfbJcodUjYNwtdcUxddk2cMw6Vchkvshkjth&#10;kAPeoCktUJTnog03Hvj/3PuAPd8GLda9PsHeXmTvrP1rAnh/FeJgFRxCq2ofLL0/WH57sPTTm2dv&#10;9hb2Nqf3N6Y/bC+xD9bYRxvsV2tvp7te9lS350RXJQVO1KduDZZsNKdvVERN0CzmwvWeBattBSns&#10;h0gfhIu/CiduUqWekFVXCwJfDhQvzne1z4+Uzk3nLSw+WFgtnluperr8eHq2fnqm7slM1exM8cIs&#10;4LcEcPnTpxUz0BrRVXNzAFAAh2UzTwunnxRMTz98MlU0O1kyP100O14wMZg71Fe/sFQyMGUbFC8o&#10;anKfT/fGLY3bN/R4OCwIRG9pkoe+hIuHnAtdxTlLzalIxbZU0SZP3PShjF2BvFOOrD20MbCqQ5GK&#10;TZa8sdUl8GlUyJEzL1awLZJzzlH0jpDztRHz1JINlpINEZcJkZXwMya4QwKY2fmW0XoQ03BAf3zI&#10;qD9iNrxmNQLexDYB2Ok9oLwRVroa+BDEvaha+NQhs2HMObVaLYiFtkqVDUhWj7ESdtVH+VlqJqkr&#10;x6hp0FQ1/TIyqw/39t++WIQStf8lAbw38253CvDTwTL77c7s6FhmckFS4iPfgGIF1UglZaaWcpyu&#10;dLittF+eW9pyRsteTtubjPb3ye27MY+Wgx4u+D9YDSlaDMifdEub8819QauEJC69Dpw9jG18k9AC&#10;a7ZPss94vBNd+zKiaiuyGrSHtdwu8/FWbPNWXON2bP0elFtcc8isOGSVAd4m1h4mPt5kPnrGat7O&#10;HNnImmj2q6Kp0CLMk41lAsQRdkSUA4nggsU7Sks56Wl5a8jb6ClaGyjZGCo5m2qFWBiydPXiFZWj&#10;NLUYmsf2FxLAWrFaWnFaWgk62vFaKgwSykNPIdJMJcpcnuKqybSRD3eRD/ZXDAiR9w6T9QiTcAwj&#10;mEfgjVhE42RxwzINxwpN+yptKBZr2BZp2hbr2JfpO1Ubez5QtaZjVQO5RP05iDSEfKq04UMNu3J9&#10;V0CFgRsAFEp1nYu1HYu0HE5L39OcUb8wZcfrOdda+IULy1FEFIr1XIpAP3oupQZu2SpWINbbBAEe&#10;ajvG4NXdb2PMv+HS+fyW3ld3ne9hPfnFYxWMk9Us3XhI7ryiaWpW+bpOxfquRVqOpeoO1RrO1epO&#10;Zcp2ldrOJVqOhep2sAAGPFSzzVexLlC1ATXgVJmOMzQSHahZsaZjgZpToYZbhb5voxW5x5kx4J7Q&#10;5xzbZc+o0QkoUfEqU/FuN49ZDHh4wGphZw6y8yegmDn4cwbkgH/OHvgpe+Bdeud+YvPAsQA+ymh9&#10;k9X+KrVpP63hIKPpWAO3QwtHH/P6eHtg2AF/SO/aY9WDyfYuqQ1MSDCLZr2yx52Seyzp/TascZcU&#10;MD/BHPshtZOd2Qt4Hd8MZh2YkLD9hefn66TWvyOAwcfwh6R20MMvnjixGfAiqhr0AGlgZv2z8KJp&#10;z7Rhx7gBO+aIU/y4a9JWVMVh3OOloLxpz9QBO0aJogO0ubK2c4WeW4WRd4VZUIl56ANzSpoZLVI/&#10;LEw/wk8v2lWXbqfNtNKJN9dNMtFLcrEvMNFPNNKNNzNMBtiYZxrrJYjhvYV4bUhYTxwSfBNz11CO&#10;BG1MDaAVnu2tMpztsyANbJ6qLBcCvnepK1Fd7B9YmaaDa23MsqxNMy2NM61Msuws8pxs8j2cC8El&#10;Zobx4BJbizQ401dfK0ZJNlicAL68WYMewD8HpMV8tFRpRrpMK9NkSOseK14AuBAcWpulgALsgMEh&#10;KJ8IYGOtaLywrbKUv7tdtrNVupNlmrfTg+N9c5PN9ZjqcsEEhB3fXX3+ewYkpIOSpJ+vS0GgR3Gw&#10;V6m/W6GHfY6rTeaJ3wXxjAMGgHpYFcOi1802C/RsZRgH7ojkNccKWmsrhVsaxFobxYO7g8Zux/sH&#10;ezhkezrmOFgkm+rGmOhE25jEWxvHgXpv5zxwysUm3dU2w8kqFdQbadEsDEADpokOTUnKEytkxn9f&#10;m/u2OlbIQlnax8qI6WaX7mKTam+eYGeWaG+R4mCRaWmSdvyWxRrqsMATA0/D2jzJxIAhI+mhquRv&#10;b5NoZx1nZhxlbcG0tWbS6bXZ2d319Yu9vdvd3ZtNTUs1tVMVlWNnBHBL63xbx3x750J75xzgRAD3&#10;9C3DDhi2v6cF8LEDnm9tWzqjfpuaF2DO2N9HdU9qH03X1s4CYAd8Wsf+FqWl45/kRA/D3hcU4HrY&#10;+MLSF9wFAN8RrjzjgAGVlU8rKp6UlU3BMjX/WMHm5vbDBvRjftF4pxww3P7Ttu+Uwf0nOX05XAMb&#10;Wdj7ngZ2wPDZjznp8Axw/ydDhe8C2p+xv/AAAHBL+AX+v1W/MGcScP8hJwIYBh4Y4Ey3J5zxu/+Q&#10;09L3NGe6/YecjO3kUcNP+6yC/VsN/LEJPmN8T0tfGLgTuEPQc252z2/xCQcMCeC/ccAnewD/lgB+&#10;VDLyqHToY86sCP0rQw2VIw2VQ6eTgGEH3FE/BSJc7myYhtZ/PlbCnY2TXU1TsADubX3a3z470DEH&#10;+NgBH2vgpYmeTzvdEyl7pv63GOua+yRnmp1w0v/f8r8RwHADAGgMAy6EO/mYc6HmgXZqbjpqPhpG&#10;TKJBwnVZ2rcytJuaCRzqTD4VqqCMnyDBSUDIQpDXFPx9EhK24yC5ofWYCPVYTnEqjyhVSJJi5V5Y&#10;177eMzI79mToyUzbzHTVykzN1mLj5kzjwmDd6mTf8mTv0lTj/HTl9JOSkSflndPNDVPjyu70G/L+&#10;99QT7quncCgwhFSiuEjOggQbIUEjJL8Bks8IJWCI5jfGCBjh+E1w/EZYHiMcn6GogJm4kJmEsCWI&#10;YvxmeFAvbIQU1Bfm1uS/r8x/W47vlqzATVnBW3J3LojeuShx57LsnStKd44dsKCQvRDej1s2Wkgz&#10;Dq0aiJYx1NDQiPC1epTkMZDuNpni+CTB5gnLfCLGcCxaezhKbTBaZSBabZCu3083PuOAT3NaA3dH&#10;6v6/EsBdx6tMt9MgB/w/9jdS77T0PQ2cB/wxsOv9GNj+QregaLeEadQHKtf6yld5yTQGq4JDuAE4&#10;1Xa8FjTsdOH24BA2wbDQhU99DNzmY1pDVD9Je5h6W6gaKDQHKTcFKjX4K9T7ydf7KQIaA1RagtU7&#10;wrW7wVMCzyrCoC/ScCLeGjCZYAMAhfE4q7FYy1GWeW+EfrW3bKGTaLG7dJ4DiaHDSZa9QpG76oX5&#10;xk/yLstSg+XhbqHvIirrIiQbxiMZjpUK4sc5cUs6mTMqkie3o8df6OS1X7SIvGjKvGgY961O3Le6&#10;DNvaNa++bc3y3tuecd9pUq9r0K+ohxkmNiWMvYgZgNZ/jupvZ4wAWhlDbYyhDmZ/D7T1b88Qo3eI&#10;0dcb3Qfb3z5GzzHdkBimdvYmPV2xr2jn9WB8a0L7s07kZ4YpPP5l9o8Hw0ZGyUNDod2d0Fa+o32M&#10;vta4/nZWP+SVI/v6I4anySMLdvWDwpS0P2o4fKfhym9NcSxoS53aZA4+IXd0Rg+AZm0Rfc2R/S1g&#10;YNEDndAK1YND0NLTg+PM4eEzlheGNTL0MbEjQ3EDENDK1cM99JFu+kgnc7g9dqgztreT1d0T2dFP&#10;7ZsKHV02qh+8HZn5bzb+nzsEqhc3BE8uB4/MBHYN0voHmYNDrP6e5OH+5KHexMHeuMEexmBv1EAv&#10;rb8vsr8vaWQkvq8/tqc3bmAgfngouq/H7/Ejh5JC2SiqajzTpCDHo7kufKSXNjUcPtYfNNjj3drq&#10;19Ye2Nbh39ri9qjG4mG+RlKcFD2SGEURi2XIpqVzhpG/dHBFJKRpNXRKPSjy7O0K6G0LHugMHeoG&#10;/VBGB6mjg7SxoZCe7rCe7vBuCEpXN7mzCxDS1enU1GTRVK//uFq5qlihPF+jrsy2uylwbOCTAjhy&#10;qCdqtMe/5VFkR7NlUvx3eMIfOLgu4Yl/5OXj09VJ6OpI7+8zp8dwyMjjtfTVTGzdWHFOZdn+fTXk&#10;nkf5c8O5gx21U6Px5SUhaemabl7UB6XZzYMRWXVCYqb/9bnI/Xvqd68r3L4u6hGaUDC54Pmw5AZS&#10;4vPProreJ2hJauu7ewY+Lvfsrg0YbWGNdOVPjxZPj0fX1rjnZnvm5uT2D8Q9eswrr3zu/Pf/cePO&#10;727duSgmZpMQH/WoNq6u/pIw+iKX0Jff3borhMOamnkXPIh59IheVhmUllU/8bR1fvnR9ExCS0vB&#10;5AS5popcVang5s6rqPINr9Dvrl/D+1hF9tQkPK6LSsrnuopD3xC/+IebV7+5a+PlFV9fHNZarJYe&#10;IREbKRxG5faMQERnnKeFaU10ej6bsu9vsqjKFw10v6Yqw6OhHFVSWDkwYh9A/f6a4J2reKGr0vxf&#10;iBL4bNB6mRr+NdraziLX7mAvX1TiuGWJEYjVk0qXv1upw1Vpgh4JNX0a511hgqtT+GrdS2SDrlNq&#10;J6Z47T95/nqO46/nhL44R1O/9SRJv5ciHST2B5nvz4mfP6d+9Vyk5B9HXe/uBKLWrPCbjpqHFM/D&#10;CP+tQNsNd80de8IbD9FxrXvpwv9t8vk5mX87Z3/jP5qsMPuhohP2Qvac50nnv+T+zz+If/lnJvH2&#10;ir/qlq98hdS1DGX8I3uzcR/Ll75abA8U2+oq2+QS213kjaf4rr/sQZDEXjBmL0hoJ0hoLxS/Fy7X&#10;rS+cT7iXjubOEkPG4fhisJyx4tyxxHtp6LvFRI52Jd55K8yhj9SbINkXXhIzDmKVakJM/P1Agduh&#10;WIEICSSZyEfB34sU4yaL8oaJC5CloDxaGKgswR8li6BKCoCzFDG+SCmhKGlhqjh/GJE3Vlk0Wp4Y&#10;KY2lSKKpEqgQknAAhtdD+L4b/217rmsegndB2Yn7upvgXXeBOwaXv9L77kvT65dNbl21E+BMtzJa&#10;LMv7MNp5ONAC/b/yxdF3k90vu+tmqh50pMQUB7tnOJlGqktHq0qGSaDdhe55C92niSKYkqhoomAM&#10;QYAlhkiUQSXJYeLlkHQpQSqRKxh7myEtAKCKcYWLcjEV0Kl6Mkw1kh+Rj6pEDJHH09Sl8tysRjLj&#10;9zsf/zTW++NY/09TE7sjg9tPxzbnRycn2sYmW57MdIwOP16b7Xs22bMzM/7D87UfNjafTT7pa26v&#10;qWkpqB4OS23W98gQ0Q67Ix9wQzn8rl48l3nWXdPMyzoJNw2TuSzSr6hRLysF60c3N8ywZ6a2d2Z3&#10;9leOdp693d1mbx+xF3bZvWvs6rkPAeVjor5ZV40pF81jrjomfWeX9JUR85oO86Z69HUN8k0t6j2d&#10;OD7tDIRaDk4piSTjOzi2vvNqbWGtr7Gn1tDe6a+Xxb+4rfunW1rfoW0viHldlgviNmIibeKFjEIE&#10;Ne2NPELH1jb6ns4tH76f3P9Z3Zd1TdXtthH1mj79ikHcJYOk7w1SfxXA2Zf0Mi+rxwuapt6S8BaU&#10;cY1Lb1lb/mHv+Q9b63uvfnzTuTDjm1lMdIq5qRf9pRL9K5VUTouK25ppHKoMKcv4pqm3mz+z5179&#10;OLKxpRMU/b12yJeGsd8bJ14wSrygn/itXvI3BlnnjQq+1M8/b5h3xTjjuk40j6avoS/jFZu9fXDw&#10;M/uHmu4hIXPaRZP0c3IJfzUovmv64L4qjUfGXdk6unbi9fAWe+DZu7mXr8bGevZezKytzz7b3PDx&#10;i+TjVcQibQkoD7yIHw7hi4P0kgsGYY9GWANQwlYoYWsUwk4YaSeMcUBhnQAIpA2fgCkXt959Dm1O&#10;Ds07t5WuXZG8+D3xwnnclQsEjluygjyaSIQhCmGCQZphUZZ4jDW0yjTaAY9yEsV5EDEeOBG34yRg&#10;N6SAK0rAAxJ7vybynuFE4p4Blr6n+fsCGIV2ReMgUFgXBMoZgMK4Y/E+SLQXBMrnV3wBKKQvDukH&#10;HsgxvhDH6ad4pCcR7Q09K6T78VOCpC9KyBEj6CTC5Sh03w4r6CqG9xQRtuLi0ZKUsXd1pTfVDQ+3&#10;jT9tH65PyfKQV5Y8/53W9ethMlIMDZUQSaI93z3Le5d90JxxKqR4NVK4GC9dGUVXRYdKC3kSOEMU&#10;Mbkuxo3R/i2s8OfN1Ts9zT9O9rKXR9nzffuthX0J/iUeOnQNJENNhK4oGCXDz5BDxCugYmWQkWL8&#10;cUrYWCXsLwJYHt4GGJsih4+XwhWa6DGV5HwI+CwHx4kHD3e6B35aWjlYn99en9qYGzhYHme/nH87&#10;M7zV13Q03PV2tO/t2PDB8PCLgaH1/pHnI0+ejc7MDy8UZDe6u8VJSVpi0PriolaS4nYErBVS2BQt&#10;YokUskIK2hxvKe0BbS+H9SZhPaFNpkUgMQymkzC/OS+n4f3bWrevq31/XurS99I3rylx3tMS4AVz&#10;xgJMFfgXA2DCwEnA2F+2i/5bAczvIMBtBQlgYTswqf5XAtj7Y371u3+HEwsLCWAi1oeAARPVHYN0&#10;ARxnA7sTsB5gehBEXEkoD1E0wI2EciUgHfEidiS0A1rQkve+zu2rCle/l7jynfj1i1LXr0pxcany&#10;8akjEPpYjBkBb0kk2OCxdjgMlFmORTn/rQCGh/GR0P1fIcjjIiIAevbFo/xxSF/4CeBEAhACgUR8&#10;BPggCAjaiYq5WFlTS4vb3h799HJ1eWf5yU8v535cG3r3tI39fHC/t7TAXY8izpOhisvTlUpXI6ap&#10;kh4aK5ZZaBaZqGZpySQpkUKxfF78d904bgYK8zzQU2/2dmCoS6aaKKcZK8aqEMAszdOWyNMUTZIR&#10;zlbFF4K/NTIiuUZKaQbK0epSiaYaWy2V7O159ps19krPs9o46NelFNUnYVLPyKLbZMJ+GOZVGBrE&#10;3TDCTjhpO1z8Zbg0lPhLlgPshcvukSGZCu0NTCbBDvhNOPptOBJaPjpcCAAKH2j4PX/EmzDcWwpp&#10;zZ1/xZV3P5R0FCG95IF45o9/GS65G6mwG6H4gir3PFz6WZhchxlvre69B/KXUiW/y5K/Vm4g0O4i&#10;PRSgOR9tscywfMayXI4ymiNrzYWoLIerrkdozNOUVyKU38Xpf4jU2HDArNsgjgKk3kB+WnojQvpZ&#10;FMQWFVrk+W2I9Ptg6cOws+oX5oz3PeFdtOoBVWGHLAWGCvoBo31FU9yjqR/FmDwLN3yZ5MPuK2W/&#10;nGTvzO7vzb17s/Jy9PFwkleHDWpA/2aP/Ply/OcPVYUfe1vutlb8PNbMHin8UB6wRdd4GS6zFa64&#10;G66yH678KlxxP0zuVajMq1CpV2ESe2QoX3kzQvlZjNYCy3Qxw/1VYzJ7voX9cpT9fJy9vfKvCeBX&#10;oAawdmyCV37aX36/v/R2f/Ht3vz7V4s/Hx5vqHywBlr+vLXw8+Ys++Ui++j5D8+n5gcejbYV9tWk&#10;DpXFrT1KXntAXWI5zQZpLfjIvwyUPaTKgTdxjyq1TlFYTjRfrKLODJf2LvTXLE0VLs4XLKyUza7U&#10;PFmun5pvnIIEcOXsTNHCbOEiJICrZn6T6tm5E8Bh5exs9fJK5fJy+eJ82eLTkvnpgicjOcNd6T1t&#10;1U+fti9v5tQNqJsF8yGNRFC2CEFbAV7ra9ehJRCUMZZucs4sTfccLdd8JesHUqaFctbFSs6Fii7Z&#10;MnaZMtb5SrbFqrb5yhZ2lwWpKKV8BcsSRbtieRdYAFuLearLBknIhojJhshJ+psQPQbpHVuMzjf0&#10;llfR9Qf0x3CmL6x438Y1A8DhfvSjnYjq3cga2BCD8kZY6Zu41g1K5VJgcbt18mOr1FRNhtp1Q8Il&#10;QzyPk6RokIxcoKKqV0Zm5dvDI/bh5tvNiX9RAM+x34LvbQsfdlfZH94UZRaIY1VQSF1JWV9tw1Rl&#10;tUQN5VhdWZqTUkiBd9ZCetNmWsNW7CPY4MIWDVa5m9SKLvPoUaekpcCC3ZhHP6Z1sXMGfkjt3KPX&#10;wY0/BtK9MY+2o2p2omtBD7CZ22HU7TCbdpgNu8zH+8zaV8zKA0b5AbP0Fav0KLl2Nap4kVG1nTe0&#10;UTDRQq6l6zOcpPx9jeKlEPb8dwwlSV7KyqGSUm662gFhASk2+s4Oug6WKubaojoKWH0lcXsVhSBl&#10;5XBdXbq2Nl1dI0ZVLUpFJUZVla6tztJVj1UUD8Hy2OlJhVrLU2ykg7xUKc7S/n4yvuGizpEk+2iS&#10;bSTRgoYzjMDpMQi6CWK6+SrWhWrWReo2YBoUqdiUqNlXajrX6LmXQVLW6YGGbZq8CUtUi4yQ8+cW&#10;9byLTVcwzVG1eqjtUGboVm7kXqLvUqBl/0DV+oz3PeG09z1NpaFHnbkfRUiOhlAo03Mt0XEGscLA&#10;HdSX67uBMgAUirQcc5Qsk6QN3TjwJpd49b65r/znKza3RALQ8o6cuBCsUpaWXaGRW5mRR7G2U7Gq&#10;XZW60yMt12oNyFaWajkWqdsBSjQdAIVqtgXQi7Ut1rAHp8p1nCt0Xcq0ncCpYnWHh6pOZdo+jWbk&#10;QbeE+bD8TUb1fnz9QWLzNv3RkFNylap/hbJ/m2HUhFPmRlj127jO16z2Q2bLEav1XULnjyndH1K6&#10;oB8KxDcNuyauRZa9yWg7FsAN+yn1r9IbDzKajpeD7gAcZXa+zug80cAfMrvBVWDmvE1s/TmjB0y2&#10;I1bjblTtBqV8zje3z5rZqBfWpB8+5pwMJiE7f+RDSsf7ZOi3C6A9ANwUcJTY8lsCeNwu4XloyfuE&#10;VnAJOLUb3/gqqQXwJrX9MKEZTNSNiMo1culKWPFyaBFg3CVl2iNjLbhok1y+Sa7cotUs+T9sN6U2&#10;GAdW6LgXqdmXaTnXmfrUWQWUmfrk6Hmk6fvEGQRRDcj++lGuegxbvXgzvSQTvRQ7C2gPYICxXoKu&#10;BsPMMNlEP1FaLECQx1pOMhggivOSEvWXlQgCqCtRTQ3inOwy7SzTXR3y1JXI/FymqgpkF/sCGzM4&#10;9zfHyiTLwijL0jjbziLfyeahm2OBo00WnLZraZJka5EGDl3sc23MU410mYoyQVgRB9CJII85+I4n&#10;JeqtrRZhqAOGAQlj2AHDV50YXwvjxNMC2FAjEk7GdbXJdLRIdbJM83HOd7ZKD3AvCvIs8XTI1VEm&#10;I3nN71/T4L9nQBSxN9NluNlmhftVUgNrAj2KPexzAL4uBb8lgMn+VaAfyOzaZgHg9u522aAfNL8l&#10;QF0uGKAmG2SgHgGAxwBagluDsqkO3UQ7xsowzs40CVwFOgQRNACnbE0SQSfG2lFWRrHO1inu9hmO&#10;lkkGGhRpogtawIzrlhqCx0CK4KilFGiuH+VomeBun+bpnO1gmX6ch50Enh5sf8GztTZPsjJLlJPy&#10;UVMKcXHI8nDJs7VMNjNi6WiG2dgwfH0zExIaKiun29rWOjrWG5vmq2smj+3v3P+k/7YtdHQtdnYv&#10;ndjfrp5FWADDDhhWvzCgAUx758K/KoAfPZo7EcCwkf37DhgWvR8Dnzrtg0EN6Ap0e1r9gtvBwLc7&#10;7YDh+/6rAhgGlqOnZeoZzwc4c8k/CXwtfDmsY2E1C+ve0wIYBm7zMaf7PA084BM3CQ5B5Zmr4AHA&#10;rwVuCcj51f6eMaP/l5zxu/+QE/ULcyJcz3R7Qnbmv8aZy//XnIwQfs4nc+Osgv01cxcGdronGhhw&#10;Yn9PpO/p9nAncIegZ8AZ6fsxfzOAB72FuYDuorye00nApx3wPymAT2cDn2KwvmK4vmKwoXLodBIw&#10;nPgLInzY2TDd1fjktAA+7YD72mb622cHO+dPUoFPOeDF8W7AaQX7C7/taD/NaOfsJznT7B/xmwL4&#10;73PifcFVcKbvRO/MJzlHsw72MvSzNAzTs4yXME+7rxV3WS3uhk7KHa1YbvUoIcUQEQl3BNoWIWAO&#10;/uwJCFncwlniTOmC6pG3RcOFZBM4sBSMXEQoo7mtb3H86dO5xb652Ybl2dqtxYbnT+pmespWRtpW&#10;RltXxmsWp4pnpvJGpwu7J+ubJkZVXaPuyvlxqcZxKyVyy0WhVaj8eGsBEQMhfkMknxGSzwRywLwm&#10;aH5jLJ8pls8YxWmI4TYk8JiS+E3FBCzFhSwkBK1EhSxEUdZ4pDlW2AgtoIfi0URyqaI4VABC95QB&#10;fLeVOW4q3bmmfOeWJgeH4X0Bu2sivvclQwVlPUXE9OTllH3sDAtjXHsyfCcyvJ+meswlO88lWD+N&#10;M5qia4zGKAxGKgwx9PrpxqcdMKyBTwonDvhYfOr8v1oC+hfbepzF23aKX/J6P+KM9z0B1r0fA/cP&#10;aKdoN4eqPw5QqvaWrfCQghdhhhuAU23Hyz6DMvwCQQGcApWgTcvx0s1wJx8DrvokbaFqn+S0DD5N&#10;nbfMYx/ZJj+l5kCltiC1thDVjhCN9lC14WjjwWiDoSijoRjDkRiTMZbpZKzlZLzFcrbLKMsUuhdV&#10;t4OmVx+sUuYsVmCDTdIRiNZAxBgr+BsaKopqgpnGJ+EvJEshygTf5NH/lldDyjEqsnMuae6Vfl7b&#10;eaPQ742YF42TzusmfGOQYN/40r5jk5TVcMmFeUE76oYG/apamFFCU8LI88je8ej+fsZIJ2R/R1uY&#10;kAPuYA30MvsHWL3DzJ4hZn8ffaAPHB4r4QFGdz+jp4/e2xfc3Jz4ZD68/4lcXMlVW9ZfdOl/Nci6&#10;4pinU9Do399PHRsN7eumD3XHDXfRe1viBzrih3rihvqZI+Mx47O08WXH5nEs/cHXJn7XjUNu6fnq&#10;x1fEDa/E9E1SO3tZowPU7uaIPkBjZF9bZF97VF9fdN8QtENw/2jsKGD4Y07L4BNYQ8OJAyNJ/cPx&#10;g4Os4V7mSA9ztCtupCN+uCt+oCuhf4DW0U/umwocWZQvavrCn/kfTkH3yDE2ze2UqTn/nqHQrgFw&#10;X0bvUNLgaPLASOLAYNzAAGugP3qgmzbQFT7YSenrYPT0sLq6Y3t6wS2SRkZYw4O0ro6Apnqd1ESN&#10;1ASdzBSz0nyP1sdho32RM2P0uen8nZ3U5bXIobHAtg7f5ibftubArtag3nanxhrlnFTxlHiJrAxC&#10;Rjo6PUMoNZ2PyZBKjVXKYGo9SDWtyHdqrvXva6dOjtCfTlJHhmjDQ5GAwcGI3j5KZ1doa5t/c7ND&#10;Q4NFU71hQ61abZlKdZF2Q6VdT/PfEcCpM+MJo/2xXe3GNNoXfILnvrnwORffl7yCaAOj5Na2wtEx&#10;1/jEywjMRS6hCze4ryMwKEdz+9J0WmtlfOdjcmFOzfhw7/ra07fvHwyOPFraiK7r1QtP5VR0/NNd&#10;pc9uq//XNzhBYXkfCj17ZNAjL/s+WvTLP17g/stt7vOc33EJepQWBAw02zx+qEoPdc1Kjm2sTuts&#10;qVpeYLY2J7S0pDa3esUna3v4iJla3JSU/hyN8szNKRwfZ1TXXkXirnAJf/71tX/7728u4Ajkqsry&#10;iSm/5HQuCVlVGycnWox/WiZoWTz7NKLxcdXKUvnsTNHwaFhWnrKXu1FedNRUU+Tjapfw2MvfC137&#10;QuDCn25z3BGy9XHP66mNbH3I56T7nxK4/yDJfSZh9J2uKyYj3WKsy7av2bXz8YP1hewnIyGl+VE1&#10;JRkdbQ97+82DaJe4CecvIb/7GnX3W3EJ8QBhw2xVvxolJZu7f/369r//DvGXPyhc/86HyP1AU6DF&#10;mpCmcL/AiDTB8lxiOe2GyW77oteCZXq95P3Fbuvwfit540/4b8+FKV3tjlDpoMh7S3wudf2cyPlz&#10;fP91zkbwP3p8cAdxmoPGiAfYq4XyIpXa4j1WirvhJq995XadUOwIrTknqWJ1DJ3IkSLBOWwr9tob&#10;N23Jr/DFOaHzn3N+8Tnyqz8F4a9MB6tOuZFCOf+P+je/07/1rQfPhWLZW/v2PGy3+2yHu2wv1L63&#10;7Et/xRcBYhv+yHV/3o1A/pch2G2yQq0yV6rIjQQhzkQMIkqEm4biiCZxRKKvJ6NuPiTcalPhWbEn&#10;vg1SOgyQn7HENigLpKDvRSF4qSgUlUCkEtGhWL5w7B0a8R5ZnC9MXDBcQpAsKQSgSgpRJAQpYgI0&#10;CSEKiT+cwEsjCkSKCkWLI6NICCpBMBjLH4TjBzGUKEQVQ1IlUBRRkTCSMFOeRBYTgct+IlygTQCK&#10;x+LG98bXL2lfuqj49ZeaN6/STfSelOW/Hu3ZGWr/sDj+8+o0e3Oe/WLxp6XJtY66toy4ohAvP1ms&#10;N1HQGcHhIswRiOUDtzi+tVAEkZ8hJpwgg0pWwiYqYRhyCJo4dxjhXhjmZoKCcJISikbiJJO44pRx&#10;CeqiVGkRujIpSBzhjub1ExVh6aqVeDq20EK7mDEj6VkjefmrHa07M6PPnvavLw9tr4+vL/Rvzw4P&#10;PyqrTY6vSogvi09Op9Kp3kGebuEy+gEIjRBOpSBuzUhB01R+i5xruilfKDKu6mecV2V9p8a4qRt3&#10;QyPypkqoqEOqe2zd5g77aOdo7/nWxuLK3vrzHw4O3xy8Wn3+4oDNnnj5LqVlSo2S961WwDlp93/X&#10;jPzWOuuyacoVg9jv9GjfadMuarNuaaVwqWQJKsaJaYRNLO8vbc+uvpo8Yh/l1DVdFjIUlA66dFfj&#10;yn3N73iMvuA3/0zE9oKYy11ZZ04ZC2ld68Sc/KMff17Z2tlhs2vHVr8n6SGsY24axFw1jL9smHzB&#10;MO17w6zvDXMuGOSAwd/QjkeaJV9GWZNUPLp71n46Yu/Ov3y7/eGIzWZWDggYhnwt73fFOPWGfdkF&#10;i8IvtBMvatNva4fxaLjnd8+us9kLr98vHh7Z0lO/1wn40pDxnWnc98bx3xnEnwjgrwwKvtTNvWyY&#10;eceQxa3ho2oftnHI3js8Othdb+kdwtvGXDTJOKeW99/GdRcNHt7UiOdWCkKo+hr5ZU/sslffsjuH&#10;R492FnZWh9eeTb/c2wojx6KQWjiUHbQXr7AfQSSYhA4koLyOF2qGVjaGvB3CGY1wERR2RWL9SKKh&#10;YhKhRKI/EuUqKGDHx2cpxG/Jx2PEy6XHw6nNcUv5xmXJW5elOG4qcN1V5ryvwnVfnZdLC3xXRCEs&#10;wF2IWKdf1vuFdnV1wwhD6hcl4IEUcMUhvc+oX5gTiXsGEs6XiPU51m/esAD+O+3RKDc0xg2Nc8Xg&#10;3VBYFxE05IBRGM+PBDBkf5EofxTSHycS8KsA/hsNLIYLIGF8wCPCIlwhhy3kCAlgARcxIR8pkUC8&#10;oIcQJ/S/+AkkFxTWgoNb0cjIp+hB/eH6mw+re915pVRDc0thlN7d+1b8/K4YpL0Aj9alr/Uuf+6F&#10;vMuQx7CUUInqWKoUT7gkb4waLlIF5y8tSFEjptrpFfm6VoX6tzHIgylRgwnk+hD7NDNZmjwfTY4n&#10;QQNchY6Q5KISOZgywvEKGIY0Iu7Y/iYonhbA+BQ5EkMcn6ymSJaWyrax32/rYc+s7A1MsZ9v7z1f&#10;WZgbWX468Gpt+of1p7vjnVPVea3JUav15ZuttVudTRudzSudresD/a9mZt6s72ysvunqWkpPr3d1&#10;YUpKWN2/K8/NqUbC22GQ0C8GRASskYIOUJ40wh28y0gB6EFhRRyIGBdRPAQe7YAStgL/WgEz595t&#10;1WuXZS98K3rxO7Gb1+R4ODWFBYx+3UPaDod0xqPc8Eh3Ago8dh84XxyP9EQJOgnyWAvyWMJp5f+6&#10;AP4b73vCr3r1k5xSv78Cz0Aw8TAirmiEG/ikgAgtXS7ojhPywAt7EhAeBBE3PMIFJ+yIFbYTwzqL&#10;Yu2JaGuMsIkQrzbHbcUblyUufo//6kuBb79DXL9B5OZRQCC0cTiz4021HbBou2MHDOcBww4YHsxZ&#10;lfu/wkeQx1lEAHzYvfAoH/AZhBddx6C8hQS9pKUiBIUcbtxSN7WgdXTN7u6+299+sb85t7U4sD/f&#10;8WGlg701yF7vGs4J8Ze6l6yCyVYjZKoQkuSh3xJlaogXGCg+NFKusNKptTdO05BLUJKg4BBuHDeD&#10;ELxeghwBYshIVYkEXflEaJ9g6WJDxWIdyWwFTKYcChSi8Fzg8hQN6WRdBYo8sT4iiL25xN5dYb94&#10;wl7pfd+WPkDW7nJG7zNVt8JIe6HY/RCIvRDiTogYtAxyiBS0XS4kfU8QP0bskCJ6DPEYPAQVB+IR&#10;WXTDW3g3CP+aIrHpjdrwQr4KEwOXvI6QO6TK7IZLbAaSnvni1vxwoAD6/5GlvR0iO2GDaNS8XSp/&#10;qUj2UpH89SLFG9Ne8otBaluRhocsk9cMw/0IjZ0QhZdBkushxO1wUTZTnR2p8soBtWMj8sZX6jBU&#10;4QVV7lmk3FK03GqU7BZV+jBM+scgyZ8CJV+HnlW/MB8t/vwL72NUDiPkdynSsADepsntUOW3ySrP&#10;AlQ2Iy1+KI5mTzxmb4y9ezG9s7/w/ofn7K2JrdrYNaratjf2pRX3mOqNRi10vb1+O9V/LD3qWV7o&#10;crzVYojsarD4TqTamzjDjRCll2FKu6GKr8Llj8iyr8nSh2SJPYo47ICfkpWHwzQXMjx/7stng4nx&#10;fJi9tfQvZgCDlmvsvWMBvAdqln/YW/phfxHKGX3zjP32Oftg9YeXs2+fTbxfm/rp+VP2xhz7/S77&#10;/fYPB2tv9haez/XMdVdsdpW97SjaKYxajrSe91Vd9ZfbCZV5RZUGHETKL0eoTmU4PulIH17srF+b&#10;KFmeK15arZhdrn2y3DQ53zQ5CwvggqVZwG8J4NPq94Squbnq5bXK5eXK5cXK5YXypZnCmbHcke60&#10;7tbC4eGGmZWa/jlzdzpOwl5Ngywt4S/IZ3OP05Tjni7yjrLSfUUnIdVoUYNceYtyFftSJftKDc8K&#10;De98Reccebt8JUj75StbOFwVpqGVCxStQINieZdcJZ8IOV8rUQ81mUBxmWBYAJuSPAfpHS/pHW9i&#10;mg+j61/F1J0kAZ9oYBBB+aQSNNimVW2Glx0wGtfDKzfINfOh1Wus3p6QRkesn8wda5G71uA/aFw8&#10;JiIY48iojOerK+wf99g/bf6LAnjh3d7yq42FDzsb7B9+igyM5LyJ4eXVkJYL1NRPlVOOVVJg6MpH&#10;OKuG53tlPk2p30it30uEknpPMilBGXZp8ELQTzwzZ7yzQRnOkoQc20fqFwY02KPX7UTXggh3tc94&#10;vBvzeIfeuMOATu3Ta17RK14xSl4xivdYxXsJ5XMRBQvxtdulExMZ3Uk2SW5yAU4qZFeDBDm8J0bQ&#10;Xkrch0gCX4cMtdTdWNSshDBWBoXJ8Ai2ktfD3yUJ3pIQR5mpKwbq60br6tJ1dBhamgxNDYa6WoyG&#10;UoyWQqSYsCvqtrGJRJCDfJi9uLevfICHuFu4pEcMxiYeaxmPNWdhDGPQ2lEYzRi8OpOkmSZvlKVo&#10;kqdk+UDRqkDesljBtlLJuVrDvUjDoUTfpdLEE1Co45gqZxyJUQ7ik/C+jw/kFaehFBMk9XJUrUCb&#10;ajPvOiv/M973hDPe94RKfffHZn6RQgrRSOUqPfdyXdcKHdcKPbcGM39wqkjNvlDdHtRUG3qCsyU6&#10;zrk6DjQxTTcekvoXNw0vcjty4kyv8nsLS6Vr2RabeFSZ+UDaWMMRFsA1Gs4VWk7FGvaFarawAC7V&#10;cgSHD1VtQIQPy7SdAKAA6WENx2IVl3rDkBG3xFVy4Q6j9iC+AbzpbxNb2Rn9O5GP5r3yx+xT2/Sj&#10;ahUDG9TCBsziVn2LFz0LVnyKXoRX70c1gDbbEdVgGoy5JT+PLH+f0f4+u/0wtfFV6uPDdCgJeD+j&#10;9RVsf7O63mR2vc74ZTlodh6UOnwQ3wTn8kJON675iNX4Or4ZTKS10OIx5+Q2Y1qTfniXefSIYyKo&#10;B23eJ0NLOgPeJbWBmldxjX8/A/h9AmSL92MbduIaoAzg5BZw9/34xi3Go5f02h3WY6gHVuM2/fEL&#10;WvVSYPGIfUqfZdyUS/az4IqNsOq10PJep9hGi9AqPc9qXdcGY/dmM49Hhk4l2rZFhm5ZRj5xxiEU&#10;4wgfI4aDYYKFQYqJQaqBVpyhTpyNeaa1WQYomBkmG2jHkrCeCH47HXU6ONRSjVaWI0sQfUUE7EUE&#10;bGUl/KBNZ40TvVwLDbTpCH4bRZkwC+NUW/PsY3KtTbNhAWxrVuBoXWhpkmZnme5kmw0ABVuLNAfr&#10;TBf7XHjrX1BpaZKkrkQmYV2FeC147hvB2wOryIca6jDAXcBZc6MEM8N4Yz0WiKDmRAyDgpVpspFm&#10;FE7I5iQDGODjnO9kmRbkWQIIcC/ysM+xNIhVkQ7AClrz3tHDC9tqyIe4WGeE+pSH+VaABr4uBYCP&#10;7S+cFgwDJwGDW7jZZoEIyuC+kjhXfTUauBe4OwnpIC/mLYV3M9GOMddj2pslu9pkOpinwALY2ige&#10;jAGMDfQD6sElADvTJAt9lrNVJmgMyo4WqS426Q4WyUZakeryAQQRS7SACYLHAC1oJE1y0NcIcrKO&#10;9XHLcbBMcbBJtzFPhS24tVkKeKQgghppcS/w7oAyeLyONlngaZsbx+rqhBgZhTk4sMLDCzMy2qqq&#10;pppbFtvaV47t71xT8yyc/tvesdTZvdTVswzbX1gAn3bAJ/YXcCKAO7pAV//aEtCwjj2dBHyiYz/J&#10;ifE9wxk9DFqCfqo+SvyFb1dXNw/qP+mAf2sJ6BMn+klORCls9U4Du1vAmUv+Sc5cDtvfEwF84oBP&#10;6n8LuJOPObG/MKcHDAMOT14X3Pi0aoXtZmZm9/8rTmff/lP8KlbPeN8z3Z6QlfEv8muHZzjT7T8E&#10;Hh48VPAMYQcMcaxpYQt72gGfLp9o4BMTDNtfuNn/6NtT6vfE7+ZkgUf6m5xxwA/yeh7m9MAC+OOF&#10;oD8pgGuLh2tLBj/mI/ULM/i4fAgWwGcWgoYFMJwT3FE/Ba//3FY3AdvfEwEMO2AAnAd8ooFhBzzc&#10;vTDW9enk3dN5unANLHRPGpzhxPie4UyzE05J39P8bwQwbH9h9QsunOybBYz3PP0k5xzlza2VbQ00&#10;fJX0aQTjRF7jtJsG6df1Um9px3JpRQurkdGyfiiCExJhhRawEBA2vUUy4VB251On8CszBWSSuIkM&#10;QfFIWa3o5JzWps7+uYWRxYWWxafV63OPnj+pXRyqWB9teT7a8Hy8bH3ywdJ0xuRkdu94eeNoj4EX&#10;nVfRH3TCI8fglwojqYSK4EwEBNRFoPRfEySfGYgoXjPIAXObonmM0VwmaC4jLKcJjsuYwGVG4jUT&#10;47MiCVriBC0wwmY4hCle2JgobEQU0icJ6BD5tUUFdQmCemheHUEODd67mtwcOvy8xrwI+3tYv3tE&#10;fx6SvRBeR0xcxkhDjmyvmeln9Ihq2U6zGIqymmJazMYazcZqPWUoTcQoDtP1BhgmHzvgE2ABfGx/&#10;9Tpp2r8lgHuomp/k7+wB3EnT7YrS74426Iw26IjSb4vQbaFqd0bqfZIzPvh/+Ej9wsCaFhTajjcA&#10;rvNXrPKSKXeXhAXwicQFZdAANIOU6ilAJcyZ+hNObnSWcI1PcmKC28PUwWEnWRPQTdFqC1JpC1Lq&#10;DFLtCFEBEZTbA5RbAhQ6AqH6rmC1zlDVnlCN7nD1vnCtXormQprdfKrtZILlEMtsONZ8LMFqiG4E&#10;+uyPNKkLNiwPcYx1d9VVNBVCGXEQPO8TfIQwTvcFDG5jDUX0vYyTSr3qh+XiSi+YUb7WjbponPKV&#10;VvxXegm2jTuG9Uu8rPLzjvQLWjE31ek31Mnmqe0pEy+jesajBnqZY93M0TbmWCtzpJU53Mka6GX1&#10;DcT1DLN6h+OGBplDA7GDQ7F9Q3G9g7E9/czeXkZfL62rgzk+HjMxb1rcftc15XPjhK/MCr8wTZWM&#10;L/To6IBWgR7six7oZPS30XtbEoe6Ekf6Ygf7YgZHYsbnoqbX3TufkuJKvjELum1O/V7JRZmWR+9b&#10;oHWOUjp64saHTgRwRG9rZF87tO9vz0BU7zCAMTR0vCXwPwUYdmLfcFLvcEL/ELg7tKnwSGfscHvc&#10;UHviUE/SyAitayCsb9JrcB6bUf57N8qffSiy+QVBY8PUqQm/jg5a3zC9bzSqvT9lYCqxdzyhbxQ8&#10;BHr/QGR/D2WgM3SwjdzfFtHRyujo/CUDeHCQMdgf3ddD6+3ya653qauyqyxxqKvw7mgMHuoOG+8P&#10;Gx2IHJ9kTs8kL65kP9/I2XieMD8T2tfp2lQdPNLl0tlgWl9h3lZv3dehUleNf5gnW1aIZIbiGcEk&#10;VrhUUrRKTrJB2QPbx1UuzfU+He0BXV3hPX20/sGI3gFye3dIU4tPQ4N9fb1FU71R4yPNx5VqtSW6&#10;TdX2vS2/JYAB/jXl8T2dD8fGkuoabMNoOBXtbzkFzn35nZKdU1xlbX5nb0Bi2lUB1HVO4Vs3+S/e&#10;4kbralCrHmZ3NPrEM4TlpLUd7X3j4+Lr6xN7+8s292yL6xC+McLecTfNKOeVvT8TNZGxd/bIiosY&#10;bbIsSuZVUrx+nRvxnQDveZ5LHMJRj+tjBjstc5NvS4vfQiCw4pLa1lZBBfnh1ZVxTU3ZXT1Vo5N1&#10;UzMp9U0OzFgrFjO5u6tgdNQ2hvHXu1x/vXT7HheSW4R0hShKr39cP7/ol5T23zfv//nqnc/v83yP&#10;xOiRwyMeP/IvL2F2tEY9rquYmWmYXUjv6WDNtCWs9FLb6qyi4/kl9a5wi399W/g7IREDqk/qcE3c&#10;YJmom/FfePn+ekX48kXZi1flraIz47sG3NOypWzs3GNYSRUVGY9rG+efRNZWpo70J42NBje26tDT&#10;r6pa/TdS7a6SG5dqmIpZlK6EoszlryW//D3hT+eULvyJLC3Y4anZ5KRgfO0PUl/+mw1eOEJTosdD&#10;+UWQ/KE7ls00eEkxmwi2qLZXjVPkrbXCTZG1amwJJrf/HfmXc3x//T3XH/4/c6E7jR7ao+EGBdYi&#10;ShfPSXx/Tvy7cwZ3f1frTFoOl17ywSz7ic74yU9RrCfIDqM+Bs/81d97YuesOI2vn5O8/Z+oq/9J&#10;vPp/QqTOD4fLdHmI2HOfu/P7c5f+4xzHH8/ZCZ3vdcFsU6SXA0WXA2RXfZRXvBVWvIgLngJzHncX&#10;vTnWgpCbYbLF0jdjBa/S+TlYKBGaMC8NzR0lxk1BXU3F3y6T5hgwENlwlz0KVNpwFu9W5cvH3I4T&#10;4IrFEmJFFWgEaTIOH0EUiSZxUQl3yeICoeLCYRIIsqQIWVKYIi5EEROkkASoooI0olAEQSiaIEIn&#10;YZgkHIBOxNIISKoYMkoCEy2NY8gQGHLEWHnROCXxCDEUTRyVoCSRrC7DkiPFK0vEK4oHYgSDRAk2&#10;/HxWQvw0bfWy8MCWtNimjLjH6ayBmoLJ5or1kfYPq9PsnVX2i8WD6YHnnfUVIe4RGtK2ArcdBO8G&#10;EQQp4shIcSRLBhMjLsyQFImVQcbJI+MVUCwFRIycYIyMQLQ4V5KCULoKOl4eQZcQoEsJs+SxccrE&#10;UKJApCyeoSxFlSP54pDuKMEAUTxVQd6XJJVoZj2Uk/tyoHtlqH1lrH17fnBrtv/FcFdJNNVFSdEY&#10;R7KQVLSU1TRT0NFRt8WpB/BqRd5Xj7qkQP1KhnpeiXFZP+uudelF/eyL2mmXtRJv6MTe0Yi4oxzM&#10;ox6CNQgc3jpcPNxd3VtfXhvffj7MPpplv5tj7z05Whv7cLi1+epdcee8VljxFS36Z5qJ31rkf2eR&#10;cd4s7gvjqM8No8/rx1/UTrmuknFHjqHnlTWz9+Pcq/np3eFt9kHP8xc4wwiMSqS6ir84yoyLz/gi&#10;p9Efbuj81z29CyImN9G6dwXEFdV0Ghsbe3t713dfb//MtgpLEdIPuqUfddkw8dJpAWyYdVU/jUM/&#10;CbwuYQUfF7/M0cG1F3MvN0afvt/6cWSRbUJpuakRe1Ev5UuDzM/Mcr6yzvpPHfLXBgF3zDyvKesm&#10;tbSusn9aONx/+fOPQTnF3+v6fmEU850p63uTuO8MY7/RT4IF8HemZZ9pZV3UT+cwSbqv7IXXdppc&#10;3t7d3d1anRkYGcfbRH+tk/p7g6ovbLu/0iu7pZvNoUJDaoTwKrhF5LYPLuwMjY0fbUzvLfdtv5zb&#10;OdgNp8QhRTShHVuF3NECflihIBI6mIjyxyM9sb9uyAptuYryExYOQOGoouJ0cUmmqGgkHheCRftj&#10;0T54tBcGCW3gKoZ1xQlb89/X5bmlKQC+xXFpcHOqctxTvndbmeOuOg+nrgCPMULAAsFvhRS0wyJA&#10;t5DSwyO9scLe0E7AoHwqnfeEE4l7BnFigBjBXxTvR8RCFx4buN/cMxgWwBg8BBrnKoKGHDAa64Uj&#10;+J4SwJD6hUAGopDQiriEX/A/xg8C5UPC+BHRUAYqvBD0seN0JSI85DGhiqhwCWF/ND/k6khiniic&#10;7X0e9Xucsk4O5K7Gsbfrr39c3l5u7K6hsVim1pbCSFsRhCU/t86171W/+bPBlc9ceS8FY+/SxLlD&#10;8LeoEtzxmrhYTXywNH+wjFC0lhRVVZ6iokBRkqYqikUoE6JUcDEqKKaycKoOLlkDmaSOSlIBn1+R&#10;WDmRBEVssjopVhkdp4ROUEQnKqAhAQzZX0KynFiigpQvQjhWU/tFdT178+BwaHa+se9g4fmzpfkn&#10;T0fXliZfLIw9n+g6mO6dqs6jW2m7y2IpugqZ7tbV0SGtGfEDpQ/m2+rXxsYWpp8vLB7Ozx/V10+6&#10;ubIQwlo8XGoSog5wBjCC3wYp4Hi8XLYHWtBThN8FervRrkSMG7w2Mh7tgBGxQQlbSUu4E3G2Qvz6&#10;9+4oXr8qde2K5I1rUrdvynFzaPFyGgjwmIAJgxZ2ApeDJy+K9UcJeOBEoP2qwZNH8NsJ8ULZxngU&#10;9C6cUbx/nzPe94Rf9erHfHoqQvP2WJ1Cvz84XskcXkoaL+SDF/LDCXrjhLywgu5YQVeskBNWyAHJ&#10;D/4dZEFEW4tirUVxljikMVJIR4Bf5dIlxMXLQpevIq/fwN+5K8HFpSggoI0QNsKibbBo+79NAgaD&#10;OeNx/wmOF3z+hV8qoRclyOMoIgg698CjPaA8ZmjXYTcM2l1Y2AWNc+fhMxaTss/Iadw/+PnNm6OF&#10;ueFXWxMv51vWx0rfLT1irzXN1USnOUmHynOUWyoWaUvkKOMylbFpitgEGVSsDDpBAZ+qKl5qqZut&#10;q1xubVhopB1JQtMIKOvblw1uXbTgve2J5adKYZKUSDnq4gVqpHxlbJ48qkhNNF0Gla5EyNKSydCR&#10;ZyqLx5loT9fXHq3MsbdX2JuT7LnGvcKg6RClFzTF7VCx/RDiYRDEQZDYXrDETrD0XrDUm1Cxt6Gk&#10;N2EQr8PEDsPFDsPE98nirygSe1SA1A5NapsmA3gZAcWtUKnnfqTXkco/xWpvBUuueGKf+RCW3NHr&#10;vsQNf9GXQRI7odL7ZLkDqsIhVeENVfFdmOzbULnXIQr7wQrrPjJTtpgWTc5ymcuJvL/PQf/lseL1&#10;cUvECx/Jd+GKP5KVPlCk31GJR6FoNkWMHSz+2k7kyA7z3ld21/94J90opcVopZUouS2q7OtQSXaA&#10;OOBNKDTajzmgSn4CivRRpMI+TXaLLPWSAi0BvRMhv01WeBmqMusms89yYjdns+c6wKN7vz2zf7T2&#10;5v0z9s7kfmPCRqTGgS/uJzeRty7EF35G6zGBo3TyeHzEJMO1x1ux1Zy3x5LriTfhOUV1KUBhLUh5&#10;K1z5kKbylqbwlir9miJxEC62RxF/Hi61QJZ/QtWcoJss5Pi868hiL/ewtxb/NQG8u8reAY1X2XvH&#10;AngfsPzT/hL7zTr7cPnnnbn3z6ferY3/9HySvbvEfr3B3nsOet5+NrP7cpHNPmSz9z7szLPXx9lP&#10;O9gdhYe5YasUkzkv2QVP4vMA0f1wyXcUqdVg8cl4k5nWhPGljsaV0ZLFp+Wra5Uzy3XTiy0Tvwjg&#10;irmZ/OXZ/KX5irnZmqef4NHsPKB2Zu4EcFgzN184PVP49GnJ3Ez54lz50szDp6PZQ52pXS1lExOP&#10;phY6nr7wouaQZByVVIMkRL1IeA9puVACzglzX030Ekn7Msbtvng0QimdoJuC1cmTtilUcStQcc1X&#10;dCxUdShWtX2gZO50DRGJUSlUtC5Vsi9RcM1R9qHI+ViIeageC2BxuVB5qQAzUa8hRudLesfr6CZY&#10;AMPAqcCwDP6Q2PYuvuWI2bAXVbtNq9qNrHnNagSVR6zm5+Sq5+HVcyFVz+MHRiO7ghSijbCBqqJh&#10;BIz33fu60vJOsfF5/d1dr9am2W9X/zUBvLu4/3z+1fPVH3d3f9x7Y2/ighZS1lAP1NCOUdJKlFGM&#10;VVaI1ZalWcn4JdmyRuOqNtIb3md3vU9uPzrexHcrsvplRNVuzKMDVgM7b+hdUtsGpfypV9Yv2ZCh&#10;xfuMx6el72lg4wuJ3uP038PYRlDYia7bozcC9qHnU3NILzuk/yKAN2OL1xKq1rJbn2Z2FPrluir5&#10;mEt5uOoxnIxTtBQiRAneeLyrpLS3sTElJuJBY0X7VFv/THNH78PS9ECKs4a1OlFPBmVAQpqJ4x2l&#10;xH2UFUK11KN0NBkaypEqMmRFsSAxfgfiPVNHZUqAZpSXjG+wvG+AuBNTxiMVZ5OLsczCmadiDZlo&#10;rWi0SiROJYKgzJQED0gvQ84kV96iUM66RNauWt6lRtXtkZF3hbFHmaFbiT6UClyo4wgTIiDlzy3q&#10;fR/vw0EIE5JJkNQDlbUWvme87wlnvO8JFTqu9aZ+McKKDJRqnaFXpa5bpbZLubYLiKD8yMCzztin&#10;wcS3xsCzXNOpQN2uyto/x9A5WcPKHyXnh5T1REjpXuC0vYsKxSknKpgU6jqXgm41nao1nGs0nKvU&#10;HMs0HIrU7R6q2sACGM70BWXY+0LSV9PhRAaDCyvUPbqtY5ZDHx7EQu815PIZja9jW9ip/XuR9S9D&#10;q3fIj1Z9iwdMYpvVqW1akSMWyaA8apm06Jm/EVS+Hly6HlqySa2Y8kh9EVX5Q1bnh5yOo7Smg7T6&#10;o4zGw8zGvfSWvYz2g8zOw6yu11ldR6CQ1n6Y0vY+owvwNgXaFhrc93Vs0xGr8ZAJTao3CS0/pHaC&#10;WQrmJ5iHbca0ajU/eG/gZ2ElYLqC9qANuPAgvum3BPC0U8oLcjn0qUxqOy2At+LqdhPqD5Jb34IB&#10;ZPW9SencZTVvRjx6k9CxHVn/xO3BsG3aE5f8p64Fcx5Fz8NrpwPzR3xSe52j2iz9mw2dm/RsWgxs&#10;mo0dao2dSkw9M00DmabUINNYV5NkK6M0U4MMPQ0WLIABJvqJ1mYZRrrx0OYsCGdjvQQ7y2xQCQqa&#10;KlFiePC9yBHK0xXzlBb3MtGP1VKloYUdlOXIoMFxBnCunUW+rfkDK+M8S6NcG9MCe8sCC+NUO8t0&#10;Z7scV4c8J9tsB+tMAFwAle5O+R7OUIqwoQ5DVsIPK+IAvuYJ8piDKCXqbaBNtzFPtTT5JdsV3NHc&#10;KOGMADZQj8AKWitL+XvY57hYZ8AC2NEi1fN4xWZQDvYqDfEuc7PN0lEmi6GdhLlMQHs5US9DjUgn&#10;yzTf4xWhAbD6hQFlb6cHsPS1NUmExS0AdOJqkwkqQbe6KhRpgruNcQK4Vk+VqiIdAPoXRTkqSviq&#10;yQYZaUaBC8FZUx26mS4DlM8IYFB2ME+xMkzwcS5ysQZ3SbUxTgI1ztZpDhbJ1sYsIy2KllKgNMkB&#10;I2SI4NUhokzV5D1M9MkOVknO9pmOthlWZomWpgkONungSVqbpVgYJ0qL+ShIB1ubpdlbZYFoa5Fh&#10;Y5FsoB+urx9sYBBibk5zd0+Mji7PL+ipe/z0RADD6b/tHZD97elbhRUvbH9hAQxzSvr+YoiPWero&#10;XG3vgGhrXzljgmEZDGtg2AFDGrhu/rQA/kjHngUWvR9z5hToAVa/sOj92AGfnDrtgAFlZVOlpZMl&#10;JROwAH746wLIsH/9O5xxpTBwDTh1pvE/D2xh4R5glQsbXzBCeJCwA4aHetLmY076OcNppwuLSXjA&#10;MKdfESws4ZanbesZ0/l/yVm/+484LaT/mcGc9bv/kL/1viec6fYfAj8xADxaMGz4aZ8oWNjCwh73&#10;jNY9rYFPBPCJ/QUXgh7g9nA/4PCM6P07/M0AjgXww5yuM0nAgH9VAJ9JCP6VgcflQ4/LB84kAQPa&#10;6iZAhA+hxN+G6Y8FMAysgWEBDDvgU3nA/1gAw4ejnbMjHTOAkwZngM9+zJlmJ5ySvqf5TQEMW96P&#10;gU/Bub+w/Z3onRnveTrW/eSTnBO9Q5AUUBTDmSDFnHnkg7k0mbe04y8o029rxXJrM4TVI5GKwUhx&#10;bxHwp07YTgBhyUO0vITQE1QNETXNuC/L4ldKxmpl3kK7W3tlZxe2TExOL80MzI8/Wp2q3JypfD5d&#10;vTnd+nK6eetJ5YsneatP055OpfePFzWPtlqGMoU0/fnV6ZyykTxSwSSVUGGMASePEr+AKT/4m80H&#10;/dkW5jZGcBkiOaDtfok8hngufSyHLua+Dua+HpZDn8BtguczE+IyQPAZogSNCAgzMaSZBNJMUsRY&#10;AmEkIWQoJmRAFDRE8+tDKcXC5nisA07cG6MSwy0bflfUhRNvKISTFyWSdKWxzsoohiExy4xQ4yjR&#10;5aswQlabiNQcjVIfjNIYohv1M00G6KZ9DOO+aONeulFvlFFPjCEogwjK3dEG3REGkIWlQgmysO7t&#10;o56NPWSNborGmQjop+meLAHdTdbpDNPqCIWWgO4I1+qi6PREQTsQg5uCu7TTdFopWr8Y3wj9M7Er&#10;0qArSv/jeNa//spvCeDmUHVQ87EAhvN94UPY78JtwOEnge/yMe0UTUAn+WzsooBLtE5q2si/iOEe&#10;qnYPVbOXog2eVVeYRnuwcmugcrO//CMPqcdeUk1+Cq2Bih2BKh1BSm3+Sq3+8vWeon00tTGW8RDd&#10;ZJhlMZPuPJvmOMI0A+9RS4R5Z0pYZVKcl1O4mJLXPVG/CyJuFzkNBUUdJI2oIoYBIvaB0pQ4pH/E&#10;PSfyV5rBFw1jv9CM+VI32qZ+Tadi8j7l4VfWMd9pRV7XpN3UDbPOaUufeRE5OBwx2E0f72SMtUGM&#10;dEKWdLAX2jq3d5DVN5AwNASIHxyO6x+O7Rti9g9AC0T3d8aO9MUM9TMmZx0f9XF6pXxtnvStbel/&#10;6sWL0PIdm3sjpucow4ORAx1RfU2MnvqkkfbEoY6Y3nZqZy9taDpm5rlX7ww+rvAvhn5XTCP+W9ZF&#10;Ijw/om85tH0ktK07bmKU1tMS0dt6TEdET1dET29Ed39E9yCIv7UHMH2w/2MYA4MJ/cOJfZAAjhsY&#10;iBvsiRvsjhvqBDF+eCBhciq0b9hvYMplcJY/sfD/cww9HxRj0dTIXJiOmhwNaGuhDw3T+4epzd3J&#10;g1OJ/RNx/aOxA8Ogz+jBPtpQN3mogzrYETvQmzw4lDoyCqX/DvRH9vbSenvIfT1OtVX2NRX2tZUe&#10;LQ2BA91howMg+nY00Xq7QJuooaHYqSeJi8vxyyvRs7OUyXGD0qKQyWG/kT7LplrngS6XkX7z7nan&#10;oV6bpgqLmnydh6kKqUxxVgQhOpwQSSZGUaWZMSopicYFD5xra/xbW8K6usK7oUWhHese2dbXmzfU&#10;GdZW6VSXGjfUuHa3howMRENJ0sPgIST0D4AxswZ6YwZ7AMzu9oQuaBfe2Iqaks7+krZeem6RNyPB&#10;MYqRVNeQ1drhEEn/3fkr//XN9Ws3Ba7e4RPV1HjQ0tA+ORnGir90h/e7O7xf3Bf8bz6ssI17QEuf&#10;curDyzY+XO6RCO9YrdhKSsuER3lh5NDjqKVew6KEy1Ji//XtlStf3rn29b17SIm4ukZma7NnZgYX&#10;XvTLr7776r8+5+bg5xCVDMzOLRscjS2qCE3MSCqpLu0ZrJ16mjMwABqn9vfGt7bY0ZlIde0bgpj/&#10;unaLS1PVv+hBcv1jR0rk+Tvcf7l+79+u3vy3e/eFzcxYXZ0xTU1GEbRrYhIqzm70koqkzibyyKPQ&#10;0drY0e7MwZG05iHX2ByStdMFOSnjREpMT2lMy0M5J7PvOYQuXcbw3dLkuqdr5J1YOfE8Kq34xh3+&#10;CxevCaPxYto6FhFUVndLSGMNraslc342um9ENiL5oqn3ZcPA2+qhODlHsVv3xf54TuY/zkmcO2d1&#10;64tGL4MFlmOTl7r8hd/x/Okc79d/5v6vcxFiV58HKz23EHjrIT1iIzPua7ZK95kJsV300xtzlKuz&#10;lHDi/Ub93lWl+/cwX3xpK8zd7GM4QrdgWAgLfXcOf+/fMdf/j/iFc5nmiGmy/Lg/MRTx+0iJSwU2&#10;sq0BRt3uSjNeUocBoi98Cf1BqomGKGfkeTuu3+Uof79Aletyx9py/47jz+du/fX/CH/zO2fRa50+&#10;kotUxZEA6TF/5SlvnWkPjUk3iRFn4SEnrjF37ll/zEqIwgOp20yhq3Qhzji0UDSSh4HjjZPgoWMu&#10;F4hfb1HjnLUj7gYo7/opTVsRa2S5k4VuRfJzswgSDFH5ECQhUEQ4giQcTeIIRl6jiAmEiQuHiyOp&#10;EiIUcQRFVJhCFCITBKG8WzGRKBIyhohmEDEMIpZOwETj0RQsJIYjRRGgBwpeAAB1JY6MlyfGyuJT&#10;VSUTFEhUgiAo5+oqJmsoUOTlXHAkhpHRbGnJ+8nh2cbK5pzEloepebGhBQnkmtzYgfrC5xOdULrM&#10;xgx7bYq9s9ifHBmkSHTB8gSIiQSLCpPFRJiyeJYMhiWNYkohmFJCLGnheHlEohIqRQWTqYqhE+9H&#10;4e6kyiOyVHBxkgJ0Em+8NDJeGsOQQEeKY6MkCQwZKbqsDE1SKkhMwg6JS7F3ed7awn65/n5lam9m&#10;4N3K2LuViam68iQfLzNxGX1RBTtNG1t9NyNNF0VNX26loHtaDC7DFC7TzLsm2Vf1M77VTPtSLekb&#10;jVRQvmOcdccg8Y4O875WxH21MA5l96qnK8M7G8tvXixtz65vjL3dm2XvLb1dnzlcn93bWt17s/fi&#10;p5/H99jJresq/jXfK0Rc0I8+b0g9bxD2vSHtkkHcFZ20K+qZV5VYgtrhj6efr7zbXHozu/xuc+7d&#10;jzr+D7ilA9S0wklEe4yEN1aFdk8q+ALO4wLW/ltBvc+uYS/eEubiRfr6hlbWNC9vvp55/h6l6syr&#10;RburG3dTL/mqftpl/axLBpD9vaWbeE+TdkvKRd14dEWCAAD/9ElEQVQu5kH1yODYxsjw8vL81uE7&#10;dnTxMpd+5pdyzCtmhf+llfqfemnfOeV/Zkr/1jSU2y74mrJ+YkPL8of3sztbh+yf6CU1F3R+EcDf&#10;mcZ9axh/3iDpa8OM88YPLlqUfqaRdkE/hcss5aaCF4eMZfPE5trLA/YPRy9evJB3jPxKmfIn/fzP&#10;bZp+r5b9jU72dfU4Qf1YPvXwG3iz2AeNh+9+nhvr2X82+erV+t7RfnAoXVBQCVrtWcgVLeiFFvTB&#10;IXyxCE+MsAtaGNp7FSfiRkT74rGBQohgJD4SzHSSFIsgScdLRBGlosTkIonSVJRoAJLkjxH3E8F7&#10;cAvZ8gjbCBNchUkuvFibe4ImNzh0rtxSv35T/dYtzXt3tHk5jME3RpSQPQHtKorzAsAr6BJQHjB4&#10;9K/LOx+rNTTSC42ENuU9BlqcGUZcNFyMFEoiBBNwgVi0HziLRHiICLsft/dCozz+FjcMxgWLd8Hh&#10;3TFYVyTKCYlywWA98ARvFMrjVwH8NxnAWFQgHhLhx/EX/I6BtBkG4Xmc7gk5OTBUMbSfmJAP6p4T&#10;js9DTpQMGty4qc/Db6mmQebh08FiDJxtKa3V/e+ev2FvHB1OLe0OjFWGh8WbGQVIi3rhhZ347xhc&#10;/IvmF78zPP97uxufBYrcDMXf9xa5HkDkZGqTWAZSoQqYOF2VBF31JD21eG0Flpo4XQnHVEKxVJAp&#10;WrgISa5IKe4sPfFcQxmGHCJCQiBBlfA36z//an8T5CVpUmJkOZm+hHj2zOzb0amtgdF3M0svpp68&#10;eLa4vj73+tX61tLYs7F29tvnPy8MJjga+CkT/BXxAUqEAFXRIA2pcH3lWHujFD+32Z6hsa6xhbGl&#10;F4u7Y10z9PB0VRlLYU4FFL+2CJ8+gtcUxW+LRbhDPyY4XlsYTDBo12dBBxEhBxTCAYN0wGIdcTgn&#10;HN4RT3AAHz0SHtp2GimoD/104K7a5e/lrl5WunVdk/OegQCvJZiNBLQ7mC2gB6yICwlMGBFncAsR&#10;Pku0oA0e2ioYdsAnnLhez/9BGPq1AQwG4fMpzgjg/8n0heTrpwAzAZwFs4KA9idiAkAEkwS8XjyU&#10;QR5AEPbHCvvghaH1w0lILyLGg4h0waHscQgbtIglFmGJRVkSUBYEnDkapSMgqHTvvtSVq7jvv8dc&#10;uIC/ckX8+jVpLMYKSgKGHPDxWtAo11+ygX8xwR9zSvrCHEtfnHDgL4Ay+IyDlsfjF+S1FRF0BB0e&#10;C2BPFNIdfF4waHciyYubzwCJNg6j5s4v7e4fvV5bm9lYH93bHNhbad6bqWQ/b347VljgqxGgcL/I&#10;UTFPWyxNViRFFlWkK1NmrJitLp4kh0lWIpJxvImKIPJna8tX2xg/sjebjgzpCHB3FuIwu3/F4OrX&#10;Jle/crr7fbjI3UwFbLWRQqEqKV+VWGmkyBIXKjRSTtOUyjNSpSqKZfp5HM2Ms189fzfVxl5oY8/X&#10;bz8MGPCSXg9T2QmWPwyUPgqQOgyU2A8W2wmR2AklHYaTXkOrPRMOIUgH4WL7ZPE9ivg+TXqXJgvY&#10;iZCHoClsRSiAuBeh+CJY8iBC6TBSedEDM+eK3AmVfh2pfEhT3CfL7YbJ7IRJ7oXJ7IdL74fLvgqF&#10;vnW8DpJ8H67wc6Q6O0bvNVXzubfUrCN+1FyoVfV6CeGvBch/fyT2lxHdm+tOiIMAPJsufRiEfOeH&#10;/OCN2bcTfu1CeOcv98JH8gVF5VmE0mqk0rNIuW0KtMnuT4GSPwWK/6sZwGBgu6GS22GkXbLYK5rk&#10;XoTcS5riM4rGAsXoXQmdPdHMfjbJfjnzw+7i64OVN/uz7xZad2sZOwzDH0Lk2aGy7FClnTDDRZo9&#10;e7iO3Vn4PCuwxVkyS+ZCCuEv2fJXynV5nvgoLweovgzTOKJpfohSex+h+IYCnobkPlX+Waj080iN&#10;zXjTafDPZ3+l9Ux39nQV+8U0++Uye2sZ+hXa/nP23vr7reWjzfmtpYl328vsw+c/76/9tLP4iwDe&#10;Bc3WIKAk4BUoD/gXBwxpYKgNiAdrx6tAr7B3Ftgv5n98scp+vfvDwYvDvWdvX794tbPy5uU8+91L&#10;9toYe7rtp4acZwk+Q15qPfbikx4ym2Hyr0PxG/7IZZbeZnP8wlxn0/xQ4cLT4o314vnFmqezrRNP&#10;OsanmqaeVM3O5C8t5i0vls3Nn/a+J9TNLXwsgGvnF4omJoqnp8rmZquWFquWF4pnn2QN96V0dZRM&#10;TFZNzo1tfYhKryPIOGCJTiSSl7FRiowiTV4+VFvS0wJv6ySo43RLwupLfuM/3PS+gYtAqCbLWGao&#10;OOSqOxZpOhdr2D9QtnK8LhyFVXmoZFWm7FAECWA/ipyfhZininSQmGyIuFyognSgmajXCKNzm972&#10;OrrhVUzdPr32DHsxNRvkEhDfJjS9T2p5HddwwKw7ZD1+G9f8klyzQ3v8PqH7Bb11mdHW6FXmgPFW&#10;E3TVl2NIkAKJYt6UyIrenift9XWd1bkTHYXsV09+PJj56dXMqTj346u5H3Yh4/trXPiwtwDF3cWj&#10;7aUfD7d/PHi1PrMmhVdDCajr60Zg8T5KmqnyyknqKolaMlR9vCtNj9JNK15PgRbCPYqD0i4Be/S6&#10;7agaWADDWb8/Z/T8mNa1FVk945096Zb21CsLNP4kJwIYXAX3Bg63Yup26E0AqP5XAbzPLHkZW/Ys&#10;rvplfu+z4rGG6JoA3XBNjLWOmIuDAd1IM0ZBNkxIyFoYYW5nx2qqf3K09SP76Gf2q8OfV1c2+/vH&#10;ax43ZJXGBiXoyNrcuyxx4UuxO1c1RARspcQDFOXC5SSDxTHuRH5reWE7FX5Tsl5EgmlMhLJPjJJn&#10;pLRjhpJnHsm6mGhZQDLLwhskoTUYIkrRKIVojCKdoJogrpUhY5wrb1Ekb1WqYFej5FKj7lqq6VSs&#10;7Qjtj6sNUaLjBCjVdW6wDXqgYUtFKjheFbL8lsv5OiJUUJpJ0oQbfAy03e9HQA5Y2+WxiW80QomF&#10;Ua8z9oGSgLVdyrScK3Rcaw29wCkQQQ0YBjhVZ+qbp+2Qb+BSZROQq+uYqWkbLaVrfJHH/KqA2UVe&#10;f0GpZFnjPHXbIg0HqAct5xI1+yI1+wJV23wV64dqtiXa9mW6jqU6DiWadhW6TmXakP0tUrcDbYrV&#10;HUo1XSq1PDqtIp/6Zu0yH71NglJvX1Irt6k1BzEN7NzRjdDKGffc/agGds7Yz2n9L8Jr5r0Kug3p&#10;7doRPUb0GZfsZ/4la4HFz0KKwVVPvNJ3Yqp/zukGvE1vfpPW9Dqj8Sij+UQAH2V3v8nuhgXwQWrb&#10;NviAJLW8T+v8IbXzQ1I7zLuE1g8pHW+S2wDvUjvA2YP4JnhR6BJ59zqtoH4b1qLfg53ImtexTaDx&#10;u6S2VwlNoJ/DhGYwA0HNj8kdr1mQAJ5xTd+mVYFD0C00OWMbQLOD5NZ3WZ2AN+mdoLwT17TFathl&#10;Ne7Hte4xm49i23ejG3eimnYiGiedc7pM4kddspcplcu0soWQB8NO0S167g1q1h36jkPWvk3GrjUm&#10;XoWmgWmm5CjjqEDDGDd9poN+rI1RvLlerJVhgqlunKEOy94qx9wklYT3wmE99PXiTYxTdHWZFhZp&#10;tlaZ+jp0dRUKAe2MErbmuKMjhneXEvUGX+A1VSIsTdKsTTNtzbPtLR/YWeRZm2ZbmeRYm+bamuc6&#10;2+U52mTZW2XYWaaD6GSb7WKf6+qQ5+FcAGrgpF5YCUM2V5suLxUgzG9+84o6D4eBkmywjUUyaGZq&#10;yDLUYZgYQCsemxnFQgLYkAUJYLNELcUwER4zBXEfN9ss5+M9gL0c8+xMIZnqapMJ+90A9yJQCc7a&#10;miSKY52EuY05b2qCqCob4GSVGuRVHO5f4e/+EMbPrcDXNd/LKdfDIdvdPsvbOc/P/WGgZ5GnUy6k&#10;Zk0SwC08nfJMtGOIKAcdZbK7Q461UbyLbaaHfZ4U0Z2AsJPAu2goBJvpMywNWSa6MRYGTHuLZHvz&#10;JHeHbNCzm30WZHktU2xNE8z1mJ4OD1xtcp0sMxwtoPRlV9sMN7tMV9s0gLN1krlBhIKkqzCPNvcd&#10;ZQSvtijGwsEqztUp3c0BvCPxdhYJzg7pLrYZ1uZJpnoM8Oj01CPdHB84W+eY6Meb6yeAp2RpRrc0&#10;jzA1purrhhjohTrYxUZQSzPTO5oaFwHNTQstzQttbQudncs9PSvHAhgywSf8tgCe+8UBd611dK52&#10;dK61d6wca2A4IRhaFxrEYwcMLQfd0DgLpwLX1UEcO2BYx0KZu5WVkMH9VJwuL58srYAU75lYUTF1&#10;ulxRDeX+1h7v9VtdDcvgJ8cOGKoE8VgJQ23A2WMB/Ev//6pYBcANPjamcBmu/4ed/Bbg2gfHl+cf&#10;X15wLIAfFo2Vlk4WwZb6eJyg/nSbjyPcz5kIgE3kiZXMO7UT8OnXAtvfjwXwGc35m2Qct/wnYnZm&#10;7/Hay/9szM05HlI2tOlvVmYv6CEjvTsjo+u3+s/K6Dk2u/90zDz23B/F3+r/tyK4CnpoWdDTA6OF&#10;HnvOce41tJD1/wjgE+l75vDEAZ9O/4WNL6x74R5ODgHZmV1/n48FcH5OLyyAi3J6IQGc1w8J4PzB&#10;socDlYUjkP0tHKksHq4uHqsqGakpGa8pHa0pGqopHvg4/rI09EfxtABurBpurhmFpe/HAhjOCf7F&#10;/jZCsafpWAAfx4E2aDPgwfZjAdxxnATcuTDStfirAD4b4b2Bx7tBg7nRzvljmzs33P70t9qDs3Cb&#10;M/G4wSf4SP3+wi8CuG8BEsCDkNydHV6FLO/QCmR8fyOCllD6b98CZH+7ZyHX2zXzyXgOfUcOxamE&#10;4NflE7HgwDrelfC7r0Dl1GBwacZyqMZwKtL4FKjCcmQh8SAetCcHrw0/lykO54SVD+JXCb+nEX1P&#10;L/6mBvOaNPkeySc+a2RscPtp/5OdubHtmYbl0Yyd5aq1mdaV6dbnTyteLjx8Pp/+dDqpeySzZqjK&#10;jhXPo+f9nZwvt348r3rULbzTPYQBh6A+B8KZQ9iDS8hVQMhBRNASx28iym8gwaclel8ZhsihguPU&#10;wHJqYTi1Edy6QvyGggKGCD59ET59NK8ujlsXz60DEOc3IvEZYHkNsHzGGEFzjIgNGmnDh3UU1om5&#10;Ih/MrROJMAAvzU7D1I0aEMhyMc2zV3hgwJ+lcDFV5us0lRvZRsK59rIPXJVaaIbtkfo90Sa9TNNB&#10;lmUfy6yPbtYVY9QZYdgWoddG0WumaLeSdVtpuqCmJ8pghGE4HKM7FKHVR9MYoGr0R2iC8mCUdh9Z&#10;rZeq3k9RP6kZjtQeitKDBTCgj6rXS9EF9JB1usk6UCrwR/TQ9FrJ2uCOzRTdM7E9EhrnmdgZ8cu6&#10;zYBf/SuUntt2LHHhhObWcE0467cxWLXSU7qFrAlopWgB4EWk//4ew78FfNXH/HIWjOGfiy1hGs3h&#10;0PDayBqgpoOq1U3V7aZCmyV3hKlDsjxUrT1YvS1IpTVQtT1QsTVAAtAUINsQpNIcqttOMe6JMutl&#10;mg8n2bXHOwyWMitzUk0sfUQUvfm1Eu8qx96XDRDRDFX3KAwrm3J7+Eg6LEg2IhAfHHhew/kv8h7n&#10;+HT/oOAkHVeMj879yox2zS7hklHkN5q+923CDbLKIkfHkpen4+aHmTN9ESPttKFOan83ta83og/a&#10;45Yx3Act2tzeGd/RHdvTz+ofog8ORvf3RvS20bobGQMtjKGuuInx0O5xuYTKz0wizmlE/dU644Jr&#10;qnXzLOXJZmDfCH2iP36iI7KjNKazPK6vMWGwmzk8Eto55N87ET61qlvZ8plF4LfWSf+lSb1kxdB9&#10;0EYdW4ocmSL3dDNHByJ6uqJ6eun9w8yBcebQBGNwPHpgOKp/IKqvL6qv52Mie7thQBkMkjE0AO0B&#10;PDoKbR48MBLfN5TQO5jSO5DS15fY38ccGqAODdKezgY8mXOfnFd51P0nl/BzFn74rMqgwRHwEGgD&#10;PZH9oNu+6P7+mD6I6N4+mF9u1w/oiurvYvV0xXZ2Mru6GX29MQMDtMGBkJ5uv652z/Y2z85219Zm&#10;5+ZGn+528vhwxMRoxGB3XE8Do6U6qK4qoKWNNrlAmX1uXNMlSIm/6uSrkJ4XNDAcO7cQOz/HWlhk&#10;LK0wFhaC+7rCettCult82xpd6qosSgv0ctPV05OlmdGiMTQcLQwfRZZkRSumJWjkpus8yLIoKg7u&#10;6PFsbHGtb7QsLzMrKQ7t76UMDkQODsQMDUKPZXiQNdzPHOpjDPbSB7oYve1xvW15IwMxVVUxJWX5&#10;Hd2ZTW3Znd2Mxw0ZA4OstjbXzCx1nyA+BY3znIjv7vMrGBjkV1W1dg5FRWdeuYK8ySH19V3pc5ew&#10;QrYUJUYhOjDuazXzm+oWso6BIfH5lcMzEUMdlLm+qMUh6kinX3mRKZkqqmN0FyPKKakQmJFdPzPv&#10;zUj49sq9bz+7gr6HvP3tPQJJMaeotqltyM0jFIuR4RcmSakb2JMjw4tLGB2t0T1tMf2deYtPs6bG&#10;vAseaFCCVRlBYQ1FeZ3Ntv7+F25z/vs3l/7Iy/c7QQG7vNywusf0qsdK1k5XuZGfX7n71xv3+XTU&#10;HB5nUp42UVprmI0NxUPTZZMLudNPIjqbQprKYnvqHva2Gzi7f31d4PxN4rfc6l+hzaQjS6P7n7tS&#10;U3k4EUL3uG7cuPHHu3eFLM186ipo7Y+taCHmAT6Zj5oC8x7dMAn+XCf8W81oMVN6Vhgjx1CDwn3Z&#10;7atzTt//W6uT8hhFr9xdUpbj93fOn+O//if8xXMMsc+WvEWfeSqnYW5Y3v7KXuBOGFowlYisFhMo&#10;J3GU6OKilEQoukpMC0Ompmy6DrbTR/RJgjZZm0f8xh94vvw97vs/G1z/Y6E+eoGq1+Aorn37P8Wv&#10;/h759TmFK+eYMl+MBmBXoxWn/KVeMpxW/EwO/XXeeMivG/KvmGP6zKUYonwK3/4Z+cdzqHPnKNjP&#10;Rt3Qy/6E9VCFERfpx6YKbY4GVcYS1WbYB2q3UqS/arZDjPkppIpfZ4hcjRa8nojmTCPyJOPupRBu&#10;5UtcbVO+OG92f9uLuOktNW1LbNBEZIpzRYrcjcAKheNQYThMKEEkjCAUTuSmEu5CGcBEvnACXzhe&#10;AEQykZ8qKni84DMigiR4jHAk8W9gSqKYUkiGpAhdAhEjLhwtJgSIEhWMIPKDCGrA2VgZdJwsBsCQ&#10;E/UmisVbOIznFb4dGXkzNbw/3bc50T7dVTHQmNdem1qVH5Wb6J8Z612VFzHaVrg13fasq+pwsOHt&#10;UNNAWhRZRcwRcTdcEhWrLMqUw4Jb0EUF0hSxGfIYJoEnlsSXq4SLJXImkrjSxPkypQSzpIUyJQVS&#10;SbxJRN40MZEMSWyKJD5ejBgnIREnJccQlwkQlQwxMZ3pbn+7Nr853vXDs8mf18Y3Bxq2RjqGqktC&#10;HBwNVQ1trIJ0zakYBT9e2SBu9ajb2qzrOvGAq7qJVyCSL+umwIAyqLmqC529oRN7Q4d1XzucnN84&#10;tXvw7P3R8uFeUV2zd1hSZcPq03X2s/fsTTZ74afN0b2R1fdLb9k/raz9WFwzL++aeE/Hl1fbW8Qg&#10;/K5S2H3NpPuGxV9KM4XNkysn9+e3t1dezB9+OJh6tiVhHobQj+BTp/CqR3BqxtzTZN3Wigfc0WJx&#10;akZdwNryyTp9d1/qi+/5btxG2lp5pybmi4vr3xEwlTHJuoAL4tHLIrjUfyPHuKebdF+dekPc1pac&#10;2zC2ObT6tqRnObV5Nrp21j6t564+85pB4gX9lG/00r/Qz/5MP/cz/eyvDNIv6sdzGTP4tP39kytf&#10;fmA/23y1s7VdXN91xzDkG9O4b0zjvzFN/Nok6Wvj1K+N0782zvxMJ/mqRd632rHXdRm8RowrMm5G&#10;YQ932Oy1pcUf3x9R0h9elDG7ZZ1w0SH/nGrClxYl5w3yv9dIu6uVwKkURtQO1Db37x2Y3N3dXVye&#10;e/vDh/jEPDRaEylsikM6E9HeKEE3yJlBub9Ox8BSzRMl4oMihSLEw0QkqSIyEWj5SLRyNFqVjlZn&#10;CKlFC2jECGjR+bToXBpR99Rot5TCrymEc+nEcqjTb8mFXyd63UQ730HY3uUxvXVH694tzXs3VO9e&#10;V+G4pcrLpYcQMkOhrXEYe5SQLQnlKkXwlSD6ErGQb8OgfHGYAAw6EI0OxmDCUBgyGktF4yIx+Bgs&#10;IRqDpmBQ4RhUKACNCjomAIX0xaD9MRg/DMbnGC8IrAcG645FORKxTjiko/DxstVYlDMO54ZGueKw&#10;nlicJxbrDVqisT4ojDcAiQLX+mHRAP/j+D+cstHHpvkYrIgXTgRa6RfE402Uf22D8pCTDuHm1Eci&#10;DAN8U9qbJmcn1mbHF1bHJ36YHir1c/AkCkUqimXoqlBwQh73rgXy3bG99KXVhc9NLv3F6NpnZhzf&#10;2qFuuEvzBiiJsLSlkrTkAPEakgxlQqwyMVlLItNALkYeyVLEJKgSEtVE41WIDHlMhKQwWZQ/TpnA&#10;ksdmqkqky4ux8MhECdF0ZeUoWWl3AqYwwPNlbwuUTPl87tX0wNHToQ/PnrzafLK5Pr461/vsSefB&#10;8uCHpcHnXZWDD1jecogYA5loHclQRVSMpmi8nnS0GjFMmeCvIl0VTdnp7/5pbubD/PyH5bX+qgZv&#10;M1cijzjvDaKoiJE41kES7yOGD+bhdMaiAhH8bhhhNyilG+MlgnQRRjoJY5yQeFeipDdBwoNAciHg&#10;7EkYOzGMvQQGXOiCELTl47fl5rK4d8/w9m2t2zfVb99UvXNTGcxVAspKHGsniraBVhXityAI24ih&#10;ncSwrkQMlImOQTjCv10AMxm8FxghgPcxvlihgGOCADjh4FP8jxnFIXwgoDcUek+POV6uXMT1FFCu&#10;OZzp+/fMqwjoDUSoQygei2TQIZjboEMsEuoWikhXMC1RCAsUwgQtYioiZMTLpXXzmtzlCxKAL/6K&#10;+u488fYNBQE+bRzaQoxkIyluLyXuAj4v4DXike5EtCcJ4wMgon0JYN4KeYGbEpD+x6n8QeBFoQX8&#10;kHw+OIEQEoJMFA7BCfoSED5iOD8ixgMpaMfDaSpK8MRiPPh47VAi3nhcCAZcSAyWkfXl41N3cIx8&#10;8vTl4Zsf1jdXnq2Nra90v1xq+bDZyX7ettWTVx9lH6svSlfH5hrLZmqIP9CSeKgrC8jVlMxSE8tU&#10;FQUxSZGQokwCf7loBD7wVyxbS7rSXLPCSiffVDVDV5apgAvGcHpwX3G++437ve+8uS/EyyBSlbCg&#10;h4eGCkWmyoXGKrkGCmn6crEGSrne1hsDtewfn314Ofp2rff9k8aF/Khhf7PnQWbvgoze+iof+Uoc&#10;hYruUrAbZORWBGGLRjpG7BhxwDZVcpsivXvMHvmX1aEPw44LFNmXwWKvoxTfRCuteKHnXIS2gsRe&#10;kWVA/a9In47gKujCMOljZPfDf2EnROqZN37alq9H72qL8vl6uc/rZf/SIPfXNQ/hNTehF57oPT/C&#10;thd+0w275St2QFY4iFDapSlsU+S2yDI7oVBXb8Nl35HlQLd7YVK7oZI7IRIgQitaU6AdbX8dzBnk&#10;31IUwVWvg0kHAejDYPQBVWKdpjQRrjmW6H3Q9wjKwT3c/enlsWTdW2G/mGQ/6zysiloN1d/yVnwf&#10;qHIYorQSoTwdq/2yypvdH8ueLWI/Zva7q+YoCyYoCdOlOCP5v0oR+bpNm3fdW/YoXI3N0P9A113x&#10;lXwWqrpK1l6j6T+PNtyM1t2K0tqiqSxF6LKHy9irI+y9RcDPW/Mftpfe7q0e7q2tr0zvvlz64XCT&#10;/XaLffgcUr/bi+zt5WP1u37McQHaDPhvgepPWGfvbLB3Xvy0++LHvRcf9jc+7D//ae8ZJJufPWXv&#10;LLN3ltjjHc/y4tv97GpsdVqsxZad7q45XlkPltl9SHs+0No/O1OwtpS8sVL5brdqY65huLels7Wl&#10;p+/x+PSDheXspdXq5bWap7MVk9OA6iczoFw59aR0bOLEBP8NMzMNi08fzU9Vzz2tWVioXVorm1/J&#10;G59K7RvMGx59NL/6+Mnqg8YJUWU3CQV/GRmypBRNXD5GRjZSSyzYCu8dTPBgkFwihQ19bkvqfn5f&#10;55t7+ld5LTjRniLSEeJa6YrmeZq2Ntd5w1DSmTKGhYq25apeRbrUCKVQI6ynkkSohBxVRilKUSbE&#10;SSmkzvvhq/j2o+jaA+ajVyyIg9i6w7jHgKP4esAeo+Zj9mPq3se0HpAb3tBbNyIfrcY2twSWOBHd&#10;VRHO+sqxgvyuMnLhmjqhs1MvtleWWoviRxtSm0qjBtszNuce//hqjP3jPPunJfb7RfabRfbhIvtg&#10;if1q8YfdhR+25t+9XHj/Yv71i7ntl1M720/ZP7/rae1Vk7XAIYxVFKlKynGSsnESUiw5iRh1cbKH&#10;JsNT2qebWvMivWfvt1d1/iRT7umLAfkvI6pexzfD+7CCyn3GY3gJ6N2YRyAeHC8lDeIOs+FVcs8m&#10;s+VF9KNXjNr38TVv4qp3mBWr9Oqncc1rpfOVtEZH5VADSV9NcU8ZlLUU3kFTMxJHcJaRc0cJa1JD&#10;E19vHW3Pz7O316GfOLxYerM0szExuTA43VzR4elAE+RUFr6vx3lN9941/euXda9f0wdfabQUQlVw&#10;jir8uvYEY6aGW56Jf6aGK0vCLEnWtkzHN1vCvEDStEjGAvBQyjRbVD8Vq56IVE7Fa6QTtTLEdTMl&#10;9DIl9fPkTIpVbSu0nIpUoF2By9TsyzUdK7Wdy3UgSrWdqow8Hqha52vaPdCwjSGqBwtKeXMSrC/y&#10;+vGIJska5mrYgLlUpO+cr20PChWmnqVGbg91HUEZUKjnBGpqLH0fWfoVazs2WgbQ0SqAakMPQLmu&#10;S6G6HSiAWKzpUGfq89gMSiwu0XJ8ZOJda+xVYeBWru9aYexRY+4DIrhXooyB6becANurgv78ErFS&#10;ejmatgU6Dg807csMPB9qOeep2z7QsC7RtSs3sC/WsS5QNy3UtMhVMilUs67W9yjXcMuRtn6o4Nxk&#10;Qt6LawDssB5v06EdncEb/YJSsUku/zmt+wWtetg5ZZtR/2Pu4HZ800FaJxRZTc+CSoZtEpq0wxs0&#10;Q7vNomc8szbCy15SK1/RH79LbvkhrR3E1wmNgKPk5lcZHbtZHXsZ7RBpba/S2g5S216ltL5N63iT&#10;2v4mue1tYuu7hNb3iW0/JLX/kAxVHv0K1CC1/W0KtPXvakhRrwW9Xiv4kZp/lZJ3j1n086CibVrV&#10;2/gWcC34oK2HluxF1bLTe35M7nhBLp9ySd0IK319vDz7EQtywz+ldv2U3n2U3PoJktr345r3Y5t2&#10;mQ1bMXUbEdXr1MrVsIqV0PIJ95xRl8wxx5QJp+Rpp6QxG3qXYXC9ume7SUidQUCpnl+hUcBDS8oD&#10;m4g0C3K0KcVDj2anF+1gFGupzzTUijEzTtLRjUWi3dAEL12TJDPbbH3zBDObFCu7VFOLWAvLeDOT&#10;OG21CAmipyCPOdddA6SgjaJMkLFenL1Vlp1lJpR1ag5tUmtrkWVvlQMq4ZRfWPG62Oc62+WAst3x&#10;WtAAG/NUa7MUK9Nky+PNfQG6mhG6mjQSzpnjjjbnXV0hPlNZSR87qxQnu0wbiyQzo1gzI5alaQIo&#10;21gkW5klqkgH4IRsQIQXZ7YxTnC0SIWXg3axzgAFX5eCIM+SQI9iT4dcJ6tUO7NYYx2ynLizELfO&#10;/RuKSH4DHdVAd4cUX7esQK88b5cMJ+t4N/vkAM9cD8dUU90ID6cMN+csN4cMB9sUO4sEW8tkF9sM&#10;N6ccHVUKQsBCS5lirMfSVYtwtMnydHzo6pAnL+EtIepCRNtikFaiWHsFWR8DLaqFKcvdMdPVKROO&#10;rvbp1hbxhto0DaUgf/eHVkaxtqYJXk65bnaZbnbpPi657vYZDhaJTlbJVkZ0GxOmg0W8iow3zx2N&#10;O1fl+DlVZCVtrE1pro5xjlZMK9NIewuGu2Oqo2WCtmqovjrV3iIZyjC2yXCzzbExTbA1Z9qYR1ub&#10;RVuZxFgYxZgbRpvqAyIZEY/yMvuaH68M9m4N9G50ts23Nk83N0+3dyx19Kx29T1r61puaptvbJ1p&#10;717qHVzvHlgBdPUvwnT2zXf2LQB6+9Z7ep9196x3dq20d6y0tS+2tALmjx3wAig3t8w1Nc83ND6t&#10;b5gBPKp7AvHouHAqVlVNVVVPnI1VU5U1T8urn5RXTZdWQsa3pGKyDBQqIeNbVjUNyqAG1IMa0AZU&#10;VlZOgmtraqC71NUdpx0/nqt7/LS+fv44/3i29tF0dfV0ZdV4efl4WdkYpH6LJgBFheOAwodjgIcF&#10;o5/mWOs+fDj0MQUFgzCgXFg4DCgqGgEUF4+eUFIyBlNaOg4iXAk3gy8BPCwaKyiGjO+ZWFQyUVg6&#10;UVg8/rBkHNTkF0GWF8QHBcN5DyG/eyaCsw8KIUMM1+QWDOXlD+Uey91PAovej4EM6KeAz0KO80xm&#10;cMaxK83o+ydjdtZAdlbf/338V/v/rfZpqd1pqZ0gpqd1paf1QHY5vfeTLf938X9SmY+3NM7L6Qc8&#10;yB34LeBmH3PSzz/JsUE/S25mV2F2X2F2T0l2f3FuX3neUFn+YGX+SHnBUPXDscrCkTOxunDkUclo&#10;bfFwTdFwdeFgdeFQTdFQbTG0MTCogUzwcQQ1daWj9eUTDRUTzTXQOs8f03K8EHRb3UT748mO+qnO&#10;422Au5uedjVMAnobIAfc1zjd2/ykv+kJiIMtM/2tM0OtswNts8Ntc0Md8yPtEGOdxw74/zpCvXXM&#10;fRxPS9/TwBnGHzPVtzTVtzDdv/xkYOnp4OrM0Mrs8LPZ4VVQfjq4/HGc7F2c7J0HcaIHlsrwotNQ&#10;8vFIx5OP4znUPVUkp6Ywrx6/kAkX0pqT5MYtF8KnFnVfOeqeYjSnUgyPcoyAUhSvFPkuxvsejz2J&#10;30mR4C2lGCqoGnJdPeSybsRlHcZVlei7EmQ7j+rmus21id21kdH1yfqtheL1ucKVuY7Vud7NuboX&#10;C0XP5tOnp5O7xnJqRqrdM7J4TQO+kvG6rUnnUYvkEvPgw5rzI4y5EU5cCDc+YSchIVu0gBmOT5/E&#10;qyXOoy7KoQggcKhgudRQXFqQ+uUxFOCF7O9HAliXwKUrxmtM5DHEcRuieQxBP2iENQZly49zEjZg&#10;XlGj3jNg8RmzuFX9NW3JLHpSKT2sJ8a+P1Cpw164zuj+Qz2OZG0BihYuWB0Vqckfq8+XZoHKcyAV&#10;u0vXBqq2RRj0sSx6meYgwvQwzLpiTDqijDpoeu2hKt1k1aEIrRG63jhd/0QGD9I0YSXcS1XvDVft&#10;ClfpCVPpDFX9pAAGgMOP6aXqtVF0Wqh6H3Msfc8CC+DTDrj91CrN8HLWsABuCdNoCFKp8pL5fyWA&#10;/1/RGK7RRNYENB+PB4wEvAro5ZC1AV3hxyY4VLM9RAPaGzhEcYCq0EeV7QxXaQkFr0uvIUS/IVSv&#10;IVSngaJTFqZXneSbTA9X03fgkXTl0ki6q558VymUTzNMyb0k+tFaTNugXV6yfXGcQQaDw8r3om7A&#10;7yVtvtRyF/CPuGrn92/ybn/RDLtuyfhC0+OGpY9uzsPwkd7I6Z6IyTbGbE/c3Gjs7Hjck2nW1CRj&#10;bCxyqC+iv53W1RLfCQlgZldvFLTacB+ojxrpYoy0R3Q9onXW0Qd6qP2jWlmPLtgy/t2A8bXTg/82&#10;j9csGfcb2fDtG4uaGIif6KD3lCcM1MT31ScNdiWMjUcOjIcOTVOmlw2qmr60Df6zSeyfjBLPW8eL&#10;x1X7989GTc6G9/RF9vdF9PRG9w7S+0aZA5PMoaljATwYNdAP+9ePORHAgOj+XvpgP7QN8OgIfWiY&#10;MTga1w8tBJ3eM5TaO5DcP8wcHgkbHPafnPJ6Om87MUsqqvtvN8pXPkzVsvbwoTFwOeBM/5+E3tvD&#10;6upkdXQwOrui+3qiBwfIA/2BvV1eHe0e3R0A9/ZWl5Ym784O8sggtGtvTyujqTSt53HcYHfE4Chl&#10;es134rlsfuO3TmHomAzD4sch/aP0sSn66DjjeKVo5vSThCfTSU8mE6cnmBMjEYO9ge3NbvU19jVl&#10;tjWlxiUP1LKTJRKisTHhQmR/riAPLh83LgcnsWCyZBjNLDvfreaRZ119zMgIrb8/YqD/2AH3Hztg&#10;SADHDvaxBruje5ojWmtDyosUXZ0JhsaW4RSf5LSYyurQ8oqUgYGM8YnU4ZHc0Ym4+lbHyAQNFw/j&#10;QM+0urKCxiZvStxfvhc894XAue8J/4dH9VtNH0xoNjI4+XMF4//kJV3iF0WKSImIKxglx9o9Lgnv&#10;aWH1dz2cmqxfXikZGYsur/TNyGLWPMpq7bAJpV7lEv76u1t3rvJ+8ZdL8upGOeWP61sH7Rx879wT&#10;/vbi3fM3OP96m1Pdy4dcU8Xo7fAoL3QvKYhpa86fmqjeWI4ark+Zbi3sa6PEx8up691BEf6CQJ7j&#10;5VZh0BOGRoqHphUN7b6/ynuHC32BW+hbDMq1KjN65DGzvtImlGLsGeKdmBnd2vbw2WLq00FqQ3lB&#10;d3dmdYNNIItfxfbfURr/qeR0KzDHv2/TJ7aA8zbvpf/+7OK333yDRhJ8PekTg+SWWpKmwtcXvhFE&#10;EznFtf8oYXPLOedroxSMVXwaPbmPRX4a6dbtoJIpx93hojgbqV9mixP79tzlc+fu/fc54lfn0qX+&#10;+jJEajvCJgrPg/zi37j+/G8Sn/+34/WLGSL3CyV4QvDXnfG3yXpKRe6O9dYGHabik86CU77IfFNh&#10;D8JNtZvnpf7y/1l+ea5GlfdZkGaPm6LcpT9hr34m8u05uSvnYiT/2u+NGQxRLLMmUcV4Kgyk9/w0&#10;2cHKbBexDx5ymwHGA+5G1U76sSrCnvfPFch/O++FXfEiTjiJFirwPFCVLDXVydYQzVIXiSJ+Hyz4&#10;h2J9nm436WTxa0zUZbrQpXjk9RTU9STkpQzspRLx78d0Lq5b397zwW75SY/YkkpVBOJInDQsTzhe&#10;KJQgEkxEBBOFwoi84UROChESwDQiP5UAQcHzgUgjCkSQIAf8qwA+g0CsJJIlIQxgigsxxATpogIw&#10;ETjuKAJvDAlytOAUTKQkLtbQtC0+41XvMHt+nr06+8Oz6aPV4Z2lrq2F9mczDdNDpe2PkyvzqSXZ&#10;obUFUa2l8d1FiV0PYucfP3g/3sae7NxtKq3xs3fku56pq5CiIgbuHismlCGLLVAm5chhk0gCJZqi&#10;BSrYbBnhFFGeJAInII3InS7GnyGOSCQKJpLQabKSKXJykQSxYBG8O060IjVpbWn66OXy8+m+N8vj&#10;P65PvRhpX+hqyImJNtMxkZLWVzQIJOlHcahE3lSLu6GVclUHsrz/JHe0I9TdmF1zmy/Z7LV3P7RN&#10;b9iHPpQwSNNyr3NPGYmsHXz0bGSZvbDPXtjen9lf3tp7zp7aY5tRcjlIxigFZ7x2xH2FqIsK8de1&#10;MrB2WTXTr1de7j1bW3y1vz04vYTS9rivEXpLJ+aqbuyvNjoFAEZ4Szte0DiJT51yE2shoeZpbU9l&#10;ROc8SCnSUbLi4dJDEHxvoXy/Fva9oRB7Ry2eUzNGzjk9tmyocXwDDKV9foda0mPCeiTinvPvUt6X&#10;jVgXDWO/N0z6xiDta4OcrwwenDd4+J1+3hW9dA6DRG614MDkhiM2e3v3w+7my5ySR7d1Ar8xYH1j&#10;FH/eOOkbk7RvTNO/Ncv6zjTra93k62ZZF7SY13VZ3CZxl2T9lHyKJvbZ2zuv3hzuljW33ZDS4rAK&#10;P2/O+Hf95D+aF39tVfNXzdyr2hmcGiwR1SCkjFV+ZefK5v786uqbDz/ExuegUBoiQkYYhD1OxA0p&#10;4Hhsfx1+xQkSwMLeKBEfAbQ3P86Hj+DLT/LnEw/ilwrhlQnllifzaUTzaDG4dJicurH39GLv6LFu&#10;6sbe0I3jtSnkscjn1Eu5pxxzTyqYi+QtgHURQdnzcuvz3tfiuKV897rCrevyt24qXL+lcOOm0p0b&#10;6oJcxkSUgyTJS1LMl0T0weN8cLgALC4QiwtG48JROAoSSxHGUIXQNGEkGYWhYLEQOBwVhyNjseFY&#10;bCjUEuOPxvihsT7HeB0DCWAc0lEU40RA2ovwWQrzWYJDAtYN0sBYDwAW54nBeoDGKIwnAIn2OrbI&#10;nwCF8vkUXn+bmvnrirsivniUDxHniRKxFhezCw3LGR5dX362P9zbfzDW2xEXRlOX8iEIshQl8vU1&#10;ctQV48SwTCIqVJjT8c4FnQt/VP7298pX/qDJ8YUh33deWI4wEn+0LJqhgIuRw0RIiVAlhAGJ6uLx&#10;qqIsJQKop8tjmYr4WGUiqImUQkSICyXJEjMUJNOkJDIVldLVNaKVFKP1tdszE45mhz5sTB8uj7xZ&#10;Gfxheehgvmdruf/5cv/qbMf6TNvhysCPa0P7Y41Lj3NpepIRmqQodUK0KpapikvUICSqY6MVUXG6&#10;MmFKpEwHo6eFae+Hu9hPx553trdkP3DVtVLBq0uKaAreU0XxWUiLBqKFvUjYoOP9nl1RQu4iCFck&#10;0h2BcRPGuoEpgRH1RpM80DhnNNoRh7InitiLiziIgieJ8RJBeQoJOfPwWnByGty7r3X/nirHPSXu&#10;e8p8nGpC3JoIbm0Utx74VwOe3xIvZI0XsYUyawFIMIed0MJOYDIj+Bx/FcC+GEF/jGDgMcEAnHDo&#10;Macc8KcFMKRpAf9IAB8bX/hNP37fj4FP/RMgPaCtjtEOACzSFiFgzsetz8OpzcetffeW0q0bstev&#10;Sl67Inb7pjQPt5IIQhuPNZOT8pEgeoOrEPx2wny2aCFnEsZLkhgoivUnoQOIKHgH64DjF+WPR4TA&#10;Apj0twJYRMhOiN8ai3EXEnTg5bHFYgLwuBAEwh+D8bl2RVJfx72+bujVqx82Njamp/tXlwcOt0e2&#10;5ht+2mh/96R6MCcky06NAc0H8Qxt6Qx1iVxNyXwdGcBpAZyigEtXJibJYeA/Z8ny2AwVUooyIV4O&#10;na4h9tBYsdhMJUdXmiWLDEHf8+K74nDna3fui8Gou3Qp4RRVIjiVbyifZ6yQaaSQaKb8INxhpqeM&#10;/W7lw8HC6+Uh9sroUmrkXKD9gp3atqvS60CZwxDCHg19wCJsRuI2IknHiG1GAMRf0MS3qJLbVMld&#10;iiRsfw/DxF+HQYstg3hEkd4KIr2JlH8bpbDqiZx3FgCHr8hSx8b3E5zOyj3NIVUGnN0Lk9j0xy+6&#10;Co2a3+nUvtCo/GWNzGfNqt+NWXA+9yXuhEhtBUmAeERTBIcvAsR2Q0Gf8odUhVdkOfgsKANAAwBc&#10;vx8uuxcGOpf/mCOy/Duq8psQ6Tf+uPfB2A8UwiFNcjVSZSTGZOVR+tHCCPvtIbRr/uY6e+sZJEc3&#10;x9nrbW9qotbCTDa91Y4CNfbClBYiZSbiZBvI6MV8U/ZkJnutkd2atxQbVOxkxFQhFKqJ5OKv5CK/&#10;yBX+UyHyT/2693dDVd8wTF4n2m2zbNZoxoshGmtBinvhCj9FKr6PM9otpr4G79RyP3v7CXsfyvR9&#10;9XJ2fWXq+bOnLzfn97dX3kOW9zl77xn0S5Tt5V+07j/LBiyAIXY3fgJAK0I/A3x4NsMGbC5Cr3R1&#10;7m1rQ38MtdpSftz2xqjBX4ZNuJ+EWDwpzunq681ffJr0YpG1PJy/PNI9P/p0dmp6dqFnbrVodSN7&#10;5Xnl0mr1k5nyiSlA1fTT2pk5cFg59eSs+oWZedK0OFU/N147M1UzN1+zsF46u5Y99iSpb+jBxHTN&#10;4urjufXinlkl0zAxRX9xyTBpObqoHF1aJlqdEGqB8QslBqbIhqTLeLBETaMkDLzQsob3hJUu3tW8&#10;xGnHiY0kaKYrmnvy4uLktEq1bPPlLFIIZnHiLlT5UBeFSE35KEnZCDEZsoy4v5NSSINf8av4tl1K&#10;2Stm9S4LYi+2BrAfVwt4Ff9oh1n1Mfv02rcRLQfh9W8ZrVsxdS9S2ntpFZ6yfroET215OpEQIq8Y&#10;gcFa15R3Hz1ffzb86HC+fmmkaLg9tb2G2d+U/OxJzU/7o+wfltk/rb17Mf5ha/rnvXn2wSqUtP3q&#10;2c87a+93lo4OZg6OFndermUk5YiiNIW49OSkwtXVU+WUUqRlExSkGOriZHcNpqdUQBet/mXW8F5C&#10;24nc/Wd4k9CyG/NoNaRo1idn3i9vPbz0MLbxx7QuADi192sOMbwN8F5s00Zs6zNG08uYugPmo3ex&#10;tUes6pf0qnn6o6Ws8SZGN80m10I5Qkc2RF7UU47goqYQoKZBwYs6aWn56WjYl+aWsT+8P1ie/vnF&#10;0x/XJ37afPJ2bXZ3fnb96Up/ywg5OFGaZCYmbI3htkby2fPct7l53ViIz04c7Ujk1FTjUTYXUAgX&#10;08nXdXxk5gPtp6vpWqzhWqxqV6pqV6nuUKlqX65oUyJtni9qmIPXfUAyyJMwypMyzJIySJfSz5A3&#10;ylG1KNS0L1KxKVOxrVCzr9BwrNJyhh1wmbZTjZEnOFtq4Fpu5J6hbJ4oY8AQ1w4Skna/j/PgwDvc&#10;QAQISBYZura4UiotfAr0nHK17AoNXMrNvADFRm4P9Z1BZZG+80Nth8cWflEoJUCloXuVkQeIJTpO&#10;NSZe5fquZXouoKba2LPCwA0UHpv51hp51ui5Vei6gEK9uR+oAW1y1awzFM0isMpOt5BmF7htrwv5&#10;CIhHiKrHyhikKllmqdjkadgV6NgV6dmVGNhVGNlXmdiX69tWGTmWaTvkylvkythUa/sPuSQthhTv&#10;xjfuHAvgLQYkgKFVwamVLygVP6R2rlPLB50TX7DqPjzof5HUuJvVsZXU9Dat43Vs03ZE9Urgwyfu&#10;GSP2CQPWrF4LOig/Cyl+E9fMzuxjZ/X/mNIJmu0yH++ltOykte6mtu6ltZ0I4MOUttMCGPA+sQ1K&#10;Ak6BtgeG1og+BnbAb1Mg9hmPwS2GbeMGrVkd+pQuQ9qgGR0U5r1z3oKbFoyBm/4AekhsgzKAKRUz&#10;HplwBvBPKZ3vE1pBPeBdQuvrpI/s7zGvEpr24xt3Y+vBc9iMrn4eWfmMVv6MUrEaXD7nVTBmn9Zn&#10;HttrzOgxju42iugwotVp+jcahrVaRTRZUyrNgwsMPXP03FKN/IL0Qtx0KO6GMQ56MaYakdYmSfr6&#10;sRi8x0cCONnkWAAbGTCMdJn6WjFqiuHSYj5EjAse5URAO5voQ4m5FsaJ1se70tpZpp9YXhhw6GiT&#10;5WyXA3CyzQY1NuappwUw5IBN4q3Nk6zMEpTkApBCloK8Jlz3dDnv6mBEbGQlvfW0IuytU53tM0ED&#10;I70YY326pWm8rgqFhHRQlPB1tkr3csyDpS+8VjMog4K30wN/t0KAp0Ous3Wap1Oam32irVmMtoqf&#10;BN4aya+H4NVBCehbGUf6uWdSg4sDvXKcbeIcLJlezqmB3g+8XLI83bI9XLNcndId7VIdbFPAANyc&#10;crTVqUghK00VqrEeS0s10t4qy8X+AXhdHq45pkbRkmLOArz6fNy6RJytjmaYrVW81f/P3F9AxbGs&#10;Ddswjxw/2z3uIbiPGzC4uw3u7u7uMLh7SCAJ7sEZBne34BAc4rrnq6Gz53BI9nP2ft7zvv+/1rVq&#10;3V1dXV3d0wMzXNxVxvE2lqmgEwAIzE0SQA0oNRUDFSU99TUijnVvnKkuGQS2pqmgdLLKsjFJAbGj&#10;ZaaWUhBWwATNr3fzsijbDTG0gIaagrODFdnbNcvFNtXCMNpEN1JO3ElNzsfBIsPVNvc4jTjbyijJ&#10;yjjOyjjW0ohsYRBnppdgqhtvoh1vTIoDt8LfvSgtvqXi/mhH02IfdW2gZ62/Z62ldb6lY6mja43a&#10;u0ntXad0r7Z1LrVSFijdy5SexWMWjh0wKOlBT98a5IA7qSsdlKX2Drr3haB31Trf1Dzb2DRzLICn&#10;AHTj+ymqqsc/pqJ6vLJmprx6uvRYAD84FsAgoKvfEzX/qK8a/yCAayZAn3T7C807XQ/O/mEdYroA&#10;Bj1XjpZXjJSVjdIzgO+Pf+yAP82HPN0PsvYkn7S/gFPq9yQfC+C79z4I4I8pLhmjq98Ho9DmnXvH&#10;9reY7nc/CdgFAeKCuwOA/Dv9gFPelwHD+J6CYXxPAe1lCOAP9pcugHt+F7k5vf8WTnXL4FQzBqea&#10;MTgWwHSyMruOBXD3sQA+3ex/S1dezgcjC3lcSAD/DzCM7ylOetz/NQXZXcV5Pfdzex7k9Zbk95UW&#10;9JfdHigvHKy4c6x7P4YugEdr7tN1b1XxwLEAHjwWwMPH6vcDxwJ45LcIYMBJAQzoahgHdD+cAPQ0&#10;TvY20QUwoL9lBmKglS6AAXRBCwngfwdQb6ehC2AoS/g0jJTfUxwL4MVjAbwMOHbAqwBo82OO1S/d&#10;HEOHM/o/1r2fgImeTcupgeAi8fHocQiYsGPtucT9eBQiWGUj2OQiORSiuRVj+UApGcqC92Tjs1cQ&#10;9tGQDJRSCBSQ972q4H1BNfCyRsxNtTh2yTC8VGhaUvfKxNO5/qHV8ZZnW42Lk/fWZjofz/XtPWrZ&#10;mq9Ymr4zNlHQMVZaPdJum1bIqev3rYjbLcUYAbkwASEXJFxXgEMZCzPAChhh+fXxvDoEHhKBSwOA&#10;51THcaihOTURXDrgtzgPjzEXrzk7rxUHrwUPnyE/nzacRxvJrY3m0sZxauM56BA4dUCJYddGcmgj&#10;ufTRAsY4tAVMyIFfI+aqShQLKYGDROZQ9FW1jEhLyacU5Yxmes3FG8yFyY/7iLS5Eh/YiCQbi0Vo&#10;E0IU2SJVWKJUWSOUb4UrMceos6foC+Ra4B4GqbeEkSjR+t1xxr0JpgAQdMfo98fo9kZqUoNV2gMV&#10;OwIUqaGq/ZFag7E6oOyL0uqLOF4hOFQN1IM2lGDlngitnnBtAD3BN1QLmgj6f8gApoSROsI/AX3C&#10;509yLIAhB3wyCRhsQqsXQwIY0OCrUOUu9e8SwFAPH3Oq2b+EYX8hAQyAruI4D/jDveoMppvgziD1&#10;zmDFwUiF/kjZ7nDVjlCtliCdRn9SvY96rZdyta9SkafinVCLWB8XRRUTdkErVplYduV0TsUQTnkf&#10;ccuCpMat4tmNxN7W5NHGwPZqtaR7xKAiQtBdpfRapbwSWHDieQvyRbMkbMB9FstodrtghZQci4r7&#10;5hUFNjWFPtQa8nhf/MRI8tRU6sxMyvR04uRo/Ghv3EBXWn9fck9vTFd3CKUzoLPDv6s9pK81sr85&#10;ZYIa29ucONyfNLVgXtF93SnlD6SoLy2z/6IXL5nT5dK96jc4HTM+FD/SntBXkz5Un9LdkNJHyRgd&#10;TxiZjByeiZpaMq1rue4e/d9qIT9Z5H9nHM/ilmZdPxgzvRzU0x/USZ/2Obq7l9w3FD8wEjcwQh4Y&#10;jBnoj+rrPil6T3E8WTQdEEMOOHZwgDw4BA5P6htK6xnK7h7M7B6EBHBg34Bz/4Dr1JxR/xhncsHX&#10;buECqWWWnVNhg2PQnNKQA2Z0e9L7Moju6SJTOuMonTGddAEc1dcb2tvtQ213aW927Whxp7a7UVpd&#10;W5u8OtpC+nvC+3tDO5vjOxsSuhsTR4YS51e8RxZVKzr5Ym9f9SYb1FCc2vsDewZDerqDqdTw3t6o&#10;weHooZH0menMmams+Zn0+enU2UnwGkWO9IcMdocM93h1t9k11xhUFisXZoqmxMDCfTm9XZmwOCYY&#10;mokXzmpuo5WRZXm/xK+tzePhw4ie7she+nVBAviDAx7oSh/rzRiihpQ/YJWVZvruhz9euf4ZK/uP&#10;SLRDRlZ8W1tse5tvWVlCU1vJyFTFwPSdnl7vxvyY8eqY3hq3+7e5dY2/xMkzcYoyIZT+puXC7J3M&#10;H5L9jYYt0y3CN6xCHJySZy7yiphY+t6/l9PR6Z6cbujlH5SRd7eNWtTdd2dgMLWTkkKlhFVXGURE&#10;iJpZ8EjKfcHKKWRlGVhWmkuharh4fH6d9W8Xb3zHxsN07hLRxCy+viGzs1PRzZ1dQkaEZODgFx6Y&#10;lR3SVhHZU1vU3V5DpZY1dCQVl5snpYoGBJAyMxL7h9KbuuASan/+4uL56zzfs/D+KCDglp2QUFVU&#10;UFImJaF64TwnO0rsloySQlhg6kSPW+XtlPbme2NjqZ3DOmnF52z8fvKMvxn9wK59MSCnQoQofemr&#10;b7/44rMfsBhhX++wwR6PqgdwWeIf/van785d+fwmigmudcEy40eTnKsaAar6hl4WilmeqnlOUqkG&#10;mE4/rSlvlTkvzXx5lD+cVffKD8pfMBVJfPs8UnHOU8sHxcz57X9d+Po/Ob/7s/yN7/1wN2NluQ1Q&#10;P0qwfqHCddMdjcnkhbUgONbkWLb1WA6CxOdD5BrMiRlCl0vx3y0b8j1zEZ2yEVP7/o+C3/yN6z+Z&#10;BP/MlCB4fs5Pa8TXiKwu9vWfmW5c/LviNaZgGNOAyc0nYWJrQbJ9bqKTUbrTsdp9brhZX8FZD6F2&#10;I0S9oVimDCZdWuiulmy6LDxFmj0I+aUXN1OJNnufm0S0wJdRPN/E8f2YjrpSQLhWLHqzVpGzV4d7&#10;xZJz1577yEdo11e2zxSXJ8oSjb4ZI8QfQoAFCSIDhBABQrBgIZ4QIY4wIRZApDDd7IYL8jEcMEMD&#10;fwq+eFEEZH8BZCI/wwFHC/JA9pdRCTZDieh0M8uV+hba/OKL8dFXc2MvFkf257ufbw683hl+czDy&#10;am/oYI26PFY31lk80FQw8DB/saeqpySdeid+tDxrtal4r6V0LCemwEIjUUU0X1euQFMqVQqdJYW9&#10;pyZxW1YwEnErUYQ/SZw/VRKWLg3LlIKlS/CniPIkEXkSiGBUAgkSuCQ5sTCioBcGEykjn2ljszbS&#10;t/t48WBjYXN2ZH9p4uXGo8XhnodlJfYW9tKy2lgJQ6ySB7diAItS9C2NjMtqqb9TAEfdErXIqe5d&#10;ffV+9dXr1de0+Htd1zAOl/BeHMqRvNreGiGB2V2lc89nn/58+OqQdrBL26LRKqeOdFzIPEQDfgkn&#10;PoXQ6/KxN5XJSu53qI9ebe8fba092t3Zau6dZJe1v6oYeEOTzBDAx1nIdAF8TSOJSy+VSy2CQ9qN&#10;ZJeUmtc2MPR4ZnInNbEEjzG9ya6HlQm7RvA6S/C5KR/BoxGV2rC6+o62S6NNbr0JzapEaLrcUna/&#10;qRP9lVzAeR3yOZ34MzpJP+qmf6eb+41uwXe6BT9q51/UybxBimdW9PLKqD+k0fZf/ry9u5VeVHFT&#10;zfcMKeEn7eQzuuln9TLPG+ReNLx90Sj/rFbGNb2ci6oJzFpJPHrJl6V8hCyyijo2Xr2lHR3uTm/v&#10;86mb3dD3/ko79AujnL8ZFJ+xqv9MJf+SZi43KQ2m6M+CIWXcebi283Rxff3Fm/dxCflIpApCQA8N&#10;s6Ivqspj/UkBjIG7wxDO/ACUCy/ahRdDl8FceA92gidMOoRPJoxHPpxHIYpLKZpbjcyrkcijlcJr&#10;lMdjmMurkwEq2UV92bGOfFgHHMFeiGBPwFqg4Eb8PDqsbGrXmRUv35C7fE322lVZVhYVXh5tuIAR&#10;HGGGQFigUDYotCMWT1+plyDkixPyxwr6I3E+MLS3AMLzOC04AIsNxOEDAFicPwbrg8F+bH/pYLB0&#10;wSaMcSAgbRHc5jAec7BJwLpgjzOA6UnApzKA0W5oNDjFJ/hI/UJ8UgD7ghLG4ygtHiyEd2K5pSwh&#10;YZmRVTs0sjExNHM0Mbrf3dIcFxYkJ+aJF8ghKd030EiTIWQpCGfI4ROkUcFEbifUdUP2H5Wv/l3m&#10;zH+r/PQng0tf2rCdcxO44Y1i9cWw++M4AwncKcrEJEWhBHkCWQYbK40BgCBOFkeWw8ZIIMH7NFNG&#10;NFtOKl1aOkZc3E+UWB8dukZtpG3NHS0Nbk1TX2+O0DZGdybbth51by73bTzq2lrofLLU+3al//Vs&#10;59OBukI3Qz95VLAsMkVbLEYeTZZDZmgIkuXQCeriEYoiYUoi8ToKlUGuj5uqDnopnbcL03xCs0JS&#10;82KLLTR9sDy6KB4TfnZTUZyHKMZdCEFfChcNd8Bi6MYdhnbkQdggsE5wjCMCbYdA2KBhNlgBGzzM&#10;Fg93xINXk67b3eAIexjMSgBmAhPQh/Prst6QZbkuw3JVmv2GHDezMh+rBj8ziYdZi59DT4DHEAUz&#10;wyKt8Cg78PqiYXYofvAAQzM/e2BhXic18IesXwbHovQjAQw5YLoG/n8ggAloOmD8KJg5Gm4OvgcJ&#10;4izBO4WPW4vlpsKVS2IXzxOvXhZjYZblZFfm5dSD85qBN6kQ1pmIdxUCjzHCCS3gKIL3FsZ645Hu&#10;GAE3ND9dfuMRXoIoP3DJBESgINwP3ARwmcI4PwLGHcFvj+C3xaCd4TAHBMJJWNgf3HBOThs43Fqc&#10;aHqvsPHJztun+8+215f3Nmf21gePVqkvVtvfr7auNGfc9dAKkUeARyJNVTRFjpClLJKvKlqoIXFb&#10;XTxPRSRHSRgSwGky2CwFwUx5QooUOkkCCZXRRL44cXiKPC5bTaSAJHlbWwpQqCN9R1cmRkwgBM/h&#10;JXDNmfO8C9cFPyRzlAhfvBzmjqnKbTutcEPZ4mi3VxujtCfLBxMU2vIwrad+NdFnzFFt00vlVbjq&#10;k0Dinj/yWRR+NxxHTwI+kQe8GyayH0rnIOSDrIXSf58H0st/lwDeCyCCo0A/r2PkQXkQJLrugVl0&#10;gnVqXu5Qv9hFujpkxDphwT1rK7DhKfg0TPZ5hPyTUJm9APFtXxEACMAmqDwIkjwKkYYaPAuXA5WH&#10;wVKQJ/4kryIUn/iJPvUlvA0lvomg5zqvkDUe5bjQZlvoKb9vnj8/3Huyufrzzho96XZ7lLZNeVEX&#10;sxZqsOWp/MJH+UmAzFKo2GSsBCWcMBgv/7rMizb6gDbdQmsrmStMGkz0G3QjtWuja6Wv30N/kX6L&#10;qYCf6aHcuRZ15glniRkvpeVQ7Z1YwyexOk8jVA79RVd9xReTHDbLE98NVNKWu2n7M7RnK+/3FnZW&#10;xrbXprfWZ/Yfzz/bXf75cJ12tE53wP9I//2N/CKA9zcZApieAby/Rnu1R3u88H5hlLY6S19UeG3h&#10;NaV583bUpCe2z/hKi/qtdis5alzgw/I7WZTq8N76pNnOu4v9HQvjA1OTncPj1SMT+bOL+UurFYsr&#10;lTOzpROTgIrpmarZueq5eVCCyo+pnplqXBivnRupnpmomp+vfPQPAVw8NVsxt9i0+Lh+fNPMM1NY&#10;1gsv6CMjn0CUIYtJRiviAvURHt4ErwzZoCLVoDuq7plKNjGyut7CCnYwojUHzoEV58Eq7M1JNLvM&#10;GYQRL5DVL5YzvytllyvrFSEbZCURqCEXJSIRhiP6iRDc7BUCW/zKnqd1HoaXH8RW7JIrIL/L0MAA&#10;qOYU9Nmhg2r2/WuexzTvxNTtZ3WOxNb5KQbqCHsoioYpyMWpaSSyc2gkxNx+t7/3M3h49vpeb3Ud&#10;gp8DE5WDbbkdNUm9jdmrEw2vtodpzxboScCHC+Dlfrc7/24XBI/eHiy+APXgyIEeb+cAIloTzWcE&#10;fi1qk/IVVXNl5NKlJciKwkH2yjEOYl4dEY3becP7v18APz2eLHo7onIztGwjpBQAAvoKrMezQANA&#10;A2gl14OEptWohvWYxt3Y+sPY6mexFUdxVY9ja+bJDXO5Y3EmmcZigYYK0ZrSoZKCLgpintpqoQrK&#10;/hLSznb25MiwjJmhKdrbV89WJt9uTLxc7n+7Mfb28eyrzaWnmzsLo0uF2eX2ZqHywvZSOBcZET9h&#10;IR8uLmsebgssvzn6looqr6oWC9GWk5ggrl2l79pg7H1f1TFbwuSBmk2ZmnW5mnWlqnWlsg3dAUub&#10;FkuZ3AOltOkdabNcSeNMCcN0aaMsRfPbqjb3FC1LAR8J4Aptp2LQj75LjYnnfR0HQDHJLlVK15df&#10;PFpI1R8maXcD6cYhGIKWS5HWKzFwAVSaelabez/Qd85TtchWMr1Lsqsy8SjWtK038YpAyIbDZcq0&#10;HU/qXhCAmrsqlkWqVhW6zrVGHnWGHgwBXK3r0mDs1WTmW2fsCYZRYeCar2IeJajizS/mwkFwYMFY&#10;X4ebX+YPx6mkShoUadiW6jrc17a+q2FarGFyX8uslGRZZ+QC+skSMyiUtuqzS9yOrXmS0gwJ4P2E&#10;ht04ej73blT1bkTVTnjl67T21ZCSXtukx3G1b+/0bac1HeZ37me0HiY1gkcC7AWABwA8DDPueSP2&#10;aT3mcZMu2dCD8S6zE1rE90Va235K035a80F6C139ZtG17ikB/DyVLmVfpbaB9q8yPghgUEL2lyGA&#10;QbeL3neWvO9shZQtexaO26R26oaXSTrVqfhMOmYeRNU8JdMX534W9/BJbP12aPmUU9ZOWMW7tI6f&#10;MzrfpLS9Tm6lL9Ed3/hrApg+QXRKM+SAwa3Yiql+HF31OLL6VWrnk9iWdf/yMdssinZUnaJPuawr&#10;oEHDt80onGIV02Qe+kDbo0DDoUjPrcgqJFo30E871FcvylUr0ko11E43wVgzHnyWwONcdfVSzczz&#10;9A1STc0zLSwyjYySzUxS9EnxZoZpUBavnlacrIQv+OzBz2WM4DMXFXTVUo0Cu1zs7zra3LYwzjDU&#10;STzpd0FgaZIJaWCG/YUafGhjmGysn6hHihEnuiAFTAkYGxzKCs5njEdbI/hNxISdNVXDjPTijfWh&#10;POAkC5NUHZUIYZSttLCbjXE6Y+Fee7MsZ6s8R4scANgE9dAuJ6sce/NUJ+u0Yw2cZqoXpSTthkcY&#10;8bGr83NoyIk7gcow/xJ/jzv2Fsm2ZoluDtnOtlnODjkujrlO9tkOttn2NllOdvmujoUk9Ug03EJN&#10;MQzcBBX5MGjlXXBFdtaZ5iYJ2pqhinJeUuLO4iIOkmJOINAlhVtbpHi43vZ0K7SzTjc2iDXUiwYl&#10;AWEujLYiKQdbGSXpa0ToqYeDwMYkxcEiw90+39k6G+Bml2eoFSUn5qYs7SktYiPApXLlnODNy6JE&#10;nJGxTqirXZqnEz1xWVbMUUnKw8kqw80ux84sDRLJNqYJ1ibxVkYJloaJFgZJ5npJZrrJZrqJempR&#10;oE9b0+Rgn7u56S0Payb7u9ZHh3bbO5Zb2pdbKcvt1FVK9wcB3Nw+105dbO9a6Oh+BAlgat8ite9R&#10;V/9S38BGb99mT+/GSQd8nAdMt7/H6b//EMD1DZMnpe9JamonP6aqdhISwGVVUyXHib8QDPt7v2yM&#10;Ad0BV9Lzhquqx8GxdfXTDAEMOCmAq2voGcZ0B1w+VlIyXvJg4sH98VMa+NMcL8fLkLsngfKAGfYX&#10;kruAkpJRiFP2FwA1gA5nCGAor/djPml/AZDc/RiG/YUEMGR//40CGFK/J+1vdnYnnWNj+ts55WX/&#10;13ykWj9wqhmDU8Ng8GsCmNHgFCfP9Rvo+mU6a3oqMKRyTxnfU0C2+GMYEvf/hILsrqLc7vu5dAd8&#10;UgADKu8Of4KiwZr7I9XH9reyqB/AcMCQ+oX4jQL4ZBIw5eEk5IB/TQD3NU8zBDDDAQOGOxb+LTA6&#10;/CfaZ4cp88MUUJ4G8rUfAwlgyAEzNDCAUX+KU+qX0f9g+/QnYRLiUMdzaqI4SbxcOpw8RuxIay6i&#10;J7dMMP3vbgoxnIr0DGAeuUgu6TAOsQB+gpe+KllbNlhU0oNHwvmGnPs11cAbGpG3VGI4pSM40G7W&#10;1nltDfPLU0uPH41ub3QszdasjnXszPTtL3RsztYtTJeNTld1TLZWjgzphmVzaAZelgqAqSZgpYNR&#10;KCshXjU8q5SYgJaIAInIpy3MSxLk1sRxaaKPh4fg0oFxGfDxGHLzmHLxWLDzWrHy2rHzWfDwGvDz&#10;kODcoAGJ/p/7nCQc+wcw7FpoNhKcTQvGQULzGRCwFhhRV0654OuK0czq8bdUophlfMR0/EJDEpvv&#10;5A5m+iykWm4m6Wwmas7Ha/fH6DeEmZYHGpR5KhU7imWZouO0uMIUb/pLXfISPesu/GOSLl+aITzX&#10;AlfkIFruIVvrp/wwSL01RGOQbEh3wFHaPZGk7ggtUIIY0BmqDkEN0zgJZH9/uwCmq9xIUmf48bq/&#10;J8quSF1qtM6pElK8AIYDZmhgsAnqwSYkgB/6KdZ5y9V4yvyaAGYY3N8I1M/HnGr2L4HU70kBDAns&#10;zlBNOpD6PYZKR4UaJNkVLEX362EkSqhhe7B+S4B2k78aeGlqgrRKw61SA1wN9exhwta3hEM45JJ5&#10;FUKvE50R6gnRFSsVSwd35kfvb46kTfepJBQh3DJFwh/YNkw4d46qFtXyBtw9Y5Kokt6plFQnG18s&#10;FZcmGh1OjPKTSQzSyCXbVBQ5VJd7PHwYSKFE9vfHjw+nzYxkz43lzYxnT44ljY9FDw+FDvUFDXYF&#10;97eH9zenTfdEdjeSB3vSZ5ddmke5fXP/RIr8s37SZyapuKQ2u/bF0PHl2InR2MG2+N7a9MGHqT1N&#10;SV1tGUPDySMTMcOTsVMLbpQe0aQ7/6Hof8H27lf65K91A9XzGyPHV8L6x4MoPZFdfTE9feS+gfiB&#10;ofihobjBwdj+3uh+cNJ/kr6nYAjgqJ4uuscd6I8fHkkYHknuH07vHc48FsCpkAAeHHLs7XOZnNVq&#10;77oUHHfej6xU1es1thY+NE4e6KOfq5cum0Fv4VRKWGfHSe/LIBqcpbOTTOmM6aLG9HaD4YX0dHp3&#10;NLu21Ds0Vru1P/TsaHJve+jX0RLW1xU50BPe1Z45ORTU/jCgpy9ibs2waYg5JP1mcIZiSZv36ILf&#10;4Hhgb28gpSOY0hbWRQ3t7QGAAJwodrAvYXQoYWIkYXKUPDkSMzkcMz0SMTkUPNbnP9Tl1tNq2VSl&#10;XVqoXJDFamf3JzEppmvMP6pqqSan2ldURQ0MgBc0vLsrooee2UzPjR7ogUgY6IqkPMwY7CQ31PAo&#10;KTJ9/d1/nLnwXxev/I2FzTQ2LrGtPbiqimBjwyqnImPp6JOYF1dfEzhUErpcHTZdFzvRDu6MxZ3S&#10;W9ZeTFK6X1v5f20Xctkt5nMNe6ZruD9fF+ISULvOSpTQNstpbG0cnjJw9PzpBucNPoykjrGspW1w&#10;SUn4w7qUod6cmbHssaGkLkpQaYlJYjwpLd6joSKuh6IeFPgHZhamsxe/54X9jZlN1dmtsLu3oIMq&#10;omP4+cWbZy6x3brO98M1Np3kcNfawpS66tzK2pqO/tapxZJHK5mzc4GdXf5NbYF3qzStvXBi6iwC&#10;wl9c52IWEUuoK8lpKK+ua5IkKn77xdXLLAimM5fPSIn7N5YFPCwJqyw1jY3Vj07Vy7jPE5R83i/l&#10;ZkK5dvVwYn1Pdl5RsKeXsqoSXFdHOiLUt6vNrjgfoyT17fkfz99g/4oNx4TS/t4k6QfTnK/lXH7i&#10;4bx46T84rjAJszE5yFyjhBqMOsodBppuBThtR4V2ONpmS8P7jHkOg6QpOgQ39vPws39jvfgV57nP&#10;xZl/cBG+Fa4OVyec57r4X9f/+l/o//qLCdOfcr7/dhZ3eVvt+robfCtBcTlWb85X6amPFM1b9Kkt&#10;csFSMJrAac51XfxvTAp/YrorcvVZqOEjV31/Yf4r7Be/5/j+3F+ZpH5iqjO/shYlUqZ/zQvOFCXz&#10;U5kNrNsVsRomsegr0mkMbzAQzZXDpElic5WEycIsCWLXognfxOD+3mQJm/KTy5e4VCzFXCXP06SG&#10;pOpgh0wE5xzFt30kDzywh+7oI1+xx94yHXrIZOylUNiVOBH4sQBG0DkWwMHCxwJYkC1aBAbl+0IC&#10;GALE/+x9GfCBriD7e9IBAxLE4IniCAgQx4vCQGWYKCpSS2ujnUp7tLjY3rw+0LE11rk42HCw3HW4&#10;0vViZ4D2ZIL2fJp2OPl2e/jNxuCrtf7N0aaF7soFSslIdc7D9ODqGM+yANsMMzVz7kvBogIZ6uI5&#10;qmI5CsQ7yqJFKmIFCsJRwrxRInwxYgL0tYEl+SHIEvQ5rmNk0LEKQr4iSHsUX7CibEt0+Dal7Whl&#10;buXRxMbi1Pbqwu7a8uOVlY42SkR0srKWpbCSFU7VDaYWcEM24KZaPItuzhmlBGie59/ITQ3yLTFH&#10;+5CC/tWd+aMny6/fNk9vyVsmc8qGXhH3Py/heF5SE2dmSi4pWnny5O072vJj2sAebfIdrYQyY+EW&#10;r6AbgFPyuyXhwy4fYBtZPrX58snR3uHmo73d7Xrq5E0Zl6tq0dc0448FcBI43UUSfT7qS1rpVzVT&#10;zsmE8eol8quGoJW9PSJK59dpr9/TlpZpHm5ZfDB9bowVK97pAsbhW7j5TXHnhIrJ200zXTMHA4tP&#10;I/PqEWou16WcuPTjWQyTLpKiz2lHn9NJ+Ekn7TudrG+0s7/RyvlWM/2SXvp1HfIVBVf7pLJtGm3z&#10;xeudZweF9a23NALOkZLPk9LO62Rc0Mm+qJtzSS+fDinrmnbWJZUEFq1UXt30a7LBAqQEl/iGV+9o&#10;T58/O6TRSP5xZ5VsftQL/8og/e8Gd781qfxcteAy6Ta7ZipcLQQjb1/WNHzwira+vffizftYcj4K&#10;qY6CG2HgthiYwy8ZwHanBDCd4xVD0cdL6qJQLvTsTLQrH9odLugjQPDhEfTmEvTlJvrzigfBpMP4&#10;5KPYleM41BL4NJNgKjFcol7McEsOfjMEylJS3F1K3FVC1JkoZI/GWsNQ5rxIU16kMR9Ml4tH/QaL&#10;3MUrkucviV++JsvCrsHFow9HW6JwNliCI0HYTZDoDkqcoBsW74bCuKMxXhicJxZPL8EmHOkiAHc6&#10;pX4hPghgtBMebncsgC3BZdIFMNLpWAC7HwtgujamC2C0JxLlccr7MvhI/UL8mgD2RfC5CGG9xYje&#10;WLQVP5+WrKxdfELF1OjG47FZ2srq04H+qrCAAHkxP1FUjBwuUR6bLIfMUsEXkETz9cTTtIiRskg3&#10;PJutwBX9S18aXPrS8PJXRle+Nr3+nTXrWSeeK24CN8JFYdGSqAR5QooyERAvh4+SQIaJCCQpC5Fl&#10;MFFERIIEIUtOKl5cLJgoFKIgs9pY/WJ26O327M6jvscz1GdrA6/XhvbnqXsr/Xvrwwdrg3vLPYeP&#10;ul8sdL2d7/p5ltKZHuQnj/KT4M8ylImWQ0VJ8mdrCicooOPlCbkGSjlGqj6iSDci/L6XQ292Sll4&#10;WIKjW8+D+pdLz9pKej0sYjRl3DDcehguIwmUsxjShYh0Fka7CGJcsBhnBNKBvnwMyhGOdAAxAm6P&#10;gtmjBexxMAcMzAUBc0PAPZEI+r3FYV2E8E4igo6iwnYIXj1ednWOm4oAbmZVrhtqbBeVrp+VvXVV&#10;keWmCiebJj+3AQpmjkPaCmKchLCueKQr3eNCWpfudwEM1/sxULOTAviDBv6/K4ARbigB8NajK3B+&#10;LmM+TiNwCYJYW2G8PRZljkGagXconF+fh1OD7ZbSzevS1y7L/PSd6JXzipwsumiYlRDWUQhLn7kd&#10;dCKIBpdMX/wYA3NCC4DSBVwOHuGJhrkfL8bsBQIwQmGcPwHtg+Bz5uGyw2O9BAW9hYS9CILu4Fsb&#10;QEbStSC95unjF7QXPz8aH1ubHXm1N/dso//pUjvtMXWv/15rskuCvmiwlECcPC5NQThREputSMxT&#10;ESlQE8tXFc1REs5WFAIltBJwhhwebEI1AHpCsBwuQ1EwRR4XJ4mAfsukKuDv6MpUWKhXWmoUG8in&#10;KwlGCPN4w667cF1wYDtjx37GX4g701ghVk820kiptyiNtjJKWx59NdZGm+vaL0ueirB4FKS5F6Z6&#10;GCxx5Is98kUehuIOwgCE/TACKA9ChQ5CiceIHIaInFS20ETQT35FAP8aJ3s4xUGQ6H6gCADEz8Kl&#10;QIdvYhVeRCps+RAXHBCTljyDhixdpKt9ejfHzbkgfQsl+DKML2i84ye66y+2FyB+vPAwfRej5Sd5&#10;EaF4FCj5PEjkdaQkuMblQNGNTPOXram0g3Ha6y3aq6NnBztPt9dp+xu0/UXa1jDtoOtZc+xqhMG2&#10;l8obH+XnvpJrQcTZCJHNAu3JOMWpMLVnBT60tju0jtJn1BraROvjZLdVX/V1d7lle+Felas1Qp8V&#10;wv4z9gZTisBfCsUvtBjCZzzltkNVD0IUdr2FHrkJzUYaLWT5bJcnPO+4S5tppW1P0PbnX2/N7CyO&#10;7G/MvNhffvNk/f3R+gdrCziteP8VdAFMt790AUy3v78I4Df7tMP19ytTb2aHfp4Zpi2M0VZmaGtD&#10;T4tc16JUh+xFux2UqOH2DdnhqXfJnndjYjpL0nobSvu7GgaH6gfHykenCuYe5S8tVy4v18wvVM7M&#10;VkzP0BXvHH2h39qFRwzpe5Lqman6hbHauZGq6fHKubmKhbV7syu5w5PJ3f33Z+bvT888XHrcurAX&#10;mFwrIu+NQDnLKsYLS8eKS8UoEIK04K6OSKdYUe8cee98RddESeMkeeNkVdMUNdMkGf1ovEoQp4TH&#10;TZzpBXaLy1xu1xBRvNJ3pezKtSPjVMLNhX3UpMJFJUMFxQLFhDxsZP0e+pa9yOx5GdewH125E1u+&#10;S/4nDQxgSN+THMbWbPuWA55E1W9GVOxmtI3FNfgp+mvhXBSEghXl47W0U+EIk+iwbNqzJ++3Rp4t&#10;tdCejNHeL9B+Xn67N7wwVNXdkN1Vnz3YWrgz33m43Pvy8dhxEjB98eb3ewsvd2cPd6Zp7w7rSsss&#10;9eyUJSyJKCsJYX9NjRwVjXwZhXQJ8SgpQT9z+XALomtTWP163uBeyu8TwLtR1VDKLy23530W9cnx&#10;asFzngWrgfc3Qkr3omteJLfQl3FN76A3jq1fi6rbiqUL472I8r3I0gNy9VZC00JiR3Noo514kBrW&#10;y1glUVU6TErYS1UuUEXRX07BQ0c/IDGxtLEOfMA+oL178WRp9O3WxMvVvrcbI++2Zt/vrr3Z399b&#10;3aG2DualVZBk3JREPTUVI9VUyUSiHwHvLi3sJoexUOXXUGcmGl5De/GJZUgblGk5Vmp7lGk531Wy&#10;KFY2f6BsUapCz+stU7Iqkbd8IGd1X962WN7mtpxNlrRVipR5iqxlupJ9vrpjkaL1g18EcIXGPwTw&#10;A3XbO4rmpSSHCgPX+yT7MgOXEj2nNGm9ILhUmZFbraUvWUTD8jI/6esb1ldhsUT1LEWTQk2b+3pO&#10;D/SdofRfEFSbepboODaa+0Yi5cJg0iVa9pD6LdN2BHGVvut9DdsMCd1MST2wWWPoXqHtVKvvBgng&#10;Kh3nOkOPhybe9SZetUYeRRo2RVq2xSS7O1q24FwRgsqOrFijMxzOzPgAfskkUVK+ktlddcsiTYt7&#10;Gmb3Nc3vqZuWaFrdV7W+r2LXYhw87397N64OQFeeSY0HiQ/p2brHc3rvR9XsRVa/TGpZDrrfY5MI&#10;CeC99JZnBV2HWe1HyU3Pk5rBiw4BYvB4gKdizDEDWjR6wbsQPBhHcQ30Z+Z2P2h/lNryNL3tWUb7&#10;88xjvwvitA9TQD8/jp+nttJTgdPbQSXYCxliANgLALsA4Dmccs1Z8rn7JqXtfUr7s5j6dd/iQcvE&#10;BjU/QL2qb6t2yKRj5n5k9fP4xr2IqnH79M2gkhcJTS8Tm0ENCF4ltbwA8a8IYADkgMGAP8yJHVe3&#10;R254ntT+JpX6OomyG1Y7aZfZrB50T9w+j2BeLGFbquhao+PXYBxSaxpUYRpQYuRbaOyXYRwcqx8S&#10;bRgZoB3mrBLkphNjoR4lirQVwTgbaydbmeYZ6adbmOZameebGKabGWeaGqRaGGdYm2VbmmQa6yVr&#10;qUYpygTKiPuATyAwHlMi3llZLlifFA/aQNM+Q3nA5kbpJvopRrpJ9IV7jzUwpH5PCmAIY/1ENaVg&#10;OJ8xJytJTNhZXTlEWyPSzChZTsqbgLER4DHEoaxUFAJBjaVpmqlhkoK4Nx5mKS/mRV+a16bAyTIX&#10;YG2UxsgDBoAAbNKhr7+bameeBHC0SnW2Sbe3SDbTj9bTCOZkVmK9Jofm1wOxm32Wq10m2GVvmeJo&#10;neFgmwmws063swZBtpvTHW/3+7paMViklYZyhJ5WnLJcqIk+GHwGuDpVpQAdrTBzkwQozVdDNRB8&#10;WAUf28RFHEBsa5Xm4XrbxRHcz2RDvWhdUrg00VlOzM1YO8bePB2UprpkR8tMB4sMJ6ssT8fbrra5&#10;ztbZoAS71OX9DbUiwNiMtENFcGa3rkhdOUvk51BTk/cA1+LukC0n7gQAl+Zik2VllGBrmuxkRZ8a&#10;+phUG5M0cFusDNMBlgb0wIgUq60Soq8Z4miVRI4oLS3qa2te6OrepHRttFFWm9oeNTTPPWyhJwRT&#10;uldbOh61UhbaOh8dO+BFat9iV/9S98By/+BmX//j3r7N7p51atcqpXMZcsCftL8AyOx+TF399MfU&#10;1E9X1c5W1MyUHU/4zLC/kA+GBPC90lHASQEMpf+Cwxsezp4EEsBgF2hQVU1PFAaNS0snSksmAac0&#10;8KehLxX8weyeAvK+DPULKd6SktHS0jGIjzUw1PI3CmBI/Z6yv4zs3o9hqF8ApH7zCvsAjMV9T3HK&#10;+zI4KX1PAqlfwD/Z32z6tMm/i48U6f8jTg2Dwa8JYEaDU5zs8zfQBa00DPnX/F8c8P/ASel7kuNF&#10;i38HDOl7koLsrrs5Xfdy6A744yTgT3B3oPoePdn3lAA+xUkB3FQ10lQ19DEMDXwyCRhwSgAzHHBf&#10;8zTEKQd8Omf3f8s/pO9J2mfpc0H/cw4uBCNV9xTHUzrTOWl5AVCa78cwDhymgHPRez5lfE/BJMyu&#10;KcSuhePUFuDQ4eLSZxOw4MQ7c4r5IlRi+ZVjuZWiOeQjOGXDueQieOWj8HIRZrqp6pK+KIwVO96C&#10;Xc6dQz2QTS2MRT6UWzoSIR4kLhMUGV6+MLuz9XhtaqZtY6Vreahtd7x7b7pjdappbrZx/BG1bXq4&#10;uH9C3j2NQy2UTTYMIx+NQjti2NTlOeVU+RSk+dVF+HWE+XUJfLpYHl0Ety6My4Cf25CfxwTAy2t2&#10;En5eesIHjEfzYwGMYdVEs9GBsaoLsGuA38SiBCtRaS82cT9WZTKLWhKzciyztD9c1tXM0uc2OXYg&#10;O2Qhw/5xutFWqvZSqt5kiklfmn13umNvokVbqGalu3SJkxigyFYo0xAWp84WoXAdIlqZOV6DPU2P&#10;L9cUddsSd8cSX+Eq0RaiPhBvNJpiDkpKuFZTgDKkXT+mO+J3CGDAsQPW/LgE/VAjtT4qtT/pgAGg&#10;HpRgnJAArveRr/WSBZzUtP//IIBbwjQYQDVgzPQ1jIPUAB2BapQgdQh6BnCQcoe/WEeQRGeICpV+&#10;P42oIYbUYN3OYPqt64g0aIyxL4rw83UKlpB1Y8P58crE88uFXEBasokHBdyeuD+1mT85VLw+kjE7&#10;pBR357Je0BXTSJ17nf7jS1Ydo+jY6m/1Y4lhNWb3Bl3qx3QLSiVjoiVig6XJgaIR3vJx4QrxMWqJ&#10;SToZmeZ37jpXlfu31IZ2NsUNdMUP98WNj8bNTpIXZuIWpxIWRpMWhmKH2wPbq8O72lOm5v26Z0WT&#10;qn+ySv2LQeJnJuksfiU6ZYNBI8tRI6ORvS0JvQ2p/Q/T+1oSKc2pPX3J/cMxvYPx49MRIyOW1ZQv&#10;tMMu2t75TDvqT8qegpFFnh1T4YNz4b1jkT390b29cf0DCUMDicP9YAzkwZ7YAbrC/DWi/nkl4FMC&#10;OLV3MKNnML17ILl7ILZvKHR0zGNoxGl0Sq6y/oJvBFdsjlnnbODUZsTQ6O8SwLHUbjrdXeT+3piB&#10;3rBeim9Ho0tTtWVFsdPDSq/Weu+2hmBKS3R/V9xQb1QfNXp4MGRw2Gdo0rRtCJFa+oNHHHdCkXHH&#10;ePDsWtDwREB3Zyi1LaK3PaKHEtJNCeqk+Lc2BbW1gAFE9FAj+rsjBnrCBntCh3pipkeipkciZ+iE&#10;TA16DXbatdeb1VWYlpXyurgzYfAXdQ1VklPtKqpihoaiBwcZAhjcFnAbAeT+7ri+zojWuqTOpvDy&#10;Ej4lRaafzn92/dbXrJxnESjb+OTbA0PkhkZuDS2mHy4w/Xj5Mp8gj5KicVmU71Rx8EiZR+PdlBF6&#10;irZq6u2LFh4/2QZ8bu5zzSeB1S32L4IkpqtCX5zH//ELNjULt9uN7Q19Y5Zu/ix8WBYY/hZa6K83&#10;WUlBQX6VZaFtDy0Kc8zyMiJaHhZNTdxbnIscogb2tsYOUF2KChF6ehcJQucQmD9evWngH3S3qze7&#10;sVVMx+jcLR4WNgQvC+rMNXad5OjowdbIsjIZPVMheS1d10Dr7ELHqhq/rh7nyrq4us6Ch30PGvpC&#10;E29LG9koebgn9NTHtpRmVpbD8OJ/+vzCOQ7kf9/i5DcxDKwvTe9pCcrNY8WJfMOCZpMx+V7W/O8k&#10;9298MuTKetI6JygD4zMTk+3d1NCKcot7xdETI1715QqWBtfYmb85d/U/znEz4QxuuhX9aJZ7Rs3n&#10;By72c+eYrnzPxPINkx72xzInxWkPDaqWYIkYetTRfjkuej7c6ShSbcuFMKkjGs9zS/HKWfTFH/i+&#10;+bvIuS/dCCxkfWEJ2PfXLvz32S//yvPFNxqffUO+cald9EaX6nU/GJO/5NfhqmzFZkILXtJ7HsRd&#10;O/imq8SQj3GTm/EdTeECkWvTmqw0D9HHhph45JnLPzJdZP0T549M+pxMFB/0XKJqtMp1sbNMmO+Z&#10;FK8x2bAxVetd3gombvkITVliC4Uv50sLZMjAw5Bnk0Qv5MpfKlK5NOJJXAySn3GXWfBQWvFQW3FX&#10;3nBX3PGRPwiUexYk/TJI/ImPyLan6Iw9sVaFl4y8AAngUEF4sBCSjrBAiDBvCJEzXIgd8HsFMJlI&#10;N7uAkxoYAKnfJAkkJIBBTawwX7AIMlhNbbWD8vPSo4X2h6sDrdtT1JXRh/tL1J2F9v2lzqerPS83&#10;+t9sDL7bGKJtjtH//Ho4dbTac7DQuT3eNNNyd6AktSbOM85EicTyA+naV2YsP/li2OPEUCkSmDxF&#10;kQc6CoV6ChkaErEy2FAiX5AgZyiRJ1oaQVbEBkoIhClgvSWR1lguXxWJ+vjwp4NU2t7a3tLU/PTQ&#10;2vLs4eH+5s5+79h8XHapsrkPRsURoe6D0o/iJMVckA+/oZXGYljwk/LvFcDxOO0EEa2A6v7ZxVfP&#10;+9eX+zZ3/LObuOX9b8hEcGolspOCrstb4g2cg3PKxxZfH9Jowy9oo69o/ctPekbWqh9OWDgncQhb&#10;wWSdwtMqlx8fPttefrIxe7C/W9U5c0XG56p22lXNhFMCGHBZM/2qerKASS4fiXxJ0JaoHZJUPDS+&#10;Qnv+M21lmZacVCOv7o0Qs+OXcRHWCzPwu+2f+TDxXkdBTf/t2gHHsAI+eYdr4g682mQug5Qb2lHX&#10;9GKv6CVdMkg7p5/1k27WD9pZP2imXNZPu6kXc0nO0SSqYPoZbf7w6Ant1cPRaU7t0Gu6WVd1Mi9r&#10;Z14iZZ3Xyj6nmXVBM+sKKfeyRuYVtRQWrXROUupNumqNlbNKXn786tV72hGNlljfc07B8ro5+TNS&#10;3NdGdz7Xvf+NzoMrukWXFMhwjXBlq5juqe3D17St/aPnr95Hx+SjUZpYlDnd+8Lp3ohufE8JYLgr&#10;HuYqjHQBCCGcAdBit3TJBHfFoumuFIl0h8HdBECJ8kBivWGC/pxSoZwKkWjNBGFSIlY2iBNlw8Fn&#10;DEdaCBHsRYnOkuLuYmLugkRXtLATUtgFJeKIE7WGY/VZuJQuXhc/c0n47GXipeuSV5ll2DjVOHk0&#10;eQV0EGgTDN4CJ2hFELQmCNri8M54ghtB0F1QyAME6GOhKACzPV7x9xegNYAxbliMCw7pKIx2wcMd&#10;ENyWMG4rcF0EjCs98xLrjsN4YrGeGIwXGuOFQnui0F7I0373X/KrAhgD84HxOBEw7pJiPgiYKRur&#10;qrqab076w6nuha2xxRdzK1td3bXRoSGq4t6iPNEK8CRlRLwcL1mKM0qCM0aSL1ERk6EpnqsjGyuN&#10;CReFgTepE88VK5YzJte+1b/4he75z+w4LrjwXfPDcoC9ZBlsooIgIEFBkKyAj5PHhQoKxIhgMpVk&#10;yJLi0Yqy99yd3s2OPJkd3F0c3F0b2lnq356jHCx0vVwf2l3uAzUHa4NHK32Hj7qfzHe+XeyhrQ2u&#10;NRREa4v5ivNlGkjHKmCiJPmzNIRS5DEpikLR4shUZbFMbdkgCbSXKCrRQOOOu5OrgnxlfMq7R9uH&#10;U9sTzdMP71KdjUIkEAbCPMYi/JaicDsRhJ0gzA4Hs0Uj7FFIR/CqIZHOSKQruIdoJN2GYuDuGLgH&#10;jM8Dzu+JgtPXXRbCeRIFPcSE3MSJLiI4ezzSnP51g1MbxqnLz67NeV395kWFm5flr1+RBdy8psjG&#10;rMHLqY/gA081eJIdjudwdsEjXfFIdwLSi4D0FkR5Q1r3F0663mMYJvgXH3wsff8vCmAkny0OaY8S&#10;sOVk0Wdnpv9RFY+yA6DhFjiUtRDOjkhwIGCtkDBjbg4SK7MquMabV1Uun5e7cEb6ygV5dmZtcL0E&#10;tCMaRr9kxtrAgmh3AsoNh3JFIpyw4L2AckfC3dEIb0EcfeV6GK8XJ5udECGAKOyLAm8fAVME0lhd&#10;058c/WCmf4H26uef9/fnejuWBlv35jqfLLTTHvfuD9xvS3NLNpWIUcUmqQmBxyBVVjBDTihL4UPK&#10;L6R4M+UJkAAGQYYcHtRAm4B8VdE8dbF0BUKminCOumiWKjFFHhcrDosQ5gklcCbJYrLVRO4ZKpSb&#10;q4EyXUkwGMfuwntJ59LnltwXfUUFPETgwUriY3fS6CLzYIH2qOv9SNVmafhQhPa4p8ROgNT7YKk3&#10;voQXQbinIdinIbgnISAAJeEYoSfBREgAH4QAJADH6wHTk3r/LQL4XZwS6OEgSHTLh7DphQPlXgAR&#10;1L+OUX4RqfAqWulNrMpBkOS0NV+n5uVmpTNdpKtjZpxr7vinYbJvyaqgGQj2AsRBeRQiDVqCGHAY&#10;LAW54ZPS9yTPwuiJwi+j5J9Eyiz5C8+Gyj0t96MtNdCeTNNebLx7vvPsaPvl4WPa0cbxFNADtKc9&#10;T9rjVqIMd7yV33srvvGmX/5yqPBqksJMlOyEn8JeujOttfB9R+l2VxVtue/dg8idUJ1NT7lDX5kd&#10;Z/yyFd+4HkuT7JkMgT8mC/wlCfF5DuG7CrmL/Yacay7ovSCZQRep4WCDmQSHldvBR825tIlG2krf&#10;25XBndnu54/BkDZpr/fePdl4sbv0fGfxzf4KPRv41KK//wP/JIAh+7vx7nDt/cHa8/Xpd9uPaAcr&#10;9LznzTna6jRtdYa2NkYbr3xbE7MWaz3mrTMUatqf5VlfGplXE++dF+pTnEquKivs7K2eXKhb3ry3&#10;sVa4slT26FH1wgKAntE7NwcAAdismJ39mMpZugCumR2unBo7LYBnZ++OT9Q/2mh7tJ9ZNiylHsSP&#10;tJeSi8GLh4tJRiuLhGmhPayQTsFCbilS7lkyTvmqTjlK1ukKxinS+uniupmiugVEgzwx/RhBJRd2&#10;tMnXN83+fsv3img8xjJc3MdOIkBdMlRWPlpWMVZazNdcwrPM6fZ+cvvrhMb96Mq9mMr92CrAh4V+&#10;42oAUHyKw9ia3cDqg6CaZzEP18PKdjPaJhObApUCNTBOqmIRkiJhCgrRRBHH6LDs90dHTx/17EzW&#10;0p7Nvtsff7M7SnsxT/t5DWyujjd11+c1lST3Pix4NNTwZHXw54NZ2tMl2tGjNwcLzw+W3796kh6b&#10;pC1vpCVjL8hvDn46KSulqGjkSsuniIpFEHFe+tJBBgTHyqCqhaye3yuA6Xmcx0nAh2S6IDyKa4Dy&#10;fdeDSzZCSrfCK0Al1BI02I6u3Y55uB/ffBBduxVSsh1ash9X/zi5fSaxm6ydbCTorysZbawJfm1G&#10;ysuEqCqEigrbyck5enonN9T3Lc6svn/6hPZs53BxgLY/+e7x0Nutkbfbk292F98c7Dzb2V+eXRns&#10;mrE3DCXJ+pJUwnV1UhSUYmRkQzWVwvVkfbTQBkYCKlYc4g63BP15xdNFdap1vSi24Q80rEs0rcpI&#10;NhUk+0pNhzI1uwdKtkWKtncV7QsVHHPlHVOl7RKk7BJAoOqRR/K8q2gLCWBoDeCTAviuksUDTbv7&#10;JPtCVcsH2g531a2jCcre3MRCdasaM68SPae7mjaJYlrOtzDGP7E73kT584snS2jf13Gos/ABlBu6&#10;0hcD1ndptvSPQsmHw2VAb2XajpD9BXGlnss9dZsMCV0ANCl0OcmxVt+tSse5guQIqNRxrtZzBfX0&#10;Xfp0A/1A1xFaeDhbyTRZSpcsouFwHeNwDel0A+3HI5pEVCtSM6s1dG4086jRc7yjYFKsYNFuFjLn&#10;m7saeg88kJtRldDUx0eJjYcJD8GLexRbfxRTB16+F4nNKwH3eq0Tt8i17+/076W3PL/dfZTd8f52&#10;37ucrhdpbeCQg/gGcNTT5GawCXpbDCie8sgbd80G5XLQ/Z2YmidJTaAZaEDP8c3ogKTvs7TWJynN&#10;DAH8BJKvvxjik+r3pAAGT9qwXeqsW97rlDZaXh8tt5eWSX0W93DJ+86wTUqjZmC1klebbhg0E/V6&#10;4APQcjusAlzFs/jGw5i6p3EPXya1vEz51SmgIRgO+Jfb0rwWVL4f8/B1SufLpLat4Ipxu8wOvfB6&#10;Nb9Efs1YPvVElPZtObs6s9Amh+hy04BcLdc7FiFZJsEZZuFx+qF+av5+pAhbpSAJXjMplL05KdHO&#10;OM9UN8PaqMDatNBUP8fcMMfKNMfCOMOMMWmzfoqxXrKhTqK6UrikiCeS34KLVU+A20RK1AvUuzoU&#10;2VvlO9rcBtha5JobpYNKyAGf5KQMdrDJ09aIEuAxYr+lJS3uaaATZ2aUYm+da2GSpiDjB+cz4eHQ&#10;wyKtwC45KR9QEuBWOAELTYUQKMfX3izLyTLX9ngZYEgAgxr6mrhmWSB2ts71c7vrapdpbRJvaUS2&#10;t0gGsZt9lottholuJB5hdPWcGOs1OWGMmbqCN2jj43bbzSHX5Tj9194mw9Yqw8E22935rq9nCRgY&#10;Hm2jqRKppxWnJBtipJtiop9GnwdbN85In2xsEAcw1IvVJUVqqoWoKQcK8OrjMZbyMl4GujGgH2eH&#10;PCf7XNCbpWGiiU6snVmao2WmhUECCDwdbztZZTlbZ3s4FIDA3jwd7DLUitJQCAAtXWyyPBzynK0z&#10;9dRDwTi5WVQAcG6SlrIfgkebgDQ2048El+NkneJsc2y4zVPtzTMB4CbYmWbbmYKbk2NrkuVsVQBq&#10;THXjdVSDSSr+lkbRQT63UxJq62pnWltXuru3u7o3W9uWGpvmWtsWqV2rbe2P2jrm2ykLFOoCtXux&#10;q2epu3e5p2/l1wRwc8scQwBD9reufgJwyvsyYKTqnqS2YQYSwFAScOnxzM/0JYF/SQhmJAHT7S+o&#10;qRyrqqIn+NYez//c8HD2YeMcALK/AEgAg9OBNnQNXDVZXj5RVjYJoJvg0gl6QnDJOH1e6F/lHwb3&#10;JKe8L0P9Hvc/DvjYAX9SAN8popvdj/lY/UIwUntPwTDB0CZkf3Nv9xYUfJpT3pcBw/h+kpP2NyuL&#10;QucjRfo/w0il/T/kI9X6gVPNGJwaBoP/2wI4J+ufjCxkcxm692MYsvYUOVmdv4tTh0NAArg4+4MD&#10;ZghgwD95XwbHAhiyvxV3+wCfdMC/RQADGAL45ErAvyaAT2rgk6nApzzu/xqot9O0zfyaAGak6p6C&#10;IYB/TfSeAjoK6hNSvANtU/8DTERWDWE2LQKnDopTj4/LgIvXlANhw4ZzQSpGCihH8ylFcSpEssuF&#10;c8hH8KmSCaqx2upkabwTN48+K9KIS8qRR8mPUzGIUy6YVzpcWCUBTnDV0AmraRibebTSP961ujK4&#10;Oty2P965M9mxNNEyu9A9tjpZOzGR2jyMNAy/KeXLLuqPFPbhv6WJPCeoehOnwy0pyaNO4DfA8hui&#10;+I1g/CZ8fKa8fJY8vBYAXl4z8Iscwa2P5tLGcGnhuDRxXOpIHk0EjxY0/zPmGGgWaAyrJoZdC8Wh&#10;BWdVhbGpYgV0pIjWckp+XOL+vOopnGppbMqJ7EpRHOLOciq20d5+D+O8+8lm0zEaczGK03Gq48l6&#10;YzkOE4WeE9kOg4mm1Cjdrmi9gQQTKG4KVC13lbzvIFJggc0wEEjR4UnV5QVBlhE8UYszQZsrWZs3&#10;zVCgwAJ/z0m0xkuhIVClK9qgM0YPlNRY/e4YQ6jsjtH/vQL4ZPbwSbrCNT9NlA7EKQfcE6PXHqrR&#10;EqQKaPRXqvGUqfaQrveRP6lpTwpgKP7tQD18zKlm/5LWcE3ASQHcGqwGaAtUBXQE/sMBQxnA3SHS&#10;XWEy9AzgUJ3OYANqsEFnoHZXoEaHryKoaQq3qIj2TwpM0FDz5cV6Y+QS4bJBF+HWHKIhQflTRUMr&#10;KT0dOTPUhNEu25IOVqvYvyo6E8j3fSZWHPtn0eSan8xTz+pEqyQ3BVCW/KljTvUN9nUl5iW5qunR&#10;SolRcuQomYhIydAw6Yhwhdgo9aRo7QyyUUG6WXGBTU2ZC6XZe6gnaHIoamaIPNOXNj+YOEZNHh/I&#10;WliJnVg3KBtk9y3+q37cXwySvzJJEk6u9eieDRkYCutuSepvSe1vyuxvT2hrTKFSU3sHY6g9dCk7&#10;NRncP8nhmX/eKucLUtTf1QNYHZP17rSF9j2KHp4P7xmM7u+LG+pNHO5NHAHtu+MHu2MHqHR52d/7&#10;SWKO522GoGtOUDnYFzs8FDc8lDgwmNIzkNbVn9zVl9DVF9nTHzY2GTg9a9s3LJRbxBIaJ367ynlg&#10;KWh8NXxwhG6Of/MU0LHdPeSeXnJ/b/wg3VJH9nX4tTe4N1aYFuc41tz3bq0JaG8I7WwGI08Y6oka&#10;7HVsaQ9f3HCfXMVklX/rFc8cWyRZStWo7Q6YfOTX1x9IbY/qbScPUqP7OsK62kOpH8QzNJiIHmpo&#10;T2dQF30i7qB+atBgV9BwT+jEQPjUUPDkgO9wl0cvxb7xoVR84hldfW4nV7WMTKuSspCuLr+2tsje&#10;nqg++i2i098V3UeN6u2M6W5P7qdk9HWktTXrensLyChwESW+Y+f+7Babb25hXneff/H9W7IKTD9c&#10;ZPrq3N/OsnzOwm6YFZQ0UxNFeYC3NhC3sZV08MLb+d4wcL7lGIKIyDGsH/AbXHEq7SIFZcvq+2Ok&#10;TQz9I9Mam/Oa29WtHL+/yfn5ZeZvWLj+ePWmkqdnQntreGM93NL0W6Igj5amqrunUVRUeEeTf0td&#10;HLU9b3Agv7MrrfahX2Yuyd3bOSUtn9odXV6J1dT58hrrl+dvXLjE/hMbr0J0cMaj8fj6Bg6i9B++&#10;u/YlC+w7UbmzWvpK6dmG+cUh5S0JJS11XbN9czt3KUP5wwP+HaVBlNL4unJJXaMzLLCvbvH+BwsH&#10;L/iO0tFQ0NMekJh6gw3+p79d+8uPMKbLQt+puv8YkK/UMGKWdlfd1Co8PLy6tTG9p8uvoy14kP5k&#10;ZtVXhCeS9SwcmUU1/y5jd9Eu9yfT3IvKft9fvs527g+Yi0yYr5mM+L5NUBbodVZKQF5U/yuT5Y0L&#10;3oLILFXCip/UgZfoY1u1Mkkhb2G8rYSoGQJmyctGX/hWBSfL/cOtC38998M3rN+flfz2J0/O64Xy&#10;LIWkG5KXmHh/YuI5w6TG9Vmq3PUhG/S6p9CCh0Szi/oI2XUl2WU9WO2lC5zmxPvUlJuiySF2hYn7&#10;AhP8D0xG55marfgX4/Vj1ZF8nzNd+yMT19+Z5L5luq303aYv6tAbfuCJGTXmf6hLKNUWShe/VqLJ&#10;2WoF67ZHbEQp7kSprvjKr3kpLbvIPbKTWHcWP/SVeREk+dRf5Fmw5IG/xKKzSIeuwB0J5njslWgM&#10;S4wQf5gQIlQYFUJEhBBhoUS+UBGuMCJHhDDH750COppIN7snHTC0JPDJGhDECPFGEbgDhGBkU8OF&#10;lpa3i3OrvR1rIx37C31bsx07Cx2PZ1seTzc/nmranmzan257sdDzfmXo58djtLfLrw/GX2wPP1vr&#10;259tezZPeTLeuFCfn2ypbgG/LvEVk/L3f7BkPutw65wj81kX9ithRGS4BJ4sT0xSFUtRl0hUIcYo&#10;4MLl0DFqwp5ScCtBbh810brk0KOxbtrG3MHc6PbS1PrK3Pb2491nL6bW99PLOlSdYnhUXJkVPG8o&#10;BbHpJNwgJf2kFHtVJ5PVpPCcWvLvEsA3NJIQmmnXMVZplV17NNrY3srU0X5p3xJWJ5RbNfGWUgqb&#10;Rgonicws6wpTc/NPbxjapk3TaOPvaZNbr1Z3Xj17Thsaeezslw0X1s4qqNjcWDtcGj5YHD7Y26/s&#10;XDgrFXhZO/eyVtJlUvwlUtJFUgo975aUfp6UeVErk9Wo4IJS7E2V6JtygdyKAYJ6Ue7xjdtvaC9f&#10;0l49pbW0zRpZR4iou0UVdIzu0HqW31f3rfonlSgY+3CKGH3HrfIj0uS6tN9l2YCbGmHMWpHMuvE3&#10;DVJvGGZfNci5rJd9RTf9hn4Km27MFTl7w/DcsYM3U7t7T2lv2+dWuPQib+jnXNXNvqydfYmUdU4z&#10;65x6BuAKKfeSesY1zQwWUhazRvIN1bhbqvF8KoGNPfOvaLTN1zTK+jO4uR+redRXmpHfG+d/oXP3&#10;R8OKqwYPvpOI5FIJUbNP7J3b2zx6s7X/5OjZ29CwLCRCE4eyOvZkbnik+68JYEEBR2EBO2EBBwBB&#10;wJ7A7wDACziJYjxFUF5CSA8C3A0PcwcQ4B5IlCcP0ZddzAchG0pUjxaU8eeGW7Jy6vDyGmFxNkSi&#10;i5SUt6SMn5CEN1rEAyXmhZH0RIpYwwWN+LD6PEhtTpgmG4/KDTa5yzclr96Uun5LhplFjo1DiYdH&#10;TUBAAwknoZD6OLw1XtBBiOhMFHUVFnEjCDljcU4otD0G63zMKQHshkM4CaNdCAgnBLcVjNsKbBIw&#10;9LRmHMbzWAB7HwtgbxTa61gA05X2J/lI/UK4oT8tgP0xMD84jyuMxxEFc8QgHTBIGwLOVkLMltIw&#10;39c0uT62+m59b6u/uyLKK0RT0FuSLUKOI1KaJVKCOUqMlSzOnSyDylQi5qhJZGtIpquJJSsJx8vh&#10;I8Tg3ihWW/bzxle/0Tn3d4Du+c9AbMdxwRfDHi2JSlISTlQjZuhIge8AMZL4VCXpIGF8lIo8NTX+&#10;56XJrcnu5Rnq3ubI3vrw6hT4cdH2cnP48Tx1c757Z7HncLn3aLHn6QL155V+2u7E29HG2y66vlIC&#10;iZrERFXBODlkhjIuXQGXJoNNEIOnKwhlqIrFyuCjFISjlSU8JQjGKP5cD/cnQxM/L22/Wdw/nNmp&#10;za2J805TJdgooGzE+c0FuU3wPCZ4AQsC0paAdkbDHVBIZzTSDYv2wqK9ATiED7h1aHDrEAFYFD1R&#10;lYD2xqPd8CgnHNJWBOcghLYhICzxcAs83AwHM0XzmYDvGjxsGmy3VG5clbt8QfLyBelrlxRuXVc7&#10;1qKWCD5rlIAtWsAeC3fGI10F0Z6CaHe6FUY6fuB4ld9/ksEf1O8/MoN/vwBmyN3fght4oxHx7nik&#10;MxerETuzPhg2uDk4pP0v2NJBWWORVhiEJQAFA1+yDDlYSDeuKF+5IA+4dlH5xmVVAW4TcCx45x5P&#10;De0OEMa5EbAuCKQtButI/z8JhBsa4SuIDcehQmG8vjwcriKEQHA57KwkNMrI0DA4O/vh7OTm+90n&#10;79aWtkZ7H4900DZGaVvDTyZqNykFrckuyaYSvhIcsUroXG1J8HBmyAjfVpXMkBPMUhDMVhQCZYYc&#10;HpCjJEx3vb84YCgJOF0WR49ViMly2EwV4QKSZKGOdK6GWKoCPk4SESMmEEnkBUGGstBtbaliA/n7&#10;RoqgvGMgFymNMmf9yQ12yxPJoXn2az8R7ExR5vtpKu1okvZ6hrZYPVvoMuAnuxYgRwtSeO9DfB1I&#10;d8AMngcDCE/pfHDAByFi+6ESu6FSEEdhUp8UwIw5n09xUvqe5JQk3g8U2Qsg7voLHwZLQR73dYzy&#10;m1iVoxDpx97CG56Cbarn29UuULWuDBqyzNjwg5onoTKgzVuy6qtopefHE0SDo6AkYACUB/wxhyEy&#10;L2KUn5NVNkNlZoOk1tJNab3ZtKfDtMNJ2pPll083XzzdfvN06+cnG7T9R7TtIdrznoOOuOVYo10f&#10;FZqPAs1L/Imv4Faw4FwgbjVGfj5QaSfJjtZ+5+euivXuGtr6wM9V5PVA9XkH4T1v8ZcBEu+CJEG5&#10;6YQbM0O0kzjvS15KR3+ehvhjIeEv9bLfdWhcbtXjp9pJjPqT5uNstovC3nQW0iYa3s+1H022vVgb&#10;ph0t056vv32y+nxv6ene8ov95Z9PKd5/yd4GHXpC84f033eHx+wvv9159HZrjj7T9bNN2tN12tbc&#10;m4UB2uY4bbBmrzB8KsR4Ipi0lOu0QUl6NFNe1JgTW57jlZvrml3od78yppWSNDKQNTWSNzx4b2ys&#10;fGYGsr+Q6K2an2dI35NUzk7VzY9WzwxVTo2BzfL51eKZ5ezhiaSuvntzc3fHx+oWVhtmN8upqxom&#10;ZATWSUwqAiUcJCYVqSIVoU3ws8S5B4h6pch55yp73lZ2zVe0zZE2yRTXyxHRLRQzKBE3eyBrniNv&#10;mCSuGcUv7XsZ5/w92vYnEbMbmtq8FqqiQfLyUYpqcfLi/gZEl0LLjPWYRrobi6k+qX6P4mshGNL3&#10;JIcxdc+jmwCv4ps2wkv3MlsX0tsiNCN08G66cmRhnD+R6Cci6uTrEfdid+fp8sCz5Y6f9ydePh57&#10;tj78dneK9nKF9maVdjT/fGPo0VDdVHf5YEtxX+Od0Y6S1fEm0Iz2fI32/tnrw6MgtyBtGVN9eQ8s&#10;l5GUkL+OVq6qRq60QhJRPEwI564tHaiFt7vnVz6e2rmT0g752t/I8+Opnveia7YjKnciqw7J9S9T&#10;Wt9ldr5KbQP1W+EVa0EP1oNLHoeVgxi02Y6q3yc37UVWbwbd3w6rOEhuW0mgdIc12wr6mohFGKtm&#10;6GlkKSvGqSjHKMkHC+Et5OQsk5PuTo49Oto5eHu4+3xz9tnqEP2/K3ZH3u+Ovt0Zf7Uz93Jv7fne&#10;9sHWzvbKQXrkPWu9SA2lQBKJrKIWL68YraEcpasQZCvv4SPv5E80dOEQt7kId7+Bj0aoZEnoP9Cy&#10;KtOxrjJwrDV0rTVwr9RxKVF3LlJxvKPikqfslqnoGifjFC3tFCXnFqfmm0nyva1se1/JskTlgwAu&#10;0/wggMtJjg/Ubcu0HR9o2t1Rtnig7VCoahmKkAEUqFoUadneVrOsNvWsMfNKk9YLEJBwZcW5sGA9&#10;OARDkDIpkjp3NKzLDFyqjT1KdBybLPyi0QoRCNlSkkO5jhMA9AmlApdo2RcqmYP+wYkg0Vul61Kl&#10;41yp7VRBcgRjoHN8CDgWdAV4oOsIBkNfXVjL9q6mTYa0QThK3ukG2voin8ctXCxOoUDe6IGGdaOJ&#10;9z0Vqwp1p2GXxI2I++vhDzYjyp4kNdEdbfKxpk1ofBr38Am54ekxr5JaVgPvQwL4XSE9A/j57e7D&#10;LLqjpavc9Pbnx1M3P0tpAYAA9LNHrtuMqFgJfrAUeG/B7+6MV8Gkey54BsDDALp9kdwCnhkAaPw0&#10;+YMAfnosgOlktNFnfs6ipwiD+pNAU0AfxNaNOqRPu+Q8T2h6l055l9ZBy+r6OZP6OqXtZVLLbkTV&#10;pFNWm25YvZpfq05ojyl50fvOQXTt27SOV8mt9IuKe0iXweB5/hUB/DS15SRPUpoh9uMePktseZnS&#10;/jyhZS+8ZsmraMIhY8gqqVrZIxml63qBYH8eG8SnlKNkX2ESVGUdWmzmd9vEt9AiJNM0OErbP1wv&#10;zFXJV5bXUA5hY6UV72CUZ6aTYW1UaG1SbKJfYGZYYGlCn+gYYGWaBU0EbWqQaqCdYGmSqU+KV5AO&#10;IOLBxxXwic5eTMhNWszbzDDN1iLX1aEIYGeZZ26UDtqDSsgfnxTAULfW5pmaquEIflN+bkNl+UAT&#10;gyRD3XhQgnoLkzRdrRgpMQ8YrzEbsyaAm10XzmmI4TPTUYnwsL/jYp3vYJ7tZnvb2SoPWgAYAAJb&#10;kwwb43S6A7bM9nDIc7RKpa+Jaxhra5YIYifrNFC62WfpaQQLY8w4bipevyDBfkNBBGdBUg1wsEp3&#10;sM10ss+GpoB2tMtxcbjt4VJkpJcgiLUjqUWDa1eWC2UIYGvzDEuzFDPjRGODDybY1CjB3CRJVspD&#10;UsxFjOgoI+muoRoMKu2sQbe5Hg4FjpaZztbZdmZpRqRoG5MUUANiJ6ssV9tca+NkS8NEe/N0sEtD&#10;IQCUDhZZzta57vb05GCwS0nKC86lc+2cJC+b2oUfhDhuyqvJe9iZJ3g6Zfm45jpZp4DOoTRoR4s8&#10;R4sCCAfzfDvTbGerAlebAlvTdEOtKD31UFO9KDvLxNjoytzcjtraOSr1cVfXVgdltbVtqaX1UXvH&#10;cnvHYgdliUJd7OxaonYvUruXu3pWIPv78RTQH6f/1tVP1NaN156Y9vkkdR+l/wLoGcD1M5W/JAEz&#10;YPhgSAND0N1w9URlDd0xg2MZ9heCIYAB4HQfxHPNdEXFZEXFdHn5FIChgX+dD+m8HwM5XYb6haQv&#10;4Lh/SDN/cMCQ+v01Acwwvqf42P5Cfhcyux9zyv7m3u6FyPtI/UKc8r4MThlfBpD6hewvpH4zMzvo&#10;/CJQfyMMI/t/yEeq9QOnmjE4NYyPgfwu1Bj0c2ovg5Pn+g3QBXBOVufHDvjXgFp+zEm5+1tgSN+T&#10;FGR33cmmFmfTHfDJJGAANBH0ae7QdS9kf8vv9AI+6YB/yxTQpxxwe/045IA7H356CuhTqcCQAwac&#10;ztn933Ja/UK0/Wo+LsP4noJhfE9O7AxgmOOPgTqE/G5/6yQEtPkxTMLM6iJsWkKcujhufTiXATe3&#10;ETufOSvcilfMh1cmiE8xnEc5ikMhklUhgkM5GqUSJSLiieE35eTS5kIYcgtbc4k58sh4wxXDBaRC&#10;CYpkpIgvSszJwTujumN4aGFhbLJvd4r6ZKr98WTr3GTr5PLw0MajosFxv3ttzAru14iuWIUQdfUo&#10;NUEzVTYxw5sCGjeRwjxaAgKW/ALWPDAbbpgdB8yeS8CeW8CWl88S/J7GcOsIcqmJcchLsUvJsYlI&#10;cUjguZTR3Jpobi3I/mLAhRyDZiNhOegJwQg2NQS7MkFAW1HcWl0jmE/UD6GWyq6UfEshgVs1iVXU&#10;jSBl7ufkUxzs3BSkOxCiNBoiPRQhM0hWG84wnypwmsl3ms2xn8ywHk0xH0o0AYBgPM1yKtMGBD0x&#10;em0h6g2+CpBArXSXvu8skW2OjVHj9JO65Ct+KUyJOc0AWWAjVOoqW+YhW+WlVBeg2hyi3RapS40x&#10;7iIbUSN0uiO0AV3hJGoYfV1baHJjsPlJOkPUOkNUPuZYeZ6mM1S9O1oXcMoBA3pj9cHImwKUIQFc&#10;5S4FABfScmLN3Q/a9YSC/X9PW4QWYwCtx4nFrcFqYMwdweoAeuJvsAY1RLMrVKs7VKsnTL03UrEn&#10;QoEaqk4JJnUG6VMD9bsDSb1Bmu0e0tRgjYdBBtURXgXhycZafnC0m4hiMkYulAXnLKiaklL5uHJ6&#10;J7mzPWWkNbqvw71uCOGe859SdiweSbbd45q11LNOaZ/pxHwm7w9zzrYo7iGPraYvLsVNDwf3tni3&#10;1zpUlViXPDC9XaidnqGWkKBEjlSMCVGIDZKOCZKOD5NNi1fKz1S/d1u38p5p9T3runvRw+1xwx0J&#10;Qz2JoxNxE+suHQs4cu3f9GK/s8z9EylaIOyea+dMyOBoWG978hAlua85a6Azoa05vas7a3A4ntoT&#10;39ebPjkaOzankkc5a5n+tW7seZOEH3TDCCFFfpRHsWOr4X0jUYO9cUPdCaNdSaPUxJGu+KEuKB05&#10;fmjgk8QN9kPJuxAgJg/1xwz3xw4OxPf1J3b3JXX2JXT0xFB6w7t6g4ZGIxdXTdo7+eNS0UnZho3d&#10;XsNLgcML4X0DkEKGzOu/JLa3j9zXHz/YnzQykDjaF9NPCaI89GosN72T4Vxd7N9WE3QsgGN6KQn0&#10;ZYD7HLtHbYeXZKv7zgVnfeGVwp/7UKN1yrhj3HtkyqeLEtzZFNvfGj/UEdXTEtbdGtnbSTfZfT30&#10;+aV7u08KYC9Kswelyb2z2bOnzW+Q6jfS7Tvc5T3Q5djabFpVJUqOU87Isiqv8GpuTZmejhsajunr&#10;A5DBnenrie6jRvZQwrvawztbYjub4lrq7gz2ZTc1pVfWpjyosA+JNPD0jbxXlt1Odc3K5ZBX/tsN&#10;zs+vsJ+9CbvKjQzKSW+YGMwpK7vFgzp/iffL7znOcIiew6rKBaa51vfFTG2QJ1bypx+XTW6VtM9m&#10;1lKd7hZF93REtTTKubt9zsXD9OPZ/7564zNObt2AoML+geSmZoSW9p+u3vzz2SvfnL95hpnbnpwQ&#10;XVWdXFMffed+XnVj49Dkw9HpB72DMdU1mT3dQTWVygF+fNqkCwShrzl4PuPlE4vwT5oZja5u4JdW&#10;/+4G/DNmBBMHgokgjgmO1EjPNUvME9K2UTBwCk6+E1dSnzc8GD7eFDffkTtMTa6u9UvOU3PyQpmY&#10;S3q5g5tQQGkJik7k48Jd/pH/7Fncn84L39QOYk6skm4Y4TFxYvriuytXr4sqysv5+ro3N3l0tIZQ&#10;mu71tHWNDdVSB5wSi29axP5ZM+oHg0xmpYAr318R/vovGl8xyTExOd76Pl6SN5+EsuT5jOczJvav&#10;mS7/kUn8HFObBc+TENkpC5lMIsyFiPZXV45TUcuQki4WJeSJoFzx3NLc13lv3uK4eA310xk9gesh&#10;JPYwC3YcP9Oly0w//sjEevY/zBBftXmILYQrFWowW6PP+igK5Jjh2xzR684crz04XnrCNz3FpsPM&#10;Sw1FsxFf3eX/ywiJb8PPIEdNQuAPTNxf/BH1HZP2VaYqw5tb/rANh6uvfPlehYpPuMj3u6jVG6IG&#10;XESm/cWnvQUP4lT3o1RmHYXHzTBUda52+Ztjutw7roRXQSJPA4T3/CW2/eRHbPAlMjdScBdThFkS&#10;iHxhOJ5PCmBAuCDd+DLsL6R+oZzgT0EXwNFEUPLFiPDHigqQxWCAOHF4lDAvVAkB4kghngAi/EGw&#10;32RT/bO5ya2x7uXBlr357r1HXSvjDRvTTRuTjRsTD7cnm46m218t9P78aOjdysj8cN3aYjvt1RyN&#10;tvrz4QRtf5y2N/Fqnrraer8uyj1IgWDGddHo+k9Gl7/V/fHval/8UfP7L0yuXfCAc0VJEJIUJRKU&#10;xKJk8YGSSLKWhIuYgLeScFW8/95IB+3x7LOlia3p4ceL00eHuxs7+5OrOzUDiybBecwKrsyaoRdV&#10;In9QirpISrukm/WDavIF7aybhvlnf68AVk9hkY2/hHRwIhet/Exb+/lo4fXe+NFrx8Qafq3kC2IJ&#10;P4mlMKsVsKglXZf1EzSKMIm+F9E0+WBqb2j9yfTi1t7OK9o72sjYYxf3iJqq+iePFw9mOw8X+p8e&#10;PansXj0jE35OpxCc5aQAPqedfo6UeZ6UeUUn52/EwAtKsaxaSdxa5KuS3kImqX2rtNGxzd21g1cv&#10;aMGRGcr6TvV9yzs02h6NllrapWgawCqoxydlzSvnep3o+C3MiolZ6zzR+ZKE51X5oBuqMcxaScza&#10;aczaGSzaKew6Cdyk8JvSdlZRBY9e0BaPnh6+e1XVP8mmE3lZL/uSbs5FnWxw08BgzmllAMCQzmuk&#10;X9XJuqadeUk1+ZpW6k1S+jUZ36S7rQevweHvF97QLJOLr2u5n9MJ/9Eg41v94u/0HlzSLzkjn8Cu&#10;HCpmFNIyvLL9/O369uHO/ks/v1QBPnUMwhItYI8R+JQApmcG0wUwXsCeIGAtCKOnbzJMsLCAoyjC&#10;RQzhDiEK9xCBuRMF3MAhAngPFpQdB8YRI+6FFnJh5zK4wazOwamDRFoKCztLyvhJygcJSvqjRX2Q&#10;4v5oKV+kqCNSxBpBtEETrQEIgim3gDYLpzIrpzILmwILixwzs9Stm1KsLFJcbLJcHIp8vJoCMAM0&#10;xowgaCtMdAIICjri8fZYLMARi3E+xuUYNzwaEsCuBLgLgssGxm2DQ7gQ0J5YhBsO4w3AYnwwaG80&#10;xheF9gH8IoBdPwaFcvsULmiU4zFOaCQ9kxWN8EYj6BYTBfNDCvgK8LoK8DljUO5Cgt4opAMnm56f&#10;d1HJ3f7Zkd3dR3s7U9PTzeVl0Q5R+ng/OeYwBdZEZe4MVXiOMjZTDpsqjk0UxSRK4+JlcIlyhFQl&#10;YoaqGCjJUphwooAz9xVb1nMmV77RPft3vXOfmV791p79ggv/dW8CB1lVKFoKGyWJS5AXd0PDojSV&#10;FmtLDyd6N2Z6Nhb7H28Mba8Nbi5Qtmc79h91bT/q3pihPp6nQgL4YK7j1aMu2uYwbbW/KdYtSB4V&#10;LodMJ4mlqRBS5JBZithMKVSRmuhdTck4EQHwsy5PVyFNR96U54YpnCPagDRUVLjY1LzVO/R8dnmh&#10;o3+sYSDZK89dN0YFa03k1CZyG0ogrEQQ1lh+Swz/sZpF/CKAUb4YpB+4dThEAB4ZSEAFCKL8CEh6&#10;wi5awBHJb4OB01WoENpeCG1LQFrhEZaCKGthrDUWZYqE6fNxa7OzqDJfV7p5VRnAfE2Vi02Hm02f&#10;l8NYgNuCfjiMnhAMuWQcyvqDWP0gWSETfOyA/0kA0+eLxiCcUUjHXwCxMwrhCqC/1nQ86dBf9GPo&#10;m6ASPAm/CfpzCN5Hgt7CWE9edjPOW0YYuL0w1h0M6Xio4C3pAGrA+xGPchDEOAnjnJACZhiEBR5t&#10;Da2Tx8GideWC/JnvxVlvarAza4NLhtbnw8DBNdrj0HYIlAUab4vCOsCRLiikNwEXjkOGw3h9Ydwe&#10;IrgAOK8VLxfJ1DDoXlHL9NT6s/0ntOdHz8C3wv6mt/Pd9MdgoW26PK7QQzPVVCxaHRklD0tVJeSo&#10;i2bKC2XLitxRlUqXJaQrEDIUBdPk8Smy2FQ5XKaSUK6aaLYKEcQAENC9rwwmSRoNWqYpEtKVBAEg&#10;AGSpEiHjC/oElfFSyFhxGChBPT0b2EqjykEnTV00SYoQR8Q4M18zvPijpwg6w8Voqa/saLX5zWbj&#10;Xk/qUo7tRrjmKx+ld+7ib/yJLwMJp3gRRHgeJPT0WABD9ncnVHorTBaU/y4B/NgbDw4EwfMIadAV&#10;AARPwySfR8hv+RBXXLGPvYUPgiSfhcu9JavSUnU2vYTm7eH9+sxtqucBAwa3FhwQoOWOn+h+oMRR&#10;iDRoCXgSKgNlA5+UvgyOQmX2QUuy2m6MymyQzAJZ51V91HH67xjtaObt06WXTzdfPdt68+zxm6OV&#10;n+mZ0xO0F93bneRHMYa7Pko0H3map9hLH8GjYMHNYMHnKZpLfvKz/lq06rS3PRWbgw3g08K7usT1&#10;UNKih8TTILm3IVLvAsVe+RO3nDHPghW3/RTm3KT6LdFNWrfKpb69i/tDHoKpQupcgzpHmzGSYiM2&#10;HKj7uDDwPaWQNtXwfqblxSzlaL7n2dr4y/2FN882XjzZoKeHHq3SDpd/M6sfJo4+5v0BnWMBvEJ7&#10;s/v+YOXp+jTg/d4S7ekaDVzy7hJtZ5W2Mvlz2/31VJfpQOWleM29Kq/dgeyNdWrzWDu5sso6PVeH&#10;nGKQlml777Z3zYPohvq09vbCwcGSycmy6WkAJIMZ0vcklbNTtfPjVbNDZVOj5XOzZQt0AZw1NJ7Y&#10;1f3g0Vzx9GTt4nLV+GLb1IGZW6aguBdRMgQtEiguE60iHakm6GuIcXYnuiUo+Oer+WVJ2d+Ws7uv&#10;aFeuZFcub1UiblJM0M3DaWVK6mUrGBfLmd0VNU4RIPncUDK6qCh3VUMc5kDAu4uI+YkLuhoQ3Yrs&#10;8jbi2w6i64/ItRBP4uoAT+PrAc8SGg5jaz7mKKbuRWzL89jG5/ENK8H3dtKbl7IoZJ1YI2EvXekY&#10;CaEQKYkwcVFXS1O/J4+3XqyPvV7vfbUJHq1HtBerPx/MP1kdPloZoB0u0N4/Brzfn1mbaB5qLequ&#10;zxtqu7MwWLsx0/18Z2uib9xMy9pIydFSPRjDZqAkEWakm6+mmSOrlCQqGS4k6EmSC1YnOBT6Vwwl&#10;U7ZT258lPfzt7EZXHsbVguBVWgvgRUrTk4T6A3LNm4y258mN+7HV25Hlj8NLN8NK1oLvLfsXrwWV&#10;b0fUbodVbAaXHsQ2HKZ1TUS1lDqVmuD9jGXjSfKpKoopJFK6ukacnIyvnIyTvKxhUWHp2uLqy4O9&#10;dwcbrx5Pv9udoB1Nvd8dBrzbHXu9O/Nid+np7sqTva1ne8/6miZD3bM0lHzV1SNUNOMVVMmqKjFa&#10;soHO6iHhpMB4NdcIop4/n4wPK9H1Kt72HF8UTjZRVDlHQf++pjVdnWq73tdyu6vudkfTJ0/DN1XZ&#10;O1rOLVjSJUjaPUw5IF7dL0/FvljZ/L6qZYm6dZmmLUSJpk2FjgOjLFIxr9R3Ah2GIqSisPKVhi61&#10;ph65CkbZcgZFGlYPtO0qDJxBnEBUCxIQd2fFAkLgkmmS2nfVLe+oWVQbu4UhpcNRMmV6juBY0LhE&#10;xx7E97RsijWtQUxfvpdkC4JqQ5cykl2ltkOlriMAnL1c2x6UIL6rbAYGAIZRZeQKmoHG4NSFqpZ1&#10;xl5FqtYJguoB3GKezHivW/hATpEwPskCKaNyNcduq8h5v7zH4SU7UeVH8XUv01ufJD0EfHi5ExrA&#10;g/qCXP8srv51cvN60L0Bm4QdcvX7wp79tMbnBZ0HWS27iXVHiQ3PU5tfZ7a/y+lkAGpAP4fg2Yiv&#10;2yPXbEaUzfvennTNnHXNXvYseBz84DC6+mVi4+vU46coreVlZtuLjNanGS1P0puPAJktT7Jan2bT&#10;K8GoTvL6GPAQjjunz3rmgqcOPITgDfgqpfldRjuAlksFgMcS7KUYRzRqBzTpBIKRrwQWQc8tOAQC&#10;tAHjfJb2CZ6kNDJ4mtoE8Syt9X1+z9ts6us0+r9N7EfVrAc+mHPLG7NLW/a702EUnojSsTuLNf5O&#10;wIVZjCxiVEhyva3vmGfgeNfKr8AqMMU4INEs3EfTTwVmII8ws9aMczDKMdXNsDAutDC7Z2hwx9i4&#10;0NIsz9Ikk25qzbJtLXKtTLOM9ZJ1NcmGOommBqnQ3M56WnHyUv54lB0fp5GkiKe6Ujho72BdcDIJ&#10;2EQ/heGAGfYXHG6km6QsFwznNYPxmEIHgpagDWhpZ5nnZFsIYjlJP5SAJehcgMeIn01PgENPQcLL&#10;yijF2pie7epuf9vJKsfOLMPRMtvZOheUtqbpYK+NSRrYa22caGkYD4AmSbY3T3WwAPWpproxYBPU&#10;K0q6wzi1Wa7IA9huKMmIOasq+Rnpx9hapTnZ59Izd+3yASYGScJ4Bx2NWHDhKvJhJvpghOlg8Ia6&#10;9CWKTQ2TzIySzY1TQAliE4NEG4tMEOtoRinLB8hJeSvK+mmohOpqRdsdL9brYpNjZZSkqRhoqBXl&#10;aJlpY5LiZJUFAjO9OHP9eGfrbAuDBG2VEGNtsqtNgaNFHpTo7GKdDy6KpBwsK+qMRxixXJVluSqN&#10;hekpy7g4WMX7eeQ6WCaCW+FkmQ9wtipwtipk4GR529Wm0N3urrNVHrhvJjpx4NQGpAgjgwhb6/jg&#10;wHu52ZS6mrmO9rX2ttWmxnlKxyqlYwXQ2bl8zCIoKZ3LPb0b1N71zp61jq6Vts6lVspic/sC4GHL&#10;LKCheaa+abr24WRNw0R1/TiduqnfR8NsVf1MRe1UeQ3d7wJAADhZw6gHlZU1E1W1kzX103UPZxua&#10;5iHqG+dqj/OJAWAX4Jf+Z8qrpgBllZOA0oqJkvLx38Dox9wvHQY8KBsBgM3SijGI8qoJQFnlOIjB&#10;LtDmXslQ8YNBqAQU3R8A3L3Xf8yHvN6P+aT9ZaT2fgykfk/a35yCHkBu/u8jO7frk2TlUAGZ2Z2A&#10;jCxKembHL1B/FxlZXf8WsnJ6PsmpZgxODeNjoGaZ2d0A0M+pvQxOnutfkpPdlZ35wchCHpfhYk95&#10;XwYM43uK7EzK74JxopNAArgom1Kc03kvl3o/r6ukoAdQeru3/E7/J/l3CeDGysGPk4ABnQ8BY9TG&#10;cUBX00R38yQEiBmbPS1TgN7WaUB/++y/Bai3j+nv+DQDlJlPMtK9ABjumh+izgEGO2eh+lOHn6Kv&#10;faq3bRLQ0zoBAW1+DJPQTTUiq6YIl54QtwGaS5+Py4CT25CN14wd7cAj6g1TCIOpRXOrRLEoRjAr&#10;hnPLhXALWPFy6nPz6PIiDbkxJmwYUz5xVyG1KJhkMEw8BCsfwSXoiJC0SbrbOrn9nNJLPVzofzHf&#10;sTHdPDHVNro23v14Natn1Caz6rqsE7ect751VkxoRaJzYqiyqTsMq36ZTYRLBc5nAuMz4we/kmF0&#10;DcwLt+WH2/DxmSJ4DbDcWkROZUkOaTk2EWVWAiiFOJUwXJoYLi06nLoMAYxhp6cCg0okuxqCXVEI&#10;pqkqZa1DCuIT8oQrJd6SjLsmGculmnZTxAspZuXq6F9KDmmPtRmO1h6JkOsLkegMkWqPUqXG6Y5n&#10;WM3m2M9k2w0lmkCTNo8kmy0Vuk5n2U5mWI+nWQ4nmQ7EG/XG6ndH61KjdDtjDFoj9OoDNR64ymSa&#10;YqPUOLzFLzoTfgiUvR6qeCtWkzvNCHXbVqTMQ77WX60pRPP3CmBKsColWPk30hGsekoAMxwwGHBb&#10;iHqjvxIkgCvdJAEN/or/LgEMHfUxp5r9S9oitCAHDGJIAENZy5QQ+jLAH9RvGKknXLsvQqcvQrMr&#10;TI4aKgvuUnugJiVQrzvYcDBMfyxcp8dPfjCc1BKgVxvqWhSRaKHpg0I6SiolCsqH84n7K5ncu0d5&#10;17zyKrWLkjrUEtXbHkyZU0xuPGsUjoos8p5a16zr+sYq7hujxHM68dcMYqQjH0T0Pyrc3kudn4gd&#10;70lfGIsd6Yvu7wuhdHo/bHSuqLAqvm2Sn26Qm6SREaeUQZZOIYskxwonxRKTyeKpsbKpkerpUaaF&#10;qXb3C12qqgO7J/z6V+VzKd9aJDH7VvxdPx4Wft+jZyF0ZCp8gJo0So3vacwY6Epob8ns67s9OpHU&#10;3RPXQ00bG4gbmbRvmj1vmfiDYRyzfe7flf1ZHdLdmhdixjZC+8YiB3vJw52JY5SkMUrySGfiYFfC&#10;QFficH/C8ODHJI4MgRJywBAgjhseiB7qixrsje3tS+jqTejoievojqL0BHf2+vUNxq5u6jU0c4RF&#10;i+cVu/RNBIw8ChmYCuvpg2aQhoBk8P/gg+n2d2AwcXgwZWwoeXyAPEQJptR7N5aa3013qy0O6qgL&#10;oTSGdjZH9lCie7oCewbD1l6IV/Z9H5Dzd6/0MxH3uHMaSR2zYRvPfYbHfajtwR0P43qbEvpbIroe&#10;hnW3xA72BLe1hLS3hna0hVHoa+6Gd3eG9VJDe6kB3R1elGbnljrbh1U2DZWW9eVmNSWGlQ90Su8b&#10;VlVKpaUpZGTq3bnjUFWTMD5OHhwiDwzE9Q9AAjiqtzOiuyOkk64wk/o6AiqKY2urUupqS6i9TaNT&#10;BfXNuQ3N0Q8q7vWPJNU3KTq6XceIfnWV8+uzbGev8UdmFddQx1Kzym9dx948h/7iz7e+OwM/yylh&#10;mViU2DvtVt0i6OGvGR6bWNNS1jpwv7M/pr8zbLQrorvNo/SeUUy0iKXVTXHJL3n4TCOiCrp6YkrK&#10;0WpaZ9n4zlxhv3KBnY0D5RASXdI7mFZSTVDQYEMIymmbgJrQ20Upra1JXZQYalvKUG/B9Hh4XY1O&#10;SIiIi6Np6Z3E2QnH9LwrCNEvrwj89SaCiQP1V1kVyYQ0/dsPjMhZF9FSTF9e+fIq91WchISzU+RA&#10;fVhXRXjp3dr+kYn1JzX9U6mtnVHND8NqSgt7OvxjEm8w8589y3+NXeaP18S+kHU4F3UPXtjErGv1&#10;DTP79Vss//X1F3/g57eprAgbH9bNTNFwsfeLjSqobgovbccEF/1ZO+Yb7RSsYaI0P9GRi9P9/Hc6&#10;TExB7Jfz1YRCxZllrzNd+oqJ5cbfrp37kxz7Z+32sI0AsSodpOnNr/i//S/RWxdt4YhkQWKNuEiF&#10;BCFTVdpDTtxUVllbVF4biXYQR4Qa8vgb3YIzM10/z3Ttwn+znmEy4v18MFxzNkrd8hYT4lsm5s+Z&#10;YN8xWcH+XK1/6ZEXfNGfOO6lMOFvO+dt89rP+LWj/K4B4cBZk2ql48TDonj5e/znTPKfM1XpXnoR&#10;J7rvy73jyffIGbHgpTjrr91nLzLrKzXvLzLmBN8Iltj0l9gNUFywJVKUWWpFzvQoX9twQD73Jxz6&#10;4jd9JFb9lbst8JlCl2Lg59LEeFKlkMFozmMBTOeUAA4jfJj2mTHzc6SwQLQI/J+9LwO+KGG63D0p&#10;gOPE4QBGHC+BAIAAbIZKYLrz0+fam54/mjyYG14Zat1f6Hm6NrA4Urs117o107I907I/3XY0TTka&#10;pxwMtW8NNj3dHFpdbF9bbAOsz7e83B2mPZ97szFA2xh+P0udK8sudNAPEMf44Ph90bzuvOzG587q&#10;//iD1tdfaX77peH5Hxy4bgYIwSLkhSJVxV0lUGkOhhvUetru4t7M4OZkP+3J9vL8zNNnL+bXdxsH&#10;FlIqBwlmUZ/hbdjNsq/oZ3+jlvqTdu5Fwzs/aGac1cq4qpt9RiXhpN/9l1zTSGNXzuSQiVBxiO9Y&#10;erz6/nD8YOnRm7d57TMssoEcagXsGtXXlMuvKuUyqyWxqARclLPlMglSC84q757c2Hu5tLCxvrh1&#10;ePB+fW23t73l3cHis/n250t9r1++qh3aOSNPPq9XTFfUpIRTAvgcKfs8KfM7hfibejlX1JJuaSZd&#10;U47iIiXcbt998ZrW30F9++Ld3btl8emFRzTa2NqL6X1aQfOUglXEDSEjbhln8MHpOtH1ppg3u0zg&#10;V9yG3wmYncU6XhbzuykbeUs5jlU1gV01np9E5lMPZpe0cSEX79NoWy/e7T5/ll9PYSaFndXJgDin&#10;m8ngjHY6feJog5yLelk/qCZc0s28apBzVtrXO75s/Yi2cPB2/XgW6AsyRizGET/pxJ8xKvpa684F&#10;vdIrmlkc6pFIddfa7ulXNNrK5t765jMPj0QeLlUkvwWSzx7FR18ulD4LNCSAkVYMAQwqBZEOgig7&#10;gBDanoh2AoigXUXRrjheOyF+BxGYqyjcDQACIp8rjs+ZIOLLgbDhAD3jHdE4ew4uPRZWTR5eA05O&#10;PQTKWkjEQ0jCFyPiAxPyEhD2Q4gFCMoGYMQ9YARHfpwtHG8Hx9vA0RZ8cCMkyoQfpsvFqc5yS/7W&#10;NSkA2w0pNmbpGzekbrEqcPNqIVCGOLwlQdCWIGiPJ9hhsbYnHDBDALv8/0oAYxBBKJgfHh0sKhyB&#10;x/ry8TjABZxERfxvMmtHRtWPjz0f7lseofbvzA4vd1fUJDqG6yIjNHgi5dgixG+RRThTxOF5MsKF&#10;ipIpMoRYSXSkKDxaHJkoR0hXEc1UE89QFSvQkQMlqPSC37K+dcbgwhdaP/xZ9dv/lv6SyZrvkiuC&#10;JVBQgCwv5iWIzrQ0os2PLfc1bz8a3NkaX1vrX1/q3dvoP1jsXhttfLo2tLvQuzPfdbjcC2q2J5v3&#10;J5vfLnTSdsf788JDlLF+4jw5OpJZGsQEKYEcBWyxKjFViCddAnFbhZgihQYDoE8VoK1gg+IyhrH7&#10;ayhkezrP1FXSNtcPxkbn23onG2cKwsvNZV2leEnSAvoKOCsxuAmSTQfHY4rlt8bBHOhTNKO8MCgv&#10;NNITA/NC8nli+L1xMF8C0lcQ5UNAeuHoabLOSH4bHNKeiHEGzyEWZoERMMMjLIVwdqLCdkRBGwLW&#10;AoM0gfMb8nHrcrPrcLKSbl1XY7mhfuxEDfm5TBF81seTJNvR7S/K6hgQQCb4Vx0wFkHPAP6/J4Dp&#10;CDiKEnyEsZ48bOZcLMb0hGCcBxgMZKyFMG4ieE+AMNadgDqezxznJAgedSQ9FRjBbwLnMwZfxxD8&#10;ppfPywGuXJC/flkJXDgXmw6M1xgJN4OjzZAEKxTWDo50QCE9BbGhOFQIgscHzu0iivVC85mIE0yT&#10;44rWF3eeHhw+Xph6OTfwZqKdtjNB2xxers/uSHa/46rhJcEaLs+XqStcZCKbryWWLotLk8LlyInm&#10;KYimyxLS5PHpCoRUOVyyDAYSwHnqYqAySRoNyttakoAMRfoCwFnKwpD0zVEXzVYTSVeirwecLIcF&#10;pCrgM5SFoF2gBJvxUsgocYEERVyNvU6ZvsptOfEyTbUYAkbz0o9K7Of87ZSzkuwGO5IOJwpfNMXu&#10;JFs88VZ/56X00l/qRaDIi0DiSzpCx0AO+IMAPgiBBLDsVqj8Vpjsv0sAv46Rh6QvaAMlAUM8CZXZ&#10;8RPd9hUBwYtIhYMgyS0f4qaX0M8JGm/Jqk/DZEE8bc3XRbpaL/tduehno6Ycs7YCG56Ch8FSzyPo&#10;0zuDQ0APDOl7kqNQmd1Q6UOy6kqE8kiAwnKWHW3sPm1/gLYDfss/ev9s9c2zjVfPHr8+Wnu5vwh+&#10;/dGezdJe9K53xs2RDXd8VWje8jQv8Xe+gi+DBTf9se/TtdYC5Ka8VWjVKbSBmuW+qver3bSOnMfx&#10;5o98ZHf9ZQ48hY48sG/8RV77Sxz6Se0HKm0Hqa4HKC15SkzaIQaNb3VrXytA/OEu7ovb+K+z8d/e&#10;U2Qd9FV/Xh5NGy6lzTU9H65Z6654PNb6cnuG9nr751fbxwL4lOL9V+yvnBLA7w9W3h2uHK5Nvtp9&#10;RHu6/vPzjVcHS893F0D57snjN4dHtKdHtKXBFxUxC6EKEz6C01GKI5kWRwuNs8sjzfOzmQMjPjUP&#10;TfLzSalknYRIr+I7kTXVWVTq3dGRksnJkump8pmZinm6AC6fo0vfk2XF3FTN3FjVzEjZ1HjZzFzp&#10;/PLdmUeZw2MJXd0lSwsP5qbrlpZKR2a7l186Bd0Rl/cXlggkSIZKyZMVZSMV8J4qMFtrnEOYjHeG&#10;sl+xql+pske5gmO5tE25uHmZqHG5sGEx0aBI1TpD2iCLoHWXaFgiYZsv5hiMtTWD28CvanOwGPGB&#10;H6FwaxNxryrPBweZfc8S256QG06pX7o2S3x4Sv1CHMXUPYmqP4qs24+umvXN30yqXUxvT9CNNRby&#10;UhcOUZEi62ikyUp762u7HGxsPd8YO1zsfL87+3ZnDvB+b4F2SJ/n+f3+3JudaVDSni3S3m7Q3qy+&#10;3Z1YnXjY3ZBTfTeF+rAlL/muOErZSMnVRjNS4Jq2rFCAmmKiula2vEqSuGwEUcSbpBiqLuicH1DV&#10;l9z5ewXw28z2Nxltr9NbX6Y2v0hpYri0naiK/dhq0IDh55YD7k655sx73VkPLnscUrEVXvUkuf0w&#10;a7A3pDHFKMdcIspQMVVKJFpSKsbQOF9Dkywt6a6v7aMgo1X5oHR7ZenNwdbPT9boKxw/m6MdTLzd&#10;Hny7O/Ruf/zd4eyLvfkn2wtPdpZf7h/sLR6mRhaT1L3VNEPVdJJUScmaWolaiuGGEu7eit5JJN/b&#10;2p4lOp73VO3i0OrOV5AmP92yu84dKCCcLKZZoGxerOVYrOl6R8ujSC84TzsoWd0/TM7DV9LNU9rD&#10;V8EvXNknV/W0AC7VogtgwD01SxDfV7cqVrWoNXQt17aPQst6seHuk2ybrP1KdR0AlYYuD7TtijWt&#10;72nZlOjYg11ZsvqhCCnXW2jH63CnG4gcecMyPccQuGQEWhYyxzUm7hUGzuCoAmXT2ypmIAbcUbMo&#10;VDWv0HN8oGFdrmVXpedUre8MSggQAyp1HcF4itUti1TMwdjAeMCoCpXMi9VsADkyRrFoJT92ottV&#10;rMtltM8N4VIVx3m/vPXwexuh9/djq8CLCF4+UEICGDzDLxIePo9veBlH511yy0bw/ZMC+Fk+5TCj&#10;+XVe55scypusjldZ7a8z20EJYlDzNLnxILF+j1yzn1AHOjxKfrgbW70VUTZkHjdpm7Lskb8bUvo8&#10;tu51cvObtFbwRL3KoLve5+n/JICfZf2qAN6OLB9xSFnwKYCeRvC8gQfyfTYFbDIeVLB5FF83753f&#10;bx1foeQGBv84vBTsAi2h/104iK875X0ZgAFDMATwL/X0uaCfJDW9TGmlZ72TG9YD7s+45Cz5FoIH&#10;fswts1TdM5BLwfg7Ad1veI3Pw7M1LLN0zIssPQptfbPMfdNtwoP1/DUxeooIY2utSDuTDGO9dDOT&#10;QjPze7pGdwxMCq2tCi1NMk30UwDmRukgNjNMM9ZLtjDOAJsgBvX6pHgt1ShVhVAl2SDwiYuAtldX&#10;Cjc1SAUNjHSTwF4A1MNJAQy6AthZ5mmrx6AELPm5jJXlgqFmVqZZUDMQ2FrkAkAl6FNazJuXRYf9&#10;uhoBYamhEGSgGW1jkuZikwdKgINFFoidrHIgAWxtnAqCY7FKnxjZxiTJyigBYG2cCGI7sxRPx3xX&#10;22xdtRApYQcixhLBrXvrqvz1i9L8PDryMh6mRnFO9rmuTgXO9gUONrkmBklEgqOORiy4IlUFcHXp&#10;5kb0RZGN9BJ0taI1VEJVFYPUlUP0SDEWJqn21jnW5hmgBJgaJoF6WUkveWkfFYVAPfVwC4MEN7s8&#10;K6MkJSkvLaUgW9NUu+MZoaFVgc31493t80FsqBVlppdgbZThbFXo61IW4F7u4/zAzfa2o2U22Asu&#10;RIpox82icvOShACnmr6Wv7drloNlkrN17rH6LXCxvv0Ld1xtCgM9qrwc7zla5IEOj1cFTrHQTwb9&#10;y4g5iotaK8q72dsmZ6a3NzYsUto3W1uWOykbnZS1Y45NMGUJlB0di909dPtL6V5tpy63UhZbOh41&#10;tc0DGPa3rnHqtwjgqtrJT3JKADPsb2XdNACqP1lTWTMBeqttmKlvnGMIYMApAczgWND+kwP+Vxr4&#10;n7wvA0j9nrS/ZZXjgIrqyd8jgPsZxvcUkP2FBPCp7N5PcnLv/yUBzLC/DAGcltGeltH5u2AY2f9D&#10;TqlWBqeaMTg1DAYMsws1YwjgU80YnDzXb4AugLMzKQwHfMrIfsxJ6XsShtn9jZzqFqIgp7Mwq/Ok&#10;AH6Q3w0J4LLCvk9Sebz0L2R/IaCa/4UAZjjgfwjghtH/WQB/7ID72mb+LZyUvifpa5/6JAzje4qT&#10;Avik/T11+Mf0/mJ/u1vGASel70mY8NfVhFhJgmwk1E0NFLsuXsAcfOG/xarNAbfiJjjxSvhyyQax&#10;yYYwy4exKEfyK0ejRLz5+S3YOXV5YYZwjAkv2oQHa81PdIOLBSCkQ/nEAohasbwSjhIG/g+o8wPT&#10;8zvzXTtTNVsrndMrPZSlka7D7dSeMbxtMLuyK6ekvaiss4dVdGVsYX9ybouHe7qOngFeTYRLReCy&#10;GP81GTyvjgjGEg8342PXRfIYILl10ZyaOHZlYTY5EVYpCVYJcTZJIQ5lPLcWgVsbgOfSw3HqItl0&#10;EKzaaA4dNCcJz0XCcqohWGVx3Aoa0hZ2FmQR2WA+8XAWsWgW2SRWxRQOefBB1F1WzrAwKqw9wb0n&#10;Uqc3SGo0VmkwVrE9QrEzVqs3VncgVm8ozqAvWqfZT6HaVbw1QGk43nAixexjxlItKNH6VLJJT4I5&#10;oCPasC5A/YGrzG1bkQgVthAFZn/pqz4Sl0AZrswar82XboQodRaHUm/bQtSpkdo9MXq9sfoAEFPC&#10;tVqD1ZoDVei+83jS5oF4IzAMQH+MLih7Ikmdoeptgcot/ortQSqUELWucM3uCC0AqAc1YKiMxYZP&#10;0Uc2AH2Ck4JTgLODMdR6yTYHqzYFqTwMUmkMVoUEcFuEVnskCXBS4kJAapZhak9xqjGDU83+JZRo&#10;HUBHlDYYQwcYTDh98O2hGow1gBlQ6ChRg2QpgGBVSpDWcfqvXn+g1mCg6miwcruHNCVYry7U8V5E&#10;rJ91JH0tNJFAlEQAQiaEHR/olTTYuPTizsRY/kxf0li/b/OUNLnuO51goYTygPlt7Yf9Vzzyv9RP&#10;OK+b+KW0p3hQEXloLWFiLrSnM3FyMH1+PGl8JGV8PGV8ApA4NBzb1xVFbQqm1DpUF5mWFWjdzZLN&#10;ShFNiRNOjBFNiJRKCNPOjJOPClCJCdVMTlZMzJVMuscfnP+lUeRVt+Kzdjkcfvk6D9rCRqcTZycS&#10;Rrvi+1qTezsSqR3xHZ1J1O70gcHU4b74/s6Qri6X9imx5Lq/qwf8qE/+jhRz3jDOpmqOPHUYMzYf&#10;Nz6cME5NGGuPH25NHOpIHuxOGeon9/cmj40kjgxB/hUESaPDMX09DO97ktjBvsiBLkBsX098T19S&#10;V39i12Bcz3Bk36hnZ1/Uo2Wl+yUsASG61Q1hU8s+XWP+nYMR3T3QnM9020qlgACc5X8QwGGdnbH9&#10;dCcdN9QdP9RFHugIaqt2rbprX5bv2VAaQm2K6G0P66KEUDrDevqCh+cUqwcvx1X8xTv3r975X4cU&#10;wwopFiOPw9af+Q6OhvZSo7sbY6l1sdR6EET2tEf2dkZ1U2O66ICAPh91DxUSwMF91MC+Tr/eDq/u&#10;NjdKk2NbvW1TteXDavWSIum8bGJyokxGhmlZqU8HJbK/P7Z/IH5gEBAHbkt/LzT/c0QPBZwisLGy&#10;YHJAPyKEXVrKMjA0s4KeBJz3sKW4ZzC1oSW1sbVkYLS6bzL9Xp2Ld6yakSu5tCu5ftzYLfXiTcmv&#10;vuD7+kv+b36EX+ASc8+6n9o96Hb/wVUleaZLF39gZRGRktK0tvSoupe0OJ442hfWVH9nZPjB2Hhs&#10;RZVPbn7Y/ZKsto7QO8VwJTWmL374z79+d/UiBys70jsxvbCzO+5eGSuW+PczVy9ywb++wf6TAJJc&#10;X+9dej+osTagoTqpu7N4ejK1rS2BQokY7fdqbwl+UKXjHPjDLcx/XOD6O176v8XlmO1cHGtbnHJL&#10;vuPB/8AMv8Iv9N+XbxHNzBIaSsv7O6LikiyNHTMSimqbBgo7+u5PT8W01WX1t6fV1Ebk3bUJT2dR&#10;NGNCK//N2O9sciVndu13sqS/XrjOzQ8/x8z8g7CoY3Vt0EC/fnbaX5ivfHX5Ak5BnUfN6rJN/I8O&#10;eWeMstG6ccFWvlW2NmXKcndEMPlSQimy2CgFPtmb/33jR6bvv2X65jMmVYHv2mz4l4JFi62whKtM&#10;584yXbvyGfufmezYbraoyd8TggcIsLkS0BG65mkWHtGyapEi2LsGyCYfkTC5n3S5/pPvz0yYvzIF&#10;o759aAi7LX1R7ywT5vznzGe/Yb/8DfLKn80QX5V7yJb565kgbgXIKqYqqIyYqL50VXtvI/7SRvyx&#10;i/qIg2qrg3KuGmcJ6fqYu8CiH2reCzHlJzbuLbsYoDHrpbQRorroJ9mkc6VB7eyCG/ZNnOaCg9CU&#10;Oa5K+FwR/PNBjVuLlrwbDjzvomVX/eTajTEFUjdSBC/H465HoW9GEbjjxdHhwshQYUSwICyQwB1I&#10;4AoW5ggV4QgX4YbWAA4j8IbguEPxPBFC/DGiiDgJdLggH2MiaNAAEEWERREFyGIIKOv3FAmSSFBC&#10;6b+QDI4m8gUQ4S1pcdsj/QfTw/M9D3emu/YXetYnW/aXqI9nW+gCeLp1b6r1YIJyNE59OkY9HKdu&#10;LXSsL7WvLbeDErCx2A5qduc7ft4epa0P0x5PLlUXxGnLh8oIpWsphhPxGdJywQIID1Y2u6uX9b7/&#10;Rv+nb/QufK/wzV9VL/8Qo6P8qOY+bXn62dz44cLky8fLB+ur+7sHOwevmnpmLP1TkZqefHoRbAap&#10;3ynHndXN/16n4FtS3rca2d+pZfyknnpBI/V3pf8Crmqk8eoU35SI5JZ3L2gbWX33amhzdupwt+3R&#10;rrpHEadqNpta7fcixZeVHvAYl56R8eU2iz6n4nFTzdkqOK1vbOnVC9r22v6jR48P9p8eba8cLg8e&#10;TNbRjmb293aK2uYuqMR/qZJ1/lgAXyQlnddOOadNF8BntDMBF3Ryr+jnXdTKvKyZfk0r9bxiDLdR&#10;rll0w+L60eHj9ccrK73dPfOLawOTi7vvaP0rr7U9U4SNQnmUffjUg1E68TCNWG75cC7pIGaC2028&#10;6zWsyxWcx2Wc11VB/xvEIGaxIF650EsoczZBM/ewwr1XtNc02s80WvztyuuaIT/opEL8pJN2Vi/j&#10;vEHWBcNssPm9dgooz+hngPfgT4ZZ34JYJZSo672w/Xb56OfFp+8Gt5/LO4d+J2bCY5P1vWbGT3r3&#10;ftS6w2p897KUj4Zbyuzuq7W9J89e0ajdUxISxkiYPg5pL4z1FuB0wNOnsXWmS99/EsD0CW8RCBsE&#10;wgqJtAZgkHYALOrD9LkEANwFIHiMEMwNxDi8GwbvgsbRZ2bGYu2RSEsBPiMuDh1ubgN+mDkSY48k&#10;uMIJngKC3gLCfnCRAAGCD4zgjSD4IIW8MUJeWKInQdhDkOiOwdih0dZopCUCRv/PQgEubX52LV52&#10;dS4OFXZ2RboVZlZguaXMzqbGzanNy62Pw9jgMfaCOGdhgqsQ3o2AdcGh6JP3CmPdBZFOWAF7AH3M&#10;KBcCxh2PdiPgvPFYL/r8z2hPuvc9hj4R9PHEzh+DwXh8Cjcc1hUHzoWlL4qMRXthkD5QJisa7v8B&#10;ENOh20HQOT/MEdyEwKDyvr7N8eFHK9OTj6d7eitSSqIsyUaCAdKsCUrwbFVCogiMjOFJJaKKSHLJ&#10;soQkGfxtkmyRnmKqvBD4AQJ+sIAgS0WsQEsG1IOALI7yR7I58VwxZf1R88LflL77oxP/LQu2qxqX&#10;z9z1dHgzO7Q11fN0d/b5s8XNrZGVpZ6dtd7DpZ7Hk61vtyefrA5vz1F35jtBzd5cx0p/1XRjAW1r&#10;+HHrnVhd8UAp/kIj+UwVwQx59B0VoWwJgdsyqDwpVLoEIkMWl60qnqhIDBBFWwqw2BH4HSWwTvLE&#10;UGOt8viwZUojbWVts39xqGqsNKE61SfPVTdQmEMZe0vJUNFXAmkhArcShNkIIh2EMG5COE/wotCn&#10;VoZ54Pjd0TwuAJwAeKI8kHyOvOwWx3YWmr35eGJkSN+irOjrWDNAWjJACtDXo+Fi1WO5rnnrmgbr&#10;DW1OFn0edgNudh0BXn0M0gxaXlcY70BA01NsQc94pDMB5UZAeQDAO4L+XxEID6SAAxxmB4GAO9KB&#10;OQP+XQIYXBcG5iDAZcnBbMjNaobip7/vQHl8vR8D7oD9L9f+T4BvheB6eTh02W9pMl9TuXpR/uJZ&#10;6XNnxGFoYwTenEfAiA9mKSYWLC4ahoN7CyG8RTGeAqwGBAG9+7kt8yOLAx2Uo8eLL9YnDoYaaHsT&#10;tPX+0YLwNAtZsjYhURsfqwTP0CJkaRJy1IXyVIXzVUTylURvK0jkKYhmyNFzfyEHDJGhKAjpXlAJ&#10;yeDbWpIFmhJZysKgMkUel6ZIXwY4W00kR10U0r1gE0oLTlXAJ8thk2QxCdKoOElErBQiTJQ7WRF/&#10;T12mUkOpSkP9vqZqspqst6KQjSa+vOj/I+8toOLK0sVf7r1zZ+5IT093WpJ0xx13KEpwdymg0MLd&#10;3bUKL9zdQoAEd3cp3CVIgKBBA4Ro19uHk66hSXqm587/rffeemv91l7f3meffU5VHdJF//i+TWip&#10;JuVFGJb74nrdsJNmksvmYvveci8J0q8CZF8HSL/yF3vlJ3TiL/iaIPQmQOwkQPQlUWSPIL5DhATw&#10;VpDSVpDCHlRmWQy2thuefM8cudc9eI+CocF/Caoh/oTz1pbKcYg8XBf6JExxnyi14Sm04sJbJ/cd&#10;oBn7w4Deg2eOKDAOjr4mKcEOGMQAEIDxo2C51+HYdT+xFyTs00Cl2Uj9d63JlPVuys4YZXfy3e7T&#10;N/uLb14uvz1cAbx7ufJ+f/kdJKs69sayn6fabXgqUbwVKJ5ir92Qr4m82/7o7SCx7QDFFaLms2iH&#10;rYqk/emWn9bIlJnqk8eEZ0GQGz70lzrxE/lAEKeEYQ99pHd95bf9lDYJSlsE+W1/6V2i+IG/+KwZ&#10;+5g+U6vyzYd8X4bR00Qhvmizkzp4EkjpyqFskI+Hq3oex812lr3anP5wtALVzjhcoew/+2l3ARKK&#10;e4uUl8uU41XK6w2ofbUGcToBAgSv1k818M/loPdXfvqZDwcQ7w5W3xw8f72/Ani1v3y0v/725Kf3&#10;+0eUlTFKf95xrvWCv8ikt/BkhOZ2R+bCZHvX/FRKTy+hsSlhfDR9esSn4oldZpp9Rrpbbk5gRXlq&#10;d1fe2GjB+FjO8NCj0RHwLbpycaFqeanq2WLp/FzJ7EzJ7GTZ7AigdHby8fRM3tTTzNGplKHRxIG+&#10;8rWl3Mnh9p0XJWMzjZNbOdVTaDEHEWk/IalgYckgGekgVekALWF3I357TzGXBKxPlrz7IymHJ+JW&#10;ZWLmVRLm1RKmVeLGReJGmbKGGfJGhTImJZJmxSKW2ULWEUIOrmIeOuJ+TLT6LKxmd64qybEaPnHK&#10;H/YpWSaUvU3seJfY9ia+5VVMI8xBeM2LoLKjqPqXEbV7YVU7IRXbweWgBfE+qfooshF0X4SUrJOK&#10;liPLZmLrHlpnqrCY60hEqEhGy0qEKsj5WpsHbD5b/bC/eLza935n9t2LubdbT99uzb7fnvv4kb0C&#10;n8U85eX88drI0eog5dUi5XDu5Ur/7vLk05E5glsMmkmO/Za0KIeRLNpJQYSoho1XUU2QkCNJKYSq&#10;qEaoSPtqirsHm6f1JfVuJEEC+DC2DvAypnY/qnovsgpwdhBwEF0DAEdhu/YpJ4lNO+EVYAKYtk0q&#10;ByeCRaacM2Y98556PVr0Lpj1KnhKKFuM7qh2K7UR9sULB1rgH8rLQVWp8brJSsoBEuI2NhaBs2Oz&#10;00PkhfG+vZWp93sLP+3NftgZ/7Az9m57CPB2e/T19vjxzuzRztPDncXD7bVXm4ctFf1yUha6BhFS&#10;yiFi8qGKqlEGmnFmigHeOGKUmleSkmMO1rZYzakYZ5+nYELgEnZnRtncYbW4zuxwHxXIo5AsZ5mv&#10;7Z1vEPzIKDxZJ5gg524nZGsj6uSuRAzXDoqWNnmoaFSqZVuh4wDaJ2qWgGINa9CW4+0LsKalGjZP&#10;VC2KcJbVuk7hKDkih1i+qlmlvtNjdcsSbdtSvN0TDasyHXswWIAzB4OgC+I0aXw4Rt6fTcT+Drfl&#10;NVbrG+yBCKlSXYc+9/Bmaz/Y+xZp2xZqWD3RsgHjoAvlAatbUnUvLIChJGANmxJ16zJNW5gSTRt4&#10;BHLValYFyhbl2o6PVa1TxPAZEgZFqnZ5MuYkDkW/++LR3LhSRadB65g1YuF+ROVBZNVOeDn41MBn&#10;9yqu4TAaPL0VB6EVJ5G17+ObKSkdzzxzJxySt0jl77O6DlNbdhLrjzPbX2d2AN5mdJxktL9Jb3+V&#10;Djng47TWw8TGgyTIm4L2IL5+J652J7p6O6JyN6j0uefDSeuEfqPwIdOoOdfMXVLFu9S2F+EV4HRK&#10;bu9hSvOL2Jq9xIaD5Kbt2JrD0wTf10nN1D87OI5vgJ+uMYekaffMo4TGk+SWg9g6EADAfDg4BjMT&#10;m16dphcDhuwSyJbRvRZRIw5Jz/zzd8ATfjrnVUoLLJ6PkprA3b5MaIC9L4j34+p2Y2rAbYOAmg38&#10;MvmjHn4ZVw9u6V1y61Zg8bht4qJn3g6p6nlg8YhLeodldJqUtcUVPsU/3sZ9f8eIljVMXj3bwjXT&#10;0ivR0peo7aojoKPIo2OvF+ZslaavEweef22DTA3DHH3zAkODjy4WVrYWxmkAS5N0o9M8XXgcBAb4&#10;OLx6pKYqiYvVWFTAmQ9pI8TroIYNkRL1AL9TqCoGwdMMT/cPBpONT7OHrUwzzAzTNFUjUFxWrAwG&#10;shK+BvgEU4NUW4tcS5NMC2NoB2Jzo3QwBwya6EMrqMr6Sws783Gb8bAaCPBYKMv4WBkleTkV2Jun&#10;25ikgNjSMJGKhUGChUGcpWE8wEQHynk11Aq3MkpwssoALVyKGQwqSXmAFszBKfohOfTu31G4dV2a&#10;i10H3sHXyizV2f6hrlaklJibnKSPFi5cCxepqxkL7gd6OfhoHDZQRZGopx1lZpRkrB9vqBtrYpBg&#10;b51tY5FhaZpqZZYGMNCJUZT1BV845cVdJQXtNZQI4AbgVGBX22wQg/t0sEhzt891sckCXSPtCANN&#10;kqFWpJ1ptqPFQ1ebAk+Hx95ORV6OhR4Oj053C04x049QkXNHc+IZ7sqyMyhLi1jpawa42OT4OBeD&#10;yTbG6Rb6yQ7mmR72he52j7wcn7jbFThZ5p7mE2dYGqSZ6iQZaUVrKPsLYoykRGzNDMOdbJOJPvlZ&#10;qZ3lxePkrhfd7WvtzcutjQvtzc+62pd7O9d6e9Zb2xbau5fhDODm9oWGlqeAprb5moYpWP1W1o5X&#10;1IyVVY2UVg4DzvnXf8pHrXvqeqm6t6RyAu5+CnxWdd1MTf0sgKqBQQCPwA6YqpxhTQsLWipFpaNl&#10;lZOfpbxqCg6oqb1nTwcBGISnASqqp+H5VAdMVcW/JoB/LdMXDj6FanzPAeveT8nO7fss5/wuFVgD&#10;Z2T1AOAROPf3swL4H2QAU83rv8m5Zamcm/ZPSUzu+Cyw1oUXhNUvID2TfPZaZzm75m+gExbAn3LO&#10;71I5N+3f5Jx4pgpg2AHDGvisCYZl8FkfXJzbAyh52Aur38/m/tYWj9aXjjeUTTSWTzSUf3S954BL&#10;QMNQq0B3NIy31Yy01Qy3144AOupGAZ31YwCqCf6UswnBsM39Rxm9Z7J+z3Ju2t851a6wo4WzdWGn&#10;S03whS0vfIh6FB6hmt3/BbAG/hQaAXpNURZdYSY86j6Oh1Ydw6qPZDNkYcCzsJuwYmzZxTzYZKAt&#10;fmnlg2mVSCxKJB4JAjvSlonVgI3DgBthwMmlx4U05RZw4JUJ4JEJYhTxRSmHM0q4CuEDU6qm6nvH&#10;n461PJ+qfLbSMb4+0rU1V7G67F7WwGniyaziyCphziugpyVjEmrkXObl3x1A6AkkZpg5BKtbWAmp&#10;qrFKyNCLitNLCjPI89MrImmVeBhwaGYNPjZtfnY8aDEsmrzM6mh6ZRQdFkWngqRTRdJpoOnxKEY9&#10;NJM+D702khHaJxjNiEXQyfCzymrKmjiakyRlfDjFiPSiobSycfRKSXTyEdxy3pLyZglEYk2UR2eI&#10;XjdRbiQcOxCu1B6i0BOpPhCp3RWk1kZQbieqtPpjG73lQdsbqtkfjv8UcoRuT5QhOdZkMN5yIMG8&#10;L8asLUyn3l+90lupxke1zEO+wE4izQQdq8URpkofpPCAKHc7QOZGiPytSJUHSXjWHFNUkb1IpZt0&#10;nbdCexC0fW9fpN5gjOFAtAGIW08TduECyE3+ygAQdwRr9JDwYFrnz5v7UhUv3P014FOoArjcRRJc&#10;F6z5awIYVrAAaj4umNAYoApr4E+hGt9zUM3ub4R6XegeQjQA8P1TS0BT6YTAgo8P0Ek4I4B91Qf8&#10;lMYDlTs9JHuC8A3BdiWkcIJdmAivrYCYP4+4N68i6R7SW9+z+snIZt7EWPp0b/z4AKF9TppUdUHT&#10;nyck3210Radh8LZH7pf42Kva8V/LeIv6PQrrW44dnw/s6Y4c7U+cHo4fgwRw4vh00uRU4th47HB/&#10;dH87idzk3VLm2lRuV1dmUlWiV/ZEuyhfJz9X91GGbkYslkRQDg9UjYmRi06WiX/EHZx1wSSURtyR&#10;Rsb9olmIeEK+XVN7yGh/6uLEk83FzOnR9LGRpL6hePJAbF9f7AA5eqibNDhAml41KOu/akr6Dh/2&#10;rUbUd5qRqum9BPImkTxBIHcH9NaH9tVEDjYlDHemDA8mDQ9H9pPjRoepAhgu/gyCc+oX5pwAju3p&#10;j+4ZjOgdDekf9ekfCZyZwxY8QZAiLZvbw2efEXpGgnqGQnvJ8L6/sP2Fs4H/gQAO7uqK6CdHD/ed&#10;CuDOqMG2wM4qt9oCh/KHhI7a4L5O37ZWQldP5Phs6PCMTdsYU0LVH71yaZzS/+j96EJAEWdOp0Hv&#10;ks/Mut/AcCi5M6qnPrq7Lrq7PqKnOYx8ugHwzwL4nAMO7u8J6O/+6IC7mp3a6u2aqi2aqjXKn8jk&#10;ZYukJMplpBuXlXp3dIYNDEQODMaeEtPf97EENLkziNwRQm7zb6zInR5SJ/jQXLpI85e//eHarQf8&#10;wsb+Adlt3WmtnSnN7Y+6+1unlofmt3qHl8t65l3K+/C5bTxW4Rd58ReZFb57IP7tA6FrPNL+T8qz&#10;xoY9i/PvKYj94ealH+5fY6C9c+vBHd3wQP/mWp/yEov4uODHRTntXZkt7VkdXZEVVWkdnfGNTY6J&#10;yYpWdggpxfusqEu0rOYxMTFtLcSiorvCYv/5w/W/3qP/013aeyLigSUlpIY6p0e57Lp4VjU1fWIg&#10;IQ18Txt0a6jx62zPG5gsbBv1jc6TMHC+qqD9J2msdFyKQ1WDZlDM767T//7i3R8YEF8zcSjY22W1&#10;Vdf0ddpaOd4FF7uLQqJkBDQNnXOyA+vLYrsbUpubykbGW56/9K3sue8Q9F8m3l8EP+TKbULZ+91B&#10;8N28de9P33x7S1YhqLfPvqFeJzX5Bx6OL65fvczI9d/Mgn/V8bvtV37JIPO2jKeSmLKruJA/hj1a&#10;lCdLSzHPAJuBF3USeqAnwCTPQ89944Ixz/UBO8xepOIjUwT3RZqvv6Khpf2a/eKfDOmv50qhEpC0&#10;Ole/EPr6D8IXr2neY/diRRUpSU25KT8jKmwnmM6EmRSbKZMEWGM5Lz/ivZbJc8mN7huOL/966U9f&#10;XvzrFw++/wLPfS3bQT3eTk+c/v613/2R9Y9/MPvhdyUi1zbNMa/cJTe9VBaI+PUUh/FQjZkAyTk/&#10;3nEHlll3zGKQ6oy/+jJBbdlbcZ2oOO/K36J1o1PnznMPweMQlX4djm41tjKBK4WIbzqx95asEC/c&#10;UDt+or3mfE9U2eIEb5DQ18PQtwOR94LQTKFC3MFCPEGCCKIAB0GAlSDAQhRkhpKART8KYHgPYLgE&#10;NJwBDAtg2AH/rwWwvwhXS1Lki9G+4/mxZ+TGjYmO3YXutamWrbk2qgDenmrbm+jaH+85HOsBwYv5&#10;9rXFj/YXZm2xfXO+/XCFvD3ZvDfccDLatlyR99DWiCgtlIhVyJRXShaRTJeQThaXJHJyuLMwOrEy&#10;GN67LvP932SvX3ZTkq6IjegrLx5tb9leWqR8+On52svatjH30GxxXW9GeZfbCn7XlMMvq8RdVE//&#10;Vj3zO7XM79UyflBLvaqedFMj+ZZW0o1PLO8/4JZa0h1s+gP5OEY5b4vA3NmDk6nt1Ymtlcm9I2Je&#10;D6NS1A3phwyardeUSm6oPrqtGXNdK+CeYeT3ktbSZoS67tmjV5TV1YPZha2jk/cv1hcO18aOF5op&#10;e5ObGyslXQt0kFgtuKKZdE0r5ooWLIAhB3z51AFfUku6rpN5TTv9pnbaLe20iwqR4P6xno/Hnm5s&#10;LS/ubq4uzE692NmeW9l8fkRJqxkSMCDQK3vekPZ8oBTEqh7NohoJvoxxKIRyywRwSxPZJYiMIv60&#10;gn73+f3u8fne4/fklCLwyHjTInQRQvrZ+c3Plg8oP1EyyzruaQRe1kv60SDlimHqVYPkH/USL+Hj&#10;vteKuWqU8oN+4nc6Cd/qJn2rn/KtYdoFcP+aEZxKjhUtkxtHlGd7rxYOjsPyK25LGVxTcr+hk/aN&#10;WsYlzYfX1VNvyXrbRxavHLzd2H+59/JdcUkbCqmOQhiiuGwEkJ48bC5QsiO0relnBDAXjw0H0oIT&#10;ZQ1AoGx40PZIFMABynlFOmF4ToEq2X5EAOOCQTvyQdjzoW3R4Fx2AxYmPFUAI/kgAczF78kl4I0Q&#10;8ufk9eXC+HPz+iH5/FH8fmh+Hz6AgBe0iS/KEYO0RyGskZzmCHZTHjYTBKsBJ5sWKwuOiVGVjlaJ&#10;9gGW9r4KPS2OgU6Dm9MYwWmGQlhikLbg6gK8zgBBjLMgEkpi5uO2w3Da8HBYITmtkVy2aIQ9L8YV&#10;AHtcFNoDjfHE8HoB0CD+heL9CAbj/llOBTDA9aMARkIO+Gfpew5PJI8nB8KFjduWk8fU3TPn6cze&#10;s6fL/e1N+4tD/WXJ+f4mweq8wXLccQroZBlMuiRfjoJoqrxQpDgyQownSUEoEyeZihWNlkSDf0/A&#10;vy2gjZXmTVESSVcRB4BDiUrCHhh6F9QD0/uXbVjuGN67qkN7K9/Dfqm9ZrCpeGK4cW6hZ2mlb3N9&#10;+OWLkddrw8fP+rZnu3bmyIfLgycbI282R4+WwT8LTesDFZS1gZfk0hRzLEGaM11LIkkekyzDkyGL&#10;ypLkzpND58pikiUQcWJIcAMkKT4fYR4bJJO3nFCgloKzgqguH7u1onBRFHFrkLzSO/mse26ufWa+&#10;fa77CdnHmCjMIMtzW0IBbSjKqQt+BWC9r8ZGp8XFrM/DYYbishJEOgmj3ISQrrycDkhWOwyHozDK&#10;Q0zA94wBhRwwBmkNgbI8K31PsYARwNjwIW1QXBbcbCZsjPpMtHj6e9qQDL6LpbuPZaRTY2PW5mIz&#10;QHKZgMm80CZ29vwoR+jvA5BOfDzO4FrgJwLN5YDituNBQJzNAD51t/8HBDD4wYEuh3TgZrVkoTNi&#10;YzABV+RHuoD259cLQ/35gpKAPyrws/y8STCSy5Sb3ZCDRY+VEc9Mr8VIr375iggLpxYCbYpEW/Lx&#10;gtflIIBwVpYMQDEZCHDohHtnzg08e7my8WJuYndhkLI7RXkx8q6/ZDDFJ9saS1JGhikhEjX4snVE&#10;M9T4M3GC2arCkP3FimUriWYrimVBz6cgVf2eFcDxMugEWUySPLTvb466RK6GZBZODHLACnzJSgJU&#10;AQxaqgCGi0LDOcFxsuhYGVS0LCpUgj1GGpEmxZclKZAvJ1WkrpKphQ3VlDaT58mKtp8m522OFM4U&#10;BlTbypdjEd14/kkb0VlH4VUPiV1/uZNghfch8u+Dpd4Gih/7CR37CR8SxA6JkgeBsnvBSnshKvth&#10;yjv+YKYInLO75o6Zs2VfckLs+Amflbu/hU+8L5Xz3hcG3tb3KFgOTvMF3V1/iW1fKGN41Y1/xIih&#10;VeVKo+KlHq3bs9ac6x6Cr0lKr0IVDoNkwQTQglMAh8Fyb2LVXiXozodqTsVZvunKo2yNUvaeUvYW&#10;3+4uvNlffHvw7N1LKMv2w8HK2/3nbw7mTvbIL6cK1jJdN7xxFF8sxUvstRvihIDa8uPeDRI+CFLY&#10;CNB4FmG1UhD2YqD83VIXZb75TW3ccqzZoj92y1fy1ek2wJQg+RM/uUOC0h4B++JUAL/wl3jhJ7Lr&#10;K7TnKbTlwv/Mhqdfh65E7Nsknj+lCV8q1GBr98BtFYe9Hyh+M15HWR2iHC78tDd3uDEJmd2Xy5Sj&#10;55DxBYAAygl+9jHB9HAFGgET4GmQDKZmA5/XwGcF8MnBytHB8uH+5v7+65ODY8hTztW+Kfd+TlJc&#10;8pNeJmlPp3rMtz2ZWpl6PN7vUVHs11KbNTP2cGa0fGkhc6A/sKLcJTcH4PPkMYhDqqsSOztSe3uy&#10;BgdyR4YfjY89np4qX1yoe/6sYm68cn68amG+4tlS0cJyztRs/MAAqbOlaOVp1nhf8+Zq6fh0y9Pt&#10;otZFSRUfMVk/EalAEYkgKalArDQRJ+apI+jkLOEWreSXLuf1SNKpSMy6QtSySsysStykUsL4iYRh&#10;hrRRuqxxoZQplBYsYvlQ2DZa2MlLwlOV1xnFbiEnGygt4m4s5fXQNrtUL7pCxZ9sErPiUwBtQZrV&#10;B9rj6AbAm/iWg/Caw8i6o6h60D0rg0G8E1a+E166FVn8PLp8Pr4h3yYLx2KhKxauIhElJw4JYEtT&#10;wvrCyvu9hePV/nfbM2+3nr7emDlZnz5Zn3qzOQNnA799MU15uQja47Uxyv5T8Pmeti9evniXGlct&#10;J2TKfR+LeoBHMRjzc9hJihD1DLLkVaIlFYLk5INkhF2xgk4+evHNYU3baV1wLu9RXD0sevejqmHR&#10;+y8JYLACLIDBZBDAim7cOX3CJWuJWPw8qOypf/EEsbzNszhaK84A4yGDcMfKRKmoJmsbZOsbpcjI&#10;uRjq+pXk128vL63PjmzMDh2tT0GS+2AWfIGkHEy9ezHydnvk9fboyc748c407ICPXiy/3X053jur&#10;q+mmgSfK4kIlsREySlG6GgnGiiGeqkGRar6Jyi5ZyvZUAVyKt0pX1AzkEbO9w2HyI7PZdS4HWjE3&#10;dqUgUbNIrFucdkAEPthXheAk720r7+0u61xg4FOsZfNIxTRXwTBPybhQ1bxE06ZM2+6cAC5Ws6rR&#10;c45AygWwQwK4Qs/xnAAGAVinSNMaAEbAgplyeskSmtkKBokSmv4cYlbX2axvsIei5Yq0bdvtAx5r&#10;WuerWQBAUKJjD4BGVM3AUuC6Z6nQti/XsqMK4HJ1G0CZmjWgFGdVruVQgXcqUrN9qGBaiLUu03B5&#10;JGsVw6P5SMoGUCBl81jGtkbVY9Ay+kVICSWjk/Jo8HVS81ZwyVYglKH7U2LrTwktb2MaAHOumRMO&#10;ydsRlT/l9Bynt0FJwBltIHiVDhlfwFFqC+AwpRmu5ExlP7FhN75uO7ZmFzw/4dXbxKJFl8xRi9h+&#10;o/B+08hR6/hJxxRw0ZPkluPE09TbpMaTDEgtn6S2vklueZcMedazAhg8b+DpGvlXBDAYXw0qGrZP&#10;bNEPatIN6LeOXQl4DAapqb3Hyc1UGQwA4zDwUcDLhAbIBJ++or0ESBK/Pr2lzSBIAM+7526HVW6E&#10;li8Hl6yElXXaxIajdSxv8hncYpG78IP8t9cMGHg8xXEJJm5RZt6W0sYGEiZ2ukQTrUA1FX8DoyRz&#10;u3xdi1xt40zDU3F7NmcXdsBGp+m88DhoQVdPK0ZHIwoEBvg4EX4ndiYD8O2Li9UYfHvXVCWBOWAd&#10;cAo1CRgsZWmSbmWapasZC759cbOZYeUCYdFrZphmbpQOA2IYcAg6Sy/BUCtSXZGoIOEhI+IiK+qq&#10;KOmpLONjY5ICsDVNtTdPP82RTTXXjzfGR5vqxprpxQBMdaPhAsuWhvG2psmwfwXgVYOw0p5g0Mel&#10;wNY8RVcjWErcEcGpx8asycGqw4syU5DxNtSN0VYnyUt7q2FDwKvTwkVqq0WBW7IwzgCvV1crUk87&#10;ytQwEWCoGwtaO6ssW8tMK7M0S9NUEDjY5Fibp+vjo1WVAiQFHfm4TQSR5jIiTsoyXsb4SBebLIC3&#10;cz5cAhrcKgjgGtG6amHOVg9drPPd7R572Bd6OoA23802z9U2180ux9k63cIgBqfgKYA0YKXDMt6T&#10;Z7qvJC/ubqGfSHAvJXqUgclOVlmwGne3z3O1eehsleNgnm1rkmWhn2qkmainFq0s543h1hcTsNbX&#10;CjbRCzc3ivBwzgz0K8zLItdWzvZ1b/f3vGhtfFZXNdVcv9DVudrRudLRs9LZ+xzQ1rUEF3+GE3//&#10;HxHAlTW/cMC1DU9hQBdWvwCq/S2vgiTuOZULAxvcX+NTBwzbXwAYgY+enQxP+w0C+FczfX8NOLv3&#10;U855XypZOdA2wJ8Cy91POSeAqfb3/w8CGEB1wPD4p1AX/C2kQfb3/00COL37fyGAYfv7afHnqsdD&#10;1U+GzwrghrLx3yKA4STgttM9gGEBDDvg3yiAAZ8mBP9C4p6BOuEc56b9nVMd+1kBTLW/sO6FjS+1&#10;++/YX8A570uFhp9JW5hNT4hVF0WrhringqLXRDHjuZl12Fj02HksuYRcuKT8WOQCGORDaBXCGBVI&#10;3HKhbAIezFwWbByGXOw6CDYdBJchEmMjJB8IZVKK+rMphNwX9eDBBfqld+fV9Pd0Vc9O1Yw96xrY&#10;mmw/WI8fGlYiJdHjHdlxjlyS5miUugi7jCZSyk9J64mDc19I0Fig76CPW521RYqysguSD3+fTfE2&#10;p9RdXpEHYvz0imgWbQSHMTunFT277X02OzpmUzQTnp9eBU2rgqRV4aFVR9FpQwKY2YCLThNBr4Zh&#10;UkMzKfLQSQiyyejIGrlZhkpJuyFFfRhFgxhk42iVUugUYtnlfEXkrYgu3sUkjzaSSScBOxiGHSIp&#10;dYUo9kdoDEbhW3zlq13EGr1k4K122wlKgJ5g3Kd0B6uTI/XJMYaDsaYD8SZDcWZ9sUbkSMOuCN3+&#10;aOPeaINukl5zkHq1p2KBvUiWCSZFj5OkfC9U6U6g3A2izDUACEAXDGaa8OTbCFS4S7cE4rrD8b2R&#10;uj0ROl0k7c5Q7Y4QrfZgzdZA9ZYAtWYiDgZctydcFxxqC9IAgKCbpAMG4bLPn9IfBR1qC1RrJqjU&#10;esmXOkGJyA2+Sk1EFQC01W4grjVIDcq4PdWu4B6gq4dpgRiMgwlwunBHqOZnASd+FnDuvwSsjWGp&#10;DNnf0I97GHcEqEFVoIl/pwtCuSdAvoeoAMUE7W4/fI+vVp8vrt9XcSJYscdHmhyCbwyxLokkBTuT&#10;xISt+SV82MU8hDTjbiI9BbTj4xvH86amUsa748YGQ3tXxYLK/6biw+CebNE+btw8xuDz5Cvof+Un&#10;fCfrL+iRS2idjxmdD+rtDevriR7pjx0Zih8bSxqfTpmcTpucSp0YTRnvSxrviSA3kfpbgwe6iAO9&#10;3uRe965Ot9Zmj6Ya36YKu8Is8+xUg4w0bEKadHwOi1/C79Vd/0eT+J1ZDINPKm9kulhcglxilHZ2&#10;glVRrndjVUhXR9LIeM7Thez5hfSnM4nTw9ETIxFPn9m3j953iP4rzu9brdhv1KMFg+rcWleip9dJ&#10;EyMhQy1hg3WxQy0Jw90JfYOxPf2RfVC6bfTQQHhfL4ncA4vesF8XwGGDPYDIfnIMuT+udyCmdyii&#10;byx4YCJofNZreFypoFAqI8trYCR2dim0ZzhqYIxEJoPVYAdMFcD/gJDeLnCV6OHeiIHOqMGOmOGO&#10;UHK9T3OZQ0V+YG9rUF+vS3OrX+9I9PyWJ3lWMrv+zy5pNFZJNE45f/Er+ppYzJreotv21HNkMWhg&#10;OKqvM47clNjbGNfbEk3ugF5gf194d1dEF8Q5ARwy0Bs40EMc6Pbt6/DsbnFub3BoqbVsrtGuK5d/&#10;8kgsM1UuN8uksty7q+sfCOAgcptnXUlMb7NagO93aJ6vmVn/fPv+X+484FDEZrR2JTe1WUXFiRiZ&#10;q9t5hKbkP6noyuqe4Ugu+B9iLI2p51fG7vdMvOjxDg/UTOg09Hxrq5LGyJY5cd/wMtJ8+R9fff8F&#10;w80fGe7fTiouye8bsI+IucWF+YGeHS2nouXg5paQEtvYGN/ZHtvdkTLcnzMxSqqptoqK0QoOsi4v&#10;8BtqtyzOuyAhDDnpi5dofrxKKy3rlfuwcGSUmF/4LSsnzdeXrt5nvXeXnU9e3a++LrCnO6a2Lam4&#10;Jf5hva57GIO2KaOVAy4jx6up3edxOVJZ5+J9ji+v3/+WjUPV3TmmqeTxQJuhjd2VKw9uXGf96/d3&#10;v2Dk0AkPSx3uJjWWmwUFGfsQQ/NrPR81CRJSb3km/tk3S6RsMLB+kJSe72DrIq2gLGnr4lbT6Nba&#10;jo0g/YXuLs0f/0Bz6ToNo8A3pmGsMe2XTHL+wmd15R4z860LqJt/xiGuuykLRWhKJSvwRwqwZeOU&#10;C03MYnG4Aj35FS/pHW/RPIkbsn+hufUHmltf09D9icaA+WqWMiZM5L7UNRqmr2ju/el3qC+/drpP&#10;166lsOmuOGPB22MoPuluM+LlV69rXCUi0CTEVSfAmobmVLvJgP6RgevidcEfLtly3MzUFAuWEUJc&#10;+NOda1/evvIf/N/RBAj8ecSDv80KQRC4aIX4lqDCkWKC6fYVnyYIzjqxb3rxHwQpr7jLvvBX2fZT&#10;2vKVnrBkb8FdHTVj3vQWX3WTrJe9XyV+v0zwThHftXqZe8uOUMLNrANvkTJjosSDMMz1YPStEN77&#10;QRi6ADRzED8HVAJagPusAA4QZgoUZg0VopZ35qBK37N8KoCjRbk+JVYcESXCGSHEHinMAY+AgCDC&#10;VUXy3+zv+LA8tTnasTbWtjPftTnbvj7TfFYA70x27U307I/3gnbnafvmQsvGIpT7+7MJbl9bbF+b&#10;bduabpvvKDme6KK8WBzPTQ5Ulo5TUchWVM6WkHmsjCvV0M6Qk42VEA0UxFixMvhIiTlLifvraKf5&#10;+z1OSspPz3j8sKCkpK65a8YlIItfyZ5L3pFbLYAWG3hLOfwBPuOqesqP6mlXNNKva2bc1Ei5pZZ0&#10;Cxd/Cxf7LwngG+pJV5TiGTTTwdcbdlnXuv7lpf3j4aWZpZOjxtltfsOo7/nDeMw7b6iUXpBKZTLL&#10;u6Dod9c46YZaALOCg75zdF3bzGsK5ZhCmV7eXt98frw//26jh3Iyu7W1XNQ5Rasde1Ez40etpCta&#10;cafq96MAhvOAv1WJuaaTdh2fdlsnA/CtfMR3CpF8pkkDM+try4sH2xubq8t7e3svXr6e2/tgGfqQ&#10;Dut2Vd77klzgdeWoB7h4WuVoZqUITiwJrRKBVg5HKUVwK4SzS4cxi4fQCxPoBH1+YDbhEnNHiNjK&#10;KLumZzfV1A6UFNXr2QbcUSVc1o67oZ98xzj1nknqbcOk67oxP+Ijb5umXjVI/B4fe0Er9it8wgX9&#10;lAsG6VfxUXdETMISi3eOKctbOzsnr8ZW16XM3S6LGtMbp/1NMf6W4ZNL2JgHWP+E8sHNV++3dve2&#10;dl5FRefR0Urxoc152K35EO78PN4oDmj73tNtgH8hgJE8jpxIWza0NRvalh1jx4Wx58I4IDCOCIwz&#10;BNoVCYNyR52CRroLYNxgp8WHtOND2oDVuDgMWZl1/p4BzOuE4HXh4vXg5vPiEfDjRhG4UUQADwDt&#10;j0b7QWB8oOLMaA8Myg2NcuZFOmN4HHgRDtCN8ZgjuQ042XRZGDUZaHF093C0d1Xp7qkx0moy0eKZ&#10;6XTYGPW5WE2RnNAeqPwoe15uSwGkjRDKgY/bBsFuDg7xcFljkFBFXxTSAarhjHJGYdzQvO4YPg9e&#10;fk9eXq9/BQ9ejCs/GoIP6caH9ODlgcBwe34WFMKTk8tVSIxAx2jAyoEPDXtM7pkfG5x4PjOxMzM4&#10;WJqZ624aqiIcKo1KkOVLleFPksSkyAkmyPDHSKABqYoiueoyGcrisZKYCBFEpChPlBgSxGBCsrxQ&#10;mpJouop4HFYwEy8TJokOEEY4cTO5CCArg30mqh+3lGRWl6XX1ud295ZOjTbMj9WtjzbuTLW9ej78&#10;anXsaGVod6F7Y7p1Y7Jpd7b1ZLGTstRNmW0p8TUNkudJwgmnYQWysfwZ0shMKe48BUyuAl+KNCZW&#10;HBUpyUuSFCCI82vev67NfN+Mj8tdVSrSRv9JpN9UY9GrhfHd6ac7Uytrg083hhc2hpabH9YTzQnm&#10;itZizHIS7KqyaD0lYXNFUStxflMUhzYrLQ5K7+Ay52I0wHBYSvJ7yIj4CiFduZksYf15+gcHDgC4&#10;8jYGafvxiaUCuqcIYuyF+ZxF+F1ACx5F8NGz0Osz3NcCD8z9O0p3byncuSl/7xaW4YE6G5MuF5sh&#10;Pwo8LdADAxBAO1GBLwdAI+zRCOhPItDczlCmMgLKD8Yg3CGoHzHUhcd/Iy6CaBcBtAMPhxUbozEH&#10;syl4yMEI5Ll/TQB/VOAw8B7GkA+Gbh5tDeBDWQFO04ItMCgzeiY1eibVK9clr16T5mIzEEBaCSIs&#10;ZAWseRlV9RXtNiY2oeIDJ0eUg5XF3rLD6UbKXCs53jUOLxSnKZBjKJ2BF01R5c/REMlWFcxREQbA&#10;AjhLSRSQqSiSpiBwjlR5fkCiNDpBCgVaEGeriOapSwKy1cSTFPlTsIKpykJpKsLpqiJUAQzb37Mk&#10;KvABUlQFU5X4wcOWJIZKlxLKVJCMlBF2FeYiaEuF2+CasonH45WU6dqj2uTRQItiDUytHl+DHrLD&#10;CDVmJ/jcU3qfIHtEkD7yFQEc+4m+8hc79JcCg3tQ0ipAdo8odRAgfhQsBdjyFlhyQqy5Y17+eqnn&#10;X+OM8T3HefULs0+U2iNIAkBwECB9GCR7HCL/KlThQzTuXaQKmLDkhB7Qe9CqcqVF+ccOtesTZizT&#10;luzPHFHglPdRqpRYdTB52098y098M0RlnqS3WRBAWSJTXq9R9pePN+ff7S2921v8sL9I2X/208HS&#10;h73ld7urr/cW3hyOvZmv2X5E2PLDU3xVKD6Sr9wRR0TEpj/ndjD/UajsTpDqfKDebKLbRstD6B+B&#10;lV5Kf/HGI//pIK1FL+kDf6l3RLk3PlJviYqviMoHASq7RMUtgiy4jS1f4W1vvmN/MfA+H/tLHPhK&#10;LDny9eAZyuSuPZK+niR2vchYaDzRZaM2ebv7ybvFbsrrJcq7dcrJKuVo6cPu0zdbU4DTSsJLlDdr&#10;rzcnofjlItQ9hEoNQ7xc/OkAvByIjxp4D7Byyirgp/11aKPW/dWTg9Wj/eeH+5ubGzvHB/uU1+uU&#10;nT5Kb/JOptVWiOZ6sM6Ar95YHmlqvLVusptY89ivoTx/Ybp5f7v9YK/m+Ure2GhSV2d4fZ1fcZFj&#10;VqZFYoJdeppnQT6prja1t+fh6Ejh1GTx09mKhdnS2dHy+bHy+aclCwv5swtZE9NJw8NxAz2Fz6Yz&#10;x8h1qwul45PtizvV/evqJhEiMl6iUkQxiQAJqQAF2UAlSW8NYRdrCbcQeZ9UWa88SddSMbtKEetK&#10;UfMKMeNSCaNCaaM0SYMMaaMCceMSMbNyEatHwnYJ4i5EaW9tAVdhlJ28XJCUsJu2oGOSQWK9VQbZ&#10;MrUOR2xU9e/WJS245J5ENVHS+yhp5J8SO3eDKveCqw5Caw5JdUfh9QAQ7JOqD6Pqd8LL96PLXsSW&#10;rcVWzsfXF9hma7BZ6YiE4cSj5CVI8jJ+Zob+z2aevd6eO14bAh/K++25N5szJ+tTr9YmYQf8dmsW&#10;tLC5P16dAED+HpL3+49y6p0dU7EyroqiLsrC7iJcthwPjJhpjYWFfXiFPCVkAzQ1o/HKIeriHjaK&#10;QckmKVspXcdxTYcxDS+j6w+i6gAgAN2j2EbQwuPUQ/uRtWD8s7yKb94hVcGngwCcuBtePeaU1meX&#10;vBZeux5Vv0iqno1sKrRIsxNy0xXy1ccmSEuGySrFqOski0m5oNHawYSUN3uv3+1uHD2f2H82DB5I&#10;yt48Ze/pT7tTlP2pd1AS8MSbnYnXO1OvdgEzENvPPuzt7T7f83SNVFL1UNAiyWvGi8qSdDRSjBRJ&#10;7iohYar+CcquOSpORTjHEhW7QkWzch3rJ3jTRyqGSVIaATwy1ndQmhcYZf/nrs51ARNmRWchUx8l&#10;Ny9VfxdVPwdVfy8V91R1x2wlk0wFo0fK5qXaDpV6LmVaDo9VrYrVbCrxTk+wFhUa9sUqVqU4mzpd&#10;1ygehQA2iQJli0od5yc461JNezC5SM2mXNsRjIAuGAQUq9uCcUCJlj2gXMcpV9GEyC5hdYXN/iZ3&#10;GFI+U9agwdS7St+1SMO2EGf1WM0aBPDkMrwjtHWxpj0MtDLeqUrHGdzGR9TsAOU4W0CZqk2Ftn2p&#10;hl0xzrZU3bFay71ay7MU65ovbTtqlwwYsoxv0w2sUfaoUXbv0g8es0vYC698m9hGyST/lNL5Mqx6&#10;h1h6HFr9Ia71mFQ775w17ZgOngFKTt+bzO6XKa3HmZ2HqW1HKW2Hya2Al0ktgIPEZgA8Qh3fT2ja&#10;jWvYj6l/l9j2OrrxILRq3ffxgkv2hF3KsGX8gHnsnFvOrFv2sl/hy7jGn7J6P2T2HCW17EXXvY5v&#10;eXMKCGBOEiB2ImtGHFKm3bMPE5tfpbTtxzWAAPAyoQkOwOmA4+RWGDB+EN+4GV751CdvwC6x2yK6&#10;3zZh3DUDjOxE14KZb9I732Z0wUttR9XsxtRBpZ4TmqgrgDUh75vSCNhLqDuIr3ud2vImuXkzqHjM&#10;LvGZ16MXoRVrweWbpOpXaV1rkTV1xqQUWSt3LgmjexzqV2gVv7sj9/19QzYhFykdK3G8g5KVr2mw&#10;k1GIgaa/mXGshVW6nlmKvmmakVGyqQGE2c+79sIOGBbA1BEwAXQNdeLBISvTDE1VkpSoh6iAMxer&#10;MSuDngi/k45GFDgKZsIlnUEAumDQ3Cgdrx4Lfl/gYjVXVQyzMs0xM8ww0k0xNUgHgBjG3AicAkh3&#10;MM+2N8uwNUkz043Hq4QqSniJoG0xHKZSgs766hEe9vm+LkUO5pmmOnGWBkmOlpkWBglmenGnGjjO&#10;0jARThE214+3Nk4GMQhw8v5yYm6gG+JX5e1a4OteYGuVooEjCvCa0z9QvX1DjpURL8xvJy7sLCro&#10;qKESBl4pXj1aCxd5mpEM2XEA/OYYnNa7BhOcbB+BN8HSJB1gb5Xr6lDo5vgYBJamqcoyPiIYKw4G&#10;LaZ7qggWXVlRZ32NMHP9WKJnsYtNFpys7GSV4WydCQI9dZKHfeFpCm8BwM0239XmIcDFJgfgZgfh&#10;aJlqjA9XlvEQQpsgWPDM99VFeW11cKE2JklgQTDB3jzZXD/awSLtlAw703Qrw1RTnSQD9XhdXJSq&#10;nJ8Aj4m0sKOJTgRYR1c9wFQv3Mo4iuD5KCm6oeLJZFvDMqCpZq65drGtaam9bam1bQHQ1r7Y3vEM&#10;BA2NMzW1E7V1kwAQVNeMV1WPVVaNVlSOAKprpn47lTWnhZ2rZwFlVTOA0sppQEnFFBycp2oSnAJO&#10;rKmdBtTWzQDq6mcB1DWrqicrqyZgKirHfw3q/F9QPVNVNV1VNVtZOQOoqJgGlJdPAcrKJmFADI8D&#10;qNPgCaWlEyUl48XFY4AnT0YePx4GFBYOAQoKBgFUAUxN/6WK3nMJvlTOSt+znPO+VLJyyDmfIzOz&#10;+7NkZ/cCsrJ6AKCbkdFFJT29E5CW1gFITW3/SErX/ydITur4LCnJnQB4TlpqNyA9rQcAj38KdcHf&#10;RkcaRPunwGr2U84Z3H8TeM3zAjitC1CQ3g0ozOgBPM7sfZJFLsruAxTn9ANKcgcgIAfce1YAU9Uv&#10;DFUAn9Z/Hm8oG68vG6ovG/iUxoohqgk+J4A7qiE6a0a7ascA3XXjAHLj1D+mr2m6v3kGMNAyCwDd&#10;zwIf/RT43PO0TPe3TAIGWqcAg23TgKH2GcBwxywAjuHxs3PgGJzY1zzxv4PcNP5ZaBD0amhmLX4W&#10;PIZRE0WrBkAzaKCY8RwMeA4OE25eB25xHw7ZQBb5UFr50AeyYVzYWHbxQFa0AxuHMRcTHsGsjWLX&#10;4+Ex55P04ZIisMgEMymE3hXxYlUgmBKrUkr6apuqh8ab2md7mp7PlK+t2xXXMpl73Vd3ZFN2xMhY&#10;C/HpCDFLid3FqDDy2QrJhympdTiaT3paLwS6jXo7VBvrxEhLuiLQRqwoZTqMJK0o5oEcK606Lb3B&#10;XRarO5xuDFwOfOz6YizqwszqAkyavAzaSAZdHjpdBL0u5wMtLjocmhGHYVRA0YuLsEvpyxt4WAXJ&#10;SDqiRd2ZxYiM8rF02FRahXgWOSK/vJ2tqcPDQM/WCOuOALWBEJXBMGxPCHYoUms4SqfVT6HGVbzJ&#10;W7YrUAXQ5q8IRnpD1D4Fqr0cotkVqtUdpt0brtMfpT8YYzgcZzwSb9IXqTcQbQDHQ7FGoAv512D1&#10;Ol/FCnfpfBuBVAPOSBxtoNwNH/HLniLf+0r84C91BXTDVe4n67GDCVWesg1EaNvglhCdzgjDnmgT&#10;QEe4QVOQdh1BvZ2k3xam1xyMbwzUAoBBELeGaHeFfdwA+BywAG4NwDUTVGo85UocxcqcJep9FGH7&#10;e1YAA2DzCoBlMOxxwQQAPPIp8ImfAp/126HuRtzy822A2wbAOyV3Bfyd7gD1XiKOHKAI6CH8XQCT&#10;fVT7fOQmguV7/CR6QzVrg82Lo0JDPMMlJKx5JT2YhV3FdFNv8/rTSvj5FLYXzD1NHOuMGekn9a3z&#10;eRX8Det1w4ykVdxm2T7NHlD+lUbsNc2kSwpBSPt05/KR6JGFYHJ/QGdHWF9PRH9/1OBQ3PB40vhk&#10;2uRU+vRoxvRQxnRfymhn0mh3/PhA9NgoaXQseHg4uL8vlNydMjEY3tFAbKp0ry43eVKimVfGHZL6&#10;O5zD79W8rtnFI8NyBWIyMKGhyAAPvkB3sVAfucgQfFqqfWmFb3NbQHd3yEBfxFh/1MxI8OSo1+AE&#10;gpD6N3W/Hw1SvtdOYrB/ZFI6Fb+4GzU9GTbSRhqqjxtuSxrqTegdjmzvjyBDZhfe6xe0cAYw5Hr7&#10;yZ8SPtATNtgFiOzvie7rj+kdiCaPhJ8K4JDpBYcustKjAnxpWejkTPz0HKl7MH5wBKwP5/vCDhi0&#10;/9gBg7ciYrA3aqg7fKAtarAtdqQzfKDJv6PKvuqxR1ujV1ePR8+g/+ii98hz1YK2q25JNBbxNNaZ&#10;f/Ap+5JQ/kePh/eiKnSbpogTz0P7huPIXcnklhRyc2JfW2x/d0T/AKmvP7y7BxbA5xxwSH9PcH8P&#10;sa/Lt7fdq6vFpa3esbnGsrkG31gpV1oglpMu9zDbqKrcq7MzpK8vgtwfOzAY1/93ARzc1xnYBwng&#10;pJlB34YSVj1NmtvX/+vO3T/dp73EhRAzMklt6UhqaZd1cKa5fJXmb5dvsvLyi6lx6tj8yS+Uxi/o&#10;vwkRLMmPNEsbXJt6fZs7PGtqPerKIofabJ8kM2nJ/PnepS++/+uDa1d4EYiYrNyKvpHg5Gw6bv7f&#10;/fXif/z1+z9cvvEdG1dMQ0NEW7ND0SPzvMzQzuaU4f6Mwf6ClXm3gWb/uX7XrjqMlxOtltqPEmK/&#10;Z2R8ICvnlpmVR+53SUi+QMv87bUHDPQ8ty4+wAjJkdpaSP29egQSRlZbTtMarWR4B6stEUQyfFwU&#10;0tP7aGgyqbzOmxSvbWknZ2pmFBkQ0lUW218rbW70zR36exwCf7nJ8AU7wjIj9eHMcGh1kaC65lfX&#10;7t9kE2WVNqbXdGP1TPs+sACV2RzVOkEefzbUM1xd0xhRVu9QVBlEHtSOT6AVF/ry1s0/3KT7HZfE&#10;BYtwloTOCwaZ/8Fj9Psrt77+9j+/v0DDSfeljhSXp6JgKB+r+7WLoSychVitUn3TIXfLl4GqGzaI&#10;CU1kgSizIy+d0LUvWP6Lxpz1arYaD0HoKtc3NHSXaBgu/5HvhwvubPR9ZoprruItyncNv6CxvvXA&#10;jVUkiEu6RFRmRF19UEk2j48/TFrLVVrHTljWDsERhryTKUxPZLsldYHm1iWaqz/SsH1F4y35h7lk&#10;9VoPUaUHv2f6hubWFzRCd34frnKX7IpeduM+cEe89hLZcxI89FM8IChteooNG9K3467N2fFsekkP&#10;GyArxO894b9TLsJUJHC/WOTugpPMy1D1bmPudOn70WJ0YYL3SYL0EcKsYUJQUm8gH3ugADcgQJCT&#10;KMhGFGQNEGKB8edlOrv7L+CcDD4ngKNEuKNEQHueGDFoPEKIHRAtygV3iaLcabYmkzVFlOfTJ/OD&#10;G2MtW9Nt23Ptm09bN2abN2ZbNmfatqY7tid7diZ698b7diZ79mfbd+ZatufaXsy3bfwsgAHL082v&#10;N0fXR5ufthS/ne4/6m+rJHr6S4hkKSmlioply8o+xCqlykqnKiukaqiGKcrmOtg1JcTXp6flREZn&#10;J6U+zi9JSn3oHRBv650qiHW5hzZkl3Xlw4ez40h02HAGrcQHGsn3tdIeaKfTa2fQaabcV4u/oxx5&#10;Uyn8lnrcOcv7j7mhmUynk06vGHOX39kjrHT1gDK2+HRuZ2Xm5SuH+JIfBD3p1fPv4IovSKWyWD3+&#10;WjHoombCXb1EOgUPehETfYfomp7lhSPK9O77xZ2d9a2ZvecdlJ+WXr3aKukau60acEEl5oz6PUvS&#10;d8rR1/Gp17RTbuJTb+umf4+N+kYunFM3su/pi7W1te2N9dXnz1bX116+o4y/eKPoGHVP1eeaeuRV&#10;rZTr2lk31dNuY+PpFCOYFcPYlcI4sCQulSgELo5bJR58PeNQjGaXDxPUiOWQ9EBLOjv55z2pGPEP&#10;SlfFmQkomN2Qdr+oGHIFF35bM+q+bgytfgydHtTe14+7qQPuNup7jejv8fHf6SVf0E2+qhlxi98o&#10;NKHoxd7bzc3Ng5dbRx9ex+aXoXU9mPRiv5AIYrKq+gEbw6IRUEJe2n71en1zbWfnxNcv4dYNERFB&#10;WwSbDS+3uxCKgGB1/qUA8n6czgAA//RJREFUtjojgO3Y0fYADowDF8aBG+N8iiuC1w3B68GDAXhS&#10;QaM8BdEegjwuUHVohD0fEkop5uY0ZmfVY2HR4+Q05UHaoHhP/TEarOCBxPjw8PjyIAgQPP5IJAGJ&#10;9DvFB4X0QiGhEs2QBj7NteXDeAhgXIR4HfjR1miEOTe7ERuTLgsDnokWAq70e/8WDgBixgfaLPT6&#10;7EwGCFZDPoS5MMZWAGmF4DDmZDVAclsI8jnw8FgjkTZIlD0K7YDCOAGQaEck2vn0Wp6fwsfn/Vn4&#10;Ue4wPwtgd8AZw3cqCH8GBQ6hvbgRLkIiXtw8ZsxsGj6+mSNDz0fJE5uz8896OlrT45It8CHygtFy&#10;fIly/LHiyDx1mTxNuXSsWJwUb6qiyBM95QK8YpKcICBemi9GAh0pyhMuzA2IEEFEiPHEKwjk6Sum&#10;qUqlqEqHSAoEyku0xoUttdcMt5RWlaYV5MeUlyc3Vmc2lyR2l6aM1+ftznTtzPbuzvW8eNqxNQsV&#10;h3+51P12lQy5wJXelijXIEVktBw6XYn/kYpQqiRnhgwiUw6ZJY/JUBSEco6xUuFy4gRJUXMEh7us&#10;eJSZflGo32Rd0avFkeOF4fnepr256b2nc3M95LGGtrX+ie3R+ZWeqeXu6b6y7oHKgT7we2DZQGFK&#10;bYBrgraSvRCPJsMdKRSblrSQjYyIE4bDlI1WD8VuJS3kBxtQDMIFBe27DIBz0O2hmuTQ3yucBTx1&#10;dmhuW/D4CfG6iAq4ivC7CWIceXlsoYRgdiN2Zl1GWo37t5Xv3FAE3Lul/OCOKng2eDhNUNxm4Pnn&#10;R9kK8zmKCbpICHvwY5ygnaSRjpB15nZActnzcDgg2MFPypnP9xcCGED99P8pLoIYZ3A5Hg4zVgY9&#10;DmZjcJMC6FPL+wsHTBXAsAOGOZ3zswmG/94C4lQAAyAZjLESELRBoU3u3pG/fkWMjQHHxYhjvi3B&#10;cVc0O7KwIa/m7cqLo7np5Z76w+n2g8n6n542Tz0KzbPBBkhzJGgIFZkr5+nJpGEFMpUFc5WFc5VF&#10;ATnYjwI4EyuaoSSUrigIc04AA5JkMAlSKNCCozmqYg/VJHLUJVKVIPsLC2AYuJuowAd732QlAdgQ&#10;nyKQpiKYpsyXqsCbIscHnv9EeWFvDKv+/SskNSmCskiqtXpbrOd+Sz7l5SxllTyd7NXiol5jLlWi&#10;hShXZ2vX5x6zQM3ZoJesuV/5Sbz2l3xDkHpNkDkmyr/0l9/1VXzhA6Xhwjv+7hPF1j14nzlyb3jy&#10;vQqVOSt3fwtgkV9B+rPsQpnHErAABvcApwK/ClXY8hYBASVWnRKnAYJlZ8yIEQO8Q3Cd3HetKlcG&#10;9WlhDXwSpvg2QnmXILUeoPQ01OBFSRRlfZLyZu/d9urB+sL7/ecf9p9R9hcoewtQ+uze8tud5yc7&#10;S++Pn35Y7jgsitwkGn7wxVF8pV968+wGcG8GcbwIwRyFSW4HKM54KI8FGm9VJ1HW+ilbY5SF7peN&#10;qTMxFjM+irtExddEuUNP8df+8if+2AOCMhjZIchtEyR2CCJ7foJ7PgIHPgJHviKvAyRPAqFy3Bue&#10;UvNuEk16XI9wzDW2Mp3BpjVBFv15oS/H614v9lIO5iHLC3MAbnX+p705AGR/QffwGTR+OgjlXx4+&#10;+/DyI5ADhuzvEmV35RRIAFN21z/srUGqe3/1ZHf11d767uba8f7Wh3drlJNpylLtm/qovVjr5z46&#10;837G/eF23VVJLcNVmX3VyUPtRYtPa9bWCqYnS+ae1jxfadrarF9fK5yajGlp9isusklNcczK9CzI&#10;J5SWkOpqEzras4cGC6fHqhanaldmqp4t5E9NJZIHI7rAL2LkpLGBwpXp3JmBqpW54smJ5vmNhtEt&#10;U+dUlJCDhFSAqDhRXJIoLRcgJ+2LFXU1EXf1lfFKkPF6KOFWIu5YKWJdJgLtAfxEwvCRDCSA06WM&#10;88VMSkXNKoStHovapUHC2N9A1ENa0FlSzIufx1qG1SAEFzrgV7UX1zVhl9WsRiwUsS2TdukzjFpy&#10;f7QdUL4fUv0mpuV1dPOryMZDUt3LsFqY/bDag8jqbVLZ7qkAXo0tm4+vL7TJ1uGw1REMwYlHKUiG&#10;g5s01PF6Ov701RYkgCn7T8FHA+UBv5h+szUFp//+tLsAAsoe+ESeHT2f2l0Yebs1/2Zzbn5sXF7B&#10;WkTcUVbSQ08t3EwzQU0qSIATKun/4IEBHYMh+DKAVQjSUAhQF/E0lfQPwZFW49r3I2thztpfwL8q&#10;gHfDq+HTQQDaHVLVsENau2X885j61diG5fiWlYz+LPNUA5S9mWKkCT5TSJgoKBmkpBUpp+RqqO/e&#10;XN1Beffuw/byq5XRw2dDbzcnIPu7M/Nua/Ld9hTgzc7U61NOBfCpA96Ze7O9Rjn+kBCfLyFnragT&#10;gdVPFZIJ1dJKM8JGOmNDgpX9k1Q9c1Vdn6g6lajYPcFa5MrrFKgaluGtynRsH6qYRwlpuDJLmtzk&#10;U/yaVfobDpkfeZVoZTQR2kbiVo4afmHGwSkajmAaoFDDplTboQzvWKRmk481pwrgSk2HElXrMjXb&#10;Bl23aKRi4K8IYBCDABwqVLEsVreFlTCgEGcFCV1thzysWYoEPgKj5EHHb36ZOV5YHXRzFIyfqNuU&#10;6zhV6DqDOUUatiAAXUgea9jBQDm+2o6w/a1UhwRwlZpdJc4WUKFqU6xiUahsVqRqU6HlUqnhWqbq&#10;VqdF6DKN3g2vfRndeBzTvBNaOeea2WsUVo/zqlBwbtDwnXHOfB3XTEntPomo3yGWHoVUUeJa30Y2&#10;rHg+mnPNBh/uh8yeN5ndR2ntr7O6YQEMO+BPBTD1EBjZP1Wwr2KbTk45jm44CK/ZDi7fIBav+j0e&#10;s00eMI8dtUla8S3cD685iKgFj9DbxDY4hx7wKqYRnAU54MTWN0lt2xHVIw4pUx4fBfBuXAN83V8T&#10;wBukCnDofVbPh+xeECwFPBl1TiNbxw3YJU64ZS4HFu3G1IFpYClwFrjPrYiq7aiavdj6/bgGABiB&#10;lk1pPkhp3E+t302s20v4hQB+7vcYvJMr/kXzvoU7sY3bcY2TPgW9Lim56vaJ8gYkcQ1HNmHV7+nU&#10;fmTRoxdUe8BrLaIVYRmU4JHiZxtjb0wywAfp6ZJs7bJNjT/aTSqw8T0rgOGcYBCArhYu3NQg2dIE&#10;qhGthg0R4XdCc1uCbzggkJXwhlOBbcyzAGC+CZQTnKqpGoXktGahN8TKBdta5FmZ5oBBE/00AOyA&#10;zY0yLYyzAJYmmaY6CZYGSbYmaXam6SDQV49QlfWXF/NAs5tI8DtqYYOtDJOdrXKgNNnThFcnqywb&#10;kxRz/XhY+tqZpYHWTC8OrhdtjI9WlPQU47MDga/rE2ebHD+PJ94eBc4OWfo6JDFhe1Ym6E8GwddF&#10;untqTHRaEsJu2moRGirhePVoI90k0J6+BMh862nFgEMAEIOXb22WCVor0ww7yxxnu3xXh0LQ2ltn&#10;g9vAqwYJ8Jgx3lXhYNCCs4HF+W2N8ZF2Zimejnnezvmw/TXRiTLRifGwz3e3ewS/HBgQgxEoo9c2&#10;91QDP/R0zActON1MLwaszMmozXRPFc2hr4H1cbJO8XTKdLVLtbdIdLBIAXPAywfvoaFmnL4aBHj3&#10;wClyYi7m+rEAQ60wc/1oa5NYB8skB8sEb5fspOiGmtLZ3vbNnraN5vqF1pbFxqbZuvqp+obppuan&#10;zS1zoEu1v2cFMOyAzyvVf8hpqi5kf3+7AK6unjm3CCyDqdL3nPqtqp6EOTcf1safAq1f/RTwWQ1M&#10;BR4EfFYAFxWN/qoAfvSLys9U9XvO71I553f/KbDQ/RSq8T0HfPS3C+BzfpTKJyr0f8m5Zamcm/ZP&#10;Oed9qfzaauemUTk37Z/xqwL4rKb9v4//EwK471z6L+x9qVAF8KkDHvs1AUxNBYYdcHPVCLwNMGx/&#10;PxXAvQ2T/wCqAwbA7pZqfM/xd7n7W4AEMOSAz8pdWPpSOWd8qZz1uL2NY1Sz+xuhGt9z0DDfV2Gj&#10;xfEwamBYtPmYNdH0OAgGDW56LU5WA26kLbewO6cUkU0ulFEu/IEsiUU5iU0uil3Im53LkotBB8mg&#10;hWHV5eE05sLYs4t6cSmHMytF3BX3o5f2U7LKic4fLG1oaRnuqhgbfDQxHdU/LU3Kuqxi90DdnV3e&#10;BS1uI4wxEmFRFbkvJXJbWOyeiMI9ZIi4ZL6aYqeTxWywz1yo35CXY52F0SNdvBe/iCWPqDKzKP99&#10;MdY78oz0Wkzs5twIGxSdqhAdVohJTZBZS4BZHyr+TKfLRYv/pQAWFWGXMJTX97QiyklY8wo7sIn6&#10;MsvH0Kmk3VOKZ5QPQss54zXM0gjebTGuncF4cjDkgHuDPwrgnmBcBxEL299WP4UWX3nQJYeqf5aO&#10;AFVAZyCuK0iNHKY1FKU3Fmc0mWg6nWwOmEoyAzEYGYkxGIzU7YvU6YvW747UbQ/TagxQrfCULXQQ&#10;ybHkTTfhCcfRBirc8hK/7CL4jbPABQ/RiwTZ68FKd2N1uRIN0JkWwgWOMhXeqo1BOu3hRl1RpnVE&#10;rfoAbdBtCtYFNATiwUgdQf3XBHDf6R7ALad7DMMCuNxFst5HEVa/MNQ0XKq4hWNY8ULJuGFa1Dnn&#10;oBrfc1AX/42At4XqgMHp4LpwBvCvCeA+gkIfQamHoN7jT80AVun3kxsJkun0E+0MwZUHGhRGB4T4&#10;kcSkLRASzvQiLnzaCXQSYTeE3C2SSvPn5pMnoA1xg7pWOOwzvsb6fo/3k00tdeyaR4fUXlCPva6R&#10;dEUpjM0k3jS7NWpgPow85NfcDJnOrm5SDzmaPBQ3MJw0PJwyNpg2OZAx2Zs32Z873p82Ohg3PBI9&#10;PBYxPBo1NBwzNBDf3xXZ0Rjd0xLW0+bb1e3SQZbNKvnG1Oe/1VxoPVJlMipx+WWK2RlyqdGi0US+&#10;QA8+grcAkSAUGCIYGCYSSpJPjNN7nGtVX+zW1+RK7haLzbuoG3TVKO2idur3+HjJ2IbAkeWAocHA&#10;/sawgYa44Y7koYHk3sn47omo3n54x19491/QxgwPgvac+oWBBPBwNyBysDemfyCWPBjTNxrRPx48&#10;NBk8NW/R1Kb6uMiyqTliaiZmfDKyi5w0MBx16pKpDvifCuAwcmfkYHf0UHdE/6kAHm0PH2jx7ahx&#10;bayyb6h17SQHTj33nXqhUTX8wD+bRi+YxiaDxvXJlwH1f/IuobFIukbM16+fjJjZCCcPJvR2ppNb&#10;M/pak/u74vr7w/tHSH3D4d09UZ2fTwIO6O307+3w7m51b290aqm1b6wya6jUbqqSKSsQyU2Xzc0y&#10;rCzz7OgIJpPBJxvX/xkBHNjXFjNJDiU3akQG3ZSV+K9792gufPstO6eKi2tic1tO/6C6H+E/7tHS&#10;fH/9r9fpv73K9AWX8H/aOf1HWOiXxOArnv6ScSkedc1xg0PgafFrrQofag3ra/Cve2KfGCWjr4vA&#10;CPAKSQSkZD7q6CEkZjDzi39x+dafLt745j4Tvbh0RE1NIrlbI5p0SUHqtqqSoL0NPjjIo/SJQ3uV&#10;91R3xNxwYG9r8lBfcFWlvIuLsrtHQktLWkenppfPf/5w/fffXLn44/2bP9DpmTkSaqujhwaU7d2/&#10;vMZ4nQ59g1P0exEZET//qPGxwI4Or5yCzMqGwZnFjtGxnMa60LonwTMNvhO1/E6mf2Zl+YqJi+by&#10;9T8geGwKcmJ6m4NK82U0dS/9cP/KFa4btJJXEFq3tP3vkyq+tonkM/bx9InKjc+pr2wuHpiK6h4i&#10;dpL9autjSos9oyJF9Mx+lDP4i1nIHVL9n7SS/hNp/Nc7dN9d+p9vLtCw035poiwcZaxBRLHg/5sG&#10;S/Mfel9ctLzxIFdeZN1d5sRViEIwfutlNRXsWmCt68PLQuC5ky5+P1zoR/Q3NHcv0Pz4Fxq6L2kc&#10;uW+NealthEo+VruucPEvmAu3Gf9wF/Wne260iHI5xQpJURIzM0FUOUDFIFxFLVoSnSd4oxh9MYfr&#10;cjjyktA1GswdGslLNOGyf3iWplPtpyTJdOn6d1/cv3OV4coX1gJX2x35NjwQL23pKM7sFG+Bdz4y&#10;JwTFXS+xKWPmYT3aTU+xTU+5NlWWEhH6fD66IiH2HDRtNu+dQTPJBU+lUlXGOHG6SEnWCHE2kiiA&#10;gyTCFcTPRkCzBPBznTpgzkBB9gAhtgAhFqIwlAfsjaTzRzEG8LIEnxZ/DhPmIolw/6MS0MJQau+n&#10;wCm/4YJsZwVwkCjCV1G8Ojb01WQfZXVqZ7Jjc7x5d6Fze6F9Y7ZlbbZlY6ZtY6Zjc7pna6p3e7Jv&#10;Z6L3cLr9cKZlf7Zt59QBr0EOuH11sfP5Qtfe88HD5eG5zsrpuuK304NLtaUknGK4mFC8mFCWklyK&#10;vFQgPzJRVaEjxH/mUfbzhrqN/r6O0vKMpLT8x+UF5Q3+Ual6DiGMAkb30Ob3eK1ohRwYxN1oxb3u&#10;i3vdlfRlUApjVI5kwcWxqSewaiSwqMcz4WJpVaP/JQF8TTPupl7iVVz0PYV4hFIiv4zf/AplaWtz&#10;YmV0cvdZxeQ0Ah9wgd/rnnreNZWcBwY5lzUSvtNM/xYbS4cLQ2uFsMo4cio4eaS3zbynLL5+P7cx&#10;uzTXRHk///bdTk3/GJM24bpO/I9aCZe1PwLb3yun/ICLuaWTclUj/gou9jY+BbSXlWM49KOqeuZW&#10;N3bW1zfX19dX1jf2P1CaZ1/wmQTcUA+6qpd2xfjxDwaPr2jm3lBNvqsU9UAx7J5S2H2VcDq1KCaN&#10;eBbNJDaNJFa1BHbVGGGDNDpxNyWz+Oq+/ak1SmxmLUZcnQGjelPM6QcJ3x/EvK6Ke96Q8roj70uH&#10;DWDABdNrhD1QJ93ViryjE39HL+WmfsYPOqk31SO4ldxKG0a3tl6+3NncW589PFxf3Nr1TaugVw/6&#10;o5A3g+mTH5Ui2TQDyvqW9o4P19eWXr58TySm3b0tKSbkiORw4OX2/BUBbAO60B7ASEculCM32gkA&#10;i1sejNup9wWcel+0NwLzERTaWxjlJcjtys/lyMcNeSmwFILLhJPdkJVVn5PTGIm0QqHtkCh7HqQ9&#10;EumERnuc1s71RvJ8hAfhAcONcEXwuPEg3aD0YrQHhteLl9+Tj89diNdFGA0Vdj6t6myFYrdAspkD&#10;OBmN2Oj0mR9o099Rp72Fo72lQndbjf4OjukBjptVlxdhguE25mTVZ2fWBffDz2uDwdjy8trx8jny&#10;8TvxCrhg+J1RvI5ItCMK5QpnM5/jnPelwo/yhOFDevAh3Xh5XAGYU1X5WcSFiFd+UONgt1ZQDGFi&#10;0eXg1gkOfjxIXhnvnX0+/HSmoak40I+kIR+mIJSkAtXIzdOSLdRWyFGVTJYVyFaRKDdSKzVQzcSK&#10;xYqjADFiyLNEi6PAP1CxcnwkEZ44OZFAYbSvuEBXUuTr2aGN6d6hnqr21sd9vWWj3eV99TkDZekT&#10;NQ/JJelDdflz5Krtuc43m6PvXoy+Wu07XGjfn6ijvBjpSyWEKmPCpRDJcugcRb44IaZsBXSyLHeS&#10;NDINK5KhIZuIkwuUFncVEjBBcFWTQvcH+rYHepbJLS8Xxo6Xx58Nt88Ntu8tTe/MTSwP9e1MT50s&#10;LL1dfE7Z3H8x9PTFyML2+PPdma3dp7ubsztL42vTQ88dLYKVZa1R7DhuZhwvl6EQykoY7SjO7wF7&#10;UPAGwsWTwcMDZW8jocRc6Ln9BCSHDZr7dNdnlKMg2kWYD9LAIvwuAmg7PpQVitsM/PbEwoCnv6/+&#10;4I7KvVtYuns4+geqTPTqbMzaCE4DPrS5iKCtuLCzsICbEJ+bIK8rPxrKRAc/ESguJySn488G998T&#10;wDxO/Ch7cD8IDmNwM2yM+qf/t9QezW0Nad2PGphqgk8FMLcbxHkf7MDH4win3fPyWJ/+/FqBpdAI&#10;c1ZmHUlxZzlpVyFeYySbGiedpDCXvLGKiZOORUl80kRt5dv5IcrqKGV3gnIwMV+R8NhVJ9NELlZV&#10;MFIRE68IlWvOxAo/VBHLVRbNw4rnKovnYMWylUXAYLqycBpWCAQAqgmmCmAwCNpEaTScBAy6Wcoi&#10;GSoi0Fk/S9+zUAXwL/ODheKkeeJkuCOluSNkkbHKwrHKon6CXNYMt904mYKEUdl6uFxTjRwbrWfl&#10;KZSjWcrx0/26rIU0QoubVrEef6kGR6MWa48204A27XMbng079K4j/6Gb6LGPzGui0psg9Tchqsch&#10;8gcB4nsE0S1vgUUHrmlL5iUnxDm5+1v4pfQ9yy+8L5UdP3BRSar6PQySBYNgBHRPnbQ0CF6TlN6E&#10;Y1+FKoCROVvuYUP6ZuwPpaJfADrUrj9zREGqOEX/MBI/E6S/lBdOmRumbK8fba6/fbn3fm/tNEF2&#10;jrI7Bzng7aW3L56/frFMOVqmrA2+KkveDDB97av2wV961w+5GcSxGc61EYrYDxLa8ZecdpAcdFXe&#10;KQqnbI1QducpL2bfDlev5BHmQ3W2AnFHROyBh8SRt+yht/yen9IuUXEvQG4/SOYgWOwwWOwlUeSI&#10;KHrkL7znKbDnwX/gLXboL/0yUPllhPaIs9Q4QWs2zqY1yLg+1LIt2bMsyuVpV+nqZOvbF5OU9+uU&#10;DxuUd2sfdmcOnw9RXi1BHC1SDube70wDQEB59ezd4QLgw8uFnyBbfOqAd1coOyuU7VXKDmCdsrP2&#10;087au921tzvrr3dX3+2unuw/e/lq8c2becrBGGW88jgnaMXL6EWAxRjRmPyI0NObVzJSlTve8eTp&#10;TOH0fOHMzOPZ6aK52fKlxerVldr1VdBWPV/OGh6M62jzLSmyTksxS4x3zMkKrqlK7ml/MjlYtTRV&#10;t/78yfx8PHkgqLk1tKM9drDnyeps4eJo1fPZ4smJ2qmlhtFN58ACdpSZlFSgmBhRWMJfXI4oJesr&#10;J+GKF3OGqkBLe2VLepRKuFSI2hQLm+SL6D2S0suVN06RMsqQNC0UNSkTMa0UsioStc+UdCcpEHT5&#10;HXFSvsqKwSoyfqpoWy9Znw73ouWg2q3A6k3f0kXnvH6DmHIpt3wBmwas/7RNxmFo/avwpncx7T/F&#10;d32I63wb3XZMatwPqd6NqNwkFe9EF29GF61El8zH1hXb5xghHbX4AtXEorCSEXKSfnhN9/Ghyf21&#10;2aON4XfbE29fjL/ehHizNfF+ZxYqr32w9GFn4fXG0/cvlk7W5o5WnlJebu0vTpc8LJJTchKT85GQ&#10;8pKX8leRClSVClaRDlaWC+Xnc+XgtGJiNmZjNETQ64oyG5uK+cfpJG7Gd571uLDxPYiqg2O4+y8J&#10;4OO4pr2IGnDii9CKQbuUNtvEZzH1izH1cwmtc+l9iSaJWkg7U+VoQYwnE4cdQshd0zg2KLSwrWng&#10;aGObcrL3bmPm1VI/4KftacrhImV/4cP27LvtGfDC3+7Mvtn9Oyd70yd7c4dr85TXb4qLmiTkLRV1&#10;SMpG6UKy4Zpa6QbYGHvFUKISIQnnl6fm/kTVqVjZtlTFuhpvU6ppXqhilKugnyVnmK1kmqNqm63p&#10;Yssiq3IVw/83Zu4vmRDfc/PfFcWitW1lLR4Ze5cZuBTrOuZrWOdgTXMVTQpVLEs17UvUbat0nIuU&#10;LSs1HcpUbcpxtk26brFIpWBWiUJlC+gQzrpM075cy6FYzaZC2xHMByNPTlOHwWAl3gkMgnUqdJ0B&#10;RRq2j5TNHyqZZssbRfOr+DKLaH9xy/oqezC3DLhJOPEXzClQtazUc4Ec8Om5xeq2EGo2pTibSnXI&#10;/lar21ep2VXj7KpUbQGVKjZFWLMiZfMyNbsynMNjedtCWftmfPCkU/aHlN43CZ3HUU2HkXUvI6p3&#10;QkrXfB/NuWY0axPqcL6N6v6jFvG7AWWUxA5KfPubiPoPMc2bvk+W3B9uh1S8Tmk/Se98ldH5Lpd8&#10;nN4BOEprBxymtr1MaYU5SG4BgAAeBPF+EuSAob8ziKh9CS56CogPwmsAr+OatwJLn7pkjVonjpjH&#10;zdin7QVXUNJ738Q0Ad7GNoMJgJO4ZvCkAc4K4KPfIIA/ZPe+Se8EATwIJuzG1G2GV3aZR3VbRPfZ&#10;xI+5pC/4F2xH1YBplLwBeBpo4YRgwEF841Fqy35q/X5q7W5izV5CzbkM4N2wqvXAsgXfwvXQ6rXw&#10;2oWAsmchZcNeGdVG/g+VbZKljSKEtCJF8V4IRdwlFp0HAv5KlrHmwWGWYUTzcAf9QFu9YA/7dEuj&#10;JNjsnuNsJWeL012BYeAYtJqqJHEhVwlhN3XlUAN8HIoL2mhDmM9RVsJbQyUMrOBk+8jLtcTCOEtf&#10;OxF8SWOmM1CQDrAxfwgwNUj/NQFspBVrrB1jphtvaZBkZZgMA2JNpSABhCXTXXV+bgtwNMCz3Mf5&#10;CTjk7fTY2SrH2igFzLExTrUzTbc1SaOeZYKPVZTwEsXY6atHuNnmWRknO9lkurs89HLPd3XKMTdJ&#10;UFMhigo68HAaMzzQuHdLmZ3JQBBjLyniqa0WBd2MLnhz0kELuhoq4aDV14431EkEra1FrrVZtpVp&#10;FmhtzHMAIAZvi41Jir15qoqsNz/CVFrYUVLQnodVj5tZB7Syos4mOlGuttludjmwzT0tEA0l+8K4&#10;2ua62+d5ORaCF+XvVuJhn+9gnglwtXnkYV8IWkeLLHCKjIgDC63y/RuSXMw4BUl7C6MwT+c0T6cM&#10;T6dMN7sscHVTnTh99Rg9XKy+WhxWyo+Xy1RS0NFQK9xIO0JPPdhcP9rWLN7KOMZQO0hfM8DRKjGW&#10;VFNWON5Su9zauNzdtdrWDjng+oZpWAPDwOoXpqp6DKayapQqXH8Lp4WaPy+AP0/lBJSh+8tFzhlf&#10;qgOGqa6ZrKmdAtTWgfufqW8AL2S2ofFpY9Pc55ivrX1aUzMHoGpgGKrxPauBAf+qAM7N+7i57zn7&#10;m57d81nO+d1/CtX4nuOs9D0LfPTfF8D/b+Ocx6UCm9pzkwHnplE5N+2f0Z4K0fYp50zt/038+wK4&#10;NK//bPov1f7WFI1QqS0e/dkBj9aVDtaV9n/KORlMTQL+NQHcUz/xa3zqgAFw91POK95/zD8UwJ9V&#10;v2f1bW/jGKCnYRRANbj/JjTsLFosdDhWOhU0i7YgG56PSQNNq3rqgLW4mfU4OMw4ME6c4v4csqHM&#10;suG0cpH0SkksSgmcEkHsCDtuRj1eBm0+Zh0Eiy4LlxkDnzO3SgSjAolONoRWOgCjGklI6cqv7y3u&#10;7n00OBVHnjZ73MZsF/GdghMtzo9V2pWbzwrNZsDPoCXOpA0QotcQui+jxiBkxSMUKq/yxMyC7O3x&#10;NJSwFO7/jOTX6WhVZmYUo6LhICirxiohSiuOvCfFfVcGeVMCfVsGc0+Rl16Nl0EHzaSPZDTkYdDj&#10;otXmpldDMatiGBWQdCIibKIGMngvSx85cVN+YVsOMW8WxWh61fS72ERa+VCEnKuign6yn09Xom8P&#10;yZgcrDEYjOsPVh2J1BmOwA+Ea8F0Bao0ecu2+MpDyb6f1H+m0h2k3BOo2hOs0h+qMRSpNRFrMJlg&#10;MJtkOpVoCOKRaDxYczBCcyhceyBSuy9alxxj0B9nNBBv3Bdr2BWh0xqi0RSIK/eQKXaRyLMRSDNG&#10;xGgxhWDvEmSve0td8ZC65Sx23UHwqoPwFS/p+2GaHKlmIg8dZUq91Cr8NeoC9ZpIhq3hpi0Rxi0k&#10;k9Ywg85QbThl9hw9JHxboBq06a8fttpDlloC+qx8PSt0GwnKcHIwiCELG6bVRdLuDsefnX+Ws9L3&#10;LGfX/C1Q7S8AdMEKH3c4/lwJ6B6Caq+fXK+fQrcvrttPq8dPl+yPH/DHDRIUhgOlOwmibWEqJUG6&#10;BTHEsMBwMXlLDgkHJkkPVoUQVsW4W2JeKoSUzPGJ9BkoI9azfvqBccx3OOIFVS8BUq47eUkwoukb&#10;tdgb6snXsJEPtEm4yDJS71NS37B3Q2NId2dwRxeA1EmO6CbHkMlxAz2n2+52FE72F4wNZI8MpQ6P&#10;xY9MxI9OJ45NpY6NJZC743vakge7E0f7ScNDvsPjSo/KvzZxv2ITJp5UadE0ZNPWZVpfqV+Rp5wT&#10;JxjuJxoeIhEVKRETLx6VIBAWgQokcvh7svs7SaeFyKbHIIPivlL3/Eot8hI+44J6LI9fUdDoKmly&#10;Ima6L2G6O2mMnDw4ktQzHd81Hds/Agvg+LERAAjg7meJGOylCuCo/oGYvsGovlHSwGTw0GTgxFOz&#10;hmadymrnrq6wsbGowaHYnr6k/oHYASi3GCq/TO755wKY3Bna2xY52BUz3BU50Bo11BI90hbS1+jZ&#10;UuXV0ezY0urWO+Y7vWne9YwrruoLqxgavYj/dnn8X24lf/Kt/p1zIY1Z4v3gYtOm2cjJtciegcTu&#10;joze1kxyW2pfT1z/IIk8HtY7Ft7VG9XZBTtgWAADQnq7gns6A3o7Cd3t3p0tkABuqrFrqDRrqNRq&#10;rpIuKxB+mC6T9/cM4PDePrAgVEO77xcCmNjfZl//JGq8K3dhInWwx+dRnoqbm6yNrREpLKOHnN5D&#10;lnZ0prlz/7+u3//zNdrvbrKyKuFRkTFCj59ct3OiYeL4TxauOxJyfHoG+CBCTHcLobXaq6k8cXKo&#10;9sVWwdAUKaeMmFaQRe5/ODpiERH1IwJNc/EKzfdXLrJwCujoR1bXFExO6EaQaOhoaS5f/o9bd75n&#10;5uDR1PZpqnZvq/GoK3cpfJQzOFAx+zS2pi67l5za3ZXW0+2V/4jfyJhOVPJvt2j/64vvUYo4//oq&#10;Um+nnIXdH769+dVluq/vsH/LJyoZEJAy9zSguUnY2FRSS5dAio5KSU0qLczob3TtKiAttEd01foV&#10;5NtHJWH0TFgNDK0Lc8HT7l2YhZZT+vOFq99cZr14T+Qij+Z9wxCGiGoaVdf/oRV+cJ9HjE1AX83A&#10;MzGH1NIbTh72q62vmRjrmJnNaumxe9zMHF12Naj6ounD7yVcaNn5mG58d/sLGtS1L6xlhBJMdJzY&#10;7iv96T/E/vN3gv/9JyTN7+zofhwyQRx7ikzjOJsVkE3uhlMZoX1Ex1IN0XoVrm5T/iRNZiO+bxGX&#10;abi+oPHgujLlrbgciEqW+4vw9d+zXL1585s7zBfumDCyJogLRPEwGlz8m9C3V7BMPIY8CB8BlgIp&#10;2jKx68WitNV4gTofpXJ3oVKdmz3mdKvBirVmQmp0l+j+9kfO29cZLvzeEvF9n6fESYjkkRP7W0cO&#10;irfQoYvInpvEnrvIii3PMxueI6LipqdSowLrY0GGPD6WHAxrKjd9Fj9jg5ZQkz5/msTdcDH6cGku&#10;khRnsAhbgABrsAB7AC+bD4KByMcZwM8RKMgeJMQRKAw5YIIQM0GAyQdF749iJKCZqA6YJMIdLor4&#10;VwUwnP5LFcCx4lCl6GAxHidRdIylwUxFIeXZyNFMz9Z44/5C185iByyA12Y71ma6NqZ7Nqb7NqcG&#10;tid7X021n0y1HE237c+2bc+1bSyc2t9nnRvL5JmRuv2V4ePlkcXOmr2Rrv2+9vpQoisPS5gQOk1V&#10;Lgr8PopgjtfCrpTnU/Y2KCeHe/NP68sqm9u6p55vp5c3ielaMUro3kCZsEj4skv73Ubb/cBuegtl&#10;SyfkSivoQifiRifuxSTlzyofzKYcwYGL5lSLY9NMvK32rwhgrZhLeNIFhYA78kkCmo9p2V3qmzZ3&#10;Xh7Prg33r3QtfNi1ii34TsDunmoqHf7xFVVo194rBsXf4TLuKsdwqkfQSXldFbRGm8Y4ZLTMvKOs&#10;vd/feDH49nhiZ3++aWSCxyjwinroZe24S9pJgI8CWDvuilbcNc24q+oxd3QTr6hFX1IOv4NPuqmd&#10;cE0tjkM/Kiy7bmF9f21z9/Do1fbB0erh+8RKMr2a+3fYwK/xGV8ZFH2p8+QbjYfX1DPvqsbfxobf&#10;Vo++oRl9UyvmllbcXY2Ee+rx93BxtKrRP4p63pZwc0nqXHhLeUGhjKxTjF1JtxHKjNLu98X8bgu6&#10;X8PYX0VZX8dY3xawvyPsyKpIZFIKZMSRmLTimPRS6fUz7+ik38dFGnk/mll6fbB39Grn+f7K6O76&#10;xHsKpXVyXdop85py+E3N9O+lg1hUfXIbBg9fv9xcWzw8/JCYWM7CpCzMb4/mchLg8eNH+KPYPTBc&#10;rpA5+0QAQ9mW8JalKNef83E9ofrMGIAPAInx+xkCBu0njPQW4nLn43Di5XSAHC3ChofLnIvDiCqA&#10;0WgbFMoWhYA24oUEGFQz+WPWLIrHHYlwBfDwuHJxO3MjXBBIZ26UC6Sc+dyR/B68/O78aFchJIQg&#10;j4sg0ulnHAH8YE1OcwSrMQejLiudNgutFvMDDdrbCsy0yhxMmpzMWiyM6swMGqzM2lwchmiMJS+v&#10;Db+gvaCws4CwM7+QE5+gI4bfGYl0QSLdPuWXlZ//znkBjPxYsPpX4XYU5vVgZTRjZ7MSFvFkYNbj&#10;QZsGBRV3Ns2vTW3vTi315RckWxoT5QXD5NAJWIEURaFUeaFkWYEUOcE8dZkyQ1yRLhb2wVSSZPgT&#10;pHjjJNCQFZZCA/wQjEF8XJ4IVk9BdE9i5E8LY3vzQ+vPBl9sjp+8nPvpYOHt6vDRVOfLsdaZ5qLh&#10;+oK+qmxyXfZoW+FMX+nCYMXyYPnRbDPl5dRYHikBLx6vxJ+pLFioKpImichV4U+S5Y6VQiQoCiWq&#10;SJIUJHzFRJyERTzkFSaLSyj7Bx+WFpb7OvfmJii7z0825xbH2o83Z15tPN2aHVgZ6hqvr+oufEQu&#10;erJJHtrsH9kcntyemN+dWd6aWXo+vjA3PLe39qYwu15fy1VcQF9CwEyU1xLDZYZgMedFQFtNn+6w&#10;Cz4O8BlBgIcTqsb8Cxzhlh/pwscDYnsUpy2ay44X4cAPnhMMVA76tNQzVDCZF2mJ5DKF/yzg7i2F&#10;u7fk7t2Wf3BXnoEWy8aszs2BRyGMoa2sUU78aOdToFrfAmgPwM8S998XwLZ8aHMEhxELgzYbkw4a&#10;YQ4luHNDBcw/ZveeF8DuP3PWBDsJot1Oq0mfGuUzGpiL1VgYY8OLMMJw4dXlbH3sQssyS1dHp1vz&#10;80aqCrN87dLcjB76GndnESiTNUNZBD9ZrhRdqUJztRw9+TSceBZOIhsrniLNl4eVgAUwlP6rLJKu&#10;LJimIpiqLJCpKgq6VAd8TgAnyWAAIABHAZAwVoX2/U1VFkrBCsKcE8DUDGDIASsLPlQXSVPhJ8kh&#10;/MTZ/KS4iDJoXyEuV3Z6byb6MC7OHEW5HHUlbzGkt5pwU0E4ZW+csjNDGWvaLkkYj7Tvc1fvsRYj&#10;GyMGdJg7FH4kK1wZUb01o02/ZMK1aSe47yZ75Cv3joQ9CZMFHAZJrnvwzttxrLgg9wii5/zuP+WX&#10;ZZ/Pcr74M8weQRK2vK9CFWABDEZ2/MRfk5TA+Asf0V1/CXDofZTqu0iVkzBF0ILuppfwuClzi/KP&#10;1dIX6uW/b1O9uuKImXMWnQoyOKrPo+xvUU5Ojrf33r969WF/g7K/DOnb3aeU7XnK9tJ7SABDe+VS&#10;1ifeVGatB1ge+qq9Icq+CECthrCtR3E8D2bdCUAf+Is/tRUmW4qvp3lQFrugRV6uUpb6j5ozNtOc&#10;NkPxewTsobf8gafsSy+5XV/FPYLiQaD8YYjMcajEqzDxg0DRN2HSb0OlD/2EdtzQ++78h97i+z4S&#10;xyG4ZV+FlVAdsMhajs9yQdD8Y1JvTlBVRlBNfkxnVeZkd9nmbOe77SnK21XIBB8tUo6fwQL4w+4M&#10;gPJyHhbAb48gB/xRAO8+o+wsUbZPBTDEOmV7jfLi1AFvr3/Yfk45ePbuYHrzcHrrZP7dm2XK+hil&#10;5tFRuMeur/FyoOFsoU9fW3xeS0ZyV3nB5FTR06WiuTnIBM9MAR7PThfPPy1fWqxcWapeXSldnM8Z&#10;HY5ubfYtKXLMybJJT7VJT/F5nB3VWJEzMlgwO5szNZs8Np44Mpw4MZC/NFn0fLJq9Wnx9HjF6Fzz&#10;xBYprZlHwFpaJkBclCgoThCRJYrL+0pJuKmJOFmKOoZLeWVJeZRIuJSJ2hQIG+WI6GRJ62YrmaTJ&#10;mWZJWz4WMy8TMa0QtCwRtc2ScotUJOpg7LVkicryARqKgWq89s5i7t1epathzXthDYeh9a8jW04i&#10;mpdc89s1QmoVfFrVglpwgX360QtOD/cCq99Gt32I63wX034S1UQVwBtRT55HFi/E1Ve5FdoKe2ug&#10;CGpiUcpS0bISvho458He4Z3V6cPN4eP1gaO1/sPVvsPnA8drQz874Gcfdp4dPJt8uwk9Zu+2Vihv&#10;X72YmQrxCZVSchFTChSR9BXicxPldVMQI2goRWjjYuXlgsUlfAUEnDFcFghaHYEHejpo1xClsLWY&#10;NtjawpV1j2Ib9yNrd0hVIPhfCGAwHwR7ETXglK2QcrJtUpdz+lxM3UJ883h0Y3NAhb9qkDLCRlMm&#10;iJ/fi4vPjZHHUkzeOSml/MXaDuVw9+XcEOXF5JuV/tfLA5QX05RD8LOwDAnv/aW3O/OAN4DdOaoA&#10;BvHx+tzb/b2OjmF5dUc5nTB5/TRhxRhV9TQD5Xhr+VCCIjFZzf+RutdjFcdiZagqcqO+Y42ObZm6&#10;ZaGyySMls4cqFrk4u2xNp1RNZ2c+TeU7AoKXuTm/ZaX9GwPd92y817jsOaUjBFVyVc1L9Z3L9V2K&#10;8Q7FmnalmlBd5Wpdl2IVqyotR6jSsppds577PxDAIAangLYS71Sj5woAg8XqtkVqNtUGbjWG7k/U&#10;bXIUjHMVTQpULR+rWYcgZIO4pAls4v6sYoGcUrGCOHAIzhUGlGs7wg64RN22RNUa3ManArhaBRLA&#10;5WrWlZp2FRr2RVibAlnrUqxrp2HEmH3G24Tuo6jWl+GNr2NbKRm9lKye9wkNL0kVmwFFUw5p7VqB&#10;9crePdrBT21Td3yLjoOrXoXVrHsXLrk/3AoqO0poPkmFHPCb7J5zApjqgPcSm/aTmmENDNtfMLIX&#10;3wjJ4+Q28JCAJwQ8Tnuk6v1T3sS3/JTYfhxRt+SaO2IaO2wUNW4WN26RcBJR/zq68W1s8/v41rcJ&#10;ra/jmo9jGsG5cAnoKY/sg58FMCSYTx3zZwUwJW/gTXrnQXwj4FVK29uMLvASXiY07cbUrQQVjzqn&#10;dVtEA8Zc0kF3L7YeTH6X2Q0A54I5LyKrwSC0n3Fq/W5a7U4SJIBPUltOUj4K4BnnTPBaDqIaNsOq&#10;9mKaNyPrFwPLn4dWLQeUTLilDzkkdpiGleFcnqjYZ8uZExCKxjdR9pyyDnwaHnIWkeYhETaRvkbB&#10;HmbR1oYJ5qcpv7D3NT0tBw0wOS19DAIwCDtgWP06WD+0Mc+ytcjWwoXzIW3EhVyN9RKtzTL1tWNx&#10;SsESwm5gUABtJyfpo6sZbWmSaWWaY2mSLS3my81moSAdYG2WC0Zg9fvZEtA2xulWhtBOwKY6cWa6&#10;8SC2M013tMgCMfiXUBRjh2Y3EeSxUpb2BSMu1rlutnlOltlgDmx/7c0yAHD2MADMUZHxkxJ0NtaO&#10;8XQosDFNtbdMc7TLcHbIArg45jrZZ5saJmioBstKeoLviqwMesx0OlyspioKwbDTBS/BRD9FRyNG&#10;UzVCTysO3KGpQaquZiwsfWEHbGEMXkKasR60U7K+RrijZbq2SiCsewEyIk5SQg60NxUZ76qg2A2U&#10;ZbysjRPhctB41SAw2ckqzdk609U2290+19MxHxbAAHe7gr/vEGxX7GxZYG8G+V0z/Qicgjv4vnf7&#10;qtD1yxgedlWcopOzbZyHU6qXcw5Yx9ooxUgLsr8G6vF4FRJ40+TE3Ex0Yoy0o3TVQsz0YmxMEkx1&#10;Iy0MowBm+iQLwwhvl+y0+JbK0sm21mftHc86OqFC0LD3BdTVT1Ht71kBfMov7Ow/5h8I4OLyyc9Q&#10;MQ4LYFjuwsa3vGIMcFb9ggnUfF/Y+8Lqt7Fprql5vrll4ddZrKubq6tbqK2dB5w1wdRUYKruhfms&#10;AP4HJaBhAUy1v9RM37Ss7s9yzgdTOed9qcAq91Ng3fsp/6oAPpPt+gt+6UH/95xblsq5af+Ucx6X&#10;ytnV4JGkxPZ/AHXB38avCuCz2cBnOWdw/03+fQFc9mjgbPrvOfsLq98zjNSWDNSW9H1KfdkA1QRT&#10;BXBrzdj/QgDDnHPAsBX+FKohPscvvC+VXxfAn9rfz6rf7voRGHjkt0M1vuegERax5eLUZaZV5mJU&#10;F2TDCzJr8tPheOnV+Bjx3Iy67CzGbNy2HILeXFIhrHIRdHIxt+XiGZVTEDLhXEhnHmYDAUYdfiZt&#10;bkY8O5f5fYQVs2zgfalANpVoZoVwWiEvc/+yzOqhjMa+7MGlkPYFKVLJFXzwJWW/e9gAFjFPDh5b&#10;bgYjXjpDERZzcQ5bQQ47FIsZkgEvwKwqz4k1EVAJktd4pK/XZWc26WGxGey4TLSZcDdvsdTLVVcN&#10;EZd0QPDrsggpMMmKM6oI0arwPlBF0Wrx0OugmIxQrEZcDDo8jBpoFhyGSQ5NJyzMKqIvrelp5ikv&#10;ZsAvZMEh7smqFM2Ay7iLTX4gT+KWc5eU0kki+JPTQ8lRVn0h2gNBav3BaiOROoMkrb5QXH+Y2mC4&#10;Rm+wSpufXAdBAXRB/FnAZHKIcn+wKmgHQnADJNxIuOZIlCYY6QtVGQwF66jBI+NR+JFo/ECsfl+s&#10;YX+cEQAE5BiD3mh9GBADeqL0WkM0av2USlwlCxzEY/VRIVpcvgqMThK37IWu24lcc5W46yZzL1qP&#10;N8aIL8VcLNNeutBNpdhXvYqoWxsIVYHuCNb4LM0ElQZfJUCNp1yZs0SVuwwYOStfzwrds0Wh4fRf&#10;OAOYanZ/I2fX/y3AewDDAhi+k9YAiHYiRAfh73QScN3+Kt1esj1eCj3eqj2+kADuI+gMBuCGgxRH&#10;QqS7giTaI1SeBOPzE4jhpGgJVVt2aQcOrP91YXc2XNJtaT+MpX9UT0/24lj0yKDtk4FrGiFXtUK/&#10;VvZA+ad4k1fFI9u/x8XdUEu9qRx1XZkg6ZcT0jEV0TfiU98YTu4Jbe8ChLX1kNq7I7q6ono7Yskt&#10;CeTm3IGOR/09D4eHssemMibm0yfnMyaeZk1MZo0NZw6Tsyb6k8cHIkaHCWNT2PzyLw2dvjLwEo4v&#10;tmwZtG3vsmmrd+trcutvtGku08jPxj9+rFdaaVheq1NSoZSTLRBD4gpyQ4U7cAY4ooJjvsV7/1Eh&#10;6Jrhwx/10zk8Cx1aJnz7ByKnyUmz5KSx/qS+4dTu+VTyYtLIZORp8ef4sZHooYHAjja/5kZiWwtV&#10;+p4lYrCXNNIDiBoiRw/2x/aPRPePhQ9OhQxNE0anrVraAZ79/QF95PBecvLAYHLfQPzQIFj8tyYB&#10;kzuDu1siBjpjhruih9qjh1sjh1qIXTVO9SWena1e5AG3gWnDplFUcu23Lqn/bR7/O+vMv3hV0TgW&#10;/Zdz0e+dH3/nUyyaN+DWvx46tBjR2Zvc2Z7R05LV25Ha1xtLHgzpHQ/qHgXjnxXAoeTuwNMkYN/u&#10;No+OJpeWOvvGKvPGKu2WaqmKQpG8DNmCXJPaKp/eHtLgYPTAEFUAR5E/CmBifwdhoM2vr9G7o9K7&#10;oSy8rT6nvy+nj5za2hrf3JTR2xdWW8eho0tz595f6dn/eI320l1OTWvP+Mauh4OTqtbuf/jqyldf&#10;/vj1Xy7+8MMtdRPzjPZm/8pSxchQ4QCiyaPi0I6xlN6FzNElr662kKk+59pStegwWTdXegXFbzi5&#10;74pJJNQ3PhkeNfAP+NsDxi8u3/riqys/fHNbUlotp7UztKJC34/IIiErpqFn4R/sGBWX2dFFKC0J&#10;bKhJHh+MHuwJb2+2yUqXdnDQCg0O6Gh0KHrEjVX/4tK9ry89+MOle9/xCqvFxPq3NUd0d3CoqP7l&#10;6vU7DMx3GBnkDTXDSrP967Ij2svKB8jDi2uDsxu59V0+RaVedRWpMwPeVfloHe2/PGD4n/tcNPT8&#10;f5DUZQ3KvR9R+Xt17z8/EL52mZHuwi2mG4xyRg6BVe0RfWPS3v4Gvt6+8QkxlQ1xIytSJcM3SQ03&#10;bYuZVUOUxTWNubm1rlwyunnFV1goRk3ZiOm6wDe/4/7xK65bl1kufmXIfaPThHPFg9fuFg32Oo0c&#10;99euOgJPHDQGnXVe2Cu/dMKuB2i3OSqkqwuRRJifyHKsuEovu9Gny9Mgf6S5d/M/b974EkH/o70E&#10;S6IWxhPzg8BfaX78w++vXbpCd+WKEiddLI43XoHDh5cpXJq/x8/+qZ/Zvjv2g6MoxVFs30q0SZU/&#10;WojNlO6y7u0/x0rdmvKV2gmSeeaEmbDiHTdBT+mxz+oyr1giNhwwGy4CR0TsipNcjSxrHh/TY2FU&#10;JoY7HcNVoiBSqSacI80UK3IvXJw5Ug4VLsNDFGT142OGUn4FOP3QbIF87NBOwEIcwcKcQSKQA4YF&#10;cKAgOMQawMtCxDADQAxr4F8TwBFCH+s8nyNKhDNckI0kwApiWADHiHGHiiF9ZEUcZURKgn0Ohltf&#10;P+3bnW7dX+iC6z+vzbasznasznatzfSsTfdtnArgN5Pt7yZaTqZaDmegJODN+fa1xc7Vxc6l+Y75&#10;qdbNhf7DlbGdKfJ6X8t6R9N6Q2U4VoIowkMQ5SGIY4IURSsJLvvkZsrOypu1Z3PjI/UNTaOLq9sU&#10;SkpdJ0LbnEnJkl2JgFaLQylHMov7MAi4sIm6IyQ9OEVcmPjtmAXsGYUcmUTcmSR8mGQCWORDGbAR&#10;/5IAvqIV85Wa3yVNEq1qLpN4Bo9glB+hZn19b3VnYuh54zJlKX9wHG0SelMhgh6ff0kh9qp29lWj&#10;imv6pTeU4q6JE+ixYSijFEbdmItSNiFVXZNH269/Wj44GFrbHJ9+sanknfytgtdl7biL+L8LYNj+&#10;XteMuaIWeVc34Sou8jI27D4+8Q4+4ZpKFINGsJlf6sLG0fONg8PX77ePTgYXNy3Ccm5hXb9WIf1V&#10;J/d/dEt+p/nkr+r5V/B5dzVSbmDDr+nGX9aLu6wTe1E79rJmzA8aMdc0Ym+qRzHpxrPiI/2eTLWu&#10;U0pG9iePKJGPW/nVnHmxAUjZYC4Jf1ZhDxYBZ2Y+OwB4M1lEXRhE3GnFvR9IB9BhI+lw8fdUk+iU&#10;w9IqFzb3KJR3lJOtpbcbo293Zo8OdxcPKFk9e2qk7psaKd/LBDAre8Tk1717/2pzdXZ/982TJ71I&#10;hA6KywLN5SSEIqA5vAV4/D4rgCGRxu3Cz+0mgHA/3S3YUwDpxY/y4kf68KIAfhi0HwZFAKDRgAAQ&#10;CCP9hbi8+DhcMBxQEjBYB8ltgeAyYWfV4+Y0QiMteFE2aB4bFBeUoAkuIYRyBgginfiRTrxIZ2hf&#10;Xh4oPxhxCpR5jHHm4XNFCLjxCLqjBdwxCOh+BHk8hJCeQkh3oVMZDFYQRgMchTH2gihbfh5LXm5z&#10;FIcxksOAhU6FlUGZnVGNg0mdlUmNhVGdkQHHQKfGxKzFxq7PhTBBoi3R/DYYAVvQovkc0GgX2HOf&#10;42w56LNA7wbEWQHsiIG2p/0MvDz2CBYLbWyUMK/HvZu6SKQLL787A7MRAmEWFVbVUT2xO7O92T/S&#10;GBcepafoL80dKMGWKC8QI4aMFUdlKYs/0VGCs4EzlESzVSTASLqiSLKsANX+gpkpcgI5qhJhfJwB&#10;aHYvHjaipHBtsG9fYcbaeNfO87GTlwtvjxdPC6vOU17MUFZGKeuTB3N9c90V7eUp1XkR1fnhbWUJ&#10;Q/UZ8+2P3s82t8a6R+IEErACWSpCxRoSj7CCWcq8iQqoOAXeWEVBkqwIUUosBIuN1TciZ+RsdpEp&#10;SytHc3MbEyNbTyc358bnx7rXnw3srA+tz/WsjLUv9DU05iYmuNmFWZvGOdmn+3iVxsZ0FRXNdfW8&#10;mJo+WHi2s7S6u3Kws/b6+dxhRRHZSNuf/o488wMNRUl/XmgHaKoAhhwwDwpywGhuV+jRpcLtDLcC&#10;KHd+pAt4gFGc9kjwmwunPQDNZQcePPBMwhpYAGMD1UlGQdvlsjFrg2eDgRZLe1/u/l2ZB/dk6R7I&#10;gS4DrQ4TnSErowknqwWSyx58vgJoDyFer58l7r8rgAV5bQV4zZHcRuAGOFh1wJ2AEV4e61POOmBY&#10;A8MC2PMMpyYY4SKAcgU/QRAoRwB4gTASAm4ivHYYTgNVOaf0qKJp8tN3W/uUt0eUk03K3uxyW36O&#10;j4GTHJuLHKuHHIvi7f8xYv7BXYAxSlEgXUOqQFep1EA1HyeXIsH7SFEqDytxVgCnqAomqwhk4cSy&#10;VT464LMCOEWOj1oCGgyCo4A0rBCYn4ETTVMRTsEKJisJUHUvbH9hAfz3cSX+xzpSeXiJGDUBP3lu&#10;Vyl2N0kuNz5WN2baCHaOdBTvQxGxXHnZMEUxS2keO3O57DQfysoIZX6AMtFG6S5+Wx69m+Sw4q+6&#10;6CDcr3Z3UPlmv+LVAfmrA4o3R1TuT2iwTOqyrDpiNjz5DoMk30YoHAVLbXrxv/ARBMFZuftb+MT7&#10;UjmvfmEOzmQDnx2niuGTMMXXJCUQ7PpLbHoJH4fIv4tUocRpvI9SBSMzVhwdatdrpS40yV5s0aAb&#10;9NJ621pEeXVAefXmYGPn/avXPx28oOw9h+zvzgzlxVPK1sL7zdXXm88/bC9TVmfeVD1cDbDc9VF7&#10;FSC3GYReDmNbjmKbC6B/QeQ+DhJ/Zi/crY+eDTb6qaeEsrf69vAFZWuGMlF/Uhq2EW7wwhf7iqh8&#10;5KPw0lfhpb/iPlHhIFD2ZbD0UYj4UYjoboDwK5Lsu3DZ4wCxE4Lo+0DJ94HSx76Sa87CG74K895K&#10;00StF1leb+uTKL0FlKfNY/XZbeVplQ8jS7PCGp4kjHeW7C/1U44WX62PQjIY/DMFa2AQAA7n3x7N&#10;vTmeg5OAPwrg7SXKixXK1irEi3WIrQ3Ki42foPgZZWeC8nJ089Xs0uuF3TcblINVynAPpST7pa/p&#10;VqDebIZ1Y6FbYiEhqaWwZOZp6fzao+nZx/OzJUsLpcuLRYtz+bNTuZNj4JdB0IJuzeYaAEyI7+n0&#10;qyh1fZRrkxJtmxHnXpAX2tSYMjSaMT2TMj4WNdiVPtX/eHm8cnWmZGasbHi6a/GwoO6pjLK/jHSA&#10;mAhBQMxfSJYgKu8vLummLOJgImgfKuWdLulRLOVWJm77SMgwQwSfLqOTgTXJkLfMkbV+Im5RLmxa&#10;JWhZImyTLekWqeivL+CgJUeQEHZTlPBS5LawE3QaDW05SR85jGzZ8Cl54V9OSeqlZA4fBNeOW6R0&#10;aZOaVIgtuEAQDBnHz9plrXkV7QfVHEc0HETXvIgq24st3YwuWo0qWklpavav8FYkqfH4qYtEqkjH&#10;yIj7qCo5kDsGt5anjrZGTjYHX20MHK31Ha72Ha0OnmyMvX0x/e7FHGVv+eDZ5Ift1Z+2N149X6Yc&#10;H86RwT/g5tz8phhpfzGZQDExfxlhfxXpUJx8mIJUoIykv5JiqKZapKZyqLKwuwrS0UKEQFKJJDs/&#10;fOqes0os2ouogVXuQVQdHP+rAhg+6yShBUwDp2wGl/XaJHY4p01F1zzP6hmMrEs1jbUQcVDjdcTJ&#10;BKrgYpS045kxFpx8ejGxeRuLy+82F18vDVH2Zz88Hzye6wHxT5vTH7bnKDvgP6Br73aevd2FWXi7&#10;N/927+nbvRnQ/rS/crCxMjW1pGNGlNMJk8YniWETFVSS9VQSLeVCfRX8U9SJ+eq+hcpOxVibanX7&#10;chXzSg3Lel3HBgPnal2XJ+q2GQqmcdLGj80DAuXMTBCKmhyyskyiiGvcDJdYkT+wCv/hR/y3DzyY&#10;heIltPLVrIrx0Ma9xeq2VAFcrelYibOtUrNr0feIQ2F/TQCDAJwCAAE4Cs6txDuVatrnKZpW6rk0&#10;mftWG7g9Ubd5rGYN1i/Vdmi1IpTrOKVI4InsEq73MV4MghEYpTQp3UfK5oU4KzCnAu9UqeMMraxu&#10;B2cAg1dXo2ZfjbOrUbWrVrGtVbatUv4ogEtUrQsVLGs0vQdtEyedsgctU46jO17FtL9L6IJ2rc4e&#10;oKR3nkRXvwgoPIlteBPfckiqeeqY0aFObFD07MOHztumLbvkPLVPn3fO2gwsBZ/167SO49TTlN80&#10;iIPUVsB+SgtgL7kZsJ3QsJPYuJvUBHdBAHUTGt9ldr9J73yd0n6cCP21AfRoRdS+jKhd9Xv8Jqbp&#10;XUzzpnfhomPmkmPWuElso4InuOiSa+6mf9HLsOpXMY2v45pfxTaBE88J4J34vwtgMAKA61HDlagB&#10;kBhObj1J73yX3fs+h/w6owvM2Y6poxSOvM/q2YmuXfAvGHNJH7RPGrBLBKwEFW9H1RyDU049MWR/&#10;E5qOUlt202p306p3kqp2E6tO0pqoAnjBPXePVL1DqtkIqT5M6DhI6FiPaNyObNwMrIQLwm/4FXbq&#10;BNThXBu0PUtV7cNRqoEYnCO7rAOPcpCKfbC2h7eqqzs+0M4I2taX6oDPqt9z8VkT7OpQCEYE0Hbi&#10;Qq4G+Dh97Vg3x8c25lk6GlHyUr6iAs5CvA4i/E5igm5q2HAD7WQ5CSKK01ZJJtjKJNfSOMdIJ9Xc&#10;MAvGzCATxlQ/w9QA2gPYzjTd2ijFQj8RYGmQBGJbkzRj7RgH80xHiyxt5RBeTjN2Orw4n4OeWriR&#10;VjSYBk5xsswGgDlUB2xjnGqul6As7SvB7wimeTkW2pmn25qn2Nuk2VmnWlsk2dtkuLs8cnHIszJL&#10;NTNKUlMOkhL1AL83sTIYgDvHq0drqIQb6SaZGaaZ6Kfoasbqa8ebG6UDDHUSQWtlmmVjnmNrkQsC&#10;WAyD9wqvGuJsnamhRJAUtLczS3G3zzXQJJnqRksJOfByGbPTa/Kw6oEYTNBWCQSto2Wqs02qm12W&#10;h0OOp2Oeh8NDd/s8N9s8Z6sc2P662TzxtC/xcijzsCtxsy2ENvq1TLAzj9XV8OXj0bh9jffmFTQT&#10;rYS0qImGsqulUaSTVZq9ebqFfrKJdrIJPtFUO15BzENdnmhnkmptmGSkGW6hF2ttFGeqE2FrEudg&#10;Dt7kSF2cv6FmoKtNSljAk7TUhsdPehsaZ+Ddf2HjW1c/dVb6Uk0wgGphfwvlVRP/CwEMnwur37Ly&#10;URgwAktlapHnn3cIhtQvnPLb3LLQ0rrY2vasrX0JtJ9jqb5+vr5+sa5u4ZwGrvxlOWjY/paWTvyr&#10;Ajjn4d83/YXVLyxuUzO7Pss570uFanzPAavcTzkrfc/yf0oAUw3rv8m5Zamcm/a/Bl4t5Yz9TUxo&#10;+wdQT/xttKVAtH7KOe9L5ZzB/Tf5PyKAy/P7z6b/flb9/qyEh39NAFNTgWEHDFeBbqke/TUB/I85&#10;54ABZ6XvWagTzvEL70vlHwrgz9pfWN/CWb/d9SNddcMw8Phvh2p8z0GjqeotiDFkfqDITqfKy6Ir&#10;wKzPR6/Dz6ArwGSIpNfjYNRn47Tg4HeDqkDLhzEoRt6WDmfCxiHlwjl5XblYjTGs+uAsTnotHh7z&#10;e2wGjIKudwXdkOpxHCox3yOc5ewfRVTNhtaNJ43sEVpXUR65F1X8bqsG08r6swm5cyNskUwW/EwW&#10;Iiy2gqyOPAx2zA/MOdgtOdj0EYw4vvsS0vf4DNh4CUJiaYoy7TYGQy6mc0SHJZLnXLB7n5dtjaVB&#10;rp6+i5CSKUZFnU1G5oGE8F0xwXvSQoxYUVZ1PkZlPkYlARZFASZpvgfCokyiehLa7sY+smKmGGEb&#10;dnFvFqUYOlzOHWzqfflwLlkPUXF8EjFgICtyINaeHILvD1YjnwrgvjCNrkCVzgBlcqj6ufizwBq4&#10;J0i5OxALAAEAjHQFKIGgP0xtKEJzOFILtAOk06rREfieCCiVtjtcixylNxhnMJZsPplmAdqxZFPQ&#10;jiQaD8Ub98fo9UbqdkXo1AWoVRHUSr2x+c7SqeaC4Vocfgq0bhI3jTm/MuW+YI255Cxyy0+eMUIL&#10;mWwikm0p1RKo1xaoewr+LK2Bmg1+qnU+yoBqT8UyF6kqD7lmIq41EHK0bYGn/jXgo3AFbUfw6ea+&#10;QZDEPdvCJvhTYN37KVSz+xuBLvrzrsPQnRBVIUvtr9JGUAW0+/+dDn/VLn+lTk+JLk+pbm/lLl/t&#10;Xn+DPqLBcJD2SIjKKEm2N1SyK0q5LFS7KNE/PjJaEWeHlHbAqIV+i7Bj1ki+KU+g03QMbmx5vDiZ&#10;MjZsltt4Get1RzvyOwV/lGsmoXdXLLb1gkb4LbWk20pRP8j6CLmmBbZMRfZNedc3h/f1hXT3hHR2&#10;A0I7OkkdHeFdrdE9bXE9zYltDWnd7ZlDQzkTMzkzi9mzS5mTs1njE+kD5LS+jvSRnqSR/pjJiaj5&#10;FcPa7hvOoVdtSYo5zY49k5bNbfrlT+yay716G9zaa7y72+1qa/UKStRzCnULS81rauzaGp266/TK&#10;E+TSQzXySxldEr9UibxtWXzN5CGtUy5vSJZSVo5tQzGBXEPqa4/vH84eXSt8upcyORs9NBA12B83&#10;OhzRT/ZuqHOpLHerrjynfmEiBnsjh3sA0YPk2IH+2P6h6P6xyIEJ0uBU4MiUU1unezeZMDRM6O4K&#10;6+1NGxlPGhiMHxqENxX+jVWggzrbI/t7Ykd6IQE81B4x2OrTXm1TXezQ3OI/Ouc8sCSc0fiVXRKN&#10;YfTvrDP/5FL0pX8djX0+jfXDv3k9YUtoM+laJ80dBvdPh3f0JHS2pXW3ZvR1JPf1RZMHQntGg7uG&#10;w7t6I365BzAA3A+pvzekvyegv9uP3OHZ3eLa3mDfXGPRUoNvrZOrLBZ/lKVQmGdeX0Po640aHY0f&#10;GY2DSkD3wxnAYX09QX3dhP4uYn9bxFibe1WeSUKEVVx0yOPSrM6+dPJwZDs5sLXHo6qRz8GDTkNP&#10;yMbpprTSd/yiukGkiNKqgqZOnKbJd3+9wnKd+YcvLl/8/oq9LyG5vi6stkbC3YOGhYOGluuGkoGI&#10;Syg2PNmxvZ441RM63Jk8OvB4eiq4rMwkMtIlMzOhpSW1uVXOyOJvV+9duc703YXb136g1zawe9Q5&#10;EFvThHf2/fMP92m+uPjtPZaraD5ZJ6ek/l7PymLf+oqAltqMqZGS9aWYga6g/k6L9haB6PhLErhL&#10;7OK32CT++0fGL3kE1WPj3GuqUob7eXDqf7r04z1apstXbyDEhJ1IxPKxLpeYED1jc0db75jIrIKq&#10;jvz+4XhyZ0hndVRPvWdepnZAAMbS+Q/iKjSK+jfDc26HF/9Jy/uPDKJXb3HR32aje8CuZOPycOKp&#10;b3X9VUmZb+jpv3vAQC+hhCWlcyeVM8U33DRJ51ELs9RyidY0TRKTyhAWKlRVeqinbo5hYfzmvy/8&#10;mebKt//D+sMfXUXvjzuLPveXN6D7L0nG/4u4twBrLEsXtZkzZ7xtWsvdgcItTnBL8ISQ4O7u7u4J&#10;wV2qKKoo3N3dHQorCnco7c6/Nulmaqp7zpl77/nv7ed9vufbK1vWDjtIv/Wt77OL37F8wcKiwfpZ&#10;jwPh0EN9kMjXpIXu96As0hznQ40XHHBHXnLHfpgui3uWwn+U4vodxzkW1BUWF6kr6YYwZ7HL3J+z&#10;3Lvy3ZVLly9+/bkk550ITTkfOTT++nXZi1cdYELpOMyMkdSJufBPJgiGq8JP/kYz9pqTXmZddsRR&#10;J/ysm1SfCU+j1sMyLaFnKtxVcncbZG4MaXAs2iBfOYtuesnOWIkWS999JHyvRA6Vh4U9khRuMSRX&#10;aOASxNhpUhxRsgJxSsLR8qgAUV5fDGeIuFCEJCJEVNAfzRP4qQDm9hPmjJIUChfjD8Jw+SMf+sLZ&#10;/BDsASgOsBmC5WESKsIbJsoHALtBiPMCIsQ+JVIcWv/5EwEcLikUp65oBuelGmusNhR9mOk+nm7b&#10;n2tbHqk6FcDNq6cC+OV05+pU1+pkz8ZE5+vxlrfjTAHcuDvTvDnXsjYPOeDp0drXu9Nrcz2TnZUb&#10;E13LPQ1TtaVvRnqqQ/0DFaWNeO+7SyGeelqu1j55M9G+0FWzvzL7+vXx2MJq/ehi1eSGY0oph7od&#10;r5a/oCaNh0DlVIwUVI3BkGIxqpFCOF9ucWdeMWduEUd2YYcHaId7KMc7GNc7Ip43xXweEGPvkOLO&#10;uEWiAW6qA+jXIembCLhKTgJcpqRc0KR/oe5/xyKVU6/wK05fOUqBIiFydGJtfXdxaq1jcnd49HDH&#10;PCbnlpwrhzr9qkLUNdXkK1pPzhGy76ql8utlcpITLsoGnJcPYteNvCitl9PZv/PT4eru7Or+8gGD&#10;4ZNTdY/keZ0Sfbryc+KFUwcMaWCoCDjuIinyjg7tmlrEZdXw+9rJdzWTLyhE31bw0XcMf7l19GJ1&#10;Z+3g/ezW2+K+JTkH2g1iwAWtpO8NCr7Qe/YXcv7fKflX9R7d0kg5rxxxWSv+nHbc91rR32hGfaMZ&#10;/YNW/FXN5NtayWwUKhcpKKlhcZnBKB5a7dtkuNLLLwtpY9VjsSS6sBoVTYxGKYfDFYME8f4COL9b&#10;SNsrCJuLMNsLSMfLIt43pEJu46JYcQEdUz+u7/7IYLzbX5uCOj5+2J0en1g/YKwzGKmtm/w60Xfw&#10;7gJKTqHJT39kvFtdnl5fP66uHsWgDPi49FCCTuKoQDiPhwQ6BCXgClVPQi1UT+3vaQ9glIAL0/5i&#10;Bd2FYR4Qp74Tg/LCIH3QKAgU2geF8gMg0FAUgfthBT1RfE4oPgekAFQBjBSE6izB5YT4jJAwSxTc&#10;CgmzhgtawwWg0kwRJNQGFYtwwiAckQgHAOSAEfYIpAMC5QhDO8MxLghhVwTWDYAScUcIOGNOZyUM&#10;cxeGuwIwMCcAStAOA7fHIu1FMI5iGAcs2g6DskIjLYUEjAT49AR4daHIp8fHo8PBTma9T7x6Tfbm&#10;LfkHrAQubg0BIR0huB4MoQ+DG6PQjiiUyz8DdSA+M8EIJNTqmBkBaOTPRcBQD2CEMxrugEbYn+pe&#10;m1+DhtlIolwe3tASgTkr4yL4ee35+R3Exf24uUyEkZZ+zhmjrfNvFnYWGpsKAz1CNHFB8uh0oixd&#10;EkmXRhVQFIoN1LJJcnScMA2HiccLU+XQsVKIWAlYnAQyQUY4BS+WrigeIyrwmIyPl0IGIrl9kXwR&#10;ePEMS4NgXeJKd932bO/W4sCLidYXww27870fXo68WxhgrE0y9l4w9hdOVgZne8vay1Pqn1KbCuOK&#10;6e6DT2MTzVUdMayB4txxMrAcVbFsFdFEBVS8CjqBKB6nKhUkJ+aHl0k2Ma4IDevNfzzwrHimqXlz&#10;fGRndnJ1amh5amB9YWhhsmV+vOHFaP3+0sD7tYmByvxoWyMnJWlnRRknvJSLglyAJinNxa42KW6s&#10;snihs3V1bGZhdH5jbmdn6aSnaTbQPU1GxITrgaow3FQYZiEMsxIWssEK2kGcJhiB05LfU/uLFAS4&#10;MkFAm8wcGkcIOEJLNwvYIQVtkIJQiS2zQJbZKxeLshbH2gmjzIX49bkeUtjvEu7eUrh7HX/7hsK5&#10;7yUvncddv6J0/44610N9IX5L8PXFopxP67mhouRTzpyuG0rQ6yM8Tlc490DAoPbPn5QvA8CjDp5V&#10;UYwNUsiUj0tXkNcQTAaMCCOgR+X0mbH7R+0483KQaf74El5ME4zkd0Hyg1ehMmi0kCMG5nAqg21g&#10;vHqaRG9/j/SSR81LY6s7c8uvhvu2R9oZG+OMF22M5Y6qEAtXSdZgBX5b2FVLnosGbOdIl/+q8v0f&#10;jO/+ECoukEPBP9NVLdRWzlaVBmQRpKBlnInikP1VE0kkQgI4mwg54IzTImCmAE6Wx8TLwGnSMEAi&#10;DgXGwT6ATFXxLJJEuppYKkEkSRmTqIQGMVlFOEUVC3ImdOV/ADZjpQVAQlUXCVcTDiRgApRQ/hKC&#10;PoIcbjeuFysqVZMpWXi5RHVFP4qsKQnjYCg/VlG409HImB9mbIwxXjQzmtO2MpxfhlB2Awi7rtJr&#10;ZkIz6g8GFK52SF9olj5XL/1DnfwPHRq3Xjgg9oNwB8H4DW8JAMh3A2T3AqSZHPhLHwRIMvnE+57x&#10;K+97huxvchgstx8os+MnueUjvu0rAfKTMPm3kUpgDsdhiifhSnuBcute4q88RLd8pQ5D5PdP2wZv&#10;+0odBOHeRqq8i1I9CZbf9pEeNeHvMEI02inPZEYeDXSsj46sT88x3r1j7G0y9l5CbVmhCuAZxubc&#10;h42Ft2sL79fnGC8n3lbmvggy2/RWOwyS3whCr4YIvAznnfNm2/KDvwvDrzqIt5O5x5zw+8Wx4Awn&#10;B6+glZaXB3+qzVyJtlzxUT8KJe8HKh0E4sEbtR8sCxEocxQgcxggcxAidxyOAze+4yN65Cf2Yzju&#10;Qwhuz1Nsy1OCEa+3EUQYdZZdiTbcznTZK/D70JrB2B9jrA9tTzROtj5pL02veUwrz4sryaWuTnXu&#10;Lg182J1lvF5ivF1iHM8y9iZ/2ht/fzT9/nD2H0tA/1wBvMjYfHnKPwQwYwPkSz+tDf24P7H7dnHl&#10;eGnj+NVPR2uMl1OMoYajGPvVAK1+f2J5sGZ2gnNZc1HT/GzRxGzJ4uLzpRfPFuaezE0/npksmJ0q&#10;XpgvX1nKHR0umBgvmpsuWZgrXZyvWHxR83Kxfm0lrKrYMTvFkBpjmpLsXVoW1tzsV1Np/ySP1t/y&#10;eH64ZGmyaHr86ehE7/rr6uENskmkAi5QRsxfRNJHFO8vrugnLuuGF3PUFrEPlPNKkvMslHN/Ju2Q&#10;K2aUJqaZhtPOUjbOVTR7hDMvlDZ+JmH0TMz0iYR1prQLVT5AH2GnpxCMk/EhE8IJIk5mwg6dvlUr&#10;4Y1Hcc17oRWH4bU/JbSdFgHnTdtmLrs9+im+fRv8cWCW1ED0r1LyadUMHbdKW/IsOKLW7cdWHFIr&#10;tmNKXkWXrqe0dgXXhZHiSUIe6hIRargoOSk3gqJNR1Pf+sLE0frYh73xd7sj77aG36wPv14bebM+&#10;eiqAZxgHy0crE4zdV283Xq5Nzhy93OqoaJYTo0gp++A04xVIVBmZYJxYAFEukqQQoygboqgQrkaK&#10;1dCMVydGqkj76MgFBRjlFntX5RL86jQCBqzoiz6PdyIrwPSOaZBgg4itBRzG1ADOFuwF4wc06NVP&#10;4kl8w3Y0JICPEyABvBcHCeBOK1qLLX0yqmz78VhvbKMfMZSCctSQDdIg0nBK4dqm6eKKLgpEu+fP&#10;aw42Xn3YmmO8WWYcz79b6dueaN6aaN2d7TlcGn67Ps3YX2IK4Pc78+925t/vQAL4/akAZrxd316Z&#10;W15as3YII2iFyqvHyqnQFBTidQkJJvLh7oqBNEpIrobf41MBXKVuW6puWUKyKFYzL1Ize65mWaRu&#10;81zT4YmOa46Wm6+knimMYIKl6IvrKyNJ0jCCGoJIvMKr9tVNxT9dUvvihvUtwXCMcg7RrFjXqUjD&#10;rlzHuVDNqkzLsZhkU0q2q9N3j0WpBPF8KoCfq1mXa0Catoho9VTVokjVspRkW0FxqNRwBOM1Bu5V&#10;+m4lmg7gVEVkW3BOkBcQLHIUjJ4QLZkthFOltYP5ZJ1uwS0v86TidbKUDQvIlsW6DhUGzhV6TmVa&#10;9uBCzAbAgPLTHsBnS0A/UzIrVrF6gjcrlLfsMY/ejihfDynvt0x6n9T1NqHjNb31OK4BfJWPqTVv&#10;E+o/pDavhTzbjS5/E9/4jt6wH1Y+45DaphFcLu/UbxjTbxw9YZ+6HvzsTULTu9SW46Sm3fi6g8TT&#10;tZ2ZBb4J9Tt0yPICNqnVW7QakPzTOLSccvl2bMUuteqAVgM4otUcUquP4qp3w0vBFbeDigZNYsYs&#10;448iyt/H1Lx0y6tSdG+mBA6bJ6x4PtoLr3pDa3iX0Po+sWU3qnrIPnnSLecwoeEkqRWc+ZD+S6fh&#10;xDrAQVI94DAZatwLAPnr9JZ3We0gMl8CyY+5XZuxVeCod+ntHzI7jxIbV0KKhhxT2kyj202ix5zT&#10;18NLj+gN4JEGvElueZ/WepBUc5BctUuv3KdXvktufJcICeBRm4T1wKLdiIol7yczbvk70XWvkzv2&#10;6a0nSR3HcU3bgeXbQaXbAc+X3XOW3TMnbOPLCY4VZNfnGm5UKUN3QRVnmJq1INFOWMtb3cvJMNbS&#10;OMHCMNHCMMlCP9lcL8VMJxVgoZdhppduqptqopNy2rI32dggxcQw2c4yz8I4w9HmsTY5jo/TCPxC&#10;Dr2kl6ynGc90pcwCWSVcgCjaEcZnDv7QUMIFSYl6wPmtQGJhnAUw1EkGkbnss5lhhqkBpH5PF4VO&#10;BnOwNEiyMky2NkqxMU4FgATgZJnNlLtgxFiLqizjJfBQ98Z5nIqst45aBBh0tYG8qaNFFlMAu1jn&#10;gv1NdeIVJN1F4VZahDAwAnllgwQ763RH6wxLsyRrkxQHm2wn6xxL01Q78wwzwxQT3QQlnB+cxwz8&#10;DiklDH6xtNJQjTTWS7QyytDXoumQYg204830wBuSYKKTBPa3M8uxs8xxsMiDqqJNsqxN0o214zwd&#10;89UUoM67loaJILcwSHCxyXK0zDTWjsFLuPCyUe5eVeS4S5TE2FJUApys0lzt0j0ccjwdc8HObnY5&#10;TlZZDhYZ4F5O13zOtjXJsjHOtDXOcTR/5Gz1yMvpkaNVsoNlgqtdio1ZjJKcNTeb/I1LmMs/wPk4&#10;VFTxTuYGMfbmqTYmKcxFsPXVI8EPIHUFf3vTFGvDBANyhLFmtKl2rIUezVwv1kw3homJdpQBJUyX&#10;HGBvSw+PKHxS2FtbN1tTO1NeAa2oXFc/W14x9gufCODRkoqzCCne/zoy7e+/L4DLyibAgWe1v8Ul&#10;w8+LhwAf299T7ws19AUTPrO/9Q1zZ/a3pXUJxN9iqbZ2vqbmxa8d8Mctgc90L1MAF5dBI0Ul0MjT&#10;55AALiyCBPDjQkgAP3oCCeD8glMB/HjwF/vLFMCQA07PhhxwSkbHqfH9NKZmdp6WAn8amUf9OqZl&#10;dKZldGSk/1sREsCZ3ZAAzoAcMBiB1G/aqQZO64AEcGo7JIBT2k7Vb+sp7Ukpp0b2n2NSYmtCEiRB&#10;P47/G4Cz/Saf7Pa/DfNsTAF8Zn/p8U1nxvcTPj723+EXAfxp/KUy+NP4sb7998lI/u2YmQIJ4KxU&#10;SABnp3Vkp7dBAjitFRLA6W2QAM5ohwRwZgckgLO7IAGc0w0J4NyejwVw2aPT8t8CSABXFZ42/X0K&#10;1ftWPwP5UNXTQUj9gvis/78WwMzkf1AAnyleZv5roFfrfyP+rHt/HU/97q8FMHOEKYA/rv1lqt+P&#10;7W9b1QDgE7/733JmfD+BJco9SUXU4OFVaSFWDTEBG9gDU4GbRiIPrWF39GH39ATZ9fn5TfiEbXlk&#10;XDmV/bgJoXBSFB8ugF/GD40LRIi4cHIZcj/UEhYyEeAkC/Hr8sOMudBWvPgAAUrSA1Lyt/hQZXqb&#10;c8ta6Mh748ejAjapt5R9WPGeQnhvDkFLQT4LJLcFhtMCy2GJ5bDGcNiiuSxh3NowXhKch4ThVsVy&#10;KUlw4GUfSsuzi1C4RezE8FRt/VJ3l65w//4o3+5Qlw4/u2Z78wYbs2JTwwwtjRC8ghUSS2Tnl7rJ&#10;KXFHQOweQoIVK/FAXOSOqMxDOQMpIzeDMClxW6S0J698NBch/bZqziX55Nu4KEElH7yCSYJ/YGda&#10;aC/NpjdSpyuU2BWuNkrXG4zV643U6ghRbwkgNPoqA5r8VEAORjpDyWe0B5PagtQ+bgAMdugKo/RE&#10;aILDASD/TcBLPZGnebh6d7hGbxTUNniYpjdCMxyJ1x+NNxqlG4zRjccSoEbC44lGwwk6g3TN3lhy&#10;RwShKUip1kex0kO+3BWfqCkQo8oVKHPXU+S6M+KyveB5a94fzDi/dUDd9pHlpmqKZVsoPnUil3lp&#10;1wUZt0RYNIWZNIQaVAdol3gSC50VnzjJF7kpl3sT6v1JTQFg8hodYVqdoZotQeQmP2Ktt0q9twpz&#10;vDWY0uyv1uAHbpPcFal96nrVmoKJrWHqXdFagJZQUn2ASmMQ4V8A6eRf87Ek/hjmUs/Qas9B6u3B&#10;4H0md4RQOoMhOoLIAGYDYOYq0J0Byj3+Ur1+Up1+hA5frTYfI0Cnj1a3r8polFJPiGRntHxDtOaT&#10;MNvUkFAni2AkygwhE8CnEnMBF3RO0YtVwzWla/TpcH9iS4PT0+prROf76rTbysk8WtmOJeuE4oGv&#10;TYNvkmLYVGIvSXsImVA9Sobj+pcCW/rDevtDurtDejrCuiGpGdXZEd3REdveEdvRRu9qo/e0U/t6&#10;aYND8cPjCWPjqaOjmaNDmQOdhZMDyV2tmeOjscNTkRMvvYbXLliHf2sUYlA14TW04t49bF1VppOb&#10;ZJyXrJUQZZqZ5vDkqU5CuoxfODkh1b680q+rPXKiJ2i02rOr0rauk98r5zOl6K/JWbdty+TTR9Cx&#10;hcJxdFiYBzbSXTU5mpKSbJFfHtE+FtndTxseTJ2eTJ+dTpoYix8ZYjYDjunvZRI70AdGwDh9dBgQ&#10;1dkW3dUe291B7e2i9fZT+6By2OjewfC+Ad/Wdq+mlqCunoj+wfDuvuDWzpDWdv+GxqCWprCOtqie&#10;rujebmjB5K4OsAnib9DZRe0fow6MxEDCuDmqvyl6qMWvo96musK5fdBjcFW7fOaW1zMWzVgWw9Q/&#10;2xf+3qGQxbGAxSH/D04518NLCJWT/nOHIZMvnWubwaniulriO5vju1to3e1QnW53T1hXd2gHdHUm&#10;TPvLFMDhPZ0/C+DeNo+uZof2OqumSpOGSuO2Zu2Geo2KMr3yUpv6Wv+uzsg+cBcdMd0Q0b2dkT2Q&#10;OQ7o6fTpbvfvbAhpKIyryofhZL++fu/yQxS/ijG/ubdP15xr7wvB4GRWu0Ahj3B+zwDVx4/NhttI&#10;1U9ca8vzBwdlNQ1+uPrgwpX7f/nmEstXX+uGhkTX12R2d0voGLP8/cL39/hZLtxmOX9DxMHRr6kq&#10;daLfKy/bPDgsv7G1fnae3toS3lBL7WinN7V4UFMcfSPRkoSr7LAvWHkQhuZRXYMRbb0U78j/OH//&#10;j5cefMcN+x0Hh4SHM32oO6ajQdLa/KowRsvXM7q2LLCpzGWo50JK3rf0Z5cdE25q+t7H294U1xE0&#10;dDTMyIno7gyuqbwvJvm7z76+eunuxe9uiorKxyVllbU2xaenCT4UuvzZFTS3KAaL13H1TGqtT+io&#10;jmssKRsbfD46TusZce0aE8gr+atf7D3q4x9MfVk4xf58H/H5ba5vOHhIfj7U9uaU7rZLCPjfr9x6&#10;CBf9zyus30ioIKhZbEEpF1U9bgmbi4qaWMrp02Xlq9TkGjVlUxWEbWUltPF4FWlxxI3vxD5jSZa8&#10;ue6hPGarasHLLXj+6r0fvnr43e8o91hanSQ2I7XSpK9Lfs6ieIPFSeyrJwb3Jm3ZN+z4j1wU3oQY&#10;1xtgU/F3YlBfxiL/mij1bSqJ1UHsNvc3LLe//tv5P7I8+DML+eHVCBXpSIIqiQNz9w/fXP1PFo4/&#10;sRhfY2nWvPfWD7diiujVxCx7mS4HOL7wMJ22lOuicJRLn88V/SZJ8lqK9INcUdYyGZ5S2fttZPYN&#10;b+mDELkpK/52jfuJPH+OYf1rNub+YykhmiBbMlYgG4cOgbNFS8HCpISCxPh8MZzeqIcgBovzR8jA&#10;A0V5zwgQ4fkF7iBhjmAMR4gwJyAUyxUmwv0zYjw/u14JvkhJ/igpgWhpwUgZwXBpgTAZARDPiDgF&#10;2kfiZ2LEfyZSQjBKXtRdVMgXL/zc13at+Rljsf/tfNfqcPXui87dha6the5XM23L4y0vx1s2Z3oO&#10;Fnr3pxoOJuv2p+r2Zhq3Zxu351q25ls3X3RsL/XuLA/sLA5uz/WtjXeuDLeuDratD/Y0pec5KKjZ&#10;Skm3JkR9GGpkTDS9m245Wew93F6cXlioHZjzy6xF6wTdkHNhI4RwaNDuqgHo94i0B0Qau2rcQ9VY&#10;LpVoXuVoXsUIfvlwPrlQbukgLnH/hyI+bMI+9zAeN0Xcbop73Jb2foAPYFMK4yTGclLoXJpJ99Xp&#10;d8jJNykp1zUyLmtknidnfU/K+pqc8q0B/ap56g8E6i0VOoqSLijj6xaY95bBWFpf7J/qmVpb7Jxb&#10;sg7N5pRzZJXxY1emsqmnPSBn3FCg3lahcmlngOldVghl1Yi9reyBMQ583DW3xmCMb+y/eseY2f/g&#10;Qi/6SsgQbp7/0CDjM9ngi7qp18xzvtGgXjFMvKob962y30OjxNvkmIsKkQ80s64opd2U9rV3Dzo5&#10;3ltY2xxaOVxlMAg+T66oBt/QSrqgkXZeI+OcZgaIFzRSLmkkXdJIvEpJvEag39JMuKob9a1mwBeU&#10;oO+0qTc181jVcx5IBRu45o4sH9Z1D64cf2gZ2yRapPErx7GpUO8S4u8R6ffV4h+Q6KzkeDYK/SE5&#10;nl8v7ZKU30NiHJtyzE2Z4AfykRdRXhf5TQ2sgusbmuYXevp6Sk+2V9bmlhlvGW9PGPtvGFtvGT0z&#10;mzJqtmwChGh6cc/Y+PH715vbb0tKeuBCWkJ8RuIYLz52ByUZGh+7ExoSS07MEsnTVXMdUQKuYBDO&#10;7wwTdIHcFeJnCQoSqC8vyhWOdkNg3BFYD4AQ1l1Q2EUI7QpHuCPg7iiEOwYBrcEL1S8KWEHLPHIb&#10;IfhMIfcGs4UJ2cJgDkikK1rYA4l2YwJOCJ0T6QLxkST7GASMueAtBCTDYI4AaJFqqJ2wMxLlCECg&#10;HZAoBxCZoIXdABhhFxTaEQa35RMw4ebW4+DUeMiuxvpA8d4dudu3xO/eEX/IKs3HrSDATxTGmGEw&#10;NsLCtlisAwZrj0TZgaMEBe1QGKgPMQrtBUd5IxA+MKQPHO4LR3jChVyY0zjlVNR9VPILbhaAEIKW&#10;vIYLWiIELEUE7UQE7LGCjsKCkDj82QtCSxlbSGDMInxzZvtWDl9srg+OVqUkuspLJyvIpkkKp0gK&#10;56rKFRuoPTNUSyJKBIrzxshjALFywlQZDF0KmygtkiItniItmiCNfESWzVQR84Oz+SK5UsnyGYbk&#10;YIJsUZDbUnPJzkTXy9HWg5dju6tjK3M9+y/HXo11HM4N/Lgxc7q+5eL79bHtmbbVwar1gcrOnEgt&#10;vhsqN7604rupe+MrF+6bwcLc4FvcE3NyDEEiSVc1XodkK4p64uv5ZmyoKjF+sqH6YH7iYHFidbJn&#10;eaJjZbbr1Wz3i+GGjZnOlbHmg+XBo8XBjcGG7ly6iyw6WF4iVAYbIYWNkBYOkESGyIvm2ut1pEQv&#10;tza/6h9+2T+61D+xNftqZXI1J7GAJG+EE9WUECKJ86srIAxV4CY4Lm0ZVoo0h564kCVU8IqAysdh&#10;gs78PE7cnM4c7E4wmJ+QkK+goI+gINRbGoX0FhH2FRf1hTQ83OJnTgtthYVsACh+S0gtw+wxgnZw&#10;LgteNiOe+wZc93Xu3lK4ekX80kWx69ekb97A3bqJf3CPwMOlw8dnKCBgCodbo9H2whhnYYwLBu2M&#10;QXkJw0IwguEooXCkYAhCIBAm4AcTBNPwQGN8kcJe4PMCw7jwox340Ha8KFt+OHgqrKXAIypgw8Nq&#10;AOOzRAraCPJaMh8kJMIBjXISxrhhMG4oFPhcOMEQzoJCLoJCbgIC7vx8rnw8HoK8XmjBACw8GMHr&#10;LcTlhhH0lsAEIARc2O4a83JYyki4GOp5JyfmjQ9O77xc21mY25keOphoPxlpYGyOMMZql3LDqhw1&#10;C/XxZYZKhWQZqiR/iBSfPfy29q2/K33/e5Xv/1Pv9jeO/Ld8hDmoytgUsnSOnnyOoWK6jlwSRTKe&#10;JJZEEs8hyzymyOUQJZPx6EQ5ZJoiNkNZFPw+wIxgEAAGASChy8FSFJHpRGw2WTyTJJqigk5URCQp&#10;o1IJwnRlZIIKKlEVnaQmnEzCMgF5ipp4qrp0EkkyTkWEpiYBCJEUdOS6HYTiSZQTySPJ52oopmvI&#10;0zVxEeqSviqSweqU8WfFjFeLe3P9L8dq3iw27HVlDsWabMYZr7nKM4I1GNE6R9bIed0HM8asbeqX&#10;iyS+KhD5olj6ux7dh+veuNeR5L0gpSUXsRU3iXUvqT1/udchim9DFE+C5I58JXa9Rff9JXb8xAG7&#10;/hL7gVKHwTInYbg3EfIfGd//ffaDpXdCcNsheCY7p+wF4yCCZHYCpHb8JA+CZF+H4I8CZbc8ROYd&#10;0DuRugPuxFp7wki852Zd4WT5k85n+ZNt9Yy9NcbuqQA+WGKcLDFeLzJOXjAO5xhrE4yVIUbXk41k&#10;hwUv+S0fyQ9hsowomUM/9LYXet9LdN9HZsUOO2rAM20Jnw7VOpqqP9yYYrycZmwuMVbn3hamDLtr&#10;LAepr4bIrIUJr4chdsIxR+HS78KV3/qp7XsoHgUrHYThwK9VTCu8FyC96w91O4Ycdoj8dpD8RqD8&#10;qyDFtRDVtXDii2jtw6o4xnwT43iGsT16MtO5PNjQ11hUUZjxKCOuuCCpre7x4ljDh60RxptpxusJ&#10;xsEIZIKPwI0sMg4WTpscLzB2FhnbC4w1kKwyjnYY+9uMzbX3q8sQG8snW0uHu8tH+2snhxuvj9fe&#10;Hy0y9sYYW93v62jL0aYLvjp9DupPLSmDRVnLq3NFfZ0N6y+fLsw9np15vrhYvLRUODNTODVdOvei&#10;eHq6ZHqqbGqibGqsfGqscnKkcmq4bHqkafNV8cJc6kBvSE2lc8Fjq8wMs9QkAN7H3SojJaqpLmdk&#10;sHThRdXSakb3YEhWlSLOSxrhIinhLaMSIiLvJyrvI4/zUoRbWmMcQ8Vcs2U9n8q6PpKyzBLXTZPW&#10;zpHTLZI1KJE1fCpv9AhvlCtrlC1tkS3rkaIYai7krIb2kJXxl8YH4MRcjCTcnllkH6UP78Q2bIWX&#10;vaY1HURV/UhvfR1VM26ZvOqefxhccRReeRJZexBeser7bMwupUUvolLNt44UMGWXvu5XxEjtep3c&#10;uRrXNhHTk6Sfpc7vrAB31VSOUMa5KcqZPsktZpwcnWzMvt2ZfLs7/m5n8sP29PvNmQ+bUx82JwAn&#10;qwOMN8sfdhbXZsYYbxir03uuVlGqCi4yhFBxlSgZhUgF+RiSPJUsTyfJx6vgqeJiwTLyUcoUuoiU&#10;r6xcgIZarLZSRLRF9jy1ecGvoMeSVk7yLlZybdUPXwssYmT1vqY1vKM3vU9ofhvfeBJdcxxVDa3E&#10;S286ptVD6+hSa/dotcx4QKuDGq/GQ1WSR/QGMLIZWQ722Ygo67SI6bOlrcSUL6X25dsWGIj4q0tE&#10;aJGylZQStPUzVdRD5RRtomMzGT8x1lam3uzP768OQnXn+3PgBnfmel701051VywONYFfrRlHK+DH&#10;5Y/bc282p99uTLzZnPxpd/bHg4X9jWnG2/2F6fnY0HSysquaYoAGka6Kj9UlJpuoUu0J4YFqQclk&#10;7ycUN6hAVs2yhGz5nAxFQKk6xHOydaGGXaGuR6yytQarrCfBxZbgZUoK0CMGWBA93cS1nHjEda/w&#10;KH5+Tf7Pl9S/uWt6U8CJQyRN1TifYl2o4/BE275QywaQTTBOkKYE8crkK5vWG3tV6roUk2yqtJ3r&#10;dN0qKA7FqpaAMoI1VJurZldNsq9Rd6ihOFZrONZou9TquFZrOYPdysn25RoOlVpOz9WsobWdSdbM&#10;5sF5isYpkpqxWBXLG9yO7DBvAdFskuFzPbsSA4d6K680nPYTdYtCkkWhmhXYuZBg9VTVEkLZqkLV&#10;uUrJpUrFtV07eMUz7zW1fj2opM+C/jqp9eSUo+RmwOnqzY2AHXrNXkLNUWL9UWLdAa1mO6ZsI+z5&#10;q+DCfitql2lkl3HkkG38om/+fmzFu+QmSIjSoIcBxOOExrcprYCTxCawuRdXAyJ4HsAmACSng1WH&#10;9BomB/HV+7QqwB618iCuci+mfD302XF8zZh9YrtB6HZ48Y8pzYzMzv2I6iXPgn7ThEZKcItWxKh1&#10;ylZwxY+J7VuhldPO2TMueUex9YzsoR9TOw9jGg5i6/Zo1bv0anAL+4m1h8n1gKOUhjNOkv8JaCSt&#10;+SS97XUaxHFKC7Pp725s9ag9+MCGtemF95rGDZjTVnwKGCntjMze/bDSk+iqg/Cy7aCiN7E1jJQ2&#10;8AEfsU7cDi3dDCnZCC7eCq/Yja3dpzUAduPA29K8F1cHLYoeXX0cW7sXWrLknjNqk1Cm4lpMdHtO&#10;8Xyu7fdI0ytOwcYVRtJgl1PF6IHH2N6E6uOQ72KabaqeaEpIttPKt9N5Yk7JNSSlG1EyzPVyLExy&#10;TE2yjIxStSg0B+sCG/M8fa1E8IsZ+H3GSBcyxLoadIAOJV6bTNMkxVGIMSSVSDXlCClRN6JSqLyM&#10;L4zPXFzY2dwo3dXhqZlhmoP1IwvjDH0tcBTNSDeJaY4NdehMbckE5EwNbGeaDnKQ2Jqk2ZtlOFpk&#10;gU1lGS8hTn0EjxGa31RWxEmfHO1u9yjAvdjD/jHY08E8E2yCqCjlAeMyUJP3Z5bV2ppk2Jpl2plm&#10;gmhvlmVnnsWMDubZkME1yrAyyjDTTSYrh4sjHbgf6IohbIkK/sZa8foaMeqKwSSlQCNNmr0FdAYQ&#10;oaNM0yBxbpAIRpytcqwMk62MkshKQcqynibaNEfLTDBnO7M0cGlX21wwHx1SuCTaTpBTl59dB8Fr&#10;aKARaW1Md7fP9XZ+7GaXY2eWYmWUALA1TQXHOltnO1hkWBtDOpx5R262+SA6WWW52UHlwjqkYDkx&#10;O4K8G5xXi/UW7voFUW5WFVW8s60Z3dkm1c48gaLqIyNqQVRwtzahWRrFmehGWhrSwPkNNaNMdKjm&#10;+nQzvXgjrVg99SgdtQhd9QgN9SAj/Sg3l8x4at2zwtGaqoXqyrmyksnKiqma6tnqqqmy0pHystHa&#10;mumamomS0sHnZYPPygaelfQXlvQ9LR54WjJYVDpUVDb8vGwYiqUjRWUjH0eos+9v8bH3fVo89jMl&#10;IyUlY8wFn5lrPjOlL+Asr6qeqqmdqa2brW+YP2WuoXG2qXmeuZA1ACSAtvYlAHMTvNrYBO3W0Dhf&#10;V/eirm6xtnahpuYFU/2eLQHNtL8fVwBDGrhkqqh0CsRnJZNFxZNPiyeePZ8ofD7++Mnwo8LhgsKR&#10;x09HQJ7/ZCjv0UDOo/7M3F7I+2b3Qb42qzctqystsyc1szMl/dQB/yqCfcD+mTn9WXl9WbkD0OGn&#10;x4IRyCL/KoL9oTNn9kBnzuiGbDHzPKcjn8T0zK6M9G7IBKd3Q943rSsttT0ttTM1pQ3kkANO7YQc&#10;cEoHU/0CEpJa6UmQ3/0kJqW0J6ZAJvjjCGAe9e+TnND6v8Qn/vX/Gh9L4o+BZpX4GzExvjkpoSmJ&#10;3sIcgexvYhuIab+Su/816clNgIykT2N2amtWWusnEUqSGnOTG/JSmvNTmx6ltT5ObynIaH+S2QY5&#10;4Kz2ZzndRbldz/N6QSzKhWRwSV5faX5/xaO+8sf9VQUDlU8GawoHq58N1T4dqn42UPt0AIrP+qqf&#10;9dU+66lm6t7nXf+K6uLumpKe2tLe+vJ+QEPFQFNpf3PZAKClfPDf0cCf+N3/lo6akY6aoc5ayNR2&#10;1TGt7TiIID81r9BIT8NET8MY0/4yde+vS35/swIYAE5yJoA/rgBmbv4aph7+NcxXmaf62AezpDt6&#10;WkiqiN1EiNyWknyogWXVFWE1luW1EX1giH6gK/RAm5tDjx1mwSbpwqYSzE2J4VMO4ZP355cPFlIM&#10;5Zfx40DYcnAb8nFro3g0hPk1kPya/EIGXGJOvMqRDwiJ3yvF3HMqUC2cNq9ekwytvKcR9pDgD1P2&#10;FxJ34RUwE+I1Q3KbobkssGcOmAuMUOA8RDgPCc5DhnNTwCaKiyzMRUTek5Jik1QXlLWWUAhWU0s1&#10;1n3qYFznajoV4j4T5DIa4NzlbV/lbJVvaRRvoBOureOAUzWTVNZC4RU5JUVvIMVvilCEKFYEbwkx&#10;R35xH065WHZC1n21gpvKGfcVYxDKfkpKpol+Ae0pwb00q/5ovZ4IYlc4+KNXtzdGB9KcIeTGAGK9&#10;nypUfhqo1hxEAiNtoZSzlrogh2pkg9XPBjvCNTsjtMCx3VE6AJD/Fhr9Udp9kRq9EZSzGmKQM0eY&#10;jYf7ozQBA9FaEDHk6VSdqRTNiSTNUTp5mKoBRk531qzzUCpzkCswlcjQRiUQBaPluUOk2L1F71kK&#10;XDMXumkmeMNc6LoN6o6XHHeMpmi6uXyhizrdQCxQhTuMJJBpJVPmq1EZqFnmRWwKojQFkJr91Rr9&#10;1dqCyB1h4KIGg1TjrjCtznDt7nDt9lDN1kD1Bj9iEyCAdLoKtFpjEAHE9ghKR6RGSyipIVC1KZj4&#10;L/inAt8zPvG+TMD7yVznmel3ma6X6X3/hQBW7A0U7wuQ7PJXbffTbvM1BXT66nT5EwdCcZ2BIl0R&#10;ss1RlOdh1rkhwd7mAWJIM4SoD59S7DmFoO9Vfdg0PegNg1Vj40/7uzyLy2+RHe8TqPfx6fzqT5ye&#10;7RIr+/9u43tdLYyLQLsh48utHWmd2xndsxzUPhLc3R/Y0x3c0xHS0xbWDcnOqM6O2Pbu2PaumK7W&#10;mJ62qN7u6IH+qMHhuKHhhKH+lMGe9L72R6M9SZ0tWeMTSROL1Nkdj4GNK3bU70wiTermQiZ3IiYX&#10;QwZ6/ZqqojrrQutKnfNyXPMLNMKpMq7+2vQU96pq/7bWwL5m6ovOyKlu755xuP/jz1Rj/66Re96o&#10;gNu/yqRhxrytS6M0TzErSjU9Vj4mSiYwWjUqWSc1zSw/17msxK+xPqyznTo0kDo9mbP4gj46nDA2&#10;kjg+CiIYjD7t4xvZ3Rnd2RbT1U7r7qT1ddP7++mDAwlDUEVsSHuHT32DV11jcHtXdP9IeO9QaGdf&#10;aGdPaAdkdqN6umL6egBQvWxne2h768/G9xM6uyNaB2O7RmL7+qP7O2KGW6PHOgP62hyaWq0bh3Qq&#10;xjH09q+t81h0Un5n8eiPjiX/Yf/kP1ye/KdrzsXQ5+KFvZZ9q34TrwKHpgPBebo7Y7paaD0tcb0t&#10;cT3t0b3tYPJgMKSzDQDuFJK+HwvgLvDF6mAKYLeuJru2WsvmSuPGSt26GkpFhfrzYp3SYvuG+sDe&#10;rpjBvriBHvBFBET3dkb0doT0dp8K4I6Ajoak7srowlRuBPzb7298e4nnBy7Zr6X1DZ/36pQM3rQK&#10;+1rBSsAqVDP5qXfvkN/avMNMj3NzVdbYcMzT4uDETD0bV3FNvVvyeJy/V0RjXVxtrRRJ54uvr1y7&#10;wfH3K3f/yvZQ2tXRv7o4pqlK3sjk+5v3kdKKatb2utGR9KEez4rS5O7u3NqOpr6ZnOcNXrQMGSd3&#10;9Xh67NSUbUmZiLEdyw+3WL6/+bd7nH8REFANDwlrrA0pLhYlaPzuL9/+7Zsr59l4zotgb9o4fhaV&#10;xxLy9DPT+PsGsdoBxb7ZbaGVPfSBUZ/62tjOZjlzs+ucfNducf7t8wsIMeXEgpKEZ4UxmRkS4rjb&#10;Fx7cvcZ5+Tq7nKFRYkNlZmeNe2qspb+Pf2omrbkvdmbdeGyJ+3H1+eB4tuBEQc9oGd8YTk3jyzIy&#10;GrGhqYNt/oXZ12ECf//28uWrDz+7xAbTttJ6XCISnihAcvr+pvjfvxXgPM+q9M2fQji+qlJlf06B&#10;x+mSvXT04mysMs0pT5TZhgx5Nt1le00l1S58w//ZFxxf/IHnCxZjVpZhH7kNmkmM1H3pa189/JLl&#10;wR9ZSNdZStX+uuOLXnNRa9XAl+ri0pUEsiWv5kudf4S7nk3iC1BAUwQeSt25IXbpe+WLf7V+eDFc&#10;Bh4gK6n4gO/yH76+fe7rB9+zqN9lqTKHr0eSwCGG51icOK55C3KEo7kzRB48wl7PQ5/LErmcIceV&#10;q4JJF+F9Ii6Qh71VJn9nxgG17isyYfWwS/f2sIlArvAP2eibdWSpJ3hMIPuNIK67KTjhIAy3P/Zn&#10;/IS5AkR4gsX5QyUFz+xvkBgfAAwCQkAuzBEkzB4i/DAY+zAUyxEmwvkzYlyAcHFuQIQET6QkLyBK&#10;io8pgJl87IAjJfnPHPCZAI6SEAyXQgRIwn2l4DGauIZo7+3Osp9e9BzNtO1MtW7OtG7Nde4t9h4s&#10;94O4NdP1aqJxZ7phZ6Zme7YeYr4J4kXb5ou2naXe3eW+3aWhnfn+9anu1fGO1fGutbGB+Y6hxuyi&#10;noInB31tr4cb9vrLjiYbj1cGt9YXOkcmEorb1d3T78p73MAHPSQn3lKJv0VKhBZdOOXUBNNZCTR2&#10;VRqnKpVbOY5HIZpXLpJHJpRbIohbLJBLzOeBsCMr1oFNxJFN3Jld0p1dxptNzvcBPoCTGPuQFM9K&#10;SbynkXpbI+OGZuYVSuYFjbS/kWLOGaV8Q4y9okLlp6RySPlRLBK7Rvde7ryeXFxY2n61vH9QWN9v&#10;7J4qTomGq8WzKsayEpNuKsdfV6bdJafeUEsEB97XSrhJCGYl+JnHVjQtvlt4zZjdeTO7sT26eqRk&#10;ReciRV1XDr+iHvc9Of5rDfo3OonfaMVd1KV+o+LPaphwmxx3WSn2PiX3ilLWffng5Iw8xvvd5c2d&#10;8W1G0zoDYZ31vXL0OXLKJUrGZXIaVLtMSbwMlRTTL2gkXaYk3SAk3SLRr2hHnNMJ/k4n7IJ2/A31&#10;TFalJIRiRFJ2z8v1o97BgdlXm/M7DDXL/AeysXcIiddJKdfISdcpydc1Um5opt7UTLmllcpulH1B&#10;PuKhRjI7eJPlIzhU4u5IBvFIu9m6hNc3VJVXZ2TnRkRFhocG0h5lN3e2zu3s7K1vrh6+ftfaMW5j&#10;G5OUVr337sPM6tLa1nFuXi07G06AVxcnGcB+x0wEHoAR9EYJuJ8KYHukgC0U+Z3BCFLAXUjAWUjI&#10;GQaH1CwC6Y5AuQohXSDQzr+szOwiJOomKOIsgHUSwDgLotyEkJAqRiFPy2FhdhgBKzS/JYzLBMFr&#10;jhaAWv/ChOyF4E5QEa2wNwzjAYCjPWAodwA4Fo5wgy53CiRHYWfllQCo3SlzOdyP7S/8VAAjUBAw&#10;NFQ3zIyQkEZ7QsoW44XAeEKvwu2EhCwFBIw5OdQfsimz3cXfvy15/6YY6x1RjvtinKwyXByqXDxk&#10;AX4dOMIEI2wtIuYgLu4iIemBFXHDYN3RGC8kyhOO8ITBPYSEPIUE3ZBwF0h1I5yh7rAoV4AI2gXw&#10;swyG2YP7RQjaIwRt4QI2CAFrrKCdCFTAai8s6PixABYXcXnISlKWtc2glQ61Tq6OL0+0dlfG0eIV&#10;FOgiqDRZ8WI9UrERJVVNOlYRk0SSjFJAQwIYh/5ZAEuJpUqJp0pBAjhXTSJFQdhH6IEvnD2ZKJOh&#10;rRKqJJ5kSpl4lvV2qnd7omt1qmttafjl8ujK4uCPu0vvXk3tzPa/Gm9fHWvZnul4szzI2Bh5O9dx&#10;PFyb4aDrKiPgIcZtxn7RivWi/rW/2/PfdUY9tIM99JUTdpPF0s0N1ptr9ge72guy59rr9+aH9xaG&#10;1mZ61ue7d5YH9l4ObEx17S8Mrk92Hi0PHS8N7Y43T5ZkRWnKh0hjYqVQSTLYNDksXRYVI4ekEkWS&#10;DJRTrEza0lLXO9r3RkcOZ2YOF5Zme4Zqn5RbapoZqRgZ4g2NZIx10bpkXjUtHrIe2hTDQRbk1oHx&#10;GML4zJFCDhiUlwg2SEwkjJfXQ4DfB4kMxGBCUCg/IZg7D7cdB7sZClqIG6qvPVtgWVjInokowkkS&#10;5S6BdBMRdEHx2CO57RC8ljBeLU4OBfb7ONb7uHt35G5ck7h5Xer+HYWH7GqcDymnC5sbIYQs0Ahb&#10;YZQ9FumOhQVihcIwQsFowSCEoD9cwFdIwEtQCDzV0LMtiHIRRDnxoex5MXYAAZQ9XMBOCuOJ5rfn&#10;YjWG8dqAR0WQ1xo82OAzAoc5IBBOzAcbjnQSgjvwwxz5hJwFwYdL2E9UNATcJhYVghLwh/F4i6NC&#10;EbyeMG5XLNxTDOUtJeKtQ6b7uOWXPG8Y6uteX5xffzG+Nt55MtfF2BxlHM0MpQU0+pkUGOHyyWLP&#10;yNLlFLkaikK5lkKBoXKStkykItJLnNNe8KbRw3OaNz5XvfRHjeufmXFf8hXniiFiU7RkUvVwmfry&#10;2QYK+Zq4Ak18DlEyEYdKlENmqIjlqkllEyXjpWF0WUQyHg01AFYSAePZBIlsNfEURWSGKjpbDZuh&#10;JpyigkxUhCUpwVMIKLqiULwyjK4CTyAgIdRQADoRHa8skkiQSFAVpymJ0FXEQAQ/hS3ZLoEfxJGy&#10;CDCSrCaVqYnP1VVKI8tGykuYCyHjLey6nxeuzfZvrQ2sLTVvjZW86c5doFlOOeD3XRQZQeof3CXf&#10;eIm+DpFYchVadMYOGPJWyl9+JvFtlfy1ISPBDR/822gNwEkYcc8fv+0lue0hvu8leeIv8y5Ybv/U&#10;+x6FyB6HyoG46y+x7im86ob62OP+E8GS/z77wdLbobiNMPxmKMQvGhgH2A+W3QmQ2vWXYgrgY0gA&#10;C885YYfdleepdkclVMZMC+PwBWO+72VH7epgW2VeWkdV0dJ490/7i4wfNxg/rjIOpz6s9jNOFhlb&#10;Y4zewo0s55UglU0fyR0X5Etzzg9+kq+9JI99ZI98cCv2mDEDjgVz3uVglbWm9KOlXqjEdm2JMT/D&#10;aKx4meQzGazxIlRmOQL1KlxgM0xwP1TkbYjij4Ha7wO1joJV9kPwgL1g3G6Q3E6gLGA7QOYgVJ45&#10;AnIASMDmeoTadKzxQr7/2/Y8xkonY2+KsTl9/HJ8a2l8YqC1p62itiynvCC+sSh+qj3/zWIT43ic&#10;8WYB8tkH81B7463T9sbbIF9gHK0zdlc/rL14szL3Znn+w6slqB/w3ubBzsuD3bW3Oxs/7m2833/1&#10;7nDh7ckY46DrdW/myxTHnQDTOStytYbCIDXw1URH20RX1fzEk7mpwvmZsuXF4oWFgonJZ5PTlQtL&#10;JVPTZZPT5ZMTlZNjVZMj1RPD1ZODlVPDTydHi5cXarc3Gva2y1aX04f6g6rKnR/nWaQlE4MDZN1d&#10;dOOiw+qqH01PPH0xWza8oKcRpoj1khB1F5Xxhkm7iyj4qBBCKLI+VmLuIVLeWfIBTxW8CmXt86SN&#10;M2X1H8nplUjqlMnoPFHQzVbQz8AZZchZ5sp6ZiiGOaK9tIT95OSCpRSDpSXcdCTcHptm7iYPbsTW&#10;r0WUHtPq9yIr38Y3HkVWjZvTX7rlHQSXHoVXvoutf0dvOqHWb0aWLwUUznjmN1JCG4nBZXIePfrU&#10;ObdnqzHty8nj+VbP3FWp6iKeKpIesmKWakqWlcWNjKOT1anB17tQs9t329Pvtmc/bMx+2Jz5cXPi&#10;x82RN2sDjKM5MLg2N8E4Zox0vzTVCsHLecqoRkACWD5KAR+thqeT5RNJ+CRlHF1cPExKIUaRkoSW&#10;8ReXDVBWCVfCBfgZJW1kDZwkNm1FVcx45nabxtZrBtaQfOvI/pvBxbvh5SfRNa9jao8jqg5Cy/eC&#10;S3dDoDs9TIBqIkE8oNVtx1ZtRJSthhV/IoAP6PVgvNsittc6ZjexaSG5L8E4R0MkRFmCRlDNVlHL&#10;VNdMJlFCCATryrL6d8f7R/tLJ/szx7sTO4v97zYnGa9XoA/Rm5dvNybWptrnByAT/HK85Xh1hHG0&#10;yHj3inGy/GF7+nB17HhnnvHj8fbSahYtX1/FhSLrpakUTZCN0lSm66rEWqpGepOCEyi+jzXcoM64&#10;BNPnZOsiijXTAZerm5dCWBeRbQs0XaPlLSh3ZVyUXS2VfA0JQRTVMENlnwg1xygZLW+EgjWbsP41&#10;Hs0L7Frn2ACmt/hdecWjJdVzyJYVFp7V1j75mlZx0uphMPlHKmbVBu6lmg5PCBYl6lCxb5maTbGq&#10;ZamqVbkqJIBriHa1avZ1JId6dccaimOdtku9jmutlnMVxaGSbA/2r9J0KiZaPydYPVezLibZgJM8&#10;I1jmKhilyWpRpVSDhWXt2QU9+IW9+EUixRSrzd2L9e2fatoUalgzF5EuVLMGPAUHEh0b1Lxr5N1q&#10;FN1HTKjggWSkdu6ElQ1aJ0CNeH9RvwepzXtM0hoP05qO0pteZ7YATtKaDpLq9mhV27HlRwm1L0MK&#10;h2zjG3UCGrT9+63iXgU+eUOvY+QNMDK63iQ0MRcMB4/HSXwD4Oi0iBxsAkACXoKWFo8uP7W/VYCD&#10;+ErAPq1ij1oO2I0rWwt/epRQPeKU0GIUvB7x7E1K/U/prYzcoQ8JHRuBZRN2md2G1BatCECrdmS/&#10;acKgedKix5OT2Ka3tNb9iNo31BZG3vAJVN1bc5RUA5Xq/sJhcu1RSh3g5BeY+VFKw2FK41Fqy/Fp&#10;J+PjFKisGTzJ+9TateDn4/apY7bJkw5pIxb0afu0dZ9CwE/URkZiO4PW/Dqi6m1UzQdq42ZA0bB5&#10;/FZIyXrQc3DUZljpTkwV899G7MRV7yc0bFNrtmIq9+JqoMWrY2rWA4sWPPLa9SPqNAJKSV4lmr6l&#10;eoEFWt7xchbOGC1FAVVhHlVRPg1VUTtj1QhbjTRn3QJ3ozJL0iMz9Ucm5DxznTwrw3wrk1xLsyxz&#10;kwwD7SQnm6d2Fo+NdFJFUS7gd3Vj3TSAvmaSgVayoXYKACR6Gona6vGapDhNUoyJfpImKUoUbY+B&#10;W5NUQi2M0yxN0o31Es2NUm3Ms+wsc6zNMkFupJtgoB3PVL8fr//MdMCQRjVNtz9dBdrJMhuMqMn7&#10;o/lNlaQ98eKusiJOIIIRI804R4ssT4cCF+tcZ6sccAZFKQ/wKjiJt1OhPjna1iTrE2yMMwEO5rl2&#10;ptkAR4s8gIV+KkU5HC/uDuMyEuLUBxeSl3ADh4PzgIkxl54GJwdTAvMBEcwHABJIABsmQwJYxgsS&#10;wKf9iZnjIDILlMEkVeV8xBDWMG59rvtkvISTjUmSr+sTD4c8e/NUO7MUJ6sMkLvaZjtapjtYpJ32&#10;CU4Hg05WWY4WOS7Wj09jvqtNnjYxXFHaXVstREPVX0rYiv2O4uXvMbcuS2CEdLTUfBws6WQVD0lh&#10;E2U5B0ujaFszmrUJzc4sydKQZqQVbaYHtVgGdwHpbXKsnnqcLjnGSDvOQDfGxDDOwTY9NKgkK6Or&#10;omyuufFVTdV8fe1iddVMackIoLpqsqZ6qqx8+FQA9z0thQQw5IBL+5+dCuBfOJW+H/Mr9cvkYwHM&#10;hCmAi4tHi0uGP276y6z9/UQA19XP1Tf83Nm3sWnuNwUwM29uefGJAGbaX2b5L1MAf1z++7EAhqp+&#10;TwXws5JJwNNiSP0yyX8y9KgQcsCPn46ACDZzH58K4Jz+jOw+SOJmQbI2LbMHEsAZ3ZDu/S0gAZzd&#10;B47Kyh2ABPDp4czB3+RfnRbkv8mpAO4+1b1dp7q3MzWlA/DJJtPOJia3MXXvr0kAL/0WvzTH/bc5&#10;1br/Ph9L2f+bfOJ9z/hkemdAApjeAgng003I/v4sgNs+9rv/LRlJkPH9NUzd+yuac34WwI2nArj5&#10;VAC3Ap5ktp0K4M5T9fszYLMst688DxLAlacCuPpUAANqn0L2txbyvpD6PaWrugjiE+n7MUwBXFfW&#10;x7S/gDP7eyaAmQ74E+97BrP299+ldvQXAfyzWD1zq8ycuclUuUyze2Z/mcaXOQj4tf1lnod5ZgDT&#10;4DLt75nQ/TUfS9+PYb56Nk/myQEsHV46WZqSTggubVZW5dt8cjeQ4tdFxG7IynNRJDg0kRx63Fwm&#10;94Ucb4sG3sTTbxNSbytEsBOiOYnUh8oxXAoRfDKBXAgbdnZNFJ+WiABFmE9dkIfMDTPmlXQHr95S&#10;jf6KHIWMbpRP7GI1TbqA8+BRC0ERg7lQNqcC2ATJbYLmMsNyAiANDAlgLm0klyacWxvOpQvn0kdy&#10;6qM4dYU5NEU5SCL3caI3MRLX+ZXu8hrwwZ3ERP1xMhm6enmGRo8trJ46OBd5eJf4BxUHRxaFxjwP&#10;j8/3i0m0DwjUdrCV0jZEEGzEdFzVvSTEHHnEfNmkox6qpLOS8u8R0jiUIpGK7mQ1ixR/37Yk3z6a&#10;5QjVYCCK1BtOGI3X7onQbA/TaAlWZy4+DCLT8oL4mw4YRCZn40y6IrV/C83+KG2m4mVK3+4w9c4Q&#10;tY5gIoiArlASAFop+udFp0mDsaTBOOJQnPpQHGWYqjkcpz0cpwsmPB5vNhRj3BWs2+yjUetGLLVT&#10;KDCRztATo2kKh6oIuYjeM+E9p836pT7n360Rl13F7yToiSYZiCYbiiUZYgFZltLFHoT6YO2OcP22&#10;MO2WII3GQHKjv3pDgHpTALkpiHI2AiLIW0I0T0d+FsANgapMB9wapt4SSvqV9P3vAcf+mpZgNeY6&#10;zz93+f1IA/+rCuDeAMmPBLAxgCmAewKlW32FO0JlWyIpZeG2j8ODA6z8pTCmQlh3PqXY8wohP6j4&#10;3SG6euZUlg2Nlo4OBVbXP9BxvaUYcReXwkd6bFuwRqkb+cEp+DIhmJtEv4UPuKPqR4kpDW2bi+id&#10;CujoCf5FAIf/swCO7myJ6mqB1kPu6Q7r7Y/s7Yvr7aH3tKf2tGYPdCZ0NqePj6fPr9MXj2w7lq/Y&#10;Ub8xDjOsngye2IyeWYmbGo8b7sieHcoY6U7r6wksrZBz82PTMJT09LN5+iy4u502OxS/1EdbGgsY&#10;fgELePy5GvV73Ud/18o6Z5pm3b4UtLASMN1n3/rcrrbI6nmhdnI2mZoqExgkHxZCjIvRTEowys60&#10;fVboUV0Z0NwY1tkeO9CXOD6aNDGWMDYSPzIEYsrkOK2/B6KvO663C8wcKurt7gHEDQ6FdnQGtXRE&#10;9QzEDYxF9g6FtveGtnfH9PZB3YIH+wEgAfv/1wI4tKkntmuENjgUN9QdPdIROdbtP9jj1NGrVdyJ&#10;pFX+YJv9O72U3xnn/sG26D8dSn9nV/Cfjtlf++QjsjvMBzZ8Z3bde6e8OvoiBwYiu9tju1tpPS3U&#10;vlZqb0d0bztUfNzdGdp12vH3XwjggJ72MwFs0VRh1FChVlas+LRQ4dFjreIix6bG4P6euOGB+OH+&#10;MwEc2dsR2tMd1N3p29UR1NGQOlDrmRp54+HDv3158T//eu133/P8TVDFpqBLM7GWQ9P3T9ek/vQN&#10;/PoDGZisnnZgDK2rO6S5IaKhNr+1s//Fq0cVjXmNbcFlpVZ5mdSO1vCyMmV98/NXWT//++Xf//3C&#10;D0JwZX/vqLY6ekeDKFmD5c9f/PWHqyzfnWe5e0vc0zmmuyO+rc2TlppRWFXXNdExt0Zt7qCPDgd2&#10;N7mUP3VMSMTrGN3mhf/54o1veIUMw2Lyu4ZTnzXokuzvfs1z+ff3vvn93YtXkLwUV6H4mhuBz79T&#10;8rsqbE0xpUelN6c0jmSMTnrWVeYtz0TXV4U9KfBPzZI2NJWzc/YpKYpoqbLNpF+BwVm+/OHP31//&#10;/Po9STOT2NrSlKYy80CPBzzcfAhRpLw23MidnN8gnFv9lV/suSCacHxuYN8UeE48ystC2usjmsuD&#10;n+Yq6OkIcMAufH71L3+6JKNl61HeYp9biscbX//y/rnPL/NcOS/+HYsLN0s55WIx8aY37JYZ2414&#10;aUy3hcqsOf+2E/dBGHbGB/WIcj8cd8MW/ZXGLRYvDpZxR6lVP9MoNJz799/d/PPfb/6JRfwSSyb5&#10;++Uo2Q57vBPstiTnLTT7dXWO790xN+k4nlQV0XgCIUZVI0RGKVJKKk6Em4a9Fy/L7i/Lpcp96+7X&#10;X177/Jubf/qj+DcsWXrCs0m2ATjWu//Bwn3hK+4L5+TY7jqguCLFeRJFOJJFeFIkxbJxcjmiyEci&#10;vCmCF/Kw5/qNuZY8UdN2vMOmnDMO2FKFe2mIq0/kBPJkYR53zrnc+i5NXjhaChYhAw+XhuqAg8X5&#10;A0R4mKXATCUMNs808KkD5gvAcgCCsZyBIpwhIlyhotxMzkqBw0V5Pl7nOeKjqt8zoqR+uwI4SkIw&#10;TEIwRh4bIClki2IL15Dtyoo4Hmv8cbn3aL5ja7p5fap5e679cKkfsDXTsTJatznbsDVXuzlfv/Wi&#10;YWu+aXOhefNF28ZC29Ziz85y387y0PbCwPps76vp7rXpvq2Zkd2pmf3JGcb6S8bW4pupjoPxph9X&#10;x99uL65vbjxv6LYIyeRX8zwvYnuPEM6jl3ZdKebXAvgBkcZKoHESaTyqNB6VOPDdm1c+kgcfwSsX&#10;zi8bwCvuxCduwytmyy1qwyVi/VDEhg1rfV/UllPWgwPvw6kQwKkSwqkWyakew0GmPtCI/4oQedko&#10;8yI59TohhYeSwyYThlAKdg59vnrMeLF9MrG6Ob/7emqTkVo8Im8QfxPjdgcfeU8t+S45/Zpa6mVi&#10;6hVS+hVK+g3N1OtqMdeVffko3j6ZNZM7H14evAO3dMxgZNcv8pNDvxd3fKifdEGd+qVK1EWD9K8p&#10;tEva9O9Uw+7pJ98gUa+oUO9Ssi4qpfBrxLR0D79/s7uwvjN9yAgoGr9Hib5ApF5Q/20BfEkj6QY5&#10;+aoa/SIl+rJu3FXDhKtatOvKsfdkgxQMqG39uxs774anXky83Fv7kaFgmXVLJuyOWtJ1Ugpkf08F&#10;MOSAtVJuaqY80M+4qhLLrZfBQUliU4nlJSVwKcXiDegl1X2bW69aOoqelqQQ1DUEkUpYcVM754TW&#10;vvG5V2sr20fH7xgt7S/rGibfMxibe+tvPzC6uuelpYx5OCmSWA8eNiu0gBeS3+3nJaChrr22p91/&#10;ncAIUtBVSMBJSMgRqr5FOJ0W6ToLoZwg/iGA3YREPARFXAWwLgIY138hgM1hXEb/QwLYHvJ2P3dF&#10;/VmyIuD24HKn7XuZGtgVcsAgotwF4R5CCE8kyhuF9sJgvNBoVzTKCY22FxIwFuDV5efU4GZX5bin&#10;wH5Xju2ONNsd2Vs3pO7clmO9p8TJoSYooItEmYmL2ktIOIuKOomIOGOFXaBiYpQLdCGECwLmDK38&#10;DHcVRrgBsEh3EZSHCMoLgIa5AZjTPl2R2BmAFHDECtpjBSHpCDlsSAAzgc7MzkrhZSeoK9glhufN&#10;Dy2frB6utPU8tbGhy0lGSQgX6Kg/N9VMIkrGyqMzNOTi8GgATQ4VL4OiS2MSpUWSZESTZLCJMqhs&#10;ggRdFuXJf9dL8AFdWSKZLB+Ew3rhhWui/Y9HOl4vDC8MNi1Pd22tji/O9OytjO8uDW8vDG7O923N&#10;de/Mde2/6Dl+0clY6WfsTk0X0jMtSXEk8Qg5oTAxHuv7F0zunSOc/6vu3UuGXLeVbp4v8HJmHGwe&#10;jfTONFatDncdLIweLo9CJ1zq31zoXZ/r2J7t3V8YfDXefrA4cLQ4eDzbudVR8dzLOkwWS8eJpOLE&#10;UuSwSXhhqjwmWIbfTYTTQxpN1dMs8HKppUZNlD8/mR7/sLS4Mznd8qQ4yTvMlmBgKk1xVjD1UrJy&#10;kTI2FtYlipjIiJiJI03QAkZwXiNBHnMhPhsYnyMC5gYTcBPgdxHgdxIEbz74Agl7ion4nH5F3E5b&#10;5wJcmQ10T3HEIpwkMW6SGFcxpBMWZg8QgVmKI43QAmQkN7ToER+7KtstubvXpB/cxLPeVmK7o/rw&#10;LonrgQYvpy70t5KgBXgysUJOWCEXgLDgaZ26oBNS0AkuBAGDOQnBXKAqXoQreM6Zjzqc30ES6wMe&#10;DC42MxifPdhZiNcOCXcB+4OnAjxjSKQrACTgMwh9ajCe4HA+fkdePgdwd3BBd7SQN0bIU4jDThzp&#10;gRPzAx+xe9dVkPzG0aE1rxYYC+MvVmfGdhan3qxOM7ZmGeujb8fqNupzsq1VI5XATzS2ZHmhR6qi&#10;uXjUE3mRMk3FQmPVPBOVXCOlDD18grp4sKwA+KFswn6OcvWvlGt/07rxue6dv1twXnTHsEYpItM0&#10;pPO18YV6Sk91FHPIMtA6z+rSICYrYZPlMSnKkPcFP8FTFbFJilBj4FQlTKoSKkMZk00QySRg05TR&#10;SUpICGUUXQEer4SAUEEC6KqoUzDxyiIJquKJBAkAePjjFIS9kOwmd38AP3DBT+QoOSRVEZtOkXtk&#10;oJqlJR+jLBWqquiKxwUaa9fkxG/OdnzYHHr3ovnD0LPXFXGL4UZLbsq7XorHvnKMcAVGjMKOD/ZN&#10;hPJ+kMKSk+iAPlcT4SagX49z2goxb4dZcRbZ9JI+DMC9DpI/CcQf+kvv+UhseWG3fcV2/SWYfncv&#10;QBJsbnqL/MP4/h+wHyy7HYo7tb8g4kAO+FkAn65KzRTAb0Llj4PktjxFZ8G0vdQOi2MYk7VQSffR&#10;ImNjlrEyxdhf25ofmx1o76p73lSS21NTsDRU9359iPF6gbE+zlgbZgw+38x1XwlRPQjGM8LlAe99&#10;JQ49xQ+8pHe9ZJZsEaP67AvmvK+CVcYzPHf6Kxi7LxhrLxgTg4zJHkZT/mSsyXyk8ssIiY1w9E4I&#10;YjcAe+An9caf+D5E4yBYkWl/mbr3zAF/ooSZAngjTHUslNwRrDWV4cYYLmYcTEIFl7vzjOO1k62F&#10;ndWphYnOvuai+mf0moLojlLaUF3my5GavflOxs4k4/0rxoc1xsnLD+uThwtDjMOXjJ1lqOnvzkvG&#10;0SbjaJuxvfp6df54d/lk9+WH3fWfdiEB/PZo8eR4gnEwwJgu2XsccBhhs2ijUUEUb/IwfdH2dGyu&#10;s3Kyr2h6vHR+tmLxRcncbOHEeNHUTNXSSvH0LOSAp6bOHHDV5HD51MjzmamSxRfVa6v1Wxu1G2sg&#10;zx8fTe/vpbU2O2RnaoaHAnSjI00T4gPLSkqHXjjYpmsphOFkfKQV/NGyXsJynjh5XyWskynWxVfC&#10;PQXv+1jB84m8Y76cWQ7e6JG8wTMJredSOgV4PaYAzsRZ5eO8s5QjvMWD9MQD8PhQWZUwaWkPDXGX&#10;bKPUTXrvWnTtq/CSI2rdTnj5a2r9QXjFqCltyTl7w/vJln/RYdhp49J4aAnZ0wrIumWvp2OWaWU4&#10;9zK8Z4VqcK1+YpXlY3cxH1NRXw1xHxNKLEXVSwVvmpfx7P3u4dGrFyc7Myc7E2+3pt5uzfy4Offj&#10;1uxPW5M/bY2+2xj6aXfyzeb0zvLc+/0PdaUDRDlHnKyHjGqYuEqUND6SKYDV8QlquERlHF1SMkJK&#10;IUaJkoSVDRSX8cXhA2VE3Fwp0QsJbUf0BmZP1o3QklH7lHpKQBHeqYrg1a4XPuuYsRtS+j6u4QO1&#10;8XVUzX5Y+X5UFeS3Yqr34mogq0etBfcObg1S4HE1J/GnVjiiHJwTxB5LWrct7TCnbziuw1clVkM0&#10;XFUmQVEhTY2SrUiIJJH9Lcx8ludXjndWGe9evd6f+vFk9qeDWcbeHMThAqSBj5d+BO/Aq9GVseaX&#10;4y2vJts2Z7v2FvvByIft6Z/2F3bXxn96vX2yuVueV22h4aOJ99Ij0sgKVDX5WE2FSHPlcC9ScDzF&#10;P5/iVqZmU6pi/K8EcD7ZKULOlHRL0lHByUzeS0/Zn6QUrKfgSdVwz1CzTFU1o+H0gjDKTpyixtd4&#10;tX5gxf/xAvHLm8ZXuL35pVOVDIv0nR9p2CThdPz5ZdJxesVaDpBUJlgUU+wqdJwrNB2LidalRGsw&#10;hwo1239UAKs7/LoC+GcBTLJhFgGDpIxiDwBJAdHsiZZ5hppeGBYfhJJxuC9kfYs3TowYiVF6SrY5&#10;bQzsVK7jAmIR2e6JqvUTBasGNe9KOed6Fa9FpyxGcgcjs3c7tHTIJvFfCeCj9OaTzJY3Wa1vs9ve&#10;Zra+Tm+GamcT606S6g/pNRuRxTNeWX2WsZ0mEQOWceMOSS8Dnq6HFIPn4W1i809pHe+TW8FTsRVe&#10;xlS/nxJfexBffRBfyXTAAKYA3o0rA3E94tlJUu2YS1Krccha+FOQv09pYqR1M1J63tPb98JrFj2e&#10;9Jsm1JGCSuQ9qlT9WrUjX7g9fhff9lNS10FkHdjhTXzzcWLdYWI1JJgTIEB+lFRz/IsAPuMwlRkb&#10;9pPqD5KbwPtwnNLyOqUFvCcniU3gswBmu+T9eNn78Sv/p+BTMGaVOGGTPGgct+Nf9Daq5idq44fY&#10;egat6Uda04b/s2Hz+I2g52uBRa+CisCHiCmAATtx1XuJDVu0mu1YaFF08OkA3wqOYmp2wsqmnDI6&#10;jKJK1DyfEt3LdAMrDEOeaHpTic72ijZEET1JbjUpHh1FpD1ZOsBYlW6tnW+r+8RGv9DG8ImlwSML&#10;vSwzvTQrw1RoiWO9VGe7p3aWj0wN0qVEPYQRDib6aQA9zQQD7STwKhgHgARs6mrQDbQTLIzTjPUS&#10;lXB+aJgVBm4tL+NNIUYw7a+9Va61WaaJfpKRLrQb2Dyzv2a69I8dsOMvLX4BzlY5IGqqhkqgbMFu&#10;hhqx6oqBMlhHrJAFiDpqEWBPd7tHHvaPwRnAPsKC5uAMId7lINqbgWNz7Ex/XloZKvk1TAeATZCD&#10;6GSZ725X6GpTAHJTnQRFKS84t+HdK0rst9TAqcBFDSgxeupRJto0MDem3GVaYVOdeADIwYTBfJSk&#10;PY21qEwBDGZrc7qWNUjAxLwcn4CEohwsJWwnxKUnyKktLGRCUvR1tEwP9CzycSlwsEgD0cUmy9Y0&#10;GeBsnelun+tqC1UDg/M4WeY6WuQ4W0HrXWsRwojyvub6NAeLFCujeA2CL1pQ59ZlicvfY9hu45D8&#10;msIwXYyQjibRx90h3ck6xcqYam1MtzSkmelRLQ0TmbM100001KAaUOL0NWLMDeMNdKM0ycEa6kEm&#10;hjE+Xvnpqe2lxVPVlXP1tYt1tfMV5eNlpaNVlRMV5WNFz/uYFcBPSwYLiwcAIPmfEsAQpaNMAcx0&#10;wJ+UAgOY6z9/LIBPl32eb255wbS/ZwL4LGcK4FP7Cy0TXVs7fyaAz+zvfyGAi4p/Vr9M+/ukaIxJ&#10;/pOhMwcMkryCwf9tAQyAqnt/gTlyZnw/gfnq/5IA/rX9Bfza/iYntf1fEMBMS/rvk5jw/4ZPvO8Z&#10;n0zvjH8lgFOTWz/pCvxf84n3PSMrpeW3aPo/E8D91U8G/iGAf7a//64APiv/PRPAjZWDZ/b3YwF8&#10;Vgf8az7xwWd8qn6Z1I62V/+sZs/cKlOvMhNm/rEAZqrfX9f7niVn6pd5OPO0zEsw1S8Tpgn+NWc7&#10;fMInk2ReAsDyIgDX5yL5VBcRLs3pCOc04ReksAvhbwni72Il78tgWFWFOPW5hBwfioWy4tLuE3Iu&#10;K8bd0Ui6p5F6U5nGqkyDkeKRuAB+ITMYDwXLQxLhIaK4iYJ8OoIYayFpHw7VyPPkWDa3ZwIexTe0&#10;Yi/hvLlUAmEKvlxISz4BE6hnG48RmtsIw2WC5QSYgQTFCUlfJKcBnNMITAeA5DDBcBhI85tK82hL&#10;satI3ZWUuY2Su8Uvf4tL6TYngRVG4sBoCUgYiyja4bXc1U399e1CTV0yvKKzvGPyfamPPGNTrPxj&#10;dJyoei5Um1gZGU9eqSA2mQh2pUQ2YsYDJepDOV+kjJWJnk1mgE9LvMcA1XyCrj8Woz4QoTpG0+oK&#10;h0RvU6Bagz8B0BxEaguldIRrgoTpgM8UL9P7QkWrp4AdmIBjAb+q/WWi0RX6T1W/3WHqHcHEtkDV&#10;f/a+0A6n+5A7QpQ7QpS6wlS7wwm9EeqnxcE6A1F6YzSTkTjj4VgTwFC0aV+4YXuAToMXpSFQr9xb&#10;s8BBOdlQLJzI7y37wEXspiP2WhRZIMtSutRL/bk7Md1MgqqNSDYSfmQnW+6pWuOv1haq2xVr2Btj&#10;0h6l1xykVRtAag/Tawim1Pmq1wWCu9ZpCdduCtSs81NrC4dKfhuDCPUBKszCX7DZGqb+icr9ZyBV&#10;/O/ElmC1Jj/Czy1+/9kB/ysB3BcoA+gOIHQEaLX7G7f5G3f464DNngCZDl9sVyiuLUqjIsLmaXhQ&#10;kLWvLNYQIewqoBR3STHiW0X/KzgHdW96bnP7s4H+6NZOXjPfa/jAO3J0LtVs44xZ3daJq17Rl1SD&#10;eMjJtxVDL8u5i7mm+dSOxg4t+LZ2MwVwWPc/BHB0R1dse8fHAji0py+8uye6q5Pa1ZbS25ra0xrf&#10;2Zo0Mpq+sBE9u0t+3v+9ZeRFy2iLhtmQqY2omcXYyRGmAE4d6nwyNx3d1KIaGMGtZy7h4WuSm+fb&#10;2kidGQybaImYHXDvmeRyz/iLSuQF4ydf62Z/qUPDxpe4Dk7QXs2HT3fHTPYlTY3S+oajOvptnhSa&#10;5efqpaeqx1OVoyIUI8KUIsNBYpKbzZTB/k0NwW0tUb3dyZPjuUsLGbOTadPjyRMjCaODPzvdnt6o&#10;7p7YgcGQ9g6mAKYOjkf3Dod39od39MT29ccN9DFhCuBIcO+d7T8b30/o7Ipu76f3jSWMjMYOdoUP&#10;tYeOdHoN9Np3DIunll9xyWDRjGHRTf2D9bPf25ew2Bb9zu7xH2ySWGOeUxqmPaZ2vEdXnFt6PVva&#10;I3qhCt24nrb43lZqb3tcX0dMXxe4hcjTfr0Qp/2GwRXPBDAguLs9oKfdp6fVtbPRtrXGvLFcv6Fc&#10;qfipZH6udHY2pfiZU2tz0EBP1FAfbagPnD+2uy22pzOqpwN8KYO7Ov06IQEc31vr9zgJhpO7xQX7&#10;/Arnn24jP8MQddJqxDyS4QbBV9lUz32NuvkD8tu/PWDjlXCLT0/u7bXNztD19A2kp4cmZJb2DeeP&#10;jsS0N8e1t8Q3NESk5VnYeUnIEFiFsILqFM2osNCW6sj6cgyR9NcfLt/mhn1++/7vuR6qxYSGtjS6&#10;PX7MJSl/n09YTEHT3DdCPyYeTDKwtTS+o6JypLeyvT0qMZliaYu3trVKSCsYmvWkP0WjtS99Cbvx&#10;tfC1C9IPBHTFLOMRIUW3bRO/END/j2+Ef7ggxiVAwJm62mTm+jfXJIz3xzbXVi8tTjEYuQNDXpUV&#10;fm0NMdO9Ns9zr8vJ/v7G3d9fufvXu+zSdjbRtSW53fXOEYGXLl+9cvHOV+dY/3gLoRDxWC6r9mpQ&#10;Cou+01cadvrZZdSesdSh0azZMd+KgrTWWnrBo7joRDNta5SwIsXRz7+pK6yxByuhfuu7B7evssLu&#10;XxW7wOKJYinRPpco/lfyeRYUC4va5yyBbF8WoP4waXJ1Pwa7GIpZpxNmowmdIfhiC64KytVZR5FZ&#10;O/UUCXHu3//Ae/6B0NWvcKy/y9S/s5SoWWElL3/juy/++rf//PNfbn3Gos5+OVQeE46TcBGWdBXG&#10;B0gqUeVw2XKwbBnWLAU2uiqvvQyPMj+b0Lmr6O8v4L75XbQ850C0SQiJ/97XLPeufXfzygURXg5H&#10;GRRNRSRLDpUuAk8WFk8XlSqQFCkQ40/g/T4N9lWnLvuiO3reBTHrhBwwhU07yleoCEZxXYwTuhMN&#10;u+/LfilA4E6UpFCopODPBb4SAoAgMb5AUd6zsuB/husUjgARTkCgKFewGDfgYwHMJALLHSnCA4iS&#10;+Eel77/iYwEcK4OkK4qHyaEcUeyukgI5TvpjRSkHI/U/LvUdv+jcnGp5Ndbwarx5fbJ1c7p9c6Z5&#10;fb5xbaF2faEBsLHYDNhcbAesz3duLnRvLQ5sLvSvzfauTnevz/Rvzg0fL83sTg6+WRhlvJp+szjy&#10;dnXyw/bq9qtXa7tvY3OqpAwC7uGdbuA8WSkx3PqpN9Wot0j0MwF8R43+j+Wg1WgcBCqnahw3QDka&#10;wKMUxacYgpD3ReHdEbLuMFk3QWkXXiknHklHLgmHu2jLu1hrVjEHNhkXTrwHt6Ivj4o/GzH4Cjn8&#10;jln6bd30O+RkPp0cLuU4NmkPYXWv9tnDqb033S+W2mcWVt8yhpbfu4Y/F1TyuScfeksl/r5G5i3N&#10;nHPE9Avk3Ku6T86TM69SEu9oRF/HOYroe2eUd6wdQP8/88Xa7sQuQ9Pn8TUZh/vqYXd06Jco8Ze1&#10;Uy9opV7SSvmBQAXXvUKMv0ZKuKWefEmJJmGVOr28sb31anRxfXiLoeSZe1U5COxzTTuLKYCvkZOg&#10;HsaU06bCGkmAW9rpF4nxP6hRr+um3NJPuaEec0vRjxPv6hb2dGhqb3Xr3ezK/uoJo3OJgdKj3lON&#10;vq2edEM99WMBfF0z+YZG8k2NxOsEKpduOhuJ/pBA5SbReQnxBu7Pdo8YDMb7/ZOF+fVJr5DYhwi1&#10;q+wkASlrvJ497fHzkMS85Lya/qGDnp7lhcVZBuPkzdsf9w8Zbm50zoeqQrxmYmhPKWwAN6slUsCR&#10;2bL3tDcq5IDBCELAUUjQTghme9aUFwBHOgkiT6tsMS5wYXeYiAdAEOspIOwhgHYXQHwigG3+IYD5&#10;TP8PBTBayFlYyI65Zi+zfPNMA2MQzuCKKARkyyBhBjXrBSf0EIQDvOBwbyTKG43yQqM9MSh3DNoZ&#10;i3bCIm2xcEu0oCmSz0CIS4v/IYWHXY31Dv7eHbkHt3H37uAe3FV8yKrKzUHm5dJCw80hkJbCKFss&#10;2k4EYy8q7CSGhfr+njpgdwBT+qJhIHFHC3me4s1s1IoU8ITgdzktNoUmD5Uvw5yZtwmHO/NwW4iL&#10;uAijzHnYVCjKtlVP2tdn9172TC4VFz+3s/SXEo7Ai2fpEnK0lROUxahyqHgcMkEOmSCLoEtDHYIT&#10;ZNCJsthEWUwyTjhDRYwqBXfnve0l+CBeUSSRhAuWw7pJwulmmvPVTxgvJzYmOl9Odu6ujr2c738x&#10;2Qni7urEyfbsm+2Zo5fDW+D7xnDtenfZdkdRZ6JvholKIlkiXw//3EAhgyjmjXpow3vbFc2rz3FT&#10;+sJXqbYmjOnhjd7mkeqSydaapcHWjeme3aXh/ZWh7aX+9bmOzenuvbn+lZGWnRe9ey/A96ju9xMd&#10;/WmR0UqSKSpSKXgxmjgczJauJBKnKhyEg0UqiAbLiXhIonwUxbOcLEcKs/cHu15PjjFWVsYqqlLd&#10;/TzV9FzkNdxxWq4SFCtRirakPlHKSEnMSE7YUAphKAIzxgqaYQQsFKX9pUW9hMGzKmDNx2shwG8J&#10;h1tDTwj4cgj4o/n90QJ+aAEftIAX0wQj+B3QQo5iSCcxpAMWbo0QNEUJgMfVSFRAF8tDFuHVlBDU&#10;BTmcU12QjSTESeF5oMZ1n8R5Tx3AdY/Cw6YlwGkgxG2A5DNC8RujBUwwAmbCgubCMCsszFYY4YCG&#10;OyHhLki4GwLujoB7nuINIkzQWUzEBynoxMEOCWC4kJMAHySAwZMMQCPdzmA+2yiMKwzhyM9vw8dn&#10;K8gPCWNhuLMowomkGCoCsxR8qCWDNXcwjc1OrBvsWN1/+XZzZvbd6hxjb5mxNXc83jxRklIWapNm&#10;pZpmKEsjomnyApmq6HyCaDYOnS2NzlYQSSWIJRBFE9XEUilS2br4PAPFXH0FkITLCvpiH9pwXda7&#10;+SXl0p+1rv7N5P53tpyXA7AcVBwigySZqylXoKdYaKCcr40HJ0lXk0hRFU1WEQER5IBEJWGaHCJd&#10;SRgSwKrYTBUoSVVCpShCDjhZGZWohATQlSHiVaAVoRMIwokE8SSiZApJOkMDl6mJpymJeCLYTO+d&#10;Az+OI2URMXh0rDwmQVUcvAqIJ0o9tjOK0VVzU5YMMiRWJgVvDdYwFroYY7WM6ZrjsuiFaJNpH+Vl&#10;T5kdf5mjIMkdL+E1V8xxEJ5BpTBi1Xd9pGctBfq173dTbrcSrvZp3Zux4F9zxR74yhz5y4G46yNx&#10;GCyzHyi14ye+5SMKYJrgoxBZMPh/zl6QzFaI3MYvgBywHQxp1P0QPLMt8WGw3JtQ+ZNg3Jan6LSL&#10;xHCI3o+teYzFdsZsG2O+l7E6CbX+fX/I+HD00/76xtzodG/TaGvZWPPzyZai6dZnR1OdjK1JxloX&#10;oy5uNYL80kP0xE+cEYZ77S265yay6y6x4ym9aAMf1Wd/YcG7HqQ0HGG8+CyOsdDD2JhmTPczVscZ&#10;c60vH/nNxmq9jFTcCZc8DBXd9xPZdMdse0gd+ivuB/2yZvUvApjJb45shCqtxukMBqsPRupvlkQw&#10;JqoYq72Ml4NvV0agDqxHq4x3mz8eLYPvJGNdJc0lyZX5kVV5kR1lKbPdpQcL3Yy96dPVrZcZR8uM&#10;k1eMwxXG3hJjf5mxv8rYXflxfeFkderN7sLbvUVodeidtR/31t4evjw+nnt/MMJ41fK2gnocY79i&#10;R24kiTTYECeeRkwNl3XMDFTNjpdPj5fOTJZMT5XMzJTOvahcXH4+PfuJA66cHCmfGitfmH86O50/&#10;Ppo9PAh4PDn+/MVc+coSiAVTE1lDAzGN9bYZacQAP1JQgENshp5uuBzWRUzMWZ4QKk0IlVAKlJL2&#10;khSy0kHYuwg7xUl75uA98uWdHslb5eBN8nGGheLaz6S08/FQBXAm3jgbZ/1I3itHNSpAJlRfIhCP&#10;C5FTDZeV9aKIOWfoJ72K716Lrl0NKz6IrdkOKztd4rVsyCj2hUPGhveTTb9nO4FQHe1eZOVODORN&#10;d2JqTmKb3sW1rHkXzTrk1GtE5Mn7piiHGbKbSF7TlOY0NyZF66gHKsmapsbnvd46eLe7frw9/WsB&#10;zNgee78JdQU+WZ88Wl9+t/e+MLtBBmOipOArrRIqphwuLR+Bx0URcVR1fAJRLkFJjiopGSGBj1Ki&#10;JInhgqVwATicnxTG0VU9fDoaKtiF7FRi09vE5sO42o3g4kWvR1UEL0ADya/XMHreMXM3qORdbP1P&#10;CS1vaA3HcXWHMTX7UVXQqranevtdQjNIwCakuuPqdiMqQALuus+a3ueUsZ09VOlZaoL11pSKpqik&#10;43B0AjkVpxBAInnEx2Z/ODx5d/Dqx+Oln17PMU5mGD+C52rh9drY3mL/wfLg+60pxskyVA38dvXD&#10;9vTmbNdcf81Mb9XyaNP+0gB4T7ZXR98drjNev++rH3IyCiPLumspx6hIR6jKRanjw02UQj3VgqgU&#10;vzyyK1RQq/xvCWBTvKeesr+aYpCBvGeYkm2asmkOyTqPbJtFNKfL6YRiVHwEZI2v8Oj8wEb86zWl&#10;P18yusDpIyBDlaAkyGoFCeFS8XpF2g4l2o7PKLbPNe1LtRyLKXbFJBtAKcm2TN2ukmwPqCY7QCW/&#10;Go7VOr8hgMso9sy2wc/VrEvJduUaDmAEzPwRxeSxjnmOulEu2dhfUNL0ykNvbjHnB8g4LDFZWitf&#10;2axYw6FC17VM2/m5ukORil2Ninu1gluPTjh4FBnp3R8SW1Z8CgatE94kNEHVrklNB8kQ+ykQu6kN&#10;e8n1+yn1R2mNx+lNJ2lNx6mNUJlscv1GZPFBfPX79BbAQVzlkl/+mH1iv0Vsi15Yp3H0iF3yos/j&#10;3ajKk/iG13TInoJPxH5MNYgA8FAxq4FP6HX7NKj295BedZRwqmnjK3fjynZiS0HciCx6nVw34ZbS&#10;bhrGrAZ+k1i/H1XzOq75x8RORnL3G2rLZlD5jFPukEVyv2lCs2Y4YMIucye0CnysAMdxDcfxNUe0&#10;SgDzKseJkP09Sak7TK5lcpDyMfV7iXX7SY3gfThKhoz465SWN8kQ2xHl065Zyz4Fh9HVW4HPl9zz&#10;5p2zxqwS+wyip6ySXrrl7QWX/hTfzEhu3w4qHrZKAJ+aswrg3djqw3hoUXRosfSkxu2Euq246p04&#10;aBC8OSfUevCN4qVfIXjTajQDnqm4PiW6P6d4F2n45Gr50IxDAvUDnEheupK2kty6Qvc0RfhsVGRC&#10;rI0KbM2eOZg/tTHON9NJNdFMsNSh2xokG2sn2lrkW5nmmBlmyEp4i6KdTQ3SzY0ytdSpuhp0I90U&#10;sAleMtFPM9SBGgPratCM9RItTdKNdBOU8f7CCBsM3FpazFWTFKWvRTM3SrUyzQCvAkBia5Ft8UsF&#10;sJkunemALQ2SAE6W2UyZCmCaYB21CBmsI8idrXLsTNP1ydFK0p5gRF7CjYj3U1cMZO4JNoU49XVJ&#10;kYEeJe52j5yt8pws8x0t8pga+MwBWxqkWeinAsAI2MHVpsDZ6pGDebapTjxZKUgKYw/9f/h7FF5W&#10;LTGENQHnCyYJZmVlCHUsBvM01qIaUGIATNELrq4o5WGkGedgDi0BDWbrapMHcvAqmJKH/WM323xw&#10;rB450kgrVk7MgYeVzMtGwUs4mevT3O1zvZweudhkOVik2ZomMwuC3exyXG2zna2h0mcX6/zTu8gG&#10;d01RCSIp+oJ9XGwyvJ3zvV1yrYyp8lK2PGyqNy6KXf4eDeBmVdbXCPL3yHe0SjbRjbQwoFoZxVsa&#10;0m1MkuzMoPfTQj/ZWCsecsCasSZ6cUb6Mfo6kdoaoVqUIGODaGfHtED/J1kZnUVPR2qq5utq52tr&#10;5mprZspKRwuedD8vG35WOvQ/KIDPRqD2wOXjnwjgM5jlv5VVk9U108z1nxsaX/zS9PcF0/h+XPX7&#10;sf1llv/WN0Ctgpk9gH+z/Pc3BfCz0wWfz9RvwbNRwOOnI3kFg0wHzIRpf7PzoVre/9rUfgJ4lal7&#10;mfaXeSBz8L/gvz3tGb+2v0zdy8zPNpl2NuGXBZ//fT4pnP3v+cWY/pt84mX/r/GJ9z3jk+md8T8l&#10;gNMTG3+TzOTm36Lxf0gA9/+vCuDq4u5Pyn8bKwcBH9vfj/nE+/63fOKDf6ZmpL16mGleP3HAZ3T/&#10;lgA+s7/Ml85gSllwFPNUAKa4BZzJ3dbKfgDzor/mzPh+AvMkH8/wZwE8741YDJScCMA3u+KLbZXz&#10;LdUT9ElBqipGAkh1LrTcfRHhuzghNm0YzAUtGQsjZF1VTbiik3FVK/OcCv26Kh2mky6hlSCp6C/A&#10;RcFwEsS4VCV5SCL82hiYCUbERUA++I5u8iXD9Gv6ybe14+8TI9jkfLgknIVEHPigf1BviOQxRHMb&#10;Yj4CxWGA5DRCcpggOczgHOZwDksAEiT39dFsehIc2nLcFHluVXkOHI5NQvq+qMgDSQyrLPqBDPqB&#10;lDC7lAiHtCSXjAyPjAKfrDpc0UKS4qVqEqBmHkqyTNBzSnSMl1cK4sdHs+Oi2RVprIrUB3KB3FL2&#10;ItIGHtYuj0K9mmMd+2KMZhL0p+LUh8OVx6mUrlBoteePBXB7mEZnhNZ/UQEMIpMzGQxg6uFfod4a&#10;QGgPIoCrMC0viCDvDFFj2t9fCWBIEjOTn9VvtM5gtP5QjEF/pO5AlN5QjOEYzXQyweK0INiwJ1yv&#10;OVSnKQyiPliz3JtQ4IBLNRamaQvFa8PjNASpmkIJusgUQ2GwGaTI5ip2NViZLYbCk2UmVuyu1BSi&#10;2xlr3Eu16I03H06y66GZtUcatUbqd0QZt0UZNAbrVPuSWkM1TtsAqzcGqTUEEkFsCSW3R2ieLeP8&#10;z5ya3VCVfzO2BBOa/VU/tr9M3fvfCWDZbvCuBmi1BRgCOgK0ugIJAyH47gCJ7jCFtiiN6nCrogj/&#10;CDtPJTEDqHWfQtxVhajzCiGXZZ2w+r7ptR1FwyP0/kGMS8RVnN9dPJVVIZFM7TXsnLofknRRLYxD&#10;PfmuStQPUi68JlGORT200WW/tp8rgD8RwFAn4O62mJ7WyJ6uiN6e8L6B8L6+6N5uWnd7cl9HUncr&#10;vbsjtm8gYeaV7+AKilryuWEwq0eqS/fLmBe7tBcv42cnaGPdOS9G0ka7wZ4J3f3exVVmGY9snhQ5&#10;lJTalxe5t1R699d7D3XaNvXftU/4vWLIeaPHX+tmfqkd+51RgH5FM3XlRczsQNx4b/LUcPr4ZMb4&#10;dObsHH10OKi12bmsxCw/Vyc1mZIQT6LFqcdTNRLpYFMvPdUwK8Oy4JFrRZl/U0P82CBtdCB+dIA+&#10;Npg4PpoyNZE+O5s5Px/V2xfY0hrY1BbdMxA/OEHtH4vpGY7pHYTqg3u7o/t6mID8ZxF7qmA/4VQA&#10;99J6huIG+iJ6O4L6WwOH+zwGhq06x+8H5Hxmnsiik/A784I/OpSzWBexWBX+wbHgG5ck3JM2t9E1&#10;z+Elx9Z+r7bukO7u8M7WuJ42Wk9LfG8rra+D2t/5swDu643s647o7YLe/+7OXwtg/+427+6WjwWw&#10;YvFTbE6meGaGRulzp47WgP7usL6u6N5OpgCO6+mM6e6I6O4O7eoM7OgI6GiK6KtNG231zctypqco&#10;OfoLmbn/nWLK4RPD70dnNfb5ww3R3/+Ng/Wu5J2bKAGsclDWk9T+fvusjFtI7GVWXl5haYqdi0ZQ&#10;oH9VWURjHbWurqy9v2tgprqxl5b3zC0zy+FRdkR7XWD5UyEFpf/48rsvLt5k+f7C1xike/kz35rK&#10;gNJSPlnlP31zleVP3312g/2ChKxDQU7WcH1SfT4tN+FZ+bOOocG6ifHk/j7Xmhrq9KJqbM4PIlq/&#10;uynFcluBhVWVRcL8slUMt3/OFQ3vz9mVvzqP/fZbwa++5+RX1PAsLAxvbzDJSuTX1SB4uEc8Lwks&#10;KQ3raEtamPHqbQgbbHN5/Ng8ki5tYH1PSl7VxzuqrjylqcLUy/nzL746//31Szf5z/PJUBJKVLMa&#10;eL0y/yJjwcKKvyKseUuEKGpgFVJZFttWTa0rTaosaekfbB+aoJdWBtY1uI0NmDY1shJNr/Liz91D&#10;n/vmB+4/sngh/laqdz9S6nulB99yf/83zi/+A/UZi/lllgbdG0sh0vXGnAWE++WGqK5AlRkqaT1M&#10;YjdI/JUHvs1SNZisZq4sL839vcxdliTNm4sJxhWWurjz1++fu3fh66t3/vQHAuu1cAreQ1FK7MYd&#10;zr+fh/9wUfH6JYeH56JRV7JxrHlEGJUo7i8v6SkrFaUsHSN2t4DI1u8tl6LJKXKV5e7fWe59/2cJ&#10;touuImzJeJ4CGe5CUa5HWPhjUcwTMdRjEe4Eru9TBL7s0Hm46C684IaZcxFe9JRnpDhNOlOSMfeT&#10;RTnzFJFRqHsuD39w57/lwHPThuOqPfcNd9iDABGeUEnBMCmhwH9q/cvDFMB+IlwAH1EOf1FOQIAY&#10;V9CpAAZAPYBFeZjqF7K/vxAjxvcJ0aecSd9T73uGIE0WHSuDjJUTjsBjfKWFfBRROS6Gvfkxe0O1&#10;h1PNxy86D+bb1yeaVkfrN6fa9pY6Xy02rS7VrS41vFpuXF9uAWwsdwCWZ1pX5zvWFvpW53tWZrqX&#10;p7tezfRtzPUx9ma3JprBsW/XJo9XZjcX5lcXX03MvBpdeGMZkMOBd2BX9eGgRNxTj7qrQburSb+p&#10;/qkAvqtGO3XAcQBWYiw7ARD9UDWaQzWaSyVSUCUcrhwGUwoVVAoBCCgG8isEAO6LOj8Qd2KTdGGX&#10;cj7FCXBHxvE6wf2OTuAtSshttWAurTg+zWgOZY+HCuauSfmdq2vTxztts8Oz+1s7DEbv9HJGWT8v&#10;MeiilP9VxdibGpnfETJ+0Cy4alT2DSX3olbOdc3Ee+ohbEp2RAv/suae/eM38y83F14zEmsnUXpB&#10;l6RsuPTj2fVTz6tSr2mDD13OeVLqNc3Mi8SEWxopN0jUi0phar4FL3ffrKwud08ulwyt82mFXFIK&#10;vm+Qc0Uz6zI57TIl5Ro58RqZfpVCv0yBBPB5zaTr+pk/EOk/EFJvaOfe0ki9rhTER/RQMPatbBsb&#10;nlxd32EsbzM2GQy/vIFbKl6surTblMSb5LQb4IoaKdcoyRAaSdcpSZcIsVcJcWxayTeVolkJcewq&#10;sQ+VYy2Dq3cPGAf72+8Y2/uMo5r+OXEtfx6FwLuSrgRXalhhfXJFt0tIVmDoUw+XaIKirJ+3TRX4&#10;r6bT0jKYl1tNkMdYQthTCuvPz2ED9f0VtELBTjUnzAolZI0UgNanFRKyhMEs4AgbBNKW2VsXjnQQ&#10;RNr/QwBjvQBCwl6CGE8BtMf/zwLYEWrUKmQF+IcGPhPAkDODuhRDIDwACKQXAuEDAck2yLcBkHB3&#10;JNwNKtVFu4mhXUVRLqcVn7anvYpNYbw6AtzqPGyq7PcUIA18U/beDRyAi1WNm43Ex0GB8eqhBI2w&#10;CDMxtKWYsB04HJwKi3QXRrgxHTBKyA0l6IGB+QDQQr5oQX+UgB9KwB/J74cU8IRmC7dCwe0QcHs4&#10;HFpbGwaH7peDw1xG2k9WyoP3IRnGQ7Y2DCnJb18defVh9sXU0/wMGzNfnHiIvFgqWT6NIBUnKZgk&#10;C0+RhSfLwBKkhRKk4XRZRIIcOh6HTlXEpimJRIsJuPPe9oGx0ZVEk0m4ULxoiLKkl7xoZZTf+5n+&#10;D0sjW1PdB0vD2ysjO5uz668mXy6NLM/1vZzr3nrRe7IyyFgdbM+NzHU3jNORiVBGUZXg2WTRJxoS&#10;Rbr4HC35LD0VGgnvKYWM0FCuiQocLX600FrVXpjbUJDZ+DSzu7pgqrf21XTH3vLg67WR/fmB46WR&#10;jamuw5Wh/YX+o/kuxnzffFF6tIp0kopUmoJEvBSSKgWPV8QmqIsnkiXi8OhkZfF4FYkQPDpQUTTF&#10;XLMlIfRFzbPdvta344N73R2NdHogRdNWVDqEoJXp6B1s7uZp5umo52JCtFGXNJAQUBe6L//wuizP&#10;XRVeVpIAlzZMwAAFN0EjzSAQ9uBrgeYLQ/OFovmDf9HAkANG8DlhYE5YpKMwwg4pZCbIbyjAow/j&#10;1sVwamPYKKKc2nJCJjiEhaSgsYSAkRTcAstvBP44EuLQ5WXV4r6vxXVPk+uBFg+rhiCnmhAX1CIH&#10;yaeBEdDDwoxFEZaiSFtxlLMI0lUE4SUM9wYPBgrmhxTyRwr5woVcxMTAk+nIwWEqJAieCkdBAVvw&#10;2QHPMxru9AlgUFDAGoG0F8G6Soq5iYu4YJG2GCFzFL8hgkcLxkHAixoEucZ3VPevz25vzm2sjE4w&#10;1hcY+0uMjanlxiePvEz8iOgAAviDQiaOiMrQFMvVksgmCucTREsouGISLkdRNJ0gnqCCjZNHUhVQ&#10;KWriebryT00IxRbqj/QV8/UUcnXwqSSJKFkhd6E7xre/ppz/o9alv5jf/96F/6a/8MMYHDyDIg32&#10;ydaSA7vRFNGxeEQyUeyxgdIzUyI4VSpBLEtVNEtZJEdZJFtFFJCpIpKuJJyiiM4kiKapiqQoCycp&#10;YwCJqsIpqlhwbCKYj6p4sppUFnjwtOSpiljwU9j03rkgMT6QJxElQYySQ8bKY6CVoklSibq4JCMl&#10;ur5iiJp0sLrsYw/rl/WFjP15xstexkTFRmnEGNV4IlD5hY/UprfEm0CZVw6wbTfMkS+UA078pY4C&#10;ZAArDvB5K75xI/YhnQcjBuxzVgLrbiJ7AbKvwxVOwnBHIbIHQdK7p/2AmSb4E5X7v8dekNR2MOSA&#10;z9Qv0/4CIAEcJLcXKHcYIv86XOkoRB7Mf8JVsifc6EN/KWNvkrE5xtieY+y/ZGwvv91aebuz9n5v&#10;g3G4zTja/HF7YW+uf76rcrimoLso42Xr89ft+VsFvisRlHU/WXDvxz4i7wOlj32kjvxxh/7yK47o&#10;MYOHc2bcGz5ys4Eak9HW75rzGGuDjJdDjPVRxtrA66780VjjuRDiViD+TQj+daDklgd6zQMLLVL9&#10;z4r3jN8c2QqWX48kzYWThoPUxmIMt8uiGDN1jPWBn5b6GFsz7zdn326/eLu3+P5o5e3BwuHm5O7K&#10;YFdVZvPz+Kq8yMrciI6ylOWhGsbuFFQKDHi9ythbfPdq8mhxGHzP+WlzjnG08mFv+se9Oag4eOfV&#10;T7sbb/Zf7R8tvt6fYOwO/tScfhLn+MqBOKwv3m+nMJZsPVIVN7040PZivGZ8oGx0oHxyomrhRdXi&#10;cunc4vPpeSYfa+CyqYnCibHCqcmi2Zni+bnnc7PPZqafTE48Hh8DmxXLS2WLC+DVvJHh5M4O90f5&#10;hv5RIhLmD26q3rmnBhdzEFPyk1IJVlAMUhRz1cW6Oom5R8v6pCv65Cu55SrYZMgZZkhpF0hoF0rp&#10;5snrZinqZ8obZuOtHsl75KpEBsmF64r5gh8ZcqrhcnLe6qJOaXrJr+KhCmCmAN4KLYVq+4JLBg1j&#10;5u3TD0PKDkLLoZWTIyqYAng3tno3tnY9qOx1XPPrmPp38S1rQeXDrk9bXYtD5ENlb+lwn1NBsOth&#10;hPRlxA2ykp/uv9p9NTt5tDV1vD3+ZnOSKYB/Ao/c9hRjZ/zdxtDx6sDx2gT04O1/yEutkkIZqRGC&#10;pZRDxBXDpPDhOLlIIo5KwtGIuHgFHFVCOlJMLkyRnCCpEIJXCFHEB8hhXXy14zYyeo8TGpkFiyfx&#10;DW8Tm98ntkBCN7Z23i2nmRJYgnOqVvLoM4h+4ZS17lP4Nq7+bXzj+4TmD2A3ehPkvCMqtkJKTuLq&#10;DqOrwUuvqfX7kZXgpYOoqn6bpH7PJ6PUVppushq/g44CXZeSJycXq0yk4uW99HW8u5sHfjzYY7zf&#10;PtkYZbyf/+lw4nh16MP2NFRbf7QIkjfr4283Jn7cmYG+pezP/7Q7+25zEvpXU3PdL8db5ocad16N&#10;HW4vMt7/ONv/ws0siijpTFYIlxX2JeJjyPIRRkqhbsSgGHXfHHW3ZwSr50r/cgnoxxouUXhz8h1p&#10;ZyUXC0UfA9VAskqokaJ3mIJlqrxBloppPsmqgGL7mGyTp2aZQzCPFaMEw5XsbiFJn91Q/s/L2t/c&#10;t72JcHsoGgjDJchqFWjYPNdxfKZl/1TT7hnFtlDd+jnFDlBMsSvRgMp5AeUaDoAKTcdKXZcaXdcq&#10;bWem5QWxUssJbIL8rAi4RN0WxKfqlvnqpo80zXLVjB+RzYLgMvb3wG8mmplKBj6c4gG80hEwRboo&#10;ORtn/JRoW67lWqfjXaXs1q0d9tItD7KVqZ3gi/LCPXfYNuk3BfB+SsNOYu1uUu1+ct1Byj+65x4m&#10;179Lg4prmV17j+NrAIexlXtRZYs+j0fskpt0QqrVfVv1w2fcsg/jahlZPUz1ywSqF4+u2o2q3I0u&#10;P4irPKJVn9BrXyfUgQjy/diK3egywGb483fJjTPuGd1mUSAHlzihQ/+84H1i208pnYzUrg9J7cdx&#10;DdthFWuBxTvhlYOWicUKboWyjo2aITMuOYcxdYyM7nf0hvcJDe8SG94nNQLeJjWcJNUfJ0HNgAHg&#10;ppjs/wIkgBMajhIbAUwB/Dal9V1q27Lfk0HrhHn33Lf0JubDDJ7zDf9nQybUXv2obt2IMatEsHkU&#10;WfXK58mQJZ0pgNdDircjysFHCaohPl0mHbyrO4n1W7SarbjqXWoNeOkoFmInvHzF98mQTWK9ZmCh&#10;knMe3r5QxbVQyy+B4hmt4xei4+9I8CAgTQTvETjuqPNxGklL+RJUo4z10+3N8x3Nch0MUx31khz0&#10;k/XJVDPDDGalL17aTwzjAjYtTbJ1KPH6WolgHGyaG2UyHbCRbpK5UbqJfpKFcZqNeRZIiErB8jLe&#10;ynh/8DeIlKgLmRBuZZrh7vTUzbHQ2izTUIfOVKpMB8yEqVqZ0tfaKAXkdqdLLmsRwqSFHZwss91s&#10;8z0dCkAEg7qkSFU5H5yYC/i1TUXWGxyurhgohbE3oMR4OxU6mGe62T52tXnEdKiOFjkO5tlQD2DT&#10;TBvjdCvDVAt9cPUUkINB8BJTAIMpgSuCRE7UmfMumfUGgZ9dB5wcnFlPPQpcAlwXAOZpok2zNUlj&#10;CmAFSXdDjVjmAtEguljngqmCWwCbAJBAuVmajUmKrWmygUakBNqK7ZYK9wN1At7LzS7H3jyVWfgL&#10;cierDAeLNBBdbHLA++Bu98jVJs/ZKgdci6wcSJT3tjFJcrXNdLJKs7dItDNPsDKm6msEKcs5Sgqb&#10;Xj2HvXVZQgxloq8RYqoXZW1Cc7ZOtzVNtDZOtDNLcbCA5gDeUjBzI804Q61YQ+1oY4NYU6NYI/0o&#10;bY1gTXKgjlaQgV6oo31yRNjz/NyeirLp+trFxobFqsrpZ0UDz0tHnpUOPy0ZKiweBIAEbP5D9/6a&#10;j6Tvx3wsgJ+XTRaXTwFKKidLS8eZVb+AjwUw0/5+XP7b2LTQ2PSipRWSvsyOvx8LYBDPBPAv9ne6&#10;rn62pmauunr+4/LfM/v7mwK48BnkfZnqF2r3e7rgMyD38cCZA2aW/2bn92XlQbW8/0sCGLzE1L1n&#10;RzH3Zx7+r/j1aZPTOn8Tpvpl2t+PXe8nm0w7+39BACfGQ+1y/30+8a//z/lkeh/zmwL4lOZ/n0+8&#10;7xm/Ur9M/p8J4JqSno/Lf5n2t6nqn6Qv4MwHn5UC/5v8k/c9o2akrQpadZkpX88M65lkZXpWptxl&#10;CuBPCn8/lr5MmIefSV9mPDO7TPvbUtHH3Pz3YZ7w47kxr8sy5i0yFaIwHaM1RjPtp9l2Ul3qQx2K&#10;vW3y7Yxpupqu0vKa3OIy9yTFWYkSvGYwrNcdUtwlvbSL2mk/EOmXCfFcmkmShqkkwyQU3AjLQxLl&#10;VJHmVZcU0BMRMBZG2AlK+t2lJH2pEv2dUsRdjXgucux9SQ92YQe0uAs/vxGcTx/Jo4/m0cVwn6GP&#10;4tRHcTAFMNP+WjMRvG8CYzVAseoKs2uIPSRJchCkOJTFOVWxfFoIPk0YD0WQU02ATZn/AU7ovhzs&#10;vpTQbWH4dZToTRT+Ppb4UFyHT9ZRnOxG8ZRTDuVXonIrxHEqRnPiQjilXbF4GzWiCc3HtzTaoznK&#10;sjdSd4auNxVDGglVmIr7DQHcFkrpjNAC8Uz9Api6F7zaEa55xkeVvpAw/i3UWvxVWwNU2oMIzAWf&#10;z7wvGGHyz8tBk/sidH6TwWh9pgkeizeaSDAZpxsPxer1RGj2UfU6YrVbIzSbwimNIerVAYRSD8Wn&#10;znK5luIZZthkfUQMhS9Umd1b5raryBV79Hlj3s9M+b+wgn/jLHopUPEBTVso21LiiSO+yo8MqAnQ&#10;aAzV7Ygx6Y237E+w7qNbNIVS2sI12iM0mRq4KZgEko5IrZZQ8m9BagkltoSp/hrI+P6KlmBCayCR&#10;KXfbP+r+y+TXArg9ULk/EA/oDiJ2BGm2B+q1BumBBGwOhyv3BEr3hMi3R1BqwizKo3zprp7aeGMM&#10;0gaOi7omH3VVJfq+ciAfwS23ebB6ZiF9fFIuKPGmkt99xbhbMlGyvlUmXTOccdlXKDH3iIm3VKPP&#10;yXrc0wwwyW2mDq8EdgwGd/eGQAK4gymATx0wUwC3MgVweF9v+EB/5MBATH9vfH9XYl87vaslsb87&#10;vLM3cmzRqmn8hnvyX/UCHnqnuXctxs5tUGcXEmbH6BO9eYtjqeN9SQN9edNzKQPj4c3dQc3tHrU1&#10;ztWl/j1NPv1NHgNdNg0DbK7Jf1QN/UY3/W+UhC+0Yv6gakfMK4+cmYqe6o8e7KANdCb1D2RPTGfO&#10;zSRNjMUN9oMphXW2h7S3BjQ3+jbUOZUW2zx9YpKbrZOarJFIJ9NplIR4cmK8xbNHVs8L7MuL3Ooq&#10;/NubYwb7EicnMubmchaXkiYm44fGksenUyfm6UOTsd1DkV19Ub29TOkLONPAgE/UL5OIzq7QxtbI&#10;NsjLBne3Bg/3BIwN2/eOaNcPfuuQ8EezlN+Z5v2nXenvHSpYrJ6y2BV97l7IF1dk3ToaOb/p1T3i&#10;VNcc1tubMDrI7P4b39tK72uL7++kDXTFDICr90X29Ub190CcSmioKzC4bmd7aEcbIKirjSmAXToa&#10;bFqqzRrK9OrLFEqfobPTselpGhUlrj2dgQM94Msa2d3+sQCO7OoO6+wMbu8Iam8Jai7Pnx4oGh1u&#10;f7XzaOSFf0u/QBT9ql/Y7cCo+06BfxbEs3z54M/fPvzztw+4pQhRZTXhDfVuj/Mv8cFYPvvuL99f&#10;/eYB50UxUe+y57TONueMDMegqIS0gpqmvqru4czOLnpPe0R7XWJXkxc9Uc3ADC4p/9mte18ghNRi&#10;Qmn9PcEVFXdR4r//8uJfvrv5zX3ev6NErLJSUztLA7PCRPDCaHG0kaOdS3KSd3O9U1+3cWuXVGYR&#10;MjAd7p11zyb+jxo+LPoBf3SKEUkrvaxpz3ID9cfvuL/6nvPzcw+EdQzT+3sSBzpIof5/vnf395eu&#10;XeIRui8ppx1NjRvoA49BRHtLeltf6/xm1cBcZEF5ZGV1dH1FYnOFbYT/Ax7u7y7dYvniEssdAXRI&#10;impeM9wl62uU+e8uSX11Q5rlS9Y7SDn/wsKEznrHjHhFWxPbQP/k58WRFeVhw91Oi8NSpU9vm3lx&#10;a3lzKVnCEFIWGM4iI2y3i1SBCUbw+pc3rn5/5cIXNz5jodxkaXdEL0WqZ8nfUf+cRefKX2wFz1FV&#10;bnfYcKwFoPfDFVai9QcyQmrSgjP91eJMOCtsuMa8Fcu01GzZYIhvbvJ+c4mThUXl8mcxmrLeJCnB&#10;a5fO/fWvF//ypwd/YVG99Mcg5JUsPE+iFK8/RsgFDQ9XlnpkLN9hKzHjJvoqWLbPRTxMno3C8YP8&#10;3e/0ua8Goa6ni998InbjmcidR6Kcj8T4c5CceUj2BK5vM+Df9BhwL3qITTuiRm1Ri14q817kLlN8&#10;KQlbQhF/SsKm43kT5Hi8YfcceG6a3T9vfOd78wcXbDiu2nFdt+W85oPmAPhiOJmNgZmrQAeK8XmL&#10;cnmLcviIcfqKcfqJcwWKczMdcIQEX7g4b5ToKSI8kVjuKGGIWFE+AFUEimfEiPHF/rYA5qdKwcOF&#10;eWMkkUkE6TAc2h7J5oVHpdlpd2RGTtfkHk22/PRy4M1S3+50285U+/aLttWlhpWV+tXlxlcrTWvL&#10;LesrrWcC+OVc+6sXvavzPcvTXUtTncvTPWtzXR82+7bnao9f9v64v7jxcnF6eml4YqNlaCu9dAJn&#10;EnNbwp5LPZRLO+aaSvBltfCbGrSPBfAtEv2OGv0OiQa4qxYHQYwB3CdGAe4RIu+rRrMpxbErxwMe&#10;qtAfqtA4VOOZhcI8hFhu1ShulXAuxaCHOO8Hki53xOxuiFpfkTa/LGN+Vdb+Bs71voofFzmYj+zL&#10;oWqL1LYu6B7YYDAmd5Z6Z4dWdl4evzvae8fQ98y8LeV6XtQVzOQH1aRzlPxrZpV/13z8g/bjbwh0&#10;Vr0kHq2QB1IG2nb+HYNTrxmMie13HavvLKOf3JaxBCfn1E44D37ckLKuUvIvkXMvU3J+UE24q5t2&#10;TS3qsqKfaWz5+slPq5s7jcMLPhl195S9r6iE39LO/IGYfLr+c8p19cTrZPo1MlMAp5zXTLlikP6N&#10;Wvw5QvZtjcLbqkl38b7KliEhybkbR8cvVjZ2jxlzG4yuFYaYZdr38k53DWJuaSbdoaTfpPxDAF+l&#10;JAIuqMZcV6PdA2fGh7GRaPcVo27LhdqE1a1vMeamxnder756v1c/vSthRscYP7qlEnWP5C5o4PF0&#10;eKtubJ+e2vwkv6Egg/4sL87D3VkGR+DgFIPDyBiEhQC3mRCPNRbhAue3Qgiaov8/4v4CKq4lXdjH&#10;ud/MvTNzZ47N0Zy4khDc2+jG3duQxt3d3eluGuhu3C1AsBAguLu7a4AEQnAJkZP0v5o+w83knHNn&#10;5v7v9/vWelatt2rXrl170wLr4a2CW6MQNqAdCXWAiziCRhjEGgqzhsPt4GL2CKQTQswFjnCFMbOB&#10;PWFIH+bGuuKBAIh4kCgqECIWAEEwJe7/ZQFs93cO+CwJmLUUsxjcl+mAz+wvAh6AgAchkaFiYiEg&#10;gEEDoBB/AEzUHw7xg5+l6qJgfuJwP0m4vwTMDyAJc5eE20tALcWETaEC+sycYE48/30cHwf23nU1&#10;jhvqXLfR/PewQpw6EF4CXMAALmgqgXAVR3iccbYHMMJXAuEvgWB6PnFY8JkGDkEyHfAZogFM9Qse&#10;JtwJBneFws8FsA8U6gWFukFEHZFwR4iwqSAP3sWOvjSxtz27vDs5OlZenO5qH6QsTVQST0bLZaGl&#10;0pRg6YqQNAXRFAWRJEWRRGVovCoCkKopkagqFoni8+a/GQzjStCQTNVWilaXitdT95SDxlsRlmqK&#10;floePl0cOlwcOHw2sbeztPFifuXp6NJ83+p87/bywOvnY4wXE23pEcFYZLCyEB2LTEbDUtVE46U4&#10;M9RhGTi5DAP1KHWZWB3V50+KGStTa221J3PDq/3tg/XlDcUZdQ9TWipy+puK5gbrNmc7DpdHTtcn&#10;D1ZGftqZO342drDQzVgZWqvJp+KV4jWk09RkstFyqZpSNBWxaHV4PEY8XUMiS1MmAyubiJGOUEb4&#10;KUKDMdJkU/TQw9S9wVbG+vybsf7J4oKe1KT5oqKtljbGyrM3K88PZ9ae98+N1w02PWgooj/KIBZa&#10;a3sZarqpS1tKQPWhgtqiglpQUYIY1Iape4VI4kKRSOFwcaYA/q8kYPAukEZ6S4q5icEcIMLWIkLm&#10;MEELcV5zcU4TKR5zJYiDMtxZTsRORsROAeakgHCWgTmLi9ojBK1FeCwEOU157xvzcRCEuHEivBoi&#10;fBiIgBZMkIAQNkKKWCBFbSRhLuIwT3Gorzg0gPWqQEHCxGBBMIiHjGwAeDHw8llBoM4IOHgNOIGX&#10;E3Ntc2YWvjNc2ElM2Akp4owSZaa8I6D2CJgtTMSSn9uAi0NLhE9fUcpOF+2pIW/hahmYE1/Q29C1&#10;MjK+uzD304s1xvHWyVjzUlVGfaxnhqMWSVciVEMkGgdPM5SmqAjkGMgUGStmoVE5GuLleiqVeuq5&#10;6pLZWJkUtESSGjJRHZmOkcrWkc/TVczTUyo1RZeYocvMMKXmmCIjddCeoIIA32j2nBfsuC5YsX9j&#10;dP0zi9t/dRe+ESrBA771MnTlE7AScRrIVB3Zh+boEht8rqFKEkbigZZsPlb6AUYKlIV42Xy8bC5G&#10;KkMDBdpz8NKZGIlUTRQTDFMAZ+BlEjQkqKrIOA2JDF2lTIJytBLcQ+i2Ffv3kTLC4BUCWhLQUiQ5&#10;UQBdXTweL5lpqRiNh9LxqExjdTpWMVRJstjX9UX7E6ZTPJx+v1y/XktZzLCbDlNf9JA4CFI4Dpbd&#10;90O99IRteUD2fMVOgqXeRSp+IKswqOifSKoHAVLrbrB5O6EJK95xC95xS545B8EVN9GtAImjSMXT&#10;KNUTkvJBuPxOsPT5Ms7//3AQqbBLVNohsfh58WeWLmXtocsSwK8p6BOS+naQ3KSv4kx2wIeFVsbx&#10;ImNnjnHwlHHy4u322sHzlQ8n+6/3to4214/WF19vLH7YWmbsLDN2V9aHWiaq8+opjg+tpOrNRZe8&#10;JfaDpLe94O/ClV6HKr0har4hYV/4SE1Z8s7Z8G35Su9FEOYD9Z7nBjGmaxgvR95tjbzfGGasdU8k&#10;ec6GGz0LQL+OwL4naxyFyuyESR5QFHYjFFgrPJ/r3oOzLYHPl31mVUHAFMARyjsU9B6dsBqtNR6O&#10;XU51YvTkMFY7GOt9jJ2ZN88nd1ZGtlenTvbWPrzdZTCOGIy9N1vjL+daxtsKmkvp1XlRDQ+pvdUZ&#10;461F+0s9P21NMV6vM00wKA8WmZsE7y8wDqYY+9OMnRXmlsC7W68PXu4drR8dLDD2JhgDpaeJHhuu&#10;mk9t5VY8VeajdQazXRcmGgdnBzsm+xvH+hunJ1pWlutWnj6eXy6bW2HxsQOumJstn597tDBfsbxU&#10;ubL8eGmxdG724dRk/vhYel9v+eJC7bN1cBQE9RvPwdG8zhGCWTg/r/4PV5Vv8RDuQ6yEkC5S0r5K&#10;4p4msoFu8kFktbA0TGgu1i9HwzlVyTxNWq9YzqRE0aRAzSxHwzRL1SxHxb5A1TdXk0RSpxhJBMrJ&#10;BipiycqqQThJtySDhFV6zwtq40ZUxRG9gZUBvBtZMWwWu+iSsR/+eC+igrlv7t8ygPfpTP1zRG3c&#10;j6pd9y88oNSdxLftxvfMxXTStWg4biuRi3ihOwTwlcd9VyE0IH517tnm0sLxy7nj7cm/E8C7c4zd&#10;qXcvx043R0+3ZlkCuDCzXgFpqYMjKmieCWBlsqoyBaNC1VKNxyjHqylTFZRjpJXJ6jqJShpkDU0y&#10;ViVcU8qXbJ68kz14mtJ2crZC9eFZsuYJvfE0vvlDaucOqXLeLXPMNmHMOn7Ekt6lT6xH+884pj71&#10;eXBIevI+sY25pHByx+vYhgPykzfUxpOYup/iWt7Qm04oteDoaUz9sEtGb2DZY89ST+UIHNTHCJOi&#10;r5ujqhaLwUejNb2D/eKOXxy82X7OeLv15uUo42Tmp4Pxk+fDTNf7bpPxduPD3sKrjYnTzUnwXXby&#10;fJy5NzA4dLLKOFoB8cHq8OZ8z/JM5+xox/Hm1nTvnJc1maDsZ2ecoY9N0EEn6KFp5miyBy6Moh2Y&#10;pe1VjHV8hP5NAVxs4ENVt9e7q+SN8XFAh1jgIwlYshU6OFnHqwBrW4izAzzE2xdrO5boOBUTnPM0&#10;bArwjtka1mQ4xu0O0upHAZNvePS+vGt5hd+DS5wsjklWNc7D25QYuFRZ+NTbBJYZuALK9ZlU6Lud&#10;U2ngXm3sVWviXW3kWQla9P5LAIPgsbYTKwmYZYKLsNZFBNtiI/tiffsKMzeqNMaXF5WHtSw3cs1Q&#10;Nk6Q1qFANSIElUhCanFI7RxlizK0c4tO8JJ79vv4Vkb2ACO16zCmdi2oaMo9A/zQz1eBZi0EfbYW&#10;dMthevNRRsvxGSfpLa8ymHnAgJ+yOo6TGrZjK3eoVa8SG35Kb3uf1vY2uZmR3X1ArZv3ye23ofdY&#10;xg47JM54Zi0HFJwmtrxJbnub0v4utQOUoMpcKpxee0CrOYqrBSO8Tm46TWpkCeDdmMptyuMXpLK3&#10;qS0LftkDdtSd6IozzdzwNqntTWL764S20/jWjzmmNW2Tniz65PdbxTXohNVrh/aYU6dc00+pdW/i&#10;6t8ngRdwG+BdSgu41mFC3avUM5MN7i69GdwjYD8DlC1HoP3M/gJOUlrBA2EJ4GdhpUP2CQveue+S&#10;2xkZPe+S2gCncU1HlJoV77x+s5hOYzJ4a8x5ZM24ZQzZxjPTf8+WgN6OqgLv9OPEn/fJ3k9t2Ulp&#10;ZiYBnzlg5q7A1DpW6vwRtX4r8vGkS1qjXtgjdc9HaO8KQtBD49Akgj9F2y9cP8hNOwgrbS/EpXvt&#10;uvrVGxg+QUtl5WBzo0RPm2x/m5wA83Qv0zRzXTpreWcb8ywN5XAZcW9rs0x7q1wr0wxWKrCdZQ6o&#10;/o1sZ7tcS5NkIwLNWI9uZphgahBvoh8HSmU5P1kJDymkKwj0tKJtLdJdHR64OxU4W2U4Waafa2BQ&#10;AkCVZVJZ7awOBHSkDMKJZVI97HN9XQpZW/+Cs0x0YtTlfJWlPJUkPcBfE+Kitsba0YEeJaCPr0uR&#10;j/PDjzWwh/0DFm62uSwTDAABqIJhWenFLAzxUeCKcAELMKAwlxFKxAZcxVQ3Fhxi+V0weRA7WqRp&#10;q4epyfqYEaisabvb5YBpg3mCbgAQgD4AZ+t0J6sUX9cH/u4FVkY0BQlnUV5DMWFzRUkXUHWxSfNz&#10;yweHvJxyQOxqm+7hkOXt/ODnHY4dc11tM/VxRJxqgJ1ZgodDhoNFgp1ZnLtDaohvYZB3voNlnB4u&#10;UF7C7t4NlWsXpAW5tNTkXZ2sE/zdH4Ce4LpgQHf7bDCIvTlTXZvr0cz0qWYGMWbGMeYm0aZGUUb6&#10;REO9SCODCGPDSFVlVyuL6Mjw0vTU1uKHo9VVc/W1S9XVs+WVk2WVE6UV42cCmGmC/4EArpr82Pue&#10;U/p48mP7W1E9V1kzX1k7W3m21DOAtQHwuQyuqZ1hpf+yBPBZ+u9Ka9tKZ9d6Z9dqV/cai3MBzOI8&#10;/ffM/s41NM7X1S18nP57Ln1/SwCfp/yeq9/zlF+WA2bBSv/9nwngT3Qvq4V14i9h9WHFHw/7ifc9&#10;Jy3j03WeWfzS/iYntScmt3/id89JSG7/VcAp51mz/wxJ8a3/EokJ/2/4xPv+F7+YIYv/LQH8ycrP&#10;/4jmvJSmf0kAV+T/awL4E+97zi8Xf26tHW2rG2uv/dngfmx/26qGz5XwJ5z3+YRPEoJ/pm6so2aI&#10;ZVjPHTDLs54L3U8E8Dmf2F+WmgWA0z82vh/H5/YXwIp/CavnLzmfGGturOsC2DJMpJKNpVKtVHPd&#10;DQqD7YrCnEsjnJ9EOvXF+3UQXarcTLONtChqmr6S6o4INFbSWFAn7LIB/Yph/GW9+CvY2DuYKHGj&#10;BH3HHBVVbzmEuQQvXoZPV1rIDCVgDRNyFhAPuoVJ+AYTd0GTyo6L48HG8ioG8Yt7iIo5iQqbwwVN&#10;EYKGSAFDlIA+ACmoD2IxXuOzVaDNEDxWMF5mEjCU1x4gxu8A57OFcZtBOQ1F72tB72Oh99EQTpwg&#10;nx4fv5Egv7GQgJGIoCFUSA8uSEAK6CjCDGT4cRIcShLschI3JWVvSWH51HSk7MSVI/nVqYIaVCEN&#10;sqiKP0rNhaDv5uvkVRQT3hTv2x5l2UvUm48znI3FTUSqztF0BsjMpN62CG2WAG4N1+o4W/b53Ox2&#10;R+mDDu1/2ySYZXZBH5YhPtfAoPpr6HRHanedid7OcCwABCzj2xGGOW9hNZ6h3Us07I00BmVPpMEZ&#10;emcQRqlmI1RjwBjdeCLeeDzOaISq3x+tM5VhOZhk0BWt1ULCtJPwrWTmhruN4fjaAM2mCO22SL3H&#10;3hoZpohoPB8Vz59gAPGXv+klc9UZ+YMd9GuAk9j3ntJX/BRuErE8MbpCyWbIXAf5Ui/NmhBCG8W8&#10;l27TQtTrADdINemONW6P0m8FjyJKvyvGqI2s92sQ2qJwbRTML2kha/6SNhKmK1L73PuCHw2gj6QP&#10;+HUBHIYdjtAA9EdqdRP1OolGgG4iOBE3HKXZGyLfG6HWTdRpjrJpiQvJDw12IjhII+3FlCk3VKJv&#10;4eJ58DF35V1ymsZrZlfyFpax9Jzb+FAOLO2KVKiYW6F134JoSuk148Tr6PibONol9dAbuiEGKbW0&#10;kVVy/wTx7wQwKwm4N6anO7qnldLXFtXfRR7oZwrg0RHa6EjC8EDCQFd8b0fq+EhEZ0/48KJp9eCX&#10;tpTPrEjc/qlenXOU6ZWYqSn69FDcZHfO8njKeF/O3HTh0mrKyExEc1dwY6tvfV1gW0Pc/GjYWI/f&#10;UL9n15RYVPE3JnF/NU75o1bsX03o/6ntrZbxKHhgjDI+FDfWHz/YndTfkzs1Se1j5sJG9/fShgeT&#10;JsdTpicTxkdBTB0aiOxs96ur8ah87FpeZvewwDgjTSuBrpUaB9BJT9DPTjEryLV/VOxe/cSvoT5u&#10;dCyqt4/c1Rc3PJ42MZ8yNpswNAnihPHxuHFwj0PUkcHY4b/516F+8GR+SVRvN7mtg9LRAR4aaaSf&#10;PDseMDFh0NCNzKr7k0PS7+3z2OxL2RzK2RwesbmU/9638pvgUkJlT2D/RMz0YljfYFBbG3WwN2Vs&#10;IHGwM7G/DZA01MUSwLSR/tjBwZgh5hyYDPZ/IoCJXR0RvZ0hvR0BvW2eXU2ObbUsAaz6uASalSaW&#10;nqpfV+U/PBA5Okgc6IkZ7KH1dcb1dsb3gaA79m8CmNzRHlNXE5ab6xoZk/q4ObGhL7x9EJmadTsu&#10;/ovAQJnCUovSOpO4XDXXUA41HT4Tc4eCfFJ7i0NqyiUByFcXb39x4eYXNzmuyMlS2pqSh/pMKFFc&#10;KNl7fHAVrKGxm69zSkp8f2doY2VCV1PlwFDr0ERJXVtQcrp1UrxXRXF0d4d7Xt4Xd7jZ/vjNN9e4&#10;v+cS/QyKdCvMpTYWB6aTL3NcZ/v3f/vD1atsnJw3nezxDXV86VnXyPFclCyxpEre6JLvQjL+FJX9&#10;OS1bua5VlBR7VdPgOxGZL24L/PuV24K6OuTG6rSBDpOIkB/Zuf7y+Y9//tP3X359A2PtQa9qiq9v&#10;daDE61h4kmLzy6r6S5uHS0YmqM11hRN9Ka2VEVkp+p5et1Qx3+oY8yZlKFd2S4eUfS1i/fvv5K7c&#10;w168IyNHsEtuaaW11FrGRXwtwvUt5x0hFUUhfR3TkmyvZ+Ooxw+/tvAVdIiTs6N5+cT2Jcau0z2n&#10;g3T6SRZSgrfv8HBcZL989cLvDPn/OBCisUG1TFXgl/7Df4p98T3nH9iQf2VLUP/uKVHyWYR0i71o&#10;lqN8eYzpSIHVygPdl1SJNW+xQRPVKgzW/f59XxEeywtsNlfYknCCYXgR5N3vbl366vaV7258/jvF&#10;K38iKgnkaMsHQwW0L7GrXLiqefdbB9jXdZZ8uyS5o2DJbT/5KU9cub58ogIiWV40R+pOofiPRRLf&#10;5kn8kCR9PUnqbgb0bgHiXqbIhRKZyxMOYs+DlabdkAM2kCZD4SypG+mSd0uxqFJtiQIcvEQPVWYi&#10;G6cCjZAW8ha968p/w5n3miP3FSv2702uf2XPeQnELnzXPYXv+EI5gpA8oRL8YVKCgVJ8/tJ8ATL8&#10;QdL8wTICoTKC4TKCEdKCFHlItKwoVUY0VlokVlKYiYQQgC4hCIg7KwFUSSaxUoI0GeFzB3xuf0FM&#10;l4GAs2jSkARlFEUB4S/O7ystGIqWTLDReUTymK7MPBhrfL3Y82qx+2iua3uhfWOtZe1Z0/o6UwAz&#10;7e96x85aD2BzsXtruZe5/vPK4Pp839O5nrWFAdC4t1K7/7TmZGtoZ2t+bnl1dGmvunszPL3bwKcY&#10;qh3FoRrMhSfdxERcxRFvGNCu6lKv6zIF8M/oJN7SBsQD7uoyYdeh39Gm3dGJva0dc0sr+haefhWT&#10;cRmdewWTdxX74Bou/zq+4LrWg1vaufcIDzgJ2Zy66VxaiVwYKoc68Z5K6F0lv3tyLjeQlrelnO7J&#10;+9yQ8bqj4MetEcSt7skhb+YUldk9v766fzC9MLM0P3Gwtbq7vdM6sIKxJN6XcxDWi76Oj72gnXrV&#10;8vGXeoVfEAq+M8i/YpB214B2T9OXU9HKhZi1uM+YO/xp/pSR3zGl6US5r+TKiY64j0+6qpl+Xbf4&#10;CqHkonbht+iUe6ZZ4H6vaHh5Z9Y/P2Vsnbyr6FuQtSLeQgfd1Im/oZ/5Ay71qm7GNZ001kM4WwWa&#10;KYB/0E/73ijlr/j4S1qFHIRHd1USBNWCvClpg7OTe6fb+69ebR4yWsYYzrSB2zjyjzqBl41ItwyT&#10;7xAyb+mlswTwVd2Uy4TkK7pJ13QT7xim3dFNvKRG5jFIuYOOuSoX5kBu2NtnbK4/3ThcXX13Qn0y&#10;wm9AvW9YeEU7k9c+5QbBN6pudo3BmFlhrC2dvNleWxptys1JFxBG/HiRByKKF+DV57hN4Odk7pwK&#10;FbKGi1oh4ZbiYgBbJMwOLmIPGmEQCyjMHI6wRojZiCHtEUgHOMIZJuYKF3P/SAAHw1AhUGQwRCwI&#10;Avf/1wWwDxjqbMtebwjCC4Zg7pMKgzFhboMK9RSD/AwS4nq2pq6tONQOBL8hgFnql2l/AShUGBIZ&#10;ikAEw2CBLMQQwUixEIioH1TE70wGByAhTFkrAQ+RFAuUhLlJIRyl4Y5ScHtJqL04xAYlbCUmaCHI&#10;oQsQuKcjdE9L8K62ADsOwHsHL8hrLCBgLiRkKSpqA4c7IcXcxVFekhJ+Z8v2gtJfDBaAgAYC4KJB&#10;cKgPU/0imBnVMLgLFO5+7oDB04BAPHl5baAQZ0mUOw+XvqKce3J8bU/nyOrM9NbMVH/pw0xXe5KG&#10;PE1VKg+nkK4IyVQUyVAQTlUQSlQSilcRpatBaOqwRHVkrDw0EMLhxn01EHI/Xl0iFa8Yqy5NxSoG&#10;K4sHa0qXh3vu9tYylkdO5nr3lweXF4eWVsfXn01ubUztbkwero0cLfW+nu0YzKWEYsRisGKZejLp&#10;aFi2BiRB8l6mimiMrChZAR4sDSVpyO41VzGOtxhLk4y9Ncb+xt7SxNJQ60R39VBTWeeTnI6q7P66&#10;B/M9tc/HOzZnet5szx49H99b7P6wNrLRWpplo0fXkKLJi+XiFR8QVGgqYpGKwnRNZC5WPlVJPF4B&#10;QVOVIKuLh6ijwnQUoq3wC/UPX/TWnU73MZYnGZvLjN0NxsZTxsL0Znfb1mDvwdjI6fTc2/mn7xY3&#10;3s5vnc5tH83tLfeuNBa108MybY391GSNYELqfPfVJURdxUUCJIQDxEX8JIT9xEV8mPy8BPRZki7C&#10;WwzqChNxggo7igk7ofgdkJw2SB47GWFXGVE3CUEnlKCTNMRdCuouCXMXh7mjoG7Ml7Swo7CQvYig&#10;tRC/vgi/DkCYV1eIhyDEoy/EbcjPbSjCbyUiyNyfGCbsJgYBr1U/CUQASswfDnOVkfVFIJz5+Myh&#10;UAcQwETtJRCukmJuUnBX5vLRzP94cJKEOkvDXWUQTrLijkoyTspyjjLiljIS5gScZ3hAxsPs2rWZ&#10;F9N9E5OdXVvTo4yj54y3m29W+pabH1RHOiaaKvjLc4WrCqabyj2wUknXk6RriCZh4bm6Ug/1FR5o&#10;SWdrSuRqSuRjZAuwcpmakika4qwdfHNwsnm6ivk6irk6CkX6qll42RRVZKKqWBZG+qGhWoU5rtJW&#10;JwUvHaspFojitOD4Vv/Kf+pf/4vJzS8MbnwGWoKleUkKwlQ00wGn6SukE+TTtGQeEhSL8HKFWJlC&#10;vGyxjsJDHYUHOJkstEQeXoaZBIwWT1YXS1JDgDINLZ6GlUrUlIxWgseqiKVpK2ToKlEUYeAL1+7+&#10;RZKcaAJaCjTGaUhEKTD36WcuB60BL3RUoqC5yfLcDwhKxUZaiRpqFBw63t5iovXx2/1pxqvxg7ny&#10;vRbqUqL5lLvsCz+FV6Hyp6EypyHSJ0Hih/5iu97QLXfhTVfBdxHyH8jKDKomIxZ9SlTd8JWcshUc&#10;MOYYNGYfNb83Y8f71B2y6YfaDZE5CJc/ilT8ROV+hNI/z0Gk0j5RYZd0BhHE/8URWf3Mp6oekTVO&#10;KZhjksbLIPlJf7WNuiTGxjDjYOF0ffz15uzb3dXXu8/eH+8dbK0fv3z+du8l43iPcbrH3BZ3++lP&#10;z2cZ73YYOwszZbQyZ5ViHc5Wg3sD+rc6Md+tOgiuOUG3fKUPwtQ2fKRmrPkX7fkP/KQ/hGJ3gvAL&#10;FPPtujjGZtfp7vDh8wHG3sxGRdpTutd6gMFJKOEDGX8cIbdHQh1S5V5GyH68yy9L9x6S1HbCFFkt&#10;IGbJbFAFjSfR6q/ouH0a/ikZMx+tt5Xvy+h9wFjrYLwYZbyYerc1d/py+Wh7dX9nfWfn2d7LZcab&#10;NcarBcbe5OFqz8rIk/76rNrC6JK0kO7q9OnuR3vLPYzDeca7dcbrp4z92TcvwJMZYRyMM3e/fvmM&#10;sbP9end792Bzb3+JOf50zYesgDVHpefW4tteMmuRiuPxBgNV8YP9DVNzA0Mzw22Tw82zU3ULi4/n&#10;F8vmVkrnn56xUj638nh2qWKWqYGrn648XlosnpkumBjPHx8rnJxgJQRnDvSXzc/VrK+VLy7kjY6A&#10;QxXLS50b+xklfQamUTyixncFDK9z6d/gNOTlsxTltlIRdjKAunpKeUWrBqZhA7KxXpnqdpkKpiUK&#10;5iXKFvka5lkaphlqZlkqNgXKnrnqkVQs1VgqQFbGXxFLVlAOUEc6R2tT56Lat+KaXzBlVcMupfIV&#10;vX6P+HjEPGbJNX0r8OGL4KLtsNJtYjk4tBP7ZJdavUer+5DR/SquacUvfzOs7CWx6nl0wyy5JV6L&#10;agpxU+SyVEW4I4XMudiVPZ2j5sfWdtafHb6cPXo5cbo1zRLAjN0lxt48Y2/6p+3xd9uToPHVy2dv&#10;9t4WZTcqoqww6iHymhHSGpHyykQVpSi0cixehYZRoaspU1XU6TIqZDUtupJ6pLpaJFoxCCPhFWOR&#10;ukxv3qPVHCU0HMbX71OrAa/iG96ltL6MfLQeVLjqm7cZXHRAqgA3MuOU3Kkf3mNEHLKImXNMXvd7&#10;cBBR/ppax0hoYaR2vKPWv4qp+RDX9C6u8XV0DSOp9W1s3YhrVoNPaZRenLl0kL48UQ+dpKlBV9OI&#10;1tWL1tbyLHlQw3j3/sPO2oedWcbbldcv+xlHU8wX0uk642jl3fYsy/4y9wM+Xf9pZ+7ty5nXL6ZA&#10;CyjBUWb74fLW6uBIb+2z2dm+hn4bgh9WxtXJPMdcL8NIJ91YK9ESS3HDhhNxAel4ryKs8yOs/SPC&#10;vyCArTWD0wm+JTiHUrwjoETLsRjv8BDrUICxL9B0KNfzqjLyK8K7pCiakeE4Lw5Zq0uCOl/eMrrA&#10;YXdb2JtfMhKplqCsV6Bn/8TSu8zI5RMeGbqUGThXGLk+MfWoMfV8YuxeYeDyWN+5Ut/liaFblYFr&#10;hZ5zhY4joFLXCfBYy74YZ1OsZ/fI2PmxqWujQ0CKkr4fj0S6klE+xrrGxKec4JqvbpMma5SE0ksW&#10;10+TMsqSMW8zCHsZVsrI6mWkd/2U0PwmoWmL+GjcNfk0pQXwKrXlOI3J0d84yWpjktnKEsDnDniP&#10;Xs3M/U1ufJPe+j6j/V1a62lCwxGt5qd0ELe9YXrWxp3oyqWAvAE7WotR+HLgg/WwItByHF8Pjr5N&#10;bX2d3MxcAjq2+phed5rQ+Da55U1SM3ixgRbwBgGz2owoBS+8Jb/cYfu4veiq14lNoNsRvYHFSTxz&#10;/eS3Ke3v07vAm+iQVv8utQPc16uE5pXAwl4raq12ULma56RD4qJ7BnjrHVGevI5vZF4isRG8tll3&#10;yrrHM8/dsp/BLE/SW8FzOElqOk5sBOWr5GYwVXBTe7FPxlySZr0zwbTfZ3SAcX5KbQMw0juPqbXg&#10;rTHrmTHpnDzqmDDiED/sGL8W+nA1pBCUm8QycO5RXB3zDRVft51Yt53SwMyrTmrYTagDLQdxdeCZ&#10;nMTVg7sDnxgvwksnnJLaDSPq8P6VeN8WG0qZaViWSWiyBSncNMJMw11KzIRXQJedW/suD4FPwFgc&#10;YY9X8LXBRHrr0X1NUuzOknotjFMcrHOw6pEy4p6WJqmgxc4yC5Q25hnWZumgBLG9VTboY2WaYmaY&#10;oKcVrY0hGejEWpok25insXb8JeApshIeogKW4M8QJVlfYz06c1fgs7xYZ+t0R8tUB4sUAAgAbnZZ&#10;rraZTlZpIGYmrZona2uESsLsbE0TAaAKjvq45Pu5FYLSwyHH3/2hsQ5FXd4H/DUhxGUgh3K2No73&#10;dMxlKVgWng5557jZZgOYVz9zvaycXZZUBpezM0uyMUnQw0YqS3toKvqZ6cWCPx/AyABFSTct9RAL&#10;AxqYGyuhFgRgbqqyXqAbmBVoAfMBNwJiMAEAcytfZuJvOjjk5ZTjbp8JAIGnY7aVEU1V1gPCZ6Qs&#10;7YZTDTAlUJysUkA7OMrKAwZ35+ta4G6fzWo00Y3SUg+yNqa72qa72qZ6OmYGehaE+ZUEeOQ7WCQY&#10;aofZmNAUJBz5ObQ4bqjzsGOVpJzBmMY65L8JYDC9NDuzBEtDOpitqX60qX6UsQEJYGoUZWEaAzAz&#10;phgbRspK22rjA2ytaZ7u6eGhJanJraXF41VV8+UVs2UVU6WPJ0sej5WUM01wWeUE0/L+DEv6frwi&#10;9Pmhv+P8ROayz9XTlbWzVXVzgOq6WcCT2hlAVc10ZfVUxZNJAKiC9pr6ubrGhYbmpcaW5ea2py0d&#10;Tzt6nnX0rHX2rgNA0Nb1tLVzpaVjGdDcvgRobF1oaJmvb56ra5qta5oHI1TXzT+pnauqma2snql4&#10;Mv24agoAgvO4vHLyUcXEGVO/VL/nxvfcAYMSVJn290H/vyqAASzde96f1Zl14i/5rWFT0rt/ldS/&#10;kZLWlZz68y6/gE+qiWcqNyGp7RPve058UtuvAk755/lvBOpvkZjQGp/4/4BPZs7ifyCAU5PbwHvn&#10;n4eldf95/gcCuLJgqKpw8MnDoerioZqS4drSkdrSobqy4bqywZ951H8GSwD3/CoNlf2AxqqBpieD&#10;LTXDrbUjbXWjgA6mAx4FtNWMtFYPA1qeDAFA9VdhHf0lYJxfpa12CNBeNwzoqB8BdDaMArqbxln0&#10;NE/0tkwC+lqnzmG1gEMAVjfWWQAwAmu0j0c+r7bWDAJaqgdY1V9y3v8TWIN3NY4BWLNiwaZ9/6bK&#10;zUsq924aSiDcdNBh1kbJvraPyG5lAWZNoRbDFKfpGK8xonert3OJpVW4maOYlttNQvBtAzKHUewN&#10;XOQVJT9RbaKuYybBkKIs4yDGRxDjJojxmYvy2AnyuXHDg2+jE2/pZ93Xy7iLpnGrk0RVwkWkPHn4&#10;Tc8EsDFSwBApqIcS0AMlCzE+fTFeQwSfMYLXFMbH2gnYBsprI8xlJsJtDgGNAmbgRJigAYRfl7mY&#10;Hp8Bv4CxkICJsKCxiKCxsICBCI+eCLcOgk8fyqUF58IjufFILhySAyPHpyOPdBSUC+dWpoioUxCa&#10;oRJq7uoYO1dbj9TwoNrE0M5Ez3ayaU+E9hzdYC4aPxGhMk/VGYxiety2CG2W320N12o/W8+5L8YI&#10;0BttyBLALEPcGIypD9RsCEKDAFTBKaCd5YNZicK/QHeAot9LYjrgjjBMeyga8In0/Sj9V5upP4km&#10;fUQzQD/JlAnZeCDKaCDKENAfpdcfpTsYrTtK1xuL0x+hEQap2l0UTCtJtTlcqZWo3herPZxoNJpo&#10;PBN+6SUAAP/0SURBVBRv3EnSaQzFNgRiuqKMxhPtRhPsW8P0Sl1USj3VC11Vcu3kks2QVF1hIpYn&#10;VPVegNJtV+QFH7nrYWockRjuKBxfLEE4xRSZbSvdHEnojDbso5sBumKM2qP0/5EA1vpE/bL42Pue&#10;00bCdBOZqz2fq99+sgGL3xbA6KEIdC9TABOYy1OT9MCd9pAwg0TN7iD57hDVrgitNrJVT3JwRVRQ&#10;oLmTgriNhArxphL5FiaBB0e/BLNKqhgoGpwuWF4lpBTcI4RyalF/RPmL2KTb9CwiMquum6X9qE6/&#10;iqNfwZGv6YRqx1XFDj2lDEwT+wbIfWcLHf8sgFkOuJPc2UTqbib1dhAH+ohDg5SRYdroCHNP2d52&#10;em972uRYaEdv4OA8oWLgDxaRf3WgCodlBPUv0OdWabPTCfMjCdO9uSsTKRODMT3dKWOTcQPj5M4B&#10;cnd/YHOTV31F+GB72FiP/+Cg/+CccmrdTae07yyS/6hFuWCV9IMZUTXlsUdrX2TfAHVoIKa7jdLc&#10;EN/TGTfITMxlZiGPj6ZMTyZNjoMqsauD3NMV2toc2FgPSlANb2/1qHxsmZ9rVphtmJ+hm52MT4/H&#10;JzPRSUnWTU3BUGnomFi9pDT38ipK91Dy+Fz2/GrB6vO0+bmU2anEKaYGpo4Mxgz1Rw/2AT5RvyzA&#10;46L2dtH6e6gj/bEzY5SleY/RSfmHdZdDs3/vkM7mWMhmV8JmUcRmXfhvHo8/C629HFHs1jkR2tUT&#10;2dsLnjZ4yLE9bfH97cmDHUz7O9CeNNSVONybMNJHGwH3OBQzNMjy0OAemUnAfy+Aw3s6PhbA1k2V&#10;xo2Vyo+KRNOS4KnJBrVVQWPD5IkRynA/GO1XBXB0W2deS7eehcv3P3CIItQl8dZyHiHXnN2vRYQj&#10;HuZb9/fRZ1dyxpczu0ZDiyrdH5ZEdbblLcwaECM/u373u2sc31y5e4lXhE9Hm9RcH9vZah1H50BI&#10;/f4v3//xy4t/uXqHG4t1K8pLnegPKMuPyMzOLqsqrW8v6+7PGR2iDXSGNzck9/Tg7d1RSnhOUZk/&#10;XeX4C0QsaaQ/c6w7tCT7a857bF9/942AKNulm2yqGhIPChAFpV+6hfwb1vpPaMe/6nuz+yXBChpk&#10;atqd5mYpz5Yz5xZoda1WkRQxA0M1X4+YtlpKfaWWm8ulq3cvf3n96pc3717ld/Iml7SPZNd1oM1c&#10;/vL5ze+/5hTiV8YZuZFLKqmt9RE1xZS6ktq58cr5mfiRMe+RcbGa+muJD+STmj6XcGL7XvqPV+XY&#10;vuUT1jSMb2tP6Gqyjov8K++dv166eI3j/l85OAkUUvTaFLqk6M+KJnc0XEU1nP29iStFKctRFr22&#10;Yst0m+xAOzsTHSUJYfHbnzkJ/GHQS+ZpGC5O5q74F18ir92589l/CH7Jlm3Me5pnOeGGcr/NpniB&#10;DcP9h1D8991hgu9SxRhxUseh+HU/87kI52eJfi0msBTk5wXYO5Fy1yQv/h/ub/7A/cNn19jYZL5h&#10;o6iJPDBWcxPhFf/iR77Pvrr3GZvwF2xxKt/N+yJHje/263KPOWAajfGPCfhCDflcKc5M+I8ZYl8n&#10;SX9PUbhJkWVPhd8qQd0rQl2p1WBf8VHYJqFnPCV7bGAPVdgjeL6IErqcIScYL8WZpS5cbiSZqwVP&#10;UINHKUBZ6zyzNgAOQHB5CN3W+eGPehf/bHL9K+u7PzjzXvMSYfeHcwYiefyl+fzOBDAgWEYgRPZn&#10;ARytAI2Vh8bKQT5xwP+qAE6Qg6XII+JlYBQJoSgwjjKKrIIMUoD4KEKpJuhKkudUefpuf83pTMfr&#10;+d7Dpa7N1Zbn603M9N/11u21jp3Vjt3Vnv3Vnt3lvv2nA3uro9tPh58vDqwt9K0tDr5Y7nq9Uf9m&#10;s2H7Wc/YZF/35FL38rvo4ik+jXBBXLQALlZQh35bI/IHBf9bejFcNhlXCLRPBPAZ8YB7Bkl39RPZ&#10;9eLvEOJu61Jv6cTe1I65rhV/BZ99GVcIuKT1EHBZu+iq9sNrWg8uoTOuYVJuY5PuayXwaNH4tWIE&#10;tSgQHAmlHi6AcheS8hdWCL8J87wk6n5b0p9d2ptDwgmi5BKVWLm+8fb14U+nmy+PV5aXhoYYPzFI&#10;lAw5nJ2SWTivVvgVDOWaSd4XWtl/xGayuzR8hUv9QpUsapt1U9WHS82NUtK7zmAsvWEMbZ4Ep1Rw&#10;SJnfk3NHmudeV0+6qV18jfDoB63Cb9CpnOY51zEhN9RcQh40Lx+833zDyG+duSxpfgsbftc446ZR&#10;3hVC9lXdjOvaabfOHsJ1neSruimXCMwM4K/14r7C0a5pPeTRLeNSpIlpBiTkFr9hvJpfHTtlMGY3&#10;GZm1e7eVSZcxlNtWsd/phdwyTGbXy2IJ4OtnAviSbhLgtnH6ffMcdv3kSxoUQbMsdjztomyIXVTD&#10;s+dv97e2VraXNhgfLGLLrmIp32CzLxqX3bBO/wbvewPrnde9ffiBsbn+/tXm8rOZzrdvDy1tHIVF&#10;5AX41S/+IH3/DvglzebGZQxU2BIOsUDCzcWR5uJi1kiYLVzEFjTCoGZwmKkYwhIhZiWGtGU6YITj&#10;2XLQ7giklxjSHyEeiECdCWCx0H9dAAf8DwTwmf1l5igz7e/5EtBM+3u2BPSZAIYjmAIYlCjxIDBD&#10;ODIIigiAiTGnKi4eLikZyZLBUGgQAA4PEROLEEcSJcTDwVXE4W7SCA8ZMU+ANMJNEuosAXGQhDpK&#10;iNoihazgPKYiHAb8t7V5rmM5rmncvqF667b6PQ4sD6+ekLAZDG6DRDqLi7uiUG5IMXekmAd4Dszd&#10;W2E+Z/u/usMQDkwBDMqfk4DdYWcCWFDAVVGBDGIuLmtp6UB5uUAIxB4lYV1RM9DVO7K6sLI5Mdmd&#10;m51iYUJRkUpRZ2YAnwlgoRRFwUQloThVYZo6hKoOo6nCyVJCPoK3ne9f8he5F6+CSsHI01QliApi&#10;MWh5fwU41Qi9+DibsTT4bqZzd7pzfWloaWXs6fLIs+XhreXB/cWB04XeD/PdQ1nkcE1EgpZEKhZB&#10;k+XJxyByVYRKdWXSNaTAZ060qrSvFKSeFMhYGj+eGni7Ps043Hy7/fTNy6V3u0uHq+PzfTW9NQ+6&#10;KjObC1MG64pmemoOn43tr43sLnUzNsZ3eqqeBLnQMDKhSIF0tGyhoQbT86nDM/SU6LKIDDX5BwRs&#10;uo5GhKpUjIFGbzaN8XzyZK733dOxtyujx3ODr+aG3y2Ov54e2ulvfT8/zADMjX6YBYy/n556OzXz&#10;ZmrhzcxTxtoeY/vdhxdvV0fXqgrqInwpVgbe0hBzSVGHM5zOcGEqYYirCLctjN8RJeKBhHgihD1h&#10;wh4wYRB4wfncRO87inI5IQU9xYW9EILuYkIeUjA/mJArQsQdCfVCinmhkN5IpDcC4QlHuIkKWYkI&#10;mQvzmwrwGPFy6nPd073Prs1xW4eLQ5+H05Cfx0xE0Bomao9CuEii3KUlwGvDTkHOE4mwE+AzgkOt&#10;UXA7MRErKYSDsrSHkpS7orirPNIZoIxyVZVwV5NykUWameoFEIPz0hOePMhsqHrUPT6wtLu+9+rF&#10;/usXz9+9WP6wMflqrmOqOjk70MBbk5eEFopFi6ToIrKMJFN1kDQ1oWQ0tMBILhOPSlWHZmPESw2V&#10;iwlKmeqofLxsnbVukZ5KnpZ8FloqXUMiByvzQFvhIUH5oZ4KaElVQ6WqIjM0JQt0FEsM1UsN1QsN&#10;VIssMA8sNJN0ZEJk+FyEr9twXzC+/aXWxf+Q/zOb9qU/OAleDZbmjVKFJmpL51uiq5z0i/VVi7Xk&#10;H+Lki7TlS3VVSvSUC7QUsjGSuTjZLKxkmrp4oio8QQUByhQN8RS0RApWJlZFjKaGyiQoZ+urUlWR&#10;frD7rvw3yPIQZsqvpiRoiVFGgBhAURGKVLmTpMOfT0A9wEgUopWL9fSSCAQftEYqKXB8tGF3b+Rg&#10;s/X9QsXO44ilSIMDks5OgOxxiNRpqMyrYIl9X+iel8iBD+QkAHHkBzsKQJ4ES72KkD8lqp6QNY6j&#10;NAHP/cSXXUUmrDgHjG4BQLDiJrrph/qF9z3nU8v733AugEF5xt8J4LPEWaYAfhWNOSZjXgYpjgWo&#10;r9anvn0xycxQfPWccbr57mjzZPf5+1f7jNcn74/33u69fL/7grG3yWR7nbG1urMwxngxy1jpPqmP&#10;X4szX/CTm7IVGNa70ar2XSf2ypQl3zMvqVV35Jyt4KqLyOsQeUaQGiMcvxCGm8/zfLtW9+5oeHdj&#10;kLn47XDzdm7ceqj9fqjxK6LWfpjcViR8L1riZYT0TpjixwKYZXxZjedVEDA9cZj8drAEYI+kvEfF&#10;PSVjF6IN39TEMF50MjcD3p5i7C2+e7m0+2xhY31x88X6we6zVy+nGXuTjJN5xuki42j29ebQy/nW&#10;tfHa+iLqkwdRgNbyxOnu0t2lzg+7k4zTOcbRCGN/lLEzz3j5nPFy993Ozu7B1t7+yumzQcZyM+Nh&#10;2FMHmWfmIgceyJ0wqSUqvjnBZaSpYGOhb2VpuG+it3lsoG5mqmp+oWxupXj+KYuf84BnmanAJdNT&#10;pXOzlUuLVU9Xqp+uVCwvlc/PlczONL/YzBsdSe3qLJgYr1hcyB8fy+zrzeseaZ/c8Q1/KKPhISrt&#10;yCVidZfHlJvXUpDTgveKrsQtA31BKx8Z9zi0X5aWXy7OPV/DvkTJukTV6gHaKgttkaFmlqlsna/k&#10;kaMWFq8TZyYbxBLA8kr+ilCHcHTUaETzy/iWrZjKk4SGveiqjwXwXljZXmT5IbnyIPrJIbVmn14L&#10;2Iur3SRXHMXV7ZIrjqm126TKzej6nYzR5oDqQHQ0WthJBe6mLOmuqeSanlS9Nr8/Mzxx+HL+VwUw&#10;82nvz77bXTzaXD3deV2c06SAtFRR8JXXjJBRZwlgElo5BqtK01SmqShHq2PjZVWjVPE0BdVwDeVw&#10;tKw/BuFONUtZpjaAiR0nNoJym1IBOE1oZGR2MbJ6XkY+mrBPGLairnhlH0VV/RTfBFjzyplzTB4y&#10;pfToRwybRa+4Z56QqxjJ7e+o9a+jmQL4Pf1MACcyBfCwW/Yjt0Jn5TADyWBzXKKWRpysfJg6mmRs&#10;SjEkeAx3jjDevWYcPTtY7mV8eLr7tJX5+jlhLvX8084c4MPeAmN/EZQgfrc9+zFvX84wffDLGQZj&#10;a/Mp+KV6ubO6Q0vBEs5D0FYjK8mEmRrkmOqmWeJinbFh4Tj/ZC3vhzjmlrq/JYCL9L1j1ewI7Ipe&#10;aG97TTDbCF0MyUojKF7T5aGG9SO8Y6WuaxXBrVzHpQTnVIC2K8I6l2i7FeFd8jBOuWjHHA2nJDkL&#10;EgLnfBdud1vY6jq/5TU+6xsCzhywYIhCrCy+1MSVRbGxS8nfKDV0LjdyrTT1qDLzrDJxf2zIFMAV&#10;Bi5VRm4Ves6PCU4VOo5VBOdqfVdAla5TuZb9Y0OnIj27HKxZiZ4jBanhzYkswNrUWfgVoG1KtZ2e&#10;GHg3mAU2mQbXGviV491KNJzbDMJ2Ih4xMrpfxzee0Orep7XvRFcO2tPPBTCLcw18nNl6lNFylN7M&#10;XAU65WeOUpuOkxpep7W8zWh7ldJ0SK8BvElqYmR2MldpTm5+l9bGtKQpLWDwRf/cUefECoxXg15w&#10;vy113jd7I7J0N6aK9e8FLAH8OrHpEwG8EV7yPKwYNC775404xINGcBR0e53E3Jr6XWrHT2mdrGRi&#10;0HKa2MLI7AHBfmwt4CS+6YjesBpcNGKfWCbv2Ij2HbaMXfPNOyBXshwwmOG57f7YAYPgdXrb69TW&#10;V8nN4C3AcsDgLsDtgHf0hFvKtGc6MwsZdEhsZN3jAa3mNKnpp/R2MOYW8dGMV8aYSxLouRKUvxz4&#10;AJTPwotfRj0Gd7pHq9mhVW/Rq7cT6/ZSGg9Smg6SGwFHScyrgA5HtFrwEzmMqnoWUDBhF9+mG1Kp&#10;4Vmj7VdlGFRuRcyyiAjQ8jCQs9BQtMHgvVVxPlAJyxu31S59J8V9RVVF2MpWNdjHMNHDOsvJNs/G&#10;PMPFPh+vSZIR9zQ3SrYyTbO1yLQ2S7cwTjE1SASAAFRBoxGBZm2WamOeZmaYYGmS7GyX62SbY26U&#10;aG+VCRrBUQ3lYAmEM1TIGiFqJ4l0crfLOdeoLPULAoC7fTYAtDtbp7vaZjpYpGiph4hDbMz0Yi0N&#10;6XZmSaAdnMhUvE55AH/3h6Cbt/MD0FMa4cDDri0BtcWqBILxAR72zOxeVoIvCwfzVGZK7tkewy7W&#10;meCQr0thoEeJKSEGDO7nVhjgUWSiGy2HclaX9wEtALxaMFzQnPuOlhCXAfhdDvQE0wMXPRfAoAVU&#10;AR4OOWAmYP4ssQ0AjWCSvq4FLjZpno7ZgZ4PQ31Lg72LQWxrGm+iG8V5CyPEpSeLdDDAR7rZZQR4&#10;FPq45IHAyykH4Gyd6uGQ5ev6wNKQqqMZYmVE+5skBhMATyzJxYa5KHSQVyEY39qYaqgVgRI1//4L&#10;sUvfSIpDrNBKviwBDAZkCWALg1hTAsVEj2JMIBnqRZoaRdlY0h3tkuys400Mydq4IA1VLx2tQH3d&#10;cD3dEHOT6AC/B6lJHUUPx8or5soqZkof/7wz7s+JvP9ldj8RwIDzQ3/HxwKYufLzmQB+Uj9f28B0&#10;tGealqmBWQ6YmRb89wK4qXXlXACz7O+vCuCmtsWPBXBtI2vkTwVweeXkbwjgCZb6/cT+sowvSwCz&#10;+Dn9939PAIPyV/mtYT/xvuec299PjC8rZlUT/2Z/AZ9433M+8b7nnMvRf5JPvOl/DysZ9xM1+/8N&#10;n0z7nE9meM7/kgBu/i0BnJnc9Kv8PxTAjVUDgObqoU8EMOBcALNsbnPV4Lnx/QRWh1/Cssi/5GPz&#10;+k8K4F/aXwBL/X5if1nDnrec29//TQEchDPEckOgP7ILXbzLc/EO7C6nkoighvB9S0leP1WhVGOZ&#10;Kg/dzhC7vkj3rgjvMjLRPYQubhnMgXHl1wsWNiRxowP51PwkcCEYvUhFBTekiBmE11SQ24qH24lf&#10;KIhXMuaGStxFDRo7LkGIkCKKpfJJ+XEK2fDwmUCFLRDCRighA5SAnpgAQUxAB8GvDRPQRgrqnqHH&#10;SghGCBojBMzB9xyU3xQiwFS8IoKGwkL6wkIEQWFdYWFdUQFdCD8LPSZ8BhA+IwifCfhShPCbwYWs&#10;Rfgt+LlMBXjNxSDOSOlAHjkSj0o0TCMCLu8sK2fiYeeZG00uJvs20j3aY216KSYDZN1REn6ChJ0h&#10;aU5F4XsjtdoitJtCsI3BmJYwPCvBFwAaO4i63VH6fTFG/bHGLFhWmJXv2xquBU6p9Vd/4qNS6aXU&#10;EIQGg5wnEIMTQcl0k0QAU/H+U0QSeiKMeiJMzgCBUc/PScBMRfq3ZGJMLxk7GKM1Fqc3mag/nqg7&#10;mqR7VuqNJxqMJBiMxYPSqI8CpqHbGaHTGqbdGaHbE2U8HGsxGm/XHWPZFWvZFW3RFmXaFG5QHaT9&#10;2Btd6qmeaSmRbimeaiqWYASlE4QpWnxETc4IdQ66Hn+aOazIVb4uBN9BMeqhmvXSzEE5nGTbStKv&#10;D9VqjzIEVVCCagdFv4em307BN0VqNkZoMJOSKXhAKxkLWljVzhjtjmittihcMxHdHI7ujNBiKd5P&#10;YD6KX9AbqTMcjhkCTyBSCzzbM9+s00nGsQTwUKTGYDi6J0K7LcK4PsK2IsK1gEjGylnDpX0EtBJv&#10;asbdViTzqYbiHCiF/dPpk3O2JdU/qrndxRK50bQ7OtGY8h6pB82XTVLvGOb/CFqMEr/T9Oe3iyH3&#10;LsUOL0T1DVP6+ih9PVFn2wAzYbrGjpjeNkpfC7G/M7K/N7y/D0A888S0gS5qbwexsz1yYMy9axKR&#10;UP4XB+rn9jGaOXXeLcOxU/NRY8ORgy1xk52pc4NJk4NJE2Okzt6Y3jHa0FRIc3tAU2N4T0tob1P4&#10;SK9/bx9lbsO2fuyKDfULg6ibzrmf61P+hPNVTqwijj2ljS+Et3eQ21sSejqpHa2xvV3R/cz9calD&#10;A7ThwbjR4fixEQBoZE6+t5vU3RnZ2R7e3hrW1hLS1hza1eLTXONYWWJWmG2QnQ4wyc0xz39gXVRk&#10;lJGJoyfgaQnG6bl2hWVOJRUOJY8iu7tix4bSluayVpdAGT89HjM6SBnuJw30AIj93ayAPNgbNdQX&#10;O9Qb1dFMH+ymDPdSpsbCZqawFXVXQxL/6Br/7675bNb5bLalv3evYa7/bJ31XeQT5ccj4aNzzJkP&#10;9cUN9cQPdicOdjK9798A1Z/3AB4GNzgUOzzE0s+su2PZX/KZ/Y0dZE6JtQS0T2+rS2eDdVOlQV25&#10;YmkhDz0GkZJs3ljnP9RPGh+mTYzE9HfH9LafLwEd1d1D6u4m9fTGdfTVdc8YYO1vfcF9468833zD&#10;/aebgneNrbG5D/xHRnUy8yxj0+Ie1pfVDVS2jJR0Dqd3dD+YmIiuro7OLtQ2shVCyHGLywkb6BOb&#10;6ug9HdohwT9wCnz2/fUrd/m/ZufmwmH9nzyidDcFlOXfgMKvcwtauPp6UeNJtU8SRnrBNOhtbQ9b&#10;ex839VGSCwzcAgnEaL/aavDMFUKD2e5wsX197d854L8XkvmaYCWXUogrqOVyDGO7imL7E/d3txRv&#10;COKlzIOJbaNBo0MRk4Ok5sby6ZnWldWkxnpyfQW5+UlyZ5MDMVJGSvXeRc5Lf77CeVPY1CmooGWg&#10;YmhaTtf8i6/ucN4V/+KLe9/eEPJMzY5urAusKCCQ/GxiiVFVlZTeweC5pxrDk18n5X4dlnXRM+WC&#10;UfBXypY/qhqiXL3dH5cWLI5LWeh9d/vajW8vsX9xif27O6Hh9MrJOSd6+jV28VtXEbdvCEHZb3pK&#10;XBz0QZxSFea8ENMUuwlq0DjZq8sRPWbJvxeEXPAWiVf8hu/3bDf+xHb3Gzaxy2zRardOc9y3ifaO&#10;F/6sfuEH6Jf/R/Q/2fzE2X7KFWX0Eg6jENlKX9X6qLaF6zyjEzYjVTtNePIVb8RIcXmL8rgIcGl+&#10;8XuDv7LFy9/PN5J2Rt4T/P6Ly5//6cq3/yFw5XexuoIrNNMeW3Hva/+m9ed/M7h4RfviLTcBaJyc&#10;WJqSCDglWvl+qKYoSR2SI83ZjoXkwb5p0+HejkBvRKitBKlUaXNRRb+lwq7GI+8nSPMmSPPQpe7H&#10;iN8gIm8Ew+/S1FAPjDULTDFJWBmirEiYpECkjDAgCMnjJnDTiv17o6tf6F38s/6lv+hf/syK66KD&#10;0E0fcZ4wRUiUmhhZFUGSh4RLC5HlIRR5aKw8jCYPp8rBqDKQGCmRaEmhaBRfjDg/0/5KC9OkhKIl&#10;+MlIHiKCKwrFGyXOFy0pECstFC3zMzFSgqBPnKQQXVqULgOhy0GpCvBoJThZBUnWlCBipKN0FZNt&#10;tcsj3MZLko9Hmxhb4/tr7VvrLTurbbtPW/dW2g9WOo5Xek6e9p6uDh+uDGzN9r56MbO1NLQ41bG7&#10;ObM8WffqaSXjoH13c6i1rzMmvxbrkc6DJ3Pj4rhxCVwY2n1NCjuadAtLuqZFuUKgXtGPu6bL9J0/&#10;A2Im8YCbOnTAJQz5Kj6a3SDuEob4o2YEn0XWDUzCHWw6u1Y2u07uXd38u7p5N3GZ1zQSbqITbjGX&#10;NY64oxjAoeTDq+orouGL0ggRQwYpyFAVlBKQ0rH8YkROeCQ7JPS6gDcnLOD6PXMIxN7XJaO1dGix&#10;Y3aje+LlwNjxwtze8vLhznFl45C0nu8VWWcOw6SLuqnf6T34xrDwO4P873SzLmglXdWO5zRIgphF&#10;jxwwXjAYPQsbvQs7eo7RXFJ2IngKt1baZY1sdpPqO+bVf5CNBjdyXzecE+Oc2Twxu/3u6SuGK/0R&#10;F87/Nj7qinbiPYuiH3Cptw1yb+ml39JOvIGPv4ZLuKSVCC56QT/lmmX6f6pG8BiXCWrlX+BztPbM&#10;XNx4sX2yPrc2dsJg5DeuCmOj72mlcFrkfqMXes0q9hoh/qZ22nWdlGu6TFgZwIAL2nQe24LLeOoF&#10;dbKAedZtHJUdT7OPbnq5zTjZ23tx8mLhzaluZMEN/cQvcflfG5V/aZj4g3HUXWMSxCDSm1xTUTEM&#10;+m0s9L148XRtYysu4QE7uyQcYiIqaM7HacJxm3D7Opr9ljrHXTVuTjQ/j66wgBFEyAImYsXDqSUi&#10;rCchbi0j7Sgp7oAQs4PB7KEwRwjUGQp3hyN8EeKBSIlQlGQYSjICwPSsSD8k0h+F9EbB3Zl7CQva&#10;wvgt4QJWSFE7CeZmve4IuAcU7glH+MFR/iIIbxGEJwThBYCKecOQPmIoX8CvCmAxqDtzyWW4EwAJ&#10;d0RCnRBQZ7ioMxTiLI70QyCYq0ZDoF5QmA8E4QuF+QlDvVBSwTBxX2G4hwDEVRDqISrmIyYZLCEb&#10;DhELEIH7CcL8+SG+fKI+fKJ+AiJ+QqK+khIhKDFfcFGIiBtM2A0F95RB+SlIBRhqxeGUifJIHwkR&#10;Z5SQo7iwg4SgPULQUoBfm4tXk/2e6s3bijdvK925q3qfE8/DqyssYgqD24iLO8vIeAEkJDzgcCdm&#10;lrCYPYAlgKEwFwjEFSrqCYF4QkW9ICwgoOoOgXlAYG4iCFtlHbfSur6hobnxnpHj6fmOxIRQBalE&#10;DRmqtFA+VjxFUTAKeTdeSYAswxUmxZltqBijDI2SEw2A3XfnvxEmxpuGkc3SUqYpi8cqoxJwipEq&#10;KC9pkVRr3dXKXMbyEGNt9MXi4Mb6+O7G9N7a+M5c78542/5ww6vB2ofuRukmKrFqUJqiQIY6lCmA&#10;1YST5fhz8QoUOXi2Ed5fBlboac+YH9kb7T5cGD58Or27OnXwbPr1y3nmprP7S283po6XB+Y6nozU&#10;FTeXZVQVxNWVpYx3lJws9zH25xdL07PNcWESQgmq4pl4+TS8XDpBPlVbIUVdJR2Le2BqTFRVdJVC&#10;NMWTGRsLjOezbzdm91dGX84P7C4NHz2dfDk9MNVS1VmYlhfomOFp1p4U+azu4XpN0duhTsb2c8aL&#10;57sdnX05D+oS0iaeNB3Prb16uvVsYmmmb/ZB4mMHo2C8gq2+uqu6tK2ksJGUqIUM3EFJ3FNcxBnB&#10;7yIu6i0h6g8X9IUJ+CFFQoR5fIR5vUT4vEX5faCCPhBhX5ioLwLqz8fjiET4iYsHioi4Cgk5IpBe&#10;AAEB+7P/QjhLRoe6w0RchAVs+LhNeTgNb9/E3L2D4byPA7838HBh+HiwQgLaosIECYSZDtpPWcYB&#10;IWygJG0vh7RCChtqKrhKQUxUJO1wSu54ZQ9Q6mv4ORhHB7ikOpmHZic+6mmZnhvbWJ3fmR1dmh2e&#10;2Vlbf7kwy9hbe7c+xngxxHjWVRZpYi99ORn8RUCAZupAM7Rh6VrQDDw8E4/M0ULl4MUz0MgsNCob&#10;I56DlQCAAFQzNcVzMTK5ONl8vHy+tkKBlkIeXg60ZKGlctDSoMxQE09VRaYoIZKU4MmK8EQleJwG&#10;MtNIOYUgR8eKJ2pLU9Rgfqj7ARJclve/07/+F+1LfzC+/aUD/2XQGK0OzyQolBioPcQrFGurVBlj&#10;Ko2whdqKD3AKRXoqhToqWRjpZBVUggoiRUMyFSOZrCGZoIpKQkuD71+qKjIZJ5ulpwK+goNRvPac&#10;l2JVxMA3co6BWowyIk5DAhwFfaKVhcgq7HTNew+0YE/0ler0tR/p6iZgcP6aGq7GWiGBDnuH04z3&#10;i9tjZYzpytMS4nKw9rqP7EGo7HMPyJYXlBGt8joY9dKNj0GWPfKDHPjBDvxRe4ESe0GyOyEKO2FK&#10;gFcU9WOi0k6w9LoXfNaeb8jkTof2pWbM99O2PEsuwlsBEuDoa4raaZTqUaTiXqjsy0DpnWD5vVDF&#10;wwiVo0jQqAoCwCuyBohB+3aQ3MtAWVCC+CBc8ZAkf0CSZ5UHJMUzlAGsrNkTCvpFoMJpNP6nBMNl&#10;d4mJMPy72cY3B0uMN5vvjtePd1dOD569Onxxsvv8zeH224Ptd/vbH/a2mPZ3d4OxswHKn3afMfaf&#10;Mjf0HSo+yPdYj0RvBcu/Iamtu8EW7IXn7EWeeog/85JYc4NteiFeB0kzItTf+ys9C9VYy3E+Hn/A&#10;OBx8ezBxsNzPON7cK38w4mW9Fmh2GmO8T1R6HgbZjUbukuTAPP9JDiKVXhMVf4pWeUdVP6RobJI0&#10;NugGhwXeb+upjO1BxuYAY3Xo7frU65erp/tbuzsvXm4uHzwf+2l7nLHHXHMYwDicZZwuMV4t7q90&#10;bUw3TnQ8rC+KLU4NqsiJ7K/PejpWwXg7yTgeZ7yYYawuM9Y2f3qxc3S4e3qy+WZjmDFVxSgK2/FR&#10;e2YudOgCfR0hs0PHdxBNRoqpz/sq1yZaJ8c7+qYGOpfmWlbXKhZWShfXWJQvrIJq5fxK1fxS5cJC&#10;xeLCL8tHMzNlszOgLJ2ZLp2aKpmeKpmcfDQ+Wz+xmVjYyYsyQim7i0o4SyoEysqHgM+K+1cJqPtm&#10;0rd0lK9r2AjohUiYJak6PDEKLtNwLFa1yVAzTVY1TlUxyVGzK1LzLsREphkkmUn7ycj4IOR95VSC&#10;NKW93GUDR4gt20ntG1Hl+9TqnSim090KLRk0iXrqkXUQUb5PfHxAqtinVO3HPNmJfbIdU/Uytmov&#10;jmmCjwHUmkNq9XZs3VNq6yS9ryq02UE9ShPppa0WCj6gslIaX+8zVmaf9rZWDnaWzg7UPp/tOX02&#10;zdhfYRwtM44XwA/lp52pN9vzB89XGG8ZqbRSvLI7ViNUHU9RwJDklMPlZEIVpcLV5Mma6jQMNkEd&#10;G4+QCVTGRssqBGoqhhCUgnEw11SbzGeJbSw5DTg844jG5H1KG2DUht5tRByxovYak6YcEmeckhkZ&#10;PT/RGrYCH87YJw4Yk7v1wnv0I/oMiZv+BbuhpYzkdkZm79vYuhNy1RGxYjqgJN0yw1DCT1sqxEw7&#10;Ga0araQSjtcm4nCe+RmV6zMLjHdHjJ2Fo9Ue5j8NvJl/uzfOOFhgrvMMOFO/gPe787/Fu935jeUe&#10;xoftk63nw61DODlzKJcOStiJ45YJQtQboxRlQ4j31o+J1A5J0vIuwLsWYeyqDD1KdewL0eZFaPMK&#10;vFWVrl2FtkMRzu6hnte5AD7fA9haMzgF71miaVOGsS/DOTzCOZfinUtwLkVY52KcW7GWO6BI2wtQ&#10;eEaBlluKmmmMDM5fWNbpHtTmpqD1DQFQAojiGvHKeg8IduVWXlU2vuUWnsXGLoUGjmWmbo+MXUsN&#10;nYsJDoXatqUEh0pjt1oL73I9p8cEZuIvMwNYxxFMElCuZV+kbQt6FunaVxp5UFFYHw5UrppFOcG1&#10;TMslX92mSMOhSterWte3Au/ZYho27ZnSbU7uNCYOWlPXQx7+lNr2Pq39WXjxgB3tIK7uVXLzu4yO&#10;n7K73mS0v0ptOUlpPkptPkxr2k9t3E9pABymNB6nNb/KaD3NZG4AfM5pEpPXiUxOk5oArxIbAScJ&#10;Dcfx9SzmfLJajSPqdAObDcNAMOqcuBpSuBSQ9yKi/ITWwFpO+RW98XV880F0zbPg4kXv3MOYWsCC&#10;V86MW8Yuueqn5PYTeiMY6vCMIzD43xztbwFmsuKdN2Yd34gNLFdwrdbwGbCigSu+T+9i5PS9yeg8&#10;TGzaptcdJre8yel5ldm5n9jEyOlhZHe/z+h4ndwM5g9g+extSkW/LfVp6ENwRWZacHo7eIP8lNn5&#10;OrUVwNTJZ/1BI3hrv4yuHHZOBEx5pK2FPgRvop/S2wHMbhltBylNu4n1hylNp5ntoHqY2AA+CphO&#10;OqERfGIcUZ4cU56A9864Fa1G1b0O61Wt5V2q71dsHZliS7RVs8MpWNhYRhiYhhKMw7F4fwUpBwSX&#10;rug1DcRVDOq2Ll4x0Nwo0ce9xNPloZ5WtJKsrzaG5GKfZ2oQb2mSbGWaAo4a69FBlbWqMzgEAtAI&#10;DjnaZIMWJ9scG/M0e6tMFnaWGeBEAp6iIu8vhXJWlvKUF3cx0o7ydS3wdMxlpcnamSWxEn8BLDFs&#10;bRyPUw2SgNpaGNBsTBJAo5tdFgsPhxwvpzxW6eOSD0p782QdzTBJmB0/BwGcoq0R6mqbGeBR5O38&#10;AATgKiAGAWt8lkVmJRP7uz8Ep4MqS0KDi2oo+KrL+4DYwSIFDAuurqUeIodyhguaQ/hMoPymBEyE&#10;Po4ILoFRDgAB6AlGAIOD2wEDgtLdPhucCO4IXAtMwMkq5SyvNy/Q82Gwd3GQV5G/e4Gv6wMHiyQN&#10;BW/eu1rsV9VQopYmulGeZ1sCn6nfDF/X3FDfYj+3PAImBKca4OGQZW+e6GiZDI4CwJgsvwtOAZcA&#10;49uZJRjrkDHKfpIwGzDmzYtKINBSD3K0TPRxyXGzS7Mzi7M1pdtbJliZ/Jz1a2oUZW1Bs7dJADEO&#10;7S8v42ikTzQzjtHBB+vpRBgQIkDs4Z6VntlbWDJeVbtcXf/0UeVcUdlE8SPmIs8FJYMlj8ceV09W&#10;1k4/rp5g2d/yJ+OPq0F1uvzJFOBRFXP5aBYs9QtgdaiomWHx5Cz391dh2d+fc3/bV1s71lo7V9u6&#10;fpa+LO/LyvoFNLYusNTvR+m/zAzgs6F+tr8fu14QsGBVyx6PA0rLxz7JAGYJ4HMNDMgrHGKt/8xy&#10;wCxB+0s+lrgf80m3c37Wt6xlnD/ywSz1+0vOO7B8MOtEMAJL9/6S38oM/sTv/kM+8aPnfOJTz/lY&#10;mv5D/hsBTI9v/m+IS2gBgG7n8/mkwzkfj/nPwNru958lseWM5l/y9973nOaMJEDjb8GSviwlnJ3a&#10;crYH8K8I4OLsztLcbhZleT0sWA64qnAY8OThEEsAsxxwTcngbwngJ6WdgOqyrppH3bXlPXWPe+sr&#10;+hoq+5urh36VTzzuP+QTH3xOx98n/p7DkrIs83puf1me9Vy1ntvf/rbpT/wriEELOOVjifsxLCv8&#10;Sz7p9ktY8wGwpgQuxIJ1XZaEBlNiq/QjReDNTBCqSlxI7guc9364K3yHF36XA3nzquztC5r3LhgK&#10;XneUFAjByseaEaKcnYIiY7EOgQgte1FtNxghSBjvJ6ThBdfwxhoRFZQ9xODWcIgdVNRdQNiXSzj0&#10;Dox4H5tyC5PAgY0T0koQ1YgSkPLhE7UTFraAC5uJCf2XAIYL6sAEdGEC2ghhPFIIwDLBrLRgfYSg&#10;IVRAHyKgLyJEOFO/BAERXX5RXUERbSg/DsHHQgvBqwvn1YPyGkF4TQW4zYT5bYWFXXgFne/zOnEI&#10;uAnAwa+pZGHNBB5lkrhmKEbH18bEOSEosDYxvC7WtT3WrjvGvDfacDCKMELWGSfjp0m4SbLWEEWP&#10;ZXPPM3oBIGClAneR9cAp59nArIRgFqyVn8857w9iVs+zdr3/LQEM6I7En60aje4hYQai8SM03fF4&#10;wkyqwTQg2XAiSX8iwWAsQZ+ZHEw3GKEaDsbq95EJXZG6zPRZZjYtoYdoOEiz7qdbg7KPZtUfawme&#10;SXeUaUeUSSfJuCXSoC4AX+qukmMpTicIEtXuBineiFC/G6Fxh4i+G6PNnWQskmcvWe6tWhOEZRnf&#10;rhiToUSbgXgrEDeG67SSCF2x+h3ROsw84DPaKdosQNxKxjcTsY0R6IZwzfowjbpQ9YYQ9X9VAA+F&#10;aw1F4M4EMHP8VgquIwrTTUYPkDDDkQD8QDh4UCatROs6kn1ZVIieigVcwoVXI/qOehyHciyvcjjG&#10;NrpoYDFhdNLhUd0NvM8dTCS7MvmiWphkWo1QQuVVq9xr+g++06TfNkr6Hht034oU2DhJH16k9P6a&#10;AO7rpPS1sARw+EBv2EAfILL/LB22u5XU1Ubs6aaMzzl3TN6PzGEzDPkPC5J+SXtAx3DMxCR5uIc4&#10;wBTASbP99NHe5KkpUlcfpXc0dnAyqLktoKk+sr81YqCVPNbn29lBHF/w7VmEhed/bRjxnQn1BzP6&#10;ZzpBosE57o1TtMlnxM7ByNa2uO6u2PaW6G5msi+YG0sDs7KBWSaYPjLEWgv653zZ/t6o/p7YsQHy&#10;YDdTAzdWu1SV25UVWT0stCjId3r82K601Dy/UCclTSM2Xi2ajotPIaRl6GekWxTmuVVXBLY1RfZ1&#10;UceHk+ens1aXKMP90SMDABBEDfUR+7vDezrCO1tietvjRntjRvvJ02NBM7OalY1XwjL+5Jnxf1yL&#10;2BxK2Jwr/8Oj+t8cCv7dJZsnpdWqd5k0Oh4/2M2CufLzRwL43P7ShvoAzBsZHvhEAJO7O1kCGLSA&#10;6QX3tPv3tLIygC0bHuvVlKk9KoYkJcjmZNu0Nvn2docO9ICHENnBnCe1t4PW3xPT3x3V2xvR0x3e&#10;2xPd0VfZv4jRcrnwOfePX/BcuCh4TUReOSgiqKvbv71D0NL2G05RTh4JJSkdWwufmPgHGU+aIsvL&#10;Y2pqmsdma1r6C8sbaA9KrKjUwKrynOlx02jKRR7h3332/Zc/3vriDqeAvl5wXWVoU5VTVtIVYdHP&#10;frx2mYP/s9v3xGwsI9vqI1ubQisqUivqWwZmBmc3qgdn4tq6w9rayWMTzpV18h4RF8WxbDdhgM9x&#10;VrKJhfL0fH6rwO+5VS5cQFz/FnLpKz4VDevSzvGQmieqEYGCeLxlUFhc2SN6ZUVST0tMe13ucE/1&#10;6Fh752hOYqEh3lpGSds6MjZrcIRUXcOngWP74/d//YH7L9/cuyYg4ZX1gN7dFl5beh+r9Ptb17+D&#10;IG5rmYiG0+GltXcf1l1NqfgmKO2yS7RYWLpZbkVIc3vUQEdsV4NNVAi3iDD7Xy/e/d23nH++Rvam&#10;tAzMRcTl3bskyv4197W/3hT44QsvxOdjfsInZNiwybViDZ4nhsoLAdZHRKs9N8SG470VL95eT2iC&#10;iYidErua4GfqHGx0lcsbFJMpJx3zz/8o88W3/J/9QfIyW4LZ94wWDUarer31N+a32DTZ2YwE/hCn&#10;8sOAM2QzRG3FFz3ubToT5jUV4tlqrV2vC282glQYCIfJXFO885d7f2W7/jkb1+ds4UocCxTzNntZ&#10;h+u/k//Pf1O7ch3DzmfKL+IPF4iW4klX5cvXRWQayWfrSj7BCI2ZIKuVrg1aCO5HoZ+Hq056yhRp&#10;3ImG/BALu0VFctEl+eOkeGKlOKJQNyKRN4KRHGR5SCJGOk1bIVVLPgkrA+JkHHOLSpoaiiQnGijG&#10;7SF024HrshX792a3vsFf+KP25T/r3/jS7N739vzX3EXZA8S4g8X5iHKiUQrQGEV4rBKCpoiIkYNS&#10;ZETJUsw9fePkIQC6nChNVoQqIxwrLQT4uDFGVjhaRogiLRgtKUCTEqJLC7MEcJwsFJxOVYCDYcOl&#10;RSIV4ZGq4pFoKQpBJdPJqC7av7+Avjr4aHWsfGPiydZkzfZE3dZI9Ub/k/WeitO5vuO53ucjbQcr&#10;I89ne2dHml8+m1yfa96fLVnoTi3IorgFBms6UQT0KVfVKTcxyffwqRzYBA50zL0zAXwdT7lCoF3R&#10;T7qm+zf7+/cC+LoW9Z5h8k1d2g2tWA7DhGu4qK8VAi6rhgjhKUJoIr9mJLd6JLti6C25oDvKYbwY&#10;Mh8mEqJFlDQgKxiTlA1DFLS9JdXtJGRtNZQitFTpGmqxMrLhCOkQCWWSLIYuh6VBJAMgMBduDgL/&#10;HRUzVevyuNy19p79wd6xx3kjTwqnu5pnxmdzy1qVzENvKLoLWKRfN8y4oJfzPSHvsnHRbctHty1K&#10;L+tmXVQL8cuum9lnbjC49PIdPbNGSdePS9ZDQCvhJi77svbD77Xyv0WncOgl3EP7KdiE14w+Wzpi&#10;jLxgmITn38X439KhXdVJvmP68AI+7bpu5i2d1Dtaibe14m5oJYH2S4S0i/qpl4zi7lmk3cEm3pQI&#10;xpilPqqd2do73Dp8tv1mb3hty55ceUeFdJeQdcsk6xtCxA1r+jVmRnXaTe1fEcD3bR5c1qZdQFP4&#10;LLJu4mJvYWPNwqr2Dxibq+svT3fmT1/7POy/gKP+Vbv4S8PHX5ml/WBOvW5Auq7kqWYSHxJe8GLl&#10;6dbq5PbL53tHr/ILa4SFNaTEbZAwO6ajFXXg5dTn5dLm5cYCeDi1eDh1eO7rAe7cVOO8hxbg1REW&#10;MhQVNoWKWorB7cTF3WFQZxjcFQ73giN8mcsXI3xFYX4ACZkwCZlQKakQSQk/CTFPJNRJTMgOLmD1&#10;GwI44F8VwEi4KxLujEAwgcNc4DBXZh4t1E1KJlBcMgCcDkH4nI3pLQL3EYZ7cQnb8sMdRSTd4XI+&#10;cFlfiJSXgJgbN8yJB+LCC3fjF/MSkPAVlgqEyIbAFcKRChE8gi5CEA+EeKCkbJicfKQ0uB2JACTC&#10;R0E6VEEqRF4yUEkySFEiUArqKcpty83O/HWXTxDDyaPGzqF8+67inbsqdznUODg1Obkx3Lxa/IIE&#10;EVETOMISibKRkHSUlHISFjEXEbGEQKxhMHsUwg08IimkvzQqQAzC3O0YAfOFAxC+CDHmvsiiEu4c&#10;EAP/6MLG9tnxgYWtyaVnre1lfp7+4sJ0VWQ2TiJJWTha8n6CqnAKBh6lKBAqxR2rgiDLi/pB7rnw&#10;XA2Bc6eiZbK0lOOUxePVpFJwCvE4OZKyGEldssDZeL4g4e142+n6+PxIU3990VTro6OZbsbT0fcT&#10;bbuNxVkWmCQdmVhlUaqCYJqqaC4alq0mmqYkkouVT1CVzDHA+cvAyoM8GAsjq131T4dathZGNxdG&#10;NheGtpeHD56OnayOnq6OvloeZLyYf7UytjrW1t9SXPc47clDalMhvfdh3HxJ2kNHg0SsXIGBRh5B&#10;JQktlYSXStRSiFZUoGtgg2XlfRXkH/p5rzTX7E0NP5/oO3g2+2J1bGN5bHt9+nBzYX99ZnWid76z&#10;2hMraYm8560CoRqrk3UUks3wFf5OlQGu5f4eRG2su6JCkpPzUHHJ7uj4u5Vn7zd3dhaeNz1qjAuh&#10;O5u46yqb6ChZmmA9jbB+OAUPtKyvsoSfNMQTKeiJFPAWFw6ShEUgYeE8XB6cHK4IWIiiQoycLEkc&#10;FSSODJAUDwCvcPBKFuC34eWxEBW1QyJdwU/zbDPpQEl4AAjERd0RQg4QfgsRPkMhHh0hbpwQj7og&#10;j7IQn4IQr6wQr4wgjwxKCKOr7oyVs5YW0daUttBStANYEwJczCLN8N66Ko6WOn7hnqm58bWPsjsf&#10;57V31gwsT6zuPzs6efnq5OXxy9WNzaXFVy/WDp9On6wMn8637wyU9GT6xlkgI7H3s8zgGTqi2TjR&#10;LKxIFhaShYFlYRDZWGQOViJT82cBfM6ZAEYyl4PGyDzAyTEdMF4+Dyubg5bO1pQCjSDIVJdIV0Wl&#10;KoulKCGYGlgZQVWFpxsoZugpJOvK5hipMB2wMiRGAxEuw+8Ju+PEd9mO96It5w9md782u/2V9d1v&#10;ExQRifLwTHWpEj31ciNMEUGtUEelxFAzGyuXhZfP0VZ8oKear6+WpauUjJEGL3LwtZuClwPfvOk6&#10;iiCOVRHzhXLYcvwYKsEPquDrGHwFx2lIsOIknHiMGme8xv0sDcF8NUSBiswDNdU0LW26kaG7LgY8&#10;08clSVtrvT+tdjPmmxnDFfuZvov+zPWKt4NkXvgij0OkXoWKnwTA3oYiQXkUCDsMRO4HS+wFS2+H&#10;yG6HKgJ2w5gLPr+JVn8Xq3kapbobIrPmCVtwEuw3vNlncAMwZHJn1p5vwxd5QlL+QMcfhCsD9sOU&#10;ACA4jFA5JqqdkNRBFcQgOI0C42i+ImuAdmYeMNP+yp2V8ofEvxPAe6B/FHYjSOEkRvtdvMGyl9Q0&#10;Ue/tQsvp4TLjzYu3x8+P9p+eMAXwxqu9jbcHW+/2t97vb31gpf/uMu0v4N3uc+aC7ZtjjNHy4yK/&#10;ZyTsi1CF1yS11ySNw1DlnRDlvTDVLX/ZRWeRGRvup9bcjHAVRrjaZrDySLjGXKkvY62e8WaesTvL&#10;WJ9nDHW/fZy7nRiwHq63HqKwHS1xmqCwQ5TdO9sA+BM+Ub8sDiKVjkJl3kTKvyYrHZFUtiNVNqOw&#10;W4lmL7PdGZOPGCutDKbrXfywvXL0YmVv6/nxzrOTzekPu0xON0ZePR9+vzPFXPP5cJZxDMqZNy+G&#10;N6YbR1vz2x4nNpbQGh/FNFZGjbdnv57uYmxtMo7fMk7evT3cO9pZ/rAzzlioZ5QRt/zUXlhD3niL&#10;vyfKvySpTkUZjSR7LFfE7wxXP5vpHB7taBsfbF1erFxYerS4+rEArppfYgngX+XRDNP+MjXw9DSg&#10;dGqKyfhs/czzjOphcbSLkJS1mIy7hKy/vGIESsxfTiJIVdxP4r4x7IKi2lUloztKzpwqUXBCGdq1&#10;RMMxB2OdgbXM0rTMVbctUvXIVQuiaEQYojyVlYNl0RFqOBJW3t9ZJrAnuG47qfNcAJ/Q6l6GlQ6Z&#10;UlY9s1kCmJUBzMxxpDLZpj55GVu1Q606pFUd054c0Z/s0uvW49rmE/sL3MpNJf31FEINsCRphA1B&#10;y68or3VtfvPDqxf7m6PLY81jnZXTndVrY22HKwM/bY0xDmbOVkt+fvB85dX2aWRAirqMgy6eKKsS&#10;JKsWrqpO1tSg4NRjsapUddVYFdVoZQwNJR+iho1RUAxGywfryPgTxDxznfKf/4YA3iE9fkWvn3VJ&#10;nXdL3wx6OO+atuieMeWQOGpNW/bMOiJWvE9ofk9vfBlaMmOf2G0YOWBM7jEiLrqkgVtmxDcz1xxO&#10;aJn0Lw3HUozlI/QUSUb4BDyOhsGSdQhhejoe4/0zb15uMRdI35t7sznEOGSmj7/aHv1w+K8J4Jdr&#10;A4x3L062ns8PzZhinZGC+tJwVyFeB04Oa4SIu4a0r6mCb4CmTzLBv8TQ/7GeW7aaWQHGskzbtkrP&#10;sYZgX6lj+whney6A9e4q/Z0ARgel4f5LAJdhnUpwAKYALsK7FeI9AAVanoAHWt5MtD0y0JapGsaJ&#10;Kvo0eW2SuIafkIwDu6j5FR6jCxz2d0SCYIo0Jd1MLctCI6cyC48KG590jFk+we6RmXu1lQ+g0tSj&#10;3Mi13MC5XM8J8EsBXKxlW6LnWKLjWGXsSRPHnQvgUrxzmZbLYy33Cm2Pcqx7ta7vkDN9k1j6Pq19&#10;I7xkwIbaSAhuM4oYdUxYCsh7Fl68R6s5iKs7t6qvUlt+yu76kN93ktl6ktX2ikVG60l6C3Pr3NSm&#10;f1UAv0lpAReadE8dd03usYrusogC1OsEHsbUstQvc29sSjWIX8c3H8XWbYaVgfiYWr/il7/kkwda&#10;3qd0HNOYA/5LApiR1XdKbVj1zR+0oLbohNbhA+u1g5sIYS+Ijw/iGt6md75J6wBvuk1K5UFC4/uc&#10;3tPEFtZa0+f2931GByO7ezemqs+OthpWxBw2peVdRgd4XCxZDmDmDae3MVOKz9aXBu+dp6EPFwLy&#10;pjzSRp0TJ9xSwL3vRFeC+bDk+n58HXjjb8VU7tJrTlKa32V1gmGZT4xWdxJT84bGzJ5/7p03bBrV&#10;ivOuwbmV4txLzUNzbYleWCdDZUsH8xBjo0BT03BzU7KRTij43UlR0EL8lrboVSzPbW0UzFELTTTQ&#10;iUWrhirJ+hLwFDfHfCfbHEebbAfrLJbWtTFPszRJNjNMAO3WZqms9F/Q7myXC/qAoyzsLDPAWQAQ&#10;G+vRdXFRqjLeCCELeXEXAzzJlBBjY5Lg6Zh7ZjGzWMKV1QIAHVgC2NY00ckqzdU2E/QBpTtzeeRc&#10;lsr1OsuyBaWDRYqRdhRONUiQUx/CZyKNcNBSDwEnejjkAFjq93wEELPEM6iCSwNYHezMktBK/pqK&#10;fiBmJfKCEUx0o8GwipJuYDJiwpaySCc5lDOYv5qcNzgEJgMGsTKKO58Yaw1nlhUG03a3z/R0zPZz&#10;y2cJYJYDBrGDRZK1MV1bIxglailwXxchZKah4G2oRQz2fuhqm2ppGOPhkBHqW2xjQsOq+IN2G5M4&#10;cIqLTZqbHbiRnycPrujv/pC1JrazdSroY4CPBOPIoRzhgqYwASMJqCVO1c/RMtHXNdfdPt3aNNZU&#10;n7n+s5E+0dwk2sk+2c05HQSaat7KCu4WplRbqwQjfbKhXpQOPlwLG2piHO3skhkU+ig5rae0fK6m&#10;fv1J3UpZxezD0vHyKmYW75P62aq6mXMBDIL/ewKYScfT1s7VT9Z8bmpbBLDU78f2t7ZxprZxDozz&#10;Se7vxwL43P6Wlo+dwdz991czgM/52P7+fyCA/3s+sb//UACfZwaft3/id/8h54b1E1gK9hMS4lsS&#10;4/41wCmfDMLiY4n7S1h9WMqWNZ9POpxzbnb/GRIT/m8L4Nb/FQEM+O8F8HkG8LkAri0dqi0d+Jmy&#10;vjN6AP+vBDAr3/eXsOzvuXBl2VbAJwL43AGfK1gAiEEfcBY491zcfgI49Kt80u0TWH1+KYBZ1/14&#10;PmzPEuK6/Pwf2rmFYI1VuSWFrgoL3UEI3YUL3xXhv37//g9X2L/54f6P14Tv8UpBJRVkNYxMHJRx&#10;xqLyBD4ZQyFVByjWG4HzEdNwl8d4o6StITATOMIWifIURfjziAbfhoUJaGdw4BK5MDQhTIyIMnO5&#10;RQGILQxihRAyQQkaiQsaoAT0xQSYG/dCBQhQQaYARgjjzjUwShDAzAmGCehCBXRFhJhZv4LCugIi&#10;2vyi2sKgM7+GOK+aOC8axYtB8WgheXThZwJYkNtKkN+RX9iNU8iLXcCbXTSAC0XmV6DDtDJ45EPk&#10;MIGuzqTEkLBqWmhvqn83zaY3xpTlcQejDUYoeuNRupMk7Qmy7gjVuDfasD1SpzWcmQoMAMG5AO48&#10;2+j33PJ2R+mDRlaOL6gyR6OZDtHNhuPMWT3PxTAIQLWLrPu/JYC7wnU6w7EdYZiOMM2uSM1eMmYw&#10;RmuYqjOTYgSYTTaZSTGZTTadTTWbS7GYTbGYjDMdoxuPxBj0R+n1RGi3h+BbAzHNAegukn4n2bCb&#10;bNRNMe6LNu2nmg/TrYbjrUfjbUA5EGsOjjYG4cs9lAtsJbMsEJlmYkn6IjFY7giVO2FKt0BJQXNS&#10;8bwZpog8a8lyd9WGIO3GYB1AJ8l4NNG2n2YyQDcG9MYatJO0m8IwDSGagDaiVmskHlQBzeFYcKgn&#10;Rn+AatQVyVzn+ZecS9+P6Y0kDIXrAJgCmIxrpWAAHVHovwlg7GiEzkik/gDJtDvKojXapjrG383Q&#10;SULagVs5jEMzjls1nlMmWMmE+KB7Ln5kwrO2jc88kh1LvK1I/E4hhCus4GZI/m3Hsh8JuV+q024Y&#10;p/yID79lHGZb2E4fXo7qGaH09FF6uym9PwtgMrNsp/S1RPV/KoCJ/Uw3HNHRFtHTEzW1aNk0dtEr&#10;nk0/+HvvNPuGkYieUcrIcGRfW2R/I32iI26ymzLYET8xHtbeE9ExQOoe9q2r926oCe9tjuxvjh3r&#10;829tDu0ZiZ5YMyntvmkf+xftwMtW8d8Zki6aErUym6gTW1H9M2HNXfTunuj2ZmJnK7Grg9TdydLA&#10;lLP9gAFxo8MfQx8ZYpE4NQqInximjQ6Q+7qD2pu96mrdnlT5Njd5NjY4V9fYPCo3LSwmZOViU9M1&#10;ExIVo0gqMWR1WjQmgaaTlmSan+NYUeZZXx3c2RrW00Ea7I0eHaROjNAmRwFg2JiBjvjx/pjxgfCp&#10;Ua+JSfnSum8D0/6PcxqbUwGb46P/41Lx786P/uCY82NQoVLZQOjiS/BkWN73l7Cs8LkAZjng3xLA&#10;4N7DezoCu1p9u5rdOxrsW6rN6x7pVZVolBZJpKdpFhU7d7b7dncF93RG9feAh0bt74zt64ju66L0&#10;d5H6+37+afb1xwxMwWy8/8gO/90lfrYfOf8sglKOpsQuTLs31XEZGP7p4u2/fn718p+vQziQPh6R&#10;j5p6abV1bqlpxJSc7ILKzv7pwZWNrN5eWmdb8lBfVPUTh/AoNYIZL0Lme14hiLlpWHMNbaAdF+b3&#10;u4uX/+PrCxfucP/bhctcOnjQTu5oJZBIKJy+mq6FRwg1Nv8xraWTOjga3jeWOr+V2vfUhl4qZOR/&#10;Q8+DJ4AmnfVIkJj0FdqU7aLgv391/8L3XFcu82joW5R09ua1dkjp6rH94fPPvvrx22t3eGTlPfIy&#10;kwY6w588Sqpv6BidHZ1eq2wZiK+qC+9oDhho82ipRPq4/llQ9I93eNkusn8nKmGdlp42MRxZ//iO&#10;igzbl1///oebbNcE/ySpczckDV7Q9o1vMhvW5Y8a9uK+CZ6lTcnDkwljA5GN5SUjvUEUcrhbQJCx&#10;q6WycVJU1qO2EY/orJt3pC9/J/LVn67d+uMfXAU/n/dFvY6U6NS6qPsnNtU/slld/nM84mon7sZL&#10;T+gxRWUpQnUl1b6DYlTmr17kBBvwgO5HaYxZS3jf/lz6my+u/J7t2l/YPPW+2G/RfdNumGJ1W+Eq&#10;m9B3bPBv2IxuspUZ8r2gmfQ4K6WoixabalZYaPa64FZ9lDa9JVY94MMOork6vIFSt235b1jc/qZA&#10;g2eDpNtjB3e4zQb/Tzbhb/9D+u41fQhniOz9dCX2cpXbLVieFh1Emw580kJ83VV20Jhn0Q1+RMOt&#10;hip0WImmy1yJEr0YBbsTI8Z7tjUvX7QkJ1n8ViTylj/srh/sfqAYd5ikQJQClKqKpKuLx2lIJKCl&#10;AIkY6XhNyVgVMZKcaIg4XwCCy/Tmt3pXv8Rf+E/0t/+B/f6PBle+tGS/YM911UP4rjfkfiCSL0JG&#10;lKIkRlOXjEczXXKUAoSiIBIlLwwAQYwShK4Mi1OBg5KuCKXKi8bI/qyEAVRpIbosC5E4OdE4WWi8&#10;HCxeDh4nD6dIQWIVkVQ1qQgFhJ+kUIAcJFZXJc2B0JIe2vOQMl+fvTdY+WGug7HSz1gZYfJshrE2&#10;sTvW9WZt8nRjZmNp8GRv+Xhz5NXM4/qsAFtTbZSKFpem+y2t6CtaKVd1cm5rp7PjEjjQFA7NyDsY&#10;0k1czFWdhCt6qVcJydd0f4YlgFlLQN/Qot43SrmlQ7uOoXDox93To3Pqx8vapiIU7eSUzDHa7sY2&#10;JAvXOGuvFB9yaXR2e23vVuvw9sDUwcTc/uTU5vDgXHdrf0ttb1vjYmfH847O9Ya2hYbuxe7xF8NL&#10;J2NPX9d1LIO/1ooKGumRCSkkUkdp1npf+e5oxUpT3kprcV9F3lhH69jotGdYAoe0sZBuqIBp4j3D&#10;9GuEzAu62RcID37UKwSA2Yrq+5X3zx0wGGt778fntiPopRBVD150BKd+5mWt7K/UUzjMH3IS4u4q&#10;u3tRi8fWXz97x3g8sqXklHBDI4BdP/mqbtp1g/yL2llX8Wk38cnsWol3tRNu66RcJ6ReImRc0ku5&#10;SIgWtEn5QdyVR94rr3x67QVjaW1j5/UxuGLc4w4BQvgVNRK7cfZl/ZRvdMnXLeKZD/AXAviSXvIP&#10;2nR2i+zLOvSL+Fhus4zr+NhraArGPW93j7G+tHLw7nDp3Zu0vhffaZIvGJR+ZVz2hUnyD5b0G6Yx&#10;38u6c8v6YvXD+vvGXjxfXlpa2Nk/KS5pFhXBohBWUCFrJNRFCukOE7GCipiJChkIC+oK8BL4uPR5&#10;OAy4OQg3LindvKZ856ba3dtoznv4s4VqbcTFXZFIVyTKA/wmKYbyFkP5wsW8YXAfKMxbQiZMXDpE&#10;QiJIHOXDygBGCtuLCdn8lgAWFfMBQBA+UDFfAAzphxBjAoMx03nhUCZikJ9h+mCYOwzOlL5whBuM&#10;iQcU6QngFXYQgDgLiblDJLxhMn4IuYAz/OAKnkIyjjwom3tQs1siRoA7omZ3YBZcSNv7KID9PaTd&#10;HbjtDVHLK4Kml/lMOGDO90Qd2QXs7/Db3OW35RJ2FIK5i4p5wc/uEQ73QiJ8pCQCFaRDFWXCFGQD&#10;xBCWcLiBqKiuoKA2Hx+OmxvNxaUJuHtXhZ1d+c4dJRCAqpCQDhxmLI6ykhR3kEA5AcTFnMXhLiiY&#10;qwTUTVzUHQnxREG9kFAf5irWZwIYjvKHSPje4DWUUPeKolV1dSysjz97s/Rs7vEjiq56hDIiVg2a&#10;ikEmakCoSgLMAI0IELtLU0OSFaA+kHuOnJcDRDmS1SSzcAoJyqhMrHy8CipBQzJVS56oCPcX5880&#10;xQykEI8n2xnPJhiHTxnb869HW+aKU1spvlU+1nFYabq6GF1RNF5ROFkZkqEOOwORqSGdgVHI0NUM&#10;lEO00SIZ6zOr3Q2L/Y3rU/1Pp/uXp7qXxtqejrY9H2/bn+09XRxgbC8zdpbfbs29XBmYHq7racpr&#10;KU1szYvO97H2kxFyFbgdISlIkhSMlBJMwUvnm+tkGZhkm9n5y6kQdfUXqp68W17Ymh452VzeeDq5&#10;/nTs2dPJF8+n97cWDl4s7D2bPVweKYpwjdSV9VWGhGogAhWEgxVEqDjZeB1lspp0sIJ4gKJkGEaN&#10;bEBIdXPuyMx80d/7fHSAcXLAePN2prM3wt1fT0VHT8nIDOvoahrpbBKtrx4kIWAlxG6C4HOUgwXI&#10;wAPhMH8hYU9RiI+4RDAS6S8g4CgowDT3CFEHFMReTtwFreSLVvJWlHCUhJpLCltLCDpJCXnJiXgr&#10;wryUxdyVkS4qYrbKYuaKCAMZETSKXx7JL4kSRCH5YRAuPqHbPAgOMUNlCytNe4K8iTXOycciONQ5&#10;KtY/yc8uwsXEz9nUjxKQVFfcuTC0sTF7uD79Ym/15eHzrYNnL3bXn718uvJ8YW59dnxzbvhoZfRg&#10;pu10ummymBJrgAxRuZtuDMvQE87CCmehhTM1RTI1IZkasEwNeJaGeLamRKY6CgRZaGbuL9P+YsQy&#10;0YgMTXiGBoqZ74uVycPLAUAAqpmakudxurp42tla0CkqYskqYlQVcBWFLD3FTH3FAlONVB3ZWBVY&#10;Ik4y11AlCS9FVYVHKYFvRm5H3ksm1z83vPyf9ne+d7z5nQfH5RBRjmhJIboiPA0t/UBPtcBAPc9A&#10;LUdPJU1bPhEDvlslk3EyqVpM9cuyvwCW7vUUvmNz7wL4Rmat/xwuJcjKDwZH07Rl4zWFU9CCzJtV&#10;hmXKo9KU5DLw2DRjwyAddLAFwcVQo/NxFuPZOGMZvDJnGM25K2SDZ2FqLyNUX4bIP/cROwyV+onE&#10;TP89DYKfBCOOg5GHQai9YMntENmtYPmtYLlnvqitAImDcPlXZJXXFDVQHkYosDTwnAM/KyEY0G94&#10;c9qWZ9kVsh0ktxusuB+qfBShxuIgTAWwF6IESlA9IWq8ImkCQHBMVDkiyh8RZY6Icj9rYKYD/i8B&#10;fETBbgYrH0frvKYbrPjILVMt3q92nxw+/enN5uuT5yd7T1/tr78+fP567/nbg813B5vv9zc/7G8w&#10;9gDPGLvPQPBm/8X7vXXG1iRjuvq0Iux5rM5mqNIJSf0wgjmrYxL6dYzWCVnzhb/kU1ehdUf+PqW/&#10;btgIbAXKLYSrPct3YcyXMw7GGGtDjGfzjKczb1orp2k+k2H6e3EGrxI1NsNguxFyzLWdf8En6pfF&#10;QaTSYZjccZj8KyKYg+oRWX2brPGMhF2M0n1dHs4YKGC8HGS8WmHsLJ2sze4/W361vfZ2a56xs/DT&#10;1tThysD+Ut/ps9EP4Oe4M804XGCcLDJerzCOF96+GH4x0zTVWdRbn56d5v4oL3SwJP1pzZO9roHX&#10;s8uMg13Ghz3G4TTjWRujkrzho7ZuBXkfoMCIQR9EaWzRTcciDCeTXPfacg5mW6eGG9uGOloXpqvn&#10;58sXl0qXVh8trlYsrFbOr1TPLVXPLVTNf6p+WZTPzgJ+4YBnqheePeydJ7hG34fpSyr6iEv6KCqS&#10;JCVCpCVD1OXClcVc1UXMDUSMCbeVMF8I6H3O53dLNoJflSZHyNayKTFwKdVxL1Zzz1D0iZAPMEC6&#10;qamFyGEildER6rI+jtJBPSGNZwK4Yj+2djfqyQmt4WXYo2Gz2DWvvIOIigNi1RG5mpnXGFu3R2Oy&#10;S6/ZiKnYiqnYo5Yf0iqO6JX78XUvEtsXU/qzHQvR/HZ6CqHG+BgFKfA9ZeJkQ3m1x2B8OPrwavl4&#10;Y2JrcWBjsnsNfNoP1y8PVr2YbXm1McI4Wn1/uM14x0iKKVKXcVBV9JVRCpBTDVVRi9TUoGDUYtCq&#10;0aqq0QoqUfLq0dIq4er4aBWVEIxcgJaEl6VMwGPvx2cCuJ7FIY3JEZXJRmjpUWzdokf2RlDx69iG&#10;7dBHL0PKVr0fbAWXPvV5MO2QMmxFH7dJWPLM2Q1/fEptmLRL6jQgdhAiOvQj+4wpy165L4JK+tzz&#10;gjAUR50kffVoDYUwVZVwNY0gE5OIsODE98dvGCe7zO/BnckPuxOM45m3x3PHu1MfWPb3nxTAe7NH&#10;L0Y+vFp79WJtZ2XLx5YoL2apLOUrLxVy964F9z1LIQ4TOV4ja5R1tKZ7Ns41V926WNuBKVb1nR7r&#10;2JVqmhZpmFRoOzwx8nyo50VVtzfgUPHB+tppBJliwnQxJFtsSCrWo1jDugRjW4q1ZwngIqzzQ5xz&#10;oZZbPt49F+eeg/fMwXkz0fLJ0/Ys1HF+SHAs1ncG5GvbJSobhsPVvHmltL68SfiG3egil/UtYQ8+&#10;SZIUNhVnWWTiVmHjV2HlW27hXWrsXmTgAl5yFSaetea+5QQXQKWuS4WOc6W2c4WWU5WWUzlzE2L7&#10;MoJzmY7zEyMvOgrvxyGRp2pVQfB4hHOt0fet1fN/hHEr13TvNCethz18k9LMyOl5ldC8FlI87JDY&#10;ZkzqMI0acUya98kFja+TWt+mtANOE1uOEpqOE5tPUpgZwEcZLa+y2k6z219ntb/KaD1Oaz5M+S/7&#10;+ysCOLEFjAY4iW86jmtk8S61Yz20ZDW46AXx8XJAwZR7xpB9Qot+xKBV/KJH7suwx0eUujf0lnfx&#10;bcfR9aC6R3xySm3aJ1Uvez1Y9S0E8fvEjr2oJ4fx9QcJdYDDxPqjpAbAcXIjgBV/wnFiIyNngJHe&#10;9zqu9WVE5Zx7TrdZbDU2sFTZo04rpM86bjOygpHVz8joO4ipB7xP7Xx1ZqMBJ/TG0/jmt0ltzHTh&#10;zJ6d2Jp++/j1iLJXqW2v0zveZXUfJja9y+k9zeh8ndn1X6R3nKa1gz6H8Y3gFHC/o07J4CF3mUdP&#10;uqStBj48pjWA5/xTWicod6m1L6Krdmi1R0nN4IGDxwU+GcDnw1taEyOh7ZRcs+GbN2AU1qztVaLh&#10;XKrvV2QTGanjYa9u624SZGsUZGMabm8Z7WhBszOMNlIL0oQ7SfKa37igcvcWTpjfFAmzA0ihnHVw&#10;RBeHHDurNAuTBBMDmrlxvK1lqoNNhrV5MqjaW2WytgE2N0q0tUh3sM6ys8wALSwBDFpYacGszGBw&#10;yABHRghaCnEayiCcVGW8dTUj7M1SXKwzXW2ynK0yHC3SnCzTWVv26mGIklB7C326rUkSaAQdWIBD&#10;Hva5oAX0B7G3U36Ae7G/WxEI3OyycKpBMmL2gpwEvnvaElBrPWy4m11GsHexo2Wyi02aq226k1UK&#10;K5vWwyGLZU+ZJ57tEOxgnopVDsIoBYIYXBRgZ5oMpmdtlGCkRQGHlKU8xYSsRHlMwPzFRW0J6EjQ&#10;k7W+tLtdDpgPmBUIfF0K/VwfgsDePNnTkbmbr7dzrq/rAz+3/ACPwkDPhwAwKx+XPDAlnGoAQsgM&#10;wmckCbNRkHDUxQSa6hFtzajeLpk+rlkGWqEYZR8bE5qNSRyYM7hBDwfmGtrnj4K12zG4BV/XAoCn&#10;Yy7oZm1MV5R0ggsa897FwYUM8eq+jlbxnk7prg5JNuYxFmYUE0MySwC7u2RYmFI11XyVFTwtzeIc&#10;7dJAaW4cp4snaqoG4rHhGprBeoYUN88HtPjWotLZJ7WrVbXLjypnK2vmz9Zwnq2omXpUNVZWOfq4&#10;Zqyy9szvPpktr5oBPKqcLquYYgFiViM4CqionmNyJoBrfoO6+rmGxoWm5qWW1pXWtqdnrLS1g3IJ&#10;0NK6CGhuWQA0Nc83Ns2xaGicrW+YAdTVT9fVz1ZXA+afPJmrqpqtrJx5/HgKUF4+eR4AHj2aKCsb&#10;B5Q8+sf2lyWAWfb3fyCAP0nkPed/IIB/aX9ZAjgl+VdIS+1ikZrSCWA1Jia3f+J3/yEJrJ1xf0FC&#10;PNPd/pJP/O4/5JPTz4mjN/0W8XHNAFY3Vg4xmA+r8ZewOvzzfKp4/3v+hwL4N8lMbgGcLRPdmp3a&#10;9t8I4JKcLsC5AGbZ3/L8vqrC4eqC4erCwZqHQ7VFTOqKh+uKB+tLhupLB/5G3xksAdwFqC7rrnnU&#10;U1veW/e4r76iv6FyoOnJ0K/SXDXUWvkv0P5k5FfprBn7FWpHO2qGAJ21w4CuuhFAd/0ooKdhDNDb&#10;OA7oa5oA9DdPAlgxALSDDqB/e/Vg25MBUP4qrJF/Ceu6vwqrwyeT+XgOAy1TgMHWaQDbgr/tpL/T&#10;UHhwiaufg7yePK+KBD8WxocVE9GC8KsLcMnfZ0fdugW/dgtxmV3i2l2koLA0DKEkiNS8B0Xfhuty&#10;yljyK9gJyFrxIvR5BXH8/FiIiD4EaiUk4iAI8eSVCBHCJ3JiaLwa0SJoCkQpREDMRUDYEiJkLvY3&#10;AYwUZApgmKABM8dXkAAX1kUIabM4s79MAQw4WyD6Zwd8JoCZGcDCwng4nzqKRxXFo47iRqO48Uhu&#10;HTi3IYTbTITHmimAhTy4hL3vCvveg4VyS0ULKMaJYpJ4pP0whCB6ZHJlPKWN7jVIsx6K0R+g6PRH&#10;6/TFGAxEGw1SjEaijMaJ+mMk/eEYkx6KQfvZms8s49tB1D2vghi0sOQuC5YkZh09B3T7GNACOpyJ&#10;ZOy/JoBB50iDj9Qvy/6eCeAIrc5wPEsAd4aju4noXjK2n4IfpRLGaHrTccYzSWZLqVYrWXbr2Q7r&#10;uS5LqTYLqTaLKdZzyVYz8WZjVKMRil4/ibmxbmeETke4NqArUreXrA8eyDDVFJRDsSajdPPxeEtQ&#10;ghgc6ogktIQSGoK0n/igS5wVsy1Q8bqCZA2OMKVbFDQnIAbLTdPiS9IXybOWrPbFdJFNGoKxbZG6&#10;3RTD3hjjriiDTrI+KHuijUALiDtIeu1EAgDEoKUv2vhfF8CEgXACeFYdUZjWaHRLjEYbRaObrNEf&#10;iRkOx42G6Y5G6A8RjfujTLqizRqonhR3fyUlOy5Ff05NOr9aIjsqAIULTKgbShyfDmjvR7jG38WR&#10;7qtTr2pGX3fL+MYlnd2t5ludnM/V464ZpV7SJV7WCcBSi2N656K6hqO6e88FMKW/Kwow0BHV/3cC&#10;OHRwILy/L7K/lzY6FNndFdbdGzm+YFDd/5VLLJstFZ7Z5t8/Txkcowz0RvY0k/rraePt1LEOUl9b&#10;7PBQYFN7UFNPSEuPa1WVW3V5aHc9sbeJPtob2dke3N4ZO7EYOrAiG1v8vXH4dyaky+b0/1D1QATn&#10;Rw68iBl+Gt4+SO3rp3S1k7o6zgXwuQMGMPOV/+aDYwb6WMnBzPzgwd64kYHE8eGkqdHEiTH62HDU&#10;4ACYf8RAv19Hm2dzc0BPN2lsImJs3L21zbysVD83Szc9GR1PVaIQZSJCpMOD5YhhCuQI47ws88I8&#10;u0fFHnVPgjpayEN99KmxpLmJqN7W+PH+6KmhyNkpr8k5meL6L/yS2RxS2ezy2exL2exK/o9t3ldu&#10;2cJxVcZNo6T5dfAc4oc6E/+WBPwxcUM9LM4FMICZyvyPBLBHZ+O5AFbMzZZKTdN99NizuxvcWnhv&#10;N9Mi93XRB7uj+zpIPe0Rve3gRxk+3B8+NhQ0MWbd1csbSr6gZfqdotbvRCT+KC0nSSUHzw65tdVw&#10;mur/540733x388evbvDfR7j5ECv6xmj19RIWlld5RbkFUSpoA1u/sKCHD1MG+6JaGzP6+2qGJ2u6&#10;hhPySm1CiRbx9Mi2+vTpIRVf199dvPyHb368yin4PY8Awtoitq+d1t8j5eT0+4s32X7/5WcX2Lkk&#10;VfTJsfShsZCm3tC6vtgnI1GPBnwKu2wetis/qOGiZdyMoH5uav/vCKXPuBHfc4neRoijvT2Sm+ry&#10;ahqU0bo/fneL/SbfZ99c+YaT1ySWElJb4VNSKG9jp0Qw9Y6IpReUJ3Z0EqcGnAYbAqfafTqeOOZl&#10;GURGSZjbw02tLTJSk8cH3R/msCvK/+HH63+9wf8Xdolv5czv+6UL0598aRTOxq3Odl36R6QuwsDF&#10;lpYa096U0Nv0oL+9sKFufmJhbWz1UX7Ng7KW6OpWJW/SFYTuDxxqX3wrdOOz75x5v5txkz4JkWvA&#10;Xde+wCb93X/AP2NT/pItBfXVHlFjl4jPlb9cbiRe7arZQTIYi9VaJ0sdRElsBsq0O0iRDOVwcuxw&#10;QTZH068W6rVfdNiEW/BzfsYmdvlz+Ods6l+yPdDhe55gk4nnlfmMTe3y/8FfYguFfddqcG/LC/o6&#10;GPUqVP5FOP5puOmop2mHmfKKs8JJhNqYHT9d8i96HL9DXmGDXf6dJerGA32hNkPuQfTlSY0rT3X5&#10;NiwQWy5Su/5yK27QzSCpk3jscpDsY+27VOT3UZCrZBhHFIKfghKOFhekiHORUXcjkXf8oOy+UA4f&#10;yD2AH+x+AIIrUIw7CMkTjOINlxKkKMLo6uJJWBlWlhIoY5SQEVIi3iIctvcuGV/9q+6Pf9G58GdQ&#10;4n74k/bFv+hf/6sFx0UXYfZAScEoVRQNKxWjiYrRFGMRrQ6PVoFGK0GiFEQoCiLRcj8n/sZICcYy&#10;1S9T+tLlhZnIiYI4QQ4GSJKFAxLlkCnKkkmqMrGK4hFSkFBpSJSqFFVbMRQrEWWsmO1qUBPpOpAU&#10;MZ1LW8xPWSxMHctO7MukP6KEDJbnvZjqWZ3q2lgZ2ZzteD/X8CjKXQ+tAVMy4MIH3zFKv27y8EdC&#10;7nXd9Dv4uPto4n3N8LMk4Nhr2slXCJlXdVOuEpL/poF/FsC3tONv6dDvaNOvo6NuYCjs+BguXboO&#10;sa24/01LK/jNpn9hdPnlxsn2DnNRxmc7jP13jM0jxtYh4+UBY3f//cH+6+O9o9d7h6/2j59tHG/u&#10;v3/56qeNV0fPT3devD/Y/Ono2av9nddvn+8e7B8cMd6//ulkbWu5dWux/N1W09Fcw4e1ocXu2tZH&#10;Bd1NzfkPK3AmrpeF1DmUnLjxEXxGqff0M37EpHyLSbtmVCpkX8au4uoclbt+wphZ3T18xegZXjXz&#10;TLgj68Spn3jbKOcHfIaA3aPbmuECml6lDVNr+4y1d4yY8hEh/fCr6kHsRunX9LMv6mRf1cm5jku7&#10;o5XCoZ3MoZt0h/koUi5qp13QSriCJ97C+N2Ws7MPy1vc/Gl187h/bO6IwVh5y7CIenhF3e+WfsJN&#10;48wLOgkX9WiX9eg3tZNvaTEFMGsV6MuElEt6TAF8QSfuhkn6JULcFd04DtO0a/jYS5pkCXP6xNTL&#10;g5c7xx9OnjE+pHSsXsFRrpqUfW9a9me9mO8sYu7bJd3ChnMrh0lrBtU2Dz97vjk2Nb2xtVdQ2MjP&#10;pw4VMREVsESIOCOhLmIQezGYFQJqjoCaIqCWcFEruAhzG2COm1iOW2jA3VtYjjt4nvt6gnxmokJW&#10;YmIuSKQrStxTQtJbQspXUtpPUjpAQioQKuYLQfgw9S3UDS7qDBexRwoDbOECVmIitr8lgFn2l8VZ&#10;SrHvbwhgbwjMQwTmIQo/SxpGekNRPhAJbwAf3EUQ6S4i5Skq7SUg6caDdOKE23PAre5A9dnF9Lik&#10;zCDqzkomYQZeKc5RpX6Jtc5RjxyiyuxIJRZhBYb+OVj3ZGW7WHnzKKxjuppFopQ2SVjJl0vcmQNu&#10;xwG15YTYSSgHi8n6QVDuQlAXQYizKNQdLuaNRIHbd5aStJeUsBNH2YghLGFQE1ERQxFhPR5u7H0O&#10;jTt3lG7ckAOAgINDjZsLg0TYoeD2AAmYPXNfYQhzG1omEDcJCHMDWjEIM/X57Da9BOFecLmgG1zG&#10;MsreKUlNk/1rO7Prz3t6RgoyA1TF/KT5ErUlc40USLK8FFmBLG2ZJIwEXVM8ShHmLXrXnuOin/Dd&#10;JFWJHJxCshIqD6cYIyVCkRLJ0lLM1FEiyoqESgpEYyXDdRVr6YEHPU+OOqs6qYEJ+mpEJQRNXTxW&#10;CR6vzDR8yapwFmkaiAy0OBgqG6+cgFYMkhfrT6UytlcOZgd3FofWpvvXZgdXZ/uWxtoWBhqX+ute&#10;jLUdznRvj3Uezg+ePp863Z453J7aeT6ws9h1MN2S42VhB2HHfPcHg4t/Mb74F8tb3wQhOakaMiRV&#10;9SiMXrSucTUxaqe/72BmYn28/+DF0vOVsWdrExvPpjY3JrfWJ7afje89n3zzfHKnr7qO5BlFkCdi&#10;xWOxUjS0RCJGCnwgx2tKpukoZxnj43U0vaSRtmKiwVj1TG/nqbqy7Ymet0/n3qwuvJyabH5Y5mfh&#10;ogZT8rcJov//iPsLqDa3tGEfZ97xOTNH5nhPT91xhwSCBAuaBIgQ3N3dHZJAAgRCBLe21JBS3N3d&#10;obSlijtU898hZ5gO55x5Z771/f7fWte61/3sx/YjkLQX997R2TnU0rTYOwkhN0I9so20Q4Qu4GBQ&#10;T3mYL0TWU0zMXlrCAa7giYB7qcOcNOUdNKHWeIS7h3m0r2WMDdIDB7cmKDsYQlzwMB8zlQBbrVBn&#10;dJg7JsQTF+Rt5BfnGh1u4+tvbO9LMA8wM/czNXI3QNppaeoIQ520Tb0w9rYIgo0mwRvvGGztHWrn&#10;F2TrQw0hl+TcGWjofTg0/3LmxerCysbiyttVEOcBm88fbTyf31l6dLDyaOvJ6MZsF+fpwP5IVQPV&#10;i2wgSUUK55pAMvRFcvQl89DSuSiZHKRsFhKSjVTIQSnnoFQOUc7Rh+caKHNrf7n2F5qtL5eJhGWh&#10;lfMMVfMw3LGgQeSO/KwPL8Ij8sGioSpYm4VS4s0HzNZTYKAU8s20eRSY69D05GKUhKhaMmAxy0gd&#10;ABrzTLXoaIUEDUmSmrjXtR+cz39lc/JvVic+sT31mdvl74IlLkYrCDPA8zJC5JrqZJtqs/DqaRgV&#10;Bl4901iT9ydW6QbcZwpy8IELPohd+X+IV5UELTSkIvgUpmrLpRzOBJyOVmYbwLIwsHyMcgFWNd8Q&#10;kWugyTbUScPopZvjqeY4ZzVoRqDry446zjPuiNmcsabdW7Ezkei5cJ2VROyzCLW1aLV3CZprwVL7&#10;MTDAbrTidpTSehR8OUplKUrjVaT6UqTqy1DFp4Fyj/1kn/hDngfDViJV1mPU39MMDyhIkCwGQMed&#10;BLvNzjZhvqtFfd1neWXETnjeE/IyRHU9Wns7HrlDRPG871ac3lqU1nK4BmA1UpMriYl62yQNngA+&#10;5KgOWGeLjFqJ19mm4F7G6G5RjHaTTZ6Ear/I8OS8GNzbfvJ678Vr7qfik/31J683n77dfPb+kA8b&#10;z7jql8siiB82XhxsvnoNFpcnOA+bOHXJL9MsXsTq7ZBRr8LVVqI0N4nofSrugIrZIeluxqhuRijN&#10;WF197CIx6SjaaH6lyV3+aYE/Z6aas7fA2XvB2Xn1ZrRtIi9hhOL0km69kYx6HCi5Gqe+Gqv1c3h1&#10;wMfYiNPZS0DvEZG78XogOaAa7iQZLpH1H8ahF9NsdkviOKMl3CHN16Y5r2b3n83uLE6/eTn3fmnu&#10;4NnE6kzv0mTXzuOh90vTnNXpDytT75fHuSZ4c5qz95CzO/thZWzrRe/g4K3OloK268yaZGpNYmpX&#10;btFcZ8v24ihXYy+1cproryKxDx2hWwGar8mYjXj9fbrVQhx+nGT+tDhmpfvW45H6wdH25onBqtlJ&#10;7sDO848AvMGfa6bnqmZmf00Al83M/JIDniqfe1I28SQk/S4/1ERNN0ReIRChQVJRjZeHRWhoxCI1&#10;Isy1w/zQoe5yVpanVB2+h+H/56LFX/kdTksFiqsmwbG5OnZ30QG38XEJOpE2KkFIZLS8TrgCIlhT&#10;yd8TEdOf0LHM7DwSwHup9StxpUN2Kc+Cr2/Gl28Q72+RH/AEMM+wrtKrX6SUv0op26CVbNFKt1PL&#10;NtKqXtAb55k95eFVhmLOWKUwvG68KZasq+WPQfstvzjYeLWwtzbJ2X7EOXjB2X3xbnl2ba7ryVDV&#10;wuCDhaHqJ+NtSwvTnLec4tw6U/0Qfe0wfQxZW5+opROL0IjUUo/WRRD19Kh6+knqSLKmfgISS0Gh&#10;4jDq4Tg5X39kQnN8/Ut62y8K4O3kmtfpTTM+2Y+CCveoNeBCXqfU71KqX0XffRp561Ho9bnA/Bn/&#10;3Gm/HBBnA/IWQopAC1hsMSfeVHe/jw7qtKHct0l1Vw9zwdPNDZNx+okYDEkN4WljHVV6p47z9g1n&#10;Y/Htq9H3KyOczYm3m1O723Ovdx693/rvBPDB2vibrfndl0/eb7xOiswwQHgZ6kYbGaaBLzNiIm6C&#10;54ylz6JxwoQARSuiommchC5PAD+w8H5g5llh5FyCdSjFud4jeN40CaCh3S0FkCHYUJ4ANsEkuOFi&#10;WVjfW/pOtw2cb2Ndb2M8bmE9bmI8r2O9b+D9C7B+uRi/LAO/DIOALExQNj6kwCjorrn/PROvOwSP&#10;W8Yet008bxq7F+Kcsw3so2S0/YWV7U+LGX15Efv5OYsTAt6CCuFQnRKnkDKnkBKHoDvWfjfNvYrN&#10;vEqs/O7bBJaYcgVwmcm/COAynMcdvDtYdY/gVWkVlKaED72mXIR0Kjfxv4fxrjYPrTIJvavvXU0I&#10;mw7K3qHXvMtqfUksBc+UN3vuGrVyIfzGmE/mkAcTtK8nVR0wm99ndfD05C69YYNes8aoXWXWbLDr&#10;NjO44z/vZjXtZTdzS4F/TQAzmn5RAINzzQTlP4m6xWsHPyCrlAeLkbcaCHHd1kkTHpmPg28sxZRu&#10;kCsBa8SKF5F3X0WXLAQWjbtnPAwo3KHW7qc0vIor+a8E8DazHpxoJ63xDbv9XWbnXnrzCvnBQujN&#10;Sd/c+/qhdzR9qzGRM37525SaveT616lNnMxuDtiS1Qpe9QN6I4ivGc3gVvBkbZ97+lNSyX5m6+vs&#10;9jd5XZvMxreFPbvZbXs57fu5HQd5na9zOw9yOsBawEFG6z67BVzpK1IZuPABt/Ru++QuW+qIS/rj&#10;4CLwS+BDJtcrg8026HWrtOrNtLotev1mSg33D0eSat6lNb1Nqd+KK33inzFkTyzT9yrG+N2yjUkh&#10;BIagPCOtooJtSZ6WcY6msY5mJDcrmrtlmpNRkoUBSR3mBZV2FBe2BP9SELpmIiVmo6UeaGGS5GzP&#10;trOiW5mlAOyt08EiwMmO5WyXaW/FtDGn21qkO9qwXeyzQAtIeCaY54BBzqseBi1+rvkIRR9ZERtw&#10;Ih2VAJRGCFY3ykAr3N4s1dclL9zvdoj3TS/HbFuTFEPtCDV5z48FsLdTDljFE5/gOCABi6AxwL0w&#10;2OsGF+/rAR55bnYMXmWt6FUjiJgVVi+cVzvr55bj754LErABaAF5uP9NbrWxeyHvmDwBDDoDFh3M&#10;08CpHS3ooBGsAmcBuSWegkaEwiFuEvzmkgIW4EKsCUlgLU9Cg+N42Ge62rBABEcAPeTVB/se1uwC&#10;QAK6F+xdGOp7PczvRqBnvpNVqrFBjIlhrI0JxRQTp6fuKylkpK3qZo6PcXdIAxjphxH0I4O88ryc&#10;Mg6PwK1gBneDN58xOLWbLRsAcn+3At4dAJcJNrYzo5hhY3XUPGXFTIWvGEAlTHGoIDdHmpdruodb&#10;uqsT3cmeBqK7C8POOhmPiUKo+dhapbg5ZTraMpztuWqfgCWZmVANDeOweKKZRbKrR1ZUbDkrs+tO&#10;yXRV3ZPSCq6+BZQ+GLt3fxhQXj36oHbqvxXAVVUzH0vfjzkSwI1NC03Njw4BycKR9D3yvnX10zw+&#10;Ur+T1TUT1TVTlZXTR/a3vHySJ31LSsZ48Uj93r07Arh1d/jmLa76PWZ/ed73WO0vdwLgop+m8v05&#10;x2TtER9L34/5NQHMs7y/xsf2l5XZATgyvsc4Zn9ZzFYAVwAzmtP+Gz6Wox9zzLMekZ7633Fs9yOO&#10;Sd+fA7b52AF/vO/HHHX4P+S44v33/P9DADf9mzmAjxwwz/4CuPb3lwQwlzu9/6D7kM6qu50Pbrf/&#10;VwL4mN/9X2mpGPxF2iqHf4Gqofbq4SMpe6RdAUf29xhHAvjI/jZX9DaWd7c86PtFjsnd/5WPu3Hk&#10;oQHH1O9AyxQPvi575W53dFeY+01Xd0c4DiFsAJeyhkrYC18zFxEyFxOxEBM3E5YwvSpGOCeCPSuE&#10;5BdUU1Y2QqDdoFrOl2CWZ6Hml2DWAooW/FJoYXFdGQk9iARSShglchXNneYN7i+NSRQypEhjqIr4&#10;ZCV0PGiRknGAStrAJK2VuALYUkHcAiZmDhW3hIhZyIpbQCUt5CTN5LnDPpspinNRFjcFKIoay4uZ&#10;QMVMZCV+GgVaTNoMRFlRDEzEACaMgQnjYMJGMCETmKCFnKA1VMQZIuouKe4tKuEnIh0iIh8loUqW&#10;1kqS1E2S0gxzdaPcyShoY5FaybYDCUbjSdjBRP1+Cq4nybw3ybqfattPsRkiWw6SLHrIZm0kY17J&#10;L0iOSniPbC6PIwfM88GghWd5eaIXwFt71M5r/D8SwKb/qn7/RQAfggF0xBsCuuJxvUR8H9F4KMFs&#10;NMlqkmY7k+74kOXyMMN5ge38KMt1MZvrg5/lui/muj3OdH6Y4TiWaj2SYj1ItehL4PpgEAco5mBx&#10;KMkStI+l2k7Q7cfT7EZpNtxtEi3aSZadiXbdVIcuin0r0ao2glDqh7rloXXTDZFjq5iCEyPqXSUh&#10;ryVjRdMIknRjCZa5TK69/G0vjcpQ/cZYQifFqj/VYZjhMkh3GkhzBPSm2IHGFqJpQ4xRXQS2k8S9&#10;uv8QrgCONT0SwE1JyIZk3eYk3fZEdHec/kAMbjjKeCjGdDDOrJcMnqNpfZJbRnQ0Gu0siPC/hqRK&#10;oNlXlaOh6NCEe+3pI1MxXcMqwZnn0bGiGBa/cda3Dsw/2zMu+VV/QSj4HMP+wZx9ypRyAhemEJQe&#10;2ziS0D5A7ehO7OqgdHPtL5e+Tkp/e2JvA4DY1xrb3xnT/08BnDzYR+rpJg0Mx48vGJV1fOJO4XOn&#10;q90ZII48ThkcArsTu+rJvbXJw02UoRZiTwt1cDC0viW8sSuqpduvsjKg5n58T0Nif2Nqf1taXyex&#10;rYXcM5gysehZMyQVkfOFcdQpJ+b/aAdddmV4PphOGHhO7p6i9g1Te3uPRC8P6mH5L4BbjtzWQmxv&#10;5elh3mZUsEFnW3JXe0pPZ1p/T9rQAHfC4LFR2vho4vBQbF9PSGdHcFdHWH9/9Nho7MR47PhIeGdr&#10;cHOdd/V959LbNsWFZgXZRtksbEY6ip6MTEsCoNNTwKJ5YY79nRtuZbf8KoqjW2ui+lrDxoa9RqaU&#10;b9d9Fp7D55PL536Tz+Men/P13ztmXYouxt7r9O8ZjxkcAvctbaCT3v+T6/2YI+n7cWNSf9cvCmCw&#10;SOzpiOxsCe1s4g0BbV9bavHgnjqbrc5gm90tC2xrD21pjWlvAzeB3NpEGwC7t8a1N0V3NkX3dUUP&#10;90aO9geMD6lWVv5ATrwYGq2ewtBJZegw00yqb3uONvkPNpx3NOb78Xu+z7/84zc/XoIoWZMSM8H9&#10;r62WIZh89uOlk2cEPvv67DeXhU1jYwsnx2idrX75eZHM7Ns1rR1j83VTcznDA4ndzeD5euWxjDy9&#10;5TWRP14T+/TSNYi9DbgD4Ikou7t/dknoix+vfn1W+FtBGYRvEKN3kFzZpOMaIqtni3aMNo/JxtFv&#10;SaTm/Tk46ocUOuzWXbu6ZouCYlhgoIyfG6aAHt1Rw6yoUkbof/LHb07+cPXvJy9dUFL1LspP7GhK&#10;62wT0NP/w1enf7wodkYCKm1hblVaEDHf5dtTHtdXUzw7/mBuvrBrgFJZG1pRRmxr8L6Zew2N+v0P&#10;l373zbU/XVa5ZBwuk3RfIuG+uC3trxfQv/0U+uW3cmevKBu7haTW1jA76xFeDoberhRm5o3SGuad&#10;qvSWbrea+jN+4X8nBH2PDLis4qwORVG0lOf8cS+Dde8a8kt8ynf++7+d//FvkAt/JSOvLCSYj/ka&#10;hJ3/q/Gnv7M++52H7KkUg/Ot7hcWwq6+ipd9RNebfBDRWhNRdB1756bGYo/NwwancBuI8Kd8sn/k&#10;g/LxoX/Pd9tEYr0oIM8BBv2eD3L6N5CTfPgrfFl63877yb70lh7GX+wxln3ib7oW7bgeYcyJ0nkf&#10;Cn3lxT8TIFntq0QhCLkrfkfHC3Q4iyw6X9mxPcWxP8PxEOUEwHb85dZCFZbDYMuxyls01FSoYr7O&#10;yUTo14nQ82Q54QR5qURFCEVJOlFJNFFRgKx4NUZRhKgmlYCQBTECJhQsezUEcg0kgdKXQR4uLxgL&#10;FwdrU/QU0g1UWFj1AmNkLk6PqY9I0lSMUZD0l7jqKnDG4fIPuO/+avDNn3W//L3233+H/OZP2NOf&#10;m1/53kbkVAwKGmsAJWMVqHilJJwSxQCWoAdJ0JJO1oUm60BStGRTENxRoFPVpenqXOmbqiVD05ah&#10;aUqnaUqna8gy1WVZatAMVWimmjxTFZquIpeqJpemoUjTVAIdSNRSiFSXjtCUitGGxuvIk7UUEjRh&#10;8RoKseowIhIRhdJwVoLkRfq9GGxdnR94+Xh4abqTM9V2I9zXGGkEN/C8hkv40TTne6viL/C5Z0wy&#10;LuFTBAziBPWjr+mTLxvSzuFyzhgX/GiSyRuj+NAB/1MAXzFKO29AvWRAFTVjXcMmndeJc04dfMXh&#10;bKy9e7O0erC6fbD9Zmvrw/OVdwtLH+ZXOJMv340/fzP+ZHv88frs4tqzpY2Nzb2t/bcLG/sL+/sL&#10;r9dm9h5N703OH4zP7E6MLg+/erv8ZP3Zy61X7zg7HzgrGzuD69vNH94P7q2M7r+a23k5Nz/aM9rd&#10;OTc1XVBwW0pe57Sg+gWoiZCWn6ghUQCfetUo47JJvrBFjqB+pBw+oGNi9fGrvZ19zurmu+sPuqFG&#10;AWeQ4ZesMsDVXbHKPq0RbOicNvXwYGWTM7HGcU15cNkg9JR+3CXLnLOWRd/hcs6aFF0wyrlCyOQn&#10;MAGXjFmnCazvsKzvMLQf9CJEcMEuxOzG4dlX27sPn7+aXlx/8ZqTWjGl6MY+Z5xwzTnnB1Pad4SU&#10;i1ZZP2LpF/DsnwvgE2as703TT5mzfjSlnzVjXLJinSHQfjSkSBjFFd9u5bzlbBysPn/3OjS/4SKe&#10;fNq84DuLws/ME7+yjL/iRBcwT5HE0hUMiCUNU09X96bmH69tHty52yoliVWCuSjL+8Dlg2Ay3jBZ&#10;DxjEGQZ1VJBzUJR3VpJ3V5LzBmvBV02IuK2MqLWUsJW4sKWIgJnAVdNrl42Fha3ExGwlpZxlIe7y&#10;MG9FJT9FuL8SPBiqwB27WE4uGArxhUp7QiRdoGJOEFH7XxPAsgohgI8FMBTsC/glAQxaZOSCJeVD&#10;JRVCpBRDpZVCZZTDpOEhMqrBinqx8joRkuoB/PIu56Stz0pZXZG3F1R10rGNNglI9k29nVLSVdQ+&#10;c3dg8d7g09uDizf7ntwceHxr+Gnx6LObI08LBx7l9sxldc4mPxhOrRxPezCeeHcwmFVnFVagZUOS&#10;0w++IGt9GWJzDeogJOciKu8mqeAto+wnrxygqOAPVwxQUfJXVeZGuKKPkoKHIswNKusoI2UjLmYq&#10;JIi9dlX/8iXdSxd1Ll7QPX8adeUsVuiikZSAhYKYvZqsh7a8r55iEALqrwb1g0P9FCG+clA/Waiv&#10;FMRPEhqgppMsKuV/5ZqVqQmxtLh7onvmcf/gm/nxnCCHIF3pWKRMlqVmsp5soppEDlaj0ESXbqCS&#10;oCMXJHvVnf9kmPRVtp5yvqEGW1shS0+Zrg6hqcpkouCFxjo5OAQFIRsCEwhSEYlCQlMI6unGmqmG&#10;Kkk63NHpUxAQhjYsQ1cpW58r/JhIhXQkjIWGZxqqsbQV8zHayToqYaqQGkoU5+HIh+cze88nn88N&#10;vXo8tvxk9OVc39ORtsWB+pcDjasjzS/7mpbHOtbm+9cWB1eeD629HOAWir0c2h6oLQ60DZQT9BQ+&#10;bXv2C+Nv/2hy4o+EHz5zFZOw5Bdl27u8qG94Pzv9+tH0/ouZV4+GV5+PrS9NbixPrr4cWV4cWFro&#10;Xn3cu/e4j7MwOJCTnGSsG6YuQ8OocOtHUQoMbbkCnEaqlhwZLp2sB2cb66ebGpINdEJ01YKxuoVx&#10;IX13C551Na2NDAxXPmi8fn2opv7l6MzO4uqbl3t7L1+/X+McLHPAv8TSyEWaKvZILW9lqLXoVaQO&#10;3D7YPTXah25v6BViG+lq4OKkY+OLcQrGu/jr2wQb2seZ+wTre4RhfGOMA8lWoUn24WlOYemuoQzX&#10;wDy/cJa7d6q9Q6q9DdPZjulsS7M2jidgfLSR/ki8p46hkTRM+ewV1UsCSHEZXXGZlOCw8uzcue7e&#10;rSeL28+eLS8svJqfX3/8cOvp9Mup7s2nY/vLsyuPRrZfTL7feLT9ZIRbbL3zeLE6P9NBP8NUNcdI&#10;kY4QzEVJ5aFls1GQLCQkUw+aqSsPXoMspEo2SpUXPxLActn6slloCBspz0Yr5Rio5GDV8rHqIOYa&#10;qmYawAvxiFycOsgz9JUzUUoslCJbTwG8GCApNNUuMtMBFJhogfcwVPoiWUUMPAWaNiRNVy4Hrw5W&#10;5Rtr5hEQYAO2vkqqNixGUdRH5KzDha8tT39mdvKvxif+Yn3u796SF8Crm2Gmk2OFyjTXZZloMY0Q&#10;mQQthqFqGngJMWoZeAQNqQg+c135f0jUhLDBI0YpkdSlwUtL1ZYDSYoOLMtAnYWEM5DKLEPVHIJ2&#10;rrFOBlYjHaWab6LPNNBJ0deN0FarTkrgLD5892yB83ScM1Q6EWfa4494mWS6kohditLYjlNbD4ce&#10;xCoexCrsxSjtRCtvRMNXolXBKu5asu5GrMarMKWngXKLAdDnwbDlCPh6jPpWvOZegu6bJDRgh6T9&#10;MlRx1kN81EGwHn2iQf/HFuzZbtMro/ZiC96wpTDERozeDlEfsB2P3opDbcYi16N116J01qI1d4ka&#10;uySVXa4D5tUB/ySAtxPQPAH8KlZvIwG3QTVejEBu3wjnrE4ebD19vb34ZnvxYPPx/trC2/XHnO1n&#10;HzYfAzgbi/+Am7/ffLa/tbK/9oyzOs153s1pZ6+w7F/EI8HBdxP09xINdhMxWyT9jThwjZrcuudw&#10;xa147Rch8EdekCkXyV478S4PlSdZQZyhCs7TIa4CPHj+eqJprih6NBb3IlrrDQW5Hqd5rPaXx8fe&#10;9yN0D5Lw20TD9Vi9zXi9A4rBQTJmK9HwJcngKYXwnOm0VUrkDJVwloa5xvHV7O7CyOtnM29fPNx9&#10;PLE82fdqomvn8Shn5SH36rafcNZm3rwce7c0xtmc5ezMgfhmY3z7YGp9fXR9rHuxsmoku6g5lXk/&#10;Pfl+FvFxZ9HbgUJOTdJWsu0zX63lQORqLGE1Dvs2yXifavQ0wXgi2W7ubsKr4cqH871tEz21M2P3&#10;57hFwICK2bnK2dna6emamWmQgMWfUz49w6Nsarp0cgpQMjF5b3L6zsx82cwT1oNeBbSnmnawvHyA&#10;qlqckgoR/J5X1yErKQboKHjaaXi7wmz9JU2T4Y7Bl7Rcf5DFfXpR708njD87739BjilveQMdQdYJ&#10;t1cPNjQkKiKjlLXD9NRCvLVJvQnty8zO5wllmyk164fj2a4Ry0ccUp+H3FiPLV0/LALepFZ9LICX&#10;6ZXL9PINesl2WslW6r012v1ntNqZtLYmcquzWoSxWrSeUrCxIRGlG6KkYNfSOPZ66+XBxvTB8tTB&#10;8gxndYGz9YSzw626Png5uDzXPtlT3VFb8XBsITaEgdHysTKmYo0S0bgEJIqoox2rqxmH1CYikRQ9&#10;/SRVPZKeUZIOmmiAisVrhGEh3rEmzAFa968J4DeM5rfMlimvzDm/3O2ESsB7evMBrX6FVL6ZVP2a&#10;0fyO3bZPb3wVXzrtnzvomj7hk/UkohjsuEQsG/Vkg5ZOW2omMhRxDq8l64PRinGwZlnbpKmoOTs7&#10;Ro70TXB2Nt6tzB+OZT3J2Z7eXZ9c35x7ffD8/daj/0oAv92c2F+f2n35iPOak0m9SUAGEgxIlubZ&#10;6hpE8KVIgt8aehGDFTH2U7CMkjOKENVOgCDpcGwRyrrS3KvVPrDe2rcE65KrY33D2D9V38NaCB2G&#10;D3dBRVgbxJhgEjyM4hlYnxv69sWGzrcwLof21/061rMQ41Vo5J+L82Ub+KajfNLQPgyDADY+JI8Q&#10;covgewvresPA6aah8x28e6mZT6mlX4mV33UjVzbSOl4e5XEFavbNVcNPzwAwX5x3vQoNh+qwDO3u&#10;2QdWuUVWOIbes/QtJnAt7y8K4Ht4z1ITnxJj70qroHQl4/BrqjeRrg9MgkoxfvfxgWUG/uWGAf0u&#10;tHVqxVt283ZaDfeZ0ut3mU1cPcls2kyrW6NWLpHLhzyYk/45jyOLlxPug20OmM2cnC5OUe9eTut2&#10;dtPm4TTAm6y67YyGvezmg9zW/1YAg5+ImaB8cHxw5NesFl4j+BlZjb//0K+oxyqlARvbhI8fcmC8&#10;CL93kNw051Mw45U34sQasKPP+xZuJ9SCxhVixVZ6zSajCrDFrN5m1QB22LUAsPgLMGo36Y27rPbX&#10;Wd3vcvveZfe+YXfupjZvJTc8CrnVbka5p+FXqhnQgosfs2euhJdyGB0f0ltepzbsp9TtpdaDdx68&#10;1aC34Io+FsD7HwngzczmrayWnZy23VyuBuaS3b6X1baX0QLu8NuMtvdZHeAIq5QHc0EFgy70Fnx0&#10;lwkR/E54HFwEfnDeZbZ/yOt+n9+9xWjYYzXvMBo3kqvBrwjwk3WQXLebUHFAKXsanNlgFnbLwPem&#10;cTDd0CcW6ZloHRtvn+hvFueAjbDBxbpY0DztM9ztshytmI5W6TiDWHW4j7ysk6SolaigmZSYtaKc&#10;q40FzcmO6eGS7eWW6+aUCXJHW4aTHXdWYHsrJq8CGPxIOtlm8PByLXBzzAEJzwqDHODqwPWUWsp+&#10;yrKuRqhYC1wiHhmjpxYEh7jh9KIt8RRnKwbP9brZsgnouI8FMM/+goTngHllux72mWBL0AhycGTe&#10;SMgBHjmBnrkuNqmGOsEK0rbi/EbClzFm2FgHiyRvZzZY6+ua6eHAcLVNc7VN93HJAfsendRQO0Jf&#10;MwycAuROlukO5mm8LoGzu9tlgBbQGVNDkqaSL0zSEYBQ9AH9BJ3kGeijXgH8XPN5gzP7umZ7O2eC&#10;jvEkNK8a+NA959mbJ5sYxjpbp4FF0G5jkoDS9NaEOyvIWCKUnc3xMWa4aGODKHAtYGN/d679PewY&#10;09mK5WGf7etS4GqTAXCz5fpgcEZf11xPRza4Ln/3bICDJUVd0fn8SbXvvoDyX9BVlrchYMLsbBK9&#10;PJg+XmxvjwwPV6addTIBF6enFWJvTXd1zHSwYYAIHpy1WZqjXYaFRZqpeTLBhILFE03MEz28synJ&#10;NQU3BkruT3Prd2tnK2qmyqvGSx+MllYOg+T/lgCurpnmCeD6hnmeAwaxoRHk8x9L3yPj+6/ed6Kq&#10;ehxQWTXx4MHUx+W/x7wvT/3euTMMuH17qPjO0M1b/079HrO/uYW/OqTzkcH9D/k1Acxr+TccqV9m&#10;RjvgyPge4+PCX5795ZbtHg7dnPrfwJOsP+eYZz3imN/9Xzm2+xGptPp/wzEH/G/687Hc/U/4F7/7&#10;v/L/TgAfOeC7BZ08+1t2oxfwf0sA11f0/yJN5f8dx7zvEccKgn+icrCjhutxAUcOmMeR8T1SsDyO&#10;Gjtruea45UFfY3l3Q1nXx9L3Yz6uBv6YY973CF5nPra/vDPy6n2P1O9g6zRgqG2Gb8hfo9sPVeNv&#10;STEm6Isi5K/oK0m5w6QDJUW8JIQ9xAWdxIVsxUQsxcQtxKSsJKTNhYVRKur2GPNolBVZzjBUWMtL&#10;Bu2naRKigXbS1rFAaeBRyobqklqQaypQAS2IrIUMOkoYHS9tSFbGJ6rpx8mr+MvKOslL2ylKHAlg&#10;KzlxS6i4tay4layYDVTCDiAnYSMvbqMoZqMsZgUXBVgoCZspipjJi1rwPLGUpIU46I+khZSEsawY&#10;ASJqDJAXNpcXtlQQslYQslEUdZYTdZEVdZEW85SR8YfAQuRVo+W1SFJaJGWD2MgwVn3B9W5mZGcc&#10;YZyEnE9BDZN1BhINe5MtelPsepOd+qmOAySbfqJlB9GkKRbXEI1pjMG2Egld/5jBlzeGM8/1Hglg&#10;0MiDtxlvTOneZCsASD7ei8d/PQQ0VwDzZCdPi/5TjnYSjXh0xOMPZTCmPQ7XEYvrjiX0xBgDemNN&#10;DgGJcW+cUV88YYBEGKGYTKRYTKVaTaVZACZTzSdpluM0i1Gq+WAid4M+Eq4vHt9LxIII8kGy8RDF&#10;eIRiNpJkCrYZAhdFse6i2Hck2LaTbT6mPsqkKhR321M7z14520Yh00o+BScWo3WRYiBENRROxooy&#10;TGVy7ZSKnNWuu6iDWBdp3BhjBnYEN38g1XUwzQ3E/hTHLrJZN8n05xxd+Md0x5sOxJr3xZmCe9VC&#10;MWhK0m1I1jkUwMieeIPBWPxItMlItOlQnGk/0bgrAVdHtc2Pj8BhnIQQ3le0SVLoDFHNRDn9sNCc&#10;6qTe4bjeMZ34G6d1I4UNWIKm+Z8YJ//eKv2MV+UXpkVfm+Z9Y5x+0jTpB3y4oENMQFk7uW2Q0t71&#10;TwHc10nt76IOdBwTwFH9fbF9hwMId7ST+nooo1MxowvIW02/dYrnc0iWzW0jjT1OGRig9LYl9DQm&#10;9NVSBxsoQy0J/e1JQ0MRTZ0xbf3ErsHQhqbw5lrKUBttuCWtp4nZ157S3Ubq6Ewamk4YfWZU0Pyd&#10;Fel729RPsaQTlil6qfVRHYvUoSfknuGk/oGkvj5ege8xyJ3tx8qCqb3dSb3dad2dqV0dtM725K72&#10;5O7DxoF+ytBAwtBgwthweF+PXeV9dEEe5tYNn94u+sun9IczaTPjyRPDlNEB0mBPVFdrYGONV1W5&#10;U8ktm+JCQg4bRU/WpJJUSTEqxGg1YiQmlWhZwLC8U2RZVYGvaRJh3/mDP4vPK5fP6/bvfMt+53L9&#10;L86ZUtR7nq1jpPEpcLSUwR7aQFda/0+u93Cxjxf/VQD/VBP8awIYtPx8DmCLB/c0mCwEI8PqbnlA&#10;U0twfWNUc1N8a3NIRRmlu5XU2RTT0RTV3RzZ3xXc3+HZ2WTV0nApJY3P1uUba3cC+3pC5yBzejp+&#10;qt+zuypsqN48PwUXFazr7MiPQFzW0zVKT0qbGKI01Quj9Pn+8uWPZwVPnhE4KwZxTk1lD/YmNter&#10;uLtdVVZXNzS18Q0NZWVRm+pTh7pofa3pHQ11YxN3a5sjKHTr4HALakJSd0tKT6eCi8sfT136/Rc/&#10;/vnr819cFtMOCM0fnyjs6oOg8L//4uznpyU+F1b5RtfsQijxfFI65E6ZYUNb4vzL/MVVWs8gqaMj&#10;bqgzsr2O3dxi7hV4RkDm81NX+T79+i9iEg4Fedlzk6S6+tMwON/vv/zqi3OffPHjRbiqdT4rZqTJ&#10;7hYd7m9vEh4cnMZMLi7Na+1Kbm0itzWk9rb7FxW4JTH1veNO6zp+bxl1La1amtkkiI/95Gu1P/9B&#10;/PsvZQUE1Hyikgo6OuPKbn6jJP2Hy2c+O3v+KkQZ6xWa0Nzt1tb5vV/YaWeSgG2CrjstJIBUE+a2&#10;TLVfjkU/sBTXufrZ53/k+8Nv+CTP/JZhJjZHMe3w0Ajm/1yBj0/yf34j8Qmfo+wXLQGSs9GStWZf&#10;pWr9sZhsWF3qVV9r3VipvdCi87yJ0JJvdTfeKkhZKEDkxzjxT1uc5RfTrNmmotCv+c7/ie/Sn/jk&#10;/85H0fxhkYxfCNGmi//V5Wu+CP4TuQjRZjOZZT/Ypq/4Ky/BfYrOVp7HGM2pN8FhKM74YaDCqgc/&#10;x+cyJ1SYEyT+wUtoJ0DyZYDEerTcUoz8CkVjNACarvR5AuRrivyVBJhYogKUogijKEEpypJUZZFE&#10;ZeEomBDvv5gTNSExymK8CuBYuDjIIxWEw+QEjoqDwWKMoihVVY6GUGTqqWXoawLS9FQpmgpx6tBI&#10;FWl/eWFHkXPGF77WO/EX9a9+q/r33yj/nU/v/F8w1z6zkDzhqngpWFM0DiWbaAhLMVRM1Veg6ysy&#10;0Yrc/2TXkWdoQdM1ZFPVpVN1ZFN0ZUGka8kwEBCWumyGKjRDBZKPUMpSkWMqQpgq8llaqpk6anR1&#10;xQRl6TQ97jiZSZowqjqUogKlKkMSleVJcPk4NeVIhLKttGhBmO+bhbH3qw/Xnk3sPB7hzA0WBvgT&#10;tM1UMMFnUOQvDDO+tbn3hWnBKVP2JTxFwDBKCB0piCZeMaCdx+afIVz/0STzpClXAB864J8E8CUj&#10;+hV86iWDJCECXcGhUAyf+p1CoIFvefcCZ3eP837n9Yuny20do7eruorrRm42z+Y3z+c0zuW0PCxq&#10;f3yre7F8YLF66EnD8KP6sec3Oxeu9zws6h4s7GouG2/ueD44tjk/sbE48OTx/Nreo7XX08/Xnm5s&#10;7HMO9jkru5xX7zh7m1urb17vcD682Xz1/GBj7dWjx3mZ+UZGtjA49oyQ1vcCBudgrvzIuGv6yRd0&#10;SWJYsqCm572mmQMOZ2//3d6b949XX0fnPDivH3CakPg9NuU7JFFQPzqO1bK1ztnY4NSPbev6ss6j&#10;w89gE8+ZZZ23Kv4Wm33O9PpFQu5Vo8xrRgzABSPGGSPWCXzGSRxdwizFOfFu69ziy9ebC0tzq3ub&#10;y3uc8u41Nafs8zjKOWv6RZfMv+OI3xOo/DYFZwyZl3CZF/CA4wL4pAXXAZ80o5+1ZJ23ZJwzo582&#10;SuFHhceT8jlvOa82nz/Z3/JMvXNeP+JHPOMr0AEn2lemEWcsyBeNKEIGaWJ6xBv1c093ODOPX+0e&#10;cO5X9MjKGMEVPFQUAlRgwVBJL5isFwziAoM488p/oVLOEEk3gDrMT1XOSxnqoQRxVZBxlRazF7pq&#10;dvkC/uI57MWL+KtXTQSEzIRFrcUkbMSkbMWlnJRUI5VUo+HwKGWlEEU5P6iUq6yIg6QA+A75y0NA&#10;QxRDAVCFUJ795VYP/xsBDAmWhkVKKkRLKkZKKEccEiapEiahGnJJ2ukSxPmKvLMA3E0WGYh0SHaJ&#10;vRuZUX+jc+52/8P7488rZ18B7o0/Keqbzu4czukdy+ufKBieLBidLhifAeSPTeeNzhSMLNwce3p7&#10;8sXt8ReFA09YTZOUsp64m23WEdkEH7qmZayMro+QkpOwopOsureydhj47ionFQyTDVaEhirLhynL&#10;hyjDgpRhAXDFAGUFb0WYuzzUWVbalvt9WMxUXMTs/EnkpR8Nrp0xFDmPl7psKsdvqShooyTsoCnj&#10;qQ7xVIV4K8n5wuR95WB+EAU/WYUQcclITUS6tJS/mJitvzezvqJnZmBkdWZ0su4W288iWFcqwUCe&#10;hVdl66tk6sFZukrphqoUPVionIC38JlIiEAmSqUAg2BpwRhqkAK0WqG+eroGNE0dkq0Pz8NrMA2V&#10;7zjjWMbqiZrSCRqSDD1YvqFGLlo1QxOWo8utE83VV8vUV2OhVRj6KumG6mxDRCZSLUcfwRPAbDfr&#10;hcayDy9nVx8NrTydXH0xvfFqeuPp2Pr84Mpkx8pI68pw0+50/9Zs/9p8/8v57ifznU8ftq0+7j54&#10;0sPZetjDimWY6HDrOHVhEXICrvzfEU7+zU1cDP7XzzwVldoYaTOVpctD7e+XZl/Nda8+G9p8NbK9&#10;MrK7PLT9on9zsWvzUcfeww7Ok/EXVXcL3G0i1KFpGPXrZsgcA5VspEKBvjJdXYqiKE5DyGXhdLPN&#10;DNNxevEoTX8dNW+UlqceoigmdH9qlPPi8av+7uWR/v2F2aXJ4bmejrn+ru1nTzi7m0sLsx21jUYo&#10;63C/FHIow4HgbaZjE+YQmhKQQHYLTfUMJ9u4x5nYJZrbpVjYUU3MqTgTQIqJVaqZTbqlPcvWMdPW&#10;KcPGPsPahmVpkWaEScYgKWhNCloj1VA7DaudjFIn6aplOjrEYPHhBob+unpWUKitooKfoX6AMa4k&#10;Nak6L6OnsuRhf/vKw/Htw2LfvaW5zSeDLyab3ixPHKxMTHQ/mO6rBi1Lkx2cl5Oc5amm5Ihwdals&#10;Y0QRXj1Fkf82Fp6HkstCQ7OQh6W9esrgJclCqmUjEZm66twEpZKjr5Sjr5CtD81Cy2SgpVloObaB&#10;cjZGNQevDt6QXCONXJx6FlYV5Nk4tSxDFZY+1/5yLbseDJCuKw9W3TDWvmWJumWmR1WTjJK+TNOU&#10;zcOocddqQXk6GcRMlFI2Rp2NUc821gakopWJ6tIhUH4X/h9MTv0N9fffGH73B5Mzn9pc+85T+mK4&#10;ukQSViXDQi/XTA9szBsIGrwqVG25EMg1V/4fEhCyYDENrcwt/DVQAZ9xZA0ZOlIlS1+XoaORpA2n&#10;cAfYgIN3O9dE4wYBcR28twjlUnOTSDkYzcLyZU/PyqNHnI0XnBd9z7P8O4L058nGK0kmL2O0lyPg&#10;m9FKezEK+zEKIO5EK2/GqKzFqq/EagCWo7hVwhuxGlvxmoD1GPWVSJWlcOXnwTAQQftegu5rKupN&#10;EvqAgtxPRD0LVJ52lekyuVyt+12F5le1yBPtRhcGrASf+Cm9CtXYjke/oeLfJRMOErGbsciVSI0j&#10;AXzogA+LgH8SwKjlWN3tJPxSLHo1Ab+WaPQ8Wv99GYmzNf9m69n+xqM3m08Ar1fn360vcLYXORvg&#10;6j7mMeDt5rO97ZWd1UXO2hxndZAzULiR4/I8Hr2ZiN6lGOxRDTcTMK+itZeiEBuxmjvxGuuxqo/C&#10;4XMBsK0YbQ7TkkPETrko9PkbzOZEztXfmOypfDbftbPYvdNZ9CLHdyPBiJOE24w/Ps7zv2GNiNpO&#10;NF6NwyxF6q1EaW/F6e0moMGVrpHRazTTJ0mmj5gumxVJnOlazvoEZ3WG83Ti7dO5ty8e7S/OrU4P&#10;rUwN7j2Z5Kw+4WyCK1r4sDzz7tUUd0TojTnOxsz75fGNV4Mbb+d3Xj/hrD7nPFrkDExu1LeMlt5o&#10;u5FSEGtZn2S7kOq4mmi1Fmm8Em60lmD3Js3pIEaXk4LfTTYZj8MPMDwftxU9nuvone6pmxmpmJu8&#10;PzdXPs+1v1Uz03XTk7XT07wi4J9zf2YWcNwBT00Vz8zcnJi9N/DILpClohkIh4fBVWIUlOMUEQmK&#10;mvFySgEIJW9TuLu5KMGZX5+sYJOl6ZqsaB4kjnC4IGX1nYD9VwLuX8m6fa8WAHU1k3c3MIhVwxB1&#10;sCQcKs5Tm9gYXr3E6DgSwAf0xnXS/VHHtJdhxavR91ZiStbjy7lznVKreENAr9KrV9KrVhkVm+ml&#10;W/R727R76ymlz5OrZmnND8IehGBT7PQS0SphWGSsnlaIjqZP6Z02zuv1dzvz+0uTOy8mXr+Y/rA6&#10;z9mc52zPvlsZ5WzN7i9NT/S2D7QNWuC8xK+gtVX9tXQjtNGxhhiKET7FGJeGM0hGIikIHZI6mmRg&#10;lqauHWWIjDXRjMRDvNIcCibZwy/Tf3kI6F1aHbicae+sx8FFb2gNu5Tq1yn14Oo4Bf1vstrB9b4g&#10;l72IL1miVOyk1R9ktK5SHjwnlS6Ry0E7iKvJVSNe7ERlF83zRhIXTSHCdtoaQZoIHzU1e0pC7vu9&#10;95ytJc4m+MGZ5ezNcXbntjdn1rYeb+89e7v1+P9AAO+8WOAccLKSbpoZhJpiE60schSVIhUUwpRl&#10;PbWkHW2VnGOR3gyUB1PLhgRFxkloxImpJkN0ChCEUpxjpal3uZnvDWP/NANPWxGDcKMIF1SElX60&#10;CSbBk0DkCeCbh0L30P66F2K88rE+BYSALKxfOsorWdcjSdeTpu/LxIfmEkIKDd3BxncMXe4ZeZSb&#10;+pSZ+twheFzHudzAu94guBXhXZi6lrFQPY8rUPNvr2E+O6v+u68N/37e5QokWgHFQFldN/Uoswuq&#10;dg6/a+ZdYsoVwKXGxwVwmalvibF3lXVwupJxBL/aTaRrpWnwfXzgXX3vu0jverOohbDC18zGt+zm&#10;Vep98LB2GI1rKdWA7fSGfXbLG3brAbN5PrRoNrhgKiB3wi97OjDvacwd8NDfZrd9uN7zpqjzIL9t&#10;J/un2X95dcBH9hfwHwrgcd+smaD87dQ6sLiRXA0ScAoOu2c1tmLMJaOFQKpChVciw0AyaJ8OWkac&#10;WP22aQN29Id+RTuJde/S2nZTGn5NAPMaj7HOqNnJaNvO6Nhit2+x2naYbbuMtn1G22t621ZC7Vrc&#10;gyf+N/rMk6u1givVA7pwpGkn1ovwO0/Dbj4LL14jlu+nNXAyOzjZXe+zOnhDQC8S7+1ktOxltb3O&#10;7VxnNrwu7F7PbN7IatnObuU64OxDMlvBNrvs5m1mI7jV7zLbOQV9nPze14zmbUrVatjteRd2NyG+&#10;GRfVa5s0H1wIjgw2Xkut2ctoeZ3ZBh4KuC3cuZBp9bvUSg6rfodaOuKR+sA4rBgfmK7jTtbxZFiT&#10;qDaJYeYkL2OSq2mim026qx3b1oplZkxztmdbmSUTsEScQayuZrC8rJOooJnQNWPwbwptjUAzQqKT&#10;HdPFgQ2isz3LzYk7EzDA3orJw9GG7WSb4WyX6e6U62KfxVsEubdbIW8gaEcLupKMC29sZx/nXLBo&#10;YkBEaYQYaIVrKvmqynkYakd4OmSF+hRbE5KUZV0dzNOOBDCIHodjRHs5Zgd6FIHdwaK7XQbPffq7&#10;cWcODvEp8nPL8nZmg+jrmmljkqAGcxG8aCBwQR8qbqmvFehomQxWBXjkeDmxXG3TPR0zwZHBccDR&#10;wKHA2dGIUHAKnhV2tmKAHgKcLNMBIAEncrVhgb7h9KIRij7yEg4AFai7JZ4C2oO9bkT43wnxvgk6&#10;w+2SO9cBB3mBjnH1LYgg5w0EDXIQ/dxyLI3IFniSj0sW6LmPS4anU5qDJRmJ8FKCWKvCHOFy9jqq&#10;3ofqOpM7M7F9JuiSgznoDJMngAE+zvneTnkg4Qpgl7zDqYvpYX5Fob6FPq4sM1ykiryd8BX05TOI&#10;S2cREsI4hLqbpXm8pzvD3yfH1yvLwTbNCBsLHjd4mu7O2Q42DLfDOZ5tzBmOdlnm5nRL63RzyzSc&#10;ERmlH4UjxDu6MILCCgtu9N+6N3K/erqqfraybvp+zVhpJbcO+P8jAQwASV39LOBnZb5c3ctLeHll&#10;1RjgQeXog8rxiorJj8t/j+wvr+T3SP0Cbt0avHl78Ebxcft7pH4/tr+5hT08jnnfI44M7jGOineP&#10;8X8ggHm7fGx//40APuLI/nLHSWY0/98SwEeVuMeg0/47ju1+BC2l7tc45oABoD9HxvcYx/zu/8px&#10;xfvv+X8ngHnJ7bz2IwFcfrMP8GsCuPpWX/Xtnn/QdUhH5R0u/58K4I+rgT/muPrlUTnYWTvaWTv8&#10;sQPmidgj0QsAGxxt8zFgs5Z/CODmit5f5Jj3PYJ3lp8DDss7He/UvG70NIwd876A4fZZAN8g2agx&#10;wqjI19zPEKMkiJDkN1GAhECkIuEQIlwyXEnQU/6KlfxlnMI1Q7iQIVyCICaCk5SzV9WP1LOhq1vR&#10;oEbxmlZkK1+6f2iqj0eYj42br5mdq4GJiZKOrriyvLi2BML3skaIoEaIlHYoRM1fEuoixZ3+3Zor&#10;gMW5cAWwmDVU3FZWzFZazF5Wwhkq7ion7iwv5qwo6qgsag8XsVcRtlMWtFESsoGJ2EBFbSCittLi&#10;thIS9uKStmIS1gBxCWspMWtZUWs54UP7K2ijIuKkJOwAE7aHiTooyXioKPhpqAarakZKqEdo4uLi&#10;o1j12ZndqT4D8YbzFO2FZMQoUWOAgupNtuihOfakuPRQXXrJ9j3xNh1Ek+Y4fEM0BtASb8QTvYCe&#10;JMsuCncq33+oXO6kv91Ui49lMGj5WACDRZ795W1zuIHpfymAAWD7Qw38Txl86D4/MqOd8cZcBxxr&#10;1B6D740z742x6Ik2744y64oy7ojAtYdj28MxzSHIllC9tnC99ghkZ/Q/6YnTB/TFGvJiVwyqOwrd&#10;EaXXEa7XFqHTebhxfxxmMAE3TjUdS7EcSnHoSXLsSLBtibdsjrMAsY1kDRabYs1biVYgPgjGlPqh&#10;yvzRd7x08uyVCxxVWebQJIwo1VCEhpcAkFECkRrn6cbSbAu5fAeVu956NeGENpJNX4rLcJr7fy2A&#10;Yyz74szBjfpJAKdoNSXrtFGQg4n4EaLpRKwFYCTOZICE703ANFKs7iTH2Fp7yqACLmnGSiCZ4tpU&#10;Ke0gO3I+qbMvZWLBMrP+gj6RH5l+FZ/7W4OEvzrkfe9c9qXFrZN2t/6OSz1pmnLKJPYMIcCpoJLc&#10;NpjY1k3paD8UwG2U/nZqf1fSYOfHAjhq4J8COL6rkzo8SBoc82zqk2Pc4bOL4fNgwYq6Y4fmk3v7&#10;kvo7kgaaKQP1XIZakkZ7yH0DoY3t0W39pN7h8KaWiJa6pKEW2lAzs7eJ3l7PGuxO6e+N6+hNHnvq&#10;1zglFpz7BSHhrGP2VwTqVfcM7+qZ5PGlqI7BxP5Bav8vC2DqP0qBeYu88Z9T+3qZvT2snh5mdze9&#10;p4vW3U3t6Uro6Sb2dpOHB2OG+nzbW0xLbmvnZundKHBsbyI+nE6Zn0qdHkuZHKFNjYJIGR2I6WkP&#10;aaknDnTzEq+qcvs7N0zzszBsukF6kn5KHCEz2SCboZOfo5xffJqUxeeewueZw+dS9Ae/8j+6Ff3Z&#10;ni6TWBzcNU6fn47vaUoZ/If0PSR5EMQBXgSLRwKY3t/JOBwX+tcEcOIvzQFsUX5HJzMLyc5xKHkQ&#10;1toR095J6ekBlxxWeT+mqSa2tS6uq4U41BU53OvV0YAvuaGRkXHWJYhPFvVnfnV5lLNLSGpCQUly&#10;fV1c44O4xrK0ztra2YnKsaGI/Dzz5ESnylvEib6wB6UiaAO+P3z2xddnP//qzCVpBZ/MzPD7JTHV&#10;FUJG+D+dvfTZj5f+fOLcOZiyBS0pdaiL2tXomcvMra5t7BvpHJurH59OaqhN7mmldrZZJiVJ62J+&#10;uCz+ybcXT4hAsdHE/NHRgtYGBT3dT//+wydfnOb7y8nPpNQRlEzbum7bhj6psBQll3ifxJv03Pri&#10;B313OieYDR3E6lpqY2NU8b2AnEJkeKSku6vFjYK47nbPvKKz0srf/fWMwFcCV7/jxxPsKGVl5JoS&#10;/4ykbwXOf33ix0uXRKAKWt6xSeSK+/T+LvpIT3JPW+mj5zcfrmDzqs/E5P49s+ZcbvM3mOA/n0F8&#10;c0r1zHkVQUnt8NTM26NDQTezv1WS/t3ZH/n+58+//fO3cAPr5KpO/4ausw5+Vwzc+NUs1AjOEaEB&#10;DVSbZyzsBk11LERqhOlKNlO2kPjWT/7bBlfx5VRUvZug6Tk+qb//z5UvP73w1e+tNPgH6HbzScbJ&#10;kM80f8Onc+VvWLUTPrZfFlJOPCq/sFEvtNWqx5mOmsyx74rB9fjIzYYoTAcq3kCftzz7e7nf8Qnz&#10;8Sn/hY+qLfow3a+X5Gwvcfr87/iufPYX6De/85Y/1eGtuhiO6DG7WqN/pc5Wp87dcpQYPEfyeRlp&#10;tBoI3wmQ3A+VXAmReeIjshYq9cyHfyte7mW0zAui0oCvVCLkT2Tod1QlwURFKYoiLFFJiQKHUVSg&#10;SSoSFFWxqH8M+BytJHpEjLIYWUMmXlUStIdC+YNkrgRKXwYxWPpKhIRArLQIWU4yWUWOpqmUqquS&#10;ilRNRqkyCbopOE0SGh6MkHGVF7AQO4O98g3y/KfQL/nkvuVT+ZFP9+KfjYW+coCc8Ve+FqYqHKMu&#10;RkJIJutAGHow7pyLOrAMTbl0TQhND5KMkgExTVuWgZBhqUtnqspmwmWKEEpFGooF6or5CKUCLdUc&#10;LRW2hnKaqlyigmSikgRVSZoGhzDVFLMQKrk6WtkonUQ1FbIuwlFaPCfQY3uyb3W2f364dXWyhzMz&#10;nuXsg1EzV8dFn0Enf4rJ+tah/Avzwh/NmJeMSEKG4SLoMCEU8Zp+2nlM4VmjmydNsrl68tAB8wTw&#10;BSP6ZTz9KpYmgEsTxqZKm7ClcGnnVSMhOLo/tXlhlbO2z+maXAmgXoeZBIvgggVNYs4YRlwxp161&#10;Sha0SxN1TJNyokk5UmXsE6Rskq8aMAQMWPwGJGFMCNwuwiQkxZWU5xF/w9IrNyC+OZ4+nsCazL63&#10;WD/0pufJh86HGwvbHyaerSyurr9+/4Hz9uDd1saHjdUPa2sdlTU59GxnB/Adw05cyVYQ7nlNNfCi&#10;WrCIPvkawt8jMufJq9cvX6wsrSxvvef0PN/RCs44a0r62oD4tXY02reooX9vZ5WztcbJrZmWsSRd&#10;wsReMEk9aZxx3vb2d7ic82Y3zuGyLmIYlzCpgIu49HPGGadN8y+YZvplj1QMrb56//bl/pPHyyNr&#10;B6vtY8v24SVXUMnf69NOWqWfdEj70jjmhDHlqmnOJUzOJVz2LwrgMzZZ3xqn8QTwWXP6RUvmRXPG&#10;Rd3g8OhszgFnZevl0/3NpJL2Mzp+F4zTv8WlXHGnf2MWdtaceNk46Ro6/aJqZFrpxMw6Z/zhizfv&#10;OPX143IQMzkZJ6ikB0zGX1bcS0HWBybrJi/rzLW/0o7ga56MmCtABeKrLOsJvqEpQz1U5HwUoR4Q&#10;SSdxERshAVNBQTMhIXMhYTMBITN+QZNrAsZX+E1l5AKgCqFKShEq8DC4QqACxBN8V5QWsvk1AQxV&#10;CuNyKIBl5Q8nA4YGAX5NAMsoxksqESWV4yXgseLKUaLwCBF4iLBK0GlJO1FEgLZ1kk3EzVBWY/r9&#10;iZL+9aaFt/dGF4uHpgt7x3K7h/N6RgqHJm5NzN2bW8gZGgJkDfWzB3sZg93cv0bq60jt7WCPDLL6&#10;B9J7+tO7+jJ6hwuHZ+5OPX0wv9Kzyqmd3cqoGfOm3ta2iRZSsz8jRTgjZCIlFQwVj5WTjJGXilaQ&#10;iVGERCvLRcJhEerK0apKoXDFACWYj6K8p4K8myLMXUneHSrmABG2gwjaSF8xk75gLH4GK/ajocgP&#10;BvLXLKECVvIi9nKSTnKy7nLyPjAlf3mlcBGBcLg8DaFKlRB3gcnbJJByhrqHxntblqc6+0pYTA9c&#10;hI40zUA5D6eVqaNC14AxDFWpSIVIRRE/iQuxMJFsfbVCDIKNkM9EwK7ra1w3UGOqy9KUxNna8kV4&#10;xA0TzXjFaxQ1kXRt2Uxd+VykQgEKfh2lchOtUairkqunkqGrzEKqMtBqTCwiHa/NwmlnodQzdFXS&#10;9TXjdeHhBojWfDpn+eGzqa6Nl7OrL6ZXn09sPB3beTK2szCwM9WzOda2M9W3PTew/nBgaaF38WHX&#10;4kLb0qPOnUed+2NNZVFuVAOVXFPd23bY65ZoNk41QVPODyKJP33KWkggxcasghrbXEAfrCqa7i57&#10;PFq1OFWz+qhp70XH+6We96+63i22vZ1vfTfW9bavo5EUGa2pQEbIs/VVWVpyWVrQAl35W4Zqt/GI&#10;XDQ8RU2WpCJD1VJMxuh6Kivfjo7pyMoeuX1rva9rqbvtcWst59nM0mj7VGtZb3XhVFfp9rPeD9uT&#10;m897ZocaaHHkquLKoYae6sKSlKCYSGvnGBtHqr1TooVlmpVlhp1Vnp1FsZN1saNFNgFN0ZSnG6jQ&#10;saoMvDqLgMggINg4dZahGtNANR+vDZ5RAU6rEK9dhNO+jte7gdPLx6Hzba3i0cgCD9eBTGZ/Drsv&#10;P3Ou8t5cbdlwRXFXSUHTnezW0vz+ppK5oabn832rTwbeLo9sLXZw3iy8Xh1tup/RWpm7+aT/zcsx&#10;ztr8i5ayfE/rKA0IC61WgFbLVofeNlDLRStl6StyJ+5FcdVvJlIjC6WVjdbO1EVk6Wlko1Sz0crc&#10;qX/1ZbP0pTLQ0ky0HNNQORunlmOMyDfWzDXhVu5mE7j2NwOnyjZQTtdXTEfCUpHydL1DNCG5hqo3&#10;CFp3LdF3zJHgQzNa+jJDWw7k+Vh1cN4c8IgNVNh63D9jYqGUiWpSqWiVDCNtppEWA6+ZhtUg68CC&#10;FEU8pC5ZXv0O+e0f1D/l0/nqtyYXv/KEXA1Tk6TocV/pTCNNJkYtASELPm19xM55iZxJ1ISAFrAq&#10;3UAli6CVhlYGa9NR6tlI/TwsIdfciG2hn2yinoxXzCIo3TXRuIWA3VVXrsUbsRF60VroKmb2y8UX&#10;bzaXOM8GOC3Z08lOvcGohTjsKxJ6KVptJ159J0ZxNxrGJVZpK1Z1PU5jnagFeB6qtBSuzCv55Qng&#10;5Qj4y1BFEAErkSqrUaq8tbtknb0EJCfNZJdk8DQAPmwr0oo7V4s8UaXzbaX2Nx2Ei/2WApPOUk/8&#10;lJbDNTdjkdvx6B0ScpektkdS/kcR8C8I4OU4/RUyDvAizpBTk8LZ42rd/bWFdxtP3m88ers8+351&#10;nrO7yNl4+E+4+urRh81HYMvd3dXN1aec9QXO1gRn/PZOgccLov5mIno5WnOThFwj6r+M0gL5HgX1&#10;Lklvh6K9no57FKv5IlBpNwC+5S73zFl+mWi9X5H2qOVGS11Bbf31wa67L9sL14qj1oiE5QDVHSJq&#10;i4z8OcfUL481ImqVbLxMNF6Ow6zGoDfikFvxuhtxOmtxOpspRs8o+FmK+XyG9+qDdM5wJefpIGdl&#10;nvPiEWf5+bsXT7YeTq7Pjh08neWsLHJWn7x9OfP25fT7JbA4C34WOOuzH1amdlbGn+/MPF/njvfO&#10;WXjCefySs/ic83SG87irguZSEmFY66ne76Ex5ozos1EZ8EA/izLeClDmkLQ5qcaLicZ9yQ4Dt8gT&#10;vRVjC4ON00OVc+MVc7P352arZmZrZqYbpibrpidBXjkz93MeTM/yqJiaAdyfnAaUTE3dmpvOGxxr&#10;Wtik3+yGgw8s7XgV1XiYMlECFiWnHqesEYnUDjNX88FeMzQ5rREmbpSp4Zal48LWd6CjrBKVMeEC&#10;Ku5fy5j+SdL6Ag5x2UhBwUNS1ReuF2GoG+2qHlvuW3pMAG+QK8ac6K/Cby1F3F6KursaW7pKvs8t&#10;fEyuWkupXk6tfEW/v0QvWU+7t0W/t5N6bzO1/CWtZj6ttTa6NtqYQYBH4LXizbBJSN0wC1NyFqv8&#10;zfby2+259xvz4HXirD/+sDp/8Hxk+3H39mIPZ3uO82759drL3eW9AHey6CWkpJAFVMENpuKP0IxE&#10;o0hY/SQDfaoeioLQI2saJmItGUpqIQZ6MeY6Mabyvjledx9mT7yi/7IA3k6u2Uutn/TMeBxc9Da1&#10;cT+p9nVK/RqxfJXyYCWlajOtbpvZuMts2mFxp4/doNdxivpBfBp/bya86FH0rVVa9ahfFknJ2ULO&#10;E8JvLXbZTFTQTFTEyJgQVFXRwXnLebf2jGuyt6Y4mxPvdmdfHzzd3H+1tvX0vxXArzdGDzYnt5+D&#10;Q71mkgvMDcNMsYmmxmxxCR8FhTBdtQhjjSAv3QAKLjjPJLjY2LcQ48RSJ8SLq4VdgcZck0uR1SrS&#10;sbpH8LxO8KMbetmLYSIIkS6oCEt0FDiOtwmZjvUu0re7YeB0A+PMtb9Yt3ysVy7GO9fIPwPrS0N6&#10;JGq7Jmi7UVG+dFxYFiG0GOt1F+NainXnVu6a+ZaaeN/GuRUZOILzFpt43LP0vW3hk4txTEEYx8jp&#10;hUhp2J6XMD0lhP/mMu7LizanREIlNTJQNuW2gb8mgEtAbuZXZuxXYx3GUDaJ4FcrRrlVmgZXmYTe&#10;QXuV6vv1OCctkUpeMxsPGA1bqdXccYbT67cYDbvs5teZbYA9VjNo3EtvBM96iVi2EHp90jd73Dtz&#10;2j93NqxgnVG7zq7b4U0DnNOyl928ndGwyar7bwXwSmLFoDtj3DcLnAVswItvmC271Ia1uAdLUWUv&#10;I0pmvfPbTROrUOEVuiGD9ukDdvQ+m1ReBfAGseptautrestWes061+xWbTCrN1k1gC12LYDX+DNq&#10;lun1y/TGlfSmtfTmDUbLNqN1n9H2Jr19Ne4Bh9nFYfashpWMW9H7jBJ7DImNemGDNrQ+m6QhpzTu&#10;bNYJFe9YrR8yuWNiryRV9rimPY67s8Vq2slo2c/tWE2vOyjo2sxu3chp3cpp285t381t3wFJZsvH&#10;Aph7mexWTlYnJ6ebk93NyR3kJDW+Crg+YkfrMCN1WCf2uaQN+rAfRhe/Sq4EPz5gl+3Uur20hv20&#10;hr3k6neMuvfM2ucxNzqdqaWE0HRN12RNz2ybRLptUrwVNciM6mVBc7VmONiyLazZJuZpDnZMGwua&#10;tXmKnVWauTEFpROmquQFV/AQumYsJmQOkbJXUfREaoeaERKd7Vk+HvkO1twiYADPBIPE2S7T1SGb&#10;N/4zb/GYAFaUdlaScbE/HPPZzZYNWmxNUkwMiHpqQWAVHOKG1Y2yJiQZakfISzgcCWCvw/Jfd7sM&#10;ngP2c83niVuQ+/DGW3bN93HJiQ6+E+CR42ZH93RkBnvnh/gUeDgwrAikS6d0rpzRE72KU5FzMjaI&#10;crVN83Xl1uN6OnLVL08hg0PxxqMGizy17GrDcrJMtzOlgR4eVQODCBpBtMRTdFUDQZ9hko7Ksq4g&#10;t8Algh15k/L6uxX4uuYGe18P9i4M8ioAgIQ3/jPA93BmYrBogScZoUF/0sEGfm5Znk5pYf65Pq7p&#10;pthwTbiLjKiJkqy9pRHRxoRib04DJwVd+kfJb76vS5Gf63Uf50Ivx1xvpzxwIdxKZXu2s3UaT3L7&#10;urGdrCkEg1AdNTdVmB0cZnv1go6IEAYmZ62n42NjmejpxnKyTzfGx+MMYl0duVM7g0fm4VzgYp9j&#10;bca0s2ZbWjKsbLiYW9IIJol4Y6KJOdnChhwSUUSmluUUtpdUjFbWTVfWT96vGSurGvm/K4Br62br&#10;G+Z51NXP1dbN1NSC9mNlvlzdy8s/tr8VD0YqHoxVVEzevz/1cfkvr/D3mPoFFBcP3Lg1cKP4F+wv&#10;z/ses785Bd1cfqZ+eRwZ3GN8LH0/5tcEMK/933BkfxnsNsAx3XuMj+0vI72ZzmhOpTfS/huO+dQj&#10;jkztMY753f+VY7sfcUz6HuPnDvjX+Fju/iccV7z/nv+nAhhwJIDLbvSW3+y7X9z/f0sA/xqNZf8d&#10;x7zvEccKgn/iwQBPAPP87pH9ba3sPyaAeWsBH7tbkLc86Gu639NY3n3M+x5xVAp8jKODHOMX7S/g&#10;5+p3pGMOwFcboX/bX5/mTHDUw8gJ6YkLWctKBQkJ+MmKBssLecGu2CpcJihfwqhdNUQIYdXFTBRl&#10;HMQk7GQUfDRwCXCTJHF0uIxRONqNmpxbQ0zIjvMnJ/rGk72ifMw99NWwEjKoS3C372FeJyHuFyFu&#10;16Qcrwmag49qKSEzRQnuHMAAeQmLwwpgS6ioFUTUFir+CwIYoCRkoyjMFcDyXAd8aIvFbaUkbEFn&#10;xCRsxMXtpMRsZEVs5IRtfhLAYs4KItz/CwMHlId4KcID4RrhijrRQqpBatjIqNCUcnpSa6LTEFF/&#10;gaIzT9IYJWoPJGJ7k6y7aS6ArmTHngQrnmtsizNqisIAWmJwvMlxAQPJ1n1Uy55E8y6yKaA7wQzk&#10;oKUpFgdojMEeg+d9W+KNeBuA5CcNTCJ0krla9z+J/4YesllPggkvdvFGhI41aovG9cVb9MVb/QOL&#10;PqJZb7xpb7xJT5xxT5xRdxy2KxbTGaPfEY1uj9IDNIdot4XrdUahe2IN++KxAJB0xxgMkPAg74rW&#10;b49A8rQxyMHunUTzDrJVV6JND9WuN8n+iG6K7VCaC0iqQzH3vLUrAtF1EXhAbZjRbXetbCuFLEv5&#10;Ike1my4aOdaKaXiJMPjpcJXTUerniTpXUjBiGebQQgfVYldEF8niFwHn/TldRPPeOEtwgeCuHs4B&#10;jG5KQjZTkW2JBkPJpqNUy3Gy9RjJaoRsNpBg1EvBNiVZ1mTFB3j5IfCBgurhElrpohqpV5SDdL0Z&#10;8R3DWYtLfve7+c1ir6ETr2JYf9ahnHEr/dbu7tfWN8+5lHyKST5hknLGjHzC0M+SVZ7QPEpp6ae2&#10;dVE7O6g9HdS+9qTBjuSBDkpPU2JPC7G3kzcBMIik3s7Ennba8EDKxGRQ14jBrYbzMTl8tjFfhxcY&#10;107G9o1Re7pS+jtThtqTBhoT++spQ21pEwMx7e3+lXXhjR1xHb3BdXUhDTWk7qbE7npWf1tCQ0XO&#10;cG/exEhsQyO1dzy+55FWcvkfDSL5/e/+zYjyN6N4+9KRpMnlsJYecm9PUj+3KDa5r4va18mDa0Z7&#10;unje9xjJfT30ni5WTw+7v4892M8cHEwd7E/q4w5eTRkdCm5rdnpQZltR4tZYF9Db6d/f5d/dGtHd&#10;Ht3REtvVljDQQxsfTpscTR4dTBzsBVCH+0GeNDIAVoFtghtq/KvL3e8VeVXcsr5TZFBUoJp38xyR&#10;9Qcf2h+Civismb/xvvU7t/zfWFOEYnJ82ofoD2fIA+3Jg0fS9xf42AHzAJcALoTa2wvuKqWrO4Fb&#10;6NxJ6mgjdnaAPoS0NQW21vm01Lk0VFhX3jMpu6Odna+XXeRwvyama4g2MJY7PVMwNZHY1hBaUxbe&#10;UhUz0B43NRI6MWnV1C6ffUMgjCpsGfKVkN4fPhf/5FPhb7+TUNQgBNJYWU3N8beuR+SwGbdvlXW0&#10;V4wM3Z4eSx7v8aotiW+s8cnMxHv6aRAs/3bm8ncSMpG3b9E721KaGgT1Df5w4uw35wUA15TU7ahU&#10;0B52p1hU30BB19DKzpOYyMgrr6FU3M8e6SfWVt0YHq0enKEXlVv6RGt7BJpn5sR2dbrmZJ5XVfvs&#10;zLVvz4j+/qvLl9VwLtcrEkYe+tf3fa6B5/vk0jen5SREdXEYVwrzzq3OkcSGlszxsaTWtvSeXvrw&#10;YFhTXXRvO3hFo+6VqRNspQQVT//1zJ/4PtHSMsx4UMmqqUjIzfjhwvlT354++z13emMtE7ug/Hxm&#10;X6dXQZa6v49FCj1paMZ//Llq48QP5b1/Y96/GMw6i/MVNfK9oGb2rYy6czLz9vRE1N3rnwkLnBAS&#10;PnVG8PQpESTOLe1eh29x41kDu28FlP786dlTp66ZaCtnuyn0xyksJcsvkpUmEi1nGSFjiR61zqr9&#10;LiJbSYguN0Gz7/mE/sJ38XO+03/mw0p81RxrPEI0J8mf1v0bnyho/4RPS5jvZvSJrXro4xvn6ykn&#10;25mKs3c8htMs5uI1n0UrPguSfxSk3uGGyseohEpcDRa7eN1QYSzaqcLLxFT44oUvvr166twPf+Aj&#10;iH9eH4x+RLXO1jxr9Bc+9Kd8TpdPkhSlKyyRi1EmSzF684FSU/5CC9GwFYrGerjMM+8ru0TYy0jI&#10;0xh4nxc0XuJPJOjJJLhoIhySqKyQCFemqihQVSEpalJJ6hKJGjLRSiKhstdCodfilMUTEDIkVakY&#10;ZVGQx8LFYpXEwNpoBZEoRWEQ4xRE4yAisTJCkZL8YZLXwmUEIqDCMUoS0apSRE0oGalIxagm4VXJ&#10;GJUoPUigqri74jU7+Qtm0j8a8v9d5+yfED/8VueH3xn8+Cfc6U9cRU/5SF0Ah6UgZBl6ihlIZQBI&#10;UpHyNICeXKoONF0Tkq4hy1KXZatA2HDZHDX5Ak2lfE3lLHUYUxXKUoWxEdyqL0C2jlKWpmKmmjwL&#10;LpemCE1WlEuAyyejtTzlpcE/K3em+tfmhp7ODHDWX+wOjEaZuqvLm6njiRcMUr7EZX5nc+svhoxT&#10;puyLRhR+wxh+/eirBuSLhrQz+JxTJr8wBPQFI24F8CVMqpAx45Je4jnNeBFMqhiOLmKQAjOmdMzt&#10;vHrHGX3FCU6vkMFHCuJiBCxoJ/HUU1as7y3TvzJP/YpA/QZHOomJP2tAPK+ffMng5iXDOxf1sy4g&#10;qQKGRCljshSWJKQTLaGXwq9MEVBNl0UXQDA5UoZ0NYdcm7gKk9Dc9IrByqHnEy/2Dzic/YM3L54s&#10;cF7vcN4ccPZ3Xzx6UVHe5BNIUdFxFIKaXJG1FlT3vyBnf05Q6/rNqsGegbHRwcfLK88/cCJutYnZ&#10;J5w0jDyvHxHAbHq6ztl+8XZzhUMtbufHh1wxIV42TzthxLhgd+dbfP5Zs+KTBlmn9NPP6qdcMEy6&#10;jKNdNaHzW2VIWKd1POI82+E8316ZfzW+svtk9sVibHqpgEagsHHmGULmCQvm9zb07yxp3xvTTmFy&#10;zmELzxrlnjXKPEtgnyWA+8m9q+DenjRlnbPN/5qQ/r0Z+7RVDmi5ZJ19xSrzvE5IXPLt7a0322+2&#10;X77dr518dg7hKGqV+iOBcsmV/o153EUHhrBjnqAR+6RCAKmge2hxZ2Lh6TsOp7fvkaqKtZyMo7SY&#10;M0zmcOpZ3ijQsm7cOmAQQQ5aZHzlJNwhYi6yos4wKQ9VeX915WBVRX9leR9lBW8lmJe8vIesrJOk&#10;pIOwqCU/v8mVayZX+W2FRFykpb0UYP4qSoFgS0VZNzlJB6iEvYKMsyLUQ1HeU17OByrnLQfzk1MK&#10;giqFACCKwRBYkKx8IFTuUABDAo/s7xFc+wsNlYWTJVTJ4ipEMZVoEZUwIdUAQVUffjUPpCu30jr1&#10;wUjp+HrV/H759Ebx0IvC3oc3h2dvjs0Uj8/empi7MT5VMDyWNTCQ0deXPTwAyBjuZQ/1MIe7mCPd&#10;7NEe9lh/5thA1vhQzuRI3sRY7th41tAwu3eQ3TVAa+jM750sm3xxd/RZSkW3XVyWnLHXZQUbKVgY&#10;VCYOKhMDkIPEwORiFBVi4IoxqvAYuFIkTO6nuZBhEB8lee5g0XAoV6grSruD789QIVvpa5aSl8zE&#10;L5lePYm+dsZQ8AJejN8MfFWGyjpxnbGCv7Jc9NVzbhpq8Rrq4Sd/RBAIfi1NAwNdPQ8Hezam+poz&#10;SJFoWIyGFAsNz0Ip5WPU2PoqNKQC+AUVKH0J/ILKwqrmY9WZmtDrBmp5WkqZanIZmrAspEqGgVqa&#10;PjwZrURDKaWhlekoZSYKnoniGl8mAkZXg2brqbG0lekIBbq2EgutloHTyjDSzsRrZyDhdE35LCOd&#10;VLxWAAJalx7H2VzkTsb5YnJlceTlwsCrR4ObT0d3no5tPxpcn+t9NtL6crJzab7v5aPepw+7nsw2&#10;P5toXB6vX++tKA60jdWSZRiq3LRA37HWv2NrUGiJpmFQNzzd74YGduSkv+is671f8KAweW7gfl9D&#10;/kh74eOhsq2FRs5yD2elh/Oi/fXD1jcTXZyXj+bvFqQYI4lasHQ0nK0LKzSA5+vI5evAsrVhGTqK&#10;WSj1TAMdOkqTqKt5MyR4d3iYs7i4MzzIWXzIeTKzMdbFWZrhrEw230sPdkJZ60uGOmmVZwS/HCzh&#10;rE+vDfbN1DaN1dQv9vY+6u2qzc+meLj4orSSzQlsc6MMPJKJUs030rrvZFTuiC0wVknTFUtHimXq&#10;y+Ri5QqMlAoJyoV45UKcSr4BvBCjfgOvfR2nVWioed1Q8yZGt9DYkKSv64tQeUCO4Tya4VahLT3m&#10;Cq3nc5wn46/nBl701Q5WFNQWpFQXJHeWZU833X7RW/649ebeXOtCdyk92jkz0Xehv3LvUS9naaqV&#10;SWbbGbEJKAZSJVtPpRijlaOjkGOgkmmglKGvzAZ3BjxftHqmvmaOvlaGnnqmnmoWEs4VwGhYFhqS&#10;hZLOQMuy9OWZGHiWkXq2MSLPVCsXYKIJ8gycKgurwjAAb4sC+AxK0ZMDn0FpunJpCNlcA5XrRpp3&#10;LVDFJjpkmFCo6FmamlQRHgFeSPAswFrwWoKzgMUsQ7U0pFKGkWYWQSvdUBWQZaydYaKdaqhCw6gQ&#10;tSFBMAFX8bP2/N+bnPsc9c3vNP/G5yN+Pl5NCmxJRSoEQq85CJxwFjzpJ3kxRU8BvIRZOO1MrE6e&#10;qX4qSiNWTY6ip5mqj7/u6HE/KuxOlF+qKyGGAE80hGVh4Td04eVo7Xs6umUmljHq2mmuHpuLT7gj&#10;tS70ch61PL1JrPLSHgzRXU7Er8dqH8Rr7EXI7UfKHURxpwHeiFNbJ2otk3VXybrbZO3NePWNaLXl&#10;SKWVcGUQ16NU12NVVyPgID+KSxGKYO2rMKXVcPX1aO3deOR2PHItArHgLTdqK9RlcvG++mdl6p9V&#10;aHxei/yuz+zyQy/oTpweh4bbI2rsEdV2iTz1q8OFqAfYIaNWo7X2KNiVONQKGbNEwj0j4jhNTM7B&#10;4oet5wcrD9+vP+HW+C7Pcosyd5/9iwA+LALmCuCtxf2d1e2Vp9yC4L2HnNnK1ZvBCwm4FSpmlaS3&#10;n2S4TzFYi9Fai0XsJiJ3yTpLsRrPyegXJNRmpOZekPKeF3TTR2kpBvuE4cFZbNl/3vNkrqW3uagx&#10;M6Ix2rrPGznuCt8mY0BXuSToAbYTUJuJqI1E9DIZtURGgbhM1lsj6W6QNDdJGhskbW41M8V0g2q8&#10;mYg/HH1aB3RgJUZzJQH9nGwwT8JMkoyn0pyW75E5Y2XcOuBlcC3LnJVnu49nNuYn9p/Nvl9+DOBs&#10;veBsPOOsPuIszX94PgPgvJh5uzy3vv305dL85tw0Z26B82KJs7bMWX/EeTXIedYwfjP4vpvqPazw&#10;dfhphsjfWNLfPtC9/MpH7nWUKifVeJduO0Wx6071Ga3Mfb4w2DXe2zA9Ujk7eX9+umJuunKWO/4z&#10;dxTo6dmqGe5kwP9g+ojK6ZkHM1z7eyiAZ8umZkumZ+88nM3s6e96dXC/+7mSdgAKk6iqFqugEgvX&#10;pKjqJCiqhqkqeetA7DUvoc0FMcm6fukqrpmqTmwtW7a2RQaCwIbjGfLGFDlrzHcI2b+r85/Dnrto&#10;JCHppKPo66gSVup79yWz4zn5/jqtboNa85beskmqHHdiLoXffR5W/CLy9ovYe0sJpSuU8pWkivXk&#10;ipWUiufJJS9S7q3Q7m2m3ttOK9mkV6zQa58yOmazRykWLE1+OyO1KBujVG31MJwhycOFwjnY4+w8&#10;ebOy8PrV3NtXsx+W5z6sTHxYHeVsjr1dHdlfmjxYe8abAxij5aOi6Cki4yAs6ywl6w6DemsoBuup&#10;R6F1yUiDZG1MMs4mQw4eiNaLtdGNtZb3vut992X22DK9aSO1+giuMjxkP70eMOSaNumTsZVUuZ1c&#10;9Z7RtJNas8Oo32bWbzIbAVw3xmraZQIa1pLu79Br3mS3gLUvU6pf0hv6goriNQPwEC8FCVdVmDdc&#10;0U0V7hgRyuxqGZoZGtx7OftuZfzNq/6d591vNiY5nKU371fW1h9zBTCvhn59gVs3vzb3YRX8iP3E&#10;P9XvIW/WZ7fXJ3a3H268ePJ6dT8tNt9cP9QUQ8Vj6fzCbjDlCAMk2Rwd54EMiTMIYWNDi/BBxQT/&#10;WwTvYkPnHHWTZCmN2Kty4Zeh3Jl0CQFphn62YvhIQpwLKtIKFWNpSPY3TkjH+BbqO+RjHPNxzoe4&#10;FGBc8zCe+fhABjaAjPaJ1PWO0POJ0w9MxkVkGYWVmYWU4z3vGbrexbiWGXmWm/rcN/MtN/PlDuls&#10;5nPP3Oe2iecNvGshzrkI71Jo7EZSxwXLaTtdkTX6+jLms7Pm317zvAyNlETwhoDmYuwFAIcC3DPy&#10;uAtyc78SU59qm7B0uEm4gNoNtNsD85Bay8i7+t7luKBRH+YKpQw8qT163dvMls302k3upLkNAPBo&#10;dtmNr7Nb3+d2gEe2z256zW7aTqt5Sbo3G5I34s3sd0udDsl7FHtzJeXBfkbju5z2tzmte6zGrfQa&#10;sD3X/v4jHjpgEBsOnz7XYnJFZnrDFv0nAQyY8MueDy16y2p9n9G+Q+M6zgN641sGt653P7kJ/LDs&#10;UOofB9+YcM+e9MzqtkrpsUkGsd+WNu2ZuxRVsp/UeJDW/GtzAPMaj7HOqF2h168yGjeYrVsZrVus&#10;tq30pi1a42ZS7VtGByeze4tcM+OWOeeavR5RshZaMuXIbMJE1+MiW01Jo66M51H3dlJq9+nNoKsr&#10;iZXdLqmPY+5y/9CBxR0Fej21/iCvczu3fTu/YyePyx6IOW07Wa3bmeC1b9zPbH2T1f6a1bKdUruZ&#10;VL2bWv+B2cphtHCY7RxW2xtq9WJIYZ9jcpNZfK1x9KA741HEzfWkqq3kuq3DCY9fpzTuJdduJT14&#10;n9W0mXJ/3I9ZYx6Vqe5IR7jctIrPtaPSrBLDjUmeRiRH0yRHG7ajS4GzZ5G7a46TdbqdOc3eItXW&#10;LMUcnwiwMU3BIqOVYR4CV4wuntUXEzbVQvhbWSR5uOWAHZ24Yz5zi30drHkDPnNHe3ZzzHO2yzxq&#10;OVTCuaDFz71AXdFbScbFwog74LOtGY07rrIty86UBs5ihIpVhrpJCliIC5jLitjIitlytasNVwB7&#10;OnGlrBt3qOoMd4dMX5c8L+fDmmDHw9Ghnbky2MWaaW+e7OnIDvW9HhV0OyKgOMSniGdesXrhSrKO&#10;V8+iL5zUkRIyQyECbU2pHg4sb2fuTLo+zrm8mYBBBzA6kSCxJiTx3DPopL1ZKgDkXo7ZrjYsG+Nk&#10;ADgdOK+tSQpWNwqNCBW+RJDgN1eUdjbQCgc7+rnmB3oU8UalDvDI48407JEX6FkY6JnPi6AFdNLd&#10;nk3Qj7bAJ4AeRgbeAT33dGT6e2R6OqW7O6R5OTNMMTEqck7KECfQfzMsycEi1cMhA/SZi1MO6Keb&#10;baarTZazFdcKgzvjZsvmdticZmNCcbNjgKNZmxD1NLy1VNwJBuFu9qnSYoSrl/XO/KBy5ZKupoq7&#10;nTXV1Z5uYUpGawfb26S6Hc7r7OuW7+6cbWdOt7diOjvk2NllWluzbGyYdnZMW7t0K+sUc0uyITbc&#10;0Tklnnw3v6iz/MF4df0MoKpuuqySOwp06YMJQEnF+L37YzxA/osC+EH1/yKAeUXAh/Z3FlBdA1ZN&#10;gHjoeicOXe/4g8rRqurJj1t+sr+HArisglv+W1LOFcB3S7kC+Pa9Ed6AzyDevM21vzduDRQXD1y/&#10;yVW/hwwd2l+uAM6/zhPA3JhXxBPAh4M/Fxzyr973iCODe4yPpe/H8Gzurwtg3gbHIyuz61AAdx4K&#10;4A4Gu43J6mByNfAvRAarlcVsT2e2MBltdO5svtwJgGl0QON/HulpvOl1j8dUGm+U5uMxLaUxLeW/&#10;iIc7/gLHjO/PAdv8xwL4v4g/ad3/PPJ0L9jxX2MWk6t7j8UsFk/01v9aPBTADYcCuPEfArjhFwUw&#10;L/9YAN8v7ucK4JuAPkBV8aH0vdXHG/+56lZ31a3Of0Qe7QCeAK66yxXANSVcAVxXdlgBXM7Vvcci&#10;4Jjf/V/h1gHf/4XI070/jzy/+7EAbj2s0D0SwLxVR2t5Tpe3DQDkoKXpfs+vcah7fyEe6l6eBv6X&#10;eNiZwUMBPHRof0cOBfDIof2dOrS/04f2d2akY260c5avLtKkPNwmkmCAlFSBiRhIidoJCzqLi3tI&#10;S7hAxKxgwkbyggby/Pry/Iby/AQ5fjMIv7WCKNfOSoo5iSl4SRlGiVrECZhGGIUX+JLueTilOxFI&#10;oZ45Lu5MZeMQKfPY8+jY80jyJUTUZXm/i0J2F84bXzqtf/lHPYHzSMFLesJX9cQE0FJChlARnJKI&#10;kZKoKUzMUk7MGgATs5YXtYKJWPBQELUEgLU85MQt5SWs5CTAZ/AhXPVrLS9srShsoyxqryTmJCfq&#10;JCPmKiXjI6EQIomIF9dLEkYlCyATBJGx6mYx0VHJZSxKK8V5iIR9nIR7TMVOEAnDibYDyZ69qT7d&#10;aS5dNLOuZFRXgm4XEdMVY9QRhQOxJ864j2gKIshHqNbDFKuhRMsBsnlvvEl3LKEzGt8WjeskcQuC&#10;eRP98kxwQzSmPsqQVzf8cw5NsFEX2bQz0aQ7wawjwbiDaNwSj2uPJ7QS8cdiezy+m2zcTTYCdJHw&#10;nUQcoCMeCzjUwDxJ/HEkdMYROmON/wlY/Bfwx2iLxrTHYDticbxFkIBF0Hi0wTF6Eyx6En+VXopl&#10;f5L1QLLNEM1uONUeABLQ3hxlVBWkV+6jXeqtUeatdd9P646bWr4thI4TJuuei1b7MRz+bYjCN0Hy&#10;X8UgLiSiBFmmkGJXzeoQfFu8dV+S8yDNrT/ZpZfq1JVg30GybSfa8Ogg2bTFmvRSuGN0g3vYSsb1&#10;p1kOplv3JJkO0az7KZZcNR7HrZzuJBE6SLhasklpqieTHG6M85CCeiloZUtqFp6DJwkap4TUjmQu&#10;PqONj4q7+goYBV1Gxkub3zuFLvzB+uZJl9tfWmZ+Z876GzJOwDHzW2SIgheLVDub3jmf1DxIbmhJ&#10;6+tOG2in9jYyRjrSBztSB/sTBseJQxOk/lFqby+js5HZWc8a6InpGgoZX5Zk1v7eJeXrALYYKc+7&#10;qT+pfyC1vxOQMtABSO5v51YD93dR+npJnV3RzS2hDQ0h9fXhTY0xHS3k7jbaQBejv5PV257R3ZbR&#10;0ZbW1kNuHYtsfXzamfE3K/qXLrl8uGjp+KKE8eeknr6k3vakvpbUoQ7mSHfacDelpyWhs5na00Eb&#10;+KkCmNL3L4CWtN7e9J5eEAGpfVxSDouDqf09oA9eFeVeVRVhHS3xg73RvZ3BrY1hzfURLQ2RrY3R&#10;7c1xXW3kvi7KYG/ScH/61NgR9MlRHoyJYXB18Z2NCQM9cYMDDjUNyNvVsrk1p6ilX5Dv83lk8jmm&#10;fR55XYR+TzHjllnJ/ajentiuzpj2NnArqIODtNHRpKGhxP5+cm8vLwd3idzdBQAJbXiIMTZGHxqm&#10;DwzSevq59reji9TREd/eEdvRThkaBH2O6O7wb23wqK92qCqzrrhnUl6ikFOkdr3EpLQupHWQPTx7&#10;a3bhzsxk4eQAa6wjbqApbLwn9OG8ec+MWG7jd+QqIWLVZR3Pr84p/P5zoR/5Vf96UhyiY1pU153z&#10;oDk2Pfu8iMypi4IonLmRvVMQjZbX0UKpfZA51Js/OQog19fYs9JNkxL9i68z29toFZXnZBW+OXPt&#10;i2/Pf/b1WXF59bQb93Iq6zNKqrWwVn/+n6/+zPepwFlRNU1Dr0TKnbFRUklp2oPasvbRpvHnpePP&#10;qL0TLr391gMDUmnss07+n0B0+U7J/Pm0tICGiU1aLntq3quk/O8amnxfnjwpIvu7v/94TlIutbI6&#10;s7vLv+C6lJWtort7+P2ylJ5OSnc7eB/i62qu9w+UdA+Q0rMtnTwt3XwcQsOCsli3Bns9SaTPTpz5&#10;9C/fn/j+6jfXxA39g4mV99Maa50jIv/n6+/5fjz7FwTyNw7eF69XXiof+B2l+G+R9C8DiT8EEZWZ&#10;eV4NbSH1jZH3KzKbWlSwpuKyqn/986k///6UPs4np3QwNKdORNf2qx/4T3x68uqnp8X+8Mc8S4UF&#10;Gv45VYOl8scbhtJVDkYDQQ7T4eaLoZorQfA1H40Fb2QWAWYv/qXh13wJ8M/HovU6AhG+0l8p/I1P&#10;8gu+K7/jU/ySrzJS7sU9y9ZkDWO536pf4zOBnPBVOXvPUuhxhMpmjMqiD2TWV/NZtNUuzXfQUXvO&#10;CbEbbd3vgA4XvKzyyQmh3/5F6hM+R+k/NQcbTtLciQYS8t/wiX/Dh+T/1OTH31Q5qj1NNhuLUu6J&#10;lJpKgD2JU3wWKrsZJrUXLrUWIrseo75GwrTbK9BgZ6PFTxHlReIVZOKVoCQVuURV2QRVcTJckKjE&#10;DxKSGsgl4lVEiUpiscrC8YqiMUpCJGXxOLgIL4+RF4qE8UdBBSIh/CQlMaKCGGiPUxCJVhCOVBAK&#10;V+AHRCgKRCoJRsOF49REyJpSFB3pJD0oFSUXqioWpSsXoQ3xhQm6SF5wFj9nL3zK4tI3hif+YnTy&#10;b+bnvrS78r2byNkgWf4YuGSCplwGRjMLo8nWV0/VVqSqQigq0jSEHFtPKUVFOk0dwtSUz9CBsbXl&#10;GQgIXUUqWVmcriXDHSxaS5apKZupCcnSgmZpybO1uV4nUQfuCRO/HR34en5k7+nMypOpzZevnk4u&#10;O1nHwtTdIYbRVwwTzhozvsczz1sWnjPJPg8Sw5Tz2OSzxqlnLNJ/sKSfsEjnVf0ecZ7A5YIR45Ix&#10;64oxA3CV8E9ECPEZVW2bHE7//OqLPc6N6mdnIe6ylqxLJvRvTVM/N6d9bZd+1iXrgkX6OV2ysGai&#10;HDbrGibzAj77Ep59Gc+4jE+9gqcdknoVn34Fx7qCZV/GsC5hGBcwtPOGSecx1DO6pMsoMtQq1ZZY&#10;mlEz0fl448nu2+U3+/MvH63svOJwDjicN+/e7o8MDDJTWS7OwTiLcGGIkbCIKlrTsKToOpuWzM7O&#10;KWnuNg1LOa9jex7pZh5XMPrqw9o+h/P2zfLycl7ryI/6LqcwAUJOjBOEtO+Ncz7TzzppcueMyZ3T&#10;+Hx+8wIxq6zTWsHfKjujA7Nuts+vbH2Yn517+HBu5/Xu842t/PImI48kUf1wMTP6FfPMH03Y3xAy&#10;vjLK/pqQ/x2h+ITJ7W9NCr83zT1lmsG16fiUc0a0cybMsxbZX2CYX5nkfWtx42uTwm/w2SfwGeeM&#10;M4QJCX6JhSuvOTPPn4O7Ori4omYTIEQIPmdCPGlN/9Kc8b1N7rcExkVcshAy1MqXvrjydn5xYWN3&#10;/fHTVSzWQ0bSXErUQQkaIC/tB5Px5Y4CzXPAXLx4AvgQkPyEvOxPwCA+PwHl5nIgQr1BFBSwuXbV&#10;8to1cxFBa2kJB4iMo4yErYQoWDSWFDODQmyVFJ1VVdxVVD3gKu5KcC85eICMUqC0vJ8U1AcAkQuA&#10;wYKVFEIR6vFQ2UApCV85aAhMIVwKEigFDYGqxMmqU4SV44TgkSJqYVfg7sI6HrhgOrGk+cboXNHo&#10;VP7YVO7YZNbYRObIBHtkMmN4PHdkInd0DJAzMpo9PALIGhrmat3B/o9hckuBuTFzePAnhoZ5cLcf&#10;HM3oH2Z299PbezN6h4unF66PzoXfrsCH0K4pOAtIefBLuotAfGSUgqEqYbIKIRIyfhKSPppaZCgk&#10;WFjIXRUeo6IcLS3pByJMLggmHwCQlw+Qg/HwA0hJu4mJ2QpcI1w9r3/1nK7QeV3xK2hJAayYgLG0&#10;pK2qmi9C018e5qis4hjgz6gq75nsmV0an9sY6CuLDfJXEmTiYQ/c9MiwM5na0iwtSJzitUjlq8mG&#10;0BQMJElXIttA4Z6xdr6WAlsZkq2tkmWESibohRlpBmERfpoqfmrKvnBFf7hCiJpSrI4a1UA7HafH&#10;JqCSdZTBL5l8vPZ1gk6GngJbF1aER2SgYCwU989QyNqQJLxqSYTLYn0xZ2libap1/WHPykLfs/mu&#10;l4uDG2vTm+szS6/GnoJ8dQbkzx/3Lky2vJhq3prrPJhuezNcf93bgoJSyMBrMJEKd8x1a5yM0rRg&#10;YarwgZwczqM5zov5zcWJ5wv9M+PNU2O1Pa032yszaouT6q4ndJXT57tubj5s+LDc/+bRIGf9ye5Q&#10;091w90gdaKKuHEtfIUVdLAelmI+Cl1liU9UVaAi1TCw2SgnOsLR893Bi79H4/sL420eTHxanDh6P&#10;rk52Pxlu3FsaW1/sXZ5vvZMebix32VNdqjzUvSrYM9fCYiSduTfQtzE5tDjdv7k8PzPQkhsb5Kuu&#10;kKqvcx2HuoFSv41H1HsYNQSZlrqi8rEK2Shojh6kQB+Wj1bI1INm6cHyMWrFxnrgNuZgEFkYjSJT&#10;9A1LDNtQK0xNnuxoVVOYszI+uDE9+mKgc32sl7M4y1l+wll9yll7zFlb4DydeD/S8qzyRl8WpSEx&#10;tMjZNNVYK1JfyQ4uGO+MWey5z53x9MUI5+loPSWUjFJNQaqAz4g8I+0CY50srGq6viLdAEZHy/Nq&#10;dhkohSyMer6RVh5GI89QNddABdwo0MMMXUimtixTWyZdH0Y3VGBgFBlYJTYenkFQzTJWyzRWY+GU&#10;QTuIIM8wUkkzgIFtcozVswxVMpCKmSilu5boUhvDJBWJKOnLYLEQj8jHcucMztaHA0ACFkFjlqFa&#10;pqEaL37MdTMk6BhdVyENqZiupxgPF3e9+j327/9j8v1fDb7+g/53f7K89r0fXChCVzZIRcRD6kIq&#10;WiVVVyUHi0pWV8k3M800N3MQFQnTRT2uaVzqHfrw/DlnZ/3g6Wxv+XVWgGM4UoWkpZxpoFuI1c/D&#10;GoAHl4RHd7JTOHtLmzM9nDdPnzcXXffQq/fUfBqPXY9EvItW5UQqvAuReRMGfR0LX4tVX4iAz8Vq&#10;LSUbrsapg68lO7Hq23FqvLgVrQpaNqNUNqLhP4sqa+HwAzJyLVz1sbfsapjKeqT6Sih8I0pj3k1i&#10;yOpKE/rbMtW/lML/VK39RZfR6RHry2CvrWj1zTidrXiDLSJ+Mx63GWe4HYPejdLhUA03IzVXIhA7&#10;ScYLMfoPE0w+NGZwVqberz95t/b4/eojwAfwwqz/NODzz/mwscj1c282wI8MZ2maszy6VsceSLRa&#10;pJkvkVGbRM09otpBvNpePGIzTmslXmc5FrlJxGzHGxzE6L6N0XgbpbYXq/6KqDOfiNuuSuAs1nNe&#10;z3D25jgP21YaitrI7nk4yS5byTEbwQUPqc0otTcU5B4FtUZGLiVg5uPRc2TMQgLmGRWznKi3QVbd&#10;jpPbjJFbJ+tw3TAJuUTSXSHqriXobVBQm1T0C9ABCmqbTlhNNX4Yh5onGXDuBnCm73Fmu7iid+PF&#10;5sL4yuzw26VHnM3n+8/n3oEE/NQsP+esvOQsv+IsveSAd+D5izfPX+6/XD54+nxn4eHB4kPOysMP&#10;a5PvXvW+fVy31saaz/GejCVMemsNW8jWq565LvHHFH4+tixfHfbsYih6n+67kRH9JD9l4m7e7HB7&#10;x2h35dRgycOxO3MTNyfH7k1PVS88qpmeq53mzgdcOz1ZC35PTY1WT40AambHqqfHKqenKqanK6bm&#10;yiYXSicf3Zt6eG92Ln9wqPXlZtPclltUkbyWP1wzQgEerqIao6dDQWrGGmhF4hGBWpJWGoIYJznb&#10;LM3guxp+pdqud7WtbmkSChG4XIQFU9clFO5hLGoHv2wtd8VO8gxB+gdDC4gbwzr1VU7/WnrbC1L1&#10;RkIDJ61jLfL+Q8/8Z6F3VhMqV5Iql2gPXiaXv6TeW0ku2Uu7/zajDiw+It15GH19Mf7makr5NqN2&#10;Na32SXLdXGrbDZd8F8UAgpy/DTIZp0NFaiZZmaVsPN3aXQTv2DIHfIN7Ms1ZmuNsTb9b6X272vV+&#10;o3/7RT+3ynx5uzCzgoAM0tEJUzWMF1cPlJH3lha2FzqJg162RsEjkHpkfROWgi5RC5uMNUg0UvBN&#10;MaEtJLfvZfZuMeo20itXU+8vp5QB1mj3N+mVO8wakGwzqkf9mQ+jCvYz6kHLm4yGjbQH3OlX2fWb&#10;7IaNjKZNdssWq2Wf2fCaUfsmrXw36e6HzLqVlIqljNaX+UO33fODUUQ8Ih6hEi0P8cBjovAG3nUV&#10;nfsrW3ODnZOdlU9GqrefdHA2Rjm7s5zt6b3l8Y1no2/WDv+0YvNwmHEQ1x9yVuc4y1OcvcWVmY43&#10;r8Y5718eLE+tPhk42Jjf2Xy4sv344fPZ1/tvns+v0aILnQgkKyOaIizkqqgbRCUCiUkyx1Md9SID&#10;tIJpyKjrBFKhUVSxSUSZWUgFwacUbVuogqVJaUUJq/sJ6npIEjyV3H30It3R8bY6sfZIUpBhPFs/&#10;oEjfJYfgkm3ulG/meN3E8TbW+ZahZz42iGUSG6AfbKPt7WwY5m0YFqEXnmkUU4wPKMG5A0rxHjxr&#10;W07gGtx7Rh4fc/eQW8YeFATBR1KVrIGPUzbwFVT0vipv8w2/7VfXHL8TihBUydayrLAKqHeKqLQP&#10;KbHwLTbxKMC7lNoG3jL3vm8bnKFrHSqsylQzv4lxv4XxKtRzrjILexRT9Jpdv5teu5Na/TazeYtR&#10;u86q3WRxJ/QFD443pPNeRuM2s26X3XCQ2QTYY3NHWl6jPVijlI+7M/rtqEMOqU9CCrcpVa9T696z&#10;2zj53Tu0uq3Uw2Gc0+v2WM17LK7u3aDXcf8UgN20zW4G7LKbeRXhO4djPo97Z84G5h/QG98zuPPs&#10;chitH5itb5gtBxmtb9hcUbrPaOEWDdO4YyAvxZW/jL03H1jUZ5fcgI9pMyPO+xdsJXHPCM71Jqt1&#10;n839S4WVpIq1lMotei0AtB9kNO8w6leTHyxRykE8KnfeZnB7ssNsOdTSTaA/e+nN60lVb1ntc0EF&#10;/Y709cQHB2nNe7TGx6HFE17ZbRbUcmRwqW5whxX1Vex9Tk7fk4i7s4GFz6JLwS6c3IGdtMYNah04&#10;4F5B11Zh51Ze+0ZOK28s6N3str2c9v3M1oMsboH1u8z29xntHzI7uKNJZ7ZxcjveM2o47CZORtM+&#10;rRqwRiwdcU6tMwyv0Q9tJxDBr4t9ch0nvYtD63yb3Pw2o20ttfI5+e5Swt3JQGaBui0NgisxC7tl&#10;EZltGZ1kHhthTva2oDpZ0a2tGZbW6c42DBcbugs3Mpwt0x3N0u1M02xNUu3N6KbYRB1EsDzEQUzU&#10;RESMICVrqaDobGWe5miT6e5U6O6U72Kf52yX7eZY4OVa5OqQD3IH6yw7SxaIbo55Pu7FgT53nO0y&#10;Ear+CGVfC5MkR6t0Oyu6sw0TRBvTFGtzrgM2xpH1NIJlJOwundb/7it1DSU/ExzF3+N6iP9dX7dC&#10;7oDSDtm+Hte9XfLdnXLd7LPAAV0Pa449HHM8HLnVwNxpfV1z/dy42jXQszDIqwjgaJmGUPJWknVW&#10;lXcX5ze9etZARsQK5C7WTA/7zGCvG6E+xXamNKR6sLF+fIB7ofNhmS8PkIPNDktv/wXQCNY6mKfZ&#10;m6WaYxNQGiFy4vZCF43ErpoiFH1Ae5jvLe5w0O7cYmUQwSkiAm4HeV7nTTwM8kCPIisCxQxD9nTM&#10;BFv6HY7h7OmQ5W7P9nLKAlfh4ZBhbUzFoyLlJW2VZO111XysjOP9PTIjAosCvbI9HLgjVDtbsdxs&#10;M93tskB0sebOEAwaLfEUcDRwXnATbEySkBpB4IEGexfaWyRiUIEwaQv+S3pXzmpxR4RWdsWiQvDo&#10;UHtLipczw9We7mxN83Bi+rhkeDixwd12sclxtMx0sGA5WjGdrBmOVnQHK5oFgWxrnmBOiHa2o6ZS&#10;K+8WD1aUTtTXPayomSqpHL1dPnjn/lBJ5Vh5zSSgrHrizv3hexXjJQ8myqqmyqtny6pmSiunyyon&#10;K2tmq2umebr3iNq62Y8XP+ZQD0/+PB6u5R7n0A1PHZrgSUA5txx5puz+zL3yqXulk3dKJ+7cG79d&#10;Mn7rzmjx3dHi2yM374zw5v3lDf58KHr784sGj8W8wgGu9y3o50nf7Pzu7LzerNz/EwHMs7yHEven&#10;AZwBvMWfk5nTC8jI7svI7mFn9R4a3x4QQX7ogLktzIxuZkYng9116IC5kck6Hunp7WmM1p/HNMYv&#10;Rxod0PzzmJrSzDW7P4tptJa01KafR1pyEy2l4efxV7f/V617BE/u/pxjmx3xsTz+mPQ0QN3PIzO9&#10;kZne8J/HDFbLYQnv8XikdY/FzPT6DEb9sQg4dL21vxZzWA05rLpcdmMuuz4voykvo+F6ZhPP/vIE&#10;MM/78uANAc2bBvheYVdJUXdJUVdlMaDj51Td6qwsbjvM2x7cbD2i6lb7g9vt1bc7qu911d3rrivr&#10;bSzra7jPHbq5sYJbqvtx5Cb/6neP4K39OVyzyzWsvxxbK3klvLxyXu4kvr9Gx+FQzIci9id4JvhQ&#10;03IlMc/7NpR11Zd2AhrLuwGgBfCvtb89zQ86myu6myo6QGyp7Gqr6muv6eUa3+oeXt5e3d9R29dZ&#10;O9hZ1881vo1DvY2jvU3DfU1j/S2j/c3jR3GgZWKofWK4fXq0a3qsa268Z5avNsqyPMIxioDXFVeR&#10;FzKUFrEWEXaQkHSRkrCSFSNARdByQnpQQZSsAFZWwEJWwFrumi1c0ElFyFlOyEFSzl1KP4zfIu6i&#10;RYygaayqRZIyPBgm5q6nFatqSDyHCvrRKPaKBYPfhCWGSRVHxIjJeAsL2IBPIMHzhvwXdK9d0uK/&#10;rMl/WUPoMkL0IkLqgqbUBW0ZfqyMgJGsIAEiZCwnYgoTM1cQt1CUsFSStAIR5KBFXtQMrIIKm0CE&#10;TGWEzGWELKGClnJCFoqC1nAROxVxB2VJJyVpLwjEVwIWJKoaLaxL5UenXTRgXEAnXUXGwU0iw6Ko&#10;ZRnUlhTXwQTco2T8w0TcJMl8mOTYk+jRQXXvSLbrSiX00XUHU3W74/S7ovCdkbjuaKO+OJMBoll/&#10;vGlPDAE0AkBjb6wxr32QZD5ANudWBqdY9yZbdVMteGNEdxwO+/yx9P2YViKhjWQMErAlb2OwCBp/&#10;hX8jgPG/SEcc4b+iNRrXFsOtHuYtcsuIY/Cg8WiDY3Brjn8J7oDMJFOQ9CaY91MsB6hWg0nWQ8k2&#10;kwzniXSnsTSH4RRb0NiXaAG2AVu2RGHrQ9EVvpr33FVuOSsW2kKyzMQZRqJkPf5oxOVQ+PkQ5TPR&#10;iKspWMl8e427XqimGJvWeNtuimt/int/imcP1aWd5NgSb9Uaz72rLfFG1WGomnA0uJm8qZd7Dsfi&#10;Bo+G93R4eQfdvjTVMTcp2MnUXQHirqDKltK8eV498xIu3a6gKXVmLnG0Sync/4qxxzV0lKzhzWvo&#10;4m+Nc084F1xwL/7egv0lJvGqbcZJVJS4LS36/lR6xxN6+2RSSy9jsI8+2EHpqkkdaEof6KL1D5AH&#10;p4iD0wl947Tu7qyO2uz2KnZfV3zfuNfIxhVaPZ8L/WxUkTbrLrFnKKm3O7W3ndbXAfjJBPd30wZ6&#10;Ers7ie2tUc1NYfV1IfX1Ec3NsR0dpJ7uhK6OpO5WZldLVmdjbntzVkcXvXOc3P1EJaXqU9vUvzgw&#10;P7GnnfVOdXnQyRifoXa1pA2004fa0ofbQQ+T+9upPW1JvdxT/JoATu37p/o9EsCApL6e2JamoOoH&#10;wTWVUW1NxJ6O+O52kMR3tALi2lsAICF1tSf0dCb2doGc2NnGWwRHThroTRnqTxnqZU2OpI/1Z89P&#10;sR7Oxw1N+HSPGVb18zMq/xR5nc+DxeedeTK1WrmkV6ekVafgrm5GjvWNm47Fxe4lJX6VlcF1dZEt&#10;LaSenuTh4bjOTnJvb8rICH1iIn1yMnVsjDo4mNjTm9LdR+vqAxGQ3Nuf1MdV7ImDA8FNjcEtTcFt&#10;zQFtTT7N9a71VQ5V5WZVD5Ru3FG788CkvCm4ZYA1MH1rYu7O+FjhWA97qitxsitsZthtak6zbuxH&#10;evMfIxt+CKo8oWR/4hr8N98K/faMGN9ZYaiZU2Z9F+1utXdsyjfnBX7zyddfn7n0yY9nZVGouKJc&#10;Rl2Vf3aWfSot+O4t9kh/zvRo1vgQs7eLXF7Oqqz1ik00tHI+eVXs24tCF6RhQanMsv6xEEauOBx5&#10;+pTQ5TMiJ7+7rKCBis7JvdHXE339JsLWWUHPzDGImljSljL8yGl4XK7s/mV67rU4hnIoA+2XqmUT&#10;rm0X7JCWRW1vN06nfaGiwPfZp3+9cOGTM2elDfVpLXXJjXWB6Znnoaq/O3/lC1no5zCYnLNz/IP7&#10;hYMDiaWlt3v7Wx8/bn786OZQb2Ld/fj6ctZgu3cmUxChc5pf+rdfnuE7cRrm6R5ZXZ7X2+4TEn7i&#10;xLk/nDjLJyzNB9f7NI51Kavpq+ibfGi3P+LdTriEqabnBXb2U8cnE9s7qLV1rMp62vUSl5BElKWv&#10;QwSTcrfTlVEqiXP929fnvv/su8tfnxf+7HOGBXyUjB+NUiPK/k7tt3zIL/7H5eo3LITAiLPcXiTq&#10;IBT/yAszneC6mOU3F43udRWfDlXtDdH2V/zxCh+f+KfcOX3hn/DFIr687S533V9TXeDT737Ld+b3&#10;fNAv+MIVv+ryUZgKUqwxvnQbJ9DsptnliZoLwh3EEfbCDB65IkZdMGUWJtGKkpZn+eKUPu30QfaE&#10;WvupCoj+nU/wGz7NS7+zP8dXbw15TsZMR8P7omXG4yHPI6BbYXJ7IRK7YdJrIdD1aO3VeOMWGzhN&#10;/lKM1OVoiHCUvGSMgnQcXCZBRTJBVTRRVTBBRSBRTSxBVZzrg1XESHBRorIID7DIa4lXEo5TFIpV&#10;EIyBCUTL8xOVxHieOEZJKFpJKEpRMFLxGiAcdiUSdjVK4Uqc4jWSsgAZLkhVEeYeFgElaSsk66ux&#10;jPXYJkiQxKhDwpQkPMQvOQmesTj/De7E3wy//YvRyc+sL33vLHDG7uy3ASKXKRqKWTjdPGN0Fk47&#10;3UCFhlRM1VNI0ZFP0YSmIGRStSAsPblstHIuBp6uJwtg6kqztKUytKQyNWUyNSEsLTmGniJFT9EP&#10;LlVOjng9P7L1ePLVo8kXz5f7htew1hRRhI8YLuaaEfmSGf0HbNpZ46yLhPzz2Jwzhswz2PQzJvRT&#10;FmknrJNPWKaAnCd9j3HRhPVzBEzibWKSJldW199zlnY4nUOvrX1vCOpGn9Mnf2+c9JlZ0ueWKd9Z&#10;M86ZpIPvA7I6dDl0Jj+Wq5M/hnf8I+V8hpB+2oh+Cp/2IwCbLmB+8wIm8wedhLPIaIhtoiWpIPFu&#10;/c2Ong0O59Hmq76J/vGpwc3NFxzO3vud9RdPnvf0P7pV0hEVluhgbtNSWTE/Otze3k7NyFMzd/sO&#10;ihI1dBPWtUq7XrG0vv1hd2N7e/N67/Q5nOdX2i4XzUmnCCmXbAtOm12/bFMi4vDgO93UvyuHC2KJ&#10;+j7sgPTy0p6Hy685q6+erz5d2FhZfrWy+aCpz8aPLKple17VUdgoht+IcpmQdt4k44JF3iWb4iv2&#10;9644lZ60KjxpmXPKjHnaKOUCPvGyEfWqOeOKdd4Zq+s/2tw5aVv6g03JKcs7p00LT+EY55CRmvbh&#10;A4+Wnm4frL/jPN567RidfE7T6pJJ9A+WjM/Ns7+1vfmNSeYFPFVIL9DaK2nx1f7DZ/Pru8uPn74y&#10;NfOWkTKVFrNXhPgfCmB/ruL9SQCD+JMAlpf9ZWAQv1/CR0bSWUrcXkLUFkSIjCNU1lFGyk5c1PzM&#10;aa1zZ7UuX0IKCRpKSZrAYNaqqk5qCE9ZJU9pRT+Ikj9U0V9eIRAGC4TJBSlCg+RlAmWk/GSlAxQU&#10;I5TVYqHwSEn5UCG5kCvQMFENsqBaGL+6n74Xk1Y5WDz2KKO7r2B8OG9yMHuyL2tygD05yJwYZoyN&#10;MMdGssbGcka5ZI+MZg2PAHhaN2Nw6Bc58r7HYA8MMvv607q66d09eeMTtx4u5I6Npzb1hmXUWfoV&#10;yOkGX4HYC8i5yGgEKWpFKCIipeUDNLTJ0tAgAUF3RYUoZYVYaYkgRflIefkQefkgOfkQWYUQaYUQ&#10;KUUeQeAOyMA8paUdJMXMJPgxEleQkhe1wbdukWu6/Px6oiI4KRkLcSkLCNTO1CSGHHNzsOXh8sSr&#10;nfHZ2bLbd4PsY7SFiYjzd6yVrhsq5OrKxSlcDlW6mISHpJrAqGhJlgGUqSaVoSJzQ0+9mIAh6ao5&#10;Kkq447XSInxvkuLvxZPvxsZdDwtjebiRTfHBOupeSjKRCFgSWjUNpZKsIcvQgl7HqBbpKzFUxdm6&#10;EBZaLhOvko5RjFAXjzeAdaRHcZ4OrvRXcZZGOTvzq0/6ZieaHj7q+f+x9xfQbSXpojbsOcMz3TPN&#10;kA6zE8fMzEyyJUuWZWZmZmaQZLFkdhjNzMyMMUPMDHGcZP8lq8cnJ52Zc/v+c+79vrW+tZ5V6613&#10;1669tSXZSZ68VQtL/TOLPa/WhmYWumam25fnu3aX+g4Xuo8mW9+NNK5WPcpy0j8RwIoUDYkHaJUS&#10;S12iqkSwkmJ7dg40O3m8MruzNrm+8XJ5bXhjY2hmvH6g5Xn9M1IePeIR0f8pLTAvO6L4fvxI0/PX&#10;k53QbM9IXnqaEypcjZ+sJ13giEyDSeEVBR+An5AITbKODgWpzzC2GMzO2R7tXh3v2Bjv3J/qe7sw&#10;/HZx5GChf3O2e2Oxe2m6dW+ha7LxRaaffSJSIx0Dz0DoRIuI+PDyJhmiKjIIQ21lizNdO8tjr6cH&#10;KlKi6QYIgoLkfZjSUwOVF5YahR7wIk9EBlwiTU0EkKMrexchnwFjVr5mIpSo2nJYFYl0A81Cd+tM&#10;U2SwnHAqSrMWFzPZVr8yNbr3amZjYmhttO94/iW0NA3NDkOT/VB/y3Zt/sQDWkNC8EMXM6KBRqKm&#10;lCfXFYuLX5uz/+StKpQVbN9XlLExUAkt9kLz/Q3YELoR7K6F3kNLPWaJLVwuWVOcgpKnoeXpBgoM&#10;AwU6Wp6GlKXqydARMjQdKQZAW5KJpgQLGhiPYKpfKkqWgpKl6cuBc8GJDIwiiME7TkHKgKnA0VRd&#10;CfCcMw2VczFqWXqK6bpyj020AQnS3OFCN1i6F+RBcArogmQGXP6TpOnIUjUlAWDYE1PYM3PdewZq&#10;NB05H97rVtfP6J37DHn5C0uBC+5yd7zlOD3F2cHvTbquep61BV1HlwjXI6AxOBPznnuP3s0tro2O&#10;v+zomOjuOFieg3bX1vtaW7KpFGujRB3VBBWZdAOdTCMETkexMtwTmuk9nB86Wht//bJp6EFCubdO&#10;u7vCSrDaXoA0FCx97Cf8OlDkKEpuK1ZpNkLxZZTKQqLmWpTiTqT8bpTCXrQiAASgux0h989gCuA4&#10;jfVg2VkPIdBuhyuuBcnsRCgdxKhthSks+oiNOXB1Gl+u1f2uRPXzAsU/12h93W54edxFfDVMZzfB&#10;dC/RbCfaYCsMthOoDMXrvI5SPYjVfk0ym4nVH08y2y8jQ2sj0Obs+/8UwDNMubs190neb82921yE&#10;jragjXloYxranNhoetxNcnuZavEqQXc7TukoRvZNjOxhtNJ2tNpqDGwlCr4bjTqIYgrg11HKh1Hy&#10;u9GKq7GqM4mwKZLlUVUqNFsLrfdCCx3Hg1XTxZm9ZP82J4Vec+5m1JV6+Nlu0+sL/lL7OP3XDJvt&#10;NIcVit0c3mwqQW8+WnU1SnY/Wvx1nNRKhOxyrPp6ovY2Fr6DQ2wm66wlaIEMaAGgC3gVrTofobRP&#10;QEHPgqC+Emh1AtqY2hptn++t253te7c1zfTfa7Pv12ahtQVoeQFanIfm5qHpWWhyFlrehlZ33y2v&#10;7s7P7C29PN6afLs19G6lDdpoed//YO1Z+ALRfi3OcCsQtmwnNWzEVWpwPkft7wyR3+eKflGoeLPZ&#10;VHUyxnvpCWO9t354pK18qPnhQMuzmZGKzZWixcX7vf0VE7NV41OV4+MnAri/bKSnZLi7ZKSzfKyv&#10;dKy/eGyocHQ0f5QlgGefDU89GR15PjZaMD5bMLiIfdiiZRbHK+kipxyioBCuphCpLOmvLuOvq+iv&#10;IGwlw2toIWVPVQp8ouCTr+JaqGr1QtXwoQo6U92Uou2EQ4a7yfmh+Ty0uNxkLpmIndFF8lpGISNx&#10;Gn41dpT5qJJ3pFaI0PrK6+GQNXXG78Fi9IuZ2GcLyXkb1PLXWdVH9NKN+PuTgfQtYtkSrngx4fmr&#10;+OerKUxrtZxcOJNQNEdqzHPL8ZLzN5fws9HCojRwyvIpSHji0vgmtLMHrW+8W1l8vzIHrY5B2yO7&#10;c7WHKzVH681bC62H4K1Z3EgjPNdRcpOT81YzxsnoxWvoxGrI+0vcNJe8airH4yzM6yKpHCWhEatl&#10;QNLRitETdsIj48fDC5ej8o5o1QeM8gNaxR6tdJdcukUq3MAXrOFfbKYW7lCK+7zJ42EZ+9RyEL9m&#10;VG0SC3bopdv08i161Qa9ZovWcCKAK4/JxRCx4Aj7GKKXrOHzF2l1kxndaY45jppxCNUkdfUEBQV/&#10;FCIEruFQ+gLc9ub61ABzJ/WxmtnewomOp6DdmmqEtoah40Vol/mtAV+r92uT0PokUwBvT0F7s9DK&#10;yOu5nuOl4bfrY7uLg3urY+8PFw4Olw/Bt+vtm7cQ+Cn+Oto7DaMWbIzAamjEs/M4iyiEaqBSDAyw&#10;lrAoD/WQRFh0Njo5XS8iFxX2wiCoFONdjnLM17a4p2pIVTSKk7MMUXQO0Az2Q8S76iRaqkSYK4W6&#10;KwfeNYh4hPJIM3AgGZiT0cYZSJPHutZPdJ1z9ALJxnEe+hFGuoHm6Eg7eJivalCqTsgnBTDTAeu7&#10;/pInBq6R0jquPDIpGkapWqYJcno4Bf0oIfU4YU2fq2L+NySD78iF8SknSOjQtcyfWfhUuEc9Nvcq&#10;dgl7YuENApwSJoBT/q6ec6NbQp6hXx7Gt9kpaTnp2TGjepdQvIMrBm/uFqV0k1q6RSsDgDduh1Gx&#10;x6gE7NDKd+kVh2lVr9OrQcvcVZfIPOWYULkW+mTMmdZrg++2wg44khdDHx2RaqDcLii9hbmGM7Fq&#10;j1x9QK87Tm96l926Qa78GWLFOqF8I7VsA1e6ji1hCeCXvxDATO/LqAeAGQ6otUxBm1qxgy/fTCre&#10;TindSCicDrrXY09oMo1vMU/ssMPPhT1ain0BxrxLa4IyW0G7R6hcTyo6JNeAO2Gde+J3mWtQM9e1&#10;JlYyDTSZuT45qzT557pkcjW4q9f0+tHAnFbH1NXkIpBhnkio20wom/R/0GSOzdcOeqLqU6gTUo2J&#10;mw1+MuSeOeqVs5VYDjHa31Kaj4gNbxnNa6SqdUbNXlbT67ttR/faX+e07KXVb5+U/wKOGA3H9P90&#10;wO/TGqCM2teU4veMKii95ohc/p5ac5BSMuHB6LNNbTdJqEdE1OpGtKISRm3oW4EFx8m1u6k1a8xn&#10;WLxHLJkJSX+sbkMR0ysw8M4zC75vHkYzj4o3i/MzSXQ0SbI0TbU0J9hbEpwsiE4WZCcLiqMZ1cGU&#10;Zm9CtTOm2BiTAeaYFBQ8SkXZQ0zCilcQw81rIMRvKy/lrQeLtzKluDrcdXe662Kf62iT4eZ4z8k2&#10;084y3c6S4WCdeVL+m2lrQXe0SVNR8FGW9zY1TLGxYApgOyumAAaxrSUZxFZmBAwqXkMlQFLUUYDH&#10;QlzIESAn6aEHi2YWELvdd3XIsjYjuzlmuzvleDjnggDMaWtBtTIlAZgC2CHTyzHLm7UrsEsua0Fm&#10;M/0kVRkvHZUgC4MUPY0wGWFHcT4bEW5LeTEXLUV/O1NiiPdjMN4UlYjRjbE2wrueLAHtbEVjuV4Q&#10;g4y7XTpLBn/kg0EXjLTEYBHqoQrirhL8tpICdooSbupyPuAscA9Bng/B/bBOBDcTF1oEkuF+z0AM&#10;zjJHJ4MbBmPAnfu6/Lyks7dTboD7fXDzLjY0a+MUfVgIQiNAW8VTR80TrRtobRLr4UgM8Mz0csoE&#10;c1oZpoKX4GGfBV6Ci3UauH8z/RQP+wxnK2apNDiqqxoMYn/3u2F+D7ycKaboCDV5JzF+I55bcM4b&#10;MADvbQRcw9vDkRTgme7pRHaxxTtapdiaprjapLtYZzhZpp1AB9diOm/TVHBLjpZEM3SsETLc3YEc&#10;HnAXG1eQk9VcUDxUUD5cWDGSVzr4tLAXkFc6VFw1/qJkEJBXMvIBzArg4hP7+5EA/hec6N5PAA6x&#10;5mF1Wfa3oHiEJYCfF4w+yx95mscUwEz7+2zg4dN+pvp90nf/cS/g3qOft/5l6t5PwRTAOZ1MAXzi&#10;d9Oz2v/PCOAT9cvkxPi2UxltJ7qXqX5ZXVbmxPv+K1JJDb+KE937CZi699fA1L2f4qNhP4OvZhri&#10;X9hcwEce95SPhp3y0bB/UP4P6fsxJ2b3V3BifD/BSeXuJ2Dp3l9wqns/TQa14kQAV54I4KpTAXxa&#10;AfyRAAb8QgAzFe//CqcCuPRxU9mT5vKnTAFc9YIpgAHMOt1PcWp8P+KjYT9TcKp7Pw2rbLehpOsj&#10;3ftLWFW/pw74tA74Vwrgtp8F8D+oL2ltKG1jCuDSNlYAYNrfik4W7TW9LDpq+wBM6Vs/AGAF3Q2D&#10;PY1Dfc0jTAHcOgZgqwo3LQ63jzLU1+SRE7utI8RtwctjLyToLMhnJsyDFuWCid3R/FAAS9y2lOW0&#10;lbtjL8FlJyDmzKfpz24Ycc044rKOH492EBeP3c2LGCE+J0FFv0vaARcNYzks6bzmaWKGVEl4ipRC&#10;qISoO/jFJsZrCn6gc3PAOG9pcNxU47imdOeSAvd5ea5zCpyXNDgva3Nf1eG7gRC8hRLmQItyYsS4&#10;DCV4jFlI8pp8AHPhaIAEl5kEl4k0p5kst4Usj6U0n42UoLOIsBufuDdzFzfNhDu6OHYE8YYu7pZW&#10;lDQyJCAo8TkdX09w7UlCT2CR4wm6QwmGvQmWbfF2jYl2TSkW7alGvWTEIBnZEgVvCkc1hiFbItEd&#10;sUZMxRtvAoK6YHh9CIKVb4vGdMYZg3wns+aV6X1Z6pe17DPL3bJ07y8Bh8CYU0N8egpoPwX6f1oA&#10;f2h/WbAc8IeZD2n5r7vwntIcgwGA4FQDdySaAkDQnWLRn2ozTHYADBLtTk0wOHQqj+vCkaV+mi88&#10;lEsCkC88Ybm2SmSMcLzWnVCFS36SZ73FvvcRPwNiLIIv11ah2F+/Kc6qJ9VtkOLRhbfuJdl2E6xZ&#10;Ap7lesF7UXeyfzPrrWE9dpApjzfMx9vdJ4b4OfgrSLqKSCaLqN+/pZF+USdZK+FBQu9QfG8zkpx6&#10;DeNySy/ytjqNC/n0GwTlrE2WWFT1TyaUcwapN0xIl5Gx1/RC/R91ExtnaB0ThOYeSnc3oasxoakE&#10;215J7GzGd3bFdQ3/LIDb2xjN5WnNpeT2poSeUduWxbPRL37rQhGklNqWtOIHxpjrP7fW404ccGpn&#10;M6GrJbW7HRDf3BhdXxtaXRVcWRFUVRVeXx/b2prY2ZnQ0pLS0kxqqWO0VKc3VzOaG4kt3fFtL92r&#10;py54M35nmvidG+1zkxDZuCzK8HxKWwextz21pwnX1YDrakrtAZO3YrtamWtB/2MP4FP+WwEMbimi&#10;rjq8tiq8oSaquT66pQEAzkpsb4lvbYptbmCZYJYSDqkqD62uCKupBKdENdT+rIeb67AdzHtgjA1S&#10;xkdThsdjxhaNqwbOx937IvoZm/89toB750hVmhUTNh3zpmVtsIx7CBoDQ6cbpaWBFmCWleXw+LFH&#10;QYFPSQl4LOCZ4Pv7KaOj1LEx0vAwaWCQ0NFNbO8GLQDX0ZXc3pHQ2hbT1hrZ2hLV0RbV1R7e1RbY&#10;2uhWW2Fbkm9UkK/xvFDrRZlZUW1ATTuxvf9u7/D9vp703hbSYEvyRE/Q2CCmuZPvXs2XcYVs/kV/&#10;c39wDeMvZ+PHgbT+XEqVTVhK0MUjqrImtqzKICLmc25eth/P/vHGdbbrV3iMkJGlTx4OdnnHpQjK&#10;qd+RUdZycDEOiwh98CCztRVXUppeVVv9cvp5Z68LLtUvKwsdH2Ofk0Ya6Ha4f/fPYuJsZy788fxV&#10;tr9/K6ZvkFReFFOa75WR/j2/KNvvvv/+nMBlQS0RK395XNrNOPzNRApfHM3tYf2z3rWijvnM8g5i&#10;bQuxs83tQY60q/0Pgvxf3rj22cULYmhEQnk+vbHWNyD+5gX+P//l7F+/v/abM5fkzKyJpeW02jqz&#10;2BhVN1dMVJj/03shVS+ie6pjX7b4dpREd9W4P851IVMlLe0uGujDSSmBFfn05hoE2ujrv373p7+d&#10;ZTt7h01Y82Z4hhixjscl98wV9LVzmuevqHHIm5hEkxNqGxNamtzyH4XVlpKGumijI7Gt7WGN7QF1&#10;HTppjzhs3L+/LfjdhZu/P3/li4vfhdupdZJsGoMUnbnZLvye7evfsnF+xuYh9EOvs+xejH6ro3yK&#10;7HkGWqIvwW4pxWTIW+ZlkPLLeMwjF01fDV4jwbNq59mUPmfDw88/cxMjmvPLXvkd7/k/XP07G+93&#10;bP5q15qSjCvDEc6iX0kyhe4XpkIXqMYSI5FaC2EyUx7cO/EqO2TzwTDtZjfxbhfZpUDDcW8TgoaQ&#10;ya2vYFf/iDrHhuX9ps9EbCtIfSVIejZUfC5QYNdLEAqWeh0guB8sshEgsRWpsRZtUGUqjZe4HifG&#10;ESrEESLKGy7BFynDHy/Hn6DAk6TIzUSJL1GRH3CqgVmcJlkaOFaWm2WCY+R5ANFy3IAoWS6WCWbK&#10;YOnbUVK3Y6Q4AHFSHPHSdxKk7sRLcSUoijrfvmz801fuXNeJOioPrQwBOSZIhr42XksxQlrIg/uG&#10;zdWfTM99A8YY//QF8ts/G539m+2Nnzx4rwZIcEYpCabApEkoJbK+MhmpQIDL4rWlsJoSWE0xnAZz&#10;pWishjBeXZCkLkRRE6KrCTNUhelqolQNCZKWTIKmTICqVCUp4WhycH1qaGmzwcBdAAD/9ElEQVRm&#10;dHZhpbxjUdEi7qqm1y3DmKumKVcsqD+gCGeQ5GsG2deQGVd1adfg5Bv65OuGxMsm+EtGqZcwv0YA&#10;YxK4dKwyS+u3IWhmHRpfhB5WTPPD/K/Bgi4YJp0xJXxnSv4OQ76IpnIapAnDGbxahFsnAvijyU9h&#10;CWCWA2aiDwZnXMOkX0ISftKM/FHZ65q2u5RFEMIr2p+U9aKl69XB0dbxu9GZuZ6BwbW1jbcQtLbL&#10;LApeXtl8+vBBT3PN5tLs6vpKbUefoqHjOTFdFZuIs0I6GPuQFwX1dcWVAwMv6+feqgelc5rF8tsR&#10;b5mS2E2p5+CpZ7VSbiAJ17WiRQxiHaIe3S/t73m5Nreyt7q2NT83NT/zcnp2pmNgmJTz2MDRXwbt&#10;pGwVxItw54T73IL5XNXyPa/m+aOC27cyTn+Tdj2HSjmLxl9CJ19Hx91Cxd7Ui74Mjz6rm3DJNPMH&#10;w6wv9bO/Nsg9a3T/onHOZQydHRnLoWadVlC7/h5aOnz/6jVEeV51SdHktmn0T6aEL43Tf7B88D2G&#10;cQ2VfEfT38wVN7WwP/1qen13eWZ+2cExTFjQSITfTlrU58T+/nsEsKyUj7SEh6SYm6SYi5S4q4SY&#10;o4iQrSC/JSeH4a2byOvXYJcvqV25rH7juvYdDj0uboy4rJe4nJ+0QqCsfKCsbJCUpJ+4sKeIgJsI&#10;v4eosLeYCHNRaEnZUEnFCCGpIHYhD075kIsSnpzqQYZB9wglQ/mjGwVTS4/HxrIHejKHOtKGOhlD&#10;nfTBLupgL2Wgj9I/8O8SwOBEMAkYkNrcgm9qpnZ2gW523xj4MX6/YTnpfqe5X7aIpu9VESsOcUcx&#10;5QBhOV8Z1XABMW8ObmcJyWA52Sgx0SBJiVBJ8UAJiUBxiSBRySARySDwogSlAYHisgESsr7Ssp4y&#10;Ui4yIjZifBhhDjjfTW0hXvT1axoXL6hcv6F76w6a446BiLCFupJzxYvezYldaHEHmpnabSzKctLz&#10;Fj+bay732EAxU1siVOyyj9iFFH1Rqrk8Xk+UBBNO05K8q6OUq6OKVZb1lxULN9B9Rkma6qw/mhh7&#10;PzkFTU+9Hx/d6WidKHrWnkGpwUanYLSwSJVETakEJSGymlguXC5LS4Iox5OmLQ5+mKQh5TKNVWJU&#10;hDwkbjIc9V/mp0PLgzvDdcsD1fuLvQcbo8vzXXMzHSvLA7PzXVOTrbPT7VtL/Ucrg0fz3W8mW6GX&#10;rd0ZSXRLWLKONA2lQFITy9KVfWqomqoq4S8j3UClH44M7k6Prs0Pr6yOrm6M7u6OQ9AStD+xM9k0&#10;2fK8s4RR+TDhWUboPUpATmpgcVbyUOm9oRdpme4YW76fPPnPZxsrl7sYpunI3jPUyTZEJKmqRCkq&#10;5Xn6QePjx3OjOwuDuzP9B9P9b+YG3y6OvH41uPdqYH2ha3Gy+eBVD7Q2vFj74pm/S4K6XIyUSLiw&#10;gA8/T4CSVLSpHinQpe5ZxvpYx/FU//u+1pJgL/ATmwaTJ2tJPjBXrQwwKfFEF9rqPNRXzNCSTNeW&#10;ytCVo2vLUmGydLgiVU8lw0iHYQzHoTSwKK1H3g5TjzKgkS5oZfbN2tz+/MudycHjhTFoefL1SOdM&#10;5YuSpLD8SK/73jbpdmiaGYxhoplupp1jBl4OjKCr5C8nGAyTSQ+wySOG1N/DjpffnSrIpFrrhcgK&#10;UJAqOcbadH2VNAPVbDNtAlKWBUmPCRkhS0HIUnVliFoSJE0JcOc0LSmGtjQgjblPsEwaUoGur8jQ&#10;V/ywZaCV0tBKFD05cC54v0CbCpMEbaah6mNznfsY9Wyk0iNjrXsGatFit0MFrrFqf0+l7y9l8C9J&#10;15UDVweAGEz41EznuQX8iQUiB6OdrCbtJcxuy3PRRuCivchle/4LVrd/tLn6fbgoz31DVJaBPlFP&#10;D2+AeRgQdNDdszc0BO1uQ0cH71cXwEfo/dIENDdy1NvcRk6mm+qHy4mmGeg8tjXBwVUeu5pvNhRA&#10;W7MrE53Q5hg0XlcZZPgQxT3ipbQVqn4UrngYKLkfJH4YIbMXo7QSLT8XJbcQJb8RKf+rBPBmqPzr&#10;OI3VQOlpN4H1YNmdCKWNEDnQguRRvCZgL0plJUDqpRNPl8mVRuSZIoU/Fyj+tUDl2zLYpRZT/gkv&#10;ld0YNJRq/i5GF0qEH0aobYSrrSeiZxMMl9M8oPaH0PqvE8DQzjJ0uAFtLoAXDu3NHfeXjWeHjGJN&#10;XyXobsUpv46VP/qHAF6LZgpgVgXwfpTmYZTqYSTzJW/EqC7EwXrCYLPpnu+as6H5RmhjAFrug6aa&#10;of6SnfTAQ6ztQoBWn5VAG+ZGu9H1ZkP2CoObI4GaLyNRC0mmG0SrA4LJYRL8IEpxK0RyLUpxNVb9&#10;tPB3M1F7PV4TZEAXtACQYcXL0apTCaitQhI0VA/N9xwN1a12l+1PtUGb4++2JqC92be788fbC2+2&#10;Fo83Fo/XFt6uLL5bXoLWN6H1LWht+c2r6XerE9DOS2hnGFpuhWbK3ramrd8PWiJabyebHMcbvguH&#10;7warTwYrNDpw52v9dF/8b3f5v7gndv6xttBjG9hoftrsWOPI8lDeQENaa/X90cGC+fn8qdmSyZnS&#10;8QnmQtAjw8XDfcUjvcUj3SWjPWXjfcVMATxQODqcPzqWNzzxYmTq2cjLx6NDJbPT97r6H3e+LO5f&#10;9Yx9yivtLK0UqKoapaoYLi/uoyLpo6PgLydgI8lpaCrhmKzglyPn81jV/YW6w3N1i0fqJtkaVnSY&#10;Gxkd668SYS0dbiITiRL10xFwtlULTLUlxSt7ZGj4PtQIqMMkzfs8Xg94vuz3ZDu6eC2+aDEhbz7x&#10;+SI2bz21YJdYeIAr2Esp2CGWbxLKN3DFGymF68n5a0n5y8mF88mlM4T6fPdcH4VAE3FfaxgOAyOq&#10;KmN1deJbKnqgN8fHy8tHi7PQ7tr71TFob2xntgba74LeDLzbGYLebLzdOX6QUW6gFaimFqpkkKKA&#10;TsaYks3RWG0xL0VOOykuR86bVuevW4Lf5pLK4XKSXighh3Rz4jK29g2pfie1dItQtJNactpu44s3&#10;Uwt3CaV7lLJ+T8pIYBqIQf6IVs0sDqb9LICZFcDUDwQwpZglgFfw+QvU+lFaB8mKYa0coaeWCIen&#10;wmDRSHiwjppdeX7d8eY2tL34fvPl0XL3zkzj6ljF0nD58kjV6njdOvhVtTsLsVaB3pxg1v6uj0Fr&#10;TN4tDUP789DG1N788JuN2fd7K4cbC+vrC0u7m6PzSzNzOzVlQ55WWD3lQGMEDgZLPhXAaAOshU6U&#10;s0ZwjE4UwyA+XTf0HiLwBcqnVN+jCuVYgbQtQNg+1HOi6Hom6AaEoeICDHAu8CRT5TCMfJCDvA8D&#10;EXgP7pZm4Eg3ss0wtszFWD7Ts3sGd8/Q8SMaxrijwo3hQRYGUfaIcG+1IDws+NcK4AAhFSdOSYKO&#10;eTbGKV3P9qGha5auzX09B5qSEU4SEcat6HFN1O2KsD+nbLw0nKxldt/Yrcw1osgxBEBSN/W/I5eu&#10;ZVNhG/4M7V1mETrgT/v5ncIXb2OLXlOrdk/2zT3dOneXXvEz1LL9EwF8lFFz6oAPyBVvCJVHKeW7&#10;cYWvQh4NOVNbzBPbLJN7ncmzIQ9WYvMOCFVQRguU0/Eus+WIWrdNqNij1mxTqrfIVTvkqm3Sf8rX&#10;LWzpgCezAviQWH1MqTskVL2n1L+l1h/S6g7oTAd8KoD3CJW7qRWrcfmbScU7Jw54PuzRmE/mgDOl&#10;25HY60Lpc6eNB+SsJhSAK75Pbz4k12ymlLym1G7jykByPalon1j1hsZUyyD4tQL4iNx4TG46TK1b&#10;jioYcs9sME0uR0WVIMKbLXDVmLg2a8JabDGU1QNl976ntb6m1K8TKjeoVTtpdQdZTYfZzQcZjTv0&#10;2lMBDOZnbbT8ltHI1MDpDVBG3QGl5F1aDZTV8I5RB2U0vafUzgfdnfDKnPTM6Lcl1SDC8xW8ilX8&#10;ugyxkx65awlly9jStZRi8A7OhWUXwt1z5MzKTZhLiz+2jMy0icdZJgQZxzoZxtoYpdiaERwsmDAr&#10;gJmOk+5skeZskQFwNGeKQFe7DDsriiE6VkPdR1rKFvxR9uZVJCe7saiAo6qCPwaZbGdJc3PM9XDO&#10;dbLNtLWgWpqQrc3IjjYZrg5Zrg45znYZTnYMVUVfZXlvMyOsrSX5VACD1sGG5mhLB4A8OGqAjNPT&#10;iVSW8xUVsOfhMAN/r9GHx4EZ3J1ynE42GAax20kdsL0VHVzL0SYNdFkLIwM+FMAAE2SCmqw3GhYF&#10;kmCMsV68tlKAvJjLnav6/LdNVGW8LAxSHMzJlhgsCMBrBzOwdgJmOWDQgtjtZAPgkyfDzLCsMEiy&#10;thAGp4AkOB2hHgpmBtPevoyUErRHaUV4OWZFBrwI830K7gTcgL/bPZbxBXcCbsxMPwkkg70eMQt2&#10;mQIYvIosb6fcQI8HYIyfW66HA8PTke5omWqEDNdWcVeRdQCtKTrcyRrr45Lp4ZDOvBkbGrgNNzsG&#10;uEMrI6ZUZppjI7yrLd3GOBWlHQ7u09c1J9Azx98jw9OJam+RYgAPUZJ2EOQy4LgGu/CDvDCPIULT&#10;z8482cuZ5ueeDsY4WODBi3W0AE+AuR0yiB0sSHZmBFvTVCujZHd7ur05zkgvEgMPR+sGWxjG+vtm&#10;UBlV9562F1WOldVOFpSPPC3se140VFgxCjKgBRlWQTBoC8rGCstGSn6heFmwbO4vOTW+H/HhUZb9&#10;LSoeKigeyWOuO/2zAD61v4BP2t//iwL4n8ESvR+6XpbuZXU/zABI1OZ/xkd+978FR6j7JB8r2/+O&#10;U+P7ER8N+5n/9whgGqXmk6SRqz7JL9Qvi/L/hwjgkpP1nz+yv5XP2/7tAri2kKlmf8mvFcCAXwpg&#10;kGTNAKYCc9ac7P5bldcC+GcCuL64va64hWV/QVBf0soyvqfql2V/Wyq7WLC8L0v9ntrf7obBU/vb&#10;2zT8XwRwdbhpRZRTnKmhJq+MyA0NYS4LAV6mAObnMRHi1hfh1Bbl0BDl0D4VwGIcltKcNnJ37KW4&#10;7YWEnbiVvW4gg28YR3AZRwsjI0UkvXhuW/PzOQoo+t3Sj7xpnnzVAH/HgCSkT5TSTVJQiVKU8VeS&#10;cFMWd5AUMBETwogIoIX49AS5YEK3tZhXv65956I6x0XNO5e0AJyXtbmuwADcV3V4r8P5b+oJ3kKJ&#10;3DGQ4DGW5jeTFbSQE7KUEbaWFbSS4bOQ4jWR5jQCSHGZSHCZCXGa8/LacAu6cEv786jFcOskc+ql&#10;3kHgb2vGiMOCPL3intJSGyjenViDURx8JEFzNMVgEGvWi7XvwjkyJSLBtI+IGiDqN0fqNoYhWaK3&#10;M864J9HsdNlnQBtzJ11Ma5QBi6YoNGsJ6IYTiVsXgwbURusDWH73l4CRYPxH/EP3/pL/cwKYZXBB&#10;8K8F8D/jQwF86oAB1SHw+ggUyLPKgkHLMr4gAHSnWPTirPpTbUBwooFR1aHoihCD8mB0SQAyzwv2&#10;2EXtrp1ClpVMnCZ7tNr1cKXLYYqXolSvJencIRkIMsxE833Uy0N1wTPsxFv2kmz7KfbdBOt2rDlo&#10;QQbQQ7QByT6yHYhrUszycLbPaOEx/pHgjyzC4pFiGpnc8IyzGjFyIYy4ruHEvm6n58/Yzbxu6IWd&#10;k0vgwTz6FkG4aJOlQ+q5bE67aJh6BZ1yyyjprIaPa2Zjav1UWvc0vqUntaM9paMhvrkc11FF6GzA&#10;dXSCqaK7x+M6mQI4raUiraWM1NoU1zOGLBr6IvDu537ZWnl94X1z2L6h5LamTwrgmIa6yNrqkKrK&#10;oIryoKqqiIaG+PZ2bFc3rqub0NlFbW+mt9bRmyvJjVVJDQ2Rjd2Jo1sK9LLfGoZ95YD9u3HYJZuo&#10;sKohct8kua8f392c3NaA7Wgi9raT+7vxPe1J7U0fqt8PATec2tYG2lOwJ3sDs44mtDXHNNVHNNay&#10;FnyOa29O7mxL6mDm41oaWer31AGz4qiG2sj6GpY5jqitCC8via2rSGlvTmxvi+3qjx2dNyhq/6sH&#10;7hy+/G/xxb8JfvaXyGdC9zocBraj517Hjr/yrqj1KytzffHCIifHgEZDkckIAgGGxVrdvQuwuX/f&#10;6elT7+Li8Pr6pK4uYv9A2uAIgDEwTB0YIvT2Mct/29qjW1uSerrje7vj+rojezqC25o8aysdSwtN&#10;i/KRRWXIogrr4pqA6ubU1u7Mrt6srk5KV0tyT0vsWL9bX69SfvV57OM/hj78D/+8v3nkyoWnheVV&#10;YZt73Z8X6uBJKDojuLoqqa1FOcDv93w8bD9+z3btIhvPLV4HE9/SB2mdjcEx2BsXuX/3p28+O3Pl&#10;t2cviRsYpeQVpNc1xD1+Sq2szm5tIzfUV+xukEZ6QjpqAjtrwvqa+Xxdf1BV+asAP9uli0IWpiGl&#10;ecHl+W7ZGT+ISP/1u5s/nhNk+/PVv/OpSEXgpclZV0Pifw83v4Vxd8c+ID2uzSlvT2/pSK6tYvS1&#10;JZUXRKTRXMLCtExNEW5O4YWPH/R1ObuG3PiR+4vPL357/s73t/nNQ6IetHWn5BfqBwSxXbvK9vWX&#10;vxXk+hGprpeRHDXe5NFaENpaDj4/RVMzYNqouprE/vbwxnJsVbGFrSP3Tb7zl7jZznOzSejyxD2U&#10;TK3nt8nkvmzI+SeZv7Jd+/2fbojCLSOfF8XVVeuRk86aIMQjfAzvMhzLCvzaWv17+wxLyuWS8LZJ&#10;RG1nj6/UNb6Q5PdzR7aneVa4K5pcYrtznu1vn7Gd+zObjdD3fV4aK/GGJBSH9Ndscl+xYS6yRQj+&#10;ocj01niUdlcEojAQU57oWZ7s9cQfnW3MPRiL6I2EZZsLaF38D4VLf779JzbuP7N5y/7QlWrVmGJh&#10;KfrD+T+xXfryPy5/wQbj/NtjZ+EZrGqH6+WniN/nW55r9xdfT4KvBmsfBhhuBVm1e5gUuqLv2Wsx&#10;dAWb9MVX7ZUP3BV2fSR2wqS3/AWPnXkhf8k3/oK7QSLrgZJb0dpLkQYlRuJYiWvJsrwRolxh4vzh&#10;UvwR0nyxMrxxclxJcpwJ8pzJinxJSgIs3fshIMkCxKdimGmCFXhZsEwwyLBIkONOlOdJlufByvPi&#10;5Hjx8nypCoJ4BWGShnyCoqQfP4cz+6UAQU6yjuojS8Mn1saPrYxAcN8MnWOkR0NoJClLB4vweHBf&#10;c7hz3uza14gf/qD+dzatr9jQFz535r3oJ3UnTIEvRk0kWUeaqK9IQiunIuWTYFLx6qKJagJYVX6C&#10;qgBJVZApgNVF0jTE6VpSBA2paBXJcJhiaw7taHp0+eXA0tzE5Ku1x23zYraJ5+D+l00TfjLFXbCi&#10;f6tP/AFJvWaQewORxa7NuA2j3kFQ7+iT2Q2I1zCEq+hPC+CrGMovYTdIuqJkaxlM7J4/erkOTa1B&#10;fbNHDpHZgpiQK6iIa2bkK5ZZZw3TL6DTOAyzeFAMdm38Df2PZ/6Q0yLgn0FTvtfFXTZicNrmcltn&#10;3MQkXYYFX9HyugVz49C0Q3nEpT6sbhheHFnaH5rf7Byeq+seaRqYmt8+ev3+/cLi9Phw1+hQ5/bu&#10;1iEEUZ9XyRl6cKvZnOXTsXFPJpAep6fm0ChP7aIfXIf5n1FyvYmMvK4XfQMZw2WIFTLFX1XxgjkR&#10;k7Lr6roWX60cvd5/+3pzZ2Nx/vBgb+7V4vDERO/LyabBl0Utfc8a+563jTJK2qlF7cS85qSHNeHp&#10;hd74+44xDNPwdE7juGv6sZdhgZc1vNm1fXlQofwmifxWlJvm6WcMGF8i6F8jM77TTz+HZlw3ZPCa&#10;ErhhbpZBuOVj6NVraHztoGF8WcYy+BYm9Jwx/mtD6hnL+z9h0q4jsbfV/IwcsGNTO3Mrc6vbr2YX&#10;VgKD8MKCRmKCDlIirPLff4sA9paX9mfudCvtKyvlJSPpKSXuKi7iJCpsJyfjLi5qz8ttevM64tIF&#10;zfNn1S6cVz1/QYuTx4aTz15AyEVM3FNK0k9eOlBBiomchL+8VLCEmB8vvyuvoLuwTICQTMAtMfcb&#10;st7c2sFGoQ+oVdPPRjYy2kYoTe25Q/0Z/R0Z/W3pAx2MgS7GQDdjoJc+MEg7Ub8s+/uRAP610Lq6&#10;wTyZYM6ubnxTc3JdPQBb15zeOJY3tFU5dfywdcmfXKZhncCt5MIubs0t7Sok580r5sYt6CYmFaSg&#10;GC0rFyElGSIpHsh0wOJB4hJBIpIhQlIsggTFfUQkfaSkfWRlvRRkXRUk7eREwR+ezRWk7Hm50Deu&#10;wW+yI29xGF69rnfhovblC6rezqmVz1qXemeOxiegqaHZwqwMJ91wpdv30IoMLbFAofPugmdSkKIZ&#10;1qoUjDRJVzwLoZCLUE1VkgmTEqHbWo4Vv3izNPlmbQ56BZiHluahZRBMQbOj0MQANNbVnY7NdMDE&#10;qIqRwYn6ahQQKAjcg8tm6koRlPmJGqLZxqoZxmoJOpJxejJEa92DnvKdvsrtodrdydb9xd7txb6l&#10;6faZ8cbhvqqVhe6DjdHthe718ca98ca3L5uhkYa8MCeCkSpOV4aGlCeqCdPUxXLhMgQ1SV8pyQYy&#10;ZW+wb3O8b2Gya262a3q2c3Gx62j75buNYWht4N2r7t2JxpnOvPaK9Iqn+OL7+Kf0mMqs5K5HpOfh&#10;Dn7yHE7cP8bI33lgpknSlMjBaN+3MEhQV41RV6+PT4Kmp47mRrbm+rcme3Zedu9NdO9P9e7P9+0u&#10;9m8t9a7OdWxMtUDLA9B0z2A2mWGEiJWXcLx5yV+YOwGmEgVXC4ApZwW5TVflQZN90NzwQuGDxsQQ&#10;qrFWoCRHlqlGc7QT+O3T6GORZ66TqSPDXDRbR44OV2Toq2eY6tCM4SQj3ViEarwBrCo5GhpohzYW&#10;oPnx1Z7mncl+6NUEtDj+dnpgtb2qJYf4MMQtw82cZmdAMNFOQSqm6MqkIuQYGNUsY827JnqlXo54&#10;I+04Y81CQsho5b255hcDL2i5ftbWvBd1v/2DO/fFMAnOMCkugo7MfWsEw0idaqBC0JMHjxpAgMsS&#10;dU+AyQAozL2fT7YH1pFL05Gn68pn6DNdL6tNRzHtL2jpKIVMtDJVT44GlwXvF1VXBq8lTtGRzsYw&#10;BfAjYy2Wsr2LVg0XuhHEeznrpCY48x/LPgNYShgkwaF/ARiTpiNL05KiakrStaXBLT2zRGcbwohw&#10;xXhtySgt0UBFHhehKza3f8B89xezH7/wuH0tWEQoSlWFZGFeRyFBE6Ovh/vmGivbn95tfpw53VAK&#10;zQxBr8ahlz1QV31rSiQRpUFCauRaGpDRWrl2mJ4sPLSzsDrZxVQ7K/0dqb4ErTtFRoJLUcj9OPh+&#10;hOpOiMxumPRulMx2lPRqpMRKhPhmuOx2hBzLAZ/a362T5CfZClM4jFVf8pOYdOFbD5bdjVTeDJUH&#10;LchvhyuCYC9KBcBc9jlcERyacuLtMrlWqPpNrvhnORJfFGpe6rYQnPeQPQhXP47WfBOrtZ+gu56M&#10;mcOarWb7H9VlM3XU/7IAZrK9CO0sv90A8SxTbk02vHqROJhkspiI2IpTPfivAngpWmcjTm87Vmcn&#10;RnM/WvUgirkE9FaU6mqM1mQUfAJvtfE8HhophrYGoJ0R8N2E5joOnhJ2SH7r8TY78WbgD2YjNoLt&#10;hrc6zHjLEOw1JoLdbiozocjNOMxBAvooGrYXpbafpLuVBFuL01iOVgWs/kMGr8drrsSoAUC8j9fb&#10;xcJBZiZadzTFcaeABnW8eNf+/E1vIbTQBm2PQBsDx9sjr3de7u9M7e/N7u4t7u4v7e8vH+2vvAU/&#10;1pjrQi9AKxPQ2ii0NQKtdEGTFXs1lLUnYfMk+9k49Gq03kEM4k2U7n6U1nKc9lysxkKI6oy77KCJ&#10;QKXa9QzxMzEiZ3wVb2TEODS2Pm+f7aqYHsh7OfJ4bOx+/2j+2FTB2ARzl9+RkYKRgcKx/qLx/uKJ&#10;PgAIisYH8seG88dG80bG84Ynno+MPR8bKpwav9/T96R7tHZil57fr2eNE5R2V9OMVFeLVJEPgimH&#10;wpWCJbkthW8YYMSdwmV9SHLeWSqejzRcn2jYPtKwydV0YsB8sLpRPorhtrKR1soJ5ipxpiqRbgbJ&#10;JNeM6qAH5Tap6XJudBGbOr2YKefMJZ+HWxGFi+HPNlPKdinVa4SS+djHC5EPD1IKofSmreSSTXwZ&#10;c5dQbPFWUsFmciHobpBq50n1FYGPw7QjLWUDHJEke7NcE5O7trbppPh0aG//8NXS/twMtL/x5tUI&#10;dPDy7Vrbm7Xmd1udBys9TBW6fpBLL0Wq+SsqBImqhYprR+obEayNCPoKIbqSvjryoYrSQTfvOF7n&#10;drrD5ywp4GQj5/vQgbGCq4Oyuo5ptUeU6n1C+S6+dAdXAthLLQPdQ1Lla3JVvztlzC+DlX9DrWFa&#10;4ROPyFwCmlbHEsBg2DGpFKKWHCQ/fE8rWScWvaI3DtHaUy1pVsoRSM1kFIqIQiXp6QZhEB4dDf1v&#10;Nragg/V3G+PMz/DhOPR6DNoe3J9vezVcM9FVujLesj7debjUD22MQTuT0NY48xu3Cj7t49DRyvu1&#10;2aOlaejN3vrcTENFWVlJ+cP8siRCblRUWoAHxUIv2lQn3hRFUlOLv8ntLCwfwqwAxuBMdaPsNIOD&#10;dSOIBrFZyJCHcN8XcNdCXYdSHctiHYsXOlb34Q5khFeMbmAAPMoTleSASDRWjzBQDnFQ8o+TcaAq&#10;WdKRdlkWzg9tnZ9ZuRYZuuejvDN0/FINolz1Qg11AiwMohz0owJhERR09AP0rxPAPnwKDhziZITV&#10;fVP3HAOnJyYe9xD2j/SdHyGdHuo53tWxpakYx4lp+3JI257nNf3uViC/ElnLDIwsdQq7p+8cJaRB&#10;VTK9D3fK0bSvtAibCMveJhbvk8o3sYW7+JI39JpdSsU2tYz1rn3INrlkh1K6T684YFQeplUBQHBA&#10;q1qPzzvEVUD0JiitZR9fMR10r8uB0GSRWGcS2+NEmg9/vJ9a+Y7OrHA9ItfuE5l7ADNN6gkgPqTV&#10;vUlrfJvRzBLAY/7ZB6Rqlpo9pta/of2nAGYCYmotGMCs5T3ZN3czsQiwlQS+GsXbCUXr8QUj3hn9&#10;HvReN+qQd/ps+KPNlJJDcs0xvQG0O/jy9aQiwDaubO9k12GQ+W8F8EhA9ocCeCOx5DC1DqK3QWkd&#10;x+Sm7aSKlWjw5X3RYJpchoysRMf0OTOWIvN3U6qYuwhntL/NajlMb9ymVK8TytdSyzZJlbu02tdp&#10;DUyf/Y/XxXLA4Dm8Sas/zqjdo5S8S6+FshvfpddD2S3vaHVzoffHPNNXo57vJ5W/CnnSZ0OuRUZX&#10;wsJLYWHt9rR+n5yZsKfgaewmF7ZZxTxUtHmi7fwE5f3IJDjHOpZkGRduFO2JiXIyincyw50IYNai&#10;xzQnyzQXqyw3m1x327sn5LraZNqZU8wMkg2R0Ri9CIxelLK8l4yEixCfFc8dE2F+azUlPwsTvJdb&#10;rotDurN9mqMt3d6aCnCyY7g7Z/l43AN5dWV/VUVfc2PchwKYVQTM0sAAcAqIQcbEAKsPj9NQDpIR&#10;d5MQdlKR9zNGp7g6ZLnYZ7o75bBksI05BQCSvh4P3e1+3hz3oyJgayO8qowXTDnQ1YYBkqB1ZBbO&#10;4hQl3MT5bATvmInyWMmKOGkp+tsYp4Z4P2YJYBfrn2teTxeCBplTTu0vuCIIwClgZnBRJ0uqITxW&#10;WcoDzHnzAlyAwxRMC5KRAS9iggv83e6BGJwCBoNp9TTCDHSiwbnBXo/APXs55rjbZbrapIMJQdfX&#10;NcfHJdPLKT3AI9vHJd3VjmhlHG8AD9JR89RUclVXcLbAxLvaUllbHbvYUKyNUwDgTbQySnayIpmh&#10;4x0tibamOAw80t2eDqayN8e52BK8Xei+bmnuDmQwG1I7QEPRTYTX6M51nZuXNET5jDGIUB9XRpA3&#10;84pgEicrCgB8KsA8NiZY0NqZ4cHMYEJPxzRHy1QLTKK2sre6vLuxfqSLGzki7nHmvdbC8omymtmi&#10;ismT1Z6HS6unSqpfFlWOsRwwq0q4uGK09GRn319631Oz+2s5tb+A/KLhFwXDnyz/Zanfj+xv7oOu&#10;j7zvKf+3BPA/s7wf5U9F78kCzp/go0Le/5aPvO8pHyvbf/CR3/3fhGl//+mqzr+K/+p9T/n/BPDH&#10;nHpfFuVPW1j29yMB/O8hv/3fJYBZY1gO+NT+smp/WVOBOVkCmOWA/4UAri9hrvzMglX1e+p9T9Vv&#10;a1U3i4+8L0v6nsKyv/9VAIcY1sQ4p1gaw3hlRa+pi3CZC/I5CAs48XEbC3Aihe9oidxWPxXAwncs&#10;xTgtJDgt5ThtZbntRATtOaWdruv43jAM5zSK4oeHS8oHiQi4cXM7cMt4s6OiLqJjLiLib8CTeXUS&#10;RdSjJWSCpMU8ZYQc5ISsmf/8JGEmLW4qJWYkJYSRETCQ50XL82KEbyMFb6H4b+rxXodzXYHduaR1&#10;+4LGrfPqoOW4qMl5WZvnmi44KnRbn7VMNGtFaAluIwlujDQXRobbUIbHRJrXXIzPQkjAml/EhU/W&#10;l089gl83gRuewqWbzK2ZJKIa5Ogc84BEqKH7taYaDeBhg8mq4wTkS5LJOM1xnO46SnceJFn14PS7&#10;k/QaIxENESjm5r7RBu3xxt3J5l1JZp2JpqcBSLbGGoKjTSeitC3x5/Jf1nrO/y0fSd/T7j/B4H9a&#10;AJ/a35Z/FPKeJn8VLO/LUr8sWAL41AqzMqyyYEB/qk0vzqoHawnaAYLtP5aJtu4nOLQlWFYGowq8&#10;tPI8NEr8dOsiDFvjLapD0UU+sHu2smQ0X6LWzWiVy5FKFyOVzkeonIvRvIhD3Uq3FHrkKpfno1oS&#10;pF0ZjqgIg+f7qj33Ui4L0WnHmg/SHHtJtvUp5nlYq2fUYFJUgom+v6ikv5gGQQBFP6MWLhNEi2ob&#10;xg6PBtU2C7vFXEOFfyMVzmmY+xOScM0m3SRzlMcp9xIae0kvjsscf1bDyxxfnFg9Ru+eTWnqSW5u&#10;SWqrS2ytJPY3ENvr8e1tsZ1DUV1j8V1DuI7OtNbqtLZKQmtzRMeIdGbtnzzTfoh8alQ7g53ciG5q&#10;Z+7I29bwoQDGd7WldrdH19dG1FSFfCCAEzo6cN09uM5eQkc3pb2F1lZHbakkNJcnNlVHNrUkjb1y&#10;aRz70ibqT0ahZ+1SvkEHIfHFxJ4lQs8QtrM9sZVZ8kvo7Sb19+K7O1k295ek/EsBnALazraEtubI&#10;prqIxtqY1saETmb5L8jEtzbFtTSy1nwGMQAkWfnTyuCohtqo+qqIitK42gpca0NCS1N8R0/C6Jxp&#10;cdc3PuSvI55+EVf6h7BCNu/738S8UAF/Mxo9SJo7pEwvpr+cIPYPxDQ2hVXXBJVXuDx5akSjW2Rm&#10;GdMZKAIRgcMjUwkgtr17z/XJ06iauvi6xuSmVlxHF7GvnzI0TB8do74cj+toj2xvDWtrDmiu96mv&#10;9qipcK0sta8sNyopNSouty+tDK5pwLd0pHX10Ds68O0tyUN9YUNDpg2tvBnP/haa9lu/nD8E5f0Q&#10;+Eg5iuF7P+/B5OLz9Z20qZnE3p7IxoaE5kafxw+VvTxuIeFnlGQ/kxLmsTd2fpFN72y2cvS+8gP7&#10;t99cvnJH6Ct2LgUzK1xBEaOmzikFd11FjQMOl3N1NmOQbJ7mxI11BvTUhg20xA+0JzXWuaTR1Xy9&#10;NMICnJ7fxQ60m1KIf+TmZ/v7hR+vin5xVZwH7WSY+0L3Yb5QEolNRIHt25t/Y5fkktW1CojFlVVg&#10;66qIjZUpJc8rerr7pqeLmpqI+c8SagrSultDUhnSKugfbgmy/XSV7cxFFVf3rJb2rMZmlLffX27e&#10;Yjt74fM7HL/nvKXs645rr4urK4UF+Rr4BcTQsohPCsmNLfTh/rjGanJjzfPSquRkimtoEjvSik3T&#10;5IsQ8rm4/Cse2T9yY77/XuI//nrrdz9wSxvakyvr6Q0NWr6ebBfPsrFf+6OwwGW0vh6ZFNLR4d3Z&#10;YfjkKaV/MKKqRjIRe8vazNkJU4f3bXJHxIpfVLr+/dnP2M6wsSGv/aXESrI9VMcXyX7tOzben9iu&#10;sLEp/o0tw/D6KA7zzFnGW/6atwoP0UKjD+c1FomZCtYY81LYwNoU2mgmq/H7i/zows5GVfp6NEKj&#10;M1TLXfgL9j+zXfiM7afP2GRu/iXHS2Eq2/K+9RW9H9mUz7C5i/+OKvPnOp2Lmy5aWz7GfV7Gg/Fu&#10;89mRK7SADX+j937w164y+57CbyKlj0JEIGduyEfkjb/wVqDoeoD0drTuYjg6HyWClbhGVBGJlxGM&#10;lhGKkhWKlOGPkeaNkeGKl2buAZyk8HOx7yks75usLAhgxYDTo3GKfLGKzG2DAczBCkxS5PlT5Piw&#10;8vx4eQGCohBFSYSqLEpXlaSqSsVKCRY6WNX6uOFV5R2unHNjvxIuyh8hJkDSVKZoq6brad8zQj02&#10;N3xggs5Awog6SmEKfH7SHG7CV204z5hc/wp5/i86P/xO89vf6J//zPTmt86CV4IUeGNh0skoeay+&#10;Ml5fAa8jTtIWJWuL0jRF0zRYiFM1pZNVJILlROL0dYbyn7yZm1gYG1h5NTu2vEVvmuJxxP1oGPGT&#10;RfJXJik/WqV9i6GeMUi/js5lh2fd1mJwadF5dGk8elQuFJldn3T9nwjaj9Qvi5sGqZzISAGEf3xu&#10;1cJraPHw/eTmQUXfFMI9/qKq2zW9pGtGmRcxuedRWZfQmTfQ9Gso0r8o//0IMP9lQ8oFQ+o5Q+p5&#10;DOWcPuG8HvayXvIN/SQudCI/JvGmqvcNJUd129j4u7W1o9vDW9DYNtS7sNE0MtY5MjC3MjszNzI1&#10;MzS/vLB1/G4dgqIZeZdEEEKqds9LR9o7ltpqRm2tIm9J2X0vYvudqN0VJe9zci4XFZzlrZMNgzJj&#10;s2qKW2fm1t7t7b3fX9s+WHz1em56a2ZyY2vz5eLS4PT8y9WtpSMITLv0Fpo9gBbfQK+OoeW30NKb&#10;94t7+zPr6+ML8z1zK4+715NKJl1SS2BueClMAL+OB4eW51XtQB4r+jXT9Etmdy9bPrpomnsGST6P&#10;IHAYYCVMovi17HoW3mxD0PCrvbkjyI+af1XH64JB4vcG5AsW984ZMm7q4W6pBqKtsQNjW4trS0sb&#10;83OLqynYuyJCxhLCTie7/P7bBLCUmI+0uLespC9ARsJHWsJLStxTStxdRtJTUsxFVIi5QDQfjzkP&#10;lyk3p8mdO6ZnfoKfPYu6fMnw9g0LAS5HKRFvFZlAdcUwWXEfBZkgWZlAIREPHkEXXjEPfilvTlkP&#10;bpifPb4orXkut3shu2vy0dj0o/HxtN6O9L729L5W0Kb1d6b19ZwY30HAv0sAk9s7KB2dIGBNCAJa&#10;Vzetqxdf25VS1UmuH3g8uFw6dZDTNOOa8kzJNOKOnAOPrIugvKeAtJeguJeUXIisYqSYeICExKkA&#10;DhGVCBORZBEiIOonJOYjIuYlLuEpJeUuL+2mIueuKu+mKu8hJW4vImQrJGTLx293+47J1ev6Vy/D&#10;bl/XRMNcsrA5rXkVo+Wlm+3VfQ9I8fqydIQMVUs0UOSyu8DZZD2xLFvNdFNlhoFCirJIooIIXlMp&#10;38dtqbwIWn/1buPV9GD32vjA+kj/6nDP6nDXxkjn7kjn67Hudy87obGODloCwxxB1mPu2EpRF6er&#10;id7VlcvQEk/TFqfDJBl6stkmGlnmsCSErJccN8PFcKutGDqcfzfdNdGctzrauDPTOdVTPt5Tsb8y&#10;cLw2vDRUszpYAy31Q1MdqzVPGHZIPFqJoCdPQ8pTNMUoqiLpmmJkdSnwlrcz0t+/HHszN76xMLT0&#10;qn9mrmthoXP+ZfP6ZPPr+Q5otR/aHHq72r0927g0Vr041jDQ+LyzOKvtEfFZpGOYpqA91/dOHN/Y&#10;Xf/ShePHaDlBop56nJZajpPDq8IiaGJsdbhjcaxtdbR9c7Rje6xjf7LncL7/9fLQ1lLv3trg6lTz&#10;+kg9NNt72FxeHuwZpSgeIM5rdf1MhLzocxdrugkqQk3+sZ/rUsWL90Nt70db9zorKlPDQmESsdoS&#10;ea7GZe6mZU5GT0y0s/QUM5DK6Wg1mr4aCaNJMYXHI9WDtBQoTpYTxU+hlVloY+H99MjrsZ7d4XZo&#10;eRzaWYAm+8aLHxQkB5OdjOIx6gQzGNFIg3DyX3lSdaXwMLFUbbFULakIaYE0Yz2cEaw4MXCrpxxa&#10;GYBmWpuyE2lO+ra85/XP/Nn+5g+2V781OfeZA/sPnoJXcQg5QCpSgWqolm6mnWGqTcOogfeUcgIV&#10;vLNwBZquAlVHHkCByWWgVNJR4OaZ3he0aUiFdD0F0GailOgIObquLAO8ZToyqRpiFG0pkLxnoPbQ&#10;SPOxiXa+NRLEoQLXArgvslzvrxLANC2pDLh8DkoZDAZd1rl30ep0TVmqtgINoUI3VKebaZKNVLFw&#10;mQQ1kVAxLufr5wy++kz/269Mrl+N1UcOv3gKrS9CW/NdDyjxVnoBKGWcoyF4ngvlT6C5IWh14rix&#10;tDzUM0lHCUAy0M62QT8PcXs7P3K8OgktjUELA2tV97Ks1JMUrjW7aawmmGzFILbCVbdCpHdCxfYi&#10;hPciBbfDBXfCJVm6d+ekFJipeMNl/4UAZq32vOgj9tKJZz1Ydj9adStM4dT7ggAMOAV0j2LUt8OV&#10;53xk++yEqvXZXyj/eE/ss2y+37QhLw6Z31oLVDjCojcJ5ksUp42HkatldGZJ4q8RwO8254/XZ5kC&#10;eHMG2piA5jp2Kmn9yWbziciNOPWDWMWjGPl/CGCtpWid1QT4WoLOVqzmToz6QZTSYaTSfoTqVqTG&#10;RhxqKsZghuL6ri4DWm6DDsbBtxKa64SGGzcyE8cjbFZirZYCYT2GnMPm3G+iEL1mAi1GgtVI3koE&#10;dxNGYNhOZs1f6yAGsZ8E30nSAWwnwgBbCdos1mLUN+I0N+O1QAzyrAEr8YiRENQS2XP7XsT6o5jX&#10;NQxotgba64U2uo/XOvc2+7a3h9d3xlf3ppb2Z14dzK3tzrxZGWeu3Lv2EnrF9NPQZD3U8+JtTdrq&#10;3eAVhusy3mIlQX8jTm83TvcwBrYTo7kSD1tN0gXd/XCtXV/lZRe5QVuxWivRGKVzzkpX7AwlIpK8&#10;MsofP+lrL5iYqni1Xjg5XzQ1VzQ1UzQ9VTg1XjA1UjAxmD/RXzA5ANr8lwP5Y4P5Y8N5oyN5I6Mv&#10;RobzJgYeDXXmjY0ya4J7p0v715KyGsWUPSQVfBWVgtWUQ/U0Y+Eq4cLsZgJXDTBS3j5y/rHyfiRV&#10;n0x1z7vqLvfUXHI1vNO1g1N14/2Vom2ko0xkY5Cy4VrS/kjlYFd4RF3ks4XUyrm4ol4nRrc5odMg&#10;qQ0V32uO67TCj3hnLScyPdMhsXo3qWQntmArOm8nuXwHW3aALd9PKdlJKthKKtzGlW2R69YzOroT&#10;K3EmBHvlMEd9opvtQ2fnQl+/544W3svj42/W1vYXwUfo1c5M79u1fmin93i9Ddrpeb02AB1uvN15&#10;9zi7zgQepasVJ6YaLq4RqaefYoRM1JH2g8sGmOqmGKGIemiKjFKkoKAbTNY/DJ1815pYZ08e8Uo/&#10;ItW8pdYz9ytNawaA+DWxeh9fAfJvyLWD7vRx36w9XPkutuyYUsd0w9TKPWrlNo25AfBHAngv8f57&#10;WskWpXw5s3WE0UmwYtipx+hrY1EoIhqdgtD1d7KJWJhYe722AW0vQduTzDWfNwehzX5oawjaHoZ2&#10;xqG9qenespnByuWx+u2ZljdLPdDGELQzAe2Bb9kMtD67Pz8B7exAh0e1RVX+HgHurkH2LuEojDdc&#10;2x2p6Y/RijRD4s30qdpa2BtcTiJyIVqoZLRhiiEiyko72AsRloyOykEFP4N752s7FmpZFmsaF2oa&#10;P9OxvAd3IiK8w7X9PbTCHHTjLHTj9NUjkKphNsp+URI2eGkjnIYJCWWebmR139guH+2Sj/K9jw6j&#10;mia4IcMMtP1NUZF2yMggnWgaJv7XCmAvLhn722IsAZyFtH+AccmGWT9AOORoWYH2haFHvqn3PZQj&#10;TkHf546MzTke1N+v2F8W9LwlRVA1pmlYJkro3YO75Bv539N2aXFOXk56sUep2CWUbmOLDlLLjyhV&#10;rPeL1bLYBQMoFZuEki1i6TapDMTMAbQqwAGt6m3aySrN4DOQWsliM6l4Kfr5mE8mi1HvjAn/nOXo&#10;5+BzAmW1vybVgMEsiQsAwSG55jWldgNX2ufFGAnIZn7+aXW7pKrXdGaB7AG9bo9et8+oBxye1AGz&#10;NC2U1XZMbwCXA98O8GEDH7mdlNKtpOL1hMLluLyZsIejfllD3unjATmsFaEBrGuBi25hSzeSi0EL&#10;knuEytPbALBuDCRBsJlS8oZWP+af3e6Qup5UBDIgv4urPCTWvqU1vWe0gPaIXA+6B4SatfiiUZ/s&#10;OtOEQnhwsV5oizVuMfI5lNYK5XZC2W1HjAZw2zsndc/7tFrwQkALYL065utKa2CSXvc2q3GPVn6c&#10;Uf8+u+korRbKbDykVL0Myh72SgcPFkpvh+gtO4mls4EPeuwo1Zj4x2pBJQZxrdbEuZDH+8nFw67k&#10;x0q2dDHMfS3neyifbJNQqllkvGl0sHGUr0mch3myowXezpxoZ06yt6A6WKQ7W2e72d73tH/oan0X&#10;4GyZZW9Ctcak2hjhnUyJLlZkK2OcETpBSy1QVNCG4yaa8xZGWtxJWz3IwgTn4pDm53Uf4OqYbmtJ&#10;sremONszXB0zNFQCWJ6YpX5tLclWZoQPHbC9NZVVDexkx7C1oNpZ0iyMCdpqoaIC9nycFlKiLpoq&#10;wax6X2+3+54ud53tMsAwG3MKaN3t0k8d8KkABjhaUFRlvABWhjg327STWttcloLF6MYoS3kIcZpz&#10;XTcQ5rKAq4U4W9HAGNeTVaB/rnw1JwPAYC/HLJbu/UgDs9pTBwxOMULE6aoGaysFyIk6g8lFuC3V&#10;ZL1Zqz0Hez3yc70b6PEADAOXQ6iHgisGuN8Hh8DpYBLWhMwX4gBgsCqAPRxonk5UH1eGlzPN1ixB&#10;R81TRtRCVc4ZoRFgaZjgYkMCYwDu9lQAU/TakMzQsQ4WeFtT8CMrAiS9nBjuDmRwuq9bmp97urcL&#10;3cWWYGuWZGEYawAPkRG1unFR/fJPSgKcaC1lD3NMjKMVzts5zcclHUzrbE20MUkGF7IySrQzw1sa&#10;JrnYUFxtqaB1tCQjtULU5T0xelEGmBhrO3xw2CMyreHJi+HSyrmKmoXy6tnSqsmSyvHiirGi8hFA&#10;ceUwoKRqpKyKKYBZDvjfqH4LiwYBLAH8S/vLEsAfqV8WH0rfD/mfFsAUeuM/4b94XyKlicUvlTAr&#10;/1Eh7ykf+d3/Fmxq7Sf5yPuegkup/iT/KXf/Kx8N+xls5T8TwDhs+Sf5aNgpv1C/LP5tAphKrv4k&#10;v1C8/5ry/7sC+MOqX1bhb+XztlOqXrT/2wVwTUEHy8J+xP+GAAY0nSz7zIKVYalfFqeTs+zvJwVw&#10;Q0lHfUkrywGz1n/+qOS3taq7rbqHue/vycrPH6nf3qZhFizvy1K/LH4WwBUBqPo4Z6KtOUJAXuyG&#10;uii3mSCPvQCvLd8dQ/47ekIcmiK31UVuawnf1hPhMBXitAS/J8Q4LeQ4rRV4HMT47ThEba+qedzC&#10;hF7VDbyp6iOhHCIh4XuLy/a2pNdtdMx5vchrqOTbCCy3ZhyfXJCAkJvAHSuhW8ZCtw0k+I3FBYzE&#10;hQ3FhQ2khDCygkZKAsZK/KbyQuayghZSfKbi3EbCHGgBdiTvdTjPNV2uKzDOy9qAO5e0OC5qsqww&#10;gOc6DMB3XUeQHS7GgZTkQsvyGckKmMqK2kqK24tJuooq+glrhAnpxPLpxPJqJwhq4QSVgs2tI7JS&#10;UysYIQ1Esx4SvB+vPkbSnaQYTafZTWe4Taa5DJNse5LQ7bGI5mj9pih0Y6R+SwymI8GkK8kMAIL2&#10;eOOPaDvxnU2xHxbs/uduvh953w9p/EfFMAAEoPvRgA/A/E8LYMCp/WXBcsC/llMB/CFt8cbdKRas&#10;qt/TDKsUuAdr2ZFoykqCDOj24a17cVZzd/0mMjwGSPZtiaa1EajKEHh5kE5ZIKw6TK8mHAkyoAXJ&#10;En+tfC/V5+5KONStGM2LwQrfB8l/F6L4Q4Tq2WTEDZopX7atGNWEl2BwJ8NKuDhQqzXZtCvVqglv&#10;lZds+QTvk5WU6GkfIa/oLa4eI6JPPK8eJOZF9C5pww9Px7YP66Q8uGUa861iKDuafgGdess6zSZn&#10;TC2i/BIq6Qoq7o5pygVdf43grLDCHmr3TFJzT3xjU2JbfVJHLXmghdBWg2trju0ajOoai+sewnZ2&#10;MdprGe3MZEjbIDc+7zeulB8in6LKx1Mm1kNq6nCdrYR/7P6LP9kJGNvRAvhkBTCuuy+huTOluY3Q&#10;2kxqqyW3VxA7KrBd1fFdjVG9AzFji3zR6X81CLjiRPgeE8XlRPXNH0luA3QltbUnt3fgurrw3d24&#10;rg6myv2F+gXg2loJ7Z9eAjqxtTmprYVV7Mta/Dm2rSm+42f7yxLArB1/E9uZw6JPdgUGxJxsBvyz&#10;G26pT2yoTaqrSm1pSGF22xP6XjrVDPLg8thscb/3f/T70EI278e/8cw5E/1cgF6tllUZ2z1MHR5J&#10;G38JWvroWObkFLF/IKK2Lrii0r+k1DMv3+HBQ4vMLAyFqodPhadgDQgkYwrNOjPb7emz4PKK+JbW&#10;1IEByvhY6sgwdnAgtrsztLXJt7bKtaLEsaTAprjAuLDItLDYqaQ0tLYWvHDmP813dSW1d+AnZzy7&#10;BtSeV1xOzvmjH+l3PulfR+XzJpcI2oXcUEGIWTnDwmKtaOkxNbXxtbWJlZVPR4Yfd/c+aO9IKSiw&#10;xiZaEBOjqvLvD/ZgbF0vXOL8/d9//PO5q1/c4dFy8yBXVd9tbXfG4tm+P8P207k/8/D8XpDvmgk6&#10;sqU6uLnC/C4jpr7yXm/P8/7Bx/19qY21oXVlif3t/qVFtzEmn7MLfXZF4HfXhDlMnQ3zis1r62/6&#10;BLMJybJd5v/8quBXV3nh9u6UmmpGW6M1LlYEg7D390u7/+BuQeGDpjpCe1VyS3V2Uwf+WVlI1iNM&#10;ZKyotR0qJi6lAiTbJPVN/nDm0n98/dMXl27+yMlnHR5xr7018dlTEZjudxfZb7ELiUprqjm4e9+7&#10;F1VZQm6sKWpormntaZha8SmovhxH+jwp+4/Rj89EPPqzotmfeBR+zy39F0EZEQt7QmX1vaYWjJfn&#10;n8+d/83X37J9/tU3PAKGsQnEzh6/qmqJ8HBJ30B4MknQP47P3NEYg6zFR8wRw4ZifWn2ti7q6kiO&#10;K7bcZ+naHNlG/GZSP175gu3Wd2wXf8Mm/TkbBX1tgmpV6KWKuvYndjY2od+yudz5iiT2VZelwIyn&#10;4hu83WS0wytC8AbFbyIEOe8rtxupOu4hSpL5Sv88m8JPv+X6K5uR0A8Fwbp9RDMs6ors12yX/8TG&#10;/zc2nd+yPZb7y36Q3rSzFlHmaozi9YfOGk2B6OVA/fchyEMfuS0vgb0YqYMIsXce3JC30Gt/5vrP&#10;a4EK2zGouTDUU4RAkvhVOkwyWUkkXkEsRl4kSlYgRpo3VpopgJkLNcv9vOYzawnoU9F7qn4/JEFZ&#10;IE6JHwAC0E1REsQpMklVEkqW5sFJ8+JlBIiyQmR5EaqiGE1JgqIiHSMlTNPTAkRKi8QpSN4zM3ho&#10;aZSqpZyiJh8jJx4qLhAmIZigJE3SUUvT10k3hKWbaVGMVfD6cgk64uEqAl7iN204zxhf+xL+4x8B&#10;iLN/1b/4d5Ob39vwXXKTuO0vy4XXkWQJYIqmCE1DhKp2sgGwulSSqpS/tDDO3HC+vupofmp6aGDp&#10;1cLg0mZ4Xs81q6QfTOPO2BD/ZoT9xpz+jRHjvHH2dfTdW7pZdzTTubTovDoMPgSDC0W9jaL8MwH8&#10;0eLPLG5iyAJmjCtKvjCX5KGtdxsQtHCwsQNBkbQH3JpuV9XCLmoRLunlXEDl/oRMP29AvWaedvEf&#10;e/1+NP9lNIkVsNQya/4rRtTzxqQfDHBfI7DfInDn0ZQrmPTrBowbKOolzWQOPRyXXuJ1df+bau6a&#10;LnhcYX/nOrTwFhrf2BuaZ67dNzIx/GptYWphrnt0fGh+s2dmN4aaR75ft3UE7e1DK/PvdWCud8Ts&#10;hLXC78h7scu7nhMxPSOkr2IRahVMeFLT29Dz8uX08srS+t7S2vHSyrv5V3vzr+Zfbcxsvl7YfTu7&#10;ezyz+25q9+3o+kHf4vrwyvb4+vbs1var3e2V3Y2V7eWV9dnZjbVVCJqGoP51qGpgLaOgwyPhrqJ5&#10;+BUVl5uo2J90k86gqTdsHrPbPLpgQD2rk3JVL17EOOGcpGl6ce8WBM3uQKB90TknZBJyRT/mJ33c&#10;FYucS5g0dgSOXSlQzwLbPbi5vLm6sDoz/2otK7tERMhYStTl3yuARQXdwVEZCT+AtLivlJjXzz5Y&#10;yodVGQw4qQx2FxdxERF2vcNhdYvdkv2a2Y1LxuwXjTmumnDdMOdhtxTkdhAVcpGS9pGR9xeUcOcU&#10;dRKS95FBRYTca8DWDGT3zecOzmT2DWf2D2QP9WYPdTN6mgFpvW1MGdzbk94zkNE7xKQf8IkloFnx&#10;L2Ed/SVZg0O0rm5SWzsV/AnhZAVpMDh7aDRjcBTX3J5Q1Uhq7n00upT/ciO3dYZQ0KNuFatsFKlh&#10;Ei+vE3pHxJFH1FVCLpBf2PNkD+D/FMCnDlhcJpy5IrSYn5CIh7CIq7i4i6y0m7ysu5y4i5yUm7yU&#10;t4yMt4S4FzgkJOwiKupwix1x+5qKo4nfXULuEyK98cHd7hd3n4S7RykJpGqIhEqxuwucj1bjIxkq&#10;kA0UqQYqdLQ6UVe1wNttp7ocWpzbnxidHux9NT22/HJgbXJwc2Zoa3ZwZ7Z/e7pn+2X77kgztDj0&#10;rq+2nRyNgytEyfBm6Sk/QKoQZHlpqiKP0EoPDdWoWuJ4dVEaCsyvEgeTDNEQfRLksFT9BFroh+Z6&#10;9oYbX0+0QZtjuzOdrxd7NkYbFjqKmIs/b08cdpXV4YOxhspEjDINrczQk0/TlaZriNPVhGlasv6S&#10;Em1U6vvx4eOFsd1Xo2vLQ68We1eWendXB/YXew9nO48Xupi1hjsj0P44dDh+uDa0+6oXzD9UlvMg&#10;1MZbgcP42ufmV/7iePtbB/bvLK59Z3b9JyP2K2lOdtDgALQ483pp/HB1nLkY7PLLtwvDR7MD+7O9&#10;ewt9W8wy5eGdxa614Tpougua7O0lJ/pK8MZpSXkJsycqib2wNnpooIdVlElQU8AawObKn4HXCC0N&#10;LHeVPo3x9FUWiVEWL3e3LnI0em6Nemyh98ACwTDSStSRD1OXDtaSS7bUL8XHrHfUQ+sL0MbC27mX&#10;h9Njb+fHoKVx8KiP+uq775OyfazjDFUTMMoUK91QVcFoDRGsjjRVXyHDSDnLSCnHUCnTUDUdo5sI&#10;U4nRU5srfQBtjELzXW8nmyopoWku+hEawuEyPDFyfJ7cFy0u/N3w7F/g3/4OffZzk2vfuvHfiFEV&#10;Y+4QbKOfY4FKN4ER9VTJesokhAoRrkjSVSYy93tWJGrLM+AKaQj5j0jXY2pgpv2Fy2UgFUFLUBcj&#10;aogzu3D5u2hVlgDO1VcJ4r3sz3WBpXsBWb9YAprV/SVUTUnWVA8MNQD3MeqABwaadHUZuqYsDSZP&#10;0VOgoJUpGBUGRjXNQDUdqULXUQkV5Xe6w464eNZNSaYmizpVW7RY86QyxZ/hYkC2R4GHGaQllelm&#10;NvaQDr3sguaGZp9m4I20gxVEcHpqaeYImh1mc6AV2l0EHwZocQSa7W8hRyRqCacjhHsCUFNheqtR&#10;2hth8tvBIq/D+Y8juA/DeHdCxX4pgDfDZE6N70fsRiofxKjNe4mMOXCtB8sexqrvRCjtRalshsqD&#10;ABx6HacB2u1wxdVA6Ve+4vsRYLzGQTxiKwYxF6jRZytai7heovzdU7HfPRH9TaX2960WnM2usvM0&#10;N6jvBbTez6xd/jUC+O3G3NHqNLMOeHMOejUCLfW973g0hLeZS0Ktx2vuxzJXgd6P+VkAv4rRXkrS&#10;WUnUXo/T2o5hrlZ9GKlyGK56EK6+FaY1HaQ1GoVZvh8GDeRDu8PQwSTzvyPszr+tfjKF919IsBt1&#10;UypR/KZC/otpK74NH+V5V4UBa+lWQ6EGFH+zPn+XkWCPhcB8gMJShPJ2Iux1KuoNEX2A0wMxy/7u&#10;JuvuJOmsRquBAaBdj9VYjdFaikKsJpnNxhv1R+hP01yhljRotgyar4LWWt5vdh3tDe0djm0dTa4e&#10;Ti3uT65ujTE13uYw9KobGq2BOvPe1mbvPk1covssERw38NbbWNOdJPROImInHrYdq74Zo7EYrbES&#10;r7sbo30Ypv4uRBWK0DyO0l6Lhi0QzHKcpN0RXHaWSs4B9m6JUbFPntzvHXwyMvlsfDJ/arpwbqZw&#10;bjpvZvz5xNDTl30vpgbzJgaYjPfnjw3mjQ4VjAy9GOnPm+jP7W8pnh3PHx/Pbe6tnd4raF8xciGK&#10;KriJy3qAH/Iw9Qi4SqTwLUv+ayYYuUAnhcBAJf9YFX+cijdVyT1d2TNTLSBNK4qEwAWqxVnJRGDk&#10;InXlwtRkgtTlA42U/J/5ZM2RqnbpzRsJ5XsxpVtBz8ZsKJ2GifX60UW6wUWIkDZ7wmpMEURthUgt&#10;R4lVx6m1r/HVhynlh0nFB4mFu4lMB7ySXLJEbRjA1VBtaJayfmjFUEM4HmOYYWVDM9C1qS0sfre9&#10;e7S6sr84tTXdu/ayEdrqfbvR/n679wB8APbXjrfeP82ut0Am6CNS1BApyvAkJBqL1I6SF3JWEXXH&#10;wBJN0GRz82wEgqAoHWSmEZXmdq/ALeO5fng+zK/NEjvgTFsIerKbVPae1ARRm94RG49Sa0D7ntI4&#10;7pE9E3D/Db7uEFcFju7hyg8pTIm4Q2Wu/7xNbdyjNLwm1RyTyiFq6W7Cg2PQ0qvWcjqG6B04S7qt&#10;RhwaloJCpRoYJOto+wR4pbzZgQ5WVo7X538WwBsDP7M1Au1OQfsz0N7Ym7XeremmpZGqV0MVa+O1&#10;h3Pt75YGof1Xb15NHy0vQ2+gtek1YjxNT9NcV8tGF+6OQgUZoaIMETEYWDxaO9kATjI2TL/F6SQq&#10;FwRDJRsYYTF6UaawIBe98BiDiGxk4HOYe4G2Q7G2ZRnMrBRuUaBv/8jQk2wQGKYb7KwVagWLNdaJ&#10;Q6hH6qqGWij64FU9KfLm8XLIcHmtaHkNvBI8R9n0nrrjI8NIhgXWEx2NhgUYoyKsEGHe6qF4RMSv&#10;FcDuHJL2N0Uo8J8F8COM6324/XOM+yM9RxYP9Rzv6zlkwKxIqkZJckjPW1KuN8WNv2F3uyrqd0vO&#10;l102S8u+yDSoxDR0PCzrNaPmmFG7l1oKOCRUHKSWv6ZWH9CqXlOZJhjA1L0nAniLWMoSwIAdcjlL&#10;A+9Rq95kNBwy6rdSy9exJbukqvfpzcf0hj18xUzIg/mwR4DJgNxRj7RhN/q4V8ZMwN03hOoj8AGg&#10;1L2l1jNrfCl14PNwQKo+FcC7FOaGwVvkKpb03aXVsgTwQVrD6zTmtT6sAz4gVB0Sq1n/BWErqXgl&#10;Nm8zpWQbVwba+cgng15pHY6ETidijyvlVcxzVjUwYAdfDmLQgvi/FcDjATkfCuBjauOp9N1PrQaA&#10;GADye/iqxcjnfa70WpP4Skx0o0VyjzN5O6UU3OQ7eiOU3c4ko4Wlt1kCmPXqmKTVA/bT645zmsA3&#10;4k1G/dusxgN69VF63Q6xfNg/Yzz47lpK8WtK/W5q1Q62AlxxF1e5HF3U6ZDeZEkthIUXagW1miV3&#10;mCdU6wfVGoY+0HS+p+uRZeCfbhZBsoxJtIwJM4v2NolzMcfamRNtzYi2plQ7M4ajZaarzQN3u0f2&#10;JlnOFnc9bO572dx1s0h3NqG4GBMdTQjWximWZskmhgk6WgHiIja3byKuXNS6fEFdWMBCQ9XbxjLV&#10;2yPT2yPbzZnu6sRwc05zd87UUgtSV/ZnCWDW1r9WZgTQgu5H9hfAWt7Z2oxsZohHI+LVlQLFBB24&#10;b5uqKvjrakaApLNdhpfrPU+Xu0626WCk20lJLsDzgyJggKMFRV3OR0Pe19aEwDK7YAwIwAAwEhzF&#10;6MaoynhJCthJCdoriLtaGKRYG+HtzUjOJ4s/s04BnApakHf6YHvg0zyYFrTgRGO9ePiJS7YyxOmo&#10;BIlwW96+jBS8Y6anEQYG+Lrkhvo8AaegYVEI9VAwHszgYZ/h53oXHAJ35eWU6emY4eGQ7umYBnCx&#10;ITlapjpbE31cGSG+uf4eGXbmyWjdQCVpB3EBY1E+Y00lV2eb1PCAu6F+dz2dyK52RG8XqrVJgrMN&#10;zsY0EYwEGU8nqrcL3cuZKZI9HCkfYmuWBH7saKt4iguY3rykceWsMv8dfTV5F3cH5jx+7gwvZ4qT&#10;NRZMBea0M8O62FBOCo5xVkZYW9NUfViErmqwtQnexBRrZJJiZolz88yKSyzJvttdVDZdXb+UXzxW&#10;WDZWVD5aUjlWWj0KKKkaKqkYLq9+WVH58lQAn3rcf8aHxvdDWEc/tL8FhQN5hUPP8gE/C+APt/79&#10;pf3Nud8J+FD6fsj/LQHMkrunfpdVzptKamCp34/s77+o9P2okPe/JQVf80lw+I/VL4v/4nE/4CPv&#10;e8pHw37m/z0C+J9BJ1Z8kl+oXxYfG9+P+P9fABc++rQALnpQD9qP1nwGsKTv/zofK95/8NGwn8n7&#10;2cj+khMd+ysE8Okwlv0FAeiCJEvusvhw/n8hgBtK21gOmFX+y7K/rHrfD9Uva+XnD4t9T73vqfT9&#10;kJ8FcKmPTlOcE8PJSl9IQfKmugSPqTC3LQ+nOS8Hmp9DV/C2hvAtNaHbMCEOpNAdM0EuS0FeS2Fu&#10;czlOKyVee3Feaw5+y6tKrrfQIeyoMHZNf1lYjJxy2E0eBw4ZPx7jlEv6MbcMcZx6WG6NaB5pfx4e&#10;R152M/4bGMGb+sJ3UAKcSAEePUFepDAvSpzHQIYbA5AVMJURMJfmN5PiM2Vt9Mss8OUxFuXECHOg&#10;WcXBPNd0OS9rszTw7Ytqty+qclxQ5bysyntFXeC6ltBNmOBtXRFuA0E+EwEha0FpV1HVQDHtSBGd&#10;GGHtBHFtAr9sMMYknIolFjLCKynW7VRUH1lriKQzSkZNUM0nadYTFLvhVOu+JOPOeIO2OExLDKY5&#10;2qA11pAlgEHbFmcEMgBwCORB92cNnGBSF4mqiUKxln3+kF+o3J9hFQp/KIBPk5/i/5wAZrnY/1YA&#10;g6P/i7DGt50s+Ay6jVFoVmHx6bVAtz4CBQBJ0GVJ4qpQeFMspjfVejzNdSrL82W62xDFAXR78FZ9&#10;BJtBsj0AdNuTTOuj9MHguhh0no9qlo0oxZgHi2SP076cqHuNZMhVEQYv8FN/7Cb/wFnmqYdiWYgO&#10;eJ6tqTaFSeb34x0f4OLiAxO0Nd3Flf3EkQlXNYNum0YaM4qwffMJ3dPu+V18jvizsPCrKOxFZCKH&#10;JdUua9A2c+C6QSK7cdINTMxlVBCfTYz7g3pyzwyuczC5vSOpozmps4HQ25jaWo1ra47pHIjqHonr&#10;GsZ2dVM76hkddcltLYGtQzcTHrM5k/7qny2dXRc9OBte30jo6SB1tTBXfj4RwLj2xuS2pqTWxtjG&#10;+qi6mtDqKpYADq+vj2trS+nsSWjuTmnuwLe2EtvrUzur8F1lKd0V8T1V4V3NMUNjZi/qLjrG/mga&#10;e8E89RwGpxyZF9M4ltDSl9TWl9Tek9jWmdjWntLRwXTATOPb/A+Y6hfX1g74ZwKYWbDbzFS8gNi2&#10;prj2ZhYJna3xHS0gAEkWIAaZqOZ6FixbDIhpZQpgbEtjQk1FSmN1clN9ZG1tVGuvX+sYKr/nN/Z4&#10;NrdsNq8nbJ6P2dzv/84j5zOvjB/ccTZPS2IbG6lDQ+SBAVJ/f+bERPbUFH1khDE6ClrK4CC+uzum&#10;ocG/uNjl8WPb3FwjKtWQQgGAwDw93fbeXednT90K8mK72qM7WsPbmgIba72ry51KC2zyn5o/e2T0&#10;9JnZ8zzX4uLI+jpSdwd9oJfQ2xvT1RM3sWBU0cJNevhNGO0v/pQvQrPv0GoMnvXe0bJh+8MPbF9c&#10;YPv+8reCUq6pVEpZLTm/LCCFRMh+/LS8Pr+uNae0glJcTCovJpaVBNPSdJzcrigq/4Gb668iQip+&#10;3tjKiod9fY5xSX+5cvOLq7f/fp3jj1dv8iKQxJpqbHmZcWi4jL6hlr6ZX3hCau6TrIYmck9nYE1p&#10;xux0cGm5TQpVwdH3OtpaICQKUVftND70N4wJGwf/X28Lf8cu9OUlTrSrd1pjXUp5npavM9uPX399&#10;4QIXv5CMumZ4FgPfXR/ZXBlTUpbd0Xd/5GVG/xChvZNpr8sqyVW1es5et0Vkf7h4+6sfr7DzioVh&#10;yUWt3SlZdxXU4X/909df/se3X/313Dk+SftUclJdVWTeM1N3b5/IRGx+pd3TUu7cZz/mFP9H0ovP&#10;E5587hb0o7MLZ3AIT4CPVEhATFlxVl2thZfP5WscF89c/f7vZ/l4JMOSyaW94yG5T86raLP99fu/&#10;8Sh8zQXnljA00EBX0UgD6cntiWHV4fHP3IPpGEOitnyaLh9Z87YHz3n1b/4o9Dkb13+waX/BloW6&#10;PUe0q/aGmdz8+x02Nok/s0mysdl8yTbhq7QcoZ2ney2I64sXlhpNLvovPZB7fmqQn8wbD6ElR/4O&#10;S9FSU4lIgW/StDl6AnUHIjEEXR7dq1/c+Pqri79nU/2c7an+dwc4k2Y7KZMLbDJfssHv/Ic17x9K&#10;jPnm/ZS3IhQXQ4Tn4kSXYoX2/HnfBYnsBUisB0gvByluxaGnQ1D3dXgSJa5m6skxBbCSaKyCcLSc&#10;YJwsf7wsc7nmFAXeOBnuWFkmcXI8v9TAH8ngBGWBeBU+QKIKsz4YqyyUqixMUhajKIkRZARPECLK&#10;CpPkRJjIi+MVxWkGsCB5ETfhOwQD7dH0VKirHmqrXn6W04GLLvR3AclQJfEAWaEwZYlYLflEHflc&#10;e2SGhToZI09ASrN2dkzVlcFqS/qLsLvzX7FmP2N08Uu9nz5H/PS5/oUvMZe+9BG6EiR0JVz0Rqzk&#10;bawsD0FRgKwqQdKQxWkp+smJU5xs1ns6Dhfmhvu6Z+fnOmfWzLH53yMizpgmX3RgfGmU+q0p7TtD&#10;xiWTXJYAvq2ZzqlF59JlcCEZt9D0G2jKP6vQPZW+H3IdQ+c2vndDO4kT5k0vbZ46WFs6XtqH3lT3&#10;Dlr4kiVQiZcUE6/qZl8zevKdfsbXBsQLVmnnjMgXMUxYGvgUlgAGV79mQLmOod4wpAGuGlPOGGC/&#10;N8SeMSZfMs+4bvnwutmjS/p3z8LSryKybqIyOPTpNxEp17TD2eHBgmbRSk7x6aU9Ra0j/fMb+xDU&#10;Oz4xvbw0ubg0Mjtf0dw5v/NuYuVNz8TW3ltoeQOamT309SMrqPuZOaRrYxLg5gl6VjGaZv5O4UTv&#10;OLJjUJRvVAKemlFaWjs2MLkxv/l27ej9LrS+A73ag0aXjpuGl2v6FptfbrZNbTW9XOmd3x1Y2h1b&#10;3Znd2l3a21s92NnY31g5OGgbX+1ZeDO3B+1C0A7EPPFp03Ti0151n1x2o9SvNBPOoKnXLHOvGDMu&#10;IfHXUMm3EDG3tPyNA+gd06/XmPXE0OgO5Ekuuo4Mu4BKvmGeeQ3D4EDgbyoE6pri2no3Vrc355an&#10;5l+tPXveKCJkzFwYTchTSsT3XwhgMdFPIC7m/UmEBDzERX2lJQMBEmJ+YKSEuI+0lL+CfAhAXi5Q&#10;VsZfWspXQhxM4iEq4q4kF6IgFQwuJMzlxH3Tgv0C5uoZ5KUf4TwcVhzsJrz81iJSrpwi1uxCFkqo&#10;CKf4JyULr6ndw4S2nnsTU3fHRpLqKxPrynJGu+ndTQBGT2taT2dGT19Gz0Bmz79TAOcMj9C7eygd&#10;nbSubnJ7B66xKbW5hdbbmzE+nDExkjY6TOzqTKlvxtd33u2dKZ7YinvcHEQr9cMVGbpQOSTs2YVs&#10;RBX9+MXcxCX9PxLAohIRAAmZGDHpMGHxAGFRb0Fhd2ERV1ExVwkJdwlhFxlxD3lJPylJH/A8JSR8&#10;pWQC5OT9lJR9hAWNNJVswv2SH9DuF+Tce0ajPk2MsOG+FCHH5S9x0+b2d84CFwJkOYIVeKLUREgY&#10;zeIg96WiZ9D0GDQ3tTjQMzs2vLuxND3cNTfauTjZuzzduzLTszrdtfqydX2k8ehlG7Q2uteYf8/J&#10;MFKOjwFXuK+vjpfho6uI3EXI39dXToNJ4VSEsRqiFD1FuqE60VDdX1EwxVhz4C7xTW/1TnvZQW81&#10;szxxaejNVNvucN3RaAM03rLVnF9HCCNb6iTryaUZa6Rj1Bh68tkohQyYNF1NNE1HwVdcpJmQejTQ&#10;tTveuwbuar53caFndblvfaFrfbJ1bbhuZaBydbh6ZbR6aax6fqz63f7ku52X0N4ktNg98IxAtNbw&#10;lboRJHktRVM4VJrD/Np3qItfK377tzAkbLWxbq6ldmt28GBljLn+7dYcsyp0fuhgpmd7tnt3qW9t&#10;vnNvqWdvtuPtVCf0anTmSYavDL8d3wUP0es4ZbFsTaVHGmolhuinxugoJclnMb5TTXl7C107s+1j&#10;lY+IdoYB0sIPLTAFDiaPrVF3zRBpRjpYpFoMXCnRWIfkbN75KBNaGIOONl/Pjy/2dzAXDt3fgJYn&#10;oVfDO415jcQIuqN+rJ5ctK4kwUgl0wbOMFHLMFbJBBgqZqLl0/QkabpiZJhUhgkyTFk+3gC233Xy&#10;eOfaoa3hcmIAwVIzFaMAnmcGSiVJUShaljdUmtOJ67zmF79V/ftvNL78A+bS164CtyJUxFJ0lHBw&#10;pSRthWQtuRRtxRRteSxMCQtTSIUpE2CKFC1ZurYsA8ZcETpdVyEDrgjIRCiBLkiCOFdfDXTJ6pJE&#10;VXGalgwVJp2BVLxrqP7IDMaAy/lyXwjgu/zARCsTpcQsIz4xxyxAFyT/GVn6yiyy0SoAkGG6Z225&#10;Bwi1+3pqOXqqdLgCQUcGB5Mg6kjRdMG9KT6zRGdh4AQ9LS95iThzTNOjrFJGMtlJz13muhXfD4lI&#10;qWc+Fg9cTQgm2skGGgsFd6GFYai3/lmQS4SWTIKOIs1Qm2yBXO1uOFqahNZmmKtwv3q531lbmxJK&#10;QivlGsk2umvMRcDXo9R2w8SPwwWg8DtHIXe2Q0U2wmQ2w2W3IuQAIADd9VBpVveX7Ear7MWozngK&#10;jThwroXIHsZr7EQpg+RqMJhEARwCGQDIbITJg+RGiAwI1iPUNqJg69F6G5GIzXCd7TCNLsNrxYp/&#10;e67w+T3Fr+kq59qjjKHhUmh/glne+isF8BvwYg83oG3wa2YQWh2GRspeMjymkzArCVq7cSoHsYof&#10;CGDNV8nar5K1wCGmkY3SOIxQexOqCtgLVlkP05yOQIymWK4W45g7Ab+ehLbBMxzbqc+fy01YJLrP&#10;BGv3mt3uRV2YMrt56K9wGAxOR+2EoZf84aMOCm2G/LWIG312fAMu/GNeorNBssuRKuuxGqySX8Be&#10;Chy0IAkAyc14rZVw5d042GEyajFSu8tdsitAdTnT9agsabsK/27o2fFE6fGrprcbvW92hw/2xrd2&#10;xnbX+6GtPmi5GRot3q/P2s7Dbt2LWqV4LMZZrsWabMcZ7iei9xMQW7FaGzGqa7HK6/HqC1GaW4l6&#10;x0l676M1oAglKFoZipDfDJZeitMYTzUauuffUYh//IgYio2yiwi1jIlLKCzFVtXS29ruDg09mRx/&#10;Nv3y6dTo48nB51PDzyYHnk8OvHjZnzfenzc6UDAykD/S+2y86+nLbpB8MtT3uH+kdPxVQc8iLa9X&#10;xzRGTtNfTNJVTTkYqRErxeMsdMMKKRNsrRriqhbkrxIQqeSXKOeVKu9LVQmlasURUKmBGvGWClEG&#10;itEItRiYRhxMO8FEKzLNidwd/Ww8Jm865Ok7fD2U1g0lVq36Pxh3odcbxT1R9Xqs5lNvmDjjff91&#10;bBWU0vAeV/86qWIvtnAvNv91UtFRSsluUtFyYtF0ctlIan2ua5aNnK+2mIe6fIiySqy2TiRC2wIf&#10;l/xmc//NxtbO3PS7zfn5wRpoe2B1smJtqnpmsHppYnh+ZJGU8FhL1ltROkALgVWDJ6P0sXCtSEk+&#10;e1kBRz2NKAMEVlUhEqNH1JEPM5Txv+/1aIxQNxRyr80muUDDr0grqAoe2WScNGBHm/a9vxlZtJdY&#10;ARGaIGrrtNe9xeCnELH5Db4OtPspFa/JVfuUqj1K3Q61YYfygQBOq2AJ4B169XJWRy+pNc6YZK4U&#10;gYal6KPxxsZYTXX3EL9U6BjaW1pi7QEM7Ywy/1PRAfhtMv5+Y/hwsW9nphN6Pw+9m4a2+nfmmlbH&#10;qpZHKtZHazfHWt8uTezOTEBbu0err4sfVTtbB+tpOekjfPT1Qs1NcZZGqeZovAWaYqRLQGqnYtB0&#10;Dg4HKZkguF4yxgiLRkYZ6ARbo8JDMGGZyIDnMNcCbbsSmFWZrkWJnmU+2um+kTfFJDwEGe6oE2mB&#10;SDBBpqB04/Vg0XaawSRN3zQl22Qlwwh5nXAp1RhxFbyQNl7YgK7pg9WPctELx+iGmBvE2ehFuauF&#10;JMNCTgSwE+CFvnMe2gWQb+AKAN1f8gTj7M4h7nBLmKpn+cDENQdp+9jQ5RHKodjMu8zM57mBy31d&#10;m2xti2wdy2y4dRbCOk3XOh1uS1I3D+BUDORScr8iafU1VzQvjCxnVm0TNxf7+G1G4xGtZgdX8ppY&#10;+ZZUu4crfUOtAZkjSvUhpeqAXLlHrtwnVeySKkAA2KVU7pArQLtHrdqlVwOWcYXb1MqD9Lo9Rs0h&#10;oxZMeECtXk8u6HenzIXe38WWvMaXr0c/G/Ogt1kk1GEiZvyzF0Pub8Q8308pOSJVHdNq39Lr3tBr&#10;N3DFfV604cBMMBuYapNSsZdWCwAfj11GDQj20+vAVQDgKgf0mpWk/HVs0R6xHNzkIanygFixTyjf&#10;Sy1bS8rfSCkErCS8mAm/P+TD6HRObbFL7nIhgBhkwIBtfAk4kQU4C5zLWsAccDoVCLZSisDtvQzI&#10;6nDAbSQVgAzIv6Yw3TNLGx+Sa97Q6o/pDYBtXBk49JbRCJIr8fkjvpktttgqw6h+V+qkb+ZKzDPw&#10;hCFGA5TeeMyoY34jqExYzxC8wN30WhZH2U3btKrDjPo32U37abWvMxvA0x4JyhoNzl3DlezTatfx&#10;pevYkiMwVXbbEb3lgNCyFl/Takl5oeZfDg9vM00YsMfPBWcXILyf6PncQ/vdNY/IsU+g2scnmEf6&#10;G4Z7mKfYmxNtTQg2xkQbE5q9ebqD1V1n2wfWRpmOZjkeNg99bB/6WOV4mDDcDWkuxkQ7M7wxJhqh&#10;E6yh6qko5yIhasnDaXDjKtMBc7DDJUStYZq+FqZJrk4Ub49MP+8cD5csbfUgDRV/S1O8nRXZxoJo&#10;a0myMktlBSBjb01xsKH+A5qdJc3ajLmRsL0V3ck23dKEqKMRLivhLsxnC2BVA5sZ4l0dsrxc7wHc&#10;bNPc7Bju9mkn6jTD2zkL4OOSDV6UhoIPTCXAwYLkakt3tCSDFgDG+Lrm+LnlejllgkOGiBg1OS9J&#10;QVtVWU8wGHRtTPDM7XXt0wBgZjAetM7WVOY2yZZkEIBJwCEwCesQa5idGQGtEwmuCM4FeZA0QyeC&#10;mcX5rSUEbOTFnTHwaHAIjDTSi9WHRYDbAzcJ7oF1t6crP7PsLwhOam3BnZO9nBj+7lmBnjm+rhke&#10;jhRTdISavKMAJ4r/jp6yjL0pOtzFFu/uQPB2oQZ5ZzhZY0FsbRKnp+UDYg9HkoMl1tEy1cmKAKby&#10;cKD5uDAXlw7yygUZBwu8nRnWBBWtIuPCw466dRnGexsJJkfD/RysEjydCR6ORDC5kzXe2Sb1pM6Y&#10;Dl4mc0tgEwJCPVRbKcjahGhlTjYxSTUwSMRgkqysSX7+D7D4iszstqcvBl4UDBaVMkt+K2rGy6vH&#10;SiuHisuHyqtflldNlFW+LCkfKy4bBQMKS4YLiodA+0nAgE8CDoGzAPnMwt/BPKb9ZV7xWf7QR+W/&#10;rK1/P21/73V8KH0/5H9aAJNpDZ+EZXY/VL+sct5P2l/ARx73f5uPvO8pOHztJ0lOqfokWFzNJ/lo&#10;2D+owOKqwAfmlyRjyz7JR8NOwaVW/pL/UwK47JcwSOWf5CPj+xH/FgFc+Kj+lxQ8rANt0eOG4ieN&#10;pc+ay563lL9oBVTmt39IRV4bC9bRX/LR+FM+GnZKZcGnqSnuANSWdALqSrvqy7r/NR+NBAErU1XY&#10;dkp1UfsprKt8mD+5Ylt9GZik7ZSG8o7Gis6myq6W6h5Aa00voK22D9Be1w/obhpm0dM8AuhtGQX0&#10;tY79EtYhtlIv9ZZ45u7whiIKMuxqUjxmQtxW3LdNeW/p893W+aUA5uO3EOQyk+O0UuWxk+G25uQ2&#10;vS7nfEc/hM8sgQMRqqCfJK8Ze43LgV3Kh9cEexkVfdsQx6WXzKsaxSvpw8tjL3jbUpTDVJLbVOAW&#10;gvc2nPcOgpdTF/xuEL6DlOBASXDoi3CgWWs7S/AYS/ExZbCckCVAVtCCJYZZSliMyxCMASM5r2je&#10;uazOcVGZ/ZwC+xkZwPUz0tfOyF4/r3TjstpNdiSXoIWwvJeUVpg0PFYGniytS+aTCdEzisQmU5+k&#10;xRfRXOoZxp10ZC9RZ4igO5qqP4o3HsVZDOEsB1LM+5ItOhJMWmINW06cKIg7TtZ8ZipMlv78Rdua&#10;YNySxFwFGtCabHrKf/W4/8mpAGZtGPx/XQCzZO2plGW+0g/07S9hPpxPwfK7gIZI/VPqI1AgA85i&#10;XeJDTq8FWtbS0G3xxqDbnmjUmmAIXnVLPDPuwpr1E6wGyba9eItunHk31gxkQNxPtB4i2w5TmTv+&#10;ggdVH2vQGG9YE4XK91V75qlU4KcOHmxVhB6IqSa8sVqXYjQvEjGcGQ4SxQmm9yIsnuIiqNHxaISD&#10;pKK9JCL0lpb/OS0P1cjcxM6lpK7luNYlcR/6FUz0BWTUOUTEbfNUm4zuoKIFduMkLkvsJVToZXTg&#10;BZSXbXY5qW+W2PcS39OL7e5I7GjAdTUwBXBrQ0xnX2T3SGz3cHJ3L7WzidrZkNDWGtQxci3hEZsT&#10;mc2ZcCv5UUjHaFxbG7mnk9LTRuxuZQlgbFtDYguTuKaG6Pra0Oqq4MoKlgCObW1N7ujGdQ7iO/oJ&#10;nR2pnU0pnVWJHaWxbQWRbYUxPXUhLY0RXaPCIeTPYD5XrWk/oAiXTAjhNROxzUOJ7SNJbYNxTV2x&#10;Ta1Jbe347s4PBfCJ/WUKYHzrvxLATCfdUBvTVB/f0ZLY1Qba2LampO52VhzX3hzT2ghgaeDkng5w&#10;KKGzlZWPaq6PbGKuAp3a0ZpQU4FtqkltaYipqY5u6ozqm/buWj4f8fj3nrlsdulsjnfZfJ782f/Z&#10;3/we/OhFNrmbF9/cnDkxQR4YSGhpSe3pSR8fZ2ngrMnJjJcvGaOjlMFBkE9ub09sbQVjImpqvPLy&#10;rHKy0WQSDJuikZwIQNIpmMw084d37fOeuhTnu5QUOBXl2RW+MHr40PzJU4+iQnBvpL4u6tAAtm8g&#10;rHswYGBW4X7lD2H0z3zJXwYxLiY8UHzaHtr5ikMW/bfPLrFzy/54g//724IBeNqj6hbygxcCUiqS&#10;ClowhImrTxjl7uMXDS33Gurw+XkPOzofDwyQGuvt02mIhGjbDFpCZVl6c7OmvfNfzl/703cX2D7/&#10;7kcOPqSL54uuvodNbW7B0d99d/mz33x58yLXNXYBAzc/fGNDUHW5T0lJZE0Drqo1Or/G61mZXXmV&#10;bkOVenmBfHziT4paX7IL/OG7K2A26+DwvNEBUl0JMsCD7afvvjt/8etvfvzs+x/t42NwvU0h9WVq&#10;Hn6YgGgtzyB0dEJMaSWhqQ1XWX+3tTunoonyqDAKl4YwsxfXQPhiCfebWlKfvBBV0vjL599d+O7G&#10;ubMclySUg54+Tx/p88zOuMwn+t0Vju8EZf6kpPcH19BviM9/H/X87+H3eeLIqOy7yeOjxMmxwJpS&#10;cm8bqbZS29GenV/4+nXOb748c/M6T3B4Ul3PaMq9Z+zyWmx//OmrcxKf/U2G744hRtvqKY2B87G3&#10;lBayFpD2l9HGacOz9LWfmcjmG8k+UlcmScr7CwgYnfm7+7nfVZlILsVZPdYXQX3/W8k/s4n9kU32&#10;j2wul9kmY7VnEmFEtW8kfsum9T0b+rs/k6R4+kylFq0Edux5IH/Z18Hac14aOzGmk15a66G6W7Em&#10;hRhJq6vf8Xz2zY3fscF+YMs1+GYmRrvIQsCMnU35Mpv6HTalc2wJkn/rcRZfj1WbixQbjRGciBHY&#10;CBF4Ey61HSS1GiC/FKS6Ho+ZCNa/B+NOlLiaoy+foCQUpygSIy8UIysYLyeQpCCIVxIiqArFSHHG&#10;yHABPnLAH5ngDwVwgip/oopgigrT/hJVRKjK4jQlcYaiBICuIE6RlyDJixMUJFPlJRKVJMJUJB2l&#10;uCMRKk3k2OP2amiw6V1n7duuamh54rC1rJWSmOFmHofWDNKW8VWR8FYUitEUTdAUwuqK0w2U7ppp&#10;PTSH5WI00vWUGAglCkwuWUUiUobfV+i2E+dlq5s/WVz7Tu9rNswPv7W++JnX7R8ihK6lyPGR1aWo&#10;MGXwV65AZVmGh8vOUP/e4kJvZ9fY1Gzz2LK6V9rfFPwvYHC3HHO+MyL/YMz4AcO4Ypx7U5+5BDS7&#10;NuMWjH5Lj8GOZlwxpF8ypF36RW0ui4/U789g0tnRD7iNc8/IOyH94+snBxeOF9ePV7bevqE9qMc4&#10;pXEoJdyBZ3NZPP8Rk/UXfdx35pSz/xDAHzngjwQwO4Z2y5B+w5h6xZJ03oJ01pj4A5r0AzLtHOru&#10;ZfST64bPryIfXtPLvYHMvG3A4DIichol3UZH3EH4iut561qHpeZUbkPQ2OLe9Mru+OzS7Mr68u5+&#10;x+BYdUv33eel/ROvppb3Jxb3K+rGqioXpiag2vq1+uaVuo5XuXmN6c8qIkhpiRl3o0hpUamMZNoD&#10;Av0ZJa3gyZPW2rrpnuG9F9Vj0cR8h0CKT/wD0rP2e1UTWRXDudVjD+rHCtqmqvrn2yZW+xc2x1Z3&#10;JzYOwG0sH0KzawfTyzsLaweLW29fbkBdqxCtcROdVHMJQ/wGjrtoSL9sRL+MSr2mjz8Pi5Oyp3Np&#10;eaYV9aweQy9XDjcgqGhg7Zae/xVk9C0zxk0D6h0E7qZCIMwI19K1sbazNbs0ubC0XlTc8d8KYFax&#10;74fe95SPvO8posLekuKBstLBMlJBEmJ+oCsu6islEQBaMREfJuDckwwYoCAdIicRqCgRpCQZrCgR&#10;IC/qLS3oLsbjKMhpLchje+UK8sI1xDVuw3MciIt8BignAqV8iN4x9GBm+vH8DH2wm9TVkjHSnTvW&#10;Q+9rpHU10rtbGD3tjO6O9O7ejO7BzJ6RfyGAQfeTnBrfj0htbiG2toF57o+/zB4aJrW1Uzo6M0eH&#10;cL0tuIEW4mAHZaibPtBP6+2ndw6ktQ3XL7990r2UXjHmFveYU97+mrCZmLqPkJynqJS3uKS/qGSg&#10;qGSQ6M8OOEJUPEpEPBwgLBYkLB4gIuYjKu4tKu7J3BdZxFNGjLmwtpigl7Cgt6ion4SEv7iEl7SM&#10;t5yMCw8X3ADpVvaiqbOuJx1HIwT6q5//0lX4hrPgNfSFz/XPf2Z241ubO+fchG9ZcF5uJMRDCxPQ&#10;yuz+9PibteWt1VdD/R3bq1ObSyMr8wOvZrtfzXYtz3WuL3TtLXRtjTUy5dBocwshgoBUTlIUpmvK&#10;5uoqZWrJkJUEySrCOUiFHJQySVMCqy5OgssnaEjSTWFYlJK3LG+qqfZQLnGnPn8yPwua74XGW6C5&#10;Hmht5HVnWWmcVzxKIVRVEIeQyzbTzjJSS0PI38OoZOvJM9TFMuBKkQpyXTTq8UD37kjnylj7q+nO&#10;VwtdmysDG3Od27OdBzMdhzMde1NtKyM1L7sKepsfry12TQ3X7My2Q3sTh/2lBZH2MZqCMcpcEbIc&#10;odIcvpKckdqyVqI8/nCN2ixGTmJkbeG9jvq8+YHG/am+4/khJouDR0tDr9eHp0dqN+bbXy/1MmuX&#10;l0fXKp5G6ciHaAh7iF4nqUnUWBmVwXVyJMWzVBXvmaMDdeX6Ku4tTTRP9lduDDc2MvCJOpp4LfV0&#10;jC4JoZKgKRepJhUJkyfZYspSo8fLn0KHK++XxncmB1+/moA2X71Znd+aGdsZ64EWBxde0B97mqTo&#10;y+P0FchGykR9+WSYKFVfjqonRdWVoOqI0nTFMvWkcg1kc43UiUhtojGmMCoIWhyFFvuOJxrfTtS6&#10;qnDhTZVppioPLHWyDFQImuLpaNUccxhWRyZCUcSe66rmV3+U+i2bwp/ZkD99YcdxyV3gVrSKZIyq&#10;VKyadLyGbKIWuKIiVlc5VUeRqClN0ZCiakrTtWVPHXAmQgl0ASC4Z6CRjVQhq0umKouClqItla6n&#10;kKWvfNdQHXwYvO6cDRa89sIGyZK44BADLgcAAeiC5Kno/YhcjBpoWaoYBDkGqkwrjFBIV5O+p614&#10;D6V2F62ahlQgw2UoOtI0HRmahvQDjA5ZS5msr5NqjqlPI0ArEy/rXvhpgr/Efoe5+Dv02d+aXvzM&#10;hv0HH4k7MboKjYRoaLILejXczkhKNdFJ0JGn6Gtk2hhu97eujna/W505mh3bGe6BtlfeDXbe9bQO&#10;V+R5ZqU4EoFajdPdjVJ4EykMhXG+Drr9vyeApz0Eh+3vsAQwK3OcDDtK1DqIUwfd7UilrQjFnwmT&#10;YxriONh+Imo3EbMTq78VCdsKVX+fiJh1Fxt1Eak156apX3nmrD52L2G8OBPa+HUC+P3WAnP957e7&#10;0O7y4cwAc2fTmYaZ7ICpZKPlBNhOnNp+rPJejDJTAMdoLMVoLiVrvErRWE7QWo3X2orWPIjUeBOq&#10;+jZUGYrWhJL1tuKRQxGIYYbnXs9zaHv4/fYktP8Kmuvbqc6ZILuOB6sv+EisuPEt2d+GIlWgaO33&#10;cci3CUavYzFb4ajlQK15P+VW01v1xldq0RdqDS91Wt2e8JXYidc+JhnsJsB2k8Ef9jRXolRBDDJH&#10;OORaBHhQ8u9xOgdJsFFv0U4XobFIrelUsyG81cqzyNUy3G7L3aOhkvfTDe/n29/Md7ydbYaWGqDJ&#10;grctGWtPo5fSfNcpHjs4h80Y471ozJs4zHG8/ut43Z04jY141Y1ktR287noCYj8FfRSnsx8sexwk&#10;DkXJQvHyUKzcbpzyGtFgPtdtqgQ72Znf11//oqY08eFd68QkJzo97PlzQlN99mDf46mxpzMvn86M&#10;PZkefTI19Gxy6NnEiQAe6ysY7csf6Xk80l6yOJrb35LT3VK+MP+4fyyncaD91Tu36Ltws1gxWRcV&#10;lUAD3SQFEW8RdjttyQBTzUgrzRBX1WAfhcAwGf84uWC8ShQBlkQ0ogXoJpspR8IVwzWVI1RUIpWU&#10;Y7TkAyKRkV3xBevprYvxxWuRBW/iyt4llEEpVXuxhVuxBdOBD5rMsU+VfR7LeNbBYoet6G8SKrej&#10;CjZCnuxEPnubXAoRq96kVmxhS+dSyubTO0rDC/x0YwwVg3RVIjU04nURUTqali62rjtL20cbezvz&#10;89Dx3sJII3MB8N3+97uD24s9B6sL2wu7OZRSI+1wpFacglKEvGoUQi8ZrhUtLeQkI+yspxltpIcT&#10;F/SyM0ozVIqGcdpkOWQcPn8JPezZTMwfdmG0mWALVP3vijvel3Qu0w7ts6HM+T6EiM0QtR0Eq6F5&#10;EKXtfWojRGrZT6o8IlUdsgQwpXGH0rxHaXxNqjsmVULpNTuJj46oZTv06lcZ4K/KDaGoFAOZIH1Y&#10;ogEm1dwiVU3FKcg3BTqGdl4tQK/XoZ0paGv03Wr/8XLv8erA+/VRaGsS2p06Wu05Xgc/FvqgnX5o&#10;u//9eu/bJeauATPdjQv9vUfL4NfUZJBHsqaSrQE80Nww3two1RRDhKlFI9Tj7c2y7UxzEJpYLdUE&#10;rlsOclIBKESSMYZZAayvG2yiH+5rGJ6uH/hc160A5lioY10AM3+ua3kfbk9HuqeaRAWgImzgseao&#10;FDNDkokh0cQw1UM/IUnBLV3BhqJlRYSbpWrqJ8nAErhUw26oRouYh6n62moFGcBDrE2THQ0TvLQi&#10;kuFhv0oAPzVw9uaUcr4tytCzum/skoWwfoR2fIiwKzL1AjM81XN4DLd7jHR4hnF5auhyD2WfCbfJ&#10;gtvdw7jTNCwzYXbxwnCbb3m8L8sE31SuMIucirj3mlq9iy/dSip8Q66GqA2HuIpjSt0xpQZ0f7ah&#10;JwJ4j1j+hl57SKvZp1WzzCUzYNTsp9WupBbvp9cdZjask8qWsAU75IojRh1gPDBrOfYZePffkWv2&#10;k4tfhT6Y9s6Y8Pj/UfcXUHFl6cI+zszckTvd09NuScc9QEiCu7sXFGVQuLu7U1U4FFUFFO6WhITg&#10;7lKFu4ZAkEBwJ1a/XZxuhibp/u7c+93/+v5rPWuvd8vZZ9c5FUj66XfvpApVt0akf49Z9LR7+irh&#10;8XZ0ObgL+IZsEMv6XH4WwNtHAhgSoicF8H5qEySAAa+TmwCHCfVgbRtRpYBdctVr6lGVWLYaWbwe&#10;XbpNrtyMKV8OezIbmFeG9K7WCeiwiJr0zliLKgGfC/SC4N8VwFB+MGR/D6mNAMgHg+AgvgEEm8RK&#10;5tHCR+cNLwQ9qkcHtOkFD1iRZzwz14Kf7JOr3yU1MdJaIQcMHiMkgLeSf3bAB+ktG9SavdSm15lt&#10;4MO+yWwDz3k8ILvbOXGFVMnI7T5Ma9ui1u8lN+8kNq5Eg4/QyEgeOCR3LAeWLvoWTjunDVqQhm1j&#10;a7T9i1FeD9Aej4wCHtlEZNtEkAz8vBDuLnqR1vokM2yMiU6MiXa8mV6ShVGGlUkO+INgoZ9lY5Bl&#10;p5duj01x1k31NEz3Mk93t8/AIAOFBYw572JEhUyVFZzVVdxBycule/sG7OI5uVvX1SVELbRRQZZm&#10;JFsrqpN92rEAtjCJPxbAhrpE0GJiQIY0MChBF8AQSzbWizU1iDfSpehhiLroaH3tGNCiIu8L/qXD&#10;dkMHAP4RhNIMtTRhHjNsZ5oEWVhIAB8rVUgAq8p6mOrGWBrGWhnFgUYvp1zIztqZJYLx7vZZoBEM&#10;0FLxv39bR4jLFFyiAw821ydDshZyxjYmVDADmBCUoB1cCO4C9YISuh0Yo61JAJeDKnQL0AXGo9SD&#10;xPgs2a8heTkMwF1MsEQwDDSC9Xg4ZIMFHMnmRGfrFBebVCcr8CmSjvZ/ToYa3exSAS42yc7WSa62&#10;YMFpnk4pVsaRKrJ27NdVz34jfOuyoqqcvZ15jIdjUoBnlqMVxck61hhLgCk6WRpFOFrFmhtEWhrG&#10;2JrGOlhQnazAnEkAKIB2eIbEMFYLJ8prwnZN/dz3wtwcGlpqTjZm4S52sS628c428S62zB2hwSVg&#10;kW52mfZmyTB5P1kRZx2tcB00EYsl6+iQEIgwGCwIgQw2M6e4uKXnFfQ/ejJYUj5WVTtV2zhdXT9R&#10;UTNaWjlUXT8FCeCK6glIAEMe97c4KX1PcjzghP0deFI89KgI8C8BDKX/5j7og+wvJID/ZX//XxXA&#10;p+wvJIA/tL+AUzs2/7c55X2POSl9T/Jrj/svTnnfY04N+4X/XQFMJP1vC2Ao3/e0/QWc8r7HnNS9&#10;H/I/FcA5rf+WAK4uotUWdwJOqtz/NwUwNPiUAAaNx/b3WPRCQHc52X50R6YAbqqkfyiAIfV7yv52&#10;Ng3+lv0doE1AnBbAtW4qdb7YXEczc3EFrrOCArdREvw2bDcxPBwY7tswzpsKPDfl+dhgAhxofg4j&#10;7rsmnNzG3JwGYmz6UjcNJFmNBbnMbovZXpKzZ8Pg7qCCuFUDeGV8OSW82aR9rqgHXkGGsqOJ97Qi&#10;uBSC7gu63GUz5byOFbilK8qhJ8CO4eVAct9lwsOB4r+DEmZDCbNiQDv/xxC5r/dRhDgwgndQAqya&#10;vDfVOa8q3r0kx3pB+tYFqevnpa+cl7l0UenSVfXrbFh2XgteSVdBBdw9CYKAQrCClp+JlVdMZGB5&#10;Lq4hw6YiSr0lUqWHCBuK0hyI0BqK1BmJMe6PNGwnYHqjjdpDdZj+Eo+ih+l2Rxt2Rxp0hGFb8egW&#10;wpHIDNUB7V1RzE2Me2OMW08c6wvitnCmD/4dAXwMGN98Ytfo40l+DZoWpk0LA+VpIA38EY40LSRW&#10;IadLOzqRF2r/EGjMh5wa9t/mpA8+CbgFWCHkgMGwY3PcHoJuC0a0E5ieuw2v1YKHt+LgoGSezYzT&#10;BDHo7QzD9BL1hshGI/Hm/WTTQaplL8UUPMkGPBJ6+OB5VvqqV/iolXmpPHGRy7UWTdTnjNa6SVC/&#10;gtO8FWEgFmICs0NpaCrAJWX1BFVsuTQ9z8s7clvEWOV0UcfeRvVsacQU3zIOuaIbeBbuzWYcjSTW&#10;eZbNGCS2XdML/lLZ4Zp+4FmkM4b6hNQ/E9jUiW/rSH42Fd1DI/W2J/e1U7ra8J19AV3DuJ7hsK6e&#10;qPa68MZKYn+/RnbR1YhHf/fO+aNjPG9ShTd9KJROI9JbSICj03+hPODozvYoOnO/5eCWJkgA+zU0&#10;4FpbQ+n0CHp3NK0vpqsvtq8/bqg7ZqAltLs6tKcyvL8mpKcmrJ8WO/7cobSD1Tbme0z4eYPULzXD&#10;7trG4FsmE8ZX/Oq6Q9oHorsH8E3N0UdOl9jVQepkAklfMr3riI8L4Eh6B1gSdOLvqXzfj3I84CSh&#10;Ha3h7c2R7Y3EtgZAVFtzaDs9kDbs3jmrUTL6uWc+i0nSH1wf/9G5kMUh7wd8pSC1Pog+EtHeEdlB&#10;i6Z3Eju7SN095J5eSi/zCSQMDadNTGY/n8mdfQHKjCmmD858/jxlajJ2aBA8W9/6OqeSYstHD0zy&#10;cuAJcTJhwdKhBKkwgnCQn1xUGCotCZGapEyO1cvJ86ipCu9uJ/Z1hPfQ8X2DfkPTNt2zl0Ozv/ZJ&#10;+z4o+xNHolBGtcvwsnMF7UdW0S//eemrH25+cf7WuXsCLhGk8s6BpEelksqIP/7nV//5j+8//+78&#10;ZQ5up5DwzMbG9Oam0MLC8JKSB+OjORMj8b10Sld7aHVFWkeHZ3wSytqJlV/i60u3z7Bz6Xv45rZ0&#10;JJVUWNq6ffP378///Sfe63znfryJNHfM7B0IbWvjtne4gsTeRxojvcKtkgoM8h9rVJUZtDaE07pS&#10;G+lJT6rNnf0lYSin8MjMzmZKQ9ldDSWWb7786cLVixdunLt5xzIqKmq0K6i1XkRd769/++kf39w4&#10;d1dUCGkUXlieRx8kPq3MbemiltVkN3UUDQ4ndbSH1FYGNlUF1pff10V/x8PN8s9v/3GN7R/C4j71&#10;1eTRPiMq6SavyHc/3vzLdzdZrgiyKJjejijhje35XCv8hpSRnrVfdEF5TvcQtZMOZsA3VcT1t/oX&#10;F3ikJ6HdXNQtraJy85snnwemZvzIyvvNF7c++wPr1R/h/FwW6nA7ApHk5GX9j89Yznz6xZU//0P4&#10;0088eG4V60pXwcUrpZRomqY1CON2A5MWNckuTaE1D91uc3Un1jNSn7CwsrBw/pHFTeBvXeFKfRR1&#10;H/UvuM6wXP2ShfXzf4h//W2cEu+0n3avIVfG/T/lCH7ZrsMzbiW96qr4xk1q207opY3kmJ1Gialu&#10;PEI6QvHzCpsbcyGazQ7SFpyfCH7HInSBReECS4bm9REXqfkA6XEvnslw4SWSxKa/wJozz+tglW2C&#10;+qSDxHIwZtIXnSB9PVL8RjJcNFpRMEyOL1iKN1iCJ1yKJ0KKO1LifrjY3Qipf2X6niJChitKjida&#10;nhcQKcsNWoKl7oXIMgmTvR8pfT9Gmpskxc3c8FmCnyzMQ5UQpEoJUySESFLCVCUZsryknzgf9v41&#10;Lx3Fomj/kfLspfaK1e7q7f6m/dHW91Pdh+PtIF6mV0xVP2zNIT8K9051M/WRvh8kyREmxx2rLk5V&#10;E4+VE0xQFMnRlHuEUctFKGVpKmZpKWUglZPh8kRF0WBJLm+BG25cF+xvf2dz5Qvri1/YXf7W+eZ5&#10;pzvX8bJiZtz3HuCC3rx48XZre3hovLqF1jj4kh8VfAdJvqpFPAePPoOknMUkXsKmX9fNuo5Mv6aR&#10;clWNelmdehGRcA5N/V4n/ltM7CWdDyzvESdl8L9AJV1BFNzVf8SGCflGWN0jgbLC2Hq2Pj2/sbL3&#10;nhGZ0MQlF3hDLoJdN+usdsqnaNK3Jsk/YuPOa//MSQ18AUE+r0W6ACdd0aJcRcRe1aJc0og5Cwu7&#10;iI06ox3+AyLie3jMWa2ki8jsq8gH15GPLqhmXlRNvQxLuoGgsmuT72hHsKOD2DW9eVU9uWXsRZSd&#10;rDyTylufr79mrO0z+sYmp+dfzCy+mJx91tbb1TYw8Hx9q/fFUlJeRU56Y0fNzLORg7mZt2sbjK7h&#10;+YQHpfm1bVHZTyyCiGaBsea4ZGXTYBldgrxeOI+ci5CCvaCsNZ+MNa+co4iGj7ROiJR+hDA2TAAT&#10;zIXw50L48qL9+NC+wlh/DSeKQ3huQEx6/tPqVnrf5PTc9t6ble13g3M7tDlGzRzDPnOI1SQNfK7z&#10;mITL2KRrOvG3dBMvo6g3kDEcmj4Iu8ih+d35rTfP1g/n3jNgLrGX1T3vGVFZteNuqISIY8icYs5j&#10;04yXa2ujzwZn5pZS00plpa1575vx3bcT4HL6vyWABfndPsDj1/yrRZjPQ5THXfi+kySfh7JkgIKY&#10;twiXvRCXraSIi7SkMxef6fX72hwixlIYb5RTjL5Pkg54vEmpLk8LIulNKRN9Wc+G0iZ6koZoCQPt&#10;iX0dCb3tCT10andnYldfYld/UvdQcs9wSv9QfGdXLI2e0N2T0j8AmWBA2uAQpHuPjvJlktjTC6pQ&#10;CUju64fGg5HQ4A9JHOyLG+mkjNIoo50goA4xHTC4Y1rvaE7fdNHIcmH/y/CCNvB9OMeNOntP666k&#10;9T1hWzF5PxEpH9Z71jfYrHiFfETEg7l4fXj5A/n5/fn5ffmPHDCvoAevoBu/IHNXbRE+F2E+N/Cs&#10;wBMT4PcUEPAQEHBjYzeRkfGQlbGTFDVwtgd/YemjNw/mxqYEG2LsxTnNuW/aC92xun9d4A8stty3&#10;YD99Yc7PHm2GrU4mDdaUTHS2vRgfWn05t7f5an1pYv3l8Mri4Mv5/sX53vkXnYsvaMvP2w6X+he7&#10;yxkLA+97apIMYb6CdzJRKplw+Ux1yUyYeKqaeIqqWJKqaIKKSLyqWJyqGFldnKQuToSJR8MkIzUk&#10;IzSkwzWlQ7SkiwLs6mN82+PxlSHOSeZaeJgwQUUwBi4Zj5JLQMgkwSWZdhAmkaYhmaUhkQ6XI6op&#10;PXJ1PuylMbYXZ3rrp4YaVxb7ejqeLj1r33zeuTnZsTLcsDLSuDLePN1b0dmYB1a7utizONqwO9XC&#10;eNExXhCdaqyciJGgaAhTkVIRMIkgNYlYS4MyclhtRmJBfGRuSlQSKYAa4pFDwrU/SlvorDuY6Xv7&#10;auz1+tjaQs/KPH3rRefbhT7GbN9AblwQXNpW9JblvXNJahKF6vKPpMRLFBTylWSztTWCtGR8DFXW&#10;X9BfTrWN1D/e6mzKtrYKVVAgw9XC1eSCFCUiMGq1RPxuTzNjYexwup/x6tnei6HtmZG3r2YY6/P7&#10;c1OvRvtWeluqQtxKPY1zzDUTtKUpCLE4LbF4hHgiSjwJKZ6CFE1FiKYjRAAZWkxSENKZJob2IsId&#10;ybGMlWeM2W7GXOfAE4qnJi8RKxmHEU9BSKZqAaRTtJjba8ejFGK1FCLVpP0l+ew5b5rcPKd9/mv1&#10;r/9T7hMW9E9fGlz90eruNfDHDycvEqEuE6OlyBwsIxCrJJqsIZMKl0uCMROCqaoSzB2YVcQT1aVS&#10;NGWP2ymKIiQFwSgZ7iyMQo6OUqGxJkmB3+HWD6Hid5lSX0cpEy0PVpIIE09QFwMl5IChPOD0XzJ9&#10;QQA1guBDshCy+XCFR1pKD9EquWgFMDJJQywZJpoKvjDqUiRp/nSkKklTMRipkurt+P7V1MFsV3O8&#10;WyxWMEaDK1Dsuu3Nb0wvf4U+80+D2+fsJDhnax4y1icZz7piDDUC5AQSwOfVVu9+mLk/P7H3YnK+&#10;l85YXnjZ2cF4+WKrrTbNEkNU53mgw7sQhnpLQbx0ubvicIURLbaPE93CSUHeFzLBoLqNl4YA8WaQ&#10;5MYvYhiwjZdbD5CasLk7ZnVnzV9yN1gBSvz9bWS3CPIbeKU1nMpqkPpqgNqGv9KGn/z7cNj7aMRq&#10;kPKotyLdH1kXaNgc5/OsJr8yk9JWlj/T13y4NMk4eMV4s8bYW2JszjF179Y8Y2eRsfuSWW7OvVt9&#10;/ubVs9fLU+9WZt+szoGSeY7p4tC7vvKt8pjhYPR0oNIKTnYvhLmGV35SS/6yrwhKryIVl6IUX0ao&#10;LoeqrRLUtwJV9vzl3vhKHXoIH/hKbOMUJv2V6WF6L+tSGKtDr9enGFsz71/2MUbKVh8H9vnIDNty&#10;zDuwzRhfOvAWeBckywiDvYmA7wTDNnDqmwS13TDYYZTWKk7hmZNAp9GtJtSFOsRPjcjzTZiLKwFy&#10;oH0rWGUnXH03TH0rVPXomchsBIm9jpTbJkiOO9ztt7733E9mOQo9F6U3RtAejzKbSXB7mRO8URz3&#10;pimf0V/DmKrfa0lcLsU9S3OcIJm+iDJeizDcCdHdC0IfBGgdBsAOglR2ccqbwYprofKvwmRfhcmv&#10;h2hsETT2Capvg+UZeHFGkAAjkPd9IN8BXmwzXOVZBLIzxrTvUcRMf9XMbH/3s8HiwT5yXa1nbo5d&#10;SqJ5Qqx1WiK+ujRzbKByfals+UXxi6nCyaHHY8wM4NKJwYpnw48nex6Md+WPduUOdecO9RYMDRYO&#10;TxUPzaVU9Bo4U+4KGYlIOMDVgkU57bmumKqIeGsq+mFhQaZKgUZCblbcLl4ivnhpQoAswVLE3R1J&#10;xCoGSAk6qCgTVNQixKVxGvI4SynHWr+CaUrT85Cynej6txE12/6PXweX7YcU74WX70ZVb0ZUL/o9&#10;GTRLqlEKeijo2IYIbUbiu3XDF1zSGcQa5sm7lLqV0OLNxNaVrL6W8OoAdCRKzBUuG6CuHCwt7aoF&#10;s7Y0cmqqojEOwE/oV7uLc4y3K2/WR95vD+y96mLsTr/ZfMl4zUgiPjbDhJhi42RkgtRgURqaEXLS&#10;XkK81pJCDmqKgTrwaJRqJFIap3LP3lkJT4to2Mjq3U1uYBR0MxLa30Q3Lvs+GbFKbsWElyv7FEo5&#10;F4jZt+tEzrjkbuLL1wJL9sJqGCm9gP2ouncJzfuUuo2Yuk1K434C7XUS7XVs0wGx4j2l7G1syUb0&#10;k43E+vX84ZbIhkA0WVvCF64coqEZDtMI1MMG+rhHv9l+z3h9cLA8zdwCenOcufMzgBlMMjaeMx3w&#10;7sT7jQHGRh9je5Cx0f96qYt5EvDKBONgbeP5zGT3RHrcY00FKyVpW2N9EhoeAVcNw8ApBtpJAB0t&#10;KgpGwWjG6SOpvOxWMkLuaNUQA1QkRgMPU/VCaPnZawcmafsWIlyLUY7FCJsnmuYFcItslGOSrk8Q&#10;wscFFWKOjNRFxGCQRBSSqI2KttHAJ6h45Srbp8JtqFqm8eq6ico62XKG2fI2HqxIrfPKsnex6vJu&#10;mup+xohgfzQxUiMwQ8MhV9U4T82kUMvqKdquGGMPKNF2ACVkgotQtk+QNqD3EdwyX8vCiVXInl0o&#10;FWmWh7XN1DR9jLUHSwK9Rb9I4kIU0xM/xNgUYGzyte2ytGxS1S1ztOyL9L1yNOyjBdFEAe0sZdvH&#10;Gm6VGD+6JemFf8FhbD0juZ0R3/o6pvaQVHsQU7NPrD6g1DFlMLXpILZ+m1TNSG1/ndzC3LU4vm4z&#10;vm47oWE/peUgvW03rWk7pWEziWkx91IawZdkO75mk1w54pb8KvTJW2rDm/j6gxjmCdY7EaWboU93&#10;QotHbeLK1NwKpK2rtXxGnBLXI0veJDWuRhaPeKUNeaS8jC7eS20Cs20k1u6lN+9ntIByJ7VxK7l+&#10;K7GO6YOP2E1gsket241n/h8Ge3H/ctWALVLFZkz5enTpWlQJmHkl4ukC4SGgy4ZUgfZtMQkbdk16&#10;EZQPxh+CzxJdvhpatBlZ+joOfF0b98nVa2FP18OLGeDzxlQO2MV1WRCXCYXgg2wRy6F86A9hCt24&#10;GhBsgbtTqkAAqgdxtauExy+8svosYhowgY3aQUMO1B1SJeNBHyOjHax/jVS+SqkAH/YgvWU3pZGZ&#10;+5vWyjwVOKUFlOvxta8zO3ZTmod9s7pcqGtxVZAe3k9rPsxoZT7w5NY9Kv11fPdbatebuLZDYsNW&#10;aOly4IN5v5xajH+2gnWSrNkDrE+pXUSBZXCcrleItnegBdnJiGKhHWWCigR//C0Mks0M0kz0UiyM&#10;sqwMjwSwfoaDbqqjTrIjhmqrTbY1jTfSDxcTNrt9AyYhaoHS8kdo+mqqe8FUPRTlHAX5DG9cVT13&#10;RvrmNTUpcSttFN7GMkFfJwqpiUdrBetiIvS0I430YqB8XxMDMqiCXhBYmMQDmDLYiJkEDB3xC6UC&#10;G+vFAixNkvQwRHkpD47belcvwO+y6stKuCE1Ca42mbamCeb6ZBsTqptdppdTrotNOohBqSLjri7v&#10;5WSV6uGQDVoA9uZMWwxa3O2zwEgA6HK2TnOwSAYzwJX9RHjM+e4aSgvbgT/y1sbxYBI/tweg10g7&#10;yhATaWUUBwZD9tfRMsXVNgNywMcWWQceDBYD2WWwGHAX0KuPCtdU8uVm1+O4gWa/hhS4bwxT8Aa3&#10;A5ODuztZJduZxdmYUBwsqK62TONrb55gYUBysEgEHPtgZ+uUI5KcrOO8nFOcrGPF+A3us2ry38dc&#10;OiN585KClqqbMZZw5Gvj9FAB6gqOoPRwTAbTgldmbRwLSjCVmx24aSYA8s3gFtCxvuCOhphwLCJQ&#10;Utjwzk2FS2eF77OpwVWdHa0o3i5pABfbRLA8sDamaLdM09EMUZXxxCIiTPQTjfQT9LFxWEwMGhGu&#10;pYnXUA+AqXsbGUb4+eZmZXXU1Ew3Ns3W1E6WlQ+XlDJNbXXds7rGmfKqcRA/LR0qKR+Byo8ChgEq&#10;qiegjGHQAhnfI93L5PHTfkBhUR/g0ZP+gkLA4PHRv8cCGEr8/Qi5fYDMnF7AsfoFnPK7/0cgVQxJ&#10;Ykj3Uo/2eYa873EV8IvobfwNmH4XUrwnBfBvcSqR97/NydlOKuFTHveYX3vc/zPhEdWAiMgaEEdF&#10;10GTEGPqIqN+0/X+W5zUwDHkWgCJUkei1JCIlSRiBYAcU0khVQFOmeBTfKB4fwbqjaPUAED1lzOA&#10;a35LAP8WSbEVH+X3BXBucsN/UQAX5TYV5dY/zWs4aXzLH7WC4KT9rS6i1Tyl1xZ3Hpta0Ai6AGAw&#10;AFT/LaAZIKB5II6N7ykgAfwhjRXdH+XUsGOg3obyrrpSem0Jrfppe1VRGwCSvr9432PTDMYDmOq3&#10;qZLeXNUJCWDAR9N/AZDW/ZBj73sKliZ3lSY/7AMXM1sZFf7zwkJsKGlB23u3sUwBzKp2SgBz3TO5&#10;y2vIyaUnyoqVuaEnc9tI9L7ZHVHry7L2bNpB7Cj8fbUgTjn/u5I+bDL+V2H4q8hQDjSRUyOcSz6A&#10;k9/xHpsJ53Ws4E1dsTtHAvgO6lcCmBXzOwJYkEPno4jc0xW+qy3CgRa+gxBkg4Ol8rKqg5WzX1O6&#10;fUXp2mXlq5fVr91Ast7Rv8drySnkep3b7SqP0w0+Iz4pNNZAPzjAIj3SqCBEszhAriVEdYiIno4z&#10;nEu2mkmy7ok0qPZSqw+AN+GQbSHaHWFYWrgugB6h1xmp30827SEagbg1GNOMR4ExoGwhMPdwPpa4&#10;ABBD7rYtHPtRTgpgwPHlUPUD0McZwKf4lfQ9QWOAVtPRvsrNQUgoJfekjv2QthObNp/k1LD/NtAa&#10;PuTDG0HtHcHodgJTALfhmQK4FccUwEzveyIGvbQQVFe4dneUXm+McS/FtCvGiB5t0B9nPp5qP5Rg&#10;1R6hC0rAQLwF8+jfMJ1qf40iV/kCe6kn7mo5TqoJ9nCcGVJPXUWAT5qND8Yha31Hw/eiiu8NTJg2&#10;+DXTteteMc7lFPV3eaMf4a5fqjoJuKV6Vs64Vz4T8Ej5Ael5zSTojLaLXGhaMH0ihDYY1EqLGx2N&#10;7KJFdDQl97fG9rQG9/QF9A4TBsYi+geYqbod9ZEDgxo5JedD8v/omspiH8ufXO7TORjVTf8tAYxv&#10;avCvrfasrPCqqvStr8e3tYV3dUV390TTAV3RXV3M/NqeVkJPQ2hvbXh/XUR3TXhnQ9zQML51SCHs&#10;wY864V+iSD8ZJl4zicTEl0Z2LZAHXuKa+4Lbe2J6B8La24ldHacEcCytO5b2swP+UACHd7QBoON+&#10;oUxfaGPnk9L3JKfULwR0+ZEDbohqr4tqawxvaw/q6PeiT+tUjf/gm8diSv2jy8M/OD/4k+ODi5HN&#10;MjldQbSxkwI4pqsbcsCQDI7rH0gYGk4cHgFl/MAgqFJHR+LHRuNGRyjDQ1G9PYT2Nt/Geo+aKtuS&#10;IqP8HL3sDHhCnBgugMfb/bq1+d+UFbncfRCJKZ611SFdraHdbcF9XbiRCa+xBeWizjO43C+9s77z&#10;y70QlIGq6AqZWfZvaNdzCRSSUr3MKfwDB/dVcWkHcmxeOz0st+C2qNTfz1w6e5vj6+u3L/ALOJFJ&#10;iS0NkeXFohhdNjklWQsrVGCAQ1pKUjc9qaOdWFlZ0N6ZVduU+LjMgxinbuNgERGVSuvIaGuTVNH8&#10;4pNvfvjkx2s/3PrpLKuBi39G7xC+oemaruEfOPhZvrv12RW+q5IIFd8Ii8pa59YWQkVtYll9ffdY&#10;Y89odlltQUtzwWBnWOVjA5zvJW6uG9fv/Pj95R+usVuRY4nTI8G9nVIaJj9+zf7DmXvfXLp/XVjR&#10;lZIWX9VCyH8qa2aPdPfzy8wn19bjqyp868qCuptwnQ3hjZXuacm6nr4aTu5sRob2FU9xXS2mKdR/&#10;Xrjx6T8v/P1b1j9cE/uDvAVr0BPukPbvlUO++1qE7QeuO6xiIioYw5Dw4JqKUFqDR82TuGF61rOh&#10;7JG+xNbG5Lam5JZGt7RUNUsHPgHVb77i/fK8BpuEk6KetxMh0sDG6POv/nb2x58ufP4V35efOPNd&#10;f4AQTBO77XHmJ8dvr0Rxi6eIiWfz3mxS4d4JMl8Osat2NCpytyAgJC34vo9SOzdCRnRGKprzs1z6&#10;C8v5f7L89Okfxa/+lGmp9oxk9VSb3fRzFvh/sJj/yOJ34y+VGqwbrhJvvCQ2HURfuig987cYD7bs&#10;85cZDZKY9VftsJWN1brvLHsFw/1P+W9ZstVuvXBTeR2J3AxVmAuTfBEktOEu+N5Pbs5ecNRasFmb&#10;Y8JDrd8VRpW5Hi11O0lTJEqRL0yOjyDFBQngaCneKHGu3xHAUPovc5/nIwEcJccTIcMFWkJl7gEi&#10;ZH4WwLFSPHGS/FQJ/nyYYpyEMEVaJE5BKlRcAC8ugJMQsBe8l41zKU2LGKx7MN9bs9hfN9dTDYKl&#10;wQYQgwCw0FcL4tmuyvGWorHK7MZIT4qWlCf/rSgFwWQNGaIEN0mUK09dNllKKENePFdNNh+u+ACl&#10;UqCt9hALe2CgkYqRo8LFouW5gwRve9y5aHf1e9Nz3+id/cbk1lU9DtZKCmVzYmq4q//5i+XlnXel&#10;tFlRVDgvinoXRb2Fol5FJ1xCUi8hEy9pJdxCptyCJ13TTLiqlXhJJ+kng+RvjZK+NUi4iD2tfiFO&#10;q18IVNIlZN5NbN5FTfwNLQct74C89vpXjJ3lvZ3Zl3sziww3fOkVYRdO3aTrRql/VMGfMU//QTfu&#10;J52PCGAw2yUE5TKcDLiqRbmOjANcQ5HOwgkXtMNuGVA5TDPuGufewmScV0n4TirmnnYBByrzNpx6&#10;Qz3iqrL/VWXPa6qubMouAip+vFJu3JIOwkrO6nr+PqEZbT2TbxiM6ZnJpVfPVzfmZ5enZzZeLTHe&#10;lQ6MmHkR7Cz928v7p/qWqos7+vtmni1sJxWUajt4G/iE31E1uCKrz6HlelnJ5YK85zUV/Hlx19tC&#10;Nuz85jf5zK/yWV4Xtr8l682mhGNVDbmuEnJdLZQdQbyvG8uBjrqmFnhNJYAL7nNHVF1AUg6J0UtK&#10;y1x8ubLzhjG3w3jxjpHYtKxLbLppmHwGHXdRL+WSbtJFDOWyDvWCdip4FKyaATDrsMGZzcWN/Zm1&#10;nZdvGaRi+nUVh9vIED7jpAuS3tyqwTzSXq3dW0tbm5Ozo7PzyympJTJSVnyc5kI8kP39v7MF9M/8&#10;SgD/y/j+Gk9hPk8xXg8xbncJXk8ZQW8ZIU9xficxQUcJUSdefnMBSSuYAd4p7EFIVmNwXmNQXl3Q&#10;k1pEZBg6Ntw4lWRXkOJVVhDWWpkw0J41NZj7fCR3eiz/2WTuxGTW6ETqwAi1cyC2ozd34lnmyOhx&#10;BvCx3I3v7IJO8wXtx5YXkNjTe8oBQwOg4BTHAjgO8LMA7ksaGGBmHncOZXRN5HZNZ7U/I5d0OxIf&#10;KRgHsEubXuc3uitiKyDrKaoQICzjLyDqKyAcICIefGR/jwTwCQfML+j2iwBmynLwxCAEBDxERTy4&#10;uazv39Xn5dIVF9YzxPoU5NTvLb2ebmnO8nUJQqraifB6y4i6i/Ha8rDrsl9OtDd+HBXQVJDSUpxf&#10;V/KgsaqkrbG2q7V2c2lyfWFoabZ39jl9Zrp9ZqZjYY7+ap6+Od+10F/JmO9ljLQW+9gQ5PjJKhJJ&#10;apJJyiLJKsKpauKpMAlAsjozMTReVSxeTTxWXZwCkwCQYRIxGgApoqZEoKJACFwsBi0fjZIOg4mG&#10;qgkRYeJUpEwiUjZRi7nNb8rRPGkakhlHAjhKUS7D0myjqYaxu7w20flitHV7dWThOe1Zf/XCUMPL&#10;gfr57mrw83BtsvXVZMv0SP38c9rKQvfadPvbWfq70dp2ile8tlS6rmyCljhZXSRERSTWQLMthfxm&#10;vO/ti8mpzsb2hie1ZVll+dTyrNimvMSOwnTa04zWp+kvRhpW57tfb4+92xxj7M0wdl8MPEiwFuUw&#10;47tqzXUpX0et1ki7UkO1Ul0lR14qXVMhGqPoriWRGen+rLN8a7Rjtb2unUyK1caEaqgFqsjFmejS&#10;kslr7TX7I53vZoYYW3MbU92MnQUQrI51r491708P9ZU+jHcyi9VVjEeIk2FCACpcJAUtmaktk42V&#10;S0Wctr+AJIRskp6uu6xCX24m8wzX+d53Mx3dD6K8NLhJOuLxaPEUhHi6lniqlmQKQjoBKRePUqAi&#10;FAEkDflQBRE/MR53fnYnrtv2nNcx575Cnf0n8sznqPNfGFw/a8d9w0eCF4xJQ6ukoxST4bJxquJE&#10;ecEYBSGqumQqQv6BITwDrQRiZoqwmkQCTArEYAxJQTAXqwx4bAInKwo4sZ6JlObKQMnl6CgdJ/Uy&#10;N3M+AsSpWtInHfCx6/0oWQjZLDXpB3C5Qm2Vh7rKeToKmUjpdE2JNHWxfIR8goJoFlo9BiaPgyvG&#10;OZvvzPRvT7XudOQ8clZLxYqko8RT1EVjFYTt7lzGXjuDvns5K9CB9jDhed0DqiUmVE2CqiFL1lLs&#10;eZjxnqlCXy4Ods/1dNIeF673dzN2V1531pR4GZOU2GosRV6Fa63hZFY9uQ9wIltB4seKFwACUAVs&#10;4aSOgVqOM4A/FMCg8QPve8y/BPAaTm0tUHXDX2nTX343UP5tJHwlWH0KD3+e4PjiUeSrlseMF0Nz&#10;fU0jbZVtZfl1hemgnOqq318cZ5rgnUWmAF6fhTKDmWnBm3OM7YW3K9PMYHeZsQvGLDGWRnfpTxce&#10;hU5EG86FaK4GK+2FK+6FKK74Sy/5y64QFNcj5F9FyC2Hqy6FwZaDNcCSdgMVD/0k33gLvPEVPCRI&#10;vwiQ6w/FLlVRGUtDb9an3+zMvF0bZMzU7tRHT0bBh124Jm1ujRpfeB8s/SZYfo+gtIFTXAmQexUo&#10;t0FQ2AlTAZ8UsI5TfOUvO+8pPunAN2DO0W10u17rJ5re9XE7nmU/md0w9cMoOGA/UnXZh+8gXOog&#10;XGbRm/+5Gw9znlDYK7zmXAB8Dq/zMsxkKcp2ieSymui3kxm6/yB8LtN5Msl0LBr7LEL7VaTuTqTe&#10;QTDmIFDzjT/sTYDaBwJYcRMP28UzBTBY7TuCOAMvwAjifR/Ic+AvuI2XWQyGDYViuqkOQ8XkCXrR&#10;0Ghb58JU8cRoTm9ncntzaEWpY066RSrVKjPZ9UEurqokuYf+dHay9uVczcLz0vHhwsGuR2O9Dyf6&#10;Hk0NHO0RPVw4OfZoZOzR0GTJ0JwtIZVX2kxczklTHS9w15rnmjlaMVxGykVV0Rst76ct4mXI520t&#10;4GvF76XP7aAv5mqk7I9S81VV9lFSxUvKBolJ4rWUwvRE7HPsU4diGmZjGjejG95EN7wNq34XXrUX&#10;WrIXXrobVbkTXbMTUbsaVD7n8mjKKqtJK7hWPaBOzbcdGThuQVn3L3hHqmGkdkwTihYSWvtj21Ic&#10;sq3V8ChZf00lAkzFX0XBUkPFOJFUsPJi58364fbi4uHqzN7y4NvNgTcb/a/Xx95sLr7bep2fVGao&#10;FaAm6yMvFaSuTtSAhUtJeQjwWokI2SjL+aDUmWejq/C56Ql5UU0zJhO7NzLp65TSfUrZO0oD8+hf&#10;CtM2beDKpl1z+k3jW7ERhVLONfCgFnRYHQJP041mbgRNpTNyhveJ1fuUukNq60ECbS+OthPbuk9q&#10;PIypeksqe00u2Yh+upZY/yp3oCa40kMjHC7srqESrKEZqqEZoIv1C/KlQAL46FTsYwEM2d9nzP89&#10;YuM5+DIfvup+u9rL2BlibA8x1gcY4BfEwUvG9ivG9l5tUb0Z1l1V1kZN3ktWyltW0s8Ak6KLTETD&#10;4+AaZC11IlwtWks5HKEYwnlFX0XA1QQWYYkmGiMjsMhgJApnoOEVg/bNQrgXoF0fohwLkLaZSNtk&#10;jCtF199bK8AOGWqMjNbWikEifhbAthr4RFXvfGWHdLhtopZZAkwvWUU/V8E0V9EuU9PfQcBS/p4+&#10;N4fO7RtaYlxG9koBUXBciRm+VMfxoaZFnpoJoABm9hhhXaLtAGUDn8wJLsbYP9Gxd2IVcmQTSkOY&#10;5euCOU1BC7gWXFKEtIH4tQO2y4bbpGtY5yEdi7AeeRoOVCnDTCWbGgMc3YrYahpejyXUaeM6DCMm&#10;XdK2wyoYiR3vKE3vYxvBWz4k1e5FV+2Rat4ntjDS6QfxDbvx9TtxdVtxtRvHUOt2Upu3kutPCuAd&#10;au0GpXLILXk57MmbhAbAPrl6N6ZyL7piO6J0FV+4Rni84JvbZ0mqQvqWaHo06OF77ChzhIeDrkmD&#10;7skvo4v3IQFMrdlOadhJbYRSY5nxL3nAB2nNvy+AodzfDWLZsQMGXWDYbGAeuNeAE7XXPrbZOLTF&#10;KHQhsGAjouSAUgPYji7fiip7E1/PyKBtRpYyklv2SFWD9vHdljGvgh+/pTYwM4B/7X2P+agABnd8&#10;F1fPTNkPKZrxzOy3IneYRADoFtHMLGRq3bu01oPkxhVy+WLU01VKxV5yM3Ts8etUpgZeo1Tvp7Vu&#10;JzUO+WRCAng/rZmZH5zefJDZCh77bkrzfmL768Tud0ld7xJobykte9E16yHFr3CPJj3Ta/SDkqRN&#10;I4V1iDLGiVqOeaa4B25Ub2ywo16kvW6UrT7ZhnnAbaq9eZa9Zb65YbqFUYa1QZaNAVMAO2B/FsCW&#10;hmR9bIiIIFMAS4nb6KBxWEwwBhmoruIJU/VQUXSTFLPkvq/LdkuT/TbiLjtaSsxBUtQe/Eg01ic5&#10;2WXYWaWAAIsOtzCJNzEgG+nFgCq0ETQz/Vc3xsyQCtlfSAAb68Ua6VIAkAzWRUeDH0eCPFb32AwA&#10;XBzGKDWckXaUjQnV1jQBytN1tEzxOsr0VZR0UZJytTNLhETsMaDL1TbDwyEbALpA7GKTDq4y0yOh&#10;YTgVGXcFCWdlaTcNRR+EaoC5PhlcAgaAEgww1Y1xsEj2dS2wNo4HLVZHO0uDSUAXGK+l4g8mh3A+&#10;OtMX9IIuQ0ykmpynlJAtzx39uzcxfHcNwcJA41GicLyTFdOtutmBS8Dy4m1M4qyMKKC0NQW3SHC0&#10;THK2ZsrmI6Oc4e6Q4uWc4mBJkRO3UJC0Rqp7CHHrCnBq37iowHsXhVT3hPZtRmt4oWBe5gbhNiYU&#10;8MrAhA4WiR4OmV5O2a62aXZmVDAtmBzcAsSQbAZ3tDSMQWt6KEiZcHNosF6Tv8eqLiVihNH0tjSK&#10;9HBMZR5F7JDuYpMKHjX4pKqyHia6JGO9BENdpgDW1aaAn3hoRDgKEYLUIiARgUaGEa6uyRERRenp&#10;zcXFww2NM+0dL4tLBsurxqtqp8oqx6Cgsmay+Le3gIYEMETp0c7PT0uHPrS/j570HvGzAD5lf39f&#10;AH9of/8bAhgiJZ0OpfyeEsBQ1u+x/f0/CmAou/e/IoAhWfs/B5rtWAAfZwAfG99THJvd/yInBTDg&#10;FwcM4v+bAhhywMcCmEKuIcdUkWMqIft7UuJC8YeclL4ngXo/EMB1/0sCGLK//8cM4AfpLScF8JOc&#10;jpMC+Nj+QgIYiitOCODjzN2T4hYaD8X/daAZjjluP+V9jzk2uKeAhO6HnBp2DNT77wrgpkr6f1EA&#10;Q7m/H3LK+x7D0uKh3Bag+9TD0lVJQ/yqhAg7SlbAlotNl/fOaQHMx2F0/74JO7/+PR6sKCtW7oae&#10;/A1DCQ7Tu0JWV6XtWDGBt1G4+zDcPYWAuzJ+rHIBV9WDryMj7qKiOGEhnDI+nHx2nKxG3Nd1hG7q&#10;iLLr/iKAmfBwMBWvEJsO4LcEMB8b+qMIceiI3NER5cCKcmiL3NMWuY8W5cSIcGL476G57yDv3dZi&#10;v4FgvYVmY9O7d8/0Ho/dHWGfG4Iu57n1L3KpckkqwDHqzjawEHvFOCvRAgfxWk/ZbpzGJMXgeaJF&#10;X4x+nT/sqbNcjS+MmeYboQfKthBtWrhuD9GoK8oAtIBqC+EoFThEG1RB40e1LgBq/y1ODoYc8PGF&#10;v+Y3BTC0HfSHQPb3pAAGHEvW/99zLHpPcWphx+1HAhgFaMMjAa04BATUAoLmQDhES5BWM06LmZx9&#10;9DC7YoymMpzmC7zGU+07IvV6KaYD8RYjSTagOpnuOJHmMJpsO5JoOxJv2xRsUI43fhJmH+porCYj&#10;e4dT5o6I3kUhq/PSXl+Le901ptrkDljld3A6BX+PtLhmEvCpsjW7LdGr8UXk8J5qbMlZA78z+t4/&#10;6Lndtse51XZFDU4FttCj+wYiuzqDm2sTuhpjOxsJ3d3+PUNB/aOhfQPRna2R9KbwgSHNgsozhDwW&#10;e+qfnKiimbV+3YOk/p7fEsC+1ZWe5aWupSUeFeW+9fXM/Z97emJ6+0idXdH0zjBaRzC9A99DDxno&#10;DOtvC+9piOqui6bXUbrp1KEp+yL6dcuYP6sFXbJO/wGDv2kaav+kN/X5Ib51BN/Smzg2GdzSciSA&#10;25j37eyIpdEBcR2/J4DD2lsB0BnA+Pbm4yN+w2htHwVyvaf4xQQ3h3c0RLbXMXOjmWcDd/nQx8ya&#10;pi4G5bGYUv7omPtHx/z/9HjCkdyHqZ4Noo1FtdGi2+nEjs4YsLzOHgClqxfEHxJNZx5yHNHbQx4Z&#10;jp8Yp05OxI6NEgcHIvt6/ZoavepqPWqqbZ48xqalaiVQudxcWcTEr5raalFT/VtbQnrbcT2t+NF+&#10;v/Hn9gMLbJTSb/wLvvDOu0AoFEutdu2eID1/hmuqfgRedMEjt8Rkw+gIRCjOq/gRtafDr+jR5/y8&#10;LJfO/enWdZYz330qwGWbmxI7TA+tLmUXlPqPv3z1yTfnP71w/bqkrE96ZmJjU0B2bkBWDqWkvPb5&#10;bOXsbEhVeUBtecxwV2Rnsz7OX0Ebyy8md+H63bNsPAaBoQm9g+G0rktIXZYrnH/87Npn/2S7ckPC&#10;1j8uqWM4oKRa0dpFEmFg6uhLTsmLzX+cUlOT2UcjN1c/He7HU5OJUUn2tt7qBlZe+YW+Iz0WNRVX&#10;JGF//+bmJ+fu/OUSxzV5uH9+UUpbD6Gw9I+XWVnOXP77DY7r8srq3j7BNVVxQ70B1aWZ9NYiGq2u&#10;c7Cia9ij4CF4ffiuFvu8TDZRmQvXef5+npPlttQf4E7XQkuu45s+lQ/66kvBq5/e+vrTyxdvCRj7&#10;hWR29QSVlfLZWgBgBH/Xguzo5jpiW0NwY1Voez11oMs+IYUda/0Xdfvv9YP4DDy1DBxgotLfs/zh&#10;u0+//OLPf779nyw2PBcKdUViFFklLvzj0qd/4P3qE+Uf/2F8/k9U+atDATpd/vrFHiadCWG0WFyp&#10;m3abs8JSBHLCS44k+oX2GRb183+88gcWxZsseY7Cw3HoJMwV+c9ZbrOw3PuMhfWPLIEK7KN41LS3&#10;XKX6T+mi/8xWZ68ykxzxlp73lV311JhzRQ/jLLqjnUp9DVO1RXtMFGeMZcax3NNmPJt4pQO8wr6N&#10;0La5IA1+vVTpXJ7k9zQryTYbhTjZ62QFjgRNwUglnhA5HqYAluSCBHC0BHekGOdvCWBoL+iTScAg&#10;AITJ3g+TvRspfZ8ow0mW5omV4omXEkiQFMhWk48S5YtXlKbClPzEeCPU5Ys97EtDfHqrcgc7nj4b&#10;qJkZrp/sq5rorXw+VLcw0TI/3jw70gBi0P5itBFqeTXcMF+ZN5ISlW+DDRTnDBTkSFaVzFSVpghx&#10;xYtwp0oLZStKZCqKp8gJJsgJpKmIZSJkCwzVcw3VcnSV05GyiariRGk+nBCnJ99d49vXjbk5axOT&#10;pmk9yfGppTUt4y83I9KrhNSDeWFxXAjqPXQCKybxJirxmlb8Vc3Y23DqLc34m/D466iEq3op542T&#10;vzFN/Now/rzuafUL8S/pexJUwhVM9kVUyo9qeD4rIhvGFumNm9o/WH3LGHu+fPie0dy1pqgfekvV&#10;77oO6Vtt8g/GzAzgszpMBwxp4GMBfAXDPH6Ymf6rRbkGp9xExoPVsmOp94zjbmMjL8IIZxQDzyni&#10;b2hE8+imiprk/ijkdVnK/44qjkeLwI/GieriZM1CNKxjtIwoGrokDV2iPDKQQ1SfRwobHJ28sLw6&#10;Nze5tDi+uTW3trc0u7vZvbIWVFB8TxXt7Oj/euUN4zWD3tJHp49sHDDGl/eza7qcyXnCBl7X1Bzu&#10;YPFs2Khr6OgLcOKPsgHsMj5c0p53pb1uSXheFHY/I+T5k0TgRbmIa7DYi+rkyxqxt9DJtzEp1xHU&#10;m8gEbnSkMMzU0sUrihz/uKR8aHRq/MVyy/BC+cCaYUSpkF3aeQz5rE7CJYOMC7rJ51CUCxjqGZ2s&#10;85ik67BABVNcz9Ty4vrm/Nrq8uHb/pU3nFoOl5WcxC2TL0l53FcO4pP1KSgZW93bnZ6feLHwKiHx&#10;iaS4OT+XhSi/q7ig5+8I4I8izM9MTv0NnE63MBNYIZgiU5iPqX4hxHm9JPi9xHg9hLmcRXmcJUXc&#10;JESdBIVtbnNildC++ITq0r6Vqmc7GR2T0dWdEXWtJHorvqHEpTDbIoNqnEw2TY21yEywzkkNba6N&#10;am+h9vamjYxlT0znTs3kTM6CIHVgGDK7yX39UJovCFIHBiG5CwIoBl3gVyq5veNUQvApE3yKpMG+&#10;+OHuuJHO+JFO6nD3CQE8VDD+PLt/IrG1P6l5oKB39tHAQmRRqykhTUjL/bqw6VUeIz45T0kVPK+Y&#10;531eVwFhP35+X4F/4c0v4Ml/lOkrKAA9wF89N0F+D1EBD04OC2EBWwVZF6476OuXZU0N8bTGMcbm&#10;zqseeu/DPIqZMU5VOdFI30desgTnTcumdhZltZXlVhRmFOYlPc5LeZqf8TQvtSgztrks+9lAw9bK&#10;8MHe9NbW+NwcbXK0ZmWe/nK07nC6nTHZMZAeE4tRDpUTSkcpxyuJJKqIpKiLp2pIAlJgEklqYgkq&#10;IlQ1UUC8mjhErDpAggITj1ARDlbkw8nxhCjwRauLxmlJJCBkEo4MJaQGTwhgKaYAVpAmo7UmH2Yx&#10;tubfvRxZGGvdWh7aXR1dGm9bm6CtDrfOddU8p1fO9tXMjTbOjjfNP6e9mu/aW+hhLPattzwsdNOL&#10;UuHLN1DKxioko2SiYZJUY0RnJpWxMMk42Nh7ObX1amJ1YfDlBP15V91YXVHXk6yGnLiyzJjSfBK9&#10;6cHEYOVYT+nKeDNjbWKiPMtDVcRJ8r6jwK0sbbUiXc1cZemHqnKZChI5SJVkXbVofVVrOZ6GNOLh&#10;CH29o36lrjoEoeWpIEMy1G1LpLwZ7GIsPX83M7T/vJ+x+uxgfvj14jBjeZwxP7zW3dCSEUuxNfJU&#10;FI5HySbBRQGpSIlMbZksHdlMjHQaUiJdS/RDkhBy0UgEAaU9U1HG2F5iLA69fdbako7zgXGTdUQT&#10;0EfO+IQAZjpgTdl0HbVcQ2QGVp2kLh0iyx+uIEKESXoI3LG7f8Xw2g+IHz+BffM3ze/+hjz3ue6l&#10;r9y4bgQI3Y2SF46HySTC5QEJmnIQFFVJkrI4VUM2HaMKiFWTCgW/4JRFCrAqedpKhQYwkiyv860f&#10;Y2R4QBU05uso52IUs1Hy4NdQOlwa+sKkaUoBQDVDSwa0ZyHlANCYD8lCyKYqi+ZqyjzCqhYZwQoN&#10;1Qp05HNR0rmaUoVIxXRliWykSoyqDF5TPtrGYGWMdjBLX2vNSDIRI2twP9CTLzHWqrIySEVrhMAU&#10;TcW5YlxNniTgektSyZYoJ8HbgfxsAWJcjUmkd0vPGa+3GTvru1NjLQ9yE7xd55sqGDtzr8rSS5yQ&#10;D/SF6G7yy5GoZbzipCPPmr/4RoD4ZqDEVpAkAASguu4vdtwC2MZJHbODk9vwl5q0vjtueWfdT3KP&#10;oACqoHEXL/9RjgXwOl51Dae2jlPZDFTcClBY85I4jNRcCYU/D9PZKopgjNUx1qYYh6uMjbntF8PP&#10;uhs6qwubi3PayvL7GorHOqpfjtI3ZwaZO0IfrkBpwe9Wn+8tjL17NcVMDt5+yfz+7C0z1p4zhut3&#10;apJn4mwWIlFroar74Sr7oUprgbIrAfLrBKWtUNn1MLnlMJXFMM2FUPhSiMY6TnEvSOKNH/dbP863&#10;BJFXQTLDBMRSUQxjppexPnu4Nf1ue5Sx0sYYzF7Lsx/2lei2uNVleHkvRHGLoLiKU3yFV1wNVlgN&#10;kVsLllrFSawGyW4FqxxGwd+RUG+IiO0Q1SVf6RfuonT9G+3Yqy2YS206V3pN2KadBcF9D6PVN0Ok&#10;9qNltkIkpp3vTdpyvPIROwyDvY1A7uIQO3jMDkFvI0hvJVBvOcDwFc50Ocx0IhQ1EqI+QVCfD4Vv&#10;RGL2IzEHBPiun+phgNphoMpBkPIJASy/FqK4g4PtB8H2Car7wfKHIVKvQ0TfEoTe4gRfBwrvB0lv&#10;BKvMhiB6QnXaSVYDhaFTPcVDL4Zb56dbXs42Lc+XPp9M7uwIKn/q9jDPJDnBMjXZKSc7oPgJpbEh&#10;v7+v+vmzxqWFqvmZ4pnJBxNDmcNd6YP0zKGegrHhwonJ5qXN+NJWbbswSSVHSUlnvjsWfDfNlcR8&#10;pKVdZeXdVaV8YMI+GKEAfeFAHQEfDW57bQUveQkrOQV7ZZiXhJyHqJSPgnwETDYMI+ISpR9Di2pc&#10;SulfjmrajaxjkBoPQks28IUruIcvcQ9fBRdtRlTvRze8iWp9Hdky45I7YZfWY0hs0PCuUnRp1PQe&#10;NCc+88zYiq3fze1/9WCiNqLeB0PUEHRWEnbTUg5QV3KWEtO3swzpagFfPwZj5/XO4vTeq5H9lV7G&#10;zvD2Uu/7nZd7rzbbqvqs9QkSfFYq0kGaqkSYepikpDsPn7mgoLWCrBdcOVhDzE+ezcZeNqTSv24u&#10;tW81qXmVVPQqLP+QVM2gtjJSexjZ/Yz0PhDvhFe/whX1msX1mFM69KMrNf2eKnrUIoMmHDO2wisY&#10;qTRGRg8YeZBAW4tqXA2v2Ymuex9X/45c/i6ufJtctpXaupI3VBlU4aEZhZLy1VAJ1tQKgWsF6Gj7&#10;RIWmvdl5yzjYYwrgjee/EsDrPwtgxhYIhhnrQ4yNwTfL3duz7ZsztIPFkXdri4zX7ymhiZy35TWV&#10;3XWQ0Xw8zlISQVLC/jKigQpyIXA4SU83UU87DqUapi7hzX0OhRXzckaQbGDhBqoEA3QERjscqewW&#10;hPCLQ3ilYLwysZ4Z2m5M+6vtFalHcIYHWcAj9LRi0FoktBYRgyTqoaKcNPEpqr4PlZ2z4A4pWhZJ&#10;GkbpaoYFiuYPlJxyEHhfWTcdWRdpCXsOdiwfGxbDZ2fPb0GRM8tWNi7UsinRdirDuoASxPnq5k+Q&#10;dscUoeyLMY6lOs7Fui7Ot0Wc2EXTkZYPsA7ZGuZFOk4PNa2eaNkWI+yKjgDjC1F2j1B2D9F2BRj7&#10;XIRDjpbjA6TLI7RbLswxV82hzih4wi9rI7piEVc4aJdUg8I9UXQtU/Xq1CdOOaRtB5e9JzUyUroY&#10;KZ3vKE170TV7MXWv45t3KfU7cQ171Ka9hObdpBbATnLLdlLjTnITKLcSG3YSG/eSm5lbE1PrN2Nr&#10;Bl1TXoY9fZ3Q9Dap5TCu4SC2fp9St0uqeUtt2ifXbkSULeEfT3pktptEPVJyThA0bDKJaDQOB1eB&#10;yxmPBhk5XdsJDWtxNRuJ9WuJ9etJDRvJjdspTTupzXupLQDQC9hNaADjITMN2I6thbZo3iZVb8VU&#10;bRIrwcdcjyoHgBh0vQh8MOaePo97NBtQ0GVNaTEMr0T49VlSloMKD2JqXpPr9onVh6Tad3GNu1GV&#10;jKQ2UB2xTwQDVvBPQOMeiWl2t+KqPmSHWrMdz+zajK0EgABU9+NrDyg14ML38U1g/qXAR0MOia2G&#10;4TWYoFajiAnPTLAkRgbtbWobWPwaqRKwe/SEGRmdh8lt66Qa8Jw34+tGfH7OAN5Pb9pIqN5LbzrI&#10;bNlKrmPq8JSO1yn0N6n0tyn0d4lth5TGHWLVZmTp++TmhZDCSgNcpIC2B6tiAK8WWdmSquNLso7F&#10;W1G9Tcj2ulFm6AgTbaKFQaK1WYaZUaq5YaqVYYa1YZq9fqq9biJ0BrCZHhGLCRbiN7t9Q1NG0sFA&#10;N9zYgGikH4lG4HXQBF3tMAwSp6rkKcRvcvuG1vmzCtcuady+jhIVtMGiIxxs0u2t00wMKLqYSEPd&#10;GAMsEZSgam4cDzDWJ4OWU4m/kP2FsDBOtDFPBYGKvC/PPdNbV9HXLyHuXENLCdrpIcLtzZKdLNMc&#10;zJn5qa42mY4WqQriLnKiTpYGce522S7WGaAdjAEDQBeIQQsYBro87HMAIAA4W6Wb61GQqkHgQlEe&#10;SyFOM01FP1MsCXR5OuTamiSCGEwIZgCljXGCmS4ZNILLwVVqsl4q0h5gTgCYHNwIdIEx0MKsDOP1&#10;kRHKUu78d405rmO4WPXAsmEK3o6WCW72ye4OKU7WVGuTGEujaHvzeHf7NCsjylHaLvM0YmfrNDfb&#10;LHCXo6zlTDf7RCtjopK0rS4yyNUuAa3hq6HkwndP5/YV5bu34DKi5soyDnLiltpwf1+3LEfLnw8w&#10;tjdPcj/Ke3axSQfTQnnPUAaz0y9nJztZgZkjTfVxcFVn3nuICz+KAo4OGzY31Qt1sU30cc30c8t1&#10;tU1Bw/w1FL0sDME7ijfCJhjpUg2x8QY6FH3tGD3tKF1MBPg+aKr7qKu4a6MDXJwS4yg1xUUjTU3z&#10;FRUT1TWTFZVjxSWDpWXDIK6qnigpHSorH/koYOQx5RWj4BJwYdHTfognRX2Ax096Cx/3AB4+7iso&#10;7P/Q/v6OAP7Q/p7c+flDoL2gf4vjPZ+PjS8UQPGxAI6lNn3gfY/5iP2FvOxHOSlx/yecnBBSv5HE&#10;OkBUdB0x6iNER9b+W0SGVwOiImoAUAtznuiaqMiqqMiKD4mOqvy3iCFWQ5BiasikWgCFzBTAFFL1&#10;SfV7Suh+yPGAU0C9vyGA/+v8pgCG1O+p9N+MpLrfEsAFR+m/kAD+xf7SIAFckttYmtdUlt9cXtBS&#10;8aC18mFb1aN2EBzH1YUdNY9ptU/odUWdIABVAGgHgAEAaORHgYb9FtBU/+Jxe93Tjo/SWNr5UZrL&#10;uz/KqWHHNJV1AUDQUEKvL6aBmWuL2gGgCnFyWHM5mL+zpZIOaK3qBLRVdwHaa7ppdb30+j5AZ0M/&#10;oKtxAKK/bfSjDLSPfRSWNnfFdn+dMm8rXxhC5qaUCJuWFJ/FCQEs97MAvqPNx2Fy/74Jq4A+B6+2&#10;OKu2wlUdpat60mzG9/nMrkjYsCL9b6NwHBqE+0o4DtlANgX8NVjYTUTEPWTUfTU8p5TXPR4bLlYj&#10;/pu6wrewoqzaQmz/dwSwwG2MIKs2AEwoeActxIEWuocBSAgYivLoC3Ea8N3V57tnLMhlIcrrICjo&#10;KqCA51QK4lBwZZUzu6+kI4fWNrfEBjqiQ4ylybq8Ceg7WVj2Skex7jBEP0WfHqNb7q1cHwCHvC+U&#10;/ttDNBqgmHWEYaGc4M5I/e5ow94Y436y6WCseSfR8CT0aANalH5HpB50KvBH+agD/sX4ngLdHgL4&#10;1Sm/EKe87zHQvsofcqxaT3FsXk9xath/m1PLOAba8BlywOB2UCNz92kQMAUw5kgAo4/sLwqUID4S&#10;wCim9w1ENAVoNgVoNQKCEHVBWvU4BHjmQwlWo8m2PWSTpmB0lR8MtINnCF5KX6wZ6BpOtB5NsB6j&#10;WPZGmvTE2Q1kB9WmEsI8HOAaWB5x3XOcxvfUoi8rRlzRIMKCy9BxJUI+4TweuBu2uG913e55xtrV&#10;jAT0LsMyqi/bhnyl5/q9occXGBujh1XRIzN+zbSI7l5iT29oayOlvTqmvTaQRvOm9wH8O+jBrXWE&#10;llpCTx/ySd3ZkAIWh4TP/XMUH9MCeofJA92/I4C9Ksrcy8u8qir9GxtDaDSmAO7rJXV2xHTTwrs6&#10;8V1d+IGBsNHRiKG+sK6WmK4Gak9LLK0leWAkquu5ZGjefyICvjMif4PEfaPhpRRWGEpfjOlbCOsc&#10;jekdCqfTwF1iOpn/+RtA6aBROjpj27sAICDRaDH0fxHdyQTKAIbMbjCNmQQMZQCflL4nOel9jwEX&#10;4ujtOHprKK0hvKMuqr0msr0huKPdjz5o1z55DZ/DYhr1R7uUP9pnfu5bJPpgyrF/D9fxKwEMING7&#10;AbHdfeTOHqb0baeDAQAwIJreFdDUhGtvC+vuih7oJ48MU0ZHQEkaHors6wWNBFqHW1WlffFTl4py&#10;GJn0mbrmTUsn3YwHwT09YUPdQUOdhGcTTsNTWvXD50KLPvN8+KV3IRe12ahuJKB/jNBZF1iZT64t&#10;T2ltevxsImd6OKStLozeGDfUFdJaq4bzvoHW+FZGjIX92pfKkhYP0wK76/zKiwQlVb795OxPZ299&#10;9v2lL2/e8YhLfDIwRCwp48fo3FHXQPr52aUk2eRnErqb8SM0j6aynLHe/I5mcl6+tR8e6+7nlpkf&#10;Qe8mdPac09L943W+r8/wnP+ej+OmbHh0fuXIon920Q1RxT98ce6vX/x0m0tEGq3rEkuhdjSRW+uT&#10;6mpzyuump1510aYSHlbFdvTa0NtlstPPKCH+eoOH5QYnyxXWywgdfHVjSu8Q4WnlDXnYpzfus3z2&#10;/R/OXhXXM46pqE6m0e1i4zRNzOxdvJLjsgtLmigVdYmDA3FjQ4S6alLBE1vfyPvqxn+X1vmbBeEC&#10;pforXB2LUgDLF/fP/3T/h4ucl7klrcMoRSNTfrkPvxMRY/n6O5bvf/iSl0/exdHjcX44rZHQ3RTU&#10;1RDc2aSaln4mLPkbL8odPU81NTNDHgXZL8/f/vyHC3/7272/sdhw/1BoJByFvst673OW71n+/inL&#10;5X+ySJ9nCYFfB3/GiWhOQ+5zrkqCZH21Gjf92UCdJXelBQeZF06qXVZaD7BS7qKfE9Q+r3Fj7wsW&#10;oSK/07zMwvoFy8XPWc5+wuKKlOyIsap1kfNgY1H7Dxa1L1gsb/w5Qeyfo9aCr/30F5x1u92MOnAO&#10;HWFuA6FOoxZaNLn7D29/UiHw1TNrwXU3mTVd3iU0V43sT6l8n1F5Pms2Fq0zk46Tu5Wgxk2B8UUo&#10;cgfLcuIlOQkSnJAAJkryRIlz/ZYAhs4DBsGxAyYq8BEVmAI4UvYeUYaTJMN1ZH/546UEjs79FY4Q&#10;E6DClCKVZV2EuXKdrQ466hgvxybpZaP9lYDh3vLB7lJQPhutn59uW3vZ+2q+a+F5++xk8/PxRtA4&#10;NVI3O1D7ilbBGG5dKs8vcDAOlhOiKIunqMmQRLmTpQVTpQUAVHFOouDtMIEbEUK3wsXZ4tSE4uES&#10;aSjZLG3lXB21XB1YJlojEa0ZDlOLNjBoSMvurWsJxkU6euIJcVnqJv4ccn5s8hG3laNuwWJuapFv&#10;ImMBbMg4VvWY22rEWwAE5ZpO/AUD6neGcd/okS/oxDNd7AecVr8QKOpVbMo5VNw5ZPQ9S+qPyg63&#10;4HYptb2ze4y1/fcLy9uLa+/TntBYlWx/lHe9b5f/DTr2Ryz1pAA+dsCXkbFX0fE30dQbqPgbiLjr&#10;WrG3EfHsqNgbMAKbVvBdVMR9dMQ9rdA7sCA2FR92JU9xnXCMY6oXqYbysCe9YvRBw2RJx2xN90pr&#10;z15N62Z5y3px03JWyXBiQWNlY9fc/OL6q9n56b6lxfG5Vy+q+/rxeSVyLhE/SSAiyCmM/beMd4yJ&#10;8ed9Q88nF7YW9xkz+4yRXUZczbiyW+I5ZeevpJ0uI0LumCZxGiXxaEUJwiOF0WQBdNwdWPR5afwP&#10;koSf5CO+kw77SjL4a6mQH+QjL6jEXINRrmvE3tEgwMz8Ktt6VvfePFtYWlzb2WIwmseWAzPquHRD&#10;LsIJ38Aivsck/KSXelYn4Rwm/jw25Uds/k/amZfUA6QM/ehjs0vrr16uLizvrr9kMPR8SbfU7Hl0&#10;gtlV/EXA3/Qk3OLSW9f2954vTM7MLZEpBUICBrz3zcQE3CSEvP4vCWAnJgKOPwNVj33wxwSwMI+H&#10;uICPGK8H330HQW5HMVE3IRF7Dh6jG9zaBi5xWfUT9S/2y2e3sodnKfSByJa2lOG+uK6WsIaKwKoS&#10;37Innk8fOjzItsxKMUlJtMrKdH78JKCmNorWSR0cTh1/lj31PKFvIHNkNHdiEpT/ErdHTheUiT29&#10;1K7uOHon+JVKamuPaW07FsDHQDnBx9eeJGmwL3GoJ3Go+6jsAdWkAWZ7at9Q5tDYg4mZzN6xyKrm&#10;mJqO/MHnT8eXcrqee6dWK1tGXBMxucpvcl/CmVvMjZPfmYfXTYDfW5DP9wgQeB9v9fyLAP7VoxPh&#10;9eC6YwPejpKUr6qcl6SwNd99PTF+Q3UF8466dsbBwZtnz2vJ8QQ4MhqlHaWNet3TsdbdNN/fPNxV&#10;3Vr/uKo8r7I4t6QgvTAtrjInvjyLVJZLrixMaK7LGxqofPmye3dndHd9aHexa2+qjfG8c6PhSaYl&#10;1leUOxWjkqQhlawuzpS+6mKJqqLHgJYPkABj8gw10nQUEuDSVLhEElI6FSmTqCkRryrCTAPVlIIU&#10;8kkBTFFTDFaWr48kMGaGGBvTy1O0l8/pGy8HNmd7dmf79qZ7VoZaZruqpzorp/vrno82vVroXZqh&#10;HSz0MuZ7nz9NTDRUCpG9l6enkKstn6unkoBRitZWyfd3fVZf+mbx2eu12dc7c+/35xl7C4zV6cOp&#10;vrX+1oXOmpnOqppH8dXFSRVFcQ8zQspzo6famNst5PvaeskJOPKyJSCVcrCwLC2lQm31DJhsFlIx&#10;HibzwFrPSfResrX+RGH2TkfjNq3ZE6bipaFeTSLu9nQyno28nhp6vzD+Zn5kdZz+ZmFoe5K2P96+&#10;19/Ym02hmmOC1CRISLlcQ7UCXYU8HbkcrByzxMika4knw4RBeSR9fy5Tj1J7ExEKweqayXbOO91d&#10;jO1lxvLo4URDVZy7nwYXRVskEQ2lC4PxRwIYJZuAlItVl8jWUS0yx+QZahKVhL0FbgeIchBVRWM1&#10;paLURPGyPO5Cty3v/IS99Lnm939R+ZJF4VMWxLd/M7/xo5cAW5i8IEVDOhGlmIxRjoPLkmFSJHVJ&#10;0ALFoDdI/B5FSThPWykLKZevoxwlyelw/bsYGR4QF2BVIEBvDlohEyELXjdzr+8jAXzsgCH7CwaA&#10;+EMytWRSVMVy4FIPsEqFhiqPDJQf6ioW6igUYRQeaEhnKklkaSrGqEiHI5WjrbCvhlsYG2NjJdHB&#10;mhyh8uxpcIlUZYmHOsgCU/0Ma9MgI1RlFmm2r2axr5Jsg0Gc/8zi/BcWV89kejtNt9e/fjHB2HzF&#10;ONjeHO6xVpWNsTHY7qhgvOhhtBXWeOpkafPQPWEvIvXGvRWW/CQh3Qv5XRCA6qqvyJqfKADEx3r4&#10;9wXwb3IsgAnK63jVDbzqNk55B6ew5iX2OorpXydDdXYrYhmLvYy9l4yDNWam794SY3+Zsb2wD35b&#10;Dbb1NRS3luZ1VhcOt1YsDHfsLYwxU37BsO0FZrC/xNhdYmwsvFuZY6zPM9ZmGNM0RufDWar9fCRm&#10;OUR1O1RxN1RpAye/FqS4FayyS5DZIcishjAF8IswrflQ+HKI0jZB/HXA/UMf1ndBPOs4ydEg2Hw2&#10;/t1wG+PVi73Vyfc74GH2MF5Uv6+PHMGr1xqxtZrcmQtQfuGvMh+k/ioMvkWE7xDV1oIlFn0FwO22&#10;Q1R3QtUAu2HM3Z6PWfKVHra636ZzpV7rpybUBbr+jX5ztml37pcBQssBwjOu3LOOXMzHgld+G6x+&#10;GKT+Bg9/Q0Dv41Dbgch1f+RGoPY6QXshFD4XClsMUVsN09yJRB6Ea+3h1bf9lPYClQE7QUrbuKMU&#10;5GCF1WCFdYLSfoD6YQBsD6+6E6K4Ey6/HS61GyJ+SBBnhMm9xcm+DlYDkzwPQdLxiP5E64ma2J7B&#10;+qbx3qZnQ02zk00vZ+qW5p/OzeRNTST09YXU1zvn5pnGxVnFU/0K8hObGh8NDRaOjT4YHy2YHM2f&#10;Gs6fGsybHMid6C8YH3w8NlE++iIyq1oT6y8iai0uYCfOaS/KZaes6ier6CEr4SUv7K0hjENLhmFk&#10;QrTk/VWUXcVkzOQRTopIDz4xG2lZPyQsXlEkSFc6wFMzrDa4bjlrYj66ZTW0+nVM/VrAw42QJ6/w&#10;BXOBeXO4guXgYqYDjmw8iGp6S2l9HdO4RSh95pDShgoslbMvlLIqkLbucUgcwT15nkjvT+xOdi4w&#10;kQ/UEHFHKQVpqvhIS1rC1V1S4yu3lxiMN4zd5YWdpZHNBRpjb2RlvoNx+HL31cry9EaIT5qckJWm&#10;XDBKjaSpFiYh6c4jYCEoyjzkWFMxSEc+WIXV2lclGvxLdZrcOkcs36aW7lCeHFCYmwMDDmPr38Q3&#10;vqU2MTNEk1oZqR2v4xrWw0tnfHI7TKKK1T2eqLhWaPku+j9YCy07jG19n9T7Pqn/DbXrbXwbI67p&#10;HbnybWzFNrliPaX5RXpXoddjV/VwPYVgDRU8HBGKROHQKPfk+Idvd98xdrdfrxy5Xmbi7zgTpv19&#10;ztxiYX2GAX5Z7D5jbIH24f2FzuWxusWR+tWp7r3F2ZnBCWdz77u3FHQQBAuTdEWFcCQ8SZTPR4zf&#10;W1zUT1Y2UE09VEsjFKWC15b1FbuEdlUNizLNdlQNR4l5YNUJWEw0Us3fHe4fivAjYwMS9AOoen4U&#10;rE+kbiBeP9xGA2+oGaGjSUJqkNCaMVgtogEiyhWGT1X2eaTknKVpn6plkXwkgB8oWT1UdqYquPtI&#10;u1lpEfSxEWoqvqrSrtqCDno3UQ7XpMM4FZOldfLUzIpQ9uW6rmVYF8j4PkU7gOCkBi5E27uwijqz&#10;iWYgLB/qOuZoWjzVcXoEty5C2BX/wq8dsP1DlPMDjNtDlGu+JtP+Fmv7DLonb5Ir92Lr9il121HV&#10;i/6PBq2oDSh8qaLnExmXdkz4hG3ybkg5g9rOSKS9j20+iKnbia7ZJdXtkOt24hp2qU27SS37KW37&#10;ae0H6R1QxuoWtX4nsfEguRmwC6pxtf2uyQthRaD6OrX1ILEJYo/a8C6xZZdUsx5VvkOuOYhvWAop&#10;6jAnPlJxqTcMrdbFt5pHTwfk78TVvU5ueZvaxsiibyY1rP8CiDcS6zeodYDfEcDHDvhYA0MmeC2y&#10;bMw9fdApCQSvE5pAy0pocaNucJMOocMwYtwpZT2k+A2l/jX4mJEV+8RqSACD9gHruOWgwkNS7Q6x&#10;YvsD9QvxUQG8S63ZJVdBf1hAuUOsWgsrWSY8WQx61GIY3qQf2mEaPeWZBR4II432PqVtL7bhTWL7&#10;u2QaI7v/fTp9i1K3n9iyfSSAu08IYFAeZDVtpdTspDbspjTvpbYdprW9AaS0gs91EFsPJtyPrz1M&#10;apwPLSzTC4wS0Q3k0vS8q2rFphKMCfDFhnjphnkYEp2MSNb6JANMFBoeZmqUDDA3SrEySrUxTLbT&#10;T3DAUm10Y830mPm7QnwWt68jZSWdjfRioBN8QWliQDbARutpR+qgwjTVAkCvML8lByuW/ZY2J4eB&#10;uLCdsrwXXD1IXyfaxiIZlAADLNFYn2xqGGtmBCaJAwHkfY85tr8m+nHmRgmWJkkgVlcKEBO0F+G3&#10;lRF35WE34GbTF7xvqizlbqIT42Kd4WGfA/lXSABb6MdCctfVJtPONAm0AyAT7GTJFKueDrneTvlg&#10;gJdjHghAC7gEoRIoI+wAphXhtpAVcQRV0AhmAMMcLVKtDOPBtSAAjbYmiWAGEKjJeoE1gGmdrdIB&#10;ILA2otoYJ4AYzAxWBS4x16Og1fHyYs5gZs7buhw30DBFV11kgK0Z2d0hxcMx1dUuydEywd6cuWmz&#10;jQkzvZgpgK3SoVt7OGS72aWDASbYCDkxWz0kwd89z9Iwxlw/2sqIJCNizX5N8851ONtVDVDClb1C&#10;/J+AS1xtM45SjZknJTNd8tHe1J6OOcftjkenGh+lLCfbmBKdrGNtTKO11FwEOLVZryrfuCh//YKc&#10;IJeOhpKLhWGEt0uan3umiW4ICuZjZUSxZO7XnWxqkGSiT2XKYF3mKc7gtYLvAxYTqqbsoSTvgtD0&#10;tbGMDcY9ocbVlZWN1dROVddMPi0eePykF5QlpUOgLC0b/ihl5SPlFaMAEIAqZH+Pve+x+n1U2A0o&#10;eNRT8KjvlP3NKegFnPK+x/xb9hdwyvgek5TaAXGc/ntSAB/b31hqEwQ5ruE3+JX9PfayvwUka//n&#10;gKkgEwxVIfsLgGTt/5yTAvhfMO3v/64Ahs4A/lDcQkL3Q46N7ymg3uN5ANA8Hyje3wc6G/i0/QWc&#10;sr8ZSXUQvyOAP0j/pRXl0kpym48F8LHxBZw0uNVHAhhywJCpPR4DeeLf4XieU0AzQEBzMm/xpKPu&#10;Kf2k9z0G8rIfcsr7HnNq2DGQ/QUcC2DA7wjgloquk/a3vaYb4rcEcF/ryEc55X2PYWl1lW33RVV4&#10;W+KRGHlWaZFbmhJcply3tfnvoE4KYD4OpgC+x2lyS1D3Dp+2OKu24lUdlcu6MrcMuXhMr4pa3Ub4&#10;30QFcWgG31XF31HEsSkRrmuE30JG30eEc6rg7om53+O04mE1FrypJ3oTK3IbI8SGAbdgbjTNgeG5&#10;o8PPriPEqvs7AljgjvbHwIKrBG/rHYHlZ0PzsyH52JmIceuJcuqL3DcQ5jQW5baQ4reXF/GQlfQR&#10;UAzkUgvg1PTnQnoJYN3UrDxc/AOp0YREL7M0W/UkbZ4ErVt5xvdqfeTaorTaYlBNoai6IK1KX/Uq&#10;P1g9DtHySy5vJ9Gwm8Tcbbgv1gzac7gjUg+006MNQBeogl4AtBcxLUr/lPT9kFMO+DdAtwV/PNn3&#10;lA/+Fyck60lOStmTQCf+fsipYf9tTi3jmN8RwDQ8hobX7sChO3CY9iBUexAalG2BACQUg3bQC+JW&#10;HHMvbvCamoLR4HmCpwoeWgMeCd4gBOiCqjUBmuCdVnupdQWiB4L1e6ONu6n2nbmEinRigJufnKKF&#10;hHowv3rcWWHCRcUoHWKzb9WY5YNStbjEu94R3IQk+cQibHGHUWWPak4VRxD1O0u/83a4T9GW8PTC&#10;kN5x3yZ6GL2X2NMf3dFKaa8m0WpwnZ1etF639h6PlvaAhmqAH70bW95+IfrpH93SLpEqULXDuL7h&#10;mN7f3AI6qKHOv7bau7rKt7YmsLk5hEaL6O6O7umM6WyKHaBHD/ThegcCB8bDxmYihyfDOjtJ9NbM&#10;4a749kZSWzt1eMa8qP28PfHPWj7f6YScx4beNIvUTqyJH1kjD74IrG8n9fUfC2AKrTW2gxbb3hnX&#10;9nsCOOoI5jbXnR2hne0AaKvnk9L3JKfULwSB1u7f1eHf1U6gN4bRaiI7qiI7akI7mgPpPc4dY7eD&#10;M/5gGvon67g/2SR97VsoVzzr94yBo41Et9MhiB2dEDG0LkgAg8aIlvbw5jZQRrXRIjvohPb2oA4m&#10;OFoHoZMe0t0V2dcbPdCfNP0sfmKcODjg01BvX/wUIBca8h9ScpzOgfrZTwPpXUF9XYHDvQHTk4b0&#10;Qf7s+u+DS/7gkPONb6la8TOfwaVAGs2zLM37EekuXFnZ3toiLsYpP9XlaV5IRy1lsCOCVv/oxUR4&#10;fYXvkwJtYohGFMHmaa55aZ770wfnWbn+wvLPH8/d+urirbNc/IEZ2U8GhoIfPLqpoMTy9bcsFy7+&#10;6Q77VYyWXVG+D73Ovb6EUFmY0VpX1tNT1tNX0N0P3otXU5NDbQOrpdPfeWW+viL07TecF88JeOOS&#10;nvTP+Oc+YZdU+/Ic6ydfXfjm0m1ORVWPlJTEHlpA6RN2NZgsyjAiNDmO8iA6oyx58JlpJ40nLYk3&#10;gMDv4snl5vmdNvaWvZ1taalfbZ3nw6K/sXH94+rdz87d/v7afSW0acLDiofNnThS0vnvLt388pLY&#10;FX5NabQjjkisbaAODYTUVlcOTWbX0oyj067bB33iT/07uZQFV8liHsvCIfGfvMIs7Pf/cI8H5ovL&#10;6R3GZxVeFZD9+sr9v3518ZMfrgjCkH6Z2eTWJkwC8SttVdFoXw5SyNfE5H+4R3Noe5pjfVKwbhlw&#10;c195lIWQqAnrOYLElQcG3D6al79h/w+Wb1n+fOEP35xhEbrNEmrOVR6JdlW6dOfvLFyfsfD9mSVQ&#10;4EaPqdxLa7lVC7kDV+1tP+cFX/NXRNQUjmcJd3fen63C4PtA8b+p3P7PG1+x8N0+52uBqqQ4Zzoq&#10;G9z5K+dfWG59wiL6LYvtZZY+S+FtP+M6DfFArmvmrD9ZcV0LkeEpkOAu4b/1gP2bx7zfNMBvdaLv&#10;TMM5N02lm1RupPB/niz4Dd1GvsZMiiJ/KwnOT1ThClfgOimAidJ8RElmEvDvZABDScAghjaCJirw&#10;xSjyRsqC6r0YWS6SDFecNG+8FD9VWjBeWjhOTpykIBmhLOUhzheoId+VlcBYGGcsjr6a7Hgx0To9&#10;0jjeXzPSUwkAwdRQ/dxk28KzjpfP6UsznaBcnKaB6tJkx8GL/le9dSv06rXm0lZiUIiyhC8/ewpM&#10;OkFRJF6alyJxN1aKgyp/P16JK07xXozCvXA5znB5HqK8AFlJOFZJNE5VkqIqS1RTyrKynHpS9KKV&#10;PtrRW/iw3AMfY+AcyCZrcFve94p86Dl5/BlF/E8qIRdhETfgxDta5PvqxPtq0fdUo+5pxLCjYm/p&#10;xF3UpZzVjrmkHXtK/UKcVr8/Q7mmH3ceQ7xulHwGSTwDj7gMD1Kyi6kbXdllMEamJla2NmbXd62D&#10;k89LW13QCL+gnXhWhwolAUMa+FgAM0//RcWx6iQBbiDirsFI19RjbqpHcWpF88DDODXwHCre95Rc&#10;+WCuUto+asYB6aU9FR3Ph1/sLW4xVveYrO8xtl8ztvYYC6uM0ReMoXnG7A5j7T1TRS8uLeytL85P&#10;9S8vTD2bm4vOLRcxDvhR1fOymhO1oOTl8uL0i7lnC0tgkvGFnYG5vebRjbFtRus8I7SwR8GBImAS&#10;Ju1A5TOLvKjqfluDcEst5I4WkVc/mUsv+QacdFE58pJK1BnZ4J/kCBfk8Jfk8dfkA6/K+l4UdfmJ&#10;3ziQWjS0uL3DYMxvvV7eZ0yuHHqS877kgt3Q8vsJHvodkvyDTsqP2NQfwJPBUH/SS/9G7+GPutnn&#10;YUGi+t60sWcrWy+X16aXNueW37592DEkb004L2XOoeojoR11jceCmNL4amf7+cLk9OxiZFQWD5c2&#10;910TMQE3UX73/2sCWMBeWMD2qAScNMFHA36VB8zUmQLcbiL8XqJ8noI8Lvx8ToJCTtz85je5sEIq&#10;Dr7xZYX9L/MH51J7Jx/OLT1eWc2Yno7rbI+ltcTRWxN66Mn9vfG9XRGtLUE11TZ5+QDr/AKbggf2&#10;hY9dikvcKyt9q2tiu3qyRsfyp55lj41njoyCOG1wKI7eGd/ZBXlfAAgSe3pTBwbTh4Yh3XvKAQNO&#10;et9TpJ6kbwgivLYxe2Ti0dQLakdPdH1ras9Q/th0zsCzR2Mr0aV9BoFZgggvVjFrdmE7XmFXQeGj&#10;DbF5vf8FU/SCRqYA/hn+nx+dCK8Hc99sXjcJfjeh+zbcbMZivFaqsh5yInZ3b6t4egS/3X+zMTE7&#10;+LSSauHgJq0QY2Cw1dHCePWcsf5849XozPPOseGmga6atopHldkJQ1WPOgpTy9Kj86hB2cn4p4WU&#10;5sa8vt7i+emWleet6xNNjMUBxljHUx87d+H7sZpyaRjFFIQ0FSZGUREiKwrEKgtR1UQTYeJJ6iIQ&#10;yWo/k6IqBspYBTBGIEHl595ENWFAgqpQOlw6XVMqTUMS2koaBKCaDpdL1FQJkpXItDdbbCphrIzv&#10;vxx49bxzdbZ7eaJ9Y6pz/3nv3nTP+njH4nDz/GgL+Km4vTqy9Kx9f7br3VR7X1poLEoqQuZ+JlIy&#10;SVU4HSmbgFSI0VF9GOQx01TxfnmGsb249GIAPIS369OM1WnmT+C5UcbSOGNjGtxoeqS+n/6kqTq9&#10;LDe68WFcz9NkWgbRUZjT5PblUBWpNANEnjm6xMEgW0c1DSGXoCT2SBceryIdoypb6uU8lJ3ckEjC&#10;Genk43DTNdWMudnDqbG1oe7DF6PMs2lf9G+Nth1Mts3W5D/FOVCNYBnGGjmGsCS4ZKqmeLKaUKKK&#10;QKKaYJqGaAZCIhMpnYGQSteSZHpfLclUBJTRyzzcNwGpFKSmWRpKZEw9Y6wvMJZHD8bri8JtA+Fc&#10;cdpCSSih9A8EcLyqWJ62Soml9kNDzXBJLvtbZ9zuXgqX5aWoicVqSMTCJWM0xMOVBQOl7nsI3nLk&#10;uWJ47TvMuS/Uv/6r6pd/Rp39p9WdSwFSvNEw6VR9zWRdWCxSMUxZLFCaDwCCWE2ZOFWxAqxKDloB&#10;lNFSXM63fqTI8z/SVz8WwFAecBZSDrzxNE0pyOxCMSgzEbK/I4CZwCWzkTK52vLZOrKAfB2Zx1j5&#10;Ml2VR5oyBTCZXLgCRVWapKMeboScpVcx9qZXafkx+mJEDYEUuAxRXCBTA5amjQmEKTsilGofJTN2&#10;Zxhro2UxXvZ817zvXDA991WoAbo6I7EhN41WmL031seYHQnQ04yyQJdFeDL6ahgb47tVGeUe2Mc2&#10;au0BhtNRJvP+cmt+ohsB4lCyLwhAddVXZMVHGACZYEgDQyZ4598UwNt4mU2CzGaw4kawyiZBbQuv&#10;soNX3sUrgqsOo+DzeNhosM5uJZXxcpCxPn+wNMvYWGCaXcgBg3Jr/u3K9OHS5HRP43BrBa3yYWtp&#10;Xk9d0fxQO3Mj6LfrjMNXTAe8ucgUwKvgKzTNGG87bM2bSXSaicDMBSmtEeS3gxU28QobeKX9EJXX&#10;gZKAdYLyQij8eSTqeSRiIUJ5LUxsJ5B9x+vy26C723iRcV/lZ/HubzrqGUvzu0tTbzenGKuDjFdd&#10;jP6HQ+FGJQYCHY5K03i9iQDtMT/kMxxiKVRzLUJtI1RqNVB0N1RpO1hlA6e4FigP2MQr7YaqHURo&#10;AA4jNQGgd8FTfNCcoxFxrlT5i0qNr7tMrs+6C6wGSG0Hye4FKez6y215S217y+76Kxw5XdX1QOXV&#10;AJXVINW1YNhWuOZGKGyDoAbYDoHtBKvtElR38CrbOOXNX9jAA5TWCUogPvRVe+2nDsZshKmuRimt&#10;RimsR8jthMoxItXeBMm+wykzopBbkYhJvOpwlGZflmMf/UnbUHv9YHtxd9PT/s7y6fHi2ed5E+NV&#10;a5tFL5dzRidj2+iEkkqv7HxHapIVOdYn90FoeVVqb+/ThZnK9fnSlemCmcGM4a6MXnrl1Myj9hE8&#10;+bGBcaS0iL3oPSslcU8FJS9JBTcpSS858SBl8RCAgjROVsH7jpCuuqmvT9wjR0KGtIqrnKwfVjNR&#10;TSRYR5ZgIhuQ4/JkOnVsjtTxMqxmP7p+jfD4kFyxTXy6FlX0KurJenTpRnTFZkT1Rnj1dnT9XkzD&#10;Ial+L7Jy1f/BhF18q3ZQiapr0E3VcH7DbJ2wCp8n+R5PfDAUY/kgPZVgTWV/FSVvZVlnR2tSa834&#10;6y3Gm8311bmBzcXOdztDqwsdjIP57eX5N5tvM6klmrKOSIVgjBpZQzWUKYCFrATF7eUUvDUVg3Rl&#10;CGhOF5J26khM70xM01xU8X5S2evksoP4qh1S5UZU6Wr407WI4u2YisP4undJTYyMjreJja+p9QDQ&#10;PuhIrcMGlWl5PZCxq4D591omLwdXM5IHGFmjjLQeRnzze0rVm9iKDXL5MrVhhNyUaJlqJuWPkQ3S&#10;UMFrIUMwOngkwvVRXs3b3XfvtzffrII/Rx8VwC+YKfJroJ3ZdbjYsz7VsjFNP1wafzkxlEKiYuFm&#10;qvKWKDhBF5ugq5uth80108/FIhLk5XE8fPZsHAZc9w0VROywMh4qN7Akw9SygCaiYaapdIC+cjAW&#10;RUSq42y08N4oXLAuIcqQEKWPC9MNDNIN9tGPMtEI1dWMRmmQEDAyWj0aqxFlBA93VQ1MlvcskHfK&#10;ULdP1rBIghmmqxgUKFoeZQATAuS9jFX9kFoEGCxITyvUTjXYiscMx4eMEYBF8qjg2KVD7smnyGCL&#10;UPaV+u7luq6QDGYm/mIcQeNjhO0DhI07m5gLu1gm0uoR1jFP07IY61yoZfM7ArgQ4/pEx/MR0j1L&#10;1S5P3bHONGQGX3CQ2DAX9PBVyNO9mLr38S1vyc2rAU8HzROatAiFYvalsm7NcPygafyi18O9yFoG&#10;tYOR2n0Q27wX27RFblgn1a2S69ZjGzapzdsJTXuJjbvxTAW7m9BwmNR8mNICWrbj6/pdk+fCivaS&#10;mw9SW6HMYGZycGLjckQJGMzIoL1La98kVy+GFgFWosqWQooGnZJqsfgKlH+TYdioW9pWdCUju2sv&#10;vXU7o3UHlGktW6nN60kNa9TalbjqrcQGwM/umVoP7sjkFwF8rIGPTfCbxGbQMuGZOeCYuB5Vzkht&#10;34ut2yZWvaHUL/oW9JqR2vXCBixj573ztsPKDqKrD4k1jMS2N6S6WY/sCceUVdyT1zG1uzGVTAEc&#10;X/EhOwlV29RKEGzGlQNAAKq71Jp3Kc1vE5oP4xr2KUzjfhBb/zquAbAZWT7ilFyF9C+BedKMIud9&#10;8w9iat4ntL2Ja31DbWNk9DJSu/YpDe+S2w/iG8a9s3qdqetxVQdpkABuOMw8EsBpdRspdZup9Tup&#10;jXupTfuAJKZlB0/4eWABeCDggY/655QbEtJVHaPF9V254PoccB1ePTNpWxdMkJ91go99qrVxrDY6&#10;zMgo3tiYamKSZGGcaG2UaG0Yb6sXZ6MfZ2kUr68TLcxvdfs6SlbSxUiPBLlba/MkKLUXABpBbIAl&#10;6qDCFWU9JEUd+LnN7rHrsd5Ac901VFPyBYMtTKgAc+N4yPuCElQtTRNO2l8oFfgYqMVAh6SpilOU&#10;8dJSJ5gbJRiioxQlXDmuY66fg3Gz6avJepliSVCGrryYs4K4i4V+LJQ+C0pbk0TQZW+WbGeaBEoQ&#10;u9pkejrk+jgXeDvlgzFMyXo00tqIilbHg5m5WPUAAvdMwGxYeCi4yssxz8/1IbgKABllEJjrUWDy&#10;PgBw3+O72BgnAJws08Cc4CowLYjBeCvDeAyMICVox8mKvfKTHBe7lpq8o7VJtK9blp97tqNlgqlu&#10;pL15AsDBgrlIJ8sMZ6tMF+ssF2vmbtXO1inm+jEyIrZINX9PxywwzMMh09Y0XlsTB1f2AY1yYvb3&#10;bqGFuIx14ME2JlTIQAPA5WA2yJGDDw5isFQAWBJYGBjmZJXqYBnnYkt1tIq1MAw3wOCQ6h7iAoa3&#10;ryid+06U/bqqKJ8+aLEyCTfQDtBBeNtbkO0tUuzM0m1MUq2ME80N4k3Bi8OSjXSI1iYJlkZxxlgi&#10;RpOgqeyHVA8y0Y2xs06Ij695+Kirtu4Z4Dij90lRH6R7fx9IFZ9M+YXUL5gQ8OBhZ/7D7vyHvcf2&#10;F1K/2fk9gFPe95hT9veU7v2Q5DTaR0lMaYfU78k9n0+q32P7C2X6kmLrfwOm+j1pfyEv+1scm9r/&#10;IdBsJ+1vRHQt4KTE/Z8AGV9IA/+LiMojyj/klN/9P/L/7wL4VOIvIDO5HvBbAhiyvyfTf4ty6UW5&#10;tNK8lg/Tf48V72lB+5h23AhGQooXXPg7HBvf3wKa/2fBXET73xbAgGPXW19MgwDzHzdCY44FcGtl&#10;9yn721HbA/gtAdzbMvxRTiUEH8PS4iLd7ouo9bMJx+qr3pEXvqkues/gFwGswn1DjuvWrwWwsB4b&#10;P0aUDa1wBa16WUfuugEnp/E1YctbWn7XUXg2rWAOWCiHcgibStgNzShWJJFTK/y+ov9dYae79y15&#10;WI2FbumL3sSKgh/3HxXArLoCbCD+lfqFELqL/RBhDj0xDmMxDhPRO8Yi7IaC7FiBX+UKa/OxgRYD&#10;kXvmUtx28vxuUiIekprB3PCgO5r+rHBvdqSHmIGnqTshMjyqhBrdQPRuCDKodlOucpOpC5SvCVaq&#10;wCvWEzRLPJTybMSyLIRA+dBB6oG9ZK61aIWPWrW/RiMB1RaOpUXpH2f6Qsf3tkfoHjdCchd0/Q6n&#10;HPBva+DfFMAnt4M+SeuJY3ebg5DHO0IfG9lT0EKxH+XUsP82xynFp4BWeGpYOwFDJ+jQ8NpHAhhz&#10;JICZohfQ4o9oC2TKYNAFxkC047XbQ5mPDjxMSMk34JG1gfB6HOL4cGXwyqBG8PrqfGAdHhp9/sgW&#10;b9Wn7kpl4SbVqSHxIeEGul5qqBguWdJl0Sg2zSSt4OqQpueUkSlfWod+cZ1F86B125h+TQ+mjIZ4&#10;2iqe9PiGXwxXWNJF+wDNjEL3pk7PujZCWye+uS2qvYXcVkWm1xK6u327Btw7ej1aOwKa64NaG31o&#10;XUYNvVfIZX/yymRNbTHqmAnqHYrubiPSmz8qgAnNjUENdX51tQEN9bjW1hAaLayzM6KzI4ZeHz/U&#10;ETXU79Xe5dTS69M9EdL/PLxziNJByxnsSWhviKirogyM4nqnxGIf/RXtdUY/6pY59Tu4330HSmDz&#10;VOzwvF99W0xPL/MAYOb+z22x9LY45v7PXfHt3b/sAv2v/Z+Pt4AmdndGd9GjuumRXbTwblpYV8fP&#10;fKB+IU6pXwgcvd2vq8Onuz2oqzGUXhPZUQkIpTUE0Tu8ukbvhaf/xTzkP6zJLBbkzz1ypB+P+0y+&#10;w9NHjwXwSYgdnVFttPDmttDGlpCGZlCGNbWGtrRF9PYEd3XiaB0Bba0AEIR2dYb3dEf19wEooyPR&#10;A/0EWkdQW6tJTg67jZOwbxQ2vcitsd2rs8Ojv9Our0extOkSqfCfAUUs1lmXI1rN2neCR14ROloC&#10;SuJcU3w/v33p+3t3v+S6e0ZaRNnXJaSuJJbW5Ff0ILTkSWx9ddmzifzB3riOlmhak1ddCbmzFWXn&#10;wi4geY1f7Av2e5ekZLyysqiNjS5JyZfEJFn+/hnLmfMs3/94RkLCLT8HX18ZUP6YQ1NZSgdl7Ozs&#10;T44nPikNr29ya2q2qK7RTM0WcQtStvLTMPRQ13fzT3qU0DvsU1R6nkfi659YP/3q8n9+c/GmuIxv&#10;bk7W2JDn4wef3uP6y/dXzp+5d+OqqLqpD76hC9HYeJlE5CeEmec9jhkZ92ltd65vCO7pca+s9nhc&#10;/I/7gn+9zM7y7eV/nL8tjTKKL6zMaaZ5R8d9+/mPX7H84yzLtzfO3LH0DQ2vrAmsq0FEhsFsnW1w&#10;JGQg+aZj8Kc+VJbgh38k1JyJqNFIe6qbmCTlH8Tn7GaZnZ/SP+yQkPUjr8Tfztz6jy8u/uOH66Jq&#10;6PBs8BeDdpifD8vVsyzsl/6kIMuibfcnuPNtdQcDjAfZ0D3P2KXQOSjT0iZFSy4fLVhpxh8Bvy7A&#10;8/UPNz87e+GvV75lET/PEq7NWo3X9FG4zPEXFva/slxlYUF896dCzfsvveEjJmLpPN9F3L+YqyZE&#10;s5Hos7m35sXzBi/8yldwxFu6xEU9XE/WGymd4WVcE2qaYi5uzv1PoW9ZLnzCcv5PLGasLB1OMkMO&#10;8EjOi6jv/y7yzz9w/oNF+YdPwrluZvDeyOA6myd2rlaPu9NCdExPZM5EpltXIFfq7EOl6yNeiBoz&#10;mRiZ60lw/lC5O6HynASZ+ziJe8cCOEaK6YAjpLhPet+PcpwEHKPIGyXHFS13nyTDRZHhjpcRoEoL&#10;JEiLxMmKJanKk1XlPEV5vRTEq2KCGdP9jMXxifaK+aGW6cH68Z6qse7Kid7qqf5awGRfDag+G6ib&#10;H299OdWxONkOgrmxlvnx9pWZnun+hrm+xt0x+lLj0+pQLzJKMVSWN15VjCwPln2HLHc3QY07UZOH&#10;osYRocAernA/TI47TIYnXIo7QpInQpo/XFo0WE7mgbMzY3Wdsbq1PLWwsLDVNjQb+7CKD+EI/oZw&#10;RTPqJ7XQb1Vw3ygHnVHFXVILvqUWJqBFEVKPFlCJ4FWN4tYg3kWSbqHJVzGka5i4U5s/Q/za+x5D&#10;uqEfdVE37KZ55mcq0Rd1c25gU8/JugZl1M3u7G2+XVvZnll7vdYxvaxqR/zLfUs2w6yftD8ugH/S&#10;JF5DHglgTOJNeOxV9ZjrMBK7RgynWvh9OX9WCac70vayGB9nfEZBdXf/89WJlxsvVjaX17dfrWws&#10;LqzMzy4tzq2+ern54sWruVfb06/2R1/uTm++W37DWNzcmpgc2Xk1uz4/ubuxOjKx4BRWcFHB4zP5&#10;4GvoSPLjqm3G/uLe5sLO7uLu+66plak1xsgSo31yf3KH0TbLyG5+/rDz5eP+VxFFNNPoQgEz6hWt&#10;qLMqhJsYMpdJ+j3DFDad+DvacazwqNvqwVelPX7iM7vAa8wuYS2o5CoKc1QycPckpuZUtDQOTHVP&#10;L+VV04394wT0A9j1Iq4ZxF80Sj9rnPODQeYPOilndRLO6mV+pV/4g0H+eQ2ciIEXfXxqc3dxdX18&#10;cWV0fmd1lcHwSS+9qWTDquDCBwu8dN8kJrVpaWsTEsBh4emc91CQAP79M4A/ygnpexInpv0VtGbC&#10;1MAnTPBH8oCZCPK48/GAFk9RYS8hITcuXhtOQQseSWun4Py0urGnYyuU5r7Q+ta0qWf5K8upzyYe&#10;zT5/ODWVNzaWPTqSNTKaNjiS0DdA6eoNaW4NrG/wKK+wLyqyevjQ4uEDy0cPbQofOT4oCCgtC66u&#10;CampJbd3ZI6MAuI7u0CZPjSc0j8A6V5QQmnBUGYwxEkTfNL4HpPaP5DWO5xxgrS+IYik7v7MobG0&#10;/mFKe0dsBy1tcChjaDihsy93dOHJs+3MzgXn2FIJTOBtIQsOfhshEXdBfg8RXk8IMR5mji8APCtB&#10;ARcBQSfIAYOqCJ+bGK+HOI+HknigOLczP7ul0D1rSW47CV5bSR4rcQEjKXntmblXb9YODicWa4kp&#10;DmLy8RbWq23N7+YnDlentremVjfHNzcmtlfGVya7Zmm1g2V5o+UFIzUP+uoKWiszy4uo+XnhGem4&#10;h3kRtcUJfXU5e+MtjNH2+ki/UDWpeLRyCkYxCSkdpyFGVhYkKQlQVIQS1MWSNCSSYaKAFHUmqWpM&#10;0o+IkbwfL8/HrMLEU1Sh84NF0zUlMjV/UwCHKspEamtUU4JXBxrfro7uvRrZWhzYnuvbne17Mzf4&#10;fnFkf7bv5UjL84HGZ8NNOysjy8/aD2a7dvtrGyPdyVriFCX+NJgIuFeSmhhJVYKqr9lCjd4f62Gs&#10;zi1ND8zN9C7P9+8sjhzMj7ydHWLMjjCWJxnbs4w3C3uvhvY2hvc3hl8M1gw0FIxU54w/zfSTFTO4&#10;ct7y/i1rfjZHiXtEbYVEbcV8PfViXc2HMIUyjFaqikIyWpNsgHKFKyb5uy20t6/09B1OTTIWXxzO&#10;P9ueHny9OAbm3x5t6XkQl+GsF4YQp2iKZWnL5GNkszXFc+ASqerCCUp8VCW+JFWmAz5Sv0yY9vdI&#10;/aYgpCHikSoETVR31kPG8gpjcZqxPLI/VleAM8MheOK0hVJQAhlaQplw0Qy4OBjMPGUZKZusLl6g&#10;o1hhiXliDGNm6N76zvP+pVhVQWYetqZonCZYjAhYDwkuQoKLkeGSoaqiXhJclncva1/+RuvsZ1o/&#10;/RN1/gv0xa9sua6D9kgNaRJKMQYhHwWXjcUop+qpx6uJP9RTy9dRLjSAUeT53dnPUZWFi4zhoCVP&#10;WykXo5iDVshGyWcdbfWciZAFVRBkaMkc5wFDDhiUHyULJZONZm6LnY6STEWIZiLEHqKli7XlixEK&#10;JUjlh0iVBHW5eF3NQJTyQEU+Y3N8tbswDCsaoSaYgVbKR8JHg8N6wiOj9bAYMd6kaL/luW7Gxthc&#10;fX6ONfoBStHn/jWCtkZjTmpzXupjUnBjZnwVNdRWQcBOgddTTbjA2+ygvZixNc2YbOsk++U7YGtc&#10;kS8ClU8qXhCA6ilAIwQYsPPvbAG9Q5DdxstsBEMCWHkrWHWboLoXrLofrLwdJLsbpv4iSH0qyvhN&#10;cxZjaRh8n/eX596szr5dmX7z6hmAqXiZ5/u+ZJ4BvL2wtzA209fcXfuktTSvvbygr6F4tL3i5VDb&#10;ynjn5vPh3cVnjM0lxvYiY66P0f10Ps3zRbTeXJDSCk52i6D4swAOVn7vJ/bOT2ITxxTAU1GYyWjE&#10;bLTKqyixHQL7lte5dzjW1yGiU17yExH2h/UVjIXFw5czb9ZnGAtDjFfDjKmWQaLrUzPVsTD7zbSQ&#10;xVjviRDLIT/MhK/aXJDCRojsXrjcBk52E890wDshqqDcIihDMhgEe2Hqb6K13sUgX0fBQfWlt+SM&#10;i1Cb7tVuE9YRa84JO55ZB4EVD7FDnBIjEr7jJ7sXJLcXorgdqrgaIrdIkF4MkVkKYRrl7UDFjQCF&#10;jQD59UBFplAPVd+N0NgIVjlmk8AEdO3i1A59lF/7quzg1FbD1Zai1Rdi1Jaj1DYiVMCjOPSXf+sr&#10;z8CrHoaqLhPkpghStEgtenVS51Bzz0RXTV/r0+6WktH+B8ODce20h89fPF1YrlrdqVnZevp8IbWj&#10;J/hxmVtqjl18mkNqtlteQUDZ04jWKmp/S+ZU94PZwYqXz8ueTdWMzTUNLFOodWICFrd+0tSQ8xOV&#10;sBWWcpCW8VWUD5OVjBAWDOIS8uCSdrwtbeAa/6BhZqOIPmPjkaaqFIiQjUZLx2hJ4uCCHjhMQkd4&#10;x8uEgWVi82ZUzUFM1S6pbCvm6VpM0Rr56QalYoNUsRFZuRJavhpetRJesRFe9Zpcx4hvfE+qXsc9&#10;mnZPf6TiEitqgeM385d08ZD1NRN1Rwm4wITd4MrBMFiwhmqAAYYQF130fGSZsX+wt/rsYG3gYL17&#10;e7XrcHN8Y/H5/upuVWGLMcofIYtHKRHVFUNExVy4ha0EJZkCGCbvp8HvYSOFf2hf/CJxdDW5e5lU&#10;sRn7eI/6ZDeubDuuYje2Ciq3Ysu3yRUb5NIDau1OfOV+fM1hch0jreUgqXYloui5b1aTDqFc3e+h&#10;nMcTFf9mg7gpj0cb4dVvKPWMuBpGYv1hcsNOJn00vjXONNFY3EdHHq+pSkCgQrF6IVpwp+oy+ru9&#10;928319+uvTghgH/Z/3l9HvB2+dlb8AtiZeLt8vDGs/YXfVVzA3WrU939LXXWBmYainomBoEqSt6K&#10;iiG6urkaGokGOmmGOoloDFlJNUhIzI6Xx0CMU1+V00ibwyTXrmAwbrTYq94fFW+lGaOLIGmo4E21&#10;Qu3RwR46IX56IX7YQB9MoBuG4ISNMoJHHqX/UrTUSSi1KKxamJF6sJuSf6KUa7aUbbKSFVXVJF5F&#10;N1leL0fWNE/ePlMzyEfOS1/ZDwHHa2kFG+tE26uFGN3Ri5U3z1U1TZPTi+BWDmKTAiVFGE4W0nyM&#10;sH2KdijVca7QcwOUYV1A9RHKzp1NzI1dPAdlXajrlKdpCdofw21KkPYlWnYASAADClGQA7Z/hHYp&#10;wno9RLhlqtgWItx7nOJeRRbvx9euhpWshDxdDyndi6xmkFvek5p3QqpWfItGTantiJBiSeeHIrbl&#10;il59JrHLAUWHMY2MRNrbpI7XCW271Jad+OYtavMmFZSNzE2hY+uYUJkC+HVyy35S0w61vtc1+UV4&#10;ETM/Nb11O6UJ2r15K7HhILV1N6lpM75unVwF2KLUgAsPEpv24+pfBj8ZckxqN4lqNQzvMInqt4od&#10;cExkZv2mNm2ntexmtAFAAKbaSmZuOv2hAN6Kq/15Mb9w0gdvk6qnvLNH3dI2iZXvklu3YqrAQ2BQ&#10;mxnUltcxtUv+D4es4zuNonrNSKN2iau4JwfR1bsRFS88c6ZdM9bwRYfEGuYW0P+OAN6h1hydDcxc&#10;yUF8w9uklneJLW/iGw8odYyk1n1i9ZxPXp85uVmb0I4NGbSgTDlnbIRUrAdXHBAbD8hN+6RGRir9&#10;DbVp3COjz4m6GVv1OrVpk1p5kNZwmNmwnVy1k1aznla1kV69mVa7k9qwk1K/k1S/nVgHHgh4tpB0&#10;n4t42u2aVG0a9gjjm6zl5i9vYyVqguJEwzi1URJWpshAe4tYJ4d0QyOyoXGssXGcuSnVyphqbRxv&#10;axBnbRhnbZJkoEMC/+K4dRUtLeYGYlODBFODeGO9eOb2vxiSIZZsZphobpQAWvQwTAesBcMpy3uJ&#10;CtpwsGJvX0cJ8VmCH0cWJlQrs0Rr8yRQQhoYlJamCce6FzoGGDoSGACmBYBpLYwTtRERqgp+aHiY&#10;vVWGmS7ZCBONUAmU4Le5d1OH4zpGiNNMQdwFqRokxmsFAnM9iot1hvtRErCdaZKjRarDUQYwJICh&#10;Lk+H3ECPx16OeVCiLZQHDGXrgplh8j6yIo78d4252fQlBWz1EOGQygUjwQzOVuke9jmmWBIYpqUc&#10;ANYD7Q4NuVXojuAu4BZgJKhCF4IWcAkaFsh9B33nhtrtK8pc7AhFKTsjnRBn6yRv5ywHi0RHS+Zu&#10;1QAnywzIAQOYq3XMAYtXkHCGK/m72jKdboDHI2Ntopke03y722eZ6MTIijLTl8EzAasyREeBz+Xv&#10;9sjX5QFYOfj4YBlghVaG8dBSwVXQB3ezy/R0zHCzT7Y1I5sbhDtYUtwdksz0Q1Vk7diuK926In/p&#10;rDjbdQVxQV1ZcUMtNQcX23hH62QHy1Q781TwxWBmA4N3p0sxxpINMERzg1gb02Rzg3gsIgIFC9ZF&#10;RhobEB3sKOERD/MLaOUVozW1UwAQPCnqO97z+RQlpUPHQOm/j5/0Qvm+J9UvoOABPe9BV/7D3pOJ&#10;v5D9/R0BDKnfk/YXyug9Nr6nOM70PcWx8T0FpH5P2V9yXMMH3veYX237fNLLfpRjg/s/5OSEkPoN&#10;j6oB/Ctb99eclLv/FaCrIO8bEVYFCA+tDA8r/98WwP/vbQH9cQEMqd9T9jcrpeG3BDBkf4/Tf4ty&#10;6U/zOp/m0UvzWj60v8cCGIpPAqlfwEn7C2YozWv6KNCw3+KkAGZuMc20v/+7AvhY9AKOBTDguBEa&#10;dlIAH2/7fNL+/rsC+FRC8DEsHW7SND9EU6A9xchUi0tZ9CZM9J4BDxv2QwHMe9fkLqfJDRE9VgGm&#10;AFa8jFa7qC13VZ/rvtFVIYubcN+rKBwbMoRDM4xDNZRdNfwmPBoSwPcU/O4IOty9Z87HaihyS1/s&#10;lq7ITdQpAczLrivEqv/fEMCid4zF2ExF2U1F2I2E7ugzHfAdJrysGCa3tPlu6wqwGomym4vfsRHg&#10;shPXwN3T8LsN97uJ8L8G92SFOUqhHQyNHZ4mJNBTiBMpAWNxtv0xup0kZAtJvS5SrSEMUR2oWeSu&#10;kGcnnmEhmGLCm2jIRdW/n2TEnWrKl2Ul/NBJutRbpQ6PaIsEVxnVBWk1ElCtYTodkXr0aAMA5Hch&#10;0fs7HDtgSAP/2vseg24lIFsJWh9yUvqeBPKppwRwY4DWsWo9xXFK7ilODftvA63kQ45N8MmRrTgU&#10;0+zisABakA6gI1AbotUP1R6AAS2deF0ANKA9CN0RhoWe/0C8xXCidSfREFTBS2kKRkNuHnSBJww9&#10;7e5Q3W5PjV4vWJOb/FMn6Uc+mg8j7BNDCH4esfIqwezCobzqOfw6+TcREZph+ZTh0eSlOZfuIUva&#10;sF5tF6aaZtI2YtX9TLe+VzGvUutxvXRiHvZRlXlxnVNFo29dq/OTMlxNZXjd08iWsiB6hze9j5kB&#10;3NqBa2sKprf5dPWZt41eIpWyuKawp7eZdc0HdPdFdbX+lgCGMoB9a2v86+uCWlqCOzpC6fQwWguR&#10;VhM31BrcTbcorUY/qDGv6vajTUV0jsXTepLbW5PbGsjNtcTu7qiJGb3K9gsuMWcNoi/pUb7XCrhs&#10;gEdRSyK6nsX0j+Gbmk8J4PiOroT27vj23xTATPv7SwZwWNfPScCAU973mFPqFwJHb/fupnv1dAR2&#10;NQbTa8Jp5ZG08jBaDWgPGpwQIGX/wybsbzZEFpOIv9lTBTM6HbpXCbRRYhsdIrqVdkxkc3tEU1t4&#10;Y2tYQwsEiEOaW0OZm2PTcZ008AqgPGA8nUbopAe0NPs1NUZ0d5OHhqL7+kAJYvunFSrEDJOCWs+2&#10;Lp++Hlt6M7yy/G7Kgy8JmX/1LfwP1ycieS+cBxg+tKnorhZifaIpTv8y29Xb7Pe/OHvu0wvnYVaW&#10;KTVVqbXVbhQSh5Sskq6hEz7UIyqGVFT8aGgwoaM1qZv2ZGI8uKTYKSdTOchXheBPqKsktzVHlJZe&#10;FZf+4zdnL3HwfXXhJq+0SlpxVWpFbVhm9plrN776+vvvvj5zk5VLSc/cK/+xL42uXVosmZgsR6I6&#10;5BST6ruI9V2h7V3eQz0urQ2S+pb8Ymq3OER/uHr3lpSiW0Z64mCfa+GDM6LSn/x0+9O/X/rzny/y&#10;qJg4PKmXfFL8QxD+R3Wssr2/b355SGVz0uBEzsw8oa45qLwaX1xpFEESN7Pl1TNBh4ZHtbYG1tcq&#10;+Hh8duP6V2cvnjlz/fxNLqfkdGJ3p3NVKaeNBctn31+8K3ZJWONreeMfHWN/DCz+1quOw7+a3Py8&#10;sG8qZ+BZDK0vqm8oanjY+MEjDlv7T4Wl/szG9Rkrt7SOKSX/aWFjh5lX4DdXbv7hz3/7x1eXP7+q&#10;ekXUVhjhJaZmKioipSIkZK2ghlNVjVMRfILgbTfhL0dxxssIRsvJ29y+ZXnle4+Lf32iyjbgoh4j&#10;eVX8P1n4PmO59ymLyuW/JRpwD8bqPbDll/+R5dwfWUR/+qvWd/8g8d+ZslY98IK9shJYdpRcDTF4&#10;EWLa6qA26Icc9ZavMeaIVzrryP+N9NUvb/+TxVr8q4YgWJm1kuWtL+WvfCFy67t7V7+UYz/jJcxG&#10;kbwTKXguTPj7HEOeZg/lAXuVUSuFERv5p6o3qzHcsyHGlSZS4WIXEzR4gyRuhsjfxUvfOxLA98Ol&#10;eGJk+EnSgr8jgKPkeCJlmV1QEvAvDpg7WpYpgMmyopdHyAAA//RJREFU3JAATpARpMowBXCMrDhJ&#10;Tc5DnC/WVGeVXsfYXlib7F4caZvurh3vqBhuKRlrL5/prV8Yalkcbp0fbJ7tawDB8ljH0mj73EAT&#10;GAaY7KsbHmqaXxhcnO151l273FO73V3bERccqi4WrsIfqcQVpXQvSokjSpk1TPEGXu5SoNSlMMX7&#10;EQq8kfL8UQoCMf8fcX8BFVeWNmzDPO+4PdPTPW1Jxz0hgeDu7lpFQVXh7hLcncJKgDLcIYQQQnCX&#10;gsLd3d0DRM+3i+pmMqR7nplX/n+ta+21zz77nLPProIkffV934rCOEVxnJJ0tLJiN4kEbe9/XFjf&#10;W9o5eA1tvoEG194i/SkP9GOu6zNCe7/Xi72AiLoEj7ilhWFVDxeFE0RVo4VlwvilQrllw7iUMOzg&#10;rxCasff0/hMBjMTdNgq7YRh+1Sj5W73Mi8iiq3pPb8FwUmYRpIJnmyfzxx9nVvfHdyAovWac34B8&#10;H5l2CUX53oB0Vgn4TABfgcfdRpDuI6l3dUi3NAi3NePYkUlCRmmcihEaRkkeEdXJz4ar6Mv9M7sr&#10;e29ff/xwcLJ/cLi5v7O8szG/uzK/t7R0uLR6sLb69u3uG+joCHq/+u7NyMZmz9zc1PLCzu761uLE&#10;u93No52jkooebWvKDVXsd7Cn32kSg/JKN6C3yx+OZw5fV3YOe0cnJT9vKmuZaR3abRnYznrVnf6y&#10;tXdhfxOC1iFoGYICSmZkgysv62J/0Il5YERiMyGxonHsyGgJC6KKLVnTGqduGKRrHOj4BBsWlhaF&#10;zw1PKsI+rSY+qyJkl3hEUSR1bW5Joth1vO7oYa4aEi+ZpF8wzf3eJOcH46zLRmkXjTK/MCz6zvTZ&#10;VZ0IcVO/7unp129Wd3ZGFlf7uid7tiGoanLLHJPLA/PjUPC8L2QXSapc3dudW5maW1yLjsng5tTj&#10;47SUFPYS5nX7vyOABV1O7a/tKWca+KdQ4PNxwKfxrMJ+XJxP+Hk9pKQCRcS82LltBKSdNUyismqn&#10;CruX8gYWEtr6IltaY3u6sUO9sb3tST296d19Gb0DGQMjWcPjT6fni1c2yrYPqENjxP7hmO7ecHpH&#10;IK3Ft7nRt6UhoKnBLjvLJSfXPj3DOjnF81khvoUW30YPr6qmdvck9fal9A+kDQ6BNrGnl9TRCU6l&#10;Dgwy5e6ZCQanAMzBczBSPfeMZnePg5bJjxq4d7h4YSVzaIxAa41prI+ntyYP9WeODqeNjJG7RjOH&#10;Fosn93M6V3zItfLoCE5RR35BFyEBj59Cexl+l9kR5XcTEnwiIOxy6oAZuwdGxPk8JHg9pPm9ZHjd&#10;FYQ8VcV95cG0R5ZCD83E+E3ZeJXS8kqON99DaydHHZOFvpiamDhocmJ9uGN1rmdppW95vW9vbww6&#10;WYJeL0MbU9Ds4PvR9s2eusmWl70NBe2NT+kt+fS2ghSqf3ZKyKusqK7ipP6nlFx3qzAVyUg1CYK6&#10;eLyGeIKmGElLnKwtkagtmaQlDmDa31QNEUC6OoMMNQZ5MKl8uHSejnQOTDJTUyxDQzRLSzILJp2t&#10;LZWhJZmuKZWm8ZMA1pJNh8knaakQYWqhGrKRZrC6rLitybbjzeGD1f6PO5MnS4NvF4Y+roy9WRgC&#10;vxvHuquHu6u2lno3ZujQ6uBuR3mxr2WcpmialgR4UC5cJgMmE68uRdTXqMaFb3Y3H82PzQzRN9dG&#10;N9eG95eHjxaG3s4OvJ8e+Dg/+GF5+GRlYGex+83BGPRu7nhj4GCuY3ekYam+iIjUcXz82JzjvtrN&#10;byUu/RHNfcVd/CFZXaJAQ75ERb4ODstTlE9QlPFTkPBBqXWWPoWWFo+mZg8nJ98szkGbS29WprbG&#10;O1Z6a9sLyQkOCF8lbqKeZJ6hfKISd4rs4xKkTImRcgFaIRusVgtsggQgWUMiUU0sFS7DhKF+4XJJ&#10;OgxICLUYlPFseQO0t/9uaghaHToZr88JMo7Q4ycjzwSw6KcCOA0m+RQlX2YBLzZRI0hxut77OoDn&#10;RjJMLAutkIqUTkJIkeGiRG1RIlyErCNB0pVO0FPE6yri4PJRWtJB8oJOAg/QN79R+eZ3in/7le71&#10;rxx57wXIC4SriEWoS0SqS2I1JOOUhPNOkzwXGmnEy/O7s/5AVBQEfab6ZbpeAOiAQzDIDAjO/Ckj&#10;dCr43E8d8C+RpiOdpiuTrgdaqWSYSKqWcJamyFMNsefq0q/gys9gSlR1GaohzEdTtq0gGdoZnapP&#10;D0QIRqoLJ4GzKDT0ohTqHexLS4t1d8hLxc1P0Y/W+1eaCzOsYGUmWmRFEYI5eqT65eFo12xjWXse&#10;xRsurfXoouLVv+g8+g79+AeStc5JeyV0sPihr7khHlPkglwI0WBK3y1/0bN4X8BBqDQzJhiwFyx5&#10;xv+2AN7DqO5HqB1i1I4xqicY5eMIRqrkuRCNZaoj1FMEbYxC28sf9rffbi582Jr9uD0HYMb+vl4a&#10;PVgYZjjg43XocAUMbk/3TXXVd1Y/byzO6KstGmh4OdRaPd3buj83xqgHvDUOzTZvPwtbJ1utYNRP&#10;I4CV98IUt0MUj0LkIV8RyE/8IFh5ORI2iUWOxyGmCaqrBIlDLMdewBUI8wjCSiz4KY5H2LyrLoPW&#10;tqD1tQ/ba29nhqHVKWhheIQcVeZstpNDhRrKoYqCk6fkTarvUrTpSpgW40EYuf0QhYNQ5dfhqkcR&#10;DNXNSMgcpLAdIHcSqQEG94IVdwLl90OU3kRpQnF6EMVoP0JjM1Blzl18xIZn0PTRmBXHhqfYCUb1&#10;IEz+IErhAKu0g1daxcvOY6Vm8BJLsVJ7IbLHQQrHwcpHIYrg5nvhKnvR6vtYzS2M6inq2xGM4OD9&#10;MPXDUPWTYPV3Psrv/VTB4Wa09iIethAPXyLAN2O1tgIV3gWpQAFKH3xlTwKlXodLr2PEeiJVytP8&#10;2jrKx+b6Oya664a7qydHCoeHiM2tGYNj2aMzBdMrxfObZQvb5bPrpZMrJeNL5Iau8JIa54wcE1KC&#10;MRXvVJAU1lhE7qkrmO5/MT5cO7HQMbmbX9inpx3Az2qkpeAnLeMiLucqIxcgJ48Rk4jiFwsVVcUo&#10;muGscbnUloG27Teda+8yXwyaG5FUBAKRUni4TJSGkI+dbHixZ9l62tg6gbYSXvI+sXEX92IbV7iO&#10;e7Ye93wroXQnnlG4dDO6bC+hYRtXsxNTdYCr/ECsg0j17wjlB9ElUHLrmH/BU3RUtIKPl5SXhfAT&#10;9YdWAtcNFCUCREU81ZVCUbAIO7PI4rzag/Wt9/vLHw/H9tfa3h8N7m/0HW7OgcHhjskQD/AjHgCT&#10;jVKUDhIUcuIUtBKQcJCV91aX81PndY/ST28MaVukjByk9W8nVK9ic/fJzw7Irw4o5ceJNcfJ1aA9&#10;pFbsE8t3EkpeU6repde/S23YJ5eB/sespg/pTQfxFe8S6pd8nzWisbkyHunirkUqAS1GuGFH6lpA&#10;9l70i+PEuvcFA/MZvUl26ZayQabqMdpq4Qi9KENjjLaWc2vj8IejD293tj7sLP6zAJ49E8CnLICR&#10;92ujG2Mt420l4/SyhYHmqsJcC5QxXNXEwiRMXTVASSVSF5WpqEhQU4xGaMai9Yn6pvG6htHaWr4a&#10;knba3CbOkm7PnZ71xfaUedZgUKlO2kRjOFFHI0YfFmmmE2GrG+6ACHGE+dlr+dnCgq0R0cY6cSg4&#10;Ea5NhKnHIVRj0KoYU5VQd3kfoqhTuqg1VdYiXtEoTh5FkUFlSptmyTgQpN28pD2sYBHGhngUKtYU&#10;hbWQ9de+oh4tZlCgxfC4TzWtk2XQJDGdaG5ln1vC8cLaiVLIHFXzFwhHcBbAKA+s5+T1SIIpgIsN&#10;XPNhtmD8BdyhVNf5lwRwPhxc5f0U5pal5lhhFDITkndArN0nVL0lNx/H1R/G1BxEVR1F1byJrf+A&#10;a/qIb4biaIfBpZM2yc2wsDJF7wpVvyZkZJd5wlpoyWZ0xUFc/XFi69uU9pPU9sOk1gNq0zGp8cfY&#10;VnLDu8R/COA+j5SF6GKG+k1r2U1uBGwnN2xR66Ciwf3EhvmoF8sxJUfJzVB250li00YsI+T9AF91&#10;iK/ajSlbD3k+5Z7eY0GoQ4dNhj6djHq+QChdp9TspTQdptNOMtsA/44APibVnwF+mgBTvtkj7qng&#10;WR+SaWDwKL52K7z4fXw9lN4FpbTvR5ZOuKR0mmJp+hjw9MknqbMemaOOiYBlv/w9zKud6JIDUtUu&#10;ueJz9qlVe5RK0NkhlQNABxweUmq2CGVbhIrduKrX5Hrw0I8pre8oTcyk0O+JDW/wNXvhLxc8s4as&#10;EjoNo9tQkROO6cN2KbPueWtBxQfR1VBa14fEljHP9IEnlP2EzwVw1V5G1U5m1U5GzR4grfYgpf4g&#10;qR5sC5TT9SaNfpjYvEWsnYkoanUmlhqF5qMDnzsT40wjnOXtNdjgYrdUJDmQMGV3M2OskSneyCze&#10;1JxobkGyNifbmhPtTYl2JiRrE4qBHkGI1/HuDT1pMU9jdIKlSbKVaZIRimiEijdGk0wNSOZGiac+&#10;mKivizczJBqisGjdaF1YhLK8tyCvFSebEfdjEwUZDy21IANkrLlxAjMIGGBlxpC+TO/LdL0AG/Mk&#10;ALiP6WkZYFuLZJRODDMC2ME6zQgRw0zIDFod1WBxPltGauU7SFEea457aGkhR3M0wckymRnpC6a5&#10;nApgJqDvapvudloM2N+twOc0UbPnaRAwGLQ/LfEL+namFLhKEPPOPA+NJAXsVaQ9UVoR4IngJh6n&#10;SaRNkTh1OR8wjSlWrY2IZ6HA4BEAcFumAAaLYVpngLtDmpl+pJq8E8cDravfS9y6LCfCa6wPD3W1&#10;S3K0pDAK9J5a6ic2GW52We72uR4OOQCwTjCiJuuN1MSAmzhaMEKQnSwZDwJnQWtnmmisG4tQC9NU&#10;8JPgt1OUcNPTCAOrAu8Crj2dQAGAEdCerQe8iKtdmrdLls+TTCcrMliYrRne1y3N1y3VwRKvq+Wp&#10;LGvNfl/lxiXRO9clWO/IyogbOtlgHa3JDpaJ9haJduZUWzOKjSkZfEOsjMkmKIK5QYKVEdXSkGKK&#10;SjBBxpvrg085wcIs2sER6+VNjcDkJafUFr/sL68YfVkycM77nlHyavAMZvjvuahfpvoF5D9tz33a&#10;mVfQcyaA/7X6ZcJUv+fs7/+GAGZG+gJ+VgCfs78AQkLdL/Af2F8AU9b+n8O8G1MGg0Om/f1/IYDP&#10;7G8UpiIqsiwmuiImGrTnOed3/0d+SQDHE6riCZWATzUwgNn/nDPjew7m2f/XAvic/f3XAvifkz//&#10;KIDL8mmfCmCm5a35qdDvGUwf/Ev2F/Aqt/FnYc78nLMnMgUws8Dw/w8E8M9K309hTjsTwK1VPT9r&#10;f39JAPc0D/0s57zvGSx0T/WuIHR7hG2KtYE+n4L0Aw0JLktedjOGmmVV570rK3hXTviBphAbiu+x&#10;6WNu04fChmz8KJFHerK39RRuoqTvGvBwmN4VsGDX8GOFBz+GYR5rRbGpx7BqYO/BCawIPA8cw6Xg&#10;xSZoy85hyvvIWOShoegDtPCpABZ8pMvHhjwFLfDIQPAhk58XwELs6M8RZjMQvG8g9MAIIMBqyLyc&#10;KYCFHxsKsTNuCMb57xsK3jMWum/G+cjijqDddXH7x8ouIkh/XlQgq6bnQzV3YS3n2JjkIiqlK4Mw&#10;kB7Yn+w6mGo3nGk5lGY+kuw4muw6RHFqizau9FEvdJR6aitSYCecYsiebMCWiH6QZPgw04Kr0Ems&#10;zEexNlirMVivJcyoPcq0G2vZR7DpI1h1Eyw7cabtsYxo4FMMAHQcuh3LhBE3fCaA6VEoJq0YvU85&#10;S+lMC4e3RMBp4YhzLT0S2Rale64FtEfqd0Tqt5/mUj6tp4s8rZ77i5z51/+AcMS/3zJSPYfCP2/p&#10;GDSjvHEEqjXiNGo5TAeMt4QgfowADtVnRACfKt62YBRoaYGMOGAwwjzLHGkMgDeH6Vb6azQEwwcp&#10;NgvZHiNJ9m2R6OpArS7s6f5HG9Ci0LQIZGO4bmOITlMQnO4La/fR7AjSbIuA1YQhngUaZYT6pmAz&#10;4Drh93g8uVUT2WEpv+KweGAYFFhLjx0cg+WX8OBT7ofHyWY9d+idDF3eD57f9hxecmwbM6ugW5bT&#10;DfMrHF/Ve1Q0mmVke5QU+5UVBlW/Cmhq9GmmeTe1+DY2hNMaMJ3tAb1DNp2T1/BFLI6Ex6m11p1T&#10;gd3d2J7W2M4WXCcN39WK72kjdLfjuunYrrbYzla/mkqfqnKvqkpfRgropjB6KyMIuL0lpr02fqDN&#10;v5Wuk/tSklIIf0Zza5mM7J4hdvbjaqqTaLUpXU3YjhbC+KR757AQNvd7o9i/aYT/gI65bhzN40YM&#10;bBrLWdr3LKvEd3WcCmDaqQCmkxkRwP2ktv74jq4z73tmfwGxHXRAdEcbIKq9NaL9R6d7ZnzPwTx7&#10;jtCONr/uDl+GAG4O76yL6qiMbq+Maq9jVAUenZYg5f3dKerPdjgW4ygWywQ2UqtpwzIjApjezqCV&#10;zgRLa8O20GOb2wCgAw5jafTY1rbo1rbI1tbA5sbA1uYQeltYJyMFNGhDOujBHa3RA31+tEa/liaf&#10;5nqH0hLnylKfpga3mjqz7GL3yrbw/omQ0UmL1g6x3Bc/xGb+MSDtj/6F34RX6jbt+46+daxpJ/TT&#10;SR0Fqk5af774DRuP0O3H3JfZOYyeeOTXNaaXVbqGR3119faFWw9+uM32/V02Q1evp63tceXlHmmp&#10;uIoKaiutaH6G0N4SWPUqltYQUVkWV1mlYm7z3b3HNx/xsfz+q/tcItklNZnlddGJaby8/Fe/vfDV&#10;b7/46q+X+JV0Q15UR/QOSieQf6uqfQFhoBkYhSmti+vo9m9uculoih7qqxicyXxaE4FPs/AOg/sF&#10;+L18Ed3WbEml/NcPd/7y3f0rV4W+ui7KY+xp8apF7Hn5nXDcH9kk/vI925+vcV0SUDAIx8fV04Nf&#10;VoW+qsJVN2GrGnC1TeFV1aGN9XFjg/5dLerkmD/yc/7l4f0/XL/NcuWqAZUYM9gZ2Noo7eXD8s3N&#10;v1zmY/k7D8tD9eueqQ/x9ZdtCm7ACSqmIUFxmUl1dEIz3a+6zq+pEds3QB0di2poQccSxG2c9EMj&#10;yeU1SaU1cAuHv/z98q0Ld3/464OLF1XF1CO0PLLY4S5/ucH+9TcX/87CIvH1F7as3xElbtVr8TZp&#10;iZdrIupNnCsNrMrgOvUKQgvmqrt++jlydzX+zCLzBQvXf7Gg7/8q2563nQxP9BSQ4mb569csF7/7&#10;zYNf/yZYTHzM12bMUSuN5+8xd36dLn27CMY14CQ37S674C429URkwEux1Ucn00YzWJM7VON6d5zR&#10;S2dV3et/ELzwO54bX7Je+6vUw0tmj68RNUWSNPkC+b/xE/s6GcHW8URjL9Zm1lW1VouVZiK8FmtV&#10;aiYZKvxDvAavv9gdjDx3mAxXmAQnRoIHK8kfJyMULy1EkObHSjGyQH8OQYGf4YBluBkCWIrhgLGy&#10;P9rfOHmueDkuohwvUY6fIidAkRMiy4tEifJSYMoYNelnvi7HI+3bo+19La8+HC7szPSsDbfMddfM&#10;dlUvDzSuj9BWh5oX++q3xum7U537M907kx3MwY3R1o3prsW57tm5noXpjrXpzsP57oPh5pHilPJI&#10;V1eph4EKj2M0+PAaPLEq7FGKD2JUHuDUH2FVH+NUuQmqAgQVUZyiZJSMVIiklK+k9Ft658ng8GBt&#10;w8bc2szCzsjK8dI7yIVUfgcVdcUg4aox6ZoJ6YYp+bZRwn1UHDsCx6OF5VaIeCTmf1/I966w722J&#10;gDuywTflQtl1EthOeYhgwKqbcF+PwR1E3G3duJt6DG6ccg0Zdw0Ve80w7IpR1Jc6hFu2ZX+FP/1C&#10;M1PYrexLCStFW4+q/rZjaG9pf3Z2e3vlBKIWT9xR8AeXX0KTftBP+BE06RKKcgWZdBWRegeReh+W&#10;dFedcEcljF0rVNIkGu5AyiqerGvdnlyCtk+gvbfQ2sH7+c3tmfXlld2N5Z311e319d3djd3D9a2j&#10;pZWDqcXtoaWl8q7u1PLG2OwSj9hEl7CY1IL8sdnR+YWpN2/fz6+8C8RVPlKJuKuTfsu4/I+y4aTa&#10;gbl3JyObK3sQ1NA7JKFlwK1oLKbjqWgSpWAUrmoSFEF9CTZzZvctfXqhb+dtz1vIv2iU3zTqppID&#10;q5rTQzWH2/Lmt2RM/VNqsxtmehahhQNo6wDa3YHW53dGR1bKelYSa8dsMJkSaFdudcu7MkYXBJHf&#10;iVp8K+v+nWrYBVjcJV3qdVTKXaP0R4bpdwyyvkUXXDHOv6kTLmXm1zs7+/r95vbuxNzSYFFN6fpH&#10;aBGCnrVvqpjHcsg58sk6BEblrO7tLqzOLa5sn6aARgryWkmJeAvzeIjwMrNAu55qYOefBPAZYPwf&#10;/JMA/ofN9TiNAHb6mfDfH+3vqQD+dD6/l5REMMdjZy7uJ5KywQKSnvd4LUTUvcz80573rSfRRomt&#10;A2nDk2kTU3H9fbG9neShAVJ7R0pnT0bvQEpPH6Wjh9LVmzowkjk2lT+3mD2/kDE7lzw9TRkfix8Z&#10;wg30YPu6yH29uNZWr8LnxmSydXKK14sXns8KTalUt/ynviUlMQ2NlN5eRljwOCNBdNrgEBOmBv7U&#10;AX/qfc84E8DZ3UwBPAw4dcBDmYOj1K5uSmdXan9f2tBAUl9Xcj/jQbnjc/EtA2mdUw0r70tHDzwI&#10;JZIwf25xRz4RJ0EhpuL9hwkGHWYEsCAzAvj0LFMA87LayQr6yAv7CLHbCbPZygl7qIp7SwjacQvq&#10;aeg6VpV2TbXPQocQNL89WVHzdnp8Z6Z/Y7F/frF7aoa+NN/zenMC2l2EthehtWloa56RRfZw6e3W&#10;5NJ0R293WUtTQTvtWXVJ0os0TH6sZ4Kjvrs8vwnbNXPWyyGyfBhlQbymOFlXLhmlmKynkKgjfaqB&#10;GaRoSqZoiZ8G9YqnaUhmaIjnakunqwpTFfhJslygTVERZkQGa0r8kgBO1lLMMtQJVRKzF3+c5Gk+&#10;1fjscKZ9f7b9eL5na7R1c6jlaLb/ZGl4e7p7YaINsDJJ252lQ9ujO/TiXEckVpU/R1cmByaeqSmW&#10;h1RK0lXA6ihmeTgMvyo8mZt4v720vTKytTywuzBwMNt3PNV7PNFzNN65N95+stx/sNL3en1wb6V7&#10;Z6EL2p+ANoaXW0ri0FoB0sLRcEVPGT7d+9/o3fwCeeGP9je+drvydY6cRL6SAkFUOEZZnmhm2JBB&#10;hvZXjuYnoO21t8sza0OdR7ND0O7CelfNK7xfkI50nKFSkrFysi7YJcEcbeFn2sJ5mkL5OgwdztgK&#10;bclMuDQgVUsqSV38JwEsl/IJJF1VrJHpaksHdLi/P9INrQwfjTdmB5hEI4XISNFUBMP+ZsNEM2GM&#10;rNEMZ4yQSYdL5enJFpuqPzNQihZ75HDrS+/HlxPVRdJOszEzAnORiuloxRS0EgWlkIBSIhpqEwx1&#10;AEQjXaKxDh6tGaYu6ysnZMN51/DeD5rf/0Xxb79R/fp3qBtf23Hd9hRlC5XloerKURCy6foqETLc&#10;Nve+i5ThSUMqZSKVM3QVwSswwny1pbN0ZPL1FAr0lZ8ZqOShFbMRsmkwxlcFADpgkZkImR/5ZwGc&#10;oiWahpDMRMoA0mDiSWoiycpCqQrCabIieWpyGWpyRBXZJEO4n6pkRw4Z2hnfbM1PtNdIM9eM15TF&#10;SIquZmZBs4vbjU1bfV2LA3Rof/7tUn9/XvwTgbvgq5itq0y2M5+qr2RqntfdNX5a4p5K3DZCt4wf&#10;X1C48Gu5738TqCU18yoHTPg40juUFjWBQa0Ey68GyKz7SGx5i+35iB34ix8GiR9jZI8iZfcjZfYw&#10;DIO7GyazHyq3FyL7kwDmPBXAMqcCmDH4OkzpVPqebw/CZPbCZZgCmFkclyGAo1TexqiBkbkwjY1M&#10;d2ioFFobfre1CJ3sQXur4DvGtL/MOGDQAZysTjACgg9XoLdb0Ltthg/eXwLT5voaR9or6TUvWiqe&#10;DdMq9ia6oMUeaLbpdRl+O815LVZ3J5JhnfdDFHYD5A8DZd77i733l3gdpLwZDluM0p3FIeYJaqt4&#10;6dcEgb3ge1AUH4RXWvZXnYywflNTDG1vfdzZfLe7eTg1wohQX50eTSZU+7i8rSqGRvuhsV5osA1q&#10;Kd5/FjNPtJ+MgE8HKe1GM4Jxt4IVNgKkt/ylwV69DpE5DpM7DGZ0wEYdhDLE7W6I8law8magyjsC&#10;+kO8EZRg9BaLXPOVG7BgpyGvNyGurPhJrIZIrUfKrsTKzcdIT8WIT8aKL0RLHUeoQGEaUKT2hyit&#10;k0iN/QjVbYzKZpTaRqTqepQqaLcwYITBXrjq61DVE1/FE3+lvVCVrWj1FZzWUpz2Kl57C6u5ESD7&#10;MVIDwqi/8RE/8BJ6GyF5jAVPUXoZZdxVkzk32dY93FrV21o20p830Ietr88dH8sdn8gdHX86OvV8&#10;fK50erVybrdm8aB2efflxEJye1d4RalbfoZtRoJ5Ks4iGfckJ5na1pLfM5RR10UpbA2IKTKxJGgj&#10;Q5X0vKW13URVPIQUvLilPQRVA+HOVFdyWfXK8fOJxZyekdrpreahAy+fZ2I8TxRFgnXU41Slg9Fi&#10;/mn2BesZU8v45nGf/LeU+iNy+S7x5WbC801S8Q6lYo9SfUCsPYir3Yuv3cZXbceW7cWWvsaWn+Ar&#10;jvDl+9jSd4nNO8SGeWztcExta0R1pl26jaAT11dKnPctL/6AFBRwUVf2l5ewDvDAjXaPHK4tQQcL&#10;G7Pt0JuFvbXhD/ubr9e3dxYPM8lVyqLeqhIYGTF/Pl4HTh5LIRE7OSlXDSk3pLBr1pMXPVj6BI62&#10;k9i2GV++HJX1JqnkkFJ6QCrbS3i1G18C2CeWHpLLj6iVazHP3qXWvU9rXI19voDJZ8REJtVsYF+e&#10;EGpOCHXbUVWT3vnNJnHPVX2yJBwyRCzqEP59toTF8BcHWT0zaf1Um3Rz6UAjtRht1UhdZKyRSbSW&#10;plMXffTjyfs326sfds5SQJ/yYwroudMU0CvQ3gp0uAYdLB4vD26Mt4E/ek7W556mpLnZeKLgzkao&#10;ECQiBoWiotGZqmoEG7NMYzRJSztaVSNEEx6G1I0whwc7qAWEwyIL7bPrPF5lm6SFqkS6KkU6aOEs&#10;4QSkZhRaO8oYHmai7W+k4WGo5qmvGYCCYVBIki6Cqq1Nhakl6KrEGCqFWSoGeMq4EYRtUoTNKJKm&#10;ZGl9siQyUQKdLmaWKu1IkPf1UQi0RcQYIKK11IL0NcKsFQKMWFEYYf18DetXKNc8dat0BeNsFfNM&#10;JVOKhK7ndYFgVql4Ye0sZdMiHQdmSeBCXcdzAviVgRvjrK4z0/sCmPmfT+0vIwV0jpbTM4RnvpZb&#10;jrpLg1X0OrbkJLl5h1C5FVN+SKh9S25+R6IdxzUe4+rfxTdD5DaI0AyRWiFi22tM+bhDaoNuWImy&#10;d5GiWwM6qsMqfso7D1x4TGp+Q2FkhAbfzxMiQ6MCmBGu71Jox6dVgXs9UxZiXzIFMEP9JtVvJNev&#10;U2o2iBX7iXXHac3HqU371NodRvXc2rfJTe9Smt8nN51Q6vYI5dsxJVvRLzciipbCCprtCK1PyP3+&#10;mdNRRRvEKnDDNxlt77LawSMAn9cAPqd+waqYfExpfUttmgvMH3yStIYpfkNpBIdQKv1jYtNRXBX4&#10;4TrGV34E08gNBzHla8GFxcpujXqhHSaxbYYxXWaEySfpK/7PVgILjhKqXxOrTiPgf+SsBjD4md0l&#10;V22TKwE7lKpdavVeYs37dLAhDfsk8ONcfUSpe0OtPyLVHMZVQjndB7jyGc/0KbeU1cD8XUzxekD+&#10;jGsaTT+mAYHpMI2fdM3eDi+D0no+JLaOuqUOuCQeJlSBXTokV79NbXqf0QR+vl6n1hxm1+9n1x9k&#10;1e1n1O+n1x2k1B8mNxyeZuFejy3fwle9S6W/pjQNe2VW6IfkwX0yUAFZlpFptrhQpL++qIn4A3Wu&#10;e+pcHLpGpjFG5jhTi3hziwRrCyJTADuakC0NiAZwrBCnzd2rCBkRNzM00dY02cY8zcyQampAMdEn&#10;G6KJBqgE0JoYUsyMGQbXxIAAsDQlGevjleW9udiNb1/Xvn5ZjZPNUFHWA4WINDUkmBvHW5gkWJoS&#10;mfG+NianqafNUmwtku3NU+0sU8BTzAyJluCehkS4ariMuJuOWoSrfdapAU2yNIi30I+zMkww0cNq&#10;K/vLiTmz3oTfuqQmxmdtgoy2Nye52qX4PGEIV5fTmNpTq5r2KW6niZF9XPK8nXNB3/mnOsEeDjnG&#10;ujhlKS8FcXdGIgRFf0kBe/Y7SDlRF31YpIMF1cs52+dJrrFejIqMh5aSn6ttur0ZFSwGADrg0N0+&#10;k4mHA/iLLSN0GNwZAE6Bax0s461NYlAwfwVJW34ONMcDOM8jlDC3ma1pAiPq2oIK1gBmggu9nMDa&#10;8pl9MKgh72uoEw0WbGtCBncD+wD6oAWvBtZ/qoSTDeBREvx2QpwWwlyWqjJe1kZEMIfpgM/2gblC&#10;5ivbm1NcbFJ8XXM8ndIsDGJNUVGu9lQ/93Qvl2R/j3QnG7yaggPnQ/VbVyQvfyfA+1jT3DDM1pwA&#10;vhtM7Mwpp1ABDpYpTA1siMCbIOMtDKhWRklWxkRnR7KxYaiairOmuquLEzE5qa7k5VBp6WhZ2RiD&#10;zwTwy5KBM/t7Fv57pn5/tL9Pu/Kftufnd+bkdzAF8L+T/JkJ0/6eE8DJae1nxvcc57zvGWcC+JwD&#10;/sn+tpza3+ZT+8soAExIYDrgcy3gnwQw08v+Cz6VuP8ngFud2V8A0/5Gxf5zxuZP+FTu/jt8KoB/&#10;tL+YikhM6f+WAGbGB/9Te2p/GRo4jlB1KoCrmQI4Dl/BhOmAzzTwL8HUvdSE8y05jnGWEs8QwGCE&#10;oX6JdYmkGqbW/fdbpu5N/qzNOLW/maf2N+vU/maf8qP9TWQI4PxkhgB+msIQwIXptMJMWlFWa1F2&#10;W3EO+Ld0e0lex6v89k8F8Fkw7jkBfGZ/AecEMNP+/gsBzJTEv8TZQ5kCuL6E6YDP21/AmcE9xznv&#10;e8a5aWf8HwrgM/v7f00A1znrtXgj+zDoly6atoJC4lfE+FiteHncObhMedi1xO7JyNyRlbunLfVI&#10;n4cTzc6NesyD5uRGCzxGC7OjxR4xFCwPpxEbtymvtKuQRrAgLJpNJeyWUthdLdw9Pcp9BE4AFsIh&#10;ZXOfx+ARhz4Xpz7400LgoZ4Yu77wQ0YZ4FMNzEDgESMLNEDoM8vLhKmBmaV/mSPMIGChRz/C9L5n&#10;5YF/Msc/3pZplznZza9w2IqphxijvWHq5rwypvdU3K8gCVfQcULmGKMnobjoqFfpBHp+/EBu+Fia&#10;0zjFZjYzcDotZDo5cCrJc5ryZJpoO4Y1HorRpfsrtvrK1nuKvnLgzrdgzbN49NyRp9RdNl1fIhUp&#10;m2umUuGGagwwrfczbAwyaI8y78JbMKoCJ5h2Ew0741EtOHhjlFptmEpjOKNgbVsksj0a3RGj3xGN&#10;BLRH6XXHIjuiEO3hWvQwTdB2hGu2h2m0hWp0xqDaYtCniY71WjGMmGDQp0Uhf7YF0CNQHeE/w2lJ&#10;3Z/hlxzwp9HAn8Iwu4wQ5PNtS5gOs9/KqE+sR4/UbY9CgfdiprAG4y1hsOZQeFOIVlMIrDFY8xfm&#10;/yit28JQDD8diqSF6tJC9FpCEKDPHPm0BetsCtYB29IZbdgRY9gajqwPgtX4alT6qDHeIuK0tDDY&#10;EwwazAFnW8KRjRHoJoYUh9PDtOlh8KYw4zKMW14UFq5uq4QIvSnpzYmk3EXgLih7myRUYJqmeYKI&#10;X1m6/8HA6vITb7nUTP/RSdLOScTkum/PokfrtGfzVHDnfHTvbHjHgHdNnVNxsdXT5xY5BRaZWZZp&#10;yXYZSc65qU9e5DmVvtItKOOnPP2LJ+5/OUQ8JuU59QxHjw/6tVTG9nfE9NDD6U1BtLqIdlpsX1dE&#10;R6tPXVVAU11gcz0AdPwbawNOLTI4G95aF9vX41TfLkrKZ43MkX/aZt+xGNS/ENU1QOxopbTVkGgV&#10;xM5mQl+3P73HrqrnrnPSn7Ux3xvEfYOM/kLT1yC1KWPuJLC+A9fVFddFI/bQyN20hLZWfFN7fPMg&#10;uX0svrOH0N0JwHV1MEv/MtVvXG83oacL390JRmLa2yLptMjWFgytGbRnRLXRzoimt34Opp3OiM3t&#10;ag/vaovsbontbsF2tWB7GHmbAzv69QvrrrkSfmMc8UebJBajxP92K0dUrIX1TETRGzEtddEtjbG0&#10;ptiWFlxzC4FGB/zog9taY9oYmaiZNYnD22lh9JYwemswvTmYTgukNwXQW3zaG/06ab7dLe70Roem&#10;Csfmaqe2GrPql3q56ZZZWS7PXwbRB4LH1wxbJh8mVn4Rmv+3iML/ekIRyKFZdy279077dHVj+lvD&#10;Oyp8y7IfI7W5YPAfRES/5xPQ8/DKp9Gzahqs/IKvcfA/EpW5/Jjv73fZVC1s02obUxubLUIirj7m&#10;1zS0sgmKCEnPzmnvTG+jk6trX/YP1Q5N5FQ2eEYSHIIwcIcnlOpaSnOTbzL12x++u/z3r6797Yev&#10;v7r2SFEvsLQ5dmBaKZzwh/v8/+urG7//5sZX99kf6+n6vHieMTQckl/8oqarsXW8qL4ru6Mvb30R&#10;O9btVf4ivqpWRlZPWhRx4a4ky3XBvxi5yrxokitue+CB/eKa4M0rPBevcv3X365p2nqSK5tSmju1&#10;Pf0faSI0PHzNsXEx9XV+1WW4kR7vzoawgVaHvHTvp1mSLnZ3jWAq8SERPc0hNdWPdE1ZrguxXJb6&#10;wxX1LySdvgnJuJ9U/dAy6duH+n/5ku1//f6b39+4r+ruSWhqIba0RD0rIb2qii0ofjk2SeyghzTW&#10;+FW/SuztNIuK5tXQu/BQ5Hc/CP7qhtZ9PYJQSPlldNSXt9Ru/SB494tLrH/4lfKNP0XLc7yQEo25&#10;8QB+8Y7aTU4vYQWqlEK7muKSkcrmE+0Ff3hXoG6TtwZR8luSyB+aHe5PJ6phne7fv8Xy6/9m+fsP&#10;f734JxZPbclWrGOZt66d0C3Bv7Cw/5ZF7A8srjdZGgwe7mBgCwFqHa7qI0H6K5Em82G6Q4FqE9Go&#10;ame1MHl2C/572my3ZW5eVLxx0U9aIEKKCy/1iCBxCyt8iSJ1o0ZfcsEbNWMt0Q6/32rAPRWsm6Tx&#10;IEbpfqD0vUBp9lhl0Vh5cZyUCFZUEC8qGCcunCApnCAjjJPiwslw4mW5CHLcoMVKc0RLsEWKPQSd&#10;WBlOxqA8T7wCL0GBN06eB0CQ4QDgZTkIcj+ZYHluohxvuqYMXoY/Fa3Rl4Td7qpdHmieGW/d3Rrf&#10;mO5YG2ma66ma7ixf6KtZH23eGGtZGWpYHW5cHqxfGqgDLRjcHKeBFgwuDjQsD9M2J+g70+27Mx17&#10;k627o/U7A1VJXkauSly2/DciVfipcIlYKTacJFs2QjRO6WY6mjdWnh0jJZAE0w0UU3Dlk061cYcm&#10;Zrb6eofbWvt7B4Zn1+v6VkJTalWdEm8jsNeQCdfQxJuGlDtGiawmKWymaZymqQ/RZHYkmU2PxKpD&#10;vKOJv6Ya/b182A9SgfdF/dmEfdlE/NjEAx7LhHCpRPJoYXl14x7r4tmQBFY04b4+4Y4h4ZYh4aYR&#10;4Zox4Xtj/LemCV+bpn5tlvOVWf7XJjnfGaVcNsB/KWdnjsvrXH+98RGa29jaP3qzMLuCSyy+Ie/5&#10;rWrUQ8uUO2bkPyj7/l0Pd9u64Eut1Ot6JY8NKh/D8x/IRUnAA31j06rpjdOLw4tLMxvryzs7W9u7&#10;WytbG4vbO8uvT9beM+Jxh/ahksG12JJuO+IreGCm/BOKuCPxoXHEI+NYThTxByEPPtWAGzwwp+Dw&#10;mf3NoY3VqTcQsXxB0CjjNiz9vlHBJTTpMjzQO7lydvfD6zcnx8c7m9trCAt7LoTrNa0gsMhbeuT7&#10;6uHcGr5uMYW9yx9XIahnA2qf3J/dfN/ePfL8WdGromfPcjNT09OKKmr7FvaGd6CpY2hwHRpbPn7/&#10;EYLeQbMzW4mVk4jQoruavteVXFk1fe+ret+Sdbsh5XFN3POKqOclYc/LQt63RQPYZCIEVLH8sERW&#10;vTxWdAabTqiCmXf37Owb6OQEet0zOqSpb5vxsmsLvPUqpG0ezSdrcv2heGRc0u7R4crG+vTcemZW&#10;JR+PnoiAjSC3s5x4mAiPnzC3vyCnNz+HKz/HEzAozMvQwOK8DMT4XP4BL8MBMzzlTxJXSOAfiAl5&#10;iAq6iwi4nQUKiwp4igkyshmfSd9PERXwERH2e8ztwifpJajs8w0Hggv+hNI8nto3m9w/lTQ4ljgw&#10;nNg3lAzoGQCk9PUm9/YAknq6qT1dlO5OclcHIHmoP2V4IGVkMHV0KH18JGNiNHNyLGtqPGNiPK6z&#10;I6CszLXwmX9paQytJaa5ObCywru42L3ouduzZ6AFZ6Nbmql9fZnj42cCmOmAAcy80MxE0Ik/ZYoG&#10;Z8E08Cs9e2A0u28k61T6MsnsG87qH8odGk3p6SO1tQOSu3vT+/vT+wdTe/tTOvufjc49HZpLbx9+&#10;2j9XNLQaklUtZ+x/T9SETcSSQ8ieV8hFWNhHVNhPjC8AfCgi/N7Mjf3Hjp2KYeb+n+Imzucmyv9E&#10;nP+JqIALD4+VoJCVirxjBqUCOoRer+6P0Olvt5b2VibmJjoWprp2Nqe2V6ZmhnsWx0beba5BO6sf&#10;N+ffbs6931+G3m6/e7O5vTOztNg/2FM9N9w8213ZkImPsdA24ryidvEPat/+GnHtC3O2y/Y8twA+&#10;EhzxugppxlpJaFUyXJ6oLZugIZ2gLkFWl07UkkmDK2UhlDLhsqeCUzpNQzxVXSJZVSxJRTRRVTRN&#10;QzJFQyJZXTxJTQwcghYADklKQoy6wnAZKloxDiWfbK83+JQIrQ8fDjVAK4z8z4dz/QfLQ2uzPbNj&#10;revzPUtDtdD+KLTe3ZsTSTGRw6pxpegI5aEkc5FSSdqiiboKsXCFWGPd7qc50MLc1ujAu43J3YXe&#10;3dnek6XBN4sDB5Odh1Nd75eGDme6Gf/DzVzPycrAwXzv2umv3A/zXVMvqWRjxQRt8WxdhWw1yURR&#10;3tB716I4Hzhev2h27YLFwzvoh3etJUTqEinQ8hK0NLc70/NmfQjaHoXWhqDZrq3movIQlxAFviwT&#10;jSxDlUw9uQyYRAZcLAsulqMnmYeSBofMVNifhsMyUyKDfpq2dCpcJh0hB0iBSRO05TJ93PdGB98t&#10;Tr5dHHmz2Aet9pXEPgnRFCDBxFI1RbM0RXI1RXO1JbN0ZDJ0ZTOQchQNoRx9+UYv81wT1TBJ9kDB&#10;e4E8d9PUZZLkxEv1dQq01BKVpHPQ8GS0NhaulGhtQrS2wZvbRRubxxqZJtk75nt6Zrs4U02NvaRE&#10;vSQEnXnZTG9f0v72z6p//ZXGl7/VvvBH3Tt/Rz783lmKPRolH4WQ8ZblDlYSTDbWJCHkKHDZRC3p&#10;ZA2JdE0JsKRncJlnunI5COl0bfE0TUaYci5SOg8F3lc8RVMoCyEBOplwyQwYI/0148W1pNK0JHIQ&#10;EjlwkQwN4RR1YfDlSVaTSlGTT1VXJsvLZcG14xTkCcqKKQYIjLpcsa8jo1pnT3GpFypciQMLk4hH&#10;qaXYmo3k50DrKystTcfDfe/GepcqX1SHeoJvLEVFjKytEKyn3ZKbDu2uQPPD0HT3cVNhji08xVg+&#10;SV+GABe15b2iefVPHoqCLcmxm23V63UFQ+QnozH6azGGh5HIE38VKFgVClXac+PZDxLaxoiux0iu&#10;RsssRcgsBsuuBShsBijuBStu+EhM2HDNOfO9DlU5CFHY8ZeDcLCDYCXQ/6yVY0QSh0nuhsvvhivu&#10;RqjshascRCgfRCiCkUO89jJOdyHF4V17HrTS82Zr5mRv5f3uIrQz/zkftmbfbUyfrE4cr4y/WZv8&#10;uD3HkMEnG9DHHejt+u7a2MxAU1/jc/qrJPpTXHdWyNzTkIVkl/1Uh+0YvVk3sQ9RWlACesWZZydU&#10;ejdU7ihY5SRY8yhUZzcMvhqpshwtv44R2w0V+hAqBYVpbIXqLcY5HzbmQEdzBwcr2zsrSyPtC7RS&#10;aH0cmu9deZ78rr1qt616u7fl9VQftDIOLQ++669eLqGOU93ncAYL4aoLQbLrYTInUYpQrDwUKfE2&#10;WODEj+9NkPCbUMkTjOJRpOZupPZGhM5aGGw1WG0Lo3mI0z2JRx/h9LYj1Bf9ZKc9xFtNHrSZ3u+y&#10;fTzuLQpWuEPQ2sBprGNU9oNVwcpPQjWOwzWPwjUPMIx6wNsYhvpdi1QBrEepbMSqrceorkQqrYbK&#10;7ofKvQ6WAy3Y8J0oxb0Y5QOs8hFW5QgjfxQhdxwmfRImfRwueYSROIqU3MSq9kTqDuUEzdKeTo23&#10;ds0NV86MZgx2x9EbskY6c4fpBcPtz0d6ikZHX0wuFU1vF8/uvhyfq5qZqVlcqJiffjrUh2+o8sjP&#10;tqSSXHNzTBMojuk5CbTezP45fH0vrrYvp38hvoYeWlDmnvzUiZQF8MkoojR2ls+uls0uvpycLRqa&#10;Lh9bLe1dCyJWKiPDRJR8RNVCVXVitWX8vDWj+6JpJ2mDO7E1uzGvdgnFG/FFK8SiZRJoS9bjT8sA&#10;YysY9YDxpfv4sgNCOQB0wOEWrnQ7rnKX0rBEqNpIapmIqWzyzHlulWAlYMX/2OraA4tbrMbsHMYc&#10;D7Ul+HWC3aP6Gjqhozfv19c/bKx93N5+v7v/fu94bmS+MKtRSshdUzFBXSEG/I2Cj91SScJFT8FN&#10;V9w6zp7ShK2YTe+YJlTORhUdkivfJ1UdEoqPKRWnlJ2QGbwhMak4IZYfxpftEcp24yr2SdV75Lpt&#10;Us1WfNUG5uVuTBmjFCu5ZgP3atw3o8UU80rTM1XAiMRtnC7jVmJCzrfOjEDEu6jjHNHJupoJOgi8&#10;vIKrlVVoS2PX8f7Om50l6HDx7cbox60JaHcG2gc/KbPQwRS0PwbtTkMH29DWOuP/lHq3dbI2fLgy&#10;DH3YW5maLEh77mYXoaXsioJFmBhSdBHxMFickWGSvm6cgR4BhUxAIkl6ekSUDt5UK9JGJThSL7o2&#10;6GUPpuKlNTleNcBTwM6CzcSQz8lUE6enjTNF4wx1g7XUHJF6PgYmGBVYCMwoGW6YrYvO1YOn6ati&#10;TWQDbKRcvcRsogRNiPzoJH5UugAqV8ggV8QsU9yeIuMeqRTiIBtgph5lrIM11MJY6URZKXjp3dWM&#10;lTJ9DnMpRjwp0LQHbRHcOV/dtkjH8Zm2XbKMfiSnot8d0YB7otHciknSellqpgEcsqH8ykQ5VC7C&#10;rkDXIVvL6pmeY5W5b6Gu43M9pyKk83OUcyHSCQw+Rdjnwx1ztZ6UGASmKTtmqrmMBuaAD2UptmSL&#10;WA0+GsB2QvV2Qu0OsW4voW6fWH9ArN+PrTrGVx/GnqYcT2xbD38x7Jwy5ZX5UsXzuYLLKxWvNsOo&#10;Ze/8d9hqKL7pPaF2P7rsLbnxYxLtDaUR8C6FdpTYuIYr6/VMmQwv2KbUHmfRj3PaDzJoW6mNW8m1&#10;O5SqPUo1YJ9aAzhIrGVymFS3n1S7l1izS63eJldukSo2ieUbCWUHSfXL2FdDPhltDgmAQe/0leiX&#10;h5R6KLvrbXIL44mJze8oTUfxtccJde+pzVsxpa8Tat8ntXxMaQVnQR9890DL1MALwQXjXhk72HJw&#10;FRg8ItW8plQdUSuPE2veJta+Tax/Q617Q647IdXuxZavBBYM2VEZRhYe1qIX2W0SP2RN3Q97eRxV&#10;+g5f9Tau+hhf+ZpQCSa/S2rcIZTvkqv3E+t2E2vXyZXr1Kq99MaTnDbwjq8p5zkm1xwmVB6Rqrex&#10;JV22+Cmf9I/JTeCn+y2lfiO8ZMI9u82UUI+KBO2QS9p8QOFa+MseO/JiUOERseEtteV9UiuU2sb4&#10;X0Diq8DjdpLr9pPrD1IaXqc0Hqc2vUlpYcRhk+qZIhxszhtiPfgc+x3ItejgYj2fV2YhBeahZAP/&#10;CLS3I+yJnIDelYtCV2/KsnIhlDW8rW0oT5zSHMwoDoYkD4sUO1ScoUaEKLs5xy09dSlvS3SChT4j&#10;vtPUgBH7C36yjAwphkZUgAGjpRgbMKr5MiN6zY0TjNA4PXgEXDOEjVXv5jW1yxflWO/BZKXsDVDh&#10;TvYUL/csU3SchQHZ1jjF3jzVySLT0TLd0TyD4YBNUm1Nk031iFZGVC2FUFlRd2vDJBvjRDvTRHsz&#10;qqNFEsDBgmpnRrY2jrM0xKrKuorxm7Lf0354W02IW19bxd3GNMbdkfrENtXrtAIuMz8z05u62WV4&#10;ODBcMgCccj5NkuzEiL5Nd7HOBA9SlwtQlPAyQyU4WqQYwKO0FP152Yw47qP4HxtpKno7WpLcHVKM&#10;keEKEo5u9gy3yoweNkPhrQzBJUngnkzHzFStrj/FBPs8yXWxSQLX2psnWBjEGulGSAvb3L+uyXpT&#10;m5fNQFbUAQ0LszengHu6OzCq/wKcrZMZ2tiCqqsRgtIOd7VLAzcBc5ysklxsUsChh2Omp1MWaJmX&#10;2JqQUVoRzBTWItxWmgp+dqaUAPdnfq5PwT4wTTBYlbdzLmgdLRN9XfPcHdJsTOKN9aIsDHBPbBO9&#10;nNM9HFP93XN8XNOdbUj6OsGyYjZcDxGst9Tv31DV0/I10guxNolxtIpzsiY6WBDtzIi2pglghdZG&#10;RLADJnp4M1SchT7JypBiZUgCdwYvC1f3kRa11lLxtDHHBvpkkRJqKsunyksnXr0aKSsbK68aBxSX&#10;Djx70V1WPvyypL/oRU/h866ztM8M7/u06xN6mG1eQU/eU0b47+cRwOcOM3O7ABk5nWcpoD/nZyOD&#10;z4r+Mr3vWelfZowvM96XCVMGJ5CbT6HFk5pOi/s2nirehnhSC+ifJnxmSF98fD1T+p4TwP+jAz4L&#10;1f03OXf5GWcm+BxMcfs5n8rdT2EG+P67RFfgYqpwMaD9RfCxlQACtgoQh6uOw1eeCt3zLTPVM2hP&#10;PS5D05JOxe2Z2T0HM5aXqYSZMEfI8ZUAStz5NjGhmkqsPtcynW5iQvm/3yadkhJfnkysSE2oSCFV&#10;phErU8lVGeTqdGpNJqUmI7E2i1qbmVSXnViXk1Sfl9SUn9xckMzwvs9SmgpSmwtTmwrSmkqy6cU5&#10;rSXZrS9z20rzWkvyWk/VL42ZqPnMATNDcj/VvWei92zmz/Iyu74kpwHA9L5nk88dnqlfpkhmPqX6&#10;J+tc84JeXdRWXUQD1LxoBdQWtwH+hQBurej9WVrKun+W+mI6oOFlO6CxpAPQ9KrzjObSLgCYRivv&#10;YVDR9UsRwOf87hm9Tb9IX/MwoL9lBDBAG2XCUuNi3Oiu1x2iUekqD/4FLnlF8NF1I1Y2VzZuc04O&#10;LfG70vK3ZZRuw2UeoLm5kI949Di50TycaD4OBvyn8HEYcXOaCIs5iysHCKlj2FTCbithbsPi7uol&#10;3tchCGj7c0qa3+PWY+XS4+BCcbPp8T7SE2ZHCz9EirAyONPAAo8Y0cBnxvccvyiA/3naGT8J4H+C&#10;i934Frudtk5kiIWvi5ahvDSaQ9XjB1TaF6iMCzAMt54fzMzV2ckN4+eTjfFtIbgPU9wHiZ4TVL/F&#10;jKDt/LC9vICNVNf5BNPxaMQMnlGvaChaszNMpcFXttJLupyBSp6ZfIa+Qoa+XJ658lML5WxT2Wxz&#10;mQIHxbpgZEOobnMUqg2LoscZtMfrtyeADroRg2iJYlQR7sSb9OCNu7CGHdFoeqRuZwyKIYAjdTox&#10;sO4onZ5oRF8MojdGtyOGkb6YmSmaETEcawiu7cAZMwJbP6MtEt0RjuoM+xnaQ/Q+518IYEac7ueE&#10;nknf8zArE5/a3B9jl8FLMWEenmpgeEsY7NQEazM7ZxeezWdq5rPs0Gcpoz9d26c0BeuA+V0xRt2x&#10;xh1RBsyRhkAY6IA7gFN0DEMAM+/ZFI6sjkLXRqJbIuDtodpdIdr0EHRtuENhZIgR3FxG88kDRU8O&#10;VNwtraiLCr6wwBcRNYumT1vECWlcYbGSCRR0cYlXT1/I6Kx7+zAyv14zpUKN8sogu86zrgc3PJU6&#10;P5exshzWNRLaNhjW0BRa9jKoMNMzN8k2M9kgM0Mz54VIStHN6PRv/Qn3IhPUnxZ40OtjhjtCOpoi&#10;uumYnvbI3g78SH/CxHB0f5dfc51hdprV83y36rIAWkNYZyuYAybE9nVh+7pwQ8Nurf3ymRXs8S/E&#10;cluMmya9+ubDewYI3W3UjjpKWxWlu5E00BXZ0+vZ1C8c/vxvqNgv9bAXjRK+0Y2UDC4IbJjF98xF&#10;0tpj6E1xnU3kbhqpsz2htTu+eTCeNoTv7GaoX2bC51P1G9PeBsB3d/5YBvhUAEfTWz/VvWecyeBP&#10;ve8ZUe2tYR3tYZ30iA56ZCctuoMW09XCSCjd1RnVP25VSrvnQ/6TSdSfrdNYDNN+51SpWDAX3DcR&#10;3dkU2VYf3daIbWvBtbUQaK3xrW0/CeDWmNM7YzpaIzpbGLTTwhkCuCW0rTmY3hxIb/Jrb/Jpb3Rq&#10;qnSl1zm11ZjVFuuXPdUtyVV/lqqcQrDMTXEtLgroGPQb30I0zt4k1f0hqODPQU+/DMpQKqZ7jSyG&#10;jkyEgm0f7o7tp4e2VPu+Kgoofm5LJqFDQ33TMvLaOiilldaB4b/5/uoXNx/87vLNv91nQ3n4vOju&#10;z6S1mfgEfnvp3rUb7H/+5uqFh1ymASHk8ipKRTX5VQXp+auXrd3VvSNtc8upjc15A/0x9TUhhbla&#10;BjAJYf77l+/+/dvb99T03YrrA1oHZHwjv7rJ99239y5eun/lESevATLoRWEGrd0XnyStgHJ0CfOM&#10;IbtlZHq3VXt314e31Bb1DLbXj5Y/pTuGpD62DbkZkyxY0vqIUvqlntfvLnL99tff//avV7+5y/ME&#10;l5je1EmqatB292X57tJvbt77Kzu3gJGJOZFI7OnEdDV7lBclddArF+cz+tujaOX+TS/864sDnxdr&#10;ekay3JNhua7E8o0KC6/ZbyJSHxTTBDzSLz7SuXiRGyzyv++w8iBRYS+KwKtZewc/4pMwdfX1JCc6&#10;F2THDnWEdDdFtDcGvXie0dbtQs1X9Iy7oOX9hW7E9z6FX1tQ/nAT8SuWGxf/9PXXLCzCN39L0Jet&#10;hev6XXlw7/df/fC3bx/85U8a3/yZ+Ph6l574sItqm5tSdQC8K8b4farbpr/quo/QbJBwrv19e8Xv&#10;Fdh+4L3wJedfWMK0ubqijMo8NIz4rt/9I8vNP/1a7PvfG3zH8kqfddBXOUnttg3rF8FSd1+aCDZb&#10;Coz5KE0F61TYKmJVeAKURHyV5VxlpNylJQJlRDDSPATpx0Txu/ECVxKFr73SFhq2V5s2F6arXesy&#10;4tnCm6XB2X1ELjrw/uAvwxEiLRguLhglJBgjIBAjwIcTEcCJCeGlBLCSnFhpjh8dsAwXToojVoI9&#10;RpyNOUiQ4447FcAARkeOJ04aTGMIYJz8Y7wCR5w8R4ICJ1GemyLPR5Dmi1eVrApyXawvXhpsHBtu&#10;WlnuX59uWx2un+upmOkqWxqo2RxvBqyNNBwtdh/MdexMtW5NtADAIJi23Fe9PtCwOdSyPUbbmaJv&#10;T7duTjdvTDRujta1PMVT3Ay9lPgC5LgJKqIJcoJkCb5keS6C3FWS5j2wErySVLwq3EdYOVLDuIWY&#10;/nZk4nh+ZmFyeGRifHz1oKxrySro6T1lv1sw7DVEwnVd4k0k+Taaekc/8Z5hMuC+UQoT0AeDN/RI&#10;V3Xib2vEPpIM5BHz5RL1eyzq/Vjcj03Sl1Um4L68/yP1iPuaYffgkfd1I+8iY+7ox9wzxN8yjruA&#10;wn+LIn1tQPnaMOXvRumAb4xSLxhQWa2Tf1D1RIdkts29PvgAHRwcHG0tr65t20a+uK0VflHZ97El&#10;6Z5Z/CUk7jI6+Xvt5Js6Bd9JJDxSITuFN5Q2z03OLe3uT0HQ3NHhzMba+MLCyNrm0s7J66WDo5ax&#10;+eyGfpPQFJhfkrhj/CPj6Ms6oV9rhn6pHvZXjYjLZqnfo5JvwHI44LmP5aIktP0LGztG9jcGj15n&#10;dE7Dgipv6mRegedfR2dfRkfdQfk5x70aXXx7sLf/Znfl6GA9JI7Ioe/7gx72glH+dbMXd3QoN2V9&#10;eDW9rIKzkhvmWpcYQZjTU0vv9/egd3uHU13H833Qu62FxempzYP+zQ8jxxCgd/ndyMLBxMRSXdsY&#10;KvgZh1XSNRjmHhLHaURiRWDvqoY/UAlnV8E8VAhllQp8IOrLKujNJgz2PIBNMvy2Ivm6Mv6hqo+C&#10;iVfj4PDa0db+h+PN12/VUc5q6KDuGWh4BfKLLpZSs+IRU7B2frKwtjI9vzA1u5aXXysirC8iaPX4&#10;gTkP2xMxviBR3mBh7kBBTm9BLneGAOZzEuNzFOd1ljh1wKe4AMR4XQE/CWCGkhQS8D5DTNBHVMAb&#10;DArzeQIYwvJ0kDnzc8SF/Hh53PlEPB+LP7nCa/xQ1ckElxvfNkYdnKEMTVCHGAI4uW8otWcovWsw&#10;vYshgJP6ugCJvZ3Ung5KdzuA3EVnDib3d6cO9qYN9aUP92eMDKSPDaYMDVEH+mNbaUFVlYGVFZFN&#10;4E+l1hhaCxgB/ZCa6oCKcv/ysuDqqoiG+qjmpozhESbpQ8OfymBweAYYTOkfYAQH9/Sm9Q2k9van&#10;9/QzW3CY2TeYMfCjAKa0MgRwaldvev8gGGdM6Ox/NjyZ3z+eRu/LG5woX9gsGJjHvqSZh6TwqTld&#10;foxkF3IQkfIHe8L72ENaNEyEz1eEH+wnk0+37kyoe4icRWMLuPFxOUqIuosK2hrqh7560b4ws7W2&#10;tHywvbq9Ork007c01bu1NL6xODk3Njw/Nr69uPB6dXZnaWJzcWxndXp/d/HgYGVvb2lnaxb6uAcd&#10;LoJv7OCrDLID0ojjB+StLxz5bmlc+hPi5t+Rd77Vu/2N0f2Ldly3XQUfugk9ilGTjNeWT0aqZRhq&#10;p6M1KTBFnKJ4lBRfiibD5J3W92XkZGa2adrSDPWrLn7WJmtInMYBS6Rri1NUBchqwlQ4o1ZuAlKu&#10;xM92OC8BWuiFlgdeT7TvTrS/25jYXxka76sfppeuD9ZAG33vRqtrcS4EpAgJIZCJEk3W4s1CiFI0&#10;hBL15PE6SlF6WnXE+JPhoXczk+/XJg4X+gAnK0PHiwPbE+3bY20H012HM90743TQebM89GZ1+GC+&#10;d3+u5/1yz0pzJt5ANFqBPV9LskJDvgmmXqIol68sl6AsY8V1H8Z+R0eAw05DpQiPXW2hLzQ3HC52&#10;HSy1Qes90HLnan1ORahjioFKKkKWqiqarimRj5QrMlIpNFLMQUpTtQXjVXky9Ri6lwkzYTLTfZ4J&#10;YMaOwWVBm6IpidOUeRrqezAz+m5l8s3q6NulfmhtsBzvFaUjkYiQydSWygOP0JQAbSZMIv20fjBV&#10;UzhbX77OyyzTSClA7JEHzy1P9htURYkiuOZLHXiBhkaWuipZQw2jLIc31C2OCCmOwQ8VV2zT+7Za&#10;uraa2446u3cbm6eePa2JCku2NPaTEfYU4w5VEA2WETS9c0H89yzKl/4gd/G3qtf/qs9+2Yz7phnn&#10;dSfhhyHKQlht6QQ4Iw11up58NnhHhDRYUoa2OKOFSWTpSOUipXNRMtlIyTSYaKIGfxZCgoGOFMMB&#10;6zCikzPg8plw2QJd6Ty4RJaGWKamRBZMPldXJQ+plYOEZSFhmfq6MXIyUYrSSUhYtIpsgYMZ1NcI&#10;jdfRIqww6jzRCHGCiUYYSjXV0370RT60PAMN9cy/yK8I8iAiVKLAn49q4mlGmkFI7db8TGh9Dhrr&#10;ggaaN1+mpJsopqKl0tCS4F+ISYbyERrCWH2VolDXWkpMJSGwkfDkuaMSzUX1MMYCijCAfJSgIEUo&#10;RmXdi2s5mH8pRnwZL7+GVdmMUT+IhB1Fwo8xGrsB8rOO/ItPhE8i1I/CVLf9ZEGHoXs/5ycBvBcu&#10;y3DAESq7GKWDCOV9DEMA7+O1F3CIuRT7Nx050Frvm62pk/3lXxLAZ2HBb9enAKDDGNxbfLu/BL3b&#10;gKAdCNqEDqe2xxvGqlJ6csMqQgye2ki2uCouhsPX/VXehKpBUZp7PmKbGPnVCPl9P/kjD8UjD+UD&#10;P7XNCIYu3YyW38PIQaGqUCh8Mxg1R7DfbU6DTsb2Xi9uHy6vTnXMthRBSz3QUvdaadpRR/lWb/3y&#10;IG15kvH752R14s18//FA05vWwoVU14UEo9lo+FKk6naU8gFG5iBYeMeH60OE2Psw8eNg8cNgqe1g&#10;hY1QtfUI2AYGvhSouBaisBWuthulvh+tvRetsYPR2MaognYpQGbYkb/d7EGr0f1em8cznhJbISoQ&#10;0QTCGb7F6ByEaOwEq+2HqR9Fw05w8DcJelvRavPBMrOBEovhsuAj28CrbcYq7UTIgs1ncoCRfx2l&#10;eByjdBKrfBgpD9a2HyG7HyENAP3DSNndGOWpcI0Jqv1sGXF2sLZ/fqR8Cvxp1Y5tq8ue6Mgfay0c&#10;aXkx0v5idOj5+Gzh1E7R9Hbp5Ez1zETD4mzj8mL1wnzx5HjOQH9yd3fgyzKLpDRDUpJDfqFXabV3&#10;RW1ke1/2wurL1c3nc/PP52bL11dqN9dKl2ZeTE+8nJoomZwsm5yvmlppW3nTMHMcnFItrO12TcCI&#10;VzNIQS9WWcbbStanxrtkN7F3H1+/F1u6TShZT2DY30VSMUMAx5Xt4ir2sRW72Fd7+JJ9wquDuNL9&#10;uPKduLJtfNkmvnQNV7ZHrd+Ir95IqBnyz2uwJ7Y4U3GwQDVJD3Z+JzZuSx5e88es2vevSkrzadnp&#10;u3ZVdzP+rvMGmh2YGu0cht5BKzPrPh5xMhI+ivJ4eckIIU4nYTYrdWEHUwU3WwWnosCcHmLlUmbz&#10;EqVilVCyTyx/Q6o6wL88ITMEMGiZ9vfdKe+JFW8TKhlljPFl+3EVjNhlUsMOsW4nrmY7unQPV3ZA&#10;rD5JqTtOrT+glG9EP18MzO2ywJeo+2fI+FAVQoIk/Q3Y7dQe2qqL+Jug0qyt83T1IuztI1saO96+&#10;3jnemjtYHoI+rEOvF96vjR8t9J8s93/YGIB2AWPQ9sqH1aX367PQ243j1aHD1VHow+Hy1GxdKT3E&#10;NxWhHojQijLVp6IQCTBtHAoRp6+LB6CQJCSSgtRNNICTTDVxtiphWCNCF752PaNrLOZVs1taOizY&#10;+QFK6WsVTWFfJZlQFCLKyCAcoeuBMvLXMQ2X0vCTR8Qp6ybDdDORsGQj5RhzKW87UWsPQaMoUWOi&#10;kH4aPzKHH13Ap/9UwCxd1C5e2hOjFumgFGGuiTWF4400MZba4aZyrtq3VGMlzZ/DXIsRbgWajqAt&#10;gj9hCGC480s9lwIt23QFI7I4IpZXOZhVwuMar8NF9gA26Ugh9Qwty0pr/1r74GJj9zxdewA4BP0c&#10;Hdt0TQtAFswa9HPgDvkwtxeogCz1J6CdiXy+Ra5Zwr3aTazfIFYBNknVADC4TakF7JIYuvQkoW4P&#10;y0jIfBRfOx+QP/IkeTn42Vpw4bA9pUbL75mE3Utppy5U5JZ3PkSoh1LoUFr7W3LjVkwp4Jja+DGz&#10;/V0Gfcgng5kC+m1u51Fm205K42Zi3VZizS6ZUSuXUR+XWrVPrTpIrN5PYnCQWrufUrOTUr2dXLWZ&#10;VLlOLV+jlK2TK3bI1ZtxlasxJfPhhVNBeRMBOZP+DNYwxa8TaqGsbii37x25cfP0/zP4kNgCZXZB&#10;qW3HpPo9fOUOtnyfUHVyGpr8uQA+ItYdkhg5zA+Syg+TqxgpzZNrjxPrjih1x+Ra8Pp7seWbYS8X&#10;fArGHNO7zYgtKGyjTsSye85+YBGEq4XILRC5+V1c3QGuciem7DW5/jWVkZWasbfU2hVK9TK5apVY&#10;fiqAqz4H/EAdkis3ccXt9thxv9R3qQ278aXg6e8Safs4sO2FvfaJTUaxNciIOnRkg0H0ZmT5cULT&#10;e2rbUXzjIaH+LZn2IZF+TG0+Tmk9Sm15ncIo9/s6qek4qekkkQEjEjq+9g2x/gO1GaI0H8ZWzHtl&#10;99nEVeh4VBn5VlqHFzlEJtmGeaPd4bJG/DzqXPzw6w+UrtxR4uE30VL3N9fHO5tQPS1T3cwSrXWx&#10;ktxWnLd01aU8rQ0TrI3I5gYJp/aXZPSTADb4UQBTTY2oFsZUS5NESxOKuRHJxIBggIxFISIN0dEq&#10;iu5cj9E3rioCeLiQGmru5iaxDubJzlYZzpZZ9mYplvpUC32SrXEKGHE0z3CyTLcxSgYtQjVSQdwT&#10;nLU0IDMFMNPmgtbOjGxjEm9lhDPTj9TV9JEVs+Jh03l8X1OAS1dBygqm6uFoSfF2zvV3K/B0zGZK&#10;WVfbdHAh6DBl8KcRwE6WqfamaWZIkoKYt7TQEzNUgqcjI7LW1oSM1ApTk/OSErKVFLRSknLWUHRT&#10;lXORE7c1RWHtTCngDh4OWS7Wqcxky+D+pyG8jAhj0II+ADzIzy3fzT7d2yXriW0yWJi9OUlb2VeE&#10;x1yc34rnkT5AjM8SrurvYEH2eZLt4ZgOJoDWzy0XjMBU/LSUfKyN48C14JXB5U5WVNB3s091d0gD&#10;ratdCjgELwX2Rx8WqSbrLSviDFCSdAd9sELmy4K1mehhzVB4sA8hPkVWRvGWhnhTVIwhAgM64D5g&#10;eeCh4FbghgDwFDN0rKaiN1jn43s6ty7LSQiaGCNDHCzxVsbRJqgIS0OsszXjXayNEyz046yNiI4W&#10;YDNTbYwTTZEEJ4skF6tklHa4ktQTXY0gMNnBKsHPMwMbU5qR1lZaOl5dPf2ydKTgeXfhi96XpUNl&#10;5cOlZUMlrwZelvQzI4CfFTLifT9Rv//gTACfRQAzdS+AaX+ZI2f2F3AWAfxLfCqAf8n+ngngcw4Y&#10;kECmndrfllPj23xW4pfZPzs8M77nDs9p2s8553f/R85dfsY573vGOe97xqfS91POK95/zX8qgBmu&#10;lyl9z3MuwJdpcwFnxvcczLNn9hfAHKHEMYzv5/yke88Bxply998lJZ5BagLD/qYRGfY3nVQFyKQw&#10;7C8gi1qbnfij/QUUJDU/S255ltJUyFC/zc/TWp6ngbb5ZRatJLu1JKflVS7tVW5zaV4L08h+qmaZ&#10;cb1MNcuEOfLvCGCm/WUK4E9nnjv8NwXwOfv7LwTwj6b2Mz6Vvp9yTgD/rP0F/HifzwTwWfjvOe97&#10;xqfG93M+d8AsjR5WTR7oniBVmp86XkdZ/Z4k62XkgweODAH8GCZyX0butqzibYQUqwE3F/oRD+pM&#10;APNzMOKAzwSwoIijkJw3v0rYI+XQuypRt2Fxd3SpDxBxfJq+nOJmD7j0HnHqcXH+DwIYcM7jnsE8&#10;+7kAFuEw+FmYM8/Bx27I+tDYzjgmyyMco2cMk0SIKLrdQqR/pZ1xTSOOVdmfT85KSsEIBrf2sPXI&#10;CAlqTgjtxNn3Yk36Y42GYw3H8UZzRLPlJKv1NLuVZOvFZOvZRNvJRIdhqmNXgn1zjEVdmFFTmFGN&#10;D6LUVe2Fs1KBjUyGqQggy0oi11Y630Gu0EXplZdmRSCiLly/KcqYhjXpiLfsTLDqIdsCuojWdIIp&#10;LdqgMQIJWtppJeAfU0BHIulRqPZoRv3aM78L+vTTSsOdeJNP6gT/g1YMI4L208DfM9rDkD/L/y0B&#10;/KO+/cn+MrUugDl+dupsnCmAmQ4YcDbOFMBMX8tcyb8WwI1BcDC5O9a4F2cK2vZI/TN5/DMCOEKv&#10;NhJZG6XXEqHdHqbZGapJD0XWhtsVRQY5mbmIyVtwq/uzw2NuqIVdUgoUsaL6Fo9H9m3YVncYvqi0&#10;rW106+hybe90aulwbOpBFzRqppTJEwo0KUV2Lxuj+obTF+dzNtfSl3eylnbyZhdyJ4Yz+loTaJXB&#10;NaVPKsptauk65W2S+TUc5PwH0SSeWIJaGsXiRa55Ya7DqyK36jLfptrwrrbo/q5gejM4hFETjHMz&#10;nlS+AocR3XRAaActtK05trc9qrfHs60fVdomkVkjkV2Pqhnw7p8J6ezGd7WSOutIbZXErnrSQFdM&#10;f19g5xgyt+2WU/JfEeGXTYhXjONuGMfCiZXUsd3w5u4oWiuuvTm+k0bp7qR09RJbB3BN3biOrk+9&#10;75m7xZ5GAzNhTjjjbCZTAGNozYCzCz+FEad7mpY5ooOO6WiJpDdHtjdGMGJ22whjc08a+rhC0v9i&#10;FvMXm3QW4zQWqyIeYmdA13hMV0tsZ0tsezOOTiO0t8a30QEEsPhWBv+jAA5ob/KlN3q11fv3tvr2&#10;0BybK03LC5HFOfBn6do5VOOnKY6VL70GhlzH15RqRy/gX/3KJ/P3vul3CEVgYzGT6/ixGWxXN7mv&#10;O7m/m9TZljbUlz06lNbTFV9XS21ozG3vTK6qC0nLUjazFtfVvyokdpFPCOnlm9VKJ1XVoDx87nII&#10;8QrLX3rA9TUrB9zFPaG8Eltc4hCNY5NTRji4OoVG4/Kfx5eUJdNosfU1Gd2t9X2thS8L8DiirVc4&#10;OobiWk0zK6nlcvH99WW2P39143d/u/j7q9e5zQwiG6tTOtptw3Esv/3mq2/u/OHirb/y80lG+nnR&#10;q2LoTeTS6ldPm3sbF6oGdoKaJmVKWu5lV16OyPvOMuwHWZ0vH/H/7j77bx5xoGOwuIam2KpaVRfP&#10;/3XlDsvXV3/93bVLjwXsIrBp9S3Y0gq4u4+2mZ0PBh+TkZnV1pjW14Jrqsxs7SJX90g4Rj/UD/5a&#10;3IlF0YUFl/rly5rLHgn/677yf/3h6hffXP/TXVYuNCriVUlWW7uhi9d/X7z5h2+v/vbGnT+ICaLT&#10;SP606ghanU9OdiqNXrSwEt01JoMv+MI25k8+ad97pV6Sd/j6muCFH779/a9Z2G+yxFpKlZsgHG9c&#10;+/Y3v/rdl7/+7y9ZHl5g8ZH6ttZTudBT0Vnlpo7UDU8d0Ron/RFbzSM3pbdeUmueEmt+2hMOBuVK&#10;Yln8P/Qacu16yfSb8QZxfC3xO5Z7LCyPf81iy/rr9mDNqXTXABjnjb+xXP2KRezO71WusVTYiDXb&#10;SqRqcfgI3vCS4QtUV/JTVQxSUwqWE4uU4Y2T4SBJ3EsQuEYSuJqvxElDi0+bC/cj7g9aCm8TzAtN&#10;hCl6fEEKbB5irJHKEjHyErFS4rGiItEiAtEi/JEifBgx7ihJrmgpzhhprlgZbrwMD06aGyvFxQT0&#10;42R54+X4EuT5AaDzzwKYE6fIgVf4UQDjxdnJiiIRkrxUY9hQUer6CG1qtGV+rnN1krY0UDPTVTbX&#10;U7E6XL810bI9SQPt8mAtGF/sr14ZqtsYa2Jq4K3Rpq3h5u0RhgDeHKdtTrZsTDVtTTXvTjbtj9Z1&#10;5hEotjq+spyhUlxkNfEUZfEEycfxinfxSvfJasIkdcUQCXk/cZVC95CtRvpaB/1oaXp+ZnxoamZq&#10;58PztmWdJ2k35PxuaGOv6sQDmBoYwCzfe0c/8a5B0pkGZppgVjT1kUYMh2oEQ08qhdyXC74l7XtF&#10;wvsHcfcbsgHX5f1vKgbfUgm+qx5xTyviASz6PjyGyzCRwyD5ITr1DjrlGjL1B73kC4jEizrEe0bk&#10;v8u6cuj6+lBftY6vHkPQRwiaWdtomjqEeyV9L256Q8mdTS+KDR3HYUBlR5IfaMYo2KVH5fQPLEOv&#10;IWjv6P321sbhwfbS2urm4fHhB2jjBGobXcLnlCOcMRxaDo+03O9q+lzXCLysGXYZFnsVSbpplHLL&#10;PPOqWdrfteKuaaTJWlfclwh8El68/BbqXV8ZPnlrnZB3TS38knrSdb2Ci/CUH5CY+0YhpmEFzYNb&#10;21v7e1uLb97s1fQM8JoEXdWP+5tuyje6WQ/QKbxIwgM5p1uS5rK2OP9MWuP40dw2tL37fmdt7WRj&#10;4c3mwv7Wyvbh4Q4EdWxANYvQ89GT0LxWY1+yrlWAgonfA2TY93DMJUT0fTMKu3nSfVTcXQSOQ5/E&#10;hSRyIOIea2IfqUQ+kA29KxV0VzzgpmToJVnCd5Lh1yQd+bRsMkorWwe7FrbXTyAokviMW9KioGZj&#10;bAMqo205ByRauASiLazGZqbGp6dmF9aLX7YqyFsqyj0RE3wiIxooIRAkzh8syhsozMPICC3E4yTM&#10;5yDK6/DvCWAm/1sCWDSAg9NZSML7obDD9xx6Ot6JKZ0LpM5x6uAUUwAn9Q8n9w2m9g6mdQ+kdfcx&#10;Yn9/EsBMB8yE3EWndLeDDhhkmuCUgZ6kwR5qX1/6+Fja2Cihoz2srjayqTG+q5M60J8yMgzauM6O&#10;qOYmpgb2Kyv1LX0VUV0TVVePbWoGf2ZRu3vSBoeyRsdyxieY6pcphlMHBpN6+8idXcT2DmpXNyCp&#10;qyeppze5uze5t48R5tvXnzU0AkZIbe1E+mkE8OBQxsBQWt9A7uDI05Hx3IGx1I4+QN7gxIuxheKR&#10;lYymcbOA5EdS1vd4zXiEXfj4Pfh5PcQFAz7zvmd8IoA/gZfDSVbSX4Db+tEDmJmhX2Ntz+7G3urS&#10;7MbK5NrC0MpM/8rM4OrM8OrM6MrUxPLU6M782Nbc0Op0/9LMwNLc0PrqxM7W7OHu4tvdxTdr4xBg&#10;ooOeGBGowu/IeyNcRcCC/YrZoyumDy+bsF5C3/xG5/IXqOt/t7h/yfbhNVee+6FSfAR1aSpcKVFH&#10;mawpT1SVpGpIJmqC389SKTCG1wT9RDUxkqpIkro4VYPhfZO0GJGv4Gw6jJGvOEdXhqrGn6DCR9US&#10;I2lLxGqI4vVkE210RgrIux3lH6c6ocWBD8uD4PfnTHct+DUILfdA863TpYkpDlphKo+pukL5BpLJ&#10;mjwZMCGqmmCSrnyCrmqYtkqut8dyXT20tnK0MLQ313ewMHC8MnK8PLw707M13rEz2XUw27c12bk9&#10;1fV6cRCcOlwc3J/vP1ns3O0siDMSJ6jx5GpLZkvxl6nJl2urFWqrF1oZhmnK+eqqxLnb5mEjaPk5&#10;w6Vl7U+zh+qfLvQWbw2Uj5enPA+0xoHXQSqUO+ozat/qyWfpSKVpiVE1BcmaAkQtAZKWcJqONDPk&#10;lymAmaIXbA5TAIOdATCVMNi3GDXJMjzmzdL0+9WpN6uj75YHoPWhqnhfPFouFaWQi5ArgEk/1ZLM&#10;05RI1xJLZVRoFk/UEsnRl6/xMElFy3kL3nN5fNWV9QpRVqTS1CBPXTVfS/MpUgerJB+hoVgc5jtd&#10;/fJoZAhaWoK2d6CNNWh2+v3Y0MlA1+seGjQ3slZTXBHpG6uv7qUg6CXLH6QmitGWNHv4A/LaX9W+&#10;/o3S3/4LtPAf/oy88aX+7a9d+O95i7NFKPHH60gnGyimm6hmGqtmGimBJaXAJBmVfRGSp4hnImVy&#10;9GUzdCQzEVKnyDASUyPks3UUc3QUs7Xkc7UU8mGKTxGK+XpKeUiFXJRCNkohTVcu21iDClcg6Sgl&#10;IjXD5SXSTQ0Oywuhtf6ZvGiCgXQoTJRkqe2rKeamJJTpYTmUQ2qJC33mbkVGq+DURAiqQknaohSU&#10;gp+uOr0oD5obPelrfNtRMZ4RQ0SIJSMlUpDieWZKOZZqFEPleCP1fG/brizyZmNxfyaGiBTCy9xs&#10;tZRecFRaNBfccxaDotTeRMnvxcqsxUjPYyTng6WWg+R2Q9RPwmFvMJq7AfJTdjxzTgInEepvMBrb&#10;frLnve8Z/1IA7+G05mLhs8l2bztzofW+t9uz/yICGNpfYnCqgZnRwG/Xp07Wp15vzZ7sz0Nv1hjG&#10;6+0SdDAOrXdB841DGf55VuLZcFa6rciondCMDc+Rl8RHjPI+VnUHq/YmVO29n/obb7U9H5WlQPm5&#10;EJnNaPmdcJn3QUrvAjXXAnRncLY7TanQycjrw5nXx/N7s52TNbnQcB202P268dlJT80m+NttX9P0&#10;YNvqZPeb5RFofRRa7YcW2qChYqiBtJrlOY41HA+HzYdrrkWqbGOUDiMVXkfIHUXIvQ6TOwiT3wtT&#10;3AtTBmwHy20FSW8FyW4Hy+yGKhxilE5iNN7hNF9Hqh5FqYBpS17CQ9ZsnUY3u4zvDJo/WnQV3/BR&#10;OAzVfB+j95GAeofVfR2lvRuhClgPVVgJkdvEKO7hNfbwamsYuXl/UbDhjNhrJhil/SiVwxi117Hq&#10;B9Gq+1FKe5HKuxgFJjtRilvRaosRGqMx+iM5QXNdr0YXhqomh6jd9JjW+uzpvrzJrsLxjudjXc9H&#10;B4vGpp5NrBZNrhSPjr0aHSwdHSmbGCubniqfny1fXKhYWSmeX0zqHQirqfN4+crp2Qvb/GcOz4o9&#10;SsqJnYzCAS+XlsvX14pnpzP7e7L6ep+PjbZu7dbMrOa3jxS0TT1rnQ1Oqta0ipJABHKr+cnrxihK&#10;eery22WaJi4TWo/ItD1c2VZcyXp88TKpmCmAN34UwGV7uFKGAGbYX4YA3o0v38aXbRHKlmNK9hMb&#10;toi1K/iKVidquVnMYGB+lXeOrXaEgrSXuLCDkoyrirSDCKcez30VQXY1DTljXFjK1ODau31od+3N&#10;6OACMT5DXExfSSVMXgknIxUqyussym6pxmdlq+QRigxuxZb1x5fNkqvWqYystrvxpYfxZa8Tyo9I&#10;lYfkStAek8oBJ8TytwlMKo8JZQe4skN8xVFCNcOuxdfsE6q2ol4x0vnGluwSy14n137IbIQym6C0&#10;ZojaMutT0GBCztaO9RZyV7mMFPxOR/i+Fd/jJ0pKGCVlLzs7THfHIPTxBDreOF4f+7gz+X5j7N3q&#10;2MeNcWhvCtofh3YH3m30Q9tLH9cWP2zMQCerh0v9e8uD0Nu9if6h9oZhbMRTA50IHc1oIyQFjSBr&#10;a+LhmjFoBA6th0fqEc8J4HCd8E581f7Tge10+lYKfQRTmqgRZHhXX/C6Med9axlRZw0ldzU1J6Rh&#10;gJFVrCY6UkE7Wlk7QVuLpKcWZ6oYbi/v7angFKZgg5U2IYkbpomgcoXQzwT184XNUsXs8NIekdqx&#10;jqqRFjC8qW6CoVaUhVaEiaybxg3lXxLAz+EORTqOxbpOLxCO+RoWFAmdMDZp9xt8fg8lAznl8JI6&#10;OTq2L008AM8NnhTqu+Qi7LLhNoB8PYezkXQN6wIdj2dw7wKYV4t93HpcxRaxehn76nVKMyMI+JRt&#10;Us0OuRawS6nbIzNiRt+SG/dxlXvYiu3o0nGP9FHXlH1sBZTc9i6ubs3/abdxbLmC20tJx1oV7w4U&#10;ZtEvbzOy5Ci+9i216UMy7UNa2zG1cTuucsAjZR5TBB70LqfjdVrLJqV2g1yzl1T3SwL4MK0OsJdW&#10;u5v6Dw28Sa3aITOiyQ8p9fuk2k18+ULE8wm/7CGP1C67hG574rRPNlgtVDDE1MA7MWXHCYwvHgB8&#10;A3+MD05sBmtjBigvhjyb8M4EP1nvk1qYAhisYT+p8iC5Bnw5XyfXH/0kgMHk99Tm91TaSXzDdnjZ&#10;tHtOtwWpBR3dohcxYBG34Jm1G1HyBl/zntjwntIEZr4m1+8mVG8QKtYI5RvEqi1q3U5Sw35y/SEj&#10;5Pe8/QX8CwH8Ibn9DYW2EVU+5pndaUumWyV02JAGXFLng57v4WtPyC1vqa2A1wmNm9iKkyTa66Sm&#10;w8TGs2zYR5QG8BGAt2PEPRPrwdqg5Na3pIbdyFeLgXlNRkGVBt7lFkFlT7AZjpgQU293M19P12hj&#10;80AxebNr9xV/uCb74CFMXMQapuJnpINxNqNaInESfDaP7+ipynjZmjBqvhqhCOcE8BnmJkkWxgzM&#10;jShmhmSz01K+pxmhieYmBCQiXFrCno0Vceu68r3b6uwPdXVUg0308I4WaU9sMhzMU62NyNZGVDvT&#10;RFuTJEeLFNC6WKfrqmMUxN0tDRj5qO1Mk+3NkgAO5gwTfCqAidbGcc7WFAfLeDP9SE0lVxFew8f3&#10;NdnvaXA9RKjLexvrxrrapvucJkNm6l5wLeCJTZrnaQFg99OAXWdGneA0sBJzFFle1EtSwNkUGe/7&#10;pMD3Sb6f61NPpyzwLIR6oJSQNS8bmpNVh5cdKcRlbIiIsjSIdzyNSAabY2NMAvfxOA0vBs8C14IW&#10;HIJHMBywSw6z7C5T2Xo4ppsgo9XkPMBWw1X9ZUUduB+iOe7rifNbgQfZmREZKaxtkrycM+3NSWCC&#10;trKvlRGBOehgQWY6YNBn4mydCGAqZ/C+1kZElFaEkqS7EKcF5319OVEXXfVQ8NbM93WyTAYLfmKb&#10;qqsRog8PN0RgjHQjbUziwZKY7pl5N1e7lNMiwdngWUitECUp50d31NnuqvOwIeTErVGwQGsTrJ1Z&#10;vLUxHizA1pTEzMt9KvXTwGdkoZ/gZJHkbJmE0g5Xl/cET7Eywpmgo8wMosxNYr0904nEmvz87ufF&#10;Q0UvB1+UDJWUMcoDn1FcPFhU1F9Y2FtQ0P1LAjg3n6F+P4/3PXfItL//owA+s79n6vdn7e+nAvgc&#10;P2t/8fGM2N9PD5nBvgCm+v3U/jIzM/8SZ2b33+Tc5Wecm3bGOe/7P/IPufvv8H9VADM554A/Vbyf&#10;8vlZ5sg573vGZ+qXyf+OAP7c/p4J4CwqI/z3zP4CClNoDE7Vb1E6gxcZNMDLLNrL7OaSnJZTB9x8&#10;6oAZXvZMzTLtLNP4fgrT/jL5dPI5zoX/no1/+gim+mXe9l8I4M/t7/9FAcxUv0z7eyaAmer3nP1l&#10;RBJXdrdV956zv8zMz91Ngz9LT+PP80sOmKXJw6bVx6g/RH0Qo/fC2cxSWIv7BoqTw5WN25SDAyZ8&#10;X076jqLcXV1JVhNOLoNH3PocXCjexyi+U/jZTzvshlwcxvxC9rySblyyAWxKoffVYu7B4+/oUlkR&#10;cbyqXhwiJg84ddk4/iGAhdhQnwrgn7JA/0Pxfs4vCWBRTsOf5ezCTwELZrur5WMaUuEfStZD6vOr&#10;yIrbPtJIvqSayaWXzasZxyfnzSthLyjnoonwcbUJjvP0qoh2aojUb4xANoQhaOGIzijkEMF4gmw5&#10;QbIeS7AeJdpPJLnPZARMpAcPJvl1xbtMZTwZT7YYIBp3YpEtEfDaAI0KP/UKX400M5E0U7F0M4lM&#10;C5kcG6WnDmrPXWDP3WC1EYZ1GIOGKKOmGBMazpweZ9WRYNNJtAX9VrxFK860Jda4McqgPpIhjEG/&#10;JYohgFsiUc0YJIBheU+jgZmH56BFIP8jAdz2k2T9HKaFPQ/mtLjvP6tfJu1RegCm6G09DfYFtITB&#10;znnfM84E8JkDZnLmawFnKvdf0BSsA+YzBXBXjBHog0GmMP5ZAVwXqVcXBadFMDJsd4ZqtIbp1YVb&#10;vYj0x3gGS8gYCmp4P1QPua0aclcTc18zwoLcHDey79sx8aSpK6B/OHxs0onWZlZR59zS690+7do4&#10;Zv2q2+pFy5Oq1uC2joiO1mBaY9zIDHV8IWdm9vn8VMnC2IuF0bz5ieT5Odzcus/YqjFtTPVVs0ph&#10;pWbhC/WMFNm4KNUELIyaoJdKRWckmxfkOLwqsntZaPY0G2Bb/My9ptyvuS6Y3szImdzbge3vxvZ1&#10;YHo6A/uGXTpHEeWdUjnVWi8aHdv6AuhtMV0txK76OHoFjl6N72mN7u8J7hp0b56Uxr38Gh32NRJz&#10;zTThK+0QXtcUDH01ij6B7ejDdtBx7c0JXW2JPb3k9h5sUyu2veNT9XsW2sscjO2gYzvbmSHCn8YE&#10;MzUwUwBHtDQBmJefI6qdjunsYNBOj2hvxrQ1RbTVh9OaQlpp+OEZr9YR4ZinfzWP/rNNCotpBotp&#10;3o3gCk/aQGQnLbarLaaDFtvaTGhvJdDp+BYaUwBj2/4hgDEdPyOAg9qaAulN/vTGwI5mv/YmL1qd&#10;S0OFTfVL87JCg6IcvaepqMIU64ZS99ERm9FF0dLOLyLzWTyov/VKFEyttmocxY6vJPSPx7W0U1vb&#10;Mjs7M7o6cU318fQWSkdbUgc9tZ2eQW/PpLVlNLbktrYTSyscsQSYu6dTPJFcV48pLjbwC/zNN5ev&#10;sHJ/fY/9y0ccOl4+ud09yQ1Nhv5BLBevfPOQ809Xbl/hETIJCiXW1MZUV2KrSkq6Gzom+oamF6oG&#10;pvCdI+60Xo28oseeAVfEVO/yyX59+9Gf7t0TcrGO7mxKaGsxDgy7/Ujw2g0Olr9+y3Lzhkjgk7C+&#10;xpDaMrRXgASfup1JaCC1wvY5XbCg9krSy2sxz9mCM9AJGR5ZuVaJSQ8MDRE4bFRzU0xtvbiF7V9Z&#10;uf77+sNL97ivPeQPiKXkVbXg8l+Iquv9/o/fX7p49x4Hr7mPV3xNSXoXrbBzEPui0TqpVC00X8CK&#10;csmJyJKSy/K0+HJoCqu+921e+e9vPPzdvQcSdraUNloqrVXHxvnr6w9+9/XlX1+9+Ws+LgQFH97R&#10;GN5QJWVlfU9B1RQfb5FZIB+Xc82b+PeA1NtBmapuFFt3jL4hTFb8irbUN7EmAvna4vZXv7/0B5Y/&#10;fMnytwssD66zBGhdasOi0ryUBO+y/Pn3LGw//EX2dyxJvHePXNUhP5V1C64NKzHIwxxw4qb6zlP8&#10;owv3ovnDl9psQUK3Ebe+lf6axe7hbypc5enxtp56Itd/+OKLr35/49LveL9hSYKxFsAfYUQuG179&#10;o+7N7wzY7htzstkK8ITIizMFMFWalSJyiyJ0I1PmYbkm94Kt9Iyl4JiD5AIGXekgT8eY5zvCvCTY&#10;QuWEI2REoiXFYiRFAFGSQhgpgQhpvnBJzghpDkahXxmuGFlurCwPAC/Dc04AE+X4E2T54sETGQKY&#10;i5EsWp4Tp8B1JoAJEo/TtWTDxLlDFEVpKdj9CfryTOfifNfaeMt8b+V0Z+lif/XGWNP2JG1nqnVv&#10;hj7V8WqyvQS04OzaSAMY351uA6d2J9p2xls3xlrWRpvXxps2Jlu2p1v2ZmnvFzu3ukrr4wOj4NK+&#10;Yo/jVMUytOUpigIkJQ6SGm8yTBarKOMtIELUMx7MyHs3OLQ12LM5PzY6Ntg/uzC48YFQ1C9lSmLX&#10;IdyCx11DJACYGviMG3qkm0jyLRTlNprKjAxmKGE05aEB+ZE+kV2f+AgVz4rA39GKvqkSfl0h5Kps&#10;4HUZBjekA2/LBDG5KxUkrB0vrEXkh1G44cmPEWkPkZn39bMeGKTfQsQ/Nk54rBfCof3EPiK1b3H/&#10;EIIGF1a3IYi+sB+T26RlR7gn6XJNyPGBvBeXuo91eO6z1umld9D6e2hx+2Rl683mFrSw/Gb1GOpf&#10;eZ9fP+Iakytt4HNfzuq2nN19de/7WsF3YJhbOribuqQbqKSbhpm3TPJum+beNEv/WhN7RztVWD+H&#10;Uz6kuHlz5QPUubpWObWg4BL1lZT3bd2s63r532qSL6Gib6OC1d2SCxqmN3eOdjZXXh9tL5+8F7QI&#10;u4ImfIVI+ZMq6bo2UcQ0WUw/+q6CwzVlFx6jCJOwZ7Q5aHYX6h6eW1/f3Npc7ejqrGrrjiuscUoo&#10;Mo4thoc95zWJvq7kck/J6baa+010zHd62O91sVcMEq6h4y8jcLdQCezmqaxo8kM0mQ3FyMLNjiCy&#10;weMfahMeaCVcVSFfVcZdFLW/JgSPSMwobqht7ett7R91DaRcZdcwcUvPKF+iT0IDi1DHxEZ+WU1n&#10;f3/f0OD41GJObiUvjzYvlz7nIxMJIU9JIX+GAxbwF+P3EeFzFeF3FuazE+WzE+dz/H8ngMFVIiK+&#10;XHxPuEWePJZ0lkCHhBXQX0wfUHumqINTzPDfXxLAn2pgALmLznTAn2pgan8Xta8va2oyZ2aa0t/H&#10;DPwl9/WmjAwnDQ0mDg6Afjz4M4LeBn6vRjTUh9XVehQ88yp87lf8MrisHFNTG9vYxMhg0UandHUz&#10;KwF/qoGT+/rBOICZHRrAzBQNRsAE0AEXJtDbwXja4BAYSRsYzBkcye4fyBkYBqR19VJpncn03ry+&#10;iaKB5aSqIeugLB5Zp7scpoJi7uKS/lxcLowt+mzfTvkn7/sTXgLc7hLCPhLCbmysesL8yLAgSnfH&#10;8MLM7Mri1PryxOr88OJkz8rM4O7y5PbixPJk/+78yM7c4Ppc/9JU79xE18JUz9rCyO7y+HBb1XJv&#10;0/uZvo8jbYMZeIqhSogMV6yaSJiSkI8kt7cEF2ideO8Z3PrW+NZ3Tlx3UJf+hr78pcn1b6zvXfLg&#10;vh8uxU/SkEvVVQG/eVJ0ZFIRsoBkuDRVS4KoJhKnLMgoGwyTAoDBf6DNSI9MVeWjqPKl6kik6Mkk&#10;aItjNcWwCGm8kUp1rPdsWdZRX92HyY7dvrqt3npoaQDaHN6gFZSGO0TqCIcpPCJpC+ToiWcjRNO1&#10;hJPVhVN0FRKRahEaivEmBr3ZOdDq8uHcwM58395c3+HiIOBgYQDwemlof74fDAJ2Zno2Jzs3Jjo2&#10;Z7qP5jqnyyjxBuKZhrJF+kpxfA+ThXmeqsjn6qjjNeRTHUya0uIX6bU7Y927I/3LbbShsucN2bjx&#10;usyOp/hYcxUrgZs+UuwkOKNG8gtT7UJD1RxduTSYeKK2KFVHJElPPAUlnaQlzkz+fI5MHbk0bWlw&#10;inkWtFRV0WhVicak+A9r8+9WJo+XhxkRwKsDVfG+8YaKZwK4QFsqX0syQ5tRWxfsZ7KmSDZarsrN&#10;KBkp48l/hyGAH10lKYq/MkKmqSjkwrXyDHQJMPUCH+fV5nJoeRw62XkzPbQ70AEtjUMrk3sDbbu9&#10;TdBs3+vBFmiuD5rpmq7Iyfa3DdCR8YNJ4AxUCeriWDkBP957Vre+Mbz83/qX/qL9ze9k/8yi9u2v&#10;YVf+ZMz6raPwnUAVPixalmqpkWmrk2mmnmeqlm2kCj5ckpYoIE1XJs9IJUVHimGFT2N/wbv/KIDh&#10;SskKcjma6oV6mk+Rypkw0TQYbzqKJ9dUMF6LNctUPNdSIdtClYpUDJEVStRHTmckQZsTH3vL833M&#10;fNT4CWaqUWhZD3nOeCPlGF3pGMZ3SYQIE0tFSmcbyGYiJUl6Mh4IpZ6KwpPJ3v3u2nfdVT2kIJym&#10;QKKuWCJMGHxGiboSCQipWLhMsi16IJMCTXZCE80tsc5JOoKZymwvFe43qN3t0WPtQd9e9BRaDhJb&#10;j5bbwirvRqnshCofBCgf+Ckdh6hu+kiPWLAD9oMU32A09gIVGLmgz6lfJiEKnwhgRgpoAFMA70Uo&#10;7GK1ZqJgM4n277qeQpsD73bmjnd/OQJ4b5HBTxr4w9bs2/Wpo9WJNzsL+xsTG4v9q7Nd+wvd0PYw&#10;9HYGOhmFlprnMrzrneXbbEX6rXj79e/NmDxYceaZ8xNZDJE+CVGFQnWgcOT7cMRmhNpiuPwaRmYz&#10;RPLET+7ET23ZFz4ZY7XdmAIdDb09GPlwNHk0RxsuJu3WZkGTzVBXOTTZvjPQMtNVN0Svmu5reDPb&#10;Ca33Q8sd0GwztDMIzTV9pOdvluAWMvxmwD/YYwwmwmGzoeorp2G+x7Ea72LV30QqMQsDvwOdCIWj&#10;UNm9IKmDIKn9YGkwDka2fEReh8lBeE0oTvstRnHVU3DCmrXX6FaT9tUOA9Zxe8E1X4WDcI3XUdoH&#10;GPXdMJXtEMXtMCWm4t2LVt2OVFgLlV4NlGLu+U64ylaEyjZGFSxgL1pjP0YTtLvRGjuRalsYRtlg&#10;RuXgSLXNKI2tKO2xUK1+ktNMc970bH/t5GBiFz2G1pQzO5YzM5g/2Vsw3lM4Ovh8bLRwbLZobKZk&#10;YrxkZOD5QF9+X3deb09+f1/B8NCzsdG6nZ26vd3Szc3c2RliX39ofYP90wIUkawTjbNLy4ytb84f&#10;nyxdXCyZnXs+Ol4wOPxqZLZibLFqeK115rhz7iO1sEfbPJpL1pFT0UtOJ1JF1keT2zpWCzMeU3ec&#10;3LmJLduIK12PL14hFi8TS9biS8HhmQDeJ7zajys9iC87iK9gBAETyrcIZevY0sPExu2E2mVsWbMt&#10;scIkejayZAhfE2+fagWL0JJw0VP0NtcNN4IFq8s9kRaxkBQx4+NFmJmGJCdXxsbmoVBPlJSNNGFu&#10;8mphskoxcnKh0oJu4o9M1ThMfNQD81xSe/EVPWHPRsOfrceV7VFqdkBLePWGWnNIZgjgQ3L1EYmp&#10;gStPiAyYAvg1ruwIX/42ruptQvVJXOURroIZH7ke83IDV7JDKj9KqnqfUvsxqR7K7H6T0LIe3djn&#10;X0nRTdB7YC56SVeU1ebaBfSdO6a372jr6LjU19DeHG5/PFyF3q2/3xo/Tfi8CB0uQAcz0O4otDvw&#10;cXsIer1yWmZ7FjpZ2p3r3JzrOdleaqtrLs6rjQjINkHG6mph9XWoKB2KDowIh+FROniULu5UACcy&#10;BbCZFt5ONTxSL7IbV7WV1bVCbTjI6nqdO9gd8jLRkKzO5cr7wJrvoSn/YwMuDriUrBVML0BdJ1jP&#10;gIhCkQ3gCcbq0TaK/m5KHqGaLvEw5wRli2QFkyxZo6dSRs8ljPIlzFOlHfAKnmGwaDu1KFN4nLFe&#10;goF2tIV2lImch9Yt9V8SwIUw+1PsXiAcX+o5vkDYF2hZZaubEaX1wviUPR+IAUJ5leJl9FLUTLNg&#10;1tlwmzxd+0J9lyJDV9A+RTqCw3y44zMdj1wNtxJ00Ghgzi6lbo1QfiaAt0k1n9pfpgBmeFNSw+u4&#10;mkNC9WZkyaBz4rBL0pu42tcxFRC5GUrrhEhNa775vUaxNareJfJPihVd69FhY26p29Gl7yhNH1Na&#10;T8gNO4TKLkfSTMjTfUr92/S2g6RG8KA9av1JWvM+6R8CGHCQWM10wEdp9a/T65kOmKmBt1Oqd5Jr&#10;D5LqGeV+yXW7CdVbhIoNHPguvQJMeGe2mMVU6QZ1WsethRW9Ida/IzeeEOvByhkOm9r0LrH5DaUR&#10;9AFgSUwHzBTAe/jK90mMJMmvybVnAvgwpfYwpf4wqe41te6QUvs+tfVdCu1dIu2Y1LiPq92MLF8O&#10;Kl7wL2wxiGozjGo3je2zSRh3T1sNfX4UX8ssMHxEaQCLXMOVgR1ej6vYS2p4k0H7TwUwo6wyueV9&#10;Ev0ttfUwvmEHW70VUwmoQWPoVgnjXjmrEa8O4urfUGhgAqMSM6Xh9WkJZEbYPbEWdABgBLwd+CiZ&#10;W/EhGbxIM1jnLvbViCuxytDrqZ7LU3N/sqlXiJFrYkRSW/1QanoZBp9n6YKVUbdn5YBdv63E+khb&#10;gN9UQ9VXS9lfgNOM9a6uqqKvrWWipRkVrYc1MfyHADYypJ5hbpxsZkg1QVOM0SQTfbKpAcnciGJh&#10;TEZoh1uYJDjapoAW3FOQz/zuLY2L38neu6YlzGWJUAtxOI2adbVNtzOlWOjHWRrE2zIqEMeDcZhy&#10;oJyoi40xyd4syc40+dQBpzA1MDPi1taUZGua4Gyd6Gaf7GhJMtQNVZJ2FOQy4Hyg++AGTOCxmZqs&#10;txkK72aX4e/GELrgQeDmDANqkwaeCFqX0yLBbnZZXk5PHcxT1WT9ZYRdjXVxHg4MXerpmO3hmOlm&#10;zwjJNdCJUJF5IsxtAm7OdgemJOWmIe+L1Aw3ReLAPZ1Oa/2CS0DL1MCg/ckupzyxTXW0TGQa3Ce2&#10;yR6O6WboWG1lX6RWiJ0Z0cqIgFAPFOExv39d89FtuIKEswkymhny62RFNURg0LAwMM3NPhW8KViJ&#10;gwWZqYGZMA/BU8BrejvnejnlgL6JHlZL0V9e7MnjuyiuBwayIs5gS4M8n4d4vwCrMkPjjHSjzfWx&#10;loZ4CwMc2EOwNmYEsKdTBngQMw4YHAJAH+ytCSpMXsL64W21u9cUhXmMdNR9zPVjrI0ZocNgDZaG&#10;cWAfzFBxVoakHzUw+IBMyODzVZf3NtfHgzmm+rFGSAxKN0wXHmhkGOHjnZmS1lpaPl1WMVP0cvj5&#10;876iF70vXgyATmFhL6CoqL+4ePBfC+Az3csM9gWcqV8AU/2mZ3cAmIr3X3Bmf5ne93P7+8+1fpnS&#10;t5FJPKPi7z/Z3zO/y1S/n9pfpu49d3gmaD+Nyv2UqNjq/4hzl59xzvue8Wnd30/5VPp+ynnF+6+J&#10;rsBGV2Kjyz/nPxXATM45YMCnivdT/v8lgD+3vxnkasCZ+j2zv7nJDYDnqa2AonQagKl+izNbizNb&#10;AC+zm39ywE2nDpgha5lq9hxMU3tu8F9zpn7P6d5/YX8/FcA/OuAX9FP+yf4y6/We875nnJndf5Nz&#10;9vdM/f6M/a3obavqaavu/TTzM9P+/m8IYCafO2CWV7aGNG/jwWD1sWg9WpCzv6qR6H0jAT4PNm5T&#10;dk6YwAMl8buq0ncNxFjNObhMHvIYcnHq/6wA5uG3eSzsyCbhzaYU+lATd18n4Y4ulQ0Rz6vkwSlo&#10;xPoYwc6hx8OJ5mVH8jzUFXz0Y+AvE6YA/pHPrC2T/1QAM+ecQ5hdj+O6TJChU5O3azZC3eqxmCIX&#10;mlsm7o58Bq96tpBqoogynl8u4rFcJLdimKS6v5aWTYizeUqgSVmCGy09kJ7m25zgVI0xrQxE0aMt&#10;2jCm9AjTnmjr0QTXSbL3GMl7KN5+PMV0MgM9mWEwlqI/kmgwSDbsizfswhpW+WpUeGmVusGKnbUK&#10;7TQLbDSfWmnlWqln2ilk2MtmOsjluigVeWtVhenT8FadJIf6WPMmvFVLnA1oQb8u1rwZb9ueYNeO&#10;M2nHGrXF/BgfDGBGAzP752jFMLwp/T/hzKSeg6lgz/OfC+CfBZw6M8HMmWe0R+qfKVsA0wH/Cw3c&#10;HIIAk7tjjQGgAw7rA7Rr/TTBqc8FcEs4oj4SXh+lSYtQaw9XORXAiLpwyxKMd3o0XkPNTEzlyUN5&#10;D1bVEA4E/oZCiIJnfnTXWmjPrDd9IKh/OGx0zKS8XCUty6i03r9vPrh/ObBr0ad52K+lJ6yjM5Te&#10;6FNf4VvXFNjQFt1CI7W3pvfRs0d7smfG0hbmE5Y2CRvHfpNbxs2DJo2d7gOj3r29djWVZs/yLJ/m&#10;GGWm6iaSkMkUs9xM62d5FvnZbhWvXEqLHYoLbQrz7V8886wuj+hojR/ti+6mhXe1hQ2NhIzP2bQN&#10;qRfWqBWUmVXVe9NawKmEgea4rtqYjurY7qaovs6wvv6IoQWLks7bjrg/aXpdMsR/pxt11yLBOIOO&#10;7V5J6JuJ6xmIbW3GtTUx/jN3Vyee1oz959jfXxLAhJ4uQFxv97m80P9TBDA9suPnBXB412BA+5h0&#10;wou/Wcb+yTrpvywyWIwyv3bNc6zrDKO3xPR0RNJpmJYmbBvD+0Y1NuJO00H/swBuBVv0Uw1ghgAG&#10;hLQ2MRxwa6N3Q7V9aZHZsxzzwlybV4VWLwv0c9M0UuIRRanmrRXOk6OGgxOchfV/CEtl8SD9tw9V&#10;9Xmba+t4wtAitWuY0tCW1tia39qR296Z2NUe10FLaKeBTnJne3Jba2pbW2Z7RyqttaB/IL+3L6mp&#10;OZlGy+rpxtVUuyUlS+kZcsup/vku62/vPdDy9n4xMZ5GpyvaOXzHxccqKf/N/cdf3mNzjMEXDQzF&#10;VFZo+3uwqUognC28YwlBmc+869psad0KT1/whcciQ+OCyNnusfEwT3cUFRtCrw2sKDEJi/jdXy98&#10;/e2Nv1299Q0/t2yYR/Rgc2xzLdLN9+p37Be+4vrdbcnfq1l+FUq9mlpxC1d2w5XkWlhVOD5Vu7vn&#10;X1qKaWwg9fbENdNgPoEX+cS+vP34m+vsF25zBeNTipt74wpKuWXVv//hwcULd//72x8kEfDQwqyU&#10;9qbQrHwubTNOI+9rcI/7uuH3fDN+lfPi18+KZQqaQisGSU+rnQMwYmbmCEwYkU7DVVXK6hn9+m8X&#10;fvW3C7+/effv0hL2BVn4Prp3UcEtKdlfX7zG8s2Fr/jErunYPHCKeeCb+sgOr2sVhQ+lpEYFkTx0&#10;E6zFso0Ei+V5Yh7eVr5+ke3KX6/8jeXxlywBIl81eaonW0kIXmL5EwvLg+/+KPxfLCTBeyeBuu/8&#10;5HP4WXz+xpL04G/1KpwjljwrbtyHXhxrHrw9Pip1gaYFPtaZjshcY6HaJwovXdS9lHkErl++/sUX&#10;j778ndTfWcgqd/LhbBjRq7rf/0r6r7+S+foLlcsX9FnvBsuJREhx46XYE2XYkqVYE8XupMuwFaty&#10;rDjKT1sITDhJb+AtXlnLvHTTTrdSj9WRchNk9xHmChbli5AQipQRjZQTxSiIhCvyh8lwhUtzREhz&#10;YGQ4I2UZDjhWjgcnx3smgBNk+Yhy/GRZfpIMH1GaN06ahyDDhf1JAAPiFbiJ8tzxUpyZcFmMBJeX&#10;GMeLMLeNvvrdpYGlGfrqWPN0Z+kE/eXSQM2PYb4TLXszdNCujzaujTSAdnO8GRwyU0PvTdJ3J9o2&#10;xprWxhqZAnhnhrY/17o/3vhhpnW17mmhj02YsihGToCkJpWoJkmQ5U3UlKJqKAYJC4bIyjVgol/T&#10;214P971fn12cHRmcGp3aPW6ePbHEvLytHPpIl3wbwYj3BTDDf89k8E0kGcA8xQQcXkcRb5hQbphR&#10;blsk3rdMfmCe9MCEyqpPeoQkPtDGsWpgWVWiWRUwD6RC74kF3RMJeCDgw87twcnjxSkYxCkVxaNC&#10;4kVkCBgW8FsUClgVPNInX1fxu6rgJID2tYnKKOtf2oag0dWV1xAjxreicc7JK1sLibFyo+BSy4YW&#10;1+YPNmb2FgYXx+Z29o8haHMPau55j88fNgsr5tEJuShme0nS5YFmKJd+Apch5ZY24QYs/hqMchme&#10;eFE7+TutpL9rJH2pTrpuQL0Mw3Gg0u7KhuvaZ6+9g7oX94f3TtwTc3mN/a9rRj40fnoFkfG9NvW6&#10;AeEqIljEMi4ml76693Z7Z31rd20fghSexF9Gxt61Lb6AzL6gHHtLOZxTO4hTJ/CebsgtRPgDvSh5&#10;l7SU+rmRLWhsaW99783gzJI/PlEc7fBAw/6mts9VWMjXqgFXEVh285R7ptS71umXTCjfouO+R8df&#10;0E+4gIq7hE64bkC+jIy/hibeMqDcM0x8YJz80DiF1SiZ1Sj9OizlsUHmA/XAG2JoQk5xY2/fi6pq&#10;j6AoEWWT+8Lom/wmKqY4fG7fFgRN7UANPePD07OLqyu7ByeV1R2iono8XHpsD1CiAi7igl7iAj4A&#10;MQFPMQFXEX5HEQFbUT4bcT57CV5Hcb5TTjUwsxKwKL8bgOkdfxLADP5TASwg5CEg5vmQ31YaHhKR&#10;1Z7btZrcMZvUN500+GP+56SBoTMBnNJzXgAn9zMyPQDOQoGZ9pcJtb8raWAgY2I8fXwM/ObE0dvi&#10;uzop/X3UgX5iTzcYYfYB5L5eMALOxjQ0Rtc3RFTXhJRX+L8s8Sp87v60wDUvP7K2Dpwi0FrJnV1M&#10;DZw5MgpI7O8Hj0geZOSaBoAOGKH29YE+uaeHQKfHtbdTentTh4fTRkbSBocyBwdTuzvTenryRkby&#10;R0cz+vqy+ocKx2bzeiZLR9Yzasds/DOEFF3ZBay5hZz4BV0EBcH2/iz/2PNP8JYUDuLncpMS85GX&#10;dufi0JWVMkwkF2ys7i3OzqwtTq8vjC1N9a7N9h2sjB2uju/MDW7O9GzN9u7M92/O9q9M9yxPda9P&#10;9+/M9K8Ote4MtC7WFzfFh6ZY6eK0JOLUxYhakgQtyXBlYUCUuniwDK8j502Hx9e9hB6689y1f3jF&#10;9Nrf0Rf+YnDhv61ufuf2+Ja/ICtWUZCgKkTUFEvUkU7Rk0tDKaSjFQHgMAkhk6wrCwAdKlyKrC1B&#10;1hBJUhdIUudP0xbO0pVM15NO1JGkICQT9RViYRIEfYUkK3htrM9a1dOtxuKZV1nzFTmbDYVl/x91&#10;fwEVV7IufsPcI/fYnJkzPhN3x4K7u0vTiru7W3BvpJ02nGAhgUBwd3e3QEhCEhziyf6q2XM4OYz8&#10;7/2/937vetf6rVpVtWvXrq5u6Mz8eJ6K80jCKuINJWloaaquCENXuBAjl2ckk4WQy8ZoZJjopxlp&#10;JyIN6uLj3k0MvVud2n86tbM6vvFwGLD9aGzvySQA7ABcARvyaLLz8XT31gonvraFFpxoIJyBUyq1&#10;0GWpSuRoyufoqWWhdT3Feavw4XtjndDTGejZPLSxAq0tQw8nNgdrlhtySqKcHCQvIs985sJ/ylfw&#10;vO2Zz6PFr6Uo3WQbyhVZapXY6+fbajNNlWlo2SysSiZKhYXgxEbT9eVAyTZSAj1wJ9NQAQBXaLoy&#10;eF2Fnlzmx2crrx9N7z8ae70yBD0arEoLJJlrsLCqeUjlIoRiMUIRlHkoTihtFlo5w0DmtrFqnbc5&#10;E6sUKH7FR+h8oPBllqFaPkqPrauRgzZkGhtmOFrOlOVBWw+h9bmPT8ZfL/YCoGcT0OYs9HwKejEJ&#10;7S68nu8Cz4LWRt8v9Sy2llSQw+Idjfy0xDOwmiVYnXyUBlVdKkGGP0T4svO1Y9gTf9P57vca3/9O&#10;9YffaZ76k8HVL83Ez7uq3QzSF2fbGRQ4GhU5YfLtDTNMNdLRSulIZSZKFZCBUss8IBvJAXxd5hhp&#10;ZuoY5CPQhRiDLEPZdF3uLNz1Kh/xfrzGgwCREvebGVY86aZCZLRUoo4UHYesDg+G5gehjdnunNRA&#10;fekolBzNVjcVK0czU2KYKjCwMulISbqRGBMlkYWVyTNVYFlpB5nqTHdW78z27gw3QVPtPeRbeH1x&#10;JlaOhZKhIyTB+55rpUvGqsXqylEsUfcj/aC5Xmi4dq+SPRhhX4mSbMaItWMFiuS+LFL4rBp5bMhN&#10;4EmE0stE/fcJBh8j9d6Fab+N0d0OV59xFBi34VkPUX4Vq7sTofEyRudf0vdTYAEcrbQd89MZwP8U&#10;wFrbcZqbyQbz8YYLdJf3A8XQxuT7rUevtp7+mgB+/2KRc+7vvzvgN88X3m4vv95c2ns+s/t0Ymd1&#10;ZH+l9/1yN7TUAm0PQQMFz9jeC9Go5xG6z/0VFq2u96NPdFid73G8vuQssuWp9DZY710Maj8NvUtB&#10;baZo7iSofYzSfh9h+CQUNZtk/6yBDm0NQLsjYKqPi03jBYmzuXFQVyk0Ug89nYJWxleGWnob7gzU&#10;F70YqITmm6ClBmi+HprtgJaHoKfj0OowNNm0WZc5zgjpjLGaSrGbw5utJKCfxemDrdiPUX0bp/I+&#10;Tvl9vMa7BI23sWqvY1VfRSnvRSruhslvh8l9SNAEPS8jlV5GK4OrYMybGNXdKNUFb+lxZ/FeS552&#10;4yvd5tcmXUSehKjsxOm+whu+SUaAd2ojUvVpiPyzW4r7CVoQGbMdr7uZoLsRp7cez2EjQX8ryXAb&#10;j9jGIzeSjDYTEc/jDZ7FGQKexyPW4w3APMsRWmPJ1gsPqAtTXe1zY9lD/cmdHbkPF3OX5goWpgpm&#10;RzgCeGqMcxLw5FTNwlzV3EzF9OTdybE74yPF48NF46MFE6OZg/3F8zMVTx5VPntc8WKtbO1x1swk&#10;mOdW+QMnVi4uiWhNTI+5X10yMdf4eL3t8WbL4nrz3PqD/kcV3Y8q2x8npdfrm0QLK7gJqwaoGMTo&#10;a4QZibmGa0X0RVftZgw8TnnwjPjgGen+GpnDM1LlOqFyO4UjgDmn/x7Y3z1y1R65ZpdUvUWs3iBW&#10;bRBrdunNL4h1a4SaHk9mg23qKr5qidTUntJAdGbYKfggxBywigEmulEIzQhVpSB9wxgVrWBFDf+b&#10;Ypbfn5Q7flZOUMRITMaST8pDRC5EXj5EQdRD/qoZ6qY10SRlILFmgdAwHlE0E164TniwT2vYIFS+&#10;SKt4yWjcodYeULdLrQXsUzi8JNe+Jte9IlS/TKl4k1r5gVANEWo+plW+TamE6O1vaS171PpdGkf1&#10;7TNqXtKqXpKq9lOqXhKa37KGn9GG77jethH2UDxnosDvqqEYKyzsdeGigZGRR1lp1cRw79xIx+vn&#10;M9Cbx9D7Z9C7F9DOwzdPRl8+6vuwMQy9mof2H0F7q5yY4JeLm0vdz5f69p49bKioifBP9XRMs8YR&#10;cEZEHIKGM2IYY9imxiwcMhWHTsOiqVgs3RjLNEfRbBGprnoxme6Zc+zuzfz+pbTqNVrTTs7AMrmt&#10;NaY+2ibfRDtZXcpbnM/iynnNa9d0hUVNBQTNDPUjcQbxtoaJbgZx/vqh4Qa+iUZuZJQzy8gp29C+&#10;UM+2VMvmnrrtHXWnHC1fkt6tMES8nU6cmVGaOZZihkxxQKfYaYair6GSFex/UQDfx3mXIt0K9Ozz&#10;tG1u69oUGdiXIByLjBwrLfyzdG1ihTX9LkkCQrkVbvEoBl+Xe2AdWG0bDMpijFuGthVby7II7frA&#10;KqQY6Zev491kh3+SXLFNawTl05RKUNmk1AO2qJy0z6AJ2Elv2ktv2iLWvjzIHsyJA06pHnVPH3Ol&#10;vSbUb8dXvEyu+UhqgigtH4iNr5Oqd2LK1yNLG1ERNYjQKoPgemxkr33afFDublotlNkz4c1ajb7z&#10;Mr35Q2bXa1YbmPklo+VdZjv4zOzR6jik1wPgA4B3mA0vM1v2M1v2MpoB2xlNMLvspn12C/ic74B1&#10;kusA25T6PWojmPYju/N54v0hV+p9g6A8Red7On7TvhkQuwvK7oPyBqCcvrf01s2UqhdJFXukeljQ&#10;AsCS5oJzt9NqPrA6OIo0vXGbUb/NqtthNYJncWA17oAPOb0BrBawz/noNr+kcHhFbQO8SKhcCS8C&#10;r67fidTrQAALmPBlzwbl7BLrOKoVvFhG6zqh+klS+VpyxSapGj7x9+ccngHc55I2F5L1gd26Q6x6&#10;Q+fE74In7pAbQfmK3vYyvXWb1PAipfpR7L2ZkPxBT0Y/eEf8MkHzNaMdKhg9CFP+KcT5NQ2skxMA&#10;DRbDCQI+cMOghOscN0yueRJ7u802vBjtmWfml4J2CUU53k7JeDz7vLt3prln9k7NUCK9zNoTr6jv&#10;yieBvcxreI0HKy7pxMNnduUaRkMrxMmF7eSUYW5OsrCgAqzM0zmY0Q+xNuXYX3MszQxDBh91SxOq&#10;jTknKbS1GdXRhpMX2tw4BYdKQCNitdQCZSSczx3TunrWUJTPUlPR1xQZ72RFcbdneDhwzvf1dGSB&#10;JqgYaIQoS7s7W1MPciyzXKw4JwTDJvggIzTT1YbubEWDT8b1ccn0dmY5WhKxBpE6Kn6C1824L6Bv&#10;nEdJCtgZaYU7WlB8XbIDPfJB6eeaA/B2yjxI/swRt/5u+SHed7ydcpHaMRry/paYVE+HzJ+yOh+s&#10;x88t098960DHxmooeEgIWN24gBS4Zqog7orVj3E/OGMYzAPWA5YKHgELYNDjeZBiGswAXp2vawaY&#10;AeDjwrbEJuqrB2L0I2xNU8Cyg73z3OxoBhpB4jct+a9iBK7j0Hrh1sZ4e/M0MNIKl+RiA/YnHbw6&#10;MMzVlgoAPTA/Na3TwYPgRwPAqwM9DuZkpHaElKA92AcxPmuEZpi9GQmsMMAj18uJDV4UWAk8CagE&#10;eGTDLxMAu2rwRE9HRqBnTnhAgZ8709OJbI6JVpSyv3FRj/uSvoqMC9gN2B+DXXKx4Wh7O1Mi2ASw&#10;DE+7DDdrJlI7Skc5EHSCxzlaUWzNCFZmaQj9MA11Hww6yj8wh0Zvu104WlQydv/+VEXFZEXF9L17&#10;48XFQ0VFg6Wlo+Xlk59633/SX1A8mF/wb5G+h7oXrh+xv5m5PUd076d8mvb5U+97aH9h9Quf9Us9&#10;SPgM298D79tMpDQdwFG/n9pf2O8eaR7q3iPN31C/MEf87v+RI7cfcmTYIZ9K3/8KRxXvb/M/J4AJ&#10;qVVw5dABAyikOrj5c/7fEsCw+oXtL6x+4dhfWP0esb8F7JbfEMBlua2AAw3ccj+/FQ7Yhe0sAHa3&#10;v8bhsF/jyMhD3Xukeah+f00AN5T1HNpfWP02V/QCjnjfQz41uJ9yaHyPcKh+D+3vp1cP7W9XzTCH&#10;2sHu+uEj9reveQTQ3zL6iww0/xaHGhh2wAAuupFOs7/lcJj2WKReX5R7AtJK8YaJhJAnr7AVrwBK&#10;5Ia29FV9+auWMtyONwWtuYXNhQTNDk//Fec/yALNbyF800pIxOGGsOMNSV8+9Sh+BOE6knwZlc6H&#10;Iomo+giImt3gRd3k/5cA5qjcTxzwpwL4iLI95NcE8JHMz4cc3vgpMnxIkYsyEVjLzgCHSlNtf2EZ&#10;3Wt6wqIR3LIMfhmquCJNQZMmq8sU0s/g1qHxqMcJq3kq6+JMzIwDfD1SY8PYqdHFpKgH1MgWWkRd&#10;kntjrENLtFVnlGV/jPVonM1YvO1IgvFAqu4oXXcqw2iKjZrJNFnMtp7PsJ+k2cyz3WYZnpMkj+Fk&#10;195Yx84wu5ZA6/pA83u++oXeGjmuShmOcmwH2WwXxXxPjSJfnZIgw7IwdGWUcUWUcXkEKE3rEm1a&#10;0xx6iHZ9aRwH3J1sDp8BDABNOA74CN2Jphzl+Uv0xJv8Ip/K1E/5V9rnT/nvp4BujTKEOTz3FxbA&#10;8PjDWw7H9ySYwhxxwEeWdwh8BnBfkjkADGsKQ9QF69UE6oBLvyiAWxIMWhJ1O+K1u+M0e2J0O2PQ&#10;TbHWFfG+pSSiu42vmo6roIqHgHaEgFHKVa0EPpO0iKbFpLHHEf1ToX0jYcMjRvm3uW9FiieTPdvG&#10;w4cexYw8CekYD2jqiuzqTOxvj+1ujmzriGrpjGlsiquvTqx/gG+uSepoiu3pjhubIT3ZSVzdtWkZ&#10;1MgvQ96r9h8YTVteIc5MESdG4no7A+qqvB+UB9ZX32ppCGmqi+psBT32RflIGkk7JVGPkGzMptsW&#10;ZjuV5Drcve1eX+vXN+DeM2RR12Ze0+TS3O7VVBc70EGZ6CWNdiQPNuOH2pLHe5PGh1Nml0L6pmUS&#10;sr9ABX5nnHDKnHzOiioekBfd/pgw/JgyOovv6k5sbyT1t6UPdhK7W1P7OJYXjug91MAAuBO2v2kD&#10;fbD9BcD2FwDfwrG8B8L48MZPgQVwXG9PfE93Yk97YndbYncLKGO7ukJbeqIHF/Szar9zSfvMkf5H&#10;+xwuy5zPXbPsqzojOjvwQ4Nx3V2xbW34bk7Ub1xT/YH95Qjgf878qwKYQ0dLTFebV8U96/xsh+Lb&#10;nhX33MruWORkGDAIqFK2XU+tx9wUtm/kWvb9P4fT/hJEORbJsmmeiOxfSB9bzOgfzWrvvd3efaez&#10;r6CrN39qnD42QO7vovZ1pfd1p/d20bs7md1dcRX3GV2dhWOj2YMDjJ4udn8va7Avo6f7bv8wraLa&#10;h0Y3iY1xZzMzBvpS6mo13D3+eO7SKRHJUzfFvrrE7RyXdH9iCgzW9vPiOvfd1wJXfuAXuqhhqE3J&#10;sGrukr9dfC002pqQUdoz3jS3xGpvieuqjx1sjqx/EFVUzCsue/ka/3cXLn8twCPj74gfaKD0tJoG&#10;hH335ZW//PES1+c3uMQM/hCYepJdfSL67hfGEdL2AdiA0JCc/OC8QkpnN6G1PaN/iFTXHJlVaB0c&#10;I4cwk9DBRGUU3BucDM0pPCuvxvXVib/9eO4/vvue31A7qDiD3t/mm876UkiB67IM1wXVf4jZnnch&#10;/ZFe8Ed2vgqjKrq0t7B+oHFkOmegP7auCt/SkFRd5RaTpGdie1lI+j9PX+C6dsWSRSUOdnvlZh0T&#10;Fv/jN8e5/vz5f3x75jMxbT7HOInAzDNaPhcuaWoJqzuoyUcYiWWaSzwwl+5DKjcb6lCN0bdMEA4q&#10;Ao6iJ8ky52uwUhTNGxrfcZ3g4rrxFy7VP3ClCX33NERzI1YVL8WlwMUlx8WF/ZLL/wZXrc3FZ/Gy&#10;owGihbbit33RNamhfYzoJbLrQ7zFcITpPXdUpKEu+J5DnfoK9x1Xlu71e6YiaarXTc78TemL38t/&#10;+ZnmiR+seK/HqMrEyQmkynLTlXjYStxMhetsRd5idd5lF5URY/45b/VXGd50A25H3r+7ipyiWWjH&#10;aMklaCqkaCmlaisnaSnEqkuFqYoEK/JHqwnHqQrGqghwNPCBA05U5ThgvNK/BDBNhSOAacqiVGXR&#10;AwHMiRLGqwslawgCSOpCZDUhkrIQXVsarywaJM1PscdM1tzeWx1ZmWp7MtU613N/uvPe47GGjbkO&#10;WPpuLXSB5qORupXhWlABnbAABhXO0b9zXc9nOeG/z2bbXsx3bC117ix1bUw1Q48GoJnO6WJarptF&#10;tIZUjJJYqoZcnKwYVUctSVkxVEr6tovzi9oH0NLMzszQ84fj/QMdow8frryDCnufabhnnNaIv4Zm&#10;XsTSj7he2ARfMWNeNmVcNE6HrwJA/axp+o8WlO+tqMds0k/bMc/bsa/aZly3yeCzyhC2yhI1zRDF&#10;MkWMaII6xJtqyfxKiYJyMUKCfqICPvyC/twioVeloi8rJF1QJ53XoV5C0G/gGHymFGErkrBF3E1M&#10;sF1SYcfDnSe725t7GyuPN2enNyfHdrs7VkfHnr79AL2DXj7dm5tfH1l5ubKy/6ZtdCuFOWLp9+CU&#10;0q2TGtEXDfC8ZnRRuzxBm9zLGPoxndTLJpkXTXIvmdy+YHL7nHHBWVzhSeztU5isE0jCVRxBEEe7&#10;oRZBKpzegKDWqecjG2/FTNy5MYHXTUiXTHNOGLFPYVkXzKln0fG8xnib6OLZJ/ub21tP159sQZAj&#10;sewsNums1e2L1iVXcawL2rGXtUK4jSKvmuLPmaSdQhP+JuvDg46MyGnvXdpf2vowvPisrH3UwDVS&#10;EOt30SjkNDrhBzThjFX2OdvCfyBpp6wyjpszjpnRT1qyztpmnbbO+NGE9g2a+D2OcgxHPWGSfsqM&#10;ccaMCXPWhHkaxZZwuSthTRFF+tzrHH+0+7qyuR1j6yagiNKyCLskZXNNyc3Qmdww8bZ64HlhbX/n&#10;8Ojk7Myz9Z3G5iEdHXs1FScpcXtlOV8pEU9pUR8ZMV9ZcR9ZCU8ZCRdpCQcZUcf/VQEsIeEvLOkj&#10;LO/DJ+tuG5RfPfmmbHI7sbqPNTLPHJumj08yx38SwOyhMfbgvwlg2PuyRwdhDqXvp6QP93HU7OQE&#10;Y2yU0NuT2t1FGRxIHxmG7S9teAj0sybGAczxMVgDM4eG0/sHyN09Ka1t8fUNkQ+qQsvKg+/egyOD&#10;Q+6VhVdUxtTUJjQ0Jre0Jre3c+YZGwEzsGemsmamM2anM6YmmVOcCGMS+Lbt7krt6wFPBD2gP2Ny&#10;rGh+Jnd0+Kevm+GBzJHBnLGxoqnZwpGZ2wOz5SNPCtsWXSPyrotbnuXBKmqESkh6/0z9wvxrzz8h&#10;SE0hQZjPT1LEX0czSkzY+sI5FTfn2JWl7eXFx0+WF5+tzIIf/OeLgy8WBzaXh/cfjz6b7nwx270+&#10;37+1NLyzPLr9cGRrYWRnbnBjpONxW1VbOp5qhYzRlCYbKGSi1NL1FUgGCil68mkGimSkaqq+Qqyy&#10;6C1pvlAp3nDZm6ESPP5CVzx4zjpfPu5w4Qe7c9/Znvvag/eUl8DpILFLEfI8eA1RMkKOhVXNNNOk&#10;IuSpSAU6SomOUWaglWkoRYqhHFlfiqEvloWQyEXLZaNlmQgpuqE0A6WQaarGNlGnYFTwejLppjr3&#10;/B3u+tkX+djURvsU+9tE60sFyF+nYhQKbbXYCEmK2s1MPdE8I5l8NCetdAZGm2lsiDfQynN1mikt&#10;+Ph45t3zuf2nUxsPh8E+bK6MAl4sDQH2nk69fDazsTyyNtcHrr56MgU9nayMdUvUFU7WEKbry+Wh&#10;NG5jtPFKkonaCiRL1GJ1MfRkem9+cHu2H1qbhfaeQq+fQjvzMyXkdAfDKD2JGHWRYMlrnrwnvK4f&#10;sz7xN6fzX/nyHA+TuhKvJpCsJ5qClCSiZHPNtXNxGlloVbaR0qHuBXUAbIVBmYFUBoB6sqHyQHH2&#10;x2cr+w8n9lZGX68MfVjuv4/3JZiqfSqAi42UwGvPxahkY1SyEHKFxmoN3hawAPYTuRgsfo0TmW2o&#10;kY3SZ6L0iBid+1GBrya7oLdrm0vdbx52QzuT7x929JQSK+m3+u/R5psLxmuzXi+07800A94v975/&#10;1LfaX1GbnZAZaEM3Usk3UC1EaRZitcH+gF1KVhePVhLwFLtoy3fC8MLnyj/+TuJbLokffid36s8q&#10;Zz9zkbgUosSfilRgW+nnO6Dy7ZC5lohsU/0MnE4mTisbq5WN0chBqXPigA8EcCHGuACNyzFSz0CI&#10;5plxN4SIrOTrfOyw3q3HdqUKs+1+SEP9SEDdIGOlaFjNNBOD2epSaOPhWncNwQUXoidJNFNnmquw&#10;TeSzTeTyjWUBuVhpNkqSbiCebiiegpHHe1k+X+hfn+3cHG2AHvZ2kUMPBDDnjw84Z0gj5PIsdJgm&#10;WnHashEa0vEorbwA59UHt8EHAxpueJYesRhtNxWAqsPyF6sfL1T7plDl81Llv9dpfTeGu7zlLv3x&#10;ltbrKO1XsbqrPtJzzkIboSqgvh2uvheldVT9wnwqgGO04EzFu3E6sADewOvPxurPpzt/GLwDbU1/&#10;2F79DQH87vnCh/UlTn1nFdp9zCm3H33cWoH2Hr/fffR2e+nNxtyrZ5Nv1kY+Ph6Aljuhx53Q9P0X&#10;2QFDARprkbpQGuZDpMZGoOSYB/+AK++EJfeMMe+8meCio+RCoPxSpNJWqtZekgYUqwfFoJ6FY2eT&#10;7J/UUqHnndAO+Flog5Yb5osT+lI910oIHzvLoBfgp+PxztzAUGNpe2n6VAXtVXsONFoMLdRCy33Q&#10;01mIs9Qlzt9SzPe/Hqzfbb/z9C7pUW74PNFxOspoPlTtSYTKy3j1j6m6O5Eqe9FqL2M1XsVpAkBl&#10;N0p1O0L5XZIuqLwIkdu4pQA6PyTrA17jDd+STNcT0QvBqiMu4t02vD3WvP12N0cdBRe8JZ+BtyPR&#10;8GMq+h0e8TJO92Ws1qt4vZ0EvUMBDEqOAE5AbCUZ7SSjtvHIzQTkehwCFsCAzRjdj4m6m9Ga84nG&#10;0/mRU92VfdNDRSPD+LaOnIfL2UsPsxdm8ucmiqfH7k6OlE8NV0yNlE2MlU+OV0xPVs7PPFiYrVyc&#10;rVyYr1icL5wcK5gcy50YyRkfLpibLFtduv/00b3VlaK5FdbATNjdGtMEsm5AtHlM2q3Mu5T7bZl1&#10;g6SiFs/IDFOnRBsXgpldshE2ysgkSVojVEEr3FArDCfn46caVBd05xmrbyW1eo1U/YxUCfOcWLlB&#10;4Bydu5PyYJdQtUusPLC/HAEM2CJyHPAmqXaX1rieVrtBbhjyy2q2JzzGV60S65fondUhxVF6YcY3&#10;bbV57fSkAvRUotXV46XkwzUQaUhLppJe1FVBixtCJjwC6K+PKf5wBXtZ0FFE1E2S11r1mpmrrFep&#10;a+Yyuf0ZoWk19v5abPk+qfYVrWGdUPmMULFFq92mHFIPs0OuBbyi1O9zBPCDN6mVEOEBRKiCUu5/&#10;SL7/gdL4msKJUNynN3Cy7DJqdskVW8llO0kVuykNb5hD68yRB3733OUCtW5Yqwp7GGqlaGjEqWv4&#10;h4ezxoZnFqZH22tL+5tKFwbrNhf6OB/Cl+DnZZETGb89Bu1NQpvTHPu7OQHtz2wtd22tDr/eWK0v&#10;rzUzcrXERlphicZGNKxhugkqw9wk19I8C4tIxaJSPxXAdkZpHnqxBb6351idW7l9j8m1z9Ibt9hd&#10;T+mds4xhqtd9VwzTWDtOVzlAQshc8CZGWBDHexVx7ZS2xFW0oai9s6pXuL5fCtaXbuGdbe2ViXPJ&#10;xzjdQTrcM7S/r+9418AtFxFARUcGGcVZ68aZItPMcBQzFMEJm2avHYG5gfk1AVyG4QQBFxk4Fuo7&#10;FBnYFxs6FOrb5epa38G4F6JcsvVs6WqmVGVcmqxRGK+S60mBVBkEW8uy1NizwtL/rolXCdadUzf3&#10;LzHyK0EEDvoyt6gN66TaJ8kVoHxOqIbVL2x/d9KbALv05n168xaxdpdYt0+s/8Bof0msH/OgjzhT&#10;XqbWfiA3v06t2018sI+vfk9qghidEKsbYnaBSyshnBOdGzGR1YYhNaiwLpvkSW/WYnDeWuy9V+TG&#10;j+zOD6wO2FC+ZTTvUg7sL61unxMaW8/5VNA5Dnif1cQJwIUtLPtQADdv0xv2GC2vWW1v2O2g5Jyz&#10;S64Hi3zPbN9IfjAflNvvRGo0jq4yCm02jR1wJs/4Zz2Nu/eO0Qbl9kM5feDpYCQcAgt4HFM6H5K3&#10;Q6gF/a9p4PVyBPAmq+FQAIPKDqMRPHSdcpB6msE5ZPctu+sVo32P1rJNbnyf0blPa3qeXLkcXTIb&#10;mjfhyx50o/Y4EvpdyGDmzZQqWMSCPdxOq9kmVIGfnSPqF+bXBPA7dscetXmTULdNanjNaH/LAo9r&#10;AU0ouw+UixHFU0G5o74Zw94sUM4G5bylcnJQf2S0Q6xO8Ja9oTbvEeq2UqtfpjfDAhj8luDET1Mb&#10;Njk/rTU7hHsj3il1duH37EPTkI5+msbkgNjBxr7x4cW+kYW2oaXqnpk7TWOE2/V2QUQlI68b4uby&#10;2n6isi6XeY3lVH0s7WlObhm2DkxzS/KBAOY4YGuzA0xh+8uwNKYfCGCqGYZsgaOCThtzur0Vy9GG&#10;ZWNOM8MS7Czpbo7Z1mZkXc1QZWlXSUFLvivoGxcMRHjNtJS8bEySfVyYvq4ZgZ7wSbRMhFaIkpST&#10;oyXRw+EgAtgqw9mS7WTBcrbiNN1sM9zt2D7OOXDOYTho2MsRdHJyMlug8aoyXjwXMVfPIIS5LUAd&#10;qx9jZ0oMOEj+DOdDBoM9HdiwsvVzzfN0yETrxmgrBVlh00AdTMIJF7ZnAGBHGx5QFOSVC9aDM4yS&#10;FXUU5bXiv2IMSi1Ffytsio9zVoh3obdTpr9bLpx3GjwLzAz6fV2zfFzYgZ45cMZmMJsFJkFPLQCl&#10;GwaaHg50UIIBoAT9anIeQtwmonzmMiJ2YJe0lHxMjGLAJfDoAI9sOOQXFsDO1mQA7IDBFsGvBQDW&#10;AFdg0LpRcqLO4vw2EjdtYWPt5cQ55ResB54Q3A6WBOr+7llgcvAWwM8CDwXNg0uZQd6ZIb7ZAZ5s&#10;B8tkfQ1fGVErYR5jwRtY+IhfR0symBMANh+8Cx72rEC32z6O2Vj9OF2VEGscAfQ7WFIAtpZkS1Pw&#10;ezjeQO+WgWG4jS0pMqqczui6UzJeXj5dVbVQWTlTWjpeVDRYUjJ89+7Yv6tfmP6C4p8ifX8e7Huk&#10;mZnbAwNb3l/jF+3vp4G/sP39uQAmUpoI5MY0UgOsfn+ue3/R/gLgOtyE1Swcifu/zRHvewg++d8C&#10;fA854n0POap4f5v/uRTQhNSqX3TAhwOO8D8ngI8q3t/mSOAvbH8PBfCh/S1gt8AUZ/xiCug2Djkt&#10;/3TALQcOmJO0GRa0AFjfwoG8R/I5H2rd3+DTYbDrhYHV76f2F5a+RwTwYQroI4G/sP39HxTAsPo9&#10;Yn9h73vE/nbXjnTXDfU0jBza399WvzBHjO/PORIKzBWlKN8cYDcaodsboNQbakvAmKteR4vy2fMK&#10;W9wQRAly60hcM5K5Zi3F7XRT0JZHyFxYwOxQ/Ury/UsACwjZXblpe0XUk089SgBJuoGiXEal30SR&#10;RZS8BIVNeXlQAnxYMQFTWACLcWNh3XvogA9N8Ke+9lN+TQAfDjgCfPUI0jeNJG7IhOIwPSE2ve7o&#10;FGUVo8sqAlfdeIWS+AVixcQT5RVTZTXSBfRzeAwy+fVJ/IaJF9T9r+r43DTwkTLy0jHzcvIISUtM&#10;ucuk3E2JqEv2a8e79SbYDkYbD0cgxiMMxmJ0euNVB4naIxS9QaLuCAUxyzSbY1lOUy1WMl0fZbg/&#10;ZnuvMr2X070WSR5zqe4TKU5DqTbdyeYtsZiaW/r3/DSKPJRyXOSzneVue6rd8de5F4woDTQo9NHJ&#10;99EuCTKsDMe0xv+U/JmT4TnRpAtv1pNi0ZdmBZvgI/TizTnK85c44n0P+VSmfsq/ed9Dfl0AHxrc&#10;QwcM+922aMSh+j0cBq724Y0BvUm4T0OHAb2JZoAjDhhwZHmHNIUh2qMxYDC4qzMW1xxu1BBqUBes&#10;By79ggCOQ7Ym6LcmaHfEa3bHaXbH6oIltcRaVsV7lKXGp4UlYIxcZdXchNSCuNUjBRCks5oRLnnd&#10;SYOrsf1zwZ1DEcPjBjn5Pzq5/ejibXy3ya97Ln5yLaxnOqCh81Zba3xfS0JPc9rQYEpff3JnF76l&#10;KaGpJq6hKqKhJrSxMbJ3MGpsNmr6kWProEgq47h3iBwtO3RkirG8nPt4OfvRUvrsJHlylDYzASBN&#10;jKSNDsb3dgbVV9sX5qFoJO3kBI3EWI3EaD1SvA4pQZdONsrNQpeUYkrLMHfvGd8pNSst9G+pTRzp&#10;wo90xvW3JAy24ce6kycGUmYnYsYnkdnlZx3iv8HGnTAlnjAln7Egut2bjOt+RBlfBquNb28k9jVT&#10;B5pTuxvS+jtTDzI8w0730ATDnQA48zMcAQyAxxwCD4ZN8M/hpIDu6YEFcFJvByerc197cl9nYl9v&#10;QH0rfmrV/F7XKV/a353S/+SUw2Wd/Tdnlk1FR2RPX8rYOLgrtqMdPCK1uyuuuYEjgLtbU7rak3ra&#10;D2buBHMCYAHMyQLd1QaI7mwFxLS3gAF+leWO+blOt/MAFiwGIjVZAx+DK2Y7dzd4T42j23qu0Qo/&#10;DyF+E0a9lpTj37cQPzRHG5pk9w3mdfcW9fQXdPWy2znSlzLUQxroIvZ2UHo7DyKne2i9XZRuTsw3&#10;BayqpTGpsY7Q3sIY6subHMvp7M5s6ygaH8saHUporCV0toIxgbk517V0rsqr3JBVOcYjZHUrMrez&#10;u2B4GHkr6GsxnjNyon+7fP2vNyVl4tJM6toEaKwvbZyvoawdo1Nv0VjBOZlJvQ3Eqd6UzhZGU1Pz&#10;4EhG7m2fyEi0j7sJMTqlvyG5oUrPwfXbL6/88KPoH7g1uHQc/hbBOJ3R+GP4vb/pBvz9vMQXX566&#10;JCCphLaIyytOvV9Fb25LKq8sH5vNae8LZOZ5pmdGlD/InJ5xuXtH0MP9P4VF/yoowHX93A0blE91&#10;PnGswzsz65isFtcZMa5TCl9ewZwxCv+OkHuGVSzmmiqq4aRr5hZMpifWVMU21+I7m0mtzVm1TWVN&#10;3Zl3HvgkEZQ93IPvl9KGesNKii9JKfzhs+/PnOM5dlnkB3mMsBNe1jvzuITDn39/49TvfrzIxaV/&#10;4g94+XN1aMk+faVaDTU2Fpfu5Jrl6pOJNq7VUBkwUKw3FEmT/NHq4u/Qx7ks/spFF/nPhWCxObxC&#10;BPoLwbNc333B9f3fuCSOcWW6iM1QcXm2/Mb8nyGETrnpysWilepdVCZ91B6GIeciLAfCvbqCXDrt&#10;deuw4g9MhGudlNINROyuf2dw+ivds8dRl887CPHGacjGyd1MkrxKkb1BV+Cmyl6jyHJnyV8bt5Se&#10;shZbCdFfS7UPFf7a4Dsu1Jk/+clxhygKR6lIJmjIJ+so4XUVYnWkb2mJhqgLxmiJxamLxqgKxygL&#10;AuKUhRKUhfHKIngl4VQlEaKyGFlFnKYiwUFJnKosTlQSTVMW5RhidSG8piCAoCFEUhdK1xBPUxCk&#10;aMvEqIqF6cq1Z6a+eTS8Mtb4dKp5quveREfp6njDi7l2UD4aq38+2zbdXQaY6SlfHKx6PNEIesBV&#10;wPp8B4Bz+i9oznc8X+zcWOzaWup8udzDCdJa6H0z1DDASiGbG4QqicWoyiUoqRA1dcMkZZJ0dMfZ&#10;TGhy6M3s8ObiyOx0f2NX69jaxuAG5MtsEzQlX8ewLqOzzqPSYeMLOHTAgEP7CzdBHfRcsGB+b0H7&#10;xor2nSUNVE5Y0s9YMC5asq5bZgjY5Apb5oiaZ4vgMkTRLFEjhohhuqQuSUUHr6weJ6kYxScTfkEy&#10;/LhE5DcS0V9Ixf5Z9Ba3WZagTe51HJHfNJUbHS1gHIMLIG+8+fD27euHi4+mRxf319+/3fmwvvZs&#10;b+/Zs82pjdfza+9WBh/Npt9rxnkzeTXif5CKPGdIu2CafdXq9jnjzG91iV9pEU6iWFetCk+gMk6i&#10;M0+is05hsk9wyD2JyjmNYp7USxC2onLrRek40HoXoBcQ1L/yuqR74YKmDY9J5EUc8RiCcgaXddEs&#10;6wyWdAGbegGJl7JIbBt79Gxra2N3c/MjRGmcvmyK/8qAdBKXzWeeLWhC5UEmXDKMPoFK/BFLumyb&#10;z+9Y+JWiLw8iiPFgZPDRq7HHe1sQlJBbqe4Uc17X9wIu6YJV5hn7O6edq360vvsNlvmjcfoJM+Yp&#10;C/YZq8zTlhnHTRnfY6mgE+YHHO2QY1j6STRb0L5I1JIsbRreOLa2B0Ezj9ZTmQVCyhhJPRchPR8B&#10;3QBBw+Dg9Ja2BWhw5X1heVVBSXHJ3YqYODI3t5KoCJrnutFNHnNRAUcxQRdJEXdpMXdZCXdZSRcZ&#10;SXtZcQfwn/TyIq5yojAcDSwr6gmQEfMGSIv7Aj4Vk9KSgVISAaAiIeYHABXQBJ2HAz5FXNJXSNr7&#10;iqi9AiIiIbeneubN7eEnxJZh9vAMa5Rjf1ljE5z42mHOqbqwAGYODhwKYPboYMbYECBzfBg2vp/G&#10;AQPALy7GCMfO0kdHwNdQUnsbobeHNjwEA4f/MsZGYfVLGRwgD/TT+vqpvX2Unl5ydw+xs4vQ0ZnW&#10;3pHa1h52vyLkXtlhQLBvYZF/cYnfnTuRjfUxrc347k7i0ABtbIQ+Oc6YHAclfWKM8217kISDOjrM&#10;nJ5kz0yxJ8fypycKZiZyJ0boA92UnnZaXydjsIcx0Fs0Pc3s6CsanG9e2qOVD6gaB10UwYoreYhL&#10;eUlI+P47/gcE/gvxIBhJsRB5yWhp0XDRm5xE0Aqy3lcvGairgW/R+kdLmysLj54tL249nlub610Y&#10;rAG/al6t9u8udG/NdmxMd2zP9b5cGnn1cHR/ZnB7tGu5/n5PBjHf24GA1qIh1XKNdXKR6jQtGaqB&#10;YjpKlY5WAzAw6ulIlXgVEX/hS558ZwKFL0fK8CUoiwBAJVjoshfvGafrPzrc+N6F+0dX/hM+QmcD&#10;pa5EyPNEqdxM0ZFI0ZciI+SoGI4DpmE5DphqJJthJJWDlMpGymQipFgGkmxDKSZChmkox0DI5Zhp&#10;ATKMNckGCiGSN8Jk+DMt9BJ0pcNVBcGEFIRMrqlyHk4hQ1+CpS2SayhzG6PM0JVlGCrnWaBJhtpE&#10;pP79iKCtse7txeG9RwcRwMsjO48nNlbHVud6QbmzNrX7ZBJ0bj8a21+dWJ/tf9xdneGMIqPkCLpS&#10;eDUxFkqTglALlhNh2pvM3MmEFoag1cnNqa5XS0N78/1P+uu2huuf1OTeD7ZLQytlWevfdTXOwKmR&#10;daQykMrhYlf8+U7bX/zK7NSfTc/+1YHnO1+ZSxFq/KnaEhRdabqh/KeJsuH82KAE/aCZiVHNwqqB&#10;AQSU+ui929CL1f2HEy9Xx9+ujnxY7i9P8kkzUc0y1SzAqN1Bqdw50MC5SIVslFIGUjEfrVRiptno&#10;Y8lEK3JSQAudDxS7ysJosVDaeWYoEkKTYo7oy6NxzmTdf7j+sBN6MbQ7WFpHC4y2VPIyEIwwV0p2&#10;1ktw0mXdsqqkhsw150Frw9DbFWh94mHn3Z6c5CofmyJjXfjQ4tum2pkYTjA3C6uaaigToy3uq8Bj&#10;I3zO8Op3Kmc/lzv2F7kf/lPjh98bnvyzxdXvvCSuxWhKkjDqLDODLAujfEtUvjnitpl+nolOnrF2&#10;DlY9F6OSg1IvwKJzkHq5GIVyV9nBZJX1cn2oFwlNIKFp1PNq6UEGb03ktUyHyzRTXgpOMtpIPicm&#10;9NFQ98eVmc5sCt5MN05fmo5RzMbKUzR5mbqCOUiJAmOFAhOwzwpEXalbWuL5acHQ6xXOH1QNVkEr&#10;fc2pAfG64gyMfA5OmaYtRlIXYRoqZBlrsXDaDBM9ujXaTVGC7Gix9qCYYytHGnfy8DNxTn0+BqO+&#10;2l224hU6p3LE/pjLy1Up/p8j2ieXzXjmHQTWghRW/WQeeklsRai/jNMF5Xakxk6U5i+hvhulvBOt&#10;vB2j8W8COE5nO1Z7PclgJsbgJwG8Pfdx5/HLzV89A/jjxkNOBPDWyr+CgOGk0Pur77eWXj6bAZ/8&#10;/aeT0MYM9HIRer0IrfVBsw/mqS7V1sLT3nLvkxBQshGUjt3Caz2JVX3mK/fIVmzOVGDEhLfD8lqL&#10;zeXpAOElf5HdAIXXobpPQlFzeIe1+nToRSe01Q2t1kFPm9cfpHbE2Iyk+TwvZ3BifHdWoLWZtbHm&#10;saqs/pzo+eyQj+VxUAcLWu2FnoxBj8ahlQno0Qz0bBHafgLtr32c7HjdU/6inLzCDphPsVqKRz6N&#10;NwQ78CxK53m07nqs/kacwWa84SFPwjXXIrVB5y4etZ+CASUY8zRSdz0Zu04w3SKab6SZPo03mgtS&#10;G3QR67LiazG+3G/NN+8ltRmp/R6PfpeE2o3UWgtS3EvQ30nQ3Y7X5eR/jtMB5Xac/laCwV4ychdv&#10;tJtgtM3xvvowu9HaULTKuziN1QTkGNl1qJI9ONJZPjyIb2zNWnzEWlzJXFjMmZsumhm7Nz30YKq/&#10;enrgzsjAnfGRe1Pj92enKudnOAJ4cbZicbZ1fa1ieb5wciRvdCBntD9ruDd3dKhgcpLeM1azuj/4&#10;Fmp58Z7RPOqalqtiE8ijasojbyyp4SChZCej4mRgFGqICFNX9VXTCFLXi5FTDtZVC8Yq+jnI+9x2&#10;y1xM71wmNT4h1T8jVj8nPlgncOzvVtonAvgg/HefUr1Pqd0j12yTOA74eXLlgQmr36U2j/hmNVmn&#10;rOGrt2ita5TGWXxVhXtGmEaoibAHQiLIQDlRR4uqYcCQVE1RNCBr42jyWlHiit7yar7Syl7n+Mx5&#10;xJ3EROylb5hhhOxTUQntgXdWEuqfRFWuR5fvJFS+TK3eI9ZsEKueER+8IFcfet9NSuMG9SdAneOZ&#10;iHW7qVVvUqqgtGoojSOAP+Lv7yc/4Jwmm1a9Be7l5P6t2iGVbSXffU9t2Emu3SZ1bLCGO2Mbo5F4&#10;pLCzkoCznHiwoWEazjghLi53cW71w+udpYme4bby1vuZgw3FS/0NO4sDH9enoR3A6MfNoQMTPA1t&#10;TUD7U9srXbtPx15vrFaXVuH0nS0xMdZYKif815BpgcuzMM0zxjJhAYzB/CSALdDp9og0T/24u6F3&#10;JskNa8zWdXrjq+zOvayeF6yuFwULSdY5djqpphrxJnoxuuoBGqqeumreGrKOPMdVxU+qqZ3XxFzT&#10;dRZGRKiaUDD2uTbuGSYOOTiHYox9GdK+3MixFOmWiwmkmMQEYRKtDeNNsEQTU6oZimCPSbXVDENd&#10;Q/+aAL5j5FqCcIFTQN/HeVQYe5Zh3EpQzhla5rcR9iUYF0Apzu0O1hX04CV0/C+JR91Upiqhi1BO&#10;D6z8qqz9y8287mA8SlEBlabhi7FFrzJa19IqnhEq95hNT1LKt2h1gO30esAOR8E2Avbpjfu0Bs6f&#10;F6RWvk1vekWqG/dMH3EmvU6r+Uht+kBpfE9u+EBtgtJb3tGa9gk1W/gKKH8Qore+TKl6EVM668Nq&#10;M42p1PO/r+M77kad9c94ElUMPhLv05s/streM1re0Br3KXUvqfUA8CAO4Il0zqPBqjjZnplNO6yf&#10;2GU3A7Y4UcKNr5jNb9itr1ktnMGUOk4QfErFwq3caX/209g7YJ3P4+4OOBEqjYKqUCEtVnETfkww&#10;AMrphgoHQfmO2QLzOLZkPjRnh1j9MaP9dXrjS0bTNr1hk9W4xVHOzQBOhdm4xWhYp9VvpTfuMlte&#10;ZrTvs9tAZZvWuEGu26U3gx2Dt26HWreeWrkSUwzmbDSPbrWM63NKmw/M2kgsf02uBxv1htLwmvrL&#10;cP6uAvwQJVf0OxPmg7PB/uwSqt/QOX8q8VMOZ3rLW1b7+4xOOBn1y3SOmweAS+upVeP+GQ0WcQ9Q&#10;t5YCc5+GF+4k3n9Lqv9Abznc5D14h+mcaGaw2s0DttPr3jCqF8OZPV5J1S4RBENbD3ndWCu3clb+&#10;UMdg78B4x+hc++TD9vm1uqnH7Lq+W4wyx9CMgMQynCORW9KaV9JGwygCZ5VmbksxsyIeOGCylTnV&#10;2oyDrWk6wMaMYW3KhDUwAFQA1qZ0Mwz5wAFnOFiz3Z3yfNyLLE2oynK+WINItH6IrqqvrJj1zWto&#10;IR6MiowLnFjY3YHs4UDz92Ch9W6pyDo5WKQeRLiynC0znCxYMC5WGe622R72WT7Oee52mU6WDAdz&#10;qpNlupsty9sp29cl198t19Y0zUAjREXGQ1LQVojbDJRqcl5mqATQ72qb7uXEycz8E06Zfq45ng5s&#10;tG4UbHNB3d2Oo1R9XDJhtenvnhPqW3jLj3MqMGg6W1ONEbGKkq68lzE3LiClhe1xhjEeDkw4FjnQ&#10;My/Y+zYo/dyyfV2zQAnnWPY+yOrs5cQ0R8frqvojdW7d8isATTuzVHtzTp5kT0eGgwXBFBkrJWQj&#10;zGPKexkleMNYU9Hb0ZIY4pMf5l8IBoAZwIbA9vdTAcxxwI4s+HXBa4ab5uhEI+0wrEE0SjdCQ8EH&#10;bIKeWpAZKg48yM2OBt9+6IPBYkAdjgP2dQXzgGk5Ucu3/PLhPNugDPLKdrUlayv78l1Bi/KZSwvb&#10;aih44QyjnKxI8EPdbBl+zrk+jrkmCLyeaqgVNs3VhulgSXOypttaUO2tqVYWRJRRrIZGsK5emJU1&#10;ydcvLy7hPoXWVFA0UnZ/5m7ZdFHJaEHRcGHxSEExJ+HzP+GoX5hftL8AuA43YfWbkdMNOGJ8D4HV&#10;7xH7C6vfQwH8qfo9FMCf2t9UYv0v2l8AXD9if/GpDUeaST8ztf9LJOBrfxF8cv0vkphU+/+c/0EB&#10;nJby4OcOGHA44Ai/KYCrfs4/g31/zr/53f8jsP2FBTCsfuHkz7D6/dT+Fma0cmC1FbHbi9itxRlt&#10;xZmtJVltB7TcyW4tzWkB3M1tvZvXfC+/5V5+U9nt5oqiVsD9whZAeUFz2W3Q2XQvvxEA10EnfBUe&#10;+X+ksrjtQUk7oOpOB+BIs7q0E+bTZs3drtp73TD193+ioaKnsbIX0PSg79doqfzJ5v4c2Oz+HPjq&#10;L9rfn9I+H9rffwrgrsah7qZhQE/zSG/LKAyo/xyOHm76LQ4dMCyAAVwBUvIttzwmYpFd3jJ9Qebp&#10;OFPNG5w/NeIVMbkuhLrJYyB6HSl9zV6Sx0lAwJpP8KgABojzWYjyWwkI2F7htb4s7M6vFiWEJPMg&#10;KVcOBLCovKewgAn/daQQL1b8nwJYhAfLsbk/E8Ac/t3jHvJrAhju+TmH0vffEDCSElQKMkX3R9hM&#10;hVlmIHSMr8gLnDHjuR5086qfKLe/pFCgiET4NcXka5pEAYMUATTlKo512Tj7KjadcwqsZoCIjqce&#10;1sfe1jsjLa2MnNCUHtVF8e1NduiPNx5OQI0lo9pitLvxhp2J+o2R6i1RmgPJ6BGC8SAeNYzHTKaa&#10;zJMsl9PtVukOq3SnxzTHhzT7CaLVOMVmgmo7SbMDlSGCVS/etCPRpC7csDEG1RyLrQkzvOOnWeCp&#10;UuSjWRakWxmsWxWiW3NLHwxoika1xeNgB/yL9CVbwLq0+2dlz4EH/Xn5qUz9FHieo/x6CmjY7wJg&#10;v9udgIHN7q/1D6SY9iebAA41MCyMjwhgAPzoI8s7pD5EHz4GGNwFhrVFoZvDjQDg0s8FMGed8brt&#10;CRod8RqdcZqdcbodsYiWWLPaeKd78YHFaQQHY1ctbWdRRa8r0n6SWMYJxVBkQnl023xM10xo+3Dc&#10;xBy2uPQHR/cvLJ3liDmOdYOJ0+sJYyvhHYMx3V2JA22JPY1JXW1JnV3JnR0pnW3JHa2Jbc1xbS3R&#10;ba2RXb3uNU0+bQMBfZNKzIK/WLid9I+1r++M7O0nT45mLi9kP1rKfbyc//RRzupD5sIMcXyYMjUG&#10;SBsdjO5s9auucL5TaFeQjWUTDWh4FXy0ZEy4WGyEREKsUEzU9WB/bWa6XUVpSHdLRF9rWHdDRG9T&#10;/FB74lgXfqY/bmLI9l6dQDD1W1zs1+ik77DE79B4HLs7uGmeOPEoZWgkoas5ra+BNNCY3FlDGOiC&#10;FS/sgA81MNz5cw6NLzwMvgXwqfc9BBbAgKRezrSpfV2pfR1p/d2pg31B9c2UxecudSOXgphfuqT/&#10;2SmDy5r9VyemVUVPZO9w2uRc/MBgTGdnykA/GB/fWp/a1ZrS3Yrvbgf8c+ZfFsCxHRwB7F9RbpeT&#10;hSUTkWkpWrHREj5eNx3seRxtzG9neLU3BI6OmdS1cROyvg1MPR1OEU7NCRuci+8fJ/T20bs7M3u7&#10;c/p62Z2dhOZmQmdr+mg/c2KIPNhN6OugDvYACD3ttKFeYm8HAFRY40Ppw31p3W34pvriifHU2hpy&#10;Z1vm+HBabzu4N2dqLLm+tmp2Pi6vMDCNauIdmFRQwkku3dYmYm7MdfbHk7Ji3/GLfiGmJBtLRN1v&#10;vJZI+k+UJde5m19fFf77hWtXNdQ9ijOoE71JDTVJpXfvNTfXtnd0TY6V9rfH192lDbcxu5rdYpIU&#10;ZZHX+bS5LilwSaH/EkHnvTt0Ib7mD/Lun38v+PWffzx3hkdcUTst505OY0dEToEYzszQN9iXkeWf&#10;dTu2ut6vrJy6MBcx0h/Y1RLeVG+eTrzhYKqREnJroCq6vx6bkPD7q8JcJwEKn5/SP6Xmw8Mq06jp&#10;lbdL+uPfeL88xct14sxfJUR1E6JIA13pXR2UuxVF1S0FlY0t04tZA/1gfxKb6sCeYFy8xeQ0P/vm&#10;7JdXRP+hbnbRKfGmK+NHOY+vflS4flL44t//onb6T7EKF8qQknni3O5ffa793fcoPlE/TWyMkt49&#10;BcUpnO5WmPVmquNAFKbCSaZE48SoHd8uXrkn5Ka1AtfZ41x//fp3f/4rl9Llv90J0J+l2afqXxL7&#10;O9f1v3IJfveZ2GdcpWZio55yU77qLXYKNS5GozGuL/BOj6OwfV6avcHoXFMlH7FLNjcvWwnx2gjx&#10;eUgIJ2kpxMndTBC/TJC+Spa5TpC8kiJ+lSp5sRsrvOanvRaN6/LUdL30ew+h72x5v1P7ikvzy98j&#10;f/zc7srpAHG+aA0pPFIBb6KSZqYWqyMRpykWoyocpSwYrSRw6ICTlISTlUUIKmIkFXGKKkcAU5UP&#10;BLCiWJqyWLKKaJK6SJKmMF5TMO1AAGfoyeJl+DIRKkR9RX9F4VpiBLQ68nis6elU82Tn3fH2O7AA&#10;Xhmtezhcszbd8mymFVx6PNH4ZLKJk+15ugVU4DEv5jsA6wudL5a6ABuLXZuLXdCz8Y3xxv2JNujR&#10;8IuW+7cDHEO15CPVlYl6qDRttL+ELMPKerutEVoYW+lvWns4tvr8Ye/s7NxLqHJ6X8GFflwt6oZJ&#10;/vdalDNIKnzo71k0+VMNDCeCPo0kAkAdVsKXLFinrNjHrFk/mtN/MKH9aEI7YZJ+xox5wYx1xZR9&#10;zSyD2ySD1zRTwCQLIGySLW7MVMaRFVDJEoZJ/DoJ17SSz2unndGlntKnf62W+r0W4Xci/n8Q9jyv&#10;l3hOJ/qMWrCyZYKFY9DszBL0EXr+5OnTlaX97ad7Oyt7+yvLz8a3P673L8974il8em7XdMMEcKxr&#10;mJwLZre/RbE/16N+haCfMcu/ZFNy1vz2jyj2GdM8wGmT3JO4zBPYjOMY9kk0+yyKdlY3Vt6OdknJ&#10;3TPh3pO3UO/i66ktKJT5gA8VKGpPPINO+VIn8Yp13hXL3GOGhEs46inDlLOa/vdaJx9vbO2/3dv6&#10;CNUsvOS1SjlnwvjBgHJaJ5kbmcqLST6PiD+GJZyxyfpcn3DZKlvMJeeibqAw0of1oH95F2qbePTw&#10;FeRHLORH+fOYJF40Z36JZH6OLfjequwHbOZZEzbgGCb9eyQFlGfMMs5ZZp8yZR83Zf1ozPgBRweA&#10;yjEz1gmzzFOm2VfNMi8ZxgoYBlf0rO4cpMuefrJn6h7Fr2ap7YSXMY/5UdLmulZA+cjHgSdQ38RS&#10;+YMqOivX0Tno2LGbN/n1rl/Vu3EVJchrLXLTTlzImXP0r4SLrJTTgQC2+18XwApeP/KgDR2J2U3L&#10;+b2rrM7Z3NEl1tAka2yCNTYGgAUwh8FR1tAwY+ioAAa/qAH0wd70gwOAYeAjgSkD3bTBQfbkBAv8&#10;Vuf8HVITvqOdNjwEmtShQTgIGK6QB/pJ/X3Evl7GwTm+tL5+WACntrUnt7Tim1uYQ8OUnl5QiXxQ&#10;BQcEc0xwcbFr4W2vu3eCqiqjW5rAtyphsJ80PEgeGaKNj4I6/D1LORDArJkp1vR4WkdL7tTonYdz&#10;uTNjGeP9mdNDOdPD7LG+3MkxVl9f3sBE5czTvPZp17gMER3HczeNRKU9/usCWEL8liBfkLpCirhg&#10;kMhNb231KHERJ34+jJlp6OPlN8tzT589XN5dW3o83TXSUjTTXfJquRN6NvJuqXdnsm1nsuPlTN/r&#10;2f69kY7N7oa97qaWtFgSTg+vq8QwUs8yUmXpyDK0pKk6skyUGoBmqARKNkYjXknY+cqPLpd+8L15&#10;PkZegKQrl45QBiVeWTRKli9G+eYteW4/8YvuAqeceH505P4BlM68x2LUBOM1RTgOGKVAwyrTjVXT&#10;cSoMjGI2Si7HSCbDUBKQjZTNwyhkIeTSdcTZhpxDbTMRSkWmOiVWCPC715/vbKQkN0FXhoFVSUfJ&#10;J6sKEjWFC4yVS0zVsvQlsvWlbmOUqRoSFC3ZEms0HamdoCpLtzJeqCtbHWzenBvYXhp6+Xjy7frc&#10;3tOptYW+l89m9tY4iaA3FwdfrU7uL4/OdVS3ZRNvqQmxcWq5Vvqp+nIUnHaioUocUnO6JAuaHYCe&#10;zr6ZG3i7OADtLD4brCslhuaGO5EttFINZVJ1pZkYlSJbw1I7oyILvdum2oXmumyUcqKqkL/oBbAJ&#10;lle/NL/6leXVr30EzoRLXE1WFaYbymdh1WDRy0AowPYXFsCgM8dYA5RkrNbE/SJo/fHL5cnXTyY/&#10;PB3/uDIAC+A8S90SE627GLVSlEoRQjEbIQd2jGEgW4hTvWuh3ehjyUAp+ApfcL95xlfoIg2plmVi&#10;kGuBTjZQYzqZPGy6B+0svN6Ze7s1Dq203o+28lO/mmAile2DTLVWDTUSjTaVDzGSDMXIElwRDYyI&#10;jYEH0NoY9Hj4/UTzo2J6dYA9xUiRYiTPwilTEDJEfUkmVomGkqegFdNQiokG8rc0JNxl+a0Er5hw&#10;n0Jd+ELnh98r/p1L+XMuoxOfO9+8EKYgmqAhV2RnWmSLK7JBFloYFJjp5Jmo5hor5eCUWQhlhqF0&#10;obXEQLLm20ZzaMYCGlfd67zxpp8PGpeGltC7zdrlty6k4b4hm15Os5INsUK2lhVBW2s7Q23Z3jYR&#10;6mIUQ7lCU9USU9XbKDm2ngRbXzYTpZaB1UxHacai1KsL0iDo6dps80pvObTcU5foHa8lCvYqF6PE&#10;0pNi6cnkYdQLzfUzcVoEPYVoTbl0R2svVaU8X3doegB6NveihN4SZFnrojseZrwYjn4chnjsqzZv&#10;JTSoc6pd5rNqkd/Xq389Zsuz4C665Cm+E6X5Kl7vvyyAtbdi9QC7sbo7Bw54PclgOlp/jubycRC8&#10;X/Mft5/+hgD+SfcCtlY+5cP6wvvNxQ9bSx+2H37cfghtLkIvpjlS/1k/NFu9zPZu91J6eEsLLHLT&#10;X/JNjOo6Xn0zRfd9nAEUbvjSX2vFVbbHlqfB4nw15rt2kxOLNrzPPRSWAwzm8A7rzSxO+O9mO7Rc&#10;Ca23vW+id0aYtd8yX8yKhqaawb92oI058K+U571lAxmhnXEWCykWW9m+rxpZb/vKoLkO6OkE9GKR&#10;I4Afzb9bmoY2H0FPpqDJttfthc9LkxbpXhMJ5qPhBqt480eJJisJxsvxOACogOZqkunDOOxjvNla&#10;qiUol2IxizFo0L9GsJqLxyzgjVdSzR8TrZ6TrJ4TLJ8lm60l4fqcJGvRV+6o/1ihc2rQRvjZLd3X&#10;idg3ydjdRP2tRN3NBJ2NeG1YwG/H6+4k6L3CI14mGe7H64O3YztaeytKC/AyQh0Kl4fiNdbjDYbj&#10;zfry48f6a2uHelOqa7PnVtgLqxnzy1lz80UzY2UzwzXTPbXT/bULU5zA3/mZirnp+7NT5TOT92Ym&#10;AOVzU0VjQyUTIzUrizWPlu9MjeUPDxaMjNU/2r0ztpbTs1g6utay/K6kd9UyKP0Yr/a355XPc+ud&#10;uah17qK2uJi1qpKXtkYAFp1giEyUlfPXVPJHKvmbSrlSbCkTtPZlevsjcsMzYu06oXoj7cFW2sHR&#10;v/ABwP/M/3xEAD+Ov7dNqtulNL1Mbx3xZNebJT7H13zI7Nkl1bxmtS2lNhTY0DxkA5EiAVoSUYqy&#10;SbIKaRKKBEXddHVDmpJWgrZBgr5hjLS8h6SKt6J6gJKUiwqvqbOcR5Eje/TW/dmAkln3rLXAwt2o&#10;sp24ss2k+5uEqg1q7QtqzUHIL8f4blCa16ktz2g/sZ7etk5u2iTU7aXVviXWQoQaKKXyQ3LlW0LD&#10;HqEBLJVz+OtPKaAr94kV76kNz+PKniTUbLAHxyk9FDsGRsxF7IqprlqipWWmjm6IoaHbvTsPoA+v&#10;oA/b0P6jzaX+6a7K5jvsugJqf93tp1ON79cHoJeT0P4s9HoB2p+AXk1ur3RtPx7Zfbp8L/+uDTbQ&#10;wTzF1jgda5hujMiwMSu0MM0zMiSjESlYVCoaTcH8UwA7GBG89GK6Sa2LrI6nDI7/e5fbtcNoXSM3&#10;Pc+fSrHKttdMxilHG+vE62uE6uuE4AxuGWv7O+sG2cjaoy5paHx1U+uLK6an+fzFlRK1jNjG9lk4&#10;20K03R2kbZmRYwnaPRsXRDKPCTbD22ASTU0opmY0E3SqLSrZRi0Uccnw1wRwpYnvQRCwSwnCuRTp&#10;fBflAgCVUoxrmalnCcYlR886V9+mFOd219i9wMgBNAmyhmE88oBUaX34UhnO+x4moN4m7nlqxbuc&#10;zqf4sg1KzfusjlX8vR0qR2Hu0jj2dy+dI4D36Rwh+jajDXzAXuDLX1HqXxJrpzzp466UN4TaV6nV&#10;oHxDrHtNrgdwrh543He0JtD5ntwAMdpAZfXW7UmP9Al3WhM2osM8btSFDHpepdVAzDYwAAx+Sf5J&#10;AB+Exja8TG8EHGpgwA4o/6mBQWUP1OkN25TaTVL1FrkGLPUtq/VDZscbetN68v3H0cVPY+88j7v7&#10;OLLoUXjBo8jCaX92q3X8XX3fSlTwsCd1M7XyY0Y7lN31ntX6jtnyJO7Owq1c8DMCOsEMr+i/KoD3&#10;wD4wmzfSG15Q6wCbYHns1pdZHXssTlDyJq0OrPMlu+UVsxls1/Pk+/PB2d32yVVGwbXoW2OulOfR&#10;d/bwlTtJFb/mgH9RAL+FU3AzWt5ndL7N6NinNW2SasHPzl560xtmG/jR26U0gH5QX024N+6fMeyR&#10;3oAO67NMnPNhrcfefQfeBWYbx7WzWvfIteDNhXcVLHgrvZ7zopiNUFbzk/j8QZ+0B3YhKVqmXhLq&#10;0TibkmRKX33L6PDE6NzD9qmFqtGZionFssmlkuGHJV2rZT0vgomV/KoOp/iMBBUcVAxDDEzjTKwJ&#10;ZlYECwuiFcCcbG1GtgWYUu0sWHYWGbbmbICNGcvalAn7YBszhrNttoNVhimaZIGjOlpnmmHI6krB&#10;+uqBduZJfu5MZ5s0DUU3vquIq+e0ea8Yaqt4miAjwCUfVzrGIFRVztnBMtnFhnIggDnhv47mzEMB&#10;7GmfC5oedjn+bgUAL8ecg7DgTG+nXFcbuocD09c1y92egdQJF+WzvHEByX8VJyVkpy7vbYyIdbKi&#10;eDmxD2JzMwHBXgU+zlkYvWhNBT8LNJ6Tt/ngVF34Khjm754T4JELABUA3OliQ0No3QKTXzuH4LuC&#10;lRS0hXNZw+NBCbtYUPoc5Fj2cKC72dFAaYqM1Vb2NdIOdbWlejkxD7Mug6vwACcrkoFGkBC3ydWz&#10;+mL8FgitEFvTFNDp7cyCA3MPI4DBDKDpYEECiwHPAs8N9MwDgIqfW3aw923wYrWV/S0wSeCqvTlR&#10;Ty1IQcJFRcYNqXPL2hjvYEEAM8BRv4GeOWH+hWAxcJwxeBacJho8EdR9XQ9Cgb2yAaAOFgCWdPMa&#10;Fqzw8mldUT5zMCE8FXiQqxXD3YZlbJikr3YLFsBO1nQ3e7adJc3CmIBFJWGQiWh0EgaTiEQmGBhG&#10;mpkn+/pnkanNRSUT98rnSkonCotHOQK4aPhXBPBP2Z4/tb+HAhiufyqAD0Xvr/Fr9ve3BTBsf38u&#10;gGG/C/hUAB/qXlgAf9qE7eynIblHODS4/0WO3H7IEe97yBHve8gRlft/S/X/oAD+1AH/3wrg2v//&#10;COBPw38/FcCHmZ8PBXABk+OAC1ktRezWooyW4szWA5rvZLfeyW7+yQH/UwADYGv7qQCG7e+hA/5v&#10;CeDK4rYjxheuHxHANXe7jjSPCOCGip7/igAGHBrfIxwa3yOAS79hf48K4PrhnoaRQ/sLgO1vX+vY&#10;ofQ9whHje4SfBwFzmV0TqQ317QvV6/GVm493yjTG6VzTFL2BuyGIviaI5ONBCF1Fi1+yFrtqJ3jT&#10;SuAg//Oh+oVlLSyAb960ucZve1XUk081kt8g7boh8SKCwmeYJiDhJCHIccYAiZum4F4RHqzgddRP&#10;QvcTDSx9g1OCJnzpCPAT/x8ifhN547rELWebSm/EeJRFmYOJGbe0Aq+VwA03iWsuUtftxa9bCfHZ&#10;XRfzuSEfJKAWwK8TdR2dfwF15yIi/5I+86pOCrdmhJC6r4SqHdbE3dPFixAZWkKJa8iIbWGHtjB8&#10;Wylu9XEWzfGWHYk27QmW7fFmXQmmfXjT4TTT7mj9gTj9kQSDkUTd0UTtiUStGbzuLNFoioCboVgs&#10;Me1Ws5wfZ7usZDovsRxmGfaAKZrNOMl6hGg5lGbem4Rri0bU39JrjEJWh+qVeqvkO8vkOEjmOUkX&#10;usnf8VJujcN2Jpn2E6yHKfajNMcRqsMgyZaTLDrJrDuRo0474znuEzT78RYDqVYcsYrn5EkGJceV&#10;JnCcaEcMFhauMD0Jppww2WhMWxS6NRIFSlijwp0tEcimcIO2aCQc1HsEOH7358D29+ccGXYIrHV/&#10;DlgtLHHh5YHFNIcbNYUh4BTQnNeYbAnWDwtg0H/k9p8Aj47X5thfjgDW7ozVb49DtMbiGuJsCwKt&#10;mhlEYnCUtqKxjKKTtH4Mn2bSNV08v1liZO0MaXgtsnMyaXIJW3jvazvXf9i6H3cPRxU2Ro89jeyf&#10;C23tSxzoJ472JHTWp3S3pnV3pPV0E3p7AAdH6vYk9nSHNTfH9Q8EtXbHjC8ibld+busvRLzt3D4a&#10;OzjKOQS3tSm+q50wPECfnshcnMtdWcpYmM1ZXix48qjw6Spopk+NJ/f3RHU0hTRX+daXuVUWO5Tl&#10;W5XkGN/ORGQxtFjUawH+8sQ0BUKKMikFk5uBzqJZFrASRtqihxpJD8cj+kbUUgtO2eCPmZNOWTO/&#10;N0mTCC8ObVthLG7G9w7GdTVRRjsZ4x3pYx2HAvgQwkGkb8pB8ucjEcDEoQF8T1diV0dCJ8fCgqug&#10;E1z9DQGc0Nsf39OX2M0ZkNzTcSCAO9OG+mO6+mKGpn3apiTS7v7BPJ7LivxHl3wubKI6oyx5ejlh&#10;eDqiqz9leDS2qzO5rxPcElZzP7mrGaw2qastrr01qbcnsa8vpvMgDri3k3NgcFc7rH5jWpujW5rC&#10;62uDqyr97pa6F9y2ZbOQyXjFgAAhZ4egB+XelWVetY1W9xuFEpmfWfmd9IrRZBVHDYwn9g2k9XRS&#10;eztofe3p/V2UgW5Sfw9tqDd9tJ8xPghKylAPWABxsJt0UIHrAPIgJ0oYQB3sYfR0MXs58gCMIQ73&#10;kEY4YWTMgd68vv47/UP3+0fK+4YLO3uZjc1JDypj7pVKmKFvaKp9yy32lZi6TCTBprFfmlXIpY35&#10;QlD5xA3JiwKSxwSFXDIozJGe5AeVwvoIWX19e19fPItOLS/OHe/Gt1SWz03cbeutqRrIv9OrfYv+&#10;R5zvn8Jo5zJbjgUU/1nW/asfhX78/NT5szzaKPOSps6cprbo/OLr2vpcJ85xXbz+nYySqn9I8IPq&#10;sM5Ov8622LEh4shw6bNHmUvjPvVF/p33SHN9PjlZlzWQf7wu/wW33hcndK8b3rpGK0Z1jCs74P/x&#10;jdhnP17747lL/ykqZMog4btbox/cl0bizvOLuwRGusUkhRcXMYf786bG2Z2dRQ3tNV2jkRlFiHjq&#10;70zdf+cYey4w9z8U3bm+k/rd99e+OfPd+R+53JUvVPggqTrSSn/5j2+4uL772xcXfjgh+s036epy&#10;s37m3a7qg2EG82y3wQTcZjxuM1D1uZ/ITKBIiYeom/YV8Yvnrv71C+SPnzU7672meBXr88lxcd38&#10;HZfcsW/F/8bF0L++koJr9ZR3uc6FufE3J5lT8Trnqz3lZ1M4uf2L7LRjtSSiDdViUPpBGsqBilIR&#10;CiLxcjeTpa+nSV0hSF8lylxPk+NLl7lWqXF5wV35A8Oj01M7WvaUl+APzgLHY7QlvEWu2V89jfn+&#10;c93Pf6fz5e+QZz4z5f3BXuQMHiFHRqswjDVZptoMjHqarmysklCYJHeKqniqCgeCiniaomiqnHCK&#10;rBBeWiBZTgQvLxSvJJygKpKoIZSsLUrQEaXqirN0pNM1JDMRKokqop5i1zM9rVbbyl8u9W4vds/0&#10;lG8sdD6fbVsZrdta6n420wqaoA6zOt7wdKp5fb5j+2HP3qP+T+3v+sPujeWe7eXe3ZW+jbmO18v9&#10;bxb6d0ab17trp+5lZfo6OkuKJBsYB0lrUEysF0tLoaWp3an+xdH2lZXJ/unxDQiqmdnW8KSc0428&#10;hmVewuWdRWefx9Bh4/tf4SyOetaUcdqUk4v4COdMWed/xiUTGrcxnsc44box/ppxGmieNwUjM86Y&#10;5nytQzqFZgs4lPyonvilTPAlnaRzapE3tW/ximDt7ENaWnrm5qcgaPvF1uTe26Xl51OvoA/5Nc36&#10;TlH8Bv782CRuE+pFLO00hnHepvCMdeFJi/xjplnHjDOPm2SdMMs8Y5590oQFOMWB8dMiTRmXjMnn&#10;NMJkTBL5NVyqB9Yev4aW9qGBx5BZWBYfNuqqcdJ5E/JZ03Qw8pwJ8yKOwxdqsaI2FD989sbrt0+f&#10;P9p4+3Z4C9IPLzxtlHzdIpsbTb6ql8iDxp9H4b9BkU7Y5P6IYVw2z7hiTLiKCBdA+GnahBJzH6y9&#10;gmbXXrZNPg0k3/tB2voSGi/i++A/1EgnrcpOY7PPo9mHnMVwOIPlcBr3EycPOGHM4aRJ1pdaiQIW&#10;VG6dIMuA9Jln0B7E4X73HLeKmYJVBI+hv5ITRcaaLITBh6S3DMw8m5pdIpDZPLxy168rCQoYXDyv&#10;ISJoznPNmPe6yU1uS+Gb1pKiDvIyLiqK7loqvtLC9jJCDtJCDjLCjrIiLhw4DthdTtJHVsJbRsJH&#10;WtxbStJPWspfViZQTjZIRuonpCUDYRkM++AjTVgPi0h6XRK1uaZojy/qL+pfI9WOFIw9yh6ZS+8d&#10;Yo+MMseGYdijHDJGRgEH9UHWCEcDfxr1C1vhwx5YA4Pf5+lDHN3LGBsl9vWmdHWSB/rpoyPpI8Ok&#10;/r5fhD4wCGAMcnJBcyKPwRPBc0fHkpqak1taCR2dpK5uYmdXSmtbQkNjdF2dY16OdSbblE4DWLKZ&#10;Dnk5rkUF7iVF4Osytq0lvKEusqkBfMlmLcxlzs+ShwfB+nMmRvPnJm4vTucvTmTNjjDHe2jDXazR&#10;3uzxkdyR8fzByeKhOVpVD8Yn8TifjoSCh5xCEA+fPd9NRzWNaGnZQG5eJxm5EEmp4ANABXALRkoy&#10;XFI0UlokUlI0XFIshJMUWsJbUtJNWsq25sHE05VXa4tPni3OvnoyVVeYFuOBYERY30v1a6BHjZex&#10;tgdqoaUhaHHkzWDri/ryDmJCeYB7OlY/TVuBoa9UiNO5a6JbgtUCv8HYRiosIxUmQvlTfLhPeV4/&#10;kagolI3VzESrZ2E0Csz1s020yQi5FH2peE2RcEXeAMnLXsJn3W6edOY9ZnHhC/Pzn1tf/spD8HSU&#10;yk0SUp5pqp5lpp6JlstESDN0xdK1RQAsfYkcpEI+RpmtL0vXlsw0lC821SrEapKURcJunve/cSIL&#10;rZqNU8/FqWWhlVkGnCOEMw2kcpFyLF3JDH3pTENFzoIRqixDNbq+Woqhehhaa+BeNicgcn1+Y7Zv&#10;/9HI+xdzO6sje08mXj0d310e2V7of786+XKuv7soI93TKg2hkGmsnmYgTzXV9lMUjkCpPm+vglYm&#10;odWpd7MD0MMxaG1ype1udoRLqKlqrJkKzVQtA6eSAdaDVcvGcMhFc7hra3THFlFoY5BlrkVGKcRo&#10;iQTIcXuJX7C98KX9xa8cLn3tcu37QJELSWrC6UYK4PZ8S90Ca/0sEw2KgSzVUA6sAZCKVHvYWAm9&#10;WH2zOvPuGSeeEno83MqMjjeSLbQ1vGOqfQelUopSuYdVLzJWy8WosBDymQYydS6Y9iD7FPAWyPFa&#10;nP8yVIqbhlTLNNZnYfUT9JTzfe2hpeH9R0Ov9hf2nw2sN2XmO2niDQTi9fnxCBGyqVwyWirdVpPt&#10;aJBsqppgrByDUcryttjpvA/trUCTHa/7a6DRhkQTlUSMQrqVJttai4KWZRsrZRorg31godXoRioU&#10;A1WCrgpeSyVRW8FX+rqbyHnLa9+jTn+u992fdb7+s8E3fzP67jM37gtRcsIstHqxHaLcyeieo16B&#10;lUomTioDJ0YxvNwVq/qx3el9p8HLTjFoVgRa4oMmLrwdufhmgP/9sPLrbsRcoVqJ35VQxHE7XWFa&#10;TPDWeA+0/2SttphhhYhXE7ltqs3Sk7mN1WDoKqQoS9GNdDJMsVQsBm+B3lsZfPGk5/WzwRdjNdBi&#10;14MYNwpGKd1ILgMhm2Uom2UgDz5yGYaK4BOejlQmorTwWFSKhUUUCjF+OwuaH4amOos9TdN0hSnq&#10;N5pslXaS7aA0220/jS03mT0XiSWTa+36x5sMjtXrfl+r/W2z4fFRG+7nIUofUpBPA+WfBMiB8kWo&#10;8k6U5n6sDmA3WmMzTHEjXHE9Qm09UmMjWmcrVm8/Xn8/0WAjSnMTj1xIQM+nu77tLYE2Zj9ur73a&#10;evZh68kRxft/YGcF2l7+sLX0fuPh242ldxsL0Poc55jnV/PQZGV3vDn4F9qEj8KbZMSGn8SbGNXn&#10;iQDN11E6H8MMPoYhXkci1uP11pK0h9y5Rxyv9hue7NU/X6J0qthEfLmS8HahGtrthrbboUfVUAtt&#10;gezWG2YyR/Hbq82A1kagtVFobQiab3lWRRlKcRiNQq6kWc4Q7JeyAneryNBQOScd9No0tLYAPV6E&#10;nq9Azx9yfDDoedj/YfDB0wrqXGbYaKrrPNHzIdV3Jd0flItkb8ASxWeZ5gd6HjOD1jJC13MitvKj&#10;dwpi94pin+cFr+UErGX5rLI8VqguD4l2iynWS0nmq3jLuQhku51ULZa/xVy4DstXh+EedJZ8Hm+w&#10;mWywn4Z8SUDtJhtsx+tsxmptxWh9JGLe4RH7MZw03a9jNN4n6IByP1QeStHZCxDbSzJYpdg2pzoP&#10;1eUMTg8Q75ffW35S8OhF9uKTjJm5ktmpuofTzfODVWMdFVMj5XNTcOAvJwJ4fqZqcaHm4VL5zHTZ&#10;9NT9KQ4VUzPlk5P3xiZKRmaaVl7ldDyMzm3xJ9/3J9z3iCvCuRBVjYKF5Z34RCwvXkGcPql59pQW&#10;9yW0pKCtkrSHvn6skVGisWECVj0EK+PmoRFQ4pf3KHtgmdS8RqzfJNRtpVRyhGvS/d3UBy/JtfuU&#10;6g3C/Rf4u+vJ93aIVS+pdfuUuh1i9fPE+y+SKnaJDe8YHcNuzBbL5K3U+u3kqpcpFXsp99dSa4dj&#10;qrLsslyVYvREwtSlElUVCIpKJAVlgop6qqYWXkszWlMlWFXRR98gTFvDz0Q7MMwsOcOJUWxDLcMk&#10;1iJiljyyH3tnvwi+vRVVuoWv4MRcUus3aQ27lCbAc0L9DrPzdf7IIrGxN7x0HF+znjP8jNW3Rm19&#10;RmjYSq19mVr9NrX6fVoNlN6xT2yEI4B36LV79Op9asVLUuVucvkbSsM2ueUprWuc0sV0zTCRdpPj&#10;s9FWjUUiSbp6oZaWoSx6DvTh1ZvNlY/bS9C7p9D+yqtH43PdVc13GVW3k1vKiYNNmZsLLdCHh9DH&#10;xd3HHe83Rp/Mde0+fURLTrdA+tvg8DY4ugmSiTNkmmNzLc1yLcwyMUapxjiykRERiaJammebo2g2&#10;eolhJsQuYssis3U9o2WbUb/HbHyT2bnL6lwgd+BNGA7qSa5omqkeXl8rysIkFasXgVPzCcPFROr7&#10;php649Wsna9IGH93CfXdGb0vfsQduxQqpliAtW9w8K+28C5EuTKxvgSr2HDbNAt0rCEiwQidYorC&#10;uxinOmqFoi4bElQcC/XcyzF+d5HexQbuB7je1nG8i3I/wO0Ajv2FuYdzB9zFugFKMa530C4wtw3s&#10;QDNf35apakyWM4rkVbx1XZYgZVSG9p8Mztyl1G0Qq9aSyjZJ1a/oTXvpDZuEqm1K7T6tgRNcy2x5&#10;yWgC9R1qHWjukGu30h68Z7S8JtdPedIn3KgfSQ1vU2sgWjOU3vKSWLtNqAKD4ZDc19SGt9TG95TG&#10;D9QmUL4jN3AkMaF2zpc9YJ/agA6rMghsMY6a9mLsJN6HGJwDa19TmvaJ9fvkhte05teM1lf0ll1a&#10;4x6cg5rZusfisMNo3qY3cWJwD07k5Yhqah3n5GkaJ7D1ZXrjHrkW/BSMe9NXo4pekeoeRxY9j7vL&#10;+dlJrngaXzoTlNnjlNpgFtVoHt3rnDbhx4Ty+94yml/gyx/HljxLvLdLqgHN9xntO+lNWwwO28zm&#10;XXbrXkYbzDazEbDJatxgNgDWGfWAF/S6dVotzAa1dpPKyYUOp0B/kVi2nfpgyodZbRhUpulVpR/Q&#10;Yx6/HJTzMrX2NbnxfXorAFRekRre0VogZgfc+SK+fMSNNuHF3Ds4OPkN59xfjvMGb8eREhb2sKoH&#10;JSeol8T5YxGwscN2qS24yDpkaKdF/Hxg1htaI1QyAmV2gHcHjAT3vsvt+pDfs8tufpJS9jq94S2j&#10;YTkuv8k5hm3kcEteL1IXlxkUcZ+VOdjeMTU33zY2VjU83vBwtWH12d2p5cqJ9cqxrdutSxGsWiPn&#10;pJvKtmcFkGf4DGU1vbSRtyxsCPZONBNckq52KBYZ5+bENsOSnGyy3BzyrEzSjZEEcywFPhXYxoxl&#10;BX6UrLLsLTMtcOmgYo6lgf9C0VX1d3cg+7kzHSyTLXGxBpp+kkLmgtzoa+d1eK8YKkjaofSCAXrq&#10;PmboqACPbFsTkrMVE2BvRnO1YQe4Fwa4FbvbZrtYZbjZZHnY5Xg55Hk75v+EUy4nEbED092e4WJD&#10;c7KiWOGStZT8hHnMeS6hASK8FqBpicWDMf7uOUFe+bDoxehHqcp6WmCSAj3zfA/ksbdTpq9LNpzJ&#10;Ga4HeuTf8i0O8y8O8Snwc8t2s6OboxM1FX3B5JdP6189a6go6WqGSgjwyI0MKgVPB1fBU1xsKIGe&#10;OX5umbBMtTbGG2oGI3VuHYjVDDjcFlxyt0/3OAgRdrQk2pmlGiOiVWXdhXlMBW8YK0g4gVvAVTAY&#10;bAiY0AKTAAAVMC14jeBZ4EHezhlg5Z+6ZxOjOEPNUPBiwctxtU23NycCtJR85MUdJQSswPxmqDjw&#10;RNhAA8BKDr0vADTBymEZHOSVG+p7+5ZfQYhPPpwmGmsQKS1sy3cFef28/qVTWtLC1jYmSWCF3o4Z&#10;AW65FugUOAW0r0sux/6aU8xxacYoPAoRj0EmGhunmpoScLg0FCreEBGFxkTb2hHDI0qZrJ7iO5NF&#10;JWM5eX25+f2FxSOFJUM5+T3ZeZ23i/oKS/ryCnryiwbyCn/hGOAj3ped3QXz6aG/n3IYBHwkAviI&#10;96Wkt8Jpnw85PP2XQG484JcjgH9R9P4GR7zs/5Ejtx9yZNghcYnVv8jPlO3/LNW/JoBh73uUlKoD&#10;OK73CEf87iGHJvgIFFLdLwEnfD5qfwE/874/kU6s/A3opAcAWP0yKdUAWPoeet/DzM9HmrAJBhyE&#10;/7Zzwn8zOLG/d7LbD2j9xQhgQHlB829wqH5hswv4VPd+CnwVFr2HWhcAdx4RwIdXD9VvXVkPoL68&#10;978rgJvLe36RprJuAKi03O+Fde8R1/tvord2pKdu9OfAArircei/zhHje4RfEMA4brmK4KCBKNxg&#10;kOpCvF0WFqFzSVHsGoJHEHVFCMnLixC8jhG/aCNxxU6Y10JY4Kejf2GfKvWTA7YQ47cS5Le5zmd7&#10;Q9TrpmqkgH7aDQPiZUMKv0HaTSE7cR6c8DWU0FUkJ/kznzFAlPcnrftfF8BHAnz/7xC9aXSFR9rf&#10;yeaut0F/OPaOPdpaQFqF31Sc30GW20rhOlbumpE4N4pP0Ipb3FZQ2oJf3u2GatoV9UwerYybOkxB&#10;XZqgbqqQdrSoVpCwqpO8roMuzsnC3t3HzzcuLoyRjr+bTainxHeSY7oo0Z3E0OYk74ZYp7poq8Yo&#10;46ZoVGecUX+y0VCKwXCK9liqxiRBc5qs3xej3RdnOIxHj6cZz1As5tOtFxm2sA9eyXAEFdAEneDS&#10;aAq2PwHZEYdpjkHXhRs+CNa5H6BZ5qd+z1cNkO8sU+gmX+qtUhmk3RiF7Eg06SdYD5HtpuguEzSn&#10;MYrDEMGmF2/eGW/cGo1ujkRyjG+CCccN/xPQBFdhsXqoVwGwK22PxvzLmx5khG6NRLVEItpjUHA+&#10;5yMc8biHfCp9P+XIsEPgNfycwxUe+ulDBwya4FL3QTQz3A/KTxf/LziByNoH9lezI063I86AkxQ6&#10;DtsUZ1F5y6qVFJUdGW6PtFVRtpPSCBLUSuLRT7mgG2aX3hjbOI/ve0iYXbMqazjjFfqFtddn5t7S&#10;KXluDWMRffNR3WPxvf2pQ13E/jZidyupu53YyzmrL6Wvj5MOurcX39MT1dyYNjQY2tSWOD5nU9Vx&#10;zCOaP7XQvW8xvLs/orkhtL4msqUxsaczdbAPkNzfQxwZpIyP0CbH6NMTAOrEKGl0KHWkjzw9lDze&#10;kzDYFtPbFNlVH9JW49tU7Vz3IKh/AFdWLpFCkCGQTEoKzYryNFJjZCO9UZl4h/v5HtX12JwHQsHZ&#10;x62J35oQfrAgnHVMs7nbi594FNc/hB/spk32UUfaiAMttLEByugwaXiQMNif2g9W/tOxvnBcL+yA&#10;P4V4cAwwHPsLi2HQhK3wL9GV0NXLobMrsbM9ubON48t728G98T198UMzAZ2z8pT7f7PF/8GG8ifX&#10;PC6TJFninZjRpeiBmbCugaThsegOTs7n5J62mNbatN42wgCYpzWmtTmxqzuppz+2qyu2qzOus+1T&#10;4js4JHS2x/xTA3uVlpgz0tXCbgk7OZmkJCMSEgySKep4+lXvqC9MXC96hOsz8lPGJqmcsxj72WM9&#10;6SOdxKGOlMHO5P4usFpSXye5v4s0wAlfBgsgj/alTw6RRnqJwz2Eoe60wS5OGu2+jpTedkJPe3pv&#10;F4ATLjzUnTrSAyAPcwQDo6M9u6OrqKuvpGegqKc/s7OL2tZKbG4g1T2IK7jtFE0w9E/UI+fpF1Xz&#10;JFL/qGfKdVrwm9P8l/jEzwiJOlFS6D1tlOoaLRuHry5f+erShe+uXuZVV/LKosTX3Svo742gsFqa&#10;Jlp6n0ZUDosTi0/T7p2i1XzvnvutRsA1cb3T567/+duT12QUqRXVpSNjCffu/yAtx3XiPNex81xn&#10;rglhreKrm9kTsybszPOW1rjEFHcmK6rqXlpfQ+pEa9pQM6W5iVjZomB/SwwTfF7Ims8s9gKjUKOt&#10;X9g64ndf8HJ9eZbr2Kk/i4s43s4E++BXkHdVXuXb8ze4/vbNn05dEDI18Su+TenuSKmqYt59UN46&#10;VDI4mzKyxM++y+WW8Eeb1M+Mov4qbf3FTSWu7/5+/NTv3bV5brsbhKkKSf7jT2f+8Y9rVy9//Y8/&#10;qfKcrPExnYmxjZH+FnWcy1L47x6S391DCk7by+0Eq66Hqw9F6teHW9wJDChx883VkR1z0nnoqs4S&#10;/lqZi4ubi0vgP/9D4PdcVH2e6UST++6K6ItcfF9x3fiGS/oHLpubf63x0bnvqB6nwmt947idMLeP&#10;kmyIhgoeoR3FEcB8KTLXCNJXCdLX0mS4U+WFKLI3ihTPTjorvGN5j4ZhM7FiJIRYrKYgBaMaoSAS&#10;JMrrcuWMxamvMcc/Qxz/k+6JPwCwZz63uviNO+/pEMkbCWpiJAMFBlqNjdPkKF4FoTg5gTiZm/Gy&#10;AskKwgQVcZKqNFVdlqIum6ohk6wtmagtlqQjmqolTNISIasIp8jxUdWlSFoyt+SFErGabeyk3Ym2&#10;uc6yvrrcZzOtz2fbHo3Vby11P51qXptueTzRCKeDBoA66AQDOPmfP1G/myu9W4/6dh/1A55Nt79a&#10;Hny/OvpuafDldO9Kc0VpQmigvrbpNcEkhEU/I+v92Aj0ePbFzMDsZO/00vT44/X6qedBrGZRi7Sz&#10;+knnUelnMZnncf89AQy4hGNcwjIBF3HM88Yczh3o1TNmrNPmrJPmrBMWrOOWP3HCknbaMuW0VRIo&#10;T1oSQfO4JfO4RcYJ86wr9iVncFnXzHPOGZB5MHQx04xTsqFnxT3PXDEyNgu9X9ve2t8+ttTVPVX9&#10;/N3DTehV9eCMb9pdEXTcBc24y2jqBSz9GIrwLTL1GJb+A475IyYdcAxHO26cfsKEfsqEfs6CfdaC&#10;cc6MftY0/YwJ5bQx+ZQx4QI6mVsvQhIRgnVLmFh7O/Pi7cM9qHnmtYxZHC8m6ZIx6awZ+bQZFdxy&#10;zoRxEZt5EZv9rS7xhkmqRWDq8ouNJ0+XXuzvDL/4YB5Xclov+oYJnR9NvKYXf90o4Rw69Rss/Tvz&#10;rFMmrAsY6mVMKp9JsgD6lqCeq0cMY3BxY2p5Y3Ubahl7hvRKO6HkfgFLPGWafcrk9nl05iUU+zKS&#10;DUrABTSHT2Xwpz74JI59yjz3W/3UG8YUHv1wfQd8TffjrffQ6h408fyjkUeshFnwDWSAqGUKNyrh&#10;mGKIhmN6y8Cjh4/WC4urDRH216+riAijLl/U4ufB8nOb8l434b6KA/DdMBUE/2gUtpYRs5cXd1YQ&#10;c1EQdz3AHSAv7gmQEvUASIp6cpDwhQWwvFzwf1cAX5W2V7QMp9dPF/SvkhuHb489ZPWPM/qH2cND&#10;rBEOjNGfKpwg4JEh5jDnDOBPRS8c7HtEAMOXfkMAg8ovkt4/ADh0wLAGBpC7e2BgAQynhk7p6Ig7&#10;sLwBFeXuJUWOeTmWbCaWTESkJoPvLJ+yu75ld73u3gmpfgC+lKmjw4C7K48K5meZY4OkgU5ifwd1&#10;rCdjbiR/ZZI1OZAxOZw5OnJ7fKpifvX2wLQHIUfMwIVX3FZazk9cyktEzENWPlBaNlBIBNR9PhHA&#10;B/ZXMhxwIIDDpUU5paTYLQnxkIMQYV9JSRdvz/Sxoef7629fLCxAu0/GGvIDLRTjHDT89URCDCUT&#10;TNQYrriCQKfiILcsN2u6NZZliaWidUl6qjRdlRyUxm20eo6+IkNDPAuhlGWokolQyTBUhmEbKDEN&#10;lUKELgXePJ+mJp5nopON1czBaRVbIfLM9dgm6uk4FYqRfLKeZIK6cKQyf4Q8zy157iRNUVB63jxl&#10;efEfFmf/bnv1Gz+R85HyNxiG0plGcrkYpXycSj5GOdNQlq4tTlEXzTVSykEoFuE0yq0QxcbaJGWR&#10;yJsXAq6fYOnLZyKUslFKmUYKTH0ppq5kJkI6ByXH0pNicwQw5+rBalVY+kpkQ9UUM8PMQJfRsmxo&#10;dQLamN+YbF8ba379eGRnqe/j2gT0bOrNQv/WUPNMdWFxtH+EgRINqZKur5CO04pFKCaY6zWykjZG&#10;2qDnC+/mRzh26vn8Vm9tLelWsr3+LaxsHFaOgVXKRHHWwwGpcgjDQJ5ppMjGqmaaaLDNtJlmWjRT&#10;DRpOLVlTLFKW24PnuPnJv+J++KPl6c9crn3vc/N0lBxPmrYEC6OSa65dZGt4xwGZY6aVZKA0XJr3&#10;Ymp4d3EM2l+Fnk1CmzPt7NhElHyhrWGJidahAC4x1Sgw0cjBquYh5BvccF3BDqlaohHyfFYXvw6T&#10;4aWjNWgIdTpKJ0FPOc/H7t1s39Zi7/7u3Otng8+r6IWWSnQjkduWyvlWapmmSkR98WxrTTJKgWKs&#10;wrYxoJprEbDqlWHuuw13oEdj0NrE+nBdJTk0DCdPttNmOeqS0FLgrjwTZfAO5qHVchCqGfqqLB11&#10;hpYaWUs5XkMsRkskRl0kTPGmnzi3M/d587Pf4378B+Krv6C//bP1uS/9BE8nqHIzMOLFdkrlnirp&#10;uPM1t0TW72OhYcuPA6rvBgQ+jF7c7f8Kmj/zcer0+4mr0IwUNKv3rh+xUqbWwdQKsBAOd0HUsmOg&#10;xW7o0eBsflqGpV6skhAbo8E01MjGGVW4u+RaWwdIyyYaIvuy2R83Jtef9uytdr0YefBxuvF+uGOa&#10;oQxZRwJ8crIMZXMM5LMM5DMQnPeOjlSkoNSSEQaJGGyovk5VUgw0OwQ9nW5Ou5WMlCXpCFVZq6zF&#10;WL1NstkO0HkTqAaFamx7Sa64icy6CI1Y3+hAn6nX/b5G65smg2OgPuMsOO8msuonsxGmuhejvR+r&#10;sxWh/jxE4T1e702Szn6C3nasHpxneCdGbydOdzNaaysZtZiIWWJ6fhgogzbnPm6vvd5+/t8UwA+h&#10;7RWIE/i7/JMAXl+COA54Cno6+KqnqDEM1+6nPuYj/ybFaCtI5l2c+rMElWcJGq8itT/c0v9wy/BV&#10;hOGLON2niVqPYxTWwmUfOws/dpZuRt8sMhZrIXs25YU96c15O1kKTd2FWmgvWH7TcVaTCfYzVB9o&#10;rolz0vCzfuhZHzR2f+NO/FSCeX+g5mISdjHVbInitJId/KKC/LbvPvRoBNp7zLG/HAe8BD1bgJ7O&#10;Qcsjb6e7Xo/Ur9fm7NRl7dXlbtVkPC9nPL5LfnyHslpKAj17DTmvGm+/aS1431bysesO1F0G9ZR+&#10;aM/62MZ+10x/U099XUN6WZnyqhz/qizhfVnSy9vhU7GWLW7qLc6qVZbSRQbcd5A3SozO1lrfGPKV&#10;WY7RXk9B7hDQLwmoVwTUszCVrWjNl3Har+O13sZpvYvTAHyIUYOiFV54Ce3E6TwnWfSm2MxWMxem&#10;ugrqKotGx4sXnhSuvMhfWCmemXowN94421831VM5O1o+N/UTM5PlM9MVc7NVs/P3J6fvT0xVjE1X&#10;js/UTC01LTxuX3netbpLLR/wwd9Vt4gWVHcX1fBUMQrTwsToomI09CI0tEKUlHxlJV1F+a35rmCv&#10;nDG4cFz3wmnkTW5rNVlfpHqoqUaQHzauNKz0YR74z4aqlaSardT6vbTa/ZSqXXzlFv7+VkrF6/S6&#10;XWo1HAQMnx66S6rZSKnYTKnaSq7aJza+p3eMuDLbLVL2Uhtfpta+SS5/lVy2R6p/Su7oCK8lmLJt&#10;5WN1hW8hlFK05PGq0jGq0hFa8pEIlUi0ehhWPcQcEaEr54SWdow1TqgLKx2JvN9mR6nQDr4j7VKn&#10;6ttnHLvgyXwRU7pHrt1nt73O6NhOq9tKrnmaVP2c2vaC3d8RdjfDBJ+OSyp0YrZElM3Tup6x+p6Q&#10;m1fxVVuptW9pbWBVe4SGXUrDLicDbc02tXKfWvGG+mA/tfwttWGX2vqM3jWV3s12zzCTdZXnt9ZS&#10;iUGhyPoGYdbWYYcC+MPW4sfNOWj3IfTqKbS7/OrxyMPhqt46Zv2d5OrbiYMNWQ9Hytfm6qCdqZWp&#10;joXR4YRbeJSWqzkyzs6EaWWcaY7OMsNkYFDphvqppliymSkNiSTBAtgMSbXSiQ/F4HvJLUuM5s2M&#10;ph167Utm/duM1l1myxKlHY8l26nGOaOpJvop+tpxlmY0E8NYK82gONOYVFRgtrE/29A+TFDZ9aKg&#10;wyV+izPXUN9dMP3hkvNp7gheGZoisgDjVuQYneNLddQPQOqEoDAJ5pZkO3OityXBQz/MjBtFVHEs&#10;0HUrQ/uWGnkVG7jfQXiWGnmUGLr9dwVwuYlntZU/6MzTs8nQMEsU0QznlidKIjKV7fvcSHvUeii7&#10;C+YNs2U9tfJ9RvtbVutrRgmK0JEAAP/0SURBVPM+R+rXwRYTwAlppdRuEqreM1pekeom3KjDdqm7&#10;8eUvkyo/UBo5ApjMycC8dRACu0PnRPG+oTXCvKU2vqE0gLteE2ohZvtG3L0RZ1IDOqzGMKgZGzFg&#10;lzLhTttOrnpFbvzAaH+X3rqbVgs+xrvEuteMViin9zWrbfPgfOJNSv0eWFtW59uc7l168y6jcRd8&#10;7P8JHDT8cwH8Iv7eVkolWAZY0jah6nFsyXRgRr8rsd02scUqrtE8ussheSYoczO1EsrsgHK637Na&#10;wceSE1ZLbwaf7ZcZ7eAd36Q1vCDXPiPXwAIYcEQAP0+vBRwKYAC8b2BbwI49jS4ZciT0Wic1oG6V&#10;KrsWKTkPOZLmA3N2UqohZgfE7npLbQb19YT7byhNEKtzn1C3GJy3fKvgNbkRDNhOqYZ17885zNQN&#10;6qAETfBo8EasxdxZDc2f9WYOOxH7HdOG3MiTvsy5kGzwLnMyYOf3vmS3PCc+eJJ6f5NW9zqz7Q29&#10;6QO79Vny3R6v1HyUS7SMXowGMt/vVjmB3FNVNTU23j851TAxUbewWPVw5d7c8oO5jcqJ5+Wjz8qG&#10;nua3zkYwq/RtI2/ImF4QMLx4EyEmZ4MxjXHzZLi6p1tbpRhj4y1NiI42Gc52WTbmdCtTmr0Vy86S&#10;aYGj2phxckE7WGXZWWRYGtMPBbCOSoCHIyXYO8fLmebtzHC2STMxisIYhCpIOIgLmIrymUoKmYvx&#10;m4nyG2srcxIge3PO1s33dMi0MSZaoFOcrZh+rreDPIt9nDne18shz9M+1902280my8Uq09mS7WHP&#10;yX7s6chyt2e42dHtzAj66sESAjYyIg6gFOHl/L938N9QoNPGJNXbOcP/IMDXGBGrKuuJM4yBewI9&#10;8zgn+HJOCM6BBTAoA9zzQrwLQQkG+Lpmgac4W1PNUAl6akHK0u43LiB5LqH5r+I0FHzgRNMuNrSD&#10;kRnhAUUBB2fuAuAzgA01g70OUi6Dq94H2aFh+wuaoBNUXG2p1sZ4I23Okcli/Bb8VzEqMm6g6WBB&#10;8HfPCvHJB6WLDQWMgbM9w3HJAFD5NQHsYEECmKHiDDSCFCWdZUTsVGXdMfoRTlYk2PWC57rZ0UAJ&#10;6kFeuaAC9h+e/GBPOJ3ghcCS2MYkWU/NT0PBQ0XGRZjHWIgbJytqKydmh9GNdLNJB9tupB1mgoi3&#10;NyM5WlE9HDPNcWkm6GRjTLKZcZqFBdXSkmZmRsbhUkxMUkzNUswt0uwdqH7++QmJVUx2V0HRSFHJ&#10;2L3y6bvlEwXFg3kFPQfhv725t7vzCvsPBfCh/QXA9veIAGZldR7xvof8ov0FwPYXFsC/aH9/WwAf&#10;2t//bQF8JMD3kCPDDjnifQ/5mbL9n+Q3UkAfVb8w/+sCuO7XBDCdVP2LHDG+RzgUwLD9/f+oAIZF&#10;L+x3Yft7RADDlwBH7e/PBPAR3XsEzjHA93t/kUP7C4f8wgL4MMz3iAA+4n3/xX9TAPf8XwhgnStK&#10;2R5+/TGWo2E6C7HW+SYIg8vyUtyG3AIGV4QQPHxGQteNJS7bSF+xE+cxEePHiPNzgnFh9SvD+y8B&#10;LHTT9ga/HSyABQ0IsAAGFVFRJzBM7CpK+CpS5DpalBfHEcD8HAcMa2BYAEvfwMlc55T/ywIYdZVH&#10;3tPOptQH1R2KKXVCu8gqqIqgJQUsFPjRKty6StdVZa6p3eQx4OE3FBDQEr5pICzgJCoSKCMdrqgS&#10;r6SFl9dNktZLFNeN49cKvaEVcFXT55KmO7ehp4RFqLZPsl0IAX8rOSssvig2+V5SciU+sTo1rp4Y&#10;3kIOfhBn25Bk1ZZm3pGKbU82aE3UaE9UaU/QGEzB9OOxA4mo/gQkYAiPGU3BjqcZLzNtHjKsl+hW&#10;oPKYbQt4xLSeT7ceJlgMkmxh+tKsOhJNmmPQDZFGpd4qxR6KhW7yBa5yRe4Kd31UHwTr1IYZtMVg&#10;OuJw3YmmfcmcwN/BNGuYniSzn4KDD9QvbH8BcOAvnCcZVECzL8m8H/9TKumOAxPcdnAAMKgc2N//&#10;ngCGD/39OUeGHQKv5OccCmB4Sa2RKNj1NoQawHHAANgHg04w4F/S9xM6Y5DdsbrdcPJnjv1FtMei&#10;D8C1xVs3JrpXxIcluvsZqFuLyroIa8fzG6Qdl/eXcaQ6Zbam9D2lzW95Ng2JxKd/YeX3R6zHac8k&#10;fXb1ra6F5NGluK7+uI5m8kA7ubuF0tNO6utO7e9P6R/ADwyl9PWn9HYntjYxxoYjm5rwo1OhfXPX&#10;I2iX4m57DK1F9g7HtDZHHJz8l9zbTRwaSOnriWtvBXVYvsJZHwmD/eSRIcr4CP3hNHVhjDY7yJgb&#10;YM0NsuZHKPPjybOTIcPj1g1tZjUt9i1dDg1NTlWVTmWF5rlUhVgfxfhQ1eRUhXjGBdfkvxiG/A0V&#10;fcaZdsw+3qSwJW50IWl0nDQ5mj49nDbQge9sSuntPBS9sNAFSwLAPQBw9RCwMOrYCGyLwWAw7FAA&#10;J3S2/xKd8Z09HDo6EzrakjqakruaU7pbOcK4byBheDqkd14jo+4rF8J/2lH+5JrDZZEqEJsT0jsb&#10;1jsV0jmUODIW0d4W19mS0NWc2NWU2t+e2teR0MGJ8QUTJnb3JXT1xna0g907lL6H7hmMCauvDa5+&#10;EFRV6VN214LFUAgN5rGxvmRkdEpb/7g++gTG9iuEzd8MLC47+2un0myzs71K8qKqSxJb7uM7qpN6&#10;m5JHukkTQ7ShXsYAxwdQBrqJ/Z2EgS7KWD/YPdJYH3G0lzDSkzbMccBgYRw93NNO6+0CkAa6QD+Y&#10;IWWUEwcMJqG2tbLbO/I7ugu7+2739ucM9DMHehn93RULM/dGx7Ma+iILG3HZFYrMEqG0TOHwFA3H&#10;W3KaZjfFlW4qqYXeziqcHEkoLOZT0/pBUOhHYcGTNwX4tdVDCjJSGytSy8s0jG2RKGfXADIyKZc/&#10;MfMYseBYaumN0HsqwUX4+82hbIaen7e2n1dyUx2jv8eVyeS6ePkvl3n/eo7n2ysiBja+mbV9GfX9&#10;inY+XD9e/OIs71+OXbgsI2eXEJXSUklor0m7X0ksq7dIYCNvsSSwkSJ+1O9zC+RHRnRphUp2IWeE&#10;Fb7mFfhKQdajJJ883OuVm3VcUIzr8+//9sPZv5y5JGplGV1fRehsRYWHCavriasjMV5RJpRCHlrJ&#10;77yJX9tQb9izRSySFCx8xXXU9bVEUsxVCmx1/CVuSH/xl+N//PPXf/7DyS+49Pn/s8FfZzreNFD2&#10;G/6/cl3+ikvg+9+53DjVYqP3Ks5q2Ue1yozvga1ig4tto61lk7H0kLnAtMW1JsPzeKnTlld+UD3+&#10;rcLXf8o0lRlPsi31MDC68d3lr/5+8vO/XfvH77XO/z3LXIGFFPMSPK7z3R81j32JunzOVognTFUm&#10;SkEoXo4PL3stTfY6QZYnTY4vRV6YLMfNEv+h00L0ebJNq6c200iYgZNN1hMnI5VpCHWKtkqqinS8&#10;rFCI2DUX3pPGFz8zPPFH/a9/Z/TVHzHf/cX85D+crhz3F7oSKSuQqCrBRGsykRp0hBpFTylNUzZR&#10;WTxaVjBKij9FQSJVURI0E9TEYjVE47Q4JwGnqgvSNMXJSoJkFXGWoUqyrpyPHD/VGbdQX9hUSKor&#10;JD4ea1ifbQfl1kIXKFdH69cmm59OND0ZbwR1GND/eKLxxVLHi+XO9ZWejUcc+7u92r/zeGj/8fD6&#10;XM/ew6HXKyOvloffLI9tT/YMlOUVxUfFYa176LnQ5Cz0+OHe0viz5cmllbmhhYdTm1Aos1HCPOU6&#10;inDRiHrakHoGzTqHZZ3HpB9RvL/BBQz1GoZxA80A5VUM4wqWcRHHOG/MOGvKOGXGOG7OOGbB+N6K&#10;8a0V4xtrxtc2AOrXtoSv7ZI5pS2J07QBV5k/WLBvuN07iaFfQNOvoNIlLLIlTVjXlGPUjKk+IaXM&#10;7Pap5Y2Rh3MNY/WFLbcb53oa5hbs4vPkrGln1ZLPaDOuGt++ZJ59ypR00jT1BDrlFJpwGkM8gyWd&#10;MSafxpFOYYmnsGkXzKnnzSiAc6aksybEM8YEwCVMooB+mCIqmFbYsANBIyvPHr2CilpXL6v538CQ&#10;LhpTT5uRT5mTQHnOJP0SJvsSJu8kOvOsYZymTfD0w0cvXiyvb62Nrr0MYNae0w69jkoVQCXf0Iu+&#10;ZhB3EUf6zizzH1jWBTPWBaPUi6hkYRvKTePYk3LWapZBmffb55/sbr+B1vahwroxaVz493KefFYZ&#10;59CMSyjmZRTzCpJTAkDzkAtoDucx/+IMlnnWOu8HDOWcUYoAKlHKKDSRUf9kF5p++mH5DRSYfuey&#10;jj03OojPDH8dR/xRLY7PIOFuw/TWDjQw+DA5OZ+fT0dGyuImH+omr4mIgLUgnyXfdfMbV7DXLqFv&#10;XMHwXMPdvG4iKWgrLWgnLWwvK+ooJ+rM0cCSHopSntJinNOCJcU8AOJinpIS3lKSPtJS/nKSQXKS&#10;IQBZiWCAjHgQQFos8EhTSjQAICLpxaPi6pxSXDq2kd23RG8fzx2eo3b2cyJ9OQJ44J/8SwDTB/sP&#10;/e6h/QXAMcFHHPBvCGA48/PPofX1Aw41MGyCAeDpzKFh0AmfEAxKzpghzkHC5OFBUn8f+DdDUntb&#10;eH2t/727roW3nXKyPe8U+9wpsc/JsmLQHfNyAsvLIutqiT19tMFh9vh41sxk5vw4c3aIOtFLHOmk&#10;T/anj/aR+joZA/1355crlp5Q6rs8UvN4JGwFxV2kFf2kFQKExD3EZfwlZYN5BdzEpYMPCBGXuiUu&#10;FS4uFQmQlAyXFg0BSIrd4ghgsXBx8VviEkESkt4iQjYl+b2vN6Hncw+hvefrYw1B5oqBKNFYtEys&#10;oWSsnmSCoWwaRoOE1SEgtVL11ZK0FAnaKgwD9RyMTqGJXgFOM8tAka4pkYNQBmQbKgEyDRUzDBQA&#10;bAOFMKGLAfxnkhQFMpDKdH05hoF8Nk6dhVHJMdfONNNk49TS0UpUhDzJUJaoJ03Ql74ldS1eTYhs&#10;IAvqUfK87nwnrM99YXriLwECp8PFLiUp8lN1JDONFHLQyoBspAp4VhZCKQ+tdhujlaGvlCIvFCN6&#10;PVLkMk1TkqEjxdaXZRnIMvWlGIbSLCPZTLQC3YBTZyJkMhAcgcdZpL58ur5iCkojRFuW4W6+VH0b&#10;Wh58O9v5ZqEbern0brkPej4BPRnd6q8ZK2HUJIfS7LFhapK5xjpkbRmGuV6YgcK9tFsfn0xuzQ9C&#10;Lxb2pwegjUfQ4mgvPSnVXCvCQDIeK5OKlWGg5LIQhygADgy0EguhyDRSZKJUWVh1trEWy1SbbaaT&#10;Ya6TzTnVWJ1mpJCkLhIsftnl+g9gHyxOf2Z28q/O174PkbgC+hlo5TxLXbCTRJzWXM29F1PDm7ND&#10;H17McYz184neXDzRTD3fSq8Ip1FspFSMUCxBKhcZqxWYaOQZqxeglBrdjTsPIoAjFfhtLn8bIcfP&#10;wGgyUFpZpkZkjG5piBu0PPrmyeiHVw/fPx+eZUdlG4iz9ETuWmiUWmrkYhSoWqKFllp0Q/lMY/U8&#10;S4Nscz2CnkKcukRDqBs03gG9efpkou35RHO8ixHeXodqr0U2ls22UC40U7ljolKCUS1Bqhfpq9/W&#10;U8/X0crUU89Aq7BNlbNMNTOMNamGKomqUqESN30FrjlcOo778S9GX3OZnfqD47W/etz8LFzue4LR&#10;aSL2r/MFytCkPTRmCE3IQ3PiH8Yvbvd+Bc2fez99+s3Y+ffjvNC0HDSjA40ZvBqw6iqyDTDjDTLm&#10;fdRMg16OQZN17Xj/264m8doKYUpSsZoabCsbAsbMXVI+08Ubmp6Atmeer7ZvLjRtjFbt9pbdCbJO&#10;1pOk6HJizXMMOPxTAMuno+RpSBUSwiDVCBVpoJNmb7k11A7tPpqrzksyUU/RlyjAyU74IjcjzbaC&#10;9d6F6UJxBm9uqUBJhu8SDXcjNVd9pMesuduNTtVpfVul9mU35lyf8UXQ89BDfCNU5VWsLhj2Lkl/&#10;P0Z9N1pjK0prI0p7PUr3nwJYfytGdysZ8zDJZDXLDxqphLaXoJ1nb3fX/3sCePNAAG89hDZgAbwM&#10;+LixCK3PQOAfEh0FTZFmTT5qk0Eqb1ORe2Hyr2OVf00AbyRr7CaqvwxWhmLRj4IQ/aHY2dLEgcq0&#10;1uL4iSrySnnSDN1jIhI3E46ZicINR+D27qdCfYXQwyboUSs0+eB9E+spO2g6Fvs4wXA1VmsmQms4&#10;Qn8Ub7WSH/Gupxh62AtxPtvz0PoK9GLl4/NH0PpjztnAu2vQwxFoaQCaH/g43flmpHVvsH5/oPHl&#10;cCM03QPNdEEzvdBcDzTXDy0ChqClXuhRN7TSBi23QovN0Hw9NFMLTddAE1XQwF1ooHTnHmGa4rvC&#10;CHnEDB5PdOoJMym1EbtrL1TuIFLlKNLkJjEQqLQYq7+Rgtkj4N6QMO+I6FdJetsRypsh8i8jlaFE&#10;LShefTtU9nWKwQbJeCgRO1MSvdhb9qC2pKir4+7sw/uPN+8sPSmcnCmbGGuYHmqaG6qaHy+bn7g3&#10;M1Y6NVY6MXpvavL+5PSDqfn2lecPxufv9IxXjSx2LW/3PNy+3zvLLO9BOiSoIm8JKbryStoLybjJ&#10;qgQqqYepqIepa0RqaUbp60Tra0VpKQeB72URXgveS9gLx/WvnEbxXjIWvGYizWduquabEVAwkzu6&#10;ljm8Te/ZJ7TsJlZvxZRtxZftpVS+otbskh5skznsUqtfpzdwBDChejO5Yp/IUcUvCY3vqG0jTvRO&#10;85TXac1vCQ3v0ypfJZeBMbuM7kfp/Q1hNUSLTB+tZEuFaHPFGFPlWAu1eGuNWBv1SAulYBNZL7Sk&#10;k6GAmZ20E9uBOkNq2ckYWIt7MOXO6sHFdSDDm/SC6vQCW4xjBt2oi5ElL1JrXpEaXhGbNtMat1l9&#10;a+yhSp/bocr+zhIuIdrhUYgYmjX5QXDJOKF5ldXzlNbxJLVhPal2n9j8it7GiTqlVm1RKvapFW9p&#10;Va8IFe9ojXu0lhesrhlmd5ZXloUCRwBrKkdjMFQjZJSNTThHAH98/Xbr0fvNBWh74eP6LPRiHtp5&#10;CL1ZhfbnXz7peTJVPdaaX1+c8uB2wlBL7ptno4+muporKmywjo6mEc6WFEdzlgmSjtYnY41oGDQJ&#10;hUw1MSabmlANDYkII4qVRY4lhm6rnxSGSxlM73jIbNlkNezRq18xat+wOPmQH9P+f9z9BXQcWZao&#10;C3uou2emsbjK5TKjWBYzM2YqGcXMaDEzJSlZKbTAAoMsZmZmtCWTbDGZHX+Estpd7arue3vuzLvv&#10;f2t9a68TJyIjTkSmJac/7727MgkMR4NYNzSTYEWztMywseZbI9NdLaMySEk8XNhtm9BbaLd0ZdNI&#10;aa1IRcNAWW0fMQ3Xc7L2X1x2/OyizynpSGmDeH2baERAmF2qHSGJSM4kkDJIyDgPdLyveYijJJph&#10;4FJq6X0HHVCB8L0F86pE+t3F+N9B+/0tAXwP5wtyF+sDcgfz8QCvcoR7Fd6vEuVZgfQAd+Ub23K0&#10;sMUWzg3kmPEA/mp8+cO4srWEih16w2t+JwhUZDi76yW3/ZAN9Z094kDJuK8FXUfZnXuc1l1G42tW&#10;23567ZADpRUVvejN34gqf5VR/47T8ZLVupPVuMVq2uA0v2A2HHBaoUTeY8CXvGK2HjGaj+hN77md&#10;r5mte5l16wm3l2/kDzlRG5CRlUZ+3bYZUz7ZzxPuvWZ1AIL+99m9r9gdwkrm+6y2PWbrAa/zdW7f&#10;m7z+Q34XZIJ57fvcNig/mA31mQYH4FLBZR8wmvbpjdP+2Y9jy19ltTwBP5zJ947/SwSUW3zEbAEB&#10;D3iRWvUgqmT2Rm4jIQ6k1TppwI2+GFa4nVn7PrsbKBzaZTQfcjpeZ/e85HXtstu2mS3g7R8KOvd4&#10;QgHcvMNrAtnmNm7yGje4wvTfJvD2oYR4qBN2014WxMuslnfczu20anAle2k1T6JudZOSq0yDSnS8&#10;auERw86M1bCSnZSaV7SWd8wOgNO9n17/htG2m1r7IKToUcStt1ntAL8PXPyxAG75OfvHBZwPs1tB&#10;hJt7XEiHHzIaDmmN4HN+kXT3QUTxpC+v1zGzzSZ5zJ8HvunggwJuDr7N7dllt+ywmg+5bfv05nf8&#10;rh163XQY/y4xKEUNlmqAqgiIKI9JaM7NH+/unVlY7F9cbJibu7ewUPVgrf3Zfs3C+u3JRzWz640L&#10;mxX9K8mF9S7RHFPrYDl920sylpLKOANLH5x1jI1Dip1DGgGXSsZRSFgqAZ1pjac72XKd7Xj2ZA6I&#10;LYHtYpfjZJNtS+C62ufb4DmaKlAnWldbaqBnjrczK8grN8hLcFzKmGmLSzXXD1CVdZARxYmct7p4&#10;ykT6Gk5PzdMWl+7lyAv0yAejE4nuasP2dckN8rwJEuB+08+1wNsp19M+18Mux91W4G7H93GGOvuC&#10;+LoIQNzt2CizGA15NzDCjSKMNAOUpR2vXyMpStqDY7RFjLt9lq8rj4RKNNcPssYkH+fp5gR5QYm/&#10;QZ4FN7yKAj0K/d3yQcArhviUQALYC+o0LMTPNcfNluVAoKrKOMuIkM9+Y3rltBV4Zjw80QYDmVcf&#10;F26oXyF4v+DA3z3bkZSJNItAW0T5ufHBTRDwil5ObG9nDji+cVyEWVjbGdwM8BA4W1MtDG6oyNgL&#10;2+4aa/uBZwgPKIoOviXc6+MC3jJUthoEXIzQVQulNRGRbGUcaYvNAA8An56rDdPVNgs8sxOZgrGM&#10;NtDwBp+2pqILzCgEvHHwhCG+BeAihd2FwQF4fvANggSzaw70NI67GoMPB1wwuEhn60wiMs6RlO5m&#10;T0GYBasr2EldQ575VlfqCspY09dML9BEx5+ITAKv6GKb5eHItSZkkvEZJEKGNYliY5Nla8skk+kE&#10;AsWGRLe1poGTeGwKiKszKy72NofdkZ/XX1Y2fvv2ZFnZaHFxf2npYElpX15ht1AAf0z/FdrfjwL4&#10;o/3NzusR8tO+vz/l5+r352Wf/5f2l8poFqrfn9pfoff9vyWAk9Pqf5FPvO9HIE2b+j/G/0sF8C/A&#10;ZTT8En9TAAvV70/tbzarHuS/IIDLs7sqcjpBKnM7b+d1HdMBcqegHeRuYcfdwrZ7N9vv3WwFuV/c&#10;/neoLukAqSntrL3VJQQc/yJ1Zd1C6st7QBoqeoV8MtlY2feRptv9IM13BkBa7g5C3BtoreoX0nZ/&#10;AARSvNWDHTVDwsEv8Nfe9yO/aH9768c+sb+fGt9POBbA/cdm93+TT4zvJ/yCANY8b5hIcu+Jd5iM&#10;hS8l2N2xw6KuaWpLI0WvW1yWsRIKYNXLjhpXHNTEMMoSCBUJnLIEQeUYNXEIFXFrRQlbOSlHcSkn&#10;MUV/GYM4WThN3Ipx1YoFDtSVvPSkbTXEiapiePAl4GuhEtBikAn+hwTwfwsKkigJCX0/O/u6UNJI&#10;FKHGnxRmbq4vbyUngdaSstQTN9AX0dIU0bouaiolbiorpqskYqB+xUrrGlFP2lFfyUtfK1jHMEbD&#10;JFHJIlUBSZXG0EUx9PPIjFOWyV9bxH1jGX/ZPNIMFmRr5e9BDAlxjkrwS8iKSi5ISa+kp5VlRNyj&#10;BdczAxuzPOtodjUZ+Oo0VF0Kqodm15th051G7kohdCbju5OwvcmY/pQ/++A09AwVt8y2ecS3f5zt&#10;sCpwmeU4z/A953N8FvP8FnJ9Z7O9Jtiuo1lOQzT73nRyazy6Jsz8TqBhua9umY8OSLmXdqWPblWg&#10;UX2YRXsceiDdepzhNMNxH6M7jtIcRqj2wxS7oUzbv5BuA9WFTiULPetHAfxJRWgwQmm4f7sH8E8l&#10;7k/5xPt+5JPDPgJe9BcR2t+PAli4KpDWKETbcdPf5gh4Y5glSEuk1d/KAO5JQA3GwwYTLHoShbm/&#10;GJDjO8IMZ9g1RpFaM0NLE+PJcEd5FTt503hpS8p5/ajThiHGoYWxjUv0md34sSdWhfWfO0b8ySH6&#10;D7YRstE5Ac3TzPnnaYMTca3N1J42Vn8bu78za6ifNjKSOTKZPjKROTRMGeynd3cUzIwnt7dkDE9k&#10;LKyrMsq/C89x6HoIlRo+1pNCASz0qWnH5ZTBTXBXcjdU4jjluMZy+mBf4lB/4nB3+lAnY7xDMNuX&#10;uzySvTKT9WAlZHTKc2A64dF+2vqRe3ufU3VtdE97bHejf02Jy+1C66ISS3axXFT2D27Uky6USwHc&#10;HzyTEQX3/dv7Qzu6EgahLrwZ/b1U8KJ/bugLLoD25waEIOBYaHlBwF0gQgfMnBijjw4L58GBcAy+&#10;HFztL9GX2jeY2jOQ2t2b3t2V0d2W2dNG6e3I6O9O6x9IHpmOGlpClHR8H8D+lSP11245/2SbeTWc&#10;G9g1FzGwENE3mTY+E93dFd/TltTbktTTmNbXkjEAvfZ4wYPpA6Np/UOpvT8mH//EOncl93YldLWH&#10;tzTcqK8ObqgBcSsvsaSmq94I/N7M9DMtvV+r6f6rhvEJTfMT2hZ/gOGu2DuJ2hLVvOwRMQF29Fj3&#10;XLp/ZX5Yc3VSTzt7aCB7ZFAwBokE1tgAYxSq6pw1NZQ23A2SAb01XRmDXZkDXZT+TmpfJ6u/BwRK&#10;Fx7tTZvoA6GMQ9WhwZMUDA4W9UPkDwwIhn7MMGN1d3A7uvjNQ8k1g4TSRi3BbePKZt/2sdzuuXT+&#10;bY+QWKewSHpLbdnCRHRuvoSp+b+Lif1eUupzCUlJM5OU6sqCkV76vfsyehb/8q/ffnFO5d+1kL+y&#10;9vtdPPtk+i35mCpUanXF0tPG9dWCmVH2WK9gdiy1qzmgqEDFzuHr62r/cUrkq7OyNu5R99tmiuuG&#10;YE5h34lq/HBe/ouvLp4XlyEG+tEa7tIaq2wio0X04dfxXmpu8UrkOLlI7m+y+crToyHji2UzzzKK&#10;7gVmMizCQ6Obatjjg5EVZRfVtE/89svPTl/51anzivZ2zOG+goVpi9CQ31249k+/O/mbL6/8Xt70&#10;S7/kr8MFlxz5YohMWctIa9+U8IToOF/SLWd4jY0Zw1jNQ0ZS5/sLP/zTCcVvTzjInGh2VZyKsIjT&#10;Oyn7pxPf/e7EuT/+yuTrz2udCHsU7xa8dNClE+6nT/ie/cr1y98wlT+7Z/FlP/GHQWfJem8ztr1F&#10;oKWBj54y1UKuysWUAlczOfXl5d99df4PJ6X+9IXJyS8yzeQoJhKeUt+Zf/0bg69+Z/jN5/Cz33nI&#10;igoFcIamCF1LjK4pQdG6nqklBw54yt912MgvxuKLMNfDFb9J1BON05FMN1bmwgwFMKM8mHGelZEA&#10;rkcxVYrSFg1SOu8vedbn2g/OZ78kffs73Jf/jv3iN/hv/pP43e+cLnztLXE2Sl0q00yDizHOxpvx&#10;caY8tCnNQAsk00gjxeS4ebCRbJKBdKquRJahPNdIka4lwzHT4KD0Q7WlEzH6fQWUcnr43ZzkJ5PN&#10;20s9YNxd6Xs61QIO1mfaPjpg4QzI46nmFytdzx90vXjYu7HaJ8wA3n08ArL/aGzv4cjGwsD6bO/u&#10;8sirxzPbi8NrvW1PO3reTi+9XZx/OtH/eG5oe/vx092doZXNhukDK7/884YJ4jjBVazgDIJ9Ec8/&#10;g/qx4+//JhewrKsYtgiafRXDvYJlX8ZyL+DZ5/DcM0Q2JIBtON/Y8r624xzbX87nDrw/ObJ+78z4&#10;nQvj985Zf3Ri/dGJ8yehALbln7fP+wHLFiMLJHAcGSxbyjLd0DanpPHg8RbwfBfqa/vo1cvKvubE&#10;Yn4ghwe/kS6OijtlmPylNuW0ee4VYvElcs45MuUiKe0qniKCp4sRs8RJTFFS1lU87SI28zwq8zyW&#10;eh5PAzlHpJ8nMc6Ts0BEiRRJ42DnQM7I0jPwEtNPHq8eATH8VhGzWPC+zuF5p8iMk9bUH8jUcwT2&#10;ZXThRXTJD/jC01bJeuQbS4+fvj5c39xcm3+xn9MwLYWMvgaLl4IlSFrGX7GMu0Jife9Y/Ht89iUi&#10;9wqGdgFNFbNhiZGoJw18JCz9nKK5U48PH228nl/dXt0EqEXdVw38rsISL6MYl9GcSxguZHz/Oh7b&#10;XyiehzT5j/EMjn/arvBbAuckLEWBTJc2CnIKzF5eBxaeAw9fAYLWifOm9uKkSBFSuoSt4DImRwxO&#10;zeS3bG0DDx4e1ddPylyHq6nYKsiSZaTIqopuKgquSrKu8tJOMhL2UmJkCRGi5FW85BWc9BW8jChJ&#10;XsJGWdoRKgSt6Kml7K2jHqil6q+u4q+q5Kuk+BH/f0gAy6n6SZl5ZdSM1q0e8Xpm+H3TeSNTjK6+&#10;wqmp7NEhEKHTPc76HeGOjXHHR3ijw0LF+9HyCvloi3/qgKH6/39DAP8thAL4pxpYiGAcakXMHx0T&#10;+uCPycHg+cGFZU9OFszPFy8vFy0t5c3O8icmYuvrU9raEpqafEtKyFlZeCqVxGBYM9nWWRzPmyVx&#10;Tc2sibG8lXnB8hRzeihzpDP3wVT2wgT4G4o+0JszPlE2t1w0PpfdMq6HCBe7DjlgLYNQGUUvWSUf&#10;Dd2I6/J+P7e/PwpgRejxqiiGKytFKinFKijFKilFKyuFSorZBXiyV2f3dx68ePv0wevlAV64TRhS&#10;PtvBlEfUpyM1qXBNJkKfizHlYywgkBZ5GFghDlaEMyvEGBeg9POROgUInSKEfpGVHkghXLcAppML&#10;086x1BLAtGLkLoVKnknTlOLCNOnGSgwTZR5CmwPX5GP0eGhdLkqHjdASwkFqg4CT4C5wnm6hmqIv&#10;E6shFqMuGqcp7njuM+ezn7ld+NJX5PsI+SsZ+goCpH4xyeJH8Ga5CH2GoXKymmScoki8kijXRJlv&#10;BvVqFVhp8hHqPIQ6F6XBQ2uyEWog4CY4KbBSz4Gr58DUsmFaGRaaqTCddIyhwIPQyY7f6L4DLPUA&#10;K7174w17I3WrjUXg5K1gZ4ELlkW0oCP0SomW2Vb6VLQRwxU333EHeLex+XDi8PHs+9W5D3OjK5WF&#10;RZ428caKqTAlFkmLS9TKRarnIzSF/FQAF+CM8jAG2Uh9FlybAdMCoR/DQUE2tNwFdccDV2BtRjFT&#10;jtOSiNUU9xT91vXKlw7n/wjiJfZdhMrVZH2ZBHONuZqKw4fzwObq2+dgnAf2l2fvcqlEA/C1JVjD&#10;UivtEphmMUyzEAW583ysfglOv9kL3xZkn2pwPUpD3P7SF9EaknyMSQ7W4qYNhoOD3Y/yA54tABvz&#10;b/eXd+Y7miOds03kCmCqxSitQitN8OW5VhplJNNivEkR0ZwH18nFGBeTrSjG6jlYs+lcGrC79vLF&#10;AnC4VsVNSHE0T8ZrcW10C230y631bxP17uL072IMbyONKxGm5VZmJQjjUoJhIUE3D6sjQOryrPR4&#10;VgY8pAkIG66fpCcbpX45Uv2s7/U/EE+fIJ454Xb9BM/pXx7XqAJjljtdSsCEGrCiDsyKA4tiwIoo&#10;sCjyfubam0mR12NSb8bk346pvh61ANai61iGaa4XqiiWb8azgfUWYKr6RdPNkiCXAl+3VDw2zNwy&#10;w9ruVnjMTGklsDL/5vnY8wdNO0ste5O1K/f5hd44ioVaNkInD67zowC20shBaIAfKg5ag43WE6Ct&#10;BAQig4wPhhlN1ZUDuw/3Z7uYPqRkuBrLQr7V0XAtFLMVYXUUbf463nQrVONDGvx9OhLkdTJsP9bk&#10;eYj2mp/KipfCqPXVftz5LuQPPegzYzbXwJkXoTq7MQbbUXo7MQY7caZ7iVZ7yajdJOReAnwnwQJK&#10;CE7HrKaT1gvDgZkmYO/hh90Xbw+2/mEBvLMKxa0H77bW3mw+Anm39RCqAr27+GGqbowd0BMOfxAP&#10;e52JPIjW3ovWWE/WW082OooxfRdh+S4CfhQNf5Fo/jTF5FmS7laC7kGIDpCE3U4gP+MEAMsNwP7E&#10;0uDthY6iXm5wkaPmTfjVNjuFCT+9AV/d3jD49p1kYLUJ2BgAHrQBgxW7t6mPsjyfJFlsJhuup5g9&#10;TLSYS0DMZtisCG48qkiF7nFtCNhYBKAmx4/fbjx+u/Xsw/az45zgleMy0Qsf1maBR3PA00VoEoy/&#10;wBywvQBszwKbM8DWFLAxCWyMA8/HoErUy13A4wFgqGqjNgcYugc86AGmGj/0lGxUZz6qjJsS+Han&#10;kOpDzGv99Jv9dLsC9R6mY5+lY/bpxDdM4msqei/RbC/O6CjJ7G2axUGCyWsaYouCnE6CLxb4r7UL&#10;+trKGgc66xeXax+/qFh+Vjq1cHt6pnFusmVponp56vbCeMXMWPn06O2Zyfuz87Vzy/WzDzpWnncu&#10;b3Yub7dOv6jsWKDmN3lEsJH2sUraHhp6AQZmkRbIZCQmE2aVZmycpKMTrasdbaATZaQTaaIfZa4f&#10;aWkUCTeKANGW81AWdxC/iD//vfm57wxVRDF+qLiysFsP+cO73MF3rH4gq/M9tfl1Zu0hpWafXr2V&#10;eXeDcneTem+LVrXPqDvIqoeUDwOqKwsJYErTa3rrsBOzi5j2itL6lt7ynlF/kHFnM+3eBr35Bbtv&#10;Oau3L7G5JqwmwiTBTz/aSSWQLO9NlHUnK7jbKnjYKbjayTmGGN3Ic2L1xletZnXucnvfcHsAbhfA&#10;attLuDPvye7AxlRbhlQjwhvJST1O1N3k+0cZjVuU5hfM3jlaV4EL30f7hpNmkLNeOFndz1rFK9A0&#10;gu/Ka0uqn2b1rLJ7dugdr1ldL7mdu8yGzazqPfb9l5z7r1hVR7S7b9iNe6zmF/yuheze/IBcay03&#10;dQmykU4sHs/BYBPt7aO4rFzg/cs3O4/ebi0Brx6/35jffzB2uDoGfWZePwTePwDeLAFHi+uzzWNt&#10;RcOtN1dGG5bHOxsq73jZB9hjwlytGe62OXaEHDKGR8ZxCXgGGp2OxVBxeIYljGqFyLK1KXAg8NxQ&#10;1ETbrKns3kfZ7Tv8hiNe7Stu7WtewxG3eZ3XzbJluxjHu4G/bdAsCys6iZxDRlA8YHEZ2Nhs1I07&#10;uIASU5sUGf14Wb00XUyiDiZVj0gzJDO0sbESem5fi2N/ewH+hZTFeR0fTCQeHo7GxJGIyXaYWF9s&#10;rI+Jr/VVM46Rexnc9x42SCiAwQjZX5TvPyqAiy2cKlGe5Qh3cFxnfQMcF5k73scHPYgrfhB7a+pG&#10;TodjeqtdykRg9rPUe/vM5le8jjfZXW8F3e9yej7KYEivZnce8Nr3sppeMVt3Uu73kVPuGwX0EZOX&#10;fLK34m6Dn7ojTtsOq3mDAz6c5nV24y639ZDbJgTcdchuPcxqPmA0baRU7VMb3vO6gPxBIKfvIKNO&#10;qIHrUTHV8IgGdOyYB2crrRbIGQDyht7yul+y2sEPyZvsnjeC3pe8rj1O+w6rdZvZAi4GBDw5uDYQ&#10;cACuE/LWx1eZ9s9+ElcBruppXMVmStVuZh247D0alFgMxtec9g+CnvfZ3W+4Hfv0xpXI4g671Duw&#10;4CpEWL8r7Wni7Tfcrnf8PiAHXOEgePUdetM2pGDb3xX0Q6WnQT4KYF49yBanYYvTuM1uBgEfAgj4&#10;AYay20HojS+zWl4k3V1PuA0l++YOgLf8PK6yERVTAwu/ZxZ83yK0nZA055ezn14PZPe/YbS9zWrf&#10;Tq5eCip4GFr8itYCTr7jdBx37W3+OUL1C3IkaPuogY94LfuMevC64J2C9wg+kOcp95YjimaCclps&#10;k5ttkvo9GI8SK8E3FygcBN/rQ3b7i/T6lxxo8CixvMMpIUsLS9fH1PhHlfiF3k7N7K2qXpydG3/w&#10;sGFq+u70dN3qo7oHT2uXn1bNrZaNzRf1TRV2jZd0T5f3znHvdEdl3cK5x8nrky9Im1yTtdQ0ckQR&#10;IsikFBtipg2RQsKlg1gTMm2JdDsSE8SWyIISgiEBzHa1z7UlcLVUA400A1xts3xds8Ho7cwDB+72&#10;LE9HToBHrgORgraIMdcP1lR0E7+EOX/SDETqKtZAw9sOnxYANdMtDPTM83Hhezpw/VxzfF1yfZxz&#10;vBwhfJwKfJ0Lj0tA/2hDhULUw56DsYjTVvJ0JNJcbZhgBDfBNWgquIPfnuTErU11AzCWkXDjUBB3&#10;+6wb3nleTlxwSf5uUNnnjwLYzzUvwP3mDa+SyMCKML+SEJ+iUN9icAByw6swwD0PD08kWCXpqfpI&#10;XsZfv0ZSkLADL4EwjXQi08CVBx5XVw7zv+lmx7AyCbMwuAFOgvgfp/96OoJPgCWsuuztzAGPcbGh&#10;eTmxwcUIU4cdiBkmOv6qsg6yYkR1eSfwDI6kTD83fqhfIXhHTiS6i3WWux3by5EH3rIwcRkcCAWw&#10;HS4TfBTeTnw3WxZ4X8fPHFLONtgUcBmaii4qMvYgBEQ8eF3wcsIrCrsORwSWguf5qVQ+Tq2GFLUt&#10;LpmAiPV0okcEFfi4MsmYGEsjPzV562tnzaSuIEQuWChIEezwKaF++T5uPBc7uh2ZCn5OSIR0Ij4d&#10;j08nEChEIhUEh04jE6h21lk2ZCq4i0zMcHFi+vkKIiNKKJSanJzuwsK+mzd7S2/1F5f0QgK4ZPCT&#10;3F9h31+h+v2p/eXndkMci96f84ve96fq96P9FXrfT+zvsfoV8leVn4XS9+8I4E987Uc+8bv/ZT7x&#10;vh/5qfT9KZ8q2/9e0uoy0+oz02p/zqfqV8j/PQH8NxDmB/+V+hUiVL+f2N//ggAuz/4rAfxnB/zf&#10;JoD/FkLF+3f4aH+F3vfn9rf13lBr1eAxf7G/HTVDQv5K+v6Ejp91//0pn9jfvoZxofr9qf0daJr8&#10;mzSP/48LYNXLCB9Lh7Y45/FY5FwM+b4zDnVFRVPMQlTK7LIsTEIKJSeG17jioH3ZRvOalZqYpZoE&#10;9qP6VRf7iwCWl3aSkHYWU/SXNYyXs6JLILKuIdjgQFHaSUeUqCFK0BAnqkuTVaVI8uI4aRGUvOQv&#10;CGCQ/1EBrCSBUhQ3CSXZ9UU5zcdad4U5UkhEPTlL8Wvm6pLmOmL6uqJaWiK6suIWMuIwJTFjDVED&#10;/SsGhpeNdK9aaomh1a/bqip5KmmHyhnGShomSVrSr2MFUoQCUVzuBST/LJxzyZwiqRuupBOopuev&#10;aeBjYOINt/KxJvm7OvonRCZkxsfy0uMK6bElzKgKTsS97Kh6QdSdZOeaFKf6dNemDNc2imsH1aWb&#10;4tidadeagG2PQ3bEWfUmIccycNN08iyDDMaJLMdxlsskx22a5zGb7TUn8BYyw/cEZybYrsN0h950&#10;cnsitikGUR8JExaL/qiEK/z07t0wrg4160ohCOlOJfZlWA9S7UYYjhNZzsMZf3HAPxWuQgf8MQkY&#10;jOC4P5Xwjwrgf5SfruGnfBTAQgcsRLgwkI5YdHMEHPyCXRdsJnTAH4/5KX3xmKE4+FA8rC8B1ZWI&#10;60jEdyQd14VORIyl4RtDLLvTfeupiX42HhradrJGEeJmKQoo5tfK/pL4NEd+R2zXGmXhwL1p+oxf&#10;5ikfyq9wwVAebXEHfeY5a/phWk8fpauN19/KG+hgDg/QR8cyx2YyRqcpw2P0wQF2f3fR9Cituy29&#10;f4CxvGla0PKHQJ5R+VD8yCxlsD+1pyu2pSmxo406NEAbHkzp7gQnoSLSA30Z/b1pvd3gAeBkYndX&#10;WFtraFtzTGttSkc1va+ONdxGGe1NGhv16hnVy6/SLKhDgl+CajvDBsfYywvpIz2UiT7a9Ejy6Hhg&#10;y5BNRbcZv1E6rvA7j+QrYRST7BJcaQWh6Kb7ndtBtbWxTZ3UwVH68MhHy5sBXv3PichCAfxzhIeB&#10;x2QO9oObH2tH/w2GMgfGMvpHM/qgfz2n9HZQoZbJHZkDPal9/fED49HDy4Q7fedCs//VPuOfndj/&#10;bEe5EML265qPHFqJGprPmF6M7u1O6O9I6W9L6mlM7W2mDHWxJoa4MzOc6Rnm5BxzfJY6OAQ+Q6j1&#10;cl9PSg+UDRzf2RbX0Zo5NpTQ1xXR2RLZ1Rrd1xHW2exeVUEuzDGIiVD09Ttv4/gZgvBrU8Q/6Zqd&#10;UNf5F1W1b/Q1L5hpXccYqdpaabmRDYO8zOOj0BmpAQUFEbdKk2rup7c2ZXS3Ufo7M4e6wbcAfNQg&#10;UJno4e6MQahINbiL1tPB6utm9nXTh6BdqeOQA84cg/oE506MFoyOFA4NFQwOCu0vOEkb7aMNdlM7&#10;u7LahxJbx/B3O9QKqyyb+mIXn/H656v65ivb+/KaWzLb67IG2tKq7gVnZ5v4B4oiUH8QlzqrrZNy&#10;/86tqbH08srvxRXOnVf4+qL6CWndE1i37yl5F2gVF5yY52Gh2p5BNpnxnnls1mgXf3qIPtR9c2ay&#10;fGomlJVP8oGSjMmuEcVV/SV1o2Z2ISc+u/T5N6J//PycmJKGT0pibl9rek2lqbPb767Knjgt9VsF&#10;+CkNBxGf9BPUzEuttXa17az28Y65J+1zK7SWZs7EUNZQL7W5iegfYoazuyKn/qdrEtJkYnxLHX96&#10;FB0f+5WEzL/97rsfvpU4LWUoE8kUi8w7ZxxzSsTp21OmOhoYOyQ8DKZejdIdIpo2ECwrrQl8okOM&#10;ob6P3BeFqEtPgo0XPXUixX917cSJP5048e2/nTD/4bs7rqTlFFeuyVnj359Q/fcTOn/8Z63/OOEk&#10;coKN+CYf9qdYxRMBWqcCLNX8UJbxJHS6iUw+UoVqqOQqLmZ1VQkpqkG4KGlz9nS8ukis5iUXsW/g&#10;J39revIz4+++RJz/3ldJKlZLJkVLiqItxtAWZ+hcp2jLZWgpZGpK8tRPDXvoPKG4FGJkA6T+GKV+&#10;MUZDLF1PIVVdnqquyNVWzzHRKoTr5yK1WVaqNHOldB15cFe0gsQNiUtel045nf7K+uSfiN/9wfDX&#10;J8z/8C+4U390FvnBV+FaqOb1SF35OF1Fjrkh18KIBTOgWemmwzVTLJVTTOXSDGXSNET5JsoUdalk&#10;FYksS610C80UtH5xtGd2jEc5N259pm13pe/xRBMYn8+2gzyZbH461fJsuhXcBW6+mOsAeT7f8XSp&#10;/fFy+5OVjqcPOoUaeGt1cOvh8MHT6b3V8RcLg89m+7ZXRl+vL755vnS4ugA8ffJyYf7Z2MDqdP+L&#10;pwvrO88mVp/eG1wNpLcq4liXzZnXiWWXUbkXMHxRm+zTqMzzuKxPLO/f4bi4MfsyjgnGizgmZH8J&#10;zLME9hki8xSJfZLM/M6a/a0N82sb9le2zK9s2V/YMT+zZ/7RAYxskM/tuF/Ycr+15p0kcy/YCC4R&#10;uVI2fGl8lhyWLmYSh/IuXd6H1O/2K2AfAMafbAbRBTD/RHWHuG/1vL4zjv9KP/Urfdr3ZszTMPr3&#10;ZkknTcNPm4VKWCVKI1JkUGmyWIoMjiqNo0lgKSJoyjUc4yqecQWfdYmQdQHPBNd5jsAWwVJVLWMK&#10;yge3XgPPX24tvngEXsXMhSKLYVzBZJ/F55y0Zpy0yfyBnAkefxlddBFV9gO+6AKaYmwf+mxrCwB2&#10;dzYePN456F7ct/LjSsFjxI2CZWCx12Bx16zZZzxu/4mUexaTJWkNVdU+iWJcIPMuEmmXkdEK+PC8&#10;2pGl52/mHm7tvwOmnwA4X+YVoyARZNoFbNZZHOcsjvt34nnsj/E0nvuNjeBrEuc7WJqSLVfCMBhm&#10;mz4w++rxIfDwLdD5+EjRIUTCOvo8JvEsmnUGXXjBhOIUwF9cPFhYOOzve6auRpa9jpOXsZa7bqMs&#10;76Kq4KGp4qel6g9GFXl3OSlHGTFr6WuE61dxMqIkOXFrYUEzpeuOIJoqPhrK3mrKPqpK3irKfiBq&#10;qgFqqoH/oAD2VcIE5Q09qFndZ3SMZg/NZA+PM3v6CqcnsscGQfjjENzxIe74jwL4OBv4R9crmBj5&#10;hE8cMGds8G8JYDD+Ij+Vvj+VwSDc4ZHssfHcySkQwfgEb2QUPCZnYlLohsFB/vRM4excwcwseIBw&#10;DM6ntbaF37nrV1Tsws8m07KQKRRkGh2TySCxOW6lRWHNtRljPZzFce7SRMHa/M21xbz5Gf7ERO74&#10;dOHkfPnomm90iZyKxxVxsrruDQVVP2l5T1WtUFXN8E8FsEo8yLEAvqGmFKiiFKqsFKmgFCuvHKeg&#10;FKekFKmjHaEq71hbPgRsAy9Xlt49HO0vpSTg1BgoNbalMsNEkWGizDTV4Frq8eFG2VbGuVZm+Uiz&#10;ApRpLsKAb6nNMVPjw9RzrbRKkAalVvolcL2bcN1CmE6ehVauuaYA/GmmJh6rcIVuoJCP0mdbqLPM&#10;1XJQenwrbaaFGkiWuSoIOGDDNDhwTR5Cu9jaPB9vxEfqgJvgJLg301A+Wet6tKp4sMwVz6unHM9+&#10;6XDmC/fLJwOlz0coiQiwxgUkiyIbeB7BjAXXSdGTD1e8FiRxJsdSI89SLReunovUFKB1eGhtNkoz&#10;C6HOQquzUepshBrXSi0brpYDU8mHqYKH8eA6RXZWHJxRuK50PFztbqz7QG5SjyC+OzuuiRZSGmrP&#10;sDFNhWvQrLS5aIM8tHGupV4e2jTOVKOBmfD2+ezu89nNpzO7j2eAnadL98tLfFzpVkZsK508nG4u&#10;TjMbpVyI0ixCQoCDApQ2iLAWNA+uxYVps8w0GabqDFPNLDMttqUu20qXbqnBgKlzUDo8jB7VXCVZ&#10;X4ZmoZpPNgVnhDnBPhLfu139yuXyF65XvrQTPZUT7r/Y2wbsPjlYmwB2loDXjza6K5m2poU25mUE&#10;kwq0fhlCpwSuVYDUgq57LIAbPbCNvuR4LbEwlWv2Fz6LVpfgIgxzkKb5WDjNwqDC3wVYnQaezew+&#10;GpttKcm3g+VaqFbZWhRhdLPN1SptLG5i9AUwrQK0QSnRgmehJUDqV7kQCgnmTHPNAhfSQnM18GoH&#10;2FrbGGljeuDj4Cq59saFNrrlNrq3STp3iXp38Pq3sYaVGJNyjNktjHEpVvsmUhV8OyBtb6GdjzIq&#10;JsLLbdFFJMs8onGBjUGejXqG5ZVQ9T9G6vyegv99G/X7tXrx1Zprs7dPbXZI7PVJ7fSIAQuqEIsq&#10;wNJxnFMEpuXeT1x/PaL8ftIKeOCxUmspCD5dmaIOLAiAN0PAw453c11v54Ym79yqSE3uzMvZ7O99&#10;MzN1MDt0+Hhg71HbwUrr5vCdZuoNNtkk01QlF6ErFMDHPYA1spEaHLQaG6PGQYMzZiUEQr6TjZ+J&#10;Vm025eWTSfBdqGHFJmP1kg0ky1DKs4FWG9Ho/USr3QTTpyGqW5G625EGu9FGB3GmRwnmr5IsXyZa&#10;gIONMN2HPkpjNte6Uafb4SdBOhGnulDfP72h9iJceyfO9CAZeZSOO0zDgqfaiYftJcG20tCr6aTN&#10;kmhgoQ3Ye/h+5/nb/Z3/sgD+sAkJ4Fdbj95ur0FVoF89Bh50P7mdOhSPfZaOPUyHH8WCK1f+OwJ4&#10;J0n/IETnTRTsQZDlQpozsFgHvFsCPjwDtubn77NueRrnmZ2rRV7sIYk24S/fJojMZNoAfbnAi17g&#10;YBp4OvKypXie5rscY/YiUX83w2KbAn+aCl9IhE0nokZS8Bt3kl52FQDL7cDWDJSUuf3w9YvVl+sP&#10;3j5/8GFjFeT9i4fvjsfA3jPgaANKDgYHILvgA3kCsf0YgG5tBdhagtg8ZmMB4sUcsLkA7K28m+t+&#10;1nH7w1w39EdpfRJY7gWeDQIbI8DmMLDafthfvFiW2ENxbY7E3PPSrfPUGgw2ekohvuQ6HTGtdzMx&#10;exnojSTYRpLFTrrleorpcrLZqsDpeQNlpbdkfLKnd3mxfuVp2exa6dTyvdnlpoWFxoXp+0tT5Quj&#10;ZTPDFTNjVQuz9UsrjUuPGucf1U2s9j847F9+WVg97nKDo2biqaDrpGMaYGAQbGIYaWYca2YUZ2oY&#10;b2qQaGaYamGcDjPNtDBMNdGLN9SOMNQJN9YLtTAMszKONFTyNVD00VbyVpZ3vi5JUpDAI9XdQywj&#10;8kjUDjfBesx9IKsHyB4AuB2v6PVbGXf2WXW7rNodRvUWrWqbcn+XVnOU1fiK1fyS0XyQUXeQVn+U&#10;0ThgR+vAJB2lNr6iNO9TasBjNinVLyg1z2lN66y2p5zuVXb3WGpDfVAxB5saYxAUpX8jA5WY78K/&#10;G1RaaM9sC6tYzup+xu17TG1+nF63y2h+z+t6RWt4Tat/SanbTr77KKJk0pvfZUdpxSVMuzIfBBQs&#10;hNwaDi6745EbZRJto+LvZpGM1Awmm8bZWyQSdUMJKt7+ZjFFYZWLORM7nIG3nJ5DdvsGtXqDcf+I&#10;X/eGX3vIuHNIvfMyq26LXr/O7VjI7skPEBDVnZRFsIbaUUQiD4tLsrYOY1C5wJuDHwXw7jKwuwJ1&#10;yN5fBQ4eANszr58P7T/qebs+BhwsAi+XN5a65/pr1hcnehpaUiPp0pdMdJQ8sBZptgS+k02Ok52A&#10;RKIhEAk4LI1I5CCQWUgUy5qcZ4NhuSIpyfashYLhR9nt27z6I171a271K3bNIadhU9CT657taZHk&#10;TuAS8XxzJAdLyMHDMjwsEzLRcTlWQZUIz1wtdOwV1XgZI6a5IwPuQTNyFMA9b6G8C0zs02TNfM6p&#10;Ek8pW5zXUTyjL3rBVFXFAY0M9yQnRdmnBFv6Wl/U55q4VSD8q3A3KpF+pZaeZXDvciuvWzCPf1QA&#10;g5N11jfACE7eJ/iXWDrnG9vewwasJd5aT777NPH2YljhhB8PZCYoZy44b5daf8Rs+SDoAQoGQcDB&#10;S1brNq1+j9e2z4ea8r7mtB9RGiZcGM3wiGFy2ohd5uPQokNa4xGnbZvbsslvfZHT9lzQusVrBV8i&#10;ZJ/btsdp3WM1QxmxrNYDRtMereGABiUTCwsgg6yGlYw4s6rhURXGN+qQsWNe/OdJ4NPugixs/giQ&#10;N3zA7nyeUQ9yxO0GikahrsDHAvgjL7ntr3gd4OLB888ECJ7GV75mtj6Lr9xMqdqj1AP5g295nfv0&#10;RuENvuF2gLxitwH5A2AEH8XsjdwBN3q3Y0aPU2a/K+OA0vI6q/M9r+8dt/dlVtsuFXrhLgO8zRah&#10;i93lNe3yGna49SDbnLpdTtMuuwXkx4xk1p9hNIHnf5Zw+0FEMWS+uZ3gn9BXWS27qbUPg0t6rTOr&#10;TEMrDQJrLCK6SeljLuyDtMajjOadpNonERUvYu+9Y3QC3P43zI5DbvMev/HnHOa0HAiaPwJugrzM&#10;ad9jNYJXFz4TEEiNs1v3mc0Pokp6nSnVqIgGfOyQR9ZKZDH0cHL6d2jt77JHP+QOg2/QTBCnwMiO&#10;q4dr9IwocfEvCY5uyimY6h+eWFhumZypnpptXH1cNj5Vs/Sg/dmLlsfPqudWKkdn7o0tNMysVo0u&#10;3huaL2wcjGGV4DwilEzI15TNL183tYQH4zHxTvZ0D1eOqyPblkQh4zOsCZl2JIYNgeFsx3Oy5dsS&#10;WW6OubYEtrZaEMIkxtdFcMOr0MOeI3S0ng5cH+dsYY6vqw3TiUTHwxP1VH2krhAu/WD53Weal04b&#10;q8haI81DXG2p/u68IK/cG95QBWah5fV1yQXxcy3wdysMcL/pbscFz+PtxAcBT+tmy0Kbx2opeoBn&#10;hqpDHythRyKNiEg2UPcDv0zJiuHBkytIknRUXJ2tqcE++b6u2cK0Wn83KNX4WAAXgucPcCsO8iwO&#10;9y8L8SkSpv+G+oKbpSDgADxzsPdNG0y6roq3jrKXtpKnynWoUBPaIgY8rZcTG1x21I1SDwemuX6Q&#10;vrpXoGcOSICHwMeFC06620O5ub6uvBBfqGq0tzMHnPxohcH79XfPxlvFaSu7KUiCq7XWVHRBmkW4&#10;2tJtsRn2eAr40MA7BZ8k+ECEvvanAhgcg/PgjQv7IgsvBAIuDG0RBZ5TTpx09SxMS8nVDp8W6lcY&#10;E1IGRvAAd3sW+L6ATwBE6IChx+4KpTXbE1Jx8GgX24ywgLwQv+wgb26AJ9vFNtXS0MdQ00XiiqXY&#10;JXNLIz9nm1RXe4qnM9PZgeFgS7UhZxDxaVhcCg6XRiRmWlsziDgqmUC3t2E7O3BdnDgOdgwCLhmJ&#10;iMKgo729mSkpdzic5ry8zpLSvrLywaLSvsLigZ/bX2Hu78eyzx/tLy+nS5jj+3OE3leofn8qfT/y&#10;86zfT+wvhd50zKf2V2h8/28J4E/87v+ST5Xtfy//3xXAP7e/AnYDyP/bBPDHTN9P+ET3/hRhKvDP&#10;s34/2l9I/d4baqsabrs/dMxfEn9BOmuHQT4a30/4xPh+pLN66KP9/anuFY4/sb+DzVO/TMvE/7gA&#10;VpdysNYh10W5DERZTYbj6lyJVufllC7qiUiaXpKxlJBCyYsTtK7Y61220blmqSFioiGBExZ/BoGc&#10;LjgQt1GStFO67iwl7SKhGCBrGC+PYAgFsIIV4/o1a7XzSOWLSJUrGMgWSxLB7wyy4lh5SbzQAQsF&#10;sLoIXvPvCmBFMdz/OSpiSE1R40gEaTLCZSmcOBThmuPupi9vKXLVTEnCVEPcQFtUT0PMUE4CLStx&#10;fLCIub6Ykc41ffXL+vKXTa5fQ1yXsrmu4CWtFiypFSutl3LdmCZjxpax4MhachURAmVMrrQlXcoi&#10;U9wsSdQwSlTvhpR+gJKpvxbM1wTtgyR62zv7+/mFRkZGZ6Qkc7OoJTzabWZMdVZYPSuskR3WxApp&#10;Zvi30LyaM906qC4d6XatycSOJFxvCr4/FdeXAiUHg+PuVGJPGqkvw3qAYjvC+NEHz2Z7fUwLnuF7&#10;jmY5gQd0JuOFg+ZY5N0goxJPzUJXVSHguNRL65a3drmvLrirNtwCPKYtATNMsRul2I9RHcZpjiDg&#10;ANwcybQbTLMG6T+uDt17XH4ZShFOwfckYT/J5RXy0eB+AngXv8gnh31EmIj8cz7a308Q6mFw0B6D&#10;agyzrA8xbwi1aI6Af6J+hRwLYAQIOOhKxHckEjsS8d2JqL4E+EgirC3MrCvJvoUSlRoYjkT6yBmF&#10;ihgmaBKh5pHnjKN0AgtcSgYz5o7CBp/LpZR+78P4FTb8d7gIjaSS8NZp7twT/uQce6A3e7BdMNTB&#10;Hh2ij01mjM+D0EYnsoaHeANdhaM92UM9qd09mXPP8NVjfwzOE6Pcix2aZk+OsybGUro7E9pbMwf6&#10;aMODQuOb3tdDGewHN0HAQUZ/b2p/X8LAYFxfb1Jnc3pnDa3jfmZnTWJHU2hHl01t18V49r84Rn0Z&#10;lKEnuBM+OJ37+FHh2jKkG6fH08ZnwrsngzoXAnseONSPmxXWWhZV2dY22VXdI5YW298qdyqq8Lh5&#10;L6K2I7qxObq5Ma6tJbGzPbW3O2Ogj3pcCDpz8K/qQoPQj/N9wXmhIQaPFApgoQP+G4xQhyaoA+PU&#10;vkFKXy+9F2qZTOvvpA50pfT1xvUOx44uO9WPX4u9+a926f9kn/WvDrTzNzh+3YtRI2vRwwtp04tR&#10;PT0J/R1pgx2p/S0pPQ0ZAx3c6dGcxUXB/DJvbjl7boUxMgo+bfoglMqc0tMF3kVcR2t0R0tsd3to&#10;W6N/Y7VPQ5V3432vhiqXmkr72yV2pXkoHlszKVEsKOSSd8Ald++z1ranrCy/0Vb6Xk3ylOK1U4oi&#10;p9XkLuhrX4FZiqJxqvaOBl5eyOgoWzrFPZfvV150o7oyrLEqY7QXhAo+7TGoyy9rbIAzBjkDoQCm&#10;DUIthFPGIAecPtZLGz2uMjrYnzvQnzMIpRRDunRqiD41xJ4fh1Kou0Yi2saQ1d0qZfXGrf035h6n&#10;d0yU9c3c6hkoHxtJ726gj3YyO1sEfb2CkbHUxuYANt+TSs8dHuB0tkdk516U15S6bvDdNc0TIson&#10;EHYX2cVS/JqTuKR/vgr7t4uSf5IS/UoVaiSc3HCf1tnK7enO7Ru4Pz7fMv2If7stJC03s6Qpu2GI&#10;EEn7XEb3W1HlE7/57D/OX3ZKiy+eH05tuKNlbfubC5InvhM7cU79t9cspDxS/pDFPlWcf97ZX1Qf&#10;C7PxDM1khhcXMQZ7MrrbwLvLr2/tHJsvvNcYw8v1z88FP7qxLXUmYcF/EpM68U+//ezfvzsjqWHM&#10;LJKJyzmjE3RZ0vk/fyf3xR/On/7Tr3BiX963VBrG6N7Ul2XoKwsIpHwH20I7g+EQ+FE05omnbiXs&#10;6g3FL+FSX5mJfRdroNrsS+4Ngseq/kH230+c/ecTV377G7Hf/yfi6u85dgp0y1MWfzpx/d9PyJ/8&#10;o/Kli2hZqVRjWb6FTA5Cg2llkoQip+Mds5AoqqEG3Uw2zUjC6/oZ1LkvYOe+Mf/hW/Sl00GqsnGa&#10;kACma4tn6Upm6cpQdRTSdZQztKQp8l8O+eht8/wqbNTCFL5O0heL15JIUpdOUZbJVJBhKMnytJTy&#10;jDULrbTzUFo5KB2BpW62uQHfTJ9lrE3VVU1Sl4tSkAiWE/EQPWN/+TvMD380//LXJp/9q9lXv7b8&#10;/reYU5/5i14KkRQJV5KK0ZFNMFFKhalQrdSZcDWOqWIJWldgopaiIpaiLZtiohyhr+BrIJ/kgcmn&#10;hDyfbd9/OCAUwJDonW1fG2sAN59Nt4KbmwtdW4vdIJtL3Y8XWh8ttQkd8PpK9/MHPRsrg5sPhvYe&#10;Tx4ztf9k+uDZ/P7Tuc2HU+sL4zsL0zuLU4dP59+/fLq5u9Yx2kcvvhdAqZRDpF4zzxKxuimCvnXB&#10;KucqPlvchnsel34eR/+p4v1fQ2SdI/2Fs8ecJrN+IDGFnCL/hZNk5rc27K9tuF/b8L61hjhJ4p0i&#10;cc8QuZdJvAtIyjnLpItmsUoEmqhJhA6Z2rX44eHG1tOtJ1vv3vfMr+vbRF4zuSFNoF9GMcEFX8bn&#10;QB2I0QzwVaeNIn7Qu3FeJ1BEJ1hcN0RKP/K6SayseaIMPFUakSGJosqSuFIkvhiBfxXPv4DlnEWz&#10;T6GYl2AZDgEls0tv99++X3g6t7y11jo1L2XqL25Fu4IpPEsoPGnDOmmXcdom4zwx6wq69BK68nts&#10;0WVilql92OP158CHzf2Nxc29w+VdIPVmnwYhSVTHRxERJ24Vd4nAOONx+wvrwh+QtOv2OecIgt9b&#10;Mk5a37zsWnqOSD1rEYz0pYytvdx9A2weAM8OANatQV1yylV4HPj8vydyfsopAsTpY87g/wpw7xdk&#10;3tckzg8YhhyZI2MaY4iNL6qaefEWmNkFhnYBqxjmBcyNU6iEb6xop9ElF83ZcHLq2Njm3OzL2ZnX&#10;Tg5pSgpkVSVnLTUvOSlHJVl3dSUfbbUAHfUbGsq+ynJeitJOGgquGnLQvyyoyDgqSdsrSNrKituA&#10;KFx3hpB1U5L3UFH2U1cL1NYK0dUJ/0cFsJFrctHU47L5dUbHaM7IDG9wlD80lDs+zB/tO2aAd/yT&#10;+ZhhkI+uN2dyFCR3akwIOP7EAYP8HQH8txAm+AqLP/9UA2f19YNRKIDzpqYF4xPgAayBwYLpmZzx&#10;Cd7gMHdoOHt4FBznjU+C8dbCUtnySun8Yv7UNDgjGBundXTFVNUGld93zy/HM3iWqZnmaakIJs2m&#10;kOdaWeBVVRLT1cCeHc1dnsmbnyuYn69YedS8ti+4M0O0o19XdFXS8FHWCJRR9FJUC9LSi/mzAI6G&#10;OLa/SioJkABWClRT8ldRClGCBHCcvFKCvFKSglKssWHy+e8tEkIEwA4APH3+fmVyd6Sa62bBgCnw&#10;zRUFlqq5MM0ChMFNpHERyqwYbck21AJ/7hWiTItwZgU4E/AnIQ+hmQ1XK0Xpl1kZ3ILrF8N0b1po&#10;51to5Zpp5JhpJCuLxshdouvLCwVwlqkKD67FMlcDYZqpsk1VwcgxU+NYamTDtPhW2gxDRXAGPLjC&#10;3qraBVtuB+dZaCRpSHGsjKhmugnaSsEKol6i550ufWd37iubM585XPgmQOZSop4CHabDQRsx4NrR&#10;GtLeot+Dy/4ogHMwunycLgOlQUGoMjEaWWh1FlKNY6XMhynnwJTz4SoFcLUChE4hxjAXY0SHqyeZ&#10;K6eiNbiuVqWhNlx3RJajaSZeLw2uSoNp8BDaBWijYowJS0cpF2VCJZivtt0GXj9bXujf3lw+eL78&#10;7uFsQ2ZSspke3VirnGxRRjQQwBR45teLUBrFfxbAUBquUACjdXPRhgKkPg+myzbXYppqcUy1uWY6&#10;HAttJkyLaaWZjTMQHPcDDlO6HKspDs7kEIz4WH1wPpdozEXrJuldD5I95yhxxstMt4JDWxloba0U&#10;zHbcPlro3h+qro/3yieblhNNq4im9/DGlRiDEpx+McGoiGh8i2BY746p8yJEq10NUbpid/5P0ari&#10;fIRhIdqimICimxuUeNoB8yPA2uTho/G55ltUlC74Nt13Qt/EGjGNlUuJZuBzEMB1WeYahXhTEPDD&#10;cMvaqgBryjLTzLQyKoqLefP40ZulOWBjrSkjkoY3yCbrF9vqlZI0yokaFQSNcoJWKV63BG9QjDeB&#10;opVSKULxlpXGLaRWKcqwCG1ciDIuQBvnYYyKyCbF9gYFdho5tnIlXsrtyeYzhWY7XVrPO64s3Ds1&#10;XfHtUtWFudsX5irOP2uS3u5U3O9TfD2iDMyoAwtqwKISsCALzFx/2S8BzOoDk5aL9zWaecrdJbgn&#10;g7QPT5uBl4vA2+fA5urB0tS7tcX3q3OvFsferY69WR94vd6zPV0zXcWi2BqnwtRoZmo8C62PAhj8&#10;KwcfpcbBqDKxqhy0Ro6xzi0UIt+OEAbX58X5P5vrBt4+W+q8neNvk2auwDeV7nc3Xouy2k622s+A&#10;byUa7MWZ7EQZbobrgYCDvRjj3WgjcHCUYA4OXoTqPA5QW/FSmHaUGMBf6ESc6sWeHiRdmHSWWvbT&#10;eBphshUPP0hEHaagdhMtXySjHqaRdsoSgOVOYGf1zebTN3vb/8cC+PHbrcdQFei9ZWCt77CFP5JM&#10;XqeQthNNXycY7MWoPUvSfZZkeBht8jbc4m047DAK9jzB7Emy8dNEnf1Uo7fRxkACeiXQYjyW/Hak&#10;DNgeA4Bt4N3m+4X2RyUJ8zHIRT/NedfrQ7ZXG62vVTnJ1YVazN6MAWYagM05YK73ZQ1vKQ7xLF7/&#10;eaLhiySj58mmz1LM1pLNFpJhU6mYlRy//RYWMF8PvBiHlrf/CNh7/G5r7cPOY2D32fvtR283QVbf&#10;bz8B9p4C+8+huLcO7D75sPMU3AvOg7f2emPt5eYaGN9srYIHv9188H7zwYeNZagU9v6j3YWhhwNN&#10;h8ujwPYK8GLh3frsO3Bw9AR4vwG8ewbsLYLP5PVk3cv+W5OCsLYYYpWnXqO3fv8Nk4kIi7UU3AHH&#10;6XkmcZtO2KZYracYP0oxXMy0mua5DJbGzYw2DcxPNS0+rJheLZ96WDW32jT/oG5u9t7iZNn8SNnM&#10;cOX8RM3yQuPKw/qF1bqptabp5zfrJ8IzylH2iWpGPopa7mp6fgYmoSb6ERZ60ea60aba0YYaMYbq&#10;scaaiabayTAjGsyYYmmUZm6YYGoQbawXbqgTbKwViNKNgGuGGGkG6Gj5qqq56aq7WpuFxBJSY3WC&#10;svVD62AJoza0VZ+cvbiKd1kNQF7n6+yWV4KWl7wmyATTanao1fu0uuM2q0376bVCATxoQ21DJRwk&#10;1x9kNDxLvbfLbDjite6xGjdp1Vv0mg1GzTqt+nVh3xavfYVSN5daPZvRuMjsXBMMP8ubXM7sfJ7V&#10;v8MZ2GL1bDHb9zidB6yWPXrdNuX+Ab3uDavlHaftDbNjL6NhI/7+08jyUXL6ogd/zDOn3onNQCTZ&#10;y7nDZTwdERQCLN0Gm2WHZ2LMEi01AnE6ocEEWr5v0XJq0yG97ZDdvkmreUGvOuTVvubV7FHLDyi3&#10;D+n3wclnnLbFnO6CwGyiupPCFZSBViSJxMdgE3G4wLRk2tujndfba2+3lt68mIUE8NFT4Aj8dC29&#10;fzHx5sUwyNGjwfcvpoCjFWBn4c3zeeDdQWNlNd7C7sI3aqLnkDLXHOSlPLVVbyBgSTa2NEcnFoFA&#10;s7PLIZIEGCyXgM/GwSjOlmlpjpyV4vEngrZtTs0rbvUbTvUR8/5LdsNOXl+xX4G3VbIHmU8m5Vpg&#10;spGEXKwl1QueQsXEF6FCq5DeeWrI6AsqyXJmfJSvAB/Ch/txTdyy9R0LTVxKLd1zLNzjde1dVIkK&#10;Z3TOfad56YKxnBTGSInkbOx+w8TVQ8oiS9+h1NL7HjboNsr/FsyrDO59C+ZRbO76jwrgcoR7NTEA&#10;nKlAeoDxFty1EuXZ75W6mXFvn954mNW8mV79MLp0IbRgJbL4cXzFXHAeOFhPhtpFQ8WQ8weAwiGg&#10;aHib3bzPh1KB3/G7PrA7Vm8UjNpkLHpw+4jJK0H5UINqLiSAX2S3buR1vMht3+S3bvPbQHaFcFt3&#10;WFBj3SNe+z6zeZtWv0utP6RD+cSvjznMaH5Jad1Iqhn35FfDo24ZBNQgY3ocaEvhpZvp9e9zBoGi&#10;ifd5Q4ecrn1WxyGn4yi7+5DfAZ5NaH/BwStex2t+5xGzBbyp2cCcp/GVb1htz+Irt1Lv71Hq37Db&#10;XwnrUR8nxYIRPGyP1gDOQLeZ2wfe11ZGzWJY4aA7o9M2fcgxa9or50nk7b2Mpnfsnnfc7tesNvAl&#10;r447DUM6ltsAssOthWDXHfch/on3/TM7lDrwEhtp91djbu1m1r1kte5TG8C7Bti9ryitz2PuLvoX&#10;jDgx27BJVaahZbp+LeiEflvqpDtvOfDmVkI1eBjAH3zH7oKSerObfo7Q+/508yi39WVex6vczqPs&#10;TqhTMrtlj9V8yG4VymDwHsG3e9o/e9CV3kKIr0VGDDpS1qIrtyldLzkjgGAcyBl6GnfrrqVXri6x&#10;0TmkwtG/2CvkTiqtu7puZHSqc3q+aW6p6cFq08OHtSuL1UuLdQ9WWlYfgdQvPKiemq+ZXGyce9gy&#10;/7hubOlmc38MtwjuHCihYXX5mqmMFN5I38eamOLmnOXimOVoR3Oyy7IlUa3xVCdbtpMt15aY5eaY&#10;a0di66gHwo1ifJxzgjyLPex5vi75Ae5QDWd/t3wf5zwvx2wP+2w3W44DIQsHSzLXizBQ95OTwF05&#10;a3TmW61r503V5K1RFqFezoyYkNLjEso5EG65fq55x6nA2Z4OfFcbpoc9x9OBC+LlyHOxzkKYRKnL&#10;uToSacJJ8AChKLXHU8z1gxWlyIrSRJHzMMkrKJhRiBOZ4uXEDQ8oAU/i45wNLu/YfULlpgPdS254&#10;lRz7YPCKUKJtqG9xZGBZ9I2KqKBycHzDqxAHSzDU8IeKPzvxwbG2sgf4Hc1Y28/KJMwGmxLgIfBy&#10;YuPgsSjzSF+o1jRU5Bm8EXBSqHu9nTk+x82AP2YGg7sCPXPCA4riwirASUdSJvhyAw1vGVHCdRG8&#10;hoIzGZVqi81wItHd7dhC5y1EKIDBewdvU7hg6IE4cd3smC42NBChXQajNSYZXJ6StK30NRx4TvDk&#10;4FWCffJveOd5OnKCPKEn8FMHHOAB9QD2dMwiIuPsicl+7kyQGz68iKDcIG+OryvV0zHV3NBd8pqF&#10;6CUTaRErbTVHa1yCLTnFzjrd3i7T1hpq+gv1/bUGfzKzXByz7aw5ZEKWnTXLzTnbxYlDxKfBLMN0&#10;tN2JhLjg4Jzk5DI6vTo3r62ktLe0fFAogD/aX2HlZ5Bftr85XcI035/zt/J9P7G/n6jfT+xvJq1R&#10;qH6FuvenrvdvCeC/xSce93/JJwm+H0lMqf1FPvG+H/lU2f738v8/JaDZtLpfouZvCWCh+hXaX6H6&#10;zeE0gvwfCuD/9hLQn3jfjwgtL4hQ+n4y/4v29y+Jv0L7eyyA26t/dL0/tb9ddSMfje8nCEXvz/kk&#10;8fej6/0H7C/I/wMCWEnKxei6RYk/uf2G2Wgous3PDnNVUfWKvoiU8SUZcwlphJI4XveqncFlsv5V&#10;c+1rRhoSmL8jgCWVAuWMEuQRDEkkUwTJUbBiaCt4GYlba1zBKl9GK13DQDZXigj+ipL7BwWwgij2&#10;/xxVEYTeZcNoA+S0v92cF2woyO6Wr4+xMlJKCqUgBVOVNFOXMFERt5QWJ0uK2cldJcpdRShKwGQl&#10;zaTFzcXE4CLiGFEJGxFpZxEZT3mVUAXVCGWVCGWlcDXFUF2VCFOteH2TTHE4+xIu9you5yqWdxXF&#10;EEFkSCKSZVEJ1/R9pYy9lMy8ta18TLD+KNsQW49YH79IekIUN96fH++Xm+hXkOR3K83/drpvVYZP&#10;KzOwhebVlObYkmLbkWYN1YhOJXUm49sSMO2J2I4kHFQvOpXYm07uy7AGmWC7TnHd5wTe8zk+YJzk&#10;uA3THQYotlN8j3GO6yDdvjud1JKArouCVYebV4WalvpoF3tp3vRQL3RXAyM4LvPTrfTXrw+DdGln&#10;HGReB1LJwqzfnkQ8OBA64L8ywcm4Yz61tn+HT7zvRz457CMfze7fQSikP2ppoQPuTsAJC0G3RFqB&#10;g59634/0xWOGYxHDsai+eHxXArk9kSwUwP0JFoOxRoNxlp1x+MbUgMLUDHf3OAXT4GsGsfJWLBGj&#10;tLOGsZcxySbJd6IHNqLG9iwKur9yzfyTXeofCDEX3NMx3Ptp/Yu5syucwYHcwfac4Q7O2CBjfCpz&#10;YgGEPjbJGh7m9bXze5puTgymd/ckjT3w6Hn8fcKdr0MEnjUd1KGB7LkZ+shQak8XbXiQNTEGjtP7&#10;ejL6eymD/cKcYBAosXV4KHNyJm1sPHOgi9HXxOquy+quT+psDuvsjZh6Ynmn72RMzpchdDV2hc3d&#10;puDmloyhfvbMOG1iPG10NnF0OXLooX/Ponfvgu/QLK6q3rWz3aez1b+tJbSt2/dOo3th9Y07rf6V&#10;9wLu3r5x/154fW1sa7NQA6f3935sqStM9qUcF4gGoR/XfBaKYWG9aOHM32CYOjBO6R+j9EL/ek7t&#10;bqf2QFWgM/s60gb643qHEyYeenfMSaXe+jf7tH9yoP+7C/PMDbZf93LUyFrk8ELS5HxYV2d8X3va&#10;IHh8a2xrVXRzdWpPG3ha2vA4fWyaM7WQNQw1UKQNHPvy4wLaCV3tsV1tgY01fg333WvvONy7Rawo&#10;xJbmoktyQAgVhciiHC0m9XpCgnxiij6VYZqRZhIVomSDum6ueUlZ9LTEhR+kRM4rKF5Q17ugZfSD&#10;pu55QyMRhNV1a5KSm7PWDT+juAjz9HiHIoHLrXyfOyUhtXfiWuvBO2IO92WPDrF7upi9XbRBqDr0&#10;RwFMGe2l9Xex+rqz+/sEQwP8sSHWBGR/M2eHMmZHEob7Y9oHfJv6Leu61Wo7TPvG/BYf08aWc7rH&#10;Mu9W5Q32JvU1MBcG0zsaaJ1tsfX17MGRouGJnI6ekqnJ1Or7WfdrvWPSrFAuaua2v9ayOIG0/T6T&#10;L825d8E67TMx9JmrSmcvXvndye+dwyNod+5wGpucUtLksUQL7yAfKj8itzyqqIrWNswdW0jqG49u&#10;6424fd8qOlon0Mf7Fp/7YCiuo0rJxvrEZ6f+7YrKby7qfnMZZuDLEOUXXmbx/qhofuKfT5048ceT&#10;4rLqjo7JzfXg+5teWxPLzb3T3FPdOVTW1c/u76EMdid3tQQUF2IDQ7Qs0VdFr3+vrGZSWqaWXymC&#10;jxXR8jjxmdivPv/21/95wlTi329j5duwijfEfmf22Qn42a+sZUXj0Lq1QfgHN9BrngYrYWazydi6&#10;GFSxl3GNg0Gvi0E9QSpO+bea35349j9O/P43X33xq1Pwa+I5DjimhYrlH09I/+rfLv76D9/96x/l&#10;vvgyRPVSrNLXCZqnwzQuOKqIeuvJpcLlaJYSHLQCA64YqiXuqSTqpiJtIyVqK34lRFPuzwJYkql3&#10;naWnQNNVTNNRTdeSyZT/ss9L7wndLR8jEyz7VYaJdLK2VIz8tSxNFZaqEldFQaChlGegWmiulmel&#10;lmulUYQwKkFalKIsSzCwApR5tpUx00yXYqp1Q1HMR+ayvcgpwsWv0Oc/x17+iij2vaPEOeQf/p30&#10;xR/sz37jJn7aV+FSsMa1KG3xBG1xnrlynqVaKcowz0IrTVsuSV8+XEeOLH3OzVKFGunyeKLpYHVQ&#10;WAJ6faYNHKyO1j8ab3w61fJ8tn1jvlOIMAP40cqPGcDPH/S8eNi7+WBo6+Hwztr47qOJ/aczR88X&#10;99eXNh7NPFmeeDQ/+mxmaGt5bPPRxNJif23rnfgsGtozQgUdcUk3TsKq4Jpl2RmTwsvIgis4/gVM&#10;2gV8yj8kgM/gWT9Ys763yfrID9ZZp8nHQH126WfxP3J8WpCsM3juGRxUu1jIWRz3PJZzAcu6iKJf&#10;ssr4wTD8lG6QEjFdzDRUER1fN7a+ujW/uT/zEvgw/uiNBirlskGaDKFcnFQhalMs4Vgg7ciWtsmU&#10;wiZeR8TJWoC/AmKlNYNlNIPAKKUZKqkdLqkbK2GQKGqcch3JkkTxRDH8q1jBZUzOBWzeOWyBOIqd&#10;W7G6tw9s7O2sbi4+3n/UOjWvgY+9YJRyCVN8mlD8ZwGcdp6YdRVdegV153tc8WVilgbaa2JqEjh6&#10;dPh8dnd/7+kB0LP8wco965qmuxomXgqRcBaRftL51mfWBT+gmeJ2eaeJ+X9E531pV/mNQ8VXeM4F&#10;fMZlUx9qaefaDrD24sPjbWBg8Y17fMU1eNRpIu0ra5aQb475lgzxHQnieyLEqT/zHYnzhW32l2TO&#10;ZZtsUSRV3iJRCx51I+7WowNgbOP94B7gKbj3jbnHOWLmabzgAvGuOKZIHxHd1/tsZvrVyhLAZrZo&#10;qjmrK7sb6AQqXHdWlHFTkfdWU/RVV/RXV/IDo4aCt46Kp46Sm5aSK/jlX6iBFaUdQOSkHCGuu8jL&#10;uMrLeSop+hwnAf9jGcAyar7WsTlF009yx5bYfRP547PcgaH8yTF2f3f2iFAA930UwOxjASw0u0LL&#10;K9TAHwXwzx0wd3zobwlg9tjoL5I9Ng4irPAsNMFCDSxs+gvOgHs/loPmj4zmjI5nD49mDwzzh0YK&#10;xiZvTs+WTM8Vzczlj04UTs0IxxULy3dXH1UuruRPznFH5rMG5lI6h8LqW9zLy4k52fCsDGNKgkVW&#10;Ck5Ad7uVf6O6Mq6pkdLTkz89X7O82TRyyBQMI4kZMiruihoBSpqBcioBKlrhiuphimrhimrREKrx&#10;xwgFsL+aso+K0g0l5fBjAZwkq5Qir5SgqhIpKWKLMw9cGngIbO6+WRwHVgfbMvyoRtLZhjK5JgoF&#10;ZqoFZpoFpjp5pnr5Zvo5pvq5lkY30WalRMtbNvBia9M8omEuRrsUpV+O0L8F1y2Gad+00MwzV881&#10;UxOYqcbJXYyQPkPVvZ6H0mGZq9CNFcBIM5LnW2ryLDR45upcc3W+hQa4KYBpCeDapQTTXIQuy1iZ&#10;pi/PNlEpQBvctUfUuJNzsDAu2iILbpxmqp2goxKmej1QXsxP5orFH3+F/e73DldO+stfizNSSYdr&#10;R+sr+kmf45qp8E3keWZKAiv1bKwuH6/HwGimW6kwcdpZWA0mSo2F+FEAF1gp37RSuwnXzDZVAddQ&#10;RDbJIRlTUOp0ol6+F4JC0KURtLPwejycbg4GqnddgoLyVgUG6rkos8706HeLQ+8P1h49nlh/Pr+7&#10;vthRLOB5Oifqa/LNde8QzcoQmnlmMvkw2ZtWKuBVCq3U8xFQLeg8hGYuUhukGG92E2uShzTMhuly&#10;TLVZRhpZ+hp0fVUuEryifpEDrMTJigZTC5I/D5JiJMdEamUhNMEVVnpg73jhC2zNwc0UuI4/3Cgv&#10;PWG6vaa6kNFRwe0qZczd43VRQphWmoVI3Ts4oyqCCRhL8QYlROMSsmk52aTBA1vriY9SvRKidMXh&#10;4uex6pIC8JcaFn7XnpSNMC92Jr8f6gAWh4HNxb2pjpvueKqpaiHBDHLkJqoFeNMaT+s5SnSpDVyA&#10;MgA3S6xhOWhDPkIPjDSUaTyRNHK7GphbBJ4+2m+puhtoT4cpldrqF+FVi/EqIDcJqgUkrTySTg5Z&#10;v5CkV4JQrEQo3UVp3cXq3UYbgb8QC+EGAkvdQoxhEdkoh6jGREsUuSoOZxG262687vcAlmGH45K7&#10;Q1LbfXJrdRJLdyUXKmVGC0QWK+QWK6UfVEmst0gcDUh9mJSGSkPPXAGWRI46vnk1KAE8we2MEWoF&#10;WvfzCEujvMWRcvB35cH6DGT49h+/ejy5v9gPvJh4tzHw8nHbdAO/IsXTUf5MsoVKDs5YAP9LBrBQ&#10;ALMxqlk4VS5ardhM9xbMjIMySyJYxHsSpgdqgMOHe0u9Q0VUgb05w0D8Pk5x2FN7JdxwI91iL9P8&#10;VbqV0PXuRBmCcS/GeDvSYCNMdytCH5zZjzV5mWjxOhl2GG8GTj4JVO/Hn+3Dn+/BX+ojiQw7XJ/x&#10;VFkN0H0SarAdZ7meiHiQStyrSAIedAPbD1+uP3m9+18SwFDNZ6EAfvxy6/Hr7ScfhFWgnw4Bw2WT&#10;GfYbdJunMfqvkwz34zWfJuo8TTQ4iDJ+E2b+JszyINJyPd70cZLR43itnST915GGQCrheTRuOdMN&#10;mLzzYXPs2fOl/d3HwPNpYOwOUB75JgNzEK2zG6W1eEPtvp0YDy9ZfsNqpiTjaKAemBoAxpt3BD67&#10;dMx6ihl4lc0Uo50M4810k2epxnNx+rNpVkt89/Wq5FdDpcBqN7AzBxytfdhaeb+7Bhw8A9/Et9tr&#10;rzdXXm8+fLv98N3Oo3c7q+AMOH6ztSqcf7m59nLn2eHOcyEvIZ6BvNp+cnzjj58/mH66MAIeCew/&#10;hbzym+3NnfXnu883tp9tbq4dbKwA2w/A3/LAqzXg+ejL7uK53Mj+ZIemIMt7ThpNHtqjEbD5JOxj&#10;Kv55JuxFuvFmpvFCol5bpEFVEqm/Pr9nuLtt6WHV/NOKibU7U2t1Mw/rZhfuL09XLI6Vz47cWZyq&#10;XVmuW3xwb3Kpom8+82aTww2mkoGruJKdpmEQDJ1sZpWoqxNmrBkG04pE6idijNLQxhSkIcVSN8Nc&#10;O81Cl2Khl2Gmn2JumGRuHG9hGgszj0WaxzjC04lGcWa6wdo6fmpangb6vo6o2GQHepEjtxKdVqEf&#10;Wqnmc1/HpxcXuxTI20yvWE+v3KRXHbDrDzkNB1n1u7SaPWrtAbXuFa3pIKPuKKPxLaVlxJbegUo8&#10;TKrfT2t8lFq1yW464LfuMGu2KLf36JW7lLKtlKIn8bnrycVQHWley2FO30Z27yqjbSG1cYvee8QY&#10;2KP3blFa95jtb3P63uR07mTVvRa0v+S1HGQ1gJfbz2x8RWv5wOwG2D0bQUV70XcfhFe2e+VmoVKJ&#10;1111RR2sDOMQcKolPNPcMh0Oz8AhM0lW6SSzOCfNgDoXzpO4u2+yew44zevUu9tZdw9Z9/ZpFUe0&#10;u0eM6k1azXNex0p+X1GIgKTpqHAFYaAVSSZnozEJCIR3XHTK0e4LoQB+tzn/YXPhw4vFd+uzb9en&#10;gK1p4PUi8OEh8PLhwerwwdoIsA9+Ep4C7474mUzZq+r6yraa8q7Xr9qf+x598QxWUd7Z3CIUh0+G&#10;w5Osrflk61wcno/FcNHm6R5IKtv35qNbk09z2rfY1a/51W8494+y7r5k1e4VDJT453vBk1zJPGub&#10;fHN8HpJUgLWi+6OpGVbRJaiwRkxAkQYu/pJmmgIiGxPEx4cXoENzzHwEuk4Fhi7lMO8SpB/V0jvI&#10;2A2pZqMui5WVQopcNLz6jZLeZT0HBSsPCaM0FXyeoXMl0u82yr/cyqcC4Vtu5fV3BHAV1hfkHsYH&#10;5C7a+w7KS8hNE3tw8zbSsxzuBg7Avd1ucS8o5a+5LW/Y7Qe0xkcxZVN+/JkAwYvke4Cg90FE8VJo&#10;4fyNvMWQAnDXcXpoH1A2sc9vP8rpOuS2veF2vGO2PQzKHyanzThn9ZNSHgYXHh1XSN7gND/jNz/L&#10;bQOBkoCz20CEGniH1wpVSGY2bdDrd7KgdOG3gm5hevFm6v3HMWW7KfUfWD1A3hjA7l2LrOixo963&#10;iqo0C7mPjO52pC1HlR+xu4CbYx/yh8FP47O06qPs7qPsTvCiHxH2MAZPKBTAzxJuv2G1rSfc3k6r&#10;3qc2gFfZpda/Yre95XWCCDOAwQF4PBiBnN734AmZLduZtRtp9zdTa4adWEP2WaNO7KWAwu3EGqhB&#10;L7/7A79bKICPuM0H3AaQXW4tyA6n5pB9LFlZnyK86IvUqodxZeDCoKra3A7oPNS211Bz7va39I6X&#10;mS3PY+7OeucM2NHKdP2qTEObUfHgeCWo6CCtEWD1vOd0H/Bb9gRNv8huduMOvwEEHOznNB/mtR7l&#10;dbzK6wLfr4Psjn1u2+6xAxaWpH6SUPlY2Bc5vWYluKCDmNiIiOyyyRz3L50Pq1pPbHqd1bWRUNmA&#10;DLqpZ93iEHrfKajU7UZRePz97IKu9r7BuZXulUfNSw/6tzYaVhbKRgdvjQxUz8+2Plptf/S4+cFD&#10;cFfzwkrD7HLD9FLL/FrtxCK7qimckqeiaS0lgRK9BlNVsodbhJDwSfY2Gc4ODBsi1PPVyY7pZMu2&#10;JdLdnXLsySxdjSAz3XB3O76/a5GbLc/HCUrb9XLIg1r5Oub7uuT7Ohd6OghcrflOJJYdNssGk46B&#10;hWqr2opdNr1wSg9E8ircSNvdFp/oakv1cGB6O/P83KA0Ym8nvoc9x9WGKayEDPJRAFsZR6rJuthi&#10;M8AZ8DBnMsPNlhXkWRDgnudiw0CYBSPMgjSVHGTFsWpy9npqnlYmER4ObKEn9nPNC/QoCnQvgeyv&#10;Z1mId7lQAIOAZwjzK4kKKv+pAEaZxegoe9njKeCkr4sAC4sDv6CBX9ZUZOw1FV3QFlF4qziEaTgW&#10;FiNUsH5ufKED9nHhgvgeZ+W62TGE6leYqhvskx8ZVBIbWh7iWyAs0WxPSNdWdpO+hpMRJRhrBcIM&#10;w/HwRAcCVSitf1EAg4BPA3xcno4cV1u6E5kCXgW8bqBnDhjByzmSMk11A6SuYq+csVSUskGaRRwX&#10;xAafEvQeCbsggycBH1qgZ16QV663M4uEircjJPm6Zfm4Mvw9mEHeHA+n9CAvRlgAy8km1ljXWUEa&#10;eemM3qWzhiryZGNDbwQsjExKcXSg2tnTrG2ONTCJ4uacZ2fNIWBp1kSGMAnYmpSJRETpaLujURGu&#10;rhQfH3pwMC8puYTDrcst6Cgo6v/E/gorPwvV76f2V9D5MdP3E36ufoXJvsLxT+2v0Pv+Dfv7owD+&#10;6Ho/Ct3/aQH8icf9yCfe9yOfHPaRT5Xtfy//XxfAH3N/hfb3/4UC+GNe7ycIFe9PBbDweOH8J/ZX&#10;qH4/CmCh/W2/P3JsfyEB/In9/TsCuKtm+Bf5uf0VOl2h+v3E/g61TP8yrZP/4wJY9qKt0hldjhPp&#10;vi+8P4zUFeltL61tJGEmJWoiKmUpLQVXkERpieJ0r6F0rxmrXzNUkcIpSpGVpIiqknh1CQgVSSL4&#10;E1ZW1llExvWaaqC0SZIMkiaOpl9D09UQKS6mNzxVbfDicLNLxroXTbSuWmhKIDSlMUoSKAVJMGKU&#10;xTGq4hg1MZSmKAqMSpIIeSkQFIQkRkECe8yPAljxR9DKIhDgQEEU3PUpcmLCiP0EFVG4/iXdEE3T&#10;fk/CgINRnzfhrr8PUg2pKk9QkEaDd6oqAVcSR14XJUleJUlewolftJIUR0hKWklIoSSksOJSRDEp&#10;azFxO1ExewlxJ1kJV2UpD3UpD10pD0MZT5iir7F2hLhh6iUEWxwnkMQJxFHMq5YZl0ySLxvFyqHS&#10;5JBJspYxUiYhEvr+kvq+cqaBmhbeZhYkKxgKiybY2Tj6egckRsdyMtOLWJRbjMQySnh5WsDdNJ+6&#10;TK8Wqncr3buT5tqWiOtORvelEgbSSSDgoCcZ15WI6YhHgYOhTOtJpss832sh13clz38p33e+0Hfh&#10;ph/IXL7fBN9jiO7YnUYGTzKQ6dCdYt0Si60Phd8PMrnrb3jHz+COnz4LK8Inid90kq/wUr/nrwdy&#10;x1enwlsHsqpp5MEMm6FMO5D+NOveFFK3ULsea+C+JMyPJKP+QtKfPW4KBlweSF8K/tj4fhr/LJI/&#10;iZ8q24/83P4KM4N7E/H9ycQBcLXJxO54bGcsuisOAw56oI6/nwJlAMeihmNR/XG4nnh8VyIIpi8B&#10;Pphg0RelP56KbotG1SW4gT81E8IS9c1cZfSCxHRTpM25F42Tvja6oRLECWqdi5nYsK2Z+Mop7Qcv&#10;1td2mZ9jY5VDskNqxjjjD2m9g9lDPfyRbs7YMHNikjY5S52YYYyNQb1de1pobTVFs+Op3b1x/fNh&#10;Y5vimTV/8GQYZJX61LanjM4kDo7EdXVmDPUzx4ezhgdYI4PMoSHGwAC1fyCjrz+zfyBzcDBzaDh9&#10;bCZteJwC5ZU28/vqOf2NGf2dMf3DIeNrVrWjp+LzT8Xl4GqGA/umgppbE3o7Q5rq/OqqIzr7kkfn&#10;XWt6ZOJY33hHnQ5NEctg6RWVE+pbAgfH0mcfJvVNxdT2prePxDa3RzU1RDQ0hNZW37h/3/9OpW9l&#10;pU9FWXxrW3x7a2JnZ3J3Z1ofVBqaMgS1BGbPTGZNjtHHR0AYEz92CxbmCkNW+BMGhzL7BzP6BjK6&#10;+zK6uigd7ZSOVoiuNspgf1L/cOr0w8C+ZXlq5a+cMv7Jkfmf7rzTN7jeXSuRw6sRA7NJo5Ohbc1x&#10;3c2pA63JvU0htbe9bxcHVd+LaGqMamxNaO+mDo7SBiD7+2Pp7L6elL7uxL6uhL6u2IGu2KHuiP4O&#10;//Z6p9pKYuVNfHkBGEm3S6xu5Stxsi4mx19NS9Hkci04bFhakg+fbh3lp02yFDdSu6SrfslA/4K+&#10;6Q+6Jt9p636jo/2VjtbnOpqf6Wl9bWZ4Cg27SMaKOFlLezpphPjDU+Md+Kwb5SUJddUZrU3snk5m&#10;byd9oCtzqCt9tDttrDtjrIcy2kMb7GIN9fBG+iEhMTFIn+hPm+hNGu9JnRlNGhuO6R72aelD13eZ&#10;N/eQx+bCV57Ed49y+ydpLe2F0xMhTffieltiG+uyJydpQ8PUweH05vbYO9XM/oGkhvqyqZnspvaq&#10;nilOfY85hf9dUOy3abxzmbc+t6P8RtnhDxeVzopKf3nhakBKelFH553RcXRw6IlT5/9DVO7EGdFv&#10;NExcmQX5E0sZ3QPRzS0Fyw/4/aPlc4v8qf6I1rIbXSWR3RWY5NhvNAxOXFI9ccX4d9IkjZB8MVaZ&#10;SEb2V0pWv/1M9Ivvrn11WVwCiaB1tvGG+m2Tks9IKUop6pAcfYLT6Il37iW3NbJHByoW5+8OjGbf&#10;riqqr4VHh9r3t2PauyXckn4ngTjxb2e+uCL1++//U0v+WzZR4xZZ01X8D7K/PnHl30+IfvZvsl//&#10;lmoNm4x0GnQ3bXDVawq1akqy60tzriEo1ZhfqTA8yTY45aZ2SvPa9yInL17/+pK7tFwpCZuuKW/6&#10;H/+s/Ls/Sv3ua5H/+JP5pXNUK/VE7QuBSj+gLv5e8rcnFL7+V0fFr6P0z8brnEs2FAs3ko220k+y&#10;xoTDTYL0VFPMdeI1pVO0rlN05ekGyiAUfaV0XblMLZECg9PjAforKSSWwXl/kd/TTOQy9BXjFMQZ&#10;WipZ6gpZKjJsdTmejoLAUCHbWJFnrJRtpJFrolsIMypBmpViLYtxloU4i3ycORuuT4fppJmpx+jK&#10;+Stdcxb/gXDhc/SpPzhdOOl68ZTz1VNO107aX/vG+vLnpHO/I/3wH+Gy5yKun8+Ba9+2Q3JgOkyE&#10;PotgGmamhlG4nORJXBusf/lg+PlE2/7ywLOJ1gfD9aujjatjTY8nW5/Odjyb6wTjo9n21dmWJytd&#10;Tx50P3vYtb7avbHas7nWv/VoYHttaO/J6PbqyNbD0a3V8a3VyRerE1uPZg+eLT6d6lkebG64m5+e&#10;GuHm64Zx8tRA+1zR97+OZCnb3bsAK/rGgHeVcPMCnv2lecQZQvKxr2UJEVreC9i/4qP9BQ84g2d9&#10;b806aZN10uZYA1uzjgUw6yw56wwh69j7Zp3H0S9gsy7g6JfACJ4Bw7+Azr2AEUADDPcCZH8hAXwG&#10;SZW05YlgM8+bR6rZZsoiwi3caA/2gNVn8w+eTTw6ejO8DmjYZYujbophK7/W5Zyx4FzEMK6RM0TI&#10;yRLERDlihiqepoGmK5onypnESelHXdOKvKwecUEVJPKcepSIUcpVk/RrFhRRBEMCmy1Nyr9uU6xG&#10;FozMAq9eAk+ere2+e7H+eqN/9REpMv+0YcxFXO4PxMLvbDnf2dG+t6GdJbEuYm+ex5afxJddwHHF&#10;jNzq2/oOXzw8fDb7cuf5xvbRIQA4BrLFNZy0cUmSyIST5onf2OR+QeSDT0CUzDtLzD1JKv7G7vZ/&#10;ovL/AOeIOxeeMQrVtU263/1oaR14ug88OwKS+Q3XEcFniBlfWXNAviFzhXxL4hwL4CwIMv17EkjW&#10;sQnmgLu+scsGjxFxLDxnkS4NS1Mwj4Hbp82/gEpAz70F0mv6vjV2ELWnnicLTuHLLiLzpPWCquuX&#10;+ga3Z2ff3S2fUpO3lpcgaii6qSl6qip4Kcl5y8v5KMh7qyj7a6kH6WneULnupCoLoSbnrC7nqq7g&#10;pqHoqa7kpSLvriTvoSDrdv26s7SUi6SUs5QkiIu6WrC6aiiImkoIiKpyMIiK0g3hprpSMAhUplgh&#10;CERO1dsnq6JwZpU7MMUfniiYmmMPDBbNzFA72/jD/dAP25F+7mj/cTffoY+Am7xRyO8Ky0ELJsZy&#10;J0ZzJ8aFMWd8RDA2KhgbFoyMZI+O/C0BzBodYY/8AlBJ54mxnPEJ6OSjY1DL4eER7sjQxzFneBCM&#10;/LGR3InJ/KnJnNHxnOFhweAIGPNHJwrGx/NGxgVDQ5ye/twRSAnnj43dnJiuWFy8s/zw1sJK5cPn&#10;pQ+eFyw94s8uUkdGE7o6Q5vqAmrukHJYSEaacWKUUVwUIi3VgccLu32P0tTb9vBN3di+d1ypmLqj&#10;lLqbmhGUNi2r5KeiFqKiGqaiGq7yYxVoyASDY+hRK94QloA+7gGcoKCYpKAUJyHuZ6wbpSxNqhA0&#10;fnh+uDM3AWzNL1fzs6zU8mGqN+GaxTDtInPtm2Y6Raa6xWZ6t1GWxXCTAkvDXLh+Dtooh2CaTTDO&#10;xhndxJoWoUwKEUb5Vvq5MF2BhWa2uRrfTDVR+Wqs/EW2iVIpySQPpcOFqWcjdDhmagKYVrYlpH55&#10;5qo8yAGrZUMOWINlrAzOC1sLg3vBF3JMVXkWWiW2mAIyio+xYMD1qWa66SYaQsJVJIPkrrmKnnK6&#10;+p2f3GXwp26EprSP5BmqoRzN4DrNWJYJV+PhdHlE/SysFpQBjNNmYrSYKDUmXIUDUxLAVfKsVAsR&#10;asUI3UIrbWhJMHU+UoOH1WKg1NJhchy8Npegk0PUy8Hoci1U2UbKOWYaxWjTAhyCQ8ButNYAzxb3&#10;n868OVx9/GBo58Fouod1EsY0w1w3F2FQgjQoNFO9aa58G6dXAFMV1poGgRoPwzUFVpoCuDYXUuCa&#10;x2jxzCC4ptocM81cvAkLoUW3VEs1lAuUOet44U8hChd5GL0iO0suWjcLrgGOhdnAArxhjgM6zYFU&#10;x2cDLx4cPJx4MdtTzU+6mx5U4EdM1JcFH2kJXK8SZXgLa3jzOHW4wMakzN68zgdf7UOIUr8apnTV&#10;6eIXiRrSuSiTHLhppTWBDTPhklDrdZV7g23AxhKwNjlET2IhTNhIUz7BkoEwLHLGz3FTgWez7Qn+&#10;DLQexUqzwB4OfhIEeOMSOysO3jzY1KgkOgZ48BCYnQKeLA3Q4uP1ZYvtjXOxKoVYJQi8Sj5eLZeo&#10;LSDp5ZF0SrGK5SiZMoRiqZVqCVyrCG5QZGVSiDLOQ+oVEHVYKIkM2PcVvhJPb5OBsQBgwhpY0QPm&#10;rwPP9IEnpgd9Kvs9WjsdOsM5l5Zvy82Uik3dvLBQfv5Z45WDPrE3o6Lvxy4BK2LAiiQwJ/tmXPVw&#10;0nJr3G6iwfqOANFfH/F0unhrsXpztg54OgDsTEG+c60HeNR7OF3fkR1DdzCz+v7f6HDVu66oIjzU&#10;+Rgq/ozQ4qJ0mBgdGlYvE69Hx+iX4S1LUCY0U22WLSKaaDbeVHrwbHxvbXBzorEs0jHZQJxnLHYP&#10;I9PnprEca7GRgdyKM96O0tsI1wbjYYLJyySTl/FGuzF6W2Gaz0MhNiOg1r97cSa7scbb0foABQmO&#10;l31VB23E29GXWpEXOjEXewmXt+LM1uMsH6bgD8vjgJVOYGvx5bO119ubH/4xAXwct1aBTZC1t8IS&#10;0FuPoTbAB2vA3gKw1DLD8nzBdnwQqfMy2XAvQfNJEiSA9yEBbPomzPwg0nw93vhxkt6LNP3teJ3t&#10;ILW3cYj1GNwDus+H6Xtvno8+31jZ234C/mwB5hs/3EnYSMVsxeq9zTDbSzVaitGfTETOcbznC+Mn&#10;blLmKvM3m8vetTFfVQbvsBx20zCv0lBv0mDbSYarMerPaSbL6YYzScbzNMJ6afj7nlxgpQXYHHv3&#10;ZOzdizlg5wGwt/p+58HrzZWXWysvt1c/HDwDORbDT4G9xxC7IE/e7r14tb/5cm/r5d7G62Ne7a4f&#10;8/T1ztOtx4s7z5beH7x4uf1of33lw5vdZ5tP1/c2tw+29g+2DnafHW2tvd98AFWQfrUGbIKf8CFg&#10;sXW9inH3Bo6ClEu3EKl00+oJNpmPNNlMtADomL0k86kbej3R6J6cmMHW2yMLM23Lq7enlsrGl+5N&#10;Pby/uFa5ulD6YOLW/PjdhZn6xeWG6Yd3eueLGiZlDZyVTf01LCO0LaO1TKK0jaIMjKMtjGOIILrh&#10;GI1grFoISSva0SjVE8bwRbJdzSi2hsl4rSikWhBKIwCnH2xrGeWOiHMzCnM1irC3jCchU2BWCfqG&#10;wabagWQd/5aUxt7wyj43bjs6/r6RX4WOW4mua4mhx5gvcymiYCP93iGz8SircZ/asE+pP8ysf01v&#10;fZnZ9IrS+oHeOebI7MQmHyY17KY3PqbVPeU0rjNqHqXcWk8ufkmr/JB151XmLYBd9Yp+ezO97Glq&#10;+ZP0qnV60wtW+za7e4/aDvCGAcHwAaNtPa36BeX+NqP2Bb16nVq1wag5YDW94rW95XS8YrYeUpsP&#10;0+sARgvA7trKaBgOLcshU62lHVRPI7SlXOUlXHV1IlEoBg7HhlmmGevHmulF2+iGZZlGzwSXfMgf&#10;fp3b84JS9TyjYp9x+5Bx5xWj6iWrfjOr7oWg62HhQGlovo2Wq/IVpL52JNlGgEInWph7R4amHWzt&#10;vAI//9srHzbngK1ZYGce2F2A2Jn/sDXz9sUkODhYHQb2HgBvXqxNDz9ffpAUno619MDBwghWKQjz&#10;FB2NMHkZd0lJu2siuPMXrHR0gjFoKonIIWE51kiWjUV6GJFdHlW9Xja7LujcYte/5tW95tQeMO4d&#10;sWv3b/bf9M9zs4x3JnJsbPLg+FwMuYCEZN4gMGPNw/LQYbXE4EI9Yuw17VRFOA/hy0H4sYzdC819&#10;7sADK8y9C/UcmFq2qQbuUfAgA2mMnpqjpUWQqYGX6lUz3TNamHNauK+ux8hYsnWsSxCeZWgfkAqs&#10;XznKpxjmWoH2hsD8TADjvEE+CmBw7x2U8BivRrvQWnJQJcqrAukJxh7PxD1W1WYGVBh5J6N+LfrW&#10;mBd7xIMJDsA3FCgZf8VuW4ksHnCndjuljfowH8YUb2Tef5PX+66g/4jTdsBo2kurmXRnNVlFdKBj&#10;h+wy1sKLwY/BS37HFqtpnd34jN+8ng3Vgv5of3f/LIDBA4RpqbvMpr2spkN26yseJGIh2J276fXP&#10;E+6D8S2r+xWz/VHM7VFPTh067q5l6F3L8Dab1OWIW0fMNiB3CMgffJPd9Sq7E3z5y+PWv8L033f8&#10;rpes1iNmi1AAv2W3fxTArzgtb/ntb7I7jjgtu4z6naz6I17ru7zuLXrtAaf5raDzfW73e0Hnu+wO&#10;ILcH6k/M7X8Rd3/MldNrQxl3465Flu2k1xzSm16zW8BTveI0v2Q3Qf/3gl1/AH4eWHVCAfxzIOOb&#10;3bWWUDETlr+RWQOuGZwEFwwI+j9we96xIbkLZA8C/L53WV1HlKZZn9xxdzZ40S5iyogTczWkeDe5&#10;DvwjBq52P7vlgN8Cxo/sHQO1IuY2bnEaNnmNO4KW/bz2g/yOHV7zXnbroaD9ZW7nq9zOl/w2aIXM&#10;xq3M+0th+fPBOc+Tb++k318JKxhxpw+6sm5bJVTjM4fcctfj72/EVLSiIir1nbodohqdIiqcQwp9&#10;I8ozmB31LRMLy8Ora80Lc00Lc81Lsy0r880PF5ofLrWurbQ/Wut+8rhhbq5t5WHHymrTwlLL8sPO&#10;J88aHq5WjS+m8u4THBLEriPOXzWVUSDoGXnBrMLQmDhrUjoZn+5kl+Viy3Qg0L0cs53Ar/jqQXCj&#10;GD/XghCfWz7OkFu94VXi61zo71rk53Iz2KsszLcyyOuWj1OBm53AmcS1J9IdSCloeIixjruyHPHy&#10;GcNvPlc58622lCiCiIqxwSe62FC8XFh+blwfN46XE9vdkenpyPF2gQyopxOkgZ1tIAGsKudig0n3&#10;c88N9S0G591sWf4eeTe8Cr2gdr9Z4MttsCkGGt4KktYi562uixAtDEKEObW+LrnC5Ncgz5vB3qWh&#10;vqXCBsDB3jfBU0UE3IoMLBOWgAaJC73jQKBqK3nCDMOFScbgGezwGTh4PPhlTfwSCjw/9C//YkQ1&#10;OUfwis7Wmd7OrAAPfqBnNhj93XlgPK5uzfdwYB/n6UIm2N8dKgEdHVweALUNhhoJ+7jwUeaR+uo+&#10;hpp+UlfxytcdjLUC8VYJLtZQW2U/VygxGhLAyCRIABMyIQHsDjly8IXgAeCDgp6SM8fPDepDDJ7T&#10;3x3qxAxekYBI1FX1AM8pI0ow1w92ItPAuzgusg1V2wbPCR4sFMDO1lQsLMqemBzkzQ/y5gZ6cfw9&#10;WI7kJB8XWogvx9+T4elEcbFNBd+4y+eMz5zUkZXEaGu4YpBRjnYURweqjXUaHpuERibYkRjWeDoZ&#10;R3OwZro5cV0cWGRCKsoqytjAF4OKsCEnkIkxNtYxfr6M5KSSrKzagpuDBTeH8gsHQfIKBnILB3IK&#10;+kGy83qF8HN7eDndXBBBF4gw05fNE6b8/iWyuN3H9rfrWPd2HtvfDjqzFRwf29+OYwHcfiyA247t&#10;LxSpjNZjAdxyrH6bj2lNPxa9aceiN1VoczMgMfzz+b/DR7P7i6SmfRqTUyB9+/OYlHyse38Wf/F4&#10;kL/ytf+bpB2/6n8vfuJ9P/Kp+hXyXxXATOqnkU2HdO8nkc0Q6t5aLu3TyKbUsqjVP4/cY93785gt&#10;zP0V2t9jAZzLaczj/tn+siEBfJMDGd8iLmR8wTE4A47BmWIeJIBL+BDlgo5yQXtFTgdIZW67UP1C&#10;5LfdKWg9FsBt/08L4NtQBnDTnT7I/t7th7zvvWMHfG8ASv+tGvwx9/dHATzYUTNwbH8Hj+3v0LEA&#10;FvYA7v95hHRv7bEG/uvYUzfaUz8MCeDG0f7GicGWCUj0tk5C9rdpDBLAzeOQ/W2ZEIrevxU/8bv/&#10;Sz4xvp/wCwLY+LI7QoIcaYm7F+7VnRpU5G7jq2FpccVI7YKl4jWEvCRM8bq56nUTNSljNXFDeTFz&#10;yet4MRmy1HWsnDQkayFfK4mRkiZekbG7oOx51TBaHJVxFZ1+HpUkZc+w9qQ3R9HGvEMb7bz4FuRg&#10;ZTOCqJbRBVW1C5rKV/QURUyUJCxVryO05FFasnA1CRNZER0ZWUNJeUMpOSMZBUsFRZS8HFpGAiV5&#10;Fa70Y7dgrJoYVl0UoykKCWNwoCxGVhKzFaIgbnMMWV6CfByJP0VOEq8kCdcU1wowtewIdRkOxPV4&#10;o+972rtpI1RFLeQkydISdvLiBEVRlLIoSkkEKS+CkRXFKEjhQOQlj2tWSxBlJQhy4iQQWTGynCiE&#10;gihRUQRCWQQvJ2p9XcFLUiXounqInG6kslGcunmyplWGFpKiZJGsYJksZ5EiY5kibZEqaZECImMe&#10;L2ccoGjip2ARKgOPEjMPk7AI07FJtA5g+EXQ4uIymOkZJSzKXV5GNS/tHjuxlnGjj2Y/ko7uT0H2&#10;JMJBepOsBlIxQ+m4rgSksPNuH1QvmtALWVV8VwqmNQ05muu8dCtghO9SFWlZ6mfQEIUZY3gt8oOX&#10;+MGLnKBZms9IilNvrHV3JL4rGl0dqFMbonMvQL3YVabQ+Xq5t2qZl1quo3yhk/LtAIP2BNxYltsU&#10;13eC7T1M9xjIdJpguA1n2PUlEfoTsMPJuOFkzGA8vCfKbCwdO5qGGU7FDqTgelIwncnY9mRceyK2&#10;P408kAYl6ULe9ziHGPK4SVhI3x7P/FX8c7npnyNM8/2EgRTSYBJxKBmKvXHYjkhEWzgcjN0x6M4o&#10;pJCuaBTIj5sRiME4yAEPxqEG4xHgyvsTYIMJFv2JZoPgg03DtyaR7yc4VGWEFqfFhjg6qSsjFQxo&#10;4iYFVy0o563CLlj7qsWluNW10Nd2kIUdF7y5Z52yf7BmfQ6PwTDqBbP76b2TjKFh+mAfbbifMTpI&#10;Gx2gDHbTh7rZY72s0Z6soR7G6HDa4ETiwELsyBNMae/nzqnfBfEUWbXuvUsJC0+ihoYSh7vZU0Ps&#10;4W7uYC9/YIA7MMIaGGEMjlGHxjKHhtOGR5OHpsAz0Ad6OX0tQgFMGeqIHx0Jm3uCbZ0+mZD/VSQH&#10;3zAWN/coYWgkfXQwbW7Ev70+oLkhfmjEt7FLNZX7lXfsnwLTT/gkn7ANOWEf9kVIuh7vVnz/VNny&#10;05zRSdbIOH18jDE2Th0eTu3ujWlqDq6q9q+8HVPfFFZTC47Da+tiW9sSOzsTOrviOtrTRwYyxoZo&#10;k6OM6XGIiVHqKCSAoVrQo8PMkWOOTTa9v5820J/Y0ZLa00HvH+QOjmYPjHJ7+lltHbSWVvZAf3p/&#10;P3VmOXRgXpV17/fenH92EfyLE+9sWJ593UTC9NOo/rGkvj7qSG/GQFt6fytltDe2u92vrtquuIjA&#10;F+CYLGIWk8TMCrp3J7KxPqWnK32wL22gN/HY/sYPdId3tYR1t4R0t9zobgYJ7GkO6m0J7mnzqa9z&#10;rm/QKC/9hpb5NYOqUHYLc6/KuqjIIy/blUPFZkbrxvrKhLhLBnrK3ghWC4+U8/WQ9nAQsSOcRlt+&#10;Yar3nzqq/6oq908K0t+ZG35rZvCdqcEZS1MxHFrN1cn8RiAqNsoxK9O7gB9dU5naBb1TtLHurMk+&#10;1vQAZ3aIOdUPbqYPtacMtaWOdqRNdqdPD2ROT2aMzyb2jgXUd9hX1trfawroHE6ZXMoYmKL1TdB6&#10;R6k9Q2k9A8ldfSntfYnt3Yld3fG9PUl9Awm9/TE9vXE93cm9UPFwWl8fY3wipH/kahLj65S8M7zm&#10;EwE3v4goOesUfI1g/RsFJVJK6u3Z2cqpaRVrx+/UDf5DQv3Eedk/yOg7JPFo91pzGzssnV3h9s4J&#10;Sdms3Nvc1tq0nork0Vsp47fpY21pvYPmjMovHTNOwGL+2Tv7e3r1t1G8X2vgTvzp0h9OXTklcV2F&#10;TOT393A62z1TM3+4JPUfv/r6j7899e1pMZeEDF5XT87gkA+DzSm+U9c7VD7eT5noCl0es+/r003K&#10;EceEXtV0PCNl+vlVGWkV5RhPJ5q7DV7yvNh/nLj03T//8NW/aFy5lGJt05Zwg4E31j39hfq570g6&#10;ql468lT1s7eNLjQhxO+j5QUEfQbBJA2unqYlUq57rclSPktdlPDtbxX+5YTIiRPqvz5BOvdHPkYv&#10;0VAJcfG85B+/vPL5d9e+/EL9zO8dlU7RYRJRGmesZc5ayYnitFSdjbVDTdQSjBQS1CUp+irJetph&#10;KkoRagoZRkpMI1GG2p9KDT9bDtGavWGYY3Ah7vrJJBXRJHW5BDX5TH21TD1Fqp4cXV+WbSDP0pej&#10;a0plqkpw9JT5hmp5Zto3YfrFSKMSlPFNlFEh0rAUZ1aCMyvGmgorZHLMNOgGSul6Cv7XL7qJn7W+&#10;9BXmh98jT/0Wffq3pAuf2V75ylX0pMPlr+wvfekpeTpEVTxCRyZAVdRJ5pKNgmggXL8rn/l+aXRr&#10;rONRb/3RysiH9dkHI03jHbdnh+oeLfY8XOh6uNj99PHw47XB9bWh56sDzx72PFnpeLTU+ni5bX21&#10;a+tx7/7zoa21nhcrPburQ3tro7sPRvcfTrx5OncwP7A3O9Bxu8TT3sHZ2V/DxEHOxF8OkSKGpF9G&#10;c89joTTc0wTWKRLtFDnle3La9yT6KSILnDlzLIAvYFmXMKzLGNYVNBRBhA5YaH/Bw6DXErOOX5J1&#10;vAnFM4QscO+xAwaP/EnEcc5ic89j8i9gBJcwXPDMUMtbPPSSb7H089a8ryyTrmDTlKxTz6ralTUu&#10;re8Aiwvrm4fAzEvAmlZ9nsQQcSg+acSSxJRcs+BesWKcx9PO2FAvOLBEHPny9vmK9gViZIYImX4N&#10;z7yGYl2Dsa6aMa4ZU68ZJp9WvXFS0VPaLPK8lreYcYSkWex1yzR2+crePgC8fvtwdfEQONgF3k8f&#10;vjQPTrlCiDiFS//emnfaMe+kQ86XZM7nOMbXBPZJ0s0ztvWXiHckrFIYBW1vj9582Hz85skCcLBz&#10;8Hy/8naXkz/TMeKWih3zc/3IK875X6MzRa0ZIgTqJWwW+KjP4grPEW6dx5dcwhbKkHNl0ZkWrqzx&#10;J8CDHeDRDtDcO473SfjGOPgMOfs0Mfckin+BXHyOePNbJPsUjnWaSD9FopwiZXxPzvieRINkMJH7&#10;LYn/g10OtE4S/ztLqhRRoEhg6pLT0gu7lveBB6+A/id7Wk5h0nZJF0jM31qwr9iViVtE3kip7J98&#10;ubjyoad9FabvrCaN1pSzVpN3UVbwVFDyl1MKlFcJUFD1V1L1UVHxUlP01lD4C+AmiKqSt552sLZW&#10;iJZmsJp6oIqqv6KKr4Kit5yi1+WrNpdEbK+I2YtKOUvLeyqqBajrhOrqR6prBisq+SrIe6srB2gq&#10;B6rJ+Shf95RVcaHW9NF7BvijEzkT0/zRMe7wSM74RP7MVM74mGBijD82AmlXkOPKzJzRUWEnYN74&#10;OG9iVDA+kTM5njsxmTc+njc+WTA+XjA2WTg2Xngci0YnwU3B1BR/dpozPkbp6wUBBznT0+Bk7sxM&#10;3tR07uQUZHzHxvng+YdHoDLOoyPZo0PH8vivIndggDc8AI5zxkfAy0GaGZwfGcwdG8sdH/l5BPcK&#10;RodyRkdzxobBmbyJ0eNFjhfOLhQvPbz95FnV8407689LVx/mzM6wx0ap/T2pnW0x9TUBZWWOfD4u&#10;PcMyNs4wIgqTSfMqKvPLq7QISBIxtL+sTFbQ9jYwjFCQ8VSV99dSCdVWC9dQC1NRC1FUDVZRDVeU&#10;jVKRjVOVi1FRiFZRjFRWiFCUjVCQDVWUCzHQibp2CW1PijnYAZ6urT57PP1surUm1jtWXYJtoVmE&#10;Ni6y1Cmz0M1WlauxMuOryFXCjO/irPLgJlyYca41Ot+JzLfBM1EIhhWswJZQ6mItwFnwsUaFRBMe&#10;QjNNVyJI8ju6ocwdB3gBRi8bppWHNMjUkcu2VBfA1HLgmsdGTSsHDm5qZFuqCiPfQo1rpsQ1UwEj&#10;z1wVMq8WmhwLbR5Ml4/QEyAMspH64ACEA9NmmmtQjZRTtGViVcRCZS4GSpzxETtlfea3LuJfhWtc&#10;zYCpcggGfLIxGJkYHYaVBguyd1oCtE4OSicHoQVeEbwc01g5F62fh9FjmsgzTWTzMRr5GDWmqWQx&#10;XitV41KVk0WljRnXXL3cGp4N06VaGrupaY5UVgFPnxytzD2d6gF2l4Ctmaqs0HiibhpOi47SYoNn&#10;ttTJs9ApNNPNN9fNhWlD0he6O3WepRrPQuNY/aoXoA1yEbpQ+WtLbRCehRbbVD3LSAXqfwxTB3+7&#10;CXAGCdqSble+9Jf6gWauwkXp8NC6HKQ2E67BsFQDj4Fm8BYCD5d6KhV4uQtsPHy/ufTm2eToHUEs&#10;Us9L+iL5i1+nK0lmKEslKYtz0fppSM08D2S2g+m9QMJtH1yaiZyn6MkA8dPpOvLZVoY8S+Nia9xN&#10;e1K+m/0Ajw4sTQIH68DK9Oa9O+kmphkwy0p/72hTXZot6kXrbeDxxOPG4oJgu3i0JtPeLNfJKs/e&#10;Is/OnGdjxnfDxWFMJm7lAjtPgf0XS/eK0gjmea6oXJJ+IU6jGKNchlOrJOlVWhuXkS2Kyfo3CZIl&#10;JPESolwhVrkApVuIMs2Fm/MtjIqI5jyEbJ61SHei6m4NHBhDAeOGbwauAzPSwJwEsCwHPFQFFtTe&#10;jyt8GFcF5gz2uuQ2WqQfV19bLD89W3JypuSbuVvfzZd9s9d17ahf7N2YPDCtBcybAXPItzOEV5MO&#10;2wMukxWYNjZ8vNjt3ZAAeNQMzDe87ioHBhsX8ukCO1iQ/PlwhdN8uMItsja4tjy0cg5Wg43To6AM&#10;Y+CGYTCTMBQyDo9OQxjQYVpZJpq3HYnxBqrFYe7AuyePVtpfPOltKkuPgCtFqF6swOs02hh0eVlu&#10;MVw34oy3ozX3orUO43QPYnV2o9QPY7XeJBvsRanvRmnuRGvvxujsxunvxBuB7CYYHyWavk6xeJOG&#10;OEpBbUabrfhpTNqLD+Av3tP7Xa3Ft6N+mg8YrsDoHeBg+Wh17u3Wk7ebq1AB552HENsP3m0svXo2&#10;d/h4Gni7AbxaB/YfgXvByfeby9ABe4+BnXWI3afHfvRYlB7z5vkCsLMALLQ9vpM6T7V5lGK5k6C7&#10;HqX0OFn7cZLefrTRm3BjkMNIo+cJek+StNeT1Dfj1HZD1N4nIR/H4GepXm9mat7vTb/aW325vQpV&#10;bF4fOWhlT6Thx8KgNOLtZK0jivGLDIs1KuHobgow1wTM9i43lzzoEzRzXKpd9MacjF4G44EE6zep&#10;qB2K+Vqm1hO61osMnScJ2mvxphscF6A1C3hQD7wYBdbHgGfj755PQ5//3QdHO6u726vvX2+9P9p4&#10;t/fs3dZj4MUq8OIhxOYqsP30/Q7Is+P4F6Dq0C9WD58uHz5dfPX8IfgY322tgZOvtp+8BvfuP3u/&#10;v/5h78n77UfvNlberoMPBzzbEvBiHthZAQ7X3j8Y7ijITHO2zCSpJ+lf4Gv80GJ69SlBEfA1e+1t&#10;3IuUGgjDTN9KWZisH1waqJuduDu3fH9p/fbqi+wHywVPlytWl+/PLjaOLlTWDIZG5eqaBGiaRqia&#10;xSuZpYComiZpGsfrG0VZ6AXjVVyd1F19dHxCTUPiYdHpyAQ6OoWJSU0zj4w3uBGh6RWm5RFt6JNo&#10;eSMZGZqODMuCh6aah/joh+K0w8wMEg2NklWVg2Uukxx0/Yp8eA+Z9c9p95YjckfdMqutQrKVHQs0&#10;Pcv0/BsQsVOe2bsp9QCnH+AOvKN3vcpsA+NResvLjNZZr9w+a+p+YuMBo+0Jr+mhoOEJpxY8z2Zq&#10;5X5S+avUircZd94wavbpVTtZdbvc5g1W46OM6rX0mhe0pn1G/UFW/SGz4YDdeMhpOuA27HPqQXbY&#10;dcc0HNMoZI/V8Dyl/IjVeABVk67tjS0vdmd7qnvKf6areg5z8U8m0hesYYaJkFsl5WAxXKRWVJhm&#10;YK/fzReMzm2msAZv5xHt7mZi8XtO3UFW7Ta3ZSu/f1HQVxFW6msSonkVZ6ATAUdT7ey5WEyco030&#10;5qOXH/YOoNbRm1PA1jCwNXQcJ4HNuQ8bx6XCN2eAgyVge2XzwSxw9Obx4mZ4YJaliT8Zn0EkMIl4&#10;LgbDtrBI19aOkJP3FBe3kxSzE79qbaIdaqUb6Ymg+lumhxjHzfKnnuZO7eSOHuUOvBZ0HXGbD5l1&#10;+6y6dX7bzYCbPqh0kkWKAyHbmpQL4kTkulolhyKiMlDBOVi/MpKv/yXFdHUY38opF+UhMHcqtXS/&#10;Y+F5z8zjvoVPJSKEjQgPtwjH6gUi4LFofCoek2htFOSk6Ognhgm+Zg7/9Vmbb8VCpfTohsRClHsJ&#10;zrsI7VEId86zcCiCu5RjvO4R/auJAVV4v9torwqkWxXe5x7e8y7W6w7G8zbaowLjUYnyLEd71tmG&#10;Fpg5VuJ8q21C88ycqsjBD1JvbmZVb6Tdf0lv3U1v3EqpGfXk9DvTDxhNrzntrzgtL7mtIHvM+qep&#10;lbNhOT3umc12CX3u1NX4ciC3Dygdf8ftfBRTNuHNGXShgXEt+tYOpW6H3nDAanmTAyXmbjIbd7mt&#10;nwC1AeZAhaCFQC2Bf8I+E+oQfMCAmuaC8WVWyytm+xtW2/OEez02qW34xBIt9xxFhx5yyqOw0g/s&#10;jve8rje8tpfHUvOI1QSOP+R0AXm97/kdu5SatZiSjdS773jte9Ta58m3wcE+A3zjGg7ATzK/5TCn&#10;7SCnbS+3bTen9TC3HeQot/21oP1ddvt7fvsHHgiUpPtB0PeS1f44/vaoN7fLIb3XmTLmxYb+pwW1&#10;4Sir8TW75Q2r5VVWExjBi0L5tcfdf3eZTduMBpADTiukqLM7wU/O45Q7c1FFG9Ra8A8IeAC4S1i5&#10;+oANVdX+/5H3HlBtLWmirufOnZmeno6nT3TOkZxzzhmBJBTIOeeccxAgQEgoi5yMjW3A5JxB5JyN&#10;wQYHsnParzY6h3bbp3tm7ty31lvrrfWtWrVLpdpVpY0F5zv/Xy9BSW19ldMOVr2dVvc06e5icBFY&#10;dY1R2H3j0H4b4kJALtjzT/m9UEHfW1bHDrl+i1R7wGx9X9S3z2zdpjc9y6l/Rm/cyW17UdT9srgH&#10;lGBpB5yfnfFLRgv86NKbX9OawQ/pTDBrNbZkPjJ/Jjz3WWb1ZmbVFrlxJKiox53VbJ5WbxLbbBzT&#10;hYodtEgctE2qxwfftg0pdg8rjU9tqKgYHh0cWpponx7pmpnqnpvvXlrqWFlqXVlsWV3qWl/te7ze&#10;vjDfPrfQNr/QND9ftzh/d3muYnXu1spiKXeWVjNg6hkng3CRNXThk8cJyJpfE0aZ4eKsLAlu9lQn&#10;C5KjWWagPcfTnKYl4WOkGupuQ4/0q/B3yXexpno7cYI8SwPci31dC3l4uxV6O+e7O+XCDtiO7mid&#10;aWtFsMEn4cxiEXpB8rK2l8/p/OXPUtcv6YuJYAx1vZwcCEF+NH8/iqdrhpNDmrMtyd2Z6eXMcnNi&#10;uNnT7KxIKMNYFQVve4ss0O7vke/tnuvjyvH3LgzyLvJzzwMT8HbK83RgOVlSMEaJ6nLeItcsLp9C&#10;SAnZmhnFHkYYwwmZIwJKYkLKwv2Lg7wKgjwLg72KQn1Kwv3KeA44OugWKMN8S12sKaoynjhEYmxI&#10;pc/hCcTeTix3Oxp86jAq2Vg7TFnaTfCK2YUTesLXzNTknS3Qsd4u2UHejCBveqAXLdCLGewN51j2&#10;cmTCuZqtKaD0dGD4uLAC3PNDfYtDvIvD/eHzhk31IvXVgsGrlugUI61gOTFHkes4UCL1I3xd2QkR&#10;lYGe+Q4WsHu2w6fxVsEL/z103lRXmxz4MGBHpr97Lrwcb3hF4C6g3dEyy9w0WUfFX+yG1eXTxgYa&#10;wQ4WmWDVoKeLDdnZGg689nVlWpklW6KTHC3T/dwYwd65PIEd6MkO8wMbdSsq6GaQVx7o5mZHNjOK&#10;VpZ2OveT1pVz+uKCOF0NT1uLRE8XkpNtKh4VY4lJtrfIdLLOdrDKcLLJcrHLsrNIxSGjUUZhdhYp&#10;Hs5Zbo4ZLvZpbo5Ed6cMVwdibNRNUlZLcdFYxc0ZULI5g3n5wyWlk/lFo7kFw4zcgRxmD4XRnc3o&#10;prH76Jx+BpvHIJ3VR2P205i9VEYfldHDK3PovYcOuOfQAXeTqZ0kCqD96zKL3HFof78oO9IyWwhZ&#10;LV+XqRnNKZnNX5QAwt+a3f+UtPQmADGtKTUNlq+E1IY0QkMKoT41Bda3X5eEZNj4fl3+an8ArGn/&#10;O6QSalMJNV+XGcTGDGL91yXP9ZIyGo8Al5+b4L+BWEtMqyGmVWek1wAyifcB/1gAU7JqATmZX5Zw&#10;UO+h7v28BDBIdYzs+6yvSg65gUWpY2fXgzoTvJ1Uw8i8T8uqZpFg48vOrmWSaznkOtAnl1LPzqnP&#10;p8Let4AGe99CenM+4+eQ30JaYxG9qYTWVMxoLqU3lzBbyhgtoLzJaitjt31RAm7ntd7Oa/6aOwWt&#10;dwqaDx1wy72iVp795VFd0g743PgewVO/9b8c8XuUzPkf8EWYb8PtnobbXY2VvY2V3bAJvtPTfLe/&#10;+W4v7ICr+mEHXD3wy7m/sP2FvW/9wNclbIIbBr8u/17/nyN3vyq5bZPc9vGvy7/X/7/LF8b3C35F&#10;AKudslI/ZWghrp5mg6uM8sj3cfJRNdE4qaR03lT6kpnEDRNRIV0xES1xUW0pYYSEMFZIzFZA3FZc&#10;xFxa2ExByBQgK4QVF7G+LuZ8Rc7/hm6SIDr7OjrjCjJZxCrT2im+NzJmyddhwtuB6+va5uNV5uic&#10;YoLxVDNAi6vrCKjJXVIUP68geUVNUcBASxKjJY8TEdXkE1XlE1YXENEVlzCVkcbJSVrJiVvLCFjI&#10;8lvI81so8OFhB8yPhuHDyPNZyfLZ8pDhtwFICVhJCVocAmeZ/gUsQEYIISeg6GGo3xjhOhBi2e9n&#10;1uRl66NipHxNX0LQXkjYRULAWoYfo3jdWP6GsSQfSowffZSD+gjeccJHaaU/R4IfLy1sJyXqLCPp&#10;JivrragUpKgWpqgVq6ibKKeXJK2fImlIFDPKFDHOEjYhCSPIoogsEcNkAf2E60bEayjaRRTjDCL7&#10;EpIkis+QRkVoYoPwtgEeHkGRIRGE2GhSciKLEF1F9G/K9Ggn+3RRfbsoPh1Zbi2pjk1J1h1p9m0E&#10;2/ZEy+ZYXGMUqi7cpC7UsCZUvzUV2Z2N7yFZVEcZcJxl2fYyNSGI4QznB+zQ9dzwTU7YJjv4EcPv&#10;Ed3rCdPnSZ73NM1qimU1SsV1pRq2Jel3EBCtSUa1UTq5TuJ5zlJ5rnJFnsoVATrVkSZtyVY9RIcB&#10;ouNAqn1/khU32WI4xXw8FTdGMBtJRnETEAOJJgNJqP4U9OG5xfiedMueNKveFFjf8uTuz9b2MNE0&#10;r+Vz4/tFgO8XHPX/nIEUC3gayZaA/jhsVySyLdQY0B6G6I5C9caYDcTjuInmAFDpi8X0RMOxv9x4&#10;DDcBORRvMpRgNJRgwE00GEgygP16mnkbwbouya4+w6+GGJLta2NtaC6pnMSvxRE0ybyOjjhj5szn&#10;7o3LL06aXA3uWhWPKPsOSzphTjtnRVaKLA+qmcyZ3EgfGE8bGIQPxB0eoIz0ZQ93kIc64HKsN3O4&#10;nzQ6ljY8mcSdSxx+YHuz86Rn2u99mBeJ9bi25dDZJ+HDY4nDPdTJAepgB2ugm9U/wOwfofePUQYn&#10;YAE8OkocHScMT2dwJ3MG+xkDbeyBRhq3MXOkK2F81HdsybBu6IeEvB9iWbjGsbjZtXjucNJQX9LU&#10;YMRge+LwQPb8fMLQBL68VoF2W5xTL1jS/9vk8mMh9G/i2Krsu2Ed3MKp+eLxCeroGGVikjEzy55f&#10;yJ1f5MwtcKbn2FOzhI7uuMaW0Jra4Kqa0Nq6yMamyKbmsKZGv/vVfvXVoc31sd3tqUP92VNjzPmZ&#10;vKUF0jA3e2SIehgyxRge4Z16mNXfQ5ngksbhvNbZA1xa3zBnYLRoeBzcN7OzLamrI2Vsyr93Qopy&#10;5w9+zH/1Lvk376Iz4QV2DRPJ04/jueNp/b2UkZ5sbjtxsJU8MZw2PpLA5Ub19EW2dYDJxNbXxzbU&#10;RjbUxXW0pg70EocG0gb7kgd6kgBDfdF9HVH9MOF97WG9bbAD7moK7GiOaO30butSuVf1PYv2bS5L&#10;urHeor3HpabB73alT1mBVSFZj5EkS4qVyEhQzCRqkkh6WSm6abEaSRFKkQFS/u7C7vb8DpY3bPDf&#10;aqr8RU3pGyX5vyjJ/6SqfE5X+4YJQhCDFrM1l/d00IsMwBMTnNnZfhV5MQ2VKV11af3NGcPt2ZM9&#10;tLlB+uIwgLo4lDM/ljkOC+Bk7nh4W4///abAupbkvhHqzHLm0BRxcCK9fyy1d4TQNcQjpXswoacn&#10;fqAX7EPc8MghQ8mj3JSxwXhuV+L4UOTElDSj+Ke04p/Y7ccS7/8r4T62fihpbNax+GZAxW1Gf3/+&#10;AFfexunf+CVOq6P+TUjlt6KaJiGEzLstRW29KijkhetCF34SOXFSSByLSBu4WbDRkjF6i9h8p2pl&#10;M+L+nEHu6A/E9t9ktn5PbzufWXnGOeZHVdNz4go/8QmJYFDMwW52X49DbOKJc/w//vkC3yXJGwLy&#10;3qlkdk9fZkOTDN5CVElbTFEdG+jjxMxImBgkLK7Y5dcqu2fImISJaropW/nLI63t7Vy80Fi9kyeF&#10;/unYpf849v2xYzf+97FMS7MZVnKeB07u3PFTv//DxT9/d+nYsXCh72/rXbtnKEIQPeMrej3VRKfA&#10;VqfYRPye2oUulGwxWidSTcFVVtJC4KLlud+5X/lDjoEsQVfFRlRa7sTlG38+fu33v1M9/R9+yufZ&#10;KKEQqe+1z/5B/NRfpC+f1RW65iJ7LV5NKF1FhKgiFaeiFqGiFquhnK4rlaN+hizzzw3o7zdjVBZD&#10;tIs0LySLnCbICaYoSieoSCepSSeqi6doCBO1RCja4nRtKaq6ZI6SRKaCEElJhKIqTteU5ugpFBqr&#10;lqG0bprpFCHUik3US5Ga4BJQYqoBLnMR6lSkOhGhFK8pFSx33VP4vMO1H6zO/8Xi3B/tr/xof/V7&#10;h6s/uQme8pe8Gq4kEK0qFqkuaS9+w0NFuijEd73p3tvJwZ2RjpX2+0P3ix9yW7aXBl9sTG8/Hltf&#10;Gpidbp2b7Xz4oH9xum1toef56uDuk5HdJ9xnj7rXlpofzNzfWu/ce9z37vk4tDv38fn8y4cTewvD&#10;e/NcaHX8/dL4cM3dIGcvb/c4A1SIEjJO3DSNH5V9GUM/h6MfGtzsk1aZx63TjlsT4RjTw/TCPAF8&#10;ZH+vo392wKAFtMN+91AA8yr/ZRjnMAW/CGA6HBOMyz5rDsez/mBOO2nN/BFFvILPEMHEieh4tPY9&#10;evocmps+4M68JLUsSwdz/mKeftqGcx7B5EfkChkx+EyoZ3Hk49bk47bU07bMaxa5fJa5l+xo5+1p&#10;F21YlyzyruEK+cwKhFAcUdMcSVQan1aQgKaXkJaHuK7fDSVXQ2tSS+/21MjC05Wl1y92Hjx9+BR6&#10;twlB5HbuJYz3JauUc1aUE5bs45b5J6zyTlizfrKi/oBnfYe+fdL05iX9FGJBz9u30Medx68fjEKb&#10;8++fPJkeXS6vGq3o3grgDN0wT79ul33ZKuOkYcQVdJKAZQ6/FecSJv+MKaDwPLKQH1d81Zik6shg&#10;1T9Y2oPW96GFRxuRWbkXTSIvWXMu4PNOo3Iv4ErPYQpPoVjn8cyz5qQzlmlnLAmnrNLgDwsWwJyf&#10;LDinbFhg385a5/1kSr2Cz71qmsmvH+aXVrH5FnryDprbehXDqbxo6HkRn3bSuvA705wbyESLQE5D&#10;37O55U+TQ8+97WJUxc1UxK0UJV2kpT0lZAJF5QIl5IIkFfxl5L1+EcC+PBSkYeRlYJSVgpUUg+Df&#10;oJSCFJSD5JUCAbJKgaJSnkKS7gLirnyizjdEnAD8Yi6CYq6yYEBZX3k5OLAYzi8t6aOlEKKLiCgd&#10;Wsqfmi6anQPkTU6Br57s3j5iRye5r59HzsAg+DJijY7lTkyCnoyxw5N6x8cBsACemDwUwLDrPbS/&#10;kyWjk6UjPwMu/54Ahr0veDuP0fFfGGUPD7NHuF/D4Pazhgc5o0Ow4j0E1EH70eUXgFdhATw2DAvg&#10;8RFYAMMByqOcw1OEwWLLl5YrVh7cXF4BldKFxbLFpZL5BbBA+tBwentHdHWNf2mZa0Gudmo8gpph&#10;mpGh6Bl8WdfinIyZkJyDkoq/kW68kVacvmqMpkK4klygrJw/2GF5hQhluVRV2QxlmSQlmThFGV7O&#10;7XAl2QhQqitHCPHb4HGxw6OPnu2+2Nxde7zCvZ8WmqwrB3tcjC5TW/amsUaZlmKlvlq7hVmFviZL&#10;XZlpqM02Q2WjTZNMDOOMDSi2NmEaGiHqyskI3VSERgZSnY7XpKKVk9T4Q8ROZGiJFFto8axnoZku&#10;3UCJgwAoHMbC/gy45HEogOWYhrKHDlgGVAB0AwXwXjhTtInqEWyEym0bxC1r47LDxNE5urIpCgKR&#10;ohcCBE/hz/wWe/4/LC/90ZH/Bz+ZiwnaYmS0Sq6lboUzqsTOON9Cl41WZyJVOSj1Aqx2EV43F6dL&#10;M1VjodTKrHUrbXVLsEr5CElAqZl8jibfHRvdApQKmEORuSFJRznFSK8oKW1tcuHV2qO95dk3Dyah&#10;teHHXTcZfug0C6Usc4UcjBID3M5UIx+hXWSkW2ism2+qCWaYa6oG4M0crAWQj9IAl0c+GNwCrCJL&#10;W4plqko3Uc7HaRfgdQhqIl7XfggRPUc1VgQz5M0c1MkGchRDedCNbqaXijDOsLHbH+O+W5+DU5K+&#10;Xn+7Mjxzh0NEavvyXwi9cT706ln/ayeDJC77KFwL0xPP8zCpCreuCrbORin68J9yv/R9kqww21S3&#10;whqXb44imuhm4EyaMhJfj/VBTx5Ai2CBDxtj49KwmBB9LXNx/jRn8/WuGmh16P1i7z1icKKFVoaV&#10;DtPWMM/WoMzBpMQBQbc1IOC1agih0NostPNou7+N5euY44AEHYot1Mtx8rexCnfwarfNtW7iDYtx&#10;aiW2YsW2AoWW4nlYmXyMRgHGoMAMkYfWy8Ooko2uVHoIPKkwhobR73uk3vRcgub5P4xe+jB+GZrh&#10;h+OAJwVfDV55w+WHJiWhOSVoSuH9kMx+l+hm/Y2VOxdny85MFP80lPvHqZs/PGq88nJQEppShma1&#10;oCmdT+OG77imz5uMJvPUm5Pk7gbLVYfodCRaDmf61Yc433K1JBkohkucj5c9zzGVvGmlXGwuX2Kl&#10;UmCrRbXUy7ZF3kmMXqivW2jpbGFzymN98lxQGRqylZZmFF31Qlcr6OnE/vbYg7Wuntb8jtxEIlI5&#10;SfZGoYF8AVJxOcVpI0ZvJ1ZlL071RZzKqwS1N4mqL2IVdyKk9qPl92MV9mNUduNU9+I1dwCJsAN+&#10;kaD9Kkn/VbLxyxTTgyTTvViD7UitrTC1MdurvRaX+l0le0P0NipS3002Px7u2F9fOIzrfQAnRt5a&#10;hvMVH6zDT8Xbp3ur4y8fTX94vgS3vHkC++APW9CHnU87TwHQ9gYcDQxnhH4ARvi0u/ZuawnaXfmw&#10;2L1alTlDclhNNdlJ0ngaJ7dGgAXwXqzWm0id9+E6L6O1nieqbiQrPkmW306Q3wlVeJ+MXI/Dz2Z7&#10;v5lr+Lg383p3+SW46c4StD31ZvTWXIH/ZLLRw2TNnWTFN+lqL9K0nqWb7BcFQtxy8FBBj4efPKjt&#10;qYyt9jZtQCkOmygvWamtB2k/TdV7Slbfoai8ICruxcs9i1R+kmSyne+9dz8VWmyEHg1AzyfgjNA7&#10;C+92ll7vrb5+ufnm1dM3L568h88Gfgw9W4OerMLP87NVaBss89GvsL3+/umD148XAaDyaWsNtMDl&#10;zsOfo6UP+bS9+nHrwYfnK2+fLAJeb8y/e7oEvdyE3jx7sT7zoL++iRpx29/sJlr2rsqVDolTS1rX&#10;N0xFB3Qujfvo9KXZD9Vmjc00diwNl4EvDu5E3swq59Gj3PW1qvXNpvn1/FvtHu6puhqeiore6gbJ&#10;igZEWYMsGX2iki5BUzfJUCcGpxnkquISqOoYqemRrO+bZRhENQ5mGYVwjIPZ+gF0LS+SqkummhNF&#10;251m6MUw9mMa++QZeVN0fULVA22VwxGaBG1toqxcpMA1W6WrZonmsdy08kc5dzfSKzaTbz6MLp8L&#10;KGxCJdToR91SDwI0IOJHHOmPwu8cEFpepbdD1MGP5D7ArFdBt3nGdkL9Prl9jdawTKtZJ1VvZdW8&#10;yqj9QLz/Ia32bWrNW3LjHql2O6eBF6b5NLtxK6sZtnHZ9w8oVQfU2he0upf0esABvWH/Z/tbv0Nv&#10;BGz/Aqjv0RteH+q0Z4yWVVrrSGoNy47oLOWIFXFQOoOSOY9X4HMRumwvLuCtr0N0NiUTjJJmkxrf&#10;Fk3vUDqeJt/bTrnzmngPYja/JtXsZNY8ozTvFA6tFY7Uxd4N0AqWOWWirxVjgiFZ2zEw6CQn65RH&#10;Cy8+br2Gth/DAnhnENrphXb6oe1x6PnCp2frAFgAH8yDn6yd1WXoFbQ6txvsTzfUD0OapqHRZAyW&#10;jsUxzcyoJiaZenpJ2lrREqIuwtetFIQdZS6ZI8Xc3RRDIrViprMGP9x98rpwdiun50lG0w6p4SW9&#10;+T2rda9goDSo1B+baW+c7mLBtrfIszVnOeHpDojEYLPYRGxojrl/gZWP52VJgoIB29S+yMwlz9C+&#10;AuFabexeY+DGE8BUk6hQwygzzVBj40QEOt0MmWKvEx6g4kuQd89RcomTQgQKqTieFbH+8YbrefE4&#10;af18pPN9x7B7tkGV5r6lpq75BvYFBvZlpq5VON86q4DbKLfbaJdKM1fATZRrqYlTkZEj6FBtFVSM&#10;cKnEB9wxD8w3dG10ilvPvLVFub+VXveG3LmX3rST2jDmxTgSwC+oza8ZbW/Y7QDwiT/NvLuSVLoQ&#10;XdjnljniRZ0Jyl2JKl2Pv7WRdGcz+e6TlHsTfszHiZU/n6Sb2wd4TW17ml7z4lD3fs2RAP6C/cMT&#10;gvcpMGAmr3Ja3+S0vaO276Xen/Njr4WVjDhk1uoFNRqF3dXwuavlOx/EWY8rf5HdAAfsFg7wvO9m&#10;0m0ov2+HWDMXzFmNLnkDhs2qe5Jc+ZLc+Aasi9b4ktl0wIQTJm+zG7cO2ctv3c9vfZHX+orT+pbd&#10;+oHVCjFaPzLa33O6PuT3veV0b2c3PIi7OR2SNx3ImQ3OG3anzAfnb6fWfGJ2Q+y+95Q2MMMniXfg&#10;mdPbXrI6AaCyTWnaIjcCXjA7XrG71gh3Z6OKn2bVgVf3aK0HjPZdeivgSI0famCYd4zO15TWPWLd&#10;o9gKsPBBh4x2bHwDMnLCm74SUbKXUf+J0wsVDL7n9IDt2sy4DwZ/yek64HTucTp32R3Pma1PaE2P&#10;c2r3ctv28uCzgV+wmsGqXzGawPIBz9IqpwJpzzLu7lHrwGPwMr9tk1y1llW1x+xeJ9RP+OZ1WxLb&#10;TOM7EDGdJtEdZlEdtvHN7kllbhHZLn6s5JTWppqJpfGJtdnBuTnuwnLf0nLb0kL94mzd4mzL8kLn&#10;6krnwkLX3HzH/HzLwlzt8lzl6mzpOmCxZHKudHQxqvBedH5VSnGjSwxd1zKETxp38ZqhjJy9NS7Z&#10;x4nuZU31s6W7orN0pX2x+rE+TqzowIogjwIPe+bhub9MezzpSAB7uRZ4usAC2NUh19mO6Wyf42Sf&#10;7WhHcrDNsLYgmBqHqSo7S4jhTp1QOXVC6cplLQV5c6Spn6NDQoA/OTqy0Mud6eJAs7XMsrfO9nRl&#10;AzDIJAUZd9Di5sTwcuO4OzMBPh55fl4F3m75/q4lAW6lAG+nPEeLHIxRoq5KoIq0h8BljISAtYqM&#10;K0In2MmKGOzDDvHl+LjmBHkVBHsVhXgXh/qU8AB1AC8LtLMVGbzXzDAuJvi2jzNYGh0s8PBwYoa7&#10;Hc3ePANtGKMu7yEtbHPplJ7gVVNlGTukQZCjVbK3a6a/JznAk+ZuT+GdYex1mMja24nFAzTyYnDB&#10;vfzd8sAtTHWjfF3Z3s5w1miMcYymopesqJ2ChKOuqp+ZUbSvK9MOn2aOTHCwIPLOFfZ2psPu1oXD&#10;yxHNG42XHRoAhg1wzwft4KauNjnmpslgH8AfoeL8VtrKPmBAtGEUUj/CyiwZjBYRUGJvng5wtc0G&#10;I4N7/ZJWOgcsNtCjJMiz2M81Hwwb6FHg5cQAPfGmsYqSDhdOal04qaEkbWuOirS3SLTCxFpjE6ww&#10;8daYJEerVD93WpA3y94ixUDT18w4HFQ8nbLdHbJc7TJA6eFIcrOHA75Dg0rSCQ0c5mBJ0WRp8VRR&#10;wXhu3gidAVteJofLzB1icLgUVn82ozeL1g0aD+3vAIDG7D/0vj9zaH97D+1vz6H9hTnUvb9CZnb7&#10;12Rkt/N079ekZMLS92u+8Lv/KcQ02P4CeP41jQALYJ67/VUIybDx/Zovuh1xZHb/S6TV/yJ9v+TQ&#10;+P4Kmf8zAfyfRgDnZMLG92t4uvcr6lgkwP2v4ZDrAOzsWgC4ZGbVMDKrAbxXee2gQy6lnkc+tRFQ&#10;QGsCFP6S8BmO8aXB9reUDtvfMgZsf8uZrYAKdvuv0VqZ31KZ3/Q1dwtbeNwrauUJYJ73/dr+1pZ3&#10;AY4q/yMBXDXYcLunsbL70P72HNrfXh6H9rf/0P4OHtpfLi+i92eJ+xU9jdz/Fp9L2c+Bje+v8UW3&#10;/2O+ML5f8CsCWPY0Svakuh6/aLCZdkWCZxUhMsLMUfmMmso1G+kbDiKCFoLCZoIiSGFRjLiwrZSQ&#10;M0BGyF5JwEqDD6d1AwPQuGGhKGAvLugpJh0urZkuZ0KTRpBFDdPlTDMssJHtSdGTUXaAiRjHsTiX&#10;4RjXnkj35lBPlo1FkgnGXcHIlF9L86Ke8kVTxcvm8jfM5UXNpERNJIVNpEUxsmIWsqI2UkLWEnzW&#10;UgK2hxz5XTg1tIwgVp7fQp7PCi5/QRaOFcYeAueXlhVEH4IEyAsZyF6Xc9XVawh3GQy14gbimv3s&#10;fVWNFa/oSgjaCgm7SArayPBjlG4g5G8YS/GjxfgPDy3+NXga+AskBczF+K1EBW3EROzExJwkJN0l&#10;Zbwl5P3EFANlNKKktGIltRMl9QgShkQJRKaUKVkamS1hRODXTbxqkMaHZvDh8i4i6af0085ox17V&#10;CRHU8pLSdlTSs9ExsTPFO5vbeto5+bp7h/gFRkRGxackEbLT0xkZqXkZSUVp0dU5iXXk6IaMoMZ0&#10;7xaCW0eqS1eqc2+afWO0SUcSqpuAa40xueujUeGmVO2t0RpqMJ6Mn041XyCaL2VgVzLQD7NRmzT0&#10;Y475UoHtXKnDdJHtMNN8gIoZoOJ6ydh2omlFsFKht0yOHX8a9hLB7ALR/DrNXjTXTf5OMKImFNUU&#10;gWmJRLVFIruiTfvikIOJqLF0LGAkDcdNw/anmvek4rtSzbsJ5jwB/DWDqVY8H9x/6IB7k/C8VM+f&#10;9/kcnh7+gr4kPCyACVaAgUR8VzSqNcy4OcQQ0BJq1B5h0hNrBtpBn8Ek8/4EXG8cBpQD8biBBF4E&#10;MIKbCAvg/iSjrnjDvlRsR6pVQ5It2NJGUkh5nHe8R4CCaqiQBlHEOEkIHXXayPVHE3v5iAz3Km7O&#10;AwjNHvgen/E9Jv26G/uiPVEjvpQ6vZM6MJM2MJLWD59BS+L2kId7s4e6MgfayWP9GUM9WaMj6SMT&#10;SdyZpNEV53vdN8Jo/+qW/X30Tf07IwFjaxEj40kj/eSJPspgO72vm9Hbx+gbpveP5XAnySMTmWOw&#10;HUwbms4YGucJYOZgI43bnDncEzc+7sadVbvd9W0s+3hSHqZ+JHrqQQJ3OLG/O2awI26oK2N8lDIz&#10;Rxie9m4exN7r07k3JFs19RO1/s/pt0UKW2yaR6N6Rolt3ZnNLWndPYS+/swhOIU1e3a+YGmlZHWt&#10;fP1x/uIya2aOMjqeOThE6O2Lb+8Iq2/wr6l2KC12KC10LCtyvVXmU1UZ2lQX39lG6O1O6e5M6+vJ&#10;5g7C5yBOTuZOT+dPTbOnJyhzo5kzQ8RRbvrAQGbPALlvkDbIpcMnHw8Rx4ZS5xe9+saFybf+zZd2&#10;zKvwmEfeidA8u4YJwuxm4vBk+kBfzmgveagja7iDONRHGB1KHR9Pm5jKGJvIHB7JHoAFc/LhocXE&#10;wX6eAE4Z7CVw+whD/QmDPQlDvYC4oZ7ogc7QntbAjsag1sb4noGA7n71mvs/sRk/FuYptrc6Doz4&#10;t3VH1NVH1NzxrCq2vMUyKqXqFjFMigqwxcW4fKZ5bg6OTcbQs1DkNKO0BL3EaJ3YcHE3RxEHm+t4&#10;zDmE4XEtje+Ulf4iL/dHOek/yUt9qyp/QkftkqmBkDVOydcNER9hkZliT8/yLGSGVd9M7WokD3fT&#10;xvsB2WMDxLFRsKLkkbHI7t6AhubAxhYww8zxaeLwRBp3DDxaqf3DhL4hUKb3jxAHhuM7O+K6OmN6&#10;emP6+mL6B2MG+mP6u2P7OmP62qK5vUmLi6Y1LWeySn6gNf5rdsdv02rVC5oz5zaIQ7Op7b15Q8N1&#10;yyuJt+64kahKboEXkbbfaqPlfaKi77fkT8xIO9ofO3X2xFmJ84KKfDamyRP3kkdLQ26maSOMNVXx&#10;Lj4FRuH3zyc2/q/k+/+cde80/Z5ceoFuGCGUwvFKTnOlkhmjA4Smemx45MnLQr/99x++/+7CiUuC&#10;HmlZeUNc0H5BV+e3py78+++/P/HtCT1jdMKte6T+KZvMmzI28eq2yQivLDX3aFVrN0+PAKp/WLKy&#10;Xgy/mNulC4g//DPuT8dqnbQfZTiyTPikfnvsxLFj5/7lf105dsz32p8qkTJlpkq47//I/79/ZyQk&#10;66Wv6yMrlqEgWoTQI2GtorD2sfbuMRYWMfryBG1hmr4EWU/eU0xI89s/i/3zMfF/OmZ59hjd6FyZ&#10;GX+Y+Hf6Z/6ocO4nhcvnVS+dsuT7KULmAllTNF1RJE5BIUFDM0VXjaApQlL6kSH/b0Mu13bT9JZC&#10;dQo0z6eInkmVFyIoySSqysQpiccqCyeo8KdpCJF1xOm6MkxtWaa6bIa8YLqcQJosP1FekKQsStOU&#10;5ugrFhirgjLXQAlUSpCaZWjtmxhdQBlWtwCry8HqsMy0qSaqmXrySaqikTI3QsQv+fCf9hU47Sd4&#10;FpS+AmeCxS7GKwmn6MqFa8rbiV03uXjSRUEU/HnUk0t62HLvw8rIdEPF/kL/s9ne5ZGG7dXhnfXh&#10;1bmujZWBV89mdh+NPV3ue7wInwf8fK1nd6PvYHPg6Ur7znrf/vrA9srA07n+5/Pc/eWJt6tT0IOx&#10;D4tjk3U1oS4+Xk5RCFSoOjKJTztWEEm5imZcxDDO4ehnzSlnLEhnLImnLDN56YW/FsA8jiKAeUL3&#10;/5YAho+ztWD8iKedwmVfw2de0QvSsYmbWnn3aAOaX3hdXj+rG0w/aR77J3za93iqgFXZDSO2CILB&#10;b5pzHkv6yZL0g0X2TzjyRST1EjLnvBXpjDXpvBUDFsDmpfzmZSL4YklztrwVRcky7ZqqE5+qvZCa&#10;vbCyvVdEUWvXenVZfQmV0dbQUHa7fGhhYQOCZt9ChkHZwjaEK/isM6icsxj2Zeuia/aFl6xZZ3D0&#10;M/iKc+i8SzoRyez6l28/fHy5+WZj4sOzBejt6+nJlZaBh08hqO8ZpOZN/V7LVciOIOaYdRVLOG4Y&#10;/5Nh2nkz9hXL8gv4m6eRRZexRWeNskTxWfjw4t6HH5f2YV/LqOkStEi6ZEW/YM46h807a1ZwGpV3&#10;xoxzyZJz1jwbfEBnLNNgAQxHAFOPm+cBfrSgn7BinLctOolhXrPIv2iUdkHVxyGc9eQttPn60+rB&#10;696HW9eMXc+aRIl43fqTHkHQLFXeLLa0dnl68dODhfcUwk11SZySqAX42/swAjhQXDZQUjZISt5f&#10;Vt5LQfbvCmA5WT95OX95hQBFpSAl1RBltVBVjXBljXBFtVBZlSBJBT9hKQ9+MZdrQg5X+e2u8Nle&#10;47MVFHKSkgRj+slL+SjJ+qMNUxzcaXemHnHGJyj9A6SeXhp3CHzplC0uVaw84MXm8g7iBYAK6AYb&#10;4rExwD8QwDwHzAO0gO8yngDOGugH8AQw3Hh4yi9nbBw2smMTYIRDxllDQ6zhwa9hDg2Akud088ZH&#10;eGb3cx/8BX9PAMNxxofwlHbR7BxvvZUP1+6uP6re2Kx6vHF79WHx3DzokM3td64ocr1d4lhQYBiZ&#10;fEXP8g9X1H+4pCcoaisq5Cgj7qkuH6yrHq2rE6epFQ0+AgWlcGnxaBnRWGnRcGmxQFmJAAWZQBX5&#10;cDXFSGW5MDkpf0kxZyPDQAq1cu/Vh+2XW8/Wx7tYqRlIdSZWJx+rm6UqVmaicQ+lW6ghd9NAo1hf&#10;M9dQl2VqQDVDMe1tboWHdpCzJksK+6jZg3RyZ2YSywkbry+XZqJIwarEq/NFKVzOMpDkmKmQ9WQp&#10;+nJFGL18lFauifLn9vdzOAiFIwHMs7/gkieAmYenBbMRKjyBCi7zURpFGO0yc/1yC4NSvF4eUh30&#10;zNKVjpC/5iN+1v7qX/Bnfmt+9j8cr33rJ3EuUuF6soZohr4M00y9yNqgzB5Ram2Yj9NmodSKrIzY&#10;GG02Wr0Ir11uqVWCU803lc8zlSlEy7MRMkVYdZqRPAupwcbqkww18t2dn45Nftp/8XhmcmdhEtpd&#10;2x6ur88MSkDLZpsrUnEKDIwiB62cj1QvMNEqQugAClHaYKoAMMMjE8wDLATMmaYvzyspOjKZWpIc&#10;lDqYVaG5brGlfrqmuC/f8TDxC3QTZY6ZRi5GE5QMUxWqsSIAVJhm+hQsNsoQMXyz5PXKFHSw9vrp&#10;DPR8Dno0PltCrQ92T1OVSlUQS5QV8OY75Sly1o7/Rweh76O0+Nk2OvnWuqmakuHil9OVJYvxJhXW&#10;OA7WhGiknWKil+/rOlhE3x3uglZnoUcrB9zeybs3Kwgx2QGuTblZL+f7oc0JaHuuhRpLtNQl47UL&#10;LAzAp1BlbXLb2piK0cyy1Mt2QD/vaoAjLx/MdNLSiBb6BQ7GJdaa5eaKFTiFWzjVcrxGsZlurplK&#10;ub1CkY1knrlULk4hD6sBnroCnF4BXiPHRKjMUXSCrAP12EBT6A8Dkm/6LkMzfO+GL70dvvJx/AY0&#10;Lfx+lO+g9/LL/usfx8SgSVloSgEO851SgcaU3g7K7HeKP28VWLxzcub2j5M3v5uq+H6x6tRmy/VX&#10;XLlP47rQojk05/imx3YqT7fM90Ya8sckw+PpJjfIaCUaVjvbWCFemS9J6SrDWKoYr5qPVQFTykaq&#10;MmxNa5MiHjZWQ1tPoRevDmYmlpvLO7OjsvRUCpFGbBMDirnpak8V9HFteam9uYr6dqp1hBLLRmpw&#10;jBQJqvyT8XZPk01fpRq8SNJ6HqW0G6vynqD9JlH1abD4QYzCFwJ4O0GbJ4ABcEboBKODJNO3BNQn&#10;ohmUifmQbrIRoTYbotEZoDXNCH3YVMStKZkdaN1/OPV6YxYOAj5Yh148gnYevNmcO1ib/Pny5WOY&#10;ffjo3HdPF15vzH/Y2gRAzx9BW6vQ1gq0vfxpe/XD9urHnYfQ3oOPSz3r98nzZNfVVORusuZWouLf&#10;E8CbSXI8AfwuyXQ9Dr+Q4/duoenD7vSrnZW9jSU4nnhnHlrt2GvKWqFYL8ap7RJUXxFUD1I0nqYY&#10;rGfZ7t1KgWZaoddL0IeZ13NVy/kJvf7mzRiVeiORZpxAjyP/mD/fg0iRl8kKUJbuRxJyLwv/IMt6&#10;Mttpuy77zWAFtNoNPR+DtqbhXNMvHkLvnr7cWXu1u/525xEsgLfXoecPYQf8dBXa/kz6fs6hAH6z&#10;sQT4GwG8tw6z85CnfgGgAm/R8xXAm82FF+szYBvhsOnXT6GX62/mOx7XsadJQZ3OBvVa1/t0b0xj&#10;JXrRgmXG16jm4iUEB+7granNqcbFiZtTk7dX19lzSzcfPrm/+IRT3evmna4sbyMnYaejGaZtSFDT&#10;T1fUT1fSTtHSSkBoxVloR7tohYTo+MTquCfr+2YY+VMMA+mGAQx9f7aeX5FRcL6+H0fHm6XrydH3&#10;ZhsDfFlGXgWG3jR9vyitYEe1CJRmkq5WmpxsuPA1O9kLJtGYiIG025usRjh4l1i1m9n4gtT2KLJy&#10;zju/A0uoUPPnSDoVyrnX6Ed04lKX/Iu3E2pfE9ugnL4F38IeC+Kz2OpdYtNTSsOj7JpnxPsvM+o+&#10;kZqh7BYos+lNWu1ues1m6t3NjPvb1GY4hDG76WVWy4ec9gNYANe8oNS9ojYc5rmF7e8/EMDgpQN6&#10;w/Ocuic5jVt5vY/yBjpib1OtiCF64XhxF5S4h7GUj+QFq2s/mQldtFO9Yhcm79cfWLrPHHxB635N&#10;bnlLaviQVQfRW96TG3Yyazaz6p+yetcLhlsSakJ1Q+VPGiN0YpHYLEsrKhqZ4GKbOjv85P2zV++f&#10;go97CtoZgu3vzuBfBTB4irZnob1Z8GO1t/YAegUtTDz196YYGYQbGyWbmGQiURQMloHHM/F4OhYL&#10;6lmGhvFa6iHqsl6iZ9GqF82tJTzCVcMbAirnUru2aENQ6Sx0cxrK7YNDosm1z5mdZYGlAWbptgbJ&#10;TliqLZZljWM44miOJklB6JgETAgZ55eL93a7IJEib5hr4lhi5l5o5HjLxK0G4VFl4FZl6HsTGUY2&#10;iQ42jMbpRCEQScamBFPDeDut0BCNQKpOSCkiuADpmaWNjxDX8rgg6XxaxPuiVISwepK0AcvAtsDU&#10;+RbOu8oyAHAL41Vs7JSra1WOdKlAu1RiPe/ive/gvG6ZuZeauhYjnCtxvhVmXnfNA2+ivUsQnv1+&#10;mc9pNds5tdvE+reUrn1i8+cC+A0NThT8htn+LrfzQ373h4LOt7ltL1jgwWh6nFK5EFY45EEZdMue&#10;CmCvxpQ/Sri9Hn/rWWo1742vcuDgXd7Btwc5LS8OpebXHIX8fgEvAvhrAfwk7vaD0CKI2vk6o/FB&#10;YP60O7XWILhU2a1MzeO+afiQa/Z6zM2XpKYP9M6PjC5QQvmDO2n3p3yZS6GFbyitb3PawOVrctPb&#10;HDC3BvAww88wo2GX1bjDadrJbQbs5sIn6R6wm1+xmt8ymt8B6K0fcrs/5Pd9LOh/n9f7mtGxQ2p4&#10;knIPrLffKXPQhTTiTgG3eBBRskWofkdu/cTs3sqs26U0gQW+YnbAob2HlTfsLl5lLblyPqp4i1TP&#10;a3l5mC57hwab7z1aK9zCaOflsoa3kdQEVgRm/p7StpNSPevL6rBKvq0fUIeJ5rqTwba/pXdABQMf&#10;cnt5N3rB7ADsM2GpDI/JbNtnt/2qAH5Da9xMvjnhn7OTXfM+v+NtfsfH8r5n1PvgX4Zdds8+o2+P&#10;0rGd2vg4rGLCPrtRP6RU0ZGtaF2O9i1xCqW7BbLjkxrv3Roe6+POjHDn5/uXlruWl5qX5qsXpqsW&#10;pxuW59tXlzuXFrsWYdqWFkBL1cP5ivW5irWlO0sP782vZ9a053WMNS0+u9W3kHOrKyS5WEXfnU8E&#10;JShspqft52BBDHBju5hnaUh7mBnEutnkBLrn+zqzPR1Yfq75AHc7BnwAsEuBn0uxj0uRt3Ohp2O+&#10;u32umx3LxYHm6khzc6J7ujEArk5kW6s0PCZOScGB77rxyePKZ06p8N8wUlSwQpoGONgR4G6ubJ7l&#10;9XbPdXNioBDxCjLudlYkUAcvgQEBoOLjkeflmhfgXhzoXhbkUR7oUQImAGbiYJ5lg0k30Y0Af4IJ&#10;XEYLXUUrSjogDUI8nbJjQ8tDfIqCvYqCPAsDPWATHOpTEuFfHnUYBMwTwIoSrki9aNDCU62uNrTD&#10;ZeaCzoGeYFFUS3SSqV64GB+O75LxlbM6glcRKrJ2ZsYhDpZJbvZEb2e6txPL6/AMYw97ursdzc2W&#10;CnC1yeGJ4QCwdS6cIwEM5hPqW+jvzrbBErSVfaSFbSQELGVEbDHGMSa6YWZG0S42pCCvvGBv8Evl&#10;YfLnQ7UMJnZkf0GFNz3eoniAPmATUAbRojfghNUqMq5gTHF+CyUpZ4ROqDkywUgrGGUQaW+ezrPL&#10;Hg45AD83DnhvmC+cKzvAvRDME8w2yKsg0DPX25lqg03WUnYXuGJ8/oQ63yVDTSVnS7NoR6sUe4sk&#10;K0y8OSrKzjzRxTbNzjwZbRRmZhzuYEnwcgLDkl3h857Jno4UNzuSnUU6wMWREhFaTiF1FOaPFRWM&#10;szlDTBYsemHXyx6ksQaozH4ysy+b0ctTvzz7eySAeer3C/ubndMF4MX1fs0X6pfH/w8FcFpqXVrq&#10;/a/5XPp+TuZ/UwBnpN//OvyXlFn3hfc94gvve8Tfet8j/qsCGMDMqgHwWj63v3k5DQCe+uXZ3yMB&#10;DKd3htVvYxmjCVDObAbcZLUAbnHafoXcFl6k79fwvO9R7O/n3vcL9ctL3XxEfUXPkQAGfKF7v+YL&#10;AdxY2fu5+m2518ejrXrgc/vLO/S3s/aX6N6v6G0a+lX6W0Z+lcG2sV/lC+97BE/f/s/5wvh+wa8I&#10;YL7vlIWPS6jduOKNlK9M9+wqyKAGxmBkrZVu2MkIuImKOopI2ItI2IqKO4iKeEgKeIJGJT5HNT4r&#10;ret4/as4/at4rWs2qjecZQT95GTilTTJqkZsBQOajG6mgi7RxCAww872ng+mK9qOG2vbF4LqCzAe&#10;j8AuJblORLt2BbnednYjmbkEazlZittqXsRLnTBRuYFR5EcqCZipCFuoitopC9nJ3LARu2Ipxe8o&#10;KeAoIWgvJmQrJmQjKmwlKgJndZYVwMMxwYdhwb8AnygMI4A8xOQQBEBRUE/qiqSTlnZdqHN/mNVI&#10;iEVboJOfmpHiFW1JITthEVdJQRtZAazSDYQCH0KKHy0ugD2Su0fqV1bQHHB0+TlSghZiAhYighbC&#10;glYiQjbCwvbCog5Coi4C4q5i8gHiiiESKhESGjGS2onS+imyhulyiHQZo1Rh3SR+vVQhVI4whn3N&#10;lHrJOOuKcZowiiCCiBYxCBDWdhfRdpbQdZE2cJUy9pIwixBDR0piIhXxEXq2MebuCR4BycGhSYkx&#10;ycSoWHJUOCcuvDwlsjYrpp2RNMhObEvz6M10HyR5DWR59qQ6tsdbt0ThWiJRI6k24+mWU0TcJNF0&#10;Mk1/iqg9n6UzRzGa4thOFrhOF7lP5btO5DoDpnLdJjmu4yxnbo59T7p5ayKqLsrwXoh2hZ96ibc6&#10;x1m9yMOwws+40t+o0lun0ku9xl+7KUSnL8G0PxHZm4TsS0H3E7ADaRb9RGuYVFjx8ixvTyKuOwEL&#10;6IrHDKXbALhp1jwTfGR5eZWv4enhr+lPNh9KsRxJtQZlXzy2KxrVEWnaGYWsD9BtDNLnaWDQ2BNr&#10;1huHAR16E/CA/gRcfyIaDllONAIcCeDuVMumJKuGZKdmon9tmn9+QiwOEyWrEy2sGSRiHH7VMOAn&#10;XY/rNolaSbczJz9F972Qia78CzbpkjPlW3T0BbuUkPrZ9MHlzKHZ9P6xlJ7e1N7u7KFe8nBv1mBX&#10;9mgfkdudNTpEHB1PHp4ijC35NPTLpRf/i1Pmb/2Y8rnNXoNLMRPTKRNcymR/DreD2tNJ6+2l9w7R&#10;+kZ5Apg8PpE1OZE+MpU5PEHlDjAH21ncJtpwC5wMeXLKe2xF4WbbN3GckylFiHt9IcNzScOjSf3d&#10;ydzutNH+zJFh4sBwct9YaOe4Ze2QSnn31dyO36Xd+k1iiVRFt9/YWtzQdGJdc3pDY3J7R0JHJyCp&#10;qzu1py9jgJs9PEoZHS9cflD6cP3WxpPKJ89ubmzmL6/kTEymcwdjOzsi25uDGu57V1W63SpzKS1y&#10;Ksx3LMgLrr4Xer86qq42oaU5vauLPDjIGh1jTI9nzg0TF0ayF6Zy5maoU9PkkdGMwf7U/i7KzEj6&#10;zGjS4qJj99CVjOJ/8qYc88w75sL8PohlWz+eOvckeXSaONifM9pLGe7MHu1K6etMGOxLhJNmj6YM&#10;DhH6+sFdUjvbsgb6wYCAtP7e1L4eQn9P6gDsgJMHe1O4fSkjA4DE4b7Yga7InrbwjtbkvqGQPq7W&#10;/ZofmLS/cJgyTU32fcMB7b2R9Y0x9dUBDbdc6krx1YXYu6VWdyod796zLs23LePYlefal3JsChgW&#10;LDI2JwOdlYrJSkWlJRnFRakH+8u5uwjbWF43Q10yMT6lo/mThvJ3KvJ/VpD+RlHme3XF0/qaF030&#10;4chgNwf9sADz9CR3NjW4vDDq7s3I+3eTBvoShgfjhwYiejqDW5sBsb09qaMjyYMDKdzBVC4XQBgc&#10;TO7vT+zqBh9TfFtLbGtzVFtbdEdXVE9fdG9vVHdHVGdTbE9z9EBnxsMH7oMT12m3vsuu/iOz9zeE&#10;Gll6XXDXHGl8jTWxVDw+VTzEZba1FY0Mk3sGQqsb0Tl5CnGpVmWVod09fH7ex4TF/3JG/CS//F9M&#10;VKMmq+JGSpOrGCriCsK/Fxb6EXFG1OtfbcjHEiqOZVX8hsC5EZapGZBEr+usHB4rmBrPBDt8/25E&#10;cbF9QISmLppPSE5QXiOIzWGNDkbVVII9+ffzl7/98dz5b05Zo23y6js5/TPG/sTf39D/4xX9C7KW&#10;Z9XwMii76HBCL7uiwTmo3c6zztbhrqVJLVZ2I97sSbROgfZ3qOPHRH97jP93/yz/538NuPHtXZxK&#10;Gc4AeeL4X4795tQfLkic55f5/niCmnq2IcJfB2eugrTWw3kYI6ONVOhmKgx9iVyEXIqGbJCMoL/U&#10;5UDxv5BU/9Bgd6PdRT5N5QL66o/aV8+pX7ukcfGEA/9xguoNlpYoSV4gRVEuTVsrRVMhQeEyVfn7&#10;SqPvl8KkXpIQc8GaLNXTScKnCHKCyQpSicrSsABWEopX5iOoCWRri9F0pJnasnQN2Rx1SbKqOElZ&#10;NFNROENBCJClJAIumTpyLF15jr5inqFygbFqkYl6salGCVKTZaDIQagUILWKMdrFZroFKI1chDrL&#10;SClTVYKoIkKQF4qTvBIpfDFS5HycxLU4OQGwHD8FMfzVU6iLP3krigXrKsRh9W7G+Y/dYq13V7UX&#10;Zt2jxT+dbIWezzyebFkda9ic63m22L/3cOT15sTLJ2M7a/0bcy0PxmvXphq2H/Tsrg5sTHetj3dt&#10;L46+fbQIbSx9mB/+uDC21tuVFhzj4RChZ+SvjUrh04gVNqXeQLKuoOGzeOHMzHjKOXPSWXPSL/mc&#10;YV/7hQDmhf8eCWDQ538ggFk/C2AsnCz6lDn9pBXrBwzlvCX1mjnxnJqHYwT76R70cP39ww2IVNp7&#10;xtjnO2z0D/aUP2OypV2r+Y05YgiGgEnOBSzpBD7rBzwJziCNoFxCkE+jU09g005hyGcx7AtmhZex&#10;xTcwhQJYBj8yWceVIqjnpozxt/BMDk7Ma+5ZGxl5sjr5OCue6Ghh6+cXUHqv+lZLN62qQ8kyTAQd&#10;e92EcBlBumJCv4HNFbTIF7Bg38CzBe1vXsczLmh4hZNKN/e237xcP3g2/WprcW56rLN3tLpzduEl&#10;9BCCoss6+dHu5wydxexSr+EJZ0yTTptmnMexr1iXX7K4eQ5bchGbfxXDOG+YIIqNZzcvzh5Aa2+h&#10;24ML0q4ZZ/EZ5zCUSxZ5ZzG5p5Cc87jcC5ZsWABbZMIC2JIIR2xbME7iC46bF3yHy/nRgnbWrug0&#10;ji1gW8KHyrqhE+QZV/Bg+/3Drb3Vnd1nEGQdTT2p5Snqkn8WlSWKz7ik5kOrmJ5chB4uQ/dKBzRk&#10;LOQEsTwBLC3tLyUTKC0bICPrqyDrpSjjdZj5+VcEsIy0j6yMr6ycn7xCgIIy7IBV1MOUeQ5YI0xe&#10;LURGOVBSwU9C1kdM2ktC2uviJfMrV634+ewFBRz5r9sKXrdTkQ80wsS1rB3cXX9UvrScPzUNJ3ke&#10;GgaASvHcfOHMbN7kFGd8AnwTscd+1r1fCGBA3mcOmCeAjxwwaGFNTDBnphgT46RB+EQDUIFjgicm&#10;wIDwmGPjuWCEsSPG/p4A5sEe4R5p3SO5+6t8IYABPAEMbgeWA9ZI4w4BGMMjYBq8cGSwA6ULizwZ&#10;DLj1YLVs9UHO7HjO/ARlfDy88r6Ge8S3gjp/Pqd+Vcji1BnExXPYG1etxYXdZOX8FZVD5FWCFZRC&#10;5WWiFaRiFKTD5KUD5KX95KR95KR8AcryIWJCrnLSHirKzpbWIY+fvny+v739eG65viQbp0UwkMs1&#10;1yNry4J/yu7hDVkacjmq0gUmOoU4JNscczvQb7a08N3YCPRwBVpfge3Ri+fQysRsOaM+2b/Y1yID&#10;qxKidDVRW4iKVmaaqeYYKdCMFHPRWkcC+CjqF8Czv3mmSqA8CgLm2V8Az48eOWBeyCxoIWlK5ujK&#10;gpYCtGYJTrfMXL8Ur1eE16Wj1UgIhSRN0VCZy16CJ5yu/MXuwh9tz/7e4sRvnC//JUTyYqq2BNVU&#10;mYFWoyFVKMbKeRYG5Y7oEhsE1ViRoi9TjNOosNIuwqgUYVXzMHAwLstMq8gWSTLR5lihFyqKPz19&#10;Ar1+MT/Ytbs4Br1Yn7xNo7uYpCFlGDglDkYx30yxAK1UiFQrRGoVmmoDeBHAX/C5AOatDpRUPTmS&#10;jnQuWuMLARwucZEngPOwWgBQAR0A8KW5UamrSzoW38mmvloe3380+XCmc3tl4N3qELQyvNt4q8we&#10;e9Madc8el6kpk6WvECZ7DX3qX+z5v4nVFMxBKaVpS4SJXYqX5qMaqOboq7GxxgV2OIYNJt3ClOPn&#10;OnW3CNpc2p7og54tQ08Wn832by8MQE9noCeTb5b6oKfTreRIEk6HhdW5aW50D2t038zgFlIbbBfF&#10;Qj/eVKMzJx16vgY9ebDTXU+00M+3Nyq01ig1VyjHyVfgVcvMNeD/NcpMo9haLQ8vm4tTyMer5GHV&#10;WGgFNkYu30I634pvjo6Eul0/9aA/9qlBcwDxve6TH8b4ANCUMDQr9nFM6GX/9TdcQWhK6lW/wLsh&#10;MWhSHppTgRY0YebUoVlVaErpxaDoeuOF6Vt/GS35/UT5N4v3Tj+sBe/SfD9kAo3ZQmNerzo8Jtmm&#10;xZ588XrfsW2VObbaFJR8rPK1OPkrFEPZQpxOAU6PjdWPVZcpD3Dd7Wr8NDe2PzXy9sEC9HQFejy+&#10;O1BT7mJFM9DORSKy0MY9ZTTo0+bWxkg5I261sRSa7HlWnFPlgknSFC63VX2UbPYmE/UiDfE4QvlJ&#10;uPzrFO33BO29KLkXsYoHcYp7ccq7caq7cWo8AQzKl4k6B/Fau7E6WzEAvf04w1eJRu+SDSEK5mUq&#10;YouIW8qw2a7K3B+qGm+8NdPfMtBwa6z93iK3+cncwIv1KTjkF071vAbtPQSVj1vLoAVu3HkAN77Y&#10;+LD1+CsBvAKfAQyLzweflvs3G2jLNM+HaahdOGxX+R8I4J1EhZ1QhTcJiPU4/Aoj6ONy6/udqdc7&#10;D/c2ll89noPPzd2agMYqnhR4TUWqHKTrHCQq7iWoPEvUno9BzKTa79/LgZa7odez0ItxaKXrQ0vR&#10;GjNqKBzfaCddhTzXhj0+YPnTnNP5x4Eiz+M0t9JRj0jWi2TnOZr/RmX6p8EK6EEntDkMPZkAj+j7&#10;Zwsvnyy8fLbyZvvhh931Q7/7CI4Dfvrwb6Tv3/Lh2erbzWUAqMDOGDSC8uAx2Ioj4/tx68HPMcGw&#10;IF8HFZ4Gfr0xD8p3G7PQ3jK02g+N1r2upq2le67GWj4IR/W5qpQg+Qn6F+MtZVnpnvca8quGG6sW&#10;hxufPK6YXW3ffHurd9nRP0tG3kpDyc3UKNbYIFHHgKChl6KqnaiuHm2oFmGuFu6mGR6oGRiv75du&#10;4J1l5JdjHMBEBLIMAzj6vnm6PiWG/oBiQ58SI99iY59CI+9cQ89cPfdCA2+GYUC8bqi7RjhWK0Ff&#10;I1lBOljkqp0KHy4GH9+fcXczr30z+/6DhPK1xDtbqfUvia37KY2bUXfnfQr6rDJrDaNuqvoVyXtU&#10;qPm3oBJHHKlPou8t+BaOuzDeZLS/pXTtZjYCDtIbXqc2vEupA7wi1O6n1T5Pq3mYcmct7d4zcgPs&#10;7bIa36Y3fchsPsis3c++/4JS9zKn/gWt4YAKpz7eo9YBdmAatmkwW4fAlezqbdL9J1k1GyTYjz7L&#10;7Z/JammKuBWuHoC6jDW+jLdTCLRWCTeV8tUScNU4jY2Q9ryHS+/z5EwHF7/OaoKDR6mtELkeYrS9&#10;zml6nt20Qetcofe2xt2LN47RBSNoRSLRGXhcNtI4zs02vadx7u2zN++ePf60PQPtDEO7vwhgOAX0&#10;Q1gA78xBuzPgZ+Tlxjr08tPE4ENP1wyEUSQKmY5EkpAoChKVg0JRUKhsJDITiUrH4El4fAYOkWwg&#10;62Mm7ROgG5uNza72LK514gz6layBHWP1QyWjUAkXYndtMzvuhlaEmqXb6sTZIDLxJtnm6BxHc7qr&#10;GTHQLCbOLDgL68/Ce/EEcJ6pUynGoxjhfAvpXm3qedfIs9LYtwQZnmES6a8faWmUiDRNMzFNQxrE&#10;2agFBan4kTUDi40C2QbOHIRDrokj09CWpIaJEdXyuSDl9JNA4FX5eAldpo5VpblvrX1otU3QTYxn&#10;oZFjOdq1Au1yG+NxB+fFc8C3sd6AcpTHPYuAu+aBxQi3O7ig2djcfVYD+Ph2Mhre5XQfZLTspjXy&#10;BPBBdtMbWvsbZvtbFpwP+V1u57u89re5bS/ZLa+YrVBh/0tKy+PEygfRZQ9jb67GlM+HFoz7Mp4S&#10;qnYz61/ltL6mtoEOPPYPz/eF3eRXfOF9j/hVAfyW2r4SXrwQkAvRuyF2/9us5k/ktmcxt9bCSsrU&#10;PIpU3UpUPG7p+nWYJy+GFLwjt0OlY1De0Gtyy3rkzUexFe8pHa+ym7eSql8Q69+SG1+R617ynmdG&#10;4wtOy6uC9lfFnbAG5jTtsZv2WXBw8CsGj5b3ed1vOd3vcns+FvRDRVyoYABszl5Ww2binaWwogGn&#10;zCZsbIdV8mwAZy/1/jtqO7xwWtsrejso4Z8jautrRsd7Tg+c25nevp5UuRBZvJ1V/47dDdrhwGJK&#10;01ZOE08Av2S0w7b48BhjMA7Yz+20+2DmEKMbYvaAn46nSXd7HYiddqlt1sndDuljPvS1uArweYHx&#10;wbsA4O1gD3fIjXs5zW/YXR+K+uD8z7k/C2Cwojd08OHCAngr/c6YT/ZmSgX4Qd6l1b8p6Nhm1O/l&#10;tm+Qm7foXW84g2ADwb5tRpYP2xLrEMFEQdN0WXSmvg3VwSc3MuEuh9PV2jg2PTowOwtb3uXFhuX5&#10;6pXZqgdz9etL7Y9W21eWupaXupeW2pcXm1YWah8u3Fmbv7O2WLmwfHd2Je1eI6u1v+3BVvfqTs/K&#10;QePIBq2sE+8YLyiF4RNCSsvaGBoEoU0jddR8TPUiHc2zfJxYHnY0F2vqYcBoUbBXiY9zPuyAnYsA&#10;Pk6FXk4FnvZ57vZsZzu6sz3V1ZHu7szwdGV5uTM93RgerlRPtxxDvUBhQfTVywZXLuldPK999bIu&#10;uEQiokH/0MBygLd7ro1FprF+lIqCt4MN2d2Z6eXGAUPxBLCvZ763W763U97Pt3Yp4Nlo38Pzbn1c&#10;WNaYVEPNIEVJJ/5LptfPG2speXo4kMP84Khf2OZ6wLmgQ7yLjxJBh/mWOllmK4i7ILQjQCMYxN8t&#10;z8mS4mpD83Jkgv4hPkUBHmBRFAcLIt40XlvZS+ga8txxtYunNMX4UZpKLiZ6QYGeYA65oL+bLdXZ&#10;iuxoQeIBLj3s6a42ObxoYBMdOAW0qy0FzDPQMzfIK8/bmW6LSzXVC9dV9dNS8pYVtZMXd9BR8bXB&#10;EnxdmaDP4XG/HDj58+FQRyYYTBIsBDa1hwIYVEAJ5gDWgkXEayh466sH6Kn5g9FEruMAEgKWUkLW&#10;YHxwFyuzZH93dohPgZ8bCwAWCDYkMuAWAGwRGNzbmQluGuydD7bOz43h506zwSUqy9hdPad7/YK+&#10;lDBWW8UVaxLmYJlki4cdMB4ZaY6KwZlGYRARPAF86H3JHg6gQgVb52xLssQkg0/ZHJvs552bmlxH&#10;y+lhMQaKiifz8kcZ7MEcei+Z1pPD6GNwuOz8kS/s75H6/VX7S6J0fuF9j8ggtX0NkdT29wRwckbT&#10;r/KF3/1P+e8K4P8uf5W7/xXS6g+p/Rpiet2vkvl3BHBGWt2vANtfWAAf2V9SZh2PL7zvEdSsul/l&#10;K/XL4z8RwIAj43sEr/1z+3skgI/sbzETPty3+DDh8+fqt4LdyuN2bvuvkNfKS/L8Nf842/Pnwb5f&#10;cKR+/88EMC/h85H6/Tzwlxf1y1O/XXXDvBN/exqGv4jl5dHXPPyrfOF9j/hc7v5XGPhK5f6f8YXx&#10;/YJfEcCXvhG5/O1FkZN/MJb+Ic5RMT/WMdXVx0LVTuQUUvCCtYCAnbCYo6iEs5i4u7igvyS/n7SA&#10;iwK/rcoNS43rOO1rWO1rOPVrtgp8LtIiQXIKBGVtuqIBR16fIadDVtAiamkEafHLeWsospxxbTGu&#10;44mOU1HoCT+NUVfFuQD9qQDUcKBDp7/vbY8wimVYmIG/q7In4oaZ7mWE+jlj5XMIlYtm6tct1QUc&#10;VAVdZPlgASwm6CgsbC8kYssvassnZiMkaiUjcKR+MYp8mJ9TQ/MjFflNFAUQhxgp8x8iYKAsqC15&#10;SdxeXaMmyKEv1HIszKozxDVQ00T5mraUsJ2IqKuUkK2cIE6Zz0SBDyEtgJEQMOfldj5ywLKC5nJC&#10;FoAj6fs5UoJ4CSELMWGAlYiQpYiQtZCwtYCQLUBE3E1YwkNEykdc1l9CMURKJVxWPUZWM1bBIFlS&#10;N0FML0XUMF1AP+2qTgqfIVEMSxNApPMbE/gRifyIBAFEnIBpvCAygQ+deglDPo0kHzdKP66bcEYn&#10;+op+hLBRhIxJqAoyQNvUyxjpgcd6Otv4BLqFxAREEUMi76YnVadG3U+NqidGt5BiO7Lj2rMiWolB&#10;LWme7USX7izHrizLTiKyPV2/M12nm2jcRbDqITgPEN2HMj0HQZnuPp7pPUMJmMzymczymiX5LFED&#10;V+khy9SAuQwvLsG1Ktz6XqxjXbzD/WjrykDTCi/dW15qd7zVb7rK3vKQveerVBus0RJl2JmI7Cbg&#10;+tItupPgQ3/7DnM48/I/c9OsAcNEW8DnGvhzE/w1n0vfz+lLwg8SLIfBOGnWAykW8OHEKRbcVKvu&#10;eExnLLo10qQ53LgpzKglAtEejeyMMetJtADAGjgR05+I7E806U9CAHqTTAZSMT2pFi1J+IYE66Zk&#10;l5ZU7ypibExwCsIsREzJSUIrQMokic846ZJp6hWLbIfiafoy5HF/+Zwz8QfL+L+YRf6Aj9dJrUzu&#10;fZAxtJLJnU/u4iZ3dmdyB3JGB7KHerJH+9IGOrNGBzPHRlOGx1In5kK7hgxza/7DPft/uWULke64&#10;9c3Ezc6nTY/kTHJzRnoovV20nn56zwi1bzyHO04eGSNPjJMmPhfAnazBFtpQG3F0IHZyJmThmWxZ&#10;2zexeadSSrTLWn17xwljE+ncfvrMOG1ylDw4lN49QOyfTOQuOjRNKJV2XmS2/GtiyTGfrFOZ5U7d&#10;M7HcqcyO3tLJKdCTOMgl9PYlHfrFxM4uUEnp6QUlaKdNTecvr5SuP7q5sVmx+eTWkydlTzaLN9by&#10;Hi5T56YyhgfjOlrD6u4H3LsTeO+O7+0Kr9ISt8ICgHdZadDt20E1d6K4bVGjnYmTXOLMRPbsDBUw&#10;N0WZG08c6YoZ74+cnbZo7z2XXvBPAbRjgaXHvPP/7Eu1uj9yJIApIz05I12U8R6wk4TRoaTh4QTu&#10;cFL/IBy13NsLp5geHiINDmT0wfYdQDgkpa+b0N+TMtibOtQPIAz1Jw/2wmcD93Sn9w9Fc8cMm5tO&#10;spl/ZNBFa2qtO7kBbf1RDS0xDbUhLVWezZX2TRW29Xeca2u96+s8au941d3yrr8N8Kgud71d5Fia&#10;a1/IxFCIWDIRTyZiSWmYtGRkcrxxbJRRdISSh6uMo52QOfYSwvCktsYPyorfyMn8SUbqlKb6GW3N&#10;C/q6/EhTaWsrLS9PZHgYKjHOoaTA4Xa5a1WlZ22VX2NteFdbygg3e246dZhLHBvJnpygTE9ljY8l&#10;9/fFtMFbHdfQEF1bG1HXENXcFtfdnzzAJQwOJA90xfe0JHC7MlYWI+aW5UrqfyBVfsvu/NfESklG&#10;q2fbEm1pnz75gNnPzWqszW6qzulqzp+bzpmbDenjymRRlDh5Zg2NGuWlpow8c/cEYWXj/zBUSX3U&#10;nfGgOSg/XfKcgNaPSkK/Vf/zT+h/xiUfL+j8oaLjWEDyMRX8j3Kmchhnx+SshKamhK524kBP/vBI&#10;/dBkTWt/btm9GDIjp72VNNjhczP/J12V31y+/M9//vY//vCdIdaK0zVwe/6RZXjOH8+o/tP/FvyP&#10;P0j/6YKqooF9cnhmJ/N2hjaGqYcscbLti/dZCEe/Tce+SNCcC1a866UVoCWkcvoblW//LUnhUoWZ&#10;QhFGz15A+Oy/nfzd/zp+6o+nhb/5MQuFomLNXVSR0uclrv1wSeyn0+jLP0bKX6LpiRQhFQrxBvf9&#10;HMaIwePJDkNByjMhilNBemxDYWu+k5rnjyufPaFz/kc/iXO5RpJ56gIMJQGSqlyGpnKiomiizNlS&#10;/bNcN8HNRNUDismIr1KO4k8JwidTZAUS5STiFSWT1KQTVEUTVPhTVPkzNYQpmhI56pI5qlJ0LRke&#10;NE1pippEpqJwmiw/QfpGtooYWVUctFA1pBjasjwZnG+oXIpQLzNWvWmiWWGqUWGqBUpQv2mifhej&#10;D+pF+sq5WjJMNakcReEMKb5E8WvOl34MUxD2l+HzELvsL8uPu/y91nf/G3P1h3Aj+SxnZICRbABC&#10;rrcw/d1857vFLmhz4tXq8O7K0POF/o3pjkcTzRtTzc/nO/ZWetfHG16uDb15NPlktu/xZN/+yuyr&#10;taXdubEPiyPQw6n3D5dv0vMDPRO19Lz1selSCKKwCf0GknMVlXfZLO8ihnMBy7gAn+zLO8cXlrXn&#10;PhPAPEAdcNgN7vB/KIB/PgP4SwF8xpr9IzbnggX1Gi79gpp7PL1+7zW0uvbu0Q4UxWr8Vs/9pGP6&#10;cTf271AkKZe7fEZMESOaIIJyCUM6bU46YUE+g6NdN2VeR9LOotNOYgknzbJPohmnUXlnkXnnkOzL&#10;KMpVkwRJ8zh5XGBKbk3H+MP51b33nyDoPfR+Bypj3ha9IeXlGVjf0nWrts3KO/a6Ip5PzYtPI5JP&#10;m3BNJ/OKduY13Sx+BEUEQxeyYApi0y5rOkVk5z3ee7Z78PDxo7HVh+NBESFF9xpqBxbqxzeX3kIT&#10;B1Akq0TW0vOktstldIyIA0XUiX3FknkKRTuJhqN7z5uxBW3yjmtH8iGjfSj3Z99Asy+gltUXehGc&#10;M5jEU6apN2xzL2BZp9HMi+b5p7G0n6O0LTLh05otqKfwnFO4wpP4wh/MGT9a0E/bFJwwY/BZFwiY&#10;ZQsZhgcRypY29tafPl19uvH0zdu7fbOXtR0vGUeJ2lBF8VmnFX1SC0bGlqD5+U8djUumWh6yAhhF&#10;SSc5SU8ZaX9p6UBZmQA4ybOMl4q0xz8QwDCysAOWVfCXUwzgpYBWUA2RVwsBpaJaKEBJNQSOD1YJ&#10;kZL2FhVxFRRwvHHd9sJ53NlTqCsXzW9IWofm3klqbMqbnIJ95+ISL+qXPTbOM8GM4RHmyCjP/oI+&#10;+YcpoP+eAOY5YB48DQxa4J6HAjibOwjgCWDQCIaCmZzipYDmjIyxh0dZQ0N/LwX05/DMLk/r/j3+&#10;ngBmH0Yeg0WBpdG4Q9RBbs7AIKV/AJSgDlrAS2ATCmdmSxcWS1aWC9aX2SsLhcsrRTPLiXfbkb5p&#10;gqp2F4SwEnJu4LfWM2fNfvzJ+OQp5MUrFjeEHEXE3DXVE3TUE3U0YrU1wjVUg5QVveWkPaTEPVQU&#10;gsVFXNWUAxTkHZWUzfu5C4+fbb/YWnsz2cV2QQYp8jHNdVlmWlRDpRKMHtNAudLGLNtALd1QqyYi&#10;eKe1EdpYh54/hdZWPi7PQasz0Nrsp6VhaHUEeja92Vic42jkLX8p1VSWhtfMQcHH4rJQamykRq6p&#10;2i/n/sIJnw+P/oUF8OF5wLAABpc87wvgdfhV+0vTlwdDcUxUQSNo4QG/ilCmIZTA7QBUU+VMA9lk&#10;DdFohRth0pd9BE+6Xv3O9uzvLU//1uHCn3xFTseqCKTry9LNtJhYnVwLg3xLA/Aukp4M3Vih1FKv&#10;3BbOF01GqBTameU74KI1FCoDPKGHC9srs/vbj+aHO16vTkBr49WJPgRj2TxL9XwzxWKUfAkSoFiM&#10;VClEqhUgtQC8nNU8eN6XR97hAcBgzryl8RZC0Zc7igAustBL0xDzufETLwIYrIthqsJGqwPgzUSr&#10;5+O0Cy0QDKxZFhZXn5HyZnFse3V048HQ7tPJ50t9H1aGXvTXF7maczD6NU4WZRijGntsEV4/304/&#10;00yeoC9B0BYNl77sfO4bp5N/9L5yMkzkWqqGAsvclG6JTkTqECxNG0mJW0Ntrx5Nvdpe2FjhPlrq&#10;g149hF4/3F/qezbaCD2f66bEULG6HCT4UtO5Z6zTYKxbhdAuMzek4/XT0LoMNzvo4Tz0aBF6NJfn&#10;Zcm00cu1VC3EyRbj5MrMVcssNAvx+hysLhujzUCrsbHq+RaaLKwi2USIhuEvchQYI+u/73CGZlzf&#10;9eq87pGGFpWhBcmdzpPQhMincVFoSgKakfo4JvJqgP/dsDA0IwNngZ6U/isTUoBPE9LwIcHT0tCc&#10;HChfcAXWGk+Pl/2xl/2b4YLvubknZsoE9ztMoDlfaNR/5Sa6KUGJ4yhBtZBO0L4eKHkiUv4KzVSt&#10;yBKZizPNs8In6mm1piZBD+ahh3PPx3oOlkYPHo6/3hiFXqyM09JppoYsEwTZDNlASYH2V6GXqzUF&#10;xKJQV4jbCs0OzFOTKoNsQxXOdHurPojWfUYwfhKv8zRG/SBZ922q7st41RfxSoD9eDgCeDdObTtO&#10;YyteC5QH8Vr7cZq7sVpbMTrPo3WfR2o+C1PbClPZiVbbiFDbzsA+Y3tBA6XQ5vDzqd7dhzP7D6ee&#10;zg8uD7dOdd8HLA21bM727z4YgwXwoQOG1e8Ru2sftzcAsOncfgBtr0A7gAcfdx8cHg+8Aj0Y3G7j&#10;PMoNWCdidhK1dpJU/4EA3k1S3AlVeB1v/CjefI0TBj3sfLc9/W5/4+DpoxePl6BnS9DuPLTYvHcr&#10;ajJSaydVdztabi9Gfi9R+2GM4Xi46Xym9+4dMrTQAT0bgw7moGdD0Hz9iw7WGs1nIkBnyVNmyvJ8&#10;p/7v6zV/U2/yXY8j/0S4zkKK+TTB9gE94KAqAxqqgB50QI+50KOhd6tD7zam3z1deL/14OPO+qfd&#10;RzBba4cCD6zrrymdP+fj1gNeYucPz1f+2v53BDAvGhiuv9iAXj0B2wUu4bOBn4IHfhx6Ngk9HoCG&#10;K941kZ/kBfeEmownWoJfdxORIt4mwsE+SCIrltGUx+yo6Vx9Xj/8LJFSq2PoLy3pYKwfZYZMV1eL&#10;0NFL1NKJ19SI0lcJwSkFOisHhKoExqn7EXV9svU9aYY+LGP/fIR/kfGh9NX3LjPwrjDwuW0EU2Hg&#10;VaLnXqjrXKDjUqLvlWsUSNAP89MKt9SMNVaPVZYKFL1uK33B1Es/sCa6ZDW3Y5PRukq4s55cvZvZ&#10;vBlf/TSueiuxdj+16UV6y7P4mlmf/H5bUpGiZ7GSV4myd5dFeq915ogz7U1Wx7usztdpzR8y2qHM&#10;zk+pra/j6/Ziq3eSancymvZZXRs5TY/IDTv09lf0zjeZLe9T6gAvMu7vZ9UekOt5JwEfUBv3cxr2&#10;chp2KfXbOTBb1L8CLsGrbxmtb5jte7TWLWrrM3rnI3r3ErmzPrAkVivITcLJTyXQTcnfVsrDWtrD&#10;Qcy5xpXd55XfYJFWhYjk2mc8Divciy1/l3r3Xcb9d5Sm14yufU7/BnuwL6E6FRFncBlrpBpsYpqK&#10;x2QgDWLcbNPvFve8ef7u4872x+2FTzujh1mgjwTwAwB4hj9uTX7aXnnzdAN6+Wmwc97JLtkUEY3H&#10;ZWOxVLQZ1RRJMTEhGRsTjYxSDRHJOoYJKDMCzjTF0iDOVT+WaEdvTWgeS+3ght2ttyaV64c1YOIe&#10;RpXBCYfLRz+WjvSmNxLsqW6GyfbG6VjDTBySDAtgbIYfOjYGE5qFDWSb+7pflEpVNMk3dbmJ8So1&#10;datEe1WhvCsRnuUm/vmocIJJlLdepJVxChaViTHLwhsnO2uFh6oHULQDiwwDcnWd8vTt8o0cALkG&#10;dkwdK6oGnqyKCRdQDbmhFHhVPoxfJVnGkG1oV2UX3OadUIn3uo3zrMC4l6Ndy1HuN9EeFWZetzDe&#10;paYeNdahldjAYmOPFuekdeLtA3bzPvg0M5s+0HpfZsHHAI97M48EMJz/mdn+mtUGw24BwAaR2Qpb&#10;YXoHL9IX9Nwm1m4k3VmLqxjyoMyHFoDLn1MTM7vAq1uZdf+3BPCDiJJpP9bb7Jb3lLYXxHqI3v0m&#10;swmwGlIy4kK5bxiRL++cK+1Uoenbjk0GLeCp3kutexJz92n83dcZrbuE2o2oyr2UWojS+jGn5QO1&#10;5S2tBTyo8OpyO17nd+6xWo7YZ7UcMH/mbX43fF4vrRWUsAMu5n7M63vD7PzA6oZzXCffmwngjHlS&#10;J7zpI+6UbtvU7bT7YOFgi0AHUMIWnNS4l9UAL4TW/jixcimieDeznvfqO3b3LqVpm9IEL/xvBfBH&#10;dg/89uzmg6zGl6SmV9nNr8ktrymwX9/Oql+OKRv0pLRYJgIG3bJnA3NBN/Dqe3rnB0bXO1oH2LRX&#10;5JYXlMYXnL+eAfyK0fKG3vKG2vw2p3k3vXrEM3stvmybdH+HXPcqr2OH0fS6uPegYGCL2f0kq3kz&#10;re5ZSs1OCvj3oWorubLflcjQsA0V1Q5RNopGW6f6+NeXlKw/WBmcm+teWW5bW2lYW6p6OH/n4Rwo&#10;Qb1lFT4VuGt5qXNpsWV5of7BQvXqfNXDxbKJ8ZqlFVZHX8XIVNej7eaFRy3zm9XDK21TT9l3+sLT&#10;SlB20VdFjY9fUOMTR8kq2qsrepojk7ydmb6u8BG5LtYUD3umj3Ouj2Oer1O+n3MRwNexyNux0Nv+&#10;Zwfs6sB0sWc421MBLg40NyeGhwvT24OFRESrKrlrqftoqXtJiVtdu2x8+YKRqKC1pmqABTbNHdzC&#10;Mx90RiHileQ8nexyvNw4oMXDhcULDualgPZ04PwCy9uJ4+sCB8UGuOc7WGTa4YlOVpmOlhn66gE3&#10;LiDO/KBx9awx3jTRFkv0dGAEexWF+5WF+pSAzj7ObF6dJ4CNtcLDfEt9D+NfeSG8oPR2Yvm75wZ4&#10;5B3mbab7ubGcrIimeqFy4tY3LhpdPqPNfxkhzo/HIuItkCkO5lngXeAuPOkLhgUb5WxFtsdngktQ&#10;B7fQVQl0siJ5gA2xI7vbU3hjghLM2cosWVnahZcRWkfFF20YZYMleDnRwv2LwVRhvQ2HXzN4Jhis&#10;F8w8yLOQJ7bBSzzAvUz1Io20QnEmcWBAjHGMoWaQlpI3+MtUnN9CTsxeW9nHGpMS5JUHhgW39nSk&#10;go8VDAjG56lxMDJoORTDBeH+hT4uNG8XSogvJ8CTYWYcKnzd9Mc/y5w7oSwpjDbW9bbBx7jZp7s7&#10;EG1w8SZ6QRhEhKNlOljOofel8k4vBov1cKLaWxLxqASMSawlnuDlzoyKuJWSVMtkDbLYXCaHy8od&#10;AjA4XDovGvirwF+e9/3C/v7jVM8AYlbr16Rntf5/TQDzOnzNF92O+Kvc/a/w/74AziTWfh74+w/U&#10;Lw8a6df5Sv3y+LsC+Ej0/iqf219e8ucvAn8BJay2Ehac7ZkX8svzvrxI39u57ZV5Hb9CfltVcQfP&#10;9X7BF+qXZ3yPvO8Xkb6Nt/uOOFK/PD53vb/KFwK45d7A5973KOr3b73vCKCnYbSnYbivafQLxcvj&#10;C797xBfdjvjC7/6nfC5x/yd8rnu/5lcEMFIRpSkkJXf+35XPH0OK/rOt4gm0sJDiKQn+P6tc/8Hw&#10;2jkE/3W0iCBWQtBGis8NIClgKyWIh/+LHj9SmQ+pyI+W5bcQE3QWkwyRVCXI6NMkDeiS+lRp/Wwp&#10;nVR5lWDpa/qa1xWspJTTzVAtoS4LKe7L0WbT3qrz3iozPhrjfkZDgRZdIe4NwYG3/EILPaNTkT5h&#10;Gi72wmjEeR2tU1oaZ/Q0L6E1rpsr3rCQ5beSFLQRFbYVhO2v7XVxULEBk5Hnx8IIYD6P/YUF8C8O&#10;+K8CWEBH8qKkrarGXT+b7iD8aKhlT7hbiC5SjV+HJ4Clhe3kBHEq/KbgvTJg1QLmkjcwAJ4DlhHA&#10;8+yvvLAlLw74C6SFzKVELCREYcRFzMWELUQONbCwoLWQkB1ARMRJTNRNXMJTUspbUtpPQtZfUSta&#10;RjNCVitSVidaQjNSQDVMRCtO0jRD0DCV35jIZ5p1HUW+hsq5jKJcNM2+YEo5b0o7h2JeQNIvInMu&#10;mWSSuXiJAAD/9ElEQVReMiRc1E24pBVxTTOUTzNAUMNHVMNLUttbXt9bxchfz9jTHusaZOeVHpJQ&#10;QKTfpuWXZtJyImKSPNzzEiJLUyNuZ4dXUUOqqb5VVPeqHKdaimtzlk87MaAzM6iXFNqVGdCV7sfN&#10;Dp7LjR/OChhI8+pPdh9K9Zgk+S/QgpeowZM5IcOc+MG8pCFQ0sO6M7xaEqwbo8waIxCV3ip3vJQq&#10;PRVve8nf8lSo8FK46aEIaAwzao5AtMeguhOwAwTLkQy7cZLjJNmZp4G/5gvve0Tv3yZ/PoKne3kC&#10;eJBgCeqjGXaT2U6zVDdQgvbeRFxnLLo9Ggloi0Z1J1p1J9p0wxoY15OE6U1Cwqf/JiH6U5D9BLPe&#10;FFx7ArYlDt8cb9OW4lSXHlSQBb6kgzS1HOTVfFQQGQoo9g1D2nHtNEmf8qTBN+kz71TTb/1gE/Od&#10;ZdxPNmnnHTO874wkdS1mjTxM65tO7uJmcYdpY6OUkX7SSG9af3vWSB9pcpQwMpw+OR3PHbe62/Ft&#10;AO2YE/FyUoFDx1j83EL69Dh5kksd6c/p76P2cWl9o7T+iRzueM7wWPbocPb4WMbIdNbIJG1okDHU&#10;xRpqpY10EMeGYqbmQh7siBU2/SE691RqqVJBnUfHEHFqhjQyxJwcA52zOnszO/qz+iaTBhfd2mZ1&#10;q4Z/zLj3W8LNY/7kE8RSj6GV9JkHGZ29RWPjDHCj4dGMAW5qX39KT+/P9PbFtbXHtrbFtLRGNTWD&#10;ktDdSxkd58zNF6+vFm+slT55dPPJ4/LNR+CyYGUpd3GeNMxN6e6MrL3vXVbqyGHbMugASxbVopyN&#10;LWfhSnNtyovd7lSGNjcm9nenTQwSZ4fSlqeS11bteocuk0r/PZTzv0Iqjnnl/86DZF7FJcxuJo9O&#10;pw/0kYe7KcOdlPEesEtp4yNJw8Pxg0NJ/YNE7hB1eJg9PgrKbO5gRl8vsbcnvb8XkNrbndzdmdLT&#10;xSO593N60noHk8ZmcL29F4sL/0Cn8VfeteoYCu4ZjW3pSmxtiWiv8+uodmmrcmmr9WtpDm5vC2pv&#10;CGq/H9xRC8qAlirf+kqfmgqvu2VOJRzn0lyXklznQrZTHsOOlWNNJVllZ2DTklCJsQaRoRqBvkoe&#10;rlL2NvxY9FWE0Tld7ZMaat8ryH8jI/2trMwJFeWLujqXTIxvONny+bhIhvurJkcjqBn2pXmBDVWx&#10;XS0ZY4M5U6Oshen8lfm85Tn6zHjWUH96T2fEncrgm+V+5RUBd+5FNrUm9PSlDQ6kD/Yk97Skj/Ul&#10;TQzHLiwhmwcuMqp+Yrf+JuX2N5HF6Oqp7NX38b1T2b0D+SN9VUsTlJ6GxLbauMHuqOkpOTZHLDdf&#10;9tZt1MAA+cnB4MLLkns9tkUM4iY3fPi2CyNJRkhW/C9iIsf1/vW4/jGzsCu3em7UDRxzjz52Tes3&#10;ZxSOHRf8QV7HPIeRPjzMmJnx5OTFMwvLqprHFtaLG1sKhwfIQx0ZAy3WpBRsUICiKfKkhKSyk2N4&#10;3f30Pi4yKPX7y5p//pPMieMavz0up2rqkZzIqsu9g7smZnT8uPalH7xUrt7CiS8GqD+JVH1ORG2W&#10;x9an+sdYIJKwuiVYhdtoWZaBvL+UuNRPV7//lx9O//ufZL/7NkNPlWFq4K6kKfb9+R//6d9PHjum&#10;+odjXvx/4SAkKFrC0fJC6Ubq1cGO/Uku43Ema6modjvpYhPxKE0JdxVZRyVpNzmhWPmLNJXL+UqX&#10;8pRv0FWlM1SkCAoCORpX222F1qKVnqdr7WYbd3tIZ8p9Fy96KlVeKFFOIkFeIk1TPkldPFFVIFmF&#10;j6gmSFITPQz8Fc9WEctRl6RpSjO0ZelaMqDOiwZOk+VPlxMgygtmKYmAnuAllq58noFSiYFSmb5C&#10;mb5SuYFihZFqpYnaPZR2tZl2vblRLU6v2ky3BqNTg9G7Y6peoqvAUJfIUJOIVxHxFTrrdv24v8Ql&#10;P/GLLvwnXIVOq/zHMdyVb0wu/B5x8fcRxjKloXYd1Kil+oKnIy3Pp3q3Z3qfjLc94tY9Hqrfm+34&#10;sDb0fLp9a7prqvVuFSujikOd6WrZWZzdm598vTj4emEI2tpsr24ODUyXU3ZUQyZLmZIETRk3kHlX&#10;UIWX0YUXzfIuYFm/OGDY1PLs70UsDM/7AniX/3MBDPhbAUw/Zc44ZcE+gaOeNcu8hknhN/Rn3Rl+&#10;tgs9ePR2eRtyItz8zjTwtHv2X5zpvzPL5rMuuaZPEzWEBfBlM9JZ8+zTljnn8QxBNEfYjHUZl3nO&#10;nHgWl3MGyzyDKThtln8OzbmIpghZEM9quZr4JPavPH8JQc92X71+9eHTG+jNATTOfYxEOHLybu+/&#10;gjZ23oUn0YWVzPkVnAVVQoTUE64rJZ+XSzgnn3BFncBvSLxmlCyOTZQw9UovrNz7+PbFh62VjdmJ&#10;pUltMxzOI4x8s6Nz6cVTCFr/AFX3Dpa299klF6p4Ui4gwn7UDbmASuO3Zl0xZ502zb5klsNvQT1v&#10;FC1qHo8KoY/uQnOvoMnXkFde63XrpOOIWH471nkM/YwZ44pN4XE05QwsgLMPHXD2GTzjDC7vDLb0&#10;FK74hDXnhDXrlHX+D6Y5l3Gsq4j0GzoBAYkF61uvtnaebz5Ze7i5/vg1ZOIae1bFSdIyQxibcV4z&#10;NJTUOTQPjU+9meBuB7hkHKaAdpKTdJeR9pWR9peX9lOW9lOV9gAo/2cCGCAt9zNS8n6ySoGyKkFy&#10;ykFwQKpykIJioJy8v5ysn5ZmlJJikOzhG6UkvaSkvdU1IvSxcfJ2vvpR0c5MVnDFrejqmvT2jqLZ&#10;ufrnW7kT8Im/BdMzhTOzoOSJYTh58q+lgP7cAX+ugUEd7nwogMlDXABPAING3rD5k1Pgjbmj4+zh&#10;USZ3mMnlckZ+drdfw7O/R3HAPzvdv/W+R/DeciSAj1JA84405gX+AniLog8N501OgUueFeZ1gPX2&#10;zHT+g4Xs8RHyyGjl6mbjowNq4xjKM+2cKFpUwVVIypFPxIFfyBFwTcD+3GXzk6fRfDcchfmdJMVc&#10;5WTclBU9VJW91FR81VUC1ZRDFGT9tDVClRRd5eTxdNad+ZVH7/Z3oPWpVmJouJYECauZa22UoS/H&#10;RGuxzLTZWMNEbYV8V7udtgZo58nHB4vPJ8ffrC0/nxraXxx5tTK2O939YXUYerMGPeR2MWPjzBQL&#10;vLG5Loh0YzkKUpmN1WSYqLGRanko1TxTJV6kL8/ygst8pDIAVHhi+Mj+gkueH/08+TPPARdjdQrQ&#10;mqAR1HN0Zal6PyeLphvDGphlqspGq3MO0yaDWwNIRvLJGqIh0pfc+X60u/BHq/O/t730J/vL30ar&#10;CHsIno2Q48u3MmKYafnwn/K8fjxLX77Y1qTIFkkx0y1ytaKYm4ZpKnaTUqEXz9dnuVtPFx7N9X94&#10;NPG8p4ruYJysJXLTUqvURKEcIQcoQygUmyoWgOUg1Tko2PICvhDAvDhg0M4TwLwOoEI1VABz5gng&#10;L1JAZ+vL5hgpgArDVIVXwgvE6JP0dbPRqNuRwW8XRvfWJ17sLLx9u7qxOvhyffTdQv/dGJ94TZkc&#10;fZUihM4dtGGVpWmlOzrPXpdtrsnGa4BxEhX4fa8ctz/xB+cz37pdPuknfDVQVjhIRSLKSI3iYl6S&#10;ELgy2rz7bOrdy5U3+/MvnkxsznU8nW6BNsagZ9P9lFg6TicXoVGir3ZbV70ZodeENrxlYczC6dMs&#10;TZNQhs/a6qGVGWhrtScnnm6jy7ZQycPKFOJkS8xVii008s312Vh9uqkeA6mfh9cvstZhYCRJJpcK&#10;Ha41x4hBQ17QgDnENYTGtaEJ+Q/DQu+Hr0MTgh/HRD6MiH0ak4AmJd8NCx/0HkYAT0tDU1LQhNiH&#10;UeF3w4JvhwRACeofJ0RfcwXfT4hDc9LQkjy0IPVuQmi37+qT9oszt38cLvy2h/6XPsbJySLh1buq&#10;m7VGm/fNbwVKcpxlko0uBcufiFfnY2C0OXjTTCMDhrkFEW3WTSZ/mBj5sDAOba9COwsDjYWDXeXQ&#10;+8evehpuujhwkCiqmdnd5GjoyQK0+2C2/W4C3qAzJRLqqYcGGz+N1tMdtW7bSvd6yi9G6T9PQ+8T&#10;TQ8IBvsJGruxKjwHvB+vcuiA1bbiVOE411j1nWiVvVi1vTjt3QS9nTi9nRidrQiNrTClvViNjQi1&#10;zRTThxT7Dx0saK3v+VT3waNZ+GTfN0+g3dUX61OPp3vn+huGWyr76so2Z/u3lob/GhO8uwpH+j5f&#10;+bS7ATgMgQUrWoZ2AQ8+7R1GAO88gB4Oveote14SsZGF307Q3E5U+XsCeCNRdi9ZaSdU4WWs4aN4&#10;842CKOhRz9utqff7T97ubL16svZxYxF6vgCt9b9vyF5OxT5J1HkWqbAfo/SWoLdLQD6IQy4k2j4g&#10;BUK9d6GlXmhr7O3T/oMn3e9Xm9620ncoHm8TsK+C1B+5CI9bne/An67Hnq3BXrqHvd7lrjIQaDib&#10;YrdVEgv1FUMP2qHtCejlIvRkEs6Fvr38cffBh104Dvj99qP3O/Dxxn+Vu5+zt/5x68G7p0sA2Owe&#10;tvxcwlvxZQpo6OAx6Pl6Yx7ufPD40JevwecoP3v4HnwKe0vQy3noaT/0oOFFN2Oa4T1LchtNtKsL&#10;MOW461EjzJlU/3ROaHBW+M3GAf/wPE09PzWNAGPjRCPDZC2tOE3tOE29BG2dGAPNULRqgKOyT6Cy&#10;T6Kyb6aaD1nbk6rryjb0zDf2KTH2KzfyLTf0uanveVPPo9LAs8rQ+56hR4WuS7m2E4yuc6m+R4Fx&#10;IMkoLFQ7zEEzCqUWpSrlJ37dRuYyxkrZneVJmchpfpLX+zi7aYNYv09q3Uqp34i++zCsYjPm3kti&#10;68ec3nfZXS/SW9Yjbo+5Mu4bRTWhEqoNIgBTnpwRR+rbpCYorQPK7ofIXIjU/y6re5/c9Yza9Zjd&#10;NU9pnCHVPaK17tO7Xme1vE9ueJdc+5JYu59Vd0CCBTDskygNB+T6PQrM7iGfa2BQAR3eM9o+crpe&#10;0dufkRo3sho3ya1PGX1rOd0N/vl3PJh3ffMpOEKkZlCySRzHOmspveUgp+9RfNWAI7kbn9iFjurF&#10;RE05pq4Hsp/FV7wgt77NH3pZOj1DbM00jtU+bmCg5I9CpVrhSCjDWBfrdFr6nZeb7z7uHbwHT87O&#10;5KedYTgRNCyAZz49XwZAu7Mfnk8cRsk/+/TiY2fjuI1FLMo0Fo/LxuFoGCzdDENHo3N4EcAmyHR9&#10;0xQTFMFYL8bCKN5OIywRlzGU1bdM5Y5HVk2ElA+5M9rMkxuQkd1WSQ/C8rfIzdM5HXQPThA63d2M&#10;ZGlCMjcl2+GpDuh0b1RsNCYiyzw03ybE+5oiURldiHS9ifEqN3W/i/G5Z+ZTbupdZOrPQEfEmcS4&#10;6kfjDZIxyAxzTLYdmuhjGJ9oGMUxjazERJSbepYZOxcaOuTr2xUY2BcjnMtR7rdw3hx92wxlVISg&#10;mvdFKV5e6AxVNMvI7q6V710Lnzvm3rAJPoz9rcT5AsqQnjXWoTdRvhVov9FQ+hbl/g617oDW9ILU&#10;8pHe94rUvk9s/lwAv6A2v6S1vGa1wUHAee28RMHvcjtB+1t6x3tmFyhBz72shheHmZ8XwgrnQvIX&#10;w4vW4289Sbm3lX4fNEJFQ/+3BPBiaOGkD+MlqekNpXU/rfYjteMgvQ4A0fpepjevhpQN2GbVGIQX&#10;yrvRRW3IAua1RpF91hnDjpQ5n7ztxPv7hIa9lHqI0gXltEPUNojeDjHa39NaX9Oawe9kO9SGA3br&#10;/lccsNpe53UdMNq3KU07Oc2vWZ1wOui8vvecno/snk+c3hekprWYmw8iSh5Glc0F5vY5ELkupNnA&#10;3GfJ915T4IzQsI6ltoP625y2d7SOzYTK5fDi/Yx60A63MDrhlfIW/rcpoPdJjWDt4C1g7eAuB5kN&#10;r7KbQR28BUzgQ27vdlY92PAeR2K7VXKndcqIO2XOj70RU/GG1Ayx+6HcQYje/Zrc9JrV/oLTBttf&#10;Zusb+qH2zoEF8Bbh7rBb1pPk2+84He/zuj4U9e7QG18UdG3ldm3S2x+Bn1xi7U4GfNP3lJZ31JYP&#10;7LZ2N0KGmkW0CjJYAxlkgsuNTeK2dXBnZ7tWV9ofrTZtPLi7vnDzwXT50uTthcmG1cXWlcXOpcWO&#10;xYWWxfnG5fn7K3M1D+ZuT081rj0s6B+oGJ9offi4dnapZXG9YXq1Y/lp3fhq9eASvbLLMZioYOR0&#10;UcLgDz9Jnj+nKy/piDeNP3SWcKJjL/ikW463A/uvDtip2NexyMeh0MuhAE4H7ZLv4ZznYs9wtKE7&#10;2lBBxcOF5WBDNtSN0NEIssKnuzlTsegENWUveRnna5fQ1y6ZCfFZaqsHuTjQ/L0LcegUaXEnR1uK&#10;t3suuIQzPx+aYICnK5yG+ggvR/ahA4YPx/V0pNvhidaYFBcbkpsdGakfIXId99OfVU59pyV0Ba+v&#10;FuxsRQ71KYkOuhUZcDPEuzjYC04NzUsBbawVDl7ycWYHuMPn4PJsK1gmnCHZMx8Q4JHn4ZDj68oE&#10;OFikGWkFyopZCVxGXj9vLHAZIyviaKQZZofLgJ2xWx6YD3ivowXJHp9phU51ssx2tclB6kWDu7jb&#10;U/3cWGAnHS0zeMfxBnnleTnRnKwybbAEhE6oioyrrKidnJi9pqKXBSoRdAj2hkUvmDBYo4c93c2W&#10;CqbH87VgIeAlXgJqngBG6ISDQSzRSWBA3phmRtEaCp7i/BZgWDA4yiASLCTUtxDc19+dHeDB8XWF&#10;5TGYdpBXAViviw3ZwQL26DwBDIgILAj1y7XFJ+moeipJ28iIYQWv6V85py4uaGKGCPJzp/i4km1w&#10;8VhEtJMVnBDbywk+PvnwIYFDn11sKa72ZDcHipNNlp1Fuq0V0cWR4uXBiomqTCHUU2m9+UXjxWXT&#10;uQWjZFpPelYrT/1+YX953vcL+/sPIn0BX6hfHv9AAH+R+fmIL/zuf0pa+v+3BDAxveFzv3vE52mf&#10;P+fvCeBfh1iblVH3tf0lkxp4la/5wvse8ZX65fHr9hfw94J9eXXe5efn/vLU79/a37ZSdls55+eQ&#10;X573PVK/dwu6foXCjuqSTp7r/YKvg32/iPdt+MX7fiF0v9DAX7z6NV8I4C+87y9n/XK/UL+9jWOH&#10;jPQ3j32heHl8kcn5iC+6HTHUMfGrfOF9j/hc4v5P+ML4fsGvCGBGcEqCjV2AoVCA3vFgnW885L/B&#10;XDmp9dM1jdPKCme0Jc+ril5QELuoIHVJVf6CkcwVpIgQUkDUWFjEQExYT1xYT0TYiF8UfVnM+ppS&#10;AL9+ioAp+bpx9nWjTGGTLGGjRDH1cGVpf6WrNkpnDJDXdCI1TW/a2/aHOs7GWC9GI2fDdMeD1AaD&#10;1PpC9HojTDojzdoj7NpDQ6vdQ3Pxrim6+EB5EwdhXeRVTa0L6lrXjVT4TOQF0JJCWFERCyFRK0FR&#10;OAJYUtDilxN/fz73Vx4GfQiSxy9ZoE0UBQwkL0vbqGje9rLu8MeMhJj3RriHG6A0hfSkRW1FxVyk&#10;hW3khfCHAhgpI4CXFLSSuI49EsCyh+G/8sKW/0AAy4iaS4vBSIniJYXNJYTgmGAJIStxAetDbCQE&#10;bSUE7SWFHCQFncSFnGRkPKSlXVWUPA0NQlAmUXr6ocqawbJa4fImaRJIsgCSehnJuGDCOmPCPGXM&#10;PGdEETRMFTNIlDBKljROkTAhiCNSxBGpogiCsHGKICJVwJjAZ5h83SDlmn7yFYNkPt3o69J2ippu&#10;GOsE72B2aFSxh08OEhOmrGYbEJQZFU1OTadTcpg0Bp1GJ1NpmUxayk1GTEVOyF16aC076j4jvI4R&#10;2l0SP1ubPVOTMVga00bzacpyaSO79jC8+5k+vYyAblZcJyupl5U4yIkby40ZZ4WOUL2HSc5D6Tb9&#10;BHxnvGlDmO5dX5VSN5k8e1G2tUill9pdH41qf+26YP2mcOO2aGRnnFl3ApYXv9t7GBz8eWTw59L3&#10;c3h5pL9mhGgL4IX/9h364NEMu2mKC48psvNkttNYpv1wus0gHF5s0Zlo05lo25lk1Z2E707C9SSh&#10;e5JNepNMBlPR/Sno3mSz3mQseKkrwRL0bCK43M2JyIwNcbH00lX3VlYjKBkWShiVnNemnjXJQpI6&#10;COP73s0z1/2zv7WKO+1E/haXrJd6x//eCGnkCXlkLWNgOntokjY2Th4aIA/3pva1ZY30kia5aSOD&#10;xKkJwsS4Z8vg6cjcYw6EkxE0q6bB2Jm55MmRjLF+8nAfHL4zMELrnwBQBsfIQ8PZI4OkkaHM0ans&#10;kSnqCJc53M0c7qCOdqdNjsbMLHpOP7lIufubCOZp4i3F/Fr3di5pbg68JWewn9zdTenso3QPZXSN&#10;RbaNu7bO4LtWvkmp+JZy/59i8k6TbwXNPKGuPk1r68rp7MoZGCQNcjMGBtMHBgCwTYQzDw9mDA+B&#10;SlJPd1RTU1B1ddC9qsjauvjmluTuTkJ/T+YIlzo5zlmYK1pdKXu0dnPjUfHDB7mL8znjo6m93dFN&#10;DcHV9/zv3Pa6XWZRwjQrpJqyKAgaGUXNMWcx7YvzXW4VR/Y2RY32xszOWLX0XE4t+F0Q+zeBFf/k&#10;lvsbp3Tsnf6UmY2kkanUvh4StzOb204Z78mZHiZOjqSMjiYOjaQMDvEEMHN0mDYyQuFyM/v7sgb6&#10;eUFaoE7o6Urp7kzqbI9rbY5uboxqagBlbGtzfGtbYlNbysik3fDw9fKy3+fQrpbdNu8YjhycTWzn&#10;Jrd1RnU2+HVUu7dXe7TXB7e3RXZ3B3Y0BnbWB3TUBbbVBrTeD2iugWmqDmm+H9xUE1RfFVhzx/fO&#10;TY+bxc7FeY75TLcitmMuzZaebUnJMM9KRRHi9aNC1QN8ZJ0dJOysBfEYWAZra51SVzuuovy9mvLv&#10;1BV/p6v6jbH2SZzJVUdLKX8PjdgwI0K8W0me/+3S6Ibq9O422uhg3uxEycJM+eJcZnNTUnVVSMWt&#10;wIo7ofcb4ts7kro6krtaUnqaaLMjEd2tsTMz3hPLUqVNF3KbviFVfZteo3p3MmH9Y9ToQtboCLmv&#10;tXx+IL39DmdxKHN2lLr9zKypSelO9fdpmWfoHIeWgdvNi119q5ShgbDBOu+ucuJwI7GkLDg6W88y&#10;8qSB57+4J1wsqhMsb/qja8x/8Bt9d17938/J/0lC25JakDUxl9rPvYLGnZNUUdZF+obFB6akM7pa&#10;aCMdBQvDjP7WmhEuu7E+8h4cTh023hvU36keHPdHfvV/+1byt9/L/ctldUmcv3tMTm7hHfmr/Nf/&#10;8h//+5+Pnfj9sQDZE/3+xlMhulX2kiV+SIqvVYqLZUWEZ7Wteg1atFRfJFNd3FVW1vAGv/75nyzO&#10;/SFH7lyRtlCorKDaD99c/5djN/75mNG3x4KEvyvBKiQr8SN++kbud79FXDrroSiYjZHsCDaqQovc&#10;wymyLY1ScaYJGJN0jC5dX5SlcLpA5niJ4kWmokCWHH+OplC1hexckPKzJLVtks5mtkGrixhR7tsk&#10;qXNEZbEURekkRalUDblkNfEkZf5k5RvpqgI8AZytAof8ZiiLZKqIktTEyRqSAIqmFCBLVQw08gB1&#10;0E7VlmHoSDPURFlqIrmakoW60iUGCjcRSreR6pUotTIjUFGtxuneN9cF5V0zjTtozdtmmtX2qEIz&#10;nTykJgelSTFQzNCSjpK94XDhm3C565FKAoEyV+yuf488+RvET/+Cv/QnR8kLgSbq1BDPnjLGYmvl&#10;dG1RWx6xMiOiNDmwvTC7gZ2RE+btgzVK8HDpuXv7YGX53eOVV6vD6xOt77YecXuHIuOoQgrWkgZR&#10;gsbp/EjGFXTeRbPCC2aF5zAF57Ccc1g4F/QFHKx4j+zv5/DaefYX8H8kgOlnceBGnIsYxkXszwIY&#10;3PQMnnHKnHXGknnCJPUqKlEWF327dW51/eXak7fTTyHDQPoPuIgfXLL+3Zb8rS37Ejb3hiFD1JAq&#10;ZJx9xSzrLD7rjDnlApYugMwVRDKvYIkXzNPO4Slncayz2EIAfDtc9nVcAj/KL6WscXn/7ebBy6WV&#10;5YmR4ZnJpWc7UGf/M6/AzOqmkdcQtPUaauydsXCJUzUOUtKPltZOFFZLvqaYdEkp8ZJKwmX1+Mua&#10;4eLICCmEewrr5uarV8/f7i8+ezz5eFPf1uukmJ6pZ2ph88LI2vuJtf2BqZmdT1DfxvvUqnF9f+p1&#10;VDifWbyYTbagRdYl0xRB88zzemHSVgQRVIiGU+ydkbWFV9DiRyh35Im8L/mUSeQNG+ppFOk0mn7d&#10;vuQnFBls9SlYAGfDJhjPOIstOIspP4MtPWGZe9yKedq66AcU4wo+94px2g0tP59Y1vPdt3u7z3ae&#10;PdjYWNp7+yH3TpuMiY8YMkoQTbhqmGAbfrt7EpqYev9kDQJ/Y+goOipKOshJucpJwQJYQcpPRcpP&#10;XcoL8J8KYFk5Pxn5n4OAZRQDpBX8pZUCYA2sFAi3yPpKSXpJS3hqqIapKgUrKwWrKIeoqoUZIpI9&#10;fcoSyC2+9DKPvHw3Tq4NmYJNS7ciZfsWl8TV1pF6esFXG3sMDtXlCWDmyCj4kuUJYJ495QngI742&#10;waBOGxtlTE8yJycow0MAUGFPTtJHR/Mmp2DAG3+JAD4MAh7OHR/LHR/5Gs7YMHt0iDk8yAPUQWP+&#10;5K93BoAOAPAuALjMO7S/ABp3iJfjGswfnjNvGpNTsI2emgYtoJ11GCUMKrDnnpuE/08y7lDexHzN&#10;6nbl5EZ8QTPWN0tAyUlE0VVS2UdZK0xNN1peJfiGkNOZc9iTp5CnTpmcOWN84aLRdT4TUXG8rJyT&#10;krK3nJwP2Hx19VB5BQ9lNUcbx/CugelXu7vQ2uxu5x2qMzoJqZJjoZ+kL0sx06ZZGISpSBR5263X&#10;VcJHaW6sbkxwN2YnPu09efF44dP2CvT2yaethaezXQdLPZ/Whw4mmrpyk2ZvU+oSPFNNFDMRSkyM&#10;Fg2hxEaq5aPVeAKYl+eZJ4ALUCo8AczLAn1kf2EfjFBhmaoeAcf4GilSDRWYJiqgTjdWOjK+HJR6&#10;PkqjGKNdiNbMNVX7Wbui1A9TJeswMRosrCYTB0ckJ+mI+0tdsL38Z/Txf3O49oPF2T/bX/4hWPJa&#10;qPQN92snHS9878F3mozULnK2YNqasZ2tk1CGJDuLp6310Nbas4djO8/n9h6OfHw4MlWek2mmRtaT&#10;volRu2kkX2EkCygzli8yUcgHa0QpsVDw5MGqAWAmuWiNPDNNHqAdzBwsBCwHzJ+3rhwDeV6S5xIr&#10;g1JrwwxtSX+Bk5FSl1koNbqJMijBSwAmEs5NzTBVYYGvCSSCgjRhuti+mx3eXx3beTq9/2J5ZbV/&#10;78kk9GJ14X5hCkI9Q1OhHGmQqyx7y0QnQ1s800SOjlHNs9QutzUuszJkGqkmKQgHCVzwF7zkwXfW&#10;/spJe/6zHjL8QZrS/kZKqSF2tRWUjcWegyejT+Y7N6aa36z0Q08mt7ruVEW5UzFaxXjDWyi920Za&#10;dQj9OrRRCVI7H29ExyEIKIM6QjwcBPxwer/7Ht3BgG2tlm8uV4CXKzRXLjBXY2G16ShdpimSjUIX&#10;WSKLbbXpGGEq9kxDpOCjW3rQnOOnQd23fbLQlCI0LfOWe+Pd0DVoTuLTmMSHEYmPo5Kg8pYrvN99&#10;/fWgADQt/XZI4O0QH48PY/zQpBA0IwLNiUPTYu8nhd+M8b0evfF2nA+aFYFWZKB15fcT4i8GhR81&#10;XpssO93H/KGfeWqymG+5Ur2HpFIdrUKxvBam+mOU6uVspFqOmTFB3yADiUtEmPUzWNDczNuFMWhz&#10;+tFEY3qMEykrYP/xKLQ80Z+cWGxhnY0wLYsIgsAPxebCzlQf1c2agNTtSgp/1X4X2hzfbOKMZbgM&#10;hyOGQ/RWk9G7mbitZIOnMep78eoHCaqwA477GwH8LFZtN0b1SADvxuvvxenux2kfxGh8SDfeitfa&#10;JCAWMyz360gfZ5sfDjY+Wxpdm+h6tjD4emMGgqN4H354vniwNvF8kdtayemsKhhoKJ/uuf94uufV&#10;42noYA16//zD9hoAzv+8vQxtLULbi5+2lz/srMBnAG8tQ+sjH4fvHNyOf0KyArd7Hq+yRlD7ewJ4&#10;P0V5J1ThRYzBo3jzp8Wx0Ebfm+eT7/effXpx8O75s1drS9DGIrQxDg2W7eUHrsUZbMWqv05Qe5+s&#10;8zrFeDsJ/SjJ/GGy86fiLGiwDno+vL07+Givf+dZ90F3wVOK38sIPBRjBhHQUJrx0wSdCX+pNusb&#10;1abn68yu1mMFGqzFu3x0ZtOdX1RnQrP10O4EnG56exYsB9pZeb+z8nZn7e3e43f7jw4FMOy/v+SX&#10;c5EB8D9ovIBpAC/h8y/wNDAcIvxyE5SvN+bfP1sGvHo8B58EvAX6PP/0ZP3T/vrH1ysvd0c/7XOh&#10;R80vuphjaS6zSY7LBPdVeshCWULv7YTKikhOESEgKF5Jwf7cGQNxCTdt3QQFtRgZlWhNI4KmQbyu&#10;foSpbpCtjp+fpleshleWujdd3ZOt45Gr555v4Fli5FVm5MVTvzd1XCv1XKsMPGoNvWoM3O7qOFVq&#10;2d/TdaoycAOvlhgH0BBhsboh7hqhOJVQDUkPyetWGmIOSFmXWExiU2LVA1bfGqVtPa3uObHpZXb7&#10;TmrDRty9RzF3nibW7KY1HmS0vMhshQrHX2d3LIeWAXpsM+8ahDVjk26pB8w7MVdd8p8H3n6b3A5R&#10;R98wRx6QwJ9e1eU+tDz3zBJvcktU0Xxq9bPDHNHv05pepNXtZdQfZDW+yG54md38gtJ4QG7Yza4H&#10;7JABdVsUwH0e4HIv8/4BqR7uSW7ezqp/Sqx7mtW0RWnrD8itsknrCsyDA4KzW4cTq2ZJrVv5Q4+I&#10;TZ/yhj+xBvbT6rdjKxc9qf24mD5s9Kxr9pwXbT44/1Fa7cv80bWcHiYqSet7bYSSnwWG6GxDxRjF&#10;O1qkRfvTtlZfv99++W774fudmY/gE9wZ/rQz/ml75tPWEgDam3v3dAw8IZ92tz69+Nhcw7XARpqh&#10;4jFmmRhMDgZLx+KYWCwd1M3MspHoDLRFNhJHNNKPsUenmiv6+qkHdyc3zaa39vkUPEtvhvJHX2U2&#10;DjtlVBsENKMjBrwo3VEVmeZp/gax3mZZ9miytRnNDk+1Qaa5IWMjsFEkq8gix6gAAY0sNXwR0qMc&#10;7V2B8ryH9a3E+JWh/HJRwWRMZIRpjKNeNMaQgEFm4VHZ9iZEX4OYJKPIfHRUjWUMbIsxnoC7Zh63&#10;kK6lJk7Fxg4FRnYlKOd8EweWgXW2JiZF3jBCTN3/hpzXZclsdSxD27LA2PEmxvOOhf89q8Aqy+B7&#10;FkEVKN9qi9BSY+9q8/CHhFsHtKZnmdUvaS0vs1s/MfrBowIemwkfFk8Av6a2vaA2v6K3vmG3w3aw&#10;oPN9fsebvPa3nI63rI4P7E7AG3oreBL2SHWgfE1r+cjp2iJWL0YUTAYwxnyp00Gsp6l3ofxe+Ba/&#10;xkFO099jH/7/DH7mFbUZDA7uNRPMHvPOeUlufEdve/n/sPcX0HEl56I27Htzk5Oc5GSCkwGPmW2x&#10;LGZmaqlRLWZmZoYWNIO6W0y2ZEkWMzMzWGiQbDHblmF/1eoZxfHMJCfn/v9a31r/v9azatWuXbuq&#10;dnV72jPPvG8R66D0rtdkTlzse3LHR1LnSWrrXmzNim/BoCWpXj+iRNnnobxHnV54IyyqG5sM2tfD&#10;yl6Flu7H1bxJqH6XzDn9+iOt5SO99S29+YjasEeuO05vO0pvO8zgsJ/5d44z2g/ZrXtpTYBDTrhw&#10;+0lGx9v0drAPYH9eJpSAN10Izt4n1ICh9lKqhpyIY27UOW/WYlD2WsSDrcTHb0kNH5ntH2gtH9La&#10;NmNLloJzDpKr3jNaT8iN4BHwglzXfgZ4X8BG0uNdQjWovE1rAa//hhOy3PyO1baZWnlAb+ScTJzR&#10;CZ4Fm7wSng/majWOasVE9pjGzbkzDuIeQ/R2iN0DsbveMFvB+sHKj5mcccAgb6lNgG1cOVjqekIp&#10;+Iyg7J73uT3bNI4Afkatf0Fv3GS2HmV0v8/se8/qBHu+k1Lxml7/NPFhpy++wNIvxdAmAWnFcAvI&#10;T6W0dvXWTYw2LM3WvZh/vDr38NnUg+XxhwtjNSuz9YszzfMzLXPTTU+m659M1SxMVS3MVM5P1y4v&#10;UJvq07vaa5YWG1dW+rZ2etd3Ole3Guae1808rR5fKugYITxqwPrHfieoevWm1r3bhhLCFtqq3qao&#10;eAcrkostw9WO6WYLYJ8K4GxOELBdjodNjrst5zBgV4ccgKMN29aCaWvBABU3x0xnO7aeZriqgp8F&#10;lujlmutgnYZBJKCM4lQVvaXEHAR4TIX5LdSVfeEGUZqq/iKCVpameBcHprd7tqdrprtzuodLhqsj&#10;y96aE5t7hov194mRASE+ha62DHMUzgKd5G7P9HbOwBrFyYk5XvhS/eZFAxFec3V5L2PDWGdrmr97&#10;TpjfQ67cdbSkKEg4wzRDAj3zuE9xDa7Hadwt6HB6IG4W6GxvTnKzSztt4SSFxsAi1OU9ZERs716F&#10;C9w2lhSyUZPzROhGWGNTwTLAOGAi8IglJhlM4WJDR+lHGWqFglvgcQ+HNCcrMuAsCJhrl21NU5F6&#10;4VpK3nJi9lwHjNANc7AA3ZjcZYAKGBYsA6wHTBHklQ/ehRNla0PnrtBIO8xQK9gUEQeG4jpgSwwO&#10;phmkIOEIkBW1A2MaG0a72dHBMgI9c0J88sGLeziwwMK4Rw5bGSdhjWJM4LFgkZ6OjEDPrFDfPGdr&#10;kqFWIMAKG+vmkGyo48Z3W/PCV1J8t3V11dzNUJHm6CiwIXZmKeApTuCvNYPr5l1tWE5WnFzQoN3V&#10;ng6+PDaWBFsrop0N2dGe5uWdHRVdTiS1MVh9aex+Cr2LQG77J/b3LO3zmf39JwI4Gd/0Y5JO+Uz9&#10;cvlU+n7KZ373X5KU3MAFl1QPSMTVARISa38Obrcf81m3Mz7r9q+oTUquS0qp+THJqbU/5n8sgD+z&#10;v/9EAHO17n+fz7zvGWcC+Ez9cnXvmf3ltnDt75kA/kf721rAbnmYAWgCFGU2F2e1AB5ltwJKc9t/&#10;grzW8sK28kJQfk7lw3YuVUUdgOriTkDNo64zaku660p7APVlvYCGx33cCmgBt7h9wCPcPv8E7rOA&#10;xvJ+QFNlH6C5qr+legDQWjPIpb1uGNBRPwLobBjtahw7ZaSneaynGZSf09c69pP0toz+JP1t4z/J&#10;Z4+f8dl0/zP+JwK4IZFdHBhUEoDuSIQPphhU+ynTkUoxatpOItqmAtq6dyTlr9yRPH9Z6ttrCt/y&#10;y1wSE+ZT5BFS5BOU5xeU5ReU5xFUuSWke1EEeU3Z47Z+9G04/qo+7oZeAi88QdAgUlg5kP+Wu9wd&#10;b9V7rmo3jXWuqdncV8Oj0FW+dkPxToNRmL4Qrd5gxcFQ+eFwgOxwqEavH7bf37k/0K3D37PCxYmK&#10;MvaTUzfjl9G7LaV5V1H5noYsr54kn5EoP/rUrXKyLovxoSX40KDkAuqnoH6MJB9M7IaMhbxakYtp&#10;iydiyN+4J9QpVA+uLqgjLmQudN9OXMBMmh+jwAOX40VK8JqI8ln8pACWETTjhgJ/hoSAsYSQsbiw&#10;sZgQhoMAB1HOIk3E+U3FeM0keM3EeUzF7poBwL81id4xvX8PI3oPri5uYgvzCbSM9DANNdbxUFF0&#10;UdIJF9eN59Mj3zJgXjfKvIXKu4MtEjHO1sSkaOuHKKj7isu7Ccs631f0ElMLFNeOENYMF9SOEtCJ&#10;4ddL5NVL4tFPuq2bdE83VhwWI6odJKjmz6/iK6QaIKwWKKIWcF/Zh1fWWULdSwMZamQVjbKJQdqE&#10;G1kFIiw9ja1sTM2NrazNnJxt3V1svdxs48J906kJj7JImaQoUpRXSrA9KdSBHu3MiHJOC3PMjnDN&#10;j3AtjvVoJAYMpUfO5kct5IbNZ/pOM1ymaPajRKv+JOPOWHhzuF5tsGZ1oHqhgwyXB46yD53kipzl&#10;AcUuCq0R8LZIBFcGd8cZ9/6QIPoz73sGuPuTjBJshlOtBpPMu2IxHVFIUA4lW4yT7DqjUeDuONF2&#10;hu48z3SbZbhMku1HCbbtsRZtcZYcDRzHSU/dGY/oijPqiucI4NNQYKO+BHR/omlvnEl3jElrgnkV&#10;0b4Q7xvr4Y9Uc5YRDZZVZMrqFfHr5X6rmXTbkhjYskRcOJaOy/0jNvyCI/2v2CQ+N4ZlVidheJMx&#10;tU0eWaaMzlJHx4n9PeSh7sTuRsJwN2VyIGmkN3VyJHVqwqdr+Fpk9jmr2K/88CbV3eETMzGjg7jh&#10;HvxAF3VwmNE/wuiboPeO0/pGKQNDpIFe/GA/kSOAx2nDA2lDnWnDbdSRbtzEaOjMokX/8leJBb8I&#10;YFwklMjm1Di3DpBn58iDfcyBAXZff87geO7oHLF7IqB+0Ll9znl671p6y/X87nPh6b8OpVq1TxLn&#10;XxC7+nJGRhkDg2BqyhAnSIg4OoI/JXVsJLG/D1So01PUyQnCwCCuozO+uTW2uSWopgoQUlcT0dQQ&#10;39lOGBqgT46z52a4pM/NsGam6BNjpOHBlL6exN6O+IH2yN7mkJYGn6pK5wcPLdPTMVSyETFZHRdp&#10;yKKYPCpRSy/81p/4e3fGH/1Lf+ee/2urROSj7vip1dihicTuTnxfK7G/hTzamb44RVuYIc7OpkxO&#10;p46O44c43pc20McYGeFmgSYPDtBHRwCgntzVietoj2tpDquvDayq8K94DAiqrgyrqQ0pq4zuGbIe&#10;HLpX+PA3RMrV7CJM81D48Hx060Bcc0dIa51nc7ljY5lzU3VAS0tYR6d/R6NfZ71fR51ve21Ae11g&#10;R31IZ2NoV5Nb1SP36hLvmjK/2nL/uoqA+srAhiqAT3WJ2+MCh4fZdvls6xymGYuMIOD0EyIRyfEI&#10;XIxRbJRuWJCyj6ekvQ2/ifEtlNGX2qp/0Vb5k7oi4C+ayt/oa15FGtzCIu7bWcq4O4HO1hRCaPED&#10;amfbg+mJipXFqsWF/NERUmtHXH1TXHNbYmd3YldHYkcTrqM+/cmof93j6NHhuKfr6uWtPDl136bV&#10;/JFS+yW5ynzkefjiKn1lIaS+KH2iLXeuK3WwKbC1Gr/6zGlo1Gp48iqF9U0qA1Ha8qDzaVnLNGto&#10;LGaoPbCnwrvhQVJLPbsfbPITq7JWidxKkaI6fnrRVzbBfxAw+MMlpf/1rcxfpVBW6WURHSOBde3f&#10;aBr87grfn7+99esvvlZGYNKa60ld9fH1peGFmRU93Y/7+jImRiKHO+OeT6euLToVPRK39bmqaPxX&#10;CcSvFNDnse5itv5ucaQr313mufS3P/zh3NUvz3lIXVom+6wkW0VI/lH9m3OiX/5S4vyfbMVu5RsK&#10;VujfqjQUKsEqZ9uZgX/bSEUp45RvFqtertbjiZe5rfftf4n85zmR35yDf3kuQOCP2XCJJBVhxJUL&#10;Av/xG75f/0b8j/9hfOcLgs7dbge1djtNFlrDR17cXV4UD1cpN1NoRAvliv2xUOpblsRVgsSNHF2h&#10;fg+1V9Gqm7GyW2TN5yTtegehJJm/4qSuE5REkxSkEuQlcIoSsQpCMbJ34+TuJCvyEpSFyCqiJGUx&#10;vIJQipxAkgwfTpo3WZYfXJKURahq4ul68iwdWbqGJOhGUBTmQlIUpKsIs9SE0zVEMjRFAaDOUBag&#10;KfIBcnQlH6GUAfkGMqBehFAsN9OpsDTIM1IqNdcD0DTFs+FK1U6oh2baJE2xcIkbIRLXw6RuuvN9&#10;bXv9CwDm0u+l//h/NG9+ayxy2/j+Ddi975AClzzUJOLMDbx1FcKx+v5IXTd9LWqg31xb2/vVlwfL&#10;cx92Fxanmo8O1iZn5xNphYLq9sKGkTxGqbcQadeQmZdRHEV6EZN90TidoxWNGdd+CPk9876AM/V7&#10;Zn8B/zcC+Cr6VACfznIZkwam/haTds0i/W86sbcMI1Ws4qq6Fmbm1l5svB19BUk7pnxpEvV769Rf&#10;mBIuuhbdwGTyG7JF9BhCBmSuAL6AIV1G0u7oM+/q064Y4S6iEi8iCBeQtAuo9EuoDDDXTWPCV2ou&#10;ur6pfetHS4evh2dndva2ny8vjY3Np6a3KKIieBTMY9JKl/aghe03hxA0Mr+PdcDpmyYrGCSJayUL&#10;a6fyaqfeUE24rBhxUdqTV8XjhiTaOQzfNb04/mJtfHVzYuOtmmXI3+4jBHV91czjQwmP51+9X99+&#10;PbPycvaAkw66YfFtdEGPsn3SRWWny2qeQuhoaQvc11IW2i74O6rW8lhP/MOG2d2PM0dQ+y6kE5Vx&#10;CR50xxT/rX7SdwjqPdvCbxCcg5m/MzmNAwZ7jmFxnD3ywSVUwd8wjK9MGJcs879Fp/Na5vMgiHxa&#10;fr6xmZt7r/e21/Y3nhxsray9Wl15dYh1jRXW871nGHsPlqDvzGoaeTM99+HdMdRe+8RQw1VWzEJK&#10;zIF7ZCxXAKuIugF+TgCLi7lzBbCUtLe0nK+MvJ+sgr+MYoCojJeYrLfEaUZoGVlfaSlvMKaEqJuC&#10;tK+CrJ+sjK+YuLvgfSdZpUBHt/yk9O6Uqk5cc0tya1tcfYN/UbFdGtM4JRWRkGhBpjilZwSXloFb&#10;aUPDXEUK+CcC+AyO1j2FPfGzAphrWNNP4R4AfOqMx7ImxrMmRn/MmQBOA7/R/xcCGLwIWBhY+dn6&#10;syancqZnuFYYtIAOoIXbjTU+ntTZxnkF8IvZ0UNqH8wfXamc2a4c3zFyTlFFR4gqe/CI2/NLOINt&#10;l5D1lZT24WyvoM3NW/ALl9S/Oa/w3UXlq9d1wKWQkC3YfPBxiIs7Kqk4S8hgyqp6d9Z33y5OQptP&#10;KuL9QvTk4pGqkXqyBKw2yVwvFq62UJbDCXF7OrM9PQztvISOdl4tT7/ZWV6d69tcGX63/WT3+dD2&#10;Yvf7lyPQ5gS0Ngy9HBnLTU5GK+EMZOhIFZKeNAuu8HMCmOuAP8sOzYbJcFTuqT3lRNMaKTFhCgx9&#10;ObqeLKhw3epZO2hk6MhkGSlnwZQAmZx005xYW86zSJVcc50cc51sM+10Ew0KUhGnKxGhzB8sx2Ny&#10;+Qsf8ZuO975TA78sf/lVtKIoAPX1FxEqUjmOFplOVlQb0wgj3UfRodDaCvR89u32/PH27NGzwZMn&#10;XX1psWSkcjZSudBA9oG2ZJG2OCjzdSWz9aXSYVJphjJ0Ixk2guN9ueo3C6WWjVbPwWgAuPaXoi1F&#10;1ZHmrPz0kqwlmYPVzMKoF1roPbQyIGpJ+AlcDJe4xVm/iRbXCueZamei1b5PBA1XyzeGp6irxulr&#10;vBnp2p0bWF0a2NqZffZydHKiGTp+ejzbTbNDpyG0mh0sM2XEy2DqYAFsrCpeVzxU8ka0zD2wOaVW&#10;8BJLeJq+ShZah2Kg7Ct61/zGVzb3LnlI83mrimkLnEcr8YTY6efjA2aaC6HNSWh1dLEup4UYQjLX&#10;STFUKHHAVNsbl2D0HhlqFuqrsrXk8rF6JENNiikyxcIYerXyfqIHejHGcjTIsFbNMpPJNpbKNpbL&#10;QMszECoUA/V0pHEmBptvjsi1UqOjbzItvh4ki0Cjxm+7FaAJeWhS4g1H/d6B5u5DcyLvR/igcYmP&#10;oxLQuBQ0IfluSOio5zQF9CxoEeRI30kBaJIfmuCDJng+jt97P373/Rjv+0n+j9MC0JwA9EQQmuX/&#10;MM37boIXmhGC5iSgJzIfJ2V3u4QXy28MZX/dQTnfxxCrjrqPN/7KTfx/uYn8IVFXlGFiSDc1STJE&#10;h2kbTD8ohg73oJcLcx0lpenR1mgZFxeDqaFqaHVhMZP9yMYhWUsn28eT8z9JbD89mh2siAv1kROJ&#10;11WqjvKcrUyHVnuh4eLnTJ9uf4PxMMPnCchnUTqvIlSPcTqHsSpH0RwHfCqAFbeiFDciVTYilQ6i&#10;VfajlXYilTcjVDYj1HYi1Pci1Q6jlPcilV4Ey72I010kmL1pokHL7ZuT7Ydr09DeyttXsztLw2vT&#10;3S9nenaXR95vzkOHz0HL8khLf/3D2kJ6eTax7gGjp6ZgrK387cYy4P36/PuN2Q8b06B8t/Hk7eb8&#10;u61ljgBeHYXGql4/TlwnmW9Gqm9Eyf9LAXwQrv0iGrtZEA297OUI4N116PXxu52dw6eLnHzgG3PQ&#10;dANUmbwSbbgXp3OSoPkmWuUwUn0vRm8rFvEyymzW2+RdKQvaGnoDPdmGlvbeTe30FS8TfTf8MO/8&#10;jd5H6B/H6m7Ea63Gab6K0d6KNug15WlD3a7Uu5KvcaEAdqfZS+tFZsiHzhxoewTameQ44K25D1sL&#10;b3dX3h68eHewyglu/kz9cjkVwO825gHfC+DTg5M5wb47TzlBwPsvuKHA7zeXTtYXQPn2Fei5ws3/&#10;/H3i6KMNaGPz/drqm90X+4dLL3dGjo7GocMR6EnN5oOE5USXhVDLV6keL9IDJ/MCZlpTNpeaTQxM&#10;5MXNblw1uHgJefW27W1hHz7pIGHFEBW9SF29IKyup5OOW4iWK07Dha7mnq7qmq3lmqPtnKfrWqjn&#10;UqjjXKjlWKBun69iXartUKHrXKPvWqXt+FjdtlzNqkbbvt7ArUjTqdDAm23gH6fp7ansZSrvqSHi&#10;KHbHVFnYTpnXwlbZN9c3b5LatULrfI5v3CG1rMVVbCfWHuKbjwgt+ymNWwk167GVr2IqNuKqdpPq&#10;OSY4e3QHVzfsxBhypFfphhSIOj4Uc61VCxuzz3yZ0Lyc2t4Y8pBhm2olY2kmY+6i7oi3jG0IzJ6O&#10;L99Kqn9DaD1IathPAeM0HhI5svCQ2ADYJ9UCOBqYXLMDOBPAlKpDUt1+avVeau0xuYmTh5bafEDl&#10;hHXukps6ncldbtQNcsMBu3ONXL9KanhJbNgltxxR2tZjy3fiyqH0Xii953Xc482Q3Ccu1AFLXJNx&#10;dJ8z/RWx5SW954FJiuF5bYScl7UJwc2WjYXF2aBxnrYpa3OHbzaP32ytnew8ebc78WF35ANHAE9+&#10;3HoCgPZm374aOf2GbH84eF/3uBeDCEIhYhDwFASCjETRUeg0FIoO6oaGqXoGiRqG8VqwWD3tCA8r&#10;qp1agJeST39i43xq82Rw8dPIkv2kWo44pLXsxJdNulMbzGIfmMYFKrg6ynq46SfYIshWGIaVCdMU&#10;nmRnFBmIiSBYRuY7RvsKaJJVTQuMXB8i3B8ZuZeivUvQvjlIHwYqMNk4wg8RY64dgYGloAxJxvpE&#10;M404Z+WACHUfloF/mXFwBdqrAun6GO5cauj4yMjxEdypDOVainFjaZhk6FrkGNnlIh2yjGyp2iZJ&#10;iobRklo2X/N4XBWLFtFkqJnkGzkVod2LUZ5FSI8SlE85NgB8D2stIrZJ1YeMxlVcCcc4kpohZt+Z&#10;AO53IHMFMMf+MltPMtrfZ3WeZLa+ZjftMep2qdUH1IZjWuPbtBauBj5htr6mc1INQ1ndbxjN4Fux&#10;g696GlU47E7pdUwdciOfec3PONO9P+YnBfBCaM64N4PbsptaBabm1MlN70jtH0mdgA/EjjfJzXux&#10;NethZatBxeP2jElHZicG14qIG7WljdnRQb0dFb/mn7cV9uAooeI9sQFitEFp7e+ZbeB1TtjtrzPa&#10;jzPajzLbD7La97O/5zCD44BfZ3ZwAB3S296wObxOawFsJpeDhb2IfviW3vyB1Q4W9iGtbQ9XMefN&#10;6jKPb8FEDtimrATlgBbuXJuxJU+Dcw+Sqz7QWt4Q699SOa8GtvpsWzje/RTwgu9YbeAueH1weURt&#10;AIBXfpfewQnqPXXGYPM/pHdArA4w6YJveq9lYq2OX71ewLhNKnjHjyl1EIXzIR6xW4+ZnNWCRZ7Q&#10;vhfAx/jaYWfSatRDMD4n3Te7bZta9yavbz+/ZzOr82Va8ytq/TaYJa35hNkCWMMVH7GbVillNS6x&#10;dCMntqV3iX/8gxhCeVnVo7bWyonh6uWZipfzpS+fPFqdLXsxW/F0pnZxunF+unFuClA/N1nzZLJ6&#10;fvLR1FD5k3FKY03eYE/Hxmrbq9WWteePZ2faXqy1Pl9tX12vnV8um5irml1it3a7JVC14Z6SkuY3&#10;b2rfvWMgJ2NjoBuAQUYbo+K4Gvg0AJdzHK+nXQ7A3Tbb3pzpYJ3uZJsJylMBzHS2y/BwzvV0ydNR&#10;D5cWc4Prx7s65LjYZzrZpns4ZzvY0G0tyUb6kWLCNtcvw25eNRLkNZMQseMECtsxvNyyuAIYAC6t&#10;zYl2piSAvRnZwZziaEEFOFnSAPbmJA8HTtJmrsf1d8+xMyPqqPibwOP11AKlhG35b2GE7pooS7th&#10;jeKcrWmgs49LpqMlRVHSxVArlCuAvZzSXW3SAO6nsbx+btkAT0e261lCYxs6eJDTzZZhiUlG6Uep&#10;yXlK37cDg9+5YiR8z1RDwdvKOAWMDBYAHnSwIHOfRepF6qsHgem8ndleTixPR6aHQ5q7PUe7cs/c&#10;dbb+/uhce3MCQjdMTsxelM9MXMACPAVeASwYTAqmBgsAA4IK+Is2eE0wBXhxMCy4C1oQuhEGGpwU&#10;0FbGSQ4WRDB4wOlxv2BM0Kit7KMi46qvHmCBTnS0JJ2mgOZkbLbE4MyQ8aC/mx0dLANUwDKCvHJP&#10;l0QM8AD7kG6BjtdX99NV8wryYfh5kCyxobLi2BuXVK59pyJwx1BCCIuBRdibp56+FCet9JkAPv1E&#10;GNxhAU42FDcHhrsLy8aSYG9LcXdlBwQWxsRW4kmtDFZfRvbIP7e/nwlg8NRn3veMz9Qvl/8fFMDJ&#10;KfWfKt5/Cf7fF8A/tr8/L4Cr/78kgLn2N5ve8JkP5trfT8/9/cT+fi+AizKbP7O//2MB/JP2t7ak&#10;+zP7eyZx/+8FcHPV95zZ37baIQBX/X5qf7ubxrubRv9dATzQPvFv8dnjZ3w23f+Yz4zvZ/yEAG4O&#10;JIwnE8cSnQcideZwWvOJhgOBJl2+bjUeAQWOngzw42OLiEereCjwmty8pHXpouB3V65fuM5z7bYY&#10;n7AovyjPXbFbfAp3JBHXFe1v6wTeM4q/A4vnMYgRNowU0wuSVPYT5/WUu+Mtd9dN7o6d/B0Tpbsw&#10;5btKGvdE4i3NMr3MG2KsBpNMR+J0BoMk+r3v9XvwTgWpTQQbjIcghgJR7T7IOk9spadliZdTPALp&#10;rqIL55NXuiYpe01R4Y6OIo+hLC9SWtBYlB99/x5CmAchwsexraAU5kEJ3kMDhHgwArxYLoJ8Jvd5&#10;EeK3lTRuC2ZZIboDTPq8kb1hzvFoM/k7SmKCJoLC1lwBrMiLkOdDSfFbiAtYSfByjvvlBvhyLS83&#10;AvhM+n6KhABYDEpMECkuiJEQMpYUMgYt4vynhwcDeEykT5G5Z/YDxtL34Mp8MNU7KjGWviVR5Idh&#10;eHZgClwWo6vmLq0aIAOniGOyrmqQL2pSeJE5Egi6q0d6mA89NjgrKijT35PqZJdkZhKNRIepaLgp&#10;qrnJqrjJqrnLaHjJaHpLqXuKqruLa3kJqXsIqXne1/C9r+ovoOAjohwkqxMrox0jrRUtoxkhpR4i&#10;rR4srR4ooxEgqRkkohUiqBUsrBksrBUkohkgpuEnruEtqeEpo+Ehp+Eir+6spG6vrGarqmajpmqj&#10;q4Iwlpcwl7ptK38vHCGT64NuTnLoxTv1JFnOp3vOs13nmM7TdLsJivUo0WKIYDaI5zja7jjjtkhE&#10;Q7B+pY/GI1fFQgeZfDspJlYAkG4mXGAvDdpBB9CTeyQwqHTGoFsj4ICOaFRPPLYfZ8Y9MHggyRzc&#10;7U0wORPDoLE/mWN/60P0K7zVq/y12qOQQ3irplBYc4QRGLYj9jTaOJ6TL7ozzrg70aYjzqotxrw9&#10;zqQLrC0J252I6oznOGCuAO6NRXCIQfVFYzrjMO1k8+IEq/y46DhXnI5MsLQYTl4j964inQ/JuIZK&#10;FPGh+zTOJkzui0UVnNMKuO6c/g02TinqAa5/M/fpx6SeuZTeibTJ2biWZuJAF36wM3WoPWWoM2mo&#10;CzfckzDcFzE6o5Hf9XVw5i8sg3Tyq2NmF6JGBlImhgnDfcS+QWrvCK1njCuAOVJ2uJc8MkAcGkvs&#10;6qMO9aeP9eM7a3E9LYmTE0FTS+rl/V/iHvw+puAyqVyMWe7U0k+Zm03paSN1dGQPj2T1j6Z1j1AG&#10;ZsLaJxzaZuwnd+4V9n7Jqv8VrvBmerXjwELK7FNa7xC7u5fRN0AZGCIPDhEHh/DDQynDQ8kjQ7jR&#10;IfL0ZFRXR0JfL316ijo6RhsZ5fxH5O7elL4eXHdnbFtLZFNDaF1N8KkPDq6tTunvTe7rIY0MMWem&#10;0qYnKWMj1PFR1txkzspc5uI0a2YKjJDc3h1ZWx9QWur5sMCpMAvDoqMzczXpeZe9CP9hkvhrC/Zv&#10;bdK/dKXCizoTZ17iZxbJo8O5i5P5SxOkkQ7yxEDq5EjK5GTK5DRhfJIyzjmdkTUxSh0eIg0PEocG&#10;CIP9XLi5Or9PCt3VmdTZkdjeltDWCj6U+ObWxIbWpKEJ5/FJkccVv8QRfptI0XjUFD32HD8wH9fc&#10;FdnZ6t9Zb11VbFddFtbRGd3VE9rdHtzTyiX0E/xb6vybagEBDTUA//pqgG9jpXdTpXtjmUtdqVPl&#10;A/vSApuiLMvCTMs8lkU2yyKTbsqkoskpsOQE3bgIzcgwjfAgKVcHUTsLHhPkNSPdC9qqf1WS+Z24&#10;8K+EeK9oqd2G6fIhDQUxCDFTY00PV7sUXGhedlZvV+nMdPnKSuHcYvrEDHtyJm10lNzbSe1rJfU2&#10;p/S3gq9Z6MiEXdeYWnnnvbymX5PLv8lvV2gZdpqcTVycos71UoYb8D3laZPd5Kkh3MxM+MyS//SK&#10;dd+UXH7V3QhiaFUfu3eOPT4b29kW2FwR3lMX0lXvWPPYtbPDoXfQZnDConvcpLLLiPlYN5yp6Yq/&#10;IG//jYqjZlxO6sRaYF3vJX3TX3xz5yavzJUbgloo09TS4qzBLtOEyKuKcvySshowtLada0pze1Bn&#10;U/TkAHNxPqG7775byC33sN+6Bf3Czos/KEHLK+zeDf4/nTt38VfnRP54zkf8u9kkxzWidbTUFxK/&#10;OSf8x3MiX/5G/DfnqIoXamA3mRJ/9b36m0BZ4ShDNTxKodJJs1L3Zpnm9RyUQoKRMlbwisH1P3gK&#10;/S1W5rschDhe7b7qH34r8MtfSfzpT4pf/5eL2PlktWtlMIEiHcFkdXHzW98pf/EL+7tfPtDna0fx&#10;5fL/8oHIFw+Ub1bApVrtVCb8NTZiFA5S5F8RVXazMcVmt6LFfp8gdT1W/B5OXjJJSTpBXixBQRin&#10;yI9T4k1R4ktVFMArCeMVRVIUBH8SoooIgKQqCiCriQEo6uIUdXApRFDhS1XiSVa4m6J4D9QpGkJ0&#10;bRGyuiCo0LTup+mKsQ0kM41kcpDyeUiFIoxaEUqVS7GxeomJZqmp1mNznWp7o0pbWKmlbgFGla0v&#10;TVAWiJW4ESh6zU7oOobnkv7lv2p88zv1r/5T4+v/1Prqtxpf/9Za9I7mxS8RvLcwYsJx9rYnC0sv&#10;h8eg3VcQtD6/2DW1ODy/vp7X0If0JQmjY/lMKFeRjIvojPOYrG8xWd9gWN9g0r7F0C5wQnJPj/tF&#10;Uq8hKJcRZMBFBOk7JOkimgLuAr7D/AM/Urz/HAZHXp6mmz4TwKAOGq+YZv0NRuAxZ5xX8fHAFfdO&#10;bhwdfFzbeP24f/2+TfI31km/sUr9i0feH8xY11Dpt7WpAlpEAZ3UW3D8FQzhEicCOO0eLIMHxryD&#10;pZyHx503TLluzLyGYZ/XJ16Bp963Jl838AzLqx1Y35/b2X2ytvZyc+vZyvOW7mkZTCQv+LuQcRiP&#10;rl3V2PLAi81dCFreg/rnXqMcicqYJGkEQciAIG9bcAdOvgtLvasWoWlO5JO3Fdewynzcll3ZXje6&#10;kt86r2iZIAyPuSTv87WwPY+Cs5lzUnZB/eD4yszGycw+NLkL9a99aJ1/Xdz3MiG/2z4mT90yStUs&#10;RNbQVVDFRFLH1DE4saZ3fAuCBo6gkNLe7wy8zuuFCthlfmtEuoBKu2Wd9x2W8Z0J7SKWs+GcDURl&#10;X0MUXEblfWfCvmCV8Vck84p53lU0S9CUwaPhE5pS+PoEen2wfrA+u/5sfHtjdWv/TW5px30tFzGT&#10;lFt6UZ6pDT1z0LNVaGJ4a2cVigvJELpnpKXux3vXQlrcS0MpTErQRVvGX/Ke9c8JYMlTJH44A/gs&#10;AlhC3vdURvrIKvhLSXqJCDmJCDhKibqLCzgpSPuqKgULCDoIiblKKvgZmZIeNq02rB5WrL0sffb8&#10;wcJixvgEsas7sqra72FRQPEjz7x8R3a6XRrTLTsnvKKS1N0DOnCPCs6emmafJkxmDHJySDBGRrJn&#10;Z7m5nVnj4+Bu5vQ0+H0BvyPM6Un27DRzYpz7s5I2zgmr5SSfGOY4YI79PY0YzhzlxAFngHEmJ7In&#10;x37M3w3uP3JmfP+7fCKq/zuAlwILThsapfUP03pHWL1TmX3zeX1P0+qmRfQ8JfT8pbT9+SSdlXQi&#10;pZUClVRCOdJd2l1cwk7ovvE9PoPrtzQvXlY7/53mxYuwr/6md/OGqaSkKx+/MZ8gzDeQND/7/OTZ&#10;ArQxv9Nfn+5n76YikmCqy3Ay9tOWnnjAOBxpgzYW3j+f2Zgd3lya3n21sr2+dLS9uPtycuPZCGB7&#10;dXR/bfTg+fDeUu/rxR5OtN9US1WMW6ASH91Y/ZEzKlrmToaRQubpib+fwXXAn5GF4ETxsj6JAD6D&#10;fRpW+xkZhkq5cFVAjpFKlpFy5uk5wZxYYUMFvLYEXkeSqCdNNpQjIxRoaGU6RoVhrJqoJRGvIRYh&#10;x+8jfMNT4Krv/dtewnedeG7o/Pm/kJfPRxpouynK5IX6QYszr2dHoTebH3fmG4oph086ocV+gqlW&#10;rJpIq5cFS1WkxFDhkb5ssYHcQ0P5XIQ8y0iaoCOaoMafgVJNM5Cn6kiDZWSj1fOwWhkIFU6qZ7gy&#10;Q1+OpClB1BCnaEtxg5g5r4BSZRopAh47omj6sn4CF5NUhFPURLKNNbgHAwO4kjgdqcIyUqFqK2Vh&#10;jMKUpeuSI98uDK/O9qy+GH2xPjG/1PdieWBnoXe4gM42M8qDa7eaoYt0lLIRqky0EhPJOUuYo8Y5&#10;YdNq2Qj1IgujIiv4A2t4noURE6uTaqAcpS7pryRsKnAZxX8BzvMtQuCCjfTdAH3pZGt9lic2zQmZ&#10;7oTKsDdKt9BLQ6sxEaq5xtpFZgZlFkZ0bbk0jAEJC8dbmbyfGoTW5qCXE8MZMakI8TSMWJG1crax&#10;XJ6JShpchQHXpsOMCq2tHtohqShhKuZiXRTvRrU6NA2DRqU/TghCE3wfJ+9ybO7kaVDvuPDHUbH3&#10;w2IcBzwm/qaff7f91mHP3Y9jQh9G+T+O830c5wWdIfDI1B0OM3ehWQFoRvDjDB/H+07eO5m4/Wbs&#10;JuDt+J23Yzxvx/jejgq9HRF5OyL2dkTi7ZDS03L5PppouuPf3CTOwb49Z/TdOQ/xGwkwLSIWS7G2&#10;2+3o/Dg7vj/RO1Gf72Oh7mSuGBJiMT/RCK3MbJYUsYxQdATqQXAAdLCxM90PHb4czKRFaCmkGGkk&#10;IFRSHI1WmrKg6XposORFevBwFPYF3nItEbkcrLQfp7EXpXgQKX8QJbsXJb8bpbgdrbQVrbYVrQLa&#10;AbtRKttRattRGruRanuRKgeRStth8tsxqovhKvOpJscNlPfTdRsTbSsTHfucY4mn32/Of9haOFmf&#10;O3oxCVr2VkZB/eP2IgDUn/TXd1fnNxQxawsZzWU54501e8sj0P4y9PoZdLgM7Sy931k6Wpv7uDEP&#10;rY5D49VvynGbFOvNSI2X4bIvklTWEtUOojVOwrXeh2geR6hvxSm9TJBbT5DZiZV5G622E6y+FIo4&#10;LE2CVruhgycnu2sn29tvt7ZONl5+XFuBViahJx3QZDl49xcRmocx6lCSznGUynG05lECfCMMvhvl&#10;8DQ1YH2w+ODdxBo0ewgtQmuDR49oL/zM3wQbv41CbkdqPo9SW4vV2E/Uf5NgdJIIP4jSXQtSm3aR&#10;aTTmy9O9kqF/J8tEfK0o4XXPA+jVMPR6BbzU+53Fd4dPoXevoMPn0O4y2Jx3G08AYEOgvRVOMDQo&#10;959y3n1znlN/vQZ6vgM78En47z+wcxoc/Blbz6GX69Cr9TfbL3b3VjYP5/cOp6HdUejVADTbDBXi&#10;V8NslwOxz5LtF+hOfTTLKpKrroSsgaqtjpqXmLjrVR7H7/jcz/O7fnXX8paQuaysJUrdxk3PLg7m&#10;Sod7Z+h5M1UcM1UdcjQdC3Rdi/TdSgzci3SdHmjaF6pbF6nblGjalmvZV2rbVWvZVanblKtYlipb&#10;Vuh5FGi7sbQ9yPp+0XpBDkqeWsJWErex4nfNMBphGDlvb92Ibnz7WvbYfFLdJrF5J7VhJ7l2O6kG&#10;ACq7KXX7+IYDQuMxuQWUe6n1ANACALd2E2qnnVndmKR8eU+GlBtdJSBU0smSD2smbYtRdnQ2DnNC&#10;BtpouoQZ+ObYpg5HPHqbMbSZwLHLbykdR4SWzfjq9fgKMNQ7ZscuoXqXxEkEvU2q3iSWb5MrD9Pq&#10;T9JbOMmiCbVHxDrAMan+mNLA5VV8SZNZ9FJ43jGtkRPFSKvfIdbskTkJhI9IjZz0tsT69/j6j/g6&#10;KJXDW1zVeviDaQ9mAza+2DCi3CyZrRties1Q/gYKrhXm5ZBuYZRohUyIC84vL+h6t/vxZHf7eGv+&#10;7c4EdDQN7U++fTXyfmMaOlqBtidO1kePXkztPVuG3kG5rAo0PNAIFqGnGweHk4yxLGMsG4mkGRoS&#10;DA1T4Ug83JSioRuDhsdb6EdbK3oz7Oiz1M5npNY+17Sn4UXH+PoTUsNrQt1bMsfeHdKaF1Or2dhY&#10;9C2U7HlDeT5HHeUoLIribM32MEt11PJOsYhkmAb7CmgnSMGrLEMfG/vWmgWVYXzyER7pSB+icVCU&#10;cbgbPNpUL9YEScMY0jC6eCuNeG+NsHidILahfxHCpxTm8tjQiQPcuQzpUoZyfYx2K8W4PUQ6PUA5&#10;5SMdcxD22XC7dCMbtqE1IFURAf7WG8Kv4nxBOPCuEl4Gma3jWGMZ1u6EK0X5V2JCpoMz9in1B9QG&#10;8PG9prWc0Dtek9re07u3E2tHXBmTXukHpAYoZ+CE3Q54w24F/P0MYFYjxyOexqRyxeSZm/zUU+6T&#10;ajeTy59GFT4Jzup1TB31pIHPHXxh3rHaPmZ0gscPwOf+g9wFJbgEgAfBsKAbN6oYDAIqoDyiN71l&#10;tc0GZ/W7krbwVeASNIIW8BYnae1vSS0nxLYf85HadYCrX/YvGLQhNyNjaw3CAQ0GEc36ISMWKc/8&#10;cnaiSvfiyg9w1R/p7VDu0Mf07rfpnUes9n122y4go30vswOwz275O8xmwMEph4ymd5mda4ml477M&#10;5zEPwesAXlPBN7n+hNwIOEqteRVVNOOZ1m2R0IAIHXUizfumv4x8uJPweD+p8hhfy1HCOf0njL9v&#10;JtgB7p5wWwBcK/wp+7QGwOFp3DC35wmNw1FK9axn2pQjGdBsEFSu4taNjJx0Im8lV+3SwFK7P2b1&#10;cvNRv6e2QoyO/cSqOe/05ZD8t7RWKKPnQ3bvu+zePVbrdmb7Zlb7VkbbTkbLHovzpkeMRsAOqXKT&#10;XPmSXD4Vl1XlFJ1h7PnQIaw2gVGWU1zR1PK4q5PZUJ3cWM6e6C7fWGw6XCt6MlqzMtvxfKl9eb5x&#10;bqpudqJ5aa7j1dP6Z09KZofTOhrSe1pAh4YXS1VLs80vnzc8Wz7lKaBuZblmabFqfqF2ein9UXsS&#10;qczOOVFB1fYur/7N27pCgmgZaVt7G6KTPc3VLs3ZhuFsw3S1SXe2YjmYM8AfPRf7zNMI4AxrM4aV&#10;Kd3BOt3dKc/DOV9PM1peygdhgHOxy3G2y7K3YjvbZVibk6zNiRYmqWh4nLZ6oLS4I+8d42uXDIT4&#10;zHU1g92c2CEBRb6euU52DEdbOrh0tQVT0BwtKQ4WZFA6WVG5XtbRgupizeDibsdytUkzMUrQkPeB&#10;aYaAPnZmRH31IDU5T1lRB4Hbxvy3MIZaod7OGQDuubkeDqxg7wLQLcgr3+80GTJoAeMA3Gw5RvPn&#10;AI8AtJR8711D3LxowHMdKSVsC9cJP3W9Gb6n6aNBHUwBFsA9TtjDIY0TEcs5K5fiYkMFdV/XDFB3&#10;s6N7nmaZdrIimyHjYZpBGgqekkI2gnewytJu3MjmEJ/CUN8HYBNAneukQcmdxco4RVvZT1vZB2sU&#10;Ax63xOC4ftfRkgTGBxVb01SUPidwWUHCEYwMuoFJ/dwynayI5qg4S0yCuz0t0DMr0DPH2xnsMydb&#10;NVgbqINxDLWCwYNmyFgPJ4KXC8HdMcXaNFpHzeU+L+LyN0pffiGuqeiBgUWAp8DugRcHO8MV877O&#10;mb7O6V4OTLAMa2yytWmKix3N2yPTzZnp7MgwMU7U0QpEGEX5+uURSW1MVn961jAtrYdIaSdRO+jM&#10;3jR2/9nlpzKYcBr7m0Jo/swHf6qEv0/7zFW/qY0A3CmfKd5/DvfBH5OYXI9LaQCVs/HBJafxcwX7&#10;PZ953DM+6/Y/Jjml8acAt2pxydU/5rOA4DPIhEYSvgFwpn45Z/3+HMlVZymgP+NH6pfLzwpgGqGK&#10;TqwGcC/TyLVcPvO+Z3CTP3+W/5krfc/U76fn/nK975n6LUxve5DR/iCjjaN7c5pLclsApXmtZflt&#10;/5zHBa2PC1oAXO9b8aANwFW/n3pfrvQ9874/htvtx5wZ4p/kTP02VQx8zw/hv1z1y4367WwY5fKJ&#10;+h3vaZ7oaR7ra/1pR/tZIO8Zn3X7l3z6IDdWmCtuuXfPWrqbhrlw7/6YTztwn+KOwJW7P4arfn/M&#10;uVR5k1onrycJrs/xphtEwxcJsNkQ0+lQz8noqI6QoLpgx+owi4ogRKGrRqa5Cs1ELwKNtFPXgd0X&#10;Vbl9V+Lydb4Lt3huiPEJ69+RsuBR8+bXieDTjhTQDBHTCBBXdhWXsJPhsZK7YyfFYyfGYy3CZy0s&#10;YCYsiBYVNBC7J4dQUI02Qz7wM2+PMB6LMlyM1n4eq9XnJtzrKdbnLdPtI9/pq94VZNQTadUX79kU&#10;6Z3j6hhtgHCU1sAIqBrcUVa/pix7WVHyjo7IPV1RHgMJPoSkEFpSyFiEDyV4FyEtai1230qQ35T3&#10;HvbuXSwvr5mgoI2EsJnEXTWtu8LZ1sjeIIsBX3R/pHMi1kyRR0lUECMgZCkmgJXiQ3MigHnQkpzT&#10;jv89ASwlYCzGjxIXQEsIYsBKpAWNpQQwkvwYSV60NI8xQOYeB9m7XExk76FFr6gr31VTvyIaBzdv&#10;jIhpCAurDImKwToi5LCy4tZSahESMPIdteSb6qkCBnRRrUR9gzBzVIiXQ0pscAYV94iJL2GmPKQl&#10;5kb7Jkf7JMb5xsf7xib6RCf4RMR4BIe6h7h7Rti5RFk7RprbRMKQfgpKjhKStpJSTuqq/mrKASqK&#10;AcoK/spyPgAVeV9FZT9xdY4DFtcNk4FFKBpFq6GitY1j9Yyj9NHhMEwo3DgEiQ02xgZiTQJMTALs&#10;sM5hlpgoE/U4EzWqo15xkEljnE1LvEVzFJoTyxuL7ElADaaYjJEspxh2syzHJ2zXJ9zoW4rDCN66&#10;L9G0IxrVEm7UFAorsJfOsRbPtBDJML8PyixLUVBhmwqVeagAHnuqVvpo1AXqgs5dsRjwICh7TuOA&#10;uZmi+3FmvQkm3XHGg6mWwwRrAEcDxxt3xKK7E7Dc+qdwgn3jMB2xmN5Eq644y85Ys6440y6cyd8F&#10;8Gkc8KkANuqLQQxEcwD1FhysOtGkMjGY5htnrR2qLB4uq0AU02Tw6BEu6kfdtIwzz27HTR6ZPBi6&#10;aE/52hx/yTL1sgXOLKMjc/EdZfxlRENPSu8ge2qSNNhNGuwiDHXhh7pSh7uTh3uThvujRqctGufu&#10;JpX+2iZMJb0kYnI2amQoZWKUODpEGBgh941RezkRwPT+MfrAIOdg4JE+0sgorquPPtjPGulN7axP&#10;6mvHzcwETK3IFnf9GffwdzEPL5IqJdOrXNoGybMz+J52Wk9P1sgIq2eI1DmQ2jvh3zpi3TplN7N7&#10;I7/rT8za/5NYcD29yqF/Pnl6mdI9wO7qYfQN0PqHKAPfC2Cu/U0cGwrvaveuq47sbCePjxEGBkl9&#10;A/SBYXxHN2VokDDYn9rfi+vu5KZZjm1riWlrwfV0JXR1gDJ1oC+5ryemozW2sy1loLvoxVLx86Xi&#10;5ZUHC8v5Mws5EzMZI2Os4SFce1NwbXVQY7tdabNIeOafzFJ/jaT+wgh/DhZ4PzHH+nGb4+Ma77KS&#10;5O6mtPGe1IGWzOWZtOUntMVF0tw8fmwiuX8guaMjsa0ZLIATKDzYTx4dpo6PkkeG8GABvd3M6UnW&#10;5ETa+Bh9dIQ6PEQeHCD19ZF7+pMa2hL7Rt3GJmXqGn5LoP0qhiifVxMx8pw88jSpfTC2tyeku8Wu&#10;psS5riKqszumqyeitzO0rz38EyJ6OQR3NAW1Nwa3NQa1NgACW+oBAa313m017u3V7q1Vrs0VLvVl&#10;TrUlTjWPHKuLbUvzbYpzLQszzXNYGDYVTicYklOMUhNQuFhEVKhukK+at5uis72UjcV9EzQ/yugv&#10;kmJfSkt8IyMFuCgvd09HW97SQtfTHRMaaE9I9s7ODigqDqusTenoOU0K2kPtaqL0NNIG2+lTw8S5&#10;+bDxJ1atY0rVA18wq/+QVStW02k7ORU5OxI90EAcqitYGqCNtJPHBnFjE1Gjs2Fjy569M/DiJkli&#10;plFhhV/nIG12iTn9BOwb+AQDuxttGsrsOuttu9tduvvdOoYca7vQ2RWKCUwRHzwspozfiigRluXb&#10;vuBVP3zb3ONXl4W/unr/qwv34JaOD3t761bmLRNi/8jD+8evLt25LXpXVDU6+1F8a0tgQ5VzbpZr&#10;foFqZJIKIeNaMvNX7uF/tfHX8o6N8I1NtnWyleaT/805hs69pRj000hNnPgvxM6du3ju3L3/OKdz&#10;/pePUIJtpveJgl/AfnFO5jf/S/ovv9e5+F9+Yt/VmEixla/HqN5PNDUkuFjQ3UxYFkpEjdt58Pts&#10;AwmbW98ZfPc3lb/8VuY/znkJ/VexMV8NXAAv+KXNhS/0/vIbrb/80kvwmyq00JSD5ITxnXFjgSEb&#10;xTEvg4Uo41fJiONU5UO8zGG2wZtH1o9teeOk/5yscCdBhj9VWZaopsAVwIkKfFwBnKL03xLAnzlg&#10;soYoXl0oWY0Pp8yXqHwPlKBO0LxP0rmfoiaYqiHArVN0xekwCQZMmmkoVYBQeGAk/xCuwAGlVIxR&#10;KcGqlZlqVFvrAaqsdCsstB8ZqxbA5TN1JehaEglasiHKEh4SPA7816zvnLe8/pXp5b+gL/xZ9fe/&#10;1D//F2Oem2rnv7WWkR17XN7/6PHm7OST2Y6ppY7116szm+vB1JwbGlZ/kbW/Ck+8Zky/hGVfwGZ8&#10;Z5LxnSnzO9O0C6bUyybUG0jqTQQHULmOpJ7lfP6x+uXyidz97/BjAcw4E8BfG5H4LZnXtANDadWj&#10;89uvD99tbp/kNi/fMY3/s0XSL81T/+ye+0dz9g1MJq8eTUgTL6CbcguRcgXDSQF9GZN2B5Z1x5B9&#10;wQB33Zx825x50Yh4xYjCZ5bGa5x8VdsbHUov7Jtdegc92d2bWX31bHNvaGyBnNt03zTlAiyWzyz+&#10;Dtw9OLNk7g00d/Dm6TE08vSNOjaET9VTwZx61yCJD0sXss2+YZgqqIfjVwzklXWQ03PPLOvJrx2M&#10;y6gz8iDx6Yfzg7tGZAG9VGHNcBltP10jb6SZL+tRS+3Q0sTGh+ktaOj5u/6VtwMr7wGtk9sNQ6vF&#10;DeP0vFo8qzirqKZraHZ++2QBgihdC0LWMVeRUQJ2Gd8hKBfRzAsm7NNjkn8QwBhO9PYNRN5VZM4l&#10;M/Z5C9af4NTLZrlX0Sx+LO26kptPbOabd9DBzuru2tTO6uTR7vrJO6h7aNktMvNLSTt4SElkejcl&#10;r3ttAxobevF0br+tdkJV3lpB1uG+kLWsjK+8pK8Ev5OahLe8kIu86Pf2998VwHLy/jKSXqKCTmL8&#10;jjIi7tL33eSlfFQUg0REXSXlfEXkvKXUgkKpjeULG49WngJKnj4DPFxcypmeYY+OETq7Epuaw8or&#10;fB889MjNA3gXFPo9LAJleEUlsasbdAO/SoC8+fnM6WnuUQLE3l5ifx9tZBj8gmfNzWYtPMl4Mps+&#10;N8MYGwXt4J+HmbMz+QsL2bOzXL3KTQHNtb+nWaCHfy4C+DPve8bnfvdf8oPZ/W+SNTGZfnrSP/iV&#10;p/UPM/om2AOzmQMLWT1L+p4pN+VtRLV8xVX9RGR9lDWjZeQC5RUC5eW9ZeVcpGRsxSTMhERQ/IIo&#10;Xj7srVsm352HX7qIunPb4uIlva++kVdQsYwKw78YHYOezUAvF553VGcEudkoCNvIC0Sb6b2e6oQ2&#10;nkCHLz6sz+8/nz7aWDnafr75cv5gc2731dT22sTOy8m99end9YntZ8ObCz17890fng5Cy30T+QQc&#10;SilKU5RhrErUlcgw+gfv+y/5dwVwtqEyF24EMGjhjkDRlSbpSVMMZCkwOSpcgY5UYqCU09Aq2RZa&#10;2RY6aWi1ZC2pOCXRKHkxPzE++3s3be/d0vv2b4ibV2X++kUICjZT93i44uHzweYXQw2P6ZHlxJDa&#10;5ECymQ7FUKnYXD9TT7YYoVIMVy6CKxcglHKRShkoRQZSjsbJAs1ZWPoP+Z+zUGpcwCU3apmmK8OF&#10;rCVJUBfLNdHi5KxGq1W6GKcZKgQKXyFoioPFc1NDcwN/ubmgQUsWWpNtqJ6NNUrSUS4N8dweaHn9&#10;fGr7Jfjn2dTTtfHVl+P7L8YWW0tKA52p2gqFWsqVSL0chCoLxXmcK4DBMrgCOFVVjKwFfoBUMo21&#10;8yxh+dZG+daIHGs4DasbryvvJXHP7NbfjC79AX75C+ydv1kJXPBR5I8CW2qmmekAz3VCZtsbZdvA&#10;8qxhD031Mw01HjiY5zjbUBytDoY6oeUxaGWghx4aqydAMODLNZHJREgVYMFuqGeg9WgGetlmSLaJ&#10;Mt7wZp7LtSf5Sh+HDKBJpY8Tgh8n736cunnK7Y+TPB8n+D+Oi3wmgPc6bx323P44JvBhjPfjOOAe&#10;x/5+L4BvnQpgPk7s7yz/xxm+91N3303eOZm4/Xb81snEXQ7jPCfjvCdjgidjwhxGpKBh3VfVKm3J&#10;t/HY/3C6fw559Rzm+i/M7v3NS0HUQ1F6ruwhtL0Kba9M1OYFWGjE+Zk8epBy9GocmhlczmDnmZjT&#10;4MhGAg7a4ujAD8+myqIDApUlmWZGLDtkGEKe4AxbfESDhqqh9vwFqvdkDPY5zngz0XArWu1MAIMS&#10;1LejVD4RwPK7UUqgZTtK7QcBrLgTIb8bp74UoTqfavy6kfxhtnZruu3ZVNfh84m3r2Y5XvPUZb5e&#10;mz56MQkaT9bnOF7z6AW0uwxaNp70v5zpeTXbV/MwrTSbWJVLHmwo2J7vgrbnQM+t5RHo9Tr4ww49&#10;GznuLt7IDV9NNd+L0z1O0X6Zqv4qSeMoVutdhPaHUK3jCPXNWMXVOJlX8dLbMdJvo9W2g9SWQhEH&#10;JTjoRdfH/bmTredvtjbebG6+3Vh/9/I59HwWWuyHZutfUJxXIvV2ojU/JGq/jlQ5jlJ7G6e3Haa7&#10;EWw8G2EzV5G6vd6xCz05OJmFXo5B402vErz2I613opA7sQYbibpbiTr7cTqv4/ROonUBHxIMT3CI&#10;jXDdMTf5FlvJGnu5anftulBsDz1wsS5jb7rlZH38ZOfJm60n0MFTjug9eMYxwQCu+t1b4ezYqRjm&#10;mnLoeBXs1Wnjyufql8tn6pcLRwC/hF69PNl6cbDzbGd/6eDgycfdKWh9GFrogmpzDgn+a6EWL+Ms&#10;1ohWCxSzHqKjq56OoQJaXd5GTy9CHZYqpBB9WcjzMr/t+Uvat68oSlyR0Lst5SkFoxq4PMAGl2CC&#10;C3TcH+i6PdRzf6jn+kDXpVDXsVDLvkDTpkjLrkTLrkybI4CrNG2r1G0qVK0eq1pX6Lo/1HbP1nZj&#10;GvgmG/h5qboZ3LeUuIWW4rOGq4cjFEPsNSKLQx7Ppg0sEZrWUus3U2s/E8Bc43tEaj4gNJ5dcgXw&#10;Fq56L7nuZXT5mHdWuzOz0DTVVdhK9q+K4hfUZYUwmsqO2qqOCHVnL6OQOExUhmVKh0/eLqHjIKn5&#10;MLnlLaUTYg1ArP435HYw12sKx1G9YTQdMRoPaLV7tBoAqBwQaz4VwJxTSMmgrF+Pe9RiErUSmvuG&#10;Wreb8vg1pfaAUHlIrj4i1wNAz7fE+neEuveEuo94DhCj4z2xaT+pdimsaMI/dy6qrMMjI1bNV+4q&#10;TPAaQl/B3xKOczQhulkRGCll0GsIevPuYGNx68XQ291x6M0ctD/9ZnXkYKX/49Y4tDP1cXvp+OUL&#10;6B2UTn2EMgowRsfr68UbGhIQSBr3DGBQh8FSDAyTDDEEbb1YNCzWQifcVSP4oW/+M3b/GqV1wDXt&#10;ecTD14S6E/BSxNpjUt0xjXN6625aW7NveoSGP4LfWkXQVVkqUEUhVFUhyMk4yUk3kOKQnGMfHyaO&#10;iBOHFxp6ZqnbFhu4PzTyyMf4ppsFp5qHBxlHWhuGG2lFYpEMjCHDVIdkq5Hgox4WrxPANvQtQniV&#10;Gbp+KoA5uaBPHXAx0rkI5fwA5ZSHcMiF2+cY2WUZ2WYa2mUZOmTC7KNFtZ0v3ve8KuV7U873mlzo&#10;HVW2qi2g1jTiReKjj1ndr9NatlIqNhMrjghNR4SWD4ye/ZTGcQ/WmDvzZXzZPrH+LavtDbP1NSd1&#10;cPMxq/GI2XDAbDhK40SL/qQA/pDewQ1aBSWonzBbDyn1O/iqKT/WhE/auDdjJiD9eczDfVIt6ABl&#10;93DlJQCMwBXAoAU8xdXAoAJmAbfAIAdUju+cC8kecCNzBHBa8w659g27bY9a/4bZ/prU8vanOEpt&#10;OEyp38PVbMQ8XgkqmHJn9dsQukxx1dqB7cioCXvyU/+craiSw8SqN/iGEzLnpOF3zI73WT0nOb3H&#10;WV07rNZ1RuNLWv0uu23/pwQwWMaPBTBY8Ds6J9UzlNYOKkepNWvRRfO+6WNu1Hp4SAM6vN8m+Vl4&#10;wUd6K5Td94HWspX4mKNvGS3vmW1g68Arg9ffI9Zsp1aC3TiTvmccMjgC+ID+fdZo7h5yUkPTOems&#10;n4fkrYXkHyZWPPXN7MHGtsCCq/T8+p1IY37s53Elx9RmKKOXE2RPa39LaDxOqXsamLceXQKxu6GM&#10;HrCTx8y2dVLtdmb7VlbrVkbLmQA+ZDQCwHcAfAF2GLXLSQ/bvfAPTf2LLAJLfXCFScyKkqrW3oGq&#10;gb707mZKT2PaaEf27ED16nzjy6WOtZW2pwsNT6aqpkYrpkernkxULEyWzA5nDbTlj3Y3vFhoXF2s&#10;Xp5r23hR/3zxjNqnoHG+cnGuZm6+duBJect4RlFbTGqhrTtO08BVQBRx7ZammoY72jjaxZnu7Zl1&#10;mp+Z7eGY7u2SZW1GsbVgOFizXOwzTwN/C9yd8lwdckBFXytGUdofBUvhCGDbbDsLtpNtpr0Vw8GG&#10;Zm9NtTYnGiMT9LRClOQ8pMUdhfjM7wtYykm5IA1j3J3Tg/we+HjkONlx7K+rLYOrgR0syLamBC7O&#10;VnRu8C6Am8PZApWsoxwAcLGheztngD6WmGSEboSSlKusqIOkkI2+epCRdpiqrIeBRjDoEOr7APT0&#10;cGC52XHyGIOWQI987tnADuaUT6Qv8wfYoLTCpIKRwQhyYo6Kki4yIvZCd03u85iBwc2QiXZmRDCm&#10;vTkJphliqBXq5ZTu5cTycUkHgIqbHd3Vlsb1vlwZDOrunGN06U5WZDszvDU2WVc1QF7cCYysJucJ&#10;loo2iAaD+Lll+7vngNLTke1oSQGAWcBcJvD4nxPAHg5pYHwwINog0kAjUE/NH6YZhNANc7Ii+riw&#10;Qn3zAL6ubA8HOliYv3sWwO/0fGIwAlgbXCdcR8XfyjjJzZ7o4UTwcaUBnG1SUAZBsmIW967rX/ib&#10;ovR9Kwt0PHgczMsJ9rWicoKnraluNjQPO4aXA9PHiRP9zHk7G4qDFcnehmyCSdDS8NfTCbazIfv7&#10;5vkHFNDSeujMXgarD5TcaGBuC+GHnM9ncHXvZwL4zP7+/wXwKeDWTwvgzwJ/uaSm1J7Z388E8N+j&#10;fj/lkzOAP+NH6vd7fk4Ac+3vZwKYSan7zPue8W/Z3zMB/I/2lyOAS3LazuwvVwA/Lmj/eVorHrR/&#10;Kn3PvO8ZXI/7z+0v4Mz4fsZnxvcMrvrl2l+uAG6uHOTwSfjvv7K//0wAfxrF+ymfdfuXgEc+Ncdn&#10;xvezy0/97k/yaQfuU5zBf14A/xznrP4kQldDTIQ6blHstwiolwnwtQTHV6kR4xGhvWEB3TEeA3jX&#10;YZJDH86yK8qiI9ylKSTogbMXDWMRpwv3VtBEC8gqXJPiv6xwX9hMVMZDTClEVDFYUs5PRsZD5r6V&#10;2G0D2TuaMnfVxXh0BfgMeQSNbwqbXbtveUPY/MptmACPjoqQuomYcoCCIhOm1WyPHgs0HQnRGotS&#10;GYvRGo7S7AnVagvUbvQ3aAhANwbZVPnZF3s45Ti5Miyc4/StwL/GYPnU1e4py/KoSt1WlryrJsOn&#10;JydoJCuEkhZEiwtyEkQL8pnw8Zjw8Jje4zXn5bMW4jeV4tHS4RHLtTXuC7Yc9MMMRLkkmZor8ymJ&#10;CqIFhM3/bwUwv4kEH1qSHyMlYCwtiJURwErzG0vxYaR50FxkPoHjgO+hhC6rqvGqq57niVDV7IkI&#10;GAzzaQnwKA8MspLVl+c3EJNwlNSIvK8ed18jUUInSUQlQlItVEYtUF0/zNwqJTQ4i4EvLWSUlTEe&#10;FCeTKlOSm1JiO1PDelP8B3DuA/FObQmu5YTwfHxMbnJcemw0ztPXC2llpYoyV8TEWEdEW0ZFWURH&#10;mEVGmIGSQ5hlqJe1k4eDrY+rfZCnU4Sve3yQZ3KYNyHCm40LyUgKykkJykv1LyAEFpGCHpECH5MC&#10;ShM8y2JdHkc51MTaNyc4tCfadMSbd8Ri2qKMOqIMu2Lg3fHw3kR0fwp2MNV8CG8xz3IHzKW5zjJc&#10;pmlOU1THSYrDBNm+KxbTGgGvDdB57Kn60Eku20qMjuYlGt4ClRxr8TxbyUIHmWIXhVJ35XIvtQpv&#10;9Z7TOOARvPU4yW6MaDucatV3Gls8kMKJAO7FmXYnYLmuF1R6Ek1ACyi56rcjFg3gOuD+BIveOLOu&#10;WE5AMOjTl2TShUO3JxhxHfAPAthoIMZoMBqUsKZwjfYU06Zk3wfh0VG2MTAFP3GxAHk9Mp8u7rpe&#10;7Lf6obLBOeGd63Ejxxr4+r8ax120SPlCL0A2NDuhb5U2uR7dPJjUNZg1v0AZ6qcM95BGeogjPYTR&#10;3tTR/tTRwbjx2eCpQ8Wczt85REqRs4NGJyLHhpMnR4njY/iBMVLfBK1vEkAfGGEMDjGGuzkOeHQ8&#10;uaePNtCXNtSL72pKHerFzS36TjwTzGz4ffyD/4wpukSuUshrdO8cIU1NEvs6QU/2yDCtdxDfNYDr&#10;n/BqG7Zon7KbP7iY2/b7tOr/jSu4llnt0D+fNLVE6exnd3Qze4fofcOU/mHywDB+aDh5ZDhxdDhh&#10;bNjpcando6LQ1hbS6Bihd4DQ3c/oHyF39VEHOZkwqcNDoCQPDuAH+lL6epJ7u5P7euI722M6WgHh&#10;zQ1+tZUB9dXRbY2sCc5/ts4am8gen86fmHswPV88t1A0P5//ZJo9NcmeexrbM6dLrLrmwPoTKu3/&#10;6CWfMwzmjWLBMkr1aWxYSpJdJs3nUbZbUUZ0R0NkT2fs4GDi6Dg3ApiTzHNsmDw6TBgZTB7oxfV1&#10;J/Z2pfT3EocHQSOocBeW1PN9HDCuoz25tYPY0hXf1e8xOqnZ2fPXtJxzYUnCtJKgvhXq6IuUnvGE&#10;/sGQ7hb7qkcutRWxHZ2xbV0x/T1RAz3RnwBaAGAxEd0dgPCudkBYZxsAPOvVUevRVevZycGjowbg&#10;2c7BvanCreHxaWRwkV1ZgfWjXMsHWTb56fZsmj2VZJmaZIqLx8RFwyPDDIICtH2972ON+ZGImzra&#10;F5SVvpWV/UZG5ryc3AUFOSEETMISK+vsKOvuoeAbqBkeCYuNhsdG+mTSAvOYkWV5iS01yQP9MYPj&#10;np2jmJYxoeqBb/KqBR5W2Y+OJS5ORffWxbeVM0fa00Z6GGOj5NHZ1LFF/NSLlInnIe3jplXNgg8K&#10;NNuawiZnspfWimefZo9MJvV2h/Y0e3U2eHY0BbV1hHb0+7X2mT1uFGPlXo+h8/vmfoVK+YNlkgy1&#10;2qNjPqx1OoBd4RlNl1ZHWXqFMJuas/q7ESHBf+UV/MtXV69dFvzrN/xR1IKiyVlcTbUEEn1XUfuP&#10;vHK/FNK85Bx7M5Aq5k0yD6CVsyqWSuv6aElVnvAJb9WDaLV1P4EK3d863Tgn+otzfL84B/vuFx2u&#10;arP+upka9wy/OHfvl7++9B//xfvH/0LzXn5gA8Opi5mKCMLEJYxVldwMVJORMukoUZrK5RK0ZC5a&#10;udLdpNRBP176a4bsrx/r/qVW93r4lV8hvzin8+dfav/pf7vd+UMtmnc9UOXAV37XT2ktGPY8Cv0i&#10;AbORrH+QLLWTKgKVmbyrcixz5I+T/UuK8r1EWQGuAE6UF0uU/wcBnKoknKokkqwg+JPgle8DCCoi&#10;AKKqKICkJkZQF0vWuJ+oKRivJhinxhenKpCgIZCkJZKiKwJaQD1RQxinJcRtSdERI+iIputLZulx&#10;kojmGEgXwGQfwhUeoZRL0CqAxxi1CqxGpYlmpbFGBUa9DKnyEKmWZ6LHROsQdRVwKhJxcoIREvcC&#10;hW568V4x+tNvbG5esrh1Tf6L36t+ez7O3MofZVJMI9dWZ9W2Fk4sj81srue3DjmlPlD1ZPCaEW9i&#10;6VdNWZdNWBdM0i5iKRewxIvY1CuolGuGhJsw0k1D8g04hSuAr2Dpl7H0C8bU89jvAXXARQyHf/S7&#10;/xLOcb+XjNOuor/PNX0qgFmcE4iNs741IgtasngNw/EF3fMvjt8evtk9eE8pHb8Cj/6DCe4Xpql/&#10;dM39k0XmbZMcAVjamQC+ZEz4zoQCxrxplHXTKOO8If6KKeWWWdoNNOmmUSofEieMihQ28spoHO5f&#10;3Vl+837q1dbc1uHi9ocHVUMwZ8IdE9pfDPE3zVNuGwfK2PnNQ1D/2vqzE+jpEYRxS7wqa6NkQ7kF&#10;TzgPSxTzLvrOMOmeTtJ5fkcpnSBzd3J6SS+rpNvEm/TFPUM+gzg+OJUfnn5Pn3ZLJeaGtOddCWse&#10;Kay4tjXaLTopu6ZxfP3pG2gbgnYh6Okh9HQferoHPd2CFl68mVnam13aWn6+u7R1MrQPpQ8+V/Qi&#10;X4VH3sBSwJ5cwmZ8iwYfE/OCKf2SCUfSX8Ok3USxbyFzbqKyLpmxzpsz/2xIuWqaewXF5EFRrim6&#10;+ybmHb2F9rbXdtemNp6Obr18+v4d9GoHety+dEXZWcWZZhGU7hBAev7qw0DP9NPZ9WdzOy72saL3&#10;jSUk7RUU/O4LOkoKucqLeKhK+f1fCmBxASdxPkfZ++5gHAUJb2WFQNBfXi1EUMbjiqA1wp2SOTjH&#10;GhnNGJ/Im50rXl55/GIVUPrs+ZkMpg8MJre2RVRW+RcVe+UXODBZjiy2c0YmqIc+Lsc1t5D7+5lj&#10;Y7kL84Cc+Sfs2Wna6f9IBKCMDoM65xL80vX2gF+9jJnprBlO0oXcmVkweM7UdPbkVPb4ZM7EVO7k&#10;dN7UFCcL9PjIf5/MseH/Pv+uAD6NTp7KGJlgDY0xBkc4f68YGGcOTbOH5h9MvgzMqLumYCWo7iGt&#10;HXJXxElDL0FU3EdBPlhRzl9R3lNB3llB3l5e3lZO1l5OxllWylOY35H3ji3PbasbV5EXL2jcvKkp&#10;JaabR2W2FuUvdrduTw51FLActRXc9BT7ilnQyxloewHamDt4Orb3fOL19tL++sKLxaGdtYmdtbHd&#10;l5P7GzOHW3Og3Fod31ge2JjrOljogdYnj4brioJsApX44jRFMk3V2fDPFS8X7om/PwFM8SfJOJW7&#10;PwG49QNcAQzghtvSDeQYMHmaoTzdSIEBV6TDFRlIBSZaIdNUNdtcMwOrlWmsnY7RIxpoxagqhCor&#10;Ym9eR966pn3tUpKT9VhlcSULX5dBHCvLKo33C9CV8Va6z7ZBFDpgsrA6j+3ReSj1fLRGHko1G6nM&#10;giuAkdPQSmyMGpiRczIxWiMHqcY2UGDqyWUjVB+Y6GQaKXMW9sOLgFs0LSnwe5Fnqp2FUc9Eq1U4&#10;Y2j6sgFCl0nakmAQNkI5zVCBqidD0ZUGJaiDPjlYzWyMdgZah4HWY1qipx9mQevLh6uzay+mnq1N&#10;rW3O7G5M7833juSSqEh1vKxwjRk8G845RTjjNCs1F7A8AJiarCXJ0Fdgw1WzMVq5Znr5FrACS8Mc&#10;Y51sjG4GUotqoJigIu4nfsvu7tfYK38w/PbXJjf/7CJ6NUhNKN5IjmiqwbSD5TogH1rActC62VYY&#10;upVJGFJvpqrow/wgtDY6V0SgmMqlYcQemIMNkSpAK2XCVNKN1NIQGkyMMtGIn4K53I4T/9CHhZaQ&#10;b4eEOcZ36sbH6WscvhfAgqcCmHMG8MdRMWhM9O0g/37XzaPeO9C44E8J4NMI4Dl+TubnOT5olvfj&#10;DM+H6XunGhiUPBwm+d5P8p8iCPg4LgrNaHwc1Fqvlh+g8+d5nA/T/A+TO+fU/3YOcev3Kl/9mu1l&#10;86q9ClocnqnNT/bAMuPcPuxNQ+9WDztqGoP82IZGMSoqE0U50KsnJ69m3z2fmHzIynUyZxjr4uEq&#10;IXrioUayGR4WT8syoOmW3RJ8XxhmMcH4mGq+Hqm2G6V0ECl/GPmvBHCUyl4k6MkJC95LUFuOVFkk&#10;mLxpokBP6nfnOldne16vzZzGra6cpi/mHGr75uUsYG9lDNzipK7dWX6/ucDps7MMHb54vT63MtHe&#10;UZ5ZlBb7gBZR/4Ay2VW+Nte3sTDy+vkUtDLycbjy8BHuJd5qI0LzVbjCc5zyaoLqfpT62zDNTyOA&#10;12Ilt6Kl3kSpcgXw/qNE6FkHtDd9mmL65evNdcDb9bWPa0vQ0zFosf1VZuBiDPxlpObreK3DCMXj&#10;SKWTOK29CM31YIPpUNQAzf3FcMGHNzOv9yehFyPQ/sJxAX4r1f15JHIjwegQjzzA6R/EaL+J1X5i&#10;dWfJjnfDV+ZDAgwiYI9x6LVow/koeJevTr2vweMAVEWsXWt61Ght+kJ/+fPJlo353p3lwaPV8fdb&#10;c9D+EnS4Ah09BXzYfgLtLoDGN6+mOLeOn0Gvn3Pc8L8rgF+9gF6tfth8/nrr2cHu0uvdBWh7Dvxj&#10;EHo+DI3WQ8Xk9UTHZ5GYrWSzbZLpLMGuBhfuCDOTE9TSUvGAIQly6gniCpEaurFS9031pDFYCR3M&#10;XUn0RQG7a5L+/DqxYsgsTed8HZeHBh5FcE9AIcwlX8chV9smX8O6UNP6gYb1Iw2bx+q2lRo21Rq2&#10;VZr2FVquxVquBbquWTBPipFviJY7WsRC4gZCVthJVzXSSDXaWCks3ozWhWt6xuh+llyzmVq7lVwF&#10;2EyqBOV2SvUuvnaPwImsBeVOag0AVPaJ9aCdEw5Iqt0m1ayl1i0TGlqDCgMU3JUuaCvcQ9+4qH79&#10;pt7N23rSYmbGmt42qp7eqj4sdNIWsfsA17ob37Sb0LCPa9pPaTpIbdrHN7ymcA5PPaLWHzEaXzMb&#10;jxj1e5TKXULFDwKYwzGp7jW5nhMsS67fjCtqM4l4Fpp9QqnZTy59S64+wpcfkaqPyHUA0PMNqe4t&#10;sY7jgPH17wj1ELXtHan5Ha3jkNy8iW/YT+taTKzMs05FiFjzfKdz/xpaXtBeVcJNTcrF2zH1xZMD&#10;6B30evcl+Gk73hyFDmeg4yfQ8SL0eund+gi0NwPtP+MI4GOIkpwLN/A1xeJgBokGBqkGMKKhEQWB&#10;oMLhJBgsRUcvXh+WbKCfgNaLNlcPDoPHtcfXbuePvyQ2jLjT1yILwQrBuxwSag7ItXvU+m1Kw3F6&#10;2xK+ptiV7aUeApP0VZcNkZUJEBZw0JD2MJK0i0CGULAh4RLoJBlsCdq/FOH9QNfloZFHHjaAbh4S&#10;YxrijgzFGkYa6idgUGkYGNNcm+ygkRSoEY7T9Wcbej9AuJcYuZYZuTyGu5bCXcsQbhxQ7oAStPsj&#10;lFsR0vUhwuUB3LkA7pRv5JgLd8zDuGUjXeNljPx4lKJF9ePFDUPuqgfeUA64qhwnACuG+c6FZB9T&#10;m9/QW9/SWj+yug5SG/ZTGk+onbtJ9ROe7CnvDPAleU3jZAzmpCZOa+L4v7T6A0bdHqPugN7ASQ1N&#10;bwVw+tA4Kb7PAF+5A1LDEaXpLaPtHbMDlJw+lObNxIrF4LxJLxZgPjDnWcTDl7GlYPYPzE4ovQdi&#10;d5/Q2w6JDbspNdtJVUekRnDrPasTAEYAwx6cphCfC8sb8KBtEWsP0lq3yPXH7I4dauMxk9PhDeUn&#10;2EupOSI2cAJeGe3gchtX+TSs8Il/VqtxXCs6tg0TN2iJn3NjrwY92Iwo3Ygq20kAUze/Z3EOvj3O&#10;6N5ndeyw2vfS23dYrWfsc2Rw2wHrlLTWk6yeVdzjcf/0Z7GPuIsE7/s+rYPzXuxusLdgavA6YCVg&#10;B2Z9M/odiK2mcT22qUvBeQeE+g+gZ1rHa3ITWN5bagt4awA3azrYwyN6C5dDxj9wQG8+pDVzb3E/&#10;CLB77+ht4GWf+GQ8Dy2EWN0Qs3s79vGMO7PDNL4CGV6Bimg0TxjzZG3GV0KMLihjEEof2Iopn/fO&#10;ehlZ8p7e+Y7RecxoP0nvOc7o3Mto3c1s2clo3k1v3mM17QPSGgFH7JYDJqf+ilQ5GZ7V5BhfZh5S&#10;aB3C9owtoeb3tQ2OPVmumRyntNbF1JTEN5TnTw2VzI3XLM01P11sXVmsX5yrmJkonhoqnR19NDuS&#10;M9xVONHfsLZYv7pQuTjVuv60/vn833m6ULv8pHpxtvbJXPnAeN3QbNPoUuPwQlHjYAK9yMIlRkXP&#10;8eJ1Zb77CA0dLwvrZHcPtpdnupsz09GW7mSXZmtBszQh2VnS3Z2yvN0KPF3yXOwzvVwLYTpxSjIB&#10;aMNUV/vcUwGc4WCd7mCdBh5xtmcC7K1plqYEDCIBAYuRk3IV5DW/dQ0hzG+prx1mZ0V1cWA52HB0&#10;pusPuYtB/fSS4eWUzhXA3MzDPs45AFsTsqFmhI5ygLsdK9Aj39MhHeBkScMaxqP1Y6SF7WXuO4jz&#10;W4vxWWkp+jmYU/zdcn1dONGrbnZp3DHBU0GeBV6OWU6WDFcb1g+kf491Jii5+agROpHaSv7GsDiU&#10;XjQYlvc6+srXOmAKuHYEGBksDMyorxZsY4L3dGR6O7O5Apj7FtzXcbGhApytKVwTDFpAN1/XDHtz&#10;EsYg1lAzTEHc5e4VhISADVg/eFkvxwywYD/XHDdbpqMFFcwCVmKBTvonAtjNjg5GBpc2Jimgj4FG&#10;oKaiB1w30MY00c+dFeKbDUp3B4q7Pc3LKQ0sD8ANsPZwYJnCEw3UQ8xROE8nmrsDydOJEujFDvPn&#10;PGKFjTfQ9OW7ZXj3mp7AHbianKuNSZKfW7qPC8vZmuRqTXWxIAE87dMC3LICPLLBSuwsCLbmeHsb&#10;srlJkp52kI5mABoZa2aShETF+gbkR8dVkmmdrIzBNHY/Nx00ndnL1b1ncvdM/f6/UAAn436CpMS6&#10;n+Szbv+SlKSGnyQ1ufEnSKlPSa5LSa75MakpHN37Yz61v/8s+TOXlGoivpabAvozPvO+Z5wK4J+A&#10;TqwFcOtp5HompeGUOm6q5x/zY/XLzfbM5cz+ctM+A87UL9f+PszsOIWT1flxbjOgPK8FUJHfCqgs&#10;aPs5ah52cqkt6qor7gbUP+oBgMtPWxpKev853Kd+zGfdzmh+PMClpXwQ0FoxBGirAgwA2qsHO2qG&#10;uupGuutHexrGuPQ2jgP6miYA/c2Tp4wPtk4Oto3/mKH2iZ/ks27/kk+fGjhVtv0to4BP633NI71N&#10;w1xA/Sf5tMOnI3zmd/8l57B/kgwWVqu0RU/Fmj2JM1xOwKwm+y3hYlh6cCYCne9oVhfl0I137Up2&#10;7o53G4gLHI1JGAxL6A2O7QyOq/KLpln7uWjY6IiZSonYSMn4SipGiMuHSckEykp4SfFaCl/RELsu&#10;KXpDROC2zN27ytd59C/xIc8LmJ3nt+CTcuMXthK8rnf/G2nFL4WwlyWC7qumqqg+ctSp9lVvi4Bz&#10;MvTGYJpDUbX+RhXehmXuyMfuphVedrV+HnV+AY9d/fIsnElouxAjS0ctDEZKS4tPUfGOnMIdJbl7&#10;ajI82kLX1YVv64vwoSSELcRFrO8LWfPxWQrcRUnx6Ojck8i2RvcEmvf7oPojnTkCmF9RRBDBL2Qm&#10;yo+W5EPI30PI3kNL8FiK8lpLcA7u/QkBzG35CXhPjS+/iYwAVgb05DeW4cWeCeDPNLA0L0qCF64h&#10;YqBy/o6PhMRgqMd0hEuLq0lnmH+gFlyDX1OYDykh7y2hEiarGa2sEw0q4vopvBrx9xSCBJV8NA2C&#10;HB0SksPJucm00oT4uoSg7kT3kQS7qVjj+RjY01i9BRximOzcQfHuogZ2UUIbEgMe+DlnOdtnOTm1&#10;JqQ0xeObYwn10YTGaE7ZFINviI+rTvCsSXKsTXasT3VuIji3kpzbKc6dFKcWvGUr3ryDYN5JNOsm&#10;mQJ6SSa9ZOt2gnsb0beT4NmZ6taBs+9KsO45PYt3AGfcj0P1JiA6Yw3bow2bI/Xrw/XrwvS64o25&#10;7nYoxXKUYDNBtp+iOk7TnObSXEE5TrIbwVsPnJ7g2xQKq/bTKvdSA5R5qBS7KBTYS2daiDCxAjQU&#10;DzcmuD5IryXciHtsMBgWMIS36k7ANoUb1gTq1AbptkTCexJNQOOZAO6IRbfHoLgCGDw1lGg2GGfS&#10;F4vujcf04bB9ycZdOHRHArIzHnHmgM8EMKAtXHMgxawl3qE8NigzHGdr6CF230JWK/y+boIAEv+d&#10;btQVY5x5xgBpBvKoXuT1ZHyDjfsrMkLYh+74oDdlYIU2vkIZnSYODlGHB6gjfeRTSKMDxNEh4uhI&#10;wvh8/LOPhpVTf3CNFsIxAobHYiYmEsdHUsdGCYPjxIFJav8MvX+KMTjKGBpIG+mhj/ZQR8dSevtp&#10;A330oZ7Unmb82FDi3JLz0OIVcunv4h78Jrb4Mq1Oo7Tbu3cCPz5KHuomDnTRRgbJ/YOEwVHc6Ixz&#10;6wCiadh4auPr3JbfMqv/T+rDW7n1ToOLqVPL9K6BrM5eVs8Qo3eY9iMBbF6YZ1GQF9raQp2YJPUP&#10;kXsG2IPjzIERUncfsbeXMjBAOT0TkTw4kHqqWkkjQ8l9PXFd7VGdraEtHAEc1Fgb29kS31KPa6rH&#10;NTQlN7XhW7rInb303v60wYHc+enM+bmcZ+tJQ8tG9AZer/zLNoV/Mk7jDX8IL+r0ah21L63C0qlm&#10;9FRzerIRPhpDJ6HTmeb5+Y5l5QH1jXGdXWANjLFh+vQEeXqcNDVGnBwlTY4SJ0YA5PER0qkb5mSi&#10;PoV7PDBzeITa1hPT2u0xOokenb6SX3ouMOFmYrZb4zRx5EVK90RC/2BQR4tN+UO3moq4js7o5ta4&#10;vl6u8T0jro9TRvd1c4nq7QJE9nQCwns6vNvquMbXq6P2DO/OOr/Oet+OOu+2Gq/Wao4Mbix3rS/z&#10;qCl1Kcx2yWY5MOk2dJIVhWhGTMbg4hFxUeYpSYjoCA0fbxlHOzELc3408oae7iU11d/d5/tCQuiP&#10;stJ/UlL+q6b2BUP4DTSSxxgua2+q6mymH+BklhjhwGa4PHzk8KgWU96q1Tx6N7dCOD3fvqOT+WIx&#10;5+k0baAlqbmK2ttDHRghD83iB+ZIwwvUsWV8/7RPd79oY4VIW615e1fy6FzR1PNHE0s5U9Ppc1OJ&#10;Q53RPa1x7a0Jnb3RfaNO7X3Kj6t5WaWX/AquB5R/4ZP9e3+W+sMu6trHyhfvWQ0jefUD9LJ6ems7&#10;qa3FjoCXQGBu80l//Q3vxbuKfoTsqoWn+f39kmo6l67xf/mVwH+cl/xfohhx/3Q130xJbU9rLXuK&#10;nUdZpM80zXsjFvYhTvF1MP+KL0+zhwTO6J6j1CVfmcsTofBX8aaPUFKov/3m9q/+85tf/v7un/+I&#10;EeHJsEbEaito3Lp9+fd/+uZ3v+P/6vc2wt8y4cIZWjdbbJWbXIyekUM+lqQ+TTTptbz6QOZcjfbl&#10;NKlLkRK33QSvI777jeut/6xF3d4OVjz0k3oTqrIXi1gJ1x/xkR/3FV6P4X9Dl4TqrN9UORRa3Q6X&#10;+H2i/K1o8bsJsuLJitL/rgAGd3/sgPEaYkkaookawgnq9+PVBOPVQEUIpymapCUC6hwHrH4ftCRq&#10;iIA+oEzWuE/TFE3TuM/UFGNpiWbqcDRwIYwTE1xkpFQMVyxDqpWj1arQmlUY9UqUxmO01kOsXj5G&#10;O9tILQumkqWnwNaSoalI4OVFEqSFomVFne/dsrh1w4yf30tDC8YnFOvikMmIi8f5xqVGJzOZ8enF&#10;QYwqQ//sS5oh/OZpvBbsu+asO+aMW6bk2yapt7G42xjcHRj+Dox861QAX0NQrqCplzDUi1ja6Rm0&#10;3/M/Ov2Xy88K4IvI9PMwEljVfXRMTu3Ui62T493dg4N3ibl9Fwyi/myK/6Up8U/OeX82z+QxzROC&#10;MYU5AjjpBjLpIjb1PFgVlnUdnnXNKPOaRfqfYInfGKXwWzLvGsZ9J+skhw70S84deb4zsbYxsbo+&#10;+XJnbgfqmD/2T6m6qOh7AcX61iz3EpZ4wzjsqo554/Lq3MHr1bcfdiGI9bhbzMBbFBVzzzjpK/0Y&#10;Hrfcr+FJAgiyqF68fcjDqt710ZWT1vFXmbWTatZJwogkXgT9pj7rsib1kjLupkqMkFaEpGGwgJbD&#10;HWWzuyrmyqYBXri8vPqprrmD8RcfFrehtQNo5wTaP4G2D6AX6x9Xnr+efn40dgA1bUDu6a3Szml3&#10;TGjfGpGvW+ReMM08jdKmXzAlXzYhXzOm30Sn3UVk3EKxLxhTQfuXCCqnmyHjNoLMqxOMz2tfP3h/&#10;eLB9tLW8MNU1Nti9vbX/5iM0/RIKTm/7Wtr8lgLW2DFkYWVrdGj6aOvNk/GnLHqpqAhSUspOVt6L&#10;l8dGTspX+r67ipT/mf39Hwhg8JdMCX4nCT5HufvuimJeYAQl+QDQU1Y9hFfS9aKAJdKLzuqdovb1&#10;A7gH/ebOzObPPcmbnSt99rzs+QsAqBQtLYP29LFxxuBQSmtbeHmFIzsdnZQMj08wJRCdsrJ8HhUn&#10;d3VSRocznsxmLjxhzU5zkkmc/nyQhgdBOzeHBPgFSZ+eShsdJfT0cA/ZzRgb554BnDU2kTMxlTc1&#10;lTEykjE69GM+875nfKZ4/zkZoPxHxfvPAZ1zRqeyRybTh8eZg6P04VHa8Bh9ZDJtZKZw7hW1Y1bT&#10;BXdPzVVYxee+nI+SRpSouI+0ZJCsRICslKestIusjJ2crL28nJOCnLuacoiKQqicZKCEiKeEqIuE&#10;mP19YWMBHjVPW09qbFxmSkoRnVydwaCEeBUkRUCr09DLaWhjFlqffr3KCTE82VnYXZt6NtO193x8&#10;7/no/trk/vr0webc/sbszsup7dXx1dmu7fkeaHMaWh0ZzUnCm6rE6Nxnmar9nADOgMn+ND9I3M/4&#10;VAZ/ClNPjqUvzzZQAIBL0DPTSBlwFjrMhClwSTMEyKWo81H1RVkImUy0SoGZfrEtNt/KOM0YkWoI&#10;w8EN2e4uBeFB01Ulm6NdZWnJ6ZHelfFBLHtj83sX4Bf+GKkuTUCo4w0UH9ihmWiNDKx2tplupok2&#10;y1iDiVFnYjUzzbTAjNkI1VyUOlgDQ0eGri0NFgZawMK4iwQVcJmDVMuCq4DOmUhOCmiwtmIbw1R1&#10;UY+7X6eoidD0ZbmNoELVkwFwlXAGSjXbVIthpJxtbhSvrVgfEwY9m3+zPPVqaXzp6ejLrdm1V+MH&#10;a6O7ww1V4a6pahJ5CA2OeP7hTGIAVwCDRm5QMttIKc1Anq4nS9WRpmjL0LRkiMpibB3Fh1j9SltM&#10;hQO2yAqejtakwBRd+S/a3P4b6sLv9L/5Ffziby35vvFV5I3XkSJoSBI0ZJIN1Ajm6FCU3tjjfGh5&#10;FHo1vlqXnm6nnm4q9dBCIddI6iFKKVtfOQOmmGWqTEEKkVHXH/sLvijVg6bNoFmN/Z5bHOk7feUU&#10;rgDm+zgh/HFc5MOo8PsRoY9j96EJ0ZMhvoPuG6/770BTgh/GeL4XwH9PAX0Pmub5XgA/4f/BAfNx&#10;0kFP8f+AwKdAk/ePe3je94pBQ6rv+3RfVmq1JIsSzL51k/+theB/onh/T3VGNFFjGunxdD97Fx3Z&#10;CFv4y4mG98v9Y/TkAkuTbBQyWk15s6fhzYuJlwu9Jy8nPoy39xGiifqKseDvBmhlgqVuoL5ibqDr&#10;em3Bu+bcqVSXqWj0Jt74Jcfs/pwABpffJ4UGjT8IYPmDGMUDnMZKlOoi0fhtCxlaaNyf73w13/93&#10;Aby78vH0UNuT9SeAnaWR/afjRy+mAAfPJg6fT759Nfdha5ETDvtmDTp+/nptZL6voq2MVZlHLM0m&#10;lmVTRptK3831Qks9UFfeuxzfvVjYi2C55VjFZ7FKuxGqb0I13odovonS3E1U3UhSXI2R2IyS/EwA&#10;f9jhzPLm1dPjjbXjrZdvtjbebzyH1mahp/27pUmLSWYrERr7cVr7EQqHEYpvY9X2o9S3ovWe44wH&#10;Es2fFMdDa/3Q7gz0bBg6WID6SjeyQmeiUc9iDfdT4Pvxupw01HFaI8YXh5DfTmCvrnqIvonWeYcz&#10;epNsfIA32yTabqZ7r+WFTWaEtJL96unB3cWEydbCocbC4Zbiic7HC0P1L2e7jlbHob1F6PXzjzvz&#10;0P4SKN+uT7/bnOWI4dfPOZvzbwng7afQxgrg4+bTk82Vt1tLJ9uLEGBzBno1Ab0cgfofbaT5PYlA&#10;riegjwkmqylWqyVpyU6OuiKaqmKm2mphqipxGmrxJkbJGCW3GMvwHLeYFAMLywsCGv/7K91fXTP9&#10;k7DfFeWIu9qpksbpGvaFcK9itM8jjO8jtFeWlm2OlnWBpg3HAavblmvYVWnaV2o5PtZwLtVyK9Zx&#10;yTdwTYd7xeu5m0lYSt1AyIm6qStFwTSS9GVCHNUiyoPLVtkDLwgN6yk1XPvLZTuleie1Zhdfe0Bq&#10;ACX3cp9YzxXAm6mVz3BFy4kPFhJLnlIaRxJrCOh4Cwknc/VAMT6TO3dRl67q3buDkhUyl74J1+Ux&#10;jdYK73LOfRVWA1GGPlIHtmMbXoSWbSXUvqd3c/JL46t38FX7pJpDet1xWsMBrXqPWHkqgGvOBDDX&#10;AQM244paTM8E8OO35Orj1EqOAKbUHFL+7oBPNTAnGvgwqWY/qfqY3HJIbt4iNB4wu9YI9VWebAcV&#10;L3VReyUBO4FLCN6LyPu3sNoKTtTkwtc7Jx/fHkDQFvTh2bvdicPV3uPVgY9b4+/Wh6CdKWhnef/5&#10;yoeD98TELAMdTwwqDgFPgcHwunqpBjASCkVHoaiGhqm6evG6uolIWBJGK9pSJQhvQZmkdu3njz3F&#10;lY970l9FF74l176h1oFX3iHXbFEbNsg126TqnbTmrujSaHgCRiEIqZNoaIBXUQ6V4LdW5TdxVHAI&#10;Vrbz5tNPlMCUogIbLSIr4H6lmIA802CiSZAfys8GHohBxqIxJBSSiYExLbUpLurJwRoRyboBbCPP&#10;ApRrCYKjfjkgOfYXlFy4GhgA6sVI1yKEC6AQ4ZKNdGUbOsZJG0aI6qTrOz7E+mbpOqep2cQJwKjS&#10;ZiUwv3Zb3LgXcyms4IBQD2UPQeyBE2rnO1rXVkLNmDtz2icTfFU+pndzQ04P6A2AfXotYIdWs0et&#10;4wSenqrfM7j2F3zNwNdvPbF8A1cBvmmczN6UJgCU0XtCb9vH172KK1sJK5z1yxx2ofba4ecDc1aj&#10;H4E1cI3pW1or52xpfB1oOSZ/P8WZCn3Nap+PKOj3pG+S6g5YbWDnj9I7QHnIbDsNhG38MZz/NYFa&#10;D75aB+Ra8HntEat3CVXgG7scXDjhzuqxTGlFx7Ybxw9ZEWZcmAuembvxVa8JTR8YXe9Z3UeM9l1G&#10;6z6r4yi7d5vZ8mMBfMhuB1OfZPWsJZVPBGRwBfAhrfmY0fqW0QY4SWvnAupcWf6B3bVHqJsPzu2y&#10;TWkyje1zJL6IeQTe/SOz8z2j/S215TW56Zh0mg6d2gz6f2Z/93+A2w4Ac4GRudO9Y7TvpdaOutGn&#10;fdLBTkLZAxC7+w21BXwiUwHZPU7kOkx0pWFom2ninDfnTT9Q2tfCimc90tciHr2jdbymtB5RWt6D&#10;Tyqr5yC9dS+jZZ/dzOETAbxFqQFsU2sBL5JLxwJZjTZxhdjATOvQghBSR1HD3PTywOJyXm8nrvZx&#10;XF1ZbNWjlIZKdndrydRow/J804vlumcLlcuzVSszJXOjGf1tuSPd9asLgIqFyYYXC3XPnjQ8n+fS&#10;9Gy+YWWubmmmbmE2s7m5oKO7fHisfX6le3mtbuRJZkU7jlUio211R0Tvwk2Vu8JGmrpe5taJDk5k&#10;Ryear1e2qyPLyoxgZpxsaUqwt2I423GSQnu55sN04pTlAjBGeDeHPGfbbBsztr1luo051c6K6mjL&#10;cLLjmGB7a5qNBRk8iDSM1dcOU5T1EOa35L2DFb9vp6MRbIpJcrOjezsz/d2zfFzSufGpnFBdzzwn&#10;Sxo3PNfNlu3jnOPrkutgzkDqxhlqRnjYs31dsh0tqK6nh/s6W9HdbJlmCJyOcoC0sL0Yn5W8mLO+&#10;WrAVJtXTIR0M5eua9X0csC0TPOvlmOXtlP139Wud+QNZoPR0yARjInWjNBV8zZFJYHATowQD9ZAb&#10;3xmI8FjIijiqyXqBSy1FPzCFoyXF0/H7M4DB4rm6F1TAJXgRUHe0JHHPyuW2ezik+bnmgFWBlaD1&#10;Y8BSRXkt1eW8wWjg0taECJbn45wF3g70sTbGw3XCtZX9fi4FNBjTyYoMKmBk0Aj6wHWC9TV89NQ9&#10;DbX9zdExHo7UQK+MAI9ML6c0OzO8iw3VyYrq5ZQe5Flgb0aGaYQi9SL93DI9HMDKSW52VF9XNujs&#10;68YED1qbJKjKOd26rHnjorq8hJUpMsLFFu9uRw5wYXvbp7lakgEeNjQvByYALAysxN0xzcGKhDSK&#10;MtQPw6LjsZgEI1iEASzc0oYYFFqUSmyhM3sBZFonkdJ+lvmZa3lBCer/AwGcmNIQn/pvgEv5aX5O&#10;AH/ma/8/zmfe91/Asb8/LYDxqXU/yaf291/DOQD4pwXw2WHAn3FmfH+OM/vLojayqPUZFADH9X7G&#10;Z+qXa3zPvO+Z+j0L/D2L+uWq36KszlM6yvPaPvO+VYXt/4RPBfCnxpdb+dT+Npb2Ac4M7mecGd/P&#10;+KzbGf/gfSuHAe1VI+3Vw4COmqHO2uEz+/up9z1TvwMtUwCO/f0ZATzcMfmTfNbtXwIe+bEDPuP/&#10;XgB/luH5DO6Jvz/mHPaaPva6DPi3/SpfeFc4YjDWsivEI9/c3uySmNltORdZ1SgMgu5qmePnXB4a&#10;3hGbMhyDH49MHYnCD8fR+pMzahKzGEHsIFeGrIK/hFq0qEaysCpOTCVWSiFMVNiZ97qBwFUpgWv3&#10;ea5L3L4pe+2myuXb2hfuGFy4Db98E3HnjrEoj6k8j4n6bbT2VX3dC9r6F6SNeQUcpPiCdeVSzfUz&#10;XE1Kguwbot3bE3x6cf5tkR61vvblzpYVjtbVTvaNrq61np7VoSF5Pj54S+tgPSMHeXWUkJzWHUn5&#10;axJytxRk76jL8OjL8MGlBIwlBU0lBM0lBDFSdzW17ohlWiI7/Ux6PA17wuwSsVglPoVTAWzyjwLY&#10;WpTX9t8SwFJ8WE6eZ16sLJ+ZHL+pHL+5LJ+JDK8paOScAfwDZ5difMbiIpYKImj5i/zWPPfafawW&#10;Y1xaHGAdAc54YwuYkAbfdQ1BYWsRKTcZJT9V9QBJlSABA/ItA8YNraQbyiF8Sp6aMF935yhCeOKj&#10;FFxDckhvsttogtlktMGTCJVn0crPErUmklADOJOhJMsxvP1wkmNPtF1PtONQgudwos9ggu9gvE9f&#10;rFd/rFdfnMdAnPtQvNMMzu4JznIBZ36K6SIOu4gzXsShJyL0JiJ1JsI1x8PVJ0JVxkOUx0MVB0I1&#10;O2LMW+Id2hPt2uOt2qKwrRGIjihkbyyiOxoG6IyBdXAwao9BtMaiAA2hBk2hsJZwznG8nTFobhrn&#10;fpzZcKoVYJRgM0lxmEvjZIqeoTuDOrgL+oCezWGGVb6aRc7y2VZibFMhvMENAuwmBXGXiRXItZF4&#10;5Aq+wJr1QXrdCVjOLBGGNSF6gMZIo44E494U8wGCVT/eElS6cCadiVjQ2B6P6YpDjSViR+KQg7Hw&#10;gTjEQBJ6IBnbm4TpTES1cwQwoisO0R2L4KaAHoziACpDyRaNkSZVsc7lxLgwZ3clOYSkkqOIZpgo&#10;inITlvoXtQhxz9yw5vWU0QPLgt5rdil/Q0ddtY5D0KpSBp+mz70kDU+n9g1Qh08d8PAAeWSANMKx&#10;v8SRcdzYYuziiVnz0pce8byx5KDRifjp6biRYdzIKGFoijQ4Q+2fZQxMMwZHmUP9zOEu5mgvVwBT&#10;+3tpg92pvW3EydHomUWzjom/Jub/LvHRfyaUXWM2GdWPBQzNJo8MkUd7UwY6iaMDhKEh/NhE9Mgk&#10;uqJRLK9Son7oLzlN/8mu+TW59N6DFrfRp8TZZ6ye4bzugfR/FMC4EY79jRsfNn2QZ16YF9TSTB4b&#10;J/YNkrr72YPj7P4RYkcPoaeH3N9PHfw+Dpgw2I8f6KOMjaT09yb0dMZ0t4e3NQU21oa1NSUOdCX3&#10;tid3t+La2hJa2uKbOGViayuuozV1sCt5uB8/MefXOKgY//CGS8YV+4dfWWXJU5pdOhYozw7I808T&#10;ujqiGiuCKgqdC1lmbDqKnWbIYBjQGHAqHctIs2WxHLLSnUseejdUxQx2k55MMpbmyHOTScP9MT0d&#10;hPHhU+k+RBweJJyeEMxZZG8fvaMvprnLa3TKYnaJp6zxXHDy+TCGycNu/OCL1L6ZpKGxoI4W+4pi&#10;36Y6sO2JbZ0J3T2xvf9AXM9p2dcL4LbE9HQDors5Gjikszm4qzmosymwozGgvQHg31YPCOhs8u9o&#10;BPi1N/i21fu01nm31Pq2VAc0VvnXlHqVFbk/ynctyncsyLTNYluyadYsBpaSCk9KgCVEG8XHGsRE&#10;qAcHKni73YbrXoepf6ej8ZWWxp80NL9QVfujosKXijLnlcSvKoveVpcSMNKUsDJT8PRVDYtXjKOK&#10;4TMFklniiRQjRnpYfW3O5Gjh+Cijq5Pc2UvrG6f0z6Z0T6T0gI94lNjVF9DVoT3QLt5Sp11e7dPU&#10;lzmyXD67+vjJSsnCQu7MKGOsl9DbnjrQlzQ+GTYybdHZr101cDu57Rp+4LdxVecC0v+cmGdQORDf&#10;/4zZu1g2+YLW1E3u6c2am2aC71VJZXA83cQ+2CQY75tdSusfSGtrllRUufb1zet/Fbx8WfWSsrtB&#10;dIW2b/5FQeMrf+EV+/aSOv83HqrfjQUqH0UrH4QKL/jy9YVr1UVjSyNt2uIdZ8LhO0lmtabStpd+&#10;J/r731391a/v/fZ/G97+mmWiFactrXb98qXf/df1L/8scv4L7J3/Imrf7vHSHfWDZ+iJM/XEWzyN&#10;JsONFvwlm43+1m9xv91avdwJTUKph8jfSzMQGHWTXvMW3fcW+hilfBgPm/SRqzS+VGP21WrUbahI&#10;C2q23a+wzTC7GiT223j5WxHid+Ik7+NkxZPkxJLkhZMU+JIVeZOU+ZKUBJKVhZOVRXCKgj/J6V0O&#10;KSr3U1VFAHg10VR10WQNUZy6CE5dLFHtfqKaKChBHbRw65+2gDJJXYSodp+kKkRRFaGq30/TEGdr&#10;S2TqyOTqyhTqKz40VCyBqz1GqVdjdGqxOg0mBrVmBsVojYdItSK46iOEShlSrcxIpVhfKV9bIUdP&#10;JReuGy0jEa2sSDY1bUxJYXh4skODilnJFHxIcLC3IQp7T0ztliTqnpLbNxLO/IbJPEYEXiSJH0MQ&#10;wqaImCaJmsdLmKUIIMgCcAYfknEPxbiNYdwwZlzG0i+Z0L8zoZ3/Aa4D/pHc/e/wvQC+jOEKYMY1&#10;VNpVVPpldOZ3cNZ5fSKPMUkMG1/Rs7K+927v1erhwdsodvtFg9ivrem/saSdCWABA7qwZoqAbtJ1&#10;ZNIFbOrXZrRvTFiXkNmX4VkXzTL+hEg9j0i5jUm9ru7Po+rkGsZo7p9dWN2YffFifn3ryc5J08xe&#10;eGaPknXaV8rxf4Fl33Ks/RZBvo6M5IE7RWcWbUHQy+O3WyfQs33IMoBxS91DwDT1PBJ33oLynTHh&#10;qna8OCLJ3C9rcQ/agyBQPn0DhTIbePTB4yQeTB6P8YM7qMybBpQb2nE3NILu6gXc1vW6qur4jZTp&#10;1xIYPi0nlAc+AF+a/niktHm+Y2xrbPHN7PL7+WfQ81fQiwNoBYKWICh39NiS2C7uXHgBwbhuVXjF&#10;Mv+CGeuCGeOiGeWKKfkGlgI+Gh4k8w6a+S0Sf9GMdt6YedMq/xs9yg1DgiQ2qaxnbWFt7+h4793R&#10;q4mhtqryR+MTswcn0Mu30PQxpOEUd1cermJg0ts3vLKweLy7Pzf+pKdzRl3DTlTCUkzShV/IQUkp&#10;TFLUS0bMR+5U3HL57wtgUJeX85cX5whgKV5HBWF3eREPOREPJfkAcSlPcUW/u2AWJZ8QZkv++HL6&#10;2DhzeCRtaJhzKO/YOHt0DFRAC6hkT03nzz15uLj0aOVp6bPngAfzC7nTM4zBoeTWttDH5e45uVYM&#10;BpZMMkrCmTJorg8KAqsro1qakvp76NMTWcsLtImxtKkJ2sgwoa+XNNDPnprMmZvLmpnhCuD00TH2&#10;yChrcJg5MHTKwP8LBXDOMCcImD08zhgZA3+doIyN08amMqaeZow+jS3pFYMH3JJ2UIHFicn4SUkH&#10;S0uEyoiFSIv7SIo5S4rbSUnaSks6yEi5SIl5KsmGKsmGS4v5yUp5q6n4qSi7ykphPOwD6h9VVhcU&#10;J4eEshPiS9Motdm0yeayl+NtB4v9H19NQbvz0MESdLzyYXfhzaupk1fTgDcvZw7XprZfTGw857D5&#10;bOLFTPfO4gC0Ng6tje11l9QmuBGxiqmGEqyfEcBZRvI/CVff/hiuPf0xDH05QJqBPBOmwOKeqnvq&#10;gEHJhWOFYYrpBgqnyKTpi6QbiWXAJdkwqQyESi5WPwNjSDbUwxsZ1kaFvagpPxrqhl4uQauzXaVZ&#10;5ZS4FJRukJSQ1fXziK++0PvLfxpf+dJDgidYTSIOppgMVyUZazLM9ZjmuukWelmWBrlWBrnGmrko&#10;9WyEKlgDmBqskKUvD+DoXn15urY0TUuKqcfJdM3pAFcGy2bA5AFF1rAkFWHXW18mq96n6ctyMz+z&#10;EZyze0GFaaQI+lBhcjnmOnS4YoEVIkFVptDJ9l1f1/vZyf2lmedPJzd3l56tjm68GIY2Jpars7Ns&#10;jXBK98GGgIm4yhkAKmBSzi4ZKbBhckx9mTQ9aYauFIClJ8fWl8/QV2Bqy9HUpShqkmnactkI9WIr&#10;o3JH4zJ7NBulHinHb3f7K9Q3vzH66lfwb3+DvfBfNhe+cL39nac4L8ESk2RnOlNXwskc/mrsaVUa&#10;w1KJgRQpwMrkGUqVoVUfwtTz4YpsrGgq4lKO853ZXF1o2BIaN3g9KP565O776ZvvZ65wmL72fuo2&#10;J1T3ewEs+H5E4OOYEDQh9G6Y97D3+pvB29CM8D8IYMDUPWiSlyOAOSmgT7NAnyaC5pwHPP0pwp8C&#10;TQketl866bwJDYlCExrQKHynGTaWoVqboJCAuRqHFWyl+Dyvz61ODTUV5xX8r1/CBG66GcpS3DA0&#10;pA7LQLvEypxlYfxxZfTt1vTrvdmd5d4XzUUNEV4UfQWww7lWOrEwmWiskZeuammU75vWot1HyeMx&#10;xnNhWmv/LAIYXMp+IoCVwN0fBLD63wXwYsPhYvfm0tDrtZmT9Scft5cA7zcXuPb33cY8qHMvQYfD&#10;55OA41Xwx3b2+NXMwer4yatJ6PUy9H4VOl5ane7oqX9YnksbrCvaGmh82/v4TRl+h+Z8EI/YT9Be&#10;TVJ/iVM/itV6H6kDheu8jdb6VAC/jVbbDdFYCUdxUkBzBPDE2/XpN+tLr7eeH++8Ot7eONlag14t&#10;QKuj7zuyl6lOC5E6m3FaO5GK+xEKb+LUdmNVXsar71Kxc3GoJ6lu0GANtLMArU1C4Du82r1ZT5zE&#10;Wz2JNliP1duP1jqM0XyXoLMZILXsxLdge+eVh9hhmPLrKO2DKO2daNizcL0DpitUi4e60o9b0182&#10;slbbc18NlY+1PBhoLOiqzgIMNhXOD9ZsLvQcr42925yG9uYBJxtTAGh/ATpahg6W/z0BvLMMbc8D&#10;Pm4tfNgALH3cXOZEXYPGzQnoeA563rZemjCdYPIsFnmMQ28nmS0xQx+FegcjLIzlLWByvjDFKAPp&#10;MANhN1Nh8yRDrzKn8EJjlxhRLdeLYo4X5Dyuq6N+edvkP+/Zfinqc105RhROUrPKgns8xPrmIzwK&#10;4W4PDF2LDJweaTuVaNiVqtuWqNmUqTuVabmUaDkW6jrmwN1SYR52MlZS1wxlRNxVVeL0tAka0hHG&#10;0v7pzlkLtO51etvL1Kr15PJXSY8BoLKRUrGFr9o+PaAXlJupleAS1PfIdTvEmk1C5StyybPUBwvx&#10;D54Ra54QmnOtqU6SHigxV4xGuI5qsJS4i6iwvfBds+t/0RD6Rt9F2psi49drRj9O6oKy5iD2+Amp&#10;6zQXdP8batsRuX6fxLFrh5SaI2rtAa0asE+q4jhgUi3g++heSj1gPe5Rs+kPKaCTK15Tao/w1Yfk&#10;avDsPpUDZxCuBiZyMkK/Jjft4+te09oOqC0bxPpDduduWltv9KMgRKSpeoCxepi+rL+ObICSqLOs&#10;kLmrXWxjdedIf8/LldHXu1OcCODDaegA/PZNQDvj0O40+KN08OIp9BZKIz4w0vdBGEWhUQQjI6K+&#10;AcHQiIJGMzAYOgJBNIDhDHQSsbAUY7VIO9WQLLfsJVb/JrtnIfrhhAftVXT+W3L1a1rdDrlmk1rz&#10;it7wklqzlVpyyGoZTqiKRcSjZfzReklmJiw0igjTCDVV9/PU9glScfAVgIXx6ZElTdhyFiX6no9Q&#10;fjkWIXjLUD/TYCt0KAKVYIgkI5FsE1i6tTbVQyM1XCsqRT8gHc4RwMWo743vo9NKCYKjhAFlKPfH&#10;SA7fhwUj3ErhrsUItwKsF9PQKVxUL4hfg6Xj+Mg0KB/mlaHlXGjg3WQVN+RBH3ajddukAEZdGLM+&#10;WSfUzkN882tS21ZCzYQne9oncyu56ojSxD1llmN/afXc/N7b1OpdSi1o5BrKH3NAauBGnO+DT/CH&#10;PjvJ1fuptUfEhjeUZvCZciNxZ3zS61ER7eYJo660xaDc9bgy0IGTizh36ITeBnhDbwUjgAEPyY2v&#10;09pOMroWIgsHvdO2yOCb0M5Rvxkdm7SGA1bLIeeE2vofc/p/JNRyTq7FPwZsEys43zF6wxGlZTul&#10;fiWseMyV1WWa3IaM60An9GKTXwQ+3I6tekts+8DsfcfsOaC171BbN6lNW2nNW6wWrgbeZbftpbcf&#10;pLeD2Q9YbSc5vavJFWMBGc/iSw7ozYCjtFZOVuq0tmNGK9fRAsAlaORa2z1yw7PYR+O+7B4nImDQ&#10;hQL25ITc/IHGieI9obUekRq5kfrc/p/ZX64A5gb+fmqaOQmcGa1TAZnTwdl71MbXrHawkrfpnQAo&#10;Z/CQ2r4cXtxjS6oxiqwxCG9Fxw9YEJ76FUy7pW/FVkE5Y1Dm0Bt65xGtY4fEifQ9YjcdsBsB+6wG&#10;wB6zEbBBqQZsUWp2aHWb5OrlmMIup5RiRECxRWSeQ0xZQvpgfe/Y7FLj9FTuQDezvz2+pjS26lF8&#10;VQmxqTqjv6N4ZrTy6ZPal8tNWy/KFqfTelozBrsaX660bDyvXp7jZH5+9qTp2Xzz8wVAy7OFppUn&#10;zUtzTYuzD4e6Hwx2PRrtr5ubbnu60rq0UjU89aCln1Hc4BxCEFc1P39H+bsbyryiSB1DP3tnoqMD&#10;xdmB7mRPs7MmWZkRAA42dDfHTICeZqSijA/aKMXNMdfZLsvaNM3WgmljTrW1pNhb00A3AKjYWXFa&#10;rMyIoLQwwetqhogJ2/LdNQGlkhznGFoHyxRfV3awd06AR7aXE4ubDtrRgupsRXe2SnOxZno55vi6&#10;5DuYMVF68TCNcHc7lo9zlpMlzc2W6emQzs0R7e2UaW2MR+hE6qkGqUh7yIo4qst5YwxibU0JLjac&#10;3MUeDiwXawYY09MhM8C9wM02g4NNlptN9g/kgktvp2xfl2xjWJyqjCd4HEwBAA+aGCUYaYWL8Fhc&#10;+pvW9fP6Arewmgq+YMwAj1yuveZKUMfTgGYPhzRQ/xTQzgUM7ueaE+RZAF5QW8lfTdZLQ95HSshO&#10;XswZDAjWb4MlgLcL9MgHL4jUi/w5AXy6UTSuXeY6YGdrip1ZigUmGqkfoKvmoa/hhYVHOFnjfVzA&#10;IjNBh9On0sHgwV4PnSwZCJ1olF402DcvxwwPe85hzAAwBejv78H2dKK52RPNUBHykuY3L6vevqqq&#10;pmBjZxbv48Dwd2QHOKX7OrI8beluNjRP+zTw+mANns4sJxuKMTwGBY+2sSQ42v0/5L11dFtZmuib&#10;uXfuzPRMM1R1V1WYY2ZmZpAssGVmZoyZUbJYFtgyx4njOGZmtowyM8SJY+ZwzjvHqkqnUtU93e/e&#10;u94fb63f+tY+W0f7bB3Jlqt++b6P6mCHN4XFINCJ9k7EwJDCpNRaPKmd5315FaEpWT2fNDCP/78J&#10;4C9zfH/gR973E9iGTFzjFzm+PD6Xvp/zpeLF/V0lnFlHIjR8kePLg0Jq/Fm+0L2fwyA3/tj+NmfT&#10;mnKpIJDr/YKfJvt+kr6fe99PWb8/pPxC6vdxfg9IWUFvWUFPVXFn1YO26pJ2kJqHHbWPOv8+PA1c&#10;+7AL5JMG5pngzw0uz/62PB3kHf7jgE/5Wb5Qv121YxB1o931Y1/Y38/yfT9532mQ4Y6Z4Y4piM8S&#10;fD/xufT9nC9O+2/54olfaOD/DwSwCZ+58l8kXZVl8wMtamIt66IdmQ6Odvxqxlc0tS9rad5UNhRR&#10;Q8rpOKjDQk098TYRDIz3I+egmqD45nhyIzavLPMhNq7QKzBXAZYugaIJIpj3TGngH5MShlgRlXA+&#10;EXvBuyYit3VABG/r8N/S5rute++Wzr1berev6fLfNBK/g5C9h5a/h5G/aSFzBS19yVD2srLiNWnN&#10;2zJGQvJWcqoB+gbp1phsD/vaSP/mKL+u2ID+GP/BKL/+MM9uf5dWX8fmMLe6MPeqEM8nAR75Hq54&#10;a5twA5iHqqGVvD5MUl+TX0fmhobYNU3JWwZy/EhlEZQin57eXRm2LaozCNPja9ob5ZyKwagLKUuI&#10;wIVELaGMYUGEMh9ckQ8tw+8gKeD0twQwb/wFCiACVkoC1sqCdsrCtucC2EZR0FpOwAriXPqCq31C&#10;UthGUNxJVAStclPO7Or1YozOQoJbjze8K9g5z90LLa0neEWd/x5aSMROXNJZWcFNUtH7jiHuLjpX&#10;zJotjiKI6kfI6noZwTycrFxz09Mq8LGdpDAOwWMkDTOWaDSVqDebYjiRhhhORg4lmA0noTlx5j2R&#10;iIFYzHiK02iSw1Cy7WCi9UCCRX8Cqj8BMZBoNpwIn45HLcQheSwmQCwlIpYS4WupqJU0s+VU2GKy&#10;0WKS4XyC/myc9kS80UCKbU+680C6c3+qbW8ipjceyVtqIAkG0p8EZdB2J6M7U9AdqRadKVDV5e5E&#10;c5CuBHRnPKojDtkeiwABx+BMT5LFENZuguw6S/filYnmiWGQYZz9YLpNbzIGPLMtxuyBq0Khk2yO&#10;jTgDI5xlLghGcMy2l3zsr1ETbtgSjwCpjTAqD9IGZ8oCNPuwNiD9OFsevRnW3WmWvSnm3DT0RDJi&#10;NAk+koIYyUAP4TADWMy5AIYAd96TjOz/qwNGj6fYDCVbt0Qj65Jt6qghtKRAeys7JU0bMe1gEaMM&#10;fhjta83U72DpFrQu/PhBJndPK638W5ukX5sGmhDKKRMvSSOLCW19rOnZ8wTZwXOGSMMjxJFRwshE&#10;2uhyzNSxa8/GdyE4voTMiPHp1LnZuKHh9FHu9wKYM0fjTDOHxlkjnOzRXtZoL210jJcBTOX0EAa7&#10;CNMTkdw5k5q+X8Xl/hpb+Wtc7R12p03PYhR3KRU8hzuIG+3DTwxhR4czJifCB0c0C0q/xTG/y634&#10;TUHTL3Lrf5FVKVzW5T+xQZp7lt0/Wtw3xO4dZv6cAHarfupU9ii0uQnHGcJ292V29oKnZfUMUvs4&#10;UMbV0BBteDhrZIQ2OkIZGyGPQp41faA3sbczoacj+lwAR7U3p3C6adMj1Ikh0uhwJoeT3tef2tOT&#10;1N0R390a3dkQ1dMW0TuAeVBzJ4D0eyvcH+3yfmPN/NYny7ioNXlyg/VsK29poWBxInd2mMrtTepu&#10;u9/W7F1dbffgoQUzG0WmmGdmIvAZxuRMwyyCKYtiUcByLCv2rasIa2+M7m6L6WyN6WiJbm+OaW2K&#10;aW6MbmqIaqyPq69ndg+mtvcFj087LqxJNvT+WwLtqzCSBqkiY/AZfmAeNzoV2dPpWVcZ3dtOn5gi&#10;9Q+Be047J6X/+8gjdWDgpw44qbc3daA/ZaAnuR8S4eCtiO2CdhLZ2QJ1C+6E4FnhT2I4sr8jrKcp&#10;uK02sKU6oLnKr7HCq/qxe8VD96clTqUFDsVs+6IcxyK2XT7LgklBETMcqekWqdF6kaFKQf4i7h7X&#10;LTAXjQwv6WleVpO5oih6SZb/G2nBv8hLf6eueVEf/i3M5iu02z3PCAnv+/xWjpLWtsiIyBBGTnRx&#10;KaVjiDk0z5xYpY8v08dm2Nyp3PGRzPFhO06fXnu78dM61+pOfP/c45nN8pmVB2PcJ0tT+bMc8I0g&#10;TAwQpiZxUwvxnHmf7mf8WWP/EtNyIarsAq7yX7EP/5TCxpR1lTx/g+8Yi69pTezpIU9PUrncwtHp&#10;Nu5a6+gzZsdkettQRn8vY6gL5uQgIaHw7V+E/vMvsl/p+UuFF2lEPeY3Cr50SfLif/762u8vKF26&#10;UOOpvBJtwPURYqr+a6DUf4Tq3WX5m4/R7g/5abwj2mwnW7V7GBS4YeIROh7S10Jlv82DiT6wVPZW&#10;FJL6+pe3f3Xh1v+8YPKXC9kIwYVke26kdbTENdhvLzhc+2Wa6rV2d+kRH9mFYIMBT8MyZxgVo8u0&#10;0e6PttxJg2/4iRwFCZ/dl14Jkm+2upGn+59PUP+1EX8TqDAEOtz2Kh1ZllciZH+F0xJMUhRKU5TG&#10;qsj9swI4Q10M5AsHDKEtA4LTApHGaoJIZWiASPLGvMh7FIyZWtLgUwha4iBETXGSlgRVW4qhK8PS&#10;laWrS7A0pHJ15IoMlB6bqFcgdGpQ+rUWhtUY/Upz7WqUVh1aq9FctwGtU2+mWQnTKNBSanSyzjMz&#10;IhjqsWxtjtvb9jo6m7LILUX0mqKsQjolwDtIWsbgpqARv6zzdWnP78R9vpUOuKQQdF01hE8rWNgg&#10;WMIkRBIWJYUkiSIZomimkAWT34p115p1yy77ukP2ReusT1w65+p5aegf+93/nnMBTL9qQb9u8b0A&#10;voHOuY7OvYTMvmhKuovKlLNKbh/f2T9+v7W6cHL8OoLUfNk4+bJLzi/ts37vXvxHa7aAZaGQMfWT&#10;AP7OKvPPtpQ/W7Muo/NBfgMnX3HKvW1H/1YvXMAw1DOaXds6vvpsd35xYWPr+dbpm6GV/Th2h7Ql&#10;/ope5h3Mk9+ZPBL06v4GRrltlqhsF2HiGri4vffy8GTlxeErAKA96pdERIhYpl+3xP0BnXHdgX4b&#10;nsFvEK3nnD6y8WH9FJh4flDDmUP4pUqi40QsyALWBXw2pfdsHt6xzL2NptxEYC/qR18zjhFAJ0vY&#10;pImg4m5q+1xUsL8sZyOu76NpHmHpifOJYkellxGYrYVPxp+0rhR0LNQuv0mrnkcl14k55//FlHzV&#10;pvCKbeF3PAFsS75uTbyDId+zoAig6ffMaRdRmecCmH7XqeQvRuRrpgQFW2LjxPHsxvH2/t7b1zuL&#10;s8MlDwoePKrgzu/tfgSeA0DDzIFPHEFCWTMvL291YWZhYnxtYWVtZc/LO01K3k5ExkVC1ldJPVJe&#10;PkxGwk/xf08Ay50LYDUxXzUJPxUpKANYWs5PQingnryXCjI5p229YHw5Z5zLGB6hDw2DkTkCdU+g&#10;DZ5/SQ0MZnGGwEnwhILpmQfzCw8Xl56uP6t6/qJ682Xl8xfgIX10NK2zI7ah3iqLakElo8lEJJlg&#10;TiPb5ed4PXkUVlcNdbUf7E/v6oyuq42orgJPZnG5RQsLxXPzIA/AODtXNDWTz51kj45nDw//3y4B&#10;/U8L4JGpouHzJOBRqCM+lTtGmeCSxydp3Hn6yGLZzIFVVJ6IdoAmIlVMxl9ZJVZVMVVVPlFJNlxe&#10;xk9Oxl1Oxk1BzkNRzkdKzEdVIUpDOU5R5r6ibKCmWoiuTqC2urOfW9Tk4NTu6nZjWfXT3LyW0geV&#10;7Kz8zNiyrOSWEgq3peTZaN3eQtfr58PA/gxwvPhhcxLYmv1wXml2f33yxdLIs4WRjfmRZzN9B6vD&#10;ZyuDwPowsNg5XpBKcdBJ0hP5WwI4H6H6s+T+RP3y+Fz6foJnT2lwSKCCMODQTM55ZjCkgc/Jg6nn&#10;mqrlm0DkwpTyzKTyUdK5cGmmsTTLVCkfrc82N6XCDeM01QbI+A+jg8DKNLD/DDhaP1oe3h1qSTfQ&#10;jJEUSVSSCZMSMvrDL4y/+TWU0q4g6K4s7K4s5Ksqel9bKtFQCQtTI8DUSSYqBRb6hWgdHrxC0ODm&#10;wf3kI7VYJioUXVlexQiyjgw4JunJQjnKZmpstFaFO5qgJ+PP/w1eV5qnfnNQmuB8rrk2GMGZLFNl&#10;solinq1eFkq92A5Gh+vmWVks5OW+Hx15v760/3Jx72h1fXNifX0QOJh9N9/VmXk/3UAOXBzcAHh1&#10;3pZ4Ahi8KNtMNQeuwoZB5MJV8+FqhQiNIqRm0XnuMsMI3Ko8VUceHOTBtYrM9Vv9HRu8bKpcLB5Y&#10;mWSZqCUqCvvwfWd/6TeOF39tf/UP+n/4DydZEVsVyUpqGrAxAexMHnSVFHoZ5dsqPXXQfIJWrbPU&#10;e2KqWwhTpCBu0R0udWQovOp2AOad3w5rnXLEgXmJ7wXw9I3307feT/FBVZonJCHGhd+PCXzkCgFT&#10;ou9G+U8Hbr0d4QNmJb4UwJOC5wJYCJgR/j7xd1rknHPpOyX5Y6R5A2BKBODeAYauv++79bZX+N2A&#10;ytsBw+Mu850Wp7JYuSj4xZxAg/fcWmCJUxjhjxISMAP/I/nG72xFL3nevhgheDdRTpJhhz6b7/v4&#10;avH1q/nd9b752tzyYAeakXKJuU6pg2GqkQIjwNNNTzvFFrnymA605a5SvCYj9DZitf55AaxylAaV&#10;gF7Am79uJQFLTafLfbsrI18IYJ76hRzkIaQnP+wu8XKC37yc4/F+f+loY3x7rmd7vusU/KgczgFv&#10;ngPvd15vLZ6tT271N4zkpNT7mdbaSIw4iq2EyPEEMCRfYw0+Rhu8jtfbT9XcSld9kSS3l6jwLkn3&#10;OMZgPc7i9CkWeNb98YD7bmsKvOLrvWevDjZPD3Ze72993FkDXkwA03UbeSGziaYvUwzAl7kXq3KS&#10;pLmfrLGaorRLgW0mItdj7YAyFrA8DmzPf1jnACdjJ5Mlaw/CFlJRz2P0juL03iQbvk0x2AlX2PCX&#10;2PAVP45Q/pCk+z5B7yRKZy9Keyfe5EUyaoPgtFsY8a6VDsxWAy/7gaPJs7WBzdmueU7tSNujwaZi&#10;ME71ViwO1++vDL7a5L7bmX79cuLN1iQkg/95AfzhYPnd4cy7w6mPe9Mft+cg1b298nFv9c3B8tHe&#10;JPBxCTgZ2etnzTI8lpKRR4lmZxk2q2TfEXJMvl+QsyJGn8/GQi7SVSXJWSIgTi2QouOZp2vH1kBm&#10;KSPISphUWetoUfPgm3o+l5Ud/ySN+Y2Q1R9EnS/JBfLrREoY55r5FiB8Hpj5PoR7Pzb2LNVze6Tp&#10;VKLuUK7tXqnnVabjXKxjX2DiTkH4eqo4KtyCy4h5a+thDYypmkpxaPnwFHN8V/STbXrnC1w1z/5+&#10;csA86btPrAMjzwfzBDAYd0lVm6RHW7Sydeyj54SazayelpDS+yrhxrcc0QphKO1EE50EHfVIddkg&#10;iVvWCnfsvVUj6KqR5erRLWaZE+4FL6PrXuN7AMYQkDP0ltr5jt75ntnxhtEK2V9K9RG15iSr7ohU&#10;Azlgcj0IJICpkP0F48uUshab+JXowlfUpn1cFTh5dF5IGXzWIa3mBwcMCWNeV+C3WR0n5OYzeucx&#10;rf0lvv6Q0XGc3T2Jr6tMr/NGJ1tohdvoJzmb4WGakTDdUBaldmJocai/r6+jarjnyfPFNsj+vl8G&#10;Xs0Dh5PA0Sz4qXizvQm8A/LoT80R981RSeZoAhJJhpuRzRBUFIqGRoORhERkwg3TrWF4S40Yf8P4&#10;qqjKteyhDVLzSuLDcV/Si7jCM3LNKa12l1KzldXwgtn8kt5wQq58n9sxlVGXhk5FyAYYacSamRHh&#10;8Exb80xvTGqUeVwqPASr7ZEqjUnkN068o89StMnWcWNYBOEdYsKdEx1tE01Rqdom6SgU2wqW62JA&#10;D9QnxOknEEzus5D+xWjvxxa+Zea+j9GQAH6M8gYpQ3iBPEX6VJ5Thfgr5SjfUqsgBsz9voiu/11V&#10;krbDQ4uQQnhAgZFPnp7XgA9pGwcVCV+JejDuS++xxzWi4gddKENutOXwhxux5TPBecuRJcekptdZ&#10;7adZkAPmCeCjLKjHMy8DmCeAP/ldnowEecvoBCePiI2HhAZwBV76L2RwCY3H+AYwviK3vKG2vaa0&#10;gof7GTV9Trgeh4xu+3QQjhtxLiR3J7USPOEjqwcqnnxe/xlagdoCWdXsrsWER0PBzD1a8wm7azer&#10;+YjdtUVrOoLqEjcds+pOmQ1fRPBDdUCvPqbXHTJqwLifVbVPqdojV5/Q294w+94yeg8zm9fCH424&#10;ULtQKc0msS2mcQNWuIXAgv2UurdZPR+yB16z+o4ZnbuM9h1m6+cCGNwARHbnu8KB59gq7v3cZ6nl&#10;PFN7xux4l9v7mt3zJqf7lNUJiVhWJ7j5Vzndb9k9B7SWHUId5LDpbVuEupnIgh43/IQfYzmsYCfp&#10;6RtSy0dmNwC+dkbX+f3/XgB/Ur+HDCh+nvjLU79vWF3gJXaJ9WOhObMxxbwE5X3w7WN3vcrtOaV3&#10;v8seALIHT/Cty6EP+mwzm0xja/TDey0zOlDJyyHFQM4wUDQB5I8AbM5pVsdrVtur7JYzVvPJedPf&#10;TwKYx0FW4z6tAfwYbGaUj/jTqtGR9bZJJVZR+Z5JFeTi7o7Bnpm5mtnJ4omhkplR5nA3trk6ruJh&#10;7NMScAAePpgbq9lcfrwwwezvyBvpa91a79h9Xr+20Pp8tXl1sXVtoW19sWNtsfOcjuX5ttW5qsWR&#10;ikVO1cJY3cpk89o8VEp6gvu4f6hudK6kdQiXV+kSgpNUt/rDVfnvbmvIKNnq6/mbI2NdHAneHlme&#10;blR3F6qnK8PHI8fdma6nGa4s54+CpXm7FXg45zpaM5xsGW6ODJ76/QJ7awLPAYPYWmaaGsYoy3uL&#10;CdmK3kOryDqhjKO8nMj3/QvCAwqDvHJ9XBieDlnnvhYcMALcC4I8i9xsmOYmqXqqod5OjHD/B8Fe&#10;+ff9ikO8CzzsaW62FPB8MPKKJ5ubJKrL+ShKuGkq+mop+cH1oVrN4Jp+rtm+LqwA97wQ7yJfl1xf&#10;53xf54Jzin6gwMuRCa5sg0zXVgpAGsaBC4Lru9qQwSeClzDRjpARdpQUsBO9ayUlaK+nFhToyQ72&#10;Zof45AZ6ZvMsLIiXE9XFBu9uTwIH4KSfG8P3vBMweAiuw/PWDhaZxlrhCINYC9MkXZUgcLc8wOta&#10;I9J4W3W0zPxbAjjUN8/fnenhQHa1JfAyjM81MNXdAevphHOyToHpB4E3FsTMINzNDh/mlx8b9jjM&#10;twi8dJBngasN1cI0xRaF83LMBm/vfb9H9/1KwBd+niqdBVWN9qTeD2CFBdCdbRN01BzFhYyE+fQk&#10;BWEY40g3DC7MIyfarzDcJy/IjenvyghwY4IvDXyZrvZEc3g8GpHg5kwJ8GX7eLG8fbIdnEkY63Rr&#10;O5yXb3ZU7JM0bCOO0EqmdX+C54AziW1YfMs/K4D/b5eA/sLXfuJHXvYzvjjtv+UL7/vfANnfnxfA&#10;BHzjz/KpvDNP8fLs798EX08mNn6R48vjC+/7iU+69wt+zv62ZNOa8mjNvDTfL/hbyb5fqF9e1i8I&#10;L+X3M/Xb+6Sw70lRd01Jd83Djk/qt660C6T+cfff4gsB/MkB/6z9Bflkdr+Ad85P4WX6/hQo3/cc&#10;nvrtrhsH6Wng8b395alfnvT9sfedGemcPQc8/HkBPNo99bN8cdp/C+9Zf8sB/+8L4C8qPH9irGvq&#10;Z7mgImTN/xcpSw21rCiXvBi77FCnOAsn1e9UdPntlG7bSt9BS9yBid3QE72iq3gTYyJka8an5q6k&#10;H46wj7X3i/KKDvBLRbqlyVqnibiwb7oWfevw4Cvr/ItW7BtWrGuwjGsqYULiATLCvjKCbnICdvJ8&#10;KIU7Rgp3tBRvq2kK6SnwaYhcU7p7SfnGJfWb1wxu30Hdu2clye8iecde4gZK5JKexEUVpatyRnwy&#10;GBFpHyW5RAP1fHtkS5AzJ8pzOMJtMMiu09ei2RPe5INoD7LuDHfpiPJuuO9X6ueV4+6ZZukchXDy&#10;0LE2l0foixir8xsq3zNW4jNU4dcz4JPLtUN3BVn3+sH6ol3SrTGaIqriwjBBEXMJQaSMgJnSPZjC&#10;PZQ0n70E/98sAf1J+n6OgpCNIr+NMr+tCr+DipA9iJKgnaKALU8An7cTtpIWAoFyf0FERO1uiLnd&#10;ErHWkjDS+uZypORtTrDFYJB5R7DD4+BgW2UTsZvaQoLmAkLWgkKWMqIYYXH7G+pRt0zx4hiqNCZT&#10;wiRaXNtTRt1GTRPp6+abHBpQmBZZQ4xoJAQ0Zrg3ptq1pdgM4xwGUqwHkiz7kiy7Y8ybw+GtkYie&#10;JKthnP0QzoaDtRjEmvXjjPszDQbw+oM4k8E0y8FUOxBOmi2PwXSbwQyrnmTIhnYlIzqTzDoS4e0J&#10;Ji0Jxi3x8MEMh4F0R06a/XCazWi69Xi6xVgaajQVOYE1H8OaD6ebD6ShwCe2JyFbEpHN8cj+dOv+&#10;VKu+FMvzEt9/1cDgAIy8tGBeQvAYwWkU7wieDB4OYe3A8TjRmUtymSC7goAD8CX0JFk0RZhUBeo8&#10;9lJ96K5U7KZQ6K5QEabXmoRqijd75K/OsBcnWwpSrIQe+KiUBWnVRBqBD/VgrQcI9oNEhxG8zXQa&#10;ejrJlJsEG0tFjGagh88FcE+6eUfqJwGM7k9EDySiOQnooXiL0Xib/hjIYTelW1QSHUrpQUlxwcYo&#10;RznDkFuqMfcM6bdMWV/rJMr6s+/XTZCn9/1r59RTyi/ZJWgm5acPLPMEMOQOOYNkDpQzBELgDOM5&#10;o5mciZThxejJo4CxgxvR1HvxuPCxqZTZmVjOEG5yGj86Sxqeo3LmsoZmWMNc1ggnZ6wne6yPMjyC&#10;74MEMG0IKu9MnJkMGZpQLWn498jsPxAb/kBqEijscx15Hje9ltzXS+UOZnIHMiY4qWNDqVMToUMj&#10;qoWPvslkXiys/k923f/Kqf0PeqXIk27/iQ3i7HpO70jJDwI4a+CvAjiZO5LEHYkc6PFprA1va8UO&#10;cjK6egmdfeBp1K5++uBIFmeINsiBqkBzoERnqELm+ChPACf1dSX2dkZ3tIQ21oa1NsT2tWVOcQiT&#10;HDx3JHN8FFw8ZXgwgdMTx+m839sYMdAR2j8AK3z6rVf6LyxSf2vL/oVl1gVUtGR6oV/rCHZynjE9&#10;WbA4UbI6Vbg6mb0wTZmfyZyaShkZi+/ujWpqjqyqCql84lhahMhnaJMzlNPiVTMSjbMItg/zPavK&#10;AuqrQhpqwpvrYzpakns6wb3hhgbADbN6wJczGMKdcZpfk2vl/BaX94cQknAUK759MbVzKnVwLLS9&#10;xb3maVxfZ87UbBZnFNc/iB2AyPgh8gBvS9rgIEjqwAAIzwqn9fXj+wcIfQP43n5cbx+2pzetuye1&#10;qzuluzu+oz22oz26ow0koqMVJLyzFcoG7mv17W3y6awH8e1qAPFpr/NsqQ7tbwvqaQ5or/dprvas&#10;e+pSWWpbWmhfxHJkYC1x8cj0RDQeiyaS4OkZsIR4i4QYDSdLdRu4ElJXQl/1trryJWXVPytr/0nF&#10;8E+qZtcMrO7om38nq/57PtFvxeVEDBHKdh626UzP3Cf3qztjW/rSuvtpI5xcbh9zcjiyd8iva9S+&#10;uhNTUu9b000cmSuYWswZGSmcG2XODxAW+zIXBykzE4yx+dzOpYyOPVQP8McHzy7Qei+wuy+Qyi5E&#10;EgUy832bhwrW9qlTi5lzs8kTo8GNDTE1TUUdoxW9C6y2KXLPRObY0MOthfSGxwmPC22xJLVEygXb&#10;oAtuCf/lR/yLVcRXt+W+/q9f3f3TBcWLF4p8ELUBSBbslu2lCyL/dkHgVxfgYlfI1mpDXooAzgzA&#10;Ig+SUHvZ95fIAT2Bmv1eUj0W19fC9SrdtPwVrpre+i+Z/7xg8c2Fx3bS8ykOjV5wh5vfqf7ml9p/&#10;/qPZja8IZtLtQUa9rhp5Wncipa4HyNxO1BWt89F9kWSwHy5zHCy04ni50eQP+Rr/UWT0yy7Pi4dE&#10;IeCpLtDmuPnEhoL6Nlz+1wR90VQV0XQlmUw1hf93AvhzB3yugaWJWrIkTRB5MBI15Ajq0ng1mUxV&#10;SZyKFE5FIlMVPJQCZ8B56FFNGShvWEsSfO73BaU1JEgaklQNKaKyKEVZLEtFgqkqlashW6Ct8EBX&#10;+aG+cg1auwapUQ1XqzNTbUZotaJ0Ws20GuCa5YYadVaIErQpG20Wp6Yykc0ExsefNzdOVj0aeFLU&#10;8fAhG0v3sAnR13ZXUPK+I+Jymc/5kqDbJRH3K+KutySd78g48Mvb8Cm68usk3NXPvGMEdQK+haLe&#10;wtBv2DCv2bMuWmd9awPxvy+AL1v+jAC+ZpF3xYx6xyxd3jppYOHk8PTj88WZs5M3fslPv9FLuOSc&#10;/V+29N+6FP/eks2PKRA2pIjp44SNM26gM761zvzKjvKVDes78/zvzAt/a8645JR7FUO6BU+wjSio&#10;61l9uf16a+PlxsrC1stnIzOLuNxqNfv0i5rx3xmx79g0/wlWc9uh9TKMKYBIVbWOkNU3Ly6r2tk9&#10;fPHi8OgU4K4AfmmVgujE6xbYP1tk3nTIUvEpEkHERbIa5k+B5aPXs9vbXnHJUqb2CrZxQpa46+is&#10;75CsS+Z5N2wL+F2KRDyKZAOf3MBQ/6gXd8kkWcASK2qVIYyIE4ZF3FT1uKPidk/ZVVDFXUTVU1LD&#10;R0rTV0LHS80u0jwmW9mNIGyVeds8688mlCvWRZdtCi7aZl+2ZVyzpdywIdy1IvFhSMJoqoAF9ZY1&#10;eAL5ayT5juODb2C0qyZ4EURqcfvaixNgcX398PDF0f7zBw+KvP3Dswrq1k+A2VPIAbeMzgVGRack&#10;xy3PjE4M9S7NzLx8cUKml8uruwrJusiqBIvLBigqR0hLBv7vC2AFAUgAa0oH8gSwjLy/pGoQv6KP&#10;unlaUe9WztAcYxj6SuK5XhDwu4nc189LAuZlBoORlxzM5k48WlwCKV1aLl1eebyyWrq2VvpsHQT8&#10;Ckvv64mor/UqLXHIyzFnUM0oBBMC1uvhg6iGuuS21ojqKt+SB34PSyIqK+MbGgjdPZT+AdbIaN7E&#10;ZNHUTPH0bOHkdMHERD6Xmz8x9lO+8L6f+ELx/n3+WQGcNz5RNAwJ4IKxqdzxKeYElzYxTprgErlc&#10;2uQcvn/q0cw+uXbO1JUsrh4sqxyuopqgroRTk09Xlo2Wlw6Uk/aUl/VQlPdSkvcHD1UVotSVYlXk&#10;I5XkQlQUA1WVvVWVHZGmrtRM9gRndmvl5bOZham+3v668vYn+WWM1KfMpNrc1JYHmd1PaWPNBcuD&#10;FduTLdvjLSdzg+82pt9vLZxtzu+uT2+uTG4uja9P9+8uDh3O9QEvxoBnAxx2QoaFcqqJ5D+bAZx3&#10;3qH2p/DyaL8AKl9spkozU4XiDxqYbqLMNFbmCeA8mHqBKUShqXoRTKMIrpRtJJwDE2GbiDGNJNgw&#10;lWILw0KMGQNlGq2mPJvHAqZGgflxYG0a2Jw9XB5cb33CNDPKN9BnmxoTDLTDFCX9lcT9teQ9tKQc&#10;lIXREjdN7n2LvPuNo8h1X6m7gRJ3A4Sv47VlGEZKBSjtInPd/PM8YHDz4CG4H3Aekr7a0t/bX23o&#10;X/8wYarZSI0CS706X2uqsWKQ0EWSgVwOSvNT7i8v/RcEHDCQqnRzFTJckYHQfGiLYsFMn/r6nXR0&#10;AqvLR5vLz57PrL6c2Hg5erI1BmyOvGwtqo9xY8Cg5rsFSK2iHwRwtpkqE6ZcgNaEQKpB3t1MpQCm&#10;nG+qxDZVZMCVmebq+db6JXbGJTZG4FNyTNQZ+kpFSN3HFkY1dqgWN5sWD9sqO2S+iSZJXQb8Ag1X&#10;ENT9438Y3fhW9I+/CLOBzbQ83h+r32zKzXbWZlvIPrVTrzBXb7YxqoYbPIQr0MyvNiRJvqzDAOMu&#10;wKT52zGNdxMywLz4u+nb72ZuvJu5BQ2mBN5Nir6b5Algwfdj/B+5gsCUCDg4G7z1bpQPmPskgAWB&#10;CSGISWGIaZGPk1Cv388KPot9mJT4MCn1Y6R5A+gpM/cA7lWAc+1D/513/eLvBtXecRBvOM7cIlia&#10;9SVPtT804X2BRc6H8cFOKg1nbxNhqhKqKhjIdyXgxkWrP/yKgDbk1OSsL3fMLjTvPu9/0V1aE+5C&#10;N1AoNFJ8bK3DtjUmerqFWmIiUMZVcX5H1bT3T1O3CDbPE/X3Ev6uAE5Q+UIAHyUoH6ZqLcWqzeFQ&#10;Z80EYLHxdLl3b3X07dY8VNh5fwXk497y9+OjdXDwyQfzAMdvXs5tzg+82p4E3qwBr5ffb40frEAt&#10;co82JoH3+8DrrQ8LQwullKZAszIkfzPsar/NrQFfgWE/oSUfiW0/hZMgteMozb0UjR2s+may/H6S&#10;4ocU/dM4o+eJVq+r8MDzXuBw4sPuxIe9+Tf766eHmyeHO2f7L99vr0JJvS8526VxsymIzTTj3SSt&#10;nTiV4yTNnVSVZ3iVZ1iNk0SzVzGOb9OjgLonwDoX2B7/cDr6frv5tJu0QXN4Eav/OsnofZrJq0Td&#10;VR/xBXehNS+Rw/uK7+O138VpvY7ROovTBwjWO8nIyQij4RjkLM3vsJEKzDcAB1zgdBE4Wnz9cmJ3&#10;qX99onVusGay5+l4Z9k8p3ZztutoffhkY/TVJhc4mIcE8AlUSftH3vcTP7G/IO8Pl09PJl+djH3Y&#10;nwS2Z4CXC8D2yvu91ZPj1ReHUyfAwkdg6mjt6VJ55GyGxV48/C3WZi/LZyMnoTEqKlTdCnXX2k0u&#10;KsmIhjfElyDSn5qGPdGyy5M2pIoZkKQQGdK2iRI22YaBJC3XRFmrIH4D12uqNt9KW/5ZAvO12H1R&#10;o1hpGFYJQ9eyL9BzLdF3f6TrXqrtVq7tXqXnUablkK+OyTN0pCF8fVSdFG+bSYt6GcKo+sZZmsrJ&#10;GNU4f82IPBvsOrn5ObbqZUbFZvpTkM8FMC/995MAPqI0HpIb9siVq9i8Pcbj55mPVlMfH9D6VjP7&#10;HtjnBanGm97zMVdJMNNMMVSPM9VMNFaOhClFBuslV1sza3QTi2SD8mT8nmpH99lSFoIePIt5sh5d&#10;uo+tfc/sAHK6XtObjshVJ9Sa14yGHwRw7SEFyu49ptWfUhuPaY2bqU+abBKWY4rOaM17mdWn1KZD&#10;QsMhpf6QVrOfVfWDA244oYA0nhcQbtsjNJ5kdRzRO17ga3apTUfZHTOkxunyhTT/fAeDOJhSGEY3&#10;GaWbYG2WlMtoPj0Ezo6Od1/Mzk00cQcez3JKF4efzA+Uvno+AJWAPtn4sL8DvANY5FIkLARjnoIw&#10;wyIQJASSaoagwuEkGAyPQBDQKALSMMPGGGetFh2FwvVkdm2wR1axdeBtHPUmPI/LOyVVHtNqd2m1&#10;m4zG5zmtL5lNr6k1ALttkdDIdMmy04w2UIvW00vTN0xBmCQ5myUEGIXFGwdloyJyjfypCrYUaUym&#10;CCxNEhmnahNq4uGBCbWxiYdjMvQRRAQqzwqW62bICDIgJhgmEU3DWUjfArRnqaXfYwtfiPOOv6VI&#10;yP6CPDHzgnoDw72q4N48amDeFWY+DzEBDJh7hJh+wD01so7jY6v7j8zDytBhWaqOfV6EQ3LTG3rH&#10;Eb5pL632WdSjSR9ms3kyCMeVOu7N6nchTgflgu8LeA7UADgLagAMVYGmNxxl1R9k1R/RGo+pkNz9&#10;5IA/yUhwDL5rB/h6EF7JcXCdPVwtkNP3nt55RmrmaeBTYhMIOFiNerAcUTQXksv1pQ+5kzhuxBFP&#10;CjjeSqk4wNWdkaFGwjwPekJvO2W0LyWWDoewvhDA+1CZ4oaj7JpjVt0XETK+jMojZu1xTu1Jdv0B&#10;swqc2aFWHdBbjxndb5h971n9r8mdOwlVi755XEdKo0FkvV54o1F0rw1uLrhwN73+Fa3rNatnL6tt&#10;m9ECOeBsSACD1z3N7QbhCeAXuOovBPDbvL7Xeb1vcntf5fa8yuk+Y3fzIvCYC87skBq2yQ2QFc7r&#10;PaK3bWXWTAWwZv1Yc4E5y2EFLxLKwLsEtRAu4HwhgA8Z3wtgyLWfJ0nzcn959he8xGZmzVAwczKm&#10;ENzkaX7vAbvzOL/nOLd7C9dwTOkAsgeBnKEP1J69pJqVoKJpd2Y3OvWpVnCTWfx8YMFmQuUxqQ1y&#10;wIXDb5ltb1lNr5iNZ6zGHwRw4wE4zmk7ZbcfMVr2qA1HtCbwl8lKbPGAW2ajedwTdGSOVXh2cPrj&#10;/LKGvsGK0WH2YFf1s4UnqzOF08Pk3pbEuidRFSUxNaVJTRWU3nb6YHdWX0fBGKd+fbl2dbFifvoH&#10;AbzUubbYtb7UvbbUtbrYvbzQsTpbtTxcscapWRurXR+vX5+uW5munZ+um56tGOHWcRfapjcqemei&#10;CUVqMLe7UibCMigZOVs1FVcj/WBzZKy9TYarE9nTLcvHI9vRlqSpGigv5Qn+YHq6sD2ccxyss5xs&#10;s9ydmG4/JP6CgGNeOWheIWgHGyI44+XGcranIEwTtNQCxfhRonxmUsIYTSV3S7N4b2daqG9BeECx&#10;n2s2iI8zCDvQvTjE66GHXQ7GFKujHOzlSL/vVxzkmRfmWxR8Xgva1YYMAg58zos88xywoUaYjgr4&#10;H2vuqrLuuqqBKGMoudbXhRXokR/gnvelAHZ6AOFc4OnAANe0RqRpKvghDGJ5dtkOjXWwyARX9nZi&#10;OFsRwTG4uOhdK4GbKBOdcAw8wdWW4OcG9dn1daV7nld+BvFwIHs5Uc+9bBY4z3PAPLENrmMJT9FT&#10;DQb3Ca4PXs5I876OcqDieRtjdTkfpGEcOImBJ/0tAQyOeV4ZvATvcpBddqV5OOL8Pch+7iRrVIyG&#10;ogt4YxUlHfXU/MBN+rgwAj1y/d1yzutp0yzhGXZogp9LQYBbcbBnSZhP6X2/EqhCtTvTy4kcEcQO&#10;8KR4u2b4e+KCfHFOtlHqyhZ3r6kpiFjryntjDGM8rQmBroxgd1aAG9PPBcp+Bl+dix0BDYuzMEvw&#10;dKYG+uX6emeHhBZ7++U4uVJsHfCOLmQv3+yQ+w8iY8pS0uvTcU2ZxDYStYt8XhQaHGdkNv//TQDj&#10;cS0/y1+l7+fgGvGZTV/k+PIgEpp+lsyMOhCeAOZZXhK+6W9CaPhbAphKbvpZvvC+n+Cp3x/b35ac&#10;rOb8rJZPyb6f81P1y5O+n9Qvz/5+Svz9Uv0W9pUX9ZcX99Q+7Pmp+m0o6/lbfC59P9V8/qR+P5ld&#10;nv1treB8mv+CT8b3Cz6J3i/4PuX3k/qt54L0NvL4PveXZ3953veT/eWp39GuuXPAw+lPSbqfM9Yz&#10;/bN8cdp/C/iUn3XA/7cF8Hj39M9yQVnSReCysr2BESvaixFsSfGxj7Xx0eaHS1+3krrtpCDkpiLl&#10;rijqIH7bUuSavexta7krKtp3FDTuKsnckpcU1FRQt1U0ixTFpIt6P7jtVfaN86M/2BR8a5d3wyH3&#10;mgXhqnaMlGK8mkysmuR9NTFfLWEHLQFzLQFTLX49lTsaync15Pl1ZIRMJEXQgiKY24KY63esL31n&#10;eeuyndBNO/CKkrdgMjd1lW6qatySVvn2lsGVm5Z8/D4ykkm6GmxrdI2/e1e0f3+sT1eEc0uwfX2g&#10;XV2gY22gc1WAW3mAR31URGVExMPgcIZHQKKFo48m3EJc0+ienJGAAppP4JGd0UgQYsTfcDjGkWBt&#10;YSCqIilkLCKMkhREyvGbKdxDyvFhRPldhAQ8xISdxYXtJUQcJETspUUcpEXtZEXtoWrSIjayIlYg&#10;kPoVwfCAWv/y2yjz2avwO6gKOKoIOioLOCgK2Cvw28nx239CVuB7xIWc70h43BVzMlF1lfuTIPKb&#10;qxUu1t3B9i2BdvWRQb6aRhr3dFRFrWVEHEQEbCSELARErK5JeVxVDuXTjhYzSZCGJyqYxSmZhavD&#10;AxW0rTBWnvER8XnEzHJaeiUpthIfUo/16sO6DKRYD6baDKXb9SdbdcShOuPR/enWAxlWvVh0D9as&#10;K92oK0O/E6vdhdPpwhoOEGwHMl36sE69WPvuNPvOVOu2VKvWFMsOrPX34Gw6cdYdmRDgoC0O2RZl&#10;1h4J64qBDyQiR1JQw8lmnETYUBJ8MBk+kIzoT0H3paL70jA96VYg7fHIzgREVwK6KxFyvT3JaKh9&#10;byqkVDvizVqiYK0xph1xSN58b4p5TxJUqLk/xXIg3XIow3Y403YM7zhGdJimuk/RXKcobhMUZy7R&#10;eZRgP4KzH8LaVYXptyWiejOsG2Ng+a5yRDQfCN1GNEHvIs7sNttJuiJEtyPZfIjoOE5zm6G7TqaZ&#10;T6aYjSWbjaYiRzIshnGYQZxlTzrmhwxgC3ADvUnfO+CBBExPrGV7NFQpuisTWZVi2sr2fUiPdnZ0&#10;MjIPuaXgf0+fKGb94M966dfNM60ZbQndq6TJ08j2JfWEXOlQXFjtQO7iJmGIm9LVAclaTjcIntOD&#10;5wxkDo5kDnJThuYSZ/ai504EEhh8MZn3h6eSp2ZiOH2k2Sn8GJc0PEsbWsziLDKHZ1kjwzlj3dnc&#10;TtpAL6m3jzo8SBweyBgZTptbch+cFsur+R8R2X8iN/yZ0iRe3OM79iJlejWlt4vBHSCN9mFHelOG&#10;B1OmZ8MmFjTLm2/lPhVpGPoFo+I/6E9/TSmVLGsNHF/FT6/Sekdy+0ZYfSOfSkATznsAp4+OpI0P&#10;k+anY3o6E7q78END+N5eav9A9vAotbc/6zy5itzXD04S+voIA/3EYQ55dBgqAT00kD7QmzLQE9fV&#10;BgngprronpaUke60sf7M8VHC+f93JoyP48aG0sYHYoY6Y8YHI7jjiLKGi8GEXzrif+dW9GsH1h9d&#10;UtWpxUGdQ2ljXMLoEG2Ckzs3lrs4yV6aZa8s5z1bz3/2PG95hTU9wxgeIQ72gdeK6mq939YYUF/l&#10;WlZiwWYYkXBa6UlwCgHNoNoXsL2ePLrfVJfY24kb5VC5XGrfUHrv0H3upPv0rHZL32VC4ddBlOu+&#10;1KCa2ciGiejOQb/6aueyopiuZtYklAEMyXvwDgz9NWYODWcOQxE3xMkYGkrnDKZzOGmDA2mDg9iB&#10;AVx3L76rN7OzB9sFkdENkdbdk9TZCZLQ2RHX2RH7gwyO6GoL7Gn26Wn07m7w7W0KGGgN4rQHDrYF&#10;9rX49zTx8Otu9Gmv82qt8YDyg8sDyovc8qi2LLJDLtM2JxtBIJikJJolxroR09wyExwT76PDfLU9&#10;XKRtbPjRVnfNrC5rIv8opfsnUdUr8to35DX/Iq7wlbjiXxR0fiWlcc3URsE30iQR60ih3y8pTqt5&#10;jG2soQ2MYTmzPg29hqxSE/aTkI6RrJnl7JnZLG4vbbqLutidtTTInB5jc6aLWxZJrVtu44Bc79vf&#10;lnAv4KovpJb8B670amYpf2pBxMiz8IHp5PlVyvMX+MkJ6mB/UWdvTm07vXmUyZlJ7GrHc3vTumtL&#10;1qcpM1NxM4uGHSP/kUC94BL3O5vIbxRR1/hk+fj4BL79HcvXJcvGIEjxW/j1CwrfXRD4/QX5r/7F&#10;RfCrmUj0y2hYC1qArvj1IxvljlDEeKTREQ6xEyYP0CzX0i37olGDac7Fzio49W/KrcXXce5FaCX9&#10;X17Q/t0vkbeumlz+Y5yOWFOwOVNPwOfyvxr/6oLJH/4V8+0vEmUuDropvEoxPI2UHzH/E1vmAk3h&#10;Qq3DV8+I0sATTaDe8EOTzfoDcyLsT+Eyv4QEsLIYlAGsLP+9AFYRgQSwusi5AJb8OwIY5KcCGK8h&#10;dW5/v4eoAYnec/srka4oCpKhJHaugSUz1aXAh3CaUjhd2QxdqQxt6TQt8XR1iXQNcEFJvIYE01CF&#10;aaDI1FVk6sixNOWZmjLZmvI5GrKPTVRLjRRLDeTKjRRrYWrNSO0WlG4zSr/VGparpZhrqN3o4x4q&#10;IZ7v7PyxdwDY3weOtoHnK1sT01VF1eB/1SiouslohknpxotoxAqrxwmpRAkqhvLL+fFLu/FJOtyS&#10;dL0iHXBRPvyKUvR1jfjbuql3TbD3EMQ7FqQ7GMpNK/J1K8p1a/JNS8otS/JdCwo4ecWSdNnqR1yx&#10;BCe/5yqG9rNct6DcMIe4bkG7CvUAZt2yLriJot4zS1W2SRpZPT1+/X59Yfzs1RvHmJI/asZctGP8&#10;2pLyR4f8ryyy+S3z+IwpQoY4ARPcTRTukmXmN9aU76zoV9DZ11DZAi55fzGJ/4tGgJYbgVU9tn4A&#10;nL4FXrzc3N3fmltfoz+q1rAO+07Z7xaMymdd/S2s4iKq5jLqyTVEroA5WRwZJaht63U/7cXe61ev&#10;gOXVg1cA8KR1RcIs8q5Z/E0r4m1rgggq7rKC7ePelWfvgOFn+xPbx8K6aDGYBz8i8iYy9QqKfMki&#10;+yIm5zsM/RsU/msz7A27nFt2uQLORWLuRQK29GvwlDuIZGk7koRFuoBJzF2dMH69MAmTOEnTWEHt&#10;+9eVvC4q2Ishwi9r+N00jBexZt01ZwnYPbhtlXvDinXLKuu2FemeJUEAQxA2J4miKMLmFCF75lUM&#10;5Y8mhFv2RRdRzIsw/GW98NRHnAMAGJ6b29jZeAe8yy0tl9JBWgRmDj4HVt4AYxsHhx+BlefPcOkJ&#10;zxa5+8+Xp0eGNjf2qqr7tXTdJWWdldVCBAXdVJSiFaRDfiKAfc8FMBh95eQg5OX95BX8QRQg7xtw&#10;LoADFRSD1SABHPhJAOvKQz5YVSVMRjlISivsnrK3HCqe0bpaML7M5k5kj43njHN5ZZmZI6NQhflz&#10;GfxTwO+v7NGxopnZ0uUVqEPw8+dPNjZKn60/3FgvWl1mL8wxZ6bA77Kk7o7AynKXgjwrCjmyqoo6&#10;NETs7w+vqnTLy7WhUTEkoiOL6V5UEFL5NLG9NXOwnzI2QuOOMbjj7OmJvKnxvCko5k9O5E+OF0xM&#10;FEyO542PF4yPFoyPF46NFo79NeaPjfzjQBoYvMSPLe/fIXccqv9cODqdNzbN5k4xpiaok6OUiREy&#10;d5Q5M4vtGs7qmW1ZB3xSnl4StlHRj1dQjVVRSlWSS5KThuS9tJSPjIwn+AYpKgTJgu+FZIi8VJiC&#10;dJi8dKCMpLeEmKOEqLW6ooOGoiU2kXXy8hXwDthbnd+cG4Fc0fPpjfF2Tv2D+mJiWXbSY1ZcRUFS&#10;QwmOW1f8rLf+bGEE2F4CDp69210521o62Zxbn+rZmu0/nu2DRMjacBM2OFZPkoxSYyFUv1C/IHlg&#10;hCl9Tr4pRK6pSj5CPR+h+YkvBDDD9EdAuhehBsITwFmmylnGSiB0Q0UoCRimlmuqlgdTL4RpgBTD&#10;NYvMVHNMpfOQsnlmMuCAbaqYj9Siw3XTDTRxKLOt5gbg+bOP85PH3J7nvdWdhRlUNzOmqU4pEk7V&#10;VE1TlaObm2DNdH2VRT1VRSPh6m5KQojbX5tc/I3F9T863fnW+ebXdpd/EyJxM0VTgo7UzLbQpZqq&#10;Eg0Vs+Dq+VaGZGNliqESSJaJKhOuAQIOwENetedCK/16PxtwHCR0kagvC85kIzV4PYApRgpUY0Vw&#10;DDUAxmjjDSQJehJ4balyJzRJTwNnqPuipuLj4tTR6vTcdN/6s/G93Zmd1cEPL8eAtaHntfkEpAa0&#10;GbROvoU+CNQG+Lwb8XnBZ+iG58JV82DQe8SGqWTDlHMsNJloTeiWmirTjJSzDJQYBspMA2WWoQpL&#10;TylHT6XYWOsJyqjKEl6JgZWZG7NNtfMw8CAF8SBdFZWrXznoKpQR4utpCY0ZQYFy16NkrjAMpIrh&#10;6vVOqBpb86dOOmyn7+ZLNIEZD4Bredqv/oGrAszKQyWgp86rQPOYEoBKQE8Kf5wQ/jgm8GHsHsDl&#10;B6aE3o/dO+XceDvGByxIvucKfOAKQZnBXFFgXBzgSgDjUsCE9Aeu2LsJEZCPE6LQQyATUPno8zF4&#10;mvj7Ccl3k5JvJqVA3k2Kvxm5+ZF7E5gRABYkgHkpYEr+7Yjq2aDeqyHriQdGieZ/8VL5ujjM/qCz&#10;5e3QRDuJQXN3TEXoZBio43Q17K5/R3ezekQIb3xK6essfD7TOFeTXepvzYKrFSE1H1ho5Vjpx5jq&#10;4lzs41AmGZZGs+x0oO/hm0cJz9IxLxP1IAccr3QSpwDGg3i13QTN3UT1w3ilwwSFgwSlvQQoCRic&#10;P4xXAU+ArHCK5mKM6lyG2WkTDlioO13uPVgdfr+zAOwvA0frwCFPXkL2FzjdgMb7UFowNHO4Bsbz&#10;bOB54N3Wx/2Fk/WR041hYHcaOJx7tTW7uzq2yu17+3weONkANoY/1GWtZTjM+KlMeog+NPjPcpPf&#10;dJldnLThe+YhvXdf/TBV+xivu5OkdJii+iHD8CgJtp5qd1pDBl4MAIfTwO4MsLv09uDZ2dGLw6Ot&#10;w8OXZztrwOYUcDS7X54xn2qxlWa2l6y7F6tylKSyl6p0wNBdSZB/m2wKpDruhtodUxKAyTbgYPr1&#10;/ihwNgbMVb4oCl9NQZ9moN5mwg/j1A+j1F4Gyj73k9gNlj28rwhyFKn2KlH/ZaTmfir8gGC9gbOZ&#10;TrVaILvvl8V/7MsDDseB03ng1TJwuvhhZ2ZnmbM43sbtq+lpLp3hNL2YH9xdGYEaA+8tACcrEPvg&#10;r7WVz1j9eAjxYX/tnGefAPaevT9YOT2ZOT2ZfLc//XFnBtiCBPC7/fWTo/WNw/mDD8sfgcV3O+2b&#10;TRmzOKuteNgHvM16Euo5xXc6LfKhg3eKlnuadgTdOCPXOC1bOaDaKLgF5luihMDeU0+5p01StM01&#10;CszW9co38i0yCypEBNGNvFKULUOE9N1vqpj8x3XMHwS9byrGSZlQNG3zjVxLYD6lMO9iA9dSQ9di&#10;LbscFTRbz44F9w5UtVe/aSQn4oREkvVNiGqq8RbayZZywTH68ZO49g1s/XZ61VZa5Wb60xcZT1/i&#10;KjfxlS8JVdukmm18FU8AHxPrT0nNp8SmI2L1VmbJ27y6HULZTGTey8ymQ9bYUGxzvl2em1Soj06q&#10;rWqCsVQISjHKQiXaQjHSRzmywSG334bRZUGp1k8olA/MkfQqVvIr1w7ttc1cDCk4ITR+zO56k9Vy&#10;RIKqQL9jtR4T6z4vAX1e/7nplNq0mfK0xTppOabohNa8k1l7TG3ZIzUcQAIYStY8h1cLuuGI0ghy&#10;QGrcxde9YnW+ZvfsUuoP6M2nOR3L1KZhRk9pYm2KS465YihaLc4ehjdQv48yi46IyGpq7H/z+gwA&#10;Dg82x5bHquYGShYHHm7O1L5+yQHO1j8cbAKvAVJqHkzPxxqdYmacioIR0UiaGZxibJxpZJQBg+HM&#10;0UQzozQr4zRL9YgkGzKXwXmeO7SWUXNGaxrzxG1Es8+IFVAGMK1+m9HyMqdjh9l6hK94R29eJ7c+&#10;CSwOQWaa6yYbGaQbmGCNTJNQprFoVS8PNU8iOqYAHZ2nF/hAPzBNBBnOb+LMZ4AWR5hpuSHQsSgH&#10;ioUjG4liWMMYnkbkMMOMJKNokmlQDtK7wNy91NKvDOPHSwL+JIAfm3mWwT3L4Z5PYZ4VcK9KGEQV&#10;HBLAT6xDcpE+4IcqhF+TrGn/AB1UDAsoNvUvQ4ZN3s85JENVmrdTq09JrW+pnUe4xmcxT6b8c0c9&#10;GZ022HKjsBbL5MXw4pepFa/P83p5GviU3nxy3gz4mNp0RGkG37szausJDRLAZ+ddb6Eqx1nt4MwJ&#10;GXoUnIf8JaXliNgISVxwgG8AAT+EryitIGfklsX7BRtxpXvp1fsZNS8SymaD2Rw3Ypdd2rgndT40&#10;byup8ozU/Dar61wDQ/WTVxOfjIZkH4BXZHfvgheCBHDLIfh5y24+zqk/zm78aTxg1uzSqrepT7cp&#10;lXv0qkNm/UlOy3kF6ZbtzMZDcssHZj/A7HuV2bob9/RZSMmgDbZMPSBf3vWpXli/E2Ep4uFmSuUR&#10;te0AvFBW+zGj/YTZdQbZ1t43Od2vWT0fCwZeYmunwvOepVRAlpoO5fue62Ew/pUTdgf40T1ktLzK&#10;7Xpb0HvG7tynNW6TasF4xmwD8jlHmfUzQTnga2+3SRn1pm0mlYM37ft7+FkbYOgSWW1vGG1v6ecw&#10;29+wOl5nd7zJ6XzF7nxf1D8dVzgVW7DLbD7M69jObtnJad2mNwIlIx9y+6B3itwGvuMfaF1vCK1n&#10;6Q0b90sajKMLFT0fawXVmcaAH4ADXNNHVt87Rts7ZssbRvMrZvMpo+WY2fIp/feY1Qb+GII/jCf0&#10;FvCi4C+Whcj8enhkDTKq0Px+lkMkO5lW8bS+tK2dVFf1YHL4ydps3fZaxcZCzlhfcu2TkOIcXzYt&#10;oDAnqaGS1N3KHhssW5wu4Y48GBtqWl/5JIC715Z6V89ZWexcmW9Yn6x7xq1dH69aGn06P1IxN1a/&#10;ONuysjy4tdM8t1THXWiYXHnYPpLIfOgejXcNzZRWwohLmQuLIaRkrLV1fc0xCS7OeE8Pmo0VTk3J&#10;T1bSFW6U4OnC9nTMdrKCBLCzI9XBkWxnRwKxtyc7OlJdnbPcXRne7tlerjkejgwna7ItCgfiZEny&#10;sKO6WGMNNXxE7pjduqgrKWBuqhPiZkMI9swJ9swFCXDL8XfNDvEsDPMu9nbItjJLN9S67+GY5eee&#10;42xD8nSi+7iywEMf15wAz3wwujvQ3eyzwKuAA3sMwRyWYqx9X1naXYzPSlbUEa4b5W5LCXRnB7rl&#10;+Tnn/kC+n1PB9zhDbjjYpwBtmqwo5W5mGA9eyNeNDV7LxZYa5J3v557r7kDzdGJaIlI1FANUZL3u&#10;XIHJitqbGUS725MCPXmVmeng2MeF4Q216YV8rZsd2c2O6G5P8XCA6lr7uWYHeuTaINN1lAPRxgle&#10;jnQnS4I1Is3CNOlTG2NFCTcNeV8NBR8DjaCfFcDgITjgWWdebjH4kJ8beGeofu5kH1eip1Omg2UK&#10;wui+hoKHjIidwE2EiU44uIdgr/yooEfeTgwL0xQL07QI/yf+roXutiwPeyb42u/7FYf6FgR4MEJ8&#10;WYFeVH9PYrAvOSyAEuCNc7COQhkH8l02ELwGl+a30lPytUMkeztSA91ZIJ6OFHAz7o5kDCLREpnk&#10;6UwN8mF7ezBcnSnensxA/wJ/X7anO9PFiewKvgQPelR0eXxCZXpGM4HYTqb0kMideEJHxv9bAfwP&#10;RhDeE7G4L2N6BiSAwTG4OC7zfH1sEzj5uaz9nC/V7A9Aj2bU/+MR0r2ZTT+N0Gq486v8OJ7rXl7H&#10;3x/Fc93L08A/ipnYGhA8rvaH/r71PMt7Xur5Z/he954PPo9ZJEj3fhGzyDzdW8eAmgH/KLLITUxK&#10;AxhZ1MYcKpT7y6a1smm8tr68Os8/iuf2FxLAxSxIAD/IhgQwz/tC6je74yG7o5Td9Si383FeV2le&#10;15OCnrKCHjA+KewtBynueVrUV1HcDeXy/sP2F+LH0veTuP3c7H6yv98L4PJzPfzjCD3r6fnTfxy7&#10;6kb/DucFn8d4ib+f2d/R88rP4+cCeOLc+079UPAZMr489TvWPT/WPcvzsj/lc+n7OV+c9t/Ce9Yn&#10;B8wTwCD/3wlgcQf5W7pBBrCqSL/mOO+yUPdoc0fFmxry9zAy92wV7lop3UUp3UXK8ZmLCtiLC9gq&#10;3kEoXddTvqGvetdEkR8uLoAWkXIX1ozmMybdPc+zuYxi3bHKFnfMkbQhiBvHKigGa8gGaUr7a0j7&#10;aEl6aEq4aoo7aIjbakrYqYvbqojbKYrayQrbSQnZSQjagesL37EQuokUuAETuGYgcEVP+Kq22HUt&#10;SXA/d7Xkb6rIXpOXvSKjdF1e856KkYgOUlIrzAhFtHMsCwtvSUnoSolrjw1ti/TpiPBsC3XuuO/c&#10;dd+lI9Spwd+6zA2ZZ2mQhdRK1JKkGkkOuqssB6rNeCnORFoUu9sa3JWSuaMtI4hSEbVQF7NUEbGR&#10;FnblEw25JR5xU9jnjqj3PXFfAUlfYUkfIXF3YRFnISFbSVEHKRFraRFLaSFzWSG0nBBSTshMUchc&#10;/h6IlQKftcI9W0U+eyU+JyU+FyU+NxU+D5V7Xir3/FTu+quB3AkEUeD3EeK3lZV2VRX1Ub5mZXTV&#10;OEQZ/dDdri/Rqy7IqsDRCv6dhOY3eroCnqLXHSSl3e8J29y6i7kn7CAiHyChHSttjJUyI0oiiFII&#10;nKRpvIx+sIahp5N9ED46uZyEb6CktmCDBzMcuBmY4VR0b5xpa4RBS7h+R6xpbwqqP828Lx2iJwPV&#10;k4EA6caCEcXBWg9h7SBwNpwM24F0y75Ui94U8/40DI++HyJv0J9iMZh8TgoahJMMguQxmAICTfZ/&#10;jwW41Dnon8auRGRXotlPI5SRnGYxlPplXGJ4LTA9PsV5hvsi3XOe4TmS6dCdbNEWh+hIQIGx7r5h&#10;ZZAOSImHUp6jdBZGiIi4SzUXAMdP/DQawg3A1YbANdMsOOlWIIMZ52Bte1Iw0ArnvYr7UsArWvcl&#10;Y9rjUXVx6KYki+50JCcTPoSDd2NR1anOeWkR1pZu0rped/TiBCxzriLofzTIVAyqDK9aT+1cyppY&#10;S+uZSu+dTOkcS2jro46Np/W24jjNjJke1lwfYaQ1va+NMMwhjUymcCbixxeiuatSySzxaGpg+0jy&#10;2HTqeG/GRFdibyt5dCJrdAPfuYRrncwaGMmb7MqfaGH2NeaODlBHOImc4ZipxcD5l3ptE19TK35L&#10;qfwV9vENZq1J02jQ8FwCZ5Q01Fs4MZDd38oc7KROTOKWNx37Z2/Rn17Krtef2BOq4XzDKLtBKzat&#10;67o/MpswPIkb5LIm5kn9I+SBUSpnlDYyThkdIw2PQI6TM0AYGSAOD5CH+yhDfbShXpAsTm/WYB+N&#10;A+XRgpCHvoc4fM7IUFp/T3JPZ/J59eOYjpbYztak/u708QHc2BBpdIw2xGUMjNP7xyj9HNxgfzp3&#10;KGlmPGxiQv9hze980v/FJv0/nfP+044kmUT3aWrCTk0mDQ+AT0/u78wY7KFPj7PnZ7Nnp5lT09lT&#10;07nTsyXzC2VLK09X1x8uLJYsLBbPzedNToG7SmptCa2q8Cl96FqYb5PNMKMQjDLTDXBpRvgMQyLW&#10;mIAPrWsPb+2NHhtMWZ/zH+NK4vO/8SSLRT11KVvGT75OGZm1K8l3KWWl9DdmTYwyuBPEkRHC6BBh&#10;FOooTBofAyN+ZDhzeBA3xMFy+rGcQV7EDQ2A89CZQ4MgeM4AbqAvo68nvbc7racrpRtqnQu+auxA&#10;H3iXUvu6wRuV1N2R0NMR09cR3d8R1dce0dce3tt2v68trLc1pK/Vq6UaorUGxLOtxr2lyq250rOh&#10;PKipKqj2iV/lY++njz3KHjo9KLDJZWHoZGs6yYpOsKbhLSk4FDEDjkszTk81SklT8AqXcQgUQDrf&#10;0Ed9p274Z0WtP8io/kZS4dcS8l8pqF/XNhY0RssgrdVtneGevuYhYVbJSfYMpm3RYyNWiRw+T5P5&#10;yK+Nw1rfyJ3jFkz3FXDbC0bbc4f72VBD6CXy8Hb0xJnPzDvDto3vKM3/Ev3o3xOq/5DR8lVqvQR7&#10;wH14D/v8bdLEQkpXWx6nrWasrbyvMX9ghD44Th4aJnH6wU8XdXSAzB3FT8+GcyZtarpvBmJ/CfMX&#10;dc1U82NK22eY2UTi7VzybYzv69zSuXFB8LcXbv7PC4r/fsHl6q/KMMbVTtaBMiIqv/2F2re/0fn2&#10;v/zFvuGEIrfTLJ5F648Haa2nWy+n2k7Hog+yvF5gnQ4o/sPBaIrGPcev/8X8Vxf8b/+WqiVYbKES&#10;oXDD9sbvdP7rgvONS87ffR3Ld20+xH4zwmI1SLVM63+RxC/U2f9iiyn7rkr7Q63W+wZ9oMO+N1kG&#10;Z/DbaPnfpKjcwWtIZyjJpcjJYJXlsSoyWFVxrJowVlX0HPFzeOMvwamJZaqL4zUkiFpSPHi1PTPV&#10;v4RniHkForFaYhmaoukaIqmaImnqwknqIim60sl60im6MuCAF9N0ZM5bCEtnaEvjdOWIevIkXQWC&#10;jixBU4agLkXWlMnSksnWkyswVCoxVXkEVysz0yhDaD9FGzxCGjzCmGXDDFkIOBUGL/f2B2bngJVZ&#10;4MX6+8M3bz4CD9vXdT3ogijCX3SS7iFpAnCqkAleWD9DRDNFSDmBXy76nkz4Tbngm3IBd2UC+aUD&#10;BCRA/PkkA27J+IvqxQsaxfObJPLDk4TNUsWQadJIrJgF7opl6l9sUr+xzfjOJuOibeYlm8yrNsRr&#10;1uQrlsSrGNJ1C8q566XxOv7eQtP4LGl8VtS7VqRblsRrVgTwtEsYKsgNKxY0bxJr6kOY2jx7ebS/&#10;vTO3vrep50u5Z8f6BkW8aEm/as++asW6ac7kB3+HG+LuIEh3zcnXzTIvwzJuIgkCFlmS5iQNyxQJ&#10;bVdj63Dm4/aZzdPlw9OZ7ZdzB7s7AMBq7NT3ThA0CxcwJ4J/C12BP7wIe3QDXXwNxb5plX/HLvcy&#10;AnvFOFLTLTUIV/gKANY29s7OAO7sS9cQshQsTNqGKIZOFNWwdwlM7p/ZffYamD0C6HULosiYO4ik&#10;W+bg6z3Pb4ZSnGlXLElXLXHXMfhLCPxlBOUqGroJty2z+KyzBG0YQnYMQessASuagAXlHhp/xyzz&#10;pmnadeO0GwYJt7Qi7mhF3NWOuaebwGeQLmiCF4FTRJAUflO8IJwghiRKoMlSaIo0igz+XSFmRhJC&#10;Ue6aM69jcq9a5l+yzr1qTbtjlSpsFTKy/3bs5fbKydEBADCbeo1C8VeREbCY/M03wNbe4ebWy+2t&#10;jc1n84tTnJmRvvmxkZXphePttw4WIaqytloKvoqiPsLXXUw0U5WlAxRlfD/D+4forSD7A3KePOTk&#10;vGXlA+WUw1SUw1XlQ1Slg5XF/VTF/dQk/DXlQzRU74vLesnphPGr+t7U8PIiNT6cOs4enmGNjv3j&#10;fEoLBgEPcycmC6ZnCubmHq+v83i0uvpgaSlvbjZ7apI5Pk7tHyB392a0tsXXWewqbAAA//RJREFU&#10;1oWVl/s9LHEvLnQpyjclZRoQMjSwSUqpcRqEVNSDnKDelsz5ifxnK3nLc8zpSeo41CCfMTKUMzae&#10;z+XSuvsYvX25fUNFnJFHwxOPRyfKx2aejE+VjI0Vj40UjQ4XjgyBEeTB+CgIb/wFBaMj7PExFpf7&#10;DzOZMzaTMzbHgtJ/J+mTY1lTwyB0EO4QY3isaHw5v38lPr/jjpKrgkmcsEKAvGq0klqsonKEpLS/&#10;hJSPvGKwskoY+Ee+nFywvGwoD0XZYEXZQEW5ACWZQNG7bjqKIbJCyOTwTG7/APB658PBIvBhE3i1&#10;Cbzdfbuzvr06/WJtZJhT+bSCUFmKa8kj9eZlcR7lTTeWP+O07c0PnaxzzzYmX4y3v14aejc3CCyN&#10;AJO9fZlxWENVvAHUoBfSinCVXIRaLlw1x1SZZajA0pcrgKkWwdRASmDqII9gGiAP4RosXVm2kWIh&#10;XK0YoVFgpp5nppaPUC9Aa4JPZyPVc1AQTJQaHaFCQyjT4EpQdiwMqvzMU8JMYyj9l2GkRNWTA6Hp&#10;yWXpyzMMFXNMVfOhTFxdmrFqvoUBUVO8GK2WC5Mn60o8cEXFGqrVYLHA+sbb1WfA842T8b4P3OZY&#10;A8HKADOKrmycxN1I4RuZmjJ55vpsC30GSpuO0sYZK2H15ZM0JKIVBELFbwTwX/S+/We321/p/PaC&#10;/tf/C33j924S1yM1JVJNVTKRmniUFhWjT0Xrksw08aZqeCMVHgQjpRwLbQZSNd9a94GDEd5AOkj0&#10;YozCnVxLaJJgKANGcEw2kQdhodUZpkqPzLVyjWQZ4A200AV3Eq0pnevvsD1QD+wsrI61by+PvNqe&#10;fz7Vf7w8Aeyvv5oeqEgPpbrAYwzl0mHKBXampQ6IQqRetr5ykalWoal6vgnUHZllokKHKdHOc6lz&#10;EFq5ZhBsuCYbrpUD0+TxAGNUjDYoQOjmmWqBFMB1HiD0HiFMGmzsau2cWWhUkJoS1sV6rPLB4CN2&#10;LMYIffMb+B//y/QX/8P8N79wv3EpQkE8zVSHYifXmsF/3KkGrGA+jmoddkkAXEVgQfn9uPCHCUGo&#10;j++cADDPD8zyf5i89Xr06qvBK8AoHzAqCIzzvx+9+2r41vHI9ZPxO6/BM1dl3nCFXw8JAxNywIQq&#10;MKwMDKoAY5qvBqVejch85MoAE9LABLi+KDApBkyLAeMCwPCd94N33o7yf5yX+bii/GpR8WBW7mxV&#10;c39GfntC+GRO6OOqILAmBKwIAcsy78bl342YPm+wYPuJeypeyfPz2m4aPu5dGswvJXt5BxsYJqBR&#10;BfcDh0pYi23l47V5q73l+XEerkp3MXf/6CF6KUZVmI7WKvO0KHEyo5ppFHvZx5vqZXu7ArMjwFTn&#10;89zY6TizhVDFowRlAKd5lih7mCB/mKz+IlruOEnxOEn+KEnpIFllP1F1P155L0Z+L0r6LEn5ZbT8&#10;yzQ9bqLhs0eRwHrrm9X+7YX+t9szH/bmIft7tAwZ332eDwZZ+zTzYXcRPOfj3hJ4+OFgBRrsLQC7&#10;sx93Z9/vzrzZXXy1t3y6ufxmc+nj2gSwNgCMPNnP9l+K0D1MNnwRo7Z+X3HWS5JjdbfL7Eov6uqE&#10;E9+qv/hhjNJutNI7IuKQaD2RYrtbQ4USJY9WgZ114OXaq621wz3w6/Pl7uut/YOVsw0usDcDdBZv&#10;4DxexMLfZsBPE9R2o8TfZqrupatsp6geJ2mdJRm/iDSaj8HsPcYDywPA5tzHzTkom3m8kUv0nog3&#10;2cebHCSo7ARIv3ATfeYuuh+ieBqrc5yge5Coe5ACtRbeTjZ4mWIEkWzCYzndfKs8+WigGHjRD7xd&#10;hnoev3v55njjcH99fn5saKCzqfpxTWleV0XRXGf1wUTP++UhYGcKOJwBThaAV0vA2TJwsvT+cPHV&#10;/sLrw+VX+2uv9569PXgBHG0Bx7vAIfircvNsZ+Vsd+nNzsL7rYUP24vvd5bPdtZOdtdPj1+AF4K6&#10;p29yzloYK0TXjTjT0wzUEQ71LMFsn+B7QEro8/R7oG/7UN+rAnb/kW7gIx2fCpOAPHXr8CsyQZfE&#10;CUomxXCXEn3XUgPPMiPvJ6a+j0x9Ck3c2QbOdH2HWCnDIH41u4uisN/cgP/2pstNqQR1FMvSK9/G&#10;LwfpTtOxIiogSIroTCXrUGlzc34TPRErXVVfHd1oI5NUNJyE0sF6wehF/jXHzLHXxNadtJqNlPIN&#10;7NMXxKoNcsUqvuwFtWqLXLVHqj0i1b/KbHyDbXqX1vwqve4w8+k+4cku4ekOoXqL0LBJaF0ndS2R&#10;B576FCXpx9sLONsIunsq3PdUirATD3C444SXD57wLjnNHFgOKW8wSX2iHv5YNaxY3q9AxrNaN3LY&#10;iboZ+/QdvRfIH3nH7DnANwL0rjfExlMsdNF3pHaQt8Q2aIcp1aOeWdNBOcckyCPuEGoO6c2v2B0/&#10;eN/Paficw8/YzWp+wexdYY8XeBa4yYc5aaY4GJNNtNMMDNI09SNDIwumZ/eAjwDw4Qh4vwF8WDhb&#10;qZ/uy2l9iuU05W/PjT6fnI9wj3FGhpvrR2AMUyyMCeYmJLgRwUAvXV8/1dQUi0LjMZhMXVV/R9Po&#10;/KhHg5S2ZUbHHr1lP7Niygu/G18IUBs+0tuOKM27lLZNesd2VvtrSutRZv0Rc7A/sT7COMlGKwaD&#10;IqoaJOha4PUssGboZHtEfIhJdJpxZLZRVJFxDFHFO1Mv5L5eIFLWSUrQQlDcQUotWFkvztKK6m5J&#10;C0JhI42jUowCaQjfIkufUiuvJxifcgs/kMco70cIzydI7ypMQL1tKDioRPtVmfuDkdcAuALlW2kR&#10;8Ng8oMwmJFHa1P+mEsvApcY+qgQRUGzq2+yUvIl9esZsO88Lr9nJrN1OrwLfrzNi+wm+9SCj8Xnc&#10;05nA/F4HQi089rF+8IhX1lpM6WtqB8AefM/oOSY0H+AawPPfs3vPmB3gHTiggO9jCyQmaa2H1OYz&#10;ejs4BmfA+QNS4z4ZUvhgBCePwPnzFrlHtBbwiSAn5OZBN+JcaN7z+MfPYh+tRRS/iC3dTa44SKma&#10;cKONOZOHHUijrpSFwIK9lGqAOQCUTMyEFi7FPtrKqD/J6njNHnjN7jth9hxmte9RG/ZpDQdZTYd0&#10;EF6N4sY9av0Ro+WI0fyT2AJuBgRc5NynQonL4Gt8TW17R+t6mVQ+E5g74IKvNo3MVXLJV/aoMLq/&#10;GJT/MurxKbYZoHUD9H5IoBI7Tgktr8mdQHb/MaltKapkLe7Ja2b3+5zBzcy6g9z2/fz2g4IOkKP8&#10;joPctoOc1gNm83F2K8gJC+KM+T2vQBiQRAfvG/iOPEt4PB3C5niSu52wh4SGE2LTOzp4ld43tPbD&#10;zHrwkPePLd4yml9lNR6Taw/INcf0hvf5ncDDgSNWEzc6ezo+7zC35bSo8yi/7aio4zCv9Sy37Q0b&#10;4m1Ox/vsjg+sTpCPzO6dpKcvYstmfNlt6ORS9UCQZrPEYRcq+GF+S2sFcntB3rE6wB/VQ2rjcVYz&#10;eG/3s1r2aM0gB/TWQ0YbeAi+180W8QOuhErLWLKpb45fSgXjUVVtS+XgYNXidNn6bNnmwpMXC5Vr&#10;c5Vzk5VjI6Ujg1FPH0TVP45veprSUpXRVkvtaSkYGyif5ZZPj9fMTrYszHWuLPWurvSsLPcsLXUu&#10;zrWuLTStzjUsz4BAknh9uX19DaRlZblpfrF5Yal5YblsaJTV0JLf1lU7Pp/9tCM4kaFi7HyFX/PS&#10;XQ1xBYwxIszWMc3Lm6Gq7C0r6epkS40JrfByYFvB8Q7WVDsniqUr0cqJZOlItHQgYOwIGJtMKyuC&#10;s0OWiz3Dwy7bxy7HxybH1yrbF8PywWR5YDL8nQg2sChVCVuJO3Cha8ZS91BGqj5etrhgN1qwK93H&#10;jgjGaL98f0cKyjBaTyvUzo7k65vv7Jxla0t2dWV5eeW5uuY4OTEdHRkO9kwnx2xXl1wQZye2E3ho&#10;STI3TtBTCVIQcxG7hZG6Z4PQiQpxz/V1oId55od7FvjZ090xRC9rSqAzM+hcUft55pubZajI+5ka&#10;JLjYZznb0e0siW6OLHcnpqcL28s1B4yuDnRHGxo4b6IbqSLjIc5nIy/ubKYf425P8XfL8XVlutlS&#10;wLGnQ5aPCyPAnR3sncdLTXayJLjakD3saeYmiVqK/iijeF8XlrcTA3zI2Ypoi8pAGsbpgrsVdxW9&#10;a8V3HaEm52FmEO5ig/NyIjtbY+0tUl1tM6FMXwciOOmASbMFfyVapIJjHxdqoCfTzw0q4OzvTg/w&#10;YLjZ4THwOHPTOBtUioFGkIyInTi/pZ5akLM1wduZ7mpLcsDgwB2CGwB3GOjJ9nfPBgn2Zt/3LwDX&#10;ARfx96CB+LlTfd1I3i4EL2ciyihSVdqN7yrs1neGQjeRqrLu1shkXgtkMHo6UjDwBEuzRJ/zlsPe&#10;zjRfZ4a/K9SzGWqW7FMIrg++fFvzDLRporMN8X7ww8z0FkbWIIvBoZJ7M/HtadhGHLGNROsmZ/UQ&#10;KJ1YQuv34hbf8neAlPA/EEFwmRB43JcRl9GUgYVSeD+PfwdI3/4cOGwDDlv3T8T0elx6bWZGw3me&#10;LlSxmYBrIuAaePNg/GKekFlHyIRs7hfxh8zdRhIBsrxEPDgJzfM6+P4U6k9yeb+HWEcj1WcR67+X&#10;uxSokjMYmZQmBhXK6P08grDIDSxKXQ65IZtaz6Y05tAacqlN7KzGPFozGPOzWnIhxduax2guZLQV&#10;MlryaA15WXVgzKfXQ/aX0VAIPsRshLxvdjMYH+S0lOS0l7BbH7Ih6fs4rwvkSW5XWX5neV73k4Ku&#10;p/ld5YXdFYWd5YWdlUUdT4s7qoo7Kx60Vz/oqn7QwSvmDPJFXi+kaf8ZIH37c7RUgPSBsflpL2R5&#10;n/ZCDri8p7VysLWyH4xtVQPt1UPt1YMdNcMdNZy+ptHexpFP9DQM8zi3vGMgAy3j566XC8Jpm4Bo&#10;H4e8bweXV96Zl+M72jUDWdifxPHemZ8FOqF7aqxnGhxz+2Yn+udAJgfmuT0zPMa7p3lFlXm9df/W&#10;PE8D86Tv58WfeeNPh59M8GDL34PTOgYy1PbX1r+8q/wU3h5AeN4XhLe9C4rCtmp39eNNUM0R/l0R&#10;7hUBznEWDsq31eX4UDJ8Nsp3zNXumKnehcnzIYWEbYSEbOXvWSldh4Oo3UWp3LWQvmcpIe4lpRor&#10;ok8UgrHummXfNKHxwUkS5nhxeIKYRqCslIeKuBsPVQn3T6hJeoARnFQWc1USdVEUcVYQdlIQsZcT&#10;tpAVQkoLICX5YOJ3YWJ3jMXumIJRks9M/K6JyC1jwet6QjcMRW8bgTMKAibKt5SMhVRt5HW9NYyi&#10;jWBkS8xjX+f2KN/uSLeuULv2QIsWX2SrH6I9CN1737Y/yqHa3bjFQ+tZuM5BlMaqn9xMiHGJMxoj&#10;Iqt+T0PxnoHaPV31ewbqgmbK4g6SsmFiCrG3hL3uiHjcFfXkF/UQFHMXEnUVFnEWFrYTF7aTErGV&#10;FbWVF7NSFLOSF7GQFzKXFUDJ86Pl+S0UBDAKAlaKArZKgg7KAo7K/M7K/K4qfO7nDthH7S6IH4gy&#10;n4eEoLm8pIOScKDcVXftGw4+qs557i6dcc4d4eYV7mjXG1Lwb7WN77qJXXcQlfC4LYgR40dJCVpK&#10;irlIyAWKqseL6ONETLNEzbLEERQx42Rp3RANPW8blHe0V1heQkojMakt2bEv2bwvGQXSm4TsToR1&#10;JZh2xpsMpEEO+HsNDKXn8jJ0MZx0zHA6ZiTDkgc45qSa/x14ivcfhGeCz6Xvl3QnIX6WLy73ic4Y&#10;k554+EAyCtzkJNF+juayxPRYzvFezw+eY3hP0zxmsjy5JJfuRPOG+0a1IfrgzBDWrjnS9JGHMstK&#10;lAi/gzO+gTW6Dh6WeatVBmiDp7XHIvpSLMHTRvGOvJbD/alWvBrUnAyoFHZ3unUz1q4xA9OWZNwT&#10;rz0YrzmQZNyV4VBHigz28NGEe/EZ3L9rTr5sxvidDpHfrtQc308eXqNz51K7h6hjC8ShmbiWHuLI&#10;CHG0HzfUkj5YlzFYQxxvzZrm0CZH8ZzRxN7BxLGJhIl5heQcqRh6WPtk2vhM6ngXbqI1sa8pkzNE&#10;Htwgdj8ndiyRu0cog7W0gcc5fXV5Q12U4cH44bGwmWduszsKjeO/IpZ9m9tykVUj/ajFvncqjjuX&#10;PjxE5fQUj/fndtcTm6pwg5zEmWewZu531Jpvctqk21evFbX+GV/AR87H1LfHjM0kDU8k94/gh7mZ&#10;g2MEzihlaJQ6PEYdGaUMj5AHB0kDA5QhkO/VL22omzbUeU43NP+Z/f1cAKf3Qf19U3qhKtAxHS1x&#10;XW0pAz3YUU7m2BC4OHNwjN03ntM7Ru8dIgwMJnH6E6e4gaNclfzyX3qn/6sj4Zfuhf9lT9Qg5oS0&#10;N2RMDCdwehIHe1I5felD/VmTXNLIEIkzSOzvJ/b0knp6qb39zH5O9uDww6nZ0pn5J/NLTxaWSxeW&#10;imfncicmGdzxlPa2qMb6oKqn7qUP7AtzzXPoJhS8biZW6n68dFSCXFKEPhNnmpcrEku86EbhD32q&#10;kdkb0bOfOr7kXVPmX1OQwWmkcYeyuBNpvd0Zg324oQEQLKcfHPP4dJg+0JvW3/MJ/NAgyCfdm9Hf&#10;C94WEPCQNwOOwTVTz60weLugVsG9nfE9HbG9HTE97VE9bZG9beG9bUHtDUGdjQFdjf7n+HbU+7TX&#10;+bTVBrfVBzfVBjXWgICDgPoq76on7uWPnEuLnR4V2T/Ity7IQWdnwbNIRiScEQ6HwNFMk8ja4Sny&#10;fuGiLn4Cdm73rB35re2/0TX8VlP/OzXtSypaN1R07mnoi+maihvDJaxQMl4uUiFhtwOj/uwdfe1+&#10;mhajyKOmnjjclzvSUTbeVTHRU8odLhiboI8s4kfXsNObsdxNr741w3LuTVLrf8ZW/UdC4+/xPf8V&#10;Vy1ewHHuf5Y6+5wywaX3NRb0lD3or8rh9NMHR2mDw9SBQfCzRB3hUMdHobaUE7Mx7UMGGUXX7ROv&#10;2uJuu2Rft8+VRyVnOgQ+BP9sRym4q3yNEb9geOmC8W8v2P/5X0g66lQztAW/+O3/+e+3/vV/8P3b&#10;BfStP1X4mj0nug/7a+aof12B5JsMNZ6JQi7GWfX56Pd4GszFOa6n+/QHoAoMJYgKN+jqAixTuUQj&#10;WS8lAdg3v7P65mu73/8hkZ9v1Mt+0FG/0vDKA83/VYH6H3PJN95XqgOtuu+aNV816gGdDv1JMgTD&#10;38Ur/C5D7R5PAKfKy/5VAP/V8kr8HQf89wUwT/ryyNAUBcFqiZ0jkqYlzCNVUyhFSyRZTzpRXzpZ&#10;TwYc8CJPA6dqS6fpSmP15HD6cpl68jhdWZyWDFZTmqAtR9aRo+kq0A0UcgwV2EaKuYYQRXDtPFOt&#10;YpQJw1iPBTMlGRo/dnEHxrino33PJ4cX5tenX35Ir5iW9mIJuBfdci6+aZd/1yZXCJMjgqCLmWSJ&#10;6JGFtchCGlg+tShBtTAxpVBJ2WAZqSBZ8QBJcX9RSX8+Wf/bigF31ELu6oQL6kdLGCfImyTLmqUK&#10;W+Hu2GJv2WBvWmdct0y7hkm/apFxBY29gs4EuYomXLEgX8VQrllmgdy0pN2zoNw1J93GEK5b4i5b&#10;Zn5rif/GkvSNBfm6FZ3PinrHOAYRQJl6+WrjcHdrf35+a13dA3fHmnrJLOO6OfG2ZdYNDPU6mnrT&#10;IuuOFfMGknLNjHTXgi5imytqxxayZIiD+5G18vBKKq/uX3p+/Oz49ezuHnd3Z/L0hN095IjLEcLc&#10;v2oacRtNuWOefx358Aa6RMAqH1znEppxxTrvL+b0P5ok37FI1PVObx1ffQMAG8+2jo8/tPTMKxj7&#10;8OuFSsPDZTXQCSnktV1g+QAqp+xL7hYwx9+2oF41Z13G5Fy0ZF20pEOpz5b465YZNzC4ywjcFQTp&#10;KpIMbhuy4Bj6bUsGuPl7Ntkgd61Z4BicAedB7qKpdw3S+HWT+XSS7mkn8gDHvBkwChmkiRpjJWB4&#10;STgB+rdlZmRxJFUYxbpjnnvNEmrtccmaeguTLGgR5p2Zs/ERePEeWDh9+4S7rhGQKehB/sbQ/2kX&#10;d+3F1snrNxsvns3NTz5/vrT1fHFhmrs6M78x//xpYaOMoLGmtCuU5SgWpCQe8nMC+AdkPb+PEB5g&#10;VJCFBLCCUvi5AA47F8ABquJ+KhJQArG6Wri4nLeUVshdFc87On5+9JaS6UPWyD8ngEE+CWBwwMsb&#10;zp+aLpyZLZqdK1lYfHReHRoEHDxahL5WHs8tFk3N5IyNg7+ysD3diR1t4LebV2WZw+MieG6WGilN&#10;KiNWIiNGjpikTs0Av7xSBnsZi7MPt1+UbW0WLC9Shocy2tpLl6B1SiZnioe5Bf0jBb1D+T2cvO7+&#10;4pGRwpEhkIJhDg/eYfHYyE8pHBvlCWBw2/9YnGSNzzG5IDN0SACPgH+K0Kc4zEkObaSfNTKcNzyd&#10;1zefUdrPp+UhphcsoRUqox6mqB4pr3JfXMZfTNpPVilUSSVcXjFUTu7cAZ9zLoAhlKTvy4tEaSvE&#10;8l02soJ75mfR12YH1qfbD1YH3uwsAG8PgXenH052X5+92NmbWdrofL7etdRVPVFR0ppLrc7KqM8n&#10;c+ofrI21HiwPvlobAZ6PA6ujwNrEq+6GsgDXRE2FAhuzPLRuHq/aMFozH6WRZ6aWB1PNN1UpMlOH&#10;BLCxSqGRcqGBUoG+YoGeQr6eAltXLs9ICXyIJ4Dz4ZAALkRBAjgHBKXOQkMCmIFU5QlgFlyN1w+Y&#10;lyL8SQBnGSjQ9OVBwAHdUBF8iA1XZyN0suAGOShTGng5hGoRSoVqJJWF0cXZICZrq8Efibcv9w/m&#10;54D58fkHRCpSvMxRnaAlHCV2PUzwEvgLP/+8ky6vqnMODLouuCy4PvjLP11ZOFH2XoT0HQf+b5F3&#10;vjK68muD7/4LduU3Fne+the85Cx6LUpLOl5XPs1YFY/QJiF0iGbamcbqOAMlOlKdaa6ea6mdb6vH&#10;xmhR4IqZ+lIZehLgmGAsm2WmnI3RBON5WWZdFlyl2ET5gYlitoEsw1SJhlRLNJLD2RlUZ0a8W+Kc&#10;znP2ZwdP1qbevVw+Wp7ZX5gCdlbfLA0+zggKNZZPQmjkOqGyzQ3oBmoF4DcFTOeBiVa+iUaOKeTO&#10;qXAVMnhLkWpMmDrbVCMHpsmGa+aaabOR2uBNY6N0ii2Ni62MijBGBRb6+Uhd8NFsY3W2gcZTM/PH&#10;CEypkxPLyXa+suR0su9ssofmZRcgJ+ondNvt6jf23/wO/Zdfwb/7L+Prv4bxX6hK/Hqt8jYwrvlh&#10;WPn1gBQwrghMKbwbFgO44h/GhN+N8r0bvfuBexeY4QcWhYAVCWCUHxgXBiZFgQnhd+P8p6N3j8fu&#10;nozxvZkSPR0RfDMsAkzIA5NqwLASwFEGuKrArBIwK/1xQvTDqAAwLACMCQPTUsCCPDCvCCyoAiua&#10;wJo+sGH8at14b9lwc95kYxqzvWizO2+yyZXdHLq1N3LxZPTPZyPfALNCwJwGMG0z+8iM4CAci1Bo&#10;xme+Hp7ZHRgbLa/ue1AyVVu1PdAJbMwBL+dfc9tPhhurU4P91ITMrv3K+Lt/N/vuF9Y3/ugjdJGm&#10;L0HRkWDbINJQcJqXz0ZzMzDWv1lGWyF4LMfo7ccrv0tVPIoRO4qXOsNqHaap7cZI7sVJ7MfLHySr&#10;HKVonKVpvcnQeJeufpaktBUr9zJNbzLRcONhJLDe9nalf2f+BwEMGd9l4GAREsAHi9D4eOXTDHgC&#10;JID3Fz7uLZ0L4GVgbwnYmT8XwHOQAN5dPdtZg2o1b0wBaxxgpGyb6TsXprWXoPcaCz9JNd6L03se&#10;obkcoDzjJsG1uzdieXXDT2zWnX8lXGUlzWye5vW6txjY4p7NcYCX68Dmxput9f39ja2zzZ03m0dn&#10;Gx8OloFn40Dnw028/3o47DTR6DRedS9S9DRVfj9JeSdB9ShF6zRd72WC7kKs8QtW2LvOUuDlKrC+&#10;AmyuAYsj6+X4UazVfJLWbrL6ToD0lqvoc54Ajtc9TDLYS9LfTTPcTtEH2UnW3UvWPUjUPkrUPk3Q&#10;3E42msM7rJbGvxksATYHocLX73eAD4fv3h0fn+2/3NpYnJuc5HRPdjVNNldO1Dwar8zdHK7dnmo8&#10;Xe37uMuFUoffrABvngGvN4735k/3l98evQDOdoFXh8DpPnCw+27n5cfD7Q8HLz7urfKKbL/eWjzd&#10;Xj3ZXjvd2Xi7uwEcbgA7s0D/453skM0U9GE6/BSP2EkyOs10OMJ6cd2tGmCIp7oWRapWj3U8H+r6&#10;lJsGsdTtQq/KBl4TJ6kaFsPsSnTtynScy/Vcyw3cHhu5FRs4s3XtWTq2NB1rghYmUQUeKKHpdFva&#10;4pIg8iI/8pJAuLpJip45w9SpBOFTjgzMM/C6LwI3/rOCpYKdtXEoHBalaxCrq5usrpgI/iqKQrLn&#10;U7uOcM3HhNbN9Mq19CfPCZUb5IqVzEfrxLIX55b3EF/7GtfwLqPpfWrLu7TGY1z1PuHpLqHyXADX&#10;bRKbNkita+T27bzR5uCSNO1IX1FXT2H3QJnAOJ1EGhzf6pz7MrH5Y9bYQUrbtFfxqCNr3DF71J7Z&#10;aJjwUCmQJuxIEXUo048aC8g/JHUCBeNAziBA63mHb32V3vAqrekdrg2gDwB548+jyoZdybPB7NfU&#10;tjN66w6hBspRJn1K/P2HOKQ2HtK7thgDTcFlsbpJzspxVlo4Mz2SkRFZTS/VyTO3uXPj3Xvgzcnh&#10;6+054M088JoLvB1bGi/tqMpqeMh6QM4ykDfC6Hn72xK9bRgelmx7FBNpTDTUSdPTSzI2TUOisCam&#10;sdoqnp4WCeUZtbOFgztFA0fM1u3UR9Oe+IP4IoDSDGS1nZJa98jtO1nde7Tut1ldx4TmU9bQFLYN&#10;i8Y7akZhYOmaRsnq6Ex1C5yeBdYCneZjlhxnEk8yjGUaxtJN4zNM4v117pvKeshIuIhIewnK+QhI&#10;ekpKehirBgYjE7PcMx/5YEtdIgot3fPgdvnGDo8QntWWgbV2oTVWQWVon0cw9yITlydI73ILvypM&#10;wFOMfzkKag/8FO0LjsssAp9YhyRLwwJuKOXou1TbRT40CyiB+3e4Z2ziK1+x2sE7D3WiJdZvYauh&#10;Qs2ZzeDn5xDbtJdW/yK+Yjn84ZR/7pgXswYWU2cW12WLmw8pOs5sAZgD72iQBn6eWrmNrz2htZ4y&#10;IG3JE70HFCgzGIyH5CZePKRCqcCQ8T0vX3xAb4WgtYDzPAc87E1diih6mVT+IqHsecyjrYQnR2k1&#10;Jxl1W5FP1oMfzHnljLvQRp0oY25ZUz45s0EFq5Gl67FPXiZX7+Eaj8jtp/Tu14ze16yeM0bXCbPj&#10;GNwMox26VhZ0lX3wKj8UT/5ZIG/9A98n2pKb1+NL50LzwF3NBOV02qZWGIdW6geXyHm0GEbPuTGP&#10;E2oAUjdAHwQYIAMAvR/IHjrBty6Gl6xElb6h9wD5I0f0jr2clp285t3c5r28lv381sO81qO81pPc&#10;80zlbKixLsjZOa+YzWfM1jc5nVA+cXYXeD/3iQ3PU5+uxJTM3c/vsE0ddCOuRBa/IrcArN6PWZ3v&#10;qe0AveM1teGEXH1MqnnDbATyuz/mdxxl1W/gSo+ZTdxIxrkAbjor6jwqaDkp7DjKaz7LbXmV2/Qq&#10;t+UNGwTSwG+zO99nd77N6gBXPkyvexb5eNIzu8cK12CaUKkX3ucItSUG35Q3tHaggAPkD75hdUHv&#10;GpQG3XrEbD9mdRxlQ/8q4jmp7jm2aj4sf8ybVm0RU2QRXuiZnBWSRsFmFdTUVS9MP3k2V761VLm9&#10;0vBipWV1sWN6pnl66snSFH2iL6G5wv9BtndeVtTTB8z+jorFqZ7dzc4X620ri42z0w3Tky0z053z&#10;893LSx1rq21rq62rK2DkDZqXlxoXF8Bx09Jiy8oySNnoCKu1Jb+7q256tnZ8/mHbUCq7zD4oSdHQ&#10;8Z606W1RY34JBNoyTkHRTULMzkgv0t2B7u3M9nJge7vl2TqSrZwJkP11hDSwtSPZzpHm4MhwcmK6&#10;OGa72+e422a7WWW7WzDdkUxXBMXFHOfrSHREJsO0Ak3VA3UU3JVE7FQlHaTumiP1QgOdaaGejFB3&#10;ZpgX09+RYodO1tIIsrLB+/jle/nkenrn+foXuXvkWVmTnZxzHJ2yHRyznZzZbu4F7h6Frq6Fro5s&#10;P7d8L4csZwzJEpasoxQgyW8reddaSdTZ3CDOCY31c8gKcgHXZ9/3ZAc6090sCR6ODF+vQjQiQ0Ux&#10;EGac5O6SA+LswHB1Yrk5Z3u4sj3dcsEZF0emgy0kgN3ssxwsMmG6UYoSbmL3rJUk3S3hKcFe+WG+&#10;RSHeBX6ukO90xOBdrEneTgx/txxw4G5H9XKkW5gm8QSwjzPzvNsxVB3aw57mbEUEVzDWCleX85EX&#10;d5YVtZcWtlaUdITr3/d2poQH5Ad7Z3s4ED0dSa62mc7WWDB6OZF5vtbXFSo3fZ4KzPB3Z7rbk2zR&#10;qSCutgQw6qkFgKvJiTmoyXnoqPiZ6ISZm8ZFh5QEeeV4OJBBAjxYob55wd7gTWOAkzwCPbPBeXCG&#10;l2fsZkc0M4hUlXUH1+GhLO2qqehtaZYIngM+1wGTgTKOsTNP83WlB3vmRPgURXgVhnrkhbjnBrux&#10;A12yfZ2Z3udJz5ALt6P4umVHhJZmpDRlUfuzc0bwxE48uYNA6cwktWeci1twQKR28cY/had1/3Hw&#10;5wWWf0om9stc3r/P59L3r2TUQ6m6P+7O+/c5t7y1nxdq5vFpHpz86zzkdHnS90vO7S8Ez+8S8XXn&#10;DriWRPh5qOSGnwVSv+fQzys5f97K9+doyCGD1LEp9SC51AaQzzv78so7f2ruW8ho5glgyP4yGiD7&#10;y2zkAdnf7OYHOS2QAGa3QgI4tw2kPK/7nM6n+ZD6rSiA1G9lUVdFYTtIZVEbSNWDtuqSdh6f7O//&#10;FQH8tP8HAQxx7oC/p7Wyv61q4Nz+Dp7bXw5IZ+1gX9NoX/Mwj96moU98ni/7KR2WB0+s8pwrz7/y&#10;VO7Pwu2b/Vl4j/JkMHj4swL4c9f7+fynSZD/gwL4k/39JIBHOiZ4V/kpvD3w4G2VxwUFAYyukDHW&#10;wq49Jrgt1LnczzEe46jGry0rYCHLb6ty10L9LkLtHlyBHyUsYissbCfPZ6100wxE5R5K+Z6FNL8V&#10;TwCLGhAETBi3TRjXDci3DdL59RP4NEL4ZNzEhRxlBezlBB3khRwVRZyVRF2UxVxBPpfBPM4lsau6&#10;tJOatJ2qlJ2KpI2imJWcsLmMIFqKH8GLEvfMRG+bCN0wErxuIHjdUOSajsA3siJ/lhD7WljyKz6V&#10;b+8h+SUC1LRS4aZPgryrQ72bIv3b44JAWqL96+97VQe7tEd7dIeiV6OM92N1n4eozYaaVPvYxJma&#10;2SqbwKUMDO7I6lwR1boioXxNUeyGwb1rJlKCFiCSAuZglBaykhWxkYOkr50Ev4WUgLWMkK2ciL28&#10;qAMYpYRspAQt5YQt5IRRIPIiaAVRjIKouaKYJQhkiH+CrKiFlBhCVsJKTsBd+pq99m0rLzVblotN&#10;U5RNX7x1Y4BVqIQy6oqG4R1biVu2AiK2t/kR8sIIJQEzaX5zUWE7IUlPIaX7IjopIkY4MROcJCxN&#10;xihGXM1LWt7a2NApxDs2Nw3bRAjrwLq2pTq0pdh0pVh2J1t0JyG6Ekw5qSgePBMMpQKnnyf1pqA5&#10;qeZDaRY8DQxGEChB9icKlscXivfv839QAHfHwXri4b0JZn2JiIFkFLg4OAnlB2fY9qdajWQ6zDN9&#10;VnID5xjevJ7B3ef9hjvikK3R8OZI08Zw4/owQ5AcG/E8e6kiZ7lHHsrlvho1wXoN942aIkz6Uix5&#10;9pfXrpgnhocITm2Zds0Zlh2Jxl2xmn3RGj1x+uCNrcaFEJOSMM4RYrBwPnPCLQvWt3DGdUy+rP9D&#10;/PAqfowb3zlAm16hcpeim3oyh8ZJY+P02bG0gdbErlr8SAdrbpw+NYEfGk7uH0wYG0ucnFNJz5VL&#10;ZIV3TqZzp1PGOrHcFvL0IGl0jDTwjNq/Q+ndIPWMkQbrsoYrcgbq2YMd5KGBxFFu2PSy09iqZHn3&#10;f6YXXMlruFvUpFPX7zO6kDKziB0eog31Fo/3PRzuwjVU4kbGEuY3NSo532Q1XC4ZvlM18/us2t9l&#10;FPLTS+zaBpKml9LHplL7hzMHRwicUTJn7EcCeIhD4kByjjLURxnqhRju/h7o8G8K4LTe7sSu9uSe&#10;zvjudp4ATh3sxY4NEEYHqSPDTM4ou280p3eE3sshDAzGgCfPTHkPjIiTC//TPe3fXci/8Sj+jSMJ&#10;VVQR3d+RNs6JG+hKGe7PGBnMGB6gcscyB/sz+3qxXV3prW3pLa0g2Ja2zOa2nMHhvOGxYu7Uo5n5&#10;sqWV8rX1p882nrx4Xry8lLs4z5idIk6Mpgz23m9r9Kx4bF9c5PjgqQW7WA2XIJ8aoYjNuBmU9G+w&#10;qAt6cX+yoZoXDkX0jvvWlQfVF6f01eIGejIHwDdlmDYxzpieBCNhmJPR34sd6PtkeXmi95PcBeFN&#10;fuLTo5/O4SlhngOG8oD7unh8roGje9sje9si+toj+zsiBjrC+9tD+9uCe1tCupsju1sjO1vC25vA&#10;GN0Nlb8GxyHNdf51lX61FT7V5R5PS10eP7ArzrPKz7bMYTnkFtllF6FpOXrpBNmoRJGgCBDx0GiR&#10;gDABD99bNg5X4ajL+iaXNfUuq2p+q6L6tbrC14bav0cgf4GwumBm9x82HlcCw2XjE5zzGeGl2fiG&#10;h9ld1Tl9bfSBAfLwNHFsgcCdTR2bTpxcC+Fu6lWMfZ1c/q9Rj36T0fw/Ikp+k/BI6UF32OQL8soG&#10;ltNL6K0tmOhhcjg8AUwb5FCHwQ8GJICpXG72/ApuZN63ok8xKucrZMyfzdNvOrHF4Qkx1sGPXN0f&#10;e9o+9oFXBRgW2Mtk6t/E6fLh9eWZaFiojKzeb38v928X+C5cUPnThUQTkdFE2zoHJaffX7D9zQW8&#10;4ncs3XuFpuKFcKkHSPlaZ8N2X/N6d7PH1noFSA2WsXKmnlyquWYsXN1N/J79jcuOf/lLogh/FVK7&#10;QOUGS/4XDZivVpIE3j9SBlq0gQ6tj+3q71r0gC5HngBOVPpDpqYAXl02XVE2TUHu/5QA5tWC/ilY&#10;DVEen2QwTls8Q0c8TVcyRU8SSv/Vk0zTlQYP03Wk03UkM7SlsbpSeB1Zgp4MUVeOoCON15bJ1IIE&#10;MElblqItR9GRoWlJUjUlqOriFDUxho4CTVshx1iHoqdJNTbE6egVWNt96O55t8h9Njc2MjHXMvPS&#10;l9V2xTL1slP2Fbfiqy5FN50L+O3zhWzZIhi2CIolZJYtCKMKmaaLGCdK6sXLasbKK0fJK0RIy98X&#10;Uwi7LulzRc7vsmLAZbXgm5r372lHimhFi+vEypumy8LSZWBYSViGGCxdCJbBB0+/jcDeQhOuWRAu&#10;YwjfWhH/bE382ob8J1vyX6zI18ypt1Dk6+bESxaEbzGkrzHkry1ofzGnX7XKuYth3DJKsLifN7kN&#10;LO8dbh1tjK0sKtlF86FTb8AT7iDT7mHwt83x15H4q0jiZSTpGzjxijmd37mEz+nhRRTzT8ak68Yp&#10;9oFZ5TXDL/aBl2fA4v6bxZP3s2fvB3ZOERFYSbv7V438r8Bib1tQb5izr5kX37V6KGybfw1B+DOc&#10;eNGKfdE2789o4kVYLD8yzDYsc3bj+OX2q9NXwNlHIJFcIabrr2QWpmlo+7C86QQApreBsV1A25PO&#10;j87kt2F+L4AhB8y4gqFdtSReP88AvowkgFu9giJfRUN5wODLv25BA7lpSQe5ZcW4bc28Y8O6a5t9&#10;zy5HyDZbBEkWh+NFTLACBqn3dJPuaCfc1ooHuakRCwIO7uokgg8JG2eAp0HFRdA0cXOGoEXOHcv8&#10;G5Z54Jr85ukSqEh+dUz39MYpAIyuvuTuAT7kJwrehO8MPE184ktaB3YBYB8A5p4/m16dXXuxsvly&#10;fW52enZ64fnaIcLYQ+COsYaKv6ZyuJiAuyIkgL/v/ssrAf1jGfyDEj6Xwed1oYMVFb8XwCoygbwM&#10;YBUJf1lRTw2N+1IKvmJqAbeV3AWNQsLY3Y+mj/7ZDGAenztg8DB7bBwcgJGXEFw8N1+ysPjwvFVw&#10;5fpG1bPnIJUbz8vXn5WsruQvL+YszoFfTOA3VFBrnWPFQ7NCpiYVK50WIxwTwh/sIxcfYUInuleU&#10;xvV1kqe57NXFB8/WyKPD9PGxnMnJwpnZ4tk5Xs/gQi63YHz0vBw0RNE4+EU2zuPT5OeAJ7PBRca5&#10;7HHI7/4D8UsBTJ/6XgCDX+XsifHsAW5e/xytYVIaHnpLyUXBKOqfEsCKMvc1FFL11FMFbyH1VC2T&#10;o2IXJnqXuK2LY427i8OnLxbebK2/3tsA3oKfly0AWH97Ov16Y2JvamChp26w4WFbZV5zRXZDBavp&#10;KYPT/IDTULDQXvZ6smO7rbwk0CXdVKvcxyELDrWwzUFosJGauSitfKRWAVKrEKFVjNJ5gNAugmtC&#10;3XmN1UCKjaCYo6+YZ6xaCNMoMNPMh2vkwaCK0IXnPXRzzaBFQMDVeJ1xGXBVnoj9qQDmRbqhIgg4&#10;AB+CzoFpZqOM6XD9HHBgolRqo8M0U0rQlS6J8Hs1O32wsPRuc2trfBRY4j4Isi5y1Mg3lyFoCUeK&#10;XgsVuAj+zud18wUj+Cp442ILvQcY/SJzXXBv4FUIBgoZpqrhWlJuEjctbn2FuPQbs4u/Rl36Lfry&#10;78yv/N721p89RK6HyQslaspiDVWJMC0yQivXxrDI0STbQjtFWzxOWSBDX5oCUyaaKhbaGVHMVLIQ&#10;anS0BtlUCYw5GB2SgQzTULYQrsQwkCHpSbMw2mSMThJcJdFCd/QxHVgbf7vCfcHt+7iz9ur5wvok&#10;58P2MnC6vj3SUJ4WGglTjdFXZNuZPbJHZhurF8F1CmFaBaaaOabn+dNwZRpCOQsJldGGEqlhUO/h&#10;HKR2rrl2nrlerqUuGAss9YqsjIqsDQos9MF3gWGqRtdXLjQ2yNLWYNsga2IDgZ05YH0U2Jxg+Fim&#10;wpTS9aSSlO9FSH/rL/47H7nf+Wh+FWT4b09iftef9bvlJ7dfNgjvt4m/7pcDuKrAlBowowJMyn8c&#10;k3w3IvpmSPjtsND7USFgXOTDEB8ADibEgUnxj+MS0KPDnxCBqjpPywBTklCW8KgAlEM8cxVYugqs&#10;3gZWBYAFEWBc6KxPYLdN6HRQ5WzM6NWs5atV11eb/m/2w9++SgReE/eXMtcHY15wfN+v+AHP7d/P&#10;qL7lCgLzIh+5/O/HxIEZQ2DKrj9PK9biK6Kn/FpLNrC9+nFh7nRiZKe/c7unGVgaB7YXgLmB3Y6n&#10;rZmRaRZaAUoCbmKXrW/9AX3p19aXfun4zf8MuPuVn/jdEA2VaASyMiX1w3APMNH2nB60HGe8Ha/6&#10;JlX1IFZqJ1pqN0lpM1b2OEXpOEn+MFEZSv9NVD9K1DhLUn2dpAKyE6OwlWowlWT0/FEUsNbxbmXw&#10;/6AAfnvwHNh7BryYAZ4NAyNlWwyfmRCN7Vjt4xSjg0T9/Xj9oxTTszTkcYLxyxDFJQ/hSbvrPai/&#10;tFtea3QU7YxCHbTmAMcLwNkmsL0B7O8AZ/sf3u3vv93ZPnu+d7AG6bTdOWCm/W1h8rMY1F6cwWmC&#10;2l60xG6M5E6C8ss4lcNkzdc4w/1kg+UYg/l0x7W8RGBpFFiZBtbngJezwETNAsuPE625mar/0k/6&#10;havQc3fh/RDFswSd40S9/STdvVT97RRdkB8J4HjtnSSjBazVUk7AXg3+41g58IIDHC1+PFo7OXgG&#10;AK8B4C3w/vTj6d6rlytbU0Oz7dVDlQUDT1lDtTmT7SXLI3U7iz2vdqYgAQzsAB93gDcv3x1unG6v&#10;gue/21oH9raA4x3geOvj0XNgf+X9zgLI293F1wfrrw9fHO88O9tZB45eQG/ETONZacIWzmY7FXaM&#10;g+2lGh3jrPZSXRaDHCe8PDowrrkKZo913B/p+ZSbBjDVbMOuyYXclKGow4ph9g+07R9rOz3RdXmi&#10;7/rIwOWBnlOern2Ojh1ZzZyma8MwdqQY2iWqwH2EVawvC8P/dMv4D9fsr4hECmsSldAFOi4sTZdI&#10;UQTykoq1nLWzWQQGEa+tG6GlGaulkmSglO6uhav1KnyWUn3G6NkiNKykPnmOr3hJqlzLKN3Alr3M&#10;LN/FVR7iaqB83IzGN6nNr9IbDnHV+/jKXUI1TwC/JDY8JzZvkFp3coamM1o6wkorPPMfOuU8dC+o&#10;C60YSmzZwve+oXA+0kffkfoPklpfxtTsxdWfpbXPehW0INKY0h5pdzEZQvZMNf8niMRm28zncU/P&#10;cC1A9hCQNw6whgFS9+v05uOU+u2YJ1yPrKXQ/DdUqIwt1JaY1ngI5fh+aXn/DuD5Z4yubVoXN7U1&#10;xyHbST4SKR9jYUgxNaHqm+ANzdLSMmumZ/cO9o6PXq68P5gDTqY/Hg6fbvcdvxjZW5viNHfoyhkL&#10;X9EQu4kwUglH6WPtzVnOdgX2tnnm5hQTWLqhYbyxbhhc3TfGidhMalkuHDooGjxjtu2mPJrxInwm&#10;gJv3KG2QAM7qfMfsOiY3vGIPrtP78t1yvLRjzPXijYxT1GGpmsgMA3OsuTnWE5EabpKYrB+N1YnK&#10;NEqI1Yt1VQ8xUwnS1481RGK1zdKVtKMkRJ0VBa0REnahOt4Es4Acc+9SO99m7/AyC2+o/jPKu8TM&#10;owTu/gjpVWkVWOdwvwzt88TCr8IyoBzj/+S8QDQYn1oGPMEE8QRw0C2VHH2XSpvwErh/KTJowJ+8&#10;Q659xWrfJdZCSbqUpp3M2hNy8xG+5Tiz5QTfyuMI13yQ0bif3sD1ye6wznhqGF5hFNHrQHgW8+QN&#10;pQvI5ZyQW18xOsBXfURp3kqrfJ769IjY+C6n5wBfv09sgIwyuenzQtBHvP61Wa2QPvxMAI/7M9Zi&#10;Hu6mVW2nVGwlPNlLqTzNbHiNb3pDaD9JbdiKLp8PyB9xoXZbY9vMUxpRiV22uDEf1ovESp5qBfKG&#10;wcEhuQUqvMxo52UY84CcLgNKR/5Z/pYAfp3Vvhb3aC40byul4pTY9Dz+8Ygnpcs6pVIrpEo7tEb3&#10;fpNxzIAVbjmw8DW2BWCPQA44e+gU17IY9mA5/OEZuQPI4ZzROw9ZLTvspr0ciH1282Fuy3F+21l+&#10;O08Af3LA32tgZiv4jrzJ6X6X2wvyNrsbygYmNYE3c9yX3u2Q0WaVNOCCnwvJ3Ux88oYEXrcPYHW+&#10;oTcdE+sOidUnlIZXzGbI6ea2nzJaJiJYM3EFx+yW1wXd4EVPC7pOclvPclvOaXvFBul484MABt/B&#10;N7T219SO91ndH6g9+yl10765nZbpj3WDyo1CmiziuX6M7fSqD9k9QCHnY8EATwBDfYiZ7Yes9n1G&#10;K5QZT20Gb9eAK6HUNKTUOqbYIzneNjDhfmJpQ3PN7OST1ZknLxaqt1aaXq51bKz2Li93Ly81bq6W&#10;rk6zRnvTW2uiK0qinxQnVpZi6yvqV+abVhaaVxZalxfalhbaFudbF+Za5mfbVpZbV1fa19c6N551&#10;PFvn5f42Ly+BY3DAs8JPuePsjvaivt7GuYWW2ZW2mbW60YWCht5ochHSNUJMxeLyPW0BSaSQuLm0&#10;nJO+wX1He5KPR46nE9PGAm9vS7S1I9jYEGzBgT3J3pHm6Ex3cmbx7CyInV22rXW2FYZhiaJZIAmO&#10;ViQPR5o1Ig1hFOuIwdtjcMZa4ZpKfiJ3LGVEoW64cINobydGdGhpgDsbbZqgoxViZY3z9mH7+P4/&#10;vP0FdFxHurAL5/7n+w7PnMlMkgnHbIuZmZmhu9VSi5nBYtlilpq51WLJMpOYmZnRIkuymGXet7a2&#10;R+NxkjmZ859113pWrbdq164NarfsPHnfyvXzywsMLPT0zLaxIbq6ZsFJwE5Zbq45Xp6FPt7FMB6F&#10;Pi7ZPs4ceMdft2xna7KBeoSMsCtYXEXSx0At1Mo4wRmLD3DLivAvDPbK8bCnnWYAF2LM01Xkg8wM&#10;Ez1duKf5vpzTDGCulyuc/gtaMOJiz3SypbrYUsHt+btl2aHStRQD5URdVWV8jDQjPB3oiPEFh5Ds&#10;Xi9HBuiC1seZ5efKsTFPAfNRhnFgGhiEc4VdOeAZAWCCE5aANoo31o6QE3MSuGx+9SdDGRE7rFls&#10;kBc72CfLx4Ua6pcd6MnydqYA/N0ZYBx0/dzoPi50b2canHrrDleidrLOcLMjBnpyQNfBKs1YO0xZ&#10;2l2Mz1roKlpW1FFb2T/gdCNh0AZ5ZYX45gDAZHA6CEL9cgEguO7NRVZA8npdcHiMSSzaOMbS8KaW&#10;kp+EAI73ghlYFnTB5ezQKbaoZA8HMlgw2Isb6pkb5pH7wf565gR75QJCvPPAY7o70HCoNBvLVBcH&#10;anhwSXpqDZXWRmN0UJltZHoLntyQhq8BZJLqSbTmM+P7CR/L3d/Cx9L3YxCt+9v5JCH4A5lV/6gA&#10;RtTvJ6KXTKj+ZBDZvhep4YzI3U+gUaoBP3fAn3jfMz7xvmd8Yn9/Znw/ARbAv2h/zzb3Pa3w/EEA&#10;F3Hq8pnVH9vfoqwahF+0v3fyGh/ltwFg71vQ+qSw7WlR+9PiVsCToqZTGp4WN54J4LLbcAbwz+3v&#10;x3v6/kaQss+fAttfAGx/T/N9/8rfet9eQEtFX0tFD5zm+5fqxx+DGNMz9dv7F+OLcOZ9z9Tvx3L3&#10;YxCz+3MQ7/vxnNGuacBI+yTg5w74f0sAI5b31/jE/gKQa/12PpPjtTSXsmS7eLXFh9Zct7/r75hg&#10;56YppCcnaC0r4KDCZ63Bi1Lns1AUwIiIOoiIOMoJ4BSuWipesVThwyjwYSX5ceISPhJqsZKGFGFT&#10;Fo8x+4o++Yp28lWV8Cuy3ldFHMT47aR47aT57GX4HQCIDAYoibqdyeCz5GA1SU91aTcNWWdNWTct&#10;eVcNGVdVKQclMXt4h93TrXblhGxkBDGSvGixa2bCl0wFLxqKXTWSuGIgflFL9Ad50a/FpP4sqPSD&#10;oO55IdOrwnZi0sHaeuk4e65f4J2o6IdxiaUJcTXxIa1RTnM3zbbijDZjDOaj0W03ve+GBXODb+Bd&#10;A+JMLSPUtYKVVD3l1VGSOtqCAD1Nfh21a1oq17SVr+goX9NX5jVR4YdfiKIgVl7QVl7YQU7EWUHM&#10;TUHcU1HSHd4YWBQ2u3JiVvLiWHlxjLwkWl4KJS1mJi1mIiUOMJKSMJD4gJGUlJmMuLU0n6PMJVvt&#10;axh3FQzVEV0WgW2Js6kJwyVq6GAuKOlctpDlseETxPLymykLmajzGsjxGEnwWggL2gqJewoqBAuq&#10;RvFr3JAySVXG4OVN48XU/WS0fEyto/1945+yKbX06Ep8cGmy+9NY28pYTHOiVVeqVW+qZW+qBaAn&#10;1fKDAz6t6tyehOpKRvekWp3lASMOGNGuP+djv/vf8ncEcFsy6hf5ZIUzhon2g3hbcHsgbk+waIk1&#10;bbxpVHfD8J63yh0v5dJg3Y4UmzG65zTHby47cDE/ZIDoPEhyGSK7Ij4YMExxA93GWMv6aPOaKJOK&#10;MIMnQdoP/NTveqvc9lQCXTAIDtXdNKuONAZtWxK2m+DUmGnfQrDrI2JHCaixTLPBdIvmFPvHqf63&#10;mDTvoERp87CrpgnXrBmXbHIuWudecqCGVHam9PbFtnan90+k90zENQ3i+6fjmnsowxPU0VHKUH9m&#10;Tzuhp4s62M8YGSEODyX096WMzWgSi9TS8qPbJzNGJk4FcEPWs2HywHBm2wKpbYPSvoxvHST3VOeM&#10;1XC7qjmdTaTeztTB4cjRWbuOUYlb1X9Mz73AeSRSVGFa03V9aCptbJLQ183sab011HF/pDOztpw0&#10;Oh09+UIwu/Z3xPLvbo98UdT/H9TKz4l3xfPL3NuHM2YWSGOTpL5+ev8Ataef2jMIWlovYn/7EK0L&#10;13n+yAFTP9jfXxXApL6e1LaW+Kb6xJbGuJaG6MZa0Kb1tGUOdpAGOxn9PZyeHm5Xb1ZnD6Ojh9DV&#10;E93Rnjg569jQcSWJ9S9uKf/mRvuDR9FXHkzvyrbkwa6Uga64juaM/m7CUB++F64SDGvC/j44O7m9&#10;g9LWTm5to7S0UVvbqU2ttOY2egucE8zs7kGSurJGR+49Xy55vgSzuly0upSzOMeYGiOMDCd2DsW3&#10;93o+vYMpZmHv3NJiFp/zZfw7Cv+ZfKD4zWJM/n0LLhWXT/C5x/G9XeRXfDuzoxM8Gm1o4EOKc3Nj&#10;SmtzRmc7YoLx3Z2fuF5EAyPxLx5FBDDigGFO84bhotCdrUkdLYmnJhg8e1xXS3x3a1xPa3xvW0xP&#10;a3R3S1RXU1RHIxiPaWu80VwHuNlSH9VUG15fFVJTfkZwddn1qlJEBvs+feRcXORcchtXWKzL4Igl&#10;pl6KiL0QEXc5Kkkaz5DH05XSSYpxyTLBYSLuHvw4Wx4r1I9GOt+Y6v3e1OT/mqE+M7X+zAL3L1a4&#10;P9lY87jgFPydLGL8nAk3vViEoKL8yLKqhIaWlKaa9M5G8uRkxvyaR+e0TGHjN5mPPk97/Cd86b/H&#10;Fp7LuG1S1hUxNBM/NJI52MUZH2T29LO6+1k9vczeblZfD6O/izHQSx8coo9MkgamM7rnrZgVf7a8&#10;+YV5PJ9Hjjg62cXMn+UUVBYU2nMzZCb9en+07VNf7Ue++hQTqSKcUZ6ZIV5ZLkqcD3v+d/oX/8lb&#10;7Yf7PnpPXXVsv/hM9rPPjP7pM9N//izg6h9yLJQ5Zsp4TYkIsUv+PN9FSPBkasvTjDXTDVVSrHUS&#10;rHVjjTXiNFXi5KUzFSVyNcXYCt9VWl1YTJCG7upBpervnki/q5KGGhTeNmhDLc7tCXJE/c9TVL8m&#10;aQkjAjhDSeFnAhgEEn9xwH/1vmf8owIY2VeYoCGK1xQjaYmTteETSTqw5YX3AD4FxACCDgxRGwbM&#10;oWhLU7WlKSA4haQpTdCSJmvJwF0NcYqaKFlZmKgsRFaRIChLMHRUiZoqFAO9FA1NJgqzU1kJbS1u&#10;rz8bebZUN7flwan9Eh33R1vqH524f3bN+94194JTzlXHbB67HB7b7KvWOTxWHAFrijAGL2mRKWuc&#10;rqCXqqiVLK+VJK2dKKgZy6Mdc0kn+rz2zfOaURfVIq8oR/AohEurxMurJMiqJctppErrpksYZIiZ&#10;4AXM8cI2DF4c/ZId7Uc7ytd2pD/ZEj63xf/JGn8Bw7yMZl6wov+EpX9nQ/8Gx/zaOutbbNY567yr&#10;1tyLBkmO8Q9Gt6CpjYON4+2GoSEpbAQvOuUqKpkXk8FnQ+C1Jl5G4y9Y4i9akWG3agVvM/yFYcbv&#10;dJKuOeWhk6rrx46nnr+ZXn83vHIyuQ1NHUGlIyvRBVWi2BAei9DLljE8NvirNsyf0OyfMHnX7G/x&#10;49gXzPHfmlN+sss771Lyo0P2OWsCLzb+mpZLZGbBCQStbL59sQdtnEBW3plS2i62biHDs6u7EDT8&#10;AnrUfyBulXTZPFXALhsRwKeAZ4GTgC9akwEXrGDn/TGICf7REnbY59DwUcQHX8GxeWyYknYcaWuG&#10;pBVNDEUWNicImmYi8BikXNVLuqKbeFknAbTX9JP5jNIETDKkUBRxNE0YncVnlcNrlcdvzRWzosqj&#10;k+T0vENiGa/A/W+/WdiH7rRNC5r5SDpEXTRwMQrN5NQPzbyFNiFoamtjfHl2aev5zML0wuLy0tJO&#10;dk7p1as6aup+isqBsnKBCrIf298z/P+2/QCY/IkAVpIIUBYPUJEMkBR019CIkFYMEFMJuKLgLmoa&#10;cTOv497YPyyAuYNDoEUEMKu372MQHwz4eH7u8Ejh+MTtmdn7C4vInsF3VuDfLAWLzzhzU+SJ4YyR&#10;vsT+jpCmaueHJagCjnJGglxytERsuER0mGJKrDGT5FCS7/v0Afhixw/2cmYnb60s3V5ZLpifY42N&#10;UHu7coYGc4f680cGAQWjQwgghrf7/UUGYbP7W9vB0dP6z4CJ0xLQ/XDx51MHzBzoKpqayOoaKOie&#10;yW+d13VL/UESp2TyDwtgRdl4HbUUeWkPIz2XpNjk3RfP1hcGZgfqnxZQB+pLd5+NHz+f3Zgd2FsZ&#10;eLM/erw1cOqWFgGv92e314amx+uaG2+VPabfKUjNJYdlpwTcx0fcTQgiOZolmaozccY0MzWWhUY2&#10;CvaIgByUdraZRpaJWp65FoyZJqDQTKvIXLvEQrcEpZdjqJxrqlZgoQnIM1OHN/G10IAFsJlarrk6&#10;iPMtNWETbK6OqN9fE8CfjHwYN1HPxpjQjLXzLHWYhnJ3HA3YGLUINfF2Dvn9/NzG6Pjx/OLLmcnj&#10;vqYUC6W7HrrZlpJMQ5l46WtRIufBtz0ifc8ygEEAukVWusVYPQCcHIzRzbYzoVsbEiy0Uo1U4nXk&#10;biiLBUvz+Yletvr+v9Df/g5g/f0fnC597Sd8KVJeOF5Dkmiqkm1nmO9gnKYvGyR23l/0XKqOFNfW&#10;gIPVoVqqc230QMxEa+Y6GN/1xOTZ6rNM5XMsFGmG0nRj+SJH41wHkwxztWQLdbqX9UZrBbQ682Kw&#10;dXOq7+X6s+3FseWJru3Zbmhjcq27sijGP8ZEjWRlUOyMKcKZFljqF5jrgJcPXizXTJljrsixUGKj&#10;lNnmyhwLNWQT4iyMJtdKKxurnWOtw0apgy6Ic210861187A6ORgt8NMswZpQ9VSTDZTaGYnQ7tT7&#10;ufaD/tI0B02KrTILK81CCXDQV4s9BepT1QeLULOlFsMFgoM5P/Rzvxsp+HGy5Pzc/SsbNaIvOxVe&#10;dcm/7VWCZfCoKjSi8n5A4VW31FGHyMseobd9wu8HxN8PSLzrFn/bJfG+Rwbqk4MG5aERWdj+jotD&#10;o3yvhy6+HbkETV6A1vighUvvxy+dDPC+HJB9O2YEzbhCC6HQPgPaZh8vs17M0ObGyWOjlOFRyvgQ&#10;oyDTOdZRiugvuVjvDa3ffDtqvtchCk1JQ6OCrwf4d9uF3ozo7fei76VeibP/9+woxYlS5nZXHbQ+&#10;B20+gyY6X/Y1PK+63USJr0gKLvC3o9ga0HAGdJxehqlynIZkjLKgy4//GiTwHfr7z51EBGxERL3U&#10;VEaLuNBwwwIjZCLWZC1R5x3F+FWm5n6S0maC6mKE5EGyMlz/OUFlM05lI1ZlO1Z1P1b1ME7pVbL6&#10;VozyRprheKLJ2u0YaKn53ULP9nTPm/X/HQH8auf5+62lDwJ44AGSAbwVr7sZq7kepboaqf4iWmcv&#10;0fRlqsXbNJO3qfov47WOknSXojXqvaTveKg2EAMXm+8fTPa8mRqGnj+Djragd/tH73Z3Ttb2Dp6/&#10;3Xl2ujV4D/SYshCDWbmhc5SifZyktJeksJWksRqvtpOocZyhf5iqvxKnPx2PGs/0PqjMhyY7oZUJ&#10;aGcW2uzbKyf2pqAXM8yXAmSfuwmueArvhiucJOoeJuvuJuvspsLqF7G/O0kfBPBBgvZ2ksE6yW6R&#10;4b5aEL5bQX7b/xCab3+3Nnz0YvJga+F4/8X713vQu2Po7SG44ffrCy8XR591lU+2POivLemqLOyu&#10;LxntKpufaF1b6INer0GvX0Cv1qHjdWh3Bdp5Du2sQbsvoL0VeJNg8GJPX/K7/fl3R2vvXm0f7a0d&#10;bS7BGcCHC9Bs46unGWskx9Vk4600/a0Ug/1M65105+1k/xNS6tKN+MdG9vd0Xe4aeD80C2Cp2IZf&#10;kIu8psTUtCoycbmt63xP1/W+ntu90819bxu4Fem7FOg7E+XMKaoYlp4919iFbexM0bPN0MCkqFhY&#10;f8Nr9w2f8594Pf8oGPK9XCyfQZSwuYegqbU4xssyygGTaKh/w1g/yUwfb6yeaaeSQDJJ6r9RspfT&#10;vc5oeJb6aAX/eJNU+jz1zmbmw238o93Mp/sZpfsZ5XvpFXuplTupZbuEMkQAbxHhTFC4CjS5ZoVc&#10;O5H0eCajZpnRvprVt8zpm2P0zDH6Vll9J+y+I3LLEbH5JallJ6lqOfLBZnwlRO/ZSa5dvPF4xL+4&#10;1ZX9CJXK1QonKfpRFH3v6EU02+Hnw28fZtRA9HY4Y5La9iqj7jitcjYwdyG88IhQdUiq3CNXvMxq&#10;AJzWef5U9P46Vces+nVy7Qqrszryia9SlIVEKM6AbGlExlixlTSjzKzi2Tm1s882T46O99bnFybb&#10;oFcz0Lt56OXzV9trz0ZmrI3dpPhMZIUdBC7gpIX8tFXiUaYU2O7YMNFYEsYyDaMX6WUawwkt6mQ2&#10;T7Na1liNh4zavbSHUz6k/fgSiF4HsRqPqXU79MYdZtsOqwU8wh6t8ii7bSunrzL8QYRhkrVaFMYo&#10;TdsgSdsszQiNx2KJ7ujMIJOkSL3YaK0bkRo3AzSiHdRuoLRjUBiSjVuOlSvXxIqIMU/VlnRT/0nP&#10;9JyG8xW1YEF1opb5I0e/Jw7XH9sFP8QF3bXyK0F5gxZ0y50j7mH9H9gEPrK9Dg6BGIzftw4A8QPb&#10;UEQAh15Ty9Z3e4QLv2UW8BAbPnojZ4dRdcxp2KFWHrIa9hl126TKY3r9S3rTS2rzCaXpiNRwpoFB&#10;DAa30yongwsabNIeGkSUm8cOeLOfxz/4UJc4pxPitp/Q6vcIlcjmvqA9IFWDoyAG7wcB3v33VwTw&#10;cBBnMe7OdkYZ7IATH+6mlR4Tq1+Sa19TG1+SGg8za7eTy5djHkyHFg37cfu9WEg68nhw/kZq+StG&#10;6/usrnecztfs1kPGh2URDpj1x5ymk6xmRO7+nF8TwFBu53LCvbHr3JWE+6/oDceU2o2Ux6uxdzfi&#10;H03759ahEouUfHJk3O5pXm+zzZwMyF2LfbSbWrmR8PRZ2K2lqLvHhPp39LZDct0Rt2E/u3aPW7Ob&#10;VQ0AwUFO3VFO/X5WzScccAB1u8wacA/ghmENnN32mtt6uu1xI1TYtxx3t8kupcw8qt4msc+LOh9R&#10;uJn06IRaA3FboYLu99yWfVLFDrHsLbcZujcE/lyMReZMxhYecRtf5bcd5zS/zGs9ymk8zm1ABPAp&#10;TacOGFyrGVwIPPUhtf4VqwXK7QO8pLZspVYM+XNaHNOfmkU+MA6tsUkYDuFu4MvAvb0v6HqT3/ky&#10;p+0gq2mHWbfJqNli1sI/U2LVgC/jvnl4ifWNPJfYOGv/1MiUyqb2spGhBzOj95cmn6zMVq48a1iC&#10;Szq3zM2Wzk2ULs+Ur8w9XpgsGu4hN1TG3S8Oy+NkPH3Aaqx5MNzf9HyhZ/NF54uVpvm5qqnx6tmZ&#10;2mdzDYsLjUuLSNv8fLl1deUTAZzb3FTc2VE1M10zOft0cPRx70jlyGz18LPcsna/WJoWyuccn9Z5&#10;fn1+cYyqlq8FOs7WLtPJgejiRHWzp7raUVxsqY44ioMtxc6OZm9Pt7NnOjhl2Tln2Tpn45y4Vo5c&#10;tD3H0paFsqE7OrDdnDmWJik6mlG2ViQv9xxnO4atNdlEP15ZIUiQx16Qz0FP84aLI8vFnmlukmhk&#10;cMPBDu/vy/XzyfbyYHt7crw8OG4uDHcXtqsTE0wDq3l75Pv7FAP8vIu8XLPdHNlw9WnXbB/3bGc7&#10;mqVJkp5mpJyYl4qsn4ZikKbSdVO9GGccJdArL8SvyNst57rfLaxlpop80GkJaPhcJ1u6h3PWmQMG&#10;rbsTx9WB5WZPd8BkOlsTPR3oSCVnW8s0TYUAMV5bNVlfI80IcCjMr/DG9dvB3nneTkwwzc+VA2YG&#10;emSDmdpKQSjDOB9nFhhH6kIjh0ALRpywBDt0mqFmiJaSj7y4ozg/VlLQRl3e08o0xsOBGB6QG+af&#10;c92b4+dG93ameDmRfV1p/u4MHxe6lxPV25kGAnd7kiM2HbRICq+/OwscskOngDWVpNxkRBzkxJw0&#10;FHyszRNCfHNiwm6HB+Qj04J9sgM9OYDr3twzwCLIiKstwR6T6uFA9nNjOttkGmuHqcp6ivPbSAnZ&#10;gQW1lf0drNLAUgBfZ7onjuzvwAzxyInwKQjzLQjxzrvumQOeMdS3wNeN42JLdrQmuDhQvdzYvt7Z&#10;3j7ctMxqxPgiDhjevjezGvCx9P2YT/zuf8vH0vf/Hz5VvwiZVfAmvvCmvL+VXxa9BKTm8wcZDKAQ&#10;awCndZ4/WN5PoFNrftEBU8m/zCfe9wxE/X5sf7PotYCPpO/HVOXQqj+xv2fq92P7W8SpP6UO3u73&#10;NOX3zPueqd+P7e+dvEaExwXtgCeFbYj9LS3uKL3VBkAEMGx/iz+oX4RP7C+yuS/gbxJ5fwPIjr+f&#10;Atd5Rko9f8j3PUv5RaQv4n1bK/sBbVUDbVV9cIXnv6T5fmJ8EX5ufM+871n+LgDRt7+dM+P7KR1T&#10;v+iA/7cEMKJ4/w4f299PMn0/5uw2AMidwDfTNPKZHI+ZjRK22C+wMyG0KtDmfqBzsqOnurCerKC1&#10;tKCjCi9OnRdzJoCFRR1lRezk+dAKvGglQSs5QWtxQZyIpI+4aoyMCV3UlC1gwuY3pPJqJl2Vv35N&#10;3I1f2E5SwEGazw4gxWsryYMDSFyzAcgKOMgJOgIUhJ0VRVyURF2VxdwASmKOyuIOalKw/dWQgROC&#10;VSVdwAgYVxKzVxZ3QmJ5YZysIE5SwFqUDychaC8jYgfXjuYzl7qiK3leWfonedGvhET+xCf8Jx7J&#10;bwQ0eBWwymYBll6JTgGFQX71ES6TUZZrN422403BPxe7Yr0aUmLLU9Lu3rhxx8/tjjv2ris63xGT&#10;gbW6YYL2VdFzV9R2kFSzElI24VXQv6KgdVlZ7ZKavoi5hpClMp+lHC9KlsdGXtBRSdRNRcpLXthB&#10;XtjuNFHYVk4cJyduIydlLSeFlhA3k5AwEZc0EJXSE5XSFZEGaItI60lKmUmKYyT5cTJXMRo8Jg4K&#10;Rpk404chmNooTHWoDdnMDH1BRu28ppKQNZ+ApZCQmSKPtvpVDdVrevJ8RtICKDFhGyExRx4Jd36F&#10;QHHdOAUUQR5DlDBNFTKMFzNNVrO8kZZMzslIuktMvp8R+SDB+2msfUOiXW+GbW+qZX+qGQLigDvS&#10;4Y1+2xItO5Ng7YokASP8f5AB/In3PaMrGf13QJZF7gTcZHcatjrC6EmQNqD2hmlLAqY10QpJ3h2l&#10;eQAQ7wsAAeiO0T1nuQHTHD8QDBCdu9JswSlIinB5qH51pDEIqiKMykL0SoN1QbchDtWcatuWaTuQ&#10;aTVOQE8TUBNEmx6iaz059GkOM+pmmppV2GW90AtmaVdw7HPYrK/RyRZZdxIH+pMGR26090W3jqQP&#10;LlDG1z3uNeByHia1D3NnVwj9I8mtbeTBAfbkGGlkKL6/O2Ni1oBWoksoie+ezRydTBlsThuuzxhs&#10;S+3sS29dJLZvEdpX0lsG8Z1VjIFyVlcNraOe1NuZPjIcMTCOre2QKyq7yrgtUVSm9qjOvrkvamgS&#10;HCL2dLA6m/N7Wgp6mtPrqzJHp93apz9Pvv3ZzZJ/5/Z8Rm/5Z2rtF/RS6Vt17u3DKWMz5OFhen9f&#10;1mA/vbf/1AGfAttfGFpf76nc7YLp6wCQ+9uR4NcEMLG3O6W1Oa6xLr6pPra5PrqxNr61Mb23HT/Y&#10;ThpsY/R3cno7uV2dnK4uWmdXZndPfN9gwtSC5aPmb8JI/+aa8e8u9M9d8y4HF0a1D+HHBlL7YQGM&#10;H+wlDPVl9nRShwcYw4PMwQFmfz+j78N/r+f09Wf19jNaO2jNbZTGFkJDE76xKbOxCd/UnNHawh4e&#10;ooNTRoe5M5P5y/PFL56XbKzeWn+B759gTS+kD3dHdtSEdrTaPKgVjCr6LxztM40I/vBcDRJHJTVG&#10;n3gTRU8yT08zTEi2Y7Fd83J8b98KenDv+sP7oU8e3ayqiK+vJXR3Enu6znb8Bd3Mzvb09lZEDJ9x&#10;ZoLPBDAA8ccIZzPPSkl/kMGnJHbDdbATetriulpiO5tjOprAa4ltabjZWHujoSa6qQ4AgojaStAC&#10;wDhyKLKuCgyG1lb4lD7wqXzqWv7U9PYdCTrrXFLmn+PwX8YRvoon8lNy1QrvG926b8DJ0chIV4mJ&#10;Vo0KkfF3E/ZyOu/i+KW9/b/bOP4T2uYzY5PPdDX+VVf5CwPFH4yVrlho8OPMZHzctGJiUfh0F1pi&#10;yB1qTO2jyJYGv9Ye69o+6YK6P6eWfEN4/PuEwv+6wbpCKEJXtMVOL2XMLaQOwP/DAbOrj9XTy+rr&#10;Yff3Mge6GQO9tMF+Qnc/ZWCKM7kZ9KiX1yXtK7ObPM50Uas0XR3/KKtwLi74Ic6j2g57x1yZYsjL&#10;wAin617LMpZ8aKxaZaH3FK1DMZQI1LsabMZHQcuX+WLCJH40+o/PTH73mfb/+cyL5+s8WyOSsWqa&#10;jsJ1CT6bH76w/PMf3HguxKopZpjrRZmpBejJ3jBWw1saMC0NqTryXG2Rehf5Z3Hq7wtNoBpTqEzp&#10;5L7A6zKhd7USL6uUoEanhmiZdJ0/Jqt9S9aTwGvIpirJZqopp6vIpatKpauJp6uJniKerioB+EcF&#10;MLLXLwIygoDMJ2lIwKdoSlK0pKhaslRtaZIOQBKBcgpVG4amJUnVlIATfP8CQ0OCoSlNUJfEa8Ia&#10;GF5BU4KiIU7TEKeqixEURdMVRcmaihnqikRd7QQVVaKRyeKD+2+XJ168mJ1e3+rZfR/6qP8nN+LX&#10;ntlfeBd+7przpWv2t67ZP7pyzznnAH5yzDtvz71sx+C1pQpbUaRQFHlziqIJWcGULGtGlkZTRdBk&#10;ARTxqnnGFcOUK7qJVzXi+FVixeXjZeQSZRSSpJSSJVSTxTRThXXS+PXShC0p/BjKNSzpEpZ4Dkf8&#10;CUf8Hkf40YZ8CcO+iuFewnLO27B/xLG/s+V8h8v7AZd3zir/mlX2eb0kr/TqsR1oZGV/+/XLhy3d&#10;fOiYC1bkS1jKJSyZx4YG7u0alnAJlS5gSzpnGveNXuRPRjd5rVK1Q29FP5yrWoDG96DJDWh0HRrf&#10;gYY2oZKOZcfEomuGgXyW0byYJH47Er8j+5It+wcM40cs56p9Lg+WdhlNPGfF/NE29zv7om/t8885&#10;cAWcGUKYGBFDr/EX0PoRNDS1cwJBRQ+7pdQw8QTO1htoaut99/P3N7KbJHCpP+jH8uGyYAGMzUUA&#10;v1nOWbNOM31pF3EsBKQI9nlrBsIPaMoZP2KoCBfQFGEcS9SaARDB0kErZsMUx7EkbNkgFsJQ+SyI&#10;V4zTLxqkXNBPBu1l/SQ+w0Q+w2QeIwKPCZ3HLEvAjCNhTlUwTTPEJBqYBoyObr19B82uHPXMbeo4&#10;BvGbuvPZxX5pFCTkFHfzXkv33tsVCFo6OZrdfL5xuLO2vTk8MTc+u2FlF35VyExSyUNeNUhONhBO&#10;Av4EmdPBs/YvKMgEwX7xZwJYWTJASshDTS1MQs4XEcAihqGR3JZ7I3v/AwH8iQNmdPcAEPULRpg9&#10;vcgIvasbAP9PRX39eSOjSIHo4tnZwtmZ3Jmp++triAbOWZjlPpumTYykdLdHNtcG1Jd7VD2ye1hs&#10;ls/SpGUopMZKxkWI3QgxYpExBVkepfejO5sIk0OspZmcF4tFLxZzJkYLxoYR8kYGc4b6s/p72L1d&#10;2YN9v0juIGx28wd+YwvvAZw1BBjjjAyzRgfPBHD22MCtmSlO92DRwNytnmWXhIKfZHDSBqEyGmG/&#10;XQDLy0aIi0fKyEYoKPhqaToHB97Y21zbWZ2aH2nxsTYuICTszY5A+6vLfQ3TbY8OnrW8Xh94szt1&#10;vDcNczj78uX80cvZg4PJ3Z3hwe5HLRXcIlJ4sJW6meB3Fte+dBA55yF8IUVLBq8vTzdVy0LrZFvp&#10;ZaN02GYaDGNVtok650OpYa1cM5gcU01Atol6rjmc9ZtnoZFjBu9Qm2+uUYTSzjFRzTVVAzHcNdeE&#10;U4RNYT0M+8tfEcAfgxxiGqtwLfRpBnAtaJqBfIGdAQ2jlWiqvlj1+N38zMu52ZPZGWhjZep+boqx&#10;fL6dWq6lTAFGHXzbx0tfo2hLF6C181Fa2WZqOebqZ5cDLRgB43A2sK0xeEwOWo9rZZBrY5yHM8nC&#10;6FOM1TJ05ONUxCJk+PwEzzld+MLmu99Zff3vVt/9J/b733ny/xAsc5VgopzjaEIyUw2V44lSFCBb&#10;qmcaKZIs1AqczQvdLLm2hnd8rKsiPB4H2nOt1VloRbKRNMtSpdjRmI3WJpuo5Tij4g1VnySEngy2&#10;QaszqyNtG7MDB5szcGXEhcEXEx370907Qy11tNRoY/WbGjIlrtgctH6epU4eePnm6jlmKtnmSlxL&#10;ZUAORiMLA9fZBiA7LiPkWmmCQ1yUGgA+hNWEy1bb6j/0xGbbGKSZqe403YPWh6DnXd1FKTfMhEk4&#10;yWxHkRJ3/rJg/gG6wn4dGhp3gmYcoTHLw2bV5Seic/d4xwov9HK+6cv6dqzo3NTtS/MPederxI9a&#10;FaB+LWjUAJo0gWaM3o8qvB+TgYZk3vZKve2QfNcmAXXKQr0K0KAiNCwHjUq8HxZ8NXr11dTV1/M8&#10;7xcEXg8LQOOy0LwJtOoFrca9nsU/76GM1LJvMxM4+KTU2OiIkFAfHz8HR2dzNMrUQMtE6hpK/KsY&#10;a6HeIvv3YyHQuP2bAQ1oXA6aEINWlF8PiW93ikHTZvN1auyI/ww2/4ziq3Yv3mfwFmnmMac3J62F&#10;GlMaH0h3MksxV000VEgyVCBaajJsDOgYXfDjI5gosc1VORjtAGmB66qKNiLCGt9/y/V1XbmfNUYM&#10;aAnUHgxU2ErRO8jQO8rUOyEagWA7TgkmVnUrTmMnQecgSedlss5rQJL2drTKdprxRKL5+u14aLEV&#10;mu/bm+793xLAH0pAr4zDAnjw4XZ20NwNvf0Uo8MkfcBugsFGtPZqpOZ6lMZhnM6bFL3dG8rviGZH&#10;VMxcBnqU5j11L3Om4c6zjqrVzsbtwe6dubGN1ZkXmwsbe0svX23AhZfne+HdhcsZM3HY+UjtgxS9&#10;V+laLzO0tlP1XyTpbsZrHCZrH6Xo7CTqrySaz6baDWX4QJ2PoJVBaGME2huFhp88K4yapzjO+Mst&#10;uQksewnvRCi+StI5TtbZS9baS9XeAe8nGW4B8K7Aibr7CbpgtdVEk7lE85k06+fcoMMqKjReAW0O&#10;QyeL2wuD28sTe2vPjreW3+yuw8b61S70ehdWvDtze/N9zwZq+5setFWXNFUVN1QWDXdVLk93gbcH&#10;vd2BXu9AJ5vQ1tL7tVno8Dl0uATtzUG74A1Pvdufe3O4/OroxZuXOye7K9DuErQ7B03VHzxOXyI5&#10;LiWbrKfpbKXq7GWidjLsjomBUCH1hExsdvC+q2d7z8j9oZkfQwkbfl4hml+To21XaOR219D9gT5c&#10;//mBked9Y5i7Rh63jT3y9ZwAefrOeYYu+SZugFwjF66RM1UXl6FsfpNH1f/PYgFfioefVwnj0fcW&#10;MMYKmHrqX3c0vWGiE25ulGRhlGGolmQhFxmkFPjEj73Aaltltcxnlq1klm0TSjdSHhzhy04yy47w&#10;5YeZZTsZZZtpZS9Sy1aTH28RyxD7CzgVwLADfkGqWafWr1HrVykNi4S6Z4T6BUrTEq1lhdK0S27Y&#10;zag8zKw9wtet3Hgw6s1dCLv7mtJ2SGjZyWxcz2x8llTVeb241JlR5sFuCylmKvvlKPvlKvndUg1o&#10;xKRu3HwEcXqh4om3mbVr4cVbsfffUOpfkqsPSZXHtJodIpzF+A9xwqjaJJTvZncNZjQkGKXYyYTb&#10;6WSg9AloS7qmXoKiepCdW/qdR50Lz/c2NneXlqZ31seOdiZX5oeWpiefz64H+yRaGATZotPU5UNk&#10;xYOEeL14r7mLiHirqEaYmac72RAddCOTHYgNxPqFoqFFZssLSu0BuXI78c6MD/mDAGY3ndDqdxlN&#10;O6yWLXbzIbt6n1kOp0XmdA+k1hGtyG6qNx300410kgyNM0xRRCss2RFN8DBL89GL89WMDtRK9NNP&#10;dzLMtDBI0TPJ0EMRdSzwmgbxTjZkW51wR1kXXxmbQDFDr4tS7j/w+p4XTFcwZuvb37cNqvaKATxy&#10;CCm09MwydLxj7Q8GH9hdB+1dmwDQvYcLBN1H9uEPbENTZMzDeTVyDNzvY0NumQWU2t18lnx7j1Vz&#10;wKzdoVYifnSbVHnCaHjLbnvNbDmhNR6S6/aJNWdsZ1QcU+H9cTdSS4f8OTXYxIdG4fcNQtucMkYD&#10;ORspj6GsNqioH8rtOqHWbaY+OabUAkD8klYP2iNyzQGxao9wKps/2gP4TADDGcBxd7bSSzdSn6wl&#10;PthKewrmgxVgh0prAPcDOKLU7+KrwA2sJT2eCSsc9uO0OeIbcakdzkTQ3cdXQzlwgWLwOMecpo+z&#10;fv8HGcBvOC1L8XfHg7OX4+6CmwdPAXjLaj4m14MLrcY/HA3gNuNSHxuE3VLzLVDyLDe90e6QOerD&#10;ngrMWY2+95rcALE73jGaXmU1HWc3HmbVH3DgjYfBO4dbTu1+Vt3H7P0lgHcvBi+H3XiU1QweBH4W&#10;ViMspO8M7xIrp8LyJkJyZsLzx4KyOl0JDbikicCsF/H3IXYrVDIEFQ9A3PZjKvjBVb1iNE6G581E&#10;F7/kNL/N60Cyio+zm45ym47yGuD2lGNATvNJTjNU1AOmveS0nm6E3PSK1fKa3Q6A8nr2ydVgqUaH&#10;1KcWUeXY2E5vynhUPnjDr/M6oOLed8U9xzmt24zaF+SKNULZO04r+Am2ehJLMJFsq9A022BaDKGi&#10;uql+fLzs2eTj5emnK7NVz+fqF2H72zw707K2XL+2WPP8Wfn81KOpkVuD3dkdTazGmphb+SkP79Dr&#10;Km/1dJROjtYtzjWtLMKTlxYalhcBtQvPquZmqp/Ngrj1xSoYBzEYrFucfzgylNPSVNQFC+Dm58uV&#10;kxOPBoaqJmdaF9dqxheznjZFU4vMnSIkNHCXRI34pVBicrZSSk6mqKjrwbDm9HZgeTtwPOxZbnZM&#10;RxwDZ0OzBtgzrR04Vs5ZVq5cjFsuyi3Hwi0H5ZKFs2O6u+WiLTLVVCMsTNNcnLkerjlgBGOJt8ZS&#10;UOYZKsphYsLuYqKeqkqhhnqxOprX7XFpodfzIkKLA3y53h5MHw+Ov3e2pyvLzYnuYk93c2R6u+X4&#10;exUEeBcCQq/f9fMucHPmuDqxPVy5ILBCZerrRCsrBGupR2iqhctK+UiKeWiohlljCJ5u2X6e+RFB&#10;tx2wRG2VEJRxopcz292B4WgNl4ZG8HbhgNbTieXhyAQEeeYgRZttLdM87OFNfx2t8JYGsUqSnvJi&#10;btpKQQ6YzOteuSE++QHuXD9XDmjBKWDEDpWuo3wdbRSPZAC721HB6Z4OdCQbGAACT0eaqy3ByToD&#10;YxKrLu8twmMleAUlL+6spxaENYt3syNe94a37PVzY7rbkzwcyD4udF9XBiKAAS44vB06BZwOBsGh&#10;QE9OqF9usE82iMG4sXYYWFNS0FZLyQ9nmQTmgENgtTD/vPCAfGQRsDKSHAwuhJSDBouABcF8T0cK&#10;kh8MpjnbZIJbUpR0Fb6GAWgq+oL14XtwpAa6sEM9ssO98wBBHtwAN06ge1aQVzbAx5Xl7kB1s6e4&#10;OlIdbYkoi0R9gyhvv6ywyJKU9EoKvYXGbCNRmzIItakZVZ943P8xn3jc/zGEv00I/gC++h8VwGfq&#10;9xPX+zfel1QLoJHraJSaU2DR+wlnm/iC+GMHTKP8Mp943zMQ9fuJ/eUy6j6Svh9TlUuvObO/H0vf&#10;M/V7Zn+LsxqKs2AH/In3RaTvGWf2925+E+DXBPDT4mZA6a0mAKJ+y+80AxD1+7H9/XsZvb/Op+oX&#10;4S8CGPG+H+f7fiR9B9qrBwEdNUMdNQPw5r5/m+aLKNUzznTvmfE9k74fZ+6O98z+ImPdM7/Ir00Y&#10;7ZhC+MQB/38ggD9RvwjI1X+Rs9tATkFO/0yJx9hFw+5+cEhn4vXKAOvHIa7prr6qQnoywrbSQk7K&#10;/LYafFYa/JZKgmhRMXsRMUc5MQdZAaw8P0ZBGCstZC0qhBOW8hZTuylrRhM1YwmbskSNaSKaSTzS&#10;/nwizuKijtKCYL6DDL+9NJ8dYn/Fr1oDECsMxsFRRAbLCznJCzvICtrJCdkqiDiemmAXFQlnFQlX&#10;0CqJOSuLO4FYTQrgDlpVSTclKQ9pCS9JCR/QSou7yog4SQvhZPjRsnzmamJW8vwmYhc0r30je/EL&#10;iUtfSl79s5zo1yKuMnIcjGadk1Kfm/RskPrQdf0Kf+yjCP+nSfGPY29UR/k0RDq3RTrWhDqW+Dlz&#10;PBzzvN25bi5kO9tkS1SUvqm/moGbor6DnCFawsBIxECTT1/xko70eT2pCwZSl0ylr1gq8TsqCjgp&#10;CjgqCDnBWxqL2suJ28lK4KTFMZISKAlJCzEpc1FpUxGAjDEIRCXMJcTQ4G0r8GNUr+mhJDQSUQYP&#10;QqwrQ9FVobgcOxzmkrjyDwoaYlh+PjNxUYz8VW31q5pqvLqq/MaKgmbSAhYifChefmshGS9BpUAB&#10;zZuC+sn8xpk8JvirxiQBwzhz2wg/n7CM2OQ8fNoDfGxpWmB9qlt7il1vCnogxWIgBRbAvakWf9kS&#10;+EMGMGJVe9OwiPo9k6w/B1Gwv5G/I4DbU9C/yMe692OQ4s+df7lbRFf3pFsPEp3bkrD10eaNsZZN&#10;cai6m2aA5ng0aMFgQ4wFiDtSbPoJTqM0jwmmd2+mQx/eEXQH/5IfjIhhMAep/9ySgAHnVoYbVoQZ&#10;lIcb1EabV0caV4eq11xXagpRbruhD15mA/F6dQ6VSqDZ+SaKm4dfMU/gtWddts/+2ipVMZURNzyU&#10;OTMX1TV0s2OcOLWFH902pT78yS4SzXiS3vWMNrJEHBhnjI4xxoYzB7sSersIk8/MWHeN6fdS+58R&#10;RqdgATzUENNaldk/ShvcIfXs49vX8F1TxP4mYk8ZpaOa1F5P6uvJHBkJ7uxFPa3WvFOu/bDWqqnX&#10;sWMouH88fnicMDRI6W1ndjRw2uuye5tJXe1xA1NGT7r+b0zhZzEPPmP1fEZp+/+R679iVMndaXRp&#10;GYjvH8ns6aZ0tDC7Oxh98AbA1J5+Sncfpaf31P6eZgafmt3TtgtA6u9AAjDyawI4uaUppr4mtqE2&#10;urH2ZkNNfGtjRl8HfrCVPNjCGGjl9LVm9bSxutspXV3pPX1JIzNRw/Oq3NL/8sn8nTvpP51oX7pm&#10;K2dUJvROkieG0wa6E7paicP9+IGe9K52pAQ0saeL3N1F7e5mdPcwe3rZvX2A7P7BrN5+Tk8fs7uH&#10;0dVN64QnUHq605qbkpoaEpsaUtpbCH3dtPFh1vQ4Z2Ymf3Hj4c7hre1l5vOJjLkJx9Lmq2G5/4Ym&#10;XAoqMc1pd3xUa32L63ib4V7CtGcyrIg0nZhY/aQEC0KmHZvpVVwY/OhBVEVZdHUldaCPNtgPa+mR&#10;IQB9aIDS3wvew1nK7xkfq9+fAx4K8cfwtNORjM528MipHa2AlK42AGyCO1ri25riWhsBiPQFLRgB&#10;h5L/MiHhdDthZEJUfXV4TUVwzdOQ+qfBLeW+LbXWVZUqt+9dZeZ/kZn1H8msz8LTv8jgShQ9NSit&#10;Qz2tRN25g8qHNw/GMgjmxBS15DjJ2Gi+yKgfAwK+cHH4PdbsGxvjr8w1PteV+b2a2O/UJP+oq/Jn&#10;U8NzaCNhG211P5TODQ/NhHA9Ot3o1kMpxp0/RlI+v8n6Ki7n8yj61zcomkVl0VPPiStbCX0jlO4B&#10;VlcPq6eX0wfoZvd3M/p76P19hK4exvB0/tx2SuusflLxOWzcD+h4XkyStG6kvUVClGFomoY9Xd0Q&#10;ryCaoHyRaMJHM+Znal65qyJQpSdbbqyUZyqXaCkaZSESrSlYYG8YryJ8XfxCpCxvgPCFOBUJookG&#10;A20Uoypje+4bjX/9J73f/4ebAE+ctnqapaGzooAB759RfD96SvEnayviNSWY2ryTCZbbdGPovhlU&#10;ow9Vyr0rFXhXJfCmVvCgTOp1Na4yVDxJ/b+SVX+k6EviNeRTlWSJmmq/JIClAP+oAEYyd8/yd/+K&#10;piSMhjSAoikDoGrIIg4Y8b4fq18AU1uKoSXJ0IArPANAwNaQZGnJ4NUkPghgbWmajhRdWwrMBC1J&#10;TTJDSYysqZiupkDQ0YpVVErX1Z+6VXw8P7y+Prd8cDz5DoqrmbrkTfuzB/cP7rl/9Mz/wjP3G6+8&#10;771yf/TM/8Ej7wf3wh/c8n5wYl10YPDiGEJYhiSaIWMJAwJxa5aQDZPPhsFrTee3oglYUoTNyOIm&#10;ZEldsqQ2SVyTIKqZIaiRxqeedEUt4bJ6PI9eKo9B2jWjVF6zND7LDH4MQRBLErSm86LYPGjuVSvO&#10;ZWvOBRzngi33nG3eRVzBJXQuD5pzXishmNoyswcNLe7tv3+fU9F0zjLhGxvujzjuD1jGeWtYAPPj&#10;8LyYhO81/S7q+Mhgb+BucjPvdJYOb/WtQxP70PAmNLIDTR5A3S8gZtU0JjJPxDLuslHMNYv0axjy&#10;NRzrki1covkHLO1HHPuKI4fHmsxnTbuEy/reJvtzq+zfY7K+ssm6aM+Rcmf9WdHZLS53fh+aewFt&#10;7ENHr6HQm8SHdZ1bENS+sA+uqO9HkXMh/mgQx2PNPm+VdQ62v/mAc9jsc9is81jWRSv4cmcO+EwD&#10;n5ngc1g6wk9WNDibGUO5giJdsyTyoEi8aLIAliZkwxC1Y4s7ZEk6ZYvZc0CXD0O5akG4aJJ+3ij1&#10;glHyBa3Ii9pRF7QTL+riL+mSefSoQjpkSZ00UXl/A+Ow5KSit++gxbXjpd2XD5u7JDFe560T/2yT&#10;+S0mXsAxwZFQWNI9Pr57+Pzl8faro+Wt9bmllfnVvfulHZcEdaRUnCTk3eTk/P/qfX+Z4DMUZILl&#10;ZcOUFCLVlD4VwAoSfkpK10WkPKXUrl9T8OBT871Oqro3tJP9j5eARhwwooHPHDByCHHAAGQaXEh5&#10;eATZJLhgfAK0IM4aHmYNDRbOzuRPT+XOTOXNThfOzwHy52Y4s5MZY/3Jo73xg53hXY1+DeXOpXex&#10;d/Isi7KEbgaLxIRKJkapklJA16v2aexQJ2V2LHtmvGB6rHBmvGh2ArT5U6M540Pc0YGskf6fkz08&#10;iJjd30ju4GjO4EQ2YGgM3DZnZBBJAuaM9oGL5o+PZvUM3R6Zv9WzmHirWUjfS1jT9x8VwEqqSaJS&#10;IQoq/lKyWCuM++Lcs62Vua2F0TBXbKQLtiqb9nJmEFocglaHoM2Rnan6zcXO50tdz5/3vnjRv703&#10;dnQ0eXw89fJwfGO543it93l/OTvK2YjnC51v/xl16U+GX/4fzDe/czj3R1++c5HSfCkasmQjVZa5&#10;bhZKj22hB9p8K5NCG5NCrGke2oBrrscx1eJawBWe4VLP5upcU9VsU9U8iw8CON9ErcBUvchMo9hc&#10;s8RM85Yp7IB/TQCDGD79VNYiWcJghGWimmWmzTbRzrLQYpips7C6RIxuYYjH65FuaHke2nzxenby&#10;/cxweVIYFQsmSOajFO7Y6YFv72R5fpquLCKAz5YFAbgQy1ARXDHXQqMYq3fH1iQfpZtrrpttqs01&#10;18lF6edjjfKsDHPQ+gxTTaqJOkFfKUlDKkKGz4f/R8fzf8J+/zuXa9+Yf/Uv2B/+EKUknG6ockNZ&#10;JExOMEFLOkVPEW+iyrUzY9sY4k3UmVj9HAcLgpkKA6fJwqnTLJRYaNVcjC5JV46kq3jbBctAGybo&#10;q3SyCNDm/PGzwZn++vXnQ1ur4ztrE5vzAyfPx6EX0yttlY+SItKtjJINVdlYIy5GF97i11w911w1&#10;11wZxlIlD6uVa6WJ6N4clDog11INcMfO4JYNvJ0z10KVY6GSZamajVbnYrXznUzpOL28ABy0Ogit&#10;DUIv+gqirH3UvkkyO1/oyd+cKDnBkd+pUIeGjKApvbdDytCkETSg+7pL/WW7+m69/NJjoclbl8cK&#10;Lwzl/jiQ/WM/94eh3HPTt3leVEi9bNeEBnXfjKq/HVd+N6L4rk/2fYc41CYCtYlBXRJQtwTUKwH1&#10;iR33CZ6Mi79ekjtZlT+cV4PmbaAZ3/fTUXvDqWN1mXcZ0eFeXpYGduaGfiaGYUYGkfoGYTp6QRra&#10;nkpqdhoK2sFY7Sqq+1pj4lZbyEmvK7TsBj1HQyPSe20XoDVVaFn9sEfy7bge9Mx2qlylKPZCIu5i&#10;iN6VEL1rYXq8IZrXEk1lWY6GDFt9urU+Ga1NMFXLMFJOM1BMN1TKNFEimaky0Zo0lHasjnKmjWUS&#10;Fu2lrJDl47JRVjRMCn7gpHDH4lKzi0Cfj8hMuNxOmsFLkulRut5Jmt5RmtFhqvF+ktF+gv5+jNZ+&#10;tOqbJN2dGPXtNNOpRNTm7SRosQOaH9yb7nuzPvW/IoCPNhberM9/EMBDj3Zzg+ejDQ7TTLZi1A6T&#10;dV9nmB+lmm7HGWzc0Ny9qXEUp7EcIL4WqTh6XWYs0QxqYkM7Q9DxEnS48npu+GhqcG28d2qkY2ik&#10;fWyqZ3lx9HB1HNqagPamoN772+zAFykoeOPeWMWteOWdDOP1VMOtJJ29BI2TJK3jZL29FNP1NGxn&#10;iNHR/UxoqAyaboReDECr3cethUt54WMBirPugvM+ojtRKq9SdE9SdA+TtfdTtHeTNHeSNT8WwICd&#10;RP2teL3VWP2FOKOFDNxmYcTrBjY0WQWt9UL74KUtvt1eOFyf312Z3V97Bte6338BvdqCXm1AL19A&#10;B4tHaxMr053j/TV97U/rywq76u6Pt1fM99e/GG47mOmDViahvSXoeAU6WYaO5uAK2HtTr3cmD3dm&#10;drcX3rzZO95ffQcmgJ/IRPX2w5R5svNymtku0Wg7TXs3w3QrzWo/0wPKTj6mpHR7et3VR983cXpo&#10;7k1XQoefV4oX0s/WdS0wdL9n6HXfELa/MCZegIem3g9Mve+dmuASI/fbxrAPLjZwzdN24Kjb5Bu5&#10;5Bk6c9VxVGkzkpgJXtwiVsTUj9fQ6DsllAjaSNJOW9rVTOeGhUGiiVaijU68g6wXzT6jI618jtn6&#10;nFK/iq/cTis/THv6JrPibUb5q8yKI3z5bmb5embpanrpUtqTTRKsfhE2SRUfIFZt0+oA66SapfSy&#10;5YzyF6SaF5TalcyynczyA2LFG1rDMbF6MeLWkBd7Pvz2S0rbHqF5A9/0gtiykNHYFnq7xJZUhCOU&#10;enKrHGk1duS7htEsafcsKfdygxs9dsQRF+pJUulGRMnL1HJ4k+DsdojV9Ipet5768Iha/bHf/fsc&#10;0SpeUsr2SE/3Oc0L1JZbXnmhuslOmolY7VRj3VQMhqptGKumG+wdTC980DE6s/0GgiYm+rY3ZlaX&#10;Z7c2tqG3UFpyvplhiKFupBWKoK+XBP62IyLkIyDoKiLqISnlrSLl6aoRQnemjbA79h9M7+R2H7Fa&#10;T0hVK5EFs760g4TbEKMeEcD79KZddus2p2mH+fSQW77LrN5mty7Tux/6lkTqpnjrpqO1k8wNMy0s&#10;yOCucBiyvVmmo2GSs06ih06mjxnLFc22MKNoGWWom2VqmWXoGyZh9GPd9KNumEQSUOEMMz+8OiZM&#10;QNb9u2uu3/IHXJVLljNiGNgXor1u2wY+dAx56Bx2Bxdwxy7ogUPwXfvrd20DS3ABoAXdJ04fBHAk&#10;v1aOgfsddFCxqX+lU9wq4fEBp26XVrVNqUB2nN0iVhwxG16xWl4xml/SwUM1HlMbAIh83SfW7GRW&#10;AuAdjin16ylPhwOyGmyTqyxuAhqtEvrcyUuRxUeEKojdBuV2vyLVvqLUvaU2gI/KG0r9CanmKLMS&#10;fPDgNNNfEcALsbe30kvXUx6vJj7YTH1yQKw6JNcc0BsOGI2Hp+zT6vdINVuZFZtpZbv4quWYe4M+&#10;rCbbtHqrxHaHzBFf9kx4/ms2LE3BEwFAAJ4LXAhc5WPF+zG/JoB3iZXPom9Nh+dvpj19RW9ANPYb&#10;VjN4A0e0htfs1hNGE3gJ40E5rQ6ZNag4jpTjfZ3rTdjkAXfacvitV/haiNMFcTtfMupesupOOPUI&#10;h6zaA2bNDqMKVsLcD+z/lYaDrIajrOZjbgsAtr+cJkQAv+O2baQ/XYy5Dd4PeDMbKY8ngrO73Ung&#10;wZtsUtrtCc/Ci94z2qGSUahg6DW9+TW9dSqs4NmNO+BWoZyet1nt77O74R90bvNB3gf7+8EB5zQD&#10;dln14LqvcjtPstuPWM379AbQvua2g6u/4bSAtwo+HrMxtwavc3oDmf3X2R0+lMmbhVvU6jf5ne+L&#10;el7ldxxlt4AVXjIbTxgNY5F5D2xisqzCmK7Rhans2vLGzunZxoW56pVnlWvztSvzjcvzbfNwCejW&#10;54sNy/P1S89AC6hbnKucnXw8OZLf1cpqrMl4+iDpfklm6cOczuayZ5NtW2t1zxebV58D6hbny6cn&#10;SyfHK2en65cWPhHAua3Nxd2dYASsXL88C5atmpkuH5t4MjDypG/8Sd8k40FtYDIT4xlj5hylaup1&#10;TdKMR8pcTc/PDod3tqG527O8nLI8nLNdHTiOdkwbHN0aR7eyZ1g5sk4FcDbGIwflmYN1y8JYkXw9&#10;8hxsqAba0SjTVBd7prMdw8mWjiTdervBCcHmRknKcoHCfI48FyxlROzMDUICPegx4UU3g/ODfdlB&#10;niy4ALI729eV4e1I93ZmBLhlXffKDfUuDPYtDPQp8PbOdXfPdnXNAq2zM9vMLEVRIVhdLdLMNA2D&#10;JurqxMpI+0tJ+6mqhOvpxbjY0wO98mzRmbpqYTaW6QGeuT6uWa52cGloBE8n1kcwkB18PexpcP1q&#10;K7yLDQl0wdWdsAQtxUBxPjsFcXdjrUicRaqXIyPMrzDQIzvIMyfYO88enaGnGoIxTgAreDsxwVmI&#10;9EUEMOjCucLunEBPrqcjxcEqzco0zkwvUlvZX0bEQfAKSpQXq6MS4GyTiSTmgjmutgSAz2kJaNAC&#10;QBdnmWSPSQVHwSBS6hkRuuAUd3sS1izeXD9KU9FXUdJVTy0IrIbYX3DUw4Hs5UQFi4CzEAGMOOAQ&#10;3xywrI1FIpjs58YEM5HS0GAmGDHSCpUQwF39yViEx8pQM8TFOvNmQHF0QHGUX+F1tywvBxog0D0r&#10;zL/Az43tZk9xtMY72RCc7Eh21plmJrHamiHmFnEOzqTgsKLktAoipZFMayZRmwCfeNz/MXjC33jc&#10;M0iE+n+Iv/G+Z+CrScRaEhG0vxlkc99PMn1JtZ+oXzqlHoZae8oH1/sxDFotAInPHDDgE+97xife&#10;94xftL9/VwD/TeLvJ+r3b+1vwy0u7IA/Vr9IqWfAWfyx/b1X0Pyg4JdLQJfeajmlqayk+cz+Vtxt&#10;QdTvJ/a39mHXJ373v6XhSe8v8LTnLOsXUb9n+b6I9EW8b2ftMKCrbqSrbqinYeRj9XuW2osY3zPp&#10;+7HxPfO+iLJFPO5k37NfZKJ37hf5+OjfmODOacAnDvhjPjavsHz9BwUwoml/jY/tL3KVT65+xpkD&#10;RgQwopB76gc/U+c39tKxfxoe2pkQUBWELY/0yvQMUOLXlha2lRJ2URKwVeO3UhMwVxRCi4rZCos7&#10;ykk4SgtZywpZyYpipUVshIRxgtLeIuo3JU0oIkZ0YROGhDFVQj1BUNxHVNhBXtxZRsD2DGl+3Cec&#10;HZIVtEOQE7IHwFYYdAUcQKwg7Kwg4qgo4qIo6gQnCou7qIi7q0q6qUl6qkh7qyiEysuFyEgHSEv4&#10;SIt5yoi6SQnD2/HyXTQVvoYCtwr7VzFbcQGMwBVT0Z8UlP/4RaaWWJmVWI3ZpXacYDlWNFNX4oa+&#10;GtXbm+XvfTfIuTzMoSHKsS7avTQm6FFMSHlccHls0JMo/3uh4LeNV5a3O83Ng+TsEWFqFWyA9dbG&#10;OCpboiUNjQR1tK+qqlzUUr9qo3LVRfWaqwqPqzKfizK/q5KAq4Kgs6ywM+ynRZwkRZ0kxBzExBHs&#10;RIStpERsFMQdlYWwSpe1jQQUY0yMHoS4VIXb10e63/Nxt7kqrvy9tL4UTvCauaQYTobXRJHXSJnf&#10;BKAoYCInYCLJZybMZy4ogrsm6nhV2ueqSiSvfhqvCeWqKZ3HKEPKMFTb0t/OOSw6NC47NeUxMbYm&#10;I7Ah0b4rFdefYjmQYoEIYHgz4FQr2AGfmtqP/W5nEgpwNvIJiNn9jfwdAfxrIFf/OWepyWDZrmQ0&#10;GOlItGxNsBggOLUlYRHL251uB9r2ZGsQ9GTYI93WRCtkJ+C6m2bIZsCgbYixAONdabb9BKezMtEg&#10;GCS5DBCd+/COnam4xlhLpCh0dYRBRYDKEy/pJx5ST30Unl7XfRBpcyspmJmWGhSerG4dym92Q8Ce&#10;zOeS871dhmQcObSnJ23mWfzIdOzAbOLwaljzvGx03u9Mgvm8SLY5DYSBF3kLu6zJOeJQH2m0J6Gn&#10;gzw1h+Het2Q9yBxcJI5NJw80pQzVx3c10CYXqEN74aXPfG71RtcOEIc7KaONmR01me2NpIFe/Ohw&#10;UHO7xb1Hlk+qPDsHQ0dnIkamogdHk/sHwVFWfyenu5nZVs8Z7CaPjng3D4hllf9z0oPPCI2fsQc/&#10;o3f9P6T677Ia1R93e3WMJvQPZXS2E1tqyS0NrN4+es8ApbuP3NVL7u6h9PRS+vqp/QPk3j5SX99p&#10;C5d3JvZ3IcGvCWBCT1dSc2N0XXVMfc3NBpiEtqbM/k7iQCtlsIk10Mzub2L3NjF7Wok9XSk9Q8lj&#10;iwGds0KpJf/qlPalD+u/HCjfe+XiigdS+idpEyP4wd7Ung7ScH9GX1dqRytjZCizsx3f1UHq6kQc&#10;MADO0Ors4g4MArIHhxC4g0OcoSH28BChoz2trQXcUmJLY0p7S3oXbFXTOjqJPSOM0QnaVD9nZTJ7&#10;+0VY97g6rU7gRql0SoNP7XLK5HLyaG/GSAu+vzGpviG+usG/5LZXcaFnUYHfnZKwp4+jKsrCS59c&#10;f3gfiRMa6jI62sDj04cGEBNMGxoAUAf7KQN95P7eD2+vt/vM+CI++AxwLqUHNtaI3iZ0d8LJxF0d&#10;ae2tSKVohA8bBrc2JXe2ghcb21wf19KQ1NGS2t2e1tMBADFCYvuHPZhv1FdH1ldENjyJaC273lHn&#10;0tpoVF0ncrv0G0bJv2XkfZaU9e/peT+x7srcrjCtbHCobXCqqHB+eNfvyV3PuwW2RTmovCyDLJY6&#10;jSSbFi8RGyp5I0Ao0OmKk8U5G4NzVobfW+j/0VDzDxpy32oK/aAl9J2+zPeWuuecHS76BX/jG/mf&#10;7hH/4hr15fWMLwJT/ssjii+G4Pi4Pm5gIrV3mNLZy+rq4fT0ZfUDejgDPYz+HlpfL7Gjmzk0mTu5&#10;wh5Zu363S8wz/UuDAB7rNF5TvAaKbqUX66nhk6TvgDcwIhor5uJUCjFSORpXHqjwVmiI3lURylYX&#10;IRhLJBqKRSvxkYwU45SFU7WkCPpKGXoKDEvdRE1ZjrVZtIq09Q9f6fzu/1r98HW4gnSGsV6qhYG1&#10;xCWVH/9D9at/0/rTPwdL85H1JQnq53oi1E8KLKH7ulC5MlQpDlXwvqm8/Lrq8kmF1FEp9pG/SIzS&#10;7xJVf6IYyGSoy6Uoy5J01NJUZdLUJNLURT8AYnjkYyX8N2Soi2VqiOM1Jc50L5L1S9QGIx8G/2J/&#10;ZQCw64WRo2jKIpA15MgaMjQdgBQC/VTlMk9haUkxNSWZauIMVTEACDjqsAAmakjhtaRJOrLUsxMR&#10;YayrQNSQJusop6kr4nW0ohWVUnR0xwsLXs0Nb68/W90/nnwFRT8e/tEx4/c44r/gKF945H/plfeN&#10;V953Xrnfe+Z/65n3jXvB1+6537jl/OCSdd6Bcw3HEbRiC6NYwhZMQRST14oF79F7umctHy5LyDpL&#10;HMsVs+byWWdfteZetWJfQjEumlEvGBEu6qdf0k25rJXIo5UkoJkoopkgrp0kqZ0oo5MkqZcubELj&#10;N2fyWtKvoWlXsdTLWPoVa841bBaPJUvQgnFJ/WYsq2t+Dxqa2zyBINq96i/NU3+PK/4CV/gnNPMb&#10;FOmaDVHEJlUUHaVoHeoRTWffqWrsHl1c3Tp69XpnZ2d0dn5083XdwlFx53J0QZthYBaPSSyfebqc&#10;e/FVNOsShn0Bw/rRivmTDeMnB+ZPDvTzdnA+MR+OetmO871N1h+xOb/H5n5unfMVlnPBlnHBNPY7&#10;RRfag761E2hlA3r7HhqefD78fG9iH2pfeUkpG+Q1DZawz7yMSr9q84kAzj2HhYtCn8eyz2NZiOtF&#10;+EQAf8JFLO0yhnwZRUK4giZfxVB4sDRea7qgHRtBwJbFZ8MAg+DQFRT+oknsZZNY2AQbZlzSp1zR&#10;pfFrk0Q1M66I+ytqhuiZXC+rGVnaON48ebP17nUIveBPJtE/uhXy+YCbTDpv5KfldTM++/aj5vae&#10;sfHFtbXN3YPp+ZXZpT0P/3hJBYy4LE5BzvuvOb4/M76nhJ6hIB36iQBWlAxQkghQkgpQUwyVk/MX&#10;EHaW1wwTUPQ6L+3klXD/Xt/W/0wAI2YXAP++OJW+iA9GYtCCLqJ+zwBdcBYAHAKA35tgPhjPGx3L&#10;Hxsvmpy6PTt3e3Hh3vZ64eYK9/kz8sxo6nBPTE9rRFt9SEuNf12Z09M75gVsNUqabFqsdFqMQmaC&#10;Oj45ovJpfE1leksjtbcra3Qof3qiaG66+NlM9vjIz8kZH8kdHC4Y+K3kD4zmDox9LIA5o/2c0Q8C&#10;mNnbze4ZuDuxVNgzW9y5qOUSy6Pi/A8JYDm5MF0joqBkkJJWqIScrY6e3cjw9Pri/Out55XFWd4W&#10;OgHmOtWstPXWUuj5ELQzfThSuzXbsjLftrrU9eJ51/pK98pi68JU3exI+fJI1epQ+WrnowpSRKSB&#10;zHUV/kg1UcdrX5v96V/Mv/hX9Jf/ifv+D26Xvw8SvRKjIJ6sLpOmpUg0UGVa6OfamBbaovJtzLho&#10;Y7aFHtdSOxsFw7WAd5nNMlHLNdMsQulmG6vlGasXmmjeMtEqMdW+bapdYqJVZKqVY6bGMTvdxdZU&#10;BcAyUQYwjZVAC7pZ5mpcC/VsSw3Qns5R45po5aEN2GZa2TYmBEvtNCv9ngIW9GIerlu7trg/2NGR&#10;Q6E5mOc6GlINxIusVO/YGYBv8gR5PrKuTC5aKwelCdZB1gSLI1cELRgBRwsxeretjG5Z6uWbaOYY&#10;a+SZauVb6OSjdPMsdeCMZ3NNOD8Yo8Ow0CAYKiZrSsaoisVryjjzfm/8xb9Zfvc7p2s/eApf8BG9&#10;GiDFEyovEqYoHKclH68jF6spR7DQSjfW8Ba/mGAkwXLS5thpU80VOeZwMW2OoXoRxqQYh0rRUc5y&#10;x009LjqY7FqZ7Fh+1r2zCeeuvd5//mprYW2sa3OwbX+gpSuHQrA1oduasqwNwM1wURo5FrAAzrNQ&#10;gUGBB9HIP6UQDd685q1T7ljp3MZoF6O1ClAaYA4gB6XOwWhSbfTjTFXaGMnQ2hi01A/NNKXgFF2l&#10;f59hdb4mUf7FI/PXTSZQjwY0qQRNib8b4D9qF3vbqwINa0HDOtCQNjSgedKutFMvtVYhOv+Afzjv&#10;p07Gl23UL7pZ34zkX5y4e3WmnG+xXmirVfS4U/R9uyDUzgPTyQd180O9om96JA/7FA4n9Y+WMCsz&#10;6LFO1OEscbg8ITvJ0R9nZKZpoK5opSjvKSMXKq+cpKiapqAaLyntLyLqICuLMzXy8HG07XwY+mYy&#10;FtpIeTXqvN2p9W5EE5qQ2++4st9+4f2QCDSr9m5I46hXF5p1hWb81uod78YopFhfjjO7QLYTo9rK&#10;kK3kySilNH3ZfCezIifLXHsLJsaAaKaON1HNNFMhWKjFqkv4S/EFK0mnoE2yA7zJbg7Zfm57tQ9O&#10;qvNbbuLu2og/xQmUYS9VW1/o8hAc8RPfjNXcjdPeSzLYTzHeTzLZi9ffu6G1E6H6Lkl3P0ZrN81i&#10;JhG1DQvgTujZ4MF0//+WAH65vQyXgF6bhJ73Q0OPdnKuIxnAL6KUtmJU9hN0D1KMDpKNDxINDhJ0&#10;D+M1IKrle4rleKhi/019qIUD7Y9A+3PQ3iJ0tArtLJysTq3ND09P9g4MtHS3V3fXPzicbIOWu6GB&#10;R6/uJx6y3DZTjFei5OEa12nGWxlme6lGB0k6x4maLxPhytK7ScYLsaaLeOeDe2lQ9z3oWQu0PQrN&#10;ta4/JfUFqIx7iMz4im/cUDtJMzhJ0ztM1j5M1tpP1NhNAmjuJmrvJMGFoHcS9XcTdV+nGLxMMthN&#10;MlxLMVsm2K/mBK0/Sd9qyIY2B2AhfbgEHSy/3lo+eDEPOH6xcPx8+u36HHSwAr16Ae99frL6Zn/h&#10;ZHt2aaJtdqhhuPlJR2lB+8O80eq720Mt0OoYeIfv9iah/UnoaBrwbn/mZH9ub2f+4GjtYO85dAB4&#10;Bk3Vbj1Onae5rhLRRzTTnXTtnQzD7Qz0RjLuiBK0T7wxHuZ/18DkvqnNQwtXqoJFxAXFJFGjPAOf&#10;fH2vO4aedw3h4s8AxAQ/NPZ6ZOIN2nsG7nf0XEELYsBdfbcibUe2ilWull2hln2eum2eil2uuiNV&#10;2T5OxsrukqblNQP18zoKV0x1ZT21FPy1lUJxRolWij4R5tF3wotHGS2r7M41fO1OSsWbjJq3yaXv&#10;UsrepJe/xFfsE6u2yJVr5CrAJqlii3jGX2XwUtLdbVL5IaN2n1YNOGLWHdFrtglP9whPXtOq3jPq&#10;DzKezkfkT13PfhH3+BW9bZvYsJbZuE7r2GD39cWXcyxTwyTdAwXsHzrQhiIezidXDwYWV2NSH+mE&#10;35L35grbTrjRenEpsz7M/YQHR+nlb6kNEKfthFpzRK3+7RxTK97Qnr6ile5SKl8wmgfS6+kOLHeV&#10;m3aaCaZq8fZYpqlZmopWmIlVgnswk32rY3kT2j84gqDXKytr09PP93ehmNhcE+NwNDrV3CLD3Jxg&#10;aUkCmBinqqlGCAu7CP5g4q8RzMSmtsc+WqA0rVProZwuiN38QQAn3oNYTRCn5SUsKZv3WK27nIZt&#10;1uM3RbU7jIpNWu1R/kh/Yh0ZRQ3Tz3DUTsMaEVEWFBSGhkZTMBYErEmGjUG6rQ7JyZRri8qxsGTq&#10;WdKMcEyUHdvGhmylHRlkHJ1kfpNkej0PE3zf/nqeuUO6ol4Qr4zfVWnvi+JeF8VDBBTTVM0KsV6l&#10;XlEltn53HALvO12/6xh0287/FujaB9xzCH7iHIEI4CgB7RwD9xLLgGJT/xrXxE1q+QGnbotcDniV&#10;3XrIaoD3AGbUH9NhThgNgJfMxjOg3M5DKrzLL+CAUvOK1QQmgA/SQmTRsDe1ER3zSC+wwii01xW/&#10;nXAffif4ipekqrfkmre0uvfUutfgFELlIb78BHyQmHXgcwU4oNeAj9bhKcPXWYvxJVv4p+vpj1ZT&#10;7m+mPz4gV8KHWHC96F1G3TatZptStU2qBOwQKjZSn2ymPllPfrQae3c+rGDUh9nthG+xTZmPKVlM&#10;vPMi4zH4SIBLHLPq4Y/ur3DIqttnw4DgjA+HaNXzscXTEbngTt6yGl8z6sGH8xWz/oBed8RuPGE3&#10;gXe1S6zcSH+K3EkNKqYZl9xhn95lnz7oQloIztuJf3icUXGQWXZIqnxFr3vLaXqX1fwmq+kVuwG+&#10;MU7DYRasewH7XJjdbLg9ym76K9xGMOeIXQ+ACjrXM5/M3MgHd7WV8WSPWA7ajZTH09cLOh2IZYY3&#10;y4xvdjtTV2MevqW1Qdxe0E6HFs1H3X3LbAfdd5xOKKvnVVbbcU7rQV7zxxzlwqySy7cZtUfZLS/z&#10;2sEcOMhpe53X8SLj6R616k12C7iBd7ltB8zaF/gni8l3y6yjm90zRsK5z5LvrBKe7DJr3hS0Q/cG&#10;wKOdsBsWku7U++DvOMVynKKyozLLSp70TUw1z07VLk5XPZ+peT7bsDTbujjXNj9bMz1WPzfZAv5y&#10;s7HSt7fRtbUKDpVNj9QszzycGMhqq8ssf5Dy+HZm5UNWa01+X/vD8ZGKZzP1K0sNq8tVC3OlM5Pl&#10;c9PVi8/qni8iLTj0aGI0t6P1Vn9PzdJc6exo1eIkWK16frJ0crR0fKxmeq55cbV8ZOZu+1BBdSfj&#10;Qf0NcpG5+w0RTexlcRMFTX8t3Sgzi2QbW5KTEwvGnmFnC+cB42zpOHsGzpFt48TGOrGtHFk4e5ot&#10;KjXYje2OzTTTCLU3SwxyYQY40b1tSRHeOX4OVA9rPOiGeXJBoCXjxfOdvvBFQ3lhtJm6t4tVbLAr&#10;KcyLHunFDPdm3vTlhnmxQlwZ110Z4R7sSJ/saN/8KL9CTyeGlwfHy53r6Zbl45kDAjQ6XU0tTEMz&#10;EmNFcHHNtrVjGJukaGjfVFYJU1AI1FYLszJLMtSKUJXzxZonB3nnBnhmezkzAWCpjwEj3i7wZr0+&#10;Lsxgn9zr3jnezgw3O7KHA9XXlRXql29pGCMn5iIj4qQs7amlFIAyivV0pAV4wPmvYL6DVYa+egjW&#10;LBGM+LmxwSIAcOIZoAsW9HfngAWdbQhgZXC6IzbTSCtcQcJN6KqVtLAjsixYygVHBHPAUS8nKsDX&#10;lRHgwUbMsSM2HQQeDmQwCACBtzMNyeUF4z4udKxZvJaSn6qsp6FmCM4yyQWHd7Ul+LkxEWEc5AVu&#10;+APgFAA4aodOcbaBrwWWQq4VHpAf6pcLVrMwuCEr6ihw2VJKyE5b0c8VmwF+jsEenBDPLH9Xpo8T&#10;LcANLjEN354z1cWO4O5I9nJnuDlTrNBJBnrhFpbxNrh0dw/G9eCCGzfvJSWXEYj1NHorngC725/z&#10;id/9b/nk9DOIpIZ/iE9O/ws1RFIdkVzzGyGTan7R/p4BZ/2e2l8GtQGGVncK7Hp/jTMHjGhgWOvS&#10;Kn47HFoVQha9GsBl1ACymbVn45+A2F9EAH+ifn9mfxtvcWEHfJb1e6Z7Ab9ofwH381tPaX5Q0AJ4&#10;WNj6sLD5UVHLkxKYp7ebAaV3YMrutgAq7rcBKh+0A6oedgCqH3UCap90/0PUPe35ZUq7APVl3Y0V&#10;vU2Vfc1V/S3VA601g221Q4D2umFAR/1IZ8PoKcPdTaPdTcM9zSN9rWP9beMD7RODHZNDnVMgQGKk&#10;Cxjumj5jpHsGMNozO9Y7hzDRP/+LjPc9+0UmBxbOJoDTwVIAWAOfCuCPHfAnGvjnAri3ZRTcPwA8&#10;CKCrcQiAxGfdzoZBwN8XwD+3v+BaH1/6Y84EMDgFnIvY3+66gc+0BQz99ezKIq53x/vVBGGrbvoS&#10;vIPk+LSlRR0kRVyVBe3UBbDqghZKwijYVko4yEg6SovYSAtZyYrZSInYCIrgBGS8RdRviBsTBfVJ&#10;woYUaSOytFqcqJiXlIC9qrizFB9Wis8Gcb2ygnanFZIdFEQcz4zvmQNGUBRxkRdykuG3R0pGgxbJ&#10;ElYQdoZThP8CmAbXi5bwkJP0k5X0l5cOVJILVlUIUZEPUpD2kZXwVJH1UZDxkhN3hZ2rkIOEkK2Y&#10;sK2ygIH5pUt3HXT6fbWa0NfqLC5nqX9vf+EPal//Uf7785pXeOzEBELUJJJMlUn2pjR/z6zwoIJQ&#10;z5Jwt7tR3g9u+j+Mvf4gOvj+zZA7N0Lv3AgriYgoDAljeful2zpFGll6K2vZSenoXTLWumSlfRmr&#10;dQWreQ2nyWOvxmuvyueowu98aoJdZYXcZYTdpYU9T3EX4cVJC9urSrqoimAVLqnrXpWL0jd+FOxX&#10;F+nTGhNUERLoyCeu9p2YiYyN6BVLGVFnOMVZECPDj5Ljt5DlM5XlN5YRMJMUtOC5ZMDDa8kn4Saq&#10;FiZumCJqThYwpfEZZspg0qUMQxT0vbE2QYnh8cWZqaWZUZWJnm2pzl2puN4U9OlmwJawAE6DHTCi&#10;dc8Sf7uS0R2Jlu0JFsj4zzmTu7+F/0UBjCT+AsA9IOm//Rk2vRk24KGa49EtCZieDPt+glN3ul17&#10;snXn6WBbEhYEYLw30wHxwaALZgJaE63AUQCYDOhIsRmmuA2SXACjNI9Jls84w6sP7wgmDBCcBjLs&#10;+pJRHdGGDaGa5f7Kd7xUsj20E220UgI8Avyuq5u5XdHyuGoZf8WW9o11ilgs2auxLXZ0Onl6KX54&#10;PrhlwuFeF48//YIL+StMolxkUWLbi9sbEHNyMaO/N2t+PL67lTI9a539AMN5gB9aJI3PIAI4eaCV&#10;NrUU07Ckn1IqF5Zjm1OW2NNCnmhLbq+Hc1iHBjLHRoMaGtAldx3Kq+ImpuPGpmKHhmO6exI72ok9&#10;HdzBnpz+TkZ3Cyxih8ZNHzR8kZj7/yQ++Cda52e0ns/wLf9Mbric22pcNRDSP50xMgFOITXXkptq&#10;2H39vyCABwdJfbAABhD7YfCngODvC+CbtVXRddU3G2pu1FcntDXB2ri/nTbQwhpoYg80sPrraX3N&#10;+N6upL6RhLFVt/qp81F5/8c27Vu/7M8dyVf8cgMrZ1N7x6jjw4Shvoy+LtJwP5wL29bCHB2GRWl/&#10;L72/D8Do66P39oLboJ+m/DK6uuGSwqebOH441NebNTrCGB6k/sXCgovCpZVbWtJaupOb2m42lqcN&#10;t1KWZv2a+mQzSq+GP7wUcs+5/BlxaZu9tpizOp7zbIQzPJYzOluysMgaHca3tyU21ifW1UZVlPkW&#10;F9myGHpxsSbpqfZMhu/tW9EV5SktTaSuTnCH7PFRAGtshDEC16A+M8E/t79IfjB4LuQ1IhqY3P0h&#10;ITijow2Q2dkOIHTAxaXT2lpSWpuJ/T1pPR2I5QVvGASgRYxvXEvD2SAyntRWF99UGtdecaO7ObC3&#10;27ajT62y9XJB+X9R7/8n5f7/TSv6tyTuOUaJ5sNa24Z2p5oG+0ePfUofeT2663r/lsO9Itu7RZhb&#10;eaZ5TEM2UZ0Qr5QUIRMdIH/DT+lGoNR1j8v2qK+N1XjQmt9qSvxBVfIrA60/mRj/i77Jv5nhvnLy&#10;/ydz59/b+v3OyuMzHfS/G1tLhcd53n6U2tJB6+xhdnbCG0L393AHerP6e1h9PfS+7syWNkb/CGdo&#10;Ln96k9j+TC2M+oWeu4Aj/hyGw29VKKmXrqMV5mMRGG1un2ygwzJRztUTzVE8/1hDsNZQ9oGGRLGW&#10;VLEFvKcgXlOCYaSI15Km6CtkakoR9ORLnCzIRqoZOopca+MCezTFRDtKQTxCTjRJSzHDXMdNUdBM&#10;8HvDC19qfP5PUUrChQ7aRM0fS115oCc46JE29Fjy3VPel49/Onz0/avyC+/r5fceWd3zFr4h9/sE&#10;5Z8oBnKIACbrqn8kgIX/KoBVZf63BDBNV4GqIw+gaCmQNeVJGgpEdXmiuixVR46qK0XVkUHaU6cr&#10;Q9eWYujIMrQkaeqSNDUxmhqcB8zWkGZpy4KliDrghuXIujJw3rAWXAWapCGWZaQKr6+n+jcCuCB/&#10;Z7D9+fTQ3NKLwY234UWdP2KTv7Ah/cGe+ZVL7p/dcr52zf7OjfvdafClc86fnLP/7JX/jUfuj045&#10;F+yyrmE41ywY18wYl8xpV604F6zZF3BZF3CcKzZcHussIatsXpvs884F37nmf+ec94Nj9k/2XHD0&#10;qhWTF027apDOp5sqpJUkrBorphgtJhcpJh0uKBMhbkAQMCYJmhL4zfG8qExeDJ4PTRZEUQXNqeJm&#10;ZB7V8FRO1/NdaGRq7R30nnLryVfGsX/AZn+F5XxhmvG9SQI/Jk7aKkrOwo9zr35sfv0tBB0e7D2f&#10;n9p+PvNqc2lza61lboNUNYyNzxO1jr1sFHPVJO2KGe2cMYPHpuiKddFPVjk/WLF/smNddGH/6ET9&#10;1jr9ChZ/zYZ8yZb5k13OD463vnO++6XD7c+tsr+0pMkG3PlK1V/BJm5mCzqBoIGhZ/CWum+hpqX9&#10;vn0oNLvmW3UPHnSioD3jGo6DCOBzVmcCOPe8VfZ5LPtHNP0HpMKzFQ3O9MXSz1szzlkzvkeRv0dK&#10;QGOocPrv6fgFG+Y1O/ZVHP2yNfWiFfkChnQG6IJBHjsmvyNHwCkLwOfA5rWn89hm8thmXMMSrqLJ&#10;V83p14wZfAZ0QV2yiiX9e2FnMVVPh4D0vrmNqfX1gYXx291D15xon6M431oxRD2yhG0Sf1DGXVOx&#10;0LVyzSl5uLSysbG5t7DwYn5xu7l1RFRcR1EJpyjrdbq/76854FP1KxX+V2TCVOQj1RX/KoBhBywV&#10;oK0WJSPjyyvgoKIdKaLk84OQjUtE0f3ezdzef0wAfyJ3zxzwWXBWAhr5hQJ+ywA+1Jw49cRgZt7o&#10;GHdgMG9kNH90LLt/kN7e+WEr+k54UwDG2HDB4rM7m2t3t14UrS2znk2Rp0bSR/vi+ztCm2s8yh9Y&#10;3c41yqZpM/BapDTVuCjjtCQ7Nj3w/u3ExlpKfzd3cjR/bipnevzn5E2NIxnAp3L3t7SwAM4ZBIzC&#10;W+N/EMCwA86bHCG0NLG6++9NLuZ3TVbPH6AjiFeU7aU1Q/4hAayik3xB0ENRO0payV1Dx6Wvd3Zx&#10;evH15sZEW02IjbGDqlimOyo32LknKw2aaIU2J6HVwb2lztWJxoXhSsDyWPXaeO3meM3WYGVTTtKt&#10;m+5kR4MbWmIkC9UCB9M0HZk0HYUoBTFPvvPY7z43//xfAZivfof77o8eV38MFL4aqyRJMFBnWOiz&#10;UIZ0cz2qiSYHo5OF1gZwzDWYJqosE9Ucc83CvwjgAmONMwEMAPGvCWDEAWeZqyH5xIiv5ZqqZ5to&#10;3MGZM8108p2tUix0E7GmKy3V0NHWu/mJ44m+laYyigsqVlemyNmEZSRdYqNZbK0DvupjZa6B73Y4&#10;LxmliayJXBTECMgNZBkr3zLXuWWiXWysVWSqDcgHT6SvQtOWL8Ya5mP0c9C6HJQ2y0KThdJio7VZ&#10;aF2KpQ7BXCdGQ9Zd4ILN+a9wF/4MWtR3fwAt9qcv3PjPh8qLZJho3vZxLHTHRamL+SpcYrjq5HmY&#10;kE3luSiNhw4Wd62MuIYaeWb6txys0kw0qe7WCy1PoZ3ZtfnuhWdda8/HVhdGl6cGXkwPvFyefL88&#10;vtFZO1DCItqbUWyNaFg9FkaLjVLPPk3zzbeEy0HnmsNZ14WWGiWW2vdQ2g9Qeg/RugX6ysVGKrfN&#10;te6gtW9j9W9hdYowOlysLt0FFWakslhxG5ruhp71vex5Emsu5in3u+IgiZlbFtCIFzRhBfXJQoM8&#10;0Oh5aPj86x5BaFwZmtR4PyD/tk8O3vR3SOWkQ/Ztr8pxu8J6lejc/SujhT/1Z3/Ty/mmi/tNGenf&#10;G3O+HH90bqvh6tuOq1DnRaj7AtRzERrghwal3vap7/eZ7U54rU9HDnRcf3rXx95M0lxLSVNeXUXe&#10;VFXdQ0Pvpqp+qoJupohirJxGrKLmdTlFG3VVI283p8cljN35B9Ba0s6Q+fN2lcMRjffTKq9HxN6M&#10;8kNz4tAL1aPOay97JKAR3Z0W9f12c2jU67jLExpPrCdo05wvMh14aNb8ZAthuqUszVwxRV2CYqyW&#10;Y22SgzNlWBmQUFp4c9U0UxUiRt9Lkt9XQTxITT7THpuGQ4fpqnYx06Dd2f3H9J5Ep44Ik2pn8ftm&#10;P94z/Oqe7n+12Vzsd+ab9pNdu6l9kGz+JgMNZaCgDPP3SQYH0Vr7qRazCaidkiRooRN6NnQ01f/2&#10;xf+OAH67vwZvbbs+Da0MQEOPtriBM5FwQeZXGQb7CerwNsBRahsxWrtxujsxmltRiivBUid44+eJ&#10;+nMEW6i7EFrvfbM89HJtElqfhLZmoINl6NX6m6MXa4tjve3VtY9yn3JTxh4z1p6QN0tuHuT67xCs&#10;thN1XhPMN1OMtzMs9zPNDlL0jhO1TuI1APsxGu+puPFQ7dlMZ6iODU3WQpuj0IvR3cbCtuvavV4S&#10;owEyK7Fah2kmR2lG+ykfBPApmnAq8KkA3k7S30/QPYlRfx2r8TJRdztB/3mSyXym9UKW38LtmIP2&#10;gldjFdBqP7Q/Dx08f7ez/HJj8eX6wtv1+Tcvnr15Mft6ffbN1vz7/WXoZBXe/fftOvRqDbzS/Wd9&#10;C11VE3UPpmrvzTQ92p3v3Hve+2ZrGDqchF7OQa8XoNcrr1+tbm4v7O0sQsdr0MtFaK5xtzTjOdNt&#10;g2r1kmmxnaa1m2mwS7BcT0btEtyOaOErKSF3jbQfWKAeWjpQFU0iLsonixnnG/rm6nuX6Lvf1ndF&#10;uKsP7wSMOOA6bGiZmR+8N7C2y0M996dG3uXGPqB9YORx39ijWMshSwHNlkPlqNllabpQNV2Ier7B&#10;8g6ml/VVzump8KLFLpoKXkJryvtYqvm7G4bR/bJ66K1rOQOrxKbt5Kr3mQ2v4p68Tnj8OqX0VWbF&#10;Iblmh167yWoArP+tAN45ZZdQuk8qf8NueM2o20i9txhT8CK55JDw+Jj0FLSvaRWvyBXr8SUzodz5&#10;iPyt1LKX9JZdctNyes0quXUvf3Se0fXQKztWNThAyClUyKnMlbvB6Dlg9y3Gl01cLxh2Z/bapj9Q&#10;9swVti6Rda4zieixz1i5eRsuY5vdcUyp/cTy/h2OqRXv6aXvmeXbhMfbzIaNvIH7AUV+yuFu6jE4&#10;zXh7M6KxbqK+UaKFTaaOZZxjQNb9ysnxyZXjozeLi9szs3uHR1BMXImeYYQ5KtXcEm+BIllZ0exs&#10;mQ62DLjOqlaUgaRHtG4EzSDinl1mgzdzIqrkfVYHlN+9HX931o/5twK4cZ/dus9p3GY9hu407TPL&#10;t8iVUMn0c0pfgS03xgDvqZ1ub0jAmFNQaIYlim6BoliYE1DGZIwBE3zHWJhx9YxoWqYkIwzNHEPE&#10;mCZ7GMUmWqdSsPEko4Acc7/HjqHFls5JMpoMQ5tMDcubklq+V6RcfxTyOC96nV/hhoRmiZ3/HYfA&#10;e6cCGMS3bP1u2wfcdwx56hKJCOAbgjo5Bu63LPyLTf1r3ZJ2GFUHnLoNYukmCd7S9ZDVsIEvO6DX&#10;HVJrj2h1iAMGLYjByAGlZp9c/YrV9I7bBsY30p+uJj/czCg9otRC7OY3pOoX0SUDroRq04gyg+Am&#10;TGy/C/4w7elJZjk49J5aB9HqQQvil6Sql4xTvfozATwSzF5KuL1NKN3MfLKW+mAL//SAWgVPYDXs&#10;suq3GbVbdPhDC+7zJaf5TXbbLhHebPgAkFmxk/xkLebuckTRbGheg11iq3vmcAhnMfHODrnimFX/&#10;KqvpNbcZ0bo/B3HAPxfAUEHnSvK98ZCs5fjbJ9SaN8wGwLvTlGI4z5Xbcsxp2qfVgj812/jynczy&#10;7fTS9YQHU4HcDtvUOrObzej4YWfSlC97O+H+XtqTV+Rq+KOS3QbltIFFXnMaT9gNP3fACMgIDKf+&#10;7N7A/YA/ngtxt54n3d3Bl+4SyjbSHq0lPTzIqNlNrVoIu92Cy7ynFQIAwUxw0Vta22xI8WLk3feM&#10;Diir9z27C+L0vOF0nGT/sgB+Vdj5sqDjOK/tMKcFcJDdDDjkNkPF3W9yW2GPzq4/yWoE7NKq1glP&#10;RyOyh8OyegPprZ74Fo/MgTAOGHxf0AHdHYBKeneolSPReaUeKQQTr0SsLzeZ2tc73DQyUj01Wv5s&#10;vHJhsmZhqnF+unl+pmdlqXVxrmF2EtbAS3Ptq4ttKwtNz59Vz09WzE+Uzo3dG+vL7mrMqH50425e&#10;UB6D3dJwe7CvevFZ8/pq49rz2uUFQP3KEhI3rC6D4On0REF3x52h/vqVhZqVmbL5kSfTAxXz402r&#10;882rSxUzU/cHBiumZpoXV5uerT7qG8ur6STcLvdNYRi73/xOyPyKlKOMVpCeZTzGFm/nQHawpdjb&#10;EJxsyM7WZBcbCgAEjtYkeyuCAzrdE50Q5ZTpZhRmJuvkbhye6E1P9WeDNsaNFOmYEWaXCgjBJfta&#10;RoM5DnrXxX/S5P9aQfBbJVVBMzu9gGD75FhvWqI/KyUoO8GPHe3BuOlOj/ViJfhmJfnnxPnnhvtw&#10;wwPyg/1yfN3YAG93ji02U08nQkczAo1Od3XNcnPjOjgwrLBEI+NEDY0IvqtWKrI+8mJuEoIOFvox&#10;/h7cQA9YAHs7wQLYy5Hh4Uj3dKCD2MeZ5evCDvLK9nVleThQAd7ODETcejnRQYsxiTfQCDXSCtdT&#10;C1aS8lCR8TLWjvhYAIOj1uZJoItYXnCWnxsbTABdxCU72xA8HWlgHHRB625PcbUlgUEna7ymor+M&#10;iJPQVSsJATsdlSCwDhgEeDiQPR0p/u6s695cX1eGCw4P8DlNzwXdQE+OlxMVTAjwYIPY+zRX2O+0&#10;grS5fpSipKusqKO++nVbVDKS7AsAAWKLwSnITPDXantMKgjAgmAEjINpiC0GM4O8slxtCQYawWJ8&#10;1pe/M5AXdjDTCPW2J98IKIgKLAz24vo6w7sUg1MCvDiB3llhgfmRYbeC/HNw1mn6umHOLhQnZzIA&#10;BJ5erNCw4uSUcjKl6Weq9QOf+N3/lk9OP+MTv/vf8snpf+EfE8CAX7O/iPr92P4yaY1Mev0pdb/I&#10;zwXwh0zfn1nev8OZ2f3Y/v63Avjj9N9ft7+wAC7JbvzE/iK69xMBjNhfmLyWU5ru5zf/RQM3PSxs&#10;PrW/raf2t+XM/v5cACP2938ggOtLe38RxP42lPc0VvR+bH/P1O+Z/e1qHOtqHOlugu1pb8toX+vY&#10;mf0d7ppG1O9Z90z6nqnfM/t7JnR/EeToz5kaXARHf8EBd32aBPyJA/5YACPpv79dAHfUDyCW9+/w&#10;sf397QIYsb9dtf2fGQrrR5k71cdFdMd5VvhbVEf7kAPC5AV0JcUcJETdlQQd1ASwaoIWCiIoMQmc&#10;iISDlLi9lLC1jDBWRtRaTBjLL2QtKOslrhMrbU4VMiQK6ROk9PHSyjfFhN1leWxUBW0VhOzkhX87&#10;cDnoXwQpGf0z7KUFnKWF3GRFPOTFvJQkfVWkfdVk/dXk/VSkvUErL+4KvoXBV7CKjJvQVUv5y6oh&#10;ynLlLjrLN80WApVbrfnzdK94iV6S//Y72Sui4heEJb79Serrr+S//Vr18lU1MUVdWfUgjGmMvSnR&#10;zz43yvd2wvW7CcF3YgJvRXk/igt6HBPw+Ibfo0ifR2EeD6673gt0vhXoS3IMjMMGXzdwc5THmAka&#10;6VzWUTunrXRO10DYTkfQXp3PQZnHXpHHSYnPTVXQW0XEV1XcX10KtM7KfObKl9VN+VUClPUzjC3q&#10;QoObIq7XhgUn6Ztqfyesw2dkrBjAewErwGvPx2cryGstzIsW5TGX4DGRumYkwWMkL4qSFrESE8UJ&#10;iDnySnkKqoRJG6bKY6iSlngJi0RpozBFPW8zE5cQV//8xNhWdlplomd9gl1bsm0/3n6AYNedjulI&#10;sexM/bD7b3+GzSDediAT15Nq1ZmEaos3P3OuYAQAAtBFDnUkWoIYsbAfm2MEEJ/RlWrVDk752Ua/&#10;gNMC1L8AuJOzZN+PV/542TM6UzBtiVaI8e1OBw8FK17QbU20AnFXmi0CGAR0pNgA2pKwoAVHz1KE&#10;WxIwSPloAOKSwemIHu5Ith4lOU9QnMfJToNpVu0xxs03jdvBOMGznhDEjvRIDL1u4+h7Xsbia1Uv&#10;AQfaeSfi9x4xFiVPQ7uH/Vt6onon8HNbbk/7LnrhL7nRv0Knf2udaU6tp08cFqwcZi3M395dYy9M&#10;JnR3OxU9dSwqT+qeoM8+Sx1qie+tyhjpSegeNSGWXnQkfmkZrZ1WSJwcJUz1JvR0xLS3J/T2RLa1&#10;ejwt9a+tjR0YiBvqTx0ZTu7rSenuJPbCu6hy+rqzujvofd2pg8M+7f3CtLv/Fp3ze1rDP1E7Pkup&#10;+b/U9j9zWtUqxz16F0M6R2LbOqm9XZzedmpbA6O7h9bTh4DsBEzu7Sf19dOGhjO6uqlDw9TR0YTW&#10;1oT2NvLoCIip/QOwZD0VsQjUARhkD+Ck1qbUDjhFFSkBTRroZo72ErrqCG0VzL4a9lA9qacupbs9&#10;aWgiZW5fp6D5cx/679yoX7jRf2+dKh93Dz+wndk3jh/oARD7P4Ak0SKaGeHMPdN64P9M/zHg3s5u&#10;j9LfCzjLwYXp7sG39DAHhtO66hP6agMaq10qmjF3R34IuPW9f/EfnNO1OcUhbQ2kqZ6StWcl88+f&#10;vti7Pb94d3mp5Nkz2Cj3wf6b2N6e3FB/4+nT6/fueuTk2NJp1iQSjkZ14XA88/PgHYIb6jI626mD&#10;/ezxUc7EGGhhgd3fC0YA4DbS2lsBhJ4u2tBAWlsLnEPc3UXrg701CPDtbektzcTODgChA7a/hLY2&#10;MJjZ1pre3orv7szo7gB8yGk+3TYYAN48ILEFznhOaG6Ib6oHJDRVpzQ+Tah/FFZT6t/Y4N8/7tT/&#10;TOZx++8ybv1LcvEfiA//Mznv36Io/PQSXH2/c32XHrfIPDvPv7IsrLHW/fEdu7t5rk9K7O7lG7AI&#10;qGKOeS4dlc+0v51tW8gypSTrJkfoJ4brRgWrBftLe3nwOjj+hLH5kxHqn9WNPlPU/Xddy9/ro/5k&#10;gP7awOInY5Qg1k7Vx984MgqbkuJIxF8vys+oq2J1t7P7OrkDvfngFfX0Zw2NZQ1Nsftn2H0LiVX9&#10;OlHk/6vk+iUm50vruz9iuXyWKWpmIfamrnHGGKaeVpGObImGYJEqb4EKb4GG2C0txfta2vf0dPP0&#10;FTiG0ix9aaaeFFNfmm0on2WsyDVVjRI5Hyp0Lkz4fLQ0T4aGFLyLpKUWHaMbaaBgJXxO5fN/Uv+v&#10;/8eN588EPcFbtqKPXa8cFOlDTzSgCunXjy7t3fn68NG3b6suv6uRPyi14+AuJ2t/jzcQIOjJpWko&#10;REoIpaopREnxRcvxxSvzJasLpWqKpahLJCpLJyqIk3XlCFqSaaoiyUqCSYoCqSrCGepieE2JTA1x&#10;ME7SkSbryoAWxGAkXU2UqClG0hKn6EjS9KSp+nIAip48RVchSuwa3UCVaaJB0FKkGKqTDTRS1ORS&#10;1GQIevIEfRm8rixeTxq0JD0Zir4COAtcFy4orQHXjqbryDP15Vl6igxdhQw1yQxtabKePLy4rhRZ&#10;W4KiJUHVliSqSdL0lThmujHyEng97TQ9vSQd3cUH9/cH2o8WZyZG51ZOIEr57Dnz+KvO3D9hqN/a&#10;Z3/rkPWdPed7exZov3Xg/Nkx+wun7K99iv/slf+9S/5P9txLmKxLFoyLpoxzZtTL1tnncVk/2Wb/&#10;ZJt1wSb7snUWLyb7onX2t+4Ff/Iq+NKz4GuPvO/d8s655F5xyuZ1yOKxogpakkVN8eKGaRI6yZKa&#10;8RJqsWJqMVfkIi8oRl1WjbyqHcVrGC1gFi9inipunsGvk6BsSbgs6UHL69o+hFbWDne21xn5JX9W&#10;chR3YziSGvzZzXaxhdhgYgL9XkXr6Nbh+7cQdHBwND8z/WJ5AXp5tLE897iqRtM1VMolVsQ2jgcd&#10;D29XbEm7hs65Zn3rstWti9hbF6wLz+Nyf7Ll/GhP+96R+JMD/qIN/hKWfN6a9oMN+xtc7le2BV/a&#10;3gL82Sb/snPhObPUK/phgWn3ZjehN++hxfWT/vU3PfsQu3VWw4/wrZYfr1WqmGvORQz9TADDnApg&#10;pBD0OWvWTzaw8f0tLeAi7pcBd/hzztmQeT0YPO5UHlcGnxOb35bLb80VROeIoLjn1RMVcfSrmgFX&#10;1R1CKTl3W1pod3OCqawvdSP/ZETndyzgxVK/VQ2URt8080hRNnJR0kR39UzubL0eHZo93n0/M7bs&#10;6RR07ltxGTF7JVk/bbUIWQlvgWt2SrJBWqqRInyuClLXAfKSwQA58RAEWbFgBelQZbkINYWIDyWg&#10;pQIBsDmWC5KV9VNWCZFWDJBRC5JQCzB3JtaOvywYmM45zeU9y839xPh+Aud0r18QnE1GRtinib/I&#10;obOjAPbg4BkfDp2SNzSS3T/I6eljtXcxWjuYCG2dtI5OKkJ3N/gdxBod5k5N5MxN5y/P5yzOsWcn&#10;iWODib3wbsH+VU98ntx3K8q347DM8Bn6yYlGaSk4FsPv7u2oynLwG4Qy0Jc9PXlrefH2ynLR4jyI&#10;OSPDxZNT8KV7+nMGhkrGJu9Mz94en8ofHi0YhJODc/sGuX0DoAVzikfGi8en8wfGTh3wBwGcNYII&#10;4P7CmUlSWwsYLx6byesdezq9nv6g6aIiVkEvXEUrRlTKX0DUS045HCAte11F7cavCWAplZsiCmEK&#10;mlFaBlHX+E1ycyu3146XJ6ZePZ/jRAcEGMlHmSqFaounmqo0JFyfK2FCq8PQ7iS0PQkt972caXs1&#10;3fxqrOFosLIg3IlorxejKxmrIZqsIZ6pJcE2UinEGrIs9WhmugQD9SR1uVBpQXeen2x++JPlV/9p&#10;8vm/ACy+/A/bn770Fbp8U0kiTU+FYKzOROmw0doADgqGa6nNNdeCtwo21cw30y620C2x0LtlrnvL&#10;RLvAQD1HX4VrosIxU8221MhFawEQ0cs2VaEbKpzBNFaC7aw5XLe5wEKbqaeUa2NKQhnFmeu35TKh&#10;F0uvn01AqzOvxrtzgl3SMZr5LmZ0M8UirHohRvWhsyn4Yr8peRl854MVEMGcb6WD+OZPADdTbKxZ&#10;ZKheoK+ap6cCyDVQzTNWzzPTzDJSzTbTgEsuo3WyUbDhzsHq5dka5dpb5DtbFbhgcx3RdIxhorbC&#10;dSl+T4ELDpe+wf7wR/Ov/sPy69+58f6UoCUP5pRFed00EE80lyFjVbl2OkW2BoUo3VwjdY6OSpaB&#10;Zr6VWaapVqi2LCvM7VlX+cnG6PxUy9r88Mrc8MrM0Prc0N7CyMny2PvlcWhp5PVwS18OgeFsHqcr&#10;QwBPZGdUaGMIHrAIo1NipXff2vihjdFjK+MHFrr3jLXvGKg9sTAoxxpX4CweWxkWmWrlm6jdwuiX&#10;OKNDdVRacxg7nQ3QeDe0MvbsHi3ZUsxP/t8niuw3q22hAVto3BQakoJ6zkOD30IT56BhPmhYFBoW&#10;P0USBhwdkoFGFKARZWgU9sGvuuR3GkSfl/FOP7wycOdqGeX31dT/s1z5AzQuBI1ehvq+gfp/hGZl&#10;duoF1pt0oIXY3UlaCcvX3V7X1EhXXdNUScNGXsNJTstbUitQRPO6iFawhF6QtL6rjJaphoGyt6/2&#10;3SK3hfHY3YXI9TGbg0nt4ym5kynJV1Mib6b43k1dez95BQKMXoVGhMC9vR9Ufd9v8LbP8k2vzZse&#10;p7d9XtBwWDtFhYj+nGt/rdhVhm0pUWCtTjVQZJlqZugoxqtKJusq0K31G1KuHzU85HrZB2sopmPN&#10;i0P9ElFGYbqqiSiDcF3F6WImtDUFPe+aogS0BhssZVg/TzLrcRdus7nUiPqh2vjbSqPvmlFXxt0l&#10;tyM03iQZQpnmJ/F6+ymm22SX7cJYqOcJtDLxbmEU2vqr34XV78E8dLQIFyU+XoKDUwcMjr7ZnITZ&#10;mH6/twDtLkA7z6DtWWgHPuvNzrNXO0tv99eOn0/DJaBfDEM9d9bZfouxRnsp+nvxanvxKrvxmtvx&#10;2tvxurtxuntx2ntx6oDtZO3ZaK1Zou37zlxoaxDanD5YGXuzNn642Hf0fBRc6P3h2vHm4skWuJPV&#10;jcnWqZq8JmrQ0zCTCk+FHn/5jXhdiGa9m2G+nWG5l2F6lGb0MkkPFsAxKsfRqm9SDZ9Haa6kWW/k&#10;hB5VsaDtMfBQe+0PWm5atgYod/gpTkfr7eLRxyTUQZrhfqLmrwng93FaUIz6qxj1g1jNrUT91XSL&#10;RZLtNN2ti+C2UkaCFpuh41Nf/mL67YtpaHsJ2l6B1hdfr0wfLY0fLo+fvJh5uwte6XPoYBE6fg69&#10;WYM18N7Cu6WR3eHm591V/XW3extLxjsfrE7WvQQv4fUC9H4der958nL9aO/5W/CedybgqzQxV1ku&#10;4zdUdwj6+3i9nQz9jTTDjVSzrUzcAdX3hHOzwxt7x1S3xNico2kWdl7qJq9WnoFPsWngHUO48vMj&#10;M5+Hpt73DT3glF9d1/t6bg/13B/pezwx9Co7Vb9wa+hdauj12NDjoYH7A32327rOt7Sd8jUdczSc&#10;2JquRHWXFA2PeN2AUL0grKyz9EXDK99oXf1RT4oPoy5iG2yZVJVas5Qz/ILWtZPRAJFa3yZXvk+u&#10;eJdSdpxWuoMvXSeXrTNqttj1zzOerKU/2Uh/uplRug1734pDSuUJtXqfULZPfHpIgI3vEcxDhAPC&#10;g7fMihPS08PMJyN+tG6XzH189RGlcRNft8/qWsxsWKS0HdyZ7UutTte/ESjhFiDimo+jjqU3vmD2&#10;vCA2b2XUviTWQbSmzahbU+6UWv2QYmnHXEmHe5r+LbZpw36cN8ym14xGpOIuwit6AxjZTH1yRK55&#10;x24B8T6hcju99JBU/Z7VAHFrXlEfbWbce0Es38hqn6a23wkoDtNPcFSJwmnG2ppk4rAUU4t0NYNY&#10;HYsUa2cCi/OkuqprZHR9YxOaXYBSMsvUdcN1jOIwOJqBUSoaQ7JGk/W1blqZJDugM8ykPApc6G1B&#10;eT3B+eW41IcmUQ02KRMBrMWw3MXQnO2Ee68pNe+ZjS/pDfu0+j1m4yG3cZ9b9qqgepf69JjVeEDv&#10;2KD1T2T2ZppRvTSSbXUzLI0JpmZkEwuKCYpqhqJZWtAtDDmWJrnmlrnGqCx9C5qBGd7cJBVnnOCt&#10;FxVrciPLOj7HMizLyP2ulV+huWO0qHKyokEu2r3Ixodj5kQzwMVI67j8IGj71VWrzy/4XAb/rjHL&#10;w3jcdw5+5Bb22D38qXvUE+eICreYeHGjkKuqtyz88429uDpuM0lFu8zqDUrZWubjF/gn25QquCYz&#10;vW6PWnNA/2XOUmnPxO0eteqQUnVMqHhFqHxDqgbsJj2c8me1WidUmYS345IG3YjLEQUv8RUQoxGi&#10;1YNpBxmlJ9Sal6z615xG0B6CRcgVgH1K5Vho1ou0h2DxHXLF85T7q2kPQXDArN1j1+1yYEBwlq0L&#10;buOEWfeKWf+KXndIqtxJfbyecG89/i5owWd7I+PxQtytoSBmhwd+IIC+mnL/TVYTuNwxo/YIPAu1&#10;aocIb4wNrv6a2/wquxlOtGXV7dGr9xk1IHiV1fQmu+V9Tutm5pNBf/pa8v03zIYDYsU7dhP8pwPM&#10;/NmdvGTUgQmH+HLwgFtJD55HFk74Mnod0lut4uvNo4fcKRux904I1a8o8OcZfMIhbjuU0/GS0wxe&#10;+y4D/MFpOOTCtnWf23SU23yQ3biXVY888kFWw0lO86u81pOsxiN2/WgYdynp7rvsFvAgr9gNJ+BT&#10;l1mzl1m7m1q1GvNo3D+3yTr9vnZonrxXhWlsuUkM6C5E3IGyeqE701D2wB6hFirqf1nQAS60y2kA&#10;7ZnufVnQdpLfepjfglhhEBwVtIJBcOk9Vu1LbhN4UeDH8Sa3FbCS/rDLjzKfeBt8eCZu5LV4ZNY4&#10;JJZZ3bxjcn0p5d7ztAfHnIZX+W2D0blkQ88ILVyMQ0D1o6qx+cX2+dmHA931y7MtLxarpkabnk03&#10;z061PZvpWJjrWHzWtvSsZWmucWGmdh7OFa59Plu7Mle1NP1oZjh/sJ3eWk2oexqenx1RkJP29OHt&#10;4f6mjdW2nY261aXKxbmyZ9MVC7MgBoNVS8/ujw/fHR18NDVSvjBasThStTxW/XyyZnmyanGy/Nl4&#10;+TRcOLp6dq722ULj/FL97PPy0dk7nYM5Df2embeVHRK+l7b5XhQjruZlYH7DwQ4f4M4IdKD5WeO9&#10;zJO9TBKDMfibDoxwG7KfcUy0dSzFlxCNjXRWtg+3CGYH07lhLLIPnuiVQfLOBIAA75GW5pKU5BAX&#10;ZxftY+KHU3PQFjCU/E5e4ls5A1Ezf8uwdH8KJZSb4U9PcCfGOGfEuuDj3YiAaFdiqCs5wocV7s0M&#10;cCZ72ma4Wafbmcdb6EcYa4fB6acOVAccwc2J7mRHtkFnOuCIKMM4TUV/cV6c4BWMvKiLqW6UG44U&#10;5JUd7gdXLXa3JbvZkX2c4MRcX2emhwPV1ZYEcLeneDszwAR43JUFYk9HGs4yRUspQFf1uoNVhj0m&#10;3UzvhqVhDFgcBHboNCdrPBgEgEUCPbk+pxnACMjpYBws6+XI8HSge9jT3GwprjiyszXRCUsAuNtR&#10;9dVCZYSdZUVcQCsp4KAh7w+WRawtYn9dT/cPdrMjejlRkZLOSMIuYm2DTgs7I3m9oOvvzgJzkGxg&#10;aWF7DQUfEN8ILo4Nv+NuT3LB4cGyEYEF4BSwiLNNJpIBDLpgMDKoEARgBbAyWA2sCQ5ZmycYaYTw&#10;nzMWuWiuJuUKXnugBzPUlxvszbnuzfF2pvi6071cKM62GXY2qQArTIKxUYS9baajPcHJgYjg5kL1&#10;8WIH+uekJJWlp1YSMmuJf9l/l0xsIFOa0vE1eFI9mdZMZbSClkhpJJAbAB9L34/5mbL9AIncSCQ1&#10;EIj1SBcEoAsGz0COnk0AlwZ8clYmvhpPqMETqwikasAHxUupBfzV+J52ydQ6Cq0e5m/rPH8QvbRG&#10;RPp+Cq3u1wQw4n1/xq9mADMZVb/IJ37353ySGfxrGcDFp94XcIvbWJLdBLid03w7p+ksA/hj4wtA&#10;usjIxxnAd3MRB/ypAC6903ZKS9nd1rK7LeX3WhH1i2T9nqnfmsddgE/k7q+BTEaoe9qDGN+Gsj5A&#10;Y3k/QmvNIMIn0vdU9451N433NE/0tkz2t00DBtqnBjv+xvWe8XPFi8jaT7pnondqcPEXmR5aQgAx&#10;MhM5cWZ4+WwQdM8c8EQ3DKKBEe/7iYhFtOuZAO47Vb8/B/G+P+fXMn1/DeToJ1eHL/2XTX/Pij9/&#10;yAA2FtSKNrdvjAnpjHEr9zOtuOmZ6XtdVkBHQsxJTMxdQchBRdD6EwEMJ6EK2yACmE/IWlDeW0I3&#10;RsqMJGxEEtYjSOmmyyhFSQq6yl/DagjYKAnh/lbx/jd8yAwW+FAC+qyFdS8/7uetLL89QB7eQthZ&#10;UcRVUdxdScJdWdID/LJRl/VSknRWErPXkndVl3LUkHZ003XIwln0BJttxpltRmnPBqnXe2rd1FNW&#10;uSIkKaAqzKsuellK7LyQyE98gudFr15Vu3ZNWUZARE2YR19axFpN3tdcJ87ZihHkkh/pWRTmcifC&#10;+fENt8oYt9oY15qbjjURtmVhTsUh3tmBATQv70wnl3isfbipTYCejY+2rT6vhu41HfUr+sqXDJQv&#10;m6peQanzWGvwO0tddJDndVIRtlEXNDUQ0rGT0Y/Rt+bYuNVeD2u4HlAd5MPAWuEEZZW/k5W9YCly&#10;xUFI2J1fxF1YxFVc1ElKxFZeBKssglYWtZQXNJUVNJcURInyowWFbIQknKUUA6S0b0ijCFIogqRx&#10;jLiGn7yqg5WFe3LIzYdkfDnhZm1mUEOae1OyXXsqrjvDujsd053yqQDuS7eGxerfZtwiIhYABpG9&#10;eEEABsGJf18Ad6Zg/lEBjNjfjwUw4JNlzzjNMIb37u1Ks0UEMKJ7O1JsEL8LuiBGlHBLAgZJCwYj&#10;yCnIUTACDiH2FwF0EdoS0Q03DDsTLMGb+X9ZewvoOJI0UXfu3bt3980O9zTa3XabUczMzKxSVYmZ&#10;mS1mqaRiVonZKGaGEjOzzBZassCUL1LZrdHY7oV33jnfifNnZGRkZEqucvfn/4/RdJvhNCvABNl5&#10;iuU3lR3RSo2oZOPxKenaaF8ePf9b6LRvjWO/t4nWZT90res2L35kWnDXubrVJLf6mjf+e0zy92j8&#10;JXumfEw5htNqwXmEySvwb6gizozgRkdCG7nBdf3pI0uE6dmEodaEkZb4oZ6Qln7FhLKfrDK+Rydo&#10;Estws7PxY9z48fGgrt6Aji7f5mbn8oqglsbU8ZG00aGUAS6uvztjoIcyxKUN9dP6e2jcLlxvX+jg&#10;pHZ525mU3H+Nyv09sfn3tJ5/p3R9m9nHVzpg3r4QPLoaPTCW0N1N7ucyBnqIXa2fCGDiwC8CmDg8&#10;ksTlpvb344ZGErl9SQODGeNTIP4tAZzex03qbI/vaE3sao/paEEEMB4sbGyI2NdG5NbThhqow424&#10;/sbEIW7C5ELQ8HMxUu0fXOl/cKD92TrjjANOj1CZ1reaPjh2on4RPhfApx0wYnxP1O8na0McMBiP&#10;H+gjDPSR+gcy2risoVFcf3PqWOudwc7AvgmvznVRXPvXbtl/tE9RYRf6tDfGDbSSJvsJ/cOcscX8&#10;2cWixcWC+XnOxETW5CQIipeWQMscGSH39aW0tkZUVvqXlrrn5jpzOA6ZbAyNYsViOOXleN8tDa2u&#10;jG1pSjm2togMBlDHRsBhclcHILWnC84PHuyHyz4fJ/sSermUwQHa8FB6Nyx9YfXb2YmA6+hI6+wA&#10;1+L6v+CAk7rhGtFImegTE5zY3ohrqU5pqoxqqAlpbQ8ZnPYaWdGpH77Fqfs24+7f08r+GJvzhzv0&#10;H2JZosxH5jX9vn0zTtVNnrV1PnXVXrWPPKvLXMqLrMqyjPMZvJGB/LFhMhnJ+lkMizymBYdkyc5w&#10;zKWbE0lGOIJmfKpyZLxccKSEb4iAqx+vg/sZbZNv1bS/llP5Wkr+B2nZn+TkLysqXlJRvmVidAtl&#10;Ku7ioBMRisEl21MIXtmZIWWlKY1N5K5e1sAoZ2Q2f/Ixo2/WjX2P3w33jXX+n20e/Mk274wNRdg6&#10;0QwTEm5gT1HXLdNWfaQrVaovmqcnkqUhnq0gdU9C8Z6kQoGaVJamCEdDOFNdCLQcbdFsXYlsPUmS&#10;Il+6/O1UmRs4+dtkNRGGtiRTT5qkL4MzV48xVA5TkQiU4gmVuJKkcIllcLEU+8M6R/HdfVmoVuRD&#10;xdU3988ePPzxbdXFw2rxJwUmGfpnw6X+nqB0PV1DgqyrilOV55jrJyuJJSsLJ6vwHyOYqCiUIC8e&#10;LyeWqiCcqiiQosCPkCzPh4AkAaerCB9n/f6SBExUFc1Q/sUBE9WECepiALy6JEFDim6ommtpRDVU&#10;S1KRTtVSSNFUSFSTxRuqRSoIRisLxquLJmqKA+JVRaIVBaLl+DJ0ZPA6MgRdWbKePICoKZ2iKBwr&#10;xYNTl4A9sYYkQVOcoC6CCGCSughBRYygJknVUY6TE8draySpq6fp6r2oqvw4Nfx2dXFhYvnlG4ha&#10;PndZL+aGFescmomo3J8tWT9bMs5Zss5as36w5nxtx/nGLf8b17wfHHLOWWVdRLEvmTAvGtHPGdEu&#10;YMB4zlkrGBBcRHOuoY4FsEPO351zvnHK+dYp64xD1k92nJ9t2Zds2FctGdcx1BsW5Jtm+FtG6TcN&#10;0m7pJfPoJF1TiLihcOe6UuhV5cCrKv5X1fyvqgZdUwnhVYuUN0rlk/GMT69afQpt774/OtzjDvQH&#10;JNBJZV0d09tz69DI4mbnwOzEzOrW66PNzf3V1ZfTc6uPn+8cfISebb3NLKnSsQ0Qxobctoy+jk64&#10;hkqDq0ybMS+Z5V4yL7yIKrlwIoCtGD9Zk3+ygQXweQzxZzTpZzTlHIbxI4b9Ayb7O2zBN9iiv5nm&#10;nLctvoRlXzSIV3JITcmqH5nf3PwIPYagB/NvrNLvXjcPv2gUwW9P5bNjnzMlwQWfUZxf1S9if2EB&#10;DKY9h4H97n8TuPT0lziPoXzOj1jSz870886Ui460K7b0a1b0GxjWDQv2TVSmgE2eqH02PwbHYx5q&#10;HU8rH53ofTLPaWq/pHPndzxefxQP4jHB8xjE8+qEiesHCinZSypb6Rm7PrjfuvX88PHMi42VjYHG&#10;XgttO1kxazEhRzkpT0VZHzlJb3WlEFWFEN4bdid5wLLiwQA58TAEGbEgOYmQEwEsLeoLI+ErK+Uv&#10;KekNC2BJL3F5HwEpd110Unnvev4QLIA5p4ozI5r2PwcMO7kE6UHs7ycCGAz4LQGM7D3P7h1g9vQB&#10;2Nz+zN4BTt8gaAGgP7NvEAyAR4IbTUwUrywXra0Urq3kry3nrixmLs0x56fps5O43p74tpbgynK3&#10;ogJrNhNFIZkS8QCHnCzXwnz/h/cjG+rA1wRldJg9M5U3P5c9PpE3OVUwOZ07MZk9MsYZGc0dm8if&#10;ms4ZHQc9hVMzRbNzRdOzYAzoyRoezR2egPOAR8aywDLGRuAk4OM84Pz5GSKXC15d/uQsp3/04fwT&#10;Qk2nqLG7mIq/glq0hGywgKi3uEwQCMQlA6RlQ35TAMuGC8qGSiiGKaiH3+aziI3Jfb785tXis63Z&#10;iawY3yiMKsVJn4RRS9OToRipkE01ikOcqvFh/bn44UJiX1ZaMyG8NMyJ6WRIt9HBG8njtCUJOpJU&#10;TUmSshBFSYShKcMyUqOZaNCNtajG6gRdlRRN2ThlySh5YbdbF2wvfmv23Z8M/vZ/Db/+Persn60u&#10;fGt35fsIOf4EZWHw6ccwVc3CaGejtbPNNbNM1LOMVDMNlFk6Ciwt+UwdxTwD1WJTrRKULlMXzvo9&#10;ScZFMnFPkoBpujIAJBsY9HMMFEpR6qUYPZqxVrqZfgIWNdNQA20+h16tQS+X9kfbcv1s8GZK+bba&#10;TEPpAnNlwCNHI/DBHiV2FXySI/WfwTx5FhrI7T4hy1CxQFf5cwGcbaCcqauQZaCcY6KWdVzdmm2s&#10;kmWmnmWhlWttnGNjkmeHyrMzy7Y2ZVroko018frK4C2FSfF58FwCb8ny3Nc2F75xuXHeXeCCp+RF&#10;b9lLoYo3EjUE6QZyRRaaFTYmtY7oLAO1IksTjrVJopFKDFqzMCVggfsQ2plfGul4Mj30anHi1dLY&#10;s5n+p5Pd6zO9u/P9b6Z73k11b3VWcmlJLDvjWHVxnK5crqVBroV2vrlWgYlmobFGqZHmAxOdSjP9&#10;WpTRXR21LEUpmoxIlrrcA6xhua1Zjol6oppMExn/pKsdmp+C1leg5aH6OGdvib+Gqf3pRY3zXrcN&#10;NG4BTapDI4IfBy9AI2egmQvQ+BVo4ibM+O1jeKFxPmhM4MOIACyDJySgSWloXPrDsPhhr8jrHrH1&#10;LvmZCt7RsjPLld+/avhmve6PO41/Puz56VXTVWjBEpq/05rnFOqoY6qpramAkZF2FJDxElYJE1AO&#10;v60QLKx1RwEVL23iz6NkcEWUH+usnp3vNNzv/WLBcXfZ+M2C7OspnoM5/qM53rdzN9/OXf8we+Xj&#10;7CV4kTOXoMlL0MR1eG2jotCI3MdhlY9Dmu+HDD4MWxz1YtdrjDvTxHJsf2KjLuehRdiGYgUojXsO&#10;KJqBWqq63KNA58dlTKi/DnoyBs2PPYyPXHxYCo1ws32cEsx0QOshK1yXEgVN90ITrU1R9qXWMlOx&#10;qF2643a62bM7ysv+0mMugl3oa00GP9dr/9Ck+XWb5leLDjdm7G8s+EitxptuZIdDI1XQ4/Gt0Y6N&#10;We7ek1FoZxF2kx9eQkfgu3Ph6OUULDVB53EGMJIEfJIBDG0BjgXw5uyJAH638+zg6Tz0bBrey5lb&#10;9ILh+c8CWGnzFwesthOjshOjBPckqs1Fqi4QbaC+PGhj5MP67O6zmQ+bM+/XJ96/mgF3eb+5dvBi&#10;ee/Z4v7LeXg9z4aeted2ZDhXesg1Ogr12N7uRl+aD5RdCVN6GaP+OknvXZrBx1Q9KFkLSlSH0vVf&#10;x6qvp5isZlgvMIPg591/DK0NjVD8RpKtBmNNZ5LM1lLMnycZridq7yZpv45X2Y1TOTbBcBXozUSN&#10;9US4BPS7GJWPkYrvo5QPYlR24zU3knWfp5uuEjCLNMd5ju/qvaTdrkJoqQtan4bAmp9MQU9mocdz&#10;H8GreLUIba1B2yuHr2CxDReLPkDqQr+ADl9Ce0+gzWVoY+HwxeT6cu/iUM1Ie/FAa+Fkf/naPHf9&#10;xfTH91vv95/DOwS/noUG765y/JbTUft09E66zhuCzj7JcI9svIM3XseZvcRZPk93XElwq7czLDXU&#10;JcupBp7nj+XTyNH2YKo4Fmk6wcWf9Vzv6rqUaTmVajre13J+qOOKCOAKbdcqXfdf0Har1HGr0HZ5&#10;eCyASzUdijTsCtTt8lTtstUccjTdGRqeJG3/FP0QP3U/U0k7VRErRQl7/utmQtfMTCQ98M5sblrr&#10;GqV3m9D1LqNjM+z+YWwllNEE0dre0Vs2STXLqQ9m4oo3SXU7hLptPFxWdzujCrCTXvk6o2oPpuJN&#10;esWbjEcH6YAHgF8EMK3utADeS699Q2rdxDdtUzufEtqfULo28yYmMppZqGQvAVsvYXeiWUZ7dM0a&#10;c+AVvfdFRtMODq4MDNFa36VWvQjKHbNLbzKMuKfqlyfvmS3j1oiKH3Qjv0h4AEuy4lGoYOgjq/MN&#10;sWGf1LiNq95IqYC9L6sTYneBno2k+++p1e9olQc02MztZnY/Z3K74yoL3HPCdOPtlcJNZIKMVaON&#10;9FJ09VM19JK1DeMwmIgg/wwi4WFhyUBWbr9nQB7o1DFOMTTL0NFLMjbCoYzTjTRjzTSjrPXiHZWD&#10;av3zlhIr14nNS7H3x30zR73oI26kXrtUrm3y08hCKLMLyu8/orXC+pxQf8Bu2WaUH2XX7lIq37E6&#10;Dhn9r5mji4RhijnLXSnRWjPVXA9vaETSN6HAmJINjGkGuplGhrmGpscC2Iioq59sphtrp3UnQCsk&#10;WT8kBx2VaxKQpQ0L4DxDuzt8MgnSOhwTx3wLt0xjh2xTJ7IWBvTES+t4XhZxvyTs+rOAy88Cfjck&#10;QU+WieMjx9Aqpzs1TlFxwnrB15VKTH2LjL0L9L0Wk4p2WU1bNHgD4C1y7WtaE7wjL6Vxiwgn3X6R&#10;E/t7IoABu+S6vfTq/Yyat/g6pMjzRsL9x6F5c/7sIYf0fgfcgF0aeFfDjhmLQVlgDFQ4dESFxe0h&#10;Da6x/JpUC2Y4oDe9Y7cNepFX40uRmV+lVwB2yHXb9IYvCmAYWiNiXvdIdVtpFa+SHmwkPlhPfvgi&#10;6f46rnwLX/Ui5cFiZP5EIGs8gDkZxAY94F5HzJYPnI63rFbEPW8Sqg8z22DDymkHwRtm8w61HnSC&#10;u7/PbH+V9mjYi4II4D1C7UdWO7gXuDWyjNMCGLBLrN3F17xOq9xOKQcv4WVs2YvI4ucRRSMOhC5M&#10;YpNxZCc2aSEgG94jmcOF8gfhvbRJDQfMtkMwLbL9MKvtMKvrMK8HcbH7OR37We17x1Wgd1lw9u0+&#10;q+W0AIbTiGktH1hcwHsGd5/ctp5UMx9cOOjK6LbO6LUjtVok1xnFtqFTpr2yt5NqIHovlDO8R2vd&#10;z+x4l98LOMju2mW3vWa1nghgcNNPBPDhsQB+k9kK3tJpAdzmlLqSUAreG3gJz1IezEXk9XmS6qxi&#10;C/V875mG9PtQHqc9GL+TnWnoEyxt6qWCqsp7MD4x27+4WD0+3La60PFspWllru/lk47FuZ7FXwQw&#10;oHN1sW1lvmV5rnF5tmltvvHJQv3j+crlqbLZ4dyR7sy+jtSqR1ElBaF5WbF3i4kNNbn9PdXL893b&#10;6+3rzxufrtauLlYuzpZNjOQP9oK2ZmWucmmsanm0emUM1sCrU4Dalema5emm1cWG5cWGxSVA49JK&#10;3fxi5dTM3dE5Tv9S1N0uTDRbyjzwirj5lVt6MuLWGJ1gN4OoCEtcij0lyTI91iwpGZ1GsqPQnch4&#10;bHiebxLeKiBQBZ1s7lkYkFrgn8Jyjcp0jwFwPGJBCw7pTnco9qF4u9Bku/Aoy6AAAw97RaypoK7W&#10;DWX1S4pqlxUjUKGpzknsIEb2HQ47kEX2JpM9SWRfWoo3LcGbFu1GDLXDhdjjAm3SnEwiTZS9jRS9&#10;XC0S3SzTHC2S3K3xzlbpdmbJjph0G7NUc90YLYUAWWFnCT470KrJ+OirhjpbEn2d2SFeeX4umY4Y&#10;vLVpihOW4OMEp+p6ONC9nJi+rpl+bhwfFzY4dLWlgH5L02R1eT9t5SAHLN7RkoAyiMMYJ2opBYIe&#10;DQV/JSlPgJFWBLg2/s5D0IIL3eyo4FoAiL2dWWBCt+NdgREH7GxFdrIkISbYxhynoxyiKuNroH7n&#10;uAacs/AtaxlhF3ALZ2tCgAcn2DvHzw0sBk63BS2ifn2O9wBGTC0ABGDkCb7HGwOjDGJ0VAIlBGyl&#10;hOxNdCLAmBCf3KjgklDfPDt0GrjcxYZoj8GB1t/9OLvagwNmDvTMQlwyCJBOMMDKJNHaOE5Z1Inn&#10;goHIDZSuir8DJtXPFUyY7e/O8nKhudgRAF7uDG8PJgadqKLsbQN+EDZ4BzuivS0BBKB1ciC7udBD&#10;ggqjIu6lJtcSMppJhFbQIiaYQIT3CSZROwAEclsGsSWd0Az4xPuegJjazzmteBE+F8CnHfAnAhjp&#10;TM9oyMA3fm5/ieRf0oI/sb8UcvNJsu8/Zfr+Fr+dAfyZ+j3h/08B/In9PRHAn6f/ntjfTwTwb2UA&#10;I/En9vdePpL+23Fif5ES0CcC+Nj+dp7Y3xMB/N+3vye1nT/p/9z+ttUMA5BSz5+n/J62v4Ods8f2&#10;d36kZ26UO38ifU9n+n6ufk/0LRKc9ruIzf0iC+NPAGDAifFF+KIAhrcEPiWAJ3pmT7TrJwoWsbCA&#10;/5EA7m8dRewvIoCRecCE/wnIgNN3P21/EQF8Yn9hAaxzUz7O1Lo9yrc73KbaS68yzCnByUP8lpqg&#10;kJ2AoKsUr50cL1qe11ia31hQGC0gbCUuaCvBg5XkxUgKYOAMYD4Mr7SHsFa0sGE6n24GnyZOSDVJ&#10;VDJIlMde9rqZ0m0LWV60FB/2v42VJK/lMdaftMcFojGftBK3MFI3UADpmxZStzDSt7FSPJZSPNZg&#10;HtGbFkqi9grCVjK8ZvL8ZkoCZpaaXhS/uP6k4BfpLkc41H6C3m4yai7RiWiH1RRRFhE04BMyB60w&#10;ryb/TeVrV1W/u6z/zQW1n88LXPrx0pUzP988d1Hi6nUtUSFrFVlPbcUolGaalTbLxbDUF1UVgq0N&#10;wzSEWlSHoe5Fostire/G2t2NdSqKdMwKAd8S9kQPh1Qnp1hrR38jS3slYxMRTY0bCnIXpMR/VJS+&#10;hJG6aiV9TVf2qrz6DQkbMZUEHUyupVujV0Cbr2ezv1Olr2OikYnGeRHBr5RUhb15bjvc4HW4xWvH&#10;w2PFz2MhfMtU7JaRxC09qVv60rcNpHgMxG4ZCN8wELplLMqHEhJzEtKIETJMFTdKEtYIFpBzlFex&#10;s7P0jfOPKM5IrSLH1+ODq+Ps6mMxvWlWQxmY3sRfVC4igE8c8Il5BYD49GFPvAk3AdbGSP/pU5/z&#10;/1kAn6jl/3L+gV9F7wngsD/N+qTmM2J/22JMW6KMAeAQoec4IRiRwQAwBgFRv7+Y4FiTjmgDsJJx&#10;ksMk1XWU6AhXk4bntxklefaQA7pzMkpoFDfPSCX0HWHL9EvoNH4flv29wYTRJ/5t/TYPHgEMOMXC&#10;4eS/GN/52iz1kmOm5J1HmulVOqS7BswcbEFufH8HZXqSNL6cPrJCnlpLG5uIG2jGTXff6W5xvF/P&#10;48v4q2nyD9bpBqza9MXVyNH+pMUVj85+x7oWl9pGt5qaqO5O8tQYaXQgtbuV2N9JG+Iyh/roA3Al&#10;ZFJ3T0LvsGvf3E125f8Tnf2vCaX/J7Xq98TmsxzujfxuvYZJ78GlpKmV1OExOD+1v5vW30Ps7qTB&#10;5S4/EcAjBMDQaErfQEJPb3zvQMrQKG58Mm10KgWM+Q0BDOZM7GiLa28BRLY23mmuj+1szRjsow2P&#10;UPvAvVrow42kofq0gcakkYHE2Sf2zbOX4+7/hzPrj47MP2CS+YJZHve4OO4UfnAEMb7/OScaGFnD&#10;J0s6DWVwAAwDg0n9feS+AXJHP2dkFD/YjJ/sSBjvj5leiph6p547cca/+GwAE/WgMXyIGzvYmjbY&#10;ldjaQ+ZOUvqGGMPwI5N6e0GbNztbtroKuLu2BtripaXcmRn60FBae3t0TU1o+SOX/FyHnCxrNhPL&#10;oAFAYJ/NccrLCamqiGyoA68I19sD1k8ZHWZOTXDmZsgjQ8ShgYz+XvAC4czgro7UbjjTN+M495fQ&#10;00PkcsGtAdReeOdjuEB0f2/6cRFppKw0uBAB2S0YSS9GBHNaZxuhtZ7YUp/a0hTf3hU7MH5nZMmF&#10;O2fSMMbPrj6HK/k2Pu+7uLw/BZL/6E+QzmoMm94JGZjzburwqasNbWsIa6vxqip1fJDvUFUqlBQt&#10;jEuWo1P1C3ItSvKtitjOhQyP0lyn4vvW+Q8wnFIMswDLyMFQ2BYZFIvkDDW/QDknF2EzFJ+eLo+W&#10;1i0V5YvSUt+JCJ1RkvtKQeobZdmLBlq8GJSYg62Kn49+dAQWh3Nnc0JL7ydWN9J7hjlDM8l1HQ6Z&#10;teccc/7sUPpvDll/siNftkpUMg1007BNlNelSEmy5QVo2nw0fUGGrkSOmly5tHqVlGqJsniumiAg&#10;S00gW10wW1MoV1skV1c0X188S0eErSnI0hBga4twdMUydUQpOmJ4QyWCmRYFpUs3VacbyDANBHJM&#10;LhWjv3nKkDq8KwHVikPVt44eXYCpvPKmXHKKqh2l+DfXm//mw/dNsMiVaBnhMFG+NHW5GFmBGLnb&#10;MfI3AXEKvAlKQknKUinK0vFSvMkyPGny/BlKQgCcgkCKLG+i1C3QAwCH6YqCeGVhoqooRUOCqilJ&#10;UBYkKPPjlQQylAXgGtFqIjh1CZymZJKqOF5fGWegmmGiSbLQi9VU8JbkD5AT8ZMTCFUTTTRWIlrp&#10;0h2MmQ4mNFtDqqVeqpFyrIZUsCx/gOTtcAWhVB15Gko728aQoKdA0JUhaEsTtSSIGqIEdRGCqhCA&#10;oiGFUxFLV5dNVpVN19GIUlIkmZm9bm6CVmbfry09nX26uQfR7s9c14m5acG8bpV7GQ1n8V5Gsy5j&#10;GBewrJ8tWWetON/ZcL52zAacsck6Z8m5ZM6+Ysq6bML82YRxAcP5yZJzxhoGBD9jweWcKxaci9is&#10;C5aZgPNWSMs+b808Z828YJd53p51zo75kx3tRzvaWTvKD3bkC1bE2/ppgtqJ/FpRNzWCr6n6X1by&#10;uSDvdVHW+3sBp6uSXpcEbPXMI0vLe2cXX8wtzC8vTz9dmtl+tgq92YHeH0IHu4cbrw43N94fHj17&#10;tvVi68PmB+glBHWuQLGFQ0ru9HM6IRdNoi6Zx121SLuGJl9Hs8EKL5nlXjDNPU7/LbiAyQUrh523&#10;NfmcNf6cNfFHLOVHLJx6i+zCex7NPIvJ/h6T9y268Ixl0UWb/Mto8mW9cFlMRDzjUefc65G3UFBJ&#10;323L2LN6QTewOB5buFzzBXM6vN0vLIBPYB+n/zL/pwIYrO2LfDIM4awl5Xt7+ncOVPB6z9uQrliS&#10;rmDIV9AM8GPldS4+h6Jct6Few8RJOEVyOofBixpafx3J7rytFfOHmzZXVcJvaUadk/a8KOPOo+yp&#10;ZBhyVcCAzq758BaaHVp6PLoIvX432NAvK4oGf42REndSVvAWF3YU5reVk/JUkPaVFvOSFvOREfOT&#10;FQ+UkwiSlwxVkAoDnBbAsqcEsJx0gJSUj5x8oIi4h7iUp4CYi7p+ZF7NXOHQ3InKPW1zkeBzEK2b&#10;daoENHLtJ/YXmRPwuQBGYA0OMQcGmX0DAFb/YNYAnHcLV13uH87vHwHkDcBkDwxn9sHDskbHwO3y&#10;p2eKFhdLV1buPnl8/9nTu8+f5i0uAbLn5ulj47gebkRtnU/ZXefcPCsG05LOAK1dJse9sCi4vCKu&#10;uSW9uwcsEkxSBq6amqZyezPaO0AL1sk+Lm0NV6WenMqfmgZn8yancicmc4/LQQNgW4xUgT4md26W&#10;OjCQMzEJhmX2Dd+fXWZ19FuEpPPJuMqpRCqoRolJBwqJ+4JWUjpITML/NwRwoIhsiIhcqLBMsJR8&#10;sJiYG9Y8emF86+DF/uHaYnFqSJipdIKZFN5UFq8nRdSUTVaRjNeSSUOpkq30CBjNdFOVNCP5BC2J&#10;KAU+iqECWV+GoS+XZSjP0ZGmqwjRFYWY6pJ4VYl0TbjmAdVQhW6sAT6laSYaNBO1dF3FOBXRQNGb&#10;LjfPWl34GnX2j8bf/l7/q/9j/M2/oX/8k/ONMyFiN8BnJsVAOROlnYvRz8fo56H1ss21OcYaLANV&#10;lq4yU0eJqavA0gPIZRoocAwVs42Vc0xUck1V88zUwCHoZOvLg7NMXVkAPExfNktb8pGtEU5HKdFY&#10;nxMeujU18f7l03fPV6DN1fXuyjwfC5KZXD5WjWMgU2imWmKhUeFoSlITi5e4AT7eT6YtQGmAe31O&#10;jrFyrp5Cvq5CrrZctg5Mlo5cjp5Clr5Cpi54M4pgQJaREpiBiexPbKLKNNVgmGkwzbVZKC0ORj/b&#10;Uj/PxqTAzoRtoUs1VsVpyUXLCQQIXXO9fsbm/N/RP/7B8upf0Ff+gLn4R/tLf/HlPZsoy8PWVSi2&#10;0M021cpB6xU4WbCdzKIMFQMNZPPivBY7H+4vj23MjbyYHtxYGH79eOrN8+mt1ZGXcz2vF/qhF9Ow&#10;C1weflxT2pASznHGEM11aGY6mSjdfLRhCca41MKoxFivWE8rX0utUEfjganhI4xZkZk+S1eVbaR5&#10;39WqPjr4aHIUerwKvVyFNpfedd6lW0p4i/1Loff19wPe70dt3k8YvB+XfzfCD41cgcYuQlOXoYlL&#10;0OQVmImrx1xHZPD7kRsfRm9DE/zQpDA0LQ7NSEAzUtCU3LtxzXcTOm/Hld/0i7xsvrBc8fXMvb9O&#10;3P1hoVpqtdWqlmXlqC8ueVNEWcJOWylBTDyJT5Z0W5HGq0LiV0sVVIsSVvOS0sYoG6gHRqAePvLa&#10;eBID7fgdrajvTV57N3sGWr7wbvb22xmBdzP8H6Z5P8zc/DhzHZq+BmcAwwIYcAUavw6NgxUei2o4&#10;U1n9dacKNGm712he7PID1fCbu3biWcZiuWbKj5wwFAN1oqH6Uj4V2RH5cKABWpjc6euBZkahp3NP&#10;KoszPWziTLTSbVE5wb4fx/qhmf7KOy4Z2nzVzoqryehdAmYvxeB1gu7LKI2VQMVJV9F+7PUuw7Pt&#10;Wn/r1P5Lm85f201+arMVnE62gwYfwHJ3cejD86m3r6bfrcPFnAEn2cAnh4gAhpODYR+8/H5r6ZcS&#10;0Bvznwjgo+eLv+wB3Jn3jOa+Gq27nai5Eyu/Gyu7E6v4axLwPwTwqwT1uWiNJao9NFgMbY29X5/f&#10;eT5zuD4J7UxBW3Mf1uffvVh493L5zbPFrbWp9ztL0PvH0Ku+xzX4Ebz9RIzhhLdsJ+oS1+pqv+31&#10;MTeBBT/pF3fU9hN0IZwBRDCCUrU/pGgfphuvxhv2RaFWipKhuU7oxfiLOtazh2lPi2LWMv2X8Lbz&#10;sQbP4vX3043hXYrjfnHAxwJYbT0RzgPej1Z9H6XyLkb1KE5tP1H9dbLmqxSdp2n663TbOYLlWIb9&#10;Qm74YXsetNQJvRw7dsCAOejZPLSxDL1+Am2vHL2YAX9k3m0uAuBXt70M7azBm/vuP4eOXkKvVz7u&#10;Lr3dnF5f6Jrur+htLu5oLOlqeTA10r4w3gkneR8sQMt163l+T1KN3jMw8KpSNV9n6O4Q9LYzDDfx&#10;RptE9CbFYY8VNBCILcfo4aWlfX+8kSikWaDvRZG3KdQ4Lv6s41yq7VSi4QALYF3XRwYe9zSd7ms5&#10;P9J2Lddxq9B1BxzbX9dyLWdEAJfpOBXpOBZqOxRrHVtkbc8cNTe6qidB0zdGy89Nxd1MwUlHwUVO&#10;wkWcz16Zz8lLMyrPM787qnowsKzHgQ4x+yFi21FS9VbsvRexZa/SHm2Ra3dZzTuEutf4up2M2u30&#10;mq30yk1cxVZaxWbqI0QAIyAaGGE3/eFbesM+oWo3vXLC8xcBvE9s3iW1bBKbN6kdr2hdz5ncVXpX&#10;pTvTg8/STdw7XCu2yKdgitq3njvygtL2Kr3mgFD3nlAHEWqhjLrDlMqXUWXTvpwue0IjOqlE1feR&#10;dnCDaUyvPX7WP/tF7IN9fOMHWgdUNA4xunZSazYSK/bS69+SWw/BTXFVW7j7h/Tqj5zmo8zWXWbr&#10;JrNzjdo5gW8r9sqNNkzCSPgYSwdidJMxpkQDvXQ11UgNVR9j/QAXpwwPTybWKsPYIs3IPENDP1Hb&#10;INnAMNVAJ8lMNxGjl2isEIJRuRNjkd4ZVvw8o+5dFveI3fWG0gTe1fP4uzOBmR2WCe3Y+G771Nkg&#10;Dnh1EKcHyun9wGnfpjw6ZNZspj/cIzbtEDu3aEPLlDGWdba7SoKNVipKP8PIhGhoSjEwoxgZUwwN&#10;6Qb6bCPDbEPTLH0Tmr5hhpFuHFYnwlUrKEo/lGQYWmgRUWTkn63tWGbmmW1oG8ojkyKjl2XsXGDu&#10;zjFyKkZ7FVh45hg7F6K96FpWidL6PpfF0X+9bPr7n6y+vh54QyZRUrfQzOMuJiBRzDCKX+suKqDU&#10;zK/E2G82Lu81s3GbXr9NqQOcFsCvaQ2vafWfs8do3KU3IIDDHWodYI9Sv0eo3cfXH2TUHxIb35Nb&#10;3lNbjwiN4FfiWWTp2p2iSU9Gi0VcuVZgg2nUtDdrK7nikNL8jt72gdnxjtF+SG3ZIzbskhr2yI3d&#10;roTF6GKwBrCSLXI9AKwKEcA7rEYAWDACWAm8GFr9G0bjAb3xDbV+B1+1iSvfSq/YwVevpz4Cv8xg&#10;5rf0tl1C/eOYsnFfVq8zYcKPPR+a9zTuHvhhHdFaP7K7wI/sI6d7m9Kwffz4iIUFAZIJ/ZbZ/iL5&#10;0ZAH9XnCA7DgN8QG+N8cUGARjiwAABaArAGwT2t4Q64DK9nGVYA/Goekug/0ZojZ/ia1etEvp80s&#10;vkI7pME4esCJNBeQsxRW9A78SnN6oZyB98yubXz9elr1LqnpiANvvrub3fkmtxuAFGR+zWrdZjS/&#10;YbfvsdomQrNXE++9z+reozUfstrf0Fves7uP4b5ldu6T27Zwtc/iyx9H3V2NuDvpy+mwTq80uFOl&#10;F9Fjm74WXgb+nIKRUN4AVDD0ltOzSWlaJzXsZ3ZAJUOHObD9fZPdtpfVCoCD3PaD3A7QD+6+l9m+&#10;n9W5Q28+yu5+l939NPVRs33KWtJ9qGAAKh4Gr3Gf2gxe11R4bpVVXK62D0fZtUjHr0DLBydlFS5h&#10;HqJmnZtIb6/v6p+aa56aapqfrZmbAnQ/e9yxuNC1uNi9tNS9sgzoWFlqW15sWV5oXJ5vWl1sXltq&#10;fLxU/3ixenWuYmn60cLk/ZkJdnd74qN7YQU5wbmcyJICYmNt4chA3ePlmtXF2rUlwKP56ZLx4btT&#10;YzUrc1XL49XLo1WLY9VL43XLE/Urk42rsFrueP4YTF63OA+nAi8tNa+ttTx+3Pj4RcXj7bK5Vxzu&#10;TFxejaV3krQ8Vui6utQlNTt55wiDUJJ1Kt0qhWKRwMAkZVnjcm0T2Rj/B97RmZZe8apmVDPnhz4x&#10;gGKX0BLXsFK38BNAT5FzSI5zCMP5Ds09iukRQ3WLTMH6+6lZonnUNH4S1bsg4yhpkowOLgimPIrN&#10;vhvJzvUj0d1x7CA6zZ+S4Y5LdUlL9yLgPIihmBhbVU+sgqufeXQgNtHLPC7ACueNTXEzifPEpLlZ&#10;ZbhYEewt0ky07ihJuInxWIncworzWmsp+GEM4zztqX4uLHdbshM2A7T+rnD9Z28ntq8Lx881C7Qg&#10;9rBnuNnS3O3oVqapGvIBeqphrjZU0GmLSnfEEq3N0iwMEnSUQ+TF3GWEXUAAzsaE3A/0yAUzeDmy&#10;EN0LLgcxXH3aFsz2T7ja0AH2aKKBeqS+WgQInCwpuirh4nyOwresJQTs1eV9LAxjbVApVmZJ1ubJ&#10;TlZ4b2cGst0vCACejjR3ewqihP2ON/cN8OAEeWUjzhj0O2DT9dVDRHmtBG+ilaTczfWjQX9EYJGX&#10;Ez3UNw9xwEj6L7gKHDpbE0CM2GUwFZITDAJvR3qAC8MZnWykFiAraM1z2UDwhqm+mr+XMzk2vDgi&#10;ON/Pg+HmQHB1Irq7kG2sUwwN7thY4uxt8E72JEc7IghsrdLtrDNAAPrdXeh3QktSEqsJ6U0kfAuA&#10;iIcdLZ70C0juLwKigT8nA99MyPgCZGIbidAKT3h8CAJwCDoRQIycPRnw5X58I4BIgDf3JREbAWRS&#10;E4BCbv7kkEpp+QVS8+fql0Ft+zK0lt8SwCd7AH9G/RehUxu+CIvyZdjURkAmrQnAoTcDshgtWYym&#10;T4o/I2WfkcrPn9nf9tJs2AF/OdP3n70v4H5BJ0xe18NcQMejvE5AeX5XRWEnoKa0G1Bb1gWou9dV&#10;f78boeE+t/FBL6DpYR+g+VE/Qkv5wBdprRj8Iu1Vwwgd1SOAzppRQFfdKLdxDNDbNA7oa54A9LdM&#10;AgbbpgFD7TPDHbOjXfNj3QvjPYvjPfMT3IWJ3rnJvnnAVP8CrGCPmR1aBswNrwDmR1YBC6NrgMWx&#10;x4Cl8SeA5YmngJXJZwAk/hzkLDIAuQqZAQFMCGYGt5gZXELuO9MPO+ATAXy6+POJgkXE7YkA/iID&#10;bWNfZOif038Ry/tfcvrW4PLT9vdk999fBfBViVSMfUeUd0cwus5b/2GQ3R1Le5Gb6vyCtvwCLuK8&#10;trI8FnI8RlJ8RkKCFvxClpL8tpK3sVLHAliED32bH8sn4ymqEytkgBPQx/Nr4wSV4+D/McRjK3/D&#10;TPmmmQyPBWyL/8dYftJK8GAleNCftJI8aJmb5jLgLjfNpW+ZS92ykLhtIXELI34LJXrDRF7IUo7P&#10;VOqGnuxNHUUebUc995Ko9L74gOep9ntJxq9jtHbTMM8owfejonys/cTEsIISDhISVtLiaElRlIAQ&#10;5rKAw3k+65s82ny3FXhvyPFdleC/LChw4bbw+ctiP50zFuTHivN7KopE6MngLFTotpocR51MN82s&#10;AJ2sUN2CKNOSWExZvE1RrF1epEPOHaesMDdGkAfRxz3F2Snaxj4cbRtkbuln6m6jEoCS9dERNlC6&#10;Iap69QZWSCRGwzDbwr7czrHdy6nFx6IxEFvkZWsvJiv5rbSOiIsor40An7Ugn6UQD1rotjksem8a&#10;il2HBbAMj6EsrxFowSNL3NAFPaL8mOtinrdUIsT0k6QMYiW0QiTVvZQ1XQ307GODonNxadXU5MoU&#10;3+o4m54066F0y75Eo95Ek/5kWLsO47AnDhjeXvef/SsSg87P03wRTg8GIMN6Es3+pwIYUb8ndz/h&#10;ZObTIAL4JJEXye4Fhyfpv4gARnJ8EaeLHCKAGEkFBuMRDQwuRwb8YoLjTfvTUCNEqwma8yjVtS/D&#10;rjMR3Rpl2HpHvy3CuDnGsi7ZNzMq2NXeW9HAW9A45rYlScAt06l4jLl4mPtil7w8nzQ+5NvYZJ59&#10;/5x9wh/1I78ySRMKLDNhdrpUjDiWt5jl5NoWcEIbamLbBhK7p/EjC6nDIylj3fS1cdzMuFtV+3Vv&#10;+p9Nks85Uk1z2wlrz8ImRqIWn9q2DmCrm10a2wPbOpOGBuhTo6SBrozORnp/J3u4j9HPpXB7YYM7&#10;MJo4PG/aMfcV4dG/xBX/PqPqd1El/xp/92pOh2Rxh2vPTMzYPGl6hjg0gOd2kfu5sBY9Tv/9RAAT&#10;BkbwgyMZw6PE8enE/qGorr6U4QncxEzyyFTK0OhvCeDkro7EjrbYtuao5obwprqIlob47vaM/n5q&#10;/zCjb4g52EkfaiYM1KYMNiZODCXMPTUpH/0htOg/XLL+7Mz+i2WyWvrdVO4cvhfZe/ifXO9/AuyA&#10;h/9pMSfQhocASEw5rq4Mnhc8KbNnMG9knNjXlD7aGjPcFTkxHz5xpJo7fj7s/o34Uo+u0dTF2eSx&#10;HtxQd2JrL5k7iWuHLSy+uzutvT29s5M6MMAcGaEPDWVPTRXMz5etrj589gxwd22tcGEhZ3aGMjKU&#10;xu2Oaqz3uVfmmJuNZdBQFJI5mWiYngZam0yWR0lRSFVFQnsrWD99YixjsI8wNkSbmWDOTzNnJimj&#10;w7jenqSOtvReuAQ0vK9wby+5r4/SD29CCe5OQGpZD/R9ooG/aIUzujuoHa309lZiezuusyepdzhu&#10;aDp8eNF/eFXnYZcgs+ICruRcaumfQlm/c03/JipfsbDbf2AllDsWwe2P6emMaqsLaSoPbK7w72yw&#10;qHhgdP+B/r1yi4oa5/pa77pyv4oCr/sFrhV1dg8abUur7YoeOhbcdc4tdGFnOdPpfplsNxLRJj7W&#10;LCTYyM9X291Nxd5R2tr6vIbK3+Qlfy8u+B8SQn+UFPuztMTXivI/aWlcMTIStLaW9/TUDYuwJ5CD&#10;8kvCiu+551Rcc6Wddc7+ypnxjX3GRbNIKV0vVx0XvJEtUVkxQ4EnXulSovoVko5wtrbCQwX1B9JK&#10;RYriOaoCAEQD52gI5WoK52gJ5+mI5uiIZGsLc7SFs3VFs/XFsvUl2HpSRB3ZJFXJRAUxgoZUrpni&#10;XaxsCepqjsF/PKdLHZVKQTViUPXto0dX3lVce1/Nc1ipNE3Tj1c9483/J3/BM6GiN2JkRUKEeeIV&#10;xKNleaNlb8XI34xVuBWnwBuvIBwvL5GoIBEnyZMkfTtNnj9dUTBDSQi0IE6V4zuJEQ2MVxYmqYnR&#10;NMUpqiJkVUGikiBe6VgAq4qlaUikasukG6nEacq6i950FL4RqimbaK6b5e3YQUube5i7XFu00VV5&#10;ONICTfdAs71wO9m1cD+Ly0y9G+6JtzaM0lMIUZcMVpMIUxVP15PH60jjtaTw2hIkbXGSphhRTRin&#10;LEDTlUtTFk1WkkjXUkrVVA2Wksy0sTnoaIcez79dXVxf3Vh/DZFKJ27qxV01It+wzL2MyryMYl1F&#10;MS9b0C9ZMM9jmT9iM7+3yvy7LcwZy8zzFuwrZuxrpuyrJqzLpqyf0ZlgwA9WMODsT9jMCxbwDNdR&#10;7Otwy7qCZl1Gsy5i4JTis9aMHx3YPziyv3fO/NYl82tX1t/cWX91Z51xYvFbMiVQVFHTDAGTRD6D&#10;6Nu64Te1w69rhF9XDedVixRUDeGVcw2Kz65qGy6pqOob7H4yM/BktP3ZSMf2wtC7Z4tvX6xurC4v&#10;zy6uPt7ZfgetQ1DtNOSY0XHdgnbWhHLTseBnM/wl8/QrKNIVNOMqOhMWwKici+bZFyxyAOApzoMV&#10;YqnnLcnnLQk/WZK/t2T8gGWew9AuWpCuoIjgwp8tmOcsss/b3f0WXfgDNv+Kbd5VVPp1w1BVhxiH&#10;uBwPVpOML/Nn05irmNSbVqRzJrizRunXLOHtfo+rQP8Kmnlc/Pl/Zn8B57H0L/LJMISzWMbfrRhf&#10;2zB+ACvB4i9jcFfRGZfRpAsY+lk046+GGd+i8D+Yxl81D/Fk3O1/+XoDgmbWobRMrio6iUc96Lpq&#10;6FU18PIjbmlFXFf2vyHrYmwTy8isbq7qbrpbPVxdvzn9ONyPqKrsLiyAkZdxlhJ3EBG0kpV0V5b3&#10;kxbzQBwwonhPtgSWEw1SEP8nASwlBgtgaSn/XwSwqLuktJewmKuqZiijZLBgcJZzyv4iHvdE5X4O&#10;GIzY35yJScCJAz4ZcGJ/QT/gxP4CTsYA4Fv8CpITfJxuCwvggoHRwsGxoqHxgiH4MPM4S5jazUX2&#10;qodHjsG7COdMT+fOzOTNLxQsr9x98vTe8xf3nj4Dcdb0DH1sPLGlNbqhMayi0vfuPc/CIpe8fLdj&#10;Iiork1tawJcCkcsFX0kpra0gZo+NgS8jMCEIwHcT+IJmDA+DGPa7I+P5x+SMjmcfP1HmxCh7YhR8&#10;VTHHRnMnp3LGJ1j9g6XTc3nDYxFZD/lkXKUUwpTUYyTlQniFPEQk/WXlw4RFfX5LAAtLBorKhQqK&#10;B4pLBikqhMmJu/W1rkH7EPR6uy0XH4eVD9e6laonRDeWyzbVyDHXY2F06FgdorFKvKpInKJguo4U&#10;y1Q1G6XGMVHOMVXKNVHKNpRla4kz1URytaUKTZRxCkKpSiLp4INLQxKA05SEPw81JBhmalQzVYqp&#10;CslYCacrE6Uk4CN80fHGd8bf/JvBV/9H76//G7ToH//kduNsqPjNOEV4g1WGiXoOVr/IzrTY3izX&#10;0oBpqkHRhzcJZuvLAziGcIXnHBOVPDO1fHP1XFNVEIPO0w44U1eGqsBzz1KHbKwVY6g78PDB+xev&#10;Dl++2FqcgrZX56uy8zyMaGbS+SjFHCOZQmPVMoxOuYPJaQGcaQD7ZjA5uNfnZBspcfTks3VhsnTk&#10;MnXlwCECLID1FcCALLAksB4dGdBmGigxDZXpRso0QyUAw1iFZarGQWlmo7WzLLTg7Ge0dqa5BjgF&#10;Xl2CgmCk9C13vjOON7+y/PkPqO//Ff3dv9r89B9ul772vXkWnI2RF8wwUMxzw7BcUfHmKklWWpmh&#10;TmuddS8G27dnB3aWRjZXRjZWRraeje++mt5cG3k527s+0ws9nYE2H0OLY4vlZQ1pcRlYQyJKF2+s&#10;STBQp+lrcox0C82NyzDmTC21+9aYKleHLHPDRDVZBtZoNpsCrU69W5yGdl5CL5cOex71prsTjC6y&#10;rc8sFetCk84fpsz2J1X3JyTejwtBEzzHxZ+vHQvgLzngYw38cYwHAKtW2AQLQJPi78cUoRltaE77&#10;44Tq0ajKmyG1Z+1qE+VqvaVm6f5S+pIXxa/xyQpaqMpEqMmR5eWzpTXv8SrmiGhkKZswJdWDeMUN&#10;DM2N03AeC1P0jeXY3WWnrXHlrcHr78bPQYtnoZWLH6dvf5gSAXycEvo4JfBxmheaug1NgfWAhR07&#10;4MkLMBPnoQnQgk7xgwFpaMrkfbdpRwJPoc2PZTaCRRhpupZEEdYQr61U4IiFuA3Qy5mZ+/S8CLcU&#10;F/smFmOlrhxamYR21vqYaRF6KiQ3u3RnhzdD/dDzlTZCbJquGNtAoMtTYSVS+2WM+lYcXOp5L8UI&#10;/Ffwbqz26zvKO8HSS/ZXJix/bjX8LlfxL0UW/GsFCdBC17tZLnTsd99vzL59NQ0AAax7dxYRJYwI&#10;YNj+IqnAm4tvNxY+bCx+3FiA1udOBPDb7cdvt5++fbEEvZiFVvqgFs5jsgsigHdjTgQwkgSssg2j&#10;tBWv/DJRfTZWc43tBo0/gLYmjtbnt1/Obj7uO9oYAzO/ez7z4dk8tL72dn1t+/H0i5XB99vT0N4Y&#10;NF/9pi5jJ8t3Kw27HqU95yE86cwzYHezx+pmjy3vmLPoio/kq2DpoyglKFkDopi+IVhMxZtPkL23&#10;GnOghe4PM60fJurfD9zfr6c/zQ6ZTUKvJZjs4VHb8Vq7cWqfCODNRI3daLWDGI2jOI23iRpHSepv&#10;ktS2k1TByp8maT3NMH1CtlmhuT7OCt2tIELDFXD288tZaH0ZerUEvZyH38YL2GR/2FgAT3f4au7g&#10;5ezh87mjZ3PvXix8eLH4cX35cH0Rzgz+sA6nX79ZWl/unRio47Y9qHmY3VaZt9ZbAS13QNMPocrY&#10;A6rFfobeQYbxXobRTrreq1Stlymar9J1tilmu2y71yz36VibTi80XUXO8/sL0bzyRYZe2RouJdou&#10;ZTrOcPqvjnOppiMigMsNPZH9gB9ouzzUcX2k6wYAARxrOj3Udr6n41yi51ys7wgo0wOHLo+0PUtU&#10;XLIVXOiqnqmavv6qbhbSlioiGF21UE3FMH3pIAfVSLwNvdyvuM4t64FJEteeOuPJXo+6C2ffZnZB&#10;7I49Ut2rtEcbqZWAzbSqLVz1VjpcHXobV7mVVvE6o/qYql+zgX9hJ73yLa1pn1Czi6ua8KT222e8&#10;wdUfEJoOSG2b6fV79M4tWvsTQtNmVu9A9N1AMXsnKW97Gf9kC3xnavOL/PEXrJ4X+Pp9Uv3rpIdv&#10;Uh4e4qreZdQdERr3ia2vCS07+GY4hdGZXKUfni/nlisDHjO42wY35ZO5nVL9ltwKsbkQo+tNRsNm&#10;UuXrtNp9UuPL5Pt7lJojZuNrat0GsXqL2rjJ7AR3mSF3PAgoijZMclIOt9OMszHIsNDPMNJKNNOL&#10;MdWNtMakGxrGiUt4aerEYW2Zatpx2rqJZqZ4A+0EE804O70UI2l/S4WQLO/8GVztFrl+n9H6hg7v&#10;Pgvl9kI53UfMlrWY4m7HtFJN77vavj2OGY9jyo4TlB995DRDeR3gAffJbZsZbc8I3FniENWa7aoa&#10;Z62bYm6YbmJGBhibUIwNSUb6FCP9TCNDjqEJ28iYbGiQYq4bZa8T5qsdkG4czjYOuYsOLzHyztV2&#10;uGvulaVvF3xLJl3OON/EtdDMPdvAsRjlCcgzdinD+AAKTN0YmlYpUvphtxU8zws7fnfb7usbgVfl&#10;UiSNIvk0YwR1Cgw9S0x9KyzvPE6/dyKAt8jwA+5QG9EqvtIAAP/0SURBVHepTXAC7j973xNO299/&#10;dNLgnZgPyE3wzs3EBkTugmA9uXwjpQIEe4T6taiSAVdSCzahARVTbx49F5zzJKZsF1/3gdnxkdX5&#10;jtG+T23eIzf2eVKWYkq2KWD+JrCeTUrDDr15h/EP73uifhFg/cxofMNsAkvaodRuk2tA+4ZaD+8x&#10;DBZDajygNB9SW0CwnlIBfjpDHtRhTxpg3Je1Fl26T26CsrhQbt8bZiu4EbjvJqkOzoanNoKf9RG7&#10;44jR9jzp4aA75Vn8/fdgkaRGiNNzQD1Wzr+q39MC+B279ZDRtEep2yFW7+Cr9ki1h7TG94xWiNHx&#10;gdK+k1w948NpNIm5q+JbquLzQDNwJawI/A7D/7KB0/eR2X1Ibt0ngvfQvEVv2mA2b7FbtzPbdjlw&#10;UehdNsx+ZscbdvtEaPZa0n1EAINFgqX+kj38q7qGDfrxhs1wdeiMWvDgI540+OWbRrVYxHXa4NZT&#10;avbIrR8yez9k9x6xu/aZHYeZHe9yuYfZHQfZHfsnAjinZT+3dT+n/SD3ywK40xUPVvKO0/U2s/OQ&#10;3vqO1fGe3QnvIZ3VMRiSWazrTxTFJt80jLiqHcZvEKKASbALKmIUdveP9i+vtCzOl0+OPpwYaVia&#10;a19e7Fpe6l5aAm3HCkz7sQNuXVlsXl1sWVtqXltqerKM0Ph0ufHZ2v2ZidwBLru7ndxcn1R+P6q0&#10;EADizJ4OcAoMqH+y8mB2snRi5MHMWMPjuca16fqVydpfBXDT2lzz44Wul09bn6zULy3ULc43riy1&#10;Pllrf/as5fnz8uUn92dXyieW6kaWypuGyYRCZ1Nv7Vvq5rd1nASMgiWtUjU88qziKj2JD5zSciyC&#10;C618qr3D8i1d0lQN2KY2lZ4hNT7hoH3oGgB45BZ4mvvuwdlOgZnOwdluYYU+0cV+8TnuESRL30RD&#10;R7ML4sbnRCwuS/tKG5MtA8sCcA9DyWWB+OJgYmEwOS+AkOOHzw8i5wZRMhwTQg39vdRcY61iE2yT&#10;wjGx0TYp4dgEf5PIAHSSBzbNzYYEsLdIQ+lF6ygFqMl4qUh5SAnYyQo7qst6W+jHeNpTgz2zAX4u&#10;LG9nlo9zprcT29OB6W5HR9QviF1tqFjjZHU5f12VUNAJBjhZksApBEcsEW2YqKcapq0UbKB+x1wv&#10;zs81y98tGwACxCIjZZ8R3Ytw4oDd7Zhejpng7+zaSqG2KLy3E8fOgmCqE2eiHS14EyvObyMt7CAh&#10;YAsCFRlPa/PkQM8sFxsiYnzd7MhOVnikLjQig72OK0L7u2cGHOcBg8DXlWWHTtNQ8JUVdQJTgXm0&#10;lQPADKA/IrAIzObhQEUcMJJGDAAzgKlAP+gBMwR75wR5ZQd6sANcGJG+2TGB+Z62eGUp5ys/alw/&#10;ry0pZGWPTQ7wYsUca2BvD7qTfYYlFnyDRGEtkm0scQ62BEQAgxhBXyccZRrvZE8K8M2JunM3NamG&#10;TGhl0LrxBNj1pmU04vBNeBKcDUwgtwFOrPAnIMr2cxChi6hcBKSHQmpHAmQYcopwnIX8BYjNx/zi&#10;eilkOMcXEb2fHNKorQgn0vcT78uktX8BOnjkFgat+XM+874nfKp+ERi0xi+CiN7P+UT9ZjNbj2nO&#10;YzQjKb9f2vH3H/a3NLvjGNgBf57mewIifR8UdgEeFnUDyvN7jumqKOgGVBb2VBZ1VRV315b11N3l&#10;1t3trr/XA3vfBz0In9vf/1z0tlUOnXDa+P5D+taOAbrrxmHqx/qap06k70DrFABRv8Mds4CRzrnR&#10;rvnxnsUJ7tJk7/Jk7yIA8b4zg0v/HeO7Mvlsdeo5YG36BeDxzEvAk9lXyOHngLNIgFx14oNPTDAi&#10;gMGtwQJg+v/JAY93/9MGwCcW9kQAf+J3/0tO1O+J/T09+ecgYxBO7G9/88gnlZ8BvY1D8B7AulfE&#10;SLaO3dE+bf6mDb4G9/yt/c0wIrc1+ITs+ARcxfhsZU4EsBBKQNBSis9G5hZWhgcjK4AV5cfwCVoJ&#10;yHmK6cYIGKTxGxL4dHA8ChH8Ih7ivLYKN02Vbhr/TwUwnAfMf5w0/M8tbHx5UZ+0kjwoOV4LeR4L&#10;WR4L+EbHVvg4OdhCnMdcRgAFe9BrmnI3NRSuq1gqYzn+EXnWer0+WivBKkt+Mmt3DNaIQe1UGjMp&#10;W1rKTkzKVVbCVk7MUl4ULS1qKyjhxS/pJSxkJS6MkhJBSwmbSvHri91UFrkkJfKzkORFfrnLPKrX&#10;buvz8qBFBO1lxF2VpD01JELN5e5gZGKslZOdtAhexpQADDPUjh3mnBnuxg73YIZ60UK8qMHe1CBf&#10;ADkwIs2THOecHmbj6WNi4K2rGK6vQkGhSmzsS1CGHZ4WDe4qj1xl73kbROooa1+QVryopXDLQIbH&#10;ABa9fEayfKYyAmbgMQEiV/XEbxhK3TaC84Bv6Elf15G9qSPJa3pL0PG6hA+vQoioVpS0YZy0QZSY&#10;up+wgp2JmWdkUEwhKaOSFFOX5tGRZtefiu5LNDqpAj2Yih5KwwzjsAgnDhhRrSAAh6DzpAdRvCcy&#10;+ETZnpziJph2H3MifU/zifc9AZnkBDAtAnKXT+CCe/2a44tk7oIA0bo9/5zgC+g9zg/+LQGMOOMT&#10;bYyY4O4kVFusfkeiUUeqRQfOqj3NuiMF25uMHky24EYb9SZgGmMds0LcfW3d5VRtL8i4n9eM/lo1&#10;VtQjzzGnLYk7xlieznw6TV2cTBmdVE0r+MYi9v/Rijpvz5KMfoDK73Ss6DHPK1FKiDSj4LGMfPvc&#10;R0E1HaHNLWEdNYkTneSVBffa7hu+rK/Q+Iue2ebF/YRnmxFzsy5Dc/qVnWZVbT7c0aihsfSJMer4&#10;UHpXC6WnmTPYlTXEpXR3ELu4tKFxxth8/MRjsfsD/5Je/n/Sq/5Ea/5ddNHvEwolitpNKrtDe0dw&#10;w0OMsQH6YBext4PY10MYGsYPjpAHBk+qQJ8WwOmDY6yFlaT+0aDGjviBseSxmbjBCfzkHGl45IsC&#10;OKmzHRDb1hzRWBfaUBPZ2pjI7cQPDNB6x1gD46yhXtpgC36oLnWkOXZsMGx8WbWg66/e2f/mkPln&#10;Z/b3TumorFr6xAKe20P8Nbv3hNPG93OQuyOcXhV9ZPjEAcMLHoDtKaNviNU9mD8ySuptSBtuihxo&#10;Dx+dCRk/UMkZ+86v8HpciTd3InVxNn6oI6W/K7Gpl9Q5TuzqpfcPMAeHqL19AMbAIGgz2jvwHZ0U&#10;bm/myGjh7Nzd5ZWHj5+UP3326PnzgpWl7IU51vQk6TgrOr6tJaqx/k5djUNOlk0mC0OnoigkCyoZ&#10;BFYshlUmM6S+OrKtKbm/hzQ5ypyfZi3MsGanmFMT5JEhysgQaeg4fbmvl9DLRTw0UtEafi3HRa3x&#10;/b0In/Rk9HEBRC6X2t1N6+oid3bju7mpPdz43oH4kam46WUv7pTug/abxLJvY7P/Epn/72G5v/PP&#10;+p07yehRf0j/bPr0Uhy3J6KpKr6zIWGo485At0tHp1lts9a9apOKBu/unoTRgbT+1si2Gu/mVueG&#10;NseqeseHFc53y1yLC1xy2S5smm9ell8Ox4PFsCcSUcmppgkp5snpGBxB0c9L1AF7E2V01UTvkr7W&#10;WXWl71UUz6gp/0VK8u9yst8oyH+vrHRRV0fQEivt7CTtFnAFHXQZHXPNMv42Jk7IIEjLwC/KOepR&#10;QkZtpH+Rqy7emC9Z9yrZkJ9jKJWtJEsXFclWluCoiGSpCmepi2RriGZpwmRqiTLVhZgawmxtEQSm&#10;tghLR4ypI8HWVyIoSyZK8CWK3yLK38rUvJmj+2Ou3u83WHJvy6ShaokP5TyHD669r+CB6sWhep22&#10;KNlAsT87X/t3j1vfBAhcjpQU8uO9FiJyO0qGB879VbyZoHw7QUkwTl4oRkY0WlI4UYY/WYYnRZY3&#10;VY7vJN+XoCJCVBUFwWkHnKEkRFQRYqiL0dWEKaoiJFVhvJpouoZEmqZkko7MHRXROCPlRJQm1d2y&#10;KiNmoJj9tKMGej53MNt7MN93tDgAM98PDvcnu/fGO+FcnJXR/dGOteaH3FxKYZRfgrVRsKZUvKZ0&#10;kppIorJQiqoQQVOUrCNB0hQjqIvQ9eRx6hIJimIZeqpxKvL+YqL3fHze9nRDy1N7a/Obr/YWX0Jx&#10;2dxbRok/6+OvWHAuozIvWbAuWzAvoekX0P8QwN9YM7+3ZJ5DMy+ZM6+bMG4Yw1wxZVxAs37Csn6w&#10;gjljCcc/Y1iwADan3zSDuYaiX0XRwWw/Y+g/WtLP2rC/t2N/45j5lVPmVy6cv7py/uqW/Z1z9k2r&#10;HCEMRwjD5MdSBbF4AUyGAIYgiCaJoCiCxgQZC+KPYo5adokZBY3hxExKQQEni1mSy2woL5sd6X/z&#10;6sX+xub02Ex1dXtt88SD5sW0giHDwNKbppSfTVg/o4t+Ms+/bpV73ZJzFcMGT3cRxYSfEc2+goEf&#10;FjwmACzvAob6M5YM+MmS+o0VB/AjlnbJgnjDPO2medo1cxK48EdM/vfY4u+tS8/ZFV+zy7ptjb9l&#10;EnZJ1+dnk8jzqMSr1sSbdvTLGMpPJvhzJhQwPyyAf4FxHg2gncNQjqGByf+bgMHgB/Ez5gscz/kp&#10;P2KYf8dyvsGwz6ApFywyrponX7NIvmqR9jOG+B2K8qNt9tcW1B/M03ls0+VdkmOzqp4fQZtvoIW1&#10;d8ScVnnziGvqAWJWJCFb5gW9lJ+1Yi6qh/z5mr6khuPdsiZuU9dDFrOx6P5D8O1jFHzjmq6MlK2e&#10;ToC2pq+CrJuIoI2clIeclKeshJeshI+MOOyApUR8pET8EAGsLBWqJPlPAlhSwldKykdePlBU1F1W&#10;1ldCylNZNSid3ZY/MAM+hAGIlAWAz2rAaVl7mv9EACPznLa/4Ozpa0/LYNboKHtsDAACAOhhDMN3&#10;z+wbzB4YzhkazRsZB+QOjyHFouF0YYTjzYaR28GOdno2Z2Y+b2Yhf36pcH65YGG5aGGlcHGFMz6d&#10;OTGdOTZFHx7Dd/XGNTSH3C/3KSm1ZjEcsjmeJUVB5Q+jGuqSOtpw3G7wgQ++d/KWFrLnZzNnppiT&#10;4/TxUdoYvM78sbGikbGC0Yn80YncMTjpmTMxkTk5kTU9BdrcqYms0ZHMwcGiycki8LBNA/J6oWIy&#10;QTKK4VLyobf4XYUl/JRUokTEfL8ogEEM/2NQqWAhsSAx0WAt1SQRHseybC50AAvg5da7JTF2JDs5&#10;ppUCy0yeqilDVpMj6iowzdVzLHUzLTTYZmoclEa2mTpcgVlfPsdUqcBcNcdYnq0rydYVzzaUzjNV&#10;pGtLU3VkyVrSJE0pvJp4mrJIiqJQIvjY1BDP0JWmGCsy0RpsrBYdpYbTl4lXF4lTEQ2V5HW9eQ59&#10;9i8Gf/u/On/5F72//avB3//N5tK3bjw/h8nwp+gp0LF62Q5mec4WhU7mWWa/uF5A9nF+LZKkm2+u&#10;nmemBnpOHDCcAawrA75TSlHqHCvTMD3t7anZg1cb71/vvF6bhzYXerMSs500M82l8sxkCk3kC41U&#10;7mP0H9oZgU/7WLFrZHVxcAswCU1LCrnFF0FsNELmKVi6shwDhWwDxSx9BbaOLEtbBrSgP9dUPcdc&#10;IxelmWehBVoQZ5mqcUxUwVsFMegEgCDTWIWhr0DRlcZrS6Sqi8TK84SIXvK89b39pb9gzv7e7Pt/&#10;w577E/bnP7vy/RSnJUm31mM7mVDt9DOs9XNDPXsKWDtjPYcrY2tj7VP9dWvzvQevl148HXuyPLA8&#10;1fNkomdrZvDd4iS0tgg9mX/SXj1cwr4fF4y3No3RUo7XVCYZ63GwKJKhboqWaoyaQpqJbmmo92RZ&#10;1sfpPmjv6fbsAHS0Dj0Z7iL5Ui2u59r8NEqWetth+n5c/82Ewvak+N60yPsZYWhGCBrlh4ZvwQm1&#10;v0hfhF/LQU/yQhOw/f0wevv9yC04GxhOuhX8OCZ6NCyx2yuz26f2fsoeWghb748Yq4xI9TU2V5YR&#10;uyouwWMkxut05bzT1YuB4hIkMUWOsCJTSgWnrBVpbOLj7+1VmhM3P0B6NRG5Oea0NaD7ekAGmpaB&#10;1mShBeGPo9ehSaGPk+IAaAIgdowINCEEjYG7g4UhGvg8NHEOmvgRBO9Gb0ALch+H5A9aVd9UGffG&#10;S2aZXso2FeIYyORa6OJ1lJtjguFKwhNtnGCbIFMlK0VZGyWlsoQoaGYQ2lqBxruaCAnuKrKh5maL&#10;Tc3Qs6ejhVlMG12qnkC9g/STOMMX0WobMapb8dqvk/R2Ew3exOscxqofRSm9j5Z/Eym95C3wSP8H&#10;msbZulCzuTLC8APmTMfD1bEWuAr03gr09hm0v/ZufQYcnra/oAUx6H/7cvZoff7dq/kP6/MfX81+&#10;3Jg5EcCHm4/fv1qBXs5BC91HdfQVguNqtO5WgsZurOxurPSpKtC/CODtBJUXCWozsZpPc7yhmUpo&#10;Z/Lg1dzW+tyrx71vXg6+X5/4+GIaerYAvVg5fLa0tTa1/mz8xRr36CUXWu+CerMfU12XIwz24g0/&#10;pOrtx6uuhciPekh12oo0WvA0m1xpN/px1Y13K1DsKF75EGfwHIeeIzhvPCJAKz0QeNKnE9DaADRe&#10;t1NJXCS5LyagXiSZbCZoHycBq8ECOEFlK1FlMxEuBL0Zp7Ubp/cmUfcgSesgWf1NovLrBMXNOPm1&#10;cMn1ZM0dksXzDOxcInoB57idF/2xMRua64GeTkNbq3CF52dTHx9PwCZ4F64FDe9qvL32Yevxu43V&#10;w5dLB08X954uQIdb0P46tPcM1sDg/R89hd6sgVe6MNK6Mtg4VZPbSQkC/+G5kmryJg3eq/gDyeId&#10;BfuWit4jmW7jddcztF8RdF5RTF6QsCs4u+VUr0dWRj4/nve/yM/RtC3Qcy/TdXug5/ZQ3/2+riuS&#10;B3xPz/WhoUeJliOIQQ84RLh7XCb6gaYzoAy2v85Fhk6A+/rO5bquddruVWru91U8CjV92AbBCfr+&#10;Doq2GsJoLYVAHaUoY8UIW9WoGBThXuC9oZSmBVxTiX5EjWlsv33GSlD2dvLDQ0LtAb7mNa5iJ73q&#10;dUY1vIMpoXaPUL+Lr4NTgXHVOxm1X2Q7o+qI3gwG7+JqJjzoiAA+xDcdkVp2cHVHtM7X5NbnGXUH&#10;OX3LuKoM7WBHOX8jUU93tTslIWUzmf3POb3r1JZ9WuNHRtNHSu0RvmovpXwzqfxlUtXzlJpXKbUQ&#10;q/ctsW09rmLGJ7vLElehHVYo55kl7nRXxZ9rg99MqILY/VDWEETrPsS3vE6v3yTU7lBhkfkqo3wd&#10;V75NAoeNr0hNr/MGpwjND/wK441TnRXDsArhaLUErE6qkUqUoVq0uX6qklzordsOmtqJtk45mnrJ&#10;egYpFiiSqXaSuUaMvXYCSjrQQzOuMqZqt3DwfU7nG2bTJqkGsMdoOszsOGC3Q/n9R+yO50kP+11J&#10;5YbB97R8G0wjeu3TtlIefmS0vKO0gEW+zRzZYo3P0IYJNiwnzThLg2SUaYY5imhuTkUZky30COY6&#10;RFN9pokR28SYbmKMNzeIt9a/46UfEqEfwDQPzzcLeogKuWvoWaDjeA/lnaXvEHRTNkPGqMjErdTc&#10;s8DIpQzlVWzqnqPnAHryDZ1BfA/tcx/jCw4ZathEEa3wm/LWf70RfF0h5IZy4FWFZFFDmrJ1nX3s&#10;Dqv+KKfjIOuXosdIxu0uFS5oDJtdeu1/yS6jDrBHh7fUPaS2IKoVtEe01o3UyrmQ3PnQvPWUCtCz&#10;T24Cv05PYu+O+7LarJMbLWK5drgZv8zH0aVbaVXg7Ht2J5TTOxGc9Tjx/iapboNY+wJfvUGu36E3&#10;H5dZbnzDqAfsMX9pEXZoNTtgDayG18z6bXrt1vEh+DG9Z7Uh1cJfZ9QeUVs+sjphzUxv20ipeBZ3&#10;byYwa8idMunHfhJT9iLhwWpUCfhR7rHAe4BNKpxzTGnYItYBviiADymNh3Dp6frPOcpsPmQ37TMb&#10;9uh1r6k12+SqTXLlFql6I7nqiNgGMXsPCa3LIcXd1hm1BlHlWqF50m5VundGXRlbidUQoxfKHITo&#10;3ENy615m+xanbYvduslqASAaeC+rYz8LTg4eD8tZTX7wPqcHrPaI07kPHpbTtpfZustuAeyxW95k&#10;th5mtr3NbH9/zBGz5TWhZi2meNiD3GgR/UgvuN4svt+Z+iT24Ud2L1Q8DhWNgve/Tap/x+k44rTv&#10;c1r3OC17nKY3Wc372bADPsjt3GI2gzW8yYZN8GFO99GxAO52J64l3Dukt76hNO0S6t8x2sH7ecfp&#10;+lgyCJa9lHB3yItWbRJBkbD2v6iKPiPuKm8a7x1ZWdk4uLzasbJUOTNROT9VvzTXfix9u5aX2pcX&#10;AYgAhllbbltdAjSvwia4+VcTXL08XzQ6mNPfUzY5Wrk0d3dqjN3djq+vjn9QllzxgNxcn93XnTfY&#10;CwADalfnO16stD9dalmbb1yeaViaBm3z6nzL2kLHs7XWx8uNKwuAptXl5rWVxpWl+qWlzmcvmuaW&#10;Gkeme8cXJsdX+usHChNYsSgv80syVpdkHC/LB/Br4zUdyxwiKz2Tyl2jHrkENQdGl9l5EjVNOKY2&#10;5a4B1Z4htd5hj1z8TwCdgAq3wAqPoLsegQUufjkOXnlOPsXuwWVeYcVuoXmOATQL1yglI7ur4uZn&#10;eRyuScerYQqd79SHEx76JlaHEeojKdXh5EehhLIAXKZzHA4dHGfgTXNOYrimZdglEB1TUqzjIs3C&#10;IywTPdHJjhYpDqhk5+NsYAA4tDGJ15b3VhR1lOKzkhe2N1AJAJ3+zvRgz+xQ34IQ74IA9xxPByZS&#10;nNnVhurlyHK2IqMNE1WkfbQUg0AMzoJTiPr1sGf4unDAGBtznIH6HWUpb1kRVwuDBHDoZkvzd8sO&#10;8swDLZIN7GxFdbaiu1gzEFxtmAg+zjmGGjGqMoEYozQQezlmudmyvBwz9dXDtJUDFCRcBW+ib10y&#10;FuOzNtIKd7Ul+Rxv+uvrynI/3sHXDp3mYkNErC2ib8Gpk2zgQM8sc/1offUQS9NEJyu8qW6khoKv&#10;pqKfioynDSrFAZsOrgVzIg4YXA4uARciOhmZ8Jd5PNjRAQV3vDnh3pxIvxxfF6qhRiDvFcPv/yZz&#10;46Kuipybkw3uTlBeTGRpSGCOlWWSupqPhVmCNXj/VhlONgRHa7y9ZToABGYG0SijWIxpgg061dWe&#10;HOKXlxJXSSa0UmldREp7BrGFQG4j0zop9C4StQM5/CKIzf0cRPSSflW8IEA6T0DOnh6AgFz+C6SW&#10;Y/7hek9EL+J9kR46rQ3AoLcDPlW8xzCobWxG5xdgwg6YSW/5nE8Sgk/xaY4vApPe9EUQ0fs5x/m+&#10;MIj6zWG1AXLZrQUswD95X0T6nnBif8tyOstyQNvxhTTff5a+j4p7AOUlXEBlYe8xPVVFXEB1cW91&#10;SU9NKbf+Xu8xPXDK70OYpke9MMfqF7G/p9XvSUbvFzkxvie690T69tRPALgNk4DepsmB1pkT6TvU&#10;PoOk/CJZvyeJv5O9y1N9K9P9q9P9y4AT9YvoXsT1nhjf09IXcGJ8AU/n1p/NbyAgPb8FctVpE4wk&#10;BIPbnSQBIw54dgAGccAnScCnHTAiYv9LAXySCvwJyLUAxOkicyK3+CLIMARwO8T+9jUNI+r3E/vL&#10;bRj8ne4lYZaLOzfOp8XPqMnfqMzX0tPAVJRHk1/YnlfITZzfTvYfJaAtBIWx0rw2sjexcrcw8vxY&#10;cQEsv5C1oLyXhH4cv36qgBGeTyf1llwoj6CLOK+14i0zxRsGsnwWsMH9b8KPPsbi81aSD4D6pJXi&#10;tZDjw4AVSh9fLsFvBT6gj7GUgK8yF7uhI3NTU+m2huxlGRMJfbyTV5aldoeX5myA0oSr6IiH0kCk&#10;w72o2AT/NFlpe3EJJ1khrByfsQKPoQyvmaigg7Cwq6yYB/g6kRZ0hFOfeTFSvChZPlM5PiOZ29oy&#10;N1Ulr8lIXhGXuiwsc01Y8aaY6m0RbX4+PUFeI1FBCxkJO1VFD33NQJRRuBUqw9cdgPN2TfNySfFw&#10;SnJzSHCxiXd0I/rjqcHEzOiI7Div/GiHkjC7h/6u9T6utQ5mfQGm3QHytR5C5f4qmU56Xgq6OpcV&#10;Fc+Lyf8sJntRSvqSvOQVVfFrWmLX9URuGPBd1hO8Zihy3UjsuoHYNV3JK9oy13SkbhuJS7jcFHa5&#10;KOB8TdKXXyNa3ChJzCBGWCtATNUJZembGB5Tkh7fQAhuT3PsSTQbSDDqT4QFMOAT4Tr8z7WgQYBk&#10;CSP1mUEPongBiANG+pHxyKmeeJOueJP/qQA+ud3JYsDMAKT/E45LTP+arfsr4PDE7yICuPfXutAD&#10;OBtY636pBPSJ/UVAOrkp6LZ4vaYE/foE0/pEi8Zky1ZwNhUzmmoxGK0/Dstgx9rkEFpUgrmF31UZ&#10;lwsq0d8pJH+rmnDDKlY/jRZQWZI0WEuc7WGszLk9bL3lRfzOIv2cHfMHG4JYTIl7/WjU4LRlDtMh&#10;l2VO5hjis6w5ZeisbH16mlE23vZ+qSop71ub1L9YEC565RkV9KWurYfMzqjdbxLLrdSraA8anUuY&#10;nEsfG6WMDBC7mtn9HbnD3KyBHmJ7O6m7jz46Rx6ZD+5b/opY9buMun+htP6R2f43Us21zDrjun7/&#10;3pEEbg+xr4090Mrqb6H1dRAG+nBDY+nDk+T+IUQAkwdgAUwYhAVw+tBISv8wdXY5sKHdqvBuSHtv&#10;wuh0VP8ocXrhPxHAKd2d8R2t4fU1IfXVMR0tqQNcMBuNO8Xum2bC+/W2EEaa0sbbIkf6PHrGeDMe&#10;/rsL839ZMb5yzxaILHB/2EUbH8f3tJEHYJd5mk+M7wnIDsEn9hdwelX0kWEEWAMjewMPDDD6B5gd&#10;vfmDw2RuA36kJW6kO2Z6KXL2g1bRzF89c67Elnhxp5IWZ2KHu3BD3LT2IWrPVEZ7N3g/J14BBOAw&#10;va0dkNHeQezqpnBhQ8w+zuviTExkz8/mLM7nLS8WrC7nryyBIHthjjM3Qx0bwfX2RNTXnmQGmxAy&#10;9HApRhSCAZ1oyqJa5nFc7peENNQk9HSA52JMTzCnJpD/lY88BVg/nMd8/KQnexvD7+fY+/7jdZ3S&#10;wIReLrV3gNTJBeskcuFthpO6uxL7+1ImZ+Lnlh07R8QyK76JyfpzXPFXuJrfRd7/nS3uZmqZY+1g&#10;ysRyfDc3oqEymduCG++PGh5w7xkwre1QKqlRK6l0aGqLHx0mjHTF9zSE9XP9erk+HW1ezXW+dY/8&#10;qsq87+d5lWQ6Z9Pcctluedm2nCwTMkOPyDKk5mHYBY5MKjYtzjj2DsAoKkwzyFfJ20PB0+2mqcll&#10;A92zKkp/k5L4o6jwH0QE/igq+CdR8b9LanwjrntRykJAzlZS2k5PxSnSPbKcQmtlJd2NwJCwAjjd&#10;i1TDWxwzCbaBLFlVkq4swVIRz1STZGtIZWpKs7UkWRpSdA1xmroYXUuCqSPF0BanaogQ1QQBZDUR&#10;mookS1WOqSSdLno7/vYZgvj3902v9vnxbjBk3hZLQxUS7x7y7N+98bZCAGqQhhqNB3E68SrnA4S/&#10;DRD6KVj4xh1xAfdrP7tf/8nx0t9drv3N8/bXcGaw2NVIKf5YWYl4WfE4SZ4EyZuJUreSpG+nyvEh&#10;ApioKkpQEQEBUhT6hHQFPrqaKFNNhAkWrClO0pTK0JRM1pSK05QOUhIpu+M5W553NNENVxd8Mbc3&#10;O7A923/weGJvbWxneXhzYWBjtm99pndzGmZntn93fvBwceRoafTNzMDz/pbphgejZRyGjSHVRClV&#10;XSxBiR+nKkjUEqPqSAJIWtJwMrSyBF5fLUpBOkRGujstFRod3p8b3nwyv7F90DH50iX10XXTpHMG&#10;+AvmrItozkUMXAL6IhYuAX3OknXGmvODNed7S+ZZ0GPOuGpKv2XEuGVIu2lIv2ZMu2IBbxh81op9&#10;xhpuwfgL2OMK0hZwDWTAJTQVcAEDp6v+ZEn/0ZJ5xpL1gw37Oxu4svR3dlnf2eWcsck5j8q9bJ5z&#10;xYJzDcu6Yc3gsWHy2rL5bbOuGFJ+1saJYFnnlUMUHTKIVaOkyq6Ussr0wvKMvPvE3AeZZdX3ajrK&#10;KlrTKUVeQWk2rololzQ505hLCkGXVBOErfL5re+e1WPdsiq+YZl/BZ1zySLzWAAzr2CZVy0ZlzG0&#10;yxgK4CIWtLSLWHBIA0/xlXXuV9bZP2LBA+JvmyfzmibymKZdNad8pUs+a1121qnia8uib9HsK7aM&#10;W9ZpF4wjzxjHnccQL1hSzluQwcPesM6+Zpl13pSGqF8YuI40vGXvOSwJgJSY/u8DfhZf5BP1i3AO&#10;zf4Onf89Ovc8inHVLOOWWdIt09hrZokXUGng/V9xL/0GwzljQee3o/+s5quACiuu7HvzBoI+Qr1j&#10;j3Ucon+Uc7qBSrnpkHUey7xhl3vZDH9DL1zF8k4iPmeYOzzd2VpAJLvahgjw61+6qCwuihYVRvHc&#10;MhQVxijIusjLuMtLe8pJecpJeiMOGEbMT0404LQAlhL7RQCLi3kjAlhExE1W1ldKykte3jcmvbKg&#10;fwaxs+CT+eRTmjEwiHR+DqJ4Ebl7Yn8R9YucOm1//3MBzBwbZY2PMSbGENtKGYH/sRG4NWvwl61/&#10;kYxb5BbI2pD0XNDCtvhYIWeOTbFGJhhDY/TBURBkTczkzy4WL66mtHSQuAPZk7Oly4/vP34O2tzp&#10;edb4RHBlpe/De953S0EbWl0ZUlPp9+CeS1F+ZEMd+PIFX4us2SnwpZO/Bn/7FCwuIAK4aORTAcyZ&#10;moQd8MQoe2Qoe2w4b2K0YHy0dGjOMShXWjFcWMJPWiGMR9AdBCpqMb9VAhrEYmJ+YhKB4hLhIsKh&#10;msopciK+UX5Zh0/fQ5vrO6NNtQRvsq0MHS3NMj7+cNaUT1USIRsoZJqrs83U2MYqmabKLEMFspZ4&#10;uoogXV8y10wx10w+x1SOYyrLNJQgaQmBT3W2ngxLV5amLUHRkCCoi2SoioAPLpyGaIq6YJKKYIqG&#10;EF5PimwqR0MpU1GqmZZ6DJQOwUAlThUs65bDzR9R5/5q8N3v1f/8vzT/+i/aX/9fk5/+bH3rrI/0&#10;7SgtKZyhYi5WpxijXYLVKbXUBW2hhWaemVqOiUoBSgMJso5LLiNk6cuVGsrm6ctTTHWizEw2pxZe&#10;LT99vb5+8HIVej5VnuTFtlHKMpcsMJEsNVfK01e8jzF4YGN8WgAzdWWpmpKnLe9pftl+2ECOaaQA&#10;AG8G5tg9M3VkMvXlEQEMZwZry2bryufqw9sGZ5soFpirF6LViyw081GquWDNxgocAwWOkTw4C2LQ&#10;k2umnP9rZnO2mWqWuSrDRBGnLR6pcNtL5IIjzw+mP/0H+uJfLC782ezcH2yvfRckfTtZSzpFXxFv&#10;bZwd7N6ahV/tqtlbGd5/NbP+bHxluf/Z88lnz6efPYH/7fSz6ZGXUyM7MxNvFqehw5cfXs69HG4f&#10;Ky9qZRIqk2MeRYXdvxP8IDw4188jL9C7hYF/1dcC75D6auH1ysjhswnocHVv4F6ul2K8+u8bQq7s&#10;PFJ70yL3Zlhie1xga4bn9Tzfu3khaFoIGhGEBvmOxSqy+y+ieH9lgg/mJPcXjJ8VgeZEoVGej6PC&#10;0IQGNO/0furOdE1oXoJjiDXaWM5QU9JKXshZgt9LmM+X57bvzes+V657nLvqJCzlKyFjKyOlEeBh&#10;PdBEfvc4c2829FmXwcGoNjSjDk3LQ9PS0JwMNC5+NABuJwRNAkSO1e+xBh6XhBkFtxaBRgWgUV44&#10;d3n0KjR2CRq/tD/4E/RE9sOw+LsuJWjOe/sutsjyGlX7GvjN55hqJmvIdaVFQ5uLL1rK4u00I2x1&#10;2LGRGb7+ibaY4nCfw+4aaGNx4WFBFMow3NJy6FEVtLL2uKn+Ubg7zUDskaXoswTjjXitjTiV9Rj1&#10;V9HqryLVNiKUdsLl9sMkD8LE38fJQxl6azGqbd4K3QnWM4WpQ2WUpmJSe0X2cOu9peHGV/PcndWh&#10;vSejgHfrM6cF8PuN2aOXUwfPpg5ezr59Offu5eyJAH6/vfx2+/HBxtrHjTXo1Tw027FbQVzKsF+J&#10;0jktgDfjFDdjVcDaYBMcp7STqPo0QXU2TudFYSC0UAu9ntl7Nbu9Mb/zauT1i/53L8agjQXo+fK7&#10;5Zmt+Yn15fHDN6vP1nq3n3RCu33QSPFchsOkv8ZOjMFBjMphvOrrJL2XiaYrUabjgTr9LtJ91rz9&#10;Zj+Oo3+ctPxx3u32fKjS0B3dx7nh0NP+/bXx109nPz6bglb63naXPM2Lmk+xWo7SX0/Q3Y7XeB0P&#10;C2AAIoDXE7U2kg03k4x3kgxeJ2vvJaruJSi8iZfdi5M5SFF8k6wCOrdSDddTUS/TrJ+nOy4RfXdq&#10;8t4NNEKPx+FSzxvz4GMB3Ov9q7mjF7NHrxbfHdfK/rD97O3Gk/0Xa7tPl9+93th79Xj36cLhywVo&#10;7zH0fh36sAG9ewW9XoMOnuwN11VFWdN1Lj0y+mnE7uKE3YU5H8nVcHVw032K+RHD7IBlsss03GaZ&#10;vKSgnpLsdrPujES6JwoJ+P58myBjzFa1KdSwhzN9jx3wPT3YAd/Vdbmn71ak6VCo7Vis61yi51Kq&#10;7woo1ncp1XG+rwWnBZfoORcaOOYbORYZOt3Tc6rUdqpUsK1VcKpSdCtT9cwxCCSYBAVou5vJOmjJ&#10;BmrIRWhLh+mL+tnJBKZaEDqTGvbK5l9QOhai7/Y5E9oxcf22KUv+7Ndx995m1LxJr4ar+JLqD8gN&#10;B+SmN8SG17ADrtvJqN/GNwI2TwEOtzLqjmjte/jGYwHM7LcnHKTVv8M3H6U3HuKbDkgt8OWkxsOs&#10;rhf46kfudDeNcH0pP7SMX6odpS2tfpndtcHu2GM07ZNrjkhVh4RqOJkYX7eV0fAyvf5lWt1Wav0R&#10;oRVicAH76U3LwUVcG3ytQVS+jHuRvFeFdtiAA/lVbDlE74EyByBW7w699TWrfZvWtIGv2sJX7lPq&#10;35DrNtIrthmtL5idQ8m1uc6sEM1oe9kQa8UoS/UkM+U4C910cz28vFSYoKC3pnYyCk1X10w0NExH&#10;mWZY6CVj1GNtVaOd1aJS7TN7CB2bWd0HmU1vmPCOuRuU2g1q3SatEdzugNP5IZf7MYe7T21+Gls6&#10;4UXj2qZ0ouMqtfyHHPDz/nl7GW2HzOHXubMr+XNsnyIH7VisURIKlWGBJmHMKRgjMlYbb6GFR+nR&#10;zQwYKGMqyjjNyijexfhOqGl4mmlwjkVoqVlAlXnAAwP3Ih2nh2jfbCOnoJuyOCmDQkOXe+ZeJSbu&#10;jzB+9y18igxd7pp7gZ5SU48ygJknEhcaOGdr26VJGNHUrHEy5gFX5L1+FA+9ppSv5zkdk7PHbt7n&#10;tL7N6jhgt+7Sm3eojXDyKJIB/JnuBcDC9RgQI/YXFsCMRvDa4dxoeuserRlOA83q3sBVjQdx5sPz&#10;nyY/BPHz1PLN9GowZo/c+CzxwZg3Y9yTPupOHXGjjHrR50Nynyc82CHUzYTnweOJtS8JNeA3Z5PS&#10;AO9Ny2o+TrGFDSuigU8c8BatZptZ95rdsM2u32TWbjBqtlh14KEO6Me/wxm1oH1La33PaD+itoAY&#10;tHuE+sfRpVP+mQuheS8TH4J4zIe5EFO8mvxgi1x/xOl8n9PzNqsLLPW3SkCDPyNH1MYjWj3gkA6D&#10;rA1Z3j678ZDTfJDVss9p3mU1bNNrtym14M/LZkrtVmrdIaH1A7VrD9e4ElI85ESt0gp7oBJwV96n&#10;SiO0H5v+NKj4Pa4ZYnMPON2vczp3s2FeZ3XscNqRPODTAhj84r1htoIF77Fb9rJad7KbtjnNO5kN&#10;26xG8ELgl5DZdMBuOWA1HrJb3rGb3zKatzIeLYXnjnpR64xiGkziO7C4UU/205iHB5RWuHp5Xj9s&#10;i9lt4Ko9diMMp+FNVuN+dssXBfDj1EftjrjV+LsfMrs+crrfMdo/srsA4HfgJa3hTW43VDwE+p/F&#10;3WuxTEwVsbA+K2l6Qx6jbJyaRChv67zf31sy2Fs+O1G1MN2+Bpd9bl9ebFtaAMAaeGWpY3UZ9CMO&#10;uHUFzgZuWV5oXppvWJ5vX39eMj5Ma2vK7usuX5ipf7JSvbLwaH66cGSA2dmaXluZVH4fQGqquz8z&#10;wX293vZkqf3xQtvafMvKLKBpZQ7QvDrf9mSleXWx6VcB3LiyVDM/WzM91be8Mrq8Mrm4MjU+N9E5&#10;3FVSUxKFx2M9AyR1I2QMwsS0PW9Iu1wWCxZSSdfCZKKd7jv6NvpH3nfwZhhgCjBOj1z8K90Ca7xC&#10;K46lb7mL/0NnP9CCGPRXegQ88gy45+57180HcM/dH1Dm4lfi5FPqDIKAPBuvFHVTbx5Zl6tiIaJq&#10;OHWLElvfaq/IluCUxqCUGv+ER95xBQ53aGh/srlvkVdKkTcu0zmB45ZCc0zAoSNS7ZICrHDOmDQ7&#10;s0RHixRPW6KfE83HgeJhQ3BCp9qYxBuqBsoI2PBfNpbis0Lp3PF3Zob5FIT5FoX6FPq5ZrnZ0pws&#10;SS7WFE8HprMV2cIgQUnSS13O3x6NB522qHTQCWIwDAwOcM/xcmSBQ7RhoqlOjIq0j45yCEo/Hszg&#10;45wZ5JkX4l0Apj1Rv6dBlLCuSoSqTKCVaYa/W763U7arDdPDnuViQ7bH4Mz1o9XlfaSE7MX4rGVE&#10;HFVkPD2Pqz0Hemb5uDCdrPB26DRnawKSv4vIWkTiInGwd461ebK+eghokQ19bS1StZUDRHgs5cSc&#10;QYA1SXC1JSHmGJHH4BIwOZI9DAABOAz24oR5ZQa50oPdmeHeHH83ui0qwVAjUFPJi+eq4Y1Lerev&#10;GipKO9vbpIUE5ri7UYyN7mDN4m3QqQ5WGaftr7MtEbS2mDSsWSLKKBZtEg8G+Hty7oSWEIityOa+&#10;BHIbjdlDZ3FJ1A5wSKS0f5HTTvc0VHIHaMm/Wl4QIJ0IyJiTsyfA0vdXTwyPpLRRyL+4XsT7nrje&#10;Tw5h9cvoAGQyuxC5y6J3AE4cMOj/AqyO3xLAnyQEn+LTHF+E09L3NJ943xP+2fu2A/IyO/Iy2wrZ&#10;gH+oX6TUM+AkPmV/O+/mdt7L6zpRv78lfStKewGVZX2A6uL+Y3prSvoAtaX9tWW9dXf7Gu7D/JLv&#10;e6x+m8v7AL+V+Iso3t8CUb+I7oVFb+PUP6Rv4xSgr2kapnlqqH3uRPqOdM4hKb9I1u9J4u90/+rM&#10;wNrs4OPZwVUAkvKLqF/E9Z5oWiT+RPoiPJvfeL6wCXixuAU46f+E0w74EwF84oBPBDDsoQeXTwTw&#10;FwtBj/73SkD/Fp/Y3xPR+1sgI5Gbwr65ZbSvaZjbMPiJ/QU9CL/TuySY5+UzmODb7GvYGmRa5odx&#10;1jEU5ddGBLAYv500H1qO7xcBLCyEleWxUbiBVbiFUeDHSgpYCgrZCCl4SxrE8+klCZgQ+PTSrskE&#10;3eJ3EuezVLptqnBdHxbAsIv97yItAEB93h4bX7PPWhSSNwxuBz6aRflshfltRQTsRARtRPkxkoJo&#10;SV5DBX59JT4tqUtSxuK6RFffykCngXDUVKDqqJvksJdKe6AlztrOUNZMUggjLmgpx2OkclNH7bq6&#10;8g1t6VvmErdtVET8lIR85fm9ZHjcpHicpfmcZPgd5YQclMSc5ETtZASxYnymwrcNBG/p8N/QErqu&#10;KXZeSeKcguR5RekLigqXFVWuK2vwKGsLKGvxy+kLK5pJq1gpa7nqGPoYmwei0CFoOy89x2CUc4Kb&#10;BTnYKPuOUUm4SUWgXYOvDdcf0+erORoh3R8t2hguWxFmynRxD9ZAO4srO4opWIkoGQuoaPFqKtzW&#10;kbihK3zDSOimmdAtC+HbaBAIXzMUu6ovdcNAhtdMQsjmNr/1JR7byyIeN5TCBfSThY1xwsbxojqB&#10;0poOWLQj/k5QNT6sDefcFQ8L4IEkWN+e5OwiQhcwkm6J5PsihyAAh0gnIoARxXtaAH/ihsHZzjjj&#10;/6kARmYDIAIYmfY/EcBdxxv3IroXAAJwCPhE9P4idJOxYAByiIheEIOejjhz0J5McnJVd7JFT7pZ&#10;O86sMQ1dn4qtT7ZsSsK0x5lwo3T7w9QnEkz74qzb00MqqExfz0QRdT/wx4HXKOeMSspFo3CtWLzX&#10;3czg+qywtqK4/ibf2vbrHmlnLDOueuR9hcFdC2C7N8xS17bThvrSetsDyxudCirdS2us8vK1yUka&#10;1ARlfJpEAvVnN8pFj/wbIXeV6Y2uHf365RXncewfU7NU7jYFjC7Fjc8kDQxSh3tZg51Zgx2Fo7AA&#10;JnV0kLhDtNGFxK4xTGXf72JLfsfo/hdG9x+Y7Tz3RvTaZj36p5MnJ/G97QxubXZvXe5AM7O/i9A/&#10;kDwwkTo0TRz4sgCO6+pN7BsxZeXKxqd61bYkjy9E9o7hJv6zDOA0bndiVzsigOO62tKH+8FgBneO&#10;1TtL6+0j9rWQxloyZnpC+nusaru/C2H/bwfa/7JmXgx/aF7YF9czQxsbog60kAd7yLAthjmRmrDX&#10;PCV9T4Pc/TTIqhijIzDDwwDkf7sDmAODrPbeguEhan8DebItaYIbP7caPQ9pF89+5Z13PeGud+90&#10;0uJMwhiXMjVC7ptiDcxntHZRub2M/gHwCADW4BCISV3doJPSwyV39xA7u04gdHZRR4dp46PI/r45&#10;i/O5Swt5y4uA4idroGXPTFHH4E2Oweu6U1fj9+i+CZOizyBqk3CahFQdIs6MQbHKyXQsygurq77T&#10;UBvT3AhGZvRxKSNDrPExztQkCADIk57WwP94UafzgHv7CNz+tI7utM4uUj+XONgDfveS+jtTx4cT&#10;Z2YDxmZNGgf5chq+J9f+kdD4u6TG3wUX/cGLpES559vYG9/dl9jZktzdnDDQeWdwwG9k2rZnXKey&#10;S7GwyuR+tU9LS2J3U2xXXcRwd8Bwl39fS1BPfUh3dXjHo7Dmu8ENpT4PC7wrSj0qHjk8rDAvfqSR&#10;dV+WViKfwUZTyaikCOPoUIvEKKu0RHRSrHlMlGlUhGF4qFaAn6Kri6SdlYCF6RVd9TNKMt9Jif2d&#10;j//rCzcvfi8g/KOs9I8q8pcUTZQMAp2sE/1NI62Fg5X+FiLyrzESf05RPZ9kyJ9qBO8ZSVGRpqvL&#10;MTTkmZoKdE1ZmoYcRUMaQNOVYxoo0vUVSFrSGWriAJKaBE0J3j8YQJcWIIleyVO/0e+tsE7We5wh&#10;spcr9uGh+PuHAgf3eI4eCX2olnlbZQh1JNSGmuTaqjJRKjQTDZa5fpKKTLySmOv1752v/c3x6p8c&#10;rvzR+do3XjwXAoV4wkQFwgQuRwlfjhO/jghgJN8XBEiMJP4ipCsKpivwURQFGUqCTA1xppYkRVsG&#10;pykRryYeoSpWGR/wvOketDCwP8Pdnx/YXx7dWhjaXh55MsNdnel5PA0D4mdzfS8XBl4tDr55MgnO&#10;rs/2v5jivpruXZ/p25zu2xvvniug9CUHlTqZEnSl0lQEMtSFKdoSNBAri1ANFFPVpImGGpHyUola&#10;mk9KS6CVxc25gRcvFp693s9rGtLwoVw0TfjJnHwOzYa3wsWyj+Ui45wl66w1C9a0tuwzVszzaNoV&#10;c8YNE+ptAxqPPvmWPvWqIemaBTwSDDtjA7c/WSE7BzPO2FC+syMDfrClgPisNe2cFbxnLTgLC2ZU&#10;5lXzrGtmWdcBpjlXzfJ/Mi06Y1Z0FpX7EybrnCX7ghX7ohXnslXOdZviCyYcCdcHovbZ2qFlhRMH&#10;bVtQWvOkfXaXOaVNM7pUzoui4JKm6pQkZx4koGzPK2MpKGcrrOAmKO8loBgspBYjpocTMaZdNc66&#10;aJZ32QJ2wFcwmVewzCtY6mUs+QqGiHAcww74Cho8OOdv1gV/tck7CwvgdF6zeCGTWAGTxJtm+O8N&#10;qGcsS761e/RnbOlfLDhnrdjX7Cg37EhXbOGn+9GC8hMKlrVXrbMvW3LOoxgXjzneSJhyHkM6jyGe&#10;w8L8iKWAyf+bIAL4IuYL/GKX/5nzFpxz6LLzFqXXzDN5TIj8xgl8xtE3TWIumSVftGb9YJn1jUXW&#10;j2jOFRPSZZUwUfVArG3k8vwC9PHw+c5+QvYjNS/iZUzqNxaUn13L/o7l/IRlSnllydrG6Vl7V5TX&#10;bK3ONt69q65kdu2qypXLyrw8OmfPSP/tL8LXr+rIyzqKCFqBv8WJCTmICztJirhJiXpKi3nJiPvK&#10;iQYoin0qgCUlfCXEfaSlfeXkAoSEXGSlvCXF3MVFnf3C8/L7ptmf2d//RAAjZP7qekGA9CCHgNP2&#10;N2diEinvjIxB1C/yzYL8WxzK8ac9AnlsmDwyRAcf/mOjYACcgAuCiTHm5DhragL5RzzITgQAEIBD&#10;0AlvkTAwwhwczRwBd5zOm5ornF0snl8Ovfcotrqe2NWbMzFTtrT28PFzwN0nT/OWl2kzExmDfYlc&#10;+J9bga9at5JCTCZcTMI2L8ujrDiothL0gy9f2uRY5sxUwfh48ShgsmBsMm8cTnrOmpwGsCfGs6an&#10;mKNDrOHB/Knx3PHhnOGBhxMrtOJxNZ1EPmFPeZVIIXFfEUl/VfVYCSnY/n4ugI8dsL+4eKCMdIyI&#10;QJiSVIKOUoy+ks9i/2Noe/Ngur08zTlS92qqLh/LRDpTT6nYQp+mp8AwVaEZK2VoS2VoidMN5Dhm&#10;KhwzJaKWGMNQmmkqRzeRYpnLZlkqMi1kiXoiTD1Jlo4E+DCkaYpSNcQomiJw1XotEbqBDF5bJFlN&#10;IEGVJ0VDCKcnSjCSJpnIk4xVqKaadAsdJkaPhtLGGSrHaUqDz08H/p+x17/X/+mPqn//F8W//S/V&#10;7/6v3s9/Rl/6Klr6NvgQpmpKZhsrF6G1SrA6gGKMNpIBfJIWjJBjqFBiIJOnL5umo/ogPuHZ+Oz2&#10;i23wJ+Jg/em75YGcAAs6WjrPQqLAWOKBhUqurtI9tP4jO3gP4ATJmzQtKTAhW18eEcAnUvk0LEMF&#10;ioE0xUiGbizHMJFnGcszjeQY+jJMPWmGtiRbTybbQB5GTzZHVzbfQKHAWImtI52pLw06c4zl84yV&#10;QAsWyTGQ4ejJgn7QZhnKgv5ClEopWvOepU6esQpsgtGaOVhNNloNbyqfqC8VpS0aqHjbV/a6s8BP&#10;5uf/aPD1v5h/+29Ol7/24r8Qr6cUpiMfbaFVEB843nxvc23k+ZPRqdnO5Scj82sjS2sT4Nthb+PJ&#10;zuPFlaGBwea60d7G2Ym2l4uDh89noJeL0NM5aGH87fTQSkPF086GnTHu29XJDxuLh1uLrzdmN19M&#10;vN2cXOaWVOEdCZZXOFZfzdCEPrYo77bw7o/d3p29trV07fXSzf1Zng+T/NCIKDQsCo0KQWMCv3I6&#10;FoDGBY91rDA0LQozIwbNCMM5uNPC0BoKWg1erAkk+pkZiyuLnFdVE/FTFo+REo4T4r8jKxOrpZOi&#10;oBxym9+EV0BRVV0Fi1YNcFcopukt99q/mUat9wofjvBA83zQqhA0y/Nu9NbRiODbMYl3YyJwtefp&#10;K3ALpyALQePi0JgsNCYHDSn8wqAcNCgNDUpCg+LQiMC7sYvQwm1oEsRq0JQz1Ok9nWFyz06apS/B&#10;MtFIUJdpTgqHXszMVWeHoOWinQ3rC3If9w7cS0mINtGczKdAjyee1N4rjY8Mt7JpzCs5XFiF5uam&#10;cinZWKU8vZtTQWrrcRobcSobsRrrMeobMerb0cp7UQpHEVK7QUI7ocLvUzUOyGbLOOxqbshBV8Hb&#10;6eal3srxzkd9DcXdNfn9jSUzvdXPZ7p2H48cPJ84ejn1fmP2pP4zkgG8/2Lm6MXsu5ezH17OfFif&#10;PhHA++ur0NYTaH0BmmrdepC+gLNdidLZjFc/FsBSO7GynwvgJ/Eqc/G66yUh0ErDsQCe39pYfL05&#10;8nKlbXeFC+0sQ5uPD2bHX00Nv346e/hm9cWzwd2XXGh3AJp+8ConeC3G/E2CyUs/oY0Q0c0YzY0U&#10;9Euc49NUx2cJli9iDGcd+ebtLo+Y/n0Yc3bQhbfGhncoEQvNNuysTT57vLD7ZBZ6NgXNtB7W0p7S&#10;vJfjTNYT9LfjtT4RwK+StDbSUOupqFfJxhtJ2tsJKrvx8vvxMofx0lC6yvtkxYME5TeJ2gc40/0M&#10;y600q5UUpxlm7EIZc6e9HJrtgV5OQRtz0MvZwyeTr1fHdp5MvX6+uPdqdf/VE8Cbl093Xz55tbK0&#10;+WR5/8XK+801WPrurH7cXHr7cg4E0JvH0EzLOCu03k2+GXu13/y7Lr2/NBr81Ia+NeQmPBsi/SRe&#10;aR2v8Zqht5dlts1CL+HMX2eFvKBHl5kbJ4hIp0vppYsbMGXMcxUtkcrPJ5m+9/TdCrQcCnQcC3Wd&#10;ivVdCo8p0HMu1oWrPQOK9Z3zDRxyDB3yDezKdO0qNRzKpS1rZe2qZB2LZR3Zqm5ko4AIIy9HTW9T&#10;tSg9pXgD2Sg9sQCdm/ZYficKJmMwtW47d2ib3rGVUbedUr6b9HA7qvSJP3vWlfwkLP9JZNGr+Hs7&#10;qRW7+Do4CZjQCDhWv02ADULTBr7lhK30xiNa5x6+eRdXN+HBHrQjHKbVv8c376dUfyS37KfXbaaW&#10;v6W3HbJaX+LKx9OqA8xSzdQjjaW9/fQiiwLzJqgtLzPbNqm162n3X+Me7BOqjqiN75kd7zJ7Dzl9&#10;77L6n8dVbCVW76U1HOJb3hLbjgit++lN4HDKi9NmkXxXxb9I3qvOMHrcnfU86sFmWt1LYtMmq2OX&#10;3bFDrd8l1hxSa95SanYJlRvp5Vv0lie0ju64yjzP3BQrmr8+zk41Aaue6mKRhdYnK0pFKMpHa2mn&#10;aWqlqmsmGuinGeokYvVSLDVisLIh4aaEh3EtU5kjy4TaV+RH2/Ra2DWyGjcZDbCNy+l6Sap9klb+&#10;Elf5ltkOlYxAhUPvCPXPwwvr9cJ6LdN6sOkj7tnDASUTiU1jtEGad4GtbjTGONHCIh2NIVuak62M&#10;SNZa6Vh1HEqHYm5AsTAmWpqkOJjE+ZpHxqMjqdg7hejQB6b+VWa+D/TcSnWcK7CBucauIbcUMqQM&#10;iwxd7pl4FBu5VqD9HqJ975t6VlgG1FoHg7jMyA303zV2v2vmCcaUGLuVmfs+sAouMPFOlTINv6ES&#10;xaORqe7U4Bg/EsKajyvcIFbvs1oOMzveMFuPCwjDhZ1hc/kZm9TqLVoNrF3ptTuMOsBrJrwxMJgB&#10;XLvPaN2mNBww2z7kcjcJtaNBmUsxJRvE2m1S/VrS/ceJ93eojW8zOw9oLfukxr20mucxd+cCsoY9&#10;qAOupBEv+kRA5ngQZzX+7jqhZp1Uh9jfvcz218ymA3rjadX6iQDeyWzYzKxfZ9W+Yta8YtXusJv2&#10;aY2HlOYjastbWus7ehtif3fSa5C04MWw/DFvxkpEERgDBrxIfDgVnjsbXfQ4+QFY7R6j5YDdDtd/&#10;ZsMFjV+lVgx70hABDP5cfGR1viHWvaM2vqPWA0408MnC3rAa3mT+kju7l928m9W0m9l8xO7aI7Zs&#10;pNbu4BoOye3vyB27qfUvYx5txlbMe2W3GcWVyXiWSLg1aN2ZdqA/Cy9dSyl/TKpeZzXv5nYd5HPf&#10;5Hbvctq3WS0H2V37WZ0T4blrKQ8RAQy76szWLU7DBqd2nV23wa4B72GTWb3FqN1mVO9zmvfZ9fvM&#10;hgNW/Tt287vMxiNGwyGlAfypmfPN67HC1xvFNJnGj7jRXiY+/MDqRATwIbtln90IeMNp2IcFcNNB&#10;bufGbwjgtYR7UBa89fUvGyqzOnfIDS9pDXt53VB+3ztG+y6uBrzwOqt4vKqTq7iBoYiau6N3RmY2&#10;vrSEVl99b2qkHPzV5MlKx+oyXPN5aQEAAnDYubYCAsAvMhjZGHhxvmFprnd36/78FIvbwenvLpsZ&#10;r1iZr1xdqFpbbHr19OHiTPYgl9hSn1BxP+7RXRAUjfTVzozXz040zk81L860Ls8hOhnQvrbctLJQ&#10;vzAPaFxaBNTNzzVNT/WOT4yPjo1y+3sq65uySh4lkzPdgpL1sHRz5xwrj0yUY6KKnr+gtDufqJew&#10;pK+IdJKyXraFQ5aZHc0AU2ztDpd6dgmo9Ayp9gwFbYVbEFwI2gWuBV3pHlzlEXzfyaPc3bPG27/O&#10;N7DWJ6Day6/aK6DGO7DI2rnKM7A1OLbOJzwH5ZAopxXEJ+V3QzRDQZelY1GEcnrk4FvnFdHoF1fu&#10;GpGD9WWaetz3THjgnVromlDimZbnlsS0iaa54CKdyQFOdG9bkqc1AeBlQwQxwMeO7GtPccXgzDRC&#10;FYTsJW9jlUWdDFSCsEaJjliirwsnwD3HxznT3Y7uYQ/vCuxmS8MYJSlJeqnK+NqY48AY8AFlj8aD&#10;s2CYv1t2oEcuuMTPNQupIG2iHW2kGWmgfsdQI8LCIMEBQwBzhngXeDpwPOzBtGBClqsN80QAO2Ao&#10;uioRWoph9miyv1s+GONkSXO3Y/q4sD0dac7WBCuzJCOtcGVpD1FeK54rptrKARaGsYi1RapAu9gQ&#10;wUgPB6rP8ca9AF9XFogRTwyGmehEgEsQm4vkDZvpRYF5dFQCjbXv2FqkglOhvnnIzsFBXtlwzWfP&#10;LDAPOEQEcIh3lq8jOcyTGR2YE+7DdsAkovTDQBviy0YZhivKOF69oPnT9woCfGYGekHWVomW2ER7&#10;yzRHa7yTDcHBKsMOi7PFpIHA2ZZ4khBsg061NE+ytkgBhy6OFG+fLG+/7MCQwtiECsQBk2mdOHwT&#10;idrxRU6c7ucgiveEX5zuqbMnAz4XwGAAjdJJo7ZTKW2fu17A5+qXxewEcFjdAMTvIhoYEcBI/6ew&#10;O1mMNhaj9XM+874nfKp+EViM5i+CFHn+nM/Ub0c+pzOf016UCfi81HPHl+xv193czvv53Z+k/J6o&#10;39Pet+puP0JNyQAA9r6l/XVlA4D6e/2AxgcwvyT7Hqvflop+AGJ/EQGMqN+24/LOSD3n3wKxv4ju&#10;7Wua7m+eOe19wSFgoGV2oHVmuGP+tPcd615AQNTv1HHiL2J/54aezA+DFk7AXRhdQ+zv2vQLxPIi&#10;0hfxvojKRTJ9T8cn9ve/FMCf2F8AuNcXk4DnBv/hgE8EMOB/KoCHOia+yInQPbG/yPy/BXJH5KZD&#10;beP9zSO9jUM99QOI+j1tf0En4Heml66X+XgNJAbV+aEaQ20L/B0dtEwl+HUEhWwEBJ3FYQGMleM1&#10;l+UzFRNEiwtg5W9bKdzAyt2ylhVwFBFyuCXiyqcULG6UwqeXJGyME9JJuCnlw8NnK85nqchjLnvD&#10;8H8ugDHHxvdTjlOBP0WCHy1yGyXCgxHhsRblsRfhtRflsxMWsBQRQgvym0sKYWSFsMoiGGVeQ6kL&#10;0mhp3Wz/gJYw5/4goz4PhV53+bEodHe8TyzGRuKKrMANQ6GbKLmbJqo3DbVu62re1lfkMZblRUte&#10;t5W65arI56Ui4qcqHqAq7qco5qMg6ikv5g4jASMt4Swudmydea3keGwUblrLXkNLXjYRPacrcEaV&#10;5zvZm1+LC/8oLfyThOjPYuI/i0pcBAiLXxAQPy+ockNRk0/WUJoXq3nTw0ww0lqJ7IDOdbGt9bO7&#10;Z6/UFiYzkKZcHSlXEWn2ICac6RZQ5h9a5B3AdPZJsXQLMnF01LS2UMLqy6MVhQxhBAwUeLUVrqso&#10;X1PSuqmiw6clcUFB5JqWCB9aWNJdQDmcVzuJxyCDxwAng8XfUnCVUkAFuvndw8U0p/l1xFr1JaD6&#10;UjDcJPOeRLOuBKPOeMPuOJieeJPRdJvhNKuBZMveBFjKDqSYD+NQoxnoYRx6MBXVl2TKTTDuiTcC&#10;9CaagMOhNAvQD4b1J5uBHnAWmQoRwJ+3vcnHuvefWxjYN4MJ4XmOBTCceQwmPza+SLLyP9pjAWzW&#10;lWgOC91UePdfbsqxA04wgw1u8rHQTYL1MOhB8oNBDE4hCcGgBTHobI02aYsxBbTHwsNOjHJXEqo9&#10;2bglxbgp1aIJZ9WeYd+Bs+EmWfTHGozH6k8no7rumDXGeVQSCYFu4eKKjoJasbe0qD8qJgtZpbmw&#10;H6R2Nke33vOp4vhWFznfK/+buee/a/tdcmN9hcGdcaIYZvf4Ns9QZpZYM7Np3LH4tgH8wEQSlxvU&#10;VB7cXmX/8L71g0Ztdos6o1s8tUowuUiWnnMm5M5/+Mf8NSRNIe+h/+Bk1NBQLLeDMtqbMzXAHurK&#10;GYP/7206ty9jaDJjfMm/uVcpt/p3Ubl/yen7M6P1a2qtRsusz8zLiPE5/MQ4ra+Nw63P72sqGGzP&#10;Guwj9Q+k9o2n9k8SB0bg/WX7ehh93QDaQDdxsB83NBLc0evZ2s8bRzjjfce6siVpZjW8byhpaIQ8&#10;BAtg2uDwsWf9pSUPD6Z0dqX3cZO7usLra8LqauE01pFhyvAoq28is3eCyu3F97YTJ/rSZ8f8ewaN&#10;H7T/0Z34fx0ov3egi6fVh3U/Zsw/Z00McSZ6KANfFsAAxAF/AqJCT/NFAYw4YDg9q3ugaGSMPdDK&#10;HG9PG+PGTy6FTx0p5Y3/2TvnYmyhe+dIwuRI4mA7dXKQ0DdO7ptiDIxwRkYB9D7wlvqRmDkwyOiH&#10;84kBoJPW24f4YFJ3T0JzU2J7c2p3J76/hzY2wpmdzFtaKFxdhDODF2ZAXPx4ufTp44KVBcbEGPzG&#10;+rqju9tCG2u9y+87FOai2XQTEt4gI009LkY3JQlNJbvk54ZVlKe0t1EGB1jjY9RRWDNQRoZIxw9L&#10;PHbA4D0g7we08A7B/b0Zx1WgwfxpXG5Ce3tSRxtpiEsd68sYbMcNtOHGe2OG+mJn50LnnmF65nnz&#10;W/8j+e7/jnv4p5Tq39ml/BTKMsyvi+SO4gYH49qbIlobI/r6QsbmPIYXLFpGVUvrdYsfOdc1xvV2&#10;po52h/a1+PU2B/TUhfTURXBrornVMT2VUR3l0V214e21Aa2Nns0ttjXNOkXlghnZl8MTUDkcE3Ka&#10;IS7RkoJ3ZTM82UwPJs2DSXEgplpnJFqlJ1mnp2JTk/XCI+U9/CRsHS+rqp25JXjuWx7er8UE/iZ+&#10;64+3bp65Isl/1Uj5ionkn8xu/M7k7O/Mfvgd5sq/W0lcdFURitZUStZUwWlrZuhqEnQ08TpqeG2l&#10;DA25DDUJso4Uy1Au01CGqSNF0xRnaEvnasvVm2hUa8qWyQkVSd9+pCbQjZVZDFHfSNFYiuPdYYp8&#10;/H95ewvoOJIsUbvf27c8szPd0+g2sy1mZmZmZmZmZoZiELMs2bLIYlYJSszMzCwZ8o9Udmu87p49&#10;s+/s+8/5TpwbkZFRmVWlKsuf7o0Svg9lXOevWc/K2E7fch2+loaaQ6s9VTMMRbFqwjg16WwDTbSS&#10;NEZFMtNAHq3KHyz41JH+e5P7fzT4+T+Mbv9gdvdH55e3vRjvBXE+ixSgjxFmihZiDOejDeF+EcZL&#10;E8FPB0bixVgTJeC0tgRxOCE4SZABdsBSnODy0HL8cdLcQeLsnmKsZVEe+73voJ3po+mu3fGuw7n+&#10;/Zm+7enerbm+jfm+9Tnq2mzv2lT3ygRlaaxjYaRtcaRteaxjc7J7f37geHnkaGFoe7Jne7AF2p0+&#10;b3vTHu9NNFKIluGOluBIkOZJleUPF2TFqkrFyookqSr4iQgkaGmctDRDB1s7M9Stnfmlo6P4oloW&#10;g+D76mFwfqph+j2DvwrgBwb4u4b4n42IgLsGcBnn55pYWjUMgzKaXiGVViHlqXLKcx08mAmm3TaC&#10;W3AKnDpsgP3ZFPO9BfpHc8xPZpjbJpg7xrj7RoRHBoSneqQXuuSXWmm0mmn0aun0qmkMKmkv1bIe&#10;aBf8rFfws37OLb2M23okwB2AbtoLs6KfVPHP9LKe6hJpDNEB5QtZ4x9ko0v/SSXiX3VQf9JO+ot6&#10;zD2tKBr9GFq1oMdijtzK/s94LR6yGjMIODIJuz/jdKThceeQi3oqFfVUIeGlegqjHpbJAE+nj36h&#10;m/JEO/GpHuqJPuoRbFjx4MYf6Kfd08+4bZD1vUH2jwYZ4Dl5rp3ApBHJqh7OrB5Np5FEY5h9Szvz&#10;z5rZ3+oV/mxSdNc4674+5r5eygN9zG2t5Pt66OcmpMcGuFtqCXc0k1+Ykq+9L1zz+Y4++pYB+idD&#10;9I9GWMCt6z2Gb/jJ4BeQ7m0Y/B09PJL+Cy7jiR7+qS6ACJ7w5zpwi2yx/EwT/1QL5rE2/rEW4ZE2&#10;zH2djPsGxff1C57qkGi1kunVIxjUgmlUg5+qR9Cakr6Wj7urnf7cKP+uXBK7LknSOI2O04yMKVid&#10;WXwPQWuXUGH/lnRw3p/UIm/b5H5jlP3I9vV9fdy3Ig6yloHtA2MQdHa4tZCZnqOpYfHiGd/zZ+J0&#10;NMr0dBovnqnf+lHi2RPVF89VaV6qM9JpszAacDGb8bBa87HZC3K6CnO7i/F5CfN6CnC78nI5A3i4&#10;Xfh5nPn5nYUF3FmZzHm57NlZLJnpjSydsLndU+T+YVLfEODG/mL7ewlD/QBE3CKAafDMa1UMa93r&#10;T3L40PVIOmJ/rwVw5rX9zRodA/xWACMOOKmLAj5mwWcvZngQNzqMgB0ZIk+Ow7p3ZAh8UMN/DDQ8&#10;iDhgpOQyYXgI0cAA8CV1Xdehn9g/lD48njk6kTEyQR4cwfUOoLt6/d9UBFdUR9U1JbZ2YLr7wJy0&#10;obG00fHX25uFays51xsNkCbHwbdAVHtrYF2NdW62SRoJ2WxePTnRiERwLC70qyjPGh3JHRnJHoHv&#10;5dr+jqWNTwDAJYFLxQ5QcYN9OTPj6SPgSeh+PbFQ1XegqBtPy24lLBvEwe/GzuMmJhXOzevFw+OD&#10;wMsN8PoFHg8hfg8eDmdR/lBWRl9ethA1+VS6x1qt1RPQ0enF4mBFqkuwKmOKJme6thBaghsryYeV&#10;5SdriGVqy4CWpC6ariWRriVGVBPK1pPI0hXHKfMmSjNhlDhzDSXyzWSy9ETTlfkzFPnS5HnIctxE&#10;+WsUeAiKMGh5zmQZtkRZtgQ5jjhZ9ggp5hAxxkQFvmRFQZSKCFpDEq8jS9RXIBgqEoyVEjUlIhT4&#10;3YUYzJnuaT75Vv7OH6R/+heF7/9R6Z+/Mvj6/9g/+T6AmyZWjhelKU7QlUvTU0jXls/UlMlUl8pU&#10;lchQFc1UE8tQF8lSF81RFSkwUE3QVNmmdBwtLUOfPk5PDH84Wjud6UDZKqK1uHN1ePNVed9qS+bI&#10;CL7WUqgy08BIc0bz0YAvnXwdqXQVIRy4FxXBdDVhBPJnkNT/KoAJGnD3RgCDs0iK/OB02PUqCWYp&#10;C+WqiRZoSuSrieWrieSpCoMLuwE5lKcuBuIMZRFkF2GEfC3pfB0ZONFZTyZDX4ZkII3Vl8boS2MN&#10;ZKIUeIJEmYKEGX05nts+/s781h/N7/5Z6bt/0376kznnC3sJTl8DBXKUO7Xl9cH2+OwMZWa2Z2a2&#10;f3a6f26qf2V6ZGt+cndlenN9YmV1eHkB/B7fvTHdszvbd7I4fLk88X558sPaNOB0eXRvsW9vped4&#10;b/DT6dj5UuurOAs/pfvxWt/VBT3Ze8MP9Yp+pDJ8nKS7nH95tkBzMktzOkZ3OcQA59SO8EKD7LAD&#10;/kUDX6f8whnAjHDWL2x/OX5hhO3TENuHQTZoWvRyXOl0yHa21occYK0toChCp6/AHyrOHSvEmyjA&#10;H8snGMYt4MEpYMMvaikpo2qiL+hgTkOMFxtusZztUG/JfdCR/ce15p/3O76/GrgNu94pOmiWG1oU&#10;g2YkL4a5oQlEAL+Axq8FMJwBzAcL4AFhqF8Upg+AaGBB2GHP0p8O3IGzk8dELprEoAE7qMtnIF41&#10;VelZhpFYnApfU5w3tDU5XZnlqibopS+XExsx39oErc3Ovs1rRYVBM73Qylimn5ultGROTOzB2Dh0&#10;enzR1fjKxQCrwt7pKr0RobgXLrEfIb0fJnUQKn4YJHTsz3Piww7FiO16MK17sC0HiIwFyawQHCFq&#10;AbQ/DJ0sXh4sHqyMrE1SFgYb5vpr5vurF/vfnSz1nq/2v98egfYnoMOZT0czH/ZnrvZnTzZmzjZm&#10;rzZgAfxpZwwc/XA4f3W4dLq79OlgFdqbg8aadkvi5mMNV4Kkj0LFDkOFDuE9gIUO4G2A4Z2Akf2A&#10;D6OkV8KlJiKUd4oDoeVm6GTmeGv6cG9+f6NvaaRqd6IVOl6BTjZPpkd2Joc+Hqyf7s8f7oxd7PZD&#10;O93QaMl+SfhyvMVqkOJpqPBxEM+Wv+CKr8S8n+JSkMZGmM5hpOanBI2PMXIbHmzzzkwjjqxlGvfb&#10;nEWg7pzL9cGtlYmTpQlocw5aH4V6y9eLwmdSTZdiVXYipc9Dxa6CxS5DxI/DpDejFNajVPYS9Xbj&#10;dLajVbYj4NTqw3Dhk0jB80jBwyCu01D+iwixkxCJXX/x3QDZ4wjNo2TLyUSHfrTnZHbYfkM6NNMM&#10;7YEncBzaGHq/OXq5OXWyBQvgk93Vk/3N04Ods8O9g+2N472t8731482F/aXJo8Xxq40ZaG8ROliG&#10;ZroOGnI2ckO3MVYHMSo7XpwL1i/btJ40aD6r03hQo/lzg8GdXocXs8E8G4lSZ2SDiSDZ7RS7q6zI&#10;PnfbHFl5vKB0LItEPKsilkc7S9ysSB5O873GuljZJlfWLFfePE/BMl/RqkDRFpCvYFcgb1ciZwsL&#10;YAXLXCXzbCWzbAXTQlnT11KmtVLWzTL2NeJ2+fymZFFLgpJzoqZLoLKHg0SYqUikqXSMkWyEHKej&#10;CI2etbh7plP6WsbARnLzRlj5Xsibi6jyj4lVV4mVJ/FvO0xjeqxTxlxJi4FF29EVR0kNp6jWM3Tb&#10;XlITwi7cwib4mvrdxLoLXPtxcuNhfM2IPanHPPk0vvYyufEgqhzCtR3FVWxHvYbS2s9xDRuxb7Yy&#10;u0MNUswUozT5nM1E3DBWmJ7k2iVy6zK6+iKj9YrYcI6tOU6p3kuu2kqu3kip2UytvyB1XWA7TlOb&#10;jxMbThJqzxLqLpPr36c2HsVV7US8mXTPbNGLKhJzzeGzfyPhWasWsRxesZ/adEmkXGBazpLeXabU&#10;fELXvkfV7cW+PcE2n6R1rRO6RpPb64OrcaZEV8kwbTZvW3m0tmCEKKObsnikuly8nESElkqSumyk&#10;imiAuXyklWSQCadjsgFmCDewnjO6hW88INQckxuPyI072HcbmOo9YtNlTtcxqeWU1HpOaDlFN5wk&#10;v7tIqYXwLVBaN5Te8wnTNuGU3qATXaQQ/EovudyzOFQr3kw+WF8tWkcnSU8/1Vg7xUQ1wUwm0kgi&#10;1Egu2lgx1kw5ykYlxEXVP1DTL0UvINPAv0TH642GS6W682tFm0JFqwpDj2wNGx964RQB9SIVm2JV&#10;W/BuKVG3L9VweKVmV6nvDgYBYKRCx7XG0OudgWeZplOhsjVe1CBb0bpI3SVP2SFLzjpf2aHSIKDV&#10;OrpQ0aXBNGI6IPsQVXNFbr8ktZ1jm5AMYHhv4N+wh3kH2MfWgPgQX4dsyntMbDhA15wRW45xjdtJ&#10;VYeY+su09q3Eyn43wqAHCYyA7j6qdiO+/AjbAJcsxjdfYpo+YJov0I2HCdVroa+mvDKHnQn9jtg+&#10;B8xsUD6yyDGh+SK94zyt/QTfcAkL13o47xaDlF+GOb3eAxi+DFLDAbF+F1ezhXu3ja/ZJ9RdkVs/&#10;klo/EFuu8E0X2AaES1zjJ3LbYVLVqBuhzTQatGAElpQk+C8VwC2sxryZC80HF7AUXrSdUAmek09p&#10;nTvxbwcdcRuRJVe4lqPk6g/41uOk6msB/Mv1fH5J58TGM2IjeEIA4KoA4D1zTGo6QDWc4VsvCJ1H&#10;KfUbURUbEWXgjQ0ROvcjq46jqg5CK+ZdM7t1497JeJeLupdJelLt8cM+OSuxlSfEto85VCibeknu&#10;PMG1XKV3gCdw3C8LXCqcd45vfJ/WdkpuOsmoP8yqPcqEOU6vOU6vOybXAq6ym6+yWq8ymi9IDaf4&#10;2ktC/ce0ZiiTAhG736Pad8IrxhzIzdpRtapBLXoRVMvkj4QWwBUeThcGk2HI1wnN1wL48FoA7xNA&#10;t/Mis3M5rqzNNnk5qhRc0jmp9RTXBN5C4BkD74QDYtNZZscFue0EBW8LDV7lEc+0UsNAop6nnYiG&#10;i4FNXGxyNB6PrnhdNjVUvTjZvLrYvLLQsDRXtwAn+IIAdNtWFhtnp1vmZ9uXFjpXlgAgaFmA51TM&#10;T+ePD+YO95XOjNesLLxbngcjlfPTVQszoC2fmyoeG0I31XnmpFuiEi2S4ooH+l4PDVaMj8F+d2G+&#10;cXGhaWmxZWmxfXmxeW6mcXKieWy8bWKSMjXTMzU7ODa5Pj07WtdYmoxGO3kS7DwKPQKLHHzIBtY5&#10;RvbFZi6lVq6lNu4ldm6ZJjahEvJWL5kNb78I4BSPFVVOkdEqNHSotPWptPJ6Z+tb7xhYa+8Pgipr&#10;bzBSYeNdZedbbe/z1sKp2s61ztG71sGr0tq13NK52tazztG3wzu82tar2NCuxNgBnAUo0rcnKOi6&#10;Pmbyo+OM45POUDGssfeh+Mc1ukcUm3ngVC1KbQLfOIYXWge/do4pcojMtgzOdIxJtIuLcUqNdkQF&#10;WyV5GEY76US5GSR6mGFstOOtdZPsDFEOZjhr4xQNhUBuVtMn9xS4mExlRNxNteNdrEjutumu1mQ3&#10;mzQPuwxHc7yherQYHyyAjTTjkExfE+0EJ0uSi3Waq006on4dft052MM+y8oQpSYbJMbrJMLtoCDu&#10;Y6gRCw45W4Fp6U6WGQ7mpGsNDFeBtjbCWhvhVaSD5MX8TXWSXayz7M2I4KiHfY6HQ6abHdn5uraz&#10;hUGipmKQKK8dG53+kzvyvKxmWkrB4OLtzNA2JqmgdbTEWRomgQDJ4kV8MBh0tSWZ6yeAewQr+Lnl&#10;ggXBfDCOTDPSilaW9gErgxMDPPIDPQu8nbPAOOJ9QQtiAIi9HNPCvPL8nNI8bfHudnhnK7SVIXgq&#10;oiwMY62M480NY9UVfblZDZ8/lKd5rsLHbSYl7mRjlmJjhrI2TTU3TDTWjTXSiTHVj7c0TjbQigKB&#10;lQl8FLRmBgkmenFG+nFyMr6KSkF6+vEurtnRMbVYXCcgJbUFjWm/pvULsAjXsvbzFra8aFjlwjWc&#10;U64Tea+9LziKBOAQfPRXPXwjgMHgzUwctu1vZfoi8Rf2l0TsSCdRABkE2AGn4WABTMbCDhiMpBE7&#10;v2xJ7WQcrHt/2xIxsO79oiVi66+p/W1LxjeS8fW/aX/RvenYL9ssAmx/s4mw/c0hwfY3l9yel9b2&#10;i/olw/a3OB3Wva8yYN1blAYL4JuRV1kdJZmwAH6d016a2/omt+11XltZXntZQcfb/A7QVhRSyoso&#10;lUVdFcVdVcXdVSU91a9gEPWLZP0i6reulFpX2tPwhnrNdb7vr/a3uYJ6Y3+/EMAd17Wdf8uN/aXU&#10;jt7YX2rTFKJ+b7qAvubpvhYk63dyqGMKMNw5PUKZQYD3+u2ZB0xSF+GsX/D74sAKDGx/l+bAb5Cj&#10;q8sTG6tTW2vT2+szOyBAQLqAjdldAOhej+xej+xtziEOeO9a9yKq+PP2ryL5xv4u/roNMGBhdO1z&#10;AQzzmQD+PAn4f1YAI0v9nQL45kERAYy43hv7+6UAtqe93xzgUuNtX+Xn/MrbPcs3SJZFkvWpBBez&#10;LiezMTejKR+DsSC9vhAdDPjdWJxGX5zOlJ/JionJ7jGzy30un2fiEfSKCeyqiVwKkVziPhzcdmxM&#10;Jpy0uvy0+kIMBkhx5r8fbnoYHgYDAC+jIYCPyQiAxF/AzaTPyQKu05CbwYaXzp6PzpaP3oybWYuL&#10;VZWNVZWZUYOVxlCI2UqS0VDgvqA+t2iBi0W3i8aMj9Kgp3yHj2pjuBXBycRIQlGQWZaLToebzkSQ&#10;zkyY3kQI3lFYhZNBlpVOHr4qBvAkmPIyGn+OIIf55whwmiKBEIupMLOJMLOREJOhIKOBAIMuP4M2&#10;gO2pAusTWeZH0kwPxBnuidLdEab5WeDlLX6We6IM97ieP3z6+PHtJ0/v0r14zvmSR5hGQJWRO8JA&#10;7U2EUUWs5utItTcx5nnBXlgHt3Qblxw791wX32w3P7KbT4qja5SNXYiFeYSVVaydTYyZcbC6SriK&#10;Is5Ar8DKosDWxoSWWeUZO/dtVo4XcgJiHqzS4c+k45m00ujVsJwaifxynnLSZsGWTk0pccO4sNZg&#10;4+5Yk/YYHUqsZm+idl+SZk+caleESmeYWm+UQW+kUW+kCQhgLxuj1h0nD+iPV6fGaPREqYFplHBl&#10;0IK4N1r9b0GN0UK0LlwOOkytPUwNKQ0NRrqus3jBUWqMTu/1DsSA3mhNsOC134Xb7khYMIMWrAMe&#10;94u2JxZ2wJRogM7f18L2978AyRJGkoPhotBx+pRY7Y5Y7fY4/ZZYw9Zogw4wJ1yLGqY2HKFODVFv&#10;9FGvD7OtSo6KcvdVVjDmFLdhkot9KhfPYpDIaBSUQhlDDwz611fEUtsDWltU8Zk/6nv8Ud3rqT35&#10;G73Uf1SIfeqQqZPZkDC0lLW8jxmexg4NE8eHUSM9iWN9wX19YRMLbtRF86YJk/pRtdctcjmlqq8q&#10;pLPeCGCy+JJR0rhUVVKyNjnBqgDnXV0U1lJPmppOW9lOnFqNnlkPn9vQqmr8OST+Xmo+bXa9cHmv&#10;RsuYfd9M6ORC/MR0Un8fjtpFpnZm9lKyqD3p1AEidQjbO46hjif19KN6uzKprUVDTa8GajJ7q1N7&#10;m6MGB0KX9ljSq/7ND/8Hf5zoqybfycXgwb7k4f6kru6Urp4USm9qdy+qG84bRlMHUvv6Qxuawpqb&#10;g+obvKur/GpqoymdKQODmP6+5Kb6dCoF290Z1tgU3jMUO7VuVT/KFl/yjT3qj+bxL/yzTN8Oxg2u&#10;xFIGIhpqY5tr0dTuGwH8OWCpzy3vDam9PciEm/9Sv6n8DLpg8POjuP5BdBc1Z3Q8vauZ1NOU0kOJ&#10;H1vynbziyOj5N7eM5zFF3t2jKaODyb1N5PG+pMHBpIFR/K/VOxG1AALQJf2aMUYeHEKO4nqp2J5e&#10;THcPeDLRVAq4C9Cm9lCSKK1xbc0xLfUp3Z2Yvi7SyGD29FjBwuyrlfnSteXX6ysFiwsZM1PEkWFw&#10;weBeopqbPEpLrDLSnfPzLUgkzfh42eBg6cBA5chI/dRUczLJo+x1QH1NXFdnyiCcf4YegfUDYXIs&#10;ltIR10NJ7O1O6u9N6acmD1BBC+L43s7EfvBaUNDDPdiRbuwIBTNKAW+5kK7mgO6OkJGJoMllo+ZB&#10;JmzRD0G4b0Ky/hxV/ZU17k8uKJ3X7ajp5dSRkfC21qD2juCBKfe+KYvOcc1qikxemXxOsV19Xezk&#10;cEhfVzC1I6S3NbS7KbijNqi1KqLzXXxfU0RHbVhnfUB7vV97c0BPj0tLh3xa1kNv35eREapvSx1a&#10;W81fvTHLzPEsee1TXGBFSLZJT9RDh5mkJ+kTUqVCY9Vi043QldJ+RLVo4p/55f9CL8UmbErzUvbx&#10;LTaWR/SMd35g+ukrlh++knr6lSLtv/D9+I90//GvjD89Yr39Qvz5S0V6On0ObhshMU9puWAF+ShF&#10;qTgFYbymIEqeESNDk6XImC/PkiPFXCTNXasouGuv895V/8pVZ89GYddG5sRd/iJQ/ihYZDuUay+e&#10;4zyD91OZ6PtKgYO37AdV7Of1Spv5lgQ1pjD+hxH8NHEinDh5yRRJ4TQ16XQN8Uxt0WxdkQwtIbwS&#10;f5wIeyAbowf9c5unP1g++cb80Z9B60D7kxf7o1Ah+hhJtmgJ1kgx5ghRpjBhBjACAEGECCNKiitO&#10;kBElyZkkwo6W40+U5/cVYUZbqc81FCxTKzcn2jan2renuo9m+k4nqQdjXfsz1J2Z3q2p7s3Jrq3J&#10;LnBod6Z3b5Z6MN//OYdzCNS1wbrTmQ5ooXetsaTQy8aDl9WTgwmtrIBVVvTl4cLr6abq6+oz0bcS&#10;MUeDvdDm/PJY++X5RvfYmE04ht0olM449bFx2s/apHv6GQ/10h7p/1Ib+ZE++oEh+oEB9qEe7okO&#10;7qUGlkYZRSuXDKBTRtNq4hABfM8Qtr8geKKHfwEbStgB3zPEghPhcwH6sBiG0cHCqlL7F235TBPm&#10;sRbhvg7pni4A3mb4nh7+hseGaQ/1SXBiqy72iSGewTKNwzGHy7PolgXpB8s00N4xJzwwxT02wT43&#10;QtMaoJ+rxb5Qjn4pH/lMKvypeMhj4eCH/AGP+dxpha0YRE0YJSyYZZ2YFH2Z1MIYtRLodNA0RhlP&#10;jbIeGhfcNi780bjoW+Pib4yLvjPIfaBNeq6JpdFIpdNIYdBIBtBrptJoYdgtCh9okL5TRP+oQb6r&#10;nX5LA39bA/dYn/TMEPNEL/Ghdtx9tYh7quH3NaOe6MW/MEm5oxN73xj9wJL8s2X61yakfzEi/Ytx&#10;+r+bZP1FP+0nw8yfTfPvWRbftyq5bVH0g3HutwZZt0zybxnCFvyOfjqcA22U9sSQCJ75ZxoY8OgM&#10;OkQWXSKLNolJA8sAnn+FFHolFL0KjkGDyKiTTqeb+VI365lu5n3dTHgPYGPyHVP8Q6PUp7oxzzTC&#10;XmiG0mpG0GjFvdRMAbf2TJP0XD3juXo2gF0RLy7kQ4ypOtqFzj5BaxBEoMw+MQp7apfxlXwKg2/v&#10;D7qF3yokMWgFGfpGd032XkAbELS3s7OSlIAX4tdhZzXh5XHj4HBjYXF48kz70VOlB4+kHjwQe3RX&#10;/Mld6Wd3lF7cVWejN+VitRbkcRLhdxXmcwEBP5cDH7eDqICbIL8jH6c9N7sVQIDHXkzIVVjKBf+u&#10;r3BsPm94Bt3eg+2iwju19/Vkz44TR/sB4PMW+aBOHxzNGBgDpPUPk8Gndz+sdf+eNvOzMtE3XwQY&#10;KvVGBv+dfFGLAgTICKKWyYMjYH3QgpjYD5tsn5I30fUN6C74OwVPHYBLNw+Ngjh7fCJnYjJvarpg&#10;ZrZ4fqFkcen18sqblVVwYlJbe1B5hXtBoX1GpjEKrRwWLurtrZ2cZEjA2eXn+r2rAt8ahPHRrMW5&#10;/LXltNkp28I8TXSKf9277MWZzPkp9HAfaWCkdvoIW9r/A40im7gzl5gXE7eLsHi4mHiUsFCEIH8E&#10;H08oN3cgF7cfB48PF58vL78HP4eNGK+TKF8gN3swI0MAK3uIjGyskUnswe6ns+3VwepMP3WOZB2+&#10;GEl6ohxvupxAgYZUupIgTpoHL8cDVyfWFEtTFcIr8GZriefqSOZpS+ZqiuaoCmUrCeQqCuQoC2Yq&#10;8IFuliI/TpyVKM6WpyRYoC6erSRElOHGy3DDdaHluFMUeJMVeJMUYdDKfDhlfryKAE5NGK8uglUT&#10;xqqJotVEiHqyGcZKOF3pKFnuUHGOcBkeP2FmR/r7jne+s/j2D2p/+kepr/+P2M//rkDzswkfo4eM&#10;YIyidLaB9msj3UI1+RwViSJdmSwdsRR5fn8etiwry4nSV1eLU2c7S+urY7s7E9CH1dn2ojgTaYyO&#10;UJGhFFGMOV+G+62S6FsVsWojxXieF5Ecj9MVeHM0RLLUhLLUhUnKfGmqAiQ1GKKaAF79M1QECMpw&#10;LegbkOrQaSoiCHBV51/JUhbKUxAqUBQuVBIpVBYHFCiJ5SmK5yqI5ShJZCuKA7IUJQE5ytLZqnLZ&#10;6rI5GnBpa7gKtAZcfxvR8IA0dTEwAqc7q4iQ5IWw4pzJgqwxfIwuTE+s6B4aPv9Z9f430rf/qER7&#10;y0VFNNXbqr+uaGmo5Xh9/Ghzanmmd2qkY3Gaur0xub06vrE6sr4yuLHWv7M+CNhdG95dGd6dHzld&#10;mfqwOX2dFjkI7VHeL789HMoiOsqUB6jFa94OlftqiMgIDSp86GY763oKjTN8mqD7OMH0cYL50/h1&#10;jeWRawZZoYFf6yqPPINGn0JjT+FdgWeYT3qenPa8+DjM8n6ABS7IPM673yN0vuI/O5RYkR/u5+Ag&#10;xW3C+txamD1aVTaTjztKSCxMQMyNjc+IXVBHWNpARMpAVJithKQw1Sx3PmV6Oq6z2iky38CyUE+3&#10;WP+sv/Dr4dK/TFXcXm54tkNhPhsS/DApBc1KQPMC0CwXNMUOLvJqgPG8nwma4IWWpaARbmiUH64X&#10;PSkMTQpC4/zQCM+nEdb3Y0/fTzz9MEYDjbJBw8LQgCLUbwD1OpR5MyTrPwxSetSKcoVW+9cayhKs&#10;jd1V5Ei+Lts9DdBsP7QystZcCm1NnA03lSUFe2jJZ4Z6gy9oaGEc2pgfKU5PsdCOU+Lo9xC7TFI9&#10;jJBa9eK6ipK4ihQ+8eeEEiQ/RQoe+HPs+HJvh0ksh8qOB8mvplrsVqRCp+sQdAVBJ9DHA+ho8Wpr&#10;+GCmeWOgfLCGMNqQNtNZuDFee7bR9+Fo8vJ49uxgYW1+cmdx+mJjGjqchc7moIsZ6Hj6fH9qb3vm&#10;w8k6dLj0frRh91X0eoLRQbDEWaDgQbDIbqjIQYjwcYjQaajwWYjgeajIaZjYYZTsYrjCTILReS0a&#10;2hqEdib2l8evDlagnXFoawjanoI3PN5eOFma2F+YPF6b+3Swer4+/mENvHOGoA0K1JWzkO49Gqa6&#10;Gyl6Esp9GMh74C9w6Cd66C9xGCyzHyq7Gy6zHSG1Eye3Gy+/Gia1FCx5lqwPlQVDK7WLA2Wnox3Q&#10;8hQ0OwotDR8Mv21Nc+iKlVsMF4SChSBP3g+OfFCo5hHabipCZy1MeSdUbidMBiy4Eym9Gy21FyO9&#10;FyN5FCu9Fy6xGySyHyR+FiZ3FaF0GaK0H6q4nKg7hzGZJ1rOpzksF/odt+CgxVrofPxqvu1ylXq+&#10;NXm8O7+/s7y9s7a1s76zt3l0sr+4NLu7s/Hx4mR7aXZ+oOdwZhzaXoaWx48ai1eyIw9zA6A8Twhv&#10;DCUqQklKWwESq37ii96CY87sPRYvGnRulSn+qUjqD1Rrllkf6ZMk68tUz1lP0xpVyRJxkVJ5DQy/&#10;biyHfhSbRrKAXqa8ZZGGfYGqVbacYZa0fr6CWamK7WsVx1JF5xJ5lzJFr3JlrxI5+2J5q0I5ywI5&#10;8zw580J5i2J5yxJ5q3wRo0IRowJR0wJxs1wpy0xZqwx5a7K8G0EsPEIw3JrfT0nQXVDCjV/aVUrS&#10;WVPQcSZjfCeFehXZtudWNGGasuKbcUJ+d5RZ/yGHspNUM+yeWW8c/04vvsOaMB1QthXffITuOsV0&#10;nWI7T9EtcE5wUvVpyrtzTN0JthEWq9jm6YDcZuPYfkfsYXLNe+K170E3wCme+OZzQgtoT/BNW6Su&#10;qtA6CyF/MwFPZ7lAYx5rshN+483EQnrrIurdaUbrZVrLZuLrpbjiHWLVblbDKrHmIL9vDde6mliz&#10;n9p4llp7mlB5kVjxAfPuNLXiBF29FlOyHvl6N7p6xDatRMg7ndE6k832jZjXiBn2KqYBIvVBuG4o&#10;pQ1CtZ8lNh7E1x+ktJwQe0/SBxeTW5qcs9M0E/FaJDs2X1/JREexaDU2TwOxcGPZWHPlBHP5SB1e&#10;N20mKw9hzwIr0nhc0wGx74RMPSC07JEaAAdEBDDedEhoOiG2nBFbwJ1e4luucC3vfwVOCE7vOE2s&#10;PkuoWQsppbpm5+gmyf2sKPRYV5jDQV0t3so63cYUY6gYYCTuYiPtZivpaifp4izl4i/vHqfmi9f0&#10;z9LwyVd1f6Pu9kbFvlLTuVzToUjV4pWONUlBz5OGByWsXqRuV6xhn6NoARd81rAvUrF5q+NSpun0&#10;Wt2hRNWuRNkG8FrVrkzdoVzTqVrHs1TZIU/aKkfSIl/GukLTo98pZTO6uNc2qdUkskrDr0LNp9kw&#10;ato76wLTBBUNv09re5/RfpnWeoSt206qAIDgKr1tN6UKBCf4BtAi2yGfEho/ZMJVf/dTao7Q9Yeo&#10;ur3kd+AJAW2vI2bMO+MgtRawElm6nVAJJoAYTAbvEPBAN4AuwkrYqymfrH4X/IAreAfmbsaVg1Mu&#10;cM0fMY2fUA1wi236hGv+gIe5wjfBpZ5xDeB6DnB1O6jqzZRKwHZq1Tmx8ZLQeIGHU4fPsHWAU0wt&#10;AImnfNMp1vFzgdlgBEwA0z5ldQA+ZnRckJoOkquWwwrGvcgDzugTdO2EN7nXPmUpNP+S0PQxDZbK&#10;4JUFLeAjCdbM7wnNF/jGU8z1Rsj4xjMQX18VCM4JTRfE5gsyvHcv4DStA7xhjvAth5j6vZS63aTq&#10;tYg3BwnVWxFvV4KLtsLeTLmQW3QiGzUjXot51cqHUY2xK16vzmObIGwXROiFK6ITKYcJ1SshxesR&#10;r8C1fUpvA5wR6i4ya0/Sqw5JFQfE8iNy5WlG7XlGA0x603l6C3gdr2m/IiN0XpI6Lojt59iWg4Sa&#10;1cDiUXtcp35UvWpAq2Zon0nCTlARhG68Sq27/muGzjN03fuc7sOMtm1Cwy6h8YDccpjWuoNvWEe9&#10;q7OOnwjNR6pD7+EbQHBEbjlNazsjt11cu2rwTgDPAHhyFkILupxTyQr2r+2jMpxDsf5RxcUleXVV&#10;0a+zwsvzqhcnq5dnqlZmK9bnytfnQAvi2qXZprmZlpnp9qnpzpnZjoX5jpWl1vXlxq3lyvXFkvlJ&#10;+L/O+rtrVxbqlheqpiebl5fq5mZhv7u8WLs0XzI+jG5t8CnMtsKkeucWRJXXkLv6S6Zm61Y3W7Z2&#10;GlfXGmbnW2ZmOyenu4dGBwdGVyYXDxc2Nodmpmpbi/xDir38C128Chw93rj6lrv5F5g54pQNs3Ss&#10;apwD65yDKmy8mzwiASVm7tk6thhFw2AuafvHbC5POZMFVMr0nDvsQqhOkRTbkC670A7roGZL/06H&#10;sC7XqHfm3tlKZpWm3m9NvcvNfCot/Gpsgmptg0FbbRUARqotgxodIt+a+GaCH2F9j3dWwcV6LiVG&#10;LkkS6u60PG403LGiyrl69m+svUttvFMVjAotPN95RZW7hRfZ+hXaweTYeL3yDMxz9Um38yXYBKGs&#10;I2PMYgN1Y13UYx11Um10MRb6GHMTvIkZVlM/XlLRX0DEkZ3BmJ1Wn4/JRF7Y1Uwryt0a7+OQ5m1P&#10;9nPKsjdOlRV2FeKy1ZAPMdKON9RKsDTCmOsl2xhjnCxJ7naZHvZZrjbpDuaE671+UXbX2cMg0FON&#10;khfzFuF24Gez1leLBvM97HO8HHMcLcjgdBPtJFOdRBtjnKKEr4ywl5luEjh6vWEwHt452BKuyex6&#10;XczZ0RJnZZRsrB2jrx4hL+7Bx2bO+FyLk9FIRcbXxiQVkbWWhkn25hgQA8CJiOV1t08z04tXlfUz&#10;0IgEc8CIgwUWme/pmAG64CwjrWiAhUEiOMXDId3HJRscAnNA7Oua4+eWC6aBRVxt8AAPe5KbHdHG&#10;JNlEJ9rSMMHVlmBvjgItwFQ3RkrIkYlG6/lDRQBYEFwzuDwACMADgdbaOAWMI5jrJyB7GAOMdeK1&#10;1CIVZIPkZf21NaNtrYm+3kUJcQ1kYg8W3Y5GNaNRjVhMMwHfAsCgG1KSaxAFSyR0kogdBHwHOIpK&#10;bUpJrsNh266t7RdtGwrd8rtgsG2/D1z/uQGLacTj4MclEdvIpPY0cgeR0PpbSITWNDxMBr4tndCW&#10;SWjPJHVkkzqzyJ2gBXEWsSOD2A7GwVEwB56MbUY07d/TAtKx9em42t+2GbiGDHzdly2uIYvQBMgl&#10;NmcTm/NILblwgm8raEGcA1d7/mUkL62tML0dUJTWWpTeUpLeWpzRWprR9iqz7XVme0lWOxKDFsRg&#10;pDS7401Wx+uc9or8jrcFbZUF7eWF7VWFHRVFHdVFnZXFnTWvuqpL4J1935V215X21LzuQXJ8wTgC&#10;OPRr2Wcw3v2F373Zzbelsg+htaq/rXoA0P5uENBZO/y36Kof7W2a6GuZAlCbJ0Hc0zh+nek7Cxjq&#10;mAMMd84DRihzw5TJYcrEaPfUWM/0BHV2sm9uqn9+emABtEgAmBlcnB2CvS9geWINYWVyHbA6tbE2&#10;vQlYn9m6YWN2+zfsftFeS2Iweef69G2wzurU1sokiGENfJMHfJMKPP/rNsNzwyuIA0Y08M0ewDcC&#10;GAHRsYiyvZGygL7m4f+C/ha45jOYhojesa5pcCKyCLIgGAH8F+sjmhmsA1ZDaj4j0vdv8ZUnw+22&#10;AIdaP+cyP68C/zCib4wcmwLXSxk+Rh1uJkNeRmM+BlNBemMRWkNxGkMJGn1JWj0RBlMuJjtaVrcH&#10;XAH3hKIeSyfRKKZyqCZyy4XxirpxclmAz0QuOj0eOmN+RpNrU/ufFO9/DTe9IYCHwQiAqFbwZQBA&#10;4i8AV8jOqsPJrM9LbytA4yxIYy9IZ8bHpMbNKs/OrszCpMlCYy7A5CBBbyZ0T9iYS6DU2bDfSW7e&#10;U67XQ77OW/NNiE2UnbGqiBwPvTQ3nQ43rYUArS0fvRUfgyEnoxobkzQLgyQ3s9YXV4ggwGL0u4hw&#10;mN0gzG4KEGIzAYBT4FLVdDrsLzVZnqkxPVGhf6hI/0CB4Z4szT2RRw9Zbz+iu/WY8edH7A8fir94&#10;IEl3i12Kkd1cgtlbmyXBToLorZ/kaBWgbeQrpxGipBupZRJnbBVvbZ1gZxPnYBHnYBpqqhZrqZlg&#10;qhKnLZGiKZ5rplJhr1vtYFgPvkCMTRyEZFU4FOUlnHilAl+IRzKokZ8rYplU0VzyYaJSDlbaTgTv&#10;oPq4qPY438YI09YYXUqCdk+iZne8MiVaoSdaFTaysP01u8aoO1q7K1alK162K166L1GtP16TGqsO&#10;pnVHqYC2N0YNdEH7O1wLYKSONCVc/Yauz2pN9/xa7RnJ9/1V/f7CtQCGuTHKn9Mdo/6rAP67+Y30&#10;/YIvBHBXjC6AEqPfHq3fEWnQGanXHa7VG6bRF6rWH67TFmzQFGlXkxyOCfAz0TLlFzNmlgt9JhfD&#10;oBXzTNUnsmaQNLYY00lJGRkIobSbFBY/c/D/s7bHQxvsDwb4f1PBPnV8xR2aZ19FCaeMBDe2xbW3&#10;4Qd7cSMD2KnJ0P4R0+oW8cxSxdcNLoOzPuNLrtRRT+qIU2u/ZXWzXlGRZjZegxyvho/QIUTrp6cq&#10;JSWqE9KNS2qd2oZcB2YNW6jsaTnfBITT4XJlylptemd8J5YjphbiJqbjB/pjOtvJo0MEajeqvT25&#10;pS21jYLu7EN3DCR3DOJGZtB9/fj2WlJTcUZjTlp7Ca6/BZxlM7ByF1XxlWfGV55k1qwGx4G5wN7u&#10;1CFqSk8vuosKq9/uPnRPP5o6gOmD04IjmlsjWtuCGxq9Kqt839VEdXQmw/nBvamt79L7Wgn9PXGU&#10;vpiBhbChHY0i6j0P0r8aRdxyTBFFlbk3jyUMzsZRemNaGpM6mv4LAfy7IEc/z6lCBPDnDvizQ0Op&#10;PQPZo5PplKaMrmZsd1fS6JLXxAVzGuUf3UhPo/K9OwfRw32orvqM8e7EoYGE4ZH/QgAj5UM/F8DY&#10;3m4ctQff1w3uF4CjdmF6OlMpbSmdrQBUVzsYIQ70pg33Z4wOIhTNzedNTedMTOZPzxTPLxTOzqUP&#10;j2C6e2Ibm0Iqq9wLCi0JRIPkFJ34BIB2YqJkaLBifIweAWuVl+1aVhpQXxPT1ZEy2IcdG4a3DZ4c&#10;A+DGR1KH+hOo3bHd7ehRaspQV0JvW1xPU0JPc0p/K260izDZlzY3ljQ2GNpHDewbChiasu8YkMop&#10;exCR/q8hZV+55P6TC54LW+7U1B87OBHXNxTZRQ3rG/Xvm3TqGjWopcjnv5XNeWVe2xA2Nh7S1x1O&#10;7Yro7YzqbY/sao7oqI/sqI3qBFfVEEWpD2mr82+rC6K0+bW3mJa8EsKgGXAYztw8xTdV5u+aPeva&#10;g+tbQ2urQ6pL/CpzPCrS/ZpKveoq9MmFMhFZkv7FAp45wsFkZvvwR6quTyVt6ARMaOjlBNglLNTU&#10;zGS4TaVoNfhuS9B+zX3vW8Yffn7xl+e039NwPnzCfOt7xm//wvnjz1JPXugxMVtyMDpwPPXivR/I&#10;/3Oy5KN0RbosWcYMMcZ8Se46JaFDZ2XIQxHyVn7vInXuLPbBT/pTiORZiOB2AOtWJNMBlvW8gPvs&#10;Nfv+a7rdCtrjGon1bEOcEk0I1+1QrqdRvMzJYgJRvKypkjxJYmypUswYOVaCEidZRZCsLEZWkiEq&#10;yYSLsAQL0fnyPHNjve9Af8v6xXcWT78xf/K1K8s9D/aHfrzPwdEwUUZAqAhDiCBdlDBjCPeLJBH2&#10;OCEWlAx/ghyfjwgrylpjf7jhYK5jb6l3Y7Zzc4JyMNlzPt57PEzZn6DsTFJ2p7oQQLw90bk13rE3&#10;3f1bdma7t5Z6NucoezOU/ZHWucri6vCAJDVVb27uJAWlACHheBU1V2EhNzmZ5bZGaHNxa6L3ZHXo&#10;YGumrK5Wxy30pZrnI83oBwbE+0ZZiACG80310NfZsSmPDFCP9NGPdTHPtH9HAD/V/UUAAx7pw1mq&#10;tFr4l9qwAwaL/JZHOtjfcl0h+XqL3N/wzCTtsSERBHe0UIB7OphHBoSHJqRbZsQfLIg/mRNBcMeU&#10;eNeE+MCYCGa+MCDR6BHptAk015f6UiHlpVwSvUwYg4glq4ghq6g5s5gdo7gbnaQfjVTYc5k4WlX8&#10;c420x5pZj3Ry7+vn3TfMu2ec/8g4B75ZzdTnmmjAMy3sUy3sIy3cQy3cXU3sIwPyS4t8GpsiMO1H&#10;LQLggT7pvkbiQ7Xop5oxDAaJHOapHCaJNJrB92Td7it63lX2vqsa+JN6yHcaEd/pxP9kiAYX/NAi&#10;864h6Tst7F80cT/opv1kkP2jUe53htnf6mV+q53+nSYZLHtbC39HC/uzWupPSvH31ZMfayY/00K/&#10;0EbRaqJo1VJoVJJeKicyaeLoNXDPVDEPVVB3VFF31HF3dcg/G6T/xYDwrQkBfnJMMPf1Ex5oRT7X&#10;jHqpGUWnGUOnmUCnnvpSA/9MI+OxRu4DzUI6lWwhiRQ50ZCE+OrNA+gAgigbxx45df+H35TWvug7&#10;7bx/EMc8MyliN8fQKdsFEIh70MHK5tDG+ujy4lqAL4aPx05MJJSRwYWTy5uN04GF3YSRRZ2eQZ72&#10;uQzNQzmae0ov76i8fKRB/1KPg8Wcl9OGn9uOj8sWtAI89kJ8jvCGwbwOIAYjCBz8lpHZdXl9s9l9&#10;U+j2noKpOfBZmtzVkdzTjhulAojDA4C0gRFAZt94Zv9oWv9wWj8sd/8eyAODGZ9tEgw+6m++C8An&#10;/3+Lm3NvQEaQo8j6N18ogOCKyvjmFthnwwK4D5HQ4FuG3DcALix9YChzaCRreDRndDx3bCJvfLJ2&#10;e7dsaQUEYAK6gxJZXeOem2+Ow6smxssnxMjFRMrFR+vg0LavCoIa62KpXeDLwqO63ICEty7KS+rv&#10;zVlbSpudSu7qLR5cTHnVwSRpYeiK07HCsvF7cPD4CAtHCvBF8vNG8HKHcXMHc/L4c/L5cQn48Qt5&#10;8nNaivM6ign48fGEsrJFsHBG8YlHyaqGjEzuX5ycTnVVRZrLhKtwolS4stVEsxQF0YJMZBmePDWJ&#10;XA3xNGVhnDwPVoGfqCKYLMUJ4gxVUTCeryaRryicKyuUJcNXoClRrCNZqCGWpyRYqCpSoiGeKy+I&#10;EWIGS2UqCcIb4irD2+Vi1YQx6nBVBoIKH1mF91e3el1CWUUIoyKYJMuLVhHGqYujVUWx6uJEbWmM&#10;phRaXhgvzJ/Ey+XNQW/E+FDq+Q/c9//Eefs/BG/9yYz+hTsjfSQHK0aYL0NBNEtNEq8ukqgskqyt&#10;001M+zQzBe2vba8Mzc92rC9TTjapY3UZIVqCsQrcebpS6dJcxQqClWpi9XpyVYZycTxPozgepitw&#10;56oJZqryZ6oLkJR50lT5SGowRHU+vAYfTgNu8eoCBGUBxPh+QdqvAvhzMpRFchVhAVygJAbbX2XJ&#10;fCWJPEVY/eYoSSDqN0tROkNJOktFNktVIVtNPltTOlNLMktDAqluDaMqCshSFQMvSr66ZIG6ZJ6q&#10;eJaicIYMP06aL0GCJ1KcM0KMK0iE3YnjhQHNHc3nt7QZHyrQ/OylK1tFil/qbzhZGTneGDtYHzta&#10;m1ga6Vqf7N1Z7N9e7t1comyvdB9uDp3vz0CXO+DD4NPaFJx2uTPwafrtQJFHnpdYlrVAriUHSvv7&#10;QpcfNysFoWGJEwrNWc9TaJT+ek9fFmiEDRqBM3qvYxZokBEaZIAZpoGGX/zVAU/Tnvc9hiZZoSXR&#10;ywHuoy4eaEIZWnBrfOsVGmKvIKvCx6UrKRImJ0Xm5UQ/euTHwx/Dye/JKWjGIazOKyYro6pi5+KE&#10;TbGbbdd4PyEJrahCi0ofp6Q/TEqB7vmI6GID/cy7FyNvHvQX3wYMv74/VfVsvvbZp3FeaIoXmhOE&#10;5oVAcDnIctxDd9hFczXE+n6YDfBhhP3jKMenMU6YcdYPE7QfJp5/HKeFi1qPckIjgtCQPDSgu16l&#10;VhnB4Sz+r1mectDW4PvhTpyTQ6i+ToCOQnde6tlQC3Q0/36qC9qdmqktTHYydFYRKorxhbZmofUp&#10;aGl8q7clLyooTE2I4iZ1kqh2FC237sNzESHyIULoxJ/9Y4TAh0iBwwCunQDe/TCJ9VCp+UDprXid&#10;vVcRh3P9axvLu1uLx7vz0MkS9H4FupiF9gfer7TtjVfNdOYPNWeNdL2an2jYXe8/2Zs7P9o729m6&#10;3Jj7uDEKbQ9AewMf90fO9sahT9vQh52PW5Pb7SUzeI+ZQIVdH76rQIH9ELGdUImDYJGTEKGLEMHL&#10;YP7LUKHTMLGDKPnFCJU5lPX71kxodwTanTlam/pwsAJtTUIbw4gA/rSzcLg8tbc4ebI+/2l3Ff7r&#10;gbVRaGsY2uyGht/MFYZ0RaitRYkehXIdB3GfBfBc+vFd+AmdBIochoivBonMh4guREqtxMqthEut&#10;h0heJWhABa6fxnI6SiK7MxLm3xZuNNedTlKPlttmOrFj+dYbWBUoTg7yF4fsBS68FNdiLcZCdTdC&#10;FQ9DZY4i5Q+jFfZjFLajZFfDJJeCxfZiFbYjZLaDJfeDpWABHKbwPljuJERmK1ZhLVl1FaW9hNJb&#10;IVntvvL72EmApsuho0HocBTaHTtbG9tZGd/ZmD3a3zg/37+6OtrYWDjYXftwur+/srA3PQ6tLEAb&#10;C9DK2PuGgs204H2i63ui7VWK1lWs3KckxeNoxcNoxb0I2a0QySVf/kkXtkFrhl4zmlqVuxWyd+qU&#10;Xw5bSi65607ba/foyb9TVslXtiHKOqWKmSUJG2AljbKULF5p27/Vd8pXMi0EsZL1K3nbYhn7IinH&#10;V5KuRVLOr+RhAVwkZ1koawEAAei+UrDOlTRByJMyRciXNiuQsC8WDiQIhniJ+GmKuvFKubBIu/BI&#10;usoLu2Y7FU+FdUApo2e+78ZMUYt+GdvEsrnUogNC3TG2+QDVtBlXNxP4pschs84gtUwtesSjeDbg&#10;7XZM7UlK0zmq7iK1+iy5/CSlfCO6dC+15pLUth73ttMmucsBNR9SuBRZsp9Ss4+qPUTVHWLqYUmM&#10;bzrFNe0Ru4cw/TirHEsBD112KzMhhxDdyHfR5Zul42tpnZu4pn3Mdepkev0BqWqT8HaNWLWe1raE&#10;aVpLqT/CNF1iGi6SqwDv8bUHmIrL7NZtfO1M9OvNxLrj5PZl3/IRi4wWhcgqYa9SbqcyAfcGuZAh&#10;E+xecCVEGoRIA2fJbZsR1Wvhldvx9fspLbtJTavxze+s8hMkojCqmCR1tK9MrKN4mD63h41ksIN0&#10;oJ9yBMEM0xT0egXbcZZOvcR3HCTVHhKadkngRmBu7O8RuDtCM+ACB3OJ/QUQ7yRXnhEaTpOqIGzT&#10;B3TDTkIdNajMU8hTmcWW9anR40e6rGw2KnJ+VpqhnrrBwXoBLhLW/rIO0cpuyWoeOBWPdBWPIjXP&#10;t5o+hTI24DWFba66bZGGxWtDO5KSnvtLjlQR9UJ1uMJzrpIlaAGfC+DX1wK4VMnmjYrdWzWHCg2n&#10;Gi3Pt8pOJXL2RdI2gCp1jxEX9EFC2V5s2VJg7qADusUwolYruF4ntN0ktsc6Bbx2Z8QWOCf42uEd&#10;4xphuYupP8Y0IC0YAa8saBHjiwhg+Oh194LYigjgSb9scCJgLfoNMg3EZ/jmM0zj7/KR3HGUUrsQ&#10;VDDghKNYJfXaocY80hYC8i+S6t4n118l1Z0n1gIuUurf41o+EdvBs/0e33qJbwHL7iZVI6nDZ8Qm&#10;8HY6J9afEergYtG4GsAx9h0AiSf8yB02sTNBmUeYanjXXkLdBb7hktD4ntQMAPEx6t1eYvlW7OvZ&#10;gCyqQ0q/E2ozpvRjWusVsekotRoALhXO+UbVIyB/9ABb7et3wk0M/1kAAa4mfUJuvdnHF7xz9nEN&#10;e+i6ndSazbhywKx/7lxA3lFSzVHiu6XAgmXfoh6dlFbFmHcSwbXSwb06KWsexZ+S26DMISh78CO6&#10;dTeybDOiBE5EJjR9IDaf499dZdaeZ767SH939gu1p2l1x8S68/SWXwXw9UuZ1nlJ7gQtbGczOuHd&#10;jsntcB52bOV28Kt13/x+o/he/ZgpW9yyW+aie+ZxdAWUSYVy+3fQtXvk5vOcrvdFfe8LqGe5XeB2&#10;wE9Ei2PqVPQrEJ9kdx6QW/bTWo4z2s8yYc99QW47J7UeE5rPSeBnpHEj7vW4b1qFrm+FeUi+dUCe&#10;f2xNSVlDd0cupQbVXBZYlIltb3izMv3ucK1sZ6F4bapyc6HjcKt1eaFrealvabl3cal9fq5+dqpi&#10;buL1/HjFxuKrhUnitQCuWZ5vWFqonppsXV5qW1qC25XllrWVutXFN9PjmYM96M626JqG2NrW+Pr2&#10;lKYOYif11chk4+Jy78Z2/+Lq5NzK1Oj0eEffeF37aGlNCzrrjV/UW3f/ClfvN/YepbZulY7eVU4+&#10;RSYOOCW9RHG1MkuPRufQWvvAJpeIOoeQV/ouuVp2RBVzspo5UcEkWUg1ilUmkVUmS0S/UtWuRd97&#10;wD5ixCmuzcyvSsvlnaE7xT6izzOpxS662T62xSGu1TG+zSkBBI220XVWEe3OiR0uSd0eKBAXqLuW&#10;GwU02cW8MfItN/ctNXPP1rJLlNAMYJfyZBIK5JKJFFXJNXLJMXHKNHDMMHIotvV95xVR6R5eYO1S&#10;4eby1tWh1Mm1yMkv1zGCZBsbZ5wQoJforp1qp4My00WZGGL0TDCq+gniKoECEm7a6pGq0r7i3LY8&#10;DAZ8TEbyws7mmrAGdjJJtTFI0JQP1JQPdjAnOFqRDLUS9NRjjbXiEQfsaEFEij/bm+FtTbCgCwIk&#10;G9jaCG2kGacmGyQj7CEt5K4qE2iinQAWcbPNAICzwGTQVZbyB0fBIU+HbGTc2znH0ZLgZIVH8nER&#10;cWtjkmppmGSgEamrGqYk5S3IacVKq8fDYqos7WNhkBjsXQRmIm4VnIhs5QtONNWNU5X1M9GJ9XbO&#10;QkbANEdLOPvZ1hRlb44BKyOlpI21Y8DidmZoNzuyp2MGWAQMAkAAzgULgtbXNcfHJRucDpZFHggA&#10;1gSAy9NXj5ATc+djMwcX9vKhiji/g7l+AjgEHgssDuYjJvtzkIcwN0g20IxXVYhQlgvR1YizMEE7&#10;2qb5eBSEBb/BoloIWDihFo9tQqfWoVJqsOh6Iv6X9NybTFwQgO5Nzu5v+SKB+AYsrv13wLdiMY0A&#10;HLYJj2uGFe+vAhgEv4VMhJ1uBh6Wu5mE9iwibH8/B4wAwCFkTsa1AEbM7t9HfSYWUPtbsvH1v0vO&#10;tf0FXG/u23Jd4fna+H7WLfjV/hamt75Kg+0voDQD1r2vM2HdC3iTBRvfsuxOwNscCqA8t6s8t7Oy&#10;oL2yoBVQVdgGqC5qB7wr7qh51YlQW0IB1JV2AepfdyPdz0fgTX/f9PzW/v6ym++17gV01AwhfpdS&#10;NwLobhj7XXoaxxH7ixhf0Pa3Ipm+X6jfBcBo1/xI1+Ro98RYz+R479Rk38xU/+z0wBxgZnAeMDu0&#10;AJgbXgTMjywBVqfXAGsz64D12Q3AxtwmAIk/H/mFvzrg/8SNLUb88bUA3liZXP9d+3sjgL+wv3+/&#10;AEbsLKC/ZeR3QezvQOvoYNsYmA/OQlZA4pvu3xLAN+vfCGBq09DfJYBDOB91BtrX+zm98XYrDg7H&#10;eIQrcCjxMyj+VgCLwg5YX4LBSJDBhI3Jlo7T87lI5DPZlBdKGBplFLtqIqdcMKewCwenOSejEZzF&#10;S49Y2/+3ApiT5UYAOwrS2AvQm/Eyq3GxKbKzqbKx6LDQmPPR2YrTGArdEzTlESh1Nhhwlp/zkO12&#10;k6/2VCvwtQgw1pXhEmN/IcFDr8tDb85Pa81Hb8VLb4AIYFZGmb8lgJG9h38LIn0BNxpYlNMcIMZl&#10;AVowLsgK7sgAzOSi0+Gi0WV/osX8RIn2ucjjF7z3nvHeeSx0747so1tSz77moP/6Ec9Pf5R7+QdD&#10;nrvmQvQ6HFwKNFwKL9hV6bl0OISMRaSsFJTttTRdDLXdTbU9zTQCrXTCzTUijJUTjZUzbHVL3Syq&#10;PK3K7Y2rXO3TbZwizNydTEJlFQMYxAKYlZKfySbSKSSwKUbwSnvISFtb6ziifSNq0Ynvwi3aYvW6&#10;EnW6EzQ6YxQo0Qp9cWrDCfrUSANqhMmvAli3K1atK06+K162P0lzIF67Pw7JwYXpi9UEfKFmPwNW&#10;vHC+7/WuwIj9RboINxr4Go0vBPANv1kW5v8HAQzf+68CuC3qlwzg3jCNniDlwWjd3hiz5ij76qTg&#10;3LgoT1t3USlzFvmQl4rxL1TCbknYO2bWksYWk6h98f09kdRur6Y23rDUb3S9fjZNumVM+kYn/ZlT&#10;iSTqrUtjb1j3YEBdY2RTczKFktzblzIyZV/dyhSS9B8WHjSROM3yZvOmLsumNhcK1bt3Kqh/JqRv&#10;2Letya2uxLkqx6E0zaIgzSQrUyI2RSAKLUsulkgveRKR/LVnwLd+IbTJZPnX9U7UieDJpcjJ2YTJ&#10;KezUJGFyLKWHktjZktDanNzegacOkIcn00Zm8MMzSdSJ5J4hYldHdnd9UW9tfl8ztr83rH9K8e3A&#10;N+GlX7llfeWWyUxqdOieD+kdIoyPp/b8qn6v7S8Cqn8wpr0zuqMzpLHJs6LSp/pdeEdH4sAAvGEt&#10;pZHU24bu7Y3vHoodWPbuXBTH1f6HefT/0Q2kD80xrRgIG1hOGJqO7+5JorSie9r/uwL4xu8CsAP9&#10;NwIYPzR444CRQ9eDw8m9A1ljk2mUpvRfBbD76CktruV/O+MfR+R6tvejhqifC2Dc4C+VRXG9VMCN&#10;A/78/+tvJmB7u/F9vYT+HuJAL2mQCgAB6OL7ulFd7ejuDgCmpxO0oIuIYbgs5/WWk/nTM29WVis3&#10;t8rXN14vr+ROToFDYNmEltbgikr3gkK79AwzAkEpNlopLkY5PlYlIU41MV4LlWJEIlhkZfjXVIc0&#10;1sd0tqf0U/FjI6TJcfLUBGl6AjM6kDpETe7vTuhtT+hpTaK2ovraUYNd5OkR3NRYVD81oKs3amI2&#10;eWXfrXdMNLvmLxEl/+hf8A8u2B98sSLkNy7tgzGjczEjU6HU4eD+UT/qiG0zRbWoXCa72KC6yW9o&#10;PHRgILK/J6qvK6avM66vI663NaqzLrSlKq6nKaa7MayjIbC1LqijObi706u1xbyulr+w+EEy+mUC&#10;RutNrT9lOLilJ6S+Ib6zKaq1PLKzPJJSE9rebJ3/lt05/pF2CLsDXiQ4QxdXweOYfFfMnk3eg1vc&#10;VkxMz8vBMzHADR1ka6vKKfj4DwIPvue+9fOLf/2R/j9+fvrP/5v2T/+L5Zt/ZfnzvzH96z+z//s/&#10;ivzlnxXv/Jvmw3/Sf/oPlrT/7Mj4R3f670M5n2eqyHY46K77K5yFS1xFSp+GiB4FCRwH8x6GcO4E&#10;MawHP18Lf7iV/Pgsi+aylPa87Nll9fOP9cLrWbo4pRch3LfAF2s4N12sAEcgC00UH2Mg6+NAtrvB&#10;nPci+B7HizBiZPjTVeSyNJXTdWTJOpJ4DdEURb5IMWY/7mfODLdtX3xv8fhrq6d/saf50YXxjhf7&#10;IzAeyPcyRIA2Tpw1gp8OJcGdKMqOlhVIkucPEOPAO+ieT3ecrfQervZvznZujHceTvVeTg9cTPXv&#10;T8D2d3+mBwAr3knK5lj7+kjr9kTnb9mc6txe7l2fp+zOUD4sDUKrkxddzS0xkfHKSv6CQoHiYlEq&#10;Kla8XLmBftDSDHS6M09tPl0ZGqS8S8Zi1ax96FU976uG39fFPzLNvaef8UAfyQBGw7WRDVAPYdAP&#10;9f4qgGnkkwH/dwL4sS5cSvoLHurh/pYAfmpMfmxIfKCHu6uN/lkj5ZZ68k9qSd9rJP1sjP/RBH/L&#10;BH+99/Bfq0/TmWUymmQyGWUw6aex6JJZtEnMWkQ2TTy9dBSjdASDZCSdeBStaDSNUPRLwRga/hh6&#10;oThG0TgWsTh2qTguuVhexRh+lWguzYQnuqg7BoTbRvAuyD8bEW8ZA0g/mpB+MCL/bJH1o0Xmnw0J&#10;f9TDfm1E/M4s/bZJxh2VFHbjDEHrXGaN+Dt8js+EnVSsU4JSqtJfD2a+6Ut/3Y3ObQpMLNSzj+SS&#10;Nv+ZTf22hPMTrSgmczyNMfaWWtxflGLv6BGe2xbdM8m8bQin/97RJz8wSnsEJ0ATb+thfjbF/GSG&#10;Bu0dM8x9E8wDE8wjYwTsfSPMXSPsz8bYn0wJP1qSfrLOuG2T/a0+6ZZB+n2jjIeGpAe66AeaiU80&#10;k55pJr7USniplXSdBIxGcq8faaU91yBxaxBYxIMElLzya4Zm9i6mjy56N040fFIeyXv9JB1Ko5/G&#10;aJT1UCnqO35rMeuImtG5lZ35qYke6COEx5TRPNPi4/FmZXETFQsTFPEWFHbmFzTn4zHkZtPjoNdh&#10;e67H+ETv+QMN2md6LPSmHMyWN3CyWIGWm81GgNtRhN9VVMBNiNeZj9OelcfCMSa3YGA+f2gusa49&#10;c3AcfGYmdraRxgYwwz0A/GAfACkQnd47mk4d/u8K4F/KRP9nbsTt3w+idX/LF9NuAB/7KEoXUlUC&#10;fLOkXecxw1803b0AQg+V2NsHIFH7yX0DgOKZucKpGUDJ3MKbxWXQzRgcRnd1+1ZV2BcX6GBQ0pFh&#10;ooH+4qFBirHRGqjkyLaWmK6OgNp3NgVwcnDmwuzrna2c6dmq2a34/EY2OSsTN5yVexa3qBcLhzsv&#10;XyAfTyg/dygfVwgPdyAPrx83vx+PoLeAoLsQl7UYj4Mov68gfwQ3TwwbTxQbfxC3sEtmbuP50dne&#10;TF9GkKWHGC1BWzRHUzxDQShDXhC0ZAVhnCxvqgwvRpE/TVs631QpVUEArSxAUBElq4mmK4ulKQqR&#10;ZQXxMrxpyoJkJQGSPF+6An++mliplnSekjBBjD1HWTRbWTRTBd6al6QuCj5gcZqieE1hkppAmiof&#10;WV0QFsAqgngVAawSH0qJP0mWN1GON1VJEKsmmqQgECbCEsDHEMrLmK0kk6OqSNBUiFQVd5Ti1OF+&#10;pkh3S+7hN4rf/7vCv/xvnT/8s9vj+2HsDCF8LNGyfBgjNQoadUTphrbWjhZG5ic69jaHoasF6Hx2&#10;tbM0wVgmUUWw0Eg+X02kUEX4lbJgjZHCG33ZGO5nkRyPyYq8WWpCacrge0GAqMT7eQYwkgSMBP8t&#10;AZx+7YDB85ClKpatJg4AQaaKOHgCM1TE0xCUJQEZqtLp6jIZGtJZGlJZGhLZGhJZ6uKATDUxBHBu&#10;roZkgbbMKx25El150L7Sli3SkivSUyKrSmDkhFPkhGKlef0EmB3ZX9qwvdClvWvA8tRcgNFBXiDA&#10;WBXv71hNTup/mz9ZU7HR3XI+Tf2w3H+xQDmZ67hY6vm0Pnow1nUxNXA1St1pqRwrSK2NtSfZioYr&#10;PSEasaE0H+TZPZrJFYUG1T8NCBx1PDvrefxpmPYahk9DTJ+GWK5hgobor70vDTTIDA2ww1sCg3aQ&#10;8Tob+Ak0/gxaYIOm+U76JN6PmX4a915oDnI0kFGSVuJileZg0RQS9JKQSOAVSKRjDmXnjeYTDuYV&#10;tGPlVhSREHdxN3r9JmFxIuV81hSalfk0LfV+QhyakYaWlaBFBaR7OiS4TWFfqKeZqHg0/PruUOmd&#10;oZIfl2rvbzY/Puqmg/cDnuaHZgWhCR44nuSFxrk/jnJ+GOEAXYQPI6yfJlk+TTJ+Gmf6NM4Mi+1h&#10;XmhI7OOAEjRhu1lnFKb1TYDqg49Dr6HT5RZ8cpihtoOMANnPdrwyD1od+TTbB81RmzOSAw2V7OUF&#10;qrFR0OYMtDy21PYOWp0eKMuP1ZOqshRYj1Q+iFPdCBQ5Dhe7iBA59uc8CeB6Hy54FMh9GCRwGCmx&#10;Eya9GCSxGaO2keX1YbFve31mc3l8Z3nkYncauliFzhegvTH4XX00cb5O3Z1vW51snBt5Nz5QOdQD&#10;2u7ZoYGtyf7LlUF42jFgEs4PPpr/cDj/YW3wuOv1Zk7gSqTGvp/AeYDgrwJY7CRY5CJY+DJY8DJE&#10;5DRM/CBKYT5MaZXoBPUVQwdj0P7s6ebs1d4StDVxLYAnoYPFj7sLRyvT+0tTJ+vzVzvL0O48tDkO&#10;rfdDm73QfN1aZWJnhMZyhOhBKM9pCN9FkMD7AKGrAJGTQJH9ING1YNGFYOH5MPGlSKm1cOmNUKnj&#10;SMU9jDG007TSnbdanXXSWnHZ3XQy0DRNyW8o8C2PUWn2Edj2FYXClCFf+asAlY0Yg9kI9e0Q+YMg&#10;qf0wmf1w2f1Iud0Y+b1YBYSdSNntUHij5eNQ2bMwuYsQWADvRMptxSitx6osxajNxWkuoSy2cnz2&#10;yuKgwTfQdAO00QftT0EH89Dewqet+autWehs42xr5nJ77mpzfn966GJ2BFqbheaGodneDzWZ6wSf&#10;rWTrg0T9w2jFs0ipDwnyl4nql8mal8kaF0nqZ4nKR7Hye5HS4DLm3AW6jZiaNej6TQWX3LUWXLV7&#10;9KXeyIpW6Nu/NvR5peeZq+6QJmdKlDZMkzHOVjAvVLMtULKCS0DLWxfLO5YoupYquJYoOBUrwFvA&#10;whnAshYAEIBusYJ1nrQZQq6UKUKOpEmuuE2xmHemRHC4bICFtLeEuDOniCO/sLOsgJurZFiTV+3H&#10;tLmDiKZBC8xiQM4RuXo1pXA1thgueJvZBeUNf0ynbsTUDDhnNxmjM0Q8ylXCe23xy8GvDuIrTlIq&#10;T1LKj5MrjlGw7bvANS+EFjUbR3faJG/FvD0ntBwkvdtLfgdaOB80pfYIXX+ObdonUhazxrqw/T5K&#10;Icq0evbSnrYSLqHqoXM5Q0eFE6vJTevRVR/wcMrsCapqJ7nkGA/v/7qLajxFt7zHtn1ANZ0l1R4n&#10;1x7hm5aSq9bTW4YT35Y7olo80rcIlPdZowcJbXvBlUuO2X26ifWygWUi7iXCrjXygZ168VvBb7ci&#10;Kg/i688x7R+I3RcEykFK01pc/VREfYNTwTvnwrfO+dV+Fa88S1JMMCX+r8uD37bE1Y7hWlfSu3bT&#10;OuDURmwt4JDQ8Ln6Rewv4HMBjIAI4L3U6gtS03FSFYRr+ohp3E9uHAyr9Jfwl6O34KK3pKczp6E1&#10;Zn6pI8igYyBk4a3sFqvnhzYMJBoF4TQ9UTL2WEmbfCXXSh3fKk3PNyr2ZZpOZXrOpbqOr42dsfJ6&#10;Ng8YU0XUizTsizUdcpWtSrQcAUUqNmXazn9LAFdruFeourxVdimVdyiWsa1Ucx93x52j311hG06S&#10;qzfCX814Zww54nqskjvN4ttN49rM4vqcccuhxae4JiiHCuX1fSR3IK/4QWrtbnwlbHlxzbA+xDUf&#10;ourANDAOJoBXHLz0F8RW0PY6YsZ9MuG/BkDVrUa93kmsQgwxmHyjTr/gMLkGUad7CVVTPlkUq6QG&#10;g4h63bBBa9SiZ9ZRVPlVSgN4P1ymNpyl1gMuME3v8a1XhFaw7FZ8xWZCxRG24X1G+xmh4YxQhwjg&#10;GwcMQLqT/mkdNrHTgRlHmGpk8Bj17gRdc46rRzTwB3ILwlFq9WJI3qRP2nJYwU582V5i+SmmFsrs&#10;ABd5hmkEFwze5MepdYgAvsS3gCsHgBi5ixsBfERsPgKrIRCbwfvnANuwf63SN+PKR93J457p4F6g&#10;rN4PhDaI0Hke07jiVkjRii8T934j5tWoEjZkiZt3y7lIajiMrtoOL9uNKT9HNXwitn4ktFxg60/x&#10;787IVZdptZfpdYBzct0psQb8HJ2lNf9KCwDJzQUtuIZjUst5WvtVescnUscnYvsnTMsnVNOmf+GU&#10;A2HSHj9qi+k2iR9zIuxGlu3FVV5lUq7yez8WUM+yKeCHYgtbB34QTjI7Ol0wM9El8N7AWZ3g1g7I&#10;LSCGPTe+CS4JTmg+wDeekJrO01uPMDWr0a+6HBNfG/plGXsW+MVW5xT19Pe1z48U9LdEvSkIf1sc&#10;XV+O6W8rWB6v2F9+t7dSs77QtDzfubJEXVrunJ9vnJl6NzNRvTxTu7X0twRwy8JCw9xs3cx0zdxM&#10;3fJC3dpSzfpS9dpy6fxizugkvrM3pa4ptaY+raG5tLOngTo0ODbV3z3QXPauFJueH5GYFxCZ6RpA&#10;snZ57eLz1tGrzNa91MrlrZ1nhYN3obEjTskgVljljYVnk0tElbX/O+vAKkv/MhOvSkv/WsewVu84&#10;infiOws/sqRRIrsCikM5XVCnSNKsUdezzyay1zaiyyZ80CNxNSbnkFC+klC8mli6lvQaAIKVhJKl&#10;uOLF2KKNlLL15DegHQtKb7GLpXpipsKyqd7oOruQVvfoVreYUlPPJHEdbyZRdzohL2ZRrKJpvolb&#10;hWPIG/uAQguvAnOPV9a+r+29X9nYvbKzK3F0e+0a+Mo9Jtc1ieCQkmCN8jdKctVLstJJNNFOMNBL&#10;0NCKllUMFJPwdLQi2ZigdZTChDmt6R+rMzzREOOy0ZALsNZPNNGKUZLwUZX2dzAnuNplWBqhzA1S&#10;jDTjTHUSLfRTbIwxSMovIn2drcigtTRIBV0X6zQnS5KZbpKmQigfq5UAu40Ev4uabBCyMbCnQ/Z1&#10;NjBRWcpfnM9ZTzUKKSgNlnKyIn4ugN2u83pBALoAENuaopSlfdjpDWgeqXIwGEoKOhlqRtmZoRHv&#10;a2+OsTZOcbYm+LrmgHEw00QnFkntdbTEIfbXVDcOtOAhkL1+wblgRE8tXEnK20AjEpG+iDAGMZiA&#10;CGA/t1ywJljBTC/e0jAJHAUXAyY4WGCRC7MxSdVUDJIQcAQXxvBMk4fFVFHSC0xG5oBHBGdZXacC&#10;g5kAEICuhWGKiW6ilmq0hnKkvlaCiUGysX6SiUGShWlKWHBpUnwtCd9OJrZh0Q2pyTU4TEMaCcnQ&#10;hUGkLwHfRiJ2pJEp+F9LNH8BBtfyu+AIbb8PtokA12RuIRFaYb9Lak8ndwBA8LsgCb6I6EWkbw6Z&#10;AvjcAcOZwb844NZ0XEs6vunvpiELB6j7LTmEht8ll9gIyCM1AfLJzTf7+34eF3621++1+m0BvM5s&#10;BbzJakMoz+1EqMijACrzuwBVhZTKgvYv1C9if2+CLxzwF973l5rPZb03Kb+/eN9ft/Kl1I101Q8D&#10;uhtGAD2NowjU5vHfpb91cqBtCtnNF07wvd7Q96YLGO2aR/b3vd7id368d2a8d2qCOn1jfxHvi+je&#10;hdFlwOLYCmBpfBXwueLdnN8CbC1sA/5qfL+Qwb9Rvwh/SwD/1v4ihaB/1/4C/qcEMACxv2AOmH9j&#10;fJH4pvs/L4DjRF62+1vW+zsUutiXBIXH2nrJsSkIMavwMmhzMRrAFpbeRIDOSJDWQIRGDyAG7wps&#10;xszqwMAfQC+bzKBGpNUg0qqksqrGscsEsgk4snGacTIbIudeA8vOv5+/JYB/Xe0/wcWoB35v52DS&#10;46Gz5qVxEHhpx09nysOkzsmqwM6mysGmx0prwUNjJfpCX/SBkJWA0BtXgyFXxTkvuW4PhWoPrUwP&#10;U1dNNVEWEdYXUvCjwwLYkp/WnIdOn4NBnY1JFsDFpP355d0A69vfAznKy6jPx2TAz2wIEGAxEmQ1&#10;RjQwAMkMRtKChVktBOkt+RnNuFm1WdlU6FiVXtKrvniqR/9Ai/2eHOcPzHy3vpd48AeJB/8m+OMf&#10;uL+5w/Htc7bvn7P+9Jz9Li3XE0ZeOlYBNnYRHi5xAS51OVE9RQlTZXEHVakAPSWUnVGhv0tduHee&#10;iXq+qQ5KTz/OzDHeI8nRJkVEIYhOPIBRPpZOLppZIYpLIYhHwklM0sbWMiQtOuVdnCslwZSSqNcZ&#10;o9YVpzSQoDaUoDkQp0WN1KdGGl074F8EMCVeoStOnhqv2R+n1ReridjfL4zsb9Dsjda+EcCI7kVc&#10;700e8H9GDSn4DPhC/d50P6crWu3/vQDW/h0BHK5GCVQciNLpjzdviLAqj/Yux6YmhcYoqzuwKQTT&#10;qSQ9Vwz5VshSMzoLOzAb29nj31Af3UeNHhxXwBb8Rd/nL3rRP5qQvjPMfuxYaFzWEzYynTAyGdzS&#10;FtnUHNfSEdNGje+bMi6o/ck64Ct164d+iZypGWyJKBEcXrvktV5xrWf7aNLMEmZ+Bj0ziJ2hosco&#10;sdT2xIEBl+pGo6JqveJ6UULxff/o731CXiSkMiXgxMn56q/KdUrKDEteO72rDm5rie7pTJ+dyJqb&#10;ylmYy5qdI41PpvYPx1H6IjqocdTJ5L5JYl9/Tl938WBX/lBfYnefa+MQfULZPzinf+WU+w9ueey4&#10;Jsf2xVDKKGFkOrVnAEn/Te2BSe69pq8/rqs7htIV0tTsVVnlWV0d1t6e0A/vU4vt6cB0dSRRemK7&#10;R0O6Z6wqB9ijCv7dKPSWY4p0Wp1Pz1Lc2Gps/2hyXy+mvwPT2/LfFcCI9P0tNwL4BkQAp1AHbwQw&#10;rqc7YXTRcfDwSXLt/3LCPQrPgQXwQC+qsy5jtCtpcCBpaAQ7MPhbAQy4+Z964mf5wdfpv71IBjDi&#10;gMlDfQiICb5JC0Z3dyACGNvTi7rePBjT3QNWy7jefjJtaLhobr54fgG0+dMziAlO6eiMbWmJaGkK&#10;rKtxL3ttmZ2pg0EpxcXIRoZLhYUgMtiYTLQvzPepqghvaUro6QLPf2IfNXloED8xCt4A6dOjxIkB&#10;zEBXck9bVFtDSj81dWQkqn8wrG8kZmwmYnTec3CRK7PpXtLbf/Mh/Itr4sPINNmiRpeeyeip5WDq&#10;QNTgQPTQoHdHh0FppXxOqUZ5q1PPWPjIRMzwQNRAb0RvJ/y27O+I624Ja62O7W6M7WmJATGlObiz&#10;JbSnM7yP6jc8otbc9hBF/M4vkp9QaF/f69veF9TSEdXZEttdH9NV41df6lv/zrG4itk29GtJByab&#10;FMmoAv20RsmA3IdKAXQKAdzK/nyydtIKxqiEpFdpqd5mysLPvlWguSf/5AHPf3wn/tNtzq//N/f3&#10;X4nc/neZx9+pPLsr//AHiR//ReDrr7Rf/Lv2y3/SefF/9F/8qwXDj4FiHDmWJl1hzmMhCitRwtvx&#10;kjvxktsxQluRfFvhnBthjKshzxeC767G3NnHP7rMe/b+1ZNPFS+hOtHtHD2SOm2kwN0o/mexgsyJ&#10;IjzBbHTRfCyhnM+DOe4Hst8JYLsdyPYwjIsmmo8tRogTrSSEURXCa4gStcQBIECrCKYq8YcI0vnz&#10;PHdjvmdP86PN8+9sX3zvQPuTC8PtMH7aAPYnYOVoXoZUSR6UolC0ovCrQLuPc93v1/vP1oe257uQ&#10;DODT8d7j0e6TWerBbC/gRgAjrhcEv2VrmrIw0by9SgXrXCz2QwvD0PTQYVPtWAbJX1zMR0wkWFkx&#10;UENlrr76cmHyCvxTa7xrfaixmJzk5eWj7xAkYBLxRCPyrjb2vlHWHf30u/rkB3qEh3qYh3qoB/qp&#10;9w0AqAe66N8VwE90cLCdNYBBykTTaOJeaOHA5M8V73/NfyGAweKAh/qwZgaAGAze1cXcMsD+ZIgF&#10;LeD2rxvlgkWeG5JeGJBo9Ul0eiQGXRKjLolZh8Ssnc6skcOknsekmsuomMUkl8EoRWKWwLOJohi4&#10;o5i5Qzh5Ann4vAX4PYQFncWEnbgkPJ9qJP+sS7ylT/rZgHjbkHTHJO2uaTrggUXWbdO0b7RR/6Ge&#10;+L0R/qFd7m2L9G9U4l5qop/LRtPKhslaEIMxHZXte+Pz0PoGdHYEvT+BoAsIOoOO1g6GOgaK0goi&#10;wtGmPnhB85hn8m4P5Tzo9WJYLDDP9FO/V458ZIgDd/ezVioABOCWwcg9Y9wPFsRvLAnfmOG+McF+&#10;a4T6zgj1oxH6lhHmO93kHwwxP5kSblmQvrcgfm2K/TfDlH/TSflRl/RAN/OJfs5jvcxH2oQHGpjH&#10;GugnWqin2qnPtFKfaacAnl7zWCf1sTb84go7FTwQd1SwDmseXjz4CG2eXFHGFuWNfVgV3fiNk2nV&#10;YmjUEph0UDTqce6Ymt3zs/7+9oP989evKLxclizMtoKCgbz8Prx8bnwCDoLCNiJClqL81iI81oLs&#10;NvwsNuwMZpwsVtxsNlys1myM5ow0RvQvDOie69M+0wMxB7MlP5eDMJ+LCL+rEK8zj4C9oLYboWmo&#10;Ymab0D6YMTAGPqJjW5ty5yexgz0A3AAVQKQOAki9Q4D/rgD+wtQif/eD/OnPf4vPF/liBAluumDx&#10;X1wvFXx7IiWg4YRj5EG/vMJr+wtIaW1HtXcSeuANDkrnF8tX1t4ur5YuLhUsLqRNTST1dvu/q7LN&#10;y9FBpypER0qFBpulk8OaGmI62uzyc/WwaLfXJcnUnoyR8aaVg9C0soccygzCJrJaIQLi3vyCfrw8&#10;fgK8IUI8IYLcwfy8/ry8vjx8njx87nzgheCxFeGyE+Dy4OMN5uGL5uCLYuH1Y+GxNbEIXpxbhfZW&#10;2nOTXUXpMVqiJFURohx/obYCWVE0RYI7RYoXryaepitL1JZGqYuRDOXxejIYTQmchgRJWzpTTz7P&#10;QCnfUImoIoxX4sfKwru2k+T5clRF8lRFc1VEMuQF0+UFyQqCREVBnLIgRkUQfK6iVfmJqvxkFV54&#10;o3cVPpwiH0aeByXLlSLLiVcWSZLlTZbjS1USDBVisnjyndYP/2p468/xfFx4GXGSthLGQDHOUC5C&#10;XzpUWzRMWcCN47nZve9Mf/ja5u6PRre+1fjxa0ceFryNGTQxBq0uQyuzW1PU1bne493x892Rg5nW&#10;1ZbiVHOFZBWhQiPFIl2ZXDXhNHmuchP5Qj2pSJ5nEdxPyUp8GepCRCX42hABfOOA/4rql973hrT/&#10;rH5vAM8qWQ0u4JymKZ6uIQ4C0AWDJDVxoqrYDWR1iTQNyQxNKcT7fs4XArhIV+6VvkKJgSJCqZ5S&#10;rqpkuqJYpqpkloY0WV2arCmfYaCSpCYdKivgxMNgyPBA48VttRe3tekf6TO/iNBQw1qalwR7NKBC&#10;OsmRnZmRlOzYruykutTITnxqW0pCkbtjspZ8tAJfsjovTo8Trf2cZPSwN1UI6jWFxtQuezhOu56f&#10;9T78OPzi4xDNxyH6j4OMvwDiIRq42vPIC3gP4H4+iCoMUQWhfg5okOHT4H1o6vmnScbNbtbDAT1o&#10;E7vUlBhupSXCJCQtYKQs7SAt4czFY8/E4cIpFC4mh2XmDhORjBYUceTiljUxUn79KnBlFrW/5Hs+&#10;q3YxJnDYz3nQx3E2wvdhSgRwOS4ILUhBi9LQsixoP06LHg9yb3YyLjc9Hy7+eqT4T8OFfx4v/Wa9&#10;4fHlICs0wQ9N8EBTgtAUHzQpAJvgMd4PIxxXgxzw0UluaJITmmCD61qPsn0a5vg0xPd+QPySqgzN&#10;urbixHxV/tKKtYPOpqBJSoqdMfiV0kKcI9nRtCI17B0mphYfk+xs5qws4q+vNFSWA21MHw93VKKj&#10;oOWJk5GufB9zkgptv5vIVqzmTpTiXrjUYZjocTD/USD3VZjASTDvcajAaZTkfoTkWrD4RqT8CsYK&#10;Wu35tDf3fm/2dGP8eG30bHPieGNsZ7H/w+E8dL4MfdqAPq1BH1ev9kY2Zlqm+mt7mmqoLQ3jHXUr&#10;g02n851wEvDRBHQ6fbE7ebE+fD7dftJZuJPnvxatse8ndBpwkwH8iwAGnIeKHIeJb4fLTwYpbGV5&#10;QROV0P4otDt9vj1/tjUHVwjfHIJ2JqHDxfe7C4erk3srU8eb8+AodLgExj+t9EDb/dAO5aAtrTvR&#10;cD5CYjeM/yRM8CpU9GOI6PtA0ZNAkb1Aof1YmY1o6eUomI1I2a0QqW1/8algxcv+nMOR8o/UKqj7&#10;HTTcAq31Q2vtq33ZRREaGWYsNTp0c1Z8m7aC225iW1Gqm7EqZzEql5GKR2Gye6HSO2HSu1Fyh3FK&#10;x0mqe7EKIN4Nl9kNlYZThENkTkNlT0JkDkNl98PldiIUNkIVF0MU58I1F+NNF1D2S0TvnVfxH9sK&#10;oIkmaLkXWh2CVgCD0MEktD8JHc1Cq8MH/Q2XI23Q/AA03g51lZ+VpmygnTbijLaj1fbCZGCdHyN9&#10;Hqd0lqB2kaR+maxxmaIGOE9SOUtQPYlT2QlVWPSUHLMV7tRjL5d6lsn+UzLdz+GMLHG8MmQ5/QJN&#10;myJtuwI12ywFi3RZ8xwlm0xZq3RpC9AWKjmUqru+1nB5re5cqGj9uwIY6ebLmCMOOEfSBEbcvEjc&#10;OUfWN1UxwEPOR1PMRUwA3qxBUchXh9MTZ5w1Htc7E1bXYYUd8yQdYctP8OVbccW78a8Pk6pOU+vP&#10;0c0XmLYLdPsFunPO91W/HbFGK7xQyvWVjHOrUcRSUPYFrhbeWvXavW1EvKZYJPbbY46SaqCsXnD6&#10;SUodLGuTagAgPkM1HODa5vBdC4XTGS4ZVsIOjrLepvwOVnyORW4FWzkz66ndmzFNpwnNV4kNJzFv&#10;TxLefMTWXKHqP6CaIEzLp9SWi6Smw/j67eSmDVzHNLa1I74ixwkTJOcSIedW7521TuzcSW07iW+C&#10;EluhlI6rmIYl9/w27ZgSUbcMLuticfcm7egZr/yT5GaI1Pue0HWY1LgeW31E7NnCdkzF1TZ75own&#10;N69lDg4lNuy8mtguHNkpGNrJ7l4nNC4nl60llRziyq4y6g+J9Yj9/UIAIynOiPD7RftdFzQ+xtVf&#10;pbUcJ1V9QNdfJNdsxr7rCnjtIewp9FhXhNNZWipYVMyHg8GQ8Y403x1RpSeS3pJmMYq2eB3PLH2/&#10;LE2PbBXXAmXXUlW3Gj3fN6pOpRqOJdpOhTqOr4zd0QoG1g+Yk4Q1ijTsX2k55qvavNZxLtV2+q8F&#10;cLmKc4WqS4Wq2xtFpyJpGxBMeODf4+sPEyquqTyIr9iPq9yLrdiNKd+OftugF16nE9qoH9FjnTLn&#10;l3uQUH2JbYbdZEY3aMHLiry45+hGcL+I/kRqOyMC+JLUBlqqE3bInbSTWAVYCC3aiH27l/wOxGAm&#10;/McBv8dSSNFeQtV7YhuUTjlB1YPuoDO+yzKpQSO4xzRh2jVt1b9gM7RkN7LsKPHdBboRXAZ8YaR2&#10;cAFg5c248kNU3WVa6ym+HnG9NyACGFHCNwL4EF31y/ivNaIRQBcpDQ3l9YBgO+7NetSr5bCCpdB8&#10;EIPxKwJsnb8wvoAvujcC+ADfCL9zSLAGPiG3HpNgOQrePJdp7eCJGvdMH3EjwT9B5E7wMwURKVDm&#10;IIShHEZULbjn9lmgGzUjymS8C4SduowT+ixSp9wytsPLPmBaobQeiNz9kdB2iq4+w1VfEupv8p5P&#10;iXVnpPpTchPCSdpfOU5rBlcCXwyxGVwGvCUztvk9ugn8xB1Gvl3xyd0IKt4KK51ySxtyxA07Eyi2&#10;KTupNeAWztLbzzM6TtPghGYQX2ZROp3QM+FF4BC4I/ger9nD1sOl0cltYHAP33BEbDzPaDsjNu6l&#10;VM4EZZYZ+GXru+e5huXEpLY2No2uzNZPD9YuTJK7WgLe5Lu9ygxtKMMNd+bPDpfMjrZtrHStr/as&#10;rrTNzdZMjFVNj9duLDYfbyECGCkB/YUArp+dqZ4Yr5wYr5qbhqtDry3Vbqw27O2VLS0VT0y+Hhsv&#10;HxopbevMf/suL/9VPjk3PQGT6h2SYO+BsnMnu/jmuAfmu/i9svd4a+fxxsatxNLljY37WxuvfEN7&#10;vKIRTsGw2iag1j641NC90sKvySmixytxLDxtnfh2AVU8HZM9EZY27Iftdoyt1/d9o+iQKWSYL2H+&#10;TtNj1D31FFsBFVOgos7LrKYPOe3vc2Guctous1tB+6mAAhX3wBR2gXgbXTEenLGSUHJMrt9MfTsd&#10;mT0SROj1RXV5Jbe4xr4188PJm4XzKPuzymDlzd5YBdQ4R5bbBr8y83ll6ffG1j/XxDbP3DbfyrnI&#10;wafIOaTALTbbPZnsjo23SQk0S3TRi7XWjjHWjNZWCVeU8hMXdjPSjrcxhfWtuX6SvJg3N7MZC40+&#10;K62BjIi7rLC7EIeNtKCrlSHKxTrN2ghtY4yxNEgFXRDYmmBvBDACGEfEsJMlCQC6RppxojyOghy2&#10;vCyW/GzWkgKu6nLBpjqJYDKYoCoTCEb01aJdbdLdbDNgf2yY4mwNJ/4CXH51wO72aQBf1xwPh3Qn&#10;K7yNSaqxdoySlDcPiynNI1WAjIirvTkGTADzwVFHS5y3c5a+eoSipJeBRiQ4Fyxla4oCWBgkIrm/&#10;YA7yEDfrayoGKUv7qMn5Wxklg6UCPQu8nDIR0QsADw1asIKpbhx4CE/HDEQSg3XAOOKYrY1TdFXD&#10;AGJ89vRPNQAgAJcB5iMP/bkAhu2vQaKZfpKJbqKOeqyuRpyJQbKZUaq+dqyWehjA3CTR3SU9Nqoc&#10;j4FdLAHXDAAB/teUX8QBE/BtZFJneloXkhD8W+Ck3t8DT2z/LfDOvtfq9wv7+7dACj4jIN73C24c&#10;8K8auC2D0PzfoTEbD/glu/dzENH7u/zW/hamtyLtjfotzoQ3+i2GCz7D3vdG/ZZltwPe5nT8jv0t&#10;6K4qpFQXdX6R9Yvo3i8E8I36/Vz6fr6z7+fSF9nEF6b2P3nf3qYxwI3o/V2GOmZ+q3s/M76LgIne&#10;JcAkdRne3xeu8/xLyu9Nsi8A0b2Az6s9A/5qdv+zAAbBbwUwnCX8q+j9W/xWAP/W/i6Orf/W/iJ7&#10;AP93BTAiaH/L4PU+wWACmIxIX2QFJL7p/s8LYLw8a7ufWYOvbZat2avAkEB9W0lG6RsBzMVgxENv&#10;wv+rABam1RNmMuNmsWLmdGYSC2VSxcI7xmmTaNVQrKpxLNK+TPw2LOxG8Ka8zEbcjMacsMr9fyuA&#10;OZk1OZl0vhTALEps7KqcHAZsdOZcLyxEn+tIPxF1EhOv9jYZ9VKe81Xo9VZ956WX5mZhq6wiyCDM&#10;QSvPy2jIQ2/KT2vOR2vCTavHRa/OwajEzqT0twQwN73u78JBowXgpNXmotMBXTDzJmkYscKID0ZS&#10;hEXZbUQYHUVYnIS4LPn4TLj4TDi4rDiYnHhp7SRoTYTuCgj/fFf5+W09lkeadM+k7zHz/cTG8APD&#10;s1u0j396ef/W87s/P71z58md+0/uPnz09PmT588eMdM8EWKlVxfidVJTirWzzvdz70sMyzPVsaSn&#10;VXvJ5Kpl620Xo6jiy8jvwK0YRS8TxqgQyakWx6YQzCzuKaEZ6uIUUZ0SQkmy7og3aI1W64lXG8do&#10;DydpdIcq9kfq/poEjAhgdUqcEqAbLuysiYAk7HZHqndF/HXwN/wigBFAjBR8/o36haGEq4KluiJU&#10;bhwwYn+pMeBRfqkF/TmUKNX/HwQw4HMB3Bmh1R2u1hOi0humQY01rQsxKw6yf0dMzUGhDY092GQD&#10;6eAam2F3pZ0U/PH4/vk4Sp9PbW0UdSB5YkEzo/xbA/8/aYX/YEz83ijnoUOewZsOX2pfaA/Vp74u&#10;rLE5trU7vmMUNbLmXD10zyH6z2ZBQsQ3KsU1EunZynmZxm/LtXKrHWsHIvqnk8YnUyYHsTP95Nkh&#10;0txETA81aWQWNbsTNbZh2zKsXFIrVfhWsbRCOi1bMS1bBkcSjkvkj4yQiIuRT4yXjY+2LspzqywL&#10;bK4PbmsJbGkOau+IGxzBzCxjpjdwE+v4/nFMZxeR0onrogbUUPQKWv9sh/3KMPUr+9w/epbw4dtd&#10;W5dCWkbQvROpXf2pXdSUbpjkrt7EbpiEnl5EAIc2t3hWV3vX1IR3dCQMDqQMDiR1diZTulEDY+ix&#10;pYCOKZW0d49ck/9R20sYU2n5biRiZCN6eCaW2o8a6sEPtad216OplM+97w03xvcLcNf5vjd8rnuR&#10;LjLt15Gh1L6hjPFJcmdjRncLjtoTP7JgS929G1P+Dy6ExxG5Xh0D6EEqmlKfOdYNLj75WgDDZhep&#10;8NzTe+OAP/9fe0QJg3F8H1IFugtwo4FvHDCANEhFEoIRYBnc3ZPaSUlsbUtoab0hvrkF/r/+oeHM&#10;0TFkx8f86RlA7sxM1vQUeXIcMzSQ0E0Ja2rwKi9zKMy3zMrQQadqpSZrJCeqJyWAwJCAM89Is87N&#10;DW5sCu+gJIErHB9Pn55Mmxojjw0Th/uSujpSerqxIyPEyamEgZGgtu6ovlH0yoFFx4RAQePduPxv&#10;wjK/jsh5lFyiUE7xG18K7uuLG+hKHqREdrXaVtWoFlUol1GMW8dChqfix0ZjhwbCujvBocT+zkRq&#10;e1RHAyCmuzme2h5N7Qjrbg/uag+j9gaPTZgPT7EVVH4flPQgFKNUWOfTPRk1NBnZ2xPX3x7f1xTY&#10;WB7W2hTe1CMfTrqr6v7UMJzLhywe8UoL3SrqW3pXLuypfDCHauBjDg1XnxgCGu9jbazA8syQk9ac&#10;lUbnwT0b5hcWHPeVHv+zyHdfqT752k2cPVJLyk+e25r3oR7j19r0/678/H/LPvhfSo/+YMDwyFGA&#10;x1+KK8ec5Y3ts3oP5u4AnpEQoekIoeUYkc0EkeVw9vlQmuXwZ1tJLw7xL07Snn8qZIQqpPZzjdI0&#10;X8YI34sVfpEgwpYqIRDBzZwgzJkszp4oxhgvQhst8DyS72U4N20YJ2MwJ4M/14sA3hfBArSRYszx&#10;MpypSvx4DVGStkSmgSxoUxT5IkSZ/LifuTLddaD9ye7F944vfrB5+LUHzR3Xpz8Fsj4LF2IOleIp&#10;9rO5GG+7XO49Wx/aX+jZnuo+mOw5Hu3eH+y4WBw8Xug/mO1F6j/vTXeD+HCOitR8/oKd2e7Z8cbd&#10;9f7jjaGdqY7dwdaPk1RoZhQaG6gMCwpRUbAW4sO42kOby/sTA2ujPWcrY4udldhgNzsLKyvXcAmL&#10;uCdq4Xc1MXcNMu7oZ97RJ9/XJ9zXx9w3QN01QN0xhNv/KQH8RUIwwiN9eIvfG+n7OXe10aB9qI9/&#10;bEh8YkQC7SMDwgMD/G09zA13dTH3dGDu62AewXsMw4ALeKGDf6lLoNEhvNRJZzB4w6BfyaBXwaRd&#10;xqxRyqZWyKmcx6OYwSaWzCUSzSsUwi/ow8/vKsBjJ8Rtzs5r/0Iy6q4c6r4C5qES5okq9oU6nkaT&#10;SKtFfKyUTKeFZ9YnMesTWAyIoH2ulnhfIpBFJVzGHOWZ8K6ic3fzDDr/BF1cQpurZ6fbZ4cr2/vz&#10;S0fzi5erax821q/WVvdXthq7Z9Krh7xRrxXsY+gVXR5IOjxW8qHRiaI3Tn6hf72XsHbsI72EZwbJ&#10;zw1THhth71nl/mSV/5NF3k+mOT8bZ982yr5rlAN4aJL30CTngVnuPdOcO6bZP5mkf2dE+lGf+FA9&#10;7YVGJo1Ozkvt7KeaGQ/UyA80SA+1iI+0Cddlt9GPdVKe6iQ81Y15qht9Xz/hGz30HXPCT8oBt0VM&#10;U7KrLz9CO+vbO2sboyNTNq4hHLIWL6WdhCwzeC2KfxBLUXApndk8mpkeW1rYXlv+5Oedx0BrIiYa&#10;SENjwcHuwMVlw89nJSxgLSbgIM7vJMbtLMLtIsLjKsznJsLvLsDtzMliw0xnxvDSmP6F0YvHujRP&#10;9UEARtgYLcEhHnZ7Dh7rb2mkHVPyMjsnc6kzb+c3CqbmwMcpfpj6Xwhg8gBsdv9Obj7kwQcyYmH/&#10;rwUwaBG5C0BWQAZBi3yDIF1wNGNkNHt8AsTg2wF86YBDIEbIHhkDZA2PAjKHRgAZg8MAEKQPgLsb&#10;BC2YkDc+mT8xlTc5VTg7V7iwULy0BNrMiQlUT09kQ0NgZaUFieRWVORVWgoC+dBQCT8/lagoczQ2&#10;tbLJOZ74QkD9zw8EGHhM+ERcpGVChQUDRPiDRPmCRHgDhXn8BXl8eHncuLmceTjtRHkdBDlsuVmd&#10;Odi9OblDOQUiOIQCOAWdWLnU62vaobPD3YGWWAPZZE1RlKIgTlEIJyuMlRcjKEuRtOQJOgopapKh&#10;0rxeQswB0tzg0xi0YXL8MUoicSpiMYrCMbJ8RB0psrZEhha8yTpc7Vmen6wgmK0sSpblJ8rxgy5e&#10;nh+rwI9S4gcfrSglXoIiD0GRC7R4BW6cPE+qDGeyFHuiFBtaXiBeiitJlherJhonze3K9MD88fc2&#10;T34OZKaPE+ZLVhCPUhQIU+aL1RZJNZTE6kuCz2eiqjhKRjiEl93k0QPVu7fdpCSzAv0HSgt7S/MG&#10;akrnBpt3VgaPtkZP1wavFnt6c1MS9aTj5PnSNMVz9aQztERQCuwllgo5+pKhfC/C+V6S1YTT1EXw&#10;SvxEFUGCskCaqtDv8oX3veFz6XsDSVUEryaG1xAnaIoRtOE/MAIBnAytIUTQEMWrC91A1BQhaQln&#10;aMKu9yZdGAHRwNkaEjmakrlaUnna0vk6MoA8HZkCbZkCFfFSDZkqA7V3xpqvtORJMoJYST6Skmi+&#10;vkqWnlK6rhJRWz5FRSpYlMue8YnB/Z/Uv/9B66dbpk/uunLRRClxY40lSVZKZGu1PCezNDOjJBXV&#10;aGmZFAXZDF21LH0FohYvSvNBfSjHWaMxNGn+vkfklMJw1f/ytOfBlwL42v5+HH72afwx7ICH2KE+&#10;QahHCuqRgHr5oH5GaOTJ5cDd0xG643GF/RGf+U5cWlioFKOiPLujNIeHKJeTEJ8jr6ADh5Azq6A3&#10;I78fp1A4C4crN5eRqYF5QYbf4mjU/pLz1rjc+aTY5RjvxSgPaBHeT/B/mhYCIx+nBKEFcWhFGmZe&#10;7Gqc72yQc7PlxUrtg7FX33Wl/xM1+w/TZT8uVN2befvTdsvLg0668z72jyPc0IQgbIJBOw7aa8a5&#10;P42xQ6Msn0aY4Y2Bh7iPKPzQtPHVgG1xCAvahvXjcBF0NtNfiPVQl1BgeGgjI+imJhlgoBphoe2t&#10;rRBgoFwcG3Q1RYV2F+Yby1JczDe7aqCd2ZlSfKoiXYUp11So2k6i3kak/Fao+FG42FmY0EW44GkI&#10;72ko/3mkCBjZDhHdDpVajNc9asu8mGuHHeT+zOXm5MnG1PH2wuHu0vH+yunh6tXJyqezZehiCXq/&#10;CH1chj5sfNhf31uYXehvH297O91estpftTfberraC53OgX+fHPSW7VRhVokuiyGKOz4Cp8Ei+yFi&#10;uyESoD0OETkLEYYJFTsKl9wMVxjxl9vPC4DmGmHjuzF2tbMIV4HeGvu4MfxpZwI6XLzaW9hfn9pb&#10;mwaXdLo9/+lw8dPu5PtVcNeD0NHgxVDJRKbrbJTMdrgwuKPzMPH3IeJXweLXGcDCR7GyO3EyG7Ey&#10;6zHSW9FyexGyOwES475ym/X4j3MtUNebSWzwDDEEGnwLXYxA70f2BgtaUPavzcQqNFhq5Z9QtJ9N&#10;urAseHMeh0mfhcmdRyqeRyudxigdRcGJv1vh0vsxCnvR8vuRcnthsAPeDZE6DIUd8GmwzFmI3GmI&#10;3EGw3G6Q4kaw8lqY9mqkwWqcxXKi/RLafZ0UuF+Q8LE2A+qvhGZboKVWaKcHOpuAlim7jTkHddlQ&#10;XwU4dFycuEPy3Ui03I7V3YtSOQiXPg0TO42UOIqUPYxWPIpRPI5VOolXvEYetOeJalcpWheJOlvB&#10;CqO2fK1aDFVyT4okXxj961dGf/6T3e2HgQycaFGVfFWbMn3PSqPAQjX3PBXXbEWnbCW7HGXbXFXr&#10;HFWLHGXzAiWrAgWrfHnLPDkLAAhAt1DRGgTIYK6seY6MWba0aZaUSY6kWY6oWa6sI1nZK1LB207M&#10;Q1PAXUXIT10kRJHDy0osLN0uvy3kXatrRrczdjOy4ApTfp769jD+1VZ44WpQ3lpQwW5k2Wlywwdc&#10;J5Ted4Vp3wh7M+SIazQIq1DzLlfzqFT3GXHGzXhnHSfVnKMa5v1yp70yd6LfHiZUX2GbLzFNF+jG&#10;s9T605S6k+RawH5q/QKqYSmb2plcl2CUYC7oYMznaC/m5yka3BHatpQ0fIofP03sPo1u+BBf+ymp&#10;5n1cGZT0DkqugRLr3sc1nMQ27id1bGCpi2Tw/TqS5Z3rqxFsIWRpzq2PMYwYSKxYQTcN2JPWfF+d&#10;xda/T2o5jqnbDCpb9CqcdsspEHF5JeFRLu9fqxnRZY6a8y06TWmBcgb3MfWf8nsO8I2tDikTIcXn&#10;mT2LCVVb2KaF+PKV5MpdXM1RWu1ZZs1ZVtVJWtkRqfyQWI9438/VL2J/f1cAH6S+Oyc2HiVWfsI2&#10;fsI1n+I7ZpJb4zTj5RgthTmcBAU8xSX8lKV9NESd1Ji1FR6KyH/PZPKIJ4BHFa9kW2LgW24UUKbl&#10;9UrZqVjJMVvKMkvOMlvJJlPVttDIDadq4UormCiiUahpX6LtVKBm+1rXpVTHuRAEOs5vtJxKNRxK&#10;VO2K//MewG+UHQFlKi6lio6FMjYV6u4TXoT3xIaDxIprKmESqm8AL9+cb06DbliRlHOJrFuzQeSY&#10;K2k5qBC83O9xLdB1zih4lcEbALzogAtc83FqHVIY+Sil9gOpHbQDTrgRN9JeQhVgKaRoK+YtnCCe&#10;UAUOHSbX/C4nqPr9xOqduIrd+EqkC5Y9THw35ZY27kgYsEqlmMQBhu2x4GKOEt9tRZUdJ9e+J7aB&#10;RwSPvp9Sc51h3IDs9XuOq/8CZGPgGf9MinX8bEDWMeodYnyviE1gHJwCRpAizwAQ7ydVgBYcvckG&#10;HvcijXkSwY2AuwCP+IvivTbBoPu3BPAhrhG8c45JsP09JcGcXe8efZXecYxrnA3KH/fJBLcM7hes&#10;DGt1dCP4UfpIaPuAbz1NrFvyK+gxT65VD34r712jFtRpmDDhlL4R9PosoQHCdkLELojQDpHbobT2&#10;D8QWeItudM0pvv6cdGN/GxCO02EO05tOs9tPMjtO0q9VLrgSfDN434Kf3Hnv7ElXMvhZhtIoZ6iG&#10;jag34Nr6XPEtlvE9Lri58GJw5dCrYejNOFTQf5nR2eWEmQ0rAj9N13sbwz8X4E53UbXnae0XmZ1g&#10;/R14Y+D6k/QWcBlHmJqdpLJW29jX5gE5tgEoJ7/S9JzR8ZHBlbmO1YXGjaWi2ZGYpkrrXLxlNjas&#10;vix7jFqzPNu+utSzsda1ttKyNF89P/V2aapsdeZ3BXDz8lL7Kpi22Dg/h+wE3LS+0ri2XLe2VL40&#10;Xzgx+mZinLK2NrKxSRkYLntVnosixTh6RZjYhemZJ5rZZ7r4FXuHFHkFF7n4Flu7vrXxKLN2L7Vw&#10;e2PlUWbpVWDgSFYyQ0vpvTX1rrYKqDTx63JPnInKWksu3idWvy/uOshoWMeU72KrztIaL0gN23Gl&#10;M35pLSZhVZre1Vo+A86pJ+hq6FUfVNIH29/sjqus9ouM1mPwM4irPSLUgy5U0AP4lNf1MZeynVo5&#10;FZKzmVwOxg/xdR/zO/fx71YSSgDrqWUzUXlNjnH5mm5oCdMITrUAFoVkceNSs8Am96R6l/gy68DX&#10;Vl6vbDyKbD0KbDzz7HxzHQNz3aJzvBJJ7ilJ9gkhpnGe+jEOWtHGiqFqwt5S3C7aSpGmBig3+2xP&#10;pxxbM4KmUpgonxMXszndU21OBlNuJnNJAVcLvSR7U6y5bqKlYQoid52tyAhIMWd7M7y1EdrWBAsC&#10;AAhA18oQBVCS9FORDgCtlKCbEKedALuNOJ+znKiXuV6yooQvGNRXi3azzfByzAGr2ZlhXWzILtf5&#10;vogGvsHTMcP1emNgH5dsf/c8e3OMvLgH80sdhmeadE/U2ej0QdfWFOXnluvtnOVkhTfVjQMfs/rq&#10;EWApR0scOARacJabHbw+mAC6oAVdJMEXtAYakZKCTuL8DuBEI61o8Fihvq/AOKJ7QdfaOMVEJxYs&#10;BQYRJYxcEgB5FLA+WBNM0FMLF+Kypn2sBi5PWtgFXIy5foKlYZKNSaqdGRpMA3PAapZGqUba8Toa&#10;0fracP1na3OciUGSnnYUQF0lUF8n0tYq1c87Jz6mEodpRHQsmdRJJLTjca1YDFwOGgSgCwa/8L43&#10;wE739yARO36X66TeNkAmqR0hi9zxX5CX3pWbRvldcsidgGxYEndkEdt/gdT63wEu5vyF30VALO/v&#10;AQ415pObAAVpzYXpLQhFGa0IxZltr7LaASXZHYAvvO+N+v08vnHAlQWd74ph1/tb0Yto4JuRm5Tf&#10;pvJeQHMFFXCzuS/giwrPXfWjgOuSzqM9jcOA3qYRALV5FNDXMtbfOv67DHdO3zBCmRntmh3rngNM&#10;UhcRpvqWpvuXATMDKzODS3PDy3O/lne+SfkFfC59EUeL+NovSkDfSF/EASMaGFG/ADDzRvT+Lb4Q&#10;wF/Y38WxdQRE/SL29xf1278A8z8kgMEcBOQUALLCzQjS/Z8XwHm6fB0BJk0BNmnmOiWBwa7KhqK0&#10;4sJManyMutyMxtyMprwMpgL0xoL0hiJ0+oL0+mCEnd0W/JLMIhvLpI5n0E2n0SG9VE9hVothkvJi&#10;4LVkYjVgZ9HnYQHnGnPQGfw/LgGtz8WixcWsy0tvw0frKEDjKEBnwcuswcWqzMqmwsVpyE5vwf3c&#10;VPy5tspLST85mdYgq3Ef5Tk/5R4fzWpvE7yztZmsMi+dKDejGh+TES+DGQ+tCS+NERetNiedBgej&#10;MgeTCi+T7hdXiPC5DP4cRAPfdG/ms73QYH+pyUmrDY6CLj+zIayBWa3ga2Zw5GOz5OUx4+az5OFx&#10;4GfzFGX0UGK1l3okKXnviSHriwAl0WA1ZRNWSc6/MLM95H/5mP/pQ677D9jv3Gf56R7dD/de/nD/&#10;xe1HL366/eDWrdsPfr7z4s49tidPJVnZDQWFUIbaMYrS+jQv+b69LfSEVZRNlp9bj1/MgVfWj0nS&#10;n0kmlEM9gV0tnl4unFkpUkHLNz86sDXeti3BrDlKsytefQStM5So3hEo2x+p3R9hQIV3Ajbqjtan&#10;xGpS4lQAXdFqPVEaN34Xsb+UcNWbkd/wVwF8Y3/7YnVBjIAc+tUBw0tRwpURB4wIYKTK9Ofe94b/&#10;1wK4N1YfXPDvCWCN/gi1Dn/5nkj9hnCTQj/zCmx0AQZlauLGIuVDoxBHpxxOqxkg7YUiDCyk9o9H&#10;UrqjeoeSJ5a0Mqq+Nwr6k2709yaEbwwz79pnGVV1ePf3BvR0edXXhTW1xbT1x3VMYkb3HMpHvzcO&#10;/do8TOdtj8/wvM/AsN8AxbWtOWxg1btl2q2m27uxLayzNaa3LWWoGzMxEtHRkzQ8Hze05FTXb/C6&#10;2biGYkMZcOoeMHnz1uZtmUVpiV5WhjoRr4JFScXH8IcE0jrZM3u5cQX68oYGicZGqaenudTXRQ2P&#10;BXQOxw/MkSYWsifncydnU7tHjDPe0nii/908+Ssj1J8839wLqZLPGQjt30vqmScPzaN7BlG9/Uju&#10;b1IPFZDQAwvgyPaO6E5KSGurT22tX319ZHdXwuBA0uBgdHtXQvcAYXKFMLfnVjfEFZb2F+PA/zDw&#10;s64d8+1ejBhejOwfjaP2oke68MNtyT11/10BTBgeAuCHBpGU388dMDiK7qMipyNlotEDg6n9wxnj&#10;kyQKLIDxfb3xIwuWXZs/hL76Z4+05zGF/pRh3MgAjtKQNdqdOgCufxjTP4DYX8z1dow3Dpj4mfr9&#10;K/1UHLUH20tBQDQwkgp8Uwv6Rg+DEfjQtQAAa4LFUZQuJBsYUcKA5PYOEIMHBXPSh0fSx8bSJ8bT&#10;piYyZqay5mYApImxlL7emI62wNp33hVvnV8V2eRmW2SmA6xzsmzy8hxfvXYoeevy+q1nRWVQbV10&#10;eyuqB66MWrg4h+vvR/f2Zk3PZEzPwnXLu6gpE7OR04uGLVTewuYn5No/xr3+l4h8hoxas46xoP7+&#10;eGoLtq8pubfJp7FJv6xe4S1VvWbIs3s0ZnQsYXwsrKcLvD/j+ihJA5QYSlNUR0N0Z2NcT0fCQHdU&#10;T1dQR2swpSNgaMy0b5rvdct3odh/c4lkSsqzbh2NGF8KGxgO626P62+P625JpvakUsec8us4HeK+&#10;lXe5ox9K44gzzZ0wz5l+qIf7XjqcUS/1hYynqJanhZ2fkbq2CgeLOTeTI/tLB5r7PpzP7Nl/tmD9&#10;zpDuG51n35gw3vOX4c5x0W1MdE4yEQpQoTVg+YPAt1+x/tNXPH/8SvyHP8nd/qMZ/T/aM3/ly/cv&#10;SfI/ZWo9LTWmb7LjGPAWmg0Rmw3iXwzjXo/l2Uxk30dzQnliUI3BcaF5pi5NrOjdGKGn8cLMKeK8&#10;1wKYO16YNUGUIUGULlGMPkGUKU6IJVaAI5KfLZCHxo/7mQ/nE2+Ox6AN4H0RKkQfIcqUIMuVqsRP&#10;1BLP0JcBgAB0E2W5/Ngfu9Pd9mN65PjwO8eH39s8+s7o0fdhqiLT1TnzHa+XhxpWRpu2J7rOF4ag&#10;pfFPC6Onc32Hc9T9mR5kD2AQgO7xQj9of8v+AnVrpXdrjbqx0LUx2XYw2fV+bgCaGf443vd+qDc3&#10;wNNCmLc4Phw62z+YGV4c6DiaH5xvKol3NrczMnNwjxI1DLsnF3BPG33PMPO2QdZtw4x7/x9zfwEe&#10;R5ImaqP9n3P3wOJgT5Pb7TZbFjMzM5aYmZkZq6QSq0QllUpMlixZYDGXWCoViJmZWYb8I5UzGo/d&#10;M7tz7+4593nejufLyMjISFDK7tdfhFHW7azO6T+apP5gmvqjCZyJ+4sC+O+dAvoX+RsC+C4DGAnu&#10;66Xd08H9oJ3yebM/8bNuGuChXvpjPXhsgOf6+Kf6hKdGr54YVT03qHphUMmo/4pFr4xdt5hTJ58X&#10;lcOnmc6vnsivHM2vEMor688r7ckh6fdMJPKxWNwT8finknEvpOJfSscxysSyyGJZpKN5VOJEUckC&#10;KjEMwr4vhL2ldVOs/Cpic7saRza2r6ETCFrZh8bn9lY2Ti6uIegj9O4Gujy/ujgD/11eX17dXF2f&#10;X304eg8dQ9DGO6iRsu2fVitnF81nGMpngn6s6v1I1fehmv9TreAXuqGAZ5qB99WCvlbF/F4t8Wu1&#10;xG/Ukr5XS/5BNfm+WspPqikP1HA/Kid+r4j9TgHzgwr2Z52kFyaZ7BbEl+qpbBpZbNq5TNp5z7Ry&#10;H2oQH6By7+vk/aSX+5Ne9k/64IanPNKHBfBTffR9o9jf2BO/Ugxlcs1/rObPp+hY+bpnZ2ELOj2F&#10;3t8MDQ35RyfzqNg+lvb6WTbuG7F0QcP85r7Jo6ODpaWd81Moj9jP8FxPVMiLh9uFj8+Zj89RkN9e&#10;WMBOlM9RhNdJhNtZmNNFnN9dXMhTQthLTNBDiNeFj9OBl8MelGyMFqwvzZmem7x8asTwxJDxmTHz&#10;C9OXLMaP+PXk7UIdEgpCSxuyeqll8G+xGeIkHXziMqjDoATAYnWUShihEUD5dwrgX3S9cIdfVP5t&#10;wG8HUCJyF5nj4a4S9Ab/46Hbf1cETgf25k9MlszOgV3ILNBIG6RxHv2P3vdT+wsomZopHJ8EQfYI&#10;GZkamjhGzaXRAXnjE4gJrlxafr2yWrWyCkrQT2xHZ/CbmsDqN54lpfrxCbJ+/tLuXroBYRbBMSpW&#10;Pj8yyzLyGXAK2ErLBEuJBYkLBEn+ET8xAW9hATdBPicBHrtbAezIy+7CxeHJxRvMIxzGLx4iJOX1&#10;nEkpHpt9tb0HHW02JYQmGcgnqApnakqlqcpma6ngtVXiVaRDpAVC5IWTjdTy3SzyPSwBRd42pX72&#10;xT62mbb6kZrS3hJcaEVBrCJ/ipoYQU8uV0cOryaaoSicrSKSoyaGQFATy1KHlwHO0ASlSIYSb6YS&#10;N16JDxHAaQq8yXLcSbJcKQqCibJ8SYqCGRoSaRoSMTI8gXyMPpwvgrhYYqVEEpTEwqQ4AsQZMSqc&#10;abpCeB3hVGXeYkPFMnNdvK4GVksj08G5MYMw3tBUm5FUHB9WmBxRU4Trbiii9tUczg9Ax4vd6VE5&#10;trrZhooEHdl8I4UcA8loBXaimTTRSDZMlCFKnImgKwnIUBPK0hSFM30/kb5E9T/zmfe94zP1i5Cl&#10;KZ6hJZmmLZWuCwtgQKaOZKa22K0AFsvUgmeWzkTBywwTtIVzdERydUTzNcQL1f/sgAu14OmgAUU6&#10;sgXaMoBcbWkAEQXnE+drSVXrKdXpK9XpqZSqSibxMYUw/BjN/jxTir/RSu+NmVaFgVq5gWqFsVal&#10;CarEUL1ARz1eRDKIhdPh53s2D37rwfRNsPBDtNRLjAxHnIJIhpZKnqFRkZFZmalFpblZiQEqS0sg&#10;1+zJcqkaNOUM0bTPejnPB17ckJ9djf78kf7iz1NAg5LGBDY/jD97P/no/cRziIYIYGloSAoa5ocF&#10;8CzLAene1YQodOQ/1R0e5WGlJWklw+mlwoOVZUcLs/kKcLkKCLvySriyiXkwCbkKyQY9faklI6lb&#10;kpNwsJB3NO+5TRO7mOG5nOS+meL9OCcILYmC8mqC+900H4ivJ3lAfDnOBUAq4TbzotC0CDQtej7M&#10;sdzw0+yb75be3l+ou0cr+834q9+BzfWWR0d9zNdjPLD6nRWH5qQ+jkt+nBD/OC74cYIHGmeFJphg&#10;QLAgdT4kDi3YbrYbEzxZ2nAm0EY7dECLstRUY3vqhVJwVBL31lYMMFDz01PBudkstdVC57vQxkx/&#10;cTraXIuUmwjtz0BzpNeu6mXG/J1uCmsJpusxqLVwuWOMwgVG5iJC9CJcCCZC+Cxc7Chc/ChcYg2j&#10;NpPjcdhbBG2PQKdz0P7C5e7i+dHO2fnh8enB8dn+ycnW2cHS5c7kh306dDwBXS5ClwfQyd773eXL&#10;jYnThYHdybblkdqZ3or1kZqV7uKdttx37XioKuIcZ3oSLnsRLnkrgEEpfhomcY4QIXUUqbAVpUb2&#10;Uzh+FQGtk6D1kffrtA+Ha8fr0+92Jm62qO/3p6CT5avDpYOtmf3N2dP9xbP9+ZuDhZvdifdbY9AR&#10;HTqhf5hr3GtOmMWqb2GkD6NkzsNlrkNlbkKlLkIlj8MktsPEQf0WVn4jWnY3RuksVu0crbIYjjrq&#10;zIdOZ6CJ1mGMfZuH5mKOH0R7BR0PQxcTB0Ov5wpiaBj7fnvJfjPGIfP7JN3fjBo8mLZk3vQUOotQ&#10;fB+v9S4RdRGvcRyrCtvfGOXjaGVYLYfJ7oRII3NBXwXL34QoXIcoXoYqnoepnoVrHEeg9iN1NsJ0&#10;1iMMVqOMlzEWq7G2O6nu53nBlxXoD+2p0CARmqmBhormcwPoKS67RRHvqxNXk53XE2y2scb7WJ0j&#10;jPJplOx5hORZlNRJtOIxvAwwfOrjGMVb5AFQhh6UbvAep3eTpPc+xehdsvF+hNqUh0KuHHMMzwu3&#10;n76x+u1v7b9+4PeEN5ZbLU3MrNogpNoo7I1JaIWhX7GOU56mFUHDJFfdpFjtlwUwsgkoUrBEKJS3&#10;KJY3L5AyBHGBimuasleojJ+TWICxWKiORJSKSIiKgF+gCf5tTNtAVN2of8FOZNmHlLqz2PKT2PLT&#10;uMrTuKoTbPVxzJuj6DeH6Jr1wNLTuAaIOAhPApzdtRpR2m+LfasT8FbNt0E9gGydPO+dN+mMX/DJ&#10;v4hv+pjR/S6l/QbX/h7X8S61A8RXya2XCc3HCY2HGW2rGW0LxL7X/sW2Is7mwh4eylhzLq8UbQIp&#10;sOcIv3iVOXWFG4YyBsBRhxHl15iKD9HVV5jaE3TDUXzPYSZtjTBDy55sTBn0NYw3lnIzErc3F7JI&#10;NceMJdctJjd2mCXMuBfsR709jW0FXCR0XCd3Aw7QDQveJSSj+Co531JxtxqVoCEL3JRX3mQAcRf3&#10;5iq7bdovezWsBMrrP01sOMK+OY6tOYyrPk56c5lZ9y6/8brg7Wlu1V5GxXEWPAH1HYj9hUlvh5fL&#10;/WQV28tUuDzGNV1mtR/H171Pb3uf2Xme1b+Q2htvkGQg5qMhHy4nHyYu7iMj5Kwv5e6h4hOl6e3C&#10;ruD0Qtj+Z163x4LhrPLpYgYlynbVWh61Ot5wFried7meZ56Wc5GhZ6qajSujWIKYdpm242s913KU&#10;4xtDjyp9t78tgN9oOFWpOr1WcYYXk1Z0aNT1nfUnvMtqO8c1nSY3HCe+PYir3bvN/UUAjxI891X/&#10;Yppj+oBpbIdeRItmMHjig2Zx0+6EI0zt+7ROKKPnQ3oXlN4N4Uk3GV1nOHi6b3Dtpykt77NJoBxz&#10;yZj2zQMBYBNddRD/9jy1DcSg2ckXub8IYNdxUtN+XP1hArzO7nUm3O1h3NudiNdbYRVrQaWLvgVT&#10;btkU+9QBqwSSGXbWN381FE4aBo0RBQs7Y1zTRXrrpw74KrMN4Sar4xrffieAT1IaYFea1oyIYdAS&#10;OQo5ENQcJ78F8XtC17vszlNc43bM67XIMsBqRNlG1OtdbO1RYiM4IzgvYnw/FcAguBPA8GuT1Qnb&#10;39tJmAGXtw74HN95kt62GFY2G1QELhwcBW7CNb7jbiTwMNLbzlNaD2LrtyPfDFmnDFok9hnHkwxj&#10;B02TJ52IuyFvruLaIfwgRByG8kahnP6b9M5zXPN5Wgu8rnZW+1l2+ymh9ZTQfJIDc0QEtB7ktB8Q&#10;Og9v84BPP5nGfCWkbMqLCK4L/LxD+YNg2Pu45tWY6lH3zH7HlD67pBG3DDDavaQG+J8+4DvH3PHL&#10;URXgR+CK0HNDgCeUBhd7mtEOLvCqoP8sr3cf376HbznN6YQFcHrzTVbbXFh+pwu2xCoAZ+mZj04c&#10;aO+YX10mLcx2ba+17a6VztGwvU0+daU+NcWhda+SWutzSZ1149SeteX+va2e/c2320tVqzN1W8uV&#10;i38WwC2rS29nYQEMq9+FeVB2rSx3r6/1bKx3rq+Cvc0bi9Uz9LeT1MGF+dGJqZa6lpLkrPzQ2DeR&#10;yQXOAUn6Nok65mlGttnWzsWuvm98Qsut3GvsfOrsfKutvAG1Vj6vjNzy1K0xfCpVhh49LjFkP9xW&#10;SuVFbttZTstFbsdpXtd5Abjk3su87nNCJ7jt19ldH3K6j5PhfzRAcUsfcEwcckoZ9yNsJtRc5/V8&#10;KOqHSgYBID7NagNc5XaDTUQMgxIRwKAELcETfJfbc0Psvs7pBvFhevNG4pul6IqZyOJBz/RyXd84&#10;QcNwTo1YIcMsRftXBgH1tpENzpFvXcNrXUJfOwWUOvgU2XsXugQUeoQV+8bleMSm2MdFW8QFG8W5&#10;qkYaifgpcjrZGKVYmqRZmabbWuDtLLNAYKKfpI+KlRL1khP34WO34WAwlhJw1pDzN9WO9nHKdbHJ&#10;crPN8bDP9XTIAyUy2zPigEGAbCICGJTOVlkopTAz3XgkP1hbOVxSwEWA3ZqP1VJezAsE3ExmcqKe&#10;JtqxoAFoDDp3vU3MRQAxYlUdLFJdbDK9nXODvEoAno45VkYJumphanJ+0sLOvKymDA81GB9rifLa&#10;GmhGuttnB3uXggaaioHG2hgPBwLSj5cTERyI9I8oWxA7WaWDzu3MUsCmvTnOTA8LjhLmtuZiMlKW&#10;9gYNfG+XAfZzKwAlGImFQZytaTLoB/QASiQPGPQAAAHYBIBxgthEJ1pe3J2f3ZyT0RD0pq8RYYRC&#10;g8PBuZAUZPjSrNNNdGN1tTAGOlgrM5y9daa1eaq5SYKFaaKedoSWerCGaqC+TriTfVpEaEVaSjsx&#10;ux/RtFl40qeKF6n5RZD2X0LI7vuSnL+uewuJ/b9Iad5QSe4gQjFx4Esf/BcOOLu7gNDz99D1hd/9&#10;I0hq75cg6vdT+3vnfT9Tv68L+wBVhX/hfZGUXwCyeVdzlwHcVPFH1/uZ6L0L/iLft3b4U+nb0zAG&#10;QJb4/VT6Ikv53jL+qfT91PtSSNO/yMTgwvjAPODO/k4NL02PLP9Z+o6tzVPWF6gbMLS15YmNu2Tf&#10;T0GMLGJ/EVOLTN38mQC+c8Cf5gEjAhhpiRz1JX9NACPq91P7uzS+Afg88Rexv3+/AEYyfb8Eafkp&#10;SA//5QK4zkZyOMysJ9Q220K7KjTUUU5b/LmEOJsWIoB5Wc35WMwFmU2FmQ1FmfRBycZkwsHrzCkT&#10;yqmeyKKDf6Gb9VQnnUE7mVUTwyLjycRnzsKuz81hxM9pBr6DXC8N/+sFMIqPTU/gTwJYkMmKj02H&#10;h1ONnUONj9eEh9ma/6mp7HNdPWa5KA2VIbTDhK/qXIDqgK9evY9VmqO9saQG73MpQTZdITa4Q35G&#10;Y34GfR4GFCyAmbW4WVF/TQAjovdLBFmNAEibOw0M+CwzGADrYSYzgWcO/Az24D7zcBpz85jz8NgK&#10;cXpKsnoqMlmZ8Rv6KKjGGqnluZoXeTijNS21WZWEGJU5WFRZmJUYmRSevZR+yCD24LnQT8/5nrOI&#10;PHjKef8B008/Mtz7/c/f/PM3P/7r94xf/8T6j/+mycCsw8orcv8F4+8fP/7t8xcPRAQFTXiEbTjF&#10;XTlkA7lU0RzqWGbVuJcqcUKKnlhXl7pI2+5kp/Zow7Yo1cFYDXKcxlCEKiyAb2eB/pMA1u2Hk4Dh&#10;WZeHo7VHsboIIB5Ea/0NAXwnehEQ+zsWZwhKEAM+NcQDUZp9EeqfCmDE/gJAzZf0odX/DwhgAKhE&#10;BDCgNwpOX6bF6LR7SQ+h9QbibcoDzKriA3Njw3W1zLnk/J/JRb1QDucwRAvbxyT2TCYMjieOTWJG&#10;x7H0JU1i3XeWkb83S/zaIvvXRrk/OufZdI4EjpODyYP+XV1RPQPRXZTorukUypFmRsc/avp/5xBv&#10;3TYZMrkWMT0buzAePDyImz+3LB9USCg0L6lGDw4k0UYSyYMJlBEcfTqkm2yYXyMYmcaHSdcsqXfp&#10;p4TQp7zbWtADpETqaMzIQBip26+j1bWxzrqqQqeAqIxPE4uL5ggLZA70YQ72ZQ8P5I6IUEzPNi19&#10;7dPQGtXVG99PDmwiSWII/wvl8Rs73D9YpX/nV/ksqk67jJw4eZw1vlE4s5JJpmVQqOljFBx5DJBM&#10;JieNjgLCuzojSD1h3V2Bba3BXR0xI0PwGrqUMewQNW54Mnl8HTOypEWov28Xcc82UgBTGELeiBhb&#10;RY/NRY9S4sgDOAopndKRSu74ewVwFp0GQBzwpwIYUb8pw0PJQ4MAEMCbo+QUMo04NY0faCcOdaWT&#10;h2Noixa9G78JKvlXv4KX8ZUhQxP4CSp+sAMRwElk6l8TwLDu/YQsJFFsbBRPHkEsL+KAPxPAn9aD&#10;Tbj+T5lhAOT/8iO9JZF6AYk9JAAIknv7YDc8OAhfGoWcQacSpifz5mdzZqbSqGMJQwOA+MH+2P5e&#10;bB8JAAKwGT805F3X5Pam0bWy3qWyxuN1jV/d24jmVkx7O5FGzxgaTu0fyCaP5d2uQwyuCz5kkhY4&#10;MWU0OMNRNfzPKU3/DVvzU3azZFVHCGUsdrA5faA2Y7g5spdk3dSrXEtVqKVYNfdGUei4uQUslYoG&#10;AxgdjB/txfS2Ywc60aTW6P5u8HCjhweDSV0hfaQQ6oT58LRoNelbTM7/dIv9MTJHsYrkNjwTQpkK&#10;7ieBlum0kYT+vpiuAWwnxTT9zY9aXr9W875nEieOadXJmREM7f5en/g9KpXFBM+o7M8vby8lrqEl&#10;KGojwOXFzRDA8mMA63c2L3/lIfzQX4rJnvOB9k+/Nn3xbYKuWEuUFSXboy/FqsxLJkzloR3nr61Y&#10;fw8aOHI+Qn3/3zX+8JXuN19ZPfhfzo//1fvZv6E5vssQe1KF4q7X5+6y4ht2FaJ4C81FSV0VGEKd&#10;/jc1HsXmzHGy92MknsSIMSdI8YfzscaK80UJMUcJMaBFXqBFnmFEGKNFWWJEuQBYaW6MJFuEKFOI&#10;4ItAvqeAIP5nwQLP/bgfhQoxxMpypWuI5hrIFZkql5irAvAaYmlKgkQ1yXgR9kguBvcX94x//E2A&#10;DM9wYcpoDYHcWkpuK5vort0gd56OD55ODm3RurYmSXuzA4cLw0eLI6DcnxvcnekH8ZfsL40c79PX&#10;VwfXFnoPV0eu1umXS2Pnk8Pn44PQ5sJCa21WoOd4UzW0s3K6PLlM658baCblJgbqq7gamfkHJcmb&#10;YR4qhTw2yPzRKBcRwD8aZ/9onPmjSfoPt4vL/mAC+9f/FAH8xBD/JY+M8H9NAD80wiP2F8Q/6qYi&#10;9hfwaVbxp/x0mwf8x1Tg25qfDTLAwEA/CI+MCYDHRn/khXn+c7O8Z2Y5T00JT0zAYDIeG6S+1E1l&#10;lovnlI7nlIpjl4jmEEezi4VxigRzCgcIy4TxiXoLS/gpqUaqaUQYGMVjY1s7ejYvIVj9bp5frJ2c&#10;rp+fr55fLhydTewetU/Nk1Z2Rg+uxy8h2hU0dA71HkKknQ/r76CZHWhs7f3SBbQDQeR9KKZiQMUt&#10;kVHFmVvXV8YOoxeQYRGVZxmZY+CHU3eNFzHGiJkmylimK9kTNJwKUM5Fui7F+i5FWnZEDWu8kmmK&#10;tH6MqFYYn6ofl6Inp4I3twqaWyOBB5XGpp3BoIV/pJF1K4Dz7+kV3NPPv6+f80Av85FeylPdxGe6&#10;sfcNE79xL/5KP+m5aymHRfYPbObySl415d0XO2ebKwsfoauxxZmwzDx5azSzUgSTchaTNAaTWLC1&#10;vbuycrC0cNbWuojSCubhshIX8RAWcAEI8TkI8toLcTkJczsLc7uK8LgJ8jgL87mKCXqICriDQIjX&#10;BZQgBoEAtxMvhz0Xqw0HsxU7kyWAic2UX9mVR8tZxyfBNa3UHV8WVdNCpIxn0ylZtLE7wKc1Z4xO&#10;JI8Tx+gEMmxe/+OADyOSsIt8n5FPNPj+f9bs3wUcBUrQG/jYIt/bu0qkQ+TXCjgLkv5bOjcP6sFn&#10;H9SDAYDzIr90iFTaZyCWNwv81gC9gRHeBoQxCqjMH58ompoGJXGMCtdQaGATXiR4da3t4OjVwmI+&#10;bRzUFE1MJfWQ/F9VuuXk2ccm2UclmPpgnvGpsYuYvmQ34Oa24+N2FuJ0F+X2FOf1lhLwkRT0lhRy&#10;lxB0ERdwEuN1FON1FeLx5Of15eYL4BIK4hULEJLy4uIzMNZ3G++nQFcXG50NiaZqGDWhFC1pojEq&#10;HaWOVZbDqMimmujUhPmMlxJ2uuo/Tg3dTPRf0XsBZ2Nd6501lHJCd0ZMlp1uvLZEpKJAgrpolq4c&#10;Xls6U00iQ0WUqCF1C7wGMDzpsRZAjKAplqnIi1fmyVLmz1YRwKsIAtKU+FMV+VKVhHGK8ErAgFRV&#10;MZyaWJQ4lwfrE39ulkQFyUwt+Th5PrQUU4oqV462QI4mXzjfgww1IbyOYgJKpSIoaKdvBNo9u1nf&#10;gbaWFvqbavOTcxNDSvDRTWWZXeX4ztykEl87orVegYVWmoZElp40wVQmSpUzw1ySYCoXLs6IlmYl&#10;GsnmGEhnaIpkaYsTUOJ3ApioLpqr9meyVUXxar8APKvzFyACOEMb9r5Zt0sMwKnAsPoVzdYSydIS&#10;zNYEgMsRyEUJ5WkLF2iL5qmLFahJFKpLAhABXKgtAyjWky/Qk8vXlc3VlSHqSCPko6SrDZXe6MmV&#10;q0viJbnCme77Pf46hvNZvqJIoZpEiab0a32lOlONBnOdGiONUk25XAXpOkPzQiWNeAGeAKYHns9+&#10;7fb8n12e/rPD439xef49RkwgV0e3QN8oR0M7W12DiFLNNxSt9Wa56NCHps1vBiXejXLfkBlOB+59&#10;oD2GJl5C4ywQnR1mnBWOQc3ki3eTz99NMH6kc0AUbmiUHxoBJRs0xgxN85wNcV5PGx6Mh+BjbGSE&#10;ZLlZLBVFcZKM8fLsOHmBRDGBcE5eTxYBZ05xd/D3IC4RMxklw5gIn7nRHGg34WIadUplgJaY3k2z&#10;Xo2zv5vighYFoXn+6wmOm0lOJP44ywtisBdpADahOcGPk0LQkhw0J3U6yHFAYr4i895Q+E8G2Dda&#10;nyJstj3b6WQAu0Dl+RDve5o04ANN+MM4DzTJCk09h6YBL6AVofNhrg/jatCcw1iJap4v53CBM3Q0&#10;RAywcVYRfx0bluXrnBfsRQz0yPZzbc9MejcxAh1u7PW3FId5hBsppjjpn401QRuj29Wp5faKxSbC&#10;NLTxSpzxKlr9MEblOEr2LFzsIlzoPEzwNIT/LEzwPFL0PEJ8M0p+PNZgpy4Wmm2E9sagvdmb/bXT&#10;o929o8Ptk+Pjy8urm/P3V/vvDuYv1obP5zvP5rpOVsYvd1agsx3o3T70fgs6mjqZ69kYru4tjunB&#10;B1Cz/fZKQi7y3PZitLb9RPb8Bf9SAEuehUueRsgdRCnuYLXJAUoXb2KhnSFodejdGhU62zzbmrne&#10;mbzapl7vT344Wbo8Wjjcnj7Ymjk7WDo7WDjdmT7fGv+wPwGdTEJHlI+rJIheMZ2gtxmtuBslfxwu&#10;fxEqexUifRkmdRYpvR4osI2W2ImV28BI7aBlT7Gql9Fqaxj9+coUaG0Umm7bzg8ZjzadTLDcq8NC&#10;2yRoY+jD8jA0N3TdXb6c5jwfKr/oxUQ1/XoA9e2wzs8U42dTNqwrHgK7IdInGOWLeI0jjBKShnuI&#10;VtwJk9kKkdoLkz2JULgOlbsOlr0Olr8OUbwOV76OUDuPUD+N0NjwV9gNVT+ONjiONz6INd5GG2xE&#10;6S2hdbez7dYIdpevAy4qA6lovXZXGVqIzkai9VKUwQbGYC9aZx+tdhAhfxwhjQjg0xglRACDARxF&#10;KyAC+ASrcBQtB+L9KNm9SBkwqptkbdBmzk9qJ9GGGmD8WlcyhoPB8ZvvTf/pe7N/eWL9W45YXoM0&#10;Sbs8dbd8lBtB0zpLw5ioa1pqbFesZvWLAvjO+96ZYLCrRNmiWEGvVMkItMlXdE+V8Q8VC7ITCtER&#10;CtOQjZGVDLUyxOECKqqCXg2HlJ3E1kEpjQdRhcexpTfJVVB6PZTR9DG18Tqx/hxbexFbf4Kt3UdX&#10;bUaUb6ErjpPffsgjQeXkKTd8rzG6zzBqwCymRy98xCp+J6TsLK7+NLoGlDeJTe9T2z7i2t7hWq8T&#10;Gs/j628yWnaS67Zzesi4tgTTZGsxPwuxUAvBMEfhqGTd3C7/rqVE6l4G+SC9bwfXth3/5hj76iK2&#10;Ej51bPNB2ugOcZ6aOV2PHULbF+tKBuiIu1vIeXkouNcF5W/k905ElvfZp62Gvr5M7b5OJ50mtZ/E&#10;tx5im7Yja6HicSh76DimacG7eMQqtU07qlbRv1zGvcMC3WYRsRpRvBZWtBlUAOFaIFwHhO+Bcvoh&#10;fMdHXP150uuTlMqj9MrDrKrD7JoTfPNZZtsd5xl/5DStBXD+JRltNzldR3G1VylN58lN+ykdtLjW&#10;SK1oE5kgC32cgWGqhIQvz0tDeQ5TX42APPu4EnO/HDVzNK+Cx0Nep+9YvX/ixTDL4vhRZapOr7Tc&#10;3pqH1lqEFup55ul7JirbOjFIxIlrl+o6vDZ0Kdd1eGPiXmXkWqplW6nn9FrXqULboULTrlzd5pW6&#10;TaWmXRXK4Y22S522W5W68ytlR0CVumu7achCcN677Paz1KZbmk9xt2s23+bmniQ2bYWVH8fUvE9u&#10;uUlpOcG8WfAmjlrEdemHt2oEdBtEUKwT571y9sMrrpKaoOxeqGD4XUbHOa75OqP9Mq31LKXpI6EH&#10;lFTX9Dn/PFhG4pq3Ma+PE9+CvUgzeA3pX2IvruY4ueEqs/1DTg/gMqNtP752I/LVLqbqMLYW3Mn3&#10;mZ3XaW1bkRUjdkmNqMBOk6heS+yYc+pCYMFuTDU4BSKzL1JbAOB0gKv0NnDGm8wOwDt8JyhB4wGb&#10;eFCeJjeCcYIhIRr4zvte49tvsjoAUC7pI7EH1Bwl1e/FvQHvP9gFKnew1dsxVZuYyq3o1yA+TKwH&#10;9xCMFowcAAIkvsaDTjqvs7susjpgL3i7EO8VoesyuxOuwbcD9pLqx/1yAOBFgvL7r7I6wZvzoaDn&#10;gth6ktF4lPb2NL35PBOMCp5t+zgOvNVv5r2Khs1x7ajoTq3oERPchF3OZkDlEbrxQyoJyhx4l957&#10;mQq78Et8xxcCuPGI2HiY27yR2bCZ2bSb1XKQDU/RfJoFjwS8tEdJb+eCCzdjqz8UDdzk9x5ltR1n&#10;t+9nNN8Qe3biauie+E6L6E4z9LAzbjGkCNSMuaYthZeCawfDBs/rY14fKC8y248z2s9z4STj/ewO&#10;cJZjYuc5AN/2ntCxn1Qz6JFUYeafa+2X6x3ZlFs8Q58gryy1LUzXzNFfL09UrE8R50dj+xoDaoqC&#10;KvIjK4uS66sK+7vq5sfbtpea9pbrt5fqN5erfkkAN8/ONM1Mt8zMtM/Pww54daVzeallcbZrZ6Vt&#10;eaZnfnKARm2sqcuKisM5+eY6+Y0kEDsD41/b+RL0rWOVdKLk1VP0TMsdvCss3evs/BvsAuqs/Wut&#10;/Oos/SqNPIo07DKkjPvcYlfjyvdSa24KOj8U9V7ktF8Su04IHVcFve+Kh67ySHC2d1rzZXY3VDgI&#10;5Q+Cu7EbXz8XWtTvmNJsHtXnhJsJKzpMb74GH9JXZKiSApWNfCwehEqHoYoxcNsBUMnQUUbLIroc&#10;NAP14IU5SW0G/Vxn94DHdJTasp/89hj8oGV3bCe+XY6ppPrn1puGJwmZBrxUjOE1KND0KDMKqLAK&#10;qnEMqXEOqXTyLXP0LHX2LHHzKfMOK/KMJLpisxyTcFa4MBTWQdQfxeniapJmY5pqaZRsYZhiYZxq&#10;Y55la0WwtyFameMtTdIUJP3YnhuyPtXjYTJWFvdwMsPZGCXbmaU6W+M9HIiejrnu9jkuNllOVplu&#10;dgRQ6WiZ4WCRDkpQg6CtEmauHw/agPZgl6EWRkXGT1bUXYzPgeOl0ctHKE5GY2lhV121CBuTFNCJ&#10;k1W6y+3iu56OOUi2LuJoXW3xfm4Fob7lAR5FztYZ5vqxxtoYE51oXbUwPfVwdXl/YW5r5qfanIyG&#10;IHa0TDNCoZWlvQ00I5E8XdAnYm0R+Qo2AaCZnVmKlVEC6M1MDwvO4u9e6O2cq6EQwPpcl+2FnpyY&#10;m6lujLVxIjgQnB2UIAaAHsDAQM9IHjAYGzJmcCwYHti0NU0GJwK7QGNZUdeXjzTF+e1BAMZmqBUF&#10;zgjOBRo42WSY6cfroTAAM+N4a4sUC9NEc5MEK/NkE8NYfZ1ILfVgdZUAXVS4rVVKgG9xdNQbePLn&#10;2xV88dm9WYS+Oz6dyfmOLDg5+I+L9X7G3TTOn1FI7C8gkr6kKK/vFykrGASU5g8ASvL6i3P7AEXE&#10;3rsAUJhDunO6IC7M6f6Pg8zk/CXIfM5fgqjfz+wv4BfUb1E/oLqot7qo500xqaakF1Bb2vcpdWX9&#10;gPrygbevBmEq+htf9zdVwTRXDwBa3gwitNYMtdUOA9rrRgAd9aMInW/JXY2jgO4mMqCneQyhv50O&#10;GOgYBwx2TgCGuiYBo6QpALl3GjDWNwOg9M8CaIPzv8gUeWVydHliZGl8eBGUYHOGsjZLXUeYo20A&#10;5umbC+Nbt2yszGyvzGzesTy9gbA6u4WwNre9Pr8D2FjYBazPb60vbGwsbgI2l7YAW8vbgO2VHQAI&#10;QD1osDq3tjK7ujKzjhz1JUifANA/ADkXPICp7aXJLcDixCYAjBBhhgIuBGZ6bHmKDK5raXJ0cXoU&#10;tr9/lwD+ayDtP+XuWCRAKv/zBXCHqzw50qw/yi7HAlUXEWYnrS7+XEKCTVuQxZCX1ZyXxQKUAiym&#10;YFOEGVahjIwmrALu3IoYTlQqo07mE1TGY1Qqg3Yiu0YUi7QbI68ZC5seN4eRAMf/CQEMt2eDBbAg&#10;42cCWIOdQ52fz5SXxUrgqanic5Qxu1y8tioN60j3UZzyUyF569Z426bYueiKanE/lRdgNxRgB70Z&#10;8zPp8zNoIwKYh0WHl0Xv07F9Cs9L3V8E2ct/mwrMy6gHahD1e2eC7+phXhgJvrAF8LIYcXPqcnIb&#10;8nJbCnO6SrO7Ct9XDdJyb4iO7kuN6E0OJCWjmyKTcj2TpDh1BLmM+LkMQXtWDtRLVtVnjHJPXko9&#10;fi728yP+p4/5GV8Iv3zE+/jGROSqAAD/9ElEQVRb5qffMLL/xPHi14/47rOwffvy5e+f8z4REHgp&#10;xfhQ6PFPIhwcutxC1vzSXlxyAewK4WwqWFbVOH4FLzdjy6Jgh/ZU36ZYy9pgldZwxSGsFhmLQgQw&#10;OepWAGOM4HVwsdr9WK0hrM4oVncszpASb3DrcWE/OojWuhWl2l+UsNy9A2yOxOiRY+EDQQlANPBd&#10;M9BPX4R6X4TqwK0Avkv/Jcfq3EnfT/k/LoBN7gTwRJx+i7sY2EVNc3odYvwK7ZoZ5qEqqyGoHPBc&#10;NvKZfAi7QRSrYUBwTX9422DcyET06CSGsqiWXfujLfZ7m7Q/WOf8yij3vmuBbm27Q3+ne0+nR2tL&#10;WNcAppsSQ5pPo53LYuv/YIwRjH0TSD3wG13w6h+Km6XFjNM9WyZ4fLN/NPZWS8lLoo3nrizgaKPY&#10;wb4kyoRDxVuJqDTOAKxEAsHkdbNH/1gkfSJmoDd3hl66sUhcmE6gjqGHhyJHR8LII14kkl1zk2FV&#10;pe6rEr2KYo0ionhqHEdEEFugP2dQIKePN6ent2RktFJSNldQ0r8a+f6rJfa/GaF/75r9wCdbLac5&#10;dmw1bWyaOD6dPT6RSR8HpNPpaTRaKpWKo1BSqJTAttaw7q7wnu6gzvYwUnc0eTieTomlUJMmFqNH&#10;5sP6p+xq+7gCU3+l68YagHNuoaNpW+ixRXCXEii0JMpAErkjldyGp5Nwo3+fAM4epyMC+M4BIwIY&#10;HILY36TBAQDigJNHRpPHYAGc2d9GGO7KGBuJoS2a9az9m3/hrwOLWRKrw0encybp2UOdReNDKaPk&#10;JDI1dZSccZueewfYBOC/tL+3AphABSW8DPCnmb4E6mgOjQzKuyTgOzGcOjB41xsIENOMpPwC7ipB&#10;M1z/QFJ/f0x3F7q7E9vTnTg8CF8sjQKuNLa/N66XFD/Ynzo6ArvhifGsyXFwZ8BjShmbSqLMJI1O&#10;xA9So0lD4W1dIQ3NgbX1Pq9ex3d2ZQ4OJnV1JXe2E4YHiaPDuP7umIG2xKUZr/ltgbqxf8S1/M/U&#10;jh9yu1iJNSE0SnR/Y2pvFX64MW54wLl9WKWWLl1J1nndFjpCTV9ZT5qejR4dwY4Oxw71Rna3xA+T&#10;0KQ2NKkDbMYM94NXIqyvN4I+5TqxrtBMfpb6+usI4k9xpSKl7Ra9E6HTcBJw6sR47vRETFt7UHUD&#10;gboY3z0l6Jn8jXbgN/oxv9VN4Axu0sxff+bR+JVs3EOzfHbTzJeyHsISpkaKeh6ycmGSPFihF8Hs&#10;3waLPfcQeObC89iV95mXAJMn71M7xt+ZPfp/mgOVaanGy/m29GS9BnfxbG2mCOF7bgy/8WH7yeHx&#10;txbf/8r8D/9i+K//oPs/vjL75//m8u0/uX33vwKf/CqR7weiwtNyXcYOZ+GNDDOoPQJqD65y5EhR&#10;eRAn8yRWgjVRWiCCny1eUiBRmi9eij1GnBEt8gw2wcJM0SKcWDHuGHEOtAQrIEqcJVKMGQHEMdIc&#10;oAwRfBHE/wyUGEm2REW+NHWRfH25Qn35RjvDN2ZalYbqOepSaAneQgfDlYaS+bYySlNJ52t8S1F6&#10;Rym+vyynt4ww3/92eaxtZ7rvZJl8tko5WhzZnupdo3V+6n3v2F8a2d8eW1sZ2F0fudybuNik7033&#10;H88MQ5szO+QeaG95sa8V2lk8mKEczNNW6APD9aX5Pjb2EnyexmaxWIK2YzIjCvPchPCdXvYPRvnf&#10;G+f+AAvgrB9MMgHfm8Ll/z8IYAAIQM1j4yxwok+56/9HHdwd93VTf0TQS3lkintkmvjINPmhKQ7w&#10;wCztJ7P0e6YZ98yzfjAnfG+Z871V7j2bwh/siu7ZFz+1KuDSzxREpfCrJ/KpRHPKh7PLBLBLeLOJ&#10;uXGKOz/jMBSWcfEPLy2toNY2TvcO7Kxsftg4Ojl4d3YBfdx9dzUwP4erfGMaFCFkZi/pFCDlESXl&#10;myTqi+PzSuX2yuTxz5EOyvNIrct5SxtY/rBwCc1dQtRDaOwQGj+D/DJqEitINcMrE7sfdz9C+x+g&#10;1eP3k+snnaPLvdSd0ZmTydUPi1vQ2j60dQBtHUJr29DyBjQ1d0kaXCoqbw+NSDc2c5dRsRJS8RTQ&#10;CBfQjubWjmPSSn6sifsZhb+vk3dfr+CeXsF9vfwHujmPdPBPdNKfaaf+ZJD6GyvCt65lX4mFsZkV&#10;qTlUPWFz1NaLLHtF2jw8OfhwQdmY34Yg8vaNXVixsEbsc157NR27UTJ9b+9qceHo5AQqLOhlZ9Vh&#10;ZTYUEXAS5nMW5HEU4HYS5nYV5fWQEPCWEPYR4EaMr6cIv5sgjyvYK8TrBmJJEV9JEW9QSgh7iQt5&#10;iwl6iPB7CAi5POY2YJSxcE96ldo44pBUYBqXFvy6LrimNptOuSPndtZlImUcdsOfSNn/CLn08TsH&#10;jHyQEVn7WbN/F3AgKEFX+ROTgM8EMPKRRwQwMu1/yewcqEwi9YJK0BicGmzC8SfSN48+nj8+gQAq&#10;wWbh5BRifMFepGXx5HQBfSJ3lJI1PEoYGiWOUUvGp0qnZ0HNq7mFxo3tt5vb1QvLJVMzcP34RNkI&#10;2T8jB+Xo/w2jGJuo8RMmzafPdRmeGfGyOgiwOYlyu0vye8kIe8uKeMiIugNEeZzA50FCyF9EKIBX&#10;0J9LwJdL2Jtf3F1CxlFYQKeupBE6v/k4PxVnrhWiKojVEE/UUgqRFg+Rky50s1+sKoMWx6HtJWgF&#10;lAvQ6vjVAuVmiQI+R9DePLQ1B63QFusL3qI94w0VMRpiybqy6ToyqeriOEXhLDVJgpoE4U8ZwLeI&#10;ZGkIZSnzE1T4clQFc9SEiOqiBHWRbDVhvJpwshw/LIBl+bDS3Glq4nkGSsmKoj6cLwL4WHFqsnmG&#10;qumqwknSLGnyrJmKrEmSz5NlWbJ1JKIUhDzEBSoio6D9E+gKuljdhs529qidLWWp1cQ4OunN3uxQ&#10;Z1lmqLGGowi7vzgPVkEkWIgpTlUgx0op3lAk31k9yxT8bmJCy3ESTeWJRvIZKNFsHSnQc5amOOyA&#10;1cVvBbB4rppoviooxf9eAZypKYnXkiKg4DWAYeA1gMVgr6wpkqMhSIQRyFUXyNcUKtASLkTBjjlP&#10;XSJf409JwLczPxdoyxQbKhYZKBQYyINfQER9WUCugVyBnlyOmkiptmSNqfIbE6UcJcFo3meRnI/i&#10;BV6+1lco1ZLKVxQiyvHnKQiWaUi+0VdsMNGuQulUofTKtZTzVUTSpJnQ/PcC2b/2Zvq94+OvbX76&#10;g/m9b+0fPQ4T4MvUVMnRU0nX5uiO4fkwiILGVE57uKBZIYjOuNf1NTT5HJpghibYoHGuWzigCVZo&#10;khGaZL6eYLmeYPtIZ4FozBCVAaI8hxljgcaEoBnji8mAeqKjoYY8L5cmH7+fAE+sBEuyOGOiECOG&#10;nz2Sjy+YW8SHS9SRS9TgCTNXcJjz+EjWwQLmaMLg46w4tMgITf8MLXHeTLKCU0ALPNCy4MdZzg8z&#10;XNAS37spjg8zHNA8L7TICy3wgXrQ5orKej7MBk2JfaAL7XQybLY9uyLzQvPS0JwUtKIAzUicD3OB&#10;yoW6+zPV38+++WG25qebMZlrquw7msitAGaG7e/sI2jmyTX5ITTNezEmCq7ihuZYHsqS6vRirxe3&#10;2/+qJz8FOl55PzUMzVKv6UMX5H7oZPs9fRiaJo8UZmBM1UN1pF1kOCYq0qCpTmiDXO1jnKjBTQox&#10;XEyyXsHq7cSo74ZJnURInIeLwMsAB/KchvBfRYpcRortRUqNBUqt57tB/URoqR3am4JON2/OTw5P&#10;z9b3j7aPz45PT86Od6735qA9OnRIh85moaOVd/tr11sL19sz0MECdLIInc9Dp5OLDRk9SU6vXeQq&#10;zLiqdZ7WqX3fr/fTvBPbIWx/JY9CxY/DJM7CJU/CpU8iFPaiVPcSjEYC1S/fJkMHZGhl8MMqFbra&#10;vdydv9yZPN+mXe1PvztdujpeRATwyeHC2cHC4dbEySbt4yEY5Ay0T/2wNQStd0ymGK/GamyiVfbC&#10;FE5CZGEHHC57hZbdCBLcx8ocxMuvoyXXw8QOImXPIhSXw7Wv+6qg3Slovv2qNnYp2aLbR46abA3N&#10;NMKLAR8uQYfLR33V5GTH6Wi1a5zc+zjRo2DRFRfeYYPHrUpfNyv9vl/v52knznV/sWO00ilWFXCE&#10;UdoJk9kMlgTlUaTCZbj8VYjsWZDsebDcRZjCZYTyRbjSabjiJUbjDKN+GKm8EyK3GSS3Ha50hkVd&#10;4Ay3k3XnolX28WbXBQ4z4arddrxUT+mNKJ21cI09tNZhtMZBhMJuyK1Bj5Q8Q8scYxSOMMqHaEUA&#10;IoBPsEqnsYrgUV4lqX1IQ53Gyu9HSZ5g5S4TlU8TNVYxmisxxtNhpu3WGnhx4YAnzI5fv7T5DZvy&#10;V/fNfs3p91Ihih8VLaqRIKeZpWNcYelYpG5VogIL4CKlW9GrDAvgUlXbAjnzAgWLIgXLQsVbB4zU&#10;q5iXqeuVq+pWKJlXyLsUSvsniga78QXp8ASoykSJy4SqamAs9GNCDTANHrkH8c3vk5ouEqtPE16d&#10;xJWdYstOY2D5ehX35jq+7iqu9iax8R2u5RLXfJxYvxVbtYp5tR5VDpXTLuPe7oW9WvMrGDSJblL1&#10;bVTxqZFz2wkpO4x8fRFb/z65BUpt/4hru0lsuo5/CyXWnsVXH2W275fQ22NanKQClRjsrKRiTHiD&#10;7QQj4lD4psAWSlLfWGILPbV5M69zL632OL12H9e8ldqzlTOxmLfQljCW6fXWWi1BTdjLTCHYXSMM&#10;qx85m9kF1U7T/HK7rRLmAkr345r2Yht3o9+eJLZdp/bcTl5ds4d5ex7f9j6V9B7XcxzduOhdTLZP&#10;r9YJSuQ3bjGOorvih01iluwzLgNeQWkkCNsEJbVA6R1QZtt7fNM5/u1RVu1x9tuzzNY76Xv5pwDw&#10;iwIY1BylwhnAh7E14L5dpbed4Htn03rjjVNMZYNRymhZuVABAVdpXntTKU8/FT+MiluOpv1rQ4c6&#10;M9cKbbtUIQ3/RwL2v2Gw+Jcnvo+E0ewquaqOpQY+udoeeQY+qRrO3hyKiACuMnJ9pedYY+rx7wrg&#10;Rn2vag2XV8qOFSpOtSjPHqvIlfCi94SOPylPWFte3CbvHiU2Hsa9fZ/a9iGl9Sq+ATzNzcBiwFFU&#10;1XVC47J3LtUmqUsntE0zcMg0ZsmLeBpd8w7XCmc535pdcLGfCuBpn5zT5EbAZlTFQVwtaANiWBKn&#10;Nv8i4O4h9vQkpXEvruYgoQ7EUG4v6PAipfkAW3MUV3eJa7lOawPBRnh5ubwLoEbdp8c8GpxrI/LV&#10;NuY1KMGJflEAv8/qeofv/EwAA5AJn+8cMAAEYPMwse4stQlJDgabAGReaFhzprfux9euR71aiyzf&#10;in6NOGDkTiKXAII7AXxFgNXvdQ6cxIkI4HN8+1lmG4g3Y6sHnVNG3NJO0lug0pF3OT2X2R1H+Iaj&#10;rPqT7KbL3Lab/O53eV3gdQL9Q7mDUFb/aULbok9pv3Fyo1JonVzwW4XQLlTMuC1hN6z+Jqn7Q1of&#10;ePNvMnreZcEu9hzfdprVAroCHBMaAIc5DXvEtoPczpP87vMCEpy3mtuDjGor7g3dl7AQVXaVB9ef&#10;5HZdFPddFPZ+yO+D8vreZXcdJb1djSibC8yfDypYDisZdkwGAbh2cDfAlYLbAtqA9/8gpek0u+uE&#10;2LOf3bGT3XoMxp/XDa7rMgPcwLfDLgkVBt6VtiGFzqHVmJTxrv6xmdnepfm21bmqBXr+9HD25EDe&#10;3GjZEi2ttyW2vjKsJDeiLB/XWldE6X+1QKtcmWi4FcA5w7AAblxdbF5bqpub7lhb6Vpb7Vxe6lhY&#10;6FxcJC2v9K6s9iwtdy3ON0yMtk+PkWcnyaPDb3Lyk5w8U02dqpyDX5l5NjsGDwXE9vvFlJg6RIgr&#10;+glJRUqrVVp4vrUNbLILfmsdWGfp32AZUG3oXarp1GQRupNSDZUNvi8kvc8Hj7ITfBne5/V+KB6+&#10;zu8/z+k9I3RfEfuvc/suc/rOsroO09oPUltO8aCydyepacQD32iCqdUPHXbPnI8sBS8ArH6LBt8V&#10;9IE7/L6w/2NBPyihYlgAL0eV76c2gprTjHaoaPQDofcM136U0nya1nGS2rqf2LQeU32cCk+4vY9r&#10;3UioG3TH5yq6oNl1g5nUkiStstSdy8383jgE1bgEVLn4vHbzqPLwKXf3KXULLnVHl7on5TmkJerF&#10;+ogHmHA52qpH2RjEO1mkOVvj7S3wliYZpkappkbpetrx9jZEa7MMLeUwKSEX1qc6DPeUeBkNDDUi&#10;zfTi7MxSXW2zPRyIiAB2tMwAAagEuywNE8Em4oNtTXG6ahEGmmhQb2+eBg4BjUGluX68unygOL8j&#10;x0sjdgZDYW5bsAnq/dyKkLmaEZnq45KH5Ow6WaUjm8h0zf7uhW52WRYGcXrq4SBAEnN1VEMVJDyE&#10;uKw4XhowPUGpy/tLCTlpq4SABkgb0K2dWQrSGwgQlWtrmuxgkYqcEZHE4EQmOtEiPDZcTEaivLYS&#10;Ag6qsr5WRgmgHuxFDkSENDgEaY9kCX+aYYzUgxrQs6VhvBEKzfBQg51BH3SoIuNjoBkJKkFX9pap&#10;ViaJ+jpoHa0II/0YU6M4YwMswNwkAWyaGcebm8QZ6qFRGiHamqFmxrEO9unJSS0pqe3pmd1ZhL6c&#10;3EFi3hAoAfjs3i/Jvp3S+RfJzen7EjjTNxcGtrYgyIHVL1LCNjfv1ul+UgLKC4cAiAP+GwIY7uRW&#10;ABcR/z4+S/C94zPvewdsf4ntsADO7YAFcF4nnP6b3wWr38Ie2P4WkWD7W9wL29+SvjfFJIQ7+4tI&#10;3z8a31eDDRVDjZXDgKbXI01VQ01VA5/Z39aaIcCn3rfzLRn2vg1jMH9pf0ktFARE/SL2F1G/w91T&#10;w90Tt7p3mjowRx2YuVW8s/ShBfrQ3MTI0sTIwpflLHX91pKu3lpS2JjO02GTeqt+127V78bCOKJX&#10;t0G5Nrd753oRBXsHUoMI2j854O3NRdjy3hnfndVdhF8WwLOrn3nfO/6aAEbs72cCeJ4OXxRifz8V&#10;wID/LAGMmF0AcuCnxyIBUvmfL4B7PORGww06A03qA2zL/XycZLX4HwiIsWjxMxtwM5tyMZpyvjTh&#10;eWnIx6gnxKjDy2Lwktn8OZ8rk0wEmyaOSY/wTAf/VCeVWSeZQd7/hbDtC3Z9FmYUD7u+EKcpP6sF&#10;10vjv1cAf6F4/zaGfOyafGw6gkzwXMqCL50FmGx42fS4ODXYuTR5uI24X5rLstrJP1EzZ5d95Wo1&#10;GGI8E6ox7q/S629S5eUYaWijwa/N/1KTl8VIkMNMgN1YkEVfiFmXn0mHD14C2QDU/+XY/n2Q7N4v&#10;+awZgiCzqdALKwEGU25mLTY2JVY2VRYWLU4GY4GnRpKPlZwkdapDvIrctEvcNPpTglojMe3JZcG2&#10;iZqyXtxMepxM2iK8ZiL8ZnxcetzsWlxsmlwsapxMypwv5TmfSXE8lmB/KML6s+jz+6KPAT8KP7kn&#10;8Pg7nkffcj/8huvBN9wPfxB6cF/i8TNVJi5zHkkfQaVwPmW0iIKniphqgptDSzamLdP3TYRebbBS&#10;F0ZjJE6HFKI2FK47Gmk8HGXcH6HXE6FDwqBgB4zWJscaUONNYYmLNYJNcJwJqBmJNoCze2Pg1F5Q&#10;wn4XawRixOx+CSJWvwBOGkbW/f2MIYzmlwxEa3aHqXdHaPREapKitPow2v3ROoNYPcBAjC4CqAH1&#10;gF40CjAQbYiI3j60fm+UHilSF1waYCTOdDAGlrvd4dpdYShQgl39aN1hNGoI9IzW74Yx7ooy6InS&#10;JUVojoEhRaj2hqr2Ygy6k52acL5lsX6JkVgBOa+Xcuhn8iH3JV1faHqZppQnDMwkkufC+8djqGua&#10;uY1/sMD82jTxdxbZvzbNv+dWIF1Y7Tzc59FHCh0eiRmmBjb2RffMxQxui4SX/1o3zLiSHjV14dxG&#10;DR6hoceGo4YpIiE5X2v5c3slBbWRE8fGY0cHU6gj8SODmIEh07xy7cwi39aRuImV0OFx797ByNGR&#10;uIHutOGeVPJA/Eg/erAf1GAnZxKW15I3dkImp7xGRr1GBl16O43elGkUZ6NKs3WKsjRz03TyMlTT&#10;U8QwMQJRsY/cQr+SM/pK2eErddevFO2+UrZ54Rnp9KYJPz6RNz2RMzmRNTEJYvzkZNbUVObUJI5G&#10;jSePeje8DenujOgjhfR2A9Ajg1jKKHqM7NU+FDe5ETw8JxJD+GeU/Q9W/npFzQnTe2FDM5GD41GD&#10;Y9GDA3FD3Ymj7bjR1lRyR8pIX8rwEJKwC0gdHUFmb/5rIM2+5LNmCDjyWAqFnjA4VEAbyKP0JQ70&#10;JsysG3cu/6MX8SvbZLnyoSjyLG5kkDjaU0DthxOdaZPpo3+cn/Mz8J8I4D8Dp//C9hdPHgJkIZM8&#10;U0YAOTQy4oBBzV0qcNpQ3+c9/HsUzMzEdHclDwzEknp8q6oyKGMlCwvOJcXcDg5Gaan+b95gOjsy&#10;yGRYh4+NFczN5y9slG8ev9o4zp1bw08sEKeX8qaXCLTp+C4Suqk5uKoqoLw0pLI8pq46ubUxtbsl&#10;ZaARS+0PmF01pu8z1M38f5Jb/yG6/H5SofvgUMxIe+54e8lUf/oEzX9wUrd5TvE1Vbmw3qGpK5xM&#10;j6ZPxtHpuMmJVDolcbQPO9AV1dMa3deVNDaUSB3FDA3EjAzHTs27jy3qdE1x5bX8AZP/fXyJUGWP&#10;2eCsN30xanw6kULBDQ+k9PSk9g1nDNETSOMhzbSnFtGPrFL+SS3yG4tsoaSxZwEd/0M794FN9Q+o&#10;jOcqUZxi9pI8atbi8lh1OZwCb6TAw3BpDj9xDk8BFg9eJh9exiABhnDhnyOFvk6Q/lWHB8ceQesw&#10;W2MyWLDT6nmz8fMWY+5ydeFCJclsCYE4TsaQp/cDfvo26Ofvwp7+gGa+H8Lwu1DW30Xx/yFM4Fdh&#10;ov+WZ8Y0EKNy0+w9lYbCyvwhmO9rnCJ3vCRPvIRQBD8bVowTK86GlWDCSrzEirPAMagR44yV5IqV&#10;4viSaHFWAEaMBS3KHCXCFCnMCIgQehkjzZEgy52pIJyvIV2hp1Jthqq2M6lwNYeWKJcT3Ttj7R+3&#10;JyY7a5rycfSGVyXY4OqsmKqc2IZiXF99wXR//Tq9a3uqd2uSdLoydrJMPlocOZgfQoDj5dGtlcHd&#10;zdGjHerZ3vj5zsTpGuVgfmRnsv9idXx3avBmY/ZqbXplrPd4cXxjfKgiKQqjp+Aqxe+ua5AYl6to&#10;EsmkHf2jVvIDi6JvDXO/Ncz5zjD7O6PMHwzTvzNK/xYOYMv7XB//UieTUSONUSUFwKSexqSLf/Kf&#10;NAU0APTzJX9c3PdW/YLN2xTerMfGWY9005/owCAr/gJul7ZNf2aW88gIf08H961m4g/aKT/qp93T&#10;S/1WK/ZXSkEPTeOY7PGPzJN+0I/+0TjhJ/PkH0yTH9pl37fGf2ua9mv95H/VS/61Yeo35oSfbXKe&#10;mSYwmWDZzLAcFrHc5jHcZpHcxsHchn5f82uKmPlElTS3zO22Tm9mNfQkVzQVNJGquwZahsbK20je&#10;cRnSJo5sqmYsWg6sBt5PUF4/6wY80I+8Z4D51iDud3rxv9KJ+71G1EMV35eKnuwaAdq+RELH+vQ7&#10;aP4jRFqFhjc+kGb2+6c2J5d3ZpdWp6amFhdmDg83t3aX9o/WL66Prt6d7Rxuzy3Pr6ytHp0cn56e&#10;7u5tbm2u7O+vn59vX5xtbm9NjM/QMsubrYIJQnoBrOo+DBqhD1UjHmklvzQr+EmH+KN23k+6BQ/1&#10;Sp7qFT/TKWLQK35uVPiNMf5r4+z7evlPtQqY1Qq4lHP4VRIF1EIi8xr6tvY3IWjifH/64HDjDKpr&#10;Hje3CBGRUMnKKdo/uj6/hFaWTwf7l9Dhheys2jxspvIS3mJ8bmwvLAW4XKVE/EX4PAV5XIV43WB4&#10;3D8rBbnhemFe2PuKCXiLC3lLCPmKinkLKXpKGQQZ+6UXkubwbVTXrJLQyrcGcUmOuXluZcVB9TXY&#10;7o6M2yTafPpUwfh0Ln08i0pNHx3FDQ0B0kZGwCaBTgdfSzyFkk2j5YyPg00QgBrwIUW0K/jwZn2y&#10;Xu9f/f7fCt2/C0ROgwD0Cc4F+s+fmCydmydQqMhCAOlDwyAGDZDOEa0LQATwnQNGlPBn5FHpRbQJ&#10;GOp4IYBCzx+jFYzRQJk9MJwzTAZxyfhUxfRc5exC1dzim9n5wqHhxtn56KJqcV17NnEjNn7T5wz6&#10;L58bMz0xBbA8MWN/YcbDbCnEZSMu6CAl7Cot5CXO7yXA48bJ6cLG7cLO68Yp5MEr6srOZSInZePn&#10;gjlf3v+4styTk+omwxmqLorWUvSSECn1dj/p64CWZ6CNOWh9Zpfee7lMP1+hna/Qz5apZ8u00yXK&#10;2QLlcn4UWhyFtsaX6wvz3U3j9OTC5fnQsnylllppyqKZqrD9BWSrCRPURfJQEkV6UnkaInkaQqAk&#10;qgsTVIWzlAUzFfnTFflwCoJxklwxYuzx0jzpKmI4FVGMOLc/D0O4BE+SukSamliWqlC+pnC2Ike2&#10;AmuliXSsJGO+uZqfFE+Ytup2Xy+0czTTS1keptws0KCjuabc2LL08L3ZAeh66+PaZENqtCk7g/zv&#10;/8nq+Y8qv/5v+vf/We27/8eS8w8xugJ5tuqZBjIpKIlMfeksPVmchghODV6gl6AlDRtcFbFMJSG8&#10;oki2ikiuGrxAb4G2DEFTIkNFGKfAnyLPl6YkiFcTBTWfyuBPKdaTB3cgTY4PkKMmVqwtW4SSKlAX&#10;K9ORKVAXyVHgIyrxFqoLFWuKgDJHif+VgUK5oVKpvkK+lhRBVTRLRSRPS6rIQCFHSxIRwFmasFcG&#10;QaGhAgElWWQkX2amXGwoX6gvm4cSwwg9D+F6kCbHVaInXawjWaghmgfum4pQgapwsYZYqZZMpR7q&#10;tb52tZFGlanSa1OpcmPREkPRAn1x8GsuVprfnfmZ+YNvHZl+Nn/6e737/9OV538MpXKddYtDyyho&#10;Xurd2MubsSfvKA8vRx5AdGaIxgZP9UzlhuicsAyeZIGmOA4GWC6oXNAMKzTzBJr8Dpr8Bpp4BI1z&#10;XwwqfpgKotSEuBqpcjKJcPKY8IoHMrP78zGFqouANyWbjyWKgzVYQjJCVMqRkV3Y3hlVV+dztIk+&#10;XzY/oQtBM2zQ7HOI/D00wwLNckCznJ+VH6fZP06zfV5Ocb6n8X4cF3xP4z8ZYN3ueAY4HWQDNR/o&#10;AvCiv3MS0LwkNCl8NsS+1f508e2jsaIfJ14/2WhjOBtmhid/nnsOzT2CZn6Gpp6AMbyjCZ6PSF+N&#10;GR31W5Oy5BJsGc4pFf2F8e+ne6E1+jm5C1qfhWZoF0M90Pxkc3xkrpslWlc+TEMszlg2y1FruSYL&#10;2p6AyM2vPA2j5ZiGwgyOiW5raM2NUOmjcInTMNHzMMHzMIHLUIHbQPAoXHwDozCL1dgr8YEmq6HD&#10;CWhn7nhj5eTkbP/kYufwdGdv92B37WZvETqYhg4nAdcbU+92lj7ur77bXbhYm7hapUKbVHhR3v2h&#10;k7fxZLT+qL/clK8UxZ6jV//nbq3vh41/pls/W3bj2AsUPo2QOYtSOIpQ3I5Q3U02W0yyPq9Phpa6&#10;oI3RD6vUD/sLH0/WLvdmwB9LLnYnLw/nTvdm9rfGj3dnb87Wro6XL48Wrvanr/Ym3u2NfzwYh44n&#10;oYOhd61xs9GaC2FKp3G6ewEyJwHSUIzKaZjEfrjYTpT4DkZiO1pqDyNzECl7HCq3EqGzXZcD7c/B&#10;1nm0cB1vS4nQWCW4TxP8oY2xj8sUaH0CDOakK4uWoDcTxHseK3GOkb/AqJxGKu4GSi658dEsGbu1&#10;7tXK/WrE7PmI+Ys5N97TaJX3ON2zWLWdSLndcHgl4LPbNYOvo9WuYtTglYPRyidopb1Qqf0IGcBO&#10;qORmkMhmiOgRWvYsQW0jUnYjWn4bq7weJTfhIUS255zxFDvAaJ5Eo04xmqdoFXDsaaT8SaTUcYTE&#10;YaTkrQBW+jPRCgiHGNlbpA+jpf6ExF6MNHi++8lGO4lWNF/9t4YqhfKKGaLKSXzqGA51jwfipr9l&#10;0/7nJ2r/+wed3/7ozytSYmxXb+Fda+hVoemYK29OkDIiypm90nCoMfAEZaGyda6saZaUESgLlKzK&#10;1e0rUbaFKqhCBbUSSZ1KKZtKKR+CeHAgf6ARl7embJSiWrS0crCQoI3sS11PQdte51yIOHqV0Xye&#10;WnueUnOR/OY8tvI0uvw6oRpKb7mOr7lOrL9KenuWXH+cWL+bULMZW72OqdxHwzoQyiJBxAEorWM3&#10;tJxmm9ylE1oh4dCk6ku2jF/1zT/BvLmKbwDcxNRBcbUfMJUH2JqNlC4Krr8isM5LPVGFxcVCAmMq&#10;HGYlEuSnEYv3KGhIaeot7CEXd+5U9m3mtS0T2tcLRpeKpjviBqKMc7T5fG3UE1HCPihep3DtmMHY&#10;xusS2lVax7Jffr9V0lxw6TGu7TSt4zip5SS59QLXcZnauRtdtxdTf5bYeoht2ImovsF1Qln9OzFv&#10;x0OrBr1L2ixTa9QiqmT8WuQCRzVj5oxTT70qoOhWCNcHJbVfJDZeZrSdZXfA6XrZXbDJw3fAhi/9&#10;j3oPcA6vtwqnzwJAAM88nAlnXp6ktxzhGo7iat9ltB8nN+ynd81l9kfoYPUl/TQVI9U1sBKi3nzP&#10;DXQE7CNRYTjwh0g16xINs0qUVY2+Q62eU4WGLVHGOE1Y2/eRsMuPfHbf83i+kEqUsSDqeSUq2/nz&#10;qCZJ6+dpWlWZuAOKte0KNK0rDZwbrf0qdB1f6TiUa9mVadq+0rCt0LR7jXKo0nau0XErVrR5per8&#10;WsOtTNmxwyJ8Pbr8LKPpNL0Z5lZan6aBuwdzgWu7SWmBn296JyiXvIjL3rl/lPppHR9SWo/R1dPO&#10;GR2o4HpFz1aNgF5j9AGm+jSx4RLXcpXa+i6j4ya9HTzrBf/8aS/CUVwdrIeTm0ADEIC9h/F1d7L8&#10;M8A9/GVuNe2d1gWPANG6+zFvQP9zvrm95jGdRpFt+mEks2iweRzfcBhbf4lrg7J7z5Ka10LL92Nq&#10;ofxhKG8IyulfCiwetE5c8C88SWg8TWw6SWpA5O5/HDAk8A6A9wEA4h1s9VJo8bQfcQNdsRdXA3Z9&#10;JJI+5PQgL8l7Qjd4fy6zO6+y4MRfOCB03RB7EI5Sm6aD8qcC884y294X9t/mCnecEptOiG9PchpP&#10;AYTmc0LbdU7Xu5ye46Sm85T2q7Sey5Suo+imFd9yqm12v3FyjXxwhaR3rULQqGXaWmDlQUwjePmh&#10;3IGz9NaPBX1QUe8xvmEnpfoQX3eZ33pZ0LFPaN3LaT8kdhwTO+EFev8kpzewVVQ/wkF6M6g8yu18&#10;/5p8XEQ6KyS9z+uFNTyRhFwXAFwUYNgxudc6ts8mbso35ySlESoYgPL7wU8KPDV6Vtd5Lum8sP+0&#10;qPckv/uE0H6a0XKGe3ucULMeWTTslvjK2DfH0L3SB9OaUwr+zjO4MN+5NPtmllY8PVq8SK3enms+&#10;XiufGSunDxcOdqe11EW/KYt6U4ptq0npb3m9MFU2SS2kjhTRRiun6PWLs80ri63Liy0L8x1Lix0L&#10;C+2zc33LK5Tt3eHltQ46rZs+SluYGhrsL0pPx3n657kFlDv4F+s7t9mGNBh71pu4dzgEdXtG1jv6&#10;5xnbpmuYxItp4RVMy7Sdaox9680CmiyDO+zQfS5xk8HEw9T693mkKwKcqA2VjECFg+BH5jKn7zyb&#10;dJ4Ne9/rvOGbgqGr3KHznN4TPOmMQALx+6KRm/yRg/T22fDKEY/salRAk3HkiEv6ekz1h9x+eFnl&#10;cipUPALHr6hQwdBOQv0a+vVRaguc9ZvRAeUOfcwZuMH3XaR1nqd2ga/cWVr3WUbXEa7jOKPzKL1r&#10;J6V5O6llOeZNr1NGibpvJJeeH4typACqUN+5yS3krXvAa0fXV44uVW7epQ5exbb+5U4xla7puWZJ&#10;YdJ+5mxW7qgoF2Oss3G8nUGcnQnOyTrLzpJgZpxmbUEwN0k3N8LZmKbamKToqYZJcFkxPlBleqTF&#10;z26pKusPKgM8SkJ9Kzwdc62MkhAHDHCwSLc1xdmbp9mZpVoaJqKUQ0HpZkcAu0Dp4UAEuNhkWRgk&#10;AHTVIkR57Rkfa7MzGKrLB7raZtubg2NhB+zpmIOIVSSh1sOB8KltdbHJtDCIQxJ8QQNHyzTQxlQ3&#10;BkkFZn2u++BbOY6XBioyPjYmSeBAAOgTtAGHmOvHIgYX4GSVDo4Fm0gzK6MEMz0sOEqU19ZYGwNG&#10;YqITLSvqKsZnp6MaCloiJwL17vbZ4NReTkQwGMT+ghrQISjdbieXBiVogLhncIiGQoCcmBsvK/hb&#10;G4qHxURNzg/OA7ZKszZN0tEK01QLMjaItrPGAcyM4430Y0wMY40NsCAAgMBQL1pPO0pLI8zSItEv&#10;oCgltZ2YN1RYPAYgEAdwaR2gzM0fzi8cBfWI/QVBSTEFdr1/WtAXmcy5IKfvb3Ara7uLc2D5WkIk&#10;leT1lub2ghLExbmkXyjBrl+irKAfUJrfB0BqQGPAp9m9n4Ls/ZLP/O4dr/JICBX5vYDKgj4AnNpb&#10;RHpd1A3KquKe6pK+6hLSm9L+N6W9f62EE39Le2rLSIC68l5A/as+QEPlAELj68Fb7zvUXD0MaK0B&#10;wMb3s2Tfz9J/EQcMuNW9oCT3to71tVEA/e1UwFDX+HD3xEgPnPKLJPtS+mcR70sdnKYNztKGZuhD&#10;c/Th2fHh+fGROaSEve/oPKxCyQuwFh1bhEUpdXmWujpLW5mjrc3RV+fp6/Pja7BPndz4svzM9X7m&#10;ZZEYUbabi3ubizt7a4d76/u7a3uAT9XvnQAGbC5tISnCgM/87l2GMXLeL1mf21+b3VuZ3lmahBOU&#10;wSUg6he+FtoafF3U1TsTDPhrApj2pzV9P+PO1H7GZ83uQETvl4BTfCqMERMMGO2kIYx0UBEHjGjg&#10;v8ZXPZ5So2E6nf569f7Wr/y8XOS1BH4WFGHS4Gc24mE252QCwEv58jLqCTHr8rAavGC1ei4AOy0W&#10;rTQGvexnOvhn2qlMqHhGWZ+XgtaMbNqszFp8rPrC7CYCzOY8DP/lAliATVOA9S8EMA+7HieXJjsX&#10;ipfHGBbALDYKj1VtOGSq3SyHQgynglXoASo9/malrg5+GlaKnDr8DLrgVwg/uyk/m5Eg3JUmP5MO&#10;P5MuP7MJL5yF/PdmMH+ufhE+a4YgyGwsxGAmyGjIzaLKziHLyi7HxqrKzaAn9Awl+L2QjbB8iZdl&#10;trUU3kL4bZB5uYtDoSfaWNJRmsuWl0FfgMlIlN1chMNUhNNYnMdUkE0fDF6IWUuASY2fQYX/hRL/&#10;UwXO58rPX2g9YtB59Fz90RPFJz9LP7kv+vQHoWff8YPy6T2Rpw+kGV9osnNacAs6cQi5cQtYivKq&#10;2Ggb4kJ86/GRA4UhI7nu3fEGjQHy1HhTeqwZBWM2EmU2GGk0gDEYjNMfSTSiJJrRE81pCWZkrNEw&#10;Rh9hCK03Em2ABINRuggghvlC/SJ8oX4R4Aml75b4/ZTP1C/CQLRmT7jGZwJ4IEb3bwjgPrQ+Qm+U&#10;HgIpUhcwEG0IKnsidLrDtf9ofzEGQzEGIxjtYTQKXH4v2qgbY9KFMSSh9XojtcaitUbQqgORan3R&#10;ej0J1s1JrpVxHhkxMbJaoewqWCbl8Cfy3k/VPFSDMwNq+yN7aJED07H0LVR+6zeW0b82TfytRfa/&#10;muZ971YoX97sSae5Dw759Q5E9I+GtA9iBxYiSMu8AcTHTilWddMhY4eeXdNo6nxI34BnYxeLU8J9&#10;g3C5qIJI0kQSZSJ+bDiFNhQz0IMZGHCvaXCuagojUbBj0yH9o4GkvmjycPIwKWWgM7a3I7KnM4hE&#10;8u8b9h+m+VOmTBs7TJs7nfoGgifGQyYonn0dDq1vnNuqfPvq7OsLrd8UmlUW6xYVaRdXymWXMwTj&#10;vnFGPwtOfxaQ9Btz11/pmTC7uWrjYh2KchKGBnAUStbUVN7CQt7SYs78XMb0VOrEeMzIUNRAn39n&#10;m3tjvU9bc9ToYNw4BUOjY2c2Yub2bRoGnntjfmPkwhue5tQwEDO2hB2bjydPxZMpCaNDSaO9KaNd&#10;uNH21NHO/2oBjBufTBgezh3rJZJJyUP9cVOrBm0L/+Kb/788CCrVFAxlPnVkMG+kJ2+sN/V2vuj/&#10;7wQw4oA/E8AE6igIPhXAgM97+PfIHBuL7e7OptGyqNTIlpa0kZGk/n7NmBgJX1+bnJygurqo1taU&#10;wUHc0FDywACeRk+jThGml7OnlpJHJxKH6fiJhcKF9dKlzeK5paLpuQL6BBEMuK8nubUxprYyorIo&#10;urE0uK3GtW9Uf2CBt3Hu99nd/4h99buoLO2a+vDhzpypAdxQW3hnl1c3xaRlVql8WLOkyb6pJ2Bw&#10;LHSIEjE0EjMyHD3UF9nTju5uj+pqwQ70JI8NgUeMHiDFDA0mTs2F0Nes++bFyjt/Sij5LrGUu7zL&#10;oH/Ga3w5nDKdMEbNGBrOIPXi+0cI5Ink4Ul014RFbvcji/jf6ETdsyX8waHoRXgXU+TI/0QRvzcs&#10;fK6TwSEfJMhvrM4j6ygk5CfA4MnxY4AYi584h78YV7AYZ5QER4Ise4byy1z1hwTFfx71ZnifpwCV&#10;qV2niawFvhy3ezBo/GTAVLTXRLHLQLZJU7xage+VLFeFIvdrVZ5X6pw58k+TJL8PF/oXJ9avnDi/&#10;whn/SIqXfdfqPodHJSh+E8z/u0RZ1lhxrgRJ4Uh+2PX+SQDf8icBHPdXBHCMBBvgUw2MmOAQwRcR&#10;Qi+xQqwpYlwZkvx4eZEMFekULdnVmsLrie4DWhe0Mwltzy4PtuyMdi31Ng7U5rdXZjUU494WpbS+&#10;yuypye1/WzjYWDzWXjHZW7s81rY3O3C2SrnaHAdcbo3vrAxtr8Lsrg7vrZEP18aO12gn6/TDxbGz&#10;tfHjRdrhPOVogT7V21KZlYQPcgtQEnIW4fLSNcQl5mlYx/CYpvykh/vOMOdbw9xvjGAB/IMh/gdD&#10;WP1+Bwf4hwZZ/7cE8F3uL9hEpnF+bJz1WA/OSEYAMQCZ8Pl7raT7uqmgJeyJTbIfmxFgTPEs9nmM&#10;NtlPjXH3dWJ+1I7+WR/7s370PVTE75T8v1EJuqcZ/kAH/bMu5mfdmEc6MQ/1MU+MIx8ZBT3Q93+g&#10;6/VQx+OpntsLA1dmQ2d2E+eUtsGxK6htfe/t/BL55Kx5fjEyv1zLIUjW0Idd3uqJsOFjcQsmFU8W&#10;zaDnGiFM+rEvDRMZDHEMRunPjfBPjW7vkkEqo34Si34sg2bUTzI+jxR9tAOKq2lXmxC08RFaOoZm&#10;14/nl9aXFufXFyb2V6cvDpZ392Y29mdXtqfXdhZOro+voXfX0Iej64vT99en7y/P35+dvT8+vd49&#10;OF/fPZpb2Vve+Qi1zx0EEmpEzYOfKDg/VQt4poW+r4p9qot/ZpD/WKfwgUb+U90KRqPaJ1rlv5HG&#10;3dfPvq+Pf6iT/1SzjEGtglGtnFEjn1Er9Zl2sFv+2+at3akPF+vvLw6vTteXV/o7+319QyMwSd29&#10;I2ubB/Pzm1ub582NZFkpCy5mHWkRNwkBDz42R0FuD1FBb0E+N34eF1j3/hKwAOZxhwUwn6cov5e4&#10;oI+EkK+IqBcDjzmnrKOmY2xS1eCr4dWCoRni8HhYbYNXWblbWbFLSaFraZHPq4rQunpsa2diT1/q&#10;8HAGmQy+n/B66hMTIECWQr+zv0g9ooHBN/bPH97bz37Gbaru3QwNX4Jo3f84hNvJpUEATnEngEtm&#10;5xABnNhD+v9dABffCmDYAVPoBbcCGCGfTM0bpYASxKBN2cR05eR0zexs98ZWbteQaUCcOMpVVNFN&#10;VNJDVNSLjcmGncGK9bkF81Njpsf6jE90GJ+iQMnP6iDI6SLM7ykq5iss4Sco4csn6sUt7MzNa8PN&#10;aaCj4tRXPwAdnO2T+3J8rSP0ZWwEOfDOtiuNNdDS1Ic52tn06PkidX92BP74rNHvOF2FOVumXs4N&#10;QZu0M0rbdBWhGxeRYakZJsufqaeAUxPLVBPP1pDMURfPVhMG5GqJF2pLFKgL3SICO2BVkWwVIbyS&#10;QKYif6aSSLIcf4I0T4q8QIaqeKqSCFqEw5vjqS//i2QNMXjeY3XRfFWBLGk2nDhjjrpAjr6snxhr&#10;pLb8cHHO5fTkDoW+Rp6ANrZPR7q6s6PdNUUTvc33p0jQzTZ0vPpxgVYa6BWhIoNVkbJh+NGJ7b72&#10;j/9D8Q9fafz432yYvwWbweIseH25clvtUmutIjM1QI6uHEFLGq8mnq4sAsaWpSJGVJPM15TJ04IX&#10;3wXkaElma4hnqoqkKQniFPhBALjzvkjSM0FNLEOOn6AglKciVqQhVaolAyjRlEYoQ8m+0pF/pSML&#10;AqSmQFMKrwyr5VRFAXCKV2Zqry01C/XlQc95On9MAgbnRWQw2AS3Jc9IochCOc9EMddINktXIlzk&#10;eSD3gxRF7kID6Xw9yVwtUaK6MFFNIE9DqEhTpAgllasum68pX6QjW2ogVW4iUWEuUWEp98pSsdRc&#10;o8QchVOXDhJj8RZ64sT7B0f+XwUq/mNL9PdTpff3218edD0+6fvpI/0JNM34gfYcmuGCZgThFXan&#10;hKFJAWic6yON6R2FGVpSuaYLnZOffJj8AZr93fuJX19THryjikG76LnmiAR3a1URdUEuI2FJLz5p&#10;f2ZeTxmxaGG2UD6mcGHOGEGucG5WB1EhPS0NmepKrxm668WO+emcyAn1KTT1FJp5CdGf/UkAf86t&#10;8f2CKc6PE7zQpODHcf7zYba97ue7Xc/gnOBJwRsK960b5ocmBED5jspzOcpxOsR5NCC40c4+8+Ye&#10;pexf6OX/ffHt/zzq/dXN2LfvqD9B08zQnDA0owAtmEKT1lNVSuXh3PkBKmUR1tBsJ7Q2stFafjHY&#10;Co31QuT+9rioRCOtRGO1WB35WG2pOF2JaA2BN8E254NN0Bp9vS632FG91lVlPsFyPdZgLUxhP0Lm&#10;OFz8LEz4POyP9hdwHC68Hy29hJaFZzdpS4Hm26EN2vvtlcvD/bOzi5PT89OTo4vj3Y9H69DhArQ3&#10;Du3SoZ056GAF1LzbX7namn23Pglt0aFdMrTYfFIRRg9XnQ6U3QyX3wiSXPYUWvYSJJs9HjX9edT4&#10;AcXs0aTNy3k33jV/ydUw1ZkwrcUUe6i3ADqgQofT0M70h/2Fk42pm8P598fz0NUG9GHn4/na8c7U&#10;4dbU+cHC1fHi1eHC1f7s9d40PEH0wSR0NAkdUKBe/EKS8WyExl60zm6A3EmQzAeM0mmI2GG4yF6U&#10;6A5GYjda8gAtdRApfRwqtxahs1WdBW1PQYdj0Gz1YYUfBYNawtnNprlDA9XQMhk6W4R2x85Gi9cr&#10;/JcS1BeDRY6wKudYNcAxWmk/THYnQGLNS2jJjW9A/2GX5g+dqHtkC4ZZV54VP5HdcNmLeI0PKbpX&#10;8ZonGOX9cLndUNj4HmMUzrDKxzHy5/GK18mql0lKx1iZ3Uix3XDRnQjRnSiJ/WjZQ6z8doT0nBsv&#10;1YZ5wY3/OFLpAqN6jlY5RyufRSmcRsofRcocRUkdREnCuvdTAYzwRw0sdxQtcxQjfYvkUYz4AVby&#10;MEl5K05lM1ZnLdqC7GFQjVIukFUpUjIsVbXNlDSN5lb3fynp+IDT7NsXFveeOz5ijeSQSxXRKVW3&#10;f2vi22DqV4FyJsiYpAihcuXNC5SsQD2oARSr2ubImmZIoIpUtQvlNcoldd9IWdfK+JRKB8eJBbuK&#10;BKEk/FVVI+RUggUFrAWfaJixm70yS99O7jlIbTtIeXuYWHOUWHOVUv8+rfFdUs05tuImofY6sfYq&#10;ue485e1pSv1Bcv1OQu1OXM1uZOUBugqZ8Pkitv40tu4E8+YQU73mVzDulEbSj2hU9+tABVPskndD&#10;y6HEZiimHop9C6V2fyig7hZO9iX0pdoWOitgtDk9dHi9dfk99QRdTGU8vMzQOHRRTU5DLbaInN0w&#10;WzJASmpOtUx3kQq0EA20kccYS4eocTrYSfhU+b7aJAyfp5Ouo+s+YN8OWSbMBZeeprSdp/6FAAYl&#10;4F0m6SyxdSui+iS++TShZdKvrMEut9P3zXR091bC4HpY26gFsVrYl/DUZFAlZt6ScBpY8zG+C8ro&#10;hwhDV/i+09Sug9j6k4S3l7gWOIs0E55G+DINXmv28k+5nkhwntZyktp8jGs6x7efpDUhAvgo6e1e&#10;Rvds1kCkbqyetL+GcpSGZqykmI/AC0MDfgc0KjwD5Zenbl2qalSmZlqhafFay7pS06ZExTJXwSxX&#10;0SJBEOXxWMT0azarezzuTHI+HCoezLIBbNIp0jqvjd1aHIIbbQOqTNzLdR3KdOzLtW/RsgNUaNpV&#10;atkDXqOc6vQ8ylTsK9RcEAHcaRmxhik7SWv4RQF8ntp2ndJymQgLYFAueREXfWABfJPSshf26gRb&#10;+xHX9iGt/Symdt4rp98I3aDmW6/qU6fu22EYseCfD8ESi3YcXz9kk7AUWAgCcN/2oqu3oyoRSXwU&#10;V3eR+rn6Rfiz8f1LYL/+iQC+c8A36e3vMjpAz7M+xDnf3DFHXLtBeJdxVK957IhdynJQyXkyON3b&#10;pcBiEIMAIvS9y+ia9iL2mMbM+uSdJjaBBmdJcLefKd6/DRjPRTqcOX2N7wABeMTbMVVrkeVvNHw6&#10;TKMmfQg72GpwOUhSLJTfD16Js/TW6+yuD7m9gCtC10l6yyGu8TqnG5RTgXkTQXkneFgAn2V3nOV0&#10;nBJbjoiNJzkwp4Tms5y2S2LXDbH7KqvzhkD6mDPwMbv/XWbfeVLHIbZ5J6qe5pDTpR9XoxhUJedb&#10;qxTYYRAz7Z1/nNB8mNDwDgygZOhDXvcloe0mt/NDQddVftdpXhcsZXO7zohdZ4TOcwLspAEb2CqK&#10;b/Z+WhPYdZTbefN69Kiw56SQdJMPD/sjkfT+VgDf3NpfpFyJLCdZYWtQ/i2GYRSPzP34WviSif3v&#10;btNhD7M79wlth8SOM2In7LCz2m5Sm07iqmYDs5stw4oNPCudQuuwmWTSCHlmbnB16e0MvXh8qHSe&#10;UrM917C31Lq73LI+37Q49WacXDDck9JeH15T6lOel9DaAEjraS8ZH2vdXO3e325aXXw9QevaWOtY&#10;Wmydne2Yme2anOkan+6dmhuZnZudn6ONDr0tLkn1CYw3dyiw9a5zDG6w9G+18Gsx9mo29e6w8W+2&#10;Dag0cSkwsCvUd0gU045kVwxlksGJGDSYBY8HZc1HFs2G5o26px3hGqAKKlQ+Bh4rVDAM5Q+9y+q9&#10;zCJdZvWdZ99C6D8nDlzmDV0UDAPO8+Hgqmj0XREZ1O+mtK3G1CyEvZryzye7ZQ45pVI8slYiKy7x&#10;XVAZ5SqrGzbBpWOHyU1r6NeghJVwwcgNngQe93VmL+Aqg3Se3gM4y+jZT2o9Su86zug+SOs8yug+&#10;zuxZxdZT/PNb7RJxktaeT6X8WWXSlEwqrFwbXP1bfIIr7N3L7Dxf2QdUu8TUuKYUWcTHK/p5CNqj&#10;zbBhNgl+5nHOBtEOBlh70xQb01QT/RQL0wwz4zQzwxRrE9jmWhsmGKqEqEt7sT/XY3mmx/pcX5DT&#10;Wl0+0M4s1d+9ONS3wt0+x9Eyw8IgwVQ3FrT3cspztc0Gm1pKIZ8JYBC42GSBA+FujZN11SJkRd2F&#10;uGwAYnwOhlpRiO51t88GgZVRgpNVOiJZfV3zAchyvC42mZaG8aAxIlnvbC6o1FENVZb2FuKyYnuh&#10;x/hYS4DDQlslxPl2DWDQp+NtKjAABDYmSaB/AAjAuUC3iOLVUw+XEXEx08OCGBxlYRCnpRSkKOkp&#10;xmcHMEKhw/0rkMGAvWAkdmYp4HBwdjASRAN/KYBVZHxAt7pqYdLCzlxMRryspnJibloqwbbmSYZ6&#10;aG3NUH2dSCN9jLFBtJlxvK1V6p39RQSwsX6coS7WQBdjoI+2tcf5+heGhlfExjfgs3sLi8eKS6nw&#10;hM+3OcG5+cN5BSOgJOYN5RL7EfWL2N8/Kt6/XMT3U+DM3ZweAKx+iaTSXNj+luX1AZCaL0EU75d8&#10;JoDvhO6n2b2fctfgMz7zvnf8kv3tvxPAt/aXdGt/e/82iPpF7C+ift9W9N9O9TyI8Kn9bXkzhAjg&#10;L6d6Rvg097e7kQLobR1D+NT+DnTQhrsn7gTw5/Z3aAa2v8OzsP0dmUOYJC8gTI0tTlOWADPUZVj9&#10;0lbm6Kuw9x1fAyxMrCMsTW3+Iiu/nOm7+9nmrf2F+UwA/6L9vRPA6/N/7PY/LoDXZvdWZ3Z/UQDf&#10;2d87Afw31gD+zOPe8Zn3veOzZnfcGd/PQOzvZwIYtP+7BTDJQ2w0XLPdT7vGx+yVn6eHsq7QI2Fh&#10;RnUBFmMeZnMuZgtYADMZ8DHrCrBo87AZPmezeS7sx6SAZdJMfamT9VwH/xyVzKQezSjpwcRvwcam&#10;zcWkKciiJ8pqLMxkzvfSRJD5v1wAC7LqCDN+KoD1Obk02Ti1eHmMeV+ayjBbqjxWceSWe+thMRKq&#10;RwuQowerdQeYE6yt7aWMxF9q8bwwEuK05Wc352cz4GfV4mdWF2DU4mPU42M042U2/y8XwC+NBRl1&#10;ediUODmk2DlkOFgVeF+ihJ+pid0X9JBTrfAzL3CQIloJ1HhrFVgbpJg6SjxW4nuiJ/TCSJTZRJjR&#10;iP85uHYDGW5zcTYjMVYDcRYDMRZdUWYdcSaUGKMWP4seM5ftMx77FxxWL1iMGV5qMz5TZX6kwPpQ&#10;mvm++MsfxV7ek3j5QJ7lqQbbS102JmNWJh1uLi1+Hnk1WSVfGyNipF1tol1bvEkP1mAAYzAcZTga&#10;aUzGWIxhLchx5kOxhv3RegMYvYFInf4I7b5wFAKIB6N04XzfGENEA4MSbFLjTWkJZp953zu+UL8I&#10;8DLAdzM8f8qn3vcORAD3RGoCYLn7JwH8KZ8JYET33tnfOx8MKu/sLwhAzWCM0Uis0Vg0ajRaB14F&#10;OdqkJ9oU0IsxgNOgMZqjGLVhjFp/NKojxqgx1ro6zjknIUbPKpFHM5FNNYpRLeihkgufTYQVoSa0&#10;nYoeWoif2NPO7/jGOvbXZkm/tcj+FzPit26FEsUtHhNzLgMjTq2dwaTBmEFaCnU5oI3O5JYgGVfp&#10;0bnq378VMrSWQN90q2nVTSu9h/JnsUu2zGuLH5lLotITqcMptEFMf0f0UB9mYChmkBI7MoEZHAsh&#10;9YYhq6hSBpMHSRhSd1T/YMQoPXh0ymOAbts1yo8jKhZX2XT1B09MoqfGI2lDGGpf3GRvxvJI8ECd&#10;b0+db1+7Y2undUuvVeuofk2f1qturfJ2mcwSthD0S3c3bl83kWBXIX8nDmdHYT9/pegYvfQMq4JC&#10;9+o3IZ2dMUNDHm/rPRveuje89WltiRweTJigR4+Nenf3Ri9s23aNcURn/Iuh088uwUbljeHDMxED&#10;9NiRyYRhetIoOXl0MHm0P5Xcm0buSR8jpQwP/JcK4PSpmUTyaNZoN2GMlEoZiaIvqNbS/tE375uI&#10;Sp2mmVjaYsbIUN5Qd95IT8rgcPII5T9LABOoo58KYNAAccCf9/DvkT46mtjXlzc1BYgnkVKHhzHt&#10;7apRUQbJyX7V1VGtrei2tuSBAQDYm0YeSxgcTRmhJwyMRXUMhLf3JQ7Tc+fWytd2i5bWypbXqlbX&#10;qpeXX8/PltHH8od7CX3teFIjtrPRp6vfqm9Svm32aUHP/47I/copjAmb4tzRSlydw0/TY0epGNqS&#10;W8+iekkPqqTRur7Lq2c4eIgSNUqNpcDp4NjBvvD25sjOVmxfd+LoQPzQQHQ/CTs8lDg+BQ507Z9W&#10;eN3zNLXsu+QS5pJWzZ5J94nVUPJ0EpmOHxrJ7u0nDI4QKRPplKm4gel0yqF6fO0jm4R/0g797zro&#10;l1Ft3MnUf9DJ/a1e4SPdPHa1JCEpDwUhbWNhGQ8JwSBpLn9xliAJthAJtmBhxmDehxF83yeK/SFL&#10;7l97HB+sRzNDxaJQlRRUIgylsB34/Thj9YdZW5YZO8E5B+EpeyG6NR/ZknvEinvIlrvLiqXJ8lml&#10;2X2C7r9hFL6K0fyqNuzpRo32uzaHjXx9vNa9MP7fxkkwYEXYk6VEogW540S548Q44sRZ4sSZbmEB&#10;m4gAjpPk+BvESrADYGEsDvvgKHEWjBhLrDBbojB7khBHojBHjChPuARPhrXuXl/d8QTpeKYfutqB&#10;jlY+rk1+WJ3YonXNDzZS2ir66wp6qoldrwmdldntr/Bt5Zlgc6SpdIpUuzzauknv3pns3ZnuO1on&#10;H2yQ99dH99ZG9tbIt1AAu4vkdwcLW1NDWxOD15vzHa/yvYy1fXWVfWS43cS5fQ2MkmKylc0i+cxT&#10;fjZI+1ov6xujXMB3hjk/GOLvGfwRWA3+XxLAd/YXEcAAOAnYCD7vZyBdwfbXIOOJSfYj46wfdVO/&#10;RyXf08H9bJj1B8XkH1TTnmhnMxhkvdBOYdCK5TVMkrXLsIp84x5bH5LWhiX0JBB7sBktEfE13tjX&#10;BhElGhGFioEEac8kYYcoXotATiMPTj3HMvLixBW0CUG04+uyvqFwYr66k+tjUWVGGbdnYgGPRGF+&#10;EvL/UcD/sXgYk3wsu0oSh0oit0oSr2qikEaCmFaipHayuF7aU2XsQ414FsMMTvOs5xqYR0qBCi7Z&#10;wcTejunL+UPoAoIurqG9rc2txZndhfHtlZmNw4O5g5PpvRPa5kkbfaWolZxZM4CvG85tplb2L7ZP&#10;HfSvnJI3ziYP321B0C4Ej3ANgro2LhwSi/mMfHiNQzj0wr+TcGfSSWAzJjDoEn+Qz/hePucxqvKp&#10;bt19tUJwZ55qZz7Tyn2mWfJU4/UTzeoHqNf3dYu+RiX+oBdukFrWtX96ALo9XNldoUA3B+P06dyS&#10;qt4h8s7B4ez83MXlu62NUz+vOG5mDREeKwkBD3F+L2FeDwFeV34eJ8AfU36/4DMBDCcBC/qICHuz&#10;C9kzCFpwyDvIWYRGl3Q1L528mdt6vbCWNUJJ7u2LbG3ye/Pao6TUragYlF5l5V4VFf61NZFtrfF9&#10;4DfOKJ5GzR6nA5D145GlBBAyqZTMMXj9YAAid8Hn907xIjVfguz9j4P0DwLQOfi1AnrIG58omZ3L&#10;odJw/QOIAL6bgBo0g9UvBSaPSs+njQMK6BMAsPmLIBnAcPovdbzgNgMYoWR8CmwSR8ayBobx/UOE&#10;odE8MrWISns9PVW/sFQ+Nu2bUS6h780v7ySlFCAu5Scs5C3M7wkeAS+HIxeTFdMLgxdPtJ8+1Hr0&#10;g/bTB0YsjJbcPI6CIm5CUl7C0t4iUt4KyqE8XBYSAmaxQRnQ9jm0sVKVHGIqxuiiKDr6Kh/aXYE2&#10;58+mRw/nRo+XqacbE0dr9IP1P3K8Pn5yy/ka/WR+8OM6BVqjQivk04HGBoxPtKYkVlUUpw7Pfpyj&#10;JQ2vAawKJ/sS1YXzNEULNYQBRZpi+ZrwereIA85SFsxWFc9QFE5VFIKzQdWlUpVEIgRZ3VkfePM9&#10;ztQVLdSXxSvyZsvxZEtzpUrzZKqJZxgq2fK9rMD4QbtLNwsza4MDN/OLH2amqERcvL6sMfdjT5R4&#10;7+tsOF95gQKdbB70dXTEo+sD3KMVhFM0xcMkmZzY/2D29J/0fvzfWn/4B9Q3/8Pi0W/c2R+EijIn&#10;KArgtaWLTFQBxUYqBfqKudqyeDXxNCVhWE4rCsI5wcrC2aqiSH5zjro4ANRkqYgAkHp47mgNiVwN&#10;iSxZ3kJlkXJNqWINiTwFYbwMH0FeME9JnKAgkqcmXYxSKNSUy1GVBhSiFF8Zq5eaqBH0ZNLURdI1&#10;RAm60rkGcqDEa4gV6MkhAjgfBS/9W6KvUGqgmK8vRzCWJ1qqZJkqZRnJZehJBYsx+PI+TFTmzTWQ&#10;ytGTyNEWy9IUztYUJGgJ5aFE8rXFQVdZmuIElChRV6TQUKzUVOqVpWKllforK+1CM80CC3W8kWSM&#10;FlOaBUt1uHh7Mt9kGeNq3c/rDfdW3v52u/2350P3TgfubTT/7maU+T2ZC6IIQXRRaEIYmuSDk4Dp&#10;3JfDooe9PKejT6Glp9D6T1fTP5yMs19MGZ7QEojhThoCasLMhuJCnsIS/jwS7nwSHnJykRyMbpyM&#10;3vKi0cIcni8fKGjJq+binHYW0Gfr5perYuczT6/H70OTj6ApZnix4WkOaOaXmGL7JdihSV5YVE/x&#10;X42xH/Q+B1yS2aBpgfd07nc0rhsqJwAEsCeeFoBmRa5pImej/If9zFtdD9dbvl5t/uf1pv8NOCJ9&#10;fTXy5D2F4z1VBJrWhBbMz0f0Z2t1nGV/ZSn8TaqdbLq9crAaX5KZaqaNHs5EK15HOUxONFVfFW+i&#10;nm2qkm4og1FkTzGQaU2OgqdV31+Yzot9ZafY46O2Fme0hVHfi5BDkoDPwgTPwoQRTsOFT6OlNiMk&#10;FjFK2zmO77uyoQUStDsPHWxe7e9eHu5fHx+8O9mFjjdAh9DOxK3rnYf2F98frN7srV5vLbzfmIY2&#10;aNDmIEQuOSpwmw6WWfQXPYhSOItRPceqX8Vr7odJbgcILLmyT9ky0q1e0mxZx5356B6SHfYik/E2&#10;UG8xtDEMrZOhvVnobP18e/Z4jXa2OfHhaBG6WLs5WDjcGD/Znnp/unJ1uHC9P399MHcNL1Q88+Fg&#10;FjqahQ5oEP3VNtFtBq2zEYXaCVY6DZG/jpI/DhI5DBfZjxLexYghAvgwQvr0VgBvVmRAG3TokArt&#10;dN30plISTWZijBfjbbfzIqGpVuhqBjohQ0uNEL34oDJwLEhuNVJ+K1J2N0p+P1L+IEL+MEL+HK18&#10;E6O+6S0ybcs2bPB4UO/hkOHjUfMXkw7sC14Cm2Eyu2jF0wTNS5z2RQrqAKu8Hiax4C+4GS6+i5Y8&#10;ipU7jpM7ipU9jJU6iZU+i4dzdo9jZM9i5fcjpBbdOMetGZdceM/C5C+ilAFn4E5GKRxHyR+h5Q/Q&#10;MoBby3ure/9of5U/ATHBcp8K4KtMjY1o6c1o1bN0mw2MdbupyitluWotg1od2yptxyIVmwxJgwQh&#10;zSgeRa8XQjbfMVv9lsHxG1a/x0JYLuUsKaMSNbtKbZfXOq6gLNd0BJuFytaAYlXbUnXY/xWqGhYq&#10;6pRLG72RtW2U965WDMlWDI1SCjMWc9dXCVZV8RfkNmP/SUnpuX6MGqbVu3I9vWcvE04j28C+OUys&#10;f5fZep1Svx9WfJ1QfZ345ioZtsLnqQ3HqW9hT5wMa7zzhKaTmPoDTM0RpvYk9u11Uuu71A4oo+c0&#10;rmHFr4hsm9JrFN1tiO43wVLN4qCg1x8CKs5Ca/ZjWzczBhYIVHLmWBduONW2MBCVYCrsocFtpSFs&#10;i5J30lJ10Va29zL0izQLw5ihQ7TDnSW8zHmdzAU9rSWDDPhcXeWDiY65dFzPKXH0Oqn9Y2QthK4b&#10;tUhYCCo+S245T22DV7FNbgbBRVr7u6yeG3z3x5w+EG9hqg/i3+7E1PS75jq+tPEVDsnUwbe4105G&#10;kFYxfesh7Sve9a0q0c3yES3KkX26iTQ74opf1UlCN0SkQFn9H9K7rpJbTxIaz+Ibz5NbbtI7P2SR&#10;LnBtl6ntVxmd4CxXWd0XmZ2naW0nqa1XhK6zjJajhLqbzPaDpLc7GV2zhMEog3g92QBNFbSmVpy0&#10;mK8wg7Exv2OsdmSWdkCRhm2JimGRkmGxslG5mvlrLfg1qNRxLkc5laFcCEpWMYKoAFZ5byZZ1+cS&#10;Dg8FdP/tke199nBu+UxFk1J952pz73or/wabwAo9l3Idp1JN+2J121INuwptpzcG7vUm3nUGnuVq&#10;jhUaroAyVaduW/RGbMVR2tuT9OZbWm5pQwC37hLXdpHYDKV3g3LBK2/BJ/8stuE6pe0qsQVc/kV8&#10;E/ysb/eu+hdT7FNJxtFv1fzLJJ3qVHzpThm7kVXL/kWDFvFLfoXgDQGvx1ZYxWboK3AsuI3g1oH7&#10;Bs7yJWe41l/kNKUFgMRIS3DbYXBtcIJvUCkADOYYWz/jkUN1SCuVcH4t59mpjx53zpr1zJt0JawE&#10;lJ7FN0P4vhtc55RbDskYu+hbdJXcDjhNbPp7BfBZKvyCXaZ3gEcPQGbPBi/eoF0yoN8mETDqlDYf&#10;WAReuevMLih34AOhFwTI6wFbdnznZXb3FaHnIKVpPCAfcJzR/q5w8DQbNrKnxLbbJXthTgmtZzlt&#10;F7ldV7ndADhVN7vrOrvnOrsX8D677wNh8AN+cA/TQHPOadSKKBB1zhawKZfzaDNA090Im+gq8FMA&#10;r0dbMAjl9b3P6jxJazojdh3ndJ8QuuDTZXWBkVznkADgx3/Mm7CLazrNJR3n9lxVjB4WkE4K+67z&#10;+9/n9b8n9r3L7XuX0wta3hDg9lDh8GlG+2JY2YATrs0U02qG6bNLorhmgudyndYBBnmV13eW33NM&#10;7DzIbD7ENdzgW9+nt1wl121EFPU5YisMvF+Z+77yie6qbCJTp8fXNpunJopHB8pnqLUb83Vrc+07&#10;q23rS+0rCx2ri63L86+nqJl9HdGN1ei6qrCK0ojX5WmdrdWzk+3b681rS9VT45XUsRoatWVqum9x&#10;eWBuqWdipn9ybnJuaYFM7X31OjckMsHCEWdkX2TpWWsT0GoTXG/oWa/v0WDoVW/oXqblkKNilq9l&#10;/drUs0LXvULb47WOZ61BQJtV1KgHbi60cCOmcsI35zytBSqlQHmDcKJ8Rg+UPwoVU68ze97l9H/I&#10;G7rOHTgjkE6ye87y+i+Lhy+Khs4KBk7y+k7z+y8Lh2DyBi6IfVux9dux9Wvo6umAIrJb1qgrftKv&#10;YDmi8iilFSqhQJWTV1mkLWzdbnzDWXoneMqX4OOT0Q3OcoMnXeJ7LjK7zzO6TtM795Oaj9I7TvHd&#10;x3jwKHuu8gcBZzm9e2ltlKD8SoMArKCuD4O4P6tkmqJhtY1Xhw+mySOqzjnijWPUa1tMgUl4iopX&#10;mLRDuh020TEu0grjqR/ioB1ir4+xNkww00+wME43N4IFsIVhkpVRkp1JsotZiosFTlclXEbYnYPB&#10;mOFnFPsLI2khN0PNaEeLTFcbgot1tr1ZupVhMijdbHPAprVRipZiqKVBEtjrbkdESoCzVRZogBzi&#10;ZIkHDUAzEW571uf6AhwWKjI+iI71cyvwcCC43K7X6+VEBHjfTgQNSldbvLVxoolONKhEEnxBJcDd&#10;PtvBItXKKEFbJUSc3/7lI81nP6nyspqqy/uDSsT7AuzNceBwS8N4UAli0D8owenA4aB/UK8k5QVK&#10;UA96BiXo01Q3Rl7cnZ/dXE7MzcIgDslFBocgg3GySgclaPzXBDAYADgK9GOgGSkp6MjDYsLNbMzN&#10;aqQo7aYk76mlHmhsgDYxxBjqRZoZx9rbpP4xA1gvFsHEIMHUMNHMKFFXJ8LIEG1shAE42KdGRVbl&#10;EPrLSml5uUO5xEFizgAo8/OGAaCGeDur859W3iXdzcz8N4Cdbl4PoCyfBCgv6EVANr+kvLDvFykD&#10;hxT0luaTSvJ6AMW53bcgWvfzkwJK8vp/id67TN/P+EL99lcVDcDL+hb3fmp/a8r6/jZ15b1vy3oa&#10;ykmAxle9TRV9CC2vBwCtVYOAtuohQPubYUBHzQigs3YU0FVH7q4fQyA1UAG9jTRAXxMd0N883t9C&#10;H2ilDLSRB9vHAEMdFMBwJxVA7hkHjJEmKL2TtP5p+sDM+ODsLTMTQ7OAyeE5wNTIPMIcZRlhnroC&#10;WKCtLtLXAEvj64DliQ3AyuQmYHVqC7A+s/NXALu2Nma3AZtzO4Ct+V0AEt9tbi/sAXYW9w/WDgH7&#10;qweAvZX93eU9hJ2lXcD24g5ga2EbsDm/BUB6Rs6yNg0Gs4EA4l9kfWZ3bXpndWp7eWJzkb6+QFub&#10;p67OUcA1riIBYHZsGQDb3//bAhiJEfWL8NcEMBJ8yVckT6GxcLV2X/UaL6PKAM8ATWPJZxJCLzVg&#10;Acxqwc1iycVsxs1sCK+Gy4bi4tB/zmHPKBbGopzAqJH2AoV/gcpk0ExkUApnEHFi4TXlZNHmY9IQ&#10;ZtIVYzISYTATfGEiwGTE/6flb/9jwKv//kcBo2JVF2DREnppKfTCSYDBiZfJmpNdj41Tg5VLi4/X&#10;hPelqSyThfoTRU8B+VYfS3Ko9pivND1Uvd3PMtHARJ9bS+CRBg+DmRCXEx+bGR+bHj+rOh+zqgCj&#10;Bh+jHu9Lcx5Gq9sTfTbCv8Vn3veOz5ohgJsjzGgizKTHx6rExSnNziHDyS7Py6gp9lxV/ql4lK5R&#10;Y5jdGx+lchfxt36oMnujGJSZ8H0pvic6oi+MRV4a8T/V5X6owfcEJcKoJ8qkL8oEyluYdQBiLNr8&#10;bEYc/C4sgu4svM5sPPYcnBbgE8/HrMvHpMX7XIXriSLHQ0X2R8qcj9W4X2jzMhpws5qwcJs8ZlFh&#10;ZhOXlZQwUxPx1OFNthF9E6D61kel3U9jMNx4Kt5+MdNtMct1ItV2LMF0NMYQEcAj0QYgHozSBTGo&#10;AfFdBjAIyFgjWoLZRLLlX/rdf5e/OwOYFAHbX1KUFiKAEQf8qQb+TAAjEz4jDrgPrX+37i+SCvzp&#10;XiQDmBKjDQDBQIwpKcasG2tGgmWwzmCU2ihGBdCHVm+JRNWhDauw1gWJ0ZaumfyaSWwqkRxa4Y/k&#10;XRn1fY1TK2MHFzFDy/GTh9qF3d9ax//aLPk3VoR/MSN+417MlVnrRFlwIJFtGtqD+4ZSxqfTJhad&#10;33Q8cwozr+wLG933612PpR/FjW0ZZFbwuEb/Vs5FMqg4sGkiaWwxdmQkkTqYOj4YO9yJHelLodPS&#10;JqfjyRR0fz+cYTncEzvcnTREwvaRQA2WMoGdXg2iLpm3khXLWjiT8pXLm+xJI74jlMDB/vCh7kTa&#10;QPb8CH5xMGq4MXK0O4JCtmzsVC9tQL0m6dcOew6uuJFmHJr7rN68taooNy0hoPBY+dgg6YhQmfAI&#10;8eAQAR9fHg9P4aAgjZQU86JCi+Ii61fl9lWvXRvqg0jdWOoYhjLq0zfgT1+QzK38vaP/Hxx85TOL&#10;fXrHMOTp8J4RdM9wTO9gXP9A8lA/brQ/bWwgg9KfSRn6LxXAKWNjaVMzSWPkzNGuXFo/foIaMEgX&#10;JLb/N9fMZ7g2487lWNpi+vBg/nAPIGVwGPeflwF8x50ARhzw5z38exDo9LSREVBmjo3Fk0gZZHJS&#10;f799Xp5HeTm2qwvUgDJ1eBi0gTOAKZSUoVHcMDl+YCSijRTY2B7e3pc0OkGYWcmanM+enM2ZnIIT&#10;zqYn3izOtWys9Oxv1i+Ml05RU8dn0JNrLvRttY5pJmLDd5isp5hU7eq3oZTxmPGpGMp0zNiif8+M&#10;eTXJtLrLvrnfp48SRZ1KnFrATc8l02jxI8Po7s6IjhZANKkzcXgwaXQ4kTwaNzqG7qd6dZA1q7rY&#10;sl/fTy9nKm1W75lwm9wIGZ1KHqXnDI4Rewdy+gdzyJQ0Ci1+aDyDvJ1BOZFGl3wlbfXPxhE/+ZV8&#10;7VL2vWvdv+kVfa9TwKiJF1CNlpNzRklpW8vJ+amIBEkzRck8j5J6ESb0IITnD2jB32Yr/K5S/7dH&#10;eJH3BXxQGQ9UzgGVcUC5zDcx99fdf7dge2/R/vmKE9OqM/OSI/OsHQPd+inZ+vGgzc8DTg8HvJ+Q&#10;/H5u8v22OfT7yTyeq26Dm1bzwwqzYtOnEUK/wwg/wQgyp0gLxwjx/KIAhvlL3XtHgjRXvBTnZ8RJ&#10;cyYq8iUo8KbI8KVK8KSJcKeIcMWK8ERK8JizPOzMxGwONq0ON12vjkNnG9D61OZIx/Ua7XKNdrFK&#10;PVseO5of3p4gLY20zPa/pXdWkVvK++sKECXcU00cfFs00lK2QG5aordtzpL2V4YPN6mA/Q3a3jr1&#10;cGP8fHt6c3p4d3rkfHmq93Wxn6meqQhXoDyfr5xAgLEpOjxZWN2dWQfzk0Hqd0bEOwF8zwBOCf0J&#10;oJf9QA//WP+XBfBjPVjN/mgE87MBnInLoJ3xXAdOzEVScv8jgAMBiOX9G9xZYdg03y4e/NTgzyUC&#10;MgU0vKKwXto97ZRvNRJA+cQgm9vqNQOK+EQphV0Xr+xS6ZrYR2ze6ZuDJjegpR1o9wi6OIfeX0Lv&#10;T6HzHWhzC6LtQsOH0NA+1LcNtS9BtbSTsv61go6puXNoaOVsdPVsZv99bS/V0juUV06DS86MXyuW&#10;G7y0unkihkVcGtlPJeOeimNZ5XHPhdEvhcOZhUI4hYIExIIlJUPk5cKlVbFilgUv9bOeaaeyGWdx&#10;mmYzaMU8lPd/Kuup70uIJDTV985PLR+dnL//8O7j/tb66AjVxCVE0sBL2jhQ1z1NxiL2npDd73nt&#10;WLWinyqHcRkmyTjnawa+MomqdU7riKqgprcvFJHXpyBoCYLa128yWmlJteSQvG6TsNLn8t6MapGs&#10;OmlMejkPNXK/V877SauS0aTuKSoH/JnwhVb2M63cJ6iiB9rlP+hWfKtfzujW/G8a8d+hwmwyqrqX&#10;Ng5ujk4PpjaXRq9v3lOmlpY3tvdP9iZnKCur89ubO62N/WL8unyshiLcjjIi/kI87jycjry8dnx8&#10;9oJ8vyyA77hzwABhIS9xeX82UftnAibfsqnaROU2L5wUjcxVzK28XlqrXF4pW14omJ3KHqMkkXqj&#10;mpoDa2vdSktdSktcy0o9Kl7519ZEtLbEknqShwbvfmukj5EzKGOZVAqigcGxWeQ//woAMYFCRSZt&#10;/s8CccCgZ/B5B5t54xPFM7NEGj11YBAMG5m/GjRAWiL29z8ugJG9hdTblhQ6ODB/DD68iAYfQhwZ&#10;ww+NwA54aATEuaOUXDKZOEwupUxHljWJ6nq/EDLjlfQAf8gUFQ+UEA+SEguSFPUXE/YU4nfm47Lm&#10;Ybd5/pPRk5+MHz3Q/fkR6skLHQY2Y1Zeay4BR3mlMEE+JwkBO2tdv/3Zbej8ZK6rOtRa9VVC6PH4&#10;IAT+5kftPZwbvdiY3FsaO1in765REfbXaEd/ygM+A+UK+XKd8m6NCq1S3k/1T1VkF7iZo5VEUjSl&#10;8FrSRJRMrqZkjhpseQmqgrnqsP0t1hQp0hQDFGqIIw6YoCqcrSyGVxbNUhEjaEoRtWTTFEWiBNk8&#10;WR+EiT8jGIgSNYWSRJkyJbjzlMRz1OQIemqBCqLJDqbLpEboYOVgYhhamYPmp3vSEommmmmakmnm&#10;6t6qIlkhzuvU7jVqz8kcBdpaXnlbNU5IwxuoFZqpF5spFZhIE/TFoqTYPDh+Nrz3Tyr/9pXKv3yl&#10;8/U/WD36rSvzj8GCL6Mk2JOUhbJ1ZQuMlAuNVfINlfJ05eHcX3XxTCWhVDk+QIaiIEFNDFwjIoD/&#10;wv5qwlNGF6qJFamLg5KoKJghzZspI0BUlSjWUSzSUS7UU8vXVc/RUslQUwAQdDQKjFFZBgpEU8U8&#10;c2WCATwfdbKKYLqmGFFfNk9PtkBPrlBHtgAlDSjWli3RkcvXlc0ykCeYqeKNlTKM5NN0pYPFGL35&#10;Hico8+YYgKuTyNYRw6NEsrVEslFCOSjhHB2RXAMpuF5XOEtHiKAtlKsjCrot0lfO1VZOURHPNZbL&#10;sxZPN2NsjZc47nf8MG4JTSlBU8IfKCwnfT8d9X4D2Gj5zeSr/7VS991a/c/bTS+POtmvBrkhKi80&#10;zQfNipz08F2PioP43Qzj+dTjwwn2/XHVHap3oo+muZKuJKupJK+fuFAIB5cbO7+tuLwPr5AnL6+X&#10;hEiAvJiPEJuuFKdkfIDFFi3hdN7hdFb6fIbhw8JDaOExNPEYojFCdA5omvNz9YvwufpFYP84wQVN&#10;80JTPNcU1sO+pwe9Ty7JzGATrpzkfk/nuKGygV3vaOwfxjk/TvGekbmuJwSg/5e5v4BubEkTrNGa&#10;+V9P93RXd3V34cVksNPMzMwgybJkZkwzM7MtyyTLKDNTmpltWbYsW2ZmZk6nM88LWfe6buXNW1M1&#10;b/qft9Ze34oTJ06cOCApM3d+EYti0JoEtCIATb45H/h2r/23+x1/OOr6fq/9yUbjs91OrhuKEjSL&#10;+jBhjXdktpf5g5PMt6HaHLG6omnm6jlW2lmm2skoNZy2Wq6xdp4RLMdQlaAvj0eIJqFlY4y0qRUF&#10;0MEyNNExFPm22VFpKkhrLw61G6p8GCJzGix5HiT+Z4JFL8LFjsIk1oJlFiNhe/leEKmMpmOPV282&#10;5q93Vt8fbH042LzbX/24twDtzUH78592Z2535q53l652V0CDj9sL0DoFWu6CevAnGZbzXqILLpzb&#10;PqLHIfKnkWqXsbA7LOxjvNqHGJXLCMWDQLl1L6lZF3Gyo2SNIQ8l0uy6NfNmqGp/sPZ2ZRS62f10&#10;sn69N3cFTrE3d7M/d7Y5ebhCudyZga62bg8X71kAfDhavDtego6XocMpaKXluiZ8MdZ4BVxmgPpZ&#10;kMpVkMJPBfBBpOTxDwJYbjNYa68cRxPAR2PQGQmar6Cm2UyH6O5Emy6HGUOdeOiwD7oYhC6I0Pkw&#10;RC5fTHeeDVNdDpJaCZTaCpbdDZTd8ZM+DpS/DleDsKi7CI0zP7k9D/FVR4FZKw6KMSPJ4PWAESP5&#10;Ldeij+RepMppPPw0HnYYo7YfobAdIrUVIr4ZLLYZLLoTIn4YJXUer3CdpHIaJX8RrXwZowJGuOLM&#10;M2nOuGbHcxEgdx2qBLgMUzoLVzoJVzwOVz6MACj+ONUzAFSqHIep0TmN0AA3nEaU8mmU4mm0HOA4&#10;RuY6Vf0gTuEgVu08yXA32njETrNWS65MVaFCXbseZVmlZZ2nRFvctxRun6dqkySmG8gk6/Qdj/G/&#10;vtT7pyfWv2cJZpHNlDMs17J/p+tajXYuQ9gVqlvlqZgXqFmWwt9WoR2LNM2K1UzKFcyq5a3qlJxr&#10;VL3y1P2SNAOc5V1t1L1Riq4inHqcT9SlGfVtZfzidBJHY9q204iHWcTV2MaV8KojTN0Vtv4ssvwq&#10;tvI6ruoqvvoqoeY8sfY0ueEkuQnwPrXjfUrnTXLHVWLbBbaFPuPuYVTteXwzqIcy+j+l951hmha9&#10;8vpNYto1/bqk3cgaofPWGTvB9Uc44n4OZSNnfD5rfDC2q9ipMFAj2FLCwVjKXk/eUVP+raK4iYGS&#10;g7awKZxdV5fH1E7S1U3O11bERZ/TwkXeuyaoeimfspTStR3XBOH7oNiWPYfMUZPYFd9CWipnUvtZ&#10;/J8FMIjnKe3vM3ovcB27cXXHSS0gdrvkOgp6mwkGmnN7vuX1DJEKLTbMngzuuEifWg5sGjLPrFUL&#10;LZfxqpT1blQLIZtmbHhX38R3vse23Sa0f0juvEvpAoACuFKack6kKclrXOcVvusmnaaBwelus3sv&#10;8W0nmLr3qe2H8fU7eJoADtXDoBV8EeoRCK04OUkvMSZDY2F7DDIsS9u3CGZTrG5IE8AqBmWaplXa&#10;NlVo+2odh2wl4wqUY6OZT62JT4mOc5a6ZayEjj+3kv7vGFC/eab968cGv33l/EowTgJRgrZvtvZv&#10;tvCtM/aoRDsWw22KNK1K4DblSDvwPtRou5So25ZpOpRq2AOI9rEHCe/O8c1fFMDgjoHbCG7mHb4H&#10;xHmPnAXPXPCIaTMqE4ZA3I+o2Q2rOoltuExoBU8ZPPfjyNrtwDKKdVK9ulepjH2jps+QadyEXeq6&#10;b9FJVB1dzYI2oHCbRLO2f68APk1qPUv+ixrabU9sA68fOPuscybgEtP8KbXnMrYJMGyK7daNaEEE&#10;tmoFtSGDe/Qipx0zD8PBANou4lpmnbNJZtitgPKPuN73iZ3gEv5eAQyGCt4uOrRH/2P5Nq3nFNu8&#10;7F80bJvUZxZLtkuZ9cxZ8isEbejcpHa9x3fTX5L3WX1X6d37CU0T3jlUn5wT/A8C+DKr+yKr8yyr&#10;7Tyz7Syj9UEAX+f03OT23hB6aHNEp7ef0Rb37bjI6ASdQAWjUO7obdrAXlTDuFNWEzKkUMYhW9Qq&#10;V8K2ER4w6Zi5H14L7jy4P4D3uK7ztK6T9M7TtE5QAIeDwXzI6v9IGNyJfkdxTd9NaLy8F8DXJcOH&#10;OT3nBYM3eYO3ObSlbQE32f3XWX10zvCdIH7IJd6vcdtI9SK0GEdUa3gSjWJm7dN2w6tvMns/FpNu&#10;i4cus7tOU5qvcc3vExrfx9cehBWPOWLr9L3L9FwLbfyrEnNJfaNzq9vdU9NFpIGyaUrd2nzN8kzb&#10;1krb6mLb4hygfXWxdX2pfnWuanGqgDKc2N4cUFroW5QX21ibO0KsmZ9uWFmonqS2Lsy3z823UCe7&#10;qNMjC6tjC2vjo1MdhOIK/8g0S2eCpWuZjXe5mXuFgWutkXuDoWeDvnu9nludriv4Oi2G29YaefQ6&#10;RsyH5GzGVhwk1W3FVc74ZZEcEolv44ftk0YdkteDy8CLR1tiGd/3KY14m9J3Ftd2imkBj572FIrI&#10;14TB44yuk+w+cN+Oc/rBDTzI7j0i9JzlDFzmDtzkDt3mkdbCqvbjGs+SO06T2rfBC3yvgYm2yZMe&#10;OTvRdZep3aAeNDjCtoDyFR68Lf207xbweqd2XuC6aJ/TlM7T1I6DxFbwEGlzTWd2H+O7jtI7L7L6&#10;r3MHAO/zB/aSG7vsMckyxr5sCgGcyhEi8AIdpwI911JTnwaHqFb3+Erb8CRNO29hZJZ1YNrbEIxF&#10;oJ+OpxPSy0EnxE4/1kIPa2GYYmaYYqKfZIiK1YNHGiDCrfRiHUyTPO3zrI1SUOqhSpLuYrw2/Gym&#10;ghzmEvxv9RFR9ubp3k5FrrY5NsY4K8NkW5PUt6Z4uFKAqU68o2UmXQmDCAAtQTN6AVSCveAQQ2QM&#10;QiVAlNdKmNtMSshWBxbibk8I9i73ds5/a5byoFTpGhhsWhpijVBR9Excjx+X4AVt7MxxNiZJYJeh&#10;diRSLUBa+C0Xky6AviSwiU4MPeUXQF8G2No4kW6FQT+gWxBBAxUZNxDB6UCfYBfoExTAXj1EmLy4&#10;oxifJSiArsAuMBhf10IwSNDA/n4tYdDsYbQPAhitGQyGZKYXB46iD0xS0IblNeLFI0UWJpi0hK0u&#10;KsTMONbYIMpQL8rEMNZIH5TjjPQwBjqx+mgaRnrxpoYJhgbR+nrhCLifspIrTNPHxjopwL8kKrI2&#10;N2c4L3cEREL2UFbmIACUiwrIP+T1/kSyFucSf5mBH7RuXn9Z/gCgvGCQDn3zC4BdX+KnDvinGvg+&#10;J/izk9IoyRv6EoMVeUS65f0iD+q3unDoHiJtWd/71F66360tHQTUlRF/gYGmsv4H79tSMQigq99f&#10;kr507/ugfnsbxgB9jeM03XsPsXVqqG0aQGqfIXVMkzqoD9J3pJsKIPdMAOjqd3xg5sH+TpEWAHTv&#10;+6B+Z8lLgLnRZbru/aLxfZC+G7O7D6J3e+Hgi9AF7Wf2d3cJ7PqLzb3lQzq/JIDp6vdz+7uw/fcK&#10;4PWZXcDa9M7K5NZPBfADP7W/s7+8BvCDkf3/Ebri/Ss82F+6SP4lAUzf/Dm/GnATGgtRb/dQq3ZB&#10;V/t7BOuYKjDLi72BCbMb87Gb87Ja8LKZ8LHp0wUwL7fuG563rDIRnBpJzBo4BljqGwSeSQPDKO/H&#10;KGjJzqPHx6YlwgKXYEJJMelJvDEWZTT6f1cAO/CzWHFz6HJwI9i4tAQFjGgCmMkI/krJR1y5z8ec&#10;Gqg16ik1GazV5mEWooZUZVLmf4rkZbIQ5LHn4zDi40AKsKsJsCoLMmnyM6H435jxv7G4P9FnI/xr&#10;fOZ9H/isGR3aNM5MJmIseoIc6rzcClzcCjzsqkLMSElGmMIziVh98wY/izpPjWpH2QY3WJmNgb+C&#10;lvQrRSFGlNBrNN9LBECAASHIqAXifYGG0Bu4IBNciBkB4GXR5uW15Oaz5eW3EeCzEuKzEuU1k+Ax&#10;k+I1FWfXE2PTF2HRFWbWE2E2lGA3leGzlRRxZhN3eSVixSdnhNA1tTLWtkII2ym+8lZ+Fq3BmKjJ&#10;nInkKjUSrbOXb/dS7w5E9AYjZpOtKTFGo9GGM0lW8zjbiXgzUB6LNSZHGQxH6A2F6QyGoAaCtUEE&#10;ZVI4eiTqy/xM/dL5u9cA7g9F0O0vHbrrBfy9Api+NjCooZtgOv2hNPv7gwCONuiJ/rMAHgxRGw5T&#10;AfSGKrcGq9eGaFVHGufGBVs6pvKoxbAoBXJrhbxQcnqj7Wmc+g4/dRQG/oY7dayV2/MHi9h/N0n4&#10;d/OMfzHJ/oNzEROmxmpkw7Z/yqq5J5BIip+ciBoZRmflsLkHe/bNREwe+hG34ibOvVvmZP0zHsHd&#10;/qDsqpvYgiFuYEizkYMD2LHBxKlB7ER/HLkveWI0iUqJIQ1FD/UljBMTxnqjiO2hPYDeUOJo+Pi8&#10;//iKWRtFNK3mSUAqV2IJsm7AnTzvOzLh1dMd0N0aQ2zDDrfFDDWH9jfGUilB5AmVrBoGXzxzcA5f&#10;bKV6XrdV81gYdTV+bjWISLSrr7CpLXJpqXKoqbAvrzDLzUMkJMqFh8tHRGilpJgU5Hu3tzk11BsX&#10;FqinJGngkk3Kij262n3Jo6bdRMbolD84+kim5buTqGBUIUNjkURyVP8QZmAogUhKHh7GjdJIoQwB&#10;6Pb3v04AY6em48coeHJ3/vRw1tzU25a+11Elv7JL4csnmw1sR48v4YaIeSN9AByJnDb+v7kG8M8F&#10;ML1MB+x6cMCf9/C/Imucmn6fapZMHEocoCUQJw0SfatrAuvqE/oHMD29Ue0dONJwBmWMbg5ot5dM&#10;TiaPRvcPBrR2+zR1hfYNJ4zPps4sp07NJ49TE0jDScSBDDKpdG6iYXWxbmG2dmmxYnWzcPs04+BD&#10;9O6t6/yxyciKWsOgSk2X1rtOy7ZBly6yR9uQe0O/S0OfSXWXaUOfY+dwEGUGO7OSOL0YNzoGXtT4&#10;4aHQrja/htrAtiZQxk9NJI2NRQ0MhnUOeLX0GdR2SJU1sRc38b3rgQ1Ou8zuBJBnkkdncofHc/qI&#10;GX0DaSQSlkyOJpLje2er1j+51w6/tA36d0PvXxuF/JMx9oVX41fm1X/SLn6uSeCB48RVfSUk9ORF&#10;5fQleS04fu3K8d+8uf/Rl+d/hAj9zzTV3zdZPxsLYPxQJvmpnBcqY4LKGKBqVqiS4z3++VbAH1cc&#10;/rRp/2TH6eWey+t9lzc7zm9W7V4uvH225Pxyzu35tPez6aBnE6FPJqOfraSz7peK3zbp3tRb1Npz&#10;Rkj8IUTwcagA048CmD9WgvsvBTBHrAQXRurLYGV4HkiQ5aUTL8cbp8SPUeJPkOVPluLDifMli/LE&#10;ifGHSfLZ8zIFaskOFOJOpvqOpomXS5QL8AeTvsb3G9S73RnoaBE6XaFxuPBxb/bDzvTZMnlvun+J&#10;1DzeUUGsz+9/lwOgZQm/yxqozxlpL54YrFmidmwtEQ+3qCf700fbk6szA3sLo2crE0fTo3tjQ115&#10;mV5wJXdpDhcZHh9Dg6iwZGGYMwM88DtUwndGuXQB/K1u1iOdjCeojGeojOfaWc+1M/5vCeAH6Qv4&#10;af1zeh6w3g/xAdDb94iEx8gkRqMsFrPc1wYZoJLFIIMNkcShHi9tnOWRSKok3o7tQLOH0MwONL0G&#10;TS7cjE2eUanHs5MnC1NnS5MXs5M35FmItAhRVqDJLWh+F1o5hNZPoM1TaHkXOriETq+hzT1odvF2&#10;lHrU1rWQVzFm6V8vYZD9QiL4pXQoLyJVGE3g1kxlko9hlolgkQxlEfPnEPbiFfYQEnETF3cTlPJh&#10;kA1hRiSzo3AMGhgG9Th27UQu3QROZPQzaSdGBQcxlJdTeG7H6NYFRMsGpi5fhqf1wG0yGaW9X8sE&#10;ciNS+fQKuXTLOPSrvlbIBHwln/Yn+eSv5JO+UUx4opb4AoFR9i10zu/LGt5tWf84dg4tfoDIO1Dt&#10;8I6aRSSnuhujkjefYSq3ecF3mmn/qZz6vXb+cyThFTLtNRL3Gpn8EpX8DIX/TofwtU7BfyDyGGwb&#10;v0en/5uEo45f2uzhxQfoamJmaHl7b+f0ZhX8aX9tamltbHJmYHp69Hjv1ATtKsSlC/4+LyfmJcTr&#10;wMVlJShsKyBEF8CufwVRfjeAmIA7QFjIlU/UiVfKgU/B8YWQnn1UUdPCCb6LktIznD4yRpiYLF5Z&#10;rN7ZrN3fqdreKFteyZ+fTx8fB78OUeAXsKnRo7rKuazUqbTEsaQ4tL0tvLMD1GMGB0AD/PhY1vQU&#10;YXYmmzpBl6/gmxZ8oz5MAQ1q/o8AvslBpJ+CXs6ZnCqYnXsQwOC3BpTpyhnE/w0BTJsjmkqbLBps&#10;0hOIQcwkUzIpY9mU8ax7qQwiKNNqxqlpw5SymVVcB0XDLoZJyopDwomN355X0F1Q2FNExFtcDOAh&#10;JuYqJmIvIugoLuglxO3OyWb5mhH95IXGd8/Vvn2u8f1zxBtmMzZWCyFuCxkhw87qXujkBPqwt01t&#10;3p3ogQ6WzlfGNqg951uTZ+BrZ25gd210d4MC2L+fjeBofex4bex0lcb+Cvl0Y+x0hXww2XM13XdL&#10;7R7JjI2GSWNh0qkImSyt+zmTNcWz1ESz1IVz1EXyNUUKYLT1aB8EMEFDPEtDLE2ZNtNyhrokAS6b&#10;g5DHqYhHiHJ5cz+LlH+TjuLDq3BhxVkICuIFmqopaiqxGurBSDjlXSm0u3Q4N3w+OwztL683lGGR&#10;SolyggVIxRZv20gdJZyX9fHCyOX23MnSOLS3ekUZOO2oL7DQTUPIZmlKlujIlOrLFegrE3SUU2HS&#10;cUpCIWLs7twvrF79Uf/bX8P+47+h/vRPps9+68L5LFSKKwUunWekUW6lXW6iWW6oXqSjlIeUA52k&#10;q4mlKgvjlIQy1MUf7O9PBLAkQZN24RmqgvdZzuJZCNkclEqOjkackmSsijRWUyVZG4HX003RRcfA&#10;YaGqcn6yPGGqfBikeKq+fIaBYoa+QgZKNkNbhjbbM0ImBy6dC5PO16RRCJPJ11LIRCtmGWqk6aqk&#10;66rgtBUCxdg8+V7HqwhnouWy0DJZSKlMLXE6WVqimUjRXCMZgoFElg4oi2TARcFQCZryOZoqJTpI&#10;vJp0rq5UjjFvpsXToXQRaNoUWkJBSwrQmiS0LgItckLTDB+pL65Iz4+6ny1Vf71Y8Xix/MVK1eut&#10;BoajTqZrEsvdKBe0pAJtakOLckfDvPsU8ZM5g8kuqyKcuSwftywvWl7YR14kWow/lJvLnY/fQUTK&#10;nY3HUUTSR0zcQZBLU11aPt7HZLLF99OK79mY0vko+3vqS2jxNbTA8IH6/G6cBZrnpwngLzINhvcF&#10;7iY5oBluwM0Yy/Hgi8P+Z5fkN5+mueh8nKI1+DDBfktlAw2ux1juZnnfz3Df3td8pLJCU+y0zuf4&#10;3hMZLgcYDtperNR8P1/9ZL2ZZb+X/7hfrSFaOAL92E/561x7ySJHlWg4byxMDDyObD2NQmMkeNAE&#10;bcUMmGSapnA+SjJDRyEAoYxzsdtpr4GO5qDugsFAPaK78k4sajtU9SBU7iRY6jRY8ieInwcLX0aI&#10;74fLLgUpLGH0z6ojoIk6aGcc2pwALz90sPpxf/V2Z+n99vzH/WXoeJUmgLdnrnYWb/bX7w53oN1V&#10;aHkEmqyH6qLOUgxW3PkXbd+suXDt+ojuhSgfhqvt+omfBElcRsjfxqrdxMLOIjW3Q2BLQYh2O5kF&#10;nMttV+5pX9lcc/7OWMftztzRChW62IRO16CTNehs/cP+/Nna+MU69cPeHCjfHSzcHSzSlgo+Wv50&#10;tHp3tAodzEC7g1Bf+hbOYSFIaz8Efh6seuorfR4gcRIkchQqfBguRhfApz8K4P3yRGhv6tPhKHRO&#10;hna7pgp9ZkL1zmKMt33VP2S9hYiJ0E4tdEeB7hag7YlPw+/WUs3WYpRWw+R2o5QPIpX3A+WOaHZW&#10;5TZM7S5M/WO4xqcIzbsIjfehqse+MhtuomOWXEQz1h4Dhh6DV8OWbEteYicxGp/weudxmqcxqsdR&#10;ykdRCoeR8gcRMnthUjshEifRKhexalex6iehCitOfFMWzOv2vJeB8tfBylchyhchyqdhyicRKkeR&#10;qvtRqodRKrT5oiNk/1IAaxyHwU4jEKcRIMLuNTBtxmnAcbTcYbTseZLqRRJ8P1pjJxy5Eaw3Ygur&#10;0ZCoVFNq0TFq0bWtULMoUbSsgbnXwn2KVBxzla1wUjoR3Mrer8WcH/PZf8v19msOQAy/Ol5GrwTx&#10;9p2+W42eKygQlE0z5A1LtRxKNd6Wqb4tV7KtULYvV3XKV3XGa7jFaHr4wjxNZeyk2dB8L5HSHJZa&#10;kr4W8sEpRrjBkMad3PG9zOHV2OatqNrT+IbrhIaL6MqL6PKzmPKzuIqT+OrjxHfHyfUnyU37MTXH&#10;sQ1n8c1X9ymwgMvEtouE1qOY+lNMEyjTK8+xLaDmMLx23iJrygA/gI5r045qMcIMOGfPRdRuJvcc&#10;ppH20odnMN3ltgQPaVdtdmOkoLWRgidazMlU1sNOzsdGzMWC09qK3cxVyC5I3qPcNXspb/iybmYN&#10;17IWWQXhu6D41k379FGT2DWffNqqvUmt5/GN5wlNlymtV7i206Tm46Smq/TOU3zbDrbuBN+2m1Df&#10;4Z7npBhppZpsLhetL+CDYrOz5LOPVA0pME4+yZvcTxnciGpZ9CknW+Bb1IKrJD3LxV1aNfyHjWM3&#10;vQtvE9qhrCEoi/ghmSYOb1O7b1I6L5PbzxPvDSWu4yq9+yaz931WzyW+7TS+/hbfcYCt38J3TacP&#10;BurEoBV84Ro/CGCJN4YmQvbxWmHZSP9iuF2phkmJunEZ3KISaV2Jsq3QfluiZV0EtyzVelsMt8nT&#10;sCyE21ToOJWjnPPg1hhpbR8uWbNvWLV+/Rj9b08tvmH1YBQN4pIvQb4tRztU6zq/03cFsVzbvkjT&#10;Kk/VrBLhWKRqXaphX6JuVw5zpLglneObrzLafkkA064I2/IB3wPinEfOvGfuSVwjeNYggocOnu97&#10;XBcAFMDz3Q2v3g2uuIprvsa0rHkVkEzi+vUjyebYKTv8pm/xWVT9x+QuwHts2018K2hzHkvrim58&#10;P+OnivengHt7mnIfwfOlZwMn0PiY1nuZ0LrsmTfjlHEQUnUR03geWQfOcpfUfRLRuOJRRLVJGzCI&#10;60CGdWqH9+vHzjvnrnuXTtimk82T94JqoNTBu6Teq/i2v1cA06Xvzwd8jGmkK+GT+Kb96NqdiOpF&#10;3wKKQ+q4A37JpwDcPSh7ECochfKH32f0giu6TOvajW+gehHGvQnHqe3v84lnmd2XWb20JODMjouM&#10;jrOMdlohq5MugG/ze98X9N4W9oF4k99zldt1QWg7y2o7TGq5xPfcEYagvJEPWYMHMQ0TTpldBlHJ&#10;nIZZ/BblMi7gDkxY4be9ym6i2yE88Rrct/v849vMPpr6zaRxl9EHxjzqhN/B1F8T+s8JfZdFQ3tZ&#10;nedFxKu8wfe5gzc5AwCw6yq7jw5USvlUNHKbRwR7weZ+UvNccPGYS/o7Oed2Fe8Bg6gJl4zVqIqT&#10;9Pa7wkGolPwBFJJb7rD151EVs+6p7caBVTquBaZeOf7xXe86p6eX+yemK0jEinFy7fIMoHt3o29n&#10;o299tXNxvml6sn52smFptmVruWVjpWKaiu/tjKqrDq4ui2p8l9rTkTs82La6PHyw37O8Utk70Dgw&#10;PL64PjQ2W1f8Ltc5mGDomG3gUP3Wv9E+uNzEvVjPpcbEs8HEt9bQq8HYp90quPdtBNEpdjogfQtT&#10;fpPVcZTYsBNbfZhQDz7IB5i6Sbf0Nr3QRi3/HqOYGRfCOaYdKpyE8iePI5rI1qkzrlnbYffTOOcT&#10;b/IGzwjdxzm9pwV9+4Tug9yuo7w+2kzaOX3nOT0X2b3gRp0ld5zEt+1HNwIOY5uP4lpAYSeibsAi&#10;kWSDG7VPH3fKWvYvO0vogHLIUPE4lDt0Cw7Ed50kNx8lNh8mNx2ntIFvM3DDj9PaLgm0ng/TOrZS&#10;GnZTWo4zO2i6Pb1tI7Z6OiBv3Dd70BVfivaNFNZ3eCnrxqIUIalfaOjV6h73zjEUq27qyClVZO1Z&#10;7BSQ6xiSYBkQbOjnYxzuaoyxM8Sa6cVbGKaYG+GMdTA6muEotUAjRKiFTqyzFS1tl568a4iMkRdz&#10;EeayFOWxlhZyoCf72pqkgl3O1tkgWhulwJUCTNCYh0Oc7hN/7czS6AVQQweUQY2zTZaVUZKKjBs7&#10;A4r5BYI+37KjVZqHQw7dxYKCt3O+l1Oek3W6hUE82Atq6Ljdz/DsYIm3t0i1u1/ZF7QBGKOjlaVd&#10;RXktxPmt5MQcdGAhhtqRdO9raYil61gDZAQ4BPRAX9zXCBUFWtLTfAM9S0EnoCW9ARgMOASpFiAj&#10;Yicrag+GCo4FDejJyvTDvyiAtdUDwUjoshmMEBRo00GL2zG9Unv5XJH5jaaIkImyggtC01cXFWZq&#10;FGekH2tiiDE1TDDWx+ppx+kiYw3Q8aBsYhxnZBiF1ApQVnJVUXZDo4JNjGNMTWJDgisSsK2E7KHC&#10;Akpe7kgOgVSQP1peSi3MpeXR0qdiLskbLM0n/nXK8u9X0s0foGXTFgzSlOo99M3PqCgcrCwZ+iLl&#10;RYNlhQOA0oJ+QEl+H428/vuzkP5mwHlJ96m9vwhd/dYUkQDvikn33revtrQfUFc2AKgvH/wr0KRv&#10;5UBr1SCgrZrYXjNEp7N2GNBVNwLoricDehpGafyl933I+v2z9G2fGe6YBYx0zo10zY50TT5I34es&#10;X8D4wMxn9nd6eHFmZOne+87PkhcAc6OLgHnKEmB1aoPO2vTmF5Uq3bk+yF26yv05P1e/dH66SVe/&#10;+ytHgL8igD9Xv3T+TgG8Nr2zOrUNWJncWqJu/FQAf6Z+6fy9Anjix8V6P+OzZg/81PV+xk8PpNvf&#10;sd6pv1sAD3kKT4ardXqo1rho1wV5RpvYqnOpiTPBRThM+DkseNgtudlNeNkN+TnQgpxIPh69N7wO&#10;HPLRPDA8kzqOQT2VGY5nVo9jkPJi4DXj4NIVYkNKMCOk3yCl36ClXhuJMxqJ/pdOAc2uI8wBE2WH&#10;izGZ308B7cjPas3DqcfBq8XKiRASNKZNAc2kj3itFCStNhxgRQ2Ej3pKTYQiG11MvOTU5V4q8j/X&#10;FWB5y8tuSxfA/GzK/CxKAkxqfG+0+RnM+d9YCtFmgf5shH+Nz7zvA581oyPMaiTOZC7GYiTEAefj&#10;UublUuVl1xRm1pF6jVR6Lptq7tTga93ig2xwVWly06pztPKWgUkzKgu+QfK+QnA9V+dnQEhw6klw&#10;6AsxI3lfa/K+Vudh1ABwg/hGE8DFBOdj1+Vj0xfkMBTiNBLhNpHgMZPktZTis5LgspTktpLkspbg&#10;BNFWhtdeWcRDXi5QUDP+jVIgt6qjtqVHULBfcphjoisszlgoUpMpWullpMyzSPHv4+RfEHQ4G10U&#10;+kORnT4atQ4ygN4ABCXGCEDFmM7jbCex5hPxZqD8UxlMDKWtDfyZ+qXzM/VLBzkSpT0SpfVzPlO/&#10;dIiR8IGwH9TvZ/ySAP7B7IZ9PgX0Zw6493466P4gxFiEFmA4QmcwSr87ygjQE6nbH4kkhqqTQhWH&#10;QhQGQpW6wjWbIrTfRegTonyNrOI4FMKZ5fx4EGEvlV3faHsaJFTFkTaD+pbDxw9h2d2/M4v+N6P4&#10;fzdP/7Up4Y8upUxxTZbDu2+JC287SYHDI+Ejg94djcrYOMUkXPj4ctj4duDwdnD/jg6ulccG+ycl&#10;5+faIXYFIymU/RjiRBSxP57SFz/RkzI3GD/WE08ZiBseiBnqiSf34yYGE8e6YohtMaTBqNHxSMqM&#10;7/CsaTNZMqPukS/+Hy2DGaPz0Q3koNmd8MnF0AFiZF9HXE9DeHNFREdNRG87ZmLarXOUOzT314ah&#10;/2oa8wfrxG9ssWw+aVrZ7wIGxjDTs+GUYX9id9BQr0N1lVttnVdjk1tDg2NNjV11lWPtO+fGBq+O&#10;dtfWZtPSYpVErFh4iExslBouSTUrmx2L+1dHzz+6+8ErGwIm5gJHxgP7iUnjk/GkkSQS7d/T6V4z&#10;ZWQkcZiEHfoh/fe/TgDHUSewE+Opo915M8MZc5OGFY3f+Wf9s2eOXN2SHfkoZmwphTiYT+6nC+CM&#10;idn/swKYrn7/gs96+F+RTByiC2D6rcORhsNbWt1KSoPqGzA9vRGtbcENjYkDg6BByhAJxOShwdQR&#10;Ei1ReHgkpLPXs6k9sIcYNz4XOzoZPz5DexAj5Nj+vtju9sS+rnRif8HwaCllqnRqoWB+NWdtP233&#10;PGr7wnP51HxsW71lTKNx1JG8HjW3H0aaCWjo8qxr08wqV8osQxbWOrQPRo3NJk4vpkzP4qYmcdSx&#10;6IEe/8Y6v4ba6IG+tKkJ3MRE3MBgfPdAcFuvXdsAqoMo1z4k2T4CG5y0HV+iC+CCkYm8/sGMnt7U&#10;oYH4EVI0cRhPWkjsmc6Y3nRu7PvW0uN/oJy/dU7/nWX2N5bVv9Uq+kYjj0M7T0QrTkjBTlbF0Bql&#10;FgV/mQH7dwLi9/mor6qNn/R5sCxhhY4LxA5y2U5LGG+qXkMNTFAnD9QucFPCsh33ZNX9u03Hp9uO&#10;L/ZcXp+4sZ15cBy5c+y7sh37cG17MC25PJ13e7QU8Hw7jvksnfeiQOJ9rTbU/rbbVzRO7usg/u+D&#10;+RgTZEQihHh+EMASHH+jAI6X5v5MACfK8WHl+TD3GcBJ8oKpsoIZUkJpUoLJMqJx8qIpuhraLN+n&#10;eVofjHedzJL2qH0H432X8+ST+aHjBdLJ4jA9nq+M3m5PQQfzH3amAaB8szkBKg9mBzfHu1bJbbO9&#10;1eOdZcTGvN667N6m/KHeiqnR1sWZ3o1F0jixcWuGdLw4tk0ZhPY3oOW5ZmykpyyXjQiLM0obi8lQ&#10;Mg1i0Y34Rhv7jVHOHwwIX+kRvtPJeozOeK6dQZsZWCsLxJe/IIBf/hdPAU1f9Jdepqtf+qTQf27w&#10;I/SuHmklfguLf4bGsZvns5nlPUYkfqsa+1Izml3Z29q3qLRjY2IHWr+Cls4gysbH7qmj+RNoZPm6&#10;fmC1oIGaXUnOLBvNKKXgiycS8qdjc6ajsyfjcqfSypdL247bRj4NzkIDU9DSPrR2BE0sQdOr0NEN&#10;dPoBWtyHemahrObNt1ENMqaJfNrRPGgMKyLuhVIYr14qLzqFSyueUyOKQymETT6AXcaHVdr3XxnN&#10;XsoEccKxLBoYVs14fv0MLp2U58ohzPAIZs1gBhVPTpgPyj09qWZ8dA/ag6ClC6h/AQpJp3CpR30l&#10;6MWkkcqGLv5GIZ3PqoPNpPkVuvIZsugZsuCZVs4jGP4b9fgnqLjvNAOYdEMNoyuLSdtzF9DWDbRw&#10;CDWRVu2Cs5gUbB7J2D2FhXwFi/09IvmRQd5jNOEZeJro+FfoyFc6wS91wp/oxj/SyfhnxbSnRk2v&#10;TZr/pJT0Sj3IOiqvhULdvjlb2D68hqC1g435tfH3n7YPjqbmZkgfrq/SE4tVpWy43+hLC7sLcNtx&#10;c1uKSdrzCVj9LwXwTxEUcOYSeMsv48Qjbf9SQB9hF5vaRMkhzhBGphL7iEmDxBQyKZ1KIcxM5i/M&#10;li4tl6ysVO/uVG5vla6v5c7PgV+EiK5On7pa14pyx5Ji57JS96pKsBnc2hLd2wN+jMDvSP78fOEc&#10;jfyZ2dyp6WzqRMa9DM68T9v9OWDv3wXoCsS/yPGdmATnAhF8gSf0D4DfGlCme+j/DQGcOzmVA5iY&#10;BJ0Q7kVy9jgVxLT7bGaaD75fRfhhb9bkZPrYZMncRu7wkm1cqYCmF4uYI6eYG6+oj4CIj7CIr6io&#10;l6iYh4ioi4iIo4iwqxi/t7iAj4Sou4iYPb+IBTufEQO7/ksmg+cvDdnZbJie6z75k6StvmtDcfHe&#10;/ODFxtCnw1nobA06Wfl4tvLxcu14Z3J7jXxxPH+4M3GwTT3coh5ujv9gf1coJyuUzcWh/Y2x0w3q&#10;7lTf1fwQdLx80v0uwwIVpy6VApPK0pLP1ZIlwKSy1cUIajQBnKsulKchnK8hVqApng+TzNOUyNUQ&#10;B3vTlcXSVcSz1KWyYTJZmjIpiiIRolx+PM8iZF+kaLKkqXBkKQmUwFWyVNUipOT9ldQaEpLO56fv&#10;9td3Z4duV0YPB+uqfa1jFQXeoVULlaXydNTi0MpZfvarlM73h8snGzMXS9QPc2PQ1GiNk1Waugxe&#10;TiBfRZCgKJALlyvQUyszQRSbwAuNNLPRSnFKQv7CzJ58r+3YHpm8+B3qu38BGL/8nR3HY5pblRdI&#10;UxXNQ8qV6qtWGGmAWIBSoElucI0/ga6Bs2DiWTDRdJhQmqZwqoZIiqYYVk0sWlkkVEE0BqaYZIAq&#10;dnXsxmKo+fkTRcV9aenNcRHvgh0zbTRDNQQClbgwCLFMQyWCgVI6UpqAovnmLA2JfE3pAk3pfFWJ&#10;QlXJIoRCFkI5WxeWiVLPRKniEYpBohzePIwJKqLZSPlsbVkCUjZbSwqQpSWeScsDFs7SFc7QFchA&#10;C2ZpiRAQknkwxUJN9SJNRIW2Tj5ciaAllKP/psb95VKZ8KdxxU+TotAEL7TID20IQxt80BIbNMtM&#10;c6ITvGe97Ecd3Nv1nKvVb5YqXyxVPVp59/V63dfXfWwfSILXwxLXEwho3/9mHVuUYqkszi3JryEj&#10;7CgtHCrKGynGHyElEi4u5MvD48wtEsAt6snOpSUqIBbihlocjIBW/c6GVaFJSWiCE5pggiYZP4y/&#10;vqK8+jDDAa2JQHM/U790fqZ+6XyYYKWlAs9yvh9nOh58etj/+GLk1ccptqtRhpuxNx8mWD5NswNA&#10;zd0k6/sJ5g+z7NfTTJfUN1ejjLcUJojKAc3QMpuhaWHaTNfjQtdE7r12xqXax9OV344XMxx1WpR6&#10;8tkJ//d4ndclTgrJaMEMfZkScwQeJldkACPAFIp11fIRsnglvnId2WxdhVhDtJ8OojrCB5rtg7ZH&#10;DotDyX6wtUgkTQCHKBwFy5wESz1wGix5ESx0Ey52Him3E664FKG5nmpz3ZQIUWuhLQp0MAudbEDH&#10;Gx93V262lz/srUFHG7T/ara3cHuw+vFkDzo7hnZXP0z1fujNvyz0OMEgNtx4lm1fbTix7/uJH4Sp&#10;nkRpgjOCs5wEyxyHyB+HKh1FaO5HobdiDKfDDc8qoqCZZmihZ5dYuzXatj05MNXfBOLWRP/RAvnT&#10;/iLNBB8svt+avt6YvNudu9uf/3RAs7/Q8Rrg7mgd2puF9kjQROVRns9iKPogTPs0SOXIS+I6ROZB&#10;AB9FSB6HS9MF8Faw1nZhNHQ8e3M8fnFKhi5Glxowi1GmN1EG136KtKV2800+jWCh4y7oZgk6O4QO&#10;1y7fBe3jkUtR8lvRykex6rSJoAPkLoOVzn3lrnzlL33kLrxl3wcoQdEIKBb5MQp+HKK+4ac47ShC&#10;MmPrM2DsM3hNMmYimzOve0vsBMicRKjcYGEfU7TfJ8BPoxS3g6SPo1RPYzQuY2Hg5qw6C85Ysm84&#10;CdLsb5ASOMuPAlj1MFJ1P1rjIFrtKOp+ld9IuftZoFVPwjVPwuEnYVpnEdo0IrXOIuFnkZpnUWpn&#10;0SonMUqbgSJXSWrXOMRuhNJ+JPw62XIvwoxkrVGmIFwP02zWNmnQtK5WtqtRdqtW9CqRd82UNc9R&#10;MctTs8hWMkkS1w7jVPR+Leb2TNDmT2weL4SjeFVxUjpgV6GmdSXaqc7QqxTuXgZ3L9d0LVN3LFez&#10;K1a1zle1yVKzzdR2x2p7usjZqbLpCDPoSPE7KMkEwqT99Xnsk9Hxw7Fde3lTh5kju1iayrpOajmP&#10;raIL4NPY8mNM1SG2+iip7jipkSZWE5pBmwNMA4gniS20DEh812VyO6g/jK3fiX63H117GN8Iam5T&#10;+6GilTvM8LR9YSMirETZoxru3WsaM26fsh1Ydh3fCWVTL9PHR4Nbc4zTveSDzUU84Zz2RiLe9lIB&#10;ziKeLnxO4dJexabJfYHlq4TeNULXOqFtL6vtGN9yllB3GVV9FV45ahK77pN/g21+n9h6iWm8wNJy&#10;Oi9wbRf49mNcy0VG53Fq63ZC3UFa60ZCbaNbDozHWVMm2lAjyUQtTl/Gz0jC2U7OxV/Nk5LQupnZ&#10;f5k3cpHauxtau+iUO6of360RXCRsXS5l16TmNWQYveSSfRz+7lNqD5Qz/Cm97wO+5xrXeZ7YCm4C&#10;7Z4ktZwkt16ld57jWmgCOL3zMKFhM7WTiu/zRoYjFXxg6j9MAS3OaGAk8DYeEUpA+JUg7MvgFuUI&#10;ywptm2odu0qdt6VIm0KYRQXaDhRyVI0zFfULNCyrdZyq0I4FMKtiPccshGWCnE6IgIons/jbJ9ym&#10;f3ij95vnLs/4A9lkUiRRJQjbeiOPJlPvBiOPWn3XSoRjibptqYZ9sdrbCrjTpDf+KqPtlwQw3QGD&#10;y7lN6wFx1jNnxjsXPGVQCeIFruMugzYDMLhq+jtwEtdIy+6NawacRtYdhlbvB1du+BTNOWVSLBMX&#10;XLL3girOouqvMS0fEjtoSdvZtOlz6cb3Mz7zqXTo9pdGUistFTgBPPcWWp53fPM5iJimDb/iJY9c&#10;8FDAWU7Cam7imu8ztrvuknoBZ1HNS24F/fqxDWp+3ehIqk0a2TyZZJKw6Vt+m9D9IbHnLqXn7xXA&#10;9Hxf+oBp7j+h5RTbDDiKa3gQwKCSNudzYutmaMWkc8a0a9a8Z+5aQAn4XIADaWu7Fo6cp3bsYOrH&#10;vLLHvQlH+B8E8EU2zc5epHdfpXfTlgS+XxX4itB9ldNzmtl6ltN2md95Xdx1U9J9VdR5nt92mtty&#10;mtF+lt4BXvLjlDZw1G3mwHli+05I9Zg1vgcd3aDsWyPjWS/r3aUWSjXCr7gUn8Tfv6X4LvAoafY3&#10;vY/+XxkOo+tGHHA7sbW0qZtz+s8LBncy2s+LiJf5g1d5g9e5tBzWK1BP6KNJR0IfVDF+UzBESz/N&#10;6AL1oA0YPHhDNl1yFyxS+lCh9TCfBt2AQcektajyC3zbB3zbXXILlNR0h63fDson2UTX6XsWGLin&#10;O4bWZlWMDIwRx6fryeRyynDN7ETT2kLTwkz32jJxa4O4vtaxMNc0O9W4MAPq65fnm9aWmtaXaxZm&#10;CGQitqM5srYqrKosqqayZJjUPjPbMT41MrcyvbL9rqEzwi0oy8S9EPm2RMexztznnYVfqYFbuZFH&#10;g01QoY5Tqa5bvVnAgDOG6psxH5Kzj635kN11ld4BPhfgi+4kuQl8jZwlt4CnthFSTrbFdRlEtaHC&#10;ydapB6H1t4m9xxFNC675fQaR444p2xEV4Bqvc/su7hdOPi3qO8jvOS7uuywbuiwjXhQOnOV2n4Hn&#10;mN1zhP3B+B7GNt+kgk/E8Kcs0m3awFbYu2n3vD4zbKtuRL95woJP8Sm2/S5j4AOh7yqrC3ybHaU0&#10;HSQ1HqQ0HuFajvAte8mN+/jm0+yuy4K+05zuXXzTLr75JKvjENdwim/extRM++XPBZduY1uXoxsH&#10;PfOS5RxDBA1cWVXdOJWCJBARisgASRVXfvFCs7c1Tt713pHF7lGpDlHRtnG+5vGORvGm6Bhzg0QL&#10;41RTg2RjVJwBMspUO8pcN87ONNXOLM3VNsfLsdDGGAdT9FeSdAeRtqojh7kQpwXYtDZK8XMtBW2M&#10;tGPBLhM0xt483dEykx4Bb03xACerLNDGxYYAOgSHgN7szPHONlkWBvHq8p787EZvnsE4GNHy4o66&#10;8FAHS7Arw9Mx18+tyNe1EJTN9OLQmsGg4GaXTc8DdrcnuL7NApse99NHg0NAV+b6GCujBFDQgYWo&#10;yXnIiTmoyroj1QL0tcKN0dGgE0tDrI1Jkt39Cr6gGYiG2pEyInZgL+jH0SqNfgrQOV3ogk1wFk1F&#10;b0VJZ9BMWdoVdAUOB/V0viiAwRWBCEYOBmZrmgzOCwZmYYTR0fKXEDN/w6D+/KnCm9eagnzG6ipe&#10;xgYxaGSYoW6cmVGSqWGiATpeFxmrj8IY62MN9KMM9CPQqGBNDW+Ypg8ooLSDQEEHHeJgj4+OqsvO&#10;IhYVjtEpLR4rzqfl0f4gdwuGAOWFpF+igiZ6ATTvW1M0BHhXfG9Vi0n0zZ9TXUKqKv0ydBNcUUwE&#10;lBcN0igk3p9o5OeUFQx/CXCKEbrc/Yy/9L7DgNqSkdqS4fuU3z+r34YK4l+jcqCtmvjgfTvekQB0&#10;9ftT6dvbSAH0NY0BPlO/9NmeAXT1S7e/NPXbOUfumid3z432TD9I37H+aXrWL139Pthfuvq9F5wg&#10;/oX3XRhbprM2vUnnpz6VLlkfyg/2F/Bgdj/j5/aXrnsfGvzU/h6s0uzvFwXwz+3v5vwW4O8VwCuT&#10;W/Tc34f0Xzo/t7/3dnzp/5YA/ulRD/b3rwjgh/rP+NWIt/B0pEa3l3qNi3ZTmG+CtTOCHy7BjBDh&#10;MBHgtORht+ThMOXjMOLnQAtxafPx6DHxOXIrYfjhmUzquFeqKTQBrBr9Ssz1NachBztahBUpyYSQ&#10;ZtSSeY2SeWUkyWj8Xy+ANf6KABZgNpJ9o4dkUA6Xh40G204GwUZ9pCfDtOscDV3ElWWeKQu/NhZi&#10;c+RgsuJlN+Rl1+JnU+ZjkacJYEY0P4MFH4PVf7UAlmCyEWe2EGJH83PBeDlhYAzCTAbSDDqaDOr5&#10;9oEt/o4d/votHogWd91WV2dPKZj4KwU+Nm1+Fm1uRhgfs5YYt644lz4/M5yXCQbgZgZocLFocLCo&#10;A7iY1AXfqIkyqosyaooya4myoMHjEGEzFmYzE2C1FOZ4K8LlABDiANFJWtBTTCqYD5HOqBnPpOwu&#10;Dre1dXJKTwhsyg7sSXNrDTfsCNBpctEoN5csNhB+91Z6OEJvNdOhzlE2S4cjUf1Vti5nqYVIhbV4&#10;g7NCXyByMAQ9FKY7Gm00Hmc6EW8OoGLM7mWwHjla5+f8TP3SQZIivux6vwgxEj4Y/me5+1N+SQA/&#10;GN8HB/xTJfzTvaByMARJCUeMhsFJ4ej+CN2uSMPOCIPuCJ3ecMRIpOZwmBIpRJ4UoTwUi+yJN2iI&#10;NsyO8NA2DGWTC2ZTDOTVCn+p7PoS5qrkl2lT1O3XNR9M3lVLb/8P46h/McTQBfCfXCoY49qMB3Zt&#10;+pcceylBI8OBg+0ebTXwtHj7xrrY2WVf4kLQ0JZdJZXXEc9kGPNY05/dDOtZNZU6thc7OIGljCRQ&#10;+6JH25Ln+hKoPbHkzpihbuzoQNLYQNJoVwK5GTvamUAdj52cDxyeNq0fEMNVPPbF/cYx/p/tYt7E&#10;lOi3TITNHUSOL0UNElOG+/GDbbGt1ZiuFswgMXp4xri095lj6v/Ujf61UdK/6GH+RSfiX7S8GBwi&#10;LcrbUhY309c3wyfG/Qf7UufnshYWs5aXMxYXU6anY0bJQX29Xh3tnu1tPj1dXl0ddg21ZhWlegW5&#10;KqlJAlHR3weE/sEv5HUURrGg1OBdg2nVO9vqGt/mltD2juiOzvjePto/0w+NJJNGE4ZGsEOkxGGa&#10;Cf6vE8CYicnEqQkcuYswSUydGkPmV34fkP08sRXZd+Q+fR1HXaEJ4JG+XFJP8gDp/2AG8F9I3x93&#10;0ZTwZz38r0gaGKTlb1HG0kbIBOpEKmk4pKHRu6IytLEJ090T1tQcWFsH2mSMUlKIQ/hhUjqZlD4G&#10;LmQ0cXQkqLPLta7Zp7M/ljoXPDAaRZ7AUqcTKNRY8AL0dmH7u/GD/dl9I/kDYzkDI2kDQ/gRSsLE&#10;jOfwtH47RaJikCO3izuvG9EyHUDdSZ7ZSBsei+vut6hqh+XXa+ZUW9R2BQxR4ybmcTNzWYsL+Elq&#10;EmU4srvDr6E2uKMtgTyMmwC3nQK6jevs8+wZsiKNI0iT0l0k6aZ+WFOfL2kSR54pGqEWDA5l9fWn&#10;jwwlj1MSKGO51NWopkHC5Er28hYiq+ipU+g3dvG/1k/4xrL637WKv9IoZtYp4UImc6l6qxr7RgR6&#10;rhRZn+eqnOSoAc7zNW/KYJ/qNaBW5e1ChqMqhvMmxusOlrseno99IudNggd5PNvB7Hse3JuO7Fv2&#10;bPtOvCcuAmcuwidOgqeugkeu/PtOXNsurAc+3DcxolCmMlSqdV2OgHodh8Nlk1S/D+T7JoiXASst&#10;GsrHFSsu+KMApicB0wUwx0+l78+ha+CfCmCsqlCCqhBOSSRdQYQgJwbIUJBKVpZK1YdZCLzx01Mt&#10;iPaabK+6WaUejPddLI5uUjo2x7u2J3q2qN30wtH80MUq5XJt7GZz4tP+HHS8BJ0sQ4cLd7szH7Ym&#10;P21PXq+Qd6d75ocbKH3VxJ5yYnflYE/lJLmVOtQ0TWydHWhZHey6mqVCCzPnpJ5ce11nWS4TJbmo&#10;qBRNm0hOo9jPBPATFM37vkJmvNbKojng/0sC+LlB+oMDfrC/j9Apj/VS6dCtMICeRkzLJ0alvNZL&#10;ZzbIegpP/KNCBAMar+xSUN4xubxzfAVB62fXIysb5K298ePLkeOboNIGa1ypin8q/9tYJrPo18Zx&#10;T/UwT7Sj2Q2S2VEYJngUg0Yos1YEt368mEWqrH2mXnA1yq/UOLzGI703rGQ8pmoqs2u7cfp89vTj&#10;HgTNnN8VE2f88ptNsZUK3lmMJtFMlsmvrdJfWmY+N898YpzxnX7q1zrJj7Uw/NpYbsXgFyJu3/A5&#10;PhH3ZVSJfqMZ/0otlkMvTcAiV8g6lxkd9428F7tutGMmqWEemj2CDm+h6V0opYwId0jm0w7lREaz&#10;6yS8RsQ/g8U90Yx9hohh0Iln1scwG8Qw6GFeGmV+o5X0jUoIh26kZVhpcfvs/P6Hs0/QJQR1UVed&#10;YnO5dFy/Ubb/Chn0vUnSE8tc8NC/1c14ohf1Ut/ntb4To57Ta12/l+j41/qVv1csfQRr5rMeAG/C&#10;70TeqjlHVo1Mdo7Nz6xuzazNLm6NXXxYuLyZ3d+bOjvcXaBuWOoH8jAZSAm58PPY8vHZSMo4cPOZ&#10;3gtg978FYV43AX4XPmFnETkPJn6z7zm0GCQMjYPwRaNLFXPrBMpU+iglaZgYP9iHGejFEvtxpOHU&#10;0VHC7EzO4nz+ylLh2krB6nLu0kLm7HTa1IRfc6NvU4N3Q51XfS3Ap7Ee1AQ2N8X29iYODIIv/Gzq&#10;RO7UNCBncoquY7/Ig9n9GwE9g0gzr/c5vqAHwsRk3vQMiCng1/B+jgdQpp8RxL9LAIMfCNpop2h+&#10;N2uS1kkG9f5EVJpvThujDSB9/H7YVCrtFBMTqdSJdOoMgbqUM7oWVkaUN495JfyWR9pbUDpQWDJA&#10;WNxfRMxHWNRTRNxdVMxVXMyDn8NVmMdTXMRNUtpFSt5BXN5eRMZZWNKNh89FTMyX4bne60dKkvzq&#10;Pg5OmfG+7VVJy9S2eXLLziLxdHfiYItydDB5c7V8fbl0ejxzdjh9djAF6s82x883xs5WR09Xx/bW&#10;aZnBF7vTpyvkizki7dtsZrA71j9KTSJRQyITIZerJZsDlyZoiOdqiOZpihFUBfJUBXPVRPLURfPU&#10;QaV4jrpYlppotrpUtoY0IEtdCq8ijpXhDxNg8+V+GiP/PFn9dboqe4GmeClCM0VOOVYJkf3W45Ay&#10;ebG2drK1eLw2vjnUUBvthEWK5SIk2tAqFUqSiVL8GIQCxs6gtTTtbH9+e3l8b3b0am4UmhyptDfP&#10;1pQv1ZSt1ZIpUhLOUBFPU5fBqUhiFURSVCUJaNU8A81MlHKJBSpTXy1KWcRNiMmc6Vu9Z7/Vfvwb&#10;1Hf/YvfqT+5M3wbyvAS/HanKwgS4dAFKgbYc7/3SvDkIGdqU15qSmffLA6dpiOK1hPFIERxSFAsT&#10;jtMQxmrLpJtr5TqazJZkr9ZXnpH6odVl6PgIuriEzi6go11otm+nObsD45ppo4lBScRriaeiZbJ1&#10;FXJ1FEC32eoSRXDZEphsgYpEkYpkOUI5R1MlFwUjINQJCLVMTeUwYS4/bsZkJdFcLYXce/uei5TO&#10;0ZIiIMSz4WKZCOEMJG86ijdbmz8PJV6gJVcCVyvVQJapowqVNMtgagR1nmIDhtlUUYioBk2K3o0x&#10;f6Jnwc6xQQss0PwbaJKBVkPlgyZkIIrcLVHurEtsr5lj7d2Lhco/zZb++wThH8ez/m2+gvVowOBw&#10;NKyjOPCtPpL5hYCSjLOkeKCIQKgwX6SUUJyMcKwUbyg/h5+QZAIzn6uAGMrR3rCr3v1mzQ9a0rsa&#10;4oGo/NAUOAsfROH4MMb+YYbrbpEGNM8NzfJ+gWnuL8F5N8kKzbFDC5x3U8xnw8+OiY+vKK8+zbDe&#10;jDO8pzJ+mGT6OM0CzbLR2gDmWU/GnlxOPf+4wAot8UKLgtAMP0Th/0jigSYkoClJaFoampH6NC58&#10;MsC60fZ8oZZluVoz1+G17O9+pf71r3wkfx+l/LrITKnCHJ6hKVOqB8tWk601RVbrqeGkOavQsvl6&#10;SvEmesGG6Egj5HBaJLRKhCbeHWQ4r0Wjt8LU90IVD0PkjoJlHjgJlnwfJnYRKHgeKn4aq7wdqT4X&#10;jljF25/UYiBKHbQ4QDOsJ+vQ4caHvfWb/c0Phxu03NzDhduD9Q8ne59ODq9X5nZ6qleLIvfx1ocR&#10;KtuuHOu2rzYdWQ/9xI4i1E9iEHdY2F2cylWk0kmowlGI0n6o2l4kaiPGaAVrc14dBy31QIdTn5aI&#10;Z/PEw4XhxZH2qd56ckv5WHvVFqXndmMK2lv4tDP3cXuWxt48dLAEHa1Bx5vQ0cbd0Sa0Pw/tkKCl&#10;5uvKiKUIg+NIneMAlX0P4Q+RcmdBQiehQkfhIkcR4j8RwPDFdH/ofOHqbHL/hAJBCzuDOWsYq5sQ&#10;JBQk/95PaDNGer3Mep+af7U/+en8PXR6As2U3FVaL8cqrUQp7Meo7oUq7PnLnAXI34ao3gWpnHlI&#10;7dgJHDiJ0BxwuOaHcI3baPT7OH3ARSRy20dx0pq3R/tFg8ofhwwZR0zeTFhzrLqLHgYrXkSpA04j&#10;1Q4i1I6j4Wcx8KNQ1RUX0Vkrzi1nkffhahdBiufBSmchyidhKuBOHkRr7MXADmLV7wWw9L0AVvhB&#10;AIdpnYQhzyN170GfRyHPoxDnUbDzaI3TGNXdUMmzeKWLBNWDGOXjOM3rZONzrPl2sEmrlnSdqkKN&#10;MrxRzbxZzbVeybtWPqBa2S9NwihL2SRf04qgaoaT0U2U0E6V1ctWMQ1kkwX4s0j7vJEAMVZIE7Rp&#10;MPEv0fQphfmVa3mXabmXwmlpoIUa5gUalrlwO4KOV7iaG5rLUOg1WpjPXlIxQlUlUovb0V7YNc0A&#10;R47q3Msc3U3u3cc0XSQ2X8bXXWKqLuIqz+LKjjEVR4lVx8m1RykNt9m91xk95ynttHS0+MYDbOMR&#10;tgmUr/BdF/jOC1zHaUrbcULzfnzDbkztdmTDfkTvadzwLW7sY/roRVLHindOH9qvTtK8W95xUNlr&#10;Rj/xPKAVyl65zd2mRo6WOzSEaGX5wdJD1JJTtNNrbUrHgpvXwZCy+g4LelfS6+ZTKrYy64+ymw+S&#10;3x3GVp1FV5NNYze982/jm2//UgBfpXce41pO8G0HuOaNhNqDjLaNpLpaz1xj1WgEPBUBS0CoRyGU&#10;/LXlnPVlbC2kzYo8UseS63dzurcw77aCS6+i6qCoxqvA6hmrFKJeZKOyR7mUXa2i66Bh9JpP4UVc&#10;08l9GvRFUts1rvMytZOmSJNaDhOazlNaz5OaTjB1HzK6jhIbN3Ad5JQuV41ALXlvdfUwGDxGRtxD&#10;9LWeMZ9tvGZwFsynFOFUDrcug1mVI22r0PZVug4VaLsSbZoDLkXagMoKbZsaXccGfZcKhE2mon4O&#10;3DJH2yZfxy4XZZumZhIrqRXEo+DNKmn1DdvbR1zuL4WCOeSSJbSLYNYNxp6dNkE1Om7lWo7lWs6F&#10;6m/LEE5UH/x5eusxrvEkteWeVhq4djp0Bwwu5Ca9B8Rpr5xpn1zwlEHlbWbfTWYvuFLwrPdi68Dz&#10;pftgKL3/Y3LXeXTDQUjVSUTtNablNLJuy69k1CJhzCpp8m3qjEP6oithJ6CMlkKdM/y/IYBpKY/J&#10;rTQS720rpglwGFV7EPluySN3yS3nMrrhLqH9fWwzlNx1GFp3Ht1yl9QLpZOgzJHbhO4tv4rJtxn9&#10;+rFzTjlTdpnDpomLrvnH4Q1Xce0fcb1/rwCmpSDfr0b8mQamJfhmD57ENy35Fa4GloC9YPM9vvsy&#10;sQ2Mc9E7f8IpfdI1E+yi+fXsfnBLt+PqKJ5ZY17ZdAF88oMA7rtK66Wt9ppOW6P3IrOLLoCP05uP&#10;MptOcppP8ptPC1qOC5oO8xoOcxquC3tvCwbOszp3E+p3sXWg26uUrnNM68eU/sOQ+mWnwmnzrGFt&#10;bLticKtMYJtyyLA1bswlfSWg+DC6DjyLW1wXfUZ3mgB+m7wT/e49gSZ6L/IGdtLaLoqHLvMHaeQO&#10;gJqLnH5aMiuhD8Sj9M6T7J6rvMGbItJt0fB14RDYC14biDAKYTr3fUoo1kntRmFNRiHt5hF91rHr&#10;gfm7QUVX0VWfEhvPYiqn3XHtJv6lhp5428D8mIzO+q7hsekO6kTF8FD15Fjn9lrjzGTr3Ezv0uLA&#10;6krf2krv2gptMeCN5frFueb15Y7dza797cbNleKpMVxfZ1xTnXtWenhJMaGltZ440kWeqGvtxSZl&#10;Bli70yY91vWo1/V4p+9RZeBVbuhVaepbYxVYZOBeZx1K9EmdiyxcCCtaDM7bja2+u1/A+yOhHyoc&#10;vsvuA4/1MLb+OrkLyhm5Tuxe8SkdNMK2I8MH9DHTdtmbPlUHoXWjVthp19SN0JKTlIZL8KQKe8+L&#10;+k+Leo6Kek/K+i4qhi5K+88Kek9zOi5ye27zBpYCS7dD353Etb7H9UGZ4BUlfcAPXCf3QDmj59iO&#10;Ba8iklVKrzGGaJE06UxY9i85Tmo6Sm08xbeeZQDaTzJo9nc/rfEgrWUntX4/veUkr/M4t2snvXEn&#10;vRmcZTehAirovc3umQ0oJDlnLUc0n2aMnmRTF2Pbu91y0jTdPbnVLV7zmzGw27ByOXJxx8op5Okb&#10;1bn6vfOJKvLCpromh9kmuplhLXRizfQTzAxTTA2SzfUSzPWx1vrx1oYJTpa0VXudrbPd7fIsDZJg&#10;iv5aKkEW+okgKkq4CXFa8LOZKkm6G2nHmuli9eCRoIExKo4+1TNdAIPCW1O8rUkq2HS6nxEadEif&#10;NdrKKMnaOJkuUI3R0QoSTnxshlxMurysBnBlX114qJVRguvbLHq6rbk+hi6GQY23c76PSwGo93DI&#10;8XTMpWcJ25njTHVj6YeAehuTJD1EGOiTjqKks5qchw4sBNS72WXTM4atjRPB4ZaGWHlxRxOdGFAG&#10;PYDB+LkV+bsXg07oihd0SJe44HCYko+mojdKI4i+xO8vCWANBS8QwSBBn/QaWiqwFc7ZDmeoH6qk&#10;4CAkYMjOqsXyBsHHbSQr5aCm7K0NDzPWx5oZJRnpJuijMIY6iTQZfC+AddAhCLgfSjvI0CBSXy8c&#10;qRUA0/TRRgaam2F8vAsSsK30DODC/JHSfFJ5/hCgooAEqCwcBlQVjXwZmuglvSsaAtQWk+pKhgH1&#10;pSMAsPlz3gHKRmrKv8C7CjK9UF02DPhBCRcDRiqLR3/OZz74R8ApyHS/+xk/U78jdaXkutIRmvot&#10;76uv6Ac0VA40Vg3+dT7zvg8pv5953/7mcTo/zfr9YaHfe35JAN97XxrjA9MA6uAMnQniLIC+4i99&#10;que50eV7Fuco8/NjCwvji4BF6hKd1em1tZl1wPrsBmBjbhOwOb/1sPmDf/0xE5cuaH/OF+3v/srR&#10;F+3vXxfAP7e/YBh/rwCmq1+6/f1MAP/c/k4PL/69Avgzj/vAZ80e+KzZAw8Nfmp/KT2TD2b3bxXA&#10;g35y1BhUm7dGjSuqJcIXZ+eEFoFJsmqIchoKcJrzcFpwcppzcxrxc+nSBDCvMSOfG48KTgBJYFHD&#10;MagkssMS2VXC3wjZv2HV42HVFmVBSjFrSzFqizOgaem/TCbCLKZCrCbCrCb30egeAxpsesJsOveg&#10;HxBiRwuw6wiw6/2IwQ/Qde99J/eAPu9hM7o/UEeU2VyY2VqIxZqfDYxZj5MbzcqpLSxkIchsJMuI&#10;QjHIRitqjofaTQYiRv2kxsO1qhyMHERUZZ5qiL+xFGZ3YHttzMemz8cG52dRE2BSFXgDE2BE8zIa&#10;8b0xvjfNn4vbv8Jn3veBz5rRAfdBgtlMnMUUXDUfJ5qLE83LrivCpCf3Wkv7tUyFg0eHl0WXJ6rZ&#10;SbPWEfXO1emtqKrQKzlhbj0xXiN+dhQPi5YAB1qAVZvztQbYvAfJy67FzY4AcLDBeVg0BRlVRF4D&#10;VIVfqwu+hgswavMx6vIyGnC+NuBlMRdgs+FnteFltgIIcdgJCHozSUZw02aejOdTdZeG29g5e6Yn&#10;RDdkx9bHu3XHOfaFWza5wUrNJYpNRRpclQbDdCfizWvspJM1GTDKz2IUHodJfR0t/wivxVxkKlhp&#10;I9HkqtQboDUSafCjBjYbjtb7IkOROl8CNRAOHwjXJIZ9HkkRWsRI+M/iw5zPqHu/qw1iXxiyLwxB&#10;jNK5F8A69wIYdS+AwV5tcBZiBBowGI4aCNPuD0X2hWgBeoLgvcEIsAnq6Q0A4BTkCI2RcPWhcNCn&#10;Xk+YcVeoSXeoYW8IihKLIkeokMIURmLUKEm6Q8kmbbEmhDBPOCqQVS4cfEb4tKNfKbk/Ubbnt4lQ&#10;DiV4t88EDW0ppbX+xijyfxrG/do8/Z/Mcn/nVvU0qlG7c9msc8a5dzRslBwy2BHQU2dWnhVOHY5Z&#10;XHLsHfccWkdm93+Ninyum/haN573bYpP/UTK2GYcaSp5aiphghw+1JkwSUyYJMWO9MWTB1InR3Dj&#10;/bGDTfGkuuSpvgAKyYM8adY+LJ727k9uKf+PccQ/WmJ+55oqiG+06p4Jn94IGiIHd7ankvvzxgfx&#10;g+0pQz2YIZJ/F1UttfkrS/y/Gmb81rrkn42z/sMk+WurOLHIXKcWYsz4dAiJGNjfFzk6HDMyjCGP&#10;JIxRUqenspcWc9bWCKurNB+8tIJbWIybnIygjEdOTEZNTvkODVm1tMrmF2pUv4NXVctnZYvHY+Xj&#10;MWrYePWYGMeSYveKCv/6+oiODkz/YMLQSMLIKAA7PIIdIQESyMOAxNERQBKF/Ivc697k4c8jjkwz&#10;vp/FRAo5cWoyeWYifqQnhUqMmxjTyCl9EZYtUkyyGD0LWLjGTK0kkUi55IFsYldiX3caeRQc9UVS&#10;Rz9XszT+NgH8YH8Bn/fwvwKcOmdmhpbgSxwiUCcyRkZjO7tiOrsi29ox/f0hba0BTY2Jw6QMKhVH&#10;GsYPkwpnKXlTIzlUSvIIxaOz36S2zbKT6EddjJ1eSZlewc3MYSiU0MHe0N4OLLE/e4SSOTCS3TeS&#10;3t2D7+7KGiGlUSe8+4a1q7p+75n8D44JvzIK+ZVpCFd0nkc3NW95u3BtL3P3zntsy7x1zKpt1Llv&#10;ymOAGjAwGjFExo3TZEMKcTCkscmvriGytz9lYjpjej6bOJrYNeDbO2w/OqlFnhBu7WErreHLLfUc&#10;mkwkzxaQpwqIIwQiMWuMjJ8dS52eIIzN547OJfQSaSsWr2wpJBL+QePt70yxzxyq/2BQ+ift0qfa&#10;xd/Lx34l5CyKCgkNi1p853FSrnFeonRZLHtdJH5RyH2Y+3qT8O1F85uLTpaTrjf7ra8Pm99cdvDd&#10;tgvd1Ylf4oXPooR2/Ti33Nh2XbkP3QSOXISOHIUO7QUu3CXe+0qfe4mcePFdBApBcdJQuuJFqTI0&#10;aEvByCVrPvLn/8afhwEjLRbIyxUtLhgtwR39g/1liZNgixPnAvxU9/6UOElOeuHBAdMFcKwCL0ae&#10;N1GGP0WaP11KIF1SMFVKOFFWOEicG4NW9oVJwbmelGN8ocu1k8ne+d6aBWLjBrXnaHHkfG38ZHn0&#10;YJ60N0vcnxs6XiLTOV2hXKxTr7emPuzNfTxYoBmU0xXoYhU6Wz7fn9paGZod7xgfahjtrlmh9Aw3&#10;lveW5892tkw01k01N0A7y5R8rB9KFiEu4u0drmIazKUf/a1W3GMTwld6WV/r0eZ/fobKeIVMY0Rk&#10;vIFngfhSB/9KN5URhWNEJDFoYBk0EhkRKYw6aS908U/0fxDAoPBMN/01msYLnXSa1tW9jz/hQfr+&#10;FFBP7wTEz3hukE5DPw20eaqb+gyNe4pKeYpKeqaT8APoxCc6yffgAK/08S/QKQzoZAYk5olSEBM8&#10;yiiyvaB3Z35r7+B4a+NwZ2Zra+3yw/IHKJc4pRWSJOgYymDu+0dtj39DeP8bKuq3Brj/0M/6HTrt&#10;GwTmuVbsK1Q8g04Cg078S+3YJ7CIR5oh36j6faPq+52azxOY3xOE/3PtAFbTKEn7uGBC5bshCvXo&#10;euEOWoUg6kcornNJwjPtkW7wt4ZR35olfWuZ8Y1VzlfWuX+wKnhkms2oHskqF8CuEsqPjGdWjf6T&#10;iPfXEv6vYQnfykf+XjrkW6VIBu0UBlTSU80YFt0kOTv84NLB0OzCyvntEQR1LRwbBuCZ1exZtbxY&#10;UcFM6AgGdPQrdMxLVPQzZCTgMTL+X5XiX5iUspsXPlEKeCFlj3bElrWMrx5+nN84P/kETR99Cilq&#10;EbcLYzT2f2IY/J+IoK/10gCP9GOe6Qe80nd9ref6SjeAlhCsU/SNeumflCofaVQ8h2U/14xiRfmI&#10;mno7Y/JD0kvKuwf6Jsf7xgYW1qbOzve31zegD5Cvc5wAh5aUkLUAj4WAgI2UjAcHp6Uwv/Nnab5/&#10;yQ/qlwaPhxCfCzefnYyKH5+kA7+cE4OgoaJJYFH/Uu7gXOHYYt7YdBZlAnxVplJGcKNDgBTKEHZk&#10;gE7y2Ej6NDV/ZaFid7PucK94dSlvYT59goodIkZ0dQY3N/vV1fm8e2eKS7XNJniWV4S3tGL7aBaZ&#10;/h+A6Mr259C17t8O6AqMkH5s5r1CpgvgnMkpcK6fCmDQ4H9PAANADw+d0KFnM9Nuzv2k1mAY4NRZ&#10;k5M4MIyZuXTKfO74WnrXgrZbGqOYnYhqEI+YF5+IN6+gJy+/K5+Am4CQi7CIq6iYh6xEiJRogLCQ&#10;C7+gNa+QGa+IhaC4g7CEh6CQt7xsOBeLlbq8pyHSKTYsNiHKt7o4saYwKSclpKIgob0hb6CzfG9z&#10;FLrb2t+ivD+ff386d3s0dbs/8X577P3G6M3ayMUa+f3Rwt4q5WJ7+nJjYo/aA61RoGXyak1OmKoI&#10;RlMcryVDQMrmIqTyNMXokz/nKAnmKgvlqQjnqonRyVEVzVYVyUfI5sFpUxxnqounKArHiHMG8TL6&#10;cDxKVWFNV2NLU+bJ1pDO0FCOkldMN7UeJpRA+yenC/M360u3yxMDOZhYPbkYVb4yA/l0IaZ6hAJB&#10;QzoZrRyiq16Fi4ZuDo425k7WZk9nR4+JnckGsCRl0UpthXY9lRJlIYKqeDZMNlVVAisnmKwkStBW&#10;zNFVSUPIpmvLZ+up5JpoFpgjCCYaKSi5aFXhEBku2xd/sHz8H6bf/ivA9vnvvTieRUlwJiuL5KIU&#10;AQSkfBZCNgMmna4phVeXwKmJJ6gJJ8DFsEipaKQkxlC52N9msiLjarwb2lmA9pah7cW75enzmbGT&#10;6fHLpRlocwHamqJNDrxF3W8vfRfsiNFVigUd6qsR9NUz4LLgJpQgFSoQciUqomWqYtVIBYKmfC5K&#10;k4BQI2ipZMIUw4Q5/Lhfg/Hk3Kv3XKR0nhZAMgcuToCLZMEFslE82Tq8uToihSiZIqRqEUyjQBVe&#10;qKKRr6z4zlCpQJu52vb5RYMytKwNTfBcEr9/P/rkYvi7S9KTD2OvoCkmaJoZmmaDpvnvM3SVISoC&#10;omjeDUme9rBut/5+teFfVut+N5T1u84UltYUTawLXEtCVJRLSlnOQkLcVkDQWVg4SFYqQVY0UYQj&#10;XJgtUFIwWEzah11AC62n9a7S72A56HBS64zMBy0K3Q2+hChsNA08zgfNCkPr4h+WefZHX0BzvLTl&#10;e3/ONO8XmOH+NMMKLbJBS+yfZpgvR5+fDT+5GWe4d70cIIK9H6dZaG1m2Wg1i+yXEy8up17eTDF9&#10;mGKFJjkhKg9E4fs0yv+ByHND5L4bARcuAs2L3yMCzSqddSOOmwzTTf/TUeBXJq9/pf31r7x4/9OH&#10;9/s8lGq5PhqvIF9jrF+C0owQYM5DSOTqyMUgFZLNdX2UxRONYdBwA3QyBbXhl+JNVyJgW+GKB6Ey&#10;h6GSRyHiRyGSh6FSIN5FSR/58hz6C97EqZzEaMz5KcwEIzbxjmdVsXc9BdB8L7QzSfOsu/PQziIt&#10;Hs5A22PQJhXamYM2p6/GOpbLE8cwVnuJxoehituuXGs2Lzft3xx4Cx2FKB6HKp0GSJwFSpyEydAm&#10;JY5RP42Fn8agD2ONVqJM9vODaHNHH09Au+MfaaZ57f3uwuX65BKpbbiplNpZszPee7k89n598m5r&#10;5sPOLG0dYroAPlmHjjY+HK7RliXeJkObfdcNiQuxFnsxhnuBqltuop+ilc8DRc6DhU9DxU7CJGln&#10;D5E9DVTYDIFPJDhBF3MfL6aPjikQtHoyXrWcZH8QhIDCVD8GiG8ECs7Eq67Vh7xf6oIOdqDtZehq&#10;FBpOWk43X8Gg9+N0DsNhR/7KZ0Eq1+HqV2Fq+74yK47C607i5wGqH8KQ10Gws2D183DYdTTyNg59&#10;G4+6jtU6j9Q8CVMjGjB0IZ80q33bpvmIqP9m5q3Ahqfcnr/KUaj6caTGRTT8OFR53VVkzpprx030&#10;A6gJkj8Llj8LUTq9zwA+ilI7jFE/jnnIAFY4jVA6DVc5DVc/DdM8C4VfRiAB1xGI6wjYdaT6daTq&#10;dZTydZTidazCaZTkWZTMFUblDKO+H0nLwD7BWC14m3Tpw8oVlGuU9ZvUHOoUXGvlvBtU/WtgrnX6&#10;7nWGHgUw61hRuD+7bACHXDi/agXKsVTLLlfZLF4Q4ccg5fxYwO2ZsDeDbIG6ewnct1zbqwLtUa7t&#10;UIq0KYFbFCOsslQtivR9kpABxnxmgk+1+dltpBUiYfBkc40ENK+LlYhHjm0uNaFvLbl3E9N0nNB4&#10;ndx0k/DuKr76Ir7qJL76NKHuJLnpNKXlCNt0nth6jeukrUyZ3nOF7zpNaTtKbDxPbaNzhmsF8QLf&#10;dpnWcZXWexTfvxfTvxfdeYztuknpvMO1f4h7dxNasmIWM64V1C3n0Srr24tMnHSsWYse2UpbWCFs&#10;L2RtrKYv76QvnGXOXmRQTvF9+yktm4m1x9ltuxkNC5iSjcTK6+zOs5TGRZ+cYbMvZwCDMewnNhwm&#10;N+0lNmxha88yO/fxLW2+xRZqkRpK0QpS/iqyPigVf0MNH2NlJxNp8wznRGpm63nV6F5ay3ZU1Yek&#10;Viip4zK4CkrsPIuoXXLOIRnFtGr4v1Nyq1F0r1F2W/Ys2AwqO41tvk3thjKJnzL6aet0JradY1to&#10;M1HH1X3M6D5IbF5LaScldDqoBiDkfDRUw2GaMbKi7iKvdA34bGI0g9Jh3qVI5zKYVYmGRQncqkL7&#10;bY2uY42+U7WeY4G6WSnCGlCsYQr21qDf1uk4ggbZ6mY5cMt8pE2eljUo5MIsC7RsilF2afL6EbzK&#10;jt9zG//mpflvGX0YxNJl9arRzg2G3jU6HlUot0L1t6Vwx3GvtFN88wHNFP4s/TelE8ST1FZw0y4z&#10;u0Cc8Mme9iEcYGkC+CSZNtP1eUr7eUongDaTbWLbSXzLQVTtdVL7h9RuEC+wLYDz2MaDsOrjyNoN&#10;v+IJu9QBg6gOZFCfXsSMQ/pucAV9GeCfA27dz7lI+rMAPk66T7NOoAlg2ozKmQOXCa1LbjmgW/CA&#10;PiZ2fMC0QrgeKGPoI673Mq79NLoRxPeJnSAeRdTNOecehteu+5RRrFOmHbI3/cuOIxpv/5wB/DfG&#10;VvD+nyS2gPsA3nw6F7gOcGcA12ndYNd6WMVO9Dv6wrrgk/Ie332Lpy0AfJ7UvBf1bjGggOqWOWyf&#10;BK5rJ7aG6pE14ZkJLvBD3gAt8Tez9zq975ougNN6Qc1lRs9Vds9VTs9NUd9VYe9lYddpQdtxfivg&#10;ML/pKK9lLbnmNL/ntnToPK/nKKP9IrMLDOMyseM4vOEkuO42og2KH3gf3r5ok9MLi25Q8s+TtK9U&#10;c+8ziVvwzD2MrL9JaPuY3PMxueskqoFsk7QbWQuG/Z5AvMrp38O1XxcOXRb0Xxb0Xeb1XuT3XuT2&#10;nOX2nOfQOExvu8wduCsh3xYNnxP6jjO6zrJ7P+YSodQ+CD8IZQ3dpfXuxr2jeKQ3GgaXqTv3mkSM&#10;Wsdv+eZ+iG+4jq9f9SEMWIRXG/oSzH3y/DBtxbWjlMme6amSEWL5FKX7YId0fDiwudk1P9c1O9u3&#10;uNi3ttS9tti6PNu3s9G2uli/OFO/PNu0vty0tVq7ulA1O1k3O42rrQtNzYhOSYuKSvBx9Q1w9gU9&#10;V1sEtRsHNhn71xr6vDP2f2ceVGHil6/j1uGMpYYXHGW13+T17SXULwcX7kZV3WX23Gb2gG+5A2w9&#10;+GhAuUNQwcj7jH7wnr/H954ndu6G18245Q2YYDt0IvuNseN2GbvBZfth5UfRNeANuSH03BYMXBX2&#10;gydykt9zVtwPOMrv3s9uP8huBw/ormhoI6LmIKbhJL7tML55L6bpANN0ltL9PnPgHNdzmtR+ENey&#10;Hlwx4UIgWSWRbfGTrtkb4eW7cTXg03qb3XOb23ed3X2a3naIa7okdO/iGreT6w8yWg8z27ZxDYCT&#10;7LYTfMNtVjv4gE945Mz4lV6kD9/kTW0m9G6l9K8ldU1GVTXYx2JVjJ05xAyfvtH99unbV8zR0srF&#10;pva1bqGVXvF5HokJ9pggiygnvZC3+pGWulFmutHmunEWelhL/QQrg0Rb4xRLw0Q701RXm2wrgySU&#10;WogJKs7bsdDFOtvRIkMXFiHEacHwGM75Rk9FxsMIFaOp6GuMjrW3SHOwTLczx4MIeGuWCso2Jil0&#10;4wv2OttkudnlANztc11sM0GNtXEiOBCu7CslZMfLagA6FOW1gCn5WRpiXWyzQRtwoBEqCvTmTluF&#10;t9jXtdDTMR/Ug65cacvx0jN3QYcEJ+tMW9NkC4MEU91YcJQBMgKMTYTHXJDTTEbETls92MIg3taU&#10;lgEMjgryKnO0ylCRcTPVxdAzid3ssu0tUulZwqBnsAl6pvtdUA96U5JykRS0UZBwgin5/JIARmsG&#10;G6OjQYHeCegW7DLXj7U0jrOxwjrb4UDUVPbgYEW9eKT87LGqnISjpmqAETqWlgSshzXUxZjpJ1mY&#10;pJgZY42NonXQYQi4HxoVej//M0ZfLxxEOMxXXs4ZRBfn7MSEthzCSH4uqaxg+Ifs3qJhwL1/fYCu&#10;Y+lelkbVvdOtLSbW0uzv0IP9bSgj02XwZ9AybsvJ7yrIP491FaO1laMg0mtoSrhspLqUppnBSX8e&#10;Kwvvh/eXEfCD3C3+PL6jueHh2iJaA1BTV0quLyHXl5Ebygdp6recZn+bKmmKt7mK2FRN/GIE/Fz9&#10;0vnM/g60UOk8mGBQHmydABDbJgFD7VP3K/5OD3fOAO4nf54ld8/cZ/3+2f7Sve9P7S99uV+6AJ6n&#10;rNATf+m5v4vjK4Al6irgYf5nehLwg0ClC+CfO+CfSt+/4N7+0gXwT3XvF+3vXxHAdPtLF8AP9heM&#10;50cBvHcvgHfv7e/O/YB37wf8Wdyle98HHgQw3f7SBfCD/f3/EwH8YH//igAe7Z74Ir9qCdHujzNr&#10;Djao8tRrCncr8HGzVUEIvxIR5kTw8xjz8Fly8Vpxcptycxnwc+lw8Zg/4fDkUMrm0SQ8l45+oxAl&#10;rpcsph7ymk2fmxUtyqEny2UozWEgwqLLw6LPzWnKz2PL9dqCn8FKjNlOnN1ekt1Ogs1KlMVUmMlA&#10;iAktxIykLVXLoiHMClATYVMXYlfn54TzcQG0+Li0+TnQ/Bw6/Bx6/DQHbCLAZirAai7AainEYi3E&#10;YkOD+a0Ai40Aq7UQq7kQq4kAuwFoTBPAXAYsLAYCPJaCjHpqrCjYM/4cA6MhD5MxXxjRR3Q4VDPT&#10;CKnPKivzREvslQU/kxE4UJgDJcSGEGLSFmRACzLoCjHpCrKhBTl1hNi/7G7/jyDMpiPCBBNhgfOw&#10;6bCxG7JxmvFwmYqxIBWfi9ux8Q152g06aI55a3W5ahVYwoq8XLQFpYWZVPiYkXxMKFr8Ejw/AWwK&#10;smgL02FGCbIAdARY9AB8THo8THq8zPq8zIZ8LEb8rMbgDvOxWQoKeL9mdeGQjJBCZ/LB43k0gtWN&#10;w2wcQtIx2Ir4oJGskOks7zJ7RRfef7fj/LdEBGuDq0pvgFZfILLJVancSqzQRCBdmzVO6SndB0fI&#10;fBsl932yJgOoBw16ApG9Yaj+aL1hrMlYiiVgJMF0IEa/JwI9hDGiFzpCtACgMBhrMIIxvve1iMFw&#10;ZH84bX3f3lDN3mBYT4gGKIMaUD8YqUWKQpNiUCMxusOxuv3h2n1hSNqMzSGInmBkbyhtkmdQSUvk&#10;jUDRJnaOup/eOYqW10uTviHwL0IM0/oC4RrECMWBCKWBMK2BEKP+YJv+IPuBIJuBENOBYK3BMFXa&#10;3ijl7lC11mB4a6hRVVykulYYr0Yqp3o8h2bECwW3p8r2cm5JTqW9Xq3jCfMXgpHFvzaJ/L1D9q+M&#10;8f/DpuSfXUqZ8G2KtUTDVrJT51AsmZJAHgzpqffvrQubHg5ZmnMen1Mo7njmTvgPveTfaWV8h8Yp&#10;Rhb7tY+kTK/Hjc5GD09FDlHDB8cwlNl4ynREPzFqYABHHUmbIMUNNsX2VUWOt7vMjetTJt7gK/7R&#10;MfHXjjn/wzz9/2OU/MK/zKpj3mtkNnZmOmF2FEPuie1vSRzoTCP34Sg9Octzft1ULu+8f9RK/Ffj&#10;sv982/TfDfN/65D/W1uMak5t5MxC5OhQaG9TMq3xAGa4N264L254AEMCELFDJCxxGDNEzl3ayFhY&#10;z10/KD6+xm8cehIp5g2dZg0tPiSS/xDRl9jn3dvl3NxoU1FmnJujn4HXSsJqJcQDUMmJhhlp1sVF&#10;rrXvvJubooj9WMpIyuQ4AEMmgc3Iwb7ooQFa9vMYOXF89KckjY3S8oNHaP+EnUQigQjKaeRRPIX2&#10;79qgjB+hyVoQQRnUJJCHkqfHwkZ746aHU9YW3QYGpdLyhNLL0K2jzpRNT8pyGGUaSxnFjw5kkXuz&#10;yT2ZI320ZYkpZHAiQMo4BYAfHwPgKKOpoz/wYGfTRkcyxkYzx8mALCqtQFe/dB/8ZR6O/RugnXR6&#10;Km5kGNz2zDGaDEju6Y9oagpsqg/pbPXrbPbuavXv64wgERPGKLhxKjh7+khz8URPekdXEnEqZOFQ&#10;tKrzu4wSfepKzMJu2vQqbmIienTQi9TpQ+xIJg7njU4Sxsayx0ZyRgezR/ozSf0pJGIsiRI0PC+T&#10;1vCNd8Y/WMf/d8vof7QIZwnPtWyhhM0cOg9salWNazfO2FKOXWYu/ZavY9evE+Z3Q9oH8AMjad0D&#10;EVV1XiU1/k3dQQPjob3UjP6Z5K4xk7JGgYxchvzCr3NyfpOQ9H18MrquLXZ8sWbjuGx6iUAey54e&#10;T5mnxJD786fmc8nT6URy5ig1a2o+pIskE5n1a7jr12a4b8xzvzYo+BOC8AyeyYHM4oOniCtZ5CVZ&#10;rXdYrpTJX1SLXOU+gqq/P8v6b1DXdxDx1d0w09UI580wLzQgAPUIQO0CUKsQ1Cp6W8i+Fv3dnPef&#10;lr2f7PixHPjwHHgIHLoJHHsIHXsI7rpyb7mwHvpxfcCIQXkKl9VS7zvhe+UoD8FfRSswxsgLeXCx&#10;RkpJhErwh4qzh4u/iRBniBFjwohzJIgJYCUEY0R/yAOmW14Q6fYXFL5IvBzNBCfL8uFl+TOk+bOk&#10;hTJlhNLlhFMVRULE2JNQchHakg7ybE0p3tDa4MpQzd784OpkH2BzlgjYmBk8WKHcHCxsz5PoNXtL&#10;5ON1KmB3cWR9euBkY+J0Z/rieP799drd7frd9er7o7mrzcnl3qbbhYmF5sar6cnJltbZvgFiW1t6&#10;TGiih5mnvoqGpJi9nY+ubewbRU8+86ynuqnf6eIBj3Txz9C4V0j8GwSeBZbxBpHGqId/bYh7rY97&#10;oZP0VBv7FJn4XCflhVHac6OMp8YZj40yvzVM/04/7Rtd/DfoVMAzg6xnhpnP9DOf6qU/0U17rIN/&#10;hE4F/GiCcYAXuj/wVB/31CTzkVnm98bp3xrivzFI/UY35St00tfoJHqOLxjMcxTupTbulTbuNRL3&#10;RjuRWz+eGRnCiIxg1scy6qU80sI8RSUxm2YzGae/1MY8VfZn0fTX8SCkVk8OLnxcPYLGZ8eXNmaO&#10;ru/2b6EmyplNTDOPAfaZVtgTvcjvDCK/Noz6yjD+K338V7p5X+mUf4cqfamdxohMpPNaO/EVHVTC&#10;vRPFvNCNfaEb/VQ34jE65Duk/2O432N5Fw2nbP8sUvnI1dQVNHEBVY1fp7VvpPcf6Mc1PNUK+gYZ&#10;wmyf99gy87cGuNdvi9mMMngM0rn10zh1U9m0U5jgCQwa2FdqGMBL5din8pHfSYV8Ix74SDqYQSma&#10;Ex4ipe/YNjW3fgeNH17sQFDf5oVhMO61sgWLtjcLKoxZL5lRn/AYmfMHdcIfYMWPdGu+N6j4BkV4&#10;qp3OjE5hVgvlVPHSto4PwlYv7kP9kwfrN7RppUtGVrT8sZzGbs+Qbi8Mk75DJ3+ng31mkPxEH/u1&#10;VszXyPin+pmP0ITHqLwn2nkvkVmMWjhmZBwrMpRVO4BVP+g5zF3UPArtRXCLqqrrXDk6gU4OP+2t&#10;Ha/Pb+nAjKXFtEQFjIT433KwOwkK+Arzu4rwO/2Iwz33ZT7ne35wwCK8niK8XsJ87uJiHkIiDrwC&#10;tvyidryibzlELMzd0prHTsoGVwi901Uza8Wzi3E9XSkUYu7qRNxIJ5bS8yN9CaM0ksgDySMD5auL&#10;pcuLBTOz2ePUvMnZiqU1QNHMAthMGiSGNjV7VVR6lJUH1NbFdHYlE4dATBwYzBwbL5idK5pfyJ+Z&#10;zRqngh+abOoE7YuaRPufPYSJyZzJKdAGbIK9dL9L977p99P4gzagDCppZve+8YOspTf7Ob8kgPMn&#10;p+nQN+m7QBsw/r8dMMi0qfH44aFU8ngmeY4wsGQWkveU30hY2ZdL2JlHyJVfwFNQ0EtIyBsgIuQl&#10;LOwFNgUFPQSFnAWE7QWF39IQchYUdJOSCBYX8pWX9EOqB4f656ThinMJOVvrc4uTQ40VOXVlGU1V&#10;hLy0yLK8+P6Wwp4GwsJI/f58F3Q4Dr1fhG4WoaNxaK3//XzP5RL5ZHH0fJHyYWMK2pmlmaeVEWhh&#10;MNUaFqYmmKornaQukCjHXoaSKkOIVmhJEuQFcxVFaQmsGtLFmjIFmtJ56rQk4BxNCVoesKZ4PlIm&#10;CyYeL8MZLswYKciYoyAEGqcpi+O1VDDaGh5KsjneHtDSIrS8BM3PQQuzM4U54aoyATJ8uYbqaTCJ&#10;fJhopZ58uqZUgqZsvD6iOSnuZnn+amPlfGPxaHHyfHY43ko7UVs2FyFRqib4TkuiFCWbpy2TDZdI&#10;UxNOUeJPUODFyvMAcKpCaTAxAkomT1c+X0+hQF+x2EilzFQzTVMaqyAUIszqxvrE9sUfzR/9h9n3&#10;/w6wevo7b66XiUoi+bqqpcbwQn31HJRSJlKlxFg/Qk4qUV8rTF+zLC7gcm3sfI1yvDJyujRysUi6&#10;Xhz+tD5Om8v3aBbaolzMD0DrMx8XJqGlWWhj5W6KOlFelOPqFKypEq4q1+huV6ALw0ry1OoqVcFE&#10;M4Rf1KGkC9ByqVqyaUi5LB3FZE2JUEm2CGmOFE2RbG1pgrZkNlIsR0ssBylK0BK5RyBPh4eA5s3V&#10;FstByOXA1PIQiHwteIG2arG+BEb5qwr7Z+slkpfdktCMDLQqdk769m72u7vZR58mmSEq1z2s0OQr&#10;aIIBmuSFyOKfBtSgITg0oQTN8UAz/3ZK+YfNwafL3QpjNXYZfuZwQTmeZ6K8rDKc7DKMrJKcfEhe&#10;PnsxkTAlKbw4L0aYPUhN1pudlUNfX7CkwHJzIeBszXJzVOR0jA3aFIDm2aBpVmic5cMoyw2F7WaS&#10;88MCD7QsdDfD/2la4EsIfYEZ3k8zzNDCG2iB6eM04xXlxeXoy1sqMzTD8Wmazg+LAf8Ix6dZThoz&#10;3GDz4yQ3NMn9icpzD+/HcZ4PFK73ZPYbCsftONfdBA80IQqR1SAS8qZDZTaLs9Lpt+Hyv3rL/CuT&#10;R7/S/eNv7F+xOL7m9+OVToejk9TkYxT4C00UMmGC+XpyOJRiOEy2MToA2luAdscHMbYzGL2NWPX9&#10;SMmDEL7DIO6jMIGjaMnTaJmDAMGzELHrSNmLcLmjYLn9QMWDUPhhtP5erOlessNJnj/UjIPGaqDV&#10;Hmh7ENoegDa6oL0+aJ8ILbVCPdl7BQEL8ebz4YgTrM5hqOKaM/e81et1e+YzP6HrYMlLP9GPQVKg&#10;cBgutR0JkN4Llz8LVj0PRuwF66xgrKGJauh8HDqfhd5v0+aXvjyCrvag803oaOX99uzZyvj+LGlr&#10;on99rGd5pGNpuH2N0n20NEqbBfpmH7reo6Ujb4xCa8RPpIpVgu9UmN56GPI4TO3ET/IqSOoqQOQi&#10;QOwySOoyTOEyXPUkTG0tDDmKsYW2SdD13AW4ootJaHdwtTh4PAh5EI64CFO5ilA5ilJbi0Pv5rtD&#10;Y5XQ5czHHRJ0MgmNNczjfMbdUHt++jfhRkeBsL1QjX2MVo8Db5+j0Jyf2qyr8o6n9raL2pa75J6/&#10;1Em44kW06kWsynmM8lmcygVG4yBCZT9cdcVbjmTOXa/6tFLuuxZ1BqIex4aH5EWY0kcM/CJUfsWR&#10;e8Ga9cBLFIrTPPWXOguQPg2SOQuWPQ2RPQuVOwmVOw6RPwpRPAlTPotQvYhUO49QPQ9VPA2SA40/&#10;Rat9jFD6GCZ7FyJ5FyIOhUtCUTJQjAwUKXYXLnoTLnYVJXsdr36RiDpOMNrFWOwnuvfb6ZVpqlZq&#10;6NRpWlUqWJXJ2FYrOtaq2lWqWhWrWhTDbXCK+m9f8Fl8xx4rDi+B2ZaqW5er2VapO5SrOqSLmwS+&#10;UX77taDxv7PYfcsXwqGUqWBYibKr0XcqR73NhVmla9jmG4VgtQONeS1kXxsr8rmrSEVIiYSKiwSp&#10;yoTBJQOMZXzxNhmz4M89OQOL4cXb4UUXcZUfkuvfJ9afxtWdxDWeJnZe43qvEjpuEtoAV4ltl0kt&#10;F8ktZ8ktpynNZ6lNJwB8w4/UgQgqL3BdZ0nd54mdp9jWk/im0/iGM0zDZXwDlNx+EFS24VM0aZ9e&#10;q+5fJOdeDQ99h47aS+g/SBo8wQ1d4UnXeOJNat9VCm1+6fOU1uu0zsvU9uME2jTU16ntJ5j6tcCi&#10;IYv47dDKu7Te6+SOs/hmEC+S2vaja+mTBgNOEluOk1qOEmkraK6k9AahEk0VI3WlfE2VQsyV/HTF&#10;7PVFLN/KOeS7pQ8lNm4VELczOrew9eCi3qe0XcU3vU/s/JDcfZfcdxXfth1QRbVJbUOEVMq5FIrZ&#10;5QhagPK6d/FlbBuU2g/hh65jWm6jmz4ltF3HNuxGVB6mtO8QSI3BtV7a0Si5QE3FMJhKtLyIp+hr&#10;Ax1eq3BYYJq2Xz7cvkzDulzTpgxmUw63BVQg3gJAoUTDqkDFLE/RsEDJtFTDogbpUKfrUqFtX35P&#10;GdKuBGFbpGmVr2aep2pWDLMGES+tE8uvFsgs5f5MwOkbTts/sqWI65VoOrWbhjQZ+LcaB61HlN1k&#10;dm1GVIA7eYXvuqZNYd1+imk5i6elJN5lD+wl1W8lVB7jG3YSasa80yZ9s48SG6/SO/fj6o8xjaDZ&#10;ZWLXdWLPVUL3JbbrHNtBk8E/KuR7PUxL571Kaj+MrjuIfLcdUrHmUzjtmE4yw3ShQlpgfp3okDmX&#10;rPeJ7RCBBOF7z2MbD8NrjiLegRrANbb1Iq7pLKbhEtP8IbnzY3of6PAE137840TQNPmKpXGBbTnD&#10;NK15FSy55ZxH1t3GtVxHN35K6vxRMHd+FsE1XiS0gvHvhlfPe+aPO+ApdngQIQLxLrMHjPkE23AU&#10;13AcX3+KbQZvNS3NN6WVNqtzaju4SyDev4TttGF8iQt8Jy3/O7VjIbBoOaT0fVYfqASbZ7hW2uTA&#10;GV3XGZ3nqW2H2Dpw89eCi8accCTb+CErzLRb+lH0u49pXZ/Se25w7Z+yBsBTuM3uB1xl0maEPs/o&#10;Ps3oOCN0n+bQOM7tOsrtOs7rPsnvOS6gzTN8VNh3UNh7kN9zmNd9nNN9mdn1Ad8DJXVtuuTuuuRB&#10;sR1Q6sBdSs9hbOO0V14zOqRG3btUzvWdiueAQdyae8F1VCuU3LvtUz7jkLnoVgA+4FAh9WMO6TJj&#10;4Cq77yq34yK/5Sq37Ty39TKHNg31eXb7WVbbSXrbRXb3Td7g+3ziFWHwIqsfcJU9AC4cjPw6qw9w&#10;m0cEl7ASXjH0NqHHOKLXKKLfIHzYOHrOAb/uk7/gmkm0jinWcyq0867G4jtaWtsnxqrmx8tWZ9/t&#10;rDVsrLatrvYsLg3MLwzMzw0szvWtzPauzXUvTnUtzXauzrWvL7RuLjdvrDStr7asrVYMk3un55va&#10;e7HhGFuEAZJD2JRbPEbTqPZteLmBf7GOd6VJ0Duz0ArDgEqjwEbLiK2k+sPUlvP0jpPk5tWQsnmf&#10;nP3Id+BloE3Bnfk5oPI9YeA6a+AivfcouX0zpm4usGTMg0B2TBu3Tt7yyj+PfAe+K+7wXVAe8S6n&#10;/xjXcpXTe1U4cFNMvCwaPC3oA1wUD74vI+9habMmHGJbDpJbjvFdJ5ndZzm07GoQzwl9F5l94G0/&#10;wDRthlYs+RTNuRMo1knUt8mL7tmHUTUfM3qgnMEbfMdhXC34GqS9WuClyug8wbeBazlOaztL77jK&#10;6qbNfp/UtBhUTPXKPQQfogLKHvg8pvXs4Tq3kltWEuqoYfmNbyOSFM28ORTNH3EbfcfhwCyRBDer&#10;dA595xNT7B6V7RIea+HnZ+jljPZw0A10NY13tUi1M0210MPaGAMwzhY4V6t0CzRGWynQGBHtaZvv&#10;aklwNs96a5JqqhOPVAuSEnnLyqD1+Gs5XlYDTUVvehKtm122rWmyjUmSgyXezhxHt6SgDCrpubOe&#10;jrn3+pbgYZ/vYpttpotFaYToI6JsTXEK4q4iPJbcTIYg0qaV1okDew21o21NUn1cikK8q0F0sSG4&#10;2+d6ORaC6GRFc8C0PGMLWr4y6NPRMhP0Y4LGWBklodRDFSRcZIQdBTnNOBj0hLjM9eCRZnrxbm9z&#10;/dxKaEsXK/uDGk/HfHd7AhjV/cAy3pqlgHGCMYNNUA/GD2rA5VgZJdxLZTcxPks5MQeURhBoBvaC&#10;Xeb6GBDBIWCvDiwEtKf7Y/qB97cCZ22aYGlImw7awiBOVytEWRr8ndriyVcKbIwoUDbRpQ3YEBWj&#10;rxUJopF+rLFBjL5OlDYiSEc73NQozswYa6gXZWGaCFP3lZdxUVfxQsKDdbRD7WzSwkOqivOGK0sp&#10;laXkkgJiefFwbRW1snQ4J7OjIKenpLC/ooRUVT5cWUaqKB0ChZpy0rsyUl0Zse7P8c/Ulw83lI82&#10;VlAAoFBfNlpXSgbl+kpazS/FuopR0Li2nJae+66MZmrflZFrS0ZqwGbxcHUJLZe3qphEr/ksAugG&#10;uvG+8NPYUEwz0CDSaxrKyE1gMOUjzeXExoqB5nKa/W2tpCnetqqhluohemyvJrXWkDpqhtveDXe+&#10;G6HTVUsGdNeNAuhL/D6s8vv5bM8tVGIbYAww1D4OIHVQAcOdE3RGuibJ3VOU3pmxvtnx/jnABJHG&#10;5NA8faFf+lq/AHpiK91x0qc7pi98u0Rdp7M8sbEyuQlYndoCbMzSrere1vw+YHvhgM6D0P0Muoj9&#10;OfQpoH8OPQP453zW7QP3BveL0LTuxuze/YD378dMi/QaEO998O7a9A+r/y6PbwCWxtYBi5S1hdFV&#10;OqBMB5TnySsAuvr9JQEMmCLOA+i+9qczNn8RerNf4qeH01N+Hw6kbz444JFuKp3hrnEAqXMMMNRB&#10;oW/+nF9lWirU+5u0Blu3hzmSksPrQwPdNXTlmaVEWWH87AbcHJbsHFbs7OZcbMYC7AacXDbsikks&#10;8Dx2bQILPJlNM0oAEaqsE6arHyrHbyTJCBN+rCTxQlORy0hRwFyI04j1FUrwjaUQg6XAK3OB12ZC&#10;jGaizOZS7BYyXBbCb9BCTDQxKcKKEGGDibBpCrNqCLJp3AtgLboA5uP8swDmZzfh/1EAC7Ba06Qv&#10;i40Aiz0/ixMfqyOtnt1AgAPNz6nNw6nHzWnCwmIixGUryKCrxqal9Zw339CA5GEy7gcnBUiQIuAZ&#10;Rjq6rIrST1Hiry0FmWkHCnHAwUiE3+gKvTIQfGUk9EZfkB0mwAkTYkd/Zm3/DyLMri3BqirKps7F&#10;rsPKYcrMZc3BYSbOpKn2gi9AgGfc04RipzTtodnnjiq01c7ydFQVkBRiVqHZ37+ZzxKRH6Dv5WdG&#10;A8CmIKvu/ZCMJLkdOZnseUUjhTQyGRXxLxTieRDxktqBtm/9U0KCOtPCu+Md0oxFXAV+7yL4+2i1&#10;N13+SHKUIRVjNhJpMBCM6gtEtnup1znKdXhrNDgrlJgLZ6LZU2CMSRqvQcRpMWcY8WSZ8edZi5Q7&#10;yzb6afRG6ZGTLCbS3g7Fm4wkmlNSrMZw1qBmMM6oMwzVGggjRusORaMBpBid4Via4h2J0wOATVBJ&#10;jKLl8vaGwruDNbuCNDoD1R9W7e37cSZnmuiN0KVDjNQbitIHgAJtMwI9GIoghsB+iaFQOB1SGAIw&#10;FKE5EKnYH6k0EKY9EGJMDHxLDHCkxWBzUjjoHDYYrdIfpdoVrtkerNMWbF4RGQ1DxXKrp7EoxzKr&#10;hb9R9WNHB8BCcn3qyL4dk1GTR7yRRf/TNPI3Dtm/Msv4B6eq//Cv48xpg7cNWXaNOLX1h/cNxvT1&#10;hva0hpN7g6dH7MhDKnWtDHEF/2mH/7Ue7rfI3K/QOHhKZUDvUMLUUszIdMzIbDRpLmJwGkNexAxP&#10;xw6Nx4/QsloTRgcwQ63xw82R0wMGYySeuvb/GZT2350yfuNe/SvjzH82TRdL7PQgrgSQJ6KpJOxk&#10;L3asEzvcnkjswRJ7cFOkmNERg8KW52/T/kk77d/N639r3/k/zCv+wSz1TWSJWftQyOR4OKk7jtiS&#10;MdKVOtiOIXbGDHXHEnswg33xAwPxA8SE/qH4/uEU8mRoJwlDmcveOHbrGuYNwwrEpjp0DSbMzqbM&#10;TCRPUxMmKLGjpLDBXv+uNu+2JrfGWqfaKpvyYtOCHMOcTANCBohGuVkm+QTLkgL76nL3pjrQMmKo&#10;HxyIn58GMXFyLGlqHADKmLGRqOHBKGI/XQD/VPemkWlSljZ/5tBQ0iAROzgIYhKJRGszOpw8OQLu&#10;dszUaNLqsidxRCO/XL2oxrF/zJeyEESZi6BMxY2OJpEH8cM9mcSONGJ7CmUoYYwMoMnmcQoARx2j&#10;QbnXsf+vC+CU6alYChk7PJI9Ts0bm0jt649qaQlqbgjoaPbubvbua/cn9UaOkeKpY8nj4/hRYjal&#10;uWyqO6erF09a8F26YK/s+28JOZwNvV7kpaSx+bTp6bhxojOpxbGnOb5nKGdkAgwpdaw/Y7Q3c6Qn&#10;a7gvbZiYSB6PHl3WrxxkjSj9jQPuH+2S/+lt4tPQIlg91Wv2UvvdFAem9nF4OUt6h0AZWaNjwW36&#10;OHHzJmNmq2Jxs3pmOb1nKLCm1b22w6N7LGxo3jG9xre4Va+ghic160/JSf9PVMSvQoL/hInXbugI&#10;HJoiTG3kji9kjlIJcxOZa5PpK5Np5LFM0ljG0Gg2ZSJ3ag5LmjDLrxfwx39jFvtH45Q/GGR8p5fz&#10;HJXDoJnFrJDMI+vo7mXQVma222u5Uyn0vuwxVP5vUNO/Ql2/gUjfvh99dk5huSRzQkRuqIcbamOH&#10;2tggkhDUzXNbxXyU9mwz8slawLMNX6Ydb649D95Db4EjH8E9D+5td7Z9f47rWMHbbLGTcoGrduWj&#10;GlQC/E9Bko/DZfjcuVmDJUVDJPhDJTlCJRkixF/HiDHFiXEmiAkligvHiHI+CGA6f10A06eDTpbl&#10;w8nw3QtgAUCmjECWkghWmjtZQzRYgctB4nVZiMUppfpoommip3JpvPtwhXK0Nr49NwTKS2Ndy9Se&#10;tck+UF4e716fHti/d8CnGxOgDdhcmOyZneiam+nZXBk63R2Hjhago+UbKmm5vqbQx5daWX29uHK7&#10;d7i2sNT8rtzPCu5tph7k7GBn7aGk5Sag4f9SOfhr5dBHqMTv0YmPdBKeohJeI5NZtFLZ4OmsiDRG&#10;dPIrvcSXuknP0QlPkJjHyPinukkvDHD3jZO+10l5pIt7TEshTX9skAl4ZpD1VD+Thl4GXQDTHfCP&#10;ApjmgB8EMCg/0kv8Ti/xe8PkR0apT0zSnplmvTDLfmmW+50u/jEtjTj7hR7hlW7uSzThJTLrBQL3&#10;WivuBSz8KTz6hTb2GTr5EYoG6OqxZuRjJR9pC2xc8TBp4WZh++PiyunC8tbZh6uNkwPSwkFm/Yyu&#10;V/Uzhag/ysW81M/5Ti/5a4OErwzjQfxWL+07dN4jZOUTZClt+mua9E0GvEQlv9SmGejnqOTnOinP&#10;dZLAtT/VS3xqkPDMEPvCOJHBKIVVP+OxfNQLxQjD4NbM1pOCrqPCzp3OOah27Lxs5MQptZ1dL+Q7&#10;De9HOuHf6kR/ox35WCOEARbBoh3LjsKwaccxw6IYVEJeKAS8kPNnkA9kUQ5lV4tgVwlnkg96Kenz&#10;QtSeU8n6Kw65uKLWPQgaP4R2IWgbgoILul4qv/1e3umxasgr3YxXhqXfosr/iKz5Vr/+kVH1N3r5&#10;z/XzWY1ymbUSXsh4s8i7S6GCnIMLRlfu1i+hiX3anNUdiztIz+AnCgavUGFPtLHfIDBfI7Dg2TFa&#10;lTwyyPk31YTvdOjp4HhwExiRCczIOBatmDfaUd+jI/+ECHmuFcsMx4ggk1yCW/pJl1dX0OHe5fnh&#10;aWlhETsLv7KCpbioAw+3l6R49L0ApntfOnY/Fh408L0D/lEAiwm7CgnZ8wu+FZNwERZz4uCzQBrE&#10;ppeON1FOCnoXCP1TOaOTOPC1P0FMnSXGjXfGg98+AKULkDDakzTak0zuSx4ZyJ2mEqiUVCIJ292b&#10;2k/KH58unVoonJitXt8oX1ktnJvPpk7gSMPxvX1R7R0RrW2A8JbWsOYWEKM7OrF9/eD3JYMylj8z&#10;S5/AOXNsnP6lTfe7INLJuvesoIYOaJA+SgEH0isfNPCD8f2Mv1cAP7T/W8iijqVPjMUPD+Ip45nk&#10;mZzBeauI/GeC+nzyLlwiTrxCrvyC7oKCXsKCPgARIV9hYR+wKSDkJiDsLCDsKChsLyjkKCToIiTg&#10;IS0WJCrgLS7oISr41lA30McrPienDII+XhxuTo90TQ13zlK6ehoKmyszWivTyzMjqjJDG3Ije0rj&#10;KA2pa32F1zMt0CEZulmGLmlm6G5j7nqRcjFHupjtfz/X/2m+rzzIOsFQIddSPc9IgQAXLtUWz1Hg&#10;Ishz5ymJ5ClL0pawVZcC5GsAJPI0JXI0JTJVRbI0RHIREpnqwnFSrKGCLyN4GQrkpVJFhNOU5fG6&#10;yECEcogJuisvHVpbvJuiQotzB3U11Y62SRoKOJh8mpZCKlwiTVOwUF8WrymeqCGDQWjUhYfcTE2+&#10;31i/3Fo9Wpk+Wx4rCHGORkpmaokXqwvWIEQrdOWKdOXytKWy4WLp6kJpaoJ4VQEQE+W5cMp8GRrC&#10;WTBRANiboyWRi5It1FcnoFXT4PIJyuLRMgJh4twhopzBIhxu7C+cmJ+8ff2t1fM/gejD+wY0yNWF&#10;l5lZZOsbx+vrJTnaDDUUn21NbS0Pn+9PHSwO3m5SoB3qp+Whk/HmA3LNxWzrpw0StLkIra18WFyE&#10;llegA/AFsb/f29eLSwlSU/aREMrWhdVZojMV+QtV+Vv1pLLkmHPR0qlIKby2dKaufJKmcIgkc5g0&#10;c4qmUJa2GCAbKQrIQQoDCFpCBCRfng5PLoo/FymZA1fMhsEIcC0CUiMHLZtvyp+k/dvm4OenHTIf&#10;yVIQVQBaEPgw9fJu7qsPc998mmT+ROWBxnlpa+JOvIImXkLjrBCJHyIqQhQYNKNIy6ld/Jfbpf/Y&#10;GhMYrIVXJNuH2bpqCBnzMyC5WFUZ34gysom8ZJL47pEq42tLKeFICYEgXlZrcX41NwflQoLW4rjr&#10;1a7b+y2d6yWpD3PcNPs7yQBNMkFTHNAMDzTNezvNfTXJcTHBfjfDfzcj8Lcyy/1p5s2XBDDnD8Z3&#10;iuczHrKHQfnjJDfgboKLzgcq5+04x/sxdgAogM1PY3zQmDQ0pgSNK0ODsjvlvF2hj3Gof/UW+rUD&#10;y3e2LxnRv3uO/O0Le2YuX1EBX3GWUGmGJgvFdluNanu9WJRqvJXpWlcztD9/2J4zGI5ajFE7jpe/&#10;ihO7iBI4iRA4iBQ9jJI4ChU+DRU5D5U8D5U+DZI6DZI7D1W5iIAfhyJ2QrU2w3W2E0xPc9w+1IRB&#10;rVioMxnqSoJ6U6A+HNQUdV3gtpNkvB4B3whTuYhHHoYqrjjzzFoyrNszX/gJfAgWe+8rCAVKvA+S&#10;3I+Q2IgGSO1FSF8FKd0EapwEoTYxltBUFXQx/uFiBrrdhg42acvuXuxAF6CwDh2v3B0svt+du96e&#10;udqanie1TvTWkdsrqT21a+M9Z2vUD/sL0OESbS6T80Vopm2pIIQUhJ4K1DyO0rqL1YQwmlCk4l2w&#10;7E2g9Hmg3FGA/Laf3GyAOk0AL3ZC4Ixr/dDRGLRH3GlMHI01WYvWPQyHXYWp3YSqHYWqnyYbQs0R&#10;0FojdLX48WIdWhq5aik9zgg/iHTYCjRa8UeuxOotJBu1ByhOppidV4QcpHudYr33/7/E/QdUW8ma&#10;qA17vjmTzrlzTz7Tyd1uZ4OJxuScc44i5xxNsA0m5yghIYGEyNlgcs4ZgRBC5JwxOWew91+b3c3x&#10;cXeff+Z+d+Zb61m1qmrXLu1QiHY/vG9FOO1hzPfiDTbRessRqtNBMmO+4oBxP4mFcNXlSK33Mfqr&#10;kfpzfloMN8VuS/FWI54ypS+bdG5PuvIexWgcRKjOegktvBQ5jFY/jFQDPWdx2qdo7ZMYzd1w5Y0A&#10;2SVf6Y1Q9fVwrc1InZ1I7d1orb0ocJbKQbjijr/EYZDkRbgcFC0HxchDUdIfwsQuQ0SgBGUIqwBh&#10;FD6glU7jVPcxWltow/doy/dY1xF/+wZL/XxV9Vw5nSJli1Jl+2J5uyolhwolu7fXAhivYOz4kNfm&#10;O85YMa1UObMMKZNsSfNCBYcK9Zdlmi+zlV1JMjYxQrr+HDJud7gdv2L1uvs8mkc+XdnsrYFbkUVA&#10;sRM60TjcitdW8ls96Se2uhLhJprJymp4VS2Chkq0hvgrc7EXsUbhPeFFB9ndOwmVG1FvdyILzxNq&#10;PyS2HGEad2Ma9uOazjBNZ/F1Z5iG0/i6Y2zdEa7uMKF2H18LC+C/ql9AOSgPkqoPCXDK3ENcw358&#10;3R6mFnbA13umLga9BZwltUI5NNA56Z054JLYYhqRL+NSpxsw7Ebaiiy/TGr7mNx5kdh6FF+/EV56&#10;gK49TWg6wzd/IHVAaRTQvxlZ3mYaOeuXi2zFuouuOU1suSC1I3l6QQkAh5CjgPcJ7dlOuV7KkQbP&#10;HM34XJ1lfFykXzqKu7iKO1X6FzASW95n962QWlawtfsE2P/txlVuR1btxzacYFvPEtrPsW2HMQ3b&#10;oZVrASXjTikN6oFl0l7lMi8BvUZxe4HlH9HNV5H1ELYVwjXBkjK1Zy1zoMy/9IVqqL5MsJ5KrL46&#10;Vl7wtfAjYxMBp0j9sET9N4gARhzwO01HQLGWEwBUQGe+ik2esjUowVFYAOu7v9N2KtZxLtF1AYAK&#10;oooLNR1AE5Q5ylZkKcMEIa1YbuVITvkwNlm3b/jePJSOfa5FEDZ6p+k1H5oPZVHOyW1bMeD9lu/E&#10;1JwR2uC0vRn0q6Ru8AD3kmo3EysOU+o38eVDvuQR37RtbDXs3cEhTO0RtukU13aW0HGObT+LbzvC&#10;thwQWnbB0WuQJNKIBgbzb0dXbkdVgBf3PrBwwSdnyj11zIVEs45v0w+t1/TrNolaeJ19iq7/SGi7&#10;SmjZCHq3H1n5w1bBie2gAu8rHAdvP4zYZfBG9nD18BKKq9mNrQZLAhwF0yIC+BxdfxJTA5/1yymm&#10;wQLYjq1ajyxbCX23EFgw45sDVl2vPXbsZdpmdMVlcgeU2fchpQusFvBkwMoEawmcCJYQ+NCduGpw&#10;R+sxFeAydn+OA2LLJlg2Sc2TgXkzIW9PUztB5z6xcTexfp/YcERuPk5pQfaX3Yuv2o4rP8TWLAfn&#10;DzhiO0xCKeaR057k4+gKKBXekRcJLD4mtZ4gMcGpnafpXWdZPafZFDgkN6/3KJeyn9W1k96+mda6&#10;lwsL4O2cjs2c9vWs1s205l1S40li43lszapH+p53HoRrhUidH0hth8nN65jqbUzd7JuCTjN0qcLr&#10;ImkPsIaHbZLWXr8dtMRPuqQdRNVBWUNQ9tBpYsdxYgeURzvNbDzJqjvJqDvOrDtOrz1MqztIrYcF&#10;MKnhKLXlLKPzPLMHXN5x6jVpcJpoJFn0SUYXIoAXwooojjjw9JYD3466knrNY/vMYqjmse26wSWK&#10;bh0OwZUv/IrD4sry8ku6W4vGB4rfz9YebNasrzatLHfOzcMCeGKic3KkdRow1D4z3D470jo/2bw4&#10;Xb88W7c8X7e40DA/3zIxM7G6RaXQ06MTgg2sPUQUHZl5bO9yubPKh4uZZhr4lFiF5Rv5Zeu+rreP&#10;HQvJP0ppBw8Wdu2kdvC653xzV4KLwLuGjXvqz3CQ0gYAlX1y6w6xaT2hdimufDmyhGqNYVhjaZZo&#10;cEcjLkSw4OFk4HkDl5mUk7TO/dT2kxzK5Tv6RTH49w+cVXsdCwtgsFQ2CfVbxKbttLbdrM79nG4A&#10;+NaFN1pO6wSvHix18OMDfnaWfHKRMHfA3OuszYgy8AUIpXSDVQp+JHfia8Hgj1m9V1m9YO2txlac&#10;ktuPiC17+IZrAZy+nVD/IZe6ha8/Tu8E17+T3AJYT2qYinrX6ZFYZhmGkbF5yaFic1fQmVk0SEIz&#10;Sd+m6IVffRg2/YV/kktgjH1QoHWot2X0C7M4B5N4GyO0o0Wcg0WMuw3e045orR+jpxhooRX7yiHL&#10;ywYWwC6WZHtTPBz4q/RGQsiel9OEm9WQh81IlNdaW/mNk1XCa7d0TyeyoyXO3YH0wp7oZpfkapvo&#10;YkNAcLWFQ4Rf2KV6OWW626dZG2ENNMLN9GJdbcjebrlWhvFyoh7Pn5pyPDYUfGYjL+apqeAf4lPq&#10;71X40jkLjPd5kRf46h2og5Gg9HBIB1OBEszm6ZjhYp1sb0YAUzlbkfTVw9TlfMHkuirBCuJeylKv&#10;pQRdQWmhjwYngjHG2lEAJyvYH7vYJLnZkTwcU7yc0wCgApqeTqmgBIdeXEf6giu3NIxFqQeJ8NhI&#10;CjqqyLw0Q0WBQy9d0sEhW9N4dXlvZKtg0IPIY0dLvL05zuk6PhgMAE3EhYMTdVUDFCU9eNlNWR5o&#10;CzyzAOci0cOO1gQTVKSRfqSuVrCGqh8oLc0wdtZ4G0scKPW0Q1SVfLQ1ArXUA1QUvXU0g2ws431e&#10;Z+BxtW/zaYDszJ6c7O6C/L7Ct31FhdTid/2lJQMlJdSiIgrg3bve8pK+ine9VUWfQUWoftdf845e&#10;WzwIAJXqInpVIQ1p/hJg2PXIATASAWne9MBJm6+Bg4l/jtq3sNn9KdX51JoCWP0izbrCgWv669/1&#10;1r/rATQUUwCNJbD6bSrtu6G57Af1i3jfn9rfG/X7uf39QQAPUpoGepvpAMT23bi9/rYhWvswsuPv&#10;zV6/nwlgxP7+VAAj9vdaAMOBsEhWZGR/3IXR94DlCcSkbq5ObQHeT29fs7U2s/2ZmkX4zO/e8Nmw&#10;Gz7zvjd8dvoNP/G+NyCu968gl43Ul8bXr+0vrH4RPrW/NwJ4ijb/WfNT+/s/KYAR3XsjgD+zv/8n&#10;Atjr+QOsmkSagVq2mcE7lxfJZi52/Joy30rLsZiIsdgJsrjws7wQYH0hxuEm88xNgO8lh27Sf2jE&#10;f6ODYTUnsBtHPdPyNnJCJyVUYV6R/fR8rbhQOnfkNb9T0HmoofFYS+6xlgybsRibsQiLoRCzvgCz&#10;geBTfSEWA4AAM0qABc6BLMxuChBkNeZ/asj71ACO4v0rZvzsfwOsgX+En92Cj92al80F8FMBzMFq&#10;KcTlyP8YpcqupfuAO9fcpN/bkuGnNRAi3RetRzY3NmRTlLqLEmWy42cFH4QS5NQUZNf8nxfAkhxq&#10;ohzq4Jo5uKxZn9lzspuJMqmqP+KPV5AZ8janOyuOvlTv8TYscIX/D47cMxEhFjXE2v4nEWAz/Flu&#10;BiA+GOkUZDUVY7PlZrLj4ffjkUU/kop9KBvHphLJJu0mKI7ytHctjA2qjnLLclYiGvNkWAiUuEp3&#10;hxoMY6ymk5xmiM6AebLbXLLrVKLjBN5+CG3ZE4JqeKVc4iiea8GXYcxFNuTItOIjmz8nGLIl6LMk&#10;GXNk2QmWeMrW+Kq+c5eu9FZqDtHpiTXpx1rScFZ9GHNQ77lO3dwTqYfs3Yts3NsZpo0A6qAfDEAM&#10;MWyFf5S7cMjvtfpFpO/fEcA/CxIHDCqUMJ3ecN2+CD0ANVK7O0K5O0KVEqpHCTHrDbTrDXToDbQF&#10;dXgb41gtSpxqR7RaS6R+c4RlY5hzQViMmm40lxqBSS7iiWIwi3awiCPGPLE6tG06sGfBh7LEEpr1&#10;K6uof3NLv+WQ/quX5X+OqBMt6jDr6HfuGnBrbA9o6Qxp6wzp7ooZG/UeZmhV1zGhU3/3Av1rS8zv&#10;jBO/NMi8Y5RkldcS1kvHMMajeofiaeM42kQcZRhLHYnrGUwYGMIzhjD9fbHUbvQgBTNECRymSVc3&#10;/i4m/ZZN5P/zIvUPr0v/wSzpixcZxuVjIcMrYYOMqIEONL0ZP9SeNNhF6OuO6+5KmppwrGrkDkz+&#10;nSn6N0Zpv3eo/J1L3W8cC39lhVUr7Q2cXPYfoIZSWhIG2pP72vGdzWhKW0xveyyl80YAY64FcDyF&#10;HtjQHdpFj6ZPmRfVsPuGi2CSffoYCVNTSZOjxKkx0vR48swEgDw7CcCPDcUPDUT2dfu3NnpWlzsV&#10;v7XJz7bMyTBOS9ZPTtRJxOkmJYC6dV4WOORWXhzQ1hTS1QbGowf7scN0ADgdO0iL74d3C8ZTr3cL&#10;plLh/YN7e+N7KYk0GuhJ6OvD9vWCEtSJdDppiEFg0GL7ujAMWtLUJHiwtsXVzpXNUYNTEf3jUbQx&#10;TP8Itn+Q0Nuf2NOT3NWR2NWOp/VhB/rhIGA6DX8dBJw0eM0n6jf5r/z3C+DxYXDx4HbShxg5jKHU&#10;nl50U1NoXVVgc82b9lrf7qYQWmfsMBU3MgiuNonWlU5veDvcltXVQ6YvBC+d8lX13opN/o+kHPPa&#10;nsje4dTpGezEoGt3nW1deXhje3r/KL6/Fz/QReyHBTAcBDxAJQyOxDEWX1GWJcgtf/bO/I1H6q89&#10;yX8JyBbP73UbOzZsmmPBlP6ze8KvvEn/Hp77Lb5UqqzbfWCBvLJf+H636v1W4cwimkL3bu7xG5wm&#10;Lh0EvGtH19M86rtVSqrZ8gt+m4D7VXjkl2icCDlXL73IPb86qKwhsh4ss3b8ZH/a8kTqyFju6Gze&#10;2EzO2HTWxBx5bDGMMuFSNfCNVdT/1g37d83ob42SmU0ymLVJrCp4IU1/RV3l2EjUOi1sqUzjrILv&#10;suhLaOgp1PZ7qP+rs8Fv94ceHAwynfc/hXqeQu1PYPq5IbowRBGDKnn2iE8WQ79fePNg1Yd1w/vZ&#10;zhueXV/ebR/uDR+OTX/2owieIwLvXgHvSaPieaNla7CUn8jXYdJcvgLPQsQFwyR4YQEsDkcAR4vB&#10;AjhehA8ryh8r+oMARlI9gxLwqQ/+DIwsDxwEfO2Ak6XhIOAUaX6yDD9Rhi9JUTBeWSBAku2VFEuC&#10;rXILyXe8LqUmI2a0s3JvhrY11bc82LY21n04P3iyMrIx1rM60gl6lhht66Pd4OjudD9ga6J3e7p3&#10;f3HgeH3oYmf8amvkYmnwYrLvfUN5ib+Pm6RkxmtvaGMLOjo+3d3eXBgvSniD9TLOiY/yfxVgZR+O&#10;ciR8J/rirkrodxrRt7VjbmtHfa8d/VAzjlkDw6aOB7DoYFlQWFZ93FO9eCYd9BOd+KeoBHajpAfa&#10;mIc68Y90sY/0cI9RBCaDJGZDIpNh8n0j8j1j8l2j5HuGyXcNSIDv9YmABwZwdmiYT1JAPzTEPzbE&#10;PDGMg4NrDeLvGyR8b4CHhbEB6Rv9lNuGWd+bvr1vXnbPouJ7s4o7RuXfGBZ9ZVzwtfnbbywKb5vn&#10;37EseGid/9As7R4Ke0fZX90jlVA8SJ8/39yDdrfPDtf3D/aOp7b30xp6zANTBU1jH6thvlbAfqlG&#10;umuU9Y0REVa/JjG3jePuGOLuoUj3dTMB4FLvGIJruN5y2BAAC2zAPdOU743I3+kTb+slfq2H/wZF&#10;+NYg6XtDEodN/n2dpNsKERyoeClbkpRlrG1QXl7z3NQhNL4HVTO2Q7Nb1b1w3ys63FZwEHNEyzli&#10;1F/g9X1SLYNyrYLzzHwzUZ4kTZcEBctIMX1/bmV3NhlHdmkYVkl7VjEHVlE3Cc3wJwL2cgZhpR07&#10;7RMfSymbc1eQF7FO0T2RScf/vl7IA2PMbRT2C92Er43TvjDJ+5Ne1tdG2U+ti9jMMh+pxTyS93+m&#10;4ssh6+qDLu2ZPl4+gd5fQGtXUMvYnHdiAbtB0F3NsNvqoXd04r5D4b7Sxn2lg79tSP7OgHxHn/y9&#10;Puk+ivhID8+ki2MG7xqF+VYf88Ai6Z5ewm258PuSAVIoTGIWbf8E2t66WFleX1td19Ey4WRTFBN1&#10;EBV+I8jv80kE8I0D/qkA/jEXNJ+nEL+roKCLoKCbhORrMUkvtueWwtLuDt4ZVf3bBT3z8I54XdT0&#10;idGk8YGYgdb4sc54Rht2sA1H7wCALzoAgdYDSKZTiVQKprU9orY+rqGZ3NufMzSeOTSWcZ2QOX96&#10;pnBuHpA3NY0E9aYNDRP7aZiOzvD6huDqmpCaWlCJamrGdfcQeuFcFNiu7tjWtri29iRqf+boGBgM&#10;+Oz7HIkDRiD/GAoM5gfjP5W+n3Ija/+bBDCRMRDfT0EEcA51zhVdeF/QhEPc6T8rgIVcBAXcBQW8&#10;RAXeIAL4GZuZmJCZjpY9Gk2EoA8fTra2l0f21ybOdue3FwaXJ7rnh1rorYVdVakt7/BVGRHFRL+q&#10;5IDuQsxse87OcOPhNO18aRzaWoB2F6HtOWhtDM4CPdtbFOQYpCGE0RFLNZTK0hUrREnmKPO/05LI&#10;URXLUpPIVBVHyFKXzNaQgpM/IxHAaqIZWhLJKkKxYmzBPA+Cnz9OlhBJkpBM1dWO1VT11lAow4Qf&#10;jPSfTTKg8SFobKgjIiRMWjQFpZZnpo1VFklSF05U5c0ykExSF8WqSYWryOa+9trtp35YWTpdW9pb&#10;nDhZGqEWkSK0xZK1RPLUBYo1Rd7CQbTSmboS8Ba5GsJkdSGEeBlOvAI3IoOTlPkAcF1dpNBCq8BS&#10;G5BvoZVjqp5lrJpuoJSmrxgtwxsiyvH6+UOnJ19Z3/0jwJnpaw+OxwFCwhgN7Sh9vY50EnS8Bp2s&#10;7q8On26Mfdwa/7BMP2Q0T1SkV8X7JL80infRwriiCB72tLe5ZyND56PDJwwGHOu8uAiNjc69KwhV&#10;kY1UFKt0M0tWE0aLPnmHEi8xks7UlyLqSCbrSqXqy+JUBYJFmcMlWYgaQtf290YAIwhl6Apk6fNm&#10;6Qtk6EhmaCmlaWrC6Kim64unm3Lk2t8dTROEGFrQsPQFjQMa44BmWK4mbl9eRwB/HOaCGNwQgwsa&#10;YoYj42AN9gAA//RJREFUgBlPr/rYIaoQNKoAjUt+GGYFI6FF7v1p29JU0yBHE1t1B2V+ZxFOO0Ee&#10;42dcqqzP5JjYFL/9Tun7bzXAkuNm0+VkEZMUZq8p9pwbenO2GXKyZH84rXo5K3k1wXPYe/+SxvSB&#10;zgINPYfG+KFJoY+TAldTvBdTz8HRTwDNz3j2N0xyXgvgp/9XBDDSRHouGJxndPZzGic0IAzRRKEh&#10;KWhSGRpR26uV7IpiybK+j1FjDhZjf/Wcy/Exs/l331g/+tqW+U+G39zyYvrfXsx/RKuJ4sz0sE42&#10;49Ul0MbMRV9pd7jhRKTaRozsYYz4QbjgTjDvZojQTrjoQZTobrjAThBA6CBE/Dhc5iRc4ShM8SBC&#10;dTNUdTlEZSFMYyEWtUwwX0u2eZ9iv0522EpxAqwTrBdiDebCNZYj1Dei1I7QWtshsogAXnRlO/YX&#10;gAWwn+AvCeD9UIOVeDtEAF8cjn04W/mwsQTtbUK7oFyA9hdhB3y4DMvg41Xo5P35+uT2DG2W1jza&#10;VQ0Y76mdoNRNdtfA+4JvjUGbDIhSsJr+cj7acDVQeeON+GWY/EWgxImv2JGv2EGAzEGI0k6oymIk&#10;agDteEWrgA7GoU06tNYPbfefUfMnSG6zkQabYVrHoSpnYSrbwUprERr7afanDWjochIevDYAzXVB&#10;nUU7WRELeK8FktdZHfZ9eVQ30XWrhQQtdUK0aqi1+KI6C+rIhVrIp1Xo9Tz/WZLLeILNRILVbKL1&#10;WJzxJNp0CW+3l+55mu23leg+4mfUYi9dY8qVpXy7QP1uj5sY47V8h5MQzVN6M8FiLkxnMlhj2EeR&#10;/lpuyFsB1JejDd5jLcaCdUdDUGOh+hOhqMlwvelwPTByMVx7PlhtJUxjI0prN07rEK0DXsdRjPpR&#10;tMp5lOJVtOJlrNJprNJhjNJ+rMZ+vMF+gtUG2n4T4znsbV+sqZYuqVikYlqu6fBOzrpKyaFc0a5A&#10;ySZfyxGvYOL0kN/mu2dxYjoFmo75itY5Uhb5srYlKi4V2i9L9LyLUC/zdF+QFM0ieZV9ngh53X3+&#10;8h6390MBHyaxCCEdnIoTTtfXR/alLou59H0TLd6XFpoJ0lJhsopRWmqxBkqhuoLOFvw2SWbRw+jq&#10;g4zu5eiyhaC8vdjKM3zzMbruIKb2BNMI29/4WlCeYmuPsbVHuNobAfy3QcA/RADfCOAbCwsqoDnn&#10;nzflk7WLroEy+86JbYicWwx6O+uTPeCIr9cLLFbyrNJ8Q3NI2Iwog8hdUEo3lNrzMbnzNKHpGNsA&#10;2I2pWgkuGnRJWg0rPsY3IUYEDtzEN8Gq8sd9ZD91wBu4VlpMe6ZDToB8sKfYK08xrxdCzu6Cjt6i&#10;Tv2xtfPJnZtp3euE5i1M3UlC0xm2fi+qcj+2bh/deIBpOsK2XLvP9it8J+AU3TztkUW3wrfqhBUI&#10;O+cLOdWr+HfqhK555p6EVnyIb7gktl/lDq5l0wteF9jI+OrJBBlpYo21CdK8nvzfo8yEnWIMw/Da&#10;r7K1XN5q2AM+iwAGTcBNf7GOc6meaxnKDRlw0wSAClJHHHC+mm22kmWmgnmGvFmGvDlGQDeUTcXn&#10;noTfQ2myhBXFOf59VMk2pgrK6P2Y2v0hufuK1HWV1H1B6DzBtu6j689T2w7IDReZ7fvEujH/jAm/&#10;jG1s9VFiI/LWjvEtp/jWM0IHeA4A0ITDc6/VL2J/bwQweBf76FokKfT14qnejazYDi87jq0dcyFV&#10;q3qXynt0m0TNv8raDC4GnGEaLrBNH/Ctl7hmUAfDYNB1J4Tmo8Tm4yR4o+Uftt3FNlzn2Yb18OKb&#10;3NlXmQdRVeCUw+jqi4RfFMCniS1gAWxGV2zFVCL3Atbb+/CSPgcc3TVp4nXGUnAhHDgeX4cM/nTx&#10;gE6wosAdbWNq9j+J+v2UY1LrNrYW3P5UQO5scAESAXxEhFNqH5AaD5ObjlNaTskw56TmM2IT/IOD&#10;rdmKLJl+nUZ3iKfZoSfdSSsBucc4eFfpC1L7ZWrXRUrnSXIbHBKKrz9O7TjJ6DrPppzl9J5mUw4z&#10;u3ZT27aSm4/S2o7T4czMu1ntO9nt2xmtByktJ8Tm7bDiBTfynk8+hG2G4OjqhnNSyxGx5ZzYAV7f&#10;Xkz97MvcHlN0rYpfpdzrKnnvftP4MUfybng1lEaDMgZOCO2wAM7tv8hqPc9uPM9sOstqAuU5aMK0&#10;7xDrD1NbTjM7zrK6TjI6jtM7AbD3RUR1JryR8Hlmz1Fy21zI2277ePjBYuHw7u3Q0mXvHLp1fLGk&#10;S+xjlUw5s2QtS7Kbd1FKek13R/X0SMnixLulqdr3y43LSx3zCz0zs13Tk+3Toy2zo02zQy2zw61z&#10;Iz9EAC/N1i3N1S3MN83MtY/P0MdmGssbCG/CMZZuKRZuMXK6dt89M/0Ll9U3Ql4synGSljl63i0u&#10;2NnokrOsngNiy2ESvLTAK14PL10KKADfM+eJreCCD8k/wz6p5SC59Sil/SStEwAqoAlmACdOe6T1&#10;mEZXqr6u1PCh2GDAN9t6TAVUyPiQSwXPZJfcCt7UflbXYQ78ZODwX0wNWCrgne4Qm8ChvczOg+zu&#10;3YwOMAY8PfCKLzJ6LtLgDZXPkuC/fQE/NTMvM6h22B6ruCE30lpYCbhOKK0HLJIDPPxXEaAEbxb+&#10;c4FrwFIEaw8sQsbrtC1cHbiMbULDQUrbLql5i9i0k9yyn9oOypWEmqnYEopvar6xf7CAruMjEYdH&#10;gq/45LDalrlOb8r94wr84sle6Ej7SG/TUHfjSE8L3CsHIiyALWPdbPHu9kRL/RhtxQAzrRgvhxxP&#10;m8wXNhmuVikuViRHy0RrU4yRbriuur84vy0nk97Db5U4nuiqyHjamWHcHUhudkmgdLVNdLTEOVhg&#10;na3xL+yJnk5kL3gvXnhvYHf7NDfbFGsjLByYaxjv4ZD+xj3/tWuOkyURpRYqwe+MaGAuZhNdlWBH&#10;iyQ/z7dBr4t9PQpeuWSDc52tSOAUUHlhlwpKT8cM0HS1IYORYBIwv55qiI5yEPJBlgYYU90YKUFX&#10;cT4nBXEvMD/4UFCa6EQ7WxM9HNOcrRMdLBJcbJLA5b12gzNUgx5QR7I9I/mcAUi/puIbefEX4vz2&#10;UkJOoG5pGAtOBCONdcJtTeNf2CeDE0HpdB1MjJR2ZlgkNTSYAczmaku0N8eBfgUJd6a7Gg+/VeFh&#10;MwF1lHqQuWEMwMQwGqUTqqnmr6sVbGGKtrPGW1tgbSxxhqgIPe0QI/1IUCrIeslKuasovtJSf+Pi&#10;hI+NriCT2rIyKG/zaWWlQ5UVw2Wlg2WldEBxcd+1AO4uLe2rrhioKqHWFN9A+4zakoG6UnpdCeNG&#10;7oI63PMLgPEAcGL1u36Ez/pvDn0WbXxDXWH/z1L7looA6vVFNEDDu4GG4v6G4r7PvG9zGfWGz+J9&#10;b/hU/SLS90b9Iva3B9nrt2EYDvz9W/V7owABNwIYsb9DPROI+v3U/iIJjRH1+1n47wxj6Wft7+LY&#10;2o1J/U8K4F/iM797w2fDbvjM+97wE+97ww/e9wZE+iKAG0HsL3J3gJ+1vwCkftO88b7/twQwMuDv&#10;AMZ8qns/ayL29+8IYKTyU245fv9rP85vvdm+c3v8nSc7u/3T52pfcUj+mUfxgbrEA32h+0YCD8xF&#10;nljLsNkrcdgL8btyGuL+pBX1hW74E4vYp0YB7BquKJug+Oic6qTK+si8d67xGGXXFyzqhl+L6H0t&#10;qvVQXvSBpCCzgiibigSnpjintii7lhCLJh+TluBTPUFWY2F2SxFOG2EOW0E2az5mK54nFgIsNgKs&#10;Vj9icY05HxvAlI/dmJfDEIGHU5+XQ5+Hw5SHzZ6X1ZGPzYKP3ZCPQ5eXU/c5pyEXpzknm5XgMwf+&#10;h3pqbJr6D7kLrE1pPhYMPw16hAI12oBobqLPqiR131CM2V6AzZSXAwW73r8RwKYCHNqgU4AdhcjR&#10;/w4E2XWln2mIcWrAaau5bVmf2bE/NRJ5oqTNJJBrpDvibc5wURp5pdnrZ1bobh5pbS7Oyi/Epo4o&#10;2/8kn33iDZ/a378OZjESZjLmeWDMx+XOKxb8VCKCQxXLo4NjlXv5lE9PV9s87rVXWczrujCbWl/t&#10;1gAtWqRhd7AOLcpkDGc7leiICODFVPelNI/pJCcAYoJHsTaMOAswjBJh2B1p2BCo+c5dOs2KF2/A&#10;Gq/LhNF5AkqS6TMA2fx5pq1AoZtkja9qe4Q+Nc6EGmt4E+zbE4ns6Qur3/YQzY5QLUQAgwH9cUYD&#10;GBN6vOkvCeCuMH0AooER4J5wve4wvb9meP6ErmDNm1zQiACmRqKokbpwFugwDUqofm+wSW+QJUyw&#10;WW+Ifm+Udm+selesWkuUVmuseWusa0P464zgWBm1YPAMnyiEP1TwZ9YOkvAg2me1RfSthA1umFUP&#10;feNNumUZ+Sv3jFse+bdelf05qla5ute+p9+ts8+9uTO4eyC8byiIMhgyNGPd2iucWvyFD+7X9tH/&#10;bh7/RyPCHcO0pxbkV3X0OPpoHG0oqouaODBMoo/iKf2JfQPoTkoifRDPGIqmUmMG6fGTE8F0mlVz&#10;5z1s/i1Pwi2LuH9wTvtfrrm/sU1+HlP5um81nDEVOdgXTWvB0BoIg20keg+RRo2n0rETS6opZX+x&#10;ivhX/ZjfWuf81qH41w5vf+2Y9V1AjkPfXOTCmm9vVxStm0CnEDrbSZTu+L5OdF9nfG83AEuhwPRQ&#10;4yk0LHUorpcR1E51r2m1K2+wq2590drnQxkI7aVE9nVH91Pi6NSEUQZpejx9cTZ7dRFUiFNjiRMj&#10;SHAwOArGgJEBbU0eVWVWuZkG5CSdRJwGDq0UGykbEaKfnGiclmyTn+1WXvymqS6spyN2oA/HGED3&#10;UTDUXiyNighaUOIG+n9p82BEA+N6e/G0AfLwWByl37e6KaSpO3lkFtM7hOsdxveOJPUNE/sYRMog&#10;qYdG6IG98s1U8EbC14G/cIrpn9hfcv//hAAmjjHwQzTiIC1jiJ7PGM6g9uHaWsIbakLa6v3b6/y6&#10;G4KprTF0SgIYwxgg0ymZ9IZcektmV28KYz5q9Vyle/xPyQV/xKQqZJX5tFGT55cIc1NuPc2WVSWB&#10;9W0pA6PgHsG7Jg50kgc6Uml/FcCRUydq7+hfBRT828vsf/fJ//c32WzkNkv6gcv4sWQJ9U+ROf8c&#10;mvmvsfn/Gpl1h1CkVkMJHl+KG5omjU6Sx6eDe/qsK+rM6ttf946UzO1Xzu8TptZ8JuatZ+bkKL3P&#10;yqtEymqFidlymFSduBQrfJodKdUmneTwLuN1Q1lMZ1dSH4MMLow2RKCPJU8tpy0dpqxcikbkf2Me&#10;8xsV/69RaFaz5Ke6CaxqGEG9EE45FVNb9fbK0NW2l4e1yuflLNAQD9T5xRXti+PBL3eGb+8M3Tmi&#10;373svwv13IW670IdD6BeDojKD7XyXRSwbeAerATfW/Z7tPaGZduPaz+AZ8+fe8eXc9uPfT+Ycyea&#10;Yy+P/6xBGepxPShzD5f5PkKGI1JaIEJSKFySL1yCK0KcNUKMOVqMNVaEM16EByvKGyfGFSvOiez4&#10;i9hfhM+8LwJahjtOFgbeEliGJ1GalyQFa2BAvAhHsooIRp43QpYrRks4UIMvRE845ZVxbrj7WGPh&#10;xyXGyXTfSm/tcm/te2r9QnfVWn/DKrV+ta9upa8O9PxQ7609maAcj/fsj3dsjrQs06onmvKpbxM7&#10;U2LyXzlHaava8XD5qqruD9B2J8cO3q9A59sfl7pK4z2jPW0j/ULiMHm2L1OfyLzi1MfcUQ/7RhPm&#10;W7XQ71XDHyhFPVaIeSIfw6aBYdeJ59BJ4NDFsmljOLQwz3Sw3Cj8Mz0CgFMXDw6xa+MAbFpYFm3c&#10;Y/1ruYu4Xn3Sp9z/sYQxSALlI33CU8MEVkMsiwGOST/hkR7ugS7hrm7id7qkLzWJX2mnfqWb/ZVe&#10;3td6hV+iAO/+gir63wbv/mBZ/hfLsj8Y5X9hlHXXLOO+AeGOShCrZkB0Xj9jBRqZPxodf7+zeXS8&#10;eTgyvvA6IU/COfq2nOdXCiFMRrlsNpUPLeAYWXjvWxPcbZOYO8ZR9wzjHsFxz8SHeqTbhsQvTRLh&#10;pNDXgGHfXPMVigj4Ri/5Wz0y4DtU2h399Dv6qb9TiGG2zOK0SnugEfZI6TW7qpeCRZBLcCq5qKOk&#10;mdE2uEyd2a3snQrPKI/Iqq4bej+wfDq2/mFuH1o9g9bOoZUTaHYXmtyEusY2S1pH4tOrvEJJFi/C&#10;Nc1fSqhb80hacQm/4pcKe8Ll/uS5s6YF4VVkVVRKF7lyrGxg1wlTyqnv/VDTk8U0/Il51HcG4V/q&#10;x31pnPUHVNZfUJnfGefcM0i/r5PIppcgbJ74XDPovpDli/Dc0TVocR+a3TrdPIMmt6/epLYJ2+K/&#10;lPV8qB3GbIT9UjXiaw00u0PBHQMS4HsUGVbjKPBk4Czc91GJ3xgSmB3zn5hnPtYjcejguVUjbLxz&#10;Wqkb73c+jk4t7B6e1DV23bsnICxsIS39mp3teg/gHwTwjQb+tHmTC/oavheCfC5CQq4CAq7i4i8l&#10;pV+xPbdm47GS0w3AFlCL+lcz+2dwndTUyfGkSUYEvQ072RvP6MAOwvb3pwI4GfyC6KHENbdiW9rJ&#10;vf1Zg6PpgyMxzS0xLa2Yjk5Cb18qYyhvarpkablybb14cendwmLh3Hzu5BToT+ihgGFhdfV+ZeWB&#10;lVUhNbWA0Nq6iIZG5NxPXS/g5is9/Xpr3pRP4oORIODPvO8NN7L2PymAf4mbeT4ldWgwiUHF0nqJ&#10;dAaZNlIwuOhNqngiZsksaHMtgN3/rgCG7e+NABbgfinC7yMnESDE6yTEayIsqOnq+mZvZ/doe2l/&#10;bex4a+byYOFqfw46WoROl6HjxdO1of2F3qXBWnpTTtu7hNrs6NrMqLpsdEtR6kBj+SK9a3eKfrE8&#10;Cm3NQHuz0M5UCyEoXFcyWl2YqCuerimapy2WoyRQZaycoyWZqSmVpiaeqioGSFeXAM3rDYAl09XF&#10;MjTEs7WlUtRE4sTZQ3gfhzxnQgvy5+roJuvr+cpJJThZr3Q3QtsrhwwKNDWyWlGUZWMSLimQqa+S&#10;b6JGUBZKVOVPUubJQImTNMUJWnKhClLJDjbrXR3Q2urp2tLOwvjJ8uguvSnWSJ6gJZKjJpivJpCu&#10;IYR435vwXwSCIg8oERmMOGDQTFIVytRXTDdQyjBUzjRS+YwsY1UAWVcOrSDox8/szPS15fd/0f/q&#10;C5MHj5yEBenvsqHdxdP3Y9D56sX6CHQ4N1mbk+Jh/kZVyEv+uZ+6UJCeWKihnI+mbIiBdryt5dtA&#10;37HiImhsBJqdvBygQmuLs4WZRFPtCGXhDGNlkqYoVuHZO3PFDD1psrZk2vVeyzgF/hDBJ5FirGQt&#10;kVQdsVQdUP5VAGfqCQOyDQSzUCIZ2tLpmoqpGhqpmmqpOgqpKKEk1IOOCIGTVh1oXAcaFLocYIUz&#10;ME8yXY3fvRy/fy2AOX8QwAx2aIgFGn56OfAYHjbK92GE96if/XiQ82Jad2kgHBvkYKRooCZsL/Xc&#10;XYz7pYyEh7SsMze/obi0raCANRuLFvtTKS62Z/LSzG72XBl4yZp8SWqNzGizyBpVEFqQhjYUoTU5&#10;aEIYGheGRkSgYaGPIwKXY3xXU7xXM59K3x8U74+wX02xfsJTwMfJp7AAnmIFfBh7ekJ/dJMCGhp/&#10;Bo0/v9G9n4HI4E8FMKjc6GFQuRx6djrAdkplg0YEP9B4L6gc0CAfNCYB9UtvVEqMpkpm2TARdDiK&#10;7LXKXMwipflc2b915fjC+v6/Od3/jdqvb6Hu/MGI7ZEmKzPZxwuaHoR2xlZyA1cTrTdiVXYjJQ/C&#10;xHaChLb8RTYDhY9jJXbD+TYDnm8F8h6ECp9GSp1ESB+FSe+Hye1HKR2gNfaw2jsJems43Xm0xnS0&#10;2myU1ly07mKMzkKk1nyo2mKY6kaUxkGc5nGsxnaQ1NyLZ4gAPvQXugyVuPAXgQIkf1YAH4QZrmLt&#10;obFS6IhxfjB6dbp8ubYA7axfrs9cbk5fbc3AeZ73Fv6qga+2ocstUL/YmNqdo8/TWweaSzorsvqr&#10;sjap1dB480dK/n5R6Eai7Wak1ra/zP4b0UNvwUNv4SN/idNQxdNI9YNIjZUYY1qc015HPrQ/Cu2N&#10;Xa72wUHAcw1rhWEz0cbvQzSPQpTPw1X3QpRWgxSXorUXyA7QchO03g1t90GbfdBE/WlX3nFHziWt&#10;GNoeOBos78mJ2qJWQqeL0PthaGEYmh+Gc26vjULzVGi06YxaetKdf0HJ+0jNhfqyoZ50qCsFAnVG&#10;MUQrgppTz8viDwrDB6Isal+oNL3W6PI3aPfTpYaaTSe6Hr2L3M4PXE55PYl3HsM4jmEdphJcp4ju&#10;K9mBS1lBCxkBC+m+82k+86mvllK8VsgeS0TXOZzdVKzZWIT+eJjuVBRqIc54HWO8GqK6F652HKt5&#10;jNE6jNMAL/QIo3uMMz7AWJwkuL2PcOm2NSxR1yhUQb1TsyhStqpUtEcEcJ6mA0HR1Okhv+0dLrS4&#10;boWRV6mmc4G8Va60Zb6s9Vtl+3wNl1xNlxxt5zxd10KUa6GeY6ayOYZf6dXd51Z/eGL1FzanB+Jv&#10;BIx9JJzM2E1lb2soPzY3kgxQlg2Vlw/XUIowUAkzlPYxFnJxkfSI0ggcw7XMYxuX42qXw0vfhxbv&#10;R1ddYRsgfNMppuYkHuYovuYQC3OAu4ZQs58Is/sJ+4S6TwUwAqiDnsWgt0PuyVM+WRtR5euRZbvo&#10;mgtS+wmh+UNy5wmucS20eMIrjWqHbTeNbDIIadQPXgkq3IosP4qvP8M3nxNaQGUzomwxoGDsZdpa&#10;RCmYFsywFVMJe8f4up24akT7gQ/69NO3ElqWkmjDcV1dATXlLtkk3ZhYBV+idkiJfeI8oW2d1LmT&#10;1LZ9nWH4Q2Lbx4Smo5ias4TWYxyc6/gA03QQ1wg4im2EN5eNb90OrTyOqj+Jbph2Se/QjaiS987j&#10;t62R9aToh0+6EpdDiraS2mfJPXmv3zqqhGhLB5vo4E11kyS5X/B8q2Uu5BRnEBKv9uLvCGDE+5bo&#10;uiCKF+GzflACQBMAzgKHwIBPZnNqsAoq1PIgCBuRxM2qDf27HOLaraPbrKKWggvBA4HS+gCnuDZw&#10;XxeETiij/yKl85TcCmX2nJJaZgJyAHu42hNiM3g1cD7kxJZPOU76RQGMPP+ThKZTwI+JnfeiKiFi&#10;5xmm4b3/2xEneHvgdoMwUPZbYdYCCrdCSvYjKw+jq8FjP0XXX+KaPya1H2LqwOuAtSi+GQAmRATw&#10;Abp2P65m3jd3xjtrL7b6GNsASviPA653Dv4p4OLBMtjD1IK7BvWzJDivOLJsVsOKJ70zB92IjBek&#10;Gd8csCDBeHAU3CAYdk5suxm8jak5wH+ufhFOktt2cHXg9if9c2aC8s9SOkDnMan5MBnQhHCS3HxK&#10;brlIbfuQ2r4dU3ae1ARlUqDUzr3Yijnv9BFXAsMJN++XB64HrGE4IjmtB7wOOLl0Qv1+UjNsHMlt&#10;R2mwbQXlfiqcnfic1HKR3HKa1n6U2X6darjjMKvjNKN9J7Zixitl403uR0zdFab+LL72HPadjesx&#10;VaeJHVDGAJQ+AJbxtEdWByqyStFn0BLfqR/Vbhg95p6xHV17ktT5IY0K5dHOUlrPUhsv0lsBlxlt&#10;Z+mtgJP0ll1i/UFK87UA7gTlYUYb4Dir8yynFyar50YAzwYXdNqiV4KL9tG14IVCyV1wwHdAYbdB&#10;eJawpf99oVdson5Kugm+we8qKhrGGDULU2ULUzWL8/WLc23z813zc90Ls52LM+3LU60rE83zY4Cm&#10;hcnGxan6xZm6hdn6mdmWyam+ybnKykZCWHyYtXuSlUf1q/Aym1fRQupBPFqvWVTcH8n5cWomyzu1&#10;OMWvxld9yKWC93WW3A6+c8CCAd82y375h7E1UFY/6P/U+34KnAs6tQOA2N89YjN4xVfkTrD2lgIK&#10;BpwIHebRrWaRrZbRrdYxm5jqk5QOqGDgMrdvL7llnVB/kAY3wRICSw7+e4KEevgHB04B3XmU1b2V&#10;eu2J0zuOMrrOMrrP06/TgKd0gvnBst+KqgALY9QrFSxR8LU54pkCvuvAsoSyqB8zKGBhb6GrjxKb&#10;oczeYxIcOw7WIXjsQ69SN7G1H3OoO4mN+6SWHWLTdlLjFrEJdtLk1g1i4yq+dgZdQQvIrrSLIqu7&#10;RIqj/AWU/UXVgmV0iBbuJDu/FLcoomc8zoMQ6Zzob5vw0hrrZBVnbxXnZk94YU+0MIjTUgww0or1&#10;cMh2s8lytcpwsUx1tUpxs015YQ/v4+toidfXCFaXfyXOb/uMGcX2SFuY21JPzd/JKsHDMRkAJnG2&#10;xjtYYAEuNgR3BzI4y9WGjAhgSwOMoWYEIoBtjHGgDHhZ5Of51tEiCXyuOJ8TL5vF918oifE6gqM3&#10;Dvi1a84rl2xwuot1spMlEQx2toLnRGQwmMTBPBGcrq0UCDrBSDDAzhQPPgt0Sgm6Cj+3E3xmIyng&#10;glILdbMj+7jnejimOFkRkGhdNzt4a2HAK9cM0P/CHtxCsqcTvOswqDhbJxrrhJuhokCpLu8tJeQk&#10;I+KipxZoZ4Y11YsETwOc5XWdBxtJDX19v0mgiRhfJNQYTAIOgc8CkyBppZ+zgP941OVhMxEXdDDW&#10;izAxjDbSj0TphILS0gwDABULUzQoAeYmcWCAppq/iqK3uoqvkryXuoqPqVGEz6ssMqm9omyiunKy&#10;rHSotIRRVjpYWjJQXNz37l1PcXF3RQW1vnawpoxWV3rD39hcQH3ZYEM5o6FsuL50CFa/JQzQ83dA&#10;zvpU9/5sZ/W7/ps4489A5O7fAfa+7wYai+lNJYNNpQNNpf030vfvRPoirhfwmfpFjO+N971Rv5SG&#10;UZjGETjn8yfql9Y+jPCp/UXCf4d6JpDY308zPyP290YA39jfm71vP7O/iDEFLP+CAL7mczsL+FTu&#10;fgqy0e9P+cz73vBp+uhP+Yn3veFvvO/N9QMQmY3cGnKb8Ka/1+r3M/s72T/3WRMxvv8zAhgZ8Knu&#10;BfzU/iJ7+v6XBTBO7LdE2S8jeH7r+uAfHR/8u+W9P+t9963+Yw6FbznFv+YW/Jpf4LaI2D0p6cfy&#10;sszy3OyavEZRj0wxj0yinhgGMuu4P1ezlVW1NFKzDDXxynWN6AxOpgalVDuGJ6jYvuRWM2eTkmPi&#10;F2fll2AVEmcXFWeXluBQEOdQE+fQEmXTE2U3FmO3EuWwE2Z3FGR14GOy53tiJ8LkKMJkD8NsJ/zU&#10;RviplSDLtQNmN+ZjN+Tl0OflQPE8033Opc3zTJuHU5+HzYaX1Y6PzRzespddl49Dl4fD8DmHOReb&#10;teAzB74Humps6oZPuAttTel+sAAejFDujTLGGxnqMitK3jMQY3Hg+0EAqwtyaMCJqX8UwPCWwJxa&#10;/70CmA0l80xbFDxVTpPnPHbsz+xYmVFiTxQM2QSrHC2GX5sMuykNv9Sg+Fm89bR6o48SYuYTYtP4&#10;zNr+fT4NOP6Uz4YB+Fj0BZ/qSzKh+O9qi3DaiYv7P5cM4VbB8OomsCkF8Kl4SiiYOZjaZkf4tmJf&#10;1fuh6t2lu98odgaodwfrUCMM6DEmg7GmoBxCm4/hrGdJTvNkl6W0F6uZngBQAc0pkuMw3noQZ0mN&#10;M+kM12vwUy3zkC5wFM624St1lwKVNHMuAooZp/MYlCmmnBmW3A2+So1+yi2Bah2hWpQoVH+cET3e&#10;dBBrBgAVGtqYGmsI+rsjdDvDtMGYv8rdH0F6OkL0AEhSaACowD2hOnAy5zBQfk5niBagK1Qb1OGd&#10;hsN1KddBwJQwrd5Qnd4QA2qwETXIBC5D9HrDNDrDFOHkzzEajVGoljin1njfirBA7OsYARlvDlXM&#10;U9XI+0oBT3SDpbxT7QsoIdS1oOFdydS63zjH3bKKvvUy85ZfyS3v0t9HV6Ga+150d79o7XzZ2hM9&#10;PB8zuuLVNWbXOiKZUf8wIucP7oTfOxH+aI77vXbcfX2SgEtGeOckbmg8jjoQ29VNpg+m0enEni5y&#10;HwXf3ZFI7cX00yJpgzHjs5GTSzbNFMHksl95kG+9yP6HF/n/6JD5T1aku28K9N/RwoaXQ/r6Ygba&#10;sYxW/GBzQn9LYn83icYgMOZ9eua5o4v/ySDiX0zxv3cp+I197j/bpfzePUW+sPvl8ELg6Lh/Xzd2&#10;mI6nUjGtnWl0Br6/F0vrSejvBcBxt1RqAnUggTqIpQ7FUAb9m3s8alpft/SE0ifChqcDqINBnR2h&#10;Ha2AsM62KEoXmtaXMERPGhvGDFCxgzTCCIM0MZoyPZE2O5U+Nw0gjo/E0/vDu9oDWxp9G2pfVpU7&#10;FeZbZaVrxsdpYdHaOAwqMcEkhWSTk+ny7q1HeYl/Q11gU0NYe2t0Txemvw/PoCeNDBFHh9HUXuxA&#10;P2FoENRBD+iPp1HjentSBkdI1MFkKj2Fxkjs7EXXt+Jbu7MGRkhd/aQeGpkynNw7lkydJFGnEvum&#10;E6kT8N31X4cX0/oTaXCK6c/UL7n/B1KpoOxPof83CuAken/SMI003J8ySM0cpOUPDuaAS+poj6iv&#10;CW1v8Gur9W6v8e+qj6J24Bm9qcO07GFqFr05i9aW2tmTNDAVvrBvylh++rbuz3HJvLhM++qOhNll&#10;/OKiZ1+PTU11YEM3eWA8kTGUONRPZvSm0LtTaV1k8L4GhmLo8zGz56j62W/CSn/llfObgOJ/8n37&#10;dXyDRuf6i7lzve7Ze6nV/yv+7e/INb/GF/9HUrF0bZ8bY96rm+7f2RvU3WtfVSuZSGSKiOEMi80Z&#10;W62Y281Y3Y/b2H29sWU4NqlOHbSbWHTrm/BopL4qbfHKr7Ajp+uiY1TjgjUSogwJSXbpeU657+xy&#10;3jkVVfm29saPrSYvnbo3jIiG5HyhF/CVTtBjw7hH2pGPVULZNANYVe1FtVChQS5LVOJGneVlkxzU&#10;wgpR7sACmPGnnZEvNke/3Bv++mjw9iXt9kfqd+ddt6+670HdzFAHJ1TLdZrLuol+sOD/3Yr/w80A&#10;lt0Azv3AZ3sBnLv+HLv+bOshLJspXIdl8lC3G9QXTdJmiZBgQisIhovzRkryR0g+jxBnjxRjjRJl&#10;iRXhxAhzo0V50OLP4ySeIdzEAf8SaBnuaNnn0XI/OOAE6R8cMAAn9ixVVSxG8lmUDBfZRCFYmduG&#10;+/YrhWdeasK1+KCzoVZohQHN06AlOjTXfz7aDk33wptlLgxAiwOgDnqOBhr3+moZuYT2xPD8IJcE&#10;F8NIa7UIS5VYc1WsmZqvFH+gjMgbSSE3EYHhwoL1fsrWzDj8P2FPx8arE11R8q6W1gGBBA3TYH7t&#10;EA696Ce60ff1ou7pRt7VirynHvlAJeqBQvRjuWhmpRg25VhOtXgOVTSosCnFsIOmKppXGwejiUXg&#10;0YgHPNPCPdUlPEYBkmD0iTc8QsH2Fyl/AAUbYiZ9MpMBidkg5alhKotRGqtxOptJJqtpJptpDqtJ&#10;LpNx9mOD7Ef6WQBQuW+S/zuDvD+Zv/vCsuhL46zvDEiPjQnsRmgu/VA9L3J2w9TUFjS3CS1tflzf&#10;hRqaaQ7e6McaHnd0wx6YEB9bFNw1LflCv/ALg6JvwQzGqV8Z4+HwX+OohwZRj1ExzLqYhyj8FybE&#10;P5iTAH80I/3ZlPQXE/IXxuSvjMh/0iJ8pUP8DpV23zDriXEuk1H+E8O8R4bZD80zmG3S7+jE3FH1&#10;f24Qwqv3mkXckJlfyT8isaV7cHFlZ3Zh7f3WweHZx82DC1CZX1lfXF1fXttc3dhe2dheXt9aWtuc&#10;X9s4vPywc3K2tnewvLUzvbzaPTBYUFaBI72zd8sRlAxR1k5Q0Iz58p62nHZgZtlETu1kSuWwuW8y&#10;s6L9XTkbLpMgAfs4VrOI2zoht03TvjHLu22a95Vh1h/Vk/6ggP5OHcduROQxSmBWeH1fwMIzNHft&#10;CNo/gxijC6u7H6ePoagihqhVDLP6Gy6jWB7LJBYTwgODhHso4vf6sACG44BRqaCC1P/DgPydRfbX&#10;qNQHBqm8ljmsalH8WsGuITnUqZ31w6uVncO9U+ildzS/gB4PtxEfjy1sfP9W8f5Q/pWbmGBnGAE3&#10;cRFPQT44CFhc4tVzXntmbgsBeQ8j96TMttmKmd2kvmE8Y4gwORQzQsFO9WMZ3QmD3QQ6AgWQONAL&#10;IA8OpI/A++Am9vYRuinJVBr4BUHqG8D3ULBd3XFt7bGtbej2DgK8+Tojc3QMfBunDQ3nTU0XLy6V&#10;LC0Xzs3nTExmjIyCMWBkTEsrOCW+swvT0Rnd3BJaW4eE/yYP0MHp4EQwQ9bYePb4BKgAEA18A2h+&#10;Kn0/5UbWZvznBDBS+Sk383wKIoAT6L1E8J8ZfYx3I6thuS2c8k6P+Sy4hF1/FMCvhAR8AMKCb34U&#10;wK/+RgBfZ4EW5vMW4n0tLxksJeopIWzNw6VmZOg4NTG9uTJxsDG2szK8uUTfXx0+Wh873Zj4sDd3&#10;sMI4XRs53xg5Xh3cnO6eo9ePdpcx2ktayrLbKvKb32VV5xLbitPneurOp6nQ8vBkcUqGs1G2jfY7&#10;W71CE9UCPdk0Wf5CbZkcHdkMbek0TckUdfFUdfE0DYkMLaksHZlsXVm4oiWdqyuXoSGJk+KOFGAN&#10;52fHSEiQtHRC5eXRJgbDpW8/zI9fzQ5DC+P7nQ0FLxzQqjKZKLV0LdkUNbEMHclkNX6SGm8GSjxF&#10;R4qsrxSmKJlgabrYXA9trJ68n9+eHztaHIbej2R7muG0xdLUBbNU+MkqfCRVAQRY8V4H+yYq8YJm&#10;ioZwmpZoqqZIspog0p+kKpSsJUHSkExUFSOoiAKI6hJkLelUHdkSG713VjqFFlr5puo5RioZKIUU&#10;bZlETblXfDza335nwcNZS4htySdRqrKh44Xd0Tbq28S8Nw4RWjLRmlKp1trZLkbJtpoYU6VUZ/NQ&#10;bUUPaWF/NTmSk00rPu6wpw3a3zindkFrs3PF6WgD5XiUXK4TimAoE63Ak64rk64hnaklC55hgixv&#10;CO/DaDFWcNnXCKdriwDSdEXS9UQzUGKAbH3xLD3xDG25dE3lFA3VFA0lsrZkCoqHaPDdUoEGNGUD&#10;Dcqd9nJAY5zQJMsx/c7V2KPLsScfR5g/jrBd219uaJAbdsAjTJeMO+eMry/GHpyPPzsdFj+ga25S&#10;X70l+NnpOykI2CgIeUvw+Qvz+ktK+EnLvBGTcFdU8pYSdxQR0FRXknewFouJFKgqlmkoFKpKe1KT&#10;+m1v0b3JmntLDd/vtT+G035MSEPjMtCYPDQmDY2JnY/yH49wHg4/vUL26IXhvIb94yTrNU8/TjLB&#10;TD255tE1T64FMDvgwxjr3wjgCa5rwAdxQ+O81/DD/IIA/sH+Xo9EBPAZnf2ExgpNCkGgOcgCgIbB&#10;YxGE6LIf+3Sbw1lJJt8WOopRwm2KHdSxKrwETX6ijlC4JJv14/+wYH+g+eQu+7//Ro//eTMp7qyv&#10;6n1B1Cz4V1uwyk6k8gecxke02km4wn6I5Em0+G4431Yg13YQz2GY4GmU+FmE+GGo2E6A8G6o5H6U&#10;3EGc4k6cwnqM/FKk9EKY7FKE0kqk2nq0xlqU6lqEynqEEpjwIEr1JFp1N0hq3u3ZhC3TogvHUYDo&#10;RZj0eYD4Lwngv0YAHw6eH4xenixdvJ+Httc+bM5dbc0ALjenES42pgBwTPDRCnS2Dl1ugRL8l8n+&#10;AmN9vGe+r26+o3i0lNCT4NkeaDAUqLUVrfcRhzoJlr4Ilr4KlYV3xo1WPY5S2w5RngrS6o913GnL&#10;h/bHoYPJi1UatD8GrVPO2lJmMdbvw3T2g2ABfByushksvxCqNBWL2q0Mg8aKoINu6IACvW/7sNoF&#10;bdGg3VHobGVztLMhmzDTXQcdvD9bmzrdnLncWfm4uwXt7UF7W9DOe2hjBlodgd4zoPUBaHcI2qLC&#10;myiDGZa7oJVuGFAZa4AGK087C/das0F50v32fWXyYEYoKLebMi4pJdBILTTZCk01Q2NN0HAdNE+B&#10;5nug2S5oqg3uGaqF6BUQrWSnPnm9AjeXHzZCfk3Duvai7SkxtvRoy2WM9Q7W6hhvdZpodorTO0Kr&#10;H8aogPd1iTU6ijHbjbJfDXXpd7Yu0dTJUdQuVrcsV7Qtk7fPV7TN03QiKJo7PxKyu8ODkdDP13CA&#10;w4LlLPNkzd8qWBWp2RXqOL3Vc8nSdATkaNrna9u91bZ/q2mdrWyaJmcQ8VzxDZucB6uyK4e2wT1l&#10;mT9KKH6jrMftYKASpqsVq6EcrijmrSLkpSf+2lT0lSm3Q5JFYn9M807G4Cq6cSGw8CC6Akpo+ICp&#10;PImvOMJWAQ5xP3LtgJE4YMDej+wQ6vbwdYcE2MIeXmdjBiBq7YTQPPYybdCNuBL67jK544IEx7oB&#10;tmIq99G1cHxbRh+U1Q8qS4FvKTaYGh3/fFlXUA66JK2Hl8JaEd98hG0Ag0c8UxYCC8CJ8Aau6JoD&#10;bD2YH/kIpAI+8eYCdnHNa/HtG4S+3WT6RiJlOrJ+MLB0Jqp2h9yzRWjdwbfsxjftxdWdxzdCSR0Q&#10;vv0K23QcD2Zovg57bTtPbIfBtwFO45tWA4q2Q8svsC3HUbW7IeUbfkVTLimFwvbFki6l8h7lOv51&#10;DvgqryysNdFOKURLJthICxbAcgIvRe7rWYs6YwyD8VoevySAkUqJrgsS5osE+BbrON8MuBkGzi1Q&#10;t7tpgnmQqUCzWMelBOX1TscrQ862VPflTFDOUkQhxTG+2Tw8V9al3iB4zDN9K6rqBNt6imtDOMDA&#10;T/WK1AEe8qxf7nxAPnh68AsiNgOOk5o+BY5w/UT9IiACGDx/mGsje4xtQAJ2d2Oq3gcW7kdXncY3&#10;7EZWzLzMoNliey3j+m3iq9V92o3CR1yIK/4FOxHlh7E1x+g6MAyUR/H1J7jrPaexDQfoWjDJdlQF&#10;kgh6zjd3xicb1MGngCYob1baZyALA6wxcFWguR9fB+7rNLEF9CN/MbARVQ5WI7jfmevU0MhaAgPO&#10;iW0AcO4epnYjtvKXBPApuR0RwBN+2dOBeWcpHaB+ktxynNJ6RG4+IjYeJjUAQOWE1HSa3HyVAmvg&#10;jyntl6SW44S6vdiKzYji9bCiAUc8w5U48TIdrPzt6EpwtR9Tu6GsvouUTjAnrCdJcJQqEop6mdoB&#10;kdohYstVcutRatN2RstGVtNGVst2ZtNhSvOUf/q8b9ZZfPUHQtNHYhOU2gF/NLn9mNh+lNh6mtgG&#10;/3EDugGs4VW/wmG7xAatwHxJl7ey7i3GkWPeWduYuss0CnjpF8mtF+A6UzsuUtuOSU07hNpNfPVO&#10;Ut0+uekks/Ukp/04u+0wqxVwnNN5lttzkdOL5IW+yPirAAb3AtYV8ncARzE1x7G1W0Hvpj3JREGd&#10;MG65F3wyXtrGmKiY0taWjsX57p31+sW5psX59qXFzqWFjuW5tpXZ5uXphuWJukWY+qXJ+qWpuoXp&#10;hrmppsmp9tHJ2ZXt7JScUCfvOCv3VCuvcgffYpMXaEHNJFmbQgO/WuuoYsOAdAWXLOUXbXbouZC3&#10;e7j6K3InlEuHMqngklZ88/cjK6H03hNiK3jCP+UEPPxr4E2Ck9sOiNd/+kBoPEtuh08hNO1i61Yj&#10;S8d9Mqluid2O2HbbuLE3mTv4ho85sEc/T+/eT2reTaiHN1OPqwHLGKwu+IeF3AYHT2d276W1A/bT&#10;O+CdgK8TaIMHCCepzugBHwFHKhOawDUvhxczPMmdVrEtphHDHmSwbqF0CrgFsEjA2gZLGg6UJ7aC&#10;Etwj42XKOqb6Q3bfLvhRTYETWf/w1wMZXQdpHTvJLRuJTVNRZYCRkIIuL0KpZUCatjNO0SRKFuXB&#10;K/9aQjdS1zXZJSr7TWry69RQa7SzbqCrVaydDdrVnuDmQDQ3iNNQ9DfQjHlhn+Nik+Vsme5gluJk&#10;meJmnepuB+NmR3a83t/X0jBWWdqLm9WY9aEOH4eZjIiLiW4E6H/tlunjnu1mR7IxwVgYxIBhL+xT&#10;kJhdVxuyhT5aXz0MlDfuFvQDQN3ZimRjjDNHxQlwWrM91Gd/ZKAo8dLNNiXEp9TP8y04F0kBDSqO&#10;Fkn2ZgQnSyI4C3Q6mCfamiToqgRrKQbYmeJdrJNBE8wGDoGRhpoRCuJegs9s+DmsZEXcUeohtqY/&#10;eN8X19sVA0DF65Nc0EgnwMUmCYxUlX0FbuSVawa4L3tznLayn5yYm7SwM7hlI+0wcJavZ667AxnR&#10;yWAG5CwHiwTwNEDF2ToRgNStjdFmqChwlrq8N6KBn7EYSgo7yct4qir5aKkHGOlH2ljirC2wxgZR&#10;FqZoE8NoUDE1gncIRumE6mmH6OuGqSv7K8q+VlZ4DY56v8yOj6tLJXdkZXSXlQ5VlA9VVQ5XVg6W&#10;l/eXl/dVVvbX1dDrKwcbK4Z+Cux9yxmg0lQ5DPi052dBjgI+M8Gf2V8k/BeAmOCfgvjdn9JYTEdo&#10;KhlsLmUAWsqGWsoHW8oHPgvzRRTvL4lepPlpsO9f431/VL+9jWOAvqbxvuax/tYfgj4R7zvQMYJI&#10;35smEv6L2F/AT+0vkvz5s8BfAJL8GfGjgBv7i5jU/1sC+Jf47PQbPvO+N/yt9P2Uv7G/n0pfBMT7&#10;wuoXcd4/Ub8InzZvdC/gs57/YwH89/mp7kXqSBNRv7TWIQCyGACfCeBf4laL9b12J5ZS4wcklW9x&#10;Ko+DJZ94CDJ7SQmbcHLpsHKrMj1XYRFQfyau9lxSkUOUj0OOTeYFs1YYi24Qs5onl4ablLaLjJyR&#10;BKeUDqeki5AqTse20iOUEknqjCaV+EYSXV77Glu46KBMZRXV+USkWQXEmPglmCUkWeRlObWlOVAS&#10;7EZibOaiLJbCT62EmG2FmWwlmOwlmexBKcFsK8ZsK/rUWoTVUojNTJDdhJ/DgI9TH94bmEuP+7kO&#10;DJcBHzu8K7Aguxmcq5lTh59Th/eZATenxXN2G0EOW557mmps6kZM3CUO5sMB5sP+6rRwpc5wA4y+&#10;vuZjBbG7huIsTvzsZjzPdH9JAP/3poBm15d5pivMqsHDYczD58DBZcv2REeCSdbyuViLpy3dS2/M&#10;Q3X4pUb3G7PcF5bOahoCTILC7JqfWeS/z2efeMPNgBv7CxB6qqfAihK9p6LAY6OnGiKjFPZcNohd&#10;KYJZPkBAJ4xVzExB0Qjr59+WFNIeZt72UqbfX7E3WKMrSLsnRLcvXJ8SqtcZqHUdE2w0GGs6jLEY&#10;w1lPEuymkxwAU4n244l2QwlWY0T76VSXuYwXM2muoE7DmFGiDbsiUG0h2nVvlIvdJLKseYmGrFjt&#10;R3Hq93DaDxJRT1JM2HJseIpdRWteyzX5q7QGqd/sB0xDGwOQ8F9Az497AN+AxAF/an8REAfcE45C&#10;/O5nfCqDP0EPDvaF7S9Mf7B+f7AONVS9N1y5NUSmPUq5KVqnOtKkDu1Vh4vIDgjxtg14JuHJohbD&#10;ohn1SCOY3TxWPbrUrWL4Te+qc9fCvZCMW47Rt5yxt3yybwWV3/Iv/SaxyaKd4t3d7tnS+rKtL3p8&#10;LXh407RqSDa762F40R88Uv6XY+JfnJL/ZBL/e9UQVlOidmhFLGUKNzyK7u1Dd3ekDfZn0rrJXU2Z&#10;1A5ybyeB0hXb2xcxMBY8uuxEmRLPqPvzm7RbNin/8KLsdz51/+SQ86/WBHFCgy91MXJoMpTSFkdr&#10;TBhqIjBaEvo7cH09+L6hePqKVj7ttk/hPxhjf22b/lu3/H+xJ//uBflxVIEzbf7l4Jh3f18orRc/&#10;PISj9OPa+9Lp44k0WgK9lzBABYA6HDA6QE8YGMQPjoR39oZ19WMGJyNoIy+bunw6qQnT83GDdDSt&#10;L6avJ7KnM6K7AwAqUZQupIylUsDReHo/dpCGYwwAiOMjCMmTY4DE0SHMADW6t9u3ofZVdYVrcaFt&#10;bpZZGtkoOcmQlAiwyEi1zMmwz89xLikEA/xaGsI62yJ6u+A5h+lgHvLsZNrsVPLMBGliNGlkhMwY&#10;TxsYS+sfSu+lpXT1pLS2p3d05VD6Mjopad20lJ5hImWC0DuD7VuM61uJ7ZuN72PgqH2I6ib0ww4Y&#10;Seb5qf1Npf7A/4QAZvQlD/elDfZlDFDz6AO5AzRiV2dYfbV/Y5V3U+Wr5grfjtrovrYkBiVjqD93&#10;pC+H0Z7Z357a0xvfN+w/umQ3vChY0faXyKTH4Yl6hXWho3Nx88uvaINOjW2BLX34gUnC8EjiCD15&#10;qD9lsCdtoJtM68PTh2Po86GTR5Zd63fj6m55ZP9baNU/BpX9OqKKv2LCa+XKeXaf6137P8Vk/1tS&#10;+a/wxf+GyecsbHUZW301OBVEHw0bHPbq7NYpesdLSHoWHhNQ2ZJGm0pd3AybXTHuoT7LecuZXWjY&#10;yYhaPCQtHuXM7aUNz8V3UvyqK16U5ji/y9bFJejjUzTiSdIR8ZLhWBVCplFOhWVRw+umIaW4/Hvm&#10;ft/ovHqoH8RkGMlqEMNlEsdpGMaiZKWhb0ipIy3WvzxrN9wufQr1MX+gfXPG+PP+6J93xv5jd+Sb&#10;g+Fvjxl3zge+h4YffOi/95HyAKKwQd28UB3PYRrTcsS3K0F31gMf7gQ83Qtg3/fn3PPjAGwEsizE&#10;MW9kCEON9lBvZJmtcJDgt/EKfAECbJGSvBGSzyPFn0WKsUeJsEULc8QKP4sT4cJIcCP29yYOOP56&#10;o99Pve8NcbLcUbLPI+WeR8s+B3XctQNOkuYFEGX5U1XFwMzhYmypBnJx6kIeAg+8ZTgMWb4M15et&#10;CHPvSgqlZ6KXqjKPuiuuBho+0BshRvPHwaYTStVqbc5wLg4MaInzTTBUjtaU8lXg9ZDicJdmeynL&#10;6Sv/PFiOJ1CcO1pONFJB3FOEtz0x/mp2dH92bGuKcjpZB823xry0Rimr6ug6iii5yZjHs2pHshtj&#10;mU1wj02wcE5mFI5JG/tUA/9ULeGBbPQT+ZinSvHMinFMctGPpMMeS4U9kQ5nVYhhV4zhUIp9rhzL&#10;q4bh18AKaiXw6+JZtXFMunhmPQKACZUIYNYnAZ7oE2FQyYDH+gjkh/pkJpOcJ8bZ17v8pj7UIT7Q&#10;Sniojn2kGsukHsesHvNUNfKpShiLWgibahCHegizZuRtLfSXOrjbuui7WpHfK/nclXPjVH8pYxqY&#10;3TjRPXWycg4tnUKto/uxmS06TjHMCq6PUVF3jYjfm2R+a1LwleG7Pxu8+4th8RcmhX8xSf/SmPiN&#10;MfY745j7BlGP9KOY9OLu6+P+Ykr6rXnq781T/2BG/qMZGTThYWAGYzi79UOD5Md6pIfaiQ9UE+4o&#10;oL9WiGE2I36hHvgnOQ9O41BZh+jnarbs4trqBjb9g5ObG7uHu3u76+un+/tHOzuL07NTIyPbayub&#10;q4ubS/OrCzMwS7Prqwtr7xcnp0ZmZsdXVuf3DrcuP55eQufHF4fbB2cjU1BH70VwVK22YZi8utdT&#10;Ll0lXc/qzsVG6npcVquaQ+QjKes7ErZMaq+f6gTcVQ/8RjMGXCqTdc5jy5xvUWn/oZ54WyPpESqZ&#10;w5AobE5kVfLhlHX2jymaWjg/O4eW16+WjqDJQyinfUnDnfBI3u2puh+7fuw99ciHKDzsgGHpm/qd&#10;fvp3+pmAbwyyvrUo+JNB1m/Vk77STn5qnP5IM+6xoo8gyjcms27rIzS3czw8+/799qWKmtWDh5LC&#10;ghaw0/1UAN/wV/t77X35HYX5HeBSwEVK/JUQvys/j5OoqCefoCsHnx2f7IvnCm5+KfUFQ+9T6FPx&#10;/YMJYyPYSQZmgpbA6E0c/JS+JDoMkUZNHxnKGB4h9cNxwMReKrGXltDVS6YPIjG74Ds/sY+Kp/Ti&#10;unviO7vQ7R2gBE3wtZw2NJw9PpE3NZ0/PVO2slo0vwDquZNTyM7BYFhobR2SDhrT0ZnQQwHzgLNS&#10;ruN9wfyIEkYCfwGg8ncEcBrjB1n73ySAE4f6CQwqkU4n9PSXjr/HVfQJaXkxC1pfC+AXfAKePy+A&#10;BT2uU0A7ARABLCUayMflKcr/WkzQXULIlvuZupGB69zM4vIsY3uFMTfWMTnQuL1IP1wdWZ/u25ih&#10;AvaXh842Jy/3Zs93pg83x/fXR/fej86NUOaGuhkdtS0lmU2FKdTKXEZlLq2AmO1l468glKAjm2eu&#10;WWyuVW2p805XodxEPUtXNk1PJlUXjltN0YJJ1ZZK15LK1JFJ15TM1JLN01PM0pLFy/CD7+coYW6i&#10;uoavqISvgnxnciL0fv5iZmS1pwlanGjFhPlJ8YeL8xaba5OVRQjSz3P1JNK1hFI0BdL1xMCcWSYa&#10;0WpyWDPD2dpyaG3pdH1+e2Fkb54O7c30pkYTDOXStETTVQXSNUXhirYYAFRSNIRvQoFBJVVTBPSA&#10;eqISL4CgLABmTtaUSlQVS1ASBiAOGPRkoBTS9eQB2YbK+abqb801C8w0sky0Ui1MwjQ18n1fjlYU&#10;NGbimgsIs52lVYQgV+nn7mLsoQpC6WYabx0M0801E1CyWJQczkAl2Vw329ky2cbwlYywuyR/bUww&#10;tDwFLU1CS2PQwvBybT7J0fCNqlCciWKqjWaqjlyGhnSulhx4aDgp3uDnD2OE2TK1JdM0xJCti68F&#10;8A/2N1NfIhslBV4BvAGwhhJZXYmsIZusLZSsx/rO7elZizE0b3naw3/axwpNP4cmmA76b1+NslyO&#10;slwLYBZ4A2AGN0QXgAa5Pw49+DD2zenY747G/uNijvfDgsFal2N7tp+5uoUEn6Mkn7eydJyESBQ/&#10;f7CAoN9zbk9p6UAJUY/nrLpyYqoRgVYtdS5jDNT7WbWTRf2FTqGRqsfTdQ+mKr6mpv9TL+kfx7P+&#10;sFr6YLuW46RDCBqUgaZkoRmxD7O8F1PPruBtfa/5qwZGHPC1AP7U/k4/uBbALNAkF+DDKPvJwJNj&#10;2uP/jABGHPDPCOAfD4GeH/YDHuK8HOH8MM7xYYLlw9hT8CnQqCA0onzWoV3j/4Ro+E2uNU++tWSG&#10;gXiOsVyRrTZOS9JTmMOal91KhN9MVNhZVSHJ3b4e7ZfnrJ5tyFNmwDLqIXoaqwVh9SG0LoTWhKOB&#10;wwR3QwT2w4SOI0RPIsVPwkSPQ0WOQkQPQsR3g0U3AoTeBwquhYrsRMkcxitvRSpsRynuRKvsRint&#10;RCruRijshMrsBEufRintBkguuHJO2DItuT47DBC/CJM9D5L6GPjzAng3GLWEtoGG30EH9LP9kcuT&#10;JSQCGNpfgV3v3sLHHdgEX2xMna9Pnq1NHC4Nn6yOwSZ4bwE2wadr0PkGdL4Onb2/WqDN1Wc2xbkW&#10;OyuUW/J02XCNOT3ffC287y107Cd2ESp3Fat2Hqd1GKW5FKVPjbI/7i6G9iagnfGPW6PQ4RS00Q+N&#10;VCwnu7+PNtwOVD4JUTqLVNkLU1oNlZ+PVBuLQp3XR0NrddBpD3RCvTwfOjubPtyfPtmYXRuhdRXl&#10;Lfd1QQfrp5szB7vT+7uL2+sbh1uHZwdHV0cHV/ubl9vLcDQz+FpbHYQ2GND2ELRO+7hMuVro+rjU&#10;A63SoMV+aGsC5v0wtDMFp0NYH92m1s42Fsw3F650lO70111OdoNO6GQJOluFDhehoyXoeBne/Hh/&#10;DtqZgNaHYce80AeL4em2C0bNdufb2cokem4UjeQ7hHGdjLaZjTJfjTXajdc7wemcYVTOohU/YrQP&#10;wjQOoszO8V7vwz2bLQ3z1DWKNIzLFKxK5ew+E8Dxkgb5Gk5FqvbFKnbFqjaAd+rWBVo2+br2OdrO&#10;6Wp2KYrmqfKmuSqWxdp2FfqO1UYuZSiXDFXrRDmrOFkbbz5D4+9lVf4sLPuV7PPvNaUEXTUVAlVl&#10;/FUk/fUVIkwUI0wkA4x5XmS5FsymMNaIvasxtUdx1R/iKg5C844x5fu48n1s5cEN8dWA61zQdYD9&#10;hLo9fANg57r8VADDfuJazZ4mtkx6Z456pW7FVEIZvZfJHaAH9G/HVn0kd50RWvbRtVtRFdvRlYfx&#10;9VekDii9d8iNRLXHdVnGAig2mEGXpAX/fDBsLaJ098etf5FgTWQqBPBxAPC5P15D00FC2zamZQfT&#10;dJTUeZXef5Hef0Ds2MI07OIad2GjXH+MhnMRQ4ntUGIHKI9xYJ6/2t+ThJbj+KZDdMNhbN3c65zl&#10;NwVHMXUX6CYI3wEldZ/H1i2/yh5xINRp+aVJOcVLOQdIu5nxOIg9MFYQeaMsG66nilEV9ZVnMXeQ&#10;cMabBGcY+2ZrOf2sAL7Wt38N/70J8/10DKgg9jdfzfZmDDIAGVOs41Ks5/lW0z2cTSWMVbnLIW4D&#10;Xb4WXXqAr2e8ILWZR1Vp+dejQqi2hBG3tH67xFaj6NmXuXOv8nbCqzfDqyY8M2Z8co+wDbCkT249&#10;J7UcX4tMOLM3sQ5wQGo8SGxAvO8NiABGnvkxrvEkAY4DPsM3I+xElG+HlyGKF/G7m6Eli29yKRax&#10;PeYx3WbRnSaRoKTbJ0x7pa/4F1zimj/gW69fR/uHxLZz8AavHfBubDUsgP3zZnxzduJrD/CNm3FV&#10;+wk/6N6fsoepBesBLBKwPMCCAQsP6QH1/fi6mzGb0RWrYcVLwYVD7sljL9PA/GCB3Zx7Re78OwJ4&#10;N6EeVMZ9s6YCckETPIpTcuspuQXeAJjUBD+3xHrA4TWX4FBS4zGhHpRXya0fyG3nSXBe6LXQogW/&#10;vFGPFLpzIljzs29ywA8CeJJQWs9VWjeSF/ospQNwntr5MaUDSumESC1XpKY9cu1qWt1Sdt1KQcv6&#10;25b9t53jkVkTwZm7uPJjQu0Jqe48rWWf2HCV1XtIat+Or9+Jrz/Ft14mdlzi284wTVshZQs+eX02&#10;uFJV7zQx+0wZl1qjMLo7Gax/sOyh1F4oiwq4Sus8IjZtJVRvJ9buJTdeC+DWo5yWw+zmg5yWk9yO&#10;k+zrPNUZ3YgAPklumw+GU0DDP6ex1YeYuqO42lN0/Xl8435k5ap/biPKK0/DDq1kHKZvkxgSVVJR&#10;3UAfqBsfbZyfblyYaVmaa12eb16eqV+aqlmYqJwfrVmaANQtTdUtTtbPTTVOTbSOjnUzRgeoIwlB&#10;cVG2r7I9QvJtfIpNvfI17SM5FQji5jUW4ZPB+QtRJcM+GV0O8Y3mEXVGId026ImX6ftxNVeE1oOo&#10;qvf+b/ciKj4md/6SAD4mtwNuNDC8MXNq51laF7xn8LWSB80DYstqdNlMUD5YAKM+Gb0u+A479JBX&#10;yha6Gry7c3LHAbYeLPujmBrwEODU6ODL8PpEOGN2Vs9xNgy8g3IWvBkwAPSDJwkm30tsAuV5ejcY&#10;Dz5i3CezxxbTaBRajwoC34qbkeVQGgXK6PuQ3AnPeb2H9EJIIcOTvIGugrL7YPdMaNwjNv/gm9Ph&#10;zYm3Sc2bSc17pM49Yvf7+Pohv8wWZ3SlVVCBsWearlOMjLGvsLYzr4qLsN4bVcdI06BY26gwe8wL&#10;6xh7W7SLY6KrE8nUME5NMRClFeNin+1kk+VomW5nRrY3JTtbwA4YSQftZPVDhKuVUZy+RrCsqOsz&#10;ZoMHt5U5nqBkRFzM9aM9nVKRvMrXsbCJHo6w6AW4WCebo+JQaqGgdLdPe+OeDzqRWF4vp0wk1bOT&#10;JdHBPFFVxuf5U1POJ0YS/M46ykG2JgnIeJ8XeTcZocFIcCKo25sRwClGWpG6KsFWhvFgsI0x7oVd&#10;qqNFEihvNgBWEPcS5XEQ5rYFF6mrGuBkRfC+zvOMeF8k3hcBCQgGnQg6Kv5G2mEOFglgcMCrAjDS&#10;WCdcQcKdk0lfXvyFtTH6lWsGOARGIvIYPBxE9yLhv2BCZB4wDDwcbWU/U71IcAhMqKcWKCPmyvpY&#10;l5PNiPe5hYigvYqit7lJnINtor0NwdoCa2GKNjaIMtAL19MO0dEMAuhphakrB2irh6C0I3Q1Q9WU&#10;32hr+Ls6JcVGl+dm974r6q+qHK6rG62rG66poVdV0WqqaE3Voy2AqnG4/ATE+zZXjSDN5qofTPDf&#10;50YGIxr4xgQjDhhRvIgARpTwT2koHYRDe38CIn1/8L5lQ63lw20VI22VQ22Vg/+FlM71I0jPp50/&#10;BPte81f12zRObZ6gtozT2mDXe+N9kXhfwE0PEv57s/Uvon4R+/vpvr+I+v3M/iKxv4g0/cz+/pIA&#10;/q+mgP7M7/7/ZWVy7Wf5iff9AXCFiABG7C9ifG/4VP3+8AR+Ls8zAKl/6noR3ftZ5/+xAEYU79/h&#10;Rv0iuvezJmJ//44ApjQN/Cy3Rn1YJ4J4Ka95614IVHoqZNjJxRlKY8w1g3RVXmsouyorOior2iur&#10;m8sra4nKiPEqsTyzZBV8xSH+klPClV/WWVrRQVJUX4RFQuGpsMpjfj0WQTtR+QAjS7yPXzoG8zaJ&#10;kBsRluHvi3V18TM2c1HVMpdQRgnIa/EqqnOrKHGqybGpSzKrSzBpijPriD/Vl2IxlmEyA0gzw0gy&#10;m0k8NRNjMRFlNRG61pb8HAa8z2C4uQyecxlwPzOBBTC7JTgkxKEnxKElyKnFx2nAy/GDAOa7p6nG&#10;qmLC/LzMyXQk0GTYX603SKE52CBCB6V8X1b4joEYqxM/pzkvlx7/M3UBTjWhp3qCj4x/FMC6/wMC&#10;WIpDW4BZlZvdiI/P/tlzG7bHmtJP5RwFJDu8HfrdNCa8YAHc7m2W7mxhLqvEzywqyK59427/Mwhx&#10;GP8syAWAATf2l/cpSpBZR51TT+aBvJGEg489wdIUKyz7hk3Kl0UxhEU5+IGoo5CCjfcL30psGBX3&#10;YjxSbypcnR6u2xMC0x9p2Beu3xmoBeqMODOkszcMBTppUUZIZDAj3mIAY8a4dsBTKc7TqS6TZCdQ&#10;H0m0HcRZgn7AQLw5JdqwJUizxluxzEOaZPgUkGzEQjZmTTFhSzVlTzPjABQ6Cb1zEanwlKp/o9gW&#10;rNEbrT+AMWHgzG9SQN+ApIC+SQd9A2iCTkqE/s/SG2kAAJWecFR3mF5niA6gI1i3N8SoN9gEFsAh&#10;ev0hWv2hqtQwRUqEQmuYbFusZmOsSXmMbQU68B0ajXYPMtHyeCbrxawewaQZ+lg3VPxVhl1Bv3fH&#10;skfXkkoR5V+co//RHfcrv/Rbfjm3QopvhVdylQ7at3cG9bb5dLR7tfb60xYd2+YkUruYo2u/8S/9&#10;NzvyP5sl/NmG+BeDuC81giTds14X0OIoY/ihYXgj2572zMHuzL6WlI7qPFp7Rn8HgdIV3UcPZcy5&#10;UuZkCrq/Csu75ZR8y7H0lkP1//Ko/XfH3K9epBqX9ONmNyNp/XEDrZiBOtxAPZ7eSqD3YvsHYruG&#10;/NtnnwRV/tqp4B8s03/tnPtvzmn/7IB7EJ6rVtbpPT7/kjYQOEiLHRmM7aNiewfI/ROJPYxEGh2x&#10;v9f8VQAn0Idj++jogWH82EwUbfh1c5dfFxU3OY0ZpGMH+jH9fXF9lBhKNyC6pwshqrsTENnV8Snx&#10;NCqeQSeNjZAnxkCZOMwATQDSTBgcADMEtzS9rqpwe1foUJBrmZNhlpVmmpFinE42y0y1ystyKMp3&#10;Li0K6mgJ7moLp3RG9VMwDFrC2FDS5Ch5apLEGEtjTKXTR9OoA5m9lNw+SkFvdz6lK6unK53SR+od&#10;xlEmoimzwd2LPp0rb9qnMdThhL4+ZFvHJGo/gNRPA3yqfsFUCKn/zQKYNNBPGOgiM3rS6T0Z1J4c&#10;Wn8efSCpuzO0rsq9tOBFVdHLpvLAnkYMvTN5mJLJ6M0a6Moe6MykdaYPDCTQR0NG5l9Nram39H8b&#10;m/yNP1o6o9SVMhI4seQ9MOHR3h/QPhjXO45hjGKHGEkMaspgL/iUNHD9jBHMyKL/8JYL45iZ2HnL&#10;I+dfIxv+MaLhVnDFvXTKi5nDkK1LqQb6v0Rl/FNCyT/EF98KSP5tTI4RZcZraDFmagUzOR8+Ovlm&#10;cMiup8eytj64tplIGUwYnQ5kTOg1tN2PI/zeO/wpOtW8hho5tPp29aRk9eDt/HLB4lzmArxzZ1hH&#10;p29jl11RlToxRw6bJo/PUiBkycenmWZVqMal8buHPzF9eV//9SPDAGaTSFYzDLsZ9rGyh4iaMR7t&#10;P90QsdVgvVXKB1GeQ333ruhfHg99eTD81f7wnf2hB4d0pmP6E2iC6QPjHpwRmsoMDfBAnbyXJez7&#10;KY8Xw75ZCbqzFvBgy+/prj/bvj/nge+zTX/2qeAHi3heqNwcavYdCFIP5P0zTpErgI8pRoonWpI3&#10;SowrUowTFsAibLEinDEinBip57FSXNESnAigjpbhjpfjBeVPiZPljpDlCpPjipKFHXC8NOyACVIw&#10;eElukqIQRpIrRowjSV2UoCkWKfc8RPaZh+CT1xJsb6Q5X4mzeggzgXqEujDeWOGdl3nJK0tQZjuh&#10;EozkQ1UEvCXZXwk/DRbjiJB8HqPIj9WWwBtI41CSaHWhaDlunKJwnIxAtKwI+DdTid9LaHHibH50&#10;Z7pnk1EO7QzU5CWZoIyUNOwltX2fa4U+M0pgMsQ9NMbfN8GD8rERkdkwmVU/hQ2V+kglgUk9kUUj&#10;+al60iMl3D35uHuysfflYu5JRz6QjngkG8UsH8OqFMuhiuFUw3BoxLNoxbNo45h1cE91E1j08Kwo&#10;AisqiU2f+BSVCKNHBDChEJIf6pPvGOd8Z5z7vWHm9yjyA13CYy00i1oUh1owm4wHr7KXrO5rLXN/&#10;M4cwW9dQR/cwW48oS1+ytjte2zVO1zFSFuXGK2OgoGvv5B07unIxfwCN7kI53RuGwUWPNAK/UvR7&#10;gEKz28Db+v5RJeH3aknfGBXes6m6bVH2R/3svxhnfmFM/tIk8Rtj3HdGmO8NMfcMMHcM8X8xSf2D&#10;aeYfTdP/bJr6hQnpK+PE74xw4OgTo/gn+rHM2hHMGmGsamHPNCN5tGO4UdG3Zd2YdF8ruONek2sx&#10;Re0hifnY1Le9tLHFhdWFqZnFicmjjXXo+Hhrfn5pbOJyd/9gdXVvZWl3YX5zfnZzYW5reWH3/fLu&#10;xur+zvrm2tL83OT4xNDYOGNiemR2YXJ+eekMgha3ziYWdhiT77MKamyd32ig7AwtX86tQ2MrUF79&#10;tL4rkUnc7YGoB7N80CP5wO/kXt3XCGAyiHtqjH9iTH5klPrQMO0BKgWOtNbGStikcqn6331u7Bv1&#10;bmENmly4pE8fbX+A1j9AWfWTqo5xj2ScHim+YteLYdKD46G/1yd9Z5B62yDzG4McwJeGeXesK/+I&#10;yvuLft5tw+xvdEhgDKtBLLP6K0X7sKrB5endDz2jc6cQRM4sVVE14+PVERaw+2uw7w/21/NzAczv&#10;AA8TsAGlII+jjPhrMUFPPm5nEWEvAeEXz/ideKTcmMXslOwig/LaUvpnCPQJ3PBwwuRY7DAV/6Px&#10;/RHw/QyT1N+XOjSYyhjCU3rjO7sIlF4itR8AvvbhP/e5jtwFR0GJJHAGvwjAoYQeCq67BwDOQkYW&#10;zs2/nZ1DyJ+eyR6fSBsaBqeAMdiubsQcIyHC0c0tUU3NoA46wWxgciQsGPB3UkCnMeAwZVgDDw1n&#10;DI8AMkdGAVng3GuQJnIIjEGaP+Vmnk8BT4A4Sksa6QePJaGrr2JqI6VpRMY4gE3MlkvY+UcB7CUk&#10;8BogLOj9dwSwrEQIN8cLQW5PUQEPCSF7LnYNY0OP1aWtzaXx1anu1qqMuiLi6kTPh+2ZnVna5lTf&#10;weLQ4ero6cbkycbk3vrEzvuxnbXx3fWJvbWp0+2F4/WZzSna++GuJWpTf1FaSZS3swiHzt0/uXE9&#10;8udnjRLhzNGUzVeXfWegnK4rk4KSSkGBEtbAcKiuljRZUwpGTSJNUyZHVzFDUxYvKxgnwh0lyp+k&#10;h3otIVsSGHw+RL+cHT2eHDhgdA+9TceZaIXLi2BkBLM1ZDJVRVPludOUedM1BNM0BclaQska4rnm&#10;2hgtBYyJ3nj528vFqYuthd2lEXAv0N7sfl9NirVGmoFcuqZ4lp5kpr4UQgZKMlVHLFlTmKQBZ5MG&#10;JVlLBDST1AQIKnyAJFWha2n9wwUna0iS1CUARDVxgrJIoooo6MnQk88xVM7SVwR1jJI4wVC/HYu5&#10;HO7/ODt0OEaZ6SjJDnULMZa347lv+egLy+/+6HD3z04Pv/DkuEvQkqn3cSToysVrSCboyCebaRLN&#10;tNAGKvFm2qmuFtAsHZrsg5ZGoY3JicpsfwNFFxXB0qAXydryWeoyeZry4DngxLkDn92PEWbL0pFK&#10;VRdN0/hBAKfriWWgxDP1JcA9ZqNksnTl4Q2ANZSS1eXAgyJpPyeh7g/ipaFeE2hY7aSHCxp7Bk2z&#10;nw9+fzHy4GqE/XKUHRbAo0+gIXZYAA8IQ4N8F/S70Ozts9nfbI397+M5weNZp7YsFy9DE7FnVs9Z&#10;vUUFI2QkMfyCYbyCIfzCYRxc3uIioeBbgueppp6S2rsMt40Fn6Nt7aM1wb1Rvm3Ks/ftjzbbH+53&#10;Pt5re3jQxHTYxD6W/vVk9r25wqfvazl3Op8fDT6/nOaG5ng/jvPBuwLDgAoPnMYZTubMCU2wQxOs&#10;0MRTmEkmaPIJzMTTj2Mc0CQPNPn8wyjHyQDTDwIYDL62wqAfPjrBB00IQBOCcPnDnM8/jnF9GH0G&#10;uBrhBNz0IE3k0Icx7oMBluNhtotx9g/TbNAUy4cJlsthtiu6ADRnvFOrUuP7NMngdrIea7IWH0ld&#10;JM1AJc/JLN3VOtJY942uepCFabitRX6Y7/vGIjRKPFL2MV7y23JtpgEr7il7vg0P0bMQxS1fkZ0Q&#10;saMIqZMomeNwqcNQiaNg8eMQidMwqbNwaVDuBYlu+wvtBImAMedo5cNI2b0I6Z0wqd1QmINQaZhg&#10;qdMI+T1/sRsBfBQoeREufx4k/TFQ+mcF8Hag7kKsFTRUBO0PnO2PXJ0uX60vQrsb0N4ytL8A7c1D&#10;u3Mfd2YB4CsCcL4+gXC2Ng7Kq61peNjxCnS1BR0vQUvU3bbs4QS3JlepOiPmVtSdYasnE1aPpm2Z&#10;lt24tnzFDsKVD2I11jGmfRG20GAdtDsBrQ1DR3PQ8Sy02g+tdG4WBK/HW64HKO8FyJ2FKR2HK22F&#10;K65HqEz7KqwR7a66CNB2I/SBfng5vHkyvnc4f/R+9mJhZqmx7qi/C9qchlbpF7uDB1vD+xvLJ9t7&#10;lweHHw73r/Y3L7aXL7bmLrZnrnanoaNZ6GwZOlv6cDx/fjhzcTj/8WTp4/YMtDVztT55vjoG57c/&#10;eQ9HOR+twHp7e3Znijrb1zDaXjHeWTVHbVxmdGxND+wuDJ+tTV2nyF6EH9TWFLQxAR3MwbdzsgiX&#10;W2NX8727Q41bPSUz+dhJoh8jyn4s3Hg1DnWE073EqV/FKV5GKZxGKJ/G6F/gnPYxL8d8narN9HOV&#10;NUsVzEvlbfIUbGABrGDp8ljU/nv+eEmDIh23Mi2Xcg2nEjXbImWLfGWTbDWTLA2LLC37TA2HbA27&#10;fE37Ii37Qg1rcChLTr9I06pE16nc2KvU1CdDxyNSwtztqSrqnjzv1zLcD3XEuGyVJbw1FMI05CO0&#10;5KONlDCKz9zdlaIL3N8No9vXElp34yqPI4pOIgsOsKW7uHLAPq4cEcCHmGrAUXwtnJgXW7+Hq4dl&#10;Kq5xOwEuD/CNR/h6xA2Dykli42lS0xmxedY/e/x16lpk8TGhYSu2HAA6z0ktu5iqfWwNGAxGXqe3&#10;bb0ktwGgd0NgwGJwPt2N0GIWVqvv324ZOeRBnA/MXQkrBGeBacFgUIITwZxIBakDwEcjXCS1gevc&#10;ia7cja0+xcOpgHfiqhcCC/YwtQBw6ATXeA7vmdp0iW+5IsK+EN6DFt90iGs4wNTtxdXsxFSB09eD&#10;3828zNgMLbkiwNvWnsc3XmAadkNLoUzaB0LzYkBBhyMh1ygiSN5Lncn44f+W5WKyZWd2FBf0URb2&#10;UeGwtBGywen7FlkFZ2s75GvaAgq0riO2te0LdRwA7/ScinQdAUgTATTfatgWatqBN1us44jwTtsB&#10;AF4uUodfuqYdMqZIy7HS2KfSyNf3gZTNb9mKNDyXI4v2cLVQTh9UwAD3O+RGbjaKqNMJqdEKKlX2&#10;KZT2aNePphijJ1wzZj1zB+2SJj3SD9C14KEhAvgoqWE/sWaPULmbVLVHrN4n1sFGk9DwKZ89cABo&#10;niU2nSc1XxBboNSuE1z9VmTpTnT5Gb7xA6ntNKEB1EHPSlDBhFdKr01ci1FIs2Fwh1kE1TpuxSd7&#10;3T9/L6zkNLYa3n8aW3+MrQOLDSxIwFxAzpRf1g6uZp9Qv4Gu2E2oBXd38AsgKxCUYIHtxVeDEnSC&#10;dQI6d9CVmzFlG9GloAIGgM5hTxJYXQz3pNGXZLBW16NKwDCwDg/w9T/LObkN/mh8/bhP+rR/9lly&#10;K3gUp+TWY1LTDUfExptQ4L2Emn187Qmp6UNGJ5RNgTK7z0nNB7gaKKPnIrF5O6pswS9n3JM87E4c&#10;9Uwef5myHVMOrhlc2FVKO5TeBbhM7fhAaoWSWyFiwwW5YSezbq2odbOectA1ct4/+ZEytVLQ8D69&#10;9jCveTu1dj2pbCetbptct5FUt0NsOgA/KamdFymd58S2I/BjG1MNpfQAwOKf9s5qMg4rUPbIVnDN&#10;U/SgORInvXI2wirPEzuhdBqUQb0EbzC5ZRtfs5fceJzRggjgo5wm8EEneW0nGe1nGZ1n6R2AD5nd&#10;Zylti6FvKY7x4Od0J7binNAE3jhEar8iNO9ElM69Sus08W808X5r4pFm9zo3LL6yoKS8vjG3vq5s&#10;oK90mF45MVI9O1G7OF27PFW1PAmoXJ6sXpmqXZ6pW5hump1qnZjoHBrtpw0VkHPDHV4T7H1KPSPz&#10;Tb0qzF7VGr/CcmukSdvWW4RNBeceJDZcpneeklqWQ98OOCc0Gga1GoeCxTb+gjT7Mm3pTfZRVAWU&#10;3HGc1HRA+hmOU1pvOEltO01rh+8xo/Myu+core2Q3HKS1r6b1LAUXQw+ay4kH3zWUlhhtz262TS0&#10;zzF+ISjvIL4GvNmj2KqTmKrjuOoTTO0JvgFcz3lq+zl4YlldJ9ldR9mdCAfZnYc5XSe53XupLXvJ&#10;Tbukxn1yM/gI8KHg4YN7WY0sBt+E1TpvSlQ920zCZrwzjtE14NmCnzXwcwoAj53hSVqPKwerC1z/&#10;DqFuJ7F+j9gIptpOqv+BxObLrMGrrOHD5O7F6PIRvyyqV2KTfViR8asqu2CyjrOPoKY1i7QVh5Kn&#10;lHmkvjfaMdbLOtrJFuPmiH/hmGRqFKOq6KerFe1kn+Vom2VvmW5vnuponupime5qleZmSXYxT3Iw&#10;w9ua4gCOlolOVknm+rFKUi8FuaxZHuhyMhkKc9uqyflYGWE8HNO8X+QA3OzIgBf2Kc7WRDDYQDPM&#10;2jj+pUumu0MqHBzskPrKNcvXM9/HPdfVNtnGBAsOgfFgjKaiH5gWzCkl5GKsE2lnlgAGeDlnIOe6&#10;2MAqGsyJXIaRdoSuahA4y94cvjwwAEwFjno6pYP5kaa2coCcmLvQcyt58ReGWqFOVgQv5zQkh7OH&#10;YwoSCuzplAqaAFBBMENFmehGgNLeHAeaiNsG5ypJecqJuSlIuOuo+NuaxiPOGEwC6g7XGwwj9hcx&#10;yuCQn1eepWGshoKPkXYY6AHzgDEWRrFSIs5C/LYcrIZMj7Sfc5qqKvlYmcc72RPtrPE2ljhzkzgD&#10;vXBdrWAdzSBtjUAttSAt1VB97VhTAxxKK0pa3AP8C11TzfeFa1Kgfy46rjQzo628fKC+fqShYbi+&#10;fqihdrildrKtBjB1XV5TOw5A1G9rzUhb7SigtWaopXq4uWro79NUyWisGAQ0lNMRbpr1ZQOAT9JN&#10;/zyNZfSfpal8ENBcwQC0VA61Vg3DVDNaq+ltNTDttYOAjjoGQmf9EEJXwzCgu3EE0NM0+mn/TecN&#10;lOYxQG/LOKCvdaKvbay/AzBC6xwFDHSNAejd44CbTlAf7JlgUCaHeqcAI9QZwGj/LGCMNjc+MI8w&#10;ObgImGIsAaaHlgEzwyuAudH3gPmxNcDC+DpgcWIDYWlyE7A8tQVYmd6Gmdland1end38KSszGz/L&#10;0tTaz7I8vf6zLE6+/y8BrhBcKrhscP2zI6vgjpC7Q0DuF7n3CSQG+ufs708jfW9c72f9N/YX8H9R&#10;AH8W7AtA7C/S84P6bWHAtA31XdPbygBQWgYBPc307qaBn+XWdJDITIQC1V+xxU+nOczhnZ8z2c0+&#10;/dWrBEenGCv7QGNLbwMLd5S1lZqZqoSWELeOkLAXj6DvcyHv58IezwTsWDl1mR/IsNwR5PmOR/wB&#10;n8xjXtGHHLyPWET5BfWMUK89X6QF+hcGBpWEhheHRub6Bie5voowd/LTt9XjkdHiklFhkZJnEpd+&#10;LC7DJC3PIqfEriLPrCnPrCXLrCPzVEf6qZ4ki54Ei74Yq4EIm4EQLIBN+DhMeDnNuJ+ZcXNaAPjY&#10;LQXZLITY9YU4tIQ4NW8EMC+7rSCHLe9dDTVWZdOnXBXOJmNBxsMBKt2BCvUBBiGaKNm7MoJ3DEXY&#10;nPi5LLif6/A9V/05AawjyPGLWZT/3wMuW5JNm59J7TmbIR+fPReXFfsjdXlWGVdhiW4f2z5XlclX&#10;KoyXGs2vTMiO5oYSinwsUkIcOp9N8vf5zPvegBz9XAAzaapxaMs/kHZRdk4OyArxSFZVes0n7c2r&#10;HvVIIeyJYqCQ5hsrmzfJ/m86416MhOkMvJZgROr2hGpTQvUGYgxpUUagTo0wGMdbDaHNB+OM+yMN&#10;KWE63cE63SGwGO4O02kL1moL1ewM0+2O0qPGGtNxZiMEm1GizUKm+3yWG1LOpbtNpzlNkZ0mSHYM&#10;nDkNbdwZpl3no/DORSTTkotk+BSv+wit/j1W6z5B7zHZmBV05tvzFzkLl7iJUWNMAX3RJr1RxgBQ&#10;QXo+rSMgY3oi9QGw6P3bkhpt1Btt2Btp0B2B6grVbQ/Rbg/SagvQoYSY9QabXQtgOPaXGqbYGyHX&#10;HanQEqncijGpjbcvivEswERnxiT5OgTLydpxqfg80Qq9p+7/xChcLabMt20ldGjfuWuRL7Hilqnv&#10;r98QfxdVcMs/81ZQ3q9iKxU7513b2qP62wN7ul609Dh3TOiUDrPGNXzlW3Y3pOnfbDJ+hcL+yZTw&#10;jUH0fVSofngxkbIS283AMxgJVEoipT2b3pXe20Bur8gbbM8Y6Eno64seGA8cWjVqnHiErb3lnnrL&#10;LuOfPdtumZf/P9ZFf3DOexqQ59o4nLK0BoeEjnYl0OoxvbU4WhthaBBHHw9uZzhUj/3GPveWVcEt&#10;u7x/ccn9lT3+3xxj+IhFbrQJn+HR172U2ImRhLHR0NbOBOpQ9uhyXCsVT6Uh+Z+voWJpVGw/LZ5G&#10;i+jswg+NYmiDbxpa/cH40Un08JhPY3N4F6x4o7o7YyjdcX0UNJy2ui+eRo3t7flUBt8cDWtvBYcS&#10;BgfwDDqOTkPSOJPGRkAzaWSIPDGWOjWRPD6KmOCwzrbgztY3zfUvKktt3+aaZ6ebZqaaZaWBilVe&#10;FoJdYZ5bRQkYE0bpjBug4YfGk0em04bGUmi07IG+t8O0IkZfLrUzq5+S2t+P7x+O6p3w655x75iz&#10;b110aByPoY7cCGDEAROvHfD/RwK4L6G/LYXRBavZ3q4sal/uID2puzOortouL9O+NNeruSKsv40w&#10;2pc6Rk0b6EyhtKRRWjOoPVmjI6TxqZjJxaiVHdv+aRZC9p99YniIRSbNg16M5VcDsy87R/w6hkN7&#10;RqMGxmMGGeDJJw/2ZQCGBtJGx/ETi/6MtddTV5yZ/bc8c/45uvkf49puBVb8Gddo0j4ZvnKk3jr8&#10;+7icP5Dr/hep/pZf2i3fFIniPrvOyRDGYkjfyJsuqi+V9mqA7tnRlURjEHr6Qzt7g+ijr4amZAsq&#10;v/GP+/JlJHd4in05hTi2njWzlju7ULK2UrQ+lzo9/G5zK21+PZw26dZEdajvdWqk2td2WRbVosg5&#10;puRc7Tgin6v/dzpOf1R2+K3Ki98qv35ign+o6i+q7WRnbzXeRJqvctqrU4W6xSHKU4j6/cXAt2f0&#10;74/pTw7prIc0nmPas4vhJ6cD35323flAfQQNcEC93FAj11Up51zkXxaCv1kJuLfu9+RaAHMd+nHv&#10;+D+b9n+yFM8HFZtANR6rePMwvj+QVJ8FCzyOlYQFcLQ4T6TosygRjmsHzBIjynojgKPEOf6rAhj0&#10;xEtzJ0jDAjiC5wkoSYpCeDk+goIAUU0UI88bKPL0Fe99b6HHYbLcCTriOC2JCAXuIEnOUNlnL/ke&#10;+Yk9DZHmCpd/Do7CcyryY1WFyCriRAXBBDk+jDw3Wpk3XpU3QZkfp8CbqCAQJcQeKykQryKdZGFw&#10;OUQ5maRBG2Ony11b023t9SUODu5GtiEqVug/cjtwmSZ/px13Wzf+Ngr7nUHCXcOkR4ZkZsOMpwZZ&#10;zPqZrEY57CYFoHyil35fi3hPPfGBWuJt+dhv5WLvyMZ8Lxf7vXw04J58zD35KBYtLItWPKs2llUX&#10;x66L59DDc6IIADZd/E95isL/h0r0l5qxd/Xi2UzxIrYkZZcUlEeauVeyX3RhfFJ5YWlHT+/Y7Ozq&#10;5sbu/u7e3v7xzgk0vnBAH3tPY8yWlTVg44k52UWDwzOMiXX63FF286SOd+pdtTff6UQ+ME+5a0K+&#10;rRbzRD+RzSzzkVH619rJf9FK/kI/42uT7C+MMr8wTv3CmPyFCelLk8SvjBO/McZ/Y0T8EvQbZX1l&#10;mP6NIfk7w8TvDbFwcLB+6HcKbnflnZgVXHk0XsqbhRp7JnqGF/rhq14nlpHqBmqG1oY2rvYgaO8C&#10;mphZpQ+ODlIZp/vHlwenK5PzG3PvTzYPd5e2VyeXV8YXVsdmV0fnl8dmlycWVqcW3s+srM4vry2t&#10;b6xtbm/tb23vbmzurm5svt/ceb+9OTQ9Nr06u3awsXu8v3t4APqb27rjsCll1b1LG9DGMZRbOW3s&#10;kiKhE82nHPZUwotL0Y1D0e6xnMM9Wbd7Kv73NKO/VY/9i2L0HQ3cfU3c9wphHJrR4kZoThlPNZOo&#10;nPKRzWNofOl0eu3j0iFU0rmo65bArODOpRfKohvzWA97H5V4R5+MCOCvDPK+MHz7hUHRb7Vzvreq&#10;uGdd8gc1/PcGic9sku+p+7DqeHkQSiaOoM2PUPfQ3DkEEck5vNwKwgJW1zG+rp84YM9PHLDrD7G/&#10;sP21AiUvl7WshLeE8Ev+586iQp6CQh7PeJ2fi7lySrk8kbAyCiCTe+fSRhcTGGP40fFYWn8i/TqP&#10;AsIAXEcEMJFGTRuGd+HFdffEtbXjKb2pjKGMkVEk9hd8/4MeUII66E8fHkGsMPk6fheUyJiEHkpE&#10;QyO6vQP8pkCOghnezs5VvF8rml8omJnNvM4dHd/ZFdnYFFRV7V9eEVhZFV7fAHrA4Kyx8ZyJyezx&#10;CVABzZ/lRtb+Nwlg0tgAcZSWOEDFdvRUzqxndUwoWYVwSjrAAljIlU/A/W8FsLcAvw8/7IBvBLCj&#10;oCC8DbCUqD83xwsx/jcyYm+kRV04WNRROm5L85uXB+vLYx2Z+KCE0BfD7eXnq2NbE73vhzvfD3dt&#10;TvTtLwwfrI7vv5/aX58+2Jo92pk/2Vn4sL90uj69OzNwNDt4MctY66jqTYsP0ZS243zgyvHA7Js/&#10;GP3+X14+vu3/9G4I9xM49ldfKkVfNtVALlVflqwnTdSSIqpLJKlJEJRESWqS6TqKaRpyOBmRWBHe&#10;cDGhOE3tKEOT3e5uaGedXll4MTcMbc6irXT9ZQXyLXUzNGVwYs/e6UgXaIhixZhTVbhTNQSS1fiT&#10;VEXyLLWwOooYY+2R4pyzmWFodxFc+dYcDQ7jWxvJcDbKMFFN05PJ0JPO1JfKMoDLdD2JFG1RkoZQ&#10;kpoAKEE9TVccQNYSAU3YB2uKJaoIk9TFUrSk03QAsmRNiUQVUbySYKq2DDgUJ80DfoMkKIKREum6&#10;4AZVfWUkZ8tKof3N45FeaHtmb7g52FgxSFOUaKyEUxHBSfPhJPmCuZ7Yf/cH869/6/jo6xhZPqKO&#10;dJapWpqpKtFYhWCsGqcPJwxNdbeA3o9Dc4ObfQ3Q2cZgZa6lgmCYiRpJR/FHASyLFeMO4HwQI8yR&#10;rSt7nV5bLE1LHA5u1pNABDC4zWw9uSxdhWsBrJCsLkXSECDqsBBRX21XoKA+nTOKyDmVA1oShMaZ&#10;9ilfQrMcV8NclyNcH0eYoZEn0BDbjwJY4HzwPrRy72zpd8vDv12flFge9EjydXz2tYg4bwAfd4yw&#10;CIZXMJSZ8yW3UJCUXLyIcCQ/d6CssLeyqLmLsU5VrsXapMnuEs/e7F1oiR9ak4LmBc9pT856HkI0&#10;jvNOjvdlD09aBDcreabyngykfUPN/ONI6Z+X2r7e6X/4cUwQGhGDRkWvEYbDbX9eBl8zzglH7sJy&#10;l+/D6LOTgafHtCf/hwJ4ghv0gMrlMAcA9MOhw5N8H6YELib5Lieff5jhguafQQucEKiM8R128UHT&#10;5pvl6kWuj1MNmZO1eAjKQin66gEq0pNlBdDC1EZ3a0UC2sdIm/jSGZqktcX5lLjpZeryZSo8yhL6&#10;Uw73vzbL/Hnagn3tldhuoMxZlOp5tNpJuNJ+kOxhoPRxsOzuG7GTYOmrSEUAqOz7ie6+Edn1EzmN&#10;lDkMldgNFNkJEN4LEj8Kkz6PkLuIlD//GwH8/ChQ+iJc8SJY5pcE8Ka/9nyMJcQovBHAHzaWoIPN&#10;6xTQ0x+2Zz7uzEK7c7DgBOwvXGxMgn7EB19uTiEyGHTuLjJgb3owAy10ntQnLSQ6Lkbq7kaqM6we&#10;M0y+HzC4TTe6M2LNNOXKM/taZNxfmRpmBY23QLsTH5bp0PkqvPv4ErwT8G553Hqi40qAypafzFGo&#10;wnGY/F64wk6Y0k6w+py/+mKG+8eJQui8f+uof+NwFAK/tTbmoI3lk9b6i5YKaKgRYpRCS9UXiw0f&#10;1sY+ghvZWYF2lqCtuY+b07Cg3Zm83Jo42Rzb3Rjd3Bhf357e2F/YOlrZP35/ebh6sjZ1tjEDHa5C&#10;ByvH7ydBE64DTjegq12Y4zXQvzreNzXQOk5rmxvr3VocPdudh47fQ2dr0Ol76Hj5eG3sfGPsanMC&#10;2pmG9qah/RlobxLanoRWhi97KpfzYifxrstYi12c/nGcymG45Emo5FWsyiUadRhtfIBx2cR4db0w&#10;TZeTKVU0KpGzylOwut4D2BwRwFgp4wxFa9BZIG+ZL2+WL29UoGJSoG1epG+Xo2mfre6Qq2FfoOVQ&#10;ouNYqmX3Ts2iQMk4W1b/rapZoYZtrrptlpp9jrZrjo5nkp53pGmEErcZ83/IctxHCXK58D57ISzg&#10;r6EYrysXq8776oV8aJV36TyufTGybCu8ECLW7WHLtnEVgB1sxV58xT6m6gANqD7B1B/Bu+c2HmAb&#10;934QwM2fCmBEBJ4kNiKid/BF4rAnaQddCWX2gE5EboEKKJEKAJxygKtFdN1mTBmoQBndUOHgRXLr&#10;hHcaooGLVNyrdN/02MXN+GVtxZaDDwLzX6W0fzrPjY88Tqg7xFSfJ9ZfEhuPcdV7cWUH2MrzpKYP&#10;qe2IEYTj5wjNRwmNSFToKaltF1sH2MPUIkmDzxNbPyR3Qqk98765017pW2Gll/gWOKQvpuZjQssV&#10;tukcXXuJb7pM7jhOo8wldpR45zvL+/LdN779J60//UGT5aGtNI+bEouxOZcRRtOjxDowV+vvCWBQ&#10;AT3IIUQA56tZv9WwLdKyL9F1KkO5lOu7Vhi4AQo17UB/gboNGAAAFdB8q2GfKG5cinqN5tEJeCzb&#10;5RC3h69dDH07H5y/HFIEbhbKpF2Ruhb9inqtE1oM4S1gy2S8axT9+00Thu1IvSaYESfSXlT1Gb75&#10;ktR6Rmw6SmqA7S++YiexfDepYo9YDcez/pwAvnmD4I3cKNgjXN1xQv0hpmYnunwjvHgttAiUuzEV&#10;oGfqVdp62LtzQhNE7jiKr51+nd5mElah4lWr+qpNJ4BmHjPlRlp9k7MZ+m43sgycvhNbARYPLIAD&#10;sndwNbuJ9WuYvyeAwcWA97sdV7GLqQKXB9YGuDBE9yJrA7lOsAxAJxgGlhAYPx+YCxZqn2P8gCt+&#10;7FXKrH/2jfH9jIuU9hsBPOWXdZbcepTYeE5uQ9I+H8O5l1sQTpLhgOAPmV2X6R1n5BbYCic1gM7L&#10;tHYoq/s8qRlWpOSOK2IreA7vQwrHX6bQXfAMt8Rpn4zNqFIwAMrogTcPTuuCBXBSwwfwFlJrd942&#10;7jb3n4/OQOv70PEFdHAFjS1A/TNQ78RuSftSZsV6XsNufusqsWYnueUw9XoXW3zDHq7+jNACkbsu&#10;k9quiO1XpI4rMhwFuxRR3GYTm6foQeAyL5D0bDNCz7zO34ttPEvqPCd2wNsS42v3SA2IAD7OhgXw&#10;cW7zWV7rSXrbWXrHaVo7ABHAS2GFvU5Y8GDBEz7E1oLXvRdbeY5ruEhoPImvGbCObDXxy9NyxmnY&#10;Ep3elCVmNtU01LZ3ZNVVZ7Q15tC63k0wKhenatfmGzaXGrcWy1emK1ZnqpdnGuanm6cnu0ZHqQPD&#10;Q5RBckh8rI1XjmtIqWMwWcW22uh1t01oEj+qVPvVuG/GRVrHZWrHTnw1uIwP5HYoh7oVWTrygthu&#10;FNqMCuy1iJ50T96NKIVI7YgAPiJ+Xp6ntp+ktp2AR5fcfJj0/+PtL4AbSdLEfbh/R7t7u7d7y4M9&#10;1Ow2MzMzMzMzMzPItmTZkmVmajYzg2SLzMzMTPWlXDM+r7tn/7cXd1/EExlZqawsSpV65vH7ZuMe&#10;TeQ37oFPs9s2Muo3MQ2gsottWoh/NRlePBNVBiYAOCJ4Fy2FlxEcUnss4ofdMGth5cfx/yWAT5AN&#10;5xkttPTaOZ1g8IOs1r3s1t2c1p3ctt2bFZ33i7rWMuq2M5v2c9oOcttBhwMwhbJp/ZdjqlbjXi9G&#10;lBGd0xp1Q+rU/fstEsC3Bny/4L+bAR+BF+xa/Bsov/cI0wx2ocnjrDZwztvo+k103Q6m8SCzYymu&#10;bg/dc5Y9cJLVe4Bp3Uj9QPHPbLAMe2cW+MosoMjYN13bNVre0lfUwENQz1bExMci2sUy0c0O6Waf&#10;ZqofqyQXoKUeQxPANnm2lrk2ZtkOFjnOlnmuVrlu5jhnM6ydSRrsXO3M0qyMUiwNk21MkGBTTy1S&#10;jM/x5SNNAKgYasaARhebTEfLDICzNRZsmuomGGhEg/5+bkVeTnnu9tmgHeBmlwU2fVwKAKDi4ZAD&#10;18HgkoIuTM90X3yvrijpo68eBQ7t6ZgLuElGjQbnAAYHpbZymJpcIDgfcBQwPmydbU1RZnqJ5vpJ&#10;TlYYb+d8cDjQU1bUTUbEVU7MXUsp2NIwyfWn/M+w/fV2zgWAChzO62SVriztA4c1+7rmu9nRMmCD&#10;RtAfbIIR2OkNmJ/ryIt7wHrY3R5nbZwM9wEjgNLBAtwuWkwwGNbODAmGAlgYJMJrBrvYYZ1sMnS1&#10;Ink4Lb75Sva7h/J83FbaGuGWZik2liiAhWmykX6cnnYUQEczQlM1XF8rSVstAaCrkaCmGC4r6a0k&#10;72egG6GjFeRgh4iNKS8s6KiuJjc3j7W0jLc1T7bWTbTXTt4BbE60143dsb8UmBsHTLpnfD/mngP+&#10;ufZ73veWe973llv1e2t/26qpbTXkthriXft763dhxXvP8vY2j3yy/Vb9/o39bR0baB/Fd4x8bH+J&#10;PWOwAIZbbgUwpX/yrv29FcBjQ3OftL8fC+Bb+/uPCuB7HveWe772lnvdbrnX7f+TTwpg+Ephbu0v&#10;ANwK2P7CAviu7v2k/QX8/0EA39pfWPfCxvfeJiyAB27Wgf7HBPAJzm8e4UaI9k7SUPGV1fRXtzfg&#10;1XZVdrGVsvZUcw/SC/LQCtCXcBFlt2BlMHvJYM0nHsMqFMHAH8Ao6Msi4sEiaMfArEP3WPrZ5zz0&#10;n7MzfMHK8A0L3WPWp3Rs3zGxvmBgVmXh9hCTR5k5lvuEvwuJfx0SVxUcWxESWxken+nuH2Fg4SSr&#10;YiIoocHBK/eSWewRo/QLPpmXYorMsspsSgrsqjIsaqL0qoIvVCXYjUVZTQRYzHiYzLkYLbiYbHlY&#10;HHhZHQTYrAVYTPiYtHjplXjpFXiZVHhZ9XjZzdnpLQSYrcXp9QW/4PURlW7xtR30UxuPVO0KVagJ&#10;MXIVk5N7qiT2wpLnpY0wry03lw43uxI3qyI/vQ7/C2O+Z+Z8dCa8DNq8jP/XAlhPmk2f+5kKN7MJ&#10;I6MxK6s5B4O6yGPeMCWVwRCHQRelMS95oqdKW4Al0sJIkpmfn1WBj1n73iD/M+75YBgRJh2p57IK&#10;T8WMudXy/dElMSXWWn7Ssr5csqHPZGPpVBHPpHzltH2x0Yn1cV7dPnIzMaqDUWr90Zr9tPVx/6Yk&#10;JhoOJegR4vTwsdoDMTqgxMfqEuJ08PH6/fE6A3F6fXHafTE6PTG0FXa7ozX6Y3XxiXqkZJNhtPlU&#10;pv18vvNKkedqqfcYxgYwkm5FQZnjEw06IzUaAxVqfWU+eElWOQsVWHJkGjKgdZ4jNZ8gVL9PVP42&#10;Vf05Ro+pyIrvrZtUU6BqZ4QOHPhLSDTFJ5jAgDoAtsK0SqJJf5xRTywtJrgrmpY+ujNKl/ZpvBHY&#10;EdRpyaIjdUDZGaHbE2oC6AvX64/U6I9W7IuS7YqWaY+S60QYVseaVcW7VSBj85Izwv0SDXV8+CXs&#10;OXXCvlbw/lLJh98z076CGDqw5dG9ZFBD/o1D9K9cEr9KKGEu6fgB1/jL6OKvcE2afTMenW3u78pc&#10;a2sDBkYdu2fEcnt+CKv+wr/m38wL/mhf/rl14R91kj5TD+FzQXkUtGfi59CDw4l9Pcjezmxifx6x&#10;K7O7HtNZndnfktDakD48hphYNWugMKZU/9qv+IFbyQOn1w8sa37r1vVPpkW/s87ULe9LHFtOJA7G&#10;9dalDNRjiK3IwfaE/q5U6hhybNnhfS9LROn/syx6YP/+F+7vfuNV8lt39Dch6Url1UGj4yEkYgQR&#10;HztIQBAGUwkkFJ6CHhhD46moAQIK3we4J4BTh4ZShog3kO8CPqL1+W+TOohHDPQl9feCEtQB4PJj&#10;uzoSeruRQ4QMKhlNJoJuoJ41Plq8OI8eoyLIg9H93SEdLb6NtW4f3thWlFgU5zu8KrerLLUuKzIv&#10;yjPJzzbKxQEMc7LsK994vK+L6uhIJxIKxkklE6Si4YEcch+qvzOdQsLOLMWNLum/6+FOey1W3OM0&#10;sIQYnsogETFEYvrgIC3lNZ4W+EUzAQN4LGEwe4iUS6LkEym5g6SsgUFMfz+WQDO+H5NB6EvH9wLQ&#10;Az2AtP5uAKqvK+MmofTH0EzzT8tGwv/rH1SwQwPphI4MQlsWoSsP35vT35fW3hFZW+f97g24Rv3C&#10;LIuqwoCu+vRRfP4ksZDSl9vfXkklYbq7kAO9SCo1aWwmbnLJuW9UuOD9E0Te7wOSFd71R69APoRl&#10;z/bxxNGNaOKsT8dg6sQcdnwMPdhXQFtFmJCO708mjqIWTx0Jm3zllD+ltPxzbOODuNYHCa2/iKhS&#10;r2hNntu2HZj5PLbwXyKKf42sexBe+cAz8/uYCpfeJdT0YSJxJpUyHTNICejpT6RSM8nkPOpwGmUk&#10;ijiCWNjWedv6CxP3z50jeWLyXOpI0T3jsZ1E1BAlsbsjtqO+cH783e5eztyGW0Pfdw4BzKFowzcd&#10;6JXj1MnVqG5CZGt7WG2je/lbpdjM780C/lXR5V9kPf+Zz5lOPfwRrw4LO09ygMV0ddBhqxU0oAGR&#10;JKABpuuep1c9Ly56WU57ec96xM8HRC5JTGfER2eDj6+J9BCZjRYE3MEO1bJvZT5aSfxuPuThQsCj&#10;jSCGg1DuoyCe7UDOzViedQT/dCQP1BEM1Qbj5L8NYvtDnNDzcD76SH6WaAGuOBHuBBH2eGHmWCG6&#10;GMEXcaJMsSLMMcJM0UKMAFqC6J9MMCBRgh2QJMmBkOIEJElzxklzxMpwgDJemqaEaUHA4jTQElxw&#10;KHC6DC9GQSBNhidWkDGI80kYP12UGGOCDCdCnitJjjtRliNRlguUyQq8yQrcCHmeJDlOuJ3WR4o9&#10;nbaoMAdakgMlzZ4iC2BNk+FAy3AkCzKmCrNmKorHSfBFyIsddDecTRKgrfHN2a6DrZHxCSo2/7W+&#10;fQJtpQD1hCcaqV+qJj0xy3lmnfe1AfoLLeR3upgftLO+UEJ/rYUDPNTK+UYn+zu93O/18x7p5z82&#10;yPtGK/OhJvZrtbQvlFP/qoD4s1z8n6Rj/yIZ/Zlw4NeiwT9IRz5XjmNQS2bSTGbWSmHVQTKpJfAY&#10;oNm1U57KhoO6qGUOjz7ya2FXDr1gq7jynLa5ttlL8gY0swst70MrW9DZJXR4DO3tXeztHx8enewd&#10;72/ubSytra5uHaxvHe/snBzsHR/v7p9s7xxs7ext7p6dQTOrJ+Uto06JlWIOKHqjxK/U434vFfRE&#10;MZxNK47bIIVZJ+mRauxDlbhvdFCPjLO/Ns59aF70V6P832hm/FID/Qej7C+ti76zKv7eoPBzxfQv&#10;5BB0+lhOCxyzftwTOdfvxMzYVOzUHMOCUwuKa7oJ46vLu5fLm+fD0xvk2bWF3bOV3bOZ5d317ZOL&#10;C2hjfb+vmzAztrA8u769ery1djozvt3cQMSkVYYFouyNfKx0XA2UbbXkzNRlzXSVrU10XMyNPAJ9&#10;k9GosvoG4vDY5sLS+dL61eoWtL53sXG4s7AxPbM0NrcysbA8M784s76+fnhwOj+/PTG9M78KrR9A&#10;hNHL1Nxee78iS3e0nqmHqralsIIhu7QJg6w9vZLPM5WwR6rRX8pFfqOc8FQ95aV6CoNKHJNiBKtC&#10;OJe8l1sQenzuYP8cGp4/XTyEBhch59hXj8Ud2HXjOE3SHmkg/qqQ+My0hMHu/deGZb9Tyf6rThng&#10;M92Sz/TyvjDIArPlO8PkxwaxT7WCBK2iUt4QqBvQ+PrJyu7JyMR0Gir/ySNpXc1oVkYTFnpTOclg&#10;fk5XMQE/XnZXQW5PQW53QR4XQR4nQV57QT5rQT5LWsnrcNPoBhDgcefjdePhd+MUcBFS8H/IbsCs&#10;6OyTW186toGjzCL6yBjqWHJP3224bd7wWC51OJtMAZvgZQtK8HZC9vcjurtRAwMZREIGgZar+ZOA&#10;zgAckeaM4ZfzvQ73gJNCw34XHBpO9QwOHfzuvW9llWthkXN+gVdZeWRdPfh9gT0xGBn0yR8ZBZvg&#10;WKAFfAR+dwpGRitn50omJjMHh1A9vaAsHp/A4Am4IWIuhVo4OlY0Ng7KfHAUcIiPLC8MrIFvPTEA&#10;NGaRiWnkXswIHkPCF41OFuDH8jvGQjB1n71QYuG35eBz4uFz5+P3EOD3BvDzefHx+dwIYD8ePs8b&#10;AWx/K4D5ubwEuH2FefwFuNxkRD35uYxNjQL3ti4Xx4nQ4UzrK6yLkZy3meryYPMmqf1qgbI22HY2&#10;TzmcI29N4A+WRvdWwX+AkndWR/eXR6H9Behg6Xp1/HicsND+oRYRnmCkGiovHC0vkqAgkigtGC3I&#10;5s/4g+M3fzL7y6+0//xP5o9+68XxbYQYQ6IcN0pVKEtPtshEFashkywjgFIQKTHSLDZQjxfhC+Fk&#10;jhYX8ZGQ6s/Lh6Ynt4b6VvFt1/PD5Dd5vvICKVoymeqSBaripSpiJSrChYp82QpcmfIcKBmWLDX+&#10;Aj3pZHkBhKoU0ljjTUwQdLi2RO2BTlc25wZXh9vAa3PhfUG6gQJaXQylyJupLojTEMpQ4QNlvp5E&#10;tpZIqhxHujIvADTC6herJvAjygKZKoKZysI4cOaqojTDqi6eoyGaLs+fociXoSCAUeLHKAqCblgl&#10;oTRViUg1peXGemh+EtpbhmaGSqLd/FQFw5X5CkwUyw0VX+krvtZWLFaTQUvxR/IweTM/NvzLL0y+&#10;/JX9478E8tEhwfimyjgLdbS5mqc0d3VSIDRH3CV30nJBHy4XJ4f7aMhU2BjjFMTLtJTKdJUiOV8G&#10;sz7JkBPEKQvnaUgU6UkDstWFwAXm6ogBcOoiuRpSlSbqeRpy2WqS4C4hZF6kqnzbHS0E9ZpDeCWI&#10;KEDL80ylg4afXA8/uRymu6RwXFA5bgTwU4hCT1sGmMgPkbihSebL6UfrY/+5Pf9yfVaf2BYozykq&#10;y+0uKpDEzZvMwhXCwuPLLujDKejPyRvGwR4syhslxeMuziqbl+C9PRazNaZxvcF9PPXwjPLoivwc&#10;ojyHhumgEUaIygZReCGSGERSgAgKZ12SW008sx+ekKv+2Ff6/7rzH+Dzfjde/v1mM8vVkCg0LgtN&#10;yUETMtCY+HEf+zmBEyLzQaMC0IQgjTFQ57ui8EDjQtCEwOkQy3b3o93eR7SY4AWeC+rLSyrj1TDz&#10;9QgbLf/zOB/oQ2OM+0YJw6mhaRr473A1wnE2ynsyxn82xn02xnE+xnIxxnw1ynw9zAUNi5z1SUGD&#10;5hM5ihV2HAVGgunKIkg1BVJBNrSycD5ChuYnoNmxniKch5rMYFEmtEBdf43rCbHucdcccVcim3F3&#10;yT9sFv/Te5E/fpD6a7f2s2knwXU/6c0A2aMIZShZfz9I5ihE7jRc8SJC6TJS+TxC/jxE/iRUajdA&#10;cC+E/yBM8DhSBI4SPouUOo2SOomkseDCMWb1cstP5DRSfj9Y8ihY4ipY/CxUdDNGdCkeIL4RI3Ec&#10;KncSrLwdqr2SanfRXwCdDkOnk/tb49cbi9DmEi0CeHf2env6cnPyYmMCACqwEv6Yi+3pq70FaGcW&#10;Wh+B1oeg0febBb4T4WrHKXonMYr7IaIr7hzjNnRDZk/6jJ/2mr9ot+asd1Fcf5MGzXZDG9Sr/dnT&#10;3anr7RHoeBzCl21ke82Hqu5HqZ3FqGwFim2HSUBpBvv+yscxpotptsMFPovEIggah6DF0zUStECG&#10;ehuWsPEj4Y4LKU6LWLupLIv5Cs9rQilEqoPGmqG5Lmiln5Zfep0AbRCuVgbP1slH2xPbO1MrO7OL&#10;+0tzR+trx5tHO3PnW1Mfc7oxcQbuALjA3VnoYIEW63yyAp2u7q6MrswOTVE6qQP1I4TGubGuvWXK&#10;+c7Exe7k5c7k+db46RrlZJl0vkaF9m8SSm9OQ+sT0FT3WRNuHuM8EaW2Ea90jda4SFS4QiifJqof&#10;xOvtISzXEu0HfQze6SmViCt/ULJ6rW5XqGKdIqXvTi/q/FQoUVi3WMWxXNGuQt66XN68TM6oRMGw&#10;QEUvX8WoQNmqQNm2QJkmekuVLSuULSqVzapUzKtUzN5p2rzRtC5RMitWsipTdwB9EFLm/rIOLore&#10;lnLeqoJuvEw2L59avnhuz8jgpiiVoCMdbyIS7CEZUGGftYbpPMa2TQflb6Fq1pEfQHmQ3nCUVr+f&#10;VH2QQFvS9QrVepnWeoZqO0pt3klp2E5p2EW3HGI7dlJoXu0AWQd7QQDs26ie2DHf7B3EB1pU5U2H&#10;c2wrTRH9rU28ZTu5egvxYTPp/U5KzSG68QTTAjhKb5oPKyG7ZzQahr1W9fqg5Y93TF2Pe32V1QGA&#10;A4IBsBEB5Ul6407Sq/2U14fIt8dp70/QNYdpH/ZS3m8lv91AvNtK+UBbtziD5nVAuZXeuIluOMA2&#10;H2Y0gSPCHN8o6rP05q34t2Rn9Hbc23N081lqw3V661Fi9SWqCZRQbu9hRssSsmEG213qXWwt5a8h&#10;FiQpHMzB5kH/xJr5G13OP0vKfikawK//2jywziqgSs8pT8ksR8GkWN26UtexXNseVMq07AClmrS1&#10;nEEJ6hU6DlU6jnC878e80XF6peUAKrAJBiWoV2k6lqg6vdP39/tBNIpRcdgvC1zjatzr+Yiy+dCy&#10;xfCK9eh3tKzXyS3bsbVzAeUjztk1ckEF3PYl/M6dunHDdplUB8y8f8lZWssxquEM03ye1XaCazjE&#10;1O6kv9vDfDjCgsdaf/cOg/sDm1T4zsM3DTw+2JKC5w7GOUU3gXIPUX2QUgvuJKjvJL4nOKTOBRfB&#10;jbtJH0BlP7kGzK4JF8yQeWKLeuB7Ofd6Fd8+8/h5/4LdhPczgQXg0S+El86ElyzFVoEHtw+eGqoO&#10;zBNwdNqBfvpjgh/P5OboH3M7Le9xmtG8l1KznfR+LrQYzNXZkCJQ6bVNGnRGjfvlbMS/AdcL5fVA&#10;OV2gJzgi2OUS1w4qU4H5oMNW4jtwN8D8hI0vHPgLa+ALWmhsF6gc4Wg++G4JoP15xE2oNABUTtIa&#10;j5D1h6l14z7ZAIJdyqB96lpk5XFq/UV6C1SMhwra97BvlzJfb1V3QFOL0P4hdHR0ub0FbW5fzC1C&#10;4/PQ9Ao0vnzeQ1580zSZ926zqH07p3UL17Sd2USLW8W2gDMH9/wC0wpDuxxU/Wbyh5X414vRbwZs&#10;0qtVwwuEXQtFXd4oBXZZpixFvLrO7d1B1p7ndV4Vdx/mNB5kN5wWt56VtIH6DrruLItmKM+zO2j3&#10;J69nOaaq2zYJfNNpDjjlxz8COEqpAxwn1+xElo65p73T9c7VcMq19M10CylNy+zvx7/raC3tbsvp&#10;bcX0Nqf3tGQPdr+aGWnaXamanyidojSszDbPTzeSiZTpWSqBWpKaGW/tmeMcXOEQWmbs80rXq8E4&#10;qNkg8L2aO8UjYy3+zWV2J3ghwE8WXCOU1Qnl9FxmtIKJtBBcPOWVPeqKAYy4Y8FDPMLQ7sDN+uUN&#10;4LsPHuJBeiNoOcW1gcsBlwa3gDGhUvxBbju4mUeFXZuYhr3M5vXU6gF39HRk6VlmGwC83MBzpIn8&#10;kNJh5/R+83iqHXI9uPQa3QJldV+hW2jPEZxPQd91fs9xFk0h72a1gNGOS3r3i7q289oO8jsA+3nt&#10;NAec1bqPbQZvJDDV1xLfgpchuKXgu7MYUgJmRbW6X5G4XZNB2Jh31kbs65XoytWYKnAJxxnN26k1&#10;4OTB+Ec4mkIG77ed9IattLpNVP02snUb2b6f1n6C7b7IoQn7HWTNSkJlu0PsGxP/PE3nHF33Yovg&#10;YptQjKF3hLqLtoChuriNhWaAu1WKjXGCqry/ikKwiWGqh2u5g22+pQnW1hTnZlPo7VDsZZ3rZIqx&#10;N0Xb/YS9WfotlgYpoFSTDWJ5bvDyBy1QinA76KlG+bkVeTjkwJjrJ6nJBRppxfq4FLjZZQHc7bPh&#10;j2CtCwAfgV0CPErg6GGwi6ZiiIKENz+7FdMzXQkBZyujFCcrDMDZGmttnAr2tTdHgz7q8kGOlhlg&#10;QBsTJGi3M0sD2JqiAKACS+sbG422Nk7WVQ2TE3MX53dQkvK2MkL4uRXAGhjgbo9zvVkeGHa3oKeR&#10;VrSFQeK9uF7QAdRtTFLU5QOEuKz52S3kxT0MNaPA7m52mWBfcBRb01RYMMNuGBwajAYnoAb7guNa&#10;mSQ7WKHtbdItTJOVFfy52M3onmnSv9BmZzEGjTaWKDtrtKMdBnyqrRGuoxlhZpRspJuio55oZphu&#10;oo+UFvMRE3LVVA03Nog11Is00As1N43y8kxPTXlbWTHQ0jzd173c1TzXUTfT/H68tXq8s366u3Gm&#10;o26ypXq4t2Wmp3kS0N00BuhqGoZpqSYBWmvIbbWU9jpqR/0woLNhBG6/McREQNP7IUDju8GfA+72&#10;MTdBvZ+gHRzuU3TWA/5L+t5ya3bvAXvfu0r4Vvr+l/dtGwfg2yfwHWP3IoBhAQwg9Y7fRv3C3hcG&#10;1G818K36vQV2oncFMGCaugz42AR/LICXp7fmxz/taO953P8xyz8FE8ObtxHDtweaG1sGzI4uAWZG&#10;FmHpC4DF9q30hY3vx8B+92Pumt17fFL0wps/x10fDFveux/dbb+3eSuDf4z3/VsGWkmEdsrHAhgA&#10;t8AyuKuR0NmA76gfaK/rfzAa6jgU5lnvH+AioqLCqKjKZcr/WFOV11GOwUiT08pQ0EmL30mS3ZGL&#10;xYWVM4BJOJpTJZ1eKfW5XBydfAyjQji9pM9zTosnzzWefSPD8FCc+WsRxocCdN/xPXnE/c0zzqeP&#10;WXk+e678kNmIXsiOW85TTD1U1Rhl4ZLrFlDqH1IeEvY6OvptbHR5ZDDGwyHCWNtNVUGTi1+ehVfs&#10;GQfvt4xc37DxP+aHFwxm+16G47EKz3N9PkZzQWY7ARYnPmZXPiaHm/BfPUFmdUFmFQFmRV4mFU5G&#10;LXZ6Ay5GKwFmawkGA5Gv+fzEZdp8LQd9FUfDFTtDFd8HGTsKy8k8VRals+aksxXgteHk1ObiULgr&#10;gPlfmIA6LQiY+f9WAIuz6nM9VeVhMWVhMuFkt+Bj0ZSh44/XVB8KsSW6yk94KRA9VVr9rRBmxmKM&#10;Arwsyv9bKanvqV8YYSYd8Rfy0o+FDVikCz1j30ZhfHXcNeXc+CX9XsjFvVBP/14mUkA9MC4Y8SEx&#10;qC9YayJK5ScBfB9SkgExUX8wXvdGAGvB0OrxOjD9cdp9sVq9MZqAnmiN7ih1UII6aAQfgQ74BF0A&#10;KdWUgjIfSbe6NcHUNAsy0mwo2bg3VqclRLnWV+adh3iVs1CJLU+BJUeWEVumAUuGLmO6DgNGjynb&#10;mL3QkrfERqDSUfSNq+QHT9n3HjLv3KWrveSag9S6o/RaQjVawzTbI7Q7ImmWF1TAJmiEuf2oK1qv&#10;J9agL9akPdiwI8SoO0ynJ0KlN1quK1qmM1q+KVq1PcW2MtqhKDaoAImOCUXqGHgLyzrwqnp/r+D+&#10;vWYgsy1CGfHeu3E2nLhnXjPMnVr1S8vQr0OxQuVd6p1TQu/wP2S8YSltM8VPhBHwPrWvnWvqvPvH&#10;7LrnxfIJ34VU/9Xz3a9M8v9iWfJXw4zfq0Y+N4szTHuT0E7NpsxgSNTUgV5kbyd2sAc31Jne04Ts&#10;bkgb6ELg8XGkcdeuUbG81r+GlP8/z5IHHq8euNf+wqP7nyzf/7NxFl1IhV3dUDxlNJHQmTLQiCW1&#10;oQmt8T0dsX2DSaOL4aRF1YL6v7hlPLAqeeBc90+uVf/mnPV1CE6q+INzLz5yhBI1hI8fxCfhCcl4&#10;YiqegsJT0gjUNAL5YwGcTKAJ4BTiEEzqEIBISwp9Qwr+HxPAyfh+GFBHDhFQxEEAqMR0tif29cAd&#10;Enq747o7k/p7UwbxmMnRtDEqcpiUQiXCJYJEiB/s96mv9qr74Fnzzu3DG9d3r5zeVDq+KrevquAJ&#10;ChIIC5OOjVZNTTDGoRzLcgKqK0NbarJmxxFjw4EEkmF1K2tqwechaEZcrVHnGGJ0OoNKxlJoZFIp&#10;AByFxo+OdgCf3j+Q0TeA6cdjBwjYgQHc0GAmEQ/ADg3A3Arguw4YFsAAWPd+zF0B/F/cCGDsUEfO&#10;UE8OoR/b05vS0h5Z1+RXU+v04Z31u1cO9W9DB9rTxgZzxgi5xO7c/s4KMgV0AzcQOUJFUIeTxmb9&#10;+kcVyxsfxmf/iy+Cq6jNdfjAvWfZu3MmfGjFuWnI5FVjGGEESR0BzzePNFBA6s8Y6EURqUmT6y5D&#10;a+JvR79Ia/9FYvMv0nr/LX3gd4kf1ApqkCMLHvi5p0kVvwwr/ffEun8O//Av/uV/8s3XfU2JJ2+l&#10;EhdT8GOJ/eQ4PBFJIuNIQ9kUUjp1OIE4hprfMX3X/XtT3y/tIum8Uq1f90X3Tcf1jaQRqYjerriO&#10;ehx1EDVEisePWL5q/qOx++f24RIZb2LG1hFjSwXzS0VTU9kkYmovPqKLZPG6hy4w54Gc55+Uwr6S&#10;8HokYMzALq4owh3rIFEXK94W+3TzFdtJHQPUzQoNCUBD4lCv1Hmr/Emr6AWB/Rj/9LD30WH3k7Ne&#10;OqiXGerhgjr5TyqYtjNfLMQ8Wgx5uhHOuh/Ku+XHtejONOvHNBvKPhnEDlVaQh+8q81Zo7j/gJKm&#10;j+anj+RnixbgjhHkjhfiiBdmjhN+ESfy/FYA3/L3BXC89I/2N1HqRwGccuOA0yW5UWIcAFDJkOVD&#10;S/MkCDNHcD+P5HseI8yQIsWeKsuFlOFMluZIleYAZZocN2hByXKlyHDCLaAPUoIdK8aRKcaRIcme&#10;Js2OkmEFpEmzZkixZoiwpQmzZcmLxIvxhkjwDRdjriYGTxeGlqY71jdH5laW3rYMuUaWChkkvVRN&#10;eKKBojPN/t4g4xt91A/GGY+MM77VTftGDfVQHf2NDvahAe5bo+wfTAqemBc/tyqjsy2jt694aVcO&#10;APXn1iWPzQtAh6/0sA+10p5rprxQSvheOuyheNB3UsFPZcMfSQc9FPZ8KR/KqBAmYICQsshgUwn7&#10;VsCJSy3CKqiwpLaHODm9d3F1eAFtbB+tr+/v7Z4eH0JrazTRu3V4vXMGbV9BmxC0DkEbELRwBC3t&#10;Qyu70Or2OU0D75+eHl+cn13Pza1Nzm+PLh2PbUHjJ1DnGpRUN28a855fPfSlsMMjfgtWJS8R83g+&#10;y2R6/fhvNOL+qor4D4XkP+vmPHete+HZ+Gezon/TRP2nZtpTzSxugwJhs0JWjaSv+R2eiNkYeqEy&#10;XnV2j61MbR5sHJ4trW9NTk/Nzs5urK8e7u7tbO0C1hbX5ybnN5a3Lk+uzw+v1xd3dzcvKMTF4sIG&#10;X1+kjq63uJQ1r6AJL6+xMI+pCKexAKs+N7MODRZdXg4DXm4jejoVNjYdPgEzSVknTd0gR/f0uOQP&#10;ucVt/aTxuZWV49OTk7PTjY2t5cWV7c2ds5PLlcUNKnmaRJlb24FOIWjrCCJO73UOTM5NzKxOz4wO&#10;T5S/arD3QwhqutIrONOrBX4n6/+tfNj3ilFPlOKeK8e9VIp7qRDLIufPI2Fk4xzcSwL3FVo+gkZW&#10;oQ99G/YRld8K271QCuY0w7BZ5X+vjf2LCvpr3fxnlu++0asAPNQv/dqo8Gvj7K9NMN+YgDmT/K12&#10;xCNVf9PIslf9q8MrZ6v7F7OLS3V1bToanlzsJpxspoK8DgLcznycztysjkI8XjcC2PNG9DrRpC+f&#10;7Y8CGGzeEcAAXj53Ln43NgFnJmF7VllnBfu4yPKudzP7FZObCS39OaSxfOo4AEMgIjp6ktq7MvBD&#10;+SOj4GWbSSZjiMTknp7Ezk5kPy07NC0++COVC3MrgG//Ogdu/5vX9R1uX+aw1s0bHikYHQMUjU+A&#10;zbS+/oTWtpjGptim5sS29uTOrsi6erCZ1N4BPgLj51KH4c7Bb9/5VVYFvHod29iEGyKWTk4VgxHI&#10;lMrZOVDPHx4BjbTF6QeHYMsLK96P+dj+wgI4Y3gANz6EJRNoFpkwWtwzFZPX+ohD70YAO/Dwu30k&#10;gAM+EsA3WaC53AV5/ET5AgW4PKRFvPg4zEwMgvfWL9enqNDuZN/7XFs1ETtlobrM+Pr0+EZM4mZf&#10;EzRLvpylbFK710d6Vkd7Vif6j9dGtyYH9ibwu2O9JxN4aI22Tu3ih5L3wW6B4twRUrwJckIp8sJI&#10;WaEkMc4YPqZQzueujF85M37uSP9Xuxd/sn/xVxfGr3y5noUIMkaKcqSpSqFUJJHKUtl6qmhVuQBO&#10;ZuuXz/Pc3de7uqD5mb1h/PHk4FhTBdbTPFCBP0VNFKskkqsoXKQgVKQgUKDAm63Ik6nIjVXiylLl&#10;K9CRRCkIpqpJJekolAS4Q+vT29OD0PHSzgpla7IP2prY6Xxf4WWVpgUOR/O+sADGqgnAuaAz1QXB&#10;Jsyt/QWNNFRo4FSFaAJYDQ6xFQXQvK8SP837wob4pk+auqSPtNj4u9eXY+SrKdJ4fUmEiZwN3+NA&#10;ceYcLfFidfEqDal3WvJvdJRKNBSwipIp0gJJYhxxwgyBHI8dnv7Z+OGvrZ7+2VvgZYyKcImXJcpW&#10;511iILQ0fDg6sDjQcro4VhLpj9VXS5HgK9RWfGepj5QSiORlQMnwZygIZSqL0sy0ujg4SXCsQgOp&#10;XB2xDEU+0F6ir5SjLpWlKpqvJ5quRl9k+WICJwv16UMEaZrZpTDSgn1pAvjp5TD9TwKYntZIE8As&#10;EJEbdLscYdqlPtmceL4wKrC7EhQbqKklbSXKHiQkkMzJl8DKE8DC784m5MYp5M3FG8TNHqggFs33&#10;UtdWQ3/gfdw6yWWTLA6tcZ2OPbyiPqbZX+ozaOQ5NPICGmaCKBwQSRCiyEEkRYgge9YvstfNut7x&#10;eLHts/nmz/F5vydkf07I/iu54KvJysdr9SzHPQLXQxLQvDo0rQiNyUAUcYgkDFFEoVExaEKSFi48&#10;IQ5NikEjPMcEhv3+J4f4p8dDT69GGK5HGWnhwrR4X66b8F/Bf1wAc52P8J+NCp6NgpL3fJTrYpTj&#10;YpTWDo2JgjOHSIbb1XrdMbJ5JjwIeZ4KZ+szEn61vxtfXrSN74KOt3YJHQg702Q7Y2iKeNVbP5wW&#10;3ultOB9uuheht+wkNGPONmsrNGjA1qH6vEX5UbPSD50az0aseDZ8ZaEkIyhO/zJK8zRE5ShQ/shf&#10;9shX5tBP8jhMgpYgOoIWQnpTSpxGSJ5ESh2GiR+FSc07s49a0m36Cp9Gyh+GSp+GSf+cAN4J01lJ&#10;tTvvy4cF8MH2BM3+bq5A2/PQzszV1hTsfX9O/cJcbE+f7Myfbc1cr1ChFTxEfbuS60UNUdqKU98O&#10;kzoIFTsIFd0NEl724Rt3YcdbM7SYMZfpcw4kuqw15h9PdkInS9DV+uXeFLRGhBa7rmtSl+KM5v1k&#10;98LkzuOUT2OVDsMVLoI0jsMM56ONh5KtR9/HH83UQbtEmmye7j16jSV4GPRZSy2GqG/Gqy/Gy6yg&#10;NcYQhmMo2/kst82y4NPaJKg7C6JUQBM10Eo3tEWC9idO9mdWtqfndxcWTjZ3LvePduZur/QusPwG&#10;10iLhN6dhfbnbzTwInSxBp2vQIfzp1sTu0vE1aneueGWKVLD5mzf8ToFOp6Frpag8yVod2x/YWBj&#10;vAvaX4IOV6G9aWiuE+rI2ipwn4lXnwgQXgkV346S2olV2olT30eY7abaToeb9jvpv5ZTea9kUqlq&#10;Vqppna5g4vZSyP4HnnhB7VI150plpypF20pFywoFszIl4yI1g0I1kwJlq0Ila0CJ8q0AtqAJYCWz&#10;d+rWb9StKpTMy5XMK9RsCuVNU0QNgiUsvGScHaTd9IScJdjtOBltmZlc2Ni9Xj534GN2lWZ11mV3&#10;ClMMbfApXkK37WV1zyW+X02t2UTV7yBpCZ+PUhpOkhtOkuq3Il7vRr87SKg5QNTtJdOWAd5Lbz7E&#10;0iJoYb8L2xcALN7+UQEM2EPW7aTU7ILOYJAbrQjqUE7XSXrTakwVGK3fPrnNLLrJKLzBIHQ5qmIt&#10;9tV20vtjdCMYGfZ5G/GvD9NrDtLf7qPf7CPf7KW+BuUu8t1uWvUO6sMWunYrnRbMt4Vt3MxsXMM2&#10;rWPq9/9WAAPA4cBoW/FvSS7ordg3dwXwBarpMLEanNIBpn05o3U0vSPTEWcs5qMhFa4onyAhHi3C&#10;GyDO6ij7RFvpK1HDLzjtv2GP4VLIUTCpMfdusPZ/pe+cp2QGKFa3LlKzKtGwKde2r9R1hK0w2ASN&#10;tODgj+wv4K4AhgH1Kk3HYhXHt3p+fj+IRjMpjQbk7CBr1uLfLEZV7CTVbCdW7yTU7iMajlNaD5Ka&#10;NqI+LAdV7YR/oFpjmlXDG1XD2rWje00Sp73zwCOGigeh3J5jdMNW8tut5Nf7aR+OM+svslvPMM2n&#10;6KaTNNptAfcZAG44uNVg8+gjAQwAE+CuAIbrO4nvBx2R8yG0NLmwAIYd8F7ih73YtxshZTMeWRTb&#10;1AGLhD7z+AEbxKB96mpU5VJ42XRQwWRQwUr86yNM8zG2ZTu15iKrA5wAeO6bCT/mTAYT7BLXfmt8&#10;73E7Le8BdgTTEszP+bCSEW8cmGCg81JkOdicDMgb9soku2eM++WsRFeCnnAUOzgQuHDwKWgHJwAO&#10;CjjBNv9odnGttxxntR7haNIXcJj1YwlXjjOaAWc3WXzBNAPD0s4HWX+W3gzuEtER1WoYAS5/1CNz&#10;0idnNabyvLBpr7h2+13bCYECrW1CZ0fXZ0enB1vQ4f7l+iq0sg5t7ULruxcjE3NNHaMV1XN5des5&#10;zds5rXu5NKF4kNkCbh04EPzsACeYFlrMK7phO60OfMd3Ehun/Sr6rTPqtaMqZH3yxZ3LlbzrDaOm&#10;Q0p2UXVXhT2XBZ37mQ07GbWHWQ1nuW1QcT9USqDpzIxm+K805iPKumwS7wlgUNJIrj1OeDvvn9Vk&#10;GFiq7lJo5JVl41cSndrd0NI1NFhHJVQO4/NIPen9bciulvSeNhy++/364ruV2Q8zE68H8fX9/WTK&#10;aF99W0F4UpZTUL61f6VFwAeL4DrjwDp9vxbDoB7LGPA4thAfrrI6wNOBHze4WFh1X2LbrjLbL9Jp&#10;gnY9qmrGP3/EM3PAIWUmtBic/HVu9+lNHm9QQvm9oOUc136V0wXawRwD1wU+ov3ZQU7bFq7psKBz&#10;I6N+L7N5LeXDgDt6KqIEfo7gfoJDXGa0niTXbURULgYUkuxSyfbIMVfMUlDxUVINhO2AsrqucR1g&#10;tJPM1vO8roui3tOS3sOi7t2Cjp38dlgAH+T+KIDBIfZuUlIvxlSuJb4FL0BwReBbA74LVHdMvy3i&#10;nZpPl0Uc+Db12SSBF9R63GtawvCCPnAV4EGDJ7uX0Qh2h3NWn+R07Wd07KE7DtM7TrCdNytMtx+g&#10;68F3fCQA12IbVaLtlqfpXG4aUGkTmmfsl6Dl4iRrpydiriViZSjvbqDooyLtoa4YaGKAsLXKdLDN&#10;dbLNc7HJc7bKcbbAuZnjXC2wDmbptwL4rgO2NUlzscYZasRKCbpJ8LsIsNswP9MHSAq46qpGeDvn&#10;RwW9dbfPBnUTnXhf18JbAex5k9UZ9r7+7sWgDj4N8CgJ9CwFFVdbnI0J0lw/SV0+iJfVgofFXELA&#10;WVLQRUMhGOwe5lcFeoLBwZjaymGWhsnWxqlmeomw9P2kAIaje21MUvTVI1RkfBUkPBUlvVRl/UAL&#10;HLnrehMKfIuGQiDoaWmY5GiJhtUv2N3ZOsPXNd/PrcDHJQ+0G2hEyot7CHPb8LGZgwFBfzAOHEkM&#10;KqCz502uabAv6KmjEnorgK1NUxyt0x1sM2AHrKUeJiHqwsFq8vK5Fv0LbTFhJzPjJDfnbCvzVHWV&#10;YA3VEFNDhI56vKZKnIUxxsoUoyQbLC3upaUWYagXa2mGMDGM0dcNNdQPs7NJDAstyM5qffeK3N28&#10;2NeyBOhpWuisn+1qmOlrmSd0Lva2zPS2TPU0j/e0jHY3jwBgAdxaS4Tt7z0BDBrhEOF7DvjnuBXG&#10;97gJ6v0EHeBYn4D8PxPAcP2e/b0rgGn29ycB/HEE8H9TAI8QZsb+vwTwPfs7d5MF+jYU+NYB30YA&#10;/18L4I/t792j3NrfmZFFmE/aXwAc+nyPcVB+pH5h7knfj7nngOH6zwH3udW6gLuNd9s/aX9/TgDT&#10;+FT4L+DW/nY3DXY1EmD7SxPA3d7mhCi/t4HBpgJK3D9I8tDrMv2gJcJmLfRCV4pBX47FUJzFiJfF&#10;mpPXh1cumVe/gM4k7xvT7G9NsI9MME8NUp+pRj0Wcn/EZMb8woD7sQ7/dyq8D+W4vpZi/kqU7msh&#10;hi95ef7MIfR7Zv7fveT5zTO+3z6T/opZn1nEXlghSN0gXN8g0dIS7WyX5e1UGOReEelTGReC8vKI&#10;dnTyMTSzVFDTEJCVZZMQZ5QQppeW4dCVZDcUZzUVYTYXYrDifWnJ/dyK67kZLz1t9V8RNk1xDnUx&#10;djUhFlVuBi1WOj0eZitBJktwCZLf8ofIyLf7WeC9ZYbD5NpClar8jK35ZSQeKwm9sGF7Yc3DZcnO&#10;rsnJLs/FIsdHr8X/wljgmQX/CxMBBl0+Rp3/awEsyqzL9VQN/DawsZhxc1oIsmkoMQkiDbTJoVYk&#10;d7kpXwWSl2qTr1W8sZEQvTAXs+r/6ZrEgky6YnQq4o+EtV8I5Nn7tEQmIUxcbJQdRUSdGWXj6DSz&#10;v5VHMCqGeLjFvEqMwsdaDUdpEqLU76lfGDLCkJRkMJQARwBr3bbf2l9YAN864FsfDMvgrki1zgjV&#10;jnCV9nC1rijN/ng9YooJNc1iJN1qNMMaMJPjNJFpN4y2JCPNwEcDCfqgW2uoSr2f0gdP2SonsSIr&#10;vlxTzmxj9hwTDlBJ12HIMmLLM+MCJVqbPkOXEXR45y7dHqHTFa3fG2fUn2AykGgKyr54455Yw5ZQ&#10;zdYwrbZwbdABBtRbQ3U6w026Ikx6ovT6YjX64hR74xU7EzRa4o3exTpWJoTmxqdGB6UYmgXzyzuy&#10;yjqzafr/Scr+B8NQ4eB889L+yKG9MPK+bHbjf1iGfOOfJlrYaE9cdR3f0momCZXWKdT0uJEmo4lD&#10;fg317i1dwZRl16EdyWLS135vfmtV+AfTgi+Mc/6qlfSNdqR0cG5owyBufB4zMoIbpqYRepF9HWh8&#10;N3qwN2WgM3GgO36QEEMed+kkyxQ2fx1W9MAJ98Cl5IH3hwfejX8M7Hmgm/U7W5xqUW9g/2g0oR+B&#10;b0UTWnKpA8iB3pjugZihyXDyinkjmS42/4Fx1APHyn/2avxXt7JfuWawoyvcCMNJszNRQwMJBHwy&#10;YTAFT0ThKal4CnKQfKN1h1ADtEzIoETiadCMLGEAMTiQPIQHpAzSQBEGAWl4GnC3fwgUAZ82SACV&#10;1IF+ANhMJw4hentoCyHffApKUActCb3dqaRBBImQQiQgh0mZE6PZc1O5s1NZs5PoYTJoQZKHEocG&#10;Ynu7gtua/OtrPGreOX14Z/fulXlFiU5OunJaohIqTgObqpufqVOYK4lNZ0tM/iEi7s/+MV9EZ4h+&#10;6PWZ240iD6cOEWgC9ScbjR6igaNQMMQfM3+ibwKCb/6fOzGbQsqmDN3mf751wLAAhh3w3SBgMMIn&#10;Sb9ZbxhU/sYrDIHLb88kd+WQBrLw/aj2rrjGtojGjuCW7uB+gkdHh0d3awS5HzU2hKH04/DteQM9&#10;ZUPDmX2DKAoxdYyCIA4hh8cjBydMavv+Eo194JnwDeqdduuic/uaf8+qa8u4DPa1CLLIuXkggTiW&#10;PIDPGurLI3ZnDnRlkMgJw/N+lFWl+omv05r+Na721+nd/44b+EPCG3VcFWpwPIy4xJNZ99uw8n+L&#10;qP6XiLrfhNX+h2u+RHp7dP9W9uhOSs9oai8xnTwCnh2W2I8j47HDI6nk8czZXacawtfWoV+Yh/3V&#10;JFgvrzlmYB4xNJNGGk0d6E3qbET1d0Y0tkR0DFpVtf5Gz/VXBj7MEbl++HlwMoWz8+9XFt8tzRVP&#10;TxesHaatQZo1Y1+6Zb+wwH4l5sWq5CUgZ/H86Us1kZc4H4lXwcyvfP6zKeTf+uJ+QUn97Qzu4XYF&#10;O9SsDOG1rgkC1yR2wNUQ+yWeHcJzQYOC0JAU1CJ8VMq+iHg+HfpsOZRlK1xgJ0R4w19gPZh/K0po&#10;M0b4AKUEvXUeDZWJ4fw1UuJpnCB9rABHFD8PIFqQLUaYKU6MLk78eaIYY4IIC80HCzEBQAVsJoqy&#10;JomxARDi7ACa5ZXkBCCkOBOlaOoXtr+3AhiQJsWdIsaOEGGlyWAZXrQ0T7IoWww/fRTv8zhhhlRJ&#10;dpQsF0qa5nqRUjQHnCZD88GgBZSghWaIJWkCOFOcEyfOeVcAp0uxYiVZc6R40EJs2XIiCWK8AYIc&#10;Jd720OTQ1mj3xhJ+fWdibX+nb3wtHNskpBf3SCrkuXoysynuS5WYzxTDX5ggOWyzmEwzWIww3DYF&#10;j/SQ3+mlPtRN/lIL8Vf1hD+rxv1ROe73ijH/qRz7R9Wkz7SQXxlkfGOM+840G/DYOPMbpVhWXTSH&#10;QfozxagvRby/k/B9KR/CpBRKJ+PNIOP9VND+e25zLkVvq4Ci5ILBkrcDlYUYamfZ8SLhemvidHn8&#10;cGn6bGPjbP/s/BzaO4dm96HuhYtS0mZ6z2Jq3zIav/lqEqoauaggHlQRNqoH19qpG4OTW6Pz22cQ&#10;dAFBhxfQ0tbp9Orh/Pbl6hG0fgx1Enaw+T02XkhJXTcGKePvhfWfK7ryWCJYzLHfaaX/VRXzhV7h&#10;FyalvzfM+Z0h9qERlt8om0Ek8AcuR3HNyICkD29apwkT2+OL2+PzS9v7e5dXpyeHW2uL04tT1KXJ&#10;kdWpiYPFld255e2Z5Y3plTnqXG/TQBGuKiEC4+2eYGYaIiVrx8qp/5xJh47VmJnPhlvQmZ/HUYTX&#10;WZTPRYTfFSDI58zH7cDFZcfP78wv6MLL78TGaUPPZErHbMrCZcMn5MjApKGl7RUVnl+U19RaTx0n&#10;rS1Mbs+MLUFX0NXp5dra2uT0xMjk8OTy1NrR2vnV/sn63OnSzNnGKnR5fX0NLW5dFtcNeSSV6fpl&#10;SduhmDUjvpfx/1Yy4JFs2HOlWBalED4Z8x9e8GkYOlXW9lNmjzfPoV0IGliArMLKODTDXqpFcphm&#10;fKea9Bf5hEf6uU+NSx/rlQMeGRR9a0Szv1+Zpn9lmvbQGPW9IfJPUj4MmuF+GS1d4/ur+5fL6xsT&#10;k3O5WXV0z5V4uIykxN04WMwFuJ1Z6a2lRIIEub0/FQRsK8DrJMDrRmun4SnAQ4OXj5YImlfcg03U&#10;gU7YQtUhLuXtQAVxBdczmtZOSOsiYPpImQRyJoEKSgyBlIEfSh8kYkkUNIEQ39kR09aM6O1CD4Hf&#10;HUL64H9J37vAsb93BfDfJ6WrG14qGLzVwWbWTR7pXOpwyeRU0fhEweh/xSKDMUEJfmQTWtuC3r7z&#10;LC3zLq+AI4NpqaEHhyI+1NhiMk1TkE7ZuaCO7OzG9OMBOMJQLolSODxaNDIGyjwyNYdIzqcMfxLw&#10;KQD0B4BugOwhEo621v5g1sQglowvHB0rJIyWD8whKwfYJGxY+G1+EsDuAvyeAH4+j58EcABtGeC/&#10;FcC8nG5CvP7iAiECXF4SAp48bGaGOqEbC+f7C9PQxuhUxysHZUFrKc5ke32EpW6optz0myJoDA9t&#10;zdISuq6M7I12zPZWLw3WHYx3XUwPQHOD0OwQNE0462/oT4vONFVPVBZLVRFLV5XEqklgVMXTlYSR&#10;cvzJ0lzJspwRInRebN/YPv2D6bf/YfT1vxt89Rv9L3/t8PJhID+zG9sLd/aXCGWpeAVJby4WPxGB&#10;ybevL6fGt0i9G0OdVwuUWmyMqzxPvJYEUkUYoyCQLcObK82bJ8OXK8eLU+LDKfPnaghilbhzNIQz&#10;VEQztGRiVSUynMxOJ/BHS9STncndVerO/CC0OnIx0t2DjkHqyGC1xAt1JQDZ6kI4VYFczZtVgbVE&#10;M1X4YUBjlpogAHQAZKnQoGVXVhXOUROByVUXxSkLfvwROIFARdnp+lpoYfJigtCem+gozWLF8U20&#10;LBs41XwF/jJFoVdqkm90lCr01Qr1VHN1FEqMlIt0ZTEqgrFiTH7s3zkzfOnC/LUz5w9W4I7xvXCR&#10;4pqsKablnt1ZhA7XNvta3no7oFWkkuVE0CoSEUJsAdwv0EoiFeYaOdoyeTrSWRriWFWhPC3xMiP5&#10;EgPZHA1RnIpYsZ5CnqYkuK5sbe5cA8amQJ7d95rQgBo0KELLsQFne6Y+vR5+fkllvCOA6SAK3U0W&#10;aLZrMsfBINM+lXuJKLA8btbfFqgoyacm6yPMEyXIn8TJH80KvuD8DuxCDlyCrjy8fnycPspifnwv&#10;JfMSfI8mM1YGtHeJvNAMx9XwD9AI/Q0vodHnNKgvaCsNEzkgsjBEloTI0jShOyxwNcJxNUZ/Ncqy&#10;0UQ//+YlKferLtR/tiX/pgf9B1AfL3202cBx2MFH+4fBuAo0owlNqkEjimD3a7LENUXkmip4SeY+&#10;HWI5GaI/p9Bdj9JD44zQBMuPWaBpKaD5oFEhmgO+yRdNU8KAEc7rYY6/AyyAz0cEz4eFQHkxLHgx&#10;wnsxwn01zA2NC58RhKERHYhgtfHWqtJFKEmRtS85HJqbKomPi3ew7i7AQsfr0Mp4R3ayq6LoTG0l&#10;NNI3mZ9SZqk0EmQCZbichqnuekns+SituSvMO0tP2ouQTLk6tenaNZ/36tCPWvPNOIls+imchmtB&#10;MXpQjD4UoXMVrroXKLodLLQXLLwbKnIQKrofJn4UTksZfZM4WmbOiWPUkn7DR+Q0UvE4XP4ySvHn&#10;BPBuuO5Kqt1pTy50QoXOpo52p6DtFWhr9Xpz9mpr+nJzCgbUaQG+O7TGjznfnj3eXTzdnr9cGYZW&#10;CNBo9VqhHzVUdSVKZT1YEpwbLT11nPxhjNxaqPiUjyDJTajRRmgg0mKsOGaisWCMUDc13r02P3Sy&#10;NAgdjdE0bVXEZozuVqjiRYLGUazyipcwFGVwFqq/EKwzHGVMyfRYrUNBE7XQziA033lQGNVqJtJu&#10;wLbiJ7UbIrnix7UVITwXKj4ZKj0VJjMdrbSI0N3KtDko8z18FwURCmk7rhOgvVFwsRs7s6sHSztH&#10;KyfbU1eb4x9zuTEGV8C/c2hZnQE7U9DOBG2J39NZ6HweuliAjqfPtqi7iwPr013kjgpqV9V4/7ul&#10;kcb9hYHr3WHoZAo6W7zYmLxan4TWhqFVAjTbDA3kHlUFrKFNl+PVd5I1D1L1AEdI0yOU1Xq8yUyQ&#10;WYeB3gcVg1IlnUo9myx1Mxc6fquH7PGC2uXq7q9U3F4pOlQp2tAcsIpZsZpxsYZZobJVsZI1oFTJ&#10;ulzpVgBbliuavVK1eq1mDTYB5Urm+VL6qUJaSdLW0Yruoaq+7gq+xhLeSsJeUiIBkuJhHGzuXCxO&#10;nE/N2T9XFflSyVnQqdqvfKd8dDOn77iAcJjVs5xQsxz5di+h4Tyl7Syx8Ti+5hzRcIlsOUc3H6U1&#10;7CBrt1A0aAI4pf4gteEI1QRziGwEUD1wYz65O0k1F9gOuMM5ph2UB2lN++hPcIrrOMK0gspeWiNc&#10;bqfWbSZVH6fR1vEFg5xltO0iahfCysHIeAfUB83AVpMYinvmWswbuAPouZX8/iCjZj/9/W7aW5r3&#10;Rb47QFcfYxpOcE1H2IY9bP0OpmETU7+WWb8KyGpcz2zcy2zex/y4buvhDSfpjacZTVvxb0guaVux&#10;r8/RTSfI+suMlsOkDxdpjQcptTQ5lNmxhuvEJ9XFGCTqCHpoycUoKiQpKCYryyXoSofbSXl5CVu5&#10;vJQy/wudy7ccvs8F43iUshXMKvVc3hp7grJE075A1bpI3RZUyrQdK3SdAeU6TuVajuWaDpUan+C1&#10;tvMrLSdQqVC3L1ezAyWgUsOxUMn+lba3z3fCsSwqkyEFu6jajcR3q3GvwT0Bz2If0bCXVH+Q1HSI&#10;aN5PbNyPq4eQncdxDSv+FeNO2UMWqd1G8S264fUaQXN++YfJtVARHiodvMxs3kG83U1+d4ym2dyj&#10;lIYDRN1hSsN5etslhvYgaA86vQVwiG4+SG+GnxcM+OgE3QJK8LDAc4fr24nVRJeMxfAK2gRIbQCz&#10;AmY7/sMVuu0K1Xqe0rQf+2E5uGzEBdtjkdhiEFmrFdykH9FpkTDsmbWFqIHy+i6yusB8ALvvJdP+&#10;BAE8bjCjwMmAlq2ED/Cs+xjaqX4K2trPyEaw73xoGdkNuxr9+jqrG9w0CNe9j6ib9i8cdEjrs04e&#10;ckRP+RWsRFTBl3+U2rgUVjEfXAqvMA2+CHuo2gN0/REGTODWs6w2UNJ0b2Yz4ABHY/+nEuaAliC6&#10;9RjbBjjBtMH38PZ8ZgKKKK5YcMRhd1y3eUKbVWydc3h/Mma9sQNaWIDOTqDr44vTvcPdlfOdjaPl&#10;ufP5eWhzA9o7gNbXjqenD8ij0/l1q3nNW/mtu/lt+zmth9mtJ9ltcDJqGNhY00R1Tvt5dtcppvsI&#10;2b4VXz8bVNlng/6gHf5aPaBaN+ytZlCredx4AC0n9nVu93Ve181ixj1H6U3Xub1QwQCU1w8VEkC5&#10;HFkFHhN4mvATB7cUvrE0UmovUY1bkeW9VrGvNdxLddxxhi75PhGNpZXkkeHO6dGa2ZHyCWIWsQfV&#10;2RxX+yH8TRW6r7t4jFo1TK4lk4gTU/gufEliRpyJU4VbZLGpV4WhZ715SINx0AdN71aTsFGvzKXI&#10;8t3U+rPMjuOMVlo6enQzqMAvjcvMTii3D8obgLJ6jpFN69Fv5kJKB10zBpzShtwwM6Gl4F0E5feD&#10;qQXvDvYFgIdymd19ldNzjus8zKAl097CNB/mdq2jG3axLavJ1f2u6ZNhpbSjZLSC6UfLGI/rvsZ2&#10;nqKawddkLfLVmGc2eHYdhtFDtsiloFJa+gRMB5TTBxXiocKB4+zOzYymTWzzQWHPZRURjAw4yuk8&#10;zO4Ax9rLbN3DtADmoqvWEt+DbxY4NwA4MXCH12PftpvE9lkhOk3jqjUCG/XCwTsWTB7wRMDZglco&#10;mFSHNxxltp9kdZ5mdx1ldR1ldh5jOk4y20Gfi8w28HLbT6vZTnlH8cW8Nwos0nQrNfCpsgguNQvI&#10;NPCO0vUxEzaRfq4g9kJRnElblM1QjNdKXtJTVTHY1DDZzbHA26XQ1SbLyQLjaZUV4FzkaJ5hb4ax&#10;M82wNUkHgArYdDDHmukmWxul6apEq8uFmuogDNTjxHhdOBlMnz5U5WI0U5cLtjFGWRqk6KlGmesh&#10;fJwL3e1yYDwd8rydCnxdigLcSwM9yu7WQQnqHva5brbZoNSQD5EUcBXmsmd+pg9GBmNaGyH93UpA&#10;NztTtJFmnJVhKjiEhX4yOGHYT9uapAFgUe1gTktG7W6Pg3GySocX5RXgsGR8qqUuH6CvHmFlhHCx&#10;wXg55QDc7DKdrTNAB9BuY5LiaosFe4ESNIJ9PW6Cej0ds31c8kBn0AGMIMZnz89uIcxtA+oON2sM&#10;g9HALr6u+XDdQCNSWznE3hwF6jTlbJnmYoe1t0kHuDjiXJ2yLM1SlOT9+Litnj9RB3Cwmigr+ING&#10;awuksUG8jkaUvlaClmqsqQHKzBApJ+kvJeYJGs2Mk0AHc5NEfZ1IVSVfZQVvA70wDzdsXOSrV8XE&#10;lvdTgx2b5N5tfPtqd+Nsb/McoXOxr3W2r3W6t2Wit3Wsp2W0p2Wku3kY0FZHaq8nw3Q0UACdjVQA&#10;aAfQ9HAtsaVmCNBcPfh3gHt+TEcduav2E3TXUT5JTz31k/Q3jX6S3obhvsYRALw50DwGg28ZhyG0&#10;TgAG2yYBQx2A0aHOYWLXCIDUPQog94wBKL3jAGrfBGC4f3JkYAoG1OHNUfz0GGGGtuotcf6WKdIC&#10;YJq8OENZgpkbXgHMj6wCFkbXFsfW77E0vrE8sQlYmdxamdxcHAN9Vj5meWLtH2JpfPWT3P0UHnlh&#10;dPmW+ZElwNzw4ix1AQZcCwC+LvgawSUDwLV/knve95a7rvcudzt8HAr8d7indeGWe42Au5uw+oXT&#10;Pg80Ez9NKy0OuL+FCOhrHgL0Ng0Cbus9jYTuBnxX/UBnXX9Hbd+DngBTcnJAma+3Hr8c53MZLnYj&#10;dlYTPg4zMVZ9aXYdGTYtUVYtLg5zDmFPXjUUl1Xpd5Z5n9vlfmmX8519zmOrzCe6iCeS/s84nbhZ&#10;HUXpbWWemck80hf7TlPgWxWeb5W4HsqKfCcn+q2U0Fci3H/mZv1PJubfveD4Ix3vZy/FvmUQ/45O&#10;/PtnEo8eK9HTmYsIBOlrIlzsM4ODsiIj82LicZHxCJ8wb1MnE1lDFV51gRcSvE9luB/Jcj5W5H2q&#10;JcxoLMNlp8jvLMCgK8ikKcqmLsauIs6hKsquIcCqz8tsys9iI8BoIcWgK/dYKEpJuTvQAu8pQQmR&#10;agtRKfUyNuWSFn+kLERnx/LcioPTnJVDnYNNhpNZlo9ei++FgcAzC4EX5gIM+vxMurwARv3/I/gY&#10;dUWZ9LmfqfOxWbIym3Kxmwgyqygx8KEMtchhFmQP2Rl/JaK3aoOvdaShEe9LUQ4mNe7/pfO5p35h&#10;+Jn0hJg0RR6LqT1mzzW3w0dGlju4Bus4ygtbs8vE0mvmPVTEfC8dZmAWlhcbi0e4k6J08dE/Rvfe&#10;g5JsBAtgQpwO2LwVwLD6vbW/t9y2A2BJDEcANwcrtYaqdESod0dr9cbq9MXpwpCRZgA4OHgcazuG&#10;sQH1oWRjQqLpEMKcmGwBSnyCSVekbkuwer2fUrm9MKDUVhCWwUiNF2laL7H6zOWOopXO4m/cpWt8&#10;FZuC1Tuj9HrjjAYSTUEJ6Is3BmVPrCFobwvXbgnRbo806Yg27o7R7YlX74lX7oxXa4nTq4uzLQn1&#10;KEtCIkIz9PQCeKSdOFV92XQCf1D1/FrH+4VdnGzyG9eGyRDCtvkHCkNo9r/qeSqWtDv2zUTMHXpT&#10;Fw1rujRf11m19gaRx4K7ez3rWjw7iWETOy7EPaHsvj87FfxCN/0L45yvdNKe6KeIeec4FrUk4kdT&#10;x4YTiD24ESKG0Ivq70zFdyOJg0kkYgyRGjw45thJkS9v+y6q5J+d0h/YZT1wq3jgXfvAs/ZX7h8e&#10;6KcxRr1y756KJFJi8e1oUjuyvylzcACFpyCG5qLI6zatk5wZ1b90S3pgFP7A8/UvfGt+F1D+Q2yx&#10;+tvmyIkJ1PR4ZE9bKmEwbYCU3j+c1j9Mc8BDxBQiIZV4sw7uzWq4NAv7k/29BWyCRlgSw9yq4v8m&#10;aYME2LCmDvQn9XQndHUientAO+x9b31wBokI+oBj3a4lnDTQlzpESKMlsSSiSEPZk+M5UxMAUIHX&#10;DE7s743q7Qzr7Qgd6AzqbfNorrF4XapXkqdTUqhbUSaZlc2VkvooPPavAeG/8wn7S3gSS95rreae&#10;KAoliYinXTtpEEkeAsCHwI5QM6hkcCbghNPweFpqaAIhfQifO0zJoRI/6YA/jgMG3JW+d4EF8F0N&#10;TBMJQwQUoRNL6c2lDmEJ+KTWroj69vDmvtDuoUjKuGdPv0t3RygJnzw6hCL1ZQy05xMGigkj2H4y&#10;anQ4ZZySPNiXTqYiydMundQ/xuAe+KT8Nr5S6v2ka8eOX9eWVknXd15x9OHplnV9CZTJlMEh3GBv&#10;/mAnbqANnH8ydSpsfE27dfwhsvpBaOm/IBp+kdH5u5gyvewKdB85aWxdqar/j1FvHwS9+afwxl9H&#10;tP7Os5IzviGka6No9gLVO57WS8oZHk/t78kg9aKHurNGhtMp49nTWwFNIy+dEz4zDPwPDQ9F1LvQ&#10;vlkEeS6VOJw2CCZPB6q7FdnTjxwcd60j/MnM/9cmQUyRBb7980nD88l9/cVj5KrpYQx5KHSA6tg9&#10;I/6KQhff8MQs84lCNL8BQtY4iltYQ0VeOifBfrzetyOdvyPp24bgf37l+KDS/kGD54Pu0D/1x302&#10;VfTd4rtHe62Mp73s531c1/080KAwRJKDqJpQm/xBocBCAut0MPNSEM92mMRhpNx2iMh+tPhhgsRM&#10;ACdUZLyF1orn+WWi4FdJwkzxAtwxfHyRvLxRAuwxYFPiRaLUi0QxxkRR1nhh5lvA5scC+NYBw/Vb&#10;YPt7K4CThFmSRdlAHS3NkyrOES/EFMX7PF6IJoDTZGgCGClFE8D3AJ/C0ASwJBdOgitdihMlzY6U&#10;YU+VZkFJsaRLsOXK8KGF2HAyQggxPj9+tnBVmcvRgY3hzt31oeUN6tr+1sTKAaqkV1w/9oV0IL8x&#10;htsEzaAT+1gt6Imq/2Ml32+k3L4Vc/teyvMHRb/vVPwfqYU81gp/rhdLZ5hAb5rMYIp8YYJ8bop8&#10;YoJ6YoJ+bJL+yJTGU5OMJ5oIdhMMr3kWm34Ki04Cj0Eyt3YMo4LfE2G750LWD5m1H3HomLoi33cs&#10;DU5etnVSijKiu18lLRM/QNtj0PkWdH4I7R6sLex0905XNoxE53Xoh5Vx2aK+N47/yiTlW4u051aY&#10;F2aoJwaJz3SjGHTDuA1DRc1CFayCA5LyS6u7J5f3Dy+g/aPLldWtudmlmZm1zU1oYweaXr6o7xmN&#10;zyoz9Ajj0rT7TtSCQSOSWT/juU7WZwqoPyqlfGWA+coY/VAj8hGvvYxKkE9o+ava8fG5i61DaP8Y&#10;2js6XVycn5ocHaUOTQyT1udnTrY2z7d3j9e3KW2EwcZ+citxrGe8/UNfUhhWV8VeiFuHlVGFlUWH&#10;g9uCR8hJQNybV9yHXciDhcuFi8uNj8tdgNtbiM+bn9eHl8eDi8Odnc2JhcmRh9tdVDRYQiJEWDiQ&#10;k9uNmdmRnt5aRNiHh9Ph+SMdZjpdG+OEVwX4vuaZpncDpbmv+9r7VxcXtreXVzamppfI1JluErVl&#10;b2H0cHZsd2Z0ZXIUXP/m5vYpBB1C0PQu1Dp2gK2meqEadH0KhU1TnsgEfMVtzidrJaliximioazn&#10;hM6vq2ggv2mbHFmHcO9H+LSCvhd14jZOZdRBPNFMZjTJ+VYVSadd+Fw774lu1nf66V8bIT83TvnM&#10;GPW5EfqxZd4XKvF/EfWTs8OUNk/Pb18vb2zPzi1RqGv6er7cXDr8vKb83LbCfC7gX54yYiE3AviO&#10;A+Z1oDlgXnsBXpe7AhhGgMdTRNiXh9eZjceORcCKWchSXNsnAP32PXkjDz+B7iamtA1k9BILKJPF&#10;Y7O4oZHU7n5YAIMfl5i21sjmhvieDuTQwN8RwLD3/e9z930O+K/fx94+UIIBs8mUgtGxksmp8pnZ&#10;yrn5dyuroA4+Da+p9a2s8ior96t6FfjmbdnEVC6JEt/Y7JSda5iIsE7HxNQ1FI+Op/f2Y/rxWYPE&#10;PDK1gDpSODwKABVY9H6Se/YXAH6tcCME3Dghg9ifSyHn9VOrhhayailiGj4/CWCXuwKYl9f7vgAW&#10;sOW7yQLNw+EqzBcgIRjKx+4lzu/FxWyurRo8Td09W1mAlql7lLYgQwUvZZFoXYVEAyVvca4oNcna&#10;cK/pyuzD3hqI5lBJ0PIgtDNyNd4FLQxBU/3rzZU9aRGl7ubJmpLBIqxoDYkMdQmsGkAcoyqWoSqc&#10;piqEVhbEaYqilXkRMhwxEsxhQvRe7I8sH/9Z9/Nf63/9e60vfif9H/+s9+1nnnxsVvRPPfg5aiNC&#10;oMXpi+nh5f6WNVLb0kBNbqiDmwxbopZYurpIlpIgeCvmSPFkS/HhZPmxioIZygJ5mkJoOXasMl+m&#10;mmi2nmK0omiCifpKX93pCnVjYWhrmby9QDycIUALlLn3xRkm6jn6MmVGsuXGcsX6UrmaIrDrBeBU&#10;Be6pX9piuho0uXtX/X5MrrponoYYIF9TPFNbLkZfa6m9FdpbgxZHWnGxTlKM7oJP09T5c9UEihT4&#10;imV5iuUEi5Ul89RlsRpyGRqypSZqOVqSGBXhfF2p1zYalZaqqSp8PnxP7VgeGrz4swnrD0Ycz2qR&#10;0dDG7PEYEdpd2agubQhwTtWQjpETDBJm8eZ8HiXGmakjk6uvUGSoVKAnj1UVwSrRHHCxrnSRjlS+&#10;llSpgUKhrkSmKleGOkOJBeNQiuh5qw6El6fldqYw3dhfGtdU+ksq0yWFtvDtNZWRFv5LpruB8ZrC&#10;ckBgv5rVmOrWnB0K9XFWERWU5+dxFRdB8PLFcfOFcvC7cgjYcQrY8fA7gbeiMLe7BKeRiaLqaEfy&#10;1VL41pDU1RjP+eAziBaDy3YDMzRGB40+g4afXJKfXxDpL4bYLod4r8ApkQVoq/yOs0OTzNAkBzQm&#10;Dg1JHHTwLFfTj5V8N5j11x70HzqRv2uI+zdQmSx7ttvMBxFkIaoKNKwKjSpDk6rQGPjXgujpIOdu&#10;D91Oz+OrEQZohe9mNAArNAHG/EkAj/zDAvhihPtimJ+mfoeFLqgitBJsjvBeUnmuqELQmDI0bAwR&#10;vXpTVXCmnCMFcZcTlCALcydluddxodDEADTRt9ld7asp/RYRCc1QZqpyktWFGh0UT9LsD8NUdjxF&#10;11zF9/1VrmMNIYT5WYzekrcM2Zq7z4ipVvGbJrVH/XoMI5bcy65iB/6KV2GaUIzOQZjcQaT0UbQs&#10;4DBKZi9ccjtYYitQbD9M+iRCbtGVe8yKYd1b+ChM7jBU9iJS4e8I4KVkm6POLOiQBJ1NnezPQLtr&#10;0M76zRrAUxcbkwBQud4G7XPQ3vw99Qtzvj17crB6frh6tTkJrZOhmea9V1Hj0TpLkcrbkXJ74eJ7&#10;oWJ7YaI74ZK7MXK7CcrbSTrDvgpzKMeDhszVrrLGV5kV5RntLVUzQ/WXo03Q0BuoNvUsw2EnQmMv&#10;Quk4VvU0Rh2K0j8K1FwN1lqMMh5PtJzOdL9sSofmGqCtbqguZSxMd9Jf8SheaztYasWd8yhc/CpV&#10;5QShuBsjtRYhvhwmuRguuxijPpeov4Rz2ngVddJbBM22QlvUq72Jw52J3Y3Ri82xq42Rq/X75fXG&#10;+PXm6G0Jt19ujByvDJ2sDZ6uD11skaG9Eeh4EjqfhS7noeOZ41XCAqWR0vOKZoIJHxapTSsTnZe7&#10;swBofxo6moT2KNB03XkLeqPYdzbVdBVpvIUy2kUaHKQaHKQY7SMMtuMsx91tm3QNihVVK/RMs9RN&#10;HJ5yWnzFmiJmXKbmUaXs/krRqVLerlLBulzJvEjVtFjNrFjJokTRCvCTALYCVKpYlytYgM1KJasq&#10;FcsqZesyBdM8Cd00QS2svD1axSNF0z9CI8hdOdBMLkBLNlhZLkxZPkpSNECY05X3uSnb50qCX6nY&#10;i3vnOWb3hr9bTuvYz8Jvodp3klsv03uuUd1H0XWXiGYotQVCNV+kNR6m1m6lvttIfbeJrN5Jqfnv&#10;C+A95P+3AL5lB1m/mVyzEvVqI+7dXnLdaXrrFa4Lyu4BXGd1b8a/B+O3msS81whoMowc8coGB4VK&#10;CAcZdYeY2iNswwm28TSj4Rhdd4Cs3k/9cJ7VcoJr2sc0bmfUr2PqVrF1a7iGjazGvUxa439TAJ/R&#10;rr2OZjqzOlezu+qCyz0UgtT43XWUEmXlEhWUUWqKCAO5CD+NcIxpRK6Wa4qwZgiThNv3XDafMbh8&#10;yxHFIYeTMylStwW8NnSv0nct13Eq0bQv1rAD0GSwpsPPCeBXWk6AKk1HUIft7w0OhUr2FRoe3t8K&#10;JbCrz0aU7KPr4Uza4EGAe76XVL+TULsbX7+X0LCf2HiY0LgSVHGUUHuJbAHlZvirOZ+CbpO4cknn&#10;D8revWZxS0HF5+A2ZnVBmR0X6S2nqMbD5JsocCS4CTegms8y2mhLIN8I4IP0HwXwTlojDHi+nxTA&#10;ZDfsUkQlPDd+tL+J1eAh7iXWgPHP0a0X6W1g/M2Yt7MBRWOe2a+VvN+q+H5QD2gxjBrxyNpNrDlD&#10;tx4jacOCEcCwYD4cpzWDQ4Ch/mcCGGYhrJzgmDYdWARGA3fsCtt5iek4TWsBR1wKqxj1zMbbIbvM&#10;E0BlPrh0ObxyIaQMtINPaQIYWU9L0ptavZdWB+YPnAL66Cbw9670Bexm/QS2ZR/bepDZdohrP8S2&#10;HWBaaZYxvXk7mbYK9WJ4xWJo+WFKw05C9ZRfAcU/q8LevwuJWWxpOxgbPVqeO95aPj/YuDrcgo52&#10;L5YXjicnoIUbB7y7Be1uQlvb27X9OxU96/kta9mN27ktR/kdZ/mdZ7kd59ntZ7jW05uE1bSQ5ey2&#10;87zOy4KereT6ndTmA3T7UUbnHqp1Pb52PqJqOqSs2SimUtG7TMa93SQeXDg4JZrpzOkDTx/+DoI5&#10;AOX0Qrl94OuJd0CBp/AJAZwMvjitB4nvKU6pddo+VRpuOZoOOQ7+79KzBwfxXROU+oXR17PDZeOk&#10;fNIgpr09oabarSA3/O3r5Hfv33R1EyljH4oqk539cLY+VQ4hb8z83hp6V+t71+j4NegH9tomjvlm&#10;r8S+AW8Vmv1FN4G5d4xtO8W2g1t6lnUjRG+07j6qEfSBAfVRv7wmk+h6w4ghNwzYHbSAHa9yes4y&#10;abMa1EEJ6qDlOr8PPKntjKbj3K5NdMNuRvNqcnWfC3o6rJQ2PrYdTELAeXobmJxHqY37CNrK4uAm&#10;rEW9HnHHdZnFdxrFkB3Qc36FtGW2M9rBi+sipxs8+l1c215W+2FuFxj5JKfrOPtGAGe2gbkBC+Cl&#10;xHcbKbX7GS3H4MWY2b6X3gyv6AxGXot8NeGd222eAL4aA7apY145UwGFYEqDiz3HdV7m9oBDgL3A&#10;LtuohuPs9qOstsObQPBjWuh5M3i5AS6yW5diyrocE1/p+hRruZfoe1eYBpRbhuXZxQYoOuqyqMk+&#10;lRV+LM/zWIHzmSong66UiJOuVqSLQ7a/R4mXU56LVYabVYaXbbazBc7BHAsLYBtjNOyAQYulAdLK&#10;EKWpEK4qEwwa3e3ywKaJdpIEP00DMzzWYX9pLMbrpCoTaGmQ4u1U4ONcCEovx3wY2PsC/N1KYPxc&#10;i0Gjh32uq02Ws1Wmp0OegXqMnmqUoUasjLAHN20hSzMwpo5yhIl2gq5KJMDWJM3eLN3aCOlijbsr&#10;gOF2WADfxAHTYnk9b9b9NdaOEed3YHqmzU5vIMRlrSLja6YX72SVDkti0EFLKdhEJ9bBIs3NLhPg&#10;chP+C0pQB+PYm6PgAF8vpxxQsTFJ0VAI5GU1AwNKCDgaaUXDWaD93QtBCYbVV4/QVg6xM0OCzuAj&#10;J5sMFzusjSXK0izFzhrt7pLj4Zprb5NuapSoqRYqwGvz4qkGE72ejKSHkX6chWmyqSHCyixNXzvO&#10;WD9JTytWTMgVYKATZ2+NMTdOAZgYJOlrx2qqhoPd9bRizAziQn0KcCmNTW+nSN07lL4dQsdKT9Nc&#10;V+Nkf9tcf9sUoK9tvLd1tLd1uKeFCuhoIMPG9x63VvieBr41u/e47X+PuxL3Lr0Nw58Etrkfc2t2&#10;7wF/etf+3qrfu/Z3qH2Kxo0A/jn7e1cAw9L3fyCAYfUL21/ArfS9t/mTBt74vxbAMPCYt8b31vve&#10;qt8Zyjxgmjx3z/uO34T50iJ98dOf5K7c/e9wb1Vg2AEDYMv7Sf6O6IVb7oree5vwcr+A+973J+6p&#10;355Gwl1g9Xtrf2kCuMtfrSfaKt5ERY6Vk51ejI1Ti53bgIlRWZBFQZxVWoJVUpBZio1djVHA8qV8&#10;yDM95BfGaX+2TP/CBvO9Le6JFfaZbtJz6RBGXk9hLk8ZNjdlBifVl7aKdFYyL00kXxqL0htwP1Hj&#10;faEhQKcl8FKD76kC1yNpju9EOL/lf/pbOoY/0bN+wcj+BR3LXx4z//kH9s8f8zx8IcvGpykkZatm&#10;4GvuHGrvE2Tt7WXs6qzjIMchL8umIMUsL8YkJ/xSVvCFrMAzOf7nCoKMavyMKvwM8gIM0oKMMsIs&#10;qkKsBoLsljQBTG8mRa+j8kIcoanRF2qJ9xQjB0u2hakXuBvqs0mI/qAizODA8tyGncOMhVOdlU2a&#10;k1mW96XmrQAWZDQQYNb7PxbA+mLMhrzPtfnZrVgZTTiYDHjoZeXoOFD6KqQQY6qHzEygItFbtcbb&#10;MkzfiJtOjJ1J639LAP8cAuDuvZBV+YE1x9BoJDKg1cM5zdhBS8iEVzripWr2Q+Xsr6XiJNT94v0j&#10;O1P8CLHG+FhdfKzmx5AR+qQkvcF4bVAfiNHoj1YHgMo9bvv3RKjQkipHqvbRckqrw40D8Tq9sX9D&#10;T4x2d7RWV5QmAFT64nQHEUYUlDkZaQYqYLMrUrcv1nAIYT6cZjuOcQSMZTiMoO1IKZYD8cYd4drN&#10;QWr1fkpv3aSKrPgyDVjiFH+IUXwMiFd5lqrNmGnCVWgrXOYk8cpd9o2nfLWfSmOIVlukfnecSV+i&#10;eX+SRWukYUuMXnucRnucanu8ckusZl208dso9zeJKYneCWZ6ocLSnkxSHi+U/Z5o+X+j58vqhRRP&#10;LLV5TwroX9Mt73vshfrSMZYtKt+xfSKYvBo1tu7bS7WrbXaub/Lv7AjrG/Bv67V922z6rtOsaVip&#10;avBxeNVvLdC/10/7Sifte41EYfCrn9+J6B2Pww8G41sjiW0Ych8W340c6E4mDCRRqDEjU/7ESbve&#10;cdGi5sdJr37hmfXAIfOBe+n/837/wLvugeubB+bYP7lnabzqCx+Zj8B3JxGas4d7kjsbUrr60obm&#10;UGOHvv2bovmdv/HBPLCLfOCU/MCz7Bc+r75PeCf7qsOlfzBymJhE7E3u78Tiidh+KrZvDNM/lkag&#10;pg4NIci9KaRu9EDfRwK4L3GoD5SA5EFaauibPn0ZfbTyfyCAYQeMIuBvI4BhJQw+RfT2AEAjqIOS&#10;FhM8REsxjRjoS8b3pw7ibzfje7qS+ntRxEHMMAU3NgLIHB3OGCGlkPqSqQPx5P7Q/m731mbr2jrT&#10;mnrjuib1N7XihRWs6OynCcjvohK/j0UwpWeJ5xcH9PVE9HRE93fHEfoQJFqcccYoFTM2jCLRTHA6&#10;hZRBJWPIpJ9OuDdrmHxXAMMOGNbAHztgwF3pew/YE9AijPsHwCZNPJAGUYM9GEp/1jAxAz8U39YX&#10;1tgT2kYM7R8LHBy3aOwwrq3z7u9NGKZdZga+K39osAg/Cp5jyvhw8gQpGd9NC1kbnvPrn/xrUt6D&#10;UOwv494Iv5l27Txyql3kSSz/FwOPZ2EYq2YSYmIZSSJnDfUVDnXk9DdjBrqQVGrM+JJxx9jTjPf/&#10;Elb0b0nvf5vZ+W3ae9uy92k9eNTMtnH79FcpjQ+C3j4Ib/6XsNZfelY9Dn5j92Eqc/wYRZhC46l5&#10;YxMofA+W0o0cbM8dG86kjOWOb8R2zPD5Yj/T8f+9prdAZJFH03ASeSFpcBjcT1qUM6Enh0jGUGY8&#10;6gb/Yh76R+s4LsTroKG1JOpi6gAeC2Zpf3tcR6tJVS1rSvlvQkr/3b3k9yrJDNqZTFooTq14Mb0Q&#10;aU2zwCCnWVLeTIf7YqPaTAULJePPhKRfD8T+qi3gn6scH7z2fFAd8qA98Ze96N8NZf1prPjrlbd0&#10;+w0cEEkNwmtDzVpnxfLrSSLzoYIroZK7kQrLXvxbgUI7kUIUx6cHSPlDjDZO+o9JAp8nCzMkCPLE&#10;8glG8QlECXLFiDInSD5PlHqWJM6UKMoKBwED7ob/fiyAUwHitDzPoIS5FcAoae5kcfZEERaEGBuo&#10;p8nwgMYbAUwXJ8QE9kXJ8CCluVOluGBux7wLGB8jzYuRAbtzpciyI2TYkmXYUiVZ0yRYs2V40UIc&#10;mVLCqZLCAYJc7qI8G50NB5MD6wtds7Nda5tzy1sHRa/7FPTDGERdRPTjvuW3Zlf3E9QPZFVxZldx&#10;krMM13VJ1nRIkDMPkzYLFjP059XyYlNxo5NzfCxp962ELZ2K91Nl38dKvt8r+z9WD32uF8tkksJm&#10;kc5lnUNvgHqiHs+kmyRih5O2z+TQDPuGx1xUN1jWMMTOH5NR3P62cbS6ebijb3ZqZnN8nDTQW9fV&#10;/J4y0Ls4MTs6NFVV3hoTW2LumKJslsipHvlIPvQLhai/qif9SQf9J930r8yyvjLBfWWM/doo7VtD&#10;5CODpOf6cUz6EY9lHbm13PQ94hKzX7X0Dc8ubu3uHR0cXJEoWysb0ME5tHMGbV5cj2/tZb5t0XSO&#10;+V7A4om4L7NqMpdBJptBxnOtuMfawSw6/rY+aaXl7Ysr52cX0PrW8dj49MjY6MzsxPbW2trq8vrS&#10;2tbqzurs1lD3aEVePTIq10jZQVHIUJpPR1nCSk7EnINB/cUP8i+fqIiJOAsKOnPzOHHyOHPwurLx&#10;uLFwuTCzu/DwePFwefJweXNzenBxeHJxuIOSh92djdGZncmJg9mVk8WFm81DgNtbXCBYWiyCjcGN&#10;i8VLiNtfRzk5NqihAE0IdsuV4jYS5VDTlDX2cPDNweYODfbvH2wcn29ubs9RCT2LYyP7K0snm6t7&#10;qwvLM2NT4+TRMcoFBB1d0m7C4gFEXoSqupYjcB02QQWiag6KBu6P2aS/oRN28ksteY/Pe92f+5oQ&#10;ivrAKu3wVNRWxDSJWT3yuUoUh1HGC1UEs0Ymkyb2hQ76sUHKd8aIL01TPjNDf2aa+a154RPTwi9k&#10;4uiVosIyWkcWzla39kZGJ+cXD6qqukVEDOieK0iIOgnw2Ivwewrz+gpy/cTdRNC8DgK8Lny8tOTP&#10;gtzu4N+oIpzeNMA/VoWDuFjtebkcRcXdmbnMvqdTkdP2i8lqeDu6Xj66VEiaAW9FVOcgqpuAwVOy&#10;ySN3BXB4CyyA+9JI/2sCGI7uBRWwL3ixg7c6sqcXADbhVz0AVOCeudThsumZVwuL71fX3i6vlExO&#10;gf6hH6o9SkoTmlqyBomwBgb1yOpadE9f+eR09cpa1cxcHpma3tuP6urB9ONBvWRsAva7H3PP/oIx&#10;AeB3Cvy4YEbAb24nbmgwq5tYNbRQ0DyuYBT2twLYA/CTAA7iAfyMABbjD+Zl85Tg9+NitlSU9u5r&#10;njpfXrqcG7qa7Ec7m4RrSiVqy2OM1SOlBdw5XyQqi2GMlAoddduTfEfLU5Yb8s4GP8xVZ029wvSg&#10;Qwqc9aKV+MMk2ZMU+bGakklS3MnSXCky3Kny3GlKfOnqQhhtUZyOOFaNJlaz1UVytSVydaXRqqJR&#10;4uzePHQG3/7R+PEXut/9Rf/RlwZPv9X8/qsQJWlSQRY0TV0ntF0vUq+XiDW4yDAz2Ugd0XhV/mxt&#10;8QI10QJ5wTxpgWxpQYysEFpBGK0knKUmiJRmwSjwYFVF8oyU4lTEIvXkKNVF52sjy9O9W6uUH7NA&#10;r08e4VurfB1wujKFuhKlhjIVJvKgzNcW+zHS92+9b66myI+oC+f9RK6a0C1wS76GCKBAU7RQSwyA&#10;05GP0FYbqXkPbSxAS8ONGRHOkow+Is8RCmylOqKlKgLFsjwF0jzZcsIZSuKpKhIIZfEiE1W0olC0&#10;EHOiBHuejmSlpWqpqSJWR6zYRt2S/nMfcXatZ1+oPv+6BZO80tFEqsiHhjrIWYhsW91ETalYZVEv&#10;fnqrF1/avfgiSZ4/V1++0kKzxEgxV0MiR00sT008R02kQEcSXG+BrghGhTlN9ckHd/alEmWoTxci&#10;SEIkTgjO/3yT7fmawnRJZaE5YCoTqNM+ItNBlKcQ9ck1lfFiRPx8wnJ5MLQY7SHMKSghZsvAZC8s&#10;nsDDHcnLG8rD78bNb8fDZ8/L6yzE4yXB5yTMIp0V73m6kLRJVjsb44aWeXdbv4Qm+WhL9gLGOaFx&#10;xqvxZxejj06pP5yQH5+RXp6TWM5J7IArMvMVheGK+uyK8gKicNOyOg+LQhThSwL/XhvbcjXd7Oun&#10;hKw/96D/sxXx6+bEX/Wk/Wm85Ml2I9/FgBQ0rgpNKEFT8tCI6G4P3VLTl/sDP0BzHNAkIzTBdBME&#10;zE6TviP80IjwPyqAAVcjtJWAr4Z5r6hCV1QRABwHfERkgSYFoAnxY4IMNOW80WhZGyUxUhYGrU4l&#10;ebgH6Gs0psVAwx1XlJYLaluQnhwuyB3amj8YaEQay1VZSKwjzPcilLZ9hNfdhXZ9pA6C5fdDFXZD&#10;5LfDFbZumPYWJtqxtWk9ei/zlw9Sf+5U/W7ElGXeiW8zWHo7Uv4gTuUkQR1wFKOyFym/EyK9Gypz&#10;EqW06ik4acu66S1yGCyzFyB5FiLzd1JAzyda7rVioL1B6HTy9GAW2lv/xwXw/PHB+unhGugJbQ5D&#10;C51ntSmTCQZzEcr7sUr7ERLbQcLrAfxrgcJbkdJ7iSoHqXqjXlKLCEtosAzaJS9QmhvqS+rripvf&#10;5VKrs4YygwbDTSi+yhPeMgu+UrtRqlCa6WGE+k6Qyl645lGC6Vq04WSY3kq6y3VtIrTRAo2VXzcl&#10;Xb0PhyoCNuP1571lTqI19qNk9qIkdiLEtsJEtkLFN8Mk1yNkV6JURoMURmL0ZjNd92pToZF30Fov&#10;tDUIbRCvNkYuN8YuNybulVebkzcRwJNwy8X66MX6OCivtkcuNqmna6TjlaHjddL59jB0OEmLCb5e&#10;ha6XofPFy72JvaXB+ZFWau/b/pbygc43Y6Tm3aVB6GQaOp+BjkagxXZo+NVwmsM4wmwm0WA5UWcz&#10;QWs/UeMYoX2eYrUT4zVgY1mhrlqqo5+upG33mNX6W7Z0GcsSFbcKRdcKWedyWbsyWctSBfMCJdNC&#10;ZbMSJYsyRRrlSpblStYVyjaAchXbMkWrInmLUgXLShXrKlU70D9XQh8rooeTtMTKOKQpusUpefjK&#10;edhIu+mKuymLe6rIBkpL+CrKhOipxWvKhAgzWnM/0pd/ahQk7FFhiCAFvl1OaD1A9kKYQQjZdRRd&#10;dxxVfRr7/iThw0Hi252kV9spb3bS3x1k0pI2w9bnVq3B4u0fFcBHmNaD9GY4ivQwowXe3EU1wAYR&#10;7L6XXLeLqAWAChgQKqdcZ3VvxL2b8MsnuWIIjmkD9she++TluFcbiHeH6Q0Xma1XmW00ZZv0YSf2&#10;NYRtu7hZJHgfXb+dXrOVUbOZWbeNq9/PbNjH1O9l1AEObjjKqD/GNGwmvCK6Ijfjq84yGk5QtZeY&#10;pn3Eu1M0bQXczdS63ezO2fTWQgeMlYirmqCXlkqyjHyyslq6hnKKvnSYp5J/ulFwqYFXvrJ5hpQB&#10;WtogQVDNh07I6nMGy8/ovZ4LxPAq5apa5avbFGnZl+o6AUAFbOarWP2cAK7SdLwFbFbcxAGXq9kX&#10;KTuUq7t7fyuE4NJajKk4SG/YQnwADwXceXCjDpIbD1OaDpKa9hMbd+Prd+NrV0LKDxOrT5LrdmLe&#10;7Me/v0K3nKbUr4SUDlmn1ij7FQhYv5H1GHHCnCU3QthuCN1+mtIIYTqhnH4I132c2riXVHuc1nyF&#10;67orgHf/VgDDFm07uXY3tR6ubyZVkzwyF6OqQB3+aAtRQyPhw1rMm6249/uIumNk02laCwBUaC4t&#10;qXYlvJJgh3yv6vdGybvbPGEusHgn/sN5ettlZieYS2AOrEa/BruD84HyB+BZ9zG30/IeYEaBqQWG&#10;AoMMOadP+heA27UZ/34lomo3ofoc3Qpl9VxjOw8QdUuh5RPeuV1m8f3WyeB88LapFBfMYkgZOMNT&#10;NC1b+FFGI/ynA4cZjUeYJlqe56zW/cymvRt2cDS2s34C27KT2bqPazvIaqc54J808GVuD/gWjPjm&#10;gsm8Hvv29CaoHSob2K/pOiUMnY0MLw30jHQ1zxL7TpZnoINt6OQQWl+D5uag5WVoawPaWDlbnbuc&#10;X4BGVi6bqKtFzQuZ1Zu5jcdFHacF7cdZzZd57ec5radZzceZjYAjXNNJdstpXscepmULPKDUhv2M&#10;tvPcvjNc91r8hxHf/K2EOpIz7oNqcJm4W5W0V4t21KhTznrYW6iIDOX1g3s1H1q2EvUK3GEw06YD&#10;i2ABDJ44LFl/tK0p9TcR5LXTXpnthsHVWl4F6g45lh6V8and7S3tI4TGhdF3C2Nv5ibezU2/GR0r&#10;JhAj374LLCn2QWek5hUX5hSH2nmE6Vi0R6PLTDyabEJaLELearjW6PgNuaSOB+aSPbGLMa+2U+vA&#10;GwNMQjAVj3Ed59ldR5ntoALu6jaqYT25Zg1RvYWs30tvPslsB9MPnDN46INO6BrtYAB4+mATzCia&#10;2M4fACWYGGB60MKIse1gqN2M5tPc7q00cItawFB41/TpsNKb9XR/FMagJ/zXA+C2gEkOniMtsDi7&#10;Zzvu/Zgbrsc0vk03os88cdgZsxpRdfNYiVAJYR/buoL4cJrdBTjJ6jzK6gAz4VYAg4/AEeE/FNjB&#10;NG+iGzbS6sHl0DQ8phN8E5fDKkY9sgYd0rotEluMo8HLdjasDHyzzrI6r/P7rvJ6wcXugjmZ03yQ&#10;3XCAawRvuQM0LVodvAPPMM3X2R27yJrxoLwmy+hSDc8CNbdXxkHVDrHvXBFZlmFR6m6uklaGvIay&#10;zBqC9Op8jDriAlaq8t7mJonujpleTlluthmOpil2RsmuVtmOFll2plgb4wxro3RQgrqDOc7VJg9g&#10;oJ6gIh1ippvqbJUDurna5NibpesoR4jyOHLQm7DRGQly2KrLBVsZpvq5FgNg0Qu49cEB7qUf219H&#10;C4y5HkJJ0k9bKdzBHBwXqaUYJiXoxv7SmP6RNhejGS+LpayIp40xCnQGg4PKzwlge3O0rWmqvTnK&#10;9SbVs50ZUlMxCHbAbC/1eVnNJAQc1eUDzPUTQAdf13w9tXBQd7JKhwOCHS3RoHS3x4GPvJxyXGww&#10;YCgwoINFGugPtyhL+7DTG4DRhLis5cU9jLSiwUdgFzCCmV68oWYUGAQMaG1MWwDYzgJlZZ4KsLFE&#10;OdhmuDplebjmerrlWVsgLc1SdDQjRAQdmBn0OdlMleT9QIuVGcpIL8HSFGlmlCwn5SMj4WWsn+Rg&#10;k2lunGpqmGysl2yin2JqkGqki9BSjVWVC9JXC3azTkmNfvumaLCrYW6oa43Us0HqXcV3LAy0TwP6&#10;2yf628f72kZg4DhgQFcT9S6djZSOBjKgvZ4EaKsjAlprh+DNjwH9P0lf0/An6W8e+TR3onvvcmt8&#10;73G3w13pe6t+b+0vsWOa2DlF7By7a39v1e//lgC+FwF8K30/VsI3gPr/jgC+t/stHwf73o33hdXv&#10;NHnuRv3OAmDvC6vfH2N8YdH7U0j0PW4N7j1uje89Pra/cAQwbHl/jrv2F/a7d+t3XS9chzfhJM8/&#10;it6moU8Cx/veqt/uBvyt9IW97636/VEA9/prN/mZOIsJiD5n42JWYWI1YOMyp3umyvNSXpheSpxR&#10;QohJlpNdh0HQ/pls+CO15K+0Er7WS/zeOPWJCeq5QfIL1Wh6iUAWHi8Rbi9Zdg9lFndlZidFVgcZ&#10;dnsJLlsRHlseTgsuDnNOdjMOViNOZn1OJh1OBm1uBg2WJwrczxX46ZT5n8tx/SDG/Dkv3R9Zn/2e&#10;/tkfnj7/w6OXf37K8iU932NuaRYxDUFlfQktYxkdC0VDO3Vzew0LK2VjXTE1BU5JEUZRMVZVIRZV&#10;AQZZvpeSvHQS/Azy/Ey6AixmfMzWPM+NJF9qazBIpenrEiKtCd6ilBCp9gjtXFdDbRZxkcfqYsyu&#10;zHS2bJxmbNyaLKxS7MxSvC/VYQEsSGchzGgoyKLP/7cxsv+7gMHFmA35XugIsNuwMhqzMehwv5BW&#10;eMGGNlIlBOiS3SSmAxQGfVSrvSxD9Yy56CTZWXV5mO8P8j/jnveF4WbS52Y15n+ppPKIGaelMR7i&#10;NuhtV2huayigKyQd8lQe/a1a0UMFFKuUu5u1d22sLz7euv9nBDAxUXcoQYcQpwXqt6IXbN41wbeN&#10;MPAmaIf79EWpAWhJoWO0P0l3tBYo++P18IkGoOyM1GgJUW4KVAU0B6m1hWr2xRqSU60mM53n8zwX&#10;C7yncC4jaLvRdHvQAiq9MQZ1/kqVrtLF9qJZZjxIHaZ4lWfRCo+i5H8AhEl/A8pEtRcZhuxFdiJv&#10;vRRoJjjaoCFKuylGpyVerS1JvT1Jsy3JsDHR4UNC2DtkgZWmLxeHFZ9sCJdm/BcyXl9p+XH5Y+XT&#10;35q/GQggrDk0j9MFYB+oOD31TXNum3LrmPDvmw4bGA/vJUX19MX1dMV3tUS0tYR2DeoWVfMk5jHE&#10;5H3lj/uVReJvDBHfWeG+10bwmGdYJdYhW6czh+ei8D3ehPrI4da0QdpKJGmE3qShodjhiSDKjEXn&#10;iNw7/Dfxlf8eUPDANeeBZ/m/BlT/q3/dP3nW/bPbq185ZfJj69wJk5Ejw2H9jSlDTdnUzuTOloQ2&#10;PJKwFkXY13019nV4+QO7xAeuiQ9Cch54FPwx9DVfcacdYSJ8bCyK2JM00JFFJOQMkPP6xnL6JjP7&#10;J9II5BTiQBK1PYnchsL33BXAN4G/NAGcBM6Q0JuM700d6E3r703v68b0doMSPUDL2/zfB3UT6QtI&#10;Jw7hhqlZI8OZVAqGTILFMADuANtfACyGkf00JZw+OAj2QhNo6aOTurpoqrivj2aL+/uT+3oR3d2J&#10;3R1Y6gCK1BM70BXY1ebe0m7b1GbW2GnY2C1e8JY3u5wtvYAJmcmOxgnm5CtUvDb4UK1dkGNYmG1W&#10;km9dWeL4rsqj5p1PQ01Ac33CYH8KkYAeJmNHh3Hjo5ljIxnDlAwqEUOirQEMq9+7wHHAsAa+64Bh&#10;1/tJYE+A6u2DE4fSxANpEEnsRVMGsBRyGoGY2DkY0ToY3EEN6Bt3bBtSLnsrU1Bs09IcO0xKpQ6C&#10;AxUQSUUDkxl9w4gxauLEIJLQmUsi5Q/PBfZPfI4qfRCV908xr7grJm0b9jSz8Q/dUx7ouDLGFzl2&#10;T6XObqHIw1lDfaWk7nx8M7avBUUaihuZshuYFKjs+hL94U8Zjd+UEXhf93vXtaR0dqFmtxzJW49y&#10;+x5E1T+I6XgQ2vzAoeT37kVymLawzrk00jyWPAqeJpZKwI32peCbc8comaTRHMoKsn9FNqL4My2/&#10;zwxCXrojzco7EsjziKER8KALR4iFZAKun4DsHbav6vyDQcDvreP5UmtCSFuJlMW8sYn0npaUtrqk&#10;/m6PLqJIUfu/R7594FTyBy0cq2nV90qY7+QTuA1SGOVsZHR0cgtD56mJByOuxwSV/SaOw3qGqxaW&#10;0xqmtdKnvfF/bIv5fX3oL98GPKjyf/A+9EFT3C96Un4/kfNorZTr5I3seYXqIU55I1FuNUphO0L5&#10;MFzhMlbxIkF2OYhjO0FkF6lYa/IyRfALhBB9giBPHL9QjIBQjDBPrBhLguTTBKknCAnGJDE22AHf&#10;2l+EOPs9AXwraNPEOGDgFX9vHTAsgJNEWUEdLcubJsODEGOjLTzMSxcjzJQiyZ0qy4OU5k2W5kqV&#10;4gElQpwzUQIMzpkkCQbnRkiB8Wl6OF2OD+yOlONNluVMlOVIkGFNkmJJFWfLkORGC3NiJARR0qLB&#10;Irye4gI9ORmX88TdhfbFmeat9bGNjY3K1x2q2t7P2XU5xe20reNDUl6nlbQmZL1NK6xtHpgamzum&#10;Tu7MLp2Oze4TqCvN3eOVtfjM8nZETl0UtlrdLlbBIkrYIIhd3felgtszWdfHMm7fy3o/lA99qBzz&#10;TBvBZJBMpx75Qslf1CTBNLAQ936kfmB9fBla2YGW1q8WFo/X184296GW4cW44g/GnnHq1sFGjnG6&#10;VrFCch5PWI24xH2YxfwYpEJZ1FK4zPJ47CvZ7SpeWhd/ZYz9yiTza/NswFdmWV8YYb/QQ32pk8Tu&#10;mPVIM+RPQuaf8+lwq9o5haBetQzOblzNrkC7J9DmETS6sDayvLBxcbpydkVaOPKOq5DUjn7O58YE&#10;/jkk58+m7G0YnJnXNLh5cLW1sb0wNz87M7W6Mr+7u7qxsTAzM7K2vrS6uj4/s97XOZGBfGuiF8LF&#10;rP/kobyMsBMvizErnQ4Pmxk/ty0fl62wgKusbLAAvwcnlzMziy0jkzUbuwMvn7uQsI+oaKCYWJCo&#10;SICQgL8Qn7cgjw8oRfn9xQX9lSSj5MVCJQUCRbm9hNg9hdndRTi8RDh9BbgCeDgD2Bjc2OgcJPh8&#10;DZTiDRSjlARdRZgNuJ8rMX0vykkvoaFgGh6cVP2+ZXRkBrqGdrcOp8bGp4cpW4sT57uL59vT+8vD&#10;k+SOmZGBpfmpnd39kwvo8JKWH3t6G3rdNhmOemXkFM0hZsAkqBGDqiTPnLXh1wrfk/TtExnFbZ4J&#10;2zzkt30hG8Cuk/hUNpxDFcmmgWLUQbwwSHhkmvjQHPGlJeYLi9w/6+Y8NX/1RCvnkUy0oXt+Y//y&#10;6s7JyOjk1MzGyuq5vX04K4uyiJAVF5uFmKA3B5PTjf31o0GLA3aHHbAArxNtudkfBbCnMBfN/or+&#10;iKcQm4sIt4ukkJuIkCMPryUPvwWPtI1DQl7Em+ZiylzVxGoWfjy1HY8ZIBePz6UTSFgSBbx2Yrs6&#10;otqbE/u6kKT+NBLtNwU2vveAEzsDYL97mxH67wN3hneEx8kbHskmU8Am+EkF73nwwv/xVX+zzHD+&#10;yGjJ5FTZ9Ezp1PSPyaKpI8Wj46Xjk6DMHiKhunoSmlpi6hoy8YNZg8RcEiWfMgz6wEmeYbn7SWD1&#10;e9f+4gi0JQbQpK50ai8S34El4DM78VVDcyXtkxrWMSwCVhx8dvcE8E0K6HsC2BoWwLycLkK8/sI8&#10;AVzM7lKCATws9mL8Tq8KOs8WF66mCNAU/nW4V7iyWLKGbIaWXLQoZ6I0f6aWNEpVJE6WM1lLCGko&#10;ijAQRlvI5rtop5srJmqIxKnwpWoI43SlcnSksjRE0xV40fI8SDnuFDmOJDn2JAWOJCVOhCJnugJ3&#10;uhxXhjwvRokfpy6RqSWF1ZJFa8k5sj5LUJNOM9Z0F+LSp3vkKydWGejdlpHcU5zZko86muzZGWmO&#10;tle3k2FEWSlkGEjgNITylQWL5EUKZEWy5UQw8qJIRXGkoihWWSBdngOnLJiuJJhvqJSiJROhJd2a&#10;m3SxPrw+j9/bHN3fGN2ZxUMbk9AUkZKHzNSRzlITzNEQLjWUqTRVAGXhTUZo2PvC6jdPSxSQry0G&#10;KNAUhS0v4K4Dvmt/bwVwlp5coJpCf3kJtDwNLY/Uo0JdJRn8xV/ESTOU64hUqgqUyvMWyvPnKoll&#10;qkujtGTB2aapSqQriyLlBZMkuWJFmBPEWdIUubO0RLL1JDO0JX0EGWM1pEJVpZMtDcbflg+WZK83&#10;ve7DxsUbydvyvXAVYnThoTOj+8Ka7is/nhcoVdHX1jo1jkbVNjqvzdTK9RUKNSXyNUVxary5WrxY&#10;NQas9uPeaJGLFjOIqA8NikEkjpv8z09vsj0zXlPYbsJ/GS+H6a8pLLTMzGTw6SOI+u016DCjstZr&#10;sdCDMZCR5WfV4udzZ+b24uAP5eIM5eMKuZl7TnzcTvxcLmI83rICdsZKWpS21Ot1n9leemjuJbTM&#10;cNjyFTQhAlHFrkbErsZ4ryZYLyaenY5/ezz68Ij68GL8+eUIw+UIM01Ck+kvSM8uyI8uiI8hCis0&#10;zA2N8NEY5odIvBd4ntM+7v129pWalyPFD7vTftec+KumhF+2J/+uG/XHqcoXCzUMx/0C0ITkNZV3&#10;p+fxwcATaIrlepQOGnsJjTFBo6zQCDc0DEaDI4D5/gEBPALGoaetJUzluqbyX1NoAviKKngxwn1E&#10;enk5wXY9ybfZywmN60NjTqOVOpPvgqCtmSokKtREe6AABS3godney+HWCHOVVC87aGseWh4v9bXM&#10;NxGhBqtuhMls+wksO7FuevHvBohsBghvBYvux8geJqkcJqsepahtxykuBomNuXANmdP36j3qUnvY&#10;qvZVm84PHcYvCLZs4+6CywHSu5FKR3HqZwlaawESh5GKq94ic05cO37ih8Eyu/4Sp8E/uwbwVojW&#10;dKzpZgMK2uy7Oh7/UQBvr/1DKaBPt+d3dpYO91ZP1iahNQq03Hvdkj6TbDYVqrAVLb8XKX0QKbkf&#10;Ib4dJrERLrkcJrkQKr0WrjoSqHxakwwdUqDDqe2N0eWVESqhYWWguj3Vp8CQv0SNvtmAtd+cnWjH&#10;NebMtxEqtxkqdxqjCaWaXsabrIVpzUfrL2IcIHIuNP8amnsFTZRBA3l7BcELEZab0SYrITIbYSLb&#10;4WL7ERJHkTKAgwjZvQiFpRDZiUA5aqjqZIrFzqtwiFAELdRDWwPQ+jDtMjduLvZnysv1Gx1OKyeu&#10;ticud8ev9iau9ydBeb4zdrI5erwxsjmHP1yjXh/MQGeL0OnSxcHsyc7k0fZER1tZd2clofftGKFm&#10;dbT5crEP2h+Gjoe3a9PWSkKXMA5rKLMdhO5unPJRrOJJvO55qv+kr0udqV65ni5SXtn+KYv9Iy6s&#10;vE2xsmu5gmuFrEuZjH2ZjG2JnGW+olmBkjlN/SrccCOAy5RtypRty1XsQJkvZ14gaw4qFar2pQqW&#10;hTKmhdJmJTI2BbIO2QouKCW3KCV3LwU3Kzk3PVl3bSV/KTEPUVFPFeUYba1kRdkIET4fGRYHLwGv&#10;VMnAEo2EWiN0pwWO6ly0EfTuPK4RSmqBUpsgVNMFquYg9c12auUmqmob/XYntfofEsC3xvcesP2l&#10;LS2c1niEaT3JbKelM81oOcG0nWW0naa3ntzkyN1F1G4lfFiPfbscWbWXXEdL8VpBhUqIYPxhz6xW&#10;k5geuxSiS8aUX8FG9JtTRAOEboUyOqDMTnDm18jGC2TDCbL+KK12P712L6NuF1N3gP1HBHB6/QGy&#10;biOldhvXTkp4n6AdbsLvpCsZoq6UJCmXpKCSrquRbqWWGKAZhtYLKNZxKVGzLNGyLdZ2yFe3SZcx&#10;jOZR9H4haP+Q1epzBufvOf3oReL4VXCKZqW6Tq+MPV6beL4x8vg5AQyA7e9tHHC5ml2Zql2JqlO5&#10;urvPd8JIPr2V+FcH6Q2bSe93U2u3E2nZks/Q7efpHWeojqPklkNE8yGicTfp/XFa7SGyejv+1W7C&#10;u0s0eKBNe3Hv1kIqpt2zew3jq+V83kh4NquGjdli1wNp4cJX6DYouw/C9ZyimveTao9SG8GjPPpJ&#10;ANNiE28E8DaaJoDBo4St2D0BTHTHLkRWgjpgJ6UOZgtRA/rcboJ5Ah7xaVrLGXhqmV1XmI7d2PfD&#10;zph2vchWnfBuo9g+88SZgKLN+PfgBK6zusHEgCceqMCz7mNup+U9wMwE5RWuC0ynUe+cpYjK4zRa&#10;lt2d+A+AvUTaWtdw6DO46rO0lsWQsinf/CGHtDaj6Ca98E7TOLJzxpR/Hm0dX0wT4ATbfHwDnPz5&#10;1v7C3ncz+0c2cC3buNadrLa9nI797A448e8hjrZc6xaynuKTPeSGWYsHM4024Y8K2qA+KrS4BO1s&#10;Xc5OrZMIa0T8LoV4QBw6J5HP+gkQkQItLEP7+9De9uXawvnsHLR+Cg0u7b3uXc6t38htPCxoO85r&#10;PcA1nue1X+S2nWXT4uAPMxsBoPEwq+WyuG8/p20dRVv2+8ZBdkyHlndaJFFcs9ci3h/EN065Fzer&#10;Rb2V9K2XDW3XihvzyJ32L5wOLJoNLgFzDNxA8Ah+TgCDTTAVT9FNK8HFeMu4Fn2/cg3HXBOX0pCY&#10;pg/v2sj9rUsT1UsT7+enGleWW+dX6iZm30/P5vUOZLytwRaUR/pH6AvKmrIKZ+jY5qlZN1kEtFsE&#10;V2t5dFpGr8a/2kz+QPLFzUaUb6bWHeNu7GlGy1Fm+2k2LaB2J71pB9O8j6W5dsBeZivYBI1g+l1m&#10;doLTBmcLXlBdlolNhpHNRlFDzunzoWXgttNSW2f3gAn24xzL6gTDXub2gEkODgG++4PuGHBQ0E57&#10;Qf2UNfoU2w5K8OLaRjWsIapp2ZtRjdeZXZcZ7VsRryfds7sMYzr0o3pM4ymutHzj4P12VdB/XThw&#10;nt0FoI12E+l7gPlRAC8kvl1H1dFOPrtjJ7N1A9O0ldlCmyeoZlrWdEwHmJO7CdXzQSVEp/Rui8R2&#10;s7gBe+SIby4tphndBMa8zu+7Lurbz6rfy605yK7bz6zbT6/eT6s5RjecYZovcW1HGY0rcVUEz/Rq&#10;k9AyHZ83xsG19rGvLMPKrMMLrCJTjAJ9VdzMxC3VBMzkBcxZXqhyseqJi9hrqgXamiV5OKb7OeF8&#10;nLPdaEY2x84Ua22UbmWIBiUsgC30UfZmmQbqCWqyYaY6KaAOcLPNtTZKc7bKdLHG6atFC7Db0D/S&#10;ZqMzEuN1sjdLd7LEutvl+DgX+rkW+7oUwQIYlADQCANaPB3yPOxzQWdlKfBf5X5muklWhqnmeggj&#10;zTgV6YCXP2hx0JtwMZpJC7nbGKPcbLPtTNEO5hl3BTCo3ApgV1scHLnrdLPcr4NFmpFWtKqsn6Fm&#10;lJqcvzi/Ay+r2a0Ghj8CJegGOoNd4B3d7XFwi8fNisK2pqk2JimgHRbAdmZIPbVwMBQrnR7bS30p&#10;IWewCdrBXlZGCFPdOOebJNIWBok2Zqnmhok2ligne6yzQ6aDbYatVZqdNdrRDgPwcM0FjXraURKi&#10;Lvw81gBBPlttjVBNtWBrixTQWUs9TEUhyFg/ydocbWOOMTVA6Wkm6mslG+ummeih9TSStZSiVaS9&#10;9JT9bI1igz2ysYjauldUcu/mwvgZoXOR0DmL75zCd04OdIwNdI70dwwDelsBtIzQt0mh72lgwK0G&#10;/jui91Yk32OgZfST4FvHPslduXsXWO5+zK0bhjfvqd+/sb8d06QuwPg9+wtL33sC+L8E5z8ogGFm&#10;qcuAWxN8l791wP9rAvhW9N4D9r6w+r01vrfcVb+TxBkAHO/7sfqF78zH3Brfe9wa33vcdvi5RXx/&#10;jnu69573/XFB3xbS3c276revcfCTfDLY9670ba/pvcsDSpB7s7ubFbuENJ2iELsj3QsHdjYfpud2&#10;gi9MJV7oS9Fpi9Mb8rE5svKHvZTC0CnlMCoksKpEs2vEAZiVIpklg1kEfNg53aHO+S0AAP/0SURB&#10;VATZ3cRZXCRZXSTYHIS57Hn57NiEbJhEbLik3TnEnJkEbOl5LF9ymtOzmzGxmTGzmgnwOfCxW3My&#10;mLLTGXHTGfG/NBGgNxOk1+d7Js/1nQDDX9me/I7u0X88ffaH58xfMHB8w8j1Lb0IHasKr7CpvKKT&#10;ro6HsYG3sb6HsYWSkI68oJEcn7YUl4oYm6IwizIfow4PgxEfoyXXY33xF5razLJYEyNijN2Qr9hw&#10;mFRnlG6Oi5Emk7jIEw0xNneWl3bsXKbsPFosrFJsTJI8dGp3BbAQK83R3lOn/4uAwUWZDHifawty&#10;2LIxmbAz6vK+lFZl4sy20ML7aBFdxGAB/MHTIlTXlPslLUH3/5YA5mHQ+xjO/x9vbwEdR5ImWntx&#10;dgd2oIeau91mW8xUYmZmZmbJkixmKGGhmMGSLJNkMXOxSlViZma2lX+kyq3x2D2zs/ve+33uiRMZ&#10;lRkZGZmVks/V9wWHGSeXpcgjbc2b3FmaauNBjgw/m2prKythLWmF0O9l077Vq7ilW3BX3N1Yz+lp&#10;hB8x1Y2YZEZG6v8kpCQ9ADFRF5Rgk5piSEs1IsRpE+N1AKQEXXKiHiVJn8Vwmgk91XgoxYiWbAg2&#10;wUdgB0K8LrwScIwui55YPVbgL8v7DiYZD1wlhWbVwacdkVpdUQadkfrt4boAUB9IMKOk2tBRDgyM&#10;EygBo3jXmXyfuUK/qVwvJt5lIt+Pke1JzHBojzV5Fahe5iadYyOEM+dN1n2QpH0vQfMOAKlzP92Q&#10;HTRm2vAXe0mW+ElUBkq8CJOtjVKpizV8Hef+LC42ySPeSMlfUNBHQDGexyiDzTpdIqrMqoZg+WLQ&#10;rp5qVNnLE1vwmV3Ud95puhU9caN7IYNzob2jMf3DKArjarHYflxvc1pPR9wgUxlf82ePmP+0D/93&#10;+7h/tYj9tUXKHYdMMZd8p9QOVN1kXt8sijScQO8PHWsPYzahSK25pB48lZBCHYoamvQgTqi8JNzF&#10;1f8yquJGUNkN/8p/Dq77WWjTvwS8+Vf/+l8FvuTCtth2j4aNzYRR++LJTWmUeiyxGU/oR/ePJfWt&#10;2D+fehRbd8MVd8MLdyMy70Zcyc8iKrkL+y0GZoInFuLHh1Po/TjKQAGFVEJglgxOFg1M5xIncZTh&#10;jKHBZGZ7ynAbhtTHEsAY4l8J4GQKSwDDwcq4QVj9ZvfDDhhHhIOA/3EyqVQ0gZAxMIAjk/OZTACW&#10;RErq7IyorwclaMyh08F8ggoAT6GAQ2DL2we7XjzxKg8zkQR6yKUNsdbohXvr7UN2dSW1tSe0Nrrm&#10;Y10KsE4leW7PazybO9zaCdbNg/pv+tRq2tVedmq86FB/3qBR/VLnWY3Bs2rT6qea2VidHIxuNkYv&#10;B2uQhzfKyzTOzzLNy/J98yqgsS6krSmmuyNpsA/MA5pOxQ9TsWTY72ZRCNlUIssE59EpgOs44A8d&#10;MMwn3vcalhJgBYqBOmwFhijYISKGTsTShtAUeuogM76PGd4zGtA/ZtnQh8gs4c/INKurTxxhYMcY&#10;YOdCylA5aQY/MJI0MpQ8Ts6k9JUP00uGp4N7R77AVt6ILboRWcVWRDd8OicY9vxnFmH/bBPMh33p&#10;TVpBze+kURkF1MFnIwMVlPY8QiuORkhkjAYw5o37pwSeE74uar9VQ1ZqZUT1DCS1t6ZMrfjNHHE8&#10;H/1XzMCNDCIsgH2e/SrgKU/iC+daatb4WvbYJIpKzpsaypskphNbisfoOdThPMpCDnnTIPn15/oh&#10;X1vG/dkyQh3/EslYxDAm0SRiKYNSNkzJGRjEDgy71/T/zizk1/ZIwdS6MAosgPMYI/mk3syBjjQS&#10;IWJ41nRg+e7T0V9Gddx2a7lv/PxrzbLvdYru6OO/V/Hn0jQxctEaGIhfm3j8dsb8lCx63PUA6meD&#10;BrmhTv7LTqXDeoWlKsHRwnukzC97Mz7rSPllS8LPmyL/ozPqM0Lcd7S4R4xIAcYTYbqPKN1NeD9M&#10;5TxW7SJR8TxdcT0BsYqUm4nXKNK4lyr+CIkQShaXQUrKImXEkHK8SfJ3kPK3rwXwNX9HAKPlBPDS&#10;/JlS/KBkOeBrAYxWFGIF9YIKTkUUoySMlOSKFrofLcoWL8mdJi+coSyaoSiapiicriACymQZAaQs&#10;f4qsYLKcQKqcEBwwpyCSriiMU0FgVEXT1URS1QSRKvxIZb4UBd50WR5wOpyMME5WHKUoEyGNCFOT&#10;z/V1hxaHz9d7txZb9lcp+2vzve3EmKhsN/fk4LCCibmLvVPoDII2d8/W1vaOjy4uT6GT3dOj1Z3T&#10;td3TjcOzrZPT3YvzQ+j0CDo+gWYWz+njhy39iwXPKdHoOocnOdpOSdIWCY+Mkm8ZpD0yRXOYpX+r&#10;GHBb+bF3RiNlDZo7hvYh6ASCljffbm6cXb6F1he3nzaQzVCdHL7PP9NO/Z1S7NeqyB8UE25JRt4W&#10;DX0oGv4IEcYpFcEjH8WtFMOlHPNAMeIHheC7xok/WKTcskJ/b5P1tW3+n20KP7Ms+o15wT+pp3xm&#10;mvnIvZTfp4zNMvVbdf/bGt7CxiEpRb2vO2fGV05Xji+mt1bp8xPjq6srB9DMKlRaPWLtmCWt/ETT&#10;KDIsubJzaB4Mb/9o8+hgcXNjbHaGNDNNXF0b2d1b2NpeHhkbra1ti4zC6+sG8nBZ3f7ehJvNQ1Yq&#10;Vlg4UEjIX0QkQAwRIioWzC/gz8Hp8YjNFQE2RQNFRfzFRfwkRHzFBD2EuZ152O1EBN2FBdwE+dwE&#10;eZwFeVxBowiXqyiPC+99W+FH9hLc7vKC3irCj5UEfcDvZhKcbuBYGeknKooRijIhUoI+ouzOgvfs&#10;hO7aynC6y3K5KQp4y/K7c982vvu1pii3jZFuCDKjurGDtrX3FoKgw62l5fHBraneixUitEE9Xybt&#10;zRLXpihLE2NLs4vLy7sL6+e7ELQBQeuXUEXjsISag4KO26u2kUMIWjuEGgdWvWPKhNT97ku68mqE&#10;8mhH/SD1mFspgVMl8ZFmzF396O/MYr+wTPyzDeZP1gWfGZd9Y1rNbvnykTZO0iAJW9ozu7w/M7s4&#10;Nbuys3dZ30CytAzm5TYU4LWWRvjxc7q9t78wV0HAsAP2YoX/fiiApQUCZPmD5PgCwO9+8gJ+coK+&#10;0oIeChLeSjJe4kK2t9k0f5DSF7Xzc8goSm7syyONF9OnCobGcqkjOBIth87IHKKlDPYn9XWlkQfQ&#10;QwQMjfC3BDCL7A8EcN4QHXDtej+Ctdv1zh99BPq57g205NOH4Z9i/QOpXd0pnV3gp0Ahg/l8YbFx&#10;a7t1e/f14nL56Hjh0HAumYrp7Y+rb3xS9SzwaVX4i1fIljb8ACGfOlR0leEZVFiRvp9y7Yav7S9L&#10;AGNpPXhmH4bck0Mh5/aSn9Pmq3pnjN1SPhDA3j8KYF9R0cd/SwCLCfmICz8R4w/k5/BWlooE/8UQ&#10;5rHHIavhVeLmhqBZGikvPUZVCm+onq4iFSPKFcxxE6cskqcjmaktlmMsiTEUjdfgRuoJxKjxRSvz&#10;ITVEck3lK+21Kq3Uc7Ul0mW5Sg1li/Wl83TEcVpCaWq8SUqcsUrscXKPcMoCWUoCWAUBlDxfmoIQ&#10;SkUMpyOfZayeoCaNM9ep9HdJs9R/oir7Jil6u6tluKa0OTulIMa3LPkxLsTWQuqeAd/noRq8KdpC&#10;WBWBPEXBQgWxImXJfFXZbHV5jKYSRks+S0u8SF+i1FAeqwaHwOJMVSN0ZCqTAo+XaJuLlN2Nkb31&#10;kd1Z6sUiE5oePuppeOqoX6gvlakuDMpKC+UKM8USI1kAHOx7xbX9ZbWXGkiV6EsCivUkinTFAYU6&#10;CACrDhoBrB3AnrnGymG66rAA3lqCtqbrUSGe0g+jlDlRarxPDSSqNEWfqoqUq4sX6cjnGapiTNRQ&#10;JupJKhJ4XYVCU7V8A0W0ikiyNGeyNHu6PHemJuKVu8ljoXshMvxoS71EI+2BbCw0SltqrRl/XYD3&#10;MDPl/t6C61snoXtu/LcDxTkc7v85QOBukrxAlpZ0pZnaGwfDBnvD55YaT83k83SFi41FCo24iyzu&#10;j+LUILIrRNKDqBIQnfsDAcx5SRd4O8z/lvnwLfP+lQAGgE9vQswvL5l3342pL3e5VyY/kbgvJyf8&#10;WEgonFc8mF3gsSBfFEIgWkIkCCHiIybgLc7vKysUoCbukJ8StzmOO5jT3xz9Hpr7Ahr5DKLeg4YR&#10;0LDiBVPp7Zjk+QTf2eS908nvjie+OB778nzy5sXEPXjd3xF2iPkIGnkAMe9AjDtXWaO5ICY3NMwF&#10;hnRJ5X5H4X1H5ofzV1PELgbFDjoFll4/pBd80ZX2y/q4f25J/nlbxi+Zld8dE4WhUcQJlW2fcPt0&#10;6O758N0Lxr23TLZ3TK5LpuD/VgBzwWmr4czVYOqELocl4DhgptjFKP/FGMc+/Ye309w7NK5jhhI0&#10;Y7/db7vRH/NunjL4/MVjPdXG1LD97uqDnuqJl9mJTvrRzmaHk1Rof7ENFZ5pLNziIrYQKr0dLDLr&#10;fG83iP8iXvotUu4kReEkXWknWX4xBrEcJ7WdonyC07nMNr5A627HyM9489Hs2Rr0vq3VvVmne7PB&#10;4HaX+UOqs8CUr9RSkPyMD2I7XHE1QGrRS/QgTPE0Wu0wVPE8UvlvCeCNML2JOIuVN2nQau/5wcj7&#10;FNBbq9D2PEv3wuLzRwf8tzjdnt/eXt7fXz1en4Q2mNAmBRooWMI5zURrrMco78YoHMYpHCco7ico&#10;b8YprUQrLIaDazSieUmtFQeB80J7Y2/PliFo7+xgAdqdPOh7Rktxb7CVaDDkaDdmazG8+1rzC5Ir&#10;17AH77K/+FGEChRrdJ5otpVsMYW2nnkRvDuUezz//GKxHlrqhgZfrGYnT0W7ryaZbiZp7SRq7Mdr&#10;HMaqHcYoH0UpHUYq70erbkapLkZqzERrz6aabxf7Qm2p0HA1tDZ8vjnzdnPm75cXW2BOZi+2pw/X&#10;Ro43Rs53Jt7tT18ezF0czJ7tTZ/sTJ7uTJ/tz57sTm+vMBanSICdtbHTo3nws/r0dHpxnjBMaaB0&#10;P6d3Ppvte7FBeHlOfrFVm76Y57eGtd9HmR0itU7ilc4S9S4yHq/FBxF8nF5am6FVNTwf8nveE8Up&#10;2j3V9num7v9MxfcqCNjtqapTqaZDqeZV7K+6zQcC2LlS07VSy61K271A2a5Q0bZCwwXUK9QdATVa&#10;ri/VPGrUPJ9qeBfo+GH1AxIMgp4YPHE3DLXSC9FQeiwu6SUmFSCrGKOqnaaph7PUyojVRKIUowo0&#10;El8aoer002o14vpNMxZ8ynbDnp/EvXqbXn+JbzjNrN3DPVtHP13LqPpfCODdn2L/KoZvG9MMyoOs&#10;jqMcODLyMLN9Kw2OMD6+WvD1bU4PAHR4drUM7XbKm5W458uxNaACPoVXJK1mjPgVDXvmDbniGc74&#10;Gc/8reDKt4kNEKr9EtlwmdJwmdb4FtVwjmk8wTUe4d7s4eoOrtYGZglgFodZTUfZzespzyk+6A1k&#10;DZxHGttwkf1eAO+iGtZRDRu5nV3hZUEK3hYID2vNRG21VBUNrJIaWl8L7WmKS7JKzbGIqDTxem3q&#10;VmHgnK9pl6NmXaLnXGPhW27oliqpF/hQwuVrbrdveb1vCT1hk0oQ0chUtgAfvbL0/1sCuBpe8fd9&#10;ImgAqFfpuDzVcq7S867W8wu6KYUTN19LebmPa1pPfgUGuZvWAKboIrMHcIruOs7oAJxg2nbTX++j&#10;Xx9i644wgPq9lNq1qKrZoKLN6OcX6S0Qpns34hXVEtWqHtGtHUu1yhhzz5nyK1gOr9xNrD1Bt17g&#10;O8/xnbCb/GsBvI37bwQwxTtzPqaalW73ygvCphCWvlf6n+X+4cb0xv00mJXoZ/upDReY9pPUpu3o&#10;5wuBJQwXbI9ZfJdVItkdOxNWDi4QPAYA8HhsImtZT92nXD+WHwGOAiV4bMCx40FFawkvQVegz7eZ&#10;XWfY9oO0xh1k3XZS7W7ym6OM5lNM22V2D7j8jfiXk4FFJGdUp0V8u1lsh2XsRHDhTFTZWvKLA1wT&#10;axngo9z2/ZzW3ewWwHZOy1YuzEYezDpM+2Zex1Z+505h935hD8yVBgazt5HRMBZeNhlRfpQF5/IF&#10;kzaf8Xy9tg0aG4X2d6GDXWhrDVqcO6FQlusb6dkFjMz8+bLq895BaG4e2t6E9jehnW1o4wwa24G6&#10;Jg5eDm6Wtm8VtOwVtB7lt8HxvgUd51eACtg8zGs9yG89LunZL+rcym7ezGo+Keg+yeuZj30+4ISq&#10;UQtaCX8BlY1DOcMHkU2LPlVMm7wuPeQL5cAWk2iCU8Z4QOFO8pvLHNikjgYUgO8p647D6pd1NzHN&#10;O+imbVTjRU7nbtLLUQ90r2X4C33PAhO3Qv+wmqKiZkJ3z/JE0/Jk3exk8+Ji98Jq6+Ri59p2+8JK&#10;x+h0xfP6EM9AB3ktN0EFXzZJjJRhhardax2PFpOg0cDsQ3zzDq5pJLx0KroSTN3bUsJZUf9eVvtu&#10;ZttBDhxdvZ3ZupPTcVTQc1zcf1TUt5fXtZnZuoFtghf3BQ8wpu1tVjeU13+Q3jTil9dqGlOvH9Zn&#10;lzIZVLyNrDvFtsOBtvkDUBHhbX7fcXYnVDQI3kWnud3gimj+OfNxz05yulhZCuCw4+xO1h+swKq4&#10;lADOMh1TNRdbDR4/uJO8QQjfvRPzYu5xEckurcM8rt8+dTKsDBwOVQ1d5PUCWCv4gk6uBfBUfPVS&#10;xpvd3E7whICnZSO3HZTHhb3goT1Dtb7Fdlziu8CX8TC9aSPh1XL0s2HfHJpXJsEdQ/TADgfmL8TX&#10;gIG9LenbyavfL6o/KWk+Lmw8ym48xDee4FvOs9vf5XUfZ7ZtptZORJURfHEtLsg3drGvbCKfmgU+&#10;s42ocorJd4hGmoUE6Pk7qHkbK3vw3tfkeKDFya4rJGCuKudhZRz12BUX/rjEz6XAy7HQ1SbHwRxn&#10;b4Z1tMA7W2W52eaa6SbbmqAN1OM0FcJBxdOhwMM+38e50NoozcM++7F7sZttpp5qhKSgKz+bFc8D&#10;c3mEt7pckIl2HCtjs59roa9LgY9zvrdTHqiA/QM9S4O8ylgOGHwKSgP1KG2lUEsDJMDKMNnONB1U&#10;NOSf6KqEK0v5K0n6gd5sjFNtTdI+SgH9oQD2coIDeQFeTlksd2umF6urGhLoVQQarYwStZSCZMXc&#10;xPjshLmthbisQEVTMdDBIs3bORvs72aHdbfHgYq1cRI4FlRA+4e5oMEOPi454CNwlIyoq4KEp5KU&#10;t7SIi55aKGsBYBOdaFYnoE9Xe6yDVbqzA9bTLYclgJ3sMQDQ4utV4O2R52iHNjdJNDWKN9KPUZD1&#10;4eUyk5dxl5Vy1dMOMTGMUZL3U5T1NzdOdrLDO1jj7SzxViY4CyOMuSHWzABjqo811U01UAsz1ggy&#10;0Xxiph3sbBGXEFbyomyQ3LNI6V2i9M6Re6fJvVOknnFS7yixZwTWwF2jg51jAJYG/kjfXmtgVjQw&#10;4KMdrmEp5E/5UO5+CKVr4ie5Nrv/ICz7yxLAH6nfj+1vzwxLAH+Y9vlaZP7fEsDXLaxGlglmyeCf&#10;WhsYVP7fCmBWyC/L/n4ofT9VvxPUacCn6pc1A6z5+RRW/O6nfOR9r/kwsfO12QVci96fhLXPtfS9&#10;5iPXC/jH1S8LVsgvy/5+qH473/Rf81cCmBIZ/cYn2JJTVYXNUJrP+/a39tzsgXwPfSQeusjet5G5&#10;ay5+15qfzYODL/yBOO6hfJaAWpqIZoKYVqKIWpygfBgfIoCf30uAy1WM202Cy0WCy0mMx0GIz4FP&#10;yIFTxIFdzIFL3IUT4cwl5soj7s4v4Skk6SWI8BIU8RAT8xYV8hLh95Dg95IR8pUS8BZld+G/ayF4&#10;V0fsnqbkI20pdm2JR+oi9+T4b4pxf8vH8QUb++f3OL68y/3NXeHbj6TZeZQFhFRF5YzUXY3U3c2V&#10;bczkDQ0lNdWF1CR5dAQ4DAQ4LHhvacs+UDXlli6wNWUmutGCVEaitPrjbIvBjwMOCaU7Kqp8jqIP&#10;LRH85gghQwF2RUE2ZZEHemL3YQEs+dBRitNGitsSdqVc15gARP+CMUCM8y/ALfD+FteIcv4VYhwW&#10;Ypxm16U4h4kkh67oAx1pfmdhDkcxDhtpNm1DXtFSN9PeIG2Cj/hYqCohSK/W3ynK2BrxUF6M78PB&#10;/EPAuhcM9ZMSNr6wKf+rkp/T7AGbBR+bjsZNjkxV+REfc4aXebWlpZWghrxCyE2JuDu6RWyG+d+L&#10;uMgrO6BDotpQUT1IB2ISvNAvy+PSknQpMHAg7/X6vqREQwrSeCjFeDjNlHAV18sKAib9GP5LQRqy&#10;on4/hBUBTEiClw0eTDDqTzDujzcdSDAbTDQfTDK9Sget3xevN5hkSEoxI6eaE5BmgwkmxDhjSpwJ&#10;JcGCkmQ1GG/eHWnYGqzdFKTeGarVE6k9EAvOaDSUbjWCd5rM85ou9iOg7Uh4R3qOGyPfjZHjQsXZ&#10;E9Is+5CmvUkmLZG61d6y2ZZ8SK17kQrfhEh/GSD9p1CVb8O0vo8zuJtiwY1yFMe4a6G9HVN9wtQR&#10;ZuCHnIp+yn3pJ3e0IrWSXge2TUZS113aZrRK+7/0SLmhaPdbuwjj5z1RjNUwymTK5HI8ZSSBQMEM&#10;0WGp2deL6evGUYYjiTNi6c9+ZhX8zxZPfu2C/MwB+SerhB8sE/Sia1CNMy8Ze5ndQ3GtrenMgaSZ&#10;nieEZ2jimzxKB5ZOSKTRnlCmLDoneAt7fhFR/W+RdTee1N4Iqv3nsKZ/Da77J7+qf3/87I/h1UbN&#10;Y5ETazFMRnh/I5pWjyG8SO94UTBEyRxaCOlalMH1/atjzg0bzI3QpzeSX9yIKv4u7ZVxy2j03G7c&#10;xEwCjYBjkPKGCLjurlLScClxrJA4mUOawFCH04aISYxuJKMDTenCkXowpD4MqR9NGrzKAk0GpBBJ&#10;gFQiEZBGHLyiP4PQjyH9lQBG/yXYF47TBXz4KY44WMyAZXlKXzfoLW14PHFoNLCjz/H5a73MLOfK&#10;ytjOdgyZhKdQcLCEpmSRaTlU+ntXCg7/QAn/2CcZS6LgKfBu+XRm0TAtqbY66c2z2PbGGCIxkDZq&#10;3TMkWd50N6VcqrRd5zXJpXs8kDQVTh0JI5Of9LX7t7/xb63zbXrlWffC5eVTu8pS69I8s/xskzyc&#10;VkaKDjrFCIe2zMt0rij1e10T2tIY09UKLhlNhCcHRyFm0shZdGr2MC2HMZQJ3wI4QBlPI+OoJAC8&#10;zC3Y56+kLxVHvoJEA6CJlIxBUlo/IX2AiCKQcRTQCT2TTsLRCPCSwyQ6ijiWRJgM7Z/w7BvVq+vm&#10;QOXeS0zTf1mbMDqeOzGZR6GXEOnllGlc/1AynZw2Qsyi9paNDuczZ/16mF9gnt+IKLkRWPEdniyd&#10;zfzGOe+GzuPP3OLF8S+CSPPomfVk0lAOhfhsjFpB78sldmQODaTRh2LHZ/1Gl1Sbqbfz3vxQ2q3U&#10;SI0dHIpqak0YXXwyfyrUMPlfecR/xpNvRLfciGz+XWzzvfjXps/J2QtHOZMLKYP9xVPDpZNkNKGl&#10;cIyeTRnKJUwX0raMMfWfG4Z+Z57wG80AaeTTFOZ69ug8ZmCwgD5YTCcUUxiF9PngpuEv7aJ/Z5cg&#10;gHweRlpLG17K6CeXM4cL6ZTItnaHxn6dlvGHVcxfxHTcDe7/hUru7zUL7ltWfq6W+p1ODK9lyH1V&#10;VWNX+bx8nUWSKTSmCo2KwCvzTQhCdGGIpgaRtSGqBkRXg2iKh33C868fDJd+TcD/sTnqF5XON4qN&#10;b5Tq/muFxi9L5X9VLP6LHv07Q9aPxt3Yj1IV5iP4lhIkoWqPVmfxZMRdJEIAKSmbJCOfJC+VqCAY&#10;p/ggVu5OijzXle7lv7K/sPdNkxVgtVzX0+UErwSwECsC+Nr+fiiAUQqsfQSwyiKZagiMknCiOEc4&#10;3+1oUbYESW5YdSiLZijBipcFUoYPkCzLnyInkCovCHZgtWPVxNBq7wVw8o8CGIwBJcWPlxdFy4qi&#10;FKWjJEWQOqqxeurQHA1aHdiZadmfH7jYmt2en2eSx2Ynt6C30OrK2cb66e722f7u0eHu3sHW1tHG&#10;+vH6+tkazOna5snq1tHqzsHq7u7a3vbq/sHOu/09aP8Q2tmHVreg6aVTxuRO/+h+ctWQknvWD3Ju&#10;D1W9JMzCjB9jStpGtyBochtiLr+b2oTWz6C5Laimie4djBM3ifrCOO8/jap+Z/r8O5vau1Yvf9Ar&#10;uaeZz6dXxKGYwaOUyqeQxCkV8VAsiE0iiF8xUkwnQdAgkcc4ids0ld0c+9Ay54514Q82pd/ZlrP7&#10;vvnKsvC3uumfG6XfskDdNk26bRTDZhjzg6yvoG54AOolYfF0F4Jm9/dHlpaXtg9W1i8ODiAyeR2H&#10;e11d2Q4u5C0EjU0wZ+foS4tDK0vM9dWJ7e355eXprq6OnNxCAyN7BELvwQMVDjYTIUFPEaFAQb4n&#10;Anwh/AKBIqLBYohwUIqIhoohQoWFgnh5ffh4fPi5PPm53cGvTJJCXtLCntKCHuL8rhIinhJiXlJi&#10;vtIIHxlRX2lROKpVkt9NWSJQUdRHht9TkttZmstVmstZmsMFweUoKujMx2cvyOeEEHKXEPBA8LjL&#10;CvhqSITrSMdKcvqIPfJSEYtQlYhGcPkJc3hKIx7fZ9eTU3fxD84oq6gnD1BXpibPVueg7YXzxRFo&#10;cw462obOjqGDk4O1/eXZ7fGJHdLYDn3pYmT5Yu8S1vOtvfTip3UzS3sLaydgc/UQSi9q03JMFNEJ&#10;5lILZFcL/04m4hu5qK+Vwr9SD/lSJ/QL/cgvDRO+Mky/a1ZwUytT1KZKzCSHSyHQN7aSMrE3u7y/&#10;urKzNL92cQplpBY8uieOEDaWlnAVE/RACMHBzQjBMHGBsB8TQXuJC3uIiviKivgjrlYIlhQMkhII&#10;kuYPkuUPUhIJkeHzA7/xgl8+JfjchThtJQRcFBT9uaQdvxIy/EbMSM4hMrKsrZy2UD48h+mhZF4J&#10;4OxhejppIHmgJ4M8iB0iYqmDeCqct/8K0sf8lAD+W+TTh1lZoD80vgDWgaxPAWCT9RF4AYKyYJhR&#10;PDIKAPuAn3EZvX3YvoEiOuPVwlLr9i4AVIqHmZmDxOTW9oiXr70Kix3xWR75hVGv63JIlOqpGTgU&#10;mMH8tITVLw0WwLnUq+TPFFgAg4vCUQayGeAH00DuEDlnkFLDmK0izJp4pnLBAthNRNRHTNSPtQaw&#10;qBhLAIfAiASAj0TEPERF3a7wQgiDmxIkzOPPx+6pLBstyu/F+8g2PrT4dGkNWp2Clsfn3lTEaUsX&#10;WOukKYrECbOliHFUGihVmyjnaoplaQihNPmxesJl9spZxlK5JnIFpgr5hrKZ6sIYBd5cVeFyfakC&#10;DZE8TZEcLZEsbWGcrjBGTzhDTyhDTxilKpClIZKrjshWEsVKC2ZIglcoAq0im29p8ERONNVSP9fP&#10;Ce/rONn4DDrehOYYWwNNlTE+psJ3JL76d9nv/l3pm3/T/PrfbO79JlGGM02GFy8vlKUinqkhi9NR&#10;zNBVytBVwOlJlFrIV1qo4lREC41Uckw1ozSkC5647E0S1udJ66t0wOosaXOCcDJOhEYH64NdS63U&#10;URpieC1EoaFckQEsrfO1YYsMKDaQLDKQLDaUKjGSLTKGBXCJoRTLAbNc77UA/kkHnGOkGKatRqqs&#10;gPZWoZ3ZF4l+TqK3IpU5MdqC5Qbi5VoiFWoipeqIAh2ZLAOFDEPlVAPFLBNlnLY0WkUMjD9fE44t&#10;zlEXwSrxp8rzerF/+dLTvNTBMECcB2umXeJi/SLYCxrphdaGR1/mIa21H6uKeUpx27J948D2tcEf&#10;/13/d/9s+Jsbdl/8PErwQbGB0nM7w2c2+i8djIuNFcotpUut+Mrs704XqkBDtmd9MrBAfS+A4fBf&#10;2K3CApj3YuT+xchDaEgIogpBQ/chxrfQ6J/ORtjWCfprZLyFkr4srzP4ykvKJHIKebALugrwPwbv&#10;AUmRIAnhxwi+xxK8XgrC7ppSuszewt3ZsJVRAWjz7rvp3+72/Cs0IwKRxS7pcucMuYtRxMU43/nk&#10;o9PJH04nvj0Z/+Zk5LvT0dvnzAfvRtgvR9muonUfAk7JNy9od+EFiUc4obGr9YOZAtCwADQuDo1J&#10;QAzEO4rIyQD/bifXehPbSv2DwZzftKb9a0/WLxYa7h4RBDa7Hs42fDXT8MUpjR1wQeN4N8QH0UUh&#10;ugQ0JAsxpGD7O8ELjXPBjMGnvhzluBzhuhy5SvU8IviOKcTiAtRHuaHR+zBMrvdBwAxxOB30iCA0&#10;I7A28M3bSZ6zMcEDKuLduME5w+pyIv5sumN5oMtPRaLQ3awj1rsl0rXS3yrOVCXcUmeN0gmdrZIr&#10;UjAmAs9teGbDpPeiJJd9uQ4iEKfxMrvR4psxiN1E6S2k9GIMYiVeciVeej1eZiNBdidJ8ThF9SJd&#10;8y1KdzNeY+qJ7IADT73uNzVKv3+m+Fmt6h+btL4cceFdfiK1HCCx4CN6FKV0Hq9+HKn0Nk71bbjs&#10;SZT0drzsaiJAbjNe4ShK5ThCfS1EYzLaaONFPLTQCu3Qz3emoN1VaHsF2luEducut2fefpAI+m9p&#10;4PPt+cPdlbOjTfDLCbQ7CR2MQfSatUK/+STD5RiVrUjZvSjp/WipvTj5/SSV/VTtozS9pSfSBFfh&#10;g5dJ0Mk4tDu1vTl1+XbndGca2h2Hjqeg0ZZpfGCrm2KHk3ifg2CLye1yuX97pfKfnTp/GrZ6tOEv&#10;d5xgsptmOZ1qTsFYLjRHb5CyjieeQwfD0Bpj7fUzQnzQeKLNfJz2crTaeqTifrj8UbjMWYTCWbTK&#10;TpjiQbzuYarJaoLeRLjKZLT6Fs78qCYEWuqHVpnQ2ii0Pg6tT73bmDnfnDvbXDjZggGV863Fy62F&#10;y23wQ3ke2p59uzNztj15sjl+tD56tDZ2sjFxsj11tjtzCOZqf+HicHFndXR2bGCS0bM6Sz/cmTw9&#10;nT0/n4XeLUPQOnSxfLLKmKc2M5vKx+vyCdlh3XF29DizjRSTs1R9KF0bwpqepDnupj8eDXdtcDLN&#10;0lD1Z+fzvi+cIWteqfu4WjsAdsBq3lXqbk81nJ5qOTzVhmN/q1moO1apO1VrwAK4SsutWsejSMku&#10;X962XN25Wtv9qYZLlZZLnb5vjZJLtaJruZJbkZp7rrYPRt8v0cA/1CjIVNIejgPWjNDSilPVTFbW&#10;Rsmpo5RlE40F/AMkQ546lY5nkGYSe1stcc8UAutVgptVAgkmMbPembtxlUeoV8f4uoPMut1MeAHU&#10;fVTDAbrxCNvM4hDTBGD4Z48E5W+l1Z3lduyiGvYwDafZHXvoxn1c8y6++bq85ji7/TCzFVQO8C3w&#10;cpU/bp5kXenGD7JAgxJwbfiOsW2sHXZS6zcSaqGno28xPTOPy/pME1s1Qju1IijmyHFH7Hl87UXS&#10;m3epDZeo5reYlnNM8zG6/gD95ugqApgV+/tBBHDrespLig92LfnFcVbzAa7pPLt1N/31UWbLBrp+&#10;Bdu8nNv9OrDICeFuKvHY1hCrpppmavlUVQOrqYR0109LNE3E6D0u0nR4pu+Up2JRpuv8zMSr2tgT&#10;VEq0HauMPF5bPc5Xs0kW1fK5KWjxX7fMfnnT/WueGF4lrKxxpb7bR1RdUannCrthQ48Xhp4fCuBq&#10;fZ9n+v4BN6VwktZr6bVgxlaTX++imrbTmw7RYGY6j9Ht+2nwYsBHqJYzfNsOqnY1pXo58elm2kv4&#10;8rFN57i2d1mdb9Ht27Ev10KrjxOaoGwKlEnaCXk5ZIN+oxpUpx7Ybhw95pN7lNoIFQxCef2sXM1w&#10;TPZVBCTL4LI4+BtrAFM98QtRVSwjC9pZfzGwh27eSHuzldEADoTzfuPfB3lvI+vOcB1vM7vO0W3g&#10;pKdpzWB4Z6lNYIQ0d1yHRXytTnCTUeSQZ+Zm4mvY5OUPgKv7acCTg4WN70flKb4DnA4MbzGuhumf&#10;txD7DLRvJL0GT9FBetMJpu38x4Vdd1Pqt5JqwZAOM5rBuS5zevfTGqeDS4nOqG7rpHq94B7r+PHH&#10;edvJry6yOi7zu8/yumAHnNW6Bzvg1isH3AoLYFDCwAL4fQRwYc9BAcxhfvdlOWkvq50ZUkwLyIOl&#10;aQEce3pU0fdugAEtLkC729D6MrS6CK2vQJNT5z0EYgKmPzSVFIWez60+bu2DRiehtRU4FHh5G5rb&#10;gUaXz7ro65XtKzl1e9lN7wq7zrJaznLbTos6T8q6jwGlXSeFHccF7RtZ9VsFbbsF7dt5bQeFcCzy&#10;QnwN2R1PdMTuxjVA2P6TxLaLlC6oYATKpMwF1/S7YrpcUprMY97ohRLsUpdDn27EPJ9+UgLmbTu9&#10;YQfdtItu3cO07aFb4dzj6S07Gc3vCgYP05sm/XIGbWNf63sV6jsXugVWpKS3tjSQZsc7F8brJ0eb&#10;5ufa5hcbp+beTM12TM9308cz8QU+pvZp9r7PPSMyVS2RfKppPKp54sbt5mGLURVX4dqNM5FVM9GV&#10;B1kdUCXtspS4h2/bQjft4FvBTB5dzepBHrza7k5Ox2Z2G2A7E15r/G1+32XhACvMF/TDeo0MOmcM&#10;OqaDe8rwyZkLqwB3HNxu8BiApx1O2lxEBA/M25we8MTS/XPBMwMvGPzjmuWsv4EAp15Nf7OGbtjN&#10;bj8t7Dsv7IdXIwadg8cpvRnK7n2H69xNfjMbWj7knUXyxjOCCqajnoLHCQ52v1p5Gh5PJrwm9H5m&#10;+2RM5XJ6HRg5eE7AM7Oc1bya0woem3dFA2A38NyC8YAKAAzvIq8XfA3BqIge2Eaz6HqzqH43FJiZ&#10;HfCKy206Lm66KOu4KGk/zWsBb7Or8N8uqKj/NLNtI+X1YsKzyehyamBOi2NijfGTesfQRpeIOreY&#10;SpfYHPtYpHVskHGEq06Igby3srirELfZoztabPc0EQKWeuqPHSyRfq6FXo75VwIYY2+GBeWVAM72&#10;sM93t8sxUI9Tk31ibZThYZ8L9gEtfq7FLtaZVoaptiYZYNPNNtNQI1pKyO3Wlxqcd02kRdz01SNs&#10;TVNdbXGsBXq9HHN9nPP93YpYAcG+LgWeDvBRNsapGvJPDNSjnCzBeTPApqMF2s40nSV6dVXCJQVd&#10;pYXd5cS8tBRDPkoB/RcBbJflbI1xg4N3c/3c8kDpZJVhohOrpRRkbZzsaJnu4ZB1FZubBlrE+Bw4&#10;7ho8uKkrLeJiZYT0ccnxcyu4CgLGgR48HWEf7OUErwQM+gT9gNLVFgNaXO2xRlrRSjI+xtox7o54&#10;U904XnYzPjYLSRFnGVF3NYXHDhYZbg7wUV4u2R6O2S6OOGcbrIMtCpSuTnhvlzwfz3xXO7yfd6Gf&#10;e6GFaZK2Sqi2Rqi5QaKlWaKkqC0/rzFCyEpMxJrzgZ4Qv7W5YbyXW761SaqjTaanY7GbY5G9eZap&#10;foaxVpqJTqqpTryFXpypdrSmgr+ylLupTmhkUGFxThu5b5XUu0TqmyP2TRP7Jgh9o4DB3hFiN5wR&#10;mtAxPtg5Ptg+1t8+2t860tc2cl32tjL7Wpg9LYze5pHu5uEB0Ng+8mk52D460DH6UQkgd47/JB9K&#10;3w95v0PHVeUfKGH72z4Ky+COMVYLrH5BV52T8Iq/XVNw2mdW7O+VAKb3TXwqgK8F5/+5AP6o/fqj&#10;v5Ua+kcB/HG5PLFxZXb/0XJhFHS7/Gk5x1y+CvwFY5ifGQbjmZumg4HNTQ2BQc6C8sr+zl3Z39lx&#10;yk/bXzAnrPn5lI+87zUfSt8P+VspnVktP8nVbqNXu41ceV/mVZgvg1Ve6V54iV9C6xChlUpqH76y&#10;v/Qr+zt0ZXlpA81kULLqH5V9TRQ48LeRDNvfBhJsf+uJoOyoHeio6wMl7IDrYB/c9YYAC+DeFFS0&#10;npkhj5Iqjx6C3ZT3oY0gp4sgu7PIfWvJRzYyHPYSHHZ8bI7cPH68EgmC6mg2TSSXXqKwDlJEJUoQ&#10;8Zifx0WQw0GUw1aUwwaG0+o9HDZiVy1C3LYCPH8BbLIQF3AS53eWuEKK7xonGX57WT4baR4rCU5T&#10;MTYj4Yd6gvd1BO5pct1UBHB8L8v2rfTDL8Xvfy52908iN/8s8sNNlUd3FGQfCOlx81oJ8VlJiOvK&#10;66gpWfIL6Alyq+kJK8bo6L5wMe3xNOxyVGu0Ua73sGwNf5Ksa6L9HZfyNyIKP8hI3pRS5dZV4jKQ&#10;ZzeQvG8sctNY6FsTsdvW8hzOKkIe7Hd0Odh0+bmMRPjNRfnMhLiN+dh0uB9oCrBpCXFoiXJpS3Dr&#10;wjmoOTVF2dQEHqoLcpjwc1oIcLxHkN1C+AoxDiuAOLuVBLuFBLuVJHifsllJchhKsMvI8qiK3DGT&#10;eeCpwf1E/Cstcx6pV6FOPTHahGj5nifybUEG1V5Oj5V0Fe5Kid1XE+UyEeS2+BR+TrNPEeA0EeQw&#10;EuYwhP3uP1Dycplxi7pysWnp3OKsMNSa9rcb8bKrsnbR51Tl43PkVorj0k7n0knmUwnhk3E3soov&#10;wlXUI58MJtlSU21G0swYSfr0OHV6gvZIujG8fG+SeW+iZX+CJSHBgpJgwUg0YyaZEhPeW+GPAPsD&#10;CEmGsO69ahlI0B9I0KWm6FOS9UiJhoMJZgNxVgOxNv1xVv3xZsQUi75E3b4EbUIybIh7ovW7Iw1J&#10;0abEAHWivxoxWI8cZT4YZdUTbtYfZUpLsiJHaVMi1UkRygPh8l1him1hyk3hmm8iNftwFr14s/5M&#10;M2K22VCexUiB9XSx7VyJIwNnTks3AUPqiTVoD9d7E6D1zEO52Ek2zZgvyUQwRJ3LUeKBtaSAlZKS&#10;poQGD5s8j4AJt6TLA1mPBxr+cj5oj/KOmC5GSPe0QHzDr+2yb2iG/ck1VSm3zqOTFEalRA0Twojt&#10;qWPkjDFaDKE/boCEZszgGCuxpGWXrrnbkSU3TEN/64z8szPyF/r+dxzijDAv84fWcomT2f20PAIx&#10;n0bIY/RhaC2pxJdZtBc5w29Qw90RZLJt+5B0Jfnr1N5/Cm65Edh+I7DzxpP2G0H1N3zL/+NJCWdu&#10;h2nntD9lIZzATCUTCoZ7ykivC7rKC/tflTJISNKIcl7Tf3rn3HDIvuFdeSOk9kZcy29T6p17pkJ7&#10;aLGDQ+kUKo5KyqIOZhN6svq78ogDhVRqEYOZw2BmUGlJZGIchZAw1Jc21JxBb0DTW7G0Lix5AE0g&#10;oQZoGX3DpRNrmcPzKZSxWCL9cVevS2uj10BH3AgtjULEkK6zQJMz/gIFRaagKVQshfo+qzOhH9vf&#10;WUxqyeytRQ52xTHH/UeW9Nqp3Dk138aixLOLnJtbkEOUDPJgRm9fFpGaSx7HDgzhCLDxBfx4CuL1&#10;KUD/GBIVTaQAsqjDxWNTL6amX1MGq4ndqQNdQRSKJXWEvbr5Z/FF/xlV+mVEpfGrCfQEVDRzlsWY&#10;xTPomLH+dEZXOq0/jdqfSh5AErvj+zpjupoj2hrDWur8Xj1zryqxK8o1z0Yb4zL0UUjt1ETNpDjX&#10;8mLf6qdP3ryK7WxPIRBQQzQcg4lnjiSTyelDQ6hhZgadnkoiJw0MJvT3JfX2YUkkPLzELzWHSseT&#10;h1AEagaRjh+aSCcxwlt6ItsG4nsocd1kFHUc1qKkoSziQNkwrZRCQ7X1xrzpiWijBfaNOfePKLxu&#10;F6qs5SuuVKmp9e8m5tCnnlNnng0yy+nj2EFC5tBA3sggntKJpg4mDo+7E6f/kPTsRkj1z5J7/5BB&#10;/ZlnzS/t8//ogP2ZtrdtdXN0PzVzYg47PALuTh6TVsSkZFN6AQXj9Jj+3ggaw7qNeCel+EFOo2bD&#10;cFArJZ04GkYct2iji9dS/pTTfiOx7kZaF+yAA1/9u1+5EL4jlLCEYy5kEknFtMFy2kDRUH/uCDmL&#10;PlREmsijLJuVdPzaMOSuSTLgngfGs2GobHIzn0QtYPRnU7tz+mkVI9t+NYM/OET/i5aHLPo5cnQr&#10;un80jzGTS2HiidTYLpJP15ArdUWuefy/op//NrDpN47VfzJB3zJJeWiedtck9XvTjHvmMWy65oHx&#10;LjODQevNMifNtyDq3YO2z6ARDojGc7U2oQAcjjMhAE0LQTOi0LTETg/XZhP3VMHd3tA/NNj+ot7k&#10;1436v6/X+LxU7L8KRX9ZJvsfr3R/3Wb7p0Gfu2MxMitYu1w1nmJ91RiEuDcXX7SCfJSSuC/ifpgc&#10;O0pFDKMgkiErlCrFlyrFnybNj5ITRssLg3q6jABGQRSvjMhUkQAlVlEMtKPlBDJk+NJkeDOu0j5j&#10;r1b2zZAXYAlgUOJURLPUxUGZLMUdLXQ/XvRBihQ7WoEXq8QPyjQZTrAJQMnz/CQZCjxpilco8P3I&#10;lVdWFI3ivw9GkojgxanLpSpJgP8GQf0tl2N97xap5ws06HB+aWTwZGvxYGNtb3P//ATa3367sXK0&#10;ubZ/uHNwvLe1szG7vDC+tra2u3d0fHJxeHS2tbWztrYB/u3s7Ozt7O7ugH3WN1YW15bmN1cWDrbX&#10;jw+PtrbO6MyV56/brezc+UUkkzC4jePT+b3jHQiirZ6XdE0F5nZqPK7gMkZ/rYr8XBn1vWHVd4bP&#10;bxrV3DJ+dtek6r5J5SOTck6TEi7DPC69bG5tHJdGBocSkl0+gV06hkMyklMkiFs0kFsimFcmgk8p&#10;XkAzWUgfLWSME7HK4jZO4zRO5rFM5zRPvK0X+oN20G39uFuGObeN8m/pporb41Ke0+bOoV0wkonJ&#10;pZXFpcWZtcXp7fW5g83F7fWZjZXJjdWZ6ZnxuYX5tfXNpeWNri5KfFympro9J4c6QtQaIWKHEHZB&#10;CLmLCXuKCXuLCfkARPg8RQU8EYI+4sI+oAR1YT53QR5XCUHvKzwBkoLu1yCEPK/wvi5/3O19KQn2&#10;F3hfghawAzgd66gf+/SWFPC5RkLwL4B9RISceHgt2Nn0Odh0EMLmuuqeHnZxYf6Y7LSapMjCyEB8&#10;WkJlbfXQCO1kdQFe5GtkcndkenVqdml1dfVwb/N4f2V/c3pzeXR3e37/YPsCgo4gqIW25hxZImYU&#10;wWOK/MYE/4V5/lcm+D9px38m6/dHSbcfZL05lQP5lJ8IqoRIaEWJa4bzKfkrmMcjS8nTW9D++sks&#10;lX6ytrq1MBfx5AknGz8fj7KcrCu84qxAuCBPpBB3hBDXExE+X3FBF0lhN9gDCV0HBz+RFPhrBIN+&#10;JAAAS2LxMA5ODyHxAD5JXy4Zd+/U58+G1vFdtBzicBFzDE8lZRB7c0doWcPktMFuHGUgi9qfRe29&#10;AlRYDAKuMjpcrwRMv+Za5X7EtSRmbV6b4L9P1tUKwSxAPZtCZYXtsii8SvhcyhwtHx1vXN98Ob8I&#10;NlHdvTF19cHVNf5lFb4lZbENjcj2DvAjpog5UjExCeeRHhsH9WLmSCGDWXClnPOuApHzr8aGGyAV&#10;j4yjSYNY6mAmjVwyMprfP2z5BMsj5SooBh6YANjECwWIiPiDTUExXxGRAFHhIFHhAFERf1ERX4Qw&#10;C38xwceiAv6iAgGgIiESJCsZoiQToa7oC+7vyGA3tLe8T+8I1hbJd1DH6SHAeyldnKNCU75cXT5b&#10;AZGvJgVecWhVgWw9MayaSLYmokBHqkxPtkJPpkJbqlRdtFhVuFBVqFBDuEBbNFtXCKsjgNLlzzAQ&#10;zDASTdQTQBuKF+hJl6hKV8lJ1cjKV8go5EjLRiNE0411XOREop0MDyYHl6gt0M44dLrYg4qu8rKJ&#10;VkV4Cd+HEbpj9/Bzo69/of37f9H947+ZfvMrV/avg6W4E7Uk042U00wVsmwVkToCSEXeTDWJYh3l&#10;Ah01nL52qrnBGqlza462sc58C61Njvec7k6czFOgWcpaQyXeUidMVqDQQiPfWBmtIpSrKVakJVas&#10;A1OiiyjSFy8ylCg0kiowlio0kS43kS03kikzlC7RlyzSFS/QFsvXEs3TFMlWE8yFr1cMtFcYy1ab&#10;Kz63Uqm000NZmzSgkqGtRehgoa8gyZL360hVHowO+BkhWKYrUakjWagulqctXWCunmWthTFVyjKU&#10;zNUWzVTkxcpyFquKvjBSrDSQgzNm60hg9SQy9CQBWD2pTD3pPD35bEOFsZJUaLgNOlw47G8q9HbO&#10;sDTItjQMFeNKkOQO4/rO7eufm/76ht6vbhj/6Ze297/14OEssbCucbB54aZTZM3zwu/eZq0aNG58&#10;Oij0lsrzbogdGuaEGFfxtQxeaJjnLYPzYPjWwdBDiCYPDUicdX0JDX8JLd08HBWCdoozYsKkRXyE&#10;BeKExSLAkyYq7iQmbissaisrB14FPoJcvjKCYSJsDqriBrFBtgsjkasTmltT9w4mf3c++gdo+HuI&#10;IgzRpCG66OWIMDQudDnGc8HkOGc+uBh5CAf+At6b1/fAvwzAgMqPgHHC8P4I/3sYgu9h8h8P3j/o&#10;u7fZfn++/t7Ys1uUkm/78r7syvpDG/oXxILfz7+6fdQtAK9/TFGCCCoQQQp0+HbyLjR9G5q7Bc3/&#10;ADN7B5p+APvgSWFoShqakYdmFKBp2fNJiYsJEWiMH04izeR/xxB4SxcCvBsWvmSIwBqYBUP83bDM&#10;xbDiBV39mOYIrTXMtlQ89bNMUREp0pSu1Fcp1FXONdNNMtVe6HwF7U+O1qJLPeXr3EUmQiQXgkSn&#10;fAXXI2T3E1R34pU3YxS2EhR3kSpbSQosthNhdhPlAXsJMBvRsttxCrsJKtsx8kvBCKYbR5/5d226&#10;f3qp8HOC1ffTvryzPrwz3jzrIYiTROXLNI3jSKnjaOn9GLmdeEVwit1Y1YMY1aMYte1otaVY7bEk&#10;s43XSGidBJ2tnG0uHm4svt1eYOV8Zjng8/WJk5XR4+WRd1cxwRcbk6AFwBLDF1uzx+vTp5tg5zlo&#10;dxbaHIEY9etV0YxY/aU49e1Y2cNoieNo8aNo6b04+Z04ta14tbUI+TZH/uWaVGh76vJo+/xk/2Rr&#10;DtqbgnZHofUhaGsEWqaedj4dTvegPNGYC5ef8+EYdfiuQ/cP1bL/VSrz2QutW71OIswnSmNRqstY&#10;86OaIGggB1rohLZGd8fo443V5BS3uRTz9UTtzQiZ41AxKFoKipU7i1bajdZcj9NfSjBeTDJaTtRZ&#10;iVfciEEsxsjNop2hnnJojQStDUFzZGht7N3O4tHmwuHO2tHu+vHOyvHmwvnqNHipQJszsB3fmXm3&#10;O/sp4Ot/ujEBKudbU6sThLVJ4tHK+M4yY32VvrE2vLfBOAWXtjcJHc5Cx0vQ8So0P0ytwOFs1NDa&#10;PD1u0vOB8gfBElCyOpRnD5U93sZ4DPoZFenIB3Nw+N8XQMualer6PtULLNP0KVJxqdB0emHoXq1r&#10;WyhvUKvn9kLN6am8dZm8dZWKwwtN1+darjWaLhXKdpWqDtVqLs80nAHV6k5gs0LJoVrF/ZmKV426&#10;T42md6WWV6m2Z46WJ0rXJ0kv0EfZ20rW11gpTEslQV4JKauKVtPNUZFP0JePcVCJjTPHtsc0bBbR&#10;9vE988ElQ7ZJnVqPX8s5t2j4Mz1w24lvDrFde5iOQ0zTQUb9TlrtVsqr7dSXexm1B7iGo8ymATck&#10;MzhrLfXZYdabw9ymvay6bVztJubVHq5+F9Owi67fQdfvYxuPMltOc9rP8zoPcE0/DbrxANX8KUd/&#10;HdDJ4hjdepjWAuUTz9EdKxFVK2GVY145deqBhSJ29ZpPes0Tpvzz9pJeX+I7LrO7zrCth6iGnfQX&#10;u+jXB7g3x1mNZ1ktJ/imIyx80u3U2iG/rK2MNyf5ndvYxp3MptWM1weFXXulfavFA23Rz8K1o0zE&#10;A8zVU02NCtS1c9S0sjU1MKbqSHfN2DjdsGzDwCpDb3DXWPr2UwpVbSr1XJ/qumClDMMeSnl8yW3z&#10;6zvGP/vG4UuOED6FdHnjYkPXN04hzyx9C7UdKkE/Rh7PjDxrjL1emHi/NPJ6buBRrev6VAf04FOq&#10;6RVwSxYvbbecWntWMHCQ1bOKrAe35gDTeYiDMwkfw0sXN4Bbs5P2ag9cC66JxR4WhiXADtOb9lLq&#10;dxJeb8W93o2vO0puukR1Qrje3fjXswHFg9bJjdohLXrhdDfcQXI9VEyGVwXO6XuX1X2B7wScYdtB&#10;D7vJb04wbTvJbw7SmwCsYMq3Wd3r8S+HPDOXoqoPM5qPUC37aY2g8n6t34z30cAAMIzrWwnX/1rl&#10;Hl8BW7TE2nHfvE7T2DrNoGb9cKozej64bC+p7ii18QzVeprRcpjSAAZ5nNZ0gm6F/1bgKpH4LqZ5&#10;Dfl6Nfn1Ia7tsnjwOBMO39zHtMxEV1K8M0EJ2jfS3lyHI++gm2CdeZWTHDRex7MCtjIaNtPrwc7b&#10;KW/GPLKYjhlkC+SgeTzdCb0YUgoGCV3Jv5McOJD9IK9jN7dzO69tK6d9M7sNTvic332U172f3QHH&#10;TONbj/N73pXB8vIwu3M+4flYeNkWuumsoO84t3uvtOeolwlt7kKbq9DOCrS7DK3PQ4tLe829Kzl1&#10;6xm1a8iXS8nPp1HV8+VvTshD0N4OdHL4bmkO2liD5hZmqutncc/eZbe8S4X/9AHK7T4o750vbpoq&#10;rF8rbz0uajvMajgp6t7Jb98r7t4p7F7Lbj0s7N1ANxLcMX1WyftxdRC25yKt7RzbdZLZu5/Vc1A6&#10;OIGvHUM9p4bmN5tFVko4VYs6dGuHj7riT9Edu+jWDXTzBqp1D9V+lN5+gWw9Tmg+yOjYQrUfoNo3&#10;E18zfLD1xoFVBh5V9gGV/pG9ZVWTw0PMuaneucnmhenXSzMv5ybaFua6Rieqn7954uLnKq+Tbe3V&#10;FYhsdggl+yBLFW2Q7GolMvYMj8y9hIaD+MbVsBcbca+P4UWgSVAF7bJwANxE1t1hJYIG8wwmHKag&#10;B1zacXH/fm4nHCKc0wluDQBM8mlu91lez2rSq5mw8qWYZysxNUzfXIZ39lJk1Xrci6vVr/shfPdb&#10;bMdRRvNW4uv58KcTgUUbSa/BE3ue3/uuaACcC9w71nq9ezkd77kKR2a5YfD8gIft6CqxAWAb0zwV&#10;WzXog2+zTZz0zd+OrHmHaoNwXWfpLeChhfOfFw6up4IXZstRQc9RUR+4NXDIeDGY//7d/K491hVd&#10;Ac4IgB+zrA5wLeARHQst6XfJaLdJhCW9cRj8VzjptZdFvZf53eA9cIRtPs+Ev5Lg2wdOBL5lawkv&#10;F6KqpsLLSZ64BouQejvfN04+da4hL91iSxwTMZaJMUaJgbqJHtpIR50UM/U4FSl/IR5rjkf63JwG&#10;QvyWhlrRNsapbrbZrjZ4O1OUpQHS1iTDyRIDWtztsvTVohUlfC0NUnxdCjzsc52t8O52ea7Wec5W&#10;WQ7muKuU0e+NrKFmlIyoO89DEz42M3EBOxUZbwvDaG/nTH/3Qi/HXNAVKB+7Fwd5lfm7FYE6OEpf&#10;LVJD/om5XiI4NQtWpC/4yNECbW2UYqwVC3aQR3hLCblpK4WCFk+HHB/nfA97eLQsvJ1g7wtK2NSC&#10;SzBLAx0aaUWDrkALfGr7THA51sbJJtpxBhqRoCtBTmtBDhsVGX9woic+ZX6uhY6WKDvTdE/HbNC5&#10;qy0O7A+OAmMG7a52me7OOWb6ierKweYGSTYW6dYmqbaWGS62eB2NCCkRdwlRN121CHtrtIdjjpt9&#10;pr0FytEKDY71dMoBo/JwhIcKWgI8SryuxulgiTLUiLY0QoJ97CySTfSeqCo6IQRN2B+o3/xK6s73&#10;ivISTo7WKe72GDuLVCsjpK1ZuqtNlrNNpqVBmo5KtLl+hrF2iqEm0kAjUUs5XF0hyFA73M4yARn/&#10;rKqcMNC7RKduDFGXKaT5vp7x1iYqbWCO1jc71DNH7p4hd0wNtk8Q2yZAOdgy0d8yMdg81d8y9WM5&#10;A1pI7eOEzhFSx8hHJaVrjNQ99lH5v4DcOXrF+P9heaWTQYcfl6w1gD/lvc78RAADWEKUFRrLypA8&#10;QZ1jaV0Ay/KyjC+AFe/Lame1TNLmwf4sAfwprETQ/3h5JY9ZCvmvyqve4DjjK9cLgEc1TV+YG16e&#10;pS/O0pdmhhZmhhanafPTtIUp6twkZW6CPDNBnh0nTY+TZsaIU2PE6VECbHxZk8CaEJYsH+ob/WgT&#10;wJq3D1X6tSkH/GQ/fwdWn9fdUnuYAEo3g9IFHi346SJ3MsGTRupgENuZxPZhVkloYxDa6IOtw4Ot&#10;QwMt9IEWGqsOSlAHLf3N1P7mob4mSl8T7SdL1qe9jdSeBlLXG1Jn3WBHLaH9dT8oYQf8SXmjKRUb&#10;oGOiziklz6kqyqbH98gYvCz4H1kKPbAUZ7eR4rIX47TjZ3fk5fUSkowQVk99oJ340BApoAcLYGFR&#10;XyEuJ1E2G5bdFOV8H/MqDgtOK7kHNjIPbUD9L1b4AyT57H8SKX4HAKsuwWsnzmOL4LYBCLNbCLGZ&#10;Czw05b1nxHVbn/2mzqPvtO5+p/2nr9W//VqG7/N7sp//WeXL3yt8/5XgPR4ONmlRSTNxYU0jEelw&#10;JdlifflqXfEyFaEcecEKW6MXfh5p+rr2nDzW3IJGj4Sk/vwI8Wcu/s+4xL5EyNxSVryvpXBXS/qm&#10;uvg3ykLfKMvzW0nyWyJ4zEQ4jUU4jcS4TSR4zKT4LKT5LSV4TUQ5DUQe6QLE2PUluIzEec34uYx4&#10;uUxY8HOaXClYM8D7CGBOM3EOMwn290hy6IpzIWR45MRum8vf89N89ET+SwNbPunXITad0Sp9cdKd&#10;oUrNwSaVPu6PFQ2V70pK3YNXOBbkNhPiNvuoBCdine7DUoDT6EcB/A8Bxswh4sz+SFP/NnulgcaM&#10;ry3Dw67cylWHQ42X24ZXPoJfM05AK1ZQLZRTzl/BDJuQ/KoOlTiY4k5JtWekmDETdRjx6iNJ2qNp&#10;xiSkaT/SsjfJpi/RjpBgQ4u3HEmwGEkwIyYYDST+BASkCSuTMyuxM2uV3ysBrEtN1iElGhLizAZi&#10;bQZibfvjbAYSLH8UwJqEZN3BJMPuaMOuCJPBaLPRaNPhUD1ymAk51n4w3rknxr4n2ooYZ0mNMxiK&#10;0aJFqZAjlfojVbqiNFujDRpjDZ6HK76IVqiNVWxNUu3N0KLiDcZyTaYLrCZzLScyrRgYSzraho5x&#10;pKKdSWkuvcmuz0MtS4KscZ5WcY52QXaudsYukhLm395X5VfxvSXj/Eteg3/j0flGx0U6JFU5HiMU&#10;jPqdRdrPTVBfueUoZTb59o7Ej07GM8nRQ50Jw12p4wQkkxRDpSQMzyQw1r1axlXyOm5FVf3cFfMv&#10;lrG/so3/jUX4nyxDFBOLYrtH0gdH0vtIad09qL7OTGJXNrU7i9KJozSiqa9TaQ2RxA7H1i75is47&#10;6PZfRrXfCGq/ETJww7/thu+bn4W9+Qr5RiC/1bCZFjQ8HzU0nUobQQ/0oDteF/a8qKY2F1E6E3p7&#10;1fKe/8Yfc8MRcyOs7p/i2m88ef2rlC6Z15Ohg1Mp/bAixVMoORRiHmkwl9CdQ+jA97dmk3vyGaQc&#10;JgU9REolkxJJxCRKP2q0C0mrj+x9HdZZH9PdlUJmZI2tFszuh3cyvd8QHV92OTf0uHb2ufT2epEH&#10;whjkFOpfBDDLy6aTKT8CO1oUhbXo7yCaOIAndOYPvMmntGFGh8PGZgx7x3kqu77JevEttkz1dZPn&#10;wGAyg5ZK6Evv6c0m0HLJk9h+JuZKAL/vnwzDikgGZFAoKDI1gwRfXSZtuHBk4vnkVC15sIrQk9DX&#10;6UUi69FGf6hpvRFf/M8RZWyoDrs3i5mMd8XMvTzKRO4QOXOsG81sTSN1pZP6Msj9aOogAEOD84IC&#10;kge64rpawpvrAmtr/F5UelaVOpfm2xdm66cnG6JSTfFY67wcx7JS95oan9ev/esbkWRqKo2eMcxM&#10;pzNSqEMpFAoARaXm0BkFwyP5zNFcxmjW8EQmYwozNJVKHkOSxlxrmjxftMQPMJKIzKRBBoo6jqEO&#10;55EIhcT+vL4BVFt/YjMhrI3m1jZk1EpWbiM+Kqu5hc+Xq3z1ZIBeMDRb2cMsauwvoTLxpIEC+mAR&#10;YzCL1o0dHYoanjBupf8+ruaGX9WN8Lafxw7ccHv2Hw7FXzjl/dEo1L26EdnXnzs+gbsS/5lMZt7o&#10;UBa1P5PUnUsfiOlqTqCSvbopiJwaiap+07bJ+MFp/NBCJGHcspksVzvwTX7jjaTnN1JabiR23ghr&#10;vOFfxYHq9OlZQA8vZRPJFVTCU/JgCXUgd4SKo1OKSGN5lCXj8s5fGYfeM0q5b5B62wXj+ma4fHQz&#10;n0jJY/RkUrtyBpjVY/tx7ROCgah/03Tmi8wM7Z9AUmZwtEkccQRLYMZ2kb3bqZ6kec220S9TXv8u&#10;uvW/vJ79yTL1B9Po+ybxtwxT/myY9YUJ7qZekJm/N7kpbKdd56zpHkT47qj7d9DwD6fE70/Jt06p&#10;P5zQbx8xbx2P3jsZe3g2ygUH2dAQxy3CS3lsY7G36AE/UJy/67W42WXK1mhwv1b38xc6vy5Xu5Gn&#10;eKNA7ecVBj+EcPwmRvhRnKR4rJxSpLy8qyCnPf/tUAXeeBm+ZCm+NGmBNFnBDFmhdDkhVpkqxZ8q&#10;I5AuIwjqKDnhDHlhtLwISgFexzdDHg4LBiVaUQirLMISwOly/FexwvwYJeFMNQRoR0pyRQreThS7&#10;nyr1CKPAjVfmwyryoOQ4M2Q5AGh5rk9BKcBkwMAmOEOBD4a1/LCCMBh/pppkAoILryqBVUYkiPFs&#10;VRdBmwvQ6vQSpWN/jjbH7N5ZHV1fnoIuocnJ5bn5w7X1y909aP/ocv/45OB4Z/dkd3JtZ27/7do5&#10;tHkOrZ9AG8fnexfvTiFoaW19a2f76Hjv5HjvcG99c212ZWF8aXr0eGv3fAdOEk0l9Gfj01ta6xZW&#10;5zpIA87B4RaB8XKO0bc1An8vG/qlJvaO9Ssu57ZbepV3dZ/e1a+4Z1h+17jsrnHpPdOiByYFj0zz&#10;H5nkshlks+lg2TXR7Kqp7Iqp3HKJorJxYlJRQpJh/BIhPIgnXOJP2CWDHkkF8ahFs6uF8+rGIWwy&#10;JByxgjZp/FYp/PZ5t80rvjGu/EID86VSBK9hpFtcweseysru1twCc2OVsbZAmh3tmp/s3Vqmr84P&#10;MemDc7NLy6tHE5PbZeUtxkYBD+6pcrEbgv9cIYRY7tb7A8CmO4LPRZzfVVLQXUrIA5SgLsbrLMLt&#10;eG18P4SleP+6k/+7eIoJuokKOgvzOwrxOYBSRMBJTMhFXMTt4V0jtvvgf3GmANBoYpCYENNQVTF8&#10;dATt7r5dXdpcmplZnRndXWQerY+ebI5CF6sri4yJ6ZHl3f3J7fOiBqq2W+LvENa37LP/bJP7hTnu&#10;BwsspxWWzzSVWzOMXcabQ9KdDeHELu7MJu56B+HCpxnmimx+3b91sg1Bu4fQxTH07mCY1OXoYMPB&#10;JszLoy2J8EWIRIgLJCD448UFIiSEA6VFPaRF3WXFQ2URETJikVIioZLCYeKCTxACwWL8geKCIVdK&#10;+K9KSYEwSd5IUY4QabFoMUQIN8LL0B2X8ZJcQpjOGhyqnJ7LplNjWuqTulrR5H4MqT+TRoDVL60L&#10;vDlh/mKCWQKY9KOp/YsAzvvrwN9rwG7/UwHMCgX+0P7CLQRS5iARACrgjZpLhpUwK6VzxdhE7dJK&#10;4/rm68XlEsZIWkdXZG3d46eV/k8rA6qqg5+/iGloBD86Qc9FLPs7zGANA5SgDlvhkfEc4nDpyCS8&#10;xD74kUcbKBhl5BMZdjE5PFKu4L8DCCF4JWaE0BMRkQABhA9A5Cr8+lPEhQOvkRAJkhR9Io0IkZX0&#10;HmOuHe/uHi3P7I33o9x1Y3UEcAZi8Yi7sby3ipSknmqqlqopPdXXLNJVxKqJZWnBKjdfWzJXHZGr&#10;KpqvJFKkAi9qW64uVqTyXgDn6rAEMC/KgD/dRDhahzdeUzBHU7JGS6lOSalaVKpURLpIRinfwDBE&#10;UdpORjAjxHlttPvtJuN4fpD+KrfM1bzUSjfHUCXTQCnLUBmtJ5+oIhYmxWP/6CvTW59pff4fan/8&#10;N62vf2Fy9w+2nN848H/7WPGhn/StKGm2bA2pKkPtcn2dLG2dZH0dak3p7ixtYZ58fL6wvEw+3R8/&#10;WiIfjfft9DVV+LuEKIjGq0lgtKXxGuKFupKVxjLFWqLFWsIl2iKFuiIF+og8Q/FcY0lAhalchfF7&#10;B3wdClykK56vJVqgLQYqoAV8BPapNJUvNldPt9B/kxwHHa5Bi8PM51n+qnzhqnwZWqLZmqJluhIV&#10;2lKF6uK5WvBqwXgLdbSxPE5XJE9bKFeFP1uWq0RJ8LmObKWuDJhevK4EWl8iQ18cgNdF5OmIF2sj&#10;wFAL7DVfRbu9o7RD9H56cS7ezirX2hSjpZitJpmtKICSYosXvO3P8Z3t7c/1vv2z5ud/Vv/lHyy/&#10;/DJC4k6RHQcJjYCoptCc/l73w8shnrdUjjPSo1PiwzMSO6jDq+2O8UBzPEfDXNCwJjSuC1HuQaTf&#10;nzG/WKNKzFLznvgkCglG8QqhBCXCBcTcxRF24uKWgqKW/ML2ggLeEkLBkvyBkrwWHlZW9ZX+qxPO&#10;WzOS+zPfn079/nL0a4jxAKJJQkNy8J92jfJA43ygfMvgPKezgxJeW/f/BrAkHuWAY4WHBI6Jolsd&#10;iPk6IWY1F7Xs4XgNG73sO0L27/pRv6RifjtX+P3RC/6LNrG3FMELJic0wQHNsEFz96CZO9Dknbdj&#10;d6EJ3stxkcsJ8XeTkm8nJM4mxE4mhE7G+c9H+N4xrhG4hNcnFoZGxFjRwDDDEpfDUixOhkx36Kht&#10;UhUZF1JgIJsjK1KhplhtqF9tb4u2MV/srIN2x0bq8ZWB6g1+UqOhspOPRSd9RdYiFPYS1HfiVDej&#10;lUC5n6S2nai0m8BCAeZKAO8mygL2EuQPEhQOExUB+/HyW1FSq6FiS0+EhxzvTvlwT/vyUO1v95p+&#10;OWj5Ld3p3pjbAyhDE0pRPUtU2YtV3o5S2oxU3I1U2olWPE7S2kJqLyCNdqrCoYkWaHNsf3Vmf2vl&#10;fHueFfLL0r3X/KQAhoOA10E5C+0sQHsL0PYkNN6+XoNkJJotXAngoyjESTTiOFryIFZ+N1ZtK05j&#10;IVSyyYF77nk6tDlzdgh+Gzk82wCHj0M7DGhnFDqAo2zPhjvma9In0u0XYlT3IkT2Q/jm/fjJztyN&#10;ZmzVunerNL5/pvZVh8mttRhVqC4UYpRC8+3QMm1jbnR5uL8f7UeO0h8PUz5O1oTS1aB46fNQ0YNQ&#10;qa1I9eUYvfkEk8Ukk3Wkzl6y8mmS5HGy/Ha6+Sre66I2DZpuh3aY0Cr9bGXs8mhzZ3Npb3vtcGft&#10;ZHP5Ym3mcnkcWp6A1iehvxEMfbk9c7IyCipgZtbHCVtTZDBLh6ujx3vTx3tTJzvj59vgU+bl5ui7&#10;9QlYJx9tQBuza02VXbGuzU4yjXq325R/M6D3hw6zr0eCJXew9rtZfr2epiFs912+vJUqqZer5lxm&#10;8LjKOOipvneFrmuVvlOltmWJknGNpmOVikO5gk2Foi2oPFODRW+5km2Fsh3YrFZ1rFF3BoAKSwBX&#10;KXnAAljV+7m6B6Baw7VUwzVf0wOvFxCl4u0h52OvFGaiGqemmCivlKKogVHSxiirJytLBusjfKOM&#10;kjpja3cLiVAp8QLduBdbOeudSbBIaDOIbjVK6rLFEtxyNhNf76e/uchqhwp6oYKuY1zjBrJmLqZs&#10;yB83FVW4kf58P7vhIKdxN6t+C1e7jYP18D4WDr3dw7w5xNSD/U8zm8+zW4+wDR8CW2S40gRHFf8o&#10;Bf8RNuJfnuM69lLqV6KfnV5l7t1NfgPqTYYRb3RDarWfNOiH9dkmTwUVH6Y3QYX9UAUBKu46y246&#10;QNXtpr06RDWc49ouc7u3kXU0r8zVpBf7Wa1b2Mbd7NaVjNfrOS2bpf3MzPYyvyJvtQh9yVB91XQd&#10;vQJlzRxVzSwdNZSlapKPemSiTkiOfkClgVeNPpy3+Sep1nWtM/Ort3gM6kXK1tkyJihRnXg+Ffuv&#10;ON3vCTvf4ne/IxQprAqbYH3nds+YVzYBL8x9qwzcy3Wcy7Wdnuq6vDD0fGni+9w4sETTy++mDF7W&#10;cTG5di+zexvdsZbavIvugB0wtv0Q13KIb97H1u2jX29nvNzBNW1fpWuG7eNVzO4+BuYQ3XJwZXDh&#10;vMeJtQfJ9adpzReoNsAhsn41vGrMK4dom9ptGtdhFA1Yj3x2ktoEZfdBmT1HyQ17CbVn6S1Q3sBb&#10;bAeYWHALAPupDeAWnKBbF8KfDnnglyKrjjKaj1EtB2mNYB9QOcxoBidlBQQDPhLAnwKb4NRGcF4w&#10;NnBSMIZRz2wwpDcaQc26YSS7tJWwSgjXBRWRoXwCGDm4EHDUVkbDVlr9YWY7nP43vxfUZ6IrjzOv&#10;wjcxLbMxVVQfeFXXQ1zbZno9aITXM8Y0b6GbAKACNuEc15hmFqBxEwWvAw3YSa2HcgffJTUu+RRS&#10;LZL7jWKJlkgwpJng0ovMrtNsOC0wnNQ3p2M7ux2O5szp2MQ07We2n+T1nOb3srwdAFRAIyivBTDr&#10;053S7t1uBrS5/257493B2ruDlXeb89DiwnZ9z3ZhO7i5RymtO8kNS2mv5gtq97sI0MLs29WZzdnh&#10;891laHN5ualzpbAWyuuA0pshbCeU37vztHfqaQuzpH66pH47981BZv1JUc9ubudece9OYfd6Ttt+&#10;Yc86qmHQDd1rmbgX94plJU/xHQc5cBbijYqejRcDq1U9G9lN8xFlTPv0Qa2wDsWARkX/ftu0sZCy&#10;TfC85fXvoTp24xouYpoukeAZ6NhGdx3hevYzWiaC8pvNQyq13MoM3J46BfZgC6Z7BibGRwdnxpsW&#10;xp8vj1XNMBvGmAMjo09LKn2MbL2lNQssvcDD32Ib3GEf3mIR3GIR2muXSLTPIFpl0G3wk66F52j4&#10;SYP//iCjGdwOcLuhYgL0YuQoq4MlZQFg2ney2jbwLeu4ZnCxcF7lXDhNNKxO87qPc+HE19vpDSuJ&#10;L8GD9y63dyPh1fSTkvHHBTR33LArbiOqBn7OC0ng2Qavl+Wo6uXoZ1AR4TKvDzxF7/9WANsC38e8&#10;btbpALvZ7QB44eEsOPIYABqPCnpOi/uPC3u38C0ziTWjIcV0J/SYI3bWK28zvBrOwZ7ZA15Z5/hO&#10;8JSCbvey2sFQd/O7wOSvZrUs4Rq3CrsA2wUwH8pgcOqTgt4DfNtCfM3okyKab/agc0a7ZXynZQLF&#10;DTsTUrabUg+H75fTLnN6wcuNJYDBFwrUAXupDWtxL8ZCclqdAhpcfOocA146RVQ6JeXbpmWYoaIN&#10;Ud7qSG99lIcJ3sE4w0AzSk7WU0jEho/XTIDTWlbUU18t0s403c02E8AKyXW0QHvYZ5vrJWorhTqY&#10;o/zdimAhaoF1ty2ABbBlzo9rBr8XwI6WKBOdWA2FAEVJDwlBeyFuMwkhWxVZT0/H7ACPkjD/qife&#10;5bCmdcwN8iqLCX4JKhb6SYYa0eBcoM46LyuoFwAqoFswJDAAA/UoHeUwDfknarKBmgrBoAXsD3rz&#10;cy0E5wVjA0MFFdDICi+2NUkz1ooFm7Abvjoj6I1llMEZQVcK4j6iPA5ivI6qMgGgBXzKksrgcFjQ&#10;Xi1IzFLLnk65LrZ4N6ccY/0EdeUQU8MkW0uUlVmavTXG3DgZVCxMUnQ0IuWkfGUkvMEO4H/9oB8A&#10;63JY0wiGBGYPjBa0gzpoBFdkZZgMBuZig3a2TbQ0DtZR85JBWHHcV735ldSDH1REeM0cLJE+rvhg&#10;32J/93x781QwtxYGiXbmaDNdlKF2hoFWur5mioZytKJMoJrSE0O9SAe75PDQ4tycllevKN3d0xTq&#10;Eom80Ns9Ptg+QWgdB5A7poZ6FgDkjpmB5nFCy/QHzL6ndfIqynb0U64M6/8FPur2f81H3f7IyD8o&#10;gP+WA2YJYMC18QWwHDALlv29FsCsgGAAS/d+yo9xwP8orBjiTwFdXbtn1tnfj4e+dGV/F6/s78KV&#10;/Z0HTJBnWVzZ32mW/f3HBfD1vIFN1kesebueLlYnn/bz92H1+Rf7Cwtg+MaBG3plf0euvC/MlfqF&#10;uTK+w1f2l97fDKvfDzevLO9/w5X9pXTXk7vekK7s7+Df4UYdEu2taiB7T1T8IbwCLj+biQC7Nc99&#10;M+GHVuLsNuJcNsKctnycTnwCPkJSkUKaaQ90kx4aIvl1k4SVI4VEfAQ5HUUeWX8ogAGgfi2AEWyW&#10;Ihw/AUvrfsq1BpYWcJQRdJIVcpYTdpEXcQUVsAnaJXjtxLisQQ9CbOa8bJZ3Hlrdv6sn8DW/+B++&#10;lfzdn8X+8N3DL/lvfSf7X78R+v3P2Xh/d9Oe7RFGXrBaS6xGR7xcXypOVSTZXDVSV85fGRFtpB1n&#10;aRKkq+OnpeMoq+ilphWsaxqqZ/ZYWctRWMrwAafKd1xytxRl7urLPzRRYjdX5rRW4LSS47CVYrOV&#10;43GW5nJGcDiJsDkJP3IUZncR4fIQ5XPm5TXi5dNhwccLI8CjBxDi0WchzA0wFOW6gkcLwSMtwa0s&#10;etdK7q636h1f1W90PUXl6oJMu8JlBmPEe8IU20LMKn29/ZTNFO4rSD7UFOcEB75PN/1hKcIOG9xP&#10;y/8RvFwmbIJ2nA/UDO9yVhtrTPpaUd0sSy2ctNlVOdjMOaWD+VWihbTixDQjeeQDxHWTfQJz67Dp&#10;AygfcqojBWk6FK/FTNQcS9YZSTUgp5gQU6z6kdZ9STaEBCtaggUz3pSRaPI/FcCUZB0KUvtDATwQ&#10;bzuQYElINu9N0OlN1B5M0R9AGndGG3SEm/ZEWw5Gm3SH67dGmHUmunSmeLUkubUlOPUm2ZOSwBhM&#10;qHEG5Bi9wRjD3liz9jjr1gTrxhj9xmjNpii15kiV1kjF9iiFzij5rmgFJs6UjjahZphSMJb0LCdm&#10;vtdIoR+tKLSnIJH0omSoofZVYflj9zAZGTNuUXNeJe+vRR0e6oaKuaOUIor00c8Msqqk49G3XUK+&#10;sY/73jmV+wleA/fM8WWTb1v7k57W8MG2JAYxijLo09np2tLr3T3i0j4pn9X2uVfmz5xQ/+mG+6UL&#10;6pd28X92TRJPKvVtpeXN76eQRlNJQykEYiphII3Yj6IQsENENJOcOkaNGCa79BBUnrc/wNb/Our5&#10;Pz2pvfGk6UZY242gN/8V/oYzq0e/bthrYDJiaAI5Mp5IpOLpw1hCX1JbPXawq3BqInKAplbS8F8B&#10;OTdcsm64l9yIbPplQvMfkt6IVZC8aetJw/MY2hiWxsikDuVQyHmkwXxSbyGpK5/YVkjtKmUOlowQ&#10;8xkEPHUQQxlAUQaQhN5E0kDSEDVlfAo5tRwxuuRNnLbtHJYrfCOCeyqGKdcof+3SOhBEpIaSKFFE&#10;Qjr5farna0F7HZ4L6igiAYAmEDCkQXj1XMoAur8NN0wEnbsRmaKVbV+jnt7Ofi7xos2ZOBTJoKcz&#10;yKkDXendXVlEWg55Ej0AC+CP+78C9spUMpZCRZPIGCIZXF3ByFjV+Pgr+lA5hRzV3+c0QFDvp35X&#10;8vqfY3J+GV2sWk3371zD0w5zyUuZg8NZQyT8WD9mpCud3I0m98PhUHRSDpOaP0YvnGAUTTJLpkcL&#10;xoezGRQcjYAi9aX0d8a2N4Y11frUVLpXVjiWFNnk51rk5gAs83It8vNdq6s9X7zwra0NaGh40twc&#10;2dEe39ebSiQm9/bB2bAp9BQiLZ02jh6dS6JOBbaRnWpaVdJzTfKrE0hMDGM6mUBFUej5o2PZNAJ2&#10;sAfV24caoCX3jT5pZ9g00nQaqcbk2ftFz/+UhJGpeBFFmygeXagmMCu64WWAc2ikQgYxd6gXT+vP&#10;nZmIpE8qPe38LKL6hkfZDa+XNwKabzhX/dyu5Bvnopt2SN9X7amDhJyxcTyDiaYNZTGHc0do8N0n&#10;dGEovTHdbUl0ht/gsGpVq177uGPfHHpoMY8+G9k3ZNsyoNVCYa/q+Tmm4Z9Q7f+c3ncjpvWGf9Wt&#10;xHr7xvEU6nw2hV5Bp30ggGlXEcDvBfBdg9Q7usjvHdIdXlKKmGs5g5Tc4V4spTN7cKRybC+Lvq2W&#10;+vQ/tFy/dY50eNGNGllJJ46giXQsmRHbQ/VuI3kQpo26x9nyur5I7PnMv/Zza9RN47g7BvHf6yD/&#10;qJv5uSH2lkGYrLnFq1LP3QGrk1YuqOfbs8Evzshfnw5+ezz4/THxu0Py9/u07/bpPxzQ7xzQH0AT&#10;wtC4HDSkDLXKnVZK7mWLr8bzTQRwb8RorUZoLoXLTgcLkjx+aLP9vNX+Vo+HMFbmltUf/kXvVz/z&#10;eMTmxc9ncf+m7q3PDG79OlFBME1eGKuMwKlJZqpJYlTE0YqiqXJCKAUR0J4mK5gsI5AizY+Uhn1w&#10;mqwATgXBMr4oBUGMEjgQFsAs+8taPxhs4lXFwEdJEpyRgrcTRO+lSLKh5XlwSvxYRT6MAi+os8pP&#10;gYOAPxXAVw44XU4wSYI7S10yTpQdoyQGhhorzNkbGwJNj15uLM3T+g7WpjbXxplMYk5hbnH167nN&#10;y7UjaO0EGl2GGvpnsiobk3KKYzILnKIxHkmF/hnlQZjKAFRZELo0EleRkFPZzZynzm3Mbp9snEI7&#10;59D2ydvNg7PNvZOLC2hpYXdz4+Dk+OLg6PDs8pwxPRaTniqiqimkYcahan9bwe2hThyfbdEjs5I/&#10;KqFv6xXe0Su8rZ9/x6DglmHeLePcW8bZt4yz7pvnPDDLfGCCf2SEY9fHcuiiOLXR3JppojrpIppI&#10;XpU4drmIe1LBN8UDvhF9/JWo/3fSwV9LBn0nH3ZPM/6RLhL+tUc35ZER5gv1jO908fw2+eL2OA5V&#10;9wcSutYej5+9qpmcpM7PkPc3xt4dLx5uz85PD83PMHe2N6enNnJz6wwNfUWEjcRErKTEXcSEXPi5&#10;HBGCPghBP4Tg4ytABeADO1c+N3F+d0lBTziTs6AnqIvxuopwO8MhvJ/w/4MAFhVwRQi5S4p6SYl5&#10;S4jAmwLcDjzsNsJ8ztIIH3mpxyL8LvdvGd35Xh+0K8r5CgubWVoG5+CfMykzp9sn0Mnpu53Ng7XZ&#10;2RHy6uLYwfHOCfRu5fisdWgstrDSOCzjrknIDxZJ963THtlh2K3xbBb4hybYRwbohzrpd1QSbilE&#10;3JIP/lbC9zsJT0HDGAsf/PNn3dPDM5N05uzEyMXpXm9Pl4WZIy+XmqSwq6RggIRgpLhAlLhAmJiA&#10;v4iAkzC/o5RooJRIiKQwIFhCKBjODg074MAr4wvXPywlBUJE2IOl+aNlRKMlJEJ4EZ78ip6OMcXP&#10;hlfw/UPP5pYKRkZiWpsSOtuwQ+QcxhB4TeFpvX+tfj+MAL4WwCxgAZz7weK+HwJ2AOX/QgCzAHXQ&#10;Ag5h2d9rB5xDouRRaPngpxuNXkRnlDJHK8Ymno5PgrJsZKyYOYInENO6e2IaGoOe1fiWVwACqqqf&#10;1DwHjTgCsZDBrJicKp+YBENC9w8g27twfaSCoZH0/v40Ym86uTdvZLhkaNQrvYxL2vkqAvgTASwK&#10;x/t+iqRY4DUSogGgRVTQV1TQCY+ugt5BqxOMd8ujAyUpUVoCGAPxMMGbCYIPStTkKzTVC1WUi7XV&#10;s9VlU+QF01SFc/Vlc3VlcrWkcjXFCzUlSrUlK3VlnhnKXkcA5+oI4XUE0Dr8GH1BtJEoUlc4XpkX&#10;qyT8VEPhhZJyGUK6REq+XFsPp6/rLiEYa2/UXZO9NdoDXSwzGktSnXTDwatVRSxbX6HATA2QY6yc&#10;baSUZaKcqi0ZLsfrxvO96a3f6n71n9pf/QdA65v/sOH5gy3nb314vk6W4i1Ul4eHqqudbmzQnou+&#10;BC+D0Z65WcLC3ODmIulsbehsmgBNDzFLM9GWOpGKInh9+UJjxXxt8XIDySJNkSJNIUCBjnCermiO&#10;vliWASJLX6LcWL7iR8qN5K4p0Zf+lFxDxQRd1ZJgX+hw7ZDavtn7IsVW9bEMe7qOWK42okxHqkJT&#10;ukgVkaMuBS4Qb6yCNpDD6Ijm6SNK9cSL1UWKleEVgss0JfK1flIASxTqSserC4WoCQ4VoqAZBkQj&#10;5Ls6pulpZBtqFOjKVxjI1pgqVJkp5BnIJSiLeolyO3A98ubiNvzDLzV/e8OZ40a27X9MPeWFhhXg&#10;DM9MAYjJBzH4rxCES9Ayync5zbcxcP8dSRaa0oaY7JeUr9+NsR1NWDzLDbQyfMzPHyIgmiqECBEQ&#10;c5dAuIsh3IQlfB5xuwgKBchKhohw2WpKG+UlB66NZmxPWO9Pi59O376Y+hIa/x4aYYfoktCw7P9z&#10;ATzJDU0KQlNS0JQqxNA4Jaludskut4qstPAt1D+cfPb1SPFnzLzfjub8YSr7i6n8H1ZeiazVi+91&#10;SpwOSlwOIS4ZIhBT+JIp+JYheDEi+HZU6O0E/9sp3vMZ9rOZexfTD84Zj94yuAHvmDyXTH5oBFyO&#10;IDQKH3LJFIJhiFwBK+GTYb13SznQfCOjLCbXVB6nIv7UWL/YzAJlaFocHLJG7oMO5kdbCl+EG7cG&#10;Ko+GKE74CE/5CLMigHfjlLeiFXbjFA8SVXYTFPZY6vcDAbzNKmNltqOlt6KkQLkTI3OQoHCMVD5N&#10;Ud2Nld2Pl9+MlJz25RlyvEuxu0WyuUm0/HrM8e6sB/v6E7G9WOXjJK3DRM39aJXNCLmDeNWNRM2Z&#10;eL210iBouA5aGz7enL882TnbmrvYmDxbG2fxdnPqcnsG2p179zcE8NvNGWhnHtpdhHbnoZ0paLp7&#10;53X6CNLipwVwvNr8E9FmJ+75F2nQxtTx3vbR4e7p+hS0NQqtU+EgYHgx4Hloif6OUrtZEToZrX4Q&#10;I3kRL3GaoraTpD0Trkb2ku624W43ufdS+bftJt+PBEruFXlB1Epobww62YA2p08Hn09l+1BC1Raj&#10;lE7j5I6eCBwECF7EKp0k6e0gTdaQZkuJhitxWhuxirvRYtvRkmuJusMR2pNp9lBbFrTQBa3RoFXm&#10;xdbs7sr07ubC0fbyydbi2ersxdL45cLo5crYu/W/SPGPOFpighJMzsYEcWeGCubndGPi/GDubH/m&#10;YnfyYnPkfJ1+tkI/XmIcLzBAh9DJJrQ/d9JWOof1YAYqDtk+oNn80GXx7Wv9L2qN7xJ91Aa8TdBS&#10;wkH3OVDSOoVaruX6/mX6PrnK9nhZ03xli0p9+1cmrhXqDuVqDk9VHao1nJ9ru73QcX+m6VKl7lSh&#10;Yl+p6lCl5lit7gQAFbD5VNmxWtkT8OJHAfxM3bVCw61YwzNX3x+p6RusEuCtFu6gHmegFKumEKes&#10;lKSlh9bQSJIW8hW4aaT5yCLDPHUE1f6uZgwqpkCFBJZPnQosJzjjO2wy2i2SO82RJAfUhF/+akzN&#10;YTocvgbnzs3spHjgRoLyF+Oqt1H1+7jmvcyW/azWw8zWY1wzbHYx9YeYelCC+jGu8QTfdICDpe81&#10;+3hWpekYByd5/pRrU/gR+6kN57gOMJjJwKK9lHowZlh75A9sJb4GLd1Wic/V/J8qeL7SDOyyTCC7&#10;odYTanbTX19kt0JF/VDxIJTbc45u2U99A2D6ZG0hXx3hWw/wzSf5nevoutWsppXS/paY6kSzeHv5&#10;AH3ZcG2VVHXNLFWNHFV1vI5qmqVyvK9aZJJ2SJ6u31M9j2e6zh9K3w+p1nV9Zexda+rLKuvM/J4b&#10;eBSq2YbzKkQIqXjcFbb84wP7rzi9bguF8chnKls8NfaoNPGsNvZ8ZuRZZeD+9Cp6uEzb+bVlcImm&#10;1+NbcgWqnhvo5l181y626zCrbzujbQfVto9pO4Dzcjcd4d4cYuv2MLUsAbyDfW9/PxTAsI5NawQT&#10;eJBcDzhMaWDZ1rP0lgtU22la80ZUzbVwfaXi324YNeGT9xbdDlWNQNWjEL57M/bFaUbLDrIOPAmg&#10;q434l6A8QbcuR1XT3HGLEZUs7wuf4soB74HK/1AAg/5ZQ3qH6bjEdh4i6+cCS4acMWA8r1UfN+mE&#10;Em1T54NKj5IboMweOHYztw9c3UbS6/XkWvDYnOf2gIdzD918goMXJwZ9zsdU032yQQla4AWn/0YE&#10;MAvWjIFG1g5g5BCmA0prPUus346sWQwoGXXPJNun99ogmb65U+HlG2lvjnO735UQzosHDnO7dvBw&#10;omDQz3F2JwBO9nvVLZz+OqvjNLd7KfHFRHgZ6Pk8vxfssFPctd1Gh9Z2od0t6Hjz8mQFzr2/MLfx&#10;pmu7GE6+fZrecZjWso56s5j3equx64w5vD/NWJ8eAu/2s+X5xaaupfxaKLcdyu45T6w9z26/aBi+&#10;JM1eEKe33wxuFtRvYl8fF3bv5HQcFPTsFXRvZrcdFfSsp9cTXFA9FgnbsS9hAYyC02Uf5HRu5bRv&#10;lXZv1fRvPO3cL+i4wLdBKY0noVUzTthB45hWw8g3ppGNtkmUgPyN5EYocwDCEqD03t3ktu30jiN0&#10;10F6y3xYWb9jYq2x/1Njz1wzt9cxqZS6RsbwEGF2omlh/Nk8s3JqqI5Koo1NFuLybeS0Hktrl1r6&#10;vLENarQKrDX2JbglzkeVrsQ/Y3jldhkn9RgiKbaYlYhnW0m1p9j2y5zetzk9cFbk3J63hf2scNuT&#10;gt7Twr7jwt793M7tzNZNXDOosPhIAC/FP5+OqIBvaCkZdAW+C6DbmeBSumcmwyOT9X4DTzJ4v20j&#10;6+bDn7LeQidZneB07wr6Lwr6Tq4sPks572d3APauVvPdzWyDQ4Gz4I/AeC5KBt+WEkAFfA3XUmpX&#10;I6tnfQuo9un9lkk0J/RiaMUppg0qIm6nX0WZZzRsYZt3s9v38mDXu5PXea1+Wfb3WgCDyzwr6geP&#10;EHgywWO8kviSGVjQ45gKnm3wKu53TAOMBhTAq1xfLaPOyh0NLmEntR4ALhyUy4lV/d4xra5PXtsG&#10;PrcLf+acVOGCzrHHpVhjnugjA0xQ/laZvg65LrY4E6N4RSU/MYTLgx/0OO7AQW6KEr4m2nFOlhiW&#10;wjTXSwR1Y61YNVnwi2Uyy6R6OeZ72Oe72eSzBDDAyRIO2HW1wXs55Xg4ZLnYoK2M4tXAf3t5zHke&#10;GQhwmMFJodUiPR1ywh9XRwQ8e+JdzrKhPs751kYppjrx4CygczhM1gINSpYlBecCpbtdFkvx2pmm&#10;ayuFghFKCbmx1gYGJ70aDyx3QR10AnYGfYKjbE3SDDXgCGDQLWgBgDqrK7AbOIuZbgK4KHF+Z2Eu&#10;O1lRTyPNGNZV+7oUAFgdgpGAQ1ztMp2ssS4OWSwBbGaEtLfG2FhkONriLExSQLunaz7YVJYPFBNy&#10;kRB1BxUL/SRWImvQAygBoGcwBtY1gj7B8PRUI8CUgnPBSw67YNwckh2t4y2MwpRlnXke6d76Wu77&#10;L2SkROwNtUK8nPABnvludmhLwwRz/Tgr4xRLQ5SpfoaZAcrMMENPM15NMVRDJcRIP0pP54mleZSn&#10;R3pMdHFRUVtb2xiRuEwmLlK650nt0wPN44MtE+SOGWrXHChBndg29VPAWZo/8Kl/gdo9/pN8tNt/&#10;y4cS9/+Ej7r9kb8pgD8UmSyXea0zr6Xmh0HALFgZoVkO+CPzynLD1wKYZWc/5Sp+93/Ah/L4Q0BX&#10;Hw6AdXbAp+p3ksIK/31vf1kCmGV//xcCmNUO+HDePu3kWvH+HVgd/pX97Waw7ua1/b32vp+qX5bu&#10;/Wizt5H69+lpoFzb38464n8vgJ/Hpbkq6krcEha9Ly/EpnsVrmrDc99MhA0WwAhOa2FOW34eFz4h&#10;P2HZWEHNtIc6SWwGSD6dREHFcEEhL0EOB5YAFmW3FOI0ZwHq4myW0g+sAWKP3udA/oiPAoKvYWlg&#10;CV47ST77Dx0wC5YGBoCPpPgdEALOAmIBQkKuihxa6nfFNX4QULwpJnBHi+Oeyf07prf/LCP6+0cO&#10;D9hQUrzFStzZUg/ixe5YcH5lJvzAQvSRvZxAiIkG2tuxJMy/JiG8KirwRWzQ65iAV6GeT72s8221&#10;ccYKaXpajgIaFjwmBmwGmvd0lG9pK9zSkb1lKH3HTPKelfhDB0l2NwkuHzFuP2FOX34OXx4OlysB&#10;rPkj2gA+XgBLBuuxEOAxeA+vtjC/vDCXish9W+m7Xko3nXVuakfIKzYF6PWGipEihftDldpCLMp9&#10;/LyULWQeqEqw64lzXMFu8FGJYNNHsOt+VIqx6/+PNDA/p8kjHkuuByqmD7iem2mN+5kTXcwKzOw1&#10;OZQe3TNiRwTwKIQLq0dJ6cTwKQbxq0aa2MQ/R6V1oR73pzoPJJhRErQZSK3RVF1mqi493YScbjGY&#10;Yt2PtCYmWpITTOnxJvR4o/+pACYjtclJWsQEA0Kc6UCszWCc3WCc7WCi1WCSaU+8dm+iNiHFcABp&#10;3B5t2BJu2h5tXRtq+DLC7HWicwMqoA4V9ALpW5fs04Xy6092JCZak+LMyLGmgzGWfbE2HXFOnQmO&#10;5Axncor1QKJJd5ROe4hKc6Bcw2OpN34SvbFa7VFqTVFqjTE6zUkm7WnWHWiHRoxP+9Oc9tev2xva&#10;C/KqLexC2MVMeFW8tLxzPbMHYhoWUwd3AxrH9XPqZJPzJJGZsinZ6qhi5aRc2Vi0TFSyXGyiIjJJ&#10;A52um43Tz8tVwWaKJGK4ojC8ScX8ac9vR1b80hX7O5+C3/nm/Zst8p+Mg+8EYa1rByMpM2EDQ2nM&#10;qTTGaNrQcDKFlkSiJJFoiZShOPpY4sKWx/CiTgtdsKznq/T6fw+ruRFYfSPoxb8EP/9zYr14Gdmp&#10;Zz5uZDVjZDadTE7uaU/p7cikEbPpZBSVmjI8FkKdVqrq+014xQ2fihuxXTD+1b+OrFKqIfmTpqMp&#10;46jhacwQHFqKpVAzycQc8mAhpb+U1ldE6SymdhXRuguHevNovTnUvmxaH55GRtEn00eW06a3kxYO&#10;n0ztGvWMcRU3/D4x7w8JuX+Oz3qYXqRSUe/ZTooljSQRhhO7CRk/rvX7kaC9Svs8CEcaEfpRBHip&#10;YBxlEEMjpVKpkcQhpw6CQlXzHVTlNxllYs9abShjwaNjSWP0jKGBtP5OdF9vDpmeSZ5I7x+GMzz/&#10;jf6xFDIAQyZgiPBqu7nDw6WjY68mZ8vHpqNIdOvuQamGji/xJf8Vn3Uf+9ytbymOtJ1JWsf3TmD6&#10;yGAOseMD6NE+LJ0A6iyyhkhgYnMZcGLk8pnx0qnR4glm0TijcGwYNGLJA2kDvdkjDCydlkIYiO3q&#10;CG1qCKx77ffyue+LGtuCPLvCfPuiAgCoOJYUuVdW+NRUR7W2JQ8SUsj0eOJwKnMWN7+TwFz2aCEJ&#10;xWAEItMsyl+n0iexzIlUIhwnjaEMYOkD6ZQ+NI2GYUzHE6fcm+gmdTSd5hG1zrEv00v/KxQpXfI8&#10;nMzMY049o469YU7kk8k5NHhdZ+xgF5rYlzc7H06ZFMt685ugihtOpTccK2+41/6rY/UvbYq/si94&#10;5IoNayKkE0nZo2N4BgNLG8pk0LMZlEwaIQ0cPkRKIhORI+Mu7QTVp81W/XOexDkcbTKPyojuJXp0&#10;EezIE7Jtw18Wd/8qu/9nWMK/JXXf8K/6U1i1cQ0tgTyXNTRSOjxURiYUkwdzmBSWAM6lLRs97fqV&#10;adhdg9RbWsivrFOsq4h5QyvZA+Tc4V4MuSOLMJJPXSkYPzLJafiFrsfvzPy0s15gxtYyKGNoMgNH&#10;G00YGPJqJXgOjlv1T4tXU79J7P69X+2fLTHfGSXc0kv8Tgv5uW7OV4aZ901iOZW10MkWW0T3oy7E&#10;efctaOj2MeGrd6Tb74h335Jun1NvnQzdPKTfPBq+fUS/f0h+eEkThCjSUK881KwAvVA4yZdcR4ot&#10;h8pshKvuJygfpihuJiIWYoTWkUqHmbar6e7hnF8a/OJfPB7cc+dms3z4vfmjLw1v/8aP91YI/71I&#10;EbZ4SZ5kOcF0JdEMZTGUCgKULEBLmqJIirwQUlYAKcOHVxXHKAmjFAQ/FcBXawbzsSKAr1NAxwrf&#10;Q4o/zJDlupa+oIJV5GPVP+IqBfRPCWAFvqv1ifmz1CXjxTgy5IWz1KVihTlzrYymWpsud7fW58aP&#10;9pb3D9cG6ARzVw9xTXOv2MKAtNon6FbX+BearumC+j5sqjb3VaxuKbvcUvd6oOV7X9Pnrpr7XWXn&#10;h2ouHJqunOrO4qb+hr5I/7Ry3Iu+RuoScxNau4DWDqHlTej4HXQKQTOrW1Mra2tHRwt7+w2DtNwX&#10;bd5JhUr2sTw6oWxaMdxGWD7L/Dt6uNt6uFv6uJsGuJuG+O+MsYBvTdA/mOEAd0wx90wwD4wxj4ww&#10;bIYYDkM0jzGGyyidXT8F/GJzTyPxtnr8bdUEwPeKsV/LRn4uFcHiS5mob+TjbyonSriWs+kl3VEK&#10;5FL3FdJ01rT0QGcXTs2M724t7m/P765Pby5NbK8tbG2uTE9N9PdTXRyj1FQ8ebgMONkMhPjsJUQ8&#10;ZcQD5CVDYe8rEPgXrk0wrwcsgAW8YQEs4A0LYB53WAD/mMb5w5KVwPkTa/t/E2mEn6QovJguQsgd&#10;lKAuK+EnL/VYTtJfRhxeeBhUFKQDQF2Yz5mTzUpYxJmXz5KLQ1+IR9dA3SklEktqIx+v7b87ONzf&#10;Wl9YnJlZntk43duETshLU4Xt7aZRaDmvFDaz0O+0Q743TLptmXPbpuyWTeU9u5pbFhV3TYvYzQvY&#10;9NO+lQ/6Usz1B1EbERnL9IyyZ88aC4vK+vp6JicnC3IrDHWcEXwW4rxukvyB0gKhUkJPwEyKCriC&#10;IQnzegjz+ojw+YoJ+IMZFhcKkBAOBIDKp0gKPBFmD5QXiUUIBCMQT0RkH3/HYyxvFVZNW8nspRcz&#10;p/AUGrKnG00l4xhUFJWcyaDgaf0/2t9PBfB1CmgWrCDgD1v+iv+1AL62v/DhV8mf8yg0lvctHBou&#10;ojOKh5lPxydBHd3Th2xpS25tx/UPljJHa+bmXy4uPZubL5+YBIen9/RG1zcEVj/zKSu3xeFd8vIf&#10;V1aBFtAOzlIwzChhjhfSRion53KGadkjNDyDlDcyXEwfe4yr/msBHPQ+BTTC6yrt83vp+yHiIo8l&#10;RAMkxQKlEEGgIgb+f8HvLchrpyxvsTa/vjYxDm3NX070F/qYIDVEQoTvpkjyFeuoFmto4BXks9WU&#10;cOpy6erieAO5FDXhNA1RtCYCryWB1xDPVBXBKQri5Hnz1OA1gPN1xHJ1RDK1hDDa/Fg9QbyBaKaR&#10;JNgZIy+cLS1SIidToaxSoaFVoK/3WFI0zkKP8Cz/coVxNkuENphFYS4h6mLhUjxJMvzwG1hJBKkg&#10;lKwsgtGWzjZSKrTWyjVXwxjKIzUQYbI8PkJ3Hdm/snrwmRXH70zv/afFt//pfPOzoIc3YwV5kHJS&#10;iZqqRcE+0Ob01jx1fYlydjCxu0S53B65mCdD07TtztrKQJcoFbEcM9Wndtq52ogCbbFCDeFCDcEC&#10;TcE8LcEcbeFMHRG8LiJLB1FkIF1qIAMoM5QtN5K7lsFg8xrWDoA8I6UkA1W0kzW0PXdM64DmCLk+&#10;Zs5CN/OtVAv0pEu1pcvUJYtVJPJUpbK15HF6Shh9uQwt0VwD8TJjmaf6suWaEqWqYkWqonmaYtcC&#10;GKX3VwIYbyIfrMRXEegEC+BJZntKQpK2SqaRRr6+AhhApREciFxipgQuDW2imWGkmaGtGCDwfTDi&#10;d/m237bE/jCUf3u88mtK4c+WG7/cbP/+eJANogtCo2LQuBi8Ev+IwNsJwV0i5wVRAqJJQJS70Agb&#10;NKu4w/QMcTVWlHTg4w0UFU8SEg8SEvWURPiLiQQiZBPZ+UNExEMRom7CHKqeVubENwlnc/F7Y7on&#10;E0IXE3cuJ76Fxu5ATA5oGAENS0AMWP3+vxPAl/RHcFLrUQQ0rgCNaUEjOpdMrbcMlYNB0ROyIPwr&#10;BJX/oodjq/bWbOHnw9gvKKhHVJzASL7QbJXoer3YQafkGUHqHVUSGpGGJqSgaXFoVhia47qYuns8&#10;/s0B40s4YTUTXiEYAPvyqwosg68ql0z+DxA8YahDGxhos26pKa3a1wirK4/SUEdqGSSY2HWWPD1d&#10;XIBOt8fayl+EmTf7Ko8EKc36S0z7CG6FSx7FK8KKNEpmL07+MFFpP15hN14esMMiQQ6wdVXuxMlu&#10;R0tvREishSEAoAI2d2Phxv14+WOk8kmyCih3YmQWg4SmvNh7dD8bNPozzfrWhBvP/GPEWqjsdrjC&#10;bqTCYYLaRpzqVJzWRlkgNNEIbY+erM+d7K6+3V18B8f1wpmfAaACNv+OAD5fn4IF8PY8tDUDbU1A&#10;8/37b9B/RwAvh4v1ePKt16OhranDnY3Dg52T9XFog365OABtj0B7c+82piBwxmXiYX3GcKTaVoz0&#10;aZzEUZLyHlJrI9FgLV5/PV5vJ0FrxI232/Tmc80/1dnxDGPcD/qeXsxR3y0zocMJiPh0vch/Oc14&#10;O0ZxJ0T0MFT0bbzSaaL2bqL+WrzhUozeUpT6SqQ8mLrNSMnFKIXVZMP5dMsZnMvOm3Roth3aHD6e&#10;I59uTBxvzp5sLR5tzB+tTJ8sTbxdnoDWpsHwwIV/CpiK4+URUAEzszFB3J6mgMrx2tjB5vjB5tjx&#10;xsjZOuN8deh8dfhsdfRsZWxzlATP2PoINNkJDVVBb6JP0UYHSUrbiQoEZ/ZypT9Wqt95YyqVIy8c&#10;9uhRBKdoma5zuYF3haFPsY57gbpdvppNkYZNiZZdkbpdsZo9oFzDsVLbpVrXjQXLCleqOVb9SCXY&#10;VHFiCeDnKl7PVdxeqLnWqLlWa7iWabkX6PigtXzjNQLCtMJ8tWOc1OLMlGJ1lWK01RN0tRIVJQIE&#10;b5tI/mDoLhNQ6JLbGfZ8LYe4lTVwmDP4toB0WUQ+y+7fSG6ci3jWZZrUZhDbpBPZrBfdZ5k65le8&#10;ndhwju8d8SuaDq1cT3yzj+44xvccZfYc4Lr3MW2nuNZTbCPgGNtwDSvk91r9Anav2Mc1HeHhNWU/&#10;5doUfsRFZte7rO650HKSM2omuHQ/tYEFnCQ2t+8grXE+rILsgm42iqxW9imWdqlR9201ixrxz9lN&#10;roVyeqDCQSivD8rq2k14OeGXe5jecIZv20XXH2a2rKa9WsY3TeS2F3njPZX8zaR8DRVjtVRTVTWw&#10;6trZ6qoYfZVUG5U4P7WIFK0n+bp+lVpuz7Qca3Q/Vr8sqnTAvXOt1HYGvDD0rDPzA5s5CubJ4jr5&#10;2vbZ6tZJ4trR/Mret4SsPrtn+8eHIRwy8cLq2UoWlYbuLy38Xpj7gkqpjnO1kV++qnPgHflyHb8d&#10;fOs2rm0zo+0ou387o207o3UX1bKPgZNaw6IdX3+Ih/M//6QA3ktvhEVsetNRRvNJevNxWtNRauNh&#10;SsNWzIv9xLrTtOZ3mA7AUXLDWkT1bEDxkDOmzSDypbJfs27YhE8e2AHKHYDyr1YIxrSdYdvBVK/G&#10;1Oyl1IP6ZsIrlgC+jgBm3RRWsugPBTBsea/uI6v+EUeolnN023FK415CLRjVSWrTW3T7JbYTDAwM&#10;iWSXVqsWUCbhXC3n2W0aN/O4CI4ATm86x3de5vSe4Tp2U+rBGUEFKiScYNqO0XDO8OXoZ0zf3JWY&#10;GniHtIYD7E8LYDhf9I8a+Bowzo2omqOEOjiFb2YPhOs6RNYvh1dOBBR2WSX2O6ZRfbKmwstXk1+D&#10;nU/yei6KBk5yulhrx4LOt1GNoP/DzPbT3G7QfpbXs5z0cjKiHLTDCwBndWwVdqw2kKCVbXgN4LOd&#10;y9PVM/AOWZhZqe9cyW0APZyktZ+g2sE9XSto2KptPyKRL1fmjldnDtfnNkaHR57VMdJK91JfQJkd&#10;ELoFKidApGVo4y20evx2YHSvomUnu+4wH45VZa2Yu5PVdpzfs5n6ZsApvds8fjP2xSW+6wTdepIF&#10;S83NzNbtos7VorbF3PoNzJtzTDN8yVl9UEb7RdKb2aCSTjtkmebjCu3APifMWuTLS2QHlNp1gR04&#10;w/edYrsP01pWIytpHhktFsFVRp6Z+o5l/pHtJVVDZBJlfrp9cbxmjvFikt5Co05OzOYlY8xF5MMV&#10;jKusAmqMvevNHtfounc7xczFlIHneT+jZSXq5Yx/+YR3cb9tGrh9GwmvzrO64GV9c3tYsd0sAXyc&#10;281KBA3H0Wa3b2e2/qQABrO9lPhi9EnRUswzuJ/cPvgPR4pJ4Mk5zGieDi7ts0vpsUEO++YsRlcv&#10;x9bMRTwFD+1ZZidUMACVEKEiwtv8PlbANzjppw4YAE4Enyu/56QAzk0NWtYy6sFJ34L3FaZjJ+H1&#10;kCv2jW5Ig37YsHc2y8iCbyV46vbwbaxVjcENOinqY6nfa/t7LYDPivrB03We3wuuhbUk8HRERa9T&#10;2nbKm63kuunQsm5bZJ1+aI9d8nxkJXh/grl6l9sLLgF878DpwG4bSa+XE58xgjE9HrGvLYOqLYOf&#10;OyY+90CXumJwjug4q7Qgs2QPo0QnkxRHS5SNVYaRcaKWVpSksJsQpy37baNHPxgIctioyQbamqT5&#10;OOe72Wb6uRZaGiBVZQKMNGNcrHGecCRrydXawHku1tlOlpmOFlgnS9hxutrg3ezwHg5Z3s7Zno6Z&#10;dmZIffUQFRlveXE3rvsmvA8tpIXdLfSTnniXx4a8CvapcL/KCG1lCKdldjBHgU3nq8V9WUIXbIJz&#10;sfC4iqYF/YORgJ1Z8btivI4SAi76apHgU3+3ItikOuaCOtjN3izDTDcBfAQ6AS2gneWAWQIbdAjq&#10;oGSF4SpK+IKBySO8wTWa6sSDkYDdWB2Cw8GmlXGKoxXGxSHLSC9eXTnE3DjZwQZrZ4V2ts/0cMkD&#10;JajbWqIA4CNt9QhF2ceSgq4q0o9Bb2DYj92LwRyCUYEpZV0aGBKoayuFmuslgpHAaavt0l3tUj0c&#10;MwAOlon6GoGyCAdhHvNbXyuy3dGSErG3MIx+7JH3xKfI2TrdUDvS0ijVRD/N1CAVoKcZq6ESqqsV&#10;bm4Sb20Zb2keY24WZmcbHRiAw2JqX7wgdbZNMogbzP41WtcisW2qv2kMcBXmO0Nqnya1T14x/hc6&#10;/qbo/Vt8omD/G1iq7/+cj7r9kb8ngFl86jIB1w74WgNfK+FxyizLAbP867V5BVzb378jgD8K5P1v&#10;+ejwaz4Uz6wzTlDnAD/pfT9Uv9f2l7VGL7jYj9wtS99+tHk9b6z2a1jHXh8OYO3/4SF/hw/tL7lr&#10;GPBRyO+H0vfa9V4H8gI+2rz2u3+LrjeszM/Ea/vb9mrg73CjJDTBVlYHcUtM/JGKKIeREIelEJcN&#10;30MLUXZrBJvllda15edzExALEFaIZwlgdn0kn1YCv3yogKCnALu9yCNrBKf1hwJYhAMWwFIPrQF/&#10;SwBfhwL/LVg+WIzLmgWC20acx5YlhqX4HVhiWErEk1f4sZCwtwqfuT63jiGnlhaHoSSHMz+Hl7JM&#10;rCyPvcEj+QgJqaf68q8NEfmKDyPFbin/8LnQd1+J3PxG5t5tJfaHxqJC3lrKUWa6KCezHDezck/T&#10;Gm/jOm+DJh+drscGXYH2df5hebbBEUq29txq+ndkdO8qG3EZmovYK7ObybFbSbDZirA5CLI7C7C7&#10;83F68XO78vOa8PPp8PPpXqEP4OMz5OMzhsUwjzEvjymAm8f8CkvQyC+ozsOpLvzIUfqup/w3VhaP&#10;tLF6Gt1BGsQQ/qFIwcFg+dYgi0J3H0d5C9EHGmKcxhLselJsOlJsH5eSj3QlH2l/VIqz6Ypw6H9k&#10;ef8OApxGjzhMBB8oW3Pw1FrrTvib9zsb5ZnZaHEqP7hjwC7swyUVKKgYKqMTK6IayikfrKjtnxkd&#10;9Qbp253u2ZtoORinM5ysPZqmPZysxUCZ0FBm5DQrQrIlIcmCnGA8FGdIi9cnJhh86H2v+VsCmJSk&#10;RUzUZglgwpUAJsTbEZIswafdcVo9CVoDqYb9yWZtMcZNYWb10XYVUfalSPenqCdl6HBcrH/y/8fd&#10;XwDHsaSJ2rD3Ls8O80EziixmZmZmZibLkixmbKkZxGQZZcsWM6u5W91itGUxM7m+bPUZrcc+Z3bn&#10;3rs3/vgjnsjIyspK6nLb8qM3M9ILG+PzMj24LTugN91jMNlxMNFhIMmpN8m9O9m3O8WbnOZGTbHn&#10;HB6cZE1MtAAMJpsPpJi3xhrWxxq+jjV8mWhek2pTk+n0LNO5NMMfh8wPi0q3cY8wcYnWsI+Rsngk&#10;bpci64OOr/+QTz/GTkEJ5GXnmj6zynrnN+3h3YOhb96E1bzwr65yLymyx6INc7Jlo6N5A4L/YO38&#10;ewffXzuG/bNt6CXbqH9yS/t3f8QvgvC3U9/cTa399gHhj/5ZypiXicPzyA8bMWR6OpudwRpKH2Jl&#10;DY2kM8dSaRNJlMlI8jt/9p5e+7xgJfUyuutXmfWXHj25FFZ6Kazo14mPpcs6/Qenc8aXsMMTWGI/&#10;rqsR3/mmkNxJoPXh2AzYyFTQwJhy9cBvM5suRb29FN9zCcb6xxzyvyXXSxS2RhFH8CPsvL4OJG0o&#10;nzqcT6bDiRQ0kYSnEEsZpAomiUDswA+2YQdb8cQOArW7kDFQxCLi2SP4ib1EypZb86T6EyJvYfMf&#10;EC//IbP0UiLuH9IJf0RVS1Y32jSTIgfYucRRVB8T2UlEEqmckN9zKXthajlHDFKISHI/gjTAhRsB&#10;nE9j5kwuubYzpQi1VzNKL2dVCJe8Ne+gRIzNJLDoWcyBPEo3ktiFJREL6CwUaSy7l5lP5kQS/3X7&#10;g9z2MTQygOOVOZcDOAa1kDX8fG6tdHY9ljZu3dIr/bT2Ozj+JqLYoLY7lb2KZCwTiHPY7iFULwlF&#10;JcFHiAA8i1LAoOBpJByVCAAZAp0MSkrYjGIWHVA6zCwfZZWNDBUyqZzumHQUawjDYmLZnBTFoCBo&#10;YGyDmX1dad3tCa2NEbUv/R6Xu5cUuBbh3YoJnhWVfi9e+71u9HzV5N3Q691MtnjWoYB4/HuvSMkM&#10;TEg7GTk+h2Cw0DQqnk7M7G7KHR7ImxpCzkxnsKZ8m6gG5R1q5T2arxiXc5//c0Teb2PydZ81xVHY&#10;4AMtHiDWsFhFFCKeOoijDMB6OnL7B7Bj7yJ6x8Ryan4RWHrJs/KSa/U/+NT+0ufVLxzKvnYsFAsp&#10;TeseQlDpePYwjsXGMug4Jg2AoVNyiX2oYTZ8bCKNPWX8+K0s9qlz72TI4DiWyiqjUbMHB2MojAeT&#10;86bkqRvVfT/Hdv4MRfr33P5L4c9/GVFp8JiYQnuHYU2WDDHLyaRiygCWTbkQwNZPun9pl3DHEnbF&#10;MOOP9um2VX142jx2gIpn9SKoHRjySE7XKH5k266w6TcWIb+zDVPNKs1nL6BYM0j6MGpoNJVID2ob&#10;CBwY9iDO6L4Z+S6l4zfBtX+0Q1+2yLlplnvdFP69WdE16wJ+x9w7qsbh4aYTPaHbgwa7PXzQ6P3D&#10;wW8hyh2IfBei3j6l3TyiXztgXNvncGu97+ru4L2jPpHjdomzZjmoXunoidwmRmYxTm49Tm0vTeMI&#10;prGXrbieLr+Tq3uCdzsqfPjYWCZNmh+mrRwiymtx5Xe2d/7sxv+d6R//2fqP/2r/9X+4Xf2t/71v&#10;IkRuxsnwJSsKJSkIpiqLZGtK5evJIwwUASCTry2D0JH90Qjg8yBdTorRlS0w4pyRCS7TZPmSJW9n&#10;yPHmKgvmqQpzgauLIjTEQPpj/C0BnKcmgdaRy1QQylOTxOgqpMsKJ2kqdlaUQnu7a4vvJ6dGphZn&#10;2B/m/ZKyRA1cv5NzvKIadFM37rZB6k2DhKsGj64bR94wfXTPIeeuI/yuY94d25xbVuk3LVLuWCTf&#10;s0zitUzgNY+7ZxZ91ziC1/ihiFWMvGu6lk9OLLoxr7ynnb62eAytnkFzO2fvdk8WDqENCJreOhuc&#10;2CxvZHnFlYrpPxDQilBwyOcxy7plDrtpAbtmCbtqBfveEvat9Tm2+d/b5l+2RV6zRd2wQd2yQd+1&#10;xdy2Q91xRN90RNxwQN60Q9yyR96xR/HYY/jssbxWaD5LNJ8Z+o5h/i3d3Jta2dfUs66pJNxSC70s&#10;63xN2krW0CvwUfbzutbF1TUIOjncWYM+7i2+m+xub2EPsTY2d1+9atTRdbx7W09c2BX8pKStFiUj&#10;Hihw111CiPOPEznxSI5l5AAygL9oYJFAedFARfEQJQnOibwgLyscIC3oe35AL/ew3v9M/x8IYA3l&#10;SBX5cFmJAAlhbzFBT5DKiHM2rwblIM9zy47/riO4q6kSBUo4DkY2AiAtFSwp4iUl6KAs4WSi5ulo&#10;7At+uliYWVxeXJp5NzG5OLKwPzt/NMNeG++bHM+pfqPtF3/LOOS6ZepN15KvXZ783Lrqdy5vf2P/&#10;6s+OL295vhT2eiLkgLtnnHJP+8Hv7xk6Bea+bGa8bhnAFJQ9rn5RVvzU3y1S9K6uBI+l7H0PRdFg&#10;FalwFfkIFcUwgKxEkKx4MOA85DpEXjL0b6AoESEnGKEpnSzBHywlGaqmG3dV2FpUzxfVSHs89L6A&#10;MpLe1pXS0Qmn0TIGepO6OuF0Eoaje7ne9wf1y/2LgGN//+cF8AWgMniqeIjjegGlTNaF+i1nDVew&#10;R4rpzAsuJDGBSsMQSaCp8pHRp9MzL+bePZ+dq56cqhwbz+vpTW5oDKmscsfiACCT0tiE6B0sobKe&#10;jM0Uj7BKp0YKxhhFo8xK9sSj4jf3VTzF5YJkpCJ+TAD/CDLgvZUKVZAJV5R9AJCXDgMl0uKefHfU&#10;mmu79pbWDt5NQBszA/i0CCX+WDn+FDlRgpFukZERSlsXZ2KEMdPLN1ZH22rnW6rmWaoiLdWQFsoY&#10;M2WMqQLOSB5vKIPXly4wki7khLrK4A2lMIYSWBMpvBln1+gyc/UiPSWkohRBVfGxqTHeSD9WWS7N&#10;yqi/Ans2R+ccgTnPXO17E6krm26kiDFTwxgowrVlctUlADBNKYSuHMJAAWWijLNQL7TTKbLXxVtr&#10;wo0V07QkEtQEQ+Su+Yr92fXGLx3//K+uf/oPv8t/DuK56S/C7yEjPNL0bHuWytkO/ePi6ebYx/Xh&#10;41ny2QT5hN7TnBmbZKicZ65e6mRQYKpUYiZfbCjFiWA2lCo0lCIYSmGNpDBGMoBCE8UiY8ViE6US&#10;U+VSM5VyCzVAhaX6RabSSgNQZa352Ear1E4P42yZ7WQJTdKhGQq0NlYY5mDH/+dSN+NiC81yI5Vy&#10;XcVybaViXWWCvirOSBNroZVjKJNvLIXj7CatWGWkWKEvV6wnU2AoizORQ5nLwc1kAWCRwTDKjDlj&#10;wNqop5rIp5ipn5A6oWHmUX93kacLxsqw2EanzFyZE4FtIAmGjTZXRdrooe0MkBaKSDOh9gStvWZv&#10;iGi31S4/+/oKo+Lf+/GXyMX/a7j6V3Nvvl1rv73XL3BMFjqli56wZaEJNWha+yNd4pB8B5pW2mVZ&#10;NJfZ2OvoyYo4i4s9kFdKAW+apEygslyctESKhBJOUBYmLh8LfubSUlQpyfNbH87YYbkeDKlwtlYe&#10;vg0N34TY9yCW4Efuibn/owKYLXTG4Duj3z9jSJwyFKAhLWhYHxozgCb1oRl1aFIeGhWFGPyngzwH&#10;nbd2mm5t1QmxUPfpcEkqQoSGus8i3B8rF5x9IfKhTvSYpHzKUIJGFKBJOWhK4nScf599fZt+hXM4&#10;8QgYvMT5YcCiZ2zhkyGBIwbfZyM5P8ZY6GBYbaLX+exDEbTwarER+eqhd5K+bo6jdzO2ao4yCu0d&#10;Q7tr1NriJw+s6/00Rx/oLkdpvgsS24qVO0xV209W2UpU3E1ROUhX301V30pV20w7N74c9avOZSNN&#10;fTdLay9TayddA1TYSFZZS1RaiVdYjpN/Hyn5IVoaXB5k65zBjY5y9UCFtXi5vSTl5YcSw573+q2v&#10;dFtdITvfnQwQX3gov52q9SFBYzRed63iITTTBu2M734YX303Bu18gDZnT1cnDxdHDxZGQHq8PM4V&#10;nFy7+ZkAPlwcP1ubOVuZPlsYhVZGofeDe43on9wCOk13NUWRGim704GHNif21j/sba/sLY0eL9I+&#10;fhiENodPNqb3VqahnXloZ/qwr4KdbbeeqbufprKRqraQoP4+DoxZZy3VYD/LGEJa7GbqTz1S6gqQ&#10;eh2gWpfkRH2SvzT4do/VCo22QMSKg2eP9tD2JzDjkwzt7VjFzXj1tXid5UTj5WSTlRTjjXQj8Phe&#10;lt5GmuY+0nIdYctOM2Uh3LdaENBUC7RIhtZGztYmD1endhcntucndj9Mnq7MQpsfPq7Pflyf/hJo&#10;a+5oCXznTIOVWR4jrk6QwertfGBvLQ5vLbH3FlkHi8zjRcbJEvN4aRgsILT1/nR54myOCi1SoLmm&#10;41exk2m68ynqyykqxyizjUzT4QdafV6aFdoSEde+cf7lHzIkNWDypoX6Hi/sH7x1i3lmG0bQc4Ep&#10;WZSaeJUYexYZuhfquhToOBdqO5fouZXre1QZeHI418BcOBpY15srgF9w8H2p61Oj5/3C0OepsX+p&#10;gQ/eMCDfMDTDKDLRNCHaNCXEMMVdL8lMJ87cIFlPJUJBwE2Vz91O/kGIbnKUdkJvVjcd1jOF7F3A&#10;9q9hu7fxHF8FFfUf5XVsJLwZ9y/us81uMUpuNEpqt8jotst9H1u7mNywldN5iBo8xVEOsaQdxMAW&#10;rOMQ2XaMbAYcnrOPbNpDNO4iG7kn/m6jmzYxHDawHEDm7xXAh6h2wGRUOdErfzb28f75QbM7eU3L&#10;aa+2chtOsBy7c4zpXEl/PRZRQvVDvTaKfq77oFoj8KV2aLd18kx4ycf8NqiCsRJbPRVacIpsPcG0&#10;r2a/3oQ3LGa/mkc392S9ynLJdFL2t1QKs9LPMNGH6RogjEzxhnr51jpZntop0Xrx+UZRpSYhzw19&#10;nuu7/5QArrEMfGkR8NTE50IAgzxOzTb6rkKxrkuNfehzm6Anlv4oVesYPuWI27Luf+bz+U4o/I5s&#10;kpg2Qs261MTzuX3Ia5eHFca+Zfp+Cfz6LyyjNtGtK/lNC5n1q7CWzfz2zfy27fwWjljlOOCGg/NI&#10;6y0UZ7varU/gCuC17Lcc7QRrBMvFcX6I1v3zM3e3Mt8CfjhSN695O6tuKfH5bFTFfGz1h7gn0w/L&#10;iG65DSaPWiziR4IJoOZHfM8JppMTdX2u20ELR6j2pZSX3C2gwSV4Abjxwdu5DetZb/9eAbyR9RYM&#10;4wzd+RHDCU4FA+OOEAxvI712JrKc4pnfZpX41jCyVj/ijcFDqhf8XVz1KfjcK6hgVGBeoIW1jFru&#10;7MDlYvKL0fAiMEIwbE5E8k8I4At2MG0X7KLbIEIvGMxhPmdv6t2cBjAMzhuO7phPfDYSXtTjlt1g&#10;Fd9il0wLxCym1exjO3ax7Vz2cB0HhK7D8zNoARxvV9y3kPWaK4BBCWh/tbDt3as+aG4N2tiAjjY/&#10;Hi4egC+f+ZmF5q754vp1VOMBvP0U1bWLbV0tqF9+2rTW2g2tLEC7K4fr80usoeEXdf1peNYD1Epc&#10;JVTQDb2gQbT30MI+NL95SBrded29W9G6XdC2hW05KOraL+zcwbQcF3St5dT2e2S32yUtpTw/BuNE&#10;Ne/j23cI7WvgD2Zxx1ZF90ZRyxa6/jCvjrOzNLwNQnZBmC5O5Hd+41Ty806vvKcGEc+1wwftcubC&#10;Kg9gHQfwrlNkzymifTf77Wx0cadrYrmRD97Ct9AnshZZQO7rY85Nd82N1U6zGqbY5NHRSeY4Pj7L&#10;XVorx8D1lUvUM/OgtzYPnpsE9Pikz6Q93iW0n5b0n+D79/M7t7KbWSGFzBA8PQgL0vGossXM10eE&#10;bqiaBhaQ42JxHZvYtnV0yyqyaRnesJRfz7WzAO7Ruft/WXzwicwkP51Pe7mHaT/Cdn4s7IOKB8B7&#10;CN4HULKaWzf0oLDRLumNZWyvF2wiupxjf4v6OeqX0LOb37yV13iI6fhYci74z9nFd3L2oD7f4nsb&#10;2w46uigEl2uIpveZr0CP4EGosB+8nAfINnZoQbN14muTqLfmMWAuyxmvD/Fd3DZ/eCFRLTt/7X0B&#10;YCKAo+I+wHFRL+Ds/PcMpuIfd3vkLGS8Am/daVEfmMJwZAnndGfvPDAFUA5Yyqrl7DWd37gJbwIz&#10;PcC1v0+upodhmlySX9rHvHJPrfHLqfbLJXhn57inR9smeps8cjNL8LSHceSlG97REaWv8UhP9aGa&#10;bJC0kLsIj4PkfVcN+RBTnbggz4LokMfeTigL/URnqxz/822ZA9wLAj2KOccAuxC8nbjhv5yDeDmO&#10;1hXt44LycUEEeGBCfQuCvTka2MIgzkAjUl7M+/5tjgbWVYnwdEBEBVclRr4M9yt1s81zMM8EJaBx&#10;L0ekjzOaq3Iv4ApgbtcgBYNxsc4110tQlPAVumsnI+xhoB7FbSHEuygioDz4fANnW5M0UAc8whWu&#10;oBFQfsED/zLQNciA7pwss81047WVwlVlArUUw4y1YhwtssB0wCPgWVDB2wV9EQFsoBPjYJPj6Yp2&#10;d+Yo4ZCAUm4csKsjPNC3CFx6uKBANQVxHzBfZSl/0BqYIGgKjByMEEwHZEAKCo00H9kYp3Km5o71&#10;dMzzds7zc0MEeqKDfdABngh3h0w78wQZUUf+28a3r+hICtlYGj0K9IKH+KK8XWGudjA7qywbiwxL&#10;01RD3RhtjXAj/Ue2Vime7jnurpkuTmmO9olOjgl+vjmJCeUYxNummqH+lmlm//LQwBKxfaancaSv&#10;eYzUOXnOOKkT5MdIXSPnsAH0nvG/iy8U7H/BZx73f5vPmv0LPymAuZKSKzg/FZmALx0wgFvIdcCf&#10;xgFztStXwX4KVw9/yWce97/ks8cv+FQ5c8fAjVHmel+u+v1U+l7wV/Z3gDNZ7qwv9C3X4H52ebFu&#10;3PILuBUAF3nuwnIrc/3u3+ZC/ZI7mYCfCvblcuF6uaIXwPW+3JJPFe9PcX6y739G/X6me7/kEiI4&#10;zk7eUP62ouJ9IxlBGzF+e4n7zqI89tygXil+B/H7LmLi/uKKjyS1M8SN4bwmOXxmmSKGaWKqj8RE&#10;/cX43KR5nRUEnGXuO0kJOkieA/Ly/E7KvC6KvC6gkc/MLpdPZfCnSPLZc5HgteMizmPLBeRBBW6U&#10;MNcEy4j78osEiYgFaok4m4vYWQnbmwh7KAs/lBaOFbkXLHvLzklIB21k1O1vRQ837Q7QfuZtbCMh&#10;I35NWPyKkNxtSeFveES/uq18nV/92l0L/vvuYkKRSpIZOrJYY/lSS4VntkrPHXXfBvs+9Qss9fDD&#10;OLhnW7mlmLvGm3tFmwe4qTpZytlriVjI8BqL3TUR47OSFXVRkvKUErKWErI8T63Bd9n5Ab0OEkJO&#10;ADEhFzEhV1Ehd4CwsKewkLewiIuIpDk/v5Ekv5fSXV/Vby18RUyeuJmTY3WGHgmPxIuSItUaw22x&#10;HoEOig4idw05Jw0IWCvzm3/JufT9HHm+vy8CWPy+FT+PhRyPto+IeJOH2cRD+15vM7ydo7GgFv8d&#10;Cz7xIH6pEFGlCDWjRCWDOAG1KBkt/yjfoPLE4HZ4RHe2R2+qOS3DiJVjyMzSH0FbM5H21HzOYb3E&#10;LDtyhjUt1Qzwdwng/nTzwUxjUoYxMY2zBTQxxYmc5kbKcCVnOvWlWXSlGHZlGPXDrPtyHFqS7eti&#10;HWuSfApSQmGpEanxYQ/DfN2dbOzN9APtjTP8bOozAzvSPPqSHQYSbQcS7PsTOA64L9mNkmhPSbDm&#10;Qk60piTbkVIdB9Nd2pMdWtJc6jM963L9X+WHVMOCCtN9s5NCHDyDVCwC7mu58mh58hqE3DWNumUV&#10;f9shg9cbLh5drAl/bf2k27edEcOcypxdxCwsoIcpuKEeBLkzu6ctraM1pqHRs+KJcT7hfmiSSAxc&#10;JJFwKxL9O7+sf3ZL/ifvzF8EIr5/WMqf/FQwpYo/kaCJfxraT0mfGEsYokSTeh+R+xJplMzhCdjU&#10;Ys74SiJ9PmhgQfHZ+FUs9eepTf+a9OZSzNNLIYRLIah/isQIFdVZN5OSWDP5QyPw3i5sW93jnrrn&#10;5NZno4OFw6R8JjNiYEj9cSfnqNf4hks51Es5rEtJA/+e269QO/mA9h5UKCa2lBEbMGRiPpkOI1Lz&#10;B8lIEglHJRcwaEVDNByViKYOYmhELIOKYzNwwywUi5HDGHd7ydQrofNl1v8ysuxSKO5SFP5SWtk/&#10;5Ff/oeStyJt+i4HRINpEEnkUQRwu6qUXdJPRRM6Gz1wHzLWzyB/oR1EGQBdoKglJIYJb+cTBVPJQ&#10;5PC62gvqV8nlv4sl8GBe6bzp9yQORbPYSbSBHEoXWGcsuZtAJRFoQyjSWG4/60sBzG2fK4CxdBLo&#10;AkHpB6DpRPQQq3RuJ2983b9nyPB1q9yTV4IF5SqPa0JJLPjIPIExU0IaK+yjYwbIYEh5LFL+MCeW&#10;uoBGLqBy1HghjVzMpJWzmRUjrGIGFZSDkiIGFZSUDw+VsRiFTDpn62kmA8Ni4kfYhJEhApuGYYAx&#10;DBQN0wvZNByDlEfsSetsjm96E9vwOrqhzqG41LqkyqLkiUnJCy3CC4ncsmvReb/1S/hHa3+hVExA&#10;62A6fThzYLCQTX86xULRe5KHerPej2fMznh3ElXwL/kzq/hgbwRxnf8WhvnVI7xk4dtA8gR8agFB&#10;Z2D7e8op/YW0QQypD0sZhA8OZvVTMsiT7q+o92KqfuZR8C9eVZdcqv/N49UffGt/aVv0jUOxelIt&#10;jDSFZgwVsIcJrCE8EwyYCl4ANJMOo9NR41Pw6fkY6phMXrFAOt6zdyS8l1nEYFYP0ZB0chqLFTu7&#10;YEEav1La9s+5Df+a3/sz2MClBy/+PbRMq6w3ifEBPTKLZzBKyaQi8iCWRUUx6SWU8UL6os3Tvl/Y&#10;J961yb9imPE7mzSr8h4cdR43SCsY7ofTO9GUkYRmGoa1YY2v/71l2DdOj+RTCrMZ86jR+RwaO4vC&#10;iB8g+7f2BPQP+ZJmzBonvopv/rV/ze9ssd9Z5d+yQNwyxVyzKLllXSzoAL+nZW/prN3+2n+VZLvV&#10;LwGNix8Tv4OIt6DBOxDx9inp2iHp6h75+23yd9uky7uU6wfku/v9fPtt/EetImfNUvsvxTYKhLcy&#10;Of+neZCqeJqtfJStsJMmv5OpuZ9vtQVzb3fXfGym8sTRpMBGL15d0lv4ms2N37nf+ZPbjd87X/m1&#10;/Xe/sP/25w7f/9Ll6m9cr/8uSOBymMiNGBneZBWRbG1pmL483FARYaAA05C8CPZFaEoitaQufDA3&#10;xerJFRorEwwVQT5T4X66LE+WAj9MRShfTeRCACM1xf/a+/7AX7zvjwhgmCpnA2q4hlSeGudYYs4+&#10;1cqS0YqSBfEx6+/ndtaXp2bHWDMjs3u7iYVVIibeEvbJQra5PNaYuzaEO3YFdxwINx1R1+yRVxwI&#10;lx0LvrfDf2+Hu2yLvWqLuW6HvmGP+s4k84p51k2r7FvWWbesMu9aZ/PZ5wo75gmYxN3RCFSwS0wu&#10;7SAvQPMfoaldiL28N7N9OrK4N7F6+mEPYsycwIraNM0f/onPTNA8+a5l+m3LzBuWWVets763yv7W&#10;Ovdra9hXNvlf28K/tkF+a4u6bIs+7xd71R592QX3nQv6O2fU947Iyw7I6w6o2/ZoHnuMoBNBwrVI&#10;yqlQ1BJ13wjGr5t1SyXxqlTAv3+nIK5p7xOZjSh+0dDSS6EyB/sHmupqSd2dTApxZWER+gitrx9W&#10;VTdYWPvdvaehpR4mJeoryOsmIxakqRynrhgnLRIuxOP/F+/7ifr9IQI4WF40SJEjgENBCvLnAtjv&#10;XPp+joIExwF/pmz/7yIrEQCQlwriAvJgOpIiPupKDzWUI0GqJBsqI+4PSiSEvSVFA6RloiVlYmSk&#10;o6UkIqSFAmUEvRWF3dTEnQyUnAnwx6sfNiHobGNvYXqFObfNWjqa3jzdHJ7/UN7U655eJOiY8jv9&#10;pF+aon7jWP1797pfOb7+ld2zPzo8ueFcxe9aLuRaIO6EkrbNkjaLi0XVtdGXXreRK5+8zc8h2Ju5&#10;3/6z6L2v5QUu6wnfshbndwWDlJUKlJUNVpIPU5YLA4NUlAlRkAYzCvxsRp+iKBmqIPxAUyZelNdX&#10;QsRfUz+OT8qNX9U9EFbdOLPzdGwhv4eS0tqVNTCY3tef0teHG2WDvwF/8L6f2N+/IYAL/rLn82eA&#10;CiD97wvgT+0vuAT1i4dYJSx2CUjPT/zlWl6Q4ZpgbjRwBXukamQMADLgsoBGR/QPoAaJOAoVdFox&#10;OvZ0eqbm/XztwmL7zm7d8krl2Di8rz/hbV149RP/klIfQnF4WXXy6/qEuje5A5055E40k/x0ci77&#10;dS//fwrgSDnJCBnpUCnZIICMdMin3vcCWUlOubx0mIJMOJfzvL+chBU+vwLaPllg0KEP49Nvyh+o&#10;ikQqCMXLi2NNjPBmFvn6BvlGBunaKpGKotGqIgkG0jH6ErG6Eom6EhmGsghzpUI7rUpnPbShLM5Y&#10;lmAqzxXAOANJghEnIBinJVlprFFtplOkq4rX1cAa62YYaISqSpMfE6B3LGh59OMsFRrrH8RnhskJ&#10;5JuoFphpFBip4PQV8QZKhcaqeGMVhI5stpo4TFMKriPLMcFGSmhjZZyZWqGNdomjLsxCNtdcJktH&#10;LFGW55HQzSiBm2F8tzzvXTe48kdUsCvpVXFXDeEDq2N5vHf3PZljpPaXoI25d3XVxQGOGcZKcFNl&#10;vKlikalCiaFMiZE0oNBQqsBI+kIA4w3lCgzlAYVGChcmmEupmUqZuWq5hVrluQCuttUus9dH25uk&#10;WOjN1j2G3jOgGXJJlLuT8OVcc5USK51SQ7VSLaUKHZVyPXWwGkXG2kU2+qWepvmWytnaEigdyVID&#10;hUpDhVIj+SJj+Z8SwCgzJbitRqyO3PiTYohFg5Y/vIl9mKqnjLPQKDRXLDWVKzWXL7FSKrLVwjkY&#10;4J10SpwVqn3F2XhjaMAHIpkd9MtBTBloXGah6du5t1+NP/8D+/Fvh6t/N/Hiz+/rvl9svvmh+d4J&#10;XR6aUD2iixwPiUKL1rM9LunBmkYKZnLC3rLSD+WVYyVl/GVkQ1Xl0yTFYAIShXwyKCGpBzKyRmH+&#10;pkNdj6CFqG2K2ildFGLeg5h3Oaf/Dt3/OCR0zBQ7YHKM6f+cAAaAf0VAo5LQkNQJXfaEpno2pAGN&#10;aEDjqtCULDQpDk3eh0Z5IBYfxBCAKEIQUXq3QXGtRnm2UpJdIEBD3yahrpMw18mEq7SiK6zH12be&#10;3FnrEjyiSUGjitC0EjSnejp0fu7viDQ0KnO+87PYCVP4iCFwHgF8MQxBLkfDChM9hnuTSdByBfSh&#10;4YT4hlFeQql6vc2eP5jfgTYPVkYYzbj0Sj/DFl+N6Qf6a5Hq80HC27FSx6lKB8lKuwny+ylKR2nq&#10;e6mqu6nq22nqW+nczZ81uHC2g05TA+XcM4B3wGWK6lqi0nKcPChciVdYjJEFl6BwI1kFpPvpmhDc&#10;CMrR3UvRWI5Wmg6VHvETGfbkZ7nfG/cXpPsKDvhLzaC8oOFaaGsE2pg53V7kCOCtufPQ3vHDxVEu&#10;R0tjPyWADxbArZmTpcnj92xoeQRaIO+34n5KAG+k6q4lKw7FyB/3FkJb47tr7/Z3lvdXRo8WKdAq&#10;FdoZPdqe29l4Dx2uQyfL0GjjUvWjD5kG2xmam1k66+l6Kyk6K4la60nau6laZzkGh5l6Gxn6HzLN&#10;R2GOLGzQ5PPcha7HtBrC8uDr/Z7yyYJQZrzuh2StvQzd7UTVw3T9g3SjvQzz3UzLzQzz9TTT9WRD&#10;0NRJngFY0sU0zQ+5pqO54Gdq9/UWBLQ8AC2SoGXmyfLI/tLo7ofxvcXpk/V5aHuBE+68MfMjbL/j&#10;aF2whquTy2PElXHS/ofhrfdDe6vje2tjR8uc/Z9PFxhHC/SDD0O7C8PQ3vn2rcvDYNbQu+Z3FeHE&#10;BM3FfOP5eHmIYA3hHLeybLbzfKbjPCp05R9c+T7g6+sef7zp+41gzH01uJpDkZFPpWXwY7vQCpvg&#10;CtvASpvAUgvfIiMPgr5rsb5bqaFHhZFXhYFnpb5Hpa47gBsN/EzP56lO4FOtgKfafs+1fF5qe9fo&#10;edUY+rw08a3Qcy8x8iUYBecbhsJMonOsktMsUh6aJLjqP7LWBV8/wfL8rmpCvlYq8Q5qSZaSDyKN&#10;YcWBTyiIwflS5jy+711+/TKy/hDfARFIEIYIIfoOMtsXo2uY3gWdVll1hgl0r0K6b/FISNVszKu1&#10;9PY9+MAhinSE6j/Iaz7KbzxBNJ+gWgBcB7yLbNxDcewvVwBvYJvWz9nANO/+nVtA7yNaD5Btk1Hl&#10;FF/kh6Tnx5hOULINa1zNqF3Pegsy4JK7TzUAZBZTatmhJS3myVWKAWVSHjXKQT3miUzXvKWoiskg&#10;/Bm85QzdDp46KezdRrcuF/WUBKEfWiXYqQRbqEda6mcYG+YaGiFMTdBm+nkOepn+einxBnFok+gq&#10;k7AXYJ31XGtMfT5Tv1xemPsDnhh7Vxt5vbQIeGsXBgqLNR0jrkoWqts/Nfd7bOL9woqz4XOVifcT&#10;S/88BbNEUa3gG5Ie3wj4XBaOElDOU7UsNvGoNPF7af0gT9bmtV3MFqZtG9u5AW9by2vdRnRuwTu2&#10;zx3wNrwBrDBY53108xaqiet9L7gQwOs5dWCmu/nNYIkOz6N4AfuwJo7UzG85QbYfI9o2M97MRJYz&#10;/dBz0ZXbWXUQvhfCdi8nvaD7INutk+pMH1F8EKxg/Gr66314y2Z23QGi9QTTuZL2ihmIXUh6DhoE&#10;l+DWXn4zVwBzIh3/ni2gN7LegsGcoTvBeHay69fTXnPCfHMaQMo1wRvptYsJz8bDiohuuR02yW1W&#10;iSAlueaCYXPClAl9EKYbtADynEnB21ZTaibDitdSOdsd78AaQddgTb4UwD+s1ScOmCNxMe2ctxHR&#10;ChZtJ6+Ju3RgjpxTadEdG9l1M48qaX6oHufMDvvUToe0LqeMqfjH79JerOU3cH5/opIMVZCOi3pB&#10;UyfFfacl/YvZtZMJj8HdA0IX6GitoHX2SRc0uQKtrkOHGyeHC/sbkx+XZ5e7epcft2wR2o7QXR8x&#10;PXuY1mXUm/mi1++ev/04PQntrkE7awfv5tb6aXR4Rbd3GsMH1ueeOQl7cdA7Ci1sg7+YoNmlozby&#10;amndVkHzNrr5uKDrtKDrEN16iu9cy3rd557VYpvwIfXZAa4d3N0ltG/j29ZQjVuE1vWCpm1C8xGu&#10;5RTdDOU1fcxp+JjTeAprAu/GCb77AN+zmPWWHlrQbp/eYpYEILkhWP4Fc5FVO+lvPoL3Kq9hPKqg&#10;0TW+3D4c7x5elQbra25nToz2TI3UTzE7Z0YmJmdpzT2IwJhQJWOsiU+tY2SNeXCdVfgbm4esRwU7&#10;BW2HJT3ryOaV3IY9ZOdHwiD4vFaz3kw+qqCF4MiBaGZ4wUR81fv0l2B5AQeFPVwNzNl8G9W8gmj8&#10;KQG8mlcPVn4x8zVnS+eCXgCYzkrOW/BBHxb1npQOgE7Zj8q6PHMa7JPqbRIGvPLGIks3c+rP8D1Q&#10;QR9Iz3Ddp4Qe0BrX9X7mgC8y3PINVMtCzpuZ1OfgFdpBcc6i3kI0r+bWTUSXdzpnPNcPf6obCjIz&#10;cY/Ba8/dsZnzWy+YdjDsz9QvF9Ap52Dp8+mAd2kf3zmb9HTAF76c/QY0fkToBt9gYGqb8Cb2w+Jm&#10;h5Qu92wA0R85HFkCaoKZnotzxk5ey2z800E/VKNLyhu35NdeKU98Ukp8kvPd4xMdY8JtY4McUkM8&#10;0EHehV7uRS6OWFU5ju51sc4FmGjHKkr4ivE5Cd21UxD3MdaKMdSINlCP8nRARASUB53HsJ7vAl3g&#10;64LzdsIAfJw54bkctelF8HPDeDjAvJzyg73x4f5Fno555vqx+uoPQQvaSuFyol6ivI6yIp6gO67r&#10;Bc1yFWmIdxHHtjqhgs8DcAHcPaLB5YUG5tYHgwSpo0WWlmKYhICLCI8DaFZfLRK088C/LCq4CtR3&#10;tsqxNEgCQwKAB7kOGABuAcBEQMsc+XpeAXTqZJltbZSiLhesJhuko/zATDfezjTd1QYGHokOq+ae&#10;AWxjkWGoG8sVwNwIYJABKcDLDePujASAPKjpYJ6pqxLB2TX2nr2SpB8YCXdeXCHNnQVYWNAjuOS4&#10;8/PIaYCvK9LfHQ2WLtAT7eUEc3fINNIOF+Ezv/KV8rVvVKWEbWxMHwX7oQK80F7uSHeXfBfHXGuL&#10;JGODaDPjWEe7NBvLRCeHVC+PXB+vPGfHVGvLWEf7ZD+vnLSYsmJEQ0sNi9I1T+tZILbPDLRODLaP&#10;k7smyF3j5O5RcvfwOSwuzL5xZt/klzB6J36ULxTsf8HFHs7/h3zW7F/4SQEM4KrKC38J4KpQLp85&#10;YK4A/jQO+FPtenHJNbJcN/yjXBjc/yZc0fsln3lfMCQuPxXv+5n95ahfLv+7Avji1qfLyM1za34m&#10;er/k08Bfrv0FfKZ+ucb3wvteqN8L1/vZJYAb3ftTfOZ3W1/1/20uJbmFmUrqy91TUxa2kBCwErxr&#10;JcJrL3LPjnPOLp+dJJ+t+H1nMckACZVYCd1sMROOAOY3zRTVTxVXjhYV8RPjcZXhcfpSAHOOAT4X&#10;wByR/MkOzxd85oMv4ErfCw18waflUucBxKARMSFXQfFAEXE/VRFHA0FrI0EHXUEfBZFYaZFEaYEI&#10;C9mgTHPv5mAf5iN7+kPdnnD1ukjHBMcINWFHuTvm2iJOivfMlG4baPIYyn8np/ytpP5Vadt70p4C&#10;0iHC0lHiUknSMikKUrHKgil6UnBbTYKXZZG/A97PMdfDIc3FLsrKMtDEzFlLz1RBXUtSWVVUQUlE&#10;UUlEW+m+lRK/oxK/s6KAs4KAq4KAm5yAh5yAlwy/txS/j6SAn4RAgIRAEEBMIFhU0EdYwu4un7HU&#10;fR9lHk+1bwweyBo3h9iwE7XG4gQnE0RJEepvAm1gjr6mMja8tw1EhBxl79sp8tt8iTyv1ZfI8Vn9&#10;XQIYvABCd81UeDRDJCTa/Swnou27fE1wjg4mItpC9yzviwXwCvkISQZo6CeoGSUKqkWLq/lbG9vB&#10;IvwbkPEd+UGdqVaDaYbMLEN6hu44xpaNtmcg7Mkwe2KWDSndgppmSkk1Gcz4uwXwQIbRpwKYmuFG&#10;yXLuTTXvTDboSjcegNl15zo2JtvXxrk8SQyGJyeEhEZY2rlo6ZmrahkYGBgFONnnhnm+yQppT/fo&#10;S7YhJpqREsxISZaDKbakFNvhLIfhdJuhFGtKguVgvFVPnE1HnF1znHNzml9DZuib3OiX+QnlOfG5&#10;8eGRgR6ubh6iWvbiFuGStjF8phHXDUN5HVLkHhbqZL7Uhr2WTCy+HZp5IzRZNA1u8vh5yCAxe3K4&#10;aJ5Z/p5aNElGDw1ihhgFo9NY9mw2cSqucySqbTSwie1SSzV+3KmErxWFVwvnVN0IRwlGE0Tj8aLx&#10;eZKpWSr5ufqFcOMyhFtthVttpU/D68jegSTGRBxp2qeeZlg5+OeEun98WHsp7NmliOpLIQWXAvL+&#10;LRZzB/3UqpMcQh1KY7FySH2I7uaS3ubn/S1PB1uLab34cWYGa8Tubedd2NP/iK/+l8yOX2KHf0UY&#10;/x2WIf5yMpi9g5pdxZJ7S7qfPiO/LaT0oyk0AJJCBSCodCSNAacPwZkjsKGxHPZEJmsikT4e1k1z&#10;ft1qUN54Jar8m6gXv416+i8RFZeiyv9XSvVvcPVXH3cod4/aMd+HTSzHsabTySwMiVZOpJQMktBE&#10;Sh7lPwUwkjyIJgH6OVAHcQwqjslA0Rl5JHJm/8CjfpZmzdAVVMcv4qq+z3mh+mLApX/4AX04nk7K&#10;ZvQhqB1YSieB2ounEFEkGoIyiqSN51GoeZ8IYM5uz5z2BzHkvwhgOjGf0p9H7sunDcAYQzlja+H9&#10;74yetatVvdF/22L8tsm1rT1rZBzNHC6iDVWQh8pJ9AIiBU4i5tDJeSwKjsGxvwWkQTx5sIhCKmHS&#10;qthDj8c4uxkXM6igBNwtpVNBOUgL6TT8MAs7MoxlD2FZdCyTjKYOIMl9KFI3ltqHpw8UMIk4Bmcn&#10;Zzi5L488AKNSUqnMiF5aUDctqH/YvpEsg6u5nVJ4IxF/NTpPJANvVf0moK4luOZlUvNbDLEtm9gc&#10;PNAcNckOYDCVy19eTcRdSSy7k/vmVm799axaqdIul+7JtJktzPslzPAQntpbwugtoPcjiT14Jo0w&#10;PJpNGn3YytLDNv/JE/3vTthfej3+V6eq/3Cu/trrxa+tC667VzgUUBGMeezQSMEQu3iIVcSg4mkk&#10;DJ2CYg3lsydyRudSh9/7dzJ4E+D3U9Ah5MnoPhqYfjWTiKT2pzAo0RMzpr1Dlwub/yn7zf/KaPuP&#10;3IFLD1/+a3CJWllvEnsFNf4eSaMXkYiF5EEMm4piMkvIkwWMReunfb90SOaxQ102yviNdapFWTeG&#10;No8j0QtHiQhmL5I+HNdELZzct8S+/a152GW3RJlEQgbjA2z4XfwANbKnP6Sz17O5O6B/KJAyY9My&#10;9eeYhl/5vfqNPeF7a+xtK/xtM/x1k+Lb5oX8toj7pkEKhuoEvNsMyXN1UAkaFfs4+D1Eus0RwIO3&#10;zwavHg9e2Rv8dmfw662Br48ZN4/pdw+J9w56eU57haBe8cNGwa0Kgfm4u+9D7s0F3VqO5N2IFVyP&#10;FV2LlV1N0DpDe71PcW3x0Hlmr90U5lb3wD3PUiNcji9JQyxBRThGli9U7KY/33dut//ofPU39ld+&#10;5X33Ky+er315vvG/zzHBD6XvxSvcT1YWylAWyVASTFe8n6UiDNMQh2tL5WtJ5mlK5KqL5aiJghKU&#10;nizeWAlnpAgK0xQEclQE89RFEFriAK7KBRmUjuSF2f1rON4XpikI0wQpaB80eIFkprJIloooSk8e&#10;pi6VrSKO0FaIU5WOtLGkdjbvr33Y31+deDc+t7eVUfFCwMjjtmHENcOU74zzvzXFf2dZ/J1N8Xd2&#10;Rd/YF31tX/Yn25I/Whf90brgz7ZF3zoUX3YoueJYfMe14p57BY97+S2ngivWqK9Msv9omPFn/VQh&#10;R5SQTfZtg0c8RpFqXpmh8Jdt41trECcCeHYLok2s0sdW5lehuYWziuouK/cUMfNYfqs0Hsv0O1YZ&#10;N62yr1rlfGcF+9o6/xtb1De2mG9ssd/a4c71M/4KyDjgv3Em/NkZ+5UT5mt75Dd2+Zdt8m5Yw+5a&#10;5/JZZwlbZ4uYJQvpPZI2SzLxwrhFVvvHlKbklVW9aOgeoA4MUrs6ulsa6t8+e/6kpLT2yfPKosqB&#10;LvLm+mlr25C+sc/1O6qKyp5yMn4y4oGy4sHykqEyYkESQgGy4qHqinE/6F7u0b/c03+5cCKAQxTF&#10;w5QkwkEK8rLCQdKCASD/Jf8PBLC4kJeUqK+8VJCKfLiaYoSqwoPzTaFDrn9vJgj+gScTAgoVpIO5&#10;VlhCPFBMKgL860lC+pGcbJyyTLyyRJT8/UBpXvf714w1ZZ3D/ZNrnte9n585+Li+sjcxMjf4fnFs&#10;c3976eC4ZWguglCn5I/kcUbe9ij5zqXia5cnf3Z6/Afb8j/ZFH9rW3zZvvCGPU7ap+Kmbpy4VWIc&#10;rrmXvcGe3Hj1sjU+Il3gqsT9K7ICl1V4L2vxXDXmuWFx547d3bv2EqJg/N7SYj4y4r6yEn7cjax/&#10;CkXJIHnhYG35OBmhQDFhHxX1h6IKvnzyrpou8Yg62svRlQr2+9TmvrTOASSTjRoeBd/k4C+RC+l7&#10;Drjk8GMCmEMhg/mjgFv/2wIY1ASPlLDYpezhYuYQoJDOKAANgu7ALdAmg1k1Nl7GHgaXODIFAG6B&#10;y8rRsYrRMfAUaAFLpmBIZACOwhk2apAIvuFfzL2rX1l9s7hUOTaOHBhMb2oLLap89ORlWHVVTH1N&#10;ZMPzxPb6QgYr7WUHn6q7qHyAtHQ4ZxdoyQg5qVBpmSAp2QAZ6RAZ6dAvUZCPkJd7ICcbDpCVCQMp&#10;uFSUD1SVd40Lzz1YOlxgsqD5ydX+RribeZiCSJyaAsrcHG5imqqlm2VokGmql2GuledsjPI1R/qZ&#10;In3MkJ5GeU462VYqGUZy6boScGN5tIk83lQRbyKHN5TBGUgXGMqWGsmX6SiUaitWGmtWWRuijLWS&#10;dBRhrhbP0iI/zg1BmzMf3zEOh3vXu16X+jlk6Soi9ZQwugpYHXm8nmKhoUqRkWqBkQpGVx6hKQ1S&#10;tL4C+DJE6Mjma0mDTJG5RrmjHt5OvdRdt8rNoNRGq8hErcBIFa6tlKgiFSInFKYlW4dMwscFtFQh&#10;RnpfjfS9Xhvvg5YnoNXpjyPEgYJspKMhzESpyEaTYCpfYiJXZixXaiRbZCRTaCSHM5bFGMkBCEby&#10;XAqMFbgUmiheUGSqVGymXGKuUmqhWmapVmillW2ikW6h2wZPhOaHzsZ6Byty892Ms81Ui2z0Cw3V&#10;i7WUK/U0KvW1S3Q1Sk30KxzMZqpQb+J84OaqeVrSRYZKFaYqZaAXQ1mcqQzKXAZuLv2fAthIpcRU&#10;FW+lgrLVTDfTeBoVBI2xoKX3tEJslrl2voky3lS+zEKhykapykG90lmnzNW41F07Q/+7Kt/bH56b&#10;Q5MB0LDZEVHqmCJ4QuWHZhShUZljsshGB9+H+huztd/NvP565tX3Y08uT7+6Pt9yZa718tKg0Naw&#10;XXulq6exmomKt6r0QxXlaCXVKAkpL1m5MHWFXFFhOL9kOZ8MRkDSx8LSuqYyaHcmGpqzOqQJQYx7&#10;EOM2xOSDhoQglvhHtsQhW+yALXz6Py2AJ6Q421kPK0AsxY9DKgCIrQANSx4x730cvQvN8kMfhKAF&#10;cWhaDGKLQGCcbAmILn7SJ7zZcv/9K57x6rus8tu00ltteX9oz/99D/orctHVsWf8q80KxwMGEMNo&#10;nyh3RJU+Y8pDbPAvFmVoBDQuzzn0l3MAsMQPmz9zt4MeFjoeloXe22+x3OdaPbb6MqClQWhzCXq/&#10;As3vHH/YWmQNdz8uKotwe+KlQw03XHqovxQouxAouBsjeZqieJyksJcge5CscJSuupeqvJumup2m&#10;+qkAXss818ApHLO7larGhbv5M+A033AnXWMjWQUUgnQlXgGkx9m64F9He6nqH/NMIIwthLTZTTdY&#10;ilSYChAe9uajewl0ut8nxRsvvcndZdTtzDGgg5XTjemztUnA6erEycr48fIY4Ghp9LMSkAGX3Ahg&#10;aGPudHnq6B2L8/sWq4yTrqLhbMefEsALcZL0KOnjHgK0MbKzMrO/u3i0Pna6Qoc26NDW8M7m7Ob2&#10;wunRJnSyAi2QIVLZeKrRcob2Ro7RDsxkL9t4L4vjfU+y9DZjFd6HiU9HSC9mGG0W+e6+TDhux55S&#10;Xy5TGrbYXavd1WRUcL2/UpuHECtI/P1Duc0EjZ1k7f00w910s+1089Vk04U4ww+P1E+ytTcSpJYT&#10;5NZy9GdzjJmZZpNFgVvtKGisEZrtgRboH1fAZCcOVqYPV+aO196D9fm4PvUl0Mb04eIIyICVWR4b&#10;XJ0ggUXbXRg+Xp86Aku3Mnq6PHS6wDj5QN9fGNpZGN5aGN/lSPQJaB8sIHGnCzFZ5Lle4rKZwznR&#10;eSFG6X2MNlQQApUnTcb5NNibpQgKBV+54/Lbq06/u+P1rUg4j2q2kkOJRXC+tiPa2K3U2r/SnmOC&#10;S638ys19Ky38Kky8yw09y/U9ynXdAFV6Ho/1PZ8Z+D7R9X+iHfBEy/eZludLbc9Xel61Rt61pr5P&#10;DTyfmfpVmgTgDfywxqGF1rE4q/h0s+hQkxgXvShdSR8ZHkdlEX9zjTRrnRwjuQRtoRAvrTS0f2Vn&#10;dts4ofd9Qec8pm4RxtFvRzltELofIlAgLPEI1rmeXDcf84LuTRhwRfU45ve5IpmBZXOxr9cyWndy&#10;Ofv3HsAajuHNJ8jWU1TbMZqzKfQ+umUPxRFRgE1M8wameR3LAWTOj7D9OzjCtR9i2yZjysj+8HdJ&#10;1aBkPffNQtpzjt/Ctm3DG9ZyalezX2/A3u4gGg/Q7VAB+QjVv57aOBFSTrTPbdB++ETas0TIYdgj&#10;v88qcS6ibCnx+WpW3cdS0ga6cwLRFmMW6234yFY70kI71lgv1cgwy8goz8Qo39ow20U/NUw/MdU4&#10;jmAa/cQsvMbQ55We27kA/hGqjTyemniBtFLf9Ymx50sLP5AWa9rH3pYt13F6YeZToesM7j639Htp&#10;HfDWOfy1U2iFuRdCzTJBTCP8nkzgbYmgO5Lh9+RyZE0qDLzThIyKtXzmUp/v47pPCgb30N0HqJ49&#10;RNdufvtOXss2rHEnv2EfznHAnB10/5rdc8DKcAHLAi73kc0HqBbAXn4j4ADRfIrtOMN17uY1vIur&#10;GgrCQEV9IL+Y/Gwp5flWzlvA+/jHw6H4drukDscUWgCSFYqjB6Lm4qtA16uZr4ZCsEtpL05wHWcE&#10;jmjcQzSB8vXs2otOuf1efI7cUX0GeAqMBIwHdLee+RqwA6s/wbRDhb0gwx3AeETRStpLbrXNjNdT&#10;D4pIbtnNxlH1Rg9JzpnvossPsuvOUG1HuQ2HeY1n8Jb11JezD4o30mogTOdebj3oGqzJFqJxE94A&#10;ABlwCV5Cbv7ichfdwuV96rOlrFeg8IjQeVbYfYzvAIPcgnHOkAYDOMxv2s2pW0p4wg5Ad9kmvTWM&#10;6PXI6vPOpYdipxOq1vPqDvEd4EGQnhX3fizpW85+PRVfCcoPcO2gr1Vc82x5GzSyDC2sQntrR/vz&#10;e5uT0Mb8GnFw8UnTemHrAbrzBHzW6PZVxJsFfM27x292aQxodeFsc/nj8hI0vbDwtJUagRyJwL0w&#10;fTCUXb07MAbNr0Nb+9DaDkQc/lBcu0lo2kY1nhA6PuI7T1AtEK5jI6Om1y2jwS5uJu3JTkHbBq55&#10;u6Btm9C6jmrYxrUs57/eQNbuoetOsE0QphVCNZ/Bmw/zGsCCgz9THGOKaj0r6D1Ats1EPyZ7wFss&#10;EtsskrosU6guuQtRFXs5b1fSnzGiMDXusXjnsKKo1I6XbxlDzB42rXGEMjg9Mjc6VY8uTbbyTNCw&#10;KTT2rbF+8NaSw0BA7nzui9Oqgd3S7g95b99l1W7AWw7xPYf4LrB6+9g2sFwLGS+Ho4v7fGHNTslT&#10;iVXv05+vw+v3CjqOS3uPSnpAZgvbskto5wIuDwgdhwWdgKPCrtmUJ+yoovmMF8dF3SeF3adFPeAT&#10;AV9HhyU9m/jWVXQjSPcKO5fz39LDcY0OiVU6gW/Mowa9ct8lPAZfYlBxP1TQe4xtB03tF3YCQPsA&#10;bl87+DbAD52eB1uDb7kPOa+mUqpPyvo20E3z2TXgchPJeevmkp+wHxBqjB+8MY1stUuk+yM/JD7Z&#10;hzdBuC6osAeMeRc0ew63ix/AtXHnAiqAKYDMYvYrVmQh5w84ugW8sSADFgpMDSzUu5Sn5EAkeA97&#10;PLOJ/nBaCGYkqng19w1USoYKqNu5XRNR1X2++Y1uKa/cYp95PqrwfVToF5fnFZ/knhDpmhHqAQ9w&#10;x3s6FzrbY5WkA421H3k45Ad5EbydkVZGSRoKwbKiHje/MxDlcxDmsZMUdLEzSwv3Lwn15RymCwDP&#10;/hAg64QCKchzVOu5xfRxQXk6wv3cOEcCu9vnmevHSwu7GWpGudjkOFpmaiuHSQm5ggYVJX1sTFIs&#10;DBJAIWg2MrgCPAt6BynoKMyvOMSnMNi7ADQS6InnAkpAy9xxgl7M9OLU5YMAanKBINVTiwCD9HVF&#10;+7tjna2zTXVjweOftXDRDijkjhZkAOAR8KCRVjQYnqZiiL76Q5AH7YMxB/sU+oOaPgV2VplGerEO&#10;NtkeLkhXx3wvNzRIvd0x/t4EkDrbwxxtc9ydEeASNOhqm8uJexb3ApNVkvIF07c1TXWzg3k5IcBk&#10;uYMH0wer5Ms5Jxgb4l0Ser7pNLg8HxJYxvwwf5y3S66p3gMJQesb36ndvKwqKWypo+Hr6pDm4pjp&#10;5Z7n5430cM21s04GuDpl2VolgYy7S46/D8rbIx9cWprFOVgnejllRPghsxOeVOA7mmqG+lqmSV0z&#10;pK4pcs8kuWeC3DtC7mWT+1jkPuY5LMbABGNg6ktofRM/yrlC/jv4S7Tx/ymfNfsXhqm9o9RekP44&#10;tL4RAL1/FMAYGLuAOTgOGCJOsEiTX8ImT10wTJkGjFBnAKO02TH6HGCc8W6C+f7/CtwGvwT0BQCd&#10;cgfAHcwIeepL9csN9uXmP7W/rP4xAJs4wZ0sd+LcpQBr8tnlxYp9WvPTcu5KXpRQetiAi18j+BuQ&#10;uoaInUzAYAcD0NfKBPS2MAA9zfTuJtoFXY1UQGcDBdBRT+by6WV7HQnQ9pb4N2h61XdB8+v+Cz4t&#10;/5RLD2wDdEV1Ze9pKItYi/Jb8d60ELxrI3zXVlbQUYrfTozPRlTQWVQqUFwtTlw/R9gUwWuSc980&#10;U0w/VVwxirPj8ScCWFLQ4Tza1UHqXAAr8LkA5O7/sIfzZ3wqfT+Fa3kvFC+3spyQy0UFbpQw1wcL&#10;89oLSvgIibnJ8psr3TZQvmUmf9tZnPeBKH+UNH+wl27ki/DEifz4D/nek+lmw7lWLEJ8eWKpiVyU&#10;zC0XTeFAVQFfbWFfQ4lAxRtWSteMVa/qal3V1L+mbH5TyZlPPUjC4KGSdpCikK/8TU/pqx4y132U&#10;7oXrScTbqKe6GsXY6cY6GEY7GIVb63vpq5nLi6ry35K+dkeT31CD11aD1x6gzuuoyuusyuuqwuum&#10;yOuuwOspz+cty+cjy+cnwyFA4r6nsITDbV4jaSFvVV439W81Y5QM+6JsJ1M1puIEpxMkiOGaNT42&#10;GTY+BhJWt28Z3BdxPl9bB3n+z1NZXgdpPrsvUykBq88s799G/LaJFo/WA2mprkDLsVjbdn8jjJOt&#10;qaiWCJ+lsKgfH5+nkLCPpk6cpnGysEa0sFqAmqp5XHDQa1RGKzKqJdWuN8WIlmFAS9eZwNqOou0Y&#10;CDsqzI6YZUVKN6OkmpDS/m4BPJBhNJBuMphqQUy1I6U6k9NcqBkutCyn3hSTjiT9rnTjvjy7rlzX&#10;+mTnV7HulUmRsDSks3e8nIajsLy5qq6Tm+cDWGpWLQFRmx3enuHZl2pDSjaipBhSUw3I6aaUDDNm&#10;pgUjw5yWajGYZN2bZNuV6Nya5NWQHPwiIaw6NaYiPQ2XmpkSneztEayjZy0kb8Sv7clrEn7HJPym&#10;aYRMAMKlsONR23RC/0JU73Rk31RE/3BgB8mlrsW5riGktzt1hJpIaYFP9Be9Hy6YHSuamSt/t146&#10;tYlirlR/gBCszeT+uYTBmRTGfNLQbCR5NLSbHtrC9HzWbV9W61Dx3La8RB+do5Ido5j9UB0eq5oX&#10;r43Msamo9HjV4vC4USmr7GoI8l+9CZd8yv4xuPzfIsovBcEvBWZcg5UYNnSHsEfjR4YzmNRccm8B&#10;deAJk1jd14lofJ3S3gifGE8dmTZ81nwtvfyrjBffINu/QvUJPhkz6l17MHmSNrEKo9Pxg21V/TVV&#10;/a/L6IMFdAaeMYShMRG0oVwqO5M6kkYdjyOPR1Omwymz/oPT1k1M2cL6b2Iw/+CR9vPw4l9EVf/y&#10;0dOfRT/+eXz1d/l10jVU075Z/7H12NmtjOnlNMZI1iDn/8or6IPFlAEkiZRH+WEXaG5s7g/2l9SP&#10;oZExzCEsexjJZGeTGcl95JCekT+lvvrHuNc/T3guUNRp0z4SwZhJYrGzmEQ0e4DA7CHQewjUXjRp&#10;ED5ARlJH8MPTnwpg0BdHABM5DhhLpmDpFDSTimCQYdTBLEp/Nn0wfWg4lrFo3zAkjX0uX/zcvr3P&#10;b2AwkjiIGR9FUYhFJOJjGvUxnV5MpcJJxCwqOX+IxomHppAIxAHcQB+ggDRYQqOUMWiPh1kgLSQT&#10;wS1QCOqAPI5MQtAoeTQqjEzMIw+gKAMExmAxm1I+Qi1hkcqGKeVjjEI2DU0n5gz2ZvT1JPYPwKYW&#10;IykT4ZTpSPaiS9ewNK7mVlrR/dwKh2a6dslrg6In1uVVpgi4WU6qGzbbpRTt1FLrxaRadvbehhX8&#10;+mHetaxngrjOe/AmzRcsu7aZB4zl5JEPmczhHNogmtFbxO4nMHvziN2EEXbZu+UcxjvfWpp02st/&#10;s0r/uR36D56Pf25f/Ev74m/cKn9rieLxrQ6smcawl3Cs0YIhdskQs5hBIdCIaBoZwRrOn5hPZs1F&#10;UOYc6km3onNFM7CxQ9PxA1RUf3cJuTt7oCuG2BfGGjXspF0tbv05vPlSStPPcvr/4WHNP4eUqJf3&#10;JY+soSbn8yiUQjIZLBSaRUOC9qlTBYxlm2eDv3BM5rFHXzbM/LVVmnlpD4Y2jyczisZICFYfkjmS&#10;0M6onD+1xtX9xjj0qluKdHxR2tBKMmMmuHPAp6XDo6XTubnbv58dRHln1zb3VVz9rwJf/cap9Bv7&#10;opvWxTdNCdcNC24Z4XgtEMLWMbwamvFZrmxS6CJRF2KLQv3fQJR7EJmHo4FJNz4Srx0Pfr9P/HZ3&#10;8Nt90veHlBuHpJvHg3cgqhBEl/zYK7xfI7CHENyM51uOur0df/8kXeokTeEwTWU/TW8iRHEp1a7F&#10;WTFJ5Ksk2du5+rKZhvJwS/CFfz9OSTBBRThRVQSksYr3o2R5H0rf8xP43vPeV07Xf2t3+ZcA5xu/&#10;8+b9JkjwcqqCYKo8PyBDSTBXXQyuLQXI05TIVhXJUhHOURNF6EjjjBQxBvLgLqgG1+DEcmF0ZdG6&#10;UpxwYS1xlLY0Rk86X/3cB3+RnqvfHxHA+VrS6YpCAJyRcp6GdLqCMNZANU1LMdRAo7m8cHOaBR2t&#10;Ts0wP+ysljW3G4ek8Bo/vGuRfdum4IZd5fc2lV9Zl39lW/a1Q8Vl12ffOlX/2a7iT7aloOQbh/Jv&#10;7QGlX1kVfG2J/9oK+5Ul5mtz5HdWmBuORffcyr43yeOxRd+xyrlpmsRnkSBoHqXtk/EA/vRV/+T7&#10;PWgPgt4tH39YOv54Bq0sntTU0WXNo4Qtk+9bpvCdxwHftMq9apn3vRXyii1H+n5vV/CdXcFl+0LA&#10;VTvCZXvC1w74r+yx39iivrU9t782Obw2mYI2Kff0I/h0g3lUPYQ13K2807BVXazp471T6OQE+nh6&#10;dnZ0vLu+/mFyapI5NMlgvxuZYhGH6l+2JUbBdDWdBIUMBEXMBYQtb98zl5bwFb3vJSboLS8VoiIf&#10;Li8VxHWlcpKBcpL+PyDlew4o9OecAfz/SwJYWe6BokwIGLyMuL+0WIC0GMdng7yOehyYjpSov+h9&#10;D3EhH1AC6sjKhIrJhtyXDBEQDRYVi5CVilOWTlQSi1UUCtdXjJHmc+K7riEvru/rFVxdXTW/OPkR&#10;2l1anZ9fWlzY2Fo/geYPobe0Be/spwKWMd9oR1y1zLztQrjhVvqtI+eXBn5jU/Q7C8J/qCcLuRTy&#10;mKXJOWaUNIwu7EDTc3ssyoyOopGmtJGikL4Yjy7vDd2bl/WvfGf03XfGN6+b3rlhznvHWojfUULE&#10;XVbSR1E2QEUhWF7a70sUpQJkBf11FGJVpMLFhbxk5AIlFPz4pV0FVT3MgmGEjtEXY2spdT0JdZ0F&#10;w1OEkamMnj4MlXohfTkn8v5XApjrd78E3PrfE8AgzxXApezhsuGRMvZw6XkcMNf7cn0wuKwYGeVS&#10;PjwCKlxIYu4Rwp92ze0dwNlQenik4i+GGPy9Ce/tezYy9Wx0At7bldbZEFxT5vekNKGhyQ9dxavm&#10;LqLAFcAR8pLhctIh0rIBgHMBzHXAf5WqqjxSVopUkI8A7wwoAamcbLiSQpCYgIWnQ/SH0ZWtqffQ&#10;zvrBMKk2MzZISeyRpmqmiXGynmGMpibc0e7Fo/B+bNZsfQW0QIeWaNA89WS4baauuDnnAcrdMF5P&#10;IsdUEW6miDFTxpkoYA3lcAayBYbyZYaKteb6hUrSBC2lKnuzLGONUHWpsoSQ/QkitD65P0uB3tGh&#10;WepcTUmytmyloylKW67AQLnAUBGkeH15jgnWly8yUi0zVyfoKxUYKYE8Vk8OriaZqyICUvDdm6Mr&#10;jrVSLLbXLLJULbXSrHY0qnYyK7Y1wtsZR6pKDj/FN6FSWI2PP9BbW56iW55i26vx7ManO8zuiTdl&#10;xQH2GAfdp97mZbaaJaaKpabyZefnARdyvC9n82owETzX+xop/e2U44ONlbGmqjmGKjhXy/r0SGh7&#10;FvrAgKaJjMeoEj+HAjsTnIFWgbZ6pb5uhaFeqYFOuZnhY1cb6MPI+FNsiZdlviFoQbXcTL3YWB6n&#10;L/GfAthcGmOqQDBRLDFWKTVRxVsoZ+hJ5lhpJRhrQrPj0NzETm/786hArK02wVKp0FSKYCSKMxRD&#10;G0kgTOTgFiJwi69qIq4tv9GHRpwguvohUQhiiXB2Qh4ShoaloDFlaEwNYiudUMS3unmWm++s1t9n&#10;l3/dX/S/+ir+ffDlzf5X+qg4Gy0JFQutaG2lJG2NOGXVMAlJT3m5cDVFmJgQTEKxSkguV1zWMSzU&#10;eZwWBy37HgxJQEO3IOZNiHmH0wtbinPG8Ij00ajE4ajwKWcL5f9BAXzGFIaGxCG2HDSixDnHl5NK&#10;ccqH752NXodGrkKj16DRu9DYfWhUAhoXg6buQtN3oAlBaFjilCq306ew3Cb7vkl2rEaYVsnTg/m+&#10;OfuPTWl/7My+QkIJDBUJ7XQr7Q7IHVNVIJYWNKINjWmdHzas+nFI4SNL/iNL9i8ymOODz9iy0JzR&#10;NlV/sEimBaa12ATnRL0vrUDza4eTc8MNdVXxoUgHjVoPtdkYi60ow/ceoosB/7UA3kz/TwF8CNM7&#10;zNHdy9TiRgADQAZcck0wuDzJMwAV1hKVVhMUDzK09lJVd5JVNxPV1hM1tpL1DjOMPuaaQnDTw3Tt&#10;tRRNRqhMV7hab65XX1kqpal6cYJy8Be/y9XAF973JwTwJOcM4K33H1dnOBHAa+PQButjb+lorvNP&#10;CeCZh0LUcPGDTjS0OrS9PHm4e75b+xodWqXsL9NWVqeWNxZ39jc+Hq5C62xopnk423o+02gxw2Ap&#10;TWclSX0jQXkvSfUoVe0wRXU/TWM7XXcuQZMYptAXqblcGgoxn0GHs9DBe2iButNZQslxe+kk9Nzk&#10;covVZZLzXbYn/1yozEqs1k6a+X6W3W6W03629WaczFmW4kGW8nyCzLsUjUW07QTCsTPJAiJXQCP1&#10;0PwgtDoMvrtOV6f3Fyd3FsaPz9fhR9mbZ4EULM7KOHF9igLyR0tjh2COK+MnyyMfl4agJQZIQf5g&#10;ZXxvbeZw893O8ujHdRZ0yIamXk9VP2BkGq5kap3k6O2m62ynGR3AHFfTnGbiXJcyHzY7Wz8ztyjQ&#10;Ns2W1Qu5JWP9q7umP7tj87v7PrdlHoprZmva4M29Sqz8ii19S8x9ysx8yky9y429SvXdS3XdABV6&#10;7o8NvZ4Y+j7W86/W8avW9n6i5flc26NG3+OtkU+dqc8rY89aC/9npr4leh7Fhn6PrR6WW0XCTcLj&#10;TaP8DR6aS3sr8DoqiwaYamWa6efrKqfbGaL0pKP17vsEaj96EVU5XtgxX9Q2m1dzgG4/grfvw1p2&#10;c5p2cpv389uOUV1n2F7AatobVlBBn0tujwuM7INhh5ZMRJTvZtXv59Yf5TedIFvP0O0nmPYjTNsB&#10;pnUPxXG9XwrgrXM1+CUXpvAzDrFt++iW8egSkl/+h9RnHCF37oBXs1+DdDOvbpsTDtsE6oBODzFd&#10;u3ldh8iBMwzxI7JvP71pPryC7pjTbRLfoBVaJOr4Vv9hp2MmI6J8DdU9nPa6MbLCXTnQQe+RrWGC&#10;mW68vk6SgX6akUGOiV6mvWGmp0HKQ4P4LJOYYvOoZ2ZhtYa+f0MAA2os/bneFwAuq408SrUcoq6I&#10;V2g51lkHvTD2emnuCyqA8mpTrxJ952pLn1fOYa/dHlRa+WQpmwTelnD8/S23395N5Ff3/N396Ftq&#10;3V7ZSzlvjgi9O8jOI0wfxwHDO3by2rZhzdswjsfdh3M06vZfw3Wr3I+Ac/cTE7yHaAKfDle47sDq&#10;QWYjq3Y2poIVjF1OfbGZ/eYQ2XKK7ThGt+3mNYBLjpTNrp2JrWCF4jqdUl8bR/S6Zc7FV80nPWGH&#10;4ZfTX57iO6HCnmNs+wGqZSe/YSPnzUVfAND7xefIHdWXcN4WRDOA430LeiBCN0c9ZtVCpYPzCdV9&#10;rpkD7tnv4qrAwMBoV5KfQ7iuY1jjfFT5gENarXbIa63gLquEIW/4UW4DKP+IaN1M4Qjg7bRXEKbz&#10;ANawj/xxAbyRX/9ZCVcAnxT37OPbN5GNK7A3Kzm163l1YPBggmCp93LrtzNrN9Jq1hKfrSY8XYl/&#10;spTwpN7iUY3pw5cmEY12CZQg1Hza8wNcO1Q28LGkDyrtvxDAXKMJ/gi8K2qDmIvQ/Aq0vXK8+35n&#10;awLanl+nk6eq3n7A123Cm46QnYeo9i1U43pB3cqz5l0iFVr4cPjh/fH7D9DC9kErfS7n2Vb+mzV0&#10;A9Q+cjL8bpbCmKJQ9yamP1KH15+3rhHqt1GNZ7gOCNf5EdECYTo202t6XNPf2sdNZDxZK25bKmje&#10;KGrbIrSuIet3sI1HRa172IYd5Js9dN0xruUU13rE+Sg54hy8QsdgtXFdh5gOwAm2B8L3T0WUk91g&#10;b3UfPFPyazeNmQjGT0eX0h+g631SCfYhhOC4jsqXQ0RKP4XUSifSJ9jv6cMV0RkxGtZZmg5lhr4v&#10;TUMarB6+MY+YTCxbRrzdKupYK2hdwbVy4l/xnVuolqWc1+vwerBcx0XdB4SO5dzasdgySgj6lUVU&#10;u1s6K7IQlIAP6KCoaw/XtoFuAvldQjunhPBXAng17+100uPF7FegGvg0wRfRcUHXNq51i9C2Wdi+&#10;UdC2imteQTUsw+vWkA3gLiMM12SfWKXl/0w3mOiZu55WA+G7odIB8BToC7S5X8hxsdy+QMotAR0d&#10;FnPGuYqon0t9yo4pWcp/u4VrPSnvhx6TzioGwC3wpoHXYDXzFS0AWWsU8UI3pNcxbS66fCfrzT6s&#10;4RB8oZ2r609TwA6mBaSc9gs6wVIAwCxAF+/Tn4MBQJWk05Je8NJuoZrA+wbugvdtLb8OvGzMCAIp&#10;AEEMREzGVeyg2qGKyTMsczG5gRZCaPNIrXWNfOHx4Invw5cPUwuDE9M9YiMcYv2sU71s8zztcZ6O&#10;BH21aCOtaAuDBCerLC8nhLcz0t0+D+TV5YO0lELF+B0Fblvpqz/0cUH5u2M5Zvc8JPdLAexmBwMV&#10;Aj3xvq5oAMiARxwsMkAjprqxztbZHg75oFmQ11AIVpDwlhFxBynX1MaEV4f4FHK7CDpXtgEeOG53&#10;AJABl6AaV9+CjJ1ZmqZiCHgWlIAxg/GD1uTFvUx0YkAXNiYpYMAPAkq5Ipnb4AXcsYFb4f4l4C5o&#10;GZSArm1NU0GDoAVz/Xhj7Uc6KuGgEUujpABPfJBfkb111oUAdnHIA6m3Owakbk5wd2cEyPt4YD1d&#10;Ua6O+aApMELQsqttLmhEUtBFhNceLCNYCrBE4BboDqw2mAIYBlg3F+u8QI/iiIDHId4lwV7FD/zL&#10;wMgDPbH+7sggbxTAyznLwvChorQjz03t776SU1fy0tEKtLaM83DLdnfNsrNJtLFMdLRL8/NGujhm&#10;OtlnernDfTyRrk45TvbZ7o45Xo6ZrlaJ7jbJkQFoQn59y2s2ufsdY+ADpXeK0jtJ6Rul9A1T+tmU&#10;/qFz2P//LYABtL8pgC8c8IXx5V5ybwG4hVwH/P9SAHOVM1cAfzqwH7W/7IHxzy65Anho4P+CAOa6&#10;XpDnclHymej9UUhdQ58JYK76/dT+cr3vl/aXq3u5+YtLruVtfTP4UzTW9AIu/O5/LYADLQO1xAxl&#10;+PTkRWxEeK35blmK8jmI89lLC9hK8lmL8dmICDmLyQaLasQL6+feN87nMc4WNMkU0UoUkAwR5POQ&#10;5vNQEHDjOEhBZykhR0lhDtLn1lZBwFWR3/WnBLDUF5s/c+HGB/83kRBy4hFy4Be0kuYzULqnp3TH&#10;VOaugxBPoCBPsNgdZ737JuVePpR4D2ac4USWEQNmzihOaCtqSwI/R8hHKwv4qQgGqgkHqwgFADRE&#10;AjWEfTSFPLQEnLT4bLV4zLXumujcU3VUUvDQkPTTkw82VgEE6Mt5aUq4qYrYy/G5Kgl4a4j660gG&#10;6UoHaEv6aoh5qShai+oY8Rtp3dJSva4BULmhrXJTT+mWvvZ9Sw0BS3U+K2VeKyVe63NsZe/biEpY&#10;C4nZSAu6yV23MLqpk21kNRBjNZKgtJQpw44QZsSYtkUGROg4yNzS4r9vLq0UIMTvKMrrKMbjLMLj&#10;IHrP6SKVEnCXEHCR4HPl3uWm4nyO8sKOcsK2skI2MoLWUgKWkvwWEnzmAHFeM26GCygHSPFZKPKa&#10;S/z+Ps7KbDDCbjBI542nevUDfxNxTcE7xvfuOgnyuEuJ+isrhCppRkvoxIlqhUsqWPl5BBVmptbk&#10;RrdkeAxm2Q3lmNEz9Efg5kyYKSnblJhtQcq2puTY0LIsKRnmpKwfXO9nfCqDP8GClGNBzDYnZlhz&#10;I4BJyU7kVHtSmg0L6UzNs+nNMW/PtKpPsatJcKpJ8KlKS3ZziNIyfiStHiijFahrHunmk5yZnPcc&#10;h2qAx3XB/AayrIlp+sQUDWKK2kCqWn+qFinbGLQ/kGXZm2Hfme7anOZTlxr2MiXuDQJdmolMeZDh&#10;5vBQS9dPVtULNChtHKHokn5Z2++2abh17suE5rHYlrGwBmZ091gMcTyBOpE0NB5PZ0UODIR2d4R2&#10;tIR0N0XRuh7R+yJJPdEDA1nMccTwQkwLwx5T41/VldUzVTq5VTi2mENhZZGpyBF20dxsPnU0jzSS&#10;M0jLGOhP6G6OaHrh/bLAoQru8Bihj06RTYwSj44Wi0oUDEu66fno9/ZRv3bP+7k35mdeef/imfaL&#10;wDTe3CKb1r742Xcxo8MJLHoynZRNHUBSiAUUSgWVXsIcjukdzJiZj5+Y13/Rci0FdzW9SKGqw6J1&#10;OIi+ED00n8aegTGG4OQ+7GBrCbGlgtqB7utADw4gSZScAXJqHy2FOJLO/pA9sx/BXLNpHRcrbPtT&#10;UvU/PSi8FF586UHppcjyf4kt/+foon9/VPxdxnO58n6njtkY9nbO9GEKdT6TNgmjDSNpdAyDiKF3&#10;Y+mtGGpHPmXwrwXwD/YXTuxH0Tmhxjk0Nmr8PWJyybeuWyCt+FJw8f+Ke3uL0G/QMhFAmo0isdKo&#10;ZPQwBU3rwtK6cJQeLHUATSWhKHQEhQXIHhzMJvbmEvtgpH4EkYgkkbhxTmBGCCoNRqVkUcl5I2zE&#10;zETqEC2ws9fwaYcc/q18wSuLN91+feQHA4NpNFLhBItA6S8h95YR+0tIgwQKEU2j5jHocAYdR+UI&#10;yy8pppK/pIBGRdKp4CkEHWSI3PMj8dReAGqwA+QJQxQ8iwru5lCpOTRGOnMsjDSeOLsTwVq2bx0y&#10;rOmTL3yjXtkSQH0XTpt7SB5/2M8IbesMqn3tW13uXoSxxCM0KytFiiu+z0L/LCL9HwPTfxWFu5n7&#10;Srygw3tgJbD/QyRxLp39DjszVzA9imYPZBOb8Ox+GLknl0ZDjs3HEucM8K03gop+44T6yqP0tw4F&#10;X7kWX/Eu/8oe+2dbpHp6R2LPBoa9hKQNYcmU0iF6BZOCJ/eBpcCMzUQPDOctnDwYWhPLe3I3DuHw&#10;uitteDaLPpTb2VbKpmaQ+sN6ewKHxjSayL+D1/wsr/lSUsOv4OR/ja3758AixaL25NEV7LslJINB&#10;IBKrx0dQLFoumfJ0bBlHX9IkNPzGJfOycRaPPeZXNulqiLcY+iJ6kJ5LakePDOYxWTmUybK5I7fy&#10;7mtOyX+0ihF5iE8ZWn9InvTtobp3DxjV1KlXvg6gzj6a2NN5yvjlg6eXXEt/4Vr+revjb8zwVw1x&#10;/BZlAuaFAtb42wZRgqbONsHmTHrKKtP2dJAPGvwOGrgODdyGBm9CxOuAM/LVU8rVY+rVj8ybJ9Qb&#10;B8RrO31Xdrqu7nXdOOy9C7WLQNXSp3Dhtdibiw+ubcTwHaZIH6cq7SerL0ar7uba9XsrwGS/Spe7&#10;kaLMHyXLm6QuEa8slKIhnqkrAzNSBGTry6VpSSari0XK8IAK0XJ8IBMiesOL52v7K7+y/vrfPK78&#10;xvvab/xu/j743ldRwtdS5Phy1cUQOtIZSoKAHDVRlJ4szkgxX0syTuJ20N0/R9y//Ej0RrIsP7iF&#10;1JXDGirgjJRBBZSefJ6mRI6a+PnjsuCpfC3pbFURuI5YvrZwnpYITFM4T1MsX0scri2B0JHkbD2t&#10;IZmnKQXI15SBa8nCteSzdJVDVGXLEiOglYm990N7m5PLa3ONgwP+aUhFl8Q7Rok3zeH3HCouW5d+&#10;Y136nUPFHy0Lv7Yt+9q29BM4wZ3f2RRetiu+alfI5Zod4YKrVoRrNvgbNpg7Nggeq2w+y2QBs2hh&#10;k1AeNcfInErq1M7uGbS9By0vHSy+35l7f/R2cC2uiKTsnPeNfOB1nXhpj2IJr8prFsjvTZGXrfDX&#10;7Upu2JdetynkNnvdFi/i9+z3+hlfGaQJueLvO8BuGj66qx/Gp+cvbRZo6P4oMD4PVfqil8xaXNta&#10;39h6NzczOcLaWvhwur31cXsbOjiB9s+WJj70NQ0EuIZZG3rKS5ry39O+c0v31m3jm3dMb9wyv/q9&#10;8c0rZndumPPfsxUWcJQQdZGR9JCT9pASBxkXeRl3RTlPgIIsKHQDt5QkgxTEOHHAMkL+AFnhAJAH&#10;JSDPzShJhAJABtySEvJTlg5TkA6Vl+LEEMtKBMmIB55r2oBPJe7/Bbgxyv9VKi0dKCbnKyLvC/7F&#10;KCkdJi0ZKSseoyAapygapy0dryb+QFnMB/xTRPCOuqSIhr9P+OPqFwen0AkEbe4cM9njk1PvDk+g&#10;9e2TXtrEI1jJPVUHScckcW/cb42zfmtb9B+2FX/2qPmNCZrftZzXFnVVM8okEFdPXD34CJ2eQSzK&#10;lJmu3f3bMjpKtpJCJmKCVkpygXduWl39zuDyN7rff60DuPqd/q1rJrx3rAR4bKXEPGQkvOSlfRVl&#10;/QEKMn6ykt6yYl7KUsFK4sFyon6SIl7i4p7i0t7i8r6iKt488k5eSSXYZha+ZxTVwyqkTaGI7Li3&#10;zdxdnbneFEOiwvv6wV8upexhkIIvyb/Sq0OMYhbHqnL2TvhrxQvqcFv478N1tF/Ctb/FoM5fBDC4&#10;BIU/xaetgfFcDAkMEqTcaGDumMEgMQPE1xNzb6bmXs5NV78bK5yk5dF60trakl+1mYfk3RV34RPw&#10;EBHwlxQOVFF8KCnpKy8fKCMTxEE65LNUXi5cUTFcRTlKVTVSWSlSTi5EUiJQXNRdQdJZVdr2VUUj&#10;tA+tjbCWKV3zHW8KwrxcJYSTzUzqUlLev30LDQ9B85PQwjD0nn72jnTybuB4ZgCaJ0Prw9DswHgN&#10;7lmMR7yeZLapIsJMBWEkjzFSKDVXLzVTK9SRe6ylUqmlWmKkjTXXy7LRCzVUnO5/e7w0fLjA3J8m&#10;Q6tjR5TW52HuKariaD3FMjNNvL48Xl/2yxSnJ4fTk8Hr/lWK1ZfJ05PMM5CCG0ijjOVwJkoFZupF&#10;5hpFFlpYM81YJdEnoZ7v65+876pdpLTsvqMvjvbS2l5Q6qupr8tf58TEGCp6i92IVxYEjRSbKZaY&#10;KpaYKBQbyxcZn0f3mqgUmKqAL2q0vhzGQBF8k2MNOTs9cL/PQYo3ViKYqII6BaZqBBNQqIwxVMJY&#10;6qJsDR9qSu0M1kO7s9v0Vmhl9HGkT7G7TYqS9GNrc4KO5hNz01pnhxxF2fboUGjnw7vmJ0U+dpl6&#10;8mDYRcbKaC2xckulQksFtLl0npE4AGkkizdWKDJUApTZqGEtVfMttZNNtLvQedDKwhmDNIjPyTCS&#10;L7RXq7BXLjAVLTSVqHRQKbFXhZvyZhr/C7tYGqJZfyRrnVKkz+hCJzSeMwYfNCwGsSQgpsxHmgzE&#10;kIaYUhBbmhMsS1I66JLcowhOd/AMd2nlxYvf/P3PxG5r3PnOUoTHT14mUEk5UE0lVE01RlE2XUI0&#10;U1oRwy8Wambl9vRx7Mrkw70JnQPmbWj4KsS8CjHuQDQRiAFalodGZI8npY8nxT+Oi56y7p+xBTny&#10;dUyUe4Au53LkPDL4S8ZEf5RPpe+nQKMc83rCAEhBQ/IQWwYaFofY/NDYPWj02tnYFWj85scRHjCG&#10;kyFx0P7J6J+huW+gqdvb1LtbZMmTYf0jttnaoM5Uk/Ryj/JSu8Loc3560V1moQAdLdCVdbUp/Tcd&#10;8N9RS6/M1ApudMmd0jQ5ZwxPGUNDmmcM1RO64gldnhMfPKwMTWhAM1rQkAQ0a7TbY/zkwe1U01sN&#10;aaHTr1+SyspfZ2QgvBwLvExqg4xaPBRnwrWOY4w/uIssBgifpCmfpqvsJsgfp6kepCpvxcnvp6nt&#10;pXHk7naGxmaG+lamxkamxmaW1nam1lY6Z2voL+Hu/MzNc4ODweOHmdp7qap7qeo7KZqbyVobiTqb&#10;CVpbCWrb8coQzOgIZrSLsJ5Huc1UPNqj1OxOEof66ti9b2ntL0G6NDpwsDB8vDzGCW/dmz9cHNl5&#10;xwScrIxD23PQzjtoaxbanIFON6Ct9yujZGhpHNqdg9aHIMYLSpLFu1T9rXSNk3SVswwVMK/dVDAd&#10;w90so9mHoh2ed1frsqDtsdPtD7ub7/eWmNA2G9pknG0Nb+9+WN9bB+zsLECbo9DywGFDFjvZcDJV&#10;/xhvv5GmuRojB2XrQNna+0nKO0lqG8k6S2n67zOMpzPNprIsmLmu881Fx2M90O4YtMuGphqOatMZ&#10;8YZvbW73ufD02FxrN/663fgbkoPATLjGRqrtQY4NlKd7mCqzkSC1liS3lqmxmG0wl2sxnmfPyHOb&#10;fpwAMV5DW8PQxtjOFHlzinG6Pnu+FTZH94J1+AyuLwcLtTlDW5+ibM8xOBtoL3Mc+enSXwTwMuNk&#10;mX2wOra3NrOxNH4AFnB3ClqnQgsd693w/jTjxXSt/TSNoyz9gyzjnQyzjXSbtQy31azAkWjvch0V&#10;lJJqiYENRssWoemcJmfj9p2U0S+umf76uv3XfIG88mmKpgRTz2dO4bWej8rMfKos/avMfMsMPMoN&#10;PZ+Y+j0zD3hiGlCh612pw6Fa1+upnudLQ89aI+83xl41+m4vDNyeG3k+M/Z5Zur31CzwqXlIuVVE&#10;jvnDVLtkFwUfhZsWmuKBFnpZRjp5mmpZuupZhmrpJkqPLGWCvBX9YfaJvelPN58MbuDaOJvinp+U&#10;yQ3F20TUr+W83obX78IbDlDNR5jWPWT9YtoTVgiq1yW9xTyG7AZ7F1W5k11/iuo4w3VDBZzjNrfz&#10;m3bRbQcEzmGWB8W9uwVdnF1bEU2ruW82YG+3/2JtAZ/ZQXDJLT/AtAK2QTVs23RCFTkQORVfuZFf&#10;v55XtwZ7C9JNeMMOqnkP0woqAM4D49p34d17+b37ed1HsM7T3I6PuW0fs5s/5jQOeSJqdR9UqAZh&#10;FHyypD1LzZMfu+Q/0oiwUQi00ou1M023Ms0w0E/V0U4y1k+3M8l1N8vy1U+INHiUa/aoxOzhE6OA&#10;N8Y+LZaBNaY+Ly38AM9MvS9cb42lP+CpidcrqwCQqQIfhBmnWoGqdcJN2Sotp1ozv6cG7i/OPTEn&#10;Vtjc57m1/zMb/8dWvhWW3mXmnsXmHoWmbsUmbhhVm2R+9bg7KjliJkhpO4KiR79n/ilhACqiQgTS&#10;Map3P79jF8bZcvkYwYm33kf+pywHq7eDaARru5Vfz109sDifwilBcKKBd+GN23n1IA8y80lPGEHo&#10;zdy3O/kcXQoAmS1YHQBkAKAOSDdy3rxPrGaH4Qc8c9odkpus40BK9s0Hj5/gOqCS/iNM21rWa04X&#10;qGYwjE3wAeXVgZFwTfDFZw2GB8pB4RGu/WNRz0UXAO7YuByiW9eza4fDCaBHMBLQBai2l9+4m/32&#10;MKf+KLdhL/PNUuxjti+y0zL+rW4YSBmeefNR5etJzzeSX2yl1pzkNUH4bjDNQyznNxLWc9+s5dRy&#10;37HV7NfcN407VO4gQbWTwu41ZANgHdUI2EJxxDCoA8YDlpoT445sXU14OuaPWY55DIH1hzWCsc0l&#10;Pib7w5vtEt6YRzXZxvd5ZtOCUIvpL7gznU2oAoAuTgicDYTnMS2HrcPQ9CK08uF4Z/bs5MPZ7ruT&#10;ufHl+q7FksYV8BEg2o/QHTvopg18/UpV41Y3EdragVbXj2fnoeW9k07WXM6zfXzbGqHxrI0NrR1A&#10;e4cb7+eW2azJ13VN0ekzeU/3cc1QQSeEbYNwIO1YjK9sc0kqNQ7YqOiAOkahVvZBDXG9sPm4tGsH&#10;3bCNeruDebOLq9snNOwWNO0QGrdxTTvYxi1kwx6qCawJd/UA+9iOY1zXCbJ9Kx2s/BOqG+yZkl+l&#10;nHu1qi9Owfm5bXSVe0xZcPLTDGRnTd3IEHNojE0m9XeUPnkdm5Nr7JqrZv/CMqzBKuqt6YNOp5RN&#10;ZMMqunEZ17SEb13Ft63j27dwnMhajqPFtuxgWrbRzSDdxbZy5e5EfAUtDNvpkdninDIYAJ9NeQL+&#10;yH8s6wcfEKjGeb1xbRcaGLCWX8cVwKAQVAAtc4wpoX2npGu7lAPI7BV37Rdx/C4AfNbgK2Uqthy8&#10;1dUa/i/1QhkBKPDhQk/pUCXxuKALNAJ6PCzoPMBxfj9gC7zV2NbToh5wF6oggvLl7NcTSVXcX3bZ&#10;wLVs4VrBXMCoQH3ASkYN+NOxkPR0yB/VahH71uBBt3UizTsffBmCdjjx4mX9oDUwcs63GZ4jmLnq&#10;GgzspJjTC7h8l/ZsLvXpXgFHDG9imkEK8mChwPhBI2DdQOWlvDdgcYaii4iBiG5P+EZW7wmKCRGY&#10;G7mNtHBUg2tUrUdobUDkE/+I8qA4XGBKpnd6pFNmgF2unz3W36XIRDtWVTbA3T4v6DyyNtAT72yd&#10;DXC0zLQzSzPWfiQv7iV410aUz0FLKRSURAZXAB4ElPq7Y8FTbnYwPzdMmF+xjzOa64a9nVBejsjz&#10;2Fa0m22enlqErWmqh0M+AFTmZlxtc7lxxhL3nUGzoAS0GRFYBtr0dkb6ngfygmbBeLhWmCtuA84j&#10;jEEGPK6tHKajEg5KuDG1oAtQIifmKS3sBgYMZgQafBhUHu5fEuxdwG0NNMI1vp/CvQVwssoCDZro&#10;xHDHCRq0MEjQUX1gY5pqaphgrB9nYZLsZJfr7oxwccizt866iADmBgF7uqJ8PLABPgVeTgjQGldU&#10;c9tUkfEHk+W9YQ4y9ubpYNEcLDJsTFLALMByBbgXBXoUn1MI4OxZzRkVOty/IMwfFxFU8DCY4Oee&#10;a20SbaAZpKflf++m7u2bWgJ8JipKnrbW8V4eOR5u2Q62qc4OGe4uMG8PlI8n2tMN4eacB0bo4ZTn&#10;4wrjOGCbFGfrRG/n9PiHhYXohtpnJEr/HJMyTyfN9HezBnqG6ORxGmlssJtB7R1lDEwxB6dBSu0d&#10;B4D8CPX9Z973gi8U7H8BaJDSMwbgXnJtLrFz+ILBDvZAOwvQ3zYEuDC+nwGqAbiPcEvOGxz+KQHM&#10;VZtfwrWbX3JhfD+DG4DLdbEXAvh/g8+87wVTrA+TQ/MA7uU44x0Xbr9fwhW9X8JVv5/B3dT6Qml/&#10;aoI/u7xYn09FL+DC9XIlLqlrCORBCfcuqMZVvF/C1b0D7XRAfxsN0NdKBVzE+37GZ+r3IqK3pXbg&#10;R/lU4v53qH/R/aNc8jQNUBcxkuI1kBW1E+az5btrLSbgJMERsZzgUXF+azERVxGFEBGtRCHDPAFT&#10;5IUAvi8ZIsT7IwJYXMRRSoijeM83QP6fFcCSgg78gjYCQqbS/DoKPFoK9wyleWwEeX0AorctNO8q&#10;4hwseqMsqTFarHSD1mTd2gz/3KB0d8N4NSFXMGZlEW9ViQBFiUAFiWBFyRBFySAFkBf3UxDzUhR1&#10;VxR2URK2UhBQUheW0ZNUMpNXt1PVdNHS9dTR89XV89XWDNDVDNVTD9dXf6CrEqalGKomE6Ci6K+q&#10;7yZvaCuhaSGsYiaobHRfUZ9fUYdXUeG6uOINKcWb0kq3ZJXvKajyKWvc11AR0ZOXsZSSslMW91Tn&#10;s7US0M01Ne+IMBwMF51JlhiKFB+Ks2+OCA7Xspe5pXX7tu71eybiou5Swp6fIi3iBRATcAWI8ruI&#10;8DlzAXkxfkfwCf4gd88DfKXvW3H51P5eCGAZPjM1HjOVr0RKHayID20GQjVfe6qUhXjoCSuJ3jPh&#10;v+ssfNdVRtBXWSZIWS1CQidGROehqLKbg1N4dkLaM1hyKyxkMMeVlmVBzzAYhpnSso0GM437M0wH&#10;My1JWVbkDEtimjkp83P1y+UL9cuFK4AtiBm2nAjg5B8EMDnNhpVvT82z6YdZd+TYNaa71CR5PI3z&#10;K4xPtjKNVtNPldWKk9aIVtCJMrNLSIhBPieUvsiJbcj0bU+36Uk36s/UI8H0KXATMsrybZL221ST&#10;hiy7phyPhtyg2pyoZ5kp5ek5udG5IV5JxoZhihohcnpximZZMmY5Iqbp36oFiLtnOCPeJjWPw8hL&#10;OfSlbMZCFnv+EZEVNUCNHCA/IpGSGbR0NiNzmJk6zAghDzxksx6xR8IHaX6NfR5P2xwK3ljkVWnH&#10;YUKrm4uGZl+9X3kx965ygl04PIhj9peMjBSyhvEMBm6IgmFTUGxi3lBvNqMrov1VTE9jRGuD6+Nq&#10;M1yJKabCBFWll/f4ul/W9aD8G6F5N8Iy78ZkyyEK7GvrwsmkjMnRnKnR/KlR5PgIfGgoj0zPG6Bk&#10;DDKzZ5cihmct6rvFMRUSmMfW9X0RzKnk0dms4THEMJtzmi+DhCL1Iga7EaQ+DI2MHBjM6enL7ieh&#10;2NOE2fX04SWntxRZXN3drBdfJT35l4ell0JLLj2ouvTo5aWEun9Mrr0UhfldVplYVadd92T00EYm&#10;eyuH/CGnaxQ3OFEwOFxApOHJAzh6N4rRjmA2w5ntedR+zhbQnP2Zfzj695xBGJGUNUjOpA5nD88k&#10;M2bc64kysIo/hCEvhVX8LLVRpJxs1zX9gDIZT6RnkwZwQ0QstQeApg6gqCQUlYKi0DkOmEqHkYkw&#10;ykAeeYDT/nkEMIpMRZFoOQOgnJ5BpSXT6MlD7CgazampQb2kUo5Qo1zaZPqq27OLEtpPiezpTR3o&#10;wdAGCdTeEnJ3Cbm3iNyPpxAxVCqCTgdwgr0oHOP7WVpM5RwA/FnKFcDn9peMphO59pdA7QZgyd1o&#10;Wh8YfB6Nmk2lZ9BY6cyxFPa7YMaiaQNTpaLtblrJz70SBDKKgsgzeUvH2bMb6A/bmHersJEpjmdl&#10;0LPIpOi+QeumPoMmsmhZ3c8eZl9yjLjknfx9SpkUvkGzqFkX98oU/9ylquZhU0s6sQfG7IMPdedS&#10;2nIoPbDh4azRD14Nw8LJz3/lBP83y9w/OGH/aIf+xgH1rX3+n6wzb3qiLQmk3KEDxNCHfBITPUgs&#10;oZLKaQMEUi9YCtTYXDRlNmMe8qWu3s97cTcR4/CqPYs9AaPTkRQynEYJa29zb+92o4xK1HT/Y1L5&#10;pbhnl5Kbf57d/0/Rr34WVqZS3B5NmYaNjCEY5BIa7cn4OIrFyKXRnk2soimLysjanzumXjbLuWuL&#10;+YVlujqiAU1bwpJY+dQeOLsfOTaeQ5/Ejmw4EJqv2id/ZRUv9LAoYnAxmPreoYdu2tKr+KxOtrLO&#10;eWDGi7giju36ddSzSx4l/+JW+ge3qj+ZEa4a4+9bFPGb4O5b4m4ZJt419dP3s+8lZX6gOUL9ApwI&#10;4P7r0MDNCwEMka5yHTCAcyTwwJWdvit7vVcOB26eEe9B/aLQa3GoUGQn8/Zq3PXNWN79JPGjFIXD&#10;FNX1WOWddEN6oHyx1uVM6e9S5G8nKNxPUBaPU+LE/qZrSGToSGfryKRrS6Wpi4OSVDWxVE2JDE1J&#10;bkm8slCMLF+U5J2ge98E3vmT743feV39teeVX4HU5/pv/W7+Pl3xfrIsLyBTWQihI43Sk80DjysJ&#10;xkncBcSK3wFpghRPipxAprJItqoYx+NqSSN0ZDEGigQ9LGwkAAD/9ElEQVQTztmWaH0FuLYUxlAa&#10;pS+O0BWHaQpnqwplKAmkKfClyvPmqksAftDAGtL5mjL5mnI52grhSlIVUQHQDG17tGfnPXVhnt3S&#10;2xGeAdd0TxAwib1rlsNjV3TZgvC9VdFVh/KvrPDf2RT+gC2Bm1624fCp9L1uy1GzAJC/bFN4xbbo&#10;qk3BDWvcbWvEHassHvNkftNHUtaPhLQ9bQLS6rvHdo6hzW3o/butD0unY0tQ3yRU1bEcnt+p6Ai/&#10;rBJ5VTNZ0BbPZ0vgsyvicyi+Z1twxwpz2xJ51xrJa4u6YZjOa5ol5YgWscz6XsGXR9PfxDfTNw5L&#10;eN7aRRtd3N49Ojs9ONzeXJ+bnaKyad27Kx/m2GxKJ/gxgnyysgcdQRszO60v+wyU7TVk7eXF7eTE&#10;HeWkvWSkfISF3Xl47Hnv2fDeseK9a8Fzx/TebZO7t/Xv3NIF8PEY3Oc3FhY0kxCzlpGyl5d1UVJw&#10;V5L3UpIMUJII4aIgFiQr7C9130eC30tTPlJD7qG6bISazAMVqTBwV1E8WF48CCAr8QMcC/t/HYnz&#10;Har/e0hLB4rLeYgouInL+UjKBEpJPZAVj5YTi1MQTZC4Fy7HH64tE22iHqMu7S1y11BSyFhH08XF&#10;K/51I+nsFILOoMPV1YPFd2er749W32+uLEbEJqvZBN4zCr1smcYbXPN7j+e/dKr+g1XhHwxzLxvB&#10;eC3zhM3TDDzzCp5Tt46g2fc7u9vQ4/JaLVVLaRFjaVFrUT47VbkgRVl/WUlvMSEXAR7bOzfMrl82&#10;vPqd/pVv9e7eNOe5bcl/z0aI30Fc2FVGwgvUBPU1FcI15MPU5EOV5cGzAdLSvuLS3sLSnnxSLjJ6&#10;QZZBsIfY15gWZiVtroI+SyCOoPqpqEHKOWQchVHIYBUx2Rca9Qf1yxwqHmKVsIcAn6rWi2oAroj9&#10;78OVsl/COQMYZECdTwTw33DAFw3+lADmCmwAhkRG9Q0U9JCKB4hFdHLxOLV0llH2bqR6brZmcpnQ&#10;OGLphVRQiuS763bjeyv+u47gzRcX95SW9gdvxQU/+OBzpKQCxMV9RUW9xcR8QF5ePlRFKURB0lWU&#10;Ry83Eb+3uH22snQ4wz4YpQy/efw4PrKbgF5sb4VG2JxI02nmycTgwUTf4Rxxf25gZ7J3f6oXWqBB&#10;ayxoemBnsLYTEQt31IlWEYSbKpfa6YEvOpiqeKm+SpWmaqmGaompPt7BLExHrior6miRfbgysj1L&#10;hlaGoRnKUDkCZaOXri5eaKxaaaXFcb0GP3Buf3+AoPcjgHKkrhRSXxphKIMyluNEypqpFJqpFplr&#10;lFrqoAxVCfYmPbDE+dYX092vh3tr50f6NuYY09S2WVITvbYE5WfjJnbNU+CbSImbEfe/S5a8idYS&#10;q7BQqbbVrrTSKDRSQuvIgC/qc+OrjDVUOhfAyqAEfIFzAXkuP5SYqufpKZa5WSYZKU68LoY2JraZ&#10;HdA7xlzj83QL/Rgl2aeuziXmJgR9Xay+VoaSDBOVA+0uHo0MtOclIaz10aaqFVZaJaaKBEPJAgs5&#10;tLk03EQSAOZVYKpSbKRaaKBYZqmCM1eCW2rHG6g3wzKgD+9PWRRaGSbDTAVrp1Jqp1hoJlZsIV5p&#10;J1diLZ9vfL3E87czz6QguuEZReGUKvKRKXBCu3tKvwcxhc7oIqdUsROK+AlFlHOLIQwxJSCaMkRT&#10;gSZV9sb02d1OqVE6knyS4OdToXtuQrxegnwO/LzWQuCHQYlgZYUkNdU0PYMsLS0ff1+HhprglTG3&#10;rWGZPdplaPR7jgBm8kJDkhBLkRNhzJbdZglvMvnOxkROhgROWfc5HndU5JjJf0jn5Vx+5n0vGBX5&#10;UT6Vvp8CjXG2mz4XwBy9zYk/ZgtBbN6Pwzc+Dl87Hbl2Onr7mMW/RxfepcntM6WXiN8cTNyFljSg&#10;JSto3h16F3g6G3A07nk84bBB117tl1nvk97qklquF333THi6SpBefJNYcLUP+w2AXHR59CnPh0bx&#10;jS65Q5LqKV0dGtaFxg2gUb2PTLV9otxOn9Bh/x2IJQdRzek4ZbyLIMJeFW5vHqmhWuzvlmOuRrCR&#10;e+Ou2OYkNhmovB9ttOgt/c5f5CBF/ShNcytR+SBdE7CVpHKYqc2J7s3U3M3S2snW2s7SXEtXW05R&#10;Xk5S/CkBvJ6kzJW+AK4A3s3Q3M/S3k9T201V303V2krR3kzW2U7S2U5U301U3YxVWI5TWEo3eA93&#10;XH6RBM33QMfvof0PR0ujK+PESXILq+cNpfU5sekJu/ftB3YvdLoK7bw7WBjenmPsvGNy3fDp6uTW&#10;7BC09R7afA/tLUDvGWesJoj+fLk4ZI4T76t2lKp0nKp4kKy0nay2kay7maY3+1C8y5t3rT4X2ho/&#10;2Zrf33x/uMSAtoegDRrEEcALq/vrq3ub27tL0OY4tEqGiKXjcLfRNJMtpO16qsZ6nNxZuvpJqupe&#10;kup2ssZ6is5Kqv5CuuH8OePg59z8wLHniCNiDTTXDS0NQONvz+qzF1Buk/G6ExEKbG9hiuPdftu7&#10;3da87Zb8bWa31mLld5Olj7PVIIT+GdJ4J8dwPlV3LEmfHGdAy3Gdf5bOccBLdGiFfTrP2plj7L5j&#10;7s2zwPTBQoEVAOnh4shfVoMjhkF+c4a2NkkGC3WwMHIhgKGlIWiRAS0xTpfB9+HY/vrs+vLU/ubc&#10;x51ZaJ0JLfdvDRZS8uwW0nX3fhDAhrsZRpsZ5psZ9htZHhOPXGotNAvVlcsNzCvNXMvN/bF6PsnS&#10;lukK5hGCqi7f3rf49Q3b39/xvSERL66Tq2TBCQI286kw931iGfDY3K/MyLNQ16VQ2/mJacBTs8Dn&#10;poHPzfyfG3k/0feo0nKqULd9aej+0tD1hZE7B2OvF8Y+z018H5sF4a0jkQ6JvgqeGjdM9ER9bPUz&#10;zfTzdHVyAUa6OSYayaYKD6zl/AK1Q+BuGbWRBYtFPesFXav4tkVk4/v82oX8N2uYxt3C1h1s4yai&#10;dgv+egf5+hhfd1bYeEZoOMbUswLQDF/UgHtut1NGj3MmPQAzn/hsO78JqqJB5aSTQs55qOvIZsDm&#10;+WGroPCssHsX2bSWU7uS9Wozr+4A03pa0MU1c1wt96kA3kE1H+DaZ5OqqcHomcTHW4jGTx0wuAQV&#10;LvZE3UK0buR1bOV27eZ2HsA6TmBtZ3mtUH7Lx/yWveyGkfCSDi/ES8dctEFsgnKoj5CrxndGygIu&#10;StKBOurRJoapZqbZpiZZZoZplvqJVmoRHhrh8cbRBMekZ05xYNmrtZ2rNexfm/u9sgqotQkC6XMz&#10;nyfGnhyha+LFFcBcE/yZAK7UdLwQwADORtBmPs8sfJ9a+lZb+lRaeFeYe5WbeZaaeZSauFebelXo&#10;uT0z9Wt1TWh1Tn6iH1ai7FupETIUVDwd/XQjs+kU0w8VkM6wvQd5rVuZbw8QrYfo1iNM2xGunbtd&#10;Nlg07hpyQ1o/53w7aK7T5WbeJ1YzgtBbsDqQ524TDTLbefVcL/su4fFCyrPVzFebuW9BnfXs2uX0&#10;l6AEPDXolVtr8rDFNmE6pvxjQTdURYHKidzwX+4AQAq64wppbiEAXG7A3oJPH6Sc8p8QwMfYdtDj&#10;aEThyIMCUOGM0AXuHiCaD/MaOeHmeU0HsIad9NcLcY9nwotGgrBvdcMaTaK6rRP7ndLpHrCpB0Xg&#10;7kdMB2gKLAjodDH9xVLGSzCeY3wHWChu7+ASDAy8hOCSo6sRjWvIhtUfE8BHqNYLATzqh74QwB/x&#10;nK3IwePvkqqHwnA97pn1VjE1xg8I8i4vjcIHfWBziY/BUkAlfaDaQtbrZUTrUS0TGp6H1pahgw9H&#10;BzM7q6PbU6zltt6Fikbwx20jv3kf1Qb6XcfUL5fU77QRodUdaHXr48wiNL9z2MJ8l/PygNA+A3u+&#10;WTcILaxD+3s7K4sH87Nbg0QmtpQUh55MLFtIqNxIegLlNUL4ro20572+Wa+9kjjCeHQdYiwcNdA/&#10;EOr3itp2MfXHRc2HhU27RY1bxY1rxU0rxY2rRc0bhc07+NZ9HOfVAssOlogTJI3huEyoZACs6hmy&#10;YzXhOdEpq17/YamcR8JNLYef8/veVk7RdS57mNpZ+Xyou4fY1dH68kXFo5Qq/0eZmtbZcuZvrCJa&#10;bGJaLGOGQrCbyMZVdPMiroUrgNfwPxhTjsXEtmxiODsHfCqAT0t6wccxmVA54J/f5Z5JCkBMxJYv&#10;Zb2CqshQ2cBpUQ/3t1VAzaPCLlB5HV4/m/JkObeWI0cJnIjhj5WDB8XdXAEMUq4AvnDAZ6V94Cnw&#10;BwR8jmTffPBWN1jGNFnHgU/wfeoz0AX0hHZWzKkAFoET3l0Jvty6wbJswhvOv3kaFzNrppMer2Ob&#10;V3EcAbyJbQHT2cFzfjcFPALe5xNcxyGyZSP91XREMdUT1mub3GoZ1+uWyQrHg2/CI0IneElAm6Ay&#10;6AVMhyOD8e17uDZuHPBi9quhhwUzaRwBDAYM1gekIM/NcPsC6Qaa44BBtZG4MtbD8hY7JCPgyVJq&#10;yx6yfRX2ihWLavOLfu4a8MI3ojowtiQ4BeGXkeSa+cAuO9AG7m+HsDLg7PnM9biejvBAT7y7fR7X&#10;Yvq4oFxtc62Nk/XUIhQlfSTuOwvz2BlpRduapoK70aFVcRFPHwaVezsjHSwy3O3yvZ1QvufnAYd4&#10;FwFAiZluvJ7qwx8VwCBvY5KiqRgiLuAkdM9WRcYfFMaEV/u6okN8CkGzEYFlYDAXDhj0CC5BCgDP&#10;aiuHAbiD5BpiMGbQICiUFfUQ43fk2tZHYY9TYl5FhVSCOgEeOG5MMNfOgkcuHDAAtGmgEWmuH8/t&#10;ESyCi02OlXGykfYjTdVwFYUgkFqYJHNifD2wfl54X08c1/t6uCABXm5oUOLvTQDjB6MKOt9Z2skq&#10;y1j7EVgxK6MkMFOwhlJCrtLCburyQRYGCaCLAHe8txPOyxF7DtrHGQtKgr0KzwOUi0J8cKG++DB/&#10;nK9broNlgpVxtI15jLKcm7io1b07ujeva/HxGCnIuZqZRLk4Zrq75Li7wNyc8wDuLvnuzgiAp3O+&#10;ryvc1wXm6ZDlapPiYpPk5ZQWHpAX9xBXjG1orWew6YvDjEXKwCSxb4TUP0oeGKP2jl/I3QtNC7go&#10;/IyLCv9NuFL5wgFfCF3AhQD+1AF/WuFT/l4BfCEyP4PrO7+Ea0O/5D/N6/+ZA74wu5/xqffl1gRd&#10;AC76/ZTRv1MAc/gJAXwxQe7l37a/nwpgwKcOmFv+JVz1+5n97W2hfBrv+yk/us9z65vBz7zvBZ/5&#10;3f+Sz7zvBZfs9LwVBI3E+YykRRzu89nw37OVEHSRFHCUFbKVvm8tIWgrLuEhphwuqpciaAIXsEDz&#10;GGcLG2eKav64ABYX4SAp7Cwt6Cx3/28J4IstnT/jM8X7t5EUdBAStBQWMpIV0FTk01TgNZTis7x/&#10;301IwEXstp7SNcEcE5XWYB1SjDY51bA0WDXTy9BGSVtdVF+aR0P2vp6iuKW8pK2kuL2YhKOkrJe4&#10;HAeQAUjJegBkZTzkxJ0VRRwUhWwV71upCFnoiFkZS9pYyljbSFvYy5i4yZv4KJqEqJo/0LCI1rKM&#10;1DONNDYOMdT211Hz0Vbx1lL21FB0VpV1UJSxkBY1kxQ2FBPQFeLR5L+tyntT+d51OV5eCUFFgXta&#10;kvdMVe4a2YkZYF0daVnO41naQ7HiQ48U6XFuL/38A5St1AUMxURNee+bCvLbivA4fIbwPXtRXk5k&#10;MCfwl8+Jizi/s7iAg6yIvYIoB0UxB4CSuCOXzwQwFxkeU807xibXpJ97OJCirAcfaL70VsQHOmrc&#10;l5XgNRG+5yx+21Wa111BzFtBKVRc+5GIXoywVoi2xYMHIUllOdkd6MQBmA85w5KRYczKMaFlGA2m&#10;GfenmQxkWHH2dk636k+1+Mz7XvDX3vcCC2KO5WA2ePxcAKc4UJIdqKl25DQreo41BWY9kGfTlevY&#10;lONVk+pT+sgnJyxKWyNcSTtTXjdbSitZVCVaRT86KDivGFnxGJb1KieiIcurKcO2McO8Id3kTbpp&#10;TaZFA9b7LS6gFhv+HB5RmhmVFxMRHxQV7h1jYhCorhUqpfZARDNeUD+LVx92VTP7T8qxBrHPo18N&#10;Yembmf3vo1vYCX1jSeSJiF5aEmMsY2wqZ3omZXjkYX9/SHt7RFd3FJEaMzbtS2Ta1XeZVL7Rxz81&#10;wT3zeNwU00jyK32dVNeJ6acUkAYJg10FpLYiaguB3PJkilUxzioeYRSNMoqnhsvejZd+mC6an8kZ&#10;ouNmZ7Ezc8lEWkRzT1h9t39Ni2vZa9+nraBBh7IaM2y5dh5aJTtHNSdbPT9HLS/bAI+2razwqnkd&#10;0tQW20PKZozDp5bS3q37Mib0a9uVyl6Yv2l7yBxPGx5NGuzJHWhHDrbgSa0YYns+sT+LTM2gj2Yx&#10;J/Hjc7jh6WzaRFQ3w/llpxr2FW9K2VfRhT8Lw/9DEP5SQMGl4NJLkc//Manh3zM7f5XbKPC4VeVt&#10;u+MAO5r9IXd0GTe0UEKeqegbq+5jVffSK/oHi4jdWEpHPqMtl92cM9wBo30pgAfzyZRcMi2xj5pM&#10;GUsdXvRoYwplVf3KL/OfffP+LerJZXi7zhtWEHkumTaePjiYR+whMAax1D4UbRBBo8BpNDiNjqBy&#10;zi1GUSlw6kA+bQCkSAon/JcT+DtIySPR0vtIGZShNMZoLG04iEi3a+mSL6m8mZ4nDC8zftkZRByN&#10;ooxG9ZFiurpTe9qze1sI1N5CSnchpZdA+UEAo2l0NI2z5ye4JFCIn6UFVBKByjkA+NMUT6NwBTD6&#10;k/BfArUbpCCPpA7kkEnpFHoKbTiBPhlDn35Ae69fN/RdavXl5PI/Psi/ZOEvh6jKn9+BTS3mT7wr&#10;XlwvWVhHjs8hJ98VLm5g5pZiGTNuvdO6bxjXc578U0jmb+JQkhVNBm8G9KtbTIpfG8LLtNPgemk5&#10;lgiEa0WRX+3j4MansZ21Sf1tyfShsL4RjeKOPwcX/rsD4ndu+K/csJdd0d87Zv/ZMu47u0SZ2FLf&#10;t8Po6RP08CKaPkIgU8upxCpafxm1v2CIjZlcTBjeiJ2GLNvf3c54wptc4P62K489imAwsePTj/rI&#10;tq/qLBq7zPqG71V1XIorv/To6T9m9/xLRvc/Rr78U/xTo2f9UaThDAYFwyJXDDGqxkbhLDp8iP18&#10;ciO3f1Yq5+m/26VcNc+/bon4D8s0TUwzir6EpQ4jhwZgrF7M9CSMNZVNmjWBvbxinfCNdYpobJV3&#10;x3t/5opZz//H21tAt7GkCbjZ2Zmd2eE7eDkcx8wk2ZLMzMzMjIntOImZbVksMzsOsx0zs2SBmTFm&#10;Zkq/autebyb33tnZ3fdeznfqlKqrq6urSx37fP6r+uUrmoUfVUg9aTBpndavnLiY8OqPUc8veOZd&#10;cM77nfODv5jlXDLKFDbJEdAjwgLYIPmq0W2Mi3NFY8pUtwPUxg+1fQ61X4btL0cAd8Oc0mCOOi/t&#10;t1/aa7u413b5oOPqCY0bYglADCmoWgJ6KnGSJbCZxLUWybN5X2QvGg4C3omWX41SGg+Tr7ASSEP+&#10;PQ55NVlRIgotFo0RjZYXiVUQjVMST1CWAGmcolisoliKOiJVUyZdG4XXkyMZKBANFEBK1pdPU5ZM&#10;xghFS90ME7wYePNz7yt/8rj4B7dvfhfA9XeQd//2977X/hIufDkJLYhTlsCrw742VVkyUV40RlYg&#10;EsF7X4r7nuRNQLKiOChPV0Pg1JEcCGdxwDh1MYKaCFFdHEBQk4AXhVYWxSqJ4JSlAHgVaQBBFUlU&#10;kyGqorDqmDtyyLJb3tBw5xazdnu8Y2GS1txWG4UjG3lHS5je5TWM57EgXTImXTSjXrfL+9aSesky&#10;47LFGZaU79IzrlpnnHPd6juuWmXBAtiy4NwBX7Mg3DBN4TGOE7eM41Lx4lZwNPGIzX3aMjizv7IN&#10;LW5A7LGD/hlobBVqH4Hic2hoi5RrCqF8Ogl8uskCRlhRc6KIGY7fMOm6VsQVlbCrSkFCmneMvbOC&#10;U955RDy08SMmZ1Z2D27Mb0Ab+9DO4cn65srYGLuX2Tg12nG0PQlB6wO0roWxme35zfWZzSnWXN2L&#10;zvgQirGqh4yQqYywJUrcUUnWV1MpRE0xVE4mUFrMHSHhKiVuLy5iJSRgzMejz3Vd/dpVpSuX5W5c&#10;V+K6ocx9U52PV0tIUE9c1FRa0hop5YAUcUGJeysgApRkggByUn4yop7SQm4gA/+lmqQvAGS+qyAb&#10;LCMGr8wMbzN8JoAxyCCAnEzwP0jc/ws/sLz/BFmEjzT4hQ3tIIl2lpb1RCADZKVCUZLhGPEIjNh9&#10;GYEwjGiYumykGjIE/NwowW0DflAUlLBV0w8gkZ6uz25Bh0fHE73bvY3QLAPamV2dGX5X32rkG/OV&#10;ht9FO/xnNtm/tci55Fj4V520yyZkKdeSG9oJfxJ11nFNf9owsXwA7ZxAi6sHb980uTuHiwvoiPMY&#10;qYPfY+WDlMDvorK+MlIekqLOIgJ2grzW/NyWN6+ZcF01vnHlHxaIBnVQku5yCC9FWV8VTCBAAe2P&#10;lvVBIr1k5XwFJO1FMC7K5mGaTlHanrG+2NLMelZJ30Tp0GQea4jUQSN3MPJ7B/PYA8T2rhxm7xln&#10;opcF7xSQy2YC4GWiz6wqB45tBZyL2H+Rgr7+H6e3r4DVm89k5zFYAJABHwvZfUW9/T+ksA/eyh3A&#10;afNjMw0+ghT0kNNhajeN2N6Bb2rJbGzLbGohtjbiuuvxzEbKYGf+6ODjkbm0p536DqmqGpHyqDCk&#10;uB9SwpvnprkgvzUft7UAr72wgJO4iBtC0huF9JdHBytgbqkq3VGUu42WCQCFUuKe0hJeMtK+aKS3&#10;hoK/yE0tN5vbve290Mbq7szAxlDX9kAH6/XDxfYGaHIEWpyCZgZ3R7q3h1t3J9p3Z7p257o3JzoW&#10;B+pWBusPpzpgjbHEhoaa63DhySZKKfqYLHN1oq5cugoiS1OuWF2pQF0520QHZ63noS491f0OOprf&#10;fs9eGWiG1sd2Oyuf3HZN1JDBaaGyz6Jpqbqy55ybYEC2LgqQowOT9z0gn6WDpuqiqfooiiG8CTFn&#10;u9w8A7l8fYUyCx2ipsJDT7v3FY9mml63vikcYddDH1b3loY/rI5BCwO0B6RUG60QDP9dWe7bgl+H&#10;8n8VxvdVuMA30eI3UjBCZDWZbD2FHCPlXBPVAnONQgvNfDP1bCNliq4ceHVnGSplGihmnEX9ghKQ&#10;gjwoIWiiHrqaJ5uovEsNhyZph+NdO0Pt0Nzgs+iwJDP9bFurLFOjAkvzPAtjsqHmcFEGtD4Hbb1/&#10;X/uy0Mceq40psdIss1bDqQpmm8hSTKTJJkiKqWy2mWKeiXK+nnKOjnyhkVy2sTzJVCNcQ/5ZbCQ0&#10;MfphiD3yqizZUpVooZBtgcw3lSwylyw2R+SZSFKMLjUn827UoSG22hFN4pQpBPXyHzFunLBufmAL&#10;njJFTnrEjunix3TRE4YwHBbMFIboMhBLHhpS3h2xfVFobm+prKrgIAXekJgQhKQn+I315nXD65dM&#10;ua5a8/M5SUrY83KhlFBScWF6Q523oHVfaEbpZOAGNHINYl6FmPzwf9BMFNSLPu6X3R+S3h+WOB6E&#10;pS+A43cPmHz7DN7jXkHOx3+dT7zvOdCQxEm/+BELBupFQP3SsADu4z1iXTntv3oywHXYy7vDFN9m&#10;YLaZmtssvQ8z1mv9piNNRh3PDWoKjRsf2o61Bh/Pxp4uBCwy1ea6hI5HJaBpWahP+LiD76RTcqVW&#10;cvKVGKv4RlvGV43Ev7RSP6flXWSXXpt4JTRfJbHdJv+BpQEN6cMMaEG9cvBC0wMoiG2+8Mz4iZ8s&#10;3gRJNNPGm+iUuJhmm2MeWiMqnRH1NiK9brLzAZoTnphhL/G1aNWNWPXFCMXNBM2NeLWVaKXtJM21&#10;WJX1BJWtFLWdNI3tVPWNJJWVOIXFaMxPCeCNOKXtRFXO0tCcEpDZT9XcT1TbTQBobCdobcVrw/vg&#10;xqjtxyhvR2JW7qNno1WHEgwnCoKh0UroaAY6eA9H925MnayMbc/0TjEbGfUvuqufsBpf9dQ9H+6s&#10;Whmlna6OQ/sL0N788fIo+B96e6b/eHl8f24I2piGlgahqTZo8M3y9wL4IE7uMA6zG41Zj1JYiVJf&#10;jdWcDpNu8RRZLydA6yMn6+8PNuaOF9nQBhsWwBv922cRwLAA3l4+3RiDVhjQVN1s2b2+FKvZNNOV&#10;ePWtGPmjOMWdCNRujBIYtLU4reV4ncUEgNZygvpskh4t1rIH7zdZlnjaXgbNd0KbTGjg1Ul5yky6&#10;3WKSyXKs9tI9lckgOZarVIulYK3R9Xrjz7vtvhny5pkLlViLlN+KV99J0V/Hmi7j7UZSbHqSHAdy&#10;7+x1PIaWmdDa0NEM83RpBB6B9UkwSh/WJg4Xh3fn+rem2QcLQ2BAAHvvB9YnGKtjdDA45wL4A0cA&#10;z7PAy/PDYv/R0vD++vTm0uTu+szR5vSHlV54BWz2k8E8P3AL2wka+yk6e6k6O0l6W0l6m8mmG6l2&#10;M5F23V4mD3WVCtU1n1m4PrX0z9fzLjDwLzL2pmrYJcrohwsqBVxHel0Ud/1SyPFvfME3UWH8Cmly&#10;Jo8s/d8433lsFVBi4vXAzCdP2wlQqONSrOf6UN/9iZHXC1Pv16Zezwxcnxu4cgTwUz3np7quT/Rc&#10;H+h7PLAKK7CLCpFzNbimayrh6qIbb6WXZqidqqOVqq+bbqKTZKR631DWz1TG01nJ95ZWUFva2yFq&#10;7Vxh2/vC1smM6lHim2ny28Xsqp2ihq3syjXKi03y84OsV1BhJfSgBipr/pDTtI6t7L+VX2Md/1Qn&#10;5In27XLTyAb75MGQwsmIR8vJb3coDYfZrYC9jKYtUs0WvmqbUA3YIdbskmr3yHX7lPoDagP4yIFT&#10;yCkH7FDqDnKap+OfMoKzQLpFqV0nVq0RKpfTy1dwFSADPm6QqkEKl+Orl7HVq9i6zbTanfS6Q1zN&#10;KaHmAxHenBjK64LKetfywe/tlUXu2W7SXopf6Mh8Y8z7rTHXFUsBXkdpKT91lftG+gkWhok2etGu&#10;uvd9NG6FawWkGwbnGweWGXm9MvaosvR/auTxwszvtWUgAGSeGns/NvSEn4KZH8iAFPBA1xWUPzf1&#10;zVG0iryBLlF3eGXi+1DX7ZmRNwA8NXD0kbEX4KGxV5mRJ+CBMUyZsfsjAzfwQGscwumB2OE7OT1+&#10;pBe6YUQxuyI53xda9zociJOhD7eSq04pzVBmO5Tddkiu3yfW7hFqdvDVu4SafVIdGMyjzKZtMhzG&#10;DQAj9jGc4QXjDB4BJzMT/ZjhRwXPBRziLPYLMpwHBFpbSni5lvxmM61iF18NLsS5FsgDFuOe9/pn&#10;1lnFVhjfa3VMmb5fdkCuhwo6P+S2gUZACxvp79axFSDdxFVyLgfKwTPlHOKUg+t+MiU4gFsAR4dC&#10;CwZD8kH5aU4rKAT9OaU0npAbjgl1B/iag/TqvfSqfWwVSAd8M1leZLoLrtMprdsJy/QkDQfkjIcU&#10;bqRV7IFuk+rA+ABAHqRrKW/XU8tBBnT4kNIAjoKhgyHBs2v1bEYBwHSFQ+HBiBFrwTgfEetOiPWL&#10;kU8GfTIW7z+CCPWH2CowDqCFD9mtp1ktoMGZyEcMH0qLY8oTzaBSZZ+nWsHtLti56Ceg8ZPMZiiv&#10;fQNft1fUDrUMQPOL0NHS6cH0wfYYtDGzQ2OsvGiap1Ss4t+BOb+bWbeZVbWYW7FZ3grNrEKrO3A6&#10;vrZbTp/FvtjPrh9Nebj8suV0dunD3vbu1jK0swZNTCy9rOqIIDPDKL0BhLEA8nZUGZT+diG6pNEr&#10;seE+CWLPQqsn0NzOcfPAdM6brdyqveyq3ayKg6Lqo2fNJ+Wde+Wda88a54oqZzJfbRfW72XX7JGq&#10;dnAVW7jyDWLFBrV6M6PmJKfpkFwDL8RNrJkNf9DnTa0zj6Yi7K1+wWv1RyHbSwhPafUYK9e8qPgn&#10;1Iw3mVm5vqEvA6OImrbJ0gZvTG9Vm96tM49cjH8BhpcjgAHLWXDULCfwF6Tr1FoOG2DGZtTvZjbs&#10;ZTUCTgraocJOMDiTEWU0b1KrS1qbK3bsbsl8/HMwtaCiLuhBD1whox6MIWAy9vFievlBXutudtNe&#10;XstJSRdId/Kat/KaQXrObu4Z2U3gPXOU13qc2woe+nTsk24vYrVVTK19QpsHbiCsYAVbfpLXBhV3&#10;g0uAOrvU+g1C1RruHagMPu5nNi4kvxq6Vwy6vZZx1vmMOtB5uP/U+r2MBjDT4O8mqe6Y2viB2rSL&#10;rXx/7+GAf1aDTXynG27wVh74Gq4mvwHfAvj7m9MCmgVngXsHt7N/1rdl/LvR6IeT8U9BV/dzW8Dg&#10;gBTkOZmdrEZOOScPCpdwFfNp79o98lqcc5qdKR1eJNYtSl84iRGGbb0dX+4T/sIvssw/Ics7Mc0l&#10;Oco+JdwOF2JPstGPU8MEOVpg3e1IzlY4TgjvmZgku9oQACADsDZKVJb1F+GxEuOzQkm46KuHeTgQ&#10;7gaX3r9dFuSV52ZH8HHO9HSguNmS3e0ogR4FwV5FzlYEPdV7OsphVoYJbrZE0BRoH2QAIAMAV3Sy&#10;TDdQv4eW8JASdFRE+oK8t1NGoEfeLe9CkHo5UsGlQZdu+xRxzCgcIOuS5WKNV5cLBt3mBBmDCuGB&#10;ZfdvPQ7yzLczTdFSDJGT8gINgmbB1UHlUL8ScBQ0AhoHjXAilTlNgQz4CApBNV2VOybaUZxFrTmp&#10;iy3BWCdKXTkEI+MD0FAJNTdOcLTFuzlRPFwyXB3JTnYEAMh4umZ6u2f7eMAbJIOhAIDOO5inWejH&#10;gS6Bj+CuQeMYSU8xXlvQN9B5S4N4cFEvRzBuGR728GbAIA9qgv4EesIO2N89ExDomentTHS2TnG2&#10;SfJwSrezjNbTCZaWtP7mK4U//l7i6y/lEZL2hnp3nB1S7W0SbSwT7KyTnB2w3wUB26R5OuK9XWDc&#10;HVLszKPN9MMMtQMNtPz8PVNxKU/KXzK62qZZ9Hl2z3smbbanc4rdMdXbPs5uG+vrmOjvnASAPKN5&#10;mNU6+qOAQ/8jmC0jHEC+p2kIQG8cPIfWMADoru8HdNX1AT4++jGcOpz6nJKz1gYYzYOMlv4fwmob&#10;/FHY7UM/Sl/nyI8yeLbzLmCIPjHcMwkYYUz9LxhlTv8UnAqcxsFVOJxf91N+oH45/Jfx/YTuMQ79&#10;XaOcO+rtgJeG/jgPbv/jIWK2DgA4w9jT3Mehu4FFa2QD6E29gI/Lf5SuemZnHQPQUdsDaK+hA9qq&#10;ac0V9B+lqZwGaHzbDWh40wWof90JqHvV8aPUvGj7H1H1rOVHuWCg6CQtoCvObywtaifAZyXIb4MU&#10;c0EI26JErWVFLBGiVlJIV0mVUDG9JEFjMr9ZBq8B9p8LYAlxkII8LIABH0vfj/lY+v6vkRaykRA2&#10;lxIykhPQlBdQRwvoIgTNhIUdRIVtEbyamIs3k7SR1b6a3ZFGrTEWSfaKLhqy8oKiSH4ZBD8aKaIk&#10;LaYhKqrFL6TDI6QvLG0tjLADiCDtRWUcxGQcxGUdJZHuqvJ3lWXvykvdQon4ygq4oQWc5PmdlAXs&#10;lXks1HnMdHhNjARNLcXMHBHWnhgHLyUrHy1NT11Fb10lPyO1YHPtWxZaQWYa/saqIVY6geZq3oYK&#10;LtoIG2URMwyfkcxNbYSgnDha9AZG/JKK3FUVCzEVirMNk+A6QbUYSlQZSzZhx/rn2zrbCGuo8mur&#10;ylvLydvKSdsrSDopSDjKiTvIidmjRe3QIrYoEVsZQSsZIWuUsA3Ic0rgVNRaih9e81mSz1iC10ic&#10;x1CM2wAgelOfE/ILOLe/oI4Mj6HKFS17PsUKH+fuO2bdd9ReeMtRfKxUhZEIAUNxHnvEDQdZLieU&#10;oDMK6SuudkdEN1pUJwKpHWJnf5ccm1pLSerABXQnWLKSjPpTjJmJ+l3xhu0JxrC+TbbtTLLpSLLs&#10;SrH+RP1y+Ej6/hftyeYdWIv2tB8RwF0JRp0pJi1Y84Z0uyqs17NE34xg11Anb3mFAKRaoqxOupRW&#10;qrBSpKTqXVO7xPBwciEp7xkZX54RX5MZWZ1x9w0p5HF6YFF6QBHlbjbxPjE5PO7+7UBvfxsrdy0t&#10;J4yyqxjaU1LjrrRBKp9O2teqCV9qpHLbFMsEvoisWqCwdzP6D+I75uK7ZyhTW7jJ1XBaf9L4bEBr&#10;p37xI1ksSS6dYlL6PKipJ3Zw1qm2WzHvmWgSVR5fZFX2LqCiLb6tP3tgJos5lE1nE5qb494+j375&#10;ILX6GaXtTUZnJam7Dt/dhKO3Elg08sAAaXgMNziZ0j+RNjCX3Dud0jdDGl/Jmd3IGF9MY48ndrLj&#10;Gttj65sjq+vD31XefvPW59lTl7IHtkWFKilJqtg0NSxOMTVNIRmnRqCaFpbZvagwL6/Ve1Wt8OAl&#10;IrdM5cEL57q2u930hO6WTHZrQV9z6UBH0VAPdWgkdXAmcmDlXt9KFH3qTkuv0/MWufQHF4NSf+ca&#10;81uftD+H5f06OPuXt3L/I7Twd5FPvkyr4snvlno2rFQ+5Dk4GzQ0EtY7eJ/WF9tCxzf1FLX3v2SM&#10;PG5jlbV2F7e157Q3k7sbcYyG1P7GtP7W9J7OM/t7LoA7QR5eFLp3OJ45HMGY8m4dxeTW/D6IcsE9&#10;HVzxy4TXyMJ216bxuN5ZHLMf19FM6WjKZsDLPhMYjHRGH5bZh2ewYQHc053R00FmdBAY7UR6G5EO&#10;LwFN6OzGddDTOlmJnb2J7NGYvkn/7gGTd82ypa/5skpvEPPkCp+6N4MHNxNB7w9vbEtobYO3422s&#10;zmS0ZzJgTQvT05XJ2fHxu00f4S2NPyGL0f1DMpjdJCYN8PHizxwBTOkB/aSnsvqSekei2ZO3aOMu&#10;jaBjvXzU+v8MLfpDaM6Xd6g37hLcKtpyZtcSu3pSu7qp/QPE3qG4bnZS3yRhZiOcMW38pB2d3cSb&#10;WvG7oIxf+KUK5b7yGpiLnF4L7mJFtNJC37zzKSi2J5Is8FhTUrphJt4wG+fyNM/91QPHN++0it9d&#10;iyz5uSPhFw7kr3xLvnHLvOaGv2gT9YVZEL9PgnlBRQRtlji5TR6az+wdK2AwSno6yrpbiunt2ew+&#10;wvD7xKkTL+Yuspj2+f1C0bQHAQ30zMEhEotFnV52r6eplZWrvm2Tq2J9mVdzIenVv6U3/S6D9fOE&#10;xp+FPr2Jq3RrGonvG8OyO/OG6SW9rKL+gXQmgzQw9HhsLaZmUDi2+Nf2iVfMiReN8H+wStHNayL1&#10;LGX2DGcOgeFqIo0N4Qcnohp7NeOKvzaJ+MYqCZ1c4dq86Mze0GobFXnTxvW4TrKcpdWygH468tfo&#10;l5/Fv7zgl3PBLf9X7mWfWcLBqcLGGYLa6YLGVC6j9ItGESLWLg8qkkbaHKFWPqjlz1D7N1DnlQ9d&#10;/8VJ9zXAcef1w/arB21X9tuvHXXcOKXzQCxBiC0BNYlC7ySgh6K7RIGVGO6lcN7N+2L7MajDBLnF&#10;u1LLMUoMfxmy/FcJ0pdwytLRSJFYjFisnMg5cfKiCYri5yQqSSSrSKWpI9M1ZQk6GIquXI6Rco6+&#10;PFVLFq8imaYgmoQWTJDlBwRxf+Fz9c9u3/wO4H3lT4E3P7/F+1Uw/9cxsgLxGOFkRXGsqnS6GgKk&#10;KUoSSQpiIMPxvqnKkglyIgBwlKKHxqmLEdVFyZqSVG1pqja8WzBFC0HWlCaoIgBENSSApC4LIKtj&#10;cJqK4RjZh0F+0FDPUV/L0RRtdZrR2d2QmpVtE5SItLzHZxjDY5Z+yRB72YzEZZ9zyYp01QJA+Cj9&#10;jmuW5E+4bkG+ZpF5yeJMAFsWXLaEHfBli4wrpoRrJqnX9KMlbFIkTSO4lV1RRoGRpBddIzs7EDS3&#10;Ak3MHozMHA3NQi3sPUIJ3cI3W0L7LsIwRlgr/Ia83xVZd341PzWnZK+4x7HZdc+qx5tpK33jp12s&#10;tZqmkb7htY1taHF5f2p6fgr8mxydnx1bW5pYXRybGevp72mbG5lZnd4aZcwWUZ47mQbLi8H7JoD/&#10;dpWkPeTFPWRF3NFisL5Vlg0GKMkEKIBfpWTd0TJuskgHpLStlISFpISphLiRkKAOP58mD7cG13X1&#10;G9c0blzTvHldl/uGgTC3JfiVSRr87CTuDn6vA4BfosCvdgCQAR/lpb05wIekfVASPhz7yxHAaAS8&#10;Xy8GGfQPEvf/wg8s7z9BFuGHkHWVRjnCfz8n44lE+slKB8tKhaEkwzXlkzBi96X4bssIhKBFbsuJ&#10;3FKVvqOtFI1RunNT0EJUxPCWR0R3eS00PQrN9R6PtC4zauDVO6HTKtqQdVT2t4ah/6l196pr7nX7&#10;zKsWFC6rbEHbAl5T6nWteFGTOC2PtJbxnZqekcnV3YMTqPx1m5Whnwy/MfgRCCPlgUJ4YZB+crK+&#10;8rIB8ig/ORl/8MstQhz2waICjgI8Vrw3LLmvm3JfM4fTG0YCN03FBKwRos5ghMFv6cqygcroIG21&#10;e7KyPlIybpIYt6vChn++oSyoaGd2OwVb3ZHHGikZnCJ3MNIa2imdzOyefnInPYPGOANk6FRaFwdK&#10;dyf1bAOC89WhOfaXI1z/R3DE7Q/52P5+7IA/Ub8cCs+EMedETrPnAcqcPOgb6Celq5vY3pHe3IKt&#10;b3xAYxd3dWd0NKW1Vca3l8e3Vya3NRGa6RbhFF6Uq6RMgKZqlL5WnJ5apISIo5iIgwCvrQCvvRC/&#10;o7CAk6iQi7iIm4Sou6SYB0Y2UAFzS1khVEUxDKTy6GAweZCS7mpyvtKChgZq9o/zHm/NzmxNDUz3&#10;1C/1NU931az3dhxPDpzMDu9NsjbGOzcn2nZmO1fH2zanu7ZnaesT7UvDTUuD9ZsjzftjrdAC+7iv&#10;vjMzIcVUOUJZIsdSs8haH6eELNRWy9PRoJjqhGlh0gIdTpYH9hb7d+ZYmwOt0BRzpDSDaq1L1FPM&#10;NFbG68gQdJEkfVkARe87zk1wtj46Rw8mVxed/z0gnwte0XpyGQaw/SUbyVIMQU3ZfF3ZDEXxR4bq&#10;2VqKRbYmgyWZu70tM6zGAUYtdLy8vTIM7c1BRwsnI+3MEvzTWw54Q/lSW21wlVhprsDrf/H69g/+&#10;V/9yV+hqLIIvGskH3t4keH1mtSJLrQJzjWwj5XPdm2WoBAB58D8FqEPUQhUYq+ZZaOLN1TI8LVkv&#10;cvZGu1YGWo8m2YcDtIf3bsfoakapKeU52ZW4OWbYmHRQ06ClCWh/9XSw511CeLK2HMVAodRSBRbA&#10;pkiqKYJiKpNpgcm1UC4wUy/QV8nTli/QQ+UYY0imareVZYvv3D4e7P0wNjjf8BZrp5MOrxotWWQh&#10;VWwhkW8knG8kWmzLNfdM4QNdGWJjDroFoV5BqJ/niHHtlM19pkUl4JBfliTEFoN6haA+XojND3WL&#10;QD0yOzS5mS6b+4Hy0uISunoRklK35RVvyaLcMQhXeaQ3UsSP74Y9F7e+mKiS2M3PzVS/zIhHTXY6&#10;QvM2p6Po4z4eaIQfGhWDV5lmIT8wZI4YMoe9skdDMiejyJN+WPoesvg5vnafwbvXw3Pug3/Iab/w&#10;j3JufD/mdFDkdFjssF/kkC12xBL7wJaE+iWgPuEzAQzb3+N+/j2W6C5L/rDf8LDffrPXe38qqeWl&#10;V2qoiouBgJHcTRsNoYTbWm9LHftbHfua5cc6+DYHbkLTvNAUNzRyAxoQgVhyhzTV7Tb5pVrpqTdC&#10;Q09u9j64yii6yCq5yC69NPDo2tgLnvkqsa1W9ClLFRpUgQakIAbiQ4veQLZaroMwVley2MHklY9j&#10;ma1WmSXqhY1kha1ItZVgq4N0r5fmgI96ry96KU53OV5vLlJtOV5nKU7zfaTyaoLWcpzaWrzqRqLq&#10;VoraWRCwCkwSHNr7U3BCfneT1c8FMBwBnKi2l6i+k6i5naC1naCzG691EKdxGKcKpWmBQwvxGv0x&#10;2myC225HCbTE2pmmHy0OQRtT0NEydLIKHS4dL4+uTzAWhzqHOioH29/1Nr9hN70eo9VuTDJhCbr7&#10;HtqagzZn92YHoc0ZaHMCmqdBrOcj6Y7nEcAfC+CVaK2ZMFS7t/RmRQa0On68Mne0MQ8t9UHrTGi1&#10;B9ro39ueXd9ZXdvZ2N5ehtYnoJVeaKtvozaTjXcZijdYStTaT1Y9jFfcikBvx6iux2quxOmBoVuO&#10;11qLh3dBXklQnUs1G0q278f5LD7FQkO1oE1oovG0IXcE5zKbarWRZnpMMD/Gmm/FGSzc050J12y0&#10;vlpv/vU7vT9VaP6+0fDvfS4800GI2TD5fbzNUpptX6wFI9lp8QUWGq2Ht0Kf7PqwOAjG5GRl7HR1&#10;/Gw56LGjpZHDxeH9+UGQgvzuXD9HAG9Ns/fnhw+WJr4TwAtnAhh2wP3HS8PHa3Nbi5N7q7NHa9On&#10;ywPwhscjVbNPoqeTjDcTdXbT9PZS9XaSdbaTtLeT9bdTzZfjrWciHCss1POU5J+a2JbqO2Uo2ZcZ&#10;B+ZpOhfpuj4w9Cwz8S7Uc8XLmd7lU/D6Vszpb3xWf7ju8oVghKhauoIZTsUyx8D1hXNYiZlXobF7&#10;np5zjo5jvo5TqYH7E1OvF5Z+T4w8nhi6PjNwf6rv8kTP+bGu0yMdxzId10emgQ+s7kZjnGy5dJ0Q&#10;Lv760Y46cUbq0TpqMXpaiUY6SUYacfpKYQZyQSaYQBt5//tGUTkepPqkN0MFndMPGDPFnVO5TdNZ&#10;tQu5NUs5lWuZbzYzX+9kvNqlPt+lPNkiPYOesqEy1nFexzL23UBYUaNz2ivDuw81gvLlPZ9o3260&#10;Sx68VbCU8HqXUHdEbT7JbOUYwW1CNezVyHUgBfktfNXOjwngXSrMYW7LbOJzdkguSHcy6jfJNbCl&#10;w79bI1RyBPB39hd8xFcv42uWcbXruNptXNUuvvKAALNHqp5LeQNVTB+8mWpJqSW45diig1X5XMxU&#10;oqSEPIX43G5yOXDdsBXkc0JL+mop3DJXD7ltnRRqdDdKLxBr4J9t6FNi6PHC1LPaNugxvOazN0f0&#10;Pjf1Bbw0939jFfSjAjhbyer+DXSRusMLE98yPVgAg3KOAAbpIwMPADjrkbHXYxPvMzzLdB2fGbs/&#10;MfB8buzf5ZU2n/B0PvYFyy/nlU7EM43wZ2phr7TuNVomDwUUbCVVQhltUEE3lNt+ktG0T6zdwVVt&#10;pcNKFfap/2h/N74HFIKB5Yw87NfPBHCPLwWcBQoPMxoBnAogPaA2wPb0e+m7nV65mVaxkVq+nvJ2&#10;C/vuiNIAmIt63OaUWmF8r946juZJXE58tZr6luOxOE2BPEf3cp4y+LiJq+R8BH0A6XcdPhPAnAkA&#10;AOeCOoMh+QO388Ch05xWziEou/U0sxlcl9MrkMJqltJwTG0EH0HflhNezkY+GrqV1+maXmsZw/Am&#10;j4YVraW8Pc5oAgN1mtUCJgYsINMqdvDVsJM7M3PgNmEZDC5KgOfSBql6kwgLYHBRcAg+embvjoh1&#10;CxGP+7ypC/cefiDW72Or1pLfgKZ2CTWHYDSo8Pa9IA8uATKDt/LqrOMA7S5Yll/GfOyzD5ltELXz&#10;KKftpKIHmpyF9hZO9qeO9ybh5RnGx/Yae1YK61dIVVsZcMTqdm79cu67lSe10MAstLwPLexBI2u7&#10;r7sX8OALWDNLfLle0fVhfvVk/0wA761CM1OrFfVjlEdTqQ8n7uaOB1KWbuWs3C0cvEWp8ojtTC+C&#10;huahtUNo9QBiTM6VVm8X1u7nV8+ll20VVUKNvdDAe2hw4bh9YPZJ/VDGs9X8ms2Myh3Cu138u11i&#10;5Talag1ArdzLrN0mwkvBb6a9nbpTMh1eOnX3YY83tUDFN07CxPFbhNYfrml+cdNWEh1ibJ7q4lnk&#10;E9JwLyXf2D1N2vClQcA7o7B6ixgw8hvE2lVK3VJGHSyAM+CWN8mVW+TKDXjL8No1Sg0ATNdNah34&#10;yu9mNsynvAJffNjyltDAQxm7WwImLc2bVGsT1+mBBx/BbDnOaj7JazvMbgb1V3AVYzGPFrBvd3Ob&#10;t7IaAPv5rRsZdTs5TRzgXYe/zwM2M+vBtbYzGw7z26BS2mlx115WI3jJTMU87vQmVlrHNLmkjt4v&#10;XcdX7mc2HmQ1gXQvowGkx7mt4KI7lLq5hOeDd4tAn8/tNdwg6D8FBkzdTew7MD/BLAVz+Oxr2wFl&#10;tqwnvgbTdSAoh+5FYvhQxu4Ur6eWgxsBU/Eop+UgB76X/eymo7xW0Npcyqt/IoD3cpoP8lpB/+FV&#10;989KtjKadzJoIxGv6xxwT/TDnhvdrra73+od1xGU3B6S2hCS9jYY+8AvleKRnOKUGG2XdMcu1Uon&#10;UlnW38E8jSOAfV2y3GyJPs6ZHvZkJ8t0e7NUVxsCR2o6WmDN9KIxUm5IUXtJQVuUhIuuaoiLDTbU&#10;vzj6zrM7AQ+CvQo87KmOFjg3W7KvS467XYaVYYqOcri1USLH+7pY40EKLgQyoDWQejtlBHnmB7jn&#10;2hgngV/wr3+tpy4XbKQZAY76uWbf8i7kmGCQB5xnQJdANVV0IGgKNAi6d9unKMy/FFQGeY66ttCP&#10;AxU4GthMNwZcIjywDACuyAHcEagM21aPPNAH0BltpVAD9XvnnQR1XO2ILrYES9MkPa37Giqh6soh&#10;INVUDQOpiUGslVmykx3B3Znq6ZoJ8HLLgh2wcyancZCCAQT3BToDRgZ0G1wL9M1YKxJ0SYLfHiPp&#10;Ca4ILuTlCO+sDPoAqoF+gnM9HShBXnn+7tkBHjmcVaw9HEgeDgQ/D6qvO8nVOdXM5B4G5cx9Q+/y&#10;t2o8XPriIlb6OqG6WrcNdMOszGPcnPFe7mRnB6yVeZyrLeyA/dxJAHeHNBvTSAPNIE0lb1vz+y52&#10;MWFB1CxSRUP16CB7G8DofN/XNdvbPs5sGWG1jvZ3Tg52T4MUlHwsfT/mY7n7r8A569wBAzga+NwE&#10;f+yAzxXvD/kpAQzzvYz8GI7F/CEfS9+P4ajQH8JZRRnA8a/ngpbja/91zk3wJ5w3CBo/N7UAzuV+&#10;yD/I3X+Fj9r8WPqeA+79Y+/L4WP7yzG+H8tdjgnm0FXP/FE43pejftuqaYDWqm4AR/T+EI76/Rft&#10;L+Bjufuv8In3PeeCGtJanFdXjN9EUsyBn9dKSMBWRtxV+lwAi1sjZN0l1cLEDJIFTSl8ZwIY5CXU&#10;okWkAsX4XGX+UQBLiH8ngKVFHWT/qQD+JJb3nE8U73+LlKA1UsBMkU9XkU8TLaAvJWQmJGIvKmKN&#10;FtJSvsqTpouuDzLuiXasj3YPM9bWkkYiBaRkhNEyooqSIsqiwmpCQpp8gto8Anp8IsZ8wib8IqaC&#10;omYiYhai4pbi4hYSYg4IYV+kcDBK9DZG9Lac+C1F8WAl8UAV8QA18UBVUW9lAVdFXkclHjsVHls1&#10;PnsNITMjWQ0jOXlzRWU7DS03QwNPE0N3I11XA21PUz0vY21PYw1PYzWAl4maj5mGt7mBna6pHkpf&#10;R8JYR0jHREg+XFu50FPhsbdod7QaO8GyKyKQYGSrewWFuoxWktaRldKWE9FTFDJSFDCUFzCQ59PH&#10;8OlheHRRPDpyvHpy/PqgHBxVEjQCqQK/AZrfQFbYTEbYgsP5+s8AzorQ5w5Yks8YIHtTT/ErJV9x&#10;jYZb7h2hBl13VV8EyJN8LTQlUTL8htI8Dqgbjujr9iheB4S4h5hSiJBOjLBesqDqXU3D21HBcS/T&#10;ElqxwV2J9uwks4FUM3ayMS3BtDPRvDvFjoZ17E516k6x/98I4FRLWB5/L4AZcdY98eZt0TptiQZN&#10;qea1aXbv0r2fJPil+dg7GVrKq/iJq0WLayVJ6KeL6KYKakaj9KP1rWOtbcK8XW7d8w9LuROZHhmX&#10;HBEXHR4TFhpp5ehu6uBmYOWmbuSmoO2OVPMUV/YTUr4lZZAoaozlMUj/WjvpC0OsiP8zm6KJmE4I&#10;yzjBMnZSGduJzPVY1lJo17hdeatm0XPxNMrlsOi/+oTyRKXrllY6VTOsXnSoZb+RiM8WjsQrpud7&#10;l7cms8bTmSMpnT2p7Z1pLS3EjhZSRzOupRbfWkfubMC31yY0vI1qeBvZXBnV3hTTTY/uHgxtGfaq&#10;7HV4yVQlVyASHsphn9o8bvWqpHu9a4uiDT5Y3codHszpY2SyeqgMGoXRQ6L3pLR1xDW2hryrCi6v&#10;8nrx2rbkgW5GpiqBAFAhk2RJBKHU1C/Do37jH/a3O4nI7IcuDZ0xvYPYPha5l0btpRPZrFjGiH/b&#10;qFXtuOHbIXRGuUBM/ud+aZ95p3weTPnyTu4fAyn/7p7yG3/iX+9kc6U+QRXWGVewPbvnwke3kmZ3&#10;ItkDyf19+KEhQm8vvpOGb26nNnfmtHUBslvbM9rbyR3thO6O9J7ONFYXlt2N+87+cjYA7iSehf+m&#10;05mk4Znk4Xn/jjH5/LrP7uRd8KRcCC7+XeRTsawGs1f0CPokqX8ii0HP6GjI6mjMorURexhY5kAy&#10;azSZNYxl9hEYjIyejkx6C4neRKS3EGithK5WfEdHentXahs9uZ2dypqI75u73TNpVtklmv/yIqH4&#10;St4zqaeVdo0dUf3DqUPj95o77tbWp9PoFDYzpb2ZxOyCYXUCqAxY8WbTaACQAR//RSjM7/hh+C+O&#10;1oFjsdIHxxOH3ocyZ21q+hVLmwWoNV9i6/8Q8+aCB+G3Xilaua8TekZyhsbyelkZtPYsRjeumx7b&#10;wYzrnY0YWDN+zbgR/fA3Thl/83v4p8DC3/jjryTlmVQ3R46NE2bGKX30jK4WUn11UsWruy+f+j59&#10;5PDogWVZoXEB0ag4Q7PogRjh4We3ci/YYC+Yp//SjviZdfLnlhGfG/ldtPRRiCME13elTi6nT60Q&#10;Bmey+yeK2ezSnrZH3U0gzWSyk3uno8ZPdSunv4h/9dvbOZjMt5H00YKxESKTmT67ZVbNRpRWSzxt&#10;vVLc9Iv01xdwtb/NZf8hs//fY+p+EfpMOrflXv8SaXKGyG4tHOooYsG7Tqb00ChDY6UDy4FP2rnu&#10;Zv3RFXvVgvKNEe5vLiSLpwwyYzmDPpQ9yo7vqUsdYOCHx2+Xt8uHZ35pcPeyXbpuDt2ze0+vdR7Z&#10;MHz5WcsXZQ2ClUMyNXN8+f1/jqv8XdKrC7dyLgSU/Mr/6R/tCr41yxQ1JglqpfAbkrnNyF+ZJHCZ&#10;umQ+TxhsdoJaeKGG30MdX510X/keWP1+6LwBgLp5PnTePGm/cdB6/bjtxkknN0TnhxgiUJsAVC8C&#10;vZbYzxVeTuSbv8u7ckdoK0L8KBG1GC6ykaA4eV+xTPdauuxlgqJ0PFI8WV4yUV4sQU40HiMCUpBP&#10;VpRIVZZKUhA/L+ccAiUpiuJnIlYKQFSTJmsgKZoyGdqoTB00AHzEKUskoQWjpW6GCnzre+0vrhd/&#10;73H1L55cnwcIXAyT4IpGCyWrSOG10SQ9+VQ1BEEHQzVUAoCSNHUkAA4C1pGmasP2l6IlRdaUJqpL&#10;4lXFcSpiJHUZAFlDFkDRRFO1MFRNeYKWyi1pmRKfQGio98MQ4/R9/9p0b1d3My6v0OUuFmMXyW8c&#10;zW2aeskw5bIZjss+46IlHva+H6ffc8WK+BFkwJkGpl41z75ikQc4E8B5lyyyL5pmXjIhXzfDX9aN&#10;5TWJl7RO4NH051Zxc4nMq6a/3z2ETo6glZWd/uH3Pf2L7azlome0oOhipIaXuvkdhwDC/bTHOU/b&#10;Krsm2DPbsxsf9g6ggz3owwm0s3U6Njw3PDQ1PjLL6BnY2z2ef78yNDg+NDg2OTE7PfV+ZHiilz3y&#10;6mkjIfWhg2W4tLAx7xUtcT4LRYSPBiZUVTZEUSoYI+IrK+iFEvKSE/VWkvBTlvaTQ3hjZGDkUB7w&#10;Cs8YVwU5gDNa1h4pbSsuaiHIZ8LDZcx11ej6ZUMA/3VTgMANM0EucxEeK3F+W0lBe2lhR3mEF2dz&#10;HXX5IDW5QGWUn5y0J0rSQx7xnfRFne0BDJCR9AP8g8T9vwCb3eB/FdAHpJcs0hOJ9EIifWQRAbLS&#10;gbJSt1GSoWipOxiJcHmpe0rSEXLi4UiBYGm+QIRQEA+Pq4r6PbSM27UvZYxVLDvf1oEnAa3NnSxP&#10;LUz0T81M7kDQwA7kS30m4hAh7pF+wzzxumn6ZQPcJT0Sj3mBiF0xt3Hal4re3vgno4fQ/DFEG5ic&#10;ndl+VdZopOiK4jdXQHrLyfjLyQTKywaAFIMEI+MnK+WtgApWQAWCEpCXFHEX5rPnvWHNddWY65oe&#10;1zUdnmv6/NeNhbkspHjtZARd0MKeysggtIQXStJdUd5PVSNQQdVbDG1zTdpQwSvcO+8Rtas/lzlM&#10;bGMQWmlZ9L489sCPCeCO/xcFMMfU/pBzAZzbwwT8twIYdsA/iAM+B3QM9JPc2YVraU1rbMLWN5b1&#10;sB7QewqYXZnsVlJ/C2GgFfzYkMMY8Egr45P34BZylJTwlUcEqaBvI8VcFNB+SgpBCpggFNJXStxd&#10;RNCRj9v65nXz61dMuK6Z8fPYiIu4yCJ8QAVlhdsAFXhfKydVlIOxplN6HG5msB/anl8bp8/1Nh6+&#10;H9if7d+d6t+Z7t2dZW3P0jZnWlemmuZHmpbG2zdm6QeLvYdLfXvzjD2Qn+7aGWqG9qaggZYndzzu&#10;KktijZQKbA1JWoo5OqrZ+po4Uy0/dWRf7eOT9dEJVh20MQFNsTYa37wO9UnXUcg118gyUUnRlKKa&#10;yhMMZIkGSJL+d1D0YKh6yEwD2Ozm6MHknqOLLtCFd8bNMsCQjdAkY1mSISJLD5Gvg8hVECtWQz0x&#10;1Cwy13tzL+B4oAM6WZmd6J4ap02OdW4s9EGro9B8HzTYOliYnmWjWX3bqcbPrtzd/JGlVoYGKk6K&#10;N4jrK/dvP/O89jdv7i8DBS/dleaJVxBL15QFL/BsUzXwSgeZHDP1fEst0P9MYxWirhxeHVlopArS&#10;fAfDGGPF+3Zazc+yloY6NscZ0MEq/XEh2dP5vo56lJ76fQ2FVEu9jnwytDwNrc1D00OskkyCuWaK&#10;unS+mUKWIfJcAGeZfyeA8w1gAZyng8gzwlDM1EOUEHkhgfv9zA8Tw8sdNXhXozQzNNFYvNgGWWwu&#10;mq3D/cBcouaWNNRmDA2oQSzpg25eaIAf6uM67LkM9fNAfUJQrzjUK3mWCn1g852yr0OMa1D7NYgm&#10;ccjUGm9zd7dV4uaW0zVKE0WGikjaiUqYKaLcjbWi9VWSMMggeWU7CwudPKzRc7JsYymKXS4zUMHX&#10;/+brqZpvd2g88M67AwhoUA4aUoAG5I76ULssqW2myEm/+P+nAvhkSPSwX+iAJXzIFP7Alji7O5Dh&#10;O+3l+TAoCK6+x0Id9BmcjLju9fpPt4bnpXgGu9kZKuooiGkgedQlbmDQopIGqjx5JO2Wd2rTTNkF&#10;xvXt3i+h6avQNBfUdx0alYNGNWGG1T/0Ku51y6w1SSzUCM2+4xt/daO37Ovu/L905Py5K++vjOIv&#10;+8u+3GriPe2Wg2i2o0VmRW5okqlCka1JsYV+oRH6kQXiqbnAMzOeN9aiFQ6oenc9WrB53x39FZzt&#10;Gs7ufaLJGtZyOcVkPl53LVV/C2uwlaq7lQzH/sJRv0nK28kqu8nfLe/8QzjG9zwCmLMfMFySoLqb&#10;oAaH/ybobCfo7CVoHyaoHyWofEhSPUhS3UjVmUgxGs3yPe15Am0NfljsP10ZPVoaOVgYguNcd9/D&#10;Jnh7FpRAWzPQ5vTObN9ET31/a/lIV/U4vW64s2ptnAkvAb09Dx0uQ+97P/RXQ4ynq4XBM/E6Gwkq&#10;RwkKnCWgN2OU1mI01+N0Z8PkO/zkdqryoKXx48W5040FaLkfjvRdoUHrvYebs1vbq5vbG7tbi9D6&#10;GLTaD+2PHzFfDeYEs+OMllN0j9O0D+OV96Lh8N+VOJ3FeAPASrzWerzybqwcYDNObTpCmx1pMpYZ&#10;ctrxAlodhNaGoNGGidyw8XSHuUSjrVSDgzSj7Xjd9Ri9tQSjjXSLuVhdpqdEnfE3dbqftxl+1aTz&#10;t3LF33Rbc/f7Y0buGwzE20zl3jluKoCGq6HxtoOpnu2ZXsDuXD8YpZOVMdiXb82cC2BOBPDaOFzt&#10;cHH0HwUwE2ah92Rx+GRtbmdxZn/l/dHKzIeFYWh9GJpsXXuLn0g2X0vS304z3E012EnW2k7SBOlu&#10;quFmksVGsmu7q26ZhsJjPeMCdXMKxuyRvm+ZjkeJpnOhmkOBukO+hiMgW82OqmKNlTO5xY12+Cuv&#10;5Wc3ADZ/4wngQSXKGT6w9gGUWnkXW3jCJtjAJVvbIVvD7qGx10MTj4dG3y1K/Ejf9aGeS5mO6wMd&#10;j8cmwSkYe28enSCU812D+x7ad82UbhuqhOurRepqxOiqx+qpReurRhuoxZirRqrzO9ki/cIME7ID&#10;iqtT61g59LESxkxJz1hmw2x23XJO7VZuzXZ2xW7mm13qyx3y692choPCbuhhL/R0EHrA2qE2z8S+&#10;HAotqbNNrjSLfaV794X2nWrjmB43ytzdJ5vJFVB+50l2yx65buMsPHQTV7l7FnjKkX8cyQeOcgQk&#10;RwAf5bXOJb3oC8t/n/xyN7OBI4BBygnTPBfAIA+vNU2pA8CHiBWb+DebuNcbuNdL+LeD8U9Wy1gd&#10;2JoEmzR/oyQnvWR91RgjnTQjXZyudpqKUjRSMlCYz1mcz0FRyt1Qzsde2cdLxTPaICDL9k6ZXUix&#10;sUe+pk2huvXZBsCw931i5PXIwIMT+/vWOvinBPA9LnShhgPIl+rD5vhcAJfpuT3Sc3+s7/HkbLHu&#10;Z0bez419npt4vTL3rrAJeKLnnitv9cb01lzcow/Z7XvExvWkmsk7T7ucyOV6Uc9VQ15r3WkwiWu3&#10;S91MfruXXnVKaYS3Xs5tP85oAmMIxvZjAbzxETuUur2MBji48CwwEdSZjH7U5UPaIJzt2Xwmt86P&#10;wpHEuKrt9ErADq4KcB4HDNhILV9Neg0OHVEaQDp+p7jDNb3JPonmTZqMKANPFhZy2S3nDpjjfVdT&#10;3y4lvQKspZXDJYQqwCbxO+HKCboFgA6sYMt7b+eyb+Ws4ytBr0A10M5hRuMhpQFwQK7nuNtzds/C&#10;oPeItSCznPhqOKSg24NQYxHdaJtA9ySOhRUtxb/g9PZDVgtHHgPATXGsNjgETtzCf9cfjpAGJRwB&#10;fH7X85GP2d5gMpcdE+p2sXBrB6Q60BpnfEAFUHKS0QQVdoOPC7HPZiMfDQbntjqmNNklMt3Jx4m1&#10;OynVew+boYExaPv90c7o1sbAyeYEtDB7Sh/cetq2nAkHj+7kNG3k1i9kVSwUVkDtA9DsFvR+D+pd&#10;3HtBWyVVbJDeLWaUb1f3QAtrx3tbW+vvT7eXoKmJ5bfVS6XvNvKqtvCvViJLlm7lvL+dPRyW2RFO&#10;HntYBU0uQ0tb0PoBNLq09KJ5q6R+J79qCvdg82E11D0MzW9Cq3vQ+Pu1xp6ZJzULeRVr1Lc7xPIj&#10;UuUxtW4/q249o2qJVH5U2HSQW3eY07CU/ILllzEYlL8c/3Yx/lWTC/aZ2V2CklOomLYLj4zZVSG9&#10;KzwGV25GqOoV2nhTNW0JSJM3hrcaLaNorrhdQt0mqYEjgBep1SuUyjXyu21iOWCDWr1KrVmhwPHB&#10;axQ4GpgTBHyY2wIeCpg8KylvFuKez0Q+Wox/AZ7O+5inY3eK2f6ZYNb1BmXPxj8DUwV6xFzFv5uI&#10;e7KYXr6f37qV1bCZ3bCT17xKrt7NbuIARpiTcjgp6TosbIdDhMHHvOaDovbTMhr0mLmaXjEd9Qi0&#10;3O1F5MQcD4cVghcX9JAFr3Jf2AUmOZgzi4kvQbXR+6XnXzfOVw/+Dp7NajBvOX9OAaYoAMwZeLv0&#10;3HaokHZMql+MfgomCdOHAm5k6Hb++L1SMP3AlxGOSM5vOy7s2M9tmUt5xQrNm0h4CnoI+glGhtNb&#10;TmY7u5FTDu6XUw7fdWbjbl7nKrl5KvF1752iNq/0cst7pZoeWQp2tW6xNd5JVYG48tvkR0HELK+U&#10;JPvoUMtIC41QRaSvg3mapwOF43o5cboBZ+G2HvZkjg0FR70c4eWX7czijbRD5RFuIjxmwtzm8ggP&#10;a+OEAI+cYK+C2z5FAe757nagHYqnQ5aHXbajBUFX5a6NcRJoAQDa52RcrPGBHnkg42iBBZcI8sz3&#10;c80214tVkvHj+tZAhNtaFR0IDoEG7wQ8AIecLNNBylHFAHCipsJtNUwQyHBCdTl6laNRw/xL7996&#10;DPKcE3WUw9ASHqBBcPXosOecmpx2QB84GVACmtJVuWOgfg/cPugeAFbg1jgPR4qLA8nBBmdtnmJi&#10;EKuldkceBf9hLhrprat5z8mO4OuZ6+OR4+GSAfByy+IMFLgKAFwR3Dun86AcXA6MEhhPPdVw0CWE&#10;sLOsmJuuapiZXrSLDQ6MYYhf0W3fQtAfcEecvt3yLjwT28WeDhlutmRPJ6qPG9nbg+TpRnC0SzbS&#10;v6co5ykuYsXHbSgiaC4hai2PdjcxCnd3wfl5Uz1c8fY2ic7WKe726T4uJH93qq8r2c0+1dokykT3&#10;jp15tKlemIluqJdzWnriq5ePeltq52mtC72dc+y2sXMd+4m4/SEclfuvAxr/+MTz9n9KA3MyP+R/&#10;KoA5CvOHnMe5fsInWvQcjjTlCFSOTP3EyP6LfOKDz+EcPde0nMsBOCU/pL9j5Ef51PuewznrxwQw&#10;x3xzbv9j78sBjCFH/XJEL0f9fmJ5AZww3x9yHvLLUb8tlV0cOH73h/zr6pfDJ373v6X6eeuPcgEj&#10;Zi7CoycuaCEuas/DYykkYIuQcJUUtD5ThmawAEZ5SKnfETVI5jMl85pS/1sBLPZ/E8D/YwQc0Pw2&#10;yryGynwGGAFjaSELYVEHETEreREtTS5BsqlaW5gDLdqvIjzIS8tcVkBJSkAZIaYtLa4rKqQjKKAr&#10;KmomJmElImrDy2fOz2suyGchwmcuzmchxWcuzWcqzW8letNegscVKeiFFvWTEw8AgIyssI+iVLC8&#10;RCBG3A8l6iMr4g1SUC4v7i4vZqIgrqMkqaeBNNKVMzWUN9XDGOigtLWQalpIFV0ZFX2UipG8qpmi&#10;mqWquo2qtouuuZWSkZ2irR3GwlREzhkpEq55NULtj5nmV/ItRQssDSMVDQyvYlRuKChLqaFEMAq8&#10;Cio8yqq8Kmp8qhoC6pqCGlpCmgBFLgVlbiXOIZAq3VSUvy4ne00eJWDE2foXPFBZEUuUqBVazBpw&#10;roHPBbAEr5HsDV2lz+XuYYw67/q2BWl13FV6ESSH9zHRQaCR/HpIHjvMDQe56/ayN+0kRVyF5IL4&#10;NGME9PC8anEYjdue9qG54XfqkoJpSa7sJIuhFIveJFNaArx9Ly3ViY51A9DSnP93Argj+VMB3Bql&#10;3Z5k2JhiVp1i9w7r+yQxMN7dxlRVH6PlK6gRLqAVLWKUJmxC5NdL4deMEtMI55VylEY5qqq66+v5&#10;GRiHaBuEyGvfltEIFlXzFlL1FFT24VfyE1ANEdaMEtVPEjPGC5mSruljv9RNvmRNFg15okZsNXs4&#10;5PBiwuFhv0lum25GnSr5rWhc/ue+0b/3uPPXoKgvwuIFsXnqj2pNKxh6z7qkiG+/vZ39R8dYHepL&#10;54c1Ua391KE56uBEejcjrbOdSG/HtjWQ6PCetUR6G6Gni8CgJ3d23G+oSR+iJ/Z336PRApro9q87&#10;NXIbJBLfcoU//ZV1+gXjuF9Yxv3ZJekzp3tfe903LHyeMTv/bGXu2fxo2eRw6chA0cBgXv9gNmuQ&#10;yhjAdjCwNFY6oy+VxU7ood1rbwioLfeoeGr9tFgpi3Q9Ov5PoTF/uof/KjHnemo+b1ImIo0kl5yu&#10;mJQml0SQTs7hSSj+IurhH8NL/ngr7z99yD9zxf7CA//74OwvIh5cjntyLf6hQlGz4csu79bhqL4Z&#10;7Ng8YWyGPDJOHRoi0roz6N1ncbE0Mr2LROsk93RTmfSE5sbE1ubk9va0rm4wCOl0NgBHY+Jp9PPY&#10;3zMB3A1K0ujs1P7p0K5xnYctn98ruOCUfsEj58L98r+m1Ok8ZwQ29mPZo1m9ffndLfkdtfmdjZnd&#10;7XgGO5k1msCaSmBPpjKHwHhm0luy6I0kegOB3kikwVsaEzo78Z209E52cudAcu9MSOeYdWUPsujd&#10;V9iiz9KKrz6sVW1i3RubIEyOp/X13a2tv19dg6f1ZPb143t6CKweHBtAI7DOtu/t6crrhrf7pTJg&#10;MQxKPknP1qPu/CQFfGJ/OQIYlKTTutLY/YkDU6GMKauqXtmC+ktJT35z9+GF4Mf/Fv7qgnfmtcgi&#10;cOPUwSlqR0cxvfUhq6OY0UGm0VJoA/fpsw61IyLE6l955vzWruh3tkW/csj4vS9RAF9sVdcYM8rO&#10;nGXn9beW9TY9ZbU+ApemdYBncauh0aum0r3ikUvlc7O3NejCqm/iX/7Ct+iCY9Z/2BP/aBX3d8uw&#10;by28BT2CDMgZd9rbEyYm44bH0/smcwenHg30P+ulvWS3Px9kFAwOpw28d25+L5zT8YvbpX+690D3&#10;aWfq4FzJ2DCBwYga31R5y+Ivrr9S2Phz7KsLcc8upDf9jNzz7zj6L+Ka/hxXqf6UlTC6Rp0YIzJq&#10;83sbithwaHUqowdMp2zalA3l1Zd+aX/1Il6yIH9rRLwWWOxRM01lrVK6B3LH+2JpNcl93bihEefi&#10;t+K+qV8a3Odxy7J5Nu1BOxJ/0cf9lvXHB/W/Kqi9+KL/8sPBv6R1fpbY8J9Jzy6E51y4++y34eV/&#10;cCn52owiYowT0Uni1cPxWmV9Y5n+rZE7oSx+sMkVFsC1v4I6vzzquXxEv3oCoF0/7eaCurihLh5Y&#10;93bxn7ZxH7VwHbdwnbRxQ518UDcf1HYTahGEqiSPyiQ2CWJL0YLL4QJr4YIHCVLrESKbiejFONU6&#10;R8lMZW4sSiRZVipVTjJZXjxFTixJTiwVZBQksIqSaUpSBFVkugoiXUkKlIBycBTUSZETTZAVTEQJ&#10;JGOE0hREccoSBFUpkjqCrIHM0ZfPM1QsNFEpMlXNN1KiasmmK4knYIRDhK/683/rfv1vzpf/5HLl&#10;z97cX94WvXZXmidE7HoUShCrIUMxUATgtdEpqtLJiuJJCvwp8rwp8vypCgLpyqIENQmyJhwK/IkA&#10;hh0wLIDV/MRkst2CoN6Bo6He47nhhcm+jq5WYlGZWzRZ3ilGwCSGxyzlonHqZUvCdXvqN+bYy1b4&#10;/8KScM4VG9IVG8o/cLYc9DXzjOvmWdcscs4ccMEli/xvzHK/Mc26Zp1z2YR4wwwnZJvObxpzScX3&#10;koKbiLo9gUTspzXvb63Mz0yzmAP9g7N9g4vNHWNpxEcPnjfR++ZXt6FDCDr8AK3t7Cwtv58eYS9O&#10;9O8szsyPD3U3g5/yulcXVna3DocHZ4aG5oZGlnoHFmoa+zNy34RHZPgEpCoqOCAlLcUEzGUlXbRV&#10;wgw0YhUQIcI3XJFCgSjhYDmRW4qitxTFApREfRSFPDDC7rJiXghxL6SEJ1LSTUbaVRbhIotwAijJ&#10;eylgvNAyHjJSHlKiHhJCnmICnmKCbqK81sLcpgI3jHiu6HFf1gWADO9V/evfaIKMKK+5jJiDAtJd&#10;Be2tLu+nJh+kgITjfTkhvxz7i5TwRYj7/JfB/b/wP7K//8VZNLD0xwQjxPxRUrflkXcVEfdQYmFI&#10;wVuywmEYiXviQgFKcndV5G9LCFqI8GpZGnoUZj4cYA2uLq9sbG0OTc3Mbu9twA74JP1FLbeWk4hl&#10;9FW9mG+1k7lMcm+Yl1wyzL1qTBawTb9pEpTRwBg7gCbWdpeXDiZ7lzJiSvRlXeUkPWSlfM/CozlS&#10;/LsUlKAR/vKytxTRtxRQtzHIADB00uKuUpIOYmdWnv+6Md9FQ75vjAW/MRP+xlz4ooUsr4uskLM4&#10;r42ksI2CnJu8orswxuoLjJ5KSHTcu+aykfelQ7PUrl5iG53axcph9v1gCegeAHi5cdQvB44ABpyb&#10;3X+R71r+Aef2N4fOAJw74E/UL4fCvv6i/oHC/gHO8tHnDpjTfu7Z7sWgk6SOTjj8t6mZ0ND8oKun&#10;rJtexO7KH+7KHuvOHKfljPQW9o1GlTYgdEP4xVwlJXzRkv7y0r4SgvaKKG9l+SBFuWB5dCBaxk9G&#10;2ltawkNSzE1C1JWfx4b3phUPlyUA5EWFnBCSnmiklwrG09IwxMkqMCI0squxBtpfOFwbnuytPVoe&#10;3J5hr47RVybo2+/Zu8uMrcX2lZnGnQXG2hQo7N56z9hZYMHpHP1wnrk6UA8vajrHmn5dlO9tFaYg&#10;FquKLLQxzNBRI+trYC318D420P77/ZXBMUYNdLx0OtDZTUkhGmmmqqJyjFWJ+ug0PUSeozrOEEk4&#10;g2gAc66BqfoyGfoyWXoy2bowOd9TqIvJg7fmhcN/ScZIsjEiS1+6UFv6sQ6qVAX50kg7V1cNZ6o1&#10;8uYBdLKyvzUxPNQ2Nto5P0lfG+s6naRDy4ObtY+e+FrlW2o+sdN762ZW5WlV7mrxyFInS1MO/NcQ&#10;hxYOl+L25f0avMzBKx28z8GbPFJWIFUNgdNCgTd5jpl6rrlGtqka/GLXlsvRROGVJcrczaIM5dV4&#10;/hbmZsRqeX24Mno4N7zdTx9+8+x5XESMqb6XnESOv8tmTxO09n5rZhSaHZ2rfJHtZBqvIp5vrlhk&#10;JZdtKk01kaSYgJSzBLRqnr5ynrZ8vg6iwBidaaYRqozMDw3aG+j9MDWy3FVL8bFItUARjUVL7ZGF&#10;psIU9asvHVHjZBOIZQUNK58wRA/p3NCwwIe+6/v0b6Eh/hMm3wnjbBVohuAxg/ew5+o+/eujri+O&#10;6/4MNfNAg2Z9tb4O5gb8QmYYlSRusUB+KVM+IQ2khI0GJlRRKlJC2ENT3/ZehOX6YNher+kGTWO2&#10;ETH0hpvx5CvW088HXn858PKLqeqr653CJwMYaFwF8GFI4ahP5nRA4v+7JaBPB0WOh4T3BwT2mQIH&#10;DKFTtijUKwqxhT4w+aE+AWhI4rRfdp+tdjRgt9/nN/rO5RXZRU9eSVbcXFrAWU4iVFUmXkEqFPya&#10;JsEvFBagVPnMaH7IcKlXdK3nIjTOBU3wQz1XoTEZaBQNDctCA7JQvww0gIYGMdCQwjFLZp8utd4i&#10;PFfFNfTsG1rhZ80Zv6oj/ntP8Z9HnvK/f6tPyzAt9FDNsdV77ubwytn6ha1GvYdmpTPila1YhZv8&#10;M0eVYmvNl27G3XfM5tKd3uMcp5IsF7C2C6nmswmGq1iTHYLpDs5oK017M1l1I0FxLR6zFosGbCXA&#10;ZveHbJ5tALyTpAbSjTiltRgFjgPejlPejFfZjNPYjNf+LgI4Xu0oQeUgRn43XmkrVXcm1WQy2x9i&#10;PoF2h6DVweOl4YOFof15OM4VFsB78xzpuznFAnk4LBiwM7f3fmCcXtdW/mCgrXKK2TzV07QzzoC/&#10;X9Pt0FwT9C55KlZrLU7p4z2AN+K01xMNZ+8o0QJV96pLoMXJo4X30MYytDIILffAAniVdbQ5vb29&#10;vLW9tre1CK2dCeDdSWi6bfZ5Qm+y+Uqa4UGa1l6s4lGi+nqs5nK83kK88UK80Uq81kac8n4M6iga&#10;AcXK70QqT0UajuJ8lsvzoXE6HJe8MbxRQZ7I8B2K1p6NVoWHIlZjI0ZrM9l0Nd12g+i8nma1FKmz&#10;FKa8HIwZsedtUv9zlfIfm40vt9gJVdqJv/NW6Sf4Qe0PoI0+aHMM2pyG1idPVsbAEHHCfzkRwCAP&#10;SkAGjNXGJBMM0dHKxMESYAxWvOcCeL4XWhg+XZndW5w5Wlk8XpmD5kdg2z1N267MGk+yWUky3koz&#10;3k4z2E7R2k5W30lR30vV2Uo02klzGgu1qrXWfWFgWKZlWaLu8Ezf55me5yMNl2IV+wIl22JVh2It&#10;52Id1yJd10I91ywtB5yieQxCJ5hfzuWiqOVfbhr/4bIvt3SoqFySvEGWgWOptd9jh+DHdkGPbAMf&#10;mHkDyky8YRNs5PnY0B3wxMCzTMP5hWEAHmVzi0f7HtoxwehOsE6Yo0qQtXq4kepdLaW7akr31VXj&#10;NDSSNDVSdNWSTRRjDZHh+uJBFjK3g3QSie4Fz++/bkiqninuXSpmbhR3b+e3bOfU7WZVHmVXHuXW&#10;buU0ruW0bOa2wRr4AQt61AeV9UKl7H1S00pC+WhwcZcjvtYktkovolo3osowYuR20VTkw9XUtwfU&#10;BiivHXCS3XKY0fhTAniLUnuY2/KxAN4gVa/i321T62DXciaAz+OA4Z2GM+rgJVgpleukt2v4lyvp&#10;z5fSX8ylv1otbKdj36VYJ1rJetvrxHk45RsZk6Vk72lqpBnpky3MMsyN8eCHVX3VcAutu+5G99V5&#10;DfW4NeyFdcLQZmnqNhladiUGTs/MvV6awyG/L8z8nhh5lem5AR4bej4z8fkpARx+E52n6fDEDBbA&#10;nDDf75aA1nN/ouf+VN/jub7nCwOvl4begFdGXk/1Xcqt/d+Y+ZZpulRZh8/GPjykNG3j6qACJpRJ&#10;201rmLv3guWeXWcS/1I1pAzt81jJv8r4fq8PdTX+Jewd8zqgnLbjrGYwdICds0VoOWxmwunZTq6N&#10;nPjFgyx4pejJ6Eed3sR1fOUWqQYUcg5xBDBoB46L/QhOICxgO71yNen1YtzzteQ3e4QaTgDuemo5&#10;LOTulrACMru9iAw/KsivpLzhBBNzHBgcComr5Lh/WAz/owDm2F/ADqVuOe0t+1YOKzh7DfcOdBX0&#10;ENTk1AHtgBI4UDK7mZOCS4AWQLOgMphFoNpG+rvl5NeT9x6wfKmNtgm1ljEg7fEizUY+2ifWgg6D&#10;4TrNbAYZ8JGjb8EtbOPgiGSOpTu3vx8LYHA604cyfb/skFC7hX3HGQ3OoV1wFjgd+w4Axge0Btr/&#10;kNWymVYxElJA8yAwnAn9lsQBF+pk0sPdmlZoYRQ6mj46mDjamoCW5qCBycN3zNW8+kVyDZjDy1nV&#10;s5TX89mv9992QqxZaHARahrdfNS2TYX/uOE9+fXGu+7T9ysHuxuba3MQeN9Oj69W1M4Uvl7PrzrM&#10;qjpMe7UX9XArumwV+2wu+81Wax+0uneyugVtH0LTq+9fNK0UVK3llK8Ulu+8boZoQ9D0EgSOLqye&#10;Ds2cdA8vldRsZL/bJVUckSpPMxsOcxo2MqsXKG/WMt9tZr07zm9eTX/bG5Q9HFK0kVK1lV7L9M9p&#10;dE19ZRNRanGLrO9yB6XlwC1u8i2X4d8ue3FLRYioEGVM3xjeYnkS5u4/3MHXngnghiVK7RKleoX0&#10;Dnxbt/BvAOuUKo79BayS4WjgTfBNz6j/UNDBEcDgEa8kvZ6JfDQf+ww8Iyi3HaTTEQ9ZfhldngQw&#10;5QbvFI5HP1zCvh2Nfjif/vagoI2z1PN+YRt4OXBWkwbsfM92NgyosFfQCups5jatZtatZtfvFLWd&#10;ltHAPJyLhac0SGdjnvQF57S5YlucU8fvlS4kvACzDirqBoAMqAAvV06B30ucOQwmIWdic3oOpiU8&#10;VzMawRxbSyvnhIkf4GsOcTB76VXria8nwktonsQG2wTOjcwlPAdfWKiUdlLUOZv8st2X9M8FMAeQ&#10;38pq4LwJF8EA5reelNIPC9vnU161eWDLNHyIkhYkGZtMZZcik5DnHomvbpOeh5GLgnEEf7yNdpgK&#10;KsDZCuftlMGJpnW0wHIc8LnIBBlPBwo4FOiZG+SV5edOcrZOMdAIxUi5SQraIkScMFIeFvpxLtZ4&#10;P9dcf7c8P9d8X5c8V+sMG+M0PdV7NsZJHvZk9+8FMMiDDLgcyIBTwOWcLNPB5UCJv1uOKjpQVsyN&#10;s4cj6JiVYYKPc+Yt70KQcpwoSMGJWooh6nLBIAM6Bg597HRB5VC/krtBDwHBXgXgXgzU74FmAZoK&#10;t0FlcEdBnvmgGoDjnkEhuLqRZoSpTjSnh6A/oGVnG7ytWYq9dbqLA8nNieJk9100sLpyCELCTU3p&#10;NvjIOeTqSHZ3pnq5wfHT4ETQJugSuE1ro0Rbk2TQILgQGEZwp5ybBTcORkxXNUxa2F5O2lVH5ba1&#10;cZyHAwEO+fUuvO1TdHazoJPFYf6Pgr1K3G2znCzILrYkdweSqxPO3YXk6UbycCXaWSfpaoUqynly&#10;39Dj5zWQFLdSU/Gxsohyc0n18sB7uKW72qe62WE9HHDezkSAu326nVm8hUGkg0WijUmspWEUyIOM&#10;nxuFmFL99ukArQle//njxZ//if39XwDa5ADynzhgwA8dMCf/Q35KANMb+zme8hM+dpkfcx7k+gkc&#10;G/pDznVp3z9q4P8p55G+n/Cx/T13tOfX+hF+oH45fOp9z/m+A+BcTsv/rf3lGHTOMP4w0pfjdz8O&#10;8P1RzkN+Od63+V0noKmig+N3f8gP7W/ty3bAufH9hE/87v+aC0ghU2EeA3ERK3FRR25uKwEBe2lx&#10;FzE+TrSoKULcWhLlLq4WJqKfxGtC4jIh8+ljxfWTpVSjRSW/E8ByAt8JYGnRfxDASGEn2Z8WwD/F&#10;P8jd/w5ZQUcUn6s8j6MKj7kKjzGG31xayEZY1FFE1EaWX137pmiOtVFnuFf7vduP/ENsFezEbxpK&#10;8FuCvkmIOArywpuTSYp5SYv7Sgh5i/K4iXO7SN10kbnpguZyUOCyV+SyU7hpheYzQwmaokUtMKLW&#10;KFFrhLC1OL+lEL+lmIiDqKiTqLirmKSnmLSvhGygNDpEFh0qLeqHEPIByIj4YMR9FCS85UXd0cKO&#10;CqL28iI2GEEzNL+RLK8eikcHxaMlx6NsKKWsK4IyldI1l9LT5ZOyluC7q8eTZHo1XvPzO4i/3xYX&#10;9BVVsOJTM5PUNVHQUZVE22B0nOUM3JVMfNQtg3Ttw4xd75l7Rlr5eCibeqqYeatZAEDGTdHYCaNv&#10;iTJGC+gjBM2k+E0keI3EuA1EuPSErusIXtPmBASfC2DOAtGyN3TVv1ZI1rBjRd9q8lNru6PwJBCd&#10;5mWog0BL8+ogeeyUuJwUbziib9pKCjnyo/y51aJ59Si8mukI1RBTHc9Ed6+KmEBGqic70WogyZwV&#10;b0KLNe2Kt+pOdqaluQO6U126km0/9r7nfKJ+OfyYALZmxFky4k07YvW6Uk2a0yxqUu0r8f7P0kLj&#10;PGx1FNVROh58WsE3tcN5jZN4TPHXDdJuaCfzaSdJ6SVi9BIU9eKV9FIwOlhpLYKQOpFPHS+kjxPU&#10;wwroYvl00vl1SHx6FD7DLB7j7Et6hC/10r80Tb/mmSN076FQ9INLIdTP3JP/aBP/W7OY31tF/8U1&#10;+e++qV+F4ATSSxQfVVu1Dlm1j2pXMLixz/7DDfvvzliuuHLDB70JXXM5/XMlowvZvSOEzm5id1tu&#10;b3fRUE9Of1fuYA+J3ZXQ2RrT2h7bxYjt7r/X2RM7yAqmtVi/rVTOfSGY8Oir20W/dSv6d7v837o9&#10;/oPXo9+6FfzcLuXXjrG8UVSrN02JQ2OxHfUpHTUEWmsWm1E4NPJ4av7N4k7V+tGzmbWyyfmC0cnc&#10;sdGssT78cHcMvSqs+Xkiqza0vcqhrlarvFn8cfNXpDc/C8264BL9Hz4xv3S+/Utrn19Y+vzMNvSC&#10;Y8wFJ+wFJ8K/BRT/MuTRb+88/k1Y2e/DH15Le6f6vM+lfSFqbDd9ejtnfqN4bq54tD+f2ZTT8Tav&#10;+e0LRtejjo685kZycwO+sxnL7MAO9KSOsP0aqwKbG+52dsbS2Kn0YVzXKL4N0Efs7vl491/O+s+p&#10;PX1hLSztworL93N+7ku+4JV1Iejxf6R2cxUOuDVPJNAGM3r7c+ntBe01JZ21hbQmald7OmMggT0Z&#10;y56LZc+kMIcJDHoWvSmHXk/taSAxmslnayxT6HRKTy+xZzidMRHeOmT5ohWZ+eo6/vGXpKeXSuok&#10;msbNh5biZ2coEwO4XkZcU1NsTX1aawexh4lnMNPZrNReVmofyPSQmPC+vwXdnXk0OBqYyIKN7ycp&#10;kdFJYMLe9+MUQGGCU35EAOOZjBTWQHjXgPXbTgnq279FFP4iOOdCcPEF14IL7iXfpNTY18+mDq1k&#10;9Y3mdTRl1714Sq8r7qrP7OpKoQ14VPUiqTV/CH1wwaXgS693vzYp/qVVBl/CS5smdtTUZNoMmzBY&#10;V9hX/Zxd9Zrd9JLdXsKmkxjMWAb7Xg89ur/zXl+3cxtd8XHLVVzNF/E111JaJQhtyITnCrH56jF4&#10;neQ00+wM+5dlLg0VXk31t2pakppp2R3txe2Nj7sbnrA6s1n9MfQJ6YyaP0c++1lwKWjEvn40fWSh&#10;aLCXyGT69MyLPqJ9k1P7p8y6C4kvLqRWXaB0X0hsuhDX/Bm+R6ioz6ZhNnl8BT/Yh6eVF/XVl/XD&#10;OgSMNnV0Or2hTy0y+zf29//mRbloRrlkQhaJfBXavUnpXSN09ueO90V3VWFHGdjBAd20HC7bu18b&#10;RYoHlrlUrFo2bl3Ka/vmOfM/ihsvZNf8vpTxK1L7hft1n6V1XEh4dCEy998Ty/+UWPcHz9IvzEjC&#10;Rmliekk3tdMEbHO/tSF/beiFLU0cbHKHWvig6p9DXV8cMi4dchzwxwK4ix9q5z9t4Tls5Dpq5Dpu&#10;5gYfYSXcwfWhjQ+qk4Reyhzmo7fTpFcjRZbv8O7GiO7Gi6/FSS3GK/aFqJboCCdK8KZjZFLQsP1N&#10;xcD2FysvkaYgwUkJygi8CuI8xSlL45WkccpSyRiRFDnhVHkRrKJYupL4OYkoAVBIVJPO1EHnGigU&#10;mqiUmKuXWGlT9RTSNdBxcuLhkrzBQtf8eC/6cH8D8OL6yvvm1/58l8LEucFRUIeir5xlqJSqLJQi&#10;z5uE4U1E8yRh+LFKIkR1SYoW6AZn91/OQtAyAJIaGquuGiipkuF254Q1ujc4vDczNjc53MXsyXlR&#10;4RGXJeeaIGAex22Zfsk0/bI18bI95e+mqZesCB9BAlw847IN5bJNxkXbj7DJugILYMpNs0yu7xxw&#10;wUWLwq/MCr40y/vKPJfbufSGXfYXuvFXjeKlXIiitok3FC3d3O3flOFXZplbS2Mz44PT42ML7xcX&#10;5lc/fIA+QNDW1s7s7PT4eP/MVO/6ytjxztTeEgPaHYY2hlgtL58UEZuqX8+Oj0+Nz+3tQi1to/Ep&#10;D81sIqTlXLmELK4LWQtKOouI20tKOcvI+KJkg2WkgqREgxCiIbLid6X4gmUEQuRFQpTFQ1RFA1WE&#10;fVSF3BWFPMCPAeBHAmkxb4S4F0LcAyHhyuEsLNgHjkyVgbWoHOIuRioCLRWGknCTlbBHitlKCVuJ&#10;C5gL8xgLcBnw39D/6i+Yr/8qd+kLpRsXNQRvGoKjaClHBdmzVaDPfe33QcBnvvO/Cv/3fCeAb/+r&#10;SIZiJO6dEY6SDDsrDIbjgBEBaJkgFDIQKekvJeIrLRogLxWujonTVUw2VEsR53UX5XXRUL2noBh4&#10;nUdfAm3teis1hlQysLi9cgr1Lyyxpqd3IGh0eQFjaCVhcvumfjS3EUHAuuS6+cPPdXIvmudI+JR8&#10;qevPY+KeVdO8CUFLKwdzQ6ujTVP4OyXy4h6wERfzhXdKlvBHI+ABV0SHgDzsgKXh/ZJBiQLqtoJs&#10;iAIqEIN2Q6EckVIO0sK2Ury2ktdtJC/bSFyyFfvKEsPjKsfnwvul3he/Q1/+XElC0Ayh4PgVxoDb&#10;3NUskZJS11nQO0Ht6sU2dhBaadmM3mwGHEELa9ReVn4fu6CfBTiPrOXwvxbAP8nZss+fCGDAJ+qX&#10;w7kA5jjgj+OAs3oYoJ/gI+gkJwIYQG5ue9DVU9rZndfTlsFuJvQ24fqaCexOKp0VVVqH1LstivBW&#10;kL+jqXhPDXNLQsAOLe2GkHBDSLnLIr3Qsj4KcgFKCkGqyrfVVEJAHpRIirsICdjycltwc5nx3DTn&#10;u2muIOOqrexhqOngZO2cR8XPjdMPN0fnhps35phrM8yVqZ7Vafrme8bmEm1zuW1jqf1orX9rjrU2&#10;RV+b6Vma6JgbaloYbd6dox/Mdm8PNkGTXdBYV08eNlpH7rasYK6NQaaRFk5fLc3OkPUqHzpZ2nzP&#10;WhnrhBaGeoqpBS42qaqYLH0V8BrE68qmm6BJ1grpRkickTSAYAhDNIAhGUhT9KWpejCZutJZ35Ot&#10;g8zXRuXryH0sgHP0EcW6yGfaqOca6GfaKrmaism6yvlh3sz651urwzOzrIlJ+vwkfXW863C8C1ro&#10;g5g1fZlxqRoIvLo0VVMmRwdTaqT22Er3lYPpW1fLRw4muWZaaWqy96T5wdvb88aX7tc+B4SK3QRv&#10;+EgZoXh5iVRVGbyWHFlPKUtfKV8bA1rIsdTEOejZKwjqovkzUu/Oj/csDtKh5cmT8f6llpruoqzX&#10;yfcHnhVCy2P7i5NLY30nM6MzVS/I9oYJqhKFlspZRtI5ZgiqiSTRUIJoKEU1wmQbKefpq+brKBbp&#10;IAuN0FnmmuFqqJJ7oUcjgx+mRhbaa7ICbFKt0EQz8QcOiFxDPoLS13W+ah/KgyCWBTSAOaILnjB5&#10;oFGBE/blPdo30KjQuQA+ZQodM7nA/7l79L8fdP4JavrTccMVaMCqutjeSNtYVMpHCBHJh7glgjEX&#10;EFeVFrFUlAqW5Anhv2lvbG2Xl++63mf5YQAFDcif9Csd9qps9yjMN0uMvuPuef4l69VXQxUXJ+uu&#10;LbcKbtOljvvk4WjgQanjXsGTPiFoWBwagvcDPgA9AR9/oHi/Y0jsR/nY+55zOih8PCS4P8C3z+I7&#10;YArAApgtciaABT6wBaF+6ZN+haM+g6M+9/kmj6fJSp76wvLiOuD/FAmBKDH+FBnRLGV0rqpcnBLK&#10;xtwAQ8VqDbSar/Rq7rARcEBzLwLqEYEGwaWFj3sFjtj8Z95aHBpDQBNoaBQFjaGhMQw0hD5iSq+3&#10;CsxWXR19fbkx+7PXKX97myL6LEI50RARJC0cL4/J1lUvNZSvcVUrd5R54YioDNQvdtFN0FXBmWo+&#10;tFVoCdbquKXT4q9KD9VkhKrRguUGw5VnotXn49TXktS3U9V3UlQ3E+TXo2VWIqR/SgCvxypyHDBI&#10;12IUVqLkVqPl4cIYpfUYlY1Y2JhuxmntxGnux6kexisfxSnuJShvpGiOJ+gOEl332wqhVebpPOtg&#10;fuDD2gQc77szBx0sgnR9gjHQVrE6RodjgrdmDhaGDheH4W2AT1ZBhfmBzklGU2fF4/76lzOtrw+Z&#10;5VDfq42SkNEI1aUoud1o1H4Mai9GbitWeTNeZyPJaC5ctSdYc7+mDJqfOpx7D22sQCtD0FIPtAwL&#10;4NP16b3N5e2ttYPNeWh1BFoZgPXt5uh2U+4Q0Xk53Wg7WX3jPuYwSXMtTmsx3mA+3pQjgLdilQ5j&#10;ZKBIcSgWCcUrbSYYDyc69eUkzNe/gCbZ0MYYNFy9+jRmON54NkZjN0X3MEXnIEl3L92iP0xnNtlx&#10;HeeyFGOydlfzMFrnQ6TmXojchAN/rw1PsynXc50rBTrXX7orTuaFQ6zXx5O07+z4+iQAjAkYjb33&#10;AyDlrAsNMpwQYTg+eG3qHwTwe+YZsAA+WZzem58+WV06XZ6H5kYhMLZTPTtVOeNJdstJZhtppltY&#10;jgBWA09/L01rN9lgO9lmPcljIMDhjYHhYx3zl4aej7RcX2i6P9dwe67l/lzX84We1yNttwJV+wxF&#10;K4qiZamp91Pb4EJzb6qeU5q6VYiYiu1X/Pq//8rkz986fsMbwCcTg9Il69qXWPs/dQ4tNvcBlJr5&#10;PTDzeWTm+9jU54mpzwsT3xfa7uWGflQZi9AbKtGyNjjj2zEmd4L077jp3LXQuKOlGKasFKGqlqCq&#10;la6kSVBSSbc2yLXQIOnLxmuLhRuKhzigIkK0khNNcI1xNay0xpmM9tXcjq3sZlglUqq2KNW7hR2r&#10;ua1LGQ3LmY3bOW2HBd0fCukf8mlQbjeUS4Oyuk5wjasRLwfdM5sMYl6qBD3TvF1hFtHpgR8NL15K&#10;esWxgLBy+wkBvEmu2ctpnk58zg7Ln01+Ca67SqxawlVsUGrXyTUrhEqQX0wvB+ky/t0ysXKFAni3&#10;Qn67Qnq1Sni5gn+xgH85TXwzkVWX7ZTshvayVgi2MkyxtM7UMMuQVIxHycWrq6Qa6xEsTch2ZgQn&#10;C6y3dUqwTYIV2slIQEv3oozx12KOl8Rv8aPSFfQeGDvla9qd+91nJj5PjLwe//QewJnKVnduonO1&#10;HB6b+5bouz36SAA/1vd4ZuAJ2189z5f6XoDXel4vDTzKNO1eGLm/MPJ8bujV6hK3mPD0gFS3lVZz&#10;iG86JXdAGT0QtfswtXHp/oshnzy6I6EE7flYyfeNbmiLbWKvf+Zc1OOt9MoDKuxxYZX7ieUC+Yz6&#10;g6wmDofZzTuUuomohx1ehNX0ik1iNcf7wub4LFD4KLPpNKvlwxmn3y+8zHGca8lvds8CGddT3s5E&#10;PJy692A16TW8zPID5mFG41TkQ7oPudUlrduLOBRaMB31aDn5NXjW4NBpTitH+YPnC57yTwlgcPUV&#10;bHlfSF7v7dx1fCXoKqcCx2pzUvges5uOclqO8lqhoi6Qgm5vcFZvpsAxxKCRD9mtoKtjYUVsv4wO&#10;F2yDTXyzfRLdkwj6vJzwco9Qw9HAIAV3BwB3t30W6AwAR8H9ctjlbBJMqJmJfNTjTZ689wAUgnEA&#10;t7+ZVgHO4lQDp8AtnNlfji8HeTi2GF8NKm/Gvu4zxQ3aEHqCSb2Ugtn2mv31QejDNHQ4A20sQbMr&#10;UOfU7uPOlawG2EHm1M5nvlvKqVgprd6t7tmrYy09blnKrz3Ihr96M4QXa+WdJ+8XD/fWtzZmoZ1l&#10;aGZirbJ2PO/ZfNarbeqbE8IbCPv6A+71fva7jUf1B4wRaGv/cH0D2t49HJkZKH0zlfViNbd862Ht&#10;3rv2Y9oANPUeWlmHVtfhbowu7L/tPipt2qdU7uHeHpArDzKq1zOrF6hv58mvFyivtnPqVvHlw3eL&#10;38c8P6a0HpFblhPLmUE5FXbRL6zvPLQJzjFxw+laJmsZu98Ucb7IH8Ynh0cYlyq7DfhRj4gNW+m1&#10;m6RGjgCGRS/p3TrhzQ729Vb663VK1RKleplcBVglw0HAHAEM5gD8dwDUBqigc49YC8YfPNPFuOdg&#10;tMHYgke2nlo+F/sUTLYuH1Kja+pIRGnPreyxuMebmfUbWfXbuU17Re1bWfB2wudfDc63g/PVgLuR&#10;WbeR07iZ37yW37Re0LxZ1Lpf3AEm3sTd0r7AbNA+VEQ7pDQM3sprsE2os45rcUz5rrywG8rvXEl6&#10;3RecA6Y0mITgJQZeZeDNxnm5ARYSXmykv4PnfAa82gGY86DOEbVxK6V8L63yCF/L2dwaTKfRsCIw&#10;wcAbst0TD+5l8G4ReOPt57a8T31ND86aSHgK7mU3v2UtoxakIH+e+ZitnEbAenbDWn7DZlHzfknb&#10;QUEb+GqAbyLDh9LskJyNcsYj7ZKkrZLk7PEG3rku98tup5ZE5riZRmsrhXL8q+tZBDAn+NXONAVk&#10;QKHf2Xa5HG8a4JET5J1xyxeQ5etGtDdP0FG5jZZ0F+e3VUT66qrcsTRIdLYi+ToXBLqXeNjlWBnA&#10;AphjQDlWlZMBF7I3SwUfQbOgca+zvX7BtQLOgnFBfQWED+8Vkxvf6EsKOBhrRXqehdWCQwCOSdVR&#10;DtNUuA0yANACx/5yusqRr1Ghz0BN0CyoAA6Ba4H6ojw2Bur3zPVinSzTwaVBhWCvgsCzlaXBJQw1&#10;7pvpxnDa5Jz4iQDmbPrrYIOzs8Jqq4erK4eoKd3W1bxnaZrkbE/krALN8cec+3K2wlkZJoCRBE2F&#10;+BaDG3QwT+NcGlwX9MrTkaypGKAm760k66mM8gKDaWUU6+VEue1TBPrm75YX4F4Y5FHq45TvZEFx&#10;NCe72mZ6OlFdnQguDkQ3Z6KHK9nNGe9gm2JtEauq5CuPcUVK2yGkbOTQzrraAXY2sR5uWFf7VBe7&#10;NFd7rLsjztOZ5GqPszFLMNGNcrTCOlim2VukWhkn6KqFa6uEOVqlR4SWlOVUVz9vZTQPD9NnB7un&#10;e9vHASDzscT9v8Bp8BMH/LEJ/sQBczI/5H8qgDkW84ecG99PODe+PwXHAf8zNftP4UT6/hM+ccDn&#10;J35CX/vwj/Kp9z3nJwQwR/1+Yn8/Higwhhz1+3Hs77n65Sjef8IP1S+HTzzuOT9qf2tetJ1X+IRz&#10;g/t/5IKEkLEwj4GUiLWEqD0vl5kIr7WMmJMojxlC0FxK0Bxe0hnlJaZ2V0Q/hceYeNOIJKCfKqmX&#10;KK0aJS7pL87rguJzlud3wsAC2E76TACfLwH9/48AxvC5KfC6KPJZKgiYyQpZSgvbi4u4gBR1XUnv&#10;hlCerWH7fffaO765ngGmMo6i1ywkBVyQot4Swh4CNx2FeFylRPwRwv6iN92l+X1k+LzQPB7y3O5K&#10;N12VbzqrcDkrc9uguPVl+LVlBPRkhAxlRU1lxCxkxK2lJW3AbYpKOAiLOwqIOfKJOXGLOt8UceER&#10;dJOWCEOIhEkLh8qIhGAkwhSk7ihIhsiJB2jIhqrJBKpK+6pIeCqJuSuIOCuKOCqJWiiJqKJvIJW5&#10;lNWvopS+vGYreDndgv+Jr+Qzb6kYhcvuPLyOPPJWggaWspZGSrpKYggjCSUrKTUHlI6nimmwnv09&#10;C7dYe99EZ//csLi8O7EFd+ML7sXm3onKuBVO9L+d6hsa4hzq73jX0/q2k4mfjY67qaqDgYK1LsZC&#10;TlhTQUhTTkAdw6+G4lWT5VGV4VZRuoY2+1Ysx8B8JCGw0Ve9KUT1oY9SiouhriRSmltZhsdcgcdO&#10;jsceyWMtKmzPL+vLq3RXWIskpkmQULqrqOzpY+dbHBvRTAjvSHWmJ5n0xOr0RGvRY/TpiVa0ZMeu&#10;ZI/2ZNf/qQBux9q0pdl2JNu2J1h3xVvT46wYceaMeFNaonEPzrINZ1ub5lRNDH6JC4/3tNVWUJPV&#10;9uTVCr2pfY9bP/6GQfJV3SRuvVRRE7yAZryQaqyQUiy/YiKvEo5HLYtHu4RPr4xbN5tHP4PXIJNX&#10;P/umftZ1vayLOtSvtYmXzDMuWlG+tCH9xTrlPy2i/sMy/Je2d3/rFPNnx7QvPSg3w4rR5BqLiiEf&#10;+opv75o7Yx5VWnM5oeBn7jEXHCK+DMtRLup0b9mM6TvCM2by2eNZ9D5CWyeFTi8aGczq64lvqolr&#10;aUzpoaf1DSSwhqJZEzHs+fushRD6jNHjGoWsx7xRmX/xxv6nY/p/Omb+xrX4Dx6Pf+1c+hfvh791&#10;zvgPq3i+iBy3WlZE3+StlraE7qb0nmYCEzaIWGYflj1KHHpPHV/NmtpI65uKbGdEtdPS2KzMqaG8&#10;2aGcSRaJ3UQa7E4ZGQlhj5rV9aGftCNKm1EPW+WLq6VJD3gicN8Gxf7dP+5PgSl/CCb+Ojjjgjf+&#10;ggf2576kbxOeKD9lutPX7o0fxU3vRw/MJ/WNp7LYWForvqMqi1bxaKC2YqK7rKO9pI1e2MnMY/ZR&#10;BgeT+/vCaF0ezY2OtbXujU1B7d1R9N5U+iCue5DU1k9spmd0dlK72wCU7nZSdzee1pNG70tkjDq8&#10;bOK6R75ge//fvIn/ee/Zz6Mq/k5lK1W+D6dPkNns7N4ealdjZmtNHr05p6eL0E3DMoYSWeNx7KkE&#10;9ngqcwCMBoXRltnTlMlopTLbqawuUi+T0DeQPjCRNDQXP7JsW0WXzX71TWzWN0kFwoVVKrW91v1r&#10;YfM7SWNDlFEmuZ+e1t2W0NAY19CU0tGJ62GksXs/FsBwBDCtM5fWSWK143rbCex2IosT3dvF2R44&#10;g0YHj5vcQycwu/HMbiy7O7W3M53dATqTDatfePdf0DcKsxO0hmOxsH2jMcxx7/p+5dyar8IKf+ZC&#10;vOCS9XP/0l/feX7BlaRUSk+fg5IZY/iOrpfDrJL2yoedNfkdDVk9rCTaiNXTjkv3S37mmfUrn4e/&#10;tX3wmW0x7/1ym/KReyNL0cND0cyGtJ5ySueLgs6XZV2VD+gN+azuzKFB0uQMYW4xbmIqbHDCopYp&#10;kvnu79HPrqbUaDyb9O/aD6yfDKlihryp8378yDybpElMVs/EGZbk6VAznIpLQ58+jnr+JPnNC2xt&#10;bVRNu0dF5xdhlJ/7E38VnidZ1ODbNZ4+PJPXy8Kxes1aR74tbPwDpfI31JoLqZW/zqL9MX/wQkTd&#10;hbvVN3OHDKqXb7E208eW0ll0XPfbktGWstG+nP4BYv9w5sh8XGWfVCDlZ8Zhf/WkfmGJ/8oah0h9&#10;FdO/mTUwT2rrKh1mJrdWZk5NJfdOIu8R/mIc/DeLGLHIl3aN68rv5v6cVf/lK/YvS9suZDf9soBx&#10;IbnxQljVH4n0C/FlF2Lzf0Go/Qzf8puAh59ZEvlNU8QMkrk1U0VsCq/a5n6tH5hanN7f7A+1iUFV&#10;/wl1fc2xv58I4A/tPCetN48auQ4aboD0pIUH6uCFaHyHtGtHXVwfmkWgKsTpI9l9qvR6nMBSOM9W&#10;lPBhMmI1Sno5Rmk22vC5sViC0CWyglSyjHAySjgVI5YmJwarX44Mxogmo0RACkrwSlIEZQRRBYAk&#10;KEunKYimKQpjFcWwSrADBvlUeZEUeUFOOScPUryqeKYOOt9IqcBQtcRUs8xG/5GDSaGNPtlIJUFN&#10;NkJO3F/kpvONr82+/Mzi6z97i9xM0lcp8nZ8E+5b6GaUY6eJM8LEqomFo/hCEDdvS3MB4lQlE1Qk&#10;E1URgCQ1JCBZHRWnrhSsqJPpf/9gcGxreHDn/dj7mWHm8MDDmmbvhBwll0RBswReS8IVc/wVG8pl&#10;+4y/GGO/scq8aJn5jVU2J3PRCrxm4TftZZuMyzZZHK5Yf8d1q4ybZgQ+MwKvGZHbjMxtRuUyo1wz&#10;IV01wV83wX2hcf8brbt8pjGi5hEox3hfwutXtGFmb9PE0Lu5yaaluZ7lhYGlhdGFhcmF+ZmxsZHp&#10;6cmlxbnV1bm1lcmVhdHV+aG1+YGjtUnocGVrbvTVgyJqWmpjdf0Qe6L8dRsW+9DC+h6/sMlNPjMp&#10;lD9aOVwCfVtQ3Eca4Ssj44tG3UKjQpEStyVFgpBiofKIKIzEPXnxcAXRUDmhQDkBbwVBTxURL1UJ&#10;X7R4oIxEoKwk7FPRCH8M0g/ej1bGX1rMHSnhjZIKlEOGnAng+xipCJRkqKKsnzLmLLpXwU8V4yMv&#10;4y4r7gh+skJJOEkIWfNfN7z6jcalz1Uufal6/RvNm1f0ZSVAO54oSS9ZKW+MtA8a4St/dokzMezz&#10;g/Qs/vUsQvdf5uPQ3v8OyTMBLB7xvQMOBYVwBDAiACHpLSPtDzIoRJC8TKgcIhwpHCx800NWJFAJ&#10;GSondUtS1BshEySvFi4u7/MNn4GAnF0EvqxrZGkHgqaWl6ZXZhfXZ+4nJ/KomPEZhAqap98wybpk&#10;UnbF8vnXFg/+bJB+wy5B0CHEJib1RQdtbet4d+l4ibk2172toxygrBgkj+KEn/pIifkgJAKQEsGK&#10;6HsKsmFo6VsyEv4IcR/wLMAAopHe0lKOMkgXjKynEspPRSZQDRGkKhGoKhagKOiL4nGTuQl+1nWV&#10;E3OXFrTjuaL3xddKF6WMfy2kcknZyjKGmvK2ndzIIrewcuiD1C4WuZtB7WFSmYxMNiOjryezn5E1&#10;wMzpZ+f29eX09maz2VksViaTCcjqYfyXwWX35v8YH1eA6e//mNwBGDjD/C/7e+6AQSFntedzOCG/&#10;gKKBwXMBDJf39gHA5bLoPXksNijMZbHB/8vpbW0AckdnQWd3Xns7tbOZ0N2Q3lNP6G2l9jLyWEO4&#10;t91yZuGC0u4IZABGNlgeESAp4KSE8sfI+qPA10fGT1bWD4WEvzsgRSJ9lORvKSrCyz7LyweDo+Li&#10;bkL89nw3La58qXXp7/I8lzHy0uph/kG05ipoe+ZwZQjaGYf2JqHdiZONwZ0F+tpc69r7xo351rXp&#10;9tWpju3ZnoPF3p2ZnpWRtq0ZOrQ9cro5tDLatD/VAa0MLNY/zvOyjFCWSDdQzrA2TjTSSnU2h+YH&#10;jt+zN8Y7j2aYy53vsr1sIpWROE35Jw7GeaZqJAMMzhQTpSEEC+B/DALmxAGTdREAyhkZOt+RqY3I&#10;1ZbN0UFl6MtQDGXJRkiqMTLXAFmkL5OnJPpCT6FUA1Oop5xtpXdHSxYXYLcw0DI/yxwYap4caYeD&#10;mEc6oIluaLD9oP4ZyUSZYqBA0cFQNVAZGjKZmqBZTI6e3GMHw8eORk+cjEvtDbJN1VLVEPcQvEFC&#10;l12u/Nn1yt88rn/hx3uR8zc9OE1Mpp7iIzOtB2aa8coSJQH2eWFu+lJcHqZq7RWP1seYh9PDy4yO&#10;4/F+aG8FWp+F5kcOptgbk+ylwe6Tyd6hl4UppqpxZwI4TYmvwBSZZSRJ0hMj6UpQ9KVzDDC5eooF&#10;uorFOpgSQ+Ucc60ITdSTqFvQeC801f++uSIvyBFrqUwyk3ngiM4yuJGu9OeWUDmIdgdi6kG98PrP&#10;H9h80LjIMfPqbtc30IQo1MsPrwLdLwL1C0N93Cfsy4fML49pf4eGbkIdwtCAV1GKhbqcoYxcCL9M&#10;ONogXgBjyielKou01Ve+rYHwU0eaRoU7DNBubzAVDuncO508O13C0KASNGcMzRh+GFY9HpJf6RIZ&#10;eP15W9GvmvN+znz42WzV9Y02UAd10it52icFDctAQ8hjtvghU/S0T/JsyeiPGBQ/QxQaFvse8TPO&#10;8iMiHwb5v0fww4Aw1C8G9Ut8GBA7GuLb7+feZ/Af9Yh86JGEGABRqEfgQw83qHMyqLjXb7HJDmG8&#10;uhXppCT45UV5hIcCJg2NIAjyJvNyp0qLEzAyCShJd7SkYpCbTmWp0zzNc7/P/JCh+KEHCfVJHrP4&#10;jvr4TvuFoAFReJPjQYAUNCQBTaFgplHQhAw0ivzQL3XMENujie+z5VjPBJmPlFkPbDPcMGaXfqv5&#10;259Z/f13ftf+lCZ/E6fClWEg+irAtMDNNEJbPclQJxLFlWsoXmQiXWgo+tRa+pWt1EtrkRonyS4f&#10;VH+wwvsoza1Ug8N0w/0Une04lbVIuZ14lZ0Epe9ROGcjBr0VBzJKW7FKoNrKfcxqhNxqtAJgLVp5&#10;NUZ1LVZtI1Z9O05tP071IFblMF55J151NUl7NE53AO942p4HbTKg9V5ocxLanvuwMr41ydqeYn9Y&#10;HYO2pkE61F6xPc2AtiahzXFoexI6XYKOF47XxqCDZeh4c2d2YLDl9XPK/cdx7uzM4J4Y4+E7yovh&#10;6N176IMI9E6U3AboQ4L2arLRzD2NnttaR7Ul0Puh45kJaGsZWhuHVvrg7X7X+k83Jg835g82F0/W&#10;359FAI+cbUi8cNzzcjQzYDndZi1GYzlMBo4AjlNfjtdaSNABrMRrbsUqH0ajP0QioBAhKBKzE6M9&#10;dN+wO9F9rIxwym6Cm9oZO24uHiV4TiSbb6abwJsiRymsx6gtpFquZ3otp9n2eCAaDS/32fJu3laA&#10;orT276os3cJMBKL6/TH1ThKPzXnfOCObomw7CpM7XxWOt5VvjdKhlTEwVtDuArQzf7A0drw6CRvf&#10;5ZHt9/1bc70Hy8MfNqeOQPniyMniMLTQDzvghV54F+HFsYPF6d352ePVpQ8rCx/mwAhMQdOs7aqC&#10;8SSHtUTTrTTTswhgja2U7wTwPtZoK9niiOQ/G+H52kDzkab+a2PnfHnTNwaez7XcSlUcihRti5Tt&#10;ilUdCtUcctXs87Wcysx9c3SdIyU170tqUHQd8828SDp29yVV/XmkrP5yXec//q79yy+s/nbTnwcV&#10;Ia1VYO5bZO4HKLHwL7X0e2jp/8ja/5lFwFtj/yrTW1SEedgV+QQpsyyjWyTzu0lm9wK1bzmpBpso&#10;BOsqhetqJujq4dR18Mrq6TJS0RoKWAudTFvdTCsVrDk62lY2wgV9N0QtjmhLqb7/eojatVDIWC6g&#10;zWe1zFLrp6i1U5k173Oa1ovb98pou8Wd6xkNi+nvds62RIWyWqHMVojUeJT8bjPi2dKdshbbxDdG&#10;YUUKntmyDiVK3vW2sePhJVs4eBfVXWIVSPdI8M6s++Qazhq/24Tag6yW+fiXfSEF80mvd6mN6/jq&#10;FWz5FgleCHoFV7GEfbuY9gawnF6+gnu7ii9fJrzlsER8u0CumKVUj2U2PPCj2orb64k6uRin6Gsn&#10;ITGRCvpkbctCbf1MbS28pnKyjnKckXqstUakg0aYq1pAvG1MmKanp5ie/TVZ87/yGP32ovnvLjr+&#10;7UYyQpesYF6s5/rcMuCVTfBL66DnFv7PzP0AD408QfqjAviJGSyAzyOAnxl5n9vfV7owr894pede&#10;YeH7ysTzkZbTQ02XJsfo+bjHB6S6XVz9Hr7xgNB6Qmo/JXeckttOya0nxOYjYsNq/MuhW3l1VrGP&#10;1QMeqflXmkUyfanTEQ+PMpsA5653P/u7zC4VjGfDYXYjJ92h1ExEPWj3xi2nv1knvtum1uxk1IJ0&#10;M6NmO6tuP7thPf0teDrgoRxQao8y6g+pdSADPx1K7Q6hcjO9fBv/DhwF+eWkFzNRZe/jnm2kvzvN&#10;aYUKu0AHwEd4o1ar2G4PwuCtvMX4F3vE2uOMpkNKA3jWnHDbHxXAoKtruHcDYQX9ofng0HFuK1wO&#10;rp7fvJPTsJFRs0quhMUhpWors3Ynux70djezjtP5LUo1AOT3MurWU8sBYAyhnLbt9Mq+gKwqs8iX&#10;uiGVphEdLtjxO8WbyW+PiHXHpHqQcvQtxyn+lAAGY8sRwOBGNrHvwI0DwCCAUeIA8gBQCIZlLfX1&#10;+9jH62lvoLzW0+ymzcQ3UHL9bswbdiilJiyhNZu62NN4tDx4uDgE7W1Am7vQ2OpRdd9qSet6QfNO&#10;QetmXsN6Xs37rDdLZQ3LDxsnya/nSW8Pcxp2MmpmyK823nVD75ehvc39jffQziI0M7r8rnKu+NVS&#10;1ut10usDcgVEroHI1QcZ1SsFVTutbGh5HV78Z21lhT3QkflgjPhkO696q6h6923bCXMEWliGdrZP&#10;tzaO5+Y/DE1CbX3Hr9o2sssX8c9X8W83yZUblFow5sel7Tv5dds5dWDCjNwrWUh4dURt3sHXnma1&#10;jd0tqXWIfWN9961D+AuHkMf2AU8c/B/a+cchtJMkdfBSJkQxkx53HJTbsYmt2iI2rJPrVsm1K6Sq&#10;NULFJr58B/t6E/tqjVy5ciaAQTlHAIPrblJhr7+Or9ylwtZ/Pv55b1D21P2yk8zmTXzFNrFyj1ID&#10;JvYWaApXvpD8aibhWZcfud41lRWat4CtWAZzjFK/l9e2SYUXPz9nNxNmOxPeIfigqH2voHUrrxmw&#10;XdgK2CqArSp41YBnDa61g6/mbCC9lvIW5Oein3S5418b3KkyjwITezX5zUoSHG7O+eOVcwEMpvcm&#10;rhJwkt1ynNUMLgom82p6BefvLfYp9WA0TkkNOykV64mvt1Mr4IkHvhdnS6aD4W1yS6t3TmaG5E4n&#10;Ph+NftjpT/mpCGCQ2c1tBoA8YD+/FV4LuqB1Lb9hJbduPaduJw/eIXg/s3kt7d1c7HPwOn1tGR0v&#10;Zur6lazTtzK3pfTxJr5Z3knBNkmmGve9HMjejlRnK5yPa5a7A9XbLRfg5Zrj6UR1d4DFrast3s0G&#10;72KD9XWlertSfFwosAz2yPV2pNgYJRqo3UWLu8tJeCvJBOipRjhZUQI9S73dCu3MCD8UwJ4OFJDx&#10;d8vxPgsCBmng2S68Ps6ZnAq+Llmg0FwvFiXuznfVlP+amTifHSjnmN1grwJwVE81XEsxBGQ4qhVw&#10;bm1BnVvehSG+xYBQv5Iw/1KQCXDPBUcdLbDCN61kxdx0lMPszVLBWaA1TigwuHdQaKwVyWmEk54t&#10;AZ3h5pjh6kB1siU5WBMcbfGujmRP10wnO4KOxl2EhCtS0k1X866THd7bPcvTNQPcHQB0DJwOLmdl&#10;mABS0CVQCLrKuUc70xSAux0p0DM30DPbwSJRQ8Ef/gNrITsVtL+1cQI4HXTJzzXX2wmMUo6bTaa9&#10;KcHJguLlkOvvkevjke3jmunuTHF3ILk44t0c8C6O6QFembZW8ary3kICxnxcupLiVvpawU62Cc62&#10;yc62sAN2d8R5uZDdHQm2ZsmmetGudkRrkyQLw3hbszRLoyQ9tUgNhTu6qiHBnmmExOKKpx20pvGe&#10;lnFa02hPy1hfx9T3BncYpm2Q3QoDK8PWYUbbPwsRZrf8A58IYMCPOuBz0ftT/JQApjX0cTzlJ3zs&#10;Mj/m3Ph+wrkQ/VE+ccD/C85F7CecxwF/7ID/CefG9xM+9b7ncC7UNQGf2zEGetLbPgoL4LPHClJw&#10;74zmQdj+chbTPks5Wp0ztt318AbAXXVsOPa3lgXb32oGrHgr6YC2qp4fpeUdDdBc0Q1oKu8CNL7t&#10;BHxvcLs+Setfd58J4G6Qr33ZeWZ/Ycv7w5qclHP0/55ekBQxlxA2kxA0kxQwQ/BbyPBZoPgsUQI2&#10;aGFHaWFHEVE3YVSQuEaMqBFOwITMY4wXNU4V1YwEhSKiHtICrmg+RwU+ezl+W5SQHULURlLsOwGM&#10;EHGSFXL+J0tA/xQIAdsf5RP1y0FW0FGOD9bPMiIm0qJGEmIWEqL2MgIeiryOcn9HBqCU34ZY1UWY&#10;tmD98m4FqPJoK4t6yAg6IYQ+QtCFgwyMk6yAExrGEcN/hoAtWtBSVsgCcLYmtiUAAWMtLWINv8JE&#10;ONiD6wKkhB2lBB2lBZwBUgIOAEl+e2k+OyleW5SII1rUCSPmqCDurCjhoizlpoJwVUQ6y6GdkeIW&#10;2uI2JryajlyCOcYYxj2VFn++oQTNfGMJNy5hvW8U1K4boWFJj5GVQMnxoFR55LUEVfTFNYykNI2k&#10;1A2llA2k5KwV1F20dAPMzMG7OdbLFXvLNzsmrCQltjA5tiAxNj8hJjsmgnr/Di4kKNXfL8nHO8bF&#10;LdLe6Y6lTZCRaYCusZ+2oZ+mQZiaKk5BotlJpz/Mus3foDbAuDzEMdXGxEgcocgvh+BWE7mhKcCl&#10;x89nzCdqwy3peFPKU0YpVlmHgFSL50Z4o7T9A8OS8smpLwj+zVgTdorKeDJmOklxMEGbFmvemuDZ&#10;nubflmjdlWxGT7NkpFszcTYgBXlaqgUnBXSnmANAHUB7kmVdglVdom1jgnVrglVHghUtwZyRaMZI&#10;NOmKM25LMO/Guzbhvd4kez9LDsYFORmp6kgq+QtrpcK7/2ol8WvGCGrHiOnHSxjGi+vGiOvGieom&#10;iuhiBXXJvHpZPLr5N/XyeXTJ3Lr4m3r4G/r46/r4ywa4bw1xXxljv7Ukfm1D+MqO8Ll9+t8dsd94&#10;Eq/fyhW4/8C0rNfxzWRA60Yo68i3Y1P/KZsv8fGf/NIv2IT/ziPuchgRgS21eNIY2j4azZyJ6x5J&#10;bqPh2jtxnV3Yzq7Uzq6UbmYaaxg3OBvVPRLDeh8/vBU/dnSnb9+2egqV2Xwj6tmfXXN/a53xGyvq&#10;X5wLvvIq+9y18K+O2X9zIH/uSPyLTdzXTrGo2BzPFw0JtMFEGjuyuSmmsSahtS6B3hXf2xveO+LL&#10;HHboHLJoHZTIf8OFLf46HHstPE0BV+j9qgnHnHwwtfRkbOLJyEjp8Fju4ASpfwLbO5HCHktkjyYw&#10;+u+2d/m/q3F48tykuEyvoES3sEyn5IlyToEMgSKWhJNKIShTCvWLnpk/fGVe9tyjotansuZeRztx&#10;fCBzdog41oMf7ciaHsR292M7xwl9i1kz+4Sp3aC2Ub0HVTLEUuc62i36YGzfaByTldDRju1oInXU&#10;Z7TXEiqfZTW8y2lroHa2ZTB7KQOT0d3DXlXMy7fxfwlI/50f/teBmb8OLfhz3HOxUrZty1Qyk57B&#10;qM9gtZFZ3YReNrF/kDA4gu8fTWP3Y5l9KXRGCrwqMg2W60wGgcUkd7TmsntwjJ6Q5rZAev+tiSVr&#10;1pT0y5ZvKU++Jj68QXqIKn5rX9V1r3s0tXcS3ztM6WcSWZ1p3c2JbfWJbY0pHW3pPfC+yDgWgAkA&#10;bZKY8I7LWXQahdmZyKpOGajF9zeTWK3U7ras9o6iDmZZ10B+C7ugsz+np5/MZKeyGQn99LgRetpo&#10;dyatobCrPr+nOYfdkdHXk97PTuwdiGKPx4+vO1UPSKW8/qtH1u9tM/5oV/hH65Jfm5P/ZB9l+aia&#10;MLpE6BtJaWnN6uks66XldTTkd7VldNOSWumez5tkUx/91Y/0H67EX3pkXTBPuhpaavqEFdG3njQ8&#10;H01nJnQ3ZQy0U3vqMuk15M4qXHsVuEHq+BB2eCiENuDUPM2DrfiVF/mz4LxLEY944p8alHXHD+ze&#10;aRq419ATUd8W3dAY1VAbXvXW79Uzl6cl5g+z7V4UWRTkqMWnaCeQbXNfmOa9lcYW/i4g4t98Q/4S&#10;Ha/x6nX06Fju3HxB32B8T5/o05rfFJT/G/HFb6g1f6C0/jqp8XcxjV8kdPwx+K0UkW7/djq0ZTqu&#10;qz+d1U3tb84aaKL0d2FpYMAniaw1rxKmgFfeH2xwXwUU/qddwpU7ZN3H7yLZ/dmDvXmd9Q8a3zzs&#10;bHsyf6qMffWVW8rfPNN+45ZyA/8aXTl0qbTl88edvy1tvZDTdIHSdIHa9XMq+9/SmBdi6n+Ge3Mh&#10;pvDfMpo+K2BeCCq9YJF63SpVzCRN1JDKrZNxzSj/G7Xbln7ubRVBUKMs1PwN1Hn1lHb9O2D7y4Eb&#10;ovF+6Lx53HLtsOXqadsNkIc/dt/Yo1/coV8+7OA6aRKAysVOSkV2CPxrcbzvQ7gOEuSWw1Ezt+WX&#10;okzbneWyUVcomJtpKP5kjFCKnGiqvEiagvhZXK8k7v+h7i+g20rSRW3YZ7B7enqwp5nCcczMzMzM&#10;zBBDjDGzZZAtsCTLDDEkcWInZmZbkiVLZmZmpuy/ZPV4+qS7751z1z33fP9az6pVu7R37arSlh3n&#10;0fuWPH+qLD9cju867hYcCoJ2cE6iBEeaAm+aAvdPS7g8T6ocZ4osV4osR7IMZ5I0G0yKPVmCHSfF&#10;jxLiShbmyNJVKHUxRRirxmrL4hxMw1VlEw11s9ycXkaE1iNSmrKxjQXZjYW47meooddZI1U5hBJk&#10;Mzb2dVIg3s82zloj3dkQZqUZqScfqCrmrygcpCIWriUTYagaZW/+Nhu9Ptp3sT1xtDW6skwjDva/&#10;am57HINTsktg1Yx4ZJDKapl5yzTjK1PU91a531k9/8b8xdcmpV8aFX1pmPu1Yc43hpnfGmbcMcPf&#10;N8M/NM96ZJbFYprNbIx/aIB7pI/mNEjl0Ydx6cWzaIQzK/mzqgQI6AZLmoab+iIcQjHh6cU5Fc0t&#10;pLGJ5c31o7P9y8PFdfLyevfKJmF9h7K1N76+M7G0Nj63OLa4MjszNzk1Mzm/uLC5vbW/f7izs7e+&#10;etDbPvUstz3YF22qG6Cm4KYs46og7SIn4SYq5Cgi5Cwi5CIi6CYk+PgaL4C4kLek4GNJQVD60BF4&#10;wkCCzwcgyQvwkuR7LM0LoKcAAefQNepNTC1dwd5wE2V741l9RAU8RAXcxAXc3iulhD3FBN1F+Vz4&#10;uRx4WK3ZHpqz3DV+dMfg7rfq975Te3Rbi+2BHvcjIz4OM2FuK2Fea1lRFxkxFxkRZ2lRZ1BKiThJ&#10;CztJCbuBO4ry+wjzetFTlfB6iQn4SokEyIoHg8afgxFJ/MOAwdiE+dzoCau5nG4a/xNgIgKB9Nhf&#10;ehn4z8jgHxniH/ghXBiU9NX75/TFhJ6ICPsIi3gLi7qJSbpw8xtFxWevbJ2dXkHre2szSyP1PU3s&#10;6moPtKxYjSI4rHLumFR8ovXirzqlX1k8u22F+NbAl8vMOTgjc2R27WwXOpw62504r60aVFZ3kZNz&#10;kpR2ERZ2lZEO5mBzl5WKERF8KiYYRN+fmP7ueEgKO0sK20sKO4qLuouLeImL0LdVpscHXyMt6Ksk&#10;EaIkEawgFigr6i8tTE+4DVZDSMjtHpvpLXbjb1j1vuc1ENJ+bBmGeZr/NrayJaGhE9behQK/NagD&#10;yZQ+/MJY9spkLLE9nUZCUynYYRpuZAg/Cn6UDWcN031wHiMD8yA1m0IP2GVs3JtPHXo2Ol40PFo4&#10;NMLwsvR4YioNnJ89Qr8WkHkNbowOOCwYHimiDgPAtaAHRodZlEFkfz+aSMQOUvBD9Guzxkbo144M&#10;5Y78MwU0jX4+/b4DgwBwxwLacNHoWOHEBI46mNTTldjdmU4i4CkDWeQBPIWIG2QwkDVAzSWOlhBm&#10;DbxS7/CZSSj4i4k/4WZ3UZeLkRDyExfzExP/mfL6jfYRFvIWEvYGdVGxJxLi/tLiAaK8njKCnjwP&#10;DHjvK+UhS1pf17a9Km19mdsBfih1le/OdEK7NOhgBNql0jka2lxo21nsOF7qvVoivlsgX85TjhYG&#10;theIO1u07e3B9eXe03XiwVD9ixCHOAWeXGudp1qKUTbG86017+ao0No4ND8IzQ+UBTsm6UvDdaUR&#10;OlJIbQmUjiRSVzJdjw5CSxypJfoeaE3RDC2xGzCa/yJTQwyvSU8NjdMRA2TqimbpiOboimWqCOZo&#10;iD4zkM/Xl01TEUpQ4su21ngV+3h9pndsqmt1mXKyOb43TTwZJ0DTg9AEuSUmKFFFAqEp89rZBK8l&#10;hVTkxWkIRgvdzlATzNQVLzJXfG6v/dJF/7mTbrGtVr6lWpqGeLw8f6DAAzfmr+1v/8P+9meu979+&#10;zPxNohR/jCgXQlOuyNki3ULbWZzLQYo/zFKvOQ+7Quq+XJpaphKmCB0b00O7y5NLI30HUz3QEnGP&#10;WN2Q4p9hpYo2ksbrS6JV+QoNJHN1hbM1+LO0+PL1RYuMJIoNJAu1JQtUFYt1NTE6CvGaYtWJXtBS&#10;P7RIWmwsx7tZJekq5VioFVlJx8v/Lcvkk5k8BYhoBJEl6VGwNE6IxnEtfVkYvKOyvqM9uq4zv6Pd&#10;v6LdvaTeuqTchgYeXhJkjwfCUn2NRbmVJWW92aQ9mOWcH8gYCalbcfBpSAupq/EKxzio7BHDd/r0&#10;zsjClxQ2eh5pCtcFmeeCzHtGAfBAo8IXVJ5jEvshgfWgl3m95fvxir+Q8j8cKvtiqPSbiYo7a80c&#10;ZwMS0IjcO5r0KUkY9HNFE4XGpKAxCWhY9ILKT+9nkAMa43g3zHxGfXROZbsc4YTGuaAJtncTzPSc&#10;zFN3343fvRp98G6IDaLyQoMiEE3gaoz5YvQ+/ZAiCZEUoV5JqIcb6mWGhh/sdH52NioG7QePdEZ6&#10;WGsLsajTvy3EGyoiECUmEiMiEi4gEiQkHCgqGigt4a8h78t/XyrIxmqqJeOEFnYxZAxNS11Q75+N&#10;cFyM8kIjItAwWFhp+l3IopcUgdMhnpNRjpMJjospDmiKB5oSYsQEn1JZz0eFVtrEJl4rdmWohKt9&#10;pfEZk/ndP2r8lcn0m4+s7v7V/M5fXbnvRqvKxOtqRijKBgmw5hgo1rlbvnUyem6h8tpSudZGudZC&#10;tkSV7a0eb7eNxLiXylqI7k6k3n6k/l6k5n6U3EGM1GGc5FE8QPwwTuwgTng/Vmg7QmA/RuwkQe40&#10;UfE4TukwRuUwWu0wVn0rWn4zRhaU21Hyu1Gye5GyB9ecJ2tuRivvpRkvp5sNJhjuvIqAluqhrT5o&#10;Y/Td+gy0MQvtzEO789D6+PkC5WSWNE+o3pvqvNqgvtseutymXe4On+8OHW8MQXvL0Pke3YMeTF1s&#10;9PWURuW4Sb92FGowZiabPViw59zzEjkOlTuOV99J0d5M05+JUhuPMzyogkNLBGhvAdpbgY7Wzvfm&#10;r3ZnL3emAdDu7PV+wwvXIbbze1vz0NkWtDp88BY7n2C/Eqy+EyyzHSR8GC+1C5PcSJbaSJLbTlTc&#10;j1M+jVa9iFJ+F6N0Ea1wHK2yHaMxE6k7lexw8BoFjbVDq6PQPOWguWQQ/ngkWu8UoQ8hlY+jhVZT&#10;1GaStDbhhmtRqjR7rlE7js0Amf1QRbB0+/EauzDN7UTNtRiV+RCZKR8xopdcXYh1WYRnebTPG3h4&#10;RzFmtKVqfZR0sDQOnW5e7i+f7Mwfbk1tLVNX5wm7q5R3+5Nny0OXK8MXq2MX6+MXGxNnWzPgnOOd&#10;peP9tb31xcON5ZP1xcvVOfo6LI5v1RfMxZnvx2odxmsdJKrvJSjuJiocJCsfpGocwvWXo7VXYs22&#10;kj1H/R0rtFQKFRQq9c2fqZnT9+vVdi5UsytSdyjWcs5RtoOLGWSp2OWqOxbqu4ZwyHneEUgU10Yo&#10;mBQbu2OULdByJjAx7TAu+cd3hCz/8Ujng29UfvWp7dec7syiEWKaSG3bPIvHhXZP8m18is18Xuo/&#10;qdTxz5awjWVWS+LWK9L0LtYLSJV3SdMKCFd94qXgayf3xEQhWFcpXEM5SkkxSlUVpqqSpEZPB52k&#10;o5hkIA8zlkswk42zlIm2lY10V4l+apic7pbzPOZNN75/tGxwrqx/oaxrsaR7oaB1LqtxIbNhLatx&#10;N7tlG1N3im+6xDefIWvP095A6HoI1wJhW7diX2zEPp8OyO20in2t5vtC2fOVqs8rNW+yS/qEH34j&#10;5sUZEpzZDuFazxANhym1ELb3Hap3P652PrBsMwr003OOaF8Of36U1rQPb9hNqdmCvdlIer2ZXLmV&#10;UrWT8uYotWY3sXIz8e02qmU3u28e29Ma87bA55m9lJ+FfKiJSryRJlxXB6mhg1XRwSlr43SM8zR1&#10;sBpqKbrK8WaKkTZyQXbibg4CVkFSDih9/zyz4DAB3VB+rWRZM497og7fcut/fMvys0deD0SihdUz&#10;VCzy9Z3LTB+/NPMu1KEH+L4y83lr5f/GzPeFvnuBqm2WvHnQfbFMRYsXRp4VJl7VFn6vDDyfqTtU&#10;6LpVaLtWaLq8Und+peYEqFJzfqPuUqXp+tbA47Wua6WO+wsNt3rTkOWYciireye59jC95QjReoxs&#10;O0G1n6Lp4bMn6MbjDHrM9Bm2bTulei6idDwov8Ui7pmCZ5mSV71RBNEFsRFTAWX10FNzF5CuUK37&#10;SW9OMxpPMPWHqBrAMa7hCFu/kFBK8EXu4+pP8loB27jaTUz1bk7jUWHbcX7rPq7xEPsz7KHrAPv0&#10;KHA6u6jaHWTNDqIavAtbyW/BeHbhtfvwuoM0ejrlY0RjnyO8UivwhZJ3tzVsJazsFN4AYTvBqHaS&#10;qw8QdBN2jG5mxErSozxzekAJOhl6kkX1ydxJrbnEd57j2i/zuvazmndyfmA3mw5oARxmtxzim49w&#10;TWBsR9jGY1zTSWbzeWbLCYYeUA7GAB6VzcSq1diK5ajnixFl7eZxdXqhAJJD2lrEczAewH5S9Tbs&#10;zV5q7RGi8ez6GwygPL7etxWM8wLb/g7fNRdW0usInw19Bl49RNTtpr0F7KVX7yNqDpC1gENUHYBx&#10;CCpHaLDa9MMd+JuN1ModZC34aKyjX80hni1ll+6+qd9pbV1qa9obpUGry9DmHjS8uPuWtJbTtAav&#10;Xkmq3MtpWc2sWUK9WUdVH2e2XOZ0XmR3HOa0jiFfbFZ3Q0vr0OEetL0C7a9czg/NvXm9mvV8B1O1&#10;g63dwTQcoFsO05uO4fXbyDeHVZ3Qyia0u3F1uHEwPTX8rHI+7eVyTNlmcsVmTt0leQraPzg+WD/Y&#10;W4K2Ft5NjUJzC1ddhMUX9TMFbxezG9YwTYdprWfp7eBh20XVneBa9lH1M2HPZiOKt1PfAPYRtWuJ&#10;Lwd9UDVmwa+N/OqsntbZPq0y96s2DwSHNWYhfa7JVO8MsjtiwA1B9cacYpsvs9rBXA7QDZvJr9cT&#10;Xu6nvj3D0JO6byAb1tLr1uC162l1W8jGPUzrYWYHKHcQjbvIpn10y3Ji1VhI8ULcq7PsTvDc7mXW&#10;7mXWgwp4Vq8Bz0DTVnrtfMxzim9WlxOS4IaZDi07QrZDRYMnuI7znK6r/N6L3O7jzLYDDHhmWo+z&#10;OjYRdduohj1M82Fm2780anbnLqIefLImnxZuwKrAU8owu+BRBA8VeD7BChDdUW02iR12SQOeGeAD&#10;CB5mcMJNGgMAqAP20upAnf6dDEwrOAccgtNA/RLbfoZoOk1vZITXg59m6/GvN5PeQPn9J7i2Zdjr&#10;oaDcbrf0JtuEGsuYaovo5eSqLWT9Eb79NKcLDJs+Wnw7GCcA1MH4AQe4VsY+x/Rc0FltJ4W9jBBh&#10;MKOllKqx8OJF2OtdbPNkTFmrG7xQxy9WwNjzjszj+3I+/Cbe2qHupsleVkjP68TFj13zXFxybe3w&#10;FtYYG1usgwPO0T7D0QrhYg33dkD6uWW72uI9nYvc7HLdbXOeOBbaG6TpK0RYacR7WmGtdGEqkv6i&#10;PM7gj2I5uSBDoxRHxyxjnXhLg2Q703QHcyQDZ6sMN1uc6/WmtvZmCFCCQw97PGhxtEAxVC4YiYN5&#10;OsPyqssFivE68bFagdJQI8rHJQdgoZ9ooB5pZZjkapPh7Zwd4Fno554PrnW5Ns3udliG2WVoYAAj&#10;4hZ062iB0FQIVhD3lhXxBB2CW/h7FCRGVIOrQOe6KmHgBNA/6NbWJNXeAulkhbW1wFiZogB2lhmO&#10;NhjGdr/W5qluTjgz43g+bou7t9QF+SzVVZ5oqQe522NAD6A3MBg7UzhjkGAA9LW9BrQDPK6TToOZ&#10;2pvDPRyw3i5ZdmapqrJ+wlz2Auw2ojyORprRzlaowMfPAGB9rI1SAYz18XC8vtyB3oOrXYabXYaL&#10;LRr04OWSZWOSbKAVrqMSLMpv/+i2DheLiabyE1OjKDdnpK8X3tMNa2cNNzNKNNaPszaHW5mlWhin&#10;mhmmGunC9LUSddTjdNUitZSfmOgF+XogszIaOptmhwe2KT1LnfW0UdLyUO8UuXOY2j000j8yThwZ&#10;6aNROik0wgSVMEnrn75huI/OSO/scM8Mne7p4a7Zoc4ZAK1jerDjX7r3xzACf3/KjfH99xj+r0YA&#10;/y9gRMH+Oz4YwIij/e8D3OLGOgMYFvlGA/+UH0TvNQyd/INU7p+h29++WfBu0nqmr43+JKVz7NrH&#10;/1AHbwfdAdNNPF2u070vfdNlGqFluL+Z2t88BMreRmpPA7mnYfDa71Ku7S8Z0FHz87S9Jf0s16KX&#10;0FJJfK9sfk2gm93/5yUTHw9dAAtwGAqzGYqxGoqzGEqxmEqyWkiATyanPRePO6dEII9KPI8egt0A&#10;zaIH59OH8amGcIt58/A4ibDbS7LYMASwJKeFCPcPAliI2+5fAvi/6IB/LH1/zHvql4EYh7UUK13T&#10;CvHo8QjocvOb8vHYSrC6Kj+0VftKPExOqTrIoCZM4228daqLtcRdBWk2OzEO2/c6+V8C7gsw//cR&#10;4TBjIMxuChBiMwEIshqDFvCqGJeFOLelJK+1FJ+NNL+tuKC9gIQbL7+9noRnpF5AmaPHYLj9Blxn&#10;PUV+LFqp3lMnUt5Q45aG4Fc6QqzGvHxKbGxCgg+lJR4oSLMoyrIpybEryrBJS7KISrAIiDzglGLn&#10;VhIQUBcV1JIU1JcTMVeTsdNRCHMyiXE1g3nZIPydM0Mf58f4l8SHlCWG5YY+yQ32yQnwyvR1z/Bw&#10;Sne2hdtZYy21q4wFJn0V58OM+r00WzwNmgOd852tnigq2ssom0hqaYrrKoobKUhayUvbSUvbi0u4&#10;SIg8UVJOktRIY5WPZFV9qu2WGJmc+iwzqg5uRkyQGY8VmIkTGotTGogz7oR5dKX69CZaE5KMGcZ3&#10;INUMACoMflYAt8RbNsfbtMdbXQtgE2K84UC8HjlBnwwz6U007U1xaEx0fBFhVxLtluZtYaqiJSLn&#10;z6MC51OH86jCuJVjOFUiuFVDudRCebQiubViubQSOLRSWbWQLFoZj7QyASza6EdaaczaaQ90Uu/q&#10;pd7WT/3OIPUr45TvrNHf2WXcdsWz+BeJJtRp55Od6tb8e4+fks9dW1fVConMEaUfOaQyGUUA/sMi&#10;8nNfNHdiiUZhk30NMaBrOIY8EUscCu/og1Oo9ATCFGoqZSSJMh5Hno4kzYUSF6NGDz27VrTKyHxp&#10;9bcjKz4LePYnr4I/uhZ96VX3qVP13+xefWL/8m82hR+bZfzNIv1Lh/Q/6gfd90xSTS9xfdUa0kaM&#10;JwymUUcyxiZQ4xOp41Mxw1NeAyOGbQPir9of5L79MuPl76Lwvw5G/8E//fsIvBym0u0NKa5nLpO8&#10;VDo882Jo/MXIxMvRyefjU+WT02XTM6Wzs/nTk9kTY6gRajKZEEvojuhtD+1pBcQMdAV3Nri9fWld&#10;WmSSn6OFwyrA0yQTEjWweGUUShGN0MjBGpcVONRVBJJaEyaH0+e2Eke2I8grvt0zFlVk+Zx6YWSF&#10;CPKldS3Rr288YWQmbXQcM0zJGyeWTfS/GO8tIjQXEzpzSf1Z1BHM2EI4YUYtr+mbQNwf3eFMdolM&#10;tvEfeaNux5eK57datU/Hjq8iKd1pna9hnQ0plIGk4clI8ngoYThmYDiRQE7p70/r6wakEvpSBgZg&#10;g7RUChXd24MfIIH1DyENedFmrIcXxJoHvsip/DAp71t8hdTrDrtOajhpNJ00nNk7kNnTm0klglsw&#10;BHB8dxusrxM+QKBvAEweSB8g0jcDHiCiSPTtjdFEIoLckzbSljzSkEppRJDasITerD5idvsAvpWS&#10;2zmU1zuaRRpHU4bgFDJsiBQ/RkgbJ+RSOp+ROwsGe7CU/pQBUtzgUMzoQtzMvlX9EHtc2V8dkV+4&#10;5n3tWPRHbfTfdLPYPYptC6vDmhrpWxpT6btI5g2R8aS+tLa2tM7erJH52K5RuaSiv1hG/s4s7kM7&#10;xO9tUz9xh0uhXru3DIeTpuNIozDiQEp/b1JXM36YiBnqR1H7MyZo2SuLiJl5l7pm4bSiu/HVfw95&#10;+1vnHCbzpN9ZJX31GMERkikYmRHUQo7qJicTaWkDg2BhYT1dsO7OxL62kO63Ae1vXasqzYsrrEpa&#10;rV70KeDe3AlFMJk7/sU/gBWeKJmNNigvdq+rCahrsqtt/yb7+a+xz38Ff/knVMNXmN6vU7o+D2v8&#10;wu/NX2xzBCKrnV4MwUjL2LF53CgVO9KDG+1BUPszp+Zwk7vBLQvKaR3fuRb80SrjQzvUB04J3PBC&#10;57au1Inh7NGBfGLri57GlyQKemBfJLrqE/ABcUUwucO/RFZx1Y98Vtb5p5LOX+e1MWU0M6W3MiF6&#10;/yOdxBTfyxRWyxRV9hG24fPnox9hepm8Cz6wxzyyvc4CrY1lU8c/1C/4TiHQyM2l+Y3fUZs01H0P&#10;6r2Rvv8ZIvO7vvvnXbfPOm9d9twFdcAF4e4h5bsD8rfHhNsXnQ+u6ljOyx4dYJh3ElmWAh8excls&#10;hcquBSnuRJuQnaULpL/DStxOEWeGSXICrgUwz7UApqd0vqmnyfNf+2BeRnTvP6Xv+8DluRhca2CO&#10;ZBl2+ia+khxoIY4SRakcVWmYLH+QJPcTad4EU43yMN+Z1+WL1a/XWpq2urtW+num+7spPe3Ezjpq&#10;2+uRtucDdYWdFbjeyqzx1ucrhNo1Uj31bQHtTf7wm4KRt4VTtSXzTS9W2l4vd1V3VeRNkRt3l4nr&#10;C93zk22zM31jk5Q+2jA8542VXya/XhSLdiKLEeK2IeIb4/TvzTI/18n+1qjkvsWLh9blDyyL75vl&#10;MJviWMwymI0RD/RS72nE31GJuasc90gdxqmTLmCQxqLgx6PhJ2kUru2c7Bael5LfVNUxQZrY7KPN&#10;kkdmJqfmlpcXd7dWdzcXNlYmF+ep6zujS9vUuTXK3Nrg4ubIyvb0ytbc0vrC2vb61t7+/tH59t75&#10;yNhSaXmtz5NodXVnTbVgOclAQR43bjYHXg4nfi4XPk5nUBcVePyzSAl4/ywSfI9/ijg/XRVfO9R/&#10;l/dud4O0mB+AsdevCL+nEK+7ALcrP5cDxwNDRo5o1ntaLHc1mW+rP7ylBuBmMeBhNeRjNxbkMhPm&#10;sRDjt5YQtJUQcqKP5wcFSy/FBHxF+Z+I8HlLiwZLiQRICAWAFhE+XyGexwJcj/k5XSWEvSSEPW8Q&#10;vw4mFhN0Z1R+wuN/+d1/C3DytR3/wQH/s1HIm4fDSlrSUVrK0j8gcXZh9RK6ml4cHV4ciSvKUnD3&#10;/lbJ6YE+jMu+6rb528+NX31v8+q+Q/Zt04hbmraank8rGvq21q+Ol6Gdmcu15bOcwhoOLmUuXgMl&#10;ZX8+fndZ6Ug+bj8RwdBrBxz4TwHsKCVsKylsD+YrLuz3UyRFA95DQsQf/ONHTNRXWNiTi9fhAYfZ&#10;A34zQQ0P/ScprshiW0SOVQbeq+JlcFPd4+qXT5qr4mg9KaPE9OEB8EuWLmsnRvFjI9hhGnqQjB4g&#10;5Y3SI3EZIpaxjy8DfB8xq5+UQySDej51qGh07NnEZMnkFCPq90YAMxwwOMwfottfQOHgDwIYkEUZ&#10;pG9/QB7AUMgY2iAggzaIplIAWcND2UM/RP0WUK4hUwGMywvAkEZHUZSBuK52QAqxDzs4gPsneDIl&#10;a4CaTaLlEUbLBxbMA1D3hMxFFH1Fxf042FwVJKNE+QLERYPExAJ+ioiIn7DwkxtERf3FxQMlJYIU&#10;JcI0ZSMURR7rK3j11w/PkiZJdfVNpdlF8ODX+IiG4oTWF6l91ZjhzpJFau3aRBP0bgI6H4H2aNDK&#10;ADRLvJwkHk4RN2cIExPtUwvdswsdlwc0aJPSjQ5LVuZLVBUJ0ldDBPlAK9NHIwR68tX5wbESZJq5&#10;ItxACqEvhdKTQAN0pTL0pDP0ZAEobYkMrX8fMZymWKbW9d7A2mKALB1xQLauBKiDRlDJN5QBLRh1&#10;IVApdDeaIlYtLhJ21oc3Fym7MwMXczRodhiaom3Wvcq2N4mUE8QZKmbqSWE1BLO0hdEqXEgVbrQa&#10;L0ZLCK8nlm0onWUsk2Usl2ksm2uulmOmijdWRuvKJiuKRorx+HM/9GK9bfn5H62++Nib426Smky8&#10;mrQLH7Pxo+/NuJkfa8hXoVMOJmnQ1vLhyszW4sTi1NAkue1ipvd8qG7yNaYi3CHDWjnTXCHXTDFX&#10;XwqvIYRX48er8ORq8hXoChXpi+TqCmarCxWpq+ZraOD0lOI0hbowgdBcKzTXO/Icn+1mn6StitZT&#10;yDUVwxl9VxfycKtGERpQhAYFru0vQwAzYAO8oz26FsDM0NADugCm3rscvHtBuXdFenhOUtonRKb6&#10;WMgIaCipBAkqBzLLPv5e1IpF0kxKwUJeTNpTT7g7x+ySYA4NKlwN8NIF8E+4ji2m847KcUFmPSUy&#10;nxAeHvezr9SxzL1lna5knnvLsljLPveWeaT8O1LBJ+st7Ps9vBeDotCIFDQicUUTPacInFG4oHHO&#10;d8PMJ5SHRyTmYzLbKRXw6IR652Ls9uXYdxej314N36Jr7EFeaFAcools93wHTXFC81IQVRTqFYDI&#10;4tCwGEQTgIis0Jzau2mbntdmEd66mgqGovxegjyxIjxxogKx4qIhIuK+QmJuAuKuIuLekhIBknx+&#10;ujKBxlJWSZ7O631waObJNkHgfJzjaITlZBisoQBEFYMGpSAKuJEkNCx8NspzNMF+PMUCuBjjoM8d&#10;nEPjgaZYoXmeY4rwVpfC7GvtXE8WN6EPHwt/5cT1pRvfXVvW7zQ+/Uj9H3+0eXTHV0QoQFzYh4ct&#10;TV2u3N68ysX6tb3RCyutl+YqFSbyr42lqwwlaozEWszE+x3kJn21tyIsT2CW21HK25ESm+Eim2GC&#10;W+H8ezGCRwmiJzBxUDmMEztJlDmLVziJUT6OVjmN0TxJ0NqKVdiIk9uOlduJkd2PpnMYJbcfpbAf&#10;p74apbQcpz0Rp02N1Vkr8oKGC6EDIrREOV+euFyeuFgavVgcfrc4BK2PQbuTK6Sao5luaJsG7Q5f&#10;7dAu9qmne7TDzaHjtdmz7dXTvbl3J1PQweAWpWSsJGg+w2k9Rm/DV27BinNY9zZR/9sB6wdUX4GR&#10;COnxKJVFhA3Ulwvtg4/G6N7C8MHm/PHB+vnx+tn+/MXm2NXmKD1gd3vmcn3yYHlqe3v53ckOtDF9&#10;1VaxiQ5cDzPcC1U6iZI6ihffgwlvJQtvJItvw+T245RPorVOo7QuErRPE9TOE1RO4lU3IpQWorXX&#10;M58c1+KhBSq0NgWN9S69RI4k2yyC9YkVOYrhW4MrzaeobKfpbEYrjzhyjtlzbAXK7oYrbUWpbMap&#10;biWq7iSpHySqHsQqHIXL0vcJzg1bKEfPv8QOFqbVo2JepkXV5CDaKgoG2qtpfU0Lk4T9rfGj3cmd&#10;ddrOGuVkiwZtj0EbgPHz9fGTjYnDzZn97fn93cXD/eXt9ZmDjdmTtemLlWl6hoCFsa3a/IU406MY&#10;jeN4zcME1f14ugDehynvp2rspuqsJehuwCx30zxnI5yarDTL1GSKVVWK1E1LdJ2e6TjnqtnlqNoW&#10;arnkazjhFKzwyvY5ag5FOm4hrDKet/iTxHWQ8kbPDJyLtZ2KNJ3y1ewzFS3TpQzjhDTCuBUD2GXM&#10;P31k9MkDg0/um3zF6vRIJExGB23sXGof9MIipNIsLFfZNZFLN4Vfv1TrcYVRUI6GZ5FxCFovKErN&#10;97G8t52cj7ligLFqqIFmlJpqjIpagqoqTE0FpqmUpK2YpKuQpK8AM1eDmynDTBVjzZWi7DViPY2S&#10;guxQMS6I4pCcRlgJLbdl9RV5u5K6Ud6/lNM8j367klGzl9l4ktl4jmuEAJlNF/A3W5HFl6jGS3Tz&#10;UWrNcnjJqDeO4JDSYBBaruBRJOVUKuf2Ws23xSSS5oFej35+ldEC5REhdO8VvHMjtHLCI3cp8MVV&#10;egeE7T1MbtxLrttJrt1OeruZ9AawkVK1mfpmB/72AF53iu44zx04LRqezyTVhVclmCFs5UIsVWON&#10;1WH6Wuk62igNbbSaVoayFkZJM0NTF6eukaYmH68rG2EtF+ouH+gv6xMi5RItZZ+p7Zur6xPEoRbB&#10;r43VdIkTN4qVMAgXUvNmFbf8gkX/4+9N/nbv8X1hmIROtqbdaxv/15ZPKky9nxt50sN86dswu4IS&#10;r2hRYeIFWvJVbJ5pOj5TdyhUsX2l534jgCuuBfBrdedKDboArtR1fa3jUqnjUaHhzhDA7/BdW7Dq&#10;/fTmA0TLEYouSo8wLUfYxkNMw0FG/XFmy7uCvtPr3XyPUE2z4SVkj4wR36xq7eAanacNemHd5vGj&#10;bpitiBcQshXK6z9B1Z5h68Cbco5veJfTdpJZPx9f0uudupzycgdbfZTXsptTv5PdsJvXsJ3dsI6t&#10;/qdae5+djJpdTO0N2+jqLdTbbUT1Fpy+S+suvJYhgAGMmNpjeP10QH6fTXKbSUyzfnirYeSIO2Yn&#10;rhLKJ7zL7r6xYowLQQ8nGS2gHA/KnwguAHUot5du0dD1u9nNW7mNDHZyGnev2c9uPMxuOshqPMhs&#10;OMTVA45xDfRnL7PlDNfC8Hb0UGPG1wXiX6/HvdpPqp4JLOixgtXphDTqhvZaJo554uaDirZhb3aS&#10;q8GwjxCNJ6jm4+vYX4Y/BocX2Pbl6Bc078y1uFegvgl7vZv2dju9agfxZhf5FrCHqt5H1wAYlYOM&#10;WgCogJfAaevplWv42q38pr3cuj38m9PCWqiuDyLQINrQZEvjWFfb4uDg3vDEfjt1/Rnd3kFFhFV0&#10;9Sa+4Ti77V1OJ5TZcYFpOUA3rGNqR9EvN2q6oYV1aG8X2liE9pcul0bmays38M8PMG+2sfUbuJad&#10;jPY9ROtJauN+WvVZRQe0sAbtrr473jicmxore7uCeL0dV3GQVAUqm039x4uLm5uzu3tz0MUmdLIF&#10;jQ1D1KH11m5qcdUQ/u1WbjeUSYbSu89QbeBtAksK1nMmvGg+qoShuo/QtTvwyokQfIdDTK1pUKNl&#10;aItNGCgbzEKrdANqjUIGPBDzEcVL0aUzoQUTQTkdtvE0H8wm7BWU2wWVkKC87iNk3VpixTaibhPR&#10;8GM20usB+9i2LWTjDrp5N6NlEVY1Elo8G1dxmNW+i6fvZLyLrwWAZxX8zNnHNQHOszr3UY2r8ZWT&#10;T0tGfAvGnhROBZTNPC2/yO65yO0+z+k6wbcfYJoPsS30/OFFhLPszhtOszoA4ATAIbJxIap8OrSY&#10;sW05eJAA57j2q6wuAFiH9cRKet5pV0S7LazVOoHqkzkakAsuAY8xOO0iswOcv51SDS4HLaA3cMnZ&#10;9WbYDDfM2DybkTAcPGn07yjEvwJ9Hl/vxs3Y8nwlqXI8rIjgg+1wTaP44aciS7bSa8E4L/Poc2GM&#10;mZ7O+nqHbzDyq/xe8BKor8GrwVN09k8BDMrF1KqRyOL55Ncn+d1bmMZZWAUxAF9uGBzPZ+R7S87p&#10;trL0F3KqfDYuejFBLpn+7nlujlkOjln2Lnl2zrkAe6csBwd6zmEnq1Rnc5ijeaqTbZa7U4mzbZ6r&#10;bY6vQ6GdPtxALtxCLTbErcDbFmejD9NUCJaSeCwk4iog7CYo7CYv5WdpkPzErcDPvdDBHGmqk2Bl&#10;mOJijfF2znW3ywQVAKjcCGBXmwxnK5SHPc7RAqGvFmGsFWNtlGygHikr4inO5ywt5K4q468i7Scn&#10;+lhL8amDebqfez4jmNjTIZOR0hkcutliGALY36MgwLMQlDcC2NIApq0UYqgRZaIdqyYbAHoDdUbm&#10;Z3O9BFOdODAA0IOTJdLOFO5sg3G1xYMpO9rgAU62mU62WAcblL010sIkycUBY2WeJC3hys9jLiXu&#10;JCftJsRvoybnD8YMbhTkVQwmAqYA7hj4uAj0CfixA2bUAYyXXKzR4ExdlTBlqSdgdhL8LmCaYJBg&#10;GGApAKA3MEgwPFD+GNDCAPQJFgQsF+hHUcKH55GFAKcNB7OekICFqpKPuUmMo10aeCstTZON9GJv&#10;BLCpQYqxXoqhTpKBVpK+Vryeerihdpi1aZyvJyY9qfJVGZHQtjhG3iK2TxI7xihdIyP9Y5OkiSny&#10;2CSRNkKgMQQwg58K4JFrATzaNT3SOTXSOUPrnPz/IwEM+Pcd8I2p/W8C3OL/WAAz+KcAnru2vzOM&#10;OOybCGxQuan/OBc3I8aaEW99rX6H+prAP5xpPQ2DDLrrKdcCmG5/O2sHOqopP0vbm4GfpbWK9LPQ&#10;dez/BL8ogMU57QQ47bl5PTglAnlVE94TwFzi3tz/PQJYhMPqZ/mJmqVDF8Bs1pLs5kI8Bnz8ejx8&#10;5vzctpKsLioPLQ3uyqTq6jeGm9VF6LyIMAsz1xO5JSvJZvs/JYAZgDpovJHBwrzWnAJ2j9iM5TjM&#10;40xDibC0ufTghWSDbZzRVKrpGDr8mVe8CY+dwHcm0sJukrJmjzik+VlURJg1RFkAasLMSvz3Zbhv&#10;i3Le4mf7jpPjFjvXXQAL++377Lfvct69z3v/niQbsyIXi5Ygj5mshKumaqC5cbSjbaK7MybQLys4&#10;MD8spCgyvDQqsiQyoigs9HWgS5e75Gq4wkqM1uAThW4f1d4Qi2pfC7SZRoSGSoCqhoeCpqOstrWU&#10;rqmolg6/qgK3jjCPk6RcrLQehlc77b5SuIBekGtgbB425U2KY1e8JiVKkhYlQY3TICdZd8G92lK8&#10;epNtb9I+AwjJZqRUiwG4JTHFHNQBjPY+mAmgJ9G0Lc6yNcGmI96iO860P96Invk5Xo9OonFXjGFb&#10;rNnbCLOiAONnYfb4QNvHZuaiMo855WJ4FOP51BL5NBK41GPY1aLY1KO4tOM4tBM4tJLZtVPZtdLZ&#10;tZDsmhkANm0Uqw6KRRf1UB9xz4AuKr4zRnxlmvZn3cSP9eM/NoF9Yo+85VfEk1AtmdGlkEP48gn+&#10;qwD8508yP3ZL/4190gcuaV8E5z+EVSiUEGza5sMmjpOXL9OXTxHLh2mzm7CxBeziDmJ6Aza0GEWe&#10;De6b9mwZMX9N0HrWxRxR8LU//s+u6F/bwn9lm/4bR+wHbrl/cC/5tWXh76yefWRf/lfn8o/s8n9n&#10;gf6TLfLrx1i28EL1vCa/3hnY1DZsciWCMhrSTwkmUIOoM869E7q1RKGi+m8RLz6KzWcKzWIKxP42&#10;qvBPsUW3U16I5zZZvR0M6p5JIC2lEaew/YPZ/aRcIjmfTGWE+BSPTxRNTuZNTeTPTBUuzBYszeUt&#10;zuLnp7Az4+jJkZQhYhK1P2GgL5rQE9zV6d3c7FxTZ1/11vz5K9Py53qFBUoYlHQ6TCY9QQoeI5oY&#10;o5aVp4ArkkDm8STgbgWnfOGb8DAKJ4554d45GjY4mzK2iBiaQJGIGEInvqcpo702m9CdTRnE0Cbj&#10;SVPubeOKxd2fhBQxmcX/+kk+k2fmB09wD1LKNcvbXdso4QNj8KFR/CAhrbMpsasjnTYOH1uKIk+H&#10;943FkcYjWnsSWjvgne2onm4UgYAgDaQNDKYRKRmEPjSRCKdQY6hjnqRRjfoe5txXf0nK/iytQKC8&#10;0bZ/PHJqFT4+hyTT8H3EHBIhk0pEUHqT+68FcFcrrLcDTupFDhLTSIR0En2L4uvtivsyCD2g5wxi&#10;N4bSgSS2wHtbkIRuLJmMI9MQvRRYSz+qbwhDHMWRhzFk6nUuaAKW0p9NIxQO9ucQezD9ffSthWnj&#10;cYNTfj1jTs3D3PHF/3BO+dA05u+26Z+Ypf1JJ4HDs9Qqpx87No8c7EcM9OKGybmjQzgKBdU/gOqn&#10;4ocWwxoH1ZJffGsD+5Nh/F8tM/5omfkfujFisFKX6u54ylRsPy2xbyBrfDxvfCytrzuhszWpvy95&#10;cAg2MhU5OOPUNAjelM980b9ywP3W/dkHLgW/tkH+xgL2Z5u4T+2iPrcJDGkbSiSOYcdm8eNTKCot&#10;jTyQQaPljY88nxjNJhNTe8kJpInQgWWHpjHxzLffhyJvh6bK55QYvKxUzMoWQ6Lkc3JksnIfpGQw&#10;uYczheE/jC//IKLs1975v3PJ/qNDzt9sMz8yiGfxyLTKaUeRl4tmVjNpVCSxDUPpSe4h5MxswycO&#10;DcvJ96Iq/hFU/le/Zx+6ZHzph9Erbk6kzuHG5+hxbBRiLo2Ip024vxhkfVL8F2v4h85IJg/kJ+lv&#10;H1YNfVLa//vCHqasNiZkCxOy/T8QPf+R3MUU3sLkV8EUVMz1coTrzfLvo+qYnHO+cM5lM0dxaibx&#10;aWHZNTJZDXO/V/LTd7Gte/14t10a6nsI9f1E/TL4BQF8RP5BAF92PYQaWS5fshxlseynsi09fbgf&#10;I7YTLrsZrrIfbzripfhc6V6GyNcp4syJEhzXQcA/7OzL8L6MwxQZHoYPBoD2FFmuXxLA6Yo8AEb9&#10;xgSnyXCnCXLkK0llqsuGS/AEyPKjHI3aMYlztc+hETI0RoUmR6GZicu58f2Z0dXpoaWJgcMFysk8&#10;cXeia55YM9b+gtr4jPQmt+s5Zqrt5UzHq8XuN+vE+sOh9qtpAn2vuM0JevLAwwXocHprmbA407Y4&#10;3z89SyWPjcajik09Uvg0gzi1onjN4Kzm8Fv6cV/pxHyjAbutnfpAD/5QL/mBdiyzTjSHYYyAeTyP&#10;fhiHZsAjZW8WRS9utUBJwxgNB7SxBzYGU535oquub25w7nBq/WJ8+ZA6sTxAG9/a3t/e3NrbWj/a&#10;Xj3eWjxYm9mcH16cHpyZG56YHQPMLE4vri2tbGwur28trmyvrB31Eyfz8quDguFmZr6KitZCQnqc&#10;7Dp8XLYC3K4i/J703WGvJauU6BNJEd/3/OsN73nfG95Tvwz+LwpgMKofwxiqtJivlJCrpKCDKK+N&#10;IKcFL6sJ50MDtnu6LHe0mW9pPrqtxXpXh/2+HhezIQ+LMR+bKR+7lTC3mwgYmOATKRE/adFASeEn&#10;18b3sQifNyhFr7NVgxZxQR8JIT8JId/r0F668WVAd6XXKaz/aXzf4zoImK5y/03+GRv9nwQwwAfc&#10;QkXR9/49BRYWGXh69tTc4vLGyvLeBmF2urx3wD21hNM46hu1xEfW5Q/sKv6mjbllkcFql3ZHy4tF&#10;zdEzHFffPL40DR1tQhfn0NLqia1dIBu7qoS4vbi4p5pSFA+753X473WkMrgvGLawq6Swo6SwM3gM&#10;fux9bxAR8BEV9BUTegLqkqIB0uJBMhLBspJPZSQCJcT9xCV8BcTcHvJZsEra6HrAQvNrPbClujEp&#10;usmplll4bUSqWnqidUmuT31lWCt994dkQi+SSqYHAV9H4maPDGeQB8Cvj8zBQTyVHuP7A4N0EVtM&#10;HQY8o42UDI2WDI89Gx0HvJfJmZEIGlSKrk8GgAsZEpeRPjp7kJ5xGtwC3Ag9QEKSSSjKAAD84KXf&#10;8doTMwRwIYVWNDgE/nlAjwam0fVwOokQ09EKSOrv+SUB/HJw2SEi+6GolaCcl5iEPwebq4xomDCP&#10;3/9CAP/YAYM6aJQQD5QUeKIg6q8g7OFgErk5fQodQjtTUzP9LeT6IlpLIbEus64k8U1BXEN5Wttr&#10;TFMFktZbMkN+eTDRCi2Roc1JaGeOHhe4P7+7Nry3M7oy170723U61NyeEpiuIgrXkAo31anORUGn&#10;W/tD3dAcBZohFfvZxGmJIg1lUIZSGAMprD5Aho6eHACjLfmz/ET9MvhFAZxnIA0acZoioFJkIg9K&#10;8GqKvnR1bsL6IuFkZ3xhtGNnZuDd6vjV3BC0MAKtT7emRkSqiMarCmebKuUayeC1RXL1xNCqfEhl&#10;8KOeK1WRE67Ek67KTw9H1pXA6MpmGSkVWWmX2umX2RgUmGridBSQalLxEtxP+R74sN/25bnnxfvA&#10;9tG3ut//XeWbv8h/+4mlOG+Cq3VVZtp4V+Pe7Oju3PjGaN8WsYZallb61D7JRDZGTShZUyTTUKbI&#10;XLHQULbQQApQZChVZCydpy+K1eRDKfEV66rjVZVwBsqxmiITLxHQeDM0R+rKTM12tk/WUk1RFc00&#10;5Kv04p4rUoZI+hBZGqLy/9j73vBPAcyIAH54RX1wOXifniC6+8tTkvh6p1uCp4YUt4KS/FMJpVQW&#10;kZgHQkEP+Ow1NN11lRRy4kzfjUae9KlAo5JXA1zvqV8GZ6RHV4Ps76gc5wMsR333TwgP6U50Wgqi&#10;SYL+93sEtzt4N1q55mvuD5V90Z/78UDhX4effzZbfWut5eFeD+cZWRAaFYdmpE7Ij45IDw/6WY5J&#10;XBeDwtAwPXE0NM53Rr1/Qbt1RbsN0e5BNBaIygMNikFUCWhY4mqQ75LMDNHuQBP3oKkH0AgbRBGB&#10;xqygsfDBVyFhdtpyvOJiPHqSYq4iQv4ivFGiAvHiImGi4n7C4u6CEm6iEj6SEgHSQoG6ciFiD9Q0&#10;+ARfI112B4O3yboHw6L7oyxHo3fPhkD/HPSbDglCY4LQlODlJNfJFF0AH46znNDYz8mc7/p5r/o4&#10;oQlWaIbraljskqZ13mffj1XPsGFL0GaLVeeJ1xQLlOQ2ufUPpT//RvuzP1s/uOXM9tD420/sH34T&#10;LMqdpimdaaSUY6TwzEL1jZN2jaNGpbXCCyPRMl3+V4b8jTaSJE/1sQCNnUSDvQSNvUS1vQTFnTiZ&#10;7TjJrWjRrRiRg3iJowTp40S543jFwxiFwxiV83it8yTdnXilrQSF3Xj5vTj5w1j54xjZk2hQKhzE&#10;qOzEqc2GKw2HKg3HaI2nW1zUxkK7PdDmKLS7RGd96nxx+GKRBq2NQDvj67Tm00UCtDsK7Y2+2x2+&#10;2h++2Bs+2ho92lzYW1042VuATmaho2HogABNvYZq4w/TrC5i9c8DlXYfi8+78NAcWLscH7Y6PWpy&#10;5OgPUj6pSYG2ydDJPLS3eHm0cXq0ebS3dLg1dbI6dLZK/2cPPfx3e/Zsc2FnZ+Vsf5WeIXmo9bwE&#10;thZjth2mcpWkcpgguQcT3UoW3UqSvBHAgKMY9aNY5fMElYtE1d0Y5cVI9RmY5STWHyJW0x3wziQ0&#10;VLecHzAUprwQInyQJLOWprKYqrybpr0dozTuxDHpyLEbJHcYqbQVqbQZo7gRr7yZoLKXqHKSqHKZ&#10;oHoIM1hCP96tQEB9FRCt4aSnaqq6oKsEU1+AeJWT+rYE09v4fGakY2uFcrA1cn44CV0uQhtgAanQ&#10;Gu18beh0Y/R4a/J4Z+Zkb+78YOFgfeJ0A/wDbxRaHIa2J6GZgc0qzNK1AD5J0PqXAE5S2ktV3UpW&#10;30rW30m13E13Xk9yp/lbVRsr4aXFCtWMirUdirWd8lTtcpTtCtRdirTcCzRcM5UcctScCrVdgx9J&#10;uX/Hmyyhi5Q3KtR1yFOzLVSzL9ZwLNJ0KtRyytN0wKvbYlWt4yR0ArjkbL/j1v3rHc2PvzP47KH9&#10;fYHHnLIpKtYZ2s7pKjYRglqxQlp4DYdiI2+8lke6qitCxxduFBJnFBmkG+6kGmgq66Mp7aupEq2q&#10;GqeqmnAjgHWuHbCRcoqBYqKubKS2TIiuTKCBfKCxcpC1SkCgXkiiRWSWO+pVaGFHUtUIrnX1GfHw&#10;BfXw2cB+Xu8WumkjtfYA0XCGbtqDVc0/LYRyeqE8Ep3sfsAlpnMt5vWQV9Yr9cBSBe9ccWe8sH2e&#10;hEuFWkCreQLBCb0bV3uYUL8Z9WYl7OU+rAHCE6AswkFa81JMxWLcq8X410tJb1ZSqtfSazaQdRuo&#10;xr2c3lV8z0hac1PYS7xLZoh+gq3CUx3pAGNNmK5OipZ2mpp2mrJ2uoo2CqChjdZQS9FUiNGWDjOR&#10;DnaSDw5UfRqv+RSu6Z+q6J6l5Y1TdfW6Ix3CoZqn74XTci0w9s41dEWpWUaLavgwizl+w2X3Oav9&#10;F2yOX7DHCKimSOoxsj0zUkO/MPJ8puuSLqFfrONcoudaqOnw3NDjhb77M3WHlzqudLRcXmg6v1B3&#10;ojtgdefXGi6Vmq4VWk4vtZwq9TxfaXvWm4YsRpVeZHZswN4yBPAhkh5TeJjRzLC/gH1U/XlW5wmu&#10;7TSz/V1291by2/nw0t3k6uXwslFvfIdZXJWaf6Wyb6NuKMEmedgzYyP2+V5a1QWuBcrrgIr6zrNb&#10;5mJKutySNtPeHOIbzwo6D3OvY2rz6MG1W9ia/Wuf+lP2MbWAA2wdAFT2Mmp2rgXwLqJ2F0EP5N27&#10;zny7C6/dS6Vzhm5Zj3u1EPJsJrBg0AXVZBBRqxnUbBg57Js14p8zE/ZsO6X6Et8J5fae49rBhUeo&#10;ps2kN8N+2aMBuScZLVB+/ymm9RDbdB0B3Phj9cvgRgAz/PRRZsMxvvEU33KaSRdpDN92iGykBxnD&#10;68B4TpBNB/C61cjnNA9Mq3F0nU5Is354m0lMn10KzQu3Ek3fehnK6n6X2QnO3EupAYf0RNDpDfNh&#10;JcM++K3Eqitcxybs9V569Q7izY8FMAOGBmYI4BsHvIl8s5JRvQ2GmtOwm/n2IPvtVUUb1EmEKDRo&#10;fnaB1D/e1bnYR1yo7RzCvphFvD4v6t7Pbzsuar/K7wJv2Qm89iil+gTdeJLXPoGuoEcAz61BOzvQ&#10;+hJ0sPpueXypoWYz68UB5s0OrmEzs3Uno30f2cYQwCcv2qD5VWhnBTrZPFmcnXpZt4mpPkx+ewKv&#10;mU0qm6ts2ZuZWVmZWF4cercJfnQvQRur0O4+NDYzXFrdl166nNkM4Unv0rtPka07qTXg3QHv0Ux4&#10;0WJM2XFGwxmu+QRTf4SuXU0spfikt9hENFiENFuHgkq9WWiVfmCdadhIAP4QVXeV3X6ArF2Jfz7w&#10;GEn0SKd4o6dC87dSKk+xTaCT44zGDXj1ekoNg0143Q6icR/dcohpAzDCfw8yWpcTq0afFs3FvDzA&#10;te5l1l/bX1DS7e+PBfAZvuMko20vrWElpnIisJjsju9xQhIfY8fDirbSay/zeqDC/ovc7kNsyy6q&#10;4UamMrwvfavg6wp4cpZjX85FlIJZMzauplvbzA7wLIHDq6wuUAdLsRj9HDyoFC9sn0t6r3Navyti&#10;6EnWQlQ5uAqcCS5hXMiIDwaPIugWtIDKeUYrI984eMAO0xs2EiqXYl6sxr/aRzWC5/ZmkPsZTUtJ&#10;ldMx5b0eyEH/rJnosvXUt6ARjBC8+q6gD5SMgGbQwhDAYF5r8Or9zNbzgt6j7I7D68TRSylVoxHF&#10;i8mVu9jmHUwTKNcRtdSnea9MwtBS9hHClvrMmiLfKYjdVjOU9vSyS/fzyHF3zXJwynRwy7VxwlvZ&#10;oq2t6TvOutqjPOyR7vYYexuss1O+A12LZno55Nrow3Tlgk3VI0M884M983xdcU42cH2dMHEJl0ds&#10;xt/d1hDkddBUCHG0QD12zHaxxtgYw21N0pws0Z4OWYwgYACouNniAOAE1+sE0W7X+ZP1VMMt9BM9&#10;7HHOVihro2RtpRA50ceSAq7CXPZCnHaqMv52pnCGPfW+3gPYxyWHUWHUbxzwjQAGZxqoR2opPrW6&#10;3pfXTDdeUyEY9CMt5G6kGQ3a9dUiHC0QDP0MBuBohXS0QjtYY8Fkne3wznY4ei7o622AbS3TXBww&#10;1hbJKop+8jKemmqB6ir+4iLOIjz2siKe4C72ZmngLqACSl/XXIb3ZQT+AkCF4YDBCEHJENhghGBU&#10;pjpx6nKB4nzOADBZeTEvMHFzvQSwLOA0sBQAl+tM2gxAHbSApQCvgkPQA6iAiYDLpYTdmO9oPbyn&#10;ycFqJC7iqKX+1Mw43twYZmIQD6ZgbQ6/jgBONjVIMdFPNtFPBaWNaYqNWaKlcZylcYyrXXJidEnN&#10;C8rowPZA5+xgz+xI/8wocWqUMD7SPzJGGB4jjtEIExTiDwL4nxqYznDf9FDv1HDv1FDP5HD35FDX&#10;xEjn1P+gAP6v8l91wAw7+9/HzS3+jwXwDy/9xP4ydC/jXfix+mUs6U/Vb28jI/z3P9nfztoBBu95&#10;3xva35J/lve87w30OOD/CX5RAItx2DIEMJdkEJ9aIq8+kk0f9Ug39X9KAP8souxWkqxWEmxmgtyG&#10;vLyG3Dz074BIsNgrPzQxZ1XItrHujLdrTTSriLT219OSuKcszWEvyv5fuoXFNT843f8S7wlgARaj&#10;HztghgYW4LLg5LFkeaTP/pmMrZBBTWAoJcajP0hxJFFrDOE8hIUVByAtJXzEWZ3lpQKkVZw5+DVF&#10;+EwkuM0A4tzGIhx6gqyafI9UeR4qCrAB5PlYpXgeiXHcF2C9w8tyh5vtNue9T759+PcvH/3jS47P&#10;v+X95o7I3UeyLByKHDymUvI28iquatpPDEzDLO3iHF1grh5YV4tKZylqiMJEvAE50qAn1LQj0uG1&#10;vy3W1hDnbI+wd4JZucSYOofoOfiqWDhK6RuKGAtx2fJLhohpI4X0M+4rxzyQ99WzC02DJVekBrTC&#10;rAmxmqRIpYF4PRLcriPdqynJrTfVrv96x9+eBCNQgjop1YKcZvVLArgj3qI9waIr3qwnwYQQZ0CK&#10;0x2I0wYQY3VbQzXqw3RfP9Ur8tV9EWH3It4jxc9bXNKeQzyAXSqYTyVaSCeZVzeFQyeFXS+VRYcO&#10;qzacXQvOoQXn0oRzawDSOXXQbLpoVj00sz76gVHGHZOMW2aYbywwX9niPrHF/NUW9SenjD85Yz5w&#10;Qv2HdQqTWewf3BC/c0v9lROMyTHpAy/MnaQq+dejVoRdh4F9r7HzoKlzv6Edn4FFX9Ksb/+kZ9eI&#10;0fNOtfwGKdRrodRyPljpo8j8L33QHzklfWCX/IFj2keumD95Zv/5cd4f3HN+7ZjJZJv5mV/Vn9ye&#10;f2Bf8Du77N/ZYj90zPjSL4817rlZ3Zh92wToOWZmJ3n1IG5uzYdItWzslCh4y4p58Vls9m/905l8&#10;03/7NPsvic+/RlQLlBOlX5J0amiOHRMhA4sJ1MVk8nQqYRjZQ0B392b09KF7+zL6+tF9/SgCAUkk&#10;0MODaIP4sZGc6Ym82ans2cnMqbHM8ZFni/MlK4sla6t5y0voufmkiamYkfHIkTHfHkIAccCvp9e5&#10;rta2otyyrEgvCy2THP/dY49vfXy/8w/+xi/07x6BHzsHfOkbyxaTAVYjmraQOrqIoE1hyNR8KrWU&#10;Ri4YHMBQBnETi8kjq7Z1VNbUql/75DB55jM9KWN6UvK7sJf3UfVab4j+/WOJg8Ow3o645lpUX08G&#10;kZJGGU8gTkUQ58MIC2H9sxHdI09rO2LqW+Gt7dieHlx/P5ZIRhEHEf0kzMAAnNCXSCCF9A6Yv2kW&#10;yHh2PzWHOaNErrLDtH3Qb2guZmwORhlOIxBzKMSScRqWSkgn9yb1tcd3Ncd1toCbphF7keQ+1EAv&#10;AE3qxRDpYIk9WEIvjtCL7mzHdHdi+gnYQWrG0GgadSSBSI3sIcIGhlIpQ2gqDUsezCIQ8vr6nvX1&#10;lpJIeWQysqcf1kmAD4wjRlae9kxp5tQ+eor7m33ct57Ib1zT/2gQ8gftQE4fnFPJQCppBU2l4kb6&#10;8WP0LSTTBwZS+wfQlCn8+GZ896xCbOnnJjFfWKR9Z5fzN1Pcp1YF7H7lvrXk5IEh7MhkKoEI7+3D&#10;D9FyR8bQJEpCNyFlcCKBOu9SPyiDrbkXWfxNyLNvIyo/8ihlss7+wCH3K7/Szz0yP7aIvu+Vpo19&#10;Hds3lUKZwozO4EYnEJTBVBIxjTyQRaZUkWkv+8DbN4ed2g6irmlU9nNhqlhSim0bBv17J4P7Rtwa&#10;u8xqGjWq69gLij6OTft1EOpPESUfPy1kckIxWaR8ZJP+F0v4H/Ui/qodfM8q2jC1DNE78Xx+vXh8&#10;onh8qGplFUeexYztB/Stiua0/TW6/KPoFx9HPP/IFy8Cr/JtGM0a3cSRp+F9VNTQOHx0PLx/VD7x&#10;9XcOmI/MU3/vgGZ6jP8TvP6r58Mfl1CYcnuYcJ1MmK7fZBI/RPX/Kr6FKbCKyav0y6Q6pdoVvmcz&#10;v/V6/qF97jd2Ofe1UzhUk3m0sBxaOHaTrFsqj/VdLaorXTc6pCACC3Rtdn8KRGS+6r33UwF8TPn+&#10;iPzdKeHOVfcDqIXlXRXbWQHbUQbnUtj97Sj+7Qip7UiV3ViDST+VN9rMSMHPksUfJIizMxzwTRAw&#10;ABy+10LXwPI8vySAEUq8DAf8YxAKAlkKkskifHESgghDtYowr/HKghNq5ymtZ6Ozbqu7abe3bZfU&#10;uU3t2xgjLk+SV6aJG+NdJ/NEaHME2puEtkbPFkjrtObpnsrRtucMGdxbkdn9AgtKUB+oKZomta6M&#10;EbYXBnZWSXubA9ub1OkZSi+pr6Km0z8mR1w34L6M20NlPzaDcA6LWH4bmLIHTsYWzqcfyqbmw6nu&#10;JaT/RM7yqap9qI5LpMnjONcQVASiPPtlbzNxdXIF2jqBds6gnVNo++hia/94bXt/ZWN7bW1tfW1l&#10;fWl+bX5ydWpsfWpoc2p4a2Z4a5K2ND48O7U4Ob0xNbM5NbM9PrE1SF3p7JpoaBj280u3s41SU3UX&#10;FjTj5jTg5TYS5DcXEbSTEfeRlQgASIr4CvN5CPK4iQo8/v+gAGYgJugFAKfRExQL+0iKeIO/l+TE&#10;PGVFPWRE3KWF3a59sIuEgDP3IzMAF7Mp50MT9vtGbPcMWe8asNw15Hxoxclix8fhIsTrLgaGDToR&#10;pgtvYV5PEX5PRs5neupj0SfSov4y4v7iQuCm7qICbsJ8LiL8rqDyy+G/gP8zAXxz1Q95oUFdTTFM&#10;XNhVRspJSNBASFg9BY5f29zb2j+a29zehCDy+kVYXhOfecKXquHf6sPvWeE/1UrkdsrmtU6/r+Ir&#10;qhvoHpxdWT2+vQMtrx6trB3RqEuGhl7MD5U1VP3oWbXpt7uRzfSAY/rghd3oiPy8ABbm92Y4YFCX&#10;EPGXEgtkOGBQFxX0lpYKVFAOFZL1EpD3MPNBpTzvLaMsR1Q0e+SWOuTmG6FR2ohU/QyEZlqyeSbG&#10;OgfvUlzo++plWEMdI69yBpW+rQAosUPUzJGh7OsNfRmxuc+GRkuGRstoo89oI8XU4aLBoQIyPUsz&#10;I8z3Bvp3ua4rDPvLAJxcODhEzwV9vbNvDpWGJ1PAL0RGNDB2kJJJo9K/tEShbxJM3yeYTHfAjKsA&#10;OYN0AZxFo90I4GRC7y8J4BeUJff4okfiNrxS7pLSQdycHtIioWL8gb8kgEVF/d8TwPQgYLEAQU5X&#10;IU4nIQ4rS93AtYlD6Bh6t7l+tTFztTEEnU5DJxNHy72LtLoJYuVge3lHTdbLgpja0sS+19ipptJd&#10;QtO7cRK0PAFtz0JHixC0ebU3cb44cExubEsIQqpJoXVVUpytJrvqobPNA2oXNEVcrH2WZKyQaiCD&#10;NJTJuLa/OF1JnK40TlsKpy0DwOpI/Sw/Ub8MflEA5+pLMQRwjp5kobFcvqEMeDVRSyTOVX95pA06&#10;mF0Ybt+dJV+sjx9Ok6HVMWhvfr6+NM/bKkFHAmemmGsmn6klnKUtDEqshiBKBfy056L/hFflz9AQ&#10;xWpJJsvxpioIIlXEsZoyOfoqhSaapZZ65dZ6jT52VS7GuUbKKcoi0TJ8oVK8XoKsVmzf69z5TPyT&#10;DwT/9nstjnvB5ro5kUFVmNTmXNSLON9MD8MUC6V0C2WUmXKanjRSWyLbUDbPSL7ASJY+chMZQI6x&#10;VKY+Pc11mYkuVkUeY6CUoC213fHiaqQDWhptTEvE2FjB9dSSVQTxxpzdsRIXbSbQmNHVgMh1/uf/&#10;pH4Z/JAC+p/1q0GWC8qDc/Ldo57PoBGxzV4r+BMFWW5JGZEnisq5/KJZvCJIdh5fOWmLx3Z61Dp/&#10;aDlwv4cfGuZ5R2G/GvwZLilsoLwgsx73P9jvvnPQc/eM9OgdjReakILGZOhhvqPS9Mqw5OmA0H4v&#10;z1D5JwBa2d8Boy8/W6i7vd/LcTUkeERiOSKynZB4LwfFoWF5aEQBoklcUvjo/VOZIdp9iPYAorFC&#10;g1wQRRCiiEMzukfdPLtdX0LTt6D5z/eJH+303YImDKDplGZcUIChlYGIlRKfvRiPnbCArZS4tyhf&#10;pIRAgoRoOD1NuoSHoISbsKSPpFSgpkoiz0NboYe6ilxS1srcNVk2ZzMR6xTN/Umuw8nvT8bunA/d&#10;g2jM0BAbNM4BTXNdTrGcTLNeC2C2Exrn+QDPVa/AZS/nKen2CeXuyQA3RFWHBp3W3ljXhsujTbkR&#10;RiI4cyW0sWKUvJA33yM39nsurHfsmL8z/PZv6p/8TuvTD6wffObJc+uJ4J0ERe4cU7lye7Xn9soV&#10;doqvbOVf28hWWElXWEpUmgsN+atOh6isxmrvpOgdwHV3kzXWY2VXIyX2YPIHMIXDRKXDOIX9GPnD&#10;GKWzRM3LFN19ur9UOkhQPIpXPI2TB5zRS8WTRLUzuO5ilOJEmMJkoi4pQn0Waw9NVkKLRGhjGtqa&#10;hdYnofWxq/Wx85Xhw3nSxljn2QoV2p+G9qfe7Yxe7Y1d7o6ebk1Ap7v7W2vnx+tXJ3MXm0TohAKt&#10;NByUPl2M0j2L1YOSTSCEOZRmfBSnNvlUjODD2+XG88qKsznMYOltxvF4J33f3KON3a3Fw93F0725&#10;q+2Ji/Xh0yXa6dLwxdrExc7C3vbK4cY8PSX1PBmqxa8m2C6HKJ0lqe3FS+4kim3CJDZhkjsJ8nux&#10;KofR6sdRmlthCtsRsodRsmCOx3FKm3Fq8wmGoyn2y2VJ7/peQ9sj0M4g1IYfS7Eci1TeTNdaSVdb&#10;TlHcT9fajVGcdGafdeI4fCpzEq20H6O4Fau0GqOwHCW3FimzGSF7ECG/Ha0+HKE/luq2W5YADVbS&#10;t0w+HIeWBw5ozVMdFaSGZz3Vhb0NJaT2l8Ok2pWZnoudEfodAbvgB84Efen2ps/2pk93p6DjxYvt&#10;CWhnDNochpYp0NogNNqyWgZbjTc5jqWHbv8ggOPl92CKe8kqW4nKu6m626mmG8nWO3C39SR3grte&#10;oZJ4nqJ2gap1sYZjvppjropjnopLobp7kZZnpoJ9rrprobZ7wH1Jt295UqV00UpGeVq2OBmTLFnz&#10;PEXrAlW7fDX7PHX7HHU7vLptoYFblp4TUtUyVkLHl1OGYYKV/vCV/tcsjpxi3kKK3nyyoaJqGG3b&#10;YgvfIvMnKUp2aVoe6QYBMMOQUO0gTyVfWxkvY2kfbaUIVZVYgLpSvLpSooYiTEuBjg7dBMN0lOJ0&#10;FWP0lKP0VcMN1SPM1ELslQKcZb2dpB97yvqGa4VnOWObo98MobsWsknruQPb2aRdfP9xNuEkq28T&#10;3jgZWr4Nb9lFtO+mt22ntR6iu87whBNs7xa8ZS6qcjS4rN8dX2eeVKb+NEv6cYaIM0LAvljBr9Yg&#10;huCKnQwu3UxpOMZ1byFapmJezSdVz6fWLKTVLyAbAfMoQMMUqqkjofJFUBHcBu6tFmwh5W0g88RA&#10;LcJIP0VDC6ailaSgkSSvDspkZW24hi5CTw+poxhlLBdmrRDiqhQaqB4erxuB1g/PNgjFqXvlafpk&#10;yNq5fi7k90A2R8sdr+X2zPRJro5TsbH7c0ufcgvvbE27WEE19+94zf981/ij7+0/Yw1ilkgR08lS&#10;tS7UcSrSdQZlLJ9KvoZ9mYH7M12XlyZezw09SrScKgw9n+u4lmu7PNdyLtd0eq7h9ELTmR4QrOVa&#10;rm7/XMuxSv9xhY5nncnTucjiM2zbemLlXlrTfnrzIfJ6e9GM5h/sL7puJ70GHNKdK4ouluYjy8YD&#10;8jYTq6BCEoTvPk6pW3z6jOyEaNILeyHnWSDm2GQU3uuQPOaXtRRdtgev3kfULkSXkrzQp5mtV/nd&#10;FwXdB5nNW+i6PVzTfmbzDraenvD5J/YXcGN/QZ3hgHfR1TvImgN0wwGaniaX4YDpEb0pNTvJ1VuJ&#10;VRMBeVP+ecfweiir9wBWPeSKbjaMfKP79K1BaJNF7IBnxmL0czAFKK8PKiJB+f2gkxH/HEYKaEYk&#10;5WFG4z6+aS+rgcE+/l8wBDCoMEKW6aHA+MYTfMsJruUY28rwbQzlxojr3UyoPEE2vcO0H6XWLYeW&#10;jntn0VxQ/bYpNTpPG02iiI5p4/6569EvD+B1l+jWK1wHWEx6sCa8fjq4kOKKWoosh7Adx2DZEXSz&#10;+1N+KoDpDhhVu46q2cY3gVlsoatW4OUr2Bcb5dVbDS3Q0SG0unwwO7k/Pr7e1kfLftkTi+8Pz1xG&#10;0/M5n2e2QLhWCNn8Dtl0gWk5zW2fQrzcfNsFzaxA29sMAQyBvwib6jazXhxi3+7gGrbwbbuYjgNU&#10;+ym86QA8JGXN0OwyXQCfbp0tz89VNu1nN54jGi5RjQupL1Zquy5X1zbXZocHu0Y7aqfr30Dj4/Rd&#10;gVe2j3qHZ0tbF/HNe4jW4+Tms4wf9PxPBfAZrnEfWTUVlt3lFFdnFtxgEdxqG1ljHFxnGtbjnLwY&#10;U/oupwMqJUG5nYeoOqiwdyulctAno90uvtspaTQway3x5T6q/gjTso9q3kytXUt6CwCVPWTTEaYN&#10;ACqHGa2gsgp7M/a0aC4azLTlZwXwIbZpM60GfCiO0eB9bztMb9lMrJkPezkR/KzGNLrTBT4RXryD&#10;rD/P6brM6znN6jjCtTKkLyOIFpSMFvASePDWEl4vRJWD+YI64xFiSN8DRAOog0frxuaCZQFnjgbk&#10;djumNphFN1vGDXrjNmBV9G82gKc6p4fxGNO/FXG9hue49jN0C2PPaYYAXot7BXpYinkBHloAGAkD&#10;MJ4jMMKsjqnIEjD4sdBCwHRU6WpyFXj1xhODMTPOB3MBgz/L7tzHtpzl9zAE8Elu13Lqm7HIZ0sp&#10;VdsZjYAdDHgOG+ZhrwYCshrsE0ssotB2ceYipvyfigh9J68qbGukHmBrDnN1wz/2LnDzzHdyybKx&#10;QVpbptlbIx47ZT7xyLexQTs6ZdvaYh1sMR6OmRZ68dry/sbqYV72qCfOGX6emU88M50dUw0NQmUV&#10;3YVEbCWF3MR4XSQF3LUUQx3Mkd7OuZ4OWYzkz3am6QBGFmiGA74OBabrXoC5XoKKtJ+BeiTDcXo5&#10;ZTmYp4NG0ALaJQVcZYQ91OUC9VTDnSyRwd7PnvqUPL7O8Oxuhw243vSX4YD9PQr83PNvBLCuSpiq&#10;jL+pThzo08Y4xdIABkoz3XglSV9pIXcFcW8T7VjwkpstBozByRplbZJibQ63s0LYWyNBaWuZzqg7&#10;22e4O2damaWoKAQoyj4xMYh3sAEnpIPxyIp4CnPZg9405IOMNKPtTOEMxQsA3TKmwzC1AIb0BS2e&#10;DpmMaGYwJHAhmKm2UgiYoyCHLehNUcLHWCsGrADD/jKuZVwIpg/aGQIYwBDJYEZgLsoyT9QUfCXF&#10;HLk5TNlZDPl5rGWlPLXVw4z14xjTsTFHWJmmWRinmRvBzY3SQQmm7GKHdLZFWJsmWBlHuTukJkQU&#10;52PqiW3z1N7FiYGVcdLiUN/EYOcwrXt0uJ8e/vvzArh/km4o6QJ4/FoAj410TtA6x/+rApgRgfpv&#10;M0TnJxsAA97zu/8m/74DvjG1/03c3OK/KoAZh4zz6fzE/oJFJrUxEj7TF5zhfW+W9D31y/C+N+r3&#10;x/a3o4ZE5yfql8F73veG9wKCb3jPy/4/4xcFsCi7DT+HHTevB7dUML86jCGAmXVS/rsF8E9icH/g&#10;J2qWzrUAtqALYC5jXh4Tbh4rAU4bMCTVh7rW7LLP3Bw64x26UuxfRTo91lCXeqghwW77PyWAGRXA&#10;jf0FCHKZ8fOYC3Ob8H0lacAiW+ziQoj2aA9UawtWaQm3zH/s7K/lqc7nKszuysfvzilszsyrKyJo&#10;IyHgeI29hKCtuICNGL+lKJ+5EI+RILc+P6cuH4cWH6cmD7s6N5sazyMFwUcyQg/EeO/wc33Lzf4V&#10;O9uXbBxfsnB8ycz8t9ss/7jN8dldvm8fit3nlGMXVOcVMxTif6LImW4l/izQ6EWE07NQt8wnLtE2&#10;Vh6ael76tp56ju7aTm6ars5qLrYK9qZiFuqCFoK89hxCPjyK8QK6qEdqSfflghX0n/r5xJYkxTcl&#10;+/XBbPpi9PoSTAnp9u3pbvWJdj0p1n307M10AQwAdWKK+S9FAPcmmnYnmAN66PmfjUhxeqRYnYEY&#10;LQA5Xq89VL0lQqc21KDcX+d1lE19ildBbKieupuIjA+3hDe/cqiwbhK3LpxFF8Gsj76nh36gi36k&#10;g2TVTufSTOXRhAmqJ4AHm1MLwaqLeaSHeWiIfWCMu2ea+Z1F5ldWmV855vzDMetjp8wPnXC/ccYy&#10;OWUw2SOYbFM+eIL7jS/6V97I3/ln/j265DaqnreoX+wlTbZqTPbVoFBBBzuqkiWlhCOlmDku6/uQ&#10;jE/9sB+5IX5lkwT40BnxJw/sH9zQv3NEfupf/MmTwr945f/RPfsPLlkfuWb/0TPvr17Ff3DJYTJL&#10;ZzKC/c4+49vQcmFcp2HtpPvATuQS5Du649AzYdU2aN7Sr/OmSTy3mDkZdQ+e9Q0s+/NY3BexOXfg&#10;5fx5zapvqKatM679K5598359k6H9Y7H9NFg/ObmnN6mzDTMwwPgvYDSRSFe//f0IQn96fx89rfEA&#10;CT1Ixg5RccO0zOsdCrNHhvPHxoqnZooXFguXV7NWN7BrW+jNHdTuXsbeUfrWduLMXBiZEtrbE9XT&#10;HdXRHtBUa/2qTK88X704VzEvRwSFuR+Z8I1fxNdPwgWT8QqofN2sMou8Mu/ySlhzO76PiCfTkgen&#10;wijzds1jPNh6psd4JisEk/dzpsQOpqdV/0hvl64ccu2fSRyewAwRM/ur0e1VSS3tmSNLyNENzzqq&#10;WXmfQ82QR92I48vOoNqe2IYORGtXZk9vDoGYTRjA9pORfaSMQWpSf194Z497dZMKrogjGiGCemZc&#10;3fOEshBEnQsbnIoeGIzv74UTO7OovYXjZDSNkEbuh/V1xnW2xHU2wbpb0wldqIEeDLkPd03mAB08&#10;qQdP6ssm9mNae3P6hvOHpnHD0wkDw8F9pCd9BH8SMXKIGj9ERdComQPk/N6+8q7uNx3dr/tIuL7B&#10;9IFxOHkuvn/Ou56miat7+AT7sVnEXy1jP7NL/NQq/HOLp/wB6Y4ljanEmezx+cTuRvxIT/YEBYwq&#10;ZYCCHFlIG1qN6F4Uiyy+64j83DztG2v83w1QH2siREI6QpsOcsbW8TQKmtSfQehD9XSndXaldRMR&#10;xOH8uV30xH5A16JSVufnPvlM1pjfe5Z+Fdnyic+rD+1zP7TGfuKA+5tN6jeOKZro6iTKagp5Po08&#10;gSCPIsk0BJmcRiIk9fcg2zpL33ZU1BMLiHPx5GXNyr5vU599nVwimNfgS1iJIK2mjmzBp3cDx1d1&#10;eiis1Q3fl9Sy4Fq+D6tgMk1ikvNmUg34i0n0RxpPmPj0v9H3vmvspRyYHPKiAUegZpNpZRNTjTun&#10;ReP74e1L6s/67qLf/iaxjCkinyk0+68h2TZVg3DiWvHQFrZ7Et43gZhcDxqZN6npe/gY+7lF+h/M&#10;4L+xy/i1X+kf09v/XDT0mwIaE7qbDq7/w8yBD9O6mEJfM/mWfuhXqvR6XqdmkzWd9LFb6VfO5d9Z&#10;ZN9ShvFqZ3BpZbJpYzhMMu6rOZs8Nq6vcVnvkYEI9I1+b6Tvj/klAXxGuX1KvnVGvPuu5yHUzg7V&#10;crwr57jI5VmPf7gaxbEWKbIZJbcZpTYfrNJmxoUU+Huy6P0bAXwT9XsjgN9r/F8I4H9JXyXef6Eo&#10;WKCjEcbHnaym0JEavdxQcUTrPBzpnet4e0DtOqB07pO7dsmdG5SOZWrH/EjnwmjHErV5jdq0OdJ2&#10;NNv/bo0G7U9BF8t0tkbOVwd3p3sWBxtGuyoIdQXtr3CN5diKPHR1WXZ7TRG58+UErW5yuKm/p7r6&#10;7avYBPiTELiTH8IxGG8bkqvhCecx9L0jZ8mpaM2nYCGp7WjlFZWaV9FMHp/dOd65hJb3jlb3Dzd2&#10;D9d3DtY2D5ZWdxYXt+fnVvb3tsDf7Qszw1Nj5Olxysrs6O7K7Mnm8urE0MbkyN781PnqIrS1Bm2u&#10;gj/7d+dWF6ZOyKSDt1VjaGSDrzdWVztQgNfi3m0NPm4r+ib9vPaigi6Soh7SYt6SIvTYVlEBUNI9&#10;qBCvOzebAwBU/j8ogIX5PH4ON1EeZ1EeR3E+Zwl+FylBN/AXFPh7jJFSCTSKcDuAP6j4WK24mc05&#10;H5iyPzBjuWPKfBdgznLfnO2hNRerLR+nsyCPC5iypAh9Ha6Nr9f1VsSPRfjdpUS9AIzkzz+OA/4F&#10;6It5rVf/beiz/s8C+NoBC/F48HM5aKoFK8q73bktpa3tXFnVNTWzeXj4bnJ2bWHnYg2C8I2DrHre&#10;f5FylvQt/lY3ldMmj9cqj00vjU09Ukg3/HFUeX3v4trW2czsEnQFvXrZoaxgKypoxsdhJifuJSnI&#10;uOmPh+EtJuwtLkxXvD9FTIi+RfF7jQBp0UARPm8JkSfyCqEiUr4cwo5S2k+tA7OedS8UEeZKR1dy&#10;BidiWzsjW1qDamusc/CmGShjFMIIkWaETDfDoG2y6TLYo6wkvrM9sbszmdCbRiaiaBTMCA03dr1T&#10;7wA5l0QpIFOLBocYFF5naWYo3pLBf1FK+U+HPzhgUNJGCodG8qnXWwhTBunWljKYQ6XvOpw3Oool&#10;kwFZZLoDZghg0H/h4BC4Ko82lD80zIgAju1si+tqhw8QfkkAl5HmfVOfPxK3YRdxlJELEeDzkRYJ&#10;BfySAAb81AGLiT6hfyNBwF2cz9ZSP2CSvLwxvbI8QtufHVwZbjtZIUKnE9DVLHQ+Cx1NXe5Mnm4O&#10;r093zAy8IVfntuTDm/DJXQUZ1Mpn481VC+S2/TnK5fIodLoOHSwvlmZjdVWj5UQr4bHQ+tTBGOFs&#10;rG+7tzr3iU2YmiBdABtIZ+hLYnUksFriWC1JnIYEVl0SgNN+X/0y+In6ZfCLAhi0MOqMxhw9yVx9&#10;KbSRrJea8FT3a+hofn+OeLxC218aXB7rOV0bvlimXswSB0rRSHvteE1RtJ5Elr5krt4PPYDecJoi&#10;WA1ROuriALSKCFJJ6Hq3eH64nCBCUSRDVQKnIZWtI/PcVqvGw/yNu+kLJ6NiOz20kXK0sqiHwCMH&#10;nvsWHHcMHn4r+8VfhP/2geL3n1oJsNgJPHAReRCjJVHsYV7ha5djo4XWk8s0UkRrS2fo0mOjcQbS&#10;eCNZvIlMlrlcroXSCyuDTG2ldB2FdHP1S0rr1UgftDLXkAKDGxmiDTUQ2oIF1pxDGXIQwRAaU7kc&#10;5KYHql5v+vsvbgQwlZURHPyOyn41yHZBZjkn370gfQEtip/QTEtTVHUkxCV5nLSUyuVl3grw5Qjw&#10;hPKySqHi7E5moo9oGqckVmjkGyuo1gAA//RJREFUIUTvB/TwPvRNcEd5IRrn1SA7KEELPRS4n/mU&#10;xH4ywHU+yAuNXO+SOyNNDwuekrykCp0O8O10sS7W3xqr+HSo/G/Dz/8+WvH3AyL7IZHzmCR0RpI6&#10;JcgddIqv1XHOVX4PUfggcBca6/Wk2KBBTojMCxGFLntF3w2IQJMc0Nyd04m/b1G/3B+VuVoMay0M&#10;89Z3FP/eVI71qa5UmpxwKPjdRP+VxBclIQCTFIsSFw8UkfAQknQXkfIWlwlSUornfOQoyeOoJGgo&#10;ycrmZy1HrAnfGnuyOyd5MHfvePLO+eitd0O3oOHb0OhdaPL+5fTDk+lHx5NsRxOcZ0P8VxRhiCQG&#10;kQROCbeOiN+eEDguSbIQyey41a4ProowvI8x4c+xlCuw0cqz1M4yVUfpKsbJC/sLswXL8jlwf296&#10;9+9m9/9mcvtPul/+zvDbD5zY/hEpx5qkxosxEi+yU3rurPHCRb3MUeW5rewrM6F6G5EeD7mRYI2F&#10;WP21ZKNtuOFumh49WTGMHqu6G6+wE62wH0NXvBcpWgcwZcBhotJxgtJZvMJ5vMJFHL08ilO4gOts&#10;xqkux6uvphmRw5VGYHpQJ+ZipPFgmrg32b870Xe8MAjtTL3bmjiYJ2+M95ytDkOHc9D+zLudSWhv&#10;GnC+PXt5crC3u3l5unV1NH+2SoB2idDoi2mk40qswX6E5nmY2rsI1fMYNTCY/VSNnXTdHZRpt598&#10;TYBmd0Yg8VXmUHfdzChpYnRgc5UeGgvtTp0sD64Ndy4Ntu9MDZxtzB5sr+6uTEPr09DaKNRdtp7m&#10;OvNUdTtWdSdBfitRehMmuQmT3olXYAhgwEa4wlak3F6UzGG05HGM7H6i0gZMdybJbDjNZe1FMjTR&#10;BB0MQzMNW89jR1KtJ1OMFtI0l5PlD9LU92Pkp53Z5pzYjkOkL6IVj2IVd2IVV6NllyKklkKlVkOk&#10;d0Jkt8IU1xKMR6P0aZGGcyiPq1oUNFYLbZKgPfBjcAZaHdwcbp7orSQ2lbS+yW55k91bl3+20E9P&#10;nr85RBfAh1PQ0cy7g6lLUD8Bkx2F9kehnSFohQAt90Lk13O5T0H/x/Fap4naNwJ4N1FuL1l5C6a4&#10;C9faTNJZidfbSrU9Qj+ejbBstFTPU9TKU7IoVLErVncuUnPJVXbOUXLJVXXDKzoVaLgXarv735Nw&#10;/44XIWeIUTHJVbcsULYpVrYrUXV4pu5YrOZQQI8btsErWaVJGiAVzLI07XP1XfC6jmlKZlGimr58&#10;ckqffqP34JEFK4/FA04XDqFoeS28sUuRlU+RdUC2mX+6vm+0mmeQgtsTRQ8/1QBvnSg9xRB15Wh1&#10;5R8EsLoSjI5isrZqmrZaqrZakrZqgqZKtJpimIo8PVjKUO6ppWyIjXyYrVyIg2ywq1zwE6WwUNWo&#10;Qtf8xvDqSczARuHEXvHkZtbgRGJLv3/5Orp/L2vwIJu6iSFuXNdPC0ZPC8f2swZ38ZQtDHEhtWM0&#10;qqbHt6TBMbPKMg0h7panGlBpCevyzh6Pr1rP7NorIO8UDKzk9C1k98xkdo+iW4kpNW3RL2qDC5/7&#10;5/nrhDhpBloo+RmqBOhrRGhrxyhrxEipRinrpynqpsppJsuqw+RVE1TUEtTVYfqqceZywW6KQQEa&#10;4dF60akGURjDyCz9kHz9wFy1x8WaXlgZO/fPBILuyxVoeWRruD4z9M7TdCjUcizSdS7WcwFlvpZD&#10;tpoNXsXqKbuM730R56847T5lcfqSw59ZPF5YAyFnnCKp98LUq9LKr8TAjX6+hn2BpkOluW+5rmuZ&#10;jkuZlnOpphPdAWs5v9B2eanjWqJmW6rl8FrPs1zb/Y1BwERY/jG2dS2pahfeuJfWdICgu9UjVBNj&#10;Z1nAEabpBNe2j2qkhwUjG6dCioZ9s7Zgbw7T6s/QLRC+G8ruvUC1bEZXjHnhifbwcoXHL5V9KlR8&#10;K7UC2yzjad6ZU8GF4wF5R4jGd9ndUEH/RXbXcWYbI5pwK732ZtPf9zjANABuDvcz6vfQdbuoWjAe&#10;up9GN+0h/5nS+VoAg/GM+eWQXZDL4WUQrhPK6jlPbzpIrlmKoodOdjmkVBuGvTUI7XZMnY8sY2jg&#10;U0zrbHjJ5NNCegQ5tm0ntWYnveYI1wQ4yPxP7OObDrNbDrKaQWWXYQHxTeDwKKvlENtEz5h9DcMB&#10;n6LpXOE6LrF0+7sa+Xwlonw/qfoU3nCUXDvtl0dxRbWZxFRrBzcZRID6euSLc2TzBaL5Et0KYTq2&#10;4l6PPs5cCit9h267ymg5SK/ZR/wMB9f7Ad/AeLP2UfV7uJbDrPaz7PZDXP064tUConQh9+VSRc12&#10;d9/V3Cx0uE9nZeOMNDSS+6LGP77JC0byRy7HllyhG6DcPsC7jJbNtDdjKaWbrzqhyWVocwdaX4b2&#10;16G16ZWmhq3sl4fYt2ARtvBte9jOA1T7WVrzIaJ2v6QRml6Etpeh063zlYXFt61HeS2gKwjXto5+&#10;s908AG1t724uDJM7iFXPu7IyZ16+3G1sg8Zmobnts86Jmcz6Rdjb4/S2C9AnogG8NaCcjSheiC4F&#10;8zrOaDjOqDvDNR5japbjnxE9U+rMgquN/ZqswioNA9odE8FjvIOovshphwp73uV3nWW1Qs/6L3M7&#10;9lC1i/HlYyG5ZN8MwmNEn3s6/YGB1++lgYenAVS2kmvWE9+sJVQdoVr20xuP0a2nmPYN2NvJp8UL&#10;US/othgH3u4b9UsHvOMA8OhuI+r2kE37qObrxOmtx+j2k4yOVdib2Zjykaf5tMCcyYhnG/Dqq/xe&#10;6AWNIYDpnvWfMD4F4EOxmfRmKebFfno9QwAzxO0lvhMcgscSLAUob2D4XfAMkzzQzZZxbTaJNF88&#10;uHw7pRqcCeX2Qjk9oBPQG/i00i8Hw7uOAGakgF6LewWuXYgqBx9q8DnaQdYzJkIP7c3uvMjvPcS2&#10;gJaF+Jdg8ONhRdNRpYsJFavJVXvoRjCFy7ye85wucA44/zSr411B3x6m+Sy3++h6S+DTnK6VlDcT&#10;kSWgPM/rAYegcTejaTX17XjEs0639BdWkYVuCam2oUHanjaSllIPlDm/lZUWsLAwinZ1w3n5FDzx&#10;L/HyKnBywNhYpNlZIZwdsda2aAcXnI0dys4OTd8EVz9eQ8HfUD3MxRruZp/22Bnl5YZyd013dEy2&#10;tIkxN4vWUw+XF/MR5LAHf5hryD9lbGTLsL8O5kgnS7SzVQaAkQva1YbuLxkC2EQ7VkHcW0c5lKFL&#10;AXQjey07wUvKUk/AX/RivE6g1FYKAe1P3PIAXtdplr2vsz2D0tc11889nyGAfVxywKv6ahEq0n6G&#10;GlGOFgh7szRwITjNwx7HuJ0wl72MsAd4FdyFflM7jL0FXX4z5K61eaqVWQqoONmh7a2Rbk6ZYE00&#10;VEIUZf2M9eM9XbOD/ErBfc31EsDwpATdAKBipBkNegOzYEzE7TpC98YHM0owADA2ADjHVCdOS/Ep&#10;aATDA9cqSfqCOYJRgWla6CeCRQCdgKsYwcTgfMZEQDu4NaN/sIZmuvFgmppKwU426WbGsapK/sIC&#10;9pxspjycFpKi7qqKgWDkdCxRthZIhga2NEm3ME6zM09zsEx3skLYmiaZ60eb6oVaG0c6WETlZdRX&#10;lvb2NU+NktYmKOtjxCXGPrIMAUwhTgCo19AIdIb7J4b6xod7J4Z6xoZ6xmndo0NdY7TO0cHrLWZ/&#10;CsM+/pQbE/nv8YsC+P+MGw3McMCAH0vf/8f8HwhgRh2cybiK3kP31I39Bct743oZ3pdx+OOoX0a8&#10;709Dfhnle/a3vZr4nvf93/Ke973hvYDg/2f8ogAWYbPm57Dj4fPkkX4qoJHEZ4Bi00c91E7+nxLA&#10;P4sYh6UUm7kkh6kQtyk/jyUfj60Ql60Mm7n6I3UHHskXPk5N4dYtcXZlIU728kqSjzSFWCzf6+F/&#10;x/+1FNA30vc/wWnCz6IjwaGjyqLoKa3x0sttEObdHWH0xke1wFnXT0lFg01dgsVSiMOVjd3+AacR&#10;C48hH4+1ELe9MI+9CK+DGL8TfVc/YWcpERcRPhshHisBLgshHgsRPitRfmtQgmWR5DeR4tEX59QR&#10;ZlUTYFbmeyjPd1+G974k+7eCLF9zMX/Ocu+T+3f/fu/eJ3cffnqf9YvvuD7/qwrXbVtVaQ8TXScD&#10;A0MFDRk+WT5mMa4Hklz35XmZVQRZtSU4DSQ4jURZ9HiZdXn5bFgEnNikgnk0Urk009mUYyTVQ82N&#10;gzLCE6thkb1pPj0JNl3xZn1w2/Y0h/oEi+4ki95E4xv6YCaEZDNiivkvCeDeBHNAX4Jxf7wBMVaX&#10;FEu3v6Ro9eEUE0KMTn+iSWeC+eunepXh5vVJrmWxAYEuYXq6wWKynsLKQQLa8ayasDsaqbd1Mu7o&#10;Zd7VzXygm8GqheTWTObXiBNVixZSj+XQgj/SRjPrZjwwwDwwxt0xy/zOAv+VTdafLNAfWmT8hyWK&#10;yRLBZItkcsf/Pqj0zzEVTB5pTD6oX4dk/ym+7B+pr/+aWPHb0AImX+zvn+b+Pjj7d36Y33oj/uiP&#10;/CQY82efNCaHuL8FPfuDT9GvXLN+5Zr5B+/8TwLLPg958cXTF791wv4e4ID5rS3iV1bw39ikf+iY&#10;8RdXHJNR9G+tEr4JyJHCt5nUjFs2ThvX0HSrCFqvujUqWhVLakXwpeypuAcwBGsKkhOFU3xZpVZV&#10;b9DQZdM56NE3GUBeCBtciR5chlGXkijTSYShpB5CSndHWnczsrcB2d+EJPWk07MZ/wCKRN/RlgGS&#10;SEAQ+pH99JjgDBIJSybjyZT09m5kRx+qn4KgjqaPzybPLMTNLUXNLwaPT/pTh0NpI8nTM7i5BczY&#10;BHKAkkrow8yPRA11+XbXu3fU2zfU6pY/l8Xni6Gy7gRGPQqOYw+M5fILFwqIUIqC6SSkqCYiDItr&#10;BBFlXwTjfv0YxeSGZXqczxRcyRTXwFw2qdi25jS0Fzq6nDREw1A7i6gNhbS2NOIQZuowjrprWk6U&#10;wTRoFPYYlvXq5daGtJDj2/qRXX30cFvSQA6RjCNQkARKOpkS19cb3NLuVPFWA50vm5plUd4QRZlL&#10;HFtOHJpNoIzASMTUgW4EuQNNbkYNtCBp/SnkvsTeDroAbm9M6mpO7+vAkLoyKb148g9kDfwAfoCc&#10;SRjPHlzCDi3F9o+6N3ZY1tRZtzS79nc/HaXGjg7Ch6lYCim/r/d5Z/fbju7XvRREzzB8aB02uOFW&#10;NSgWW/qVffKnVonfOKZ96wT/rYbPR9ruMrGZTxt70yjDCDIJSenF0rqyRvtQ1H4YgZA+Moua2fVu&#10;HpNPq/qzacwXNoh/mKf/QSPuU0OEXGRLQOU+mnyVO7KA6u9EdLXnDFKKRsdyBscyyVPZoxuxndN2&#10;5QTJpOq7gc//5lH6e+fnv3Z5/QePyr+5ln7vVfqFU9bvdaL+YRqjlFQR1jqFn9hFUWYQAyPpRApy&#10;gIyh0UGS+7A9PWX1/a9aR/HERfemIdaM178Pw32FeKXwlubavRw2sIWYvkidPbPpmWQvqfl76Zt7&#10;lb23E2u4ouoe+JX+1Rz2GyWvDxRdPtPxuGPqKegSzGvnLebmpxsNs0Hg7NBZLvgC72dvg98MKqRW&#10;fhmU+XFU3n8kFjNFZX+UWMCXXR1BWs4Z3i0d3MjqmUVTVpIn9627J/gz33xmm/qFOfIjc8Sv7DI/&#10;DKn6E5Lw+6whJjyVKamdKaWDCdn/W2Tvr6OrmXwK/hxU+iC12a7/Uvnl0t3Yti+8X99xf3nLNOeu&#10;BoLPOJddO+uRForTJJlVy8Yp0Lir1WOrX+6yj/mKwPx+8mcGv5AC+oJy52zgFqhAfcxQFwfUyAVV&#10;cr0r4d1HcSzHsqxG8a9FSS6Hyq5EqFJcRDJFP00WvRsvxvbjIGCG7gVlkhTXjzUw3QHLcf+SAGbw&#10;YweMVOZLVxZJU5COFBOrCQm8IHScjxJ2hrp2x3oXCA1nUwOnE8STkb79oc5tWvvKUOvCCJ392b6t&#10;kbZlSgODBUr92kjr7mzvxQaNHiZyPAOdz0NHU8frg2tTnbNDrb0Nla1V5TXlWZXPEBUlKaV5iVhk&#10;BCwu1NXZLTEJW986srADbV5BQ1tQ5cAivrqrjTzRTqB2k4ZpkzPLm5vbh7sbu2tLqzOT09T5+dGN&#10;1Zn97aXDnbX9rZXd1aWtxZn1+aHNhcGd5aGD9Ynj9em9xYnVCeo8lQTtbkHb21fr28cLK8uUUUJ1&#10;SwW2CBuXpSrjLiHsycvhwPGIbjcFedzEhbylxfzkJYOlRPyEeT35OFz4ONyEeb2kRAIUpJ6KCXrJ&#10;iPsryjwFXAe80kXg/wcFMCP29+ZQhJ8esEuP2eVxFeN1A4jzuUvwe0gKeEoJPr4BHIJG8BLjHBEe&#10;V+5HNmwPzZnvmt77Xv/udwagfHDbmPmuMSeLDRerNVg3AW5HEX664pUS9ZEW85YS9QLldZy0LwBU&#10;QAvDnf8c/0UBTJ8yuOTmqn8KYIFAzkeOqgrh4F583FZSEg6CAkYa6m5Y1PPNhcPp4bmV1a0TCJo9&#10;PY8vqRK2Df5a1YfLOpPFNPeOVvYj/Vw+8xwu/SRJmySP+IL1/auN9Z2F+fXTYygb95qLVVlc0FxC&#10;0JYeKi3kcb0jMn0kDL/7s4qXwT83/fUHdXCaqKCviIAPQFYkWJTHR4TPW0rMX0TUh4PPiV3YWVDJ&#10;R8MhPiy7vm72qHXnXenkUtHUfMHsHJxITOrpim5p8q985VyYb4HNMESk6ael6qWnGqLSjXFo6/xs&#10;1xelAfXVMT0dKbSBjLEh+hewxsafjU/QGR2nq1wyNZdE+bEALqX8i2eUoR8aqSOMrNHPrmGkg2Zk&#10;hM6n0s1u4cho4egYjkIBZJHp5A0MAgrIVHALcAk9xfR1BHAasT+2sy0e/CuCTPwlAVxCmA1GV7FK&#10;2j0SsJVRDBUSeCIp9FROPOKXBLC4eCAo3w8CFvGVEPaREHSVFXNyt41ZHN1cGp0b6+tcGemZIzeM&#10;9VZMk6r253uutkfOtkbOtyahg1noYgE6HD9bHNiits22vxmqLie+Kup9kU94W9L9qqDvZcHRUB+0&#10;MT9dnJNhoJOgobTW3Qidb24PdkDro8MV+BAt8Vgd8TRDabS+JEZPEqctkaklTre/qgDJDFVxrJb0&#10;e8mfGfxE/TIQw/yCAMaoC+XoSTISQYM6aCk0lsu1VPWV5+0uQl7ND0DrI5db4+vzxKnRjo1l8tY8&#10;Adob3x1urkjwjtAUSlQTLDBTeGamiNWmx90yus3SksjUEMOqiWFVRAE4VTEcfdgSGcriSAWRNFnB&#10;FBm+aOEH4BdBvqFMvrFCjpFCtolijplqjrk6ykAxRVc2Tl3yqZygE88Dw9ufa3/7d71bn2h9/Se9&#10;b/5kxfy5tzBzgDh7kBh7goooOD/PUrPARqvITgeUeAtljIk82lguw1iu1Fon30QjWVPmmY8DNEaG&#10;RqnQ7FxVTBxMVwdjookxEHjpwb1YogIRNd9RBC+pbP/yvjf8IIDZAdcCmG5n6TG7ZI4LyoPDvk+g&#10;ad59smJLobqrvoQEu7aGFEZOpIzvUaoo92Npfv66Undow2+1jx0aZYYmHtBTSf/E/gKgMT7Q8yUF&#10;DIALmhCgQ+M8Jjw87Lt/SHxwPPDobJDtgsZxOcR9SeMFQNOS0JwMnXGxYxLXavO9qaovRyr+PlP/&#10;zWzD90uNj9abebebRTbrBZcq2ede3LoicEMkNmjwEUSPY2aBBtkhMgdE4r3o5YdGpc6pnKs9353P&#10;C0OQx+lKUH2Zh7mqspqwg+SjYPFHidI8yXJCidJC/qL8T8T5YiQFk6RFoyQkgkQlvOgCWMZHTDaI&#10;X8BPRSlBQsAL/DmpJqGvJSUd7GIw3h+3MaO3N8dzOMV2Nv7wcuTutQC+dTV262LqwenUo5Mp9tNJ&#10;nstRIYgmBlEkoUERaJjtinoPovFcDYif96hd9ViPZWkiDb7OMuPJNpXINVNkZBEvsdXLNVVD68ml&#10;Gckn6EhEqQmFKvJ4C9+3Zv6H4fcfGn77gcE3vze787ELx2cBYvfi1fjQJlJ59urlzpqv7JXe2MrX&#10;OSg0uyn2+aqPhOnMJxhvwE2X4zXXE9S3EtW34lW2Y5S2YxQO4lWOYeqgPEhQOopXOr6OAD6Lkz+P&#10;lT2Lk92PkDyMU9yHqe6m6mylG0zFacymGOy8DIdW+6Gtsctlyu5Ez95M/9Xm+Lvt6f0l2sp439Hq&#10;KLQ/D+3MXm1NM1LBX+0s7m6t7u5snB1tvjuYo0fEbvZAvTmTaTYbMNPDGJ2jMOWjENmDcLn9GPq9&#10;tlO111L15+CWB1WJ0FD1Lq15rL+JRmwfILQP9DdPDXdtTPauDLfNEOoXyK1HC0PQ8cbxzsr+6gy0&#10;Ng1tjUO02qPCsIU4o8Vota1E1S2YAmA7UWE3QXk/TvUoRuMwVmM3Vu0gUfUoQf4gSmI/UvQgTnY7&#10;QXUhQXs8yWIa73vWmgWt9kA7JIhUPlUYQUyxnIFrLcJk9+Gqe9GyM04sC46sJ8GSl1EKR9FyOzFy&#10;G9Eyq9Gy61HyW5EKB9HKh9Fqq2FKS1Eac9HaY5HaQzEmsxmexzXp0GAFdAD+/TZEF7pHU9AmbZnW&#10;RG4p6X6TTarJpTYWTnS/XKA2bE33Hq/T6Pb3aOpqZ+jd+gD9kl0atNILLbZf9hWPozw2Ek1OErRP&#10;E7WPfsjyLbebKLefRJ/mXor6JkxjOVZjM9nkEOmwlWQzFmT9QsewSNmqQNGqWM2hRN2tQMUlR94p&#10;W9EFUKTlVazr5XdX3ON7vgxl40x10xw1ixINx3J1p+cazuUazqVqjgXKtjmKVjg5c5S0MVLGGCFn&#10;glIwy1C2zFS3xWs74AzsQxTU/BUVXQSEjL6/r/PpNxbfMz9mE/bnkcPoOmUYeGCM/bAWoUiL8ESj&#10;kGBVH2d5HwOlEA3VaA2VGA2VODUVeiJoVZUUgIpysqpKkppakrpqorparKpKlIpKuKpSmLZirKFS&#10;gplasoUqzEwh1lQ63Fz8qZVYkKdCZLQeHGWTle2YV+xa9NKrrMr3RaVXaXvYW2py5zSGDJhEk+bx&#10;tNX88bWCicXs4blMKmgZhveQ4lu6I2pbgysb/V/UehdWuuNKbNNzzWCFNvAq37w+WP0wvq8zqaEl&#10;sbY2urIssBjnio0zjvNX9neU9TJW8tVU8lVR8lfXDNcyhKkZp0jrJAooRymZopWNUSp66cqaYCKx&#10;agqRGnLh+lIBrnI+ISpPknRDM0yis02i8gxCCnQDirV8CpTdStQ9smRsfb8WjWZXf2HkX6Tz+Lnx&#10;kwpj7+d6boWaDrmqNvnqdiV6rq/NfavtgsqNPbM0bBNFtfweiTt9zWnz6SOA7Wcsnrf4UQqmDAdc&#10;Yx/80sy7SNupzMAdXFii6/JMh76pc4mWU6m2c5mOS7mua5G6bYmWw0s9j2caLi91fUef5hxhWjZS&#10;3jIE8H564yHyGlQdwyweYeiCcxdRf4CmJ5idCC4YeZJ9mN6wD69jbCx6gWmDsB2Ad5j2q4y2xdCy&#10;Ue/sVpOE54o+5fK+9YZRvfYIkgt6LqR8H94A5Q1ApTSobAQqoUI5hAN0C13o/sj73sCwvwwdyzi8&#10;FsB0Ic0QwPuoH4KA91KvHXDS25mnReO+2UthpVtxr7fjK09S66GsHiir+xzXvp1SPR6U3+WQwoib&#10;7LRPHvHPmQopGgvMm4ugJ8GG8vvpZV73Ga6FHm+a+QPH1xzi6a73IKt571oAA3ay6MmiD7NaDzB0&#10;NQ6WCMAQwGcZrQAouwesDBjJdED+YmjJSVrDO3TbcUodGNVWzKtpvzyyE6LbMrHTPB6UfTbJC8HF&#10;27GvIUzHWVojqK+Gl5+nN52m1x8ifngjGN53L72aAaO+m/YWwDikv2Xohi1k4zaKHqN5gm/dw9at&#10;oF8vZL1aKHs7XVl3PDwCra9BS4vQ0gK0tnpOGZoprWoLSOr0gPU7J457oXfCSt+l1EIZrRf41uHY&#10;grWyFmhsEdrYgdaWof3Nq5XJhfrazeyXR7hqsA7bWe172M5DNBgwXQDvPWuAphbebS1BJ5vvCeCd&#10;zLqd5oHzxZW99cWV6aGF7nZaadlRa+dufetOR/9O58BwYU1TKHYorBjK6TvDdoDHDLxlx+jmhejS&#10;xZgyht4+QteeYOpPsLVbqS+H/NGNlqFvjZ7UmQVXGgaQfTO20t7Q3yxcEyjPs9suczsOMurpPri4&#10;DwDaF+LKBnzQnQ6wDhsYyS1jOqh4M/HtcXrzCar1KK1pN6XuEDz/qfUniJZzTMcOrGYmpGQlquIU&#10;0wqePYb9fU8AX+R2n2Z1HGa07iLAc0g3xxeZXZc5vdAz0nFm2zLs9XhY0cjTfFDORJfNx71gGF9G&#10;1C+AIYPB2wTl9Gwlv12OfQkeZsasGf4bVOjP0nUWaIbWBa8y7C9oZFjehahy8mMMeKrB80x0R02H&#10;FoNrwUsAcA74FNNXMqMVfE5PkE2X2PZjZNN6/Ov5yDIAPYwePLfXgcgMDnCt+9c7FoOx7Wc07SDr&#10;N+DVS4mvpiJLwERAuZbyBpx2ld8Lzrlx2LsZTQzRyxDAq6lvJ6NKV1LegK6OszpOsjtBeZjZtgav&#10;HvDDv7aJzLYIyHONLPZNxnslhVs+tVSwk+bR5WJWV1b01DeIdHLO8PYp8PYu9HTLc3fKdnPOtrFD&#10;Obpm2tqj7e0z3FzwZkYwDcUgQ81IT0eMuz3SxS7dySbFwS7JwQ7m6Ahzckx1tELYmqQZasQoSjwR&#10;43WR4HdTlws21UlwMEe62mAfO2Z7OeV42OOdrTIcLVAAl+uQVlebDAv9REYEMCOklWGFwaugtDVJ&#10;NdWJ01UJ01QIlhfzkhH2UJTwAS0+LjlPfUpA6WCeDq567Ii/SQTt65rLEMCGGlHqcoHgZDdGjK8l&#10;EvRpbZTsYY/TUw0X5LBlv2cMSiVJX3BopB3taJ3m7IBwc0aD0tYq1co8ydYyzdEWBSbuaIt2ssUa&#10;6SaoKYbpasTaWqA9nHNAh+7XqZjBjcT5nLmZzcV4ndRkA8x0460MkxgBymBgDN0LKmCcoALGBgB1&#10;MHIwNkbua8buvzbGKcZaMaAFdAg6AYcM3QvGDwA3AncEV4E66I0xI1AHZ4Jp6mtE2Fum2lnDwbB1&#10;tcJkpTyF+O2E+BzEhFwMdWNNDBIsTeA25nQNDEpQNzdKoae8tkSADm1NU6yMEsz1o810Q011nzpb&#10;xIb7ZRZgG9trJ4b7NybI26OkNVrfAoU4fS2A6Q745wTw+LUAHqML4O5RatcI5b8ogG/E5L/HL6aA&#10;fs/s/vswLr8JBX5Pyt7AiA/+7wPc4r8kgOnb/V4LYIb9BRf+MNR/bvTLWNsb3cvQwD9Wv4yo3x+H&#10;/P7Y+P6s/aUL4Brye4qXQWfN4M/yXkDwDe952f9n/O8FMK9MiKBmMp8BilUP+UAr6b9bAP8SP1Gz&#10;dMQ4LCU5TCU4TIW5LPm5bfm4HYS4bGXZjDRYFPzllOvDPGuCTGvCrfP9nC0kFaU49IRYf34v4V/m&#10;/6YA/jGMdlE2Q/FHGiLfCpvxyiOtbBqD3PpjnLrDzaq8dVJN1JzEFRQeKos+NBHidODisuPgNuER&#10;MONiN+NlteBjsxTgsAaLLMrrICHgLCnoIiviKSngyviKECMMSErQDfxEBqcJcVgBwBIJc5kLcZoI&#10;cxgIcehK8huJ8eoIcarxPJLjuCfOckvo4bf8D79h//rPXzz86rYAi4AYnywvh8y9OyJffS38xddi&#10;tx+o3X6gce+R7iN2Ey5eKx5+Gx5ea04uM3ZuQw5+a05JHz6lGH61VAHVJAnlCHUlryjXiNLIqM60&#10;0M4E59YY055k865082aYQUeCcXcCPbdzL8ysL8kcACoAQoplf7IF4MeNvYmmfeC0BFNCgjEh7gcB&#10;TIrWJEWrU2GGhBidwVRLcrp9Q4RxdbhJY7ztyxgvbGSSs1WwooKTmJK3oEY4i3rcLXX4Hb3M7/Vz&#10;bunlPNDJZNVC8mjChNSjJVTDRNUi2TRSmLXQD3Uy7uth7hvhbtMjgLO/ss752rX4a7+Kr0Le/COs&#10;6o8hFR9FVX6S3vJdTh9/zTjrC9I3WU0fJ1X8OrLoVxHFH8SU/wX2mukJ7rdP8z4Mzf/gac6fQws+&#10;jSr+R3jhx4G5f/Av+61P2X+4FzE5ZTPZY5nsMf/hkPFrh4wPnTB/csP9wxP/D3fsXx3TP7ZN+bNt&#10;0l/tEtTwTSalPT4dM7Ej+08HVgxLW1jDkZ+4BH/pFfYoEi6eka9Y+Fy97LVRTZMnkRY5PeNP6gyn&#10;dieNk9GzY/iZ6ayxqUzKCLafjO8byO4n5BH68vrbcwiNOcTavIGarMGGpN7WxN4uWE9XUm83IKWv&#10;B5DW1wvv7Unr6Unv7UX29KJ6+wD0HNE9fc+HJ5+RRzOJtOTegeD2Xru3dcr5xYJo3MPYxIcxcYo5&#10;eeED1KK1ndKltfKZharV5dyZQTitPYbYGEvpiKH2BxN6PTu6XFo6LaubrN+2mDyv0ch+Jp+Ok0lG&#10;iEYksAXE3A9HfegWy2QRzGQXw+SF/k1gzgehxR9Hl2q0LjhQt55O70SOzsQOEODkThytFTtMQExu&#10;BPavmVeNyOV2CWJbBbHNsrktOsXNEYQxGJGKIg3gKQPZFHLmABlNoqQRKbH9hIienqDW9sdvG11e&#10;1jyubI7spKKGFtMp0wjyaDqZkk7uR1K6UeRWJLkundyEoPYnD/Qn9nbEdjT/IID72zKI7ThSZyaA&#10;2A3AkXoZgFsghpfjyMtP2ofMKppUC5+rlpabNtS7EXpCRiixoxT4MAVDIWUTeot6ul/09JYShlII&#10;cwEdc5Zl/aKxL762T/+TYewn5infOaBvO6XfdUyUjsH7VrdnjI7ixkhgMChKY8H0IG6YnDZISR2a&#10;TKQteDYNiaY8/7sD7M/WsL/bpv/VHPalVYoqrCa+Yxc/eJnYMpNOoCIGiBjKYPbwWPHUSsHYSlrv&#10;dGjNkERI7j1nxF9Mk/9mjf/UreIv7lW/d6r6wK70C8fcey5Zt+2R9+xTFWNLwxpGs0Y2smmLOPJo&#10;9uBwDpWWQyNn00iZtH5AziCllDSZR5gPbR9XKWn7PLn0o4TSB0Vdqu0LbpSDkLHTsKFD68ZR3py6&#10;v8Of/Rb94m+ZtZ/7l0nGtZvkDVsWDmimvFaMyrTMKA5/22SDwpimpOrGxmnGxGnEJCpHJsg8jRMO&#10;iJOJyf3aLfFXdlG/8k39j3Dsb6KxzFkVpo2kOPIMfnCxiLKYM7CQQdsMI67IFnf8ww/7mVXatzbY&#10;jy3Qv7LL+jiq6a8Y6q8yqEyoQSZYN1NSNxO85zdJrUyBpb/2ymZJrTNoWDXoOuTOGfo2pvHrgKov&#10;7Yq+NsliNsljNcxl1su6q5nEbhzOp2vgF2Ew1Od5NKB41v3wisB8RXjwUyAS82X//dPu2yddt857&#10;74I64FoA3zsn374k3oP6maEeVqiNE6rhgir4LosEVpIfLcdxLUcJzQcL78SpzQXIFsp9lSRyJ1ac&#10;LU6CPV6SI0GKM1GaCybDDUiW402S5QGHoJ3B9UucqQq8qYrcPyVZnjNFgQsA6nAlnjRlXgBcSThc&#10;RAiuqTtVWgwtz+4N9S1TO85WR3dniBvDnVvUtp3Btm1K8ya1cW2ocXm0CbAz3rk53ArK0wXSydLA&#10;1lTX+nj71nT3FKV2frR5c773cIt6tj96uj96vDt8sDl2sDa7OjUySe4gtb+qf5WRiw2LCXHxdbM2&#10;0NLy8vBPSy8sLm951UBqIc8OrR2unUPr+4fHp0cQdAVB5xB0fHyytrk+sTQ/cLg3fbQ7dbg1cbA+&#10;trM8sjE3tDZJXZkYONmY2l2krU+T16cHd+fGj1YWzzY2zjd2Dxa2Fqiz3W97ihCl4R6xpkp2oswK&#10;Dz4T11IMl5eIEOXz5+fwEuD0FuZ5IsYfICEYxMvmCepSwk/lxMNlRENBIz+nJzerszCvp5ig13X8&#10;K136CnC78rA7crHag/rP8mPp+2PeU78M/q8LYMDNmXRVJuwjLejz42FI8nu9B6MdnEZH2Fdc4P9H&#10;3l9AN5LcjfrwvG+SG0422U0WsjA7TGaSmdmWJTMzsz32mJktSxaYBGb2eOxhj5lZtizJMjMzs8fT&#10;X8naTCYLed/cc++593+/c55Tp7q6urqqVW04j35VbmLCTsJ8DgI81jz3LB/cMbl30+TuTcMb3+jd&#10;uqZ394Yx9z0zQR7wX5Mje6lkUQ8hXnuYgBPIyEk+VJR5pCDty7HCH0jfD/lfJoDBR6alGicm5AE6&#10;o64cICpsc/umpoaiQznp5cbYCnR6trg0Nb0+PX20hX1W862KHZ8pgcek6Bqi6DqyWMCmktcy57ZB&#10;nKh5UP6zurX17YmJhcN9aH5m19stWl7CRErYTE7UnuOAL2/9SBIWCBAXDZQQC5Bgm8ifRFzskZio&#10;L0AUxhbAMiL+0sIBIJURC5SRCJCU8hOReMgv5f7FfX15k7C40raK4fWykeXHk0tPl9fK5uafr62W&#10;L8znjo7gqD3RjfV+L555PC51LilE4jEIPAZJSNbJIBjlkKxL851flHtXPU/sasf0dIEf6RlMeiZr&#10;kA2TmUVn5LO+v+wzx/sW/fOewWVDo4DSoVHOqs6gMriKI4Nz6cxsOgM0RWGw13/OGqDn9l/SN5DT&#10;N1A8OMzePJjBJNPp2N7u6JbGuPaWfxEBXE6bj8mp55F3vC1opagWISrySEIoQEEy4qcEsLR0kJRU&#10;oISE/3sBDJAQ95US9xYRsJOGWXs5J+wsn+0ubcyxaDsz9MOFge6q7NeFqMG2su3prrXxjoXBttWJ&#10;3tXZnr11OnQ0A71dgc5Woc3poynGOrNzkdY2UFNZm5PeXZLdk0vGW5mGKitUBPmdjdGg3dnjsS5o&#10;Y7QKExhnqEC01swwUSIZymXqy2TrymYhpTMRMplwWYqGLElDmoj4qWDfH4UtgEnaEhxNC6DoSgEy&#10;9aSJSPFcI/k8YwVQCM6CfKGZcpaJir8MH9nTklGRdTJJPV8bWZmjTk93Lq0MrKz0b6/SoK2hmZYy&#10;iodhkq5knqVanony5QrVbFGdCQD9ZHdVOltTmqwqnqkumQOXyUHK5SAVMrXkyJoyRA2JdDXhFBU+&#10;nCJ3kuyDeMk78dIP0uGSheYahZYIkp4iWk0MrS5JMdbIs9ZPN1CPVhJ1479hd+9Lo68/0vzzz9V/&#10;f0Xv01+5cn8TISeA0ZJJN1TOsUEWOurn2OmQLDTTzFQzTFRyzdVL7HQTEXLNydHQ5Cg0MnI2MFjw&#10;KACtr5Nhopquz10dwH9Qqw3R1Q57778buguxOPxD/f496vdS0w7yQkz+dwy+Czrv2wG+84H7e52f&#10;vWXe3egRmmzWTQ1VQ0rI6sqFywvGid17qCBsFOoBZ7U5ns3rHQ7fh0ZusoNf2c3y/pDT/nuA8wF2&#10;fDB7999hAYjFdzHIDRo/Z915O3QfcDZ4/5R574R+/5TBdTzA9ZbFD42JscOCR8UvWLBzpvApQ2ix&#10;5ep847fztbcWa7jW64W3G0V3GkR2G3j2m26ftF2/6PkWot2AmJxVoHkgOh80LgYNiq13Ci11KR1P&#10;++7PpbwsDrQ3RwpxySlIuavIxojzRwndj5AWQimJYWQE46WFkmRgaHnJGGnpEAlpHzEZT3F5HynF&#10;YGGJQBXVRBGhR0K8znBlLyVJY6SSLi7WcW7YfXVMdWdc7nhc7N0oPzR6Dxq9dTF6/WLq/ukU18kU&#10;38m40PkwDGKJQ3QJiC4CjYCncRcaEbroh510yEKD1juvTIocruVb8eWbS4I5WWQGBxSaapZZaJTZ&#10;aOF1pcnm6rm2SJBi9eUSERKRKoJBslwWN/9kdv2Pxld/Z3rtDzZ3/+Ih9G2wLE+cinC2iUqRidJj&#10;C5WntmrVzupNnppdvppUf7XJGJ35eJ3VRO21RPh6nPparMpWvMpugtpePJuDeLXDOJXjOOWTOMXT&#10;WPmTOPmjWIXdaPmjZM0jvO5ygvpSEmIjzWQ63Q4afQPtjkLHs9A6C/yJcrlz7Rj4C2FhpGdvaeR8&#10;e/58c+7txjS0NQftLL7bWd5cWzw63DnZXb7YnIT2xqCZhq0XqGm87Wqi8UGi/ju0HpSs8w6NPEpU&#10;24xVmI9WGA1VnMNbQX0F0MEQdLrwbmd+c2liZnKQ0d8yPNA0RaubpL6Z6q0Bf0cdzA2+3Zo/3Vk9&#10;XpuD1tnBwdBcJ9SUtZ3ltYgyWE1CridpbKLUtlBqO4kae/HwgzitvTit9WjVAwz8JFlzL0ZmJ0J0&#10;L1ZqL0FxJUF1EWs0SbBeKQ2H6E+gnQFolbrRWtxP8RvB6s0myu8kq29HyU863J13uH8cJHkRpXAY&#10;Lbcbo7ARq7AWp7QZp7odp3YQBz+K05rzEdmMUj5K1t1O1puJ1R6J1Z9KdVwsCoG6C94NVEJzrdDJ&#10;JHQ2DZ3MvFsZOJztZtSX9NUWdr8p6K4p7Gt6MtRbNT3csjrVtTHVtjvZBq32Qls0aLkTmms+68hl&#10;YR3WUUbHidrHaJ1DlCY7mDtecTtRYTdJaROlsJOstpsM30QjNlC6mxjDLYzpBtqt3cHxqY59vpJJ&#10;oar1Y7hLkbprnopLrpoboFTnUam+j98NKc9vhSlw82wdy2y4Wb6yZZGSdamqXZmGA6BE3b5I1TZP&#10;xfqJnnuhliNFxTJV1ggnrU+QNUxXNE1XM82zsCebmWM0kYEwCddb3I5X79t9dd/qs/sP78s+4leP&#10;kDPDG/iS7WIIVtHBcG9raScjlWCEegxC7TsBrKGRpK6RDFBVQ6upJ2loorW00AhEkrZOki4bNEKL&#10;gNBK1dIgwFUwCCWUngraDI5z0E41U4ixko+ykAg2FfKxFvP3Vo0JQWLCtNE+isERiLhEIyzGLIVg&#10;TaS45GW5FZCdc58Evyjxq8jxKMpwyMJZpieZ4EGdBMPkTJcsvCUuQivSTdLDgs/alNfKQdLDWy04&#10;QCfWXz/B3zDRRz/RFRFlpRRgIOGlLupiYpCgpRejioiWg0dKacVI66IVDAkqpkRFg1R1/RQtPYIe&#10;EmMETzRXi7FUDneUfxSi4IFW9STq+OcZhhTqBRZpPypD+JQjfR5ruFdoeeQp2gZ+JZHAC39m4l+i&#10;411u4PPc2PuFsSeHp4buZXrOxdoOBUi7J6Ye5Waej0098vUdU5SNQgUVna/ymX18w+h3X/vflYgX&#10;1UhVMgIVnlr5lBg4f4eeU7GuY5GOAwBkSnWdQGuFCLsSHUfwaeZrOpYiPJkBFE7M3ya2bgvHVln7&#10;l9uIcgTwXsqbnZTqLXzVBubFLuHNFvYVy4/C9CUdpNVC+V1QdvspsfEwtfYAX32UUnua3sCWwYWD&#10;UCZ1J756yDO724bQYZncaoauN4htNkExPDIXI5/tYureErug/AGogAnl9l+q04Yf5YjU+J6DjPr9&#10;9Lq9tNp9Yj1gL6NuN712N7UGdA90DLCW+HQyJH8qOH8T9Rz0ZyvpxWb8093k1zvY18fEBii3A7Cf&#10;yl5VuMcVV2ceVW8R3emE6XBE93mkLMaVgxbY1Ur7z0hN7zklX67wTGk6yGw6zGrez2zazWzcoTRs&#10;ZTZsZTfuZDftZzeDU6ACh8vloBtPLtknVB+l1W2jX85HlCzHlIPnc4SrXoksO8C8PsVWn+NrT5Lf&#10;bMVUTPpkUm2SWowiGU74Ibe0xeDCpZCiUU8iyIBqR9g34EL2E06pAQ0C9vBvdnFVHMDQtpNfbWFe&#10;ghQcgrPgg1vD1y0lV2+m1rPdW27LGvnNAuX5bMHLlermvd7+Q9bQLotxMD4ELcxAi7PQ8OgspWIq&#10;Pp/hhadaxzOskmY9yXsxFYepNQPhmYtFtdDQArS+y9bGu+snC+PTVVWbOc+PKG84AniP3HGQ3nZG&#10;aAL1d4proYm5i42Fd0frp0tz86+aDnIbL9Ibz9Pr93Ma9loYJ9Pz+2uLZ5vLxyNDk5XPobEZiDF+&#10;SmVOv2qswWSWecY3+6TMo57tptbt4KrPyK2npJblhIqVxMqjjLrD9NpjYu1RRs0xqZqzCnSrfUyV&#10;sV+1aVC1edhoaO4hqf4suwWkB8S606xmkD/PaQUp4CKvHXBEblhBP50KL3ypHVStH9lumURzzZgJ&#10;Kl6Pf3mMbzjPaNtDV28nvXmfnwt7vB77/JzUekBi7/jLgaN+Obz3oLvp9aDP++lgujafZrJXez4k&#10;N7Kvyqhbx72aiCzqcsfXWEbPxZcvJT3dwL8Gs/c4s/kkqwWkYM6AabmZ/HIp/gmYgWC+gTcLZA7B&#10;VE8Bb181yJxntrDftcIeUPOM0gwKwexiz+eCbnBqHf18JDC71w0PZnK3Cxa8m7NRJdu410cZ4BWu&#10;3cFXsRf0Tqs/y2h8R2k9yWjYSHo+F10KAG8TmKtnOW0X+Z1v8zpOs1v3KY3bGbWcXoEUlLDjyEkN&#10;a9iXs3GPwUAAM7FlK5jnYGigAgCc3SHWneS2cV4QkFnBvZyIKQHpZlo1+4mBtyO75W1h12le+3xS&#10;ZefDlCd2QSWOAUVuoZWhuBby09rMV9GeKGUxQymYsbSkraKyp75BjKMT0cenKODRY3/fMjuHDBe3&#10;LHtHooMD2d0lx9woGa4aYYiM83LOcXcgu9imO1rj7ayT7W0wjvYYJ3scKOQs+2xlmKypECQL81AQ&#10;91aXCzBCxIESjgN+L4AdzNku09GS4G5PtDHBwJUCDBFRHg4kb+dMkIJCV9t0Z+tUDk5WKfbmOHP9&#10;BB31UFVZH3X5RwZakeAqUA4A9T0dyQ9dsnzdch6554LUxzUbHBoho7WUA8304sFZN7sMTjvgELRs&#10;bYxGqgbLwFxEeKzZmoDPVkzQVhcebGYcAwbi6pTiaIe3tcLaXi6IbWWGdbBJs7dKN9HHaGvG6SNR&#10;5kYEa7NUG+Nk0CzoMGgW9EdJyktSyFFcwF5OzE1NzheU2JqyK3g5UQCgk6BXoPL7Q3CVhUEiqAbG&#10;BfoDBsgZjp0Z1tIQBfqppxlurB0D8g4WeBebNNBtzjMBdcDzARlQCIYGKmirhRjrxFoZo63NsXZW&#10;BBsLHPhdidAIVZLzkZFwV5B5qK4cqIeMtjDB2FoSAGBE4NN0sGSLdlcb9pMBt7A1BX1AO1qhTbRD&#10;7Mxi/TzSsPFPyvM6m6vG+tuW6b3LdOrcQN8Um36OBv77QtDUcWbvGKtnZLB7GMDsGhrsGuIIYFrH&#10;+A/paxv9UaitI/8OQ5cM/pCeZsb/BL0tTAC4vK+NxWGgc+RHoXUM/28F3ILeNQpgdI8BmD3jAM5q&#10;2z/KUN8UizoJMqAauOqDHo73t48BwOPqbRnuaR7qbmIBQOZ9vqtxENDZwAS019E5tNUOtNbQAC3V&#10;/QBO/v1h85s+QFMVteXNwI/SWk3/Ub5X7T1Nr/v/j/CTAljsgdX/BwQwr7kMj4k0r4kYry2M10mY&#10;zwVklLh0kQ+kUIa6nWi/N0Hmr0Jss33czaQ0FYVMwQ+m77XwX/G/TABzMpw8B5H7RuL3dHVF9CX+&#10;cscJJvXskXtrhFNTgFFbmHlNsF2Yhoq9pLrqfU3YTR2BuybCvJbCgqZCAib894wE75kChB+Yw7it&#10;xfnspAQdZYRdVKQeKoh6yQi5AeRh3gqiD2WEPMT4nMUFPMSFvDi7/UmLeUuJuUnAnMVEbIUFzEWE&#10;zGDCJjARI5igngCvFs8Dde47ckK3REVviYrflYbdk39wXeraV+I3ris+4Na9fgf+zR2tr2/Dr95F&#10;XH+gc4NL9/p9xLU7Gve4NAREjEVlPUWVQmBq8ZKaKDmVaGVZr4fmIdlBMU3Y2OYE98Zo064kwx68&#10;QTtauy1evyPBuDvJ7L3u7WKv82zyowIYnOoBNVFm7wVwX6x2XyyCGqPVHQnvCNdkYM1Z6Y4tcSb1&#10;USbNSbav493LElF+dr5aiuZyivYS8GAeeMxdbfx9k/xv9XKu6/5DAIvBo2Q0QiU0I7g10XcQabe1&#10;02/rZtwyIF03Jn9rnv2FVfZf7fOvhbzmwfc+ING+Tun4I7r+D7jGPxFbvyrq4X7FkulYVenbke9a&#10;l2pakGqYl21c/IrYeD2z7WpG/Uex5T/zy/qZD+Xnvpk/88n5D8/Cn3uV/dyr9D/d8q84Zl6xzfiZ&#10;Xdov7AlXjGN/YR7/kV3S3zxSHoTmK6VVWz2l+7VMR7RPxHSNovqnk+iz4e2Dri9bbCtq7Z41+DT3&#10;BnUzowcnEyfnk2aXEqbmo0enoocGE5gtmME6PLMxnd5C6mvL6u3I7uzIbeugNDTmtrYU9XQUD3Tl&#10;09uy6A1kek0GvQlL68DQetH9PRhqN7q3i62BuzoA+K6ulJ4eIrWP0k/LpA1k9tHIvX2Url5SY2dq&#10;bRu6ri2moT2god362Ws5cvb9eLQgIf16aAR/XKLdi6rEXjq6s5fSx6haXKzdnHu2PPx4cejx6kTe&#10;4kTyMDOkt9e3o9unu9+3f9CbOujU2mtT3272ph5Z9lQ2s+Q+KvfrSMqnQal/DUz5yCfpN+4xHz9C&#10;3YxOk816Yvyy0bOd+qizJ7CrK2aAmsikRtMYcaPb8JKee4lPuQjV3KSmm7hXfMTX2s/aI4dmUKyR&#10;lEFmBmsAkDZIxzMYaDojpLMruKMzqKUjpKUzvouewpwgMqcy+seI/UMkGjODRk2lduCpDYT+OuJg&#10;A2W8C8/sRdN647vb49rq41prMR31qT1NRGorgMRO24nUzgxqV1pfTxqVmkRjRY2tO/bOaDxtgpGK&#10;BVOzlAtKresbAmj90YN01BBbAKcx+8FdyH09Of3UTMZYImPdqJR6zz/7Eyv0F7ap3zpSPrfA/x4Z&#10;/pVlomVucwprOXVoIqGrKbm/ljLekDPVTh6hp9CH0kbnSHO7gV1TEtjyPzjE/YdJ6G+s2ZPnjj9Z&#10;N7M+vGUinb5M6p9P6R4GA8ybX82b20hhTGN6p+Jax60z6/ndCZ8bRv9ZN/ZjY/zndvmfOpb9zrLo&#10;V5YlHzsU33Agf4wM/EI3EB5bHFs3ksNYzWfM5dHH82iDpcPDFROjxSOMTFpHRm8LeaAjc2SQMDQV&#10;3DuGfNp2A//4NzFFf055zfWEodAw7zYFeY+fGzdO8qS//Cqp7Dql9ovspo8SX/zelvSZWZqAX4lj&#10;ST+WupQ2MJXc0YtuboyvfxVT/zzkdeXDyidez154PK+xLXmlTS7nDkv5wifptx5xv/JO/NnDhN8H&#10;YgRJJbZ1HeEd/dheJpk2lj24gGeuetWNCiZU/Nww+gtLwjWHrI+siL+wy/4kvvWv5KGfpdKvYKlX&#10;knuuJHf/B67jFwk1Vx7l/u5RllJRf9gcJPZi6rPU9s8Tar8Ievpro7S/GJHu2Jb/TSfzuiHlqnYc&#10;r/FDCX316Dj4PM31nKZy2nbr3xXAF/Rb57QbF303IeodqOc+Owi4jhd6xQ89l1hNubuE4l6MFZwO&#10;ETzAwNcjVZ5ofIOW+DZW8gHHAX8ogLHKwhhFQY4ABqf+fpbnpwQwWpEHo8TL0cDgkOOAcari8Qry&#10;eXbOG3V10MzYSEvVeH/D4drI7FDLxnj39ljn3mj73nDL9nDj+nDD8nD90lDdwUzX+lDzGqtpa6Jj&#10;c7JjabhpeaR5a65nd7l/faFnYapterxpZqJ5fq5jdYW6sz58sL5wvLEG7a1C+/Obc9SuhsLslMio&#10;AA8DTY1Qn5CCnMrKiqa8wtfp2eXkkqclz16/fP2qu6ttemp0Y3Vuc316a2Py+GAeuljb3xrbXhta&#10;m6cvTVIXJ/pWphg782MHy9Njfe3zI4zD5QVof/9i93BlfKGrprsy7+Ujxwg7fV9NaWtJbj3YHT1p&#10;HnNVUWcNaT8Rbi8RHn9xgWBZUfDfSJyiVLQ0LFRMwE8aFiwlEiQhFCDK78sRw9KiAQpSwTJijyRh&#10;3mJCHqKC7uLCnlKX4b9ykn7f86/vea9av8f31C+H/+VLQIMechwwe6VccfZOvZICnj+KjPDDHyIt&#10;4q0o5QP+F1KUZady4L81UVdRIUdhfjsBHmt+biveBxZcd03v3jS8dU3vxlWda18jb31r8OA2WwlL&#10;wtjLQXOWzv7pVaAvVS6AI3f/O+k/CWDOKtBBAFW5GO7bztKifprKUWJCbooyjzRUArmvwx21PFg1&#10;fdDx6fL04Mh4x/a79d6F2SBSxTWlQJhFGb951beI8puGpXcs8r4xQt3S9ZVCWg6OTp9DUG/f6NEB&#10;1N89KS6kpSxlJidm9Z0DZq8FzRbA4rAQwE8JYI705SAu9oiDpOgjebEgFelIZakIWVgQ6LysRLC4&#10;hC+vkCuPuMsDaQd9TxzmaXchbbp0dP7J9FLx5PST+XlA+dxcycx03tgocZCB6+tFdXegqF3hLQ1e&#10;LyrN8jLhqcnySTFSceESMaEqyQna6Xibwlyf189jO1sJgwOZ4yN5UxOcDRpyhobyWEP5lxQMfid3&#10;v1PClwK4dGj08fBY2fDYd+WDw4AC+mBuPz2zp4/Y3ZvNYGYyL03wAD2nbyCbSsuh0rJ6+0F9TiGR&#10;RgN/HkQ21ce0NiX39fyUAH7KXE4saeFXcrklYKmoFgET9oXx+cqKhf53BLCoqC+A7YDFfbS0YiTE&#10;XEQFzdzsY3ZXzo/Wd5fHBg8WWBtjHeUZ4fhQu/ZnGcdzfYfztLXhro0J6uJk1+Js1+p87/bywMn6&#10;CLQ7Cx0tQafr0Pbcu6WJlb62gedlRB935at/M+XlaiOnzrVXTTQ/PR5pg8Y601z1yY46uU7aRBOF&#10;LGP5HEO5XH35HB3ZHKRClpZcpqYcBS6XoSWTjpD6If/sfd/zkwIYpHnGCgCQzzaQLbZQLTBVStOW&#10;fih0y0earyTEbbWr6niRvjbXt7xMW9kaXFztHxtrgE6noP3RBmIY3lKVZKZC0JbINFGkGMqTdeVI&#10;SBkKQiZbW65AW6FIV+mxoVqJnnI+Qi5TXZKoJg4gabDjg8lasBQV3jQ1gUykGMhjFXnxinxkhCRW&#10;kT9bR77QVD3XUDlbXznPSI2MVEAriiQoiyaqScUpiweIcrnc/8bi20/0Pv2Vxh+uID/+ufXtT0Pk&#10;+AmGKll2unlOhvkuxkUuRuwgYBejOG0Feh4JmpqARsY3mrvS7Z3wRog0Q+kUvWv1odxQlwE0pLrf&#10;ffPd6N1LB/x9+/sPAczkvxTAAhd0/ksB/OCCfu8di2e3n//drFVrmaGHiZgD0l5LzEZZUBshLVJT&#10;arXMMtoaFoBW+E/oX5/Rvr1s85/UL4fT/nvszIggNCzw3b1GhaAZsQvWnYuR2+9G74C+vR26e866&#10;93bo/rsRniPa3cP+u/vUu7vdd/d67rHXiJ6UhpaVoDUFaFbiiCG83c632SSw3SCw18h70PRgteqL&#10;nbrPDtv/9pZ6FaLfZd+LKQQNilywYPt9UtCEI7RBHG8lRD+00ZTXUFawkFNwkVX0lZUPlpQMERMO&#10;lxKKVxAhKIulSQthZEWTZKViZGRCJWX8xGS8xeUeSSgGqyOTb913ExD0U1SMgQm5K8l7GyIDZcTE&#10;hvriZ5n2a0Nmh6PIi1F5aEyEvQfw2L130zxn07ynkwIn40Jnw0IXDCFogB2j/I52+7TvGsTiO+/j&#10;O+0QhaZtoB776iDuPIt7pZaSFTYaFVbIQgM19rwylC23UiPpSJfa61S4GOZbalKMVPKstNgh4KZq&#10;yQjpGCWhRyK37O9+avbNR0Z/+53JV38AGcdbnz0SuJ6oKJRjpPjETvOlk8ZLO4WX1hLDkUZTsYaL&#10;CfqrKL3VBK1ltgNW24xT3YnT3GWjvh+nehSrfBSrcHwJhIXvx8qf4xEneMRMqPRKosZ+mslAlBY9&#10;03+XWgntDkH7I9Aa42Kddboxvrc0NDPUs7UwcrK1cLYxf742B20usPeD3Fk92F6FoJOL3cV3yyxo&#10;ZwgaqJwie02gTLewZgdJekcJ8KN49cM4FXa0MUp1K0lzN81sCmO29jgSGqmBtsegk3Xo3cH5yfbb&#10;k42Dzcn1ie7Zgbppau1Ub91kb/14T9P5ztrZ5iK0OctejWBrEGK9OHkav0iwWUoyWEMhNxO1dhLg&#10;u/HwvUv7C5gLktlJVDtJBiXyOxFih7FSRyj5HZTyBgYxjdabSXc+a0yHNqjQ0cTFWMf4UywDZzSZ&#10;qLKBgW9EKozZ352zv3ccJPk2Uv44Wn43Vm4rTmE9XnEjVmkjWnkrQnU3XOkCpXEar7QbLb8eIb8S&#10;o7aYqDOXbDJJsD14kbD5Ar3TQIZYr6DlHnYw9N4odDLL3t1ja3JluL2v6Un985zXFeTqZ1mNL7Om&#10;aG+WGNXnsx3QOhVa6oBmm05bs5kYu40k4xOUzocCeCdBYTdJYTtRYQetekRAHBJ0t5K0lmLVNlC6&#10;h6luw/7eb0zs8xX18hQNyzTsyzRdizU8SuDe+Roej/X8H+v7+t+U9romkoW0ytWzzoabZcoa58mZ&#10;FylZP1Z3qEC4PNV2q7wkV9kqT82mUNO+AO6Qr2mfrW5DUbLIUDQiKuvkIQ3LjKyfmDiUGdrnIiyw&#10;srrhQmr2X8GM/8KH/AufyQ15LxnLSH2/GLOwINMYA9VgbbUohDo7CPjvAhitqolG6qVq66QgkTgt&#10;zSS2G1aL0lSJVFWJ1kCmauhSEAbZSD2KhlaKqgpGWSFBVS4WoRhnoJJgop5opYG200q2UU9ACPuK&#10;XjW2VQ6zUQo2k/E3FPcylw1wVI+wV40wl/WzUgi2UggEqbVikLViCKgDatqrhDoohbioRXjAY5zU&#10;I4wkfJQf2EjeMJO4aSZ201yW215T3NdAJcJCO9FGD2uljzXXT1bTCNPUjYcbY1QMMLLIJElkkoJh&#10;uqZFtrRmkrImSkcryQKZ5IxMfIiI99OKDlcLSpB3TFdxzNV0L0R4FWt6lmi6V2h5PUd6P0N4vdB+&#10;mK9g6/83sbgH6k90vfM0nAq1nAvUbEo1bZ8gHZ/puVbqu5brOpcg7PPhNgVIuyI9xxIj11JT92Jj&#10;12w9+3RNc4KqcQS/YtADaYuPruv/8gvfW6KpSkbF+k6v7fxLDJxBBlxSqOsAABlwWKrvXKhtX6zr&#10;WKbvnqtuX6DpNhBAPiA1sVeC/WcB/Peo09eH6XU7KdWbyS/3LlOGD5H+MOMgrXY/tQacOiU3nWe2&#10;XGS2nlGaT0js7W83414f45qh9K6zlLZdVO18yJN+x4xavZhsUafHir5VyIhmExTTLXMt7jVE6oHy&#10;6ccZ/4UA5lhVcMgRwHsZdRw4AhjAUWWgD5Mh+VRn3GxY0QW5BcrtepveuI97c5jKNmocqQZ6e5RR&#10;v4F5MR9TRvNKAwNptIp9oRdYbxHd7YIdCczeJ1SfE5ve86EDZuuuzKY9yj8E8HZO025O81F2y0kW&#10;G1DhBDwESjN4FOyr0uvB5TuYV1PB+TOhhQf46nfE5iNc9Xlq/Rmu5hhTdYB6uZ/4AqSHSa/AYa81&#10;qtkwotU4CgAyY14kUHiCr/kpAbyDfb2FebmJfsEBHLIrpNTtkdvX0xp3yC0XpX3vnvTvFLQsZb2e&#10;zXs1mPV48mnVPpUGrSxCO+sXS1N7U6yzkaHF4pd7OVUH6S83Y0pmvYgs2+QBm6RuB3R/EHE+7w3E&#10;mofWdqH1NWhn43h+YuLly/cCeDu7bY/ccZjRzhHA20U10Pjs2/X5d0frJ4uzcy8b93Ma3qY1HGBf&#10;H+U3n3aPns0un4J2drdPBofoWfk7LxuggVFoafOCNTVSUVefmPnSPfGlZeQa9vUG+tUpqeWM3LqW&#10;9Gwd/fyE1HBMrD8h1XEE8GFG1XxsYZdLYrVpQLVpUKNtzERk4TGl8fRSAB9dRgCfXC4BDUrYPji7&#10;BSqlgkOQX4p/MuhN7rXH1xlEvdQKqtYNB/m5kNLdpDc7qKrtxNfH+IaLjLZ9TM1iePlG3It35M5D&#10;9irQ/6R+OexlsHm/oe8RpeWEwonubeF8GwCwT6xfRj8bCs7p9iB0ueNpvsSJyKLV5Beg/DS79Syn&#10;DcARwJyvILC/NwCeJO41+wsWRb0X2W0cjwvKwVsGAFMLKug+JjZsYV/t4KvANHub1QoqgAc1HJDV&#10;7pD02jAETGaWHwVMctAUaPMtqfnymxlNUGYbmJBgqoDJPxddepoJOsyWuO85zGID+n85urpDcuN5&#10;bvu7gq6L/E7QW9Dt4ZBcMAqqd9ps3GNwlr2ld247eA2Pc1rBYMHbAYazgns5HVO6in8FFfdeFHWD&#10;1sDTA+VvC7u2Ut4MhmVVOYZUeYQ8dQ+ufBRDzXyy1Mzsf9WTlVxkpuuhJG8twKcvImyORAQ7OWR4&#10;e+YCnByIHm7Zzg4UF3uKp0u+hXGKlmqMoTbGxSbbxSaLjS3J2Z7o4kB0dcpwcyJ72JPdbNl42Ge6&#10;2pAsDTDqcgESAs5yop5aSiEW+mhnqwxQDtLL5aDT7M3wjpYET0eyrWmypqK/rkYYOHSySnGzywC4&#10;2qaDvLN1Ksd62pvjOGLY2hitKusj+MACxmujD4946JIFCn9KAINmQQpaAA2COqAc5C0NUeASP488&#10;kAc3lRZx5rtreu+GLozfXFnRzcwkyskh2dkhxd6GLVPtrVPcnCiOtunmRjhdrThdeKKpPt7WnGRv&#10;RfZxyQEtOFjgQcshviUBXgVmevGgtbvf6oLuKUl5GSKi7MywHHcLUtAxMASOuAUdACnoiZ5mOLgc&#10;NGJhkAgAjwLkbUwwoCkwTC3lQNAIGDLnsYCrAOAsuBa0A/KgTXAL0IipXryTdaqtJd7a/DtvDTKG&#10;urFwtWBBXhtJUVcNlSBj/QRrc5ytJQGkFiYYE+0EO1McJ7wYPF7QGWtjlL052tuZaG+BMtEOsTCM&#10;DPAiUVIb6l9N0brXB6jzA30zl0xdRgNPMakAtoO8FMBjHwjgQUYni9bx/0kBDPh/QAD3tw9x7C/n&#10;wb4XwF2N4Pn8iP3tqGdw1O/37C+Ac8gpeW9//18QwAJ8hgLc+gL3dWH39aW5jeV5zRR5LOW4reQE&#10;nUR47fkFPYQVw0WRyfy6hPu6KQ/08ffUI+7JPrwPcxMUcpETclMRcFHgspG4YyLHbyUpaCUqbAMT&#10;sREXdGBHpvI7yvA7/JQAlhaw+1G+V+09YtyWP0Sc21SKW09OwFTovqXAfQcpIR8JHluZ28oG/GKZ&#10;TiZ14fZNUfbN8b4EJxc9US1ZITP+++YwzoWXW/xyLC+n/Q/2/f0QC0k+K0k+iw/lLsfsvje+3wOc&#10;4lQDeU5ljut9730/RPqejtYdRe2rD9JMDVtjPJ+5qjcF6ndGO6EQMpY8Avo8Cuq8SHk+Iyk+U3Fe&#10;YzEeA4DwfX3he4agwcs2QeOmolwWADEuazEuG3FuWwkeOwkeB3FuezEuO+EHjjABXxFhf1FYoLh4&#10;kIQESP3ExH1ExTyFYS7ikm5Ssu5iko78wqY8AoZCouaKEiZGME1nSaSHgqGNpK4ml6L4txJC1yWF&#10;7yry3JK/d1vu5k3pazfEv70Ou3pN5JsbIt/eELl9U/zWTYXb95Hcwg4w+SBZ1Thl1WgNRX97bd9U&#10;n5gaDKoR9bAp1rwXYzhA0O1Gw9sT9FoTTADtKLMujGUP1poDOOzF2fSn2HcnWzXHGTXFGnaiLRip&#10;jr1oc2qSeX+SKQ1lTEsyHEg0GEjUB3RGwMEhPdmsLdagNlS7LsKgOc6iDuXSTMbmxiX6WLurK5kJ&#10;y9gKaYbw6eHu6hOv65BvG+Te0SbdUk/m0YiX0o6TgYfxy/txaSTdghNua6Xc1k67qZtx3ZB01STz&#10;bxZZXzkV/8Wl6I/ej/8U9vJzTOvfiL1/ofT+idTxS9zr36VW/5nc+HVB972KQZE303ItyyodG8i+&#10;fW3qvk7PnlbHlnL9osTTUd582n1y973U7ju4rpvolhsJ9Tfiq+/Ev+FKfM2b9Eotr0O3pMf6Bd2r&#10;YSKoczaSuhhHW0H1zWN7hvDdAxxwPUx8H4tAG8bTR/DM0WTGSPLgKHZ4Ejc2gx1l74yLYg7gWa2p&#10;rPoMZiNpoInS35rV25Hb3Z3TSaW091I6+zL76BTGIHF4KGV0CDfGxI4ywtoaI9ua2LQ2RjbVRzc1&#10;JLS1YLo7U3p6Unt7idQ+EqCHSursSW/rJLZ0pNa0EN40o6qaIqub/GtbvRra3Fu7XNu7jV5WOTS2&#10;+nf3hXb1htQ1h1fVJdY2pbW0Znc25vU0FtE7H08OPl6Yyp6eQtHpfu2d/n0DsbNL0YvrLnSWfkMz&#10;oq5Bq7Ze42W9TGGVelmTVlk9PLdSK6vQIDfPJCfTiJyulBCpkBAtERcljkqC55eY17Yin9WLZJT+&#10;xQf7iV/6Z+H5n8WWfhRT8in6sVhZi2XPSOjkfOL0BH56OGWcmTzUj2LSkoZYSWNjTtU1Pi1t0f10&#10;LGssdWgijT6c1jeY3j2QyxjK7OtL627Dd9bje+tSBxqIgw0Zw21pwzQ0rTe2szWurR7d3Zza15ZO&#10;bUnrbiL1tZH6OlJ72rCdbSn9NPLwCK6f7t3cpd8zzPei+Rti0TV8Fj8xR6O43KWuKY7OiKf2Zk1N&#10;guEn9VNRA32kuWnC1Nijdqoa+c0t/5xPbDCf26f81RL3W2T052YY0YDCkPrZmPYZTN8Ejs5Mprdj&#10;6bWEoarU0Rbi2FTqyDpuZCuoc1qFWPUnh/j/MAn5vTPqinHArZAMkyctUbSJtNFp0tAQid6bRqcl&#10;0CfJK28zVyC/hjFVTCWvV/o1G/TnRnE3bNJu2lNuOuR+aUX5s2HK7w1SPjajfGNL/ouWH7dVuElS&#10;GaZ+uHhwtYA2ndPFyOulUdra8vt6i+g9+QPdhcPU0kl6Dqs3urc9ZHnZgDnO/bj+N4mFV8Ly/oSt&#10;FnwxgaQduyxDCvVjX6ZU/jWp5EZq1Y2Uuk+jnv/OM+9Ll/w/GST+Us3nlkOM55PGssX1gonRoFel&#10;Kf2NcW0vsyYZibQe7NikX1t/CG3SqrpTufCZTF6lBKVcivxEJfuFVt5LNWKRbBIemUEyIJOsCovs&#10;S5/rpZWJ+GdctcF8YYr5q17i1zakz51zf+uc95uAZx/jen+bRrsS33wlufNnKd1X4qqvPMr/JKZS&#10;/dmwS+eGRefal3ldvyO1/Cam8tfeuX+wI//ZnPKxUfbH+plXLXM+1QyAmbvAVLgri6w2+633GoSh&#10;Hu6L7tvnPTd/yLu+OyA96bwGAJkL6u23vbfOeq6dUb897wVcv+i++a7rNtRxD2rjg5ph58/5Dwv5&#10;FzC3R0OvL8eKnOA0VsKkWqy4cTLXk+T5UXJ88dLccVJcibK8aAUBAEcD/wBwlo9jeXGqAhw+1MDv&#10;1S+AoC6EVZeIkVeIVtWEBgePh2grQz2zI50TrJaFqa6l0Y61kbbN4Zbtoabt4cbNkfq10frVsfrN&#10;8datiQ7A9mTn1lTn1nQXYHO2e3O+Z32hZ32xd32ZurbUu7zUs7TYvTjfPz1EXxobWx5jvN2Zgd6t&#10;jNOqK3Kxb8pyB1pahnoGu+r76152tzUz6hp6yyqqCkorKZl5ZFJ2VlZW+ePS5qZaFqtvYXZkdXl8&#10;bWX8+HDl9HBtY2VybpzJ6G1/nJ8TFRikIqWsDzdxt3kY5B0V6BnvaBGIVHaSFTGF8RiLgd/dgi4y&#10;wt5yooFyosFysBBpWKiMaNh7wCHH+34XVwrz/zuPLmEHob73qRIiXqKC7jABN44G/im+p3jf86EM&#10;fo8MjM33WvifgxPv+0PkYL5yMD+ArMgjGWFfgLSQz08hJewtK+YpLe7+Q+SkvGQlPTk+GPyzxDHB&#10;928b37ludOMbvat/Q177SufeTRNBHjtxYVepy4BgDrKXmwS/5x9C95/Ty96yI61lJdjqmv1dNNGH&#10;kjBPGfGH3+09DD4LEV8J4Ufigv4A8MFJw4LYiAZIi/pJi7IXB1YUdRG7qmyrZN79/A30dv/oYHJh&#10;g7V0tEFb3DPzL/xcLOS2VoGEc8vHKhlfG2WKBVR8resvaeima+k6NLNxcAZNTG2enUIvKtqkRXXE&#10;+ZFIVU9RPksFyYcyYo8EebzUVZK5uR6Kiwa+97v/JZKi7K8RyMIAQRzAoZRogLiEr4CYu4Csu4im&#10;d0RO3bPhtdS2flxLJ4XGoNAGslms4snJ8oX5yuWlssX5wtnpnKnxrOlx0sRIyhAjvq8rqKXO4/VT&#10;28eFZkXZGulYKVSUUGSgWEyoUnI8kkSwKSvwqX6Z1N+TwqJnT44VL86VXjaSPTaSyWS+jwwGafHl&#10;7r/vpW/+ADOP9t1Gv6CkbHisbGwif2iYbZEHWTkM9tmcvoEcKi37kqzLdaHZ33PqbE/sasf296YN&#10;0rOGmFksBoU5QKL3s8cyMJhHHy4amCjsmkgqa7svbXsfZicm/UhBLkJMwE9JOuqnBDD4Q5S95rOE&#10;PwAcSkkFSksHScsEyMgGqKoGiYlYmxn6b8wf7SxubkyOHMwNni7QG4uwDloiqUG2S71vDsd7LuaH&#10;FugtOyvMjTX65jpjZ4O5uzm4vz50uDZ0vDx8MjcInW5C63MHw7Qgc0M3hNpTQnLPk8Lu8qzqjJgq&#10;fJivBsyM57NwVcEw+fsUU/lCc5ViC9UyC40SE9UCfdUcbcUshEImUiFbX5ms+90q0CBD0ZPnbACc&#10;piWJU4OlI6QKzNRzjVVSNMVT4RJ5JspZenJZ+jI/hGOCOYBDtmw2ks8zUU1SEQ+TFY7VVqiIezTR&#10;8mx3kba+yphZ6B0Yqlnfoh9tMy82GBeTbW2kiAQ9yWjwg11PJkVHOl1XPsdIOc9IJU9PsUBboVhX&#10;KVtVIltDKk9LNh8pn6ejkKstm60tl6ktTdQUJmuJUBAwkKarC6Sq8qerChDVRdJUBNOUhVOVhNJV&#10;RMgakuCSEiO1x2YIiq4SSV+VZKiWrqeMhctEKwr7i933Frxpfv1j42/+qPfF77Q/+43h1x858Xwb&#10;rgRL1pd/8cgq31mfYIHc72g6ZzLPB4eHyiuwlqY4IxWMNtcTT771Ch1o2AwalDseuP926C47AnWI&#10;B2JxVnu+DPll8bFDcgcF2LAE2YAMk5/jgC9ofBdMgUMG796g3O6w/XCzLz7ISF34utjtX6dFKy0P&#10;WR/MKm4wvz4c+hs0cv8t7cfDf3+Kdyyut4M3z1jXLrlxxrp5Nnj7krsXw9xvWTxvWbzng3xnTN5T&#10;Ot/JAO8xnft8nBua5ofmpaF5RWhKGWJKnnZx7zff2G/5arj4Sl/2lekXv1qu/3yu5qudLgFoQe98&#10;WBOacz8eTqzLCXLVMxO7pwX+rVZRjZSQ9xNV8BJXcBOXc5eUAj/fImQFk2QFsTLCSdKwWEmxCAmJ&#10;YElpf0m5ACnFIGnFMBmVWHGZSCGxUGHRUCnJMHm5UDnZQAUZI3szmcXhtHcrqVPNRu/GzaBZxH4v&#10;FzQjejbGdzzODv8FvB0VgoZ4IeblCtXMB9AwLzQBAw/5HVUEGtaBuoyHiQqFljdLLMUeW6iUmyEe&#10;m2qWmaiVmSo+NlMqMVEGb0SpqVqJmVqpmSagxAIBKDJHFFoiCy10sk3gKQjFGFnhR/y3Xe99bXn1&#10;r453vvTkvurF/fVDni+jxG9mIkVe2CpW2yu0eagMBmnNJxhsJptsJOuvxMMXI1W3YpH7iTrHGL1j&#10;NPIwQX0vWvEgWuEoVuE0SfUEpbKfqMJeZzhBfRMFX0fBF5KN2mLNVmuJ0GYftE2/mOtkRwPvz0yx&#10;2jYXR/bXZy7216DjLWh3DdpYhNYW2ZmT7Z2VyfO1MehkHpprXyqLHUywmksy2Uo22kVrHyRpHqDU&#10;9hNV9xJUduOV2ctTE4wn0aZ7LxKhxU7oYBraXTjbXz0CzV7sQufr0OHcxcbI7lTfbH8jvfFZ5+vy&#10;J1npLS/KZ3ubLmYGoKMJaJ8JdeSO4exHY/QXYrU347XB6PYTkfvxiL04rd14rY0YNTCcQ5TmKVoD&#10;jPEoQWE3RnIzUuI4BTkdozwUi9woDYUGX0LrTGh9DFroGSI5jiXBF5MQ63Ea854iK56CpyGyZ+Gy&#10;x9Hye3Hy2/GKGwlKW/Eq23FqOzGah9Fqx5HSJ1FSR1EyhzHyO7EqmwmaKyjtuSSj+XT7GYrHTF7Q&#10;XHnsRi3pgvEcWumBjiehkwXoFDylFWh/7nB1dHmiZ2SgntH5gtFawWgoGqrJW2gu3O8s22vOnX+C&#10;mszw2MCYnGH1z3F6YAgbUXLr0bIHaJWLDO1DrNouRm07SXULpcZ+jEmaO2jt7STr1bjAXhePZwij&#10;UlWDck2rcrhTsZpTrpJTnoproZZ3iY530B0Fr2siBCX9dHXDbLhZjoJZvrxFoaJViYptqbo9ezlo&#10;hEsF0rVQxaZAzbZIw75Yy7EE4VSEcAKZMrhdiaJBqZxOiaxugax+obxxkZpNEcKlUM8718A/UdXJ&#10;iRep+bWU7GdiCtfkkYI6BrIONgYJprpoPUSilnqsumq8ujpKE47RQmC1dQiamihDXZyJTjJcIVxH&#10;KdRQNVJZMkAVjlXSSVfWzVDUSpFRTZJWSlRSR2sicRqaGHAtaEFLLRGpnqCuGCEr6ivC5YRUCdNT&#10;DzfQiDaER+mrR+lrRBjBY02140CJgWakoWYMKAclRlrRxlpxABONODNNlDkcbaaFNlJPQChEqkgF&#10;yYs+4r1tz3PXgf+BqzCfl6R4oIpSHBKJ09fHW1ikGpvgEHpJKshEBThKVitJQZugqk3QQGB1tZL1&#10;FSIRAm4m/M4BCoE4vfhc49gnRkEVup6lWi5FqvYFijaFCjalSnZlSo5PNdxfaD8sVnEMuSqN4tN8&#10;buRbou1Wqe/9XN/jhZ7bMx2Xp7ouFXouT/RcKg3cnhi6lRu5PTZ2KzV2KzZ2BRQYuwAKDZ05Zpei&#10;bh7GLWvz55tmv/vG+1vBBJh6pbnXM8uHz6x9n9s8qrR8CC7M07HP0bIuNXQpMXAuNXDP0bDPUXfu&#10;8MKvE6rX8G828fUbuLpNXM0m7s0unr2h7HF63Qmpbj8V5NmhhCCzhX01+Ig84EPcTWWvNnyQUQ84&#10;JDYcE7+Ttez9StPaTtPaz1LaTvAtx7jmw+TGA0zDPrqe7kJut0h+oRlSIOVeLOvVaJSwEPzkXUYn&#10;lN0D5fdCeT1vM9sP0xo4e5eCdkAeZMAhYD+lDhyCwhNK61bKm820asBWes1uOtsHc7pxQmpcin/S&#10;756yjnp2RmoC6SGhZg9bdZRWd5j+I5xdmtpt3Gswoiqj0Mea3iDtcsRsJL7Yx7w5S218R2mHsjrZ&#10;vSI27aTVQYW9Z3ldh9ltO5SmDVLDOrEesEVqOLjUZgeZTfuURk7oJ8den5KboMKePfybqdCC1YRK&#10;0I2jlNqz1PpTQi3gBF9zjGMH+B4mVwEOMK/B4Vb803HfzE6rhBrd4HqDsD6HZHC4iXrJ2W75KKUe&#10;5Nfin+1gqo5TG07SGkEhyM+Fl85HlO3jakCHz7M7phKe7hV2Q3Uz0MAuNLh/8ZI+kfZ0kvh0ofD1&#10;XFnVZkMbNDEOba5Cmwsna5PQyizUxTwobVhEF63EFBzGVx7FVqwGFw75kFo80BMZlVDfBLS4Ba1t&#10;QIe7Z0vTY89fLKSXbqc+2ybXcQTwflrrIaZ2E/2cLYCHJ6HTXehs+3hhZrm6bT3jNURqOSZUnxW3&#10;7zbQoNUd6ODwfHH5nDHSn5a9VPLqorkPGpmDppag8aXTvom5/Dctj1JqbePa7TE0z4zJ0KK1pGe7&#10;l1sgX65x/fooo+Yss+6UUrtDeD4TlTfwENvqGDcdW7SCe3Gc2XRR1HWR33Gc03JEadynNJxmt5zm&#10;tZ3ltB5mNXHyu+k1C/FPDgl1+5iauZDSblvsG52wl1pBgOeaAUx30lLEEyirByoZPEiuHXmYDeq8&#10;I3eeU9hBvXtp9duptWAaHJBAa+1v87rAB82JRAewM+QGzrcEAKfZbCHK+Y7Cdmr1bNxjhj9lIbFi&#10;PKJw4BGpxzOF5kuciS0DLUAlVM43J8CEBO8XAGTA28T+AsFlyv52RXYb4G1WKzgENTnzFsA5BICa&#10;gA3Mi4nQfJpXWpdzcoNlTI1pRJ9Hykpi5VtS81lG40la/XFq3SEYAvY1KJyPKQNTlP19hawWMGl3&#10;0tiLq7MNbn4HR2C/Hxo4C4ZzntsOCkGd+YQndD9yhyuW6p0GhgAG+DavA3Ce3QYGDl5D8HquYV4s&#10;o59d5Haw2wHvGrkR5EEdcHYN96zHN/GljfdzR7/n3uHVUbiVBio0vz/fP91TT8/JeOpkGyktbsp1&#10;X1tEyExbK9DZFh/sU+hpT/KwI/l7lHg55BtqYdRkIzUV4rxdKj0cH7vYFjtYZduak+wsSQ7WJCdb&#10;ko9L3kPnXC/HbHc7ios10fHvGwCryfpLCbnCeOyVJH0sDTCcOGB7Mzx7WWPbdHd7orl+AidkluN9&#10;fVyzQcbeHGdrmuxoSQAlHIEKSnzdcsL9H4PUWDtGXtxdUshRBuZiohMLano5UQK9CwO8CrydM0Gb&#10;Hg4kQ0SUlnKgqW6cs3UqpylwIYBzF06bDhb47wKL5R/eva517w5CWNBURcndSD/K2iLJwSbV2T7D&#10;3BjtbE8EY9RHJmhrxNuYET2cCl0dctlrStukgRuBOz50yQIdAPcFzepqhEkIOty5qsNz2xiMy8YE&#10;A+qAs56OZFCTI6dBCefWRsho0DcOoKa1MRpgZZQEMNOLtzBItDREgRTUBBXAVWCMoIKdGRbcCLQG&#10;OgAGqA+PMERG21sQvtvu1yrFxgJvYYIxNUQZ6cWbGyepKvoJ8FjxPjCXkXDXRURamKCtzJJtTbDW&#10;RhjwQYBug2cC2gQ3tTVFezmRHK2xdmZJtubgEOVkg4sKKsvMaGqqH6PTFsdGNpn0pb6eaRp1mk6d&#10;6eseo3WNMakTw7QpevdId3M/YLB7eHpwgdYx+t5B/nf8LqfaD+FErP6AwUu+73EB703wD+ltYXY3&#10;0TsbaACQ4RjfD+Xrh7wPBf4eHzb4Id+r9l/CuQtHKn9ofH8KjuIFcA45l7wHNNLfzjbiYFDgIVyO&#10;bpgD54l9KH1/lI56Bof3ccDvZfCP8wPF+6/5nvf9L/nwwuYqGuB7Bvd7NLyk/ijfq/aef1sACxug&#10;hTRC+aV9+AWcxLjs5LjsVPgcVIUc/08JYGkeXQUhcxiXgzCXp7RwgCSPrdwdeVMh4Vw3g8ZIm6Zw&#10;u7poP4ydG0IYKS1iyc9t+VMCmJP/AZb/0wL4fWXYTwtgmXtIgwcqDjxiObZGHQmu9cG6dcGGTzxN&#10;fGUk9O+Jaz5QlefWAgMU59ER59GT4NKV4NIXfWAI42IjymXC6Yk4jwUYi/A9U5F7FqIP2Br4EjvR&#10;B7ZC9x0EeH35hYJhsHAxyUhJmSgJmXBx6VAx6QAhiYdisn7SSoGSio9gMh4wGXcpZW+EmmdBCKUq&#10;PPN5eGaKQ6yDnJXCbSXRb2VF7igLc6nxcatycyvd4ZK9dV/q2l3Rq3eErt4SvnVD9PpVya+vKl27&#10;pXOHx45X2FNE1FsC5mKk5hViF5QfEfk64VF9gnUHWp+GRwKoWNNenA0Vb9uDte7CWHYkmQM60ey9&#10;gTmAw7ZEUwDIgAqd8aZd8caAnnjDnnh9QG8cm84Ynf4k416USWOE9usAjZoQZFOMSWOCXT026FlS&#10;dEpgkLOpk4qKLUzJjU8jgguZfF0dexORelMTf10p/p5ylCgiVgYRJaIezg1H3dHC3kUQ7mqn3NFJ&#10;v6lPvGZE+tKU8kf9lN+YZvzSPudXXiW/Cnr288iXV6IAz36Dr/sNvuZ3uJrf4978CV/zMaHms5Sa&#10;L1Jqb2W2cxf0iD8bVWtY1u/Zt2C8sx2GHEcgJwbkzoAesiC/YShoDAqfhKInofhJKKh/K6R/Pbxv&#10;OapvKY62iGIsYQdX01gLFPpo9sAgIIvGzBwYJA8MEgdY6XQWjspIptIxfYNY+jBucALPmsQwx1B0&#10;OmawJ5nZgWV04end7O1aB1hk+jiFPp1Gm0mhz2PocxF9k14tTJOXLcqFz2RJea6vX/lVvwprro/p&#10;YO/qh+psx3R3Ynu7OVv/fiiAM9q7Mto6M1u6yC3dKa3dmPaeuI6+qJ6BECo9qJ8RyRqNGhyJHBiM&#10;7O6Nam1PaGrFtXWSOtor6H3l1M7i3s6igf581mDm8EgyczCaxrB+Ve3eTQ2YnA5eXPFfXHGdmjah&#10;0TTrm61aGF5do8HU4fDO3ujmuoSGl3FVxeGV5PAXeV6lFENyigwWx4fO+DqOdMULdcXA97eeSf9p&#10;F8leMtos6IpNxM+CUgRLa2wY4y4Muj+rL2aUGjfcE8HoDurr9KdS/fr6A/r6QmkDMUxWEpOFYbBS&#10;GSwKkx04lTVAy6L1sjf0ZXRkMjuIjNbUgYbkvgbCEA3V1x3d3hzbyl4uO7WvLaOvNb2nObWnhcyg&#10;UgbpBNoApo+BoY8mDYw/GhiXaKJ+lP/kSnTy72OTYdlFVm8aY6gM0vBEFmskrW8A3dObzGKlLi4l&#10;zM5ZNbWIk4u/8MR96pzyiQ3mI+O4P5vE33Uj6aU1Bb6ZxPZtpDJXiMNz6aMjOFYPitmYyHyTyGhL&#10;pM+Hda08bJw1r6ALJj75g33ir+zi/uafjnzSYVvbH9w/ihmdSB9jkka6s0faKeOMpNF1355V/ZI+&#10;gcjSq87pX1jjP7cgfGqM+9w45TMjwlcmKTfts3g8ix64531lQfgTIpjfIc4hvQLbwCJ2jOb1TT6b&#10;WHw8OJba0FTKZBQyaKSu9uSmGlxHExh79ggjbmJYrqfrb2/qf0kq/0902Sep9fdLhiRrVhRbN+6W&#10;Uq/mNnxJqbpKfP110rOPfQt+Y0n8tSHuM9u0P+iFfWIUKB2RHvimNWtsLHeSSRpsD69/jO6ry10c&#10;SxpmuDW0KGUWm1d1R8zuPhybdmMOu3YxPZroXm+orpUttiWvLIrKdbMyNchpkijUnYcBfzV0/0jN&#10;41PVwC+1Yu87ZF53yvzUgfJH5+xPQp9/iev4KLntSsSLKzFVVwJKrnhQfhtZrvR81HvozKljWayw&#10;8w+Upv9Irf1FROGvPYl/tMv4xJLysVnBxyb5X1pnXTUMETcxtnCQ6n5pc0Y3u2gRhrq533X9OwK4&#10;+8ZFD3sdyMuU44DvQJ0PoDaBi2r+kwqB1fS741HfLkRzH2DkNyMlaK5CBJlribK8nDBfkCbJ83ME&#10;8E/A928JYLyaRIKySqC0/E5Lyza9e5rWMjPaOTXROT3WtjjWsTrasvFjAnhzvJ0T/rt5KYA3Ztis&#10;zXSuznWtznevLvasLHQvz3ctzHcuzlDnRoYWR0dnmL3zw9078wMjvW/y8FFBzja4iOg3ZVXj/XNL&#10;EwdLs8eTY5tjo8vzi7s91NH6RuqTJ1U5OSWZWfk5ufkFBUWFhYW1tdWNjfVdXV3Unr7qqrrEOIwO&#10;woj3gbicpK4kTB/Gp83/AM53HynAZQTjtxYVcmQLRdEAabEQKVikmHCkCH+kAG8EP3eQuFCIhFCA&#10;pHCgJPhjQDjgA+/7D+l7qSS/4//fBDA74FWMvbbz91J5KR85KS8ZcS9p8C8lzF1cxFlUkA0/F3vP&#10;4NvXDG9e1b97w5jnnqUAt60gj52YkAtAXNhVQsSNExAsLeYJ4AhgaTHvS93LlrscJGHsU5zyS/vr&#10;BUokRMBV4BB8lL6X+LE/U473fS+AAWwHzNbAijBPdV4zBB/C29ihqaL8aHt6Z3d6bnV29Rh61b1h&#10;4F16VTHprm7eLePCz3RSPzfF3bFO5NV2VzRww+a+2oegiflD1sjq8RGUhitWkDIU5ILLiFrLS1wG&#10;f4sGSoiGi4mG/VsCGCAldtlntgb+hwOWEPcTlXgoIOkuoOwanP6ygrmU0UZL7ejJHKADshlM8Aso&#10;f3S0cHy8cHIif2oib2qiaGG2cH4mZ3aSMjmaMsRADfTG9LRHdLX4t9c7vKk0fpynk09SI+HkkuNk&#10;k2IUsQk6lFSjHJJtaYHX62eRbU04Ji1rerx4ca5sZqZ4dCyHwQS/x4m9VEo/LZc5WDg8wg4OZg0X&#10;DbH3A2aLYQYrf4CZTaPnDrKyWSzOas95NMb7JaDZ0cCXEcDgDwNUR1tcewu6t4tA738vgDkRwO8F&#10;cFH3JPZxF5es/QNRe1EpX44A/hd7AP+4AJYOkpIJUFINhYnaGek9mh3d2l3a2pwaP5wbPJuh1eei&#10;7FV4Q82Va0gxwy/yoRkGtD93vMLcXO5bmGmfGG8cG6qdGKqbHWpaGW49maVD+8vHo7TBqkp/C0N8&#10;qN9Ydwu0t3Iy0j31pjDbx8pd+r7B9d8bfv0rp/t/drr5h0c8n0fBrhNUhHJ15YqMNQqN1HN0VMlI&#10;BSJCNhUugVODAQgaYiAPAJksA8V0hBTIE7VlSDrsOqAwRVOUovNPrvdHydKXyTaQzTVi78sbJ82X&#10;oCiGQspneVp2FKdujnfubQzNz/curfZvbTHWF3v357uh9YG9gVevUN5xelJRGiIUa3i+rTZeSwqr&#10;IlpgqFJurJGjKZ2rLpWnIZ0Ll8lDyuRqy+boyGbpyGTpSBHhbPubpS0GUqK6YIaaAFFdiKwpkouQ&#10;zIaLZ2qIktVEyGqiFHWxbA2JTLgkWVs+U08py0gt21Qjy0SdaKBM0JVPRsqhtWRi1MQCpHideb41&#10;u/aJ4Vd/NPr6I7Nrf3bk+VuwikCsvspWax20uwftH2y2tZBdLMi2SiTzB6/9uVYrVCAaEqJLndL5&#10;oEmR47675wMP2P51WAAaEoJYgu8YfG8HeDhc0HkvF3/mOadxn/VznfZxn1H53jFF3g4JnQxLnE8b&#10;7I279L+yyUuSTXr0bdtTmb1Z1ZN5/v3hv52NfAMN8Z73XcYQf6B4/zXvWFwXrFvnQ9fPh25eAvK3&#10;zll3zln32AJ4iOsti+d8kOeMyX3K4AEcM+7v0L/dH7x2OswFjQlB46LsFZ5HhKFh/tPeq8fUr4+o&#10;13a6b83V3xp9dXesSmS2SWOzz7Gn0poSbuRhoKclaSMj6MP+bSUaLSgRKCDtJSTrJCbnJCXjJS8d&#10;rCwRryKZpCCRICMZLSMZKS0dJiMTLCsfLKMYJqMULiDqxyPoc5/Xm1fgEUw8VEY2UlYuUl7OVReO&#10;eJwZvj1WeDyB2um3PGXCoWHZs0GBs1HBM7b9FQG8HRW4GH4AsW5BzFts6Q6e/AR7C+S3/fzQqBrU&#10;qzuWKVNkfb3EEvbYTLncDPHERKvcRK3cVP6JmUK5sWK5kSrgibHaExNNQLkZnF3HQrvcUueJle5j&#10;K/0yS71iM+0CY61sI61oWViojFCAKJcP/w2PB1963fvM995fAh/8JVXpTj6Cu8panOqrNhWlu5ps&#10;sptmdZJhB5GdDjBma5Gaq+Gqe/HwM6zuBQ55htE8Ym8MrLLHjjFV2oxRWo9RXo1RnYtDMBJMx7MD&#10;ob4SaK0bWqNCG8x3W8PrM/1zY32r88OHG/MXOyvQ5hK0MgetzEObi2935k7Wx6DNEWiLBfU/Xcz0&#10;G4szWUUbb2F0dzBaO2iNvSS1PdR3Ang7QX0bbzSJNt19ngAtdED7U+925r8TwG93oItN6HwFOl2E&#10;DkDLUydLIwdzI+M9rcMdjd1VjxtLMmjPiGutRQeNmVtPYjYpXgcZTsc4q/0Eg60ozfVwlfVI1a0Y&#10;9X0UfC9RcydefSdWbStaaSdafjdaFnCAUt5OUp9PRMyk2Oy9xkNTbexNhRf6dmqSFnOcZrFGs5Ea&#10;kx5iq74S51HKZ5GKRzE/KYBPoyTZDjhG9jBGcTdOdTMBvoLSXkAbzuIsJ1Mcxkme0wXBa8/RJ625&#10;FwPPoHka2zTvz0Ini9DRIrQzdbTM2JnuPV3s2x1tnm8tGyzHt6f518TYPfczeOWmOBmixl5iOglx&#10;htU+wSCO0BpHyRqneC3Qk90klcNkzeMUnVOCziFOZz8JuZVodJ4RMRse0GhmWqysnieHKFG1eKLl&#10;XKblma/qWqTlVaLjHXCXLYBTlA1S1Q0ztcxylS0Lla0Bxaq2JWp2Jer2pRoOgCJV22I1u2JNhxI4&#10;WwBzKNdweKVs+Ube/KWseYWs5WM5myJFx1xVj0xNn3zTaLx+cKCKuyXMTPW+ltg1BZ6vZe5+JX//&#10;uq4gj4OiXJCOdpKRUaqBQaqWFlpVNU5eLhShFutiSXEzJxrIBelJ+NqphFuqR2uox6nq4LSM0pEm&#10;RLh+qhIcLacSK60YpayeqKKBUoOjtHSwSD28umaihFQAL7+Lqnq0OjwGjowHaCLiAAidRB19NKcE&#10;oKWdAEoASF2Utk4SQh2F1MBoa2IBcA2MmkqCkkKMvGykhjpaXi5aUMD3zm2nGzft79x15uN/KCry&#10;iCOYDREJBvpYXX2Clg5eDY5RUU1UV4gzR2C89LABiPgozQicVliaZmC6oku+ql2ximWJqlW5ql2l&#10;htNzLdfXSK/XOt4Vaq5PtTwLleyDv5FK5NW4FMAuTw29vieAAZUGboAKI3eOAy4xcgUUG7oUGbmA&#10;NF3BMB9uA06VGbiQVUwTRdTDHsgE3pVw+5In4I54kjg8G2FTafmw2jmkzi283j2CqGaWCbcqMfIo&#10;0fMoM/DtDyBtptet4d9sERoAOymX69mm1LEjgAlv9i69L0cA76VU/6gAPrgMiDwks/XnIbn5hNh+&#10;mtF+ktZ+lNpyRGg5xDcd4JoOkxs2Yl8vhVeO+RT02qU0GsS/QYa/QURU60ROhZSsoV6ckVuhwj6o&#10;qB/K7QZ5zu6nIPM2s/0iqwOk4BAU7qc37KbXb2fU7hDrAPtE9t2/CxQmNizGlXME8Dm5eSPp+XFq&#10;3R6eHfj7o4BxHWXUg8xm8suZyGKWH2XAO33AM63GMKLdJmnkYeZq3NPjtEYou4vtpwt6d1LY/m8n&#10;o2GX3LSX1XKQ03aY2w44ymk/zmk9yW1jw1nX93LB6hNSI1TQvYur+lAAn6azt/UFHONrAEe46kPs&#10;G8BBctVGXOUO6gXIANZingx7k1rMYl7AH7WYxfW7ps5HlB3ga9+SWs8ymkFmG/16E/WSswczONzD&#10;VoN0K+nVbEz5Qnr1yQsG1LMEjR9DU2dQw+hidu1idvVizqv5/Jfbr5oh1gi0vgptLR1uTJ4uT0LM&#10;0ZNXHcsZT1ZQRfuoihPU863o8umQ/HlsxXpxw0kra793cI3afzo9dTIzsVBXf1Rae5ZTt02uW06v&#10;W8XXb+EaTvGNxyCf8xIaGIIONt4drR/OTS29aV1LfwURm44J1adFbTv1/dDyLrR3DC2svhsYo6fm&#10;zudWntR0QoNT0PQiNLcKjcyvvmilJ+QygrL63NNabFDN1olUdwL4aA7SaqC8jjNKA+CUUntEfLOX&#10;+nITW7mCKpmPL17FPt1Krz7MajrJbWXb3+xmkJ7mtYEMSEEenOKUbGew/eUBoe48o+0stXkt7sWk&#10;f8GAG7HDCl2tH1mlHVqlG97nmALKTwiNWyjwibzYxdTspzQcEpvOstovcrvOszs466WvYF6+F8Bg&#10;Hu6S2AL44HIZ5B8K4Ln4coY/BZSDPOjAcEguzZfY75Mx8IjEDMhcS3oGZiCYjRzjy5HB4F0DLx2Y&#10;nxzj+z7890P7y6nMsb8AkF9HP1+KfwLS+Zgy8OjqLaLrzKP6XQmLUWVQZhuYwycZDctxT6YjigBg&#10;irK/sZHVwglEBhl2gDu5AfQTvMgfCmBOnXcFXQAwtDXsy5HQvL6H6WAIg4FZa5gX24Q3oKnTzJZj&#10;chPIL8Q/mYosvshlW+GzrNa3OeDRdYCzW/iqJVT5SDChzu7Razuf1x4h1SEJ009roPHl3eGFOcb0&#10;GG26tXYgNbnUwthfQthQhE9PHmbpYBjlZoIKcclM8K8IdC220MEZaGAs9ckeduUutmXONqWudqUe&#10;ToBiZ9scO0uSpwN7i1+Aux3FzZbsakNysSYCQN4AHiMp6CJ431pa2E1PI8reLAXUYW9ha5fx0CXL&#10;xgSjJuerpxnu5UTx98z3cCC52KS9jwb2dCRzxCooBBV83XJAamuarA+P0FDwU5X1kRZxVpb2Bofg&#10;EtCaj2s2qO9snWphkKirEWZpiAINgkPQGmiBo2NBBQ6gfVBuZZRkpBMFV3kkJ+0ME7IUEbSQkXSG&#10;qweaGibaWbHjZT1cslzsKfrIBE2VSBN9rLNdtptjDnv95EuBDXrI8bucBkH74KZKUl73r+t//VfV&#10;e9f0wOgcLPBgaKA+x92CvJ9HHsgjVYM/FMAfOmBQAq4C3QMZM714I2S0qW4caBmMEbTAiQAGIwIl&#10;YOza6mG2ZjgbCzxnkWeQAd22MsNagmuNUABdRKSMhDvPfTPeB+aKsg9NdOM4j/RyCOw4ZnP9BHBT&#10;J+tUT2eSgxXOygRlahRviIzW0YqwMEF7uKYnxhaXl7b19SwOMtYGqIv9PbMDvbN06lxf+xi9hx2H&#10;OjIwPdQ/yegZHWhn9bcy/08J4N7LWN4fwpGj3U30rsYBwP8lAhjwoyG/P4QT78vJf88Bv4/6Bd0A&#10;gwIP4X9CAHPigL8ngP8VNYx/iw/l7n+Hf1cAN77q+1G+V+09VwT5jd4LYCkuIzkeUwVuC1kuSzlB&#10;J2EeOz4B9/cC+J4O4b4eTlAPJawZJiDjy8vnIHjbQuymmfwDa2UB+//dAvjvIbn/hASPiQyvroKQ&#10;qRi3qxj3I1mhECkuG8W70tYSAkUPdZtjrBpC7apC/eLM3TUEdKRErAT5bUR4/m8SwHd1tG8q+Muo&#10;F7matyQ6tSVaV/jrx+moGHGLqNyUl7kNF3uAEOFCwLgRolxIqQf6kg+MRB4YCD0wEuYyFuYyFeE2&#10;g/GwY5oBAndNLteFBnlrUR4bUR5bGLeNMLcTH68Pn1CoqHiMpGy8rGKSrFKipGKsuHykqHy4pHKk&#10;jHqUtFq4mHIQQFozFAEPy/AvLo+oeBz9DOuRZa8RpCRkLSNoLS/jJiHtLCLjICBjwy1lcVfC+KaY&#10;3nVR5E0hOI8AnJtL89Yd+PXbujcfWN7hc3wg5Cog7ATmlaqEvpO2Yby9MdFVPddN/JmvSGOkfGuc&#10;XnuSRTfWBtCBtgT04GxpaU4D6c59KQ4gTyXYg0MAyHeiLbpQ5t2JbHoSTbsTTN7TFW9MTTLvSjSp&#10;DUY891WtCoQ3Ruo3xlhURTs0EcLfEBIJQUH2Ji4qqg4wZW9e1TAu9QQuBPY+HHtLJf6OUiS/Roy4&#10;dryYDooXgb6PxAIeaOPuaxPu6Kbe0Eu/apDxmWHGn81Jv7PL/oVj7hXX/CtehVf8yq4EPbnimXPl&#10;Ye4Vv6IrYeW/jX36Mfr133DV3xBqvsK8vop9fSOl7k5G0wNKG3dmF3d2L392j1Q+TSGfplxMVy+h&#10;qxf3qxV0q2a3KFNq1chvlNOfKhLKlHBFmmmlhtnPrMuq3Z/Wodq78e1dad196dQBYv9gBm0wtZ+V&#10;QmMRWZOpg+Opg5OprKm00TkAfmgWNTgZw5oKZY75U4cettM9mpjuDSz3hlH3xkmd4m6V3FaR1Oq7&#10;6GffJFZ8nfzsWnoNH/G5/auawNqq2M5WDK2XQO8n0Prwfb2A7wlgYndvemd3RntXZncPpaeH3NdP&#10;pNFT6IM4xhCaMZzIHMWOTicODsdQ+2N7ejH9/al0GpHen9nfS2ltyW5uyWprp3R1p3dR0Z3dYU1t&#10;D+ubFNNIItgUwTSi7OPHOs0tRr29xv39FlRa8OBU8sRS1uxywczU40lG5Vh3Ca0ms/0Jvr40qqrM&#10;t+qFc02z7qsu/tz6P6IqfxGS85Ev7k9eCb/xRv3SF/MzP8wvw7CfJxO5c3K1a19aNb/y7K0JYrSE&#10;sLqDBvsDWIMBg6wQ1lDU8HDC6BhqeBjFHEikUZP7evB9nckdTbjupnRqC4nWTmJ0kpldpMGu9EEq&#10;ltGf0NsZ1dbEEcBp/e3E/o6MvvZUakcavS+NOYgbHMMNz6KGF8OoU1btrE9zy68kEa4ERX2KSdN5&#10;XRdJHyGOTOcNjufRh/GtPUmdtLSJBdTcqkVzz530nD8GJv3WNvYzB+yn1kkfGUfccsYZpNdGtcwS&#10;h/aIQ+ukkeX04RkcawTFpMUP9iQM9ySMjsQMHTjVrWhk9/LEPvurR/pv7RK/8iOKEip8qHP+vaMh&#10;VHpkX3difyt2oDGdUZfC6osb3kEUM77yyvmVcdIfTHCfWlO+sGZHtH9qlPaVGemqefpneqiP4CF/&#10;0Q2764iTDsp0znmT0jlWNrmVPTCV0cXIZ4zlM4dT2jrSurozB+i5w6PZo2OU0bFU1nB0V69Va8dH&#10;j59cyS29klz485TXN4pZsOeLAo8nb+f0/Rn/6veYx79JzP99VPbvvEm/syB8YpgO7vhno6hPLIJh&#10;YaluzxqwtME0Zn/2aF/FyiiuvyGs8ZlpPtmx6qV1VYMkseROfJZhQ5/H6Oij8WHwxHI3z4uWz8kj&#10;mxnDq5nz23Ej44EDNL3H5Vc9A/5TwfxXErZfyQV8qxzzOSL2l5rhV9SD/4cp6i+P8r+IefabkNIr&#10;nulXHpJ+Hpp/LaNOs37OY/jMnb6rVdF/i/Dy1+m1V7DP/0dI9h9c8X+1JnxmTvrYrODPpvl/NUu9&#10;axUsglRIxujPtFhDNG2oTRBquwN13b7ovvlDIOodkJ51XAOwD3tvv+u59bbrxrvu64BLB3ypgdmV&#10;77zr5IZaBN7VCG3nPZhK+GYm4uZWvPBujMRckGya/E2UNE+8xIMESS60LF+yvABWQRAAMj+CAh8A&#10;q8iLU+IjqAhwwCvzfwgoSVEVBKSqsQUwTl3dW0hsqqJih9Y10lEzPdKxON8/Oty0MNG5Ota6OdK6&#10;NdK8NdK0NdqwPgZo2pho3ZhoZ3MpgAEcAbwy1b463bEye6mB57qWZzuXZjoWp3o3ZqdXJycXhmmT&#10;tJbl4c6tqf7qYrKtNlxPQcPZyCUhIKWEXF1V0Vv5uC0780VKallWTnV+QVPF0+6aOmZr+1hb50hj&#10;C7O6rpeSU+4bEKOtZ6uoZCgqpnX3ruyDB0qSEqYyUvaS4s4Soo5iMCcJUXdpiYfy0oEKchEwYX+Y&#10;SIioSKSYSKwoLF5UJBEmnAgTioYJPBIT9AaICz2UEPaRFOGsLfxe+nLiU//B/xMCmI2siM936zwL&#10;eQM4+e8hLQLwlIS5S8K+n16KWHY8rix7nWdfeSkfeSn2jr8gIyHiJshjx3PPEsB734rvgTVI+bls&#10;OCZYmM8BJuD0gQz+h+i9bM0HtAaQEPH48NTlk2cLYPD8wWfE4dLQs209W6m+t78cLiWrPMxbU8RR&#10;nc+Q72/8FnDDgfbW08ONhYW51Z2THQjKezMtaYb9UiGC1zr7mln6H7Ri7tni72sHCCK91G0jq3oX&#10;Fvah0bn9swtodeXE2y3q/k1pRWkreUn2jsgK8mF83A+lpSLFRf0lRdmhvf8dxC+3rWXvXHupgb8T&#10;wLAgKdBbmQBBCbd7EtZeqKJS6jSlc4DYS81iDGTRGeDnKrmfltHfTxoYyBoczB0dKZgYL5yZKpqd&#10;LpqbKZ6fLV6c4/jg3PlpwsxI3AgtfKAzoLvJpfa5YUk2nEzQzMCppWJU8ShFTJxKcgIyA29Vkuf1&#10;5nlYcz34VU5mMgrHxx/PzgKKJiZymIOkvv68QRYgl8ne+heQxxhkM8jiLAGdw2DzXYgwjcExwaAk&#10;a4Ce0tOT0NYS3dKY0NkGfnVmshiZg/QPBXDuwFAhbby4Zyqlksqn6PxA1B4m6cMRwP9iD2CO+uXY&#10;X4CUVCBAUjpQQiZETjlMVNxFG+Hb2zG5t7S3PTl+OjsMbYz1FBP8tcV9NYQTLTSyPC2HS0kn9KaL&#10;5YHjVdreSt/2CnVzpWdnuWd/sfd0nrrLaBp8mleREJ7kYh3pZM1sr9tdm4H2l6HjJYjZTHYxSNCT&#10;iVDmc7r/SYT0bcdrvzb/6xWbz37m9PVvH975S6jQLYyiMElbKc9Yo8QSWWShWWiuwYn0JevK4dVF&#10;UQr874OAk1WE0xFSOUbKmfoKKZqil7vzSv6QLB2p9+ToyeTqy+YbyhcaK0cK38GqSGARCkmGasXh&#10;XuNNlYcLjM3Fgd115voyFfyk3Zpphzbo0NH4OvVpWaRTOEIMZ6ZCtNRM0ZMnIKSz9ZUL9ZXztGQL&#10;4Gxy4VJZWlJZSPaK0xQ96Ux9GTJCNFNbPEtHAqRkLdhlQDAsEymWqyOdoy2VhZCgwMXIaiJEFaF0&#10;JYEURcE0VZF0dfEMLSn2KtMGSmRjFSLAVC3PTifHBkk00cBoyYTJ8Pnw33C997XDnc81Pr5iyful&#10;wf2vsx95LjQ3Qgsz4y9KKe4GOFP+HPtbXUmCJw0IaFgPYsqd0ITejYiy1yJmCkODIhALBg2J/B2h&#10;7wQwgxvwls51PnD/jHbvtO/BUTc4FDpl8u/SeA5YkuczOgfjpkv9iKkOqTWWxOEMz/HUteOxr9+O&#10;3oZYQhcDIhBT8EPF+695x+K5YN35Z/XLtr+XC0FzcTgf5AacMdmcDt4/Gb19PHLzeOgySnjwATTE&#10;BY3ch8YevGPegCZ5oQnRo0HJPTp8h2E51WTeVmpagjHzs1KV533A/SW/yD1DJclQORmUiGisrApG&#10;RiVWRjlIRsFHRtZLVtJDVsxdBgZ+PAZKiodISYRISYXKyITKKUQoKEUpqMTIKESISweLiAeKSYFL&#10;IkCJnFKUPLhWQs9SV7enightVK502e30qEPLukcDfOdjImdjIqcTYufjsLejAu9AJ4euQYPX3w3y&#10;s5/8OHj+3GwTPyoL9cOnC2RK7a+VWImUmaqUGWuVA0zUnpjIPzGVrTBSrDRUrjBUrjRSeWqsDqg0&#10;1ag0hVeYaJYbwx8baYL6T8y0n1sbVDmYVrtZltoZUkwROC3ZBGXRaFm+UOHbD+997vrN792v/tr/&#10;9u9iBT5Ok/u6XPdBu7vsbILJMdn1JN35EGu7FW+4Fq2zGYPYTUQcohFHGC22WURrHKDVD5I0OdJ0&#10;N1FrA6W7TLAdiDNdK42ApmugnX5opfdsqX9vkbE0TdtaGTvZWbzYWb4M/12A1hegrbm3Gyz2etHb&#10;TGis9uQ5di7ZYS7WYBtjtINBbqM1NjFqW2iV7STV3USVg3i13Xj4Fs5wIslk51n89wTwwc7C6d4c&#10;e53nozn2z5CTVfY686fb0NbK29X55SFqf/2Tzhdk+ov0occoFvlRtbsy3Re+HK53EG98kmh0mKi7&#10;n6R9iNE5RGntxcM3YzXWItXXolQ3Y9X34tWOUWq70bLneATo1XC42kSqy7v2YmihD1rohWarj+vR&#10;CxTX4QgE001iyU/ubbzWeYzKYYziXqzidrziVvx3AnjvUgAfRsofRcmwiZEHdfbjlHfj1DcTNJfi&#10;NOcTtadQBmNJpsMYqxGC0yTFZ6IgbKel5KC/CprqgDaHoEMwuhlobxzaZEHz3dAqeLxUiPlq7nFS&#10;Q6RlgbVMjs7dFqt7NLvbY578S8FS2zHKB4kaxxjNYyz8PEX7BIvcS1TfjFPdjFHZitPYT0Tso03P&#10;0v020X4ML6tKuEqOjEKpqkEl0ukJwq1QzaUY4V2s7RVwV8H7umiqinGahhEFblqgYVuk+g8K1L6D&#10;Hft7aX/LEM4cSrWcnmg6VSs71ik4vlFweq7g8ljBI0/Ri6TsS1Dzj1P1D1UL9FR9ZKXgqSVpJy1g&#10;wncfee8m/Oa3urevGd+/Y8XL4ygq9lBePkxDPU5HK9FYG+1hRcmIqivDdKU9fBxjhg9HxrkoBCBk&#10;/dWUw7U0YvS0UYYGWICuDloLkaCqFqWmHg1HoLQNcDqGeDWtBJik310eJ3mNGCWteFVtFEAZkaCC&#10;TFTTSdLUT+aUAMChui4aoKGHgetiNeE4TU0CO4Xj4Jo4TQ0MBz2dFB0kHgFPVlWOlREPEuTxuHvD&#10;9taXhsLXDGTumKoIuCDlgvQ14k20cab6aRb6qUbqCU5IdKAuOlI7GqMVSkEGFyH9S+EeZWp2FWrW&#10;leo2TzXsn2o4Vqo5PlFzKldxLlF2Ltf0yFWw8f9KIoFH/bnxw1Jdl6eGns/1PQBPdd0q/k6lgQeg&#10;wsgT8MTIs9zQ47GBe5mhe6mBW5m+W5me62Mdl3Jd1wp993ID9yKkI1nJDCepG3xH2v+WhO910YDb&#10;krGCakRls3Iz72rnsCrn4Bf2/s9tA4sMPfO0PVo9sMu41+uE6nVs7Sa+fje1YT+94TCt4TC1Zp/w&#10;Zhf3+iCl5jClfgdXvUeo3UquGvTNHPAh76bWcda/BeyRmgD75GYOJ5T2U1LbCbH9OKPlOK31KLXp&#10;MKX5iNB4ktp6kgoyzbuYmpXIZ8PeWa1mSa+RIW8MIttsMEO+OStxzw9TGqGsbqiIDpWxTtJbTjNa&#10;z4htAJA5TmsGZ/dT6naJjbvkJraFpbBvd0BpOboEdHs2ppzqlrqGenFOadtAvzpJB7euZ4/lx2Cv&#10;lnwZW3xGbn2X3QlSMLq5qMeDD7P63TI6bbGgV73OqeOBhRvoqiNS67u83rPsrkNS605GE2Cf3HoM&#10;rsrr4vTkIKv1MLvtKOuSy/4cEpvY2hhXPRlatJLwDNzxKLUBdOk4teEopZ7DIaEOcICv5ehbwG7y&#10;G1DhLKN5D1s9E1rM8CTWGUTV6kc2GMX02OEm/Qt2UFUXGW1QVs8htu6E0HiEqwclu5eb156msCOV&#10;V/IbT1uGoaFNaOEcWryAOqZXC5rW8+qXya+WyM83S2qgLjq0sAhtLZ9sTB3Mj0Kzc1A7fau4eiWl&#10;fBtTeYR9dYR+tZZYuZ7x+uh5N8RYgMYW9hjDW4OsiZbmxlTiLL5wk1C5Ta7bz+86yaWeUrrPCE17&#10;+KoFcuU5lQFtL5/vrxzOTXEigN9lNJ6k1JwUtm7VUqGFbWjnCFpcg/rHmYT86Yyy3WfNb/tH2AJ4&#10;FfR2/aiDMZ/3ehH7bDn+KfggZiLYW9UuxD5eiC2bjyndJbzaS3l9kP76iPjmhFxzSqk9y6w5yaw7&#10;pNQdZDYeZjXtUxr2yPUgf5rXdlHUdZTdzFHCHDcMCneItQuJFYuxFQeEhnfkzrfkjtO0ln18/Xr8&#10;y5mwsj7ntFe6YcUKns8QQe3WGDANlqOfgln3Lrv7nNIBJvNeWiNgH0wqcvNxJntz3H1iPWgTsEuq&#10;26XU72exu3EpgNtBBc4a0eATmU+oZAZkH4DXJKNhK6VmGf1iMqqU4Z/V5Z7S4oihe5PGgvLBDDlI&#10;rQfzFnCU3ghmJjgEgGnz/ssQ4BTnmxAc2AHxxGZwFgAu2ca+AQ9tKa7yIqsDKqbt4muYPpQWG1SD&#10;aUyzRTzVmQCm0x6uBkxC8IKAOXma2XZMbuEsXg16CwBvE3i52FMXvMjgvb7sP2ewYEQgc57beZHf&#10;DTJLSc/HI4rHwovAQOi+lJHgfPDqrWFebRNqABvYqlX0S9A4hxNKK7gXAGTOKE3LcXndrhG1tn7V&#10;rsEvfcP7SPn7vUxoYfViZftwcXtlanWob6r6WQc+MdfB7JGGpLEqn46OiJmjVkCYY1qYS46TAQ78&#10;pDVQS/awK3OxKnGwLHKyLnJ3KPN0LnO1L3C0znKxZktfN1uyux3Fwz7T0yHLyzEbAEqsjbDaquGq&#10;Mn7KUr7qcgFwxWAtpRAb42RXm4xAryI3WyJcMRChHOxokeJhTwapgzkB4GyVBk6525HY+9RapYFT&#10;nAxIQd7FOt3SIElfM1JKyFla2EVRwktXPRxc9cgtL8CzEKTmeolIlRBTnXjQAqcdTwcKqMBpEFwO&#10;CkEJp1lHqxQvF7KFaYKKoreIoJUAr4WEqKOKwiO4WrCpIcrFgeTmmGVmiNHVijMzxDrZUlwdMsFV&#10;ANAIp3EAaAoA2vR2ygKjUJfzu3/N4KtPVG99pS1439IYGQsK/dzzg7yLQQVbE6yJdpwBPMrOFAcA&#10;hwDwTADWRhgAKOQ8AdBnMApt1VAtpSCAmS576WYvx0xfV3YUMmgWYG2SbGeeYmOeYm1GAICMrUWq&#10;vXWqg02alVmys32Gi2O6vk6kiKDNrevaD+4aigvZ6agHm+nEOFsTfFzJHg4Z1sYoc8N4W3OMpxPF&#10;wSbV2hxraZ4Mxq6nEwMwMog1Ngx55JuSkf766VNqS+NEX88ik7bC6F/u757p65oa6Joc7JseHphj&#10;9U/ROoa7Ggfo7aMDbWMAWusooL9l5H+O3kbWj8Fk00T/IX0tzJ+C2swAFXoaBwAgAw5B4UD70I/S&#10;3zr4b0FrY/1b0DuGOTA6R5hdo4DB7jHAUO/EjzJMneRkWD3jAE5lAKcR0GHQJugGZ5jsoTUPc6A2&#10;DQE4z62nYfCn6K5ncuiqY3TW0gEdNQP/EkZHNfO/T1sV/d+i/Q2DA8i3vh4AtLyiATj5H9L8sv9H&#10;4Vz1Q9h7AAvyGAg+0PtQAMs8sJAVcOQIYCGFMBgCw6eDv6dDuKeL5UHE8qsGCcj4Cou4SfA4SN+z&#10;lrlrIXXP7P+UAJbmRcoJGIs/cBPjDpThDxG/Y6F8X8xFQagiUKc9zrIuyO7pI59wfVclLl0xEWsB&#10;IbufEsA/gdVPCeD3ivd7/FsCWPqensIXUpFalsWPHF/F2deg7VOd4OYiMJU7MuI3dQTvGPM8MODh&#10;0RPk1RHh0ZV6YCrFZSX4wIyX24yPxxLAz2slwGctwGcDEOS3FRKwExFyEBVxEoM5sxFxhYl48Qn6&#10;CYlGSsgkSCslyakmy6gmSSoliCnGSKslSmsmSsMTxNVihBVDBRSChZSCZZRD1SX8zJUi7ZBYMy20&#10;ulyEjFSInEqsqh5OSR8nq4+W0IkTQUYKIsIEkUHCOkHiOgEKmj7yKu6SCp7Csh6Csr4C8n4CCoFC&#10;iv73Razu82rKiivbItV9dMV9VL8JU/sk1fhaugV3tr1oqad8ha/KUz+1V8FaDTGGnRgrkDbGGjXF&#10;GbcmmrWhzEEK8vXRBl1oqx60VXeSZRfKojPRvCPBrD3eFAAyoByU1IXpvA7QrA5G1Ifr1obr10aY&#10;tuMfdpJinmKi0X6BrlbecLiniJyHqGYkTBstrIvnQ2C5NBO54Sh+RJKQTjKvdjIPEgPg1sayDTES&#10;f1c75YZu2m2r3G/tCj51yPu1ffYVO8oV55wrvqX/Efb8in8F2wQ/LLrikXvFmXjFgXDFDn3FOuGK&#10;Y/J3OGGvOOP/wy3lZ+6kX3gQf26X/Es71K/tkn5tl/hrm9hfWUX93Czk5yZ+/8PE75cmD39r9vAT&#10;u8Ab3rEiselq6aWGeZUhLd3R7b2JvXQsfThlcJIwNIVjTSWzplMnV3GjiyjWXDxjOpY2FU4dC+oc&#10;9m4dsqim677sUylpFie95sNW3EkouxVXdiP28R+8Mn7lmf4Lr4zf+OV8lvCCJ5+qVLtk2b0c2ElD&#10;93alMgdIIywii5lKpxH6qSnU3tQ+ahqVmtHLhnhJRk9vRk93amdbencHsa+XSKOl0xlpDCZhgIWl&#10;DSb1DiT29qF6+zD9fThGP4FOxfV3Yrtb0fWNaa3dmVRGNn0kvZ8Z29r18HWdfeUr8cTkbx8FfOLh&#10;fSM2QTw3H/662qqnL3BiOnF4kjwxUzQ3Vz4/9Xpxsn51onpx6MkEtXxmMHOMiZ+Yjptcs+ueEcht&#10;+V3sk98E5wjjS+UySpXyXymW1cGKXt1Oz/9rHOpPoQG30eG8uHDJtGh5SqJiNkEhhyyXmy+XW2j8&#10;/KVDfV1Ab3cMi5Ewwkhk9ScyOlG0NtxAOw6kfa24nmZcT2tKXyeZ0Zc5Moil98X3dES21se01LIF&#10;MK2DSO9K7+8iMWjYvv7EPmby8Dxhbj9iaN34GfVB6uMr4egrsdjPUzNVXtUFMMZSpxYorImM7n5S&#10;By2rfyR7dDF5cN7iVccdVNavH6F+5Z30F+fkz2xQn1nGcj1MNc2sTeicyWAsYXvHCbQxLG0E1T8U&#10;T2NF0VnRrJHY8anYyS2H1g2l3KGrwZW/sU/9tS3uG/8c1ewWt5Zp7NwJdnqLMLmUMT2bvTCbNz+e&#10;Oz2YMTpp+5TBH/369+aE35umfmGf9zf74i+s8gFfWuZet8u7aZ/1lQXua/NEoUcU64KO+O7FzLFt&#10;EmuRxJrPHJ5P7R9NbKXiepi5E3NY6mD60DRleiVjaiV2YNLxdatyWuGX8alXkslXCAVXCE//kNl+&#10;u3Sct2TyZkb/p4nVV9Pqfh+Ve8UD/TNn1J8cCV/YZFw3zb5tQfqbdaRQBM7lWX362FzR/ELmCCOL&#10;2V043l+xPOVVUfy5makSLt22qh18oFcs/L+JTtOrrnboaEHNLJYcQYUbEGZwK46xmjJ3lLJxlLp9&#10;4kcblU3O/8Yy/Lp+DJ8O9j4c8wfl4P+hGfSRcdy3D8ncseV3Yks+9kv/T5f4n3smfYUqUq8e9Bg/&#10;dmPtqVfSuLBPv0p48ltc1f+Iq/izT/rf7JKumSZdM0z71Cj/E+OcPxmgeGz8RdR5X5TZrbcbQp1S&#10;UAsX1HgN6von7/ueHxXAF103oK7rgHfdbAF83vvtGfXbs96b5933oC5eqFn4qJxnAXt1Muyr5ch7&#10;+zGwrRj1HPUHSTK8MaJ3EyS5kuUFcIpCWAVBTvojKPL/WwKYoCqRoqHpKwhj5GSfDvcPt1dNDrUu&#10;Lw6MDDXOT7Yvj7evj3IEcPPmaNP6WNPaWNP6eMvaeNv6RDtgY7IDsD7dCVidbF+bYufZPniuG7A+&#10;27U23bczN708Oro5Nbw2QduYoEI7s/MD3biwMEUBWYFvRUVuqWlK2empecNVXGUkzLgewO/dRQqJ&#10;WKppPDQxi7KxTzC3itTW81HVdFbXchUWM7hxW+nbG4pXr6l8fVX55m0Ev4DV9esG9+5aCwq4Skn6&#10;yckGyUgHSYgFiIj4iQgHXgrgcDFYlLhYLEBCPE5SPFpc+JGEiJeEsDdI2XLx71xq1O/bXwDnlPT/&#10;hwUwG1kRAMfysu0v6A8n/71UWsRbSthLQsSD/Yj+OQVjFxNyu3xonqDZS3HrJy/1SFMlVFnOX1rM&#10;U0zIRVTQmZPCBJwEuG05AliI116Yz0GE3xEAysWF3QGXZvc73cvRwJwSziEHjgZmf1LC3uJCXgCO&#10;uedwGQ38XXDte8BIpbhs9OQ8xG9r8HwjGuMXOzc8vbuxNzW9sLJzwVw4iclpgJlE3TGI4bFNu2GZ&#10;dtUIw2WSxKUdxoMI0PbAMVagPQhq6hx++w6qfdOtg7CTFjOUk7QTE3aUlw6ECfvBhP0lYf+WAPYR&#10;l2Dz3gFzdLUU6Kp8sIC46w0BY/twckHXSFYvPWuAls2kUQb6yf00IrUP/J5N7+sj0+nZLFbeyAiF&#10;wcgaHGSvxjw2Wjg5UTw9VTrLlsGU+cn0uXHiwiR5aTpteiSe3hPR0xrZ2/ao8Y37q0rzwmytNKwS&#10;Ok4BFQNSteRE65xM97KSyPraFFpf9thI3uQ4aDB7eKhoYiJ/dDSbwQR3J/f1U/pp2XRGLnMwi84A&#10;twZ5QP4A2wEXXK4RDTLsswN0Qnd3XEtTZFN9bFtzUk8nZZDOEcAAcC1HABf0j5X0TpNeMUTUPbnF&#10;HWFiDzkCWE487F8L4O8XSgXBZEIlFMNhUp5qql7Pyzv2lw93Jibfzo5Ay8OtpNg4I7kopFiYunCY&#10;iiDZRvtJsAvjCYlVWzBDfbE+1rA337E/17Y/3nwwWN9Kiic6mUVoq1iL8Sd7O+/Nji7MDYF/waGl&#10;4cUnlExbZIGDbqWXcY65UpGlchpcOF1DCC13P4T/K/ebnzhe/ZPDtY+dbn7mcuezRDmBZBXhDKR0&#10;nolqsSU831SNpCOLVxdN0RTPMlC8lL7i6QgpcDbHSJmgAePE3f5rPhTAEQK3sEqiqUiFRIQcwUav&#10;JjVmqbcGWhvdmaWuTHQcrAwcrPRvTLRAW0xohznXVpLtZx6pLRGiKkiygpfY66dryaSpiJcZqhXp&#10;KBYgZXMR0hQtcfYmxDqSZAOZTCM5IlKcoiuVrSudpSNBRoiTtGAUpAToA0lTlAwXA5UzERKZWuJs&#10;DawpStKAETVgGeoi6RoiBA1hnCYMpyWKQ0hgtSVT9OSJxqrZZpq5ZohsI81MPVWKtnK6jpK7yHUX&#10;iXsa1/7qLC9RnhBTT8anepgGaT3wEP9PvNHv+vDcUJcuNGsBTSKhERVoXAmaUoVGZSCG6ClV4KSX&#10;97xfgC2DR0TZkbuctaCH+C4XiOa6YN59S7/3jgEKhU/pfNvd9zZ7uI9YYqdjsgcjom9nYfsjN3cG&#10;Pz8c+fLt6M23Q/fZ7QxJ/rsC+B2LvTA1uPyf+c7+vuec9QBwNnTvYor7bPzuyfCdU+atM8bNC+ZN&#10;iHUDGrkBTbPjg1e7eDZp6u/m/U+mUd3PvPDBBhaaqmoSmsJ35R9cU+a5bSjI6yIsFCAoGKyghJVX&#10;QskrRMvJB8nLestJO8tJ2chK2InD3GAwH1FRP3HxICnJMFmZSAX5GEWlWCmZEFHxR4Ii7kIwNzFJ&#10;b3FZX5DCxJxVVZzlxJSJiX47Y7nbdK/9AQS0AD9i8r0dFTofh52Pi7+dEL8YE4RGH0DD34KuXrBE&#10;zgdFoXHYuxGe04Fb0KgYNKC6WC5f5ny91BrGXu3ZCFFmjLwM9pUvN5GqMFKs+BEBrPHMHF5hol6q&#10;r8KeeJe7UJcaqJaaapQ7GBTaamebqpMNlcn6yiRt+TRNqRQVWKTQ9XD+L4Pu/snv+i+Dbv8CI/aX&#10;cgPeNleFEX/t1Xjzs3S3swynnSTj5WjNjXjNA6z2PlrzAAMHHGGQbNA6gD203inRfjgCMZ/mCPUX&#10;QCut0FoPtELbX6BtL7GOdubeHiyfbC2crsxAq7PQxjy0OQ3tsqADBjTf/K6BtJbhuRhrvBGrd5ik&#10;s4PW2MaorWNUAFto1V2UKnsB6gStjWT9sUSj7adx0Hw7RwCfH6wdH6zvbc0dbk2db4y+XR+GNsah&#10;rWloexbaXYZ21qGTPejtLnS4eLrG2hiuG36Z1k7wTpK/VqB2u9GAn2EnNuMlvxqqsp+kfZ5idI7R&#10;OUPrHqINwWA3UIar8TobYMiRSgfRCu8wGidJ6rOh8iPRepslEVD/C2i+EzpkQEMVu88TxlDWPS7S&#10;E95yJ7Hap7GahzFKPxDAGvvRGvvsphQBhzEApYNY5UsHrLoZp7qRAF9N0plD6U0kGIwmGI6gzIax&#10;9hM5wbNlqO0a0nlPGTRUBY3VQxMN0Hj9ch3l3UAltNACHh3UVbiaG9QXZtTqKt1tz9Vjea3L/Gqv&#10;1XWG470xT/6ZR2LzAZLgMzpEI/YTEZwNj3fjtQ4SkHuJBisxJjvJrotRji1WiHI15XJNnSdaVoWq&#10;1sUaLsUIT44A9rkpnq5mmq5pTIGb58PtCjXtP6RIg51y7G+pltOHAvixhvNTJdfniu6VSl6lSj75&#10;yv4k5SCcSlisWrgLzNNa3NNIwhsBfpXIeCsrPFRS9lVWDZCT9hERdLl10/xvX+j87Uu927cs2Ttq&#10;SwUYqETYIxMzw14Nls8uvliZzB9qjniVZoYN0k9w0IowkvfRlvLSk/c1Vg0x0Yw01mQv76ynEaWr&#10;FWegi9bXS9aEx0lJ+/Pyu8mpxyrAE5SRGGVkkhICrYRAqepg1fWwKtrJKtpokKrqYNR0cWq6yep6&#10;eA1dvLZOGhKRgtAiaGkmI+DJOnCsPgJrgEzWUo7S10iw0MXaGeCtdZON1KI0pfxUhZzlv9VR+FpL&#10;+huk1HVDOS57dQk/A9VYSwTGQQfjY5AcaYzBGMUR9cPy9f3L9Xxf6Hk+Rzg817J9qmFbrmZTpmxb&#10;rGCTL2eTK2dbqORYqu6WKWfl+yUsnle10tirVNep0tjjqT6bCl23J3ps+wtSjgB+ZuQFeGroCXhi&#10;6FFuwNa9FfrutVaBLww8i9RscpQs2PsHI53KdV3L9FwrjDyz1a3jBdV9rsFcv+D1+kYo+J5MlKDq&#10;Mwf/ClvfF44h5Vb+xYa+LV64BezLVcKbVVztOrZ2C1+7k1J7QKg7TK05Sqs9Tq/7UQG8k8YWwGwX&#10;+4GO5XB4KZM4EvSI1HxI/E5QHaU2sJtNqT/LaH5HaX+b3ryb9Hop+kmnLbbZElVrHAPosMOOBxbu&#10;4+uhXCqU0wtldbMtXQbbIh8QwOUN+ykNeyT27ThwlPPhJe8F8HrSy7eZ7aCrZ8SW47TG98b3e5wQ&#10;m3fxNZuY1yA9p7RBud3gKtBPqJB2mNY0FVba7ZzSaJ7QaJnY6Yjvc89YQ70CD+eI1Po2pxvKp17k&#10;9pxmdhySWrfT67cyvmMnowH05zthRmyC8nvAc5sIKVxNfA5aBp05zWAvbf0ejuTjACqAymuoFwCQ&#10;Ad0D/XmX2TEfWjboQW4yiXsBD6zSDu22xU4HFm0lvDrE1h3h6kF6kFwLMmepze+I7UdZbUuPG0+o&#10;o9DUBrR0AC0ev+2YXCxsXM2q28msXUt9vkp6evi8FRocg1YWzzZm95fHobUViDV+8KZtmfJ0Dffk&#10;gPDy5HLJ5SlU6fbjNmh0A9o6g5Y2TydmxhuaXqPw1BD8WDhlJunJcnrdPqXzlNINETvOSI3LWc/f&#10;9jGh3dV3R+unS3Pr9V0bxKoLIlsAHxe0rL/phuY2oe0TaH4D6p8awhVM4ovXS6oPOwYuJueg9S1o&#10;ffOCMbr3qn019TV4MmyLyV4YvHM/tWYmsojhkzEekj0XXbSRXHFEfHOeVQ84Ib/Zz6g6yf6H/d0l&#10;gS41HOe0nOW3s11sTst7AQxKdoi1i6jKhfjKbWwN+IjBXDpIbTwjt19kdZ1TOkDJbGR5hwOuEhGY&#10;Je2UJ+/WbJ00F/XkjNx5Suo4Sm8FFQBgApxmtp3ldByQGnZJbAG8TardIdftUmr3s+oPstlb4XIE&#10;MOfrEbvp9QuJT1lBuZuEavDWHJCaANuptaBwNKyQ7pfZZocGk3Y0MG8prhJMRY7uBXDMLgcwGUAJ&#10;xwFzzoISADjFfrMuWY5/OuSXPeyfA95TqJQOFfWDs2AijQfkddiinyMCXukE9zjhp0OLF2KezEaW&#10;XeR2nWWxtS7ozAb+DegeeJePs9s5PeQIYJCCPHiRT7LaODIYHILKoPMAcCEY6UR48XhY0VhoIQDk&#10;wTu4mPB0Ff2SI32PyS0HGY3s75QQm97mdEKFPYf4ZyO+uGbH0DqX0OfuQbVRSXNv6qCVVWhp9WB2&#10;fmViZn1maW9pZ2VipfV1Zz423x1uYyQMV7urhBTQs1DwsFANNFAKQcqHezsWe9iXOloV2JrlWJtS&#10;bM0pTjbZ7k75ztZkF2uiqw2JI4C9HLO9nXIeOufamuAtDTBmuihzvSQA+N2hKPEQxmOvKuOrrRpq&#10;b4Z3MCeADEffulingxQUcgD59z7Yw57sZJkKCp2t0rydsh46Z4PK1kYYHbUwLaUgZamH8mIecMVA&#10;G+NkH5ecIO9ic71E0KalQRK4EFwCKoOr3O1IIM+5BUg5GhjgYpvh71Xg7kwxN07SUAmUl2Z/MVFK&#10;zBUmaC8v7a2lHqqHjNaGR+gioixNkx1t0wHgKo5IBnBMMMf+ckwwuIuVIVpfMxJ0jP+u+dVPNUCq&#10;Ie8Pyh+55YE64KypTjzoJOjJjzpgC30UOATDBymoqacRAUYKUtCIpkKAoVY0eBrgduDu4FobU7yj&#10;JdHOMsPGPI3jgG0t2PbXyS7D3jrFwSbVwZZgY5lspB+jKOfBdc/gm8+V73yrCeMx1dHwd7PH+7gR&#10;naywZgYxJnoxjnYpNlZ4KwucjRXBzibVxibVyirV0gpnahJlahxmYxUbEpxVlNfe0TLP7N+i962w&#10;aOt06jytc7qvfaK/Y3yge5zZMznYO0VvH/9RAfxeTH6P9xW+xwfS90N+UgBz9Oe/4HvV3hvZ7/Gh&#10;3P2Q9zr5e3zv8v+Sf1cAv+dDAQyu4uhq0OD7vnHG9f7B/jcFMIfvOeB/Rc3gv8V7ofvv8t8UwO/N&#10;7n+TK8KCJkK8hu8FsCy3iTyXufR9cxl+ByFuW/AXraB8qIgWmlcbd1cbf08XK2KIEdYME5R9BBP1&#10;kBd2VxFwUea1Zy8Z/b9ZAH8QlfsPJHlNpXjgMnyGovc8RB8ES/IEw66bqHOJBCDEXobpdCaa1wTY&#10;PPb09ke4yNzVAR0TELEX5v2/SABL3jNQugZH2YSURgcXxzjnRtp4GyjJ3BUVf2DAd9/lHrf7XQHH&#10;e0LWfMKmIsKWkvzOUgIeQsLufDA2/KIeAmKeAEFxL4CIlA9M2ldM1k9czl9C3g8gLvdIXC5ARCJU&#10;XDpWUiFRViVJThUto5okoRgvqhArpYGW1ERJaCSKqMUIKEXwKYTxK4YLKUZxCYXwwyIFJRMFZZP5&#10;5XG8iim8qkQ+OEXSrARmXCCon8WnmyGgmy5iRJQyJytakJQM0MoGiUoGKFm9RAmdBGFkPK9WLC8i&#10;Slgvgl/NVVXfycvrYbSPXYCxpJ/Gt9HIa49k/hys9EU0/Foc8maCzm20wf0Uc36SLaz0ofLzYERd&#10;rHFTonlDvCmgDWNNJTh2Ymw60NaA9iSr1gSrlnhLQHOcRUuCOTjVmWTdEGVUE6ZXF2FQH65bHYxo&#10;jTXuSLJvx3o14IKfJyeQIuI8rQPUlBxklH3F1EJh8HhhbRyYzBzXy6WD59VB8yET+ZBJAF4Emlcr&#10;GZwCU/1bHfxVU9LX9rl/cc7/tWPOFaecK+55Vx6W/jmh9aO45j9G1v425MXvA8p+/6jwjz45f/LJ&#10;ZDtgy9grljGXxLEPbTH/aYe5Yh79M4voX9rE/84J9YkX4csA0vXw7DuxeeJpzyQzXshlVakX1hs8&#10;67ZpYHr0TPvT50NY8+FD85Eji4Aw1kIgY8aXOunZPWpV12/yukunolm9uE4x940U6ZkIoYwbU/xN&#10;RNHnwYUfPcr6tUfqz11x/+mG+7kH4Ree+C+ji+/in0uXdOnXTzn1bXsPHj9knQQxNjHMsYxBBmlo&#10;kMhipl3aX7b67e8DKccBczQwkdrHpq83uas5ubc5pa8jfaCHONBH6uvP6KWl9/STaEwyczCD7YN7&#10;UdS22J7GGGpDXF8rYXiMMDSNG5yMp7LCWqmBzZ2BrT3BnX06OUWalFzDkkqPlq5g+lDQwHDI4Dhm&#10;cpY0NFwwMlQwNlY4Pl62sPhyZ/f57lHxxn7RznnK/E7MxGbg0Lp5y5hEQTMP+Y1k9hufpoHAhm6v&#10;+h67ug6T6lZkVZ3q00qlsjzR9DhRfLgwyp832ud2qO/VQP/P/EL+6ht0JzxaNBkDL8i1rn7m1VkX&#10;PNAaxepIHOlKnR5In6aTJhjpQ/3gIRB6qWm9tAwaA0cfuIwAbohrq0/ubU0f6CQyejPoval0OmFw&#10;BD++kDy1HUBbQlT0XIsp/Jlzwh9D8dyUx6bNfaEjs8kTcykj46k0elp3XzZ9pGxqNXNkzbminTeE&#10;/AfbuF9Yo35jn/yRWdxfzKJ4fdNsC5sJA/N5k+sU1gShj4bq7Eqi9mOYI+jhmeihBX/anFPruEnd&#10;5D1s8ydBr/7TIfPndhlfPCqUSW9xa1zETrzFjZ+gmRvx1NnY7rG47tHo1sGAN53uFZ2CAXlf2xH/&#10;akb42jb7G/uiv5hm/dkw6zPzgi+tiz+zyL7uVKCIbvSuXyZMQ5RViLgIERdOMcMricwF/Pha6uQG&#10;mrWQxFpImdxIntgIG5h3qKNrFtbzYko+D8r4gxfuP7zxV8Izr+CefZTd+VUh65ss1pep/X9Dt15N&#10;rPsipPhjr9SPHdF/c8J+Y5/ylSn+Ux3cX3XjFJNynF9U44dG82dmi6eniseH8+n9GR2tlbMzfuVP&#10;vzGxk4rCa5Kf8cTmXtF9eD8hz7Gp7VFPT9TYfPjoqlUtSzyjig//XCqnXrW42eQVzbC0AxaRd8cO&#10;z2dLFrMp5Dah3LbLEIt4YpTf4/pmzLl62Li8TYFcIZycLUzI4yfkS2Q/13jaqVDWehNd9nEw5c+h&#10;Bb8PLfvTw5xrNmhugyghnQQh3dTbhoVXTQs/N0gUsvFWNxKi1jvvdGieN/NA7Xeglm//bQHcefO9&#10;AD6jfnPS980J2wHfftfNBbULn78SWCPemIn6cjH02l4U/16ieqWxOEFZJBp2J17iAfbv6hevJPyd&#10;8f0e/6YATlUVz1BTixSX7sHjoAnmbG/91FDr3EzvxFjrwlTHykTHxljH1mjb9mjb1ljLxljL+njL&#10;6ljrykQbYHXyHw6Yw+ZU585M9+5sz95cL4fdmYH1ieGpAdrG5NDBwvDqcPfezODWOKvjRbW5uoUM&#10;j5Y8v7mquKvAXZO713VgQtZSEi7yMr6yUr6SYh6iIk5CAraC/FZCgpbCQlZc3MaiYvaycp5S0h6S&#10;kl6Skg95eRy//srgzm2rmzfMr18zvfatya1rZvdvW/NxOQrxuUqLP5IS8+V4OAmY7995KCvx6O+7&#10;zLKjfjn2V0LE60OZ+iH/LwhgUW/27WBebMsr4snuj7AHp+R7KbszbAH8nSD/MGUrWGFPTp4djAtu&#10;CmO3r6oQrCANHiYnStjz/da/nCWgOctEwwScRPgdhfkcONHAnEJOTDAnLPj9MtEy4l6XEcbvNw/2&#10;kRX3kxHzlxb1k4I94phgUQEPwAeLQv8DWVFfoXvW6lIP9ZT9Re/pSfPoZOPK9ldOdrcOp+eX5ja3&#10;e+dWQjLL7+t6f4MI4LYhXjNMuW9GuqWbfE8n7qaKdxilbngd6mItLq4fb+1cELD5MEFNCZiJtIST&#10;mIi7mkoc9wPQz39PAMOkvGFSnmKSPuISvuzA30ukxPzk5IMExJ2v8etbBhJyOpjsRZVZtMzBflI/&#10;FfwOpdAGMgfobIHKYLJXhGYwKf00QCZtIGuAzlGz+UxWHmuodIEdDVy2svh4Y6VkaZ4yOUqeGMmd&#10;mwKZtGFmUl93WFOd5/MKm8JcI3K6bhpeE5OohopTSYjRQCeYktK9nz5J7GgjDjIog8ysIVbu8HDe&#10;yEj+0DC4KegD+BVPYfy4AAaAPoBCjgCOaKyLaW1CdXeQL9Vv5qUGZveczsqhsfL7Rsv6ZrNrhiWR&#10;j3gknEREveVlw8UE/GTFQn9KAP8QCQl/UclAEZkImFy4qMwjWTn3dGzl4fLJ7vgUNDt6RGvKe2gR&#10;pi6E0ZUi6MngEBLJGuJJmhLJBip4O+0sf6vSRPdnBL8XqQGvsL5VCd54IxUMQpFsYeAvL5kb7LPM&#10;7Jke6V8cpg7kEbIs4FgtSRxcvMBSvdJRm6IrUWmnQUKIkLRgGQixDKQ0XksqXkkYzDAPrm8svviN&#10;7Ve/dbnxZz/er2OkHiSrCKdoinMotoRXOOjlGCmnaUmCq9IRUskqgjl6cjl6Mj/kpwRwDOwORk4o&#10;HamYYaiB0VPLcDTtzU+HZhnQ2vj2WOfJCv3t1uDSSP3qVBO0z3y33sd6Rcn2tQjSgCUZymdbI9J0&#10;5FI1JAsNVYp0lQp15XOQMhSkBFFbIkNfgmgkRTKWTdOWJOvKZOrKZupJk5BSJG0JsrZ0lp5cOlw8&#10;Q0sCHFJ0pcApADujLV5gKJunDzopQUSKpmmJ/v+o+wvgNrK0YRvO7r4PLMMwJZkJx8y2wJIMMoNk&#10;y8zMzMyMkmWRmSlMZmZmpsTMTEmc/k5bmexsZvZ5dv/63vrrq7rqrqPTp7tPt1qyk8v3fciqosmq&#10;CDIBmaAkRlFFM9Sl0kkyWeoyOeqy+ST5XG3lBA2ZKH0lso3J/ejQgYfF+WHuZpjrevy/dsFeohr8&#10;pin6m7UH/KdNuHe9stCEBrSkB00qQePS0DDuXT/qTa/I6x7B1z38r3v5fhTAPNAYFzR6Fxq5cz50&#10;4+3gdWiaG5rkfTckfNon8noQ9W4MdTbKu9d/5Xjsu+2+v+32fvZ67AY0wft2kPfdoACsM/+tEtAX&#10;Dvhird9/5O/q970SPh/jBLwd59zvv7k/eOdo6M6bkbvQ2G1o8i40dQuavgstiuz2ci+0oraHLbbH&#10;YhvvBfhaE6SFkQo4M3kpNzm8Kw5rB37Scd7VvXVL/84tC24OJ15OD0E+L4SQO/hWlMHZg3+kyMtZ&#10;Y3H24lhXcYyXuHiAODoYIx6Gw4ZJ4EKlpYPFMe4iYtYiCHMUxgojZYORtEZhzYlqLlhxORMtzNMc&#10;s90Ru5Mx5YMB/rMxrvMpgTfTwm+nUYB3U2LgFkFjN6HR2+ejyNMhNDQpdj7OczJwHZoQhIZkNp7J&#10;ljncKDJFFOjIF2gSS3TUSvVUyvQkS3TRpTrSxboygBI92Xt6coD7+vKAp6aqj42VHxjIleniS7Sl&#10;ijQlCsEjrYnN0sJmG0hl6+PTSDjwGUlVEs/VlHtgSnpirlWmr5ylgkpE3wrh+zyY+y+Rgp8mob5+&#10;oSPWaiU16aO+HKG3EWewlai3R9Y5osIZursJKvsJqofxxMNYwn606m640k6Y4utkneUQ5Y1kQ+hp&#10;FDRQDG20Q0djZyt9my97jranz/YWD9ZmjhYnofU5aHsB2p6GjoehzXqoK2cz23M5UncnnHQSRTiO&#10;UtiPld2Ox68nwmwmyO7EKRxHKx9GEzbiYTm6/SACetUM7c98EMDnZ1vvTlbgDOCdKVgAb86825yF&#10;HfPawru1xdfbr84Pl6C3K9Dp7Ou55r3mwiJT/H2SyH38tXvoLx5LfFpDvNxjwTnpKrobInMYrnwU&#10;p3dANt9OtliLM14KJS7740+j5E7DJd5ESZ/FKq5GEucTDI8exEPjFdD+ELTcAvWWLWb4NNvh+2zE&#10;d4JVTyNUD8JldyPxbAG8Eym7GwELYMB2qMJ2uOJOuMJ+uDwYcxghw2YvXHo/Sv4gXmU3nrgeq7YU&#10;Q1qK1XyVqD8Tpz9NNn/FcFjO9lwvDtx6ELHzNG73Wfx0hufLLK/VXB9w37bTXbZSrbeTzXcT9Hei&#10;lFaDMTMegsN2XP0Wt3tMb3Ua3Ww3uN5nxjnpKLIeKHeWoAWlGJ6T9U5jNHfCCesRxONUi0Oy7Zi7&#10;TrmW/D1lxVIFzXxZ/WIVWAAXEJy870i53xBnKhnTlfWZSvrZSma5ShaAfBUreKFfgk0J0baIaFug&#10;bMle/beYYAMADdBToGSbq+CcreiRJu+VKu8bJ+MfIh3gLRnoJBVsJhGoJxGohguUw/hK4XwkpP0k&#10;5AKl5YOxOG8c1lsc44lAugoK2HFzmN35XufOt+rcXxHQV0jeyqENsTWbRVPvHr+EymY2Mrq7E6ue&#10;BJXSLChBxCAXGXcrnJMRyk5L1MZUxkdfyldbyk9bNlBbMUxNNkQe4wt+cZKVjbgoDZ0grxwvpwSI&#10;U1RNUlEjg6iomgiiEiFJmUhWJiarqFEIRLImkaylkkBSjFWXj1SXC9eSD9dTijBWjjCQCzbA++jh&#10;3PRxLubSHo4qAX66MZFG8X4KXq5YW0M+Q7lr6ohvVQW/UxP6QUf0hj4R6Wwh6xOhH51lR75vH3/f&#10;xK9Uw75E2fSessk9BZMyedNiObNieatSRbt7Ks73iO45MjYFSvZpksau34lG8Mne13UsIlk+0IGX&#10;+32g6XiPZA92B/GDAH6s4/JYyxnwSNMJwPbEj0gOpUqW95WtH6nZP1Z3ALFM1bpI0TxXzqRYxapQ&#10;xTJX2ZwlY5CEUgvhlnb/XtTmG16H60Ke3JgUBcNCPdcyI78OH8YGrWo/rWGX3rhLrd8mV20ll+8m&#10;wsWfj1MqT1P/VQG8l97A5jDjPQfpsAxjr4wLV2mm1+ynVOwkP98nl5/Sa98w6uESzUkvjsi1K2GP&#10;Bx3T6/VjKzTCanSiWk2Te2zop9SmN/RWKL0Lyu6Dyeh+y2iDEzGZ9btp9TusOsAuE4Y9DTCf+Yiy&#10;TgfqWjwsgHeSytkW7afC9aecMhoOqfB1gZEHKdVgJNux7VFrj+jNJ8xWEDfjKyZ9C9utqdX60Y/V&#10;AhtNE6f8ivYpdVBWD5TT9y6985TRdJrVepDZBCazSa/eolXvMGAHfHTh/85zO8DNnAx4L4AB4BQH&#10;tNpDet0vcprW9CazFcT91JptcgV7MeYTcu1xYu125PMZj/x246Qq9dAKYjCIEy7ZC36lh/HVUFoX&#10;lNUHMdpB+1Xcg8Wnjcdj09DyBrS6Cy3tnbRPLhbUraRVnmU27lGercSVrrEeHVe3Q9Nz77aWTzde&#10;QVur0KuF09a+5YLny5R7OylPjmkVe6kvZuPvreRWQ+1T0Mw6NL8CrWy+e7mwVd+2lFr6Kiqvzzet&#10;2Y3R45H9MuzRW2ojVNC1mfsCGhiDDjehs+13Gyu7jT07aZXnjLozatVRTv3qkzbYSW+dQQs7UM/L&#10;8aSC2aSC1dznO/Wdp+Mz0Po6tLF+PjF11tC7SnsBHrOthOfgfWFXQj5MrdxPKR/zZs0EZi9HF20n&#10;PzxIfQbYS3m0RX50kAZn37LZT69lA9pwPm5WAwA0TnKazvJadlnVi/EP92g1J6zmI0bjZlLFSuxT&#10;EHco1eCxBz2naS1g01L04xZrcomyZ76cyz2CT6ctbdK7YCehCsrqhgr6z7M796jVy3GP/1EAV+6m&#10;V+1n1hxmwoWgTzOa2QL48CLrFwwe9cs5uvjLgNdZrQDQ3iSXv4q6Px1SNODCHHRlgY/VhE/OfHAx&#10;eFTABw08jeBR/MBPpe8H9QtgP1Ts5xk8w3NBRePe2avRj8AA9sMMZXcckqsOkiuXw+51WZMfqXrf&#10;V/JoMoub8ssDzxh40t7mtIPZgo8z7KfptfDDzE7rv0j/ZV8CmO1xWiN4mMFgcAkbyS/ABw0ALgG8&#10;PM9uB+diZ8+Ds/c7M7rtqZ22FDAl0H+e0QoADfASfNyOqFXntOqVkLxux7h6u9Cn9v733f36c/Kh&#10;uZnT6XHwcxza2ThdW95/9Wr/1cL2zMLW8Hg9Iy3D2cNOQlHxlpjE9yhpDmUVhLkG3tNaj+xgnuFm&#10;V+hgnWtqRDPQTTI1pthaMu3MWfZmMA7maWwHzMbDPs9UJ1lVJkBZ2k9bNdJIM0GXGE2UCxLjNRfk&#10;MMKJ2itIeMqIu2oohThasNztsmEda0Jju14z3SRzvWRLAwp4CTptjFMBdqZ0dsYt6LEyTNFWDddX&#10;jyYpBksiHJH8lni0CziUASkG9KgrBIHxPs4FYDDbHIOjsfcCDQBosI9pZUy1NaODq7Awoepqxmiq&#10;RWipR6oqBkpiXEQEzAV5TdjFkzFIew1imIVJiq3l3+0v2B1E9qzAJfi6FDpbpbPzj8EEDDViwfRA&#10;G8xN4K4huGR5nAe4IjfbLHB2TeVQMDE2YD7gegFsBwyOYKwVDxrgCOAatVTCQA97gCzGTZTHDNw3&#10;cGpXm0ywo5piiK1pmqUJ08yQZqJPZScBmxungMsxN6YY6yca6sWaGSdZmiXr60TKSDkL8eje+UHx&#10;7g8KghwaMuLWJGUvbWKALinYUDvSxDDBUD9BXzdeRyfOwIBsbJpqYsowMqFYWVIMDSJ0tIPNzWP9&#10;fXNSUyrul/RUvhjt61wf7t8YH9we7l3tbZ3taprsb58b6134dwXwP+MjQ/kjgzAXubwf8cHsfsQv&#10;umHQ+VMp+1M+mN1/kY92/1/5ZwKY7Xf/GR+8LwDsCPi5mWZf2ocb+C8K4A9bPzjg/0UD/0zx/s98&#10;lBD8v/LPBDB4+Yt8MLv/IpdEhPSE+bSFuDQ+CGAJTn3xu/pYfktBLtOfCuDbhOQ7aomi2omiKsHC&#10;kl7sDGAcp5kUl6kkj8n/nwSwLoZXCcNHEr7jKHrHD8XhK/y9NlEQFW0s8yKY2BGrV+FlUmTv6qZg&#10;i7qpLihkzC9s/s8EsDi/2S8Btv6yAGb3/Jx/SwAjOXQ0kQ6JztTsyIhkP8sgJ02SggQ/h7ywiBOX&#10;cPhtscjbaD8OnCs/zk4M44hD+mKRAQipEEGZYGF8sJBsiIhMiLBcqKhsqIh8iKhcMIgIhVAxpRCk&#10;YoioYqConL+YbCBCIlhcMlwcH4mVjcbIxgJQMtFiMlFI+ViAqHyMsHyksHy0iEKMqGKsmGKCqEKS&#10;gEwSl2QCl1QStyyVW45+V4Z2U5JyW5p6W5J8WyKRQzKeRzJOQDpeVC4BoZggppyIICahNChimhR+&#10;UiIHMfa2WsxN9ajbGpF31LzlLIP9E+g5mczcZP/sIOMiP1KCLm+iNlecxt0o4s1wlWshilcD5b7z&#10;l/kmQYuTaSZa4CRV4iZb5IIH8VmgWl20fkOMMaAx1qwpwaIlwbI1yaYt2baNbFMfa9ocb9EQY1oV&#10;rF0RqFkbql0XrFXpr9oRrdsaqdsYYdwY59RKj65ITUnxibTV95CTthHDOQlI+QgoxfCpp9xVo95U&#10;o91Wp3IRYvlUI/hUIwVUYy6I41dN4iYkf40P/04t+bpFzi3Xe1e8Hv7Nvey/XIouOeRfcrz/a5fH&#10;v/V8+nlQ5e34JlRGn1LZuNbTGeWiHsWCDtmcFonMBnFmHYJeK0KrE06tlshqlcxukc5tUyjuIjwe&#10;0q2eMWtZsu7e8Jt75zf3FuAz98Zr9sR96tBlfM9hbMuk56V+17RW65hKTa/041ZEYRVv+mMO+r3v&#10;YnO+jMj8SwDt994p/+1O/o1LwiW76EuWkb93oP/JMe0vrulf+OReDi+6nfxIgFWOzK40ahq37Zz1&#10;GVmJmt1Jnt9LntyI61+I7Rqj9A5S+3tTe+HKz4md7UldHaDNGhoEEaa7m10LmtbTw+iDqzon97ck&#10;DTanDLbRBzpZfV3pPT2ZXb2A3P6RrP5BVl9PcndrdFdDVH9j0mQHZWE0aGTcvXvUpKJJJfeeDDOH&#10;lHvPubY1emjaraY5oLk7cWg6bX6NNbeePDwT1zuZ0jeS0d2R19uZ3tdL7R9NGV9KnjsInzlyG9hV&#10;uN+Ly29BZtaJZ9cqlDYb1Y2Eze0XH0N5M8tls0vZM0tJo7OhQ5P+I2NeQ71uvc0urc/takpMH2fq&#10;FDFVc1lymVk4Vh6KnnszIIQzJJg3OlwoKVKcHieXR9F4nG5Uke/QdN+nqzJmqJ0yMkAbGmYOjGcO&#10;zeZMzNNGhhP6OqLbGqNba5N7WhiDHcyhbtpgb3xPD31mkbFy6D+4IpVT+zcP+iUb8u+dabKZVY41&#10;Q0nTm7S5jaShifievpT+fubwSM70fGr/lGNZA8KX8Y1B1Ge6CZ/oUv9Airtqloz0z7IqbqEOrWZP&#10;Laf29JM7WlmD3UldLckD/eSJmbjJFa/eJe3nI+D5uRz29D/cyi45l/6nc/EnXmW3I19gaY2a+d3m&#10;94aUk57IRBSjfDOEXOmCLgx+ZyaPA4PDJvWKXvT3+onXjWk3TDO+00//RIP5uU72FfN7n+rlfWGS&#10;f8vjEZ7eaV297Dtw6N2/7dT2yqi816P3VcDIqmfvy6Cx9cTl18Fj2wbl/eoPOnFZtbfj7n8SkPOf&#10;rmm/ds38Q+D9r+KrvyXX38zs5Sya/iFz7A8xzZe8nv6n+73PPUu+tKb/YEG5bZp4XSfqcwX/P8oF&#10;fqOXyu+R61PfTRkfyXo5wxjuZ/V0Fo8MlwwOsppayoanPfIe8Zh5cNoEc3mmfGUd81+GoYjEMv+2&#10;/vD+Ea/+afWKnuupj34bnPvH8JKryRV/9cy84Z/P4Z7zgwn5skbiXf0MbtPC2yY535vSCIyGsM7N&#10;lKkT8sRO/MhCeN+4T1uPe2unRU2z5qNqdPq9z/0ol0yDLtnGfRZY+N8WjM90EzmUfJEy3nh8iJQS&#10;WYhUxKlXdF07VszY1iNQdbrD9rRb5l3TLajzNgSXdP5Y/bL5nwUw4Lzzyuvuyye9l096rpz0XHvd&#10;fgdq44dqhI8LuNbiri8H/rATzLkbiW9yVEon4CIQd9kCmF3qmSIjkiwt9Avg4SrQ/54AlsEnSEk/&#10;9fI87W9dH2pZGG+eHmt4Nd+xNNe2OtO2OdW2M9m2OwFiy9ZU28Z0y8pUE5vV6b/nAcPrAc+07sy0&#10;7c11HM13Hb/sPnnVc/Ky+3h+cG9uanlseHdu7GhpfHW0fb63caGvd757jBJIJ2DMJfjMVSV9JUTd&#10;0KIustJ+WLQHQtANJeSFFvFEi7ijROAMUWmslxzeXwrnpawQIisdwM9ny89ljxUPlMaGigl6YpBe&#10;SBEXIT47Xi4L7jvGPHdN+LlMhfjM+O7q83PqCYIfr7yGaGETCaQlHmMtg3OURDldCGBXtgPGiLm/&#10;LwH9fg3gj2HLTjASTOb/kwJYzIUNLIBFnGABLOwI+ND/U3BiLpj39ZbdP4o4pDfbxWIRHhhYx7Lv&#10;GDiFC0rEni100aIO/6hv4arR4mKOYMCHzOB/BtsEf3DAP+ImJe4jJe4nifaVQPlcTACc3f3j630v&#10;g2EQIk7gGVCWClKS8LnzpaKmrHN75dD58bu9vbXl7bmN852G2Um9oKTLcrbX1SK5jLJ/0Mr4XoN5&#10;nZQkbES+jrd1Tyzag6Cxl1tHZ1Bnx5gG0RolpiWBshIWtFBVjOTjcfhI8f7PIJBuIhgnIayDqLgL&#10;Au2GQnqyHTCcDYz1EkLb3RTWMfanZLb0Z/b1ZYz2MIc6ab1drN6+zMGh3NExAFyEeWAwo7cfXqN3&#10;cCSvfwiuwNw7AMjvhasxg/7s4ZH88Ymiqem8sXF2xnDR/FzZytK91WVA0eKrrOlJykBvVHNjUG2V&#10;/YNSk8IcdUaKQny0zIUG1khJ1mfQ7IsLvZ8+jmlpSh8ZLpidKZ6by5+ayh4bSx/65RLQeQMXBaIH&#10;BlM6O6OaGkIbaiNbGuM625iDfWwBnDEymDU0zBbAOd3jpb2v8uqmJTR8edE2wqLObAGMEfX7ZwKY&#10;XfMZLvt88ZKdECyG9hPChAligsUkfMWQtv5e9JPVNweT89DLyfOB5hQjBT8JTioJla0jVWQkz1JF&#10;g+/JSAmBUCmhQFlBXyUhX4JoMAkRTUInq2OoShimkmSGmnK0vHQnM/VgfGBrYXJ9vPuhn0MEji9J&#10;TiQEeStOijtHExuLu33PVD5RmjNemitRlp+mhs02Ui600iyw0s0116Aoi8dI8vkK/uB05wuHW5/B&#10;a5pyf+vFd8Vf+Do4SIamNDshmKKIAI1MLalsDclsDdzP+WcCOBrFGYflZxKlcg3VyepykcqS9/1c&#10;FyvvQwcrb+b7Due6zzYGdpY61xaattc6jtY7zxfa56vzSoJsggnoUHkRlrZcjo4CQwmdR8Lnqktm&#10;q2PTSRiGBoqmiaJqo1O1MClEeJXiNJIkSx0LGgyiOGiwNCXStCRBZGrgmBoYBkmcro4GMNQQ2SRk&#10;tjoigyjKVBOhE0Vp6ohUdQSNhKYQxFKJaCYBm6aMYyliMuSx+YpS2WpyDGP1THfLxZrnbyeGzsb7&#10;iiLdbGWuucn/pTJGtCOFc4h+tZf6aSf1k+G860vV2MMupbMuKWhAGhqXh2aVoBl5aFzq3YDoWQ+8&#10;7u/bAc7zQY7zoVtvB6+/Gfzh9cD3Z/3fvhn66rTvm+Mu7rd94tCYPDQpDY1yHvV+cdD7p6O+v70d&#10;vgFNCEFjyPNB4XdDPNDYv2F/Ae9AHBE4H/0pfBfw/qiB36vfd+McgPNxntMRvtejIu/GhaAJAWiS&#10;Cxq79W7k+zdD105HOfeHkAcTBjtj/u1Pg0NdTOQRMhzf42XwQTjpcIyUH07KEyfljMHaIUThP5Th&#10;umXJd8tO4I6DEKe9KK81UsgULaaHROrj5Z2kZD0lwXhcIBYTjhWPxKEjceKhKsox0tKeSISZoIiW&#10;MEJTVFxLDK0ljNIQl9JDorBI4c/9HW/OthOOJiW3eq5DC7xvp3nezgidz6DPpzHvJpGw6B27A27d&#10;2zHc8SD27STi7STv4dAP5+N80Kj0brXiPefbRebIHG35PA1isQ6pTF+1TE+yQBtdqCedry8DKDCQ&#10;LTaQKzaQKTGULTWULdKTKtaXLjOQuW8s88BEFgAa94xlCvQwZeYyZeZyLDVkOOpOqMgt8EtIiQGh&#10;VJ9wz1DtgZHaAwOlYi3JLFUxqjRnMvr7fEXuNMxlGuLLYqWbHQ4Sr6I01hN1VmOJu2TSPpl0RNE4&#10;JmucJGkcxhL3I1X2w5UOg2V3g+UOEnX3MxyPn0RBM+XQ6QS0Nbgw3ri/Mf72aOls9+X51jx0tAId&#10;rUI7k9Ba/bvB7O37QQuJRhshxLNw4rtIldNw/GG05Fa85Fqi5GoSfiNBdjdekS2A12JJY5EaW/fD&#10;oZdNPxXA715vQ2dr0NEraH8W2p2Ddl9Cu6+gnWVoa/XN8su9xanD7VnofBWCVqHDCehlS2ekfZeb&#10;VpsBtoHAWa1w5ancZyX43xdi/6ND6/KA4Z0xB9xsgMZijOU62eGAYn1KNj6LUjwOREMREhCVeBZH&#10;mAtUWqXaQvXp0FIHtDUELXbuPaa0uKi2W2HXAlSPIon74fLgt8ftaGnAhQCWvRDASuvhKusRxI0I&#10;1Z0IJTDmMELuOAIPOAjBwo0Y+aNYpf1Y1R1AnNpOguZaFGE1mrAUQ3oVq/EyQecV2XCBarZAs3iV&#10;YjYdpzsSojoeoPgyWGUzgnQQrQnuz2kS4TRZ+TRZ5TBeYTtMdskXN+0sNmYnXE+60qh5rV3nTr8J&#10;37QDes1X/jBc8yxB5zRF622a0WumzWKoUaOJYomiVJGcSqmyUSnBpojomK/q6H1HyvMWNk3FlKFi&#10;xFQyzFQyzVI2z1G2yFWxzCdYFxDBMFgA5ylbAvJhrQiTr2SRp2iermSTSvSOI/hHKvn7y/m4SHpb&#10;YbwNkL5aSH9NiXCidAxBJk5RPk5aLhqLDxPDBQpjfMSx3uDDJScfoqgULicbLIHxQPJbI+4YSt0x&#10;IHAYhCgGPLBNq7ZPG/TIP6Y0QIWD56VDewU9C6ymgfjndQFFJfaMVP2YKPUwN7ynjYSHsbibvrin&#10;LsabhPJQEHDEctspSYUryMUqKyYAwKmVFOJVlBKJqmRV5SQ2BJVk8BKgRqBoqCbpKMfpKkbqyoXq&#10;ygbpyQQaywZayPvbKvg5Kvg6yXm4yLl6yLn4q3hEknwT9UNoxuFMg7AUrYAQZXcHnJ0Gvwnuhgbf&#10;18p3PpPl+UIOeVleg5fkIW2aoGqdRrIs07WpNHF6omH9RN3mMdH+AcHuPsGpjOBSRnArI7pny9vl&#10;qzqnSZu7XUWE88k+0HMo0jC/p2tTpm1fpuVYogELYDZsAfxE2+WZtstTLednms5PNZwAT0iOT9Ud&#10;y+TMn6jaVWq6lmu5PlFzKFO2KlG0KFG2LJA3LVSyKCHalJDsitRsspXMGNJ6KRJaFt9xm37L6XIH&#10;7S8gHy5Gum8YsJD87G1R92F62wGrZT+1Dq7jmvBiJ/HpbsLTvcRnHwngQY/0PndYAO/Sa9n+dTft&#10;wsimN8Bk1O1m1u1m1YC4n1mzn1G3nw4nZR6lVe/Tq/Zp5fu0ymN65Sm95phWsZ/0fDvuCZTW/obe&#10;ephctxn9Yt6/tN+eVacX80Q1oMEgrseGDnrAJiijG8odgHL6oZzufWbj+zNeCOAdRi08E3rtIbP+&#10;VdT9bifaesKz84xWMNUzZuMHPfZz9siVILI92SkDTsyF60tTq9cSKnap9WcZHVBO73lW90Fq41rM&#10;8/ngey1myQ1G8dW6UWB6nZbUOe+iw4Sad+ntr3M6T3LbjrJb9jMaYY/+EyH9Nqd9M+kFWwCzjd1p&#10;GuwFwVbYsbFTLS/Slw8v6u6eZLaAXUB7k1y+FP9kLRGuqbsbX/UmpQlitJ8k1S0F3BtxSO+3pg/Y&#10;MFoNEzpMksHL5cD7B3FVYOt5astJbstqXdvJ4jy0uw1tbUOrO0fdk0vFjatple+ymk/JFWvhxfMx&#10;+WvFFa/7Rt+tLb/dWXm9sQitL58Pj68/rF2g39tMfQTepm3qszVmxVZxI9QxCwvg2TVoDRxt603v&#10;yEFexW7q46nIoi7frC63zCGP3EX/kpXIsrWsp+e9w9DeGnQGTr120NK/l1H9jln/OrX6MLtu+VEL&#10;NLUGbZ5CC/tQz6uJxKJX5NKVzCfrVS1HI+Pnq0vQ+tL51OR5++BmWgV4azbjnwF2yS+OaNUnjJpT&#10;Zu163P3VmLKlqELASkzxZuL9ferjQ0b5LqNim1G5w6zaT689ymo4zKzfZVVv0SvYLz8I4Nf5rXtp&#10;NYsJj5YTnu6Ap4LZtJ1au5lcuZlSDeJS/LMDegN4tE7TW8+yO0B7MqSkziy+VNW3AO/2hBDUakaZ&#10;8inciCs/oTe+yWyF36YLAQzOu8Os2Emr3E2v2M+s+qkABm8u/P4y6lbin4wH5LH/ZoItU0EEbXbq&#10;7Xrsk6WI+7OBhRM+OYCZgILF8Hvva4Zf/MXABwfMfpjZD9JH9veQWgOe3oWwMnCcjbin4CX4tIIe&#10;uGo0swlexzqjbS+xfNI7p90yqcksrsUiYTqoEHxSzjJboMKed3mdYM7sfPo9Wg2YGwDMnC2A2YA5&#10;g8EAsAlcEfisrYLvB2o1W/GCE4FpgOccXEKXXUqjaeyAC3PaPx+8iXB6fW4XlN0Ba2BKNUSrPwYf&#10;Ct/0ZqeYCqfgEgePusTEnc5maGEcWpt5szK9Pz96MD/xeuXlwfz0Wm/bUGHaQGZKTUIUzd7RVkZN&#10;jhOLuiEhdkdZVdLBQCPc2Zbl4ZrjaJ9mYZ5sYhxrahRvZw4v9wuwM2WyYa8B7OmQb6yVqCjpA9BX&#10;j2X3m+okayiFYEXsEHwWAIG7hjhRez21KHO9ZPuLisqOF5WZrY2obPULeiwvikKDBoC9ycowBaAq&#10;42emmwR6wO7yOA8ZcVdZjJsU0kmUxwwlYKWvHu3lmOdul+1sle5inQGO4GSZ9tMjgzZbABvrJJkZ&#10;0ox0KRqEaF2NOGszpp0Vy8yIoqoYgEU5cN3VvnmNKMCrryTvaWVO9nLPszGhstUv+yAAMHM27BLQ&#10;RLkAMB8dQgSYsId9jqFGrJKUN5LfUozXHExSXSEI3AE1+UBwXYCPHDAb8NJEOwFcFxipqRxqpBkH&#10;5gyODzpBj7K0jzTKGVwpuAMGmvHWxkwLY5aZIeMiCfjCARuSAYa68SYGSaZGiYZ60TqaYdoawYZ6&#10;kZYmsZoET0mkCdcNxRvf4W9/Ly/Cq6Ms52JiGGNpQba2TDU1S9HRi9fUjtPRT9LRJ2vpxGtoRhoZ&#10;xFtZUkyM49UJfgQVT1uLhMjQggfFXfVVU8M9m1Mje6M9qz0tM52Nk11Nk/9MAP8zPgjLj2D7yJ8x&#10;AFPb93PYCb4/p/MnZZ/ZlpTd+UGgfsQHn/oRHw37wEd+93/lnwngf8YH48vei534C/jp3Njql82H&#10;G/ivC+BfdMD/lKqRf4uP/O7/yj8TwB/6P4I95ud8ML4fcUlUWP+nAhjLpYPj0BO/q4/hsxDkMuXh&#10;sxOQ8BdWjuMhJLEFMI9qBE4rRkUvWZUQKYNwEb9jjL4Jj/+/LYB/EXE+PQkhFZyApvAdR7G7gWgO&#10;f8Q1XV1xSaarenmoSmecbrmnaaGtq4ucLeK6Gr+AMbeQ6T8TwB9N40fApv+LAliMw8BQIcLPOjXI&#10;1cfBQltfR05GVl4QaS4kGcMtmXEbn3VbPplTMVxQwR8lFyApGS0hlSiqkMSvnCiknCSgkiSskiio&#10;mihCSBAiJggqxwqoxgipxAioRgkoRfAohfIqhPDJBIlKBqMlQpCSISipUDQ+EiMbjZGPEVeMRSnE&#10;IeRihGWjhOSihOVihRXiALAGlg0VkQ0SlgkUxgeLyISLykQBkNIx/GKBCHSIpESYEj6aiI8iSgSr&#10;wP9p6yeiQOZTY/FrpvNqMjk0U29qUW4Z0G6bsq4ZUq6Qgnn0/HU946LJtPw0yrPMmKbMwLoEi8ow&#10;rQfeSsWuMvmOkpnW6BQD/jiNu/4y3wQrXAlV+j5E8WqQ/GXQDle5FqN2N99BpsBZrtRd5YGv+vMg&#10;napIk7pYi4Z4q8YE68Y4cCiDh97Ex16qlcEa9eG69aEa7RHqXdGa7dEGLTFWzUm+DdS4B3Hk1MBk&#10;cx0feUV3YUlPPoUIPvXU2yTG92pp19VoHCrRPCohfCrhgioRwipRIiqxIqpJAkTybeX46+rkHwzS&#10;rtsU3PB89EPQ8+9Cyr8Kqfov1ye/cXj8K6uSX1vk/M46+3OX/Ot+JdyhZZql/Tr3B42ejltUz9k1&#10;r7p077gPHHuOnHmOv/EYe+02euY6cuo8cgJwHD1xGDsh1syo1c4S62aVa6ZkKyZwjwfFyrr4S1q4&#10;SptvFTd8n1v1ddrTv1Lu/TY2/zdh2ZeCM/4zsuA3Ybm/Csn+P+F5v40p+VPig78kPvwi9iE6rV02&#10;rV0pv0vjwYBR1aht27Rb/4zfyFTM1Gzc2FBifye5s4HeUpvVVF3YUlPY1sjobGNn+lK6OpM72smd&#10;7wUwrQ+2wmATuxw0eMkY6KeP9JInOpInWiijLamDrWl9nVndXfldvYWdvTltPRltHfSO1pSe1sSB&#10;pqihusCBSre+Wul79yUfVEmWPkdmlYjRsqXTCw0fVXs09fg2dEW1DyZ1jia2DCTW91GaBqhNQ6kN&#10;7ZmN1bnt9czunvieCe+eFZPWdcyDuauM3l8FPP+V/6NfeeT8l0vqrdA0rZLy6MGJ0qWVRxNTDYvL&#10;dZt7j1a3MheWU+fn4iaGQvqboocaw3srA1uf+ja98GyudW1us6nvMa/pUC0qU8zPlsygiVJjuBMD&#10;uBJ8+FP8xehBmPRwhZxE7eI0y/slbo+eh1a3MbumCyZX0icmyUM9cZ0tcR0NlL425lAnY6QndbCf&#10;MjwaOzzj3jqmkF/3uTfjknn8H/1LkRntQbUL2b0bZdP72aOLKT3D5L7+lJEB6tiIb129TnqBoHvs&#10;DwYhV7Vir2vSb2nn3NbPVk+ud386QhvayhhfpnT2xDXVUDqq6QONtKG22O5W76ZWs2etivlNPIkV&#10;f/MsvWSdc8nj4a+9n/zO7/Envve/8Sm55pl/2zX9rj3tmlHcNd2YyxrR36jFfUNK+VY77VvdnCs6&#10;addIUdz6sdxGybd0U65q0q7oZV41KvrWpOSvBgVfWt277PboO8+yz92zv/TJvB5ZyJPy8GpEJjK7&#10;XP5+q1RRvWxZs1rFoFRxy/XYkj95s/7LjfVr9+z/43f/N4HPfh1a/efkntsZ00LJ/aLxPddjOv8c&#10;XHfJ/dEl24JLZun/YZhy05TBoxMvpBbJrxrGoR7FZ50mR26zKZ8lT8ylTQ1mTA6mD3ZndnfkdXYV&#10;dfQWtw2Wdc14pT2W80y+YxR42ybuM8OwL6yTbzgn+73oiOkcdeuZQT1o/l3Ko0vJz36X1vJNeu+f&#10;vMq+tC+4apT+vSbtKolxVTvrW8OCb0xy/qwZrZxaHdq+FtOzEtc7m/VypXhjPXPxJXVmInFmJmBo&#10;XOt5493E3N+6J//GLfUTr7y/aJF/kI9EoN1kRRxURbwU0FEiMhl3lTI4NKJFdIzyityX+qyhQWmo&#10;9TrUcf1d2w//vwjgtvcC+LQHFsDHMN+fgjEdvFCLGPRU5ITFvRV5YyfwzkYIdjTEqFBXIQrFGYnk&#10;SJQUSJDgj8fx/b8lgFNlkQxpSYq0dAJBefZx4e5o2+Zc90h/5fpS39Jcx+pMx+ZUx9Zkxw5MG2hs&#10;TLctTTUClqebAH93wIDJ5p3Jlv3ptsPZjtO5LsDZbNfx3MDO9Ojeq7mt6eHN6b79+cH18d65np7F&#10;wdna0g51SUeOb0kYAVesiI8EOhCD8b962VCMxwMr6IdHhMiggrEiXgg+J2EuO4Aghw1C0A2H8Meh&#10;AiUQoThkOEYkDMHvK8rvhBR2wCGcJJCOGBEbMT4j/jsaXNdVuH6Q574uw3NDRvCOjCi3nLigkrQY&#10;QRqlixaygDNZL9JYMWLuWIQXDuktgfKBF5cV8bnA9yf4gGFs3fj/ZQHsBMCJOmJFHAAYYXsAu/Mj&#10;cGIu2Pdm1+ujCH6UXyhY34t8XO8LBwz63cTFnJHCdqIXeb1sgwtAizpIirt9MMFYpDPbBIN+lKgt&#10;UsQGIWwtJmQlKmgpImAhzG8OAA3wEvSDAeII+/eIXWQbw4v+wgm+WIQHDukpgQa4Yy6WCv6R9xcr&#10;jnBHoNy5eGzERLzlMGEIDjsUh7GHZUR52fON1Ynd48nNN7OzJ6+eDI4YhWfdVYvk0Mv8TiP3snb+&#10;9xpMYfP0T8VMEVpuLeNrM2tHCyv7e3vn2RmPlOTNsUhTFMIWKeosgfP/SPH+zyCQrkJYB0GcvQjG&#10;SVTcBU4ChgtBe4J5IlEuIhh7DnFDixB6dlt/Zn9P+kgnfbCV0d/FGhjIGhrOGRnNuxDA8KK8vQNF&#10;w2PFg6NFfcMFPYMFXQOAkp6hop6hjKaOjJbO3M6+gr6h7M5eRkt7Bvj5OzZRMj1zb27+4cLik+WV&#10;B0tLJa9e5k9NZUyM0SZGyBNDsYPdQW0NLi8em+Zns9OCNalkAybdKi/H49GDsLoa8HMf/NDPHhvL&#10;HBkBZA8NZw3C9hfMJLunP6unny2AQSf4VSGmpSm8qZ69BjBbAGeMDGaODmWDyQ+OsgVwWd9CUdM8&#10;XieQT9xWSMSJLYDhj9g/EcAYjC+ALYDZ9heJ9BRF+QphInjRoQiJIEFhSxuziNO1txcCeAZaHGGZ&#10;qcbKC7JIqDRVsRJtqWxlVI4iOp+Az1CWJCuhoxSEwxQFIpSFklTE6CqoEnWZQiXpJFHhVAXZw5pK&#10;aHr0cHlmuPZJurkWXQVLU0CmKojSFUSYyiKp8vw5GuJPbQg5OhLxcvwhGM5QKf4oJWS8mnQSSbra&#10;2+qpvW6evkKKEjIKxxMoetOT97ILx1f2Nz8F0VfwhzA0RwSGC2xKVUEXGCpkquMy1TE/538QwAkS&#10;gkxVySwdVZqafJySFMNI+4G/21lvCzTbdzbXu/+q43BrYGeza3GpaWOlGdroh5b7luqKSv2s4kg4&#10;qoZ0po58OgGXQ5LOIUnmaEpkakmwtDGp2miyNpKiiSSroFIJOLqaJF0dBxqpRAxoMDWl0nVkWNqS&#10;dA0sVQ1NIaIAKepImjqCrsjPVOJjqvCzCIKwAyaJ0jQQcD4xSTyNBC4Nl6mKy1HE5MhjixQkc4hy&#10;KbqqeX4u0Oo8tDA9VnE/yUnbV5sz2ermSrneUQPhuFr8VfH1ftZXPenf9+Tw9OZxzz/iWXnBs9sg&#10;ctYpDg1goWEcNIyGhkTfC+ChO7AAHrr2ZvDq64Hvzga+OOz9r4PuPx51cL7pkoT6VaBB2XcD3G8G&#10;vjvt+wQauQKNCkFDGGjw4iCjPNDILWiY6yPL+z9wsSCu0PmIyI8IfdDAb4a5PwhgeAHdCU6YST5o&#10;ThKawUPTOGhCDBrjOR+6cTZ45aj/6lb3rd1h6YUu/eoiw2gvPROivoK4NfheFUQGcqP8+ZBeSAlv&#10;GQVfRSVfBVl3WayzFMJRQsQZI+iE5LUT4jTnvaPPdVP79i01UZSJEMpCDOWMQvlg0BGSmDg5iSQF&#10;6XgJcW+EqLUAn4aAkDJGgqRAMNbQttIysDN39LZ2srK3Q5GjeEaa0AeTIicT16BXt85nOc5nhc6n&#10;MefTktAUBhoXhca5oVH+N2PShwO415OIN1O8B0NX345xQ6CnUeWB691iC1S2llwuSa1Im1SqTyjR&#10;k87XQecYSmcbygByjGTzjGUA+SayhcYyWdrobB1Ung66QA9TYogtM5a4byr1wEyqzBT7zE7uqa1C&#10;lgYyEnUjSOD7ZEnhAi1FhgKOqSiRrSZzz4Dwwkr7hTXpnqFcIQlTRkKkS9yI5/8kQfCv2bKXK4wF&#10;Op3E+zzEpwOlXobi1yIUduMIxwmap4laZwlab+NJp4H4syAZ0N5KNpil2uxWpkALTdBm30jHo82l&#10;Qeh0+d3RImxn915ByxNHI7UbrYyXD72mU00WYzQOIwjnYUpQqMx5hNRhFHYrFruShFtJltpIktuJ&#10;VzyJUTmKIa7GqI9GkDbvhcECeG/6gwA+2ls63XsJ7c5Au9PQzuzfBfDBNrS9fr678vpk9c356vnZ&#10;/LutIWi+df8hfZcRsB5stuJOWHDBj9qK1OpceSD7xzrFT+oVv6om3q7UE22wUezz0V2INNmPNzwK&#10;U3wbgoOiJKEk+bfR8quBsotR2kuZvudTjdD2OOCkNrfdV7/TQW4tRPMwmrQbobgT9Q8C+CBMcTdc&#10;ZSVcfTlSczVSfTOSsBOhdBAJC+CTCKnjUOxZhOTraJmzaLnDCJn9CNn9KMXDGMULPSx1ECmzGyW3&#10;Fa2wHqO0Gqu6FENYiVNbjSVuxBIO4+Ga1W+jVU+DZXZ8xXfDJA/j5d+kEN9S1U4TiAfRKvuRKofR&#10;anPO2GELoRaN21WKl2sUr3Zqc03bYpZ8wDsovRaD3yPr7CSZDbpq3leWyJXGl6nq3ydalxDs81Ts&#10;vO9Ied3GpauaMVSMaEoGGSpmGSrmWcp/J1vpPTnKFrAYvsgPzlYwy5QzoSpa+yu7OKp4Wct7GEt7&#10;aGM91TA+KpggBWwYXjwSLxEnI5OMl6dIKSTjZBNQ0lEIiWAcPkhCyh8r6YOT8JGS8lHAB6jJBejK&#10;+VvL+XrJ+xZYMTr8y5osU+u0wofNkxZcWTvR949SXkDZLVBR75v87k1W83RSbX9s5X2n7BzrDIoR&#10;PUKb7K0aYy0ZoM5rL3HDXB0bTpCKUZeJB6jh4wAaconaimRN+SQ2WgrJ4CVAR4mip5RgqhxtoRRm&#10;rRxqqxLipBrsQQzxUQsKVg/0VXAOU3VL0vZmGgZmGvmn63vRNZwpBDsa0TmV5Jms5Rup6e9J9DeX&#10;9VBD28kJmwpcluP5HC30qYD0V/xa3ws6cIrG4GQLNQxLiWYP1W2faDg/0XZ/qOlZTHTLVXTMkLXN&#10;U3YuVHPLkLNy/wEVLihzX9+hkGR6T9emVMe+VNvx/fq+PxHAT3Vcn2m7PNdyea7hDHhGcnqhDlOp&#10;4VJBcn5OdHisbPNAwfKhkvVTdcdyHbfnOq4PSA7FsKo3BxSp2TzQcX5k6J5BsoiSUgsQlne+JW75&#10;jUg0QrvJmQpXgSZXb6bU7qfCqagnIKZU7CU+24l/whbAe0n/kgDezqzbyqjayqwAcTujYiezei+j&#10;EnbA6ZW7jIqjtMrXmfWvM2tfp9XCy7gyq88YtYfJNceUhte0lnesjreMtt34qlnf4gGHtGfEoHJS&#10;aL1+bKclddw9dynk4V5CNVyGN73lILNpP6NxLx2uOA0nH18o1ZP0pqXYRz3O9I3E528yWzeTXpwy&#10;4BxftiH7OXvkyoOUajDmzcXCq2fMRjB4h1L5Oqf7OKN9l964k1IHOKQ1vUlrh7K637La1yKedlvT&#10;XhCCnij61mlFDtunzfsXv4x+tJT8bJtZe5TdcpbbfpLdesBq2KHV7NFqPgjgldjHR4yLQr7pzWCq&#10;4KbtMy9WDk5rPEhvPEpvgpcQTm8C17KZUrmS/Hwl8dkGtRJsBUfYT6w5Sao7Ta4/SqjZi6kAHCfW&#10;vklpmvMq7LOiNenFthjE91qmznjkg37ofu9Kc/vx5ivoeOvt9sbb1fX93smF4oZlRsUbVsOb5Irt&#10;sJL50JzFtIeHLX1vXy283lrZX52Ddtegl692qtqWMx5v0B/v0l6skR+vMSvgEtB9i9DqEbSyD61u&#10;nc8ubNe1rbMe7tOfbjOr1hi1SwkVs8H3J12zeh0os9Ti/aaO05W5Nwer7zZWDlr69zNr2AL4IKt2&#10;8V7j+cQKLIAXD6CexcmEomXKPXC6lfLGw+ExWABvLEPzs9DAJHhmwHsB3pHzjNZ3WS1n4P2lvFiP&#10;e3hMr9xPeb6V9GAtrhQAGmwBDJ4uMJktRuVuWs1RduNxTtNBZv0Oqxq8BA3AfkYd6DzLbwU9iwmP&#10;psJLlpNe7NDqtmi1IO6nNR2mNe8w6k8y27bpdatJ5RvU6uOM1uOsNtCeDCxpNEmq1o56pBLwQNm3&#10;Ujdy0DUdfsCy234ugHezqg6yqn8qgGG1z6xfTXg6EZi/nvQcLrNMqwGdYAA7FRhwTINXtt5KeL4S&#10;9fBlSMlsYOG0fz5gNfrRZvyzD48oWwCDl79ofwFgMNh3JqBgJ6n8bXoL2AtsAvEts4m92vQ5qxnK&#10;6XrNaJwPLu60pYBPCvgsT4cUbZLLwTSg/K6z7Dbw6IKPNtsBf7C/bBO8Q61izxy0wbUsxz0GO4Kn&#10;Gsz8gFx1Rm94y2oGEXxRrEQ8mA8sajKJbTVP6HekvwouOaRUwxI6uxPEt+R6iNW6GlHW6ZZc7x5d&#10;5uj5KDBo7GEx9GrszcvBncmO9bHWN6sT0PHq2cL4fP2jrrSQ2YLYxYesseK0p3ExYeb2muIExG0J&#10;JK+qBMKQoORiZBBubZ1oa5toaRltZhJtDQtR+k9hC2DQMNSI11QO1yVGWxmmOpingQh6HC1YOoQI&#10;dYUgJSlvIU5jnpu6aEFrSYQje41bezOGs1U6GGP7Y4otWwDbXSwA7HCR/gt6zHST5LDuIHrY5zhd&#10;LPEL2uCwipJeYrzm3Dd0xIVswEvQ72ab5eda5G6XzVbL7GOyfS1oWxhSzfSoFsYsfS2yinwYSTXK&#10;xpzl5pTrYJNubU4z1I1XVfLDom1EhYxw4taa6oE2limWhmS2QgZHAPMBkT1VA1KMi3UGOB1oqOB9&#10;tVTCrAxT2NIabDXWimdrYBFuUymkE1EuAMyNzQcHzNbA7IapTiK7/rOGUoihRiz7AsElgAsBDQkx&#10;B95beiAaaMab6FCN9VJN9GmmBqlmhjQzQ6qpIdnEIFlPK8bEIMncJNlAN0qdEEAi+psYxrjYU90c&#10;yOb6ISoydqK8pGvfSV79SkKIV1tJ3t3YKM7Wmm5rl2ZkQtHWTdDRT9IzTNHWS1RTi9TXjTc3TTEy&#10;SFSQ9USKmspK2ulrBfl5pCVG3yvLb22onOhqedndOt/dNNvVNDXQMvNvCWC2p/w5P5G+P+WfCmB2&#10;HvAv0nWxQjDb14LG/yyAfypTf8pHwz7wkd/9X/lnAphteX/OB+ML9mWf8efS9wPwpn9TAH805sOt&#10;/tj7fuAf/e7/ykcJwf8rH8zuvyiAP6QCf8QH4/sRl8SF1JH8BDFuVQSnKpqbhOHRwHBpojg0cXwG&#10;Qlx6fHymIjgPMeVwfkLMXdWEu4QYDgUfNWuyb9i90IACB+0gNSFd+Zvy8rcVlHjUZPg0Jfn1MALG&#10;sDrlt8Ly2WD57NC8VhdYoHnNkXymSH7jCwwvhpli+U0l+MwleS2leKzw3FYgivPAI9nj/4F/VL/g&#10;IGg+Y6SAHg6pKS6qJ8LphODwk+Dwxt3QspCSLg4wKA9VaYvXf+ZlnmPv7ijnIHJNnY/fhEfAVITH&#10;BMllguI2BaB5zNA8JuK85uK8YCbmvwjYBE53oYqN3jtdHh0Aik/vPe/VrxEAzWMkzmmE5TTGcBlj&#10;OE3FuUzBuUQ5DYQ4dYW5dIS4tQR5tPh5tfh4dfh49Xh4DXh4TNWUE3S14rV0XOVUdTDyqkh5Q1HF&#10;YEFlBpdiwV2VwttEJqd6Mr9atCghRlyRIq5IE5IjCyokC8sniygkiSokiikmIBTj4GLO8tHicpEY&#10;uQiMbCgaH4iS9EHgvFBodzmkh6KoOwzCQwXtq44L1sBHasvGkfCxRMkoBfFQWXQgXtxHAg0XIsMi&#10;bCTRxnISZopStsoSTgoYZyVxd3VJH13ZQCNZPzvVUH/d+GjTlHjj1EiNBD+5MFuJME0FqgqBpapG&#10;V1Yny6vFKOrEEs3Img5084BCRYtYIWV7hLKlppm7T1BcCpVRxKJ0FJPbWX7VCXbVMeb1sab1kXpP&#10;fRRLHdGP3SRL7VFZpoI0fR6yNme8Blck8W6o8k0/6W+D5C9HEm4kafMyTVG5tvhiV6UyD2Jrkl1D&#10;rOUTf+0CJ/kiJ4VnAZp1UcZNUXpNwYSBWJ3hJNPOaNOGMMuGGI9GSmwVPS3RM9JK31da3kVUMVBQ&#10;PfGOOv0qkXWVSLulEsehHMGjHMmvEimsHCOqGidGiBdRT0Lp0TjUEr6SD/9EOeorQ+Ztz4dCMU2i&#10;1P7rCd1fhrf+zuPpJev8S6bMSyap/2lB/5MN4w+WlL/ZUr5ypn3vnXk7KI8rvJgv+h5v3COehEqu&#10;xFrA7bia61EV34Y8/tS/7E++Bb/1yv+9X8GfQ8s+jXn4ReLTL5Kff0l+8SnlyWeMx58w7/+VXvYJ&#10;rezT1LLPaA++oD38mv7oWnbl9azK23m1AmVtuIph5eZ5je5Vo+41/8G9sL7N8KH1yJG1mInVuOml&#10;hNk58uxkZF9zUn8ja6Ahd7C+pK/mXmd5WdOj/IYnuV1d6b2DGX1DaT0DjM5eWmcPvQtelZDe20vr&#10;6aF2daV0d1B7Oqn93fShPvpYb8p0e/JUc/JoM3mgFfQzuvvSukbSu8YzeqcZPZOp/VOpY1PxY6Pu&#10;rfWqhRm8iZE/xESL5hVq1jdZ9vRZtXWY1NSavaiyKa92fF4Z2tye2Nmf1NJDbxvI65/K6R6n1bbk&#10;NtUX9HRmj06TR9fc+rYVXyx9ltx2ybHkkn/lbyJqfx/26G/+6fzxmWaPXsR2tzMGeumdAzmjCznT&#10;6+ThV5EDszET8wkzLxNmJtPX5lgL46yZIcbkIH1ynDwyFdkzFtDW79fc5NVU61L3wvxFqVZZukIu&#10;RSYzEZ8Zj6SEIhODRMP9hfy90QFBJDLN40FlUmt/9tQMfXgwsac9trs1cbCDPN5PHh1JGprKfHXg&#10;VTuGT374nTPlPywif++Ryp1Xb9q6wOzffDyw9XB4M7//ZcbgXMb4QuroXFT3iHxixg3rgL+puX6r&#10;HX5dl/I9MYXHoEDepzLg6SRjYDVzbDWusTeipp45OJA7NZ462E8dGfOpbVPPfCoQmvedW/Zf7Av+&#10;YHvvv20f/Kf9w/9yePg7u9LfmWX9wSD1r3qUL3WTvtaOu6KbfMOAessk7bZZ7k2ToiuGxV/qFn+j&#10;mXlFOYxbM5xbI/KGcshNtTguw4wbutl/VqF9Y/rgz4ZF/6mT9Z8G6X8yZ/3NOvUvZtG/NQz5nUXs&#10;f1rE/cU55buA7K98M35nl/wfVom/d2L+ybPgNw45l+xzLzkVX3K+d8n1/n8E11xL7r3h+uyyacF/&#10;6jAv6dIvWWb+2j77t9asvxomfq8ZflPJS4jgreqQYkUu93w87NcOnsmNlJEBSk8tY6ilcG64YGqE&#10;1tFObe7M7ZtOrR/1L272K+mS9s3ktqP8UdXnexvKN8ahPk+akwemAkYXcQ+bf59Qdin63qWIZ5e8&#10;H/7F5dHfDHO/JrGuaWbd0s27rJP1mW7258bMm45k87LG2L5XQU1DAQ2dzNmXJds76QsLSZMz/t1D&#10;1nXd5o3DVt3LGrUvryW9uGQY95lO8g3FSEGUj7iAO57XF8sfzCcSfgvpIaRiIa4q2t7ott6vDQ1L&#10;nrdyvGniPmngOG/nftPBecHdH7kNeNfN8abz1mnbdQBonHffett18237Taj9FtR2C9bG70tAww74&#10;tOfKWfs1qIsL6kJC9ejzIoGdpJvrodeXQ4SX442fmMgkom/EIm4k4XjjMfxxWIFkGUSSjCgbMh6G&#10;Ig0QAzFRUiBJmj8ZL0CRFWJDlhH8KaAnRU4YQJUXSZVF0vASSVJSLgLcbfSEo5H244XBkc7y7eWh&#10;5dmu1ZmujWnYAW9OwanAbNe7OtEIWJtsAqxPNQPYW9fGmzcmWram2namu/Zmew7negH7cwPzPa17&#10;s+MLfa1zHdXnSxPQ6vzK4MBC32RHxZAZyQ8tYCmL9RXgdBTkccFLRaBEfGRRYTKIEJygjxini8Bt&#10;O1EuR0kxL2WpUHlcCErATYzXFSvmjxMJEOb2FBcIVJGOk8H44jHueLSLNNpJGmkvjbLFo21k0VY4&#10;YQO0gBb4vYX/lgzPD1iOy4g73wrf+lZcmFtfkMdcjM8GIWSPFXXGoTzw4t7SWJ8L8emGFfEQF/XA&#10;iniJi3pdRI+LEtBwIvLFOrh2ogK2SGEH0PNPEYbBCMGL6f404kTcsKKuP4vs5OP/F/hpFuxPwYm5&#10;4S6ye8HFwum/FxnA4hcZwOz+f4xuOFFP2O+K+l5Y3n/gg9dk19NGirghRVykMN44lBs47IdlfUED&#10;3Fu4evMFWLQbThwu681GHOmCRsALCYPbCO4nuzS0EK+FALeZEJ+ZiICFmJAVUsQGKWINR2E7fi5L&#10;QW4bYV47MQF4NWLM++WHXTEIp5/w3gSLI90EhR2lZcJEBL1FeD1UpKKx/I58N5QIsvrtzQ1v3m2t&#10;7c/MbE9vQ1D5yJKMeeRN5ZA72tnXdUtv6ef/TTaCz5wmZBwhaR4wdwz1Ti28haD15UNzfTcc0hAv&#10;4Xb1qp6yUiJa9OJvBS4AT8iPwI8N/LTAZZ9hEBeIoFxFMA5CWHsQLwpBu1wsCeyCQDsJomyFpGy5&#10;pEwto1jZHfACwGnDXal9razBvoyLys9Zg/Aiu7D9HYBTb3P7BnO7+7M7e7Pbe3I6evM6+gq6Bop6&#10;htixdHAMkNXRQ61tTKlvSu/sSW1qpbV1pPf05QyPFE1N33/56tHi0sPVlfuba4VrS1mvZhlTY+C7&#10;l9zfk9jTmdTd6Xyv1DInS4uSTIiOIsXHmaWxvB88iKypyRofyxwbzRgdSR8aAhNL6+tnF6POGhrO&#10;HBlJHxmm9HbHtDZHtjRGd7Ym98HFMFg/CmAwIGsIFsDZXWNlAwtFrfNy+kH8GFt+EQcJiQCEgAda&#10;2JstgMUvpO9PI/ZCAGPYGcAXAhiF9BRB+ghhwvhQAUjJYD4BC0PtwJM1aG9yEXo1Dy2OMcxVktUQ&#10;6ZroFDxPHhGdp4S6ryGfo4DLVJJIU8Uy1TA0EpzGyiSIp4OXsuh7Oup0WZkSC3Ooq2OjtXZ7sm/o&#10;eZEfTiBTTTJRgr9YT77UQD5FRqBQWzJJiouuJBwvzRMufjcUyxUjJxKvKh6rio1WRMTLilKVUVma&#10;+BJTwgMLUrGJaqaGNOjxE/jB4dZndtf+5sr5tSf3dyAGCt8gy4myiJhfJE0N+4EMkkSmhmS2lnSu&#10;jkwE8jYZL8xSwTFVpZkEWaaGEkVNPkpJuo0a9264HVoZ351q3V/t293sW1hp3dnu25lrgVb7oKXe&#10;xar8Ul/LSGVkkhK6yIiQQZICx8zSls7Qk2LqSaboiifqIBM0xZKV4SWKGQQJBhFLV8VRCeJsAczQ&#10;kKSp41KIqCQVMUCyGipVA83UEqcRRBhE4TSSWLqWWIY2Ik0HkaaNAmRqY7K1cblauCw1TLoikoEX&#10;ZUqKkWXRAYq4TB9n6GjvbLT/UWKoB0HYh3gl3vjzoRzkQb0kNCIHfpi+7kBt14uN3edvZl1ppv61&#10;JfUPrbTfd6f/ebzkq9XKWycdQtAwEhoShYaFoBHBizWAed+vATz0PTTxJTR2BV7fd1AW6lU478a9&#10;G+CFRm+d938DV2AeEjnrFH7dLQaNoaBp3ncjN96NcFys7Psj7DrPbOM7xP8R74b5z8dE34yJAc5H&#10;xd5dAI0AROGC0mDMMA80ygmNcUATd+Fqz5Mc8PrEI3zw0cAkwVQnhKAZFDQnuzOkuNxr9CJP08FY&#10;BI9Cg39DKclGSeASOflCBJHRWKlYKdkoSSl/HMZZHGmDETOXxTrixR0lkPBfzIAfOny81txcFhyc&#10;JleuEX+4Sbpz14ifz0Yc4S4nBS8Lp0P0JcqZEeQ0tFSV7c11EiLdHpVSelrLJoZfDPTeG+hlTQ4G&#10;z/UZLfSgjiZ4z+fu7A588W6G892s0LtpNDQtAU3ioAkkNCYAjQq/HZM/HJB8M4F4O813MHT1Dbi0&#10;camTFuJDNw5YAGvK56irF2lp3tPXKNPF52mJ5xlIZ1844BwjfC4sgPH5JjL5JtIl5rJFplL5Rrgc&#10;fRQg1xCVb4QpNMVm64qVmEreM8VnklCxWA7weKfKo4r0VO4ZaeRpKqWpSmap4+8ZqT6xUH9golyq&#10;I11vq9FoQ6wwkclV5ktEfpWM/rJYnaPJDvNE9061EVeXnfCUF24tWPEgRg2uLZxIgmKUzsNl3yao&#10;bcdrjQSrTaU6vm7OgWbqBx9SdwYqoPVBaG0Amm85H6/ZaCwYKw6fzHceJmuNRShvxBJex6q9DZV/&#10;Gyx9HiV9GCmxE4tdT5BcT8RvJcrtsgVwnNpKtNpoBGmrLAKab4R2ZyFYAG/CAnhn4XRnHhbAe4D5&#10;CxZgAbwPJ5y93ljcX5/ZXhvdWRt6tzkK7U5Ce9NQ28OdFO8Zb81X3oobQfIbofg1f8wrR+ERU55q&#10;tZtF+CuZ0teKlDnLdQTbTYW2AmSgKAUoXh6KlDoKltoJkVsNIw5EGh1NNb+Dz/XyrP5eT6DVoCtp&#10;K9zgIEZnI0ppNVZ2JQ6/GovfjIYF8Emo/HGIymao+mqE5kY4aTtCbTdc6TBC4ThC5iQc/yZK5m20&#10;7HmM3FkU/ihc+iBUaj9MGra/odjX4RJvo/Fv4+TP4hUP45R2YxQ3o+TXwuW2IhT2Y5TAbXkdrfQm&#10;Uv5tmOwJ2CVa9jhRCbAdIbPki1nwxmwEyR5Gqx3Hah5EamwFqy54yo7aINt0OSuVrzyS+aTD/Faf&#10;PedShPIZ0+5VqPkjdUkWDpuroFmmblNIdMxVcfK6JeN5RzKDYM5UNWQo6mWqWmQpWWYpWmQqmGbI&#10;GaXLGqbJ6DHx+lmKcGZwuoo1S8WeoexIU3KiKDhHKXuY4+y1JJyJWBdlrLs8zkdOOkhePkZeKUlW&#10;kSKpkIKSTRLCx/HjY3nl4ngU4viU4jiwgVw4Px7pQAFZuGQaVilMRjGUKBegLGxjgXIosGWtMDr2&#10;UhvnvfP6jWPrVT26DEMnnVJ2Isve0mvfpbfCC6+mte9ldL+9P7uTPz5N62mPrHnoVkLWTnJFueve&#10;MTNBeBuLB5hIhBpLhhpKhOhLhhjhI01ko03xUQBjmSjQNpKPMVSIMVSKNVaMdFEN9SIEBagFh2mE&#10;xWhHJOmGpxqEs/RDaBpeqWouNII9XcWGqWqZqW6dr2VXrOOUqWCeqWKXoe5O1wmM0wsL1Al3IQXb&#10;qAVqYm1UhPUVuVRUbkopf80n94fLKr//Wv+T65FihGScXoaydYmO+wNDn1I971x11zRVh0x1lzxt&#10;T6ayjesNdJiQ/AM9hxI10wdaVve0/iEDmF0C+qGG43Md1xfars+1XF5owg6YbX8BD5WsHynbPFG1&#10;A+1yLTgP+LG6wz2CTamKVSnB5p6a3X0NeKngMnW7QqJ1LsHyhV1QsZFrgb4zQ9k8REA1SkSzUM39&#10;uVH4RHDxq8iH2+Sq16ymd5lt5+lNp6nVB5Tyw5TKw4tSyfuUqs2kXxDAeyxYAO/9mAG8mV65mVEO&#10;2M6oAMCZkemVB+mVJ9m1b3Lq32TVnbIqD1Ke7lOevGZUQpkt56zmY2r9fmLNXlLVEbkeXu43uW4n&#10;oWIj6vmEV26jYfx9Ja9SWY/npKAuq9Rxz5w3me1wJmJGG6zZ0lrgfEpm0zGz4XVG20rs4z7XNDBJ&#10;MGYj8fkRo3GPWn2UWntAqz76Gcf0mj1K+XYSnGYK2m/SG1+nwSsWH7OaD1hNB/SmfVr9Pq3xkN5w&#10;ymg5Yzafp3W8oTeDua2HP5p0y203TignBJXKujVZJvV6pL2KeXyU3gQV9EEF3WAmh/S6/dQ6KKt9&#10;O5G9BvDTE3r9GR1ewxXW1az3qyYfpDfC6jezGQDu5BYNLiIN+k+yW4+zWkB7NeHpG2bLW1rT29T3&#10;8ZRStxtTsRb2EGJ2bEY+GXfJ7rNJbTNOajaM7bFM7Q3MWG5uOdmYgw42ztZX3rxa3msffZlfu0h9&#10;dppac55UuR9+fyEkf4n24Li6C5p69W558WhxGtrfgNbXdlq75wueLac926a9WEt8vEx+spxVfdo0&#10;Aqf/Lq5Bm5vQ5gY0PLGd/vCE/nybWbVOr12n1K7GloPJLIQWDUanr5TX7syOHm6+fLuyeNDUd5BR&#10;AzEaYAGcUbNc2gCNLkLrx9DCHtS7NJFYskR9vJJevvmk9XX/JLS8Cm2svFuahSan19IrwLu2Q6kE&#10;8ZBec8KqBxyzanep5XupFfu08gM6HHdSnm2RH60nPzrJatxLq9mmw6WYjzIbz/JaTnNajrMb91i1&#10;8Iq8GRcZwNnNr/Nb99PqlhIfr1HKdxj1gJXk8qXE5xvU6l1mA3i5Ratlsw3eu7Sm46y2o8zWPUbD&#10;AaVhIfhhpxXtCSGoSM69TMn7hVZInWkMeFQOGDX7dDi1/YBRvc+qOkyvOcqoP06rP0tvPk17L4AB&#10;a4lPJoPyTtIbjjMbT7Obz3JgwLQP0+sO0mr3aJUH9KpDcARa5Vby88Woe9NB+eM+mTOBeYvh97YS&#10;nh/T6uAk4IsFrQ8psAD+uf0FgJ5XoaXgYdtJKgefX/CkgU5YGKfWvWE2QRlt4MsT7MvOrl6Lf9rl&#10;mFpvFltpFNHplLoS/+Q8t+NdQfdpVusOtYqdrPyRAAYPNuBNdhsY8Crq/nxEGXg44Xrm4NTU2lMa&#10;eLwbAKABzgh6Zvzy+x3pzaZxreYJYx6ZGzFPwFYoveMsEXwuenfin/e7p7Z5JTx28C1z8+xMpx/2&#10;N0PLo9DO7NniwO5M9/HC8PHCyNFo49pT8lJ+4Hia10RO2FwZrS83NT/Ix1ffEHODW+QHPqGbYtJi&#10;BH2SvV6rS6wAAP/0SURBVKN1qKt9tKN1vIVBoqUBFcYo1dKEbmnGAFiZM+1tMk2NqFqkGJJqhA4p&#10;1kQ3mT3GWCdBVz3K0ijFyjhFBuvKz2EgwKUvyG2gIOmhpRpqZZjibJXuZJlha8Kw1Es104VtKxgM&#10;p8BaMF1tMp2s00HbSDteGuWsR4qGFawF08U6w8s538kyTV8jxlQnESVkzX1DByFgqSDhaaqX5Gab&#10;BcbYGKfCJzUE56XamdJtzeigbaZPsTJl2VlmG+ulqiqEE5XCzQypNhYMY/0kK7NUe2uWrRVNRzMM&#10;g7Lm4dQUFjCQlnA0008CxwFHcLBkwVLZHBbJoAdM28MxF/QTFQKVpLzB3OCZG1DM9ZI/FHPWIUSA&#10;CH74gomBs/9cALMHg6sz1ooHd0lTOVRDJRQuAa2fDI4M+kEbnMvejGGgGSuLcRPhtdBWj9PTTDbU&#10;IZsapJob0c2NUs2NU8yMKAY6cQBDvdgLovV1InU0Q3TUgxwskzwcqF5ONHP9MLSw4ZUvcZe/kuC8&#10;S5SXcdHVibAwoxgYJmprx+oZJBuZUA0Mqfb2ucYGVB3NOEP9RICmeihRxY9E9FdT9jTSDfV1ZzBT&#10;nr94PNjZsjTYszHcu97bOtPbMgnoaZ4AdDeNA/5R+k4C+hrYjHfXD/8SPxfAIxeAxoUA/ll8Xxr6&#10;ZxFshQVww4U9bYQTZ7vqhsB40HOhSz+O8NkbBn8ewb7sI3wU+5rGYLP7L8eBlglYALfAeb1DbVOw&#10;AG6fHu6Y7G++cL0fxeZxsBd8IjBzML2GkYubA/N+OeS6iwn/yMUYtgCeuBDA7KWU2fW0R38pwmM6&#10;4WFjHfCw0baL+/w/xWowZvRfj7DTrbowu/9abCkfbKqAzW5jOSyAG17AArj+OSyA2f0fRdj1ll8Y&#10;33+M7L1+Hi9ZEgzkBKURd1BiHFJCHHgEn7K4AIH3hqTATSmhu7KiAmoIlAlCxlVUOVBQLUZQI4JX&#10;yZFg6u0fmJCTzHoYl5Tv7BqnSvRE4AxvCGrdxCjflJO5rS7NaSoj4CTF54zicBTnckVzO2P4HDGC&#10;djgxO/BPX4SooZiQjhifFopHB8OlL8VhJnvbUumGrep1R8WbjjguOySvDZKXHa1g+CwACF4zBK8J&#10;DJ8RQIzfAMFnICyoKyKue4ePJMzvKMHnhfjOUOGGciCBkO+iVhOlURWh8yzMlWzloimmj7ijLyJo&#10;LShog+a1wvJY/ARzHLcFjhtEGAmuC7hN38NljuOxxfDaivNYoXnMUNyGSG4dJI8mglsdyUMCDXAJ&#10;KB5dNI8R7JLhI1jgb5rL3TCXu2kjc9tO+q6jJJcD2B0laCnAp80npMWH0OXFGPBJWvLLOgoqeArJ&#10;ByKV4tEqiWhCBEI1WFg5gE8xmBfOt6ZzEll3icybBOp11cSbKvG3VRPuqibzKacIScZhpRKk8Eky&#10;Mol4yRg8JlQOFayCCpDhc1YXdTfA+JqJe5sh3S1Rbk6SPgFywSmkuBSl8ASZwGTZILpydK4mrcww&#10;/6HJvSdmzx6bP3tg/rDUojDfnJFpEks38qcaONNNbdMsHTMs/TLNwvIsKWV2GSW29HyzuBLr6OfO&#10;8ZVuceUO0RW25HqHjBrr/MeGuQ9Nix9ZFD6yynpoTX1kG1/hHtccltKTmNESl17sl2StYC4pqiGj&#10;4ooi+XNrhRCcEmMikyqz04aeFAwWU/ozfEdZjmMphn2RisNR8v1hsq0BUpWeEg9cpAud5HKcVHKc&#10;FBhm/HTD2xSdG8mka2S1W6manCxdoQwjZJWfdmWA3lM/7VJ3tUwbWYalFNMGn+uAbwjS6InQGY41&#10;Gooz6Ys0bAs1agizqopyb2ZR08Ni7Ey9ZFSdBRX9uAixN0i0H9QZN4ipt1RSwL3lJSaLqJHF1BLE&#10;VKKElUJFCZEChEhuQvRdtdhbWuTbBsy75tnX7Eu+DK76JK7py+T2L5La/hRZ+2vvR5cc8i5Zpl8y&#10;p12yov2HHeP3DvQ/2lB+axr1K23/S2qBlwxYlwxyLxnmXTIuumRW8iure7+xe/grhwe/9638re+L&#10;3wU++0tU9VeUxm/ozZ+l1Pw16dFnSTlfkdOvpmbdySgSKnws8ahaubxFo7rTaXDOdWjOe+RV4NhC&#10;2NhS5MQKrHvHlxJHp5NHRi8YThoZTBrpTxrtJY90R3XWx3c3JPc0UHrqqF011I5qRlddRk9LZksv&#10;vCQhoH04q30wvX0gra2X1d6T1T+YNTiU1t+b0tWa0FKX0FYP/2/1RGfScFXCcGXyeCt1aiBpdDSi&#10;ezy062XU4I5X86J704pNzZxmWRcm9fHtEObXHrGfu/ib1VSEzwx49TeGz/TFvRoxeV6sVZZpU/nA&#10;ruJRSFcjeaSX3N+V3N3J6OvLHBzJ7BtiNHemdw+njSyH9yypFnd9E3LvN55F/yfoya+DHv455umd&#10;tCrZR82WjW2+nS1hXTVB7c3+I1v6dYsSBZ1cKc++C8v9LiSDn1qiWlqTun6UtrxTvL77bGfvxepm&#10;2cR02cjEk5np7N623MH29L7WxObaiLqKkNpqr/Jyu/v3zIqKjQvz9XKyNNIZqrRk1dQEIj1Jk052&#10;yi9OautMGR3262jy7m0jb6zRtk+jRvacns1hAp7cMGN+bUL+1DZSiFVoMNrjPNGfP798f2ghp2uG&#10;1T7D6llObF20ymvFBOZeMYr5Wj/mO8PEK8aULzXjLusmK0bXhdUuZ/bPZfYNpPUNpQ9Opo3Mpw4v&#10;xHQuBDYv8Ptk3XXLvmyb/alJ1p/0c/6gW/An/bK/Gtz/xvDhFYP7l/XLruiXXNbLv6qXd0Uv84pe&#10;+nf6rG8NmF8bMr8yZH5pxPrcmPWZcTp4yaGXIqidIKIZJaoZIUYKFybFcmuk3NTK/Ew993O9R3/R&#10;efA7QubnJCafeSbChHKbGPKdNvVTHfqneqlfmTOu2mdfdsj+zIL1O8PUX2mm/N4873cWhb82yvgv&#10;y+zPPIr/6JJxSTfyGzPWFWPW16b0r8xpX1qkfG4W+4l+0Gda7l+q290xdsH7RFqk54XUNFGGR+lz&#10;L9PnpvImO0vmO3Lne1MnuxKm++Jnx8NGxj1b+rSznnq8GJINK+B3oAi6MD4h+n6uGSzqS/eubw3u&#10;6XJt7VYufMGTUHI35jF3dC13WMN/q9E+18m+Zlxy3TD/axLjM2LyN/rMWzZUl2e1YW31jNkJ2tx0&#10;5MBwzMRs7MyqR/eMSGL+7dCMb7yYX/tk3Qh7eDuq/Erw4y/dcr+2Tf3elHpbi8mnnIGQzRKXTBFD&#10;uQoKyZBIfP6e14qpX9dl/3kg75NX929tPsFuPMXuVYueNAtB3WioTxzqRb7tFHrdznfWzn3ezfem&#10;i+us487rzrvnPRxQPycAbvQJQD18UNfdN503Xndefdt9Fer9Huq7BnV8D3XehToEoGZRqFzkuJB3&#10;lXb9ZcydhTCJGX+leyp34gW+ZEoJUCRFw8QEkhUkE2TFE2RR8bJiSXgxshSCIomi4jApODRVBpki&#10;KwqgyIh8gIwXpsqJ/RyKHCoGh8jQVncT4Q9Uwq/Wl0Pr86uDbUcLE7uvRtZmepanOtZm29fn25Zn&#10;6ufHyucHn+1ON+9ONm2PN2yNNW6NN8HGd7Z7Z75ndqB+e2HgcGNy9eXA/HjXwkzf8vzg8kzv0mDz&#10;TMMzuo9jur/T6/FuaGV2sb35zcrqWNeIhbE7F6eiGNIMJeYkJuCMRwbhxQJxwl44EQ+ssDuK3xnB&#10;a4/kc8AKu0ojvTBCLmzEhdwwQm5wFPQADfYat5IIVymkmzTKFY92A8iKu+JRzlIIBwlRO3FB8OuB&#10;qQiXoRCnrsBdbZ5bGly3SJzX1e5eJ4LIdUuT744OXCyaU1+IxxDBb4oStsCI2GBEbUEUByDsUaK2&#10;7HRVEEEbi3KUxLiANhuEMKwq0eBXF6QDFukM5+OKumHA/IVd0IKuCEEnlIALLC8F4PVrQQ/oB5OH&#10;84+F3dEi7uzc1n8deA3aX0JczPfnYMS8L8Tke9P8v0asiAdO1BdGxI/dYJtg8YuqxSikO5sLi+l2&#10;UdMYLtEsgQBvhAtayBkcAbTZhZrRYm5skIif4oFCeKMQYG7vjymOcBdHugHEBO3gOtIClmL8FqJ8&#10;ZiJ8xiK8psI8JsJ8liL8Vh8jYPEhVxi8HewMY7SoA1LYThLrKYX1lcYFSGMCpZB+GBFXBJ+FCK+O&#10;HN7c0z1mZn7tDIKGZ+fmtrbaR8dUzDxvYr2xFo/uGhT/UZHyVy36nzXibpnHWNPLpo9ej7+cPz88&#10;6W8cUJY0v3tNG/xOxS8UJi4ahBP2xQp5Swj54EX8ZET9QZQS8pIW8wWnw6K8xcTc+UUceUQd+VAu&#10;Qjh3HiFLETFrNM5ZAu+Ok/UQl3ERkbTlw5kLyFjdxOlJmnqFFVcUj8xm9g+ntLWzevsy+gfYq/yC&#10;H7hs+5szOAxgr7/7AXgh3otG4fBY7tBI/sgYIL2nL6W5ldoGfpz1p7S2gQYgtaOT1tn1Ydn+otnZ&#10;slevHq2sPF1fBzxeWr43/7J4eiatr5/a3hFdXeN77759ZpYxJUUrJpYQGWnIYlgU5ro/fxzaDOf4&#10;BtVWOd4rMclK937xNKINfI33Jw30BDfVBdRXx/V2ps9Opg7204cG0oYH0kfgdYVZAwNpPQPpHYPF&#10;/XMlnS81HRJuCesLoR1QGA9pnB8G6YVFwknA/yxiED5opA94VJBi8EOOQHhxCrrIEuLEJf2RaCct&#10;Nb/RrrXDV7uvZ2eg9cmKWNcAmTs0DVGWqhgDL/xYm8DCY1gEfCpBAl6FVxWRQURkqqGYBGyKskS8&#10;Ij5MXpZibLJSVQ3NjL2e7Dsaby8Nd0khSWUQJQCZapIZath0IiZNBc1UQeVoSiXjBcKQd6OxPGQF&#10;MbI8MhYvHCspmCwrkiAtGIflBf3J0kLg4MX6Sg8sSDka+HR1SboiKlaCL4D/B/vrnxh/9h9af75k&#10;ff1TJ67v/BF34+URLC3ZfBNiqZXWfVvdXCPVYgsNEMkqmCQldLqOfJa+EpMk7Sf0fawED5hPgY5i&#10;rqZ8GlGGSZClkxSZBur9GZR3o53nrwY2JtuX5jpWVvpWVnq2V7rO1vpev+qEXnbutz0t8TQLlxHN&#10;MyGSldA5Bgp5xsoUkng0QTTRAJtsJp2kDyf4MlQBGHakE9BsUlWQVAKKpiZO18DCecDq4ilEFJmA&#10;pGpJkrWwFE00RQNBUReiEPkpBJ4UFW4mSTBHXzxTB01RFUpRFUvXlaZpSATLIdxU8BnBvrChX3mZ&#10;6Wplh/4+Vuv7ZP3fbldIHzcIvevmgkZ4YEs6jjgbwh734447RLfqOOceXR7I/UsH67/bmf/Vlf67&#10;vuw/bdTcPWwVgBOCZxWgeXid4Dc9iINWrjfgp+og19s+wbNuoXf9KGhMHBoWOOm+cdRx9e3gbbiy&#10;8bQofHzYy96CCzJP3n07xfl2ihvwboL33QQ/PGZSBBoVhEaEYYZ/wqjwyaTo4ZTYyQTy9Rj6fAQD&#10;DWOhQQloQALqQUI9IvBP8xE+aJoXmuWCJq9Bw19AY59C85eh+RvQyLU3vRxvh3GvJ7T2Rm1bH5mQ&#10;Q5S1VMXQSKwYylAM4y0kHi2EpIjxkzF8ZKxALE44HHzrgh8fcLEBhJmSigdezgUtYSeCsUdJuYvL&#10;BYpJBvAjvO5y2IoIu4gK2d28pvr1Z0K3rnBLiAprK4opY74spBi86o2eanYbq7E4HPU7nw1e6bTY&#10;HDDaHdY+HCWeTci/ncC8nRA5H+d/O8YLTQtDk2LvxsXejoiew4hAY+AmoN6OyL8ekXs9KvpmlOst&#10;vCowJzSEhXr1BsnyhYZiDAVciZbefW2DYpJasYZsLhENrwmtg8vXly40xBcZyRQbShXqS+Tp44pN&#10;8IUmkjlG2CxDDIyxeLa5ZJ45Ps9ENt9UIcdArtSSGCcr5MF/JV1DqsiIkKujAMjRls3SxGdrSGaq&#10;XxRFJ6AfGio/MyFWWpKemREKSFimvEA2QfSxsdR4mEmHs0K5Lu9j1e9rNa4NWPAuuovvBEhs+Iie&#10;RElCZLXTRI3VUNJimN4ezR0qTVikekKdZVBN+gLDbSvPey3bcSRBa5lhvMPQ26Nq7CYQtqPkd8Pw&#10;e6FSR+H4oyiZo2jZ/VjZvbgLYuX2Y+UOohX2YlTWojVWqdYruUHQVD10uHS6MvP2YPP0YOt0b+X1&#10;3itYAO9MwWzPQNvz0PYitL0ObW1C26vQzhK0swDtgM55CF4eeBramIC6n85SXNvsMMP2Atv+yLMw&#10;3EmE4l6o8lqg0qy7dJ+1WIMuxzOVy49kPnss9edWzSuz9gJrXuJLHuKTjiKjdqK17vJLo3U7e4vQ&#10;8TrUXbeUGLQUaLUXYbYarD4ZJjMWgx9OlJpOlFkBFxIuc+Yj/doDf+CvtBOoshukfBCsdBiieBSm&#10;eBwqfxIudxohfxohCziJ/DtH75EHHEbJ70cpAvailD+wf8FhpOLRj4D2QbTScZwqiCv+krNuiJUA&#10;qZME0mEsEcTXFO2zZJ29aOJLP6lBe6F2U46HCp+9ULvyQOVKvanoeIDeCyPFFBwyl6ibR7TOVXej&#10;StuE8GuGCREZCsa5JNMMJYNsBas8eftCRdtSZet7quZlKibFyoZ5SgYZCoZMFYtUglMCwSdE0d8d&#10;72+J9jMU9TYQ99fB+qvh/BUlAqSkA3AyoRiFSHHlOEF8hIBsNK9iPJdq0h1NynU96hUT2lVT5jXD&#10;jDsm+RwWRXct8jgtcwUsMoW1KSKyQTIYL/RVDWeMS3dE+Zui0fPszhNa9WHS817r5BajmGrN4Grt&#10;8E5Lynxg2VFqI5Q3sENpPKS3HaV1H6X3HKT3blBbBwMelFszntull1ozWEZJsaQIf0VfN7y7s6Sb&#10;E87diNfMUdzdSszRVdbfVs5XB+toqRFiQ/ANJ/onEnyoRH+6un+aul8G0StTxS1D0amQ6FpIdCwg&#10;2uUTrHNVLHJUTLOVjfIVjV4omVUq2TxSts9RdEwlepJ1QyP1or00w+S5dNWEzQzQNpbiNk5oCydh&#10;A7MfZAl/FpD8Lw78H7kNfhD3EyclqZjSNK2yjF3KHIMT1Kzpeu4xiuZOnNKBfHKlGrZ1xq4PlI0L&#10;5YwLlSzuqdk903Yp13MH8T7RtljJgl32+QPPSDCg8Yjk8OAfYRvfD5Rp/p1STYcibUeGnInHTQwD&#10;b1Ks4ZKtaNvjkToVVlBjGlllGNZoETvtn3/KaIAKeqHMlr3kFwe02rX4p9vkitcZLdsplWP+uZNB&#10;BXu0mi1KxRa1apdee5TedJbddprVepjWuMOo3smo3c2q2cuuPci6IKMGdmOsqgN6xTG98oReecqo&#10;OqNXvWZUv6UDamFpxGg4ozed0OtPaXCa40kqnLy4n1w95JY26p61FvN4PrCk1TLxqVpAvpRjJSm4&#10;1zJlLfQxlN4BFY1B+QPnzHYw+F1652r0k1ehD3ZTat5kdB7QG3ZS6kA8oMGK7pBRfcSsOWbVfmCX&#10;Wv6B/ZS/c8Sov6CRHcGsTuhwPM9oP0qpgTI75wOL+hwYGzFP1qOfvgwqBY9ljU5Eo2F8l1XKlFfB&#10;VsxzKK0TKhiE0rvO6c2bEc/mfQu3o17AK8hm9GzHl28kv9hMqdxOrQZxnVwO4gGr4fVF5eefcwyg&#10;wTrtKAWWf+Ay95IqdhPhGt2wL0+pWQp7MOOXfzGT4iaT+EIt94bU9PWB7pOZadja7p+/65qdpD7e&#10;S294k1r/jlK3H/5gNaR4M/XJdkH1WX0ftLoDba1CG4tvll/uj08sVbXMZD5dIT85olbtJD/fzKp9&#10;0zUFbeye72y+2VuFv2xHRjcZ944pjzepL9ap1Rvk2q2kmoOEyp3kZ6+Y99/1jezNj08NtI3X1/al&#10;Fy9EFUN5vWcp1W/yWvfLmqHOcWhyCXq5CY1vzKa9WEurXWPU7uS3Qs0z0Pw6tLH6emsGWpo9e9a9&#10;mVq1nlKxf1FP+yC98SS7dZtedZzVdJTZeJjRsJ9WBx6zDWr5KvnZctKTw/R6OBOXVrNDr9pnwmtO&#10;g7gL3u70ptPs5pPMlqOMBvBwvs1vBz3ghm9QKzfp1Tusum1mLWhs0Kq2GDXgJVzB+2ccpjUf0pr2&#10;yLXrsS+WI5+AL58+B1a5ZliBtBN4GtvMkl4GlJyk1EM5vbD7z2g7TqkBzzN4WmD5Sqt9ndH0Oqt5&#10;LfHxoC/rIK16l1W+zXqxk/Z8O+PFTmb5duazzfQnJ7k1R9lVB5kVO6xnW7Sna5SHq4kPVuPvL0aU&#10;LEaUrkTe24h9BN7uQ3LVObMVnAi86SepcI4+eCrAIwFegjOep7Wc0uqXw++DxwAMBlv3kysPwC4Z&#10;rXAV8ZSqPWr1fmrNIb3umNlwwoKfq5X4J4sxD0f9curMYx+QfCsMw6eCC88yW8DW8+x2KLcTfN7B&#10;RwCuB8BqhEuX02rBvuw1qtcTns2FlixFPwSd4MPLlr4fYMtg8KACViMfDjoza/TCa/UjRt0ztmNf&#10;QOm9UM4gxGpfCC1qsYuqsPFv8A1vi0vYqa2Apvqh5fG9ye7t6d632y+PN+c3h2qWSkOXM+wWWNZr&#10;uS4bhV6LeV6TmZ5jmQEdVP8kE6KBCK/ktZuoq5wkcaKbkbeXVZyjKdVcj2qklWxqRLOyzbJyzDWw&#10;YqkbkU0csoxtM1Q1YxUI4QaGVDNjOhgD56eC8eY0Syu6hSXVxDheUyNIScEVL2UnwqcvwmMggbDX&#10;VgmzMWTYGWXY6qVb67NszZjmxikmuokmBsnONhkeLvl25gwt9Ug5CQ81lRBzA7KdFcvegmllRrM2&#10;SbU0TQURjCQph6DF7Hjv6IN/WWuohNpbp3k65TnaZtiY0sDRrIypYCSIZkYU2Pias0DUIEQCwFb2&#10;ksBgAHw0cxrAzIisrhoijrDjvqsHDiiP9zbVSwJHc7HNBGcH8wG7gCODvcBMwNkJ8gEaxHALQ4qR&#10;dvxPFa/ZxUK/JtoJALYP1iVG6qlFGWnGsfsNSDGGWnG6mjEGmrEggqtQkvPTJkaAIxvrJIAjg7OA&#10;c4GzgLmBOehrx8lJ+chIeKnIBxnpJoMLAfM30InX04oFt8hIL9HGgg7Q1YxWUfDXUo+wNaPZmFAd&#10;LekeDumejhm2Zklqih5C3FpXv5G6fkUWvAWq8h5GOlHmBsmmhmRzo1QrU5aNZZaRIV1fj6qvT9HW&#10;TlQnhhFVgzXUQw30YjU1QtSIfvp6YR4eaUxmbWXlbG/PVl3VYG/X9FD/y47WsYbq/taGkd7Wqf62&#10;6fYL1wgryZqx9srhrqrR/vqpkZa5rtr+zrqeC/ouuEjbrR28MJSwpOyoGWmvHv6QS9pS0dda2dta&#10;2d9W1ddWNdBe3X+RmQp2AYPZe30cL0QpW52yNerYhUkF84F7Por/7viLROex/2txoqfhPRc2d+zC&#10;5sLi9kP/L1M/+VHsroOP8HGsm+isn+ho+IXYXjvWVjf2S3GirRZsnWitGW+tHmsBVI02V43+u7Gp&#10;YrixYvjnsbF8oKECNrgfxebKoaaqoV+Kg01Vgz+PjeX9DRX9DS/66sv76p/31j7vqXvWA+IlZV5R&#10;0cu3hL/nFeVA89/GivApSKM0JcWIajL6AFVZI3l5Cwl5Z4SiD79SCI+yv5CinZyGpa25I8XX93lk&#10;YHOEb52n7VNrsyQ5JQdeDOkqinBLSZFDB/2DJuqGviy/kySXO47LHcvpjOaxQ/JaifGZCfHoC3Br&#10;ooQMMIKGEvzG0txmsnctFG7bKN2wlb9li+OyAyMvgGXtj9nDFigeM3YaLlxmmQ+gBxAW1OXD6N0U&#10;0BDmt5fkdcFd0dXmIiToaj701a0IJz0L074X4hxl5qAqrIu4o48QshcVsH8vgLn/roE/FsAf7C9b&#10;AHPZYLltMNzm4lzGaC49JLc2glsdwU0U59cQ59cSv8gAhgtKc5shOC3RHJa4G0ZS102lbllL3bGT&#10;5HaV5PfAibiJI53QUk5iMnYico6Cii78Kr68qqG8qrG8Kom8SomCBIqwGlWImMKvksytEM+lGM+t&#10;lHBbJuq2fMxdxTgulUQeQjKfGoVfPQVBSJGRSVTCRSuhwxRFAxWFfEmivsbiQXZSoVFaqRR9RoZp&#10;erYRPVuHnKOdVKJPeWZCf6FHrdWjtpgwem2yRh0Lx51KR+3KBi1LByzK+i1Lem0KBpyzR/zSpqPo&#10;iym0VVbyHC1gIT1skZk8T2G9TMx/mVAyEZ7e6x3X5x86ER46ExU+GRw67p8w4ccacc3rtsztNc4Z&#10;NM4cNE0dMIsdsgycdgpc9w/djYxbiUgcC0/JMgswkbDESbjwqkRc0Uy5pR0nrebgYuWcHZ/QUpg2&#10;UZo8l++/VuB8XOKwydJZZ2gupmpNkXV7E4yaok0rw82fhxm+CFR87ot75IYusRcpshItthArsUSX&#10;WmLzTDCltrKPPdSf+mk/9NUu8CBmOiqk2UizDBGFFtgnTvhqT6UmP2JrsFZntGlnomNNvOfTxIiM&#10;6ARfjxiiYaCoqh+nahgHKZlLK41LM5OLxOQgkO8qxnLKR/AoRggqRwqrRguoRoH3iFM14Q6RfJuU&#10;ekcr7bJh5u/sC/6P9/3fhTz/U2T1n6Pq/hzV8Neoxs+iG3/jce+SQ+4lU8ol3ZhLepF/NI//1ol6&#10;wyvvL9a5v7cs+q15wX+Y5P/GJO9Xpnm/Msu/ZJl3ySLrV455v/ct/STi8TfJz75nVlzPqubIKVet&#10;blevqtesadSrazZr6rBv73HrGvTtHQ7oGgjpGojqGYzvHST3DVN7R2i9I9S+AUpvJ7mvjU1yb+sH&#10;KP3tqUNd9JEeAGgAGKO9GaNDmb3DWd1j6R3DzI4hmK7BtN6RtIGRxNaOpM4ucm8vZaA3ZbAvZWSA&#10;PjHEnBlmvRpOnR2kzo5RZl9GDM/bVA8QC5ulMhpuhZbcCCn90ivn1yYxlzS8f2sVJUp7ZlHX59vZ&#10;TH/ZG95fnTjdmbow4FBdZvaswLHusVdrRVh/a8xQZ3hny8X/NbcmtHfEtHWTxxeDeuZsawaVCutu&#10;Rhb+1jnlv9yZn4QWC+S2Y+53k2pG7XtfBo69DBuZCOxod2zoFi/uuk5v+yTq6Z9CSv8aXHg5tgyR&#10;U6NV3h/z8jB+YoU+/qpoZuHh9NyTsbGq8dHmlzN18xPPJofKRvpKhgeLRsbzRiZZ/eOU7pGIxs6Q&#10;hlbvmlqnF08sHxYbFWfoFjIN8pjOBSWOeSU6GemydCo+J13l0VO1+w2KmQ137bO/00q5qkXhdcqS&#10;pT4wb251ftXrOtEQ2lybVN+c0TtZOr+bMbrjUNqJ8M75xiD2innqN6bUr4wpnxvFf2uehAgrda9b&#10;vL8HZY+9LJiYLpxezJ5aS+h+6fCoVy7hBY9n4XcW6V+aZH6qn/2JdvanWrlfaBd+o196zaDspk7B&#10;He18wG2tnJtamTe10m9oMW9oMW5oU29oU27oJF3TTbihk3BNN+6GTtwt7RgBrTiERgRGPVCS6CtJ&#10;8MIQ/USIkVwkyl3D0j+r5nyudf+G6fOrRNZ3uEBOrCuHhIeIUc5N3exviOS/Kkb8SSn0E/WYrwyo&#10;35lnXXd48JVFyTdW9y/bP/iTEf2Sou8loufnVvFfGcV9rh3xiVrgpyT/K4YhfE6JUiEslbhMx5Jy&#10;r6fVYQ3NcZ0dCX2AtnjwHPa0pLbX0DpqwcOZODmUtLwQODNDelLFFU3nC2UZFrcaZjfps+oxvln/&#10;R8Lycw1v+YT8wN6u6MmBkMEBp9p2t9qx0K497+o93fTJH4wLrhjkXtbJ+pKU+if5qM+I0Ri/xw73&#10;eqNam+K7K6hjHXFDXX7t7UH9E74Dr0wqhrmjSq745vzFnvF7S/pfbDL+apv5Z4u03xqSv3ZI+9Y6&#10;84ZpGY/+Y0GVApRcoo6uj7+b6eMczfanyLHqa2PPPxkq+dtw3uXBDN5eOudQ1vej+d9OlXw//+D6&#10;8rPbO3U8r7tEoCE0NI6FhsXO+wRed3O/7uF83XP3tOv2ccftg8Zbx013Tltvvem8BXXfhvpuQv3X&#10;of4brxu+Pm+8CjVzQO3CUDPq5DHfdOq33QF/W4kS3giXqdXjoIl9RsdxUaREIlHCCXIS0dKIaBmx&#10;WLxwAl6EIi1GkxJnSEowpHA/CmDEhfoV+xCpcsgL6fsPkSKHgkWysnSINDZEAf8kNHC3oxman9oY&#10;7t6Y6Fse73o12fZqunlhtmH5ZdPmcvPRevfBTOvhRPP+RMveePPOeOvOZMf2TNfOXN/mfP/KbM/S&#10;bO/S3MDi/PD87MDkVM/MSPvaYGNNWnykoVqotlJFQvh+dxP0auZwbnpxYiYiLBEtocUvrC2GsJFA&#10;e+LFAiQEvCRF3CVE3bDCLmgBRwSvHZLPHiPkLCnm/tNyyj8FjGTzoa4yrIRF3aSRngCwI/toYKS4&#10;oBNa0FaQU5+fQ5PntjrnDcKdH5RvXVW8eUXhxmV5juuqoIfrJpH3DkmIWwchYIgRNcMhrbEIG7SY&#10;LULYSlTQQkTAHAAaYkKWoBP8CweLcsChHUFkjwH/2oHrSwu7oIRhpYp5X7UYXj0XKeSKFHIGkb0V&#10;fbG2rrgovJ7uhxTbfwW0qM8vIi7m9yO+P8YL4FzV9/mp/wJeOFFfCRE/WABfOOCfC2C2/WULYBDx&#10;4j6SYl6wkhd0xYp4SIjBJbWxCC92rvBP02Ev8EIh/FBiAT+Z6nsNfFHD2QUr5ogVs4ft+4+wy0QD&#10;hPnNBXlNBXhMAPzcxiAK8ZmBrSgwDOkgIe4siXGRwrgL81mKCdqhRV3APZdEewPAo4VDuQgLmKAQ&#10;xv7+tP7Bl9v7R0vrC+Oz/W0DgwSjSA6ZiKsqFC77pz84P/+zUeYnurG39f3pT+sHJqahs9c7s6vM&#10;+GJFvAengKcQMlJM2B8t4CUu4Inh9wSPq5SAtwSfO5bPTeiOtRivI7g/4lhvYaw7J8rxmoj1NQEz&#10;YZSdkIglN7/xHV6923w6d0X1ubBGPDKmXwsrC6hZWSdkpLcNFQ3P0Fq76R29ZTMvM/sGAPCfW10I&#10;YLb9BbBl8EdkDQ7ljY5lD4+wFwxm9faRW1pT2trT+wcAaX39oIfZ08vo7qF3ddM6uwDUljZ6e2da&#10;dy84ZtH45L2ZuUcvF54sLFVvblesbTx+tQg6wdbEuobwZy/8Hz7SSElWo1O0WTTjgmynx/e9asqD&#10;GmuDWuqju9pSp0azF+Yo40P+dVVOzx6CmNDXRR3oo/b3Uvu7AczBgazRUfDjrHRyvqhvtrRrXtsl&#10;6Q7SUFjcHoF2EUd7iAg4YFHeWCSse38RDMIHAB4S9l85IMW8eAQd0FK+wkhXETE7ZVm3roaF12tv&#10;jubnoPWpKop3oCIXRUOESUTQ8aIPNQlMGRxNDU9Wk0hRRTJVRLMJiCwiikmQIKvgQxXlvJUUH8TG&#10;H4+NvJkdh16ObvdUks1VaRrvBTAgnYBLU8WyVDCAAh158J0ZI86dLC0EXoJ+uiLq4lsU/nZlr84O&#10;IhkvnCqPYCih2QoZtshECaayOBgGBsTg+B04vrG5/bXF9c/Nr31mfesrV75rASjucEkhCkEyQ0+5&#10;yEKr1Fq3xEqnwEyDpa2QpIQOQNyIk+ZhEsRzNKWy1fCZBKlMomyWpnIgRijDXGekkHk+3XO2OPRy&#10;uOnVTOfp8cu1pc6dpc79Vx3Qaj+00P/yaXaOvX6wpGCeCZGiigHkmqvm2agn6+Ii1cXIOuD+iKcR&#10;3gPO8gGaMpJOQLOXBGaQsGBYKhFNJqATSbgEEo5MwlJIKJoGgkkSZakLZpCEGKq8GZpimTpoqrpo&#10;gqpIsjqGooOPN1B2UJJ6RE2GyyfOjJZH+XhLXQ9T/GuZ69dvmmTPOwWg/pvQ8LV3ozdfj3CeDAke&#10;D4i+7hV53SN82iV40MqzUXPn5ZOrY8WfD+Z90p3+5/7sT0YLv5l7eH29iu+wBXneIw0N4qFJ/FE7&#10;z1b9rbNuAWgUeT4geNRxF3A+wAsNC8BZrSO88MrBgxzQGC80I3Ayeut4/PbpOMfZBPfZGNfJCNfJ&#10;IOdxHyc0CuvenwlgwZNJwYNpweNJ0ddjSFgAD0lA/XioDw8Ny0BjeGgCC40JQcO3obEfoPmb0Mot&#10;aPJzWAP3XnnXLwhNakIzrsttnk3FHkl+Zta6ulikiqCgjjDKSQQXKIiLFBGPQwtES/FHSQqGSwkH&#10;S4r6w3/ig3AWQzqgsE4IrIsY1k1M0gshFSgmFcKHCeAWdlcjJshgPfjuqt2+hhDm4scj70gK/0H0&#10;9qUI1+uNJfKvWrWGnqAG7vMedMtBrwyheXVoVBwaE3s3Civet8PCAHY565M+vteDgqAfmkTBjIm9&#10;GRI66RN7Nyz/Zlj27ajImzGOd2PXobG78C8zvdpjdLkSUxGmIqZYS/OetnYJiVimIZNHROVrYgt0&#10;JIr0pEoM8BdIFelJFOriykxkik3weSYSOca4bBNcjqlEjoVUroVcjrFCnikh20CpxFI9VlbEg/8K&#10;S1OqyFglT18hT1c2X0cmTxsPP+oa8HrV2eoSmUqYHFWJYk2FUj2VQi2FbHWpUgPFSjuNcgvlPi+d&#10;hQiz+UBSt4VwrdqVesLXndrfTdrfXfAQ2AjEbAfLrQcorQWo74Qa7sdY9lrij5LtT1Md12P1D1NN&#10;tiiac+H4tTi5jXDprTBJwHa41G4kfj9a9jBW/ihO4SBG7ue8F8ApVstZAdBEA3S4dPajAD7bvRDA&#10;O3N/F8CgDQvgTWh7G9YYW0vQ1gK09RLaZvMKTiAeqp5K821xlRq2F9j1FnobKn4SobgfSdiLUN0O&#10;BZOXfeWJm3ZGjtuLvFD8HFCu9EUN8dsWneu9plzD1gINbrKHS70QdAid7kCTPVBFGVSYfEp1X47U&#10;nY5VG0lQHE6Sm0ySW4mVPYyQgwJkIB+ZYz+5g0BFmGAFtgAGHITL/2hwYdF7GCX7gQvp+170/isc&#10;RiofRakcx8HFn38igNV3ouClhQ8S1Y6SSQfJ6jvxqiuR8oth8gv+iuOu0s9Jt4sUrhYTuGKEv3X5&#10;4asIMQxZSidFxjoGZeZ1l+DHpUiW1M4hGGUrG+Up2Rcpu5SqOharWBcqGGXJaKdJk2h4UqqSUYKi&#10;ZZiio5e8l71MkIl0pLZknCYuRl8yRgsXroQLlpYOxihEoggxCPV4UVKikFqiAInMq0Xl0KffME27&#10;bJPxpUP2l475n5sVXLZ6cNn2wTc2ZZftSm7aFoAB3EoRImIuiGu6nrIBvQn1B3kDu8yGPVrVMb36&#10;JLVhO7Zi3r902Dmz25rWZkZuMkqo1489Z7ZDaZ3vWB1v6K2vaS1H5PrF4Af9jmlrceWryVXL9Pp5&#10;RsMwpaop4sEzr5xSB2auGeWRc26xbVqJe26sUayJhLWdho+/QRBV0y9LzTNXzatQzbNEzaOU4HZP&#10;xfm+iuNjNefH6o6P1OwfqNncU7cqVbcsUje7TzB7LKHzQtrwgaxFrrwNi+BB1Q2N0Yvx1YxU5DbS&#10;RNqZSHnY4r3d5fz85H39JNxcENaGgoYqtxRlvhRV+IJb/RtO41tCXliFBA1TloVXtm1IHNHWlkPa&#10;9TYmU96wUtvukbJRjQFcvfkh0a5E2bJE0aJM1foBwfahuv1TDacnmrDx/SiyFe+/HotJjgy8kf9t&#10;6XRZ81KSS46idY9bysuoogN61Wr8w2EPVpV+yCOiT6Np7GrkQ1gDlw6+zmo9YTUeMutfhpd1OqVO&#10;+OedZjRDBT0n6U1byeVric+2yRX79NpDeh14y/bSavYyquGyzxk1IO6zqvYZcMrmEe29AD6jwwL4&#10;wv5Wv6bXnjHqYIfEgLUZ4EN24yG1ZswrayagAHSCl0sR96f88gadGHWk8FpiKKBZJ2bElrUe+hhi&#10;dkAl41B233r082nfoqWIx1tJ1ZvJ1Xsp9W8y2/dpleDse6kvdqnPd1KefQB0fsRhKqDyhPH3ZVZ/&#10;CpjDZvyzM2YjmEavI20nqXyfUrUV9+wwoWbRv6zbPKVSLeSFamCLQfyUWy6Y1TtaK5TR8yalCWyd&#10;9SzYiXoBes6ZrQe0erYyP8ls2WPUbVAq1pJfAD5Sv2yO0xphb/djludP2SNXggnMBxeD+ewmV7Bv&#10;0XB4Tn9uyUZP13pn12pLFzSyuFc58JJZDpUNwPowtXEv9OFSYMFG0qPtjIrzil5oYQtaWYJW51+v&#10;zO/OTLxqaJ/Ke7FOff6aWnOQXL6TUXvWOQlt7pzurZ0crLzdfnk+MrRFLz0hP95OebFxIYC3k2sP&#10;Eiq3yM+28iugyTloa3l3eXpnZHgos6zNOnbCLnUj4v4hs+awpAEamIeWtqHFbah/viu+YIFWtZJS&#10;e5DdAdVOQ5Nr0MrC0dbkm9XJk/KeTXr1GrViP6OR7WWPc1pBz2FWM+Ags2kvvWGbWbtBq1pNKV9J&#10;fj4eVPAq6v4OteptTjtU0g8Vwo8leAluHbsO825qNYhvstvOMlt2aDXrKRXgaOAI/4oAPkhvBE/R&#10;bnLNdmLVTlL1XlLNWtSzKa+CXlvGY0Xfp8r+4E1vNUyYcs7ejyqHWF1Q/vBBEpx0ewre5YtFfA/p&#10;NWuJjydCcrZoT7cYT7ZZz3aynu/llO/lle/mvtjOfrafW36Q/WI/6/luxrPdtOfbzKfb9Ge7tBfb&#10;lOfbSU83E55sxD4Cn8SV8Pur4Y/WI58cpdSAg79hwjnBoHFMrWUn4IK4HH7/VXDJXlLFGb0BDAOc&#10;Z7TuUat/XtX5iNVwntsB7hjoWYh+0OPKqDaJeqId+FDDbzHqAfhQg+cczmNmNBzQauHa7+QKKK/7&#10;TSacQ7xDqYSrVYeXgY8AlN3x/pObCn9s2RFMBnTC02M0HFKqwWM55MIC3yeV2iHlpOAR+4zDmCoo&#10;bwDKaJnwYz038X5i6VbtHTTAoO80VkNzI6fzw4evRk+257ZWJhZ7X6zdD9vKsllnme5mW+0X2Gzn&#10;WK1kWC5l2o3T7QZT3TqogZmuVrqCIsivbkneRMnyqhopB5hrJdkY0y2Mabr6SZqGSXpWdHPXHB0b&#10;lrYlXVY9QkY5RM8wxcSEbqRLsTBlGhhRDE0ppuZUUwuKkXG8jl4oieRLUPHAIs1E+PSFuQ1xInYE&#10;ySB9lXg7/SxP21IHi0y2kTXWTwLRwSbd3jrNzIiCl3AnKgfDTtSCAbA0TQVbQbSzYjnaZoBooBOv&#10;IOODRTni0E4ykh6ujjlOdplgX3A0ACxuL7Ayo4FOc+MUEiEMYGpIBkcDL8EpYAlqnAIGAEBbSz1S&#10;VTHwopqXDfi3uQYxHOzu5pQLdmfvdSGM6ezzgq2wFQadv7TWr6lOopFmnLFWPFsGg5egExbAmrGm&#10;ekmGugkAfe04MB8VhQBwXvblgymBmXy4XnBSI71EMAzcB0VZXxB1NKLB2cGcwcTYMwH7wjpZJx5E&#10;ABhsbQQvXexineFun+Fqy7Q0itNQ8ZaXtL/9vQKAn0NTBuNgoBFpY0I116PoqsXpaZO1tZL19ajG&#10;Rgxd3WQCIVxZOYhIDNPVi9PWidHQDCdphOgZRDq5sKJjn6anN3R0vOzsmGpuGmmoH+xsmxzse9Xd&#10;PFX9tKu3eRow0Dzb3zjdVzfZWzvRVz3ZUzPWVdvXWd8F81MH/JEAfl9MGE4nba0cbK3svxDAAxcC&#10;GK5L3FEz9OP4X4Bd4vjC147+mCD7vkLyz/l3x7M17f89ehumYINbP8n2tV2144DOmjHQ/2/B3v0j&#10;OusBUx2/RNuF6P0faK0Zh+1v9VjzhdD9d4Fd7y/RUAHr3p/TWDn4TwCbfgHY+15Q96IXUPu8p+ZZ&#10;N+CSIU5BWRCnilRWldDGChOQQgR5nIGSpIGppqMxyV6XYEdUccAreaJVAoVVo0UJkeIqPpKyFkS8&#10;nouGSYaTS31oUE9UaHd4aGNQWK6la4iKiT1OR1dETeGunNQNKfwtVUVuO1kuN4AUl7MktzOsaQWc&#10;sUKOQndNBDkNwRecGK8hgs9AXMAAK2SIEzSCCzLzWLwHLs4MF2EGYHiMMDwGF+h9QExAmx+pdUdA&#10;Q4TfRpLbEX9N3xKhm2ZtXhVhUR6m/iREuzjAIVjfWoFPA3FHX1zEVkzQRozXHMFrhuIxh43yBy4W&#10;A4bXA+b5AFzPGcNtguE0vSjpbCjOqSfOpY3iUgeIcRGwgjriArpofn04HZnHVJTLXJjTSpjLQohL&#10;T4hHV5TfREzEGolwRWO80FK+SLwfSjFITClIRClCUDmWTzmFV4nFrZjHrZR1UyqGUz5KQCVBRDVJ&#10;VDVBTDkeqZKAVklEKcSJK8ZjFeJx8vGSsjE4fBRWMkIaG0pEB+miAg0xQRYSIU6ykQHExCQDVrpF&#10;1kPXskrPe43eD5s8Suocc+ps05vsMjsc858QEirUyA16qT0W6cMOGaOOGQM2tG5z8oBdao9dYpdj&#10;VK9H2FhE+GpawtkjOlSf+qYmCGoKgxoobyuZrx/nnZQVbGbSZslhq2lhu7nh+wURe9kx2wzyRkra&#10;ckzujF/hsFXeiGXBkEX6kDl5xCpq2jFi1TtmMzh5OZiyEJvXElYQohspgXTgwwfeIiV/Ie3NgdSX&#10;w2t723s+YFI788ntNI9BqtVqrt1WtvlerulevuV2gd1qvvN8tvtYuucgy2WAbtqbqt+ZqNkSRawL&#10;VKnxUap0Vyh3V8gzEiswxxTb4osd5fPsZFJNkBFEDi/8987Yq974W2HKnAkafEw9oRwzdImdzD0X&#10;1SJ3nbJQ59KEKFZMko9nlK6JH17DU0w9kEctnkeLyafF4ial3lFJuqkYf0clgZNI4VRLuatGvUWk&#10;XSPSvyewviOkfUtM+5TE+K0h/f9YMX/rkPMHt+K/+jz6KqTqWlwLB7kblT2BYPULklu4wp/84JHz&#10;uVXSn/VDf6/p+4VlzKeW0Z9YRP3NIuZTm/gvnMjfuNO+9WbyJd1Hpj+Xf9BArGzTrGvXa++yHBpx&#10;nZqOerkUO7sYM/kyenwmbmwmYWyGMj5HG5+lDo7RB0fTBsayhsZyB8fzB8fy+0dzBkcZ3T20vm56&#10;fw9joBden2/4fXZOSncH6AedANBI7e2Cxwz308aHycOD8X09kV2dEZ0dUb29sUODcaNjMSPj0WMT&#10;0ePTMVOzsdPz4ePT/v2jPp0D7g29Fo/rNfOeEzKfyTKeCsUUXvfP/NqT8d8WUZeMQy4ZBf3JKZ47&#10;oVD9SYfb0Ercwmb8cG/W/GBMdy1lrJM82etYfs++4oFbQ4VzTYVvW0t4X290/2B8/2jywGR8z5hP&#10;x6hu15zQ864vUop+45d4ySXsvz1jfojNQqQ/tm6bd+le9h/cDhk5CBjYc6x7pV3cK5XW+G1I0Z98&#10;sn7rzvg0MPt28gNsQZ1e9aBLz1zE+GJYz2hUW3dKZ3dOb8+9gb7yscG6uekXL+eLJyZKJqefLa8/&#10;XdsqmlvMmVkoXFzLWVhJf/mKPj2TODIU0dsZ2Nbk3VjlVVPukF9kkZ5DYqXL0OjcUdF/sXf7lZbt&#10;r1Xs/6Dk+TUx+DIxmNcm0bCgOnh0KnBhIniuL7KvObCmPKC2JrS126K0ktsj7o/arn/S9/vMPOr3&#10;BkGA274s48d9iS/P6OtQ4vQudWI7rmfBq3LYOK9BNuExr2f2t6bJf9aI+UyH8oU29WvN1G81Ur/X&#10;pN3UZt7VYXLoM2/okW/oJ9zSS7ilG3tHO4ZTK5qHFCagFiKqFoIiBGFUAyRU/PBKvrKK3nKK3rJK&#10;nlJET2mimzzBQUHFRlHZUlbFDq3qJaAWJmqR96kS+Wut3LsW96+pp/KS4qT1Y0VVA77FeP+gEM2t&#10;Sxa0TBWwpnJZJN82T7lhxrhlV/iZDusL4xyR0AZF1pAMox1DrpSmlpNYNQaZdRb5zc6PegKqxmLb&#10;5lL7l9PG1lL7Z9PHFnKnVzLHX6b2jSa0dwMonQNp3ZOF42u5L3cTRpdsq3vw6Q9v+lH+YhZwwynR&#10;KKc5smkpuXtTObbktwrmwj7JnnVd0aPd8VM94YPdAR29SWMbrHnI88UCJuDJ1xrkbzSpV3VpV3Up&#10;32nE3jUj61Ab4jsWaIP9KQON9JEeyshQ7OBo/MRycN+SblkHV3DuNa/sz23ofzQi/0Gf/EcDyp/0&#10;qX/RS/2TXtrnejk3DO7x65Yi1VgaBvG0ZNZ4Z/7WuP/RjObJpOhu39Wt1qsbjbdXq4UWnwnMPbg1&#10;VfLdcO7n3Wl/6GL9fiD7z7MPvlkp/+G4jeeg5e5u4829phsnHRzn/TwXVSWFzrp4z7v5oX5+aJAX&#10;GuCGem6+7bj6pvUy1HUTar0JtXBAnWJQtxT0/3D3FlBxbWui7r63+3b37dN9ZJ/tGnfcKQoKrQIK&#10;SoDC3d3d3QotpXC3hCQQEtzd3R0CBHdJAuvNRe2Tk87e57zuO+577443xjf+8a9Zc80116xVkMrH&#10;nLNBfD3n/ljUD68jeQ/iFAfshTNkv6VK3KTI8pClBKLRouEyfGGyPFFyXLFoHgpGgI4WTkYjUzDi&#10;NDkhKlqAiv400uVF6PJCn0SaPIKKRQWh+BNVFMKVZT3QqM7MJGhnbXuoc2uid3t2YHOh7/Vsx+JU&#10;w9J0/Zul1v3Vrv35zoPZjv2Zzr3pju3p9u2Zrp3Z7p35nv2V4bXp7sWJ9uWp7qXJrpnR1vnxro3Z&#10;3uGXBfGWWu7yYo6SAp7yEgM5ydD22vbIwP7rtYryOkNjD04eooiQmbyMn6ywrziXi7SQq7SIq6SQ&#10;szi/A4LHVpTbBiTg8GPp+zHg1Q8g+ewBYrx2gA8mGAAalBF1g0G4oIStUcLm4oKmCD4jIS49voda&#10;3PfUOe+oPbxJvH8df/dnZQDIee5rCHPrIwRMJYStxYThFYlFBMwFeU14OQ24HupyPtABJeKiNlLi&#10;DrKSzgBJpD1SBJ4ofLUSstMvOweLuKIQrpIId0kxN9j+st3w1fbD7InCbEn8X4EtgL3/I2wB/Bfj&#10;C/tadrziU8X794EF8Adg+3slgNlcmdq/zgOGZaeoqxzS5z8vgBEiHrD3FfaTEPa5gt04uC94oFAI&#10;56tVo50AUuKObJAiNmJCtghBeH6wEK+FALcZP5cpH6cJL4cxAORXxtcKKWwHzpIWd2HvQwyagrcK&#10;FgOdcQdDDV6VkrC7f1eZi1MpIjJ1ffNga293ZnHq+PKiqLJPQiPgW2nXB6bp3xvlfGOUfcck/VuM&#10;ixjB7vmL1v3Xu283jpcmd7y9WDc4tPnEXVAoP2lxeHoxRiIAI+6LRvrIiXnKiHlIiLpIS3lLynjy&#10;idrd4Tfml3PRdEjxo9QlF4zEJzV5BhXrWcXLq3uJYG140SYcaAO0mbclOZ1R3/1kYjG7fyK+vjWx&#10;uQPeMfdK/X5sf7OHRwEfe98PfBDAWaNjALYApnV0pg0OgUJ4leYheN3mDzIYkNLTl9TZTW/roLa0&#10;gcjq6gHXAu0/mZ1/trBUtvz65ep6+es1kBdPz+ZNTkW0NHnVVDg8f2JemGtRmGtTUuRU9tTlZalL&#10;+fOIrrbUuamUuSlyb2dAU11Ye3P8YG/y+Gjy2AhrdBD8W4I1NJg8OJg6AP9VWeHAfEnfsr4HnUvS&#10;VEzGGYlyRUl4iAg4wAL4byOB8ACAp+7D4ySMdBdEugiIOiGQDrIS1tXPh6FDaH96FlqfbkkJCiXy&#10;JaoJswVwiRruLwJYki2A0/8igOPxcqF4bJSB4UxV5eXC3NHoALQ6OVGe6YsT/iCAUwmSbAHMdsA5&#10;GhgKWihKnDNRThCUp6tIg3KWsjhdQRQA7xmsIErFCMfL8MdI8oBqcdJ8oCYTKwaayiLJ5WrK52kp&#10;5OooMYjSZHkRH5H7Nve/Nb72R8Offm9643OL21+a3/oClIDyeCVksgYmRVMekKGL9RS4Fip+LwEj&#10;kKSMSFZCpeKkMlTkszTxVDw6BCNONVLvyKIdjMFL92/O9b6e7zzaGz/YGjpY7Tucb4eW+6D10Y3q&#10;4iInY7o6JseQkKGNpSiK0ZUlCgxx+cb4JOKV7gVj8iuSCAhAsgryA+CQSUAm4sQpeAn61bLVGWri&#10;2eoSuRrieZrILDVEMk6IiRdmkSRZmrIUVekYolSEunygIanneQE0N77XUfcqwsVV8ocgxd8NJ4tD&#10;fXhoUBQauncxdP3t4PXTwXsnAzynAwIXQ8LQqBi8KPGMNDSOetsruNPwaLXi9kTR1yN5Xw5mfdGf&#10;8flQ9teTRT8tld1fq3gEjcu9fnVr+sl38Pzgcen3faInnbyXg6LnPXzv+wWhIRFoWPhyUPD9AN/F&#10;IP/FMN/JMMfpOOfbKZ6LGYHLaYF3E7znw9xn4BfxGP/VJOAP8EIjvNAY19vph6czD99OcV2Mg0LQ&#10;mgQ8/XdAChrDQIMSUL8ANCEIrQhCq1zQzLX9/q/gBkclz0bV3k86vp2In6tNzAvzdlA10pe1kBc0&#10;EeUwFuW1RYq5ikm4iEg4IiUdJcQsJRGW0khbafjnnhsK4X31JzIBwoKBwgJBQoIhgsKhAGFEBBIV&#10;g0aHSwgbooSwipJYexOD3KTgrtqEjgqvlznE5icKUw24+UbZ7qK7rZlfT7+4d9gl9g70cAoFzUj8&#10;wqTYxajw2QDfcS/32yGB9yNC0LgoNIWEpsXhOIG4GENejqLfjUq9H+N7N373cvwaNH4XGhGG+gkL&#10;WYrPrART8IKFmsqPtXCF6vJFGqgcFeE8Dcl8TekCLZkiHbkrZAu1ZQp0ZJ4YoosN5QoMZfMMZXKM&#10;pHKNpXNNZPJM5bMNFXONcFl6iuwZwB48P6aSpAoNlAr1FGF0FAq00QVacvmasnkaMvkk6UINdJ6a&#10;TL4aukBTIU8dk0GQylaVLtHFPNGWrjFXGHSH5/huhGoueymMWQv1Gtzr1P6pXfO7Du1rA8YPp+3F&#10;X3thNwNIW0Fac264FX+1tVCNtXC1N1Gqb8iEnQTV0yTt/WjFoyjscbQSG5AfRioeRCiA+Gv2o3Ab&#10;kaTVRLOVNB9ovAY6XGIL4NPDjb8lgC93ty53duAZwDuvoZ3lK/V7FTdBzQVovHklN6zbAztiI7Dj&#10;LvA+UHw/QG4nWGkvFHcQTjiMIIIIclCy4ik9bMHbSLrGFsC9Ro96DB++MBaerSvcXR4/ne5/218P&#10;LQ9AU43nxeHzZKOFWJ0ZMmE2UnExHLMZLn8YinkbiDnzlzsMUtgLhtkPUQTshSkAdsMV9iOx+5Eg&#10;KuxFscFcAZd/onj/Ph8L4FVf6dmPBPB2pNJuNG4/hnCYoHpCVT9laJ0n6Z5TDQ7jdGd8FHodZOrM&#10;UAnI62Zf/6vJl99YfMvp9VAxTFA3hF87QkiDJquXoqjDRGukK5pmKdlkK1unYY2Z8np0eW0G3oip&#10;bh2qaOwlb2Yra2Uo6aAh6akiHUREk1XlY7Xk4wiy4TJSwWKYEFFirLA2RVCfwaPH4NVncRkkcxmm&#10;wQt3WWT/aJPzrUPe1w4FX5kW/GD59Eebp99bF/1oXXjbOu+BHpNLOZyDy0L4prY/PmyY0rqb0bue&#10;WLlNefU2pQHK6YfSe98x2w7j69ZDyybdcjpMKbVaEWV4vzbjhHmfIlAOpXS9T2pfDX7eb8OCUrqh&#10;tO6z9O6DzJ6tzJ71zN7VtJ7VtL4FSvtqSv8Co2c+fbDINdsMaW6P94y3iM7Q8ilScylScS4mOjzB&#10;2z/F2z3H25fhbeEFltXsXqjZlpGsn6lbP9WwfKxh8ZRkUSxv8BRrUYi3SyM4M9R94nXDgrQjHFVD&#10;pB7o4EVsdWU9jTAelvJeLng/P9UgH7UgSwU3HaQZiROvdluC+D034es7pG/v6V7jdhJSCpU3ipA3&#10;8RJWCRUl5BJNXmlbPcHpPyGYPSbCxvepmh17di/In6jYlKk7PFeHje8nkT3l9z8f84g2NCmdEC5s&#10;hqJFsZpTpqJFu0P8asyTmcCcjbjSQ0bNOvn5kHNyo1FUk2FUl2XiavjTtejSs6RGKLtrJ+7ViEf6&#10;jG/uERPejnQr/tUm+cV2QgV49V162zmraZ9WdZBcu59SfZhSA2Db330m7F/ZAhhwllQNeJtUAzhP&#10;qjtj/bYA3kuoHHFNnfbJAc1epMFbpR7RavfiKha9Coctk2qIQUXSToBqtZBh25Ql/ydntObV0NIF&#10;/8dbMZXH9KbdxLqduOoDSu0Zq+40qRpc/crvwoAcPkyqAhyy/spVCbw0NLsPnwCuDm4WJOMeGd02&#10;1N34CpAfJlZDrM6zhIb1wGfjDukdhvF16mGVxMBXeP9+C8aK7+O9yIrtsHIAqHPJaDunN+1Raw+T&#10;6j/oyQNmHdvMwZN9fwu2AAYDwhaKAPZAwaORUDnhmTnoxAIdY28Tu5tRe9IJ/q21fDAysljXslbb&#10;OZZZ3haSMR/z/G1SC8RsPoos3wou3o57vk57vp1bDXWMQStL0Nr8+zdLR4uza2298wXVO4zKd+By&#10;lKq99PrzzkloY/t0b/3kYPXd9sL74cGdpMeniaW7NHiv3C1K/U5C3VFc9S8CeHwG2l59t78GbW6s&#10;lTV02cT26Ef2mMeNeKVOxedDzUPQ8ha0sQ9NrY0ySmYTypcpVQdZnVDdNDT2GlqeP9yceP9m+qyy&#10;b4dZu0mrOkxt+jADeJtRc5QG75QMYM8MBiUb1Mo3lIrV2BdLESWzwYVzIUWvo5/vM2rZO9q+z+q4&#10;yO48S2thjzBIwGBu06rBKVv06t0keAFzcCHQDojsC/2ao5SmXSq4x9r9RDD4ze9TOy/Suk7pzfvx&#10;tYN2KU36MWVKPo/lXF8o+bTpx844ZYHHAErrhbL7LlM79hOr3kSVgk/TWvSzxfCibeqLbcaLveSK&#10;w4yq46yao9zqw5wqwF7mKzb7WVcvZVYfZ9SeZjScpsILXx/Qq7fjXoDP4GJA4bRX7phrxja5HLQM&#10;HgP2R4b9PIAcPAwroU+WgotBAg7B4wE+oSCBDe7VCLABTxqb8/RWMFDvMtvZGngmqKDGKCJX3qEE&#10;595gGDnjnQNOh9LawUfvbRI8Df0dqxm0Bovn5OaDhKr1yOegJ+xuHCfB3YCnF19FuFesRvA0gghe&#10;hSccM+pfRz4bcEyq14ts0Ynp1I+fcEzbiHi6Hl004J1Ya+9f7uRdFxy6VFoCTQ1dLk+cLI0frU9t&#10;Lo+tD1Xvvojay3F4k2KynWl+kG2xk2WxnWGxle2wXeizmhe0WkIbzqJmu7t5qupoimCEvhNEc2hp&#10;SLrb6cS7WibbmbNMjCi6hgnaxonapnRNY6oCIRStFKijTzcxTjHUY1iapWvrJOrqUfUNqYbGFCPj&#10;BAPDGH29CH2dcF31YLyChzTCBslvKcplKc7rgEMF6hLiTHQpVmZJtpYplqZMtv4EibF+IloangFs&#10;qBvPLvkggMFL1uYsJ7tMACjXIkUqyfvISbliZNzVCCGgjrN9lptTroNNOrsdcAqob6SXQFQO/GCU&#10;QTXwEsjZ2hXUZGtjkOhrx2Ix3oK8pjwcBigxe3im75WWBoATAeCKMihnZQVfU0MqaBxedPqKDxqY&#10;bYItDWjscvZK0WwBbKgVa6qXCC4KABcCjeOx/ppqEaAd0Bq4EBgB0AcASNi3DK5roBMHbg2MBojg&#10;FB2NaFDZ3joN3IK2ehQ4ZAtg0DFdTfLVJs2wA3a0ZLnaprjZJzvb0O0tEjSJ3nISljwPSI9uqSD4&#10;TAjyPsZaCZZGTH0dij48bzsJoKFBVlDwU1DwIRJDNLWidHRjtHWiiCqBCoruSspeOrqRtraU1NTK&#10;8rLOzvaZ3u6Fjtap1qbxjoYJQG/zTE8TbCL7m2YGm2f7G6d6asY7KgdgAfzLDOD/ggD+YH8/rBHN&#10;tra/5m8J3Q8VPuFv1f9bfCxr/5+ArW9/7YDZ5f952C18Qnfj1P9xArhi+Df5pNovVA3B03x/C7b3&#10;ZavfD/a35kX3Z17a1oZy6rpoPW0lczmkjiifqpSwlpSQOlqUJCusKimoihTRERK3EpTzFFSOEiPG&#10;SisFSYpbSvGSVASUXGTVEjQMs40s8kytq3xDm6PpFRH0ZHu/MF1rXzUDS0l55buistcUpa9pSP+s&#10;I/mzDuqaseQNM+l7tjIcjigOWySXlSiPmbCAkYCQLp+oOg9ClV9EHcGrj+Iy/gVuQzaSXPoSHLow&#10;nNoAFMcvEcGtISCqzslPEuWzlHxoibmt7ShjnOdiWxthURWmXh6ik+/t4KtuhnlERNzXRsHTTcyE&#10;eUxEeIxErqIoNzv/Kx+vMg0Q4zYQf6Qj8UhL4pEm8hEJIMahKsqpKsKlKsKjIcyjLcSjDxoU5LEU&#10;4LER4Hbg5bPhRlhwosy4JW34ZJwEMV5CigHCSiHCyuH8SmH82Cg+bBwvls6LzeDB5vMqPuXDFnBj&#10;YgUUQ4Wx4cKKYSKYYIRskCQ6FI0OVZANVZIOwkkEEMT8VRG+JISfppi/HsLXGR0SoBwZq01NMU3L&#10;s80pcSqodHtc51FSY5/b5JTb4ZLX6Zjdbp3SYk5vNaW1m7Ba9TNbddJbtZO6jGhjtsxFT9ZqEOtN&#10;OH0pNGYmKHA00G0oxHY81no5w3m31Pus3uOgVv+02eCs0f642vv4Vdjpy9j9kpDXWa7HzzzPyz0u&#10;K3ygl8GXT2PP8ql7Kayt+PxR26xRi8Ih0/Q+I+qAMXnEPHzGOnLeMXbKMX7cM3Uk+mWua66alKcQ&#10;yptfNeG6nDefnIMkxlRP1z7E0z893Dc/0KrER73aDzcarzmVqD5H115ONlxJt1jOtF/KclnIdpnJ&#10;tpvJtpnKtJpMtZxgWoxRTUbijYdijKfptkNxpq0hOtW+pDIPfJEDJsVULE5X2BPP64EX9FLm8cI+&#10;9FO4HSB/I1ThRqjibaqeWIK+TJyZaqKLVaKfL7i6lbkTnmQjKO/MqxzARwgXUI0WUIvnJVG51KiP&#10;1Bj3VBh3VVh31FLvqKbfUs24QUz7GZ/yDYH+tS7zz8b0P5skfW6a/EfTlD9bZn3nUPyza4lIXIcs&#10;a0CjcM7y1bpD7aZD5YrFswnjwm6r0g7L0kaY8la7yh7XphGfzumA/jm7hh7n9kHvgWG/8VH/iaHA&#10;2aHQxZHYlemE6bnE0dmEwanY3rHYrqG4rqGErmFq5yCtvY/R1sNq701p700DtPakNnUltXSR2zoi&#10;O7ujunrIPX2xfQPxA0MJg8OJQyMgUoZHaaPjgA+HlPEx+vJs/OIEeXYsbGIoeHQwYHQocHQ8YHQi&#10;eGrRd2TOuXvSumXEpLZf7VmzTPoL0YTHvEH5d13SfrCmf22Z8Ll57L8aRfyzSdjvrCL+xTz4T46R&#10;9yJTlEvqnAdng+c3fMfn3dq7Evq70sf7yB11iYMdwS11hnmZNi+eO9fX29U0eLT3RIzOU+a3qAs7&#10;UcMrbvVDGqVdn1NLPgvN+Mwx4jO74P8ZmMCVWqRa0W7dMR40ve03sunas27WsEx4Pi2S3HMttPpz&#10;j8KvfLK+9mFdC87gpz/HP+swax13H14KmlwOGpwI7OgJbGyMbKyjtjZmdDbn97Tm9fXSu4cTuseT&#10;x5dyFjaoAxOeFbX+DS1Js3P5m1vZb96kv36durycsvw6eWmFtbjMmlukD46zxuaihqfMXtZzRyT+&#10;s4HdZwTTfyJacdhES3slcRsH3dR0VohMtnhWY1Xf5N3b7fKizCwtXSU2ERMSx20f+AXJ7nN1l5uW&#10;0d8YhvxkHnXPkSoX88StdpI2feRdP4aOydfJ7VCg1PB45X5nkvAHzYg/akR9rZtwzZBxTZd6W4f6&#10;QCeBSyuOX4MsSIoUVg3hVwvg1vbm1HXn0nbj1XIRUHcWVXFEEexlla2VsDYqCpYaaEs9GXMjaVNT&#10;KWMLlLGRtJEG1kRF2Ugdq6OB1VJXVMdjtTHKFkiCi4huzB21mFtazB9VEm6TYi3imxOeTznGlBNs&#10;U2VMaOBCtxTsfsRY/IS1vaHqflMr+GfN6BsGSbfMsvk8y/ULZqMmoPh5yK9rI7pvnTG6kTF3mL96&#10;VvD6LG/hKHtmL2NyK3VkPW30TeboRvrIatrgCiBzZC1nbDd7+Dyl/21w47pWehuPT/Y3FjFfGkd+&#10;bxp13zLOOL05vuMNrW+TEJf30CHAorSWtrwcOdoRPtgQ2tcaMzKWMPbap3ZSNrT4S2LgF/iQH0kx&#10;P5Kif1QL4zCjqEaXepWOx3fMx7d3RTXWxHS0JfaPUIbn6VPbvq1zWMarO47MG/bJP1qyvjFhfqVP&#10;/0af8ZNxyg2z7D+ppfyglX1bPe2+UqQk0dfTO6L5Verb11kHYxYnY7KnI5xvR29B05zQohi0iIFm&#10;FKBpBWhY+qSN/3X5zYnCL4dz/jia98eJwj8vln43W/LV9JPPZ5/+eeXld1t11/abbx+23n/bzfeu&#10;h/+inw92wP0cl7333vfcet95AxrjhXo5LloeQa18UIcE1Cb9tkr8sFhsJZrrmCY/6y9ZRLyRKP5D&#10;ogxHorxgNJo/Qo47Es0RjeGIlX+UiOGgY3hYaAEWWogqy0+R473yvnwg0jD8NIwgiFfGV+CTSFMQ&#10;SsCIhIjzsjSwUcoyFvz387wcz0e6Tyb6tkc7d2b6duf712c7X0+1rMw2r8w2Lk/WbS927y7Axnd7&#10;rhuwNdvFZm2idWcOrr861jbXV7cw0ACSnfH2XH8nT3mElxzCF420F+Eq9nQ66W0/Hhs5WX69MrMW&#10;F5MlIqopKGCIlvKSFvKU4HOVEoYFsJSwi4SAI1sAI/ns2VN4/w5s+yvGa8c+BcDWwKAQvAQq/DJL&#10;WNhRSsROGmEni3RASzjJiTvKiNlLidrCv/q5jQU4DHju63De0Xx0S53jtgbXXS3u++AfPPB8X1FB&#10;iw8C+NE9rfu31bke6oJciM8UKWKNErOTEneQloCF5S8b3yKcxUXgnW7FhOwRgnaiArYgYcPeKBdw&#10;tW0te+/ejxXv38cTNr5CvjC/IYB/mar7EfAk4/8S4BJ/SwD/Jh8EMPJKAKNEYQEsgYAF8Cf2ly2A&#10;2epXUugq/rV991/U+F92XAYDiEKAwYRlMIC9yLO4CBg9O4CYEBhPW1EB6w9KGESQC/NZwgtxi9lf&#10;nQXeBXhiMWgWvAV4rJ+khPm9u2h5ecMnT2v2j8639/cm5+c3jt/FZDwXNwz8XtH79woRt41yha0f&#10;PyJEXOMiMRjPp/tnD17vXp5B5RWd8ppOnOIGnILm/IL2wiJOoiJOwkIOwgI2QvzWAgKWGAVfEQn7&#10;u7wGt/j0RJXcLQMK06oW2xag2sGjqp69sra1gtqZlOcDsXkNwemvfJKfUl52pjYPZPWOpfcMJXcN&#10;JHf3Mzt7qW3tbPUL+Nj+AtiHn5A5PMIWwGxYvX2JrW30zq6M4ZGU/gH2PGB4O+HhkQ+SGNa6YxPp&#10;/YNJnfBsYAC9rYPZ0ZXQ2Azy5O5e0CyoUDAxVTg5nTc59WzzTf7rpdTpicSB3sj2Fr+aSufnJdaF&#10;eSRqgm1xAShhjg3TRwajO9uCGmr9a6viujoofT1JIwOpEyMZE+NpIyPJfYOszv78vtknvUt67jQO&#10;CWNhlL0o0gkl4SEm7PyJ8f2EXwtgGblAYaSruKSHnJyXNMq2IK0BOoE2xiagtcm+wrgYHfE4VcEk&#10;FVEGRqRIBZuMkWIS5agqknQcgoUTTScg0oniSQTpODw6XJVQHk0+Hx/b6Ok6HO2FFodKyZ5BRLEk&#10;kix72i5b/X4MGcUdLHQXxCQlJDhkKYuDhKGIYGLF2HOCQQQl7DnBkUiOaAmuOGk+kIM6oBzUZ+LE&#10;C4xVcgwJ6TpYhqpMHFYsXIY/AMnhI3Lf6Oc/qPzxM9y/fab73b9a3/vGnf9WvBKyyJwUJsURI8/L&#10;wIulqKDSiVKpOKk0vEyqCiZHT5VOwgYrSUbo4Cpp4XsjbZdvJjamO7ZW+zbXek52xvcWuzZG6mEX&#10;tb+wU/80QhmVYUjMN1RjKUknyYs/1sI90yFk4aVSiRIsFSTgY9cLSCGIAdIIyA+k4sVS8eLJSqgU&#10;Zal0vHQ2QTpPRbKAJFmkIV2sKfPcQDFZSSRBViBVTS5bn0gnKYQrSvphpUvjwxZaKqH50cWqQpq5&#10;kjn/P7NMfjqu14X6cVd29uHl8I33Q7fOhu6fDHCd9PO+HxS4GOS/HBKAhgWv9v1FQKPigHe9Imdd&#10;goetvJu1D5Ze3Jwo+nYg60/dKb9ffXV/JPfr/ozPF0tvHTQLHLcJn3aIXvSLb9Q8PGzlh4YkoRlF&#10;aE4JmpSDBlFnPUKnwwKnY3znEwJvJwXh9ZDHBS9GBS7G+H4RwOC3MGAUwAMzznE5ef9i6t7lxEOQ&#10;X20/zA/3algEGhB838d3BptU3ospwYs5gZMpzq0RwbNls/1Zn5X+gN6XQU+ofmHWLnrSZtJ3DZX4&#10;vKQ5PVHc3jIivrJINwkxSzExIwmUnoSkBkBSylASZSMp7i6B9JcQDpMQikHyx0kK0+SQdLQEFZQI&#10;8XiLCnigJewQ3MLGKjKUYKvakvCF/qTj5eTz1+TDOdetYd39MZW9AfRqM990+Y3xp99OPP168tlX&#10;G4139zoeng8IQpNi8Ha/0+LwOs8jQtCEODQu+n5Y5O2QwLshYXhvY1AyLX05KvtuTOL9OM+7iTuX&#10;Ez9DEzfhWx7Ebj7Hl7vwp6lyFWhJF2rLFmpKFWmL5agJgiRfU7ZAS65QG12kg/mggdmzgQv1ZQr0&#10;pAv0JPMNpAB5hjJ5+vIFhko5uvJPzPBxcnyePN9nqEkVGyg91ld6oqdUoqsAoy3/RAvzWBMNqDRT&#10;fa6HLdaQK9aSL9RAp+MlUpRFM/GIx1pSharCxUTeGgPEhLvSXrT+W6rJBcVw0oZ/wPBBC+l6k+rP&#10;Hbr3x61Flz3l3wTg1/1x446oeW/5bbL6ejhxOUjxTRRxMxp3TCaekPHH0bijKOXDSKVfVjkOVwT5&#10;r9mPwsMCOM5oKckNGq6E9hberc1cHG6cH/xFAP9qCeiL3a2L3R1o92oJ6J1laJctgJehN6DmAjTf&#10;tfM0ftCPOGIjsO0qeBEkcRiE2Q1R3gvF7YfhASABhzvBShBV7yCcsOotu+whBeKiG2rQjLtMh+tl&#10;hGPPs5zmbGpfMQPaHYMOR6CWjPVsr7l4o8VIzeUgpTeBsO49DMUcBEnv+Ensh6J3wuR3wkBE74Zj&#10;diJgtiIxW1HybDaiYd6Q4QgO9yIU98OV/vP8pgA+iVM9iMbvRuN2opQBuzH4/TjiQaLaIUX9IEbt&#10;KF7nmG7wNs12j2HbYo+PErln/vVXhn+87ngNFcBJAgRxq5LFNJlyOskKumlY4wyCeQbRKglnloA1&#10;jFE2jtOwTTTyspUzNpE115C0xqMcFSTc0dIBGHSkokIsQSEeIxslIhPCi43k1qBwGac8ME+9a5Zy&#10;xyT9jknmLZPM66ZZP1jkfGmV/Seb3D9Z539pVvCD5ZPvbUq+tSr83rrgllXuQ/0kLuXw+5xmQje0&#10;/HChQ4ktuxm9awkVW4kvz1h1e3FVRwn1Z7Tmy+ROKK3ngtVxnNiwE13ZZU5rMYyrUAt+ruxToxk+&#10;4pi+FlK6E/HqIqHpXULjUWLjHq1xk9mymdK5l9Z3kDF4mDJ4kDqyzRo4KJit8Co2EzCykXWkm5Gz&#10;NdyLiXZFeKsiJYtiRfMSRfNnSpalylYvVexfqtqWqdo8V7N5SrJ6rG5VrGFVpGlTouNcou9TqB+Q&#10;ouMfpx0Uph3hohpqKO+NuK+LRThqyftrYbw0ZFz1MO4Wyt5WKv7GRH9TvLc9zsVDydpTWtueR874&#10;Gq/Wlw8w//ij3g9Cdo8wTo/kgoSUs4nGFQZ2lXq2j1XMS0h2pRqOzzUdn5Hsn6jB9vcx6Ia6wzMN&#10;2Ph+HNkCGMBWxf+3EbScS7COEyNFCRCzla2LVB2zsJYNlpFr8c92qa824kpXo54C3kSVLoc8nvTI&#10;HLBnNuhHtJvFzXjn7MVVbJPL5/3yl4OKT2h1BwlVV8sRV4B4RKk5YzS8TbraRpdVe5xSc5L8C7Bk&#10;ZVZ+LIBPk6oBZ6yaK/6mAD6k1oy4pk54Zh7Ras9ZTaAEvApPamS1nSY0rAU+G7VPa9Qjl+J8C2Sd&#10;syRsO0wpnWbUCfecw8R6KKsfSus+pjbux1efM2rPmdVnDHjyMczVpc+Ta0Gv4N1kk35hj50wq4/+&#10;hgC+TG8/oFSDfo65p7dbxG9El+0nwksx70a9PI2vv2S0AY5iauY98juNEqpVgysIAbWk0Fa9mGGb&#10;5O2wcigVXgL6lNpwltJ8nNy4z6jdpVXvUKsOmHWnqc3vMtvZ+8X+Blfq9wNgNNiA/oBeTXpl9drR&#10;X4eVsDu5m1ELTS5AJ4fQzt755Nx+58hgRtlzR/Iz49Axr8y1gOIN/8Kd0CdH1MoN2ov1lJenlR3Q&#10;0iL0ZhHaXn27trzdM7xUXLdNrzinVJ9Taw7S6k/bx6G1zdOdtbOD1fdb828H+3eSHp9RyvbolVv0&#10;2i1K/W5i/VFc9Q7l5X5hLTQ+83Zt4WRrCdrZPm7sWw7N3/DN7zKNabeNb/KIWyuqvOwfh+ZeQzPr&#10;8zkVk3HP5hNf7mV1QvXT0NjS5dL8webE5cb8eVX/blLdFr36KK2Z7WXZ2yF/7GX3kxtAHVC4Ra26&#10;yO7cSqwY9c5ss0lst6WAZJVcCkYVDCmU3wsV9L3Puto0Or0VFK7HvliPf7lJq2ILYBB3mLXs/CCl&#10;8dccJjceMBr2qQ0HFPBMNr1Nbn+f2vmO1X7GaGEvOQAewm5TarNOdCUx8IWC13MFz2Xfx5sRL8GP&#10;rGNqPXsx862Y8tnAPHgF8pT6k3SY44xawElm3WlOw15GJWx/M6sOsqqPMquPs+pOsxoBJ+mN5+lN&#10;p6mN+7SqrfhX6+SypeAnE57Z8wEFK6FPwOO3E/dqL6GS/em4SGsDh6Ac8MufJlBrQLJLqfpgfMHt&#10;swHPHgAMGgAk8EAV9F3mdG1TKueDi54qu5cSvGq1Q/ps6fO+eZtRZW+ZjVBO7ykNXq0dSm17x2re&#10;IZcvBRZtRpaCkhNWIzyrmAlfgh3htdOTYe8LX4tWc5LSBOV0Q7ndoGQnrnLOo6BVN7ZCxb/FKLLf&#10;kdJqH1FjG1DtGtAQHDH3uPjtcM/F/Ojx/Mj+8tje6tTbxe7DyoTDfNeNVMutdPP9LMu9TDMQD3Lt&#10;T5/4TTMchmgek1mxM8U5o8WPX5Cpftr22Psq8ve1cTzGenIe9rox7tbJjpYsMxOamUWSsVkSUS1C&#10;CR9qaMQ0NUnV12OYmabp6TL09Bn6BkwDI5qREdXUONHMONHcJMHalGKiF6uvHqWGDZRDuAo8MBO4&#10;ayrKZa0k56NFirQwYdhZpTrYpNtbp5kaUuEloGU9PkzYBYAKAJCwtStIbC1T2FOBQYmBTpwwv7m0&#10;hBNROVBPK4Y9ldbanAXaNDP6ZdNfglIAwEgvgT0tGJwFqoFDcAmQsOUrwMUhG5yorhImJmz94I4m&#10;10M90BPQPntuMbgiOEVBzhOP9QeF4FofBPAH2HOCrY0YlgY0K0O6jTETJLD91Ygx0U0w1IoFZ30y&#10;AxgWyVdXBwkbkFuaMkHPwS2wy0Fk3wVa2k1W0gUMGug5eBV0DDQF+gP6DKrZGMPbIYMr2pjQHC2Z&#10;rnZMN/skVzuGt0uqkzVVlxQkKWLBeUed576OPMpdTz3G9GrJbgsLlokJXVU1TE7OQ17em0SKUNeI&#10;0NKO1tYhk9TDlXH+WCVfokqwtlaIiXFweEh6SXFbU8NEa+NUS8Nkd+v8SPdqZ/1EWw28jHNnDbx8&#10;cX/jVHftWEfV4NWazx/U7wf7+4sA7rzaevZjAdxePfyJ/WXXZPvaX/O3hC678Nf8rfp/i0987f9+&#10;mmY+NrhsBwwA5f8lPkjfj/lfFsDw+s//7wrgv0VDxcCHyb4f84n3BVSXdQE+c9WwUxZQRD3CyAlp&#10;iPOrC3KThLhU+R8oPfgBef97sTvfI2/9jL55l3SLz+qOuB+XVIigmJcorzXirobkTXncLZTeA0kr&#10;Hhl7QVkPaZUEQ/uS4JgaStJLckyWu0OElqKzjLg5AmMqqmYkqK7DpaF2Rwt3Qxd/0wR/30aFz02J&#10;31VGyF5U2JJHRO8BQv2mGPGOEEGUT0eSS/8TpDj1UY90PyD1lyjGpSUsROIXUBXnMUPdM1K4Q/LA&#10;mhe625UHG9VE6r0KN873cvFSMUXfxyHva0kLmQpw6Qrx6F9hCLtbbjj+HUS4dZGcmhIcagBxTjUk&#10;pxqCS02US1OYR5ufU4uXW5+Hx5iXz5Jf0JFf2F1QxIcX6c2JDXiI83+ED+IgBHMTwniIEbwqkXzE&#10;aH58HD8uUVCZLoBlCShmCGByBDD5QpgMlFKClFKoBMYfKeWFFHOVEnXFIj3UJHw1EZ56Qm4mgm7W&#10;Qp5u4v4h6KhEAoWlQX9ulVXpkNvgVtjq8bjFraDZIafJLqPFJq3NKrnHJmXQLnXYNnXQKqnflNZr&#10;mNhrwOgzyO/Sye3QSuozok47UbbDGG+ZDCg7ESqIelvod1Dosltss/3c8qDK9rTF8W2P1WaTzE6b&#10;9FYjfrNKe7fK6qze46zWfb/C+uClwVGl/nmNMVRnA1V5nj8NOMyLOEpLn3LJHrd9OmSW1WvE7DFI&#10;6NePGTEkA8bMqK1GCUP+ZU2hdW7qiXLiXmLYCH7lcC60u4iisyTWCk8wdrGwSQ1yL4m0f+anWRug&#10;0hig0BaI6QrC9IcrjUSrTiRoT9AMJlIsxtNtZrIcFnOdX+e6rue5vcl128zx2M7zWkl1HE+0GIw1&#10;7o8z7ksw6Y41aowxyw0yS/EzY7pqUq0VE4wl4rX5YtUexOBv0dQ5Y1Q4IlR4yLqSFCvVREeDCCt9&#10;d2MjdRUTtKKFqLQRv5S5oLyLID6QXyWKSyXuAT7hAYH+UCWJQ4XFpZrMqZLERaQ/JFLuaCbe1qHe&#10;1qVf06V/r0n9Uj3hC03qF1q07w1TrltkcDgVSoVW6aYPeoF/HI5AOSsQdXglcWg6fmAqtm8itm8q&#10;YXCWOrJAG1+mTSwmjE3HjozEjg7Gj/fHTfZEj7ZF9LWkTsyljyylDs6lDMym9c+mD85kDc3ljsxl&#10;9U1m9Y3n9E/k9Y3l947ldo/kdA2n9I4kTixETS1GTMyHj8+Fjs4ED08FDU0GDk4AQM4uAXnAwDiI&#10;QWMTwRPDQZODgRNDPqOD7v0Djp29Ns095vW9aiUNitnVSPoL/pinj0IKrntlfWHL+J1h4h/1M/9k&#10;kPuVacE3Vnm/N2P+k2HMv1lGf+0ez0/JJT6rceof85uc8RgYdOno8OnriR0bTuhoTuntpLQ3M/p7&#10;3MtfqCWxbMpeOdW3e3ePefbMePYtufeuWDVM4nOb+CMLfvBK+cyS/Jlt3GeutG+j81BPmky6Z9wn&#10;3nhNb9oPLOo2T8o863mQ3vQlpeafoqo+C6n6zO/JTXKRQEKBXOZL7ZedTt3T/uPLAeMLvgMjzo3N&#10;Xk31gc2N4S31CW0N9PZGZmtdfFNzZNdMYPdKSM+SS22fEi2TzyeImJIa3t9HnZlOnJqkTE4yZ5cy&#10;Xm8VbJ0W775/vPM+fXE7af6Nc8OAaEz6l7bB3zlFcAexxMJT1OkFLo9rzRh5ij7R+AgGNjJZIpiJ&#10;j83m1XES1XIUUHfiIjo9InryaARza0VxaZB5dBJUfcsMo2sVnXMQBjEo4xhpkxg+g6ivdOL/ZJD8&#10;uSHrS8Pkr/WTvtGl/6hNvaGd+EgvgU+bjNAKk9QIlFXzRBNc0Eq2skomsurG0up6siQ9tKqOEkEH&#10;r6xJwqrrYFRM5dSsZAgOkgRXCZwXUslHDOsvivVCYm3QODN5JQuMvDlGzgyD0ZfHkhQ15ZVNkAQX&#10;fvVAPv346/iQG/hA0/jaJ8NvG+ag2sGTwprZmMwaZ3KWgW+cvJX3I6Lll5J61wme3CZUTvO07zXi&#10;fjSgypKr7CoXQ3q3WbN76bMbaTNvksZXqf3zCT1zlJ4Fet/rnKmjlP6txObFuIYFatMyvWWVUr8U&#10;XbXiWfRaObTthn7a56rx3xowb1pl3DRj/aQTfUsz1IhS7f98yPNpuxo1Wz0jL2xiLHxqIGq8PbS3&#10;HnwiMtfexA0vaCe/4LSNv6YdekuPfN8w8Ru8/x9kHcWcWVENS09WoOyp3aK5NymD4/SeMUr3VGLP&#10;EmNkL7BpSYVa9a1O+A8GsFn/2YD5kw7jR236dd3kWwbp13WyuIyyH5EiHsgaEHW0U5iuo40+6x2G&#10;+13o/bZH+60/nfb8BI0+hCZ4348JnQ8JQYsK0IIiNK8ATclCw+JQr/D7Lj7AXt3djYrrS8+/nin+&#10;02TB78fzfjea8z8Hs/9lsfSHxRc/rrz64U31z3vNN84770KDHNAw92XPw8tOjvdtnO9b+aFWJNQm&#10;A7XLQ8341wlc+3Tp5Si5CuNHFMnvE2Tu0ZWFyRg+sgIvWZErRvF+nOK9RPl7FLl7NNlHdBlOiiwX&#10;VY6bKsdLQ/PQMfx0DC9DXoAhz/ebkS4vEC/LS1FA0AlS0Vikt6RAuJpCdULoZmft3kjH3mT3m4mO&#10;paGm5YmW7aWe7dd96wud6wvdV/RuzHcDNq8c8PZM18pgw9FS3/nSwM546/542/FU50zjs0pmeBBR&#10;JgCDiMZKU1UVIzAS0XiFNlo8tLy0Nz71fu9t5ctONZKLkKABPGtT0FVO1Acl+MsyzqirVaARPLZ/&#10;XwCzzS5IPp4BzD6L7YD/A3w2wlxmCF5zcQErSWFbaVF7KRE7kKCEbNiJhKC1GJ+FMJcJ/0MDnnu6&#10;nHe1hbhNhK52nEUIWYkIWAjwmPBwGHDc17l7kwS4d0ud/a0GlIM68Ja0CEe2rWQLy4+dJTthF7Ir&#10;oBDOf3HA/0k8r+yv/xUfNDBbAH9Qv/DEXPbGujDwPONPLe/f4YPZ/cAHH/xXrhaIloLxlkP6SYl4&#10;wLsa/10BLIKAuRLA8OnwKtPwWtPsBsEl3MX44F2EEQKOf9HAzr/0/xdTDithSTEXKaSrtLgbQE7S&#10;E0RQjhC0E+G3EeazBojwW3E/0uPh1BXgMYZXhxYC4wxrYNjKIx3QMo4SSCNuLmUtbYf2zon3ELSw&#10;8npxdX5uY52cV85L8riGC+XUS3ukQn8kH2rhnPm4oHNueGVr8c3h/tHim83ojGxOWZVHovp8SDtR&#10;KWeEtJMwyl5Q3BYgjLLjRlj8zKn+M48mWjcoNL3pcfdGUfdGUvV4bvN8cdvi8561F0MbL0e2Xoyu&#10;lwyuFA/O5fVNZfWOJbf1UhpamR1d+ePjBRMTGQMDv7a/OSNjgA8m+GOyRkZzxsYzhkfYJPX0Jra2&#10;Mbq62bOB2Q44bXDoYwf88Qxj9oXYTaX2wpODk7t7kzq7AaBLcOzqTh0dSZ0Yy56bKVheLHq9nLc4&#10;nzI+Shvo83xR6lf5KqyxntzeGtnS5P3yhVlmunpivE1+ruPjIq/y56ENNZTurrSRkYLpuZLZ5aLB&#10;haf9K/oe9AdiBryilvxCNghRZ1FBR5SY+99BAuEGAM/zh/2kxVGeIggXSRlveXlfOWmH+Mhi6Bja&#10;Gp+BXk9Ov0qnmqKjifwsVQRTXjQPh2ELYBrxFwGcRkSkqYjTVaRjCOgIdZXl6mpoaXGqugJanjoZ&#10;bAzXkY/RlGapy6SrSH+8+DNIwCETKxYh9iiA/1aUOCdDEQHK2QKYXedDTXZlAHtmME1ehL0de4Ks&#10;QJw0H1maN1pOMF5JjKkmk6GLzTHEA7L0lUFOJaB8RO5Z3vnS9MafjK/9weT6H115r0djBGKxglS8&#10;SJq6dI42Jl9LIYckn6mCziBiGEoyeUaaaUYaQcrSfkTZx2Ge6+0V0O7s0njzwkzz2cHMxcHM5kz7&#10;u9VBUPh2tLk2xj+epBAphyy3MGiwNkuVkmAI8D5RUUwlSjBVkYCPNXAqEZlOFIchIAGZeJhsvHg2&#10;HpWHk81XlivAA2SK8LJFRJliFdkiVdlnurh0vDQdK8kkYqgE+RhlNFNXM9/FYbWxYqOrFlobf12b&#10;44W9Zy3635tjwW9JY6hLDp4+O/IIGr8Hjd9/N/robIgHXpd4gPu8l/O0+xHgvJcbNsHjYtCUBDwt&#10;eAwJMyz6tlfwoJXzTc3tlZc3xwu+m392Z+7p7bH8H6cf39is4d1rFNqo4p15fOt1OcdhMwIalIem&#10;VaAZVWhSBRrDQuNS78fFz0cQp8NCpwN8gPNBAM9f7C9IuD6C4xfG71/1884vTNx7P3IXmuK7mEbs&#10;DgkvdQis9EqeL+tAJ6HTQzGVL8ixYfam2pqKSFVJHj05Plcl4XAMf7Q0T7gsfwha1F8W4SAhZCAh&#10;qiErrSkmrYKQJiGljcUl7cTFfSQQERKCcSh+uiQfTVaIjpNgEGXi5BEeopx6YtwkBSQ62AH3NNlg&#10;siVwfSjsda/zQqfhUqfK6y70+0XVi3lFaFEOWpSGJkV32+8uVX8zX/7lYOG/jT7+fLr0u+Wqazut&#10;HGdgzMcloGnJ98OI98MiIF6MiF6MiF2OIi5HwfCiLsekL8aQ78e5303c+kUAg2EZQp/Vk2r9eNI1&#10;7+RqCxfoiOVrIwp0BXPV+Yq0pIs0MQVXFGrJszVwsS66UFsGUKQr/YFCHRS8OrQ+utBQMVcXXWKm&#10;nCDH4839baYq6om+4jN9LOC5HvaZrmKpzhXaCoByA2yRhnS+GuqxNgZUeKIjD5KnevK5KognmhLP&#10;tcSfEPmKcQ9qdQUW/NWgZPuLBOPzKJ0tP6UZO0S/CWev0aMhS+5JJ+FxB8FOo3tTboi3NN0LptFh&#10;nPZutOZGKGErWGErCLMZiAZsB8vDCjMKfxqjchiJ+zX7kcSNSNWVWP05ugPU/wJ8si6uBPDZ/tr5&#10;/upfBTBsf2EBfLG78m5v6+3+1sXe+uUeew/gxau4DG3MQ/sr0Ouh44rksWDNYWvBTWdBKETmfTTh&#10;lKwKOIlWOYokHEbg98OU90KVNgMw20EKB+G4sxi1t3Hq4KU1H5lBN/khut/Us4wyil9hrPPBZBX0&#10;dgKarrhozXid5LoZY74TrHkQpHoaijuJUNwJlVkPFN+LRO9Gonci5LYiYTajYN5EYd6QYem7fsVq&#10;jOLrWEUQ30Qr7kZ8qnj/Pn9LAB+SCQexRDZ7sYTdGPxGlNKbSOwZVXM7irARhd+n6B4yLZdiLKpM&#10;8dGigpFCslFCKsGcas4/oa2/QrpckwrjU0pEkSgy6snKBtlathn6znQdp3A1Oy+irQPBQUPKjCBr&#10;qyjrLCvrLi3rJ44OQqJDkXKRMpg4JDqWWz76PjH+pgHjmmXa9zaZX1lnfmOV9Y1VzreWed9Y5H9p&#10;mf9Hq4J/ty78d8uCL8yLf7Au+dam5Curgu+s8m9a5943SOLCRXDyWfP/rO6G9u0h1+1l9sHzCxNf&#10;HtIqd2JebpNf7cRUHCTUnDGa3ie3Ad6xWqGcfnA465PfbBRTpRnSZEjutqINWjFWnLL3/J5eJDRB&#10;WYNQ0fhl7vAJq3uX0nZC696N71iPbjnMmKjzeGzDa2KLtE3UDs4lOZcQLR8rmxVjTQBPsRbPla1K&#10;cdblag5lag6lag5P1R2K1e2LNOzzNe2ztBwyDLzTTUKSjEPJOiFBmqHuauHm2EBVCXfEI1MlKS99&#10;VbKOSoQq1l9F0YuE8ybh/fR1Yw01IywI3k5K9oFYK7KCabycfpyktv1NCYfb0mY/ItR/f1/38/s+&#10;nOIpCqTHGqZVph4Vxl7luq7FJNs8ZbMcnNljVZunWo7PNBxKNGHv+3GENfCV2S1V/U/Fp2p2+Sq2&#10;kYL4GGG1HJxNkapjtpLVS33/17ElUH7XHq1iLih/NjBvK6b8FN6Rt+EwsXrWO6fPhtZqTO40j++2&#10;TOyxooy7pq2HPYVyeqGMznNGw2Zk6aJ/wXJg0V7sq/esxlNGzRmz9jyp7i2r/jy5/moCbu0Js+b4&#10;akFv9l68H2/H+7cE8PvU1mmfnBnfXJCzBTCIoNohte4sqfkytQM8A+CpmPTIBm99GdG3GONSouhe&#10;oxk66pS2GfHiOLHujNb4LqnpnFrzlg5zTqs+pVUfUSsPKRX7lFf79ErA3hU7jMptJhwBh4wacK1f&#10;A2V1HdFq3yY3j7mnt5nHrUc+342HjfhhfM1JQu0ZpR4AkoOYyp3I8s2w0hn37F4LaoWK/zNF9wbt&#10;8FmPHPASvF9sXu9lTtd5eutxcuMBs26PXrNLq96mVP7V+P5H2CMDxgRcHVbO8RU7ca+2Y19epMHr&#10;8YLxGXRibUSXgY6BmnuZDbuN3dDKMnR0Au2fQis7O03DPYlFNc4J5XqBneaxw1aUebe0HXLpLv3l&#10;YXYd1DwCLS5AG4vQwcbl1vr+wPjy4/oNSvlRLLwK9H5q3UnzyOXy+unO2vnh2uXWwvuB/l3Wk3Pq&#10;CzBo24y6bWrDbmL9cXzNLvXV2bMWaG4Z2np9tLEArb7eq+lcj3p8Tn65E1m2GF7UH5qy+rhqv6Xz&#10;uLv/tGOoh543llAym1i2ndkKNUxBk+AH9dLxzjS0ufC+evCA1bDLqD1JawHJUUrTaXrrDr3mMBnW&#10;seyVsWEvy2rYY9aBajvUqo34l6vkUvY84FHvzG5HRotV/Hxo8VZiBRjni+xOMOCAk5QmULIa+2KT&#10;UgnOBS3sJ9WDBAASdvu/AbPxgF6/R60FHNHAw9l4Sm88oTXsx1a9CSvdCH2+F/1qK7xszDG1QTOs&#10;XNk3G2nzQtmv15zxOujZ+6R2KLNnP7562iv7fXLLRXrL+4zWt2nNx8l1h0k1Jyn1Z5mN+5k1e1lV&#10;e1kg1uxlVO9l1B6k1x6m1R/Ar7acpDftM6rZazi/iXkx7Z83E5A/F1S4EFK8GPp4ObxknVy2R60+&#10;YTXuUqpAvhr1fCexEhaxjDpQAnK2/QV8IoAB7GbBMwY74NxuKK8Hyu3Zi6uYdM9o0g1/qepboeLb&#10;qB8x5Zq+Qy6/YDZBqW1QavtRYvWiTx6ocxDzCno8Ci4NRhK0D4/hVTwCh1dtgncKtA/eO/hyV+XH&#10;4PNIb9mNrFzyLey1pTwlONORmiyMXpGRQ5mLTy89abO+5u3k0NulibPVqdPNeWhj5KSGfljosZFm&#10;s5NmeZBpeZBhdphpfpJru51hs5bqsJEX/Do/djaXvlpeslVXN1VSHazqYSFqKf+jMuJLGcw9dSOM&#10;u4cpJdg1z8GMaWfO0taMVlOLNDNLMTdL19OlGxkmGxmm/gWWiSHT1Ji92y7NQJNsrBNnaUi1MqTr&#10;qJAx4l4SV3/pLiZgLYNyxmP9dTSircySnOwyrc1ZuppkJXkfDVV4y16bq5WcwUug3NYyxdUxx8EG&#10;XjWaXQKwuLK5hrrx6iphCnKeKDF7aQknFVwQqODlVmhnlQraBHXAqyRiqIkBBbQGugQScJaZEQ0A&#10;EuOrCcEAUA7ad3PKBacTlAIQQlb83MaCvKaq+GDQAtsZqxFCQA8tTZngomzd+4kDBrBn/YJoY8wE&#10;h/Duv6RocwOqjlqkplqEFgmOoH1FtBdoDTTLtrzs/rBtNLg10FV2Du7C2T4LXJGoHCiBsBPmNwe3&#10;iVP0A90G1Qx04sD9speStjKEfTNbADtYMJysaY5WVHuLBFuzOA9Hlp97tqMlUxXri+Az476rx3VP&#10;R17WnYALAL9VTY2p2ppROCU/cAgSHS0yALy/IOpqx4CopRGlQQrV1w3R1/axNg2PiSgoK+nral3u&#10;blluqZvqaZ6DtWLtWFvNaEfdGFu1wvoWFsBX3pfNX+0vvNPtfxTA8B7A7dXDH5Z9/mB/P/jaX/O3&#10;hC77xN/kN+v3NU38Jp/62v/t/MXgfqKBP5T/J2Gf/gk9TdP/5wng0d+k4dXIbzFUB+/v+xvUlvfW&#10;vOgBVJd1A6pKu9h8RraLIIlpIu4qSPFroIQNxQT0xfh1BR4QBe9h+e8ocN9SeHhL+c59nds81rdE&#10;fO6LBd595MB5z0Lgpq7oNTzqexm5HyWUrkngb0ko3BDDP5BwUzV5GpVQT6dmOpuFq0qEEBERGgrh&#10;GsRggqq7pLIlF0bvhpzGj/IaPxOVf1RFX1OXvKMt8lCHj1fnkYj2PaQWh5g2LIC52ej+FS59FKce&#10;itNAkuMDRgAJLj1hAVURQTVpPhOpu3rK99UCVK0f+zg88dF+Eaz1PMgk293FRdlY9g5O8qGWjJAR&#10;70NVYR5dGG79D3wifQV4f4kAUBPBpS7ORQJfzhHcGqK8oHu6QvyGgvzGPHxmXAKWPML2PAg3fglf&#10;AekQYdlIXvkYLjX6AxLjAYnyUC3hkUosFzGKGx/Ji4sUUIoUUowSwUSLyJFFpaJFUWSEeAwSGSqD&#10;8lWQ9FCS9lCV9tKR9bXEhnipxoVr0RJ1mDQNarIaJVONUqyZVGGU2Wpd3O30uM+loM81t9cxq8Mm&#10;tdWC0WZG7zZPGrRO7jdnDlsmjVunTNkkT1omj5vShw0TB3TptfKJtQq0ZmJin0HcvCt5NyL6lBF4&#10;nuFy8dj27XOT81eG53VG5y0m77qs3w84vhu12O6W3emV2mpTXKtT3awzPmpxOG11OKg32a4gbr1U&#10;2K/EntWqv6s2OS61PnjidpZPnfPJnnZ8PmyZ32ea1m/CGjKmjxrQRnQpU6YpnTr0fscnPaGNTOs8&#10;PbkgaSkfFC6CW86fXzmQH+0ogNIjqZhE+/gXJ4Q8Jzu9DNGvDlCt8cXUe0k2ekq0eYn3+Ep1BqKb&#10;woj1URptsbp9iQYjdNPpJMv5ZJulFOs5utkszXSWaj7HsJxjWc8k2YwzLHvpto2pvq+SfMsTnV6Q&#10;LV6G6b0MUH3hjil1ksoz4S22FCmylsgwRSbqCMZoi1JN0SxH7TBzIwctXZIcXkpEQViYKCBhJIBx&#10;FsAGcGFDOLER3NhofqUYYSUyAhclgYtCEqM5sKEchBhuEpVLk/ZQnXqHRL1Jol3XpN/QYnxPSvyS&#10;GP0lMfIn7UQumyxJ3+e4qBehjdMRzaMRTWORzZPRrdMx7fNxnYvxXQsx7dNhjcP+VR3+1a1B9S1B&#10;9Q0+lVWupeWela0erzrcX7YDPCs6faq7/Ot6gxr6I9qGI9tHojqGAeSO4ej2ocjW/qC2Qbf2CfuO&#10;KavmUdO6Ab1XnRrPm1Wf1BOLa7G5r5TzK3EFVSAq5ryUz3oBonLeCzlWDjolUz4tF5OSL03PE4vN&#10;5g1L4whI+9mJ+q0N9Qtzyucm1M+NmX82Sf7cOPlPBll/0iv5vc7Tf9cp/Ffd9H/Vp31pxxRMKCE9&#10;b3bpGwuYmopdWYxfmomaHA4f6o4d7U+eHGF0tiV3tjO7OtPHJzxfVmqk5jhWt9g19JjW9JJK2zF5&#10;DcKsV3cjCj93Sfoni7h/MIv5g1vS9YhCsYwG1cpxy74Nx8kDy8ENrfY5kcLG26kv/0Au+Cwo87OQ&#10;3M9in/8Tq+GbtEbp4hbd8k671gnPwfnAyddBk0uefcO2jc16jx87VFUGdrREdrfH9bQn9nZSuloj&#10;W3ujxo/duvcMXowh4gq/tPD4wsQWTWcFD/UH9nYHdneF9vTFDk8xpjaS5/aTJg8oo9vRI2u+3fMa&#10;j9tE4kskWTXWjUvhE8eRI28cy+oTeoYyRicZnUM+T5vwYVn3jSPva4XekrDhlrR/iLS/IWh9F+nO&#10;pxjJh429iwoWwtFIts8N3SrlNJiPxDy4EK6isr682NCvCfFfaKf+ZJxz2zznrmnGXX3mPa04DvVI&#10;AVIwUs1bVtVViWivijfXwBlpKenpYEn6OLw+XtEIp2ikhDFTQFvIy9nISTvISHrISvlKSwZKSoSg&#10;JCLEkZFIJFkMESaB9JWW8JADIN1lxVxkEXZoKWN5rAZWA61kKk50RuqGCehF3VD2vkP0d0nvnLuE&#10;Vo+gzT1o8xDaOoeWD47rhsdCMwo13CMFNNyuKTh8g3b9kRD4rUrwV2qBD+xoivFPAxpHE/rnshZ2&#10;i9bO81dO06YOGMPbtL4t+9x2A2olLrhIyS9fNfiJRshzvE+htFMet2nhN4S0f5aN/b0y7QeDzFsm&#10;WTd0GTfUoh6QQp1SWoKe9rkX1Ts9qw7o6o57PePSVRsz3Rc12Bk3Oho3PGPzpJ7POe47Dd9b+tE/&#10;qoffM0i4oRV5RydCl1qdN3NZ+gZK7FjKm9pNbJ3wL+u0yaoxZlVa53aZpLejfIt+1CZf06XcNmDd&#10;Nki5pZ18XYN5TZ15k8T4SZnMqRkmrG6D1sYHBKm0VVls9Ois1Qq9a+c7a7h+Uv/Tu9ZbF90PTroe&#10;7rbf32m7f9z+COrjh2fPzMtCC3LQnAw0LQNNSUNjEtCAyLsu7qPm+7t1tzYqf14p/X7+yVezT7+f&#10;fvLt1JMvpkv+vFD6xeuKrzfrvt9v/Hm3/uej5nvvOnmhXjGoVxrqwUDdWKgNv5+F2GNKrFEUOtzE&#10;khSux0ndoSsLx6L5YhX4YrDcsdgHcYr3EjB3Kei7VJn7VJmHiTIcbAd8JYB5GfJ8TAV+wJXx/Q2o&#10;crwZKpIUBZFojFAMDuUmzhNIkG5gkg8HW0+ne/cmu+f76mb7qtem2jcXelZm2hdnOpZmO1fmu1fn&#10;e9gCeHuma3u6fX+q42y262y68+1kGzTfc9RfWx7n44YR9kcLx+NlKErSKSoKTBzGS4gr09wYmhrf&#10;HRyG9s6mhpcDAlgyUlYCPMbi/A7ySF8kH/w1RlLIGSXoxHa67EMQfxO2AGY7YDbgLAA4hd3Ih5Jf&#10;lDCfDQDJbysuYAcACbsEJeQgKewoLeoMkBJxkhC0h20xj7kIrwW8sLOwtbioLQB8gQHfFgR4TB7e&#10;1bp3S/3WNZXrP+IBILl/W+PRPW3wkiCvCahztUa0rSQS/vokg3JCithcbRsMGrEBXzkkELbgK8eV&#10;Kv5fEMCBf3XAvwhgeJbkf1S/Tr/wXxTAcDu/KYD/Kn19pAT9pK8AuRzSDyXqJiboggDjLAzrOpSY&#10;J1LsSv0iXK7Ur4sIwk1IzEVIDDbBElfe9wrPKwEM2odBCcFXv5rl7IoS9QBczf50E+GH508jBO2Q&#10;wg4SovC8XrYDRkt5yUl6yqI8ZCTc2UoYJLIoNz5ufT5uXThyGfJzmfJzmfNzWYIowG0mjrDCyrsI&#10;CWjdvSNraxs6MPj69BSanh58D520T8zreybyk4LvyAfeQwfgTVOau44GejdW57aXZxenZiZfH2w+&#10;aa+T0Nb/llPxOr/OAzETDgnT+wjjuyL690QNHogbCmDtFE2CHaILaS8GnvRvPB3dSmufjavoKRpY&#10;LuxbzO2ey+qcyuwYz2gfS+8cTe8apjV1pHb1Z/YNp3b1Mjs6Unq7soYHckaHsoYAv9hftvrNHR0H&#10;sDXtJ2Rd7f6bcbXUM4DZ3ZPY2gZizvhE5tUS0IBPloBm9fSm9cGaGbScNzYBWmbbZRDBRdP7B9ka&#10;GMTU3v7U/gF4/+C+vhTQq4mJwvn5x0tLRQsL+bOzpevrBXNzoDyxoyO6sTHg5UvH/HzT1BSj1GR9&#10;FlOHQdFn0a2zs3zLyuKb21J7hh4PL70YeWPmn8orYyGMshdGOKAk4Pf3E+P7Cb8WwHz8tkhxdwmU&#10;BwrlIiPp4GqbeLoJHS6sXi5PrDY/SbEnRhD4ktTEGQrCmVjZFHlJ1kcCOJWITFFB0VRko4nyNAvT&#10;y/EJaHFpuaUR2ludfZnrKP0oVgOVogHPAE4lSCZfKV4QQc7exzdagitY6G6MJA/IP0hidgLP7sWK&#10;sWcDs89i+2P2FGEqRjhBVgBeHVqGL1yKN1yGLwotGKsomogTZ6hKJ2ugU7Xk84yJadoK4BAUggoe&#10;ArccOH5w4PjOgfMbd74fgsXuxaP5QYPZJLlCTeUiLVyRrkqujkqWPilJVyVYSdIPK1nobTdZUfj2&#10;zfjWSv/+m5GjrfGd5d791/3v3oy+W+qD1idaGRGxagpUHCZPXSVHQSFbWqYIp5CiIsVQF2eSYMC4&#10;JauKp6iKp6mIp6tKZKhIsO1vFg4mDy+Rj5MswqOL8Jgr0IU42ATn4+VyiOg0ZdkMklKGpgqVoBiC&#10;lklQV2uKitytq7qc6N3pqoLmu2ZfUP1w18na374u1YS6td92oqA+Pmj4ITTxAJrkgMa53o3wnA1w&#10;vxvkuhjivByGd0y4HOK5GOR+18/9to/rcgieGfx+gA9ezHlAABoSgkZFoTHkQQsfNKYAjWA2qnmW&#10;Xzw4aBY5ahF7Xc4xkvPTcPaPoznXZx/ff1MhdNIqc9mLhYaUoTkiNIuFpjHQxJXpHBV9PyL0fuRq&#10;+u84zy8CeBz05wqQD/PDezeMgPwONPEzNPk9NPPNxcz3F/N3Dyc5d0YRBzNqZyuOBwt+s93uLRV+&#10;/n42mjrGwiKKXJxK4JsgCuGKRgYpSERLCoYiuf2RPJ6SAq4oQWskv76UqL68rJkoykBI0lQU5SAm&#10;Dn5sBomLREsIkKX4yRiRWAkOd+R9E2keTUURnLYC3t/OLJdiP1bnstlvdzLtcjRhtT+iczCqcjQh&#10;fzyGOhkVPhnlfTfBC80LQwui0LTA5SgXGMz1hpuLFdfGnnzZn/f7gfw/TDz9ernqxmbTg4NOnrN+&#10;IWgCBS1goCUFaB4NTUn9IoBH4RnA7+EloG9AE7evJj2joW69lnD+dN3r2TrceTpCgAJ9wWx1gUJt&#10;2QJNbL6GYp6mfL6WQoG2fJGuYrGeAigv0pF9oiv3VFf2ua7sMx2ZZ1qSj7WkivTkig3k83Vkn5sq&#10;J8px+XJ9m6Uq/lRP/rkebH/LdGFeXFGucxUNsCWaMkUa0s/05EsNla88sUK5Ce6pLrrUAFNuIFOm&#10;gyrVFCnXFmkwluyxkTuKMoYSLSGm7WWi8XYQds4VMe3MP+cu0Gl8/RXhDyWYf6lT/2HUVnjBQ3bN&#10;D3cYpXUWq3UWo3YSrXZlW4kH4fDayyCC/DAC/0k8iCRuRaguR2vPJFpDPU+hnemLtSnocON0b/VT&#10;AQyv/wwL4Lf7W+cHW+/21y/2X0N7y9De4lVchjYXoMN1aGP8bV3WVLh+v5XgprMQFKn4NhIHesJW&#10;v4Cr/sBs+KN3ghVByUm0CuA4igjYiNWH+p5Bk019jxMywi1bnsYfzVZfztZAw2VHT2KOkr33I80O&#10;AtVPwlTPo4iHZIXtCJm9aDSb7Sg5wGaU7GaU3Hqk7EaMwpsr1mIVVuOwbN7EYPciP13k+e/zd2YA&#10;H8QSjxPUzqgaJ1T1o0S1nVjCFhn3jqG9GYl9E4ndjlfboervJdmNBphkYKVS5HCpaAOWjHmsiJH/&#10;A4LTT1JWXwtYfMXh8DO3LxcyFq3O0rZLMvaO0vd2UnHVV3DEydgpYNzRCr7SSkEobBhCIVQIHSwg&#10;EyosF8OvmMChyripx/rWLO1Pthn/5pDzPx1zfu9c/Aen4j/bl3xu9+Rzu6d/sn/67/bP/mj77AvL&#10;x9/blHxt8+QLq/xvrPJuWOXcN2Rx4yP5RRz5fiLZo9zawip2M3p3mPXblFe7CfCuq8fU+t3Yyp2Y&#10;ir24qsPE2iNKHSjZj6++TO2AcgegzJ5TeuNq6LM+W2YtKbiVENSnETVuyVzyLtomV54yWi/T+qCM&#10;4fe0nuP4js3IpuOUkWaPZy4CVvZIuygV3xw1l8dE62KC1ROCVQnB5inR9rmq4zM1l2fqriXq7sXq&#10;Hvka7lnqrmnqriwNF6qmayDRKUDD24fk64r3sccF2OBCDTBBRHFv/jvGGHFvDZUYTVIMnhiqRAhU&#10;IPijcX6yuCBFpQA1jIuZnG2goi1LzSmP5JyHt80nOqfKW4ULa9jflDT6mtPom/tWPz1wvP4oRhTL&#10;ktMtUrMp1XMt03Mt0XJ8omH/WMO+RNPhiSbsfT+ObAFcqvqfBVR+ou4QzK0QK0LKUrIqUnXMxdkU&#10;q7rMhedvxJXu0SpOkxvepsGrvMK6Mb5yL/YVlNy6GfZs0ikV3rPMLKFRJ6xGLaBKzX/BM2cj9Olx&#10;bOVpYs0h+dVW+POt0GfbEc+O4ytOKZXnNHjq7dUWvzBnrLoPAhjeEZZVe5xcd0X9yd8QwKAPk15Z&#10;gANKNShnl4CHYSu+cpdaC5uk1LazlNYTRuNeQvU2+dWQY0qbcVwlKegFwbdGPbjbLHHaLWstoPg0&#10;ofJdYhVEr4OSGi6S6kGvjimV+wkvD6gV4H53aRXbdJgtBsw2vfKAXg3u/de8S2nZBbfGbBh1S+uw&#10;TNiKKQeFBwlVh/E1R3HVh7FVBzGVAJAfXynh00R4beTVwCdsDfyK6NdhHDfhlr5OLtuIf8nepPZt&#10;Rht7ZupWYgU4/DWnyU1sswvG5JBas5dQuR37cpP8YiO6bDX86euwkkEnVq8dHRy+T20Fg7ObUb/8&#10;ou5gZAza3oeOzqGdE2h2c79ucIZV3u3FGvNKH7FnjNjR5r0z5wOz1+KfvStrh6ZmoLU56GAD2t08&#10;Gp56XdK4QSk/IL94S63ZZVUf1g1cLq6eba+9P3oDbS9Bg4MHySXn1Bf7jKptRt0OrXGP0gBudpf6&#10;ajWtFBqeuNhYPt5chFZf71S1v4l+chFfdcFs2mfVvE4te980AA2NH/f1H3b09zBzR6gl4/ElK6m1&#10;72vGoOlVaGPtdG/24s3cZe3wYXLjHrPuFIzMXwTwNq0atox/EcAfHPB+Uj0YzG0KvAX18dW86uXI&#10;pwNuKc2WcY3mMYPuqUsRJZsJrw6T6t9ltl9kd4IBXyGXbiRWgPY/tMAWwB9a/oR9ev0BvX6fVgc4&#10;poPns/Gc2fw2qWUrsnw54PGbkGfv6E1QSsc+uWLRK3/aJbOCGFSm5PsE7V6K9ek0Tpz3KXod9GzO&#10;O38n+hX4wfWO1QoeJPCGgucZPEtnaU1HmfWw+s2s282o3U2v2Umt3U2uARykNZxltR6lNW5QX21S&#10;KncZta9jyka9M19HPluNeg7icnjJfHDRQkgxSNaiS7cTKsCjBZKt+FfwOszJ8ArMn6z/DGDLYAB4&#10;AsFwsfMjVgN42MDgXGZ1vmU2gs/7gnfuvFfOmGNyi35kNSmgTjMYHO5Fl0NpHVBG12FsxeuAop3I&#10;MigNnrm+n3w1jCzY/sJzqVkNBylX71Ra83Hq1ZLd4AmnV4M3cY9eA2X2XbA6DuKqFwMKu2zin5Kc&#10;GNLa4aJYGkGn0M6lNzV1v6cNWp2DthbPNuah1wNHNYyDQp+NNNudNOvDTMujdLPjdJOzLMtNptFe&#10;hv3p45DNvPDJ5JD1Z+kX3Q3vOnprQ3KeumTEa4RaCZoo/ayEvqakxm9sgvG0Vguz0ozRJoRqqYRb&#10;m6VYWqbr6tH1DZJMjDJNjLJBNDVMM7lywCb6NBMDipk+xVQv0cqQbmuSbKpDUcOGYqV9ACgR+L8p&#10;xIStUWL2BKUAMyMaezlotgAGJ7JdLygBiZ1Vqr11GqgAYOcgsh0wKDHSS1DBBcnLeqCl3UDEYryV&#10;FXxBHReHbBuLZG31KE21CFNDKmjN+Gp7XbZ2BYds+QpgJ+BaoD67ZV1NsoKcJ1sDA6TEHcGhItpL&#10;TysG1AFXNNVJ+LDy88cm2EQ73kCdDKK1EQPU0cCFaBHCwCCwBTC4NRIxFPRQVtIFdFLnalXnD7Cl&#10;L+gY6ADoJCgBXQI3CBI1Qgg4CwwOe9DYqht0ErQAmgWY6VJBTywNaHZmDBebZDf7JGcbuqMVxcWW&#10;7mrH8HBM9XBId7Rk6atHySFd+DkMb13Hc3Npo+WcNDVCtDUjVImBqsRgHa1oQ/0EPZ1YHc1YXa04&#10;A10qQEczHnTbWDdSS81Xg+BlZhDm48aixDwtzmmtfjHc07zQ17rQ37bY0zLTWT/eVjvUXjfcUT8C&#10;696/et9fJv5eAQvg/7gENNv+jvza/gI+mNpP+FDhE6HLbuHX/K36H0vfj/nU1/7vZqBlZqB59mOJ&#10;y3bAoPC/xAfp+zE9TZ963w98Ynx/zf8ZAnik9kV/bXnvr2F73w/qt/J5J6DiWcdnheRiK4IjmldT&#10;AWEmK2YtKWIhJWImwa+PETGSEzKQ5NcX4zcWELTjQXg+QoVyS0U94vfh5LDnum3Ef1NL7BZJ6raK&#10;5G1liZuKyJsKqHsKyoJ4G7w+1cGl0M89zVorlCgQpsoVpckTo8YfLs/tI/zQ9eE9l7s8zvfEbO9K&#10;m95T0H2gQnykjeE2kOAzFRY0FxY0RfLqoni0rtBBceteoY/iNoS34+U0ucIUhsMcgOQyEuDEifER&#10;ZfmMZe5pEzlIEXpOz4Pdiny0c9yIuZ4GSfbONhgj0EOpR1qyIvp895VFuTRFubREOXUAwlxs9ABC&#10;v2AgyG3AjlfoifDqiPBqi/DrCPHrCwkaCQiZ8wpb8YrY84t78kr68EkH8qHDBBRiBJUShHA0AZUU&#10;DkL+fULhI0LWIzyLG5fIpxQlqBgiKh8gJusjJeuDlvFUlvNUQXtqYNy1FdwM5N0tMb5O2FAfNXKE&#10;Lo1ixEq3yCy2y3/lVNzk/qzN9WmXY3GffeGAbd6wTc6oTe6oTU63MbXHlNprRoOjMWXAhDZqyZqx&#10;Sx8xY4yaMibMkibNWVOmrFEDWr9WXJdqfBue1amSOqiXNOfA2A2hvmdEQ7n+0FP73WylnSLZ7TLZ&#10;nSqFvUa1vTaDvS7L3R6TjS7cZh9+o0NrrcFwo8Fmv9l1r9F+o1p/u0blzSuZzQqpg1r542r13eda&#10;u0/Nz5/ETHslTdg9HrTM6TdLH7bIGDdPnzJJmzJInjZMmzTNGbQo6nQtK/d4EaxDU5fyRmMChRSj&#10;+AhxgkrB/LIOKLSJno5VqLt7dqRPWaxLdbR5fZhmS5Bym59Mpzeyy1O01Qv10gvzzEep3Fe5wk+5&#10;LgDXHEhoDyZ2hRAmE/TnaSavk23W0u1fp9stJdvOsawnUxzakpzqmY4NNOs2mlU3zayfot9LJnWF&#10;Kte6iTf7yLUFYGs80I9txLPNRHKtUMWO2BxbXJqNWryJupsaXkNaQVZUUQypiZC2EJFzEpJ1E5J2&#10;FUG5SEg6yUg5Ksg4oDEeIrKBgopkYVyiIJEiQKTyqNJ5NJK5dVLvabDuaiXf0WHd0Uu+pQ9z0yDp&#10;pj7toSmF05LGZ8cSdspAuuahPIolPR/LeD5B+5TIehdKe+RIuadLeaRIeTIlPRgiXvSfXKK/co/6&#10;0i0S8IV71FdeUd/6xnwXEHeHnHwnJuVuXMq9+NS7CWl34lNvx6XcJafdDci455N52zPtmkvSDw60&#10;r63jv7CI+dws+nt76o+O9J+cGCB+a5sIykH8wY7ylVHIN8bB3xqHfWsc8Y1BxBfa4X9UD/29avjn&#10;6rFfaCZ+pcX4Wpv1tXbK93pZ14wLb5qXfmPw4nPdZ5/rFX5jkXvbPQ+Z+Ny0qi9y7nXYxJhfX6tP&#10;R014fzNzaiB1aiihqyX4VVnGwACttT2xoytzZsGvsd3ocblr+7BRXa8ArfhuTN7XwRl/8E7/707M&#10;z2wY/8M1+4fgxzKMcsMnrc4ti069W2ZdW2rN66LPJ29kdf7PuBefRRV/FpzxWVj676h5N4peitS1&#10;Y9sGLbrnfEffhMzu+o6tOnVPmtd3qpeUY1IzlLNyLKuqA/sHI0ZGogaHyUMjMYMjoX2z1i07uKeL&#10;j8gv/2QX93tLv0ch8fovKiMmp/x6uwK7e8J6h6P7Z8i9y4GNszbFfRop9T85xX5hT/43i5jfW9Ov&#10;+xRLMFv0no0614/HjszF9g2kT05lTsx7FDWiPTI49Jj38RQZjVRxxQReVPgD0dB7wmH3RCIfiMVz&#10;SFC4JKjCaBZKMVVKkYVRTsETUxUUqHyoMH7tlEf6aY90mQ81Eh4QIniIoWLqIRjtYAVVd5yKHYlg&#10;ros3NMFrW+JJNjgVVyUlXznJYBkkIEhaNEhKJEhKOFBSIFiSL0xGMFyGP1yGDxAhw3MFFxyl+dmE&#10;SfMFSQl6yyKc5GTN5QlqCloENQcJgitCO4RfK/L3otZ8hpQnfafbh9D2+u7KwuLyytzmzvL6wdrc&#10;xmrf4uvQlMea7hQR3UAhI7KwZeIDw4iftPx/1vMXdaeo00p8q8YSh3bi+3e8q+dMczs16PX3zRKv&#10;aYd/pez7Fdb7R0LgTbWwG8Tg75VDv8JRv1bLuGZQcMe8+Gf99C8JMT/gIx9qRmPsUlm1r9NaV+Lr&#10;hyn9k7ET4+TlqYDxPvLUFHloyquhh8R6yuUQ+6Wa9x9x3l8SQr/Ah/2sEXffiCHmkqtNbXQuGrTM&#10;bCNGFBHC8mQ8k4Tt4u/rh/6o6vvAIPahMfVzxYB7Bkl39VNu6wBSb2ul3dbKuKmecVuNch3two0z&#10;VLHQDE/QqavQWupVPh4Quey6B7Xfgmp/gqquQ40cUBv/aTPPUTv3eQ/fbt3Nk+b77zu5oB7ey26e&#10;iy7uiy6ey25eeMbSCAIaFoNXsBxHwQyJQwOIozbevRau7Yb769U3ll99N1/2xcyzP00/+cNqxXev&#10;X/2w+ur6dtX9owbB02ax4wbxkyoUVI3fS5fZTiZMRuBzSFwxkncpCkIxsoJkjAAZwxMr/ygO8yBR&#10;/j4V/ZAux8FAc8NrRMMOmJOG5qZjeBjyvEwFviRFfpD8Jkw0bxpelC4vkCgvnIgT95XgdpfipZqQ&#10;mpLJC/XPjia6tsfaVvoaloealoebpwfqpseapydaF6bbV2a73sx1bc9178x07E+3vV/oPptofj/W&#10;DI01bzc8qY3xjFKXcRS5F6OIpChK0DDiKcoyTIykHx8HTRU/lp1xPjr+fm1nd+XocUEjSdWbj1sf&#10;yW8rJewqwmWNvJry+8HpSgo5S4u4svNfw5a7bNgl7HPZu/9+0MAfWpMRdWPvMfyhhH3KrxuBzxVx&#10;kYTn6cJrEUshnQEgZ0/nFeazFOA2435o+PCOzt0bGrevkWCuq965oXr3lsrDu5pcj7T5uAyFBUwQ&#10;QpZiIhbiojbiCCvY/opZw/YXaYMSs5NEOvwvCGCEUCBC2P8KX4SIN0LECyHiIYZg787rIibmdIUD&#10;4H9NAIOmrnQybIJhGfwXASwl5MP2vtICAbJXgBIZcR8JMVeEELweMkLURQzpihR3R4i7iiBchMSc&#10;hcRcBJHOgshfIigEzf5F+sLJlfGFkUR4A1CiXrD3Fb2a0Hw1pxkh6IAQBAP+y9LZH6YCs6O0uJss&#10;ykNO0vMvuMtKOUpJwEMtImDOz2XK/dCY457RwzsGAtzgLbBFilqCf6dxcRB5uPGODnGDffMH229O&#10;DjcW1raLq3q1HBPuSJgrGZOzSsdWNqC52e352aWpqYn+ycGh5cmnva3OiVRbcqY7tTQwrSY0uz4o&#10;vTYgrSoooyYsr94zqZTysufZyMaLqe2c3vmklpH03pni6TfJnWNJ7SPM9kFAas9IzvB08dTCs4WV&#10;lJ6BtL6BrKGR3NFR8Dsxqaud1d2RMdiXOTyUOTySNXIld0fHcsbG2YD8t/mLAE4bHGJ291Da2pN6&#10;enMnJrNGxzKv1oVmv8R2wIAPjQNAnj44lNLXn9zbl9Tdw+rpBXnawGDG0DC7Gmg/b2ISNAJOZ08p&#10;ZotkcInS16vPlleK5+bBtcAl2OWsgYHg6iqv8jL7ojzTjBQjFsOExbJKzXBIzyWXNSVXD2g4xnGi&#10;TESlHBHizlKSXpJID3Gk+98BKeYGAA82eLTYiIo4qRCj5WT9BQXhT5CWqtfqzNH5xv7blcmdvspM&#10;V41QPA+TJM7AiqTJS6XISyYT5OgESYYykoUTSyVKJKlJJaqiI1QUW5g0aGHhbGrqfGocWpyojvf3&#10;V+KPVRNN1ZRLU5NhEVBMnDg4KwkvkUyUTFWVBjFaiidY9D5Zmhe8CuqkqEiBQpCDOuzKdCUxEAHg&#10;kA0ooWERVEXRDzBVpGl4VAJWjIwWipIViJThBxGeFqyIYKnJZukqATK0FVPU0aBOqCSnI9e3jhzf&#10;uHB868n9I6yfUdw0WdEkefGn+qR0okKKikKuoUa6vhoZLxdNRFPNNJfaX+7O9ewv9YMfzlsr/btr&#10;Q0dvRqHjeej9OrQ2OliUTDMkRclLF+hpPzfQZynKMUgyiRooqgaKpo5ikFBMEipJDZWsisokSWeo&#10;SGYQUBk48Uxl8VwcKh8nWUiAp//mK2PycDA5OEw2HpNBUEhVUaAqoZNIeKamKkVTLc3CrCk+bqeu&#10;DpqZhCZ6jvqq5yuSS4I1I3VuloUIHjbpQIMaUL8UNMQPjTyERu9Co/cvRznej3K/H+WFLew4LzTB&#10;B03AU3Ivh7ne9j88670PjfKA/F0/53nvIwBIYC87KgxNykKLytCcIjQk+b5XAhqWhQZlT9oRr18+&#10;mnl8ayjrh760b4azfp4pvrdcyvP6Je9hO+qkR+piRA6alIdmMNCsLLw57jTicpz/Er40gOuvgP4M&#10;IqF+JDQErnUPtr/TX1zM/el8/qvTpbtbk/zLwworY7bzg1ENz8PI3pbaeJIoQushrx4AIWWHwXrL&#10;KXhKSDoixe3EkLZCAmYCfKaiAtbs5etRwo6ykn6CIgGCImHCIpEI0SikMFlCMFxSwF9awFlRxFKO&#10;j4ATk7IkyYY5K2bHq/XVOL1bCb+ct4bm9M7Hifu90rs9oocDwvu9XBvtN4/6750M3Tkbuvtu6B40&#10;9gia5odmhaFpEWha8nJU4qhbYL3+/lz5zxNPvx0p/nK46Ivlqltrdfe2WzjBS++GxKAxFDQhBU3I&#10;XI6iL0alLkaF3o9yXY7dh5sCgzwsD42ZdcYIZRjcyNTlzNIVzNURyddDZGuIFGjL52kp5WpiczQU&#10;czUV87UVC3WVivSxxXoKT/XkSw0Uyg0UXxrIV+hiXmnLlWnDSvixAaZAR6bURAn8K8Wf65scFfFn&#10;nwhgHWU25XpKNeYqLw2xoJ0XRrD6LdSQLtKUAclLM9xTXdliTclyQ3STLaHFnlhpJPNUVaDHBL3k&#10;qnoabQrRLN9TdA6jlfci5fajpYdtbzfrfknl+Czkh89yEP9YJv91hdL1fhPh3WDiYQTxLEbzXbzW&#10;u3idUzLpIFxlN0T5MEL1yvv+h3gQobodQXwdSZqJNYc6i6Hticu1Sehw42zv9du9lfd7C58I4Pd7&#10;K+cHW6cHW2+vBPDl3vLl/iIc915D2yvQyQa0M3PRUjgVYdRrKbThLALF4o6C5XdCFD6wG6oI2AvD&#10;vo0nncWqHkcT9sOV2CVHUfjNOB1ovgbaGTwZLq/PCqlID1xozb+YqrscfHHZmHuYF7EcaT7rRVj1&#10;wYI7OolUPiYrHkbJHUTD7EfJgpHZiZTdipTbiJTdjlbYJAOwG2TsmxhlwFqM8gYZjN5/8Lv/t/x9&#10;AXwUr3qSSDqhqgMOEtX2E+DD7WjsCUP9PFl3h6pxlmq3Hmdfpq2ULCWXIa9TpOL6VDMgD+8eL6rv&#10;flPG6ituy89vWn590+YGnys/xlfO2IvgbIP30FXyIir6YZWCMbgwaVykhHKk6JUA5pMN5ZSN5iYw&#10;OQ2zblnl/dku9x8dMj9zyf/Mo+gf3Uv+2a3kd86lv3cs/YPDCxinl587lv/Z6um3NiVf2j75k1Xe&#10;l5a516xhAcxFjOJHOPH9RLIVd2kKerGZ0rlJq9lJfHVArThPhqXgIbUGcHy1DerR1faWO3GvQDyg&#10;VG/FlANAfspsOKfWjRpT+7SiG4iBFQS/Ot2IQaeUjciX75jt55TWS0bfYWLHSepog+sTNyEbB3Hn&#10;IGUfBt4hA2+dRbTNU3EsUHUtVHMrUPfIV/fKUPVKUfViqnpTVDzIRI9wvHswwc2H6Gah4GCu7Gaq&#10;6GEo52mI8TfBhulhIlRQAbw3TaSFvQiKkXhClAIuDE0IkSUEiiv7Cyr4S2KDVBR9zBVdwvAuaeru&#10;eTj7dCnDUlWPxwSXHGXHVKxNnIy2N6+01fVHRl9dM/zjdZebgjGiyimKelk44yyCSS7RLE/N4omW&#10;3WNtu09iiabdczWbMtX/LLAt1nH1eyhLFlJNVzAvUnXMJ9hlKVqP+acfs2rPUhtOkxt2KRXrkc8B&#10;R5QaKLXtPb3uGAx1VNleVOlGYNGYA7NNN6yG5PdK2b1RO3jCnrkd/vSCWguqgTpvAgr3I56D5Cj2&#10;5WlC5VtqzVta7Tmj7oxZd8yoOWHWHgFYdYDDlHo2sAC+4jSpDgBvwcusBZVBPuaRCthNeHlErz6k&#10;VYGSY1AhpengavYne2Yh23W9S2l5n9yyF/tq2jOr0yS2XiO4Tj2oQTOkWSt0xjF5xTN7N6TkLK7i&#10;glF/AR4SRt0JvQY0uE+r2qNX7TBgthlVW0w4wgL4twC92ootAx0DXeqySdiJL4dvh1q1Hf0CXPco&#10;sfqUVndCrT2IrwQlb8Kf7ZDL4bVzM2CjthRQ2GNFaTUmd5jHd1lTOm0T+52Z0/45b2JKwYCcpTQC&#10;wMj/JuD5Zw8O6MMBtXIv8RW49Hbci/nAPECvPbXbNnEtsgTUAXe0nvRys7J1b2AYWt+Cdg6htV1o&#10;dR8aXlovadnMrDlKrd+MfrbsmzPvnTnkQO93pE3E5FwODL2dH4N2VqHdzdOx2Telrdv0ipOYl28T&#10;wLBU7lX3vptbfru5Ch1tQrsr0PDwQXLJW1r5Phg0Zv0OrXGf2niSULtHq5hKzDvp7DtemoZnAG+8&#10;OWnq300og6h1R3HwvOqtnCpoYBpaWILmZqD5pbWKpkF6UX9MwTS97KSiH5pdg3Y2Tvfmzlamobqh&#10;o9SGffA0ZraAxwPkpxnN2/RKUHKQDD82oOQ4rRFEADg8S2s6Tq6/miZbtUuDNw5fjy1diSrpcaKP&#10;eKVN+GWN+WRMBeS8iSs7TW18n9W2TH76JrF8LwmMBnw6aJYNu8Ffs0ev+eBN4c1uWY1vk5vB83ZC&#10;q3sd8mQ5sAi89ZcpreCt34suh/8IIKp6waO4WZtcLOv6WM6tTiOix4zeZ8EYsEqa8y48iKu9TG4H&#10;vE1qOWc2w442vWEvs24/o2EvvR6wm/YLB5lN57ntB2kNq4kv1hJe7jBrV2LLBjzSNuJfgB+Me9RK&#10;ENfJz5fCitmz9ueDC2YCcsFDBZKN2DLwXIGHB3xewLAAwPgcMGsOk3759IER20p8CcZqh1oBXgXl&#10;oASMD3gOlwLyl31z96PLoMxOKL19Paio1zyuRS+sVT98xI6+FVYCPunnlOqdiGcg34stByfupdTt&#10;sWp3k2vZcT+5bj+1fodZDfLD1IaTrJazrNbT7NaTDNgHv0vrOkysXwkuWQgs3Et8uUsta7aNiBFX&#10;IcsQ4wlaTzx9p0ufXc6OQRsL52vTF4s9+9VJe4X+b9KddtPtjjKtj9KMj5P1z9KMTpJNdlkm2yn2&#10;y0lOC2l+72pzoKH6i+bGSUbpQlLzFKOpMfgxSz/aCWmpfo+kcA2vLmCuJeFEFHfUUPC1NUmysUwz&#10;MKAbGiUbGaSbGmSZGWaaG6YDTPWTjfWYRro0G/N0M0OGmT7N0ohpoktRx4dhZb3lpTwISgHKCj4y&#10;KCdhfjNRQQsFOQ91lVAdjShFtKcaIdhQN84cnkNMMzOiWpjQbSxYJgaJ4BAkDjZpjrbpTnYZbIz0&#10;4sFZ4FxNtXBt9UhwrqykM2hTFR8EykEJQckf5OB0KzMmiLqa0aBx0Cy7cYC1eZK9dSpoFlQw1k8w&#10;0IkFFUBNU0MKiKCHgrwm/NxGIIoJW4ELgf7oaZGNtWNNdOIAprrxZnoJAHP9RDaGmmRQaGPCAHVU&#10;FP1Usf5GoDK8+28M6BKJGCIv6y6BsAX9JCoHgP4D2JcDXQKNAyxNGSCyOwly0CstUgQA1AT3gpZ2&#10;BadLiTtgZNzAcIEbhCcBXwlgC32qrSnd2Zp1tf4z09mG5uOa5u6Q5GBJszZOtDBIAB0zUI/VVo3g&#10;5dLh5dISFjCQkrCSk3bAyLrgsX5guNjzoQ11EvW1EnU1ErVJ8QAd9Thd9XBTvShrk3gj7VC8vBNB&#10;0dHVnpLGrCot7qqvHO1pW+jrXOhqmmypGW6tHepsHOuoH+moH7qKV9SNfUJ77WhbDUxr9Uhr9TA4&#10;bK8bZstjQGfDKKCrcay7afw3+bjOx9XYjfyav1W/t2Xy/xP6W2f7WmYAvc3TgJ6mKUB3I1z+X4J9&#10;+q+Y+cT7fuAT3ftr/l8WwPUvh3+TmrK+36TqeQ+bymfdgIqnXYBXJZ2fpQbl6svZIu6rILn1RHlN&#10;hXlMpISt5EQtJHn0pHh0QUTymYoIOwogfXiko/nQ8UiFeD6Ez4MHFpx3DEUeGYlzG4ve1+W+ocZx&#10;TU1Rwl6CW/P259zGchrd2cXD2emx2phUG5lCV9lXXoo1nsrVDvK1Vgqt1ipddvqVBjpPtA1TCKah&#10;csa2wkbqHLqytzTFrqtKcWtJ8pAAKB4NtgYW59EX5zZEchmJcZmIcZmLcVoCRLmsRTltRLlN+O5j&#10;xXgIaH4j2fuaJH7NGDOPskjvfD8Dhg02yUEv3sLZTNpY4gZemkMbI6rLd08ByamO5ND6CzoITh0E&#10;h54oJ8BAGMaIjRCXkRCnMfj5xS9gyCdoyCdkwitizitqzS3iwIVw5UB4CMlHCimQBZXiBXEJggSq&#10;kCpdWJ0pTErjUsjkls/mlk8SkI8VxgSLYbyk5FzBTwqCrLOmnLOpgrsTztOP5Bmp55Ng4s0wDSpx&#10;yHzlXFLnWdrkXd7k/qzBsajeJqfRIqPBmNVmmtxjkTZklT5mlTZqljxkSOvXS+zTix8xY0zbps05&#10;ZM7YpI2ZMQcNqKB83Iw1bpYyaZY6aZY+aZw6rMvoVktoxZG7VVhdKoxujbhR08gVr5DjRH8oxxl6&#10;bnpSgjl8gdqrQu3VY7ab1TZbjd602r9pd1hpN17vstjscNlo8d1uCTtsj9pv8luvNN9t0n1TrbhR&#10;KbVfhzmowW2XEXefGbx7FjbqRgY97DVl9ZgwRixSpizTZ83S5oxTJjXpb2wfj5nmthpltfu8KrDP&#10;s8f4EqS8BaTCHqHJgspkMXywgKS1EEJDX9uSGhZWHB9aHufREG/TEWPYG6XWH6LQ7yvZ4StdG6zy&#10;KkT9ZQDxlS+u0htb5Y2p80Y3eMlVOok3uMu0+2I7ApQ7Awk9oeqjsQbwJGCaWQfVpJtiMEgzHGca&#10;TdD0hmPV+iKUOgPRrT6yzT5yHUG4niiN9nDNVx5KhVaS2UZiZW7qteH2BX4OfgYGJBm8pJgKQlwf&#10;IWUjJGErIGYlKGKGFDKWETFWQBhhJGxkMOHiigniSomiivGCCnHwps4EKh+JxaOR/FAj+Y560g01&#10;+k9qtO/VqN+qUb4hUb4gxn2hmvAtifa9RtJ36qxvVJK+wNH+jKV8QwDV4FmJP6olfo2L+FI5+Hti&#10;xPfa0X82jfl30+jfGUf+i1H4vxiF/rNJ2L+YRfyLZdQ/mIT+g1nYP5iH/4NVJOC/W8P8D/OoPxol&#10;fmnA+MBXhkw2IP/aKOkbYxbIP9el/kmHAuIX+vQvdRlf6jK/0GEAvtRO+kqH9bVu8re6KV9pJX+v&#10;n3HNMPcn/exvNFO/JLG+Vk/7Xjv7e/2COzalqPBWnYJJx9p5t5YJn+6h4KHexOkBylQXdbyNNtSc&#10;1NeS0tue2duTNTCQMzZObmkNb25Jnl8K7Bq0qGp17p9Rrej4NjjpTwHJvwtM/9eg3H/wzfvMO//3&#10;0ZWPUlvVS9tdWsd8Rzcte9ewVbM8BQNfM5v+W2TZP8W/+qe4st8nPPk55RnyaaVWW4fL5GjQ0qL3&#10;xEbo4tvg+RObjlni0wZxVv6jsLjvXX0Vsost6tuCxudCJpYChmaDh+ZDhhd8h7eQ6QM/hzX8N3Pm&#10;Z/phP/kmqZQ0eA5Mhk3Ohg6PRg5NxAzPxg6uhLYuWhf2oUOe3bFN+qMN5X9YU35nm/Z72+x/Nkn9&#10;s1U6Nr2dPHOavf3Wo7bJ4Xm5bX65uDPllko4p1amoG4RQiebG5fIQ2SgjArF9PJuyMX/LB3HpZJ+&#10;QyrmPjqeU4HCKUfmlArnkQoXlgsXVQjjRfsJYv0QuECkso+4oquUgr2isj2JaGuu7WipYWGjpu+g&#10;ouFMILrhlTzx2BAluXhJUbo4P4CK5EsU54sX546V4CRLPIyT4YqR5SDLcUShOSIxjwAR8g+i0I8o&#10;Ulw0CW4KijsOxRMjyR8qJeInI+WIVtSXJZrrOaNkTXll7eWtkx+okb/DhptHV6++eX+wsrK3Onuw&#10;OX16MHdyvLB3uLS+u3YEQRObbxnPexSsyTflbW8RXR7q+t3W9v0K7/rQnCwTVEiIr1SIeinomXfH&#10;gvmDQcJ1Y8aP+pTvteK+04j+UTPmpm7cXf34e4b0R1b532qx/qAS/6027boR84Z2/E21sIeqQaZh&#10;zysmLl+MH2d2L6ZNrIT2DASND9G3NsOHF6OH1i2KOx7axv8e5wk+EXeMWT9p0R+a5vysRb+mQXlg&#10;zHpgRPtRLeR7gu9NreAfiT4/q/rd04u6rR35s1oIhxGdxyzlW3zkPW3WdRLzBwLtezz9ukrKLbXM&#10;26Ss+2p0UfVAtKaxZ4hZU5PX2rTpcgffm9ovoM7voLZrUNUP0MtbUBXXRQ3nQcWdg/rb77ofnrc/&#10;eNsBx5OWu4cNd44a7561PnzfyfWug+t9JzfUIwANIaAxKWhcGhqWgAbFYA0Mg3jfL3jSybnbfGe9&#10;5ueVim/ny74ayP6XZupnLdT/Ppjx55niG3OPb8/l34P6DQ7yMLtZqssM3cd6wmTUvXi0cLS0UJQU&#10;f6QMP1mWKw7NlYjhosnzMOQFmAqCCdIcCbKwAKaguegYHroCb5IiPxMLC2CQfxIBSSCX42JhBZOU&#10;ReLlheKUxcgECT95EWcZ/qcRnjtdNe/nB0+menYnurbGOhcHm6YGG6ZGG+cnWldm2jdnOtn293iy&#10;BZrpeDdUB423gu85HQm+3pIcTgI3UrTlaUriZHEemrRQBlaSLiEYjeBl4BXgScCzs2fzy6eb5+1N&#10;k+bGYYLcegh+CwSvtRCHJYLHlq1g2UgJu8gi3Nle9teAygCxX233+0Hofux0AZJCLhICTkg+BzFe&#10;e4A4vyMokRZxQwk6g0JRblshDithTmsEjx0okRJ1xaBgrQibRZSbjIQr2wFLiDqARFLMSVzEXlTA&#10;WpDHnOeR0aO7ug/uaP7wjcJP3ytc+xF742fl2zcI926rPrhLenhPHba/V0iIWcP2F2kjKQ7PD75a&#10;3/jKAf8norioOyyAf2V/EaKwJPvE/oqJ2cEO+L8igJEi8GxL0NQvAvjKAcPzgNkOGJ68+5EGFvSD&#10;C1FeYkhnYRF7QRE7ETFHEQlnUZSLsISzINKRXxyGT+KvgELQSXCJq3v5GPDNzYMtfZHCHmJC7ghB&#10;N1EBd1EBVykxDykkGHZ3eBlnMbcPUVQA3lxZXAS8HeCNcAMR5GJCtnLSTjKSdlIS8BxrpIgNKBET&#10;gpeVfnTXEAz1zZ9U799Wxyt5cXOSuDhUE2OKL/bfDbR272ydnkEQLbNSDGvqFp48tXY6vbQ+PT83&#10;PjkyuTAxvbHcMT/5bKD38eB4wsuO5MaJgp6l4sHVgr7lvJ7FgsHlJ2PrZXM7uQML9JZBSnN/Ss9Y&#10;5vBMSt84pWMgeWAsZXAckDo0ljY8nj46njkynjU6VrKwmNzbQ2luzhgYeDw7VTwzWTA5Wjg1njk8&#10;xLazbL/Ltr+54xO/6N5fMzb+QfEyuropbe2s3r68yalfL/4MagLSQPnAYDp4aXCILXrZ7bC9L0jA&#10;5cDVwWFSdw+9oxNEZhe8FnRybx/7FBBT+wdi6htASfHs3LOlZRALpqafzC+Ura7lzExnTE8mjQzE&#10;drYGVb1yLso3Z6UaxNE0/GPt43KECfbfPsQ94jfm4bcE3xqE+OyuRK/b34pXAhh+IBGizlcC2FlR&#10;IdjGOoeAj+Lngf+oAi1lNTGw/nb79HR5Zm+kPstbLwjHy1AXZygiUhQkUhWkkgkyTPwvAjiZKMFU&#10;k4lTkw9VVdrvbIcWl/aGhqD119vtNRnOBkwjDE1DLFVT5jcFMCiJkuQOErkXLcUDXgKFbO9LVRSl&#10;YRHsElCNDdsNs/UwG5CDQvASHYekEcRpeBSIFGXxOEXhaDnBSFnecCleUMJSk6UTJVI1MCVW6qW2&#10;ukVmKnlGSiySZKQUpxfPT053vnK4+WfHG186X//K8/41loJkiaF6vq5quiYu11Ajw4AUR1KMMdUc&#10;flV4vjR0vDJ0tjmxvTa4Mt95tDs5P94AHc1BJytrba9Kw7wpeqQonHwEVipBSy5BWxqQqCVN0ZSm&#10;aUgz1aWTSNJp6rJgHNKJUmk4VIYyKhsvlUuUySOi03FyaTgMDEE+lYhNVlNKIikzSHiahgqZqByE&#10;U6SaGHSmJF0MDkAzs8c9HZcjbe8GKytirNwUvyHrf9+VKnXUogbNaMDidlwQGnn4bvD224E774Ye&#10;XI5ywasNTwtCEzzQCNf7wUeAy2FOeFbuJC/IL4Y4QDk0ys1+9bzv/kn33cshgeMOrqN2TnhH4WkZ&#10;uFnw23YU/MKVe9uN3K7jXX7xYLbk1kTBtaGs73rSvu5O/26s6OZaDe9pjwQ0IQfNyMHb4k6KXAlg&#10;tn7+C/BmwILQgMSVABaERjmgiVsX09fPZ68fzt1fmxA62TA6fhPaVu3t40BCIyQQnAqSQpaSkv5S&#10;6EgFPFmRGCEm5cTBryckZiSPcxSXMRMWM+IXMhFB2CEQ7sJCnqKCARKIOCG+REF+hogARUyQLCEU&#10;BH4ZyQgZyQnjZHn5tTDcsZ4KneV2b0bc3wybrQ1qHk2qbrYJnfaLXIyIvRsWhH35FD80ww9NckFT&#10;HNA8NzQHuv0IGuWEh3FaCBoVgEZEoWlZaFkJWiNACwrnA6Lr9fdnyn7sz/tjd9a/taX+c3vavwzk&#10;/2mx4sZhFz80Kn05Kn8xgrkYEX8/Ing5AkZA4OrfLcrQpE13IiLd6Hq6LkeGjlC2jnievnSGhlSe&#10;Di5bi5CliU/XVMrQxmbpKuXo4woMcU+McM+MlMuNlStNcNXGuBoDxVod+UpdzDNtuSf6mEJtWADT&#10;ZDn9Ob/NURF/qqd4hRLguZ7ycz08m1J9XJkh9pke5pm+QpkReFW+SFPmiQ76pSm+QEPyuaFChRm+&#10;zFC+gCSepyr2VFe2zky5Wl2i11h+3o20Faq1F62+R1Y+iJE/jJOB0lShTPVRu/uVhM/HrPl6DLiK&#10;xf9cJvd9g+rNHkOOOWeJ3RD8u3idS4o+iGcxmlfS91MOIlR3w/GrEarTZGOovQDaHIVWx6HD9bOd&#10;ld8QwLsL73dXzw822AL43V8E8JUJfg1vCXy6Be3NX7Q+Ho807rQUWXNBQAmqp5HKh5G4gwjl/XCl&#10;vTAsgL208nE0AeTspap3QhRACajzOpoE9eVAWx3Q3sBmW+FAcfxuewm00AENVkHdTzeexPZFmDQ7&#10;yvc6Sq34yB+FKr+Lwp9GyZ9Eo48jMUcR6P0I9F643G6E3HY4ei9KYScKy2Y7WhmweRX3f6V4/z5/&#10;SwAfxcCLP+/HEGDiiIC9eJX9BNUzKmk3WumUprodi53yk9ijGbxL9xj1Mi3G43IVtHMUzPJwTkVE&#10;jwKiex7eOZ9gQ+aR8vyJQ+/ff1L53U2174R1OFV0EBZqki7a+AgVIhmLj5FVipZUjEDKhyLQwQLo&#10;0PsykZykFG6b4tsuT/7gVPiZY/ZnboWf+ZR85vb4M+fH/+j0/F/sn/+rfdnvHF78zuHl7+1ffG79&#10;9Cu7ki/snvzRKu8Lq9yfbXLuGsECmFfEge+auj3KrSXwxSqjZTX+1XbCy9Ok2r3EV/uJVYfUmhMG&#10;PFUUxN34io3osu3Yl0c0eLtW9rq4oAI4PIivhNJ6oYS6df+iATtGswm5wSS6zTyhx5q5HVX5ntlz&#10;wuzdTxl+5ZjvIGBtg3L1xfmFYu1jlWwpeGeGqjuL5M0i+SaR/BmkQDLOOxznF6Ts563k44z1tlPw&#10;ssC4G8t76GI9dZT9tbD+6nK+muhgfSxZV4GsIhUmxuEkLx5EVIzF42OxhGhF1WiMWiSKEKpskkow&#10;YGgQQgxlHHzlbFMITkU4hwIZsyfyttnSFhlylnlE5wItpwx1iySCDkNZ0/Mhwv2OiN2P3KZf3AWA&#10;nCpNKtK0eawNS99P+F8QwOX6Ht73pKIEiKkY0yJVx0IVh1Q5s0Ev1kZc6WZ82R618oRVf5HW9i6l&#10;5YhSs0OGVwM+jCrbj3gO2At/thv29Cj6xduEqh5jcj3J/5Wye7NW8KxL6kFk6Xl85Wnsq63A4p3g&#10;Jwfhz4/J5Wdxv+wme0avPaH/1wQwlNk2658DAIfwHwGwI6v+JK3lOL3ll41gr1YA3op/tRFbDk8R&#10;Tmp6l9R0klC9EVwy4ZjSphvxUsnjmax9DcG73yR2yTNrN/L5SXzFaWLVMaUK9Adc5ZBRc8Cs2Uuq&#10;2b0CJH9LAIO+bce9AHHCK73bNnEnvvyQVrWb8PKM0cD2vnuxr3ZjXoLkmALutx4M3Xb0C3D4ntUM&#10;pXe8ZTaCV1dDSzqs4uqMwl9q+VfqBnXYJMwE5ILnHNzXx9L3Yz4MDntYQE/AdWF7TakAV5/yyRx2&#10;ZW3GlII64JOyQn2+Xtqw1d4HLa5Cb3aglTfQxgE0t7lZ0bmaVX2S13yaUn+UWLEfUzblltJpHtPl&#10;RTlr7zqaHHi/uQztbp5PzO+Udxwwq8H7C97NHeqr3YrudzNLF5tr0DH4WboKDY+wBTCo84kA3sqp&#10;gIbGT5Zn9tdmoY03p80DO/GllwnV4O3YS6reyK2C+ieh+XloYRra3DzrHeljFnRHZw8nPN590QXN&#10;gh/Xm8c7M0cL41Dd0HFa42ESLICPk2Hde54OC2BQcnA1ZRy8eprayI4nKQ1wHfA4XalN9uE+o5qt&#10;NjcTyudCCrodaW028aPe6W/iykCdlaiS9YQX4E0HLYP6sFROggUwyNklH0e4AhM8rvCmtgD20srg&#10;Z84ps+Edq/l1yJMFv/z9uIqL5JZzRsMZpfYyqXU/uvootm4vonLBq2jIJqXdMKFSJfixnNsLZb9u&#10;U9pm6AuI1Qml90EpXReMtlMm/CTvpTcA9jMaD9MbDzKb2BxmNZ/ld4CS1wlla5RXB2lN69SKEb/s&#10;tZjn4NbgByOtCXyawE0thRXPBOX1OTHAnfY40AbcWPPBBWAEwKtgKEDlXVol2wGDOwXjw74vMKrg&#10;EFQDgNEAJfBIgo9nYuV6cPGb4GLwsYVYTcfgR2tMOciHbKjtRlEtemGdJuRRe8aiT85x3CsoqwN8&#10;hPdS6naTYfXLBhzup9YfZTSBZItZtcOqAXdxmt16nAnPBt6h1BwzW3bjq5aCi7diy96nNa2Ri+us&#10;gpKVjeIUNVKMrTpYKQc9nZfLU+9eT0HL/bsVSdsF/uupznvpDieZ1ifJRqdMvfMk3XOWwVmq2VmW&#10;43qS3Rzd4fQlHRquhLoal5OerdBrV1kNb9Ja55lNDf5FNK0IZ3EbzHeKyvc0FTn0SShHOwOKo2WK&#10;iRHVzJhlqMsy0UszM0izMMowN0w3M0gx1mMa6tD1tRK11GL0SHHmBnRLI6YuiYzD+KGl3Qx144z1&#10;EzTVwqXEHXg5DQCighbguzBGxo2oHAAbVv0ENqaGFEtThr11qqNtOsDOKsXKjMm2ti4OWaDEQCdW&#10;WcFHSd4btAYqmxlRjfTieTj0wdcuaQlH0D4W4wUuB04xN6bpakaD+qACKNHXjgHRwoQOmgJXtLFg&#10;uTnlsHMN1TATg0Rn+0x351wtUoSspDP89/HCVqAcXB1uQSsGwNbAHztga2M6KAGJnVkSeBWH9sJj&#10;vPU1om1MmaBv4ETQAlra9WrdNRsFOQ/QB1DIvk3QvQ+AzoALgWhrmQzuCHQb9AokoBBUJhFDwK1x&#10;PdTluK8N+gZKLA0Y7FWprYwodmbw+s8AB8tEQ61ge4sEL+d0R0umjmoo6AxJKcRQk2ykE4VVcBLk&#10;13l4n/Dgriofty7oFbhTPXBT+onmRixDHaoGMVYNF61DSjTTSzLTTTTVjTXTizPSiiQquqNRVipY&#10;VwujMErM08KcpubayZ6OxY7mqYbaoea6kc6Wqfb6T43vJ3wqgP+Gqe1pnvhN/n8ggAEfHDBbAAM+&#10;mN3/JP/R+/6VT7zvBz7Rvb/m/2EBPP5JrH/JdsCfxpqygZpf2V/Ab9pfWADLPiRKPyKhuHTEeY2Q&#10;/JbiQraSQtYywhbSPIYyfAayAkYoQQv4fx5lgiXwTBmNdCSRIqwYxody5xG24xewFhCwFuS15eNx&#10;4ON34eV14uW0FOY0UhTUt5C3iDB0y3ByfRnqUhNq1hSi3x6g2uuLHffFLAcpboUThqzFRx1xM95W&#10;CyGhI4GUl5aR0TJ2xo9ISlwqIvcwArdkEI+UUNxqYhyqSG5tWWEzaSFzJJ+5MJeZEKe5MLeNEI+t&#10;ILedELcZko+E4lVB3lWTuU+ylrdhuYU8ifTOCTRNdtNJsDF2xpvgudWRN1WQDzSQvEQEt7I4uNkH&#10;2gBxGF3xR3oSHIbiHIYoLlNJPgspPisUn6UYl7kIp5koiPxWguK23OK2XEg7bpQLv6yvsEKEqFKc&#10;KC5RRjsdocrgxyXyERK4cOR7iqEPlEL5CdFSOIqcYgxK2ksMaYlXtHYxD4z1orB8k8gmYYkGYWkm&#10;MaX2zDr3pAa3uBb3yF5PSodVSo9FXo9FTi9MVp9l5oBl5qBFxpBV+ohlKmDUMnnUkgUYt2SOW7JG&#10;jBkjxkmjJqwx0+Qxs7Rx8/Rx88wJi6xR0/RR04wRk/RBg7ReHVY7idpESKhXjq2Vj+pSjR83ps7Z&#10;x614B+xEu7zNsIaeG0CVuHf1sifNcoctyjstBm+aHVYb/JcbwrZ740/GUt+NFR33Fh13lpx2FR80&#10;J72p8F19ZbpVo7FXh9upxsBrQb9SfV9nCdXFvQ6l9BjF95rETTslj1nThk3i5s1pyyaMZQP6unn6&#10;kkXmsFl6j1NBk2dJminTUjFQTCIIgaOLKcfzSfuJor2xaj44FTu0NJESEp4T6VcS4fgiyLAxRGOI&#10;rDkeRewJVm6M0K4O168K0agKVK3xxzcEKrcGKXcG45p9MI1ecvXusnVucnWumAZPpUYfYrM/vsUf&#10;0xGCHiLjp6gay8kG6xlmm9mWmzk2E4l641SDMarJUKJZb5xZa7RxQ5hhbZDBS2/t596GxT5W2YEe&#10;NL8Qb4dAdQ0XMTkrETlnYTl3EVl3MRlXlKSjNNJaDmEmJWr7gNOODxnKKxbCiwpHKlOFsQkccpE8&#10;eAongXJbOf6aUvx1IvWOduo9o6w7RpnX9LO+08/5xqDgG92CL7VyP1fP+TMp9yvNou91Sv5IyP5W&#10;I/8n3aIfdXO/IqX+WZX+jTrrulbqLRxVQCtDUDvrnjLtBibuoUoSn142j0HOHbWke9qp9/Uy7uln&#10;3NZJva6dfEMn5YZu+g3d7J+1Mn5QTwX8pJkO+FEj7Tu1ZBC/VWUBrmlnXtfJAofgpWsGRZ/rP/2D&#10;YdkfDUv/ZFT2hXHpF8YlXxo/+cq48BvTwm9N8r8zyf3OJPtH04yfzbNuWOXctsqWj67XT+/1rFoI&#10;61mNHpiP6B+OHOgiD7fG9tUm9tcyBhpT+prTutsy2zvy2vuyuwbpvQPxQ4PRg8OB/YN+g+OuQ5MG&#10;rYNyL5r/2Svm30NTfx+d/4+huZ/55/1rzKuHz6aVevdwnROKTV3CpfXX0kv/Lb7wHyML/jm25E+U&#10;8s/jnj5KrcaVddu2jAZ1D8X39bJ6O2iDQ6HTB46jxxrVU7y00q88Ev7oHHEtMJE7PsN3atOhd86q&#10;ddx1YDlo5shjaEu1pIOT/Oy/WWT9D8en/90665+sGULMSq+RLfLSvmfnCGV2NW58OaRz0u5ZFz6+&#10;jN857Wfd2H9Ti/gXq+TPTJif6TH/6PRULnvBoRNyaDn4v5j7C6jGsnT/H+5rc+eOtE33dE9bOUXh&#10;TpTgmgAJrkGDu0sV7k4IkEBwqKKAgjLc3d1dCwp3rzrvDunh1q3umTuz1u++67/WZ+31nOfss/c+&#10;++yEhG+eZ2s/7RKPzePyDL1l4f6tpsO3ip6ceiko09ds2nn3SdQ7NvH3HZLvO1Jv2yd9bx7/lWHE&#10;Z7rB3xiEfUMM+UbH/xuNh38muH2l5PCVvPVNSRIPvyqcQ16QRYLvNlroDhzNgpBmR+G4kVowjDFG&#10;wlZa2kFW0kla1FUG440VD1eUpMthsqWQGeKwVFH+RDR3HJItEn4/DHYnVpIzTpo7Ro4nWoEnCssT&#10;Ic8VIvsgXJItEcORiuKhovkoaP44EaEIUWSguISXpJwrTscUa4SXtxJXcBVUDuFQo9zTzuDVjGtq&#10;noDOT+d6m3cW+443+o42+97Mt+7tzo5ODL7dP9m4gCr6Vs2DMziVre8omHLqeD/Qi/xeNeJblYjb&#10;BlQWs8wfjejf6FG/NUj5xij1O6PU741o3xtSbhgl3jCM+0479EvCo+/0wj9X8/laL+iuReyP+oGf&#10;Y+3vaXjjXKipNfOFHRvVU6fPRnfI7ZOxg7MRU4subUMxE8f2L2ckgp/fMU36TjPuB+2kmzr0W7oZ&#10;NzTTb+swVv5NTcr3hIjvCaE3NcNY9KN+IPjdVA+6rxfJYUjmNKCw6sTfUo36QTmSRTPprgb1rnoK&#10;i2Y6i3buPa3cW6rZLIoJEmoh4TFZTY1Fgx3B442EzQ7hs/Y7Z1VfQpXfQpW3oWoOqJYXquN433j3&#10;ouW78/bvL9tZLtseXLSynrfcP2tmPW26DzhpZDmovXtYd++o7v5Jw4OzJs7zZq6LFu7zVj6oH8UI&#10;KhoWgUZFGLsbjiKuImyETrt4AIdtPJu1bLMlP3bTP6uK/OSVzydN/p+ORLFPkyV7/GWfEmHgsUZJ&#10;wJKV5MjyEgkK4hQFkUQcQ+1IlIMnSCPIUrA4SZ5YhvrLkyDHl4wVpCnB6HhEmgqKuR4SZHkTGXqw&#10;YDJOCJRJCgIpCgKp8gI0OYEkOUGKvCAZC4tRREQoi7hL8AaoSuY/sp2tyIfmh6E3U0cTvWuDLXN9&#10;dVuLvcdvR3cXurfGW/YnWs4mWy9Gm6D9ucvu8i6yf4apSpQiKlJOKBYLpyiiyDLCiTKwVGl4mjQi&#10;XQpFl0ZTZMVDFaRPujrPZxaOVsBK2nCwjuRmU8HLPwSfLhTEvaRR7iIC9jAuSyEOczi3FUbQ4Tpm&#10;F8BUc5nKLjNB9D8JaMH5l6D5HX8JSsBeFOYkAnf4h7ET4DHi49bn4dTleKD5gEWN5Q7hzk2l2zcU&#10;795SBjY7qwYvl56wgDEaYSEmYiMp6iiJYSQ0Fke7iaNdmEImQ+tlqsJ/LRkb4jIad0LDnRGCbjBB&#10;T7iQF1zYAwn3RCE80EhPNMpdFOMhgnZFIh3gcDsYzBoAh1shELYM8fivUbYf8qHuew0azkjJi0K6&#10;wIQdhATtAMJCjiiYC0OXFXYTRXhKo31lMf4ASeQjEQEPYT5HGNJeEG3NRABlxYe24kVZ8qAtb3Hp&#10;3OUjPhA2YUeZA1jgJrcEiDe5dDj5jXn4SQJCFkIwKxjcDo6whyMcYXBHAX4bJMIVg/ZGwt35eR15&#10;ue1Rwp5Sov6MgYHbhzn/Y6UD+Pr3s9YODITN1Y7LDG1YFOkCABUY0dsCZuAxgWfEy6Zant/ZUjYw&#10;Pby5vHjS3jv9rKKuqa9n63x3eKFvYWvi7fHi/N5Cx+xESXdfVnMvvXno8eBSzuBibv989sB81iCD&#10;zKFZAK1v7IoR2sAobWD4mpSRMdrwaPLgcGL/QHL/AHWgP2VgIHVwkBFQ29+b1t+XPtCbMdiXOdSf&#10;PTzAYORnRfYjMoeGf52rLNA5Y+Ppg0PU7p6kzq7Uvn7GXr9/3Rj4I8AlTBH3WglmysB/i6zB4cyB&#10;oYz+wfS+AQBz82DgpHV2M0npYuSUBp7HYxNPJqeKV988e7tasrH67O3K08W5zPERWk8/pbkzuKja&#10;PbmIBaP3h5/E2fgMObhNeLjNwdcBIUFbsGLRKBdxcXcpyYdSUl6SEt4SEh6gFBNjaMCMHzQgndFo&#10;J1GMO6gDE7QmKIWKod35uM0Jin4icKO8jMrjzZP9hUlodzrVTTfJVD4GzxBls/HSdHnxRHl0trYC&#10;TVEkQQGWgENmGCrbCLMX+3tD05PQ0tLl/Ny72YmdtqoAFUycJjKDKEFTYSi+NLxokiI6QQGRiEOB&#10;w3R1qUxNmWgpAT/Y/TBRbnAKOJkVgPGrUJUxv0qSskiSMuqXZaISOlEJyZCHFRHgbTMBBwejjcPB&#10;8oxwT0n4EguN5+YahQbK6QTxeAmhUDiH/U9/svr+c4D97W89uO8GofhjpNHRipLesmiKFbElk7w1&#10;2HC2OrS70re23LW82r36dmBzc3h3ffjgzdDJ8tDWUHNrHjXDyypCXy5MSzxYHROmIRqjI5VIlE8x&#10;xKUZKtJ1Gfmok5XBvUjQ8RIpONF0vGSeNi5Ll0DXxidrKiZpKlG0CWRtfIS6YpAK1hev4KEom+Hm&#10;sNpYDb1ZPB8b2untgKaGujLj4kxkyCRUBPF2rvu9hdfYzXoJaFzhak9fvp/zLY9yXMEFjfIwxEsm&#10;w5yA90McgHdDD5iH/4MRdlBeDnCc97Efd90/bGdw3Ml+3st72Sdw1T6GkXhjRAwaEDnvhh+28u81&#10;CswUs44+vtOb8U13+pdDj/+0XH7rsJsbmoBDUzBoXPAdQ2wWgmYQ0DTq/SjsvI/vpJkNGhKGptDv&#10;B/n3uzn3BuGHUwo70zoHK97NFZbBXjh1JYwkSkEcYSyJcpdEBWGQIeKiYVKSwWJiD+EoO0E4CYY2&#10;RYubYyQtBZBmfOCdWcQbIRIiIBwqIBiDQqSgBNMl4ZnSyCRRoYcwbn00rwwWA9fGsadFq7S8Mlod&#10;ttkeN9gaUdqfkD0Yx+z28b0fFbpSppl7FYOpY4fGGLwfZoVGHjDmZITnamIFoTEYNIY87eE/6RU6&#10;H2Bs98v4yDEhBk1JQNOSoASe7RbOudKfhp5+2ZX1u1b6f7Sk/NdEEctyOf9BOxIakWAox5PS0BgO&#10;GtGAuk2OaswzTO6RVe4/IUkn49G5eoqPDdVo6rgkDUWatnKavmqqPp6qg03RVcg2Un5mqZGjJZ2n&#10;KVljrtpsrVlLxNVoyzQYKTZZaz7VlnisLvbSCJerigmHsyRI8Lwmqb0wVSnQV8zVlH2io1BipPaK&#10;pPXMSO2JrmKhHrbECPvMAPtEW7JQX/a1Gf6FITabgC7SlSnUkX6qJZmvKVGgLcWINjZRrDTF1+jL&#10;1+lINBmIDTnKrgap7sWp7UTLrwaJ7ESI7kdJncTiTmPxR+GELT/lVXfcgqNMhx5HvdqtV3JfF0t+&#10;Xob9tkOfbc5ZdDtA6Sxa+z2ZeBKpueotu/ZQ7jRK6128/nGE2nGU6ttQlekIg/2X8dBaP3SweLI6&#10;efx2/nx78XJnDtqbhfZmoP15aH8R2lt+t7t6cbjJ4GDtcv8NUwC+ZEjFy2cbi9DZJrQ2Dg1UNHtp&#10;jnlh1zzE3oVhj0Kw+6G/zl6Iwm6wPDAOwxUB4HAuXGWziQJtNEKHg9B883haeFOw00VDETTXBh2M&#10;Qjvd0HDBRIZTqQWyWPl2h/qDeXOhfR/pvQDJgyBpwF6A9K6/1G6g9F6g3JqX6Lqv9G4w9igCfxqt&#10;ehKlchjGSIW96S97vUfydiDoXfE4kgAqfCj6ApgqNWDLV2bTRxo0chCmNOOMmHVBbgXKb4dgGRpw&#10;7M8cxDHYu4KRETpedT8OtxuH2yfj9+I1t6KN1sLtixRlH8ur0sW0KQidFEmzp6oexVreRaqOZeoW&#10;zxUN0iU0gwSVrVlkVb6TEPmTGM9nkiIsBiguK3G4u6x0kJJSlDIhRl4xQgwbLqKTzkPMZjHO+s4q&#10;+w8Oj//V9fEnbk8/ccv/F8/n/+7+/D9dXv3e8dWV+ssQgP9o/+pPdi++tnv2mdXTP1jkfGXz+LZD&#10;PodZOp9GtBDaWeCWpjncrjuseiWxaS6k+IzeuBtfup9Y9asc0+qOqLWHyTXA3qNU7pDLGYFx8WXH&#10;cVUXifXvUhl7bW4lVkwG5HXYkWsMQyt1Qtosqb2uT1aSuhr8XrtLe5mJu5rLuFqIWDhJWHljXQNV&#10;fEM1gkPUggNUgh7ig22lvaylfcxk/YzlA4gKwTrYEE1ciBouGCfrS1AKVlEMVZYNxMsEa8jHaCrE&#10;qUhHCrM5SsH9lGSjCbhYPD6OoE5WUouRwkeIqcVKqkSqK/nbKXuHE9zS8E4FWOtn0mYlslZFcjb5&#10;CnY5OJsMZQs6gZSqakBXJb4wcS7QtklV0I9A4LzZRexv8Jl/w2b61f0kaa00nMETDctifYfnBk4l&#10;REdglOjYv9SwLcYz9jB+pmz+XMXqpZrNK3XbMi0HUALAIdNTqmkPnGU6zs91nEMEFEP5lfPwtsw9&#10;gJ9puFUaB+xSyrfJpWAadxMq9slVe/GVh1dC5klcxVlsxWkMIyr0KPL1QfjL/bAXgIv4qs2AwjHb&#10;pBbdoDp1H1AOWsRPO6XuBj3fD3n59tHTWZeMt74FUHITRG87iKt8T289T2k6ojIUtb2kmt2rHLwn&#10;dOD5WfQ9ZewZzAh4BfYBpfIoqXrELXXMI22PXA48h4lVoAKovJdSy4g4TGUY+1cc0hiRwaDaEaXq&#10;PLnuktbwLrn+lFx1EPV6L/R5h354g7p/Oc7jlYJrtZpvv0XCG7+Cw/iq06R6MJ4zWuN+Ys1GTOnb&#10;mNfMtMxgXYHet2Nf78SVgn4v6I3nqQ0n1FrgBGMAvUx4ZXRYxS4G5oPxMGRgcsWvsh39CrADmo15&#10;vRtbCtiLKwOABkE7S0FPQSOlmg/LtB5125Ln/R+D7i7TmqCsNtDXfkIFaBwcghJUBsMATjAz4Frg&#10;ZAJGBaZo6mFWv2PSatgzUAeMbT2xbK2obrelD5pdgTb3oO19aG3zcmr5vHdq8XHVQlLJm5jiw4SK&#10;C2rdWUL1XuSrpdjCo+a2jf62hf729fFhcNVl0+ghreY8pgKiNm0nlG2+bL2cWoQ216DdNejN7PvO&#10;7qPUknMKmKvyzcSancTGfUrjcVwNWDnLqSUHrV0nyzOn28vQm5Wjht4DStl5VNlRbOVBat1qVhnU&#10;NwptrEKrc9D6yrvRsflnFf2Ux0u51VD3HDS9fDI3tb06whCAq/ovs1oZizC5GrwDMAJ8wcucVsuU&#10;6pk/IGC89lMYkvlxKkMHvQYcgrMMRT+xciPu9XZCOWA99tVCSMH4o6xB99R+VxooJ31zViNKQDXw&#10;FnGW3nSa2nDdJugL+MH7CSiBnzGSxMqd5KpdavUeI285Qz0FfjAwMNvgqa2GFB0mVILHfZJU8z61&#10;6Tih5jyp5SSh8Ti27iCqeje8Yj3w5aJ34bRrXjnBH1CnFdZvSXvjW3Ke0Ayl9kCZ/XvUhovHXVDR&#10;wGlO+walcpVctkdvOM/rvHzSfZTZApy7qfXzkc9W4l6uJZVPhz59E/MCzOe77LaTjCbGzV6tf8YI&#10;EyvnQgt6nJJqSGH1pPAeV+pKRPEBtQb4wb0wRO4rMXgzvhSUTCfTDy4HMG8NTOl6eMmi7+P9qNdQ&#10;Wgt4HYEXFERvuaDWn1Nq3oY8G3WgthiHtxiE9tkkLD3KAyv8OL3xKLPpMKNxP61+m1a9RWUE/oKX&#10;J1P3Pc5qBqeAvZlcCZzHGS0HKU37SY2LwcWLAUVHibVg9hYCcqf80xrsgl9ZPSp1D2in0IYL8scq&#10;nr/paoTmuqHOwrWsR0vJ9ofZrqcZthd0s0uq/kGMyjsa8SRZ/zTNcjvVeolmd/w6Bup/BnVVr9OL&#10;1xJKd9MaDzLb3iTXv0lpXqZ39MdUpptSPOXcVTh0pB9oqYs6mGtHWJuQzQ0TTHQpJrrJlkZpdmbZ&#10;VsbpRtoUonaCqQFNT5OhJpIMqebGKdZmdE2VMElRJ3lpDxODeNJVdC8wtNVDFWQ8kMIWvJxEbnY9&#10;CYyDllqIoV6MnlaErmY4qOZom2FtTmMGxVqSkp3sMt2d89yccp3ts+ys6DYWKeqEQNCCvnakhWkS&#10;aJDZOEHRF7QJvkGLoe1ABVNDMmiEKf0a6EYTdaIAoKaVGdXeOg2U4FomoA7oF1QD9UFfzKs0VYNB&#10;g8rYR3icj4qSn6URhaQfx5SBTXRjmOovKI11oq1NkgAWhgmGWpHy4i5yYs6m+nEmerFg/LaWqWC0&#10;oDVFeW+4oBn7fS05KTdwm8APBgA61VAJAuN0dcxhjgfcLDCAh6lbA48xMQ5cDkYOJg2MREbCRQRh&#10;DZoiqkcZaEQaa8dYGpHtzBKvNgCOtzKJcrKmXO0EHG9pFGeoFa6FD9RTjTA3IJsSo6xIMebGkapK&#10;7ggBI877agKcBuJIWxO9OGPdWGOdBCNtsqEWBWCgmWCgSQbtMyOMiRrheDlPeXEHvLyrtoq3nsZD&#10;J7vYpPgXL4q7G2snmhomGmpGaysHmqqGWqqGW6tHmNsDA7u5cggADj8AnP0rHyi1H4q110otsJlO&#10;ZoW/BVPf/SXMs79stq916v+U/rbpX+UjHfd/5UNx90OuleOP+Ej3veZDrfdDmLv//uN8pPte01Q5&#10;Ari2r6Tfofqy4caKcQblkwzdt2yivmy0vnS8rnSk9tVo7evhXylfD9a8GgBcKcH9VS/6AJXPe6+p&#10;KOkpL+4GlD3rAnyCYVFEs6og2LRgHPpCnCZC3KYwbhMkt6E4j4EkL1GSz0hM0AwFd0SJ+WFwCaIa&#10;dJQWRVAljE/Gm0fUiQ/lIIB0FIS788O84WLhwphQQbi/AL8LmttSjt9EC2FiLqZvjpCJVFd/5W7T&#10;EWzd5a3SYYfosWIbtb3fpP5FPeHrOuXbjerwDkP1fiu7AXu/JpeIQE07C2WSvrSutoSeMkpDnBsH&#10;Z5WHP1AW5dfH8BtiBM3EELaiSCc0wkmI35qPy1AcpifKo4q4SxBnVbPEWVNc/FN9HKLtNSmuRsFm&#10;ppZyJDkOXcQtTRSbNppPGcGjIMKhLsamL85OlOBgbCSM4TREsxki2QxgD4wQnKYoLgskjyWcyxLO&#10;bYXktYEJ2z8QsnyAsReQeySiEimhRRFTT0IqJQjKRbOg/Vgx/jzyIQi1SIR6KB/+IS/eXVTVjZ+P&#10;gBPTMtEw9LOzy4sJ6SnOWaku36qs647KanuY0e6Y3u+UNexA77eM6TH17TcOGCGSx3VpY3oMRvST&#10;hwHExCGDpDESbdSMNmpOHTanDlkkDVgyGLKgDpikDBnTh03SAEOkjGGzzBGzHMAgicGASW6fUXY3&#10;MaNNm16vnlxHIDcohTfhg7o0AkfNg1YfBR2TH73PsX9XrHdQLHlQht6vlTxoUTvqtD3oCtrrou11&#10;PT7oL7kcr38/2nnc1bLbVH/QWHXQVLRbl3DQ6LNfb7ZZRdgsl98qw+2Xq51UGEEv/XZjEseto0es&#10;I5a8EuecY6dsQpesw5dIoYv6QWvG0YvGsSPEGMYWxR5PKhzSYw0pChg/jHS0mGwkRi4EJv5QEOMo&#10;Im2DVbYxJtqGefoUxoWWxXlXBJs1BOh2BKl3hWi3RJs2Rps1RBo1huk2BWs0BRGa/RVb/HFtfrhW&#10;X2yLD7bRC1froVTphit1wZU7y/T4y/X6ird7i7Z4irZ4S7X74TqD1boi9IYo1gNJDgNU1/4Ur95U&#10;v560wC56cCc9vIEWURITnOrvF+Ed4OMZ7eyRZOpM17RN55UHDzeITz5YUC4QJuOLkPBEi7og0a5K&#10;6jRF9TSEZMQDIU8utC+HiC8bxldIKUaAEMutEsOhRubQTuTQT2HVp93Vpf6oTf1GP+NzvczPtNM+&#10;1Uz/VDPzC528r3Ty/6xX8C2x6Aut3E9V0r7QoH9nkPuDcfZXOilfKsX+JBX7QDqRU57Go5QppPGE&#10;Ty3vjmzyZ7CQe4r0u4T0O4SMm/i075VSvlNK+QFP/0E94zvtnD9rZ/5ZO/svejk/GOT/YPD4L3p5&#10;wPM98QnTDzzA/61u9re6ud8YF/8HsezfTOv/y6r5C4e2r1xav3Zp/LNz9Z+dSn/0KP/BreQvTk9+&#10;cM677fWYK6gEFVcpm1zzsHY6vG06YWApcXQubmgwsq81vLs2srsqeaSJNtSY0teU2tGc2tyaVt+R&#10;VdeT1jyQMDAcMzEeMzcfPr/gMTym39AqVljKmf70i+Ck3wfR/hCe+S21lK2wW7hiRqhynq9s9LPk&#10;p5/THn9BffxZ0uMvKY+/pxWxZZfCnlRrNwxat034D8zGj87RhibT+geyursovWO6ZcN3Y8v+6Jb2&#10;rW/2X3zTv3CNvxeWjS1utexcdBnZ8pk5cR85JFbPwpOqvnVN/RfDuP+0K/zEKOsTE/qdkHKj2pXw&#10;BSh88sC9ZcLyeZN+VplseA63fewN/ZDvtUJvGVBuWuX8i2nGNwENiIx57NM1mYxp4fD6204ZX5mE&#10;fW8Z+rmex1fERz8Zhf2kEXlfM4Vb88k9hXgOTS9uAwdBUw+Y1SOEnR8AZu0nbPkQYxeAsfXFWHqJ&#10;mLqiDOyROpZIDVMZZaIGSkGfD6PFLkS4w6n0013FH24off+j8o/fyXz5Ke7bLzVufUN8cMOM954d&#10;nNNNTNBXSpgsA6fJwNMU0BmKopnKGLoimqaASJIXCkGwhqJZI0TZIyW5oqV5AFEyXLES3JlSsGxx&#10;eJoYgiqKIIuiojDoYBGxR6JSD+XU7BX09BUscFhXhFIoOyHpR9UcVjw5PqEI2t3dnBrYX+rdXWg8&#10;3WjfWW7e3+g72J17s7o4vfR28s1h99xuRmWXnnc0iwLpjpLvT8pRN9UTbmglf00g/14p9s966fcd&#10;X36un/qZPvVTHfIftaI+0wr/Uif0T9rBX2n53reO+lbP8zMN+z/pOP1o6M7vEGqS9IJcN1nQvZFe&#10;Pf2k7U1+74bPs3aNhHxCyjPtnBrluCpx35fc1ll3idRbOjTGrxw0026opdxUS7mtkcKilXJPi8Ki&#10;Sb6vHcemH8tlyIBVJ/QGwed7BS/AbWV/dq0oXn0Kh1YCq3rCbUL8bTzlrmrqPY2Me+pZnPgUXbPH&#10;8bHlDeUVw20pi52OO33qZ92Y03pOqBUOVXCfFN8/fX7nXfVtqPWHi/Y/Hjb+12XbLab6yxSArzlt&#10;egA4a2Zj0MR+3szB5LiZ+6SF57yd9103H9QnyAgtGhJmMAhKGCNr9CDyvBu218S9WnV/6cX9Su9/&#10;Kbb812y9/0zT+Josf8tH4Ee7ez9Y3fzRV4jfH84fghKKFBcmS6OSFcRScdJ0Zel4ORhZQTABKwTK&#10;eHmBWFm+KCnuCAlOKh6ZrIxIVIRdnwIkyPFRZHiTZfiosoytgsGyAc4YWYFwOcEEDclgHCpAGUO1&#10;0q2OD5wtL4KmBqHjjZP53o2JluXeivWBGmi5DzpcgDbGodGmruSgCn/bTBNCrBI6UkY4VkYoQRZG&#10;kRVKkodRFYTTZIUzZITB2kuVhJGlkKGymNG8rKOR0fM3OxuLB4kxzzBIAwzcDMFvJifqwYz3RfBY&#10;M//IAvuXmZz/nwvAIgJOvwQt6PDPCsBouBUKbo4QMocJmgjyGvPzEMG3Lx5O3ft31O7fVWGWLLdV&#10;We4QGOVtVWE+cxi/FULQBlwuhnKWEnWXEfeUk/RGw+yvkx4DP3PjWwkRdwmRR2IYX1ERHwzaG430&#10;RMBdYMJOwkL2V4GSzgiE/ZUAbAsMJNJOBOn4zwrAAjxWggK2SIQzRsRdXMwLcCUtuwEDOPn5rAEw&#10;YQfglJL0lZL1EZFzFZCwZIMbsQjqsiOMheXs5HQCVMwinUOKXSJKPGJKPeMB5W5xr5yiXjiGFulY&#10;xsmoPuIXteRBmiOkHMXk3OFijpz8ZkJwe0EhO0FBBxTCQ0LMV1I8AIN4CON3uRqY8z8K3Ikh+jKl&#10;35/VX/BQGAIwI5L4CqbKDuYWKWSNFrAQ5TaO8HzcVDbTUjfR0NDTPzo4tjjQNVE3utoytt45+Lan&#10;ba7v9dBAftdITudcbt9KztBSzuhC7thi9vh85tgCfXQG/PVJHhpLGZ2kjY5RR0aThoaSB4eSBvtp&#10;g1fGwCDDMzycMjKaOjYCoI8Mpw0P04cH0ocGMgYH0gcYMnBaf09aby/gI933mo902WsyhoaZ0b1p&#10;VymgEzs6U3r7Mv+6AfAvYWZ+ZmrA1+ov0/mr/C0BOK23n97Tl9rdy9wtGJxi+IdHErq7Egf66OPD&#10;2bOTTxcZewYXzS89m1kqGXuT1Tgmb+x3R1CLD2HxgMOQ9b4B6z19djZjDg4jLi4THh6SgIClsLAN&#10;WLoolKO4OEPuFRV1FRFxRiIdwJIWErIW4rcEDxSPDQTPEXy8V5L3FeTTSyI/23t7vLMwC62Nv4h1&#10;izWUilFB0lUlclVk03HiVAVMlrosFcdIy5yghEnWVnARE6omR72bnb5YWDybmX4/NzlWlB6ojEzQ&#10;QGTqYuhqGGYIL0OsvUrmDOxMTRkaXpSZAhqUzMhgUFKwSGaA7y+5Vnw/IlkJdSX6fkwyHs00rmRg&#10;5JUMzCBcgjtKTiBJWSRDQ/qxjsJTPVyBrtJTHcVsVRm6oliCJDxShC9ImP0h710X1p8s737nIyps&#10;B+f2xoqWhHlu9tVAR3MXh5Nrb3qmZpsW3/Ssbw7v7IydHc5CZ0vnO1O7s52TZdnlMR5RxjgvRbgv&#10;Hh2kJvZIAeaIZo8giEUoiyZqyuWYqheYaecYqKRpYlO0cEEKGH9FMV8lMR8lCV+8TLAOId7SKNXF&#10;NsfHrfNJ+tv2uq2+toORnouZkY2eluGSnCgDnIcsa4jW/UTLO6Xh7Ov18peDsldi5JWQeb3h7n9r&#10;wNy/FIDfD7NdSZsf8oDJ5SDLxcC9s757Jz13TrrvnfXev+hnvxzgvOjjejfAwwjhHYdDEyjGb61G&#10;ENAQ6l2v5EmH+Fad4OJrlomib4eefNqf+9ue3P9Yqvp+o+nOaT8PNC0CLcpCS/LQjAw0Kfp+iLEn&#10;8VE33143+mxMC1pyOZ4NXuyLinyo6mimRsAqi6PUMSgLcRHwJumHgAWg4QFiyABJkUBZiSBpKT8x&#10;UU84wl5A0EpEzF0I5iAAc0OLB4tLxyLQkfyCoYL8IaIC4cIszlw3tJGcyjqKav6u+pkJei9z8DPd&#10;BttTOmfLGkfTkjuDQjsDvEdD/OfDV7rvyJXu+xHDDDn8Kjyan3HXo3BoFAmNoc/6hQAXg7DLIfj7&#10;ETDtYCrQ0LjIu2EE8xD4wd2tN9yfK/1hovj7zrRvejJ/Gsj9aeTpjamSOyuV3IctYpddqtCEE9Tu&#10;UuTAT9PheWqBoxDEaSpKdC31FH2tWA3FSBV5ClEl35n0ysfuqYtxmikhXk38sQn+lYX6cwNcqZ5C&#10;gwmhkYh9ScBUmSgX68m+NMJVmKtlq4mFI9kosrBSS+1MTbnHROUnxqoZukoJyhLxypJ0HSWw8LJ1&#10;sE8NFUtMCYWG2Kd6ckVEuWJDhRKi/AtDRkboZ3qyhTqy+ToyT3XkC/SxxfoKL7SlX6uLlmmhm0ni&#10;o54Kb0IJ27GEnVjFrUiZzTCprRCp3VCFg3CVw1CNPX+1rUf4DR/FJXfxEUuhNl2WavyPpQpfv5b/&#10;82v5r6bsUVv+2PdkIpRo8C5e/yRSfSdQedVbeidIYdlPfjRA421+MLTYAR2tQPtvoPNt6GAFOliC&#10;Duah/dlrAfj93trlwSaD/bX3+8vvd5fe7Sye7zLChU/WF6DDNWhtAhqrawsw6HGVm3EROQ5VOPxn&#10;BODpCJXVjqTLrWZouxuabFhOCW/3sHybFbvzmn7SVwi9bYCOWqGF58cVUW/IFrP2CsN6gi3qt3oN&#10;WWfshbceSR8FK56FE5hASQZQnPZJqPK+n9zOI+k9X9njQMWTUPx+EOgadKd8FIEHJUPiDZBb95UG&#10;BjNAmRmjDOochCmBCochigfBuIs4DVB/2gkO2AtVPI5R/VsC8AlZE3j2Y7D7cdhDstIBWX03Vn8z&#10;wrJKC1uEw6dhVGho7TRJs2ysXa6yQ76iTZGMXomc/jOsaS7WMlHawl/EzIbfmMhlKnVDU+SmLvyO&#10;IYLDAnxKlBV/pIwNwarGy5GeICwLOSwff2+Z/QerzH+1z/xX1/x/9yz8xO7xv9o9+a3tsz/aP//M&#10;8fXnTqWfOpV94Vz2pd2LP9k9+9S24A9WuX+yfXzLMZ/NLI1XPUoQ5SR0R5uEsOsKrVqjti6EPT9N&#10;bdiNf7V/lZX3lxxdJQS+FoB3EyqYGvCbkOL1SEaQ3O7VVpqb1LI18ouV6JJx7+xhj9x6a3qDR0Gy&#10;fpwOt5EO2s5Myc8G72eJe2gq42Eo4WIk5mos5WUmH2iBC7XAxxjjY3SUYlRwUThstBwuSloxRkop&#10;CqdGVtGiEDQTsMoxirgYglICXpGMk4nh53SRFAnGK8QRsPGK2GhlxRhFxWhZbIQkIU4WH6mN83dS&#10;8oomuGbhHYqwViUypBdylsXy1gVY28eKttnKlhkqZhkqxhmqhhlKRtkE08eq5jkqpDQFYpyoShCf&#10;tDe7iM5vf7D6jjNEQDYNZ1CoZfNMz75A0zpf1aJUz+mlhu0zgkWBEglQqGwG7BJVK+B8oW7zXM36&#10;Q0rU7Up0ncOElMMFCY8JdgVqjtk4y0I1l1Kiz1b8618VgBlpnBOqL+KrTuIYMvBRTNlxVOlB1Out&#10;wKKdMEaYL9Oedc8YMI9rJ4ZO2adOO9AHSPHNOsH9ZvHrAc9O4qv3o8rehpRsRTL2zT1NbTqjNx/T&#10;GnYoVRtxZWe0xrOrONfz1AamwMnUXD8SgA+uUkAzghp/TQBmKFhXAcSnybUnSTUnlOojcuVRLGO0&#10;UErrftircTtajbpfsawToBTvVaPpv+ibvxnx6oLWBOX0QLk9l/SW3YSq9WjGCEFfTAUa9HuYWLUT&#10;V7oR9YJ5CPzTj7K7bcnLwQVgkLvxZfvx5b/KR9Lvf/vjSkEjDDE7qfptRAm4x0aTsFLNhy1mkeOe&#10;6eDsu/RmKKeDqQRvxbyCMlvBnIApAodgAMyJYmrAwJ71zR12TbmKpGQc7tNrl7Mrdms7oYklaHMf&#10;2jmANrbfL7x5P760WFSzlF66lvzyILniNLnmOK7iMKYCvDqg8WloY2F3cWKqo6Wn8GVTOH3UO/0y&#10;rgqit+1SylcL6/f7Rg/npt9vLDPSRE/N7iUXnpJf7idX7ac2HaW2H1Nbj+Nq1mNefCQAHzf2HSaW&#10;X0RVgrMH9Po3WWVQ/yi0uQqtge4Wz8ZGZovLhtMKt160QmOr0PzK8dzE28XBjbH+5bTS9eiXGzGv&#10;TlLqwTy8y2wFD52xJv/6wj9IupKBk2uY7wDX6i8zIBishP2/CsA7lIq9pCpQvo15uRRWNBeUPxv4&#10;pMMmfsCFNuv/GHQBLj+jNzJk5tQGsPJBm8C+SG8Gh6AX0Cl4G9lO+hUBGLCfUMEUgI8oVR8IwFXH&#10;lPpDcu1BfA3gmFx3FF+/H1OzF1G5HvhyzCGzVjO0UNq1WMa9VT9m1efFRXIb9GzyMqd7N7lxJ6nu&#10;NKP9fV73aVbbDhhYdvs+eBWkN++k1C1Gl6zEvQQM+WQuRz8Ha/48u/UkowkYB6l1oAQj3KSUr8W9&#10;WoosngnOH/fLGXmUOfwwY8g7naGU03+Olj6g1gCAcZ7RfB0WfC0DM2peCcALfo93o19D6Qzd94xa&#10;B6W1nNPqwa2B1bsV8WIlqGDuYc6ER/qoc8qQC20yIG8zuRLK77580rmZWDEf+exN7MudlBpgMzRg&#10;ev1Jdst5ThsoD9Madml1B/TmPWrTQnDxXEDhUUINYDWoYDn4SbNtRLmFzyt7n6bwuOG8J2Ovng2V&#10;FY69yjyqyVrJfLRGdz3J8zhMtTylGkPZ5lCuJUQjMuKA08x26FbLKbanZVHQcDE0WLORXria8AK8&#10;+R+lN24m1W6nNu9ldMxT6qepLU2hpSmWVHs5VxUhE2UkyZDw0I5E1iYEaSgH66pFkIgUS6MUkn6S&#10;GTHZ0jSdZJhibkzX14rT04w10iMTlAIlxJwU5LwMr9Ism10lPQYGM1ezgowHH5eBAI8RUthCXtpd&#10;Wz3U9Cqi15gY52SXaWdFtyQlM2VRZmgswNYyFdjqhEBQ/0MBGNh6WhHALyPhghBi/KNDVtIVHDJb&#10;A70bXSVeBgAbVGZKs6AEvYBRgWuJOlHAYAbmgmaZ4itTdgV9yYu76KgEW5sk2ZgmG+tE66qGGGpF&#10;WhpRTPViLRhyOCMsGICX88ZKuhnpRAPA5aB3AFNOVpT3BmMT5DXGIG2UsY/AWXvrNEfbDCszKtMG&#10;9wVsMCTQNRihlloI6B1MFwAMiXmPGipB4FqsrJcwlylO0sNMn+xgQbMxTbAwirQzj79K/hxvQ4qx&#10;NSM7WlJtTBnRyYaaMaa6cUStEFNihIVxjIl+uLryI2lRe6SAmRC3ETerrpy4q5lBor15Jkmfqk2I&#10;0sJHEjXi9dWiTXUZWx0baESqYn2UZNw1lX0MdUJ0NXz0tB5ZmIYG+Gc9yW2uq5tqbV1saZxprZls&#10;rR5rrZrorJ/qbZ7rbZ7prJ9oqRr++wLwRzItoLtp/FoABjBPMav9Ksxqv4R54XWzoEFmJPGHYu3/&#10;BR/pvtd8KO7+I3yk+17zke77V/6H6PshH+m+13wo7v4jXCu+H/H3BODyyYayCYb6WzrOUH9fjwFq&#10;Xo78Oq+GrgXgX1V/PxaA0SzKqPsEGKsG/wM93gdGfGzG/GyGQmy6GE49MS4dMR49ET4TuJAdXOQR&#10;SjYWrZqMIlIFtaL4FB/xSLoKirkIYVyF0V4CSB9OoQAeWBgfIkJAOBjG543itBfjMJNnN5G9oaHJ&#10;ouGM1k3Vt2jwsOr31euwh9Xqfdtv8UOfyZ979L/p1PqxQ4u9WwfZR5RrJunmWlpHk+wC9S0e6pq5&#10;qJmYymprYtRUUJqinDgUhzKcUw3Oo4MQMIILmQoJmArzEmWQhuJ8Gsh7qlJc2tYqDjEuvtGull5G&#10;iqD0NDTTFjUTva8vfEcfwaEH58cJcUkjOTQw7AaiXEbiPCZiPCQ0lymC3USYzUiQjQTjskTw2SIE&#10;HJGCLkghVwzCEy32SFIzCqMViVGLRuIjhBTCeaXDuMSCOND+UqoUUeUINO4RTN6RW9yIQ0RdWF4H&#10;r6WTFe9Vnurclu829NJ9ocp7o8Z//XnwSmb0Sc6ztbCCaYfHM5YFy9aFS2a5cwZJ83rkFX3qqh4V&#10;lMv61CUidd6AOmNEnTSmTppSx8wY6u+AJbXXitpjTe22ofZY0XpN6f0mGQOmmYB+Ug5gwCwX0Eti&#10;0Ed60mv6uMM4p4WY2aBDb9RMrMEFlcm4lcs4tet4LnmGniaGvctxPy8w2C2Q3H2NOaiTO+3Qu+j1&#10;uhigXPQXnfXXng62vR8dhkZnT7rGD5uHT1p6LzsboO4iqJd82uK8U6W5UYrdK8cfVWgdlhqePHWG&#10;6Clr7tFzTgFrj8KXvfwXXbxWHT2XzBxWTZy3zB++NfGb0PMZNokcdab3uGe9dMp1VacQpMKlUD4y&#10;UsHi0kGCSBchUSc5ghdG3NDYwCnaJzg/KuxVlHd1uENDMKnWX78x0rwx2qIpmtQUZdgSodcSptEc&#10;RGgJUGryw7UGKLUFqbWF6LSG6DcHGzb4Gzb66TR6SDe7YRpcJGpdpas9FGsealQHGlaFWlVFuZRF&#10;eryIelgc5fcsKrgoOqwoNvJJPMXPI9TCyh+v6SyCtRNQcONTDuRRjeVUT2RVTXmglsauls6pRufG&#10;J3PjyFxykeDpswi6C2D8eFHefGgvUaVwcXwkRjlUVi+eR/4hh7z3PbmHN2Q8f5D3vqUc+EAnloOU&#10;zOP6mM39CadHAbd3Cbf3C1aXou9IGZ/pUH60yP7GmP6FLuVz3dg/EeO+MYn/2jjuK4O4myaZ3+rS&#10;v9KkfqOb/p1h9p8NMr/Uy/hMP+M7i8JvLAu/sij8jJT/R9KTTy0LvrJ//q1b2e+s8//L5snvbJ9+&#10;6lj0peuLL12ff+ZU/Hu7p39yewk8nzo++5Pbi6/cX33m9Az4P/eo+qNv/x+Cxr+MmP5z9PS30aNf&#10;hXV/HtjwqW/pb1zzfueZ9Se/nFvRBfwZZTKv2nVax+17J+NGp67+391LGeyKH2iNH2wkDzUmDDWm&#10;jLenjHTQ+jpSOzvTWnvTWwZzWsbTOiYj+0Ycm5qtGuode3pt+wcIlTV89OybcdTPg2K+CEu6kZwP&#10;f9mO71pS7VkTqxxjfdLyO/LLL1LKb+XW8hc1Sr1u0qxpsWlp8+zsCBvojRsdSp6eSp6eiR6a9Gnv&#10;c6ppN6no/T7g6b84ZH5iQ/udW9Zv7JP+y56MSKv1nnn3aOad1/iZdetbudzuuz4FvydRfmOQ8BsT&#10;2m+tn3xinPn9ozKtsvVHg5BV5QI2sUI8JI/VIuSeScBPer7fqHl/RfD7ViP8pmHSTes8nvgh1phB&#10;9rC2Bz7lP9mmf02M/JoY/J1JxA9mMb9R8flcO+KeefodvdTbKokPlJKFpHw10JqWKGl7cayzHMFd&#10;ScNLReeROtFXgxiiaxqmaxyhZRSpQYxW041R0YnFa5GVNWKxClGyEsEYpLcgtwvHHVuW78xvfmly&#10;43ONL/9N7ct/VfniX1S++g+17/6g+dPnWjf+pHnzC3OeG3awux7iXIEKsAhlkRiCaKyiSBwWRVEQ&#10;SVJAU+XRNFkUVQpBFYclYQST0ALJSIEklDAFjSRj0LHi4tGSUlFSsmEyCr6SWBcZVTM5Y1Wsk6hS&#10;KCeB+qNKPgshRV374fzA+PHbpf2V4bfT1cdrTYCjtdajjcG1xeHFhZn17b3dC2hu96S8eyi+qF7U&#10;MJpLLZqVEM2lnypgVcBh8fQ7/fTfqyV+R8q57VDI41OOjmqUimuUjq2RjCmTjimRj8whkHN1MkpM&#10;i6qcytsCW4epg0tPxrd79qFXI4ePW1aDn3RJ2MZ9i7O7ofOQz57yF7zvj8pBNwhhd1SjWdQTWDWT&#10;2TWpHFo0fmIGjy6VW4vCqRnFoRb2QCXgjqLHTXnnG3J2dxWd2dW8+LR8+bV8uVQe3se63pZx4lEN&#10;5CQEP1AOA0O9rxJ/j0C+oRh/VzoWIZ5EwCZam0SEPfTJT7RtLTBZqDU67DB480Jy+7XYWa0o1IaE&#10;ejmhnj8ftX6yWf3Jeev3502sTC6aHwAuW9gA79s4AO9a2ZmHwA8qnDWzHtXdP6i/f9jAetTIetrC&#10;ft7BddnF876X530P3/t+AYYGPIKARtEMhpHQAOa8ETmbzt4SdKfem/eZuXCk+H1H1h9t79wE2N29&#10;5cByy5X93iNe9iAYX6QIIloSGS+PjFeEJygjEwnoJBURCh5FVkLE4WDAGYsVjpYXjJITAMQoCAEn&#10;RRERL8VPkeFPlhdKwcFTcMJUnFASVpisIAguD5UR9MRwPpIWjtRUyHE2b0oIHyvOhpb6L6bbjofq&#10;zoYboMmWo86yvrSofGejKIJ4JA4VKQcHA0hREkvDi6Vg0Umywsk4GGgzXV4oQ0YwQ1IwVUIwXlw4&#10;TAr1wsdrt7fnbHljb/motnxYTcmJk4UgjrCRQrlIwF1EhRzR/HbXiZ3B4f9TAfhXEBEAbX7MXwXg&#10;fxwHCYyjuIi9GNpeFGWLQdqKIKwZiYhhljDwNYDPhJ/biIdDn/2+NutdxobBd24Q2O7pcNwncrMZ&#10;8XORYPxWKGG7q5zGztJiHlKi7pIYZmQwMw7YAQ1zRAo7ouHOoig3cREPgBjaHYN0FUE6oxFOjN/h&#10;wR2RMAcAOARODOrX1V/Ah7rvNWi4K0zADibsgEQ4M3LwYtxQaBcE0gkGd7jPRoSjHGQV/aWxjwSR&#10;NqxcBqw8RHaYCZuIobCijbJZiE1wTnh2Y0bVeHHn2uuhnWddb4u614p7N0r6AJtFfesFPVeeztXE&#10;4h7LgCwkwflHXvXvOFS50OZiil4SCt4iku5wpDMc7oJGeooivUSEPRECzlcD+58q79/h6hFc6b5M&#10;6fdn9RecArcsinAXR3lKoD0kRTwBDAPpieB0NCDExgeXV7wY6u+d6h/pret4nl9BqR8tLu0veNL6&#10;lF5XnFRbQ20aSO9azh3ayhl/kzO1mDeznDO7mDWzlDY1S52YShwfI48MJwwPkYcGKUP9lIE+ymBP&#10;4kAfIKG3L7F/gDY8kj42njkxmTU5lTU+njk2xiwZe/QODTB22O3roXX3ULu6c4ZHf5WsQYYW+xGZ&#10;Q8NpA4OgEQBoJLGjk9LeQevp/Uj0/ZDskY9b+zvtA0AXfytiGNj0vv6Unl4w8p/p6SV3dZJ7u8Hn&#10;gdSxoazJidypqSdTswWT86UzmyX9K3quCfxSFmgpZ0bCcJgDWK48nCQudiN2VuIDFj0AxwMDHk4T&#10;fh4zNMIBg3ISx7hKirkDxERcgAe8OoS5zSUQTkI81sJ81tIS7pxsGoF+Gdtrxyeb60eLQ6Ol6cGa&#10;IsFYgVQ1CfC3L0kKQVeSSCNIJmNRaWqSFIJYFEEyQEVuuDj/cn7uZG7ueHoKmp96FeoVrIRIVoNl&#10;qMMz1EQzVCUBdPAOpoRJVWYc5mjKxksLhaE5Q5DssZICVBwakKSABCWo84/DFIB/lRQChoYXAVCV&#10;0QCmM0kZFSnFHyUtECcrTMEiwWAy1aQea8vn62JfmWk8N1EtIhLydRSzVGWS5dERaF4fQVZ3Plaj&#10;29+q//AFie9euIFyWXLgUl/Z+/3Jg62hw/2J3d3RheWO8emmmYX2tfXBo61R6M0g9HYUmu9dqH76&#10;IsKTakdMczIu9nNMMtMK11LwxWIAQVixAHkMIFBZIlQPF22hRXM2y/C2zw3weJ0Q0VWUPVNfvtbV&#10;9G5hFFoaPxztgoCxNjX8Ii/aTN1HCR6M547Wu/MqSHAgF7HbIgHNKex3sl3FsPIw0jszIlmZMjD7&#10;lRIMPFdcpXq+1oA/0n2vdg5mcDl0578ZvHs5yHIF60nPnbO+e4wLx3igScGrlMhC0CQSGpOGxhSg&#10;MTloWOy0S2C97s7Myz+NFPy+K/vfurL/oyvnv/oefzFe8uNKHc9JvxQ0LQfNCUOLSGhB8WLGdGfA&#10;a6g8IC/Wy9faRUJABclNFOQkwYSdxMV9peQDxaQfoTHuclL+YkgvGK+LMLc7WtBfAhEmjojCCIcr&#10;SCSKoSLR8CBRTJC4uD8S6SYoZCfEbyQtrKmEUjJSVg5y0ilOtxpocJofNFsbU9uekdseQ26P8O8D&#10;+nl3u/hO+5HQhDhjW2KGAPwhVxMIpgtM6YgAI6HIKPgIgWJqve9GYIDLYeFrLoaEAOeDgu9H4Yz9&#10;j+fEoVkxaBx5NiBw2CX4pop3sZR/8tn9/tzvO9O/7kr/djD37ng+/3iOyFimQo4lW6YJrMrL6KkZ&#10;MVvXINvI/JmXe31CxOyL/PP+ZujNOLQ0tFbztCH+Uby+bAZJ+ak5ocgA+0JPrpKIrdGVK9WQeqEj&#10;+8pQqcZaq8paJ0tNKgLDTcGJlFjpJqnJZBqrvva07o4PHksjd1EiSrwdUk00EtSk6dpyj40Ixebq&#10;hcbKT/RkC/VlX5GUS4jyAGbu6EI9bKGe4tVvIxSKtaWLNcSeaSBfasPqSCL9LtILwfitWI09svp2&#10;pNJ6sPxmkMJeKP4wXP0oTHM/WO00SuM4QmUvWHntodSUPaLb8EGd6k9l2K/ykP/xXPrTJs3bQ+Y8&#10;k3bwBVeR/RA8RDO6iFY5jFVbijHYLgqBZpqgramT5dGDlUmGvrv31xTQu7PQ3iK0vwIdrEP7mwz2&#10;1qC9ZeivAvDZ3puTrWVoexnanIEWOoYSHNrd5EddRPbDcVdar/yvshcitxssC4zDcCwAHE5Fqsy2&#10;J51st0HrPdB4w2lW3JCb+XS4yzDZbbMlDVqvhqAe6LQVmnsNNWecJz+cd1Jd91OddZXoJfE3a7MC&#10;Bkh8i24SO36K+wGKR8H4izAVKFIdilB/F6py7o879JPf8WfsSbwbzJCBD8KUAMx4X2a5E6TA3KgY&#10;HB5F4I8jCSfh+OMw5ct4TXB20IJ72Ip3Jxh7kaD1NwRgtaNYzYMY1b1o3EEs9ihe8SQBTK/uThSp&#10;10rzJV45Q1QxQ1w7U8aYJmFMkzLJVTB7IqZbIkV8hbN8peJYouqRq+KVrOQdhfMx4zXV4TJVZDUU&#10;u0dE3CciOE0xArYIlBtKjSJgkM5tlnPXKvsb66zP7bO+dH36jVfxf1lk/9Ey90vrgq/tnn3l+OJP&#10;ji/+6PTyD44vvrAv+ZND8R9sC/5gnfel3ZNbjvkPSHQutUgeuD3ivj4JYdceVL5J71yJen2WUr9H&#10;fr2fVLn3axzSag6o1fvJVcDeTazYoZRvJ5RdUb6RULaW8Ho16dUa7dUGvWwvrfIwnbEX5halbjK0&#10;dDy+Occ2Q53HWIqTKMlvpiDipCTupi7no6MYrK8Uro0NU5UNVZYKUcXFKWHj5LBxUopkcXyimCpV&#10;TDNNUiddUjNJXpcmp0OVUqUA5DWpCurJMspkfpi3jHyMpkaKGiFJST5KSTZCRT4Kf6UcK+JCDHG+&#10;HsreZIJzLsG2BGfxUoH0EmvxHGtdpGibr2yfh7fNVbHMVTUDpMjqZuJMCjVsX+gW0l3qAAD/9ElE&#10;QVS7vNR3KdCwzcKZ0KT1EsU0A3lkbP/CQ/z9bdPP7z98IEqXJb7Qc64w9Kgy9Kw08CjXd3ut4/xC&#10;0+GZqk0B3vK5hv01wMnkuZZDia5zJFwlGq6er+rAFIDzCY7Fmu5rUSWbca92EyoAe/GVTAH4hFJ7&#10;mdTAgFJ/Tqk7J9eekmtO46qP46qAfZFYD/xnCbVH0RUbwSXLD5/MuWcPmicOWSR1EKOq8D6NmsGT&#10;ThmbIS93wkv3oyr2oiv3Y6oO4muOEuqOEutPkhtPqQ0MAfgDGLv50lvepbUeJ9WNuqWPuWeAkQCb&#10;ucfzYTIjW+9uSjVgj/YzYBkAztMbGXsYU2sOEysPEyoAx4lVp4k1UFo7RGu7SGjYDns9457TYRJb&#10;RnhUJOucL2n/XNGzxSh62iN3J7L8PKnpktpyTm3cjmGkHD+k1DAyil8J4QBggDGA0R4l1s76PO61&#10;S1oNLQHj3COX7zLizkv/DnvkMsB+QjnggFK5G1u6HVW6F1txltzwnt56kli35F8w6ECrJ4bW6Ye0&#10;kWLG3TLehjI2YH6X2gJldzPTnoMB7MZVAJgjARMFpgicmvN9MuKaBsb8Pr2NsTFteuNC8svtly3Q&#10;0AK0sQ/tHUFbO9DqOrSysVrRvPK0ej2tfI9WCaboIK4cPMrDzDpocJSR2/lwY2dmYvR1dYUvucow&#10;cMw6cduvYD7oyUZRIzS5CL1dhbZXoTdzUO8AMwIYvOK2k+v2kpsPEpuO42q24l+v0J8ftHYdL02f&#10;bC0xBeCjpIp3MdUMETS9eTW7/H3fCLS5/H5tEtqYO54YGCt6PvH4xWnjILQERrhxsTy79WZ0Y6x/&#10;ODpvxu/JfGDBdnzFaerVLrlJtYA9SjWT/cQaJkz/cWrjCb2JCbAPaT+HmG/Gl+9Qqg6odcADDrcT&#10;KpmsRrwA7fc7p7Rbk3sckmf980EjUG73ZUYb4IzefJhct5tQBXoHfR1eBdduUyt3aFVgye2n1BzS&#10;645T607o9buU8rnAx29CC8Fkgid7nFx9mdpwmFDJ+JVAQjVYM4wVm1h3Tm1mkNQEVv56yOtxl+xG&#10;YtQLrHexnEeFSkAjMXottHSXXHeZ3g3lDrzP7j1JbTmkNh7Rms6zOg9Smk7SW8DsbSZW7NJqtpOr&#10;xv1zV6Je7tPqz7PawSlgHKQ0AH7eEhvcbGojONxMqJwLKRr0zOhwSBrySJ8NfAqm4jyj9V12x1l6&#10;y/WEAOfu1UbazE2OgR/M9tvwF/N++TvRjBUFXg5gjUFpbWC9nSbVgwUGbMZrk1IL1v+EeyaYwD6X&#10;lG7XlCGvzIWIEjCes2zGwBhCb0rDdnLNFqVqL4Ux2su8rp/9aS17KY1zIUwBuO40sW434vVu9KsO&#10;25hKkm+RiVupe8BozuOd9qat7qbluqLx9MDOYOORcOPddOfzdPv3dHMozQRK0oNS9M4SdU7ppG26&#10;+WKq1eHrcGi0CBqr28otWaGUbNHKD9Prd6nVx2nNF7ndO6mtWxmdb3P6J9I6S4NLQo0jSfKOOlLW&#10;2vIOknATgryHhWGsszXdyjhRTz3cUDvWlpRuYZIG0NOOA5iZUDU0ImRkPJRwPkb6cSYGZDPjRAvT&#10;ZHOTJFPDBEPGLrnRGirBkqJOXGx69++o83MbyUq66WpGkIwoNhaptpZ0gLV5iiWJamVGA7ajbSbw&#10;A1sNHygv7aGvHQVaA80CQGvgKtCspmqItLgLQsgCgEHagsaBBzRiZ5VmTIzXUgvV04oE1cAYwLWg&#10;NXvrdGCAkYDWQAuMfMjGiUw/uAocgsuVsT6KUp7yYq4K4E8ezt+UkaQ1maQXr6caZqZPBgZRPcJY&#10;O8bCgKKpFAhqGmhFmerHM/bW1Ys10I1hAmzgUZR/CIaEglmJoe1VlPzBSMB9gbGBvoANumMODBig&#10;PiiBDQAzAPhw3qTRzmIwG4CSjLuxTriTdaKLbbKjVYKzTaKdeZytGdnBItmWlEQC067DCOQ10Y0y&#10;1Ys0N4ixMWVsG2yoFY6TckcJmHHc0eR7oC8qbKuGDTDTT7IxoZvqUnQIEfoqEaba8Wb6FIYArOBL&#10;kH+orRpoSozSVfcnKLsr4Zx1dHw83GlUWsXzFwO1NdPdTYtdtdPtlVMd1ZO9DXN9jbPddVPtVWMd&#10;1eNXjDKoGfmAoc7aYUBX3Qigu36USW/jOKCnYQzA9DAr/C2YNX/JdYPMQ2azfU0TAy1T/6cMtk7/&#10;KgMtMwPNs/84fY3Tv0pvw9Qv+f+mAPxL9fd/E4CHql8OAqpeDFQ+77+moqQPUF7cCyh71gMoLer+&#10;hJH/mUsTyakvzGkowGHKx2kqwG4kzK6H5tDCALi0UVxEYT5LIYQHUioSrpwA16PyaUTyYB9xS7gI&#10;iNgJox1gCCdBuMd9TjcO/gA+eLgQMgoJC0ELPhLnd5XldVET9JO/bSX9vYoRjxpZy7TS07bbz7DH&#10;S67TkX/QmWvciXPcjnPUnHPQmKvfgK/VRKzAWDXVWDfZUJdiRIw1MAjU1vUk6Ngr6qoIycpyS8Hv&#10;ifDexvCySAtx49HCOuIIooSglhiPNoZdFwcztlR3DLT3CnAwdTIihLrY2etYKiMskPdJQiymMC4j&#10;IT4cL6ekMJcWuFNhTsYWvzBuEpwRoGMDE7SFw5xRKHcRjI+IuJ+IuL+IRIC4TJgYNpxf9qGAgo8g&#10;1l9YIRgmH4pSiJRQjJZVjhZCOomIO+CUHfSIziQLR1d3NzIlvLw4dn+EfD7oedRjddBOPGzSPqzW&#10;Oywx28vygPIfbwdlT5qkTermLhsWvzV6tqqfs6Kdsm2QukWkbhhQ1w2pbwyTl4xo8ya0GRPqmGny&#10;CIk6aE7ts6B2W1K7rKgd1ildlvQuUlqvSRagzzS7l/Tf9JjmdJNy+8zyeszyukzz2o0yW4hpLXrJ&#10;5Vjfl1LOLyQdGtQ8xh2CtyKDD1Pd97P1j18onVTLnrUoXfYYvh/wvhignPUWHnVVnQy0ngz0nvSO&#10;nnRNXnbNQr1jUG8b1PMM6iVftLsc1OnuViofVqicVmieVRhBJW5QTtLeo6AFJ+dlD6c5F/MFV9Ka&#10;i/GiudaujemRnf2+peuCgfMo0WvUMnLAIanBOavA/bmHeqIK3FMB6a0oEy6LjRCRDULIeMMkHCTk&#10;rLTVbR7ae+ZGhFcnR9ZEP3rpZ14ValEZalwTYlgTrFcfqtUQotYSotoaptIUiG8JUmsJ1m4NJbZE&#10;kJrCrRsjbFrCreseajf567aFmrZF2jZEuZSHuRUGumf7e8U4OYY4OPtYO7qY2tsa2FjpWZvrWBvq&#10;ueJ0/EW0QgVVgnhUwng04rl1aBw66Q90su6oZtxWz7qrlnVXNeMePvU2NvGmbOwdyRAB6UBpfJg4&#10;LgCj4COt7IeSceGCk3hFzIXl7FAENzEdX7SOH5+aF6uS611F55sEt0+Q+r/B2dyxiJKNekUqGLZ9&#10;PUcqmtDO7JGOqlJKblJJbZGMfs3pRrtjF8PlRUVFFLJ65N12zrvhkP2dTfrvDRP+VTvydyTq9x6F&#10;f7TJ+L11+m8s0/6FRPuERP1X67Tfu+R/5vP83z2ffOKZ84l71ice2f/infevDx+DEnj+3Sf/E69c&#10;YP+nf+FvA4r+w/fpb/wK/iu49BOv8k8e1X/i1/jvgQ2/Car+d/9X/+5T8O/emV+EPvkpvoAnu1S6&#10;rEWrc9BsbMp2dv7hzFRYX0t0e2VES1l4W3lkd3XcQEP8cGv8cHv8UBd5oJfSN0DtH0vrn8rsn8/s&#10;XaD1zbnVt0ql0LjDwmTz8kybW3UamiQLiwUysm9EkoWyCvH1XSZ9cyZ9C7ot42q1Q0pVI7K1i9jG&#10;Na32N+bdS+7908EDw/HD/cmjXeS+pviB9rCBHo/OHr2qFtHH5fcoRX8Kzf/EivafniWf+r74rVvu&#10;Zx7ZArRG05aNwAXItXdfs2iQ07/gC+P43+nFfWGc8her3O/sC35nkf2lQ4FgbJt64RwupfuuZcpX&#10;qr439cK+xLl9i/f+SSvopl7kLWLsLeOku2apN63zWH3bvnEs/4qU8Rfj+B+J/j/qet0nBQm6pODi&#10;Gm+SMr/WTL1r/OSuTtodfAyvajROydURJhnGyxnKzxMqyB0K441ACkShhaJFhBMl0MkSInRpTJaM&#10;eL68dDFO/pUi9iUB+1xLqVBLIV9dOk8Zk6EgTJPiScCwxYqwBgnc8OD8s+2dT41++r3eD7/T+Pa/&#10;lL74d/E/fiL21b+Iff8bhdufarB9Q+T5icR/24r3ji3PnTiceIKCeLKCBE1egi4rkS4jkXFFoggi&#10;ThQVKy4aLSkRISUTKS0bJSMTKSsTKCnlJY21ldPRVrCWUArgVaHd1S7h0s0XFrUqe1a3/3bz4O3M&#10;+lzT3lLt0Zua843mrdm6/Tf9h5tzW+tLSyvz82/frB/v70FQx+w7csEY3j6NTfHRLaUAFm0yi1Ha&#10;bZOM3xGiviJSOT1fYJO7ScWLHg17EcNQ2iL0ZPl90dp55tJB/MhK/PhyxvLe45XDvMmdV/NnjW+g&#10;irEL9+Q6XnX/O4peD3TDbqn68etHCOtFCupE8qgGP8D5sWJ9efDBguoRLNIerLJuvMreYoahak5J&#10;hr7ppoGZJv5pvmnlMUUtj5umSgfXywbW8xumyAVtAamVWJNgjI4/r6I7uIoV/LVSDRPUTxQlZsEk&#10;6Hx84bzc9mJoA3Vlgq2JAiVQszKLNFXjst7qeNhJ2myUWyq9t1Tx2VH3p9DszZOmG2eNDwDnTWwX&#10;zQy5910rO4AhALezXcEKeNd2/2da2S+aH5w2sBzX3T2qv3vccI+RMrqF9ayN7ayD/byT47yb66KH&#10;96KP77Kf/12fADQjB3VJntcq7hRrtPpJx8rc9eK7EYIWsL930+b2jxY/fUv64U9m331p8cNXVj/+&#10;xfrW9x5CLJ7w+z4iHEGSfJEKcDJBNFlDKkVbFhhM4vGYazsBLxotJRAnzU+WFqDI8CfJ8VMVBFNw&#10;wilKsFgpnjh5oXglVCxeNExR1F8e7Y8VDSBI0qy0nniRKsJda6M9SwNss601I5RFvDGcEbKwaDkE&#10;BYtOx0vmqMnmqsikyWMSpQQSFQQSsbwpCgLpsgKZ0vx0SYFESaFIaVSqGfFtU+Pe5PzbmY3JwXVb&#10;83CWG3I4KVcJhIM4zPkjuRfw/04AZsJs538pRYT+aQEYg7D/Va5SPTsztxAWgduhhG0QglYAdhb9&#10;X+U6Aviaq4zQjnAhGySMEdorJuIijnEFJQbFyHcignRmyMBwZxQMfO1xueZD0fdDPtR9P0QM7Y5G&#10;ucJhjsJC9sIwezjKAYVxRku4YGRcEVKOvCKWrMIGD2BEBNZe0zLaOiCbYBNqGpQakluT1zpTNrZd&#10;NrlbPLiW2zFX0LfytH8lv285r28J8Lh/+cnAypOBpfy+xeejb4sGVuNf9ZgGZqA1XVnQxFv8Ouww&#10;EyERO4yUh5i4FyOsmd8JLewmgX54NapfCL1/n+vH8YETKeiEEgKGK7h3UYS7GNIDlKJwb2lkCJzb&#10;VU7UI9g3r7NtfHN7Y21vdnK953Xvs9zm3JjXaf7PMn2Kivye1wS87Ago7Ypq6otq7Ynp7CX3DyWN&#10;TaTOzKUtLmS8WabOT6fMz6TNT6fNTaVOjiSP9JN7O2M6W6kDg7TBodTBYfrQSPrIWMboOCBzbCJ7&#10;YorB6ETWyHjG0GjawHBq3yC9d5Apx/6Sj3RZJgwBuH+Aqeym9vVT2jsS2tqp3T3MrX9/ldyRMUD2&#10;0Mg1TM9HLV/DEHqZ+/5eCcBpVwIwo6mrjYeBJ6W3L6WnN7mrm9rVndTZRR8Zpo0MUYf7kwZ7k/v7&#10;knt7aT399O7BnK7JvNYpHed4fikLsJZExFzlZP2UccGiaGc0wgGsagFecx5OE042Q44HBgC2+/rA&#10;5uMmwQStQQVQDax2CRFXUWF7CYQTgs9GFOkiKebO/kDTxjpyYXbnaGP9zXDr3mCNjwrCW5IzVVMq&#10;SRaZIieSSZBKwYkmY1GZWvJJalL+8shES8P1tqaTmdmDmbnT+XlodoJmrRdJQNBU+FPxfOkEkXQV&#10;iQxVyTSCOFO1BUaWunS4CFcQ/EEoioMsI8yIJ8aikhSQNEWRv8W16PsRTH33l6SqiDJJIWCYYjDT&#10;n6YmyQxHTsShEuURFDk4EzAGph6cr4d7bqL6kqReYqRWaEAgy6EipOAPkdwmLH/BfftbHa7vyTba&#10;bU8SVgcq9xY6L/cnLo5m9nZG19f7V98ObK/1M/I3vBmFVkag1XFofYoRkjjXfz7avt9dN12a356R&#10;0ECNaqZFt6XE9mQm9j9JHXqZM91QstHXcDjZczI39G5l6mo30y1oa/losm93sA2aHYTm+xcq83O9&#10;Lb2wMJoJNskAHq3zQzddYr1Ger2BH1qROe57cBXsy3UlW17JwGOc0DgbNM4BMTbi5b8KDr7WgBky&#10;8FV467UA/LP6C3g3fPf9yD1olAUauw+NsgLP+2GWd0P3zvtvXwzceTcE6vysGQP73SDnWacAY0/f&#10;cUloThqal4JmRKAJ4ffDfOeDAptND8ZLvuvI/rIt45ue3NujRdyTr3lX2vi3BiU2BnWGqowfxxDd&#10;jTQIoppoDgMpuJ+IUBhCKByBCsNIhorK+aNlXZHgS4qktyjKAynkjhTwxAgHSsHB04iQhIcKPnAR&#10;emArzGECvmAieJVFhBTkxBTV5GUD7NSzI406Xnos9fhtjTlvjOlvjsnvTqBXeu7NNX2z0vrj6Qg3&#10;NIE46YWddCKhIVFoVJghaf8MmKur6WLMmAAjqHoMnIUzBOAxxM/lOCiF348KXQ4LXAzxnw3wnvbz&#10;nPRxAyfwAPu4lwscglNXebDFoAU8NKsKjeNOusVWq/kmilj6s2/3pN8v9v6iyO3HYNxvfaS+TtOX&#10;StVRo2sYFtl5Hra3QUsT0N4qtDHLWELb09DmGDTX0UYPynbQpmhKPDVWem2mUqgm/kJNos1Ss0RL&#10;9rURocZKr9xCO11FKkyMP15RLM9cJ9tCr8zPZaYgAxrrgbZXoMXxhaqSxuTIdAu9FD3lVD3FfJL6&#10;M0uNQmPlAn35YkMFZubnIl25EiL2haHycyOV50ZqJYaE5wYKz4kyRbpiBZqIQk2BUkNEu4P0mDdu&#10;N8Fwn6x3EKu1F8nYx3c7SHEnGLcXrLjlz1A3D8OVjyMJRxH4nSCFtUeSy56iI1a8rbq3a1T+AihX&#10;/OqV/OfN2jdn7AW3fET3I5TX4g33n4VA883Q4fy79en95bGL7dnzrel3m5PvNsffb81AuwvQAUO3&#10;gPY2od1NaGcN2l2Gdv5bAD7bXzvZmIMOFqHN4eXCsHZf5dGHUrvR+N1Qhb0QuV+yHwrGKfsLAVh1&#10;tDb+bKcb2hyA5tqhlxkL/razwbZjcXarlbHvFp5DJy3QVi008xrqe/6umPom0nk51HAlTHslWHPJ&#10;X23SU77XGtmgw16hfLPHmHfcUviNm/ihP/Z9hBoUpQFFqL+PUD0JZUT9bgfKb/jJbPqDAfycIxqU&#10;B2FK4BCculaIwTQeBOMAJ1EqYBpb9e60E++t+UidxWv8LQH4IFoTPJH9SMXDaOwpGXeeQDiJ1z6M&#10;MZ33NK5Wx+eIyufJ6DxWMKGK6iaJ6eZizYvkzZ7JmBZKGT+RMsmTMs+RtcnGOafjvYLFbB+K29uK&#10;2OrDrLA8xmh2oiCr/gM2ox/4bH+U8GPRimc1Tb1tQf/JKv0nu5zbTk9/MM/6yTLvpvXTn2yLvrMv&#10;+tKu8He2T//D+vFnDiVfOhb/wb7w97aPv3TIv+H45D4plUMlnEPQWoTdyARm0/Do+U5Gz9u4ihNG&#10;Xt+/KQAz1d8PBWAmp2mN+yk160mvFxOezZKfLiY8XaMUbyW9AHUOU5u3UjqOihcaI2stJdxleU2F&#10;OY3A30FuHnMU0kVWxk9ZKQKvFK2Ii5HDxshgY5nSL0YlGa2WgtCgC2sy4CeQYRpJCC2qsHoiXDNZ&#10;1IAuYZguqpvCLxuioEPVM83T1knDY2MIMpHaCrF6imRF2VB1hSArnI8f3iNZxfEJweqFstkrRZPX&#10;SmYvlKye4e0LCI75Kvb5KrYFKtYFKlZPCZZPVCyvy3xVq0JV6wJ1mxfajnl4c5q4dpiAgi+rqNtt&#10;uNP3/LZ/4YlDqdBliaBasbbDCz3nV0RXUBZq2ALPUzVrYBRp2oFTJTqOgGJQ6rrGoNTj0dpP1RyZ&#10;AvBjZft8guN80JP1mBc/x1LHlu+Tq44Sag7J1efJDYCzpHrGLqeJdSeU2uOEGgBzX9u9mPL10Odv&#10;Q0q2I18D53tq00bgc8C8R14PidykG9ZuGN1tRu4ixW8Ev9gKfbUbUXYYU3UUX3tKaThLbDxPajpN&#10;qj9JZsDIB3sluwL7PKUJlKNu6eMemXt/FYAZZRJD6/1I+mVymtZwnFrH/FnAQXIV4JBaDZbQm6Bn&#10;e9GV71PaoOw+KLPnnNKwHvR81iO3XiekHP/oubwbKLtN49/4FF4kNEAZ3ceUWqYODQYAut6OKQNd&#10;M6Vf4AFjmPN90mefzBSA/476y9R9P5B+KwCHiZVHlKqtyNdgVBvhL8G9QxkdYCYvU5qBp98uuU4/&#10;pMEgrMuSPOqSBjzgEYAHAQYAemfCFBd34ypA72A8M4/yhpxTNyJfgRkDYzuk1S5TXuwUNELd09Da&#10;HrR7BG1tQxub0ObOQdfQ29eNKxmv31JLwWsBtAzm/zir6bJ3AHzGuAR/EcC76NL6WlFDlz25VSeo&#10;Sz+01TxyKvX52cAk9GYF2nwDrcxBfYPQ4yqIVrlFLl2JKV2NrtyOqz2JrwWzvZr+8qi952R55loA&#10;Pk6uhOIYD/o4o2Ulp/xd7zC0sXSxNgZtzYJPMuMlzxdeVEJ909DbI2h9G9paO91fPF2Ymqe9WAwu&#10;mnyUO+WTNxfwdCnk2WZs2UlK47UAfK0BMwVg5u68jNzdqY2MbXp/IQADJyiZGiewoZyuHXLlqGdm&#10;k1l0rVFYuzUZ9LUa8QI0eExrOKM3A0B3h8l1DGi1u9QqpvrLFIAPUmvBMgPsJVaAl8xqWBFTAD5K&#10;qrpIqQeP+JQOBlDFyJ4d//rnePqrX1SAp7kTXXGa1HgYV7fwqLDdKL5YziMdZZUr7lCnF7ns//Jd&#10;SieU3nNGa72kd0CP+99ndR1SGdr2Eb1pJ7mKkWk5rWEutGA58sUetY4pAB+A+01tBAAPsPdp9cDY&#10;AfeeULka83op4vlCWHGbDbnPJWXSN28prJiZ5xxMwll6C5gipvR7DZgfAJiKWf98MOeXGW1gHsCc&#10;MI2L9FYm52ktwAmmayuufD369YRPbpsdpcY4rMWGPB9cCIZxntEKhvQ+p5MxckrVBrkCdAQ8oFOw&#10;Eg7TW/dSm+ZDS+YCCg/JtZdJTSexNReJ9dPemR320YX6zrnGdm2xlJOudujtPLQ89KYovslbt8xK&#10;ZuCR6lqk3kWSKZRseBiBh6jEkwSto1STLbr5LM1i83kQNJwPTdYfvah4k/r6bcrrw8w68BYB/hxA&#10;ud3n6e2bSfVvU1reZHXNP+kbyG5/Gfs8xoHsoPtQSZKEk7LUwrtbm8a42tIdLGjmhhRT/QRD3QQT&#10;IlVPO87AINHaOkNXN1Za2l1GxsPUmEIy+hmm0snUR20t6eAQj/MV5ifdu6XKelcDg7RVVQ4ApyxJ&#10;VCe7LFfHXFAyxWA7qzQrMxrwqyj5y0m562lFWlwJwKAFpoCqrx1F1IkGLetqRuDkwCdeO15OA1Ay&#10;GwQVQO/mJkmgEVAHYGacCFpjXmigGwNaA13YXGnMoBpzqEyI6hFYCXcELwktYIGXfWikFW2sHaOn&#10;GmaiE2umTwY2SS/ewoCijvNXlPI00omxNGZcDroAzTKHBBoBbTJ1aCWFRyiYlRCfqQTGEQwVOJk3&#10;Ak6BaqAEl4BDMBJwCNoB4wTXXg8JVLAxSQHDEGA34GHVkkJb62v4gQdhZx7n7kBztkl0tEqyMU0w&#10;1onUUQk20oq1I6XYmdGYkcok/Tgr40RgEzXC1XC+8mKucB5T9tsavKx6cqIuBhqRVkZJAEP1aDPd&#10;BHNiIvCoyPsoy3ppKAcY6UZqawTq64UQ9UM11B8R8B76BsGPfPPoqbUNZZOt5RNtFQwNuK1isq1y&#10;vL1qoqN6vLNm4ooxBrWjH/Cx+stUavuaJn6pAf8dmNX+Fte6L6C/eRLwkS77/zc+0nf/Vz7Sfa/p&#10;qZ/8JV0Nk52/kH6ZfKT7XvOhuPuPcK34fsQvBeD6ssG60qGfMz9/oP4yUj2/Gq1+Mfzr/FX6vVZ/&#10;mbrvR+pvaVE3k0+keLQkeHVEeAzhvCYC3Kb8XCZCnEYwDn0Uu6YIhzoAwakjyEMSgLnAJIJguFgB&#10;dQqncjinpCcX0k5AyAwmQELwm8F5rVGMLev8kehQODIYLuwP43NH8jmJ8jpjhQMVhfxx/M7yHAaq&#10;PKpOsjpZ9g7t0f5tQVY9QcRBP9VBb4UhF/FhJ9FxZ9Exd/lGW2yljcprC3yRqVK2gVKiplyIopSb&#10;tJibgryZhJSakIgMJ0yUHYHhEsXwSIjyKQjek4OzqmI4ifLCJnry5rb6Fo6mujYmap62tkZqFjJC&#10;1nBWW2E2Oxg3SZAPx8Mjyyegx81rxMltxMFtws1nwQ+zg2M8kJIPUbKBKIVgNC4CiYuAYSOEsVFw&#10;xTgUIZpH0g0m7y2qHCiJDxVXCBaV8hET9ZDGOBFkHG0NfVIikhuKiwZqi0YbsuY7Mw/GkqExl3d9&#10;asdtEodNiNMm+LtGSaiOCFU+gorT90LSRg2ThzQypnUKFvQL57QyZjQSl/QpS8Q4wIJ+7Ix+3KR+&#10;/DgxYZhIHjWlDpml9JvT+8zp3RbpXZbpHVYZXZYZ3WaZPaYZTHr/B2m9Zun9Zhn9Fpm9pMwuk9R2&#10;Q2qbfmKTZmSjZliTRlibfli/Rcikh+9ihN0qVeeiVOOiHnvRhrvo1brodzzrDT/uytzvKDoaLN3q&#10;erHeXLbX3nzR03PZ1XpQX7BZEX3c7HPWanXRqnvWQDitUj6r0IBqSFD1QygtbM/Tec7WYMpWY9hC&#10;ZspO9o2LwqKVxLYN7thO69jGdINkNWvoNGbqM2ge2WqV2OBVlGf3xE81RhflhUM/wilESYJFJekv&#10;LB/IJ+6EEDdTU7N76OBDDwkvjop8HeVXG+NSG2lRE2JYGaBdFaBaG0hoCFVpDVdvi9BqDtdtCNWr&#10;DiRWBJqWBpi/9rd5FeDYRA6qI4eWx4YWhgWlPPINcfRwNXUxJzrraTmqqzsqKdtJy1mLSlqgxUgo&#10;ERMBMZvvEU5/xjz8XjLwJjbiHj6eBU+5rRR/AxvLq58F4NHL5NHJ4NJK41JP4VRL4VWJFwKLAevK&#10;hzR6wKvOD9cRgGsIIFTFZQ3cfBJCyY9TntbQi5tC6C8MvePQWnZ3ZPSUfCj8lj7fKpr/Ucrge4I9&#10;zC4aH1ZITKqMbN2gT1w8fQvlLEORvWteNSPetcN+7bMOVeMOtdOuTQvubSuODfOmr0eJL4YNX4+J&#10;JVWiE8th8a95oorZw4rYI4t548q4adXfJhb/gZz/H5FZ/xKa9q9h6cD4TVQ2ABx+Ekj7JDj1P6Nz&#10;fhf3+LcxuaD8kvL8j5HFX0S+/jqu7IekivtptTx5jYjCZkxJo2brkGH3qPXQuPPktMfMlMf0mPvE&#10;4MPhroj+2tiuisiuyqieuqiB1qihrvCBnpC+3vDhsbDBiYiBqaiB6ZiBuajuqeDmIe/aTv2C58i4&#10;eJ7QMNzjx2aNTaZNTfo1dQZ1DWqvyi3bun0nFwNnVrz6Jp1bBx92T4SObvr07T/qPQjo3gzrWYzr&#10;Gad09yV0tcZ3NSeM9Pj1thvW1YkUlf6FVvRJeO4n3hmfOKR+8ujlv7kW/5tj/reBr+VKZuz7z23a&#10;Ngl5XdyPcm9akT/TDPpMI+QHw+S7Fjk/GWV+rp30tXna9w45d5zzfzBP/RQf+juZRz+qRvKbZbDp&#10;JTzQT7irE3dTK/p77ZgfiOTb5in37PO/NnryF6O8nwxif9Jw+UlJn9fQxjA2J6xq1i5vTsC27FtC&#10;3k2NfBa1FA6VcKSWjwrByFkcHoK8GwC74yN8w1voR0/hH71gP3nDb/igbgeg74ZgHkSLcSZI86XI&#10;CmUqILKwyDwViSdqEkWakiVaUi91ABKAFzqiuUpCNFmeGAxrEOKeL/y+u+BdO84bhvf/Ivf978V/&#10;+C+J734r/s1vJL7+jdRXv5H96j8VvvxP4p2/mN77wfbBXTceDn+YYKSYCEVGKlFBOlUFm6yCJRMU&#10;o5SVwnDYUAX5MFnxUFlMFE4yBKfgilMjYo2ksJ78hHgWvWJeo2IhaY/4+GfLizu7W2u7a0Pr8zW7&#10;C+XQVsvZatPpasfJ2tDhxuTe9tzG5uzy2sTs0vQZBO2eQc1Da8EppXLmIXcVnW8oPbypHX7LgPK1&#10;ZswX6lHfERMfWGcivEvUKe0OBRPklvWMgb3Ukd3wziWf1smHzaPWxY3q5CcYh0jjiGfu1EZNt1w2&#10;ea8HOD9erajbsm53RU15ZEgIvIOkpgfWwE/bNsbWL8sr+llR7WRx/WR5+1z7xMbUxunaGbRxCW1e&#10;QOsn7zbPoN0LaP8ddHAJ7Z1DO6fQ1hHUPb5WUtMfQCnStosUUXfnwTqxKzhzyPuqWpRLqxegcBSM&#10;YghcxpYXRRCRwmlqqUSHOT1Nc+0s855vc1pt111rkVpv5dtvYz9qZD9v4DhvYLtoZL9s4njXzPG+&#10;lR1w2Xz/svneu9Z7UPt9qIMF6rwPdbFA3Q+gTnaojR1qZr1suHfeyOCi5f5lK+v7DvbLTgYXXYAH&#10;Z90PznvYLnrZzjrvnrZxQF0yUJvuXIZKsTWMriqQqy0TKcofguR6xHfPmfV7q1tfkX74zOS7L4y/&#10;+4L442e6PzEg3vqSxPoXO97b7gj2hxieaGWxWIJEgroM+IuZpCUPSrKaNFlVKkFJNEEBFS8tFCvB&#10;Gy/JkyTNEGvTFIXpOKFMFXSGmmiSskikHCxEFh6OxUTiJdxF2PyleMKwwqHygv5i3P4YrlgFZAZo&#10;UxGTjBWhKmBS5TF0OUyKDJomgSCL8UfLcsXIsyfKcdPleDNk+dJlBWlysDgFTLiq/FBB/vrAyOrE&#10;m62li/iIQn52VVmMrRjMThzmzETsr5mfMf9vBWChq6v+gfKfF4CdkEK2AJSwHeBawcUgHEWRTszQ&#10;XmY+57+mdHaF8VsJ85mDT1B8nMZcD4jsLLoP7mqz3tG6e0ON5ZYGOORhNxTiNUMJ24giHRgSsqgD&#10;QELMEZSiIvZopA1C2BomaC2KZmzfi0G6iyDcUMJuSCFXuABo3AkD9/hQ973mWvH9CNACGu6KgDvB&#10;YY5whCNSBPzNdUBIOfKJWbKhjLikTLGmAZ4JxelVQ8VdS0U9izGvWuPK2xKrumgN/alNg9SmgeTG&#10;/sTGvrTOsZSOUWrbcFLbECC5fZjWOUrrHksfmKR2AXs4d2j+6dBKQnmvWXCWhM7DW/xarIKGvHBL&#10;BNoRI+IugfGWQHtJobw+Gt4/gPsH/LcfJeQMQAuDG2ecAgZS0AUh6C7A5yWCDoAL2SGEjdxdo/uH&#10;pvcvTme2l1vnh16OdaR3NkQ3VAdWVns+L7XOfWacmmuVU2CVV2idX2hX/NylotK3tTVsoDd2fCRx&#10;dpK6MJOxMp/zZjF3aTZjZpw63JvY25U+MpY+OJraN0TrGQAAAxxmDI3ljE0xyR6dzPwrwM4eHv9I&#10;+mXykS7L5P9aAAbtg0voQwytN2WAEamcOjgIGk8bZnRH6++/Lql9fbSe3uTe3qS+3oS+HnJvZ3xP&#10;B6WnG3hS+wbTe4cf984Udi8YeCTxSpjBRO2E4LaiGHdJMU8ZSS8ZSQ9pCXcJURcMygEuZCXAS+Ll&#10;Mr5zU43JvdsarPe0OR7o83AagW8fCqLu8hgPCbiLvJSPpJg7P6+Bjs7D/r6F/bfrc32N0EpfhKGs&#10;lwRHuq5cqqLYE3X5bFUZqoIIUwBO1JD2koYVBz48nRjen5zcm5l9t7Ky198RqYcja6BTVfhSsJyp&#10;ynA6XiyNIJ6qLEpTFGHqrOkqEqEojkAYKygTZGEMHfcqAvhDxfcjPhR9PyQVL5KKR/2SdFUMIE1F&#10;BEAnoAFX/p+bAmMAXAUQiyTiUBQsMlZGIEaaP05WMBGHSFcVy9GSztGUzdaQKbXRf0bSeEzEp2nJ&#10;R8qj3OBstvz3bGCsYdryqS4mdWkRi22vTpd63++Mv9+fhg5moIPFd2/G96d6jqZ6oZVxaHMOWpu6&#10;WBiGdpag1SkGwDhYg3aWoY15aHMeejsBvZ0CvN+YuVybOVmaPJge3hnrOQPlQOvJUNvFQNNwLoVm&#10;phpGEEkxxqYaSIco3glS/sN0ofzlAH6tng2aR0DTHJejDy5H2d+PcF+FAvNC41wMAXiCHRoXYOxf&#10;y4DvarPbK4X4YwGYCUMAvtr7lp2RPpoZQzzKBk79dUNcRh2mHnw5ePdi4M55P8tlL8+7PgFGso1B&#10;AUa25DF+Ro/jQtA6FpqXfTcsedgjudkkNfkc2Ui9Xxj6XQmFIyOCK9SZ01ydVQHJIcIrLoO0UJaL&#10;VJSjysmlS8jSMDLxKKlgmKS7gJgVr4g5t5ANHO0pLROioBAmJ8nIVY4WsELzEmURekRFQ1djM19b&#10;gxBndbKvej7FqDLPcKHVZnvA4mTa6nSauDuM2+hD740InU4Jnk3w7PTcOei9D03DoRmxyz7YYavg&#10;aacQQ9OdEPoVxmE/MwFjKL7jwgwxeFyQsbfxJMN4N8p/Mcx7Nsh9OsB10s8JmgWeo172nfZ7AGCA&#10;Q2gKydCAZ+WgBRw0g4XGZE57RPdbMTuNEtNF8NYE3mit3xuyfWLB8Zk1J4sLLyrVyJaxl/b2MrS7&#10;crQ4vDXZcbTUB70dhFb7oaXO7qxwugU+RU/6KVG+UBt8lJVpIKm+1FN8QcS/NtYoMVKnKkkGigrG&#10;4KUf2xp3UaNXq0qg+RFoY+H9/OjhRP/58gS0szJZkF0X/DDdVCtFT/mxiWqJhUaJqfIzA/mnWpKF&#10;2pLFerL/QwA2VikyUnhmIldkKPNEB5OjJvxYHfaKKNpgLj0fqLcRbXycSDpKIG6H4d/6y2wGy+6H&#10;M5Iq7wTJXQMO90IUABBFaztQdvWh2Ka/9LKnSI/x/RqVb2oJX7Wofd1nxtZuLzIQaXreXgQdzkHn&#10;m9Dlzvu9BUYE8M4MtA0mZBbamX+/u/J+d/VK/V2Htq9eQdtLEEMAfnO6t3q8/3ZrZZKRNXp7eK+O&#10;1helNxmGX49W2gn7JwTg6Qj1wefR0PYotDMB3vqgxoKlSIe5CIslmkN3gul2czy0WQMdtEPrbdB0&#10;425N4WRK2DTZfiHBcpli+TbZZj3RcimSOPFIacBRfMhBtN8S3m3E1WXANkLiXnFGHQdgoWjVi2i1&#10;kyiVowg8M+R39yrhM+A0WvU4kvChBrwTpMAIBQ7C7gUqgPrLnqKNWjdadG+/eShxGqf+NwXgKN29&#10;SM39COWjaOxZPO4iAX8ep3EUQ9wKMm8hquRLyj6V13yqaEyX0qNJ6uUqWRYo2jyVs86VNM0WJWai&#10;dDNF9DIw+mkSJjEixDAx0iNJSztxKz0Rxi/7ZVG2oqLO33ORvkc635TzuY0P+Ukt4gfN6Ju68ff0&#10;EtkM0tgNM9lMslnMc3+0fvy1bd4f7PJ+a//4M4dnnzsW/96x6Pf2T75wzP/R8cld05QHhFBWfgtx&#10;XjNDQctylyc7GT2bCdWHiVUHlLL9pPK95F9hn1oBYNq7SWU/k8jI2rpFLl0jv3hDLl6mFLxNKtpN&#10;fn5Afbkb/2oztmwm5NUyravSr9RR3sdQ1kdbKQSBcuGE2d/jMrvBanyP3YwHfIyRDJBSjJHGk6VU&#10;kyQ0U8S06UhNGp9a0gOl2DvYaA5NKq9+Oo9BGod+CrtRCp9FpoBVJj+JzqYWKWaSqmb1WEUvBasQ&#10;hZeO0JOLNcLFa0kGGckFuCg+DCe40VVs8wmmxXjDl3iDF3jTErxFIcG2gMDQgAvx9sXKtsV4Rpbm&#10;AhWrxzhSlrxRtpxRniKpkGD1TN02R94Y+Mv0XGtMH5bquqRK6j68gzL94z2Tz+873hR6xCHuzyMd&#10;JoxLlNSmKximyhvkqVo+VrPK17Ap0LJj8lTTFhyW6LnFY7QSMLr5qg75KvY5ilaPle3zlOzGH2as&#10;RZUcJFUzMmnHlDEF4IP4qpPEOsAxpRYAPNfsxpTvx1UCA5w9TaoHZw/J1cAD0TsgevdlYsua//Mh&#10;m9RG3YiXOO8n4g7VaoGtxOgx+/RV3+K98IqDyKr90PKt4JegheO/BteCTveuom9PkuuBZ8w9gykA&#10;M0+BkrEkGOJuBQA8fWbJ5IBWuZ9SdZBafUivAQB7FyyPpMqDpPq9hPrduJrtmKr9uNqzxGYotQvK&#10;7H+X2LLuW9JrRK5U9CmX96pV9mvTCu/Qj9y+ylPNjEIGY2AOCZQ/D4BSwxSA34QUn6c0bcW82kko&#10;20l4/XfYpZQC9hLLAIzQW3LF0VVu7Qtq4yWt6Syp/jC+aje6DEpr24+teBNYtODzZMojq88mscU4&#10;sk4/ZCmw8G34i4OE6ovUZmaYLxjGblwFlNF+RmsEgxl2oa9HvAQ2GNt+YtVWcsVuXt27xmFoYQPa&#10;OXy/uXm5vgZtb0Fzizv1nQtZr5eTX+1Qq4+o9WfJLXsZ9dDM/Ps307uLE2erS4yg4Y4ZhnYe8nzI&#10;JKbBMLg5gDr+rHyprfVwahRaXYCm5qCcCojG+MnFekLVJrluL6HhFJTgMKv0pLPvdGWWIQCvLDMF&#10;4PexNaeUpqP05uXssoveIfAJ5/ztCLQ7ezjbv9rceNDaBU2vQuuH0Nom43c8Z28vlmd38hvAhIO7&#10;nvLOGXFNA8z75TPDspkPAkwFuFOwZgDgLg6uQlePrmTga633WgBmSpu7idXbCWDM1cDeITMaAU1t&#10;RZcuBxVNeGb12Ca2msWAcvphLjgFZXVCeb1gekH7jG3FU6p3UisBu/SqvVQGYI0BwNvOXHDeSngB&#10;eIPaTyg9TCw/S6kBD/o4o2Y3pXwj8eUauWSd/BKwEfdqI/blcXINeHCgzZPEhv246hX/kiH7tHaj&#10;+MdiTunClrkiTq0G8euBpe9oHVBWP/RkBMrqOaM1gzV2mFy3EfPqatfequmgJ0sRz3eotadZbWBW&#10;91MbDuiNgL2UelDu0uo2KJVr8WVvyeWbiYzQW6YEuxxeMuyZ0W6bABh7mA08UF43mDQmTN2XOVGA&#10;5cgXUwH5b+PKzjLbmPHETOM0o/U4rRkc7oHKtHpgn2e1v8vtWot+Bab6bdSrUe+sZvOYRvPoEY8M&#10;4GRkek9vucxoO01jBFWDlo9pDSfpLXvpTTv0hvnw51cCcD14o7iMb4Ro7XuRr+b8sqvM/dO0LQqd&#10;PCYK8y/H+qClIWi8fjHFq9ZRsdpCrImEmHKTOo3RhJL0IZrhEUXnKJ20m203m2a79iIQGimA5lvf&#10;Nbav5VStpZXtZ9eDN4GT1Dooq/WC3gjl9eynNi0l1SykN719MbhROzNfPT5QNpgcnmOs54YWUpMR&#10;NbI0CX/klu1sm2aiF2dCpJgaJOtqxeroxBkbJ+FVgtEYezExJ3MSI/CXZERhypwfYmOR6mSXZUmi&#10;qioHoOHW3Oz6bCxaCjKeWmqhVmY0Z/tsgK0l3eIqdJgZCEtQ9JOVdPtQAAY1gWGgGwNs0CAAtKyp&#10;GqKi5C+KsuPjMkTBrJihwExV1cw4kSmsghZATV3NCEO9WNAIGIm9dTrohSm1ggrM6GFmjC9TBhbm&#10;MhbiNJIXczXQiNRVCWXulWtpmGiqG6ck7QUqkIhkM4MEMB6jK5EbAAzQC/CA1gCgUzBUNXwgVtYL&#10;3IiMhKu+dhSoAwbAVMTBvQOYsvE1zKljtmlpmGxllGSkFa0g4SzIqSvAqSEvYWOkE2htGu1kTfFy&#10;znC3Tyfpx2gqB+irRdqaptqYUMEIwVDBIJkDBpjpk5VkPK8yPHsi+UkPbqlysWjhpNwtjSjGWtGW&#10;BhQb42RTnVh1nL+yrJeaoh9RM0JHM8TEKM6cRNHTj1RUeiiPc9fSDbG2IlMiSgro9U2vJ3rrl3rq&#10;Ftsrp9qrJrpqp7tqJ68YZ1A3dsX/COG9FnE/FGv/cRmYWe1vcS39XkfoDrXN/J/yoej7IR/pu/8r&#10;H4q+H/KR9Mvk/4MC8JX0OwGoez1e+2oMUPNyFFD9YuTXGGZKvx+pv0zd9yP193VhF+ATCS4NDJcm&#10;kltPmJvx/xc+TmN+DgNBDh0UuwZTAEayawpxGwsIOQiJ+QnLR/MrJ3DIh3OiPbgFrIS5DdCcuiIc&#10;umh2PQyvtYiAE0LQTUjAlZ/XkZ/XHs5vJyLkgIG7SCDdJBGu4oJWYrxGOCEDQ2kzVxWrODOXTDvH&#10;V552bYEOQ6FWI0EGgz4qAx4Ksz4q8z6qU14qvc5KrfZK1TZKhSYKKdqS8VqyIeqyXspy1nJS+qKi&#10;OH4hkXsPeL5n4/oRw3dLEcaiKcKpJS2sqiyprImX0VWXN9QhKkoZoLmthdichTmdBXnMBQSU+WCK&#10;vGhTTqQ1G8KKDWHDgXbglfIUUvBHKIcJKoYI4CMECNF8hBgOxagH2Eh2xVhepQhx1WAJ5Yeish4o&#10;jCMSaScr5qKv7GenF9T0tH34dfNGR9v5aP1xX95qbehcqfObSmNoxATqkb5sF3rXzvWulf2smuvs&#10;pcRloTH0NGY9MG7QKL5flz5jUrBiWbRikbtkkTpPosybJcyRyDOm8ZOm8eMm5BHjxCGjxEESbYCU&#10;2kdiyLrdZpndZtldV/SSMoGn15QO6DFJ7TNJ7TVO6TWm9pumDJBog2YpAGD0Gid1Gca368UNWqaP&#10;2uSO2T4eskrrMYvutfUefWQ5G6Nx9krtpFr6uEniuAN73GV83OV91Ek57Eo/Gs5c60x+00Tfbnu6&#10;1/Z8vTpr9lnwaK7Vdq31aTPxfYfGuxbF82rcaZnS+yoDqNL9PMLurZ3BjKXSmKVEjzH3qDXPiovg&#10;ojXXGzOebQvRfUvlHQuDN2a2s2Ze46SQHvPYatP4Zs+CV+7P/FRjVOCe0ig/MdlYmHw8j0wEj2wg&#10;TN5bAuuEV7Qw17GJcgt4Hh/TnOTbFm/fFGVWG0asDtaoCVKtC1KpD1atC1GvCdGqCTWoCjOvCrOt&#10;CHetiPB6GRmUFRROfhjua+dnbeCqqWqnoGAjIWuPlnVBKnjD5R8JyfsAYHI+cHlfpLyfMC4EpkPn&#10;1c3g0qJzqlLY8bHsuEh2hWB2+QB2WV82GZ8H0o9AyS7vx4UL5sOHw1WCEfK2ylquWgbe5rbBIeF0&#10;SlJeauqTosJXE+Oz8wtvVta25tc2eidmXjW1pxS+DEt/yq1o8ABnzIolsStbcas6cKq6sCg6/Chr&#10;hbaIlHVN0o0qcsyt93vV5/O6xzG/1iT9uXdlh8PLBouCCuuSGt+mofixN7Hjq0Hds5TZnfiZ3eip&#10;nZCRt769y55d815di+79y8SOCdWWIWxNl2xFG0C+qoMJpqQWWViJflYtVdoM/KCUKW9VquvR6RjX&#10;ax/Xbx817Bq37J92GVt8NPcmeGktfHklfH4ubGoieKQ/eKgnZLArYrgneriTEfXbX5cw3EoZ74uf&#10;HIsanwobnQ0amX/YN+PeNeXaNu7SNuLaMmhf32X6skbn6XOtp8/0nr+0aWjy6Ot36ug0raq2bmx6&#10;NDwSPDYePDwaMjAc2jMY0d0f1ztE6R+lDs4k9C2QexbI3TOUnsnEvvGE3sHIjm7/tm6L8jpcwev7&#10;lLzfBNI/8U7/5NHjTwJefBJQ9p+hDZ84FPzB4zkye1Sn+i0uf5DL//FNq/jPVL2+0fS9oR9+14Dx&#10;/f+2dtJNjeQftJP+TIz/lpTwZ/3YT/HBXyuHP9BN4dJPY1FJfKBOZdOmsemlsuhTf9Ijf60T/aVu&#10;1J904/6sTv9RI4lF86GAvq2Wt3tM8dP6pbcT7yGdkGZOnZJvZB/fUi5kIyQLaQSKalthFWRcpYSC&#10;RVgCUCw+qNsPkbe8Ube8RG4DHone9xW97y/KFijKHorhisBwR2H4ADHifGRJfpqcUKYS4qkqulgD&#10;81pHrFRXvJQo+UJX4qmmaLYa4x/ECThkhLSQv4SAp6iAA5LbjPeeLst3qj99pfjtpwpf/17+q99J&#10;/PHfJD/9d9kvfof782cqP3ytfecHIustI47bvtJIXxmUj7ykj6KcPx4bqoKLUZNLUJOOx2OiVaR8&#10;CEokRV0ZBXsepdA7mnls+k9R+HBvv8fTC0drb7d2t6Y3Fpt2F6vebzVerNWfrTSeLLUfrXQfvh3a&#10;eTu0utK7ON81P9FxsLMMQRdbJ2e1gzP+aa+krCO+V3DiIVF+VI/4Ehf0NSHiz/iIT+UCvpAJ+FEx&#10;lEs9XM4xQy+uwiitUSejTj6hmM0x4o9KFn/GWf9Z3IxF1oVNzv0HYet74p7yFlkmPs9CKMWp2S+f&#10;l7c3d02NTm++2Tw/uYAuIOjwBNo/Ot/dO9je3djeWV3fnFtZnVhYGtlcn117M7k8P7wwM7A0M/Bm&#10;fnhjeXprbRGC3l2+g1be7jf3TqY8rbHzo0ppuzyQMGeR8r4jFcSpFIPSpyN0qZyKgfelXXhkbXkl&#10;tGSU1Wzt9LJpTkN1/ut9vm/bLVaqFI4bkRcN3AwaOS+buJga8LsW1vPGOxfNdy5bbr9vuw113IW6&#10;70I996AeFqjlDtR87woWqJUV6mCDOrmgbs7LVpbL9vuX7SyXXazvuh9c9tx/18tyyYhh+vG058a7&#10;LiFoUBNqt1vNIzV4KucTxbM1xdJVxaiK8Dhp3jBRzkAkmz+c7RGczZztR8P7f9G59bX6D5+qfgf4&#10;g8aPX2jd+MLw/vckjp/sBB94YHj9ZVFhSmLRqrJkNdkMfeU0LflUFUmGboGFpeFg2Xj4YxVkBlYg&#10;h4DIJqCT5IVipAXJCqgkFWmahkyuvnyKqggFJ5yoCKMpoaiKyFQlTKaqJF1RjKYgkiyNTBSHJYsh&#10;aBKoNBnRFCwmXIYjXO4BWY6DJseVLseXISeYqoAgK2I8JRHFoQFzrR3rM6vHW1D162G8nD2MW18c&#10;bn8tAF9rwNdK8P8DAVjI7lcRFbb/JRhQ/tMCsD1K2AEl5IiGOYrAnDEIZ/AJRxTpwtiL98oGpSjC&#10;FXiY5UeRwWiYLVLIGsB2TwfAzqLLcV+Pk1Wf6wERAL6zCQoYCAkSYcLGSLi5CMpKXNRBUtxZStyD&#10;kfAZ6Y5BeGIQ3miYJ1LIA87vAeN3/WcFYBEEQ0VGo1yRKEaeXm5Bs/t8xNu82jcFNLCmAeG59S+H&#10;1qrn9l9NrhYOzuUPTFGbexIbuwDJzT2pXUO5w9PP5t68WtlM7R1J6RlO7hlK6h5M7BlM6h1K7htO&#10;GhhKn5qO7+0NaWiKamyn90w8GVrK71nKbZpzj3muZR7Di7K8e1+bi5MEJkdaxFMc/j9E3H8AdxFh&#10;TxFhryuA4XmtBDPifRl4AsCcoIXdUILuwoJuIhIh4jIhGFF3Hi49Pl68lo5jXPKT0raB5rm18rk3&#10;hTOLudNzaZOTlKH+0LY6n+oyj9elTiWvLfILDLNytNPSNdLTNLLSNLPTjZ/lW78q8aivDO1sTRzu&#10;S58czZ0dfzw7lTU0ltk/mt47TO8eTO0aSO0ZpPcO0ftGMwYnMocms4anskems8fncybmcicXn0wu&#10;/LMCcPo/mQL6l639/fYZWu/wUOrgIG1wIGVgIGVokD40RB8Zpvb1UQf6rz2gBDaokzTYz0h83ddF&#10;7u2k9HQndndTu/tSOvsLhxZfDK4ae9O4xUwF0daCMBsU0hkJY+Z5BgvY7UMZGI2wQwhbC/Gb83Aa&#10;PWDRuXdb4+4tdQDLLQ3O29rcd/W57xmClxhM0BaBtFJUdKyt6bs8Pt1ZGIWOF0pCbR/J8iSri8ZL&#10;CqfKi2SBdy0FkRRFkTR1mUQNaU9pWAud8m5+ent8cn92DlpbGyjJD9GUTdTE0PHcdBwHTVE4VVmU&#10;jhe7FoBTlMApsUhRniD4g2AEG1mGUYEhx14lgr5Wdv8hlJmy7q/wa+ovg0R5BOgFDCBDVTJdXYqR&#10;2prA+FFOmgYwRMhYWJy8EIAsLxwvJxQrI5CtK5uuKZ2rq/DSUqfChlhkqEpTFIuSgPmL8HsgeTzE&#10;BEI15dPcSOVJwUOlOSu91cdLI1ebmO5Ap1sXq9O70wOH8yPvNuYu12dPViYAF28ZQu/x4tjJ0jgw&#10;oM1ZcMnGRNfKUNvSQNtyf9tSd/NSe8NWX8t2R/3C6yeNcf5ZFuqx4CMKAZWmK07VQgcr3MixZTlu&#10;IUKzGlttrMf9dy7H7l6M3rsYYf2rAMzHEIAn2KBJDoYcOwZjxLmOCjISGjM04P9OB/2LLNCgZKY+&#10;vqrD4Gr/YMDPmwqzQWMPGIyz/hxhPC4EDQu86+c87bp/0nX3tIflYpDj3RD3SR/fSR/ifEgWmtKB&#10;5i2haduzXvPVBttIBwSJwCvO8wPPre+47nLzccnBYSYioh6iUkHiCrEy+ERpVbKkciRK7pGQpBO/&#10;qDOf6EPwRVhI1IsfaS0A08dgtAhKmiZ6KpRw2/LHHpMtwW/7fTd6HXcGLc8mLKF5U2hW9WREdKuD&#10;f7uL/3hI+N0E4mJc6GSQA5oWvhjmOutjfz/EDQ3xXfZzv+vjhYYEoAnYu0kYqPbf5RXQNOL9lDBD&#10;650ShCYF3k/wXcEDbAYT/NA437tRnssRbtDs+RAnw/M/nVd+rtNejvN+nvM+/rNegZNe2Hk/ChqV&#10;gyZVoAniabtuH106Qf+mv8w9J0E20l2uGC3SWEXZUGP5dG/T9uIgdLQEnS+/2x7bX2iDzuah+Zbe&#10;jNBEXcl4ReFXJOUaEiFPCVVupFako/xMX+2ZoQYFK+GN4kvQVqqL8ofGeqGFcWht9nJ5cmtq4O3U&#10;4MHbeehwHdp6c9RUXR/mn2qkTtPBFpDUS600QWsvDLEvDRVeGDB4ro8tISoW6+ELibgcfclcI6l8&#10;I+kn+lK5WmK5GqJFOlKlBjKNFgrDbmprofo7MXrbEaobIXLbETJHsdjTOKWjSIXdYNkNf7F1X/Gt&#10;QAlgH4TL7QTJvHmIeuMtAux3ZLWzWKXtQOm3D9Gd2t/2mrC+0mbN0xdqjnN+01S8Odq+MdV9uTMH&#10;AXZnod1paHf+/fbcxdbi+eYStLMJba9Dm2sMmXx7CdpevNxhCMB72ysrc0PQ/gK02nvemz+dYbtC&#10;M1iOxG6H/xMpoOfC1AfzoqD1SWhrAnrTC/W/XEx0HAvVW0y26AhRWy70gkbyoY1maHcIWh86nOza&#10;6iyDOp8elUbNp7uNxJqNxpjOkElrSZZbVMv5YNUZH+yIM6bPkq/bmK3XkLXfmHXQlG3WGbHsKboV&#10;IHccSTiPVQecRKlcB0wzQn7DlPb+mguaUS2MsQ0wqLPuK91t/KCPxLEZIHdO1vxVAfgglqH1HkXq&#10;HUaoHkcrncViL+KVz2JUjiN1DyOs+i00n8srPJVTfYojZmOJ6fLELEVSurxVloLtU6xtEdaqSM60&#10;QEovF6OWjlZNE9ehSBkESxk7iRsRUSYqIhYEaWclvD9SwYdHzueepOcPYi7firl9L+l5U8b3jnwQ&#10;h3I0+DrPpk5h0aXdMM341ib7T86PP3cv+NTx2efOJX9wevY7x/wvnZ7+6PjkjgntvnIwC6+ZlICl&#10;DrdJoUXqJr1zM6F6P6HiKKnibwnAv4SpAR9QKvYSK4CxnfxyO/n5bnLJfmLxYULJGaXsML5iKaR0&#10;jdZd61/uKudvLO2rKR+E14yRIIQJS/twwp1Y+Kzv8drc57NnFXLil/ATkA2BKcciNRJRulS4XoqA&#10;LpVbJ5nP/Am/XRG3XSGLVc5dmywWx5x7Dll3rajfaYbwGieIm6ZIapIlZUMVJUJ1pKKMZCINxYNs&#10;Zf38lH3IKq6ZKlZP8IbP8LrP8XolBKNnBLNCgnUBwb4Q71is7PhC0f6FEph5syeKZgVK5gV4yyK8&#10;JUP9JViB8rWWY5GK9VNFs8c4EvADG9TJwZq43IF7c0t4cYhZ/shr+md2m5sCrvdRzveROWqWuZrW&#10;T3XsC4lOz4jORQbORfpOBboOz/XdE8R0KKJ6eXjbPGWbHEWrfIJjnpLdgCv1TcSzw+SaHXL5VnTp&#10;QUL1MaV2L7biSlZkBObuUaoZ4ad/LYHnMJkh3DKUHlrjQVLt3lW87DGl8Zza+i614yK5dS+6eulh&#10;4YAVrYUY/RLr9UreE1Cp6NOqHTFmlbruXbQfWroR+mo3roKpje1fJToG7YNmQZvjHpkTnlmgWXAW&#10;lKDHAwojffFhYjmAIbxdwXz6OwBaxV5q1X56DWCXXrWdUrGVXHGS3nac0rqX2LAdV7MTW70fV3tM&#10;brigNL9PaD6JqN7yKVlwyB4xTmxXD6uVe/hSyrlRL6zbhjLn+2QnthwM4zyFcXfAYA4DcC0AA/9m&#10;9MtdSjlT4v2IbfIrJh/KwIwg4ITKs6R6pvR7EFe5E1W6G10GjAtq47uU5tPEuu3I12vBxcv+BZPu&#10;mT3WlCrtgEbjiAFH2oL/U+aQLukt79PboKzOi9Rm4Bx1SwfPixkQfEKtPUmt282oOX7dBY0uQ5t7&#10;7zfXT9dXoa230NbOac/oWlHdalrFTkrNQXLDKbVlP7sJGp2ANuYZEcCgzpstqHn8fXYrlN2z7fN0&#10;1DVlMO7x/Ou6xdaWte72rdaG9eKXGzE5+1FF2wllu7QG5h7AR7HVb6Of7zyuuugdOl+dP91efr+8&#10;dFjfA57RVQrohoP0psXMsvOefmhj7nxjFDqYPVoceD8zDs0sQGv70PoBtLwK7a6fHy5vjw1s5jHC&#10;wcFsb0S+mvV5POScOuxCn3mUBw43o16DBcZcIeBBMH8lwIgDpjI04Gs5c/9KAGYqvsAA5WZ8+UZc&#10;GUMSJjOaBY2DC8HsgRJM6XJQ0fTD3B7bxEGnFLDe5v3yV0NLQC/g0UM5HXupjLXEhCkA76dcQa2Y&#10;D3n8JqLwQwF4J+Hlflr5Jv3lW1rJetLzLdqrHVrZDrV0J7H0GDyXhIr16JfgFhipj5Maj+Jr9yOr&#10;Ft0KWrRjC8XcABWK/h2GCcuPnl1SwfPthdI6oOxu8Kx34koZkcRJlQshTxciSraTa04yW5kC8GFa&#10;E2AvpX6XVsdkh1rLNICTsYswvQlMyGrUy0nfvH7X1G7H5F5n2oAbfecq/zNzipjSL5i6PWrdUtSL&#10;iaD8tfiyk+w2hrRMbzjNattPawS9gOcIOj3KbAG9H2e1ghJwnsZQecFcbcSUTnpld9kldljGd9gk&#10;gJW5GVv2Lq0Vyu2GMtpPUhrB8zpKadihN2ynNSxGvpwPenZEbnxHaWUIwCkdB5FlqyGFXW5xxSS3&#10;J9bOjfGxaw2V0Cz4m1t+UBi9nOw6FWrQZo5qInJNOaDf+sqck7V2ojX26aS9J04L2c6rr0KgsSJo&#10;pRvqGljNr13JLN/Pqz9IqzmiVb2jN54n175Paz5Pa9pNa1zNqF9+3LpdPQaNbkMb0Fz/Ukl+ladL&#10;hJqShTTGQE7CQkfNz4ZEtbfKdLDNNTam6umR9Q3IOCV/UXEnLPYRibGR7c+aq/lVlmMrM5r1VXpn&#10;ptPOKs3RNtPUMEFOyp2X04CNRUuIzxTY2uphoILtVf5nZ/tscC2ojMf5yki46mpGXAvARJ1o4AfV&#10;QLPGxHgD3RhwaG+dDkpgK2N90HBrfm4jUGqoBNtYpIKuQU1ggEtA+3pakfraUaAyc1RMP4A5QtCp&#10;HSnFyTIdlAYakfJirkg+MwQvCSNkhZP00FUJNdKKNtWNM9SMUhB3A5gbUvQ1IphRxUZXua+ZgIGB&#10;9oFhqBcLRu5gkwEaJyj6IYUtMUhbeWkPMAzQNagDLmRq0qBr5i1/JAAba8fZmtJcbbJsSUmayj5i&#10;CBNBLk1eNhVlOUcDLX9XuxQftzxHyxQDzQiiepQ5MdFYm2ymn2RllGJtnGplRAUeM33gYezlDOoY&#10;aoUT5L2Q/Eac91S576sLcRE1Ff2NNCMtDSgk3VhQRxXro4kP1NeO1NeN0tYM19AI09aNMjAi6xnG&#10;qWgEY3Eehlq+AS7Up6n1reXTfQ3LvfVL3bVzPfWzf0cAZiq4H6q/AGac7i814L/F9YUfwWznWvpl&#10;qrAfibX/F1wrvh/xkb77v/KR7nvNR8mfmXQ3Tv1/RwBmpoC+Cvxl8KH6C6h6Pvw3GPpQ/f1I+v1I&#10;/X1V0PkJhlNNhFMDwaUryE0EL2yAAKeBEKcumkNThEMVgOLQEgJOITvG9165aGFFGq9MLB/SW5DP&#10;CsNJlGLXlH2gIsWqirqrinygJ8xhIsRlJsBtKiRAQsHNMSIkuKgeN0yNnV+DF2YkIuokivFA8Nrz&#10;3jEUuKEpz6lnJW1OMfUq9QlqDfdvC3bufqi75Cm/90hq20d27aHcG3/8WpjedIhBr6/uKzvlp7aq&#10;GdYaCST1AB0lGwUxTWEuyQdcaDZ5gbsqvDdV+W4rCT2QQfChRZAC4hghCVEZIV48zz0zgQfugpzu&#10;/DwWwjBVmISGgKwNt7wHD9aLT/ERr5IfHyGITyWURy2cDR/OrhLNrhZ3XyX2Dj7mhlLUTeXYB8oR&#10;AlJO4jIO4JWprRHoZJaUGPSi4Un/YsP8QffsYWv7YXPJaVPKYbXf9kuzvdd653U6+5Vym6WwnUqu&#10;y1YeqIvnfbPA+xoZqML8/dPgN+ERw3Yxw5a0WcfsZdfsZXfaskfSrGPClEPSpH3ixP+Pu7+AjiPL&#10;ErXRmnsH/pnp6a6uri4uu8wgZsqUUlKKmZmZWRZYMohZSlKSGC1ZYMtiZoYUMzOkUsyKd0JZ5al2&#10;9cx03/W/te57a33rrBMnTkacjIwMS/6093ZJHHMkjDokjtiRh+x+tr/91mn9Vhn9Vln9Vjn9lrlw&#10;xzql34Y6YEXqtyT2WxH6LfB95rg+cyzNijBogx+xIQxb4wctE/rNYnuMwtsNI8FBhhxyx1wKR5xy&#10;++1IfS4hIwEuMzG6Zx90jqpRew0C9CYRerMqo9Vmr+3Vbmf4/kjIJu3FVk8Eoxe/3YKdL309U+Sx&#10;+N56v8n0tFX9sk3+okXqvE76uEz+qFjtIsdkxVN90Vp5wUl21hkxYPNg3Pnu8rP7i04/bjrc37Hl&#10;YNhK7Dvo0B0dl+19p22Ch22jm41Du92TOwKLct3yfLWJ6lJRouh4fjkCpzyeUymBXzkSoRiAELeR&#10;Qhlb6DhEunl9iPCuj7RtjLJqirFoijauj9StD9OsDVGveK1RFaJXG2VdG+dcFeP9PuLZm1de1Bev&#10;bIy8tXUD5ZR9hKU8OCU82dEBbPKhHMpxLIoJLEo4dhUClwqeRxUnoIoVUMbwqySwKkQ/lo94JPXq&#10;EcrnqagbN8pFBO0iIeMiKeMoKW0nKWMvpeCioPFM2zTYzD7B1h2fmtdc1TjUTZubnd8+Ob483j/Y&#10;Wl1ibCxBV8fQGQP85s/YWd7ZWdlhbOzsb20eHo8vX5a2rLyOL1UzDeOSdHgsYs0q7swt7/1Q3PmJ&#10;tCuvZoCSC84m5p1PWqN/ZtOztHJCWxepqz28sswlLdkrJxvf0Zk9PZ0xMZU2PpUxM5c9v5w1v5o2&#10;vUwdnyePzhLH5tPm6MlTO9SJLcr4JrMljqzhB5cx/QsxXdOx3TM42hLYTOibByO40cWYiYmIyeGw&#10;0YGw4b4IWm8krTt2oCehv4tE6yP1dhI72xJbmyitzakd7Vm9PdlDfdEddTG0tvjRvujhoRc9w14t&#10;NKemUYfmCeOKAZ2SLrXiFq3SVpPadvPGdpO6BqOKSreWjuCh8YT55ajJWZ+OTqfqWu+mpuC+3vjR&#10;4ZjensiW1rimZmJbW0pHV0prB6W5idrXTBhoxNLawDJC+ge8WvuMy9sVCtpuheX8R2D2Zx5pnzmn&#10;feaR95l/6WevG/4xuPEz75J/8S78PriaE9fGEv7hT9ax/67j/5X+i7vGQSzmERzmcSwG0XdVwu8o&#10;RbLoELksUr/WD/vOLOq2edw9Eyy7eTKfedZTdfLXyPB78vhHapSnBslPTFPvmJO/M8f92Tz+a5OE&#10;h0bJSs9KnpHL0mrrhjdGD6G9haODD31rYsYpDxWy78q9f6JSzKaMFdX1VzAx1lBEPBMXCEXwhCD4&#10;gpA8r0V5XonxvBDjCUTxvJIUfC0hFIQSDhYTDkaKhIggQoSQIUIiQQj+YFHuCDHuWAlurBQXWZY7&#10;VZ4rXYGzUAdRbCD23hhdZCSVrSuRrCGaqCySqIDMVFNKU5BPlJaKFUW+FuR7xsvuysVqy/VU9+GP&#10;qg+/k7v3DeqnPwne+gPvj//B+ePv+L7/N8WHf9J8+JU260+GvE8tEdwukvz+0ryvZTmDJB+HynO/&#10;VEU7qmkrqjrwqAXd1U1+ZJTDoxjtFpi/uAXNLm6trU3RN3qON5uOlitOFirOlmpOlpr25xq3put3&#10;FttO9mjQ5fjZWuPJCthsWVsZWNleHlmnF3bPhOS1C5hH31UP+kEllM2EKmCXy2mWwaafxGOQCr5u&#10;3GqYR5pxt7QjvjYM/dYi/LZd9AP7KEH3xMe6Lx8p+rLKPxdQDbcJKE+vOu6cgpZXD3Y31/Z3NgGM&#10;9ZXNpZnVmdHlqcHtxVH6yvDe6uDeWg9jrWNvvf14u/Nst+dkvft8c+B6hwbtDkH0IWibdrFBO1kb&#10;mO6vW5nq399ZOzs72Ts+H53fKG0eIBQ38pp539fz+V7d/5ZWFPisn5rmPjXOY9FP59DCssh4PxHU&#10;EkbIWumqU0M8+otxR91xx41KV808l03cl02cF01sF00sF01PL5ofXrY8uGy9f9V257rjp+uOW1Dn&#10;LajrNtT5E9R4C2q8AzXfg9oeQe2Pb3gCdTw+a7pz1nz3vO3uedfdy577lz13L7pvn/d+dzn8xXH/&#10;5wdtd0/bRaFO0733VvV+kjFSP6Zo86doCaZoCSdrClE1RW4QJWlJhCuJBSmIBqCFvJCcjjyPLVlv&#10;G93/Vv/un+X/+M+KX/6Lylf/rvXj58YPvrPjuu8hzOErxhMhJxYjJ4pVQJKUxJJVRDPVkbmaiDxN&#10;ETKaJVOZL0dDJFlZgKQgQFIWwcqLRKM4Y8SeRAjdjUE8SlYSzNVBZ2qgkuSFyTJCaUoSqYriSXJi&#10;VClRiqRYkpR4mpxUigo6Up49QukJRoGFqMCWLM+ZLM8NjpagiPCXEoqxNhkoK18amtmeP5wfOwz0&#10;pvCy6P46BTRoQV9SyAst7P3/qgB2+i0oAeff8rMA/lUm4f8RBL87bH8FvJAC4IXesPGFhauXBMJP&#10;AgHXoBUXgVMQo4ThXMRiwrD6lRCFKwejUR5S4p4AaQkvABhEIVwQgg4CPNbg9zTWxwZPHug+uqf1&#10;6KHqo0dKjx+psLJocXEaCvJbiSFdJFFesAzj90AIPBMV8hcTegEQFXyJFAj4ewUwWjQQhfAVFoLr&#10;/goj3ZFSnhIqvmhtP5+4Qkp5f9UUvXRqndjQFV5SRWrrLp5fJrR3J3b0kLr6yN39xO4+QmcPpqMr&#10;vq2DOEADEG7A034GN9jvX1sZOdCRPDeVvbiYNj6T1DuR3j2T17NSN3ac8m7EPSBPWTNYTMwL1uf8&#10;7qJ84JKCVTEl7t8ALH0DRPlfwO1HDfzzXmby558FMBhB8vsKCvpwCnv9xGbJymODknDn4TZ8wqLu&#10;4IZvGTwq7NjI7ltPH9lMn13PWlnO3pzJ3hzKXhuijI3gB8ciO/v865ucSkpMc3M0UyjKZIICEaNC&#10;xuumkKxyMrxKCkMaarDdHXDa5O6BtJ6hjP7x7MEpQDptIqVvlNozmtI/kTwwkUKbTBmeTh2eSxud&#10;TR9fzBif/XsFMCB9ZDRjdCyZNkjs7iF0dlH6+tOGRz7xvh/JGBqBX0gbSh0YBIAO2GQO/hamACaP&#10;wH6XOAT7XdLwIHV4iDI6DPpgPGlkmDo2kjw6AkaYc+Bdv6SAJvT14ru78R3dhNburJ6ptz0LRt44&#10;FqSZgJgzQsxTUsJfVMQTIeSMFHEC97C4mJsEyl1S3AMt4QmQk/GVkXoGNkURzkICdnw8Vtyc5uCL&#10;8MMf5e5/pXb/Wy32h+YP7xkKCNry8OvhCXnrS2s7c8PQ7uRIAS5cXThRSywWxZMoJZSmIklVQiWp&#10;okhqElgt6QA5xHjRm4vZSfrk1MH84uXaam7Yy2AtKZymSJIyW6YaB1VZMElNPEVDEkBVRVFuom+T&#10;1SVwsoLMIOAEKT6wmaoJ/8VMogJcl/ev8hfe9yOqsNxNUhf5LckaCGaHqiYMoKgK3SCSAs6lLgVO&#10;l6YllaQpSdYQT1SFy7qnGspQdSUTNRB4NWGCughRTYSgIoRTEgiTYouS4SYoCadrSeVoSudryJUb&#10;abY7WXW42BUbaBNkUOESwkEyiCgtuVRX83dRgdVZ5PLs5JaS/EVaJ1yy9PIAOqEfrs1CF/vQ8c71&#10;3vrZ9tLO0sTq9CBoLxnL+4sjjNmBzfGeJVr7TGfDTFvDXFvjcmtDf156CzEuz9sOoyND1JLIN1V4&#10;Y4DGy3GQdYSTzXhnsw2gYQdoRP6oj2W78+uzsVvnI3f/UgBzwOG/sAAWgINcAbADFvjZAY9y/UoA&#10;/zoRNMuNJxaEhvivaLxXNG5o6CZueIznP33wRw08zgpNsEFjN7Z4iO168Mn14KPrYbCLA8w/7OG4&#10;GEJBk2rQpDE0an016Hg16HlKIzzTN9ERtxLnVEdwKPFxKT5llbr9SPTbx2IsCG0utKWQkjtCxU9E&#10;4YWgzEsR6WAR+TiECpVbNoFNwhfsldXRd/Q1SUyxLi23aGtQnxtUPZpTPpuWOB8VuBzhvBhgOer8&#10;6aT33n7n7YOOO+cDrNA0ApqVgEZETrq4znu5wTu6GGA97rp30nMLGr0LTT+Aph9dTfOdz4hcTiMu&#10;p39ur6ZErqaFoFmR6xlBaIbvepr7aprjaprtcurp9eRTaJIDmuT6LWdDTy9H2aApbmiGF2aSC2ye&#10;ggsywnI59OS0/8l+x0N62+O9DvazAfBZSEPDatCI6WW3cxde7b2/eoqlZoS8enlQ3EpvZ1NVQUl+&#10;cm15Tk/7h5GBqqWZ1pMt2uF8K3Q4dkYrfxdogVMXLjBXqLJVz1IRLbfQzddVLTbVK7U1T1BCe/Gz&#10;pdlbbNeWQowNaGXmYHr4cGnqcn/j/HhrY2NufrQXYmxBK3P0mtKKF95UY7VsC/USe50SK5UyS5Uy&#10;M8UPJvLFxnJFhvJFxkrvTDSKzFUzTCXTLSSyzKWyTWWyDOVyDRQKDJTeGyoU60pUm0r1OMtPB6hs&#10;hKsxYpX24+X2Y6SO4xSPYxQOo+QPImHvexgldxyjeBqndIFRA/2V5yJT7pxz3nzbQeJg70GY9G4g&#10;ghEq2+2GzDUVLA+2GShI7KvMbSvLWRhuWR/vYMz1nq0NXW1PX9PnLulLV9vLEH0b2rkRwKC/swTt&#10;/CyADxhrKwuj0NHK5XIXNFvOqAg7LfFZjlfdiZLfj5D9q+yFyzDCpEEHrBYANhfDdGnEEGgeLr0M&#10;rfVCyw3r+YG0WP1prPF0vOESyf6wJAoaLYUTRO/NHB+uXB0tno2UQn05UE821JMFtVEPSyPmqU6D&#10;4TrLOLNNvAkdb0SP01oNkh3zEOg0u1+v812P+eMBa9ZRR+45L5G1AEl6sDyz3C8z7fNBhAroA5ih&#10;wLshCieRaodhymdxWmBzzJl30k1gP0Llv0oBfRCvcxJvcRxjehSlcxyrdhavfJmgdB6rehShex7n&#10;NOVuUqGunIVWyJTVyVYySVUwJkobURSck5U9MlVc36o4FitaFssZFqE130iqZaG1khWMMMpWAQrW&#10;lhIWqqKWchKOaNlnctqRCNUQbrkANjl/dsXX3ErB7DIvWcQDONFBbFIhT2TD76pGf2eA/cqW/IV7&#10;+ue+b37vXvB7r+LfeRX9m0feHz3zf/DIvWNJeqgScp/DSlbASeupSYpJwga5fQtbvZtQdkKs+tnt&#10;/QZ6YjmTXw/uJ1ZcUBouyLVn5Kpj0oeDxOJ93NuDhLyj2PzL+PdXuNojbAv0dn44vjNQIVSf30Oc&#10;20lZK1reIE7RCKtogJHSjELKBXEhnz0WcGUR8WYV8+WQesGrHCakGydqRpK0TRFzzuZ2fsvu/e7p&#10;s6Lb7tnfemZ865P5jU/6167EPxiH3bGM4zbHCmhFoWRDVaQjDKVjLdCRdhJBPnIvo9RfkDW9M9Vt&#10;c1UN81V1ClR1CzRM8tUt89Qd8tRcClTc3im5fVB0+aDo9EbO6o2SdaGqfbGmU4mWyzst53caToVg&#10;mqJ1rqJVvpINGKk08Co38ARz0uTMYhHqJGXzJFXLMISqLyvK66mo6z0B869ZggUUwAhGSo+sYpGp&#10;45Br5FZg6llk7l1k4kOQNMKjjDKUHTKU7LNUHPM1PXPV3LpdsSuRBUekul1sxXZMKVMA78ZXwEl3&#10;E2EH/El7kdJ2TIUT825jKrbjy+m4qoPEuhNK0058zW58zQGu4ZLSAaX0XJLa96OrN4Lez/vmDtuT&#10;m7TDymR9AU2aISNWiXOe6aMeKbMvcjajYDG2E1sGTs1UreeUZqYAZobeMgUw/DcBeLC3AvBRA/+s&#10;/0mVu+TKHXLFJrkcsEWp2KJW7lBrNnDV9MTGQ2rbaVLHMamVkVC7EfphObBgJ6jkMLzyKqb+Orr+&#10;PKRyz79o0y173jnlnaJPkapPue7LFquYEe/k1bAicOrjX3JQnxAbFoPyBz0o6xHvLqgt9Hg4RTnT&#10;Q3/CdsJ7wA6mBPBRA+9hy08Sa0/wdQcJVTtRH7YjS/biKi7JzVBGDz269CyxYT++cso3HQAmQElt&#10;Z8TGZvOoBrMIQLNldI8TftI/A5yaqSfBZZkJzB72SgLX7Sq5DYzAkY4pLeBLsZVVe909CW3sgsfj&#10;+fbG9e4mdHAITS+fNg3uFbRtUWvA9wtcjfOC3sv+QWh7ATrdhc6OoO2Dy8aRQ1INRGg4DCmeD8xc&#10;SC076Rm9mJk5HB9eqascxJOHfWImvfCjz1Mmg/OXIsu2Yqv3ois2494fvm2ABscuNxZP6ctXS4v7&#10;dd37uLLz6MrDhPq9pMb5lNKznn5oa+5sZww6mTtdG4HW56G1dWjnEFpjQIsrEGPzkD473dG4Qi0H&#10;N945CS46uxVZMuWXMf4sdf5F7nLQ29WQwo3wd9tRHxhxFXCBagL8cTDvxo8O+GMwK+Mm3pfZ2cFW&#10;grsU3KLgdgUf4tFNaPt+QhVoQR9c5AtyMzgXOMWYd0qfEwEw7Z8JznKZ2vpbAbxHrgIckKsWwnOZ&#10;Ahh8sqA9Jdfs4N7TqSUb1OJ1StEW9T09pZSRVE4nf9hJ/LAcU7Ae+24noewgseaM3AQ+LHDec1wz&#10;ROhivKyaccrpNsaXK7zIE/Oo0wyZ9EjfCn3PiKmEUjqgtK49bAW484+JNavRRfORRTuk2uP0tsPU&#10;FnBhD1KamR0GtWE/uYm5CQD9XQosg1diSnbx1cwayVsJ5eOBmW2OmGqzsKWIopWod+uxH8AgmACu&#10;G5xDO6l5Mfb9WMibNWz5UQbsfXeTGk8y2hk3Rz5Iaz3N7DjJ6gQt6IO9DHI9lNkNPgVwrcDdCCW3&#10;n5Ia5wJz2mziOmziB9xIswHZ4KsNJxIgNoDPFJxim1y3ndK4FFu6GFZ8hG26wLZcxDVCxM7T2Jr1&#10;8ILB54nVbq/fujyrCA2ZryiGFgavm/LoORGMzNcnGYHr4cbjnpLjzsJD9jzLz6Um/SWX4vU30p0n&#10;U93nioPPR/Kh1Z7rgaGFvPr51Ir9Ny2HafVH5OpLSt05oeogrvScXH+Z1X6Y27aZ27xZ0nXWNQvN&#10;7x2sMjaXGSN9s5kppVYm/kgBA3GElb5msJ5WuJV5orU11dY22caOqqEVjpb1UdMItjT/z1TGH+2v&#10;003sLxg30Ik0vinoy9SxYJOPyxJ2OpwWCEEHRVl/sBdM9nLLBEcAE1QVX3wigE0N48CRwRwwAvpM&#10;m+vqmGJhgnFzSvV0zdDXjhDgsX76UE9U2ElXMwycwsQgFja7Dsn21iTQN9KLNjdOAAdnLgO8FgAW&#10;CY4DTvHcI9fNNsnWBGdnincwTzTViZYR9eB+YizKZy+H8lKR9tdTDTHWilRC+ypK+lgZY34tgMEa&#10;mIA+OCDogJWDXczrYGYUr6UWLI50ZRYGBm8NrATshS3vTUlg5ltm2t+P2JsRbYyxYDFudmRPR4qF&#10;Yai4sOX9H6X5OXRRQuaaSr42JrGOlngbE4y1Ec7BnGJtkGhrRHIwpTqZJztbJDmakexMcDZGGEdz&#10;goVejIFakL7aSz3VABVpDyFOo4c/yotwWciJuekqvzZUD9VSeqmhEKirFgLekbkpRk87Sl09VFc/&#10;xgJcfBuynmGcssoLdXkPS63n/o5YQvjborSWhvcjXTUzfY1zPfVTN0zANIzf8BchvB8lLlP60lqn&#10;/i4HzJz2W5je9xP1O9wx+/9tPhrfT/jE7/6PfOJ9P/KJ+mXyf6EAvrG/k4C6DxO1JeOAmvdjgKri&#10;kb/GUFXxIJPKIlpF4QCgvKD/I2Vv+wCl+b2AD3k9gM8k2fVQHAYILkMhLlN+HnOAILepMJcxklVX&#10;jE1HjFUPwWrAz2HBx+8sIP6CXy5KQI3CLY/hEX3Jz+eC4rCQYTNUYNWVZ9GRYtGV4DBCcVuAO16A&#10;w5SPzVCQw1iQV+8ppyyHsCofypgXac3Oa8vO4cLD7YMUeCUlFCTO6SnBYqHOY2KHtnihZRdtbEs2&#10;1u520572Vp72VZ/w0Zp5abwU4zgfB4cID8V4dEW61QY5lTy3yfIyI9rpRBkpPddS1RFWlGSV47+F&#10;4v4RwX9fWOAJPx8rGzc7BwcL4uFdmQe3jdieeHBxenNw2fMgjETkLIWVPYTUXiB1wsX045D6BCGd&#10;RB51LJtyAqtyLJtaHIdmFIdGEKu6L4u6G5uWi5CWham5SZCvyxsytuNDyWRjy0pbz27X4FkP7bSt&#10;9azxw2VjBtSKhRr8j8uMGe/k90rQxzXK26WiO+Vcx01cl22cJ3UcpxXI6wo9qC7sNDV8OThkzjds&#10;zjtk2s1/wtFl3NFxxtV72tl/yvH5uEPgqO2rEevQQcuIQYvYISsCzYpEs0wasEwdsEwfsMiEsUyn&#10;WSfTrMkD1on9VoQ+S3yfORbQa4YZtMHfCGDcsDWWZhHfZxbVbRjWrhfZoBnbok/uNsvot04btidO&#10;eEQsvvJZizODSs2vquROqoX2qvnoNWI7DUo7jcY7rVaHQ7aHo7bn454XY757Ha4rVcb0BmNo0OKy&#10;W/2sHX3aJHIOqBc/KkNvZouv4eVGrMQmTWVXXZRWvWUnHDinXVhXvTgW7B8y3AXoDsgdG3m6vfGW&#10;o8ey/YsJ67Ahq+gJR0KHFbbJObXpVXleYLWnSaqUVBS7WAhSi8KhGMsiG8yr8Aoh6yOCshcXs9SQ&#10;MsZ5+mb4uBQEeZTHeNYkuNQk2FREm5SEG5TFmJXHOZRhfIpiXyS/fBnu6OOq46iv5CCl6IdQChJQ&#10;DOFTCOFUjOJUjmVXwbCrYdlUcaDDqRLPpRTNKRvKjg5kEfV5jHDhknQTUvCQ1fbXswx2do8LCqIk&#10;YrKzqAV5KUVvkt/mpxYW5XyoLm3uahuZGFtZWqD39Y1OT81PTUzOTo7R1xboy1Pr0wP7y2PHGxPH&#10;G+Nn21PQ4SJ0vgGdbx7tL2xvLB8dQKenMOCnTXD7xOErzexi0ao+/FLOPFJOHBL2T8Rt2GWdxAxe&#10;Gvolu2IKyQ29dWs7DeuMyNIak2iMWTzBJTXLJT07tLo+qrUdN0Ajj42TJ6cBxIkp0vhMYv80pW8u&#10;mbaYMbqWM76RObKc1DOd2D6SQZtP6h5P6R7P6J/M6J1I6qABkvv6iEONhNFq4mgtaayOPFJPGqwn&#10;9tURe+qTelpSezsy+3py+vtz+2i53bSsjj5K10DM8GT41ELw+KJ716h+SSs6tVQosVggsUg0uUyA&#10;XCBIeoPOLtKrrnPo6/aa6A+cGMTNzxOn5+JpI6+a2gJrm4KaW0NaW1821Ie3Ncf3dpCHepNpPdTO&#10;FkpLXWpzfWpnc0xnfXBX08uOVs/mDsvydpm0yodhub/3Sv4nl7T/5ZLzT+4Fv/Mp++J51ed+Ff+P&#10;a9FntlmfWVH/3TXz3+ypn2mH/IPWqx/ssI+dCHdMwh8ahj/UC32sHf5UK5pFI/6pGuaJMu6eSuwD&#10;k7i7ZtH3jaPv6kTdVg69Ix/Oqo4VNkgWNUnn1yc+Vgm/Jff8lvJzFvMIlH+SZngB5v1CzxzEgKCd&#10;U8YqY2yePtI42o99386qEXtfLZNFp4xV8y2rfKSklq+RubWNhryfmFC4MH8YQiAUKRCMFHiN5H+B&#10;4A0U4XktJgQIFkWEIEUBYQhUuIg4aCPQyHC0UJg4X5gYZ4QoSxTySRzyURzyQZzIPZIUW4aaUK6u&#10;eJaOeLqWeLoOOltHNkdRJl9RPk9RMUtJIVVJjqQoHacgEaGAeibK44TksBB6ost3V4nrBxn2byRY&#10;/yz15E+oP30m9cU/SHz5L5Jf/17qmy/kv/tc/bt/1fn2H13Z/uQnfCdATsRdXUtHy0lUO5jFMJnN&#10;JPuBRKDbi0L6CTQ2tbwwN3S8OwTt9exMv7vcqD9erN2bqTleaoX16t7w8Xo3fb72fKUK2mmAdruP&#10;tvt36NM7J7srx1ejDIhUMWwbXYwwi2HVCnqsGnRX7uVjpWBenQRh7UQBTQK3Ho7NEHPXIPxbncAf&#10;9QIeGr/4TsGRTeOZkE6AoPIzbRvsm/LVeTq0sAbtbmwdrE3srQDGDlZHj9bHzzYmzrfGj9cGzjdp&#10;F9v9J+vte0sNjMXq47WGK3r7+Vrb+Wrr6XLz+VLj+RJomy9X2i5WOyHG6PnWKGNlaHt5bGt9boe+&#10;sbvHWDs57mHQCa3d2qHkR3rPv1N++ZM24Z5O6h01yn1lgoA+GW1CEFN9LihqjhY3tjV+hgl8ttz8&#10;kt5iSm/RZLTI7LcI77eyHrfcO2n58Qr2vj9B7XfhkN/WB9ct9y9b71+3gM3bUBsYvwe1P4Jan1w1&#10;PT6pe3hUA/bCNYOh7idQ3yOo7x7U98NVz9dnPX886vq3i8GvoIHHF5381x3KhxXa7SEiOJWvYqR/&#10;iJd5hJPnIKnwUzREUnREU3XFkvUlk02UKabqZBM1goFSjDr6lbSglzCrM88DR657lk++1/3xD8p/&#10;+ie533+m8Pn/Uv3zv2h/8++GP3xhfe87D477QSJs8Wj+RHlBsqIgVYGfIseTpioCgO2vonCKhhRV&#10;XQovJ/JGVypTHZGlishUR6bICeIlOKnSArlaMpnK4hkq6AxFSTj/MxpJEBcmohA4KcE4Ra44FVac&#10;EluiIhsZrFaOmyDLGy8rHK2Efq2m1JWRPVXfPdM1e7gKZZCqkXzGaISLhLAHrF353cQEPMRvEoRI&#10;IX1QgmDTVUzQWZQfThyC5HNF8nogeF1/qdf7NwNeLuD021Zc0A0l5PJpK+gGx/X+peL97xHh8wCA&#10;tYFWlA9OO8xsUQKwXv2kRQl6InidkPyOYAFIQWdxYVdxhDushJEeaLG/DA4WcYXjg0WcONmNWFl0&#10;Ht7X+OmW0q0flG7/qHz3J/X7dzW5OSz5uO2EwHsR8RRH+kiI+kqI+gNEhb0ANx76Z8AlBYBTM7kx&#10;rDBIIW8RYW+k2HNeIQ92PkcuEWcp9Rc23inh1FpqGa2wdzGzYzS5pT+5sz97aDR3fDxjZJjS30vu&#10;7cN3d99I37a49g5MVyehrz9xcADbC6cCxg0M4Gn9uEEaltaHGehP6O8hTAzGDXZHdrdHd3Tge/qT&#10;+kdTeifTOydT6kdL+jbqhw7fVM48C8qXVXvOKWDFxmUmLOImIuwhIuzJBCkEgJeKFPQB/BzmC8PU&#10;vQFIgRc3gE4AUtD/Bj8wU5DHQ4jXU5jPCyHwDCHgC1ck4fcREHjGI+QlJOEvLuOPFHcTELGVU/d/&#10;EVdS3LGZ0rJA6pzH9c5ihiYI48Ok+YH01f7cjZH0ucnMuaWsxZX0xWXq7AxmdCSivzeoq82zuty5&#10;pNgqJ8MkiWxMIVgnU1yyM57l5eNaOqid/ZlDE/mT8wXTi7kTs2mDE9TeYfDGAZSBccrgRNLgZNLw&#10;FCBl+O9LAQ0zPJIxOpY5Np4yOETq6U3s6qb2D6SPjH7ifT8CXsK0vyn9NMBHB/xX+RgBTBmCI4Dh&#10;IOAhWAAnjQwnj46kjI2mjo+lTYyDDlz6d5BGHOjHdndhersT+3tItD548uBgysBwet9Ydu90fvei&#10;gTvmqZApv6gLQsxbUsxPmN/tpog1HPIrIuiEEHIGfWZAMArp/jEyGAA6YBN8O0S47cR4nQXY7LlY&#10;bG59p8XGZvbll8K21s8/FHzorindGaxfqcmON5TOMFdO05LJM1BMVhGlqohQ1MWwymLxmnKBipIL&#10;VaWnU2OMmYnDxdnzpaloe+NgNVSCikCyEmeellCyqnCSpniatmQKQFMcvDBZAwVGyCqIcDHWIMEH&#10;MWguMJ6qg6aoIgkKgknqYn8VsPevwgzw/a9gRv1SVEXIKsI3IJLUxJPUJMlqKBgNcYqmBElLgqwt&#10;TtKWTNQSw2sgCfDf/aAARDUkVkWYooPCqwknwokZkMkKImQJ/iRx/gwpZJ6SVKGmYqWVQaOH3QdH&#10;U7KufISC6Gtl8VBz7XhPu5QgHwAxwD0t1L8mjTBYVTha936hs3ZvovdsYYQ+3j3TXjXRXDbfWd1d&#10;nDJYmjFc/qYjL+UDNjL95TOqt1Oyhz3eRjfeSDFWQxyjhgQXLV0Tla0hnqODiFL4MduR9bLNGeo1&#10;3KjnOB9i3+//EVpmOR/96Xzk/tXw05tiwBywmp1kgabYoAk+aFwETmUMGOO7KW1743Q/FgP+2QHf&#10;aGCwOc4PjQhe0ngv+jkv+tmvBtmhEW5ojBc2x8M80CDX1QDrxcCTC9oDwNXgfYj2GKKBF7JAY3DW&#10;6MsRjpMh3gOa8HqH2NGYwdWs+3qnYy1VKc75iYfaF+bop8ayLiqoIBkRX/CIfsqi8+M9mXtcynxS&#10;xnd4FB7wqz4W1HvEZ/iEy5Sdxx4h6o+WCxKReSau6qZp5ub92ic971Vnf9jq2ovjPZflCbHtSU7G&#10;0O2drs+Pej6Hhr+Bhr656vzj9cD30PgjaIYTmuS5GuA47+GEBoWhaanzXl5oBgXNi0GjrBeDd6Gp&#10;e9D07eOhb69muM9nBC4B00JMrmAEoFkhaFaAKYCvZzhvBDDr9SQrNMEOwXHAXLDrneb5WffO8h32&#10;PTgeeHQ6+OR8mOVylO1qjB1wDa7qJDs0xQWNc0HDnOcD7Kd97BcDPJdDIqe9qNNepcNWo7ooRKG3&#10;TKGnaZGb52FT9+XG0vLs4Ox419xYV0fju7yMhMLshJ6GvMGmN7DaXOoayYnLsFEhayDfGstW2uqU&#10;WOjm6qmXWBtXudknKEs58z7J93WFqwgvjp8sjO4ujG4tjdPXZna35ulbi/vrcys9rdDWIthLyyBk&#10;OhplWqgVW6kXGct9MJEvMZJ+py9dpC9daCRfbKb+wVqvxFH/jZ1ypo18hoVsuql8ppFCjoHSG32l&#10;t3oKBdqSbzURpfoiXc5SCyHquxid7VjllVD0XgQcUHsSq3Qap3wSq3gcKbcfJrkbjDqOkjmPU2AE&#10;S864cU67ctBfS5xHK51Hyp+GoCGi3nasbn+o3lxB5OloNWOqbW6wsaEkvaM6b7KzcmO87Xhl5Gpn&#10;BtpfhPZXIPoazM4ytLMI0eeh3blLxuLp/vL58SZ9fRK62rpY6YU2O676MqEOwjLJdDNaeS8S1r2H&#10;4UzkAXD4b4Q8I1xuN0yWueDjSMXDULnVUO2BWB9otAuabIfW+6GjocP6xDGczWy8yUKozkKw7mGK&#10;D0Qrho4moJP5rf3FHcYMtN4LzdVBM9XQQhW0Ug0tfoBGc6+6UlaLQtfeBq9m+a9Q3RZx1gtR+vPB&#10;anOvlEa8pbuckY3m3JX6T6v0H7dYcg+6ik35ySwGKq6+Vt0O196P0TuMNTqI1WdE6jHCNQ6ilHdD&#10;ZE5iVOAAZXeBRS/h43Cl8xjN01jNk1jN4zitg3itvQQdcP13sKDVO8GaH8ebHMXoHsVqnMarAW4y&#10;S+ucYxzm/cxqdBRSxcVSJZVylYzT5I3iEdqZ6t6pyp7JMnYpEiYZYnpvJHSKZXTfyRvgeNAkCQ2q&#10;hg1G2+W5iqM12kpb1Fxe1Bot5YGQfoZQDpQwjJGzT0HbpfLpYR/Khz6RC30gE/qTdPAP8qHfqEb9&#10;WT/hz5bUrxzSv3HO/9qt6CvXt1+65H7vmnPfJfuxGfGJ4usH7FYyQs6qjw0JBlHLxLZ1bO12fPkp&#10;ue6/qgHMIFR+5OPgfmLFYfyHw/j3e/Hv9jDF+7iiI/y7c3zJdWLpXkjOXnjxetiHo7ShvsjmQMUw&#10;U1F/WaQvSiWUXzOcTzNSQDtaSDcOYYhHmZJQFhRurThWjejHqlEPVCIeakSy6MZxmRJ4rFNYrNOf&#10;OL+575bzrUvqlx5pX/tlfuOb8bUH9QuzyPsWcTwm8ULqkZKKYarKMfrKsSbyUdYyQT5KQZFaQURd&#10;/3RNx2wV0zxlg0Jl/WJV40IViwIVmwIV+wJl50Il13cKrsWKzu/UnIrUHApU7N4q2wJgE6zu+F7T&#10;GQzmKVrnyFnkK9mAzRItF7A3TcbU9wEiUdao2My7yNTrjY5TiqpVrJimzxNR9X/61uD3d21/5PLj&#10;kIwU10xUNU/Rtc8ydCk09cZJGSSI66coWgMyVRzf6ni+UXdvd45djnj7iQCmx5X/LH2JdYwb9m7C&#10;BAGrsR/W48tgqZb4czVWOEIXVwOl95wQmxgJtQeY2iNc4250xdLLwhmfTIjUcY1rOo6u2XxRMO6Y&#10;1K4XXibrmyfq0mIUPWBPmvd7sxH0fjO4ZCsErhN8FF9zTWqd8skEHGCq4VjkXwTwIaEarroKf9ZM&#10;fhbAh0m1DFLlFqFkDVO0ji0GHUZS5WFK3SG4hQi1u/EV6xHvloPeLr58sxiQs+ifPeedBgeBeKbP&#10;OJJHzRMGDKOGjGKGLBL6nHHlRq/SZBxIYhYZck6VJkH9XqTp19l7idXH1AbAYvjbQR/qeuz789SW&#10;bUzZIanmkFT123YrvmQr/t12wgd6/PvdhNLdhBJmbeBDbM0xtv5jCWTQntxkz15+nQ8bMnzduE/y&#10;sCeZEV92ldS8l1AOZcL+b8w7pd4stFQzoFwvsNk8qtsJsxdfuR1bMuqV3OeK34x4f5ncfEFuBi+B&#10;Ulu3MO9XKB8umoag5W24BvDOBpxg+fgA2tqBxuf3G3pmM8rHCIXrGfUndf3Q1jp0uHa2vXS1uQqt&#10;0qGmMbD+s9iKzedvaG6EoZis3fpuaGERzrS/vnDR2dXoEtJsGVxlGlxrFt7jQJj3z6FHvNsjlB8U&#10;N0HDU9dbKxfba9Di8n5NDx1bdhxTsYep2aHUzyW/P+sagDbnrrbHobP5462R840JaBM8rnegjU1o&#10;eRna2znfWJitqV0ifQB30Smp8YTYsBX9Yf5F7tLrfHpM2WxANuivBL1lFpzej6+Ea1GDG+PmDxSY&#10;ccDMjNCgD25X+IYkN4AR0AdzYMeZCGchBnfCPrb6+CbrOADcVIyEyp3YMmZsMdi7GVWy8Dpv3Ddt&#10;yJPa70E8oNbtJ9XtUWsB+5TaX1eeXgzLW40qBDfhLq58j1AJHlY7uA908odNyrttUskO+QOdUrpD&#10;LN3AFq/EFq7GFGxjSvcJ1QBwIsAJof6a0n4e37jqVzjrlrv98sP265Jhe0q12qv3sj4NeqE0+0RG&#10;xIczXN1OePFO1PuDhIq1sIKliIKdxKqTtJajlKZ9av1hciPo7CXVH6U1H6Y2HaQ07ic3APZSG/fT&#10;msAgmHOU3HgMJlPqtvEVa/ElK7Hv1mLejQemT73Kmg/NW4sqpmPKwRf/LKnpIq11Ofr9ZDAcAXya&#10;DkcA71PhCGDQOcloP06HA3+P0loB+zea+TAZ9soXKW1QRheU1Quld4FPDVzA+VdvqgyCKnReVuq+&#10;arWMmfLL2I0tv6K2ggm7ifV7lKb1mLLVsJJjbOM5pvk0tg4itkOpXdux7/v9EsscXqZbOL9x9R7J&#10;yIRGe6Gl7t3C2MkE5zWi2zHF5Ypif4E13nopO2DD3mnNNvpCbgFvNoK3msrxOelJg+baLvtoszk1&#10;C0llxzkt56nNZ6S6C0rDKbEWyuiA0lpPkuv2U2p33zQfVfWd981czKxtTS+sLaxsLm0uT681VXaF&#10;vcApy5pzPJV/fF9OStLB2CDc2THJzSVNRysMhfKUk/a3NkuEMcdbW+KtLHAAC0ucuTnO2BhjYZFo&#10;Y5MEsDQjmJuAXXg7G5KdJVlLNRQh4MTBYszDYS6OdFFTDtDXCbW2wFiZJ6gqPZeWdDfUjbSzSrQ0&#10;xYDDOtlRLU2xRrqxZkbxDtZUV8cU0IIRZmtqcGN2Lcn62hFCvPY/fqsIDqgg42ukF+VoSwaYGcUx&#10;tauDDRlgb02yt6KA+QBbCxLAxhTnbEPxckzzdEpzsaZYGMYbqIdpKb/mZTEV4rYW5bNXkvYz1AhX&#10;kw9UQvua6cMVfJnK1vymDDDAxCAWoKcVDsZdHJIdbSlgqWA9hrpRYI6TNUlF1p+XzRQgiXBRlQvQ&#10;VgnSUw8F57U2wVoZYyyN4i0M4wCgY2WcABZga4Z3siQ5WCZaGcUaaAVpKfupKniy3Fd9cFuB7YGm&#10;BMJRVzXI0igBzPF0SHezTbM3pVrqEyz08LYmREcLsqMF0d6MYGOCsTXFgiMYaQVrKvqryHqqKzzT&#10;UX3+45/RHI+00QgHZelnSlLeStK+GiqvwFItTPHgYzIzSzQ0xGhpR2tqRenoJ4AP0Vg7REveS1XS&#10;xVgj4LV3ck5SU1PZZE/Tclf9TGfDVFfDRGfjeFfDeGfjaFfjMOCj/QV8IoB/7YCZu/4bmK/6Lb/Y&#10;X9jIDrXP3djf+RtH+1+2g51/a/vfHId5xt+0N0639e9o+5ume5th4/tJy9S9v21/LX1/zSfe9yOf&#10;+N3/Eabibalmdv6zba4auxHAP/dvBPBIQ/koUwDXfZj4mwXwUMW7ocqiwfLiwYpCWlkRrbxgoBTW&#10;wHBb9rb/Q0F/aX7fe1gA94L2MzSbgSSbAZLTUIjbkJ8XRpDHQJjbAI4AZtETfWqEYDETYLcS4HcR&#10;FH8uoBDKoRHHoZ3ArRDMJujKyWYpwmYuyWEuwW4izmEiymWC5DJDclmIclqgOCwk2C3EOcxEuE2E&#10;eABmQtxWQty2Qlz2wpyOwpxOIpyOSA57FIc1mINmN5Ji15dh11ZmUwxQNIlQMcDomadYOxV5P68P&#10;Du9OiB8i4nox0QO4SBo+cgAf0hsf2BruVfvS6YO/fbqnTbSVsYeSoi6fkPQjDuQ9TsQjQWEWCa6H&#10;siwP1B48MLj32Pw+m+0Tfgd2MQceKSdhWSd+CUcBtK+YUixKMVlQMolPIh0hlyOvnSehmCAs5SEh&#10;b6Jvpu8TaI4h2uZlmwzX6izVq6w36603mq/XOu/UBhw3Ya470o9qUq6bs6CWlIummIsm/9Nmm51K&#10;xdl8wfVi8d1y6eMG9GmT6HEd30El10m5yFWZPFRvf0QxnPKVH3WQmXaQW7CXXbJDr9lJrttKbtjI&#10;bNiorFvrrlpbLFs5L1n5zVu9nraMnLBMGLVMHLYg0SwpA1YwfdaUIYfkQfskAM2OOmBLodkQB6wT&#10;AR3GcZ0m8d1mmF4LXI85tss0vsM4tl0/oV4VM2CcMWWXM2lLmbaPXfII2nrusRVkvPBCdBMjePZG&#10;GKoWg1rELpqF9+t4t2o495qFD1oRJ52oix6Jix7Rs06Bw1a2/caHp+2sp60sJ41sh7Uc+5WC+6Wo&#10;vRLp03y9zdcGyy4GI2ayNAPxERPxSQupKXOpKROZFWudVRvTNTunNXu/JYfQWfuYcTvsmE1it15M&#10;pyG+zoxY5pBR5FdM8n9nY4znFfUQVHrNqQD/Aa+gWgS/QjCnmB+/mJ+0VCCa385Kwz/GF5eVQM5P&#10;jM3DPX+Dcc3FO+XgPN5SQ9Kw8YFeodpqfijRAFFkDBKN55ON4VGM5lOO5VeN4VeO5FEM4ZIN5JT2&#10;EZT3EZB240fbick5ahr4uHljYzH5GZlludn5H4oL2hrrxof61+cmd1fn9tfnDtdmT7cWjzdnD9am&#10;6IujG9NDi+N9cyPdM0Odk31Nk30N4Pkx3V8/21cHmOurAayPNQM2xlu2Jtvoc12HK4Mnm2PnOzPQ&#10;0f4lY/+Mvn+xf3J5DJ0cQBvrp9Nz+6nZdUExuQZ2ocLyDk8QRk9FzbhkHHlVnz1W8BI0jlL1yzSP&#10;q7Al1llRas2Tqk1SqtRJBbqZHwwKKvWKK7UKP6gXfdApqzCtbXFuG/QbmIuc2cGuHOCWGJi5jYSp&#10;ZdzUAmFqnjozlzw7Sx0fJdB6cb3thP4O8lBT2lRp6mQedexN0lhh6kRZ6lRtykQjdaw1caCdNDyQ&#10;PDmVOrWUNLGMH5iPbpt83jIjX9gn8Kb7EbHqz6HZ/+ab+O/PsF8GEm6FEL4NjOTBkbXLSj1pna+n&#10;B0Jme4KmWsNHmrPnJqidPSndfZm9NGJjO66+FdPcHlJbF9xUH9rZFEVrx4x2J450JPY34durI5pb&#10;vNoWDCsXZdL7uGOqHgYW3vLM+dY58xuHtC8sKIA/mQPIf4YhfmVG/LMF7k+WCX8wj/53w7B/1w3+&#10;g27QV/pht03iHpjhHxngnhgQWAwo7AbJbDopLOpJj5UodxVx38iH3NWJYjfHcZtj2fWjHqu+YlHy&#10;51L2Y5N25ld2VTJ/5RqcRH7bVNM/P7i8P7t5fMi43lulr0yP7WxODY23TO3MTF1dakdQv9EL+lIP&#10;941e0n1tCo9quIScl7qEkYWItD9CIFiQJUSINUKMO05KEBAhzhMkwhYmxgWD5A5FcIWIcAYLc4QK&#10;cQUJsYejuMNRXIAIFAcgCsUWLQZgiZNgB8RLciRI82Bl+XBy/Fh5oUR54SR5RKo8Ml1RLF1FPENN&#10;MkNTKkNbOkNHJllLmqSJxqqKRSsIBaG5A0RZfUQe+wjcC+S768nyg/W978zv/mR6/77RT7cNv/2T&#10;0Zf/bvLHf9T//H+rfvk7mVsPkZzyvBIuT9XjWXSIMmY4ee3nQ+P0i7Nr6GiDMd92sFC7PlJwsdF8&#10;vtlxttV3tkU736Sdrw+cr/adrfScrrSfrHcer/fRV/s3loZW16e2D7b3rq62r6GZvcuGsRVqeYdX&#10;QraqSzCfhsNDSTNuFV8O5eccqgFc6v5cWr4c6u6sCrZPpUyFVGzM3CLDsW9Ss2tq6oYmp3bXVy9W&#10;Frd2liYZSwOMpcGb9heW+w7WaEer/TBrvTf03AC+aB1MjpbbjpZBCwM2j1fB3t6DtX7wwv21Icb6&#10;CGBrc3zzaI1+dbx2dtY6MR+dUaruFMmm4PYD0v62uBubWoiIaaKICYlDLfahbNgjuXB+5efGZq4k&#10;zMuOhrixbq/JDsWlHk5G/63Dni+goe/PGr84rPz6uu4x1MoPNfJfNwhBbbxXXXcuen646L5z0fn4&#10;ooPjvJ3/ok34og1x1iJ43sZ72c5y1XUP6voG6v0c6vtXqO8/9uo/v+59fNn9eL/h3nWXEETTWM+T&#10;fOdyJxT1HzgFlggkWySSJxlWs0KRqEdJWgickhBBBUnVkswwhP8DNEkbHSPN+0r48QvBhwH89/14&#10;7nix/+D86M+2d/5g/v2/Gn3z/+j8+V91vv694befG3//hfmtP9k9+M6D7Y4vz6NwCf54eVGShgxV&#10;W56kJY9Xk8arySaqSZHkRSjyQkngxlMUSVVCpqmKZapJZqqj8RK8RGnBJDnRVGWJdGXJFCVx0CfJ&#10;CpCUeIhKbInK7ARFjkQFLoI8T6KsAF5GhKQgEyoqXu7zCuqfW2scXehcWBzeMdD0EhOyQqPgRMp8&#10;HA6igj4Ifm8hHjcplB/4FQUhaC8iaCMiYCfM5yTE4yLE7S3E7SXK5/mp4v1vEeV3QwjACvmT9ibV&#10;M7Pi76/bvxNBWPfeLOlvagHiAj+DguOef5ayAEmkL4yYHwCN8pcQ95cSfw5AowIkkf5iQl7CvK48&#10;7Lasj4we3tW6e0v11vfyP34n8+N3Urd/RD+8L8fFoSkibCiOshUWdkQgYJcmLf4MICXqKS4Ix0BL&#10;CXvKIp/JifnLop6jRZ+jEL5IET8hpJ+AbCCLhOcjMSeU3qtnuLI3nYvvR9bTO4YyegZTe3qTe7oA&#10;lJ4Oam8ntb+L0t9NHR4hDNASunvju7oxPX3YXkB/fE8Ppq8f09eH7R/A02iEwSHi8DBpZJQ0MpLY&#10;D5eJJfbBkHsHKD0AGrWbltY7mtRBS2kfyhuYeTs4h6/stI4ko0297/HoPOUx5hSw4hNxEBR1Fka6&#10;Cot4CAq5iwh7o0RfSKGCxIReCHD4CHD4SQiEKEjGigi+EBYKEBby/wuE/f6CX8ZFhPzRyCB+Dg9Z&#10;9CteAccv78oZe2OKBleSekYpgyOEYRp2hBY/2hc30h073Bk/2IGhdWbNTOfOzuctLr1dXgG8WVrO&#10;WVjMXphLnhhjRsSmTYxTaLSw2tpnefku6RmmBII1Ndk1OzegpDSqsTmxfyB1fCJrZjYfvHBuPn1y&#10;ijIyShkaJg+PUEfHUkfH04aGswZHcobHckfGmYB+9tBoev9gxsBQJm0Y9D/uzR4dT6ENZo1P5ExO&#10;MbNApwwOASh9/alDw8w+IJk2+JFPFO//SOrg0N8OfOrBfvJgP2hh4LLBQyl9w+k94+ntE2/aFyR1&#10;/DiRdiip52xsdnISIcI8cMpx5t8ofAIK8eyvgPQGX0wZiedyUq8FeFxRYv5IYbcnDzW0VZwjAqLK&#10;M9IzQn1yAu190BzWj/7sx30vS1+GqMbzxlKSqiuO05LG6qo/l5fbbmnZHew7mBuGGHP9ZakRViqh&#10;KsKJqqJpciIFmtLpWuKJqsJYBT6ckkCyNipNH52iI05SR5DURELFngSJPEiQ5yWrI0AbL8tNVIU1&#10;LUUZhqoikqSKACSrIQFMg0tRFQEwtS5T8X7ig/97SKpiicpiBGUxoqo4SU0C/INO0Zam6shQdaXI&#10;WlJkbclPAI99ohoSLPXn84IlKSNTbgCPYqKcIFlJJFldIkNfLs9C7Z297jtX4yRz9TgdWZKZeoaD&#10;Ic5QKVgR6YPisuL8KVBO6LUSEmeiku9t/eGFy9tnNjnu5m+8TLNddTOcNJKs1YimKjh9xQQduQRt&#10;6XhtVIKmIElfJNUIlW6EytRDZ+nKZmgppGgJRqj80+I7eYhmct6ryGjj3W65D01yXI7dv54E3IXb&#10;iYc3+ZmfAK7HWaBp/p+BUxnzQRM/py+GI3cBowCOXwOnLwbtKNv16E1M8PATaIgFGuSAaLzQgAA0&#10;AP7F5IeGOG+E8SNo5D7U/xDqewCNs0GLgtAE33Y35yZN8mjJ5nDt1VhPwJtka38XOW15bkmBJyge&#10;FlEecaSAjYTEa1m5CEmZMBHUS37R5/yoAPCrLge/E0LCGy3ti0I4C3IZ8T3V5L2nxHmHV19ZMBVn&#10;uTxOvdhJP92IPl72PJw32puQ2h7g2KM9PqPdv6TdhWh3oIG7UD9YzAM4QHmE/XqQ5WKA5byfBXbY&#10;NO6rIR64gu/Yzdsf574a57gYYzkbeXQ6/PB6hh2a5YDmOKF5HphZXmiG53qaF+Ym+fNN/meeK/hV&#10;MNdjAK6/EfgKD3PfuHM+aIDzpOsR4JLGCodZjyJOesShYdOqcI7XCl+EK3IWujkft3ZC5wfXp5vQ&#10;FRw4vjk2sDMxQJ+kdZe/bf+Q1VOe3VVIak+LfqUkmGQoX+Fo2OZrl22m/tbeMFlfqcLbPkQG4cj/&#10;dPZ9FjRPu1gdOdwY290EP1dPMDanDzZmztbnzzfmrg5X9laHj+Z7od3JdE8jjCayzF6j1EzunY7Y&#10;oLdJmbEsVYb7vZVGsZ0OVV8+z8mgMtAx21GXaqKYYa6aY66eaSCfoy//zlTpnaHMB2OpUlPJEhOR&#10;CgtEu4fMXJTRSZLDXrT2YYTacYTqcaTiSZT8WbTcWbTMWYzURbTUZYzscYjktp/Ipo/w/kv0SZD8&#10;yUvp00Axuj9iNVR+Hme69j4UWmuCruag4/mrwyXG8uhsX2NvdUFHeU5/3dupnvK10SboYP5nDgEz&#10;0MHUxcH02d7kxdHc6c7Y5fYIdDANHU1BC20rlVQawXmToL8dJrn+QpTxWvIkRO4kWOE0TOk8Rp0R&#10;obwTobQVIQ8nrw6VOwxVuAhTPozWm0hwmM2PhvbGoMVOaK4DGq3rDbVfjnI4jrJhvNQ9CDOFCsOh&#10;qSpob5RxMLu2ObbeU77dkHPaWwCnhj7qgLZqoO1m6GLyanscYixC20vQ4gQ02gq1Fh7kRU4nuM0Q&#10;fedTXq1mhC5QA4Yi7Ru8tD5Yod8ZI+rspZsc5Xo8VSde6K9G2OwkONITXBgJFvvxKrsRYgdRaEYQ&#10;at6ZY92d7zpEEYpUvwpXPw5T3QtXo8fo7mCNN4mmSwTjJYw+Hae7j9Hex+gexOvBxBkcxBjuxxod&#10;42x2YmwG3fWKNdCZsnL5KsZZshZ4Ab0cGcdcacc8afs8adt8aet8act8GYtcWQuyqA4OoZUgqouR&#10;NsepOMQqObyUNHdAGJrKOuppPmcVsnok481tRX5ol3rPNfcrq6Rbdqm3LSk/GRFuacb/qBTznUzU&#10;15LRf5KMuaWX9KNR0j2LNDaHXH7nN4J2GfwGGAHlYE5+e0k+WyMRJ5xp/DCmYYPasRZfvYu7iTfF&#10;V8F5iRPKtuNLP8LAVf6WA2zFGaH0DPf+CFd6gCvbx1Uc4CuP8RVn+PKjhJLjxMrdxNoVcmtLZM0r&#10;7VgNfm85mVAhPQyHJfmRMeE7rZgf9PFPHXNZ3QvvOOQ+cit+4FZ0zynvjm3292ZJ4HfPz9VjP1cM&#10;f6iDYTMmsjuls/nmPX5ZeC8w/yfvrLvOKd9phCMsyEoWSWjlCJT0SyX1CBXtSFn5ABUpP1PZ5x4q&#10;L4LV/DBqHikqjm+VbcuUrT7ImpTJmZbKW5Yo2hQqw6WXc5Rcs5Wc4DLAqg6/5b26U76CNei8U3ME&#10;HdCCPklE6/lPQilSxm/VHbIULPNVbHOVbVJlTdMULeIRGq85pR1ucev/8b7mH+4YfM9izyryTEAm&#10;Sc8WK28Qg9bByxsnqVilqFpnaTm/M/Zrdoym48pPqY2bsSUHuJorausxtn43tpIp2BjEul1SHZ1c&#10;t0Wq3UisXidUAbYSq3fw1WACXAkYX3eOrwecEuAIywtyKyO2/BTfeIipHnAijXombYW+3438cJxQ&#10;e0FoOMM10MPeT3ulD9oSK+VeVUi/rpYNalWPGTenbnoWngVXQ9HNUFzzhl/BnFcWPezDGaHpGN8A&#10;hwWntoEz3iS5rd0mVK4nfFiLf88gVJ4k151Qa0+o1edJVYCLpIrL5MqrpEqIWnkYXbQb8mbZL3nc&#10;GdNrEdZm+LJRx79B269C2b1J93mX8esSGQcqp+ZblGW1mle+jF2mklOGunuOtjcgTdUVj7YMF9B5&#10;yaECBotNXrR64kZDshbii9cIZZukyh1S1T6l9oBUs0+o3iOAawU76WNi7Qmp9ozScEapPyXXH+Gr&#10;9hLKd+M+7GMqjvF1J4TmY1zrEbbpENN4gKk/xDYcYmF3fkZs3In7cJRYM/KM0mEfvRP3DnbJhIpT&#10;Yi0ssUgNx4Tq7ch3U/6pPfYJjWahRUqeVfov+p1wi69z9uLKwN4TfM0hrvIQX3pILjvOqb2s7IL6&#10;wXNvFdreghib0N46tL9xtbt6uDC5Pty70texPdTHmB0+PVrcpU+e7CzA00bmGUXt9EQ4SfVO+IcB&#10;T9IisWTnQ/PF8Bh0ugftLV0vzFzVDy8llPa6EfrtEnoNw+pVnjXo+nd5xp3VdEMTC2fzS9DaFrTC&#10;2CvpWoh8e5XUvIkrXyaW7bypu2jrgyaGz5eGLvbGIWh593B072jyYG/6bGcO2t+B9vYvBsbmMssW&#10;MO/gPzggwNAxldMBWTPPsy7IzUfYmoOEKkZU6XpQwXJA7sbrgrP4aojathtbDqaBOxb2u4mw/QUX&#10;E9yTYISBgys372Lh4sHM0r/wyC/Fbj/hmArHp4Ib7CyllY6rmgl6MxaQMfUqZ9CbMvMqm44pv0pr&#10;g3J7oezu8+TmI1LdIbF2LaIQcEKqu0ppOcBXMTDlx+DjJsP3A5N9YvVBInxvAMARAGAlYGFghcxo&#10;cvChX5NaT7H1i8/zZ3wy9yLL96Mq1gLyAY26QTVqAdWqzzsNwmddkxivi04iyg6jPqyF5DPwZVfp&#10;zVB2+1lqw8FNOPJ+Us1ZZvNpVvNJZtNeWh09uXonuXovvf4ou/kgvekwo/kwtZFBrT1IrgesYz9M&#10;BWcfU+vB8lYiC0Z9qENepIWgHPC0vKA0bEW924x4vxdfCZ4Al0mt4Et3SKy/Tu/cwVbukeqPk1uY&#10;qad3KfWwFU5rO05tPU1vB+3hTQAxmACu3nzo28nArDGf1A67hDKtwFLNgB577HpoEXggQOTOM2zz&#10;XlT1dmjpbkTFcXz9JakVSuk4S2rZJVatYIr7XlOLbQOzLbx6oqnXza3QaMNRPWUuzW8ab7dLcYTS&#10;nC7xBjtBMgteAhuv0HMvJFuc+Sqc+IcxplAXGdodgAaHDz/00EngmQ/fHuDI58mtcK5sWFc3HlPq&#10;jqg1B1n1x5XdZ8PTl+sb+8tLu8vzAPrK/ObC9PQwrbOxvrKk3MLAVlxImeuxlCzKytEC42pD1VWO&#10;FBfwtDIi2VkmO9gmWdvgjc0iDc0izO2wDu6pVo6pxlZUXUOSjgHR2JRkaUO1sSPZ2pFMDLGaKhFq&#10;isE66uEqCgECvGaPHyo/fqikKO8iL+skL+uiquytr/PawjTG2iLe2hznZJtsY040N8KbG2GtzUgO&#10;1lQn21RnuxQ7SyqzLLGtBclQJ05RJkBVIcjUME4M4cDJpsvLZaim7A+OYGWeYGYUZ2UGq1k4qvjm&#10;JfZWKU626aAFBwQvt7cmudjepIa2gcOCLQzjjfSiddVC4HBklKcAjzU3iwk/t5WsuJemapClKdZY&#10;P0ZfOwKc62Okr45GKGgNdaOY8cdggq5mGMBEN8rFhuhiQ7A0jJITd+V4pMv2QFda1M1EJ9LWFGtj&#10;ggE4WOCcrfFOVjhb0zhz/ShbMxw4LFgDOKC9BcFQN1JL+ZWpUbS6QiAa5c7HbvbonhbbQ30JUTdz&#10;gzgftyxHKwrA2gRvYYhxsqY+c810tUsy1YuxNGK6ZJyRdoSchBd4OWyXjWLk0e6SSDsBLiO2Rxps&#10;j7REBG00VF6B6wzeOLjOVuYkcxOCiSHe2ABnrA+3duZEE91oLcVXyjJ+Ggp+1maRYS/fpFLrG6qn&#10;Olrnu9pmGuuHG+v621qHOtqGmuv7uhpH+5unBlqm+5omexsnQDvcMT/Ru8IUt3/JxA2fDP7MjWH9&#10;q8DadbB17pN2uH0BNrW/aQc7Fmidf2s7+NeO8PNxfnNGuG2d62+d7WuDze7f2A60zfW3z4GWOdLb&#10;OtPXMtPTMt3TNNXdDBvfT9pPvO//yCc++CO/lr5/yWRrzURrzdSN65288b4TTZWjbbXTN7umwN6P&#10;4wBm/mfAX63+y0z7zPS+lUWDgLLCodKiIdB+KBwsLRj82L7P63+X3//uTV9xXl9xbm9hbk9RTg9o&#10;P5NmNZRkMxTjhKUvP68eQJBXT5hbD8mqJ8ZiKMZiimAxF2C3EeB3FRH3F1AMYtWKYtGL4VAOYUV6&#10;sXPaCXLaiXHaiHLC0hfJZSbCbQZapv2VYbGSYrVCcVgjOf9WUJxmEo+1ZJ+qqnBo6vLrWIgaOcua&#10;+apYvNAwpdi5pzm55Xu4lz73agj27YoOoGGCaITgHuLrRuzz4hAvkrtDoIGZubSWAq+q8FNlbhat&#10;pywGD1hM7rKb3+WxeSDk/FTMkwPtwSPlxIawYhF05BTx5xWJ4BWMQyIT5aUpkoLBahL+dpoekS6e&#10;RXE+vfn+y/X++10Ou/ViJy18Z63Iw0bx3Sppern6frnNcZU/1JRwUYc5rozZLXu1Xeq+WW65U2vA&#10;qNeeykasFIjuVogf1qGOGxDHNQLHZYKn75BH2eKL4dyDzvdGbB/NO3KsOXJuObDT7VkZtk/3bVgZ&#10;1ny7NuJ0a9VNK+N1K6dlK79Fq5A5q9hJS9yYFXHYisjM+dxrRfy1/e23IQP6rEkAsAu0zM0ey8RO&#10;M1ybcUKrPqZNK5FmmDptlTJvS1h1jqR7v6T7OK95ao07CSwEcG9juE+y+M5L+M4quY6qWQ6qnx7X&#10;8J42CF21CFy2cZ83Pz1uunNY//1+3XcXrY/OmllO67kPqwUPysQZJbK7RUpHb4xP8d4HQT4rHrYL&#10;juarTlYbznYbTg6rdk5bTj4bjoErDsHzdhGT1jHDFgn9ZpheYyzNOHHAlNxmRqq1S6rwys3zexsC&#10;/pXSCJKR8RWU8OKR8BVUCBFWjOSTieCXikTKxIqKh4oifaUk3U2N/EJfRqcS8ZnUuOTEEFzsS18v&#10;dy0dS1EJG16EH694vJBMLlK1UFQzSUAlhlP6JQvqGYuYO6+Uh5iit6y6t7KWu4XNy7BwakF+ZVf7&#10;wMz43Or88tbC3OpE5/ZM295i9+FK38FyL32uY32iaXmkbne+8yNg8CMbY43row0rQ7WLA1VzveVT&#10;nSUT7e/GWouWB2sAS7RqAOisjdSDmVsTrQeLg4x5Gn1+6HB9+oKxeXm4d8jY29ygH59B9ENofv2i&#10;bXA9vbjL43WKlLbnfWETPrWXHKohT5Vf3lcMuKvsf0/nxROLcFanGImwTKmEN3KUYpnU96iktwKk&#10;TE58Chs25X4YmQv3Riq7UutDm0UDzbl9xHdg8uXw7CvaeOT4NGF+gbq8RJ2fo8xMUWYmqLOD2KFq&#10;zGA5ZrACO1yHGWmJG+oI7W1/2d4ZOTL1smfSuWZAP69ZhlgmEPmW/WXW3cCc3/nl/2//on94lvOZ&#10;a9JnTvh/dMP84RnmuwAMSwQenZJpW1cbOkEjrU0mb02kbI5mrI5g2uuJbc35I8NFo1PJrT2klt7E&#10;zsHQpq6IwfHQscngyYmgifFXQ7SAzna/ulrXyg5efMPdyPav/ct/75z/O+vM35un/tEk6c+G5G8M&#10;Sd8bEH80INwywN02xN82xMIYY7/Sj/jBNO6+beJTx2RWh+SHFqTbunHfqUXe0Yi/rRJ3Wz72jlzs&#10;IyUcpxZVxChHzDKXVSvmkUbwbfln34jZf4e0eqrgLGseZOIZh8+qyStv76RNL6zQt3f2NtbW56en&#10;pmm9u+ODO4Pt26Md2/MDE1O9tNW5zN4hFlv/L01CPzdN+NqIeE8fK6geoqjwzFjS2hmpGiaJikCy&#10;hQg9AYBONIoTECnK/hEwCAhHsDJhet+/SqQ4Z5QEV7Qkd6wUb5w0X7wMP0aGlyDDT5ThJcvxUxUE&#10;k5WEU1UQaarIdDXRLE3xTA0U6KQoi1DkBcAcghQ3QZKLhObEiXNFiwmEokSDRMUDBEX8uHmesz/1&#10;fXjL7f53lvduq99nR7DKsApY3pEKuq8YyS7tjVJyqW8cnRyZWBnu2ptpgU5GoYM+iNFzvtO9v9pD&#10;X+zane8+XOy7XqFB68PHi10na30X2yPn9PH9zbHNJdr8bP/UzMDE3MjixuL2ycHW2dnE1lZVXz+x&#10;oPglIc0hhGoeQLZ4TvaJf4vLa0oqao2hFvmFEnKLaxta+gcGxgf6h8eHxtYXl+krq+tzk4zl4b2V&#10;/t9ysEb7a/QfrvYcrnb/ll8M8V8A5tPXhteWh9ZWxnfoq9v7jOGZ5azSlhfYfB3XOB5Vv895rb8Q&#10;cmfVJSEc3vFYFDxUxrJJB8rp+jo+8yUm+3W0+qxN222NoFda7hz33D1o+PNJ3bdQx1OoVxBqFbio&#10;4TqueXrV+ei8585596PzrqenXRynnXzn7fyA0zae83bOy/Yn1533oK4foO6voJ7PQXvW8hPUxX7Z&#10;8eiw4TZcLXgQvV8u3hvDEyz2jxi5xwlSAjEoYbysBEEeiZHhJCjyEBX5iAoCZCWhFHXRdC3xVA0x&#10;sJmA5owVZ4tEPgkRvB8scA8QxH/3BfctX87bzk9vO7DcsX902/L+d2a3vjK+9aXFT99YPfje8Ns/&#10;mv70lcPjn1w5H/oJcLyWEIxXkiJrK2TpKWTryWXqyKRrSSWriZMUETgZcHzeVA3JJFUUUUEELysI&#10;SJQXpiiLpqghk5R4yUocicrsOCUOrAJ3ghwXVpofhxYhSUnGiIi/t3Y/qejcaRhe65pdGFzxcY/m&#10;4tCWRntJSfjyc7sI8njdVLT1QQi5I4QdESI2IsLWIkK2wgKOQnzuQjy+wjy+Nyb1U8v7XyHKzxTA&#10;f4VPVe7/KUyt+7cjwe8NEBf4T+DIYNAR8YXzRSP9JET9UWL+4qjnMGKB0mJBUqKvJREvUMJ+CH5P&#10;QR4nXg4rLjYTtqc6Tx+r3r8r89NtsVu3hG/fFrpzR+TuPQkWVn1WdjNebkthQXtJhCv4rUkZ7asq&#10;7S8r4iEt4oEW8ZS48W0iwt6Cgt5cwh53RBwfynmouCVGFvYVDu28HVnLGpjIGZ5IH+hLGehJ7u9O&#10;GoDVb9JAd1J/Dyz5RkYJg0OYvv6EXlj34gZogBv7C3MjgAfBhMShYeLwCBnQO0Dp7fstpO4eQkdn&#10;YmdXUv9A1tg4AAziGzpfUT5YeOAFZBzucuo85DHiFXNEoL0Q4j4cXPZcXC4CfM8kEK/l0bFy4tHi&#10;/CF8bH5IgQCRG7P7t4AU9Bfl9Bfl8kWLBrLBPwQauiXkvhmfj+9ox4/1Jox3AOLHOuNGuuKHehIG&#10;wRvsTx4eTrsJus2emMyZnMqdmn4zPQNapnYFbf7s3LvllcKFRdDJX1hIGRuN7+58Xl7qmJNlnZYC&#10;2mfvi19WV0a2NmP7etKmJ9+urRSsr2YvzJFHhvDd3TkTk9mj45m04dSBwfR+2NfCund88u3E9JuJ&#10;qdwROD44a3AkY2gEtKCfPEDLHBsHi2EugGl5yb19H40vGP81v5a7fwtptKG/ndTBoSTaL/Z3sB/O&#10;gN3/swDO7Z7LaphBafpyIOwk0AFcHM5yEqHCPM/gdNywA/4UFML3r/EMLQm+CL4S4gEC4LuDeoEW&#10;99NRe1Wc3THSPj7b0UX0cQrUkNB78LnRrd8ZffOvRl/+g+39fwhAfPVK7EGMCopgqB+pr39CG4BW&#10;57dG2q83B0eqUrDOGqHKAtGSvDgRngw58QxtNFUbSVJHULQQKboS6YaSsAPWQ8XJcoeiHkVKspE0&#10;hKlaYlglXqwif5KOKFlF8COUG6iqQoD/HASbN1mdbzI835jdXyeF/gVm0ulPSNK8qfirAeevJmqK&#10;k9UlQUvRQJO0JKiasAD+pKVqSZLVRJm++ROYQpqkDBYGFgOXHE7XkUjXR8fJ8gej2PBqormWapmm&#10;SqmGcsn6MhhlEV++u05PvrK683vb+390YfkGbEbJ8CbpodNN0JkWUrmWSnnWarkWGulGSnAmak3h&#10;d45KRQ6yb6wkMgxFk7VFqRpoiqo8UYObYvXvO/VS0Lje9ZDcQSffTusjaJz7cuzRLwL4homH1xOP&#10;r8dZribYbqJUAXAkKzTJA4eujnPDMayjAPZfqvzetMNwezHKdjbOAh9w9CE0eh9WvENPIBoHNMAP&#10;9QtB/SKwAx7khYY5rkdvBPDwE2iY/az13krF7SOaDHTgd7QQWPfeOuyFsouDuqaqkoSoElJQG4Uw&#10;kxJzkBL3RCL9EciXIvDPSqES0jGS8vESMhGiEi9U1cKU5J+JCxsKskujecWN5JW9jAxe2cqnhCEb&#10;30iNN2iP1ytM1Ipt9EmeTclAs+L7PU9O+h5f9D+GBp5C/WxQHxvUwwb1skGDnNAQJ1zoF347zGzY&#10;vNAE3+UI59UoF2xwJ3gub7gY5z4fZ4em2aFZVmiWHZrjgOa4oFlOaOYmuneKFwYu98t/PS5wNcbP&#10;5HqM98YB/03AZx/ig4YEoEF+qI/jtOPhaeeDy4EnsGsfArvEoBHdXopwmNqfYtS5M2xMVkpLLzfn&#10;1xeHz7aXIMbG2cIMtLUGHdCPZkfn+5rme+uHavIaUqIdEE9t2b53f/q9D8dPCeriKWbqFEOlch+7&#10;cEVxdyTH7IdMaGPsfGPkaHfi6GD26HD+hDF/vD51PDe2OzMEfhhbXupbn26D6GOV0V5pVkqldurl&#10;ZvJFGohmG9Uqc8VCI9lCK3WSrnS0hkSWq2mqgwHGSClSVQKjKZVjpVXqbFhkqZahJVZoLPPOVKrE&#10;RLLYSKzIRLTKXqY3QH8+yhx2jTHaJ9GaR1EqRxFyR5HSJ1GSZzFowGWM9FGo+La/0JavCCyAXyue&#10;vpK5fo0+CEBuhMnPYfQX3vpBMyXQ5dTV3gSc1elo43Rzjj5LWxhoGG4u6qhKbflAbnlP7qvJnOst&#10;3V1ov9gdgU6moYs5wCl9CDqBffDlaj+03A+tDu71VU+/iVzGG9Jj5A6j5C8ilc9DlQ5eSB+8hAvr&#10;MiJUNiOVNyIUN8MVdkMVT0KVr0OUjyK15zCWC3lBEL0Xri+4MgTN9AzG+i5FuByEmJ8HGZwF650n&#10;OkHNydBO7+Xp3Oba8Mlo+/y7lJ7UkNkK7NV0EcRohA56Lg7H93YWDhk753uHEICxDa1NQL2l2x9I&#10;F92l0EgjNHdjl0dqofaiy7qsy6rURerrkSjXBi/d91Yy7y2kKu0VW7x0+gN01hK0txMUTkk6B/Eq&#10;c+4C8y4Chy/kzkNUoWjtq1i9S4zxaaLpIckcFsA4g7k49R2c+h5GdS9Bay9eby/eaC/OGHwijFij&#10;fYwpPc5izFenVA/9RkGuUNX0rZJDhrhNgZR9Idq2QAomT8rmjZRNjrRNpox1koQZWdyEgDIiiBsT&#10;pcwI0mYYCaNgCWNXtJWlsic3l9EjMRdWE9yP1knfuuT+zj71W6/cH10zf7JLfmBOeaxHeaJBeaqS&#10;8lgl+Ucl/LeqCT+oY+7rENgMErn1cNxqkXyyL+88MuB9rK/IYRKsHdwZWb5KaVtLqNsjNB4kwubv&#10;8Ca6lAnoA/axsN35hANsxTm+5Az/7ghXuo+D86aC+Uf46uPEygNMyRGxnE6sXqY2tUTXvtSLVxXw&#10;kZGN4Dcmsdin/mSV/Ec97B+MSd+7FHzvVfIHp/w/OBV87lz4hXPBn53efu2Q/41t1leW6T+aUO7d&#10;xAT/oBX5Z6O4L20Tv3NPfeT7ht+3kMOIKGWerGpAkpILRUkFyKkGKxlEKuqFamqGGqmG2Km8eK7+&#10;Ml77RaqmT76y0ztpywoZi0oZs0o581J5yyJF2zcqDhmqzpkqzoV/jwAmC2sFP0TlKFiWaLnkKVrn&#10;K9nkylumSBqmSBmnyZmRpY3ixbVfCyl6sKOsHvAZ3GLT/u6h7UNex8d8L4XkSKpmOYauWbqOKSq2&#10;qUo2eVqec+G558nN+4Tq00Q4X+thQi0jroqBq6YTagA7pNotAKUOsEGtWydWb/wigI9xtWe4ukts&#10;3RWu/oLQADYvyc2M2PIz8Nlha2guxDGvZLBJjy4FgM5+fCUs82LLGREVM045o+ZpvTq4NtWYDtXY&#10;Xi3MoAF+2Ai/F1g655w+4ZS88boIrIQeV74eXbKJqQAn3SDVbJJrd6i1u5TaHWLlJrZ0Pa7ohFp9&#10;Qi4/wBdvx+auhqYtBJJnfPFTz7BdFq/aTAIa9X2qtDzK1V1L1V3KNFzLNd3KtN2rjXxqjH3T0SZR&#10;bLJJKIMPOu5v1OzzdDxy9T1z9bxz9DwytdxT1BxI8jYEWXPvR2g/VulX3CrRoropqk4V9sFDwWkr&#10;+PcbmA/bmFI6roJBqDwk1h5T6k4oDadJDT8rYWzFHrb8AFt5CCevhhMOn+BbbgRwyyGmcT++fj+h&#10;bj+hZg9TdUJs2I4tOSRUD/lQ2h1jthOKj8jVB8TKS2rjNbUJcEVpPEusPUgo34l6txleOOJBorng&#10;+xwx/U7YMS/KanDeMa4KSm2GMloY2MLF2Oy93GpocAGiH0M79NP56bOtxVPG0snh0uHe7O7OOH17&#10;7HB36vhofu9sYWd/+mx3Cdrehobm99+2bROqjwgN62Hv+zzJi9ji7YK6075B6HgXOlg6X5s/bp1c&#10;TWlcCCtghBUdvniz5IIbd4sbD01ayq9YqmtdaOs9m1qCtq6g1pkNLFy5dpNUuUgsWc+shNqHoE34&#10;GX68OTw1W79/NbVzMbm9P763PQGtL0HTSxd1fZup1cvx73cT4aBzAB1TOROYPfM8C9yNp4R6cF8d&#10;xVcxIj5sBxVuvS6gBxXRw95DGXCJ2VNSI/imgycA/FcClOar5LbLpFbQAVeV+awAVxjAFMDMWPZP&#10;YMa1MxXmNq5qLqxgOjhvKaJo1C+NmYp89kXOalgRI6HygtoCpXeBU2zHlK6FF4PDHifW78ZXgF3g&#10;jMynEwCsBAB2MQF7wUz4GfUrAQw4xoMboGouIHvaL2MvruI4oXo7pHg39N1OcNGsR0qnQXipjOc7&#10;cZc65ecjlpjlZ2n7se8P8aWnpOpjEpwC/YBYfppSf5ndfJhUe5Rae5TesJdWs5NUtUEp3bzJgr6X&#10;Xn+Q2bifXk9P/rk89jr2/VRw5ja25IBcdUKqpse/XwvPWw7JmXuZPumTPOZOnvRIXg8quCY1Q5m9&#10;V5SW3djyzaiSy9T2s6SWA1I9eBSAD+ggqekiqwvK64fF6k1Y8H5yE1whOAW+erOhbzdjS3exVTux&#10;ZeATpLmS+hzBvYrvtcVtvChef164Hli0H14Bl+KmtIOLAD7oPXLtJq58MeHdaFhmjWt0oWVAawB+&#10;NasAGm08bktdyQ+aozhvk+3Pkm3Osbr0YOlVHyHwj/hJgsbca5kOb9HeYJWVDLejysSz5ua94rYz&#10;Si1EqIewDRCu8TSp7TS3dz+rE6zzlNoI3vJhWu1BWcfB4MTZ2srZ5srxxvzR+tzx5vTh1vTu6sjq&#10;XP/sSE97fU0GKc3dzk9R3IT3iRrfEwNlcV8bA5KLVaalAdlAO9rIONrGHuvgSjS3w+qaxlnYpxlZ&#10;ZeibpACMLZLMrYimlgnGZrE2lkm66rEayuEm+vHmxvFqyr7iYtZIhDEbq/LjR3IsTxVFhIw11Hwt&#10;zaJtrTCWphgLY5ylSeKNqaUAQMfcCG+ij7kRwD+PG+nGK8m+VFMMNjOKtzCNkZVy5eE04GLX4+E0&#10;EhawVlN64WgLVwV2cUh2dUhztktzsE61tUiyNqNYmRLtLOHIYEdbCsD+pm6xuXGCiUGshQnGWD9G&#10;UzVIFg1+PXQS5rdDCDqIiTgb6UWDXTYWBHAuXc0wbfUQMBlWtiYY0DE1jGNmdTbUjQJ7jbQj7Mzi&#10;HSzj7UzjjLSC1WR85cTdlSSfqcsHmOtGWxnF25kkmOtHGWq8NtB8aWUY5WyNtzHFgmVYmcGJtcGS&#10;wDHVleEIXXA6Pa1wRVl/sBh+bitBXhsJUTcFGT9wak/XDACYz5wG3o6rY4qtJRyWDQ4FRpTlA7TU&#10;gsEKjfSiTI0i9XVeKyt4iyFseLmMuTmMhfltxZEu4F2DCZYmeHBVzY0STfRxxnpYAOjoaUarKgQp&#10;SD9XlPXT1nhpbRnt6U6KCM97k9ve1jbb27fY0TnV2j7a2j7c2jLc1wJnRYb9aNssrXVmAGy2wgV0&#10;P/G7v9jf/1IAM3M7/xXa5v8qsKb9DTdOd4HW+XfwyRE+wtS9nwDb3But+7fT3w4LYGa/t3UGANvf&#10;lunuZlj3/pZP/O7/yCfe9yN/KX1/zfSN5Z1qqZ68Eb2w5W2qHGcOMsc/DgI+2l+mAP7v7W958WBZ&#10;4Uhp0ciHwmFAScHQR4rzBpgUvekHFOb2FeT0Aj5D/08CGMlqIcBhyy/gKiThL6AUyqIZyaofy60W&#10;zoHy4eZ1EuZ2QHHZIjnMPwpgAOj/nwlg8EL+uxpCd5WF7ioi7yuKP1CQeiyj8FRKmUVSl0fKmE/S&#10;SljSDS3zUl0dY26c5uqY5+teHuZfEx/UTMY1JKcUYpITAjFu1sF6OoECIrZcIs6sCNcnSPenYt5w&#10;0SbpAE75gMdynvdlXB7LeHDJPeOV8ODkseZ8rCf4UFWBVdlaUD1CxSjfyqrtmf3ka/u1SLt1rNFW&#10;jubOe8XDSrWjGrWDKrX9au2TOquLJo+T6ufb73zX3/qtFz5feOM6lmI+m2tOr7LZq9ZjVCkxaqQP&#10;61AnjcjzRsRlLeKqDLWfgViK5BzzeDDl8mjVjXXThWXL/uG23R2G/R2G3YNdO9YdO6EdW7kNG501&#10;G9tlK+8V29AF24Rpa8K4NXnYkjpgldRvkdRjQRmyTR6ypQ7aUAA0azKcDtqKBBixTx51SAEM2yWB&#10;wR4zfIdRQpsepkuHPGKcOmuZtGSP33aP2vMJ2HS3nLGVGbbinHBlXXjNvo3nPchGnJVIXlRJX9bK&#10;bb+FQ3tPKqRPqsWPKoQOKnlPanjPGwSvm1BXjVLX9UpXdTqXlcZnZVan7+0v3/pekKKPouI2A16u&#10;PPNb9/Lb9ArY8ghYdwnccAlecwyft4uYsoweMYvvN8b0GOK6DbBD5oRBS3y3Ba7VMrHJIbnGPSff&#10;JYtgk2wv91od6S0u4CEmHiihGIlSiRdSjOWXj5DWieNHez3hNeMXNdcx8PZ0D/f1DvN0faGtYSmJ&#10;1hNCGIhJu4orB/HJhLGiIthQIY+FXNgRdoJSbgo6L2zdCTHY0rfv+hqbJ3u6Z0ZocwvTSzvLG4zV&#10;NfrSwtr0+NJo794y7XClj2l/GQtd2zNta+ONyyN1m1MtW9OtYJM+17E737m32L2/1APm7M117s60&#10;b0+2rI82LA/WzPdVzHSXTnWWrAzVgs2F/sq53nIw8pEFWtVsf9X0QNXSeNvW4tDexix9c2FzbXFl&#10;ZWVti757cMk4hTb2wY++jOqOiZyKHocXZGMPjLzZK2EtD04VRxZVp0carve13X7Sdv3J0PuBzSsO&#10;r1jB1xTR6AyxuGyRhLyv3eO+8sB87Yn90Qf/6BVVKD5fMb1ar6BVI6va+G2DfXmnVyMtsH00uGcq&#10;cnA+emQ1ZvI4YuI8fPwiePTixdCpV9eedf2GQdmiELGNM77pp+CyP3q//SenzM9sUj+zvsGM+pkp&#10;5TMTwv+2IHzhnMQSXChDbdQv6LYt67UrbXX+0OD2ocqnqjK8rZk4MpAxP4Ef66XOjOSuzFNGxl7V&#10;tLys637ZMeZUR/OirdoPrJp0zqnVjUgXdgpTK3ljClhC8v7DPfUfHVP+wYr0D6aEfzZJ/L0p+Qtj&#10;8leG5G/0SN/rkn7UJd/WpfykRwXc0U/6ySDplgEVRo9yW490R5d4Ty/xoS7+qS7ugTKc+ZlXFyeg&#10;j+PTimVTDLqH8rkl5Myh6C2k4y9vE2bsm+gdm4d/01jeNtU3uTm/ur/DODk9Pb84OT7a2aSvzG4v&#10;TuwvjO1N9W4Nt+zP9a3N9i5vzg6ur3ok5X+n7f6tecxXZsQfjMmP9bBIjWANZW9rORsfafUwtGiU&#10;GEeYCAsAjte8kb7hCFZmBwD2MvnZDYv/dcJE2cLF2H+tgWPQPHFornhxTqwEB06SkyDFTZThJcny&#10;UeQFAKkqiI8yGJChLpapgQLkaKGytdBpOspUXS2KngFV3zBFRzdVS4Uoi8TJIIMlxWwQkjICahwi&#10;VnekXt1TjLwtZC+h6vGmsKWyvKa6ILO7Mm1t6P1Sf97mZBl9of5oo/+cPnqxPXa01M8Ya97oq2SM&#10;1+3PNJyutMN5oQ+noKO5q/3ZI/r0Hn1ud2d+a2dxY3tpfXdt42Br+2Rv6+xsbu9iaONkcOVw8RDa&#10;h6BDCNq7hOY3txfX13d26ds764tz4/PTQzur0webC4zVyf21oZuw3b+Vv0sAH631Hq4PgFPsbYwe&#10;0udPDreOTg7pByerjMv3jaPh1HJN+zgOea8HaI+nCi851CO5tWJEdDGcMv5sonYyyrZubh6ZpICR&#10;xten077TlQKMdrabNJV3L5r+eFD+r1DT99CowHUrXP39so39sp3lvOPReef9866fzrtunXX9cNl5&#10;CwAL4I5HUMcTqIMF6mCDOtmvOp6etd47bbkLdbFCfaJXzbKMd+oY5T/EydzByvJhpUVjUIJ4Ofi/&#10;+GMlWYkKAgQ5PpwMD2gpysLMcLQkVQTYjBVnCxN+GIF4jJHiAtMS5fmxMgLx8qLR8qLhaJEXSC5v&#10;7ieu7HddWe+5cdyz/Olrs9t/Mvn+C4Nv/8Po288t7vzZheXuM56HwWIcERKccbL8eGUEWUOcqiWZ&#10;pI0GpOnLgjZRVRSrKBwvJ5AgL4hTEiEoCVNVBSmqPEQ1HoIaL0EVvEowUUGEKI/Co8VjRcWTNI3G&#10;yTn0JtpG38zMwEJGaikPh7qslDv46VaIx4Wfwx2NfIkWDeTncgA/Z4uK2AKQwnZwNDC/pwivD+D/&#10;XwUws1KvmIgPQBTpCxAT9RNDPpdEvAAwL4sk0l8c4Y0ScQO/CIkhHBBClvy8hpzsGk+fKDy4j757&#10;B/XTT+gfbyn+eFv97m3Nh/d0OR4b8nNYiPE6Sgq6AiTguGc3cARxlK8kOkACHSAi/fwR2lXBjRCW&#10;3/t2iFE8sZvWM53cNZQxNJLS358y2Asz3Jc6PJA2QksbGUodHWUKYGz/wEfXC1rQ/yiAcXAN4J8d&#10;MGlomNg3QO7t+y2knl4mhM4uQNIALXdqunRxvbh/OaV8yDe+SMUimE3M4h63AauQlZCkp6iUvwjK&#10;T1jYByHsLy7yCiX8UoQnkI/NG8XvjxLw+1sBk3mfSyNeCQp4POQ0kzIMjC5qzh2bgxNZj/Rgx7oA&#10;mNFO7Eg3brAXT+snDNASe+FFggVT+weSaYNpwyOZY+NZ4xMAsGZKX3/6yOib6Zn82bmixaWSjY0P&#10;21tFa6tZM9PEgf7IpsaA0g+eb/NdcrIB7nlvfIqLXlaURzU3Efp6U8fHcmZm8mdm86Zn3kxMZYNj&#10;joxljMD5n0HL7MNG9qaOb9bYOJgDZoJlMFNAg7MzV/Wxw+wzHXDqEOytAb+Wu38Lnyje/57/RgAX&#10;Da6SPtCElT3YhG3EJZ/z83rISYQKcYP7/K8LYOad/xu8xUSf8fE6CfC7c3O6CAl4Cwu4GuuGD7St&#10;H66eHM8v5kW+iDJVcRK6HyrDFyrO7fb4z7Z3/sHpyT+b3vpnq0ff2XFzuImLL9XWQCsz0Pr4xUpv&#10;zzsc2UM7wUCSpCaRJI1MlUOBR2KCEj9OVQQurKspRtFBpRnJZpnJB6NYgsQeR8vykLTglMtxCrwJ&#10;SoIpuhKJqsLEXyApC32EKVx/Gxn8dwlgQJKmJFVLnKohQdYQo6iLk9RFSapiRPBIvxn/pE3SFE/W&#10;EP2rMPNLgyURlQQ/kqgiFIxk8eO/FyPHn2mqlGOhmm+j+c5J/42VeoWnWZ61BklLIkqG97ngA+en&#10;X9s9+MLh0RfuHF/68H0XIvYQoyCQpCWdZaScZ6Hy1kolUZ2PoMadqM5F1RFO1ZNM05NP1VFOMhB6&#10;//zuSacKNKEPDcsf9wjS2x7DIa1jT2HpCzvgGyYeX088uR5n+1kAz3Ix8xhDk1zXkzcZjCfYbzJF&#10;w8Gyn7RwaOz4k/8UwMMPfxHAvFC/wC8CmB8a5rweYYGjhOf4Tmns+32Iy2mLi9nXI7UB5HBLZ1Md&#10;FbSWhKARP5slP5srgvcVij9ahCuS58lLKUQM2ORhe8bH4SUk4CMk6MbDZcrKosTyWISfm0dWnMvK&#10;SAgXqtVW5rMyFLE3FbJBs9keMppvU+h9z9FZeGe89vFqB+tG+6OD3qcnvSznfWxQPxccmkwTgWgo&#10;aEjsqpfjsp/1apD9owO+Bksd5jwfYocd8Dg3HNE7xfcz07zQNCc0wwF73zkuaA5cq5vEzr8WwGD+&#10;ON/VGC+TTxTvfw8sgGk80CAf4LqH7aT9wXH7vfO+R7Bo72eHpmSuaeorJapxet/i9QUTdVX6U5Kg&#10;nYWVuf7dpbHrnaXL9QVoZw062oUzHl/uQpfb0PbEantJnKWau9BDu/tfOtz70vTO554CDwLFONMt&#10;NCMVxV/JIVar86HT1fP1Ycb60Mba4PrKIH1t7GxrFo4JO9nZ3hg/2p/bW+yH9qbnS6gffEzzTeWK&#10;DCTf6UmWGEhVWCiX2WllmCrFa0mmOhk244IH0hKasK/ynlnjjRRxOlJppuD+VHtjLJdvJFNkIl1s&#10;gi4wFM03EC42RVY7yHZ6Km1G6h/E6h4n6B3Ga+5FKdAjpPaj0UdxUoex6ONYKUa4+HqA0Jq/CP01&#10;+jBU7jBYCoqQPXotvhmuMBunM5nqetSXBTFol9tD1wcL0Mk6dL4Lne9AB0uHKwPgl8Sp7vcDdbm9&#10;1Vmd5WntFWk9DbljvR8Wpxo3lzp3V3qg8yXoYvlksfdkuhNaHT4abp4tiJuM0dqMkjuOVbmKUz8P&#10;VWI8l2QESB+Fq+yGg6UqbUQobkUoMgXwZYjScbjWIs56PvMFtNICbfSDqw2tDc+khE9HOW2+NriM&#10;MDoJ1lp7rUnPCYBmq6GTyZPNMWhlglFV2IkPaMV5zJdGXU8UQNutEL3/amfmgr56sr15vr0B7QPm&#10;oMW2/d5iRl/p5UQztDoAbQ5D6wPQYhc01wbNtUAzTdBQGdScs19K3MyLXUwLmSIHTuA8Zgj2c3jL&#10;TarDQpxJh5Nop73w8ksVRpgOPVh9P1zzMFrrIE5zL06dHqu2k6BKx6gwMIr7CUr78Wr7cdr7sfr7&#10;sYZwQuk4I3qM/m6s2cwLg3pT+XwlhbfKhsVqLkVKHoXSDkVSdgVStm/RNnlSNrlo6yy0VYa0VZq0&#10;VYq0JRlthkcZJYjqx6MMCNJmBCX719K2nvKuyEdaXDzWvGoR93QSfrJK/bMl9Y57zl33rIcu6Y8d&#10;Up/aZjy1ynli8faxef43WsQ/q2O/VEn4SjXuR7WYOyqRD+WDWdDPWfjshbmtlLjMXqi9aAkpXiE2&#10;bSbU7hPqf21TPnKcWM80vp9wI4B/jgCGBfCNbjnCV58QKo8xH46I5TuJVStJzW2x9cEGWA0hPxnZ&#10;CGHzJHanjPvWqV/o4/5gTPrWKf8b9+Lf2ef+m23u7+zz/uj09mu3oh/d3t1xK7zjUvDYKZfdlPLU&#10;AP+dXuzvdCP/0TDyX8wT/mxDumtLRTjlyFpnKhuSlNXj5BVDZJReyai9VtQM0tGJ0lUOMpF97qH0&#10;PFbnVZreizcq7nlSFqWyVhUyFuVylkwBnK9sl6XiCPi7BDBJRCvoESpLwbJExzVP2QaOAFa0SkUb&#10;pcmYUiQNkuVM01WtUzRtCSpmoZKaXnxSDixCxt89Mf76gfWP7M/YxSJE1fGyhikqtm+0XQv1fOYj&#10;3pxSG7fjS3eiS/fiK4+x9VBy5x7+xv7iq7eJNUwBvJPUQE9u3Eis3kqE3TAzAvgUW3uJrTvH1jEF&#10;8BWlZS+u4pzYeIKvG3IjTzxLZRrf7cgSwG5MGdg8wtYcJ9RCxN7TmNatwPJpl2yaGalZM6JCxr9I&#10;3L1G9VWF8vNW0+jloLen1OazlOZ9St1+csN2Uu0qqXKFWLFFrd7PaNpPr98mlS/HvR19SRl+ju/3&#10;imt3Cm2wDKgw9CjRcirSsM/VsM/RsM9Wt8vWtM/VdswzcC0w9igy9y408yqy9Mkz8YiR0PZmEYtB&#10;67wx9cjSd3lr6FWo7/lWxzNP2zVPyz1fx61AFx4pMfYHIxRpi0h+1cAn0s8fS7xmk4/gVWt2jO50&#10;x4wEpoKrtxH3fgf3YQdbto0tOabWH1Kq4VzlieUMQiUYB3vXoor34qv34+puqAWAzRsqj/F1W1Hv&#10;DnFVw97kToe43YSSM0r9Can2nFx/Tqw7JdSc4KtBC/pXlJ+V8EFC+dKrnFFPMs0FP+JBmn2evhL0&#10;Zj/hwz62ZJ9aeVbYCrWMQGOL0OIytLYE7a5d7q9eHK1cHC+dHy2cHc6e7k8fHUwfnS3ug0cr+Ldg&#10;cwvqnznIawWf9SG+fjWkuMc1cS7u7Up2+V5LJ0TfhPaWr7dWoKFlRlH/JrHmktwAEevPY4sZmILd&#10;9LLztsHN9t7hyoah0tqVso6F1IqlmGJwOx2lNW+l1axnVh5UtkIzs9DRFnS0uLUxcHA2s3Mwxtid&#10;vKQvQYtLF+1DjLeNW9TK1fgS2P7i4ftqD1M1+yJnNiAbLpdLbDxLbDjD1Z1gag6iy7eCi5b8siY9&#10;kpde529EvgffdKb3BS14PjASKj8RwMxHARxY/JvY34+A8x6SG46pTXRc1XJk8UrUux1sJQNXDY4/&#10;HZA16EGhuZPHfdOWgt9uRYOLXL0WXrwaVgQ64HHEFMxn5KaP52I+tT6KXuaE3+4Cg7vxFXOBOTPP&#10;sw4w1eA9HsRWnIBbIrJ0P+LDWuAbmjWmStG3WMKlQta7UfslPbKYHgfuk8oTUjV8h1Br4ZhjctUh&#10;ufY4pf40o+Uks+kwtXE3pYaeVAtL3/T6g4yGw7R6RlL1QXItYBNbMh2StRpTAF4FpbdcpTQe4MvX&#10;I99O+if12Me3moY3GoZ2WcUtBuSAL/I1tRXOTJ5Yf0iEM2yfJDWfpbVfZnZdZHQep/4cWcssSMwU&#10;wGAQ3D9zYQUrEcXgJVBaJ/gUdmPLwcc06pXcY4cfc0sdcqCOOCUvBxac4puhtB7wSYGLfJjUAB7O&#10;q5iSycicJo/4IouAKufw3ggc1Ft93pG1WxK7nOK1kWhzQLQ4TdDZC5Pb8Eecx6tDqebHJOP5WO2Z&#10;BKP1LDfGB8xISgoNk7MckQdhqiFyO0RqOyA2rhNrd9Pb9lNbTsn1h4QquKLzu5aDgbHT1dXTjeWD&#10;1ZndxQn64vDu6tje+hhjY2J3bfpsf3t9brG5uiP6NVlD1p7noZowu7GqpL+dUZKzebqrTaqtJcHE&#10;OFLfIMzYNN7ShmpqnmRimmZkmmFukWFpnWJpnWhqEW1kHGlvk6qjFqemEGZhjHNzSrGzxurrvtRU&#10;9+Xh0n54X+72j2g2Fg0FWQ9Ls1hHO6KDDclIN9bcCM8UvTbmZCtTIhN7qyTQghHQMdHHqMi/1lAO&#10;Bce0tsDoar1WkPVCIe052Qwf3lPn5TRXlPVzsCG7OCS72KfaW1EsjAngmHaWVDfHdHtrOAKYia1l&#10;opUZzsIEY2YU72hLAZs30jRaUzVITsoHIejAw2EuzG+nKOsPJoD51uZ4k5t4X7AJWsObAsDgVQAw&#10;fpMFOtLOAmtrHm9nhgEde3OshWGcvnqImnyAvISXhuILM71oW3MMGLc0jjbVjTDSCTPWj2auARzc&#10;2T4JHFBD5TU4sp0VEWBpigWHBQsQE3EWAD9gcFowSyaDt+bmlAreo80vdYXBGpituXECOIKBTiQ4&#10;LFgPuKrgmpubRGtrvJSWdBfks+RkNWZ7YoAUctRSC3a0SXK2SwHXU1stArSONnDfQDtWSzVcXSlI&#10;Q+WVtsZrXa2XOloBpsZBLwKT09MaKiuHWlqmu7rnenoXerrm+m+kb3/zFK115iZF89xAy2Rf0/iN&#10;1v0ofSdobWMwrRO/Cu39Cz71vh/5jfpl8omvZfJ/pwBmdn5tf/8vFMDMTeYIU/02VowBmOr3k/Bf&#10;pvr9xP4yEz6XFsDql2l/378dBLzLpwGY3pepfj/a37fZPZ9Jshig2AwQHAZCXPp8PABdQW5dEU59&#10;UTZ9FKsRitVMhCmABd2E0M/5VcKeakSw68XyqEdwS/rzC7gieZ1QXLYIdlj6Mu0vUwCLc1hIsf7d&#10;AhjJaSXJZy/BayPBbSHOaYRi05dg05ZkU5NhVxa9Ly56V0j0Dp/4XW6ZR7wq7ALafAhjYVEnSfRz&#10;DbU4BxfKiyhyBCUqJOWZf7KtZ7KY2ithtRBBtQgB1QghlQhh1UiEapSwRhSH2itWtQAuFS9BJUcx&#10;GWMpMSUlfoQeF9drWTROTjJTXqJIGlWKEqpCCrWgRBsVRTq9pDvD0ZNE+aVshY1C2d0yhdN67ctW&#10;s90yk/Uic0apx3VzxGHF68k0x6kUB3qpOzQdCA1Znraq7NWJH9QJnzUgL+tRULX0YZboSjT3pPfj&#10;Gbcnq24smy5PdpweMpzv7Treojveods/2bbn37SXWrPVWrOxXrL2XHUIW7TDzNqSJ6yThi1TBsxT&#10;+sxTu82TaNZUpvf9tf1lCmAmTAHca07oMEpo10/o0sZPmCWvOiZtuGK33YK23d1WHHUmLVHT9vzT&#10;rpzz/jxr0cj9JMWLAn2o3BKqsd/PNzopNr8stTgrMTgsUt0vVDh+r3RZoXFRrn1ZbgjGLz84Xrzz&#10;PH3rd/zmxUlG1GpI9KJ/7JRbyLjTqymHVzMOr+fsg2dtgmasQ6ctw8fNooaNY2kmWJopcdA8adAq&#10;ecA8YdAqbtAS22OO6TRPbLdKbrbLrnbKJ+uRfGUjtAV9ZAR9pWXCJdXiBVVjORSD+dVfCWkFIDQC&#10;RBSfCaHdkOLOkmh3edlnoggHQSEbUQk3abVAcZVAfllvUc0gPUeCZ0Dyy+C0+ISCzMyaqoq+/p65&#10;uamNjaWd/Q367srq1vzs+tTI6nj/+ljv5mTv1lT32njz2njj+kTT5lTL9kzb7nwnY6Frf6nnY/gv&#10;4NcRwLsz7QD6dNvOVCtge7Jla6IZAPqg3RhrXB2uWx6sWRyomu+rmOsvmx0om+x5N9JZNNZdMk2r&#10;nh1tnhlrnxztmhzvGR7u6af19A8NjkxNTS+vLm3RV+gHe+fQOuNiYmmndWj2bV1PVPp7u+BEFZdg&#10;bl2nByo2X0ubfilj+Z2a6z2D5/fNXt42C+J+mf00MOO+T9IPrviv7eK+tI76k1XkV9YRPzjG3XKK&#10;Bdx1jn/kgeX0pwgGZYhEFHO+qGJ93sji3/DYv/6+b833nmV/cMj7Z+uMf7bN+l92mZ/ZZdyQ/pl9&#10;+mcOoJP6R4fUn9yy2V++F8c06mbRXKsWwvv2CVOnxMn9uL75gIo2x6xCS0oqnAYzI9OzICdqsClu&#10;ooO6OIYdH3nd2v2ifcSxbgidWonIauZMb7tPaf4qruY/Xr3/J/e8z2zSPjMj/5tzyr84kv/FJvHf&#10;rBP/YEn+0oLyjSnlG0PK97qUH3Wpd3RS7uqm39PNvK+X9UA/+4F+7iPDt/d1cu+op91SJv+kkvhI&#10;k8itRxYwJklYJQnoRD6R8rorbP0EZSem9dzABef8Ki0xpyGnrLuhd3Zobndu/WR1+3SLfrRLP9hY&#10;Wd5YmF2aHJqldcz0N62NtR+vDEGMaWhj+GC283RjeGGqd3Nvs2tpXf055if9F9+b4b41Id82SGTV&#10;iUWpBWiruDoqmgXIq71A8IQjWKPEOGLEuWIluKNRnGAzWPDxR/sLRpi74iR5AL+Wvr/mYxAwgCmA&#10;AXForlgx9gQUG0ac/aMGTpTmYfIxMjhFWSRNFcl0wKkqwonygmHiAq9QwhEKihQDwywToxxD7TxD&#10;1bemGmnmBiEGJqZqthLK3pyasVwGiQ/R3jJ6LxJTyurr2mpL8sqz4qqyQt8n+zeXJHTXJY91v1sa&#10;q9+calsfbVrpqZhrLex5h2srjG59G9NTSphqe7M1VnO41Hm8NrC71MtYoe1tjO5vTextTdG3prc2&#10;JlfWZ+Y2l6c3N6fXV0cWZgamRgYmByfnxpdWp5ZWxtfWJ5cXBqbAN2K0ZXNp4HB74nhr7HB98HB9&#10;4Ld84n1/4dfpoP9njld7LjYHrrYHzzdp9MWexYmOxemB7Y3l4+PjHcbJys557/g2Na/FwhMjrOTM&#10;LmHFLuMqohfHr4kRVMEKSIVyC7jJou0iAl71VxOPJiM2ujUWau5tNXwB9X4DDX0PdX991fAN1MJ9&#10;3SxwDdq2J1cdd686v7/q/vKq5/PL7j/Anc7vrzvvXbezQ+38UCsSahOBenku2h+ctd2GU0P3sECd&#10;fFCbLNRuWenNGS31bRjyPkEeGYPij0cLUFTE4tAcBDk+vCwvVpobJ8OTKM/PdMCpGmJgMALx+CXP&#10;7SD+uwloTqaWICoJJ2nJULTkSBoyOGWJWFlElJRQtLQw6MTJISMkBQIFWd1Yblvd/pPhV/+m+8U/&#10;a//pf2t9+b/0v/0ni7u/d2b71l/4YbgMT4IqIlFbAqOGxGuiiDqSFH1psp4UQQsuBhmvLIhX4sMr&#10;8eKUebGqfFhVfqyKIEEJQVQUw0uL46RkY6QVy/yC1+s6tmjTo13DnW1jmqpuUhJOosJOCAE3ET4v&#10;WHaKBgpwO944TjuAqIg9UtAZKeCB4PMV5fW90aifit7/iv8fEsBIAS8AQtCLWZoXIfIMgET4IAWe&#10;iQr6oIT9fg4RFnkmjvBEibihEC4opCP4LUsMYSOKsEQImwkLmggKmDx5qv/4seGj+3oP7uo8vK31&#10;4Jbmgx80Hn6vwfPYlOepGS+HjSCfIwLpgZL0EUP7C8r6Cum9CHrbVbl4XTC2S+4Yzx5eyB2bIXR0&#10;knu6yX1wzmcyDQ78vakIOwRIpA3hBmgJvX2Yvn6m6/0kAhhs/qcDpg2S+mFL+lsSu7pBm3wTvYpt&#10;a49rak5oaU1s60lrGy3sWyruWyV96HcKzZTQ832KML/LZciLckVIPhOXDhRF+QvwefJye4jw+6KR&#10;ryT4/NB/M/Bk5CtJ8dcsnLZcYo7OETlJTSOpNLioLWGkBzfadUMPYaSXMNRHog2QbpZH6ukldvcA&#10;QD9pgAYX1h0ZzZmcooI3296B7+gEYFrbwLsg9PRQaLSMqcni9bXKPUb5Lv3t8lLSyDCmqzO4ptrv&#10;/TvHzAwLCtkqieqe9yaouiqutTW2sQkcBBw2e2Iyb2Y2f3Yud2o6a3ziZ307MpoxOvZrwBVjGmjw&#10;ErAwpvH9eFXBkpgC+ONrU0H/L63t/4v8NwK4ZHQzPKOBV9aJTdgGJeEvIuTzfyaABfhd+HidBAU8&#10;ONgc+Xk9uDlsEfzW8aG51wwIOj3fo7XNl2amOGiT9GWTdOVwCoI4BZYo9H1n1q+sH3+vffsHU27u&#10;CkzCSHnR9mBzWyEB66X3XEsQY4jOt9Z+Z6KZq62AkRPEayApOmiiNgqnisSqiVB1pdJN5SOkuF+j&#10;noZKcMQqgocYArTxikIEdWSihmiiBoKkjiCqicD8YoI/EcDJqogUWAB/6n3/R+BywhrI37YpmuJJ&#10;WmKftCmaYqlaqL8KMyn0r/NRw1ZYSyxOlv+1KAt4LxkmiunGCpmmSm+s1EEnz1rjra1WsaMeINdS&#10;jagpDl8BkUfOD//D6cHvnB78h+ujL305b4eIsibIC4K3HyfHGa/ETdIWybSQybZUpOpJJyiLRio+&#10;6MQJQjQdaFTrekjurB+52/4Udo3jbLDxhb3vTewvbH9Zrsc5rsY5oGnO6xn2q2mOq2m260n260lW&#10;eDLYy9S3zNK/PxcAhisBX4wBPgrgh9Dwo18EMDccBAyngBaCBgWuh3kvRzhPx7hPZhG7k3KnS84n&#10;SzH1eS/sdJREWSVQnCbC7M7C7H5IrhC0MFYBlSwvmiopkITkiFVFRSkhnysifeSR7lLCVmL8WuKC&#10;crIoUXd7rdAA9TSiTt17w5l+64Ml+7NVi/05LWjFCFo1vlzQZAxLbPfzb/VyLLfcGy//gt7xYKf1&#10;wW7zw92Gx4eNnGdtQlCXJDQgCfXxwAmrR7igMR6YUe6rIY7LQfarUS7YyE7ywqmwb3JiMx0wbHmZ&#10;pXxn+W6K/oJdN4O/FsCfpoD+W4EF8AAnnD2bxnvZw3rc9vCg7e5ZL7iqbKfgZ48FxdMO2dN2M5L5&#10;bYqZSLy6VH1sBHSwsr06urMwdLo2c7YyfbI0fbYyC/pXu4vQ4RK0P3sw3lyVEBCrL/VKlC0MxW7y&#10;0x8c2H9wZf8pRgH5SpzvuQR/b0o8tNgPHS9Bx/Mn+7MM+gRjY+xgZfx0eep0dZq+Pnl9trq3QIO2&#10;Ji77q2peO6bro9/qo6ssVIoNpAtN5XPNlBIN5fOeWY8XUI/766C5Pmiq47CzYigT88bTPOHmB5J3&#10;9pq5RtJvTaQKjSULDMXy9ERuHLBYpSVy0l9pNUR1L17vEKe7H69Gj5HbjZbdi5NmxErtxaF3wlHL&#10;L4SWA4S3QyTg0ryhUlCs3EmoxHakwmyM1ijRht5MgtY7IfrI8cbo2c7M9f4ydLQOna1D52vQ2SJ0&#10;ugDe1OXm8NpYw1BLQWtlWmN5cnNlaltNxnBHMfiN8ni1/2y5H9oYgejTpxPty+XEiVidlTCZnTC5&#10;4wjls1Clw5cyzAhgehisfjciFLcjlRhhSh8F8EqC1TTVBxqvgDYHoL1paHditYQ4HOu4HGZ4FKF7&#10;FKq28lJxAWt1WJ8IrbVDh3PQ+iw02ssoz+hL9GmJtR3LDjhoT4Wmq6DdSQgsfnflbH32ZHPyfGv4&#10;aLV1a6pyY7jyeKYd2hiEdsagrSForQ9a64HWeqH1PmhrEGKMQPvjEH0QVsI97/br07fKEhffRC/m&#10;RIwRvBue67UH6C5i7XdIDhtxRjuxuowYzZ0IhZ0QaXoY+jBK5gyrsB8vtx+nsB+nfBijfhSjfRSj&#10;exyrdxintx2uuRtjvBxs3GqjnKckmyGj+UbRrkjF8620Q6E0LIA/2t9MScs0tAUgVcYqWdaKIG4c&#10;J6wTK6KTiDZNVnEkK7tHybsr31NDsZqJy7xilQ17qgunjHpkn/bAIeWBQ/J9h5R7jhm3HbK+t3vz&#10;vV3+d5ZZ35umfWOU/K0++Vsd3A/qsT8phT6WCeREeYoI2UtzGLlKuVf4Zi7i6ujYmtPEho9C5SNg&#10;k6lSfsv/IIAJZfTEqvWklu6ExjBjgpaIn6xsuJAZld0p455Vyi8C+M037sX/4ZD7Hw75v3cq+NK1&#10;6FuPd7fc3//kDgvgh465XI7ZnA4ZD50yvndK+dye+m+WhH81jP+DZhSnGVVQG4dWj1PXxuroJqiq&#10;hSmrBatrhSspB6vKvdCVem4v7/9aLZCoFZil5pWn4PBewbZU3vqDnMV7easiBSs4eFfVDvD3poD2&#10;uyucJGtSoOWUo2LzVt2hUN0hV9EqX8WWJKZLRRsmy5ulqlmnadun6Tok6don6dlGSmq8EJByfSTo&#10;cIfb+Z6AH5t4BL8qVkwvX9NzJjjziFTHwFUeYmGne4SpuyC3HhLr94l1u4m1O4k1TAe8Q6mnUxs2&#10;ifAmnQBLNTD5GFd7hoFhRmp+FMBgc9idMumTth9fCUbgqN/YctChR5euhRQuvMyfDyxYfl2yHV51&#10;EF9/ktC4H1W19rJg9llmqapfrrRLtrRjic7zRvvoTk/8wPOk0dCMNj9iozeu3iOhzj220T2uzjWy&#10;0i641Px5ob57gZ5rga5LvrZDvoZdnrrtG1XrbDXrfGP3XBP3HGM3wBtTjzwLrwJrn7c2vm8svfNs&#10;fLLMPUKltV04xMJldTOtvTJN3N7quxVqu7zVcHmr6VSg6Vqs61ai711q5N1gE9TsENxsH1pl7p+r&#10;4oAV0Xz1GO1zWySEQzFOSDtF1rbEyK/VOXYogDwdkjUfmbMSW7iFf79HrmJQKnYIZevY4vWEd9uY&#10;0q3Ikp3IMnpUOSMGviDwZbkBXPPNiPcH2MoRL0qXffxeQvkFpfH8/0Pef0e1kewL2+he7/eGc87O&#10;s/fs2RM8wdkm5yxyzjlHIZEz2AZsDJicQRIgcs7R2GByzkmBnEHkIAQSOfStRjMcb8/sdP/67nvX&#10;elat6urq6upSd1v40a8qpe0C33qWBIa3gR5fdxhXC1KQP8E1nie3MMUwKNkOq1h4mUNyTRy0ix13&#10;S1ryy6Ni3h3lt52+64f6JyHKFnR8DO1vXx2sne4vnR4snNHnz+izx7Spg92J0xPKOWMdOtiB1reh&#10;/pmDwo5dbAMD07IWWDHsnDgXVbyUWbNZ3w6tUSDqKkTdgih0RtPkaioceE1PqGFg3p7mNlzXD0Ib&#10;B9D67h5peqj8fdXrhFwrnza7qLXwig3M+4P8zpOagZPmwYsRIrS+DB1tQKdrh7Tp/e2Ji70l6HAf&#10;Wtg8+jCwkVq3javdjH9HS2zax9xE62IaF/2LFl4VgPfABb6DKYDhmcYxLfSoug2/4hmPjG7r6BGX&#10;pHm/gt3o90eJLWcpHaf49uOboFum+r01r2AT3Mz0mxWCfw4dD9/n8LLBqe1UbMNaZPVGdA3oyXVm&#10;L2gTtLAV8XY5sGT2Zd6Ud/bE88y5V/kgvxpcDpplWmdwCnBS8MKBT/QzwF4mzAqgPtMBg5apCfWg&#10;5aWAYlDCnOwaPDgbgWWM2PrrpI6TuMZV3wKiLWbQImrQKnoQHUN2S6YEFDGwDVB2L5Tbd57WfoBr&#10;AE/uSXr7aXYXgJHRTk9vg2c8zu6gZ7Yd5bTRs1qYApiR2cIUwBsxFfTk+vO0luPkhgMMvEb1bnTl&#10;WnDJnE/2qD223SSkzSyU6JK8HlwBLh8qGAGP+Ulqx0V272VO32lWz1F6Jz21HRbAGZ1H2d2MrK6D&#10;9PZbAbwSVrEUUgY+xMv07ou0LvDxAeAFm+MaF1+WjLllDtomjjilLLwqosU3nmd0X+cNXOb0nGR1&#10;0lKblqMrej0Tqi393qMCO3xCqLWFjNbMg/fxa1nP1zDW+xiLkwQjRoQaNVDmMkEHyrS8SLPaSTTf&#10;zrA/qw2EBgqWSop6QlM67cNm3ZIuImqh1N7j1K6NpKadjI79dHhh6SNcw35KPa2ymz46fbGxyRTA&#10;1OWpnUXi9sLI9jJhl0LaXZ2krs1R1yk7y1vTxKX3pV0Bz5I1ZJ14HukqiXiaqIa5WCV7OqQ4oRNs&#10;LKLgGFZUuqVJmoVZlpV5nrV1ng0608YOj7KLRdnEWZolaSqHqykEWZpg4QV9bZOszKMszcJNjAIV&#10;5Jx5uAw5WPXFhG00VF+aGsJr6Dqg0xxtMh3QGTZWKVamOHAU2hIP2r8VwGCXhTFGUyVIVyMMZZFo&#10;bhzDnPMZaR6vrvyKn9ua/akJL6eVkpy3jsYb0KA9Gu9om+rAXA/4J+xQybfqFIA0TwAlttZJoJC5&#10;y9QwSlXxpYSoCze7JS8nUlzEWVs9EJS7OGSAakz7a6gbBlJmC6C+sX4EKHeyS7W1ToQX+jWPt7PC&#10;gTwajhWO1lR6pSj7XEX2hYFOiCMq2cUhHZTraQWBo0AnwVWAPoB+WpjE6moGgdTSNI4Z0QtOB/L6&#10;2iHqyn7K8j7C/HZiQo7y0s8MdELBRXm65jrZpYEKKEssaAQ0BbqkqeoPUnAsKAeDY22RAMbHyizO&#10;WD9cU/W1vLSXFMKVg8UMtKOh8hr0GfQfnAu+dusUC+N4U4MYPc1QLbUAfe1gU6NwE8MQXa1XpsZv&#10;zE0D7e0iA/yzsrNam5unBwfXRoZWYcfZOTvcPg1Scu/ieP8yuXee0DVD6vmJ3qmPIff+crDvzeK7&#10;v8TP1Ow/4P+FApjJz2N/BzpmfpFP/O4/5RPve8vPvO8tvyyAbzO36retbgLwif29Vb8/t7+A9xUE&#10;pgBm2t/qUuLHIb8fe19Aaf4g4FdSrKZMASzIZSTADTtgkBHhNBJnN5ZgNRdnRYqyofm5HPiE3fll&#10;X/JpwAKYwyCGV/MfCWAxLlgAy7ChAP+WABbhQotwOwhx2Qtx2giwIwXZrYTZzUQ5TEU5jGT4TGR4&#10;DaS4NMU5VBCscqJPpYQfI8Qfish+x672gEebV05P2lBHw0FN/4WCcbCESaSoaZyQGU7YNEnUBHwX&#10;TZbQTZTUxkhoxQmqhQkovxKWt5eRNTRVV3tloZbtqv7huWqvhyzJSXrKSmZCW5IsKz0hobIkYzSn&#10;Zf7BUL7WRbbHX4YQK0ZOZB1LuzeVfXe24OFqueBSicTBBzNo2B/qDaO+fUl7GwD1hUNz/tA4+rxf&#10;m9Eld9QhddoucdYocfFelpohshjKOeb6YNz2wZLdow37xzSnJ0fuT3edvt9xurfj8HTLQXDLXn7d&#10;TnfNFr1s40lxCF22T5izxU+hMsaQ2QTL3GGL3CGLDAIqnbke8McQ0WnMlGQDG+JR65Qhy6R+M2y/&#10;YXy/dvSSTRrtWSbVM3rD0Y1iY7yCVlqyEV1xElx05p33EFjxk96N1j9KtTvJ9TrN9z3L978qCYTK&#10;/C9LXpwUuDDybE4Kbc9LHE6LnI7zXelZntSUZ5sJ3isRL+eDXs68DiE6R47Yxg4hI4eswghW4WRk&#10;5LjVDRbRY2YxZNN4kimWaIYnW2ZOoPIn7HJHkLFEm+hJW8yUDW7CMpFsiieZZxFsSvqc3+Wa5HhK&#10;hWsL+sqJB0qqRPFrRLOoBX0tZfdUy0vEJFjUIIxHLoBT5JUwIlRWPkFbO11aJpRP2JMH4Sii7KJn&#10;/yYy5107eZEwMj09OjVPnl0an10cm5ojEKYHByb7OsndTXNDrZuTvYxlwvnm2OUG6Wxt+IQyeLJB&#10;YKyNHKwMMl0vbXmAGezLhFlOXezbne/ZmeuGY4JnugB7s93UuZ79+V7aQh/gYLGfCcgz9TBTDG9N&#10;t61PNS6Nv58jVk+PVE2Nvp0ivp8i1E8SG9eXh1cWhxZmh2anh8bH+0cInT19ze3tdb2ddaODrQuz&#10;JBpt8xq6uoAg+iW0zoAahuey64Ze498i/TPUXBJELYIeqXr+Sdrhd6ovfqcb8IVF5Pd2ifedUu45&#10;4u+gMX+1iv3OLvlLNPZzy4Q/mMX81jjqN0aRvzaM+LVe7JemBV8YFf/FsPALk8K/WhR9aV34OTL3&#10;j8j0vzhkf+aU9nvHpF87Yf/LOe7X7vG/8cJ87omViKoySe/0aVrEjDEyF66y58/SJqjJxNWMibWc&#10;CUrexHwmYSy+vdOvrMwGh9GN8NdP8zfOC3nWkBs+2Bo+PBQwQDYobf7aG/e/XZN+5Z7xK4/CX7mV&#10;/8ql5ldOtb+yb/ifdtX/5ZDxn3aY/0LF/84a8ydk4hcWSZ8b4b7QwXxvmHbXIOuhfu5D/bxHBoWP&#10;DUoeG5Q9Nah4qFnOqlvNZVjNb1LNZ1jIqZXCqhTxRPrlI4Qrm7QjQs1VD+3vG5qeX9UxNL66un1M&#10;Z5wxGMdH9GP6Pm1/a2tvbWWXMrdHmd5dIO/ODe/Owh/Z8crAyXI/Y66DNtV0Tunam2ujbxAX5wmU&#10;/f3KwWley8Bv9ULvmKZ8Y5L2gz6OQztUWsPDUBXppKL7Skk+QIwbntj5Zp5nZgQwU/reRv1+bH/j&#10;ZHjB5i/CrHBbDRAvy5cgyxMrwfGxAMbJcMFTPcty324myfEww4LTlAXTVYQSFbgD+O9Z3vlM+8+/&#10;tXzwwE9KKk5FMVZOLEtLNt9YLdfaGHwrdDb31DIOFDVPErbO4tEJlTQI8A3Nnpheoa4tzA58GG3K&#10;ILakd9bEN1bE1BRGV+dH15fg+uty53qqtwl1u6OVlN6c6aaUqZbU1YFi+kzj9UYftDcCUYnQHul6&#10;j3y5QzzdhANzD1cHdihD27uTuwfze7T59a2JxeUhysrw/v7k1cXq/g5pf2t0k9KzPNNMmWneWemk&#10;bfTR1vqPtkZPNok/58cFgD/h3xXAGwNHS+1HC62MxY6LjSGINgVRZ/ZXSEsTA/ubSwe7W/QDxsHh&#10;yezCRsXbZi/fUDldx3vizo+VIhDGxWrWDdIaZTyCEWKiz4y07Cqzwvtr3deHzA6JMkeDTxjdn592&#10;/eGy60uokw3q4IE6WaGuB1DvN1Df51D/76GB31wN/PZ64EYA9z267uG67hG77pa57hGHhrgv+n64&#10;7P8eXrxwmOW8i/WyUwLqN9suMsJpfOnN+XusIi9GXihSnBurIJyoJIyVhwVwoiJfkhI/E7yKYIqq&#10;UIIsV7DgfV/2r15xfhOJeMqskCDPG68gkKAkglNFALAqYiDFa8Lzi6Zqy8BzjWpKgZIoGT5/wSee&#10;rHfsH3xu9M3/0f36f2l/+f9o/fV/6Hz1Pw2/+0/zB79HPvmTl8gDH4mngQrcERrCsbri8fqSAIwu&#10;AqshglMTTFATiFXnj1Hjg8WJokCcnBBeSRavqhoqJYu3QC+8b9ydmCb2DS7Ob0dHFMpL2bM+1JMQ&#10;cpEW9hbnfw5SCUEPSWFnSRE7gISwvbigs7iAB4L3/2YBLMLnASPgCRAW8hIRhjUwACH4QlzIW0LY&#10;R0L4BUBcyAucVEzQVZjPQVQAFueSYi7g7wcpcWdJhJO4mDMC4YpAuIuLuokIOglx23I9sWK5a/zo&#10;W/2Hd3Qe/6D/6L7hw4dG9x8Z3WMxucdm9gOvmRTqTUjNQN36ecX8Xi55uZqyW0XZSB4hpJPJaWNE&#10;AH6MlEQkYYZH4gaGYvoGEkZG44aGYwYGQcqMA44fHokdZK4BDAvgWwcMa+DRG4dKIPwcTH9/0vBw&#10;KpGYMTYGACXYgYH4rt7MwYm0nrGs3qlSAqVsdC22ss/4GZZLwf47bqOHfBbsgnb8Ym5iEs/FJX0k&#10;JH1kEC9l+F7I8/yrSPG/4OFy5RZ0ZxGy17HHpDZM5I0sYLoG8+Zmk8aGE8eHAEljQ8nk4VQybFIz&#10;iHAcbRZ5LP0m2PfWsIISkMf29iV09yQPDoE8SJMGBpNHRsB1YQYHsEODeCIhe3qqZGW5Zmf7A22/&#10;bJVStLSYOTkB9gY1NXqWlaIz0s0ScXaZmS75+d6VlUENsA8GLYDRyJqYyJuZyZ+dLZyfB4A8KAS7&#10;wBCBUxdMz3wsgDNJ5E+697EAzgSb/w6fKN5/zD8QwNVjmx4xpRzStuwitggJeMFpeYmgfzAF9N/B&#10;CyH2TFbmlZTkK3ZWB3Gxl1LiL1ge6KpKo4idY/vTs2fTI9AyoT7YNclALs9c462NTqmFdCVKIcdM&#10;OdNSL0xbHWtrU5+Y0JyJi/OytlPl02D/TI/t924iP0Qp8qeoSSYpiuF1ZNJNFHLM1dKM5bGaErFq&#10;wonaUqAkWVcmVI77lfCTAAnWaCWhOHWROFXRGGXBJF1xQLKO+I0JRsARulqIFE1EirooIFVNNF1N&#10;LEMdkaWOyNYQz9SAnS5e418lVYO5lrBgmrpImqZwphYiU0csW0ciSxeRpS0O8j9LxbP1JH8Rpv1l&#10;et9bT5yhJ4FREQ6VYE9QFmJO4cCcywGvJZGhL5tlKA/yOcaKBeaqZSjtSlu9alvdPEOpNA3BWGlW&#10;f57vvJ5+4fzgz073/+T44I/POL5+wXsnRIY12UA8y1wxzVg21VQh20aIUq0FLVhCE7rQuPL1mBSt&#10;l+2czHk+xgI7XdgBM9Uv2/UUx/UkFyyAZzmu5liu5tguZ59ez7Be3VS4mnp8PfHkZg7nm4V+mekY&#10;SJ9cTjyBBfCPez9eA5j7RmQKQESha7LQJVnoYkzocFJia0l7Zdmhs8Up0EdbU0ZVmsdCmt9PijdK&#10;XjhRQQQnKxorzh8swPGS7+kLQVY/Se7nPN8qSj2V0RRS10aoynDxibLcU0M8sDPiWCEn7M2HHCx5&#10;7swYbJBFt8bYNkg/rA7f2RllO51BQGuy0KYctC4BrQifTXMeEh7TBh/sdN6jNHy/8Pbb+Yr7y1Vs&#10;W7UC1CaBy2E+uLeTPNAMPzQnCDMrAOdnwaYANH/Djf1lzgINzQhAs6CaEDQvDC0IMvfCkpgJPGk2&#10;z/U099UUGEyYj/3uPwWa4L4mckIkboj0qQA+GXwKragetEtCIzYFro8zkEIJ2pLvg31P1yaoG+N7&#10;SwQ6ZeJiY+F0dfZ4bfZqf3Vtbnh7ZfRse5yx0Dtfn1vy3CrFUB48hhkmKkkG8uFy/LHKiGBpAW8x&#10;7vKXzpSWspnO6gVS09Yq4eRwATpdhxir0M7S6frc2jzheH9xe2rgemEUmu5pDHDKNpKrtFSts9aq&#10;slIrMldJBneps+lkeTq0NgZRFyAKEVojQIfzgIOuynf+DokmCplmCnmm8sXmcuUWcpUWUhWm4hVm&#10;YpXmiBpz4S4bkXEvqfVQzYMEAzpOn4bRoMYq78UqUmNk9mNltyMklvz5l18LboVK7Ecp0MJloBiF&#10;oxDJ/UhVSoz+OMZyuz4OWuuEGPAauic7s4zNGfrG9PHW1OXeDNyH40WIPg+dLEOXa9DF6tXB9M5y&#10;3/Ro7XBnSXd9due7dEJbMfh7EPayjKVrCuGK+G4z034rWm0tQHY/WPkiTPMyVPM0WO0oTH0vVHEn&#10;XGk7QnUvUu0gTO04VP0ySP04RGctymoa4wINlN4I4FnoYHq/p2gE67wca74TpskIVTuM1KREGi6m&#10;uZwOFEDH89DKDLQyBxFb14qiekKsuoJNJtM8N6uiobF6aHUEOlyCGMsQY+HsaIp6OLy107O20EFf&#10;Hb6iTkIHM9fUyctt0vU2CdoFQz0BbZOhjVE4LHiHBFHHof0xWBKvTByN9tD6WrZaKmZKk+ZLYjer&#10;YtcL/VZTnXdT0Yd48xOc3mms6kWU/HW49GWUDCNK+jBanhGtfBStcRypfRKldxqtexKjuxesdhhj&#10;shVmNuSoXaIqlyqulCFpUijvWCprXyZjAyiWQRdKo5gCOEfWOkXMJEMWmamIxstYxokYRAnpYiVN&#10;MxTRNbreOSoeqB809Fks9KReiyH8+JWjWDRj2c3xT5EpD2zwPzikfemY8UfH7F875P+XfcFnNoV/&#10;tSn+yq70jl3hHeucby3S7htjWXUj7wk7s3JacN5R1mc3yrGOngyp3I6sOYyrg/XYTwtnAkAGbNLi&#10;62+Fyscw1wA+xb07wtYdYuE6twL4BPP+RgDXb2V0j2C7oq2SDcV8FOXDBMzwrHZZ96wzPjPA/NEU&#10;/7VL6c0U0CVMAfwnl4q/uld941b9nVv5d06lPzgWfI/KumuX/b1b0XfPSr96UfqlV9E3Tnn3UJk/&#10;aEU/kA7gEPORlA3UVAvV1QjR1w01No5VVQsFm8ZqIbaqgS9UXoWr+aRqPC/W8qpQdX6rbFuthKpS&#10;tK5Qsi5Tha1tGSyAHX6Ram2nEhU0yFRpOYIMSEE+WVTX+75ImpJFqb5zgaZtmY5jhY5TiZpNuaY9&#10;oEjNJl8Vla1qna2OytWzLzB2KTJ3LTJzyTe2z9RF45RNosS1X3PKun0riPojSxSfbis6hBJadpjY&#10;eDOtbj89oXk/pv4kteMotf0wpQ1eAzi5eQ//34DN/ZvlWmGhhWk6SbgBXom24SK1nRZXe4ZvPUlq&#10;Jnvgp70z6Zj6w4QPB/HM+ZDhZXF3o96uh1buxNVvxdfvxjfsxTfsRNWuvimbepEx6oKbfJ7WYOKf&#10;KGLi90DW/Y6o+3ciLx5LB/Co4lXtsnSci02fl5p7Fxl5ZmnZp6qiUlWs8nQdCnUdinUdSw0cKwyd&#10;q4ydq01cqs1cyy3cSyzcis1dC81cAAXmMHkWLgVWbiW2z4ptvGJUjLz4pKNUjArQnvmgvoHLWz2X&#10;Gj23Gn3Xd/ru7wzcmGmRMhqUtFu/7ncK6bELarLwfqvrWqxu9+q+hPc9hPc9Cf+nsnHC+oWajs22&#10;wUMvElrtQwkvEykxpVuJVevxFZS4kt2kd8dZzdS4dwex7+nxHxgJ9QCQgW/y2FowgDvhbxkJjROe&#10;6YN2CYdx9ZcpnRf4Dii96yq94zKt/TwFDCa8yu9hQt1BfO1qUPF2RCV8w+NbACADNtfeFM96Zg7b&#10;JrQjwwaeJW1mNkB9M9AqFdqnQ3tb0B7lbG/xlDZ/yVi8PoYBmQvwD8Eh2LULza9fthKpOW374HnB&#10;tlH8y4adExciShdTKlermqDZeXii5v09aOvkqHt2ObdpLqF8KbpwNaGYll9/0ToILW1B2/vQ3tEh&#10;caYHU1CMfFWu5/3B6HWrXQwpOH+vuAPqGYfmKND2JrRLYaxPQ0eb17sr0MYqtLIJ9U7v5rasx7/d&#10;w9TtgtHANTEfcPDwLgeWLLwqOElsPUuCI8uP4xvhycaT2s9xrfSouu3gyqXXRVPe2aOuyUNOuDGv&#10;9I2wKniK5hIS07DevjSYLxBwr/49AXycBt/nzJWA9zD1lPBKZgTwftwHcOxJctt5audZSgdoZC+m&#10;diviLRya/LpwNbh8N/o96C01tg6kYO9xUuvtqcGB4CrA+4r5BrsF7AIwq4EuHSQ1r4ZVLgeXMZJb&#10;wSlABXCuc3wHc+JrcCfshb3dDa0+iKoFz1erUVC7SUivVRTJFU8JKDmMb7hK64ayB+D6qZ2naZ1H&#10;+DbYoOMaQbPgsaVntB5ltTMy2w7SmhnprUcZbXuY2sXgop24mpv1qptoCbWAE3wz8zYD9xv9Zkrq&#10;IXtMj3X0iFPivF8BPKqZPdc5/RfZvXR8627Ch11sw2lWD1RBpqfDgb+MjM7DtPbjjC5QCM4ORg/U&#10;OUnvvMrug7uU2HKKbwefy3lq935cEyXkLflZTo89ptsugeiVASqD8T9IajzN6LjM7z1MbZ54nd2E&#10;Cq41f11r501KjFwti9+vil9P96HEoWlY5BnW7CRamx6qeB6ndYU3Pko0WY01WMaa0UqeXbemQXPT&#10;q8WN3S5RrfovCeaRlBd5VEzTUf7AXhYcqQxl9F6ktjHSmw8ruhkj05frW9e7mxd7q2c7K0dbs4fr&#10;E/sbYzCbE3trU7tr83trFNo6dWOROtgxmZZQ/swhWk3MTobTUprbzFDR9YVdXOiL7BcOeKRelLNV&#10;jqNlvoNlga1VDhqZgkJjbexi7RwSDPWi1RVDNZRCLIxxNlbJlqZx5sbRaGSCs0OylXmUhqqPhJij&#10;IC9akNdGTMhRUtTdFom3s04BKcoi0dIkwdwoDmBhHA8KQQlowQGdBjY1VQL1NEPRlkmONum2N7Mf&#10;W98Ey6opvZKXfqYg8/zpQwMBHpSKgg/SPN7NKdPdOcsGiYMjdH8SveAQlCWWqW+R5gnMQoCDTYqz&#10;fbo9Gm9uHKOrGQSQFnfnZDVne2KCEHYCm+BAJ7s0cKyFSSxT3IKLAqc20Ak11o8ALaCQOFBoYQYv&#10;62tlAU8fbYtOBocYGUTISnoKCdhJirlqqgeAOqCQaXmZ3XC8mQKaKYBNbsKLQeFtP0EGdNJQN0xO&#10;youPyxoAMqaGUaC3z9zzbxsBfVBVfAn6Ay7kJgg40swo2sosnnk4SEGvQImGih8Yn4d3dfi5rY31&#10;wz1csh1s8Ia6odbmODC8OurBSnLeakovwYhZmEYZ6QeZm4Qa6gXo6bw0NQ50dcZEhlcUFQw218+Q&#10;+tdJfcuEnkVi7xK5f3l8kDI2uEQeWCT2zd4w/SP9U0zG++fH+xd/zqfe95a/9bL/mP8XCmCm+mXa&#10;33+sfpl84nf/KZ9431t+5n1v+WUB/In3ba0dB7S8H/t54C/T+35if+vKCQCmAL61v0zvyzS+n3jf&#10;krwBJr+SZjOTYDcT5TQT4jYR5AEYC3Ebi3KZiLOZSrJZSLBZi3LY8PM48gp78sq/5tUKY9GJ4DCI&#10;4dEI4xR/wcvjJHIzBbQ4u5UYFyyAhW8AeYkbASzFhkL8WwKY05aXw46Hw56H3RYAx69w2Qhxo0T4&#10;UIKc5sI85qJ85uICZuICJmL8BiK8euKc6gqPpOQfIBAPpHmfKLNxG7AgbJ8ovnisGcxqHM9mnMht&#10;jOc3xIvqJiPUseKKMVKyEdKIAAPFQGeD18EozxwPu5ZAM3KY5uIbqQ0/0QNfxPEz+TMX3WM06sjC&#10;49jcf88mkOzuSAxGzcQbzSTJkXGP+2J/0xH5q5aIXw0m/lcf5k9EPOtCgSKlyGg5D7lT7nnZ/uqw&#10;zZLerXvSp3U5qHU9pH7Vq3zWpHjyVhmqMqThVJZ9xOecBBdRvEsWHGtW7Ls2HDsO7JuOnBsOAusO&#10;Uht2Gqu2ZhRbhyUbnyWbsAWb+Gnr5HFkBtkyk2iRM2KeO2SeNWKVNoLEj1qnAG7tLwAU3paDzKBF&#10;Yq9JQp9hzJBe2KoD9sgnac/Df9nabN5SccUGse4otGTHNWPDOWnDN+0ss+xtshbotBLksxjoO+/v&#10;uxz0ajPq9UFi0HlmBFQYDZXHQpXx13kRp+lh+5iQ1dDAaR9/gqtfv+3LHmTggDWm3yppwAo3bJU4&#10;isSRkIkT1smTKPykVdKEZfK4OX7MLIVsnkYyzyJb5JKRGQQ0lmQXP+OUtOiUMY/OGDdNHTPNJqPA&#10;1+62Bse6SL0MC8lQOTF/EbkQXtVoFo3ge5oe97U8nmj4squ+EVCJFVNKllbMlFfMEhaJkZCIUNeM&#10;snNNi8ZXV7T29s3NzG8uLYyPrJKH1kiD6+ShzYmhnelh2vzI4eIIda7vcGngbG34cnP0YmPolNJz&#10;ON+2N91ysUM62YRngaYtD/wY43ujgZn525JbdufgwF9m7O9t+O/2VAfTBINTMGHKYOpCN3Wpc3ux&#10;dWOuaXW6njLTSJlpXptrXZ9rnx1rWJhoXZ3r3l4d2V0nrC8NzE50jA3VzRFq50ZqZkZqF8itq7ND&#10;25Tp3a3V7Z29Cwg6gaD1A2hi7bJnkl7VScEVD71MaVF/mS/invrEIvwrbb/PNV5+oRPwtWHYt2Yx&#10;d60T76Lwd+0yHzjnP3ItvOtU8BUq4wtT/Fd6aV9q4T9Xg2fB+rNW7J91I3+vG/Jbvde/M/X7janP&#10;r62e/cnx5X3/SJGULI2371EtXVGkhZTxtdz5nYIlav78dvbkchp5JmWUnEEcy50cL52fqVqeL5uf&#10;zCD0RjVWv6zMMMR5KIVZakc6m2ID9OPCVaPieV/F/Nri5f+wjvyVTeKv7LJ+5VD6K7uaX9k2/A90&#10;0/+xefdfqJTfWsf+3jLuT5bxX1ni7ljgvjVKvKODfWiY+sgg/bF+5lO97Ke6uY/1cp/q5rHoFDxV&#10;K2BRynuimPFELvGpTAybTCiX3Gs++eea5kFuL5NzipsIY0u7+8cMxvHe7vYmZX57aXJvcWJvcQxw&#10;sDxGp4ydrE+cb46drhOOVwaOl/ouV/ugrQFovZcx27RNqtqbfrc730TbJFJpa/PU4+jS7sc6AV9p&#10;RtwxSv8O9EcvgV8rUEnV0VRZ31lB3ldWKEpRKEaKO1SEJYDvgR/33TcCj6IluRKVhKNuJnxmCmAm&#10;oNo/IEGO/+dg5HjjpbiYrvdj+/sJtzHBOHmuDC2REPEnFj98pvi7/639zZceQgJB0mJBItwRYmzw&#10;usJa8kEGhvaGjhoGL4WN43jNkkUtcQjDIH3bIPL0GnR1Du0vnq72Q4yxvfmmlfH3pJ6ynoacjpqM&#10;7pr04bqssYbs04Xm45n3h+M1gOPpOrB5sdx2RemAdoagjb6Llc7T5Y6L1W5482gCulygbw/urPds&#10;Urr3NnoZ1JGj/VHaRs/WUusJdZi+1bNHadtabNxbaj5c62BsdDE2uk+2Rj72vrd8qn6ZbAwfb/4y&#10;n6hfJifrA0cLrZeULmh7ENodhraHwavgfJNwsT1xsEzcmhtanyPQd5ag470j6vrEaH/V+0ab19li&#10;Zph7EoGPpWJFtYpkdEqFpeM4eezFRDS93dBNZd7zvW7rvdrb3UInQ9wQifuy6xHU+Qjqugt1fQt1&#10;fwn1fA71/Bnq/Qzq+8s1bH+/v+57fNXLcdkncNkrBtKL/seX/d9Cw99Do/eh4YcXPawXncJQlwbU&#10;71bp8NRP4Nexso+TVYUjxbmjJWCHkSDLg1PgTVYWuJ0LGmzCrleWixkBHMD7fYTYE2aIMCiMkeaM&#10;BzeGkkCisiAgSUUoVUMsQ1sCtJmmicjRlykyVQJk60mDOuFS7EFyXD4ST135v0exfG5y9zf6d2Af&#10;rPPV/zT+4ddg0+z+75BP/uTA9fUz0Yf+cpxhyvx4PekUPekkPSmMrkS8NiJBUyxBVQyrgkhRlU3X&#10;Uo+Qkw1V1yAUlxzMzZIG+tZWt9tbx7XU3B5+ryIl4iIt8lyE201a2Fta5JmEkJOEsK2EMFpcyAYh&#10;4IDgdxPjfQ4Q53P/xPL+A/5/VwDfOmApUZ9bJEW8xYWeiwl4iPC7yoh73/BcGvFMUtRTXNhdVMBF&#10;hN9ZXNRNXNxDVuq5vNQLBQkwkp7i/C7C3A48LNY8nCgODuT9xwZf/qD+1wea93nMnkqhtV8mmESn&#10;ueVUBda2hzZ1RbR2Jw0RChYW8+fnchfm8hbncxYWMmfnUiZncKRxDIEcMzAY3T8AYEpfzCghbmgY&#10;bDLV7ydgR0bxxE/VLxOm9E0aHmbmM8fH00ikpOHRdMJYYt8opnM4dWCskLhYOLKY3EiMKOowf5Ek&#10;a/jysYDFd6wGrAIoEWl3USlPISEXKX5PWb5nsrwv/pUUjPbdJxbcUh5KlpFvsjo+zDGKyJSolu70&#10;8bGkseGkMdj+4sdG0sgEeBZl4jggb3Iqd2Iye2wclGQQSekEIqw5iSRcX398VzdIwa6C6RlYtd5M&#10;vIwfHcUMDkR1dYa3t0V2doA8aDx3dgZQuLhQSlkBgLFNIRFjerpDWpp93lZ7VJQ5F+Tb5GTZZWc5&#10;FRU8r6zweV8DWogd6EsaHUmbHM+ensqcgcOUQVPpZDKzSynDI7dR1KBLaX9nCuhP/O4/5RPF+4/5&#10;BwK4aHDR9AWOVQLFLe4ohPBCiPrKiAXAQfx/RwCLCT37JTwlxF8oyPuLI3we3LMSF3uprhLMzWoi&#10;LWRcmf22tbiUXFN0Te5462eXoC2ZZ65RY6NfYir93k69FK1X4myd7ewwWVFGG+7fHGizUxFWY/9C&#10;g+V35tyfG/7wHwZf/D/ob/9gf/cvz3nv+4mxBEvzhMrxgjRcgR+jKZlmrJhpqhqpJOgj+NhH6FEY&#10;+MdXUzxODRGhKIDRQmC0RAE4bbFEHdgBJ+uIp2iLJ38kgLNuBHCOunj23xfANxM4/xxJ+Oc7agKp&#10;6oLpmsKZ2qLZuogcPfFcfYksHbFf5m8Df29hqt9P5oLGqQqEIth8ee+GS3Gm6Uqn6kil68nkGCuC&#10;TIWNbpWdfhlKO99MJddEqdBCrchSvcBU6R1a6721erWFarGxfCa4dgU+0EKA8GP0D3+0+u53to/+&#10;5MbzjZfA995iP8RqC5R4iB20GUGLFldENWhcGZqSo/WyHY+wH48+hY0v7H2ZwPb3ehLWltAs29Uc&#10;y+XsU8DV9JPLqcdXTMYfAq7H/hvoJmUKYFgPj7PAMcEAMhtEYoN+EpkQSeCSLHJBRpyRJagTGlub&#10;vpklxkbm/MLCwggBpKJYqKJoopwQTpL3jZTgcwkBKwFOdT42WXEBNT0VlJO5Y0aITyXWuy0/tKPo&#10;TTnOJjNErQqvS2iwWe5HUacsTpb0GLMSB5NPT2a/v1y6c7X0/QHp7vEE2/kM1+kU28nEk7OpJ9AC&#10;B7TCD80LXIzzHvSxbzSzLNeyLr/lpNTwrX/g2mt5uN/xHb3v/unwkysSOxwKfLMGMLQgBLN4w7zA&#10;TwKYF5oRgmZFoTkxaB4BzYOMCDQrDFthWAzz3UQAMwUwHE4NYA7svwgcAUzigsg8EJnvYoTtqO8R&#10;o/fe2c0U0LAAXlQ46JCAiLYNgQIpFpw4fYniF/a7k12ntPnzvTnGytjl5vz55hx9beb8YIW2M0Xd&#10;Gr+gzVxsjF7NdDVEeWVbaxahdCqdTYrQeql68oBMY7VUU42O6NfQTH9vRUrnu8yulqLhvnezYx07&#10;i6MXW/PQPuVgY/biYO1sfQpaHYdmBqqfWWcZypdbqBUbKdbY6uZbaeItNVowb86meiH66sXmJLQ/&#10;ezjfd7Y0APvXTdJ8VWqhh2mUlmiOlWKhpUKZlXyllVy1lcxbS+lqC6kac5E6Y+5utOD4c5m1UM39&#10;BMNDrP5+vOZejNJOtPx+jPxWuPiNAObfDhPfj5Y5iJQ8j5Q+DJagRatsxupPxJhsVoRAi83Q0TS0&#10;N3VBnT+hzh/tzp7szJ5sT59vTYLvjUerhIudMehoAXbA1+vQBQU6mjvbn9iY7RztLB1uKdya7oB2&#10;Jy/XiQdTXWekGlrJ8+143ZVAhd03SpcROteROmch6vRgJWqI4m6Y0m6EKjVK/TBc/ThU/eKNGjzD&#10;c6jpdLTDaXsutEuE9ich+tTpdMNIptccznIlTIUernyF0d2N1p0ON9gtD4IWO6H1aWh1HpodgLqK&#10;NgveTMTbjkUjp+LsF9J86HWp0GQrtEuGzuYgaJ52QV6nDc5ONq3N91DXR+E/edaJe2uEg3XS0fYE&#10;RF+63p853xo/3yaDa4cYc3C489kWRGdAq1vQ2ga0QTmeGqaNNm12Fk2UhPYloElxZvNxBrsY/TOc&#10;PoTVhmKUryJlDyMkD6Lk6FFKR5Hqp5FaZ1Ha59FaAFqoKiPWcD/aYvyZwVsdpRRxhWRR3UxJZKE0&#10;qugGkPlRAMvCU0AniRqnS1lmK6DT5JBYhHGssD5W3CRdxqpJx6tc0cXzB1VHNit7mQAlYV8p6SBB&#10;pQhBvQQOEwwLMvGeXcpXTpm/d8n+3655/8u58H8hs3+HBAi9JwAA//RJREFULviTQ+lfncq/ciz6&#10;1j7vkW0WDzqdU+ONoJSH0BM9PQ7jdPOw4Vd5Mz5Zcy8ytiOqdqPfMzUM05rcmpWfA/swXN2tAKZh&#10;4ZpHuMYzXP0ZtvYYV0tLrN/J7CYldSeg0kzFXirLhQiZ4tlss+5bpX9mgPnMLOWOS+k3njV/cC79&#10;D3TBf9kV/96pFJ4C2v3tdx6Vd90r77qVfetU8LVT/l+ccv/knPuZa8GXHkX3PUq53Mv4rbN4NWI5&#10;Rby5eV0kBD1UpXy0FF5qKL7S1onW00sw042x0QhzU3n9WtkXo+Gbo+NbouFRruZYrmRTrogsU7Is&#10;VbEq10BVaKIrNX/ZAf+iAE4U1X3FIpmphS4zdS/QsS/VcyrVdshXti5WRVdqO1ZoOZRq2hdr2hVo&#10;2uYDtO1ydWzyDWxLzZxhLWrqUqDvmKVmHS+m/4ZNIU5Av0r/eadN1LBb4mpw+UFc/RG2FcoagIUW&#10;Hg6LpN9AS2mFNXBS0z7+ZuXUGwEMfzSYJkZCI2w0MfUH8XWnyS3UmHcnSc1g8EnuydPemSAPdtHi&#10;agEMbAOocJ7SdpLadlU4sJ/aPBNU2OMSX2fyukzNPVsalSpm3mzm907/WaGKQ4qkaQSv+osH4ui/&#10;cJj+9qHbPZFAXpUUFetiY7dKS+8qqxfvUL4f7PwqzD0BlWZuFaauZcaOpUYOpQb2gDJDpx8xdgaU&#10;3FBs4gwuv8LaqxL1DKdi+ppfHqtsUm7tBcrfGrl/MPJsMHnWaPocpCD/Xt+tRtcFbDJL6gw9QAko&#10;b7Hw6bTxb0S+LNS0j+XXenFXxPNrAd8HiGgBrWQZk0JNx3rUqxEf7PibFJJf8rBvwph/ylxI9l5c&#10;JS22ip7wnoGpBdDj62gx7/aj353gmnYjao4wTROe6cO2WHpMw1Vy10ViBxioMzwYq1YAyBwnwjc5&#10;Le49M92Nqt6OqNyLfgs2L1LboMye46iGTb+yUeekNruojmfYcWzJbl3vGWECOjiE1w442YFON6Cj&#10;lWv6/OXh9AV19iaudxva2IFIC4ya/r00OKT7IrlrzR9uZDmqfBlfvVL84Yo0Da2sQHtUaI12QljZ&#10;rR9aLWhcwJfNJhatFtRQG7ugpc3L+RVofQea29is7pmOKyc8S2k0Dawyel1o5PPeLWI2pwaaWIRX&#10;QGfQoINt6PQQ2tqAxmZPWoa381pW46q3ot+Bu4gWD6/bTY2tY0rTlTeli36Fx7iWYyz8I4Pj+MaT&#10;hKZzXOtlUjvgIrGNFvthPbRy2idn1DV5xCVp/FnGon/RRlgVeFGcJLed4tuZMcGwasU0wq+RfyiA&#10;T9I7AXuY+pWwiuXQ8u0YWO6CA5kKE/ayNzBNMNi1HVkDHpalgGLmvNDwg/CRcma+lD4WwMy9t4Ch&#10;Bqc+wLeuR70FZwR50IcDXNNZeheUOwCvuYttAn1mBoifJLaeJ7fvhtbMPc/tsYit1XxVp+nfax23&#10;9Kr0IKYBShuAMvqhzKGrjL5TfPdxUvtxUudxSic9DZa+jPTWw1RYAJ9mtFOxdUshxduxb+nJjedp&#10;bSf45uPkpov09qv0DvBIHmEaLlM6AfsxdSsBJbM+uWTPtGHnREpoBRzRm9ULFQzBQcAZXfBYZXaD&#10;dwIjo/NjAQzeCZTwyq3Y92BIobxBcAhzxMAAgsFn4Dv2k1rXY2on/Ap6XZK67BIG3ZLI3plTfjkb&#10;0dVnmR1XOd17Ce9Jz1OaLIPAA/vB252Mf7NVGL2a6ruWYM9ItrtMQh5FaW+9lj4IVT7DGZ6mmO7g&#10;TFax5nsF7qcNOGhmHNxRW7jKKQ9cn+GbVr3XnQ7x5DdFGyktjMweKKsfyugGZ2FU9B0NzVxSNs43&#10;V893KZdUyvnu4sn2DGNr8mh76mhvZn99nL6zcLS7drC1sb++s7m0Mz++SuqdyojKe2XvryuuI/FU&#10;XI5H3kwJ5WkW6Geb+AKV7oXK87AudLDMgpeVtYhFoiLRtrGmRvE6alG66pGWJokoi2RTgxjzmzV0&#10;bZA4O1QSSM2MotSUXkmIuPFz2fCwW4sKOEmKuivJ+uprhVmZYmyReKYMBinSDAsydtYp5kZxmiqB&#10;uhohaMskWyS8si/SDG4cbIJDjPTCtdUDFWXBX3mOfNyWgnzW8jJuRvpBNtbxjnbJaCt4tV2m6wUZ&#10;1M30y3Dk8U8hwiDDjBgGFZhy19QwSkstQELUhYfDip8bpSDz3FA3DFwCU7gyq4ESHY03elrBRvpR&#10;FqZYG2s8AGmBgzWweTzSEoO2hjUw2FRS8OHlQvNwohTlXpmbxIN2nO1hhw0yLg4ZFjdTQIMzMoOA&#10;AUzNDDKgt6BXIAUl+tohKgq+8Kxsoi6gPjjcyS4NdB6koKaq4ktdzSBQCK4OjBj4OJjLJ4Ohs0fB&#10;M12DRsyNo7XU/BEi9lzsptwcJpIIBz1tf5QVHDANAB0A7asq+poaRlpbJJibROrrvLEwjUIj48xN&#10;wjXVfHU0/TzdMpIxjd1Ns0Md8+T+1cnh9YmhNVgAD6yMDy3/jQD+0f5OgHRiYGFiYOnnfOKDP2J5&#10;vG/l53zia5n8u/YXAA75pBEmH3vfWwg9P87n/K/z9wJ/mZs/5xO/+0/5xPve8jPve8svC2Cm92Wq&#10;35b3Y7D6fUcGMNXvJ/aX6X0/sb+1ZaPvykfflRFrysnM2N+KohGm8S3JG2B631v1W5zbDyjK6fsV&#10;bHn/RgCbCHOZiHGaSLKZSbEjJdnRwhx2vDxO3GJe3IqvubXDWXUjOfSiuVWCOUS8ODnswF5JThsJ&#10;DuQnAhheBpgpgDlRYv8yIlxoMT5nYT4XIV5ngDCfkwi/I3gliQk5sjwxYmMx4WQ35eGy4OMFmAGE&#10;uY0V2HUVn2qLserxcJqyCts9lnvxSCv0oRHmjm7c93rYx7qJnNpJAmoJwvLRYhKh8gL+z+XjU/RT&#10;6pxTB3zj5oJ8NkOQaz5S8w4Pjl/xn74SPvdTunxtfv76xfHL8D1PzLJn5B4m8iD39Xml1/k78/1y&#10;0cW8b8bT/hcB/6uJjP8k4n83lPBFb/QPvZEsg7FCJJzsRJoCMUt4okhosUp0/b34Vq3ETo3UfpUi&#10;o1wXqnY6wqO3AkzWPAzW7DSXzRVXTKTXzKU2beTXbBVWbdUotgarNpYrNo7L6BcL6MBZZPgUMg6O&#10;kbVMI1lkEMwzh80zACOWqSOWKaNWqQRkGoBoDc+r/DGgBFQYME3sNojv1gsftwzbcImkPQvedHZa&#10;tFJbRIpt2PFvO/FQbFnn0ezT1kKzdmrL7jaLXt7TLm+IDm96LZ/3IL1GnV4u+oUeJiReZ2RC2ZnX&#10;meln+BR6An4zBDPnHUNyihxCR/dZxvSaJwxapY5YZRGsc4jILDIyAzCBzJhCZU1apk9ZZdyQOWmR&#10;NWaRSTbPIpqnjqCTBlDxIzaJEw6ZZNusPrO0bvPsbtuKDvf6Go9mjG0VWh0nJxkkJBPCqxwDL8Np&#10;Fsxq4PtEzZdFKYBPKVpUCSclj5eWSeTjfm1tlZuWMtTRuTK3tLtB25sFL8DRhv2V0cP5Adp07+5k&#10;195UJ22ui7HUd0IZOF7ppy92UWebd6cbqbONjOX2i82+671R6kL33kLv7nwPE+piH3MKaFDIhCmA&#10;QSGTA5Au9e8v9lHB3vmendmu7ZlOAMiDErDrcGUQwKwGGqet9FIp3YC9la7dZZD2UCm9tLX+3aWe&#10;rfnOzbkOkO4sdsPMd25Nt+5Mfdib/rA7Xb8z0wIOp6+TLw4p0DltaW56eZmyuUmjMSD6GUQ9hla2&#10;IdLK2QQDql+4wH6YcsbVavtmiDvEcVmGPjENvqv/5hudN19oB/9VL/wr4/g7FknfmCfeMUngtsHz&#10;2eIE7HGi7smS3inSr1PF/RNFX8c+9fBheebN5vdCOCZALR9r11HhP9eN2x7PWZ/OXRxPmxrBjHbH&#10;D7ZiR9rSJvpy50dy5oYzZ/rSJjszp7pzZkFJb/Zsd/ZEU2JHhn/Ba69kH5swDzFL/R+UVL7TtvzG&#10;xOsru4jPHHC/cc78T8fC/7Qt+Q9k2X+aVfzGuOAvqIy/WOO+sMB8bYm7Z5X80BL/2CTxsSH2qR6O&#10;VRfHqo1l0cI81Ux4rBn/WD3usVosrwaeWymBXTacWz5EWi/OzDnTJ7Q6JunD9AJjYWlvnbK9u7FK&#10;3Vjco0zuLhH2FgYPl4ZOlofOV0evNkgX68QTyuDBbOfuRMv52sDxctfhbNP+VD1tup4+13Sy1HZG&#10;adlfqGFsduxuEI8ujwYWadYhpU8NY3/QS/neIOeBfgaXbryklp+WujVSSdVVTthXij1SQSBWji9K&#10;mjtEjNVf4OFr/gdBIk/DJTgipbgAn8zwHCnOESPFHftLYOUFbsHA6pcJb4I09639ZfKx9GXmb3cl&#10;yLCnqAvGq/J7i7BaPPrWguWRjwQiQkkyUlogVPhxmNjTQCl+LwVZCzUzZU0PPt0wVr04XtN4EdMI&#10;MS23+g7i0QENjszYH4cu5qGzWeh8HjqZv6RNgcdhjdw8210x3pw7WptMqIMZfofrq4zrKo3qKI7o&#10;LInsKYscb0zZJlRernZAuwPQZs/xXOPueA10OHJN67/Y67va64f2By93++hrbXuLDSdbXfvLTVuz&#10;tdtzdbSV5qONjrOdnovdwZON4ZONkZ9zvD78y/yt973lY+97y/HGwMV6L0QdhWjEi9XurbE6ABwK&#10;fLFyvUcGrYEnbmOqfWume58yfE6dOjvZGVnYSaoe0HWNfipv91jWRVgvRNoQg9CMEpZ9JShiKyOu&#10;62Vr0V4WwJiJpZGdZt5znvTdve7983Xv57D97f4a1sBdd6HO+1DX4+ueJzB9j6/6H18OPLkYenwx&#10;9PCs/87VyPfXo99dDH17MfjD9RDbVb/geacsNGpHxsrgtL8MkfwrRpk7RpY/DMGXpCQRL8PLXAAY&#10;p8CbIMsFAPkUVSGMHHeMJFu46GNAtAQr2PwxCPimAjNKmKmNQQYOOLshXUM0R1eywFA2T18a5LEq&#10;/CkGUjh9qTgtsQgVgSA5rlfiT18IP3gmeM/64R+t7v/e/IffmH3/a5CCTTuWvzizfflGgjNIkitI&#10;lidUSSBSTSRWA4HTkkzRkklSkkrRVI5TUfSTl+nKSD2lLEyTBlZXV+fndm2s3/By6MsgnEV4HIW5&#10;neXFfRH8buKCjrD6FbRGCKLF+O1EeZ1EeTwB/7cKYFF+T3idYwFPUcH/tr+iIs8lRbx/mvzZW0L4&#10;BUIQrinM664oHaAg5S8n4SeDePmTGPYSE/AQ5HMUFnBECLlJinrKiD6XFXsBUhlRLwkxT0lJLzFJ&#10;N05B9CN+cz55J0OnOLfYUu/CWvPEVL3oBPNEPDIl3Ryf6lhQ6N/UFNjSEtzZEdnfF0cgYMcmkiZm&#10;YSano2EB3B8zMBA/PIwlEHBEYsLICNjEjI4yAZu3YIZHUkjEVOIvkDM1lU4mJ4+M4AYHAUnDwwDc&#10;8BA4JJlEThsbxw2NxnX047pGComLDYsHJQPL0UWdli+SJHW8eKRtuMTRXGI2PMK24COQFPC8Gcl/&#10;nooIe4govzT3zQnN783pXq6e288lL2L6hpIJo0mkkWTycAp5OI08kkUi5pDG8ogTueSbCFoS+ZZb&#10;24rp6Y3r7ML29oHC3JuZmfE3SxqDK0ohEJjXiB8dxQ4MxHZ3R7a3x3R1xfX0YPr7QYXsycmSpaWa&#10;ra26fWrG9CSOOBrR3elb996trMQuP9cmJwuVnelSUuReUeb97q1/UwPYmzAylDJOTp+aAI0zbXRi&#10;/0BCdw/TAYPzgg4wue0qE9Dbf4ssEqx1/3X+ngBObxtTQgWyiFvzSbnwi7iLifhICvuJC75ECHkz&#10;pzf/BOYN/zM8hYXcEWLPhAQ9H9yzEhZ8LiPpw8tuZqThTuoan+vpW+2qPx9tSbfTeS3BHq0gFCrC&#10;kq4uWGgsg1WXiFCXB3+snxJGoMMdaGuhItbX30TGV507RFfAReBb+JX1wx8tvvm94Rf/afrtb5H3&#10;P7d5/IU9yzeuXN97C7P4S3LGakgGSnN78T/y5Lv/WoIrXEkoXEnkjQwPeA1GqvJHqQnEqQslaIrg&#10;tOFJof+xAE7W/AXSdKV/TrqOZJqGELiEDA2hTE1hQJaWSLa26N8jS0csU0c8XfcfkaaDSNESTVQT&#10;xCjzxSvy+PHd92L9OliUJUVTIlVLMkNXJtdIMU1bKlqGJ0lNDGwCsg3kC0xV4HINiQJdmVIDubfm&#10;qnVozQ/2Ou9tdapRumXWuhmGSglqkmFy/C8RT9Bsn5k8/B8eiL8kIu8uVskw+mTX6rkPe0VvIoA5&#10;Tka5TonsN8aR6ydAnvd6gh+esniG9XLuCeBi9vHl9COYyYeAq/EHgOuPgMbg9HLyESyAx1mux9mg&#10;sRvIt3BAZO5rssCN/ZU5JSnujFmXVTtrWck+5OSSlEHpayXICocJsHhJC7oKssvLIwSM9TjdHLnD&#10;gyTysgxbG15MDQUeTL+mj3ucTD+/WPDZHbWZqledrlfYHtBe65I+IMheTcvCOhZegpfleuLbo+G/&#10;QAtc0DT7GfkxY+SHg+E79NHvTsfug4uClm5idqdFL8hix8Nih30Iahdir0Ngu/nuTsvXu+13qJ3f&#10;HfTcPRp4eDL85GyU5Sb8V/BHAQz4MdhX8HpGFJqRhOYkoHlJaF4cmkOADlzPCl3PwpL4aob3apbn&#10;cob7YpoD8P+NAB7ngib4oDH+KwLHcf/jo4EHF4Qn0ATXydBjaE72rF8aIqFGkxUSjR7ijURSbHRm&#10;2ssh+hJ0RKEvEc/Wpy62Zmkr4/TdmQPq7BplaGdteGu6DVrurwlxidWVxGpL4g3kssC9ZKySY6RS&#10;Zm1Qamc6iguH6BRod+ZolTA31jrQVdHRUNjdUDTaXDnWUbs1T6StTELb89DWDDTRU+BgnGumVmGl&#10;lW+oWONolGmlkeNmsdhQAu3MgVMfboxDZ6vHu+Tt2S7qTAe0PHRKau5JDkgwlsuz1ShEqZYilSqR&#10;itXWCm+RstUW0m9NER9MBJpNebqthca9ZNdDdGjxxgfx+vvRGnuRSvtRCtthksuv+SmveXfDRA9j&#10;pA6jJI8jxPeDROnRyjsxulNh+us5vtBYDRz8ujN+vT93QV+6YKxc0legw2VofxGizl3vTcNh0GuE&#10;Q8rI4ToBfGmEA4KvNqDL9bO9SdryELjq0w0ybWFgeah+qTlzEoecDlKe8ZXe9Fc8DtU4D9U4CVJl&#10;hCjvBSvshMnvRihTo1TpERrHoepnQerHb3S2QkxnI21PmzMhKhn+Zk6fgHb7iWX+YzjzpSiVw0jF&#10;yzh1epTmWoTuZorj4dtYiDIGrU5DG2RopQvqzl7L8JyJtFiOsSb5Gc7HOG0UhNA78i4XW68ZxP2j&#10;0ZXt7vWV3oN1wsn+zNnB3PH+3BF17pS+dHWysbc+Qd2YPNicPt6bu6ItXlBnT7cm6CtTEO3kcp0O&#10;7Z9CRyeXO6sna5P0+Z7V/tKxivChVNeuEN2+lwpTfopbQSr0IJXDIHlauBwtUhb0kxGhchqpcR6l&#10;eRGtcRmjfhKpepFgeIKxWgmwaLXUzZVTSxXXy5SyzJawzJOwypdEFkhZF0qjCmTRBfI2BYq26VKW&#10;mTezQKfIWCZKmGIQxklS5llyVrVqdiXSls+/k3/GaeUtH2gg7KMmHigrFyqqFM6nFcVpHPfUOvF7&#10;x4zP3fJ+7VH0Hx6l/9u28Nf2Jb91LPutQ/Fv7Qv/bJv3g2M+l2OeGAqvbBylKuPmIO9R6Z42HV41&#10;45NFcsRMvciYfZWzElS8FVm1H197iK1nJDYC4ADfn/GjAMbWwoGSmMYbAQyrozNc4xn23SnuHQ1X&#10;u5fZM4XvS7RJt0D4qsiFiJmnwVM6W2f+2RD7mQn+a6fiL93gKaD/0wbu5x+cyz53r/zGs+Y7r6q7&#10;nlXfe1X84PP2y+flf3TJ/4191m9ssv5km/2dfR6bXb6kfZG8RZa0aiRCzFtF0tdCPcRc2V9ZzF1d&#10;PVJZNUJdMdhIIdBOOeClxptonYAUvdd5Ot6FGu7FKnbFitalihblKhYVGlZVmqhKLZsKLbufU6Xj&#10;UKxqDTKV2vYgA1KQx4lp+7JLpGtbl5m75evZlRo4lunYF6giS9XRxcrIUlVUuTrcWrmOPSgv0bUv&#10;0rXL0rLK1UVlaiDTlM1yNNBVJh7vLHyqjLzKtD3abcM60JH1poEdyMghJ9z8y8KjxDZqbN0+5gMj&#10;ufk0o+Mss/M4s4Oe1nqQ0gw4TG6CSWyk4xroGFj9Mu0vNe7dUVLjTnQ1SOm4eoJ74sSLNJA5wMC7&#10;mIC9G+HlyyHFHU5RH1ABlUbPi7WdSzQcKzSdqzRdqrVc8YL6+fJWtQYerajXLejXFQZuSdLGwTxK&#10;jl9xudzh9bon/JpNOkpYM0XZotTQ5b3187eWntUWHuVmbiXGzoUGDmA08nVQBZrWNbpOdbrOH/Rc&#10;6gxcPxi61d1Qa+RWo+9cZ+ZZa+qRKm0Ywi6TJmNUa+ZZZeD8wcTjY0DN94au7wxcAG/14EWFyzTg&#10;Ia0zdu+yfT3iHjnxEjfgHlFv7p2rjIwX0Ax8KuVzV8TzO/4YfvVkaaMiLYd3Fs8bUX4N6FcfrHzf&#10;m78gesZOPMfN+6WtheTtRJVRY6sP4moOYt9fJLbQIt+fYpqnPbNGbBLpUY2XuK4zbBs8qjgYRmID&#10;AGQOsR/ASEI5PWeprbSE2s2ICjCSuzFvwd4LfBuE7YZShiB8HyW0qsMtodY1ois8fbyg6nJ8BlpZ&#10;gmhb0PEWRF8Fr83zbTL8g56tVWhrD1rchnomaYUdO0n1R4ktUFrf+usyoit+Laaagn9HKfhwOTwJ&#10;zS3DMb6b+9dL26ej87tNA/OF78azSpYq6nY7eqB9+sXc8tUc5Zwwt1bavp3ZfJzWRgkqI3inVVr4&#10;51v6dERmUOo79wnj50vLEG3/dHz6bGSS3tC/nvVhJaZyJ+odI6b5OL6ZHt/AwDZQY96BG+kI17ga&#10;VLL4Oh9kGAn1x9jGExwcYg4ygPPk1qvUjt2ot7sxNQDwflh+UzTpnTHkjOm2iaIEl2xGVII3xlFS&#10;02lK63FyM3g/gE16UtMvAm5jwHFK62laOw1bTwktWw4u2YisukjvOEttO8G3gHcOfJ/jwKfQCNq8&#10;zOgEu0Cz4NSrIaXM04E8Ne49OAstoe4A84FZGdQBMN9atzCbOsA17CXW7+ObVqOrlsLLaPgm+OFK&#10;ajzP6mKktByltjIfurP0DvAAUhPqwChBOcSrxO5N/+phm8RG3eAPWgHtxpGDKOxm4FtqZP1ZYjeU&#10;PghlDF+nD1ylDlym9zNS2k7S28FnARoEKWgKXN1KSOl2TA1oE1wF8+qYKRiirfBKMP4Xqe2gBIwb&#10;uFJwXVM+mQT3pHHvDDAs4Cgorx8Axmon/v1hastRRjsjvQ30HPT2IrsbvBNWIyoWg4v3cfXgQkDJ&#10;ORirzC7AcVrHQWrbYUYHPb1jL6lpJap68nX+6PP0YQ/8oBuO9Cx1PqAAjCEYuvWw8mEnTJWRRwka&#10;NRD1aj0ndj3FfwvndpbmdoW3OQzX2gmQ3w9VOsHon6eZH6Ra7aZan5V7g39wzwe79xv7GHnNR/E1&#10;268KyPaYJuuIWnRkj3f61JuS/ejak4SGo5Tmo7Le06FZaG37fINysb1yubN8vDV9uDZGWyMytsaP&#10;qdObS4OMvZnzwzX67gp1Y/lga+Nwa/dgY31jYnS8vbYiOdIbqacpyKXEyWUlpwP+xHXXD3Q3jvcw&#10;T3OxzLA1T7S2jLOyjkahE2ysUw204rRVwy2MEm2R6UizxJtZnWFTC1J7VCoAZZForBejrhQoL+XD&#10;/sT86UND1sfGIgL2zFmXne3TXRwyUJZYS3heZThU18woWl3ZT0fjDTjQwhiHNEu2sUpztMl2tssG&#10;rZkbx4Bd9uhkA50QhIg921N9tqe6YsIoLXUfS7NIK/MYazgqF9bP8PzMVlgrM/B3Wwyo72ib4mSX&#10;ClLmLpA62ODNjKJAZVAOjtJUfS0u4iTAgwKAvJaav7F+OGgBVDA1jNTVfKOrGWRmnGBhnoxCpaLR&#10;KUhkkoVFgrl5vLlFnKFRBBqd7OKSbWeXrqsbKSn5XFDAVYjfSUPlNWgEnAW04+aUCTqjrR4ASixN&#10;Y5Hm8eCkIAV50EOQQVliQB7UdLZPA4Bq0uJuIgJ2EqLO+trBoBHQeXCIioIP6BvIWN/Mzo22TAVD&#10;ZG2Ot7FKsbOGFTIYRnAs6DYamaAk7/novvq3X8sJ8lno6wSARsC1g2N1NAI1Vf1NDaNAZZAa6ISC&#10;YWf68hu//kJPK9jFLgkTVVGS3dLVOEUeWBsf2iANrJAHVyZGKMSBuRtmYAaniYOTN0yPDy2ODy3/&#10;HPLA4i/Tv/yLkPqWfhFi/7/HJ4ffQuhZ+EVGeub/LYa6ZpkMds4MdEwD+tunAGDzl/gbufuv8In3&#10;veVn3veWXxbAzJDfj+1vUw0J5u/bX+a0z7f291YAvy0jVJeOVhYPlxcOlub3F+f2Akry+pgwN4ty&#10;egCF2d1MAWwhymkhxG0mCPhRAJuB8lsBzM3rxIF4zqkcyKUTwaobyaUXzaX0hk3AnYMFLchmcyuA&#10;hbkthXhgRG4EsCQ7CvBvC2BeBxFeeyFuW0EuGwFONB/gJtxeRMheWNBOkN+Glw/Fw2vNxW0FEOCw&#10;EH9iJPnEWIQdycPv8FT82QMF/2/Vw7/WjvtCM+4bTcwjrUQudZyIYpy4VLikUKAG+4sP9u9H7cvG&#10;7VLGrF8t2qAPvEwvfNXOXohDoUpQsOp1qAkU4wElxUOphcfJb6m4wm1MxEleIPTeH2rzgNqMLxqk&#10;GO+5ae/ZoF5pqFP+oEZqIUtoDMdLwvAPRHA3Bz5sCrvXFHm3KerbpvBvmsO/6Y1+OpUkvZFhtBRl&#10;NuNjOelovWhrv4Z22rRy2LGy37d1XLVGLqNQy9a2yyiXJZT3IspvARUybx09aR49bo4ZM08kmScT&#10;zVNGbxi2gBmxhGE64FsBPGmfC5iwyyGjM8HefhNcp15sp3bwvH3khlvAlqvXiq3xAlJqzVZwy4lr&#10;24llx4Vj1YF32U5m1cV008tn/VnUnCOWiIwj28WPosJH0aEzbrEbr5N3gvArvjFTbkFbgUkUX+yM&#10;WwLRJnbIIn7QDAd6MmqZNWIKRyeTrfIARIssgmkG0TydbJ5BMgNp2oRV5pR1NmDCOmvcMoOATO9F&#10;4pvN45vNMe026S3orLcWGRXWueUuVVmOFVneTTFe9TYmWbJy4UIyIYLK0QKaUU+UX3Bq+wrqBwtr&#10;BvPLBQhIvpaWCVZRCvf1KKspnZkbP54mrY4OjMxMDW2sk7ZXB/bnu+nz3UeLvSfL/SeUPsDxSi9g&#10;b64NQJ1vpS627S+17q+00Zbb9pe7Dij9ByuDtOUBZoAvrHhXBpklTEAhdbHv1gczVoeZ0ClDH3Nr&#10;f5mbB+DAm6PgRlaHDtaGQUpdgVujrfQdrvTvzHZsz7TvTLdT5zsPlnoOlrpoc527041bpLeHs/WX&#10;a92XG32Hy92bU60r5JYFcvvaPGF9cXxjdX5rc3V7d2d9e2dpdW1qca2bvDCyRF0+hKgQtAdB8ydQ&#10;y9xxXi/FKrxE3SedHxlxX9fvW+1X9wxDH5nHsFjHsluHCThHy/ulmSZVupZ3vGwZCewh+vcTAocJ&#10;L4f6n/W3uvTU2nVUIVtLLFoKrBpyHKpSvT/khve8SyA2JY63YcktCcSWWEJT+sJA2nx/2tJg9hoh&#10;d4OUsTKMneyOH6ypmWyu7q9sIrZUdNTZvvJjkdd6qGLOZR3wvVXwVzbxXzqlfemaf8et/HuX6vuO&#10;7x7aV3+HzPrOIuVbE9z3xrhHxrgnRlhW/RhW7QhO7XAurVBOzSB2DX9WtZePVb0fqbx4ovRcQP2V&#10;rH6woT3ueUh5SmF/a9/aPOWMdgjtbO7vbWzQ1hYP1qbpFDJ9ZeRouf94qe98pe94oYs+3XYw3Qoy&#10;F+uD0A4BopLpC+1nq72XW4Nn6z30pY79uaaDhZYjSuvReuMJtXdhvm/r6Ki0e04MGffUJPWJadF9&#10;gzxW/TQRvWhl7RcmGmZ2SrIeMpwvJR4GIp7EyPImqYkBQCZQ6PELjm89Wb6Kkua+FcDhEhxh4uyh&#10;CHiO6E+87y2fqN8EeP5nPowMD+ajCOBPTDBzE+wFJEiyA+KkWAOFf4hU5HqjIOgkwGLLw+YtJRal&#10;IhWnIIS9EYSB4hzukmJm8vrKak4C2m9YdaO/VQ7kN4/mVHLKq+5aWVm9PFyHqFPw0l8ns9DJDHQ8&#10;B//2nz4HHc7A0KeutkYuNoYYS91rxNqJ9ryhupTBWvxIfUpvVXxXeXRHaWRXadTgW8xka/raYMnu&#10;2FvGXO31ZjtE7b1Ya9mdqN4iV5xQWqAjAnQwcrbRuT9fvzvXcLjYwljtONnoPt8aPFkf+hu/+8+A&#10;I4Z/iU/UL5ObNYBHDhc6d6eawSXA/6dGnwKXszfdAlFJ4OxH672MtR5mSlvuWJvv2d7f2jo7G1pa&#10;CMvOkLe2ZVE2eqpgz6boK6qZIKuDl1UOF0fYaqnoBfugm6tfb455UQfYTwc+O+//4rzv68vu7y+7&#10;Hlx3slx3sEKdHNfd7Fc9LFf9jy4G710Mf3c2+vXZ6Jeng3+FCLAAPu798rTvWziwiSB00S0O9epQ&#10;32pVOD8MQPxXjPwjjJJQGIIvTk4sXubHBYDjZTjBBwpSvIpglrZ4gixXnDRHrBQ7KAQZUCdJiT9F&#10;VQjcElg5ziRFHkCiAjdOngukyUq8GRrCIAW7QEmqqkCWliggXUMUryGG15VKN5TLMJJPM5BN1BKP&#10;UxGKlOcNkeIABEmw+Ys+ec7zvdOTvyC/+43pX//D4PP/Zfzlry3v/tGB/RtP4YcBMlzRSkI4VXGM&#10;nGiymixWU9lXRrw5MRbaWl6aGl5Znl+j0F48i5GTsJZB2PM8tRTmdlaV9hfktBPnd0AIohECSDEA&#10;ny34DiDK7Qb4v1sAiwrCywAz7dePbozfXUzA48cVgvk9Rfg8hHjcBLldEYLw8sCi/M9E+V6I8Xsj&#10;BHwlhF5JiviKi3ohRFzFBF3BNYoLuEsKeUqLPJcSey4k5IKQ9BSVceeRsOdVcNBxiowp7qqboaYM&#10;wtM7h3W2P39b5VRYhM7J0Y2PR7z0VQoLVY+NNU1Pdyir8G5oCurujxwixBFIMYNDMQMDsYODmNHR&#10;RBIpiUwGmbihoZ/b3/jh4YSh4ZvFg2Eb+kmaODSUNAq7UjyRkDwy8mN+jJQ0TsCShhMIgzjiaCp5&#10;LGWUnNg7ktDSXzQ8/35i6x1hPaGs2/IZRlDZ4amYKYeYlYCYi5Com7CIx7+S8iJcbPyLkhpm6hfO&#10;Ssd3UvqnMwjTmWNTN8v9jqSQh1NJoxkkQjaRnEccKyBO5pMmkwcG8UPDzEDbzBsBnDZKAJtRrW3h&#10;Tc3Rbe0pwyPMOaJBBpSDq2AK4DQSiQl8vTexzgBwpfjRUQCzDhiHguXFgpWlQspy3tJC6uR4zEBf&#10;QHOj9/sal9Jip+JCh8J8+4I855KiZ2+r/Bo+BLU2g0bAucCJErp7Yto7MD29SQODif3w1NC30pdp&#10;gpkwte6/zid+9x8DzvX3BHBi/TDC5NlTBFJAxo1P2E1U2Bvcn4B/VwALCbrdOGBvPh53hKgvP48j&#10;xxNDV3RYz4f+tVHi6dTwNbkjCakWqsCfaaScIMcfKfwoTV0kRknsjap0DNIUWpqFqOsHYz2X092l&#10;AXZRxmLpaAW8qTQ8P4GWpJ84p+2TrwCoh1+Yf/9Hw69+rfuX/6Pz+f8GqY8I63PBJ+48992474HM&#10;awmuACkeP3H2IHnuYEWuMCW+CBW+WDXheA1hrCYCXhtYAwE7YDVEmrpYhroEPAW0umSmhiRe41P1&#10;+w8AL9tMbdFMbZEsLZEMLVgAp2sKZWgIgfRG9zKl78fp3xXAaTrwir8ZevC0zyCTqi2WrCGcqCYY&#10;IPjoOfsd8PUjTVsqVUuS6YBxKiIFpiollhogBSWgzzmGCnnGSjm6sjUWWu/M1CtNlMqM5UqNZYpM&#10;ZItMVArMNMptTIvQRmX2JsWO+nhLiQRTrko/uekSow7c3fHiuwOZf16ue3Q6Irzfw3pOgl0vbHz/&#10;Wz3elEwIXoHMjQC+mH38iQC+HLsPuPqIazKc3ux9dCOAOSAy5w0gwwZPBD0GF16O8Z+RJU5JyidE&#10;nS3icwU1bhFVQ1E5OxEEeOd7Swt5KSHQ6lLK0f6mmYnKDe/kpoiqO6sGB9sm1HXzvSU9aMuAMS6+&#10;Pyp6MatwPau41y+w0sSy1sQKTclAE+JXBL7zYVaIxA7NcEOTLNcjd6ExtgsCCyxNp9iheU5onu1q&#10;8un52CP68P1j4lNwgbAwnhG/GhdnjIgcDvBeEbkvRlhOhh4fDTyk991n9D9gDDw8HnoMTfNCM3yw&#10;9F0UgpaEfwJxPS0BzUhDszLQnPQNEtCs2PWMCNMBX83wX83w3gpgwL8tgAFTvNAE3xWR83jgyfHg&#10;o0siKzTJDQvgGUloVB4as14s1InX+wZvyBdjJNWYGX60SoD25/amek9XxiDq0snO7PnR8tkpZXOT&#10;sLMxsjXfCR1Mt2D9ks1VUk2UMs1Uym0N3jmYFBqrZunIxyqKFTuYXY+2QpvjEHUaYiycH84fbE2s&#10;zfRN99YTWqoay3O635VsEbuh2eGLgcZstF6lvdEHF7NiC/VqZ9MkM9VCb7v90TZof2mfMn52vDY/&#10;23NEn7mgz9FXh6HtMYg2u/IhJ81Op8BRr9hWqxSlUmGtXIlUrLSSqzCTrjRBtFhKNRoJNRjy96HF&#10;519qUqNM6bGmB1F6e+FqB5HKeyHSa6/4117xHoSKHUdJHEWK08PF9oJFj2JUqDE6M4Faq3g3aKAI&#10;2hyGlws5nD89WGDszzH24CDgi63Zq+1ZiDZ/vT9zuTd1vjNxsjN+vD3GBFwpdL0JXW1CjEU4lHZn&#10;Yn28fao+7d0z+VZngSE30SVfWaq/Mt1f6ShQ8SxMZe+N7E6Y/F6kyn60Gj1C4yhM4zQYFsB7IabL&#10;UTZnTenQwcQ1dezyaAo6GRt7Hz6EMVmJ1zqIUjgOlTqJVD2LN9qNMx+PtoFIjdDSMESfhugkqC97&#10;It5m7I0eFWOzHWGxEmQ2HWw5j3+23555vdp6TO3fWuvYXeo5Whu52J08250+2po+2J5h7C6eHq5f&#10;MLZPDtaO9inH1GX4J8hHa9DxOnS0Cx2cXm8eQbQz6PjsYm/7mrEJXW9D50vQ+QxtpLgb51TmLFtp&#10;LdxuL0Z0l5t8Jr0bobobKU+LUKFHqp1EqJ9HaV5Fq13HqF3EqF5jDS4TUTvh6CFHszIN7SwZwxxZ&#10;q0yEeQ7CIlfcMlcKmS+DYtrfQiW7PEXbHHl0hiwyVcoiWdw0Wco8TQ6Zq4gsVTDNQuh73JHw4bbw&#10;V35jIfRCHxGoJh2KQPgJygfya4ZxmMY/Qqfeccr5k1vh791L//zs/Z+83v3Over/OBT/D+vs/0Bl&#10;/dU+77FT3hODGIRuqLLCc3fdgJbgqt2Mnp3ot0svc3rQUYNOCWPPUhf88zfCK/Zi3zHlyq30/Zif&#10;BPAHBrbhENNMw7QyBfA5tvESC08NTcPV0rK6Z/G9KbbpVoiXarJB0sgMPqeCJ6jsz41wfzRO/tKh&#10;8C/O5f9lk/c7p/I/uFT+2b3qC6+3X3vVfONV+a17xTfupX9yL/m9e/HvXQt/75j/Z/v8r+zyHtjk&#10;caByn6hGSuhi1XUxepqRbhZJ0e7FoehUa+VAGYlXAiI+Qnzu8qLPrJTf+BhERhhFJegHp+v5Z2k/&#10;z1VzyldGFSlZlapYVKlbVWlZ/1sCGIPQ9nginKRmXmDilKdrW27kXG3oUqZtV6PrVKPj+FbboVLD&#10;tlzdpkzDplTLtlzHvlzXIU8TWaCLztG0TlWAVwguBK1pO2cpoWqMfMZfpq2ElE76Zg054T4YBrzV&#10;fNlqEbYRVrUdU3OY2Hie0XmV3QMAmdO0dkZyM4Bpzui4Bub4g8+FGveOKSO3IiuZtnLUDTf+PHUv&#10;tgbsOsDUMZ3lxIu0NquQSh2vagPPSkP3t0bu743huNt6Q89abZdqNfsaDae36g7lqrbFyqhiVXSZ&#10;jmO5gQugzMAFK6H/7K4Q6o+P7b5ge8UiiZHSzdRAVpi7A8ot3MvM3crMPW5SOBr4nZ4zLIB13Wr1&#10;XWr13MBmja5Lta7jOwO3WlOPGkP3RIROwBNJvKR+rdmzKmPXahM3kFYagXM5ASoMnUEelJTqOYBM&#10;jZkHAGTK9B1LdGGnDjr2weJFr0vosFd0p8MbsBknqPHqgZjN7x85fc728hEiUdKg0sitAfWy1vJF&#10;pb5LubbjOyPPTnQAyStu6U3WTlTZIeb9Me7DeXLLQdS7M2zLtGfWMBp3GNlwgek6TWi/UXGtJ/jm&#10;o6RGJsfJTWBzJ7oajCcYYbAJAAMOBnY/+t1lXAeE6YXw/ZfpvQepbQuY6r7Q9Dq/6IHU/LmaOgaJ&#10;AG0sQlQKeJ9DhysQfQNaXYdW96Hpretm8m5Wyw627iSxFcoYXH9dNuaeuh33bhP/YS2v4bpvCppc&#10;gTaoEO0Y2jm4mFvd6Bokl1QN5xUtfmikE0nQLhWirEF7dGhqbSGrbiGh6jyjm57QeJLePhtRQo4t&#10;WixpmqpqbMnM78gvXmztIhZUrZU17uU3b2De7US9O8e0XWG6GBENR3HwjwluBfBacOni63z4cY6r&#10;O8E1XeDbzpJaGAn1B7G1ID1NbrnM6DxPaz9KatqPB/dV5UpQ8fzrvNlXOeClQfZKWQosBG8Mxo2F&#10;BSn8iviZ+mWyG/eemlB3hG8B9/YBrmE1rJwpgEHLTEALzAxT34LTnaW2QTm911ndoBCcBbydmL9T&#10;2Y6qZr6mQM0TfAvo3kV6B8jfwrS/TAG8lfB+N7F+ObJi8UYAM9LbDlKaL/J6jzLaT7I6AcwSphs+&#10;S+/ai/hwju2CUgZBuu5fNWKb3GIQ9kErEKTDNkmUV+WMmJarpN6rlH6Qnid1nyTDcfbHKa3gaQUd&#10;vhXA4HrBVZ+mtMLdwHwAlwC6CtKrzC7QW1AILgGkYBOUg4FdflM07IJtMHvTZh0+45cLa+DcPiiv&#10;HxbVGbBgZurqWwG8EV0NMvBPRtLaQAak4L1xnNlxkN5Oy+g4zOo6zes7y++np3dsxL6fDy4dcU/q&#10;so1uR4aNuuA2QstpMe/nfXPa0IF5psje0FcbmfFbqcHUJO+rrOdXeFtqiOYVxvAsXucEo3+I1d+M&#10;1afEGTEKPaDOdGhz8aB1YBlTvBtdCoFO4ttWY2oI/vngZfvBKhw8XFuB5eCzYxT3Xg4vQlsH8BLU&#10;jG3oYPV8e5ZOIdMoBPDl4YI2Q1sbpe/AM0KvL45uLpFpW4uHO5S9VTJtqel4pepgtmSuK7Eu1SPM&#10;QdUMwSVz/5G1jLGdqoerQZibRaIT8sat2mHtHPHODjkGWjFqCkEm+vEO6Cw76wwr0yQrU9jamhnG&#10;G+vFmRsloC3xtshUa3O8qUGcluobMSHHx/f1H93TE+a301ILsDCJRd3MgWxuDK9xa3OzQO+tAHax&#10;z3O2zbO1yrA0STQzxDC9MqhjpBdmbhJpaRZtqBegIOsqwGfKxqL99JGWhWkU0hw0grNHJwOYAtjM&#10;KMraIsEOlcQUwKDzoIKDDd7NKdPFIR1sgjqWprEAA50QWUkPXk4rLjZzIT4bFQUfUAgOZO7S1w5x&#10;ss9FozItzJPNzLDm5hgrK6w1CodCY93cs2xsky0tMWh0ioNDtqUFXlbGj4MVxf7UVFzECbRjbhwN&#10;ToeyxOhoBBrrhwMsTGKY/QTtw7L2xjSD/oDOmBpGgpoAbfUAMSEHHg5LYX5bJbkXTFusLO+toeJ3&#10;I4yxYFQtjBLNDLBgfNCWqXbWKTZWcOwyaNbaMs7EMExH86WSvLuosBXLE83v7yhIiTvrar4xMYjQ&#10;VH2tqvgSXJGRXrimqj8Yal2NEHUlfyPdaPDxgU9KVyNCVy3A0tA/yCetsqB7oH2J1L9O7KOQBymT&#10;o+vE/oX/dsD/ggAeG1z6ZQZWfpFPfO0tn/jdf8onh9/ysfT9mI/l7r/Crf0F/AsCeOYTv/tP+Vj6&#10;fszPvO8t/0gAf2p/bwTwP7C/nwjgmrIRpgCuKhmpKBoqKxhgGt+inJ5ftL+wAJZgtxLn+G8BDFJR&#10;TjNxDjOxJyYSLEgJdlthTkdOPhc2xDN21TdchtG8phhO7Uh28PAIeQrwOCM4HaS4bCU5rcV5UKK8&#10;SBE+GDEeFNiU4rKR5rT5twQwDBfskm8R4UKKcluL8FiL8qMBQvwoQT5rAV4kH48VL7elAIeVBBtK&#10;ksNOlN9dQMKXWymEVSvuoV7iXYPkb7Vx36nHs2lgRTVwEtIRUvx+RjJRkfqZjUbpBL34NZvEa98U&#10;yCeMYW9z4mAE+VpCL03PX5nT/NBrr91m/V+TA8OH3mCHgmL3UhJOc8KhylCo4Q3U5gt1uEGttlCT&#10;NdTmCLU6Qc0u1/WOJ2+t90r113JVFjNll0qUpvOlhvH8HTEsbeGsnSF8jc8Fq62Fc5WEC2UUKyQN&#10;GqVthpQ9Z7T8KfpBFKOgRdM3c2ZBc6Yhs2ZhU6ZRUyYxE8bx4yYJJGMMySSRYJpINEsiWiQSrZJI&#10;yGTAECi0SCUjM0hW6SNm+GHTZLA5jsoCjFlnAoiWaaB8wAjXq5/Qqx86avqc4vxsy8NlwUZzHim6&#10;6ci/5cyyZP0t1Y1rz01s101j08V6xdFn1jZ8CplEtkohWmAJVvEEq1gCMopgHUawDiFYBwFGkcGj&#10;VuEEZDQRiSVZpY0hs8eQ+RPIArJJBtkofcw0cxpVsOxUseRUMYUqGDVLI8GL/uZOOeTPOBVOOeQR&#10;0RmDZkmdJthum9xGdPZ7m+wa58JKr8rcZ5VxLkWvbLNsTLA6mhESUq8EES+FZQIllSIlVWJElUKF&#10;VAN5lbx55Tx5JJw4BZBi4mh7dDguppzUszDeNz0zSFocHV0hD21ODW7PDOzO9x0u9x4t99BXehiU&#10;Xgal/2h1gHHD/nLP3krP7nL39nLX1lLn+mLH5mLHxnzH5lzXj4v7zvfs/RTvC1ifbAMlhzcrAYNC&#10;kKctDzDWRo7XR8EfzAA62PVTpC+A6X0/Af5V+AqJRiEfrjAh0WEIjGXC1c7kyRrxcL6PNtd1ONd9&#10;ONdFnWrfHmvanWzaJH/YHm+gzXXSFru3Z9q3Ztt3lvvWF3rXV/o31kY2N0gbW+T1bfLaFml1Y2xl&#10;ZWqVsrCxSdml7uzTGbTzy4Nr6ACCVs+hMSpUTVj1y65T84jmMfbiNn7Ohw76s47rHw08/2Lq/a1t&#10;AOuLONGILKXUKo2COv2KVtP6HlTnMLp/FNk/Ytk3jBomuIwOe7W/96wvdKnOdX2X791cEdjfGDbS&#10;GU7siR4fiJkciZkmxc2OxS9MJVLm0zZXS7dWe7c2e2ZmW0YnanvImVVdrmF5YuaBXyu73bUIv4OO&#10;/8Yp7QeP/IcexQ+cCr+3yvzGMPk7vaQHBvinJqnsJikchjgOvWhe3QgBvWB2RU9eVS8BTXchfTcp&#10;ixcGzyO9sAUxJR/K20aaBycICxuUvePtg5OtPdry8uL8zPj28tTe8jhtiXC4NHS02Hey2Hu60H26&#10;0Hmy2H281He61Af/IAD+TcAAuCUAB8u9ANoKDHWlj0rphSOzKZ0Hqw0HW12ziyN7EGQfVfRQJ4TN&#10;quB73exHujlcOslSWsE6mq7Wqvouiggfmaf+knej5TijpLmjZXjiFQQSVUUBcfL8EZKcwaIsIAXl&#10;kVJcIWKsb4SfwJHBYmyw2ZXmBcRL8cRJcsdKcMWIcwIwMnxMmHuZFeKluBIkORM+WgAYwIz6/VgG&#10;3wYE4+S5YuTYAiQfO/Pcs2L93p6PzU8WEa0sHivHh5VmT5BkDZPgei4laiGnraJsL6LpD0b7oX4s&#10;h2nsQznH/LrhJcrm2hx5abSROtN+ujF8ujlytkO82J+EDqehk0XoYgm6pMATwZ2vQhdr0OkKRJs+&#10;Wh/dme1YG2+a6a+c6C4mtOYO1qV1Vyd2VMa3l8V2lEaRPiRNN6UstGeudOeuDhRTx2rgGZipo9DZ&#10;DBzNsD18utp/stJ7tjZwtTVytUs6XhsEpz7bHLnYJlzuEAEgAwAfGdh1sj4Ed+wnTv7ZAsDMaOCT&#10;rZHT7dEbCDdzR380ofTfrCI8cLTZ9xM9APrmAPzcrQ5v7BGXqYTehY7kmjxzvwABfVdONX8upQgR&#10;daykZqyAlKu4nJWvf8hgb/JUuzht5D5j9Ml+9z169yNohBca5jvvZLnsZr3sfnrZ8+Ci77uzga9O&#10;B/9yPPwnwMXI15fDd27Cf7+7GPzhvP/heS/beQ8f1CcPkawnkiXjNX4XLvNVghJ3jIwIRkEqWVkk&#10;8Wbm5wRZrngZTowcN3NJ4HQN0ThpjlDhh5GIp0wNzNTD4JZIkuf8OXhFbkCKEk+qMi8gTYUPkKLC&#10;j1cSSlEWTVNFZKhLZGtJ5+rI5uvJF+grgBTkszSlUlXEEuUFwf0JbtoIBOcrwSdu3PesH32u/81/&#10;aX7x/+h88T9NvvwP5Ne/iRQHHRYKlxGL0VWLs7XoLEo/p67MjI/ubdPLilv0Ndz42A0UxT3VZPyl&#10;BbykhNwl+B3EBdASAtbigtYS/LYSAs6S/KDQQ4L/bwQwgteVyceFtyD43SQE/8bX3vKxDP6YT6r9&#10;Uz7xu7d8rHg/5u8JYIQgDHPm279xYOAqBD0l4VBgOMb3xv66AxACPj/he8OrG3xAZYQQfNU3eAJu&#10;mvUUFvGQVvR9wG12j8/Q+lVqygdCbs903shMOoGIHxtJnSAljxMSRobCujpeNzY+f//Os/qtbVGJ&#10;fhJeLjRcMjBIPjJKPzUNXVgcCy8APMCMAE4kkVImJgD48XGQZ5pg5l6QwRIISWRyxvRk6sRYMmEU&#10;MzKEHRrEEW5igifG0sfHmGnKOBn2wcTRxJHhhNGBWEJfDLEvjtifQBjEEuHY3NQRYvoQqYA0Wzg6&#10;Wzw8D/4JqxpaTnk36BmVp+8Y/lQMxYKwZUPYs4rbsYrZPRFFPxZCPRC0eipiA0pYRG1BHpSIafhY&#10;e2X7JTYVDmzmDq9lj1CyRhcziXPppJk08kTa2Dg4EZ4wDK+hSyBmEUg5o2N5o+O5hHGm5vw5uL7+&#10;mPYOQGL/AHP65QwiibnsLkgB2TeLB4OaTBHLPApkmP4YjhUeHMINDsIXTiLgx8lpUxNZczO5i/NM&#10;Hww+i5iBvpCOtpcfal3LStA5WWYpycaJWMukJN+KSnD2lOGRuM6uqNY20IH8qWkAOCn4NEE5AJwF&#10;nB2U4EdH00ikjJt1hX+aZ3sYnPfWTwOYihrW0sMjH/vdjwHD8nPA6dIINzNmT5Azxm+U8yg5mzBR&#10;QJiLKG/n03Zik0QLyrrzi7hLivuJ8nkDJER8EWLeYqIvAB97X6YG/hle/HzOUpI+oDLLE1sJxCsR&#10;QTf2xwYedpHUpYPZ7t6redJcdVa8qUK0mmiiphRGXggrzZ1voJBipPZMRoRcUbA72jvb9v5grOt8&#10;rBWLUo7UEki3kEk2EC+x0y51NslD68dpSsWoIMLlhQLEuXyFWLx4Hrhx/ODK/r35nd+j7//F8ek3&#10;tg//ivzhTyAPdgVIcb2R4wlW4AlXEgxR4HnOf9+R5YuXQo+xGmLpunJJamLxCkIYeQG8Mvy2TFeT&#10;xKuI4rUkkrQlErXEASCD15VK1ZdJM5AFh+A0Eck6kqAEAHaBTZya8M2MzcKp6oJ4NYEUgLpgmoYQ&#10;KMnQEknVELotByVZOmLZev9tfD8hy0Aq21AaADKZ+pKgJFVbLEVL9I3AI1+O7yLFOdI0JPCqYqnq&#10;4jl6chlaUlk6MkwytaXBJiBdUzJDUzJLRSpXRSpPUzxfF5GvK5qjh8jUkUzVlk3RUUnSUS6zNyt0&#10;0I4z5K7xV9xu9DgecGD0KVM7+Vcbns69/Xam+svF2m82Wn/Y635wRuK4HOeGpvjguYunhaBJgRtT&#10;ywnNc13NsZxNPToev39MuntCvnc+/uBi4iE0+fh64tH12MMr8gN4/ufxR9DEY2j6CTT56BJAfnJB&#10;ZLsicAAgAjtEZAEVzgl3z8hPoVlRar/w5bT+9Yxtkr+okJC0iLz3YzaUhPgLBD9KiE02LTJgczJ7&#10;a8Zjb0GdusxDXf5hb/Gbnbk7WzMPdqYeHk3dPZ364XL6wcXko1PSI8bgPWrndzstd6BRLmiUGyLw&#10;QkQ+iMgPEXkgIhdE4IbIgtCYIETmg8Z4oDGOqzFW0LfzsR85G2MBnIyznYyxn4xxguu9JnNAJI4r&#10;Evslke2CwHo+ynI2ynI68vSEwHI8+vSI8PSYyHJMZjuf5Lqe5YPmRY6JghcTEtC8PLSiDFFUoCV5&#10;aE7ickoYosjAenhW6GyCG9Q/HmM9nWA/n+K8HIe5muBi8onx/TmwAJ4EPee5InKeDbOeDj+5ILCA&#10;C4Ejg+ckqa180KgRtc401+Zxsj4bxgSR4mN5vNQPna8zZvrPVkjQ3gJ9c+KINrezN7m5TdrdJu4t&#10;916vDM1Wp2KNFZL1ZXPMVYqtNMotNQsNVbI15XIN1apdkPXBz6HdGWhn8mx7/PxwFrrcAA1CtKXL&#10;7bntudGBD2U9ZZn1mJBII+VgecEcU9ViC/VGT6vml/bJSO2mhMCLReI1dfFkf4V2sEylzZ5frh/s&#10;Thxtj0E7ExB1+oTYVPAcmY7WLHHUL7PVzDWWzjOQKLeQKzOXzdMWbDCTbTaVaTKVbDWV6LaSGnNV&#10;2XxjeBxrxYgwOAhRO4lUZYTK7fjwHwYKX0dJH4eJMKIRjDiZw0gFRrT2XrTpQrgVozwaOhiDNkev&#10;qZOn9Pnjo+XjgwX69iw8hTV1CTpYvj5YuN6fu9ybudidBoAMgLFGOt4YO92Zutyfg0Ooj8E351Xo&#10;aGoyzbXXR67bSWTIQbDP6NGAwd05O06KOz8tRIEWobAfpUyNUNkLUaa9UT4KUDsK1N4L1FsJQx68&#10;jYdWeuElfs/nj3b6NoayCXjkXJT6cawKFKt8Eix3HqV5kmA2FWk+UR59td4LnU5Ce33Q8oeD2oiJ&#10;cNPlEHDJ1kcRFlsBRvNvzFYzfI46M04mq2lTtbTxhqvlIWh3Gtqbh3YXLneWjzYX9ygzjJ1VAH2b&#10;Qt9aOt5aOt1evNhZuNqmQNt70BYN2tmD9nYu9zfOaatnh4vwZ3o8C53OQodkaL6ZWocnxLrVu2hV&#10;Wgh1OvLPvZbai9akRWnSIzQvYrSvY9TPwhUvY1UYkUr0SL39KNS0j22jqWmxmnmJqm2Jsl2OJKyB&#10;82ThyZ8zxM2zpK2KVRxg+ytthUeYYkUMMcIGiWLGeAmzNBnTfCUTvJSu7R0RNx6TMIOo55oxSIVI&#10;ZYGXUgLeUlL+0urhCIN4bvPkx8j0721zv3Yq/pNLxe/dqn7rVvlfrhW/dqv8vXv5F64ld50KWJGp&#10;woax8sq+OsJ2/srPx8LfQqWkq+S2kyQ4xm7+dR7JEz/iiht7lroYULAeVn6Cb4Hy+s9S2+Covhsf&#10;sx1VzcDWH8TVHMbVHsbDAvgA20bHth1hmk4T6qGUxlNMzUVG815q+2JaX6VPhQm/hxiPq6hRorBb&#10;yRNU9p90478wS/urbf4fUPm/sSv4jUPpb5zL/+Ba/plr+RdulX91K/3KtfQL9+Lfuxf/wav8c8+K&#10;r93K7jgUf2uV+b1+0n2NWF6tOGntWBW1cC3510ilgOdaIS9UXqOkXjggM7X1E+VkA8B3YzEWlOxT&#10;SzMBR29F7wT9N1kmb4pN/Ep03cu1Hat17Ko1kCWKJkUqliWaNhW6DtUGzgCQKdZAF6giy7TtmCmz&#10;pErfqVLPMUlK/wW7eKoWstjcNU/frszQqQocogUL4HI1dJWaTbW6bbWW/VttB1DyTg9usNrEpdLE&#10;udzIuUzfsVjHoVDLrlDNvkDVDo8wL1RxmniRfpXZdZ3ZS8c2LQWU9trGVWl6v9d/2WMbvfymCB7z&#10;7B7AdVY340aqgfG/SO84TWs/Tmk9TGykgfFPBNQdJn0A0HC1WzGVC2/yJl+m78a/XQ4pHPXENVu9&#10;qdZ7XqbpXq7lUanjUaPv+l7fpfYmPLdR361J17VRx6VR27lB06VW3b5KBV2qYl2mhoYtuI5ThZ7z&#10;ewuvDyjv95YvslWtg3kUXb/ltfuKw+Fbbh8O6VBRjUw9u2pb3xKrZ2m6NtlGjm/tXqaqWJYZuNSj&#10;XtWhfEsNXTM1UBnqqBxdO5y8aYGxS6W1d4ysgdN9wTfCqgWmbkWWHgXmboUW7oB8M9c8UxeQghJQ&#10;Xo5+AShDPS+2gpcKBrtAnTLksxJj1zIj1woT97cWz+qQPoAa82dVxu7pCuaBbDKe3/E7f8lp+4fH&#10;fg8Rheo2TdYvG5G+70w8y3QcS7Ud3xs/b7d5M+QSQ3THrgWXHMTW7kW+m/XOmX2Wsxf27gLbCUcA&#10;4xoOk2D2sXW78e/2Et7TcB8Y+CaQgqGmJzeCPBzRmNIMMseJTZcJnVcJPRe47lN8Nz21k5rZupHd&#10;SMmr641JnyqonCqtmKio2OnuuJwhQhsL8KTQ1FNoYuv0A4Ga33GQ3nqa1nmN74YSuw5C3y9451NC&#10;K2hpLZs5LdSqXohAgdYPwcvnYmPrbIlCn55Z6++bbW5cH+g9X5i9XqXAL6XF9YOW4fX85t10eCpp&#10;agwcC76Jq1lIqYEG56GVvcOxufHapkQ3b5yFa41LyJh/9m7U20tcB5TcD8V3HYbVH0TVHsbVnSe3&#10;Qhndp4nN22GVa29KQApldp/hWxlYWA+Dy2TOLn4QXwduQqaaZYrV2x8irAQVz/nlkr1SCO5Jk94Z&#10;t28Matx7UJ+pjUEJyIP0FNy92HpwMzPbAZtbkVXgPQPePKCEeQpQjVmTCShncit0macG5wVPCgCc&#10;kXku8ICA04EMqHxbjfn4HOFbDpObtjG1S+Fls0GFa7FvGRntJ9ldtJRmenrbYVor4CC1BQBKYJJb&#10;6Amtx5gO8PkCjuPa9kLrKK/K554VfNAK7DKLaTOK6DSNXvQupkc3nyd0QhnDp0kdR4ktBwkNDFwz&#10;lNkHFYycJLcxly4Gz/h5audVRg9IQR0atnEf08D8YQfoGABkYDt+02fQ4b3Yd+C6wHi2WAQ3mb0B&#10;r2JaQt0VeCEUDoKBPUlvB1zm9IB0J/49Jbz8IKnxLLOTkdJCS2w4TG05z+o6z+s9yGqnZcOADD2z&#10;HVzv0Q3UhPqFwOJBR2y7RXiHRfgAKnbEDjPgFNXg7NPx0mc0+OVM+IvN+GcneK/LJIfTONO9QKXz&#10;eP0TjMFhgsFBovkmxpSWaQ91pEGTQ1eESUZpCw1TAaU0Xae0bWPr15KbluLej78uGLHBdhmHtFmE&#10;jPpn7jcS4YkcN9bONuaPV6eO1iZONiZPtiePt8cY28SLgyn6ztjeGmFnbXR/c/xwB/5t1sFm78l2&#10;AXUuZJ3ku0PyO5gIXe8N6s33Kgl10OPjVGET1UeY2Oi+trOIdXHKcHLLMrWMNzeJN9GPNTWIszJN&#10;+snRJtmjMi2N4c0f0/8Ga2udZKQXpqXmLy3u9vShAQeLqaykh7K8t7tzFtoKa2kaa2UWp68drCDz&#10;TEPFDwVPcZxiY5lua5UBMjctJNgi8c726TZInC0Ke+M4gwz1AnS0fGSlHXi5TB7d1xbkRYNjQTug&#10;DkgNdUN1NAJtrROZEcC3utcOleTmlGmPTnawwYNCpHk8s1xX842clKe4iJMQnw3rYyN+bmt15Vea&#10;qq/VlF6aGkahkWm21pm2qAw0MhlpibE0j7OyjLZGxjo5JtvaYJCWCaAQZZWEtMAb6yfoaEYoyXkj&#10;hB1BI2JCDqAdM6MocBZz42gLkxiQBym4aqaWtrZIMDGIAD25Ce1NQFliQDU9rSAAKBcVtOdiM2d7&#10;YgyakhB1BuMDRgmentos2dwQZ6qPAYNji0x3QKfBk2mbwzHQaGSCmXGEjuZLLXUfLY0XSgquCBH0&#10;00d6oBEBHpSS3AsTg0grM/DxRWupvkFb4s0M4/U0w3XUww20o0304030Ekx0I62Mgw00vMz0vQN8&#10;0srye/o7lsdHd6ZIu5OkrbHRNcLg4nD/zMjANHF4dpy4OEOmTI4sTwyvAP6J9/2J8UHKL/KJD76F&#10;PPjLfOJ9/5vexV/k1viOds8DRrrmAMOds6O9C0yYfne4ew5wG+b7r8PUwD9noH3uFxnqXAAMdswD&#10;mCWfmOBP6G6aZNLVOAHobBgHdNSPMQUwU/0y1/29nfb5xzmfb7xv41sioKGawPS+P+fvRQBXFAyW&#10;F8KUFQyU5vcDbtXvx963IKsLkJ/ZeSOA2a1EOa2EuCxgfhTAFmJPzJgCWIjLkZPflVXSh1U9mNMw&#10;lscEy6EVwS7jxynkKcj9CwJYiB8pyvujAAb8WwIYwYmU5rGS4jYHSHKZSXCai3GaiXKYCrObgF4J&#10;c1kAfuwnHGqMFOYGhzgIc7rw8XnxiL7iVAhj04h7qo17qJ3IrpfKrZ0srIaRkotWEAs0lgh+rZ9e&#10;4ljebpI4qhuyaBV17Jl47RVLt/Nm2LpdP3tx5OZCdXdd8/CY8/ImPvcf8Ant8o3qeRm5jcEfYhNO&#10;UmPOsiMv88OvikOvioMvi0OhshioMh56h4E+JEBNkVDTG6jRB2p2p1ZbblWbrZToz+Zozmbqzaea&#10;kyORfc/RFdom5QrocjGXcj73t1ye7zk837O6vn3i1CEZ1CEd0iUf3q8SM6yFIxukTphmTVlkzaHy&#10;59C50+jsKVTaJDplAp0MGEfjp2xzZuzzZx0KJm1yiJZpw6bJI2Z4gkXqnGPhBDobZEAJkxsHHDpm&#10;5bvp9XLnmcsMUnXUgHPGknXDgW3L8em2I9e2A2LTUWvdAU2x81uwiZ1Gpk9YZZOtUshWiWQkjozE&#10;kK1jydYxZFQUDMgg4+Fyq2SSBbymL8k8j2yWs2idP2eROWaYPKib0KeDGTRKIaJyJxxLiHYFA6js&#10;Tgt8m1lSp1Vyv0Mm0aOQ+KKqzbWyxrEi364Qh8p8bZmE0gmTlXvGIWz7LacZh6ynlEG4rGGkqKIf&#10;j6iHsOhzSemXnPz2Cmp+bs+yklKaK0p76t/3EHsJW/PzaxPEjYmh7cl+6tQAbXrwcHaYPjdyOD9E&#10;W+jZX+ymLfXsL/fQVvoAB5T+fUr/znLf1krf5nIvYGO5d32pZ32pb2Oxb28Z1r1MmCG/gIOVQbAJ&#10;0kPKENjcu5kjmqmHmTM8M/lE9/4CK4TDlfHD5cnD5WmQ0mHGGctkxjLpfHXieJlwtDB0vDR4sTJy&#10;tTpyvjzIWOjfnezaGmvfme5mrAwdrY3sL/fugmtZ799c6dikdG6udWxsdK5vtlM225bXW1ZWWtZm&#10;27Zmurfm+neWRnYpY7vrM1tbi5s7q4enx4eXV9tnl9O7h12zlLrR6Vri3LupzTTypm/zuG5SNYd7&#10;1Bemzz4z8vgC6futQzDXm1TesByhuFJE8luZzAalog6tqgHT2j6f7gG/zjb/jraA7q6gvv6A3n7v&#10;ti63hjaL4irdzBKZuHTBEIxQSKIsNt+g8INzZadnek1YTnNMTueLqGpFs/B7CKc70p6PjSK/0A/9&#10;zCTyj1bxn1ljmXM+f2kS/51+HJsxnl038alGzAOFwLuSL+5LuLJIOXPLOahb+Tu8wsXmVJd3DbVP&#10;z45srE7SdpeP9ybXpmbWxhc2JpY3J9Y2J9c3xrc2SLvrBOoKHHV9uNR3dKN+z+a7L+Y7zxY6wSYD&#10;FC73AxgrA3TKABy9vTpMXRnYowzsrQztUIa2V39kZ7Vvf711d6N3YX16dONA0zvtrm7UA7P8ewZ5&#10;LLqZAtoJSpqvjdVtHJTVnssLvZZ+9EbyhygZ9kgprihp7jh5fqyyMCBWji9CkjNMHC4H+WgZnnAJ&#10;jhAx1lAEW6Q4B1aWnwnT9d5YXtgE33rfv4X7YwHMNL7/WADHK3IGSj1y4v7e4tE3aI7HLyWFopXF&#10;sQqCSVJsOMknkRJsPpLCKFkNDSW0uMZLLr3Ih0ZYFovEewru0bmNy5u09cXpFVLH/mzn1mTr5lTr&#10;5nTH1kznznwneKaOlnuOVgcuaHMXjBXobAO63IKutuH/y4P/Y2uRvkHcpwzuzHWvTjQtjLyf6qsc&#10;6yodby8Yqk4kvE0ce48fr0udrM+cac1b7ildG3x7QRkEHC+B57d9k9QI2J/pPqEMQodTEHXsfGuU&#10;6elPN4avdknQ/jjTBINyphgGdSDaBKjMWB2gr/3I4Wr/LbcOmAnTBDM2Rw43yLTN8RtABkA83By9&#10;YRhma+hwa4C+CegDHG32XGz2nm72MHZ76fRR6unE4sH0wPJkLXnaMiCFQ/3ZPUkPSZN4Ue3Q73iR&#10;kjp+uIzUo+14ypDCQpfoyZTKxYT8ZsvTnZZ70KTAWd+Di74fLvruXPR/dSOA/3o8BHMx9A1sf38U&#10;wPcuBh6c9z0672WHBkQhks5qsWQ++otwuT9GyT6KlxfFKUglKQknKvJh5LgTbuZ/vhXASUr8kYin&#10;QQL3wkQexUiyxUqxA+C9f0cAJytwAW418I8mWIkPL8efJieULi+cqSiarYzIVZXIU5PMV5f6GFDC&#10;JFtdGqcqHqUkHCDD/ULksRvvD04cX7k8/cr9yVdGv/mV1ee/tvryM9STH2xFefLD/c625g53KAvT&#10;i2VFdab6bhyP1PhYzMW4HQVYbYU57OREXeXEHGVF7WBEnGRFXGWEPGSEvKR/QkrQU1LAg8knVviW&#10;/z8QwEz7eyuAfT8SwJ7MZm8a9BQS9eARc+aTdzF0jYsu7czuHk/rGsH3D2dPkbPnx/MWpwsocwWU&#10;hdzF+czZ2bTpmaj+oeDuXt/GZsfySsvcHOPMDNPsLKu8XJ2EeJ24OH0MxjI93aW09FV9fWhnZ1Rf&#10;H45ITJmYAMfmLi5mz8+nTk5iRkdjBgZg7zs6DGtO4iiOMJIwPBg70BfV2x3R3QnSmP7e+KEf6wAw&#10;hMFYQl8sGRbAGNIAljiUSBzGj8IOOIswlj5AyOgh5A9OVJCWKgmL+V0TKfUjPvhadGiBsmM0t7b7&#10;Q3nbJ0p2PDpeYmavODTcJCz99V/gHaJKX2W0Yt6Ry4apLctX2YPLGcPzGSNz6aMzqYSpVMJECnEs&#10;hUS+Octo+o0Azhwl54yO5RL+kQBOGhiM7+oG4IeGwWYGkZRFHsubnGKuvMu0v0yY9W8LQc30mxDe&#10;lOGR5JER+MIJIz9q4DFSysRY2uR46uR41ux0+o07TyITQZ24oQEwVtF9Pc/Kyvyq3wa+rwXpi9Ky&#10;Z8UlLyurguo+RLa0xnZ04vr6QcuwiL0xzcxTJA0PJw4NwSHXw8OpRGLm+Hj25GTGGLycMFP9gjTt&#10;RhKDXR9L34/52Pt+DFMAp48RQQpb8FFyLmmqmLwYmF/PrWrPIm7NFMDSkv7MCOB/VwALCrhKSfqA&#10;/NPHNuJiL0UE3XjZzV57JR2uHs319J1Nj5CLksJ0xMOVBJO0pJOUxXK0ZeLlhcPVZfx1lBfb60+W&#10;J1ZH2vcILSsfcsK1hYKkHscpcYZIPErQEE7QlY7TkoZjWNF6eRba6UZKSdpyCeriMUpi0UrCr4RY&#10;Xwo9ec7z0JXtjs29v1h993vLO3+w+v4Pjmxfu3B+6y348JXoUw/u763v/RF1948urF9HyvFHyfDF&#10;yAlglESS1SXSNaUBKZpSabrSeF2pZB3JRC1xrIYYRl00QU2ECcjj4OhhWAz/JInFMvQkMvUlc/Sl&#10;sgykQAryzBjfj/MgBdWy9SRBHabu/TlM+5tjJMN0wKB+mg4iVVssSPAxUwCna0r+cwGsIZ2pIpOt&#10;Kp2nKZmnI5arJ5ytKwLOnqotk2moiVGTTzdWxZtIBKrcyXZlWa01g2YdoCkNaFoWmpK6Hhc7GeHd&#10;63681vzdYt0Xc+8/W/zw+XrrN9Te+6cETmhGGFqRgjZkoHkuaIHjao7tYoblYvLJ6djDE+L9o9G7&#10;0DQrzMRTaPzJ9djjK/KjK+LDS9J9aOrB1dQjaIIdFq5kAVi+jvNAUxzQ1OPL8bvnE4+hBZG9AdHT&#10;CeMjkn2kG0JcxIxP6I2U5BsVOfDiVXmG1p/tiT5e8jmYVTxafHqy9JfTpd8cL/zmaPYzxtQ3jKk7&#10;Z1NfX0x9BU1/C019fz32/fnQt0fdX9PbvoRGnkIjbNAoJ0TggojccAoY5YVIIhBJHCKBf50FIDLv&#10;NZnjisR2SX5yNfb0YvzxxcTD8xtOJ+EUlFyT2W8FMNMBnzEdMJH1hMDCGH1yOPyINvzoYOQxnfCU&#10;QeQ4IYkcE8SOiSKnZLHzcQQcDbwgC63InZD5LqeEoEUJaE0a2pCFViWgRRFoVhCeSnqWHw4mnuaF&#10;pniuJriYSvgT73vLjwJ4nOeS9LEAZoMd8CzisBOMsPFxi2WFO2uGOSveEhFiKddTgoWoM9AR5XKZ&#10;cLkxcUWb39scox3ObFPJ1F3ywdogtDO22pCXbq2ZaaaSa66Sb6Kcb6BQoCNXqKtYZKRWiNTLdTA5&#10;Hm6ENslXexO0tdGT/Zmrw4Xz7ZmLndnL3fnNyd6Vng+tKREBquJOnN++FHzwkueuv9CjKFWRQFWR&#10;9qRQaG8Roq8e7Mxv7sysboztUKeXFvo3lwaPVwnQ3gy0RiLmxceZyGdaqRdYq+WbKZSYK1SjVMst&#10;FfN1EcnSHG8N5fudjfscdRtNZVrMJee8DS9wLgehpscRhkch6nu+4vsvRa7CpKEomdMw0cNoscN4&#10;mcNIuaNITXqE0VqwKSM/CKL0QpsjV3tjx4fTB/R5Om3xeHfpamcZ2luBaEtgQH4ugE+3Js62J093&#10;pk73ps/3Z88O5s7o8xCNDM1UHRQ+W4owXg5Qn3YSnURxTKPZSJYPeoy+GkTdm/DgXvGT2AtRpodp&#10;nYfpXYQZ0oL0KKFm+5VR0EI7PBPP2fIFjUSfrBpNsZ2JUD+IULgOlzt6LX4SrHgSpTcdqt+d4koZ&#10;LoD2e6CjYWi77aQndSnNZSHUiBFpdhZiePhae8tPZycWfVDov/suduld/FF/BTTbDW1NQFtT0No0&#10;tLkA7a5d7m2ebm8cba8fb1GONpdOtpbOtxavthagrWV44UzAzjq0t361v3p+sHJ2uHR2uAguEDpe&#10;gs5X4BmwN8bOhuqXylMm8K8G/TSGvMQJXhILrxXXA5S3/OTowQpQvOZJhOxhiOxxjP4pzmHJ377W&#10;QC9TWitLxrRUxT5PFpUtZQXSHGlkqqgJXtQ4S9oqV8EmS9Y6TdIiWcwkSdQ4CWGClzBLkTJOVzbC&#10;yOmh7iGcBcwCDSLcNaJQylGaCH9l0VdKkv4KSqGymtFi+lg+01ROZN4j26K/Opb80aXsd67lv7kR&#10;wL9zr/iTW8Udp6InNll8JhhpVX9VEYfnCs/6Aysu80aOsLB3YYqT/fjarciq1ZDSxYACpg9eDyvf&#10;iX4Lyplzse7FvjvCNV7gW8+SmsGBh5hWanwL7WZS2eO4uvP4t4cRpSfJH/bwzauZQ43B9U6yAWpS&#10;/sL6GGHnoifWWX/WgQXwl3YFf0QX/Na+8DcOpb92Kvu9S9kf3cr/7FbxhXvpX91K/+JWBAtgj7K/&#10;uld861x6z6bgoWnGYx0cq1qMsHqMvEakhmqQkbyfo4qfv9abYOVX7tLPFcSey8i90dSMtjBKtNCN&#10;N5J/bSTmhRR1s+ZG+krax6m4pao556vbV+s6fjB0qjN0KNNAFapZ5ylb5ipZFKgiy3Xs35u4N1g+&#10;r9RzBOVl2na3JrhUyzZBTMuH7UcBnK/33wL4vZ4zrH7Vbd9q2NVo3ghgHccaXae3ek7VRk4Vho6V&#10;+k6leg6l2g4lWvZF6g6AQhWnci0PMKqHWHgS4OOk1pPkjr2YDwxcMxjtZtM3hfJOFSoeQ/bxtJj3&#10;UN4glDtwndF1nAhHXu7EvtuLr6UlNjBSWnbiqgH72Pen6S0XWe00XO3Uq4wuu4gPpn7vjXyrdJ+B&#10;s9yoX68aA+8Pxi/ewVM0O37Qc2rQc27Wd2nWdW7RdgF80HCo13JqMnBvMvVqNPV6a+BWpGGbqWyF&#10;VzLP03d4Z+Pb6BxYjfZJ0UT5C6o4PxE1/utT1AP+ZwJKAVK6ryS03AUUAS/ENUq9gpMs3YLUzPyV&#10;jWMM7TIcfPLdA3I9Aqr8Y96HYqvfxEWaO9qJKb1QMYyxcgk3tsVaOMUZ2UbpWUfro+KN7TCmDh9v&#10;Jlo4J1m6YM0cE0zswSbO2D7NxCnTyDHbxKXYyrPa7lW965tm99A2j9A297A8XfsEacMgbgWHLzjQ&#10;nz1x/YbX7Q5vobZ9HdKn0yWk0eZ1sbZzjopNtcGzDpuQfofoad/M+Ve5JNckkit+PaD0KK7pCNO0&#10;HVW9G/+OqXtBeut9mdL3Fga+CRbAyc2nCe3nCZ2nuK7jpE56cjs1pWkzrYGS/v68ceS4aWAyp6w1&#10;CtOXkj5bWbXf2QFNzkKze1Dv4nH5wG5qExXbcBjfcBTTeBRZv+lXNuuZvRFWdZzVvZ/TQa8YgIZX&#10;IQod2ti93Ny63Ny42Fw9WJjamiDQ5ifB6+h6fRUOAl7cOGweXs9p3ElpPExspsXVnqU07SbWLKe/&#10;hUbmoXXa6czKUnt/kV9EkVNAnUNoh3V4r1k4GYXd8S2H4rugjNFTDHhgPxzG1QF2wqvW3pSAFJ7w&#10;OQX+LQh4wEEK8hep7SAD7lWmWL0VsUy9CtiNqdkIr1gKLJx5mT3lkwnSBf/8laDi66xuKLvnNsgV&#10;3L3g2PO0dnAIUwADQAYMOzN6GFQDLQOYu8DpmDA3Aczz3p76Jgj+PTgQpGCTeSzI0BLgVclB/VuL&#10;DDKwYcU3/3+4++vgRpY0cRf+vogvYu/izA7TmcOnuc3MzMzMzO1mttvMbMvM2MZ2t5nZYrZsyZJs&#10;GWTLkszs+rKsPp6ePmf2t7v3/nUjnngjK6uUlZUqlWU/fjN5ud2cpJbF+Mb1zM79stGD8jEBol9k&#10;f0UCWFA0AABvpbBgcD9v9Ch//KRg6rhg4iB7VJDSuxbzjvOyeS2qnf2scdgxqUHrXo9FNMYvj/Gg&#10;div+w0n+GFSJhKrRJ4hRYVoXP/WDML2bn951XDj6KYcFw7v5g9u5/XsFcK7wTwUwVDUtesyC6wIP&#10;hNnAjBGP+FHPhOXYRvDZPyyCE3zPKybPKicFuT3M2AZu+rv9oqGL6umTqsmjinHAXskwL6/nHwng&#10;fcQwL6Nr6U0T5UHprH9mr82rGvXAbBm7bB2bVr9AelrSflX+YVmiICN8I8Z5M9pyM9poP8VqO9WS&#10;n2a9l+e+meMqLAmA+nKgBTREph20DvFzWs4Kes8KhzfyutfA0JVPcTP7Vp41zAUiJj2SB0PSprMa&#10;5z8MX6wuQTur0P7a2ebC5vz02tzE4ToROl0+36Yd8cn7G6Q9HvmAT90X0HZ4lB3u4Lkg/2D1kZAe&#10;tL8YCnEeXSw+4808or1/0pYSGOvj6GVgbaXhZKTl7+KcEBxZ4R9a6utb4GibaG0W6+aYEeRbGuRb&#10;7uGc52STCatfEZ/YXw/nLC83WHO6O6fZWcUqywfKSHiBKC/tq6/90NTwuYdL+oOIqtDAYlvLGCO9&#10;JxYmrz1dcn3cC0GzoQFVYYGVIf6llwsM5/l75wX5IQL98vy8M/19Mvy8053s3xgbPNTXua8g4yd2&#10;ywVEC5NXoEGRRhUl1Ab45IcHl4JT3Ast97uc2Bk0IpoUWnSAt3uWg028oe5j0BkQQcck77oryvrL&#10;SfmoKgbbWSaAC/H3LA0NqAj2KwHHe7gme7kn+/mk+nglg24EB8Ca2d8LAS7W0TrDzjLFyzVH5LNV&#10;FILAlWqr3wO9AqfwhdcqzgGnAz0EowEiKIMuAbzcMi+ze7NBvb11HMDVMcXG4o2BziPQCOgJGDQl&#10;uQDQDjxdtkOmp0u+n2dxoE9ZgHexr0e+t3v2RwHsmePmnGxr9drW6qWjXTSIJoaPtDXCQTekxT1B&#10;Ozoa9+2s4nzc88C1uDlmudhnwN7XLtPVIRsA3kQn6yQ3uzhLw0gTnVBX2xfP7xcVZXd3txPQkysz&#10;Y0wiem2RJmTO8+eIa3j0ImaWhkXOz2E5VMwy4FMN/F+Y4M+87xWfzQh9BWH25/nc+/7Ilej9WT6z&#10;v1cC+P+m/QV85n1/hCZSvD9FJIBFDvhTATw9NP+zTA7M/VQAA67Sfz8TwCL7KxLAf7O//1gA/6MM&#10;4NY61JUA/tQB/0MBrHbXW0XMU/FHAawo4a4iBk8KrX7DTf2Wt/rdQHnJUAnFB7d1Xty0jBNzTJd0&#10;yhY3T7yr+UJMPlJOIkQkgDUlYOOrLA3bX4CSjI+KlI+65KUAFvNVEf/voirupSvjqSvlriPppinh&#10;oi7mrHrHUeW2g9Ite8Wbdgq3HRXvOCnedVYSc1GRcFOV9FSW9FWVjZCTuS8l90haLUrOME3WIkfa&#10;IlfCNEtcP03ZKENbJ0FH9om5xP0I7ViER2VvZHOfZ8aQw+splzeMkExuZO5aUCo3MEEYlsr1j1sJ&#10;iGUFxiwExZCCYzFh8eiIJExECuMpgvE4b+FR5sLjVMbTNNarbE500UpsxXJ01Wo8+AndsIeoP6uu&#10;umgqgtqyoc4kaDAJGk2ARmLO+2OgviSoK+egIX89rxB7Lx3lWzBlXzxuWjyuWzCqkTOslNYnl/T2&#10;dlT97dd1t18A6sVeNkm+apF93Sb/ql8vedAwccQ0ccIycdY+Be2SjnPPIHjm0PwqFwLqADS/GrJX&#10;BcG9lOhRRvIsZwQ1ULwrMc6FSId8lGMB2gkxa583aZuAc3uxGvma//TZor8zzkGJ7CS55Cu1FijN&#10;8ZVd8dXi+Nks+wayfF8xvDPnPcuoXpUkryKSF4LklU/yziN5Z5F8MkSQfTPJPtmgkugJT0mNcy3G&#10;OpcRnEqIdtl0NwTbr5LhV0XwLJlxL5ryKpsKqBnxq+73q+wNqBgIrRmOrBu6V/s+qLjJp6jKpzbZ&#10;tjBQM8pUJkxVNkBBI0zR4qmSS7S6b5K43eMvNbz/Ku8kqeFv4xjz6H5FSsy79oa5wQ9M4szmCn2b&#10;x+au0ec2F9G7y7O7S+P7SyP7rJFD5tghfeZoAX1Iw+/PY/n06Y3FyU3mFIDHmt1kzfLYSMAac/Yj&#10;oMxCwyxh1pdQ2yvY3UsjKEr2BYimgN5fxYKyaPJnkQwWIWBOCxent5kzO6xZ2NEuow84GAAo/5Td&#10;JRwsfVm0Xdb8ZaSBzT0W7IAPWMR9Jn6fhT1axp2tEM9W8UdL6D0mapU4wSFMcmmzexzS/jqZv4zm&#10;LU1trcKzdXFXhtZXB1bXezir79krHczltiVW2ybtnYDStUX5sEnp4ZJ7VykDy9Qh1tzY8iJyfZW6&#10;vb1yeLJ9BB0eQSfH0PkOBJH2IPwJhDuGxragCuzqg5p+/ae5t92e/8ki/Lfm935r8fAPti++8ki+&#10;HpQrdq9E5mGxcUqNZWaVU0GzV8WHgMbhgKYJn9pRt4oR48wOrcRmmacVP4Tm/cUr/XduKb91Tf6T&#10;c8p1x9SvDV9/qfXqhkmytF2+uAPiO5v8P9rl/N4N8Sufon/zLfgnz8z/n2PiP9nH/9op+VuX9D+o&#10;Pbyu+1zBJt7EJ9f7UeXz5I7M0sHyxjEcbWNhhb+2u7t5JFjbX10Uzs/zSAubmK1DEm8HtbY5yVkd&#10;4XCG11dG+euTe9wZ4dLEDntijzWxz5r4UQCDwtQec3aHhdpmYXbY2O0lrHAZJ1wmCFeIG0tYLgxu&#10;fRm3+iPrHKRgdYK7MrskWK8bJ0l7JH3tkPWFfekPzrVitghVqyQLs/texq73DPRe6EjHal5LVPsm&#10;ReN2irp4qoZEhrZ0tp4cIF1LCtQAQCFTRwbUg73JamKiw3J15fJ1YPK0ZQG5WjIicjSlfwYtSdEU&#10;0J8KYBH/SADnGEvFad8Ml/ra/fqf/e5+/1xdNsNQFWGogNC4VaB+PU399msN+UAdE1sDLy3TZ1LW&#10;Sd+7FP7ggfja+JFfdAmbu7e2xORQZrYWpjbmhtfnhlapwyuUoRXqwBp1YHOul0sb4tBnVlm4zRXy&#10;ztb88Q7r4nAFOlmHTtc/kcHsUyH9YJO8s4bfXUZxkO850x0rk+1Lk23siTbGaDO1v47QU0MbfssY&#10;66BPvCf0NU21lY83l6C6aqmjrUxkxzqpZ589CW0RoN05aJsC8fDwMr08/DkXc7KKPFyeBnsPlqbg&#10;2d1XZo65cGrvp5M/ixAZ3ysBvLeKBOysYoRcytYGVfA3KMINEkDAxQOEXKyQi74EBdhfnz7jDB4t&#10;9GzN9XHnJ3gc6paAs3HA4xwJUGuLcbUVKm7u3+pYiFkEq7jEKdqlq5iEJicHECZfbi0mEocdsF1K&#10;QpLOBV15Y/z3B6jfHaF+fYwE/O545oujmW+Ppm8eTV8/RX57Pvvl+ezX57Og8O35zPeXXIdQkhBG&#10;62TIYCLuRqrBv8Qq/zHX4KMAztWHZ4H+VACL1vqNU/g+SvqreMUf0jXvZmiJZWqL5+jBt8TPkqMr&#10;Lpr/GZCnLwnIN5BC6MsUakoXacgCijXlSrTkS7UVRFQbqgFqjTXqTDQbzLSbLHTfWuo12OpXOxmX&#10;uxgXuxghnHRzbDUyzRTS9WUztKRiJH+Il7v7Qvxm4I1vjf706xBjrf76koHO5sW5+bFh5JuXOUba&#10;vjrKQcYaTwxUnxqqPdGUD9ZU8NdU8L3EH96UC9OUi9RWfAj4VACrw5nBP4+a3L1/JIBV5O/9LJ8d&#10;9n/kM+97xaeK91P+nxDA4aIpoGE+auArE/z0Muv3owC+bPOxivxjRcWHcsqR16Q9TDziMt/ONKJZ&#10;ZbPEvMnZvNnpAuxMPnGmiIotmydVMmhVTEY1i1XFYlcssiuXOJVLS8WLjCwSIWF2+vXo4Muhvpf9&#10;fQ873vlX17ggCm2zsq3SMyxS08ySU+61tD790BU/Np6DwxfP0Upo80XUOQSZnD47nTo9mTg+mjA2&#10;kjI1kY1BFVFIFfT5LDQSADZFZKJmM5AzacjJLPxMBmE6mzADyCUg8/DoQvzHfNYSDKFoGl0yja1C&#10;khvwC83ExbfEpXa6oJa4XjBBT+pCRbVMvHo78rp5/E3bROIHdPYwuQKzUk/eqCfzqnArJbNsxPR8&#10;EWq+CE0BIDCkSwgILB5QjCUAwClKscRSLKkcS4bBkcr/3vtegUChsyenAKBvIrMLYs0cTaRLK8Dm&#10;JZUksogqMgUACqASbhNPKL3MoEXgcfkEeB7sPDw2H4vJxWHyMLALL6WQS+Yo5XPU8gVa1cJ81SK9&#10;dpFRx1ysotHAq7ImJpMGBmO6ul+2dzxqbIqorgmrrLpfVw8243v70kZGwQE5U9Oge6UkUjGJWEQk&#10;wInXRAIog5bLqJQK2hyIYBPUX86AjQN74URh0Hn8z1COI/wUcBXFOIxo/mcEDl2IxoDRqyHNN1OX&#10;HyKa7+j7XAlgbc0oTaVXAHWlZ+rKT9SUHgNUFcFvyB/veVD+OR4oKtxTV3usqPDg1g1/NZXnCrJh&#10;8pKeqW9qDtaPF6dnDyhIZHn6KyPZOD0ZhLUOwkyzzsH4teLdPE+7hphnW1TUwSpNyMAc02fR5YnJ&#10;ZjIZundy9e/GK32XqiuZaKiQYqpW4mhY6mBQ6mBY5mhY6WJa7WZW52nV4G1d72Vd4Wycb6mVbqgY&#10;ryn1XO5a6I0/eX/5C5c//TPA++tfht3+832Jr0AM+OG3gBgN8STww91IKcdMLdtUNctERUSGsUKG&#10;iWKWmXKOhWqupVqelbqIbHMVAKgHUbQr/zIbONNQNttYPt9UqcBCpdBCFURQzjVVzDVWAFFUX2Sp&#10;VmyjUWqjWWarVXLpg39Klb1WtYM2ABRgnWyjXmqlWmKpEqdw44X4V6nq4qUWGkXwhNVqVba6oFxh&#10;rS2i3EqrzFITACpLzbVLTQwqTPUrLdQr4YRjuXI7uRIbZXi5YjuTTBPtXCutLFvpeLPfVN/7gvPe&#10;AGK7neLVIJoyxNKCOLrQshZEVz4hSO6ibiz1/YHd+3tWz+9AXBn88+b419uz13Yx14+IN4/nbp3T&#10;xSCmJMSUgn3wvNjF3J1TwvUz4g2IfAui3Iaod2DIsA8+p3x7Rv3hcgFgGYioBJEVIaosRBOHaN+f&#10;zX1zQrsOMZV5SPV9kvvmdOBjVwV1+aAb155aGifpqTppS914VxoAbSbtUkyPqOJntC8v5n8H0X53&#10;MfclnFVMljwjSZ+Qbp2Sr388KfHWBeaH8+lvTsb+CqGvQ5gbEO4GRLgJgY4Rr0PEaxD+DoRXhvAa&#10;ELhqvAqEV7ggyFwQJM5Jd89JN8/J8ErGp5RvT6lfn8x9eUr9EpQviLchgtilJ777MQ/4kisBDMZE&#10;+KMD3sbc3p6V2JoQXxu6uTJwfWP09j5aDqJpQcuG0BIYbV2IqQ0x1KEFVWheBaIpQjR52AF/IoAv&#10;qJIiB/yp9P17JC49sdQJUfwIc/cQfUskgM8Jd6A5paNpeYjqAk16DUXJ1njfLvNWjrZVKHrksY/v&#10;gw6XIRbmkIGC9tgbHMz27sLGFpwBDAtgAY03+rYm0L7G06LRy6LGUa/SSrPeRq/DyaLD3abKySzT&#10;Vn+mNPViCQ0J51cWRjeXUfsbpG0O/niDerq5AAmZ0BqV1FKU624aoyMFPg7pulLRSteiNe6Eyn3b&#10;GBW2Q53cYoBf1kiCHfbO/tLhyYpwa/5sj322SYNWSBAbu9BckudhVuJpXuVpWu1u1ORl0uFnDmj2&#10;NKmy02twMm11t2p3N+twNnrvojfgqTflq7sZ43GRE3iYaL/2UHUvShNKM4CSNI8SlPmpysIMrZ1E&#10;naMks+NEB26UowDxGMK2Q5sYSEDc3Z7j7yzs7rCOtznQ1iq0uQQJ2WfbzFM+44xHB5zz6BdbDBFg&#10;83CDtselbm9Qt3lzQj7tbBML7aEuuhJXsr15qW7b8Ta7MWbCF9rscGm8z/cznl+NuH4x5PTFtMcP&#10;cyFyW88MDmNsDpKcNlI9DzozIc407FZPVqBt6tF8N7v2KSfT6SDFHEo0PHqtdRxreJpqv5RkP5Lq&#10;gm55dbzYDp1goJ1ZiP5uqzORGOfIS3I6jrM7jbI8fGm2HWu3lebJzPDDpvkf9JVApF5ogwhtUKEl&#10;AgSvx7wMCTdPuSvHG2uH68vH6+yTNdbp2iK0xoDW6BCXCXEXoY1FiLcIbS1e8BdPBcxjIXOHO7fP&#10;pV3wmdDBOnSyBW2vnjPJR+hefkvCXJIj+onR4hvrlVirhUhVRqTcdoyWIFpl/bmSIM74KNuP/dKv&#10;w8a0VNOkzsi9XMu9WM0VUKHtVanjXabpUa7lWa3nW6PvV6XrA8ol6m5Fqi4iDZyjaldg5JRm5Ox5&#10;UytAyf2xbYKvSbybcYq1ToKFTqyp9hsDrShdvXhts3RNu0JVpzJJj5ovfat/F9zwn6FNvwxv/ndY&#10;ALf96l7rH8MavwuolnQrULeIN1COCNW+3/ekbqd4RpDdv5nSKczsOSwYPi0ePyuZOEKM7Ob089O7&#10;WFENawlti6/q5p9VcWKb4ZmKk9+dl4xtp7/fyejayx48yB/bL5g4zJ84yR06ze2/yP1wkNZ6XNDD&#10;y+vjlMwMxnZH6Lw2V38pa5UuF1Rzw6P0t1YZf3Qr+XNA3a/9638R3CASwP/+owD+XUTj78MbfxdR&#10;/8vIxl9FNv4ptPFb/4Zb7pXi9iVS5jlyhikaxknGJnE2Rq89DZ8/MXuVbBWdZfL8tf4Tc7WHOjpR&#10;pibxDjYZztYZDkZxLvpRAYZvwvSevTB+FqsfEa3kEiNtkaNsU2vg2mLh3eV6v9P5fpt9eJNVUINF&#10;QL25PwAU2h0iQGy2CQHUmvqC+NY6OFfd7ukdjRJL3ybXe3U2QS0O4R32EW2Wwe9twt+ZB3eaB4MI&#10;aLcI7rAMabcKabMOarUNbLELbLEJagZYBb+1DHprGdpkEdJh/bDT9jHhPkKQ+QEMOJwvWIGEKlGn&#10;hWNnReP8lPf4sIJhp9g+29fvzZ826YYLkjp3M3vBXqhyFqpFX1TPHpZN7BYPnVWN7SC6NjJbuRkt&#10;nOQG9P2sOtPgBDGTerOQRouwt1YRLTaRbXYP2u0fAjrt7ndYBXyw8u+2CeyzCRqwCR60DRmwCQV0&#10;mQe9twgCPW8BPbQObrYLb3GObHZ7UOMeWekWUekZ2RT0vPNB3LuHCVWBz3LdwpyvKTjfULS/Lm/9&#10;vYztTSVPOf0gdQt/Xev8NyklWQXNlfXdrZ3DXf0zwxPEWSyNSCVhCAQ0HjWFbG5qycvJr62t7+7u&#10;fdfY2pJT0picXfkmuSYurTktry0T0ZCUVR6VmPvwZfGL2Nr49KaUHFAD9lZEJ1W+TCgOfYbwi8xy&#10;C0138k93CMhy8M+2D8yx82sKfFnlfq/Z/0VH4EuEmW+0nPH9H1S9fnvL4V+/Dv1KNlXNpsnpfn/A&#10;mz7/6Danx3UWoU2W93o9ooa849/bPXtv82zWP531soab2MpNa9/K/rBT0LeL6Bfm9YDyZmYnAGyC&#10;yu38XoBo717hwEHh0EE2YOQgd3Q/b1iY18/L61nL+7Cc/46W2bBR27fVPMhrHdzrHl9q6BiKS2+/&#10;/wYdX0GMq11IauJmdoFP2XnB+EnG4F5i1/qLJlgAx7XvFQ6v5/VuVg5Do0xoQQgtb5ytcS5469DO&#10;5sU295i3fMpfgfZ40NoytMWHWNy9PhSntHs9v3snb2A3u+esqH8b0cEp64Bw4NklPF/iCvG0oezK&#10;mYRy4utSbGDWsPnLbt1HEzbx1JDS5edN53ljp3nDF4gxwEFm32ZcGze+bTu9ezer7zKtv28/bxA8&#10;BADgFgU3KtgEgDIAPBkA4BgA2ARRkNHNTepgRzfOPanA3ytEh+axXtWvx7ft5wycF09clEweF4zs&#10;ZffDLWf2niBGQT0AVG4kdjBf1vGSO0WtAUDLorOIznjFZ+cFj6njwtGD/CFRPejAemL7csxbUAB7&#10;Qb1IuIIC2IQr8wa2sntWEttYcW+56e/3ikcBvJzeneIRwHbRMEBQNMQvHAQIEIMHhWNHiLHjwkkQ&#10;D/PGdrMGBGl9W0kfdjMGt9N6KZEVwy6Jk+7pU55pg/bxw07x+OCC9TetcFZ3GRIqnj7OGxWm9qzG&#10;tp0XT50gxsFNspc7tJs/vI8YBS0fFI7sIoYA4E0HgMJOAWyFhTl94NkLbg8wMlDZNPjUr8Y0owKz&#10;B5xjux2ipvwzwPCuJrXvI4YvKmeOyyYEuX2rKR3g9jsoHQePheOKqfM61En1zG7J8Hb539gtG94r&#10;GxYJ4N38QTAUO9kDvOQPzOf1M75ZbSZPStV9nt3WSNUw6g4IXs9OO6/MOMh/tpfmf5LpvfHaeDfJ&#10;gp9ktpVqtZfvys9xExb6nbxPg5g4iM48+TDBz2s5yv9wUjSwmd/DLR7kl04IC0aP0gb3Y98vPasn&#10;PK/A5DSTW3uZkyNCBhbaWYYOVk835oRszC4He7xFPdwk7m8SDnjEAwH5eGfueHt+f4uyxxs45qXt&#10;rwQL6W57C44XbDdoyRdaCDkkPBKgUmg92f3VBfGPonTU7SRk7HUtn9p5pgcEFjg7JFiZRTnaJvq4&#10;5/l6ILxcC+Bs4J+zvx4ucIqtq1OSn3e2p1uavs59VaVADdUQRTnfOzcdZKU8TQyfeHtkeLimGuk/&#10;UlEMUFMKcbFPc3PM8nLNC/AuDvYrgVcU9shxd4YX0PX1zAHt+HplBfhmB/rluLskWZq9dHVMsbOK&#10;M9B5rCDjL37bTVrcS1M1wszo5YOI6nuhFWFBpUF+hQE+BSICfRGAYP8iEC+lcv7VCsS2lrEuDimW&#10;plFaavcUZQNuX3cSu+Wqr/XEx6UgwKM40Avh45rpah/n6hDt75UcEZLl5vQ6wDslMjT/fijYm+fu&#10;kO5kleZomQqn5Hrng6YMdZ+AduSkfEX9AZfg7Z4Np/DCRjwZjB4YHHAkqAQFT1d4emdQAPVOdkmi&#10;XSCCXulrPxK1o6f1EOwCAxLkW+rvVeTulG1vlehokwxeGB5cJrLILo6JNpZRdtZRbs6JYHzAO+Xm&#10;lGph8kpdOVRGwkte2g8MFLjekIBi8O54umSDcQbtONulO9qkOtqku9imOFnFmes/0VcPM9AMtTJ+&#10;6O+RlPimobZ8fHSAgUNyGbQ9+pwAj+bMTtFxaBaNtE7DrSxgYeYxHBp6GTCHWgJQZlk/CxW5TJ3l&#10;/BTy9NJPIc4sEWZ/Htw06+eZZBImfh78+CIAN8YAYEfpAPQYHTvFxMATQS+iJxgA1Dj9f8fs6PzP&#10;ciV6PwM9zhQVRD5Y5IABn838fMXVnM+fOeD/WgBfpf9+tL//JwF8ZX/fN2EAIgHcUo9prkMD3tai&#10;AE01SEBD1Ux95TSgrmIKUFs+Cagpm/j/KN/1UrrrpSDmJS/uIS/upiDupnzXTe2Om/oND7WbXip3&#10;AxSkwiRVH9/Vj7plnXTbKV3cIVPMLOGOxvO7cvd+VgDLy4EIyrAABnymeP9rVMV9tCQ8tCVcNSVc&#10;ABrilw74rhNA6ZY9QPm2E0DprrOymAucGSzurSQfIav4SE7tpYp+gqZFjqZVgbpprqp+urT8KxPd&#10;JFeDFA+VF6HKTzLMU5q9SnsCiru9Ujrsn7+3ez7hlUQJyZsPylvwy2H55y355y/757H8chb9Mhf8&#10;M+cDM+aDM2nBuST/QpxPEcYzD+mRBUD7FOL9q4hBjSiverRvEz6okXK/bv5pGSM6hxmTyEh8ddSY&#10;fd6RDXXlQ/3F0MRbCD0MITHQEGkptp31rGs+tIfi00Vxe0d2aCbZ1GItKqdMKkcMyvu0C96rZrQp&#10;JL6Vi30r+/qt3ItqschayYgG2Yhmxch21QfvtR516T3p0X8+ZpE6aZ01Y5eLcizAuhQR3Esp3pVz&#10;vtV4txKRDMa5FoNd07Y54LAJ66QJm2cLQTG8JwkbkQ/Y/i5MH1O2pybDVYnjpc3xMl3ycmF6hTI8&#10;o+bdM6luJST3CqJHMcGrAE7z9cojemUTvDOJXpk/xmyiJzwZNbwmsWsxvNyvSzHSIonilLkYUMoK&#10;r58Lq0cG1w77V3cHVPXdb+uMbG691/Q2srEmvDbPOz/KLDpU85GdWKit7BM7jVdWhlGGpi+UTB7c&#10;NQr5Xt/7L9ou3+g6K9iH+D7LKKkfnJlhL1L4HPLOwQq0yzrjM4S8heUtOpnHmBUsDm8v9e0td+8v&#10;de+xe/YXB/cXxvfmZvep2B0qZouO2lic3mTOAHhM1BYLzWPDrNGn1xkz6wwkdxG1wURvsjAbS1hQ&#10;v7OK21sBP3RhAbz949K/AtYMjzG5Qhli4XuXiP3c+TFRWjAcmTMidlizu2zkZ8b3c9i4XTb5owP+&#10;+wzgHSZul4XdX8YecHCHS+jdxZmtubF1yigTPbKIHlulzAiXiXtrlK0l1AZrirc8ucEZ3VgZ4q72&#10;ra90r629X13tWFlpX1/q2GV0Hi582Jvv2qZ18aldm5SuVXLXCrmPTexh4Hto+P554vAibXKJiVnj&#10;kFfW6Jt7u/xTaB+C9iB4pujlAwi3cjA+L+glbdVPLmW0Yh4jej3jGk0iCxTd42/aPP7e9v63thGA&#10;7+zuf+fw+DvH5985vv7WMeqPli/+ZBP1hV38V85p37rlfuua96Vz7hf2WX+xTPvGOvO6Td41y7w/&#10;6yb9QjX614bJX7gU/odDxr+7Z/2HT9a/eiX/m2vMH7wT7kTk6T6tiKqYKniLbxlZmiDtktmnbO7F&#10;xtbFlvB4e2dPsM1b5y0uLmMp9FEifYC6NMxcG15e7Vtd79ngDmxtDG1tjGytDwtWh4TL4JYY2Vka&#10;2WOP7bPgaZ9FDvgQVvVIIRMrZOEA22y8YAkvWCZucYgbbJzI/l4KYMKlACasL2O3lqfh8sF+THXP&#10;V1avv3Ur+r1t0ffOZVJ22VrW0XamQf6G1o90NaK1JBI1rierfZ+selMkd9M0JdO1pACgIBLAqRoS&#10;VzWgDNeoi+fo/E36fkq2hpQIkfr9WK8tlaP1Mdn3Z7kSwCIHnKsnkW0kmaR355Hi9QCxb0Mkb0Zp&#10;KmQbqRQbyJVo3CxWv5arfjtGQz5M28RR31PP+KGkRfz3bqXfeJV8bfFK2+s1nsFdW17aoOO35uHb&#10;e5s5Jbic/HyTMcajj/IZQ1uLI3TS0Dx5lEEZZ9Gmlumza+BztIzjrRDO95egQw50sgYvewbxoAsu&#10;XACbO0yItwCtU6E1CrRCOmSg1vEjjMkPxP63AGx342RrRX9Nfld5RndlTn9dTmd5/GhLNnWsnjc3&#10;cHK5YLPI+8LLEgtIEA9/tg7PGr3LHBfSR3gLQ0frf5O+P87z/HdK+FMTvLOOFm6QPhHAlB8hCbjE&#10;S2AN/CPY/bVZiDcDrU6ds1FHLMo+myVYXl7jMBgc0sImjgstzawhI7Nj7pjafK3ldtc4Wt70hY6Z&#10;Q0ioc1nJI+RYDJNwn42xWZ6RXp/5ehv9+z3Urw6Rvzqa+f3R1DdHE7eOxqWOxsXPpn84m/nqbOab&#10;H9Xv9xfIb2Bmf4BmJCCMwVKNUr7Nv0Yp/keOvny2rmqegUKOnlS2rmSmtniWjgQo5xnIFBjJgZoE&#10;pWtvZL9JUrkBdokAe2H0JXJ/ErPAATp3s3UksnTFcnQlRfXgFirQlCpUl/kUhJo0oFJfpUJP+Ypy&#10;XSVAsYFSmZVWiYNumat+pYdRladxjYdxrYthg6NRpZFGnaVRhaVJtqlBgPTdJ5ZG/VXFfS21E8MD&#10;vV2DMa8zddXcFcDPd9kgFclgRbEAZUlfZSlPFWkPNVkPdTlvDbkATfkQLfl7n6X8qkqHq0iFAT71&#10;vlf8v0kAqys+/HsBDMvdv0PuKYiX6vcq/Re2v0oKjxWUHkrIh95W9PN9WV47yahCUrPHpoqwyEI8&#10;MmN6KH16KG1qOGVqJG1yInVqOn0GmTaDRpDmShcW6zgrDdz1eu5K1SqzcnmhYolevsjIJ5KSJqde&#10;9PTeb2sPrm/wqaj0KCl1zMt3LkC4F5f4V9eA+qiBwZTpmWwstmGZU8tmli/QECQCnMmKnBFlsuYT&#10;YPEpIheH+dEBT2XjZnLwMLmE2Tw8EkFAFeJhxVhGIMKSlUApwxKLZnGISVT++GzuOAqBpJTgF2to&#10;q01M3lvWVj2dW0FeAjUglpPYIsqIrGIcIx85lzWJL8SSC7HEQhzhM0pwxCtKsaQfIZYRyJ963ytE&#10;AjhnaroEh68kU0SZvlUUahke1qIiB3zlfaspVFAW2d8rAQwoxcH5uABRPu7VhMyAq5zdT5cNBrQu&#10;Lb9lshoZi02LTEA1dS5/FpkyNPyyveN5a5soJxjwtLkF1Lx6/z5jcjIbOYvA40op5AraXOU8rXyO&#10;KhLAIgcM6ouIBNhDY+Fc4f+dAEbg0PkYeLFkMGJ1FHr7wlpQWuVNHc+PU0DLR2hpvNZUeqWh+FLj&#10;fy6AVVUeKio8ELsTrKH2UkYySE7CIze5+WD9mDWLOppDz5SmvjSUSTCQK7bTR5hpFlvqPVcWH8qI&#10;Y4127a3SVhmYPQ74MUHtig/PsZSvsVFutFZB6EkiTJXSjJVzbHQTtKRStCTT4cxdhQIz9VIb7UoH&#10;wxpnow8hrp1Bjh0Bjm1+tk2eVlWOBvmmauCwJxLfhF37g/9X/xn0w+8eiH/1WOrbiLtfBF3//X2J&#10;r54pXo/RkojXlQYk6MmkGitmWailGclnmChmm6vkWakX2GgibLWuAJu5lmoiEywSwKAmx0wt11w9&#10;z0Ij31KzwEoLYa39KYU2OkW2uleU2GqX2sBy96dU2MJpxAA4UfjS/hZbKBeZKyUo3Xol+U2ahkSZ&#10;peZPBXC5ldbnAtjUpNTMCGyWWyuW2cqU2suW2imV2Grmm2khrAwK7bRz7cTLfL+ezBLjj2hekDT3&#10;UGIH2NvHBLFzigRsIpmK0JIKxFGDGPLQnNQR/q5g+tu14S/Yvb9lfPj1/PtfcIb+sDL2582Zr3dw&#10;149Jd87nJCCaFDQvDVHEIaoERJX8CFkcItw9J944JX0NOCfcuSDIQDhFwAVe/Jx47YL61encX0/m&#10;r0FM5S209gHFb3UsLMhcSl0m7NYPT831n6hIKrqZfksdDThnuQvREmek7yHiXyHi17DHJYDGFSGi&#10;JuAEL3cKz+csB5FlIaIUhL0LIW9C09/DAhh7DcKDg69B8JTU38KQbkB4BQinDuFURQJYlAcMkcQh&#10;0p0Lyg2I8sMF9bsL6jegexdzX4ICnFxLBHvhuaBFnF9yhAeDdueICHNIuntMET+hSpxQZU6Iinso&#10;2c2xu8t93zO7vmZ1f8Pp/2Ft6AZE1YDg5YE1YGjqF1TVM7LyCVH2nAJn/QIuwKDNScHQpAF/L30/&#10;RQKak/ypAL6cBVr2AqMM0RwhpDcyTaXK6/tSD+lsT+0sH3NMRQrEQkGrxDM25nSDAk+dIpxb5WLW&#10;15D8pWmITxOOtdQHOtV6WMAfH1fjBnu9NkejHg+bLi/7RleLfHuD8gi3HcIAtEdfp4/z2MidDeLW&#10;EmZ/HfxCNw1njvJp5NbC6nDHKh/TrnDH3jD7Zh+zCjeDF9rija+CV6a7adPdFMwIZ4XMWaMIhIsH&#10;QhZ0vgUdrkOrcxCHtNbTWBnmWuFvV+5hVulmXO1iUOuq3+hp/NbfKt/OKMPaMMvaoMzFoiXAsSfE&#10;pTfAusdTj/TI9iAn5Cjdk/tMdz9G/yJZ/zhG9SBBiZeqxM/U2E7UPE4wvkiw57+03UwJhroLoS0c&#10;tE89PJjn79J3dtnn+xuQgHuxxj4XLJ0KF0/5jJMt2P6KBDDEX4SErAv+4tHm/DaXwueS+TyqUDB/&#10;xidCK4Nbja+oCS5rSa4HqS5QFsDhKE7/NN2UG62GD7017PzXXqs/9Fv8edLqu2n766z7WuQnhtz6&#10;aGhxDDpgQydceLhWZnbfpQry/U5TbKAks7Mo3eNYw6NUu9VkW1Km80y+98Z4LsQfhXZRkHD2BF2L&#10;THJfS3HbT7SH4qygGIvTOAvBG0vGS1PUEzNu1Stoqh5aQ0F8KsQhQiwCtDIPcZfPNzin3JWTdc7x&#10;OutklXG+Rr9YnYfWwK4FaIMGs0mDv9jzGOdb4PIXT3jM/bV54RJ1e3nuYJ15usU553Gg9TkI377T&#10;HMPKDV3PDeFn+3LemLMfq649U9p8qcB6ILHyQl2Q5LzwxLXD2rBG37zDLqBCG57zuULbq0rXp1rP&#10;t1LHGwDKAFAA9aUa7rAAVnLMU7DPULQpMHVLM3P3umvoqegWZPbaVvultX6CmW68pUGCifYbfbWX&#10;OuqvdfUSdM1ydKwK5R1Kv/co+6N/1e8Ca38T+vYXES3/ca/tFxFtvwtt/tq/9i5o2DpVR/2hr8aD&#10;lsgqbuGsIG+Ul9EjyOgWZvZsZ/XuX7qfs5KJi7IpqGIGKp/eTOmkv6hhvKwlPyylPCrbSOwQLQ56&#10;mDdymD+xkzvOT+vfiG1df1UH5XUfZ7Sf5vdsZvdwiqZH4nvv60WbqTyTNk2W8au84VbyW6uMP7mX&#10;/iWw/jcBDb8MafzXwMZ/CW76t9Cm/4h4+6vw5t9ENP42vOG34XW/iqwH8a+Btde8KiUdy+StClRN&#10;sjQMkgwM4s0NXjkZPAsxeR5j9TrP5nWJ6bM04+d+5nEmxrE62i90NV/oqj83VH9hrx8XaJny3DUn&#10;3iU93vLla3Wfl1KWcZLGKVIGKeI6JdqOVUZeLbahH1wfdrk96nC812ARIKqpNfVttAxssgqqNvYG&#10;EZCjZvv8DvjZ4dvsGtlgE9xmH95pH9FuFdJtE/HeIgTQaRECq1+L4DbL4Far4LdW8BLCzdb+lzEQ&#10;1MDzKluHA1otIjusH5IfFR8UwOJqK+3Dbs4g4KJkEqrDQSWTyy/rMX5ZSM/Ucae496ZPhuzfzPqk&#10;zz+u4CZ1CHP6eDm9qxnv2cktqAe5E8FJA97Rgz5vRvzjut1eVBn6Z8jZdDg8ArxzfNzp9ATEdvuH&#10;rbb3W6xD2y39O618P9gE9NgG9doFw9iG9tiFd9mHv7MLh223ZWCFVUCFfXCd24M6v8cIr8h4O5+n&#10;hvaPDe2ibX3SvO9lBj3NCH4aYeEeae0VYeN1z9EvKuhx9qvk3KjUN0+iE3Pyyj90js/PkTe5uFXO&#10;OGN+dGFugkkfAwXmAqAVM1M22NOBR01wmGM0CgFPISFx+EkUfhpNQeLJKDwoI0enht/3TfSPYMZm&#10;QD1uAglqZgbHp/tGMT3DM20fBiqbOvNKm5LzqqKTSx7FFEW8iLf3T7LzLQ960fIgrtT9Qba1X759&#10;SK61/yNJPb8vZez+/Tun/7z+6JYOwsin3eN5b2Bsq+OjLo+X752fVun7FSq71hkEDbhFzQan0V5W&#10;MN7ULie+XU9r38h4x8t6L8zr2UX0C3K7+TldW9kfQATlnYK+vcIBeLXX/KGD/BEQd/MHhXn9m7nd&#10;3OwPKzmdjLSm1cJOZm4LPaeRV927WtGJTigafZrR4Pi0zTGq3yMJG1649KppJ7n7NGPwLHNo83XL&#10;4v3K1Tet/Kw+VlL7UlYX9I4KYdehJS7senmr0A4XPIRP97mnu+ugDG2swAKYvrr7YXoJ0bme82H7&#10;MmH3vLBrr6CVU94KYcGziw+tbp4vrpLqu/CpteByDlM+cB9U413Shs1fd5o8bzZ8TA0vYT+t2U3p&#10;goomzgtGBUmdK2/ersW2bGf0CNO7rx4FguxeflbPViacof4pIhcLAGXwuBCJWPCqtYQ25ut62tPK&#10;UY+k2YAs+rNq0NoJYvS4YOQofxgU9rL7TwvHDvOG9nMGQM16fBvjeQ03of3TBkVtipoVFUSVogNE&#10;AliUTSs6L9gEDyh2dOP8sypw9uWYt/CH5fK/K8ABosPAMfz0rtX4VlZMEze1U6Rd1zM+7BTC6ldY&#10;OAQQIGD7u4UY4IPPZtGIyM7CFMDvsqgDWynvQed5yZ2c6CZe0jvwaZ3xTht0eNNp8nTA9g3aN3vp&#10;RcNp3ihUhT3LHwNv63ZG334OnOUP7pbt3EHAQeHYcemUsGBw++cEMHjwgmHfufyfj4viid3MXvC+&#10;MJ5V9zpE97vEjnolo0PzFl/V8TK69hHDhyVjG5eXcFA6DvoPur1XOnZSPXNaN7NbNrxbPgjHS/sr&#10;EsCHJfBFwQ44e4CX2rUa28Z61Uh/Vk99VllnHRqvoJcgp/re3WUl8flB3suTvPtQYdhGtNlhuv1B&#10;lt1+lsN+gRsv05mf73nyPgViYqClJWhgho9o28/rPC7s3yzs2ywdXs7u3cjqP88chTLHj9OHtnIH&#10;NluRe0gatf89ebSdiRrgL8yecKkXWwtHa0QBC7m3goP/NL1O2N8kHPIoBwIy4EQweryZfbjyYIfu&#10;uTtndThnfDZneka2PCJ67OIenjFKIAGaSZhJTsoyswtVMAiU0PDR1g81MYp0tIv29cry9cxxd8q8&#10;XPS36O/V79/sr5d7urNDgodrqqNdnI5mhJ52pI1llK1VNCirKQcpK/irKgXKy3iL33GWlnAHNW5O&#10;aeCF3u7ZAE/XTJEZ9fOC50kGp/PxAJUZItkpSrR1d04XmV0bixg5Kd9r39reueGsKBvg65kbGVb5&#10;7FEjiKARZ/tk0MjDezX+3vkiJQw2RS8ELViaRgFADdjl5ZZlbx2voRIuJeapoRhupvvK1ijW1TrR&#10;xynV3y3Jzy3O1/WNj+trb5dXQV4JEQEZ9wJygkCv7FNdLFMczBOdbZJBCyJ9C9rU1Xygo3FfX/uR&#10;icFzW8tYcC5wOeDSQMHVMRUADgZlcDCoF/XTxSEFHABaAN0TtWNt/ga0oK0eCZoCe0XHg4ESHQxa&#10;AEe6O6cBHG0TLExeWZq+dnEA3YDXDwaDBqK9dZyx/lMttXvgukCXDHWfgEbAC73dct0cM+ytEm0t&#10;4h1tkkHZyTLRxviNleEra2PAC1vTF17OCfeCckoLBtub0NNjyyTcJoCAWSPj1xcovHn8Kh0HI3LA&#10;Vxr4M+/7N2aWfxbSFPunEKZh8DM/w99J308QWd5/xKf2FzOygBpdwE58bn+RYwuAK7P730T0qp+C&#10;Hmf+13zmgD/zvp/xmQMG/CMBfKV+r+xvTxsW5sdFfz9DpH4/tb+djeiOJnRbPbalHvOZAwb8QwGs&#10;dNf7MwGsetdN/babxk3PjwJYJlxK85mYaexN+5Sbzpli9hl3TeJuqz0Vk4mQFw9W+3sBLC/3UQAr&#10;yfio/c8FsIq4j/JdD+W78MzPqhJuapLuAHUpDw1pT9Fc0GCX0h1X5dsuAKVbzjJ33CWkgySVHipq&#10;R2mZJOubZxqYZunpphioxZkpRd+zyk/3rCryKK11Q/QElI4Hlg55ZXV7pDTbRzVZvuxyTpjyy0cH&#10;FGF8EViv/PmAMrpf8aJPIdOngOVdsOydz/EpWPIrnfOqI3o1kTzrCN5VALx3DcGnAefdivHowHi9&#10;x3p3on2b0f6VqKACVFAaMvQN7kk09c0bVkrSWl72cX0dNDABTTOgKe5pCf4gmyhIwG++Qm48Hec+&#10;7Fu9174U2swIaJvzbSG416McyyetEWOWOaNmGSNmqb36MT16bz5ovexQe9qsGFkvE1ojGVQlHvRW&#10;/lGzwtN2lZfd2rFDRimTltmztvlIu4IJiyy8S+liYBOA5F4BKqescmbssqdsk4ieaazg9NXwhI3w&#10;Zxuh4as+bgwXyzVvZ46nJ8sjmOH2iOYcQ3bOJDgV4ZxLsG4ItEcu1j0X7ZGN9chCe2ZgPTJAxLin&#10;o9wzse7ZaPd8nHsh1qMU715O9CiZ8yoguKZPO6SMOmWMeBcNhtT1RLa+e/Su5XlPUURbjHtJuGWa&#10;j3Gcs94rW62n5moPTdWfmeq8NNF/qaf/WFkrRFbLV0bXU97Q3cr3wbPkgncDkwsszubmloDL3Vtf&#10;P+byOFjKGm6OSyTz52FverCCFLKG1mkdfGY3zGKvkDEgpI9v02d25jHbCxjBIobPRAEELLSQjQHs&#10;sNGAzflJ3sIUb2Fmiz7LZyAFiyghEy1kfszrFUlfUb6vaMLntbkRNqFvAfWegenikAc3FsZBJYh7&#10;S6hdNhJwachgEyxchHOC/yZ9/w4M6PMlcOcvwcFpwUsYcOqdJeQeB2abPc2jj67PDa6Q+5mYQSZ2&#10;eI06vbtMPFgjCZbRm0x4kVoee4LHHtlcHuJxAANbq/38tYGd1cF99uARc/hwcXh/cWiPMbhNHxLS&#10;R7bow8frGCFravXSYS8S+lmkQRZxmEkYggX53OwqaXKVMrPJIB1wl6HDHej89GhvX8jf5XK3V7k7&#10;K9x95soumc6boq7GVb17Vt4RnlvnFpNvfC9Ryf3pXavw742D7lg9+t448gvtsD9phf1V99E3xs9/&#10;MI/+zvLNXe/s7xwTv7KM/d4q/pZt8h2ndGn/QoWHVaZZPValg84NE95t05FdqMTJhboF4Rj3bGH7&#10;gnsA7Z5DBxC0e3S2yeOvLjHZdMocfopJm1lbwvA28Pwt7BYfs8FH8vhTbEbXKrtna2VQuD6yszGx&#10;vTbG5wzz2UOwAGaPfUwCZk6J2GNNCxkoAQMrXMQJmDghCy9YIgD4S4RNJpbLgllnY9bZcFxbguMG&#10;E7m+Os/aPgpMq//CKvobz7I/OhZ/bV8g65imb/3U2cQ9xMDkhbZKnIZEmvqNDPUbSSq3rrJ7r0jT&#10;lASVV/Vg86MVVhPL0JC8cr2fkqUuCQCFKwEMpwjrwEnAn0nfT/mpAM7SF0sxEHutIfZA8fYjJakE&#10;HZU8Q5ViHckKjRuV6tcK1W4nacg/1DZx0/MwNrgvbRb3nXvpFx6l39kniJlHtA2gl9lLwiXa1jxS&#10;MD/Fmx/foE2s00bX54c3FgZ5CwNb9EHe4vg6Y2ptYWKFNsaZGwVxZX58dWFik4UScHB7XPAllXax&#10;y4QOluCUkYNleLLogxVoD9xmq9DxOrTPgTboh0v4o2WCcGF2BTe0ONM9P9FJHm7G9NRPdZRMtOYP&#10;N6X11SYCxluzSEOVK7h34K4+YI8fc6YuuCiIh4X/GLeJOVubPeLM8BfHt5jjfNaEcGlqe3l6hzMj&#10;Svb9WRm8z8XubOK3N4k/Qr7ixxmh/47dNezR8uTZ0szFEuVihXXOWT/irApYC+tMDJ0xuLWPOYbY&#10;rL25/LdVhp6hYvp+SpbPpfUiJDVcjW3dElKfjA4lLOAfLyKt6GNSvNmbwtkv96a/OJz68nDih+Mx&#10;seMR2eNRydPJ66dT38IaePra+cx12PuivobQfz2b/eJ44muIpHXQp9Mc/KdErV9m6kpkaCnk6svn&#10;/LgAsEgA5xvKIozlC4zkUtVvi+Z/BpUiQwwiXNaXytGT+Sxmaktm6IiDCJrN0pHK0pPM1pUGu/J1&#10;5Ap05PK1ZQF54CbUkskFd6OmdKGeAkJXXrQLVOaAmxbcsRri2foymYbSWaZyuVZKCDu1Ckfteie9&#10;Zmejt9aGLTZmb+1tm708U60sisNDGMP9TPQMZnJspH849mWaupz1ra+MxL6xF/vaWfwbF8U7Xkpi&#10;HsrirmrSbhoyXtry/jryIdoKEWqyYVczPH+KSAx/hsiGfqZs/5/lM+97xaeK91P+5wI4EtRrKD1R&#10;V3ysIhepIBUmLxkKr7UBJ/j+DOB6L6/9/o8C+KmSwlMFpcfXJf20baISKseaMEu5I7OZY6MVNFwR&#10;eaYAN5WHnsqenUifGk8dm0genUgZm04an04YnUyems5Eo7PxmHwKBrGAr2RT6lYZVUxGOZ3xY4Iv&#10;JRdPSEeikianHr3rjGhu8a+u8SgpdS0sAtG3siqoru5xZ2f0YH8WBlW2QKtmLZbT5/MIuAzUbDpy&#10;BkRQn4vH5hPxgAISoYCIzcfNFmBnC/BIAIKAKiKgRQmmuUhkIQ7OtQWU4klFGDhntwQHp/DmIHHp&#10;k0jQ7dTxmawZTAGWVEycy57FiiozplCgpmKOUctYqltkFxNIIs8KT3oMT5VMEgGaElH0Y4TBE/+R&#10;AM6fRWZNTGZPTpXg8Jddgid2hnfhYTNagSdWEkhVRHI1iQKoIVM/06hlWDygFIeHrfAllZcrB19R&#10;hIGnpC5EY0SrBYPT5c3MAsAZQQ04voHOaGEvtS4tA5pZ7Lr5BVAJDkgaGIzqfP+spRWWwW9hHre1&#10;vnjfGTvQnzoxnoNCFhLwJWRSPhZejLmUQq6cpwHKRNnAONw/EsA/Czj4Hwlgz1jEDW0PCZ1ABd1I&#10;adkwddUXavLPVWSf/k8FsIJ8hJJipKLCAxkpeB5pibt+MmJuRZnvdlcOllCYcwYBU5UVbaqQaqpc&#10;6mCYa6KRb6oTratMa68548yd7nHYi2jBEvaYMZ3vZZKhL95sp95mrVJtLF9qppqsK5d9OUtzkbkK&#10;wkQlz0g+10Ahx0A2W08OxHJr7Von/RZPyw4/63YfmxYveB1TQKOreYmFdrKGdIzinVilu1EKt8Jv&#10;/cX9i393+uM/u3/9S98bvw+6+5dgiS/vK1x7pS2ZbKqUZQH7XVGOrwhQBpQ5G5Q46hXaaedZqYvq&#10;QSHfWqvCzazMxazIwQhhZ1Bgqw8iKBc7Gpc6mwJKnEwAYBMA1zsYlNlqVdhq/BRRHnC5jTqIIvtb&#10;aKaIMFVIVL4dJfkt+NZRYalVYqoGqLbRLTPXqLTSBoBKQLmFJgBUlprrlpqbF5mZFVtpF9soFNtK&#10;FttLlNgrlNpp5JtpVLuZF9mpp1t80/ns5laPAUTQ2JmGc3OPidcPcN/vYb7fx/5wRLhxRhaD5iSh&#10;JWUYtjK0KA/Ny4DKQ9ytXcz15YE/sQb+KIIz+Of10S95E9/wp76DaHLQnCyc3UuWhoiSZzixE3iC&#10;4h/OKd8CYD1JkIOwKhdYpVO02DH22xPSnw8pfzyY++Z0UXELa3A6H8EZe+ilL6UtG6Ei+0ZXzV1H&#10;8XpJivbOgt/6jBS0IAPhrkOY2xBaBkKrQFgdiKAPEQ0uyHqHeNUjoso5SRUiKsNWGCsDoSQg5C0I&#10;cxPC3ri0v9cgyg8Q6AP1W3hlYqI0RFC4RO7S/srCNURJkQOGSLcg8o1LrkHky5WMiWIiAQwvsvsJ&#10;Imt7PicJOKNJAU7nJE/BCCzrQ0xdiKqxi5RZHbw+1/YnVPV/TJT8E4hzbX/eGL1zSlSFGPrQogFE&#10;0z6nqEBz8iLjCzMvc8VPvO9HzuckLmiSZxSpY6L4AebuPubWCe42PLwUCXidY4IGRLGFZj1JeRrl&#10;bl8gnG4WemkX+JjX3HNjtBRDQha0zQS/ah3yKIIt0vo6ZnMNtb08A23NCYbfNgQ6NXhYNntbtHiY&#10;tLmYdDgadzmZf3C1bnO3qfOxS7TXo32ohDZJB+uYvQ38Lo8g4GB21/Dgtypob+GQNtKT+TjXTQfh&#10;oFrvrtfsYdDmY9oRalfmY0aqyYRWyRvkcdz4B/Rs3/Bg69TEB9R41xoNtcvAQWwKtLsKUWbKg13L&#10;fOxqfG3eBtjXepqV2GqCryJ1/rZ9qa8nyvLIjRX4yoL+hBd1IW4V7qbVztotbhr453ZrSa4bcZa8&#10;NwbCGK2dONWdZNWNdOWtLA1BvPpRjAEUZ7v3wmY9xltYFQvx0NDxwtkZS3DI3NnnnB9uQvzNMw7r&#10;jM8+4S+ebDEA55uMCzgvlgmvDSxgX/CZRzz6Lm9euDW/LaTv7LOgXRrE7t9oeDWX7LGc4Mx7Y70X&#10;a36aYLYbpXWeYXacYbqXZsxL1Gc/Vcd63+0x+GODwj/3mv25yeyvQ8+sOV2FfNLYAYcCCdnQFvX0&#10;Q/52TtBxnB0UZ378Qm8vynAnyWY90UqQ50qKt2BV3T/D10GbU9DpPLQ6Mlf9fDHTazPJ5iTeFEo0&#10;gRJND2L0l59q4B9o4mMct97GQeR30OostIaDVonQCvV0mXaxyTnbXD7aYB+vL56sLpytzl2sUc/X&#10;yRBv4WILRmR/oU3AIsw2BxIuXfBYh2vzgmWqYIV2wGdDO2yINgiNV/MaE5YKHnBzQg7yA46ynXYT&#10;jfhv1LgvFfkx+ntprqwX7j0OJpVaBuVaNm/NAhvNQusuF/0t0/Yq0fQoUXcrVHEW2d+yHzfzFR1y&#10;5e0y5a1LzXyyLAI8b5s6Sbu76T3TU36spxmtpfXGyCBBTzdaV/OFjsZLbe0YHf1kLaNsRYv8G04F&#10;X3kW/8Wv4g/B9aL1gAG/CW3+i3/tDY9SJfscbZ2XrhpPqkIrlwux+2W403LkSdHY3qXF2Ur7wE/v&#10;Emb27GTDQgKqmLkomxKtYcl8XT8TmIUPR6CDsjAheYTIsrln9UuxnYL0gbP8Eaho7Dzz3WFa62l+&#10;z1Z2F68Chc4cj7JIttOKljJKlPIpv+5a/DtLWAB/EdQgygD+l4CGfw5q/JfQxn8Pb/pVePOvYfvb&#10;8Juw2t/cq/9jaM3XPpW3XcrkrQo1THL1DNNN9JMs9N5Y6z5z03v0wPxZmt2rEpsXtaaP802fuWs/&#10;MNJ9bqT/ytIswdI00UjnjaH6C3ON507az4ONX76yeJVk+STP/F6RcUC2im3cHa2n3yi+vq6eLGWU&#10;r2ZXbezdYhva6Xy/2/2xKPFX5H2rjLzqzf1rTHxS5Exf3dGqsvBrd7kPDuiwj/hgf6/D8nMBLLK/&#10;cL6vVQC8mK6lX5tlYKtV4GVOcEi7dQSg1SISQLiPOETAqXjrKe820ro2Uz4I0rqO8uF1lDmvGhj3&#10;yzhPargvG1ee1rbohDdohlRpBFaoB1TohdSYRDbZPWtzfvnW5kGz9T1Aq+19QKNFWLmeT4GaS5Nl&#10;OCgDQAHsbbN70OHw6L3Tg1Yr/zYb3w67gE67wPf2IZ32Ie/sQtvsQ9uc7rW6P2z1ftLo87Tc4z7C&#10;NTzP7V6Wd0RO5MusR69zn8UURCUWxaUXxWfkxqanx6QkRidlpOZVlNd3d48isXMYMqN7aCa/vjWl&#10;pfllffWTqrLo1saCieG3NNL7JcZ7zmI7a75jmdHNXa6lEdJH+/JR4/UMch0JPU6bB79bkllLeCYL&#10;Q1uYplCRlDnU/AJ2no5bZJKYbFCPW2CAGrAXu7BAW2LTGHQKlUYikYgYAm5qdqZ/bPJ9X3lidt6z&#10;mLz70QmeYYFq5oGqJqmu4XX342v8Xpa5PkzR9wi/qen867suv74deU0jQdm2xia81flhq9ODKhP/&#10;Qg2XIk3XOpOAVuvIDy4v+jxixgJSUPdyKc/LOEnNOwV9Z5UTIIoygIV5PQBRHvClBh4UsYsYECL6&#10;+fm9mzldG9kf9sqG+YV9xFflE/dzFpIaN4t7AMKyIXZiO/lx9YR3Zq9d7JB9PM47l/OwRhDVtvSo&#10;hhZWsh7dfpA/tp7Ru5bVd9pEgIYWoGUetLkG8dfOhJyjHc7B3srBLueIz4F4a9DGJkRibrWMsHLf&#10;cXO7YI+Y13ua376X37ha3gRhSNAaF1rbgFa2ljvHR5/nrae2QYhxKGtoP6qNGVE65ZvZ5xzXZvSg&#10;y/zZpFsSJaxw4WE5/VHF0uuGreTOg9zB/ZyB7axe8ATYSHu/mf6Bn9WznfvRzgLAI+JTwJGg8krW&#10;gjJ4boDXMp7X4MMKZvwyMMG5lPslzBe1gtQPUOnUUd4QVDJ5ihg9zh8+KxzjJb1jv6rnJXeKRK+o&#10;ncOCYYAo/1hUKTqXqAMiASwqA0R7wVNrNb4VPJ2I94vJD0sXnlcvx7zdTOkEu06Lx6HyaXBd2xk9&#10;6/FtnDdv+akfjgtHwdNMmNO3ixgCAwgQIODEX37BwBZigFfQL0DA8Av6AOD9BYA3eu9yNe6T4pHV&#10;hGb680peSsdeVs9mYhsvvpUQVDDtmtZl8uKdMRjVNNbTBl7c+7WYjtXYjv2cEagSA9jLH9vK6Bfm&#10;Dh+VTAoLBoWFQzuFw4CfZgAf5g2B8TnM6t9K6NiMa+OnvF+NbaE/qyZEwNnVAMw9BP5BMelp+WZm&#10;13HFFNSIO66aBp0HPd8uGdkrH90rG9wr67+Mg/ulwwDR4sEn5ZOHJeDCB1YSO5iv3wLWE8Bb3LeY&#10;XPfWKTRDRa/B3BId7r/wzIf5zGnlpQ33tflZjgtU7HFe6HFY4L6eas/Pcb/4kAYtTEMry9A4VlDc&#10;tpvTcYjo4xX188pG1guG+NmDpylDp4n9O3FdG+ndghbMMZZxTKdwsP2YvsaZDzXk0fY1yvjBClG0&#10;nAS8fsTmHDwLNJe8xyWCwgl/GuK/hTYyT5eenTB8zuatz6j6pyT9I7ypEOW6iX50tNx4tktaWCQ3&#10;9Y7cSyxStwm/K2UlL+tkqB/m4ZoYHFDg55Xr7pTp6pD5dwL4Uv3CuKZ6e2Q42ce6OiXY20TraoUb&#10;Gzz0cE329crw8850sH2jr3NPUc5b7LbDjR+sQFSQ9XG0i/N2zwoNLA4LKvH3zvPxyAYRbAb7F4UG&#10;loDof5m26+uZ62ibaKj7RORBneySXB1TQdnWMlZbPVJW0kda3MtI76mfV97j+3WPImsvVxEGrcEu&#10;WSRWQQsgXglgM6OXoAYcFhZUGh5cBlrT135koPlQ5rq78h1fI5V77lZR4d4p9/1Tgtxfe9jej/SP&#10;C/eJDfEAJAa7pQY4ZXhYJjuaxNqZx4D+gKZEScagHWvzN6aGLwx0HoP+mBu/crBJEFltMErgSFAG&#10;HQARvMTLLcvFIQVcBSgDwMtFPQQRVIIeqiuHKckFaKlFWJlFiUYpJKDI0zXD3joOtrnu2eDlVmbR&#10;4HLAgIA2QaXoXKA1cBbwKm31ewoyflJiHvraDy1MXjnbJ4G3ydUxBRScHRJgJ22dYW+abGeS6Gab&#10;7umQ4WKdaGf22s7spbvDmyeRiDLEwOgAg0rYYcwd0MhCMm5tHrf+PxLAn+X4XvGZ+hXxXwhg7BTz&#10;ZxEp3v8CkfoFoIfnkSPzmHFY/Yrsr0jZfszc/Yni/a8RNfJTMBOs/4IrB3ylgT8zvldMD82LClcO&#10;WKSB/5EAFqnfz+xvdyvmaqrnzxCp30/tL6C9EdVWj21tgPlMA//jDGAxH0VxgLeCBMBTUcJdTcxd&#10;446n5i2vjwJY/p6M7ktJq8Rbjhk3nDPv2KbdMY69pfrkrnT4zwpg2f9bAthX9raH7F0POTFP0B8l&#10;KV9VaV81GT91WX9VSW+AigT8Z2KlO+6Kt90UbrlK33a7KeF3V+W+sm6UhkG8tk6cjvobE5UYO5WY&#10;cKPMdNfy1oi2scfvUA8a8REVWP/8Kff0YdfMD/apHdaJ3Y5p414FM/5FM36Fk555WL9iojeC5FFA&#10;cyuguyGYbsVstxK2exXVtYnk0UL2aiB7V5N9ygk+pXjvUqxnFdmvhej3juDbgfNtw/o2oPwqUP6F&#10;yICsCd+E2aDE2dD46bBY7KNURkLZeuY7bmafIGuGl4LciJ3aiJkQxg/vJfUdJn44SHi/8bJj9dm7&#10;pQct9LBakl8p1j131jFryi4d45KLdMyatskYNUvq14/9oPmqQ/VFq9LTJrnHDTIPAc0KTztUX73X&#10;iAZ0qkcNGiajHQqZQW+Xw9oW/OqxTsWztvkztvkEjyqcWwnRNXvOPXXJN4Eb9GbT//G6d8SaVzjH&#10;I4Ll+nje5RXFKYnkmI13LMY4laJdCpCuuTBu2Ui3TKRbhohZVxhQiXLLw3gUYT1KcZ4VYCjm4Azp&#10;7GnPrDG/wqHQ2q57TbWhTTmBDfesc3wtsuyNU4x04zQ1Xyurv1DSeKak/Uzb9I2K3mMZlWBxOS9V&#10;TX8v7zd5OW97P0xtbx7ubgiEq5xNNnV1fpZDHV+dH+ctTB2xiScs4iEDs7Mws8uc2mFPbc4PsvAd&#10;m4uDPObQBnNkkzXOZ04LWEiR7hXCywDPbi+it5nIHRZqj4naZ6EPWMjthUnA7vzk3sKUiH369C5j&#10;mn9pfK+8L5zvSJ8AHG8Q91exQvbsZeMflwcG5f1l9N6lA95hzQoXpwWMKT59EvD33vcfMStahnZ3&#10;GRZXwqWJ3ZXp7dVp/vLEJmt4gzm0xRxdow6vkcZ4CzOHq4QT8IN/GbuzhIQXA2ZOAvisiUvXNbHD&#10;mdpfnTpYm91lTl4ydcX2JfCJLjspAnR1kzbGJQ+wp1rWUO18YvcubXhnfnSTMrKMH6Cje6GdpbNd&#10;zunu6sne+uHu+o5glctlL64wOIe7S6eHS6dHtO3tKeZyBxJX2T2W39qXVvM+pqT9cWZdWHyF7+si&#10;x8hMI+83Ks5PFP1ff2sTfN06zPpZQXzjbHYX9VF5v31cqWdhk39ly73m9y/f9yb3DZROTnYSSFML&#10;NPIyhbFKFi3ou7ZK2lghCNbgbzwHG6QjHvjGQzrZJh0JCMKNWS5nfIU9uLeJ2l2fFXAmt5bG+awx&#10;AXscDAU8jEsTH2HDN8lHLgWwkAHuCuz2IqyBt39MBeYxMZegNlkoUbwEw2VgN7gcFGvT5jniK8ek&#10;P7kVfuVd8VfbdEXnRGOb+56mjhH6ulGaCinq4lnqt7I1biep3ALlqxzfZDUxUM7QlgaFJNW7iSp3&#10;QKUoDxgckKx6N11dIlMN5sr4ivi05qP91ZbN14WTgEWWV2R8RdNBfzYjtMj+igRwus7tNH2xeF3p&#10;56oSL1XkknRU8/QUizTFq9Wv16j9UKZ+O0NT/om2sZeOm6lehKzJm69dS37vWnzDNeO6cWh0ViWD&#10;wdxbY27NIzcpY1zqyBpldJU6vDo3uE7r35zv5y/07S5N7rAntlmTgsVxPmNsizF2qWAn1mhD3Pkx&#10;8PGBPy/LSCEHnlwdcMylnWzMn28xwA0GHXOhMx50yr1cQngDOlg636SerZEuuKTTVbxwYXIF37OE&#10;7qCN1yE/IIYaU3uq43trEkBhrCVzpjMf21sCdi1j2jfI3Xxav3BhkL8Az029RhvkLgzzFsHNMCkS&#10;wFczP4vSfw9/TA4+3sQdbGL3eVg4gvIGbn8T/hdLwM4a/hLiJWQRu6vELXBF9MltOnJ3AbtPJx8w&#10;KCdM0tEy4YxH3mRPMhdGl1Zw68IV1Px8Skmdqdfr7zQfS5knyZk9kNW1cnY3qygNok4/Wsd5r0/p&#10;CiZldyfFDiZuHY7fOh67czwqAeLJxLWTye9OJ6+fTd04n74JIa9B6K8g7J/PkL87mvwjhJOFJvUx&#10;adIl9l+mat1M15KF9e3l/M8iAZyrL11gJFdoooAwlk/TuCNK/80zkBFJYnBktr4MjJ7cZxHcohk6&#10;kpk6Mpm6Ulm6sll6Hycwz9WXvyJHT05ENjhAR+YKsPkj0unad1K0byXr3E7UvZWsfzfLULLQWLbC&#10;SPm9vXmDqUGloUGtvX2yiWlRSMjq+JhwYW6ft7bCXmqoavewj1STdpW+5ixzzVNdMkTyeyfJH+yl&#10;r9vK3LSRu+Ugf9tZ4baH4h0fFclgFakwVelwNZkIddl7mvL3AaIZoX+KhgIsRD9TtiLUFO//LJ8d&#10;9n/kU+n7KZ8q3k/5XwtgwOcC+GMfIq5Ql4/QAHwUwI/V5Z6KBLCc0mNJ1XuBL+prx9ht5PWCKXQe&#10;erqMhs7BjxaTkMV4ZBEWnY9G5yGxubO4PCQxF0XMmsGkzyBTp6YTJ0cSJgaSZvsz8SMFc7O1S6wa&#10;9hKgdmkZUMVkFc/R8gjEAhI5F09Im0XGDI88ef8htLHpMjO4xDYryyE326OkKLi+9umHzsSJsTwC&#10;roRGRZCJgEIKSUQBiQBrYAIO9KQYA/qDLMahSvBoALy4LBFXgPm4nG0uEpmLRBfg8GXUuWo6o3p+&#10;voxMRmCxObOz2TMz4JhSEqmKRiunUEBBtMYtANSDF2ZNT5eQ8CUk7GW89LUwZEApHqYYTxapXwSO&#10;CIMnlBD/KwF8lQFciifASwjj8CIzWkkgiagikkVcqd+fUoaHhXEF8fJgMmyLqymwMC4nwMIY7BWp&#10;YlFEoNAiN1yAROVOz4BugM7UzS+IcoLfMlmA+gV6BYlciMaAMYnu7Xne+e7+26bQ2hpAZFMj2ASV&#10;cYMDyWOj2cjZQgIYSTghGJ5umkL5RwL46oo+BfT5H00Bbf8s/QcNVym9YEW9+5LSIWoqz9XknytJ&#10;P/6fCmAlxUgF+QgF+fvysg90tKLFbvsoSns3VYwJl3Y5GBzEIuNqcmLMlTIs1MocjbIMVfOt9DPs&#10;jJcGO/aXyWfH65u8+TXm7PxwQ4ypbKbOnQ5btXZThQZjxWoLjWQtmVwL7Upb3Upr9TJztRIzpSJj&#10;JYSRHLw+gpFctrZUobF8pZVmrb12rZ1unYNOk7NRm4d5l7/Tez+nNk/bBhfzOifTMhv9VB25xzLf&#10;h9z6c+CdP/vc/IP7td+4fPefLj/8yv327/3u/vmJ4vUXitdeq9yM1RRL1pfJNFXKt9YotNMuddIv&#10;dtAFhQIbzSsHnGOlkW6ukWqmmWKsmWSslmykkWKqkW6mk26hDcqimmQT9Qxz3WwbfYSDGWyF7XQ+&#10;9b5XiOyviE8FcIrK3TfS32dqSlVaaZeYqpWaqX8qgEUO+FMBXGxuibCwLLTULrSRL7ITL3YQK3WQ&#10;L3NQL7XVa/S0yjWTSTP+w3SKNISxhOYU92b+dIz/+oj4zQn5exjStSPCtQMcbIKPCbdhE7wgAzEV&#10;PspgliLEUoBo8scU6R2M2MbU92sj33AGv1gZ+HJl4Iut0e/549/tTN7Yn7l5gpGAJ3yeU4bTiKnf&#10;Q7QfoDlpiKoKkTQhgjqElzknXjsh/fGQ8vt96pfHdHk+zhhiPl0ZfemqJaks5qeu9FJBUtvJ4g52&#10;2ON42WFp9EtoRR7C3YHtL0oDQhtAGD2IoHNOUTmhKh2RASqnJKUzosIFXh5e5RclDiHvXC4AfAci&#10;3IFIdyHKHYhy+5x6+4xyB57tGU7hlYClL5z7K/MjUpeA+ktgHywClC+lL+XH9XdFLMheInNBkzqm&#10;iB8Q7+zibm5jbp6R5aE5FVGa7wlRUTAlsdz3Pb3zr8iq/5it/AWy6pe4ut/Pt3+9Nnh3D6lyRlKD&#10;5pU/NiVSvz/K4M+87xUfBTBV4lMBfAE7e+kz7F2IrAnhzaBZV0aZfqnr7wscfsiyk0O4G2c46PTE&#10;RcJTBO8v7dCnjniUXQGFzyPu8UmHaxiIR+X1NTb4OTR729S7GL51NexwNmm3N2yz1G+1MWx3s24J&#10;ckq01enMeMojDkC7tGMBZWcTv8clbq+gzwUkaI/GHKkpf+Kc6aRWYK9cYqtYZadSba/aGWxd429F&#10;qk6DuJSzFTKXjlqmo6j4CdzsYE9rzWBz1URzFWOg44QwzW6vyXQyy3M2bQxy7n3s3xnhXutp1hZs&#10;N5r4EOLQID4H2uZC3EUBegxdld/wOCDfxaDYQbXORRH3wmIz04UVrbP8WmU3TVeQpsbNVt3KURfE&#10;KB9GaUNxdscv7LgvXVdzH0HMQWifDEHL28fs7b3ls/1NiL91xlk63Vo6EiwefyqAL+0viBd85gl/&#10;8UDA2Nte3Dtg7x0vQ4d0iDPMb42jZwYsJ7muvjbfemF08MZw57XmQaL+XrLeQYbpUa71aZbDdpwl&#10;O0KD4C01Yv91vfEfWwK1ZgpfItvKiAMdPMwYRBo/ayvgpwTsvbKGYq1Oo00OY832Mpx30hzPUm3W&#10;X+nPJzqutMSfLfRCZwxon3SMbWAWh3FS7YQxulCCLpSsfxqnxX2mTH2kMhiqgk/z2n6XAmHeQqwx&#10;aJMI8eYv1ucv+Gz40nisQy79aH3uZJ10tkY45hIOBfMHAvqhgA5nPG8yoA0GtH7J6gK8IvLeGrS7&#10;AoZihzu3zaOd82mwVKaPnA5VsYtf0FMCNjL99rJd91LM9hJ1TtKNoHwHCOG/lRQ0G+hcqa0Tf0ux&#10;SM2+RNNDtNZvoZprha5PnWGAaP5nUfpvsZorQtmpQMkRoeiYp+RYbRacZxLkds3U5q6LvcYTDYUH&#10;6hpRypqvNfTeaBu8MTSK0TeI1tF5o64do6GTomCccccu+3uXvG+8S/8aWPv7sJZfRbT/Z3jHr0Jb&#10;/+DX8INnhYJTgaZ+jL3akwK/soUCzG41aScfni5VpF5AYe8yr06Y2QMQ1Z+XTkIVM+uJ7dTH5ZzY&#10;ZkJ4PiooZ8I3a8w3FxlSxnjRvJfaCxUMQ7ldUPY7qGRAmNcrqMYScqZemyaage9phnFS3mXXXYt/&#10;b5UpygD+lV/dvwfWfSqAfxn+9j/D638VVv+bsNrfR9T+Jajqe48ycbtCFdMcA4NMC700W70Ee93X&#10;dloPvXTvPbd8muvwosrqcZNRRJnpIy+te8Y6j431XlhbJNjapJubJZsaxlvqx9rpvPLQfRaodS9C&#10;1S9Wy6/IPKzRLvKtbViprmu2ktWbW1pPvlYAxN7RyVWxqTDwEE0K/c4p8r3Lg2abELDZaBmYrmjx&#10;+rZWjYV/p/P9FuuQD/b3uu0j31uG9tjeu5r/WWR/wV7wqhaboFarwDYr/zbLQEC71eW80FbhgPd2&#10;T5pMwqYC0vgZ77dz+3kZXdu5g/t5w5tJ73Yze8/yR46zBnhRzaSA3CGLl+1a4V3Gj9sM7tdrhZQo&#10;+2TIOseKWb+6Zfb8umG9BTzJ8zvHxx9cnrXbP6wxDsxVdkyWNG+zewDqrzRws/U9eApo5wdv7QLf&#10;2vs1OwS0OAa2OAS/dQhqdAiudQipdAgpdQgucAhOtw9Kcw1FhDxvjsn5UFA51tk3OTyOncUQcGQs&#10;hjiNxE0isWMYQs/UbNPASMPgWB+Jhtng47a2x5bW3s/N1+BxWRPDL1rfhlWWhFeWvXzXnD01Vk7F&#10;1zPnmziMLuFGM5eNIGFK5wmNa6yGxbkGHLp7jjzCZg0x6R8o5HY8BsR+Og3UjLAXh5iLfQtzXVRK&#10;F5XUO08bXFz4QMV1UTA9FPwwjThBo05RSRNY3MTM7MTY9OD73sGW7sa8shc+98Ks3N54R+aFRWU4&#10;hJe4Pa7zi6rzfVloG/ZKwcr7L9KW/9fXod8qPr+rnaZsVaDtVGroUW3m22gT3O5wr8XmQZvtkw77&#10;Z++dXvZ5xEwGpxOfFDPe1H4qfQFgU5DbzcvtEhb1C4t6t4sHtgv7hYg+QUGfILeHn9O9mfl+O7+P&#10;kwRPNbxfNHJcMbWZ3cNN64IqMSf5k1vxXczHdZTAIoJ3Lt4jEzAXiMD6ZHNeNp8WTu0XjAvyRo+r&#10;MfstGIixAi9AvsM9317Z22bt7i0d7K0cC5Yh/hq0vHI6RVyp7mbldGwhBnaLxnZyuk9y3u7n163D&#10;ApgAcThna6vQ+tZG/ww6toSX1gZlD0Jp/WcJXXuJ77mpnSvJ7big3Bn35EGb113mzwBDjjHkyGKR&#10;AIYdcB7sI/lZ4Ip64QzjohFhzt+0q0jHitSsSMd+iuiYw9xBTnQT5X4JgHSvCBOciw8roD+t2k7v&#10;Ps4fPsgZAAecFY4JUj+svHm7k9l7mDcEnjNXjyCR/T0uHBWdBQDOKGr50xOBStFh4IXgSbWR/I6b&#10;1AGeUStxLeAZBQAFsLmR2HGUN7SX3rMR2wp6xU95f1Y0DttoxAic3XvpX4UFg4L8ga38fgCvoHcz&#10;v3ujsGsD0bNV2M0v7IPf68L+3cJeeErw/O6F11XEB/kbSa1HiL7D3L7TvEF+fCc/ppP5oGbCKbnT&#10;8Ol70xeD9vHjrqmMp/VbKT1QOQqqxh0WTgqyBvnZ4FzD24iRnxXA4Cp2s/pOEaPnReOHWf28+HZ+&#10;4jtQAJtglNbj25ajmxaeV2PC8sf900f8UnEPizkpHYcVk6c1s0fV08c1Mye1s8c1U/ulg/tl/Ycg&#10;wvxNAB8Ujx6Vjh8WjfOz+pbjOtgxbdyUnu28IWZSw+S9xF6vyPGgMFxEEDbUCRtoTAzVXn5qeJhu&#10;f5bvdlrgdoTw4KXZ87NdTzuTjojD0MoSNIMXlnXs5MICeKt4YLN0WFA2uZ03cpw0cBjdtfWqbS3p&#10;g7AZc45nQWvMCy5lh4ViYXrxg80AJqafz0CfbzEu+IvnQubJ1vz+BkX0h6lDLgpaHzxbqjmlJ53Q&#10;ws/nHaF5I4isdUzUPiDYcTF+wsWc7a0Bxgp6eoHcPIvLbOoNfZBuaREhK2OnIOdqZvzIwzU1wKcg&#10;2K/kx8TfH3N/XVMvSQY4O8R5uae6uySZGD4yM37i4hjv6pTg45kOdjnaxViYPtPWCJWRdLt5zfq7&#10;r001VIPMTZ6CXQG+2f4+Od4ecL6vtzucUxvkVxjoU+TvhQj0KQnwLnZ1yDQzfO1gk+BsnwzOKMqs&#10;dXNKs7OKszSNErvlevemi5yUr5nRy0BfxKPI2oiQcnCMSKmCPvt65oJ4JYCtzd+Al4uMaWhgCTiX&#10;i0OKq02SqdpjLckA+R8c5a/bGCt7eds+ehqUEPMo8/W9lMdB8fe8YsLc4+95pIW6ZPpaJTsaxfi6&#10;iFKf4SRmcC4AaBD0EPTT3PiVntZDA53HVmbRrpe5vyJrCw4Ghc8EsMgfi5oSXTsoWJq+1tW6B4ZI&#10;VclfVyvc1irayz09wCcfILoub7dcB+skG/MEZ7t0b7d8H/c8cHWiRkCzDjbx5sYvdTXvq6sEi912&#10;UlbwFb0d4N3xdEtxcYx1tE3wdMyzNUo11411MEvxdszzdspxtYHnhbY0fOJo9SLIOzX2VVVVydBw&#10;3wIFL1iiH9Gwa/+jKaA/875XECdZPwU/BXOV3fsponmbf8pnuvdTrhJ/Rfb3SgCLDO6n9vd/IYA/&#10;68YVuKmlnwU7yf6pAwaIVgL+KaKVgH/qgP9rAXxlf2H1K+Lvve8VP7W/7xpQ7Y2o9gZcWyPupw74&#10;vy2AxT3V7nr+KIB9lO8GKSo8kNd/I2mTfMsl64Zz9m2b1DuGMbeVH4tJhcuJBamJB2mJfxTASjJ/&#10;J4BVpPzU/ocCWEncX1rMT1rCX0YyQFYqUE46SEE6UEk6UFkmSFHCH6Ak4Qt6C/p8ibespM8dhRBp&#10;nWfqJjHgG7+K0lMtuScOqrHh+unZrtWVHlU9QQ2oyCZiRCXeN4vomUrzycE5FKHsSmdsi6YdEUjP&#10;Iox/4ax//qRP1rRfzqx3NtorB+deQHQrprqVLbjV0N3rCc61eJdqnGsh1iML65mI8YkBoH0S8P7Z&#10;WL8CjE8p2rsMxrcE7YcAraF8inEBpUj//BH35D63mCGfxEHfjD7PjFH/4hHvohGvgimfPExwNiUy&#10;g/4wmfEo5SC9eS+9fT+1bTe5jR/XtP6ydulRBfN+OTWgkOJXTPYuJrgX411KMQ4lGNsStE3xqEnm&#10;gEFSt3Zsl1YM4IPmm3aVl2/ln/Tqxo+YpKHsEWSPyjnvGoJr2bR17rBJFsalCe3ciHeuIrsUzbvm&#10;LLqlcNxjuV4xHLeXbNeXi87R804JFMcMolMBwaUC716Jci1CuhdckndJDoxH1mUBrkF5IFDuhSj3&#10;YpR7KVzwzEb75aHCyyYj696H1xV5l760zvYxStGSfqSpFqNlmKZmmilrlCZukCxmkixlmfidVoSG&#10;S2zIq7qswqG2t1jUwPwGjgsxhRBz7YRE3MZOHM6B30JR0A7qgDuwvtB6vDx4sjS8s9DPJXXx5oYO&#10;V7Anm3N7axQuA722iF5lolZZs2vsmTX21Pry5Cb70tYsTO4szOzQYcW7T588pE8d0acOFyYBR7Rx&#10;wDGIc2Mn1JF92tjWwpjI+Irs75UMPudTLwRzgFMe+WANJ1oneG8FczUF9Kfpv/84A3j2YGnqYHlC&#10;xB6AM7Z7CZ89JFgZ2V4b21oZXmP2cuhdK4xuLrNviz4MLlNIHzvioE7XsAds1D4LeczB7jFRu4vI&#10;HQZqm44EgML+Iu6ARRAwsPzFjwiYOAETC894zMSukMY3qJMCcPClCxcuTPNpk7y54dMNzMHaJJ85&#10;uDbfu0TtWaL1LtOHOOxR5OxbDL6TPN8/vzzO2kRztom84wXhOZO+MbW2g9s+ox9A7N3zJd4xc2N3&#10;cW2HPU0cmyRMThOR6DkCboE6SyL2TUw29vY8zk+Pb6pomBwZppH7cdiarq7MuprE6rKUpqqMjuq8&#10;7rrygYa3Q03vhhr6BuoH+6vorD7mav/q+vDG5piQN3UoQEJ7JOiIdiEgnHDR+5zZbTac2bm7hj7i&#10;EU74lDMe/WidtrNE2GKgt+hwqvf2EnhfcLChX5q+ZOpHJrbZ0wLGDDxcdAwYsV0GGEbMziWgXgQf&#10;jlP8RZitReQmk8jn89snqdohqd+4Z/6HdfqNsMa/2qUou8aY2YR4m9g80NF4oyGTpiaeo3onT10s&#10;ReV26uUCwGk/Zv2ma0ll68nBuvfSAYNCpg5s3eDFgGFtLJl9SY6GVK6mtCjJMl9bNlNVPEtNQlQv&#10;qinQkUPowknAeTqSnwrgLI27gH8ogLVupeuJxWlJPlW8+0xePE5dPk9bvkRTvFb9Rr36tQr1O1ma&#10;Ci+0Tfx0XC10w2WNor90LvmVc9Edn7xbFg9sfB9TyPOHG0tb8/BtxqdP8xamNhbGN+ijm/ShLUb/&#10;NqN/l96/Tx84YAweLg4dskaO2KMH7NH9pfFtxuhl6vkob2Fkc2EUwKPDPpi7OLuxhN269Pq766Sj&#10;LRq0y4AOWdDxErS/CO3QoJ156BDUMCAh+WID3PDjgN3FER61l41qJQ5WTLRlD9QnDzakDDWmjjZn&#10;THXkIj8gcH2lYBdppIo200pDtjGwnWxi9+rcwAZ9hM+aELAnRVzlBP+ogdHHG8jjjZmTjRlQOOGC&#10;MvqYiwXsr6H3V7G7a3iYVeIlsAM+3WWd7DBOBMRTHvKcOwmtz0DrWIg7t0fEQDw+xNtfIdEZJCpv&#10;c429xuhGEp6WEqScyv+q9kDF5pmWmZuKosTzUKOl6WTOcPDmsN32iM7+iNzB2O2jse+Px7+Cmfju&#10;ZOLa6eTts6k7FzO3YAGM+RLC/QHC/voM+bvzmWsQUne7w+pDhGyq1vUMbdi5iuzvZwI4R08qSeVG&#10;vOIPGVpi+YayIgecqw/nt2XqAxQ+i+m6AJkMPfkMPVlRTZaBYpaBfIaBnIhMQ/lPSdOTSdeXhdf3&#10;/XFXlpFClpFcpq5Yhu6tFN3bybo3knVupWnfytG8U6AhXqgsnSFxJ1VCskDfKFpDB+EXKJhGQlub&#10;/GUmf30dO0UqSGvwc4xVk/CV/NZVUypU7rqb3A1n2Rs20tespH6wlvzORuJbe7FvHKVveEnf9JW9&#10;7S9/N1BJIuQzE/wZ/68QwA9U5R//nQCWCgFcnj1CVSHsbyiGqCuEaMhHaP6dAH6mqPBMTumxgw8i&#10;tRLdjOLWY1llOBKCgMzCDufgR3PR4wjUFAI5i0ChC9H4AjSxAE3Ox5CLCFQEkZxPwGVhp1Nmh5Km&#10;e1KQvenoweTpsZTpmUw0BkGmVDFZjatrb9e5TWvrZQv0CsYiqKlcZJbQ5nNw+OSp6diRkZTZmdeD&#10;fSFN9c6F+bY5mY4Fud6VZcGNdUnTE8kzk2momQwMMgsH5xkDcnGYYgy6FIMBlGGxpThsGR5XSoAp&#10;I5MLcbgcFDJjeioDdACJysXCK9dmTI3nzU4W41DlJFwFGV9GxBZhkQWo6Zzp8XzkFKgHNYASPBqe&#10;8hozWwRnFYvUMmgfVqqll4v+luHnAMV4aiGeAsjHk/NwhDwc/h8JYDBcIv9aTiRVU+dALAFN4QlX&#10;xvdvlvS/YVKr8bD9rSHAGcO1RDhpuAoHH/zT2MxkNdAZlWQK6EDWxGTG2Hj25BToBixf8YSaOVrT&#10;IlOUFtzCXmpksSpocwgSIW1m6s1g/5POjsiWt+FNDWGN9Y862sDm8673Uf298aPDKVMTGciZXDTq&#10;fyGAi4m4EhIe9vRYHBjMKsJcA5FpHPbmKyX7KwGsofZSU+mVqtyz/6kAVld7rCAfISsTISsdqa0Z&#10;JXHXT1c9fLyXLmDvwAKYSUKWp782lks3Vy1zNMo0UMky0216EHRAQW4w0MJt5paQscZGUvpr4kzl&#10;Skxkexy0Wg2kmo2V3lrrpusplNgbIIwVi41ki43kQSw1USw3U6y0UK2yVCkzVQI1hQayRYYyoFxp&#10;oVxlqVZlqVFjpdfqbN3p4dDmbtfiYdfm6/TW277CxRwBzm6lHWOk+ERDPET+B0+xv9hd+7X1V//q&#10;/u0vvb/9he/3/xl86/cPZb6OUr+dbCibaa6cbakKyLFSy7VWFwHK2Zbq2Tb6+U7mlV6OTWHeXY/D&#10;+l7dH4l+MhzzZODlg/dPQt+GeJd52Rc6WebYm+TamuTZGpbZ64qmev4pVfZaIkQ+uMRSpdhCOVVV&#10;LEbmhywt6SprnVIzdZEABvEfCmALmwJL6wIr7XxruQI7sUIHsWJHuRJHtXJ7g0ongyyTu/U+dzdb&#10;zSCSOZxTS/zLAfYPB4S/nJC/OZ+7Bs3fhGi3L+bunFNvHxNvXi6ve/ucevdiTuxy1V7xC5oktKYL&#10;rehCLE1oQfmMLH+Il9xHi++h7q71f7Xa99e13i83Br8WjF47RN6F8LLQnPQJ/stT0tewQKWqQhRd&#10;iKINURUh6q2LuS9OaH/Yp/31kC63hTeG2K84o9H2qmKytz0UZSNlJeRePNRkEr12mDrbxO8h6jUI&#10;LwZhFCGUDoTRuyConlAljuhfHzD+erBwc58mfkQVPyGLwavz4m6foW6ezd6CMGIQVhLuA1EeIivB&#10;8y2TVY/JcuCiTsjfn5KvX5Bvwd4UdIwsfTl9tBwMQR7Ci1C8RB6eVpp0aX9F3ndOGqLJwIisLV0W&#10;mpc+pojvE25vY67zkde2pq7vIO8e4WUvqMrQAhglHXgN4Dmt7RnZlYGbpKY/T5X+cqL4PzA1v2d0&#10;Xl8bui2cvrmD/GEPff0Qd+uYcEe0+u9/LYDP5n9OANMkj5A3IYoWhDGEZp3XGi2q3P9Y5no9z04+&#10;z0E301a7KsiRVJN7Rp2A1knHG5cTqGyRjnfmjlYxEAfHaS+vcrN8625Z52zQ5KLX7mTYbm/YbmXQ&#10;Zm3Q6mTR6GOb72mZGmCF7CiG9umHW6RNzuzRFnV7BQ3tUI9Xp0eq4zICDEsDDJuCTepdNVo8dBqc&#10;NT+E2uTYqr194r0+2npIR8IL6+6vQoe8sz0uizhLGe/Ff2gmv2vAVhdluNveV5V8qiaRaqZe5QF6&#10;blbtYYpKur8/2nq+xVpfX1zn0I4FK9DpNrS3dkgcY3eWdb70zLWVGn1mtlMZNh+nT3+jdlBotpqq&#10;sp6nzs/V4L9ROnyuDsXaQK/sN547sdNCj6frz7jT5xdMwTGLJ2Qe76xD/K2LVc7xFvuQzzji0Y95&#10;l0L0x/Tfy8g6E7KOd1gH++zdA/b28dLZPg3iTgjak+iZASspnpsxdruxludJFkdx+scpRsJ4Le4b&#10;jY143b1ky5N0p5MUp4MEO84zzdlwJUK6D7e3dHGkndTTxujt5He3bCDiFiJtOYFaR0+MD54b7USb&#10;72S4HaQ5Qa/0oCjDldfWc1mhvIl6iIuFtknQNmazI3alwJ0bp3OcqAFl6J0laWy+klt4Ij8aqTQW&#10;ZYHN8mU1xhwgG+C5oIXzF1sLoOdHAtbB1uLeJvwH6MN1/NE6dn+TINxh8HfYO0L2AZ99xmNCG8xL&#10;+8uA2FRolQYnBAvAN3ka+E1tn0862sBBewx4geGFMWikllcRtZjovhRtthVvsJukC+VZQgin4xz3&#10;vcwIbsLjcW+fIhWjuNs6SRJmgPi7xunSVqVanvUmwYA6w4BqPd8KTc8SVddiFRcQy9TdyzQ9Gkwj&#10;CvRDXL80tr7u5KDxTEvlmYZerLJerLz2ay3TOHO7NHObVD2jBFWtN8pa8QpGqWJW6dedcr73LPo6&#10;oPpPoS2/CW//ZVj7f4a0/cGv8QevakWXEjWDOHOlh8mu+bjMaUEFcSUFTvzdye47LBg+KRo7LR4H&#10;8bhwVJSEx0t9z0/vAnuZr+vnnlSAMlSPh8pmhRmD9FctqNDyMa/sEcf4EbtXvJcV/OjK/Yw2bmoH&#10;rwxJypuJMk8wlX8obRgn7VN+w63k91aZf3Yr/SKg7pc+Nf/iV/3P/vX/V2DDP4c0/FtY4y/CmkQC&#10;+NehNX8Or/s6oOqmS6m0VZ6GQaaJTpqtToqzbryLzisnjQhf3bAoq8eF9s9rLB606gVXGkfeM31q&#10;afjMUOuRkf4rU5N4M7NkK4sMZ9scd5vMQKtkf62HLncdvb43fiVvX2NzbyDgTb/vq3bnyDJDDzi7&#10;96bG428VH32jAGK2qg2g0sS72T6syTakw+U+KOSq20Xf0a439//g/KDdJvRKAPfZRXaYBrabBnaY&#10;BbVZBrdZh7TahLbahbXahbRbBXVYBXRYBbXDDhjWw20WYYD3dk+qdf0H3GI2Utp38wcF2b07eUN7&#10;uUNnRePrca3zD8pIIQUTjnFNKoEld5xKxV16zZ4N2UaNusQPuyW8c3hVZhCaLOf06pbJ61v6b+7o&#10;J8uYI7Rc6yyCm2zCa8wCS/Q8P7g/63R90u70sNnuHqj8iF3YW6fgRufARmcQg+udQqodg8odgood&#10;AhGOQQj3iEK/x0URr6pfp/UU1ZH7pjlkOg5PRlKpsxTKBJE4TCCMUKiTi4vTq6s4wXYDCpPV21uG&#10;RLUyGC0sZsfK6vDO7rhwG7m/N8EX1hLwLxubPFJTXBKTvDLTXzU3v25vyR4bK8GiitCo2nlK+8py&#10;HY1SRcI10ymdS0w4S5hJb2FQ2xYX3i3RQbmDvQBi6+Lc23nq2wUyqO9YZrSt0lo4lGY2uZ1N7mLN&#10;9TKpffPkfjJ+ikqdJhDnFljzc4zBzoH6kpr6gqq3GWU9CaWNoQn59pG5duGVns/rfF8W24el6rkF&#10;f6MQ8o3c/WtKryW001UtSgxd6238wJ3Q4fykw+lFm8OzZtvHTdYP39o8Aptd7tHE56XU15XMhMbV&#10;9HZebhc/vwfAy+/eLPjARXTyEF18RLegoBtUCnJ7BNndUPn0eenkSkwr5UH5Wty73ZzhvdyRs6Lp&#10;/fShs5wpqBADFaKgrLHdN+9XHtTQg4s5D2twPtnk0JKV6LYlQNx7fv44r2L0ZAoHsRYg4frFDmdv&#10;m7W3v3x4wIFXZOevQwzmdt/0YmHrYlbbdsnIfsmEMOvDaXbjUUH1ZnUjhMNBHPbp6jLE3eIPoxcy&#10;G7ezOqG0Hii+8yTu3VF6904BnK98nDMojO9gP64iBudPuSePOMchA7IWnlSuxrbwkjtht1owtJM3&#10;IMzr384f2EUMiQTwlXYVSdmD/CGRlAWI9m5n9YoQpH7gRDetxjTvZfVtp3eDlkH7s/6Zcw/Lll43&#10;AMDdvpPRAyIoC9O793P+JpWvNDBAVAP4TACLakAU2WKRAN5M6QRPLVjrXuYEc5M6lmPeLr6qoz+r&#10;3k3r3oprZz+tWXhYvhrVdJAzcFo4Bl4FWoCnRL60v/y8S/ub1wcvZ4v4wC16v1ncwy8F9AlLemAH&#10;XNS9ntnOy26nR1VSnxdtZ78/LR3YyX4vSH13kNIL5UxA2eO86A5yUNGoU1Kn6YsmnfsTnhm4sGJW&#10;VLMgo38vf+wAMbFbMCbIHxIJYNHaw9ufCOCN5HdbKe9B984Kx8B7tJ3yYS+1+yx/5LxoHB7JjB4w&#10;UODyV+NbF17Vzr+uHQ/MQN0vpEbVspPbBEVD5w3oi7e407qZS/vbe1QCIqyBD0s+CmDwbh6Vjp9V&#10;zO4XTnDTeleTu/hZIwel07SYGvSTzKnwKPT9p4yXj1diIjivPJhPLBbuaa6+1FuLNuSDH9YIz50c&#10;V362607Daz6yC1pmQUjiTkXnTm7bQVHvVvHARsnQVsn4dt4InAEc17cT834zrXe3DQ8Rl89YZIhP&#10;gw7Y0PbiDhOziOwljLRj+ls4pAkeHb2/PneyRT/aWtjfmNvjUg/XyRAHfzTfvYvL28U+OSV6QDRz&#10;iKp1RlLbJ5ocMAKgHcS2sG2K2PwB3TPInJtYWh+ami8s/ODvF2+gF6yh5qevc8/JLjHIt/hvAliU&#10;/vuj/b00i/HeHmmgbGL4COBkH+toFyNKC3Z3SQLR1uq1gW6kgqzXnZt20hLOMpIuSvJe+jrhdtZR&#10;7i4pnq4Z7s5p3pcL6Pp5Fvi4F/h5FgOc7TJN9F872iSDXUF+hT4eOXZWcRYmr+2t473csmwsYnQ0&#10;7kuJeUrccVdXDgO7/L3zw4PLrjKJA3wKwKtAAXTYyizawSZBJGsdbRNF/hU0G+CeG+Ge72Eaqy/t&#10;J/WNqfQ3+oZKjqGuT+KfZL2JTI0ChGe8CMl64psd7prhb5XsZhob6lMIXi5yrh/7fJl5DCpdLtcY&#10;NtJ7aqz/DBTAiUSuV6SBwWEgwtbZMRUcDzZBf0RKGPQK9PPSVacF+Gbb27zWVAuUEneSlXLX0450&#10;cUgO9ocvH7baHvmONqk25klOthmeLvnebvmeLnCb4OrA6VwdU9yc4Lm4ba2ilRV8lRW81ZT9dLVC&#10;zUwe2Fo/d7R/7WQf7+daYm+abaabaGuS5m6X5+mY6+GQ5eGY5uGU7GQTZW322NrskY9HTPyb6vZm&#10;DGZmbQ6z9qn3pSLZIj7zvld8muD7KZ+pXxH/CwEssrz/BVf2FzVEmx2mocc+Gtwr+zszQgNcmd3/&#10;Jp9mIX8Kfnr5Z8FOsn/WAYvygH/KzzrgSw388wJYpH4/tb9dLWiYH6d6/gyR+v3U/gLaGpAdjfi2&#10;xp9xwP9QAIvsL0BZ3FNFDLa/6oA73up3fBRv+8lIBEspP5Iyipeyy77lnHfbMVfCIklS76W4UqS4&#10;VKC8mK+qmK+WhI+WlLealIeyjMfHNYBl/ABK0v7KUv6XZtfnvxmVxP2VJELlJcNlJUOkpQDB0tKB&#10;slL+cpL+smI+8mKgnz5KEr7KEgEqkoGqUkFyciEyus+VLRJ0rFO1daPUZO4ZSUaGaMWm2uR1RbR9&#10;8K4c9CrFBlUQ/BFotxSKTwY3so7qVDHnVEdyrsa7luG8SvABpehAxLRfzox/7qxfLtInH+1djPcq&#10;J3tWzXk10LwbqV6NJK8qgmchzjMd552A948jBsWRg5PwAWk4vyy0Tx7KG4HyKgKgfQoxPiXjjgUo&#10;z3KMT+mMZ/6kZ86MX95sYOG4bwE+vBYVVD7ti5jyzprxSUb6vZn1ezbr/QQdEEsISV14mLf8snzz&#10;Te1WbCM/5u1WdAvvdTvvRdv647blyBZmcPO8XyPVs57sXj3nU4t3K5m1z4OX+LXKHDFL7dGLfafx&#10;6oN2NIjvtaJADca5EOtSNGqe1qkRN2ZeirSrn/NsW/RtpruXkewyyTYJNIfEReekBafkOYcUimMG&#10;2SmP4lpK8aiheNXjXSvAyIBT4N0Kce4FOI88nGc2BuCdg/LORXrlgeua9kBMuBeOuxUNeRb1h1Z2&#10;3qusDy7Lds15bBzvqf7CRvmFqdprU70kfeNkDaMEKe3nN1QjxfQeabok2UTkvSnprunFYhe2N/nQ&#10;webZAVNwQuNAc4vneBw0h4UWkecLw0LKOy7lLZ/Vfsjt5dFaDtm9x0vDO4xBIX1sm4XamJ9l4IbX&#10;FtArdDSHgVxmTC0zJpYYw0uMoRX6EG9+VEAbBwjnJ3ZoY7vz43u08YP58SNYA08ez0/ADnhu7JA6&#10;ekgd3qWO8OdHN+ijPPoEb3EctoCsSSFrRsCeAjXCpen9FczuChLUcxdG4BqWKN93XMCYEi5ObsMr&#10;AU9fzgg9I9K9n8flmUv1OyZijwOzuzIK2AFxdUy4Ospl9i1S2mn4twAGsZW3MLBJ7d+iDe6xpvbZ&#10;09uMCcABG3XAxuwxYS0noCEFc7MA4RxKQMcIWcQtNpEPIpOwxcIB+IsYwN4ycZ9DAOyysALGzNbC&#10;1A5jGvRKwB7fWhoFbC6NrC+NrrCGl5iDTOYAnTFAZw0tsIdICz1IcscMsQ0z/4HM6uasDq5zhzZ5&#10;oxubY+vro1zuhFCIOTygHp8s8HgEBmNijjrKoE9zlvFrKxTOGml5l4ZmTowTelDk4Tk6kjw3NYXs&#10;HRjvyK9KLWrIqOnI6xwoHx2rnh6pnukrHe/Kbap/9uF97NRELoVQszzfvrHYLVwa2l0ehXgoiIeB&#10;NnEQnwTxKedbpGMubp8Dp/BuM4nbTDwMKLNwQiZawEKCG+MnDhjOBt6mA2Z26bM7jNndRSQADOMO&#10;CwXewU/5KIAZ6C3WvFB4UtiJlfRK+cKz6P9rHCf1sOl72yhdp6f21j4BxhYPdTSiNOSSNMRhC6t5&#10;J0XtTpomnEmZriV1JYBz9OVh3XvpgEWbeYaKWbqy6ZqXCb6akpfqV+rS8sogdOURuiIBLHYpgCUu&#10;BbD0jwIYnt75vymA83UlMrVuZ+jcjVG/81j62gPJGzFKktnacsVaEtUaN2s0bpZpimdpKb/WNg7U&#10;drLVDlQ2ePFXx4JfOBSI+ZeI272WNfTC4hkHvM1NGnqfhd5lTgkWx3l08AEZ4S4Mb8wPb87379IH&#10;9hl9x4vDJ+zRs+Xxs5WJs5XJk5XJwyV48u2dxTEhfYTPGAMv3GZN7izNrNDGlhcmV+YnWeQROr6P&#10;SRxYWxjbBp+LdczpJgHapkL7C9ARHTpZhE5Z0BkbOmFCh4vQ9hy0STheQYFPwTZjXLAwuoR5T59u&#10;JQ3XoXvKpzuLALMfSmZ7ykY7CsbeF071lKIGqwjjDdSZlgV0BwPbCXeYPiJKC4b/gWBldn8NdbiO&#10;PNmYOeNOXwIKACTghIs+XEUdrqAPVgFYmBU8YHeVyFshbq2TtjfQexuTR6uDx8v9J8zR80UUtLJ8&#10;SGHuUDhnnO3DtY21RfL6Kl5wzGedQrF1aBXHGCnD+1oWj/WMA/V1rawM1IlDxfThVysjXrxRw90x&#10;qeOxb8/H/gg4Gf/hZPzu6YTE2aTkxYwYhLwBYb+ACL+GSP8GEf79cPI3EFYJQrlPxKom63ydqX+V&#10;/isJyNKRydWXRxgrFpkqpmneilX4Jkb+a1DIM5DJM4BzecFd96MA/pwMPVkRoJxlIA/INlQApOvJ&#10;p+rDpBnKpRvJZxrKZhnJZRnJADINpcFmhoFMur50ur4srITh7GGxbD2xbAPxHEMJQK6eRIGmBEJd&#10;slpPvUhFCaGuWWFh/VJZNc7MktTYxMOgWISZQ+HG6fYxHcepzOlyNnuhctfHWOWhgfJ9faUIHYUg&#10;DRkfFQkvhdsesjfcpK673/ir7c2v7W9/6yj2g4vUTQ/ZO94K4n6KEv6aCuE/i7pCiMiMXkZYlF7G&#10;CA2Fe2qK9zQUYOmrofBATeGBKKp/nEj5vxUBatIPf4a/E8Cg/DOA14qiCNAgQEXhI0qKooIoA/jv&#10;BbBk6CcC+O8cMLg0bdlIbZlLxywLLwysqPhYVvmhpFrks4y+sn56xdRi7hiuFE/IQU/GT3QjyDPZ&#10;s7BALUDNIlBYBAqXj8LlIfG5s7jsWXQ+FldAxBcQ0Tm4yTTUUMpMb/JMfyZqOnVmJnliKnlqKmMW&#10;lYXB5GBw2VhsJX2xismsYy/XcziNnFUQQbmGzU6dmUqbBS+ZSpwYixroe9DeGlhb7VVWYp+T5VpY&#10;EFBT9bCjLWZ4MAM1W0AilNKoxThMCRamFIeFHS0BTv8tIeEReFwBDpuLw4AuFVOoRVRqPpGYg0VX&#10;kImVJHwFEVdOwJbhwavQJVgUoGB2qhiDFNXAKcXoWVAAhxVhkQgcnPF8mWqMLUbji9EEwGcCGIGD&#10;BXABFs4ALiESfxoRWHwuEpmPxlZQqTULjHIKpZgALwNcTaHCi/6SKPCivwR4uV9RFi+shEmXbvhy&#10;ryjTF1BHpTVQYOrJc4A6ElXEVbmWSIHFMJ4kEsCgQXAW0FQ1da6ONg8ibGGx8NTNICKQqJyp6dyp&#10;6byZ2SI0pgSHr2cxm5aXWtdWAXXMRTCMSaMjUT3d9982RTTUh9bWhNRUh9XVPmh+++J9Z3R3N2gc&#10;7vNPAGf5WS4FMKaMQiwHbx+crEysws7VYxd1fJ7+RcZKUjtYUfuBpHSIlsZrHdVoLYUf1wBWfAoL&#10;YIUnsP2VfwwLYIUnsPH9SdTRfq2o8EBKMhSgrf5MWszHyvjhPHZrly1YQ2Ogefx0YdILbYk0E6VK&#10;B8MMQ9XXeqoDWYnQIY/HIiwt41dX8IJl9BamJ9lKucJG9b2DdrWWeI2hXL2NFnimlTkbVVhrVlmq&#10;lZspl5oolhgrXJpgmAZ7HRDTVW8BwE9SsAsBHraaEvk6CpXmOhUWugX6Krl6SmU2+o2e1k2+du/C&#10;3RsCHcq9LApcjLIcdBPMlJ9o3g2T/dbvxm/8vvtP76/+3esv/+L9l38P/OY3ITf/FCr21RtDhWgT&#10;pVhLtXg7rWR7nRQ7nTQb7TRr3f64pzO5Scym8qPxHmgODScsbjAhHhvaXoVW5o+n+inViPdvHhcH&#10;uiU7mMZZaCEcDYoddOFl1+21y+20y+01K+3Uq+zUax216pwA2rVO2tUOcGWprWqJjVqy+p1o2R/A&#10;95MKG51ic/USc/UqW90Sc1UwDiLKrTTKLNUBpRZqJRbaJVaWCEvzAiutfGu5fNu7CPu7xU4ypc7K&#10;xTZqBZby+dY3Z5L0IFIARDXYm/gtRPszxLoGMa6dz31/TPqYCnxOvQnR7kKLUtCC+MXcnTPKrVPy&#10;zXPqbbhyAZ7xGKLJQwxliKUGsdQhphrEUIHoytCc/BlBcmfy2nr/F6zO3zLaf8Vs/zWz8xfCqd/u&#10;Iv98jBaH8OoQ0RAiGUBkDXje43mxM/qNA9q3e3TJTYL2xfJT9kiCpYK0mmyIknyYlqp8BcJ+heq4&#10;y1CEeMr8yd9DBGkIpwJhNS8IqqdkyaP57/YXfwM4Wvj+mHb3iHL7mHTnBH/rGHPzGHXrZPY2hJGC&#10;p4PGK0EEVYikfkbSOCFpHZOUjmEB/N0p5Yczyo0L8h146WKKJCyAyfIQSQEiguMBKjB4NbhMlPmY&#10;/ntlf+dlYUSL9S7IwMxLn1Aljkl3D/F3T0hSp0SZE4I04Iwkd0FWgqhq0Jz6MU7xlKB8TlQ7wSlv&#10;T8lweq9Tm7/AVP+S2vqr+Y5fsbr/sD781fbMjSOc+AUFtK8I4k85p8qezkmf0aRO5sTB9e7jbu5j&#10;bhzh716QJKE5uf3pa3DyMUYDQtvyO8xr/f5U4323zlc3106z2M04z8Uw19uK9q4c2ls62yDxl9Hb&#10;XMKJkLq/jDxjTBMbsrMcDUpcTWo8zRrczd66mbW6mHU4m7U6mzY6m1W6mVWFOj80UXiPiIF26Dsr&#10;hOWF6SPBonAZB77jrSKba6K9o6xlynz1W4JMq+2UGhzUG5y0eyKcMs2VEd6WuIYCLnrokEPZ5zIO&#10;tjjQ+R50sg2d8CHB0uk8EluVF6Jwy/HLX9j94Z/cvvpFmPhf78t9l2CmhCmMgbaoJ/xF4faykM8W&#10;cBd2VuePVuegjQVoa36+JTffU3MoyvH4XTQtxZqWoHdU4bwYr7iVp7udo82PVtx9pgrFW59H23Jf&#10;2DKTfTffZx7Te6HDub29+S3e/KFwFRLyzzfXDrfYBwLQK/ivtGc8Orz6r2AREjIvPSjjfId1usc+&#10;3GPv7rMEe4uHQgq0T97tyWFkB6+kefGTHA4Trc+SzXajNHditXlvNDZjdQTJJkfptgfJNpsvDNn3&#10;lPbijVcSzE67MiABCdpf32OQ+ejxnZGOiRd+7+yV+qzuUv3UFkM0lu5rbbw23XmlDz1Rg1Ksd2Ks&#10;aHGu6x0Zh7h3EHscOpo7nSrj1j1gp1gJ00ygXJOLDJ3tN7LLzyQXX2vin+vMPDPEprhtdKRCC33g&#10;izesbIWMU+HioYC+x6Ptb5D2udhDLmpvAyvYpvOFS9sC1v4W63RzEeIuQmt0OP13mwMPLId4vkaA&#10;tsjQ3jy0Pw9/vecSoRUcGHBIsACh3s8XPCbFu2xku64nGB1lme+nGXOj9XfTPKGqN4KsqMng4GRZ&#10;g1R5m3hJsxfXtKN+0EuXtMhTsM2VtW4y8a8z8q7UcS/WdC3QdENo+xTrB5cZRlSYPUrXjbD5wtTk&#10;uqudTpSOVrSeSbKmYYKi2hMT0zh3p0xPp3Rr41hd9efgR5KWfoKCSZK0dbqYC+KGT9VXQW9/HwoL&#10;4F+GtP0+8O13PjVy7qXKRnEGchHRdqnTiYPcEoywcGonf1SYPSTM7APsZPft5Q7sFQxt5w/sFQ7v&#10;FAwelY4fFI5QHpWNuCeig3PX4lp5qV07uSMHiElh9vBKTPtcZAneP6PHPGLM8RnlXg71RcVmydRS&#10;KbbQLTfAOE7W4I2sd9kNd8TvrFP/6FH0h8Dqf/Mr/ye/in8KqP2noLp/Dmn417Cmfwtv+o+Ixn8P&#10;b/h1aM03IXXXvSvvOhZJW+SqGWQY6qXY6qW46cZ7ab/yUgkPUw9NMn9cYfe8xuxevV5gick9f4MH&#10;5vpPzPQe25lFO1nG25rEWejFmOvG6is/9zBLvWebEaT12OuuY5iYZbKme6VlUJGea425zzuniF6P&#10;R52OkVUGnukypq+vq/v84rr/b26/vK2VoWGHAMdYBdRaBqYrWUbd0a618H/n+gCeLNox8oNj5Dub&#10;sG77yGYT/xbTgBZzeKHfNuuQNtuwNvtwQKttMACusQ6BM4MtAKGAVsuIMnXPPqfX/LR3Z8Wju9k9&#10;m8ntK28aR1zeNOuFNukEjzpETTi9adUJqVHyatEO/mDy4IPl4w+2zz44vex0edXu/KLJ8WmT/cNY&#10;CaMn3yqH/0nq0deKiVLGOap2GYpWCZJGdRaBgAar4EbrkLe2YYBmu/C39uGNLhH1bvdq3SIq3SJK&#10;XMPyXUMyXIKTXIOSfe5VRKUN1XdQJrBMwsIiibFAYVBoiyNE4gCFODhHBvTTqF1UUgeJ2EzCd7OY&#10;2UODyT1ddTTKh431WsZ8GZnczGb2Lq8MclZGuNxJPn+cx+uk04vHxxPfdfhmpPukpz2qqkzr7Smc&#10;nnw7P9fBWizDoWuopNoFcsPiXMsyo32VBWhdYjSzFt4y50GhncPsWGa2sRntS4udK+wPXE7HBrt5&#10;baF+idLIJLey594vLfSy6QMs+iiT0Y3DjRDJSBp9ZBY7OoVGYSm4aeLCII7SOj6GaG18lY0IeJXr&#10;8ajQ62l1wKumwNcFVv7R8maPb6o/v6kRL2WI0HCoMvKuswhtsI58a/ew2f4RoMXhcYfL8/fur9qc&#10;nvZ4v5mOzKJGV3DSWzYLPgiLeoUlPWs5bdyc9o3cDl7eO0HeB0HOe0FOlzCrS5jefZA7uPqmnf6k&#10;jpfYfZA9up81clowdZw3DjjJGTsCm5lDFzmjUOEkVDp7mtFPCS4cd0madE8fcU1FBiFW4zq5+X3c&#10;t/0naAK0ugr9/4n7C+C2ljRhA94Pd7d2v5mF2dndmbkzl2/IMTPLzMxsmdmxEwftsJktMkPMdszM&#10;bEsm2ZLFkpmZ+fx9dHI1meTe2Zn9/6q/6qmut/v06YOylTx+uzdXrzaXLndWoN01aHMNWt+CZngb&#10;tX30tHJuSvVBTt9RzuB2Uv0FpvI0vWyruAaanoGWFs+WFqG17a2e8YnIrJWY0ovYOii2AUpoOce2&#10;b+KaFxKr4YzzuKbz1M5LXM9OTD0jNJvknQKg3MvghRdvxTUg2hX8HIDzgFPg9YAR83rwowA+5ifs&#10;fhwjVcTRrkfXcp4WzoYX7ye3nmK7wOGWX1eCxm7HSKJ3yrgfhhqatfiyHPRhPcoH7YLBBeN/AjIy&#10;MjgAOZZgFyT9dzmyajW6ZiOuHlTBVqQPOHPwUFZfVc49LqT448e9U5n3czaiaw9T2pCHBQbfx3Yg&#10;thuwg2nbwrZs4Jo3Mpp3s9r2czrgxXSzO/Yz2vbSW09zug4z2tgv8skPcBvxVeeZnSf41jNcB5TR&#10;d5HWtRtdv/6qevNNLShngrO67SIrtUOrDZ502cfQHhTsJXVA2aSrbOIRvn+P0LWb3gFnAGfAiwHv&#10;4+FD76a1XGUPnhDgWbiPse37Sfz5pWPqwKlCBaOI2D7L6gfAZ5vWBn4ys14Uk8Oyen2SADPh77Yw&#10;bfuZPRtpTSfZnadZ7adZoETs7x8zgC/yhi7ziLuYbu7baubLisXYpl1872FWN+NVbof7kw50IO/F&#10;i6us5HP8s5XXDmR/eWqQzHSg+Hw46pLgfJHufpDsvJUdtttfDs3SoDHy9ru6TXz1QWb7VkbXZnr3&#10;Xnr/MaYXSuy6jGnbfVO3FFuzXth/0DcNrc1drFFPl6eu1hnQNvtokcIZ6xxpKeurezfdV79KHzlZ&#10;oV1tceBJodfhmTmgrQWIO3hIJuyPP7ygekBsG4hlCDE0DyeVdqmml+uvj/fLmfNtQ1xi9yK9iUEn&#10;sVbHKeudvSxseoOTc4SUlL24mD1KLcTRMcXBMc2Rj4tDEtoh3s0+1s0h2tMl0cE22sk+1tritToq&#10;WFc7zNE+3tU50c012QOdgnZOdLKPdraNcrKJtDV/bm74WEXOQ+iWxZdfaN/6wVRLPRh0CPTNAvh6&#10;pvt7Z/p5ZnmhM7zdsr3QWYgAdnfGWptHGuo+MzN66eqY7MVfNNfS9A0iUJ3sEjRR94VvO4rccdLR&#10;eIh2Sgn0zQ72zwWln1cGGDDAJwuxxWAQUPXxICBSFpHBns5paMu4AIfUIOdktGm4kZKrppihoZSh&#10;jYpZTGB4yv1I3JPklIepr3zj7zm89bR442z+1t0RXlgXnJWHCw7Bi4+3K94HjfNwSrW3iDbRfaav&#10;8dBY56mZ0QtvV9j7ggOBI4KtDjZxTtbwGsDONvHgEvzcYQ8NxgQn5uuGd3VM8vPGerknOdi+0dd5&#10;oCjnKSPppijrq6EaAnYEF+LqkGplGmNqEGltFu9ok+pslwpOBmwCV2dvHevukurtjnNzTnG0i7G3&#10;eaunfV9SzOH2DTMxYVt1lI+lWbizQ5yPa7aTJcHGONnBPNXFBuNomWxvHu9oFW9r9tbJJtrFLtrB&#10;6pWtRbibU+TTh1nJ8dWU8XXq2BKAMroImCYtTJPmARTiPIU0+xHcGSJgljI8Sx2CAcHHTA3wJgd/&#10;gk98qoBPvK+AsT42YKL3p8tx/rq/SO4vIoARfftx+u9/TwB/4qcFfOJ9BSAC+OfygD/nkzzgv1AA&#10;/3Hm5z8K4ImG9xOw8f3TsqF8vK5iDJS15bD6rSkj1ZaQqktJNeUT1RUT1WXjVeXjVaVjlaV8AVw6&#10;XlowUlwAC+CifFgAF+YNFuUMv8sd+BspMTj3V1HYTVXIVf22q+ZtZ1CqCLnJinkJiXnfUbwvbhwj&#10;aYMTssTfsCCIWRMUjCKllYNExd2kJNCKEi6KIvZKwrYqovZKovaKYg7yYk6y4mhpcQ8pcR8JcT9Q&#10;Kop7KYvD00F/UsLGVxT9Sakk7IW6Hah6J1jxbqCsqL+EhI+4pJe4pLuEJFpS2ElBzA0l4akq7qUk&#10;6qkg6q0qHaKk8kTFOk3aPElRD17xxVz5sY/a01TLxGbfgkaH1G6H1BEXLNmdMO2ZMeXJX+vXLZPu&#10;WUhBF0w65Uy65lC88ml+76Z98ie9siY8M0FJ9sqd9swDUDwKpt3zp9zyqJ5FICC7ZU2i08nuuCkv&#10;PMUnfcYvEww46Z4xjs5AMmLHXTMn3bOmPHPIbtmgM9J/HE0YR+PGXPEkNH7MNR0EfLDjrmnj6ORx&#10;dCJg0iNtDJ064pQ4aB835BA/6poy5UWY8ctaeFix/Pj9RnjD9ovW3VftOy/bt563boQ3L4ZVAxYe&#10;VPHuldN9302iM0fsMf1WSUO2qaDsNIlp0X/TqPOyWe91q8HbLsO4GoWX1TLPa2RfdGjGkK0zuB7v&#10;5ryLOB65NOf0GSfCtAOObAfAT9llTNtnU+3zqJYFNKt3NJt8ul0W3ZEw45xCdUmYcoud8IwjesR1&#10;O8W02kb1uONHQ0pJIVV1gWUZES1+blm6GhFqik901N/qa8XoakRpoV6bG8aoKd+TEbdXV3X284nI&#10;ySobHCCxmPTVJfjPsdfn6Gs86iaLvEkf26aN7FAH92mDB/S+fWbvAatnn9O9z+vam+sGbDJatpjt&#10;26yOXXbPLm9gf3Z4f550sDDKz9fkwxvgw18KlNsPG1nuyB57aJc1uMMcAIBgnz2wCwJm3x6rHwCq&#10;B5xBhF3u4A5v4PPyEJ6reeST8vDnS/jE+HMOf1IeLvw0O7N9gN25fgAItrg9G+yudVbnMq11g9Wz&#10;C8szcKXDe2Cc+eHDRdL+/MjeHKgOw36ax5+5mjMI2OQMrnPhxGXBVNXIqsaguj07CEDmjhaANAI2&#10;f2Rj7gOrcwMrs/2Apdm+RV7vArcHsMjqnGe0z9JaASDenB86XJ8436Ve7NEv9xmXe6yzbfrB6tTu&#10;EhmwszK1uzm9vU7eXJ1YWxhb5o7MMwd4tF72TPfMZCt5rJ40UDnYXTTYXjDUlkfqKBjrejfRmz/a&#10;lTXUiu9vwg024UntWVM9hbTBMu5YzcJU4yarB9zbs9Xx87WJ05Wxk6WxsxXy6fIk4GRp4nhxnD8j&#10;N3g6RPDUdmeRe0U8WiIdL48CTpZHD8BtnPswM/b+LPFwcexkZfJsbWqTM7zBhteyXWbCk42vsgfX&#10;OcQNHnlvfmlp9cI/pf3XVon/z/ndf3qVCXvipczuW5p5eRna3NM1fayrG6Gt+kZbKk7zTpLGjVRt&#10;yWRt2SQtmURN6QQNqXh1yTg1iViUeJSyCCBaRTRGVQxUQSPYBE8NrXA7XuFmguKdJOU7ySrIZM6w&#10;38VqSIAyFSWarCIE2pGtIEZE7+cgYvgzRPDasAOOVLr9XP5OhPzdV4qi8ariYFgCSjhdTQSnIZ2k&#10;pfpC2yhY08ZV3VlL595Ne8wf3At+bRgpi8ZIGoQUVvZfHF7uzzHBp+aA3XHIbdmfbd+d692eH95e&#10;IO/MT4DbeDDbe8jrP5zlL7c8NwiA09zBiwE+C58BHsrO3BD84nEHtjj9m+w+fn5wD2CL3bsDPrBz&#10;Q0eLRPBwwSO+3CBD5wvQ2RLM6SLMycIHdljXW4zLDdrJ8tQuj7RK65ubbOeMNVKHKkc7C3rrCZ3V&#10;GEB3La6rBtv+PhVRwpTBcu5kwwqjc3t24GCJeLxCPJzrO5rtOYYTl+FU45P5AcDxwgC0MXm9PnG1&#10;Nn65Oga4WBkHnK1NwnPvrFOPN6in29Pnm+TTdVgPHy5MnC7TT5fZpyu841Xe4Sp7b5UGXv6NFeLi&#10;ctf+BXtgYtwlMPq2wj05g2RVS9xtlUAlQ4ei8jQ2JZUz6LwzpHY9IAS1/grq+QLqE73sl7/qU7zu&#10;V7gelIRGbkJjv4bIf3s2+jfQ3N9ClL8/Gf4NNKY3V2iQ7XTnpeKXCWp3ohVuYbTkMgxU45UlE1Wl&#10;s43V8sxReH2JONVvX8v+LlrxmyQ14WQ1qRQ1BYy2Cl8Ag1f0UxI1xRESNMQA8eqigDg1sVRNBRgt&#10;uVQtWfBup2mJp2mLpGnfTdG8k6ollKYpnKJ+F3lpCVqyGfqKGQay6fpSOB1x8PphUCJYFVGcsjhe&#10;WTpPVw2jovhWSjJZS/OVKirezIRRVHBJHd9ljlKGWxmk4YUZXkt5r499hKqEq65iiIZcqIZsmLoc&#10;4MEH5EPV5e8pS3vJi7uK37a9/Y3pD38w/O4L/e9/bwACkRtWojetJe7YyYg4KUq6qch4qiv4aij5&#10;aCh5qim7oeTdlOXQStJoeUm0vDj4MuOOkg1QlQviZwnfV5N9qC7/VFP+maZiOKxvpe6rAH5Mz0XJ&#10;hKnKhIE+KIBMGJywK3VfSTJUSSJESfy+qtQTVclnMCCAeczn4Uf2F1mUN0SVPz8zsiwxkpf8c9nJ&#10;AEW5HwPp+8qyYSpyD5VkHshJ3JMRC5IVD5aXDEaE8SeAI8p/528gGaEifF9WOEAN9URcMeC2koea&#10;c3jeEDuTyEgfncaPT+ImRjGTRAx5BDc5AmI8gD/BMn/TBzBj45ixUT5EQOr4MGZ8GJS4CThPFzs+&#10;kTJGSiWNJhKHk4ZH4ocH4/oH4oYGUoiktImxjGlKNoNWwGIXcNmli/NlSwugLJ6fzeewMmYooEMS&#10;aeRlR9vjhrqA0mJ0dqYDHutIwIHAMz83ur8XjJlJoxbN8d7xOOnUadw0OYtBQ9YJBuApU/D00TRK&#10;BmMGHCWPQs2bnsqdImdPwhnDiDkG5FOmEcBWpAMghzyVOTGZNTkNyCZTcqaoudNgBDoABAhZUzOZ&#10;H80FnU6mpE9Nf15iRifAhaeMjGZRZ96xuHkMZub0TOaPS/kWfFbm8sUtLFOnKci6v6Ad8I6/SPDn&#10;wKr4s2RiOOmW74A/LxHZnDNBzhyfSCeO4kaI2MHhtMGh2M6u5KGhrOnpUh6venm5dnW1ammpcmEh&#10;jwZP+JxBJqeOjER1dj6pqQkqKvLOyXn4/v2zurrIjo6U4eHMqalCFqt8bu794mIBgwHiIjY7n04H&#10;o4FNYPd3LDqcdU0ZL6CBcyBnkMbK6dwaxlJ6x6SUiZ+MfqCMRrCscoi8wn0l2ScomWewAJZ7piL/&#10;RFnuqbLcY9AI21+Zx6AEMWx8Py2fKCtGSIJPmcJToZtu6iohkndtH/glrLN2Nyjcay4Pok2+C0Jj&#10;rXXSjBVxunLJBirRLjZL44MHS8ytBdrWMuVgdQY65O0QmyKNFVIM5d9ZotJ1JHJMlXJt1N5oiaTb&#10;a6SbKGUb/SxZhoqZBgoZ+vLpenIAgq58mpY0+GGL1ZbH6ShgdRUwOvIpOnLgN36ulXaBnX6Js0mp&#10;m3mZu0UJ2uydk1Gug+5rNaF4HYlXUt+Hfv3rx9/8LuiL/7T7518Y/9svzW9+qX37C3tNGUc9hRAb&#10;3axnQR2pkStt1RCPAi3QoCUGtEiHeNOX7IkLxtg5c+yQNgIt0aDFmWMG6YJHvpqbJjcUZzz2fW6q&#10;keFhnWSpHa0vl++kn2+nkW4sXemsWWghV2Ql+85K/p2Nwjtb5QJ7lQIHtTxH9WgNkQj5G/E6UpnW&#10;GjgzpXQz5TxbzSxLlQwzRUCWqTyMmdwHTJUzTDTf2Rq9s9dMN5PEGN9MtxLKspEgWIgVu6u9Qv1H&#10;qa/IYasHNGULTcpAtC8vqb+6pP7+nPotwsXM91f0G3AeMFMIYgtDrLswIIbTgm9f0W7BbpgmBEMH&#10;7SIQSxRii0EccYgrAS3IQnPScMAQvqbcOp/8/nj060Pi71c6/3Gh5Ze8mi+5lXeWaiV3O1QuiDoQ&#10;xQhiGF0wVaFliXXq1xzSbWjjAaMj3kpFV0spDPyT1lRPdrjN72jOdnHoG4gnBcvXGRVoWvmcLH1I&#10;FjqkfHVE/90p+z8v2F9BHDGIKg7DlAdcT4qdjAgdD9/5sMQvWRYGXvFX/howLX1JFbmcEYKhCsMx&#10;jBgsUGf4DvgDsjAUUIK7JPlj7u+PJZ/z6bsXFGHAh0Fo8JLA1zT4ZMBogKtp0cspkQuy6PmkCOCa&#10;InEwcnN/6NbVlCREB2cidTEpfjUltdl3c7njO27DF/Sqf2dU/8dc85cbvbf2R0QhhirEREEcDYir&#10;CZcgpilfUhWumCrndJkL8Fx4d84ZNw7Gv9sn3T2blLkkS0Ozatfku2ck8LyMdpo06x58n2X/fZEH&#10;Cm+rmu6gnetploo2SvG07M5JgBanz5co4MvYwnT70QIJfHeaaMrIfuX+2FLhjblaooVOjot5hb99&#10;uZdVjr1Otr1mvrtxto95lJ0mLtRlsrH4aIGxNc9e5rIOl7jXPOJI1ku8hx7eSb3UQ7/CWbvCVr3a&#10;UafO1aQCbZ5ho/fWWJ1cmgdtLS1PkY7XFg53VzisiZU58vkWE9qegTanN7uLS4KssuxUY9Rvv1G9&#10;43nr37T+/X+o/eFvqzBPJzoKj5YnjtamzzYZF9ucyx3u5Sb7co0JLVGgjZmJwrhcX72GMMPB50ZT&#10;b4x2M1x5r1AL4TI7b+Qv4rSuE/QvYvV33+ovvDKmvbEgp3hckAqhI3jC6vN15uX+8vXR7tH26u7m&#10;7O4W+2CbdbTDAP8UutihXW9ToR0q7D736Vd7jPN91ukB7+R4/vhkCTqagzanLgeK5jMfcmLt12LM&#10;D+OMjqK0Dl6p7r5W343S2Yky2IjU3482Poox3XmuvRQiuR+htPpa56A2DlomQyfr0NEmdDgHrY3N&#10;vo9ve2Zd7qne7KXRai/Vb3Fj3uXWnu/dywjlowjV3Ve6YPClNPed8tcQpQ46AD9kBo+7s5mEYFq0&#10;zVKs0U6U2m6E8Ob97zaDbu0+kN57pb0Zaz0bj57NfnJNqoaOedA67XBu8mCRDO3zoGPuyebk8drI&#10;1Q7leI1+vM4+3WBdbnKgLWS+ax60y4U2GDCbDGgLnvn5YodxvsO62qZBWzPQFh3uuTUHbcydM0m8&#10;uvSReG96jM1CtN5xssFZkv5hguF5uvNOmvtwqPVjYYnXcmYYTXSmjidO0Tn+ruGbr5UjvpBKvKuK&#10;k9fN0bPNN/PIMPVPNgyO0XsQpfvohWaoj5Sn/i0HNREvLbVwfcNYTe03KnIPHPRfGYt7E0JLhnMp&#10;rxxTTMS9rdWe6Cs9MtB6o6z+VkovQdIh/7ZP1W99q//Jv/ZfQpq+uN/wKzuCmHOGjn2arkLgA/2n&#10;va+qVzOJy7jBDczgDnbwmDB8mTF8kT5whO3cTmveyejYyuzYzulaSW06zOxdfFPVZfuWHVYAJ9gl&#10;NqzE1i7H1GzE1x6kNl8QuqDs3jNM0/Q9TJPNs0qLJ7VO0e2BGYX2MS6SHqoGEaL2iULu2B98M3/r&#10;n/VPfll/55f1v/1y/qdP3t/5Ff/i3vt/Cqv9p0d1//ig+v+EVvyjb6G4T6W4dbaQKVbcAiNniVEx&#10;TtDRibTReOmv/jxCPTxZOyJT90mObmiOXmC2gX+S+YNA+2hleX8jVJC35au3vvjXHngH1CMblRcO&#10;+ilWWkloU4I96pXB93YhKt7ZTk/TTdwz9J3ydO2KdJ3K9Fyq9T3qjHzrzALqLINTlKxfSRoE/qDo&#10;+oWY2+/Egn6QB9VEFcsIMU2Mtn2FU0id26MK26AiU+8K68Am10elJt6VFv51NveaHB4Aaq2DK838&#10;Soy9Sq0CSmwCy6wDS8z9ikx9ik38Ks2Daq1D68zv1ZuFtlo+7LEPH3Z+NeT0stvycYtRSKOBX5Oh&#10;X6OBb7vFvTbz4Bx5K7ykCTilGjPYH1eY+5Vb+pfbBFY43Ktyvl/t8qDH70W1dUCagmn49wr3vxB/&#10;/LXMGyG1OAndCnMf0F5vfw9QaxsE4irbwPf2IdVuz/MdHqWY+78x8nxl7ZcU/KIgOau6tGZ4ZHxo&#10;kjpCYw7QGJ1T060Tk+3kqc6ZmeYZShON0kyntjBmmhj0Rjqtnj4DaOKy8keG8d1dReNjdRwWoJbN&#10;bJrjtc7PtS/MdywudC4tdq8s96yu9K6t9q6vZfb3YTs7EhobYutqU1pbcoeHahj09uXFYjq1kEYB&#10;ZQljppLFqJ3lNi3Mty8vda2tti8uNnK5dQxmA53ZwuZ2zy/2rq7BB+Kx62Y5jbPcBh6ngcOuZzEb&#10;GIwO3mwddaadxelkc8uHiMV9g6//rJMAAP/0SURBVE2TlM5p+sgUg0xmTU+ySH3jbeXNOVH4SI9H&#10;j4090pzDcl2elrhEFFo+wKqg39wyePwb5Xu/ksKjHDJ1XfKNPQvNfAAllv4VDiG16EeNns9AWeEY&#10;Wul0v9ErvP9RAj0mdxFTvo2pOcDWHeGbjgnNR9jm/dSG7YS6zbjao9T2M1z3yuta9qPi3ZjWK9zQ&#10;NX4Yyhs/yujay+zYz4CnjD7Atx1iWw/TWo9SWy9xXUcJLasvKjghedPeuHE3+L9Jh7xSWEnvtyoH&#10;oNF5iLsP8fah2T1o6RjauILYOyfdNF5OCz25apHQvJfTt5/du4tpvsQ17WHeL+TWXJKZF0ur+/ML&#10;0Mbe8ThjMi5vM+U9lNYCJTVdJNYdYhrW0xuWcfX7eNizHqS17yW1bMU1rEXVLL+uXHxZPuKZRHRP&#10;nPTFLD4rOUvpgDIGLzHdu7HwnMkn+G6wCyiR6QFAvJXQCKrH/DxaUAWAAFRB42Z8w0xYDvdZ0W5y&#10;CzgEKE/gTPeOzdj6pbfv6WG5vejYerOnTdbPx/wwsy9KN+Lq91JawY4AxPKCAFkQF4yJtIDdweCn&#10;/NmhwYCgHWxFjgsAI/Cel4CfS4geBoBGsCMo4UOntO3HN629fs8Iyx33wxC9kif8sdSQTNAOL7iL&#10;70EWCd5JaAIl2GU3rQW+RfxlnkGwj207xHccp3edZfWeZHTPvSqZeZgFfu6dEDoPMK1HuDbwDiAc&#10;p7XyaQOcpnZQg9IHHGOrdR6WqAY1GYRTfDIOY9qg3IkjQjecSp7SuJ3WBN6N89w+cKD1pLrTzJ6z&#10;7J7L3IHTrO61+Fre6+KV2Gpw3KOsvk844XOA69xIbORGFI8FYAc8Ekb9MbzwYniGhiLSaXbvHq5t&#10;F9t6QOgAhzjLGbgqGNlMaQbBZf7wZnIrI7wYAIKrQtIOvm0p4T3pXkKDfdCgz/2txPjrnPhjfOhu&#10;ksN2gsnaWw3WQ2mKvxgjUH49wmwn1e+4JR1i9EOsqZPGdh6uchm8fpkDe9jeS8LQNaYbSmo7Ay9V&#10;ZOVCQtVmcd/ZIPjmz58sZHfuYoN9ss4822QfrtK35shrbNIipZ9NamMMNsyNtu3RBqEVBrQ3D/97&#10;gdN+zUk4YwaczbheUG0hihVEN7yiyF3QNc94QUeL2XO84WHaVAtzomWO3s7gtE0wuyaZI9S57iFa&#10;ErbCyDLkyxsGKIMnynoROqaxDq7pPp7Zng4pHpaRXtaRztbRzvYJnu44O5tYFOqBrm64iwsOjcY5&#10;OaW6OCWjnZLdnRI9HOO9nOJ8nGJ8HOPc7GMtjZ+jFPxEb9vdvWGtJO1jbf6Wv9htZrB/boBPlgfY&#10;3THN1SHV3ire1OCVlWkUCJztkvlLESfaWcbZWsQipZNtEujs7ZbuYp9iqBMhKeLxze/NDXSeujom&#10;hwYVhATm+/CnWfZwxbjzV+R140/aDFpAgObPyeztjvdCE7xdsV7OyV52kZ6Wj72NfPy1bQLV9VxF&#10;RB9qoDBot6Knz7MjEl4FvfV0fGZt9tTRNs7ZIc3DheDrkR3klRfomeuHzvR2JgSgswLdMoM8MoI8&#10;0v3dsd4uSeCq0Q6xBhoPTcA9sY4P8MzwdcU5WsU6WsTAxtcF6+WC8XRM9XBK9XJKA+fg70YAfbzd&#10;cf7eGeCGuDmnmBo+V1EIkBBBC992VJYPMNaPcLZPBPfB0iTSzPA1uBvw1Nz8XGTQ7mgb72ATBwJw&#10;Xb6eBCe7eAuTV7qaD/kjuN69bSspikYpBRloh5sbRdpaxNtZJlibRQMcrBPA3QA7gl0EqwU72EY7&#10;2sU42UcGB2Nw+Kbevvlpyv7Y6MbAwNw4aZnF2KNMrpBH50eHWOODrMkR1hSJRSGxp4ksyhCLOgjg&#10;UPhMD8GQhznTI3NTxLkJ4uz4CG90hEsa5sAMciaHZ/+8KCX1cog9bACiSBGIf3GJKFUAiOFG/lBg&#10;TORAHx8LycRFdO+H9X35yhkR0sjKxIj0/Uk/DRo/KOGPVjL+vP/Hx/r4uj6OAYLT7m+D6WtlIAIY&#10;ccCA9rqpT2aBRmiqnmisASX5k7K2fLSmgvhZOVpVQaoEZfloRTnpfRmponzsfdlYedloybuRwoLh&#10;4nziu/yRoryRgrzhwtyR/Nyhv5EUd5MRdVO+66p2x1X7ljNA87ar8l03CQmvm1K+36s+vGOWIGJD&#10;uGWVccM8S8IiXdXwjbyiv4SYi4yYo6KEk4KojYKItaqYnYqoLeyARZ3kxNBwwq64j7iEv5S4nwIi&#10;gD8DNr6foSLsoXErUONWsIpQoJyIn5S4l7ikh7gUWkLSRUrEXl7MRUXMXUUMtr8KEv7K8g8U1F+K&#10;6cbImKSq6EZpKD5yVH0SaR5X5oZvQ2P7nVNGnVMoaBzNI33GO3fKO2/UM4fkAefmjrlkEB3xJCfC&#10;pFv2lEcu2T1n3DUTlCAGIAIYiZFGUIKeoA8A7IsEoGUCnYXECKA66Z41jQZkAKZc08kuBACcR/sz&#10;jLvgJ1wJfE9M+FEPf2DaK3vGN48ZWMi5V8INKQWwg4tBdflJzeqzuo3njVsvmwEgWAuvX3laO3u/&#10;HHQAu0y6Z4y64EYc0wBEB2yfUVKnVmyNwvNisQcFIsEl0mH1aq869OMYXiUsnxKOXxnXr4TlXUh1&#10;yR6zwRLNMBNmmdNm2TNW2SzbDJYdlmmXRLOPJdtHjTpFkf2wU2EFpEelPY/K60NKM10yHpjFS0oH&#10;3VZ9LK37RsU4Tkk/Vk79parGa0OjqFvfW+uoej0KjKnMraGPjO7OMcFvuOstxv7s8N7s4B/XEOXP&#10;GQsAMZI4CNjlwYuMwhmEc0PIVtBNkFaItCM9P2d/lrjH40/qyx7cYg0AQACqSIDEAGTeZmS5XGTM&#10;TwDn8JMczA//JOCUfpJPfJgAcAikA3IscIEbzO41RtfyTPs6uwdJWwTszsMTIO8vjiAxAGxCVgL+&#10;4Lz5MQLYBBB0+2lmR34O2Bnz+WDW+WywB1YZvYvUzrmpNgAIVug966x+sAmRzaAEMbL4K4ivd+jQ&#10;LvimwgTlxSb1aHkCjAwGOV2bOlwaBz2XZrp4ky3ssUYmqZ45WssYqpoZKJ/sKiS15g43ZY00Z4Ng&#10;tC2P2JIDyqmeYvpQJW+8fonSus7oAm8CctPADT9aJB4vkU6WR09Xxs5Wx0FVALi9yBMB9/ZsdfR8&#10;bexyg3yxPnm8PLbDGwTnv0Dp2Jojbc4SVzkjy6yhJSacorrIHllikTfnliZo2xZv6v6fDe7vPSp+&#10;5Vkq5p6GMgv2tPQIM7J6rGfyREvnqQbqhZpElOo3sSpfJqjdjVcXj1eXRMoEDYkEDSlQ8jWwaCxK&#10;XFDGqIrBiwQr3E5QvJWodDtJ+U6KKuLSPghdvgCGE3z5DhhGkOn7OR9J348RSdcWS1MXilG+81pB&#10;6JWS8FtVsXg1eAFXnKYkQVsaq6uYpKf5Vs8kTNvaW9PRSC/ohlX8l255X1ikSLvi7qjfS0xv3lw9&#10;3uIyDnhDJ7yOk9mmw7mmndmuzdnhVfCtdJYMnibyARE8CMDHL/YnIN2QlxwAPqHIJx35UAs+12AT&#10;3GcWfN5Htjhj+/NTZ2sM+L+Wjpehiw145eCTFeh0FQYER0vQ/vz1Nvdyi7m/SASfl9mpJgapmjpU&#10;MdVfOtb1bqQtt6MqDaGrBttbTxhqySZ15I935XOJVXOjVUuTdevU5l1W5/Fc/8XyyPXa6PnSMAiu&#10;VkkIIAYtJwvDZ+vTxxvU47WZw7XpwxXK3vLk3iJ5d2lia3Zsc460PTe+szgOWkD7/tLUwSrxbKtt&#10;dbZmfY3KW92LzRr4Sv7hL4QfqLjmqzhEa1p75ORFrzLws51mu+1i0MTdq+Z/gfqELvpkYAfcL309&#10;KA6N3IBGfw1N/N3lxN9AjP95Tf6/Z8TfQBMa202m1SFiT+T+KVnrVpzybYyWHF5XJUFZLk1DJctI&#10;LU1LkmAgHo/6JlLhd/Go79K0xLHaCjht9XQDLVgA64h/TpK2WKKWKCBBUwQQryEMoy6epqmQpqGU&#10;pimXpimL0ZTEaIlitO9itO+kqd8EYDWFCDpimTrS6VrSaSqSCQoiiSiRBFWhBBX47xUwKIl0Tfkc&#10;PdUCQy2CtjpORyNWVSVBVydcVSnJ0pxdXHA6NnjIIXHG25ijfZyJicaSpiB0hLqMs6qkp7psiJrs&#10;QzWZxyhZwEOU3AMY+WBVWS8laRcZUQfxO5bCN8yFb5iK3LQQvWX+5X9qfPUb9W+/0Ln5tb7Q96ag&#10;RULIRkrYWk7CWl7SSkHKVlnWQVUOrabgoaHop6kUqKEYpKkYqqX4SEvxsYb8Y5T0IyXxMAXR+0ri&#10;95UkQpQlYH0Ljq4u90hD7qmmwhPQASUTBkpY6yJ+F5QwPwrgDw74ZwTwB/sLw0/bDfnLyhBF6ZCf&#10;EsAhyJTRn4CSeqh597HO3Wcaoo/A3ZNVCL4l66ps+zAgrTiTRMWPkWGzOzmOmYQFMA5hYvwn+dH+&#10;fgqyFTs+ljZKSiURU4gjySPDScND8QP9CAmDAwiJQ4MA0DljeiqXTivicsrm5yoWFxAKWMwsKgUM&#10;Et3T/by56XFtTVjV+9CqSns81gaX5pyd4V9e8ri54U1fN446Vbw0/26eByiY4+bx2NlsRjqdiqWQ&#10;seSJ1JERwuhYDnkKUa3Z5Kl0/uTM8NzOZDj1FpQgzgJMwHMUZ01SELLJ1JypGUT6fiyAQSOyHjDo&#10;gwhg/NRPlImDI9F9AwkDw4Rpaj6DnU1nZlFo2TO03Bk6OJPPyflx7ujcaQosrX9UxZ94XwFIfvAn&#10;jYC8zyZnRvjghiensscnM0fH04mjhBESboSY1NuXMjCII5LAtcPWeYb2jkYHlHN5gDIOt4TFBlVw&#10;YhnjE9jR0fvl5ffKSoNKigH3Kyue1te9bm8Dzyh7hppDm8lnMgo5bPAoweMDLelTE/iJkayp0VIW&#10;vZhGyxmdKJlmloyzkmsGxfV9pLQDZNXvyaveV1J8hJIPV5eL0JB/zhfAz/gC+KkSLIDhZaoBiO79&#10;jKcKss+lxB+iFJ+J3EarKwVICpmHhyZusbc3yMzTGdrZ+HB+ABpva5BioAh+qUXryrfgk3fmmVsL&#10;jBXe1ObC1N78BLTJOJvuTrLTSTFRzrbSwOnLZpgrZdqi3ureJdihCMaKmUbKn5NlrIIEGYZK6QaK&#10;AIK+AgCnJ48HAaj+CKiCxhiluwkoMayuXLYpqtBGp9TBoNzJqNTZoMTDuMbHssRGN0dbuUBbA6uk&#10;+FRMPEhKwllJUug/f/HVf/6jpPAfXoR40Hrqz+kT0PYStMKB5inH9LGd6YFdyvARa/R6kQbn0u0t&#10;nC5M7TJHj+cmzxdnDucmj+anoVX6RGl2jJ3JG3PNbA+reGPFDBvVOm9jrI7QOwtpQKGlzDsr2Xxr&#10;+Vw7pRx71Wx7VKyO+HPl23F60hm2mhgzRUCmtSrOTCHTUhGQZaEAYymXY8HHXDHLRPWdtfY7G1SW&#10;mUy6uViurVSuvXSGlQjO6naG/feDcajzfmeIYnIxIXI+/bsr+n+cz3z5YQFg6nd/FMCs2xD7DgwI&#10;AMxb14ybAHgr7SZEvwXDuA3DvPMpSDsA7gM6f38xeXuvV2apTopdcpeS/8Nk9jek7K8W25R3x5Sh&#10;VfnLdbGLdRR0+GS0Ospc3lBO1EdG3P5RoDmLFHrEMt4bvwFxZCGyODSpBE0rXzHkrrni17M3rnlf&#10;X7O/vqJ/B6fhTktCFCmILgdRpc9H7x4P34Il6JTETzAtdk1BpO8H9SvgmibxSbrt9YwMKCG6pED6&#10;/gls6Q8L99LFr2ZELyjC59N3z6aE+HNKf1hC+Hpa+Grq7iVZCHA+cXt34Kvtvj+cjd/i5xzz+8CZ&#10;0GrwNNE0tctpxYMRydWum9z6L+lV/znf/O1i23ernbe2+u+C9rNJuWuKCkRXgzg6Z3T5Q8oPB9Q/&#10;7E7+dnvsy1MyGET7YEgcYihCFP4JLJqc9eq1hQtlO/yQ76wI3qIid6OyINtML7M4B72sEHQrIeqS&#10;NwGdrpwvkE8XxqEdGvjWvcHspHeXDOam1r59kunnnOZsmmCrEWuhmGCpnOaoiXUzCNWVCDNTq8FE&#10;b9Cnzne2tlbWNrms1f76ogdOL/TEc9B6zcF2RTYauUZytS6G8OTkNno5LubxNobd6cmXPNomnby/&#10;xNnZmF9dZq7MkTdmR6/XydDBzPFQaVsEuvWeTaWLTpWnSYaDdoSpoq++dHNpymhvaUtpYk81dqzj&#10;HXuseYNLOt9iw18pz9egs2WI1ffuvs0Lne9z7MVa/JR4cban6W7XaZbXCfpHURrbL1XXX6muvFFf&#10;jtafTbCkJTqcdaZBq4PQ3gy0xbraWzo92NrbW9vdnt/b5hzusI924HmPr3ao0PYUtDMN7VH50C73&#10;GfAaIkfzZ8cr0OECtMO8Hiqdz37EjrVfjTXdi9U7jFTff4Pae6OxG6W3E2W48dYQFsCxJjsv1Jfu&#10;ie8+klx8htqsiIJ4pMud5ePdRWhnBlodgjiNc/WxRHzYwFvP/iDDaQ/5FccfeCb/zHT+w4z3DU6w&#10;KDdMgfVMZznNHerNhrYn4ZVWKG2zpTHTiV6z8VYHSQYHL8XWfX+z7fG7A5/vj+7L7EZozb0wYcd7&#10;7LxPgqZaoM0ZaJl8vjR1sQmvhXS2NX22MX6xNXW6QjtbYVysMi/XmFfrrOsNJrTJgrYY15v0Kz6X&#10;WwDmOR9QhdbI0Ab1ept3trN8vrt9tr6wPdW/3JI5neTOjjTcjtc+TlTfiVbeS9JZSzQefWL88K5Q&#10;uJRuAso+U8czT9M7R8U5Q8YCJ6n/4hvxl7eknospP5XWCZO3CFN1f6Tz6JnJ6xi7xADtJ/qSvooS&#10;/iqoZzoGMYYG0SZq4a7qjx/oPuuJalsoZZXfL36k99QNdV/rrqeF2gtN5ZeKWnEyNtlCHuW/8X7/&#10;C/+aX95r+Pf7df/snCGMztR0SNVQDPDXCWuNKF/OIS3hhlYwg5spA4dpcKriGbb3CNO2nda0mdG2&#10;nt2+mdO1iGk4yOpdelvdYxvNDSvax3ZtprVuJjWsJ9ZuJ9TtpzacYJvOCa1QFRl6N3ya2TMXXTMQ&#10;RGjySCwwifCWRCuqBt80ev6NVeRvHGJ+6ZL0f92T/48P/v/6Zf1jYNE/+hX9g3fR33kV/l+fov8b&#10;WPq3oZX/HlQhjy5XNMuUMMFIWWBkrFMVTGK0tF5Zq4WHoiKiVJ9lqj0r0njyTis0VzcwwzAgzvKh&#10;t02MrtZTe/0nvsZPcPeyGuNa493TfXXeOmolWmkko01z7bQSdG97+KMC09EvcZZ+hdY+pRbulcbo&#10;Kj10nbZbrZZ7lbZHqZ5HrePDYrv7eHPfGB2n5womD0U0Q75TDPxK2v9r6Xs/yL+S0c8y9Wjwetrm&#10;96LSMSTHAP3eNrjUwi/fwC1X2xlQYuhZbRnY4HC/2Dqg2CawxDq4xNK/0BR2wOUWQdXWwXAesLFv&#10;jXFgs8W9DuuHHdYPWkzu1en7NBn7Npv61Bt7tVoGNFv6ZyiYpknrV5l5NdkF1dsF1toFVNn6V9rC&#10;a/eW2/qCssjQrdLcp8EhpNn5QZVtYJa2w1txrbDvZaNl9FLULPPMPUqdgspd7hXa++daeeEtPJ+r&#10;O8ZZheSGxtelFPdUdAx3j42RmUT2bDeT1cnldPC4bTxOC4fVzGS0sZgdHHY9faaBQWtk0gWAKmgE&#10;fd4ND2Z2d5aNjzaxGACwCexbz6I3sBmNHGYTl9XMY7fOcdvmeYCBzbWu5QWwqWRiNLOvO7W1Kb6+&#10;JqauKnN4KHuU+G5qsoJOq2azGnjcRi5MLZ3RzOJ0zS30La30zS91sHmN07TqialGBqueyWpgsRvZ&#10;nI9pnZ2rnqE1cbgtvNlC0mje0PB7CrWBwWilM3tY7GEWj0jjDIxMNdV3lWdVFMflvHF6EGd7P8ns&#10;XqpBIF4vsMDwfpVVRKPTywffKN7/Xv65uBZez6na5UGT17Myh+AMQ9d8M68iKz8QVzqHvne5X+fx&#10;uNX/RW/Q26mHKcwnhLmXuWsxZduJVbvJdTtJ8Adh6U35Zmw9L7yUHpa/EdN0lNZzkNJ1iO/Zy+zY&#10;zm7ZymreyWzeSW/ZwTfv4VoPMC37Kc2HKS1nKR1nSW0HUY1r4RVzIfmUwIwu74Sue2nTUaWHlWMQ&#10;eReahyD2OTSxxclsZeGb2JiGBXzLZmbXXlbPDq5jN6XpEt96QGhYLmyBaAvQ2s7+wvLV8ubWwORk&#10;XN5Gynt4Ze7khrOkmkNM3Xp63RKhbgvXCk/vzJ92GJ6xOal5K65hK7Z+9kkhIzR7yhc75Z3GCsrc&#10;eF5xmdwBZQ4hMw/DNjelFVaqPy7TC4KfFMDbiU30R3nciGI4ATe5BYyPeFxkYnkQLL19T7mfRfRN&#10;HfFJGfXHrMXUbsY3gM7I7mCorYTGlahq0BnscpHZj6wHDIYCI4NNnwtgsPvsi1JEACOnARoRAQzi&#10;M1z3BaH3HDyIxOb556VTQYRhj8Q+lxgA5V7GRnTtZXoflD0E+hymtO0kNO0nt4J9wY4I4EDgHKDc&#10;YeRM5l+V0x7mbsTVgzsAuh3h2vdxjfv4elAeArDNR5hW8PPzOK1tJ6Z+/knRuGdat+XbduOXnaav&#10;+63j+h3iwEtymN4BFQxf5PUf4NphDUzoBPEephW8GODnJ4iP07vWEmtXYqvXk+oPs/sOcj4AYgDi&#10;gA/x8GWCq16NrJ6NKGE9ymc+zGM+ymdFFG2ltkDFY1DF1FnOwGZK80ZyE3jiB4Su89zBq4IRECzG&#10;VPPelIMSbN3Gta6l1E8/Tm9zedLj8ZD3KmofG3mIe3CMdz/C2ewnG6y+Qc09VJq9r7ry0GDxpcNu&#10;2VtoohZij1/19C0WNK1kde6k9+8kdkG4ISitB0ptPUuuX4+vWEh9v1s2eDlEg+bn4aTe7cWzjdnj&#10;dfbZFu9wg7mzML2/RNnhTazSBhYnOheJLauktu3xrsPJXniRhaXOK+7rfarz9pjN4YQtRHWAWJYQ&#10;RRqiK1/zfM+Xc1bnJsYZrA7udPsiY2BltYc7P8yZn1pcJbMWK5v6QsLTNM1CpLTuCauGiKOeqOlH&#10;mpnGOphF+VrFhDonu1jFOtkluLlgrcxjFRXua2iG2ztgnF0ITk4YF0d49mN3x2RPh0Rvh3gfh1hv&#10;h1hfdJqrY5KN6VtNVKicuIeokJO4sIu0uLujbTwYBynh1FivdDeHZDOjlw7WCc52yWjHNAAIQBXg&#10;ZJtkbxXvaJMIGr3QBE9XPIhN9F9qoR5KiKDlpX10NB6CcR7dL3kZXhPsn2ttHmll9hYZ2Ys/8TKI&#10;ne0TXZySPTwyPTzSvd1xAe5J992iIlyexDj7pTk4F3u5xGgrBIt//0hdIdnHP+1p9AP/l5amId4e&#10;GHBEDxcC2hGLtsOibTAe9nhvx3S+AM4OdksPdCf4ozGwAHaKRdvFuNknmus910OFmelGOFrEuFjH&#10;A9zskrydMT4uWD803t+NAEoQezqmgkv2cvmwdDE4SXDaRnrhhrrPjPUjwHWJ3HFC5ru2MHmNSF8b&#10;iyhwIci1IEob4OqYDG4j2GRu/MrU8IWJwXMttQfS4h5CN+3v3LADg8hKemmrh4HBQU+wF9IZDAiq&#10;AGRkB5s4W8toa8tIVXV/K4cXL96UVVRPk8Z3KLTjsfHNvj4eeWJlcnxxcmx+gsgdH2KMDc6MDlDH&#10;+qmUATplgAmYHoSZGmRODrFhhjnjIwC+/R3hEoc5ANIwZ2zor7a/fxXIjMqITEVakAEFAviTg36i&#10;fhGDC5gizgMEWhdsQhD0FHQW2F+kp6Az0lNwoP+eAEbsLyKAP3fATT8K4M+pqSB+TnUlkS+AYSrK&#10;iRXloCSVl40CivgCuLAAFsDv8okFsAMeyc8d/htJcVcZMXjyZ4EAVr/tqnjXXULC545swC2Np3fM&#10;EoSt8TctCTfMM8TNCSr6b+UU/CXE0FLizgqSLvJiDooidspiDvwkYAdFURd5UXdZMQ9pMR8pMX9p&#10;Mb8PGcCf8Yn6RVAR9lC/7a9+O1BFyF9exAfOJJZwl5ZAS0u4yIg4yYk6K/KngJYR95WVu6ek9kxJ&#10;962o2itVoyQd3RgDxSeBelEFfoXt94qbHVNGPfBTHniGVybTN5vmlz/lmz/qnTvikTOKzhx1Tic5&#10;wWm7E+gsgdwFwU8CtgpcL9iF6IgfssMM2qb9Ufp+1GEcVr8/LYCR+BMmXAljzrhxNGHKM4vinQNK&#10;EI84pg3YJg3Zp4Bg1AXeOumeMeEG5xODKrgWZmAhL7Rs6XH1Wnj9xvPGzRdNgJ3XrduvWkB19Vnd&#10;4qOquQcVoA83pJwZUDHjXTbikFGt/hJ/xyfpe7dM8YBy1LNC2fsVKo+b9d4M2qRQ3LI5vkULwRWL&#10;oe9nvPPpXvlcz7w5t+xF5/Q5WwzHMnnGIoHigJvyzh8JLq8PKsf5FDxxxNvqvQa/IQxsE5VMI+V1&#10;XyjohMuqP5ZSDAavB0rVH5/W1PR+hE2e31/aPlpa2mJPLU73zU207HBgCfQ5iB9CPBAijQAH88Of&#10;dPsv+TkB/FP2d+S/IYA/6SZAcM6f8IkP+wTEU4Jht9i964yuFVrHXyKAAQLpizQK2gWbBNVP+cz7&#10;fgI8kfKPacSA45VJeOVjfkrxBntgndW/xuwDLNO6QQkvEMvqX6H3gOoqoxfEoP/5BgV2wAdsaJ91&#10;uTUDWvYXRqGLRXjZ12MetMe82KSerJIPFsf2F4mbzN5VWsfCVDNntJY2WDHVUzzZVTjeUdBfR+it&#10;wfVUY0E52JAx1p5P6StlDL+fnWiYJzctU9s2mN3gvh39mDx6vERCfDCihBErDNjm9GyyusC9BWxx&#10;+g8XSeebU+D09pcn95YmthdgjbcxO7rOI63Nja/MUTfW1uuH6HKhmX9rj/l734pfuOUJOceqmfn7&#10;WaKfGJpFaBu+UNN8qaocpSKRqvxdmvLXcUo3YlWE4lRE4lHCCSixJA2xJHWJZE3xZA1JECeqiSeo&#10;icBzQasIwRNEK92JU/pgfxG/+3MCGJTIVtD4k/yp9xUgkq4rnsIXwG8U775VFYvRkErSlE3lryWM&#10;05TEaisk6mq81jEK07LwUbcz1Pb73iL2D+jcb+0J0q647xR9H78p4HHW11j047nR07muk7nmw7mW&#10;ndmuDd7QCndimTMO3pCPX/j/UgAjIN2QXQQfGQB4guAzC17+TVYPeKDrzJ6Vmd4VOnjNhre4pN25&#10;8YNF8vEKBV77ZJ8Hpz6cLELnK9DV+o+sQtfgveJC+7SLramTtXHwSdnk9q0wOmkj76f6S0facnvq&#10;8G2VKS3lSa0Vye2VSUN1eGIDfrQpndyeQ+8rmiW9X5lq2JhpOV8avlwhQutj0OYEtDUJl+tjV2vj&#10;0B6cxnG1Df/v3uUWP8NjhwlaQHy2RT1bpx6vT52sTh+tkUF5ujZzvsrc5E4f7SxcQqes7c03eRUa&#10;bq+kTF/cVgmTUgl2sgutSE/YGI07GLHZ6fjyYvjfz0a+Oh3+/mzoxuXQzevhG9cj30Ck30Kjv4Im&#10;//l67JfXpP+4GrkBkbSgYYfRFJWXqP+ToPllotptnK4MRks+QVkmXU8921g9RvE2Xl8CEcAJat9j&#10;dMSw2vJ4nf9CACP8iQNWF+WrX9j+pmlJ89N/RdO07wIKLBUyDCWS1WDXm6ImgdWSw2sr43QUcYaK&#10;aQayybpSiZqSyRrSqRqyGC1FjLZKkoZKuplRkr5OpK7WYxWlNBfHpfrqs2niEXd0aaaPM9FPGxlp&#10;Lmt6GZpggvKWvm2Hkg7k21NYo8JJt8hUybKB6uC3ibynkpS7vISznJiLnLiTvLgr+OIhdddB8q6t&#10;2C0bkZsWQt+Z3/rG6MaXRj98qS98w0TklrHYHVMpYWtZMXvQU1naQ0XGW0XGV00uWFPxgY7yEy3F&#10;x2qyD5UkQuREwEEfoGTuo+CU3wdwZjCcgvwIlIJ2UMJmmr8VwNe9f5r7i/BHAYwAa2BB7i+csPuX&#10;lDKhP5MBDLZ+an8B4LhGsq9Vb97XlHyio/pMSAR9Q87Z7WV2PomT8akAHsVNEvET/30BDOK0UVIK&#10;cQRxwB+3JA0PJQwOxA/0x/X3vWprjeruQkxw9gy1gMUs4nKKedzKpUVA+cI8iPMY9IzpKbB7InE4&#10;sq8nrK7G612+a3amUwbBHo91zkwH1aj+3rjhwdSJsfQZSi6bCX4qFc7xiudnCxiM3JmZrEkybmwM&#10;TxoFZcb4RAaZnDkxCUrY/lJg4ZpDhZ0rf6XeD/YXEcACB/yTAljggD8vY7v7Izt74nsHCZPT+TRW&#10;zgwjh0LPozHyKPyk5M/47wngz/lY+n5O7uQUPOP0BDl7fBKQNTGZPjqGI5LShoZTBgZTB4ewI8T0&#10;sXFwc8ChERlcxGAWM1mlbA4sg7ncNCIRPKy3nR3hjQ1hVe8FMjikvCy0ovxxbU1kVyd41rl0Wj6T&#10;kceYKeLQC5mUEiYtd3KSMEgqmWRWTM7iGklC6mhRNW8p1UAF5VAlxUeqcnD6L0rm2V8tgKWeykk8&#10;VlcKlxD2VJX3lRQyjXmescndWRqn75Cn94gDmb5uiZZ6UdoKSbpKWHvj9dH+843FJRZ5gT26uTAF&#10;fmtAy1PQ3Pi7QKdUc7Uscw2CoTyc6mqDitUTIdio/JwAFiAQwIgDzgCNxipZJqoCQBU0wr/l+Uv7&#10;Y3RkEUmcbqiEN1LIslEvdtYvttapsDZsdXGotrXJMDfFOTv4a6t4mmnHPb9XkB7bV1dE66rrz8F1&#10;YhPI5blzHVXnM0Rogw2tc/en+kYrciqTnqeFedcTolZIHfCMshucffrQAYMIrbEgNplVVVT0wCfJ&#10;3pDgbIS31cAYymSby+dZyOdbyMJYKuRZKeTYKGfZqmTaohL0pV6pCCXqy2baaGJNFTEm8GTOWCPZ&#10;HCtlQJ6VEkK+JUABlNlmSnmWqoBsM4UcK6UCe5VcO7l0K6EYvV/3vFHebnKARu0hivbFxN2j8d9C&#10;jC/PqfC0zz8tgBH7+5EABnywvwDaTZiZGwhX098BIOoPcBVsZYLdhSAO4DbsaCfVT4c0dzvlF+tE&#10;2OU3pou/bYz9+96cXw6//5vhhr/hjd/cZXkNlrx94gR+YvtpqDi/L3h1tBi1T9M9p4nCCwmPikAT&#10;ytCU6iVd7oojcc27c839AWLzT5UmAitP/vzMl+Q7B8PfHI58CwKIIvwRQgKu4cRfAX+UwdfwCrsS&#10;f8KMFCj/RPp+DEfmgwMGV8d3wGCQC3AsRAAjfpfvgBGOST9s9f5+veu3+0PfXJL5mpYuAU+dzVCG&#10;E3zn9aEFPYirfTktvzskutr1A7fhD5z633Hqf89t+GKh9du17hug/YAkCTF1Tqnyh5SbB5Svdie/&#10;2CR+eTgqBVE1TkjSEF0JvtgZMWjO6HzQuD9SOs/xVpGdfIm9xnsP4+oA6yJv81Qn3WhbzWhnw9rE&#10;pzuTnccs4glnHFqmQass6HgVWudAR5vXjMn51mpKWeZYbnxP6tO6V/6lT9Blz72qY+73F6YukLpO&#10;lnkHayuLs3Oz1Gleb23FS79IGxTB1eB9kF2pu3GJg3aNh0mVh9k7F8OSQHuCj3VjysszHvhKxtnk&#10;kneW2Od7qztLjFX6MLQ8CXEHKfnR7zyMmv2ta9GmbYFOjaFu1U8D0h94cEead+dGh1vhb4At5cn1&#10;JSntVZmjXe/nyL274JwXp6F9dlN04BP177LspSpdZfqDNTaSnbajTfYi9fYidQ6i9Q7j9fYTDbcS&#10;DJfiTJnxVtvvn0MzNdDOFLQ/d7GzcLizdnywfbi1cLw5e7rJPd9iX2/SoU0atEmF50DeoUE7dHh5&#10;vx0WtMO73p+/OliB9hegAw40XDafHcaOtV+JMdmJ1jl4qwbYe6O1F2W4E2ksEMC7EWo/CmC19bK3&#10;l+yhw/XZnY1Z8E8qaG0IOpmEZluO+t8xs8Innzuthpvv+UlMav7tiOk/ER1+R/G6MeUrMuwtTnyg&#10;tZr7GBouhVfSmRs8as9mpd9bSnO4yrA9j1Fa8PrNrt+3BwFCB/dldsI1F58bMt/acvGhy5WJ0MIw&#10;tE6GNinnq5Ona1Pge+/FHv10c+Z0lXG6yjpbATBgVunnK/Sz1ZmLdfrFOihnzjdg4J6bMxcblOul&#10;CWiNernJO9qYP9leg+drXWVC7J65/DBWjOlKlPpRosZ2tOpGjMZyvN7MS8tXEsJvpLWSFMyy1J1L&#10;dP0q9PxKddzfaTomSmlHy2g9k9IMEtNC39W3u2thLeZuJ+XnIO1jLOKqfAetIOGvqhauqfdGWz1C&#10;VzbIRsILg06bwY8sFlJISd2l94ueWUSbS/ubo8LVVJ/LakeLWuF/cCv8D+/yf/B///fB1b8Mqfkn&#10;t9xbntnKjmmKioEOavdKHhUu5I8tEYbWUns3Ejt3EzqOkztOUzuO01p3MY3bGS2bWa2buZ2LmIbD&#10;7L6lt9W9djG8h8XH6X3w/KXYtl1M835K035qw0FK3WFq/Ubc+/20ZujdyHk+cTW1fS6pZeJZOdY5&#10;WVPtoajh25vm0V/YxP6zQ+I/uKT8g2f6//PN+beg0l/7lf7Kq+hfPN79k0fBL70LfxlQ8nufIimr&#10;bAXdZGndBHnjZCXTeFX91wZqEU4qT56phSepPslDPS1Te1iiEVKg5Zej55dg8dDF+LWZcbSryRtX&#10;rdDcsIL5urnOpJ7XdhgvnTgXrSRfqxxnvQSdOx7uygEJTq8SzP2LHIIqrHyqzbxqDb3qddxrNN0q&#10;NNBFmq54lANBD51l4ZtnH1zoEJJvHZhr7J2tjw4X1vD/UsL1324GfikZp2haYulX7RhaaRdcZOpd&#10;Yu5bbulfaR1YYRVQZupTZOjxTt+tzMKvzBKehBkEJaa+JWY+5RYB722C3lsH8xcJDqqxCa63v9/g&#10;cL/WNqTaMrDOKqDeMqDW3K8JtFsGEOTNkiX1K4w9G22Dm+zuAUBQaxNYbeVfbe5bZeaDTC79HmAZ&#10;UGEdWGYXVOIQXOx8z/NbSZ878kEyGg/VjV8a2yU4eRMCwnIeva5JyW/Kre1r6B8bmh4nM0dm2H10&#10;VgeL1cJhNbAZdUzY9bayWV08bg+H28XhNNBmQCOidQEgANVaxkwzj11AHMro7SqdHGvkMJFNoLGG&#10;TgWADoK9EBk8tL0BGNhc61yar6ZRcgb7EhpqX5YXJzQ3Jba1Ynt78kjE0umpWiazicdrnZ9vm5tv&#10;4c22sLnNLE4zk93K5nZyZjt4c01MdgOLLXDAiPFtnZ0D/Wto9GYuD8RFo2N5Q8NV1Jl6FrOeTm9l&#10;Mnp4vOHZ+TH23BiFPUqkTvSRqwnlpdHZOffjMe4RGIfH6Q5P85yfF7tGFNgEZZl6xKMsHwqpBn0j&#10;/eQuCq/jWO3yADzleteHTejH9c5hlTZB4JmCB11td6/B4UG727PhoOiZZ4T56ML15KodbOM+vm0l&#10;vnortYn7umTmaf5KXMMetmsnDZ7pdy+zDVa/mc27Gc27hJY9fPM+rvUQ27qf0nyK7YAyB6EcIpQ5&#10;dJXWdRjdtPa6mvuydPgertUjpv8edjap7rCUeFIxtls4SIur5KXUr2JbNzCta4kNcOJsUstZWvtp&#10;StMupn65sA2iLUPrB6dLG9cLm8vtxMmY/I2kKgjTAiU3nSfVH2IaNjIaV/ANW9iWPUz7PrbjAPfj&#10;BM6YzmNwqvFN62+qWKE5wy5x3VYviS5xC48LT5LaDlNhkwo44CfjgvKEv1g4KMG+R58JYNCH9fTd&#10;7ItSRBtvJzaBXfZSWhFre/rjqr2r0TW85yXMJwWMx/m0h7mgXHxTCbohallwoLP0XqQKdgFHAVVE&#10;FQNABwBoRAQwOBDoBo4CAO3ICCDeiW88Sm2/IPQiinctsno2vBhZmXgyADcTmsV+XLDwomwzpg5e&#10;fzej/wQLpxojuho5EKgKVkZfeF1Bf5S3ldAIYviqYQHcvIdv5D/WD0/2ENt2hGm7zhw4S+vciqqf&#10;fVRE9iH0WEVWa4YVKPg2WUYQA1LB5Z9kwGoZTi8G9y0DTnfeSW0G5wynAqf3bqc0rcfWrcTXgZ+9&#10;ezkf+NgBn2bDM0LD8AX5Zmz9bEQJ7UHO+D3CxP0Mevi79aTGy/xhqGzyIm9oB9N2lNEDOAQvJK5j&#10;I7lpNaEelKB9G9e6jWuZjSwe8H3T7hIyFvxgMerZXmrYEcHnNN3hDGd5kmZyGGuy9cpo7akJ96nV&#10;Yvbjq/5iaHrgvLNzuahpPbfnMGfkFD8MYQaglC4opQURwHPJFVvFfef9lCse72pj7npr4XSdd7LB&#10;Od8G3yXYe0vUs03W+TrzZJlywB3bpvStEFvnemq5He9PJnvOKZWX3Kir+eBrnu8VHX01bXdF1oem&#10;pa6oytccn8ulnPX5MTKL2cklt87TehYWe7jzQ+w58sIKbXG9b4yRnFnrfi9Fzz5S2eSVlFaErFq4&#10;uka4qc5zD/OoEJdUV5sEF/sUD3S6tUWcssJ9dbWntjYp9nZpzk54VyesqwMsNd0cktwdkjzsE9wd&#10;EuDlct3g+ZMd7RPMjF5qou4ryvrJSHjKiXuoKwaZ6oWDzvcD8sKC81xt47VUQuyt4UxfcAgACJDY&#10;zQnjzM8JRtywpyucyIukDmupPZCT8ha6aS8hgjbWj0BmlnZxSLKzinHlzyDt4YpxtI23tYx2sIlz&#10;cUp2dsY6O6e5Oaf4uMSFoiNfekQke4Zke/p0RTyo8LZJNFB8pCIZrIEKMrHytfVxs3vg6Rzn6Zzm&#10;4YRxASdjmehinezjnHnP652fa7a/G5wEHOCe7ueG83JNcXOMc7WPCfbOdDCP1lG5j5INUJcP0lV9&#10;YKH/wsky1t0+2cMhxcspzdcV54fGA0Dgg8bBacH8RYWd7BJsLKIAzvaJ4LQtTd8oyPh+/XuTr74w&#10;lpX0QibBRpZGBtcF+oASEcAgBhcLsDB5DQABGERX8xHYS1TI+fuvLW7/YCst7qGn9RjcB9Af7ZQC&#10;bjK4G+CIiAYGI4AWK7O3ZiYvUWqBKE0/A5MwvyAMFt/Z0s4jjW5MTmwThxbHiEsTpMXRYd5IP3O4&#10;jzY5zKGNz00NMKb7WYApPuQB1sQgzNgAmzTIHh2CpS+sfvkaeBQw+OdWyRVoUYEQ/WtBJlL+XAML&#10;1O8nILIW8LHNnSLO8+e+hvlYAwN+0v5+YosBSB/QGRzi48tELhDw8cUi14uc858XwJ844D8jgGsr&#10;SZ9T855UXTn6vnJUIIDLy4jlZaNlpaSfFcASYi7Soi4Kd11Qt100bzpp3gQBWv6um7iEz13F0Ds6&#10;L4TME29bYW9aEm5aZIqZ4RX1I2UVgkVF3SXF3eQl3eXEnRRFnVTEnVREYJRE4Jmc5UU95ES9ZEX9&#10;ZEV9FMX50z5/xifqF0FJxB11xwd1x0/lrg+8JLCou5wYGiAv5iIr4iQr7CIj7CYt5iUpEyitEian&#10;81LFKEZZO1pbJ8ZE662bbnS8c0ZjWHXfvbIOp7RJrwyaVwbLJ5vll0Pzy5+E7W/WIDpzzC0LsbZk&#10;9xxBsi+IBZm+ApBGJOUX7IIoXpITYdgeO2ib9mHaZ34OMQAEoDrqQvhrBfCoE1YggKe9sifc0knO&#10;2CH7FMCwQyrRCTPqAk8iDQABsgkRw6An2SMT7IgwH1a5+Khq5WktYoUB6xENK+GNa6+7t6KHNiL7&#10;WA9q+50yGk1im0zjemxTWs1imwzf1mpFvFd7VIV61KD5pN0A/jssklvqGDp52iWN7oThOODn7LNm&#10;HfLYjoUs37pudGmGeXqYdpy9ZqSOTqSszhtRzQh5/edqJs+1zF4p64bJqvgYmj6MjCruaqctcPe3&#10;lvYPV7b35uZWZsbnJ3tXKH177KEtFpz1i2QB7vxpsu/HIMYI8LEoQvZCEgcR3fs5PyeABXxkf/nz&#10;NiPTNX/GJwZLADiTn+ST3QV8srsARFgeLRLBNYLd/0sBjFheAQKhCzYJ9DCoIvZ3i9f/cec/ge93&#10;PwfJ/UUE8N48aX9h9GBxDHC0PHG8Mgk4WSWDElQPl8YBSL4vYIs7hPhgxAEjKcKgEQyC9ARDgRjO&#10;DN5jQocc6GQWOp2DgQMutEW93pq+WJ88WR4Ftwvch1VwE6htnNFa+lDlVE/xaFvecFMWgNiSQ2rN&#10;HahPBzFoJHcXzQyUs0k1AiUMdtxgdoN3ANzes9Xxq80peCq2Xcr1FhkxxPvz8IzE27ODW+CtW5rY&#10;XRzfXhjbmh/dnBsDrM9PLC9Qdo/2MpsHv/eI+ztX3D8Gvf97J/xt+9fqxl7eRtaPNXWfo7TeKKFi&#10;lJRSVaVyUTfz1W8kwQL4dpyyUJzqnQRV4QS1u3BOpNrdZHWxJA2RJDVRpCUeJRSvcjde5U6CCjL5&#10;8x8VLyKAEa2LCODP2z/nM/WLIILTEklUvRWpcPO1glAkSjxOSyZJSyZFQzJZBYwskqwmFauu9FxN&#10;+x7K0EPJUlfd67Zt0u+cc753zJB0xv2ACvR/nM5irKyw6fuzoyez3SdzrT8K4IFV3iRg968UwEhO&#10;9scg7acr8LK7go8AGAqMucMDw47tzoG3a3SDPbLKGFym9S9Sexco4I0igca9+Ymj5emzddrlFvN6&#10;hw3tsqCLuQ+LB18vwFzNw6sIn3KgY9b1LvVgibjK7OJM1M8MV5L7Sia7i0Ya0ofrsAPVqb2VST0V&#10;iaDsr0oBVdZgKXekYnGidmOm5ZDXC8vgbTK0N3OxRj5fhzlbmzxdnTheHjtcJB0sEC82ppCWk5Vx&#10;AAhA9XyVfcLbPF3cXeFS2eBNu2LvQTtVI8M2wbEK2i8NjDEqUiHOBt49pfHr409mu6V3xr47IP3u&#10;kPSfx6TfnRF/d0n84mrkC4j4O5jxby4HvoSIwtcDUmfdytC43WqVdrrDP75R/kU86juCgVSalnS8&#10;smSWoVaBhU6CqihWVyxW5Zs3cr8FZYomPAV0MkoxVV3x5wQwwicOOElDDPa+H+wvMv+zaJq2SKqO&#10;SJaZXLqRDFZPCgyYoimToq2I1VHF6KvF6sjG6MnG6cnG6srEaMq+RUm+VpJ4oSgRpaGMtzGPNtQN&#10;U1H0kZVM83Tb6Gq/YEzusUngyS7OkNijoyMt/TlJxW6WjyRvmKMkfVUkA1Uk7ilL3oPnW5a6xwfO&#10;3IUdsJyvioy3kpQnQFHSA6CLCtFWCQablKW9wDcEqbtOYrfsRG5YCd8wv/uDCUDoe9Pb35je+trk&#10;1tdmN78yF7vpKHkHfIvwVJIMUJUOQcmEImgqPNSQh6eeVpO9j5K5ryIFn4CyZDAyGTXf+94HJb8z&#10;3AG2vJ9K309ANDasgT9a7vfBX1Y++GsFsIHsC5VbITpyESiFh9/ctFEyfhBTOtA4u5s+SsWNkzE/&#10;CmD+zM9E/MQHofs5mM/ULwLYhB0fE+heJA8YgJ+cEEAgTwqI7euN6+8TZAYjVjimtwfsDrYiSriY&#10;xy2Z5SEUcNmpE2NR/b2vuzsj2lruva/wLMhzy812zkwHpV9J0YPa6ped7fEjQ9ipyYwZShGXAyhk&#10;scA4BQxGHoOeT6eDEj8+DsbPnJrKolJyqFRwoGwKJWt6GpG7AvsrQGB/AR8LYMQBf14m9AzEdPWl&#10;DIxkkqkFM8wcfg5xwcz/zwTwx1NAIy2IABbMBf0JAgf8J4386abhrOixcewIETM8giOSQJw1ScaT&#10;RmFfTiQBQEAYhcV5+uRkCZdbOjdbNj8HngW4jeBBgyf4ur3NJz/PKzfHIzvLOy/3Xlnps4b6Nx3t&#10;0T2dGVNjuPHhHPJ4/tRUweTM+5n5/AH688z6W6ouoire0soB8kohigrwcr/KUo/kJcL+SgH8RE7i&#10;sZL0E3Wlp7JiXioyntLC5hnJZVu8XR6Jsk2h7Y2Ppnq5hutrRGgqFrjZ9Se9OWNTDpbYC4yxldnJ&#10;/TX6Jm/0ZG4U2mZ2xDzCWWtlmKplGatkmSrnWqMSDcQJFkrpRgoZhkr/JQIHjNjfbFNUjpkaAASI&#10;A8631ATVDCNlZHX/JHUJQIKGxEulm3EaouAXbp6Reo29VbGlWaal+Tt/n9r4N70Vedtc8jpnjENs&#10;Z3TUDObixgvSM4LROH+nNB97jK8DINrVLMxY1UNVNNxG55WTUSTaLP2R13hlJsQbhxam1kdar2ij&#10;0MYCu7oQ72Wb5mSUYKYarS1WjNYX2Nx8a3CxKjk2KjnWqCwb9XgdqZfKdxL1ZLJgAayMM1bIskQR&#10;TOSzLVVyLZQAeRaKCPkWsEXOtZTPsVDINlMCV5drpZ1nrZFpJYM1u5Fm9evlSkuI6nk9pgtNKcFK&#10;cvwPEON7/uTPPyWAP7K/fwKS2stXv9eU76+mv7uc+vZzLsjfIJyTv7qaEoKmURDVAKLpQzRdiKYD&#10;ytVOiZU+YVL1/6jL/pu24r+rzRR67qKhf1dTU9ZNWVq/vfrt+erbLbIqvMLujCScJkvVuqaon07L&#10;HVGEj2a+P2N8zxfMEhD1LkQVgY0sTeR07Pvt/t8cjPwBot6GqDd/5Ae+lv4ecD3zwzUVmfz5JwWw&#10;AAlB+Ufj+6dczXyY8/lDH4bEBwQC+EcHjHAyemOn/8u1zt9s9f7+mPQD3EiXgJgyZ+NipxOSF1My&#10;8GrBDGWIjYK46hBP44oidzYpdUAU2eq/tdL57ULrl3PNv+c1/2Gh485iz83N0W+Oad+d0r4/nLhx&#10;RJI+n0BBdC2IpQqGvZi4C1HUT3oNiXHKBQ63Ku2Vqmw1K+21yp31SjwMCzyNsK76MQ7a+Y881wYa&#10;oIUZaGsJWpzbm56GllagHfB9ZxvaWoU2l6HNBX62yjTEIUKMQYg9DK1QoU3e8SJzlUVdnuNubWyf&#10;7e0ccabBW92XGZ/h74BHm5UHOZZ6WSYZyFX6WafaaGBdDRLcDNMfu69OtEAXSxss0hpr6mp75XSF&#10;c7FEg3Y46/1VZQ9cko0Vyh0NS610KuxNSpwsK0K8Mu95bEz0QRfr0AHjcG1sfqZzvK+yqz6/sZxQ&#10;V4RteocZKM9kNRdmBlqHa97GWkhmm4vWuSlOPDRYijTfibM4SrI+TbY8ijfci9HejtXdiDfixZgs&#10;Zvpc9BCg1WHocO5ia35vc/XkYPdkc/lyY+5qgwdtcqENFrTOgNZpMJtMeOFbODuWw5/jcRHaW4H2&#10;FuB/AQ0Vz2WGcOPs12KMt99q7b1WhZOA32rvRxvtRplsRhrtRRkdxhjvRqgtBosdhcutvNLeroqD&#10;eKPHmwt7W/PwP6O2J6D1fmh9AGI084qiJl6h92LR0AtdtuW/c71uMAPuckIkGfekR7xEOzyl+h+Z&#10;TKUEQpO1ELsbGinhZIay46xOCDaXSVqrId8f3hc7CJHYCZXZeKi89Eyb+8qcFedCxwWf9eVBvB5o&#10;fwbaoZyvT1/sMi8OuEebrNN1HuBslXu2xj5dZZ2s0AHHyzOnq/TTtRk+FAFna1OwpN9kXm/P7a/y&#10;dpbnTtbnoTUmND9y0Y2dxThyX2vsJWrvJ+nsJupuJhlx3lhlaSrgVfQJSsY5qnYlWh5lOj5FWp7Z&#10;6o4FJp4Zpu7xRm5PtVw8FJ3MRezVf3BQ/MpO84a92g0HBSE3ZblQTb03JmYJNiYxrnovXKS9m8Pf&#10;z2WOMFI6WYSh0ZRenCfBQ+OxqcpjNbUIKe23d81TvnLJ+Tfv0r/3L/8/gZV/H1j5C+/8771zpRxT&#10;pFVDDZX8UwOzWAWTq5nETUz3ZmLbTlzzaWLrRUrrBab1BN+6S2jZymrdzulcxjQeZ/evRNX22cXN&#10;Pio5Tu87yOiB5yZN7zjGth1img5S6vaTa49xLTvJDXuY1sPM/uM84mHB6Ojjkkeq94w1XyqaJUpY&#10;p9ywx/zGIe2XTmn/4Iz7R5f0X3nk/6dn4Tc+ZTf8398IqPjKt+S3nnlfO2ZK6ifJo6Jk1d+q6EWr&#10;G0RpaUaYqz7yUg57o/4Uh3pShHpYqRZaphZQpO5ToOuVbPbQUe+VkWGMo8FrO8XAzIDMjeYFWv5k&#10;8f2yZ+ZJgfoJIdYZ7vrxmrfcbGR9nlo9jzD0y7DwLzLzrDD2rjH0adD3adT1qdP1rtL3Ljb0yTf1&#10;zbX0z7UOyLcOfGcZUGzmX2Tqk2fgnoayjhBS8/uNiMe/3Az9UjpBzqTAyKPF/Wmd0wM4CdjQPU8f&#10;XWjsWWEVUGcXUmHq+97Ct8oiAJTlZr5lpl5lFn6V1v41DqHvHYIq7YIr7eH5nCucgiucQiodg6vt&#10;gmptg6qs/OvsgmusA9LkTeIldMsM3d+beteY+dZZ+DdYBX7AMqDOIrDc0LvSLPC9dch7u/vF9iG5&#10;dkEEW/80O793oS/f2nvZy6ur3RDWk5B7gPaszM6bGhmlUNhk5twkZ2GEPdvBYNZSpsunJkqmxqvY&#10;tDLaFAgqKeQmBr2Lw+llc0AHeM7nHz2uQPTWMWnNPPY70nBmXzfYHcRgE2hs4rLA1o/7I3nAgKqZ&#10;adDeNs/rWl7oWJwDHSqmJwtHR3KHh7MHB9N7ewk9PRl9fXkjIyWTk5VUau/qWtfScuvsXBOH28jm&#10;NHN5nXMLPYvLbXPzoBFUQTsoW3izoKV9fgFQS2cgJrh4bLxghFhDA6fBqqbTapgzcHYyi9nNZPXT&#10;WEQqa3yKxaIvUIZnBuv7m3NqK+LyMh4mRLk+em7mle0SUunzpC7oZZFLSIKm7VNxzcfC6i8ldTJ1&#10;XcBTfm8d3Ix+3OX5vNPtWYt9WI1VUKmZX4V1UL3zwy7fV8QHCdQXGZyowrm40g1sw056Cye6bCo8&#10;Zz6heovQtoFr28vq2s1o3ctoBuymN+0TWgAH+DbAaXrXGaHrFAtzjoG5xPRe4vqgPOIRtnP2RemQ&#10;f2qz89tG5zfdPokjIXjm69LlhPojAuxQj1LbD+Obz5PbIVz3QXztZmrNYm4TNDkLLe9eLm1Biztr&#10;rcSJ6LyNpKrrtGYoufEsuf4I27id0bRKaEQE8AGuExkKBtcNOExpO0pq3XpbwwzJHnSK6bZ6OWAf&#10;OeaRvBFTt5/adp7Rh0zLDOI9/qrAID7+KQEMAm5E8fyr8gP+Ar2Il0XSc0G8EVe/ldAIYtANdADt&#10;7GeFM2E5k8GEqZAMsCPYCk7pOmcIjAlGAzHoBnYEgCqUNwL2RbwsCABg62Z8w9zLMtABnBhyJqAR&#10;xKAE1e34xt2Epr3E5v2kFnCN4G5fZfRD2UPgHq5H1TDCckd9UoleyZR7GUuvKnYT4Xzls/Teq+xB&#10;cL3I0cFQAIEAZj4pAMcCVTD4PrYNPFDBk93nP9kDHJwZfILtgl0ypuc4tWsvtnUxvJLqnz3smlyq&#10;ee+dWkClftiwZ8rym+oTbM9F+sA5oR/KJZ3h+w5TOwG7ia3r0fVbcU372K5PBLDAAV++I57lDBym&#10;d8PPMbPvJAPOrgZ3b+5NxcT9jE63mB7PeNaL4tPsfqh47DJ/+KpgBOm/g2lbia9biK7aSG46yerZ&#10;ASec2bmRUksOS21zCm138aE+DFpPuL+b6nWAdTjBW1+m20AEx6tUp+NYp9Uo56WssJP2bGioaaeu&#10;jpP1fjmr7ezdOFRIuUjrg5I7r5ObTxJrV2JKubGlqzntuy2jl2zOxRrsgM/XwC9WzuXu/Pk29xD8&#10;Mt1gXm6yr8C3iHXG5Tz5iDmyNdm9QWzjtZYt9WZukcOPmf5XHD+I7QHRnaAZo0uy5MW00iXL53Ix&#10;c31hhMyktjKIDazxZiajncHpZXJHufP0pY1Rxnx2eaf/0wzvp0W2Abk69mlqRtHqmhG6ao/MUA8s&#10;NB44mEc72iR6oTPsbZI0VB7qaD6zt0lxsE12/SCAMa4OqYi+RSMS1z4ZTg52waGdMS6OqQ528Yih&#10;lBVzV5bx1VS+Z6T10N78jZtdjK3Jc11UiI3pW1uLWCTxFwCOBQb0cMG5O8N22ck2CbTAg/NnjYYP&#10;5JBkaxmtpfZA+LbjD99YSoq66Wg8tDB57Wyf6O4CL8SL+E7QB7R4uhGcnbFOTqlODglo+7d+9s+f&#10;OD2MdfHHu7p2PQ2hxodTkp5VBTk91FS0FBE2kVK0ULeyN37gbB3t5Zzs7ZLm4ZDmbo/xdsoIcMv1&#10;c81GHLCfe4YPGufukurmmOBiF+vplOLtjEHbJhpqPJa843L3O1sVaT9Lg5deTmnw/M8OKYgJBjFo&#10;8XLBwA7YDeye5mgbb2X21tL0jYMNvGZwgE8WOGFwLRIi6Ds37GQlvcyNX/l4EJDOYBPoBq4L7AVi&#10;V8dk0Ah2N9aPsDaPBPfEyS4BBGAXlFKwgoyvtLiHnJS3Juo+kkzsicaCp4BoYGQc8ETAoc1MXpqY&#10;Pjc2CzcwfqRnGGZpHXH/fkZOVm9nB2e4f2mctD49vjlBWh7uZQ9008YHuTOji+Q+NrmPCcrJfuZk&#10;P3t8gDkOz6jMJvYyYE88wBwZZI0MsREHPDrMIw38tBBFPCiiQgU2VLAy7l/OQDsNAcTIIMiAyEEB&#10;iPdFUpABiK/9ROVOkxaQJZCRVZA/9ruf2F9k08eARmQr0hM5HKKBP75kQfyx/QXn/HMCuKN+GvCJ&#10;A27m01T7E9S9H/2c2qrRmvdj7//ogGEBXFZKKi0h/rwAFneSFnVSuOuEug3bX4DKbbTsXQ8RST9h&#10;tYciRm/vmCfetEi7YYG/ZZEuaopT0I2UkQsRFfGWFPOUl/CSF3dTFEWrirupiLioCKMBSiLuiiIe&#10;iiJe8iI+8iJeH9b9/QyB9P0YsK+KsAcfELgriYCWDyiIuMqIoCVEPcSl/MWVHkhoRUgaRioax2pp&#10;RmlIPTKXexJhhS0OrGi5V9Hrm0/yyp7yzKB7ZjC9sxg+sFsd88gacCX0OmGJLrC4ReQuIn0RkPhD&#10;Ii/f+CKNJCfCmEsGUkU6gOqoc/pfK4BB9XPgdYJdYLk7jiZMuKVPusPrCpM9MgGI90XaP4bohCE5&#10;YxFAPOKYNuyQOmSfgihhqk8uM7CQG1LKCy0DsO9XLL5sW47u3UgY2ogbXH7dMRvexH1SO/u0duV5&#10;E/dBOdkjvccqqlH3aZXa/UrVe5WooCoN/1oNv0bN0HbdZwNGsaNWGZPOZaOeDR0eTVizAh+leCPZ&#10;1yhUjKxhsqh5mqh5gpzuEyEJxzuiViaWD+KSynt6Z+Z4m3ub+6yp6bmZqXX29C536mCWfDQ7cTI7&#10;fjo/ts2Es/0QB7zz0ZTOiElCVNAnIH1AZ8T+gt0BoPqT/BkB/Kfql8jn/28CWGC/QAyu7q8SwMgm&#10;hIMlIuBzB/xx/z/hT72vgC3+KsKfOGDABntAML0zaASAAE4DnSchhhgE8DrErH6k59JM1yK1E0GQ&#10;FgzaQQBKMOCH/OBDDnTEhY7Z0CEbLhGOWNA+HdqdgbYplxvks9Vx8D6AZ7043YL44JmB8p5qLEJ3&#10;FQbQ9T4NYaw9f7yjYLKrkNJXyhypmp1oWKK0rtI6eOO1q7Q2cKvhRbkOWdfb1IMl0ia3/2CFDNhb&#10;ntxZHN+aH1/nkZa5pDnuxPbJflRJ3b/bhf+DJ/4X9yr/wRkr4frawMLLT98kXF3tjbJqrIJysqI8&#10;XknyncrNItQNjOrNRLU7Sai7CajbCSp34lRuxivfBmWiqhBoAe1ga7KacLLG3RR1kVQNUcTvIooX&#10;QSB6kUDQ+POW988gkqp2J1bxh1cy372QvRWJEo/nr0+cpCaaoiyUqnI3BV6KWPGFmmYoysBLyVxP&#10;3UPcGffvdunfO2aIO2KE9R57PyRw2Jvrs9xtDmmf07nPa9qfbd2d696eH96Ynwb8tQIY3PmPQVK0&#10;AUiWNoKg8WhpFF7iepYE2OYREba4I4BlWi9ghd4HWGX0rzEHNtjw/OSHYKj1ietdKnTMglOBERks&#10;8MGgyjfBoA/4mOzNDS1TWxYm6llDFVOdBcTGjL6qtK7ypI7ShNrsV/W5b5oKokCV1JRJ7y9dnGzY&#10;pHecL49drE/C+RPgzeS/nMjfKyCfeuQ+gMsEJw9e1/Nlztns8QHrYJ1DXV3q3zzu2bwa4e3RJrkr&#10;ecUMW+s8lPQbXcUQZxPLsqygNc4jzrjq2ti3e2P/djD2q+Oxfz0j/esl6dfXI7+FBr+FiGJQnyRE&#10;1LjuQe02SEMj+me9an1RX75S/p+xqr/H64thtKViFUUzDNRKbA0zjZQJBlIJqBtRir+PR32Xoimc&#10;hJKMV5JOVJFN1ZJO1Rb/nDQdCSRI0RIDJGuKApI0RNK0JDGakoj9TdUWRUjWEX0l/12Clni6mWqG&#10;pRbGSCNGU/G1ovRzRcnHqiLhupJx5mp4J8Mcd5tcD9sctE2Gs3WGq13xPb8kJ9swXQ1fZQV8UMDm&#10;YN8xc2JtZgBebJsztUKncsZobRVdj31jlIQtURLuqhI+yhIBShJBipLBAHm4DFKTC1aTC4RX8JXx&#10;V5L0URD3khVxlxF2A6WcqAeogkbwFRz5e0wNxSA5MbSsqKukkKPoTVuh76xvfGn23RfG3/zG6MYf&#10;zAE3v7S4/bWNyA+OUkJuCuI+ylL+ylKBMJLBKtJBKlL3BCUshhXuww5Yjp/LKx0E+oBz+zHB9xM+&#10;FsB8Q8wP4FRmaUTWwkL3Lyn/WgGMEn2oJvZQSyFcQtzvhrgL+nFmwQC3ZHrhYwGMg70vf+nf/y8E&#10;MOKAEQSpwKkkIqiCTQINnD1DzaRMp0+RQWPyyHBcf19kV+ebjvZXba1vOztienuShofAmFlUSgGL&#10;CU8vPMfLZtAyadQCLrtwlguC5FFi/PBgaFVlUHmpT2GBW06Wa1YGwD032zM/93FD3dueLnAgsOP7&#10;5aXSxfl8JoNAgb0v2DeHBq8TDM4BtCAXlfWn3lfgg/+MAAZkT3xapg0QUwZGCMSJfCqjcIYF7zhJ&#10;LZhh5E7P5E5TPuevFcA5E2QAktGLaN2PlfDnCKQvUv0wzgytgDoDjoWcAJwPTZ5CTgMEmROT6WPj&#10;hFF+5jRfA2NHYTKmp8CzKJufE6Rov2OzwEMENzBhcOB5c1NIeZlPfp5HdpZ7VnpIWSEgqrUla2yi&#10;lMIpHmWHZ9ep2j4U1fCSUguUVwtVUX2kovxIRf6JivRjBcmHfAH8RFnuMX8N4Ef8NYBh+Iv+fs4T&#10;eYmHKNmnKNmH8uCngYybgqTV+3cda+wtNom6x+LuUyhv0S6BaiqvzY0HkuIuxoePWVP789S9JdrO&#10;MvV4h32wPL3PIUK7HHoxPtPBkGCEyjVTyzJWyrdCYQ2lCCbyBEN5gdz9ST4xwYIM4GxTlMD+Io3p&#10;hko4PXmsrhwAj+QKm6FS9WWwRnBCcI6JRoGZfqK6cqyuZl6AD7TIPuNOX29wtllju/TRC9Ykp6Gc&#10;UkSIstIOURG2/OZf1P/1f2r86n8Z/uH/Wd34ta3QbwJU7z40kLuvK+2jfOeZqXJ9bNj2QA20MAUt&#10;sw7HB86nhtnVBcnOJm+MlXLcTJPNlLLsNLJtNXJt1AA51up8NAFx6pLP5W8naslkW2kQTFXSTZTy&#10;rDVyzJX5ilcBkGsKkAfkg9JM9p2NXK6lbLaZSo6pdpapQYaJJs5EGmP2TdPTu5eDthDX+pQkdkUW&#10;gWgi5+Sb19Tb55QffloAfyx9kRYEgQCm/nBN+R5xveeTXyNVxAeD6tnEV6fjX56M/eGM/PU5+fbV&#10;hDxEVoEoChBdAWIpwZpzzgjaMLuYFV0mfzlLEmnLl/fTkbzxd1+Kf6t266tvs5Js2EP27M5buyPf&#10;nhLvQPMGEFUPmtG7ZqhdcRSuuZLwYsMcaYgtC9tf6l2ILgrR756Of7vd/x8H4Pfvj8YXmvkWmvka&#10;hvYl4Jr2LbjkjwTwH7mmiX6E2I/lzwrgjxcA/lgGI/m+Au8r4Hzi9uHId5s9X2x0/06QBIysPXxJ&#10;kTgji55MCJ9OioAYnheaJQ8tqkPzKIinDDFkz6fE9kZurvd+vdT5zXjJv09V/juv/dfbY78/In+z&#10;N/r9wYj02bgaRNWEKIoQRRyiSMKynGRNIRjk29+uslWqsVQvN1cttlJ5Z69WgNbO9jDAeRpza7Ih&#10;3iS0zIWWV5b6x+pS84eK2pZHONuclfONbejoBNrduVzgXszSoDUudLACbfCgnSVoa/lsc/lkZ2tn&#10;a5dG5/R29ByvLEJ7m1dcBrW6pCsttivxVcUDnxhTNbyzUYyVeoq7cbS7wQNrlbrsV9AO9WB+fJM+&#10;cTbPPpujQZuz0AaTWkbI87IqdjWtc7FodLKosjXLMdXPcbZ5a2FIryuHDlfgiYgueRC0DEGrZ3vc&#10;ecbwaGdNd2VO5ztc5kMfH8VbXqK/8775T6FC/5xvKfXeXno+3m0b63VC8DhIslp7pbESrrgbqXGW&#10;agJPBJ1ss/3+JURvgqdx3pw92Fg9O9y7hG33ErSxAG3MwQnQayw+DDihH1bCHGiTB23OQ9vL0O4a&#10;tL0A7dKvenJ4+ABenO16nNHWW/XdV6jjaO29SJ29GKPt6A8C+DjacDdcZSFI+OSl8nqk4UF9KrQ4&#10;dby1uLe9BB1yof3pa3YTtDEELQ4tVaUSn6NXIp2gaLMdf+HjV+rbL9U3XqhtvNLkPVUjBSt3Bqq3&#10;3Dfeqk2DJuugoWJykld7gCI9HLUfq7n3QnbrvtRmsORigCjPT5xzT24uXIvzxowWa8skBF4M5UKb&#10;o9ABDdqiX+7xTvfnD7fnz3aWLraXLrYWzzfnzjZmT9a4gONV1vEa4zMHPHW+OnW1MgVts6H9pZP1&#10;ub3l2aNV3vUKDZobhFj1K3kBtFdaKzFaBymGJ1jT3WQTTrhhs5VmtYFxqbppkZp1iYZrsbZXroYH&#10;Tt010ywgxdz/tan/A6MAd51gK9V7OnL31SXu6UkFaEqA74SeIsJeIpKBCooPjNSforUeP9IOoyR3&#10;bOWMsGPrN/NG53LGcrzTvVD3zVTCNDTDpXVf3zaN/71jxq+83v1dYNn/CCj93/7Fv/At+oNXjrBj&#10;moT2E1XFwKduaeM5Y+t5o7v4bnj9y4TGy8RmKLUVwrZeEdr2CU3wjLXZnatpjSc5A6vRdf2OCXNP&#10;yg5w3XuEriNC53FG5xmh8wTfeoxpPEprgN4NHmJbNxLr15JbdjP6d3OGO/3Snb6z1lV4LK8bL2OJ&#10;FXYgfO2Y/it77P+zwfy9FeaXlthf22Z865Qn5FYo6lks7PnulnuOmFO6mnGatlaslna0gUGsod5r&#10;E9QjJ6WQYOXQBI3H2eoPy9QfvFcLrkD5lKp7FGm5p5k+RBvF6OnE2mi9spcPwrilcgsmuDnEieRu&#10;nAvmmXF0mFmSm/Yr1E1nI2nvYKvX941Ck039c4y8Soy9q4x8mwz92wwDWg0D6o386yyDy60C31n6&#10;5Zh7Zxm5Z+i7Zmm5Zms6gZ7V1kFVtsE5ui5vRbVD/yB17wuJsG/kEuRMsCibfEP3cpvAavuQ97bB&#10;xWY+BYbulSZetWbedRb+tRY+VWY+5aYeFeY+5dY+ZTZ+JbY+RTa++daeuVZeuTae+Xa+hfb+lY7B&#10;VQ4hFdaBsCG2CUpWMIsV1ysy9Cgz9q40ASP4VZv715rD6rfePLDGPLDd41WT28tKxye5VvdSTX0S&#10;zH3iHYPiPR+kh8cUpmW2VDf09va39fQU1VbHZ6U/SklIqq7EdrQWjI2859DqlnmNGwtNO8vNuys1&#10;a7PvF1iV7JlaFq2Nw+7hcHsYrDYqrE7r2PR6DqOBywSAAFQBzXOcd2MjWYO9FVQyiMEmsCPYinhf&#10;gf0VCGAkIVighJFNoNq/sta9sNTI5lROUwpGiOndPWmtbclNzflEYvn0dPPsbO/6+sDWVtfKSgOH&#10;835mpnt5pWtpuXNxqWNhsX1+oW0OzhUGAWipZ7KQuGR84h2RVEtnNHDY1RwmuNJKJrWKTqmhTjdQ&#10;Ka0Uauf0zDhnfoI5S6Zyp6bY46SZnrahysLaopRsgv9TAjo4y+3++9BXnREp9aFvUgxcQ28rB34l&#10;G/adwlsx/XxddKvz0wGvV90uEXU2IXVOD947hVY6hlQ43AMBslpwi/dL4lPsTFT+5IvsiedZc5i6&#10;tay2eWz9MraObwcbEA7wTYeE5kNCK+A8s/sY336Q2rKT2LCb2HyY2n6G77nK6D+Mb77EdEOE/oOE&#10;ZkZYbj86rt3uNaDLMXLcD7McUXaa2ApheiFMH5TSDSW3n6e1gI/qSl4LNMqB5rehpV1o5WCrlTQZ&#10;lbuW9P4K03yd0niS8kEAr6c3wcIP1wlPIIyHNeoRtvMorQMc/QTTCdvo1I7d2Ib5Z8VTvtg++8hW&#10;iwiSTyrjcf5mfMMpAc5MBf33+Q745wQwKHnPSxZeV4BG0G37RwF8mTUAWjbi6tdiarcSGkELGHMl&#10;qhrsuJvcAgL2s0LK/Szqg2xOeNHS2/egEWxCtCvYEfQHQ4HGgx/nZ0a8LGI951+VgxLJEgYgZwhK&#10;EF9lDpziuveTW2ETnNgMLvac0HudNQgaQQxa1qJqkNzZiQAc0TsFnDw4GbAvOC44Orhq5DKRMwEn&#10;xnr6DhwITt7lC+C99HbY8ae3IxwQAB2H+I7dNNhPH6V1nRP6rzKHLjMGT9J6D5I6mWGFbdZvcxV9&#10;85X9m8xfTvilL72sPkzuuiQMXaUPQ5lEUO4ndqy9rd+Nb7vMGjnMHtjN7UP4OA/4/N3IUVbfLr7z&#10;gNB1mt1/kTd0nj1wktG7ldoCWtYSG0bv4ZsdX/d6JXBele7hOs5zBwGX+cOg82pCPSOikPu6bDut&#10;eS+94yi7ex/fxnmZ1+32rN7afdjHa/5t8G6K336ayxHG5oJgD2W6QOnuENb7COO/nP3gpD0TGm48&#10;aGrk5VRxcQ0b+N5jwuAFtvc6tQNKaztPaViLK+fGli5ltmw2DF+w2Oer3KuNOfhvqja4VzvzFzu8&#10;ozXG0SoN/D69WKfDiyys0aBlKjQ/Bb5xnVEHdsZKeP1htDYrVofRxrApRLeFluyup2WvKOoQyxda&#10;zdxdGZzhktvpI3U0UguL2Ts7Pzw7Pz6/wN7YpS9tFzUMB0Rk+D8vcwkrMffONXZKN7NOMdF/rSMf&#10;pHDbSVv5gZHWcyfrBBvzGG3VMGOdCLRdGho2sliAqwPGxR7r7IB1ssfY26XBOGAQHBxSbW2TLCyi&#10;TY1fGuo+c7VLsDOP1FYJFrtpfecbUwURR0NUkLneY0erDxnAzvw1gBEHDKpuTrBaRnKCkU22FrGW&#10;JpFgKGf7RG93vI1FlIpCoKiQ850bdre+t9HVfGRq+AKRqe4uaQgeaLynZ5aHR6Y7GuPlEh/s8vYZ&#10;+mmCW1Cmmzsp8ukc9tVa1tuZxEc1DzyibYwcpKVkv7ipJ2drrnUPbfXG3yXZ1wXjaZ/mapPibJni&#10;45rti872c8vxdsv0QhPQLqkuDvxVda1i/d0Iob65bnZJuqoPFMS9VGX89VBhDubRzlZx7vbJsPd1&#10;SgNbnSxj7cyjvF2x8MrEbjhXx2RwCRYmr63NI+2tY+2sYsAJ+3gQHG3jtdXDZCW9AOACwSYX/vLG&#10;oD+IkcxmEHuisVZmb8HdAKWHKwbsCIYFjWB3S9M3WmoPwO4SImhFWT8jvXCwC9opBcn9BTE8+bN5&#10;JOhmbvoapRZibBJhaxdtafXG0OCRoUGYk8ObQP+UytLxjhb2JHFzhrw3SVob6p3ta2cNtDPGe1jj&#10;vUxQjvYyR3s/lKQ+1kgPY6iXMdTHHO5njQywiYMc4jCXNMQd6YPFp8B9CowvgsCDfqxy/yr6Wqn9&#10;bTMApIoMBUC0K2JeP9bAiKxFbK5A6P4ZAfxxf0FnAYKegm6IZhY4YIEGFsTglJALRy755wRwZwMF&#10;INDAbXwH3MKnue4naKge/5z6mvHaqvEqvgOurEDs70hpCfHPCWBJCWcZMWdFYWdVIXj1X81bbipC&#10;7uD7tLCUv5hWuLhZnJBF0g9mKTcssLcs0oWNU+V13krLhgrDAthXTtJXTtxTQcxDVcKb724FwBJX&#10;SdhLSdjjrxLAAlREXFSFXVB30epCaFCq3nVXFHGXEfUUE/cVkQ8WVX8qZvBa1DhaziBKT/mF/p1A&#10;F5nHac65jaE1rb6FfR5Z9OCSKY/0GXcC3TOD5gUnyJLcCH3OuG6HtH67NKIjHnG3sLLlq9wxlwxE&#10;AIMWECNZv4gARmKBABYAGpF2MA4ABHALX/3+pAAWtH8M2S0DdsD8BYAR4zvpnkHxzkGW8v1JBCYY&#10;7PUxyKzRJGcsGATpAIIRV8JYUDExsIQUVEoOLWc8rp2PaFx51bL+qnnxac3qs5q1iOr18KqVJxUL&#10;YSXckDxOYGa/yeN+k6ddJs9bTN7WmSSUm2LzzLIxloX3VFNsZWO0pSPVUEkqhjgpE+xtw6Q7Oq/U&#10;jZ4qqrgYGfulYUrnwResa2hzbXF8uH1jnrw5S9ydHTmcJ54ujh7PkrapPctjTdvMD/YXEcCIRAF8&#10;rH5BFfErgq0gAJ2RvRAHDKo/yc8J4M/t78Ec6WBuBOZH9/wxghP4BOR8Pkdw8p/wsQz7GMSHIQIY&#10;dANnDi5qjdG1RPsvBDDSjiT+fgzSDvi420/w49zOn7Dz0fzPAtcLQKywAMT1IrNAgxjZa4u/WjDY&#10;62Bx7Jg/4TOorjJ6BWnBoDOyfjAIkORgRB4fLJEuN6evt6bhVN19OnTAgA6ZHxBYYdC4Qz1fmwA3&#10;CtznJUrrPLkJmS96ovPdSHN2fx2hpxqLTBktUMIg6KvFg8aWkrj28kQQg87c8YYd3uDlNgU64Zxv&#10;0wGnW7STzZmj9Zn9lemtpanVpZmV3Y3H6YX/ahH2S0/cPwUW/7NLCso32srGI9TA8K0WKg6lmqyi&#10;nKokj1UQzZH/Nkv+S4LanRT1u4Ak1J1E1dsJKrfilW/GKd0AAagCktWEwNZUDeE0TRGMFpzj+wmf&#10;C2CkitMUx2tJgPIn+dH4foJIssrtKLlvn0t+/VzmZpSaRKKufJKWTCJKBKchgtcUxWnLpuioRGnr&#10;PNYyDlCzMtHylkTj/sUS84NTprA9Rtwowjkgmcna2lqEky12OV17vBaBAN5cmNpZoMLu/6MXHvmw&#10;CN7qz0Gyfj+2v4j0RdoFm5Ctx8twxvnRMhlwuDQJOFicQNibH9udG93mETc5w+uswTXmACjBq7hM&#10;79zg9IIX+3CZdLQyCjhZGz/bmLzaoUD7NOiICVthRAkDzmehIwa8itvG5Cn4TLF7Vikt8+N1PFI1&#10;qSlzqA7fXZHcWhTbmB8JaCqIaimMAe1TXXk8YtUGvfVkfgjaHId2qdABFTpkQEc06AC8tFS4ZWsC&#10;Wp+4XKZDq8dXK4eXm7yTHeLWVtPyVtPuCfUSutjbh/KyqY7WeE3lEDUVC1e0WV5REIf5aG5UcXP0&#10;q53R/+A74F+ejf7z9ch/wgJ4UBIaREFDBtcdGgeN0pe9CleDkuvV4njzf0jQ+F2q9g2Mjmi8shhO&#10;R7HQSi/fXCvTSD5ZQyhO9dsUzTtYXfE0LelkNVnAnxHAnzvgFA1RjJY4AM795QvgZB2AeJKOeIKu&#10;ZLwu+AUg81pd5pWaXLSuGsbSJMPZ9v2zgIao+wPYt5RCDKcyh1dVwKnMY5blTuTiqSX57anxxS+f&#10;4kKDGjFJR/SpYy5lidK/whyB53KcZW0wZ0fbSFEPU/QVnDWkXNQkPZA8YFi1St1TAEgHK0vfU5UJ&#10;RsnCpbJUoLyYr4ywl+Qdd1DKiniDKrz2m3QQ6KAuH6qhcF9DIURNLhB8KVeW8lUQ9wHfZKTvukve&#10;cbn9tdWNP5h/9zuTb35r+N0Xxje/Mhf+wVb8lpP4LReJ265SQh6gJxhKWcofDMW3zmAc5LiBsP2V&#10;8leSDAAdwGn8CciKvwIHLEgOhnmsIv0QwDe7fyl/lQAGg8vdDtKUewr63xF2Q5k8jS0YeD+1iumb&#10;wo9Nw/b3RwGM2N//hgAW2N8/w8f9MynTGdNT6VNk/OQE2IRkDKcQR+L6+2L7emN6e6J7ukGQMDiQ&#10;PDIMNhXPz+ayGNkMGiKA89hMUEXiLPpMInE4orU5uKLMMz/XJTPdKR3vnEFwzc70KsgLLC993FD3&#10;pqcriTSCIU+AvfI4rHc8zrtZLtg9m0nPmKHgp8nZFDjZ93PRiwhgZNPH7dkTPw1mkIQdGs0cmyqc&#10;YcECeJIKKJxhInr1z/CJAC74GQecOTqeNTaRPT6JaGBBaq/A+H7Cx5sEgyCLIoODCg4nkMHIOSCA&#10;FqQxa3oaO/pB5yMuHzw4ZOnf0rnZYh4XWf03i0oBm8BTe9PR+qi63Dc/yz8370FRWURZ3auiFsen&#10;ad8p2Etr+suqByuq3VdFPUapPlFTfqqm+Ayl8BQ2wX+FAH6kIv1YTe6JgkSQgqS3iixaXdGxu3F8&#10;ib7GHp054C6sTkw9sLYO0tfPf/x4tbML2tk841LhNSm3uQus4Y1F8sUue5dLhNbpe721OS7mWEOV&#10;AgvtLEPlAgvVDEM5gqFsusFPC2CCvoIgzjBUyjT6cUZovuvN+mwKaMFiwFhdOVCCKmjPNEMh5jXX&#10;XLPASjfTVOeNimyypXFn/FtoiX09OwMtsxZG2qfrSobzcRhvxwg9JbyjMcZWO8lCLd5UJVJf7glK&#10;2FfsD44//KvOv/yN7ff//FBdOEJf2l3sC9sf/iXRSWemFAttzJ1Tx65o4xBjjFWZmx/sGmmKeq0v&#10;j7XTIdhqZwDgnF2tLAvNLAtQasWgxME3gQRN6WxLrXQTVIapaqGNTq4FKttEOdtEMQdGPs9YPs9E&#10;DpBjKvXOVjrXSjrXXD3PzCjDyASrp4kzkcl2+GG+zAAaN4IYSmcTcGIuRL97TRG7nBI5p9z8SQH8&#10;xzmfP7a/bP4Sv59lAMMDIom2H8OfGvp65ofLaaGLccmzUcDNi4nvL6duXE7d3R4QOpyUOGPdPpkV&#10;u1jQWxvzKQz3NxPRlPxGXE9ZlBCl1lchM1r+L9Nl/5tZ+oud9ttHA8pnY5oQSwta0YLW1KFFFYit&#10;DM3IQTRJ2AHDplb0knzrYOQPh8Tfg1P60f7yBTDf/kK0P1zTvr6c+UsEsOg1/UPLJ973j/Dzfa9p&#10;Ylf8BYDPpoROyXdOJm8jK/4CrqbuAgQ+GLScjt3cHfhqo/t3e4NfwwKYInI2cRvWwHzNLBgKjHM8&#10;cQtJSoanmObKQjw5eMZppiREk90ekFztFV7p//3G0H8u9fwbp+lXvIZvlttEdvukdvruwmqfpQCx&#10;jCCqO6/QLtfmdoWlYpU5qspao9xOPdtKHmMhm+GmWfzQEaL0QOs8iMM6onB68xpDzYICjULf+iXW&#10;lfZMjrL21k4v9i5PVneOF1bOllYuV9f2ubyTldWjtY1lzjxpeOL9++bk1NyIZzGD7UOM4cmT+TXo&#10;+ALa2T8lTy00NTIqirtSY4ayEqcqs3ryE156maSEu2+wei83aNAa73qOdcKaPJgeZDYUFD/2TLPT&#10;rvSyrnU27/JybEXbl9maVXijI411Jt5lQVs88H3yYJt8fsiGzhbg1UNOlq93F6CN2V0qsSb+xWN9&#10;xYdq4m7f/avTf/zPcLHfBH35f/JMxTt8Neei7I+x6Is0m9M4/dNYzfNEve1Y3fk4k5WcwIuBHGiB&#10;BG3yzrbXL/Z2oe0VfrrzIl8A86A1zgc2ZvmKmscP+AJ4Zw3anoOWx06aUlnJbvPxVtsJptuRGruv&#10;UKexuvtRuvuxxjsxpogAPooy2HmmPB94dz9CYTXK8KAJAy1Sj7eWtzcWr3Y58DTUS73Q3hi0Tz3u&#10;Lx+L8ac9sz55bXjyRPk82mDnjdb2a83DOKP9BLOFNyaT4UaDTy0W372AiGXQSPFkoneFs3Cnl/D8&#10;c+X9aK31h3LrD+QXgyS5fiJzIVJrL9S3YoyW4y0mX5qsl4VD1Gp4VZRt+tUu72xv+WR3+WJv9Wp3&#10;5XJn+WJ76Xxr8Wxz4Wxr7nRz9mgNdsDHa4gDhu3vGV8AXyxNQltsaH/hYmfhZGvxamcRri4RobX+&#10;naoX1ChjzmvtDXCTsRb7iYb0UNSgg1a3uUmTvnmNtk25FrpYxzdPL4BgEJxm/uClUUCAppeDqqep&#10;aoAe6pG22isdgEKoifpjE8M3+oaRqprh8nIhKsLu+j/YvtING39VsZLcPB9Te1o8uVU0VeKfEaAe&#10;aqH6QEcnQkHv9W2j6D/YY/7Dq+AfA8v+l2/J//Ip/IVv0W/RWbccsNLGUfIK93xsErvwQ2v5xH18&#10;+35K00li/XVSA5TaBOFargkth7jG3fSmvez2NUzTSc7AWkzjgFPiwrOKPUznDq7jANd+SGg/xXec&#10;4FtPcc0n2KathOrtpPo9TOtGatsGtms3Z3jiWXm4epim1H05rXgFq3QZtwIh7+Kvvd79xq3gP1zz&#10;/tkC+2+mqb8zSv7KMPE7kwQhq1QRhzRFB6yRFdbcKNnUMNbSMNpSJ8JG9b6ncvBTVChG52Gu1v1y&#10;zXuV6v4VKK8SNXSxFjrNOMzHEqOnm2SrFemi9CDZIX46pWMO37eWS2oIyUuwjHxi9BqNClO94WSo&#10;EOTrkBRs+SLB4kG2aUCxaWC1SXCT0b0Wg8Bmfb96A98cVfssbad8Y89CS78y68Ayy4ByE/8yA688&#10;DcciXXSFqW+tdXCNVVCRoQdWyTJKXDfwN6KPvlOIkTHM0HEqNPN+Z+GTb+yRo+9cYexeY+pVb+Fb&#10;Z+lbbe5dYeZZbu5Zbun93s7/vUNAhWNAqb3fO1vvfFuvQgffUqeACod7VQ4h5TZBNQ6hlTbBSQpm&#10;URL6BUYeIK6wDiy3CCiz8Cs18wMliEstg8pcwt+5huc4PyG4PM7ye1nxBt9f2DDVSaSTGdMzrAkm&#10;e4BBb6aS35NJxRND+ZODz+sqIprev2itedlZHznYlkIezOVRyta4jYdrjTvLLeuLHSsL3YvzPTxe&#10;F4PZwhfAiP1t5LEAAgfcMs8tHCdmD/VVzky1LvDAphrmDOyGmTQEJBVYQPvCbMssp4HNqGXM1NCp&#10;SLpwG4/TPb/Yv7w6vL4J6F5YqqXSCgaHcR2dkVVV8Q0N2M7OPBLxPZ3WOD/Xsbbat7XZsbTUtbTc&#10;vbwiMMGIBgZxA4sN4o6FxbJJciFptI7BbOJxa2c5VbPMah6jmkOvYdHAGTaxGM1MRgeL1cViD3B4&#10;pNmFsdlFEmdukMokEqfGm3raMLmZIS+S3IJxXg/zA8OL/J+/83yUoOvyXMog8Cv5wN9Jvbyjk6Xm&#10;VGUe0uT4uNPvZYtfeL3nkyrXB2UOwUU2/gUWvvnmPsX2wW1BkX0PE8dfpa9mNu6+61zE1y6mVe3h&#10;6+E1YvH1B4QGvv2FBfBROn8GdVzrIb4D/luK9J4jQjeclZvWcZ7cfpbQepLQcpbUdpLUthsNLyVL&#10;C8qY8Eodd08adYmfck3i+KVvPiw+fVl7EdMIpXed5nRsFLRBI2yItwUt7UNLh5sNw5Nvc1YTK88x&#10;TRepfAGMb9rNaN5Kb+brSdj+Ao74+vYgpW0/ufWc0HuG6z7Fdp1gOk9S2reianmP35ED8TXGjzqd&#10;IqdDMxEpC/oj/vXPC+DFN5WgBVG/B/xUYNCOBIiXBeV6bN3C6wrQDVGtoAVUaQ9zKfezZsJypkIy&#10;2M8KQR8w5lX2ICJctxObQAlawF5gKAAigMGOm/ENSBWwx19+GNHDJ9guxHCDEsnKBTG4XqTlGFws&#10;tgtUV95W0cNyx/wwIz4p4NCzL0o34urB7uDcrnOGoHwicpLLkVWc8CIwMuKzfxTAH/hRA3eAm3yU&#10;0QMe6G5aB+AA131E6D3B955g+/bj2nmPSic80/sc4hsMnherBr/XfNRpHcULK9t40wDhiFAeGZR7&#10;sW0HsZ3n+KGfFMCA/ezeg6zeo5z+0/yh8/zh09zB/fTuLUzbHq4DSfadi6wcCyGQgnFISX2Sx3lV&#10;up3Wep47uItt570pn496v4drO8zqOsjsPCC0r8RVjgbGNNr4dqHd6E/89jGhBzivE7zzKd7+HOd4&#10;gXW9xHgdEwIWs0LOOzMhag9EGtqqbOPg6pgxNZyX749Tuy5T2yFs+xWmeSupaj6+YjWrbbeJeMVi&#10;X6xwr9fnLtZ45+ucq50PGcBHqzTAySr1fGXmeoUKrczwoYHyitexNRU/O+jN6jLldWlu9Ksdjihd&#10;TspekvkCeD3rdGeQu0zu4461MCeamDN984sjc3NELo+5tslePyhvHfONSHcJy7W7984msMT1XmXI&#10;o7qw0HK0ZayWrJ+cqJeq7D1TvRfGOhGqMv4G6o887JO9ndI8HVI8HFLc7GEB7GCPtbPD2dpirW0x&#10;AFt7jJMzwcU13dkJb2ERq63xWFHe39sV4+OW5mIdqaPiLytkJ3XbUk7IRl7YwdkmztUh1d0ZC3Cx&#10;T3GwTrC3igcI1C/aMQ1sAn3AJivTKJRSsKnhCyQF1sUhycLktbJ8wO0fbIVu2stIeOpqPnKyS/D3&#10;zgz0zfZywzk7pKDRBFc0wR2N8UYnh7hHv/B8mez1IMfTq+9ZMCvx4WbG85X0cFrq07bnAfF2xo7S&#10;cnJfyyneMdaTd7XVe+Bu/dbXMdXPheDrkuXtkuXlmu3tlu3lnu2BTkc7Y5wcEh1t490dU3xdcQHu&#10;6Qjezhhbk7c6KvdlRdzV5YPM9Z672SX58VcCBpvcHJJBf0807IDB+YPdbS2j7a1jne0TwbUAwHWh&#10;+QsYW5q+0dF4qKIQqKf1WJDFC3YBmxB9i1w7uBVgEMT+Isv9IqIX9NHXfqIg4ysp6oaIZNAIAHuB&#10;ERxs4pAMYHPjV/q6Tw0MIkxNX9taR9vbRltZvjTSD9NSD/T1SHwdUVxaMDLQtUQm7ZBJW6ODqyO9&#10;C6RuLqmHDYDd6o+SdbiPOdTDQgQwwnA/a2iABcrhXrjD58m+n6hfROL+N+htoQD6WqmICUY0MAAM&#10;C8YHhwPHhU/1RwWL5Ol+nNSLmN2PnS7SKHC6gj6CbgJVjPT/eJefW/AYqQoE8EdX/ecE8McOGPBn&#10;BPDH00ELaKidqKueqOY7YIEALimG+VkBLCXuKCvmqCjiqCoEr/6rfttNWchTRsRbSCpQXOelpHXS&#10;Hcuk78wS+QKYcNcoRVH7rbR0iIgwIoAD5cX9FMV8UJK+Sj+m7areFcBvEfsT7yvgE+OLIC/mIifm&#10;Ii/mpCTqhLrrpHXHRfs2WusOWl3IXVHES0rUW0Q6QEQ1TFT3pZhJlLBRlIzWSzvVl4FKz6OMk8u8&#10;SzvuVfb6vCN65dEDi6fdCDPuGTOemVTvDwJ4wBnf64DptUkeccROuGVOumeNuaYTnXAkZ/yoC2HK&#10;MwdpAVUACEAVNALIHtkgBrsggBgBxOPoDAHIJoHc/QsF8LQHGOrDEr8AEIOznYYzmLOQVGDE+wKQ&#10;qsD4CvqDRtB5jD9NNAIyWTTRCTPohO12xbW74tudsF3O+EF05oRXLtXvHTOwcOVxzeaz2r2XDQdv&#10;GgHbz6vWnpSt3C/au1+8e798Max6IrSqzrcs2TEvyBRvpZcqIfVcSOqFkNJbKe0kKZ14UbU3kmqv&#10;VXVfSEs7hAZFd7aSludWZ1l06kTfEm8EOudsLXRvcFpX6Y0btMZdVucJb+CMO3LKG9ll921xYLa5&#10;/Qg7vAHA3tzQ7uwgAMRIO9IN2SrojDR+vPsn7M3B1nmbO7TFGdxkDwBAAKo7vGHQDucvzhEB+/Mk&#10;wMECkc/I5yDH/Zz9+eGfBJz/T/LJsB9zuEgEgADsDkYGF7XJ7v1LBDCoIom/h8skpBuCQAYjOcE/&#10;DT+v93OQ6ZoRL/txu2DaZxDv/Zj+C1hl9G6wBxAr/LEAPlufPlklg/6gighj0A2wxl8wGIkBHywy&#10;q2d3Fn7u4EaBmwDuxvHy6MnK2OnqOKyE92iw/T1ifTDBIDhkIlnCV1vToBvYcZ3ZvURtW5huYRKr&#10;ZwYrJroKR1py+uvTe2pw3dVYAGO4Yqw9t6MipSb3bXVuZFt5CrE9nzpUOT/TvcToW+UMbS+M7a9M&#10;H63PHG4yDrZ4Wzubz3GFv7V4/G/u2F+4Z/yzTbSG50tTI+tQbY1IdfkENcVUdeUUNYU0VXG8wjdY&#10;+d/j1G6mqQsBUtXuCEhB3RbEyFYEjPoH3fsxiAYWCGAAkvuL15IgaEt+4n0FfCR9P0YkCXXnrdw3&#10;4ZLfvpS7HaspnaavhNGRT0aJpmuIZmqJpevIpOkqx+roPtUyClKzMtfxFrVP/n8mCbfRuUK2qbd1&#10;H+nbP5+cXt5cXt3gTezM9u3OtsPM9W7NDW3OTgLAo0c+p8jrjbz8H7/VPwl4skdLJADyfAEgRt7/&#10;P4V0sUm92KSdrVNPVqcPlyb3F8CLNLozSwLV45Wpg8UJRAMDQCN4x1aZ3ZvcPuSjscXr3+D0IvOf&#10;g1cdfAqOV8fON+GZnOH84HMePF/0GQ/WwPDE0fwYvFH8pN6z1fHDhZGN/w91fwEdR5Iu6qJn3bvO&#10;uedsGtp7oGd6mmy3UczMzMzMjJZkyyBZzFJJKpWYZRAzM3OBikHMzJw3Uumu0djuuTP77XPfe2t9&#10;K1bkn5GRGVmZcsmf/ghqN3OibrqrpK82o7ksvqEgoiTJtyzFtzL9WV3uq66y2KFaFK41d6a74ITV&#10;d7Y4AK2Ow9Px7eChnWlocxpax12tg+dzHtohHiwPHq4PQqeEswPKyhz+aG9/f/eq7G2HrdNLI2sf&#10;cVU9ZVPTkooo0pDj0rDE2hjn1vg3BxP/fjrxi8vR/4AGv4YGOKEhGahb/qpNCuqTuOjjOun7DhoV&#10;63j+I1rz6xipP6CUHqXI86YqiGRryGSqSaYrC8ZLP4yRgAVwhho/WgVeyjddSezjTM6fka7Mn6bE&#10;B0A2UQo8CGmK3ICbmZ+5UUrwNNE36lcwz0ItQVPqhQzfK3mRNDPdhucBE+kocmneZm/99kjTMbbr&#10;ijwM0cch6sQVafx8ZvxwavBkZnx1qHN+oAPfXEPtaYWW5/aZ+GXi4AJxYJk8ts0ib9DoYy0DCc8T&#10;TRTtlQTMFAVs5AQcZQXcYOEq6CMu6AsQ5fWU5PeREfK/maX5qZSArzivlwiXu4JYkLwovGQvCEoL&#10;+oE4PHc038epmxFuJC6CtxCnHf9ja56H5pw/GnHcMwQl131jnoem3PfNAbwPrcFeQQ578D1elMdZ&#10;lMdRjBfONhbnc5XghxOFpQTBVcFZyH+N56cO+Cf1ewOcBAmQ+Pv5hwXwU6EnnooSLwQFvLiEnO0C&#10;8op7WJWEtfTBLwjgzEmYjMm/8r5s2Ab3E26L3tvtM3FYBAx2OmN6ih1HpolGAIeDCJIcDCqgB9TY&#10;aPLIcOLQYMLNBNGAqL4eQOLocOYMvoBOLWLSPywvNu7t1G1vVm+sgTqIZBEJqMnxuKGB6P7egLoa&#10;13elFpkZuskJ+smJljmZXuXvnzU3hHS0hfd1J4wOpxOwORRSHoOaT6eCDvNmSDdJusQ83EwulpAz&#10;jUdAguw4e1fuFD7vSyT3DKD6hrLGpooJZACI5E8Tysj0vM+M7yd8LoC/SPbkFCBnajoPi8vH4ZHJ&#10;nD9pcxuw9xPAITB/bXnZsMVwEZEEABWwmY3DFZBIH9djHhpEJu5OGR1BPr6Y3p7wjnbweZWxmI3b&#10;Ww1bm5XLC/kUfFxf58uaWp+CMrfUfI+EIiPvxIcS1hyi9jwizvxC7sJC3uLCflJiAXISwfKSL6TE&#10;giTEg8TFAgFiogGiIk8RQP1zJISDZEWey4s+E3ziLMbnKCtqpy5nO9lPnyXMs3C0dSoD19nloKER&#10;au84UVUDseahlSVogXa9St2fx3XWFUwM1l0fLxwv4aFFAkQcyrczTlOXLjVQzVWTKNWVztcUw6gK&#10;YtREMGpiP8cnAjhHSwrWvTrS2boybMBmprZUrr4cqINKhqZEmppoqqoISkUYgNESv2kvl2+khtZV&#10;ilKWeu/nstvTsjPSvTc1sDneUxoR5K0q4SUn6C8rhDLVqPG0rHY1fW+vX2ipkWWkmKItGasiFK7A&#10;l24ob3vvNwr/67+ZfP1PHnzfunJ/7fjkD64Cd7rTYw4mB4+mBvdGuiAmjlyel2SlE2WolGiikmKs&#10;lGqgmK6ngNZVQGvLZ2jJARLkBMNEniQriuQZKGZryYDhFBko5GpL5mtL5etIFGoDxIp+olBHsNCI&#10;O99QoMhQudhAL0tDL01FMddYrMqTG5qwOhsRvCLcgejfXOD/CCtbguDFNN+NAL6DcEG8e0X+EaI+&#10;gGgPQeWach+AbMLQH8FQHsCQ70MkOMv2euYuAHQLyo9JtyAO9gJuFgy+JNy9wD28nOK7mOK5xP5w&#10;hf/mivDt1cy9Czz/3tjjA8KdLfy95XHB9XGX1qTXRjzSKvx8BSivsSZrbLMIpeF3M+//T0rpvxLy&#10;fsWqfDTXwLXcy7E1znmI5zqbEbjESVzjJOCU4hl+iCgAUYUgEv/p5MPDsR9OJu9cEx/AEz7D3IMT&#10;f2G+B/VL4hMkbfcWnH8RwGTOn3iCVCDyzyQB08AZ+REHDDpBHDDM5EPA+dSji+nHt00w2ATBg+E7&#10;W71/BiWcFjzDfTLx4Bz76Bz/5IrIBZ+IwguuAVzMBYHjcOLH46kHZ7jH8C7qTbozSxhOCF7Uhpiq&#10;EE0IXOHe2Lfzbb+n134/2/BouY2LWf/tZu/3hyOPj4bEoQkzVplZltGjClPZSiPlWmu1agf1LBOx&#10;RAOhyhfmlOpUaGEK2lvZxs7MtI6VxX2wUfTREXTRFPdUUnB3dItJRzd0thHppG1YFM4fLxBXaZOs&#10;sW7su8L6509jtDXtZeXNTC0Dg1+iXwSgIoLTSjNqiL20Y8b+JWsPmtuG1navaSxoYR6aZ0CLlP7K&#10;/PKs2A36yPkKGbaqK/QrxjS+tiDDx/K1rkSSoWyemfJ7U7VWO8M6M50Ppjpt/q4oYw1sQRq0QTnd&#10;JGyvT60sjC6yRtbmp442wW8Ta9D5DrSzsjvWW/HSL8PGAKWvFCx43//BH8x/+d9svvo/XvL+9oMx&#10;38wz9f14/cskrYsYhaMIyZM4pbVY9cVU652aKIjQAqf27q2f72zc5PUuwWwtQptz0AbzI1tzsO7d&#10;moW25uFdO8vQ7gq0w4LoXbvl4aQYs4U4g4Nkvd1Ihd0w2bN4tf0Y9YM4nZ0Yvc1IbUQAbweLz3k8&#10;2nkpshKlddSaCa1RTnbXNzeWz3cY0DYe2gffOafg349o/azCCNxr041XGqdhyoeRapthiltv5A+i&#10;VfdjtVajNFiR+rQ4a0qaFzRYBDHajhuTJsONRgJlqa/lVsIVZp+KrQRKrTwVm/fiWfEXOHgjexSn&#10;shOrzopQm0212qqKgLDV0Mo0tM06312+2N+43Fm+ugHOA95eOttZOt1ePN2eP1xnHq/TT9YpZ+vw&#10;t3d41ug1LLx+yhLueoN6vc0625g9356H9pegXRa0MgHtTFz0ohdyXGjR2vPhSkcovZMkDbq36IiJ&#10;xJC+ao+WTr2K0Tt5y3wF50w133Td4FANfy8Vb3NZF00pV0UpP2npF2LS4WKSocqyr0wNEtzcS72f&#10;Vrp6vXW0yfAwjH2u/arAInrIB0MMzKEHF26g2mgJrfnWCS5i7mbST7VVXsuohnGqRdwxSvnWqejf&#10;Pcr/L+fS/+FQ9CuX0t9bZD4wTRc3TBGWDDLViqlJ7F3MH9pGt+yl1J8k1l4n1UGoeiit4Sq9/ii9&#10;fh/TtJ/Tvp7adJo/uB7bNGiVNP+q8gDdvZvRCc99im49Sms9Sm8+TmsEnGLaLnN7oaLhPUzPKqp9&#10;I7NvNLD0mZSvuvhLSbUUSbN8Ece3XO7l97yqvvOs+MGj6s+2xd+Z5X6vm/a9avT3CqHfyQXfkX/2&#10;QCZQTiVMUfalkuxzLYXnhrJPraS8/RT8YrSC0Gr+Bao+b1U83yq6lMnZFstZlSjbpGr522sla6ik&#10;WqjGW4o9TTKMISa2Lad3bGC65lBt7+2Tw7VeOkp6Sz8wVxH3tTFPczCIjDYMztT1LtHzq9ILaNTy&#10;b9XwaVbzqFd1qdVxrzZ0rzLxrjD1/mDoUazpUChvlStlWqZsWyBrmiNpWKxgUaXr0mjuW2/mU2Hk&#10;/lbXKU3GIPiRhOtXT9y+5grhU8jTsm2wC3inZVet61Bv6FJn5FKt71ipa1+ua1+h51Bv7tFs7dNs&#10;59do41Nr4VFp5lpt4V5n5QPOWGXsU27gXW3mV2HsmyShHyGgWaDr/N7yaZmFT6GJV66xW56JZ4GF&#10;V4n102KH52G6zpleUR1pFaTGsblByuwkk4GbJZHmhrHkfhKth8HsmGM1zTHq5uk1i4zqVdb7BWoe&#10;DZs03vuqo9a3tsyzpuRpc/nLjtoCFuHdPKVmmdm0PNsyz2ymU1so5EYyqYH+F/t72wGDNqVTY/kj&#10;A1VkQtviLCKAa2kf7S9CLYXIpvGn6aMByATRLbOM9llmPZ7YRqb3zy2NrG6MbGz1r6x1zi00MZh5&#10;Q0Op7e3hVZXBb8veVFWm9fVU0Cid62t1NBrY2z6/0L280rOyCsrOxaW2uXlQaaQzOhYWweYHLK50&#10;fKKeSmueZdUwaTWz1LpZWv0cHdA4S2+4GULbPKtjca5rYQ5cQwsNnuka0D1DxE4RKMOT2I7BzrKq&#10;t3EZmKCwdK9X2e4vqp4l5NoGvJExcbsn4fCVgM8diWgBPYyCVbG+y1tT90pr3zqHQECVjd87M68S&#10;I7diQ9c6++f1DsGtbqGk6LwVTNUSumoTU7eHrjlE1wKOMuqOMY2Ao8wWwFZK3U5641FW51le73l+&#10;/2lu734W/FpBxeNQetd+dC3gDNV2ndENysPYerC5ElxKdk0bM4scNnyDs4hluWYsBxRuRH5YTqya&#10;z6i77iZB1C1o4QiaP9qsHMCGF6wmVp2ltZyhmo9TGo/QLftZbTuZLfsZ7YcZHSeYToQjdPthettB&#10;WiuoH6e3H6a2gvI8o+sM3XmY0rKdUD/gGDfoFD/imjTtg6a/LFqJrtxOathPbYHbZ8CL4ILD4VVv&#10;0e1gE+mQFVK6EP4eVECz3ZQmpLKZUAcOBJugMXIsOOkeqnk9rmYnGVxe+2lmFyhBfS22ejmqYso7&#10;fdIrDeubwXhVvJVYDw45z+4BbZDDQUvQFQD0DPYuRnwA/YNjwSbSLdgFSlAHe5FTgwPPsrpBJ+DU&#10;YC/oCuwFcdAAlABwJeC8OD/MTEA25Xk+GOzcm7erMVWgT3AgcixowHxdAg68zO2DxwV+DGZ17n0G&#10;CB7n9h9mdu+mt2+ntu6ktX2sJLVuhDctv6zZeN24HdHC9H3XqhP+Vty3VMK7RSOs3yyR5fd+P6bj&#10;LKF/L7r9MLrrGNULC+CCnr38T9nMaj/I6zkpGjgtHjzO79vP7trOaNtCtx5kdx1mdq4n1c9HlYMS&#10;1Jdiq0a9Uvuc4wHYgCywuZZYB/aCEjx44PHbz4B/mO+kNlGCszqs/NssHKa8nbcS/Q/S3U8zHU8y&#10;rA5RZodJFqco+6NMj4VM74t2DETugwhTpy39CzlN9LgaRnjVWkTtXlTNaULtSUrtRkLFQkLFRl7H&#10;ftMYRGder7CgjXlEAF9uz51tMQ5WSEfrZOSvqc5XiJcrBDgDGLA0czU7DS0MQEtvLxcTDile66Pa&#10;8+2CjNq7u72cuwOiJ1gbaCn1fLdrYW1idG6ig4FrJOJ75mb76JRuAh63uMzYPq7tm/GJKLAMzDfy&#10;KTL0euvyojkaNYnOmH4dUG6mE6GuEKyh8EpfI0xF+qnwY2tFYTd7/Qhn0zhX8wRn80R7s2Rrs1Qz&#10;0zQTk3QDE4y+cYahWbqxRbqldaatQ46tXbapabKmWoistK+h1hs7iwQvx3RXm0Rr/Td6ir5yfNbc&#10;d3XV5AO11UJN9GOtTEFXH5cBBiCpwKBia5GKzAgNGpgZxqsqPtPReG2kF2FqGG1jkeRgk2ppGq+r&#10;GSIi4CTIay8q6KyqGGRlluDunOXqiLGzSbWwSLWwTLO1SnOySfKyi3lhFxJv55NpY1vrbkGL9Tkp&#10;fLOX85yV5DMZ4d7y3CHXzd5CQl2NX1v6saosp56mhJOVboiHdbqPc6GzdbaTTa6TXZ69XY6tTZaV&#10;Vbq5ebKZSZyTdZqbHdrVNh2Ufm55gV5FoG6k9Uac30lKyFVe3EtDIQhs2pkluttn+Ljm2pgm2Fml&#10;gMsGF29uHAtGAa7W3hrl5ZYLSrBpYhBlbZ4IGoBmYJeW2ksNlWBN1RdgyLaWySAOgqAO2oDSQCcM&#10;VJzs0sGx4D6ADkEJegYtQUVPK1Re2leIz4HrsYWspLeyfAC4UeAUSEtj/Uh97TAz4wQ97Qh1lVc6&#10;GmBXDNhlYhiho/lSSd7HUO+Vn2dGSnxjedlUd9vC+NAOfuJgqHtupJs10s0Y6mEg5Q204V7mUB8d&#10;MNhLG+ylAAZ6yACw6xP1i0hfBETW9rcREYP7n6CnGQ9ga+AbpQqD1BETzNbAgIkBxsQAfXKQAZga&#10;Yk4PsxBwo3MA7MgsAGyCXQhIBNmLH5sHEMYX2CCRW8fOTQ3CfO6AkU1QYQvgny71ywK4q3EGwHbA&#10;iABuvaGl/gt8MiM0QmPddF31VE31FFsAv3s7/LZspKx0+OcFMJ+ZMI8ZWwDLPrYT53Dk53F9LODN&#10;qxbGb5L82CDpjk7Cj/qohwZoLs0kccUwIUFv7ps2iAAW43WT4ncX54LzfaU4HaQ57GWefATU/1EB&#10;LMhvLsxnLsFtLsdhrvzIWvWhrdIje7nHDuKcLny8bpwiPlyyz/nUw/m0o7nUI0WlX/iqxWaZZNe6&#10;l3d4V/W5vx/zKJt2LYIdqm3WjAOc/kt0ycU75U44ZA3aZPRZpPeboiZsMvFO+TMuhViHXMTdTt+4&#10;XlB+LoCJrkUE54Lbu8atMaCOtAfHgk0AuxO23P07BTDBEb48cMGI8UVM8IRNxoxLPrIqMBJHGoBN&#10;UJ++JYxBBXHAoDG7PXIIYNIxt8cird8WM2yfO2ybNWSBHjJBDRuljBonjxklT5gkT1mkzNhlMNzz&#10;lgLerr+s2g2pP3zZfPimZyN2jBw/WRc+GOVbb2FZKK2X8UQt8b5q7EO1WA6l8EdiflyCHmrKr93s&#10;kyuKezrr+vAj2DkSkTUzQp5sYOBq15mNW7P127N1e8z6XUbDLqVpZ6Z1C9++ie/Y+UzZIiBWaefG&#10;9SIqFLBB67nd5u/h5wQwYn8RAfyT/R3/GwL4HwXxYZ/zSTM2t7UZqIOWyNh/TgCDCFJHNhH7C0Di&#10;7GbsOOx6v8gtuXub0zXcySr29kK/H5N0b3wwon4BSPIu2Atngt7UQbnFhCfjBSUIgnL7Zr5opFuw&#10;FwRBhN0J2wrDDpjWs06F855XyZ0rpA5Qgjr40MFHj2jg8/Xpqy08PCn0IRU6YcDGjm2Ckcmid2ZA&#10;A8DZ2tTh4ig4cAHfwpioo4xUkYYqAFOdhYDJjiJ4/eCG7I6K1PrSuOrCqIZ3qPbqzMG2EvxwLYvQ&#10;vcYc3V7G764yzg6OErIqHxuHfmOD/hfj5F+oB8uY+apIyntKCYVKcsbICCQriiWpSKQoC6Up3E+V&#10;+yFZ+j6ie2G/K8+RrsCJVoQX4kUAmyAIdoE2gGSpR2k/LeLL1r1fFMDom/Tff1wA8yTLPokSu/tK&#10;4G6Y2JMEJbEMLRm0qjjoMEOWI1OWM0OeF6UoEqMgHyyr4imlpatg98gg+l8147icSh4bp/wg7Sus&#10;6j0wOru2srk5T9wDT/VC9+58x/ZczwZrYI0xAfhHBTC7Afh0EAGMOGDweQHARwzqIPKTD/6Yd76/&#10;AD9+R8vw03i8Aj+ZIALiNxnAg5sM+G8OEAG8Ow/n/p6sTYISvAXbswPgRThaGQfvBeKDwdsEKiAI&#10;2lxs4a63CfAfFoBn6XIeulqAS/BQgU0Qh1eMhmXwyfL4Fr13HtvEHK2iDb4jdOQOVSe3FoXVZD6v&#10;RAdWZQSByttkn7rsF4NVSbT+km1S88XiALQ5Ae1OHK+0b881HC31wJnBe5T92dENWv/OwtjK7ODZ&#10;2dw5tFPZVqtkaiOgZitvGSahZjzdmzzb57g4pLk2IrA7/u3h+L9fjP3qavj30MCP0KjIdZvQVYcw&#10;hJW9Gny02/FrCC9OzxLPN/kmTPTfkhXvpCvzo+SFUPKiidL88VJc4cLfvxH8Jl76x3QV3nRlwTRF&#10;kXQl0b8hgG87YMT+pipwoRW40xRvUtVv7G+SMmx/Y1RFYtUlQpXEIrTkSn0ccfmYg96Oi7Ghg+Ge&#10;zeHW9bGWrcn2bWzPLr5vf2boYGZ0nwgYO6Fj96nT16uMAzphbWb8fJmxiBtcoY7MEfrm8INrNNwq&#10;kTBY15IQFGWlbqsqZKAsaK4oaCcn5AIn3d5oJAmhp8JcnhJ8vrJCzxTFg5XEXymIPQd1KQF/Sb6n&#10;kvx+UvwB0oJPZQSDZIUDQVxOJEiC1x/Eb/CREvCVEgAlnD18I2vdpYXdpIVdpIQcJQTsxfhsRXnt&#10;BDltBDls+R9b8z2y4nlgwfWjGec9U467Jjc+2FaYy16M10lSwBUcC08xLeZ908NP/JUD/mku6I8C&#10;+Pn/CwIYABrISD9/wusoIOv1Iq2lYmr9LX4xH8dAT8ICOBVeAHgSfWN/syb+PxLA7JYZN+v+osZG&#10;2Zb3dgO2EmYDNkEQaYBsIg3A5sdTYKcKKGQ4/ZdCRk2Og55BpIRBL5ufrVxeqt5Yq1lbLV9ZYi8Y&#10;nDQ5FjsyGNLV7ltTaVuQq5eSqBYTqR4bZZCa7FBcENBQGznQi8JOZpJncqnkvBlSAQF2wLcFcPYU&#10;7h8VwLFtXQmdvRnD44U4IiB3EleAnXlHZbJF78+R//cJ4Jyp6dxpLGJ/C2/UbzGRVEIi327zOWz1&#10;C45CeEujl1Ko4ETgvMjZQb2YRM4FPeMJRUQSqIMS1LOnptETE6mjcOIv+CyQj4n98YFKcH2dNSbD&#10;MS83sqsTWbk5j0SsWln8MM+qnFsswVIT6vqeY2r03eJ+4DG989j0x4fmDx7aPHlsz8vpIszvJSXy&#10;VEYiSEI84B8QwCIB8mIv5EWf8T60FeOxkxOz1VF2II/PM7CMBSJjHk/srqw0UVBMCX65Q6RCOwdb&#10;0zhokXo1j2VNtKBjAmrepUIni5cbFGhhBpoj5DmYpqjJlBqp5alJvNWRLdKSyFQWyFT9sgDOUBVF&#10;KmwBjNhfOOVXVyZHTzZXXw4AKmwH/EXy9KTzDRXyjZTzLbTSDFXAD8ymyOfQ7MzJ1MAVafxoqr8g&#10;yN2S+47Fk2/8JHgKHIzS1CXy9WXeW6pV2+vUOOhW2utU2GmX22sXmioWmCtl6EnGKPGESj18LnLH&#10;5cFvdH7339W+/k2Ov/tGX9tyZz25uvSSMLzSVhluqBRlpBJjoJSgp5Sko5iiJZeiIQvGnqoqA76u&#10;RIpzoZTF8g2UszRlMjWk8nXkwQALdeUKdWWKYaRKdKRKdCUAxXqi+Qac+YZ8JcaqZcaG2Vp6aDWF&#10;UhvJjld80KztXv93Z7jfQKt/viD8x+HYH6/xwueTgueERz8ngBEH/FEAI/aX8fijAGY74BsNzIbt&#10;gy/xPwDg2aFxsAC+wt7MjUz49orw23P8b8+m/3RN4Nke/vGMev+Exrk5KXRG8h3NjzF4wqsrcm8J&#10;l3m9HLqNVT4n8J6Nfn85wjVX/u103p9G8v7Ql/fP/UX/Y6riX1lt3+wPC11j5SCKPIQXgwgiEFUK&#10;okpcYvmOxh4djt6/JnBdz3Bezzy5nnkEA/tgeMpr2PgS+C5neH7iowb+KID/4oCfIA745wTwNTLh&#10;803y7sfVf6n8gJPx+6cTDwCfaGAkcjhyd7vvm6PRexCJF3A69QCi8oATXcw8PMX9eIK9d4a/f0l8&#10;BCIQheOK9BhsguDx9F2w95zwAFwwRFaAaMrQihy0Kw+tS0JUwZMJ8ZNxme0+IUrVH6nVvyRX/JL4&#10;9s8bLUqUAgO08cNqe41yK50qJ71KD/0MK3mUncJ4SRS0D69Ld7bEbC2tig6IdzIIVhFyUxcNUhJ7&#10;JiTqJSDtKSHvq2MY4uufHR9bGxVW5ueRZGYQqCxrLypoJCZqLi5uLShsKSRmIyXjqqrkr6nkpyrj&#10;rqvg/dID1Vo6whhcmBuahbah64X9TRwNOjg+W1qkDvcfr8zuMPCn1Cn47V7ADRQnPzOQeqknVuhh&#10;lGetBt6aBgf9Uj2FXC3ZJh/bRD25wbSwK8bw/vLk9ib+cIdyvMc42qYfrFB2Z/G7oJM5CrQy2xwd&#10;Em+oXullX2plAN6RBHkBz8d/dH/w66CH/4wS/U2b4V2mt8B+iPhphNR5vNJ2jNpCgtFKcdDV6Ado&#10;gwQdrl1vLUO7y9DeIjy79c789fYc4Gpr9nKTBe0uwOzMfwS02VuBdhjQTMNmyXNSpMFSnN5xit5e&#10;FCyAzxM09mPU9+J1tmM/CuDjKNWdYFFYAL8WXYnTPe7OhbZnzw53t3fWz/dmoR1wdiK0MARtEaFV&#10;wlZTDi7KfuWNznm83kGM9nak2k648l644tor6dlgqbk36otJ1hNhplBvNviCCq30QW3JSxgnaqQ2&#10;+YXclAsf3Vt01leI4c4x5/Fk6zn/fojoxmuxwxRtZpQmDWW735oGscCXWxo8xoP1681ZhKvN+fPt&#10;+VOYxZOdxaMN1tEm42SDdrpBPt8gXmzgLjewl+u4i1XS5QbtbI16sEQ+WaNf7YJPlnq9OAHt4yBc&#10;xW5NODPFiv5G9ShZ/zpFZ8VfcsyAf1RPoVdLs05ZP1/KNFXKLkHRN1r7pa2Ig7GEq46Mp4ZKsIZW&#10;tJJWooRSopBUlKDwU0mpIFmlUHnVcHWtSGertPRnHzriWgjR1TPP86bdkqZcE8e9M+vsE19Le2l/&#10;p2sh9dRQJVRZNYxPJey+XvI9h6I/uX34V8fS/2Vb+B8OZb83xjwwxsiYZgmBJ0st6m1MNzNnYCO9&#10;aTup9jCxBhbAKYDai5Sa47T6g4ymg2xYAJ/fCOAh6+T5V5XHmX37md1w6lt6y35K0z6q4RBVD9hO&#10;rNmIr9lIrF9JbNrLHoAqSdSoxlfygZpSIZLqqSLG2ZxWhd87lHzlVPpbl7dfub5/4FvL6VnF61DC&#10;bYq+r/rmTyIev3hk+s/f6TzmdebktBfitlcQctUVc7GVdH2p8TTD7DVayydX07NQ3aVIxSFfyTpP&#10;0bJA2TpFx99MKVJLJdVSNcmEzztON4qO6l5HdSxEV0BVuIGA3HT9Vx5SHnL3TeVFfAyNUw013rzU&#10;C07R8cvTDXivF9SgG9SmHdCu5dOi5VELT7ns9E7bsVTboUzHuVzHtUbXo07Xo17Ps07PrVrb+Z2K&#10;Tb6MSY60UY6cSb6SxVstB9CySMsuV90qRdYgXEgl6LGE7x3BUm27cn2HamO3GiOXKgOXcl37Sh3H&#10;Kj2HWgPXRlP3NgvfFjPPBgO3Wl3HOj2XegOPGkPvakPfcgPfarOn7038Y6UMQ0V0sgzd8qz8My29&#10;U829Uiw9Umx9M9yC8vzf5AbHjDcM4fpnmNgFFmmZhJ+fnKaP4hhDZFbz1EwzkQwvoDvLrJpllM/R&#10;PswzyhcYZVR85Ry1doVVuczIp0zHDXcGN1f6VpWEdNQlDHXm4sfKyLgPZHwFCV9DJdYzKDCIAJ6l&#10;N/1kT+tuBHDJjQCuRATwLB0RwI03kz/D2vgGxPgC6qiwS25m0VvnmABQgfeSiT3M+W76bAeV2Uqh&#10;t9OYnbPzvUsrfWvrIzu7zfNzeSPDEbU1ASVFvgV5T8uKg9+/fYfFVs0Qwbg6F5d6V9eQpYLb5xd6&#10;VlaRINj8gMWVTUw20Ogts6waCjxhNeywby4eXHk1lQiuuYZGappjtC/PA0CllgU36JpnTjDo00Ti&#10;NHYGN42fHpnubmgrQ+WigsJembsnOQbkeISibZ6GKli6PJY1/6OA2W85fB6IvxZQTFUxLTP3qHMI&#10;rHcMqrT2f2fmVWXlX2MTkK9hh1E0r7cJnAxOYcQW7GBq99A1B+mwA0YE8FFWEyyAs1u30xq20ht3&#10;4MW2YYl4kNN9lNd7kt+3n9J8ntYBZfVBuYNQdv8luuskueUgvmH5RelORNVpfNNJXOPmq3dUd/Sk&#10;ZUy/8Zsx16SpwAx8ZNFJ4ySEX4NmjyDW0da7Xtyb/JWEymN0y2lq8yEKFsCHWW3wudLhRWpPMJ2n&#10;mV0IoA5A7OxBWusR2IuGzS7gML1tJ7lx7s3bKe/0IeeEcQ8UKSgXbC5HVYBDfk4AM1+XIAIYcbGI&#10;60V2gU1wIsTI7qe2IG3AKbYS68Gus6zuy9w+UCJxVkjpsEtir130pFcaOCn7EKQrcBRifMGxixEf&#10;NuJrbwtgUAcl4m6RUSB7QR25BlBHFDJoj5wOXNVSZDnobTWmCgyB8DQLjBrvn0l/WQT6RwTwSnQl&#10;uCrQ+CqvHxy1l9b6RQEM2M2AZ0oAgJ+WRzl9x7n9B3BOcPdl+vDy8xqGz9udsNaLpMHtNy1077IZ&#10;l/x8ftcSEa8mtVCsQ/ZiUNVmSNNBVOcxqvcoZ4AtfQ/yPlYA2zmdoDzM793L6drMaAWAvRclwwfZ&#10;XVdFQ8fZ3fNR5cywt9upzaC+n9FODy0d8UT1OMZO+KIJz3IBrPB3e+jWi4L+nbTmHXCv0tvm3pT1&#10;2r1qNXMZcXWej/DeTHQ/wricYOz3Uyx3k8yPU+1Pc7wWMj1Pwb+Y+DZoevi0pXetpH0tu3M/u48S&#10;WDD3vGgzrGw7+t1y9FtWzLu17PaDhlGIzgLfQ6CNhctV1sUaA3x5ONuk7y8Tj9bJJ+uUi00KvAzw&#10;BhlaJ0OrcPovtIiHFocuFqvP5tOP6AEHM6b7k3L7wwJzdd8vNnBvDxifMaKPN+oW1gZGZ8c6aFOt&#10;1JmBpfk+BrUDP41fWlo+ue7Gz4ek11g+L9L3LtJyKbINqotOm8rKJ795VWumH+XqkG1vlW5jnKAh&#10;48d/V0+K08xK9amT7ktP80h3s2hn0zhb0wQL0xRjE5S+cTrAzrnI0i7bzAJtbIYyNknR04tRU34p&#10;J+MHurI2jbUzi7UzjXI2j3W1iLHRD9FTesr1wEyYz0VZ7pmBdqTFzQLAdpZpDtZoy5vVfwFIEjAA&#10;REwNY5TkAkwMohxt0xxsUq3NE20skuDleK1SLEzilOUD+LltBXnt1ZSe2Vome7hke7jl2tll2ttn&#10;OTpmeThl+DklvXB4E23rk2Zh3ervwIjzPsgM3E71XEpynUv2wkW6NAQ4vX8VEWLjpy+sJfq9pOhd&#10;ZWUhGyOV5xZ60c7WmY7WOY62ufZ2uYgANjNLMjOJszNP8nbO9nPLc7ZOtTGJd7RMQXywhwPGwiBa&#10;ScpXkNNGgMNaXtzLRCfcyTrVFl7BNwlgZhRjoBMGMDeOBdcPShAE43KySwebYGhWZgnIAME3HDEh&#10;F2lxT0PdcGd7tItDBtIS9AAiyOEAcENcHTHgEADYBP2AiLF+pJyUDy+n9Z9+r/LwnpGkqLuuZoil&#10;aTxoAw400otUVQjWUn2jrxVhqBMF0NN6o6MRoqPxGjHBJnqhdhZxz/0LstJ6mmoYw32bg92Lg93z&#10;Q91zgz1zNyVrqJsFyuF+mKE+5mAvbaCH2t9NAvR1Eb9ofxHv+4n9RSTuPwoigG87YET9IhGkDs4I&#10;Tg2uZKSHMt5PH++nTQzA6xazNTBb9CIyGGwiuwCfCODb9hfhrwUwnAH8RQeMbH4igG8u7+8SwIgD&#10;/k8I4Pqa6U8EcFkpzM8KYEEeE0EuY1EOE8lHFlIPLCUe2Ag9tOfkcHrA782rHsFvlvbQMOk7zdg7&#10;OkkPDdL4dZMl5F5KCHvzcTryPrIT4HAU43WT5POQ5HOT5HGR4naS4XaS5XKS43QEKHDay3HBAliC&#10;xw6AKF4xLhsEtvS9jQiPtQC/uZCAuRSvpRKXlcYTO40nDiqPnWQ5nEW53Z/wuDwS8eZXCRHWjOJT&#10;esOnGKoiF5phV1hpk9/sVNLr9m7M/d2ES9GEQ+6ETQbWGoOzzcDbYbD2sCUdsUH3W6X3m6eOWoPN&#10;bCSvF1QmbDLZybtf5JMGoAI2QRAcDgD9wNLXKR9AcC6AVfGN7v05ECWMs8lkC2B4FuhbMzyzAdf8&#10;RT5pxoa9MDBg3BqNJAdPOWZPgWGC63TIJzsV0pyLGY5FZKscvFk60RKDN0dPmaHGTJJ6daNaNd90&#10;6Ef1W6KbDTP7PRo6ArrS7T646aK1tVIktFIeq0XfVY/it0gVM0/iUfaXVfMPDsxpr8TOTqztsnZW&#10;KbMs7DR9coA+3crE1tAmSiljuYuEomVC4SqxdJNUvkOq2yO3HlC6D2h9+7cyfRHliYBoPyS1F9FL&#10;iDo6XZ08Xh4HFaQ9iB/e5ImuUbrWqd3so9isU/s2aKC3frb33btJ+WUL4L9maG/uZ5N3v8htufX3&#10;8MnhbNgmDABGBCLg4sFw1uk927MD+4sjiMS9LXf/IZADP+fwJtP3cxBf+zmIA/6cT5p9AuJ6AYj9&#10;RQTwF4AToEfBhws+cWT4iAleJrYv4FsWCa2gAjbBB81+NhBLB//l+zEdVndXCx85YcCA4CEVtDlf&#10;nz5aGgM9LxGa57ENzIk68lAFtuftWFvhYHNuX0NWwztU4/vUurcpFYVxZdlRb3Oiq8pSmyuLWZNE&#10;T8/IByoBd0xR/66f+DvVZyJqNjoy8kb3/ujD+ecwaW6UtmyqsXKivmSk6oNQqT+jFJ+g5DmTZZ8k&#10;yTwGZZoiN0aVP1tDKFH6ERJBJogGbQCgclvfsqUv6qeJoBEZnCLNkSz1BAG0YTcDFXAUIoazVARB&#10;CTaR9gCkAThptNj914L3Xgr8+FqEI1qaN1kOnkc6Q/pJthwHRo4rUZovSlbijZKGv7yurpz1I/3I&#10;P5iivzVK4zBNFTSMkjV4mZBecXx0sT5P2pwf2Zrt3GS1bzA71xh9a8zxDebEJvxawVn74CMDtxc8&#10;4eA+A5CnGkSQ4I3NhUHeAqSOtESefKQ9cjjigy82sADwSMDcPBu3S/ipW4L/4OCTcpPZtzM3CB54&#10;ZPJnwPHqBKgf3KTIA8Au8PqAdwq0hCeLngNXCK5n7HR16np7BjqiQxfz0NUidMKETlnQ2SwMqB/S&#10;oF0StE3YZ3Rvk5oXJyopvUWTTRkDlYnd72I6SiNrMp9XpAe8TfYpSfB8l+ILNtuKw7sr3gx1PseN&#10;RCwSy44XBuCl4NaY16v4s+UB6LiPTitkrdfuQvT3PW382s7/weOibZ1iZ2TSXvR8lxCzOGhAav5+&#10;Z/QriPCHs+F/uR78AzTwA5wHPMgHDXJeDt47G/zjSc8DqMf8nd13MbL/mqHxY7z0gxQ5wWIDtUw1&#10;mXQl0ViJh5Gid0AQzt+FLa9gurIwWkkQrcz/OSh5bjapsPqFAU9vrMhdFLxeNQdKiTdLRzpBWThE&#10;kjNSWSxQijffzZpQnHk43HU2ObA30rM70rs3NXBIGtknDwF2KSOAHerIDmVsizq2SYFZJ4+ukUZW&#10;iaOAlZmRpZnhOUIfEw++l7XTJno3KDOL07hKTKGXsau5gpUSv76qqI2SqDPfQ0tpYR9l+dccDx2l&#10;hYJkBAHPPylvJCuiWr9YflyF90bK+koLeUsJekgKuEoJucqKuilKegDkxJ2lhBxlRNzlxbyVJP0U&#10;xH2khdzFeJ1EuB0AvA8tuX40e/yD0cPvDB59b8h5z5TvkZUgh+2N+nWREnKWFHSR4HcR54PnoIa/&#10;BcErBHuL8/qI8/hJ8AaAy5ATfiEv9kpSIEhCKFBSOEhK5Jm06HMZMXhqXDmJl+KCAbdB5n8GSIkE&#10;SosGyYg9AxUxAT9hXm8RPh9Q+cT7IogLPxUU8paQffane4Ym7ui3A0ul4wvFuPnkwcm0KWzqNCKA&#10;x38SwJOA9PG/yN3bIPr27wccwna6iM0FmyCIbH4O+0RfBLmqT0rQZ+b0dDYBn0+EJyUuodFgK7ww&#10;V7o4V7Iwm8+kYUiEhPGR8L7uVx2t3lXlLm9LrHKzjNGppph0u8I8r8oPzxrr0RNTiO4tIlJKyLRi&#10;ErVwhlxAIIFgLpYAKiAOInm4maxJbMbYZM4kLnsCmzU+jRmdzBiZQA+PA0Alsbsf7CqeoYAS7CrA&#10;Ed9Rme9prMK/XnM3ZxqbPTUNYAvgT0BEL9v1Ipm+iPG9LXRvO12ET1oibT7n9pUAkMRfJPg5OXgY&#10;ZNZuZOJuxP4CcmYIiUODIS3NgITBAbA3lzgDymwSvmJpMXVorIq23EDejC3tcwkuvMdrKSThJSzi&#10;I8DvwcvpwvnQ7uFdy7vfm/7wrbGQoDdAWMhHRNhXVMRPXOzpjRIO+CQuJuoPdkmKBgpzwUn84BcK&#10;cT5bGSFzNRlz2vQcE0efJ1JXqZQQb29fa+tFHG5hGne9sbM4Pg4x8NAWtTEn2kZbvLUqC7pe352d&#10;vpjDQXOkEVR0uLRQvq7yWwOVNEmuahPlMj2ZfG2pXG1pWO5qSmaqi2eoiqJVRAC3IwBQAZtw+q+m&#10;JEZLMlP7Yx5wjp4sIoORIIggYhjJBgaNwYElxsrp2tIZJqqBsrxJVjpHYx0QfRqaJYCyOiwoXF/Z&#10;T4rXmftOjJZMtAq82m6BlniehmiOpmi+jkSRgcxbU8UPVqoVNuqVDlq1Lnq1rvof7DTyjWVRagLh&#10;ijy+kjxq3/4u38+VWlX6PjSwB5PIavqQ4WHjKMrlIyeYYKIZpiKJ0ldBaSn6PL6Tq68WIyOQqiaV&#10;Z6iab6SSpS2H1pDM1ZErNlIqMlDI15XO0RDPVBPKURMG11BmIPvOTKbAkKfQWChdRaTUWLfe2SFR&#10;QTDb5OFZhz00pQAR7l6R/+2S/D8vib+5Ity5wgld40QRAYyoX1j3Iq6X8RiG9hBE/mKCwS4QpIP4&#10;zQrBlAeI/YW7Itxhm2C2AL7AfY/MNX2Ge7w3dHez56vDsV9BpN9A5N+eTP0Oogvtjz48p9w/pT7e&#10;muKFGN7TJW8MOL7XF/7VSJ3jKcNpZYgPInFDswLQtBBEVjsblt8bklzufUxv/xOu+pejpf80kPmv&#10;fWn/Qir/Zqnt0cmEKERRhCjyV3jJ4wnB/RHuK4LI1YzQNVH4mih0NSMIS18C3wWeF9RBBOFqhh9E&#10;zrDcp1gOOKOXxg/n2tJ4ICo3DIULcEHgQAwxssovW/eyBfAnQMQvczH9+Gj03k7/t7sD3x2P/YiI&#10;4bPph5f4B/AyzJ9xSXzwBWa4LrDi1ziJawIXRHoIkR/BIpkoB82oXOMVIKocxBSdbf79QvOjqXyO&#10;Z/L/zYPvfzwXv/PO1azI1SREWzTL25janHe1MA7t0M625trqap77vzHR81KV85IU9JIQfKYgGyUg&#10;8YJXIphX/BmvmD8/+IEg7CUo7CYo6Cws6Cwm4iYl4SUt7S8tEygpEyAm+VREzF+Az1dMMAD+J0/E&#10;X1bIR03Sz1z9patJRExgbllq/Xgzfo+5f752NjtNo48Toc1tanv9GXkEOlqANmbGKtISXbUjTKTz&#10;XXTKHLTK7TQqbDTfWqrVeJlk2qgW+plAa9OX+5SjA+b22szq3NTuChHaW7xYY2zNjF3SCDtDXXWh&#10;zxP01YpsTSqdrIpNtMssdfPMNfMs1N5bKDTbSQ07ikzYPRox/kOP1r8s+HJvRymtxBtRk2x3G1DQ&#10;Jh46Wb5agiefP9tlne7MAi4PwNfI1cujpeMdFigvDhcv9hfO9+YBF/tzoIS2SBC16aTiNTPWcDla&#10;6yhR8zhG+TBS4TRObTdaYy9ObydOfzNa5yBG+yxW4+C15JIP5+YrkdlIze0WDDzp9NH+9u7WGeyb&#10;KdAh5Yo1AO3RoZPFw/4KembgRqLVZpj6drT2brTmfpTaYZTSUZTifpQKPKVznBEp2pSa5nbRhoaW&#10;e6DlTqgjeS3HbS3dZjfJfCNCay5AnOzyiGj7Ldn2a6bTt0yPeww/LsJTIVyo+mye/9lgGbQ8De0v&#10;wms5r1FhGbw/Dx2vQAeL55usw3XmydbCwQbzYJ2GzF15kwGMPV+bOl2ePF+jnK1Rz9dpZ5v08y36&#10;xTbteosCe+vNaWh1+Hoon5HuQgvTPEzSv4hVW/UTZTrJTZsqDxnq1msY58pZZWk+TdB94yblayLm&#10;YawUrKP6SlbhhbhCiKxGkqx2ppRaqoJqrIpmtKjcK1nlN9o6MTL8LkaCDsXu6J28fqig7yK5YSey&#10;fCGqpudpQapx9GvtSGupIHVhP3FhP2HFMFHLHH7XD987vv+FRf7vHd9/7fD+gd1bbrN8AfUkScUo&#10;C/30MMe82dLJeVTdZkojlD8I5fScxVaexlRAWe0nqXXbydWHWW3b6NazvIHDtJ4Zzzzm83f76V2w&#10;1fgsA3g7seYip2cH1byV1rEB2uQOLaF6EvSjFEWD+BRjuQ0zuBzLvnd79+8uZb/y+PCHp3Xf+dTc&#10;96zgdX0r5JgnZpkmZhInoh8qov3i28cWP9wzvve9Huf3WlJ3tQy5jQLknZINnuaaBeYZe+cbuOfp&#10;OWdr2qKVzNMVzWI0vIzlQzUUEs2V4g04PSLUw8gJXfuZ/acZHXsp9Zclwx0+mGBFX6X7Jkbq4aqa&#10;CSaGSV5qgZGafhl6z0v0gys1A6pVPOtV3RrVXet14BmbKwycPxg4V+iDunutjke9tnuFikOZvEWh&#10;lHGRnNkHdfsqXZf32o7FajYoUW20jGGemlWpvlOpoUuRnmOupk2mqoX/HcGg+8LBjySSxDXLDd2q&#10;jFw/6Dh1WPk3GHi0GHq0Gni16bq1arq2aDi1a7q16nrV6flUmwRUGgdWWgTl63k951f3E1BPMfcM&#10;N3B6bWj/2so9we9FGSq7r76FMo6fpc3hqYsTtMVR2tIQdW6AMt9DZnaQWe0URidjvoXOrKcza+m0&#10;ajqjmkmvnp1tmJttZTLbmXDqbds8q3meWT9Hr2RRPjBJrxsqfN/mP/1Q9Kr2Q1hTddb4YAWT/JaE&#10;hWdOZlJq6eRKGrGaSgT11sXZjvWlztXFUvxk1kBPMXYcdsOLLESvwqr1JwfMVr8AJPgJzXRqG5ne&#10;TqaDspUC00ylN1HpDTR629x85+pK29JiBYWcOz6a3NXxsqrcOy/HE41+XlCYUN9QMDRcQyK3zs4h&#10;0rcch29iMLuXV9rnF6qJpPfTWFC2sVi9YO/cbBuD3kglN1BIoGxi0lpmGfBs1XQyGBcADKqaRQFl&#10;PYPUTid104jdFGIvkdBPIAxhcROT+OkxbH1ZTUlydnZIUubzmATn50FaNr5KZqGaNtbf8ln+/qHl&#10;bx94/SgSJ61fYuRWae1fZeVfoGn/3sD9g4FrvqpVoYpVtZFHp0Nwn3MoOTiN/hqzFF24m151UdB2&#10;VdRxnN28lVq9kVK9ndFwmNNxlN91kNu1k9m2ldECOMnpOczs3Etr3b2xlccZHUhi7kLIW0pA7lpY&#10;+UV65ymq7SSlFZRbsbWjnimVxs9KDZ9ORxZDo0vQEgT1MhmpNdjX+Rupjdf5/ReYrgNYhTbvpbfs&#10;pDYd/JSYC0B0KfzOJjceZ3YBjjCdgBNM52EGvJAt4Dy7Z+7N2/mwd3uo5rXYasarYlJQ7ph7Crg2&#10;pJ+d5EZEo4JLRYzyelzNbGjZclQF2IXEQSegcrs9qCOjAyXg6MY3w4P9KTsZbJ5ldS9FlhOeZtFf&#10;FtFeFE55pwPAlaxEV4JOkANBZTWmaiH8PRJEFDI4HJxi6yb3F/5JdQtwY9mAOwxA6uAOLMdUzYW/&#10;Z74uAdcPrhb0AMYLToeMFwwcXAOyF4zxKq8fnGUzqeEoq2cP07WV1raBagFsp7fvZ3YfZvfuZnbs&#10;Z3fBUr+g/zi/7zC3B0R20zpPU/q337SsBNeC8iSuF3AY3QWgeBRP2WV26ESVSwe8l/Tv0ouZe1p+&#10;hurbS+/awrRtZ7bvZHXAXjm7E1RAZC2tCdRPigYA+7ndoMF2TiecE5zfd5rbu5PWshhTuRBdAX6w&#10;H2A69jPat1ObQR0ESS8KRjxR/S4Jwx4pk37o5biqnbTmy/whwHJk1bBzbKel76CjO/2lz1ai73Gm&#10;9366/Q7K6ghte4J23Epz3Crx36+LgYarIPzIddfQQl49K7VuJ7MHnnk7vm4tpJjsi5rwSsQ+ywT/&#10;rKy/74WIVGh9AZ5HZG3uaIF0vAx/o7jenz9YJYJ/Sc83yJcblKsN0tXqzOUS/nIee8qcOJ8fPptv&#10;PGJm7pKf7s0YXZBVIJrC+Zj4dqcErUYeW2dKGYubW2whrk73sfDg/e1gkIfmGaOzDOzCAmv/dIix&#10;kVjWY+CbpeKUqef9zsDj/cuEkeKKxbCwZjsrlINthqtjppsd2t8pPcA+0UjGWfKuisIjDXNZBzfd&#10;Z/62sd52STYm8Ub6caZmabb2+faO+ZY2GDPzNAtLtI11pplZiqZaiIyUj4luhK15vJNVor1ZtINJ&#10;lKtlvLt1opNlgrVJgrLcM34uBwFuRxX55xbGifZW6XaWabYWqaCOzAUNIk62GBC0MIlXUQjS135j&#10;a5nsbI92tE2zsUiyMksAmBvHWpjEGelFKMsHiAm5iAu7aqgEW5gleHgUOjrmWFqirMzjnC2inlq/&#10;DrPxTbGwqXK1oES572f476JcdlAuR9l+yykevcG2Fc8CsnyDk9yehdoE2Kk4yj7R5v5WneN7PUON&#10;cAtjlKNtrotDgb1NlqUZytwk0dI0wdEKBW6OhwPG1TbdwSLZzizR6SYCNpGImV6khgL4NusuwmMv&#10;wGljrBMOLt7dOcvJLt3UMFpPK9TEIMruRmBbmsYjWJsngjb21uB0aaBEjK+S3FMBHjsJETdD3XAQ&#10;AYeAA0EdHAiGb2YUAyoONqlINjBoj4DsArcF3BBBXnuuxxaPfjQGJaKTHW3TwT3XV48w1Y0z0o7U&#10;VHqprhCsrxVhZZZ4s95wFMDYINxQ742lWeyzgNK0lK7OlrmRgdXJ4c2BnsW+DtbIwPLk8ProwNLo&#10;wMJQH7O/m9bfTRnood7kAd+Y4J/ycb/oaz+H3eAfAjmWbX8Bn2x+9M0dMyM9lJEe8mgvBTDWRwWM&#10;99MAiAZmg5hgACJ3CeMLMxOLpKll8vQKBbtKxa2BOnFyCcQR9QtaIgIYO7wAmB6aB9w2wYgMHv9p&#10;GWDEiw91UgbglZVhPjHBXxTDXc2kziZiRzNMe9MMoK2RAGhtwAMQE9xch4XVb80UsgZwTeUEYn/L&#10;PyDzPw/B9rdkqLgQpqhgGFCYD1OQNwT4b4K8RsLcRpKcZlIcVtJPbKQ4HUS43Hj4PB+JPuXRjOYz&#10;Qz8yTv1BL+FH/eRHhql82vH8Qu5iPA6i3HBmjJSAqwSvq+BjO+57FuI8LrccMCyA5bj+UwJYwExI&#10;wFySx0KR01r9sa3aQwelx85SHC4CPO6cQt7c8s9EtSIlNCNF5V/LyYdbKUa9cyzusC/ocykedS+d&#10;ci+ddi3COuVjHbJx9tl4xyyCUzbeCU6ZHbVB95un9pgk/1cJYDbI3r/08Jn0vc3/PgEMAHuR7GEE&#10;JD94zCJtwjxt2hJNss5h2BfOOhQx7Qpo1rnjesk4swyCXS7WPm/MLrvfFtNhlVZtiXnnVJ7rVhdm&#10;WWIkEc593/URp6eYWoyqXY6ibRq3WtBXXPr3BXQ9vaNGenHQ3jV0Bl2ubZ0sLRzMUvZmp280XtsK&#10;uWoBV7yIK1zE5S9NFy1OlixMvF0YL18YqZ4drZ3HNi3gW5Zm2lbJnZv0XsTp7v/kdz9n+yYheIPW&#10;g4DoYdD+aGns4EavgjagAWIHb+rgGmCQ9F9EBgM+U78IQ/+7BTAbxI2x+wGXivSGWLHDxY8eFBHA&#10;SCIv2+P+FwpgWJt9iY9G9jM+acbmk2Zs2HuRVE7EAQNut/kLPwlg5IaATxA8ErAFp3Z/AvsBAC1B&#10;e3C7EGt4uXmT07kzA6tfJEX4fBYuT5kfc4V38Feb06crE7usgVVy1+x0E3W8ljRShR2omuwtH2wr&#10;6ajNbnifXlOaUv02rb4st/1tnbmB/z0ZHw7LzMeOBSLOaCu3UC8zc5Xf/k+rP/9PT44/vZTmDNOW&#10;iDGRTbQQTzMXSVblSVPiQ/IpUxV5U+S5k2Q5E6SfYNSE0CoCSCRZjgsAKih57gTxh4BEiUfJUk8Q&#10;74toXUT0IiC6F+F2BFRAS9jm/vXawBgl/kxlgWxV+H9yE6QeRovdDxW+HyL8MEyCJ04OXIMgRpEH&#10;I/0oT/5Jtjx3iixfnLxkhIpaoIKOnpwlp2HUH80x3xmnPzZF8epFiuk8D0soW986XFmgrs+Pbcx2&#10;IwJ4ndm/zoAF8DZzCHnR2AIYMbvIUw0i7CAC8vCzmwEQAcxu8Amw2f1HAC8Lki4Pnnm29AUg6wED&#10;wHsENkEDJCcYvPI7rMFtJnjYwI8XMARYBh8vT8C6d58C++BT8AjNQZcLsBW+Al/N8dDmxOXi8D6j&#10;c5PQvDBZNTtcThssI7Tnjzdl9JcnNReF1Wa+rMgIqkx/Vp7l+a7A6EOJcV2pd3d57GR9Eb27dmWi&#10;fotUCR03722XHVw1n0Fk8BXCKzaXQ/XNQ5GnKlK2oW6ePe+jtvARBySzjdEnuyO/hXC/uxz+NTT0&#10;FTR0Fxq6fzX04Gzgh8P+r/a77kP9JlOxUmmavwkX+0WaCnjMxFIVxDCq0ilygrESj2MkfkyWf5Km&#10;zINS5EIp8KFVhG5L39sga/0C0sHTewuUzBO0Anei9JMEGR60plS8sliINH+UhmxDyNOJ3NTNnuZL&#10;4tg5eXIPP7xLGD6gjN9I36Ed6sjWDZs0mA3aGGCNDpfr1J8gj65RRkFwhT46P9O/gB/couKXpica&#10;8gpfO/taKpmp8GqqilioSzgLPrEU43OXlw4W4PaWFnp+Y3w/5Ub0/g2+7IClBOHMXVlRUDqJ8dkK&#10;cVmK8znfZPf6yIt5ywh7SYKvNPxuoBTncxXhduB/bMv1o9mTO6ZP7hiDkuOuyaMfDJ7cNeB+YCbI&#10;aQOOlRH2UJTwV5YKUpEKVhQPkhMJkBLwF+fxE+P2BYjygPMGSQoHAD4qW0F/NkgE2Yt4XwCo//0C&#10;WFTET1QqgFfci1fOKyCx4cPEWsEoEzNKxkyTUqexqdOTqdhxtgDOHv//RQEMrueLpI2NgTJjEnbA&#10;OXh83sxMAYlUQCGj8dhM8kwhk162NF++uly+vvJhZendymIejZJFIabjpuNGh0I62vxqq1zLShwK&#10;8mwxWc7ZeV5FpUHlVWFNrQk9/ejRiaxJbPYULmcan4ebKSDAKcKggmQGIyVogLQB8cIZchGRAg7M&#10;xRLe0pjFJCqSLgwagK5ysTg2bLH6N0Ds720BDEC07t+wvwCkGVsA/xw/J4DZF3mbbByOLYBvp/8C&#10;8smk5JHhN22tgMShQbArZ4YAygw87IbzcMTCSVo9aauonWbhns4r6iYpFSgpESgpCp5wXxF+TyFe&#10;Vz5uJ14ux+++Nf7he7N7dy0fPbTj5nIR4PcUEfYVE/VXkH8lL/dSViZYWuqZhHgAeJJhGSzgrSjx&#10;QozHU+iJvaygvSSvoYa0KQPLWqbM0iYmsL1dTx1tStGpe3Nzh4tL0M7+9fIitEjeH2rEBNrbqgu1&#10;laOhi5XDRQK0yYRWmNS3eYmaCmh1uTJ95Qx5/vd6siU6UrmaEojrzdKQyLxZ+heQoSrKFsBIBBHA&#10;IJihJpauLobWEM/QlMBofZTBALYARpQwWwDnaEjm68mlaEqiLdTDDeSak1+fzwxAjGmIPE4tzyvy&#10;tEs0UA0S53F6+PVrGV6UFjiFWL6GcK6aYI6qACBXXShfUyRfRyxDhS9LU6hAX6LUVO69pdJ7GxVA&#10;qY16upnWMwXRUC355uhXs43vse/yqmNeFb3wkf3jL4w5f/CTEzL6/reWP/zhlSR/sAAHSkX6pRBH&#10;qBhXjJwQSl06W08pR18R0cB5uvLgOgv15Qv1ZQt1ZfK0xbM1RDLV+PP0+IpNRXN0QAOFQmOVdE3O&#10;xqcC0JgdhBWFZr65ovzz5wL4gnj3knTvrwQwwucCGA7eQH2IZAAjuhcWwLeSgBEBDDjH/QBROC9n&#10;OA9H728P/PF44hcQ9VcQ9bcX2K8gmsjhyONz4v0z6v0DPBfEcsS+9bPg/48Ip/vMQbtLpsnG0AOI&#10;8ACicEBjvNCMMkTShohqpySxXTzn5ti9lb67S61PFhs5h3N+M5zz64nC31Eqv1tp59wdENodFNjs&#10;5dkb4j8eF7omSEFUBYipBNEVILLU9Yz4JV70Aid0Ni1wOsUPygu8AEQShijCF3jeCwK8BC+42isi&#10;FwBJCL4i/oWPipf8VxnAn/CJ92Vzjec8nXiwP/TDwfCds8mHHxcGxj+5mrl/Qbz3OZekH7/ADOfp&#10;uODZBLj+h+DeXuDvXGCfXE6LnU/JXGClz7HCEF0Qltksza1u1RjD/+nM/9/1f/gna947tsIPnhsq&#10;dhQmHs1OQYeLV8ebsywGCpWlpGLJI2AsKe0trxgqLRMuIhEuKh8nrBAnKh8jKhcpKhsmKvVaROKF&#10;qFiwiMgzUdHn4uIvJCRfSUqFSEi+FhF/LSwWIiYSLikeJSMRJSUSKsr/XFwgSEnypY5yqIq4j7qU&#10;h5X2s+Q3pR2VEw1lPUVp5TV5Fcn+fp35aSfghTpfhbYpuOaCsnC3VBedXEedPGu1XHNFjJFMkbN2&#10;qo1ilo/eBaPnfIeyv0Pf36IebNIPV6kHC8RDJv6UjoV2lpdaqst8XJL01fPN9UssDUvNdCvtzYrt&#10;TErtDCodtDpc1Ca9lehP5ZcCJdeCREbNvp5wfNDvwNXuKkZCuUHTNdAhAzpZhC5Xwe/Al0fzhzv0&#10;g23a4d7s8cH88dHC0f7cwS5rf4d5tMs4P5qHzpahq3X4dxNi9dmH5/Ox+ivRakfxGodRivvhcvtR&#10;KrvRmrvxBltxhmwBfPRKcsn3ycZrMUaE1npTBrTOPDk+3NnbPdtbvt6iQQc0aHkK2mFCBwvn061z&#10;pRFziVZLEVobMfrb0dr7UWpHUYonkfJHUfK7MSprcbqUSENSgv1OVTREa4ZWeqGhvKUCP1qixWaK&#10;1UGi6VGC3lG06sFr8c2nXAvuPzCcv6W63plwedDnwtMToIRN8dxoyYWYo9DhHHTIhHbI0NL0EXVg&#10;gziwzZi43J6DrvauD1dh273NPNuknW8Qz9exFyuTsABep52uMy426BcbtMst6tU2BQBtk6EN8L16&#10;GpqsYOb4UyMMDxIMLqNVNn1FFtwVx0wVuw11W4zt8zTdopV8AxWe28kGq4v4aCq8UlF9I6XwWlwx&#10;XFI9QUotXUwhQUYxWkkjTlwhREYpVF39jYqwu5uCf9vLsi10+wW6BUI1nae2raM6eoLfZTtkJjnm&#10;BZtj7LTi5SSCHwk8/Ubi5TdaKT/YlNz1qP2lce5vTfPvWRbzmxeKaKdJyEerK8U6a8XgcoZW8wf2&#10;8gZ2UK17sbXn8fVQWguU0X6Z0XqQWn+c07GT1nKS1buX1IZ1zWQGlv0/CuAddNcmuns7Z3AxpTvR&#10;MEpR/BmfcgyXUfoTp+I/e7z7pfvbf/H68O8Btb/3qfze4/1jlxJ+h1xRq1Rxs1hxozeSeq8kNF+I&#10;y/uJCjmKPTKU/FZF8Y+SWl+JGH0t7MWl9FxEI1bVNMfEtcTKp9jcM0fPMVbH10Y9wkg92UETZSMa&#10;nGiUQkkaWIqDbdl62LuzzPaJ5wUog9eqPxoaKoVo6qYYGKQ4q794rRWYov8yX//lW63ASjWfOlW3&#10;enWXOm2Xal2ncn2n9/pO5XouVbouNdrudVruVWpOZUpWxTKmJQoW5RoO1TouFdpOZRp2hcqWhSpW&#10;heo2RVp2hdp2BVq2eRrW2epW7809CwydosW0/O8J+30v5PcdfxyfWoOZT5W2a72+e7uRX7exX7e+&#10;b4eOR7umR6O2Z7VJQJGhb4a6K1rbFaXrHixv8lLbvvBlXHFU+tvUnPp3NX09/dgZ8gyLiWUwBqmU&#10;3rmF9vmltrnF1tmFFtZ8E2O2kc4CNDPnQL2ezqyjMQCg0sicbWOweqnMQQpjkMbsYzC7mcw2BpyJ&#10;W0uHXW/6UE9yf0d8b2tIY2VIS3Voa43fu4Lk7tac0YEPZHzDPKNxgVnDpID625npluU5WAAP94ES&#10;xMEm3OAmS7iZBdPEpCGWF/QPYEvf2zTTqa0U2P4iAhixv4gAbmQyW+fnG2dZ5WTSWwL+LZFQgsfm&#10;jY0WjIykNLe8KCr2Skf7Z2VHV1UXj441MZg9K6sDG5t9a+ug/m5qunR8oppI6pyfb6PQOmg0MNLe&#10;2dne+bmeudkOFrOVSf94Dcik1ixa3SwbSj2L2MAkN9FnWijEdiK+mzDTj8NPztB6+4Zb6jrq39cV&#10;puS98X4RYOUVauOd7RiUZuAcKKxi9PsHKv/99ya/vhcipFZs6NrlFV5t4ZerbJWnaN5o7jviFdHn&#10;+LJSx7nZIqDDNnjQI2LmRdpiXMkOuvogs3E/u2kH0wjYxjRvohvhFHxM62Fe92nxAJzlmdOFZJEi&#10;0/nu3eTIUp7nT3ulz4WUHaV9NKanmV3bKU1HuT0rKXXkyDJizFtWau1cRgMp7v3kq1xqRNlGauNx&#10;VudheusBqvkE0wFez/Ps7u2kBtDbwU1K7nl2DyhBJ6txNYj6BYAzIhxg4LVsDzM6GK+K5968BYeA&#10;A5ejKubD3oGLGXZJJDzNWomuBJcBFQ0DQG/gqlZjqhYjPqzFViNxEARHgU22AEb4RAAjI7rtgEEJ&#10;jgW90V4UgpNuxNcuhL9fiixHsnJBEGwi00eDrkDn4BRbifVIfQ/VDEAUMmJ54Z9LqGYw0q3kxs2k&#10;BsDPCWBWSOlmQh24HmS8oA6GA06H9c3A+WHAkMnP8mZDy8C5LnP7oLdT6wkN26mtR1k9FwVDl4XD&#10;5/mDoL6b0bmLad/N7EASuwGHuT378KfZfZTSs/Gmcfl5zWZY00lc73FCz3Fsz2FcF5Q6CsqlZ9Vj&#10;tumtmuG1Ki/atSP7zOPXE5r2szqvSkcuiodAZSu9BTwY58VDUBXu+u0Y6HkL07aBbtnMaN3ObN/N&#10;7jzO6z3N7d1Nb12KrbotgEEEAH6YbyQ3LMZUkl8Wjvuk9znHk1/l0UNL1uLrD9Ddm/EtYIA9ti/b&#10;LV0WI1/vp786zQ06xLjtpNnupwPs11Nt1/I8dirDoMEP0MwoNDC6Uto6j2naze2FH0VUyymqYTe+&#10;fDG8jBJaTIl6R0B92B8eP6MTYQe8vQztLEJ7i+dbjL2lmf2VmYNV4vEa8WyddLFOvFibuVwhXCzj&#10;j+cmT+dHz+a7D5nFO+TAXZLxGUUBostCM6rQlO7+sNlCvwttIoxALO7Dt1QOdwytzvUtz46tzY0v&#10;saYX5+k7BwO0tfiybpNn+Vo+hSbPa/R9yv2iezGljBevG6ytURYWSe7OWS/8itIja4sS62M8E7y1&#10;XH21XbQ4FDW41PSEjey1n/o5pgR45jraow0N442MEwGmpsnW1mg7uwwL0yQNtZfS4l6GuuE2pgkO&#10;Vkm2pnG2JtGOFvHOVon25gnmBjHIhM/aaqGyEn6SIl5KskF6muF2lmmIBkYWBjY1iDPRjwUoycHz&#10;GFubJzreJAHbWiYD7KxSnO3RiPu0MInT0wpVUQiUlfSWFPVQU35pY5P+7Fnli6AP7naJDrq+3lq2&#10;4XpG5S4WxAj3PbTfTqL9ToLtCdp9K9UNH+bQEer3ISgw3zcwzT3wpbmPpZytCr+FHJ8t7wNzcX4P&#10;DeU3Vubpbo55rg7ZdlYoM6MYeFAWyS42ae72GR4OGDc7NKg7W6cCEAdsb55krB2mJhcgK+ohIegi&#10;xG0nJ+Wjr/0GSfC1NI0HFwwAXSESFwwHDA0A9oIIaAaGaWORhAxKWT4AlEpyT0Ez0Imm6gtj/Ugw&#10;fOQQF4cMN6dMUIK7gdwQ0Ax0YqATpqb0DBwlLe4pxOfAw2EFABVxYTcr8HlpReuqhulrhJkbxFka&#10;JRjrRGmqvNbVDAWAU4APTkfjtYbaC2PDKCeHtKiIypKi0e7Opf7eld7Ohd7OuYGexYGe+b5OZm8H&#10;DaaTAujpIHa1Ebpa8Ih/BXzigJH657Cd7j8KOPa28UXq7E1EAA92kH9OALNTgW/bX+xN7i+S+Pv3&#10;CeC5TwQw2/7+nAAe7KB/LoABnwhgxAF3IQ64hfRFB/xzAriyYvwm/XfkZv7nodISmE8EMGJ/bwQw&#10;t74Ql6EEh6kUh4U0h70kl7MIjwePgC+nzAsurVguk9SHpmn3jVEPjVCPDVJ41SOkJb3k+W1Ae+HH&#10;JiIcVqLc9hJ8zhK8ruI8LjcO2OnGATvCDpjLXpb7HxbAggIWQgLwFNDyT6yVH9oqP3SQfeQswunK&#10;I+jJKxMkqhUupRcNvusrSL00V4p+pYNqdikecMgdccodd86fdMmfcsqbdoInQCY45xFdC0huhQC8&#10;U+6oDbrPNKnLIGHcGjNlm4NzyMfa54HKhHXWpE02qEzb5X6RTxqACtgEwXGrTFAie5EGMHbZiOL9&#10;nP/dAhiZ/xkMHLRha+BJ64wpi9QpM9S0aQrBHE21ymLY5tNt8shWuVjzbLx94YR9YbdVTqddQa/3&#10;h26f8lLPdxFe1Xo6KF5uHz4eXwW5NxoqkbJSQYL8jgqyHjYWIeEhmaXFtRNj01vrS7vb88tM7M3E&#10;VuDfrXnogAEdUeCZnbaGzle6biZ/rtuiVq8Ta5ZxNQuTVfOjlazRKtpoNX2shjVZP49tWp5pWyN3&#10;blC7t+i9e7ODCPtzQ4CD+WGEw4URUILIDrMfNAONwSGrpJuppBl9m7QeEEF62GUNgGZ7rBHALnMY&#10;sMMYAmzTBwFI/DNA+yH2qW+DXMbngOv5hzhZHgccL40dLY6CTWQsAOQUIAJ2AUAFbO6wBjYYvTtz&#10;gwe3BPB/wv4CwFFf5sbLfs5fedlbsI3vJ3zSjA2ST3y7zd/q/0YAf3JbwOcIQCJgE/nckQ96ndIF&#10;PnrwAIAK2ARBsAs8BqDNxfr01SbuL5NFI+u8wtP8zsGA+jEd2iNfbuJP1qaOViZW6YMLpB7adOvM&#10;aD12sHait3Koq3ygubrzXbOdxetHCs8fGKPvWWSJOKRZOb1w1ta2ePA71x9/6fbodx6833lJcjxV&#10;EwgxEIgzFolV5k5VFsjUFMvRkQRgNERRSvyJctzJCrygjJfhjJPmACWopyjypSkJZKgIZCoLIAY3&#10;TY6bne+b/tMczojiZfNzAhipgwroLUtFkE206N0I0XtvRB6Ei3PEyAklK4uiVYSylPkw0o/yFTjy&#10;FEGf/MlK0tGqas8UdPRlzXlMYr+xzP7BNOOxSRqHTgSfqn9QZAFrYXN5gb62MLEx37cx17nO6lln&#10;9m8wJxABjHxA4NNBXk/wYAOQjw9EbgeRZx4B1JFHHXkjTlcmkPcC7AKHIJ/7NrP/cHn8i3zifdkg&#10;TzV4TcBbA2C/L8erE2yQhGCkGfjokXx3ZDZyBHhe65+mNz9emb7YnIF2KfB/8B2DB4kFndPhJYQP&#10;idA2/mp9/Hxp9GRxcJPUvkJonBuvIfWXTrXmDdal9ZQnt5W/qfvgVl5m+z7X5R3asxId2JT7urs0&#10;ZKDqNWEwmopLZjALWatttHVS2xTRN+a9gJyvgoy/hYZP3LPAgerwuWGP+T651f5751PfQpN/gCa/&#10;gia/hSbuQmMPzod/PBy6d9DNfd2rd1Rn+d7++0Cu/4ZWe5ynIxUvyZ+pKhcrzh0j/iRRhgOtypeu&#10;wpMsz5Eiz52hCqf/YpT+AbKUwOMknCDJFSvJjVKVjFGUiFCRSrc0Wm+p3elvO5qGZ3jemRlcn+lf&#10;Iw5sURH7C7NFG9qgD60xYFYZIwjrjNFN+jhgmzGxQ58A5fbc9Nb8NKyBScPrxLHFiaHu0pKMF6He&#10;BvbawprKAnpq4nZivDZC3I6Sok8lhIP+qwSwrIivtJCnpICrpKALQJTXjv+JBdd9Y0EOeNFfaSFv&#10;WRFvGWEf0AaUcqIAvxsf7CnG6yLE6cT/2JbngQ33fcv73+g9+E7v4XcGj38w4rhrwnnPlOtHCxCX&#10;4PeQ4PMCSAn4ygj5K4gFKUu+VJZ+oSDxTE7imax4kLRogJTIU0lhfwkhP2R5YwCoA0AQ7EJgC2BQ&#10;ERPwE+HzEeUHLT/a4k+AtZns03uC9hZ+OVnN5A9Ta9mj1ITeiTwKA4WdRmE/CmBYo05MZo/DwG71&#10;MwsLYJvdvxNwyD8kgMHeL4Ke+DJpY2NsB4yZmsqcns7CYrPwuMTRYdTURBaRUMCglc3PvltaeL+0&#10;AMrylaWKtZXqjTVQls6xMgi4+OHBsK4Oz5Iyz8JS9/xi19xCt7wir6Iyv7IPAe8rk/qGUgZG0obH&#10;MePTOdOEAgK5mEQrIdPTx6bSRidTRyZQw+MAUAER9Ph0RFsXqOcRyIBs7Awga5qQMTmdNTkFyJ4C&#10;nWAR1YpM+Izo3s+B1e8UNn8aByjA4gGFOAKgCD8DQOpI/HYbpBnSphj8ck8glsyQPqeYSELOgthf&#10;hI/n/Wv1i5CNgwF39bYARsgnk1JGR8La2wBJw0NgVzYBD+Jo3CTYLCExMX3YGux6UStdSv2ZoLi3&#10;tBR4zoMB4FGXlQiUEfeXlvCVkPDhfGwP4Hhk9+ShLeDxA5tH960BgnzuQvwewuD9EvaREPWTlggA&#10;3zPlpJ5rKUYIPnER4bJXl3GX4tE3VbebxzEW8MQ53FRf7Yc3Pi4LuLGT1YW9edbO3By0uggtkMbR&#10;4S/0ZBxVBeqLEi+2GUerZGiTBa3PHfS3F9ibR8sKF+op5mmIF2iKFGqLZauLZWlIsMm8WfQX0b23&#10;lTCogE0QTFcRQUCrigIy1MQQsm7yg3O0pXN1ZADwTNE3CrlQSwaUSRoS6daa6e7Gu1Pt0OwkxJo6&#10;Guso9nFEm+tkm+m8Euf2fPLNc+EHOcYK+ToSxZqiRRoieepCOargZy/4IcyLVubNUhfM1BDM0hTK&#10;1hbJ0xMvNpZ5Z6H4zkYjx1it3MM22VAt3lhtKj99d7idWF3Sk5P8ylRT6fv/UPrTL7S//bXW7/5F&#10;77f/bPHVL0LFeHw573g++tbr8XcvRZ6kqEllGSima0jFyvKlqsJiG1xznp50gZ4MAPxTkqMllq0j&#10;XGomW2Qkm6bCm6T84L0jD6NAFZqxgHB8EPFPcAYw6V8uZ357I4D5r/HCFzOPEd14Rb5/TXkAm13a&#10;I3aaL4iA+F/tojyCyA9hSA+gmR+vCfcAV/i7oH57E3CJu3OBvwdRYI16Ovl4b+RPp9O/gGi/hqh/&#10;uMJ/A5HFTka5L2bun1HuHRMfQLNG5EqHAI3fDpRoHVPsLmhK20PfQfgfINy9y4HHEFYeoutBLG1o&#10;XuZ6XhhiCVzThKEZBQivtt7FT6+9j3v7Z1Ll90vtXBu9AvMtT4gV302VfjVT/mdmw49r3TyHY+KX&#10;eHmIrAJRVSCSPESSvUH6iiBxjhU+meQ7muC6wAtcEgB8V0TeaxKc4IuI3tu693MZ/DmfeF82VziO&#10;k/H7e4Pf7w/9cDrxAGxe4zkvcI9/TgAjt/0TICLX2Zjg2Tj/2eSP59jvLnDfw0sITwpfTEpCRDkw&#10;kDPCkzMCB7SkA1GscIUaY9lOG4Plo+/zymJffUiLGW2pGe1p7Whp7uoeiIzH6Jv7cAgb8kk5aRjF&#10;6pqh5dXjBCRDecXD+CUjhWSiRWVjxeViJGVjJGQjJaQjRCXCxcVhQEVELAJBWDRCXCRWSjxBWiIR&#10;VAT53vDzvBIReC0pFiLK78/7yIH3obWxZsibwKLnnmhb/SB7fa84/1fFMdE9le8X8WPXuwvQwcIW&#10;sX+msRjtZop21C1wMchz0i0LtMB46aT56ND7Si526btb9P0N2vE6/XCRtEvHnrMI0CoTYhJ6UyLS&#10;rfSyzHUKzHWKTDU/WOiV2xgWWOoWWGqXWahWW8l32cvgvBVWX6sfRmsvBcvQA8VH3QRaHfn7AjVY&#10;uYFX3QUQqfV8cfxkhwxdLEDQOgRtXp2vHB3O7u4zLs6XAWATuliBzhfPDmg7K9NH1HZoJP+kxHch&#10;Rmc1SvUwVuUwUm43THY3QukzAax29Fr8owCO0llrzoTWmCdHx7uHR+cHGxcbNPgL6i4V2mJCWyxo&#10;fnKjGUNJtJmN0FmLNdyK0d2LhgXwWaT0aaT0YZTiVqwGPVIbG2kymxcEjb+FVgYgYu3q+zcTESb0&#10;CP31aL3jFEMo3QhK04USlS8jJI5ChNYCeRh+vCMuXA2WHB9shFuCDMh5obsd+dA+FjqagQ5J0BYO&#10;Wpo6nZs6WiQcrpCQHOjzbeb5Fv1yi3y1RYBgSGcbzNNNeFrLyy0qHN8mXexQrneop6tYeAjUjrnS&#10;MFqM+V6cwXWE4q6/yKKv6qi1WoeZQaOVe5beUz8JTyshP1OZN4riwYryYQoqkdLKkdKq0XLqSTIq&#10;KeJycRKy4UpqcbLKkbLyr5XlgvWl/WIs4ynpXfOxlatvSnYj3u/E1A75F8Wqv3YQ9bWRfeWgFmul&#10;laivlSKtlvBQOeZPaglfGWb+ybr4P0zzf2ucc8c0l8+sQNwAI6WSqKwUZ6ESifHInkpuXs0fZsXU&#10;L4RWQOk9UM7QRUrrdWbnYVrTaU73FqrpGN21l9BKcM+eD/7wcwJ4J6n2IqcHtimYnm1M71b2wGJK&#10;d7JxjIpkEJ9KBKdh6iOngq89y/7Ns/R/+Xz4RWDNr70//Mnj7X3nIh77bGHrVAnzOGnjcBnDUHWL&#10;OHX9MC2VQH0pV0shO1tuA+t7CqZfCxj9gcPoj49MvuWwfSAYIKwUo2Kaa+CCsXrtqhVupBJlIR+h&#10;z+0doZVATB7dRo8eo3oOY+ug7J7NtOYm30ztuwZ6kgH6+ml6uon2mq8DtIKj9V5m6L8s1nlWruFb&#10;re5Wo+5Yo+NUpedQru/w3gCUThV6LtU67jXa7lWaLu9U7UsVrN+q2FVqudToulfpur3TdKo28CzX&#10;cyvTdCxQs81XtQEUqtsVajkkyRtn6zrk6Dlla9tjVK1fcso5/47D8488UTyqGVJGH7RdWy0CuqyD&#10;20yfNuh7v9fzLLYKSjfzi9JyjjfzzvIKy34WU51WTBnG0XE04gwVS2NMzrHGFucG5hmdDHIthdC0&#10;tFC3tAioWZivmZurnZ2tZbLqGawmFiyAm2msJiqzmcJsobLaabM9VNYIkTk+Qx8nMUYpsAnupdLb&#10;qdRmKqV1gfV2ZrqUhC2h4tBTg8mjPdEDbc9q372ofBvTVIsZ7CnBTZRTCFV0Ug2TUjdL695araQR&#10;CyZHQLyaQWavsNsyz2yZZQDYGhiBLX1v00wHp4a9LwJifxEB3MBgNDKZNRTKOzyugkRsXlzo3d4a&#10;3N3pXF6uIZEzu3vCP5QH5eU/zc55XlD4qqQ0q6f33dR0083ywM1MVi2ZAmim0jqpjB4avY/B7GWy&#10;AD0MZied3k6nwWnQTEYbCwa5YEDTHKNyjloxT66YpVTOksC46ujERjKphTQzMrfQT6YM4MgjOFJH&#10;z2jpu+rc7LJ32aVFr+ILvEPQdv5xhs5vVEz9hVTsfhA0+s099ztC8VJ65SZe9ZZPq428ao28O6wD&#10;B5xf1xh7Vpt61Zr7NFo/7XIJmQhMZEYVrKHKTws7AMf5HfvZLVvpjRup9dvopu3MtvWsttWsjo2s&#10;zp2cnv3c3v3M7p20to3ERkJg3phnOv112W5qG4js3cwtvI5q3M/uOi7sPy0e3M7pZCVUTb3MG/RJ&#10;7XNP6nKOmwrMmo8q375Z7/Yqr/8sq3s/pXk3EWYvBby5nScZ3aDcAq9/XN1hZjcC6PY22yktlGeF&#10;syHvQEsAOBCwFlM77Y3B+mTi/bLB3oWw8u3EprPMXih/GLTZiKtfiareSWo+TOvYR7XtJreAQ0AF&#10;OZa9CfaCxgep7QBQRzYB4KcNAFRAh6vRNYyXpVsJjcilnmf1gSthviqjBReD8wLoL0pYr9/Ohb4H&#10;3YI+QRvkpOxTHKA79zM6we36nN30dmR1XsAWqmU5rnYuvBx0BU6HXAA4HFTA5YEIOO9ieAUYKTmo&#10;YMIjfdITDc4LxnidN3KVO3yWM3iS1X+E6T3M6NlPhzvfz2jfy+zYy2w/yO48yIWTvA/zuk9yeg6S&#10;Otfe1C0GV22ENxwn9Jwk94DyKLELyhiDMCOXqUPbUc0039IRW1S3UWybUWSnZfSkD2YltvY0u++y&#10;cPgsb+Aoq+cA03VWMHSY3buH6TrM7TsvHrkoGQWVzfS249z+09x+cAFgOEuxNWBcoDG4A8hRgOPs&#10;3pOcPjBwZtj7KX/MqGfSkFsiOAUrtHI9pnkutHLKK6XfPmjaz3823HcT5bud5rqVZr+f4XCAcdzB&#10;OC1mOW18eAUNvIMo49Dk9E5V91Je225+33Zq81lmO5TbDeWAT7NpOa6KHlU+Ff92tbN3a3r0lEG8&#10;WmRAW/PQ0erV7uzBMvFglXi4RjpanYGXAV6bgQXwOhFwODd9vDh5sjB8OFuxQ32xSzY5p8lCDBmI&#10;rAVR7SCq5/FM4Dw+dGo6vXngXVFbZRN5qoGM7ZujjC0yccuLzIPjYdZWavWw6YtCbf8So+d1mu7v&#10;XF63JuQQA17U2NilGRrHONihgnyycxLrWgq7yuOKUj1DMF6vX+rbO0nranPJa/NrWKm7e9tE+zin&#10;ujvC2tLaPAlOHbZJA6WpYYy68nNZSW8DnXALE3h5WivjOAvDGFuzRDvzJGuTeAvjRFeHbB/3Inur&#10;dFWFYCFeZ0EeJ0kRLy3VEBP9WBB0tMmwMk0GdWO9GFODOCW5AB2NEEvTBHvrVAA4BSid7NDgdOC8&#10;VmaJYNPFAQPielpvFGT8ZSS8VZVeGBrGOtilebukP3WIeWbuG6JnWuZogQtz30P77ybab8VaHKU6&#10;HqW5zie4jIR7tLzwqXjqXeofiPYIfmX+1EHN01Dek+eOPuddE34OO1kJP0OtCFuzJHD9YCxOVign&#10;y1SAi3W6ux0G4GqDRiJuthlejtke9pkO5ikm2hHaSi9U5QK5H1pwP7ES5HWQFvfSUHlhYhBtY5EM&#10;Lh6UYFDgFiFDAIDhgLsH4sguUAeA9urKwWJCrmBcSGmkF+nmlOXunA2aGetHgVsBcLaH87YBoGfQ&#10;J2gD7oa+dhgo1ZSeS4l58nLaPLxnfP87fVkRbx3l1zbGSfZmKHO9WD31EH2NUGOdCNAYYGwYbWGW&#10;AEo1tZdKSs/U1F8YG4X5+eakp3VUVRJ7ulaGB7cG+9e6Omd7O1l93ayBbuZgLwMw0EMf6KL0d/5l&#10;tme2lL2tez/nE6379wOOvW18b9cR9YtwI4Apo71UwFgfDXAzKTR9cpA5NcQCTA/PArAjc7jReQBh&#10;fBEwM7FEnFwmTa2Qp1cp2DUAqIMI2AXagMbIIf85AYzwiQP+PCcY0NVM6gZlK7mz5QsaGHHAiACG&#10;7W/VRF31xCcCuKx0sLRkqKR48G8LYH1xDmOJx2YSj2xEnzjxc7o+4fXmUgh9rBH70DDlwY0DfmSc&#10;+lAviUc1RErYVpHXSI7TQJLDSIrLXJrfVkbIRU7EU4zXSYzXRZzXCXbAPI6wA+a2l/nPCGArQX5z&#10;cS4LuUc2Sg/sFR84Sj9xE+R255V4KqgWIqEfLan5RkYyUE80+Jl6SoFFQY9T/og9ZtguY8gWPWID&#10;M2qbMWabgXXOxbvmk92LADMu+ZO2mCGzlD6jhHGrzKn/CgHMjoB+AKBDAN4pH2udxZa+t/l/TQCD&#10;Orsx1h5Ddswi2aBnLFIJ5mkzFhlEiyyCRdaUeda4Zf6U64ch9w+NDkU1ru9q/auL3cteWaBllF/z&#10;q4aJqYfLqr2RlPSXE/FwNHiT9KygNLF8vH50gzS/RqORpwax051kau/87ND+wuTpwvTlMhbaJNxk&#10;0QFmoD0ctDsF7UxCW+NX66OXK8OnS0Mn8wNH8/2rpI4VYvvyTNsivmUB1zyPbZqdagCAOogsEVrB&#10;XtCGbfhuSyNQOVocRdQgYqEQdm5k8Ba9FzaF1H7AFm0A8b47jCFEBv8Mg/+7BfDZ6iTbdSE+DJFk&#10;IALiyC4QBEMA4/2YFT03eLg8xrZWiND6R0EO/BxkZubP+SsvewtE5X7OJ83YIAL4tgb+W+0XR/dn&#10;P6pfAHJnENi3C8Rvf8Tgwfg5wNMCmoH24Fhw2y/Wpy83sPAfJQCQ/OBT1k1+5yzMIfNsi7S3PL2z&#10;OLm9MLUxOz5LHqBMDTKm5569LODRj/2TXvIvNaJ/NAjTMnU3kZHyEXkQyPMHj4e/s7nzHyb3fm/y&#10;6I9WPL934v8qSOhOqMijWFk+lKpYhpZ0po4sRlsGrSmVrCyCkKQknKgoBEhQEEyQ58tSE81RE0Ym&#10;cEb8burNzM+I6L0tgDMU+RDRi7T5RACzK6AfpFmKNEe85KMwgW9DBb8PFb4fKckdpyCSoiKGVhHK&#10;VOLNkn5QIP+4UJEnU5EfpSIbp6b2XEHLUNZMwCz2O5vsO2boJ6bpHDoRPCpP/cPzKLPri0ustcXp&#10;tfmBjdnujdneDdbABnNsmzW+w4JNLfKCIJ8U8pzf/gTBJvjsEJC9SAR8LgDkXWa/FyAODgHHgj53&#10;WAPHyxNHK1/gE+/L5nh1Arws4MFmC2Dw8COvD+C2AEZeiqPlqdscr0wjS19vMYc2GYPrtH7ABn1g&#10;mwX/qQToH/6Tgj3wM40MzzoOyp2Zq00ceLTYgFGA6wfPHvjZNYurwo2hJ0eSx7pTBhrjuz5ENRe8&#10;qsn0rkA7vcuwqS5xr3z7tLwivHe0FksnlDV0uvgnS0h4qSv42Bk7Rz9z7HzrsTHlcYLT2uz58WL8&#10;DjTxZ2jiG2ji+8vRB8fDj/cHOPa6Bc87NaAu2+Ew0Sjp/xUj9XWmujBaWTJdUSZCiCNGjBOlAOeN&#10;ZajxJcs/SVHgxKgJsc3u3wB50pCnLlNROEdVMlVOOEFaMF5RMlJBKt1UvzX8FYQbP8EOb031L0/1&#10;LGK7l4g9S9T+FVrfJnVwmwKzAd+6wVV6/wp9cIXRv8joA+UaA7bCW/ThHcbIPmN0lzkK55HPToJy&#10;eWZgCdc3N9IxXl1el56R/jzMQd1KkVdDQcBURsBOiNtRiM9TWixYSvATs/v3cNv+IgLYT1bYX1rI&#10;W1LAHXbAAq6iPI78T6y4fjTjf2wvwu0iJeAjI+wjI+QH2oBSThR2xrAJFnkqL+YvLxoA+2NBXylB&#10;LyFOB4EndrwPrTnvmT78zuje13o/fKX93e81Qf3xD2ac9yz5HtkJczlLCniCM8qJBciCrsRgZMT9&#10;ZSWeAuQkAwASwt4I4kJeCGKCnmKC3hJCfkg28N8jgEVE/Z4Iuz6QcI4uGq6Y2sgdYuRNMhP6J7OI&#10;1GTsdDJuEvWTAM76/zcBzAZcPOKAEeIH+hNGhuC1h6fhZWvRODhjFdRziTM55JuZomeZHxbmK9dW&#10;6jbWG7Y2P8wullIYWZO4+O7+V7WNvqXvXXMLHTNzn1XUBFfVgUhYU1tsZ2/KwAh6dBIziUsbn0qd&#10;nE6bwgJQE1NJo+PxQyOxA0OgBJtoLB6QPo3D4GeyieR8MgUz9XHO55ybdFsAIlx/DkTr3ja7CF+0&#10;v3lTWHaDTwTwF4EzgH9K/719VeC8iAz+BNipY2Hv+0XArQ5paQ5tbUkcGszC47IJeHC3MYRp1OR4&#10;3jQpb4TydmjBP7ryDoeloJCXpGigrEgQjGiAtNhTKXEfKQkv8MNNST5YQTYYfGMXE/YR4HXjeuLw&#10;+IHNg3vwBNE/3jF/dN8aREBcFLybYuC39yAlmdfCnG6ywh66Cj7SfDrPXF9u0haow4OL2NGuioIP&#10;mPiLNcbRIn0eP74zy7hg0S56m6p8rIKUBH00xd6nhR4uEk7WqQcsArTMhMi4puCnbyQFsrTlivXl&#10;MpX5CrXFwL+/iPFFBDBieRH7i/DJ3tv29zaIAP4UTckSXflsDekUXZlka/XiEFfodB4C343nsfON&#10;7yK05LJMtYst9N6IcoYIPwqReFJoqlxsIFOmL/VWR7pEV6JISyJPQxh8PcCo8oN4gb5EjpYYRkMw&#10;Q10IlFlacGJuro5cqYVOqZ1Rkp5yup0xvboEWqZADOz2eHeMg5GV0GNXcQ7Lh3/S+d3/MvyP/8v8&#10;D//idO8riz//2vSPv3B+8HWYDF+GgVKeqUaOiUqGrhxaB/6igtaCM5uzdCRz9KTzDGTBuIqNFYqN&#10;ZZKVfkRp/WksVhoasoAI6hCeExbApF9fEn91SfjqxtHyXuMFLolPkOzSK7blvRG9oI6AqEf2Jux9&#10;AcT7MLeML1JB6mwuCT9ekzmviNxnU08Oxv58OvUriPIfEOWPEPYHCCd2OSUEkZ6ck787JP75miGz&#10;2G5e+oJjZ9L+imV6ShA4HPsjNPMtNP39Zd8jaFIKwitfEmUv6AJnTM5LJsc1jR+WuEQ1aNEQoqqd&#10;Y2UvcHIQUelsWmalk2em/NuJ4t+P5P/7QNavAOOFvydX3llq497uFzkYFj+fkoHIqtCsFjSnCdGV&#10;rglSp1OCEEkSIotCJBFkamhkheALAjcy4TPigMFAkOmgLwicbOP7CZ94XzZnkw8Phu9s9f4ZcDhy&#10;F1kh+GTyPrwsMbj/xAeflFekh/Cd/+sSInJBOFEIKwznRhO/h0h3IeJjeP1jvOQFTux0mueUcP8A&#10;++PBpODJpA5EeAXtd0DLk9DBOnS0fbK2jBsZj4lM0Na1UVCzeSygfZdH76GgtbDiU1nNN9JqYdKq&#10;EQpaCcIyb8RkIyXkoyUVYqQVYPsrKhUmLB4mKRMtIRUjJhGFeF+AiFikmGikIF+4qFC0hGicuFic&#10;iHC0oDDYFSUqHqmoGK+iHKuqGGakFWttFK8q4y3ObakuaWur5RBg4x3/Oqa6rHyWSoeuz6HL48M5&#10;KrTKXO1tGsDEpbuahluqvDKXC3VU6XyffLHDOtia21qgbDBwh7Mz0AodWmVA8zPjuclZjsapJmpv&#10;nU1KrLTfWWnX2hkWGijnGqnlGKvBy3jriJbp8DaZCky4STOClKBsp+M0q/U4I1a4Lj5EmxBuspDp&#10;vVkbT2jC4AfeL5A6jtYJl4esy5MF2PhCm7tb1J0t8v4G+WSHCh2x4N8+DsjQxshJU+xetsNSlPpa&#10;pNJBjNJRlPx+hPx+lMp2tPZ2vNFmnDEigM9jVI9ei6/4PFl7LcGM1V9vy7tamz06Otk9Oj073AY/&#10;4qAtKnS6cLHBvFilQnuss/EqcpoLNcpgOcZwPVpnN0r1OELuPFzyPEL8OFJmJ1p5PlILF6Y3k+xy&#10;3JoOLfZBS/27zWnDkZbUSP2lCI2NKPX9GPWzeDUoWQ1KUYNSNS5jFU9iVdcjVGYCpLtdRBsdxdp9&#10;VPtfm9LyAxeqIvd7syFSA7SFhc4WoNMlCNzkFdLJBgPc7eu9WWiXdr1NutrAX26QzrbmTrYWzrcY&#10;V9s3wZ2Z8x3K+Q5tZxEHHbCg+fGl6mR6vN1urD4UrrDvL8ryVZt5atXjbF9o5Bip6ukk5q0r8FRL&#10;OkJZIVZOOVZGJRq2v2qxSuqJKipJ4CGRkopQVIlXVI2Vln4BvqpZK78o9i9aLZ44y+k9iK+F0O0X&#10;2YOtXgWeIl5qT5zVhYKkuLxVpEN19DM0rIvEbIoemOX+wST7NybZf3b88DuzvN/rpt3RTuHWSBJS&#10;iZNXiTNSj7aT8Xvrn0/PHF7GDO2geqGccShzaDe6/iK9E04czIazDE8zOg+SW+k++ZvhtfvpNwtb&#10;fiaAd5PrEAF8kNW3k9m3mdW/hOrJsEjQlAkUVAnj1k98aJ/zZ8/Sf/Ms/Z++H/41oOY3vlVfe374&#10;0bmI2y5L2CJFwiRG2uCNrN4rJYNwDZ0QY9VgZ7Vnb3RepRm+TFHziJAy8eSQcbgvqPfVfaVffq31&#10;mx8c7gq/4FcNlrR6aRHvapTkoZdsKRr0WiO+P7SbFtW9Ft1yHN8MYTrBJY29KtX5s4augJuVYbqJ&#10;AcpKK8RD+8UrvVdJBq/y9Z6/1far0HCr0HCo0rEv17P7oGf3Tt/unZ7jB13nKm3XKm23ah23D5pO&#10;b9Xs32s4gkiNvke1nnuljmujiW+1gecHbZdSNftiFdsSVbsydYdSbacSQ0+MpkOEmG6stFGJqQ8g&#10;Qc40XFzX5Xshzx/FAzjlXwmqR0sbpqnb5pt6FTo+T3QILIpMH3jfsjhJ22auTQ1MNtW3dfcN05dX&#10;sQsLA0xaK4VQR8bWUnF1dEI1i1SzNFe1vFC5NF+9OF89P1c9O1vDYtUyWY1MOBW4mcZqobLaqKx2&#10;CquDzOohMxEBPEakjxDpg2R6P4XeTaW102m1REL+6GDpzFTtErNqkV61wqxaZRXT8akDXSldrTFN&#10;tWE15RF1laBeND1WzSB3rC/VMCkluIli7Ph7Eg5EalnUeia1ee6v7O8nxvdzmmkMQCP9U5pYYAjM&#10;SiKxZGLi7fQ0qPdtbAxub8NTQy8u9aysdiwsVhNJmd09b96998/K9snAhJS9TW/vKJuYBPF6Kq2Z&#10;yeqYmxtaWhmam++mM9pI5JYZIqCNQmmnUrtYTEAnooEZdISmWXrFLOXdPOX9PKV8jlLJolQx4Tmi&#10;62nkGjyuDottJZL66cxeErV1fLpjHDuOJfXVdDRj3ha9SckKCM/yCU2293upaubGK2f1HZ/dNzye&#10;90TChdSKNB0arQNbbZ7VmXp3ub1ud33ZaB9YZeH93sij2sKvy/XNWEDibEzJSnL5XlbzcX7HSW7n&#10;PqZlO61hLbVhJaN5KaMVsIHp2Mnq2sN0wXoyuZnxshTvlz0b9gF+AdPaNlNbt9PbFxPqVlMb19Ka&#10;NjNa4QmHc3t201vnIj/MPM/rdojpdU0Y9U0nvyxci689zug4w3Qdp7eforsPUe07Sc1bCY2g3Etp&#10;3UG1IpoQnAsmqxthP7vnIKtnM6mJHFTAev32GN11iuk5yeg+y+xFlO1yZBXON6vfPr7XNnbSEz0b&#10;8g70eZTeuR5bN//mA9gLKpvxDeAs4FjE/iLso9rY0hepf+6AQQSUi+EVlGeFoB8kfpHdDwCVjbh6&#10;cDpiQN60NwacesIjfSGsfDW6Zje5BRwFLhLpAZ7VIK0d0b374IcY5iYHN6sHACKI+kX2gjuwEl83&#10;F1kBrhyMArkYABgyGC84I+gZ1M+z+sBecN4hp6QBh4RR17S9hPaDpM5DVPdxWvdJes8xugc0Bp/R&#10;cSacvX2Aad/LvCG77SC7/Ti7ay+pbflNzeyLD2sR9YfJXceonqOUbsBGVCPo5yJj8Cpz+CS1dyum&#10;GTSbf1XRqPuqXje41Th0ygO9FlMLhn+VO3ic2QNAhO5RTt954fBl8ehp/uBhdu/pjQAGgwXDWY6r&#10;3U5tBW3AJgiCCjJk+KisHnAr9tBtjNAiQlD2lG82IaCYEVxFDnw76pLUbvG0194dG+C2HOe9m+G1&#10;n+m2h3HczXDYxNgvZjlsvguGBkoh+gQ0M3PUNLhS0LGR27mT0XqKabvObL/ENB+mNe2kNm2g2xZy&#10;W7e6BzYnhndw4+vY0Q3S+PEiGdqZhfbnTzapMOskwNn6zMWN/QX/nh7MTx8vYU+WsIdzjbv0N/tU&#10;swu6LMSQgggaEMkGonqfkQPWqaFUGqZvsrq8txHTXJ3RXvthpKudODE6R6MfHk+tH5X00cxDSjT8&#10;irT8y+UcC2yfN8Vlk56+brCxzzC3TrK2SXB3jE8KyW/Irq1JzCsKDHn/PKTmdVihb1CEmYOdjI4G&#10;j5KqoI6pmruzZZiXY6qHA9rNLs3FBmVrHm+iF6au/FxBxk9fO8zcOM7KPMXUKN7EMM7CNMnSLNnM&#10;OMHeKt3WItXGHIUk+xpoR8pLPRXidebncpCV8AObIA7aIHnAJvqxyvKBupqhFibxdlYoW8sUG4tk&#10;UHG0Tbe3TgX9G+lFgtLJDu3hkuNsnwH2IhpYWMBVXNRdR+2Zq3lIsG1QlKVjno35ZIj7XkbgUZrr&#10;XqLNEcruOM1pI8UFG+bQHWxf52df4etZ5Pcs0em5n76fuaKHqUqAsrgn/yPLxz8Y8TywkBFx11MJ&#10;NtcNhxN/7TPd7TAu1umOFigH8xREBoMSBL2dcrwcs8GmrUmihX6MqV6UlvILaXEvrseW977Xf3zf&#10;VErM01g/CjG1YCDW5kng+s2MYsEAwegQsQ0qpoYxhroRIIh4bnAzJUU9RAVdxIRcleQCwKhBEAzW&#10;yiwRNEYALcHh4M6AuqVpgpbaK9AD6Bx0YqATrqIQBE4txu/84591JficDdRCwOUZaYbpqb420g63&#10;Mo4H1wAuzNQ41tIy2dw8UVc3XEPjtabWa3WNYC3tF1bW8eFhlVWV5JHh3ZGh7c72ucHepaG+xZH+&#10;xaHeWUQAD/fSR/uZbPPK1sCInb0tfW/zidb9+wHH3pa+bNj2d+hmEeK/IYARB8y2v/ixBcDMxNJt&#10;+/tfLoCHOhmATxwwAEkLRiJsB9zdQu5ppXS3wXyigdl5wM112I/pv1UTtVXj1Tf292b+Zzj9t6x0&#10;sKQY5mcFsLiAkSS/kSSvqRSXpSSHnegTJ15Ot4c83lxKEQ/Uo+/pJtwzTrlvjLpvkPxQJ15IPZTr&#10;nrLMfXllbm01ARMlIXNpPksRDjO+h2ZivE6ifE43GthJnNdRksdRige2v5K8/5AAthUUsBHksxbn&#10;tJF5ZKv4wFH+kZskt6eAkC+f0gsBnTBh3TARhWeKQr6O4q8wutldThVw7q9D2qhd6rBNyqBtyqBN&#10;6rBd+qhd+oRD1pRTDt41n+BWMOOSP32zSu6QWcp/oQBGAMG/OGDHPJxNNs4m83P+dwtgwO02WIds&#10;vFPujHMO1SWb7IAm2KThrFIJ1hng8iatcgat8josc3vdKzsCGqr8a/O8q+KcSlzUoiR4XaV0wjhU&#10;gjhl3IVlXFWU3P0cIjtLeqGFE2hx75q1uEvAssa66VOds/S++fnBxdm+OWzT8nTzGrZlDd++Seza&#10;ow2ezE6eL2ChTQq0SYK2ibBB2SFCezPQPgFwuQEvDnS8NLY/N7RF710ldSwRWhdwzbTRagB1pApA&#10;Ga5EIA9VMCfqZqcaQJt1StfOjd5DZBIoEc8HegMl2AR7YWd8I4DZGpjNZ+oXYRDmlktmgwitz0Fs&#10;1t8PYrkA4Gpv+zAQQQQwiB/MD28z+sAAl4ntW4y+mzxF2F0d3iQBAxB99V/CJ96Xzadq9iduS9zb&#10;fNKMze02t2XwJ80+sjgKO/hb0h0xiAD2jWJHEEAz5AMCHze4aWzxj/xhAQKor5E7kUThHWbv3mw/&#10;csPP17Hwsq97JFjmXa9Cl8vQyRz8vzNHc3CiwOrM4iyJTF3xiix7YJH0lVXWb0zTOOySTF2fexjo&#10;uPN95//wNx7f/9r6j78w+OrXul/9wuDrfzL5+p9svv2lw7f/7nr3Dz6Pvw3ihZfdDZfkjZIRSNWQ&#10;QWvLZ+opZekrY3QV0zRlE5XFExSEEmU+rviLGFzMzezNWSqCbMX7Rf5+Afya588veb99JXj/jQRn&#10;rLxwsrJompIAWp4rW+ZhocKTQiWuLAUelLJUvJrKSwVNEzlTPpPo762y7ppncJihOfWiedQD/SMK&#10;KXObi8tzq0u4tcXBjfkeRABvssZ3ZifgWdNv/XkE+3O5vQnuNnjUEdifI6iDRx2AvA63QeIAZIJo&#10;xN1+AngFvsjp+tTJ2uTtNwU0BhGkDuIIoA7/9cP80ObsMGB7fnRnYWx3cXxvaWJ/eRJwuDoNShDc&#10;mhsBDUAJ6vBzDkaxNH66OgVPareBAyWon6xMwpNFnzDhBYPP5+DKPuUmuXxymdmyNNu8wmhZJjWy&#10;pipJvUVTzRkjdQmtZa+aS1+W5z8rznpW8S6hpbn43Yec2CSUiLQFv7CZiLCqmY5Wbqw7rTN0a9h9&#10;qU12t5f7sP/OyeB3pyM/HA8/Phjg3u0T2O2SuOzTOmsxXCs1rHXjesX/yzjJR/k6StEi/OECnNGi&#10;nKmK/DnaIpkaAikKHChFzkwN+O8Mvsht6QuepZ+eMZ5UKf4cFZlMFdlUBZl4BZloJYX3Xh4L1RUQ&#10;beaMNLmFH1zG9y5T+1dmB5fnB5ZZfRuUvm1y3xYZVHrWqX0rtJ5let8yvWeJ1g1Yg6dt792h9e3R&#10;+g9pA/v0oVXa8AprfI0+skoaWMX3Lk500bsbsPXVQ+8rY7xeaAhqS3LoyIvYg6+qPNyuYiJBkgIB&#10;Uvxf4KPl/SJ/Ub8f7e8NvlICPpICnlKCXtI300GL8jgLPHEQ4nAR4/G4Sdv1A6Ukv7ckvw9oLMbj&#10;Ceo3ubyBiuLPFMWD5EUD5USeIpIYdCLB7ybG6ybC7STM5SjE6cBxF54p+vEPJg++Nbz3tc6dP2p9&#10;93v1b36vxv3QguuxJQ+HNT+3nTC/E/gGLyHiDr7Ng98KAOBLOaiDiLiwG9glJuguLuiLzAiNCGBR&#10;ft+fm/8ZICLq9wO3lbRRSGn/8ofpjfjWqXzCXOoEIXly6nMBnDs2nT0+/f8tAcw+8BPAtWVOfAHE&#10;X35C5vR0XG9vwuAAamQEHAvPYDxDyCcS80hEUM/E3RhNPA5EShj0ioWFmpWV5o2dxrWt2qW1ctZC&#10;MYmWNYlLHRpL6ht6Vdv4sqYhuKrueWXts4oaAKgEVdZGDwzGjYyiprEYIimbQs0iU9CEmTQcPhWL&#10;S8cTMknkXBodxMHejBliJpGYg59BvG/OT84VyQlmG99PYAtdBLYP/sT+5k3BicJ/QwCz47fJB6f4&#10;6UpupyYjl/c5f0MAo8ZGI7s6XzTUv25uQgQwuNVo3HTmDD6PQkX1TVSS1jIa8KLq/ncfW0mIB0gK&#10;36zVLRQgJeQnIewtJuwhJuIqLOwqI/lURjIQQVoigI2wgKcQv4cgnzs/jysvlzM3hyPXEwfORw7w&#10;MthCfvKiXvJCthKcarnxeecrG3PjQ3NjnaMNxQuTHedLhLNl8ipxHDrdO6cT+sMCcw0Uo7Ukn+tI&#10;FUY+PZjHQXuL6+TxSxYJmiVPpCdGKUmka0iVmqikKfMU6Utmqn9ZAN+OsIFbakhg1MU/J/tmeeBP&#10;yNGSKtNVyteRTzdUiLdQqUE9hy4Wrlex0OJUPyb6jYpksYVBsaHma74f46V54+R5s3Qki/RkS/Vl&#10;yvTkQFmiJ1ugK5l3My80Rk0EoyGM0RDN0BLBaIljtEVBmaUl/sFIJUWKL1VJtNBKL8NSL9PFglCe&#10;D52sQifrJ8Sh4cI0lJORl/jjECXBaBVh/d/8n04Pv7b87rdGX/2r6de/dH/yXZi8AMZQudhGJ9dU&#10;NcdEOddYOdtIPtNAFq0Lm+A0dYlMLcUCfaV8A1G01vcV7vd26rQhqtnVmABEeARPAU38wyXhq0v8&#10;N1f4H6/wnNcErivSY0TxAj4q3hsH/EmQvclWv2z7i3Db+wI+Bmfun+OfXM5wnU9zHIx+ezL5a4j0&#10;W4j4zfXUj9djYhBOCqLznJP+uIv7t1Pyk4NxfWqd2iXV4pwkfzR173L6DxDpGwj7PTTCAU2In42L&#10;H04JHcw82CN9e0j67njm/sWU0NWUBESRvaZIQVRpiKEAsZQghuIlUfYEK3U4Kb4xIEBveDBZ9qeB&#10;3N/0Zf9mMO+3o/m/x5d9S626u9zGfTAsfo1XgGiqEEsTmlOHZ4qmykBkKYgodjUjdIHnP8fxnWG5&#10;IYrAf4kAPp96hAjg7b5vDkfugs2/CGB4fd9Py2vyk2vyo09KiMQNEUUhoghEeQhRvoeoP8Cp2GBz&#10;RupglOdkivOC9CPE5Nyb4F7uktgfcNkbTloYrYf2d6DjU8IoPhNVZG7qKyBgxMlj+v0Dw+8fmn7/&#10;2Pqbh1Zf/WDyp3umnMIeCupvlDUiVNUBUSpqkfLKEVJyIWJSr0QkXkrKRUjIhotJh4tIvhERD0MQ&#10;Fw8X4nspIRQqIRYpKRktLhkjKhktLBktIh3NLxYqrRAlrxChpPhGRf4FvBzDI0sNaU/xJ3pKIubq&#10;Cvamxt6hYZj2rsmVpd3T7eMNMn2fTIHWVq7oM8vDHX3vMpKDHZNDPY9WWWfbq0fLrG0a4WqJBu0t&#10;X1MnaTVF2a5mycZKhfa6FS7GRSbKNXY6bW6mBXoypWaapRZab83USgylS/SEKwyE2qzFhl1lFiNN&#10;lyMNN+JNdlBWm0nmmykWl8U+UHfKcmfWZGNmX1XqQF3WZGcZdbL5cIUAXa9D15vQ8fzlFvlig3Dz&#10;W/AMPOPxYvdqsf9aitlSpMpGlOJhrPJprNJJrMpxnMbnAvj4leiKz5P1EMlFlMVe3ztoa+Fg/2Tn&#10;8PTscPd4nX69QYXOl882Zk+W6dDpGkTvnSt6Rok1WYg1Xo/W241SPYmQuwgXvwoTPY0Q34tSWI3W&#10;JEcZYuNsl96FQ+QWaGsSGiufQfuspdvtJBlsxWiuRyhtvJHbeSNzFC57Eil/HKFwEqt6lgwnB4ML&#10;W4zQpb5Unw5Wn44x7I/Qbw3R60pwoNcknsy0ns+ObFAGdmenj9Yo1/DawEvQwSy0Q77awF+sE892&#10;ls52li93WNc7VPDLFyKAT3YZG4sE6GgJWiYs12PoCU47MQZQqPyen8iMp+JycvDg88BIJWM3MTsb&#10;6UBt8VBF6Vhl9XRJpXhRuUhx+TA5pUgVpUgNxRhNpVhZmQgl5ThVtXhZiZcKQr5+BnGtEY3rBeMn&#10;Wd070ZVQdv9l0VSNR5GjRKCuxCsd1UQZqVDwHAopxvBoJj82y75vX/yDe/l33tV/cvvwa4vsX+km&#10;/UEz/gfV6B+lXz4WCxQV8VPnd35tENEaUj+fPX2YTzjBjB2jeo+TO84zeo7S2s5z+3ZTW07QHYeJ&#10;LXTvnK2Imp8TwPuohvPs7h1U82F2/zamdyOzbzW9v8gpw1A2UFIphFcn+olNxrfuRb/yLPkn7w//&#10;5l/9+6f14KoeOZfyWmeLmCZL6kfKar+W0wxW1w3X1QyxVHzuKR8Qqx6cr/86W8UrVtQIVqpKxjFq&#10;pi+ltfx4FT3uSzn8jk/jnzlU7mopcdlYK7ywlgwON8zojxxlJE7sp43vRTadJTQfoVomnhcZ/1nN&#10;hN/ZwSDV0hBlphXqoPUyQPdVjH5Itv6LUp2n7zRd36vZVejYvdezfqtnXaZvW6bn8FbXqULbBVCp&#10;516u4/peyxlQqQOvDYzANsFwM03ncg0nwDtN52b7kEJdrxfc6gFPlNK1XN46vipxfFns8vqlsrm3&#10;jJ6NoJIht5S5sKKnplmsexAmPInFXKQtrk2RGX2TuPbRiaqevuaJSdrBQQNuuplIaGVQ2uYZbYvM&#10;9iVW2zKrZXmudoFVMw9TN8eqnWXWsZgNAAbsUJtpjBYao5XObKcx26iMdgqji8zopzAHyPR+Eq2P&#10;TOuh0Hpo9E46vZPJqCUScgd6C8eHq5jkcgapnEWuXmJ8YJLqFpnvKXj0YHdozQe/ohyfgqzAsoJX&#10;lW/T+jsxw715k8NvSdjaOVrzylzjEqtuFp5RGTG7yMzPyDLAALbx/RQm84s0M1lNDGbVDLFkbBwA&#10;Ki10JgDEW2fnOhYWu5aWOxeX2ubmQbN6Kg3V0ppQ3xBRXhH2/kNsTW1WTy84pHN+voM1y3a9gA4G&#10;HdBOp32y2UajtlIpTTRKFYP6YRamYpZWyaJVM2k1TFodg1ZPozbCqdK0RjKlZhpXMTZRP40Hd3Js&#10;cmZqCDfY2l+R/z4tJD7S/VmMS1CaW3CUoYufuJbVD/wWf3zi9aNohJBGuqJ5jobtBwuvagf/VvdX&#10;gEbHZzU2/nXWAQ3WgbVm/p1OIdjA1NnIoo2kqn1040l221l+915+z1ZO9wamYwvTsZvReYDuPES1&#10;7ye1zL8oI/rlLL4pP0nvOkwDL2DHAaZrJbnx6t3ETk7PUmL9Ykw17F9TO47TOvdRbbupbfSw96M+&#10;GYMeqbinOQth5QfJrZeZfeBw0AYRrsc3ubZ7aXD+635GJzgd7JszbxzwTf7xQU7vDqqV+rxo9iYD&#10;GBGriAAGFXCW9di6udD35KCCKa+MEZeUQcfEmae5xIA80H43uQW030tp3Yxv2IirB5sAtv1lAzYR&#10;QB1xruBECKeYnqWISlJg/nJkFWKsQTPQJ2gDugJ9gvj8mw+s12+Zr8oI/jngvLTgYjBScEbQG2h5&#10;ktULbhRiPXfS4Mzp7dRWBDBethgGgMhKfN18VCXoEBwOToRcMHI94LK3E5tAn2DsYOCgARg15Vkh&#10;6WlBv0U81gWz+LLiOKkLyhmB8sagnMFzTC88vXZW91Em+Jja9zEtu5gWUB5kwv57Obx69tX7tai6&#10;Q1TncVo3KI9Su3YTW0HlLKPvInPgHNN/kt4DNg9SOtbDqyg+OT1mEQ1az9oMXk+5p69GVJ2iu6Gy&#10;aahk4ip3EDwhW8nNYGinuf1Q6Tgoz/IGwLOxltiwmlAP4qDOHiaogJFupjSDG3LTfvQst+s4Cwyw&#10;fSWyif68etQ5u07nRYGsRZuly5iPy0Kc90FuwEm+7w7GYQ1ltZRquZrttPXuGdRXBDHHISrltH14&#10;ubBtGR7oqy59AAD/9ElEQVRg2xG65Ty9+Sy94Tit+SCjDTw8m6W9+wOjxyTcGZ24MT3CGGqfnezd&#10;YU2fbtBOtxAoZ5uUi03S+QYR/GN6vjZzsIg9XiGcLpOPFjr2ZqP26OYXLCmIKQnhtaBpq+spx0Oc&#10;1+5syNpaHnG2sxM3WNjblN5and1aXdrdVDfaP7G0hN08aZjZdIir1n72VsO/XNo+z/ZFc0IBLSC0&#10;2dIxw84V4+CU6OEUkxqW21Pc2IMpqH79uu7ls3Ifj4aXzxvehGZ5+/tom+kIKilyKykI6NroBtsa&#10;hDqaRrtbJ7rZptiaxuhpvFSU9dfXDjMzTrCwSDU2TjQwTDQ2STE2TTU0SrKxTDc1iDPUibI0SXJ1&#10;yAaATVWFYGE+F1EBN2kxH1DX0ww30I7UUX+jrvQSyQBG/CiSGmtllggqbk5ZTnZoEASbAGvzJMSD&#10;WsCJs9E6WqFSEl78nJainPpGUiZPtUxRxoa9QU6b6MDTLJ+TdOeTNIdDlMNGkh01wnrslWWbv1mt&#10;j8N7P78Mt6AXxr42ii7+VrFORpF6Ss8k+R357pvw/t/M/QV0HEuaqIuee949d85A90zDbtpsZouh&#10;VFWCEjMzM1qSRSbJtphZqhKzLItsMTNjlVRMYmYGy3a+yEpb7bbdM913+qz31vpWrD8jIyOhsrTl&#10;/en/46oBlt9CHuWsr/rM2ijW3T7jvlO2izXezjQB4GiRDGJXGwKSEOxgnmRrEg/67S2SHK1STA2j&#10;lOUfigjY3bxqzHfLQgbrqaX2DJG4iPEFdwfGgJtycUgHLQBx26AT7HW2T3OwSQWATSW5BygRJ4Cq&#10;4mM7q2Tf+0VOdgQwxtYyCQACRI2D53B+CrAJJgTH6muH6KkHKmLvi92xvn3RAMVnq6v61N48wco4&#10;Rh9W7PCCyrrawbq6odrawarqT9U0nunoherohaioPwaYW8Q88X+ZltH7+hW9pWlmuH91ZGBlpH+p&#10;v2u6q4Xe0UTtbqX1dTAHO1gfTSfzXAMDPpW+n/KZ1v3bAcd+JoCRE31qf8GV/JcC+Nz+Iom/dOIy&#10;AmJ//+ECeLBj6jMHjEjfzzYRB9wF2lZ2VysLcK6BEROM5AGfC2A4/bdytKpy5BXP/vLSfwd49Z/7&#10;YPtb0PdXBbCkmJG0qLGMiDlO0Bon4IgRcBUR8roj5iugHH5VPeKyTuxV46SrholXdONu68XLGkbq&#10;yNoYobU1BNRlriuIXpQXuqwqdttQQtBaQshBQgh2wLAGFnJAHLCk4N8ngCX4bUSFbMQErLG3bWRu&#10;2CrccJbn85QS9RWVeiik/lxIN0RII0BcyltXwue5YnSd8QuyU9WEUzbJKXXcKWXMIXXYIWXEET/i&#10;kDbqmD7ikDHqmEl0zEIqQpNs0scs8SPmKf8oATxsThixSAOACQGgBwY2u1mI3P2M/9MCGKn5DJd9&#10;5i39iwhgihO49+QJm3iiVTzRJmXCPn3CMXfUsbDHsajXu6bmXgXBNv+pUaqDRpSufBAO+0BI3ENa&#10;4wmfjLOEnOO9+3FVlT2z1Pn96ZWjqaljNn2HOrxJ7t3lDJysTBytTS5xemjDr9cZzVv0xg1K8yqp&#10;eXG8dZnUvUkd2WVN7jAnttmk3SnS/gzxaGH8BM7IHH27Pgab4B0atAWb4NOV8WNeCuDB/NAWr57z&#10;KqN9kdI8S6rnjlYjJpjYXggYbysYa80fbckbac5FIHUU0frKpsdrwSE7vIrBYBLQgnMBDufHDuZG&#10;92dH9maGvyj7/CkD/6cF8KecWzHA7kw/cs0AEIBN8ASQRY7hPMVPBDDisRC/9bcDjvoqSEHmL/lc&#10;zX7kU6H7KZ8NO+fT2ZCR/7kARjKwzx8veBQI55vIczt3h+d7wVHIJ7U91QsAPSCGnyGvUjQigAFL&#10;1CYAooTXWLCOWgdv2lTv0RoFcLxBe7vLho7noTdL0NnK2dluxwRb50n670xjvvV48Sf3ojtuqWYe&#10;T32tTAMVhGMkr0eK3XjGf8P79k3Xa5edL/3J8eJvzf/07yZ//IXx735h+Lt/Mfn9L82/+w/bn35v&#10;f+kPHrcuegtceSohECYnHqcik6CBS9KQh9fh05DMUZfIVkNlqYpnqoilK8EVodN42cCpvPTfc92b&#10;JHP3PDMY6QHBufdFYhB8WgI6TUUUEcABIlcDMXcicKLxiqgUeeE02btZuOuF8rfy5G7hZe4kyKKi&#10;lBWfyquZyJkKGYX+bJF+2Yxw25zAE8CPvEMK6LObC0vzy0uUtcXB1fmejdm+jZn+zZmx7Zmx3dkP&#10;H81XQT6dT1915A3/7ENEvvVID4hPlsfAjwKYVeLh4gdl+xmfvcbnHK+OIzm+CCAGPSdrRPAlQr4F&#10;54eDzd35oZ2FUcT7AkCwNTeMGN/znvMBe0vj+8tExBMfLJJAfLQ8ebBCAi2IQc/h6sTbTQa8GNvh&#10;DHQCmIdOZ6E33Pen7Hf7jNNN+vES5WBu/IA7ssfpmx+v4gyUULpyx9oye+pTG8pjXxdHvShKfRKR&#10;oGDgcOmWOP8tAQN5bLC9cl2s3lS1yWK91EYL30731YP+a4eD/PtD4nsDsnu9ylC/9kGd+rsWB3aK&#10;Qbz8j2GoKxlquOcCd8LFhSIk+BNk4QzgTE2xVGW+FCX+DDXwasF/ZPAl5wL4/JUDL1uiNF8CRjBD&#10;USZdST5FWSFeUSlOQ6MtMBgijkNM6hGDtEEbXGb0LU71zs32TE13cFkt68yuHXrXFqOLJ4C7Vtld&#10;sAPmdgKWOe3gB9oGu2OH3bnH6jxgdO4xe9anRlZmxkC7wR6AU4cpPRvjPasjPetjY1UpedbKlpJ3&#10;NBUxjtKoe/x8zigxv79PAP9Z+n6qfmFg+wvLXV6CL8oXJ+4DYgl+N/G7rhhBDzBeRgz0eIMYI3gf&#10;K+SJFvAEMejhHe4rKXwf9KMF3OUkHshJ+IEZZCW8cSg4S1hazB0gzmcndtdW5La1wA2z25cNr/6o&#10;efFb1R//qHThO9Wff1C7+KPWlYva1y8b3LpueOeG6d1bJliUK1bC+byVRLtISsBimJcE7PupAMaI&#10;+oD4U+97DkrC6zbW2T7wRcX4dt7QXGTTSObkVDqVHTUyEj/5dQFMGPkL73vOp1L2bwEc8ncJ4K+S&#10;RoQl5VfJ+phQi3AuUPHDcF1oMCBzchJe75ZKzafScmk0WBuTSGBANoUC+uHKxuNEcLPZE2AAs4Q9&#10;XTm7WL24WrO0BtqqhZViJreAxsokkpP6hyNaO5/VNDwsf+1VWuFS8tLtVaVvfX1AZ0dof3/k6EjM&#10;2Fj0+NiDxsbHba0RQ0MEFjN3ZiZzipvOYmWxWZm8as+IYQVnBJeRNjoGOL/gz/hM9J673j9L3I89&#10;2eMkwHn/ZwIYGfMZyOrCyJWcg7heRE5/BnhiAKTmM+J9M3jloAGIAA6orwtsboofHMikkBEBnDpJ&#10;ymNzEnvHyqnLD5KqfuQzEcf6yMs9l5UIkBX3lxV/jBP3lRa/j5FwQ0m4iKOcUaL3JMQ80aAH5SWJ&#10;9pHG+slIPsBJPVSSf6og6y8n8xj0gF0oUQ9YBvO7ooS8FSQfSwo7S9w1kBPVqs6t3OFMrU4Or5F7&#10;1ibaoJOF49nRdyv0wzkKdLDCqC9P1ZTFK0rgDZWeakplB7jvTZOgg+WdaeoJlwJNM5ZqKzIs9BLV&#10;pQuMlVKUBQsMpTPUv14C+tOyzwBkF+g8z+5FFG866OeB9JzrYRCAzWwNqWINuQJdhVQjhUgzxYGK&#10;ZPh33XXyCWcgz9c+Rks+30gzS002kO9yuPiNOHnBZBWxXC2pfC2pPE3Y+wKytWCQtSQIGuh0LWy6&#10;DpyeS9DCpKij8MpimTjhRlONBEnBEMzdF07mYfqK/jpywy/ToUUGdLQMTRPZVXlF3jYJxvKFDroJ&#10;2tLP5cX8MPwOt380+uE/dP7wL4bf/7vD9T95Cl7yx94OlhOK18CkGcpnmyllmyimG8gSdGQzNNXy&#10;dFUztIQKLa5MpqChMSOIpXIyeIWnbH9+R/npLfnnt5OX3pGvv6Pcek+9jWSXIpb3U84+qQsNAAHY&#10;BJ2I2f0SMCdv2j/bX9gQ066fTNx8Q+E/m+A/HL10PPa7d5Q/QJSf34/fOhuQhCgKEEfghPbNPuWf&#10;jhnfn1FVzygmb2iqB5OCp6QfIOofINqfIPIFiCgMjaHfErHHZNF9xtU95vcHjO8OKRfPxgXPxsSP&#10;SPxHZP5jigBojyYF3zEx0LwytKkPLahDs+oQW/lkErfZLzHbfJf++vJE6c+jud8OZ/9xION3g5nf&#10;kIq+5VRdWW3n3x0Q/VAamomDNTBbGuJIwmkZXEmIIfwPKQENUfiQJGDE/oJNiMr/jnIHot2BHfwX&#10;wIsffwkDzCMGUYQg+hWI8QMM/IkIvZ+UgNjYN9S7G6N/fMO8dkIT3R9V2utzbEs1mxqsmaczmyoa&#10;7tn5Kslay8u6KCo+UlMPw0gHCIs/vCXgcfW20+VbNpdumP90Rf+nSzoCglZCwjaiYo5o9D0pGR9Z&#10;hScKys8VVIMxMk/QMgFomWcwUh/AYJ/isM/ksM9lpJ5LSwVipELEpUJFJIOFJYNFpELEpAOFUA9Q&#10;aD9FhWcyGC8JAQclSS8VrLc82lNY0PbSdZ07YqYm9qGErOaubvrxFnS6fAgdQdDi2iGX/WZ5ZnN6&#10;8nB9enWK8WZjFdrZeLc6By2wj+mjpJLMQl+HNFvdfAe9Sjejl9bqefrSr6xUWpz1XpkrlZmrlwLM&#10;1F6aKJQa4ypMpesspZttpcmPdVhPdebDDFcj9FfDdbajdaBsG6juOTTffjBZP931gtVeTGkpGq7N&#10;GW0opHZX7U6NvVmchPanoDcL8K+FW5PbY1VTr6OnU+yXY/VXI1S3IxSOohROo5VOY1SPYrU2Iz8K&#10;4HDd/UitsyjVDwI4SGoj0+EdsQ7aW9vZPdrYPT452D3dnH23wYIO5k62Fk7W56CjFWiFtNsQx4q3&#10;mI8xXYs02I1QPQnDvQ9BQyFib0PRh+G41Qi12VjTyRhbaprfaW8RtDoOcTo3q+Lm4803Y7S2YrV3&#10;YrV2o9R2wpW2guW3g3BrAdj1p9JbgbKH4WqncXqAvTCN+SCl0xKPuSz7gXC91iD90Uzf2eYMdltB&#10;b2Uaa6hhjtq3PU8+2WRDu1Pw+ingrt+tvNlZOt1ZfrczA22x4PI525STHebRLnd1iQ4drkJL9Lna&#10;THacy16EEfRcdstTdMRNYasgdjA0zFdaz1TEwlQ2QFUmQl4xBaeKF8VFCWOfY2QCFRWC1OSea8o8&#10;05IJUpaNVJCPVlGOlZd6piX5OMo5Zyyldw7fvRHfMOtfsJ/QvJjYGa8XpSvgriQZLCUbJasWL6oU&#10;dUMu/IpG3GWL7CuupT/dr/zj/crfe5R/41T0nUPeNfucm6apl5WCfhDzvHLXXvCysdIVUz95/2qv&#10;UkZE51x4+3ZsF5QzfpgMp9Cd5fTuJTcdprRsR1bTXQlrz8sPUr4ugOF60entmwn1e+ndm4SutbTu&#10;zYyhau8CC9mH8gpPxdVD+M1TLrnkfXOv+BceZf/u9ep7v/rLHlW3HV4Im2ei9ROktELk1AIUVZ9o&#10;aYWYaYY6KgR4Y7zjZHzzlR9lSjmE31Z/ckM6Ucm0wNIzx8IjVdMxDmcRyq9975KS8L/yX/uFmOi3&#10;6iK/1TIXfPDSs5ESMXqSzT5L6ocyB9/hOzjB5Y9Rdh6yflaqYTpKIYaaQZaaT921nwXrPcfrBxTq&#10;+hVruhSpWpfp2JTC9teqWN/mhZ5tiY59mZYzoELPrVzXtUzHBcTl2i4ARABXaDhVajrDOcFarjDq&#10;zq/VnMrVnZLQpllKzgky1mFo43gVxzgd1zAd5whzz8rorLKk3NL0ouLMwqzMfHxGdlJGdnR2dmTF&#10;y/S+9hLyaDWXVj/LKhgfIPS0gs22pZnWxenmeW7dFKOaTa3l0ptnOR1L8/VTXEADd6rhk7aJy21g&#10;cRo5nCbOVAsXMN3M4clgJhvxnYAmNgsWn1xO2/RU2+x0I4eV09+TN9z/ikl9SZt4QSOVs6kvGZOv&#10;p5nVs+yqGVYJfYIw0BVW//phSf79vAz3bMLz16WpfR3FVGLtPLd1fbF5db52llM3BWvdc/tbw6Ij&#10;/IX0/QgYXDcNS+sP3nr6zwK4js0BN1JDY5SOEcvGiLU0RguL28Bkt07PIsa3msEEbfPMbNfySv/G&#10;ZufSMtgsHB7Bt7UnNjYlNTWntLTi29sKhofKJongXF0riwPrq32ry13zc/Atf1TCcEVoFquFyWxm&#10;MBqYjCo2s5IDa2BAFc/+1k5xAM1zswDweCso5PyhwdyB/nISqZXFaRgm9U7QScwZMmNqaJBUU16b&#10;GY1P8AsOs/OJtrofZej0WEbH9rKY8e+vO/0s/ExU+ZEgLkpWu8DYpd7Vv907pM0jsMHRv9b6Qan+&#10;vUpDz3qzh+22z4Zco+gPCEthLzYSqg9zuveyu+EE3PTOk7SuE3zncXzLYXTDlE8uzY2wGPDyTUrH&#10;Kb7zTVr3u+z+PUL7GqF1K7PzIBM2nVvRdZvh1XsxDYfJbW+y+9YSG6cjKrkhZZzAEsbDPLJnOvke&#10;YSm4Yi2iejex+U1GD5Q7eJbDmyS+Hnyptwht22nt2xkdO5mdO9ndgP2cnv20Dm5A8VxQGWKLEQ28&#10;x6uuDDZBDHq24hqQVN1JrwyqbzbZOxOcDvSsRdUg6hcM245vBMG56AUtAGyCKwGA4HwXwml699us&#10;vtXIavaTwpWIKnA4mA2cCEwCxp+PPJ8E7AUXCd+mdyb9Qe7U0xeLoZXLUdVIXWtwF4j+PDfB5z2g&#10;BYCeldjaufDK6aDSjZg6MCE4I3I6ALgL5CzILYDzgruGT53QyvLKZ3vCcH2LFgMqdqMb3xG6odyh&#10;E0L7cRqg7SCtGbCX1gCDb9xNaV6MqJwNLF2Oeg1m2MfDzwF0goeJxNtJ8IMCLXyipNb3+G4orfck&#10;rpnpkdGg/rBE2rVW42GfTfTUk6L1yJqz9B4ofxh8jqdZvYA3uf3HWT2nOX3gltcTGlbj6sD98jJ9&#10;28BHDNqT7N6jzG7QuZHYuAUnB7dtJ9edZndB+aNn6WOb0d103/JW44hiBYcsafUKXfXh+6bzsU5b&#10;eOeNVJv1FOvNTLvVbIf1F75QVzbEGYI4rLOOkeWC1oW0xk1C0xGh+V1aC5TZ8i6z4zC9bSu1dS6t&#10;frd7EJpiQutLb2dZC+M9zIEW7lj7LKV3e2Fyd4lysEo93mC82WKcbcArAZ+uUXcXJg5X6CfL3OOF&#10;nv3ZqP0p87NpLARgGUGTdu9G7fZJrjuzT3a28mZX+ke4E4Mr3MrJ/oKuuszG8tyGVw1EYvfUatXE&#10;iktCnUHgK13/GnnnYquA5qhcpl9wi7VrlqldvKVthLtzZF5cEaW+e+JlaX2wf5WfS4W7da2vU0OA&#10;z+unj7J9/cLs3e8b2tlp2KugzNWwDoZK3vZGIR528c5WsQYaAXJYTz2dEFPTRHMLvIFRop5BvL5J&#10;ir4pQdcoyUgfrgJtY55sa5FibZZkZZoIAJvaakEKMg8kRFxFBRxRwi5YcXe0qJu4kLM0xkNV8fF5&#10;bWRz4xgkq9XyY/FnJzsC7H0/9Ecb6QQB9HVDtTUDVRT9FDF2CoIaGjfFg9RUXruYcCNd9/EexwTX&#10;E4LjQZL9RpzNcqw1J9xm2N+i2dfmtY97geejCGu/exrurjqP3U0jvG1TXM3jjFX9FcUcJG4aCl7R&#10;FbphLo+5b6Ef5W6f4emY5WpDcDBPsjNNcLHGA5C0YBvjOAAInG3wNqbxDjap4CLBBasr+2NR4B+5&#10;toJ3rXGS93U1g8AuJHfZyiwecdvG+hGIzEbuCMTIXTva4sHNglhL7ZmctLcCzldT9am+dgg43MUh&#10;Hcn9Pc8ABvMgudFgPLIJHqCRXrixTqidSYyOwkMUn7XgdROMoJ26/EMj7RBz+PHGGxtGIPZXRS1A&#10;XvEhaHUMwrT1Q3UNw/QNw7V0glTVHhsahTwNKCkoGOruXBzqWxkfXBsdWO7vmOpuZfS0Mfs7WUOd&#10;bER2fqqBAZ9K30/5TOv+7YBjPxXAX7W//4kAHuvjngtgJPGXNr4EOPe+5+r3Hy6Av+qAv1TCgK5m&#10;Zm8bp6edgyy3fK6BAUgt6JZ6yrkArq4YeV0x/KkA5qX/9hYW9BXk9/5VASzKp4Xi00HzGUreNZfk&#10;t8cIuIoKe99FPRBSi7mhGXvdIOmGKf6qYeJlnVhBk1QdR3z0w5Ro58deOs76aD3p20qoG+pYQRNZ&#10;jJOEsJ24sIO4sCMAccAfNPDfKYBFBK1F+Wywt21xNx0Ubt9TEPKWwT4WV3zOrxV8VyeIX/WxFM7X&#10;WTE41yhr1OoV26Zswi5t3CFxzDFx3Cll1Ak/4kQYcUoHjLvmjDtnjztkjtqmjVrhRy1Sx8xSRk2T&#10;x/5xAvgrDvj/dwIY7Dpf+vdcA5Ps0oZt4oesY0A7ap8y5pQx5JLT5Zhb75BX6fwiQi/JAfdMC/MI&#10;LXL/jtA9EfnnmmaJ0liXJ/fxrTWkGeb66sL68sL0wgxljju0Mje4Pte3OQ1n2a6SW9cnOg8Zw+9n&#10;iSfTXW/mOt/M9R9PDW4zhjcpY1s0yh6LtTZBWSFPrtGIa4zRDfYAOHB7pmtntvtkeeTc97xZJZ5X&#10;UgX/ODy3woe8JUW3eSmeiAym9ZWNtxX012V0vU5tK09sLUtoKokFQXcVfrgph9xdwh5+DUYuUppX&#10;aJ2r9K41BlwLeovTvzM1uDczvD878oX6RRjY5n4wiJ/xqdb6lHOh9TeCSErEcYLNcw0GNhFVBgAB&#10;GLPJ6V5ldiACGPFYhx8THw/+cQL43OB+xudq9iOfDTvns2HnbM8Mna+oipjg/2z8wvDhPJwYfQ7y&#10;QADI8/nUJiLPDdmL7AJjwINFQJwi8iSRTxB58quMVsAKvQ2wRGtbpLbOU1sAbGLTDKV9id23OTcK&#10;fs062+FAp0tn0HHn7Irc84x/Mo/65mHFb71ffG8XpW7n5WVpnGujVWmqUKGn8kJDLVNZPVlWIVFS&#10;Ihoj8lj4tpfgdbcbF2wv/cnqh9+Zff8b829/A1q9X/+L/u/+DcSg/97Ni95CN/xRAoFogXQ1DKJ+&#10;M5RF03mLASMe7oPB5Zm5VDmBj0Luzl8TwKA9BxwFpoLnVBMPEb0YKHrpqei1cwGcqiCSIc+fK3uz&#10;UP5Wtsz1ZMyNGEnBSHncc3lVc3lTQcOQny3SL5nib5nhb2tH3Fb2dXuWS2Svzi8vrSzR1xaG1xZ6&#10;N2b7NsH3cWZsZ3Z8bw5++ODJfxXkczn/yADI54X0IJ8gIoDPO5F+pPMI9C8O7v89gC8LeKvBFwT5&#10;ypyDdCJKGDHEPBM8erBCOlwlI/r/YGVyd5G4NTe6OTuyPj20MTMMArCJAGLA3hJpZ5G4M0/amh/b&#10;niOCFsTbC+NLzH7w8qxxh8H7s79EPtmkv9+dgtcMhuYhaA56swIdbkO7e9D2PrS1A22vvl+mns0P&#10;nMy1Hc82bjOrp0dKaF35Iz3lXeSepIpCC7d7goISV37/g9zVy6Hmsp0JJqMZkpS8m6yyH2eqf5hv&#10;urrYIrjYKrXcjNtvVTioUzltsNp66djpq4FXEYrGCsVJoaMxYhES/NGSd0FPlpZ4uroQXuWDAE5X&#10;EP4SeK1fRREQpMkL4WUFUnH8KTJ8ydKCBGkUQUY6UUomQU4hRU0rzdC0PzYBYrNPJ4g75JFV2sAC&#10;s2duqmtquoPObaDTa9aYHTu0jk16xwYDLsO+wupYYgPa1me6N2c64fz7qc59dschq+OY3r7P7N6a&#10;HV+ZGVvlDG1yBnfZ/buM3l1K787k4DGTTqprD3B4rCRmqCLlIovxRDKAscLekl/jo+v9ErDL62OL&#10;AGIYKREvXqavjyzKDyfuixXyRPG5i952leD3gI2yqK+kkC9sfwVhEwxarJAX6AEtiNECnhJ898F4&#10;nPgDWHHxjDJWyAMt6Coh4ITi5xU+EXaUFHWWFgc4Sok5YEXs0CK2t67o3riqe/2K3rXL2lcv6Vy5&#10;qHn5gtaln9VhE3zTkO+2qSCfmaiQDUrUFi3uiBF3kRDxwH4igJH0X7B5Ln0/RRztpWoRGVdBLB5a&#10;zhmaTR1gJAyT0+mseBLpUwEMJ9SO/v+vAM78GllEEgBeMXdiMncSzm3NI1MAiOAELawwx4mwbR0Z&#10;xQ+P4IeGQQz64VV4yRQwBvSnDPIKO39c5beIwSlhT5dNzZVPzzesbdWvbtYsrVXOLr5gTeVM0ggj&#10;xITBEe/a2nvVVW6vKp0qyl0rK9xrqn0a6v1amq0K8k1zc+xLXvg0NQb19YYMDcaA50CnpU1MnvvU&#10;T7XrZ973nIJPSj1/lun7qQ9G7O9/IoCRwZ8BnhXyZMAFIInUIACb/4kABh8B/EF8IoAzKWQAiGP7&#10;+4JbW0Lb25JGhkEP2JVMHEsmjSePEwuoUzH1wzKm/ldErWWVnklKPJAV95cT85fjCWAZlJckxh2D&#10;dUVjXLASHliJ+xiUJ1rcQ0LMXVzETUzYFSCF8ZbG+shI+uKk/ORkHsrjHinKPVGUC0AJeavgnkoK&#10;O2vgXOz1PatyKlpfFI/Xl6+MtR5z+6E9Nvg983R+HNqZnh5qyX3kFi8vnq2CyTRSClBGZzxyWZ7o&#10;ebPGPVubOZtjQ1M0iDjY4H8/QUM621ghWV0431gmUwubxavVfK54AQQVCUQAg36wFxmA7M3SkkbW&#10;9z23v59mAIMAWRIYBIgAzlOWytOWS9CVibBQWiHVb0/3Qdv0NWJztLkG3kQzTVU2R00mFnX3yY3v&#10;4uUEsrQl83RlcrVkwIHgdPAZefOka0nl6Mtl6csC0vRk0rSlkjUxCWqoFEWRJJGrw44mL7XknvJf&#10;whuopFrpeCujnxgqLvbVv+WMnVB6oZkxbmV6rAEuxVDu1X0LvJlGnIFyoDLGG3XH/tYPphd+a/TD&#10;Lw2//4X15d/YX/+9O98PD8SvBsnxxamjUvWkMwyUMzR0igx0MrT5a9zv7DVoQXSt92MC74iXIOoV&#10;iHL5Hfnq28lrbyduvJu8+Y5y4z3tL6QvInoR3lAvIyvRnveDTdB5nuN7LnoRziYunjtgsPkhRZgn&#10;gN/SBCGq8Anx+inxjxD1B4h6DRoXejuAg8jKEPXmCflXb7n//Ib7zQlVAmJpHZMlDyfvQIyfIeYf&#10;IdKvocmfIKo4NIaGyJJvaGKH7CuHnO+P2H86pl94NyHwlih0Rrv7hnkLcES5sUe6Bo59xxKDZmXe&#10;MtAQWwaaUYY18IwWxFI5nZQ/GJNdaRWfrRWkllwdzv62L+23fWm/Hsz6zUjuN3ON1xZbrq913tod&#10;FDgliUF0DMTFQbO4dzTBz6Tvp6sCf8nn3vcTzki3DoevAN5O3IZ76IJwSWdYAH8FiMn3FT4IYDDb&#10;RYj+LeA9FTx2vrcTwtCcLMQVWR367SH1whFVAGLpQOyHjQn6nsaKT9x9XSzcFDD6chhbNflHspJP&#10;0eLP5GXjZGSipaUjcLIhCorPpaS8b902+e5b3IWf5C7/LHvlktLN65oC/EbiKHtJnIeM4gNxSU8J&#10;aR+MzENJ2SdScv6gxcg8kZR6qCT7REnmgaz0IynpR2gpfzGpAGGpZ/ySAVjVKJx6tITsU7T0YyXl&#10;QJyUD1rYSUHygaTQAxw6UEk5SlErGq36TEjOS1LVV9vwSVszc6J3CtqBoO33J8vb0P7+5sL0PIe2&#10;yGLszs5C2+vQ5urKSE8zITbLy47gYFjoYlxxz/SlneYLC4VKa+VyU1y5sUyTg1almfJLY6Uifbki&#10;A9wLI7lSU7lKc7lX5lKjj/Q4wabLkeaLIdrzAfLLT2V2gmVXo3Wg4aKd3hf7I1XQzBC0NLkz0UZr&#10;ejlalducEztYljHX8wriDkGrkxC3Z7Utn57nPxVvuRqrtxOrtR+tfByteBqtcBylvBepthmptRn7&#10;FwL4JAAWwOvB0ntF7hCnCzrZ2do+WNzYO97fOdtafL/JfbvBebO78nZvFdqZg7ao0GghJ9VuNsb8&#10;XABDISgoRPR9KOokTHo1THk1yZKR4DAQ5TRbFgeBn0srJGi0bCrKYC1SfTNGay9Odz9Bdz9OZz9a&#10;az9KfSNQfv2p9NoTyU1/7N4z6cNA3OFTyfWnktwgOXacDjvVYjrPY78DD023QQsDW7R2en8ta6x1&#10;ltq3wBxYYfaDfwBCm1T4n1R7q292197vgo+AfS6AD3an1lc5747XT+dpU1WZrFjX/Uhj6Clu/Z7Q&#10;gJvianFSb0SUj6KZhZSrrswzaUyEina+lFqGiGyMuEyYklq0vma0gVKwnqS/NiZAUz5KTiZCRTFG&#10;TTbEQiW08HkDt4jCjG16k923FVF1ltk/Hd8ZqBaiJfpATSVZTD5OSDHmjkrMTe2kG5bZ11xf/uxZ&#10;/mu34v9ll/Mb77Lf3i/52bv0jl85v1veTePYa2rPBRWeCNy0EvmTrsZF82CloGqH3AH3l7QHFUvB&#10;dfPBrxdDX8NWKb7uILFpJ7Ka5YbfCPqrAhgEx2lta7E12/iOtZT2VULXXu54+9NKB9lH6nJPsCqB&#10;IiaJN5xy/uRa+Kt7L3/tUfmDV+1l18o7NkWixumSOvFymuGqakGaqk81FQKs1UJ9lUOCcf5Z8v7V&#10;6oEVsu6pfHru39yNlNDM1nNK07JLVrTOUXUu0/DO1374QPmetoip/DVjvl+pqlxwDNHKyDHIbbDK&#10;n35cdRbffhhdtxJd99I2PtU+1Uk1VAsXoK8RZKT51FkTrgKdYhCQb/CgSMulQMXqpbb1Cx3LIj3L&#10;Aj3rIl2bYh27l1pOgFI9V4QyHRewWabl/CEPWNv1taYLoErduUrNCfBa1fGVqssLJbcidc9oMVOv&#10;K/L+KKN4Q89835iqlMLR1qFJIo27tD51sEfe3W5d4BRNjiQPdXjWFbs3lTq8yrtX9yJkoCVquCN2&#10;uDOPSWragA1r49xUNZNWOUl6NUFqZNA7uNw2JquDyWpjckDQzuK2sdltbG4rh93AZDWwmU1cpBrz&#10;VP00u5bDruYwauY4r2fZr2ZYsNmdZiGr9rYszFQxqOld7bkDvYi1fc2k1k2xarjMgsnRlyxK7eJ0&#10;4+p8zcIUiHNIw2nDvYE1FVGt9fFdLbEdTcl9HfnksYopBpgTnKjhk0V/z00wsvkZ4BS1M3DuMgAE&#10;gPqZ6YZpmDo2bK/r6MwK4sRr4mQzk9PJnW3nzjRzp5umZxAauLAnrmGyquiMruUVJCe4bX4B7Kog&#10;UzK6umPqavFdHekD3QWkkXImpW6a3Tw/3bYwC+iYn+2YnWmfmYaTgzkc+Lkx4STgOiazmsUC1LDZ&#10;YPJ6DhdZjbiWw2mcmQFBOYWSPzxcODpaxWSC0w2ubbSwOFVjpBYSdYwzT2HPDw9NtFe3NuRV5AbG&#10;xjs/JDg9zHV6kqDv6COiZP7DXdcbYp63Uf4islGy2pk6tqWWnnX2j5sc/Jvs/JutHzeYPawz9KnV&#10;82kxftxrEzziGst+XsQNKYMX5U1pe5/WAxF63se3nUY0zHhkMxxTVx69eJvQ9iap/S2+631m3z6+&#10;nRnyciGx/jinD8obekfoPolr3ouq346pX4qsmot8vZbcdJDds4tvm3r6YtwpacAyiuyZTvXOYj8q&#10;WAyt3I5vBF/wPUL7TmrrFuCjAN7N6trJ7t7N6dnP6TnO6pkNLF0IqYATankZwCdpXfvJrWeZvUht&#10;ZESLnktZ0C6Hv2Y/KWQ8zKM/yEX0LTgQkamIPUVAlOo5YBMADkfmATO/yehZi6oBV46k5IIWXDDo&#10;RzifBxkM5Q6Ca1uNrJ55/pLjX8R8lA8XiPbOmA2rmI14tRBdvZrQsJnSspsG10w+yu6Fc50/Jj0D&#10;wK6l2Nr5iFeIAAbXAM6IXDBo16NrEdWN9IMWxPCjSOmC0kdOotuXHpXT3bLITmksr9zlZ2U7UXW7&#10;cfV7iY3gJ+RxWstpRttxZstRRvNhetNBWutS9KuZ4JfLMa/hFdPxzTvJTdspjdtJjZtJ9RvxdRuJ&#10;dbADTm3ax7cepbYeRNVD+F4oZxRK7pz1ze8xDqlT9Xut5P1axafTPIz9MH8/sQXcO/j04eLYaZ2I&#10;AD7M6NpIbFxPaAAfPSKAkaxf0A8GgBb0bCY1rSfULUa+3Euuf5MxcEoYOUoe24ruYz0q7XeMThRW&#10;yMLJ1FuoTAYYz0SbLySYbabbn7zwWMqwXcn3fNOMhxh9EIf1vnt05UXbUkbTbmbbSXrr+/RWKKv1&#10;fVbnUUY7eKNm8LXrrd1nLCq0uQKtLxxMkZepQ3OTPVMTXVPkrllm//rM6P4K5XST/naT8YkAZrxZ&#10;nTteGjxYiNufsXg7wxPATCOI4QJR751Q3XemHmyupc2vDpAXmcTtuUYOqZrUWzHU9rKz8fXgYMUQ&#10;JblhTOthlopPkc6TWhmnQgOfqqcp4z7BLfcevDS2jzexCnGye5YZlU2pa6G+LG4K8qv2su5+5tz0&#10;wLrc3azAzSrfx+NlYMjrBHxNRpmTro+xooeWpJOe7D0zzcfmOgEaCr5S4q4GemFmZknmlmkGpqk6&#10;Rim6ZgRd8wwQGBkm2JgnO9qk2VqkmBrEGOlGmhvF2Vmm6mmGaqkGqir4y0v7SUl4ooRdBO/Y3r1h&#10;Kcxvi5O8r68dgmhRS9M4c+MYAOgxNYxCykHb88omW5sn2Jkn6KkFqMr6KOB8dbWD7W2TXGyizZQd&#10;tfmkvSThf930+xjPhdvsJTqe4J2PU532kux2ku1W420ZITa9D63r/e6V+T1OcQ3wN33oqO5zzyjY&#10;zy7lsUu6t22SvV6gLs5dUcyO/6qR8C0rKVFXLUV/a6NYxPs6WiQ7WaY4W6WCGAR2pgnnGcDWJrCo&#10;dnFId3XMAIGhbpiS3ANJiXtSaHdFWT9dzSBwR+D6AeAGwR2BTXBTnwpggIlBJLhf0A8mAfdrYRIL&#10;NsE8EqLO4BAwEtw76He2T3O0xYMYdBrohCKzAcA8xvoRcIVn3TArwzAnsxg7owh1OW/hWyZ3rhhg&#10;xRx11PyN9EOMDEKNTaJMTKM1tQPlFR8oqT3RNQzX1A3WMggzMInSNQxTVHkgJ3/f2CjIxzszDd9e&#10;WjzU0cQe7lsc7VsY6pkGjPTNDndxEN/5mQY+N76f8ZnW/dsBx34qgBH1+7n9BZfxnwpgxOOe5/5+&#10;Jn3PAf3/KAE81Dn9pQMGfLp57oC7W1h97dzeDm5P+wcNjGQDA5Ba0C31lKbayfoqYk3lKCKAK3n2&#10;l1f/uZ+X/ttbkA/zVwXwzUtyty4r8F9RF76mL3bTSuyOs7CQB5+YH0o9SlArht8wTsgs4bZBxA2d&#10;52irWOv7SbkRCVXhoRWhYVkP/Z9ZOVnJ6SryyaOuyMgKGsgImkoJWkkKOGAEnNGCrmgBdwnBexJC&#10;zihBBwlBe5SAnQS/3bkAxvJZYfhhJARgUDzEBW1EBGyF+ezF7zhibrvICHjKoh7CVaRUgoXUgoTU&#10;n6IUH6rLP3yqE1vjUEJxqmJYFY1YJA1Zxw3bJYzYJQ87pA7apwza4wfsCGTPwgm3vHGHzGFr/KBZ&#10;0qBJ4oBxAmhHrfBE28xJ+1yifd6YTd6IVc6ode6Ybc64Xfa4XRYJJmPCNotHNtkmC7a21niSTTrc&#10;Y5NLtMkZt4atMCyGbWDAbB/1cC4Y8HcJYMCEXRoC6S/4qgDOBCDXBq5z3D4DMGafMeIAQJKe00bs&#10;8MPWKaOWyeMWyUTzZBAMO6T0OaZ0O+E7XLJa3QqrXYoKHQrwdoWW4g+U+dzkRO9rqoUqqAfzS98X&#10;UX6ibx1dXdTD6KFtsldXODOzrMmFWdLi4sjMbDeX2wJ+MV6f6zpcGjqdHz3lDL9hjJ6xhnboTYdT&#10;7Sfz/SdzI/uc0S3G2BZ9YodB22Ezdti0bS55izO+xR3anO7bmu7enOrYYHdscrq3uD07vCzbczP0&#10;bmMS4e36xKcgPhgMXmN2IIsHIzV+yd0liBLufJXSVp4IAEFPNaG3Or2/NnO0uZDc9ZI1WD1LbFii&#10;tK/SOxDd+2W7/Zfe95xPtdan8MTV394OITcLJtzlpfye666TjwsAgx6wa4PdBe5rnty0Od27tzD0&#10;f04Aww4M1mzjn7WIjv2yhfXtIlwL97P2r43fmh7cmumHNfDsAKyB54f+2kikRf4U4PxpII4QgDy9&#10;LwGP65xP+xEreW5/z5/2FrcLAD4F8ITXWJ2rzI5VZucys2OO3LpE71zh9C6xuudonfP0rhXuwOwy&#10;m/YOUokt+V+W0b9/UPZ7z4KfzIMM7b2i7jnnWqi9MpavMtKoMtKrNDauNDasMtR8Zaier6dC0FaM&#10;V5YKkxYNELvjx3/1/q0LHjd+crv6veOFP1h9+yvj3/6Lwa/+yfDX/xsEFr//V4+rf/C5/sfHd38M&#10;Er0aJXk3SUH0/P8mI/9zOVUZlawoliAnHIcTjMcJJskKpsgKwrV5cQIgSJUTwssLExREMpTF0xRF&#10;wWaSDH+iNB8AGRAhcTUEdTUQdTMIwx8uKx6nBCZEZyiK5MrxFcjeyZS6mSh+PUpCIFIGF4hTsVQw&#10;EzQK/c4q/SdTwjWARuR1OT/nR9kj5KXF5aXVJerG4tDmXPf2bC/8gU4Td2dIe3Mje3NDgN3ZQYSd&#10;mQG4LjQvRnbtzw8fLIwg7IOPBvmMeG/+Ie/lh0Xvx/7zFv4EAV+8yQifvcbnwH9ZMtsPBoAvC6J+&#10;Ed2LADZP1ogIvF3jSPFnJMEXsPMxCfjTitAgAD1rU/CKtrAhnh/bmBkGr8cKp3+Z07/KHVibHjpa&#10;o+wukUD/ErtvgdE9R+9aZPYssruXprvXwLdmjf1+dx06OIYO3kD7h9DeJvRmFTpiQ3tEaGcI2h6E&#10;VnsPuO3z1JZhcjdnc75jfMTB00tAAKUipfjQ1iLeUy/HD1X25KeG0F90JvzTQPovhnL+OJhzfSRH&#10;aLYUt1trtFJqsV7qsVT0tNha5YnotSwDtUhZsSDJWyGSVxJV7qbriGZoiRDUBdPUhNMVBTPlhb8k&#10;V1k8R0ksW1E0C7xLckLpsoJpOAGCjGCOAoYgjYoSE4qTliRoa+dYWQ8kpUBs1uHk+A51dIM5vDY1&#10;uDrXvzLfszjXsTjdtkmHBfA2rZPngHnJ9zwNvDffDziY6TuY7j3idB2xO4+ZHQesnt2Z8WXO8DKj&#10;b43Vs8HqXad3rFE6Vid799hU7sBwfEC0Ds5MS8ZJAesmzmcni/aTFL7/qfc958/G9zz9F0HUW0qM&#10;p3vFYPX7MfaWEfMBLeyAxbzgas9icJFnkTvOQjecxO56wNJXxA/WvcKwBpYSfSAl/CH5GLRgWtAj&#10;I/pQWuwhis8dxe+BEfTAitwHM+MkfOUxvnIYX4yQC1bURUb8Hg7tLofxkMXew0m4Sku4SKJdMCgn&#10;cRE7IX7Lu7dMblzVv3pJ5/IFrT/+DvfdH+V/+l75ykXNW9f1Be4aiwhaiovYSIg6YcRdJVEe0igP&#10;SVFwFnf4glHg4uErx8L1db0AGBSMKMbd/llB0fBCei8rZ3wqjz4b2jWAp1DxdFrC5Pi5AEbKLGeM&#10;kgCEkdHU0a8AxvyNfCaAUyeIgBTSeDJxLGn8HyaAM8AFj42D4NwBIwI4dWgYPzySNjoGW20iCUkO&#10;zuUZX9ho8hJwwT0iA8Dk2ROUdNJk+thE6ihsgtOIE9kT1BwqvZDOLmJzy6fnXy0u1y6vV6/AmcGV&#10;iyulyyuZHE7UyMij5maP16/dX73yqqnxra8HsXl2tlZCgnZiogEeD+J7lZXP2zsSx+EbTyHCSxGn&#10;TfDKUJMpGeTJLDI1i0z+tM2ZhHOF88n0fAo1fxJerDeXBPvsHCI5i0gCMXybn/Rkj09mjRHzJqg8&#10;AQxr4wIynSeAGYUUGpiBJ5L/okUEOXgOXwpgEHwVRACnk0gZE7BZh6tqk2EBnM1iJI6PhvZ2hfd2&#10;J40PZ9AmMyaJyaMjeCIpor23YXHPI7n8d3c0xeTu4+T9b1+1kxJ+KC30UIb3BZREeWMwnhhJD4CE&#10;hCfyrgKwEt7noEQ9kMxgJC1YVvqRnMxjBZknaMH7arinChh3d5uI8McpRYT8IE/P/Nig/ldZc0M1&#10;S6N1B4zuY0YvdLI0+IIQZqCUpyf3Ql8u00DhiYJolq8Dt6tunTkGbS++W52Bq0AvcvqTI2K0ZdIN&#10;ZFPVxYqMZHK1pHI0pbM1PihegooEssovCMBmljoscXPVpXLUJLNVMBlKErAMRnwwIox5Vpigigb9&#10;8H+y1TB4FQnYH3+Ux/AhGjKxqtg4cw1oeXKJ1gEdTk31VQXryudZ6cXLihboKoDx7hd+nSArUGau&#10;WmysXGCgkKMtk6GOTldBpatJZGpgPqT8aqGTtdFJ2uhUXWyagXSmIa7AUO6ltmQa9la5rnyNlU6C&#10;AipeSybd3vCZnlx/fuIxo39tpGGf1LrQVJzrZhyjLRWiKJJmooo3Vc8w08yy0Mw010g1UohSRwfK&#10;Cbjd+c7hym9Nv/1nw2/+p9mf/unejd8/Q1+PUcDg1fUKzYwIBvwNjwWgYUOIobDd+xPEuAVRb74n&#10;34GlKYn/LekuLICpV97TL71nXjvnHePqOaeUi2e0yyA43wU2Qedb8s/vKBfOeU+9+J56GXA2eQHw&#10;mQCG6DfeUG5CTEGIIfR24sabie95K9fegiaF3g9LQWTc6fjVI9I30NzvoZnvjkh3TynYM4oorD9n&#10;r0Oc785G/h0i/wixURBR7N0E+s2k8DH15jH9wgntx1PKpTPinTdEgYOxq8eT19/S77xj8J/R+I4n&#10;b+2P3dgdvXJIvHU8ceeULPSWIgrRsHB2L0MRoivDywZTld8R5fYG0GutApyqK5QXfxrN+21j1P9o&#10;Sfi/+tP+ZeLFNzM1F9a77h4Nib2ZkHg3KfaWIvKeLPKOKgpRxSC6OMQQg6GJvKeJwC1dCKIJIS0P&#10;uBOiIi2vB27hDODjset7Axf2hi6ejl9/T70LUe6+Jd98z7j7VT5XvwgMAYguAptjxlWeI/8ZooOH&#10;f/ctRWh/5CY0LfaedQOaFzqcEDiZkIeoDsXPJaxUxe2N7Y3UbKREDCVFHSXFfTCiT2WwUdLYGJxU&#10;jLRkOAYdgEHDBd7lpf3kcfex4lYoERPBO/q3bmhdu6p19ZrutZuGN26ZimPcJLCeUjhfnPxDWYVH&#10;MnIPpHAPJKW9FaV95LD3pdH3MRgvjOQDCenH4jL+otIBd8V9pZRDZJWDMTKP0Bgfgbv2wnz2qgrP&#10;lXERWFQoChOMxoUJSPlfEb53R8JdVvWxopKPk210dcnIYBubNDizvfZ+Y+1kaX5riT27RKOfLMxD&#10;S7Nj5QVhllpBujKvH9q+cNIusVfPMsCWWSp1elmUGCkSlMTqHfTr7TQrzRSL9WQK9KRLjOVLzZTK&#10;zBRKjaWrLaRH/bQXwkw2wvW3Q9WOwpWOQqSXnslMBBv2BFuxsp9AE6+hfQp0QIO2JqGNybOxmpWm&#10;rIncwIHE+wNx9wZjnfrDbfqf6izEGe3E6x4m6BzFahxHKR9HKh2EK2+FqGxF6GzFGG5HGW2Ga+9H&#10;ap5GqR4+k5j34l8IU90vD4AWRqA3uzsbm6srmyf7O2e7K2+35veX2W/316CjzbN1DrTLhtiNzPR7&#10;8zHGm5EauxGqB+EKJ2HSp2FSJ+FScAZwEG4/1Ww2wbLvmT4t/QFEbYQFLadtPfv+XqrNdjw4Smsj&#10;VHEzRH4rVGE7THk3XH0nTG07VHU3WOUgSOEkRB4KkX0boUjzFp6OUF/BW64XeL5rT4LmWqF9MrRF&#10;PpsZOZgeXaH30YbqB1tKBppfTPS9YhHb3u6tAKCdWWibC20xoG3G2Rb7dJO7t8KB9pbeccdnypM5&#10;0U77kSbvnsstuQkNu8ks54R2hgY+1rO10vTG4fz4JB6qWuRhtRPEVEJk1AMNTWJtrZPN9aJ15Z+r&#10;ST9XVYrFSYVoyIcZygd66oR1xLdvl1MZ4RVbiQ3c5yUriR0DQfWuUv4qIg+1tDJE5WLF1RL5NRNu&#10;6CRdMsn4wT7vD64lv/Io/YXHy39xK/5X5/zfuRT+fK/4ilP2FevUu9Z4nH2mtmGihvQTXTEvL4XA&#10;NFN8mWXaK8OYCo2g8XuZVO+8tYjq9YjXRwkt+9ENU145u9H1u6kdW4SObTyvrGhqy0EqTwOnNB+l&#10;thzjW1eiq7ZTWtaSWzbwncdFYwMhNc6y/uqyz7CKQSJGSbcc8r5zKfzVvbJfuVf8weP1j85l16zz&#10;BYwJWN14Bc0IDY0QPfVgVdwTW43IAM3YGKXQAuXARs2g13Keafy697/hS5TSLzHzzNFzTZazzpB3&#10;eKnomaP6wFfpviHG2Rz3wFL6SZBpVsWjtgLznDzVsCxxt2GLGKJ9wszzsuGA8vbg+ufGCY6akQaq&#10;wYbqgQ4azx/rPk8wfJ5t+CRP2z1HxfqFjs0LHdAi2LzUcijVhAXwSz3XEv0PArhMw7FCzbFa3blB&#10;061Vx7NJ071WzeWVsmO5kn2psn2ZmmOxpluxyaM0fZ+HGCMPlG6q8/P2nCpi2wh9gj1GYfUxWa0s&#10;Rg2H9mqKVr7ArNmcrTlcLtyaTp6bfDTQ4NtZFU7sCh1s9asrfVBVEtZamzHa3zDLHdjZGNne7Fte&#10;ap+C17VtZzABHQxYAMMa+C8FcMMUt3GW2zA7XTcN1zF+NcV4Pc8pX2CXzzIrZpivZlg1c5yGhemW&#10;xdlSMjG5pTGrtwup2PyKRq5m0l4xKC9pEy8Zk6VMMmgBFRxa3cJU8+p8/eI0iJO6W30Ks+9l4YOq&#10;y7NG+8sYZHA6ZBnghhl4GWDEB39IC/5q+9H78tTvLKBxCqaZC1NLZ5ePkyqIE00MdtfMXMfsXCMb&#10;TnFunII1cMvsXOvcfNv8AiJ9QT8AxP0bm4Nb290r681zc5n9vak97QntTYC0no5i0mgtl9kO/i23&#10;NN+1ON8xP9s+N4NkA7dxOc0cdi2DUcNi1jBZtWwWLIC5cCJy/RS3loMkAc+9otMKxkaLiGOvWczm&#10;BbBJB2PaZuY6p2fBp9BNZY7SuVTWDJc1O9FH7K5sqiYUZfhHhNl5hdl4pjk/eiat7XNHyupPt8y/&#10;ueZ2STRSUveFkXuDY0C97eNG24Bm26dNlk/qjB/WGPoBak0e1lo863CKpj7O2YiteZveBWX2Qsnt&#10;Z1FNC975bJe01cclZ/Htp3Ftx4ntp8mdm7H1bwoHttJbl+NrwPiTpJb3hM43KW17Cc1biU0L0dXz&#10;MdVryU2bSU1rUTXbMfUnqR1Djgk9ttEdluGgnbifPhdasZfa9jZ3AE6NxcNFp+ES0Lz6z7s5PQe5&#10;cD3h2ZDypbBXxxndcAHk9K6zzF64MHVKG2hhJZzedZLWdZgGu+FD3jK9YNd2fON6dO1sYCnFJ4vk&#10;mUb1ztqObdiNb9pPbDlMbjtOaT9KbjtIbAHXyct2hdch3kmGy1bDS/byWI+rBxe2EP6K/bQYieFC&#10;x7w1fUEL7g7ZBP3wBWT2IEeBSwJXAtiIh388TvhkttlEdDvGDnuk0p7kz4VXgkdxlNn9JrcfyQAG&#10;gAAAfmqtxtXNR7wC1wxX0v7omOHE3ORW0AMeILhUxH+DFr795NbD5I69qOaj6LaT2PaDmNaNkNqZ&#10;h8WTbvhhu7i18FebMTX7SY0nhLazrI632Z2n2W0nWe1HGe3LMa9nQ0oRAbyTCif7bibVg3g7Bc4P&#10;3iO0HKa1H6Tz/sgmuel9Ws9JXPNORO1BTOO71K6z5I6NkNds39xOk5BG/af1uv6d5mEUr8zV8KpT&#10;QheUPfAmo+dNdh94JuD5gIcAng94GqAF97iV3Lye0ADuFDyB45y+46yePULrSU7HSXYX+Km+Bq4/&#10;tnsnsX8popH2IKtGz63B1K7f1YbxzHEm3Hom0mgtxfy4yGUx1Xwxw/moLg6itUMcGtQ3tl7esZzX&#10;dlzQd5LZdZLaeprSdIJvhp13VudmQet6fefROBGanYaW5t4scY+XWbuL1PV50lhfNX20cYHeuzNP&#10;OtmgwQIYLgTN2F+YOF1hnK1y3yz3H84nHE47vJtWgqZwEFUb4thDM/cgzr0drvfaYsLyWht3g9pA&#10;6y+b6K1nkbpmGK10Uj1xtKC582l6mYiBr5hVjJLvKzHbAgWXl/ejeh8FNzwLrnL3zrRzjHKwfJoc&#10;SBiqaCKVvGwJDWh46Nzy0KbZz6zaw7DAXifDwfjlE7+BvNyptv6S8NxguxBTrKXiLW0VASN1tK0y&#10;ykFKyNZUNwzO7rVMgys/G6UamBAMzDJ0DVPsLTPtTFMsDRMAFsaJ5iaJxgaxurqRWOx9VdVnZmYJ&#10;1tapRvpRCrIPRYWc+G5Z3L5ijBV10VV7bm0SZ2+RZGsGL3x7bkmtzOItzOIAlubxAGvzBHWFR7pq&#10;zwx0Qo0MIgAWhsGuJk8fmXrbiUmGqeCq7LUm/E1Wo62O8Q7v0hzO8HaHSdY7SQ7TkTaDjy2a/eyr&#10;Hvnkej0Kt/d7YP7QwzjA2TDQ1ST8vmW8j03KffMEF+NYBZS74A2LK99p3b1spCLt42Ac52mbBnAy&#10;TXCxSnG3S3OzIzhZJduaxVsZx1iYxLrZp8MGVzfcWD8CXLyTHcHFlmBnlayh+ERWyktK3E0B5wv2&#10;2lunOFmngpFuTpmOtnjEcJsYRDrYpCILBiN+FxxoZhQNpkWct6FumDTGQ0nugZ5WMNgEI8EYMAk4&#10;l4ZKAFyF+6MDRtKLbUBgEG5nGuVgFmeuG6qC8xbjs7p5We/iTxo4SU9V5cdGBuFm5rE6usHyCn7y&#10;ig80tYO09cKVVJ+rqj83MYu1tk42Mg7XUHuiquJjZRH26EFOdnpbUw21t32mv2t2oHtuqHt2qGf6&#10;SwcM6G6ifZWuRipP6P7t7Qf+EwGMnBG5gP9SAE8Oz1FGF2gfF/1lTa4iMCdWzmGQlunEJdr4ImV0&#10;fnJ4dmJohjQ4Ddr/VwKYC+A5YFj69rchxZ/BLu5AO5IHjKwHzOQlATP6Oti9nWzQ9rRzettgB4wU&#10;he5ohAVwax0sgBteT9RUjleXjb4uG6ksHSkrHS59OcSr/zyApP/m5/71EtACt9VuXla4fkHl1iWd&#10;WxcNb140v3vTUUTMBy3zDKUQIK7yWFTdT1TrPtrgvqylj5GNXWn0/fYYu85Yl44Y145oz4Zg93RH&#10;i8cqKvo3RA3uKhkImWoI2uNuu6FueIreeCjC90hI6L6giJugkLOIoKO4gL0Evx2WzwbLZ4W9Y4a+&#10;a4bmNxUXMBUVNhMVMRcSMxcStb5zx1qI31lM1BOLfSSJe4ZVCMQohWCUglBy/pJSvhoyDzw1w9Ks&#10;M1rcXg47vxy1zRmzzxpzSBt3TIerPTtljztnE11ySK75E24F1HtFFLdCklPuiHV6n2lyj3Fij0n8&#10;uD0exi57zK5wxO7FiO3LYbuXI3bFI/a5Y7BSxU/a46n2aXT7TKZ9Htsuh2OfyrBNIFslT1qlka3z&#10;ybbFE3YFY7Y5YM4Rm1TAmDUgfdwya9wij2SRN2mdNfnFAsAAmn02gGqXRbHNJNtkgB5YBlvjmc5Z&#10;DOcMmmMa2YEwYYcft00Zs0ketk6ZcMqGq1s75BDtYTM9ZpsJJyJbZ05awoBg1C5zyCG9zym9xzWt&#10;2w0/dD+zyymp0ypmyCaR7ZY955bHsSIMG8T2WONbXfOavcpee7/GO5f5GmXqykahxZ9hcWFYpQjw&#10;YIVx3hIKnjZu8UXlQ9NTO9uzs3szFMDu7MTOLOxLNmcHNuf6txcGd+f7d+d4yaxTfXucvl12Lwy3&#10;+yMg7tvmDmxzh7Y5Izvc0Z2pYR7wUrvbH0orwyr0q6yzOsGA46XR95tk3rLB1Hcbk29WiXBm8C79&#10;dAV8+ZppfWX0/vLp8doFctMmb+VXADhwidoCOhkDFZSel6MtecNNOQN1WT3VhM7K1PaKpLaypLby&#10;xImOF2Ava/D13ETDGqNzb3bgeHHsbI0EDgdnP+At1gs45MnmDXYX4iBBvMVbaBaMBz3gMvZm+/Zm&#10;e/bn+g/m+0AL4t2Z3p3pLtCC+GB+4HCh/2hxCLQgBgPerIJpRw4XBkGMAGIwAMzDGzwIgk1OJy9L&#10;tWWF0b63MLSzMLy7OALYWxoF7C+PAUDnV9lfGf0qu0vDX+WjOUNq6v7X7ckaiefViDyvBlelRvph&#10;gwubuf9uCx7y3wX4RM7lLgAEYJP3an0AeZ2QT43nfeG/OfhLutbZXeBRr7E6N8D7w+6ClRVvc3qW&#10;PLxzKh+a/wf75O+ccn40TxA1emqkbhqko5EgJ5wlL5CjJpmjJZejp1xkpFRtLttoJd9kr9tobwio&#10;t9WvstAqNVQu0MJlq2KjxG9GiF4PEbz89PaPvpd+5/btL+x+87/M/v1/Gvzm/9H+7T9p/eb/0fnm&#10;fxv+6ReWF75xvPG9290L/pICQXJi0erSyfpKBGM1vJFqkp5isiYuWR6VJieRLo/OVMQCMhQwIAY9&#10;IMhSkgRxirQoiIu0FPLVZVNwopESN0JQV5+L3wyWEo5WwiVpKhM0FDPUcCWaMsXKEgXyonmy6Ax5&#10;XCJOEfxUtZA24jML/Z19xo82uZdNs+4apt9WCDR1SpmkbC7Ozi1Pja2y2zc4zXAe5/TQDmdiizMJ&#10;fibs/OXq0QiHS8SvcrQCL9C7Pz8E12Tm+V14od+VsWPwXVvmmeClkQPkfQAfJZzOi7xgn7MLzwC/&#10;MyA+gNcJHgMzA3gv6lcAU8Fn/FgFGvHByDv8VU7XJ8BLDmaGy0TDVwKfC2xuTPWCH4AgOFojgTGH&#10;q0RwAdvgVQQjwTd0YRjE27MDcIns6b61qd5FVvsSC/7DgvWpkZ0Z0v48+XCRerw0CR2woUM2dMyA&#10;jpnQCQs6ZUNvpqA3a3uzy+8OIc7iXHBaPL+60iUpaSMHj4SEuHL8kww/ierA70YIf+iM/p8N4f/3&#10;69DfZXj8Ov/ehZon6Epf3KtHmnXPrOKNZbylbsSZ4B7LX/VXvBKmeT3JQCBVXyBB426yulCODjpb&#10;QShPXihfQbhAUaRQSbRYRbxETaJUAwM6c+UEs3H8gBxZAbCJ7M2T40vF3kjFCaapSSVrKeY6WVNL&#10;CqDl+T3y+DaNuM0c3WYNbbP6tpld2/QWGGr7Nq1zh96zx+zZZffvc/sPpgYOZga3GF2b9M51avsG&#10;uW2T0r5D7dyjd++z+pcnu9aY4Is8cbRMWpvq50w2cKgty9PDm0u0/bX5qUlaSliqBtpQlk9PC+2g&#10;IOwgJ+oN+1de2WdJYW+skBdGEK7G/In9fSQt8hhG2B9uxR5KivtJi/lJivt8aMV9QCspeh8r7iUt&#10;7i2Jui8l5ikhcg8l6CTC74QR9sSI+siIP5BBP5KVeCQt8RDEWDFfKVE4xfZvaGG7/KEV5znav2g9&#10;cVhfGYyXNPq+JMoDI+4qIeosLuwgJmQvxG/Jf8fs5jW9yxc0Lvyo/POPCqC98JPCzz/JXL4ke+eG&#10;mshdQ7SguaSInbSwg7SQk6Sws5KUjyzGCy3mghJz5hewFhV3UjV9VkyayaIwM8mMNDIVT6akUsh4&#10;KoVAI8ePj8SNDQPiR4cTxkaSiWPwAq6TE6lDw+lj40jJYjh9dnQsk0jKo1BB+yVZRBJsYUdhFwtA&#10;nOKfHTAJJpk0njQBw/PNcA+y9zM+GF9epul5mmk2hfLZGb8KuNpcMqWARi+kMxAJnUaEzSVSwRhZ&#10;yBbp/5JU3prHqaM8Y/1Jm02hZdOouTRGLoNewGQXsFnFnKki7lTFwnLVynrdxjbg1dJqAYuLH5+I&#10;6x+K6R0Iae3wq6xyzMk3TyEYJyQDDJNT9Al407xsp4ryhy1NoYMD8SRiCpWaRqflsDlZTGY6hZZK&#10;mgAz4ImkdCI5Y4KcNkrCD48RhsYzxifyyYw8Cj1jdCKpf6iYzimks0BP9gQla5ycPkZKHwEQcydo&#10;uRPUL9scEoCCtOf9eZO0bF569N8ILIYniQAQw1nI43CbRSITJskpdHLgUI9vR/3T/vY40mAqeTSd&#10;OJQxNoofJNbPbYdXdKL07t/E2IhKuqFQHnKYBzhRP5wovAww+NJhUT4SaB8xjDdAAgV/O/5GwJdI&#10;DuWtgPLAoRyMtL2Helm764fVFaUjPY0TvTWL5LbuF4ntGWFzDcVlj1wd7155Ki2UoCaWoCyUZaqI&#10;N1dLtjUceZEBLbAP5hib07QNDvH9MvOE0husJRWlLFZsIF+ojslVw8AZw8roNGVe1q86NkNbOksX&#10;l6qMApvgv+/5GtLF6jLFqtIlylKFypIZSvCwTDW4NHSWOlwdGsSwCVbmeV9kEhVe+WhVTLoGmqCF&#10;yTKST1aWLHO1g7iUt2ucvWUqpaM8Ul8xXU/+paVGpp70A9TFh2KX8IoSOWrS2QbwEryZWtgMNfEs&#10;ZbFcFdEcdfEsLfEMPQm8gUSykUSikUSKEYZgiEnXl8wywKbrorJ0UPla6CINbLEmrlBbPktPKclI&#10;JdxMdXmwBvw0XhlvgGbG8I6GwcroDCOVGEXxBCUUvLivjnSukUKxhUqpjUa5ndYLc5VcA1lwwckK&#10;ojHYu8/4L3j88GuLX/+L5Q8XfFACzsL/XB8mDDHMjyfR79miEEvwPU3sbBJ1Mo4+HhY/HuU7m7wF&#10;0S9CnIvQ1BWIc+Ud8+IZ/WcACMAmNHUNxG8ZF96zLsGbnCsgAJtn9B8h+vcQ41u4hQGbgJ9grQtz&#10;CaJdgUHsL/U6Lwn46pvJiyfjPwHOJi+8p16GKNchMuyAIbLQe/Kd95RrbymX3lKunk3cPSMJ8moj&#10;34QYl9+yfj7j/HzGvfqWxfeeIQrRJCESGiJiIKIYxEJDFMGt7p8hhthbiuhbsvhbssQHwCZV4C3t&#10;Njjve9oV+HTkaxDpDjQuBI2ioDEUnE/MFIdYcM1kiImFaOj3E6g346jNjjvc1xdJeb8fzvzNAP5X&#10;XYm/7En894G0Xy/W39jo4HszgoHo8hBHBWIrQBSptyQJ+HpgMPASvDRxiI6CYaAhKtiFhROIYSTA&#10;Y4eowvAlTd7ZGbq42vmHtd4/nhAvQ6zbEPPWGfUab33fv527sANm8IFjIcY1iH4Vol8DN/uWehdi&#10;i7yl8p1M3DqZ5D+jSJwQpTe7JZn1pt42GsrS+tpKjgpSruC/aCryETLYcCmpSGnpCEnJEDQmQELi&#10;MRr1GIsOwGGC5KQCZTB+clIP5KUfSqK9RIVcBPkchIScxcXdwL/rb960uHrV5OpVo1u3zEVEHKVl&#10;7isqPpKVBOMfIX//gZN5gpP1x+Geyso+w2AeSkk9kVd4pqwUJC31SFzEXULMU1bqMUbiCVriqQTa&#10;XxzjLy6J8Fhc8iEa64fCeKMkPKVkfLT0Qty98mNTekrKxvHx+TWFZWsUGnS4vTPcVvLQLsEIW+6m&#10;XmIjU+WgXOeiXe2gW2Kuk2+kk29s8sLc8JWVSpWVfJWVYqWlUoWFCqDSTPmVmWKJtnizJZZ8X3El&#10;UOs4UussUvFNKOYgSHI9VH0xVJ8VoDYfZQK9egq1REINoVBbNDScBrVHH730mYk3GXkg02x3p8rw&#10;p1fav++zuTLpemfuEWYnVPU0Tu9tnMFxtOFBuMFxjNlRrMlBpP5ehPZxjNZZnPpOEJbhK97vr/1u&#10;sARWp8vMs5XZ9zubb7bXT7bX9jeW3h5uAo63F6C9OWh/6pjTtdEYvxilth2MPYhV343Tng1UXApT&#10;O0jU245QOo1XXQ/EbkerLEfrUMKMdqpioYUxaHkSaitYS384HWy4EwUuRv0gEL35RGQnRHorUn0l&#10;QmshXG853HAr3OAgVOv4mfxBgPS8L3bhqdJSqO5cmOFUjOVa/iOoLx+a74b26dDJNFzv+nj+eIO1&#10;wB2hkTpJw829jaX99S+ZA00nSwzoYAnamHq7xITWuNAqBzqYg9g9S3mBzOdG2xFG7yJ1th/LUJyE&#10;dwke+/UFXQV5z56n6N2LkbSLEDZ7hjJ9oGbnb+cZVlzeP7sI+QdX61uki+FCJBVjtHWS1bB+trJe&#10;1QGFcxlNy0kV2ylVu4TG8YCipUJKxaMafRE/bekwVfl4WcVEEakwYcVofu2UG6YZP1jn/M6x8Ddu&#10;L3/tUfHrexW/cSn7o3PZd86lf7TJ/40x4Q/m6ddts28qBylqx+jrRNtqhMfY53SGtZNCW/rccpsN&#10;I14rP2xUf0K/l7YTWrsTUb8WUrUcXnuYM7qeNbCS0rWe2rlL6D1K6zsEQXwTlD2wl9i4E1+/FV+7&#10;El21R2jZy2gbj6p3VQvHSQehlCLFTTOv2uR961Ly2/uv/snlxa+8X/3Jq+LyvaK7NpkiBjHSWiHq&#10;mkEG2uGqikHass/vq0ZEa0WlyT95oeBXKuuSKqjp871gNFY9S9cBr2GXLGedpeD6UtEnQyXATe65&#10;uXKErXq0m1ZUqBW+JaJ1Kn2I8rxi0j2j1yS4Qf1hg35QnVXiC6uURJPE58ZJtpoxjsZ4d4OEe6pP&#10;Hyj5xes+KjD3Lzf3LTdwrdC1r9C0qVC3rtSwq9NxbTbwajLzfWHoVmDkXKLn9EqH533V3NoVXdpl&#10;nQbU7nco3qvBOVTKO5SruZXp3X9p5J1l4eumavHA+WH087ii/IqBYfIQhdU0SqqbmCwbGy2ZGCuh&#10;kspYlHIu/dUcu3qeW7M03bi5WL+1CNq6tbmKGWY+dZww1JPU3fr8dWlwVXlk7evE1sbcob5XDErb&#10;wmz/5lrz1FTrzEz77Hzbwnzr3Hzz7Ew9h1vLZjVMT/OqQ0/xKhhz66a59TPTdXPT1dOsqhkYECDU&#10;TsGU0ybTezoKx4YaZjg1HAaYv5bLrGbTy6kTFbTJSjr5NZNaxaKBXaAfUD/NhtXyDAd0Fo0PJ7U2&#10;Pi8t9s3JSGlvzhroKaOQ6qbZLQszjXNT4JBK3mw1vKPqZzjgKLC3bgoWwNUMZj2T3ciebubOtnDm&#10;m9kLTcyFRsZ858x669RyFYVVNDL+Ymy8hs1qmpsCZwRBDZtdy+EgibngNhunZpum5wAtswuA5pn5&#10;Bu4MoHl6sW1+qW9jHTyoKga1aHQou687s6cTtLkDvXCa8gwH0dUIYBNcHrhm+KaYDHDjpZMToH1F&#10;p1Wx6eABvmbRGmanwbMqGBspJo3Wz8DXU8/lNHJYTWxOC5vVymK1MVmdDFY3ndVDpfdTGUMURj+R&#10;0tTZX1BSGRGdFOL1NNXUu8ToQZ62ewTKwOU7cdP/uOH4JyGf67h4GVOCmm2l5YM297Bm12AQvLJ6&#10;2OgW/No2oMrGv8E2sN89jvU0fz3q9WFc/XFsw9rTMua99LkHxUdx7Ydx7XsJ7W/S+o8zerfwTduE&#10;xv305sP0liNC635K004inEi6k9q8ndK0mdKykdy8mdiymdC8Ed8EWI2rO87qWY6q7nOKr9Xzf63x&#10;oNsqcim44iilHQBbT0LHYUbXYVbPYU4vogmXoqsXwl8dpHe+zx+CXWlSM4gP0+DSymAwLFDxvFrK&#10;qTCwGybApaFhdZrYsh5ZsxBUPhPwosc8fNgujuGZufK8/Cim8V1yB+AkCVbFm0lNO6mtiI6Fc5F5&#10;i9SCycHmSmztVHDpbFgF6AGb23i4/MCHTOU02FV/WLE4o3M/C16xeC+zC9kE/fAAMGFyy2Jo5aRX&#10;Ro9tdKdVxLBLEutxwVLYq/c5A2+z+pA1fZE03624hs3YerBrI6buIKUNrr/Nc72IDAZjkNxfANiL&#10;dML9Ca3HyZ2Ag6T241S4ZPdmdN2Uf3G/XSzRg8D2z1+OqDwitEEFg+9z+w5SwWfUBn48LoRUrMfV&#10;gsMPCPBUSAv/PQ28ujPcwiYYXFVyC3iY4NnuprSCZwviD1cb10j3zZl79nIhsIzsmd5uFNSi/2zS&#10;JXUt5BWUM3SW1n2Q2LLDM+6wbifAtcTh5ZB5jxc8wP2MroPsnoNMuNL4blbHZlrLWmrjJr51L717&#10;G9+1FFXPefay0TigTs9jxMWP8/QR/bE1zV9rJkyNHSq/lmo8n2S5Xx4I0RqgeSo0Mrpe2b5Y0HFU&#10;PHaUNXSc2nOY1HqS3HyCbzwk1GxmVK+UNL0dpEBzK9DS0tE8Z3eZvbfJ2t1gvNnjHqxMrjH7Zogt&#10;M8S2ZUbfzjzpbIMJbXLgxRT2GNBO7+k8YYvqcUo3guYMILoKNK0HzZhAbMujGc+D9fj1jRLmUmMj&#10;o7OaQ6pgUcEPtEYGeYDLIrLp4Gto5Rv1s4zLb2UDr5kWidu+9AjvT03p8rSLcLIKd7QMcbZ4/tgl&#10;vK+iZ6GbVBUc9sLD6fU98x5/2w4/81dOmvl2mtlORk2RgSvNzZ3RaTmO/nluwfmesV7Kzjp3dRRu&#10;6gh8q2Ci9NjVItnLOc/WAm+qn2hpireyzDQ3TDVRjbHRSXYyznA0zbQwStHXi9PSjVLXiRSX8lbU&#10;CNIxidY1jtY1DNc3jjQwijTUD8cIOaFu24nespUWuaerEmhrkuhkTXCwJsB5w9Z4exuCmVmCqXmC&#10;tS3eyibV2DhWQ/W5utJTHc0wU6N4M+MEE51QM7VH9uoeia7PCzx8qu87Nrpoddijye4Se+GqUJY1&#10;lOl6mOi4GGHNDLUdD3Npfuaa424XZmUZ6ng/wP6Jn3WQp3mUu2mSuwnB0zTnvkWOrUGckUaQooSH&#10;wCWDG39UE7tibCjrd988wc8uxcsm8Z5lgot1grNtsoNtkoVlrLFJlJN1qoNlsr1Zoq1ZAmgdrVLg&#10;pYLt0+/ZpYNdZroRClLeKH57KXE3E+2w+y45tpZJ1uYJSMqvhUksUuBaVzMI9NvxFveFnbdJLBjj&#10;aIu/55xlZhQtJ+3Nf9sSI+5qahjl6ZbrbJ9mrB+hpxUMZgABGA8OBICjjPTCPZwybcEMhlGgtTaJ&#10;1VL2FxOyv3HF8NvfK1+/bIhFuWmoPQWP3UAvDARK8o/1dSL1tKN0NCM0VINUlZ6pq8Je2Vg/XFXp&#10;gYbqQ0uz8KCAF6VFY/3dy6TR3fHhzeGeucFuTmczpbl2vKuFPj64MNo/B4JuXj5rF29d284mFqCj&#10;kdnVwOyop3bWkTvrvt521dO66indDfSeRlpPIwO0SN7wZ5WfAR907xcMdNAHOxmAT00w4EsHzKsC&#10;DZhnkBZZk8scyiqATV5hTiyBHsroLAJ5ZAYwOTwN4JngGWL/7Ln6HeudRrwvYsE/E+FIdjIP9mct&#10;zwQzeCaYOdjB4QlsLnz97UxkZeWBLi7o7+tg97dxelrZ3Y2s9gZGWw21sWqysXKitoJYX06sKSOV&#10;l4yVloy9fDFaUjzyomi4uHCoqGCwMH8I4aMAHgDk5fQD/sfNC6I3fhK/cxHHd0Xlxs/qF79Vv/Sj&#10;wY3rNmLi98WxPmhZL5S8q6i8jZC8qbCigYwC7pERqsAD1xZu3hfrMBDlMBh1bzDSpyvkUaat3VNV&#10;E1N+DeUr2gp3HFTFHyuiQqTEnouL+4miPMXF3SVEXMGXWUrATkbARobPEsdvJSNgISVogRE2R4lZ&#10;iopbCqMsBVG2/KIud4Xu3RL24EP7iso/x6iFy6hHyquGykk/0ZF+7KIcFGWYUO6Q2+3+YtilaMQ+&#10;e9zhA0THHADJKRdh0iWf7FoAAJ2DVoQe06Ruk8Ru09hxh1QYuyxYANuWDdtWDNuVDdsXD9qmj9il&#10;kBziqY4JDIcklj2ebZvOtU2bsotl2URRzOMnzPGTFrkT1sVE64IRq5xhm/Rh29QRm2TAuBUsgEnm&#10;hSTzApLlh2Tfz/hUBp+n/5Jt02j2BJp9KsUeT7ZLJdmmEG0+COAxu3QY20xY/fJSjeGcY6uMPwtg&#10;m4xh+/RB2AETepxTW6xjux2SBh1T+20S+0yiBwyjiKZJRPucRoe86vuVRZ6vQsxzjOUisWIBYlLh&#10;aI1kWdPM2/JPL6Fc5HQfh8SWdfcwZjhr67Nzm9yxbV75XFj0fqzpCjgXbKD/vwOY86usMto32F1g&#10;wAEvyxM54xa3B2yeroyDdonaMjVWs0BuApcHBiBJtEjyKNgEB4LDwSTrrM4VehsYNj1eyx5+Te8v&#10;p/aWUnpetlckdVQmd75K6a7C91QT+mrT++syBuozZ0n185ONy7RW5OxgKjDhm1UiCMBJEb+ICEWe&#10;b+7cme7Z4nZsctoB21OdB/N9b1ZH3m2AK+zjKeFeAAgOF/qPlwZPloeOFocO5sEN9m1PdW9xu0AL&#10;ZgAcLoC9I6cro2DA7kwvmBl2k9zOvY9m9/+wAP5b+TSrEnZ1H1dj5RncfwDgIf9dIG8g+FyQTeQD&#10;Ap3nLxLYRHoAvA8OzgD+kjVmG3jmIADtOgu8NuAD7ZybpzZwVzCP0r61SbromHPNOEZK96GFkn6o&#10;hnIU+mYK9kYiTiBeQSxGUSxBiT9b5XqB2o1cZcECVYkSLalKA/lqE+U6c7V6C/UGS41GK00QVxkr&#10;vdSWzlUSw0vdjRW9EiR02fP2BYebP1lf+c7s598Zff8bg2//w+DbXxl+9yuTH7+xuPgH+xs/3RO4&#10;6ovieyIl/EwWFSYrkaokSVCUzFCUSleWzlSSzlCRyVbBZari8LJovAI2RQYVjRZMwIqAvaAfr4B+&#10;LnTB7863bte/c7r+oxvfzQfiQkFY8QisWJaKVLY8KltGNAsnkSkvR1BSj1PQcdNwuG0W8o19xnfW&#10;2VfMsvkMMgWUw918Cjmco9WZ2fWpsQ122xancXeqE06X51JgATxDOi+S/Ck7C+NfAza1yDuDGFkQ&#10;nOtYBGQv8jLAAxb+otL4OXufVCNHVpVGMtd5evgv3lgExP4CQPzpGT8d8ynIGw4C5CjkQMDO3ABo&#10;T9aIZ5uTb7fIbzYmwEgw4fllgxOBMVszcHl8wBqna53bDdiY6gGboH97th8AxiC3Dw4/XSeBqd7v&#10;UKHtaej4HXQEHRzv9LDH3FKib+sbihu6ugck1JSW9ZdHEYsNOuN/bo743xP5P0y84K+LvFT66MpL&#10;P74Mp1sEJ+EEazGzu/8q/dv/Ycb/S2uh/3AU+7UP7odwbb5kAwmCvlS2kXKZhfZLHdkybalyHRxo&#10;SzQkC5TFsuWEM3H8IC5WkyhQRuUpioCeLFmBTJxgpixfruzNTJlrBHm+GJm7IfKipb4urOrSzdG+&#10;bTJxkza+xRjbZgzv0vv3aJ371JY9SusRu3+PM7DP6t9h9e0yejfp3VvUrg1a1x6zb5vZu03rBj2g&#10;BTEYs88Z3mQMnCxSdrijtP5XpN7yefBzb2l0bqqPSenaW5052lgfaO55fi9QC2WgLKCrJeGEE4br&#10;M8P2V8gXEcAIXxXAUrAAfiwpDjvgT4AFMEYMFsCSqPsALO+3ETEhBxF+BwmeAIadscRDGTQsgEGM&#10;/aLY8n+DDzm7WHFPAEbsHoy4K0rEUVTIRuCu+Z2bhjev6QBuXde9fVP72lX5Gzdk+W6rCt7WEL6t&#10;K3JTX+iKgcAVQwyfnYyYqxzWE/zmraDoKyJuq6L54GFsWe4EI5UykTxJhBUscRQhkTSWzqCm0WET&#10;jOwFPXD/2Eji4CB+eCSDlymbOjiU1D+AFE+Gk26R1NtPWphRWAB/1QH/XQIYAXHA5xoYhneuL0FO&#10;BIJMXgIrkumbRSYjp/5sKsD5KT4j5Yti1+ecl7A+d9JZVEoWiZJLphcxOKXc2YqZBUD59HzZ1Fw+&#10;lQkAu9LHJhJ6B0MaWx9VVN0rKbV5UWxWlG+Ym2WQlWGSl2P3ssSzpvphU1P06GgikZRGhU1wPmcq&#10;j83NpbOyqYw8GiubTAdnyeCdKJfKLKCxQEsYIaaOENNGSYSxCfgaqMxiJreEPQ3nK8OW96/Cs7/n&#10;ULOJ5HO/+1+CCOCsCSJifwvH4BbMQJgkJzMpT4d7vLsangy2R08OppJH0olD2aOjeWOMl8Q57+QK&#10;QVXnuxhbFNZNQsxNHv0AJ+qDE/WTEQVfn4doCT8U2k8U6yOG8ZFAffZ1+M+ABbCYhzzKFc1vqiBl&#10;VVvVv7N9TKFMnp1uQu82DhfH18abZluK2yIfBimiXK7+4H3ngjffH91v/8ZP5IKP6LUn8qj2pEho&#10;jgXtr0Fvdo82Zt5vTe3S+rI9LKNUJfLBT0I9+SoT9Vem6q/MNMpM1YoMFdO1pBKUxaLlBPHq8Dq+&#10;2RpS+RrSRWrSxcqSxXLoPDkUbIvVsFnqsP2FBbAaFha9KmjQIpzvhbOKtbApeugsU3m8onSloz3E&#10;prxZ4Wwv0cmdr2L05NO1ccXmigR99H30BS/xi2kK6Dw1XLa+QrqhTKYuNkcLU6iGAhSoi2driabp&#10;i6cYiicaiyeaoFOM0QRDdKY+BpCqj8Lro3J00EWa6FJ16Zcasvk68mkGCs+0MDVJTzYorcvEBmiL&#10;3RD9JEgFm6CBS9OUztLEAnK0sTm6krl6Unn6koAKS9VyWG6pAiqMVcv0FIvUcAQlGS9BQS+pu35K&#10;35QF3WQ1iE61XVru/3lz9OrJhMgZWQqiqsBZsAxpiCHwjvrDKfl3EOPnd8yf37MuvWfBuhfEiOh9&#10;x7wIemD7y70Mt+yLsCSG1539FmL8kdd+qoH/0gF/EMA8aJfOJn86IX4PgAUwsjYw5RpseSm335Nv&#10;wXnJk7ffTsC8I92GyHchys13jGunrKtHU1cOpq6ccG+dsQXeT4jw7K8UNIKGyBiIInJKugFNi78n&#10;i76fxLyfxPLAvCWLv6cIvAeT0y/DObK0nyDqBWjyBjTOB42KQmPCb8aun01cBaeG6AIQSwQ2wQwM&#10;/EBYCmej2J0u0bVmobmqO9TCi2OZ341m/Gkk45vRrN+M53xDKfqWW3lhpenmXq/gybAoRMPxsopl&#10;IRYOYkpBdDRE5dlfpizcyQS7ZCC6JERDw0nDdNEzCv/u8OXVnj9t9H97PHEJYt14z7z+hnr5C8X7&#10;X3CeDQxi3mrBN97SbiIO+GTizjGR/2xSjHdh8mcT0iv91l7W6rKS+qqyLrIYD7SIrzwuEosOw2LD&#10;JWXCMNLP0Rh/FPohGvUEKxGIQ0fISUbISwcryQYry4XIST3DiPuKC3ugxbykML5SGG+shAdK1FVY&#10;0E6Az5rvjgUPS7gwAMoHICnhK4X2k8Y8AMhgHyrgAuRl/AFy0k/ADEJ8LmAqnEwARuIRBuOPwQZg&#10;JZ9KSj2Tkn4uiQsEyKtGyiiGomSeCWMeC2Efo+WDlHTiDcziYmNL89JKRlr63i8tQdtLm91V1U+s&#10;w1VulTvIF5tK5uihC43kX9kZ1zo7VNo7vbQwrbRWqbKWfWWtWGmpDL4g5RZq5Wbq4DtSbiBTZyLV&#10;ay/D8lHYClE/jVJ9E4E7DMZu+UuvPJahuwmyvMR3Y3UO8cbrCTpbqQZHmZZ7BOPtJN31GLW1cIXV&#10;ULnNUFkAyeHKiNXFXuMfug1/GLa4zvZAbz7XPo0xf5dgfRZnfhipvx2suhOquB+puPYcM+EnMRBh&#10;+26iETqcgf/P7+YMdLAG7W2c7m7trK8cH2y/2V8/2pqHBfDR3Oni2E5vzkq02m4gai9adTNejxuq&#10;NROlt5lotB6hfBghfRSKPouW3YtW5oZrL+c/hiYaoDU6NNy4XhDFDrVaC9V9G6nyJhh99EzsMBQW&#10;wMsRerMRRnORpmuRxrtheofPFQ/8cfMe4hsBSodRBrtRxrD5DjXkJDjN5Dw86sx8S6yEFoegQxb0&#10;dgF6swgdz73fnz6cJ86PNhMbSwaqCkbqShidtTuTg9AcDVqmQztsaLobqo3dTXU+iDXbD9Fc8sFM&#10;Wl3fibeEuot3aSPDFG4pcS57fCF9bObFGKN6jFLXO0JmrwxNbjv65MkZJQsqRqFVYtU0onVlfJ/o&#10;+I9Elmxn1W7GF+0mla0n11IiqmlZpETnYk3hBxoy4YpSUfLy8aLYYGHFaAHd5FvmWT/a5f3eqejX&#10;riW/di//jWvlN84Vf3Iq/86p4ne2xb80zfyVVe4Fx8I7pgRxnVghqSeCfE56WN9kp5yR6K5l/DDz&#10;cQXlXvaodeKAaWSvcfiAZQzNK2chrGY3e3gje3ArY2A3Y/AgY+Aorf8gpWs3HvYN+wmNUG4/lN+/&#10;m9Swk1K/lVI3GlHtrB6Bw0VIqCagLPOu2xV+71b6O++qf7pX8kvfim+8S3/yKLpunylgHIvVDlPT&#10;DNHTjlBTDdeQC3RRDQvRDE9RfFKs4vdCwTVBUN3rB0QA2+E1bD4IYAXfDOVgd+U4U5VEC+UoO6Wg&#10;AOPIxvDq2Zw+btSrnfj61WcvOV7ZE/eyup0zCw2i/ERdVH7QUxbyNlQOdzdO8bdIibSMTbWOSDN+&#10;SFB3KNJyrNB1rDdwaTG+12LgXq/t+krF4YWSTb6mfa6WbbG6bbmaXb2KU7OiU5ucUxvOsUPBrU3F&#10;vUnLu9bAt9TYL1PfI1bTwU/TOiUuLSW/BP+yoqCxpZFCbWQxS8nEUvpkMX2imDn5gkUuZVPL4CRg&#10;RtUUrEjrptkNs9zmhZnWpTnQ1s9wqjmMV0xqRl9XamdrbGNtVF1VXFNdWk9HEXGkkkHpXFttXVqs&#10;n5muYrMAtVPg2Pn2leW66amG2ZnGudmm+TnQgs1qDvs1i8HzwR+k76eU0ybBnAVjQ8gZwczgYqrY&#10;9ErqJOAVjVzFoFYzabVsBlLVuYQ4Wk4mgR44kZfDBANAT/7IQFB5SXBlaUTNq8TWxpyhvgo6GdxF&#10;1/pyy+IsuK/XLFophVQyOQ5acIpqNh1eqBhenHiqmTHTzJhrZS22s1fbuGvtU+tN7MWKSVb+8Gjh&#10;6Ch4ArWzrLoZZg24R86fBTCgceqDA26emW+ZXQBBAwemaWqhbX6pZXq6fWa6cw4u+Nw8xamhU1+S&#10;xgpHBlPamzP7usAzBDODW26cm6qfn6qb44LnAHrAvYOrBYCPAzwE0AOuH8TgQwEjC8eHi0mj8Cc1&#10;w2nisps5H0AWV+YlYbNbGcw2Jqubw+2bnunhTrXS6NXDo01NPS/9k1/YBqXpeqZq3cvQv5+s4RIg&#10;rud0Gavyv340/u2tR0Kq2Ub3alyeVzk9rbR/VOX4pNLm0SuLB6/N/GrMHrXbBBI9EucC8rfCX7Hv&#10;Z5CckpeeV0DZw+9zRvZTu7eS2heia7eSG3bwdXtpDfvpjQcZLYD9tNY9QstOajPPAcPr3W4ltcIO&#10;OLFlI6F5K7X1XdHIUWb3XGgFzS+nxzqqRf9Zn2XkpBt+6knRfkIzVDAClU1CJeOHWT2bKS0H6Z0L&#10;ka/nwiv3CO1v8wfBgaDnLG8Atr+8tXUBYBcsKXmcO+AjXprsbnzTRlTtWnjVcWLrWlAl3SNjzDZu&#10;3CaO7ZG5GVh5GNv0PmdgL71zNaFhLvL1bMSrlfj63bSOk9z+/Ywu0L+W2Aj656OqNpKbt/Ft60lN&#10;W4S2zTSYrfR2wHZGB7JoMZyynNUFF6/O7EQ6wd4dQvtpVu9xasdWTP3c81K6b86ERxrJnQAYdUlm&#10;PsjbjK57l9kH5Y+AFlzqStjrhZCK1cjq7fhGxPUi0he2s39FAO8mNiMB6Ae3fEzo3Iip4wYUb8bW&#10;g6nI3pkDjvFEDwKIwRh43eXCUTByOfw1OMtWXAMALsT9sTL2p/PD7jmtEzwN+JbxsLgFMXjaO8kt&#10;mwmNM89fggd7mNS6HVM/9bBgxD6+1yy8xzRswjll6WnpWWonlNEH9q5HVK9H1sC5y+ldgMOMLuTB&#10;bqe1r6c0L4Mf1Nndaxktq4SmzbTmvUy4LPZydN10YGW9wfOXCm51Oq4jzp6TXlZMf/2pYEXqE9Sw&#10;p/DQA+m5NFdo9CU0Ow6NDS9XtExlNi7iO9aTu/aTuk5Tu6H07ndwRejaTULFekHT2x4KNL0KLa8e&#10;L03vrnK2N5hbG9TDTcbxOvV0mQz+A7o7NbbGHpxn9M9Ru3eYQ8fsPmi5D9rrhLZKzmZCjml272k6&#10;EFUe4ihBHI13DP0DrtvBctjWeiZ3pbKV3Vo9NVHGYbyk02sZtIEpBpk1SSRPhuGLFeyiLhviv9fL&#10;/VY5Uc+9PC25NSW40MMyxNM6wtMmzNsutCanhdNBbknIaAh+Xutj3+fv0PvAvMVTv8JFJ9tWs+rZ&#10;/YWqCmJi2ksnvyJ7vzLPsCTzR0+1PX3Vvcww9go3TQyk79vphjuaJNgaJVgaxRnrxRhoRLpb5jkb&#10;ZVlpJxlpxOprxxkYJhiZp5pYE0SlfeU1g3SMY2EBbADbXyOjKCO9cH2VIA2ZR7Ki7hgBZxlRdzXZ&#10;x8Y6EdYmCeZGcdYWyZZmiYaG0UYmsbb2ac6uOQ5OmWpqQWrKzzU1wk0ME8yMk0x0I821A510Hz+z&#10;eJTm9qjhyYORZ07kR9o0L/SUB/+8lxCUbPc+zf00zXMp1nE4wLTWS6/4vmmej2PyfY8YT/8Qt7DH&#10;9jGeZon3jNM8jPM9LIruO+R52Kc7mSYYqQQoibpgb5hhr5pI3TCxUHpkrx3kZhbtYhFjZRJhYhxq&#10;Zhlja5fkZA2Xhv4SZJFge7NEE+0wVdwDHMpdDu2pjPOzt4DrPDvZEQx1w9SV/Q10Qu2tU+45Z9lZ&#10;JTvYpAJAYG2eYMUriA12uTllWpjEKsr6CfHZ3L1pLiHqrK3+3NYyCUkgBsPAYDAAyRtGjjI1jAK7&#10;QD+IwTAFHPjF211EwA7MwH/bUvCuNUrESU7aW0vtmZFupIF2pL5WlI56uIZysKrCUzXFAB2NQHBV&#10;WmpPNVUDdLWeWZpFPvDJTUlsq6pk9nYsd7dxR/vnSMNLoB3pmx3rXxzsmuloPBfAbABifzsaeS0s&#10;gL8Oz/7SuhvoPAHMQARwTzP9PPH303V/Ec/6JX+jAP64DDAsgOmkORZ5kU1Z4lCXQcCYgHsoY9MA&#10;8ugUYHKEOzHMgRmCVxH+0v7+DQL4c5C7AIAYGfwX18/b5CUNwwK4jyeAO+sZbTW05tfkxsqJ+nJi&#10;XRkJFsAviC9fjJcUj70oGi0uHCkqGEa872cCGLG/sACWuHBF5MfLIj/dFrwgfONbsZ9+J/HTnxSv&#10;XjbgE3QUFHcTlfQQlXTjR1ld5df9+YbCtUuCEt9/YyXwU4A6KsFcJcdBv9LHtuW5T0f4877EhHwv&#10;//sq5rqCmop39eWFrXGiThghJ7QwwBEj6IAVsJXis5K5Y4W7bS57y1xRwEZewEZWwFpayBItbCUu&#10;YiUqYskvZnsbde+qhMd1tDcf7rGESqi0ZpS8ariC/DN9+WBXtYgoo9RS+4JO15Jx1xdkhwKKbfaE&#10;4wfjiwjgcx884Zw36ZIP2jH7rH6L1G6TxC7jhB6TWJJ9KoAngPPHbOEM4BG7F2N2uUM2SaP2sZNO&#10;kQyXKI5z9LRj/LR90pRdPNcuimkdTjGPJZklT5jnEC0LxywLhiyy/poAHjdPGzdP/WsQLfCIDCbb&#10;ZFBsMyl26RPWKRM2yaAlWSWPWwNSAWPWqfC6xTzgBX2tYIjWGYAPdaetMz5Uk+YBgmGzZHiXQ86g&#10;XWaXBaHNEt/tkNt5v7zApTTUPMtRMUIHE6CIeSojE4iSDRSW9b+N8ZTR9Hf1Tcsv7qCQprcXNvbn&#10;l7bY1HUmnP+6yene/lhH94BnZJGUStCJyLbzfhB8FcTDfQk45KuAMyKnQFQr4nGXaa0gAGcEnQvk&#10;phli3SqjHZz3dGX8bI30bmMS2qLA6cK8jOH3m+S36xNvVonnShgcBad7suDCpHMTDeBwzkgVvb98&#10;suvFWGv+cFPOYEPWeFvBaEseAPSQu0tYQ6/ASHBe5DbBPOea+Rgu1wwn7/Kye+E8YF76bzfC8RLY&#10;BR4LeGjwJi8buA/0gEOQVGBe6jCcNPxxkq8L4N35oe15OAkYcO6AAefG9zP2lke+ymfe9xxEa/3t&#10;HH1cQhVw7r0A557svwn4NP8uwMd6/voBQIBI3/NNpAfpBCC6/UvAA0dkPGgREww+haVlJqF96JZj&#10;5B8s46+45F83iZXUeWCmoBukqpAgw58ucytFXjhOXjRSTiQKdzsVdzFd9mIS5koS5laq1N00nECm&#10;vHCOkli+qkSBGrrSUOGVkWKViXKNmWqtuVqdhTpoqyy0COq4BBXpKDlMIFrgoeBNz5s/O1/6zuHn&#10;3xv95l+NfvPPhr/+F7hS9B9/ZffjNy6Xv3e//uMzkZvPRK4Hid4IkbgTJSkQJyeGV8ES1KVTlNCg&#10;TVOTipUVjcTyhwPQdwPFb/jc+ZPztV+b/fgfxj/91ubGRS+UYKiCVJKGfJICCi8nmiYvlq6ISVGQ&#10;i8QpPEYrGErq3TR8/nsb/LcmhCtG6Xe0EkRVQ56Gvl6aO92Ym92aHt3ktu5MNe/MdOzNDO5MkTa5&#10;pC1eVYAv2Zwd+irnAhj5uEEANpHX6atv1Lnl/Yw/S9/F8fNOJCEYOfwzzk8HQM6CnHGX56G/yqeX&#10;d35hoB+0x6vjbzYmzjYnT9dJXxXA27P9WzN957oX8cEbUz3r3O41Ttcqu3OZ2b7C6gAB6EHKVoOj&#10;9uZGoIPlvQXm3v78AXRYRRpRvffgGs5SXs/7aUB8X235xnjmfIfDdCNutkmYW3+bU3WHXnp7NOtm&#10;S9TlxkiBigCRJ+q/Nrv7P1yw3+hd+v9o//g/DX/+N/ub33sL3g0QxURKqRFUdLI05PJ0JAv1ZF8Y&#10;yRUbyIM4Uw1NUBYhKIkhLV5JOFVBJFleIBEnkCxzO19ZKFdRIFcDFSXDHywv3h0fcjoxtDHevz45&#10;tkodXaWPrDOGNhl9W4yubXrbFq31YGpgjwuv5rvFhO3vGrVzldy+PNkGerZZfTusPtAP2h04OXhw&#10;f2pkgdj+dpUBGG8tLkh4XJzqP95etDM7OjfZPU8d3eBwNqcWOyo7bbWdxS7jVFC20oL34OV4BX0Q&#10;ASwl4oPwQQB/cMAfNLCU6CNeBvC5AObl/v5ZAHt+KYBRQh5oEe//cwJYXNATnALWzGLg1N5SEl7S&#10;aG8ZjBf4nRuLcpUQdRITthUVshEVshITtub9FmQoKqIvJmQgymckdFP/7hW9Wz9pX/9OS+Ca6c2L&#10;+lcv6gnwWdzhN71yU8fQOvRlFzufzEqnUQiUydRJUsoE8Zxk0jgSIP2wpuWVaE4ZGSGMw8WT4STa&#10;0TH82BgsXCfgbGAQf9YCEO97zrkAPhexiAZGTDAA6fyS1PExBGST8LEK9Lnx/QzCCG/p4o/2FwSg&#10;E1zVP0oAJwwNJg4PAZJHR8Dm+YUlD4ykDI4SRoiZRHIBjVXKna1aWKlb2aicXUSC+tVNELxgTWWR&#10;KEnDY0F9vb6tzQ4VZcbZWdqpKbqpKYbpaWZZWTYFBc6lpb41tUEdnbHDI6mT5AwqPYvOzCTTsij0&#10;bDI9fYKCHyUlDo0mDoyAtoQ7W8ieyqOxMiaphLGJlFFi8tAYAJzlq+RM0j4je4IKZw+TyOCJ/e18&#10;RQCTJgjkiXMB7D/UETc5RCCPZY6PZI+Ml9PmEuqHdLyib0hbCUg6SUi6S4i5y0n4/aMEsIK4tzLm&#10;vuhNI5SgXjq+nM2ao9Mm355sQO83wH+D4EqnM0MvvK0eYG7Hq0rHK6JCJa8/FvvhochFtzs/ughc&#10;zXC1ptWWrUwObMxQ5pjDb7enoCXqTF1hlrU2Xl3yhZ5CgaZMnrpUlgpcyRk2vnqyBabKRVbqadpS&#10;mToyubqyBbpyRdqyxeoyRSpS+crYXHWpbI0PZKlLIvaXoIRCpC/ifXM0pQHwUr46UngDbLaZAkFJ&#10;psLBDmJMnCyxtpfo1O6qWH0FvIZUvrFsio74uQAu0JDL1MOlG8pk60vl60qVaEm90MQUakhka4pn&#10;6sPSN8UYnWSMSTXCpBtgsnXQAPzXBHC6gYK/mni4ncZAReoeowuaHt3urQ3XkI1VlwHz5+hKZutg&#10;s7QlMjTF0zXE0tRFATna2EIDXLmJ8mtzzRoL3Tor/RZbkwYnixxLg0QL2cZI1YmXSvTqO9zWH5mN&#10;v5rp/P1i+89r3bf3BlBvSFJwcipbGOJcg7gXzig/vmVcgFhXoSmweQNiX35Lv/SG9tN7Jpz1C/ez&#10;L4MYjHlDvXBKRVJ+Ee/7SQYw/af31J95XDwvCo3AE8A/nBC/5QlgMOzyRwF8Ha5KTbnxnnzr3eTN&#10;txO3ALAAnrgLkfne0m6esq4dcq4eTF055lx/y75zRroFV2CeEIPGhKDx27A8Zt14z7r1nsIHkUWg&#10;SdH3ZHEeojwBfBuiX4cYVyA6z0aTb0ITAhBRBCIJn4xcPSVePiNdf0++A1dmZohCLAzEkoZoMu9J&#10;ku/GpSCyEjShdNQvtdkmut4izCr7mVL0x5HMX/am/FNP8v8zmP7PpPxf0Uq+2em+u9/HfzoiCpHR&#10;sD9my0AcORimLMSUg+0vTeo9FRbSZ2SRN5NC72iCB2PXNvp+3Br88XjiynvGzXf0G6dkENz+tPLz&#10;fwmcAfwXAvgWIoBPJ28dEW8cjfPBAhicnanwniK7OeLgbaMlg9ZXlHKSkXCXEPaRlYqUEAtBS4Rh&#10;pUPRUs/Q2Mc8AfwYK/FMBh0qiw1VkIHtr7J8kJx0ABblJyF6H4vykZF8oCTvryT/WEH2oayMNxZ9&#10;T0TI7s4tsxvXjK9fsbh51fruTXtE8cKDsQ9lpR7LST8BrbyMv6LsU2nMAzEhd7BXSvIxGvUQjX6C&#10;wfhjsQGSUs+kZQKlZIMAOKUwgJRiqATuuRD2Mb/EAwH0Q2FJb03Dpw+epJWWtHMmZqG9E2hjhVaZ&#10;n+FiEKeHyTHDVdipVdtpVZhrvDRWKzfSemWpU2mtXGmtWGGtUm6l/tJS46WlVom5Vqm5ZrmZaqmh&#10;1CtDVLe9JPsxXLH5IEZ7P0JlJ0hx85kc012Q7Mq/GCS/Eq4yFYibDpFfCFNejFBejVLbjFU/SNB8&#10;k6z7PtUAwhu9S9Y5jtFYfy7H9RIn2t7pM77Srv1zs/r3VCexaW+p1QDFvXD1N/G6b5O0d8LkKA+l&#10;ukOtD0dqoG0WtM6ENqehvZW326vHO2u7GytH+xsnu6uwAN6fh06XoU36+8lXq3E6W8/RW5GqW3EG&#10;s2E6C5H6Wwn6a2Hy20ESb6Nl3sXK78cqL8QYMBLsNmtT4WWAp0aO67KmYp0WgnUPw5TfhsmcBUud&#10;hMnthquvhusshBssRhivRxrshmsdBMrvPZXiOt3afCx5FqP9NsFoO1J3NkiDEaJDizCZiLVhZPuu&#10;NMSdjpdBM+3Q5jhc6uYNF9pjQsukLWIzpS5voCS1rzCpJyeuixC61pB/0Jh99CpuK9N3OdJ8PVR7&#10;N1h1P1Bx1kNsJdxwpypxmzzAnFvuXDho3YAGTqDWha2hpY1B5gyFuxGZ9FpWy59P9uldmVBp1VgF&#10;+UAjuQfJzomcjKbdnPr12IKdxNLF+Kq5tN6+uB5fzRgNkQcashHg/ZRTShSSDhNQieEzTL1mk/OD&#10;U8FvnYt+6fbil64vf+VW+VunckQA/8Gm+N/Nsn5llfuzY/Et61wBw1QB5VBBtB9O2MNO1j/VCt/+&#10;oBx6yYJe0KGM4c2gKoobYcAqos3wWY3uk3HfbOKjAvKTYtbTkrnQV9vxze8yB6DCsZPUjs2o6q3Y&#10;2j14Scum49zunYzWgdBKR40IGblwjEYC2rrgpkPRj/de/tG36l/dS3kCuPwH9+JrDlkCJglYvShF&#10;rXAt7ShNzWhN+SAHpZAAleAERf9ijScvlO5F31U+F8AEDZsUOetsBecSJZ90lcD7aommKommCuHm&#10;Mk98tQPrQl4t5A8uJTfvJzWdJbacxjbvRDbPhbf0PngZKv9A7o/qEles0PxuKmIeJpIe91X84swC&#10;Cx3AVT7L0bQr1LAu0bCq0LZ9reNYo+dWZ+BZb3i/UtulUtvplQa80G+NslOtomONglOVolOZvONr&#10;Pe9XFk8yDDyeK1s81bEleAWXpxb0D5E6Jqiv+wZLe/saqNRaBq2UTIQT1Lh0QBmHBihnU0FPJYOC&#10;8JpFq51inWvgtuV5AAhA54uJsfTezrimuoiaV2FVFYAXE6RyGhXxvq1Li03zYBj3NYtZw4UTf3m5&#10;v1NIgWUeU3XTsNT8kr8mgF/RyK/pFEAVg1rDop8LYKRGdMMUu3l2qmVuGrQgruUy80cGwBUmtDRE&#10;1r4GFxnbWJva2ZrR1wXmB9O2LM52ri11rC6CuwM9xcSRlunpJs5UA4NbRwNMNzLmWzmrbdPrLdzl&#10;BuZcGYmWOziYPzxUQSfXTjNqpujgFLwLYMPFmae4gHrQ8pYNbpqdbZ5baJyZq+NOA0DQMj9fz2K1&#10;TnF7FhcG11b711Y6F+bquSxwLwWjg5l9XYmtjTENNXBS9XB/JZvWuDjTvbHSvrLQNA9n+oLbB58F&#10;vHAyl4n0IBq7cHwYfBCwNuYVu26Z/gA4EaCdR9/8fPfMTCeHC+ibnumfmQXtOH1qdphFLu+qjczO&#10;uh+a7PAk2eZBorl3nKFbmJqNO7+83m9vaP3iks23/AFCKlnaTnV2Ac22/t2OgX2OQV3Wz1oM/Zp0&#10;fTsMnvSbhfQYBzbpPiF7Eg5S2o4yercIHWuE9sWEuo2kmq2k6u3kmt3Uun1CE5wHnNF+nNkBFxCG&#10;gZNHd3jVlXeS27aSWpfAN5SXXAv6j/Ad84FlY46Jw3ZxI/bx464pDN+cuaCyzYTG46ye98WjUNnE&#10;UWb3alzdckzNflrHm9z+A96xJ9m9f00AI4CefTwMIkePUtqhvOE3KR2rwZUsr+wJ55QJxySqK57m&#10;nr4aWb2e0ADGgzMCwGwbiY3gdDuprWAeEC9GVa3E1iKba4lwoipgi/B5HvB57u95+i+8i/AhHRmw&#10;l9SyFlUD7m76WQm8IrI7fuJ+Ov1BLogXQys3Yup2ecsYL4e/BvEOb/Vf0AMCpB9sAj4VtAh/TQCD&#10;wVtxDeB0VN9sik8W6JkNLAXnQgaAM65H14LJAYgABjMgAhg5C5jqNL37JBN+IHDSM+/2QQxuBxHA&#10;7CeFYJKDpNa3Gb2n+M7VsNcU97Q+y8gG7SdNugEg4PjlwTo/q/8svQfMCY6Cq2TzptpMaQFzgid2&#10;mNe3k929mdm2mdayndG6n92xm962Ht+0EFbTa5dQpuRermzTY+1E87VfirRbjzeaCpYbuCcw5Cs1&#10;neIIdWdD7AGINLJb17VY0L6Ib19L6txN6DhO7nyL7zhLbzlJr91Or1rNazhtJ0HsJWh57c3qHCyA&#10;1+hbq+TDNdrZBh1O9t1kvlmm7cyOzzP6pybaZ4eb54eq1yZfv5mrhtZfQIvR79huEMMI/rtMpiLE&#10;UHlD1dpnOu4tBG2vEWbXX3Vy2+tnKJUcJk8AM/qmWJMcMpFKLm0esgsqEnbIv2CS/4NakqpTQXho&#10;RcSjNAcjf2+76Gf3UwPc419nNrLaKW0pua/9n9T5OLX5WrZ7G7X7mVS5G6SaKhbct2W9LGTnFlZ5&#10;BeTZer30eF7iEVF4Py7DNT7UNNgK7ah0yxh7RV8V5WyjF+pik+hgFWdpGmthEG+qG2+oHWtkmGhu&#10;QTCzTjO2SNUzTURJ+ylrBhsaxRnxVLGFfoylXoyZdqSdcaKFbrSu0nN5jDda0Bkt7CKH9VZX8Lc0&#10;SbCxTLG2SDYzjjMxibOwSLK0TDY1jddSD1JXCdRSDzM2iDczTjLTj7bSC7tnFOhn5JPi5Nvy7Ak9&#10;zm8h2nY2QIHpcmvc8meaK3rhqd5hsvNhpvdComv/M/Nyd+0MR51sL+d0v8dJvuHBrtE+FrEuBon3&#10;TLI8rYtcrLLuOWR5Oed5OmQ6GMbpyT6S4bMVuaAnelFfTtDOUPmxvVm0k02CjXWssUmYoX6IrVm8&#10;vVmik2UKslqws1Wqo0Wyg3mSlWEM6Ac9IDbVCVeTfSgl6iouYA9+zdZUfWpmFG1iEAkXstYLtzCJ&#10;tbFIBK21eYKdVbKtZRKSBIwIXQCihMFRKBG4aLaooD1O8r6S3ANEHjvZEcBeU8MoMCcYbG4cA2YG&#10;LVJDG8yvoxEI0FZ/LiftLXjX+soFPYDAHatzBww+DkOdKD3NcE2V5xrKz0AnzwGH6GsHa2sEIKnA&#10;NpYxwc8rczN6O5s5Q71zY4NL/V3TnS3M7jbuYM/8cN9iVysHAHoAHc2M9iZ6exOzo5He2UD7T+hq&#10;pAO6mxiAnmZmTzO9t4Vxnvt7bkwBiC79kv9EAAPG+2GDOzE0Sx6Z5yUBA+bopDnm5AKLvAgAAdik&#10;js+cq1/E/pKG2DCDsEL+TP2OdHORss//EAH84eI/TAILYKQ6NJw8XUdvq6E2v55sqCCdC+Cy4q/Y&#10;3/zcgb8qgD0U0ZYSApr8d5TuCErdwQrflOW/rXlXwIxf1EEA7S4i5SWM9rgtaHPpiv533yv99Dux&#10;u7++JPLL30n8+g8aFy67SEg811AP19MO0dHO9fBIdfUItnBwUDRQ5JcTu4IVvSGPEdDF8ptK8ZnJ&#10;8JvL3TVXuGuhzGepfNcaoHjbUu6uJe6utTS/NYb/wwLAfCL2l1Aul3E+AmqBEtrhUloRssqh8jJP&#10;VSQe+uqnxFlklTm97HJ/RXQtp9gXsKxzmDZZVMe8Cee8TwUwXBTaPgvESOewTXqfeUqXcQKg1zRh&#10;wj4ZQLLLGLfLHbct5pE/bp9BtI+bdApnuoVMu4fMu4cuuoUvOkfMO0TMOkaw7cJpVrGTFqmTltkk&#10;q6Jxq8Jhy9xhm4wvBHABgGiRTrTAf8mnAhiArAQMGDNPAoxbwKv2jlmlIAKYaIMftUgds4QPPB9M&#10;5i0YPGpPGLHDE61h70s3IzBN0tnGGSyjzGnr4gnT3D6TrB67wl6vyjbf16UuhQkW6T76aUaK0bJi&#10;jyTFH8rLByprhMmpPsPIe2oYPA6PKR0bndpdPdibm1+dGFsnDezThzaZXYgA3vq4ci2i05CUSrCJ&#10;9CCm7Vy5fQly1JecG98vAbOBAYju5aXbfqjwDC4DtDPEOtbQK9Au8ZYBBqcAh5wsj71dn4CrRm9T&#10;EUAPImsRTlfG36wSz9ZIny4nvMpoR3Qyd7Sa1FE02pI3UJ/ZXYXvep0K2r7a9MGGLHJ3Ca2vjD0M&#10;l4xeobeBK0GU8PZU9/5c7+nK8Nt1cGpwosFd8Esyu+08/ffcCu9MdyGloXnVoWH1ezA/cLQ4dLwE&#10;LnsE9IDNw89KQDNbd+cH4aKynzhgRAMjm1/yqfT9lE+l76fs/6Un+y9BXNc55/2IYPvvg4jbv53z&#10;F+mz1+zTTeQtRd7YT6Xvp4DPEflokBi04ONYW+f6F1T+YPzk92ax110LrpvEYrX9zOR0gpRxBAWh&#10;HAX+NGXxJGWJaAWxGLm7eNlL6bIXCTI3UyTvJGFuxaOux4pdjRG9Ei1yGRAnfi0RfZMgw5+rLF6i&#10;Lf3aWKnOQr3eRqfSXKfCQq/MTKfEWLNQXzVbUz5NRTpFARModCOA74rvtR/cf/6907e/sv/DL+1+&#10;/wvb3//C+k//Zvntv1l99wu7n37levUP3nd/eiJ67Tn6NgBcRqqWDF4bF6+CDscJBWHvPkXfdL35&#10;jfWlX+h//28af/o33Z++sbp1yUv8zjMpoRQ1bKamVKGBQompRq6JfoKO/jNFLTNly+u6Ad9apfxJ&#10;L+66QdJNpRBx5YAkfOvKwuH2wszO7Oj2dPvudMvubOfe3OD2NHFrisjL9/0L9Yvwmff9CFw8+dPX&#10;BvDp6/TZLphPpO+nHC2TkJrSiADemx/dnYPrQv81AfwZ56f77PU7Z2umb4eX7HvEW34bsbxg87wf&#10;8ccggL+hs/0gQADHIg4Y0cDIbMgYcOy5AwabSM/mdO+5FV5ltW1wWqbIdQtzQ3tv1icXFkKzKuRM&#10;A+5KO6lqez/1j6zMi50eiodWwg7I2nNtV08n+Hd6rq22XONUXKcU8Y/nYmtDhKNNf/CW/rXVrX/R&#10;/u7/VvjF/6X0z/+k8W/fGPzyR+vf8d37mf/B3WtPhH8OxtyMluNPVpNI08Zm6uGy9GVSNTB4TTRB&#10;C15sEsRJqmJxiiLxcnzZSkKpkjcJyiKRMoJPcWIdMcEQfeItl7E2MbpMGVumja4yh1dZA2usnjUG&#10;+KnVvs7sWmeCuBthld6FsMnuO2eL089bGmBgZ2p4nTGwxR7eYQ9Ptr6I9jKzkL0b7mpAqst/OzM5&#10;3d8x2da6wZ5dZa/gIzMVsQZYISOsoAtGwPtTAfxn9fsZvJV6AVgxuIYzj4/VZcW90KJwAu5fE8Cw&#10;fEI9kJZ4CFoQY0R9Ps7w34UngO9LCHthRL0kxX2kJHyk0b4yGBCAi/HAotww4q4YcRcsylVSwk0K&#10;4yor44yTdsJhnKRQjhhhe/G7NkI3LPivmt66aHj9gv6P36v/8LPqDxdVvr2spKDrG1HQHFTbFNDc&#10;+LytJbS7M3qwP4k4RqBMZjJoIEgmjadOkvDkCdADWhCnThDxSM4riZeDOwFnvsKL1FIpH0sl/0UL&#10;+JCJ+1H9fgqigT8FcahfBUz4Kec++LM5z4HdM7yCL1z8GVniF/Qg9hqZ8L8pgJNHR87VL2J/ESGd&#10;SSRnjE/CqwWPktLH4AWD86nMQjq7mMktYnDglYMZHBC/5MzAycHzS4Wzc1nTUyl0WuToyNOODq+a&#10;GufSUtvCQuP0dEMCwSgVb0JIs8rOcSl56VNd86SxKW5oJI1MLZyaKZlbAG0Ok51FZ2YzWKmkScIk&#10;BZHEYBOQSWNkUejpRDK4pC+Bs4fJ9E/UL8LfJ4DhF+CvCOAUFjVwpNenu5EngEcIZGIWcTx3ZKKO&#10;s/4gowqld/8a2kIE5yYh6Y4SvSeD8pUR8wMgf37BE8A+/+8EsIyQuzLGC3XHVFHaJif9NZnEJI4M&#10;TtGGllkDy+RmaIcOUdsK3I1iNDGvXUxfWmqUWisXm8vnGMrHqEg8kRIO11crDfHvLMnurH7RXlc8&#10;Q+5eo3bvj7ekWKoHSd3N15OrstCqNFUvMVIGcYa2NF4Tm6yJSdJAp2hh8TpSGboyOTq4PG1cvqZM&#10;rppkjio2V0sGAVk5OEOVV/z5LwXwuQPO1pEiGErmmCsSlGTK7GzOKGOH8/SdZQazvy7BSDkVjNeT&#10;TNYWu4++cF/sAkFeokhLAZw0VQ/uh9cc1ZZ+oSlZqI7J0hDPMsCmGWFTjGD7S9DHZuqi87Wwudpo&#10;gp4EQQ8WwAWa2BIN6Rca0vk6sukG8mG60iEWynGeRqfcgeXeKmiFketsHq8tl6qNydASy9QWB2Rp&#10;S5yTKAf/MpOnIV2ghctXxxVqypXqq5aba71w1svzkNsfeAJxvfbGZc7YqLXhH7dGLyx3XVjquLLU&#10;emul/dZ2742jMTg3F+JcPp78EV7Zl34FYl2H2DdgQMC6fr4YMNiFrP57Qr4ABvMW8YWNL8yHrF+Y&#10;vxTAfwbs+iiAv+UJYNBzBckDhqjX31OuvafceEe+/nby2tuJG+9It6AJQcAZ5c4J4+YRG3bAp5xr&#10;Z+B6yNfhnF3iHYh09+3Y1TeTl6HpO2tDf4CTfSl34cLRZAG4pjRFCA7AJp0PXvkYQLsNUe9AFH7o&#10;/8vbW4DHcaSL2nvv4d09e052c7LhxHHMtmQxjDQaMTMzM0u2ZEm2mJmZyWKLmZk1PJrRjJiZybL7&#10;r552tI6d7N295/z3ed6nnurq6qrq7hnJypvvKzw3nHea9BgiPvpJOT96g3v8Fs/xFs91OPBwv+/h&#10;6TAXRBaHZuQhshSEE4fwYm+xQpfjfIf9bGstt+lVX+ELPxnN/LfB1H+cyPkdruA/pss+W6j7brvz&#10;/ukI+5spFETCQAQhiCQMx+AiQcBk9BWB7xLP9YbEdTr1cH/kx8OxW+f4e4i4vSDc/cDv/h9hpoBm&#10;f0thA/X3BPCDKxLrJYHlHMt+geV+jRe4xAqcjKFW+408rLREUDoSglYiKGcBrmeiQmF83AGCAqEC&#10;QoEoIR+UoCe/gLsAv4cg6rkwyk9EwB+DeiEm5CMu7I0R8ODjcuFmh8UtGvWEuc/3M0kxL2kJGHHR&#10;p8JCzmiU08N7Jo/umbE+sGB7ZMXBasPNbs/D4cDL6Qgq/Nxwzmd56UBZSX8MmIXXFYyJCGDEAQui&#10;vZFQYAGMDz/6haCoH6yBZcNEZEIxMiEicmEiCqF3eGyktAOfehflvxygEjehg7eXC8sLnc3RRqqZ&#10;Zqpl1uo1FsqvDKQrNEUq1YUrNUReGcuUm8qWGSuUmiiVGKkUG6kVGaq/NFR9aaBYqClaqIaq0kX1&#10;2YpPv1Bai9A6jNM5iVA8i5BffMZPdWbfCBY/iFFYD5fZjJRbDpZYDZXaCJfZiZA5iJA9DJc9DJU5&#10;CJE+CJU8jZJ7k6D+NlHrLFJtw1uK6sA/acraq3Fr1PAB3pKN6si15CG4EyC+6SdEei6CS3F5S+6A&#10;TuehgznocBk62ni9u362v3l6sHNxvHtxuAmngEYE8MEMxGjbTzHc9RfZCpHbjdFeDlVfjdDYjVbZ&#10;ChI9DEBBMaLnoeiDcPGdRB18qCYt0x2itUH7NGi0diPn+UKY7m6Q3EWI1Osg8fMgiZNghd1g5fVg&#10;9Y1Q9Z1w1YNQhYNA0QNfgWXHh/tevK9DJa8i5cEdbYfK7URr7KYYU0JUSFG65EQzaqbjbMnzreao&#10;i9FciFQFbQxCp2TodBo6JENrkxC9f6+3nFwY1RFk0/JMp9FGosmEr9OAZdTk0ZwL33GA9PYL8QV/&#10;lYV8v43xdsrcQiN5qZCwVMHYLsPTO2eWhmgL49PrFs4xEqo+Aoph4mpJkoqxEmhPE5nnpc+LVvJ7&#10;9jLqNqOLDpKqFqOrt18Sap7X6vO5KfJ7KUtEoFH+4nKJj8VDHynFPtBPv2WZ96Vd4X/YFf3WvuTf&#10;bEv+w778E+vSz63Lv7ap+Ny08D/0M/5okvOd7cs7lkUPDLK49dJFtZMkpAKkuR0MeR19JTywwU3b&#10;if1Q7jiUMwbljUC5g7vh1ViHxCZd30Y930Ydn2Ydn26jYKJL2k5ELZQ9ABWNX6R1naS07yS0LEXV&#10;7qR17GX1TMS2GssFCYkFCirFC5rmP7DI/96u+POn1b93Lv3ErepT1/JvHIpvW+awGaTwa8aIqUbK&#10;KkaqqMWpSAWZSvq7S/lESHoWqfoVyjsFPZRy+ZYrUlApW9UyTeFaALumy/o7ysToysTpiAfrCnm4&#10;KvrU+les5I+tp3bM+xYfhdddxrSdxXWfZU9uZo7XOec5CLkqoVwxXPaoe7pCPyqrPFR3EDIOV7RN&#10;17CvsfBsMHNvNH5Sr+9UrWlfrmxTLGdRJGVap2TXpGTfrOzQoGxfp2Rfo2z/St25Uts1TdEqUd0m&#10;Utsu0MA+1O5ZbmRKf0vPDG1+Yma2nz5bPTpW1NdXjce9IhPKiNiaWeqr2ekqBgVQSSe/s78UApxp&#10;mUZGqJmh1NKn62dpDcy0yYgGRuJQwQiZg73RzfVBr8pDa2tiW1uyh4fKScT6WUbTwjygYW62c32t&#10;fXUF1EFjLX0GwJTBjMb5WTDax/yaAK6ZJiHUUsmIAEYccMs87D4B8Ea/DBpoBB2qqaSO1cWmBQa4&#10;PH98OLm7Pby+2r+i5MXLArBaMD5YecvSXM/WWvfmKhzfPDfTMj/XPDfbQp9vmJltoM030BYbZ5ab&#10;6Csts2ugXo4jwgJ4bKhyGtcwS65nkBoZ0810GFAB88KZnGdnmA54tnl+vmUB3kW4gTFXR59tnIO3&#10;7G2fn2+fZbTSZ1pmaC2Mmfb52faleXgP4PXlGho5Y6AHrDCwqiyioSa5rzN3Yhg8YSTwGjx58AQA&#10;yPNHngnSDm6tGDsObrNlEZbfHQvv6JxnRhszGVpZ6Zmba5+mtpDI7WQKvE8zldZHok5NUahTtJmp&#10;GdIAduBVe2V8XvLT4HDTpzkuwTF6js/QaraPRGzvoB1uCzjeEnD5AZWF0X0lZ91j4DVuGTRhETig&#10;792p9qxZybVS0i4TZVAp7zLqlEB4kUuPqNjO6TkpHNhNaoDtb2IdKA8TGw+Sm46TWw9TWo+ZAvgY&#10;TikMh5bCgbmJnQdJnStRdZuJLWtRdVsxjedpPTuRDYsvXq4HVG4EVs29KCa6ZIzZJU44p077Fq/H&#10;Nh5l9Z5k9IBv9HZ882lm70XOwGFqJzjcTYSzQP+iAAb1vZQOONVwUhsoYQec1n2R3gvnIk7uukjp&#10;Po5v2w6pmfMsJDumT9kkDlrG4J5mroRVn2X0QgWjV7lDx6ld27FNe8yNgTei6pdCqlbDa/YT28BQ&#10;YN6dpLZfc8DXII2IAAazn6V2gyewG9O0EV67GVF3EN8KbhyUa6HVlGe54H5HbOJxLumzPi9By3pY&#10;zU50I+gPrkK0LugJOPy5AAYg3hecQiqItb0WwGAucAq0gPa92GYwLxgf65xG8yqY9sgDdbAeODMz&#10;cxZE9yLrRGYBjeDsZUYfeBqIxYffY+pfBDAYZ96vFAwLer7O7AfX7kY1rgRWjljGNqu+KBN3rFXy&#10;wDqkgPcLBgEdwHMAIK9vI64JPMbT7P43L8cPs3t3szr3Mjr2MzuOsrsOMzp3E9o3Ipuxjpk1yu5V&#10;spY9JjZEd6utaPuzDKvdRK2VSJWFSI2lNJvj2hhouBYa7jls7F0t6jgsHDvMGDyM7z6Ibj2JbT5N&#10;ajxLqz/IrFvPbjhuGYPIi9D61tutlaMNxu4GeWcdf7FLu9wiX64Tz1fxZ8uEk1XC4RrpeI28jutZ&#10;GKyZHShenszZJiYeUPxf0xyheTOIrgLvMEKVe0NWPaFZHiz47G0krOy+Gl7o6Vgi18zOlFIoNZTp&#10;fgYNTydiycS6PqxdRBnKrpDHoUb8aZOxb5PL01RDFQdplIGunOszm2hfp8TarPaFAXpPRnGRq0vd&#10;U5t6e+0GW5X2p9rVDhrRaphUS21CfsZCeXl7QFi+tUuhjUeFc0iVa8xLh5gMs4hEiygHcUf5RxqS&#10;LBoy/MbyolY6as+sLaMN9KL09eMMjRONzdIMzdN0jZPUdKIV1ELRws/kFYL1tOMNNOIMVGNMVeMs&#10;VeNNlaOM1GMMtaINNKO0VUKVpH3E0U8Eue142SxlJZ6ryAdoq4UbaMcY68Ub6cbpakVpqIYCVBQD&#10;VZXCdDRjwWh66hGIAPbS94i3cqvzeEqIeLqeYLcfo7PrL7b6DDVlwTNlg6G6yW1GmZxku66lOva9&#10;0M4zkyxw0Ctwc8r28o9yDvU0DrXTibQ3SHO2LDTRTzE1SLY2Tne0yHIyz7LWi9eX81fGuAk+NOK5&#10;rcN1T1eU31pb1c/UKMrQIFxd1d9EN9pMF3bAlgYJVoaJ1kZJoATYmqSA0lwvzkQ72kgzUl8tTAss&#10;W86Xn8OSh8MCxWMjLf5MVzPcwiTJxCBOWz0UoKcVgXhfA50ogLF+rJlRgo5GGGgHfSxNk8GhmlKA&#10;AK/t/dvavJyWYATQ2c4qw8YizdQwHpHKoCdyIRgZnEXUr5ZaCKhrqARJibmDqdlZjB8/NAQl52NT&#10;JN4XTAEA3cD4oL8yvMtykI5GqK5mmJqSv7y0l7K8j6FulL1NSkpcU3Fub1MNobuV3tcx1985P9AF&#10;bw/8oQBuJTEdMKXzI+l7zUf2lwrvidtO/UD9vq9LP+bXBDCyGfDEAAMRwEgWaOL4EmlikTy1MI1b&#10;ouKX37e/11G/iPqdGqYBJgdnwAi/6H2vQZaBLBJZ8C+C3BFyUz+7I+ayfxoE3i0YPIS+VgoigNtr&#10;iS2vkPDfyfqyqdqyqbKiiWsBfG1//5oABv8Qf+mqG2ehEW5p7GfrYGvkpKhoKyBmzSfhyi/pxSfx&#10;glvoGTunI/gj7cENfdZv1YRuK3F/zv/4P1h4P2WRu8VvwCligRKzQouY8PJbi4rYyUgbi4vJcfMK&#10;PGTle8QmyCog8khO/KGa1CMNGVYdBTZDJQ5TFU4LFW5ryYeG4o+MxVnMRNnMhTmsMNw2Qty23AIO&#10;dyXdHqoE8GpFCKqFC0r6i2FeqIv6WYoFZ1mX19pXDbk04B2rKRbFNMPsWYOMWdNMimUeziYfa503&#10;ZZULmLTMmbDIBoAWADgcMUnv10/q0Ynv1U0YNEjAWSQSzBNhmWqWjTPNx5rlYs2zQOO0XeSMU+C8&#10;y4uVJ55rLp6bTl6b9l4bdt4r9sFz1hFUs1iSaQrJNA9vWoQ1LR43yYcFsGnqTwI49Z0ANszDGWci&#10;sbkfgOheUEEE8LUSHtFLAozqJ44ZJF3rXqQbfJVxCsEklWiaRjJLJ5tnECzTRiyThy2SJk1T8Iap&#10;NO20Wc30ebWsedW8eb0SnFZRr05Rm3nFK4fqVKvCJ6qRahgvAf7nGMkIcflIQQk/TrSrsLS7uW1M&#10;YGjB0CCZiqftzs+fLs6c0iZPiD2XpN43tP5j8Bfae1vz7v4UlXtt4BDNdsB0bH8FRMV9DCLqPuZs&#10;dRzZdhfUkW6gjvhacLhD752faqAOV9HHahjjtbSRV5tUeDNXsEJwFlx4zszbjIQFX23hAKDyTgwf&#10;UJhbJsBRwtAuEbSDbtdBvWB8MPg6pWMB2wiGJfaVYruKJtrzu18ldVUlIlmj+2pTR5qzJzsK8D0v&#10;Sf0l1OGKucnaNXLrDr372uOCw01qxy6j5/0YX3AKsYzXILoR8GsCGDFJBz+FJAKuPdMvci2i/l/y&#10;V0Ta38v15+pvBPl4fABoRD51iPT9+Uf3Z5mfrwHvAjx5wLUMPlsd3d1bcE4q+FzN7TO9qDs2ecwU&#10;0O4GEqr+0iKxQvdThO4kirJHi3CGCXNEYB4kCn2fhvk+VexhksjjRGHWeKFHCAkYlutDpJ4sypYq&#10;zpEmwZkpwVOqKlGpLlujrdigr9pkqA4AlXo9lSoNuXJV6SJ50Uwx/gQUWxjbHf/733ve/dr6x09N&#10;bn5i8N2/6379W52v/g2UoG504z9AaXn3sydcN72FHvmLsgVJcEbKoxLUMdEq/MFynO4ij6157xmz&#10;3TJiuWnJ+oM96/dP2W94cX7vx3vHX5DFTwTlLSXlJadmrmHLou571zzjpkYMp24ii+QLYQXP8orR&#10;3dWjo9XZ4+WJg4Wuo4W2w8Xuw6XB/YXx7blxUH6w+y8CrGM/5idBi8hXhPc/SNf85exH6hfh7xXA&#10;fxnwV9o/4NcEMPJlBB9U5HJQQUQvcoi0AJAvLODX2pGoYtAO6tdueHuufZFcuLlYs77YO0ufmFtc&#10;w84cxOb2S+oEYVR8RZWfSMjp+HiaUYf9L+dszolc0PxDCHcTIj68HGfbbGPbapHYbNZuDUY9wfzL&#10;U/SfTe99ovH5v2t8+l/af/pG8w/fqf/2O7Xff6726W/VP/8H7a//zejmH2weffmE54cXmEf+4o+T&#10;tMSTtcVSdaXS9CRBCeoJGqJJqoLZ8rzRAndiRB6Hi3N7CHKkWhhSq8uuGNMb+PFV0sTq9NQqbXyN&#10;PrpGH1yl963N9GzQ+jZpfRvUXoT16R4EUAftWzP92/QBwA5jEIY+/HZnZp3UT+qs6i6IS3Q2sBRm&#10;sRFiCdGTW2ipPJwY2JoYmx+f3KCvUAlzoUGpXOzKgpzWghwuaE5XIa4nPxfATz7CFcP7RIj7qSCP&#10;uyAPKAGwdoXhdfk1AczH4ci0s08x/M8ASPgvooT/R2AuBoappf9ippElCfA4CvI6AcDaMChnjICj&#10;uLArQBLzRELIVVzAVZTfVYTPRZjXmeOhCTjLj7Ll5DPlFbdCyViLqjmpOAToRMRqxsfqpyab52Y7&#10;lpV41Nf6tbcGdXfGjo3EM7f+TcZNpRJwaUQ8Aqin4LGp2Cm4HTuVhIVjc+HI4Inxj0sAYnbT39O9&#10;1472/cjga0CH9/3rNcho1yD+FYDEGX9MxuRUFhaXSyDmk8iAHDwhcwr7PxgBfO19AYj6RUD0asYk&#10;Pn0Cx9yvdzJ5ZAKJCQZl/MBIXP8wqIA+RdP00tnFitX1ivWNys2t8vWN4qXlLNpMIg4fPTYePDjo&#10;3dnpUltrXlSkm5GhnpSkmpCgEh9vmJllXVT8tKbWu7XNv7MrtH8gDjw0IikZT0gnU3Jm6AVz84Bc&#10;OiODMp2KJ6bj4GTRH5NDnM4mwJHEWXhyJo70rh0HbzOMbIr8d/FzAQw+MFOpNHLA+IBbT6vvSG8c&#10;fjKDgM+exBaMEapwy6YBmQ/FzR4JmfOJOfMLOqF4nWFxywuH/74vgHkF/28EsCC7gzj4RrAZ2xgF&#10;9bRgN5Z2VmdnZonDxL5Xp7P9Z4SW3kTPJH2xRFXBHC2xTGWBckOpKhPZShPFYgOldB2lVBOthqig&#10;2d4mQl/jaGfVZF9Nz6uM8cq0J5Kc5vc/j5Hhj0CzJEnw5KuLVxgpVZqpFhvKp2uIxisKJKtiUtSE&#10;09RFMtRE0pUxafKCyTL8SVK8OSoiuaqiAFDJUsJkKKDT5ARSZPjT5QXhfX8V0AB4e2AlDCBdGY0I&#10;4BQp4RITo3Pc6PEi+WhzZm68LcVQKVlBKENVMEEZ/Dy66cxzI1UC9VJVOlEJlaDKD9rzVIWKlYQL&#10;FYRy4WH5szWF07QxKdqwUc5Qw2QrC4JT+YqC6WqoVHVUjgq6QAn9UlEYXIII4HhdyXAjGS9N4bmu&#10;suOpDmh2EpeTGKqASVLlS1PhTFflyVDjzVZD5aqj89TR+erCqdK8WQqCBcqieYrCWbJCmXCss0ie&#10;hnCE8oM06weXU67QqtPVtBi0JQbNs0HLXBCd7w2Z72yCb3+Ibbfvzk7/t7uDn+0N/+lo8pujyW8B&#10;x1PfneF/gJMSU+9BMw9gmGmK30zfvaLcuebdLr/v+PGaN8QfmHz/ARDl+9eEr8+xXwBe479lCuAf&#10;mZHBSC7o22+Jd98Q7lzhb1/h78ICeIodmuJ8Q2A7o7Cc0O6d0O+cz9y6ojL7U+69HfsemmF/i793&#10;ir0DbQguD37+lsxMNE28B2d1JrAyNTATMhdE4WDCBpFgrkjsb4nsEJUTFslE1ivcw8upBxeT9y8m&#10;Hl5MsJyMPNzvu3s0+OANlgciCl5N8Z6PcsMBvlSRd5CF3mD5TobZdnvub7Tdmcr794mc341l/Rtg&#10;Mvf3hKJPaBVfMGq+2ei4t937+HiU9wqPhijC0DQcb/2WzPeGxHOOfXw8/vBk8sElgeUthe0N+fFr&#10;0sP35e7fwq8JYND4hsz2msBxiee6wPKCF308yr/ab+RjbygqYCAuYCuKckPzvBDDRPJxB6AFw/gF&#10;/fnRL1CCz1CCboICgGcY1AuAIK8nBuUlLOgpyOfGze7I+RgWugJ8LnCqZ5QLRvCJKOaphOgzSTEP&#10;KXFPaYkXkqLe4sLeoD+K5wnoz/bI5uFd8/u3TVkfWAF4OJzAKVGh50KoZwC4pxDAF4OBERLyQTMR&#10;wPighLwFRf2EJYOEJIPQEoEAjFQwWi5MSDOBRcqPXfqFnkNmVimOQD452Hj7ZusMX99YE+wbrSEd&#10;I8tbZSQ94KTaay5RqcYNC2ATxTJjpVJjpv011ig00gTk6ijk68jma0sUamEqDTAd9jLkQL2deNO9&#10;UPmzCNllL36KE8uan9B+lMxmmPhmhCT9BWreW3A1QGQ7WGIvRGo/WOogUHo/UGI7QGTLX3jLT3Tb&#10;X2IvSPYkXOUyRvttgv6Gt8yiuzDOgqVH85seza8mzW7TnB9j3YWmc19A1F7oZAE6nIdO1qDTbehw&#10;8+3Z3uXJ3uXpzuXRxuX+MnS8DJ2tQIez0HL/ZaHzXrDcRqDCbrTuerjGRrjaQZTyTqDIRbjImyjh&#10;Az+evRDMcao2NUwNH2Ny1pUJHdOg2f7z5qS1ZNuNINWjQLnLAOlzH4nzIIWjQMXdQJXtEOX9MMWD&#10;MJndYKF9P75tN5bTF9yvg4TOgzH7fgJbvgLbQaK7kfIHiZrbCZqLsRr0KPXpKI2ZeP2lLOv14icH&#10;9aFv+zOhyVIIXwXNtkN7E9D2JDTXNR5p3eWuXG/CX611v0bpm0b5z0Z0v5+xf0y2ZhlzFCAnux4S&#10;uvaO9ye3jurmtmsW9hoYa30LW0MzqzWdU3Ka7uJKLwRkA0UVopWUYmUE3J1Vg1rCapZzOtcTq7Zi&#10;Sg5S6hbiGnfKyBlWuUostmrCAcqSkRihIHHFRBa5yHuaCbdNM7+zKfiTQ9Fv7Qv/2f7lP9uX/Lt9&#10;2X/a/EUA/6dB5p9Mc7+1K7vnWv+dUf73mils2ikCShHCGE9NzDM3Wd+Xdplj/q/WEzp249uOElqg&#10;7F4or+9tevu0ezLpScKkfeSAcUCn1osube8R03C8Q+JeVP1ZWidUSYAqiRspXQsJrXNJrX0RzdpS&#10;PvwiviilGEHTvHtm2d/Y5H/uWvF7x5I/PoUF8Ff2RTet8liNM3l1UoTU48QUo5TVE1VlwkykgpzE&#10;X/iJP8tW989VcPF7KO38HXekoEq2qmWGvHmK2E8CWM7XRjxUVzJaVyJEX9jLVcHvlW/ZQu7wSlL7&#10;SlD5cUT9cVjDTnDdfmLfTsZYv09VqEaIjUqwrryvtqiLvrCNBdrUgkvd+A7G4Es2P26ZGIxqgZJJ&#10;nYFzm4VXq/nzOkP3Om3XelmbFjm7RkX7aiW7UkXbfBXbHG3nTFO3GNMnfsYO/g4eWclZQ8PjtOVV&#10;7Oxc29RkG4nYTCa/HBrM6ekux09VkvEl+MlXdEolDY76BbyikqqpzOzK02RQwtvi0qeraeSqaWIl&#10;hQAAFdCnnIQDjU0LDCQmuHlxFnQDZ9P6euPb28Lr60JqqqObm3JGhusY9O7Njc71NVD2bG0COtZW&#10;mxbma2ZolRTS3yuAwZIQ9XttfxFA4/tiuIFORXbVLSdiwVDwTdHIyLJf4iYKJ0djWxsjG2tDairD&#10;6l4ldLSAFnAvfTsbjbOM5vm5jqXVztX1juWN1oX1RsZy/cxiy/xaI2OxnEDIGxkunBiqpuKa50lN&#10;c8RWBrmVQQE0M8g/aWDYBDfOzYBxmhbmGuZmwROoYdDr5+dalhY7FxfbGPTGaUotkVBLJjbSptsW&#10;57pWl8BSAfWzNLBO8Eayh/sTutuiWhtiWhpSezuLsePg9ttWFsDTblmaA88ErBY8DaQOnhLoACrN&#10;4HUszcNGefEvdC3AdDDorTRq6/R0O43Ww5gdWFgcXlwaWljsoc504AmdWPwklTEzv0oi0tpqWgsT&#10;shKfBac9DUh38EkxexqnZRskofvksbjtNxxPPnvs9yVP3H3Jlxj9TnXXCbMAnE0o1iqsVNwyjl0l&#10;XcCgStO9yTRwwC1pNr56O7NlP6XhKLnuOKmOWTYcJtUfJTYeJDQcJ7YcJbWcJLUdJ7edJDKFZSKs&#10;gQ/T4e1yt+ObN6Lqt6Pg3WppT3O2gqsvEjtPQYfYlo3wWoZfyaRbZp9tXLtFxHxwBWAtqu4wFQ78&#10;Pc3sRaTvr0YAM1MWbye2bsY3A3YTW0HjcWrXeWYfvOFuUuduVONa8KuVwMrN0JrdyAY4G7N90ohN&#10;/JhdItk9B8x+lTUAleKQ3Xl3Y5qWgypXQ17tx7WcJMMb+u4ltcEOOKltl7mdLSybU2HR+379faDC&#10;sbf5I2D27dim+cDyWf/S1fCavYTW3fiWnbjmzeiGpZAqmnfRlGv6gHVsl2k4zatgwb8MPBnEwiKu&#10;F/Gyf5cARuwvAN7kOLoRuRzcDv1F0bRHHmKIkQhgpOdlRt95Wg8yDjIRMsVZchd4ccghMiA4C8YE&#10;ywZvENzIUQoczA0/mQTYUi/5ly/7l8945A+YRtYqeTSovZhySl0PqwGv4DS9BwmzBi8OPD3wjraS&#10;WpkZszv20zsOMjuOMjsPMzr3wTuK65iwS2MKYKtWHYsBS32aj8lBsuVhmvFBsv5mkuFyivV6oc9h&#10;Y/ZpW916WcN0Yvlu3sBBev9RYvdJfOdFYvtFattZauNeWu1aVv1B/SCEpUOrm9D22skGY3eNtLdB&#10;QATw+Sr+dBl7tky42KRcHMxCx4tnC4R9St86tn5xIpcxHEbvc9wYMXlN1IUWdCCGIkSTh2iar2et&#10;jxef72/EbO5V4lZ6B1bgRPclpOlqMrWPQcczKPhpcnXnkGtcudiTIhHPJs2QAbuo7mfeuc5WARK8&#10;ukKsasqilnpyTnHemYRW7GhxbX1gYMsL1yZXo3o71TZXnSo7jXBFwQRD5eHUaEZFyWBiUpnrszxz&#10;x1Ibr3Ib/zJz/zLriBKbmFyb6DT72BCLIENZC0E2aX4uWTk5C1PzCGPzeCOzOB3jGHW9cFXtMA2d&#10;cG3daAzGTUU+xEgj3lQ9wUw5zkolwUY5yVwpTlclQkM1FBG9RrpxWqphUqIe/Fy2HA9NeB5biKCc&#10;FaW8kaTQlkbJduYZOuoR6krB6ioROpqxulpx4JShapC1po+nvle0mUuZq9NYoNNagsNFmsXbRI2r&#10;WJWzaMPFF6p4e2GcowjDW2EpVJsSpDHopVbrrFrnZVPl553pFRxoE+RsGGJnFGtvkWlnnW9hnm1h&#10;mmltlm1vnmtlmGqoEq4m6WOsEiYn9ITjtu7trxUe3VEXxdjraPpbmcfbmsGBv4j3tTRIQDQwwNEi&#10;A5SI+gWlhX48nBraNMVUL1Ze+jkvpyUXm5kI2llNKcDEIM7aPNVQN9pIL8aYGfuL5HM2NYy3Mkux&#10;sUgDdU3VYF3NcDOjBACS1ZmPy0pY0AkMpaMRBnoiUcKgJygBFiZJAD2tCCU5H0VZb3A5OGWgEwVa&#10;1JUDZSU90fz27CzGD+7oCPLZSog8UZIDfYK01UNAqa4cAFBR8AM9tdVDwfigBCOAeTVUArVVvB2t&#10;4pKim1rr6JPDu1Mje4Pdy53NtJ8J4DZyZysBdsCtpK5myl+hu2Ua0NNKRTJI97ZPI7vkfmhJf51f&#10;E8DXDvj9LNDvBPDkEmVqeRq7AkpwyNzrF/RhIEwNgUtmmOqXNjFAB4Ncq19kRmRh/1MC+N1qmeNc&#10;C+DeFnJ343RnPbmthtBcBYf/1pdN1JdN1ZROIhHAgPcjgAG/KoCX8wKJyS+Gk/wHc1Oa8griIlKM&#10;rHzQyi4Cqj4olUCUQiifmD8vnyfP4yd8D53RD+y5f9Dn/kGT74Yy/3cyPF+gBL7mVHyENheWNUAJ&#10;afNwq3CxKvE8VkSxS3I/5Hvww6NvvuH5jovvWyHU96LoH6QwtxRE76qK3dcWfaAvct8A89BYhNVC&#10;jMNGgsdJUuCJNNpNRPw5v0Yol3YEn2own5QPRshDQ8zfTTUpyaiw7UnzyJNmsmsj1a6SZlpAM8ic&#10;00+bNc0kWuYirvdaACMgVvhaAPfqJgwYJI8YJxPME4lmiUTTNIJpFsEkF2eWRTBPJlhEzT+JWHzi&#10;s/L0yaqr3bqz9ZaT9baj7aa984aT34Jd2IxlNMU8lWyWSzArfieATbJ+JoCNM7CGeQC8SRbiej8A&#10;TvhslkkwzQD19wRw6qh+CmDMIHXcEDSm45jgjdNIJhlMQCWNbJrOFMBpeKu0EaukYavkcbMUnFEq&#10;RTedqpE5o5Y7rZqP13w5ZVIzaNtcZVUTppNtIRMiI+QB/j5/gPJ4JOLHKekjKO+tZBDk4Z9TUz9E&#10;py4erK0erdBP5nBntOELau9rSsdbcjsoz34K8/1ApJ2ujAGu43SvZRvS+WOOPlK8CB90u+YDtwfq&#10;YC4wI1IBE62S2hawjcuEliV88+xE3Rate3umBywMnAL9weWg89nq+NsdAqJ4LzemLtYnr3nng5GU&#10;0YfT0BEVOpmBAX8AA8DhPvlqCwfmArcMBl/ENTHGa0n9ZRPt+cNNWUONmaAcac4eb8sZbsroq03u&#10;qU7sr0uZaM+lDJYxxqunh8rpY68WcQ0b0+17cJTw4OkKvAHw2eooAqKED3/aDBjUfzEF9P78ux1D&#10;r83T/x3XIuq/CaKv3h8TEWbXE/03Ofq53/1bQD4nyMcG+aiARuTT+P4nFokgvza+H4AI4GslD+rg&#10;dewfLD1JLf5aw+tz3ZhbFtl3NSNE1T1MpdX8pTGRArcSBG7EYR5FCXOECXNECrOkiNzKErudKsqS&#10;LMqGOGBAAoYlXuhRHPphqjgHaAeHoB4jcD8adS+K/24M390kAZZ0NFuOKHehFKpETqhMQRihTlOm&#10;QVuuUUceUKshXaks9lIWnS0rmCArECrN44NhecJ10+bBFyY3P9H75nc6X/0bQP2zf1T99H9rfv7P&#10;+t/+3vz2p0+5fwyUYEvUwsRpCoWrCnnL8rsIc9jy3Lfl+NGB7TvbO59a//AH069/q/vn36p/+an2&#10;nbvGvBgtGWNOdX8um9xHWjEipqncsp7y6p4DPdNn24fna4yzlYmTxZ7jxfbD5a7Dlb69JTio9wPv&#10;e837svYvrMCfE+Qzg0TQIhL0L2//vU/UuxDbD0b4CST5M8J1419JAX09HTIjAJkRaf8Y5EMOuiEr&#10;ub4QOTz9KRE60ni98r8CMgIyOAB8qZHv9fVEcJ/13tX54tcnbUer/eTRzkXq7MUZNELcd4+qvYFx&#10;4FT145J3xcir+71QmmrTuqQKQLO3X49/CU39COE5Loe43w7LQDPOe01mBdb3QuS/8xD4zoXtu2dc&#10;D1/wcD1heWz53U2Dzz/X+vLfVb74J4X/+t9yf/qN/Kf/S/nzf9T45rc6N/7djuN7J56b7ugHvpIc&#10;YUqCsZqiyfoymfrwpndFaqI5quJZ2nJwsjllmbrw4AsaaQs/sUaeWqViVxjYlfmJlfnxlYXhlbmh&#10;7cWR7fnhbcbgOr1/ndq7PN29TOpcIHWsTfes0no3Z/o3GAPg7Obs4BZ9YHNmcI3cf7aIWxltqY58&#10;Hqov76+A8ZbgceS5n2yksdZcC62vzPYPjHX1nRxe9A8TMGL6gtzWaE5ngBCXy89TQP/F+8LwOgMw&#10;vM6/JoB/LQU0L7sDP6cL6CzE544IYFD/nxPAzzB8zwFCvF5oHk9Bbg8BbjcAissVTMqMDHYW4Aaz&#10;w4tk7hP8DmG+pyL8buKoZxICHpKCnpJCnhiUq7i4Ow/Kih1tpmYW5BSU6xZd7JZS7FJQYlNUYJmf&#10;a5qdaZSRpp+arJeSBLB7WeRQ+tK1qsKrsT6wqyNqeDAJO5lGxGdNk+GU0cyAYKRMnJqIHR8FJRw0&#10;/PMScG1SPxDAiO5FtgfOHnsHqP+aAEaEKwDxr/9HAYwkf84lEPOIJACoZOPwGTjc/6wA/pj4geHE&#10;obHUsan0Cdz7JjhhcBTJDp08MpEyOomQNDqZQ6bmUmi5NHij3+L5xZLllfK19YqNzcKFxfzFxexZ&#10;ODg4bGzUs73NrqrStKhQNSFBKTZWPjxCMiREJiQU1A0yMi2Ki4N6+4IHB6PHxuPx+FQSOXV6Op0y&#10;nU6mwCmj8b9ALomKOGBQRwRw+hQhHQs/or8L8OhAeS2A8yenrgVw4NiAR2+b/8hAIh4HpsibJBaO&#10;UhLrx+Stgu6jjbnF7fhFnHlRDkICzC20eWH7yxTA7j8J4Cf8gk8E+T74Rvw1MLzgrwBPSfAl5TAN&#10;9Mwijy/vLu/sry4vk0c2Sd3QxiShPC5MBx2qyJmqIZAgy5Eiy5mlyJevhs5TES7QlC4wVMuzMBjO&#10;TIB2lq426Ze7s7tLONpYI6G5IMJcxYT1a/B70PTL31l99Tv7G588ffiVP+pejCxvhpZ4vrF8urZ4&#10;ho5Epq5klo5kprZEuoYoHJurKJitIpLzE9nKwpmKQogD/kAAIw44XRmNpIBOlsQUGeqfTA4dLZDO&#10;dudWCb25VtppyiLpKgKJKrxP0D8689xIEecvUZNJVELFq/ClKqOylATyFYUK5DG5Chh4NLAGbfEU&#10;bbE0DdFMVZE8JaEiOXShHDpLRTBdVTBHBZ2vjC5WEi5SEclTE8nQFEvQkQjWwESayleGPIHWyMej&#10;7W8m+kJVRdO0BbO0eDI1uTPVeTLVmUHASgKATHmBHCWhQhUxQIGyKJLCOkuDN0n/x4ZgzuNRgzdk&#10;1YMJtqsZlrezD6A5VmiWB5pDQ7NiMDTBtyTWc+yNo/EvDse/2x/9Znf4m52hL/dGvj2a+P4Md/uS&#10;eAeisULUh8w8w/ffUEDlAURlgWiPmKmbr7ne6Pf2FeHmFeEGk+9giN8gfCSAbzAFMBwHDEDSRL8h&#10;3LrC/wh4g7sLTbJBU5xXePZzMsvp9P0T2p1z2o9XtJsQ5SaE//Fi8BtoCXM6/nCh4wa0rbqDY78i&#10;g2X8CJGYIcXEB+8cMBzpy4vwhsR1RWJ/TX4MBrwksYAbh4isbwkszL2HWZC9h6+wrEdDt3d7b+z3&#10;37qYYHmL53g9xX4+znoJFkPmg8ch8EJ4Hrgk8UMUNEQVeYvjPxvh2uq4N1fzDenlp1N5fxjP/t1o&#10;9m8ncv8DW/zpdNXXC003N7rv7w+xHY9xnE7AXvYcy346+fhsihWsB5rmAMAel6ly/1YobMiFyLVv&#10;KCw/CeBHzKHYwc2+AbdMFHhDRL8hCB9i7QJdLET4jUV47URR7hheP1GhSF6uQCF0OJ+AH5/gc5Sg&#10;GwrtKijwFAA7Wn5PNJ+HiOALRNkiEcD83M5CKDdhtDv4QYFGPRHgc0LxOgJABSAl5iMp6isu7A0u&#10;ERb0BFeBnxgCvE95OZ0fP7R+eNec9YEVO4stF5sDmt9dSjRATMRPTASUAaKif0FENAA2wSLwfsCC&#10;on4CIr78Ir6wBpYLEzfIfSATcUvYl1spTME01d6rpKB0YoZyCF1AK8MTdSGBqQYq6apCZbqCLUaY&#10;FhMxpgBWLjdRLTVW/ZkA1lMuNFQqNlDM1xHL1xKqNBHvf6ZFDzPcDFE4j5Ff9xGkOD1a8UbthYut&#10;BaFXAgQWvPmXfAU2AoR3gsUOQqSPAEEyR0FSV7FKJ5Gyu4ESay+EVryEVp+LbPpI7vjLnEaonkep&#10;H4UqrXuLLXkILXkIzrvxjj8VqvbUItSkbk807xJ6T+fxlxtzr3dXoYvD18fbl0dbrw833hytQaer&#10;MEdz0OYEVB96FK2zGqSyE6W7EaaxGaZyGKG0HygKxUpdhAnt+nLthWAOE1QXo9Qo0brz+R7Q8hC0&#10;OgHha45K/dci9Hb8lM785S98ZV8HKIDKYYDcfrDcQZjMQbjkTojgTgDPkuOPex6sl8Got5Gil+Ei&#10;x0Ho/QD0bpDwYYTUYYzcQbzKXpzqZrTicrjcQqgcI0KZGqVNiTMixZmQ4s3ns1x2KwPO66Mu6iM2&#10;ct2XEq0ZIVrUFzIUFwGizWOy1SOaHWu/5tcVyl8XmqGbk190dTU1TmJrqAutqwftizs9C9ttuLkX&#10;kXncGFMBMRcOtBt416ryEeoYjxCTpLHE9sXUlqWY0p2EyoPUZtiw5k4FqkfKsdhpSYXJSYaLiYei&#10;lWIfqsXfNEj9ziL7M9u8f3co+CeHon90fPkvTmW/tSv9D+uSP1uVfm1T9rlZ/h8N0v/LLOcbx/Ib&#10;Txr/bFH6hUHeA5N8lGGWsHKknKSPgYRnsE5Ei3fFSvbwVloPI+DlzPPszbCyN+lNV6n1V6m1V0m1&#10;R5Fly8+z8PYxQ8bBnXr+/RYRnaaRU54F6+m9p+XE/QrSaEhtkEagsoQ3p6g3r0oUyjwHFsBWeZ87&#10;l/7BsfjTJ1WfOpd9bl8M70Nsls9lkMmnmSKoGKOgmqAhH2kiH2oj9sJNxDVZ3TdT5anPY3mH73kj&#10;BFVzVawy5RABbF0s45wm720tEqAjEaUvHaov9sJF3rfiRSkjc3AxHtZFr+PbjsPqtv2rt6LbNlP6&#10;COFNlU/zHRV9DaWfmUi6uCl7hmi/iFBzDRQ38uVXsfmGzfFbNrebPH4sInGCaoUq1o2mL/ptQ9o1&#10;3bs13Zo13UpVHVLkzSLkTfzUzV4Y2iYGReZk5de3dw5RKKNL8wOLs600Si0JV0PA15KJBaNDOcP9&#10;VUyhW4gbL58mABC5i9jfBiqliTrdSJuuZ1Br6dNI8mEAEgcMaJibqWe6YdBSx9yhtn11sXN9Gdnu&#10;txg7ldLTHd3cFF5fF9nYACqpvT0FE+N1DHrP1ubw4cHA3i7o2bK00LQwB679mF8TwO9L3/dpZG79&#10;CyrXbhjOzDxLqyTjEW/9CtwXfRqM1ro837G2BO7l/fzVEQ01cW1Nyd3tlSRiDXW6ZWGhY3W9a327&#10;bW2zZXG9cW6pZXG1cXa+gkjIH+kvmhioo062zhNaZ/Gds4QOOhHQziC20EnNM8QmOqmBGRkMO114&#10;115GNYP2ijFTOz/buDTfNDvTxqAD2mfhLM2ts3QkaLgW3NpP0b0AUKmZpVYzpnNGBjIHe1N7OwFZ&#10;Q31gzeAhNC/Odm2stCzNgRLcTtHUWDEW3gMY0Lo0934Q8HUccOcso4NB76TTe+bmBheXhpaWB+cX&#10;umdnezZXwTjVFOKrqfGGqcleIhlPn52bXxnuHOysbCqJTI11eB5maB+pbx+jZ5+gZh6LUgm7L+L5&#10;JZfHF5xht0Wy+DUqZSxrVRxKZS2SeNWzxYxq9dzrDZ83Wvj1uUaPuMWvR5ftxlQexFefJNefpTYD&#10;TlPAh7/5ML7pKKH5KKEFcJzQfpIIC+DjJFjNwkmSk2FluBvTNO2ei7dPWfOvOI1rO0vqvEyFY1J3&#10;41vmQirxnrnDLimTT9Lxz7Jn/F6uRtaCq86y+q7yh6GisV8UwIiC3Ulp30xsWY9v2ohr2oxvhrfv&#10;TWoDfY5Tuw6S2hHnCtiKrD9MaDuIbVkOqMA7pfWZRPQYho5YxVHdc5f8y8FKzlO6D2Ka14JfbYRU&#10;g27wfrexsFEGA37ggAGgjvC+Bj5Ig7fRvcjqv8weOEzuWAmrZviVzAWULYe+Wo+EY6DBnQJAne77&#10;cso1fcgW9tB414yZ54VLgRXrYTXgER0ltoNnApaKeNlrNYvwawIYXLsf1wIaEct7rXgv0nvBmCvB&#10;VWD8xYDyeb/Sa70NACMDkFng6eLbzpO7TsG7S2gH5VlyFwA0gudA8y5aDYe17kXOwElGD3Lj4F2A&#10;d32R0g1eJXhuWMfUbsPQNr3ATsMQvFsWuATc6Wlm79vCUfASwRtZj23cS4O3UkYE8GEGGKHjKKX7&#10;MKkH55LdrOlbq+zUqmPVrq855aqzEWtxlAYngt5KNFhLs94o8Dltznvb37JT3USMLWLEVq/GNh0m&#10;dL1O7YeyBqDsnvO0pu3kmo2spt1XvW9HKdDSGrS5erxO310jHWyRTrcor7cpb7enoR3q252Zqx3a&#10;yQ7tdIsKbc++XSO9Xh07WWxeJ6ZRe12o7VpLndLQjDpEloaIMtCMxptZ69OFZ4frYXv7ZbT1/rE1&#10;atPcbClpuopE66bP4WYpOBqpoXc0JK9Z2bdCwLVc3K3awL82LrO9rQkf8DRVRcRSmEOT966cvoxN&#10;UVRRc3JhQ0h4m++zrue2He4Gnc8MXzloRalgonXkmkK9SaW54znpr5575VnYVdl4VFt6vTL2anWI&#10;rDTzL7UKrvdOHc5rHH3VXZiYZ2lijeKXEhTQFRW1VlRw09b1NzKJMDaJNtCL0NYMlRB6qiEfbKKZ&#10;YK6eaKGcaK2SbKucaqacYKAdp6oeqqgYoKYWaqgXZ2KYqKcZpSIfICrgIsBly89hLcLnJCP8TFXK&#10;10g9ys40XUs5RFUhUE0Z3gNYTzteSzVMTyXQSsPbVeNJmJFTmYvzWMiTtSSn01Tz1wkap5FKJzGG&#10;e+FGa76qdDcJnB3vmCXHoBVnj61Aj6tcj7dpe4hHZUBgvFuQl1WgvXGIpXGMpWWWuUWOpUWujXWB&#10;vWWBpWG6jlKkgri3rlKooXq4rnKwFMaV65EB+0MdCYydrnqAg0Wag3m6vVna+/mfEd0LShPtaGOt&#10;KFOdGHO9OLjdMMHGNMXEIE5LLURW0hPFY8PNbi4q5KKuHAgazYwSzI0TTQ3jjZmZn0EFiQ8GdQOd&#10;KH3tSAASHGyoGy0v/VxS1E0E7SyGcVWU9dbVDAf9LU2TkQ7IaKA/EgGsrR6KXAUAjZqqweAS5uVO&#10;rA91uTmMMII2UuIu8jIeSvLP1ZTg/M9Kcj5gCjnJF8py/nDKbp14AHg1yrJeWko+duZx4QGvirKH&#10;m2toQz1r+PH9njbGOwHcTvlJAMN0t5IRy/trXNvfvvaZvg7qcBf92o8ihhXxr4gu/Zi/IoABHwQB&#10;E8YWEQdMmVoGkCeXCGPzzDzPM1ND9J+rX3AtdbyfKWh/yfIia/vFU7/IXxHAY33wnTIHoQ+0w3mw&#10;e5pJSP5nRAAzw38n6kona0onK0uwZSW/sA3wrwrg4ed2Pd4OXWE+HSnJL5OzfXzj1S38+TS9eHVC&#10;uHWi+TRi+eQj+TCB/DzeaDYPzGP3xz9asN0y5b1nInDfgOcHec4vBTE/Cqpwi5tLKhuLSRiICOmJ&#10;CmiK8ioIPEazfMdx4xvWLx+wfs75+Atu1i/5Hn8txPqNOOu3MizfynP8oMHxoy7PfRPUYythXmdJ&#10;tLusiJeUpK+wSiivvD+/uJe42AsDuVAf3Yx826pW16YRlyacUwPVsYZuW86wLKSZZs0Yp0+bpuPM&#10;cyYt8gBTlvkArFUBAt6mCABaRk2yBvRT+/VShgzTx0zSmQI4nmiaQjTNIJpkEczSiOaxRMvgtWeh&#10;q8/cV1ytVpz0Vh00Nuw0tuy0t+xMN5y9FuyCaRYRZLMkkmk23rRoyqQITgENC+D0MdNkwOR7AvjX&#10;IoAJphnXXFthrGnmmGHGuFHmhGHmhFE61jALZ5iBN8jAG6ZTjN8JYKJxKsEkGYAzSZo0SxqxShqx&#10;TB4zTxk3TpvUz5rQzR3VKRzQLe7QK601qsg2KPFXTzeRCpPBvMCIvOCT8uFTCeVTD5IxjXQOLCqs&#10;HsaRFrY2Ns93V+anuvaovW+WRqHl4StG9xmp5ZTYfEJpO5rt258fvOZgYQjhaAl2dQiHi8P/R97v&#10;/z7vD/4+1xNdg7SDoU5WxsDhBrVrfbpza6YHVJYILcgsSE9kuuPlUcDp6jjoDw6REfbmBgCgsk3v&#10;3WH07c72g0PkEqT/mx3CW8QKH1Bg9sngEDTCbvhw+vUWDgwFrl2jdCwTWxfxzbOT9dSRV9ju4uHm&#10;7L66tN7aVFD216fjel6CxqmuIlAS+8tAn7mphkVC49p02watbWe2a3+h92h54Hhl8GR1CJSAs/WR&#10;841RcAhObTM6t+gdoNxf6Ec4WBw4XBoEHC0P/TU+esIIyN19zLWg+hv5QEWDFsRsIYf/fT5Y9t8C&#10;eHfvv1nk7SOv+7odvGiEvfm+vfmeXwQ8dlCCV4O8HfAu9g+WfArqbuoHfK4bc8Mk/ZZaqLiml6W8&#10;VqCMUCz6bprQrWRRtngxnmgxnnhxjkzx+3mSD5MwDxKFWa+DgGME7kfw3g7j/hHUYwUfIOoXACpx&#10;6IeJ6EfRXLfiuG4n8NxN5n+QgnqYKvAIkCbIkiPKmS/B81JWoEJJuFpNvEZdAlChIVlqpJhvqJCp&#10;LZWkIhwlwxcsyu6HfuSNuv+c7679/S9MvvuD8bf/bvTN7w2//p3Zjf90ePC57b0/OTz6s/3jb61Y&#10;vje++43+zT8b3vgjOOXHe8uf5wdvju9dH92wvH/H5DGHKZ+4pqQJq4wHt2kmi2qotFkCSsZVXdtt&#10;Gj//Zm/v9cbM5erE6VLvyVLH0Ur30Wrf7srg9tLgPvyl+wWOl8d+EfDJQT4ziEMFFXAIGj/4RF2L&#10;0mu5+wGHS3859RcZvDr+1wUwAJkRmQtMCg5/EcTvXvdEFvb+OO8PhdzUB7w/GsL7Z3d/2iEYfJuQ&#10;weEOGwNbq1Wney3HS0MruMEtCvV482hmaffVMJ1Fw4PTNAZllsqr7qquJ5ebKLM4xH88dmO7+bPl&#10;ik92G28ctT0+aOKHRvSgfhtCikKTp2ieCU+MAkuMAnuyKl+8Ileo+H0/oVseAvdceW/bsd0wu/dn&#10;/R/+qPXN7zS++p36l/+q8Kd/UP7sHzW//r3hj3+0ZvkW9PEUYvUXZU+S5nupJZ2pIp6hKZdlrO2v&#10;JJ3pbLs/NbqLn9wgT63RcCtzuJVF3PLS1OLy5PLy+MbC6Ob80Obs4PrswDq9f2Wmd4Xas0zrWZvp&#10;W2P0w953YXhnYQSUW3Og2zB5oO5kdnJ1sKnAw9pTnCdYCpWoJBohjvLgflTlan8+NnhMwo+0tS4t&#10;rdCWV18Epwjym2N4nDDcLkJcsANmymBXwM/tr6Mwrz0Aw+eI5nZhStYnTECdCQ+8Be9fEcCI8b0O&#10;/0VxuV5Lqf8ez4R4vYR4nwPQPF6C3EwHzPUMgOJ0B+t8LzL4HfwcbgBBTnc01zMMj6cI33Mx1HNR&#10;QQ9RES8+Qfu7nAZoBSf3yJdZzROlw7Q66nIhhZZGxMeOjQR1d3rU1zqWlVgV5JnlZBlnphtlpAFM&#10;szOtC/OdK8rA2RfNjSF9PYG9XcG93WFD/fGT48lEXAoBl4hnbhv8UYlsHoxs8Yv41I8FcPbYZM5P&#10;gDo4dS1f3weJrwUVxLMm/eSAU8fGfxFkJ+DrPYBz8ATYAROJ/1MC+INuAGRhCYMjScNjKaMTaeNg&#10;AbjMKTxCKnxrWFDJwhKQw8Sh0bj+oeTxyaSxicTRcVCmYnHpRFIOlZY/O5tKJmXSZwqWFl9urBWv&#10;r2YvzSfPTMeS8JGT4/79vW6NDdblpWaFBcYFecZ5uYZ5ObIR4Qqx0dppqRYlxZ6tLdHYydz5uYrN&#10;jWwyJYf0C+SSpwGgkkUgZeLh2N90LD5t6mdy928hHQ8HDf8kgKcQAZxOmEifIQWND3r1tgcMDySB&#10;54+bzh+fLhmhO4YX8ck73RcwEZR5wot24uF1EMN4iQp6XQtgNP9/SwAriPpI8juJ8VpkxtYvkHbm&#10;CIxN+swith9ax+9M1lb5m7+QeRCpyJ6nK5yjispT5s+Q4cpTEsyQ4ctSEM5Sl45XlWkJ84E25qDt&#10;WejNNvR6Fbpcfr2Km2kvSbbVeSr4MFZeIFjwocu9z42++BetT/+X/pf/YnPnUxe2b3xFHgWIPw6T&#10;5Y5RFkjUEE7RFkvVEYdNsDImS1k4W0UEAdQzlTAZikIIoA4AjUifDDVMohoqU1c8URxdoK97ND5w&#10;tEC6PFjcoY2UOBlnqUtkqAomqfK5YW4jArhUXTZFFZ2oBgvgTEXBXAVMvoJonrJErppklpZ0hrZ0&#10;qrZUmoZEtopYvqLwS1lMoaxgjpJQlso7AVygIlSoislTw8Ap/bXFQtXQcSYKIXqyB0NNEH0Smp4o&#10;97RO1hVM0+ZK0+RKV+dOU+FOV+RNl+dLl+VPl4LJkAMDCheoieeri2YrC6WqPmzw5dzoUDufUj3H&#10;i55iH+2NfXVOunGG/+4Ue+uSwAJRUdCcMLSEgZbR0BIntMh+Sbx3Qbh7hrt7MvXj8eSto4kfjiZ+&#10;BOUp9g5oOZm6fTx5E9TP8Xdekx5ekeHNd5kpl5kV0gMmsAn+awL4LymgEQEM54tG4obfMtNEvyH+&#10;yLz85hvcbXh/3ym2K/zjM9Kj0+n7x9S759Tbr6d/hKh3INzt0/6b0KLcdNWPNdF/OKUa7xMVL8js&#10;yFBISDHsgPGPYQFM4IcIAm/xqCsC3zmJ45T86IRy75R87xL34A2eBc4RDV/IBpEevyWwXOEebnZ9&#10;ud7x+W7ft6AO0bhgyQrOgpLA/hbPdoVlfT31+ArL9hbPBRH5IDIKWpGDFmQgmgSER5+NcO92P1pr&#10;ubvY8COl7At8yWdTRZ8ACGWfztR+vdT6w0b37fMprrMp9rMptgsc2xsSF0Tlhmg8gHcO+G/mIwHM&#10;Al4K4DWR5Yr0+A2Z4w2J5w2R/y1JCCKLnJGcg1ytMbzGaE5rYV53IR5/DCqCi91PUCCUF+XLK+CB&#10;Qj9FoZ0FBV0BaP6nyHcfI+QlIvwCLejBy+PKzeXMz+cqhH6GFnQHCKCe8vO58PI4cXM5cHLYAXi4&#10;XXi5n6L4nqEFvEQwPuKi/lISQdKSwaLCvnw8bpzsztycrlwcLuyPHUGdn9ddkPeZAL8H6IxBvwD9&#10;RUX9xMUDxCUDBdBegsLeGDE/IXEYjIS/mEywmGIUu2Q4q0wUl3I8p1LMLaHnt1BPFI0TQmJbCPiD&#10;Dfr+HpFBKCspdTKPV+LPUeNptJCtMpavNFauNFYtM1YpNVQpMVJ7aahaZKj6ElbCKi+NFAr0JPJ1&#10;REoNJRrtlIfdlFcC5S/ilbaDROhP2Tf8BY+jJbZDhNYDUDuhIrshIvsh4ofBEofBUkdBUoeB0oeB&#10;kkvuPCvP+bf8hQ9CpI/D5Y7DFQ5CZPeD5Vafi5xEKENphlCmCZRuBCVpH4bKkX1kan0NJ16lzPe/&#10;YgzWL2F7VuFk+Lj9tdmT3WXA+f7K2+N16GwTOluDTpfhP2D7s8+SrVeDtLYj9TbDNLZDFMEUR8Hi&#10;UIz0caDASTD6KEJsI1RsNVpxKV4HG21wMloGrY5Dq0NQR/pqnNWav9pZoPrbYLUrf8VLP7lTf2mw&#10;8uNQyYMI0e1Qgc0gHrrDzXW3RydBqDdRom9jJK+ixF9Hil9GS2x58+0HCR9HSJ7GyB1HyeyHSWwH&#10;i60HSx6lG6wl6S8n6K0mGy8lm8xE6ZFCNCnBmhsplntpVofJpodxOqcx6mdRyichMru+wmQ7lgad&#10;m0lq9yMtZSKC3MOz0qKq65M6Bl5OTDeSl9qwS6bOEVJKTxXUAyRkA9RUY9QkAkwlvPPdXs7mjS6m&#10;NC5Flx+k1G0lN80ndY7EdNmJeilwOmvLR4mJBYpJh/HIRTzQS/nOLOtz69w/2OX+o0P+bxwK/rdz&#10;yb+6VPyrXcnvrV7+2ar0K+vSnwRw1tdOFX90rP2jY/3XjnUPnWu57cr49dL4pf3BvzOlWAy8VLzb&#10;/MvX8gb3cnq3EhtP05qhkn4ouxHKroeym6DsFiij5Sy+diO0fM6veMgxpVTDN1/dr84utS+wZiC8&#10;MdMsTumhnqyUD5uED69mtIB17j2LrG+tc792Lf2TU+l/Pan6k1P5n21f3rAqfmBZzGacx66dzq0Y&#10;J60cr6kcY6YSDe7aVsgpQs07SdX9BaeK3fcCEYLqeSpW2bLmqaJGTAHsmCb/3E48UE8KFsA6wp4O&#10;0s9LPIpomQPzTAF8EtlwGPTqILTuMK5zP61/Lb2fnNbnpxVoLe5shjJ3k7JP0PUutgyusQ1ptQus&#10;1HXJkzON4JZ/dpPf8St2l+95PO+LBrLJliraVqk7V+o/KzbxSLd8lujknegbFh+bVN7Q2EHATW6t&#10;9a8tleHGs4d6Ksn47s3VqmlizQylADuWOzFcNUMGFOEnyih40I7Y35ppeGPgBgpM4zSl5ifpW8fM&#10;P1w/SwM0zM2AodpWFkBLBRlfSpgCZTVzq+DO9bWerc2+nW1QqaZRMwb6g15VPcvPA2VEQ31SV2fu&#10;6EgFmdQwN9u+utK1sfb3CmDmhrvvuLa/gPal+bbFOST/cx0NzhT9ikwAt9y+stC8OAsWBq5F7vEV&#10;FY5yRlJYty7Pg2FL8JPp/d1RTXWBVWXJ3Z0ZA30FE+NlZFINY7ZuYaFxcQXQsLBYx6CXEaZyh7uL&#10;R7vrycNtjIm2mfEexhSgm47tpGPb6bi2GWzrDL6JRmicJTfOURoX4MdVzZh+xaDVgLUtzYOlttJn&#10;OuZmuxcXupYWOsDtz86Ae2kDK6FPg5Xkjw8XTY2B1XZsrgwd7/Vur4MnUDg5mtTVFtvamNzdnjs6&#10;CB44aAR9wK2Bd3EdAQxoWZwFtC7AwPmlmYDp+pYWexbmu+ZmO2cZ3bOznXR6KxmOQs6aHK1eYQyc&#10;HwyfHbSvzNWScC0EbD+ZjKXNjI1j2xpbK3NflqfkvoxNTfIMCNG3rrJ9XqJtlyyuFcAu7nGb/9lN&#10;3uc/CvjcEcoU0Y3mVMgRN2w18mwx9mzQd2s29GrQdZ90jiQ/S5j3z9qKKjlKrD1NaUA08H5c3UF8&#10;/UFcI9MEMzVwYutRUutqTO1GQuN2fONRSvtpasecTxHFJX0zqPI4pmk/umE3sm47um47tmEnueUw&#10;o/M4u4fuXwyY8Sui+hQwAl6uRdUcpLSdZfUcp3cCYF+Y1nGY2g4aAXupbdtJzVtJzZuJTQigvp3c&#10;spsCz7uX1HKS0QU6b8TULYSUzweXLYVUnCa3nyS0HkTWrwVV0N1zJmzj+wyCW7V8GM9y572Lln1e&#10;LvmVbIe8Oo5vOY1r2Ymq201sBlMAwAoBYGQAmPeDw/209oP0DsB6ZM1+YstZRje4X1BfDC5fCava&#10;iqkHjTtxjaAFHIJlLIdWrkVUb0TVkp9lAUjumQCKR/a8/0vwQE5S2g8TWwDgAQLgoOqUdoSDhGak&#10;AtrB8zxL6wT9GT6FAFC5yOi+zOwB5Xl6F7hqJ6YeyhsEffbjm0B9LaxqIaBkMbB0I6J6M7IGtIDR&#10;rgeH50pouUzquEhoO49vPQdlcsdZSgdo3ItrJLhnzgeW7ie3nuf1XxYMnub2neT0nub0gulAB/Cg&#10;wBRgEDAmuJEu4+ABy8g+y8hRh4QZn0Jw769z+i+yeg9TO7eT23ZTO8Dj2k9rO0htPkiBQ4qPU/rm&#10;/Sr7TSNbtT3b9B07DPUnXY3WYmwPki334/UOU0y20m03859ftRdA+CGof2SjsGk+rnolqm4rsvEg&#10;uvU0se08tQP8vthLa9zJadmp6L7sx0Nzy9DGyvHqzN4q6WRn+nxr+mqLuQfwPh3aY1zu0I63qccb&#10;FGh/EdqkQVt4aH/07Vbd7nTU4rD1Yo/C0bDEYT/qZEjwiqh0RTc9YTgerfgf7RcsbfXiNyhtc4xS&#10;0nQFaaaTMY+do+FnyINESmrNgEZAGZdNJso+X8u7POXlMJV22laNd7OI0FNwkREwUsaYBDuGZT2P&#10;yn/2vMDOvMHNvP2ZcdszgxonnSQdqRhd+VIvB1xpFq44q8bXK9/CqsnRs83Gq87gaa9NQLOZ90vd&#10;pyXW3ri8V9DKLnR6PtzZ7uvpbaLuqCVjryxqqSnrbKkX6GgWba4Xpq3kI4V20ZT3N9GMM9NIMFGL&#10;N1dPtlBPM1JL1NdPUNeKUFYNBmhpRerrww7Y1CBRXyNSRdZPTtRTXsRTRshdkt9FWuCJkvgLRSnY&#10;SirJB+poRhvoJupqRBqoBVtp+jmouoQYO5U/fToW6r6U4LSXYHIUo3YUrrTko7ARqHUcoXcaqbMb&#10;ID/jxDuo/2OdyjftZtwdjrLtXuY1fu45z/1DnHxdLXwtjIL19WMMjFPNLXJsrAvsrAosjDJ11eM0&#10;FMJVpAJNtOOdLDMdLdMNNELkxZ+ICVqLClipyHhpKQUYaUVYGSXYmaXYmiaDirl+LCgBlobxoG6q&#10;G22sHWmiE2WiG62vEWakF21llgxQVw4Q4LXhYDXm5bSQk/JUU/LX144wNYwzM4oHpYlBLEBbPQQ0&#10;goqFSSIAtBvqRulphetqhoHL5aW9JESeiAu7gss1VYPAKTC4gU6ksX4M6AxK0Kiq6KehEggGQUCu&#10;BcNqqQVrqgWICNkJo63RKAsUrymK11wYbS8r6QEuUVHwU5B5AT9q2QBNlUgD7QQT/RQT/SQb0zRD&#10;rQht1QADrVAbs3g/r5fFeaNDvZvd7XPd7Yyu9pmudkpnG7mjjdDRhvvrArinlfoz+8sUwCPd71wv&#10;olfHet9lYEYaP4YpgGFGeqYBo71UBKQ+1gdH8U4NzeJG5vGjCz8J4GXy5AoAVEAjOAv6TA4yAKAC&#10;GO+fAYBrAUh+5vf9LuJxkeUh4vaDDr/IrwlgOMKYGWQMhkIEcG8L+VoAMzcAhvM/15WO15ZMVJdM&#10;vCrDV5Thyks/1MC/KoDjJKViFVTi9MwirN2fWD1XM/AQ1HnOoR/ySDeSVS+BUzeZWyWOVyKEj/8F&#10;is2Nn9VVSjSIn+sp72NbMX5HeYydFLee0H1pwVsoaTYhQ3EFVx2Dp/r6Zooy6iICKsJ8amJiXLfY&#10;2W/ys90UeHxT6OEPYvduSNy9IXvnhuJ3Xyn88I3q3Zu6rPfNeDnshfmeSKE9pURfCGE8UPxw5kMj&#10;qcBQo5wK16Zu9/ZR1+Zx22qCTSXVpoJuW0q3K6bZ5BOtMplb+WZPmOe+L4Bx1oUAgm0xAByOmmQN&#10;GqQN6KcOG2VMwGG4ySTTxHcCGCaFaBFFsvTd9PLfeOa04qq7ZCe3bC25Yi2+aS29Yau+7vhkztaX&#10;ahFCNI0hmKRjTfImjAqGDX5RAOcApgzTpj7aABiAaGA8cytfolkmyTyLbJFNtMydMM4aM84BJZxE&#10;GhbAWUSDDADFOItonA7AG6dgjZMnjJPGjBKHTRJHLJOHrVKHLNL6zDK7zPLaTPLrTYsrzUpzTUv8&#10;FBP1eb2k2F3EUe4Skr7CMn68Mp4ShiHWAYU5DROTs7vre2e7Oxvbi+TNmf7LldETesc+qemQ0vJ6&#10;vg9aHXu7PHa2MAJHTzItKaLWjpdHT1bGTlfHEbv2vm1F2q/N4gdc67oPACP8IsjZ62tBC1jDDqMP&#10;1BEBvEnr3qB2bdN7QbmAazpfnwSzI64XLOkaZLT3l4qsE/RHOFubAIAWhOs+oPH1Fg6WweCv6CMq&#10;HCWMcEABjZebWNAZrA2sClwC+iP1FVIbbbSa0FcKGG/P761NbS2LbS6JbiuPA/WhpqyBxrTRtkxC&#10;fxFj8tXadMvuXPfR8sDJ6tDBYh/ig0Flm9G5Tm0FZ0G5N993LYD/Jgf888d7DfIkP+Z9KfW38EE4&#10;MmhB5BYiyf77fLDs/yPgFsDzvxa9159ScApUANcfAJh3j7HvYxAHDF4HePhM7w4L4IPD5YiKrgcm&#10;EV/qxn1vkHJLNURa28tWSTtIVihG8FaK4A+JIo9iRbgiRbhiRNjThO/liN2L4r0ZJXAvAcOSIsGR&#10;IcWdLs2dJsEJ6qBMFmdPFGaNwzBNMPpBHPohnBQadP4lorhvxvDeikfdTcE8yhBjy5HiypflzZVH&#10;FWpKFuhIF+nJvzSQLzVShnPTGSmXGilmqYnHSnKHC7PHSHDFSPAEou57sd/0ZPve9f6f3Vi/cmP7&#10;wZn1htXdb81++Mzq+0/tvv9Py8/+wfX7P/iyfuvH89CNm9OGHaXPJiLFpXoLZf9YK+G+zAspwwg+&#10;CQsNLftZyuzVzvqbTerrtfHz5b7T5e7j1Z6Dtb7dlf7tpX74k/CR/QUcLYFX8AsgHxvwgbkWwOAQ&#10;NCLAH4D3BDDocG15PwDJKY1o4OOVSSQd9On65K8JYETofmBtkRl/kYst7NnGJOgM+lx/2pHVApBG&#10;8F1APO7OXP/7c4Fu1yAzAkA7chVy4XUj4HrMvZXevfXWrcWWk/kxaJVxNU9fpxIZSxTG+ZFfdTeb&#10;ZcQfhJ/dVfBSt7BPS7EkdCgwmm5DBOHt2u9P2h5Aw6i9hscHjWhoyPh1l/VZ81N8rF6FtVCGDme2&#10;Pk++MU+ROU+xJTpdWzRZUypWWSRMBuUrzP6M774z+017lu9Mbn5q+P0nul//u8af/1X1039S/uM/&#10;ANQ++V/a//6bAK67Xmw/enI/SFSXey6ODtZUnql/dYCf2CFPbsxg1+cJq0v45VXc0ipueXVyYaZv&#10;ZaZ3ld63PjuwMQfrXjgmeHEEOQSV3eUxBGas8OjB7MTcQGNzYnCskUqAFH+8DDpDXjhFUiBTUfwZ&#10;18ORxGjoYGudjJ+aHJ3dWBnE0tACprDZ5bET4rYX4oJDgQU5nAQ5XP4igOHYX6YA5rP7vxPAfBzO&#10;//8JYEFuD6b39UTzeL0Ps8VTiBeODxbm92ZGCcMIcHmhOJ4LMkFzvusmgHJHCz/jErQTkHVxCimu&#10;HJlrpKyXTtGqZhbK5heL5mcL6TPZVEoWiZhGxMM2FI+N6Ov1a291q6q0yMvRT0pUj41Wi4xQiYow&#10;zsowys4wL8h1flXh29kWNTYcNzUej51IImB/kQTcZCIW5loDv++A3xfAeaN/TQAjsvbaAScxLexf&#10;EcBIHDBSQdJB5+AJOSTS/5QAziDgr0FGQMjBwzvpZkziUscmU0YnrsmcwoPG9Als2vgUOAVKUAcg&#10;dYTE0fGYoeGIvv6Qnt7I4eHo8bF4sDAqJXOWnr00n7e6lL+2nL+8mDXHSKVNJ1FIcQRc6OiwR1uL&#10;/atKg9xsrfRUpfhYuehIxbgYncx0y9KXzjXVWZTpHArT9f68zKNQQZlDomQSYQGchoPtbypzW19w&#10;F397+ZMAJuRNwuG/+ZMT2dgJRAAHj/c/7+kMGhpMw5LypujFY4zSoTk124iHKJNH/Gaisp5cKEcu&#10;bgcpMT8JjDcz9hcGkUAogaf8gk9QAk8E+f6OYHoM7xMMlyOazUJGyKa+FPwovlzAzRzMMfao49AO&#10;Zaw4ItlSOkyFI06JPUONN0eFN0X8UaoEW56CQKY0X468cLayZJAIX6GD2QVu6Ig+Du3Pby9PwdlT&#10;d2nQ5SqpNiff1TjXWKlATyZdQzRGltdX8L7Toy9Nbvy7zhf/pPpfv9H66p/N7vzRmfM7H5FHYXI8&#10;saroJE2RVGXY8iJ+N0dVFHHA14BDpD1XTQyQpSEC53PWEUsQE8zX0zkc6z9aIF0dLYMfepVPLXI0&#10;pTLV0CnqKHfhO848N5LF+MrVZDLVhVI1BNJVwA9AwVwFkQJliQJ12XwtxUwdhTRt+RRtuVQNqUwV&#10;8Tx5kWJp4WIZoTxFcJtCucqYXBV0nqpQvhoigDGZuuJJupJ+cvze8uimME/oeP1orIdSmhalwZOg&#10;/jhRjS1JlSNFmSdNgSddHpUhh0qT5EuV4E2V5ofjgDVFC7REM5X545W+bwkEv2K0zydEr0gC0ALv&#10;0eQ3EP02vNEv4fYZ7u7p1MMz7KPXRFaIzgEtcUNrvNAcJzTHDcPghKiPLwj3jydv7Y/e2Oz/aqPv&#10;S4Stga93h787HL95PHEHVqfvgENpf9LA9+AQXqbEfeeArwXwuz2Av/lpD+DrCOD3BfAPiDx+g78J&#10;Td2Hph5e4R5eEB+dUR6eTt+9oN6GtyieeQThWU76WKAZ9ZbYbwMMf0PtsFkftz4jilyR78GJoJkh&#10;xXAuaAIrLIBxfBAO/QYneIkXOCNwHpMeHlJ+PCH/+JrIAmeEpnBAVKblJbK+xj44n7i92/f1Tu9X&#10;J6M3ISorNMcF0R4jmxOfjN46n7j7Bv8IFsYUbojCC5G4IQL360kOCM8HTQtDdCmIIQ3NSEEUMYgk&#10;DGbcH2RfaLpJqvgMX/onStVniy03Nrpvn05wnE6ynU2xXeI535K5ISofROOH6HxvKcx8zn8r7NA0&#10;WDYMHO9LfnwtgC/wD8FrfU2Exz+f4jqf4nmNFzjE2QS6WAlyGqLYLNBcboJcvmi+MHZWXxR/MA+/&#10;z3sCGHbAaBT8Zefne4oW9MAIeYEfAtxczpwcjrzgl6+AGyj5+VxBRQj9DJz9SQa78vG4fQA/rztA&#10;WjIYkcEKchEyUiGg5dEDm7u3zdke2nGwOHCzOfNyPxXg98CgX4gK+4qJ+YuI+IpJBEhIBYlIBAiJ&#10;+vJjngP4hH34pEM4pUK4ZCL4VeJRaoncSlEc0gGcUl7uAZW1tcS9pYu3y3sz9Q1V3k9SDBVSNcXL&#10;TVQrjWEqjFTKDZUBJYZKJYYK1ZYaVaZKpQbSxbpiJfoSFSbS1RbyTZZiM88lDiPl1v0x1CeP1wME&#10;T2Ol9sMx28EC6/68m/6o3QCh/UDRoyCJ01DZ83DFiwiFvQDRnUARwHYAKEV3g8R2AyX2giR3A6UO&#10;Q+Fw23VvsbUXoruBMkdhisvRuhdjZdA+FTqZu1jGbc+MMbDdhKG26cn+/XUG4HR7ETrZgC62octN&#10;6GID3ip4suok88lSiMFWpMF2qMZusOJZuOJpsMSbSKkDf9TrGMmzWNl5H9RGhOxeitZogOJCQzy0&#10;OAgdEKCRkpUU58UgvaNQPShS/8pf8cpX5txf/DRI9CRU9CBCeDNMYC2Yb+k526Y3944//24ACi79&#10;+Q+CBI9DMUfBwqDbaZjESaj4cYgYKC8ipS/jFA9jFZeCJBcCJXcSNPdT9FdiNJajNHeSjRZDVXdi&#10;tPdjtLZD5Q/DFN/Gq72NVQYP6iRCfjFIbjRYuz3OsSInMq0owy8r2ykpwy2jMKW+v7KHKqfjrqzh&#10;raTshxF6pijurynk4SDt0xRQt11OWE1pWompOEpvXUtomknubfavN+B1VuB311CKRgv5iMqGsUoH&#10;3jNO/9I67492ef9mn/cb+/zfOBT+xrn0X55UXgvgb6xKvzQr+JNh2mfmWV85V/zevub3zk1/cqj/&#10;zLL0W5M8FqMsAd1ECeUQBUlPEyn3KLPokbjmndLJw6Kh3fS2w5RGKLflTfqr88SKy+RaKKsVKuyH&#10;ioYvCka30vtocZ1DQXVZJvE23Ba6jwwMuczlOC3E5fwfyfpx68YL2Bc9sMn93jb/uyflf3Yp/cy1&#10;4r8cYQH8nXXJPetSFtOih3rZ7MqJEoqxmirxJpoJhlK+xhhHP7UXMRoeHrxaNjfQEYKaBUo2ObLm&#10;abAAtiySdUhR8HKSCTGSjTaQCtYWdLcUdy9yK6Rm9C8mtm9HNWz6lW15lxwEVx/GtmwltK2mdi3n&#10;DlW6ZcfqB/vJOIcruKRrPstVf5KtYAvGrNd72qD7pEbb+aWKdbKYrh+7lP0PfMZ/fvzkoZi3oGq0&#10;pl2ms39JZGpzZcPoFJ6wtto9R6ulEstIkxVUYsMio3llvo4Bb9ZbTiNWMCg52NHMiaEq5qa/L4lT&#10;lTRSzQzsemuZmZ/rySRAA4lYRyK+YhpTcLaWGfgLAHUkGhgxqQBQv+5Qgse9ok63LC12b270bm91&#10;rK02zM1W06jZw0MJHe2BVZVeRYUvXhZHNNSDljIivnlxvnlx9mN+TQAjkb4fO+D38z8jEcCAOvp0&#10;ORFbSSGACxuYwbWICUbWjJQAMD4427TAaFma868oC66uimhqTOrpzpmYKCGTXzEYdQsLtbNwyuUS&#10;7HDeQNvLodZ6Qn8HdbSdMsj8j9LjAzOTfTMT3bSJTtp4G3WqhTbVwiA0zZGb5qfr56arGWTwnGvm&#10;aeBFNM0yd/9l0kyntc7SWxfgjXvrGdRqKqmUMFU4OQruumhqDLyXMgoevuV5evvqIgAs8iVuIqWn&#10;I7KxFvTJHR0ELxQ8qOzhftAfPLS2lYXmBQbgekfktrl3tM8y2ukzrTQqKHvm5voWFvrm5tvnZ1u2&#10;18qXGYUzpPJZSsv6YvfWcvs8vZGE7aZRWibGKtvaKhobWru7+/oHKytfpYVHRZraZls4F9s9K7B0&#10;TVI3DRRR8mQTc7snGMwp8/yuUKKAWr2Oa6ueW6vO004DjzZd93oN53ZDz3HHcIZvxmZU2WFS7XFK&#10;40lq025sLWAvrmE/vvEgoRnxlwdJrac5vQcZndugkSks53yKSE6pa/5lp3EtR3HNgP34pt34JsSw&#10;bie3XOb2H6V1LIdXETyyxpyTcO4ZM35FCyHlvyiAARvxDRsJjYj63Ulp3U1t20trBxykdxxldu2n&#10;ta/F1tGDSqj+RfNhFVtxDavBFXvhtWD2i8T245imjUBYAxMckptVvfoMgrG2CTNu2ZtBlWdMA7oX&#10;VY+sbTcRXt5eEmx895Nh6YuIYaQFLANMdL22s6ye88we0GExuJzuX7wSVgVfHgdb8O3Yhs3Y+q2Y&#10;erASWHvHNe7E1K+GVtKe5005J487JBDdMpaCyvbiGv9eAQzGAYewjk1qRS4HV4E6aN+NbQCn3uYO&#10;vM7qBXUwHWAxsBSU4CzoAwY5T+8CfU6S2l4ndbyOfyeAL5M6zpPfCeCVkIq1qBpw78dZ3Yj9Pcjq&#10;2k/vOE3vusjoBoDLwavciqrdjKwB5axv0YRjYpthYKdJCO5pOngI4GZ34+EfjDtJsLnfS23dT2na&#10;T25BBPBaSMOARWyTlmeztmOLvtGEs9limO1qlPF5qvlZmulqvCkjwe6wOhnCD0BY3GXjwFFRF3gj&#10;y0GVs14vF3xKNsOrj5ObT3O69nJa98q6LrqnIPoitL58tELbWyWd7lJf785cbVFeb5Au14mXG5TL&#10;Hdrl4dzbw0Vod+lymXKyNAFvpnA2AO2XXy4EnZKtF1sElxpYNts5zielLqf1TmesTpeen+1lb2x3&#10;UDYIHfO0UtJ0GWmmnbE4NQdngSYtLec09qu8yOG0ShH3KDUIqQvN6erqX+ioI/k6JXraxbpZRToY&#10;+oa7xaU8C89w8QxSkiu00K5z0m900a1x0skwlo8zkM9/Yk6oyiaU59T4euSamba7enbbedVp2XQa&#10;u3UYP2s292iwe9EdErvU2gltrFztrqxQyKuj89VxNQ6KzvKsqmr8xjbKHs56IQ66oQpoRx05H1M4&#10;IjYG3gZYK9FQO0VXM15DO1pDL1pbL0ZLN1pTM0JLK9JAN9bEMFFbJVRdIVBbIdhIPUpPMUQW7SbM&#10;bovhsJXEPBEXfiIv46ejGW2ol6SvFW2sGWGrE+ii6RZu+rTM7dlwsNtstP12nMlZou5Vku5JnNFm&#10;kOaGr9JZpBaUbgIl620+Fx43vlcp90WlFmuNjVy1u0Whl3vsU08v22e2Ji8szeLMzDMsLbMszLPN&#10;jDIMdVN11RO0VGIdLPJNdJL0VMNNtKMdLFLszRP11P1kRB1Zbmvys5srSHgYaUXYmaU4WKTZmCRZ&#10;GMSBOsDaONFML8ZQMxycNdePtTFNdrTKMNKL1tUMMzOKtzRNAhVZSQ8xjAvLfT0BXhsFmefXDthY&#10;Pwb0tLNKN9CJVFHw1VAJtDBJdLTNsrVMA6d0NEINdaMAmqpBMhLPwAhSYm6Ksi/AmMjlVmbJoNRS&#10;C1aS8wbtelrhiAAGo11rYB3NYGODME31F1ISDrzcBo8f6XCxGwoLOoIlqSsHaqoGa6lG6KhH6ajF&#10;6qrH6WnE62nGWRqmmhskmhvEm+rF6KgF6qj5O9umRIfVdrcvdLfPMQUw9ScBDNPVRu5qhXXvB2VP&#10;K5wsGnbA7czkzx2wAO7vpCECGHGr1/b3VwVwD/VvFMDY4Tn86ALgfQEM6riR+clBxnj/DKJ+P7C/&#10;o72wpn1f7iISd6CdgqwQgKzk/T6/CHIhANSRzsiF7wvgoc4ZRAB3NxE768nXApgZ/vtOAFeXEyrL&#10;8YD3HTDgVwWw4Zc8BjcwKrckhO/I8PMaCih6cutF3NWL/kE3/rZ+MothGpd2Ep9iGL+oN/iLToDb&#10;hY/flY/fhZ/fQZDfGsNnKsZrIMmrLcWrIsEhLccjoyum5qJnHeriHe0ZEOTs6WbhbKhlpShvIiCo&#10;8uCh1Hc/in1zS/rGfdXbLPo3H+jdvG90577xw0fmXOy2vBz2fGw2qEdWArfNRH40UbhjYcHxNFAi&#10;JEcluUYrs1Uzfdgwb8IoD2uWi7fOxzsU4pwKsC6FONeXOLtigm0J3uYlAGddDMBaFQHIDuWgPmaa&#10;O2SYOaCf3qeb2q2V1KkeTTBJxhslEE3TaNZ505Y5BNMEskU4wylgw+v5gosxw0Z20VZ0xQa9YsG3&#10;YcG/aSu76mC/4OBDtw4mmkVO6MWP6mVMGBVgLUpGTXJGTTPG4CzQiACG43cBeJPM6wDf90E0MLLv&#10;L9YolWiWSbHModgUTJhlTZjlTJnmYE1y8MY5BOMcslEWgGqeTzbNxhqljxvCmatHTVNHrTLGbbKG&#10;zFMHLDPazdNrzNKr7ItKXMujzXMcVSLVhD2k0W4yks/lFf0FhFwec1uoaocFxzRi504JC7uUxfXZ&#10;xYXlhemNhcm9uYGD2Y7DmZZDehMo92fad+i9W/SBDfoIYPcntfYBiFK9tqrHTAGM+Ndf5IPLr0EG&#10;+RjE4QEQh3dt+JCJQAnqG9SuZWLrEqEFlMjs1+YPGQRchQzyt4Nc+DFg8LO1ictNLBwNfECB00Sf&#10;MaDz2be7pDc7xKttwust/OUm7mIDe74+Bdim923SelZI7bOTDZShKmz3y7G2/JGWnO6axK7quI6q&#10;GEDnq9ie2oT+huSh5jTEB5+uDUNHROiUAh3gT1aHdue6z1aHj5cG9ud6tmc6tmjtoAT1w4W+i/VR&#10;5BSoA44W+09Xhs7X4KTcACQxMiiRPNgX65PQHunNNh5UQOPB/E8JvecGECv2MYia+v+PawF2rdPe&#10;ibFrM/1zg/vB4Tuh+/e+3+WhawGMxPsi0hewOdO+zehE6qDxcKkfiQAOKm55YBz1jUHy9wZpPyj5&#10;S2t72atohysKJ4vczRT+MUWEJV6UM0aENwbDkSJwJ5n/RqLQ/RjhR7DlFWFJEGGNE2VNFH0cL/Y4&#10;SuBeJPp+DPpBNObh9VlwKkmMNVHsUYLowzjh+7GYe9HoO1GCtwHg8BfAPIhGPYgVfJQozJEmwZ0j&#10;hy5UFi5RlyzTlKwzUqk1VKzWV6zUkSnVkCpWFS1UFi1QwuTI8WfJodJkBJOk0HFiAlEY7ijU4xie&#10;e6GPvvK/9emz7z5x/PpTy+9+MPrxsfZdQQkWFRZhjz+jPb7gsWURsxWUNrW19xjt6YWO1sE/PaHN&#10;KWh7CtqZeL09drI1fLAxsLvSf7IK78x9CN4I+JnA5P2E7eCzd742geyuDQ7BawVvGbxx8OqvBTAs&#10;Ppn5kAHgLDgEHf7yCWG63r35kd25YQCogEPQeLqGRbYBRlJA/x/3AD7bmPxFkLPXCvb6o4jUr1cC&#10;vhHIgq9bQIn0AafON6euvzgfgNzUx/eFzPgB+ysje6sj4F7O5kiv6ZTXs9jjxdHVzSHyAb5lfVYt&#10;Kvs79cAb8t5oNbvwaB/isO/SgObpgMhJ+6OzrodvBznOu1k3Xt1bKWPfrZZ92+5QZccaJf1lksrd&#10;SOnvomS+yzV6XGTGX2IsW2ygUqinlKctn60hk6EqmaYsnqokFiHKE4Bi9WS//fTRDed731jf+C+D&#10;z36r8fvf6H/yDwCd//wHnU9/q/vVH41ufWPGes+Mh60vO3m+r22HOjmL7ZvG9ayvEY5PF44OGcuz&#10;g2sMOPB3idoN2JgbPNrAXu5T5kjtm/NDoAU6ZWwtDB9v4mZwzYuEzk1SP7Wlojb0eYS6tDc/a7jA&#10;40xxVIGscIakYII0OkpZujkq+Gx++nRvjcwg0VfX83M6RVCWd75TksLAe+KiuRzEUc9QbA7MLYGZ&#10;YcHcjrAb5rYV4rFB89hieJ8wQ2kRpQTqTPjgLNC/KICZSZhhWyzI8xRcIsRMBA34aYT/Jn+JAP4A&#10;RAOjeV78vHyB5vZDcXgLsntjuPxEUYGiAv4oPi8ODkcUxv2/flAU0/LKbMKXTy6k905mDE9mTuDy&#10;KJQ86nQBlVpIn3nJYLycmy2bny9dmC+amcmnUbOJxMTxsbCuLq+6WueXL63zcg0z0kxys8wLco2y&#10;M3RSkwCmedl2ZS8DejrDhvrjpsZTSPg0ChGQSiYgJBGw8dgJcCphaiKdRADDFtPpqZOTGXC0KC4X&#10;i4c3jh2bzBweSx4czsTjU7FTYNK4keHY4SFQgnrKTxHAv8BH6hchZXQscwoLSJ+YzMLi8knkbBw+&#10;YWQEZmw0iZnDGVG81zr5F0G6gYmuVfG1iv5FMqfw2ThiLoEMAJX0CWzyyHjC4Aiiez8mdWQifWwK&#10;vAhwYToW3DsueXIqfnwiEYuNnZwIGxkOGhoABI8NR2AnognY/OXFgpWlorUVAKjkLMxlMGZSadOg&#10;j19fz7PWZvtXlcYFeeopSXLRkVKhIRrx8bpJyRbZOS4VlcGdXYmTU/m0maK5+TwqLYsynUEgJjNn&#10;TJgAz2Eqaerd7s7wDRJwsN4mE3Mo5KxpchaJCOqgBG8QtIOzoA98LRafhiXkYIn5U/iCKSwsgKfG&#10;07CjKeTJkNE+14a6ZPJ0DmE2b5zRyjgKzetiE7XkErblEXLgRTsxFS8c9ofm82B+zr3eF8AoAVgA&#10;o/nhBNEfg3zprr96oAV86URRbjLCz0TAv12lXOYJB1v0vU0K4/Xqwgl1DFqcrPC19JFjTdfHFBuL&#10;pclzZMqwv1RFZUhzFqvCW+eCX4slOgqhIryxGrITeYnQCgXONr9NmyX37C9Mni1OQZtUfHm6nxRX&#10;kZlSq7tZjYNunpFclp5UnJLAC4G7ruzfWt3/L+Obf9D//nfqn/+D/J9+o/Xtv9o++tyL84dgwYfJ&#10;8gIFOtLM//tKMV9bKktNNFURnaYkBAAVQLoyJkdDPF9XMs9YKlqep8pQK1QEszvUvT+LP9yg7dHH&#10;Sp1NcrWkK8wUXprLugvfeYq6la8kXqkhl6LMm6qJytZA56uLlurIV+qr5asrRksKPxfkBDeSbqQe&#10;ryadICNcqCzdoKVcr6mYryCaqywCC2BVIUCeOjpXHQ0uz9WTjJLjzTNTSTVS9lUSOxnrghapEHUk&#10;z1EhRP5OtqFAujZfuho/6Bwh8KBIVbyImfz5pZZkjgo6UZo9XZUnS4svXO6T5WqR/T7ut3gUNM31&#10;mnD7HPftG/INiHH3LfnOW9IDOGaU/PgthQ2iPoaoD2FW+CEGJxxCSnoIzbBDi3zQqiAMnQOisYH2&#10;c/y9w/GbO0PfbvZ/td7z1X7/zePhOxcTD9/F0RJZ3+AfvMbdgUj33hJvw8mcmQ4Y3v2X/AM0fRui&#10;3IKB7Sy89S9zn2B4w2DE+CK8xn+PcIX7HsLdArwh3Lsk3jsjPTgl37sg3boigkEeQ/PiFwOCEMWC&#10;VKJqLvxPgRaYtdFoaM50a/j2CfYeRGc9n/oOIt6G6Jyvx+5BWD4Ii36LE7nCoy9IPGfTrCczt89o&#10;t69IzBzRHzhs4qPzidvHo9+fjv/whnAHIt+HS9I9iMYC620k3Bnu+Ri+FoaTmRqaHyIJQCQ0DBED&#10;Q8JAdEmILgFNi7zG8x+Nsm/23Flq/X624avTCY6TicdHY48Ap5OPr4jcsACeRUGzfBCdB6JyvqWw&#10;M0N42QBM0Xsd6cvOdL1wO+Ac+xhwgWe9JLBcEpiBv0wBfI57cI57eEl4/JrAcUXkuSLwvcYL7E9Z&#10;uZnpcD/SEkc5SWP8eFg9BXhC+HlC+fmCkAhg8BOAX9BJQADggkbBX3a0oLswxlMY8xz8EODidGJn&#10;s+fhdoH/08H78MPbhCMVFN8zFJ/nxwiingOEBL0xaB8RDJz2WUIsCCDI+4ybzfnRXas7P5gAHt63&#10;5uJwQaE8BAW9MCI+4pKBEjIhAFHJQLSIDwrjKS7jLyLrLywbLCAXwisXxiEbxi4TyiEdgJLzVTOO&#10;Cgwt720nn6+dXSxu9hYWRhrqRCuIlxuo1VnqlBsqVxopNVpr1pop5auhKwwkqwwkXxlKAKqNJGuM&#10;pQANxkKDVlwMT6E5L6FZL/7tMPGDSImtIMHdUPReCPogGIDZDxLeDxTbD5TY85fcCxDfDRLdDRLe&#10;CxbZCxbbDxE/CJU4CJUE7AZKnEYq7AfLbPtLHYUpbvlKrb8QX483hZb7YQF8sQxdrUNvNqHT1dNN&#10;+vYimTjaSRrrIo93UyZ6GFO9K9PgbyUCtEqANiagV1H0QIP5AK3DaL3jCLXDIJmTUMk3UfIXkdKH&#10;YZI7IeJboZI7ETJ7sUqrKYaj6U9OsHXQMRlaGnjTmLyV4rodZrLrr/Y6SPUqQOZ1gMTrYNGLcNHj&#10;KJHtcKH1UIFpN9bVAKHDKOn9CMldcL/hkocRUuAujsKlTsKkTpmch74D1OGzkVL7UTJ7UXK7MYp7&#10;MSq7saq7Meo70Wq70SoHUcpHkcrHkYonEfBWyoCTSNntKNXZRFPqS39qXzmOMFA71JtQ2+CfXxld&#10;3qFk5nOHTY2Xz1xaxE1TLthEIcIU45lilT0U2UpP6lhLbtpPa9lKbKSF16wU4CL1YpXY7KT53CXF&#10;AyXlIyRVY7jVo38wTfvUOucPDnn/4lzwv5+U/OZp2f9+WvHPrhW/dYD3AP7Cquxbm5IvTHM/0U/5&#10;1DTjC8eS/3Bp+ORZxx9dm/7TuvxLq5L7Ni85TbK41cJRkh6igvbaIg6hJhG90fXrJWO7L0c2Upt3&#10;E6uushuhgo6LzJb9pMbdlNattK6V1N79cspCAb41sDHcIM5Zztda1kcD7cL10Pize8Z/5HH4QTGY&#10;0zaP82n5D/aFn1nn/NG24Fv3mq+fvvrGsRys56ZZ8W3jgvuGBVw62RjZKBWlGG3lSG1ZX2NpD2eF&#10;Z56yjl4YI7tbojEY/WIVuxxpsxS0TpqoUZ6sVbKiu6t8uArKRwPjbSTmbSXxrOBpwVz++Hpm3258&#10;y3FE/VHwq4PAyp3Q6s3ourmoGkJYRbllZJ5+YJqyW6qcU66iU4myc4WyU4WiXaWiTYWizSt1x0Yj&#10;jwZz75d6rolyZv6iWgaswqgv7kixoCKfB3d19vVMYdvJhN7VxeYlev0So3phpmaOXjtHb5wF/36Y&#10;a1mYb1pfLJjBJ4/1pYz2FZKmahdm6hdgw1pJxleR8K/IhBoSoY5ERBxwHYVU95P3rWPAEcAISBAw&#10;KEH7tUNFGsuIhKppSjWNWkufaVla7NpYb15cqCCTamZojfNzoMweHopoqPctK/UoyHfNykjsbM8e&#10;7q+kEFqW5jrXl1uX58FQFWR84eRozshAwcRIzQylaYEBGl9RSWDq5jk6AEmbfC2D65GEzx9RD5b6&#10;3rI/oHGeXjVNzBsbAnOBxYMFgFkAYDF5k2NxnW3+1VUvqsqDGutiO9vLKMTmhZm6aWxOV31BV80A&#10;Y2L+ZHnlfGX79fra6dLC3ix9h0HZZmDXKP2zuBbKWAt1snWW2LpIbZyj1NBJr+ik6wpQ7gAA//RJ&#10;REFU+qWZ9o1lsHgkBTQAtr+z8O0AGmZpNTRy0dRY1lAfWBKcs5pOqaASwbMFTwAAFgbWjDxkQHJ3&#10;e2RjbVjdq/j25rS+LvAMy0k48PTAKVB2ri11gM/AAgOebnGuZ2WpaYbaTHtHO32mc5bROz/fvbjQ&#10;uDRfuzJfv7JQvzLXtDzXsMgAj6Vxjto8P12JH8vr7yzo73g1Odw6jW2n4fvwEw2lpTlBoX5mVt4G&#10;pol2TwrdfPPsPVJ1beLlDf25pJ9+zxV4V6hEwnDAwGPS1GdQ36vXzLtWy7lEwfKVusOgXfB8cO5h&#10;av1lbvtmTNVOfM1BctNhSvNhSivgJL3jNLPrPK9/L619M7b+MBneHnj6WTbWNmEjsOI4pukwFgYR&#10;wFuJMJuJTTsJTbuJTLGa2LwRU0f3Lx53Se6xjBh1SmQEvDxK63hTMHSZ23+Y2g46AE6ye/bB+AmN&#10;qzG1a7F120nNR8xJd1JaERMMxlyMfDUfXrkUVb0V17AX0wCmPo1rOU9ou0hsByWon8Q2L3kXz3nm&#10;U59kUlzSZ9yyl31e7oXXniS0HibC3nf/p3I/uRXcCJj9KIUpoZNgHwxKUActoB0+TO84Tu8EK1mL&#10;qlkIr1yJeLUeVw8uhyOGmdoY3CO4WdgHxzeuRVRvRdXuxNRvR9ethlbO+haR3DOnnJOXg8sRQXuS&#10;0o6E8x4kNAPe5PRfZvaAVYH+SNDtXlzjUlAZ6L8b24B0A+2IM0Y08C+yFla1ElIBrgJsRFSDqy4y&#10;uqGcgePoxovYltdJHW9SuwHXAnjmRf5yeBW4zeOs7sPMLsBpfv+bl6Pn2b3nmT1nGd2nYJGpHeAh&#10;HDGlNZgaDEv3Lhizj2/W8alT9+y3iJh5XniWObCf1Ane7FZc/XFa62kGvNHyekTTvG8V3jWn2yi4&#10;XsOpQcd0wNaU5m+3FWd3EKu/G6O9mWi6muq8VxEDEXohCumspn0poWI/DU6RvRrwiu5ZMO9bvBxa&#10;uRRZdZLfvZnfvN84AFHnoe2Ns1X6zgLucI3wdo/+Znv69QYJ3gZ4hXC0SjjYpBxtUi/XZ9+uM95s&#10;06ADPHTY93a74nIx8oLqAtGMLydlD/r4Nzq4lzowK4PKRwwH6Cj96LB1emWkY5ZQw6BXUGcr8KRu&#10;EpYwT6GuLNWPkqzjq4VcsiS9yuU9ip/E1XWPbUz0rSQHlVrpeLvZRHvZx8b7ZAyUdXSk5oZqqj7h&#10;Z/Hku5NrIFX31KjYTivdUiPH2XgwL2asOLEpxCvf0rTW0q7b5mmLvl2julWPiVu3pUeTtXuzh99s&#10;VRW0RIc2ZldHhy7GFyaSG3OsI4LV3B0w5qr3VVRYtU0kHHXFXIwUn5vphpsYxOrpxWroxWoZJumb&#10;peoaJ2kZxMJBwGohqqohmpoRhnpxpkZJOqph0iLPlMRf6CmH6cgHacsF6soFKYl68T0253xsysdt&#10;LyvlY6iXZGWaZq4bY6To4aT51F/fMdPGvu25PS3CfifR6jzF5DJJfzdcezNQbS9I9XWUFhSvA0Wp&#10;vY1QeROtuResMWQjlKPEmqAikGGrn/vCPdbd09Paw0zPz1A3ysQo3sYy08Y8x1g3RV8zyVA7xcwg&#10;08Io09o43dooxdIw3tooxs401tEiyVQ3UlHSE8VhIchlpSz93Fw/FokDNtOLsTZOtDFJMtaO1FDw&#10;01T0B6dcbLPN4NzOsKA1N04AJagjolcE7YTmt+PltBDks1WW97EwSbSxSAXPCpG1OhqhoAQLQ64F&#10;gEvAhUiUMKhrqgbJSnoggyjKvgDdrMySQX9VRT95aS85KU8ttWBkBDAgstcvHFusE2agG2xuGmFk&#10;ECwn48LHbcrOqsfBagxQlPVWUwrQVosEaChFaipHGWglmhtm6GnGGerEG+slGurEglVpqPqrq/ho&#10;qvm4OKXExzY0NpB6e+ZbW8m1teOtrcThgfm+bkZP50x3G7W9hdzeRAIl7IA7aD3tNFD2dsyAs32d&#10;dNCtv4vR3z0z1POr2Z5/gR7qeP87ZfsBiAYe66OB+sRPAb5TQ7NTQ3MIk4OzgAnwi5bJ+4dgzHde&#10;9ic1+4HoBVwL3Q943/UCBtopCIgGvla/YEAwMjw4MwU0Uh/pZgx20JAU0G01hNZqfMsrHLIHMDML&#10;NLwHcG0lqbqK9KqSWFUBm+CykilkP2AkF/R1OuhrE/wb7e+UNW9pydzVFXhgzMnnxKEQ9FA7/nut&#10;hG91kr/XS72jm/RALZJVypsN/GuVx4aHy5KHz4aHz5qXz5Kfz1SQ10iIR0+YR1uMW1NOUEeaT02W&#10;V01DRN9S1cHNxOuFtb+HfZC7R7SVa4imqZeoiiO7uMVdlOkPPCY3uM1vcJj/yGn1kMuOi8eJn8dJ&#10;gNNeiN1G/JGl4k0T3ZtmlretXO7beD90CGd1SWF/ksPlnsFqn8PhWCTwtFzKp1YjrNkkodMmY8Ah&#10;b8oeFsAIiAZGTDDJvgxUJszzh42yBvTTAUOGmaPG6TTbbLJFKsksEw7ANc3AGceRrEIXXQM3nnss&#10;uBjM2kku2Qtt2PNv2HDt2PLsOcpsP7VfdfVdcAyl2cSSzFKxJjlTJkUTpkV/rwDGGachW/8CQIVg&#10;mkEyzyJZ5TEFcNaUaRbWNItgnEU0eseEdjLWKANvAW9sPGKR1WuW1mmW2mmRVqcd02NX0O9VW/20&#10;PMYyw0krXEnKgwdlo2wYySnp/COPIY+EvbZJmE9QaVkldhK7QWMsM+ZoCwuUtQXc9sLY3nzf4Xz7&#10;4VzTEaPxgNG8O9u+PduzMTe4Oje+NI9bmZuCt/n8Sba9zwFT/QKO3rO/p6vjP/Nt7/HB5dcgPu9j&#10;kKuunR/o+YEABi0b1K4VUtsysRURwKAR8P5V1+P87SBXfQw4hUx9tjZxvj55uYl9vYUDQAfT0CH1&#10;LxzREK62CZebuNPVicPFkR1G//o0WGr7EqGFMVkzM15JGS7F9xVOduWOtWeNtGYMt6T31iWCEtdb&#10;QB0tZ0y+An3IQyWgz/ZMx95s9/HSwMX66NXWBOByYwzUd+idu4wuRAYfLfaDDgiXGxMX65PXyg3h&#10;fSt8LYZBn8uNKfiJ/VyV/b8BUWiAw5+LN+Ql/uJ7fP/w+vODvLWPQTp/DCKA9xd6EQGMGN9r73vd&#10;CConq0M7Owte6a9u6QR/q5d0yzjrvnqogr63k6pWiJxAusT9HLFbGRJsyZK8CRICCWI8GZgHGUJ3&#10;E4QfxoqwAOJEWePFYPWbIM6GgByCUzHCj6IxD6OEHkQKPUiQfBwvxRonyRIr8Sha7EGU6P1IkXsR&#10;wndB5WNihB9E8dyO5bkXz/cgSYAlVYgtXZgjU5QrS4y7XEWsQlW8Sl2yRkumXle+UV+x2VC51Vi1&#10;SVeuQU+hVle5SkepXEOxVEW6REG8XFYwH82axXc/geNO6OOHXo+5nB5jTFklZNm1uaT8ObRT7oi7&#10;/4jSVzVyzcwpJE4MzEx2LmJb1/Gt25T2Awacuvxka/hsb/R8f/xqB/t2h4DstH21hQOfKOSDh/xP&#10;Bsjuy6AOWl5vwj3hd8c0/dfGF5Gj1yAq9C+fE6bfPVgcQ7YWRuwvaEQE8LUGRvgrKaARffsxiI5F&#10;Po3I1MgyrtuRU9ec/GSCQTtyI+ASUH9f+r7P+zd4fV+gPzLXhyyN7y8RjuapFwzaawbp9dzI6XLn&#10;xnYT7bCbCC1nTmEVAop+VHzOreRq5uxRmOc7N+57NKZy1sd22nfvzcjdi4Gbuy3f7DbcP2kWPWvU&#10;q3N6GCT0B1/+zwIEvg4U+jZU7LsQkRupcgIZ8sLZShL5alLFWgrl+spVRhqvjNVfaisWqEvnKEvC&#10;AbjSQnGiPBGCHEE8DzweffPkwZeOtz63+eEzs+//y+j7Pxv88KXOrW+M2R8mOpjXJISVJYY0lKTS&#10;SX3rK3givuPqmAGdzUIXC6C82CHtLI2u0noXKJ0nG7izHeISpWtzfogw9GpxuguU1OH61fGOnqy4&#10;JHPdAEnBGElUrpxwgaRAJpozTYgzXoQnUIQ7zlCtOz9lmTy2ujy9uLw01Efz8cji59Bjf6ApKeQi&#10;yu/Mx2orzPOEKYCvHfD/vQBmhgj/TAAjLuqnEf6bIAL4mvcFMFP3fgC3jwh/EECUNxjDGwAOBbif&#10;8/I+4+RzZUM53OI21nGNz+wi5Y/TUgbH0ycmkydG06am0rHYDBwuE4/PJhJzSCRYCVMoRTMzxXQ6&#10;rIQZjEIaLZdMRtSsf2e7f3eHb3urS3WlWW62dkqiTnKiXnqKbkoSKE1zsmxKitxqq3072yKGBmIm&#10;RpMphFQqKZNBzZ6byZqZTiHgYsdGIgb7YX04OQHr2MGhpKHhtLHxbCwuj0AELYnjY+AU4lPhPmOj&#10;cSPDiKz9mA+87/u8L4DziKT/NwI4YxKXhSXk4EnXocApoxNJw2PvS9/3SRudfF8Ap03BOjZpYjJx&#10;cipuYiJ6fCx8dAQQOT4WNTURg5uKxk7G4rGJREIqbTp7llGwslSyvla2vVm2ufFyY61gaRG0R02M&#10;v+jqcKmtsS0v04iPV42KVgwLVwgNAxWdxCTjjEzznFzP+oagru5kLK5obr58ZbV0aTlvhp5BImeQ&#10;4SjwZNwUvJHz5DgoQT2VgHufdBIha5qcO0PNpzMSJ7Epk4SsSUL+FL4YTyghEoophAIaMR43EksY&#10;9+vrCRscy5iiV1F2CvvmbH3yOWH7a8+0vy4ogacCKNj+ovnefcLhOiyAQfsTlIALKP9GAQy+LOBL&#10;J8L/VBTlwPtIK/R57vbs+Rp5dQ1P2SPjoCUivS4n3VbZX5olU1eoWE80W4ErT56rWBGVq8D3Uh2T&#10;IyeQryhcqq0QLyUYoyxRH+j2dnZqmzq8s4hdoA5uzU4cLuAuFonr/fVxBtJJWqL5ZoovrdVyDGTS&#10;tMQiZXlcWL/O0pFMUhECdV+RR3YsX2h88Y/Kn/5G+6t/Nr/xB+vv/8P2h0+c7/7Zi/1GCPpRggxf&#10;mpJQlppovrZUiaFCmbFSkZ5shopwnBRPqBhrmq5IvDKqTFctUkJstqn6bIV6ss04mp/KtdJOUcQU&#10;G0i9NJd9LvHQQ+hegbJEuZpMtgY6UxudpS6YoSCQLCWQoSBRYqhd62h90trYFuwdp6eWpKtUaKRZ&#10;oCafLy1aKCOSJyOcLYfJlEdnKgpmKPGlq/BlqvBlqfJnKgvESHFn68omaMmEqErN1pVB63PQ3FRT&#10;sEWYyoNkHd5MXcEMdYE8DeEEMa4iVfFCZdFCZeEcBVS6AneWKnemFleqJluq/hcHncJnYyywpCSz&#10;XuF/vMB/95r4HTR98y359lvynZ829H0Eb+iLQGd7TbqPpHq+INyHWxic0CwHtCIALfNBS/zQPBc0&#10;ywXNPIaosDk+GPhxu/vGWtuXS02fLbf811b314dDP5xP3L7C34WNKfURHKpLffCWdOts8tuj0S/f&#10;be5LgDf6fUu8jfAuWvcdfwkFhog3IfwPgLeEW4gAPiPfuyTeuSLegfAPIRJ6v0MQIjrTq52txH40&#10;kxQtjXa9orvvTwgdTHK+mWYH3V6Dy0l3IOx9CMcDTaEhrMgVHvOayHP+TgD/eEV+9JEAhh3wRwIY&#10;rPbuOwH8zgEjPd9zwARueGNgGD4mKNi700VgGKJMMNAMGppGvSXzQRS+g5EHs42fT738l8nif6XW&#10;fLLVd/MM++gthRPOOD3LBy0IQPPgcp43ZLYL/KP31e8V6TEzupf1kvD4LZkX8G5jY7jlEXhrgHPc&#10;gwv8w0sCy2si2xWRm+mAUftTFl7WhjysWmL8jtIYn58EcPBHAtgFFsDMFNDXAhjF7/ahAOb3+Amv&#10;a96Xvh8DOlxrYGEhX1G0ryQmQErEHyAm5AN+2nCzObPcs75zy4yH6wkvr5uAgKeQsLeouL+YVJCE&#10;TIiUTICIyBMx8afiUl4isv5CCmH8cuHcsuGcMsGPhJ+ziDzll3yibRwcn1AzMkBfom3tkWZ7wqNK&#10;TA3SVeUrTHXqLHWKtKTK9aUHnhq8MhCt0RetNRCpMxCpNxRtMJSoN5JoNBJq0HpIcMXMPBejP8ds&#10;hEhthYptBKIPI0X2w9CHoe8c8EGQ2F6w+F6QJBzpGyTKtL8i+6HC+yGiB6FigMMwuP00Sm4/WGon&#10;QPIoVGnLV2bDW2oz2QqitBwvjl5tk+Atfs9XoMt16HwdOlu/2Fs62ZrbXZ5em5maxfdTRtrxvQ2U&#10;1jKIMXhZnbAY77idYH2Vbv02Se9NrDqUqLYXIAonnY5WOolTP45V2Q2XWw8Smw6Qw6W77g8UQavD&#10;0EIf1JO/nee3EWe/G2l4EqJ2Hih9GSB8GSR0ESZ8Ei6yFYZZCREiuXEuBYrtRCvsRMhthcmAcfYi&#10;ZffCpA/DZY/CZE+YnIZKvyNM6iRc4ihc4jhC8ihS+ihK9jBG4TBaCXAQpQg4YnIcKX8SIX8SCQtg&#10;wG6k4nysPi332WxX/tz0wMQ0tn58sgHHSH41oGLq990dhTs/qrLf0uX8Xl+Vy1nhhk6qYfx85thZ&#10;Of4oq3s7vmE5um46oqHbv+65UpAG/1NVySBp2VBh2WAR5XBOzajvzTM/scv7nWPBPzsX/ebJy988&#10;LftfT8r/yaX8d/Zln1iXfGFdAgtgs+xPDJL/ZJb2hWPJf7rUfeLW+olL43/YVnxuV3HHpeKxfTGH&#10;UQqHchCvmJswylZHzCXQMLzGr5SU1b9dOr6R3rSX0bCd0rgUX7uc2LSR07+eNzabMz6dO1XjV+en&#10;E2Mk6qEm5K4p42+iHW9qk8euGvaVXOB/Svr8Qdb/98qh/64V82eb3FvPaz93ePm1U8VN1+p7T+se&#10;OtU8sqm8Z1LEpp0trBCvqpqgpRajoRigK+tpLvfERszagVfH5o5UDMawWMk+X8osTUg3W9y4UMkm&#10;Vc3DSSpQA+NnKBlkIPLcWMg5xzlnNm9sJbV3ObTmJLIBim+HYlu3g8vxrkl1Bj65io6Fau6FKm6F&#10;Si4Fcg5FMralMjZV8nY1So4tum4lClaZEoZ5yjaV5l419oEvrb3jTZ/aqBgG+wRXVdbVdXSlVVa8&#10;yEr3fpkX2daQOTWchR/PI06VkInV09MN07RW6mzzDKNqgZ5Hw2USx/IpUxVz0zXztBISNnd0sJL8&#10;zv7WkokAWP1S4JjaawGMCMhrGuZmQAkarwUw0lhJAYfUmhkaoGFutmVpEVQKJyfi2lpL8LiOtdWe&#10;rc2mhfli7BRo8S0rcUxLcc/LCnpVntzdXowdB+O0LM11rC0VTo5mDvYCXuImXjFDkMHgoB0J7f3A&#10;+H4QFnzN/4UArmbGNFdNk8unScVEfPbUeOpgf3x3h09pUUJbXUF/W0l/Y+NEB34Jt3K8sHm6uL4/&#10;s3FA3z5Z3Hu9tne1tXK6StygDc3humam4O2BFyiIA66fm66bpzYuwCG/f0UAgyeQPdyfPz5cSSFU&#10;M6YrqHC+7g8EMOKAmxdni6bGEjtbIxpqgqsrwAOMbW3MGRlAUlu3ryyAAasohAoSrppCBI+rbY7R&#10;sTDXvbjQu7yEpIPupNNbZuit8wvNiwvgNbUsgcp80wKjfoFeNz9Tt0h7SR5PH+kC5BOHK2bxVfPE&#10;etpUx2jf6OhwX1d7XlqKh62tnYZ2gIl1wTO/1sC4Tu/oGgvPeEEV988fe/6JJeuxfKuKfaOOa4eV&#10;z6BzaJeNX43uk2od1x7bYKJ32kFG8356025K01Zi/Xpc3UZ8/W5Ky1Fm52Fm13Zyy3p07UFS60lK&#10;+4xXHtExZSe0+tcE8FYcM0Y2rgExwdvxjauR1Qsh5QSPrGGH+D7rKJx7Bjj7pmDobeHweXbvYigc&#10;mQp6Hqd3nmZ2g3IvqWUzoRHOyZzRCQcfJ7esxNQuR9dsJDQeprYfxDUdx8P29zy5A4lwBfWThNY3&#10;qd2niW1Iaugl72KGV/6sRx7dMw9OlRwH568+y+g+z+w5Te8CNwIWjPhOpL4dC4fzwsQ3wp4Yzm/c&#10;vp3UvBJdsxT5ai22boeZLxoAGgHwnSY0ApCYYPAEELm7G9uwEVG9FFQ251fcYxo6ahdHe563HV13&#10;mtrxLkI3pX01tBK0gM6gfpXd9zZ3ANTn/V+uhVUh3hccIhXQ/4gZPfyLgMsBiKmFXwFYfHTddmQt&#10;lDcCZfa/Tuo4iW0+iGk8jG8+TYYN9EJQ2VZM/UlG12lO72FGJxJpDX5BgFdwkQU7YPBATtI6wTMB&#10;w4Lx3+T0g8peXON6+CuqV26/WXiT5ot69Rc95tHTL4rBi7jM6T1IblqPqt6MbthP6FoJqqN5loxY&#10;xTVru9dqmLYZG024mc8Fmh/FGBxEa24lmK6lOu6VRUBTHRAJd1HXsZxUfpDeepbctRVav+hbuhJY&#10;uR5ZtxpTOxdZNhNXslXVCQvg/V1oZ+lwhXS4RjhYnDpZxl6tEd9sUd5s0y62qYdb0wfrlNcbc1fr&#10;c1fb9Lf7JOhw+Gq7+mIx/nzG/Ypk9Aar+BYrDeFkjifktkYUNrB6mzTPo60K0lxr+8xYw+Jcw8pG&#10;w+x8zzR+bHqKujrXNkV2Ta0TfZIp6l4s/rTANqq2eXhjGneUG1NnrullpedvaxgQ+ixpqKpvqryh&#10;1t8/11IvVhkTKsn2jP+WC++PkZqSr/ycO1ODsGUpPXEB+ZbGLw1NWiwcei1cB83dOo1c2o1dqg3s&#10;amxdydk5EJUA/h65wOHaX8Q32EZWW0fUOsYXWkQEKrjY8BsZ8xpJ3VNR4jPVkX9mrBtiYBypYRiu&#10;oB8qrxOiY5IAh//qRAF0dKIBmmphaopBGopB4ugn8mJesABWDNFXCjVSjVCT9hPitkVxWvGwW/Fy&#10;2YkIPVORDzLTiXY2ibKQt/fUss60se/0dZ2Jdd1KtN6N1t0OA/8Q0toMVN0NVLmM1IRidaBIjTfh&#10;aleROifheidJtovRdtU2Sp7CLOb89310lFN9AmJ8s1ysE420gywMYpyssxwscgw1E5Rlw4x108wM&#10;0i0N0y0Mk8z1Yy30opkOON7KKMFML0ZT0V9MwJGH1QTNba0u72tjkuTtVupomW6sHWmoGQ762Jun&#10;WhjE6WuEWRjC+tbcOAGAZHVGsLFI1VYPEeC1uf2D2oM72mIYFz2tcOSUoW4UnK5ZNQi0mBrGIY1G&#10;etHvO2B97Qg1JX95aS92FiMuNlNhQUd15QDQzcosWVczDLSDy0EfpLOBTqSORiiYTlsjyMQw0sw4&#10;Ul8nSFHOXVLMWULUBUyNEXBge2TEz20tLeappRphrJcM0NOM01CO0FaL1laL1NWINtKNMzGIA0Op&#10;KfvKSbupKntYmEWEBpdXVowPDqyMjW50dc3U1k62NZNaGgmA9hYy7HqZPrizDXbAsAbuhAVwbxcs&#10;gGEH/OsCGLGwH/O3CGDAtQO+Nr4ARPq+r34BzAFhAQzv/svcABiArAHRt4jKvTa7H/CL9hfwi/YX&#10;lr7IvsXMWa5TQHc3Ea/tLyKAmQ4YW1s2VVNB/PsEsNJtC4X7NqKPHHgeu7IK+LLIx95ST/lGLeUb&#10;7dRvtVJuqEXdlPW5JeR0n8eMlV2fg12Hh9uAi0efh0efl1uXn1sXxaUtwKmN5tSWRBmLcelhHmsK&#10;P9aR5jXRknS21vSzM4swsQ/TcAhVtAoWN/EX0PHlUPn/iPsL6DiSNdEWnvvehblDh6H7NNttFljM&#10;zMzMjBbasiRbksXMVFKJGS1mZihmqcTMzJacL7LSreN2d5+Zc+/M//faK1ZkZGRkZFSq1F5b3xcB&#10;bKqvHiv6P5L25ZLzF5YLEJfylRLykuVzVRVwN+V3DxB5lSgWlCkVkikWkMrjnfzEGcXmnMvpmnLf&#10;MumBZeJj63hO23h+pwQJ9xRZH5ScX6NmbJtGQodWUpdOSo9eWr9h5oARatA4a9wyf9K6EJSgDk51&#10;aif3GWSMmqEINplYsySMSTrOEpayZNvUOY+k7cCENV/vOXdDppPUorPghgvfhhPnjjPXvrv89nP7&#10;ZQ/fWZcghkMszQ4WwJNmBSPGeWDwSetcjA0KY5OBt0LhrbJZu/+if0kAI1v/IhoYAN8atNii8TZo&#10;rA1cEqzRZEv0rQAeN0jHWOTi7YsnHYv77fLabbJbbHNaHPM63StaPCrzHApe68UYK/rLyT8XUPRm&#10;V/F8qOrGpuUmbf3KIyKvrHGcTNvcWDzeXtxamyFvzmG258f3F0cOFwaOF7uPF9oARwtt+4tdO4v9&#10;m0sj60uYlWXi4jJtZYm8uwi7nJ9ysjwOQMwiYhnP1zAApP2nIOrxpxwtjv4st5cgh7f3RW4HSlDf&#10;nu5bo3YC1mldyEwAH98LGefv4vbaT0Ce8fYWtz0v1/GX68SrDdK7TfLNNvX9Dg3apcOczMEcz0KH&#10;TGh/CtpjgMb3O5SrTTwrTndsf25gg965RGyemXw7NVZNHigl9ZcQeoswnXmjLVn9daldVQnt5dF9&#10;NQkjjSmE7pyZ8YoNavPhXM/5ytDV+ujp0gBSud4cf7cxdrE6fLLYfzjXt8/sO5gZPJobPlkYPV0c&#10;O1saR4C2STebhOsN/NUa9nIVAwCVi3Us7EQ/0m+33Bqv/2qOflBugAOWAP7kc/zb7wPS+FNuO/yE&#10;IYSD+UEA+BQAe7P9R4vDx0tgNLgDOASnTpZHt7bm3OJKvtJ684VR2gObfA6jOE2LN25aeuGK/Fmy&#10;D/Klv8uWZc+Q5U+VE0mXEUSLs2WLP0qVYvtY/abKcSGkyXMjFdAOOnzQwJJsyUpciUpPAQmKnHHy&#10;7LFybDGyTwDRMo9/SrzU40TBByn8jwDJfA8RkngfANKF2FCinDmSPEXyQpVqknU68k0Gym1Gap3G&#10;6l3GWp1meh0WBp2Wht0WBn3meoOm6r268h3aMk3qsmVqSigVnQh5A29xYwNxR37lSH6zvO9lXzyQ&#10;tHgVixqaGBvqa2ouTxuszx5tzMa25pN6SumjNTPE+sWpptXZtr35vpOF4YuV8esN7Pst/M0m7mpt&#10;Ehwi9Xfr4DWDDxHOVscvNnCn6xjwWSMCGFROWNHAoES4fSsQPg7zRdQvOPzY/p5vEAEXmySYLcIv&#10;CeDb8T8B3Boxtcjhbf/zTRxyCmm8fT8vtvCX2wRQgnZwiOzjC+aJXP5Tbu0vAHS7Hf/2AX/EMuFo&#10;Ye5kbvF8bvpynnC5NHCy1ry9Wzt/2DxzTZ2BzlO6cLKOcQK6PqKajjaeXv3diXtEkwss5zn2zgXu&#10;8wvMb05GfnM++O31gNBZq8Z4mFi87Be+bH+MEuWMkRQI5H0SyPUgnO9xDP+TRBGudCl+tIJYoZp0&#10;qZZCha5SuY5SpZ5yjaF6jaFalb4qqIOyylA1W108XVUkUZ4vSuJpsMBjv6cPPNm/d35yR+NPv7bm&#10;fpjibNmFTmjOjU8Pf4GKf9VSi+ptzJnoKZ3FtW7Pj15ukaFjJnSxCF2vgA/u3T4djuRemlhn9N8c&#10;ToHP62yFgH9bWObvGawqGyYrkq0mU6wqXSgjkCfOXaokmq8qnqgs8lpWINbGYKKuaG+BvDhNWV08&#10;6Omgmuj73PtGTkrYXlr42dMHlvKifj8IYJYD/iEIWIzf9f9MAIvyP0csFAARVD+M8H8Lkhf3Ax/J&#10;4I8igGHve4uMUAhASihMnD9IlDdAkN9XUPilgPiLh/x2MkZvAtBtBaPTqDFSOgaHohASJ4dTMeNp&#10;k5PpGEwGFpuJwyE+GAAqaBKpkMEon5urXlp6u7pat7b2dn2tfHmxfGWpeH42nUQI7+/1aaz3rKly&#10;r660zc81RWXoJydqxcfqJSUYZ6RZ5WTb5Od6NNT6tDcHD/XF4ydTqcRMGjmdAu8ZnDvNyKZTM8nE&#10;FBwmZXICkIqZvBWuH9vWv+1okVTPPyVzEpNDIAJuBTAok8fG/qsFMAre+peUQ6DkEqkANJ6chSVm&#10;TuJB+bOAUygMAVRQOBIgE0tMxxLSMPhUHAGQjMMjJIESTwDETUxGjY9HjYxGjI7GjI3HYbGpRFIa&#10;lVqxtl65tVW/t19/eAhKUC9ZWs6fnUslEGOGR1+1tLlVVNkXFDkUFruWVXhU1YCKY1EJqD9/Wx/Y&#10;3gn6pOGJaBodDvb9gWwaBXxAaQQc+Izyphlo1ueViscmYyeTMBOgTAFry5jJozELSPRCPAlJAZ1H&#10;wGSTMInYkcwpcjKJ5N/SlYObb5+7CER1yOgF8Iu7Com6C4t4Cot4I1JHTNBfTPAVix8J4FstdCt9&#10;P+b2h+7jnztJQU8hbnMRLv2xbubZBrRKnl/FE7eww9AsttTXJkpbOFrpaZ6heJGuWIG6YImaUKGy&#10;QJGWaLGeRI6SUI6SSIW+co6mTJyqZLKl1t5Ex/kCbn16dGVmfGVq9HCRtDM1eTOL64jxidURDVfh&#10;y7dWy7VQztSXjlXkc334xwJTpUIz5SJzlVxjhTglfh++75ye/Mnl8Z98uL/xfPyZw7e/svz8Hy0+&#10;+192X/+r+8M/veD48o3QgygpzjQ1kTwDuWJT5UJjxRw9mXQt0TR9sRwTuTIDzWQVpd7MpIu16f01&#10;+h5zosjZJFVFtMhYttJBLUydN1iBq0xXqVpXOUdbKFObL0cL3gM4XUGkQE+DEB35vr8HWl6E5qc2&#10;2hvrAp6nGqhl66qW6KoVq8oVKEnnKUuiVcWyNURRmoIobdgB52oJZavCuZ3z9OQT1aRi9VRaYkKh&#10;1VlonsCoik0w5I3V5M4xhbcohvNUq0kWacoWqkuWaktnyD1NV2YvsxTNNmBP0b3X6PcYwslC5EcQ&#10;+QFEufeejKRlhqNs39Pvvqfdu2E8ALxnPIam2N9Pw1zTHp8T7x5hvj2c/IrlgO+xDPFjVmpoLtj+&#10;LnDD5SIPtMgHLQpATP73pKdHI9+vdXy20Pyb+aZfL7X+brXjD1u9n+8NfnEy/h0cDUx7AjHYIQYo&#10;n4DDd4SHoLwmPfiBex/ia6mg/CF1MwL1LkT6BvAejiR+eEl5fE59fEWF5TFEegTheXc6hSHay82+&#10;WB9tWflHYnYqyktD/sdkk2Oy0ilJ4JrOfkn6+hzzF4j6ACJyQQRhiCDxniR2TeG/pHOcT9+9QATw&#10;B/v7sQNmO8d8fzz27dnk3feURxCdDcwQrkxx/Nj+IsAO+JrAcU14+gPcCO8I3Fd4risSzw2VH95u&#10;eUYMmpOA5sVhmMIQnf8cz7E7cme58y9TDb8iV/9vfPn/WOn+fHPg64PxexdEdlgGMwWgGUGYKT7o&#10;Q6pnHgC8uS8Llv3lB1xTeK7I4HmfXJAeAi7Jj67IbIgAfkfmRYKADwm2oZ42QlyG0oKuChKvBJ/6&#10;iQiECfKF/SCA/YXgTO/w33mw/tQD/lsQCRFfaXE/gKigNz+3Ow+nqyAP+P0LviWQLwoE5OsCRlTA&#10;/2cR4fdD+HE7vIm+tEigknS4ukKMqlyUrESwCL8v91NPwNOnHgDOpx5c3F58/D5Cwv6iYj4KUu5K&#10;ss+UlV4oqbyWUw2RUAoTlA/llg2R1k8W1YrhkfXnlPCQ0X7l6peTUTjQ2TgJze3NF1XlWzvEqqiU&#10;Wpr0+7p2uJkU64mzBLBko5lkk6lks5lUi7kMoM1cslaHA++tMBOkOReksh6pthWpuB4qcRIvdxAp&#10;fhAldhglcRgldRgpdxAlfxCpCErY/kZIwPY3Uhw+FSV1FC0NAO2nsUpILujjSI2tQMXtIJUDtDu0&#10;NnK1Tbnapl3s0OA8kPuz1wcLN4eL0M0+dL0HnW3cHC6fb8/uLJDmCIPM/qaN9jJ6RsDoKxO8n+ZC&#10;kNp2qNJJtNp1ss5JjOZhnNZ+vP5BgsFxov5Fkv67JN3jNPPREJOZsgiI0gbtk6Gl0Xcd6IVU9+kQ&#10;vZ0oraNQ+dNg8YsQ0fMI8eNIiZ0I6dUQKcoLwaUQxZ14ze0Y9c0o1d1o9b1Y9d0o1f0Y9cNo9aNo&#10;VcBx1C3KpywHfBYjfxKjCB7wNF4FcBKvdhynestJ7AdOY5WvYlUPY1QXYnRo6Q7MxsQVUtf8Io0w&#10;vzQ4tf4qudLALkpQ1ElK8Jn4Y7uv/5u42veWJvfNk7VCh16WUoIrp4OKN+IbLosmrutnip3Qz+QD&#10;NIReKkgF8Ym85BDzEdOKELPO/MY+51euRf/kVvTfPVkC2Kv8Hzwr/l/3in/9qwAu/bNtzq/MU39r&#10;m/GZe8nv3Gp/69H4G9faXztV/Mml+o5X7WOPanbHAj7rLGHDOBElf3FhVy0xNz+jqNrQBkYRdrVk&#10;dLN4cC1/YDFnYLlwYr4ER86e6I7rjrXJdFIM0hL20pQOUFcMk5UPVtCI17QvEnIsuGed9YVRyh8N&#10;E/9VL+5/asf8T/2E/22W9hu7vD86FH7hXHrHtfLBs+rHLtVPHCv5rEuFFGNVVOM0tOK0tML1NQMt&#10;NP3sFd1cRM0d7ivGiZmVqLgUyFiiRAxzZM2K1O3TtV+4yAaYyoTbqsaYSL40FnbN8cyfLcTNp3Yf&#10;pfeexjbvBpQzXVMHDV9XK7vky9rkyNvkydmUq7rUaXvWa7nXKjvVKDk2qLu06HlWqDvXmbyos31V&#10;bOGTYuCSbOqR5x5cHJ6ckopqn5ykbm13TzPyBntTezrCW+u9ygs9ywqelxX7V1dENzZn9wzUYkm9&#10;08uDK5stmyslc1QUcSwDM5RPxlQzqfVzsMetpZPf0sh1dAoASacM7/7LMrs/C+JQb/UkAGlBYn/r&#10;mdNvp0A3ZtPcbCWFjB4ZzujvqyCT2peXOldXQNm6uNA4O1NNo6T39cQ0178uK3qRjwZlUmdrBRnf&#10;vjxfQyeXEjDFuIlKCoFlZOFYWPiOH6V6RjRwy+x0K2sb3Z/y9wrgxpkf7PLsTNfaSu/OZvv6SvUU&#10;LR87lj/eXzYxWDPZ3zTR3Y3rwU+Pb+wwz69WofebV5crRyfzuwfMjf3Z5b3Z2e1p2gZjaBrOCA1v&#10;CTxH6VxgtC9ONc/RGpjU9llmx8wHQB2ARDODeTYw6eDZ8ydGirDjiAD+kJr7h/TayLQRB9y2NAda&#10;wPzB+uSODcW1Nr6pKgusKIlubUgb6AZLB65qXZgBfLDjU/SWaUY7c7oTPNocnBG6G1SYs71zi4Ce&#10;haXuxcWuhYW2hXmwLA2LzPrl6eIpfAZ+IA3fj56aKF4mla5SKhcIDeSJ4RkKdmF6gIiprKtOS01O&#10;DA1PDwqJtn+W7fKi1j2wxTnwrZFHgbRpCodixPdiSYLqmbKGpdr29WaerdZ+7bav2m1fA7C+KYzQ&#10;3PXkt0c5HSd5PYfozp2Mlq20lp309s2UtvW4xoPUztP0nvmAMoZXzn5000lC+1EizEFSOyszMMxW&#10;avtOcttmQjPov5XYsp/WeZrdf54zCJgPq2K+KSP75mG9UBjPTIpf/lJk7W5K+3lmH+AU1XeS2XuY&#10;1rWf0rGT2AquPcrsOcrqO0T17qR2rCY0AbbTOkDLcWrXaWr3eVrPRUbfZUYfKC/Se8/Te6+zBq9Q&#10;A1eZ/eDsQXzrZmT9SnAVmC31RS7dv3A+pHI9pgGO8s/sPc8euEAPgscBgNshgFvDqYyz+g7Suw4y&#10;ewDgcVbjGuF9alPawX130+DUx2AyAPhJk9sA4GHBtUcpcCQrAFQOkzv2E9v2ElrnAsum/AqJnlnY&#10;Z+kED9TM65LN6AZwFjzsBaofrCSog/4nad3bsU2gMyjBCGcZvWA9wQigHdRB+TcAg4A+oAT9V8Nr&#10;wS3oL/I2I+r241rA+txkD92ghy8z+4+TO3fjW5iBpatRdUfp3cjHcYIeOM0ZvMgfOc8bvsgdAi1n&#10;oCW7H6wAWCLAZdYAPMOkDrCqYJHBYo7bJ7bqBVar+jToBfbbRtNeojeiq4/T4CDmk7Te9YjWuYDq&#10;SZf0FsOXVRqWjUYmE16OSxEuJ4nmR3G6e6lWmxlu28Wh0HgzRJ5839q9llF5hG6/RPXC+fYjm3Zi&#10;WnaTOrZTW5nhJbSYwuXi5ptJCrS+er0xf7JCPV4jH68QT1cI79bI7zap77bgLYGPd6bgCODNxevN&#10;peud+ff7jPdHmOvdlqsV1OXsq0uK1XuyNkRVh6Y1IZr2IU5tG6u7TnQ+2cinTFc3kztrpwj1yytt&#10;K6vDcwzMDHF6dXZ0avZNUZeib56Yd5GoW75lZGNN/xqTelmJ6nY0DrTSe2Vj8CrQPWGwZmCqfagl&#10;Oqb1jU+dl2WemVKILKeX4Pf+cjyxpsq1YR5TdblT5VmNL90rrK1bbF06rJ51mj8bsvfttfdpsHhW&#10;Y+M6HBG9Vle71tJAzivI13Wq0nveYP66xT680TG61Do81cAvWMPLlNdA4ZGa4AMVaWELE5Mge7cU&#10;U+d4DbMwXcMobd1Ibe0IPb1oM+NES7MUC+MkE/04LeU30iKeyjJ+JtrRAAvdOBvDJGOtKAP1UF21&#10;YEUZPyFeV7ZH1k+f2MiKuhspv/A0ehVk7plp79zwwhkX6ricaLefYnGSYrIfo78VprkXCqeAfh9v&#10;chNtfBll/C7W8jDC4irz+WluECXCOddE5rnIAweBu/ZSIs/NPN3MQ7xtY186p3vZZ9gYJZhox5ro&#10;JFoaZFgbZ9iaZtqaptsYJ9oaJ9ibxTlZJprqRjpapHk45NiaJKnK+IryOErwuyhJvjDRjgTdXKwz&#10;XW1QDuapoA6wM0+Bkyebf8DGIsXOKs3eOt3BJsPFIdvWMlVTNUiIz5HjsRnvUxtRQRcJETcjvSht&#10;9WB15QBQmhrGgkvAhWZGcRYmCebG8aC0MksCjSwXGwc662uHK8q+FOR14Oe2kxLzABfqaobqaISA&#10;q8D4ANDTxCDGQCeCRbitVZKNZbyJYbi2xmtdrTfGBhGGuhFaakFc7JYAfi4HWYkXeppR5kbJZoZJ&#10;RrpxZsbJBrqxulpRRvqxVhbJluaJejohSorPtTT91dVe6Om9cnNLSUlprasj9fQs9Pct9PfMdrXT&#10;2lvInW3U/h7mUP/cYN8sYn9/VgCP9M0govQTbo3pp9yG6v4YRN8idQzL6SJ+F1Gt4ELM4Bx2aB43&#10;vIAfWQTc5ppGhkW6Id73E/WLyN2hTtrP8rH0/ZjboW4ngDDWx4BhDT7cNTXYQe9rpfS2kNtqCa01&#10;+B8AdQCpqZr4dwtg+UeuUo/dhDmf8/AHcEpFs6ml3dfO+k4n+44B+o5e2l21yG+lfL7jt7vPacjB&#10;ocvHqcPPrYcgwAUwEHwKMBLkNOZ/oi/EbiLGaSnGaS3BZS8n4Kop/VJHI1hM4wW/rg+fwWt+o2Be&#10;40he41gew3heg0Qh/QQp3QRF9ShFmQAVYU8DUW9XpaAondhak6weY/SAWW6vYWa7Zmy9wps66Ve1&#10;0v51sq/LJV+ihT2SeBzDOewCn1j5P7EOfGSdzOmawfEsm9szj/9FsYh/hWRQtUxIrVzYgBFqzCIP&#10;a1s8bpnfZ5DRpZPSb5g5Zp6Ft8maME+ZMMvEWaFx1tl469Qp14RVv+jVl89n3QwYDhJzTvzLTk9X&#10;7B5v2LNtOUvs+NgteTyfdvSn2IZTbNKJ1vk4y+Jxs8IPAtg6+z8ogCnw9sPoTzQwzjITb5OJtc0k&#10;2GSCdjLoxnLAZMs8kk0RuMWQVV63dX6bfUGLc3GDa3GtW3mtT32seZa1hJ8Cj6OUhKesVqCkUbCA&#10;0evPpUz0XyfndWHGZ9dm17Y31jY3ZmaWiOO7zNGDmcHjucHjhb7Txb6TpZ7jxc6DxY7D5Z69lf7d&#10;leGt1bHNFdzaKnFllbq+Qt5bgvO7/hTE0iFa9GMQOfof55Nhb0E03ieNAOSmoDxcGNlh9m/Qu9dp&#10;XaD8ZNhbEfhJ+7/L7YWfcLmB+ziyFnl80P9wHuZoYeJ4cRJwsoQ5XcbCWzLsMWD2p6CDadgBH83A&#10;MvhkBk4ffUSDOaRCe6R3W7izVXDfUcDB/ODWVPcioYkxWoXvKRxvQw83pdfnBtTlvH6LftWQF9hR&#10;FjHalErpL5gZr9iit+5OdxzO9ZwuDVysDl+ujbAYO5jp/9j+gvJ4fgS0vFvHIer3YmXyfHkCnALA&#10;zws+gk8sFItbU/VfxCe3u5VkyMIia4usPPK5f3J4K3SRw59ym5H4Ez6xv3uz/QjgELQfLYI+cDso&#10;T1fGdrcW3eLKvtJ486Vh2gPrPHb9GA3T18/UdULledIkvkWLf5Uh+ShViidRSiBZghcl8jhL+H6a&#10;NDuifhH7mybPjXAbE3zbnq7Ak67Im6TInaDImaDAFa/AESfHcsCyHLAGlmGHTfCPy3hp9gwJDpQo&#10;Z6YIR7oQW5rgE8QEJ/E+SOC+l8hzHxyC9iyxpzmSPPky/IUyAkXS/KWyIuVKUjUaivU6qi0GGp2G&#10;ar2GyiMmKoMmyn1mmu0WJuXmdumGzkHqLhaqfkJayU90M76VfS5q7FPS1kuZo7W2FPe35A825A7X&#10;5QzVZA/UZPXVZfQ1Zwx0pA93ZlCHSqdHqhaxDRuU9n3mBxl8tTZ5uTpxs4mD9sjQER06pEG7JNAI&#10;XvJ320QkYfLtOwAqJ2uTiHD92LkiZxH7+wm3jYgMvnXAl9vEXxLAyGg/5eP73mpgwMeHt5eD9xP0&#10;RHJHg/YDVgQwaAQdkJ4/5fbFvr3j32KZcDy/cDK3eDZPP1uaOFntOtpo3tluWNttxc93bNzsTK5s&#10;Buc2KtiGPJC1FjLwDIrzn590OCUIXZCfnBI/O8X/0wXun64n/3QzwnbWKruSp1lmwvWG69tESdFU&#10;WYUIAdEEcYlofo4YgUcx/E8+KeOFONKleXOVxAvUJApUpYo0pCp0lWpN1CrMlMvMlEFZbqxcaqBc&#10;oC2PVpfNUJONVZTwF+dF2RqRK7LpLWUlMa8SX7tUZIZXosKq0WFv8yKbiuO6a9Kx3aXz+LadmeHD&#10;xQk4deE+43KTdLyMOV8nLJE6ca0lb6MC0m1Mw5Vlwf8OZyiKJotwZAg/KVUUKFLgy1Xgz9GRjlAS&#10;eCHPXx3pt0Xo354mbSxuUEnLMRG5UqLGfJx6gk8tBDntFcRYApjnBcxfHbCbGJ+bBP+LnxXAIvwe&#10;PyuARfm9PrZQ/+mICz5ncau+PphgMf7bXYF/JIDFeeGtf4V5wNnXEsIB4qIBwqIvecS82MScHIJL&#10;8vqni3BzqSNwWCeKQYidHMzAYzJx8L68KDweARHAyWNjqRMToB1NIuXTaIUMOE00oHJpsWptpW5j&#10;HZSlc7M5DBqaQs6ikjPwuJiRoYCWZpeyEqsslF5SgmZUpFJ4qEpclGpCjFZqonEOyrGqzLezNWJ8&#10;OIGIjcNNJJFwGQwKenYqZ246i0nPoJJSCTgUhYQiEtKwmOSJcQCS/znrl/fozcbhfxYUBvuJAEbj&#10;CUmjo3+vAAaADrDZ/Y8JYETo3jpgUKLxZABo+VkyMIRMLBGQgftQAtKxBACooAjkLCIlk0TJIJLT&#10;8ETYChOIyTh83PhE1PBIWP9ASG9fcE8vIH5iMgVPyKYziuYXKlbXqjc2aza3APXbu5Ura7mM6WQM&#10;LmZ4FJA0iQWjRQ4MvW5tdyktt8hCm6RnWufkuVVUvWxoDOrojBjoS8JMZNMoBTPTgLxpBviUEeOb&#10;isdmkAjgMwJn0XRqDp2BpjOzqVO5eEoeBp87MZk7OYbGjmbhR1MJY6kkbCaV9rqlt5i8Xk850nFJ&#10;5hR3+hDwBysfeA9OEaGPdQ7L7iACGLG/wp4/fvn/ym3gL+tn5MPfW4gLPONl17cx9ttZujrbuNyd&#10;WtomEs6oGGZTUbieRKgSV5qmUJGBZK6qQJGKYLWGZL6iQK6GUKGeeJ6maK6qSIm2bJG+YrKGVLCq&#10;KKYsDVql7M1j1mcmmPjesw3mOnkMWqJv91dlWCv7yTzJMFfItVRBG8snqwl7s/0lRuppqrJQgYF8&#10;qalKvqF8qoZovBI/IENbIl1dNFGRP0KC/TXfXa8nnzvf/a3d1/8KsP/m31y+/90Lji9DRB6BDigt&#10;CbSBdJq+WJmdRpmBZpaOVkmAz+U682CdcbyAb/R3ydSQzNEVL7ZSCFHlDpLjLNSQLVOXzdUSSlfn&#10;ztYQLNCRAd+0ZWYGs+gsaGH+amIMOt6Hjnc3OpvLPZyStZVytFTK9DWKVRRK1GTzNWXydCSz9EWz&#10;DURz9YULdIWLtUQq9WVL9BSTlCWTDNQTbEyPqNizacwppi7XUTFY8UmmkXSmjmSOpnSRtkK+ilSB&#10;sliVgRxKkTNTla3KTiRJ6+skva+I2dIQQxai33tP/OY94TuIfA+iPYCo96/J8J677+l3bxjf3zDu&#10;v596+J7xGBHAN/RHl5S7Z8RvT/BfgxK2rYwH0PSjd7R7gGs63BkcQszH0MwTOA54SRRaEoPmxSAm&#10;P0ThPJu8vzvw1Ub3Zyvtf1hs+c18068Wmn+91vnHg+FvrvCPINpTeMNdGM6PYAcgJpglg/8aHAxR&#10;vocFMPG79yQw58eXFLZL6sNrOGX0N9DUA4jAfjQgBDGeH2Ezo53MRb8XV3wqVp1otkt0v1lw2sGK&#10;nVM4r+l3L3B/hqjfQSQ2iMAHEUQhouh7Mv87Gsfl1N3Lqe/eUz8RwB8c8NnkveOxO+eY+/AhnfM9&#10;+QkAzjv9V+97C3zVNZHtr8AyGOYdkeN08uEx5uEp7vEZ/skFkR1wSWID3IClmBOENqShHXloVQK0&#10;rHR/Tnv7L4sdf5pv+8Nsy+/mWn+/2vOX/bHvr8ic0DQ/4n1hBzzFBw5hmALQtNAVifcHuOCEz3Bk&#10;MPs76hOEHwQw9zWF74YqcEy2Swx0ExcwkhSwV5DwF+L2FRUME+AN/kgA+wjBaQCQTADwj/8vC2DW&#10;l8Ptd4VAwF+5bfwxiPQV4fcT5vMFCPG+FOZ5KcjpJcz1XIwXTq0hLRIIBwRLhynKhEuIBYoKw9ky&#10;uLm92DncnrC5Pn7i8viJrZiwg5SorbSEs7SMp6y8n4xikLRKmJRaNL/cG1HVSDHNKGH1UAGVADGd&#10;EBXLeGuH+JqUuvnGiY32yc6IlEQD42RttWIL7RobzWoz+bdmSASwZLOZNKDFTI6lgaVxL3XpgYbM&#10;IO3NeMO9BN2tSPmjOPmDaImDaPHDKFBKHEbLHsTIH8YoAvYjpX+wvxKAoxiJo2jJ4xjYCh9Hy+2F&#10;yeyHKZ5EaW4FKu8Fa54X+0HHVOhs4eZo5mKXfrJJPd6gHG/Qjtfp0Ltt6GwDOlmDLrdhGQw4Wn+3&#10;yljqrMamv6l7plZmwNGk992Q6R2i/WOGG++7dLOLDJuzDPuTNNuTFIuzeMOzKI29KG1SiBEt7fll&#10;dwG0SYAOaNBkzXyePynSeCVGeydc7ihE5DRE6Cxc7DhccidUdvWNLN1bcDlEcTdOczdafTsSFsD7&#10;MRosAaxxGA07YFgDR/1AtOpxtOJxtMJJjOLHAhgmTg1wEv8jzmLVruPhdNDLkZrUOFNK4evZgbI5&#10;2iSZOds6Ste2CVIzClZRC7TUibVRipD4zCBEMz7fMrPENK5EJ7BE9XmzYQDeK3Mmoo4e3xWuEWou&#10;4q0lEaCuFi0sG8Qt4yemEy5omfq1Xe6vXIv++VnJ/3Av/QfP8n/wLPsH9/L//qz831wqf+dQ/rnD&#10;rQBO/q1d2mceRZ+5VvzRueq39mW/sS/+g3P5X9yqvnWv+N6lmNO5SMQxX9I8TVzljYSop5aM73PT&#10;pAyvIgx6aK50cr2Ovlo3PV1BG0KNFvnXhFhl6Im+UBD0lBHzU1GLUdBO4leMeiQV/I1cGPhn5rf2&#10;hXddSu95VN5xL/+jbe7/Nkr+b9oxv7XO/pVF5q+MM35llPpHk6xvrfOfuFSLutaIqicpqydo6CZo&#10;6sfo6Icaab+yVPZwlrS1e6gcK2JeKO+UI2aWzq+bJWGEVrKMV3V7Jh9kJhthrRxhKPbcVNSt2Lds&#10;sZQ0m9x9kjG47Fc0ov+mTsKuRNC4UNS4UtWhxeRFqYJVrbp9s657u55nm457s9azRm23en2PYg2n&#10;crPnxbZ+icauQbp2MY4+5bGZrTXN5R1dTXRyG5NeQcDWM+lDx7stmytpY4NBDW/9qsq98ws8s3P8&#10;c4ujKuvR7f2Fw+N1y3NFM+Qs0jgKN1JAwlRNU5rmplsXZm7tLxICWzdNq2XS3s78detfACIjwSnA&#10;xy0ISEvd9FTj7EzDDPPtFDg7DeoVZFL28FAZkYCkhgaHoA5Oda2t9m9vjh7uty/PF+Mmkrvaohrf&#10;xjTXp3S3Zw31VZDx5SRcFZUIxmxZmGmeZ4Jb1DIojawtfgG3QcAts9P/WRHAjTOMroW5tpnpJuZ0&#10;8+wMvD/xKhwU2zzHwBxuTW4tYdaYxGUqaRZLZQwvLWJP95g3pwtXR8yzg+njvemDfebuwez20dL6&#10;yTJujjg0je2iTbYxsF2zsANumaM1TJPaZ6d+VgCDWwOqaaQi7DiYTw2dXD839fH6fzJ5JCF25+pi&#10;39Zax8oCWCj0yABYOu8C9OvKktiWBngNSTj4iZYX+tZXuhfnO+dnwU2RLNDtzOnu2Zme2fn+2cX+&#10;meX+uaW++aXu+cX2hfnW+bnGBWb90kwpk5hFGcugDKOnJ4uWyUVr1NJlcjl5vAIzXIsf65ujUbZX&#10;iUsz7b3dRXm5qaERYQ6uvmoG0VrmVQ6+vd6RHQ4BlfrOSRLaUUKqobwKMSLq2SqW1aaezXav2p2C&#10;Gqz8+9yjqGH5q2l1O+h2wCaqZT29ZSO1ZSu1fSO+aT+l4zS9ZzGoYso7dzey4ZcE8EF6105yG+i/&#10;mdAMKocZ3bDKzewB7WfoAcBabAP+eXa/fdygY8KkW/pRUsdJcudJCqx1z9J6wC1O0rqP0rsP07qQ&#10;C8GwK7ENS7H1m0mt+xlw+3FqF6I/EQOKgMhURK8CQAvodpjcMeVXSPbJxXmisB6ZoDL7pnwzrglR&#10;v2CoWx8MyrOs/lMUrJyPs/uPsvpg8cwSwKDytwUwuAtibUEJQMzu+7xRMJ+5wLIxx6R+q+hxp2Tq&#10;i9xp/yLQAbQDQDeEjah65qvi3fgW0AimDa9nQisig5GePwvoD3oiSwEqYJD5oHLwsBjnVPqLvLWI&#10;t2BxrnOGr7IHQQcwN/Dgq1F14MHBk17mDIFHhskdOmOBCGDEAYNFAIA1BNPYjW0+T++9yR46TupY&#10;flM57VM05pjWahBcruRWperWbx025Z8D7y4c2bAV3bEc0kj0zO0wCapQtarVMR1+Zj8f5noab3kS&#10;q3uQarmR4bKRFwD1VUKEUai7fwtVeYRqvsjsPkvtPozvOEjo2Evu3E/rPEC1r6TXzufVbbf1HxHw&#10;h9Ok/Vn80TL4XTwH7U5dr1POVggny3BS6OOdqdO9ucut5Xdby1c7i9cH09dH+Hd7HZerudfzITd0&#10;hxuiznucAkRUfE9SviSpXzFMrhdfXG2imMySJnxd7kR3Nh5byWAMzlHJywzm6gxleS25YVwrsFTU&#10;q1DAtcAgtDGvbZGMPW4oGPa2i7Y3fmNn8ualU0xrccdU52h1cGjD6+ct/s7dgU5dgU5VHqaR2pLO&#10;Qg+TbDQnc2OYZVntAS/qXJzbn3m12no0GDt32b7osvdrtfWus/Fo93rdHxLZ4OOPMrIq1XVoMnne&#10;ZOxTqedeaeTTYB9W4xSVZxMcY/TSWcZa4bES3z1pMV4tVVVHQzN/c+twI+MoY4M4I90YA+0ogLFe&#10;rJVpip1lhrZKsIyol4qsv6leLMDCMMHWLNVEN8rKMN7aJBEcqisFC/K5PblvznHfiP+RnqOm10t9&#10;l2Rrx7oXTrhw15Vkp8MM27MM88NYnd0wtZ1Q8H8dhu8SLC9irM6ibS7iXPcjnLajnm0meG9kvJpJ&#10;9mnxMgiWuqf55a/k7z1V49e21/LwdYj1cUhxMIox04my0Eu21E+1Ns6wM8uyM8uwNYGjfu1NExzN&#10;k6yM4myMEx0t0p7ZZgEsDeIQDcz+vZGsiIepTpStSZK5XoyJdiSouDmg7cxhg2tpmmhhkoDoW0TN&#10;mhnFgUZQ6miEKMn5Sol58HBa3/tOV0TAWYjPUUzIVUXBHxHAoI+eVhi4EFyOmGBkEHC5uXG8s32W&#10;nVWavnY4GIHziTlAXPiZunKAi0O2o20m6AYGMdSNBB1AaawPZ+S2sUg2Z+0lbKATbmESb20ORo4H&#10;Z5Xl/QR5HcAI/Nx2CjI+RnpR4O72NihzkyR9nSh93QgTo1gzkzhjw2g9nRBDg1B9vSANdV8lRQ9N&#10;jZdubmlo9EBPz9LQ4NLIIJwIuq97uqeT0ds1hWjgTwQw4oD/iwTwxyCRuIiIRRwwIoCR0T72vh/f&#10;/Vb93grdwQ7q3+CnMhgZE7nvx4z00ACgA+j/YfffZlJ3E7GlGoeACOC2WmJbLbmllvyxAK6uJP77&#10;AliYzYmfzYmHy4NXNIBXIZZLPY1NO+uRbha7XvYTraTHimEPRD3vc1mwPdHjZdMR4dQRYkfQE4Qx&#10;EGQ35Gc35mc35bxnxPfEUpjLUYTbSeipkwi3i4ywt6zcK3HdUD6DMC6DCE6DGA6DeA6DxKf6abz6&#10;6ZKGKPD/wSpKURqSr0zFfF+qhuU6FvT5NxA8a6kuZfBGv44FRMfcSev0AaO4du2wXsOYVt3It2oh&#10;JXIBuRKvssReZ4oFoEQDUjjcMjieoZ66Z3N75vB65/G/KBB8CWhSienVT5+0LsTaFo9Z5A2ZZI+Y&#10;5Uxa51NdisGwJMdiinMp3i5vzCIJYxVOdXm9+dpvwctkxkVu0VVkxZlnxZ5t3Y5t00l8389h9bn3&#10;jMsrim0YxSadbFtIdaiiONZgrEswNnlYGzTWNotgDUCTrHJY/C0BfOuACax00BiLVLxtOtYujWCT&#10;TrJOJ1tlUiyzyJZokmUe0b5kxCq/yyKvza64w72myfNtqXNJkk2Os2qUvuwbJXFfeRl/RfUQGY0g&#10;fqXnT6Ts7QOzSzqws9snK7s709MEOEXnDJyU9ZjZf8ocOJ3tP10YPGFtH3uw3L+7NLC3OrS3OrKz&#10;OsZifGd1cmcFu7cyebj4MxYWgOjeW113y8lPlOrf5pNh/waI/wO3QG4NWnaY/ZuMHsDWVC9yFvDJ&#10;+P9ZIPHNCBesbU0RLteJF2sEwPkq/mwFB0AEMGKCQSPogAQHw2HBezRojwIdUKBjOnQ2DZ0z4fKE&#10;AQ4vNzAISHzwwfzgDrN3a6pzHlPNGCrCtmcO1MZ1lIa1FgW3FYe0l4QO1SWMNCRNtqaTenJmxsrW&#10;SPV70+3Hc71XqxNXKxiEy+XJi6WJs4Wx0/nR/an+g+mBo5mhk7kR0ALa4bMrrI2Tf2KtALfm7L+I&#10;XxJjH79IyAeKfPqfHP4fC2CwsIjivbW/uzN9ALDaiAZG7O/x0gj4IA73Vv3T6+/qRXxpmHbXPPuh&#10;VriKoa+LmkaYHE+a2DdosS/SJR6mSHInSwmmSvChRZ5kizxKk2ZPkuFMln0KSJHjSpXnRkiU5gCA&#10;U0hjGsv+AhJlOVlwJchwJMg8BWW8NGe8NDtS/6QEI2RKPUVJPc2U5MyQ4EgXZ08TYwOkij5BKqDl&#10;FtAhU5wjmedBGj9bhhAXSpwvR1qoUE64VE6gUo6vQVWwQV2kXke2xkinwMw2wcjFX8vdTPO1qFEu&#10;l2UJl1GMsOmLnOb2xf0lIrl7fwO3RO5ZwHYxh1vJ3W/H24qHWtC9zck9TYnjbVnYtmx8Rw65p2B6&#10;uHwF37BD7zic6V2YrAX1bRp4J/uvVsegbRy0S4D2KRcbOCSIFomjPdvAIi8DqAM+jrtFXsKjZQwA&#10;Cf9FQFoOlyZv229N8NkG7pcE8O379gm/JIDBKeSFBNciLUgH0ILUb8cEh2CQ2xt9AjLILcglt4N/&#10;wvES7mR++mxuGlSOVgcP1rv2Nzr2N3p214fppK6ZWfzO0d4gacrMN/qBqtNjgzeSZja9jc4bI0pn&#10;dPFj8r1D/L+ck/7xHeHXV6PfnLQLnjUajPrLp8g9iRfjjxIUCuXhT5eTTZcTTpflgf9qQZw9Tpgt&#10;WvBBBO/9cN67oIwTeQzakbOp0lwoeUG0qkiWulCOlmiRnlSFkWKdqWq9mUajidZbU60SfdV8fTWU&#10;sUa5l+1UFRqantgj9o9UgzehZKgB3VwUV5LyGh3tnRv7oiwtsC43cqQplzpYs07t3WIMIF+Ym/R+&#10;Snt5dZAPCvx/qLpClo5KvpZchgxPliRHpboISpItVuj7TFWBZE1RL+FH8ebqjPrCm6WpJQadTJoe&#10;7MdHhGQJ8+pzPtSWE/OQ5PdiCeCXP/CClQvaU4zP8+8VwKwOSGcYRAb/5/lgb3EhFh808K0M84Un&#10;+bED/gFJ/lci3C8EnnqL8vnKiAdKSr7mFfK8x2UlZfAmonionr5XSFpIHsekkXFJdEwMfiiLhEdS&#10;JQM+Fqi3jbensrCwJ06dmEARCQV0euncbMX8fPnCPFKWzc6WzM4UMhgZeFzswEBga4tPTY17VYVJ&#10;DkoHlaqSFCsXEy4fG6GaHKeXnW5SgDYtzrWtLvVoawgc6YsmTibSiSnTlIwpahJ28jYUGAHRtIh8&#10;/SmfzPMWMNtcIgmAPEs+mQIqiSMj/78RwFlwSmdyDoHycSjwT8nCkxHjC0jFfZC+CKCOwpHQ4Foy&#10;HQAq4DADA/dJw8M772YQyaCEo4QxuMQJTML4JCBudBwhfmwCHIL2AuZswexcHnMGzZhCUWm3hrhs&#10;eQVQvLAI2uMnJv1b2xyKS0xRKKvcXLvCfJfyUjiPd1dH9MhQMg6TTiIUzDIL52aKF+YAoJ5Np6YS&#10;cIkYTDKWnIqlZGPIeRhiER5XSiaU0Qgl06RsOj5yuC8Ji0sYJpZTd5IayDzK3lxiz4RFwE8Q/D4j&#10;AX9igv4iQq9EBAPgEknrKuwDJ4MVhu3vvyuAQUVC6CUowQ8L3MLnJMJnkJ/59mD1bGt2/WJl7YhG&#10;gpj4Ej/HUA3hWA2BAiOZUgMZtBxvoaJwrYZcvoJQhgp/lo5wsb50kY50gbpksZ5ilp5iqIpoib/z&#10;5czE5QZtcxZLn+x+t7u0ScOfMLDQCqEx1ClAhTtGVxRlIo8I4Nc8d6JF2TIUBIt0ZEsMFAp1ZXO1&#10;pNAaElmaEpma4tn6MgWmSsUWqqDM0JaIVeANlWB7yfOt+5PP7O/82uabfwWl68M/gkN39j8HyzxO&#10;0xHLVJRK11BLdLQ6W2FcHS5BR4v4jMhiE9VMDaFsQ/FXck/8JB7lKEsUKklUmsjmaPPlaAoV6Mhk&#10;KksnK8u/9fRglBRDNPrG8OApBQ/trR0PdRU4W4ZKCuRqKharKJSqyudryuToSKL0RbMMhXP1BQt1&#10;Bcu0hesM5ap0FTLVZFMMNF5pKtF7Wo9ncNDcUHOw7RtFziQtiUxtcAt4O+EcRfFcBeG3pgqFWvx5&#10;upylNjzRqr/PtPxmt80AmhKDqF/f4L64xn0DUR7Ce/3SnyCBtrAAnroDeD91D3bA008AN4wH1/R7&#10;V9S7F+TvzknfXlLu3DDuQ8xHoBFUfsKDK/wDWOLOCkKrktC6NLQiAc0JQdN87whPTsbub/V8udj8&#10;e+bbfwPM1v96oekP55NPLjBsl1j2d3jO96SnEIUbonFBdO5r4pNr4qMb0uMb8kM41pb6EKI9gnU1&#10;4XuIcP896fE1iR2OcKU+vKZ+8576GTT9BUT6+gLLfUO13sfFZAbYS3NKKwnIuWjzUDue36wEbWKU&#10;DghgYg/f00DPzyHSfYjICeEF4ThgMt81je0d4+67nxfAMKcT947H7p5jwNM9heh8YKo34HIqzyfd&#10;WMAa+D2Z/SNgWwy4oTyBaPCmvLCLpTyGMzOTHrJ254W5JD15R2GHN2Bm8kLzgrBKXxF/T+e5IHAe&#10;jD3Y6PtmtfvL9d6vtwfv7I3cO8dzwHv9EmGbe0Plhej8EEMAjiqmicDQhVi5oPlYGwNzwls701n3&#10;ZaWJRgTwe5rgKdUuJ/altIixBL+VvMQLYR4fUcGQjwTwKyERXyERJLezP6JyYQEsATvgnxPAH3vf&#10;IBYB4oKBP4uEUBAAVEAfUf7XInyvhHn9hXleyooESgu9FuN9Kcz1XJDrOTwlAT8J4dcKchEAOblw&#10;aekQcfFAYWF/Xr4X3LzP2LksObhMObktuHltBYVdJKVfyCsFKqmHS8gHSCgGSaqFiamHCaqF8KoE&#10;8aoHSWkESvPbPtN+VR5djakcbIlBxxhZxGmrv3WzLrFUqzRXeGuuUGcm12gu32Qm32ymBGi1VR9w&#10;N+h1Uh58Jr8caXyUarYbp3EQp7QXJbkXLX4QLb4fI7EXK70XJ7cXp3gQBwtgVuAvS/3GSBzHih/H&#10;SgIOIsWPomR3Q6UPwpVOorQ3A5QOQnWhmjBoA3O+P31xwARcHs5cHc3eHM3dHC1AZytXe3NnWzNX&#10;e6C+BV3uQsdb77fmoZ35s9FGYurzFmfJJsO7XQZfdml/1qL+hyqlPzXpPx5xlZ4J0t+Ls7pMtLiO&#10;MziPNbhAe62ifHYqYiFiC7SOhSht643xTLQ7M0F3NUpuN0zkOEzoLEz8NEx2P1hxM0CO6SmwGSR3&#10;HK1xGKm2H64CyqMo9YNIZUT3IhzGfIwy4DhGBQCH+f7gek8T1D9C85jFWbz6VbTyZYzadozmTKwh&#10;NdtrujlzBtNNozEaewiiSk6CUq4Sop760kHuqnGu4oFDkSNTKeOUsKYxD3SvdWy3aUizYVC+8vMw&#10;UVcrNmulBzbqkgHGplnqxmlSejHi+hFPdCK+ss35tXPxv7iU/o9nJf/NHba//49b5f90Lf+Vc+Xv&#10;HUo/dyj9yqn4z7bZ/2aR/Gu7tM/d8753r/jOqeQv9gWfORb/xbXsc7fyL56Vf/2s7I5jMbtjkYBt&#10;vrBBsqBCiKiYj7y4n560X7JHbk1oXXf6YGfGcFVUZ4JXqZtenLakv5ZSmIZGvLRK3FPpsMdyUVza&#10;6Zz6Wd/qpH9pXfB7m7zfWOf8zjbvc5fS77yr7/m8/f5F7R9tc39vifq1cdqv9JN+q5fyuUnmHesC&#10;busiGb1MVc0kZZ0EVf1Ydf0wHW1/c3XvZ0rPXJ/qJkpYFyu65ImZZwjoZUsaZyuax6g4e6mEmEqH&#10;msm8MRR7bi39vDKwZrmSzkzunnlTPWoZ1STj0ihh36rk1KTqVKPqUK1mV6NhXaNu+VbDplHHqc3Q&#10;rcXIo0bXtVDbscTUK0bDyktGx1vHMissfrCtB4ch9k5OZre3VpBwcL5fGrWcRHg7M9W2sty+utK+&#10;ulY7zcwZmYisb36ZV+qamu0Yn26XkBLQWBPe25JJGK2cpTUtz9bPTVVRCMWTYx/b31omrXaWXs0C&#10;iQ8G1LPULziLgGjgW/uLnAXUMkAdzv/8dorRODvTPD9XTaPmjo2m9/WWEvCgpWlu9rZDJYVUz5xq&#10;XZzt2Vjp21rrXF2soZNzx4ZSezoKMWOAYtxEOQkHhgV92pfnQflLrvdn+T8QwB2zU92z0x0zzOYp&#10;ei2dDDq0zDO7V2eb6ITBRfr88cYpdHxxvb2zSVudndicHZ3Ht20w+k/XiHD+uZt1CNp5D+1fQPtr&#10;RyuMrZnxeXLfNL6LSe6eo7bPUFuYlPYZOAwXoW0GBhHYDUw6+BDBwpYSMCX4SXBfsPKAT+Z864OR&#10;1QAtyGfRPM8Eq9e9vlxGwaPHh2Lbm4LfVoa9rUrqbC2YGKmmEjuX5rtXFgfWVoY21obWVgdWlnsW&#10;5j8SwCuIAO6cn2+bnwOP3Lw0W80kF1IxeZSJ4il82TypYplatUhpXJhqnKHVMQj1NHwzldBBJw0x&#10;aJN06uDQSEtNXW5UfJSTe4ihdbyJQ4GDT71XcLXt81o77xIT1zgZ3edPRD0fCkWIaebqOtTa+jY5&#10;B3Z5Rg37J+NCc6YSyleyGncLujdSW3YzuraTWvdTOk7SuhEBvBla+0sC+DCjez+tcye5bTelfS+1&#10;AwCu3YhvusgdAu2IFT7K7AElI6B41Dl5xDKG4Jg651u0G9lwltp9ldkPuMjog8NqM3pOUX3IVXAk&#10;blLrQXoXGBDMBHDACuGFPXF6N+iJSM3z7AEkmBhRyIDzzL79xLalkCqaTx7ePRP7LB3nlkH0zNqK&#10;adxLaAVPdIHqv8waAN3AHXeT2uAg45yBI3T/TnrnakLTclzDZkrbPqoHHAK20zoA4DFBI2ALPAu4&#10;e2oXWARwFzAgooEPkzs2oxuQltXw2vmg8rnAMvrLfIxrWq9FJMEDBeYDTiG6GlRABzAfMIHT9B5k&#10;KDCxvy2AEfUL+oBBENsNrtqJa14Mq54LrmAGlgIWQqu24pvBarzLG9mIqt+Nb0G88oeRU+CQ5RP0&#10;AHheUMIxwdn9twIYKpy4yh48S+u5zOg7T+4Cn856cPVayNuNiKbV8IYp//x+67AqVbdyJZdWw4Ax&#10;xxTGy/Ip3wrS88JB+9hGQ886A5suO1vCc6vTeMvTWN3jNKvNdKeVLJ+rljwIOwANjuyiaw4yGk/T&#10;OsCHfpzcvZ/YtZvYtZ/a/a5gaAfdvJzfsNbYtTs+vkfFbU9Nbk6PvtuCNwC+XqdcrpPPN6inW7ST&#10;3enTvbmr7bV3m6uXO8tX+7NXh6R3+71X60XXi5Hvp55dE3TfTcizUvgoQTQNaNYM2nhxs560tloy&#10;MNNagOuIG+pNGxl8ix0cJI8wlujMza3cbpJhWKW4dyn/s1LNoKakaiZ+8qC3CvfaLcXe+I21YYCz&#10;RXAVqn66B9OVktEQ5FvpYdH4wno40ms4xqfa2zrBRDlCT7YlzLsj3DfL0gBlaPjWya3D41WfZ1CV&#10;iVuT9YtGG58G6xfNzn5t7q8qrJ+lqhjkqJjWm7l3OrxqtvZtsvVvfxZWZx+cbehd6hKGdgqLMPGx&#10;ljKVeiQjcE9Cll9DR9nJTC/M1izVyRoFSiPtKB3VEAPNCHODeF2NcFmJF6oKASb6ccZ6saYG8Ram&#10;yQY6EbpqwYZa4aZ6cBZiLfVIRZlXkgKu4lxmot/L6/EqBWjqVbjb4iLdVpJdNpMst2N1juK1d8NV&#10;dkLVj2JNzhMcTuNdj+O8z5L9z9NDTtLeHKa/2csMXE31oYbbdnuoFtso24mIKTwUFv9WUFvIwN0o&#10;6IVtkoNRnJFqmKV+iq1xpoMF2sEi28E808402cEs2dE86blrPqgbaoQZa0WAiot1pq1JEqjLCLuL&#10;cDvws1tL8LtoKwVaGsCe2NIo3tEq3c4qzdYy1do82coMzqKM4GCTYWmaqKMRoizvh4Ttqim9lhLz&#10;4GK35HxiDkpx4WcaKoFmRnGgs4VJArgcEcCIAwaYG8ebGMSAa0EJRgN3AculIOMjIeIGrjXSizLW&#10;j0Y6I/oZ1EELIpUBhrqR2urBoATjg2vdXXJtLJI1VQNFBJyespnzcFpJibmrKb0yMog2No4zM0s0&#10;t0g0NYs3Mo4xMIzSN4hUVvHTNwg3NYvV0X0jr+CtouprZ5/yJqi8vGy0tZU8MrI0Obk+PLzY0zPd&#10;28scGJgDFaQO6OubAfT3zw72MYd7YUf7Uz7xpn8FSdT8ExDd+0kjgBW/Oz3WOzPeNzs5MI8ZXMAO&#10;LeKGlyb650ALAJwCjPaAacAg8b636hcxu4Md1IF2yt8G0cDIVeDyWwH8sVcGDHdTh7rg/n2tJET9&#10;djUSOhvw/2kCmI/LhpPTipPPSUD2lZBaDJ96EpdmKrdOBi9ALZ5b7g2noPtTDguex3pi7LqynPri&#10;j3RFH+uKPtIXeWwg/NhI8LGJwGMLvieW/Oy2/BwO/BxO3OwOXE8cBLieyYj5yauECutEc+nHsunE&#10;PdaOf6Sd9EQ37aleloB+lqBKorRCrJpUqJnkGx+lsGyLrIHXTUsJo9uRvdtBLWv+9auva9ff1C8H&#10;1U77FBHc0Bgn1Lh95rBVZp9JZrchqlMvq1Mnp0sX/VYuqkY2tEo6uEw8oFjEP1/AJ5fvOZrHK53d&#10;FdSrZUIalKIAdQoR9YqRjcqRPfoJXQbxQyYZk3aFePtCjF0m2TlxzjtyOzhw6aXVnLvyiqfEhrvw&#10;pgvXrgvvnpvMhpf5kqf7rKs/xS4EZxY/aZqFtyoh2VdhbUqxtoU42xycXTbRBoZsnQP4GymgAbcO&#10;mGiJ+kEAp+Dtkgi2KSSbNLJVOhn0tEQTrPLGLXP7LfM7bYs7nlU3e9UXOZdH6ac6KoWJCnmJyAcq&#10;aMbKa0QJSvlyCbqKSntp6gX0DMxPTe9sbWyvzVPnKT1rzM6T9e7rrYHTmZ5z5uDZ3MjJwujR0vj+&#10;8vju8tjWKsz2yihgb3n4YHnwaKn/ZBGGlRf3g1v9mFtL91NR97PcXvgJt8buEz4xfLf9wVC3Anh3&#10;ZmBrqhewPd33SZ+PPeLfxe2Fn3A7DaQPMofzVey7TfLVBgnRwIgDRuzvbVgwqINGxARfruNvdkjv&#10;d4lwfq0DChwEjIDUj2jQ6dQHJXxIvdkhvNvC3GyMv1sfOV8e2Gd2LONrqf35Y00pfdUxXeURnWXh&#10;7SWhAFABLcP1iWONqYzB8umh6tnRt8vY5k1y5yFz8Hxx/GoF8w5MdRV7vYYDgApogd3w0vjZGqy1&#10;fsonHus/nV9KjXu74GCdkU8TWflPDm9fj78XRP3+1P5uT/eACnIKEcBXm9jjg/WQ3PYnxglfG6Pu&#10;mGXdVw9R1nvhoqYRrsCdKfVtnuTXWTJsGbL8abIimdIi+RJc+ZIcqVJsiOhFNHCKHBdCuiJvmgIP&#10;ANRBOzj7QQlLPWXB/R8sU6Q4/uOkSnKkiXKki3KkinKniPPApTBHmtCDVIE7WUJ3s4TvZ0pypihI&#10;xajp+qtbOCvZayi95NZBCbs2SbvlfiFh4BQRtna+enw5D0Fr5xvks2XK0QxxgzK+iOudmmgkj5WT&#10;R4oJ3Xm4dvR4U8ZIfSpgsgVF6s6n9RdPDZWBEtQB9IGSRczbHXrH8cLACfjZ2cBe7RDhPUsOaaC8&#10;3iODQ0QAIw74VsoCbkUvEvKLCGCk8VYA3579G3sA30rWT/hE/d72v30/QR0xvqAnmNhtCyiRVxec&#10;AtP+eMyPQUYDgDoyIAAM/nGfW+DQ2Hny2QLpaHVwd7Nre6tjZ2NgfxVzvEg9m59axI1d7q+u76y+&#10;Ts/mtvD5zjz+jrpDfLg5tlZnn6h/RBbaxf7xjPQvl8RfnQ//8WaIHxo03C4063omnynPFcx9L5Tn&#10;YbqCSKI08rcI8B8TfFzGisMJyROkOOMknkSJPAoX/D5M4F6o4N0Q4TuRovfipR6ny3LmKfAXKgqW&#10;KIoUKYqVa8hVGqjmG6hkGanVvHSilmUeTnSe0oZ2yL0b5J5lbBt9oGa8MbejJLExJ/JtVlicj1XM&#10;C8uCmBfVGcHk7nJaf/USpnW+t649IqjQyiJBRS5HR7neWr/ZSqvWULZSR/StoVSWAmeulnCegUyQ&#10;JIevJGfzG6/9if7VaQr4b3PjYHSIamniJ/DUSE7MTZjLmRX+6/sDiAP2FuP1luB/+XelgEYEFdIf&#10;Ub8irH1Jfxjh/xJv5I4sPjbByB1/6oD95cUCpQRfwm5M+KWEuL+ImA8nv/Odp2ZOQWW53dN1U7u5&#10;BGY6iZxMxcWQR+Mp4ygiDv2D30UyJ2dMTALySORcIimHABtWcPY2r3LKyGjqxARoyaVQCqm0fBoN&#10;3l6XQgFl2ezs26Xlivn5fDIlA4sFfXKolKiJkeDRAd+e9meNtVZlhXo5GWppCYrJMQpJ0bKJUTJJ&#10;UfKpsWrZKQYlOdZ15a4tb+HNgwcH0nHYfAa9eIZZMMVAU+Dw4mwy6WdBwnx/Crg78gigciuAE4aH&#10;/+tTQBMQAZyNI6E/csAfe99bsvAsiUsgpuAJKVg8IBXeUpeYiYdzQYMRwIX5RBogj0BFY0lgWDhi&#10;GA+L4RwKLIaziBTQkjqJQ+FIaRh84vB4dP9QVM9ARE9/dO8gqIORUVRa7jQTgGZM5UxNFy8sVq6t&#10;Iya4dmu76eCwbmcX1EHPyKEh3+Zmj5oqu8J8U1SGUXqqWVYm4oNDersjhwbiJ8ZSCbgMMjGdRACV&#10;ZBwui8pEU2eKKMxSMqOMTCohYYtImFzyZB6DGNjVGjU0VkBfzh1bsAwueSDqICTjIybsLSn4XFLA&#10;50MguyDL/n4QwCwH/B8WwOBHQELopaSwLyhBXZjXS4TXUUfdlTDOXJ3eWCRNQVs759OU5e66UF3p&#10;BAPpVG3xIiP5cn25HFn+YgXRt2ry+QoiGeqCSWo8BYbSZUZyaFWRfG3pAhPVGE3pCBNlZlfl9SZj&#10;b5E4Rxg825g/nGNsE4ahbSqjOinVVjlQmTtRTwLeA1iW+w3v9wmiHGhF4VJt2RItmUINqWItmSId&#10;2QIdmRQVoTRNsSw96TxjhUIzZUC+iWKukTzaQBa0xyrwhktxBIk89OH+xune78y//F/m3/6jw/3f&#10;vHz4nR8Pl7uiFGWgZXeFCu3P7bWUNbmYonXE0EYSwSpcwQpcJdoKlVpy5caSeboC+TqihbqyGaoy&#10;sXIyiXq6uc+ebY2MTHW2b+EmoONtaG2OXJSRY22QpCBZoChfpCCNVpXI1BRN1RFM0+NH6fDmafEU&#10;qfJVqouWa8gUaqsk66n5aSm1F2aB3yzQ4gS1KDJaUzRaWQitp5KuKJmnIoeWl8hTFKk2ki03FCo0&#10;fppn9iBe5/e1fk/fY20gGg9E/gzCff4e/y1EfgwxuCD6U4jGxsqx/B3E+PZm6tv303eh6Q8C+Ip6&#10;9x3923e0OxeUr86IX52Rvriifgc6wLHCU3eu6fBZ0ALOXpC/OSd9C29egL13hX90Q2KDTfAULyyD&#10;54XhmOA5cYgpAtEEr3BPD4bur3d8vdT8+WLTZ8stf1lt+3Kj6+udvjv7g3cPh+8dj967JrKBEQBw&#10;oC2VHaKzwVmj6ewQ4SGEZ3tP5LxmRbheUR7eUP/ynvZbiAH/orwkPzjEK65PviyIc1AUEleVUJJm&#10;/7IkznSTELBFNNol8FzP3IeYX7wn/h6ifAcR2SA8H0QQhEg8EIUNPAvgPZzS+ROhC6d0Phm7fzRy&#10;/3wSTIYP3rWXxHtDBFfxsvb6RTb9ZQH3Z8UBs+KY4WTXH3gEQ38ETbNBU3AObdZ2y48+bLc8zQFv&#10;aUy8d4L7/hh795z44D2DA1oQgtYkoEUxaEEChpUm+obKe47nOJ58fDTxCAAqJ5gnp1i2Mxw7aD/H&#10;P4U3GGZKQtMSsAxmCLA2Cea8prGBAW/o7O8osDV/R3nKcsaCZzTbClSwvKSxOL+FvIS3KD8sgPl5&#10;3ggLhX8kgFl7+goGiAkEiwkE/YIA/iH290f2FwbRvT9FUvjNTx2wKJ+flMBraYFX0kKvAZIC/qJ8&#10;vkLcLwS4n4vw+4oKv4L3CZYOkZMLB8jKhUvJvxGU9eGR8ngq7MLBa8vx1IqDw5KL04r7qbWycqCs&#10;3CtJhVfS6iESmmECqsGcSq95FF5LybzmZ7cV5bBw1ntdGFbQllJc7vc6xcwg30q3xEKjykK1xlyx&#10;zlylwVy1yUy1wVy9xgygmqvGW6zOOemlvB5jtBWjuR+nshUpuRUpuhsluhMjthMrtR0nuxOvsB+v&#10;eBAl82P7K34SJwFg5YuW2gmROoxQPo3W2XilfBxhALXEwwL4kHl5PPvudP7mdAEAncDcHC2c70wf&#10;rdFONqYvdxffH629P9yA9lagi21og/puqGQJ5T4VqDT1QpjkzNlvci9b5N8yxP6Ikv6mWPlhuyE3&#10;wVFs00f28I3mXpT5YqTdRu4bCNsAHTKgbdx2Xw4u24WerL8QJw8e4Shc+Dxc4jxM/jBYdTdAcdGd&#10;bz9Q4jxK5TRC4ThM4TRC6TQKTFXxGJQsjqJhEO97GAOnht6LVT+I1TiIVTuMUz+J1/hEAB8nqh8n&#10;aB4lwoDDs1C561jVk0Td1UQjZrbbfFPqMrZ3YXomPaeOX9JGUNRVUdJPS+ilvcSbV7KRfQFd61mE&#10;g6zx48zB3fiWhYASjGtao0VsnmGMyUNLka+MeB7Y8Qn5sIk8fyrnL6IfzmUS+4Vl1r/ZF/yzU/H/&#10;cCn9f9zK/x+Piv/hVvVPzyp/41z5R/vSLxxKv/4ggBN/5ZD6hXsum3vJI4eCOw4Fd93K73hXf+FR&#10;+Zlb5Rfu1V8/q7jnVMZuV8RrhhbWSRVTiZGQDZOTeKUj4eWiEeRjkuBhFG+rEWmsGKImHSgl5i8u&#10;HSyjlSKqlXZPNvKOUsJTi1Je+9rvLIs/d6z6rUvlv9kX/Yttwe+dSr7yqv7Gs/IvTkWf2+d9YZ//&#10;jUPht/aFX9vkfWme/Zlh+reaCXwK0cLigQJSr8WUA+W0A7UNAhxN34RYhnoIGCfLOpYrPSsSt0QL&#10;G+XLmeeqW8Wru/hoRBiKBxlLBphJ+9nJ+BT6lMwUEebT++dCagdNw96K2zdL23druLdpOFfIWxTI&#10;6FdrmJcpGxQr6JepmNbo2FUbOhfpOWRo2URrWsVZPsvwDavOKZ6cxM5trE/OzZQP92f1d5WTcO2L&#10;C10ryw3TU1UkYh2NDm/surAEaJ5bqmYw8yeJ8Z19AVX1nsUlxslxdnnpr+orEgY68/FwquGWeWbn&#10;0nw9g3prf6tn6VVz9KoFBrxJ8EcCGD7LoADAVaAOuLW/yFlANQ2UDEAtg944O9OyMF9Dp+VPjKd0&#10;dxXjsIgARnJEgw7lJEIxDlNBxiOKt3N1EYCoTSTkt5SAyR7uzxkdLCNiq2kkOCB4iobkf/44CPiX&#10;+HsFMBiwhUbumZkeXF7qXVwAI7yFY46p7XP0VgYRs8ZcPd8+hw5urrfeHS9cbTMu14kH04P7UwO7&#10;U/0bjP515vDOCvHkcOHyevvs/f7m+cb0zgJmhT44R+2ZpXbOUNuYADoSgwtoZcIgU62fpoEPAqwz&#10;WA3wsGBiDfPTADAxADLh2w8CAWkBnwUA1MGKgcP2tUVwVSkZhx4fSu/rim9riqyvCakuT2xtyurv&#10;qcRh2meZg6srIxvrw+trg6trrBTQy33zKwBYAM8tdMzOt87Nti/MNzDpYMHLKNhKOqGWSXk7R6mf&#10;gy01klkaLEs1GVdLnGyjkwaY9H4KCUunkUikoc6u8szs+Oe+gRZ2QfrmaAuXSjuvFrfARreAErNn&#10;0XK6Xk/ErL7kCORXjpY1KDRyb3YPGw3MIMYUzabVLKOalpMbdzO6dlPaEQG8HFw1/TxvPbj6lwTw&#10;flon4n0PM7qPUb1HmT2gvpXYsp3UCgDjgHYk2BScOkzuwDuk4GwTJyxjxyxjCY6pMz4F2+F1YNid&#10;mCZwFlaVmb3g1nCsbVonGBC2y6kdYBxwOzDyblonGPAgs+c8Z/A4ux/ukNGNtJxk9YG7XOcMv0MP&#10;XaD6j1I6N6MbZl6XED2zJpxTcG4ZZG8081XxanjtTlwzuBd4uuOMHjDgPqrnMLsPPPV6UstKfONG&#10;ciuo/5IAPkXB/hVcC8YHgyCAOiJ0weKA8ZdDq8EhuPt8UPmYYxK4Nd49E5TUF7mLwZUbUfWAlbCa&#10;PVbgL7gcXAUGPE3vgQXtj73vLYjHBX1AHTHQ4PLthBbw1GAFwMQ24ptWY+rXouvXYxo2Yhun/Ytm&#10;A0pXQqq3ohoOE9rgHNGZA9fZQ6A/eNijLBg4//MPKaDB4BcZfe/Rw1Du6GVqz1bY29Wgys3QurOU&#10;/rO0geO0jo3oatrLrEHbiCY9/2pVn2qVV03a4Z1mcV0WER0Wfl023sNunhRf+/M469NY3dM0q610&#10;h7lUj6O3adB4LzQ2flxQd4hqOE5tQQTwbnzHTgIsgA/S27cy6tcLm/c7hq7IlMuFqYNZ/CptcJXU&#10;vz01fLaIu9mmQwez14ezpwczxzszLAG8frG9fLE/d3VIudrvf7dZ9n4l4Zruek3Qh/AqEF0NYmpC&#10;dI0bmvbltO27pbDD3VL6wUjT4kQGfiRpqDevu76yowY/hZve2CjooxiFV0m+qBT0qFbybw5A44iY&#10;k8nW6ZDnKAs9f331FyaaXvnx5fND5OHcopawoCoP67ee5i2+Ni2vHJpeOTcFulX62PXGvK5+4RSi&#10;JPlKQjxBTavY0qnNI7Dewb/V5U2bU1Cz3atmO/82x4AG6xelhs45mmZVls+aHV802D5vsPVpcQ5s&#10;dAqosPRp9o4tdwpB2wUUeESVvkpN9YhyVraSfqQgz2+nJR9oa5TsbIWyM001049D4n31NCNkpXxU&#10;FAOMDeL09WMMDeNMTBK1tcNMdKMMtcIMNCMMdaKNDZKM9eL11UJ05J8L3VWQvy9izMn/Wka42Ex2&#10;3FdnLd7iPNPiKF5jL1xxK0z9KM7yLNn9NMXvJC3kHBX3Li/1FBW7mxq6lfxqO9l7I9FlKcaCHOmY&#10;62zvpWqkwS4ud09MmVNTT9zRQi3A3iDBSj8JEcBOVjmOFih7sxSWAE6xMU60NUmyM02G/a5BnIV+&#10;rLVRAjgEjYYaYQri3sJc9gBZEQ9dlTfmBrEOlh9yPiMgMhiOrLVONzWM1VAJVFHwN9CJAO3W5rDw&#10;VpR9KSHixs9tx8dlCyqaqkFWZkkuDtmIAAaXAMyN4xH7a6gbCdDXDjfWjwZjgm5gHG31YGlxTwAY&#10;SlczFFzuZIdytM0EFXCJqUG8nSUKYKgTq6YYqK0WamYUx/LTSQ426Y52aWbG0Ury3gK8VmyP9B89&#10;0BcTcVZS9jc2ibW1S7exTQMVbZ1QdY0gUOrqhevpR+johmlovlFVC1BTD9TQ8vf0TI2Pr6yrw4yO&#10;Lk9MrA0PL/b1zfT2Mj8RwP39s4gAHupBHO2n3ArUT/hY7n7MxwJ4vH8KgCRbHukG40+P9jARBzzR&#10;Pzc5MA9AvO+t+kW6DXf9da9fxPveqt++VtIv0d9GBoA+HwvgW5ONPM7tsIOd5P52Ym8LsasR11EP&#10;016HBeV/WgpoXiEjdj4jLmErESUfMa0wAbUIHpVofvUEIdUEYcVoEYlAIX53wSeWoo8MZJ/oKbMb&#10;Sd83kLpvJPHARPyBiehDM+FHFoKPrPkeWwuw7C8XhwOAm8tZSNBTRvqVjGo4h3zIfeWoeypx91QT&#10;76unPdLIYNfI4lHL5BaPkpaIMJKOeq4Sn2qQXm9fOPG8dvpV/WZw6+abho3ghvXQus1I+LcI+E4H&#10;zARWzbyqZvrUMNxraI41VKsaslkNwbRq3KxwxDRvwDC7Wye9VS2xQTGmVjaiSioUzf08h+dFHt/L&#10;fH5fAKiAwxxe71xBrxwhjzKpgCaN2B7DtEHzFJJLypJ/4rK/34yH6bSL4uIz8Q13kc1nvHtuQofe&#10;CuueZpu+z7f9Ixa9Eik2qeMm6ROm+Tjrsh8JYFvUvyuAiZYoUN46YFAnWGRiLWH7i7dLINgmkWxS&#10;yNZpZKtMMALeOm/UumDQvrTTsaLariTTBB2oGussHqAh4iOiGsalHcWrHs0t94ZbxEdJMTj4ZU1b&#10;GWWTcrpH3zyenj2ZI5wtD55tdJ5u1J+s1J/M9pzOjJ3MY44W8QfLpO0V4tYqcX0Vt7YyubkyurM8&#10;dLDYd7LQeTHf+m6u6Wqu9XxpEDGjP+VWyB0uwLHFCJ/0uQX0+VkQn/dTkNGQDsiNbodC5Cto2Zsd&#10;3J7uA+ww+5GrbnsiEhF0u73qP8itgPyET8b/0HkZ9rsnSziE40XsLafL+J8Dy8ojPXm+NnELOLzc&#10;wMDS95YjGnRAeb9LvN7Gvt+cgHYx0CEBZmfyfBn8z33bGql+frJyZqyMNlCA60CNNCT1VkXD8cGF&#10;IV1lsV2l8T3liQPVqeON2eTukpmR2sXJxkPm4NHM0On86PniOMLZwhicKfr/TxHAB0ujt44NVl+s&#10;RnDf2wUHy4usNrLynxx+/Ar9LEjnn/Kz9heA2N/b+OCjxWHw0RzsroTmdbGZJH5rmv29BfqhZqiq&#10;wQtXdfUfBPCXWVKPMmV50+VEUTKiBZLcBVKcyZJP4qXhXM0JMhxIdG+S3FNAqiJPigJ3sjwXqING&#10;cBbuI8WZLs2bKcWbKcl/W6KkBFDSfBkSfBmSPJ+UcOCmNEeCDNtPiZN6fEu8NJgDTIIUe5oMNyBZ&#10;mi9RijdBgjtBlCNB6F6iwHcpgt8mCH4XJfQwWJzvpYyCs7yuiay5jLwnmxbqvnGxuGvuH8R09J97&#10;LZ8tn75fvr6Yvdqdvtmaeb++eLU2f7ZMPVzC7iwO7sx3r5Gbl3H1zJEKck8Bti17ojkTYXq4nNZf&#10;TOjMnWxBjTdlgBLXjiZ0581iG+eJLSu0zq2ZfvACIPb0aoeIeF8AooGREGHA0TIGCfBF8jwjyZ9B&#10;I7IBMDhEWv5dAfxLfPzCIxYWeSd/tg8CIoNBBVG5oAM4RK79KaAbMgioIyMjb/7HfW4BL/nlwsT5&#10;0vDBRvv2dvPGdtfmxvjB4tw5cx2a2z7B064Xaaf78xV9HXI+Yb82irhj9MZAW+NtnMXaiNc+Xmd7&#10;8sEx8U9XpN+cjf0OmuSGhpShHof1HLNq86eRon+Ilfw8RfFepOT3kVIPo6TgfaZjZTniFTgSFOBd&#10;qEE9WuZxpORjcBaU4RL3g4W/DxD4OljouzDh7yKF7sQJf58seD9N4H4GP+BhsZwQWkagQFOuxFQz&#10;Vk3ypQxfrrslrb5gtq92Fd9xwhw9W5jco/ZPDdaO1KDaCuPSXzt6mSp4GsraqAm+ttEApYeBjLe2&#10;TJKRbqSMtD8P5xt+9hRZwUJNiUINoVwlrrfG0iW6IgXaoqVmCtn6MoESHEl6Cn2pUVsz5JlZxubG&#10;7vzsVnZGnYbSM34OCzjhMw9LAHP7w/zggMV4X/y9AlhC6K+b/t7a3/9sAezO4kcamHWWNdW/OmCA&#10;n7Swj5yYr4yYn4ToC0EBD34hN0FJTwFF75QqfCVmo4SwmIGh5DCnE6jYEGxfGpOQTSbkEUk5eAIa&#10;h8/CYFGTmMyJyYzxiVwCEWnMxuJA+y1wI54AylwiCb6QQASNGROToFsRjV42NZ2Nw8f29EZ2doGh&#10;yufmihbn8hZnsxeY6UxaDAkTONbv3d3i0lpnXl2sW4JWQCWKxofxRwcBhONDpRIiLPPQzkWFz2uq&#10;g9pao/r74keGk8bHkifGEfn6U5Aw358CJplHIgMQAQwqWXA06n+5AEYSO2dh4f19P3bAP0s2gZJO&#10;IqcSSfD+vqy9flNxsN9FEchw+C+4FkfOw1EAuVhyPpacg4Ebs1gJpeF80RO4lDFMyshEwtBY5iQ+&#10;bQKXPo5NHp1MHZ0E7eBs6iQurH8genQsfhITOz4RMTQcPjgEKikEIijjJiYTsbg0sESMqaKFxcr1&#10;jZrtrewpRjqFGDM+Etjd4VVf61hWbJWfY4ZGKUWGacTHmGRluFSWve5si5scy2JQC+bnUvHUDAK9&#10;gDRVSmaUkohFhMlc7GgGZghFmnzT0x45MFI1vxtaPcKr7fNEzEVIxvcXBfAHB/x/IoABoC7E4ynE&#10;beflFr3I3FyeWprDk6DtjTMGoTTQPVRbKtVYPkFFEK0pVq4rW6ggWqogUaMilycvmm8oHanAhtIU&#10;LjOSy1IWytGQKDBRjdOS8lUTrY7zP5yZPF9n7MyR12m485W5IzoOmh29obQ1R7i+VnyaqCeRpS8T&#10;IvTwDc/dGIFHaDnBcg2ZUjWpYjXJCm25Cj2FIh3ZbC3JDG2JNE0xBFBH6Upl6UkXmasgJhiUBaZK&#10;oCVGnidA5J7V3X82+NN/c/vmM4fvvjF4+qgkJQIz2LRK6t9vLa+1009U4ErTFgxS4kQEcIWmbI4q&#10;T54Of4m+ZLG+fK6Ocoa2RrKRcYK1TUFwEKbx7T6DdD5PheYo14ThidToRBVplgCWRatIfiqAlXkL&#10;ZXnKVKUqDDWiVGXfGGqmBvnsz+CgmdHT4dpMC/VQOcEiU910Rekseek8JekiVYkiTeFSfb5CY7Ys&#10;w6/z7L7FoJQgmgNEZoPIf4KIX0KEuxDxyQ+Ok40VBPwdNPXNzfQ376fvvmfe/0EAf3fN+OZm6s47&#10;+tfn5C/PSJ9f0b6BmHeuGXD7O/q3l9QvLyhfnZP/ckr8yynhS2gKDPX4Enf/ZPy747E7Z5P33xGe&#10;wKG9VD5oSgiak4QW5WBmpSCGOEQV2e27v9N7b7vn+82uOxud36x1fLna/sVK22dnEw/PMQ8usA8v&#10;cQ+v8I+QaOD3pMcQnh3CcUF43hsCL+yAKfdvaH96z/hniPEPF+R/uJn+ao/Iv0F0rkHbKIhzyomI&#10;ij2+62ks0lNmvU93PGaIH1O+vab/AaL8DqJ8DQcB43kgPD8igOFdkOl3WXv6IpmcAR/sL0TmOR59&#10;cDTy8ALDAdEEIboIROIHE4DIAhCZj+WAf9DAHwvgD973wQfo9wHvafff0e5dUb+/pNwF5TXtITT1&#10;BJpmAxV4Z2UmJzTLBUrW1ssPjjH3rqlc0JQgNCcGLUtDq7LQkhRcZwpfEDjP8RxnOPYTzJOjiUcH&#10;Yw/2R+/vjTw4w3Kf43gu8LyXRG440pfKeUPjhKOKpzjfM+B00FdkACcsgBlC53S7hsIoJVkTMT5T&#10;eQkv8NtKVOgNH0+gsPAPEcDC/iwBDL4EgsT4Q8UEgiWE/f89ARzEUsUIsOL9WRAN/IMwhgUwAPyK&#10;FOJ8LsbtI8nnJy30WkY4QEo4QAIe2Z/vqRcvtzc/7wshAV9R0deSkm9kZcOkFSNEtaIENCMEVAL5&#10;ZV7yCrtycdmwPzJhv6fPcd/g0V0dDjYzUUkPafU3ElqhYjrhUvqJgnLRarrZyqrRAk9t5AXM/az8&#10;cnzDcj29UDZm+Vb6JVZaFRbq1RZaby20682135rrVJnplRiqxEs8iRL4ssaAG+8tPxskvxmttB4u&#10;vh4hvBkpvBklshkjuRknsxkvvxMvtx8tdRQtybK/kiz7KwY4jRc/jBY/iBTfDpY4ilRBBPBplDHU&#10;lQ7+efj+cvn6fPHqZO7ycPp8n3GxS7/Ynbren3u3B/4vffbd7sL1wcr7ozXodBs63blcpkHbDIjZ&#10;dVYfsZZguBGpshWuvByovB1vRQ807rSTL1HjzJX4qkT0j02Sv+9S+GxA90mfuchkgMV+IwraIkEX&#10;M1eMRkqlHznDcC5JcTNW/DhK9DJS5jJC+SRY4yhAddWN6+S18E2E/Ltw6fNQ6ctw2ctIubNwmbMo&#10;BcBplMJxNEDxKAbmMEZ5L0ZjJ1ZrP1Z7P1bzIE7rKB6gAThJYpGoBThO0jpM1jpM0jlL1LoIl4fi&#10;Na9TDLcSjecynBfeJqxPdq/Pzrm6hwhJ2EhKe5toxRuIBdoIvYrXzmh0rlxKHt1I6tlL6oZTqqZ2&#10;7sQ1M8Lqh980PRN9rsjmxP3Q4c5D+998Z/T5U1se9QBu07jPzDL+1Tr/n+yL/6dTyX9/Vv7fPSr/&#10;0b3mV27Vv3Wq/NNPBPCX7ugHdqh7pil3LTMeuBbf967+i3vF713L/uRe/aXH229dqx44lD+1KRW2&#10;KJYyzpXVQSmpxcsIeqiLeaqKPZcT9JAW8JSTeCUnEyImHcIm/IpLLoZPJ4vHpJDTopzNuuq+ZeXn&#10;FiV/dK37g3fTH70bfu9R+5ln7V88qn9lmf0PahF/skF/YZ97x6nwvkvJA6fiu3b5X1tk3dNLFVSO&#10;4xN+/Zjfi03Ug1vGXULR3Vj7pb/pGxcug1hx60IZh1whkywhvQJ5i3xNmwRtNx+NCH3RAHPZYDvl&#10;YCsJr1iLJExK3xJqaCWqadg8olrEqkbYtEnWtl7OqkLerFLVvFRFr1BZO09RK0dJJ0/dJE/XKtfE&#10;CWX5DO3+ujuvbHqSxJyZIyzMDy4w31IwWYOdJbiJGgq5eWqqfXa2b2lleGW9Z3apkUQvHsaUY8n1&#10;0wutK5utG7t1q5vl80v5zKlXzW99GypeVBV5Fef6lRUmtDdXkvE9q0vIpr9wCO8P9rd8kQHKuvkP&#10;6hGcejtFraGTq2kkAOKAQSNiJW/PVlEptQx6DZ1WTQNnwYXMCjIJPTJciJlETpURCcU4LKiDU83z&#10;s42zTHBVKQFThB0HJRina21paG+re30ZVMDIxbiJ/IkRUBZixlCDveV4TAUBW0XC11JJYM6wsv3P&#10;2wMYjNY5Re+dme6fn+9fXOhamIPzMzPpbUwKdmdl6XJ/993e1t78/ubU+8M56HwZOpqDzuahPfr5&#10;/OgKrpU2XE8ZbWJSBhYXcOvbM4s7c8ztBeI6c2xpanCO2jtH612Y+hsCuJWV6RqsbTkJhwjgxgWw&#10;RMxbBwxW49b+luAnQdm2NIfIckAVlZg3PlxOJVRNw9e2rS60LM9V0klg0aKb6t5UlgZXlUXUViW2&#10;NuUO9NUQ8V1zs0Nr613zy13zq90LKwBQRwRwx8xs19w8mGEjlVJPJjVQic0MSvsUrR180CTyWzK5&#10;gUZrX5jvXVvtXllspJPLJ4dH1xYGZ2i9JFwfZqxvaLC1pakkLy8/Oi7Z3AGlb11g6tTsFTgSnNT6&#10;PCRe0djhez7TPz92vCcQKKSeom5TZunb7BE58CoVE5I7F1e7nQb7190kOCx1PfztnG/R34gA3k2B&#10;twEG7KV2HGX2HKN6DzO6QX09rhHUb4rGz3MGNxOaV6LrQCOUP3YQ1bTxuoLmnDFqFjVgGDpiHk1w&#10;TKV7oqdfFiwHV+3FtRyldAL2WRmbEb8L69hUWMTCJjgD3rL3MLtvL70L1EG5l9kNp3HOGTjLHbrK&#10;H9lPbAPfhO+yBt/njFyhBg4T29fCaudelxLcMvHPMgBEdxTteS5oAe0bsY1L0XVryS07mV27qO7N&#10;tPb1lFZQgvp2RidgK70DAFo2UtsAmylwBDBiZBERC0AmfJM7AtiObSJ7o4meWavhtchZMJ+tGFjH&#10;jtgn9FpEjjokEjxQoM/M65KNqPpbf4yYXSQU+Ge57QlK0A3caD2ybim8BqwJWI2LwtHr4okL8Php&#10;ncsRtdMBJeAuJI8smnfOrH8x+PiO49vepcIbJ8OfTibMPgre+Rj+yDJgduNbwFpdZfZDeWM3mQMH&#10;Mc1bIbXb4Q0nSb27se3bMfUnaa03uX1nGe3M14VDtgnlyn7Fci9zJNxQonZoafNqXbt+Fw+6v8t5&#10;nPV5rN5ZuvVWusN0ovN2eRw00gFhsO8q2k7QzUcpzbcCeCuh8zC9fzupaT21dq2gab9jCGJMQVvL&#10;7zamd+cmF3HdK6SebdrgwdzEySrpdIt2ejBzfrDwbmf9CvyzaHv1bH/+4pD67mDweqsaWk26prvd&#10;EAwhgirE0IBmtCGG2hVF9ZhsdLnw6ni3YOZkqHubWDpHLqARKie6q3vqhrF91MXF/C6iYUiV5Itq&#10;Ya86aZ9G19iB8aEdQtd8zOsCO5M3Rlq+OkquiUHZ9C4spri6LSKk1tuhzd+h47VDtadZubt5/SuX&#10;jmAvfEb0aHxIhbtjiqFBsLzyGxmVFG3LCruX9S5vOp5FtjuHtdsFtdkENJu8rDR4VmzhXGzrWmYH&#10;V0rMnaptPFtcXne6h3a4RxQZexSYek/GFb8fmjnvn6p5lWzKpyvLYSbD76Yu5WekHmFtkGhvlmZn&#10;nmZjmqKjHiYt8VxZ4bWBQayeQYy+UZyRaaKWThi8i61xvAkrZbShXoKRbpyxTqSpRoCZgouJiLYR&#10;B58j5/1IGbZGW3FmmN4ZyuI4Tn0vXHE7XOMw3uY8/cVJZshJVsJlftZ5btZuavxqTNB2/KvTTN+z&#10;dPetKBNSgFHdc9cstxcRZi520vqy92T5vpSR47a01Ai31I63NkyzN892sMi2Z2WBtjVOtDNJ1FMN&#10;tjZKcLPL9nDIcTBPNdeLMdaKMNGGNwYGjS7WmQbqoWK8TrxPLKWF3HRU35jqwWG41ubJiAYGJfxE&#10;ZknmxvGgHdG3oALabSxSjPSiLE0TQaOq4isJETdhfidJUXcNlUBj/WikP2J/QR8AOAT9XR3RYDQ9&#10;rTAAciMLkwTQDkZQlvcDaKoGIcOCU1amKdZm6fZWaCvTDD3NGE2VULCqoD/LDUdbmyc5O2S4OKZb&#10;mkWpKb8QFrBmZ9N/8lifm8dKWsZTS/uNsUk0QFcvXF0jyMQkXk8vUkMjWFU1UE0tCFQ0NELVNQK0&#10;tLytbYKC3uTk5Xe1tJL7B+YGBud7+2a6e6YBPb1MADjs658F9Pf/ogC+FaifgMjdn3IrgJHDsT7G&#10;aC8d5ofQXsCt9L31voCP1O/UUOdf9/q9Vb+I3+1tga3tL9HXSgI9wSWI/UVAjO/HQ8F0kPraCN1N&#10;+I56TNtbTGvtJCgBHXWk9rfEtloCoKUaD2iuIjRU4v9uASwsbsIjaMgjaiOm4gv+CcSjGsahGMqt&#10;HCWgFCkiFyIm/lKE11mYzQIWwI8NFDlMxB8aiD40EXkEI/zITPCxGRIBzPnQnPOxNddTZ35+LyEx&#10;fxGpIDGZYAG5ME61eDaNZHbNNA6NNA7lVA7Z+KfikbyCwVICgXoiIZ4K0Ul66VWW6A5bdJ9Ver9p&#10;0rB5EtY2k+yaQ3bPJXvm0HwK5oKr1qKal4Lrlt80rAa0rPm1rXm3rzxrW3Zqn3dsnvNonvasZzyr&#10;JjuXEuzhfXnHLbJHzdGTlnmDxlkdGokNShFv5d5USvuXi/sUi3pn8bmkcztm8jrniXkUy3hWKLu3&#10;GnqNOXhTPN2wjoYYG0WKo+yMq9Siq9iGm8SWj/JOiPVp4isIlXGeWLDil091yifblVGdanE2pTib&#10;QoJNLsGWJYBtUbDctcqhWWTRLbJoFmgAazffHJJlHsEqD2uRhbNCE2xziHZool0W0TYDb52KtUok&#10;2aSQbJLI1gA4CJhgk461zRqzzxn3rOh7Xlv7rCrWCGUr+UaV54Uir5+0ZJCEThS7kt8jCU9BWR99&#10;w6jIwGpMxxK0A10w988YC6cM0tns+PF8z958095S7fFa++HswNHsxOEC7nCRuL9M3lklb62S1lcJ&#10;60uYjaWxncXh/YXe4/mu89m2q9nmy9m286Wfd7rHH6m4g/nh/bmhvdlBAHwK6fDjEu7DcrqflPAI&#10;yDg/LpGzsMxjadejH7QuKD8RwDvM/t2ZAdATXAgA7UhPpNvHc/iPlPAtEAH54/J8DXOG7P7LSnyN&#10;tB8vTxwtTBwtsTTwChZOAb2Gh0OB1wlwTPAGHBYMWk6XscfLmOPFyaMleN0OFuE9aPfmWcGmi0Mn&#10;y6Ona+OwlZwHTzF0vDJ6sT55vUv4kCn6FECFTmjQEQk6IEF7OGgH93578nJt7HJt5Gx5+Gi+d4ve&#10;voR/Oz1aQR0oxnXkjTVl91YltxRG1eeE1qFDGnLDmvIjeiqThuoy8J2FzNHadXLH4ezQxcrk5QYO&#10;fuqVUfDgn5TgAU9Wxz4tWcBK7O8r4Ws/KQ/Aa7M0DD7cw+UR+I6rY/DCfpRUHJ4YS9kiH+snh4jl&#10;Rd69nwX0/1l+zv72g5L1/oC3EVzLEsBzg2BtdzYXArLbH5kk3TFFP7bM4dQJ1TZ64amuGiXPkSL6&#10;ebboX9LEH6RIcidJCadKCuaKseeIPUqWeBwviQRTsrPCKz9EA3/ceJsdOk2ON0OGL0uGHyFbVuAW&#10;2Pj+hDQpOJg4UYEzQZ4DEC/HjhAny5ak+BTh47OJsuwx4g/ixB8mSDxNlORJlOAFJEhwJEo8zJR5&#10;lCrxIF74cZgI30txOQdpXV1ZCxF5b16L4n+TiRZyQPGbej9PiF87XdrepR7vEaEjJnS0CB1vQCeb&#10;0Ok6BEceTEHHZDiWfZtwsTJ+MNO/Tm5bwNRPj1TRB8snWrLBq0jpK2EMVdAGyghdBWNNqL63KR0V&#10;cZ3Vcb11KSOtmYT+YiamZpXWvsXsOt+YPN8Yv9jEXG5NXm3j3u1gwY8AALwS5+u4y03C1RYRACrg&#10;8HQVc3t4sYEHLWdrWNAIOF6dPFwDL9h/qLzlaGUC8LGgPYPjjydP1ydO1uCX82gFflEBt4r6hLUH&#10;8N7C8C/ZXATEGYMfBFC/HXx/ceTjPreAH4SzJfCjN7C/2bq93bq51bO9Dr5h5s5nVs+Jc1d05j4d&#10;e7g9i1ueMYhI+p9KHpx2aWxP9eL8XlAGA9ZIhmvYR0ekv1yTvrga+8u7wbunbQ+hUZXLNq1mj3sx&#10;cv8cL/9ZtOxXicrsiUpPExW5ExS4EhR44uWfwihwJChyxMg9jJZ9EKfwOFWNJ12DP1mZN06OM16O&#10;M0GGLVHqSZLE4xSRhylCD9IEH6UJPIxi+yaW50GMIFukCEeENF+MqliUptQbDckoC7U8P/vhvNiV&#10;3upTfNcJvmtvrHl94G1Xeki0rZa/rpSN+BMPZQGZr/9F+fvfat39g8K//i+D3//G+I+/0f2X/6Hz&#10;T/9g8+d/evn4s2DebwM4P48WfRgnxZFnIFfnbJKiLhUmzZ/rYrnDwK4vTE9TKHP0+bE+qqNF4KNv&#10;VRTFvcR5PVgO+OMs0N4ARACzyhesdNDeEiwHLM4PC2BJQdjCSgh4CPO5CHE78j11FBd+KS7kJybo&#10;KyrwUoTfV5jvBUCI9zk4FBV8wcJbVMhLGCDswcJNSAQGVH5o8RAVAngBPvjmj4B98w8yTEzYG0bo&#10;OeDD4OAuMH4sYAEszOEhL+CrLBkgKfKCm9uRW9BRWstfyzGmcmyllrKeOUZJmcAWLswnkjFBI13o&#10;WWoenVJIoRaQKR9rYEARlQba80lkxAQjoPGETBwuHYNJm5zMnMTAYcGTmIzxidSR0ZThEdgEj0+E&#10;tDa7FRZ5lhbHDvaVzc+ULM0WLc4ULjBz5hioGWoanZxAwceRsCETQ69Hej27W+waq4zL87XyMpRQ&#10;KSqpiaL+fhI+MNKvAzWiY61yc73r6gK7u1JJxB/A35JOxOeQYcubR6J+UqLxpHzwUCQqSwCTWAKY&#10;ED80lDI+mTI5kY6BvW8mjgA7YCweFr0Y3E9L8KQZWNAN3iA5i0DIJhIBoPKxAAZzuAUWwET41tmw&#10;A4bjgFF4OBd0FoGUTaCAU5+UWSRyOomcRoQjgJOw2GQMLhWHz8STQH9wFRgHjSXlYIk5GLjMx5Jz&#10;WWoZTBiWuxMYON00nphHouXTGCgM+GjgvYdBC+iTNolNHZ1MGB2Ln5hMwuNSCMS4yYmwgcGQ/r7o&#10;0bFkAh5Fo2eQych9k7C4VAIhg0zJotFypxlly4uN+7vtp8egLF6YS8JOhvb1hPR2v25v9aytti8q&#10;MM9GGWekscjwfNvk19wZ1TecOYkrpJDLp6jlTEopk5w8ORTV3xPfN9o4t+eVXPsVjyGftJuwmJc4&#10;y/5KCvgCxAX8xQVgryMidFvCewCzBDD8qosLfbDFLGH8AVYHH/BTBt5/CRFfSVG/WwEsyGUbHZ4z&#10;P7W8Nb+6QiJBa0sX5Inn8gIZ5mrpBtKRMhwpCrwlOtKFatJFKtIlavJZCqJl1mqhMo/B91uJgVy2&#10;kiBaVazEUDlBVTRAUTDRTm9jshPann23OQv+hXe1uXSxwtwn9UHgW7UoLkBNINVYAW2sGMB7N5j7&#10;LvjNWKAsUqUtW6YuCSoFahJ5quLpioJZmhIoLbFMTfEMDZF0ddF0deEMDTFQR2lJpKkJpamJoHUl&#10;i02VS82VwRdXpqZorAK31+Mvwvg43B59b8T2IOmFa0dlNqG9glSQEqcm7sH5lb/oA3eBb735v0uW&#10;5kuV5E5W4so2EC00k88xlMvQlkvTV0ky0o421n1toJHm49pblLmNHYC25iAmfjwjPkFDvkBNCU4B&#10;rSGboyPNSgEN7wFcqCtcpiGSI8NVriFTa6YdJiscbaD+xlx3G9d3TR+GZkZynxkFyvGWWeulq0im&#10;yYoVqCkUaypmKgqhtXhzjNjSjT97+/L7pQY1iGkEkZ5A5K8gyl2I9IAVAgtzQ3zEEsB3Ica3AFYE&#10;8H14Z9/pRzeM76GZe9DsA4j5/TX1m0vq1xDjDjT3AG6ZvQ/NAO5BU3DuaNAOC1Tag/eUB9ekB++I&#10;96+Jj1jxu5wQnft04t7p+IPzyUeXWPYbIhdEF4KYYrAP3lSBVhWgeSnQconlPBy+t9373XrnF7v9&#10;3+0NfLs/ePdg6M7RyPfHo/DlZ+MPIDwXhON9jxO5JohcEfmvyGw31K8g6u8hxr++I/0jNP/1CeXp&#10;wbR1R4WNoiiH6FNReQFxRf7HqFD9Q2b41bzJ+sTdE+IfIMbvIepnEOkuSwALwkHAZK5r+v1rWAA/&#10;hCiPWbDBkDkgMisCePTe8fD9y0kOiCoIMURhAQyuJfH/nABGHDAswlk8ZHH/A3Q4pfY1BRbAoHxH&#10;uwcx4E2Uryn331EfvKc9vKE/guhscGQwXHJANE5Y4pI5rsjs1yR2UIdTZE/xQUxBeN9fGs8lieMc&#10;+/hg/N7+8J3twTuLLV8stn2z0X1nZ+j+6QTbFQksNS/ck8EDRwOTn4KWayLPDRW0iFwybNrKQ9Xl&#10;9EV5zeTF/WARKxzKy+crKPqaZX9fCQu9Ehb2hxEKEBYMBYiJvJYWfyUtFgB+r/FzefJweAjy+Pyg&#10;fm9jf38sgIUDfgr4bfhTxPj95UTeSAu9FufzFeZ6LvTUW4j7hSgf/EUkJxkiLRYkIuQvyP8SAKYk&#10;KR4kIRvGJurPIR0kpBQmqxGprBGpqhqiKvdKSfKFlIAL92Ozh9/p3b9vfO+JxfccNuzC7oIKIdIa&#10;qSJyceBCRaVgOYlnMnyGJnKmgRZuCXYuabbW2TamedaGpVb6lVZ6NZY6gDo742oL7XhJjiD2P6Jk&#10;vm+3EMB5Si6HqiyHyK2FSa6HS25ESGxES23EyG7Gym3HyR7GSMMCGBArdRwnfRwndZIgeRoveRwl&#10;fhguthssdhKpcBqjufpa4SjWBOpDQUeM67OFi8O5s72p013G5d709eEsdLwAHS9BpyvQ2Rp0vPxu&#10;d+Fsa+50Y/5sc+FkeQo6W4W2sMfNsfRwTWaA9E6U2nGi4Vyg+uwbA2aI+VSgCc1bHW8rPKZ3t1/t&#10;z83Sv6mW/mOh2sPWF3o73QXQKQM6J0FT1eRMi9lkTTDno2jpqyj5dxFK58GqZwFKq24cxwGCN5HS&#10;l+HSZ2HSFxGyF5EKJ+HyZ5HKp1F/BRyeRSoeR6nuR2vtxOj8WADDDhhRv7cCmIXOWYLOu2gNKMUQ&#10;SjPejdWdizddLArYHKjfojFsLPyl5bzExPx0VRLUuF/YC/q2Pm+gRHRvpA7PhdUzg6p2EtuvckfX&#10;Ezub7VFhcq/dZQJNZIINtJKVdVMeSfh9IexxR8bnL3K+Xxmm/NkE9Scz9B9s8n5nX/Q7l9Lfu5b9&#10;4VnpH5yK/uSQ96VD3neOOV9bp35mHPONRSyHffoj7Yh7qqHf68Q+skPff1b6mVPhrxwKf+Nc9muH&#10;sj84VnztWHnfoZLDpvypWSGnPppHI0lJJ0lFLUJG7o2w+CsRmWBptXhR9QROxRgh05zH+pkPTPO4&#10;XN+yuzZ8ZVnypVXZXY/mP7k3/N6r8VeuNf/sUPJ714qvn9d96Vb2a8vM31im/84i/Y+WWX+2Rn9h&#10;n/+tS+k9jyou9xp1zyZJI/RDueCvhL3+zGX9+WPDp+yGavyWRo91/fgtEkStE/kME/l1s+RMczWt&#10;EzVdXqgFGYr62ahEOmnF6ot4eauHdIS3rqAn8N45XVov60UtOmRsulWc6hSsixUsy9RtC+UNC5WN&#10;89RNMtSNEzRN4o3skp280l8GzWHJs4wZHJnWMDxYPjpQP01qXGJUzhBzx4Yap6c65+drSaRqHL5z&#10;erZ3ZqGJTGtlzLZOzzUxFxrmFt/OL1bPL1TML5YvzDZurVQvTqEww28aqt1zMp9lpvrko4Oryuqn&#10;abcCGI4AXmBULDJAz7p5OBFxwwwDzgvNoFQxYAFcQSPCJniKAvrXzcIC+PZsBY1cxaBW0qjlVFIV&#10;nVY9RSvC49IGevMmJyrplLoZJihLiIQyCrGCSgEl3I1BfjtDRzRnPWuj3yoavgQ/WcekwDmfF2Za&#10;ludaV+ZBt5zRwdzRwYKx4RLMaBV+soFKbJ+idM/Qe+emOqepgI5pOMq2lUlvngEg9pdZPwcDKrfq&#10;FxHD8M7HDErh5GgJbqJ5brqDJYCHV1d6ZmZaaNQGGqVlltG5zOxemu6eo3bRJucOVo7f7R3uL5zu&#10;MKHzFehk8d0qAdqgwP9Uf7cCXa7c7DBWpwaJ4y0j/bUTk+046jB5nkhaoU0uUofnKcML9KHl2TYm&#10;HfG+LPXLRGiaYdZPMVoW5gDgMUvJOLC2jQtTTYvTLfNTsN4GiwNm/oMABsuOGOvmhakaGgHQMk8H&#10;U22eo4FLameplXQCGKdhfrp9bbF7fRVQTSFnDw6EVFV6ZqGeo7Mj31YXjo+AW7cvLrYvLncsLXUu&#10;LnUsLLbPwwK4fRYRwMwmGrWJQm6iEFvplA4GrWt6uo0+1c6caZ8Br9b0Wxq1hkZqYNLbF5h1VFwz&#10;g9Q7xxhfmcevzI8x6d2Y8a6OzrdJqKrXkSh7r2g962hNi3RDxxLbF/UugSHC6j4c0nZf8Rj94ZHV&#10;V9yBwhqFls97/JIoUWXLqU0rKU0byc0HmT3rMQ1zgRWbkY1HCZ2Aw8R2wEFy615y625Ky24KnCl6&#10;J7F1M64JACp7ybAe3k1qO0MP7Kd1biW27LBSQIOhNhOaF0KrFl+Vbr2pPopqOopp2Qyuobll9RmH&#10;Naj6jNklkD2zl95U7sQ07ca37CXAQx2kdx2ievdRPUhILihB/QjdDycxzh28BbQgSZu3U9phmZoK&#10;7y4MOE7u3Itr2YioWwmpvsjo241tZvoVTTql9FtE9ZpFDFrFjNgnTL0pW4ypg0026xbbabBjPszu&#10;+6UI4K34ZjC3gx+2/kWMLADM+Ti1ayumkeFbANiObTpN79lPbNuMboCnlN4DTs28hjM0dBiHVCp7&#10;0V/mr4TVgA7gLLgQiSoGI38sfT8G3BH0hON0WRsegzuCAVci396KcCQSGoAo6sXgyrnXpQyffPrz&#10;3BmfggX/kpXX5ctvKg9SO2FrzuLj/tc5w2CJLjP7b7KHLtJ7t6MaVgIrlgKrtmJaD1LhvNknqK69&#10;xKathIbDtK4L9DDjdUWXRUKKgPXzv4g/+zN3KKdEiZbRiJP5ZYzDVbTRZZrNTrr9VLzNVkkoNNoE&#10;ETHv63pO8+A83idp/ccp/dvxnduJnYeo/tPs3h1U62pO82Zd7yWBBm2tQQer77Zn9uYxG/TBeVzH&#10;9HjzHL5rc2b8fGca/Lq/2Vm92l672F4+35u9OqS8Oxh8v1UDraZC089vcEbX44oQQQGiqwJuGNpX&#10;M1aXi4H762j6ZmvP0kjTEr1jfWlgcaqfimkb7sLMzKBbJwwDi6Sfl4p6vRX3bLR809HSMoPpZKZE&#10;VHk6JdmaReooeoR4po5VD671jHZGhxc6GDU8t+gJcqz3Ni91Nar2ts6y1BiOeb1SmbdSVTiRGJ9p&#10;au4rIhMorhopq5+l61RnF9j1LLLfNaLL7k2TsU+ZrgvayC7H0rHc0bPhmX+js2+NtedbK88me99y&#10;c/dKa6+Ol+EzuVWXXZOHTYP9EWnJ5p7uqs+MJRxVeM2VBKx05L1MdUJMdcP1tcM1VYIlRbyVZF8b&#10;6sXp6UUbGMUZmyXp6EUYGUQZG8ClkUG0kX6ssQGcA9naKMrBINBV+5mPplmUjkaeqXyrvcz4M0mS&#10;h9BxrOZemNp2qP5R/LPz9LDzzOQLdMFNQfUVmEZu2Vlm5n7Cm41w5/Uws6N4k8NMlyZ345JnjmjH&#10;Z9EWz1yUbJU4dXm/1WL/Vt9YM85UP8XaLNPODGVrkmJnmGBnEAfwsEc7WKZZGsSZ6kXD4b8miXD4&#10;r1myo0WavUWqvVkKKK2NErRVgsT5nNnvG6so+GmqBhrqRliaJthYJAMsWXv3Inv0mhrCYbgq8q8N&#10;tKOszVLtLOEoYXvrdDCsltobKWE3Pi5bQS47EQFnc4NYE4MYUILL7czhHM6gD7hcWz0YlEhUMagg&#10;rheMDMY31o+WlfQW5HVAdgW2MElwtkM72ebYW6HNDFN0NaL1NKMsjJPAheCUg006PDezOCvzWBvL&#10;eEuzKAPdIA1Vv8eP9O7d1330QJ+Xz0ZZ0U/fINLUONbAMEpJwU9HJ9zSLMXcPEVfJ0pV9Y2GarC2&#10;ZrCGuo+6upeBwStv73QUqrOlhTE4tDw0vNLdMwP4kQAeYLIE8F+l78cg9vTHwOG54/1TowOw4v2k&#10;nBxkjg/BAhjUx/oYw32w/QWDj/XOsLYZnmHlmkZ88zQoQR20IHUw8mA3bH8Huhig7O+kD3bQ+zrg&#10;PXp726n9bVRQ9raQu1vJn5SAnmYSKPtaKaAbuAoMhRhllktmgBYwCACcBX2QbuBaOOfzW1xLDaap&#10;BtNai215S+isJ7fVk9vfklreEluq8Y1VhKZKfH0F4e8WwAJPdIR54D+DFVIM4lGL4dBMZNdMeqqd&#10;zKcRxSfvzyPizMtjIfDUWJjTSJjdUIjD8CmHPsdTA66nhtxPDXg5DXjZ9bmf6HE91ud4YPz4gSkb&#10;myOvkJ+kYpK0JlpEJYtDLvmpXtYD9cR7suFsUiFC0uHyUmFqgq+0OT2DNZPTjdKrbfM6nPK67TN7&#10;rBP6LOMGLeKHTJJGjFMGjZIHjRMHjBL6jRL6DOMBGFs01gaNt8ujOZXOudes+7YdBg2chA9vvu5c&#10;D2hff9Ww8qpmxa98wbd00ads7kUFzbmI5FhItM3DWGePmycOmkQMGgf0GgbUq71q0Ahs1PWr0/Os&#10;0rEt0zEp09WvMNCpN9Gt1lUuVhYtlOWuVOBo1eIZsxDFuUqNv5A4KvY6LQg7zkqHKnq3wt4OGCaT&#10;7SqwZoV4s1yiJSulsw2KZJ1Ossuats+dN81eMs5ZNM6fMymcNiulWpSRLSsIVhVj5oVjVgUTtjkY&#10;hyysUzrOKRHrEI23jSGYJU1ZZdGtMnBmiTirFJJL9oRbdqtDWod/eY5rjrt2lKKYn5BokKBSMrdq&#10;1lPZaGW1N6KCZtqqbtnJb6njs8vUpS3mwuXW+uE89XCBAG8quYI9W4OTqbLUBeFgceJgEQPYW8QB&#10;dpdgtpdBiQHsLU0cLI0hFvZocfhkARa0fxewu136mfJ4+YPh+KT8u/oD3m0RrjbxpysTe7OD67Su&#10;VUoHKLemej+Zxi0/Ow4oP9KT/5clLJB+WsJuGNalcP10FXMC+2M42ez5OlyerbFSzsLaafwILPgy&#10;okXhMW9bwDoATlcnLzZw1ztk6JAOHU9DJ9NwecSATpjQ8RR0QL/ZJV9uEsCA8B2XxnZmBjanelco&#10;HXO4JvpoDbG/DNNVON6e11oWV18QUZkVVJr+qjwzoC4/vL0ioa8ufQnXuEZu3mF0H833ny+PXa6N&#10;Xa3BdhnUz5aHTxdHTpeGQHm+MnK5OvFuHfN+l3y1RbhYx8ITXhoDi3kGKzos+FBACYt5lmeFp72O&#10;BTM/XRk7WR35pDxegVXr4dLgJyXgE/V7q3g//kw/5nD+5zlaGAMg9YO5EcD+LPxnCkiMLxgQ/pOF&#10;uaHd2cHd2SGwaNvMAdB4vDQCHvZ4YeBscehmY/zsaP1NXv8TC9RfdFO/N0gSN4m0tXzpqyafrPQU&#10;JfllruTXGbKcqQrCKQpSabJCeRJP8sTvZ0qzp8pxIaTIPk2S5kiQZIuXeBIj+jBO/HGiFDtovD2V&#10;LMmeKs2VLs2dIcOTKcsLABVwmCbFlSjKliLBCW+JKs8PABVwmCj+JFmG82cBtwADgpEzFHkzlfjS&#10;FXjALRJlnqQqPkpTeJQtw42WEsqSksiQlkySF0lS4E+UeJgu9ihf+ClKWCRCVM1V3FhDxoFH8eV9&#10;/YyHFvmPdIMlzX2HSNStrbmtpcktZg9YNLDa4MvkfIP8bge8eEz4VTxjQlcL0NUy/A9OAKiczUPH&#10;M9DB1PbM8Ob04Bq9b5HUOYNtYYw3UIZryYMVhO4cXEfGREvacH38QG1cX3VUX3VMf030eHMqqSd7&#10;drx8lVi7RWs+mGm/WBmEtieuNyehbQJ0QIWO6NAhDdohgvcTfEZw4z4F8H4LD95V8E11sQJ/OYCv&#10;r/3ViaM13MHa5MEK5hD8rG2RLvcp59vksx0iqJ9uE043iSdb+JMNAgDUPwI04k42sSwmTzbHjzdH&#10;jjaGD9cHD9YG9lf791b6D9fGTrdwR+uT2wtDW+BFWh0H9b3l0cO1iZ8F/nH+e9hdGtldGthd7dtb&#10;6wU3PV4bOV3Fna9Q18lj0P76xvw0bXpqdHrBJiTtTxJmQhZJjyVjNcwD0JWms8uqu0sPdnG/uRy9&#10;B40/vRn4Chr+7LDr3056v99qUqh49siL/3dhMpyparwJ8hyx0pyJ8gLpKuIZauLxslyhIndjZe/H&#10;yt2NlfsOLmUfxsqwx0rzxErxJkhzJ8pyJclwJctyp8rypMnxZsrzARLFOOPEOGLFOaLFOCPEOMJE&#10;2YNF2d6IsYdIPg2V5YlRFEzSkkQbKRXZaNc4G791N883U8u31AAtsaoioI+v0MNnT74w+/rX1nc+&#10;t/j6M/Mvfm/y2W9M/vwrs89/Zfnlb62//q3jnT/ZfPM7u+/+5MFxJ1RSIElNNklTPkJTvgOVCO2t&#10;b9GoR4vr67Q1e0NP9jvSimIOwlyWYjyOcCgwr4e0gLecsI+skLckn6e0gJ+U4CtpgVeSAr5S/L6w&#10;fOJ/ISHgLcHnJcTlKvzUVZzfHVwl+NRJhNtFXMhbWjJYQjxERDhQSPC1IB/AX4j/lTC8s6k/F6eb&#10;lPSrx0+suPnt1XTfPOE2/faR5hNBY24pSyFFJyF5R15xaw4Bc3Y+Uy5+SwXll2Ji7kL8YEw42FeI&#10;y1mY+5m08AtBXncJcX9JiVcC/F58vB4iwj6iIi/5+TxZ+ybCCAu+FBLwAQjyvxTj8VXjC1XjDhZ7&#10;5CEn4isv7/vFAzUhLZcK7Gz+JAUN+8gP2pIFrCeLaPQ8VphsFhYHSgCKFdGbMjKKxhNKGFOAHAIx&#10;cxIDOuSQyakEXAoRB8o0ArwlMHwVFoPGYPLw+CIqJZeAD+tqdS7KtyvI9mutS8aPpU6OoLDjeWR8&#10;4RSlbG6qYnGucmm+ankBTadm06lZNFoamRQ7MR7U0+1d3/Csssq5sMI+p8wiPV8nIUM+PE40IJjb&#10;15/9xXPN7CyjkgLHpjrfod5w3EQshRBHJSaSCGl4QgYWnz6JT8fg4LTJRHIehVFAn8rCk3MpNFBH&#10;kyg5LEUKWhJHxuAwWQwOhSGAMoNVh9MsswQqGCcTGWcSj8hUWMFicIAcLB4GEeEElgZmRQNnkokZ&#10;P5BOgUuwsGCRwcIiJesQLsFq35bpBCIsjJESh8/AYmGnC5tm2K+zbg0+CDiLNSjRODz44JAS/nR+&#10;GBNR1+k4LJhwGhYDX0vAZxFIYFZgEeAwZTwRfEZgbZPJ+DRWLm7/9raXLY1Rw8Ng5VFUKopCyiCS&#10;wBzAGoKeGWAl4THBZGDnDZ4xn0YrnZmpWlysXVkBlRIms2hqCk0iJY+NhXd1+dfXe1RVayalaKVk&#10;6KVnmmZn2RfnvWisjhzqSsePpYwNxLS3N08vt5CXrbziOAWNhEVtRASchPnchXmfi/C9EOX3ERf0&#10;lRR6LS0SCKsXXvjvJ0CLhJAfktIZjqTn9pQVfikr6CMj5Csl+BKcFRWA33ZBQR8hIT9eXi8ONhdN&#10;9XgRgefff22qLh8iym9fVty+MruyOsWcGx+B9jffhrwIURZK1ZNE64pnaQllqQtlqougNKUytWVS&#10;teSS1CVTtCRSNcVQGuJoddF8dbECNbECdclcDekcA8UQRWFKKer9NO58hni6ylggTxytgl9Vq/vE&#10;kQNM32BG9Ct5wURNqRob7dfsXyaKPi7VFC3WEs1VFSjWkyrQk05XF83SlkRpiGZrCGf/XAlPRhXe&#10;hDhdWQCUGSqCKBWhAnXpbAWJUl1NtK5mqKpCqb/3TGfDDqaf2ViRZK1n9fQ7F57vnTi+NPnsHy1+&#10;9/86fP1vDpyfuUvej9AWzrBUzLFVy7ZWSTeTTzaWi9SVeKUikOGgt9tbBx2vnY/13OBGUoy0S000&#10;Kw1USvSVCnRlc3Qk0doSudpi+driBRrib81UsxSEUuUES03UE1XEs4xV5qtyoGXK1ezkWGFMvIlk&#10;uCJbhqYAWkMKra6YqaaaoqIAVi9M6ZsUs9/O1UpBs9q7/XdviI9uiA/ek1jRtCR2GDJsK99THrD0&#10;5H1oCvAQhvEAdpPMx6DxmnznivTde+r3cAfQflvCIa33INq9G+r34Czghoxw/8c8vCbBVvivEOGg&#10;XgA0xQXD5Pn/mPsL4DqWdMEW7vfezJ252H1P42Eyo1jaYmZmZmaLbAstWbKYmZkZLWaGrc0MYmaW&#10;Zbv+rF0+arfP6Z7umXdf/BErMrKykiqrZFux/GVCDEGI9dNm0QtSEFHgHZbvYobrYOTeRs8PC61f&#10;0er/QK75z9XXX2733zwZF7uaV4RI8hBJ9D2O+/38XWj+PoS+eTHzxRsC9+Ko7GidrbGMkuR9bUWU&#10;obyQnIGcyERTOLQetzEpdYb74Xz+3yH8byH8dxBBGCIoQATF90SJN9QHb2g3YQtOuMXhNoe78EbZ&#10;+Ifnkzcup25fzdx/N/cQmueGMDywPAYp4n3/rH6vQWKIr+HoZNgK331Pus1JYTH8v05J95D8O+Id&#10;sIxXHLP+BgvKH0NkAFg9XojGDzEEIIYQxBCG8MLHEzybvTcX279hNP6J2vC75Y6v90fvnUw8usII&#10;wFHXdLC24u+wwu8wqFOsUX+1p5qUlBzKRVMxHSUYIygSwSfuzSviyifwRFDgmYhQkLhosKRkoJhU&#10;sLBUpKhkjJBgkARnA2dxoWAU73NB7ueiAsFSIi9/pn4/CGDYDcPxwX8vEkKBH8NpDvOJKgZ/g4NU&#10;GBWAQoUIibwQEQ2REH8hKx2uLBeprhilpRIrLxksJxEkJfJcWMCb67HL7ds233xn8sVXBo8fu/Dz&#10;P5GQfK6gGKymEqSm/FRNzlVd0spC1TrQyjPXL6js2dMCB8scU7Vic5UGB60aC9UqE4VEqXthXH/K&#10;kbvbYoTqsxKdcJbYijZdeam5Eqq8+UplP179MFH9KFntLFXjNEYacBQrfxirtBenshevdBineBwr&#10;ex4rfRQm/DZO9jBcYu+VwkaU+nayGYSvhvbI7w8XrvZYb/dZIAOAY3+36e92WdD+AnS4BB0svt9j&#10;w3HAe/BG0O9Ot+DybRyErmam22H9ZZdfKhxEq58mGZ4kGu3FG2/HGGxFaG2FKm4HSe4GCtMcbhDs&#10;bzdqfZmt+k2Dl/pcXuBia8rpSAE60YaRZLqbpHeRpAUlakIxKm9fSB/4CdKdb+y8ELqIVziKVtgK&#10;k9kOV9qOVN0MVz+KMTh4pbv3UuMoTPMyQvvqldbbl+pnoSoHEWq70er7sZoHcZqH8VpHsZqAwxiN&#10;k3jta36ywtpH8XrHMSbn8WbncbqHUeqb0Rpb2a6Hr0tP5smWWs/Av5SUVLIMtYo1+AKC1CMGA8tn&#10;/HM303r2MoeW414vxXXt5EzPR3QmaURaPXIy4PXWkXyhpBQtqhojoJvCb5H9wCz9O63oG6rRN+Qj&#10;vpMO/Vom9HuVyNvGqQ9cCh4+LfuDU+rXXpk3fXNuOCb+oBN4V9FPTCVQXSdGQjZYTCkCpZPAZ551&#10;z6HoW+fS3zmV/LtD6Rc+LV94NX/p0fila/1XznVfu9R+61Z716WK37xA1DhHxCgbpZ/Fp5/xSC/j&#10;lmHmN8YZ39kXf+la9oVn9RfetV951X/jWfetW/3Xrg1/9Gj8D4fqz1xrfudW/Zl9yZeeld96Vf2r&#10;ecqvrTN+61jwB7fS37mV/6dzxb87V37m3vild+t3rjW3nSru2pXeM8+5q5VwRzrgPrcL1y0T5QeW&#10;VrzWfqJ2L0StwkSMIsV0E+WNkrVcgrUCrWSea4n6mqhGWmonGksHx1llb1SQRhySakRMO0QMxlXt&#10;miSNyuUsqwyeFmh4ZKPMa9U8asz9k4zcfXRt/N38yqvq0SxWDwHbQyV308gtVEILfHwvvY5NKiPN&#10;5UwM1xIwH+wghdgKx5XS2ygUkF7zk2VktDLpdXRiyyK9c32xYxVWqmlDvcFVZR7Z6QHlxa+a6sBl&#10;OW6ugUluXqDBZwBzKoN8E5MC8qB+NQW2v1VkLMjXUPE1ZBwoAXlwt4FOamRRKojzoLyWSqokYapI&#10;cP1SLDprYqhwbhqUIOUVBCyoU0cjV5MJgBoKEVBHJQDqafhGGr6JjmtmEBuomFoKto6Ka2TBz9u+&#10;tgCm3cKmNVJwddjpZsx0L3F+jIadouEmKehpGmaGQZhiEcfYpD4GqR10AoagkspwmHo6vZFJryWT&#10;Giik12zW6wUGWKhOBqWLSW0hEarnZgCtZCK87zEsPhf62AudC2z4sNslSscK+fUCpps6jV8lb+wt&#10;XJxsvD9agX/Aj5ag40XoYAE6W31/vHh1wHp3wIRO2dD5InTCujiirS3OjIw1NXaUNffX1w80l3U3&#10;tM4No3dX+9dYvWtL3SsLHQusVjq9hcZoY7DaWUsd7MWelbW2BTZYnBLsTBUN27BAbGTiXjOI4KUj&#10;2hhW2gzEZNNhLw7rYXIrWCvybDNxooMy3clAN9LRDQwsWMAmOoETok0B7/01e7F7eb2VsVCFxeeP&#10;Tyb2dIc11vmW5Ltmp6UP9BVOTdSTiT3LS4Mb632rKx0sZhOV2LUEZkWDdwUn4ZvIBHiHcDIB5DtA&#10;hxRSI4nYQMSBy1YwNzajZ4ndzgAzhAFTBRMGgM91iEQencEO9Uw0FdVnBSW8svCK0nXOMfZqsA8u&#10;0/esMnxSpu+aqmj6jFfO5kdu42/uGX37MEbFvOVJ9GJ+x2HtxHpOLym8hhhcxQxrOMkcOU4b3Ivv&#10;3Ipp2opq2Imt209qOE5pPU7uPErqOkzsPEh4vZ/wei++YzcB5iCtZz8dZpcDrG85l6uvGuCY1Mim&#10;07Q+UHkntu0ouRuk8+6ZE45Jg1bRwzaxaI/MpZe1J+l974onT3OHDrMH4Kjf7AH42Nr8EZDCIb+5&#10;Q2cFowCQR8KRj3IGr4onjjP7TzP6z7MGkYN+Dzh7MjOCyjdjWrZiW3fi2wHrUU2skEqiXwHmSXav&#10;ZeSYUxLhWSEsU1O6jjJgIXrIOU4Y7ip78CxnCADyoGQ/tRvxr8c/bcIM2OccAwxme8jZzBk5fngj&#10;uhlMANwFSwEqgPqgwlEqvEPDSkT9Qmj1jGsazjsXTAPUBBWQtohaRnwwmDzSBBHMAHAXpMgZwCCP&#10;PA4y4Y8BrQBgEZCtsJfDasftEnqMX046JNGel4B12Ixv207sQACPDHoDNd/kjoCewdCHSV3gPW7H&#10;tK5FNIB5bid1baZ+iL3eh6OHBxDWkztXE9tIoSUt5s/CHss4/fGm/12eElnpg+d2ULj120Tb7URT&#10;aoLBQoE7NFQEsXBnDd1buT3riQMHqZMHaRPrcZ2rCc37Wd0neaO7WQMrOT2r1cOXMxRoYxva2zxZ&#10;o78/Wjrbox6sYjfok2vEoQ384DZhdIc48XaD/W5n6XKbdbpBvNyZhQ5HoZ0GaCUFIj6BcBYQRhvC&#10;q0IkNYiqeUHW3iOaHy+En+1Xbx0MollD/ZS5kUX2xPLKCJ0+yWKMsxbSmnrUPKJuaT67pRcr5tns&#10;GDde3TCLm1woye3zcExxtsnQln9mpfG8v3hgo396NDmh3d+xK8C63de4zc+sI9C+0c+mPdCpwdea&#10;nJ+4Wl342v9pg+eT137BmTrmAXyyIQJKsWI6hZr2vc6h034JfY4hpbpOhabuJdbe9XbPWxwCOmz9&#10;W619G62e1Fl71Lv6lDm5NQYG7PS8hhhUUnF+uYtTV0hwro19nsuTVBc/bwN7VWFNMR5NdUV3G8t4&#10;DcVgLYWXhqoxFrpJZnoJetqROjqRekZROoZhhmYR5lYxJubRegaRmtovQbmRQbSp7ks7PX9/U58c&#10;N6++ADdMkBnGU3LG6uGg/g28o/hGiPVpbPBpXPJpQulVahuUNwy4ymo/Ti7aiYncifbaj7c/zbA8&#10;z3MghJl2exlX2JvmObglOoT6GIZqyz4VFXzyww/m/IKeGppRNuZpLuap7qZJ3iaJfhbprtaZoMTS&#10;KNHMMMHKOMnKNMXGNMXCOMnBMsPOMgOkthbpoMTUIN5YJxr8yiiKshdF2UqJO2mq+VuaxTjapdlZ&#10;pVqYxFuZJVmbJ5vDe19HG+rEW5tl2lvl2lpkgj5tzZIdLdLsLVIt9GM1lYJkhD2EuO147ppLCbub&#10;6UY/cS7wdi60M08x14uxMIwz5xwSbGcFuoUDiy05xwMjnSOphUmCltoLcWE32CXzOxrrxYJ5ujsV&#10;Otpkm+jHgRmaGcU52GSAyvbW6U52mWB6ZkaxBjoRhrqvTA1jVBX9JcU9eB5Z3r6pf++WkSC/g4qC&#10;v77uK2P9aAO9SAOdV4b6UaaGsSZwk1fa6qEgBYBuNVWD9XXCPFyzM9MG2ltpI0Nr42OrgwOs9nYs&#10;YGCAOjxM6+8lDPbiRwdIE8PUsUHycB9hqBc/0kceH6QN98I69i/ogQvB3ZEBEqg8NkSZHKFNjtKn&#10;xxjT40yQTgFG6RMjsAMeBRUGQU3KaD9tpJ8x0ksf7qODHgZ7qEPdVJAOdJL7u8g/T/s6yL2v/94U&#10;MPSa+ouMdNEBw520wQ7KQDu5r5XY20JALO9rTtrRROhowLc34tvrcW0NuOu0tR7bWotpqcO11GCb&#10;a7Et9UTk9N/qSnRl+SwifX/ufQHFheOAX4neN5DgtRGX8BVRjuBRS3qglX5fO/2hTjKvZhSvwnNe&#10;UQdeflMBbiMUt7HwY2NBLmMuHqPHvIZcPIY8PPq83ABDfi4jXi4TYSEnIRFPlEQASvaVgEIir1I6&#10;j2LuY+XsB2opfNopopqJErLhMkL+eiKBz1TiMoxz6uyKexxKJtxK592L51yzpx1Sx23jx63ip60z&#10;Zy1zADMW2YBp86wps0zAsH7SkF4iYMQgedI0Y84qF+9QTHYpZ3s3Lvg0LPrVrPhXrYG/50IrtkJr&#10;tkMbjyJ7DiL6tkO6Vp43Mr1Lye4ZOJfoOaeX9GeZtMAMemg84UXwdIDzkK9Jj5dW9xP1iWDz4afG&#10;3c4azWZS1dp85Sq3yhW/LlL5Xbnl76cixWbCNTEv7HbTMmgBqX36ofO2OUS7Qhj7XKJ9Nhy2a5U+&#10;Y5mGtcxim+UvmRQsmpSwzSrpFlVUS3i3apxtPdqmGm1XiXYqnXfJx7pmYFyT5p1jsA6xNLscln0p&#10;2b4APPiEffa4V2mPX2mNV3GgfoSVSqCshC+f+HNupWhe3WweozJRw2wBbmM/6+De6oFd+ubFxvYO&#10;k7JIGGXhencWxneXxveWJveXZw5W0EerhOM1EgD2vrDo/bs4WJw+XPwQc/n3gDjLA06U2ycg0XU/&#10;5xP/8b+GM9ABeww5AHibNrjPGj1Z/lD+CWAyiO79OccfbfH6f8In3f4cUAeJAjzlHDV69tGZo9fN&#10;wTp80iGyOGDdkE1uz9Yx5xvYyy381Q7x3R75/T4FOmVBJ0xYth3SoAMqKHy7S3q7R3i3T7zaxZ1z&#10;DivdZg6vUfqWCF1sbAd+rGZ+qGKyu3CoNaunPqWzJhHQVRNfkfK0NuN5a0Fof3XcdHsWaaiMPV2/&#10;imndpfQcMgYulsffb85C22iQXq1Nna+MH7M/bMoN1hyJsUa4WJ87X5tFXgQSDg5e0C5j8HBh9HBh&#10;GHC0OPIxB+yhXwRRv4j9/fASOZG+15efcLw49Yv8sgBmIvHB1wJ4bJc5yhHAI/tsONYcdHjIHN6j&#10;9u/T+s7Yg9vrLLeE5huGKV/qpd02TBLXC7E0cnmmIJmh8ihP+tt8me8y5HiSFEWTFCRT5VBFUveL&#10;JG9nw7suc4NyAMikSsOWN1nyYaL4fVjfSj2Cj+aV4UJA7iIloDLgujBLgQ8hU573uisA0vPPQfoB&#10;meuGIJ8q9yhV6VaGwq18aa4iCVSuhHSGtHS8gkScEipJ+kGu5MMKEd4SlHiiiLa3pJWGgjuvWvBN&#10;o/S7Vnn3dV/IWTybwlD2N1h77OldWu8Rewi8RPhneWX6aA1Wp5ebuMtt+Ju83CW/PaBBxz/9wnmx&#10;BHO5DPLvjxgXOyRQf2dheoMxvk4dWMW1LM/XsScryCNFuJ7s6Y7UqZakseaEgapXg3XRYw1xww2x&#10;QzVRID/eGD/VnobvL6SNVYEPEnyN4AuEdjHQIQE6Il6uTLxZnYQ/zp15aA8L0ncbMxcrU9ApHdbS&#10;x/TLfcLRGnpnaWJnYRKkByuz+6vTh6tzB2szoPxoY+54fR5wvk082yKcbZJONnDgEtw6XJ2BgfXt&#10;5OHa+OH66NHG2NEGSOHMf6kABr3trU/vbkwfrE8er40er4ycrAyfrIzAEfkbuI1FLJmE3dg9WNi7&#10;DEgqvi9nKqAX/kClQtAg5kmCSi9adGP58Tb6i/2+O9AwLzT+HYT+4+XEP51P/ul4SLbnlVC40u0w&#10;Gb4UFf5k+cfxUtyJMgKp8uJpCmLJcoJxUveS5O8mKdxIUvwBTkFejitJBpUkI5IkK5AkywdIluNH&#10;SJEXACTK8CZI8wBAV3GSXLESjwEx4o/C+G++FLj1CnU3RuxhkgxvuqJQjppYvqZkiR58gmaZgUKN&#10;mVq9pWa1qWqBllSqskiMvMhLGVSwCK8P3z2PBzccbn9t98MX1j/8yfb7zy2/+4P1t3+0+fFz17vf&#10;e/PeDRDieiYhEGNtjG2re7vAhH812r/qqurWljWXEzZVlnCSFXGWEHQW43OS5HeTEfKUFvSQ4PMU&#10;5/NGIoMl+Z9KCTyTEvSTFnoqLeQLkOB/IingJSfqK43yEuZ2RHE5ifF7SkuGSYiHi4qECqNChARh&#10;BywsGCwiBO8hycXlKiMfxItyuvHQ8A6f8QMRUxPXKJfwnKcp5TGlr1PrhmOLuzzDCzUsg1Hyjjce&#10;6t5+ZMiPspeV95OTeyou6i4q6CYh6g2fiSj1AiAhFggAGXHRAF5uz18SwPCm1hp8EcJfP1HkC1QQ&#10;879511BOzy+utq8CTcpDz2VjZrKwMIhZhPcTnsOV4MnwNs5zHJXL2S0ZZLJmZlPGxkHKCajFg8Ls&#10;2TmQ5hHw6XhMCgED0gwcHAgLCvPn0QVodPrYWM7sTAEOnYmeih7tDxvqihjvT5gbTZ0ezZoZz0VP&#10;FWBni3DzRQRMEQ5biMdWUGnldHolkw0op7GKiLCyzZjBxg/NRvVPh3SO+DR02VXUGRWUqmflKqWn&#10;3/d/ej/gGVdoACrqpXx6omF5oUNLvVdXew6ZUkillzPYZayFEiojC0dInpyJGh7NwRKy8cSseVzy&#10;zFzaDBqUw/nJmVwMoQBPLiZQ8rDErBn40NzE4fG4obGcOWzWHBw7i+y9DO7CkbV4Ut4spmDmgwMu&#10;QP9VAZxB+EQAf4AjfWHAWmXi/gxYvQ/5OfhwZWT9P4bzjj7l4z6Rzauv96/++T7V4DIdg46fmUzC&#10;ziViZsNGBnxaGgGRI0M5JEIOEZ9NwMGz4uyDDTfnBDpfjwXebAEWV0wgllOolTR6DZNVy2LXsRdA&#10;Ws1ggsIiPBzBHNw/6NPZZV9TbVSQq5OebJCVYluc41ldmjjYZxkZZxsW7xdboG3y7BG3rjjKSkct&#10;SF78uZxEkJxEiKx4oJRIgDh8dq8viveJMJ+PCL83xwo//ckBgx9fXznUU1gAC/lxBPBT+GsX9hdC&#10;PYc3jxUJEBLyk5UOFRH04XvkrCQVJC3s1Ns5tbWytkom7RGx0DKt3Mc+zUAuW0+yUFcsX+uDAM7Q&#10;kU7Tk03QlY/TkknVkkrXlMzSEM/TkChWFy9VEy9TlyrWkMpSFotTFGnwdT6Z7oc2mPvM+e1F4u4q&#10;7WSZcUwjQgtUZnt9upV+uDwqVUU0hOe7RPG7ZdqipTqiuWqCJQbSBQZSaZoiWboSuZoieRq/TK66&#10;cI4aKktF8Jo8FeFKdfkcKbE8FYV8fc04DeUsewt8VTG0TD/GThCayjJcLb2l+QKleJ8L3HL67j8d&#10;fvjM4Lt/M7r1W6uHf3IT+D5A6m6cpkC+lVyVq2ali1api+4rDZG2UE9olQRR5i4wk0We9kmqEpkq&#10;IlkAVVHwJ22uhgT4wzZfSypTWbjcSClbVRSUNFprg7sgPxUbCLEJF4vYmeqkJBvZSNV76dr8OVri&#10;2RryaeqaqVracVpSEZo3Kn2+3+6TgZgSx5NfvIO16wMAcrwuHKHLiVXlCOC78E7FlHsfCeA7EPU+&#10;RLz9FnfjCvvje8KtD7sZfwwnsBXcAvxkf38B0MMvgtyFR4ePyH0IkbkgCh9EEYQdMEsKoklBJIn3&#10;GNE3s0LnUwKnk9wLbb9ntX5Oa7hNb3rI7Li3PnDvePzh22leaFYEwqIgwj1oSfwIp4Jtd7GW0Ra7&#10;YSKPchDm0pbmlsoMe7IxG3uEs7oC/S99D+F/A+G+gDC80Jz4mznxs3m+I/x3x4Q/wvtgE64d8C0I&#10;fxvCww74YuKHN1M33s7cgeYewNtQz3NBGG4Iyw3HB3+qfv8Gjz+KCf57uA2vMBmksGX/aYXB67gF&#10;90PinI5MesyRwVywDCbxQyw5iCoHkWUgguTZJN9a5w1W01fs5q9XOn5Yff3jetfN7b67R6NcYEkh&#10;phK05kYeCTZQlhJ9ZCMrnMTF9YpL4IWAjKeMxlMJ6eeS4i8khcPEUYEoYW8+ES9u4SBuVJiQQIgE&#10;KhQxvijeAEHu5yL8QR8J4E8I5mjd5383oPKfpe/HfGx//wxso0MlUC9BCqYKpiEjFiEv+UpBKlKR&#10;85/R5aVeSouFgJ6FeL15H7lzPXC6d9Pi3k2zu7fM7t61eMzliBJxl5H1UVXyUZd1sNJyCXF4mvss&#10;uDrweaW3fYGNVqa+ZIuLXrGRzEuh70O4v8hV4anWQ9Vq83UYCbFDzdZfme7GGu/H6R3EaR0mqJ0k&#10;qJ4mKJ3FSAOOYpX2Y9V24jQA+3EqxzGKb2JlT8JQ7+NkTiLE96Lk12M0NlIsIEIttEeGDhbf7bLe&#10;77FB5oPu3WZ8LIBB/u0OE5S/P1q5Otm6AOW7ZAjXxMh2nQ+UXwqT349WOYvTPInTOI7ROozROIhS&#10;OXilePhK+jhc7M0rkfMoSfJT4VEvSXS8HSbbfzjZezDWNdOIr9yUu9eWh/QEtfdCBopWgSIV34ZJ&#10;4a2/WXnOexwjfxKvchSnfpyoe5xkdBBneBRnchxjfBxtdBqpf/FK9zJC+02Y5tlLtYNXqvtRamDQ&#10;o1jN4zgtAOKAPxbA1xzFGxzGWR7HWZ3F6pxyjhM+TLc9rEnb7h21VPJVkY1RUcpXFE/TFwrOss/F&#10;RlVMecdtp3XsZfWtJHYtJPev56Mnwruj1KNNuTwMhAM1ZCJkFaP4laMf6qQ8tMi7aZ37tXHyLYPE&#10;e1pR91XC78iF3JQO/EE64Ev5579Vff6NdfSProkP3JMfWUfyqD0TEnWV53VW5/dQFw+UlwoVU4oQ&#10;0Evgssm751b2w5Oar7zqf+NU/plz9e9ca3/vVvd7j4bPPOp+4177e5eKmw5lD2xKH1iX3LcqvmNR&#10;9KNl4VfWBb+3L/jMrezfn5T/m0/lb3yrf+db80ev6q/ca75yrf3Ss/k/napBJ39yr/6dU8m3XlXf&#10;+9T8q1Xaf9hmfuZU8Fv30t+4VfyrU+U/O1b9i1vTb7xa/8m2+Nd2RV/Yl92yL+OxLhE1yZXTSVFX&#10;i1YT9tLhtTN4YGR2V8P1sWawuGGapl2++fNYs3A3tRBdqee6yq/0VOPVxYNCTDPIueh+m7hmaese&#10;KcNhRbMGSaNqVYcy44BEBddazecZ4vYBwsZBOi5pr9IbXvd34GDN1kAhNDEpgHoasYFJblqk17DJ&#10;JUR0zsRwDQGD7A/cRCW20OGTcVuoJCTGFNlquPsnQL6WgAE9tC8xu9YWO1cXWti0ahJ88ERkW2NY&#10;Y01AVSngVWtD9vhQA53Uu7nSusRoWaQ3salwZDCdWEsj1FBhrVtOQMNCl0aoZ5BAOSisIM6X4efK&#10;SZhqGgFQQcZWUnC1DBLI5M1N5KMnkVsgLSPOV1HxNXQiqFBBxldSiIgGhkUyFdcAg2ljk1qYhHo6&#10;to4GRsHVMPAAkBneXRvbXZ3ZWcXvrdL3Vxb2Fhc3WawVysoWa2mLSV9nopfIw0xCFw3fTMWCRasg&#10;4GphAcxEBHA7k9HBpDWRCW0UQjuV2IzHVc1O18zCAribxQL0Mpd6WLCdbVmkNi+T21YInYvz/fQp&#10;+gZ5b5/97mQVOliG9hABvPz+aOlkb2F/h3m4zTw9YL4/++l/Zl8uQVdLOzsE9tIcZRE9ihsq66hK&#10;rsyNrS5M62svmBltZlEHd7cmDg9GdvY4anapeBpdTSQ10OhVJLAgONj+LpOaWPhOOhLZDG8cjcQK&#10;tzJhkd8BH8RL61yg9LCJ/Qu4Qfb8MHtuYGG+mTbdxJhvZsAGnRMuTIMFM2Oxd3W7c3G9icGuo1Cr&#10;yeQKArYIO1cwNxHRUh/V0hDX0ZLW3100PQ5WrHtlYXhno2uZDb6oWiK2CocGKegKjAgKO9mM1yw6&#10;WEPYRtMpCMgu1j/nNZ0+zF4eJjH7x7GdLYMNmdXF/onpFk8T1RwrzZ41WD5rtfVvtn1Wbu6ermMR&#10;qaQbJKtmc1fQR1ApRcexwyuWEFO7lN61mtS9FN3ODmtci2zdjXt9ktJ1ntF1kdZxltp0ktx0ktRx&#10;lth9ntJ7kdp3mtp7nNx9kNiJCGDEAV8LYMQBL0c20APL1qOaTtL7QLXtOPjoX5BuxbYuvawlPyvC&#10;PMlGDs2FM17ZsEXO7DvNH7kqnXpXPnNZPHGQ1b+R1AG6QsJej3IG4cOAc4dAHlQ+zuxH7Om1AF6L&#10;bGSFVK5E1INBrx3wZkzL6qsGMCLRr2DOPWPENm7AMmrULh7vkwdqglZvckeuXS8CYlXBLSSiF3QO&#10;ABlYmnJOFEY07XJ43ccCGFQGt5ApgcqgAhgd3EW0NHjGWbd0MCiY27uCcaieCKqB+vucTZ4BYDgw&#10;jfeFE2A+oDkAdAt6A0sHOgGPAyr/ImAUkILKYHpgLMrzYoJvPgCMCPLIUcSgOTIKUhl5KNAEjAjm&#10;CVrRQyo2Ul5vpHVupffuZPbvZg39xMBJ0ehhfv96WsN8UGqdiWumgm6BulGvucWYmgTDQmorQHMn&#10;wXgjz3Kv3vf9SC6EH4J6J/bLxjaSR7eSZ7aSRpdjOjaSm0/y+85yx/ezRtZyBjerR99M0KDVXWh3&#10;+2yDfbHPOttnHO2QDtdwhwuzR/SpI9LkIXFqHTu+TUcfLONPNnDvDjDQ6RR00AKtpr1Bu7yfNYJm&#10;1KB5ZYikATH03rKMT1gO++zIs92avb1eMmtgnDQ1xWZOLa0NMhaG6ewR9lLTHPF5Tq2EfeQ9/ciH&#10;lsUS9sVF1eOYGXZl8YibQ6qtWaqWrL+l8vPmlLaV7snhxLhGH+smb4MWL/0WX6MWX8tqD5P2QMdq&#10;TzNsxqvV6oKBFwEN7u5t7n45uha1Vp5F+g6JknqhPArRgmqFajbN5l7gZy1V3SbfyLPBNqDTKaTb&#10;LvC19dMOO79WF78qF89id5fu+Mij8R4INzaTE1fjadsV4FlmrV/tbFUf+DTT18/NyNZEw05Xw0NO&#10;wkVLMUhO2E9ewFdXPtxMO85YJ1pHJ0LXMFLP9JWO6Ut9k5eGJuEmpjHGpnFGJgmGxvG62uHGGv6u&#10;Ok/ibTza/FxwoTaLIdrLz2QxdoIDeo/6NEUork5QRgVUOwPlz+y96tp40XoQ03KZWnuZkXucErqf&#10;4LIbb7ybZLAUaTjzVKfV2aDcySnNIfC5SaipeqiqUpicwgs+1JN7D60Fee11Ff3djOKeGid5GiSY&#10;qIdbGCe52Od5OBc52+VamiQb6kTrakTYmKchWJulWnGUsJkhfEyvrVWCiqI3H7epAK+5usozG8tE&#10;B5t0KzPY0ZoYxGirvdRSDTc1SHawzrM0SQd5ayP4jGFnqwxXmywny3RrowQjzQhdlReqMs9EeR0F&#10;H9nIi3mZaEfam6U4WqQ5WqVbGMZZmibaWKTAOzybJwNsOQcMIyYYKTTQeaUg4yct/kRe2ldKzFNR&#10;9qmW2gt97QhQbqwPbwFtb51uZvShH5AHgFbglp5WOOgNPIWGSjBoyM9t++ie2f3bxvduGakpBRrp&#10;RYH6oBWopq4cpKv50tQg3lAn1gD8Gqr6Skk2EAynpRbiYJv63K+4IG+ks4M+O7M9Nbk+MEDv7SUN&#10;DJBHhqj93djBHtxwHwEAMv2duN4ODOBT9YsA8v2wAIb97hBlfJg6OUqHvS8HkJ8YoYFCcAtUANVA&#10;5eF+6nAffaiXBhjs4ajfbgqgr5P0i/R2UP4hBjuov8hwJx0w9JoG8v1t5L5WUm8LsauF0NlEft1M&#10;7mgiAdobiYC2BgJCaz0eAKvfOlxzLWx/mzhnANfX4mqrMUjg718TwIj95QjgB0bi/LbiUn4iyhG8&#10;6smPtNIfaKVzaSfzq0fyyz3jE3Hg5zUR4jIS4TIWfWwi8sgYxW0MLgUfG/I/gtUvP4+FIL8tv6Cj&#10;mMxTCeUwSfVYYbXEx4qxd+XjHqqk8Wtm8slHSSpGKitGa0qFGYuF+CjHFdiUDz7rHPdqmnWvwbiV&#10;Ed1KKO6FJNccrGPqrHXKvG3OvE0+2joPMGeVi8hgwLhx2phR6ohB8rB+EkhBftI0Y9o8Z9o8b9Yy&#10;D7TCOWaQ3TNoXplMnzy2X/F6YNNGYMdmUNdWcOf2i46dsJbd8LrtyOLT7ILL4vS3VQkXtaF7Fa7L&#10;BUa0LFVSmjwhRZGQqEyIUUGHyY77CXY73Gwy+l257n+vd/nX4Ze3ep4+6vEQxwY6DNnZl8vqNSnZ&#10;d6p79Wg9HdALGjJ8OWIaO2GRNmGZBeaDM88nmReQLIopVuUUm2qaXR3Nvp7m2ECwrsTbVhBtS4h2&#10;+XjbTKxNyrx13LwlHAFMsMlGOxSMOJd0ulXUPalNd60IsS/SlAsVl3gmJB0koREjrpvArRL+UOGF&#10;iEqgi21EX03/5fr5u52TXSZzm4nbZs0tkwe22CNb7KHthVHYBC/O7C1i9pdw4O8Jjtmd/jv5/0AA&#10;I3L053yiRq7hCDzY3u0yhrdpgyAF456vzV6Lw485Aun/nwnga5DC634+vkQaIutzto45WUUfLs3s&#10;L0yB13EMh2Bi32wTYPHGAeQBVztEwNs9AnTGgAXYKQ06pkBH5PcHxHf7hLd7eDAi6HlvYWyd2s+c&#10;b8OP1Uz3Fo+/zkF3F061ZQ7WJrwuiWjMCapJf1aV6gcAJWNNqfPd+dTRyqW5pg18xw65e4faAx8b&#10;vDL9ZnP+/S4e2iOA9O02FlxebqBBerWFuYZTOHu6Mnm6Mn6yPPYJ+6zBX+T6W7p+iSeckOLr8k84&#10;WZr+Rf6mAP7wCX0sgD98uvB/LBjcofTt0ftO2MOba0yrsPLvdBO+Ncq6b5omphtsqufwTEEyV5O3&#10;UO6HAtnv02W5E+SF42XFUmSFiqTul0jfzZJ6iKjcDI61TZPhQgQwonWvAZdIHXALubwGXILCQnWR&#10;fFVUtiI/qIPYYqT+td/9hOs6SLVMeV5AugJXiuLNdPnbeVKPC8WFcsQl0qWk4uTFYxUFU+Ue50s/&#10;rhTlKxWVTBTT8Za21lTy4tcKvWWccccy977uCwUr/1k8fX+Dtc+a3qf1HTAH9pgDO6yRLdboFmty&#10;izW+yxzfAWvIntxdnNpfhq3q2Rbuap8MHYPPjwldLMBcLsK8WfqJBWgfC+3MXK2PHy8MbJM7FtH1&#10;9IkK0kgJpjd3rjt7uiN9qCG+uyKivSS0oyS0szS8vehlV1nkQE38REs6uiuPMFBCGakA3yRxsBTf&#10;X0weLl/FtF4sj8NW+JQCnVB3mSN7yxOn63OnW/CGB2fb81fgEz0knm/OX5dcbmMvdrGg/HIXf7SK&#10;O17DH68ROSmHdSwAPNH+8tTBCixxjzdmTzbhDgHg8nRz/mhtdps9BpaCo8PBn6iTH7Txz7j+c+Dv&#10;4WB16nBn/mB77mhz+mhj7GR19GRl+HQJPpEa/KSv0abZdNzB0eHm0WVN94Tpk/AHCl7cWhUP1V6p&#10;OohnVgkt0uX2iLxbPQ/fDPFAY7eg+R/fT//uavL7q0kVcpFarqVAiPideIVHibIPOeKWL0EKVrzJ&#10;ckLJ8twpig9TlO6kKN9IUbqVong/RYEnRR6VIvdnAZwow4uAeN9rH/zJ3SiR+4BI4XsAkIkRexgr&#10;/ihO4nGagmC8JBdIK42VG6y0SvXlc9TEctQlCwxVc43UsvVUU7XkElWko+SFwyUFQyV4fbnveHHd&#10;8Lj/g/2NP1l+9VuLr//T4ccvHO5/r/jVf3qoybSlJtQmJI3WtE+2jlqqO/LdUlAWt5dG2Yvy2Ynw&#10;OIjxuYjzu4rzu4vzeUoK+MLwP/2QEfDm4CXB/wRUkEZ5KYj7ygg/Aa2EuR3FBTxkxF9IiIaKCYeI&#10;CAUJCwaKCsCIoAJERJ5z87qCf9XwijjxSjlqWb30iSyvHqLWTjNq0IwW/FIndauLslM/xU5vnIzI&#10;eW33LEvB4Pk9IbMbXIZcKFuUlIeYjLeUjJ+okLeEwFMxPl8RHm8poeeKEi8UxENACbKJLkBS8Bm4&#10;BMAHGPM+k+MKknkUoCQays/j8kjANiStdXDxqJpA/2sCuBBDgM0ix0HCNhfDCTOdnUufnMqYmkb2&#10;eUZ8JLiVh8NlEXCZRDjNJuDAZQF8EjCmCINJnxjPnJrMxszl4jHZJGwqYTZufjx6ejgdPZGNnkTI&#10;moUDgtMmx5Mnx+AwU8x8HoFYRKGWMZgVLHYla7GKvVTBXCmhLmTjqImz2LCRCb/efo+OTse2FpuW&#10;RqOqUpWcdPGYV/wvArgC/HgDnvIHPpMMC1WLj7cqKPRtb48en0gnEgsZzKKFhWwSOYdGy6VQ0wiE&#10;dBwelCfNoV+NjKZOz2XMYXLm8TlYQtYcNn12PnMWk4nGwjHEcxhQkjXP2a4ZR8zHkQoIpJw5TC4c&#10;5YzOAyuAnH/8lwIYAdHAIHPtUBFZew2ycfQ1mRx9DvNT/Wv1i4AUfgLS1S8KYJCBJS7HAQOQCmnz&#10;c8nzsyn4+YT5mRdDfd7NDT4tjVGjw3AEMAEHz/YjAYx0Dr/leTgE+XoayCMX4vBFeEIpiVxBpVUz&#10;mLUsdv3CYu3ySvXaesECOwmHCR7s9WyudaoscS4v9KgoTh8ec0nKUrT1ElW3fSig98MN5cd39WRE&#10;PaSFfaVEnsqIBciIPZcW9ZdAwcdmC/N5ign6whuew/YXPtkXOeVaQtBbTthHFuUti/KV5hy2jQhg&#10;gIhooLhEiKxsmACft7CAN+hTjN9TT90fM8vcWlxhodHQMvtodiTBTKPYVjtdS7RIR6JAUzhPXThH&#10;A95+OVNXNkVbPlFT6mMBjEQAl6lLFGtIpcmjMrTlQpVE8ZU50BZzlzZ7uslcZ+J3WeSTBSq0wjjH&#10;TU1lx6ebqIWIPgji+zFR6mGZjnipthgsgPWkCvQlMzREcnT+qgDO1xQFaY4aKltVCLG/IJOvKlKl&#10;KZ8jhUqTQuVqqyRpKQcqSzWGB0ErdGiRDO0v42sLo43U4nQVckxUY+UFw4Qf+Dz6wf3OV47f/c7q&#10;83+1/vx/Ov/46+c834RJ3guTfVzsqOuvwJfnbg5t0aG9pZ3ZodIAjxQd2RwtyQJt6QI92WI9uSID&#10;+RJ9eZDmakiUGitlq4nl6Ug32eqCNEtVtO25ywUZfblIJLYUZLmox2pyZegIcASwbKqaSqa+ZpS6&#10;UILxnckMsXcYLYiGukR/+w57C4nBfYe/+55wD4AoyQ8RwKRfFsBX2B/fYH54h7/5Z+l7neHYX8Tj&#10;/g0+8b7XvMF+DwD9v8WBTkBX9zjxslwQQwRiiEEMCYguCWtgmgzsNWlSV+iHx+P3V7u5aE138PVf&#10;kRr/wGr+w0rr59utPxx0/ngw+Kd3+Me7c/KUHjdPTRNVXmdNuRAJQWcpHh0nPd3xuoAjosfGBHjA&#10;byDKZxDpjxD2LoTheYvjuSTePqf//oL+nxD5u59if3+KAOYEAV9M/Xg5fePt3N338/fhrbOxjz/w&#10;Xy2AyT+9CPJPm0h/eFmgH3ifasTiv8Pdf4d7+A4LhkBBRHGIKQ8tq0IMuctZ/oORB4Ddwbvr3T8u&#10;tH7Fav5iqf2bzd6b+8P3t0aVZl57GqlJyAk6ailmy8hmikhH8Ui4iCi4iUn6iokEigkGiQg8F0J5&#10;CIh584uHCEpECqNCJIVfSIuGSaBCOBHAT0X4A5CA4F8Adrd/ju79+/gL73vNp+oXQRB2z5LC4RKo&#10;UDHBkJ8IAkPLS4UrSEcoSIM0XE7yhYx4sJRooKToc2F+D34u5wd3rW/eMLtx0/zuPWseHnthQXsh&#10;bmMxLnUNlLqPrlWB7/P2iNC2F751XravnzsXmasHCd8NErgB/qwo0RXLVXhYoHB33Elh4YX+cbLl&#10;UbzBfrTKcbzKWaLycSxsfz8VwLFqxzGKV3Fypy+FoXjZs0jJgxjljVjNzVRLCF/zjwrgy6ONc1Bz&#10;nwpROpYKvTBBCouhcruRCkdRqofRqkfRcPTtcaz6SazyeRxsnd/HybxLVlqPVl1IsTpqi9/tzsWW&#10;RQ6n+kZpPk5UuZGn/GWD5lcjJjcIDo8WPQU2fYWX3LkPgyXexaq9i9M8Bx1GKG+HKqwFyBxGaRzF&#10;6BzH6oL0IErrIFLzKFr7OEZrP0rtIFodHpRjf68d8CfqF+EoXu8w0fIowew0VussRvk0QXU/1XIl&#10;7yWptMpU0tFENV5ZKkXiYYi7UkJ/RCc7qXHcNWIntXUvs3stuXsta3i9cH4guO2F8itjHk9DiReq&#10;8q/EFKMeKUff1km5ZZX/o13h53bZn7tlf+maecM+4655yj2d6FvyIV+Jef8e5fYfAg6/FXX+RtL9&#10;rpSHkLinspi3qbi/jewLA6kQZckgUelAPuWXj42TH9rn33Ir/86j6jfWBf9pV/oH56ov3Ou+8Gj8&#10;g0ctvC+0U+mXrmXfOJd9i+BU8ZVLxZ/cKn7nUfHv7qX/6ln2r95V/+Fd/Vuvmj94VH/lWv2lS82X&#10;3i2fudb+3qP+j541v3Mu/ca7+jvf2n+zTv+1XdZnTnAE8Gcu5f9mX/bPdhX/7lT3n24N/2xf/Bt7&#10;8CDFP9oUP7IsFDTKktJJVlWNMdOMspIPsBFzdUTZPEGZ+6AMfPg1Xfm0XGXcTCWfaEs9M9FJsDDK&#10;1FMI99WN7w1v77KNbVZ0aJMw6pA0rJbQL1O2zdF88lLSJkHWIU3Lq/hJbFt23ejQ7ASJ3kOlNhBx&#10;DWR8M53cwtkhGd5vmU2tYhKL8LN/jwBGQAQwqABqwtsgs2jtbI5HXGQCQEkdCVc0PZ7a1xXZXB9S&#10;XR5QXvy0rDCh73X25HA1Bfd6baF3exWkDUxyJQlTipuFdS9HA1eRsaACHBBMxZeCEljrYkGmnIRB&#10;LG8hZvqvCeByEkwlEVdFguOJa8iYegoW0MYmtbKILUxCAwNXR8NUU9BV5Lla0lwLeX5ogULYX1t5&#10;s7f/7uDk7e7ZxfbZ+ebe/uLmLmtxk0FepcwukUbZpH4msYtFbqZTWxZYrWxWA43aSCW3MultTGoT&#10;mQAAq9REwFXMTdegZ0G+a4HdyWb1spe7mWz4cOIlWvMKsW0Z27M0P7o4t7TPPDpehgXw/hK0y4aO&#10;V6DT1auTlavL3bOzrdPj9dPjlTenS1dnS2/PFi5PWNC79ffvNq7eb55cba4cLkzTZ+r6m1LqiiPr&#10;yl4118S/bs0Y7C+ZnWkgUzsXV/vWtgY3d/u3tjuWlsE6FONmK6noxkVi+zKlnXm9qTX1JwHMiQAG&#10;745J6WGRR1dpcztM/B4bu0mdWiO0Uqeb6fMtDFwbkwieFA77pjNhGAtNVGYtmVZHoTaz2a9Xlzo3&#10;V3u2VnInRzKH+hK72qNbG2Pbm8HbL5gcrcDMgg8DfG/gk6glwtt9N9FIHJ2MTIPawaQhgI+tFY5K&#10;JyHlP4PewWC+ptIHSIxZEhs/R51oGqyLzM6y9U/Wcc7Rcy439Wy29+90D2l3C6ixeVJo4hirYhIg&#10;oup5X9KfRzlLxaXPJZESWrsa07Eb3wOfBRvTvh3dshPTtJ/QfJTccpLathvVdBDbfpLYdZHad57e&#10;f5bWd5QMH1L7iQBGHPDfEMDg8iC561rNsl9UkZ8VzXvnYJ/mEwOK2RG128mvz/KGr4on3hSNn+eP&#10;HGX176Z2gUIwBCi/KBg9zh7YSek8yRq4FsCIyNyIbl4IrUZ8J+gfCbe9BpSvRNQzgsqRgGC0R+ac&#10;ewZIQZO1yEbEv17ljYLeEH0LPxrHAV8rYQSQR6J1EQEMngI0AZWv64BZgRSxxaAHUL6X+Bo8KSuk&#10;EoyOKGowmeveQE3QIdInABHAoBwxxGDFQGVk3X4RJPIYNAGTf1cwDkYH9ZnBFZTnxWAs8GigLZgA&#10;MhNETgM+XjfwjpihVZvJrzdTO7fTe3cz+/cyhz6QNQAfw5zdvZ3RuhhfPvs8vtPet8PWa9zZbd5I&#10;jWAijrZBTboJzYTIsAvsoaEsiDIGDU0fVoytJQ6vx41txA6uRXfspXa8Kxk5zxk/yh7bzh3eqRy9&#10;HKVAC5vQzvabzcXTHfrZPuPiiPH2kPluj3q1hr9gzZ/Q5tiz/avEyQ36zDZ76nR9GtofhXaboZXM&#10;k2nHiymDt1OqEFoFFsBMfYhtfMF22meFnW5X7O100Rb6pylT0yzG5OLqIGNhiLkwyGBPrm4XD+M1&#10;n2bdN4i6Z5J/RyPG90VB9+vZ2srp597FrnbZsL9Uepbqm8lsG51IT2t+7lz/xKjVz7jT36r9mU2D&#10;j2VbgEOps8F4bMBKVf5E1Mt6N7daO7c8fasqc7c6a+8qI/cMBdNYlAYgWVw7UVq/wMi9zPJpo11g&#10;i83zFjOfZlOPVjvvDo+n5U4ulT6e+MqCd9jx7b6m/viQJj/nNj+nbD3FPHOdxuCn9dHRqcGR6VF5&#10;EcGFWso+EvxOvDctRe47mahEu1nn2Jmn6BtE6hqEm1jE6Rq91NYJ0dV7aW4ab22ZYm6eZmSUaKAb&#10;bazhb6fmFmpoX+Nujw21346xPIszXQtQI7rIjhnKDOppoG29lv2zz+K6ocxpKBd9ktizGVG8HZl6&#10;mhr1JivgOMVhI8ZgK8GMFGo85GvW9MQ5x/nZC4tgV6NXtqaJunqxymphIqJePI+s+O+YyfLYm0g/&#10;d9KOsdSHI2hd7PMcrLPMjRKN9WItTZIdbbKv1S8C57RdeFtmJ/t0a4s4bY1AMWEH7kdmQvy2GipB&#10;tpYpnq6FjraZRroxaorB2moRliapjja59laZtiZJDuapLtaZ7nY5AEQD25vB8b5yok8e3zLhvmMm&#10;JeSmIR9grPXK0igeYP1TBDCie8Gg9tbp5sbxFiYJ13kttRcaKsH62hESIu6iQi7CAk7iwm4KMn66&#10;mi8RAQwagmqmhrFWZkkOnOOKQbmhbiToBGQAJgYxmqohkqIe3A8t79wwAM1VFPyN9aNBBdAKCfw1&#10;0osyNYiHA4s1X6krBynKPlWQ8VVVeqap9szVOSUmqr62Zranm9bfx+zvY/T1UXu7CIO9RISRAcrY&#10;EG10kD7YS+7txA/1UWA44vbP9MECmOOAKaODVFB/fJg+McKYHGWCFAAuQSG4C+oM9ZE4UD72vv1d&#10;cJgvoPc18RfpaSf/Qwy0U34RRP1+bH97mgmIAP65/f0F9VuDATTWYhprcHU12Jqq+evw34/V78f2&#10;t6hgDPAr4UemYoIOYtLPRVQiEQEM4NVKFlAJF5R5KiBoJ8hlKvzQSOyhscRDM/EHptKPTSUfGYo9&#10;MEI9MBZ8bCnI7yAk4iUg8YxPJlBQOUJYI0FAI/GRatx95dgH6gko9URp6TAl1DMtoed20uERuhkl&#10;dlWvXRtH3BomHaumrAqmzDLnLTLJ9jk05zyKYxbeLmPOMvM69vc6/HfSNANrVzhvkz9nlYvcQurM&#10;WuYN62WN6GeOGiWPmcSOm0VMWIRNWkZMWcZOmCaBahjbErJLNdu7cS2gdSesdTeq4iQ766oyHmqP&#10;gQbCoOEn0ID5Za/WWbfyUrnwepXEbp3iYb3qfoXCeq4YM/EhLvo7fNoP9MLH8wk802HC+DCdAWe1&#10;EnmRQgnJCmnlWnndWkXTOiX7BlXvVq2wFo2oeqXIHp2kPp3kYf20CaOsWZN8rHkx0bKMZF1Ktiyh&#10;WJVSrIrJVgVkq3yCVQ7BKgtnlT5hEj9hkz7mXtrtXVvp3RzrWONoVKCqmiKnkcar8IpHMUxYK5JX&#10;8ek9EXtx1Se2TpGzg4Rt6urhwgYLPU+fHTtYxl/skPaWJzaYA5usQcAWaxT83bDDRu+w53cXMP+Y&#10;AIa3g/5/RwB/ojquQZTnz/mk2jXXkab7rNEt6sAmpX+HPnQAb977Z+97zf8HAhgRtz/n44GQkmv1&#10;+zHX9a/zSLdIW1iQr6KPluFQ7P2FKcQBg8vjlTmQIhlQAYBECZ9toC+3sW92sG/38PB+uSdU6JwB&#10;XbKgqwXYCiNi+IgMKoAhdtmjW7TBQ+bwDrl7Zb6FNlaF6SmYbM0YbUwZqktsyX/RlBvckB3YmBPU&#10;XvRyoCZ+qi1zvqeIPt3ERretEXv2mCOICX63g3u/iwdvH7wU8GouwRw20OA1na3CBzBfrM9crIPy&#10;ybPVCcQEHy+NApCw4J8Byj/E+4LXB5qDIZAI4+tv7BM+Cfy95h8VwAcL4/tIIROODz5dHH+zNrO3&#10;t+YYXXfTKPUH09yH5hmSBqFWxq5BqnJFekLFCjeK5H9Ml+WOkxWKkxFNlhFEBHCm5INrEQsAecTp&#10;Ih4XkbsAUAjuZsrzghJEACMGF6kMyFESyFbkz+IE8l73hjT5RZBqSCcARBVnKvEkK9xIk7uVK/mo&#10;QEwwW0w8TVIyVk4kVl4gVYErV5qrXFSgSEQqVkzHU8ZWTcWbV+vlbZPM2xY593VfKNsGoYnM/Q3W&#10;LmPygA6HRG/Tejfpg+v0oXX62AZ1eBNmcI89uc2e2GKNbzLHYCu8OHW4CgfXIrsrX+wQPijhczYs&#10;gK8WobcL0FsW9IYBnVOhI8K7HTT4NsD3sMvoB/2vkzoXMS3UyRr8cBlmoBjTVzjcmAy+xr6q2M7S&#10;V22FYc15IeCDBJ9lT0U0+CzBV9pdHjX7OmcZ3Xy6MPJ+ew4+OfuEDMvgI+LVDvih4BxfvTr5ZhsN&#10;uNyau9icPd+YAeXwrbVZOL55YX5/CXu4gj9ZJ51tUi62KZc71MMVUII9WsMAjtexJxs4AHgi8HQc&#10;AYzmCOBxjgBGcwTwHMf4fppe/znw93CwOnWwjYbZmj5anzhdGztdHTlbho+jBl/p0SrudHdhdYlJ&#10;Y7GXto9qOsfE9Z4+UM18oBotqCXvFSI8Na53zNQ9nJY4H+G5HLoFTd1+N/H1xfCNt2Py2636bU+l&#10;QsS/iZS8ESd1L1GGN0lWMEEKBUiUFkqRF0hWeJSseCdZ8Way4u1khQfJ8tywGJYVTpYTvFa81/G+&#10;gGsBfA1SLVVeIEWOPxHUlOSKFX8EiBF7CAAl4YK3o0TuZyiBQbn97n7u+eNvg7h/jJHmi5MXTlGV&#10;zNZRKDBULTJWLzbRAGRoyiarSETLCAYLfZAirre+cLj7lR3/bRcZwTQ3++ynfr2FZUvTlPKUCist&#10;d+EHmijw7xA+G2lhN2mUu5iAq5TQEwWx5/Kiz+VEnskKP5VB+UkJ+lyrX1FeVxEeJ3F+UM1NnN9Z&#10;iMtGlM9BVsxbWtRfUiRIEhUowTlikIO/mNAzlJCPsJgPn6jLQ2FbU/eUin7aEP2kg7zVSF6uwFNL&#10;5kgls5Ra3GILef01ba+btt+O302pnzR/miGg5nYTZXpDwPShhANK1ktG7LksKkCC1xf1yFPkMXxu&#10;sRwqQF4kSEbwuTRA4Bkcpsz/FDbWfLAAFrj7xFAtRUTQ5x6XrWdIRdUIqxrNqqawcufnEPubjYEF&#10;cB5ysiwAPlYWnT07BwoLsLDQzeMEAYMUFGZMTWdOw/XzMVgAbDE56jcXf21/cUUYWAAX4bB5GHTa&#10;zGTC1Fjs5EjU1Ejk9MirqcEswmwOfjYbN5OJmUpHT6bOjqdOTyRPjccMD8WODMePjSdPTaeDCWBx&#10;+QRyIYlas7hSsbBUwmDlUqipREI8FhM5P/sSPR0wMfJ8bMh3sNe9q92xsdasrEgvJ1MzPUUkJFg4&#10;OAikEi/DlOLjDPNy7Wuq3VuafTpfh4wMR8/NJuCwaRRyJp2WiMdFTIxnE0l5JAogG0/MwODS57GZ&#10;WHwOgZQ6N5+GxoBLUHhNJnzmMbIt84djgJGTgBH7e+2Ar00wyIBqYLmuQS4RsQoa/hywzghIfUS7&#10;ApDLTwD9AP62AL4GXKbNz6Vi0ekkXCoBEzk5Gtj9OqCrI2Z8NJuIB7PNxH3wxEhD0DN4uk8EMPgG&#10;EMBnAD4G5HsAl6BOIQ5fQCKWLi5UrK3WbK9Xba6WLjJyKfgM9Ezm1HTu+GzxyLxndP59Uf3Pv5e7&#10;fVf74W2DO9/rcd+15rpvx/vQSYDbRYT/iYSwj7ToM1mJ57Li/jLiz0BeStRPUthPHOUtKuAlLvBE&#10;FoXgLYXygW2xyFM46l0kQEw8WFj4mbJipACPB6gJ7go8tA/2LaLilthEEmV8FNrbIjdWBimJVjkZ&#10;JinxF+tIFGkIF6gJ56mJ5mlK5mjLpmnKpKhLpf2SAC7RkMpTlyo0UvOX5Cv1ddyZ7r9YxB8uk5ZI&#10;4K8A5j6DuI2fgph4CD/ZG/k8UPzxM94fE2W5S/WkSrXFclQFinUlC3UlMtSEc7UlPpa+H4MI4Fx1&#10;4WxVIYQcNVS+qkipikSxkkSqlEC6imSilrynKHeUqQ69vQaiYaGDlUvsRH2oX7SeYrGDSfMTu1Jj&#10;rXJt1VIVhWwpsRjeB89ufOHy+b9b//6/m/7+/zH4w3/zE7vnKfGozN/5ijYDrdEWJnuro57Ha0tn&#10;aUnk6Ejl6krn6cmAFN6nWluy1FS5xEQpRQWVrCxUbKwIykFhlbvl9vTIm0Uau7e6xMc0UUcwUxfF&#10;EcDSSaoyGQaKkepcec6P19r1IaYxhOd6i/vmHe5HxLy+g+Nu4aDSa4kLZ34ugCn3wK03mB8AoNVf&#10;VP4p/7HiRfL/AIQb7wjw5tI/TeAeHNhKevwO9+g9fP4uH0QUgEgi8LG7VEn42OAVKWhJBmKovicq&#10;Hc0JbI7cWOn8fKn5D6yK3y9U/ZZc+Stm669xTXdm6oxdVbWUeWyVJYOkxZ6qSrloS6nUprseUwPZ&#10;Qw/fUL6HmF9AlD9B2NvQ/EMw0HvqnbcLv4UApB84ez5/wsOLqR/fzNx8O3cbwtz7sG82wqeK92/z&#10;fyCAYQd8FwZeIiRa+iFEBKsE29+32HtXmPtv0A8vZ7nPp7mv0IIQQQTCi16h+d9hUPDOz2TJ91ih&#10;y1n+08nHh6MP17u/p9T+brTg26J4KT1FfiVRR3nxWHGxeGmleJSch5iCi4SUj5RooLRIiJRosJiE&#10;l7Ckj6BUiKDkSxHhQGkxeE948LeqMP9TQR4fEYFnIP8zj/sJgX9f+g8iBO8+LSkcLi70QkwwRFQg&#10;WIQ/CPk/XlKiYOYhYKocwDcAIyMWoCgZCJCTCJAQ9xcR9uPjd3/M5fj4gZUAl/n97+Vv/45H5Ft+&#10;a0n1OBuXimf+LaFBZR5OBY7mL5XEn6IeJGtIgR/DXA2hTPn7FZoP572V9xLM9+N0diPkT2IVLhPk&#10;T6MlL6KlzqJlfxLAmh8L4LNwEShR/iJa+jBWZSNWE44AxsFbQP+jAvh0hwkd0CBW70b5M9wLRXaI&#10;zM4r+YNXynDgb6T6QbT6UYzatQC+iJI8ipRhhMmvZjtCc9XQ6gREG3qP6+qPde0KMmpzkqo3ul+j&#10;/nWTxlej5g+p7sJHIUpX4apQtBYUo/0+Uu38pfxhiNROoNj+S7nDSKWjOPX9eM2tGPX1GI3NBL29&#10;ZP3dGI3r8F/E8iIO+Fr6fgy8BXSy5WG8yUmM+nms8kWy+n6yCS3RczQu1hRlbCITpMQXqs77ItOp&#10;hpYzu5zQOO36aie5aScdDtLazp9YK0C3Pq31lQk2FPDWknohKxchoBz9QCPxllHW9zaFXzkUfeac&#10;90+emf/ilfmlR+495xx+y0yUToKQYriAdPDXd+0+v2X2px+Nvr1hwnPPRp7P3VD0uZXUCzOZFzpS&#10;AbJS/iKKIXw60Y/N0+7Y5H5nV/SlfdEXTmVfuVZ/4177jWfdF+41f3Sp/Myl9DfuZb/xKAd85lnx&#10;W8/qz55UfuZd8xufqv/pWQ745ycV/+5Z+ZlH1R/dqr50qfrCpeYLr+Zfu1b/1rP2957V/+lc8rVP&#10;zTe+Nf9mnf7vNhmfOeT/0bX0D84Vv7Ut/U/bit871n3h1vgn9+o/uZV97Vzyg3XhLeOMB5oJvAqv&#10;hCWDwT90VQU9TEXdXaU9nyl6Biu7hyo7Byq72Uu7G0v7qEs91VaL1NNNUpUOtlN8UehWMPAku17V&#10;rUJYt1HaqEbeskDOKk3NJUXPJ9c2tDepmjVCWqVtoMmsDjSmCTPfQiUh2+1ydt/FN1AI9SxKBR2f&#10;j5vOnvzHBDC8tS+bDio3Uon1ZDyAs1EwqQw9XUvEgn46Fhig/4LJ0biOluDaiqCa8pctdcmD3QVz&#10;EzVUfPMCrW2ZCWhdYiAmuBgzXTQ/VYqbhfeFphFKOEHApQR0IWa6GDeLmODc2fG/JoDLiFhABQFb&#10;ScRVk7CAOjIG0EjDNjPwrSwiAGSa6OAS18HANswODlNmKVusjbP1/fON47PV87OVy7PVi6OlwwPW&#10;1i5jcZNGXiXNsfEj1LnXxJl2FqV1gdnCZjQyqLAMZtDAs8MWHCwUkwpWrAo7V41Dg8vOBXYHi9nL&#10;XoQPuGUx2pYorcvEtoX5viXMzBp+82T54mwdOll7vwf+BFiEjtegs/Xzk9WLq6Pji8Oj052jk/Xj&#10;k5XTk6Xzk8Xz04WjA/r52eLx2eLWEXPvfO0Y2t+6WMdt0GvQo9nD3a8aqwPKigLLyqKaWzMHh4un&#10;0T0rG12r8BbQtVRSOQFdTp6tYWAb2fg2JrGdAU+VY3M/2F+QAW/5NY3UxyLPbLKZpxtLl5usgwXc&#10;JnjF060MdCsdAxrCkpjFbKXTm6j0BjK9Ek8qnsMUz6HL8dg6GrlxgQZeYvf6UucSq5lOrsKh88aH&#10;k7o7IpvrQ2srQR58A+CrqCPhwFcBvhlQB3wYiDtvphDBNwaAv8m/HgEM5lxPp1YTCY14fD+ZPk9b&#10;wMyRxlqHenJrXujaRWvbpejY5xk4l5t61Fg+abDyrrP27vWNaHT0z9GwDRdQD7yrEMtv2KgbNOee&#10;sxTasBLauBrWsPGqcTu6aTe+5SC59TC5Y+NV/U5k835M20HC6+Pk7uMU2IwCrgXwxw74bwjgnfh2&#10;cAnyZ5kDl5zgXZDfSmjH+OSifXLmfXPJQaUrMU2HmX1XxRNQxexFwehRVv9OSifgIKP3JGfwLG/4&#10;NHcINARcZA8hIhPMZCu2dTm8DgyHKFXQLQKiV8G4II80AZerrxrIz4rm3DOwXjlEvwIwVdAWTA/c&#10;AnWQsGDQ1f5PEbqI4gWFpxn9SIcrEfWgh82YFlAZ3EUKwRAHnGODkXHBTEB90Opt/thV3igoWXpZ&#10;i/POnXBMovqXLIbVgIbgFlQyDVLQEFkuUIiEFINOwENtRDcjkbu/CFhGUBPxu2Am7wrGkdVApgp6&#10;AG2R54IjjyvnQQpWDHkKcBeJMF6MqPtrAng1sW09pXUzrXk5sRITmNrj6N9u82TEwfX45dNdfzO8&#10;q0y35YMm2zujYYpb9aHQ7GtoHH1RP7ObPX2YMX+QMrEV07mX0HqZ0/sme/wse3w/Z2SvfOSiDw/R&#10;VqDNzffbK2dbtLN9xuUx8+0JGzpmvt+lvl0nXS4Tjxdwh4uELebcEnlkhdq3x+44YZWfk+N2x+xP&#10;xwzeTmtAWHWIqg0x9d8xDI6o1geMoJONgoPtNtZSH5o5PcWiji8sDjEXJpZXesi0ua2DJuyCbkDO&#10;Y5MYlEuNgFmWkWNkaXlvYeGIi2O6qU6UoUqorXpQrFsyurJrtqCoO/xZnbdFi595+3OLNj+r1/4O&#10;bf72BXba3SEe7NIsTHJcg7t7mbl9voF1nLRWuYlrr1tYj2tovcmTTDmTsMcyHt/xR8sapajblJl4&#10;tNn59zkGgXVrs/eps3cvdXRufRG4PdABkabw5RmtIU/aAzyaPG0LTFSyDFUrfFzqI19Vp+SMdUx1&#10;NqK9XdKUxDxEH9pLPnLWlXthrhttpB1hZBzl6JJlZpFoZBJroPfKUPeViUGMuVGiiWGykX68lWmK&#10;pW6YvbpnoJ5DiYPNVIDderTNWZLlcYzJZaLDwSt3nINFs4JenYzVtFXcZmjbVdrUefLgSWLzcVLJ&#10;WUrSaVroccqTg0Tb/STLpWgzbJjtYKBH+RPfKOunfuYvPG0SbCwTbWzSzc1TNJRfiPI4CNw0Fb9r&#10;rcjvZqIdbWaYYG2WammSDDJgPvZWme5OhXaczZ/hWZkkg9TGPA2UcCJxE1wcsl0dc/S1wwV4bG//&#10;qMfzyFJW0ktfO8LaPNneOt1YP1pTNcRA5xWo7OVe7GSZfo2jBXyoMHzGsGmyuV6MoUa4tlKwkqSv&#10;KK8j7z0LFJednLiXucGfla2dVRrImxvHmxnBW0MjAhjcAoWIoAWFRnpR6spB4sJufFw2Ajx2MhJe&#10;iAN2ssuysUgBDU0NY8ElaIhIZXAXzBDcAv0jLllHI0xFwV8M5YridwSphkowqObikANugZ5BZTCE&#10;gU6EntZLHY1QbY1gLfUALfXnutr+xoYhLk4J0ZF19XXokeEVQHcXdaiXNtBD6oNNMHl0kD4+zBwd&#10;YIL8LwtgwF86YEQDXwMuQflQH2mwlzjQQwA9X0vfDwG+16K3g/CLdLeR/iH628i/yEA7Bclc219E&#10;AL9u/Av7i6hfAOJ9EfXbWD0PaKhC11ej66sw1+f+Iur3WgCXfLTzM2J/YQGM4rYUFXYRkw0QVo3h&#10;00h5rJnOrZkqoJEspPgSJeEtzGcr/NBE7IGRxANjyQcW0vdMFR+Yyt83lLpvLP7QSpjXCYXyhX/x&#10;k4/kknv1WDHmsVo8t0Yit0bsY/XI+8qhAtKBGqindqhnz+Qi04yym5xqB9ybhh2rhkwLps0KJg3S&#10;x3USZvQScWYpFJtMkm0m3jpj1gKWu9f2d9I0AwGJBkZuIVYYMG2eN21WDAMKLRInLSInLV9OWkZM&#10;mEcOG0bDgcKG2RPGYKyiWYsitHXBnH3ySmTKTkb0VdUrqDMYGnaDxk2haTVoVu5qRPT9uAQ0JQtN&#10;K0KTCtCg1PsuofPXvPvtj4+6hPaaJPaqlffLjReS9ad8FYYc5SfddafczAftLFsMLGvVnSqUvbNE&#10;vCIfOGSJPcuTeFYiGVAlE9QsF9ql8LJfMWJEMRKtnTyvk4LTyyQa55PNi6m2VXTHeqpb7bx78bBH&#10;fot7cYFbeZhdpblBvqhiyi3J2IcambdU47m0IsWNXsnq+ukY+8TG5E0NzR4tb+3RmRskwiYFe7xM&#10;uNwiHq9Ob9D6tln9O+yBHdbQDmtklzW1y5zbZaL3WPOcA4Dh0N6/i//3BPDH1vNjkDjXn/OJGrnm&#10;3Q7uagtzvjZ7wB7bog4gBwDvMoZPOHGin3DM4ZMeEBDP+n/O2QZ8vvLP+Xiga8X7c67rX5d86oCX&#10;Zo6WZxHLey2D99hwZPDHIDtFn67PHXKeF3QC+rzcxrzdw78/IH6QwceUD4D8B2hXW+h3m+i3G3PI&#10;0aoHjKFtcu8msZs900QeqZp5nTdQm/S6NKq9+BUAZJoKI1qKIzsr4wcb06e7Cgkj1czZliXs68OF&#10;8eOlybPVGSQUGHHAHB8Mc7E+c742fbY6BR8DvDxxvDQO0l8E+ZA+sb+gn+tv7BMQYfxzPr57bXxh&#10;2OMIe6wPuhfZrRqpAMePskbBNww+m9PVmY3NZa+0rrtmmd8YZt41TpE0CLU18whSlcvT4itRvFkk&#10;/2OGHE+crFCstEiStECh5L1iqTsZEvcRm3utbBGti6hcxO9+LICRmuDWNUiTRPH7oBrIg4bZivyg&#10;JsgjrX6R64YI4BIRwEkKN1LkPwjgXDHxdAnJeFlYAKfIP86RelwiwpcnJBkpquMibauo4setHXHL&#10;NOemWdY9nRB1+xcEyuL+GnOXPnHIGEDivzepA5v0oS36+DZjbIcBW0nwKe4wxzdpI+uUIcAGdXiL&#10;Pgrugq8RfK7I/1QA3zD4aOH/wbA4AR9cfUaFLhnQWzb0bgHmigW9Yb7bw77dxVztzF9uzZ2uTe2x&#10;hzeovcuE16vYjsW5FvpEHXGoYr6naLojd7Ite6I1a7QpfbAuGXyQDTkhNRkBTXmhfdUJk+2Zm6TO&#10;HXrf0eLI2erExfrU1dYstIeBjggg82YTfJzT52twSPrx0iioc7gwyvmPFJjjFezpGv5snXC+QbzY&#10;oADO18mAszWY01XSyQoRcLyMP16ZP9/AnqxidlkTO8xJzs8mfLA6KAcP+/P0CDnV++/jYHVqe21q&#10;Z316d20K3mt6bexsbewSZnyfPni6in53sLDKxJHw6LPzy6X17ZDEqoeqcQ/U47mVrDTNlAoLDTbI&#10;Lpd0vYNRrrPBe9DYfWj83uXg3bfDYldD+phk5VSt71+KfR4rdSsZfHiKIilyYonSorAGluZLlH2Y&#10;KHcnUf5movytRLl7ibKPE2X4E2UE/poABpfXIBUQPhHAMRz7CwDlcRKPQXmagmAY/03HL//V7bvf&#10;RKDuBvLeCEXdi5HmTVURzdGWKdBXKDJUAlRbaRcbKYOSTA1JALgbJckdgLprc/8LW75bDiJcWR4u&#10;vTm5kzVtrTn1xvIWd78QefCdvNBjY1lRNylhN0EeR1E+N0XJ5zIo3w8Ie8uK+MiKeHHwlEa5iws4&#10;ifE7ivDa8z2weHTLgP+hOSiUFvaVFH4mjfJH4ITk+okL+cjKBIpJej8UspMzCIgq7B9gng4tnqX2&#10;TKSPz2TOzXO2FyYXYsj5s4TCGUrJLK16fqmdtttC2E1unjYLyOTRdP1OzOSGgLmM5HMViRANyVAl&#10;sSAZPl+Rxx4SXE9kBJ/KCTwFqSy/n7SAHyiX4veV5vWR4PPjuu8miPK7z+OoaR5b3EVvJmylD83m&#10;zGGyML8sgEEGMXyI0rve8LmYQISNL8cCgpICLA5WmOgPEhSUAPJBOfoDhVhYCWfOo2PGR0P6up/3&#10;vA4e6Y+aGc0gzmXiZzJw0+nYqbR5mAz0TNr8TPLsdNLMVOLUdMIkSGeSpmdTZtGpc+hiKq2QRgEU&#10;MKh5TGo2i5rFpmey6aFTYxFzU7E4dAIRm4TDxs7NRoyNhQwNPuvvdWpr0i/Ol0mIEQwL5g32538R&#10;KPQyRCwqXCElQacgx6KmwqO7I2R6PHx+JmxyPJ1IzKNQixjMQjojm0hKnkPHTU5Fj41n4glZBCIo&#10;AYBMBg6fOo9JQaOR83EBGdgPwbXX6veav3C6YG0/ArkEaQHHoP8cZGEBYD1BNQCy5kj+E/6GAP7E&#10;ASN3U9GzSWC1idgMMj5hfiZ8eAC8mqjR4eS5GXgbauyHmkgrxG2DUZCX+zHI6GBWmdMz6ZNTAJCB&#10;54nBJM5MZRJxJQv0mvWluvXl2uWFGiarnsauxTJKhwmuoXmPxS3uPTYCvyOI8jvx3Ld6fNvywW0L&#10;ZKPUR3dt+B47iAjAh15LCPt8nEqKeEuK+MqIesmg3Di4S8FnY/uIifqJifiLivqLiwfy8HgqyIeJ&#10;C/tKCHoJPXYEdZrK5+gYFn5ynDE1Bh1sD6TFBsoL1zoZJSsKlmpLlaqJFqsIF6qKFqlLFmjKZqnL&#10;pKtJpWv+sgAu1pEvMFKO15Z9Ki/Ukx4FrVJ3abNbjPn9JeoOi7iEHrli46EN+kxufLCswHPB2wkK&#10;/KX6ssU6EtkqgrBs1hbPVhUu0PqrArhASyxfUxTZBRqxv4ACNeEcab5KDalcJZEURZE0XcUgReEA&#10;NckSf/dz/AQAWqUxWipCtRVfaSs0+rkUGuu06Bv06Rv3GZp26hvUqqnkyYglivFEiDzy47tl9P1n&#10;po++LfB3Hq3KoY6/Rvc3Fr70jdQQT1EXydCWyDOUKzZTLrdSr7TRrLbTBmmJuUq6lngymIO+TLae&#10;NKiTaqJK6+m4YNM2x7pqA51T9MUzdURztSWyNaUSVUWTtEVidO41vxC7nLaG2Hpv0LffE755h//2&#10;Lf57AEe7/gj4sL0w8SacIXMOAKbcg0F0408C+HL++7e4GyCPSF8kBSAeF7G/V9gf/2x2/xKk8qfA&#10;xwaDCfwAn7wLgPc6RvaCho3mO9x92AETuDgOWBAiC8FbQ1O44cNuF1ShVW1oTQFaEoVoAhBB4M0w&#10;9+XQo832/1x6/dv52u8Hi1SMhQQe/176wQ2zh4/spUQcUA9FXnnrrKCf7xOUoF1JaOEmRP0Bwtx7&#10;P8fzDsv3jnDvkvr7C9Jn8CL8We7+dHAv4eH5zI3LuVtX85C0GkYAAP/0SURBVHfeYe9A8L7Z9yEi&#10;Z/dsJF757+V/dwvojwUw+T4MjQuGzAXv/0x4yHHAD64wDyCi0Nt5vjdzAJ7Tycd7Q7cORu5dzICa&#10;4hBZFDbBTGl4m2iSyMnEo4UeVGmCmKetso6C282v7T//ky2/WKCIgpuMurus/FNF2VBlmVdKMqEy&#10;Mr7Ckp7cIn6PBf3EwF9z4sFyki+kRAOF+X0FebxEBPwkRQL+cifnj/lgav/e9K8gIRz0C8DhyGES&#10;KHgDajHBEJBy9oJ+ISUSCu5yGoKJ/Xlu8CHlfN7SqGeK0i9UlKLUVeNVVGIVFCJkZIPkpJ9KCNrz&#10;31J79Lkw7x+55G6gzFAKnopaHvLKsRbmIRpqdjyP/WVEC630Sy01C3RE81QejrrKr0cZH8TrHsYo&#10;nsXKvImTOI1A/UwAa34kgMWgRMWLaFlEAK8lmUHoqv9NAXxIh5aHdmuCcC8UWcHSu5EKh5EqiADe&#10;j1Lbj1Q+iJQ/ipQ5fiX1PlHxIFqB+kJxJdcdIrVDR1RojwLtkE6nmg578zerI+jJzhO+al22IqOu&#10;sqwgnXU/5R1v2T0/2bMgRShCFYrVgJI0oHTtqxj5yzil0yTVvWT19USNxSSthWT95WS97VhYACPG&#10;9zRBBwAyf0sAp1gcxhsdxaicxStdpqjtJeuTo+36w/zthXV0uG3UHjx5rpU1Gjezno9hh5fjPGIP&#10;Uup301o2Uzt2CycWcqfLXAqcxP10hZ8qSYaIyEZwqSc8MM66ZVv8tWPJ7x0K/9kl71euab9yS/kP&#10;h9RvzZO59RLFVWPlZV+pSIZry8UoigeJ8T/hf+jIfdeW66bFo2+NH3+hp8rlrMLjJC/oLiX1VEQ1&#10;TMgggdsy64Ft/m2n0h+cy75xKv3Ksexzx1KE3zmX/pN76f/tVQb4bz4V/+RT/T98q/6nX+2/+Fb/&#10;D6+q/+lV8a+eFf/hUfFb98o/uFZ+6VL1uVvtH580/ptz5a/dq37jUflvzkV/9Kr8wqfqf1qk/atl&#10;xm/t875wKgH9f2Fb+pVN+fcOdTc9mr5yK//avfRH9/J7LqXcdsUCpjmiuimy6nGyMiHqkgF6or4G&#10;gk6m/LbOEs6hOv5xNvERjlle5snaSi/AP0QlJJ+L8LpqCXtGGMUMBJSVqrpncGvUylo067jlKljl&#10;G3h3hxcsDBJJk+T5OcoEjtKDJ3aQiO1UOOyyhUR4TaV0UsgtBHwjhdDAJJfTcHnYqezJ4SoipplF&#10;bWLCTreZToYPA6Z9iMj8RAODPLj78wjgziVWLRHeMBncAoUAUKGJRqqjEgpmxlOGel621PlXl4Y0&#10;VCX2d5bh51oW6e0rLJDWM0hVZGwpbhbRwIAy4jwnrhdTjJstwc9VkLEgzZ4e/atbQBNg+1sBWoG7&#10;HAFcwxHAdWR0ExXbysTDZ9xSMc1UdAcD28/CkrYZK4cL+xfrJxfrx0cLhzvUoy3yyQ4ZersBXa5d&#10;nS2Dwo0dOmURM44fbpvuq8NOVWLnADUETC0FX08jgrUCT93OZr5eZIPHBA8OAA8OFzIZfQtLnXQ4&#10;Hrp9mdq6SGhlzQwuz5N2qfsXq1cXHwQwfNr3ycbV6fr+4QpthUFdYzPW2ezNhfXdxf3jlfM3m+/e&#10;7xydsM8ulnf2acwl9OIm4eTd1jm0v/FmC723OLTGaqHhymcncoYG49vbX1TV+BUWPy0qeVFXn9Lf&#10;V4KZq6Hia2mYOjq2gYVrZhNbWWQwZw5/FsDwocVk3DCTRNheXL/c3Xu7u3G8TNum9zPBQs230zFt&#10;DHwnm/aazWpjMBoptDbmYi2ZVgp+45idLULPluMxnKBtbPsSs2d1cWBzFdC1zK4n4wunxjIGeyOb&#10;62PamlJ6O8FlHQkHPhJQrXdtCdn8uYVKaqYQAa00+ON8zaIj39sngGVsXV+uW2bV0cgN4EvG43vR&#10;mKHx2fHe0ZyX8cVB0SVeL/Ksn2Tp2Odq2lYZubfY+NWYebQ7+ve4hraY+xXK26ahjPNErSvl3Hv0&#10;wyasE8g+RZuvWo5Tek4zew/SuvaTOw6vDwCO7wDpQSIcXwurx48E8LUDBpm/IYARrqUpuLse23Kc&#10;CVve1djmxcj6pagGkFmLawGAro6zBxDpe5TVf5jZd5IzeJ4/gnhfAMgAkFHWIhtByTkndhYMd5Dc&#10;hQDyYDhQYSu2dTOmBUwDFJ5ytllG4mXRHplj9gmTTsmU58Vgbm9yR84y4Qhj0M8nOhkUIiUrEfWg&#10;MujwKm8U9HZdDRkO5EFbUBmMct0JuLWX+Br0D1pNOafMuqUT/QqWXtaCcuRBQAqaIAOBVqAJqAnW&#10;EKTg8hf5uH+QguZg8tdSGZSABwRDrL5qAI8PKiMqGtQBgOFAK1CB/bJmO/n1VkrnTlrvXkb/fubQ&#10;TwyAwv2snpP8vp2MZnxQRredf5ul57CD+3aoz3m0+1GiHStSe9xffCRYhpDmuFmdBPUOHFYO72RP&#10;nORgTjKmd2K69mKazpM73qaPvskcP8ke3SseOm2fg3AsaG0d2l693GGc7dHPDmiA833Kmz3K213a&#10;ux3G1Qbt7RbjdIOyvTC7zhjcoLasYrIXRwKWe632BvTeTGhBeG2IYQCxDd8x9Y8oZof0ZycrGQdb&#10;DcurfbiFKc4h5YwhJmtqda2TQJzd3O2krFu8LBWwTJL2apJ3q3Lwzy2rGc3MHTQyDBfjc5IVcLFQ&#10;ehbmENObUYutrB1Jja72sa55YlbrYVDppNvqa9nyzLbATrvZz56YnUBIT2rz8SkxtS0wtElXMS4z&#10;dmm1fQ5oNPOu0nfNUzKLE9O2+fKx2x2xKDHtSkO3QbfQce+ILpfn1TYuZc5OY2mJbzETb9BDQ8kv&#10;6545dwV5NXtYNTobl9nplz+xr3kZ3FlYShjB9zRMezskulsmW2pEqIv5SHM78t41439soar+1Nkt&#10;y8wiydKSs7WySaKpXqyxTrSxXqKZYYqVaZq1/isHLd9AfZcCe7vh544LkXYH8TYn8ZZvkhyvkp+e&#10;xodtBMdgncJ7tINqZZ61qISRPEveZw1AFf3vsop2YkJ3ov1Okp8cJFhtxpsvxDliojzbAnxSHNwD&#10;zH2eWL545pnt7JBhaZJsYZxiY5xqohalwP+E+wczYW5HGXEfPc1X9laZrg75IDXWi9VUCXWwzrKz&#10;zADzvHbAthbpcKywQ46tZao5R8qaGMSoKwcJ8Nj98I3Wze91hAUcNVSCDHQijPQiTQ1jAIa6r5yt&#10;MuADgM1SbE2SbIwTrY0SECz0Yy0N4kAJyGjIBwhz2/PcNed/ZK2lHGyg88raPNnBBvbN14G8SNgu&#10;IoBBRl87AgBugRILkwRt9VBp8SeCvPZCfA4yEl5gVuAWaIuEEYP6oI6VWRK4BBmk3NE2E3QFmoO7&#10;4FlAEwkRd35uW1EhFw2VYGRQPa2X4HH0dcJ0tV7oaAZpawQCdDQDdLUCASpKT5QVPS3NX70Kr6uq&#10;QPd2L40Orw/3spANmXtfE0HKMbUUkP/U+16DiGFYA1MBIwO0jwEl4NZAD6m/m9jXRYD5Sfp+8Lvt&#10;+L9NZwvhH6KvlfSL9LYQERD1C+hu4hz92wCr34/tLxL4+yHk9yf1C9vfyrm6qrnaCvS1/b2O+gX5&#10;n9vfwvxRwK+E+G2FRd1EFUKE1WP5NFK4NdJ5NFKF1BJQciEiol4i3DZi900k75lI3TeVvm8lc99C&#10;4Z6x/D1jmQeW4twOIoI+QpKhgvKxfCrJXCopj1UBSdxqcXxqr/iVQ3jkn0mIeTiI+iSqxTQ5Vo76&#10;tU24N4zZlU9ZFc1bFeGtCnGm2RjD9HnDFKxxCt48FQefoZuBscn7eAvo612gr6XvT+oXNsTT5nkz&#10;ZmUwFrmz1qmzNnGztpFzdjFztvETZgkTJunjRnnjhoWAMcO8McPsEZOkOZdk/LNIVsyL9Wzv3XKz&#10;vQblow7hk17ut2N87yd5oGkBaBYFoUUgDEAUwolBaEloTh6a04FmzKBhq7dtlgdlRqsZugeFDoeF&#10;nmup3riQJxNezwdcIuoNwzIlfeP4XRP43VL4XTP5XAp4Xcp4Xap5XOu4XJt5PVv5fTtEgrukovpU&#10;Uod1CsdNqoetq/s9y0ptk8N1w51UQjVlwwTFw+5IvvpePu6GWryYfYFLfHdKzWxJ43BTUzdheubN&#10;9sbpMnuHTthnEd7uMN7v045WpnYXBo/XRvcWBwD7S8P7i+P7CzP7C3P7bMw++x8TwIeLk4d/6dv+&#10;Nn/N/gIQCfpzPql2zcde5GPO1+cu1udOV6YP2GPbtEHAHnMEDA1Kfs7JX7cviGT9P+fa4H7CxwMh&#10;T3qteBGQauebaATkErkFKl/3D97C0fLs2TrmYhN3voE9XZtHtoNGfPDHgg2wvzhxtoFGekA6ARNA&#10;hPqbHezlNuZiax4AMu/2CdARGbZxb1hwiPAFEw4O3idcrc8es0f3aAMg82Zt5mxpYp8+uIrtoI3X&#10;YnqLJ1/n9tYmd1UltJVGNxVGNBaEIz4YXI635053FWIHK2hTjcu4TvBeDj8o4anztemL9ZnLjdmr&#10;LfTb7fl3O5j3u1jO1tC/wLW8v36JfzsCGJG7Pwe5C+YAQEr24ZDfvyqAQTVwyRHAY3sL47usiXX6&#10;CJFGck1o/dEg+XOdlJv6CWK6wZZGLk/lJVIV75co3ixWuJEpz4tsAZ0kLVAgcbdQ4la6+L0UqUfX&#10;Whexs+AS1rEciXvtaJE6CKAmuAu4bhKDuhUvehcxx0g0MLgFLj9u/nM+6S1dgStZ8Xaqwu08Se5C&#10;caE8cYkMSYkEOdE4BcFUBa5s6cdFIrxZKImXIjr20vbyas8f60bfNsu9aZL5QDtEy+klmbG0v8bc&#10;oY2fMod2KT27tN5t+tA2WC7W1MHC1NECvM/2Nn10kzYCgGOCaSOI/d1hgj9z4IB1wB578s+A17E8&#10;dbQ2e7GFeXtAgk5o0AWLExbMCQ6+ZMOX50yYE9rbPQL4uYC3Ewc/LEvw2czb5N51fCf4Glcw7fiB&#10;MuJQBUgnWrNel0bVZQVVp/uDtCjerSrdp6M4bKQpEd9fuDTfcMTsv9qYgHbR0N4ctDcPHQCw0CEG&#10;OsTBYhiOmMddbuHBzxfnP1LAcvd4BXu5Rb7cpF5sUM/XKYgAPl4mcAQw9nwDzxHAUxwBDH4MMeAP&#10;VY7u/Tn/oABemd5YmtxcntpemdxfGT9eGTtfGb1cHX2zCh/FvU3uP15Cn21Sl+mYrVX23u7mNH5J&#10;y7OQ3zCFS+G5uIq5p4/O5KDb+ZL1+tijc/CX1/hjaJoPGuV+N8gDTantN+q99uOLlf1DvOyNJLlH&#10;qeAbkBdPkZNIlBaNk+BPkOFKkL2fIHs7Qe5mguzdBJlHCdJ8CdL8f20L6HgpbgTk8toEp8Hdwg44&#10;CZSAcmkekAHES3IlSHGnKwplKgvHiD0M5v4+TuJxuaFipioqW10kT0u8QEcyX1siR0M0Q0UoTUmg&#10;xEAWFIJbRXrSNRaqtZZqoCRNTSTdUC7NVMVfHtX44hmuporU2rU0TiiMyRe5L8/9o/z9H5V5Hxhy&#10;3ze59YPe7R8MeR7a8T+0F3rsKMztzAn29ZATfaIg7q0k5aMo6S0n5i4t7CLKZ/P4tuHNr1Xv/aAl&#10;+NhSSuiJtJCPDMpPVhg+rBRkpIV8xVHecnLPH/HbPBSx9k9obJxbr5pjl6EZ6aOzGbPoHCK+hEYt&#10;JpNz0djMaXT2NDYfTcyeIJRjWY3UzRbKdsX0QlhFr6rnqztSlvcfWgo8cJIU8FaSCFQUDwAZCX4v&#10;ZBQETpgyvE81KBcR9BIU9fn1V5piGkFxFTOFQ4yK+cUKMitmcDgDO5fxQQDDwb556PnCWVz+HDZv&#10;Dra8oCSfs81vARYOCM6Ymr7Wk9eGErmED8H9yPsigJKkkdHs+flCMikdOx8xMhzQ1xMyOhQzO5mC&#10;nUqZn0iZn0xGT6SiJ9PmZ8BMMnEYsAhZOHz6PCZlFp0yNQs74InZpMmplOmJlJmxlLmJVMxMKgGd&#10;RsakUQlpdGLZ9nrJ5mrhymIei5FNpWYSiJlYfBoWFz49GTQ56jfU59bZZttYa1ZVZlhaqF+cLxHz&#10;CoAKfyEQGiQZG6lbmGtZW2lbV62flWlXXh7Y1R0zPZ2Ow2eQSKCrdCIxm0TOolDyqDRk42hQDu6m&#10;YjGpWDRCGm4+g3N273Ww78fq98P6YLDX6vcTCjnR0ghFmA/AlxzpjiwyolrB+mfPwu/o5/wNAZw2&#10;O3PtgJFb4DJlbiZ2ajwRM5tKwMSjpyNGBkP6ul8O9EWPjWRg5wFIZUA2Fra/eTgcGAVMA3nXyMSQ&#10;uYFyZGLIruDgEn5kPD4dM5uBR2fi0PBrnZ8F5SU4Ui2eObV15ZtYwafgwCthJyPnKy7iKcrnJoXy&#10;EUc9EeZ34X1k//COOXxY5g3j+7fMQR6U8D6y5edyFORxFBFwlxD2lBH3U5D0kRZylkY5SqFcpYTd&#10;JUW8JUR9xUSfiYkFAHh53KXFn8tJ+oMfVTFeR0/bDMr0HhNLx4307xDnoc2lqsAnMdpyFTY6uRoS&#10;ZVpSZWqiJSrCJcqixeqSxRoy+WrSWSpSmRqwA87SkPxLAQyfjJujLVtgqeMscCfRzmB7pn8XP361&#10;SV8iTR+uUg/Z+MtFIsTGTeTHR2jJPBd/FKckVGSkUKgrlaUsUKIlXqwplquMKtSUyP+Z+kUo1BYv&#10;0BIDGcQBA0CmQE04U/JxhZoYmEC2mliOoWKqkcorA4WXRiprg61rw23Q3jJEnc90tfGWFY410oyQ&#10;lSxVUG1W1Hitod+pZ9hubNRuZtJiY9roZJFvoevEf+eJAup1ZlRvefpsT21VbuwTA0VH3u99eL/1&#10;F7wRKvkgTkkgTUci31ih2FK1xEIVpKXgj00rtTIr9VJr9Twj+QhN6amayhMa9WBmpCXMJ81ANlNH&#10;PBf8qaslnqyBila7n2H1cCZPHcJZQxTFi9kfIeI37/BfvyXAvCN89574PQCRr39VAJPvvsPfvJz/&#10;HoAcAwy4FrqI3L22v/8bAvgt/lt4PrCWRsz0jwBQ/woLuH2FuQvgHFr8kMODq/kbcCFO6B1JDGII&#10;QEv80LIItCwNEWQgqjxsbYk8u5MitNdm9tICD38r8PWXyl/9oH37lvpXv/tRWfi7+hz1tTn1c5oQ&#10;tMoPMR5BeCEIIwnh5CCS2BXp1iXuW9jp4nk4cP0ELIMvZm9ezt16i7n9HneXY3/vcXjwXy2AwSrB&#10;7+UDiAPmCGAGD0Tnhqg8sBEngW4fvcfDMdPvsHxXaN73WAGIgHozx7M3dGuz9/udgRugEPB2ng9+&#10;ZApYOinYBDMMScOu9YVhYT6ZYrzPbvzgwiXg8+NDrR8eqvDy26H4PSUF4aB/aRlvKTkfUblgEdkQ&#10;cXF/WckAeekgKbFnwgJPhPg8wF9qkqJPxYV9f4mnsIUV+mhT6P8lH0nfj/kL73sNCj6QWFwoDDly&#10;GOQ5xwC/lBUPlxZ7ISUaIiEM2gaICT0DIAJYnN9PQgA+xVxaLERWOlxRIVZZJU5VLV5RIVRHPdxY&#10;M0xH1kPqoTbfV6K8nwugvuKR/J7LQVHTUU5V8+4ja36hSF2tHAuDYnP1En3xLntZSpDWbpzeeZL6&#10;RZzseRTqNFzgEhbA8kcxKvuxGjtx2j8JYKXLGLnTl6JQgsJFtOxBjPJatOZyvCk0U/6PCuC3p9sn&#10;2wxYAK+NHtS/QAQw6BDZAvogUn0vUnXvldJehOx+uOTBS/GzWIWtV4rUcPXNMn+I0QfvHb2Kg5Zx&#10;0DoOYgxDuFZovHy/Ngof4zQRaIoPMWP4aVKdpMi2gguuqD1f8fMg8bdhElCUDJQo/zZe7jhebjdR&#10;aStVcyVNj5mqz0rQ2Y6HT/w9jtNC7O+1A/5FjhJ0jpJNDxP0juKUTxMVzlOU95K0qTFW4+E+/nJ6&#10;+ne17YS8a592LRfSNjImmIGFlCcJh8l128n1G6ltOwVjlIzRNItUY0EPLYkAaekwHvmIuxoJ9ywL&#10;bjhXfOFc/h9ORf/iUvBrn5LPPHK/sEq/oZfIqxgpIflSCfVCXTDEUDxCT/KllkyoquwLWSl/IdST&#10;+w9s73xv8PgzRZHPVcVuGok8suHjd+GSesqtHcVtnnnPOvd7m/wvrfL+YJX7e8ucP1oVfGFV+HuH&#10;4v/uVvarJ2W/8ir/lU/Fr3wq/y/fqv/bp+qffKr/xbvm355U/4dHxW/cKn7nVvkn16ov3Gu+8Kz9&#10;3ZO6f3Eu+w/3ql97Vv6LU+Hvvav/5F31T5Zp/2KR/lvb3K8cir+xLfrGovB78+I7VlX3Hat/cCn5&#10;3qPormcZl0e5oFMZyqpAxCBDUjNBVTPRSDPRTD3aSNpfm89Rm8vaXMjBXs7H0zDG2TTZRDdGWztK&#10;Wy9OQTZABeXmJOdb7pKWKu8cflc5Q1CvVNk+Wco4T99zIrOehWNN4qndc9hWLLaNQoI1LYsGazYy&#10;qYdK7aZQ2olw/GUTE44AzsFNZf6DArgFVOAEdL7m7PzcscAAly0MytD2+sDmat/6MhIPWkPAlM5N&#10;FU6NgW4rSZicqZH43o7w1vrQphpAWHNt0kBXxthAMWa6hopv4BwPXEXGluHnSvBzlRRcFRWPnAFc&#10;QyeWkzB/IwIYdI4AmnO2gMbVUvC1FGwjBddCx7cx8K1UdCN+qhk38Zo6M8Ka371YPzlfObtYPj9d&#10;OD+kX+xS3+xR3u9ToAPq2wPam336mxPW5fnS4TFrdYNIXMJWTfblj/cXTAyVoieqcOhKwnwdldC2&#10;yGhi0VsXWSCtpuAAYAFBIViK/sXl1zQGWMPOZVr7Iq6FMTm6Ms88Zh1eriAC+O3e4tuDlavTzaPj&#10;1dXdpVk6aZpJn2PS0EwSjkWgLBOXNmhbe8zTi9Wr99tnlyubO+TVLcL+CevgYnHteJF0sDyzszyy&#10;xu5fpHcx6Q1EQuHERGpvv39puV9JcUBlxavWhuT+rryZkSYWYWBvpYlNBjSwqU0AFh1xwODNtpHx&#10;vVTC9CKdsbu8c7FzfLl9cLK6ss8eX8T1sjBtlNk2KraTQelaYLYzmU1UejNzoZZMKcFgCudmitAz&#10;4E1VktDVpHnE+oMvoXdtqX9jBXwAPauLXcts8PbzJ+DdoTMGe0GmEjsHvi6wPt2LLNBnJxs+Shn5&#10;xv4GoH7DMrNumQXSRiatCfRAJPTh8ONYfE9X/1BL11BpfWtkWqlzQI6xS4mRW625V4meQ5m+fY2R&#10;a5OJV4uhT6OmZ6WMU5Gw9ZR1/LRN0ox9Ctolk+hXwAytWotr2UnpfJM9fJk5eJ7ef5zSc5jUdZDY&#10;iQSqIgL4YweM8NcEMGgC0s2Yli3ORs3IrY3o5tPswePsgcPMvoOMXjDccnQjOagU7ZNDDSkHEzjN&#10;HboqnjjPHwF399K6D9N73+TCDvias8wBMB/Q7bWIRUC0KJjDedYgyIMRwVigGpjGaUY/6ARMAFwu&#10;htVQ/UvwPnnznlnI7tArEfVgYqDb94UTUNEkGAL0BuYMSkCHgFXOgbugzlXeKLgFykGHiI4FKbi8&#10;jja+ngkyDTAoaALGZQSVTzmnDFnHTLukgjwoAXfBQEhzUA2koH8wELKMvwh4IjAZ0Aqpf/2wHy/L&#10;WmQj+0UVGAIALkEFOBq4fA4A6oAFoQWX/xUBPHSQNXiaP3JZMnqY20l6kd1jH9Ri5tlr7ULxdtqJ&#10;dHmT43mQbUuLU5+PVmNkOW1VxxMTEyeC0sZ9C0jBTcth7athTUfRzVBG79ukobdpY+dZowd5/cf1&#10;E9AUGVpYhrbW3m0zz3do8BnA28SjHcLZHvnqAPy1zjpgz1+uU98dLIDL813C0crQCiaf0ufP7rLd&#10;7NU7GdaA5jQhqi7ENgRcMi2PqF7Hi7FHmxXrm93klelpFm6USR1mM8eWFnrIlLmtvaHFPd+c1xKO&#10;acKOZdJOJVZP84rrJmtbKYFB1VqKQRLc9rKPzHQEzWqiirB1baPZqRW+Do1P7Rt8zKscdFp9LRt9&#10;rUqdDeq9rKfiw4gZyb2BgeUWDoVGtgW6NqVGztXGHlVG7o1m3u02z9usfGtMPCMldPz5FX3vSQQ8&#10;kEoU1SzVtmqy9Wx29630cGfUlkHk2fWehvaIp/XPHHuCPNu8bMssNKrs9YvdLOvDg+fbO8lj+LKM&#10;JieTEC/rZG+rdGeDBD1Zf/A7poiQHUrMBiXuqKMbY2aUZmuRaWeWYWmQYKoTZ2GQYm2Waaobb6YV&#10;aqfl52/glmPv3P/MlRHlupvotB9jehBtfhLnAWXFQoUVb1JqWb4Fw6YJjYohHRrhY+axdL+Mg9jc&#10;y7Sss6TYgzjfgxjr7ViTtQR7RuKT4ZdPijycwy2dn5r7eFiGOlnGOlmmu9jkudgU2Jtmm2snGahG&#10;ifC6igq6yUr4aii/0NeKBKgrhchLPbW1SIct9c92gbazzLIxzwDzt7fKtrPMMDNMUFcO4shXO64H&#10;5ndv6T1+YKIo52VpFmNnnWhqFOVgkeJgnmpnmgywNYHPA7Y3g0sA4PdLbaVgE+1Ia6MEkKrKPAO/&#10;g8uJe6ko+CNy18osCWBtnmxjkYLkkUBeM6M4HY0w+Ixezl7NILUwSTDUjQQNJUU9xIXdJETcFWWf&#10;gk6QWF4k0tdYPxqJ/QUdgq4QowwyoATRwEZ6UaAHYQEn7oeWKH5H8FyWpglmxpFmxhEmhi/1tIM0&#10;VJ+qKvmoq/hpqT8HeTVlcOmnrvJMTzvE2SEtKb67uYHa380c6WNPDC2PDy4N97L6u6h9r6kgHepl&#10;fKp+OQz2kv8cH/wzwC0knri3E9/zGgfzk/TtasMBOluxCMjlz3ndjP+HuBa9n9DdhP85HAGMb/ul&#10;bZ8/9r6w+q2YBdRWzlaXzV7bX0T6Ig4YUb+I/UXUb0HeCOBX/IIOghKeKMUQlHo8v2Y6j0Y6v1qq&#10;sGqCqDT4XeuJ2GNribvGkneMpe+ZS9+3kb5vJXHXUPyhsTiPrYjQE5R4MGx/ldN51HK4VLL41LMF&#10;1dNQirHg90Ap2edqKv62qoGZhvGvbfPmfBrwvs1o54ppq7x5qwKKfQnVpohqU0i1ziNaZGPM0tBm&#10;qfOW6RjbLJxdAdYeBmOXD5i3zQOgbXIRkMvrwjmrwimTMgAcCmyROm0VM2MTBWMdO2WeMm2eM2Ne&#10;PGtePmdRgbYqn7cuR9tWDJuWj9sWzz5JwQUHUmJsmDmqqxViW008+92PDnrvHfbdPR68ez56/900&#10;F4Tmg7DCEE4RmlOB8MYQ3gIaM4QGDaEB07cdBlC3NdTnCbU/268I2ClO2CupYCdXTj0vqNAIq1SN&#10;qFZ4US39vE7Up07QtY7XqY7bsfyuXck9x4L77jmPfbN4QzKFYzIlUpPkk1+qhztIu2vx2ykKOYmL&#10;+6Dkg8R04mRtM02CakMKx1rnNmjbV7tHFwfb6wdL1EM29mqTfrpCOFmeP19Hn6xO7rEHj1eHoaN5&#10;kB6vjByvjHGiYGePFuePFrEgPfygdf9+PsT1/p184nGvuQ7t/Tv5RI1cc7o6AwAPtc8e26YP7TCG&#10;DxbGQckJR/f+nE+aX3NtWP+L+HigjwXwdQaxv9dGFhHAHztgxOByQgnhfZ4/xPhyAisBiPGFpe/H&#10;mm1h/HxzHnSL9ACag5UEi7+/OH7dIUiR0cG4b7YwZ6szF+tzV1sYaJ/Iic5kwBLukn25gX67jYUL&#10;D8nQAQnkEQu7TRtcJfYw51pxw1UTr/P7G9JeV8a3lkYXJfmVpj6vygpuKAjvqIgbaEwfa8+d6iqk&#10;TTeByovY1+vkvl3myNHS5Pn63OXmPBKc/XOQ9/vxC0XKP/nM/szS2N/gYHEUsL8wAthjDyMCGCzU&#10;RwJ46IAxtE+H/xvBLmN4lwkqTx2soHcW55ZoY2gCwTCg+Av1qK/00++ZpIrrhZjo2ntJCSfL3y2S&#10;/xGQpcCXpCiaKC+RLCOYJ3Y7T/RHRAAjoboZP0X0fixlry0vqIPURMTtdWVwCQqTJB6Au+AS1Aej&#10;IP74urefg3QFKiCVASCfKvcoRelOmsLdfCmeIglUvoRkppRkorxYvJJAhjJPrixXkZhgprD0CwkD&#10;OzlnGa0XDw0Tb5sXwAJYJ1jPOYLGXDlYY25Tx06ZQ0e0/kPGAFgxsHQH7Bnwx8jx4szx4tQ2fXiH&#10;MQKHArPGEEAesEEZ2KQOglug/tHS1Nna3MUG+NQxOwuTO0tTe0vT+6uzx+vzZzv4N3ukNwdk6Iz1&#10;9oh6sUO42APfIR26XPhwbPApHf4sD0jvdnDgQz1emgRzAG9qjdizTuoF6SKmgzJRP9dbMtaWM9yQ&#10;2lb4orUwsDUvsD7bry7dtzbTB+Tbi4MXpqoX52o2cS17tNfnC4NvN8ag3TnoEHO1Pf0GZpYDvE00&#10;+KF4s4W92OCwjr9YJ56vEc7XSBzAn7SgkHi6gttjzuwypo+XMCB/uIAG5b/E/D8qgDeXpwBbyxO7&#10;S+PgAz5ZHDpdHAQThjandyk9JwuT73Youwvzq9SZ3VXa5t5hfg9Zzin3sUK8uHqYlrFRSYnt9qLd&#10;KprnEiPwdvwRNCcITfJc9H4HTQlD41qMPNksnT8lqfwQI3MzRvpBgiwqWV4ySU4iXkY4QY4vQf5R&#10;gsL9BIW7CfIPE+S54BI5AU4KkyjPj5CkIACIleYGxMnwAOJleZE6yXL8mcrCGUqodEWhVHkBhDQF&#10;QXAZI/YwQYo7RY4/WZYPscJZKiJFOlLlhrKAMgMZ+KBNLbEcNdCWL0WOO1WeB0mzVYWKdCQ+VNAR&#10;r3PUKbXVTtCRybLWH0yOXRsYvKQtbGLZSUGpVtoeQo80H9/R4rqnf+em7o/f69z50ejRbTOu2+Y8&#10;dy35H1gJPrIR5rET5XMQ47eXQjlLCzvJiblKizjwPTC5/Z3qvR81+B+aSgq6Sgs+kUX5ygn7KaD8&#10;4MNKhWDLJSLidpfHjEvSNrF6tG/hpGCaXIJjlJDpRRRyAQmfi5vPmp/NmUMX4vBVVGYDe7mcwMif&#10;wmUMzxVOEVuZ2+2M7aTX425RpXJqAcIoL67HjgL87mKw/YKRknwuKuKDICLsDSoAUEJP+EU85Awi&#10;JExePs3qKZtayxwm5s1SqpjL8ROTHAE8l4WZ+0QA56PhPZ8BBVhcEZ4A0qyZ2dTxiaSR0czpGcQC&#10;Im4SZEqJpCIMpuSaeURkEgoxhOTRiSwMtpBKyyIQYiYmXwwOvhwbjZ2bScXOpmKmUuank9FTqejp&#10;dAw6C4/NxhMy5zEZczDps9j0aUzq9HzqJCZlYiZpYjhpajhhejh+eiRuZiQGMDcehR5PpeDTSLh0&#10;IiGLRMyn0spYCw3L642b2xkUUjqDAkilkeIJmJfT4/5DfT49r727O9zamszKitTSkpST47Wy0nRz&#10;M7Uz00SCAqTDwzQSE0zyc11qa/x7u2NnptNIhMR5dBIOk0bAgw6zKOR0MhHkk/HYJBwoRyfj0Cn4&#10;+XQ8BoCc9fuxAIZ16U+AhQXLi3BtfwHX0hcA1g0B5IvxBLDsiGr9rxDAiXPTyOTj5qaQCODwwX5E&#10;AIN3gVQGZGMxeThcPh4PRkE+BjAl5NWDEjAl8FUggLmBS6ROPgFbQMbmEOezcbPps1NpE5NZk7Ol&#10;M8TaeXY/7UjV6sVX97Qk5H3kFYL4eVyEedylUL7yUs9lJb2lRL1EhVwEuB3A73KwCb5lBNKHd00f&#10;3bV4fN+c5yG8W5Qwv4u4oLMkyk4aZSuFcpQSdpMUeSIh6isu9hwgKvJUUvSpmJCXrJi3CLedntLz&#10;pqK5DerFMo5CGOy6WqBe4KeTLPVTjdQydGRK9OVhAawqXqosCihTlSxTkylSlc5RlshShx0wIoAL&#10;NMSLNMRLNMSKNSWylUXydeUKLDRfKKL8VcVa4oO2Z/qhLcYiceJog3G6TjtZxL9hYZhd1QXeNn5S&#10;3DFqIgUmynl6MpnKQsWaYqCTAkVBkP5tAYwEAV9TqC5SpCRQIMdbrCFcqC2ZqimWaiifZKYcoiXV&#10;EuvP7q6BNujQGp1QVwJ+U/eSFwtVkMmUUyqWUy5RUC1SVilQUy3Q0Sw21i22Nkoy1izxcRjJTTwj&#10;Ta3NDzGmuuOD3OxVhPV++LXpN/9s+uX/MP7qf1h88y/WN37tfPf3ro8+j5TniVLmT9ORSDeQztCT&#10;KrJWK7PRiNFT6M7N3idSTtAzHa8C0w0Us3Sl8nQkc3VEMvWFwpW+LvfiXu00gwgm53OoN/PfQ5Rv&#10;3uG/ekuAeUf85j3pWwAnABeOBv4Qg/upAL79jnDjEvPdxfy3V7gfODs2/wWIsgW3AG+w339y95qP&#10;LObH3ODYaDCfr69w33D4jgPc1Rt43+kbgMv5mzDo22/QNyH8zXfYWxfoRyfox0fYG2ekH99R7kAk&#10;XggtBlEUIAoftCAKMVTO8B4RFopKXHL8Anr3+Axv3VW+8d2jxz/+e6jHQ+Kgylj1Hw/Qj44m7h8N&#10;C1+OqUBoQ4hgABFlYW+KQ+D7wAcTDAvgN+jbbzG3Ifw9+FRgxMWS7v9XC+C3uA8LCBt6ZNttEmcL&#10;aCQCmML9IQiY+AgiwkOczzw4n3n0FsMLkVDvsHxH43d3h27sj9wCeVB4Ocd1Nv3wdOrBxexjCC/w&#10;lqx9wg7vro+JDszRV0uQl4sVlgz80w9y395RuHvP+P4dq8e37Hjv2wvw2QhLOInKB0gpv5SQfC4r&#10;EygnGyQp8Qz8jQb+1gOpuJjf9d93f4mvqHCgKOrF300wXP+XEBcN/gVEXoiLhImhXl73AC4lREMl&#10;xcKkJEIlxELERAJFUP4iqGeiws/FRPwlRQKUpcIUxEOlhIPFBIOEBYOFUSGiomHiEmGiYsFKCq8M&#10;deLNdKMNVAJURZ1kuE0kH2gI35JQR6mq8Sko3BfW4ZawRkn5ysmlGenkGMgX6Qh22oguvtR4k6Z/&#10;GS93Fil0GSV8LYD34AOAtQH7sRrHMUrnUTLHoSJQvMJ5pNx+tMpKpPpCjBE0UcwRwAvvdpnv91gg&#10;AwCZq206KIH22dDhInIX/u/ge6z3RyvQxd6HLaDXxw4bQhEBfByvhgjgwygN+FBeOBQYjgAG7IZL&#10;r4YpUF7p7tS+hNij0C7t/SL23SIe2mNC1NF38+0QoROabztsz6XlvaSmPl9L9mIEG+M9FWhPpBd9&#10;RBfcH7Odby44/3AYwL3h93DB9+FiiNBmvOp2ptFKuulCgu5OHCyATzjhv2eJuoD/hQBONDxM0DlO&#10;UD5JkjtNlt9LVl9MtCDG+6bpmbnwaMdphxPT0DuFxNW43tWgEqp73Gly/U5izWpS82b+yHxSX4R+&#10;jCavi4bsC0nFyAeK0T9oJP1oWfitU8XvnMv/w6Xsj24Vjzzr+O1KhYxzRNVSZKSjlETDNVGhuqgX&#10;io+9Ffl9FSUDFZRDZdTDxbTCRbTD5dQCxX7U1rptoPXAQvauKfePhrdum90T8X6kHnlTP+Ebk5Qv&#10;LLI+t8r90qbga5vC722KvrQr+TeX8v/uXvn/eFb930+qfuVV9X95V/83r8r/4Vn5G++az55U/969&#10;6g+ulX9yq/iTe+WXT2o+96n/nXf9P7uW/7tn9X88qfpnt+Lf+db8ya/mf1hl/JtV5u9scr+xLfzO&#10;Mv87g6wfdDLu6ObeM8n/3jrrB8fs+27FvK6lAg7F/GY5vFrJ/IoxDwWeiokGq8uFGylFmiuFWcgH&#10;2cgH2ioFq6I8dZVDtDVe6enHWVhn6upGqUv7WEh7JVpE5xgGR6NMQ+6pxAjqRAnrpqvZNUVktHcP&#10;1qHn2pjUjlV28xKjlkVuoJNa6OQuKqWfRh+g0rqIpDYKqZlFrWQQcvHTmZPDlSRME5vayKLU04iN&#10;DPiI3yYaCfQAQDwcooE/sMAAdC4yQQoqNFGJdURsNQ5dhZ2rJ+E62PSelQUAyDSQ8XDsLGEeUbz1&#10;DFIZfi5tpC+8tf55VcmLxupX7Y1JA105UyMl2JlyArqCOA/S9PHBXPREMWGuhIiupOFrmKQyMiZ7&#10;dixvfhJkqugEkJaS5sGtagYsgBHv++EIYQqxlkaoowJwzTQCfPwtgIrpIEz2kKcmlvDkTereIQO2&#10;Mpu40y0C+E0WOqJDJzDn6+jjZfj/7p9v46FTNvR2FbpaPblcHaTNNRKnazGTtfiZStxMwcx40dxk&#10;BQFbTsJX00hVVGIpAVPOWcC2ZXrrAr1veaWDSocXfInWsYBro05MrqDXLpZOzlfenq9Ax6tvD1be&#10;HK1fnG1tHazQ1lmzS+yp5aWJBeYojTyInxvBT81SZnHMuaVt2u7J0vmb9bPLlcNT1sEJ8/iUeXC5&#10;Qj9cmVpndlOx7aT5Tjp5YHlxaH1jYHOjg71Ygp5L7OmOaKkPbaiObKvPnxxoZhMbFsj1MFRAA5sO&#10;e2vOa+2i4EeZZML64urh+sHZ1tn55tnx0v7xyvwKcZCF6yDNtBFnO+iErgVmB4vVwqDXkinleHzh&#10;3FzB7DQigKuIaAD4Wq5pY9FeLzK7VxZ615YGNldBvo6EK0NPF02P50+M5IwOZg33V83P1uExLVRS&#10;J5uByGBY9HLigH8O+MBqqaRaBgWe+SK8bXjbIqObRRtgUNonx4cnJ+dGp2bb+wZyKxuC44ocnuUY&#10;uzTY+VUaORWqWxSrWtVrurTpeLVpPGlSdGP5FhDds6dsEwbNI/stoocdkqZ9cnH+RWuRjVsxTQdJ&#10;Hcfp3aeZvSA9SHm9m9h2lNZ18EusRtbRg0rWoxtOMnpAte34lsPUTpAi+a245p2EVjiwOLUTADJr&#10;MY2b4C4oSe8+Ak2SO5ZBDyFlGJ9skn/hQnj1RlwzKNwH9TkVrvKH3+QNXeYOghRwnt0P+gF9Ih2C&#10;WYEZAsDoCKDCRc4AqA9SMH8wIpjDWlQ9AEwJVDjL6ttLamcEl046J/aYhaE900nP8pcjakBNcAs0&#10;B61AtyCDdAgaUgOKwLO8LRgBI4K7H4PUAYBVAikYF1QDgAy4BPWhajTIgCWadU+dcUvB++bQAouZ&#10;IWWbsU0bMY1gJmAgAJgbWENQgvT2c0BN8JigW2RBQBMwWzABZGVACu6CSYIHWQirZIdWgAzoEHlk&#10;sBTgLlgHsLzbye2fCuCMYZDuZQzuZw4c5w0c5nSzo8tG3F41mz5pMrLGeDkuvHDYjLdfSTChxagx&#10;UvT2KvzedWbTM5JHA+LaHGJ77NLG7TPmnbJWnxW/je14HzcAJY++SRvZz+o5qBh6O4yFGAvQxuq7&#10;LcbFNu1kh3y0QzjeJZ7uk88P6W8PmXvMmcs18tt99ttDAP1qD3200LKJSdqbenY4YXc8qn02rvwG&#10;rXJFVL+i617QTU4ozmfssJONgt2dDvra+CwLPcIgjbLow2z6EIsxvbE1tLgTVTuh4J79yCRD3KFQ&#10;2T4+sWS4d3Kvuo76zLNUXdJb7La+yPeKYfYhLSmFlS9Ck+1Mm4M8+l56NHmYdD2zrfe2qPWyqPW0&#10;7Av1w6cljkVE1Ni6FhrZZqmblRo5N1r6Nls/7bB71ung327tV23s8do9rNzsSYKk/tM7Il7fcoc8&#10;EktV1iuxsqv189of7IQos9iKjIYQj+ZA164A9+6nDhnaErXOhkUuZq0x4Vtz84xJQkpYnofFS3u9&#10;MC/LFD/bLC/bzADvkuCgSkPL8HvcJqISfrLSoZrKr4y14y30E60Mk62N0y1N0o1040y0Xlpr+vnq&#10;uaXZOHX4uRFeeW4lue/Gmh/FWp4meJwnh71JzXyTVnOV3nuVPrEc2DpqmVEr59us4oV3jTyIzT1P&#10;yTmOe3kQZbcTabQeY7GU5DIf49b0zCHN0S7C1sNR09ndPMLHMcfNNt/CINVIJ9nBPN/brVpXAza+&#10;shK+IgKuQrxOooJucpJ+qgpBpgbxZoYJFsZJ1+qXQwb4F6a9Va6nS7mLfZGJfoKuRoSZUZyTXZal&#10;aYKGSpAAr/WtHzW5HxmpKfvaWMY6g8Etk2EHzMHe/M95gIFGmIaCv5FWuJ1ZErhlrh9tqBWuJO2r&#10;LP9MXTlQUzVYRyPUUPeVhUm8rWWKtXmSlVmijUUyyJsZxYJbelovQQakoA7ImBvHmRrGgEs1pQBF&#10;WT9JUXeQgmomBtGgB3AXZJDQZKQyKAR9gt7srdMcbTPsrFJBBhSC5sICjnxc1uLCrqpKz/R1A02M&#10;XpiZvDTQC1JT8VZS8ACPpqMZoKb8VF3FX1MtEExVXtpHQcbPwiQh4FllQfZQYy16ZGBpdnJ7cnR9&#10;qI812Mse7mcP9jIH+xg/44MAvgbe5JkDkkcCfxH7292B7WrHXJvdzlbs6xYMoKN5HnBtgj+hown3&#10;D3Ed4PsJnQ3YrkbcJ7xuwrXX49oacK31WEBLHQbQXDsPaKiaBfz/iPsL6DqSNFEXnXvfeffMOTPT&#10;3F0NhWYmMWwxMzOjJVmWLFuWZJBkMTMzWQwWM7O0mXlvMTPLkDdS6VKp5eqe7rl33lvrW7H+jIyM&#10;jMydO8u7Pv0RNWWT1aUTgKq344DK0smyInjRX8T+FuaPnDrgU/uLCGDE/sIC+L7YQyHZpyJqQaI6&#10;cUI6qQJaqcKaySj1GGlZf2kRT+k7dtLXLGSuWchdt5G56SR120HolqngfQth4YfCks+FFEIF1BIe&#10;aGQKaOXfVsoQ08hW0EhXkA9XFH+uJ/XUQy8owSZh/GXNpHvRiH3WuF0W3jmf6lJEcywg2WSSbLJp&#10;DrlM5wKqYy7OJhVtk4JzyCC65iPeF1G/iPTF2GUBQA0ihhE3DPaCSrRNHsG+Gm9XhbMvxNpnYhzi&#10;J+2iJmwjJ2xjyC65JOdiklMFwaEcb18KN7DLQdsVjdvVox++wz3NofiHsWLcZvNMN+o09zvld3tE&#10;t3rur3feWWq7udh6Y771+kL7tcX2uxvdcittikdDBtC4xWGPDjRiBJHtIZIdNG4O4V2hiaefuv2g&#10;7iRooOaosXEuvWbSqwDrWop2zB0zTxnUi+hVC+iS92uV8a2VeFYm9jxbxCdW0Dfo/mvf+wFPHgS7&#10;CL9RveUgdt1I7I6pivwjQ+NAS8coF99Mn4iSd320zknmOJlJptNmp5g7K9yDZcbWNOZoibg/j9me&#10;HtueGdpfGDlaGdtbGNiY6tpfHIaXkJwfPdFp2N0ZHOIk/v8lgNf5wz8L7Dh/jnNq5JTDRezBAgZc&#10;1CZ/BM5HZPWvc4fA5Z/6wnOcO/yUc6f7L3PuMk85eyJEvp6aXSTY/1EAH63gAV8mAX8+6sT4nub4&#10;7sxi9hfwR8skZOZnwMEiAeFwiXi4jEemgEbGdvZEWzNjSA2IEZBzwbprCXd4kld9tIj9uEqENqmw&#10;ctumI+oXBgS7TMQNwxmTy/ijJdz+PBp8BEuM3mliGxfbxBivowxXYXtKRltz+96ldVUndVQmtFfE&#10;NxRFtJTGdNckj7Tk4PtKQTM+vmWW3HHusTkFfLgA0DnigHfA5Zys5Xyu2Sk7sz/P3xLA63xYAMMl&#10;F54R+lQAr9J7V5h9a9zR7Xn8/gpte5m2OIUjsjkqbsl/UAu5aJkj6JgraxJkqufwREYsRfVWvuKF&#10;AqWLmSpCSWpSiSqySQqi2ZJXssR/SEFdP53hGXG6p9YWUbmnK/uCNsh6wKcaGFG/YBNUIlm/4BDk&#10;WNAeORbU/CwJ0rcQAQzagGNBY3BUovytZLUbqSq38uSECmXE82RkMuRlElQk49REMjWFclUECmXE&#10;0lFKgXLm9qqeMgZhty1SrlrBS0nd1vM3cgtjcec25zlr9OF97sAep3+H27/FH9nkj8ICmDe+wx3f&#10;OVliGbwlwG9dAAg2eOBbCa8NDDc7A6iHpTt/ZGeBsDWPX5/BrE5NrvAn1qbRIN6cw80xh7ikbjqm&#10;lYlrn2cN7y6RPu1wTlYOnoKO+XB+MAAEh1z4OdxjgfLTGmlnemyNPQA+uEVaNx/XzB6roQ8VU3py&#10;0M3JfRXhzXmv6rN8G7L9QJAf4VQS61ab7t1R/GasPp7cnc0dfTuFKd+e6diZB2/L/qOVoY8bE9AO&#10;FtonQfsU+M05Pw6eQ/A0Hi7iwGv2eJn0fgX+U5v/VgG8Mje5ModZmZ1YmxqFn1tu3xa7e5vVtcPu&#10;/jQ/Aa0S9qfHl5ngYUZvzZJmZtn8j5CRX/5dlQxF40IFfdeIRCf+lOs8Q2KPLLI3dB1CC0Bjt3ab&#10;fwGNXIIIiptNCoW2X6XofhMu95cQ1A9Rsg+SVKSTVeQSlFAJyqIJKg8SVO4mqN6GSxDDolf0VO4i&#10;6jdRRSRJVRRwqn6RBqdi+Gz6b5zsfQCSBwzqU1VEwa4Y6bugEmyCMlj4UqL83SSFO8mKd1OV76ep&#10;PEAAcZzMjQS5W2BXovxtAGiQoSaYoyOWoSOeoiNRZKsdqSXTHOj7kYA9otCgtd1NxlJxSoWZjpuc&#10;hKWilLMMylVUyEH4gcPda1b3rlrdvWJ+57LZ7csmgFuXDAECN83E7tsooFxUZN1Rwnb3rhveu64v&#10;LmAtLeIqJ+KhIPZURdwboCz2TF7US0bMQ0T0oZCU8wNFJ/+cpjrqQgGeWcLix4yMZhNxmfjJLOxE&#10;PglXxqADiojk7ElM6sBoJY3dxJsvJzFzh3FFE+Q62lQnazOpZOKhV7G4gvcNQcc7oi73JR49kHQX&#10;kvY8RVDKQwD1GADq70i7absn5g1Mv2PuZAwz8/G8bDw9dnQ8j0FLhTM+/0oAw/YXQ8j/McE3n0gq&#10;IJFBkD4xmTQ8EtrWnjA4lIPDg0pETIKgjMEsIRLfEj5TQiCDwRfC01lTc4jkPAo9i0xNmMQF9w0G&#10;dPUGDw7HTmAyKZSMk+VmTyYcJmQRSblkGmiZPIZNH8dnTpJzMbR8HOszeFohhVRAweWQ4Amrk7Fj&#10;cejRmInhyImh4KG+0JGByNGR2PHxpHF0yjgmbRwDyhw6PYfNyudxC6f4ABCAzUwGPY1KSaWQ47CY&#10;oIH+l50dfu1tnu/qHN+WPKqttirIU42OFPHzefDMS/pNgGF6qlN56ZvB/tDR4Sj0RDwBl0giJJGJ&#10;CUQ8iONIWADsgEm4ZDIekEYmnDrgLwXwqaYFAXKfEQoJJEAx/idKTsoiMuX/LQEMQGoQwGYSZjKD&#10;Skqnk1MohBjMeOhgX1AfnP6bgIZNPDyv9Y+zRp8K4NOHAbG/YDDgeUgdG4ev8SQb+NQNw4AbNT6U&#10;hhnLJWAKiOACKSU4eiWWW4ediS7qF1V5dEPITl3rDUrSW/iBh6rMG3lxPxmJp/LSXuD3mIqCj5Kc&#10;tyzKU1zYRfiB4/3bNndvwg74xhVThFvXzO9eN5URc5QRs5cRd5KWdJOReCKDei6F8pGWeiEp6q2h&#10;/AYl/Eha5CH41+8jmwgebneNtbdAolC6G6FZ5nxP00tVqTRzzQh5wRIj1RJd+c8CWFUKEcBF6nI5&#10;5wWwzI8CGJWpJvbWQj3LWDnHVveZvGCgoeJCf9MHPnGNR9xYYK7yiatsDLTGg2ap3RkRj2XuhWhL&#10;Z1tpZBkrpaiL58GZxJJ5KiIlWv+EAIYrtSSqDeXSpG/mqsMLCUfJ341QE0o0U3qji3qtLc2qL4To&#10;aGiKBi1wu1NjvdTkEqzNErQ1M7S0M3S1U3Q04zRVIzWUw7WUQ3VUXqjJ8JoroAU2dLAMBrlCGEh6&#10;6Zb63CHSUCZSXfi19I0nAt+63PyD49XfOFz5NShtLvyH7cVfuN3+4+N7fwG7YrXFC+21Yk3V6xOT&#10;VomUPRy2PeJNmolmup5cjoFUtoFwjqVgkOpv6vwf7E86QmS9rbE7HwgXIcZ35wUwnAH8nwjgD6SL&#10;h7jvAKd+F07S/dHsnrW//wUBfCKhP6voj+TvT7gA+DzpMSx3EU6sJ/XaB9y3H3EX3hPuHlPuHjGu&#10;HDG/f0+9+Il0C8Kh4CRg3E2IcvcDRfKY7JzkqmQmraKl7S6l5imOclJXtlIQuRv8RHpq0qkh/Tdj&#10;pb/GFP+aXHxxplZ8r1cPmjSGsOrvMZIQQQIiisCQTkww6cQBk+8dTl49ggXw9U/kk9zfzzfnv10A&#10;w3nVxAvIDf9ERpZePlkGmH4H5if7+1kAw7NkkwQ/Eh58wN/fHbu+3PPdUve36wMXIbLQyRzaYmDv&#10;Ifr23vgNuCQoL5K9E0PMDJSsxe+5K8lHyCoF3hezNLL2F5dwE3nw6P5Vp2vfm1+6qH3lusH1ew53&#10;hB7JyPopKLxQVHwpI/NcTMxDWPgRKKWknklKev0M//0CWFoyWEo8BBwrIRqAAHciBu8FR4mL+omJ&#10;+IqJPJcQ80VJvJCVfKWEClRGBSlKhcijgqUlQiXFg8XE3giJBoiK+gsJ+4kIPZeR9NFU9DdQDzJQ&#10;fqUt/0RT1lFJzBB1V1VJUEtTSF32gqDONYEALd1wDYUgiauZqtcIz1X3k80O4jT2I1Cf4uQOI+X2&#10;IlW2ozTXo3VWow0+C+BI9f0whe1A8U8xSiBYj1CbDtHiRZpBw/n/pACeho43zwlgXoD8Xrz2qQCG&#10;V+Q9WQN4P1oZJk57OVqfE2O5VhMJcYegZdoHPvnjPB1aZa1MtM50lHzCt0MLeGgaAxF7P402bNWn&#10;zmb7MmMc+TFWi1EGM6+l2R632G6XiTZfTZr+Ztzst2S36wuhSjtp5uvptsuJphs/rvh7VgD/LQe8&#10;Hae/FWe4Fa+3naC6naC4naiwnqixmGQ9lfK8ws4mSEq/1jl+vYi0mjq2GNa8EVRFdYk8TKxdiS2f&#10;jX83n9M/Ftv5SjdM9Z6rhlKIrHbCTbXob7USvrHM/otz8W8fFv7qcclFjwph80IFnSwltRRl+Vh1&#10;6XBtqRADVLChdKCFcoShcoiqgj9KxkdA+ukDJT9RvWB1oxBP/YAg/YAX2q9txN2kfjC++bX+zXsP&#10;7ykFXNYK+9Yo/hub9B8eFlxyLb3iWnbDufSyU+kfH5b9xrXiF48q/u1xxb96VPxPz7L/7VH2H4/f&#10;/vFJ1dePy795VPa1W+lf3Er/7FH6p2cVXz2v/v3zmn97XPZLr4pfPqv8N4/i3/lW/8m39l/tM35h&#10;n/WVQ873dnk/mGd9r5NwQTXmmmrCde2Eb/QivrOIvu2YIepWJP3orbRjsbRlrrRBup51sbZBhopS&#10;hLJUgKb0a0P5AAvlIEvVEEvtKBOdSPBlFBB2k5R7rqDko6Pk66oXlOCU0vSytNAs6MVt3cD7OlFS&#10;Jqnqdjlegf0EQgkFl0eazKfj3k7Rauc59dPsBja9g8noY3P6WewOKq2FTmviMsvY5BzyZPo/I4A/&#10;mzkus4XHapvinHJWCTewaPVMKgAEoKsKKjw/cwkJA3hLxpbTCNUsCjhXPnYsc2wgobc9sq0hrLku&#10;orU+tqslvq8jrLU+rr8jfWIwBzeGOOACEjp1rP9vCeAKOr6KTjiZ9JhcxaBWM2k1MJR6JrmFS+3h&#10;0Xs5pH4WFj1D4mxPbX1c+nQ083GLdrRCAHxap0Bb9E/r8LRS4CcqKJHfxWAXtEX7sEnd3mTNHC5g&#10;1vj907QODrWajM4a7knp70obHczBTBQQcYUkfD4RA254LZ/WMsdqnoYFcDMdTrnumGa08/AttKHJ&#10;GczK0fT+3tSnPVgAH2/OHu4u7e6vzG7OEubY/Vx2H2+qn8frZtK7qcR+Oh7DJVPm6FgmmjVLWtlk&#10;7+xPrW8yl5eJGxuU/fdzKx9WGZvz4zPMXg6ll8fsnea283lNbPbg6nrrzHQdm1FOIWYN9YXUlb8u&#10;zfOvLqrh06qnAAzAqQBuZdG6mdTJaTZndW4VDGZ38Xh3/sPO9MHePDj1II/QQh5rJE60MD7PAl3P&#10;YVczmeVUcjEBV4RHPkdcJR0LeMcig6fllPqTDx1wdnpw8LBVkHBgVAkdLbFN9ek9naWYCfAgdc3w&#10;Aa1cVgPjc8b5l3TNTIMLbOSw3nGY4Cmt5TGqWaRqGj63r+Pd+PA4hcJgsBgThIHy+sKA2Hjbx9mW&#10;rqVWj2psPOttnjaaP2029mrR92rRfdqp7ztoGUJ4lEL3KSD75o88TmuxCa8yfDHqlkDyzpoOqdhI&#10;bEHc5M6JA95Oaf/SAYOavyWAweFgczWuEYAEi1F1s2FV22mdW6DDlHZQ7mZ072f1ghJUUvzyME/S&#10;RlzjJx4nM14XrcQ3HWT3fSgY/pA3eE4Ag5MiXhNRsIgHBYME5wXjBOddT2gGDQAgADVgF9ISHAhq&#10;EB8MRjITWgkuc8Ahctg5ZuJRIrhq3ptScBQ4C1Q8Bk4ETgE4J4BBh6BE7gayiZwOtAenADVgAKAE&#10;owLtoaJRUAnaIIMBu5ai3zFfFWI9U8HpKD45/KAyUAnOggwM3CXkpF+CXDsSg+B97sDH/CHAp4Jh&#10;EINKMEJwUQBwCtAb6Bl8LjS/PPqLfG7gW3AVoMFqQjMsgJNb1lM61tN6ttJgAbyVNrCRNrCZ2r+S&#10;3LmV3rmb27uW0kB8ld5u61elbzvkZk/0teGF2szHWSwkGy9lWmwUP9mrjoZYxMOGbnxoSZdLcrNJ&#10;eKtOwKRF2KxHNhTZDcUPfkgagJ+Qwp73XRiIzoUW5j7NM49X6IdrjP1N+t4WfX+bsb/FOthgHi/R&#10;Pi4zDpaZW3OU7WXK8Rb508bQp8VaiJ/8ieqzP2a60a+8NiCzOSG/jVfZoejv0+wOuC8OFtO3Vhv4&#10;i4MY7uQwmzjEYw7yWcPT3MGpqQ76dHw9Ws0j86ZRrOLjUtVHKSF5/Y0DK+XVjBdeb01VXxhKu1sq&#10;uOmKGgY5+/qZWHuoyJd5u/aFP2/0tGx5ZlX7xOKdj0OVp03LCw9CUuxkdHTtQ898U4dcfbsKa88m&#10;xxf1dj51Vk8A7yyfVJi5l5g/rnX0bXF5XW3+OEXe4I2AzCsh1Csp2Wo/72Ps4CfaWH96ePVr9xZ/&#10;9zY/156XbsXWat0BruVPHVvjw/cZLPoQLvRp7FP7cG+7+Gd2Sa4mMY+s4tMSejp75zLejpo4xV6+&#10;4XDzxiORB14qcv5metH25inWZkmmRrHgl5aVUaidno+ngXuM1cMaT3fMmyczMY834mw3oy03ol32&#10;EwOgzBwop/YYfBCxXYshHcthXXP+jXi39G6TF4MWPny/mE9p6Zthj1ZCzBfCLGZjHKgxzj3+9iWe&#10;dsluj4LsfJ6aBzjqh9oYxjtaZjrZ5NlYZJoaJhjrRZkZRpvogx92r1Gij4XuOYkKuEiLexrqhIFK&#10;C2N4cWJk8mfASeJvtp1FhrVpqrVZiq1F2ufFg01jjPVDHe0SARqqzwTumd+/aywv62Kg+8rVLtnV&#10;LtXFNsXZOsnRMsHePM7WNMbGJNrSMMLKKBJsgkoQGGsHmeuHOVolGusE62kFaqi8UJb3VpR9CgLQ&#10;s41FnK1lPChPBTAyOTOoAZsWJlFGeiEmBmHIJmhpbhypJPdMFuWBEnOTk/LUVn8NakD9qUV2tE12&#10;tk8FgABUggORUyCAxuC8IgKO1y7roSTsVZTc9HR8dLS8lRXdFeRc1VWeGuoFmBiG6GoGAEwNI0wN&#10;onTUgzWUA3Q0Ajxd02LC6+oqiYO9s4Dudm5XG6e3E9bAsAP+UgN3MmD128mAvW/HyWzP7bSeDgq8&#10;1m8HBcSw/W0hw/b3R++LcNb+Nr/DIptf0lxH+Kc4m+B7lrZawil/RwAj9hdQUzaJ8JP9LRmreDtW&#10;WviT/UU4FcBnZ35G7G9u9sC/XBN0EJB/LqoZJqgRc089QUArVVQjUVI5UkTEW1LgkfRtW+lrFlJX&#10;LaWu20rdeih+/+H1e1Z3pVzE1F9K6kYIacXdUU+8rZL6QCVbwbBMUjZJ/O5rlTveLrKBsWbJZW75&#10;7R4FQ665k86ZGOdMrFMm3jGT4JhJcoAh2mXh7bNwDlkYxyy0Y9aEU9a4M1xifxTA5zhN/P0r7PMx&#10;1qUwtvkYuwyMfSLGIRbjEI+xT6a7F1Nc3uIdiiasckYtUsatE3BOiUS3rAnnAopvGT88eyo2aD7L&#10;Zavaar9VZ7tVdqtDcqlRaKFZfKtPdW9Eb6VHnVcvS6+Q5tVqb/TYLTSZjiYJ9kZcYheLHvaqQ8Nq&#10;W63i0LAmhLGGJh5DY6EQpgAaq4PauxfD6ua833EflfHdS6ceFTMdc0g26eBiBy1SavXjCnUTckxz&#10;kiyLfbXSTEWC5W57oUQ9L10zFBCyeOQek5P1rqSgrjCr8G1udnN1cWttfvu7/IHWt9jBeiaxd4GH&#10;3l4gwe5zZvhgYeRoaez9yvj7lVHA8fLIp3X0xzX0+2V4BdaDOczeDGZnCrPNRx8twOuzHsyj9+cm&#10;d2fGkWlyN3nDYHNvdmJnegzZBIAA7N0HLX+0cWeFHJKX+SXnlMZ/CqIqASBGcn9PBeppDAKwiahT&#10;cGrEymxNjS7Se+YonSus/r8zntP+/0HOKliweTqqs23+EZBOvuRcs1PONfuJHxN//yEWwOA/j/8f&#10;ZHcWfLKTe3PgU8YcLGABJ7oL/36F+LPAPnibDvvgPdZpdia0QQEfAfhE1jiD4EOZIrSy0Q3MiXcA&#10;XG8ptuftREfhSEvuQENmT21qR2Vie0VCf30GpruENdnAx7fycC0zpI6tqbGPa2RwOPhAN3jDyGcK&#10;+gQx6BZ86ODxQzY3wZM5PQaeSfhPAebHd+dGtqYHN6cGANszQ2Bzf2FsjdsLWOf1bfD7kV2Ajamh&#10;zVn0xszk5vQY6Aee/5nZu0bvXGV0brL7wcO/yhlZn8HB36xV9vwMOTgu6bb+ix8M4781Sb9pkaJg&#10;Hmpt4vpaQzFe4Wq+4gVAmuKDeGWJOEWpJAVRZArodBlYxCJJvQDE6SJqFnC2Jkn2DiBB+hbgnAYG&#10;zc5Wgk1EAAOQmrMtkb0/S4rS3Tjlq4lK17Ok7udKCmeJS6RIikfJCUYo3I2UvpIgdS1TQiBBXP65&#10;lLGpgruoXugVs5QfzLOvW2be0H5p4RlNpXKXOZRPC5QdRg9gi9G9xuhbpgOGVhiD64yhDdYg8q4A&#10;wMnBP06pDUA2zwGnCE+j16axX7I1TwRvM1CC+7/CRwNAsLNA2J3DgicTPJDg2QC/rqE9NnTIg/OD&#10;QbDPgQ64cLnNOF6Gf2xvcAcWyY2LhLpZTBV39C1joIDUlYVrS8O0pAxWR/WUhbYW+L/L9KlOfVqV&#10;4lWT9qwmy6s83aWp7OlwaxiuP4E0nMbCFKyw6w+X+g4W+z+ujUNbOGgT+35lArxgD+bHwLsUnkxv&#10;k328SN7iTYI36vslyqdVOtg8nCceLZAA+7N45E27B8/KgD9YwoFXCniZnL5J/s77ZGtucm0evTqP&#10;BeXmiTnenRk9mB4+mB484PcfTg3sTw3tT4/uTY1t88EDPDY7hecfbwSXdlySipY3qbgj5+z20rZ3&#10;0pJCEFsnCx1irkPDl6GBr6HR30HjX0Fjlz8MSs1XaCVo//Kl6P9I07kVq3g3SkYgVV0uWlY0TkEk&#10;TvEBnAQMp/+C8qcM4FP1CwAB2ASViO79EkT3ItM+JyoIJikKIXnAIEDiNFWxdDVxEMRI3w0TuxqN&#10;upooeyNd+V6m6oMMlfsgAGWWmgAIvgQRwxma8Oys4SoiwepSmLw0aG4Gmpnf4y4eLx7OUFZdbF5L&#10;CZvLSThYm4TcvW6KEnSRFHAVv+8ketdB6LaNwE2r+9fN7l0zvXFB9/oPOjcv6QjcMpEQtBEXsL53&#10;Xf/yt2p3r5o9uG4ldsdJRsBNQcRDUdRTXtRTVvwxSuqRmJzLDZSlT2pNHXM5C0fJY7JyGbQCMr6I&#10;hEMoJuAKcZgCNCZ/Ep0xNJo9OlE4gX+LJVfgaYAyDLVsktVB23vbO/s6vUvXLeGu6uPvxKwAl6Ts&#10;vxY2vyBpexFlB4JvRS3FDfzcw6uT60ml2MUiwlwhfhq2vwRWBpGaQSSnnUy5nEUh5JAJueQT13ui&#10;6wB5eFj4fUnWmZVoc05ShEElaFxGIpcTSGcFcBGJVkShp4xj8snMYiYvBUN+09H/orkzcmgih8Iu&#10;oLFzybRsPBlQQGQUkphFRHYBnpmHZqQPE7OGKSVYbhl+umiS8xbLr6XPV9KYGeMjiYN96ZPjaZiJ&#10;mNHhJMxkEZcdh56Mn5xMQKMTJ9GpE9iTqbNxgMTR8eTxyTQ0NptAKqDSS5jsci6/kj9dwZtCAJtv&#10;WZxCGiOXREknEP17ul90dTxraXKtrrQqyNNNTlSODJcNfiPi5yP9JkArIc62uBDsDR0dTiQR0hm0&#10;0InhCNx4LBETT8YhqcCpJHwGmYgIVDh3Fvd5zmTEiYKabBIxj0rJJZEysPA9BJVv6YwiMgXcq2I8&#10;qRBLKMTg8yexeROYnHH037r/p9L3LH9HAP8syVg0kgGcQMBEjA8H9nT6d7UjawCDuwr2gjanDhhZ&#10;3fncGU9BngHA2cosLDobN5k6Ppw+PlFCoFYS2SVj9NIBZtXAlICci5CMu6iUp4TkM0kJHykxP1lR&#10;gA+8xK/E459FStxdUtQN8cEP7tjeuWF555rJrcu6Ny5qXrugc/Wi4a2rlg/uPhQT8pQS99FWDRV5&#10;4Con7m6g/vzeJbWavN6DBYjUT2D29c6OdEKL7I6EEC+p+9mWOnmmatGoe4VaMrD3PaFYXbpQXapA&#10;VTpXXSZHTzHHQClHXyFbSypdRSxDWThbRThHXTRfF1VkrBCnKpZirFjoYvZGRzbb0wbi4jZ4+N1V&#10;3uoMeYGB3psm77NxS+MdSwP1WW7msYZKGaYqeUbKyUqC5cYKLTbamQr38nQkc3Uk83RRgHw9KYQC&#10;fek0VSFAuppwhrpIpoYo4oBztSUK1EXyVYSyVQWzNISz9CQzjGSSjeRjjeSeytytDfCYa69+TxiG&#10;uGRohrU+3DuUk5LsbBVlrvvGUCPYWCvQUOOFttIrA7VQa4Ph/JSV4Q6IjfvImITYWFBOlGZE2+oW&#10;uhoVO+rk2ainmyok6KGiNERClR8EKdx9JvxDgOytR3f+ZPjV/2lz4T9A4HDl10YXfpfm4w3NL0E8&#10;Pr+uKt/GuMhS862lYo6RYJzOd1H6v+LUGh3jbbZGpT9RRQ/Q33wg/gWifPeR8i3MyRTQEO0yxLgK&#10;sa5/NrLIcrPUaxDl6seTuZ3B5sczGcBwm89eFjG45zk1vv8YsHuGaN//FSdCGrbRnznpGUl+pVyB&#10;wBiIYGB3jsg39+nf7jP+ckT79iPpOoQWhcZFIewNiHZ7a/Tq1rgO9u0TlRs3VBVdxaT9UJK+ipJu&#10;6iiN0iQfaCmT2a3M6xFgN14mFl2YTP8Ok3GJ9fbmSuvd3eH7H/FiEEUMXi6XJv6JKHSIvbM/cX13&#10;4srexOUD7JWPxJsQ9RZEvwXRbnwiX/tAvAYxhSCGEEQTgCj3P1teEACosDaGS7CXKQynJoM2DMF/&#10;eg3gEwf/4+09STtm3IaYd+BhACh3kCWKP5FufSLd+Ui8DU79kXAP8Il4/2Dyxlr/9yu9324OXfxx&#10;Xuu/4oCstD8dkBljLX5bVuK+u5JCmKDYU2llN3lVFxUlX2XZ14rir2SEn4oI2t65b3H5ls3FGzaX&#10;r1hcvWp+9669qOgjYWHX+/cdxcTcVVVfy8v7yMp6S0l5SUp6ios/lpDwQKHgzGApydco8QAJ0ddi&#10;wi/FRV7BalYiUAYVJCcdAgKkBk7YlQoGzUAbRPdKiL0EiIu+AIiJ+AGQ+vPAx4bISIbB5U8EAX6U&#10;xK9PeIkgI/FSXjJAUSJQXjJITjIIHCiNCpOSigCIo0IkJUMkUYEoSX/QTFbCDyAv6aUk80hf86mD&#10;xRsvp6hnjmGPDJ9YyRqb3ZfW/+GCyZ9/6X7h39Llvx12Ep72l9uJUDiKVTyIkN+NUN6K1FiL0l6N&#10;NliLMdyO09+P0TqMUNoLkv4UrbITLL8RobkUbciLNHvfmQ6tkN+vsA4X6aCEje/2NChBDPtgsAnY&#10;5MMaGNTvzEC7s+93lz/uzkErFGh5bLc+BP1Cbi5UdT1CZSdScztKcytCezNSazNCfStCGc4ADlOc&#10;eonaSbWlhlus1UZD4OfeCg28EudwA/D80uvs4cJoXksBtMWFJ4WeJUPzZGh27Bhbxa8OnYi1GQlQ&#10;J71RXonV/pRhdBSntvpKnOZ8dczsLyMWF/BOD5jestOvVd+nmCG69zDRCJRrYepgAMfJJsvBKuvh&#10;GjsxukdJxu9TTEHNQYLhTrzBZqzBRqzORqzSeozsZrzcRpLGeqrlSvpTbkLYdErhfGrzYmLXcmzX&#10;aljznG8RzSVuN7bqMLN1JbVt7e1k1ZNCC0EXc+UgBbk39+VDb6jHXTXOvGJf9INLyR9dCn/7MP+S&#10;Xb6obJyuXKqufJKKZJiGbJixRpyRWoSy5HMt+deaCi9VZH0UZH3lFV5Jyb8QRj2TEHR2VXwcpOUd&#10;ZxoaYRLxTOONpexLNbnX4qpBV9RC/qAZ+h864f9uGPN78/Tv7fKvO5Tecqy86VR9/WHdRffabx/X&#10;/MGj6teP3v7aueg3drl/ssn7zjbvgl3BBYeCb12K/vK45PfPSn7vU/4778qvfOt+51P7q6eVv35e&#10;/dXLut8/r/qle+EvHbL/7JgHBnzFNOOqVvwt1VgBtTgRnSQBi6QrRmEXdIJuGEahbLNVXUrVnMpU&#10;rQoVdNOVtVLU1RO1VGO0lcJ1FEJ05d/oyAWqybxWUwhUVQtS1XijpOGvovZSS8XXWNHbRPjhY9Sj&#10;WJ1XFXZR9c4RdfavO9zfNIQn1vb15ZEmIwfaC7ikpp3FQg6plEWqZpAbKeR2CrWbRu+iw5M517No&#10;FWwK2JWNHa1gkt9NsSpZlAo6sZYDrxcLz3LMZb5jUmuoxDo6uYlFb+WyQFlPp5zzc6eABsikviBA&#10;JvgFjeHkYCoB9IlM71xGxeeiR7InhkBN4zS7ns+sYVPfkrEZo/1R7Y2vq0ufluS5Zqc+zE5xL8h8&#10;WVsW19+RR5h4SyeUMoiIEi6h4cGwq7i0cha5mIorIEyWkCbLyBgw8moWpZrDANSw6DVMWi2N1MIi&#10;N5PRDej+fvoYf4u3/nF5c493sEb+sEL4sEqENqjwgtmALdqHdfL7NRK0zwa/Wzd4Ix9WSdAm9XgJ&#10;t7dBm9nkYufBTZtoIo+3MIjt0+y2OX7T3FQxmZCNmUga6o/t60wa7M7Dj77jUboXpxoZzDYWp53P&#10;6uTT27mYoSkMe4Ox/2lhc51xuMb6uMn/sD2/s7Mwvz5DmmUOc+mdLGYXn98/Mzs4M93P4/SyaYNM&#10;8jAD34Ptn6CNMGfwS+vM7V3u/j53f5cFguWD+amdBdwsq4uKaSKg2+ikVhajnkEvJxKqaNR68DFN&#10;cRs5jCoytnC8P2OwwyUn+Vl1cUx/exENVz/NbZ2bhp09i9KEmxhhkKZWZw+ON6Dj9U/bs+CNdLQ9&#10;PbMxhVtg9jFx7TRMJ5vSdbLacS24pSxGLY+di51MG+oHn2Mti1xOmgA0cuEpwb8EPDx1DEotnQwA&#10;QcPJGslt09ySybHcof607o6UzjYQ1FFJA0vz+IPdzmlexxQXeXIA4Clq53O6edwuCqObyuxksNrY&#10;YCQs+LGZZQGyxvuryOhmCr4VMzGAxmBxhMGeoeaCskgzh0J7z3KnZ28tPCpNHrdY+XRZ+bUbeTfr&#10;wKnAjdpPmw1fdFqHDHukEP2LWKGVbVZBTSavW80DR90SWAElyydK8jCrdzOpFYDoVQQQA5C81aXo&#10;d8sx9bBiPDG+IECU52kz5HCkh59lJ7VjPqKG+Cyz3z6iyyp45GEs/UX+XHj11knS7XFOP+I7wUgQ&#10;j4uk2IIDQZ8g2M/oRsTwqZpFADHoGTRA+kEOQUYFRs72L6b55XED3zJfFY66xLWbB/bZhYMx8IPK&#10;QBskkXcmtJLxsgAZydnxgxh0jpz64ESTnwJOBGrAse9zB0AbEICbA84CbgvYBAeCQ0C3rNdFhKcZ&#10;6MfJoARnBP2DC0QGDHpAugUliAFn+0dOikhxcENACWrA5UyHVIAPAhkbOBYEiJ6n+uYCkMzjjeS2&#10;teTWtcS2lYT2tYSu9eSerZT+7fTBo5xxEK8mtK6ntM1HV+Oep/Q4BLbbPul+aI9/YT8b83A5yW4x&#10;Xn8xyXCzwO2gJgwaa4cI9KNGDD2qnuFfSfcqHNIPaEa5US2TpjyKd8LbwMC2Cns2qnsgDBlaX/vA&#10;pxzNU45WGfvrtJ01ys4GdW+H/WGfvzuD258h7i7QdleYu2us/Q3Kh/VxaL0dmsqCGG8+Eh6+xxof&#10;4zT3cCor47Kzg1L7ZNNjlsf7hcS9tdrZlX7CzGQ/Y7KNhO5iEvs49JHZafTydvnEjFlg2X2zBKUn&#10;5fKPMhzD6iq7F9t614JeVNnpvXHWDbBW9fS1D7JSstIUkNG+fcde8E6isWrrM9vWpxYdrx+eZgAT&#10;kmIxsbGtT/wKzZ3SNS3KrTzaXPxbnF812D4DNNl6g7LG7nmFlVe9nU+58cN31o9rbdwT1PRybGww&#10;OalLvY3jRck5T21r/B8NRr/oePmo9Zl9sbVauZvR2yf2w/lp+wwWdQAT8TzBTu+5u0XEM7skB/1w&#10;J8uYnOzRrqGltNJRe58cq4fFUvKhV646X7tqK3DPWUrMQ18n1M0t18Eu2UTP30jtsbuhe6Lz0xrv&#10;Z0P+XrQwt9VYWACvRTqvRXkfJCdCeTUfs9q34jrWo3oWQzuXwzo2ItsXgypJjxMGzJ93G9pwvOw2&#10;QhyO0jy209xZUdb9L42bfG1qXnmHWrj6mb3wMA53NUlyssi0s8q2skw3N0s2MYyxMI61Mo23NIkz&#10;1ovQVPGXQz2VFHEHpbZaIKi3s0wGpblRjLVZgoN1urNdjpNNjoNVlpVpsplhvKlBFDjQ1jLB2jzW&#10;xjIGYGUeZmwQoKrsISpsdeu6gZaSj6VhhLtjhodzFuJ6bU1jnE+ygUE94n1BpYVBOCjtzOPMDT4n&#10;6Rrphagq+kiJPxIVdBJ+4GBqGG5vnejimG5nlWCgE6Sj4W9mFOFsn4roW9AebALAsWATtHSySzEx&#10;CJOT8rx3y+rWNTMJERd97TeOtsngWNAGNACAMYMDQeDqlOFgkwQC0BtSgtOpK/vJoFzv3zW+fVPn&#10;zi19CTEbTfWnRgavdDR9lRWe6Gq9PslCDjmZNzvSQDtSVyNMR/2NmvJzE8PA589ysjP7O9unRodX&#10;+3rmmhvp3Z38nm5eVyentYXa2EBsbiJ3dTKHB6Z62hmw9+1gwg64gwkb31ZaZwu5vQlAbGsknbhe&#10;4onoJYDyrNw9C2KCv6SxBtdUiwc018HZwK31n1cFPpv1e5ZTuXuO1hr8lzSDbv9GBvBp/K4SW1eB&#10;QbKBq8omyosn3xZPAEqKxs8uA/yzAhjOAL4m6iag8EJUK0pQM/6+RrKQZqrYiQAWF/OWEnCTum0r&#10;ec1S4oqVxA1b0dsuDwTcrku531B+ek8r8IFuxD3t+HuayYLq6RJq2SiZRAWxCEPhoMfS4QnaiTXW&#10;2T3OeSMPc07sbzrWCQaP4AibYJxzFgDrnIN+mDPhkjPmCgOCSYfPsz2f47z6RbDPn7QqgrHOnrRJ&#10;m7RNnLSNh0s4nxheRRheSNguDeMQi3cJJz8OIT8Lmo1IXk1P2SkK3yz22Kww3mvSOGiX22oVX2+R&#10;WG6W3eoxhHCeENX/YMJnvs2VWWu/MeC/NeC/3vN8rsmZWqSByRSmFt6fqxPa7pbY7UVtd8mttWpu&#10;tTvtdrxcqg2ZTo3meWfOuZXOe1Ss+9Sv+jXMPqtlP61m+tbTgjrRQd09If2V/t3hLhXWGnGK4v7i&#10;4r6iCs9ldfxcn6YUFrX2dwz0N9R0vU3tKYoaqYgcKgvtKQ1pLwltKY1prkxpfpfb3pCPHygjDxUz&#10;xsu42OpZcsMSo3mN077B696e7tue7t+dGd6bHTuYh73v8SIRgKjfU927/eNSqacLr4JdoA2SDwr+&#10;zQq3+QI48/KcZ/2R7S8U79/nVH6AGFEjp9L3bAz2IgL4NN93gze8SO9BJhZGzPTPc8av/CP8ZEZ/&#10;FMDIwM62+Uc47ecc55qdcq7ZT5xTvH+fvy2AD5fhqaGRxF/k0gDg0vbm0Aj785hTBww4Xib8LCcJ&#10;kdj3K4SP4BcOMkH0KZvUT+tk8FsIyQ8GN//E146scYaWGH0zpA4Opok+VkcarCT0l3fXpPS9Sx9o&#10;yBxszOqvzwDBUFP2aGsea7Kei22aIbUvMXrBZw16AB836ArxvgBQgwBvTg192sB/WMMeLk3szoHN&#10;gTVu7yqnZ4XdfbQ8ebAIu+HtmSHE/sKSeHp4aw7ON92cRW9Pj29PDe9ODe7yBgBrjB7wLVhhD69N&#10;Y2e52M31qaUlTlRm3i39Vz8Yxn9nmnHTIkXRIgwRwAmK1xABnK4k8KUAPvWyCGAz+YwAPq1JOhHA&#10;gFOhC3aduttzycHIgaD+bPuz9T9LitK9OOXrZwVwKkosSk4gQuF2lMzlROnr6SihWEn5Z9Lmhkoe&#10;AgbhF83TrtoU37DIvKLibfAwGIOhzNJwnxYoR9zBcwJ4jT64wRjaZA5usAbW2AOn0hf5wxHAWe97&#10;yqkAXp+Cpe/ZcnsOFsCgXJ/BrfJgAbwxDQvgrenJnZmJ3dlJ5OEEv6jBQwj/IQL4vX3WBwMOuPBf&#10;JCxPflgcPpoe2GS3r5CbprFVvLFy5kgxe/gtdSAf35450hA/UBXdVR7a9Ta0vdS/JvdRTYFLTYFb&#10;ebZTSbp9WZZTQ8nTzhp/dE8idTRnllK9zmvZnunam+89XBw6Xh4Hl7Y/i92dRq+zR1aZQxucURAs&#10;0frhlOipSVAPyk3uGKgEJYjBsJGv2+nbDAH5Ap5ja25yYw69NocFJfyInrzW9qdH92eGYfU7NXQw&#10;PYwI4F3+6CZ3ZH56nL/PS23pFNBKlDR8e1PJ28rX/d2gM4OrM42/tzV5ARr5Bhr5Cpr4JTT5q0+T&#10;fz4aubvfpTsUKhyv9Yswud8mqd+OkX8QIn43TkHsRAALwt4Xtr//uQAG5ZckKgqdCmDE/v59ARwq&#10;eiVK8kqCzPVUxTuI/U1TugvKTNUHp9L3HFkqAumqQlnaknGqYoGKQoXuNuz6SojNXCfTNpgzXAzP&#10;91GIvKjRvSuqOorusqKOChKe8uJP5MQ8ZUQeSQm5ooQeSgg4SQg4CN22ErhpBucBP7CSEnZECdsJ&#10;3ja9flH369+rfPuV+qW/6N383kTwqrXEHSdZwUeyou5Skm4i0k43payep9U0cNbyKMwMCjUJjyki&#10;E0qIuCI8thCHKcZh3xLwVWRqDZVeTaGBoIJILceRSzHEkkk8oHicXIVbqMKvlKEXMrrpASW9tmGF&#10;Ku4R4tYvRCx8FFxCDF+kOkWX+uS0xjfhKnHLnTMfCnBTuQRuDp6VTWRkE2kZRHIGkQSnq1JIn+0v&#10;6ScBXECgnPOOp5wKPxCf5n2Co4qwuEIMFpCPweRicLlwG2I2npxLpGdgKCnjhJQJcgaaljpOjeqZ&#10;DGjsie2dSB3GFeLYFbTZCsp09gg1vL7fp6DBPbnUzD9Fxe2NgsNrJacAbY8Ip5CCF1l12f3oEgyp&#10;YJKQ0j+SPoZ+S2dlEogB7R0pWBwgGYNNQcOJv6lj6LRRdNrIRNLASPLg6CkpQ2MIeVginJBKppfT&#10;2VUsXjWbD6jk8DPI5CQyMQ6LCR0dft3d5dXU4FpZ4VBaYltYYJqdqZMQrxwZrhgaohIVAWKDtJSX&#10;fZ2vB7r9B3sChnqDh/sjJ0YSidhMGuzU4bmsycQcMgmeOZlAyMTBUjYVj03GYZKxsHz9LGgnJ9PG&#10;J9InJjMn0TlobAEGnjr7LYFcSqSUkqj/3QI4ATuZRMKBMYORB/V1B/Z0Rg4PJp0M73SE/5QABpyt&#10;L6FSiinUjOGJ1O7RWuJ0H283p5Fo9yzjjP2Fl+qUFvOTFn35kwAW9zxXwtm9kh5ICX51wyZYyA38&#10;tgTfsvs3jG5dMbp60fDKD6ZXLlpcvWh1/bLNzSs2grdt71zWU5d1emL3Zoa8Ah1C0MYhf7D7gDQ8&#10;XpgaZaHppyCcZKBY6WhUaqZZY65dY6ZRbaRaZqBUoitfqC1boCWXqyWbrCqZpiWTq6tQoC9foCtX&#10;pCvzVk+mzEg+S0O0wFAmXkU4UUcqy1o7UEUs0VKb21q+TJ+YZeOmGRMbM+AfM9NHM9Rt+jg0R21P&#10;Co6z1EowVqp4aJRrIJ+seL9QW7zUQDr/RP3m6kjmnCz3Czhd8ffs5mc0RAu1JAvVxXPVRLM1xcAh&#10;mXpSKbpScdqoAmeDV8oiGc4m+2Od0M4yxKWtDXfvE8aOORhiW1lJlF+4u1Wgk3HS84ctWXH0jroj&#10;BnqfOAIxMdA0eWu4rSPmdZqTSaqdbp6DToEdvNAvKAttNPJtNQqs1fNs1NMMZbMtVaLVhJ+LXnwl&#10;cdVH7JLHnT873b/opqE6WvNuvKi45pXvK5RwvJr4W0uFamepEuc71T7X90YdIbrVcr/APvbOEfZ7&#10;iH4JYl6HWDch5g1Y4p6YxU+Uy4DTpF5483Om6Yl3BC2pV44JPxzhvwdt4Bpw1E9K8jxn5O4/xGcB&#10;fFr+xKkA/tEBA2ABfAkiXP5IvH1Eub7P+Ms+86sj2jcfyFchvCQ0KQpNXIJIV3bGftifVKFUOhoK&#10;3hS5Y6mkmKiEStBABelLOfo72hDb/faZ7rtEtQOC1DFabn9Ear1LaL7xCqf615Ty/0kq+9+sd7+b&#10;7/xua+T6IebeJ7IgxBSHeKgTp3sP8Ily+wPp+jHh6iEOVsJw3i1ifBHpi3Dqg0EJYgCohBuAZv+k&#10;AIal7493G/HB9FuwA6bd/lIAA8BZPhLvAD6R7h5irq8NfLvS9/Xm8A+f5fRfc0hS2GJ5V+U+MlQy&#10;lRf1khZ/de+Bu5yyu4LaI3kZb0XJl0pi/griPjKoR5IoFxHUE2HU0/sPHt6/7ygk5CIi4nb3rv3l&#10;y6bXr1sKCj6UkPAQF38sJuYuKvoIAAKAuJiXNMpfGhWAICMVKCv9Rl42WEEuBMSScIbuC1CCWE4m&#10;CJQoidefze6JA/5HBLC0JJzIC5c/8QbwtwSwnETACW9kJUCzYCnJUAAKFS4pGQYLYMkQlGQQSjLw&#10;8+EoP5SEu4y0m4qil76mn7VxoId1yCuHkIiHgcGmjgGqql73Lnhc/F+xor9uM7uKfngbbXeJ5HSZ&#10;43FvKVBpJ8H4IM12N9liM0Z3I1T1fbT6XpD0+wjFdX+p1VC15RiThQR7aLQYWqUgAvhggXa0xADs&#10;zVG2psDPMTgnGPCTAwbszL3fXf6wMwsL4JXxvYZQzEv5vyOAN8MVp17LbiTbUCKs1urjoTUytErf&#10;YqJZw63QFh9aZywM1Q4XRq8Mv4PWWNASC9o8mY9nA/OB27YxljtTF0jLcCSEaOH8pGaClTciNA+i&#10;dLeD1eeey7LcxFhuEhwPSbT9DbTjDeZT0fVwjcNEo4MEQ1B+SrcAgAAMZjlYZSlIGVzydrQO2Lsb&#10;b7yXaHiQorOforqTrLwSpzIToc0OsZhPCFhJzdhIrd1Mat2Mbd+MbFvwK6U+StmOrdnPbFtKbZ/L&#10;Gyt2yzEVdDVRCpFXCBVVjburk3rbLPeuU9mtRxWX3Ur/4pR71SxTRjreWDrZUCFJXTZCQTpASTFA&#10;TS1QS+21pqKvGspLQcDFUO6Fl2XGI5NUI4UgUylvq/tmz6RswjWfR+m9CdAMeqwSbKURoWOUJGAU&#10;971x/K9N4v7NJOEXpsm/NU77o376N9pp9y3L71lV3LCvvPSw4ju3iq/dSr99+PaCU/FNx5KbFnkX&#10;9ZO/0Y39o2nin5wz/vSs8C+vKn7/tOyr57W/f17ziyflv3xW+Vvf2l97V/y7awEigC/b5t4wSbup&#10;GftAOUpcOVpKM05EL/KebshdndAHuhEiBnFSJqlyxhnyRlnyOmlK2imqGonqanEaylFaimFa8qGa&#10;8kHqiqEaKqFq6iHqWsHq2gEaWv5aaq8MlPxMUZ4Okp5+8t6xWn6Zes+KjDxbnF+0hiZ0jI2V0YkB&#10;rbUvWqpDBtve9DZlkyaqmOSeuekBPr+Xxe6g0xsp5CoKoZiKK6RiC0joGi69aY73bopVy6HBK8Vy&#10;6FV0UhOXCadysmjNXGY7nwNoYtHrqKSz0vcs/6kARtJ/c9EjWeODNWxqwxQs8wAgAA0q6MQSEqYQ&#10;PxHf1xHYWO2Wl26ZEGmdFP20ND+uv6OQjClnkd/SCSDII0zkEydLaPhKDrVuit48w6jnUSoZcJ5x&#10;MRlfSiPVsBj1XHgS5mY6sYWM7iKP4vj42S3O5uHM7i7781/Ar5M/rpE/rMOzQB+uU/bWybtrpI87&#10;TPAjbonVD360wn80v04GP1dXdriMFdYED99NQ7fRcC1MeFnlBj73HZ9fxWEXU4hZk6NJg91x3Y0x&#10;HXUxrbX1NHoHh9c7PzW4xB2cJY1NoWnzuMVVyvEuF9oGX/CZ9zvzm9sLvNUZ7Bynn8/s4LI7p6a7&#10;Z2d6pqe7uJwuNqOHRYVneaVjJpgYMg/HX6CsrDPAyPd3WXu7vPWD+bmdeco8e4CGbSOh2xnkdg6r&#10;kcUsJ+IrKORqBrWexWgEHxyD2kAl1lDxebjx2OEu/8Yq7/LCl9XlCd1tVURcH581McOjL00tbC1u&#10;b88fbEwfL7M+rTA/bk1tHi5Rl7n9tMlG7HAzGdvOpXXM8lvnpqvYcAJxLnYieainlIKpZRPLSePl&#10;pIl6Nrxu9JfU0sk1NFI1lQgAweflpTkM8ByCJwSMIX9kMKO3K627A5RZ/T3I3xZ0THFBg+7ZKfC8&#10;gUtoJBH7SIxhMmuIwe1j88CB4OEsZxGLmLj4oY4SGrZhitHIInUwyEMcZj+J1NPb351fluX6PEjL&#10;PNPi0TuXl1UWT0q1nKq1XOp13Ru0H9dpebzTfdJg8rLNPqTvUdyIVworpIzkkzPoHNNiFtBg9LLT&#10;OgT3JI33phQxkbtpnTsnubZbia2bCS0A5qtCflDZUvQ78B5D9m4ktiBZvz/rgJH4Sz7kDYJTrMQ2&#10;gHNRfHLwXukAwtMM8vNscIqZ0ErQD2hwmvkKugLnAjUHP6begganAhgAD/LMHNEgRsYPzoUMaTGq&#10;jhNQwnhZgEjT6ZAKcMYx1/hRlzhQgpPOhVfPhlXRX+SDGHG34LrAeUEA+kF6AzGoAR0iZ0EAuxAB&#10;fJzTDxr8rAAGu0DL+Yga1usikncWuFIkJ/inO3wC0htof7p5mNULLv9TwTDoFjQGu0ANqF+IrAV3&#10;CZwI9I+0BAE4IzgFuDRwV8EAYNXtX3wyz3bjZkrnbvrgXsbQTtrwVsrgYfbYTtrgbkb/Ue7QRkor&#10;yTezzfJVlZ5Tu6P9pJ/DdKTzWqLdWpzBWoL+dq7TfkUANNkG0RlQD3EqvWMmpmUhpIHlmoY3iWiX&#10;ed4q59OrH0J+lrWQ0rBbNwCNEyEuD1rgfpin7y+QjzcY0NEU9GHmcIezuUzcn8cdzhP3wT8DVjl7&#10;69y9Dcb7dTS02g1NF0Cs0E8k908Ei49kgw9U7V2SygZGcRejsUuy2WEHrM7m8OfbSDMjY3z8AIc8&#10;wKcOTbFHZqfH5tfLx3jWwWWCFgmKnmWoR1km/lXZjVNtfesxYS0PTcJd9N846b6w1fEK9owpjsuP&#10;8/S1vH/P5Lvf+QldiJC9WeluUvnEqtH3YX/oC2JyHCExsf3pyxwj20Jjp0qbJ40OfvV2PrD9tX9e&#10;b+VVYeJWa+tdbuXRYP+80tS1wdazzt49Sceg2OXhVEPldGd1baSPn45UkL4s+LnU+MR2NMir5pFR&#10;sYthnof1cEHGKpE02tgb6h3/zCnysWXUM4dUZ9MYz4eZpRXkHvRWYvmoxfNsdasMNZNMNYNEFc1Q&#10;lLTXfQF7ASFHaTkPM8sIC/NgB7NXHhZe/iaOyda2Lc/dWbHPN5Mf7ibZb8a5rEc/20uK/ZhT9j6j&#10;aSO+eT2mczmicy2yezexbyeuYy6glOmVSn8cNGpuMmmjQfbUmY+02cx5PJ3u3h9gXeBkUvDEL9oh&#10;4Jlx6EP9GEezNCebHFu7DCvrVEO9cETi2pgnWpslmBlGG2iH6moEKco8B6grvQJ7H9pnuj/Mc7bL&#10;sDZLsjZLsbNMd7TJAthZpoKjbE+W6YUFsEWcnXWcg22cvU20hWmIrpYf+Gen0G0r0Xv28hKPjbTe&#10;PLRJfuyU6WSVaGEQDjDWDjLRCbY1jQE1dmaxNibRtmaxVsZRSFdmRhHa6q8VZZ9KS7ijxNxuXjWV&#10;kXxsbhzp7pL92DXH3jrRWD9UR8MflEj6L6JykYxeK7MYUIIaA50gNSVfOSlP0IO48EMxIWckG9jZ&#10;PtXNOdPJLgWcCJzO1jIeyQZGMoORetCtppqfsqK7jJSjqLCl4AMzcVEbJfnHBrr+lmaR+tpvDHSC&#10;DXXCjHQjjXSjDXWiDLXBrQsH/etqvTY2eONoF//KryQna6CzfQqH2e3pmulo47S3snu6eUODMwP9&#10;Ux3t9Pp3uO4OeIXg3g4mQncb/UQAU08EMPlEAJNOBDAB4Zz3PeWc9z0Fsb9nBTDigE9Tfs9xNtP3&#10;LOfUL8KXAhixv4gARoJT+wunApehy4omvhTASELwzwvg6yhPAZUAUZ04Aa3E+1opItrpYhqJEgrh&#10;4mLekgKukndsxa9bily3Er7tIHT/0R2xJ3c0/K/pvLmpE3pbJ+quVpygRpKkWrKicorkXX8jkWA/&#10;pcRsk/xWu7djjm/xDnkEW9j1Yp3SMc4wiAbGnCQEY1yyAWjX3MkTxt1gQDBhn4Wxzf4SnH3uz5E/&#10;YZkHLwBslTFhnQovAwyTCjaxdnkEx3zaowLOs5zpV0nzQVGL4W/mYz32S10+NFlDnUYf2hWOOgWP&#10;eu8e9tza6by32SG51q6x2/8QIkRB9AIIX7Q5nL3Sm/GJXLkxlL43ngEx8vaGAsYyFLpjrpAL7m33&#10;yS+3ivKrH3ArJRcbTNabH/NKn1AjvZlu0WzrdI5d9pTbW55XNf1pHdG3GR/UMxTSV/e6I+NZvb9L&#10;iY1xgqJSgLj8Kyn1gKviDuZuMcVVAxQiZ5FBXsJ3LI2Urg5kTLWGc5pDyA2hE7XhPVWxTRXJ1RUZ&#10;NWXpLeWxneURPVXRg+/ix5pTsJ1ZpL586mAxe7yCO1k1jatfILes0ru3OEN7U2MHMxOAw9lxwNHc&#10;xPH85PsFNODDIuZgZgypRAAxqNmbBUycBZHHiD/+kt1/Zr5ThFP5AeJz0vdsDPYiAniF1b/JG96e&#10;Gt3gDq0w+wBb/JHDBQwisM/xXxbA4FxnLenZcf6DIP18yblmp5xr9hPnFO/f528L4ONVwtEK/nD5&#10;r/IRwb3dX8QiU0kjPSALDANOZ5Y+y+EiDnzEyGcNngFw24+XcB9WCJ8QGYwkB++xoCMePFvvAQdO&#10;FIZ/I8FTkH1apR4tEPZmMNv8iS3e+CZ3bJk+MI3v4KJb2BNNtOE6fE/5RFvBRHs+urMQ211M7C+j&#10;DlcxxmrZk/UcdAMf1zxLal9m9IJPH3yy8MMGPtzpkUVa+zKzfY3Ttcnv3ZkZ2J0d3Jsb2p8fBvHW&#10;VB+oBIAAVB4ujh4tYzZmsRuzePDDbGdmYm9qZH9q6JA/tD81sM7q3pkeW+GNrszgp7i4tbWphbWZ&#10;6Ly3t/RfXTBK+M4045ZlqqJFmI2pm7+mUoLiNWQNYHju5ZM1gJMURPNlbhTIXD0VwIiCBQHYTP5C&#10;ACOVAKQGgDQ4ndI56Uc9jIA0BpzGSCdnj/2SFKV78So3EhVvZksL5kqIZktIpqLEYuQFIxRuR8te&#10;SZS9kYYSikIpekpb6Ch73TGK+t4q+7JN0Q2LzOvqfpaPo6gU8AoiflqgHHIG9pi9O4yeDUb/GoA+&#10;vA7b3+Et1tAqvXeN0bPO7N1k929zB3f5w/BdnR4F8ZfAucJTE+vT6M0p9Llydw5/ku+L35jBrPMm&#10;VsFDMo3Zmydsz6ABp1Ogn654DWJQCZ7Yo2XSx3UavPbS3sn/jTpmQ4c0aIcMbeKg5cnjhZHDmaG9&#10;6f4tdvcas32B2MhDV9EGinFd2RPNaSNNcePtEUNNgd01fk0lntU5LuUZjmXpToC3KU7V2e7NJb49&#10;NW9GmqMwXYnU4SzWePEUpmGDNXg0hzmcRR/MgPcn7sMi/ngeu8sH70/wIsV/XCIgQCskaI0Cz51w&#10;Op37me8j8lb5ggk4Q30WC8ofBTDsgOEHfmoMNsHTo8ibDfmrncWZEe4W4R1uVPNRtqB+2nW119qe&#10;3hn17uz5R0yMwOrkt5/G/wRN/A5C/wrwEf3V0fh1aFTjqMO83uOHAIl/SVa/mKB0O0DgcpoaKkFB&#10;JEFBOEHxQYLivRMeJCgIwjUK8Mq+SUrCycoiABCATVAZLy/ws5zm/v4tAZyqIpqmKgbiaKk7ISKX&#10;I8SvxEpfT1K4A55VQLLiXVCmKt//WdKV7heoiaUrPEhWEEjVlApTFn4udbfU1+2QNLE4OTo7ieWj&#10;aW9TSh9ZPntwWVbqnq6mrIsy6okS6jlAUfKpgoSXvLgHjMRjOXF3KWFnSUFHaREnOXE3WbGH4g9s&#10;BW5bXrticuWiycVvjS7+Wf/Sn/Sv/dnw1remNy+Yiok8vCtsc0XM7GFEfhlltpg9k8fl57FZ5UxG&#10;DYNeTWdU0egVFGrpj0oVxGUkcjEOX4zGAt5i8RVEcgWZFd8xkTZILcbPVNKWAW+JcwUYfu4EJ6mX&#10;mDpAyRlnlxBmQX0ZeSFvkps6TMrC0TLxlEw8KYtAziKSANkkIgDxlAAkURWxuYBz3vEsZ+f7LThZ&#10;qraQRM5Do/MnJ0CZg0Znn2QJZ2DxGRh4Hd9cIrOYNl1I5GeMUZP7CamDpNwxRgtvq5wwk9yOfZHX&#10;ZBuSpeIaLGjgflXJ7o7Gw6tyNhckzC6ImV8Ws7gqYXVX1llY85HGw9cvsyuLRshlGGb+OKUAxygg&#10;MjIwJHBRGThiOpaQisalTKBTRieSR8aTh8ayRtGZI+iM4cm0wfGU/tHkvpGk3uHEniEQpw9N5Izj&#10;inCUMjKzis6tZU1Vc6bf8qYK+PxCLi+Xw8lhMNNptFQiKZFAiJtEv+nvf1JbZ5GToxsXrxoZqRYe&#10;oRoZIRscoBgerBEXZZie7PC20KetKRo9lkWnZDOoeUx6PotRyGYWsBh5DFouhQwrYRoZnimagE2n&#10;EMHeAjYzm0pOw2JyiJ8NeiGBBC/9iyUUYPC5GNx/twBOwmOQmavBsEMGeoP6umPGRlIJuBQcBgA6&#10;Qewv4B8XwKfk4vD5OFIxnlo4TioYpjQSlmpH5zyDyq8J2Jy3v5/xkRZ/Bhtfca9zpZTYE1DKSj6T&#10;Qz2Vl3ouLwUCeIJoeYlH4LuGEnYREXB6cNv5zg3Hm1cdrl+2Ad848Qf2X/9aQuyOVsKbDOYEjTWK&#10;32YyoXk2tDvbEfM62U6/wsM2w1StwFwjVV0qXVUyUw2VpS6ZoymVpy2TrycHG18DpQwt2Sw9hUJD&#10;lWIjpUI9+TxtqXwtiXwtsQw1wRJj+VQNsQQNsSwTlVBl0XBN6cbQ57sc3AILAzhc5UK7C2sszBJp&#10;BNrgr052ZTy2eq0mVuJsWGavE69wF7x8ai2UiwxkCvSl8/WkkNmeszTFMtRF0tWEkcrTWaBBfaaG&#10;aJaGaImubKGWVK6GRK6GWA6o1xYHY4hXF86zVA2Uv/9GVbw12Ht3oBXiU6EFLrQ2Be3z32/R95eJ&#10;e0ukvXnS9hTuYIoEzTOgWeoxdQxiYSAenleVm2qp9UpWINlIIdUAXuI3y1ghx1y50Eq92E6r1F6n&#10;zEmvxFYLlKAm30oNxKBNvIZYirV2pKsjtqm5Ky0186GDzQ9/dvz+V8/v/jpE5rfPxP6lyOMPRxgb&#10;aMbumCgNW0zaLYh+4wP+8gfitY8kZCrjm6D8RAabVz8Qr3wgXoInHCbAa/p+olyGvSP9GsS+BU+8&#10;fLILFsPwbMxwfjCIf5aPpMv/BLAABiC695z0RfhR/SJQrkD4yxDh6okAvrrH/GqP9bsDxp8+kC9D&#10;RCkIKwGN/wARvj+c/PMhVpLfaOWlLSkv6K6tWCp0KUbycqCukKeltHp1nBm0ELBJkH/PEIP4MtC0&#10;LMQR+4S/uN7/P6Zb/gVX8i+Uyv/gNPx+tv3rxe7vV/p/2Bi+vD0Gruv+B+KdY/ytI/yN90RwT+5B&#10;zAcQR+QT6WQKaMoZ+wtixLCC4DQ+4UTQ/rwABp/Cz4HccPja4U8E8cGnAhh2wCfzP392wIgAvgdu&#10;DgDEh5hr64PfrvZ/vTXyAwRPVX2eQ5LC8dyrd8UeuvIGEvceSou/EhX3llZwvfPAGHzT5cVfK4kF&#10;KEu8VJLxlFfwlFF6IaP4Gk7qlfACSIh63L/jeOWiGeDWdZsHd50AgvcfCj1wQQCxwD0XafEXMhKv&#10;AbKS/gAQgLNIib1Eib6QEPYVF/KRFPEDlXKoALAX7JIWBw1eS4mBNq9Qoi8lRV4gIDXnEfWXlQiW&#10;lQg9KU+B5a6MBDgXfLoTYPWL8NcC+I0UKhhGMhQlEfITsAM+AfUaJektJuYuKPhQWNBJVtxdT9X3&#10;ofGbFzbB0c5v0l2eJ5qaRCqK5ukKDbirjLlJN+t+M2j8p0HDP/QZfzNgeXnCRZDpp7Aarn2cYADF&#10;ax+HK0GxGttB8quh6nPh+pww06P2NGiDCW1OfVzjfljlAN6vsA8XGXtzVFCD8GmdB4ATdjf4Hzan&#10;j3eWYAG8SoVWJ/Ybw7CvFObD1P6OAJ57o7SSaE2JsNppTYX/yHKVsUkdRje/heaI0AoV2qT154YO&#10;5EVAa0xolQVtcd5vUD4d0qEPTOiACM12b43k8Er9KIl2+EBtfpjBdpzF+0Trj7GWR6EGO6+111+o&#10;Mh4LT9hf6zf7btjqIu7hbfoT4akX0ktByoeJRsfJJh9SzT6mmb9PMd2PNwADWw1V2wjXWY/S2oxV&#10;20pQ3UhSXEtQW4rXXYixXk3w2UlLPEgr209u2E9o247uWHhdQ/XI2Ylv3kltn0/poib2JFslGQm4&#10;68sHKShGiKklCOtnClsWCTuVC7qW33IuvGCZekU7VlY5UUkqWk42XF49Uk47BKX+SkrpmZLiEwUR&#10;R3uVl6+N4kufNw3E4TNty+3vPHe499hNxOqlgkOMtm+8bmCwiv9j2Vdmcv4qaqFSVunX7TK/ssv8&#10;hU3GLyyyfmWc/hutlD8oJVyQT7qkmPStZupfjDK+tsn9wbnoxqNywUcVMi4V4uZ597USrmtGXzKO&#10;u+SU9v2TnG99iv/oVfpn7+o/PK3+pWfZL56U//p5NSj/1Tn3lw7ZXzvkXbHNvWmcclc9RlgxTEYx&#10;XFEtCqURjNINkdILl9QOF1UPE1ENR2nEy+okK2qnKGkmq2gmqqrFqqlEaSiFaSqEArTVYjXUojXU&#10;QzW1QrR1g3R03+hqBhgovzKW8bWW8vGQ8QlQeBat6JqqZF+m51js+rSprbN/bqaCSkhHDyWM9wX3&#10;NscMd0V0NiV1teUP9tfhsB1MRvcUD16flUMrY8IZwKUMYt00690M+90Uq2GGU89nVrMoNUyYehat&#10;mcdqn+YCmjgMxNKdzgh9lnYOq43NRIIOLhvEjTRKDRkWwHVcegWdWErBIQI4c2wA9A9iUFnFJNdy&#10;aOCMTTOcljle6zwfjKGcQcoYH3zTUO1RkOWWk/bsbb5/XUXaaH82eqSIhAF74WRlJvktFV9MQZcQ&#10;x8ook1VMIjhLHZ9dy2PXstngX/jtfF4zBd9GmpjgEnmrzOVtzuY2+2CHCQvgLdqnTerxOnV/nba3&#10;ydzZYu5sc7a32If7vOU53DRzcA/8GATNNijQLntnj7+0PcVaYoJ+uii4RhK2jkqpZTLAWWq53Ppp&#10;HjhpJYOUjxlM6W2ObamNa2rO6Ol9Oz78jjzRw8EQl8nL+9xPn+aP1pkf11nv17l7a9Pzq9PUBd7w&#10;DKuTzwA3tnNmGtAxxW/lctpZzG4Oc4DHHJtmjLEJGBaawsfNLVPB4BEBvL2/sLa3yFnmg73dNGwX&#10;i9LBZYKPpo5Bq2ZQa+kw8Aq7bGYXj9U5zWlfnq3i0zPRo+EdzYG1VUHV5THvalMaa2uGekYo2Pn1&#10;mU8fNqCP69D+PASGt8pYWuPRZpmjLPwAA9fHo3VPs5q4THh6bTa9hs/Kxo4nDXa/JaPrmIQK0jig&#10;jgnL3S9B7G8VhVBJxgNAAGpq6eTe+Znu2ak2HhsMsoqIK5kcyxseyB7oBRSODVcSsI1MWjufgywP&#10;3M1hD5MZYyTGEJXZz2B1sVkt8GLArNoZVsxQZxGT0LjIhxOCubT2aXYnj9VLIrLw1NrknGjnpykP&#10;vcsevy6y9izQdSrXd20w8mgwePxOz71Oz71W36vWxLve4mWDVQDhRS47qJwfVk3yy+91jK43fl1v&#10;+KrZNBDtnkr3K1yObDhM7/uUO/Iha3A3qXM1uon1qoT/pmIxsn4joW0npQuwldQB4rW4FoT1+FYA&#10;qAFsJrZvxrf9LNuJHVsJ7RtxraDPxfB3s8HVU4EVPP8y0rMcqk8+x790LqwW9Lab2n2Y2X+cPfgx&#10;bwRwlDUA+gRnX4pqAKf+lD+KjAFhO7kTgMRgVHtpPeDw05GAQ7gBZeC6poOrQD1ouRDxjhdYDq6I&#10;5lsw7BQ37poEygH7aOLTbHAJH3KHwXnhS0hsB70BwCHgQNDtfnrv6RlBCSpBDRgnGB7YBEetxDSB&#10;c4ESuTngEADYBeLl6MaZkGr267fgMsHFglODMazGNoMe3ucMIT2As4NN0Dk4HHQOKsEu0D+IwV5k&#10;Fxj8bGgNOAUyBuQaQQwAMaifD6+bCa0kPs+mvSzgBVcuxjSuJ3bvpA3spo/sZYxupQyuJ/Zsp/Yf&#10;5Y7spHex35T0O4W/M3ncYGM34u0wFea8GW+3HXuynEG61XbhM2isFmJRoFHafPHAWvbgQdrgdtC7&#10;9eelbPvMEd2wdwre1WpPmm0C0MHpSzWtH7B4aHsZ2ph+v0jbmSftrJAPthgfDqagw6n3S6QPy9Sj&#10;VfbBOm9vY2ZvnX20ToRW+6GZEogTA1GeQBQ7iGkBcY0hts4HusYhVuUAb7xB9VpkJ7D5NcSpvnE+&#10;eohPHJ6hjcyyh6e5w9OLleNc58hqSdtUOfcS8Uf5Ks/LIkpIzQMbOWlDT2xinQ3ePLYIcTR+mRBc&#10;2FUzVJ9ZGm5t4yMr8lr40qNL//5E4NswTfECR8OG526YuEhmVtbAq5AMPcu35q4V1p41Vk8BTXa+&#10;7c6vm2y9y41da22fVlp6tDj61lk+anb0eufwON3QtOrZE4g8sdjfUB78xEtDxB113Vf6Voyq2Fsb&#10;nbonFgUuhlWBnjP9bQfcqcbid08dAzzsw90tYx7bJDuYxfl4l9a2TnfidkNL+nW80mWtU7WcSoxd&#10;S8ycs00dkgytwlV0X4jJuQih7OSUXCyMvb2dXkY+fJr50K3e2x0X4rGW+HAn0W49xnk56slWQuRR&#10;VsFhZt1mYv1qdMtCePNqVOd+8sCH9MG9hI7NqPrtqLccr1dYe8t+c8Xxh4rsEKO5FEd6gutQsHuR&#10;q3u0lbePnr+7XqSreYqLbZaVVYKRSaSRPjyDsYUxPAe1jXkiAMkGBoGeZjD4mYwSfawo89xQJ8ze&#10;KsXNKcfaLMnWIuVE/SaDo8CxZkaR5sZRdlYJAAfbBGeHZHjpX8cke5tYK/MoDQUfaWE3wZs2Infs&#10;VWW8LQ0iH1qnuNmlWxtFm+mGmeuF25vFO1km2RjHWOhHWBhG2prF2Vkl2lsnWZvHGeuHaav7qyr6&#10;Kss/F37gKCb0UFrisYqCj57WG1PDCEvTGCuzWBODcCO9UMDJGBIdbVNACXbZWMSDHkADAGisofIS&#10;HH7zqpm8tJeORoCtZYKrE/jFmY6cCLRxsktFcLZPAzjYJINOTAxDTAwDDfReqKl4ignb3r1lLHjf&#10;SkXRy8w4zFg/FAzPWC/CWC8KEcD6mpF6muHKij7amv6G+iEAY8MQZ6ek4KDq7KyB9nZeezuno4Pb&#10;0cHu6GQidHYwu9rppwIYBN1t9M4Wakcz5f9dAYzIXSTHF3HAp8b3HC3VuH+cphpcUzWhsYYEaKgm&#10;1lcRAO8q8YDToLYcW1OGqS5FV72dRNYAPmt/i07WAP57Avi2nJ+ARoiobqKATpKATpqoToaYRqKY&#10;XLCQ4GOxe85it61FbloK3bETFHQVkvC+K/fqjm7kdb2o6zrRd7SiBdRixZWj5eSi1FChRqKBzxRj&#10;s00LOpyrMK5VZKe3dJtcmk0W4UQAY53gPODP6tc5c9I5E/0wCzDpknMKnP7rkoO2/5y5e44v1O9n&#10;0DZZaNtMtG36j2SibfLQ1gUAonM+26tgKSh3NzHlODvyOM9vr8hqt1bqsP3Ox74bH/svvB/4C+B4&#10;4OJh//2DfuX1NqO1ds/9ocT3mKr32Nb3+L4PlKH3tN61sapDYi003wXRC1nVDyezldhVitt92sut&#10;cjPvUHPvVLbaHfa7fTeb/NeLolf90/lOmVjTuEmr1EmXkmGP6m7vppaXnWGmWe7asabKwTrqwepa&#10;wTIa/qJqL0TVvZWNvKNSK4hk/u7K6odlNrQwAc33QNPNELMCYpQd06s2yTUz+AbqRBN6pGVisHGw&#10;MWuoPrm/NqGnKrarIvKE6O7KGFA50pg60ZqJ7cwl9ZbQhyrYYzXcibpVevcao2eD1bfDg2cTPZqb&#10;+LCI+biERUqE9wvow9nxvamRXT48NfRZ44voh53psdP6s+zNTe78k0nApwYUxOek79kY7EUMCmJ/&#10;ASBAUg/BYP6OAIaTg8941v+UU1tzrv6f5azsOcu5Zqeca/YTZ/3uf8rfFsBn1/0FnF4gYnbPCuCd&#10;WQzgpz7PsgBPxgvuNngSTtPHwX0+9cHvl/GwBt5nww4YcMiFDqch8C+VLwH1OxxojXa8SNyfxW7x&#10;xlcYg/PkLtpwDWWoktBXiukqmmjPH2vNHW3JGWnOBjG2uxjsYk/WzxDbFmnd8JK97L6D+THY7C6N&#10;AQ4WRnZmBjb5vWucLsA6t3uD14MI4O3pfsDW9PDq1OTqFGaVP7HBG9niDGxz+nbY3TDcfnAJa1OT&#10;K7NEHge/uDI9tTgVklF40zDgglHC92aZtyxTlSzDEQGcqHQdEcAZyoIJKpIJyjLJimIFsjcLZK5m&#10;yN5GjCzicUEANlPk751KWUTZ/n1As1Pdi4AkBJ/mBP+DAjhZ+UQAK9/KkRHKkxTLlpBMkxKPkReM&#10;VLoVp3A1Uf5WmrRwJErZXcZSQ/X5DeO4b6xzvjXNvWGWIWQY8jSkYHV5b2eWA82Rt2ldpwJ4nTmw&#10;zhjZYAxtM4Z3WIPrJ/YXvE8QAQzeKuClATjrfc8wfLIG+cQWH32u3JvF74MHbBa/PT25wQWfDni6&#10;Pj+EyDOJaGDE/gLWuKOrHDhjGwBP3M0bg3OF5yahTTK0RYK2ydAOBdqjQft06IABHTI/rmI/rGCO&#10;l8B7bGSD27dE75gmNPJwNXxcCQ9bAODjCkFJG8kYb4vpqXnTVOzzLv9pZaZ7SbJzcZJzefqjd/nP&#10;Wkr8x1vSwIsUvELB5YA3JHhbQts0aI8JYuRdCgDBwcwYYH8OfgUhbznk9YV89QDI++0LxsGVbs3h&#10;tuZACX8Nf+JkNSlkwnYQbE+Pb02NLc2OTG2gsUvMJwl1d3TDr2oHSzu+8E13x3FeMYnyG4TLEPZP&#10;EPq30PhvoYnfv8f+6Rhz/XgIBU2YkVNFU/T+NULulzHyF2Nkb6WrnxPAp/b3bwrgOLkHPwsiek9B&#10;7O85AQxIVBCMlLwVLHwpTOxytPQ1eCVgpbtJCvcSFe8kK94Hz22qskCKyv1zJfhCZSsKZikIJcoJ&#10;ZOrIJuvJeAhfjrbQmO9p2MSNLEyOLZGofDStoeCduaq1+DU5NXFreWE3GWEvgKzokxM8TnBXlnoq&#10;L/FYVuwRQEHSQxEFYlcJEReUtJeYuKeAgMvdG3a3Lljd+Nr42p8NL/9Z7+J3un/4i+L//lpGQP+R&#10;S8rbJ2X1j6prfZqaU0bHctDoUiq9hsOp5fLL6fQCPD5rYgKUgHwcDgCCYhKplEotYzCLyawiMqeA&#10;yMnF0XOwjAIiq5w5Vze1/JY2XUhi5xPYYC+IiyncbAw9aWgyA4tPP5mXGJZ5BMLnhV3/Wv2e5Zx3&#10;/JKzGriQRMzDwrnL8DgJeFAPTpFFIGfiKclj+FwCu4QykzvJiu+YjG0cy+ghlU3OhJUPPkmo1nkc&#10;9UDb/RLK4nsxk0sSljekbC8JW9wUtxWSeySl9kxG5bmYzOO7wg5XBSy/uacjqOHkHl5QMsCsJc1n&#10;D1NyJmj1M+uZWGoGjvxZAKMxKRMTyePj4GZmTWBzxnEIuRP4U1L6R1MHxtKHJjJH0NljWFCTN0nI&#10;RhOyiZRMCjWHzihgc4p5/NLpmfLZuYq5ebCZx2RlUWnJOHzk8Mjr9o6nde8eVVYYpaUapCbqJMaq&#10;RYcrhQerRIZqxUfrpyT4tjS+bG8J6O4IG+qPnRxLIeKyaZRcFj2ZQogn4xJJuBQqMZ1OTqUSEzGT&#10;MaPDsIMnwncyD0/IxmAzxiZShkaSBob+fyCAUygEQCx2Agw1ZKA3bmIsg0xMg9eE/twVAtL5uTOe&#10;8lfe92SE8FOBJ4ObnD1MqCPPd7I289uoDr7ZYgpPbt63l5B8JiXuDRvfc8AC2OvLUkLYU1LEAwWn&#10;CXrJSHjLSDwFpbS4pwLKU1HqiZL0UwVpHzkpP2kJX5TYc0lhL0khN5SQw60LinqK1ilhqSXJmdkR&#10;IYPl+dS6AkxeTJihQrCWVLm7ZdlD0xpXs0o7gxx9hXx9xSIjlUIT5XwjxWwDuXQdqSRNVIaOXLau&#10;Up6eYo6OXJa6JDxbgKpgjrpwloZwuZlCvoF0upZEjrFyorZ0pJpEsp3BEqZ/lY3bmCLvLTD3F1nT&#10;5FE+fvDDPAPanG5NDn4NmulJ5Vmq5hhI5emIl5vIFhvKFhnKFhrInOpeJBUYEcCnlUh9rhaqSEcu&#10;X1M2Vx2VqyGRf7KEcLamWLqacLTc3UJLtWwL9RBViTwn07n6UmiGAS0zN7kjq+AfveA/FkuEo2XK&#10;0SL1/Rzt0yzlAxsH8YjvMT3UopTap/YZpiqJWqh4ddEkLYlkbckUHVSqrlS6vkyGgWymoRwgx0Qx&#10;31wFnKLGxaje3QzUJGqKFzw0HSrNgxZnV4aHRtOSguQl3a/90eXC//n45r8Yf/MvaQ7/X36LzDZa&#10;cWtc4CNFCKLd+0i49hF/+yPhHjwDMEXwxFbe+0S69XlmY8r1jyfTPn+E84AvwrND06/AApgG1wM+&#10;C8i/bX8Bn83uP8xns/sPAgaAB9w8EcCX91i/32P/6oDx1QfyJQgjDBGlIcxFiPTde8zvj7H31/st&#10;8l6YyNw2UxFPkr0Zq/UgUu2mk/Zd8bJI/fc8r6VJoS3CpfegT+Y1iHMV4nwHsX4FMX67O/Ht7sQN&#10;wObIlaXe76bb/shr/j1gsefr+a4/A5Z6v9kcufSecBdii0Iz0u/xtz4Qbv+kgWHLe/cjEc7ERRJ/&#10;QQwaIDIYDPufFsDwPf+cpQ1vgvtPuwk7YGQNYOrdMw74ROvCAhi+P6DmCHt9Y+ib9cFvd8YQAYy0&#10;+ak8JMvt8b0rMp20UNqygo/kpQKFhJ5KyroIitjISvgoiPkriwQqiL6Qk3gsjXokjnomivKRkfaV&#10;k34uL+Mng3omLuJ5YnzdRIUe3b3leP+Oo8A92PsK3nd9cNcJ1Ny+YQ9eCDKSfnJSL+WlX4ESbEqK&#10;eosLP4XfEqLeEiLPQAliBEkR8P4574ARDfyT9D2LqL+MeJCMeMhJeUogzN8QwD/Ww0hJBJ4hCAEl&#10;+bk8wV9S0ldC/KmoyBMhwcfCAo/EH7jJCDxUFrSzknv4wsA92d6jzM2t/5U7I8aLF+XGeKXL8BTB&#10;2V5q1/mqQuEX5cq/aTe5SHgkOPtCZt1feuOVxMco1YNwld1Y/ZVYM264xUFrCrRGhzanoA3+qeUF&#10;AeKDTx3wKcfr/KPtxc8CeG3ysDkC91pxIVx9I1L1bwhgpaUQjcU4C3q07ceebPin3Bpjg9zf9zZp&#10;CdMKrZKgQza3Pa83K/CY2get0KElyuYiYXuL8umIDb3nwP/YXpqEmO0Qtmq+PJib4k4LMuUHGOxG&#10;mkNJdlCc1cdIo0/J5vMBCmjHG70m3wCGrS5O2F8Dm1QPQa6P5HKwyl6c/odUs0/pFqA8TjbdjzXa&#10;jtZdi1JdjlRYipZfSVDdSjXaTnNcj3+ynxJ5nJJ/mFi9n9C6Fd0xF1BP9izaim9bT2qfS+kdCWoM&#10;0g43FPDUkQ5WUowWlouRNMiTs69E2ZULWubeNk6+ohN1TSVYUTNVRPzNXVE/Kc0wFbMoOd1XKDlX&#10;eQmHR9qvi55XYJLQi6XzvCxOnHqS8Ve2HkJe3rLOQZpuSQYvU/QCwxRfP5Z4biDqDT50Kav0a445&#10;f3Qp+I1b8R9cy//oVP6N5duLBgVfy8R8KxP1O8WoX6hH/bte7K9NEv5imnTFJFnWpkDeKENWO0FG&#10;L0HSOlXEJev644zvHmd+61Hy7dPqP3lV//oxLIB/5V31H55l/9Mp75cOuYgAvm2U8kAtSkwhREE+&#10;VE0lXA38B0QrVE07XFkzXFY1XFo1XFYtVl4jXlErWUkzUUU94UQAnywlrxiioRSmo5agoRqnrham&#10;qRmso/vGQO+NoW6wiVawrrSftXzgM5XQMM2gePVnSXLWyeIab6RVU8Ljxlg8wsbG0NpS8+JUEYuY&#10;Q0EHdzY8f5sfWPE2tr4us7uzaHykjIAppxHKmCQkubZumtU4z2uag2mYYsHKlkqopBFr6eR6Fg1e&#10;DPjEMjay6Wel71n+vgCuZJDKqPgKOjEXPZIx2g82Sym4t2QssjYwiMGuahallkMDA2hdnAbU8ZkF&#10;hMn4vo7gplr/ugqf8qKAd5WxPW3Z6JESCq6MToShYkvJE+XUyWomHhxby2PVcFmIAO6amW6m4Ltp&#10;WOYyZ/1gdmOLtb1OOdqmH60QPqyTP2yxjne5+3v87T3+5uHMxuHM5sHc7oeF+SUynzexu07/uMM8&#10;WiYdrpIPtrk7u9PLW1P0WXo/FdeAm3xHJNUzWG8J5Eoas3Fqqn1htnNxpm2GWc8i1FAw0fUNcU3N&#10;ic316W01laPNk9yxlR0W9HEW/p8nO1PQ7tzh9vzs6hR2ht3BodYzyR2z/I7Z6Y7pqVYet4nNamaz&#10;OnmcgWneIJ/VzyIO0ybxbOzUInVjmwNGu7fL29uf3zlYmtuYJUxRB5nEXg6li8do4THgpXbhyZ9Z&#10;9Qw4/beFTutg0to5jHo+s2GO27o427IwU8ui540OxjfUhhXnxxblVnXWE+no9VUOtDcHHc9DR7PQ&#10;wfTG5jR7kY3hEIeZhH4erZvPaOBQwaNyIoAZWZiRhIH2YuJYLQNXQRipJI7X0mCz+yVnM4CrKATA&#10;55iIQ/LIO6d5vfMzfQuzoOyZm84fGcwbHgBl4dhwKWailkJs4TB7eVwMfxbDnhplcvtZ7G4Ou2OK&#10;27Ew3bEyl4EZLmOT381xaqaZVVxaDZcOPz9YzAiGRBonDjV2v41KTnF9nmn/pNzhaa3t0wZLzyZz&#10;j2ZTzyYTj3rjJzXGntUmXlVG3rUmL9HPspYTWrYzehZiG6mvikZcEzutw2q1fVpNAked4uk+BQuh&#10;tZtxrXvJXQepPUsR9YuRMEtRDcvRjWtxLYh6XI1tBvyMA/5C/SKsRDXOh9byA8p5/mUzQVVgcyuh&#10;fS+lG/QJOp8Lq50OruIFlnP8S1mvSgCnhhXRnwAQvM8Z2k3tPsvOiZRFfC0igE8NLugZdDjumgT6&#10;RIYNBgxK0Aa0JD3LwT/JHHKM7TAPHrCPBmcER4FTHGcPHmT0gT7BFYGjQCVoD2rAiZBzAUAAegCN&#10;QT3YC0aFCGBwRnBecCCoBBcFKsHpQGOwCY4CMegQ8zgNnJr9+u18eB1oiewFvZ2eF7RBDkSuF7ku&#10;UCJ3CVwCMhJwLBgbMhKkAThwOaZ+OqyKF1LGCihl+pdx39QsRLVuJg/sZ44BtlOHtlL6d9IGNpI7&#10;uEFlw66xjeZPa61sBzzt+EFO27H2BzEGe7E628mma9luUHcBRJ2EJilzFYMr+YOH2aPvYzs+hLVA&#10;MQO7QS1sz8Jey5BSbY8Kq6eTsRkb3X0fqThojgnP6rHO3p7Hr81hj8Ab4NPiR3huD+r7de7h+vT+&#10;xtzextTBGvn96jC0UAvxkiC6L0RzgthWEN8U4ulDLC2IpgFRTfYZT9a4sXx+JZ7bMcga7KCO9vHw&#10;g1O0AR5rkD9bj5/1yehUcs2Rdi0Uf1KGelLsnTryrmet6i3J72GKo16Al220m01EgG9WQVp9ZUZ5&#10;RWh4/atn1fZ6oeIXbS78h4fwRV/U7UAFsUo3J0ZmJi0xs97teb6hQ6mF+6kA7njo3+70osH2Wb2d&#10;d7XV41Ynn3dW7k0OT6rtXTNNzZoCXkJc0lRXZV2Mb8pj0xgLlQCFB36Cl16JXA3TEPXXEq8L9XnP&#10;obxfWCpKKbY38nIwfeNmHe9oHm9tEvPiVU1dz1L95KZPTruiZ7LCowJ5pwIpiwRNx+SXcS3FjZTs&#10;ykm/iAqUmquIlDkKZWyhbR/i5FXk7dse8HIyxHMuxmE1xmI5ymEh/PF6XNBhZu5xTu1uesNS9LvZ&#10;0LqFMPC16j5M7T9I6tpPaHuf3LQXWbgSGEV74jhsr9RjKzT0GEUIMmUk+rb6+OS7BAabBHtqhzno&#10;RlobRZuaRRibhZuZRJkbxQDMDKMBpgZRABP9yJMVf1NBLCvpdeuqJUBB2hs0c7BJBthaJliYRBvr&#10;hxnqhpgYhJsbRznaJp9OoYyk0oLY2jzWxSbV1iRWV+U1StDlwXUrkTv26nI+lgaRDuYJoDTTDQMj&#10;AQ3M9cJNtENM9cLszOMRAYycwkgvVFcTngHF2jxOW91fTOjhjSumt66ZS4m7g1M72aUiohe0NDWM&#10;ACMxM4oEm+BwUA9GBWrALtAh6A2MVkPlpaSom5Kct4FOsKVpDJK7DC4H9INc1ylgF2hgZhRhahRs&#10;bhIMSg3V5+IiDvfvWAretxEXfqinBWcAG+mGnwhgWP1qqQarKwUqyD7X1Qq2NIu3MIvR03mjoean&#10;q/PKzDQ4IryusHC0s5PX3z/X2sp4V49va6cPDc50tdO722AHjNhfJP337wjgc373P+Uns3tif085&#10;zQw+TyXmZzmnfhFOBDCsfs/ZX4S6Ctxf2d+SifKS8dJCWP2etb+FPy4G/PMC+L5yoJB2hLBeooBO&#10;CiKAhVVjBVH+d++5PLhjK3zHWuS+rbDwQxGpZ8KK/gLq4be04m5qJdzTjBdSixVXDJeRfqMu7m8o&#10;7PdGPyXTPKfZqWzUrRLnXEKyzaVaZdNts0n22SdzPmdjnTKxTqCEwThlo0+W/sV8Ad4h72c5530/&#10;A08EnYFzTINxyDqpLMTZleJsy4dNsidtMmgeKQvB8fvpoZ+Kn38stT2oUNx+d2m7/XdHvb/9OPTb&#10;D4O/Oer/w2Hfxff9YrtdmqstNqtt/nuDee8xLe8Jw/ArmEfdp47ukHuPaD0Qtwei122NJK50+a73&#10;uG732W73mG51mm62W280P1qv9914F3pUnQNl1i75FmOcUsdc88b8Grpftpc+bU5yf6cj9lpF0l9J&#10;8Y2qVpiSzhtZnZcKRq/0bF6XVbTRSYxP+7vQ7urHZQa0QoBWJ6DFAWhrAtoahzYmoDU47XJ7BrvM&#10;xS6yJhapPQvE1il0PWOogtBVONmSPVKfNlibjDBUlzL8LnX4XfJIfcpoQyoA35lH7C6g9BUzhsq4&#10;49XTmHdz+MYFYvMmq2eb07fHHzyaHf2wMPFpCQ2tYKEVPKx1f1S/iPPbOpniFak8BzIV8/YXlvfv&#10;gGhIAIgRC/L3BfBn0zw7AUYCJxTyhhEbfSp9z/JfEMDnQGwN4Fz9fwoie77kXLNTzjX7iVP5+o/w&#10;twUwchbkHgL2FzGIEt5bIgB2F/E7CzjA9jwWkU8g+JLdefTxMuFoEQtu+KkABgG41aAS4XSOcRDD&#10;Pnj7JAMYsMuF9njQPv+zAAb1oAZsgkoQbzLhco8DbdI/rZFAJxvcoQVq1xS+hT1Zzxyvw/WUYLuL&#10;0Z2FCGCT0FdKGihlTVby8bULtOZ1btfe3ODx8tiH1YmPa5O7swP780OHiyNHS6Mg2OT3LDPb5qit&#10;a9Po5WlYAK9zhzdYfRvM7k1GBwx4/qdGlzijy3NEHo+0sD7PnJvyjcu+ZRR40Tjxe7PM21ZpylYR&#10;tmaPArSUE5WuFypfAmQoCyaqohKUZVKUxAtkbxbKXsuUu4MY2bMC+O9oWsTmniPpTMovsnkWpPIf&#10;FMAJqreTVO7myAjlo8RzUBLpUqKxCgJRyrfjVW4kKd1JlRELk1J1kbFSVfO9apL0F5vCb01zr5mk&#10;CRuF+kWVbm++353jfpwh7lK7Dpl9e8zebebABmNggz6yyRzeYY7ssoe2TyT6lyATa5/jRA/D69du&#10;8yfOlfuz2IM5DCh3puDs8E3uyMn8ybD9RR5IJCl2Y2YSATyxoHJtanyJM7zIHgKAYI03vDE1sj0z&#10;sjc/frSM+bhOgHao0D4DOmBCuzQ4OGRBR2y43KND25RPG/gVeusKrWmV3rzF6djhda2BH7+T5cSe&#10;bO7EW9pgHqY9ZehddFd5cGuxf1OhX2P+i8a8gIGaBExbNgK1v4Q/WQteoeCdCS1joDU8DHhzghiU&#10;6/jDpZ/+9gJ8+8CrbJ0/vModPH0B/jUTSP49wsmXDo+wOQvuA/z1BHy+G1MTS7Oj8xv46YP5lPr+&#10;u4avruqF3zMLNPN7Utfrz2WY7tDvQ6RvIPTvoeE/fRj59hgLL4W413/3qE96t1Wj/82NIKn/I1ji&#10;t5nawrGy9z/rXlgAI/b3vyiAT43vWc764BRlEUCCvECExM03gpfCxK5GSd9IkL+fqHQ/UQHWz0mK&#10;AknKD1KUhZJVBM6VqUpCqdIP8lUlU5XEUjVQmUaK4IdBiIFMe4L/JyZ6h4JZI+ChhZVlEifVP05d&#10;QFVNxFj6gbPkAw8ASsATICUIIy3sIS/+VFbUQ0bksayou4KEpyIKRhblKSzpKYx6CusuiWeyYt4y&#10;Qk9kwOH33QTu2l27ZXrhvsk9LVfdF3GGkWkKb8I0YuJssrJdCwqeV9cGt7fHDo+koCdhX0vAwxm6&#10;FHIeg1YAJ5XSAflMagGdlk+klFAY5QxuOYNTQmHm48k5GGI2Gp+LJeVgCCAGJYgLCJRiMqOERs/G&#10;TWbiJ3Lw6FwCJo+IhSd8JhEKyJ8N7pecGsdzfLkAMAwBl4PF5OLQeUR8LpkAxpxNIqYTSBk4ch6J&#10;lT5OThrApw+QcvtpCQ2T3sk1Vn5pEvrewhpP7so/vCnldFfK+YGsq5DcYxE5Dxml57KK3lIyT+HV&#10;HMWfyEo+U5CGV3mUU/X+/o7hVTFLZ/+8gh5mBWYub5SVMUbNmKCkokmpaEIyBp4LGnGf6RhMyuhE&#10;2ig6fQyTMQ6vCpyNRu4JEWyCytSRyZThieSh8aTBscSB0YTB0YTRifjxycRJTCqOkEmi5FDpBUx2&#10;IYuTS2OA8i1vqmxqpojNzSCS48YmwvsHIoaGQgZ6X3e2edRUWuVk6sRFK4YFyQb5K4S+UQoPVosO&#10;10uOt8zPdqup8O1oeT3QHUPBJrDIGVPMrClWBoeewiCn08lZdEoyDpOKhz/obAJ8J2EHPDGZNjb+&#10;+cZ+wal5Pcv/cwEMSEBPZFJI6UQ8AIwH4T8VwIDTJ+H0bwLAU1eAppXj+PXk5eIelqt/8R3Uw6u3&#10;bWXlXpwk/vog6/7CiHlLnyL+7MtSUtgLJeolJfpMSuwpKEEMaiSEPcUePJQUcpMRfSIr4SMn9VIO&#10;9VpW4qWM+HMF1BPRu2ZuNoE1BQ199W2VGSmNBUno+rxcL2vza7/X++bftH7/Pwz+8D/9xG9GKgmn&#10;6cpVOhpVOxvXuZrVuJqWOejmWqgk6kvGaoimasqma8plasqkq6PSVcQy1UUKdSTeGkrlaAi9NYbd&#10;ba6edL6RYpahYoImKlxbbrA4bY44tD9LX+cSVrmkJQ5hiYUHm9Dm9PJEZ23482B96RA1wUxDqWLY&#10;/sKJv2fJO5kR+lT6IjX5J6sCnyCboyGbpSabpYLKUZMq0EQVaaMKtSTzNUWLdKVytFFZ+rLpBgpx&#10;OvIZVnqjiaF7Ex0f+BMH06O73JEt1tAWc+yAg37PI0A8IsTEHGL7MDmxiaYqgbJ3MwxkSyyUUjVF&#10;cvRlsg3kQD+ZejLpOlJp2qhULUlAjqE8Ul9iqV5gqvxS8ILrxV8/R91qTomGFmcgLutwdKA30KfS&#10;ST/XWCjb5Ic8xz+Mpd+nVN/DVnyNr/gVu+l3a33frPT8BSKJQmQURJGEKOIQVQyiisAmmHIPAv9x&#10;od+B5SLl6oluvAg7YOoliHEd1MBW+IwAPmtw/x8C9/mPQ74O4W5CuNufCHdOBPDv9ti/2Gf+/phy&#10;aX/oNkSVhUjXINrXEOHXB5MXjjEm6DJPySsPJG9aG0oHOKuHyV1UtJQUGK2wXyMYHTBFD+k/HJK/&#10;PiL86Rj/p0+k30P0X0LMP0Ds2xBHHOJKQCzRj1SBY9K9I8L9Y+KDue5vpjv+zG35A7iT3JY/znZ9&#10;uzJ4eXvs2vbI5Z2xS/uTV49xN2Hvi2hg6gNYCZ+sDQzqAbBrpwv+HQH8kQTu6pfA0hd8HMh02Z99&#10;MCKAGXdPPq97Pzlg8CGemF04w5sIzgLOe21z5OuNoW/2Jn+AjS849V+Xh2QZ9rB5aqieuriGmqSP&#10;gnTQzZtu0vKeOvr+shJ+CqJBSkLBikKvwH9VJcRchUWfCIs+RUk+l5P2lZd+ISvlIyPpA0o5KT9Q&#10;IyHiJSnmhRJ7hhJ/Kin6VEzYQ+j+I4G7rqAeVIKW4BBF2VcKMi9BAB/yI7IoX2mJ51Li3if4nPha&#10;/y8d8E/S9yz/JQF8Ojv0mQZIDAN2gcM/W2FJf1Fhb3i1LMmXstL+MlIB0uIvpIW8ZO67Ktyx1L5v&#10;+FDGJMrIrtDBvtHDjhz5/LgkeDvKcC9cbSVIlfdCgeCJGrK/12X8Q7v277FW3+Etv572uDP15MFi&#10;oOpKrNlSkjM0WgYtkZEc348n0vf9Chvws/YXcLTGO9xaeL89A63RoA3McWsUIUB5MULj7wjglQjt&#10;uShzbiI4Vwn8x5Sr5G1ST2t2KLu7EP7Dyn0KxGgnVsSSqhKheTwYDPhld7zHO9rlH+/wP2zxoA0O&#10;PDv0ChWamvg0UjVfEsSIsmf56y280dkO1z2M1t+L0VsP11gIVJzzl198owQCtrc43uUOxunmuN3V&#10;YauLozaXiW73Zl/LHSQYQtl2UKYjlG5zlGq6nay9nqi+kqC2HKe9FG28EfPoIOHN+6T044TS3bjG&#10;9egOfkAz7snbzcTu5fiOubThNu9Kb9kAY8HnmpLByvLxIlIxyqZv9V2aFG3eCmgn3FEJvacaJKgS&#10;LK+VICYXLCD3WkI9QErVR0b+sZHqMx+TkN7oLk4WfqWANZ9F7/Fp9xJ+bnjB4aVWqJOYma+8bbTm&#10;s2Rt/zjVoBdyATYyAcqKIaLmqRfss3/rWvArj7I/er37zrPhskvDTfvae9Zvb1nkfW2W/u/Gcf+H&#10;Qdi/aAf+T9XXv5V78UAtQkIGXnlaVvaNjHYEyjJO0Dnpplv6Jfei759UfP2k8rePy371pPw33rW/&#10;eFL5vx4W/MIh98+O+ddssu8YJQuqRkjIBynLBekoheqrhOgqBWkqvtFUDtVUj9FQj1VWi5VXiVLW&#10;SFBRj1NVi1ZTi1JXjdBQCdVWDtZUDtdUjodRDdNSDdDRfGWoF2BlEuFokagrG2CjHPFcKzZCPzpV&#10;51WWsmOKsMrru5Lexvad7UNoBq+bwWziMuvnuZ27K1WzrGI6Pmt8MLrp3euSQt/CXP/yksiW+oT+&#10;zhzcWA5hvIiCrWBTaqeYddOs+ml2wwynYYpVz2fWcxm1LHgxVwBigltZ8BLCX9LBZrWzmEjQyWGD&#10;uIn6kwCuYpLLaYRKBilncjh9pA/EoP93PAaSClxKwSH5wbAG5tDKGaQSCu4tFV/JotTyGABQGdry&#10;LrC+6kXVW7/KkjcN1WDkRSRMHZfaszrVOsesYcFTTBcSsW+ppDoOp3kKTqhtp5NGudS5nfm9o0U4&#10;zXeV+H6DsrOEP9xkfDycPXo/v3U0u7jLn9ni87Z5/K2phb1Z9iKZMYXe2uF+PJzeW6PvLZP31xlH&#10;2/zd7ZnpRfYEg9hJwDWTqc0sbh2dXcvk1LHY79isRja1kUVsZGAbaLg2Lq+JyarETuT3NZf2v+vG&#10;tRNo3Uxyx6cNOrTDg/YX3u8tza7Poec57VOM+pMJljtn+e0zvBY+u5HDagK3kc/rnZlqZ1DbqYQ+&#10;ChrDIXIW6Wtb/J09/v7e1P7u3MHh8trOAn2eMcomDXDIXTx6C4/ROsVpmuI28zjNHHYLk95Mo7aQ&#10;iY1U4jsmtZrDqOexG/mcVh63hcMEPXfQiLWDXT2TA+Po/onRNupk+xpnBNqgQYdTELS1tDWPYxN7&#10;iOOdVAzovHOe17LIq+LSqqcYmejh+P62IvxIDR1bQRipIk1UU3CI3z0HeGDAqRGQ56f2ZD3gSgIW&#10;PBVIKnk7n9M5zeua4SNzPjex6GBXKWaicGwYUDQ+Ujox1sVk9rLYfVxu/xS/d4oPJ6/zuE1cdjmF&#10;WEmnVDNplSzaOy6rjs+uoJGLJycaJ3Fk3hyLO9fd2JnhHx5r755p+6jUzqPW5nGD1eMmc3dAg5ln&#10;renjahOPKuMn1ca+3c4xOJ9cxpuyuej6zbSuzZTOpdgmsnfuuGtSl3lIs/6rLuM3mIdJ06/LNmJb&#10;ZoKqZkNrFiLercQ0rf2Y9bsa2ww2AacaeP3EAcNWMr5t6+fYT+lei26aDqzgvCzhvS6dD6lZiWxY&#10;i2lGzOV8eB03oIzmW0B8mo31SD+1pKDzD7nDUBkOKp5ErCqiS/fTewEgAJugB0T6ghgAAlCzndwJ&#10;jp0KqmS8KAJHgU1QD2o2EtpADBqAADAXVgvOOOwUN/owgeCVBQaA+FSk552ULnAUGB64UkS7gmMR&#10;EPOKjOF9zhDomRdYvhzdiLRHWoISGS3SFagBe0FX08FVlOd54BpxnhnINSLq9zCzH1ws6BP0ALoC&#10;NWATHAIOB/FSVAO4S2AXiAFg8GAXcqUIIN5KhufEXotvBNfFC6zkBlRNvambD2tZjuw6ypg8zBg7&#10;YWQ7uRuMts8uvFjdocbCvu+xPS/AaTfK7mO04XGM9m6CwVq6035TEkQZhvDk+bqhxcLBnezB4/hO&#10;KKZzL7j1OLrnU8rQdlIbM7h43D+ZmJw3XdvArKuYH+k85hPgid8P4OSZo3Xm4SoVnmfuRAAfbMzu&#10;bi7sbMyA98zx6ji00gxNp0OMFxDVCWKYQxwjiK31ka4KMQGGH3lPdmfjF+ZraDPdg8y+ZmJfK3W0&#10;h43vYVEHeDNd9LXIykmD56Woh/mSvrViXmUOER1lzbNNteygJ7l22q88raNN9V55e2bkpLeWZ1bn&#10;vHpT4uFS/9C4xEQ23VQhzlDumdh1uyt/iVJXGg0Px0cl1Th7ZWpblVk+bnJ80WDvW2/t3WTn2+bo&#10;1+Lo2+T0vMbaAxHA9baPK2yccy2tBmLDP5HHxkuTy0OfVIZ41AW4lbqZZhspJahLuN7/xln8atEr&#10;j4XJUcrAWPiLGHsTX8+Hie72qfYWSVbmSYHhnbWD62+HV1zTWxSeZ6I8CkQcsu+ZRCo6xYeXDE3O&#10;QNQVqAO7EJff/sg3QVXdRkFMzUxGNdDEtNLbAxvlMxvjsBFnuxHvshzjuZ4YdJCTfZxXtZf5bjW+&#10;djaiBnzu67FtO4kdW/Et23FNB4lty4Gl2+GFOzGxc0HuOA/Fbvv7zbZCjU4q6NDgFt/YDMeEV4ZR&#10;zlqh1vqhVpahdg7R5qawADYzjDbRjzTWizhZ0RYGWQDYzSnH3ipFQ/m18H3nO9et79600lZ/bagb&#10;bGkajaT8IsbXwSYJkaZIxq2NRTyIQQliW5NYe7N4O9M4Y61gZamnYvccBW5YP7hupS7noyb7XFfl&#10;tbVRtJNlEmhgZRhlaRRlaxYHDkQAh5sZRRroBOtoBIAAiVUVfaXE3cWFXUCpIPNUT+sNkvsL2psa&#10;Rhjrh4GjnO3TwADApr52EKgBe10cMx46pINBaqi81Fb3B0cZ6oaABtbmcU52qW7OWWCXo20KiJEc&#10;YkQqmxtHGhsEmxmHmJuEmxiGaKm/kEV5CD9wAPdBFuWpJOetqeKvrxViqBOmrwX+AfNGXclfWyNY&#10;WztURydMU/ONmtordY1XunqBRsbBKmpP3dxTMrL6WtrZ3X1T7V2clnZ6Wzu9s5Xe3co4pbOZ1tFE&#10;bW+kICDr9bbWkz6L23pC8zvsz3JW+v4VZ6Qv4NQHn/e+P9JYgf5ZmquwX9JYjW2sOm9/6ypwiPo9&#10;a38riscBZcVjpYU/Tft8an8L8ob/tgBWCxLSjhLUS7qnnfRAO1VEO11AKeqOmM/N207379oKC9iJ&#10;izqLy3iJKL8U1gh9oBV7UznhnlqqqFoaSjFOVipYA+VvJRP4RP7NW5e3zW6lQ4/KJ11KJu2ysVYZ&#10;ZKssil02yT6X4PAZvCMgGymx9pk4OxiCbSbxR+DYMZ/wc/yV9z3FIQvvlIZ3SoFLx0y8QwHevhRv&#10;V4W3rZm0KsLYZVE9YudDQg+yfKFKZ6hO90OD2FHbtf2ur9/3fQ0Nf/dp8LuDru8PO+8e9ygt1+ku&#10;1z/a7UmAiE0QawJiYI9phGM2+YCDPeKjD1gjO6SOfWLDJ3LlR3zm4WjI/uCzwyHP9wNP9jqfzJU9&#10;omc8Yqa/WM5Nfp9bNxtYhH6SNeJX1h/UXvmiLcShzFk/S0b0jYxMmLRymIic7z2Uq6z2c++gkpqG&#10;kXkm++MSH9qaO1pgwPO/LcBrXh4sYHZnJ/ZP9Bs8L9MOG9oD/xmYgw5moC0GtE6Flonv57C73NE1&#10;Wt8CoWMG08wYrKIPllP7S0k9xfjOPExb5mRL+kRzWk9FTG9lbH91/GBt4kh9ylhj2kRzBgDTlg2a&#10;UfqKOWNV84SmDWb3wfTw8cL44ezn7F5kYWAA4vnOetZTdk74wmr8PU4NKIjPSd+zMdiLyEswADCY&#10;nemxLf7I5smCo4iA/Fn+CwL47KgQ9XtWoP7jIEd9yblmp5xr9hNn/e5/yt8WwGdv4/4i5nAZd7SC&#10;P14l7i7iEU4FMAKyeQ5wit3Zz38QgHB2uWhkxeg5cgd1uIrQV8oYq50htO/PYgF7MxhkeVRk/mfA&#10;4Tz+E/jnC6KBAQdT0If5E2ahjzMwx3w4k3ibDm1QPq2RwIcOPusFahcH3UAZqsT1lGC6itCd+Y3F&#10;Qa1lob11sWNtacSBAuZEOR9fO0OqByBWeGemf39+aG9uEATrU/2rU5OIAN44yQDe5fTssroAq5SW&#10;ZUbvDK1/aYY0O89a3F4mcFhOr6NvGQVeMkn6wTzrjnU6IoADtVWSlG8UqVwGZKoIJalJJarIpiiJ&#10;F8rdKpK7nil3J+3E/mYoCwJ+1gEjbhhpcM7ynmb6In73lNMeQJt/SgAnqt1JUrmbKyucjxLPR0lm&#10;SIvFKQpGKd9OVLuVonIvVU48VFrVSdZGWdXvilnKX+xKLtoUXzVOvaP12sM/e3Fuc51D/TAN3nsD&#10;R6z+fVbfDmtwkzm4yRjdYo3sMUf3OMP73KEdbj8A8b5b7N5NVg/gnPr9kaE93uguf2yPN3auPJpB&#10;H81hQLk3Nb7DGdnmjuzzxw/mMJvwlNE/A3hEN2fRa1Pjy9yRJc4wKFd4o2BzkT2wxB1Y5Q6tTg1v&#10;zYxvzYNvMXpnEX24jIfnxtmiQftMeHLyIw6cnr7PgdYoH8AXhze2wxne5Y6Acp3Rs0hqm8M3AuYJ&#10;DXP4+il0DXWgcLQxqbsioqM0tK86GtBcGFib5Vef+woEAGxHJqk3jzVaOouvW6W37k/3Q2toaI8C&#10;bZKgLSrCh3US+NKBLyPyNfxZThbkxgJOBDB+e464NU/cWCCuz5NAecraHHZ9BrM8i15aJSzszVaP&#10;YwTMfK7ox9wwjJK18w5J86RTHDZoQhD5OwjzR2jw0vHgjQPM7fckgcPRW9udt6EJveUqtXSDXwSj&#10;/j1V/U6I2KUfpa/gmfRfESQt+GcF8Omcz+dAEnwRy3vW/iIBIoBBGSd7P0zseqDAxTDxG9Eyt0GH&#10;ScqCcOdKAvC5VITg031RwsdKCxaoSmeoSiYoiyZqoSK0xN9oiYWZKm2hO46ZmIWxwQ983iFneqC8&#10;0UXL2kTWSk7QRUrwqZSAt7TQsxO84P8hK+yFaGAZEU9ZUQ85MU8FCYCXrNTTB2IeD1BPxaV95GRf&#10;Ksm8UpF6qSzhpyj+XEnWR0bOS80kQP9xzNOcBv+GXqusIrvCUs2oaLWIcJXQMNXwMK24WPPsLOey&#10;Us/6mpddbYEDPRETI0lkfCabkjfFzJ9mFU+xMzGThQRCOZ1ezWYDqlgsUNZwOKVUaiWTCeLTHOLM&#10;8fGsybF84mQeaRKUBSQsDBFXRCQWkojIhM+Az973x7Tgs9LxLFkn0zuf18AEXAZ6LBMznonHZBFx&#10;GSRCGp6QgsUnYwgZOGoOhlWI45VM8NJb8U/jKuTM/S4IG4upPBFR8BSUfSwo7S4s5S4s+UhA2OW+&#10;gBOc5iX1XFrES+S2i+gtVzlBL2VRPwVxHzW1QEFx14t3LO7Kulg8y4itHi8Y5mWPsdLHqGkTFHAi&#10;cDp4+mICOo2ASSPg0nH4dCwBIQ2DP+V0vujkCUzSOBoAAkDKJBauGZ1MGJ1IHJkAJYjB3iwcPGl2&#10;HolWQGOWMDilHH4Fd7piajqLTIFTe+nUNCI+amTodWfb0/pa99pKo/RkvZQEjbgopegwhcgQxZgw&#10;lfhIteQY45Ic2/pyr97WV6N9QZNDUYTJVCalYJpbwGUV8zhv+dxyPq+Mwymh0cGn8JNZ/4JT7XqW&#10;/4IATsShkSmgzwrgLCo5k0wEZBEJgM8a+D8TwABkwLD6PZkSvIhEr2et1BIX42snzLxSBBQ87oi6&#10;iKOeSUu9kBbzkxX1kxPxkzuxv7Jiz04yfU90L4zPuVJWwk9WwgcpZcR9YQcs4i0h9ET8gZukoDtK&#10;5OlJ9vAreH5XUV9pkacoQRdFlFNT5fCHzU/78/PMsa4N5jB/qDr/iZnZxV8+R91wuvkn2f/Pvxj8&#10;/v/S+cW/mPzh//K4/Y23wEV/6dvRGuIpxnIZVkpZdqp5thr5pppFJppFhuq5uvJZ6pIZasK5GiL5&#10;2qI5GkJ5WiJ5OuKwrNWTztGXS9eWCVNHlYf4csc6Pyxy1rmERSZhiU1aYOGW2bhNDg7am9/Bd1cH&#10;uMboSyfoiGTpiZeYyWZqCmdqiMLTO/+47m+OtgSSBIzEuTqSiAAuNJApNFDIVJNPV5HPUJHNVZUu&#10;1pQp1ZIp1UQVa4jVGitkKN1PUxUptdTIMVUNURKLN1R99+rxaG44oSZ1qrtsaaRhdaxteaSN31FD&#10;ri4Yz01oCHqWbqcXryeTpi+TbyKXbyiZqSmUoyuVpSuToyOTqSOdpSWVoS2VqYlK10Ll6sqCa8zW&#10;hm13np6c373vHP74r043/xLpYjGHGTwkYXYGuvuD/Fq8LGuc5cscb7KKdd5PWi/2SnPbb0x3XqC/&#10;+w2v/reMql/ONH0/23J5seP6Wu/NvbH7H/FCEE0cYonD7pByIoBp1+HcX+qFj+TvP5B++EiGJ38+&#10;xl/4QLwE28cfBTDY/FlOze4/yI8GFNGi5+Tozwlg7G0Iew8RwPvMnwTw7sBNiC4Pka9A9D9B5H8/&#10;mPjqE0FnYcArxsdEQ0pK+AdBpZtSSteuxT/R3CL7cgfED9n33rO/+8D4Dr5MwoWP+O8+4r76gP/T&#10;R8q1T7T7EEsYYovAcCXgaaJnFSCuFMSQOMQ/WB+5Ptf9Pb/1G07Tn9lNX630f7c28O3G0PfboxcP&#10;0Nc+J/vSBY+wN2DpS763N3Flf/IqnA3MEPo7AvhkCu4vgaUvYn/hRZpPfDBEvQF/TIy7MLR7Zxzw&#10;vRMNfBOZ4hui3npPuLo99u3W6Df76Asn5z3PIVmKM2IR6ack8L2g6HUHNflIaalABaXnEpKPZERe&#10;yAm+URQMURIOkBd/KiPlKSXti5J+JQn/nQcsbhFlexory/ufgoheRO7eveV477aDwD0XEUE3cRFP&#10;STFPlPhTKQkveRk/RTk/ZYXXoJST9pWV8gYlOOpkpugAxMWeOuC/iai/tNgbabHgk/KUAMCPQheR&#10;uz8JYJTEq1NO3lcvZE6QlXj5E+KnShgMwA+ZxRpewxgVBJCTCFCUeKEm5ql618pCzOyljkOEvnms&#10;jnatq+1Uou9WtNmnBH0o3QrKcthNtpkL0aV5SeIcb6ItvhnW+/WkyVd9Or8eNL807iqO8dbcrk+E&#10;nesGH9qaRiaCfr/CBiWSCnyaEIzoYcDxOn9/Y+6zAN7EfmiPIQaqLEVqbkap/S0BvBalOxtpNpfx&#10;GCLUQuAfzMv4fWpva7o/pSEFWpmA5gcBs61p7bGe+9hmeD7qDe7HranjzdnDzbmDzcWjzaX3m8vQ&#10;5jy0MQOtMiBWz2FbCj/JgRGgNh+mcZBsvBGhCVgJUV0KOlkkOMFwP94ABAuBilMvpOlPhPEudyYd&#10;rgOwzreILvfWg7W3w/X3Eo0OMkwOsgx3MvTWEvWWow23opyPEl5/Skw5ji+GBXBMJ+tNK+ZpxXpi&#10;33xs50LmZLVbsauoj5nwK3WxYFW5BFmldEObOqtHrWrmhSJKkcIKb6RVQ+Q1wmWVwlQ0Y9V1YxWU&#10;X0mIOmtLuUU6Jg/H9sznEGbiRucSJhnRw8UuxS5yfrooL3MVbxuUube8VZTG0zTdwGSNsDeKoY5y&#10;ISpKoUKmqV/bZv27c96/ur/95eParx43fv+w4YpDzR2XquuuJX9xK/iVW9a/uqT8L4eE31vGXjaI&#10;uC7pc/+up9Clh/cv2N+98/CBnLeIaZiwS9olx+zv3N7++VHpr13/b9reAjqOZE2wnsXZHXwz8+Yx&#10;NLdRtixmZmawZUm2wIySZUm2LGaGEqPFzMxYUjEzipkZ8o+stNV+7u7ZN//ZPeeeOJGRkZFYpSrd&#10;+r4o+cXTqn/xqfsogAsRAXzNLk3OKFJNJ8RQO9hWN8xRO9hO4621+ltr7RBbw1grScJnPd1II+OE&#10;c/sL617DcEvDMEuDSCOteDODFEvjWAvDIHPD1w5W7x54pAc8r7TTj3I1jH9sGPfGKDzVLOC9+dNy&#10;Hbs0NeMnGlad5e0ELGOEzGhj0OsFrM7NhapZzsDBevf6fLOAXUbAZA31JbQ3RzTUvKuvfFVV8ry8&#10;AJQRnU3pE4PIlMDt86KOOWHnvKhzVtgq4jZJpnRtYNGQCOBPve85PyeAa2gkRPRWSRI+52HGUGMD&#10;5TRCq8QxN0gCN6tZFARJqmF6KY1QRMKAEpmcGNAk5tbyGKAlEz0c090a0lwb1FD1rrE6tKkqB91X&#10;jB2uoGHqeYwmMb9lerpVNNMqFLWwWQN8FnVRvLg7v703vbPB2F8mna7TDjZYJ/vTx6cLO8eLM5sC&#10;2jwDO02ZEMMQ5xkTrEkMc3xpUwA6wD+S2OLtLzGON/iHW+LFZSFVwBqmU3sY7G6OsFMw08oTNTC5&#10;tfBpEpro+DYWoYNN6RdND87N9wq5nUzcKG+KtUASzmC4tB4OpnWa1DfPQIu5RDKfOiZk9S+K+9YW&#10;Oqe5PTN8QKcY1retfG6HgN8jFrXQqJ0M8iCLMskjM6YZ0yuctS3R7t7M3rb46GBxa2+Bt8ib4v8g&#10;gGG9ymE2c9lt4OLzOD0cdjeT3sGggtEaeewaJq2aSq6jUlqZ9AEBFz3Np86LRGsz0/MsKmmQONbE&#10;nmoR49t4uPa1Za5glkMR0HAiJm5BML4o7prh1PJpNXxGjZCZhRlOGGgtJozVMXD/sQBuZNPBY9PM&#10;ZbbwWABQAYuANi6rFRwni97EpCHAc/2yGR18DgLoABqrSfhSDLoYPZbY0YIa7C0nYMCz1zstBHTz&#10;+e1sdgN82Sk1FHITi9kpFvbMTjfzeeBedAunW0m0PiJ9ikDprGlOfvk60sE1+5ZHxe37tbe8G529&#10;Gx3vNTjeB9Q5Pqx1fFpp49Po/K79dnifZxwtsHgD1XuQN7Ke1r2fNbie2CF6V0l+lo2+mzDsEjV0&#10;K3LAJZL4NIvpXzwbWb+R0rUrSWu8mtiOhLcirPxlKPBn3vdTlmOa58LrEPW7Ft8GL0bUr8S1LsW1&#10;LMY2z0c3ngPGR0ww4VkWK6AErN3LHDjMGT7IHkK0KzhaUEcCcBGbi4hSZBGAHOd0eC3tVQEYEGyF&#10;dAbtoDPYI2KFwSBgQ2FIFdU3n/g8G+wUwHlTCjYBPcEej3JHwO5AHdn2g2eVaFekEaw9yR/7TACD&#10;taAd7BRUQAvYI7gyoAQgRwiu20xEHf9dBbi2YNdgp+AYQJ/TgnGoeBLsF9kRGOH8soPBwVGBHYF2&#10;0IiAjAkqoBE+HlTPZlqHBNAO9tI5G9HCf9vI9q/lBNRNh7atJfbvZ44d5U6sJHRMPUyrNH9Q7+I1&#10;+NhT8MZzO8oNirWD4swPkm1WUe7rdbEQfQRispc7MQtlo5t5I0cpvVDKAJQ4vBfbu5PQe5g9cFA8&#10;tFXavVbbudLWvT7cx+9qpHRUCdCdezNEaE8E7YqPlumni6SzRerhCndvbXprfW5TkgX6eAUHrXZB&#10;M3kQM/CM6gXRnSGW9THT+IiqA9G1IbrZCefe3mzC2kqDYHkEIx7vY493UEZ72fhuBrmPwxvkrWd3&#10;Mm4H16vcK1Txb1bwqXF824SqoHU08eIDKzzM3zy6FWNvGeTtlYxKbWss6XofHl9w37Pa3bLqpm7r&#10;S9c6H/ccV4sYM+0CV+f2V6/yHVy9v7ySauhQdvNRm1dgi4d/g8tLQLMrTKf363qXJx2ePg0uDxvd&#10;Hla736u4/4Bemg8xsUMFcYVv7pW9u1cfdK/77YOhgHutT11RriZJHjatqZGTjbWoqERX+/t3HAP8&#10;nuU8u5fr4Zrp6VWQkI1rwx3mDc/fTW81eFcidQ8l8zBP5VGmRUB+WPlwH2ebvAZNTe9PcDebh+jp&#10;2bWvn73zNLe/r60TaWNRe99+Jt5rK8VjJ/3JeorvZnrYfl72QX75dlb1ekbDQkL9QmzDekr7TmrX&#10;ZlLbZkLLblLHAbjjCS07idnbScEr8R7sILPhB6p1zqqZRnppFh6pTqFJHtkRD/J976HcXcPtHAMd&#10;7aOcbGOd7eKQOOBbDgkujokAxAeDdvdbqZ5uKFDRVnspdcnl4nd28jJuhnovHO1C3Vzi77ol3XVN&#10;AbjeTHRxgkcA27rfSofP3S3LwzXj4Z1MF9sYK8O3Nsbv4CTPNtHmegEa8g+vfXdT5pKrttITJ8sI&#10;79tp91zTPW+leN5OdXf+kLcZDIhYWDurcEvTdxYmQTcdYr0kWZodbaMMdF6pKj5UlPVWlr9vrO8P&#10;dn0etgu2QiKAkbBgUIL285jgc1EN6s72MWAt6A9aAJ7u6fc9swCgguhn+IwcYhxtI+2twx1sIsBo&#10;9tYR5sZvkZTUKgoPtFRfGOkGmBu9szINtTYLszIPs7aItjCPsrSItraOtrUFRFrbhFlYBhkY+piY&#10;+Tg6B798lZ2R1VXfRO7u4/YP8LvbGb3tHxwwqPS0MRDv+9MCuJHc1kj8TP0i/IX0/QQk4fOn9veD&#10;6K0j/CSfBf7+xzTX4JqrYfWL2N/P1O+n9reyBF1RPFFeMlFW9BP29z8SwDdMI2St4m5YJl8zT7lu&#10;ni5jnnFdJ+qS3Eup6/dlZDxVle9raD9VNXytaPrumnn4VdN4KZ1URYM8LcNsPa1EY+UQF83QIOuk&#10;XPfc9qcV/U/ejz8qmrpfgPXMw93JwbvnEGABXPCX5CMl9Q4Mwx2OEma7wXBc4Tr5zl8q3v8YjxyC&#10;VwrBK4ngmQaHAt8tJrhXEtzqABTPWrJ3PuNZ3EzYm93c+1CtE9SqddYmd9SmutumfNytCg1pQAMa&#10;+x2q+61Gx923F6ruLDQE7A7kQtRuiIc5ZU0eMCf3uJh9MTyJ6TprdJ3St0ftOqE3nxDfH02mHIyF&#10;n4yFQmORJ/0Ry5VBrHQ/TlrEYn7+XlGdIKZk2C+r8UVu7qOiNy7ZN42TdTVjLWzyTezyTZ2zbdwy&#10;XR9khsTUdw/wtpePdln4U87wIQ+9w8OsiUir86zVZcHyqpjDpwlE9PlZ1uYi92SdD+0IoYMZOMvK&#10;Bhv2wXsC+E/CjgD+SrYEK4190dSuYGKLN7zOHliidc6TW2aIDWJ8HaW/kNxXROotJHTn4zpzMe3Z&#10;k62Z6BbUSH0KYLguGZRgEaylD5WyxivBxzgxqWOW2r3I7F/lDm8Kx3emJ/dmMUj052dsiib+Xwtg&#10;sJcNSfJnJP8zOJ5tMfrnHPD/DwGM7As5MGSPCJ/2+Ws43/AzPut2zmfdfuBTv/t/5OcF8PmlBid1&#10;Hv57sESU6F44xHB7ngRPwrpA/g/YmyfCU+dKEj7vz2HPOf99wDp/lDFeO9iQ0VOdjOstEeLbVzlj&#10;q5yJFfb4MmtsiTm6yBhZoA8DQB1hjYveEeMP5siH85SDOeLRAvF0hQwnH9thw4oOSSUNOJ2GjsET&#10;zgZrwQGAHS2xBubp3WJyEw9XQx0tmezK7K+PbysLqy94U5Prj+5ETXVnEQby6eOloMMMtXmR1bHE&#10;65thjYjZE3OcsSXu8AZvYJc/sM8fOBAMbrJ7VjhDYvrg0gx1bpE/u7bYj5vSd3t8xSHkG8fUr27l&#10;SrlmGrrG3Ln5+FMBnGMkjwjgDAMVRADn6Fw7l7sInzpgUDlfm20oBzhflS6ZFTj1Y5jvud/9bBOw&#10;6j8ngI2upxlK52vJF6mrFKqpZmsqJ+rJxhlKpZlKZRhJp+koh2kaeWrf0TcO+MYZ9du7pd+4l35n&#10;n37FNBARwCsc6omIeMId+TkBvM0Z2uQOAM5jfxEfvCsc+SnGwJsSYP9H5fE05mgGC8o9IRoeljd2&#10;IEQfStIgb8Bz4uLhuYHF2FURZkUIzxCMsCyYRAB1sGpNDFomloRj5+WiYBQ2xJIStIAOG3OY7XnC&#10;zhJhb4l8sEiFNmeg1WlokQctcGGWedAKKFlrzBEAOFlwJIAVRq8Q0wjeEtnjZVx0GW2oYLItdagu&#10;FtBfHdXxPrgo/n5p8uOqjBcNua/bS96Bdnx3Jm24eJbetcAeWBOOgRfd8Sr5bIOGyGCw+NPMIcAv&#10;Z/B63JqnbCzQ1hdoq3PUtXkqqABAZXWetDJDWJwhzs2S+IusLjpZ0d33e7vkC7YZMrbvXJ66j4+6&#10;zuBunJC+gAhfQOM3jkcUd6YU94kKp7irx2NXoUnDo1678XDFNLPfRqr9IUH78ieBv4j9/T8IYFD+&#10;JCgjJcC5Bv4PBHCE4oUg6S+jVa/Eal1P0ldINVJMMVRKNpAHZZqxEihTDBU+K9P1lbL1VFDaipkG&#10;qsn6SlG6MtHmymEWSg/ULvRlhm+ThxbRA9t08i6TLRrBRNz3vWfxSE/hkZb8ay35AEn5Wkvhlaa8&#10;r6b8SzWZZ5ryL7QVfXSUX2orvZBEAz9TU34up+4ro+mnoOanrOqnrvgKdsYyL9VvPFOReXT56m1F&#10;vae6Lm8CizuLyaKQnvGwUfTDhsa7VRX2Bfmm6Sn6iXEAg9RE44xk6/ws++K821UlXi01T3tbX4/1&#10;BWFGIrGjVRxmA4tRx6BVUUhlBNx7HKaciAf1AvQ4qINKLZ0KqKFRANUMcikd9x5Aw76n4t9TiSUU&#10;YimZDDtg0n9OAJ8LP8T5IUGfBWQiCofOJE7mUHA5NBIcSEqhpBNJaThSBpaSiaan9OLeFLW7BGZo&#10;Ofpd0757SdFFVvXBdfl7V2U8r8t4ySs9Udfw1dd5Y6QbpCj1UFvex1ApQE/ulaGsv6nCGyNZf7Ur&#10;zxSkH6upv1LVfnVV6f4ltXvGHjHvSvoryQu5U+wsLCsDT4N3R8ClEjFpRAwos+i0TCoMikLNIFMA&#10;6SQyQhqRlEogJuPwKXgCqIAWFJmSTaRk4UiZU/iU8amUUXTSKBqUyWOT2VgiCkMAZTaeXERhlLH5&#10;DeK5pvnFutm5+sX5xoX5ymlRHpOeiJ2EA4L7u2OmxsPGhvz7ux631rtXltgVZJpmJOqnxF4P9pON&#10;eKMaH6abHmeem2ZfnONWUexVUx41ORaPm8wgEfIYtGIWs4TJLKLTC2m0T6/5p5w710/5/yGAk3BT&#10;KWR8KoUQh0VHjAwCkAjgHAm5FNgB/6cEMBL7W0ylldDo76msnBHa28Ju0/sxFzQ9Lip4qGi/0tIO&#10;VJL1kdjfQJ2/EMCS6X4/GF/JfMCflBJN8loiSPxBKXHAr9UU4A21lX2RVR+EjUKApqKPvJT74zux&#10;XOLCzvzmydLc/hwVWqcSWzKiHDTDjeXTnfUzHPWCNKQeS/3R+8JvX8h8Y/GLv7H65X+1+/3fun77&#10;Lw9l/uCvczHMUi7BTh1lqZtvY/je3vS9g1GxtU6euXKeiXyeqVyJtUq20Y08c8UiG41cc9VcC40C&#10;a90kK90E71ujtUWbHOK2iLbEpfBJaBZhbIFLXGRhof05aJE23185hQou8TJNML5W7KRZYAP73R8H&#10;/iLq91MkHbRyzQ1zTAyyDXXzDbXem2iVmaqXG6uUGimUGsmXmikXm4MN1XJtdHMdDVNsdCPANyhD&#10;uShL1ShrzXArzWgHo3QPx5wHbln3bic6W4SYqkeZqha6mdfdty1z0cuzlM+1kMs1V84xV881V/+s&#10;zDJRgR2whUaxnV7VLVPwvv3m2p99FS5EeNrPYAeXx/sJBZnp9ibpliqZ1pdTLX8prLSCGPd2sIYQ&#10;xwiaM1sbv7g2+M1Sz9fsqj+wqr9gVf+JW/dncevXS70XtsYu7U1dloSxfndMknhW5ncQ4+tT6hfH&#10;5D8dEP68h/3TPu7PR8SvJPbx/64ABruTyMhPI1N/4DNL+j1EuQzhpSDcjTPS9UPa9x8F8C8P6V/t&#10;o69DbF1o6vcQ8Z8g5j/sY35xjNNdHr8tIgah4s3tdH5/1/RK/HP9iWqPY+HD6UmpTeqfdmi/OaR+&#10;DUtZoiJEUIUIihBJ5oh45Yh25Zh+7YgmdUiFOaHLQCxFaNEQmjeEpvUhnvYZQxX85d2ckl4fv7KH&#10;vbI79d3m+FdrI7AJ3hj7EgkI3pr4+oR09YhweX30C7AWjgxmyR0Tf/K8YH6kfhEk11Nif38QwKA/&#10;/RLEBgNeg+O2f3DA0hINfBlseEa9APock77dQv8BsI/78tN9nXNAVd9gPe2o8HE1ddOSfqqnFqmv&#10;F2NgFPD9907qsv5aN8J0b0TqyQXrKr/SUn+poRGooRmsquKno/FGSy0Ayd6srR4I6kpyL/S0ggC6&#10;mm9Bqa/9zkAn2Egv1Fg/RF7mgdwNb5nr3tJSd69f9bh2xf3aFVC5oyj3SFXpiaaaj6YaPKOwusoz&#10;LXVfPe1ALdU3WqrvEAf8aRzwT6MYpK4YrK4YKinPAY2I/f0JAayqHKgiKVWV/WG5C2dBgNFR9v+E&#10;DxoYlPpqQbqwKn6rovhWSe6dklwIKNXkA0zUAi1Unt3ReRxg8yza8V6crXP2zVvt9x2WIu22Iww3&#10;oy024x03k122U133U28dpzgs+isLHl3lP7yCdvh9v/2X7Q7f19tLYWIf7NIG1/iE7Wnq3hwDcLjI&#10;PlsTQNsz0NY0bIUlYvhcAyMC+Ag0rjGhTcJpdwI11Hgp1nwzzuTnBPBanPVMjPNKoS/EbINW8NA8&#10;/pQ10JsTNFzw5pTWBC2PQvND22PF/SnPCOXR0AIRmmOeLgpPV2aP1pcPt7ePdg9P9o+h/YPDlTlo&#10;awb+ebqwFxpO2yh7tJzpsJ5mvZ1iux1vNR+sx3qhwH6puBRmiMz+e5jqAEpk9l/QCNai3b/rt/sD&#10;6e4Nirc844Uy943GdJTucpLpRrrNbrrrdpzHcUoglJZykvJ+L6VlNXmAG9GLf9W4lDwyHdeznE+q&#10;8CryvOFzSyXUVCHcSDvVyrr05p1mJ7d6XdMMZY0QXb0IU5MIE4NQQ61wa6N4e+NoR/3gB2ZhGffz&#10;JmP61nJJi1GDnNdNS2lTLBQm0jPdysJPzSHgsqaLm6nnWzPvZGv/bNuwTLPoYN1wN7V3murvbjii&#10;fuuW9T888v7mXvHfPqj5l/uNf/Rq+cKj7jd38//tftY/Psv5u1d5fxdQ+K+vC75+kSt3P1tGJwg8&#10;RbqXH6t8eUfqz86XL7tK6TyTcoj40iXt93cLfuVZ9M8e+f/4oOwXz6r/4Wnl33oVfCaA1bXfGWsH&#10;2euG3tJ456Yd6m4Qfdswxkkv1ko3xkI/xsww1hgm5oP9NQqzNAyxAhhEGmjEWhikO5gn2RiHmOv7&#10;Otu883v2PjVm2M4o7rZRordOjK/WuyRj/yprnybT2wXaFi8VTYcKWrkYDo0lHuTyqlmUCiEDRZ2s&#10;muU0LYn61xdHN1eGlufbBZxKEi4XPRLUVP20NM87L/3J+1z/2rLQtvqkwe483EQxcaqKSW4WsNvE&#10;vDYBB3F4bXw4yfOn3vecnxPA1VQiIoARv5uHGcsY7S+j4kELWASNYC8ISIdaHpzO98NsxB+9byFx&#10;qn1eBGidFdQLWMVkbMpwb0hzbUBV8evSzLCGktTB9hISpobLqhcK6niCejanhkwanxUKd1eWdudX&#10;17g7K7STFfLJGuV4V3B4MLNzMD+7ISCKyUMsTBdzspuNA/Rxcc1Tve3oTvYsdXt/bm9XdLo3fbzC&#10;OFvnnmyI11dF3GlwXdmDTG4Xk9fC5DezJLDBNWF08+iDAsagiF1HJLew4JZeLom6yt6BFiFo/miD&#10;xsO0CDGdTHTX5EhH60BH1cQAHBst5rSLmN0z7N5ZQfeMsEMkaBGCq83vFAo6OJw+HnuEzxpjkyZZ&#10;eJqQOL/GPzic39kUnhwu7e4vCZd5WD55mEvq5dHbuOAbCqWOzWjisOAYYh7YltvPhacT7hTw24US&#10;tczlwNqVQm7EYxsx44Rp9tLeytHZBhgQfDNdFYzNktpJQ5UU3MAkdmSMMA4+V03OcEbmBK0COvhS&#10;Uy2ABXDm1FB8f0sRfrSWjpUIYHQdnYjkdv4McDwfosb5bPD8gPLDIyQRwC1sBjgYRP2CRdBYTcLX&#10;UoiNDCpoAYtIN7B57EBH9FBn4khPxvhgAWa8gohtoFDaqPQmAgnQSqJ1MTm9fCGghy/uEIi65hZL&#10;iZSaKdwkk0fAEVsKiwv83pQ8fF7udq/axbPO2aPe8W6Dg2eD470m54eNN58VGN2rtParc3jTfCtk&#10;6kXWQmLrelr3dFT9TkbfQebgSc7IYebgZny7MLCMcC9t5HY09eWHaWsR+7gmSYwMKktxLYBzB4wI&#10;YMCnxvdTFqMaZ0JrpkOqFyIbtpK79jP6d1J71hLaV+PhbdeTOxGFee53we7Yge+nHqYN342bfJDK&#10;fVu2ldYDlUwhKvcwZxjxwYhPhSOPPxHAoCeogMaZiDri82xxWA1oBMOC/mArUAGdp8NrwfGDbqAF&#10;jAmOYSGmCeyU4pNH9c1n+hcj0xKDQUD/o9wR0PNTAYzsBbSAtacF42BzRACDEwFXA6z6aUGbAae8&#10;BvXjvFGoCA12DRbBvrCPM+h+heB8wVEhm4NDAp1BBQDOFyyC6wwOD5RgQOSKnY+MdAPjb2d0ryW2&#10;bCS37aR374ErnDa4Ft+zENk1E9pGfPye4VvJf1M3H9G6ldK/mdzDel3c7RrU5Ppw+LGXINBjJ/w2&#10;FGULxcMT/K9lus+XB0PUAYjLW+3HL1SNr+UN7yf3QKnDUBHlLH1sI7ZrJbFlFdW+Xtyx3zYEjWMh&#10;PnsLO0Jvr8I0ldAG6xbow7sz5OMl+tEM9mgOv7fI2lkRba7Nb67N7qzxj1YI0GovNJ1/xnhzQvY6&#10;ozlBLOsTlskxTRuiaUIUg0P6nW1h+MpyzfTaKHkRNz5NGOBgh4Skdiq2lUztZS0X9vO8o9rVHhTL&#10;+zUp+Nab+lREZo61N3JREQ33bUIeOEe5345zdIoICippqhjsyS2vC3jVcNem0lmnwsu64dXd9sCH&#10;LX6P+oL8u/z9U0xsbv3qy3Blo3TjmxWOj2tdXjTe9mm987rV3bfh1rMOL7/am4/a7r5ocHnYfOdx&#10;0/3HHQH+G/1te4TB3uyIouD7JW88C586Nfm4j7592PbMrTvi5UBWFLe3aayu5rnHY311GxvTxzft&#10;Qu65Z7i5oB49qcit5PXQoYzeaceEOt3gEqknOdce56m8yHWIroppmmpnrY7P7g9xV9GCTQx3DU+b&#10;RQ/jG3IK054+jbG3TrdSJ762FofYL8bclUQAB+9kp+/nvd/OqlpJrZmLq16Ird9Ibd9L795O6dhJ&#10;bt9P7YUKGcfpIxsxeRtxYTvpT7bTPebibtPfuUfKSQfKGPgo3/E3C353N/31/XR3lyAzs6f2NqGI&#10;6L3lkHDbKemch155Lo6JliYhNubhrs7Jd1zS7K1g7SorfVtB1lVVyUNT7Z6e9lNzkwAnuyi3WxL7&#10;6wCLZBdH0DnT0y0H4OGa+fppubtjgom2n5GmL+J677tl3HVO0lF+qnLDW+m6J6iY6wXYm4W6OcTf&#10;v4O6c/ODeXW9CYcCg4q9dYSFSZCzfcynjQ42kVZmwWZGb1QVH2qpPTPSe21jEQoOAOkASgRQRwB1&#10;5AgRhYxE+rq7JINhrc1DTA0DwV7AfkH7PY/MTwUwwMku2s4qHHRwso2VhAXHghZdzZfa6s81VJ6o&#10;Kz8GBwCujLnxWyvzMBPDEAvzKAf7pNu3011cUmxtIw2N/DW1noKH09TcV0PLW1PHy87RP+BtQXHp&#10;SE8vp7ud1dPG6m1nI3S3MrtaGJ3NdFAiFUBHE629kSqB3NpAaG3A/ZjPvO85iD9GHPCngb+fed9z&#10;Pg3w/ZTP1C/CuQD+NOczQm059ofMz4j9LRovKx4vLYTV72f2tzB/9GcF8DXzqBuW8dIWSddNkmVN&#10;UpSMU+XVI69ceyEj/UxZ4Zm6hq+6YaCSRcg1y7CvrSK+MY6W10400Mm01Eu3Uom0l3vzVCs01zV3&#10;2L+p937hqHfe1L1c/IM88oN84r1cnGcW1j3zo/H9XADTPQoZHoWsu/lsCdw7MKBCdMvFuf8En6tf&#10;BI8czN10jEcaXN7NwtzJx7i/x7hVAggelaAF6x3B8Hu9kHh/r+TWYZXhbq3aZoP6cr3SVqsKNKAL&#10;2G/TPWyzhPrur9U/WWkI3ujOOphsOCT2blP6d1kjBzOYrWnsDHNwhty7xRo55gwfUdr3J8tOJnKP&#10;RxPPRmKgiXgInXTUHbtcHbxSG3PQXr7XPsoq6G8LqUh7kP7CNtJeJ1BfPUBbO/jBs9qHPjUh8d0N&#10;HXwm72hxCZqf3V7gcg956DNO37Fw7GSBeLjC2VjiLi4LF9ZmljcWl9fmlxcEKzOMdQFhkzu5yxkF&#10;QItkOAJ4RzLZ6uE0nFN3kwOt0uBsujtsOIByjXyyjDtcRO/Nje3OwvP+7ggnVrnDC4w+MamDi2lg&#10;TtTQxypY45WUwSJMe+ZoXcJARUR/efhgecRQZcxgTfJIXQa6OYfQVUwfKueh68S45hlC67ZkRs8N&#10;wdi6YHxdMivnmgBWMuD6IGz/wBTC1gxseTdmAROA9Tm4/GAlJau2xLD03RTB0vezOli7O4vZm8Mu&#10;c4YXmANz9D5QgvqGEKydPN/FZ4A9bs79BMhOz3f9KXDUIOywwSrMzhwWUap7C3iw+DP8xWjnfCpf&#10;P+Wzbud81u0TJE4Xkbt/Tfn55v8xcHJdwHnI784CEUkK/ZPAEwbP4w8k8b6g3J/DglsDnoEV7jAc&#10;BLxE3BajWZMNgw0Z/fXpLHT97jRmUzC5JZzaFmF2xNjdaTjH7/4s4WCOeLpMAy2rnDHQ4XiRcrZC&#10;B+1r3HE+tnWa3LnGhmfkhZYlIZtbLPhJ3mbDAcH7fDgy+EAAB3GClk3a2SrhcAmzJRpZZPdMk1u5&#10;uHr2ZA1zsnqkOX2gMaW3JqGzKranOh7Ux9syJ7sK2bheNqGPT+6coXctsrvWuT27vKF9wdjJzNSu&#10;CL3AHlxdIC8s8fiL01XdQxf1bl5wjPzSKfX7mxkKLomWLsEPHO+FmRumGVwvNL5cYHQFZSKfbKKa&#10;bKyeYaBcqHe1WOdSjs61LD2ZbH3ZHAM5AKiAxUzdGygdaQCofLo211A+y0AWZQhL4nR92ASn6sJa&#10;N0VHEhOsK/G7BhL7ayyfa6yQZ6KYqnU9TVsakK5zA5ChKwNA6cn+JGDMNKPrGQbSuTpy+ZqKOZqK&#10;KG0FONGu/tUsE+lMI5l0XbVgLdO72u66Jv7fO6X/0b3kC6e8722SZW1C3sZV7m4db4s5RwL8LmPg&#10;kDO0zxnZ5oxscsYB2+zxPc74HndsndG3xupdZ8MOGLwn7AiG90Tju2LJTMCikc/LjwL4xxxKBDAo&#10;94RwMC4AVA5ncUdLlL0lMnj2wMMJHtT1acyqaBKAPLfIo4uALErig9GSPnBAMChXhOgVIRwfvCyA&#10;lTCog3bQBwy1NY1fZWN3BdSzBR60MQvtLkB7i9DuPLQ3Cx0vQLtiCHxdXyLDaXZWqGdLpON57Aav&#10;b5Pft8LqnCU3TRMbZkiNfEw1bbiY1J+P684ea07prohszH9Tl+PfkBfYUhTcXhbVV5+E6S0ET+Yy&#10;d2B/YfJsnQxtUw8WsQeLUz8qsZ8K4N050vYcZWuetiGRvj8I4AXy6jxpdZa4PEOaFeIYPMIwi6J5&#10;99VF+5Tv7Au+t4pTdfaoa3tEGtHcx12ESN9AU9Jn43Lbk3I7ONlT3GWIKLs/IHvQZ7TeYFd+50v/&#10;G/+zwFZBIoAVknWUfkBif2HXqy+TaiALx+AayoEKWASd4YDdnwJlrJxhpARI/0sBnK73gwlO0ZOL&#10;17wernjhrfSXMWpXE7SkU/XlEW0MNgFlprFyur5SmoFSioFysiFMoqFqghFMhqlehKpcgoFagpnW&#10;Gy2ZMHP1CHtdb9XLUXcsFyY6N4kTeyzKLoOxSWagXge/dHhsqnDHUOGJgdxTPfnnWnIvNeR81OVe&#10;qcrDaCj5a6sGaKu+1lLyUZd/qiYLz00orfxcSun5NbmnN248U5B+rnbjlY6sn46Cn6V+2PXrXjeU&#10;7ymYvXhb2N01d1hMmy4Tz6OYjBQ6JY6MD5sa9+/vedzccKeq7Nb7QrOMFJP0BP2UWN2UGO3UGJ2M&#10;GP2sePPMxHvFuYG1lcn9PQUETCWdUsWmI2nHWsWCegGnhkUvo5PLqSTY9RJx+fipCia5nEECgPZS&#10;GmgnnQvgTx3wuQBGMhL/CEoBgQLKQiK1gEQtJNMARRR6AY2cQ5nKoU/lswiFbGoBm5nPYOVR2LkE&#10;bj1nLbRmyPhR1EXdO9+r3JLR8lDUu6es9VBF/bma+isNdT8d7UBdnbc6GgGq8j6K155oKbwyVA0y&#10;Un6rLe2re93PXDnESiXMSPGNoUaQnOwTRaXnWgaB15Uffi3rauEdl9qEL58Sl+D4eXgWikBPIxAT&#10;8bh4/FQcbjIej0sg4BPx+CQCIZlIBKSQSIBUMjmFBNvfJBw2EYMFZQoBn04kwhHDOAJqEpc2iUmf&#10;wIAycwoPWrIwhAwMLgONTZmYTB2bTBwdTxoejx8ejR8dScdi8mnUMh63XCSonBFXz83ULM6hqKQM&#10;OjmDQUmnk+NJ2DD0iP9gt09P2/PuFs/GKqfSQut8lGVWuklqvFZ0uPK7AJ3oCIuUBLeSIp+2psjx&#10;MbB5AReOCc6ikBCQYNxzEB37KbkfBTBCFh4cNpwEG4XF/hwZOGwSZjKViEsj4RMw6MjhwYihgWTM&#10;ZA4NzjeeR6XlUqiAHDIlm0TOJoCd/sV+EdOcRSQBkLV5BHIhkVZMZrwnM8sprGqS0A/VrOEQ+Lur&#10;dhcVPNQMApTVfGRlnoIXiyT58w8RwJLwX3h+34/G93NU5HzBVmoKfnCAr6QFrsh/CMSHX4Nyr1Xl&#10;/FXkAa9UFZ5KX3aKCy/nkOeH23pnqVhojQ2tEvvzgqMsVbpeeyWZqwJSrTQeXPhNkMrlLHv9ZHP1&#10;cD2Zl7Jf3fn2F/Z/+J+2v/uvdn/87zf/9L+fXvlDkPylJAOVAluDiptmVbdNql2Mam4bV940yDJR&#10;yLVUKXXSz7bUyLJQL3Y0ynIyfqIhVxL8it3btMsj7YjpPMIohzR2uCHanGXsTFN22JPQAg0SYAfi&#10;/cJNFFB2WuW3Datc9KtuGlQ46ZU56JTbaZfaaAJKrNQBhVZqBZaq+eZqsJc1U8kyVS2yMs43N8o1&#10;0c031i421iwxVi02VCzSlSszVS40hD8AgM4F1to51jpZdnr5zsbxRoooG+0cR8N0O/00O8MMJ/MU&#10;O5NIY810RzOUownKVjfVQj3dTCnbSqnYTq3MQbPUTve9vX6JnR6g2Fa3yEYHUGijA95CwbC55uoF&#10;VlqVN43AwYTKff1S/pukF3eWmVOzY90d0UF+atei9C7nOFzKc/nNQrM1xPPcnFCDONrQstk+5gpE&#10;V4REhhBZ8wijtt4vLW79ml39G1rFv9HK/4la8Q+LPX9eG/5yf+p7WIjCNvHKGfniMen7ncmvttFf&#10;gvIA990Z5QoSY3pKuXhCvvCRv3CWSOLij+UnSMJYf4wktPdzMfmzUC9DBCkkAviE+v0+67f77F+C&#10;8oj2DUSShzha+0O/Op36Z4j16wPMr/bQcvODWotUhw3BY1q/mxj9fI/1dnrMYQmvcciV32d9eUD/&#10;wwHxywPs5cMp2dMpFQivBpGVIZr0GfMqxJI6oV89pFw6IF0+olw9pUvvE6+e0G5AbGVIqA3NGkBz&#10;htCcEVzhq0IMmQPcxdXhP812/Ubc/u/THb+a6fz1yuCf9zGX9qYuLvX/EdTheZfpCoe4K7AJhhM1&#10;nwNP1gv45Hp+eklhAXwssb9wCRZpSBboSxBbCuJIfYgDhnNBS+4aKCURwGfUS+AOgsr25J+30H86&#10;wIPrjLjnv+CQqrLLuQPtthAHp3wfF12TevD9BXdz07dmuv76NwIMrgfrSwdpyQaoKbxUUn6poBKg&#10;pByoovQamc1XVRHO2Kyv/U5PKwjUkQl9YSus4KehHKCr8c5QJ8zEINzaItrMOERP219V6YWs9AOp&#10;yx6XL7hf+t7t4neuoC4rfU9iiO8ryN5XU36qrfEKNsqwA36D+Fo45bLyG3WlwI/8tQL4PM+zumrg&#10;OWpqsP2VCGB/WABL0uDD6Q2UfHVU/HSVPwDq5yZYUyFAS+GNlnKwtmq4llqMpmq0unKkhlKIlvxr&#10;A8WXpvLetopu9/W9wp1fJN/1y3O9LYr2Wo223Yhz2Epw2Ely2Euy3Uu02E80O02x2o8zOUu1XQ41&#10;FATo4h+p9NySIkS4URoysb111IkOLn5ITJ1Y4hL259nQmhAWwFsiaFMIbQigDT60Ds8QfLg+vb0+&#10;c7QxA8EJY4lnvfHUUOPFOLPNOJOtWIDZRowFTJTZZpTRVqT+VqTedozJbKzNYlkwJBiHVtnQPAXi&#10;DI3n+LaHOa71JEO7BGgRfUpqJZdFtr5zgWhtcJ81MbQ2f7K2vLe1vbd7dHB4fHJ8CB1vwXOUrpCg&#10;1UlorgfCFwrePx0LNuJEmSzFmy/Hmc+Ewlmg1yNNd2IttyPN9mOtALtxVjtxVpsJVhuJVqsJlusJ&#10;ljiPq2jXC/3Of+52/uPQ3a9JvrIzkUabyTd3E7xO0wIhVPJZetFxWut2yvB0xBDZr3U1aXQ6pnel&#10;kFbsUXjrxnMnzXA9pRBdnSS7m1WOrnVmNoXK6hHgsTQyiLQwDjdSD7DVCrFRDrSVf/HE6F3165rZ&#10;EtpeCXUxumc7rl8c1Hz0nk7JQrvqPpVXdtNwD5exeuxk4uln7J1q7ldsFZ5vGR1pFHFHN1hXN1TB&#10;If0L5+x/dsn/n3eK//e96l88bvzDo5Y/Pmn85/sF//Ak92998v/nq4L/5VvwT09zfu+ZfsU5Uc82&#10;wcki3lU/ylbBT+WiN3i8v77u8Wd1n69sEv54M+tXt7P/6Xb2P3gW/uJx5S8eVP7vOwX/chcWwF/d&#10;zf/eOU3KLFJZ952xVrCjdqi7VvAT4+hX1snPLeK8dINd1ANcdYLumkTZ64ba6IVa6YVZ64dbG4RZ&#10;G4TYGYTaGEQYqUXZGKY7WWfYmkaZ6/u52gZF+xVXZ47e0vO/axByXz/SxyA00Ty4zC6gxtAlQ9H4&#10;taxZT0oFoRszMUVpI5FLKbj6eX7FLLuATSym48FiFYXQyGR0i0Wjayvo3a2hrbUyJimmtyOwvuJ5&#10;SYF3Vur9zPTnRTlhTfWpA92lJHwTn9UhEnSIeKDsEvM7Pk76KwGesxahg89r53FBpYvH+3QO4Eoa&#10;LIDruPRzAZw+0gcOAywigMZzqiTUgM4cWhmdWECYLCROgc/S9QIW3M6m1krmCW4WcTrmhD1LMwMr&#10;sxkDbXFtNW+qSnxKCl9XVsZ29xYTCK1cTi1mnLTAXztaWd8Wry6Qd5fJp+vUw1XK7jZ3Y1e0sCmk&#10;ztIGmVMtpLFmOraDSwW0s4mlw+1lfQ2T7KmZdf7qFn9/V3i2zgUvz9MN4c6KYGaOQ+bRhunUDhqj&#10;icpsYHIbuYI2vhCceyeH0ckgtdGIXSJhz7S4nQUu/hiWh1vbE50eCsE3Yuh0DjqcW5qmjI53FTRU&#10;RFe+j2huiOvtbBUwu8Tsvjlh75y4a1qApHFu5/P6ZqaHZ6ZHxLwBJrmXhJ5g4QSrwr2Tte0N0en+&#10;4v7B0vQyH8cjD3GIPVxaK5d6blhbuMxONquXyxrksQYF7DY2pZVDb+PDkcHgBrWz2V0MRg+VOMkk&#10;za1N7x8s7G/wDteYH361v8Fi0ccGRzpL699nVRfkd9XVEse7Z7n9G/PVAkaViJmOHYnta8/Dj1Ux&#10;cBVkdDV1qo5OlEA+5/wXsXUMSiObDo6qXTJLcRuf2cpjNLHJgEYWpYFJhucPBv1ppFoKsZlFr6eR&#10;q4i4ctxUJQELGsGJtIl5/XurVbOcNMxwcEttQNX7sLqq1K7OwqHhWgyumUjuYrB62NwOOquZSm9j&#10;srtE0xVMboNgukMg6mNxsQwWiUAerm+si03Mf/Si1PtphfujKpcHdTcfNN580uryrOO2T7XFk0a7&#10;VzXWL8rNHne6h/EiKzdzereyeldS21dT4EDVjaTO3dT+k8wRKA8NFWEXohrFYTXswPeM10WsgBJQ&#10;B312UYNLcW2A5fh2wEpCB2A1sRPwmfc9Zzuleym6SfSuUhxcBSqgZSu5ay0BDhpGXCaoIF55Prpx&#10;LqphJgLOZzsdXst5U0r1zaf45IEKWNyT6OFDSWwuEhC8kdIFH7ZEAINFRIiCChgTDCIMqVqObwUt&#10;oAPSB4ywnd57nDeKdAZ1UAEl0gF6P7We1s0ILBm7nzzoEYd5ihIEV4IDAxuCPrBqTeneTO4C5XZq&#10;D+Agc/AsfxyciPBd5XLsBwEMhgV7gYfNhNlC9W1m9AI20nuQEuxiLbULVMBacC4n+WN0v0LMo/QR&#10;j3jsw3QwFBgfjLyXAR8YOE0wGhgWEcCrkpTUiANGzhSsRWzxZlrnRnL7elLrWmLremLHZnLfTurQ&#10;fsb4AWpiOaZ3LryN419Ne1nCDawUBddQXxb0uL1ruftk6Mk9vr/3dugdKNIZirU5TbbbzHITFD6H&#10;SE0Qn7w2hF6oHlnOHdxJ7IOSR3Ziew7ThqH8ydOC8eX01um02s3afghDhUgUiEs/FlAXSCPEvtqJ&#10;1vek/joBruNgevxwZnJvjr6zJNpeXtxZWdxbER+vUqDlXkhccMQIPKR4nNGdIbYVxDKDGAYQxxCi&#10;mexRbm5yXq/MFs4u9zEX8Jhp2vgMc3SW3UxB12InOmi89wO0J7HN+g8KFJ5WKvnU6z4t9U0arm0R&#10;oZK6HtyMfHgryvN2rJN92LugytZqbAuqMv/ho3Jn4yZ3w7pHjk2vPJr97je8vNcd+GoiInIwMLja&#10;48nLywqhigbpBk7vbb2b777qfRzcfT+g0fVZu+fraqdHLXde1rk+bvZ61v781UhUJERCU6pyayJf&#10;loc+qgl9VPTYsea5S6+fd4WXbdEzp/6c8AXMCLql+8GtlxqKznoaD5XkvG85xt50in3yorC0iTPI&#10;gpLbedah1Rqv36u9rbt0L/Py3Wj7iOLcISp25ZCwut/PnRviLQ4yZidZC1z+kpjCxDXUNYUHlXvb&#10;Nd9WnXqgTX9tLwjxXIjz38lMPsgr3s2unI8rFYeXz0bUgPu+l96zl9q5m9J2AB6J2IGt+J7tpIrt&#10;lOStNL/ttIeb6ffX0p+zQp+X2jne+0bJ5N/lrK5auZs983AJcncJdrIKdraKvGUXc8sh4aZjgpN9&#10;nINtjL1tpOvNhLu3kjxvw1G5rs7JdtYxRoYhOjr+970ynB1CdbUe3bh2S+qyo6rSPVvLUK876bed&#10;E2A5CscQJ7k6p7vfQoES1N0cU1wdE11s4xwsI+1Mw+zMQ8HuXOxjn9/LB3XF63cvfmV35RsHpRue&#10;NiZB9z6mXwajuUnySIM6IoDBorN9jINNJNiLh2TWXrAKLFqbh+hqvlSQ8UJCgUEfRPciIB4XAIa6&#10;55H5+H6ek100WPR0T3/glQ0GAYuGun4qCg/AtjYWoWAVMv0wYoth1yuZFNlZMjsyEhUNdgoAO7Iy&#10;C9bReKEkdw+JBtbT8jE1eGugG2hsHGxlHmFpGW5lHmZhEWJjFWZjG26g52Nt8+6mc6SZxWtNjfvG&#10;pi99ffJyc4c62zmdHayuDm5XJxuutDE7WxkdLXRQwvwggMkfBfDn6hfhL70vMlUwPGfwxxhieIS2&#10;BorE/pJb6gjNtcTmWvyPy5YaoiSx8+dlczVBonv/sqwmNNWQGmpg+1tfDYf/1lVJ7G8lHPtbXf5h&#10;3t/KEnR5CSyAS4vGEPuLCOBPje/PCuDvLaMvWyfIWierWqRpGiZrqseoy7xTuRqgIf1GWyVE2yBG&#10;2TzuklXsn21jf+Oc+J1jgoVFkp3yO+trL91l/UIM40tdi3of1aCf1GDuFRO8CkheOWSvLLJ3Btk7&#10;jXQvjeSdQfTIIt7N+4QcpCR75gGoHp9D/EzxfoTiXQwgexWRPAuRKYHxd/Kwd/NwniVYj0KsZz7G&#10;I3fqbs7knRy0Wy5gzCVr1CV1zC0W+yCEGRA4E/NqJf3JcoG9uEJ6tvnL1a5vN7q/2+y4sNcpc9pr&#10;CA3e3mt/NF35jFvxbrm34ITRdyZEb3OG5ui9yzNTs4KJWfrALKFzZbJle6L+aKISmig+6I4764uA&#10;BoMP+3w2ux+s93jvDD/cRKcKRmk12Thfjywbvdem2j6WRr6mBs90Ne/mZLZ2d+L43MXV5Y05EZ9H&#10;x/Lpkwu8yU3h+I5oZFs8vjMDpzndXiDvLNK2lmibi9SNWdK6mLAlwu1O4w7EmH3BxBZ3dIE9sCIa&#10;W4WnLx1ZE6MPVsh7S8RV8fiycHRzbupkkwadiiBIwhH3bJtxusY6WeEeLDN3F2ibc8S1GQzsSEQj&#10;S7yeRVbHHLlueqqEP5TJ7kpktkRRGmMxdSkTNRnjlcmj5YmjpXFj5bETlfHo6kRiWw6xs4DYX04b&#10;b2Lh+ri0MSEbO80jLPHxa3z8loi0N03dn6EdzNKPZqlHs+S9GSKc13QOuzGPXp0fW5wdnJvpnxX1&#10;7s5PbU9PwgGd7MFFZj8oQX1DEmcMrsDeLAasBddkXTC2JZrYmcGs8MY3ZwmARd7ELGtkiY9GQgMR&#10;QB2AhAyCPhtzuMWZCcDC9DhgaXpiZXZyYw6zNYeV2Giw66kd8Qf2JOXWNDzV6I85F06fgVjtH7Mu&#10;Gkdil7f/Muj2Rwr2/8BHQ4yY5h/Kj6738xLpj8QuIzGFyH6R9p8CjPYT7C8S9hbwAMmwOHDj4FS6&#10;sx9CovdgNf4XJaznwb7mcWBMcLOWuEPLnKFV3sj+LA5hbwa7O43ZEsLTu67zxkC5xh1dZg0t0PsR&#10;lpiDK+zhdc7wCnNgkdIzS+qcI3YuUHtWGQOgcZMzsitCQ+Cbzy4X2mJDq1RogwmdTEOnM9DZDLTD&#10;gX/rsM8/WiFviSfPNuhr/LFl3sgcvY9PbKeN1WL63o+25g425HZV5LaUpNYVBTeUv+1uip7szaYM&#10;1TBHmoWTHWvgAPg9m8sTi6t04crCy4hsxZthX9xO+fJOlvydFONboe42j16ZOsYYGWQYqWYay2cY&#10;yyWaKMabKCWZKKJM5ItMZctMZPL1pPN0PpCve6NAT6bIQK7YUB7Uc7WvZ6pfyVC9lKZ8IV3lIqik&#10;a1zONpTJNJHNMpZFGcugDCUxuzpXk3SupOtfB/U0vWspelKgBPUMA2mUoWyWvmKGjlyq5o1k9esA&#10;UAGLoBFUfgKt6+naV1G6Upn6MplGcpmGChkGMhl6UijtSyj1C9laMqm62m91rG7r3NE28pWyS7xw&#10;O++ae9EFq5iv1O69jXm/tryzPyvaZKA3qP17bPjnJlvcsS0ueNuZ2GWP7bGHAQfCcSSud0cwusUf&#10;2+QNb3BH1nhDkpQAY/BPN6bHwcthexYNP5OSubr3p6fgxPLiyW3BOADcVrAIrdGO5nDgRi/R+8AD&#10;sMkbBR32waM1Cz94P2ZDjP5JwH1f449KfpUytiGcAO8kmyLJ70iEE6BllTcKHstlzjB4MkEf0LjK&#10;Gwes8cFa9IZwclM0BQCPEJwdGmFfkiz6PBIdThwNZyY/WSGDpx2MDIYCY87Semao3SJSBxfbTBmp&#10;muwqHGxE9dYk9VRGd5aGtBQGNeb5g7KnIny0MWmqPW2Z0b7B7TqYGYGW0dA6HlrDQCuY06WpszXq&#10;0TJ1f4EEhz6LptaFcMTzqghzHp0PKuDNDTQucMdn2aMi8La5QOcvLNrcC7tql3rVvfbL28VfOvi7&#10;vrmNw/mujitD47+DML877vvFGVn6iCq3PfIlhLtyMCx1PKwGTThQ09XSLf8tTOXfErSvpRtopeka&#10;JKjrJGlpZRrrZpqoJ+vdSDORA6QaywJSjGSSDW8gJOpf/2kMZBIN5JIM5VMMFdINFVFGSpmGSllG&#10;yrlGKqCSLokhTtSTjdG+HqZ6KUjh6zD5rxI1L6VoXo5T+galea3SSrPSUjtL80aRmUaajmKU8vUI&#10;Dbl4I804C70QQw0fTbln6go+OqqBxjrBVkbvbE0CbYx8LfSfm+rUxARzuluOOPQl3OTsxNghj0vr&#10;7A6+88jb4LadvL3hFVtjGXcz1WcGqq/V5P3l5fxVVMKUVMOUVYKUlQOUlV6qKD5Wk7+vrHhfQfWl&#10;vOorJZXXKkoBmvKB2nKBurKBunIBOgr+1y56mlqESqndU7R8geoktXA36njz5Tx2mYhRJeZUT3PL&#10;ecxCOgmFm0pGjwW2N79srPGqKHYqzLTMSzUvSLF6n+FQlmWVnmCfnnQzK829MOdBRcnzhmr/9qY3&#10;3W2phKkcJqVUxC0V8wq5jDw2rYjHrBDzi6jkUjqtnMkoY9CLKeR8Aj4fR8gnEPPwBARQLySRkRS+&#10;gDwKEaGARi6h0QHFZHoBgZqNhufQzZogZE0SczG0QgKrhMorYTKLhYTwsbp0ynDFNAu2g1OUMvJs&#10;wYgwrHjM4UnmDZ0n0qr3lbUeK6p4ycq5K8p7q6v4qCvBsVAI58JPU+G1pkIA/O9vONj6A6BRXdlP&#10;VcUX3koStqWq+kRZ/bGC5v28enJxL6tonJONZqbjWRl0biKNEY7F5PEEyURiAmYqnUzKotNAmYrH&#10;o8jkNBw+DY/NwOElsbBw+cGJYjCgDhtfeNZbElLC0bRYpM/nZfzoSMLYaNLEeOrUJNxIghNfZ1PJ&#10;7/lcGAEPoVTIR8gkkZMmp4J7+57V13m9L3UvLvIsK/OuqrBEpatHhsoEvpYLDlSPjTTMTLlVU/5i&#10;oCuRRkhlkDPBHeSzc3msTCY1lUJIxmNS8dgUHCYZMwlIx2LAceZTKEV0esroWNr4BGpyKgeHL5Dc&#10;RzgSl844j9BFIrYBYG0emZxFIeQyKRlkXPTIQFhPZ8zQYPrUVBaemEui5BKpcOJrAiUbTwVk4mmZ&#10;eAo4xzT8VDoBl0EioKiUDAo5BU9IxGBjxyZLWPwiMieuazx3jNLFXysZoT+KLJYF91r9hbKaD0BF&#10;1Re+d8p+H83HD3ycgxMJ//1r0Vbw15cLNFEOUbzw1EI3Rk899MbVx+ZmUYqKD2RuOGdlNC/P7JDG&#10;pzaFrJN5+jyuPeulU5q9TqqJUrGzIShjdaTjdeXeyn4boSZVesus7LYpoNTFJMdeJ95QLkD+68cX&#10;f3X793/v9Ov/bfdv/8Pp3/+Xx5dvt+AXAAD/9ElEQVT/8lru2wRjpRwH/fK71u/dLIpcTItvm5e4&#10;WgAKb5lmORnH2xgGGKoNpkdBS9wjPpE51i6mjS6KiUvTpO0lzrqYvMycOhUzID5ttDDzrZlWiatp&#10;nrlCnol8pb1WnaNupZV6rY1Ol4t5qYnaexO1ElO1IjO1InPNfEv1PEs4M3OOqUa2kXqWkWqOiXqh&#10;mUaxhVaxuXqhqWqlnV6Zrc57a61CS618S80CK61CG70iW/0Ca204dbO1To6VdraVdo61bq6NHgBU&#10;cqx1QHuutVa+FTyTcYGVRqGVWr45gkaehUaeuVauBUy2pVaOuXqRg36upRqg0sUwz0o1WPaPXld+&#10;kxn8bHOWscch1kUFxNprZbuoPJT6m+EohRP0zcMp/R2M3OYULHGPMN9C2AsQ7iok0IYEuhBXG2Kq&#10;QSSFg0np7aFLq/3f8Wp+xaz6N0bZL+gV/yao+91Sz/dHaDmIrH6Ml9sau7Iy8M3W2CWIqgBx1D+I&#10;TJosRL1+TLxyiL94gPvuEP/9EfG7E/KFjxMJXz6lfH9M+vaQ8OUB/ot9/J/g6YTp35zRvgSc0v50&#10;Qv0j4Jjye4jxxQ/Qv5IAen4H84Mb/ugsqZch0kWEM1gqfyXhmzPyRYh8AyLdgMhXIfIliPAtON+d&#10;savrI1L7ZKVdqtIeWX2PrLlPUgeLh5TrR9SLR7RvTmhfSeT0xVMyPKnwGekqMnXuGf3i59Aun1Au&#10;Ak6pl85oVyG6FAzjGsS8AQlUIL4aDFcFYiqdkWUOsFd30BdnOn8PmO3840LPF6uD3+5MXAFXEiIr&#10;nRIVILIKRFWB6GrwNMwU+ROi9BH+KjxnMJyFW5LGmQ4u7+Uz6gVwePuEL/bJX55QvzlhfAcxvj9l&#10;fn9G/+4YXBzmRYh9CWJfhrhXIA7gMsS6BDHhKOoT0iX4RKhXjwgXttFfAkDl3DR/yglVdgWnAEF5&#10;a3OcpVWoqpPlej9e7pKd3iV3p2uB1hf9DK8/0QNvGmpvrym8llZ8o64Vrqoc+MPfC8k7yQfOG881&#10;rWIQKFUV/LTUAoz0Qi2MYy1NEkwNYvQ0wzRVgq5ffnzle+9L39299J271GWPG9e8ZK57AvR1Xhvq&#10;BRjpvzU2CDLUC9LVCtBU9VNTeqWnFaSjHqShDAaEf2WiphgI53lWDtZSCtVQCFWTC1aVfacqD08J&#10;rK0Rrqcdpajgr6YaBI5cUdlPXtlPRTNAVStQQfWVsqo/QEUFFsCqKh8OXvJuBmtgLSUfOKWBIsBX&#10;gp8WvItwyTTD58DTDINPHZoKr7QUXmrLPdZXfOho6PfCPTH9RdzQu5eihPs7Gd7bSbY7UdqHcepH&#10;8WqbsWqrcbpzMfoLidab6Tc3k2+uR1ocxVjt5jyEVojQpmiRR6Bjh0nogbGe5sHmClJ/44EAcyKc&#10;gmawcFTuKh1a552sifY3Z/f2Vo535+Gfg8+PHvfEceIs2W9UV6P01qL01qOM16PNN6KtNqOtNiLM&#10;NsNNtkO0oQR1/js1VmXshoC5tbF7tr0OMTr4hY/Yiba0RGdoYQJaokOLbGYNCht1W5j9GBKPwD/W&#10;2Z492phf31je3Nva2V/b256B9oXQOhFaHINW0dA2GVomrNGGxAPFU0kOIpQ1J1qfHqCyGGqwE2G2&#10;H2oKxdhCYWZnEebH0RZ78ZZbyVZrqVYLaZbzaWbrqWZrCUZzUXrct2qk53LjXlcGbn3bbf8N75XZ&#10;TODtzagACJUH5fdCGROrwSOcZ+0r4QNQCYMeMxBmGmYt99hQPcDQNM7IIUvZKFHNJFXLKEVNO1JV&#10;9Y2GeoC+9lsz7YDbOgHemr6RjjG94S3i/MmlzKHlpHZ4hr+EjtXk3rnMcRJq/LFBgJ2On4FBoJ6h&#10;r6Wmh6/Ro3zj15V6gbm6/qH6AbcM/bX036qZJshZZF91eP+la/UvvWv+6VH1Pz2u+McnZf/9cf7/&#10;eF703x4X/7d7Rf/ysOLrpzWX3QuvmMZIKfqqK/qYqr220X1nYRRlYBKrahIvY5p43SL5kn3G7xwz&#10;/tY6/r/YJP3d7YLfeVb9ybv2l64lv/Io+e2Dkj965X7nlKhgFmmuE+GiGeqtFxpomxB7Oy3ROTbO&#10;MijSyDdQ88kzxfteCo/vqPq6aQe76kfdMoxy0Auz1XxroQb++AbbGCSZGCboaoeY6LxyNnyS+CgC&#10;974jwf21l7qbt77vc9PQRyovMm1CO12CYq4Z+kobVwWlkgfxk0R6K5XUIGbVzPOKuOQaPquJw2pj&#10;sToZrHYmu4XFrueya3nsZiG/fVrYNTvTMSOqYzHzpyYSujrDGuucIsI9EuNf5udFNNRljwxXU8kd&#10;IuHA/FzfjKh3WtgpFLTxuC08bhNAwAOD1HFYtWxmLZNRx6DX02mABjqlnkGposO/hkS0bimNkIsd&#10;z8NNgAryK0lABZNcyaIAEPsLWsqYH0A6VEqooBPBUNUMci2L2sBlNPFZrXx2u4DVPyvs4LPqmYxS&#10;EjVlaCy4rjmgpCS0OK8bO0jmoDfWGPDkQUc8aId5skHf32SsbnEW98ScFfYoG9fNxA+IOT1iHjjO&#10;RhacybkGP9GIHx2gocnTpLkt/v7R7M4C82SZA20JoF3R9hqTP03AsjH9LGITjVLLZtdwhXV8cYsA&#10;dsC9XFY3j1HPY7SIue0M4jAdNzPP3VzmbM/RTtdYe8uMk8O5fWhdtD0/LGBX47FpA4ORra0BFaXR&#10;LbW5Y0N1DEr3jLB/YaZvTtw9LaghE9pYjH4Rr5/PaSZhG7ATY0LO7N7aztbc3ppoa2N6cX2aNccd&#10;5ZB62OT+aW4ji9TIojSxqS0cSheL2s2i9LPIfRxSJxvbwSOCC9UhErQLRK0cYTuN2UnC04TMhQXu&#10;zipnd5GyO4+DFdQ263SXD0Grq5viIWxvTm1BaEFycGlWbGdd+kR/BR98u+HmMUhxo/0Jo/3FdHwF&#10;m1KMn6in45uo+AYKoYFCqqOS6mnUBgajkcmsJpPBM9DMYbTxme18eI7kejqumopuEZObxeQmEaWB&#10;R65lE+uY8GzBzWxWJZFQR6OCCtgE3I5aBrGeRW7k0dvmhICWGX4Dn1lOwWePDyV2tkY11qIGevLH&#10;h6sphE4Rb3Bhvn9utpXPrQZPHVcAaOEK2zj8bgZngMoYJVCmJvG1+aVFofEpnj5pjo9Kb/k03X7d&#10;7OTbYPWo2/5Zp+2jbsfnNWaeuVrOrbf9BPHlawVdM2ktC+ntyxnda2m9Gyl9Wyn9B6nDR5ljxzlj&#10;B9lD2+m9Kwlt0+H17MAyik8B4VneamL3enLvdtrQbsYIYCt1cD1pYDWhZze1XzIFaedGIpwOGtT3&#10;0vsOUAOw7o1vW4hsmI+oX4xqXIltWY1rXQEktIE3tJXkjrXUrnNWUzqXEuF2BFBfiG+Zj2uei21i&#10;vC7ivCmdi2rYkiRw3pPYXMCqZOZdpGVdkuQZABqZ/sXT4bUbKV37WYPnnXcl8bU/ZgvVt5LauZjS&#10;sZDcPhPfzA+vJr7KG/SIa3d4x31bthzbso8aOMwcBIAz2k3uXo1u3k7sPEjr203rXU9oB2yldAPA&#10;SYFdgNHWM3rW0rtXJKxm9ADWM/sAG1n9gO3sAcBu9iA4NnBU4GoIgioIj1F9N8N7nEKpT7PBVTrJ&#10;HT0rnADntRzfuhDTBE4E9FxL6gCnD04TNILTBCVygsd5o6Cy+SFAuQ+wnQ5GHtzJGAL3VBBcKwqt&#10;X4xtB/eR+7Zi8kF6udnjEnu37ofeDN8HMz5u6y+sj4OsD2NtVpJsebnuRxNZ0MwoRJ1cru9bzO49&#10;SpuCUPiDjBGwI3AdwOXaSO9ay+lZed+/UDcEMcXQzNzZ4szWDGuJh5uljXHQHaS+UjG2YoXWsifC&#10;Qytz0CZ4P9g/XlzcnyND22Mnc/lbdN8tiusZ0wni20FsyzOKEUQzO6JYbpPsNuj39mbTdje6RDOE&#10;MTpxgMvuFrMHlxl986QuNqGdQE3I69G1jzR8XKLv12To3+qeOJHSMJ1ZRvb3zblr5//KO9XJ7K3f&#10;s/KaYkpzdkftu8iWBw6ldgq19+0bX3g2vfSqe+LZ+vLxaFgIMT6BEJvU9SKg0N41VEnX/6pSsKxm&#10;ip5V7e2HQy/D2rzeNHu8Kb/5rOzW40qvZ7XPXkylJR+h+7AFSU2Rvu9f3a147VHr51n52KX64a16&#10;H7eyAIf+wtAFAqYkscLJJMjRItlEN8rSNEpD1VtB0f6Wu09d59Qk9yi6FGvxtNLcr00noOXSnTTZ&#10;O5FPUqtbiRzG+jZxaRGeAnxmaWh6dWpuC8ubJ5PoAhyGWFNS+dxl5IUD9qklxdcJ89R+7J69MDQA&#10;KiqHilt3U1oWwhpmghq34vuhbDSUPbSb3LwaU7OR2LaV2rGVUb2SlDkf82426vFyjNdGkud6gpcw&#10;wqv/2a04Y337CzdU/ySvKmVhovnA2z7srlXYbatIV8dENzeU651MR+cEa5swe5ug2w4h3rdjHt6F&#10;5/d1sE/SM4pW1Xx7+2byQ+9sgL11uIbKY0VZL3XlxzoaL0AfRJ263UxxdU4GgIr7rVT3W6j7HgWO&#10;lnG6Gv52ZpGg5c5NOCTXHZaySa5OMRam/uqKXtevOspcdZK74QoGue2UhOSjBpVbDgl2lpHmRu/A&#10;aD8JvMdbSfbWEdrqz6Wvuslev2tiEIDo3tvOCbaWYXZW4a6SiX7BESJK+M7tFE/3dACo3PqYYlrq&#10;kouctAcYxNo8BHQDnREV7WQbi0yNDCpIcmxQtzQJgRM+m4YigMPT1/JTkX90Q8pdW/2ZiVGAo23k&#10;TadYUFpbhlqZBVtZhIAjdLCF/bG5Sai+Fjx9jIVxqKN9dHBYbVp2T20jratP2NHDb25jNjaSm5oo&#10;ba10QHszpa1Jkvy5idTZROlsInc2ETub8aDsaCS0N+ABbfWEH0H8WMK6VwL1s7K9kd7eSG1roEms&#10;MLWljtRSRwFlYy2A8OOyvhqA+1EJG9/qSkJtBaGqAl9Tjq8sx1WX4UBZ+R5TXoqpKJkqez+FzPuL&#10;JH/+yfzPiPQ9V7/5ucOAvJwhwN9ctIy7YhkvY5GobJqorhenoRYJviypXH9jrJ2gpxOvqh93wzj2&#10;gnn8l7YJf3BMvGwdo6fw4taN50/V3sRaJlTeKe59UD12vxLtUUL0KKLczafezaZ6oCie6SSvZKI3&#10;IJXolSmZ9/ev5VPp+3MQPQoQ8J5F2LtlUx5lkx5Fkx55aI+sibsZ43dQ43eyxtyyRlwzhl0TR+9E&#10;Yx+Hsd6Ez8dHreW/WG02Xe2R3eyX3um7utN7ebdbaq9bcb/L8GTgzkrzPWHtS3FL1Nxg9tJk+Rq1&#10;aVvQP8fonqF2z5Fal3A169jybXTu/lj64XDsdlfATs/r/SH/E8y7M2LYPj5ocfQltSu2orDj5csG&#10;c7NIHR1fPV3wsD7xvhMcGZJBxTKEDPaSiL06zVgWYpf442vTEzuLGFAC1mfQm/DslbBv25/HHSzg&#10;YRUqRiPKZE+IRuLk1ngjS4KRtVk0YEk0ujozsbOM31zALAiG2aRWPq1zjje4tYg922VCp0IIEkOn&#10;Yjiy7XAROlyADuagffHJHv9oh320zdhfI+ytTO7NDe+IunZZTduU6k186Rq2Yg7TKJ5oFozUc/sq&#10;WV1FtPYcWksmuQU1Wh47XJkwWJ060JDV11zU117e21U90FXDmOriYrqEuN5Z4sAidWSNMbHFnNxm&#10;oeG0sdyJTREsRLcWpzZWJjdX0Vsr6DUhnMYZlrvTk5/mFoZF0Rz2eIkIOJQEm8IzEC8Q5jljy8Kp&#10;FQF2lj06z55YFWO3ZsnrM/jNGdLGLEEyZSYycSZcbs2TlmcxS3OTS+D6zKKX5ybX5jGb89jteUTc&#10;/iCA9z4K4A9Tb/4IxDr/CMSM/sUsnghw+LIkmzQ4X7AIi1KJjv20z6fADvWn+KzbOZ91O0fidD/s&#10;EXAugM87fManY34K2AQ54E+7gZHPN/wMsBbpD/qsCWEBDFjhj5zfVvj2fQTczdMV8skyCY4kliyC&#10;Dgi7ggnwYG9yRtZZQwBQAYugEVSWafCHE1CClh3++BK1lzfZtMgaBl+H4OTngMMZuNzkQqcL0DYf&#10;2uKdrbOPVxh78+QNEXaZO7HEmhBgBplj7bjB/JHexMGuuN7WpM4qVFsxaqAyp6csoa8+ijRV1NZV&#10;kJyXJWNw53uzN7+/nfbHuygltxi7W/5Pbb0jLB0zrSyKbEwyzTTTLTRSrTSSrdXSLJRRJrI5htfz&#10;9K/l6koDcnRu5OhcB2We3o18fbkCA1lQz9a+lql5LUP9cpoq4CIoU9UuputcT9WVStOTho2vnjSo&#10;p+hcS9a+cl5P0bkKyo99bmTpK6J05dO05FI0pFM0ZNK0ZFC6iqARtID6Z2W6lnSWllSW1tU0vWup&#10;Btdh9KUydS5na13OVb2UoymXqqP/RsfaRddD19BXxjZW6lbWtZtZUjbRUgZPY9PrVhfWt8Uc8Po9&#10;4I7vckZ3uLAABq/iHc4YWDxgDwP2JPPmAra4oxvckXUOnJsdsCEch5GkcAfvZhuz8HS88MP58XkA&#10;DwZ44QPA2xpYBM8DKOE3NNbACmdoQzAGOiBB+cgj/RnIyD9mnT8K/4JEACcnQN5YzgGLYBXYBQBU&#10;4L2LJtb4o6uCUfDEApAfbQDAK3ee1Q8eYNAIHuzjVfB5mgkd8KBjIfzL65NZ6HgGOhRDByI49z74&#10;lrvDO1yiHCyS9xdI4A1kXTi5wBoWkXv4+FbacAm5PxfXnj7amDBQGdlVFtpZ/K6tOAiU3eVho3Vx&#10;mI505lChAFO5QGpYpLfvgTe6RfLJKh3aYAGOV2i7c4StaeymGE4+sT2DA+PD71HT2A3R1Co4/ln0&#10;+gpreWXNN7z4qlXc107vf+lc8jvnaMPnD3uGQhbHDaGR30Nj/3jc818PsN+uT144mPwWwl46mbh8&#10;NqEATRgLilUrvf4Qrf0viTpXUEY6WUbmqTpGyVq6GYbaGUZKyXrXU41vAFKMpAHJhtcBSQbXAIn6&#10;Uj8mQf96vKFMnCEsgJMN5FMlCZ8z9WCyDZRQBooZ+gopenIJujKR2tdC1C4FK32baSKbqS+dYyiT&#10;ZyCTrnYlUe7bLA3pSkvtdE25PFOtQjvTVAv9IB2VV1pKIZZGCXdudqbGDBZkkBrKRQPti+OD8+MD&#10;osEeVncbprZqFg2eSeYyATuPQe9ymeTOjpiHj30tbjnc0DW7rO+sccdK/ZH0d7elLt7X04tTUouU&#10;V41UVA1TVH2jpOKjrPxETfm+itIDJdWXSiqvlJVfqykGaMEC+K2ezFtd2UCNG34yl+6ra/helL1z&#10;Sf3us7jK/AFm4SQjn4AtomHK2MRqHr2Wx6rjMKuZ9HIGtYxBz6eSUrDo0JE+n96m+21V7s3v3RtK&#10;bpflOxVk22SkGCfFmiTEmKclOmRnOBfm2GWmgdKrsvRRU+2rztY3Q71Rk2NJRGwxi1nO5daIRABQ&#10;KWYwCqjUPDIZjvSlUAppNCTzMGhE6iVsRhGTVkCnFNDIcEwwkZSHI+VgiEUkeiGRUYin5+NpBXhm&#10;IYFVROYUMugZ9OEUWm8eZwpFnkoenqykz9UQV4NyR5ye5GuZh0krPpVTfKqk9FRe1ktZxktHVRLx&#10;qRj4Y9QVAn6MmuIHAQwnClb20VZ6oa30TEv5ibrqYw39Z6Gp7XWY+UI0P36IlE7mZfJm4ymMZBIF&#10;CfBFUSlZVGoqHp+KxWWSiRmSHMgoLDYLIwE7hYAIYBQeJ4lt/UAmAXa9P0nKJDp1ahKQhplKx37Y&#10;FpBDJuVSyHlUOJQWXBY4qzObVcpmV3IEgHKOoITFzSRRokZGXzQ3e1aU+3R33musc6kqc6p8b1GU&#10;o5kaLx8XrpwQYZyZYpOX4VJe+KilLmCoJxqHTqeTcziMDDo5k0bOpJAAKBIhgwgfITiAcha7jMkq&#10;YzBLaPRCEjkbi0OhJ9PGJ0AdztGNBHBLNHCeJGI4k4zPphPSSdjIob6Qrvbo/v6UiYkMDC6fCAvg&#10;PFgA07Lx1CwcBRHAYF+gcyoRB0gmElIo5DQqPYPKKuJMZ+IY2WhmFXW2kbKY0jDh7JN0Q9tLWe3F&#10;B0Pz13Eud/8atBX89WQDLVUi1aX8NOUCtFXgWEB1dZ/r0q729gHdncQ54QqHQFqg4aElDqk5P8nT&#10;LNNeF2WsXOpomGagEKN2NVZdyv/qH8MUvod/XGIMZz8uttOruGlS5WJW7mxc5GAYrSf3TlP6tfyF&#10;h1f+6PHVL2/+4R+df/N3Dr/5397f/vql7LdRegrpdvp5zqZ5LuaFLhaFblbv7zokWhuk37ZG5ycc&#10;sdBHQsICa3xlhrS2SN9Z428v87fnOdDaPDQ/TWprLXz1LMpQodheo9JZt8RSpcRMqc5Wt9pcI19T&#10;utJYvcJEvcxMq9Rcq9hConWtYOCEzCaqWUbKoCyw0ATtoMwzU39vq1dio1tkpQ0W8801kFVgsdBa&#10;uwBsaKl5DuyGJY0/Sb65WqFEAMMO+FMBbKVZaK+HMlPOMFUqddLNtVQKVfjiidyXeZH+8wLqIgXd&#10;nhoaZacaZf51iP5/p+frHKOtD7Ea+7iru9iv9jFfnGC/gjDfQdiLBxPfHE5+f4K9BBGvQ2RZiKwA&#10;kRUhkjJEUD2ZVNwZurHceXmm8Tth7Vf86q+4NV9AJI1DjMLa0KX57q8Xer7ZGLl0hLsB0RQhmjwM&#10;VeaMLH1KljohXTkmXj4mXkTsIwAOQqVdhpMV0y9AzAuncB7jL08ofz4m/+mI/PtD0u8OiL/ZJ/wa&#10;YvxRwp8/gmjgn3fA5G8/4XsY2AeDdimIDM7oOkSShgjXjjFX98YvbI3Bblhief9aJHv8Cc6o3yF8&#10;aAEnBXPpjCIFLgLEkIfTRLOVIKYSfFko4OIogmt7jJfZm7y+Pnxxsffr6fY/C1v+sDEstTlyfXtM&#10;en9S7hivAFGUIYYqxFY7xEkd4a8eE6/ANppyBVw9wCntAsS9CnEunTIvHNG+OaQCvgYlbK8RGcy6&#10;CLFhE3zGugD6nNAvwlqXBA8CUa8dES5to78GgMrHgOO/4Ix6Y3HsIrT4FjfRwV2AmFtQN1YY8DL9&#10;lvozsy883eQCbur5aCrfuyb38oZyqKxiyKVLz1TheFzE8n50wJLKxxzLyNS5QZrKwYgo1VCGY3l1&#10;1IP1NEP1NSP1NCJ01SN11CIsjZON9aJBf0XZ5zek7l+56Pbd185f/snm2lXX61JuMtc95WXuqSg+&#10;1lTz0dWC3Z6a0iv43Uk5QEs1SFvtnbZaMIxqqLr8O03FEG3lMD21SMnIYRqqIWpgWAV/VbW3AFlF&#10;XzmlV8oa/iqaAfLKfoj9lcQBf3TAkrOQvKEhDhgGEcBwmgSlUE2lSJhP7C+MShA4EnBqqgqwnzbU&#10;DbnpkOrnmdAVFctI8ptPfbgSZ7sVqX4Uq3gUL7cdJ7+SpD2baDSbYreccWstwX4tzOQoVH8n+Ra0&#10;hIGO5qHt2f31mf3tpeUZLp+EnqeOj9egKC05M8MVW5SOQ9Hk8SLtYIW/tTa9sjKzuy6CUzFPDx52&#10;RwmTbeZjDaA8x/1k871Ei+14661Ym61o2+1o691oy6MofShOfiZMldWUubSwuLQHHewdQrTWmWw3&#10;UbQ+J9YaondCK3xoSTTTU0WKvCVMvH3Unw0JR6Fd4em6eHV1dmt/4+BkbQ98C9tjQesYaGkULne5&#10;0N7czvLchoCwhUYdDwSL8t1wb7U5bw2WQ8z2Qq2gOGco3AoKtzyKNNsKN5gP15mJ0ZlNMVrONN9A&#10;GW+mGW0kmazGmS5GGM+8MxL56/N99QadpAYdFMZumpC874t9UpYD65Ze98349K6FDp6CTz+xQ+G2&#10;0XbqPtrar+W0Aq9pv72q8U5BP0rPNNnCMsXGPNHKJMpU952Z6guj752Crd71hjUKcyeWc4dXU9rX&#10;E5s2E5o2EluX07qms0aIGWPP9AJvavhbab0z0w6w0PR+afS42CCgXsc/X+dVmOGrm6Z+Wgb+Ooax&#10;GiaZShYllx2rfuNZ9Y+Pq/7+6fu/fV78X54W/Zfn7//bo7L/6fX+1961F+81SN8qljaMk1cN0FLy&#10;MVT2NVJ/baATrKUfqWKcpGCSqmqTqXQr78Ldwn93y/mH2zn/4lbyu9tlv731/nduZb+9X/mr5+W/&#10;e1Z8wStbxTnFyTz5gXGCi9Krl4Zvo21CUmwCcixfFlv5AHIsXiWZBb7RD/BS9rW9/tj82kMruWc3&#10;1V+76gdbKgfYG8QaGSbqaIeb6L52MXiY8SCQXlxR+tTPR8/pnt7jx6YhDzVfJ1pH1Nu/ib5m5nPN&#10;pOJNMnkQO0WmNVGJ1QJa5Qy7mEep57Ja2KwuOrubzu5kwAK4FnxM5XErKORaOq2Jw24XCjpEQlA2&#10;czmNbFbGQH9MS/OrosL7aaneKckv8nJDa2sSO9sbmQw4NFPAa58Wtk2LWsXiBoGgls9rnpluEoka&#10;eDxYA7PodQxag2Ta4ComuYJJrubQanmMMjrxXACDOuJ3wdpPHfC5/f1MAFfSYAFcSyfXM6mNbDqS&#10;j7qdx25hwPPatgtEndOLDVxxEYaUNzBU2tdR113VP1hNmaoTUVuXeH07ixhonwtBSxtH4pldMXme&#10;OcDCttEJLWxaM5tdw6CPrKx1ioV1JELl5HAzdmCCjxVtCfbPVrZXuMfLXGiDB21x9jeoc3NYIhc9&#10;yJxqZhDBmVbzhLWC6WbBTDuf38vldPEZ4GtF0zS7nYEfo2MX53h7S/z9GRq0xt1eYW3uiKZ3xNg5&#10;VgcbNp1t/JlW4TTYdf7UWEJHS2htZWRjbdZwfxObPrQ0N7ayODg/083n1hLxBYMDxSPDAyLhInQE&#10;QTvQ/sLOxszcIp/Epw5QMd0s0sAMt5lNbuZQAK1caieH1sOm9nEofRxSF3uyg49tFzDaxIIW4WwL&#10;V9xG5/QQSQwRa3mRe7DKOlgg7c3BAvh0i3u8Kzg6nN3en5vbFJJnqJ3ksbzB1simCr/q4uCOprjx&#10;waSp8dixoZSp0RIWtYrPLKXgaiiYZhq+g03v4rG6eDzwjNXRGFUkSgOD0cSCw5HbuIwOLq2DQ2pj&#10;4ZrYUw1CTJ0IUyck1POJdRxiLQu+oQ0sRiWRWEejgU3A6YOWOiapjkNq5FOb+KxmAbtFyAE08pjw&#10;JDskbBEOXUbGgTJvchRcPdBSx6a1irgdM6JmvqCRK6hn8xqY7CYWp4PNHeDw0RzR2CS5u7GnMiEv&#10;52lYtsurYkffGsdXLU6+7bYPO6w9uhwf1pi7Z2va1jk+Jr1DcePLZlEt86j2JVT3clrPcmL3Snz3&#10;ZsLAdvLAbjosTbckEbSriZ1LcW1zUS0zEU24x7n0V6Uz4a0byYMHWWjAbvrEVurwaiycBXo3rfeD&#10;JU3r3UjsWIltAY2gnI+onwuvW4hsWI5pBovLsS0/J4CRRoRPHfBB9hDYhBdUTvXNp70qEARXriV1&#10;HOWOQKVYcJxIjOxhzvBx3ijoxnlTCjogUwiDFsRkg3MBfOp9z9lC9a1m9CxndC+ldy2kdszEN3ND&#10;K4k+ueMPUtrsg9DeybzA0sWoxt3kbihnFModP8sc3k3sAqzFtMyF1ICz20ntOc0bOyucWE/rhsN8&#10;P9rfFVTPambvWlbfOevZHxzwThbsgE8Lxvcy+tcT2sEgLJ+Ccfe4fofQfqewCa8kcVgNIraXJOHR&#10;4ATBKUsUryTts+SMkMhj0GEjpWcztRfwUQD3A3YyBtaSuvjvqsRhdSsJHQsxLdPh9aQXeXX2r2K1&#10;jN872qC93XhPXDZfOkOht6DkW3tZN/lZzgdj8dBMN8Qc2WrrW8nv20uZPEnD72WO7GbDMce76XDM&#10;MTiRleLB+ZrRI4LwhD93tDC3vSjcnmdtz9G2hYRV1uAyrX6RUj9H6JslYpbpgj3hCrS6Du3NH871&#10;HM4WHE+HnAofQPzbENsWopmfkkzPGPYHNLsdivUW487hTMzhatPsNB5NpYKnukPI7V4idy9g+kWY&#10;MT67pg3/+HWZoQdK52G58uNa0+DegDJucg0zNKLy2Z0Idws/J6OA109q6t9zhioJbTGoem+b97by&#10;dQ8cGl94Nvt41z+DBfBIaBAhLpYYn1Djca/e+3GD19MiB7dQJe0n30r5XpSLUjZuuhvY4h3S+iCk&#10;2su3xPNxc0AgpSBrsaO2LcKvLuhRTaB3U9DDtrePml57N/h41b1yL39nP1WXMIPBoyLK3K3T7t6s&#10;tDPPvemUdRP8Gbf1fv02rLl3rLaX9iyi0epBrX3gsIF/u+y9LJ2HiW9yG3oIdOrCHGFOOMRn903P&#10;dYkXBmZWx/kLJDpLzCBRO6oaAr0mAtyo/rcF4ffZQZ7YZzdpfo/FoZFsv/i16LrViPaNqIGtmCFQ&#10;WQqr30lqggrAA9C+jWrbzmzczChZSUleiX+zGvtwM9Z9I8phMcqeHuTY+sAq0srEVcVA97qpymVr&#10;zYt2DhpP7zknPLib7XwzxcIuxs4xzvVO0k2nkNv2b93tg+44hbs7JzjYJ+ubxKlphVhZwiG23ndR&#10;d26nONlFW5kFG+i8UlN6JH3VzUjvtYdb2kPvHGTVbecEL/dMB+tYD9dsB+t4Y713znZwC9gcrHJx&#10;inO7lXjHNdH1VoyD7TtTIx9tjQeqSl7Xr7jqa/nddkq6dzfb/VYqYlsBTraxtxwS3G6m3L2dfscl&#10;DXQALWDtTYcPaZltLcPAAWiqPlVVfAgwM3rjbB+DpHQGx4OE9t73zEIEMDhOsArJAu3iFA96gkHA&#10;uWipPZO/4akg46Wr+dLeOgKeOfhmCtivg3W0jXk4wM4y0tEm5qZ9PKgjDhiU4PBM9N/oqPuA/crd&#10;cFdR9NbXeWFl/tbRNhIADgx0sLOMtreKsbeKszGLMTcMN9ELM9UPNzcJt3eO8nyaFhrbkFc62dDG&#10;au8WdHTz2jo5zc3UpiZKSzO1q40OTw/cwehoJDXXYP9PAhiWvp8i0b0/gUT9woC6RP1SmmvJTXXk&#10;hhpi3U9RW034SaorYaoq8ADY+5bjKsqwgLL3sPoFlJbA9vfc+/6n7C8sgGVNEj9gFC+jHy2tE3Fd&#10;I/SaarCmWYqaaYKyUayCUYyCSbS8abSscaSazjtb+RfPNd4k2KVWP6gYeNky8bwRfa8C7ZZPulsE&#10;T+t7N5d6N5PiiSJ5pRO90vHe6SSvHJJX3o/5VPp+ymeu9xyMazYA65aDpIMmehSQPAsJXsVYj/eY&#10;uyWYuwVTd3Om7mZN3s2YvJM5eScH61EIGtHuqDG3WLRnCNUndD4mdjs/8qjZb7/Dbb/DZr/b4LBP&#10;5aBPbrf7+kaH7OGw2Xa/41qv93Lvq+mut8KeqJWpnBNO8z61fZ/SckitPKXnQ4yUU1rwPuHZ9qT3&#10;Bvre4ujDhRHf5cnYVWyxeKQCXZNbm5n3xCtOSemh1JWbLs4RSXGN7wt6W+pHMWOUzfn1ZZFwlkOe&#10;YaIXOOh1EWwdNsRjiP1FfMmOROPtz8OBlR98CW8UsMMfRzwZHBk5Dati0H9FBG+7NQ8r5Hnu4Bxn&#10;QMzoEVA7RfRusAjG3FnEHSwRoV3w3UwM7U/Dtux4Fjqbg6B5CALlDHQmgk740CEb2mVCW1Rogwyt&#10;UfZmSdvTlE0+bpU5skjqmp6s54+U8wZLGN151K5cUmcOpj17vC13qCW7rym7tzFruAU12po21oqa&#10;6sgmdRXSe8s4A1W8oRr+cJ1wrHEW275A7V3hDK2L4LhAcIJbEv1zuIBHRC8yvSvogIhDUCLmBpSw&#10;D14mw7mmxVOr/Mk59vAyd2JzFrc7RwItO7PErTk8Um7PwGoWKdcXsKsLmNW5KQBif7cWcDsLeEQA&#10;Iw74XAODyi489eZPAIb6ST5G337OZ74KnOl/zGebn/NZt3M+63bOZx0QKQtANPCPOe//GWAVsuGn&#10;w4ITQRZ/DFiL9Ad9PhXAyL0Dt/JgHne0SDhZJiEgTg65uRsC+KcM4KYvsQaQHzf8GPDAb7CH50ld&#10;C+RuOPCd3N1RHBP8yLa9PElM6T1aph4sko9XaAiwltvhwWYOVPaFMB9Enfhwlr03TV0XD8wJmgTM&#10;ahquEttXPd5cMVpX2F0a31QS2NceX1wWG5IQ872K/R80n/2TZfgvrMMvmPtq6d91VrN4pqQRrKwY&#10;qyYTq3UjRu9GrJFCgqliipkiLICNZXKNZFCGsukGMmn6sql60im6N0AJ6mn6N1BGCigjOVBmwB3k&#10;QHuyjnSytlSKulS6+tUMjeuZWoAboERpSmdoSIE6SvMaaAdr09VBRQq0w0JXTy5TVzZDWzZN83qa&#10;5o0M7RuZuvKgMV1LBqz9rASbZGtKBLD21SRtqUSdK8m6VzJ1LudqXs5TuZSnoZD2qQC2iZe6lXXF&#10;MeO6XaySpX9e+cDS7MqGgLnNmjoTY39OAEsaRzfh1NCw/QWA+wi/wOHk8LBSBfzwo5ZpNHi9g4cB&#10;eWnDb2iSWH/w0gbPBvLaX+UOgxI8GNtiuPPPCWD4fe+nQNQvYn+RZw8ZCh7t48OGrIVXidHgIM/t&#10;72cCeIE9sMgZXOYNrwpGkVWg/WSVfrrGgO3sFgd+xsCjdSD6IINBeTQNu2FQgnawdou1zOxeYrQv&#10;0dvgZNFTVdShIlxX1kRrWk9FZGdZeHtJSFtJSGdpWG9V9EhD4nhLBrb3PWm4hoNtm2MMboim9uaJ&#10;4NlGdnoOeMIPlyhwlPA8bk4wPCPGzS8uFNZNSFlF/cEq85eOhV/fTVF0c61u9l+ZtIEmLkJj/w6N&#10;/Msp8erm5OUzwsXTqa8h3BUIK38yornRqj8RKZti+m/xOl+hjFVzzYxQhoYpOhqp+kpphjIpBlJp&#10;htKgkmpwA5CiLw1I1rsOQOqfkWQgnWgsl2CskGykgAjgNH35DB05QKaeQoa+QrqeJP+zzo0ILalQ&#10;9cuhKt+DxzJNG542O9dQHjzY4KnO0lMottDJNtFK0FUJ1VAI0lFJdLKqDfaj1BSvTPRPD3UsTvbv&#10;UCdPeWRIyDjmUXYZhHXy1AphcoU0tUkjLZGwi0TsFpvOHOx9Hxl9W0X7kYGjl+4tU2lLtct2ugqP&#10;tFT8ZWX8lNXCldQileDyrarqa1XVF/D8IqpPfiSAA/Vk4SBgbbkATYVXsnIPZVQeXFK9Y+wZltqE&#10;e4/joNATGbjRPNJkMRVXwaRWcxg1XFYtj13L59QIOFVi7nsxO09AT+OS4hiYKMpEJHY0eLjft735&#10;XnW5a1GeU26mUw7KMQdlmZJgmhhrmhBjlhRnh0p1zstyK853Lyl42VT/tqsjdnwUnm6WSS/iskuF&#10;/IppURaVnM9ilPC5AFCBZ4GlU0EHFJmIIhHgwFaJCs0lkfLI5EIyrZjKKKIwikj0AhKtgMgoJDGL&#10;yKxCGi2FMIyijhVyKJkEYlI/HjXICi5Bm3hlXId/qusrreCrrOqvqPBS+uo9JekHhpqBcLzvj+wv&#10;4DP1iwCuoboS/E9z5N/lcKSU0gst5WfgOn/1nY2K0bNn0dXFo8IK2koymhWLZuSwp+PQmHg0OgWH&#10;y6RQMknkFAw2BTuF6NIM3BTqB9ASfpC45/YXcD6f7o8Bq5C1iH9FZHDKJDppYjwZPQHqoBF0yCYR&#10;ER9cTGeXsLjlPGG5UPxeIMxhMBNwuPDxsXgyMZqIiyBiQ/FTL4f7btdVmuZnGqCSNaLCNKNCtGPC&#10;jBJjrDNT3UoKHtRWvmhpiBgfjpkaTyXiwJ0qYDPBfSzisACJo6MpExOZU5gcIrGQTCmgwmHcsNqX&#10;pPUGJbh9BSSJ7yfCqaRRFHwWnZRKxIQP9b7pbA/r7wVHnoaZAh1yyJQcIhmeFJlAzsSTYAjENDw2&#10;HVw9ChkgSaNNSiXRM0isNCwja5JZTpyrIsxFlQ2ZeoZf0rp7RemuiqoPYnb/Ss7l7l8DLEikA0yV&#10;I/UUg2UvPtHTeGesHyIl5aahfi8psV7M255hTy9zOEtk9JmIUB/nG26vnuWgk2miUupoCN43whUv&#10;RChdfHXpdyFy36YZKCATloMKHO1qq/vewaDEyTjHTj/TTi/DWjvBBLx7XHtx/Quvr//t1u/+zuGX&#10;/93l938P6l7f/NL7m18+k/pTOPgTaa2b52xe89gNdduqzNd7ebz9VEhcpI8drXK3Fpkrs7Q5LnGe&#10;Q9iZ5pwuivd4rLXJoUQbnXx77feOeqUOelWOBvWORhUWWnk6chXmmoByc80yC80SK80iK81Ca5h8&#10;c41cU7VsYxVQfiqAi611YN1rqYW4WwBohzt8FMBwRK+Fxl8hgD9sDgD9cz+Sb6tTaK+XbqKYZqxQ&#10;5KidaaEUpvLtK7UrFcnRcxzGDGZ0uDA+3Ebmje6/1Ptc2uqxP0QbHmAVDvCXDohfHxG+PMV9DU19&#10;DziY+OZg8tsjDOyAz/BXzvBSZ7gbp9gbEEMTomtBVC2IoH4yqbw7LLfeI73UfemMoHRCkN9FX5vr&#10;+oJV+2/Mml/MdPxha/zi3tTlA+zVY4LUGVkajgZmyMAwZY+JV05IHxzkucuEaBfPqBdggUr7VmJ2&#10;4WhgCV/9RQTwB/v7mQBGQDTwRYn3/eYjnzhg8hWIcg2GfB0iXD3GXD5AX9ge//r/lgD+aHzhKZAB&#10;8LnAXDjAfQdOGU7sDE6fLQ87YJYirIF56hBfC+JpQmwNiKZ8jJfZmZBaH7640PPNfPfX4GLOd3+5&#10;1PfNxsiFvUmpI7w0RFeALyP9BkQD1xNOE31GkTqlXoFYV04Y3x9SvtsnfwXKU+YFiHcdEkkfUb8/&#10;pn93Qr8IWk4Zl0CfY9oF0PifE8AU+WOq4TzeJyjALy63d0i8vQhB4xh+QVK9h+4r3W/sb3yjp6vt&#10;bWASraAUriQbbqabJonrRWJ8QYloYLiipQoLUWT63g+ohIBSW+2dpkog+MOhIv9aVR4OC9ZWDddV&#10;j7Q0TjbRj9HVCNFU9VdT8lFWeCIv8+DGNY/vvnaU4Hzh21tXL7nLSj9QUXyuoQKnhtbVfAvPLqwd&#10;qq8VAoZFxkTigLVVQwFgj5oqQarKb5QVA5QU/NXgTwJv5BR8ALD3VQtQVHz1cQLgN5ISzgX98Sxg&#10;JNkvkHc2GPB3EDa+P9jfHwSwrkaonmaojjq4Gv4qCj7gLEwNI9wt31S/i0HHBHCTn83F3VqL0tuL&#10;VjmMk9+NU9hI0l5KMFhItlpOdliOs1oONtwK0lmItoNEg9CuCNqdPdtbhqA96HBza4F/OM86ncFv&#10;0nsEg6WEpoyJpmxCfy2bNCzmU7a2Fk72FqADITQ3uN8ZwY234IeobyYab8UZbcYYr0WZrkWZrUda&#10;bEdbH8TZnMWbnUXcmA1XE3blba+ubhxAZwcHEKtzscCbF6bLibVe7y+CVoXQsviYNERP9KJH2DNQ&#10;jw4nyqFVMrQJzze8f7BxeLq+vzcjSZNDglanoDUcnLFpdxbaW4XnKl6fgoQNC83hmDgXWvQtQaTz&#10;dIjtWpjdTrj1UZTVUYzFXrTReqT2arTmepLOTrrhWoLmeoL2RoLRZqLZVpzlZow1HK8cabsZfXMu&#10;6CbnhSvl/n2CRxDGLXHMMbffJnvwZibmRXWZG+q+8jNz5afmJqF6ltHaVvGqxlEaBpG6OhEGWiFG&#10;aoEmaq/N1H0dNF5G3krsi2ifLqXM5I4L41pXk1oPM7oO4VSfbctpPdOZY8SMscd6AU6aAZba78x1&#10;Ai217r0wfFKi79+g7V+o9zrC+LWL6WstAz9tgyh1Y5SiefFlp4oPAvhJ2d8+f/9fnxUjAvh/3Sv7&#10;lXfVd57V1x3zZQzj1MHDqeJrrPgCoKfip6UVoqYfp2ScrGKdoeJedP1J1ZdPyn/9sOLXD2t+71H1&#10;a5f3/+pS9AuPkn98WPivD3K+cE2VsY6z0I28rf7uvnZgsGVoxs3wfOe3pXY+lTbPKqyeFJs9RRxw&#10;kGHAC+1XD9Rfeqo991Z76qHx0lHVz14/wsggRk8vwkzf/5bR/fQHr+nFFT3hscEWd7y07z0yfvtM&#10;502iRXiZxatYaSu/G+ZVb1JoQzgCg93KoFRxKZUz7Ipp1s8J4AYOu5nLAbTyee1CQffMdO/cbP/C&#10;fKdY1MRhl+Jx6f19kY0NAaXvX+bnPc3O9CsujGioyRkdrmMzOuemu+Znm6eFdXxOvYALf4pmM2tY&#10;9BomrY5Bq2dSAUhiZ2Rm3zI6MQczlosdf0/Fg/pPOuC/UgDDk8vy4JliWxiUNhajUzQ9sLTRt7TR&#10;KZrt5QvQIg5FSGBxxnjUDg6+noWpZxNaBMx+kRCzB62x1jgDjMk6zFD55Eg5AdPE5nYvLNSxuJVU&#10;SgUeV4UdbyFNjPEIjEXW7IZge1VwuMI9WWWfbDAPNmkrK2SaCDPERDczCHUcVg1fdC6Au7mcTh69&#10;iktDBPA4A7c0z99fFhzM0qE17une9MHxwszu9LiQ0kDG1tGo7YLZnvmlwZXlNjGvjIBJ7++Oa2uK&#10;bW1M6mxN7+tC5sRtolHqycSKSXTl1GSfgC/Y21hbEe6u8Pa25rb2FgSrwgkeqZuJ7+RQYfvLowNa&#10;eYwODqOLS+/h0Hs5lC4OpoOHbxcwWkX8FuFsK28a3P0+Cok1zVld5h+useHfQM9h95dJR1ucg23B&#10;9gZvc2d6ZXdGsCHEzTI7mLhy4ngubjS4rSFhfBCFB5/AJzKwE6VMaq2AXcuhdQgY7RxKE41UTcJW&#10;EvCVREI1mVpDpTez2U0sZiOD2swgttEJnQxCN5vQxSM0cNG1PHQdD1fPJ9ZzSXVsCqx7GbQKErGG&#10;BptgcHPhJ4dFbuSQm3kf7nULuNcCjiQPOXhKuQBQqaGR8idGMgZ6sob73+MmwVbw7xIEonbBdBtf&#10;2MoTtHL5bUx2B53ZQ2FQ+DMkInO8dbA5paTwWXimi2+ew8vymy+abz5pcbzf6fK0xtojS8u2zNJz&#10;4GHYyNOY6cS6uZTm5bSu1VRYAC/Hdy7Hda3Gw7PYbqR2bKZ1bqXDsacS3di3mdrLfVvF9C+jvCwm&#10;vyhi+FWIQ5vXEvv3UKOHqGFkft/NpM71hPaNxI6t5K7tlG5EA89H1M+G1SIC+D+OAEY4bznXwDsZ&#10;feCQ5qIauG/LGK+LmP7F7MD3nDel4MD2JJP1HueN7mcNbqR0LcQ0icNqeEHloLKL6j8XwIg6/dT7&#10;nrOFgmNzYUGL6gWsZ/QsJbdPR9XzQiopPnk0n3zik8wJz0TcvVRhYNl2YudJ5hCUM3qWPbKX0rMU&#10;0TAXXrcW37aTBhvZD6eQ1oXE/sIDSrzvamYvAIkD3srqB+xkwQ74MGcYTi6d1HmYOQiGXYlqoj3L&#10;GfdI6LsVMXw3DvMoHZwp4rbBWawldSzFwe4cXIpzDQzOC75ZPyOAVxI6eEGV0+H168nda0ldy/Ht&#10;nDflne4h2ZY3m+66k14+nH/tvR/oDoW5HMXZryXbcDIcNvvCIUEbxEWfDIxvlgztpqIPkycRAQyH&#10;U0vSU4OzWCkcmK8a3pviHHKmD+dn9xZF+8u80w0BtCmAVqlHMwOb7M4ZXA97bJAzjpslsbdForNV&#10;HrSDhjZrocWYA96DXarNEdkUYllDolsQ0+GI4bBHs91iuh/MROyv1M6IJydppCEenPmgY57UMTvZ&#10;K8bg56eHMDNJuWNm3lk6j0oVHlao+zTeR+ESatkJKe0vvGMe3wy77xT9+G5hatRAZwm6LT6n/qFz&#10;k5dR/WOnBh+PRl/P+peeLT4PB4L9p2Ki8PEJzY+f1d9/0nj/ecsjnyq3h8kG1q+lVB59Je13RSdO&#10;06HO43XT4ze1j19RsnJWOpooxajCZ26V/t71QQ/qA+81+d9re/OwPfBxQ6BnQ4wHf7CUPTQW/jLD&#10;0yHjvnu9vUXe7Vu5d9yi3O74ZeaW9owRorKbTO4karkU6D1o0nreoPwg1/5NEap5Aida4KytIAK4&#10;RzQD3ru6BQvDvBkqj7s6zRKNNvfEPBv1u0kLcFlMfL6S8oob/JAV+JzhFzjh8RrnHc94WrQY3HmY&#10;jD5MGd6Ka99KaDhEtYHPCespLeupdZvp5Vuo7J306K2E5xsxbusRdqtRDjPRrqRwr0af+5G33Fy0&#10;HHSkLNS+MdW86KCn8MDC8I2DY/JNt8yb7hm3bifecY11dQi6ZeXvYv3mtn2Uo12iiWm8tk6YlXmE&#10;k120681ExKfe88h0tI3S0/KRvX5XTtpDTemRmdEbWP1KIm5h0euYeO9urpNtvLHeWyfbWE83FCKA&#10;XW8m3HaOd70Vd9ctyfNOkvvtOAfbEAvTQE3VpxrKz/Q0X9lbRXnfybrvkeNsF2esF3jLIQEARkPC&#10;gkGjo00M6IPYXxeneDAsOCobi1ANlSfXLt+WuXZHV/MlODZ3SR5ppIOnO5yq+twBA8BZIB1AC+hj&#10;axmmr+2rovAAoKPxwtTww37B7sC+bC0i7CwjERUNKjbm4YgARmSwudE7Y31/JTlvOWlwKe6qKz9C&#10;phYGxwk6O9slONrE2VpEWZpEmBmGmuqHmhuGg0+D6trPdU18HV2ifPzfp2b0V9fRO7qEvf0zHR2c&#10;lhZaUyO5pZnc2UrraqO3N5GaarEdzUQJcExwWyMRIJkVmNBSj4f50Zy+iNz9MYgGRuxvcy0Ztr81&#10;cPhv/Y8UL0J1Je4n+bH6LS+FY39LSyYRPgv5RfhU/SKpnhHO7W9u9iDC36gaJisbJskZxl8zjL1k&#10;GPmdYcS3RhHfGYVdMg6TNolUNovWNI4Cnx2NtUIt1EOdVIPCHVKzbmdV3S9rf1rT/6h69F4FxruM&#10;6FVKdi+kuOdR3XMod7LId1EET0AGzhNF9s4le+f/GIJHzk/zI/WL8KkABuDv5EnaC7F3SjB3i6bu&#10;5MMC2AMFAyp38nGepQTvcoJ3CcYzA+0RSXoWPh0ev4lK2StK2ix+s1H6YKfe6bjL5HRI7XBQeqfv&#10;ynqP9NaQ1tHUzTPis330q+WB12tDwYdTqRClDCIWQqRUiBYBsf0hzqMDmusayUk0eVOEeyImxHIn&#10;CyfaasrSioMeJ3nah2gp31VWdHFxelNePCRk76wtni6JNxcFC/M8/gyLMs3AzLMn14WY7empdeHI&#10;EqcfdhjwLLk/COC9OZhtMRpWGjw4z+quYGJPiN7hw4uIJtkUTQC2JTFzoLLCHd6dxazxR2eo3Xx8&#10;K0BE6oADl2k9G+zhLe7ormhyb45wsEIFn9KO9/lHR8Kzs7kTmIVTaBE6A9/rl6AzwPLh9vTR9vTJ&#10;hvB4jXO0RNmfRu/yhrbZPfu83l1O9yajfZncMoOr46GrmGMV1NH3wy3xg03R/Q3R/bWRQ9XRw1Wx&#10;45XxE1VJ6MqUqRoUoTGP0lFC76tijdRzxpu4E81LzMFV7jA4NcT4gtPZkOhAJOoXtCNeELQczOOg&#10;NerhIhEALtcqb3RDOLE/j9+bw60LxhGPC9gSTwIkeV/hlLBbc9iNOczGzNT69CQoN2fh/M/nEcA/&#10;RhIB/BN8Kn0/AfNzEcCfcm6ttmYmEUv6Yz6Vqf8v+Gx353zW7Zz/uwIYubl7H8N8ATOUrllq9wKj&#10;b5HZDwAV8HCCRviRloT8nntfJLoUgEwTCzidJ4gwLUn+7srf/WNDYbSQ1L07R1jhja8J0FvTWFCu&#10;CyfBfdybJx4uUT4EU25xoG0utCWEtubhf0Mc0KATPHSEPd0lHq+wDmfZGyzMJmeENfUeN543PF4z&#10;SsQ6PIz8lcq9vzd++/cm/n/W8r4mY677jYzN775w//UvvX/7z8+//fWzi79+LvVHX9kvgpS/jdW4&#10;kKEnlWUonW4qn2yqkGSimGQiD0pQTzFTTjVXSjQGjfJIHZSJxnJxBrKJOtcztGWztWRyteRzdeTy&#10;tBVytGVzNOWyNG9ka8hmakijVKXTVaUyVK6DEtRR6tdzdOXgiYS1ZdK1rqE04XmFs3Uk0wxr3cjQ&#10;hhXyp2Wm1vUcrWtZGldTNa4maFyO17icpHUpU+tSvtaVPJXL+RIB/Fbb9raOh56hrywsgHOuOKVL&#10;2UQpW7+ua8Muihe3xextFvpEjNnlwO8bmzxYAG9xx3bZYwcs2AHvfrw7krUw65IYXEQAI24VzlEv&#10;Hgesi+Cg2/NXOvJsgDp4aYNHArQg254r2w0heF3/kFb9UxDd+2M+s7/IOACwU8D5ItICBge7+FT9&#10;ngMeafAkgwGRh3me1T9D75mmdS+ywbv0KHjYwDO2KcYgjxn40vvhGdvlwxr4eAYOFIaZgTao0CYF&#10;/j0NYI14uDC1JRpZ4w0sseApq5kTVdie/JHm9L7axJ7q+O6qhJb3sU0lcc3v4zsqU4aacwmDVTx8&#10;xyx9AIkABs858kOHs3Um2OPZFnN5ZmJ2Gru+sUwRbut5or6wSf93x4LvPVHfm9skZd6bGXGEJhWg&#10;sT9DmC8hqvwu7jpEuXw08QeIcBnCyewPyJ8Om0+/Nypy+W201q9T9K9lmWpkGmun6qkk68qmGl7L&#10;MLmeZiidanAjTR+2v/CvFvSup+jCAhj+fYOk5dMySV8GPNvJ4CE3UUo1UkwzUEg3UEDpwg4YLiUC&#10;GIwco3ktTOMKLIDVL4cpfpusdR2eIVhHNttE/b2dIcpY7a3cRT+ZC1GGGhVPPLF5qavDXadMwhmf&#10;csghAvZZ+C361Bp5fIU4tkwYXSZOAPZ49AUCeoGEWaER5kjYJRpRhEdPNjU8MrLwt3O9b3xL/4qB&#10;+lUrS90XhjqBly8/VFMPUVIPVVYLVVYPUlMLVFd7paX6QlPthZKKj5LKKxWl12qKr7XkA85TQGvJ&#10;+Rlpvrt+3Utd3/eG7iNZ0yfx1ePNrKVsLC4DP4HCTWThJnJw6Hz8VAEBW0jEFZLwxTRSKY9RMcOr&#10;WBCWLwqLF/lFc/z3M8LyGVGpWFDE52TSyPFTEyEDvQGdbYFd7U9qq1zzc+zTU+zSkm1SEs3jY/Sj&#10;wgDmyfG3CnLu11T4drQED/fHYtEpFEI8fiqdTs7js/MFnCw2PYNByWTR8vnsDArxL8JMifgcMimf&#10;Rs0lkRAkyYThaYDhOYCp1GwyNgWLziVSi8nCiOZJ5+BSRYeIi5qvrqr5S6u+UdYI09KOUFEKlJF6&#10;pnT9qb7am/+sAP74T3P4H+WSSCnYAYOvHIaGAV9dtr+k6vEkrq4cs1BKXkoZ4yRN0NNx1GQsNmly&#10;KhVcWAIxHU9IxWEAGbipD+Bh9XtepmMlmZz/agGcTSKed0jHYtIwUymTaEDi+BjigEH90+DgFAwu&#10;aRITPToW0tf/rrcvGo3O5XFrVleSqZQUBi2dy8rgsZM5jFgaKYqMjyHhfLs7nrc0eFeVgVtmh0q1&#10;TEmwSI4HOGZn3C7MfVBZ5tfWHD48kIidTCcTsmmUQga9iMkoZjBAJZ9CAceGwmJTpybh+YAJeHhi&#10;YEkJ2rMJsNeHby6TnEbCRoz0v+3pDB/sT5ycANcHmXgYnN35CSLEo8dTcJhMGjWHwcymM1AUZjqB&#10;kYZhZk5xCrHTaZ2UBzGVGg6BVzS8b2g9UDXw/X8tgNWl/bVkgozUIuSvPDcziDAxfHf5ouOjBymY&#10;CfHmwuECS7gvFpwKqOKBmhRvixAzuWz7DwIYvG+Eyn8XrnjB7/LvI5Uv5VlqooyVQWO85vUELelE&#10;7RuAOG3pZEOlVDP1LBvdfEejAifjXHsDlJV2mrnGW8WL/rLfPrn4O9ff/b3tP/+N3S/+i/sf/vHx&#10;hd/6Xvs6yUwr2lQrwclkNDtmeaprlTK8zEZDpyvQ/tzRpvhwVbQ/x93kMzZ5dDgRdFJI3k2jSJ0b&#10;RY5GTZ527231Cs00Gp1Nyixg9QvbXwuNYksAPBkwjIV6nhkcBAzKAgtNJOQX1Ast4ShhUIfFrRnc&#10;BwF2uhL7m2uuDjh3wD/HZwL43AEX2OkiEcCZ5irFjnppporBSt++UpduyMzYEIuXSFPD+bHB5hej&#10;LP51ttYOItw+RGsc4K4fEi8ckb8+IX19hv8GmroITV6ASFdgXUq8dIL7/gjz/f7Et7tj326PfLs7&#10;eukQLQXh5CGKOsTQhViGEMsY4hicEeUgpgrEUT8jy60OfSNs/TW/+d9Fbb8Stv67uP3Xs12/Wer/&#10;48bo13tTFz/IYKocDOUG4Ixy7ZQsJQHOrvxDTDDjMsS6Cs9iy77ylz74HIn9/QsB/JEf7C8igD86&#10;YPIliHJVwjWIdPUUf+lw8vtd9Ddn5B/NRvwf8vnuzmFchPlEAEv6g8EvfpgaGZ6C9wZEl4YNLvU6&#10;POkvuAhMJYirBqfdFupAIl3AAfba7uSVjdHvVwa/Xuj981z3HyX8fnfy0u7kBXAZ9zGXDnFXTojX&#10;wNU7owGuHtMuHVIuAEAFYklBvBuQUA7UT+iXTxlXzphXAaACFo9pVyDqtb9eAJ9QVCChO6Xrqb6e&#10;mab9W//StoGlTfrStnh6d7yN5e8ZqyhjpKzioK335sZ1f5lv/LRlwrUUgs/TO3/Kh8DfH6Gt9k5D&#10;OUBVwV9J9pWSjL+q/BtN5VAdtQgwgqoC3K6p6q+n9QbJ+QxKRbkn8jKPbkjdl7rkefn7O5e+c0dQ&#10;ln+JzDoM+mupBQBABfwZ0tcK01EPUVcKVJF/DXYBa2blQHXVtypKAaAEdXlZXzmZF/AHAJUAJQWw&#10;9g0cxAz2LqnA9b84EcRqnwOO9lz9Ivb3gwAGO9XVCNVRDwZnpyL/SkXBBxySudbTiDuvqv1eEuL9&#10;59KfrCXabkVp7UUr7cUpbcSprcRrLyUYLydYLkebLYcarQfpisIsIV4vtM7aXWAsT9P3tuYPd1f2&#10;12eg7WnoSAyHJG7RoAXcGnuYPtHa31HRWFvc39+KHe2YxTRvT5Rs1L+ZSXdYjDc6SDPbjjfajjOF&#10;lWqs5VaM9VaU1U6UxUGkwV7otZkorbm+wr215a09CDrch0SDu1W+nBBtQYIdtyIaWuJAq7PQIlNU&#10;FEAKt8dHOU1XBkPUNmiLCx2uHO4vb+8uHO4vnMG/wWVDWxRojQytUE+WWcfr02cb07AYXifu4OpF&#10;LamrzamrVeGi1IeCSOfZCLuVKKvtWMvjJIuzNLOzdOOjZN29eM31GPWNWM3NWAN40uJo860oi40I&#10;s40Ii924m5sxdzainm9ER6xF5S2E1Ar8WhnP2lpskhtupb9VfaH7W3Olb531NF/pmYbpW8WY2SRZ&#10;WCRYG0ZZagaZKb60VHh2x+CNv0MsPhvHzcMLMie4Cd0LCZ0HWf2nmb27Sa0bye1LaX2irDF8+vhD&#10;Xf8PAljvjZX2/ReGT4p0/eq1Xhfp+8eYvnY1f61j8EpbP1LdIFXRrOCSY/mvPSrPBfB/e17yX5+9&#10;/++Py//+fsWvvaq+cSuXssmWM4jR0wqyUPOzVnkJMFP3B58tdXSj4AR7RvGy4FvY47IvX1T93qf+&#10;z77N3z5r+eJ+/b+6v/9nz5K/e5D/D15Zv3FOvGgUqqkQYC711EX20WvdFyk2AYV2rypsHjfYPGiw&#10;ul9h5l1o8ijbwifNMjDe6m2k2esgg+d+mvceqz9w1/R11g8x1ovS1w+1MAy8ZXQ/xduXVlyGTctO&#10;vvnwvpbXQ73XvobvEi3Ci419E+QdA+SsKwKSqINYOkfQw2EiArh+nv9zArhNEvULJ3PmsBvZLACo&#10;NHM5oOwUi4aWl8bW1/oX5usY9OyR4YSOtkfZqOcF2f7l78Oa6pP7e/KmJsqppGoOo1nIQ2gScBt4&#10;7FoWvZJGLCPjajm0cwFcSiPkYMYAJRQcEgT8mQMGlDKI5yAdKiScC+A6BqWBRYODgDmMVg5zcEbY&#10;zee2cPnNfFETf7qNLx6bn+NsLR1CO2enC2e7zP2lqRX+EJ/aRcK0jI43NfbXlffV1U/1D4tY40tz&#10;bQJ+FZ1VzebWsQWVNGYZAV8+NV6PG+tlYrHTFM48a3NdfLDCP1hm76/QD7eYO1ss3hxphDnZyiDW&#10;c5i1PFG9YAbeL4/XxWV2cGmVHGqjmNXBJEww8SuLQvBp5HCOAa3zjraFhyeLi0cLmFlmAxlbisWU&#10;4anlZFoDh90m5g0szg4uzbULuaX4qeSuttCaiuiG2sS25rzB/vIpdBVmqp5IGBSLeDtr66vCvVXu&#10;0c7c3sGyeE08wSN10rFtTFIzh9bEYcDJsTlwiHYrh97OpnewKZ1cfCef0CZktIK7LJxu5Ym6WdxB&#10;OpU/y1tf5R9vcMH305057O4yeW+DubfJ21hlr6zyxIssmogyziUO8CgD8/zh9YVSBrlGwCnnsVG4&#10;qaSh/oyJ0SISDtyUFi6cdLqJSalnkGqplGoquYpCriSTmlisRga9gUJqJGJayVM9dNwQhzgsIjey&#10;Jmo5AEw9l9DIpzRw4R8K1NAoYJNqKgUOHGfBNHKoTVwKoE3AOZ/eGAHUQUunmA/qNTRSORELLhqg&#10;BIsuxkxWEMBh0Nt4gp7p2d6ZmU6+oJXOaCGQhygMDJlNnKKi24fbUOUl/nEozwDUzae1d33g2Uzd&#10;n1XaeaN0HIpN77be8m1y9KG8zuaGlM7HNa6ldq2n9a4m9y4ndi8lwAJ4PaUdccAbKfDiWhIcCnyU&#10;O7Ge3MsPqiU8zUffy5q8n018VkTzfb8aC2dC3pRM8bud0o0A6qBlNa4VSQG9FN20Ft+2kdixngjP&#10;+/tzAlhyJN3nM+aCFtBtPrpxNbEdHAnYcC6qQRAMq1n0/RT800xRaPUuqv+scOIodwQRuvtZg7RX&#10;BaAd9D/IHgLAlldiTJEOn7GF6tvOHdrIGTgXtBuoXrDfxYRWMCbYShRcNemdPHgzAn03gfo0m+VT&#10;sJXQsZ/6/zH3F9BxJHmiLr733XfvXZ7Z2aHtnuZuM8tiZmZGW7JsWUaBLbRlMTMzy5IsZmYsFTOT&#10;SszMcr7ISrfGY/csvP++c/7nfCdOZGRUZCSoStJXv1/0AsBZg5MCZ7Qc3zoTUYfMfy0dDgJezehB&#10;4oCX0rs+hAJnwup0U3yI7SzYAYNZgVObDa/bSe2BCicBx5mD4NLNRzZQXhYM34sbcokF5wIGB/ME&#10;M/n5XnR8vBiw2Hz/VQHMe1M9E9EAdoE+SEBw//2ImjuPe589YQZ6r4d4HIe6HYfYbYYaiiJ0aEnG&#10;C42+EOUdxJuEULiD6vHdjLH9NNR21uBONnxhEQEMrs9SQd9s5eAxhnfCnT1ZmN9dgCOAwRvI+1U2&#10;tEyCNrDQCupARFhjUuaINAGWzMNgeNg+aHMc2qiFlhJOBF5HDIdTuhksgHm2ENPmhGl7QLfYZTod&#10;ioIPlivnpscwdOIYnHae2TGDbxNNdPJQU7OCMeJ8QTXeyeetkc879ZeNan6tDokjERWU2ORWN8c3&#10;Xnejve4m37NLC/Gp73mLHcypqXvq3OBmVPfcrt7bucnHteGFa8vLR92BXuMRIbiEuF4//5oH7mUO&#10;rg1uXj2eQa2P/EusH6Tp2t3749XH38nEaVilGtln2dxlFRftDfX0xr7JeWhbE+DeEvy08oVzxVOH&#10;Bt8H7a+eNQQ+6Mv0XcJ1jtW3PnN8c9ci1dWh0lg3zcI8yczMz/VBYEvXGIGzEJJaq2YXKWebc8U8&#10;G45psYuz9s8v6cWz13YE25sYEbebSQE/zs1cUTt3ZogroAuZO8ucZWLneIZv91PjqecmMzGPtrMD&#10;V5L9V5PC1hKTBa9TplxjRhziUM6ZQv/6g+Sh91nDB2ltmwkN60ltS/FNC3HvVpLKtzIK9jOTdpP8&#10;dmLub0ZYr0daLUQ5sCJdB18/Knn2KNjhwWPj+xayDioXLa9/Y3L9goOqWoCZdaLtnTRb+zhnp5h7&#10;9uGuNsGu1qF3reGwVwODaPAZbWedCK+MaxmNuNVHD3Lc7mU62MSBTXVlr2uXHAGqih5I4mXAY7dc&#10;z6fFdlYxGirepobBoEVsfxOdHZMcbeNsLaNsLCLtrKKd7OJdnJLv3Ul54JJhrBcse/uRnORjQ50g&#10;O8s4a7NoA+3Xrncy7tqn2FvFIwmZwXwcbRJBi6s4sTMSB4yoZXBoQ91XirJPZCUfykm5a6v7gNki&#10;rhfRwGDaLk4pAET9IgoZzA2UoBtoByPoavppqr4AmBqEWhjDEtfJNsnZAU5PDepmhmGgEewCUzXR&#10;DwF1MCVLk0hQMdYPgtckvvVQ4porOAvw+x7oAPY62iTbWyVamkTrawVpqvhpg0ttGGFvk6BnFKSp&#10;H6il529sHvrgYXZYZEtxCbaphdXXJ+ru5rW3MhsbiPXvsI212PZGUncbtaOZhNjf/x8FMMKZ+oXt&#10;7zsCHP5bjav5Jareov8Kf6F+zwJ//1q250+8L2J8Pw75RbxvbvYAICer/2/UNVOVtFKktBOu6MX+&#10;aBD1tXHUl+aRX5tHfGUYdNHwjaxesLpygJGkj7PU60DVuCTD9LrHVW0elX1eNf1PKwful466FGHv&#10;lzMeVZPuFpLv5JPv5pGcc4jOObh7WQCMa9Yn3vcM3D3Q5xf4WPp+Ds4lHxHAmLu5YiWch3YuQrsU&#10;oF3y0Pey0fcyAZh7eRiX4knHEqzLW6JbJf5BIdo1CesewfSJnglNmQ3JmQlNmonxXc5x22uwhAY1&#10;oUnJ96jLK71frw1cPESpQmQ7iPDweNRtt+/RUe9zaNgP6nv2vu/e+zEniOgIMZ32WI5L9DtMrBuH&#10;HsmglPd0VkZHZFuZh0rd8Lv840Nj3ecx4bnoEca8YGuOtypgiObYwmU+f55FWeaSNoXE3RnC3hyc&#10;BXd3ZnJHNLE188H+IgIYsDsrZmYK9hn88R3BxMH01KEIvS9E7fInwCZiTbbFobRnZmWZNThP6xWR&#10;OgFz1J4l5gAcWscense2LuDalkjdS7S+JdbQIn98YQY9N4dbWqMvbLAXN3iLW8Ll7bnV3YW1veX1&#10;3UXw59ze/vzp0SJ0sgidzkMnQuiIBx0woRUMtDQJzY2cTA/s83u22V0bjPZlejOf9JZNKKVPFRKH&#10;s3A9aeiWJHR94lRN4mhpzFhp/ER58sTbjMmqnPHqPMDouzx0RxGmp4Q4+JY5WT9N7ADTBvMHV2NH&#10;hAKnAyqgROQNqCMZg0EJ6uAcQc/jJcLJMlF89eCwQgDS+YxtMZvwIqAfNA8iihCNhLj2PwMusgjz&#10;i2zPYH+BWbRYG//ZS52B3DsExP4CQPvBEv4X+Vim/n/Bx/P5mE+6nfHfJYARCQdKAKL2wS0GTyMo&#10;QR3cRHDLwO1DbjSow0Ht3FFkaVgAqMBOkT28TO/fm0YdzmJAI6jMEDrepvo7m0iRR2r35gknq7RV&#10;3gS4I0fLlM1p9DJnDNHA4MYhzuxwiQx2HS8xoI1ZaEsE7VOgYyzMCR3OqHa4Bm3NQEfTJ6vjW8tD&#10;CyvEua21pyH532h4fuuQ+I1DjISpr6qqvdkNJacfzrt//W/Pv/qN+5/+0fXLv3X84v8AnL/626ff&#10;/5P/xd+8uvaHN/LnXildDFK+GqJ+LVJbMtZAOslEKcVcKULrdpTu7Rg9mThDmTgDOdAerSsdqyWR&#10;p61QrCVfqqmIlIUasoWqsnmqUgUqMrkqkrmKklmKt7LlJTIVbuYo3Ab1PA2JHA04uXS2+vUctZtI&#10;PVfzZrbqjSy1a5+U2arX8v9SAKeoXM5WuVKkcqVQ7nKRkky6ms4HAazte9ss8bp97k37rMvGYTJG&#10;L3tGWAvChf053hZjYpc9/JcCGA4C3mONwssAi7MRIID3IsCHey2AU0CDnzhEACOAOux0Efn681MB&#10;7vvhAg60gDp4HwMPyVkH0Bn+dstHfveMj3/WPgY8UQBkZDACMtTHfPwuAdvlj8b/WAB/YoXP+oBH&#10;6xcBz9uGcAo8gX9O4AyHCLOgUxGcWQFwKoDXjtoX51fYpp2uEY+WcbtzqFXe0By9m09oYWMaGJP1&#10;xJFqdG/FUHNeZ3Vqc1k8oO1tEqiPtBZMdJZg+ytpE40CYvcSexTWzwu43TXi5irl4GBjH4IeRTVd&#10;sE3/vWX21w5JP+hbe72ypXc6QpPq0PBFCHXxGCO1OXkDIl85mPwThD//HnN9d+gGNGWw0Wba8uJ8&#10;uOo/xah/l6QlkaYnn6IjnaR9M0XvSrbRzXSdm+nakhlaknAgu4ZEqqZEqvqtFI1b6Zq3QcsnZar2&#10;7XQTxVRjhQwjhQwD+Uw9uUxd2WwtOEU5IoABSeoSUUpXgxUuhiheClO+gnjiTD2FLEOVJG35MMWb&#10;IcoSEdoKlc/uoXOS99HDkIh1zCUtE8bmCCPL1IltDm6bObVBQ61RJtboqC02dk9APpqhb/MpM4Sx&#10;eSp6lU0U4Cd42LEZMkaEQw0UF75xuGshpeagbmOr5Sp71fLmJUdNjdeKiq/llIIUFIMVFBEB7K+q&#10;4KOq5Cv3swBWkoEXtVWTDNAQI3/dU1s58PJlZyWNF7fVn3wv4+iVUFOJ4ZdQ6LlUfDYRDftI1FjG&#10;xChCCZlQTCEU0YiFdGIeg5jDIGTSiRk0QgmXXSHg1czN1C/OA6pnpst4nCIWI4dCihsfDWxvfdFQ&#10;B/Cur31SWeFSXGCVnW6Rl2GZn2mem26anQpK68Jsh7KCR001np3NAUM9wRNDoaiRCMx4LBGdTCUU&#10;C7llQh6giM3MoZIz4DVu8blUIpwUGoFKKiLjC0m4AiK2gIjPI5ILSKzsSVpY44R9aNkVQ78vpR5f&#10;VAyQ1oqRVY1RVI5RVY5WkA2WueWncMtXTfYVrHs/RD79BeByfc7PAhj+5zjooyrjrybjK86W+UJP&#10;87WGlu8V6fsX5O/fCSyuQi+3so+S+6mlNGEWkZw8MZU4NpmBxeWRKVl4XDIcZv3B/qbhYO+bhp/I&#10;wMH8NQH874CYYAB4IQKie8/qCLAbxkwlojFwyO/oqEdjo1Nh4d3SEv+e7lQKOXx8LBaHTaFS0hn0&#10;DCYjm8PO4/OKhPxiHreASc8gE+KnJsKG+gO72l+2NHo11unHR8Ph3YmxJikJlpmp9uII7/tlxeED&#10;fVHDg4njY+BYsKpn0MrYLPBI5BDhSG5wLhkEsavGw7NNxWHgPNJMahqFEDE+HDTQA8oU/FQGGZdF&#10;wcOQcIBsAjYLj8nGT4ESvCQZh03F4TOIpFwqu4DGL6aKSklz1bTVkKoxg6fJV7WeXVF+JKnudVvJ&#10;85rEo7NFf/+TfKJ4/wNkAlUl38heC9BSilKSDtDTCpGTeXTrul1xbu/OCrTAmt/g8E74TGiG3h7v&#10;E2khH20klW2h+rEAjpC9+Prmd4lqt3IMFTN0ZVO14DQDoAL6gHebdB2ZZG2ZZB3ZFF25NH2FDEOl&#10;bBPVXDP1fAtNQJ45vIxuppFygqbUG+kLHhf+7cHXv37y/R+sf/U/LX7zv51+/GOYmTr2bcYmaZDQ&#10;Vcme6uSThrZmqdDeInSw+n5VdLoshNZnINrEUJR/tKFivJFyob1+rplGjqFyhY1OqYlaqSkc+1ti&#10;olhsrFBkJAvIN5IpNoXTOCMqt1Acyws2cw0VQXnGB3FrpHTWjthfBKTlY+n7MQVGMMgIH8YRg0QA&#10;Z5sqF1hpVDgZJOnL+Et+76VwqyW3eH9ubZtObojxCtD7ouTxdxD1GUQwOUJLIPb3mPzDKelH8AEB&#10;TV2GUJeO0T8cYb47xn4POMH+dIq78B5/GcJf3Rk9tzt2fn/88uHktZMpCdgE4+UgkhxEl4V4ctCM&#10;CgxXASLf2pk8vzb8nbDtt/yW33Aa/4VV/yt2w6/5Lb8VdfxxrvurrbFL2+OX96auHmJvnBJvwzKY&#10;LgMxpGEbSrkBS03yNTi2VRwfDC9VexbaC/ORcEU4M8FnkL//M3/WwOch8gWIfBmiXIEo1yDSlff4&#10;i0fo83tTP/x/LIB/Eue4vvIBCnxGSDZscVpsOEL6hHAdlsHU27AMZsnCSwVzZSG2NESXAO17Uxc3&#10;x35cHfoeXMCfnfoXS/3fbIz+tIu6tIe5BFFvntJuIJxQrx+Rrx4QL+8TLoHN9/Sb8CLETAkYxi2w&#10;CRrBRQbHBUcHlSP85e3JHwGgAscof8YJSWkf74hqeqlv5CxvF631OuVRRXXJxOTiCbS4CBGxM6GR&#10;KVdva331jYmmUqiNcrLST35qUsGw/ZVByj+jKP1aUSbwMwJU5AOV5QIQnwr6iDsHK8uGqCmEqsjD&#10;a/qqKPirKwdoqPqpKfsoK3hrqb3RVAlGImtlbnvevPro8nnX8z/cPff9HVDCCwZfui9584mCjLea&#10;kr+W2msV5UAYpdcAZcVXAFUFOOk0OKia4mswvozES5mbL8C7k4rsKwVJf2XxbJWlP52/guwvEvyZ&#10;/f0ggJXlkGTX4BABCtK+ADBhDbln1iqOYY4PuyPecHODlzMerMbob0YpHsUrroVLrUUrrsRorsTo&#10;rEQbrEXorwZrs0OMIU43tMU6WWWsiEhba9P7u4t7W3PQwfwp+J1ziw4dcKBjPnQgOFplLU6TOAzs&#10;+Ej3aHf9ZH0GuigAE2s15S+H97jC8L66FKayGqmxEWO0HW+2G2+5G2uxF2O6H6W9FyG5mKK3MVF5&#10;vLawubEL7a5DwsHDWj9umKYoxZaQ7QsJcNDGHJzSuTOTnnCXneBAT7qz1BIPLeOgo4WTrbm1FcHh&#10;/vL+phDaEcDJn7dY0Cr9aJF+uMg6WOJC23PQ/uLpHOOQNQmJcBCrf6+/YLshWpB2nx9jJQjTWYzU&#10;PEzUg1L13ieo7kXKHcSr7yZoHSToHiYYHsWbHsaaHcSYgqnOvdJZCrZajX60mxx5kFmxl969lTS5&#10;HIcWRo3iQrriTCJ1vrWU+Mbi5iWnc+cdv/vRXk7aQ1vBz14r5IFO+AP1wGfarxLcctsjO5l5OHJM&#10;Ly2qYzVzBCpBv88Z2o1vXYtu2EjpWsoY4GaPTaWPuWv4WSv7G2sEG2u9NlN/5Kn7rEjdp17Vr1zH&#10;P9440MXET1Pnpbp6mLJmkrRBwWWr8j+4Vv3jk6q/f17xt17l/7d3yf/lUfK/npb/8+Oqf3Ot/M6u&#10;6KpRmpxmlI5SoJWSn4uq332NwDtawdaaYQaqYcpqETe1oq7ZpJ9zL/7yWfkfvKq/8m356UX7Dx6t&#10;33o2f/Gi8bd+tf/28u35R4UyNimGGlF20v7qfzSy+8nU86bVGwnTFBmjCg3rVqN77eYPmy09Ks08&#10;s/Wfxmu4R6nej1K9F6vpEqn35KmW9x2dIAONYF2dUDODVzbabgn3PUiFxbS8ouJHfp6aDx+qevjp&#10;BiebRhfr+aYq3PG9ZVzwNGyiqZ9IY/WwGW8Z+HIupXaW89cEcBWFXEuj1jPoH6tfwDtxewOTcRYc&#10;DCeIFglqWfS8qdGw5lqPopxHOWleJXmhTTWJfR01DHIdh9YsZLeKuIAGHuMdk/yWike07js2tYZD&#10;K6PgcqZGzwQwwica+K8J4Goa8UwA14uTSzexaM1M2uCMoIvLbmCw6picWjq3ickenuYzVmeW92a3&#10;t9nHW1RoB/4pe7/P3Vlnzi0xa/oaMpvfJjdU5g90lU6hSrC4KganfX55bOeoc2GlmkormhgvHRto&#10;JqImRHT2qnBlTbS3JtxdYe+s0A+3GAd7XNEyDcVGd9LxzSxmPW+6ni9q4gnbuNxONr2VQ6lkkREB&#10;jGIR1panj9amj+YZ0Dp3eYa4tskT7UyjRLR6IroCi6kmMWrorLckeGHjZg6jQ8jtEvE7p3ntfHYL&#10;h1E0PpIz2JfZ3ZnR1ZHd3VU2NtrD5XC2VyFoG4JW3h8srG+K6CLqMA3dRcf28hnNbGo9m1bHZgDq&#10;2YxGFkwTi9TBJXTyiG0CZguf18KfbudO97J5wwyqcJG3tck/2mLvLRE2Z9GbS4TtNcbmOmtjmbG9&#10;IdzYmpldFRCE9H4GvoWGb2CQ2meEHQuzjdPCIiIhdbA/qa8nc2SwYGIkb3yggjDRwqP3LYkGVhY7&#10;Z6drGfRyAh5+ihjUZiqxg4Lvo+MmOGTiNIO0xO3goBs4k/UsdAMb18yFo5bBrUQEcDWZBCrg5jax&#10;6aC9hQOHNSPXpJUHnkk64oYRECsMSsQQg5a3BEwJajJ3cKh4HFWNJzUxmR18fvf0dM+0cIAn6CJT&#10;hikMDJVFJNCm+ie7KprKorNyX4QVuL0ovPOo1OlxvrlripplicG9FlvvRtPn/Y7BaPckzqtSOI1w&#10;es9GRv9qRh9MSvt6SttGagdgPaV9LbkNVrbxrZupvbuZgwc5Y7uZw4sxHTSf8mGX1Har8DGXROLz&#10;7JnQmt203pPckYPMgfWE9oXIhu2U7rX4tqXoJmQB4E3x8sDIcrmrie1rSR3gDe0M2DrDwazwcrZb&#10;4ozNAFAHLbuZ/QAwAc7rCmZA6XRYzUJM01xUA/lFPvpJ+tTjNPar8p2MPqh06qRgDLyK5lskCq/d&#10;Tu89zh89yhsBrwV10H4mfT9mK7NvN28IXqBXHP6LlIgABoOAKe1nDmwmd4HT4QaW455kDN2JRrun&#10;UrzywKbwTRU4u5203v3sQTAUkgIavBxZBngptXMhuX0+qe3DSsDiwTfFDng7S+yAM/oWY5tnwmqX&#10;Y1vAlQFXbz+j/zhnGCqahMrQYOZgApPuKYgGBpcLnMUZSOwvuIzgYm789RTQ/OB3s5GNiABeTezk&#10;BlX13gsrMHasdXBEP3mw8PrpcdjDkwjHnUjTxThDapwer8z9cDwHYo9AOPxh/dh29shB9uRm5sB2&#10;zgcBDE4WnMhSXo+orA/CCSHBIrSyvL8g3Jihbc9RDxdox/N4OM3GNgleU3xt/nB2foXJFeAwLFTX&#10;LLlumZ67w4uGZvyh2acQ3wEiG+2jtSCm3SnL7pBhvsu0P5wOOFgqWpwdJrIJoxxOB5veOUvsnMN0&#10;C9CoGf4EbbG6nekWVGXmU6Uf1KEb0msW0fsyBxUS1+Bk7Weu6uZkGGBvFhcZ2ELomaG3Tjb7ehY6&#10;aNU+t6v1vtPo49L48l7DC9dmX/fBED9MQnSHz4um556Nj7xqH3i8dXpSYuP+7o53x5PgbON7wdL6&#10;gbc1nl+VDlBQHYmJYpXlZ7pYpt81q/Fz6wj3rA98+M7Lud7nfpOv+1vvu1MVcQvY3tqMImeTF3cs&#10;ku/aFpkZpJoYxxgaent6x47j2OyFg5jCHtNnuVru1des8n4yi/tOz0/XLSazdog4vchcXJjkM/s4&#10;9L7Z2VaBqJM/M8jjUIXU3XX6JrODUBzQ9dxg5JEOM9hpNf3Fapr/Xm4cVFZ2nFuzmdBAfV7YZxUH&#10;wD3MFr4q34ivP8oET+zQZnLfckLzSmL1Rmrpblr6buLrnRj3zXDbrUjr1Wg7brjDxKs7dV4uuY8e&#10;xLl53te6b6/xzEDhscyNe+cvOF26/kBJw8/cMtLGMtTFLuypc4yHc6ybfYydWYSRfriOdrCdZZyT&#10;XYKDTRwc2yp2wA9dswD21rF37BMR0Xv1osOVC/agIg63TXzommllFq6h4mVuHOLsmORkFw+wtYx2&#10;tI0HgIqFSRgY7a5Dkvv9bHOjcCTfsrrSi5tXXK5dvKMk+9xEPwRZfxeJx0XigOEFgB3g9YnBHJBx&#10;wHzANFycUtzuZYIWY/0gVUUPFYXnBjqBYGKI+kVW/0XyPyNRv+CF4OigRIKDQU9Tw2ATgzfW5pFg&#10;08wwDLG8NuYxLo5p95zSwRUAm0i7oU4QKJE5gw5i4DBfPc3XSrKet6+7SVx7ICf5VFXhBeiJiGRT&#10;g1BtNT8tVV8zoxBHuyRzi1hjsxg9/RANLX9t3Ve29vEvfd7GxnU01DM6O/iD/bO93fyWZkp9Hba1&#10;kdjTwehoIgPgVYEbSW0NREArnOeZ0FyL+yvAivcXOfO+sPqtxgPqqnG1n8X4IrwtR/0V4HjfM/X7&#10;cdTvfxjs+7Hx/cT7ArIz+wB/o66RrqSVIqmbfNUg/kfT2K+tYv5kG/21bcR564gbJm8U1H11pT3v&#10;3vIOVQivNi0Ydq3vflDa96R8zKMS9awS5QZH3xJcS+kPymH7K4Z0N4/onIe7lweL2Ht5n2R+PuNj&#10;6fsxeFcktPdTiPeLAATXQlD/SADnTDnnTznnTjnniO1vOsY1C3MvH+NSOmJTOOlYgXWpwt4rmXJJ&#10;Q92LxrqHUJ7Gsh/nsZ9k8nzeTEc9Wiu0PGjVhMZkIbzEzvB3a/3fbvRePhhWgEb0T/tMT7usoB5b&#10;qNMUatY6btE87jOACE4Q59ke33+BG740X0qkVFS8y3zk6S+vev/KTXdl9QQ7u9zy4h4qjra3srM6&#10;s8gl0fhUyiKPtSpgbEzTd2YouzOEbSG88uUmd3h/Zvx4CbM9O4nYXwBiDT8XwEgoJCiRKMkN1jBg&#10;X4gCjYgVBo2r9IFlah9gjTG4xRmF9QxvfIczuknv36L1r9PhXXO03mlaL5fex6T3c/kotmCKJcSz&#10;psnMGRprhsma4XBnWaJ5xvwiZXWFsbvBOt5lw98yPmDDaaL3adAeDdqlQDtk+BNokwBtEEF5soM/&#10;2EbvrU1szw+t8boXqa2zmLrZiRpGZxGro4TZXspoLSc3l+EbSrF1pZO1hf3vUrurkwA975KHGjNR&#10;nYWkoUr6eC1trIaPa11mDSIuB1yiRUb/HLVnldm/IxzZE45vcAc22IPgor1fxJ0uYQ5EkwezE4cz&#10;qMO5yeM59NE86mQeczyP2RfBvhBctE0k+6vYS21Mw6IdsDGLWp/7CzZFqM1p9Of8Wfp+DPhN92cz&#10;9AnIvTsDEaiAT7zvGZ/41DMQq/o5n3Q745MOZ8f9ZD5nnPX/hP+2CGDx7UMu/ro4ufcSc2CB3odk&#10;+gXtO2LTfyBeG/hwAYc84eCWHcygAci9A41w4LtwcoMzskjtXWMNgfZV5iB4TjYEE9AGc3+BuMwZ&#10;Q0wwuC/gfq1wx1d5E+sC1IZwCrmDcEWAW6ROLTNQy7yexenW5Zn2raWx0zU2HBa8LoTW6dA2BoIY&#10;BydCioDj/DJZ1j76unvW7UeZ+vej7zp4vzCyD9PUSVKRT1eRDLn1nd/VLx6d+9c7f/o7u9//D8ff&#10;/I0L4Ld/4/jF/7H95h+cvvuV8/l/fXT1y+eS3/nKXfBTuhSmdTtU53akrnSUoWyckUKsiUK8sWKy&#10;oUKOtkKhlkKxllKxjhIoi7QVizQVCzTlkTJfTS5HVTpHWTpbRUpcwmsJI8sMf0yu+o0cteufk6t6&#10;PU/lWo4KnFY6WfUGIE3tao7q1ULlq0WyZwLY6q7aA01tX8mfBfBFwzdyJi+nSPNzgpmjRf4Wc2yH&#10;NXQmgNe58GLeZwJ4X6x+kTcicFMAiGHdEmcmQOwpEv6LCOB1/hh4HmD5KhbAoAR3/2gRD1rAwwAe&#10;CQBoRxztX7O/gLMH+BOQ5w0Z+cz+fnjzFG8i0wMVsAl3PjPH4mGRCQPOBDBoBHuRwcFDjjxI4LkC&#10;Txd45JbYowvM4XnG0Bx9EJSLrBEkOBj55gGcwHmFdLBCOl4lH69ToS0GHABxyIeOhXBln/uBXfbp&#10;Jh30OVgigFeBB3iNPzlLG2BOtWD63g4153XXpHe9SwOASm9d5kBjznBL/lh70VhXEZ3QQiV2spnY&#10;2bXdiKJhCae0bx3yvrJNuu3o6fzUEtfiCuFtIZQ8hJHan5Dew8i8J147wfx4irl4MnX1eEIKQutt&#10;dRriU5Ti9X4do/FVrNrFZO3baXrSKbo30wxu5JpIZupKZulIZ2pLATK0YBOcrgm7XqT+CenakumG&#10;8ilG8mkGcun6cogAztGGgVcC1pEFJKlLhMtfeiXzU5Dc+VCly9nGKlGKNxK15AqsDSPUZN0vfZds&#10;aUgryTnGjB6QUFukiTl40e4O+kSnkDK6wscJcX3zpKEV2uQmG7vNxW9wcWts7DITvSWgzFInVzmk&#10;dSGNgxsjj/dxCZOzJPQOndiWlhrodM/N2MFS3VbuiqHkNRsdDXhhWnl5fzn5VwryrxXlXykpBKoo&#10;wNFFcnI+gJ8FsJ+qlJ+aZICalJ+K1Ett5UBJycdKal5S6s+/v+1gfD82rm68nMbNZ9DyaJRcEj6H&#10;gM3BogC5GFQhAVuAx+Ti4GTFGWJnmY5HA+AYTTw+l0DIJ5FK6PQqHq9hdrZlcbFxbq6Syy0Ur++L&#10;rOmbicHASriv62Vv+/P2RteaCtviXLOcNJOsFNPsVJ2kGL2UOKOMJMv8TIeygnvvyh82VD9pqo2a&#10;HE3GobNp5GwmNYtByWaSi7iMiml2CY9eyqWXcGglLHIJjVBIRufjp3Ix6Fw0qY69HNOC0nwSc0HP&#10;44KG9zWN1zJ60bLq0bIq0bLyEXIyIfKSrxUkA1WkXsMC+DP1i/Cx9z1DUQaOoJIXR03B8k8mUE3a&#10;X13aV136pdytpzqar1Q1fC/cundd5YmzX2lOG6eZul1C5OfiqWmTuOQxVMYUroBMzSWQPhHAafgJ&#10;MWOg/GsC+OPNj0Es75kDPrPCuSQ4wTISPgvaEROcikXHoadSqBRA0OCAY1GhVnSUZlSkYVKi69sK&#10;346OqImJBCw2CY9PJYkTLONxhUx6CZNRwmGVctmgLGDSc2mULCopYmTwVV+XZ3O969tS27wss/Rk&#10;o+R4g8RYjeAg3Ygwi6QEl8L8l431USNDWSRCIYuRT6fmAcBzRaOAEk7xTSWDMo1MymTQUimksMmR&#10;N0N9UaixVAoB3OV0Kj6Tis0kY7JImGwiOhuPAmQRpgoYtDQ8IXZ8ImECnYWlF5GFxXhREWraI6NZ&#10;+W7Yj4oPbmm8UNR9fUP62fWbT5SUAuBFLj+zvP8Onyrefx+ZQBXwOEnAS36qKgQpyb+4fsXeysx3&#10;coAF7UICLPmIxz5i4LbH2tJd9GPNZFPM5XLMlBABDN43gm//GC5z4Y3ED2na0hm6sqBEKtkGCrlG&#10;SjmGiqBnrpFKlr5iqpZMgqpEnPJNAKgkqUtW2OqX2+iBstrRuPau2TsnkzJr3XwTtWw9pRfnv3p+&#10;8Su381/a//DbbHdbfncVZ6CuKTe6pTiprzYf3VNLGe/iE0fBGwu0KoS25k4w/f0JbxJs9GKNVYvu&#10;mpY4GSXryBZZaZdYaJSaq5WYK5eYyBebyBYZyxQYy5ZYwNmbETULKh8LYGTzLOdz3s8CGJa44joA&#10;VMAm0vkXyTf6mb90wPAKxBbq2abKhba6FXdNEvXl/aTOvVSR6y+t35te3WWQcrzMw8z+MJIgAQkf&#10;HU9Kn+AvH5O+PyJ/DTgh/gDhLkLoaxD6ynvcjye4bwHHWFD+8B5/XryA7hWIdO097gqSOXlv/MLe&#10;2KX98cv7qMsQHMULr+kLR7hypCGeLJzomHYLokmeEm/soi6tDn0/1/3VdPu/Cdv+KGj5I63618za&#10;f+U1/XG285vVwfM7E1cOMTdP8LchliLEVIAlKE0aoki+J0mcEm+dEOFAVYgCSjEfFvr9SAZ/8L4f&#10;BQf/sgAWQ74AUS/BkC9DhAsn2J8OMD+8/0u/+x/y4bif88spoM8dE38AnJB+FL8ctIMO4rOgXX9P&#10;hk3wIe4i4IT4c5po6jWIfgNiSUAcSfh6IheTfGsffWVn8uL6yLml/u/mu7+Z7fwKMNP1p/WxHzZQ&#10;P+5gLx2Srp5Qb53Sbp7SJE6oN97Tb0MMCYgpBbEkIZY0xASbku/psGX/rwhglW20A6btjaXjC9k7&#10;yV84vPjqwVObpNQu3vzcHrR5Ak3QuF5BsXKKD5Rue1jLvrGUfqMuFSS2v58CPlPkJQNhpPzF+CEo&#10;y8EOWEX+NbxirlywsuwbRek3ClJBmsoR6kohsECV91OW91GU85SRfHL75iNVhVegXUs1XEs1TFMl&#10;FGyCDx05Ke+bVx9du+R2+bzLxXN3AFcuuly/cv/G9Ye3JZ7IyXppqL/W1ws30I/Q0Q5RUwpUlPXR&#10;UArSUglWkw+Sk/CRu/kCfFSpywapSAUqi+0vwtnkFWRh5OXEyIYC5ORgQEXpL9TvB/sLUJSB44Ph&#10;L0LJvRITAFCXfyF/3fquzt3MZz7jCaHCjJeLCXbrMdoH8eprodJbkfIb0aqrkerrUTqb0UbLoTqU&#10;IP39iRJoFQ/t8Y7WuYd787t7Cxtr/L1NHhwBvMU4WQR/McFpsd5v8yFoHV7gE9o7XOWLJhrQhb69&#10;/pptzj902Py23+bXQza/Hb/zFcHtKvuF3MIbna0o46MEi/fJpjsx8uu51qekZmh7cWtlBVqdg1jd&#10;2xUv+BG686n2uFSPfWwHtC6CUzqTWoT5XvPpTrRwA27OE4jSBO3zoHXB1hL/cHdpe1V4uDUN7c5A&#10;+zOwCd7kQ+vc92vC49UlaGd7f0G0LaSL/+ZiQYIxiN212hI3U+zJjLFgvNGcDVHfitTcj1Tbi1De&#10;jlTdjtbYi9E5iNU/iTM+iTM9ijc+jDc9TLTaS3DciH+0HBswF5kyHVbGD2ljh/Sv5VLZqVMFrnl3&#10;ZZ4aSLqrSj++dsnxp2+tLn1lfvMLM6WvrPS+s7U6Z+eh9LzGt3Kuhr1cQplNGVlIHjzMRx1mDq9E&#10;1m9ENbzPHVxP653PHOBkT0ymjz1Q97dU8TfSCDbSfm2q+dhD52mh2st6Vb+3eoHJpq/um/hqaXur&#10;qwWpaCTI6Odesiz7/b3KMwH8f7xL/2+Pkr99WvGvj9994VrxjUX2VZ04JfUwQ3nfO0ovn2oG+OiH&#10;eBlEPNAJt1IN1VAOkdSNvGGX+dPDoj88Kv7V07LfetZ++bzhi8d137xo/dKv5XevG78OarzpW6P5&#10;sNTOPOuBVozDbfeHt10eXzV79LXC899fefOnG8nn5NKvqtXpu1QbuJUZPS0yepZn4J6t55qh5RCv&#10;5fLKyPu+fqCRZpC+Xpi54WsrTfCX7WN8Tg6zoKDtVcQb02duCu5+2kFpFjEFen4pis6eV3QTHLxa&#10;89+No3BddGopBV1AxVRwKZ8I4GbWBwH8Tmx/mznsNj4P0MLlNLKYiA8GZS2NWkOl1NFpoEOHUNA5&#10;O92zstC2IKzh0Arw40n97SENFT4l2R55qaF15dEt75L7W3NRQ+CgcNQvn1EvZJVRcIC3dGIVk1wC&#10;ftVBjeRMjZaSsUj75w74LP8zAGlBUkCfCeA/O2AGpYlBbaGTm6jkRia7TTjTJphr5/AHeRziLGtl&#10;d2Zthbo+h9pdwrzfYUKns+9P5reOl5jrok46PrOrJaSqIrCiPKimPq53KA9DzJwAc8MVTGEr8Lg6&#10;CrGDRRnk09EC+uyycGdj9mBTuLPC3F9nHO/zltaZeAGum4FrZTMauYIGsQAG162dRWvlUN4ySQ1C&#10;RieTMMUmrq+ITjZmjheY0AZvb52zezAr2pke4RIqwRWYQjUwOJ0z8/UsZg2D/I5CqCbja6jEZg6j&#10;W8QfWJjpFvJaWPQGMrGWgKtETZaOjoCym4iem6dvLdEPdqePTlcWd+eJs8xBHq1XyGrhMBq4rDoe&#10;G07EDe4sh1nHZtazae08cjuf2MpnIAK4gyfq4/DGWQzRsmBnW3iyw91bIW7ModcX8WtrtNUVxt46&#10;/2hn7mBvcWFtmiygD9BwbRRcE4PczGG1iYSdc3MtQmENnfaWgC/Doksxk/kTg7mT/XmTQwWY8VIC&#10;topGruewWgTcJjYTXJ8eNm2Uz8BPcxgLvOm1GeH2/PA0mA+2kYluYGKbOaQWHnjSaLU0ShWJKHbA&#10;RHBzm9h0MOFWLhUWwNO8DiH3LA4YAamDbnC4M5fZLuDA4lzAaeWwW+nMJgqtjkCqwuGrCIR3FFID&#10;nQae/MFp4SCHO8JgTjHYBCp7CoXvae9rKa/J9Q3KdHuecedJsplzvLpVifGDLgf/VvMXTQbP+qxf&#10;4R4lswNLZqLrFlJal7N6NnIHlpNbEAEMp4DO6N7J/JBweDWxczu9/yhv4rRw6jBnYjWhh/+mgfqy&#10;bNItdephCuZRGskjhxNQNh9Rv5XcdZA5gEQAL0Y1fiKAV+N/WQCDFsQBfyyAATsZfXtZA8vxrUjm&#10;55WEtoOcof3sQdBhNrKe6lOIe55F8Myh+xWDvQjz0Y2gA1Q8eVo4Dipg8v+OAN7OGdjM6lsXO1rA&#10;alrXUmLbXGwT53UFONZx7shp/thB1iA4qdmwWoZPEThZ/NNMwrMs/LMshm/xYnQTGH83sx+JaT5z&#10;wPA4ye1zia1ITDDSiDhgcFCYtB5wHcDV2E7tgZfXFcdPgwMd5Y1ApVNQFQEqQ4MJgPOivCwAkwHn&#10;NR1WA1rAtM+ugPiK/bIAXk/uFoTUzEU1IQJ4JaGD87qyxyW0xNy51sFx6vH9pWCP93HPoPi7BwmW&#10;m2mWrCQDZp7TelccROuGcJj9+qG17L6dnLH1LHCJYAG8nzkAC+C07qWc7pmintMpLsRbgNZWj1dm&#10;d+dZe4uMk2Xm+xUKHIi1RoDW2dD67PuVleOFpYO56b1Z6hKjVUTI5E34CkbvrqAs9wmmENUEopu9&#10;p9u8Z9geM833WTaHQu+j5dzVhX6GkDDKonewaN2zpL5FUq+IgF4QEYSb3aiFZyHVhk/ztfwb9UL7&#10;NPyaXGO7QpNbPB7HWWq6W6o9N9Z45fmgsBG8zdWNDcXFvXviWP3cvtrTrv6FU6OPS63nnVpP5+5X&#10;nlNxoRORoW3eL6pcHlW5PK27711/36/xfkDTw1dVd7yTdOxiNM1STGzKH7hPxMU2+3u53fwp3Fg5&#10;182q8fWjzjDPtuBnLYGP6n3cyrzuMVqKWQPtqYFxzqY+Lrapzg5FLo5FVpaJpqa+IRGFEwThGGX+&#10;VVqzmXexvneTvFuV3P3827YRlh6JubWDU0wegceb4rPQS7Pd09PgnadLND3IZ5L42O01wi6vlV0b&#10;NPbKfPyZDuWV1Wz8o7l4z42MMKikCCqqe5/XvZXQJXrdQHlaOuGcPOIUSXqWPB1SepAxsps2LH4k&#10;WjdTq7aTsrbjQnein22FOuxG2uzG2S/HOlLDnHp97Sqe2Ka7uUa4+HnZvHbQ99VR8ZSVfX5D8smV&#10;mw+vXnfR1fK2MvRzswl57hT9yDHmrkWkmX6IrsYrY/0gB5s4V3HcrZ1VjKNtvItTyr07qfbWsfed&#10;0x+75To7Jutp+cvcdpO47iItcV9F8YmJYQAYTV3lqbVF2H2XlDv2CQ42cMQtGOeBc9b9u5mONsk2&#10;5nEO1kn3nDKRkFk7yziAsV6wutILRZlnCtJPddT9kfZ7TuluLtmgdLRJtDGPQcQzOCgYzdI03MIk&#10;DJneQ9csMB9QB5NRkHksL/0IVGwto0FPMFtkbWBQgk0wgrV5JDgX0BlgYxFlbhwKxgEtYC84ioVx&#10;hL7WK4CZYZitRay9VTwokfBfI903oAQdEAFsbQbaI61NE+wsks2NotWV/CSuPbhy/s6lnxwlbzxQ&#10;V/YyMwqxMoswMQjS1/Y31A00NQ7R0g42MIg2No7T0w9XUw9U1wgwMQl3cEyIjmzLzxtrb+UMD84P&#10;9E13tDNamintzeT2ZmpHE4xYAJPPBHBTDfavgEdE7ycg3hdRv/VVOEBdJba2CltTian+JcpLJ36R&#10;s5BfxPueRf1+HO97Znw/iff9WPp+on6zMnoR/kZBJ11GL1XCKO2aWfJFq6SfbON+so25aBMpaR2u&#10;YBhooOHrphGUaJjQbFOIuVtDeVA3cDd38EHuhHshxr0Y/7AYVrPOYu/rlIdAuJuHEwfpwlG5LnmE&#10;+wWfrPKLgHXJ/kVgAfxLiMf5wJ/b7xWg7uag7mZPuWSJ7W8GxjUL61qAvVeGcno75VSNvluFcSnH&#10;uOagXZPQD8Jx9yO5bnlCt0yBZ4jw1UNRgslqmdpBpwI0IXM8dn2n/8J299WjXunTLqWTViWoTRPq&#10;04Z6paGuG6cd8ifDFu/xLw/pyQukEhq6AYceLiyrvvsw8Lai3Q05J6s70YmZo90D/MWZ5eVp9jyH&#10;NssmrQroe0u8vQX2ppC0LsBu8NEbvPENzsgqs3+D3b/Dhx3wzhxqax4NOBPAOzMwW+IASiQ4cl+I&#10;OhShD6an9gSTJzOYHc7oNnvkWIQ+ncXu8cZBHZSwmOGOgTrYCzaR9g3G4AFvAtRB4zp7eIk5MMfo&#10;EzJ6uIweAWeAyx7mcEaZ7HEGe5LOQtGZGDpjksUaZrP6ucx+Pqtvmj0wyxtaFIwsT49B20w4vm2X&#10;Df4WhVcYOhRBR3PQ6fzhgejwePb0dBY6EcF/EG7S3y+RwMT2ueP77LED5tgubXiLPLSCH1hA98xO&#10;dbHG60nDVaiuoqGmrJ6alK7qpO53yaAy0JAx2pqL7ikhDL6ljL5johp4uNYZcscMvnmD3bvHG16i&#10;ts9gGueIzRuM3i1u/w5ncJs3ANr3hMNH0+OHM2OnsyjAyczUsQi1Pz2xKxgD7AjGtoRjW6LxrZkJ&#10;wMbsxPoczOo8DPj9fnsWvTPzXwC5R5+D+CREHe0gqbw/8qn/eZBXfc4n3c7YF6/se9YBsbaAsw6f&#10;8PGYH/PfJYBXuSNrvFEklHNbBKcoB4DKCmcYsMweAoAK6IYkDf7Y0n3s6pAK4gjBz8IxvJo1GzqZ&#10;3pvDHq2QVvljc4z+TRFqY3pymTuyM4dZ4Y0CQDsAVEDjIntokTHKnujloXv5pAYOtZJLqxIyW5d5&#10;6F0R/WSWfjSD2Z0bgE5IW3tsuojvFpipfDfhumuy7KM068fx3o/eJN57Wup0p9bBvMXRqNRUJc9I&#10;IUFXKkzlaoDUd75X/vDyx195fP+PTl/+vd1X/2D35T/a/unv7f/0T/Zf/6PTN792+u5XXhI/ekn+&#10;8ELynI/s+QD5K69VroWq347SuB2nKJGsJJGuLJOpIZujoZiro5inpQzKYn2NQgPVAh3VHG0F0J6l&#10;KQfKHFDCAvgGIF/zJgCp58LRwNc+50wAwymjEW+nAa8K/GcBrKr7swD2kzRNvmmXe9069arxay27&#10;QO7M3iyHfzDH2mKOHIGfHfbgFnd4/WcBDGeBZo/CcMfgb5YgccDi4Gxwm2CQdy2xWEXWAEZSQINb&#10;DGtXsR5GKntzmKMlAugMHhLkqQAV8ITswj+JU2dG9hOQp/pzwJhn44NBzh45MCZo//gJBJug8ewH&#10;BJnq2fjI8w/2gnawCR7pVT54okYQ+7vGn1zlTaxwxxEH/AmgEexFYtBnGIOz4J2WN742g95dJB6u&#10;097DK6JxoEMhdDwNHYvgNNGgPBJC+3z4vXSb82HtalBusg4WwScFCowpJPVwsO3U8QZM39vRtsK+&#10;+qyud2nt75K727I6O/LaW0oHRkYza8ZlnBLO38n/0iJOxvm1loV2R6EThL4PTWlDWKW9MTmIqgmn&#10;6CRLHKOvHqGuQyR1aEpnrV13sc4y3+HrRP1vo9XPJenczjBSSDOQSTWQyDSSytGXztOTzdWVAeTo&#10;SAOytaUAWVqSn5OuLZmkIxWvKwXKFB1Yz6RrSyMRwDnasrn6Cjl68knqEqGyF/wlv38l81OIwpUY&#10;VYloZak4TcV4XdUwbeVUewtMXjrEo61jR0Xj/dyJ3hnKxMYMbX2BwWdN4CfbVrhTm3z07jRxf44C&#10;/s7ZFBKX2eg5JmqVT5qmTa4ISKAznzxBxw6xiRPsqcEF9Mjy1Njku3cxHj622taGyrY6Ss4KUi7y&#10;so/lZL1lZX3l5OAoVUV5+N+yKvKBcnJ+sACW81GS8VGR9lGV9lGT8lOT8tGU91NT9NVQ9ZNX8lTQ&#10;8L6q4HZb65l3cn0phZ9HZ+TT6AVUWj6FmE/G5RMw+UR0Jmo0a2osBzORi5sCLYUkQgEZXuE1D4fP&#10;wWCzptDwsq9YXDGZUsli1/D4TTOzDdOieuF0o2gG1EGlgsHMI8M5ouNxUwl4dCxmMnx8OGiwN6C3&#10;07+nw6W82C4/2yw92SQ10SIz1So73TwjxTglwSozw6W0xKulAXQLGuoOHeuPw4ynkKbSSFOZZHQ2&#10;BZNHQReS0YXEyQLcZCFmqghFLR5nu0QWf6t691vF+7f0AiR1g5QMoyUUXssqBSsqhcjJvpa97Ssn&#10;Aa5GgAa4Sp8ovZ8Bl+tzfhbAcMiUsswrVelXatKB6mIHrCr5UuraI0U5bx3dEEkFj3O3XM3uJiVX&#10;4ZLbUdkTxCIcI2+KlDWJz8MQ83DETAwm82cBjIT/puHHUgn/bwTwmfFFODPBn3RAGtPw2OipyXgy&#10;PolGikRPera3OJQUmmekmaaluJaXBXZ1xk+hkrCYJDQ6FYdLxWATJibTUKgMNDoHj88nkQqolHw6&#10;FVG5VXOiUhE/j8NIJuEiJ0cDB3tedrd5dTS7VZS6FBc4ZGdapiVbJCeC0i4z3SE3K6C9NbCrPbi3&#10;O2JkMAE1kUrAZpGJOXRKIgGXTCUlkPDBEyOvhwci0eOpdFIWl5pGw6cjAhjcZeJUNmEiFz+RjZ8q&#10;ojNSMYS4UXTqJCkbw0oZJPmX9dyPfnte0/0HOddrSs+V9YIVVAOv3XgqLeljapCoIAev2fyf5L8q&#10;gJVkA+Vuv1JTipaTfgVeK3Hjvprig9y05hXBzunK3gIOD/EY+9iBjrBnMcbSuXbKOVYKeWbKmYYK&#10;pbY6sao3/G988/r2D6BM0pLMMVFO15dL1pZK1LwNNkEFlOC9JVNHPktXAQAqGdpyqRrSyWqSSaq3&#10;cw2Uc/SVkHZQL7fSbXC26HB3aHKxrL9rUe9qnW+jH6h4LUhXtiXi5XRfzeJUJ2e4aaK5pLkkpTY/&#10;obkio7u2aKi+eAUzADEwiwMt9cHe8faGWS4WRa5W6ZZaxY4Gpfa6pbZa5dbqZZbKpRaKZeYKxWby&#10;pZbqhWZq+SYqAFBB6jmGigWmqqBebKGBgLTninXvmf392AF/LH0/5mMBLM4CrQjIM4EBlyjNQC7P&#10;SqvkjmmcgWKg4o1gQz1aN2qDNb9DwyQ9VC14+sN0nTrEsThGXYIoP5xSvzqifHlA/OIQ/917/EUI&#10;dwPCXxe71R8h0ncnuG+PMF8fogGg8h2cQpl4GSJceY+/LF4b+AqEv3pKuLKP/n4b9eXmxJc7U18f&#10;Ec4hahNepFagAPEU4ZVuWfIQTfaEILE/dX1n4gq/+UtBy58Awtavptu+FrV/A5jp+HoPdWN/6uYh&#10;RuIYJ/meKANRZCGqHJxcmnwbCQ4Wg6QmRkyw2AH/hQAWLw/8F+r3LyGD6V2AoVyESOdP8T8e4r6F&#10;BTDlx/88Px/xU95Tf0L40EI/j3BI+BZwRPzumPT9CenH9xQwh4sQ7dIp+SIM6fKHBNH0G7CjZUkc&#10;4L4/IoCe4m70q3A77HElIZEaxFOG6HJH2FvIasFrQ5dWhs4vDXy/OPzNyuiPG6hzu9irh6Trp1RJ&#10;iCEJylOaBESXBnWk/NBCvvUh5ph86wh3dXviHABU4Iv8GScklSOqC3kwwsjR6yeL6P9l5vF/2z0+&#10;9zjQLa8JvQLxdqFFCKIubqVkdeiqPJX90lD9R0fwVn8WHQsjE4ogJxUsJx0E3gfkZALE+IvxVVII&#10;BICPYzh1hGyQvMxrcbcgJflgRXk4RbOigp+ykp+S0gs5OQ8pyWfysqBbMNirohiqphyuoQYI01QP&#10;1dIMUVN9rajgI3n76bWrDy5ccPrxR7vvvrO+cvXejZtuUtLPFRRfqqr4q6kGqCn5qyr6aau+0VUP&#10;0VIMUrz9UvGWj7rMKy35N2oyr2EB/LMD/mB/fz4F+Q/qNxwgIwZUFBVCwWQ+RSFIPHk4gzSoKCu+&#10;UVGCAcdVlH2iLe/80Ph+oacPNj5gNu3pWpL1XoL+ToTiUazKQYzqVoTKRpTmRqzBQog2xl+TXxN2&#10;yhuA9tjvtziH26LNremlZfbGOntriXy0RoF2mfD3Cw+Ep1u8zWX24izrdG8N2pw55Y6v9mTysu+z&#10;I7Vmw5U3olUHrH4zYPO7Ids/jd/5Ef/gKuu59Kyf8mKwsvDV7fkcW4jRCR2tHG+sQGvTEKtzo9ST&#10;H64/n2xHSH4y21YILbOhJTo0j12uDZtPtBBF6PCTHDabYyBmL7TGhDZnDzfm99bn9zfmjjdn4fTU&#10;O2IHvMWD1oUHCwvQxu7WzMwCm7q3wIXWudAKGVonQqy299jy3c645RKPuWTHuSjTlVCj9Qj91XD1&#10;tQiNrUid3Si9gyjDgyj9g2jdvWjdrQi99Siz5WjnxRjvudiE+YS3y6n9K1k4TsL4VERvumO6q4KH&#10;o9pLB4PXZlp+Fuq+Wtdc1L6x1P3CxOpbC5fz1n6yD97eT6Yl9cymjCwnDW8kD24k9K5Fta5HNh0m&#10;d0FF4+vpA7NZQ8xc1Gj6+H0NfwtVf0PNYEPdV6Zazzy0nxeovqhT8a3SD0g3f/3IzEdXy1NdOUBZ&#10;LUZGN+uyZcnvXd/+45Oqv/Os+luv8r/zLvvfz0r+4UnZHx5Xf+Vc+q1J6nWNCA21EDNZL1cFz5fq&#10;Pm/0ggINQj11gp3VgoxUgmS1w2/Ypf/0sOD3T4r+6WnxPz9/+y/uVf98r/xfn9b+6nnNP7ys/J1v&#10;1UWPcoV7hWYGqQ7KoV4GUW9MQ8P1vIOkbQN+VHz15fXXv7/s9y/n4s4rJ98yyFZ2LNF/WG7yqNTQ&#10;tUDLNlnNLsb85TNDPzPNQGODMHOTN+Ya90Md3NAZGdyCPGxSevodf3dZZzCrNIuYbF2fWBknz0t6&#10;EaYPqxLyh0cme5n0t1Qs+O2xggX+fma2MT8I4HbGnwVwC5/3IbpXwG/lcZvYLMT7IlG/ndPC7hlR&#10;l2i6jc9r5rDrWPQKBrlWyOxYEg6szXUv8Oro2NzhjoS2d0Fv8wBvqouC68sj2+oSBjsy0SN5hMkC&#10;AgpQQsGW0wmFxKlM1HA2ehRsAkqpOEAZDQ/4EPL7kf0F/DUB/MEB08kNNHIjhQDnGWYwOgTTHYKZ&#10;dg53iMcizTCOoPXdbRYcJDAzvrNK3NtkL6+wOPPMXjquT8Dqn53u4POqqbT00Um/6nrntNwnhRU+&#10;lbVRHT254xPVREITg9rOJPfQ8Jx5/tbWwuHe/M4qa3eVdrTHXdtiM2bJ/QxsB4vWwuE18YTNPDiH&#10;diub1syG1zBGBDCaQ9pcmz3dnD1ZZEEbPOhw7hRaXTicH+ESSsf6C8ZGayiM9ulZ2MsKYLvZzGE0&#10;smjgvGqpxBoKoZ3LAvQJ+aMLc0Oi6WYKuRI1WT82MI7qpBHAPcGvbQlnNqZx07R+DqWbz+gUcluE&#10;/MZpYf20oE4grBXw6vi8Bi6rjU9t55HPBHCnYHqQx5vkMmZXBXu7wtM9zt4KcWV+anmRsLhKW1xi&#10;7G8IwJvA7ubszDwHzyKNMIgjAvbk8nw7lwOeh67pmd7Z+d652U6BoI0DRyo3sMilhPHUoa6I9saI&#10;9uakwd5CPLqGSasmE5tppH4uHSNisxanZ9ZmlzfnF3cXcUvsfhGphYlpomMQAdzEptcwqG9JxAoi&#10;oYKEBzcXXIp2PrOdR2tikcAhWrlMeL1nHqudz/6YZja9Qfw9ANAHnH63iN8rEozOzQ+JZrp5vCYG&#10;vYqAL0Gj8ibHcsaH4M40chOZ1EWljbC54yz2CIk6MoluKa+siksqeBmU7PQoWteu2OxRh1NAq/mL&#10;Zr2nXcYvB2yDxl1jsV4Z9NCy6ZTmtdye5ZTW9ZSWzbSO7Yyuncye3axeGDgMd3AnY2AztXc9uXs9&#10;uXcjpW8rFbQMLce28ILKMU9Sh5yjRu7FkLyy5yJrd9K7VxNaFmMaZiNqAKACNjeS2wGgspbYup7U&#10;tpnSccZZO6iAza3UTgRQn4uug5NRp3bMRtXOx9SDKe3n9K8ltx3lD50WjYK6KOLd1JOUvjvhQ/ei&#10;QQXnkcEJKltPaT8uGD4pHDnMGwR9AOCFv8hWZs9mRjcAVLazekFlNal1Ma4RjLCX3QdeCA4NWrbT&#10;unYzekC5EF0PTkcUVs0IKKL5FYBj8YIrQLkQ27AQ37SS3LaR3oUMuJ7WuZLaDkoE0I7sQrQ6OAVw&#10;lOWEZnB5wTyP84aOcgdPC0bA5kpiCzgiaISqsKAEm9Ph8OFYr0r4IW9nImvAq8A1AT0PcoY2/iMB&#10;DDZBO9jkB7/rvx/R7OzRcd8d7/V4NfIllOLxPsF5L8FiM818IceKk+u43BQC4ZsgzNhmdcdMWstq&#10;Vv8quCa5fQe5A/tZfbtp4EDdyxmdooKu/WEaxJyBVlehtfn9Rc7+EhNOAb1KP4bDnHDHC/STJcHp&#10;8uLp6ur79QVoUwit4/amG2YwoeQuO1KjGr9LYRetCbEsTsiWp3SbE4bRPsvsePrJ6Urq9nK3YBY/&#10;xaV3s6jdInLPHKlLgJ2Y45Hndsao62FpbcZPstVfvtMM7r79tNwiuCGhaCQjveWNR8ojm2BL/WAr&#10;/bDnd+Lz3xS0RyVUe7tXPLOreG5Z421X73On+rnt2yc2LX4PJ2KC2LnpHT4v8mwdS+887HkRPhyY&#10;0PY4tMLeK1nXPlbLMt/m3nhE3Hz1O05JQbGbk/OVr70Ur77Slky2163wcKr3dwc0vXrWFuG7MNKN&#10;amgMevj6gXXQPbsUB+usJw8rLCyiraxeZed3oIgztb3kxxFvtR5nqzypVnveqO1RbuyR45/a2DHJ&#10;IHBFQwRsJ2ZqSACvUt/E5/bMCgeEZDx3dHN14nimcb47DBVsPvpcixBoJkp0m0l8upz2+qAg+yDv&#10;7U56435G/2kO+jgLtRDRgn+aPuwcPOwcyg2oEoW0rsR3b6eCx7VhK7loJz5uP8ZvL9xlP9xmJ9Jy&#10;I9Z2Pv4uKdyp/YVFvptt9vPXfvYBjjrPrfT8rK1jzCzjZZVe/njOVkH2oYq0i6GSm6OBz2O7qId2&#10;cdaGIVrK3sY6r+ytY1zvpro4JTvaxt2xT3B2TLrrkHjvToqTXbyDTSyog13W5hHK8k8vX7C+dd1B&#10;RfGhlITTjas2OppejnYxyEuszSMdbOJcHNNcHDPu2KU72qQ62abdtc8wN4o01Aky0n3jYJ3w+EG+&#10;u2uuuVG4gvRTRZln6kpwHK21WTQSAQw6wC4WjtyNRxJKg4NamoaB6YFNMIcHLukAW8sobfWX8tLu&#10;ADAlQ91Ac+MQME9xuul0ZNp2VtHghaAnqIP5I4oajGZhEgaOBY5iaRJpoP1aS9VXR93f1CDUzjIO&#10;WfcX1M/Cf0FpaRJtZhBtbZrkYJXuYJVqYRSro/5aQfq55I2HNy47375xT176kYaKl4Gun4lhgJG+&#10;n75uoLpakI5WlJFBgrFhvJ5uhKbGaw2NAE1NX0f7+KePc6OjmspKp1pbWV1d3LY2elMjqb2ZjtDW&#10;RGltpLY2klsaSIDGWrwYOFl0Yx3mA7WIAP4FGqqxCPVVGEBdJbr27VRN5dS7t6iqyl+grHT0FygZ&#10;R0J+z6J+zwJ/kZDfj+0vIn0/V7+I9D1Tv4j9zUzvQfgbCf00CaO0W6apNy3Tblgn37SKk7CIkjMN&#10;U9YN0Ff3ua/9Otk2bcCzgenTwXSrQ9vkYe4XTNzPnnTORDlnYu5k4pyyCY7ZBIccygcBXEC4U4C7&#10;W4B1LkAyM4tN7V+u8ivmY+n7MR/M7mfg7sFRxaBCuF9AfFBIcisiPywGoO9mo+5mY5wz0PfScWIB&#10;jL9XgHN9S3vYRLzfRHCux92rJD0oJj7KIj1KoLhFzT/NXH6WuOD9atr3Hj9EfzZNeata5bhb7bhf&#10;9bhfGRrUgob1oW5NqFERalaGelSggdtQz629Lo3dgfubE3Gi0Up0R2db9dCbgFJ7xwQFdU9VXY8n&#10;L9Mr6oaJzJnF1bXlGdYiF7sixO8tMrbnyPOMsTn68IZwapE5vMKCs93uiyZP5qcAB6LRbcHwmQAG&#10;IGbig8AQp89FEuTu8if2hSg45I43Di0QYafLGTsVYQA7rJEN2sA2cxiwSR9E6vvc8SMBCnDAR22w&#10;xtYB7JE11tAKe2CJ3bvI6Z3jdC3y+ud5fXPc/ml2v4DZx6P3camDHGqPkN3DZ3ZwKS0MUjMND2ih&#10;ETppxB4hDz3Nx4mElJkZxvw8f3FpZml1bnFtSbg0P7u+trG7eXS8C53uQMcb0N4ctC2E9kTQnhDa&#10;4cFrBa0zoWUqtEA6nSfAQZ8i1BJrUEBohzOgDlXi+ssxvaWjrbn99ekdlQktZTHd75KxfWVztN6D&#10;efQMvnmb07fHH5wnNNEHS6j9Rdzxyml07TKlbYXavkbv3GB2gw67vIF9wdCBcBianXo/gz6ZRh1N&#10;Tx4KJ/aE43vTEzuiie1fEsCA3XnM3hz2cz7xvmd8LEE/5ix8EL6DYjmKqNmtnyMOP+GTl5+BvOpz&#10;Pul2BrL3Y3GLPEVnL/zPgwjds3GQoZDNz0HOEQD6fCyAF5kDy+yhDcH47iz6aIlwukqGNmjQJv14&#10;mXi4iN+bw4C7j+g68JCDPkj45uessIfWeaP7cxhojXK0iEciwle5IwdLBMAKb3SBNbgunJhnDszS&#10;+/YX8XAk989sTE+uCcZhJcyeWGXi1jnYVUHfLK+RS6tiEGpY2G4BbniXRziexc7SGri0WtE8Zhs6&#10;Dkqtu2rgd+1OtLxbvOOTmKDnoYVPXja6u/U+dBx2t+1wNmm5b1r3wKzK1bTcUbfQXCVX93a6+o1w&#10;hauvZa/4Spx7dumrB9//7u6ffmX/h7+3/d3fWv3mfwGs//V/2/3+75y++CfXb//V/ac/Prvwp6Db&#10;F0MlL0fKXo9XlkxWl03XVszUVc7SUyk01S4w0co1VM/WVwWboBFu11XI0riVq3kjT+tmvvYtAKiA&#10;zRyN679IrvqNXKXruaoS2eL4y0xd2QxtiVzV6wWKVwtlrxYoyYkFsI2T2kNNbb/bZsnX7XOvWiTc&#10;NHtj6hq+tAlNM1k707Rt1igEHoOfBfAabwJ2wNyxHfYYnFGAPbIlXgB4mzuGRG9vi0NvkbwF4GEA&#10;z/b6zCQA0cBn3wYAfCyAQWfQjnwnAP4egFgAg11nRvYTkKf6c37R/gLAmMhxkU1QAZug8ezBBvNE&#10;vrQBBgc/vGc/mJ8A3roRNsWL8p4lh0fE8JkVBoDKEm98XYRdn8FtzhEAG7P41WnMIm9ynjO+s0je&#10;XaLsr9CO1pmn4C1xlw8dTENHM9CRCF5FeF8AO2DAgfDDosLbnNM1+u4cHhxiljbAJ3SxMW10bCtq&#10;rGp0pLK9qaC+obqidULWPuQn27R/0np93tjrm+vX0oMMF7tdjge0oRGF1V4JiKoD4RUhutox6tYx&#10;SgpiG71H6S41ax4PPqh2v5hh9lOMxvlkXclsE7VMI5VUPfl0fTl49Up9uXw9BVgD68jBGlhbNkdH&#10;Go7o1ZL8pEzXlo5VvxmteStO41aChgS8kLAmvPovIE9XPs9AEYwGR/JJn/OV+DZA6ocg+UsRijeL&#10;7cwyzPQ8b10ON9QhlOQdkTHrRNQGnbDGIS2yCQLaFJ04RCUNsJhjswLMIndiiTm2QB8Dn6QLzPFF&#10;DnpVgF8TERc4GC5lbJ6HX5ulzbBwAgaaR0NTxnuYfc1LqMEVPHqivincI1BP3kjhlqGu6gNF6fty&#10;Mo9kZTzlZF/KywYowEE5cCiwvKyfvJyPoizsL38WwC9UpV8oSnqAXys1VP1u3XaTVfa8rfz0++sO&#10;LgGFxXh+LpmVR2Xmk2l5ZFIOAZuFQ2VhxvPxU4VETDEZV0ollFLIRURCAZ6Qh8Xl4/CgUkQkFZPI&#10;hQQiaMmeQmdMTGZOonIxWNBYxWLXcHnVbE4phZqPJ6ThMLk0ShmfWzUzXSkSlvI4SFApqKRg0a+7&#10;Ojxq3z2pevugtNg+K8MkPlYl6LVebIxNToZjUZ5tUZZ1QYZDUfbdstxXfW2hQ50xY32pU0O52PFC&#10;PKqUiK7A497heGFl3fK2L7+Td5A19ZXQefmT5EMZdX8JWW8ltTfa2hGqKq9kbntK33yqLO2loeCr&#10;LPvyY6V3xsfe9wxEACvIIgI4SCyAX6lLBWpK+WvKBipLeCtJvlBT8FNU8Lkl/ibsFTm3oMKOzD5c&#10;LXn6LYGXO0rIGcPlo4kFOFI2GnbAsAaGHTAS/vv/RgCfhfkilhcJCEYSPiOZn5HRAKBDOgEXjZ0K&#10;x0yGTY2HoydicOgEEj6NSs6kUWMnJ3JptBIuN4dMSUGDQXBZWHz6FCZ5ZDRldCxtfCITNZWFxcJZ&#10;ncUaOBWHySATspnUfB6rSMgtFPEABdPcLAYlCTv1pq/7WW21S3GBY162Q24WQCUoUCs8xDQp3ik/&#10;52lNVWBXe8TIYMzUeCwGnUAkxOIxQWNDgcP9EZjJFAYli8dIocMCOIMCRwDnEKZy8ag8HCoPnAsa&#10;nzqBT5+kFhMFJThhWM2owdP475TuXlB8KKvnJ6fhf/nGo5s3PbU0InVUoySveSnJ/hcEMOCTx+Df&#10;R0k28Oa1l7o6idKSPrJSz29dd3KyecXEz0OH4P1vep9BhjiE/fG2cL3bSYaSlc7ahVaKBRaqWUaK&#10;pbY60crXXl750u/61y8ufxGreiPPTDXDQD5JSzJe/Vai5u1UXRmwmW2gkKh6M11TKs9AudhUrdhU&#10;A7zhpKpLJShdD5e8kKRyE7TnGyplasulwN+IksnRky810Wh0tnjnYNzgZtvr757taJhoqzuYGrqL&#10;69ujjm5QR0W4Pg66hz7VNd79rqUsrSohFN9QPjvYMVmalfH4zisj1XgbvYqnTgUuJsXOxqV39coc&#10;tCrs1MttVMqtlMutVEqs1IvM1T8XwKAC2kssNUuttECJ9MlD4nfFAjjHQAHwHwhgE/U8YzXAmQAu&#10;MFIEIA4401AhSVsmAxzRwSTaQDVIQzbG1nqVKFilCfZpY6mPZDuibxyM6kE0ZdiG0r9+T//jIfmP&#10;+4R/O8B9e4q7AOFvQsSbp9jvjnFfHmLEoL86wX37nvA9RPrpzwHBhAvv8RdB/xPs+QPMD4c42G6e&#10;kH94L056fEI6d0Q4d4g7vzXx/QH2IkSThPgqkAhe3RbiqkAMRYirBTE03hMUdsZvLfac5zd9RX/3&#10;r+S3v6JU/hpUeE1fzHf/sDl69QhebFgBoitBZFC5/UEDAz5o4L/mgMURwH+Wvj99VAe7foLtLw28&#10;6gLYdYr//gj/3Xvyp4r33+fnw30KsvcvBDDjAuCU8v0J+btjErhK35xpYMAh/ocjwo+nZDAZePHj&#10;E9IFcNH2sT9A7MsQEz6pnyOGL8FCnSFxQrh+jL9xjL91jJOASPIQXQVia0MCXYguf0yW2MFcWx37&#10;aXHoh4XBb0G5NPz9MVkStJ9SpWHvKy6RFnAl//MC+JisdECzJ4+HGru+vHA37UuPjC/8s/7ZKeTf&#10;bEIs3jRnd88zT6AlCKJMn7wtG/ZxDNS/bqku4wGrXBjwQXBmT8M/VGArjCyvCzr4A1SUXispBIJP&#10;ZBkpX+nb/jKSAXLSQfIyb9SUw1WVQ5QVg8Q5nP2VlF7Iyj6/LfFUWSFEUTZMXjpEVgpWxYpyb1SU&#10;gtVVQ7U0wrQ0Q7S1gjU1Xquq+CsoeElJPQGf3Vevu1y47PTDj3bffW9z7ryjhIS7irKfnnawjsYb&#10;Pa0QTeXXClIvFCReqMsFaikGgVJZRrzW719kfv4Q+4tE/Z7ZX2n5CBn50F8QwApBADArRAMjdTWV&#10;UPh0lN9o64aD30O0pR0C7Z52RoTwst8sp7tvJprvxWi9T9Q4iVfbjVTailLfiNWbDlYf91Zkl/pC&#10;zDZoiwKtUnfX2BubwvUt4eHRwv4W53CdcrhMOFjAHSySDlbZBxuio+3FRQEd2piG9rgQt/24NXgt&#10;03ozUe8gWXsvUXslTJXtLYV2vThk802fxRcDlv82YPtvk08u0pItIXoHdLQC7a5CO3MQr2/nrQ8/&#10;3HA+wYae5MZ9Gw3NkSA+BtpibbYlc0N1V2N1F5Ksp7Pd9/rzoBUKdLhwsix8v716sLm4tzqzvyo8&#10;3RBAm1xojQYtMd8vLUK7+8fLy2tC9t6K4HBLAH4BhvaYcC6xPRK0OglR6nYbY0TpT/lRzrORdpuJ&#10;1rvgaiRY7Mdb7Mea7scY7Ubp7ERpHSQZHabaHGS672a9XktLXkgqESW08hP6Z7KwmJiBJNsE+5v3&#10;zCTv26p62ml4u+oFeBkG++kEJJhHvHuY3eCWUWDxJlP/RYlJYLX+69G76eyXFQshjadpQ1A5Hsof&#10;nY9sWMkYEGWP0PJQQxnjzpp+Zqp+RlohRnqvTbWePdN5nqvi3aDyskbfP9P81WPTF/pazzSUfVXV&#10;ImR0Mq6YF/7x3pkAfvsPL8r/9knhrx6V/elR1fd3in8wSJRQDdVTeW0r8/yx7JNAFY9wrZehOgG+&#10;mgGPlQNsVF5JK7++Zpl4wS3/i6dFv/Yo+5VH5a/cK//OueSfn7z7u6dV/9Oz9B88S755XHTLLkND&#10;NVL/pp/h9aePNfzjbSILHULfWnlX6rsWKpinXdf2+dfr3r+74fEHyRdfy4de1EyVMS3Tdqgwd0+1&#10;fPHC6KWVJvx/VXPjEFP1B29sH0ylpvALs7l5+eWPgx7L2L5QfppmGZmu7R0mYed71Sjc6EFFTPbo&#10;CGqUx61jkUvp+EoO5XMBDIf/8ji1DHo9g97AZDSxWS1cThufB0f6TgvbxQsDg101VAoAVJo57GYB&#10;t3GW/45Pr2DgKyhTdXRsjxD+Fid5d76DiX6HG87qaw6tLfUuzX5Wku1RUeBZXZyNHYN/fSVOlVJx&#10;BQTUxwL4YweMCOBPHPC/I4ABiADu4jJb6NRaCqWWSgc0UanDXAZ9nrO6xVtZwC5Pj20vYE522ceH&#10;M6sbfOYcp4NG6BJw27icajKpkkJvEs7W8URFREbKyFRM90BQfXNA5buIhvqcocFGOmVshk+bFazv&#10;rB4fruysc7aXKUc7nO0tLn+BOkRH97AobVxuM4+PCOAWFrWRTSljEBqEjC4WEcMlb67Nvt+agwXw&#10;Jn9jkba9J5rdmxkXkKvAFUBN1lKZbcIZ8dK8bCTCFQAqHQIObHNZ9FoyoZ5EaGPSe3ncPj5veEZE&#10;WBTNLNC57HEsrrd/rK2xv6F6oKWZMDkg4veIpjtmRS2zc/C3UWdm6kQiQIOQ1yagt/HhhMnNPG4L&#10;f7qLPz3E505x6QtrsAA+2ePsrBKW5zGLi8TZVdr8En1tnn68Dv6kXd3eXeLM8caZ5D4GuYfNGJqd&#10;befxGhmsejqziclsZbE72OxOPqeJQ23gUOs4tEoGCfwBlTY+FNPdHtHSWIQae4ef7GGQsdNM7oJg&#10;flW0uipaXBfRVwVjs7QOBraJim5mEVu54Lli1DJplWRSOQFfTsSBu9zKZXYIWO08WjOL1MQQ5/oW&#10;L2wMABWw2cikgqsEuoE6AJHEYBe4ZQ1EQgeN0S8QDszNdk8LwcgFmPG04d6Uwe7Mkf7iqXFYrrMY&#10;PVxOL4c9SKOQqZSBlrbq1Oy05/5RZq45lk8aHf3rTT3aTb07jL3aTLzaLF523wme9E5lxlYu5rSv&#10;prduprVtpnVspXeC8iwR9Dq87mzfbubgXtbQdvrgSkLXTHgzP7h2J613I7l9MaZBEPyW4VdI8MhE&#10;P05BuSch9lcYUgmYi6xdim1cTWhB+EUBvBLfDHadtSP2F7CS2LItlrLcN+W84Aown4Pcgc00MLdO&#10;sGsxrhHMDXRYim+i+OQNukR12r1BPU4WhFaCDqDnUf7QccHwadHox9L3Y8BrEfu7m9O/nzcISmTk&#10;mcga5FiIP0ZE8lZ6135WHxgQbILLMhddBw5E8ytAP02dDq+ejapdTGheT+tEXDIAVOAL+JkABoCh&#10;wMuFYVVg5mAau1m9yHzAEcEuMAdQB4cAJwjqUNkkOCI4U3AFSC9yCF5ZzMBi8HIw+MZfTwGNCGBQ&#10;B4BdovD6Uff4d9budfZ3xh7emw1+dpj45DDBaT/RYjfTYqvUUZTvsFIXAGHeQZP9S+W17OTKmYy2&#10;lexuRAAfZPbtgwMld61kdM7mdu71kiCqEFpchlbm9udZO/O0g0Xa4SLpcB5/vEg+WWafrPCPlucO&#10;Fmd25/i7s9STZTy0MQytvtvnRMyN2rJa5DjNVwTt145JVqc061OG/iHL4P20K7QSt7faOruAJc9w&#10;+rmMrmlSuxDbxBjr51Jx08tj1JW8dyg77zwNn2qNkM5LboUGr2qz68mtbeSs2KrgZ+ke97LvWMaa&#10;qHt62b1Ke+QXZmZU+tSx/JlVtadN3UuHt8+sSx9aNLxwGY3xp+ckjoQGNTx9XnX/WeXdZ+WOzyvs&#10;varu+mSaOaeaOBTfcSMkpe13dfNK8svcncINFB/d+u7etT89lTkXaaqc42pR/vxOV7gPOj91m4Ab&#10;qKj3cvJ/ZB9+xyrOzCjG/UGRnt4rJ6fQ+lYcVbBX1Ut1j6pRfZQt7f5Ww6dF/l6mlU9+Ws0YXrhO&#10;mZ6t6+3KqntX1N9VS4OTWHTNcweFBCynZ3O1D1qs2RwNG3mlM/BYkfDKaCHt0Uqm92ZOyElp7nFh&#10;FVTSu5vWvZXUf5Q5eZo7uRrXTPFOHXEJ67WKRLvlCYKa1hN7ttPbd1Le7idmnCZGnMZ47ATbrvjr&#10;rYaYbCQ7zae4YEKs6z2sI22dAu29vewCHtiF2llHmlrEGJvFGJtE3r7hcv2cudRPpoby9x9ah3nc&#10;TbI3ClOXe25tEoZ4XzuraICzY9IDl3TXu6n21jFOH3I7R5kavjHSewVKS7MQOWkXJQXXC+eM/vA7&#10;xRtX7Yz0/UAf9/tZ9+6kOtjEWZpEmxvBIbOO1mkuDtmud3IsjKMQtwqwNIHXHnawTrhjl6ws56Ek&#10;+xygquClo+4P+oDGBy4Zd+BFhWHxjCwnDCpgMo8eZN+7k4Jo4IeumeBwYHpqSh5XL9rDQckKz8D0&#10;QAvYCwAvB3XwKnBSH69JDDbvOiSCAznZJrneybC1iNVU8VGQfgpKMDcr0ygL4wgAqIBdAFAB5+Jk&#10;k2lrnmZlkmhjluxglepok2pjngB+t5GTfHz1osMP35heOm+lJP/I2MDf3CTQxCDIRD/OQC9eTydG&#10;XzfaUD9WnAQoWEPDT0PthY6Wr61NuJ9vSX7eSGsrq7OT09rKaG1mtjfBtDUyWhvorY3UlgbKXxXA&#10;dZgz4/sJn9tfRABXV0xWvv0FSktGfpFPAn8R+wv4L9lfxPt+Yn8z0roBf3PBOPmcUfwFg9hrBrG3&#10;DaJldcIUlf1UZTxNpD2eagSl26W3P6nEvmxi+LTwvBq5Hu/EK/jmkd3yKPdzyS7ZRKcsnH063jYD&#10;Z5OBscnA2mZj7HMwTnmYu/nI6rxYl9yP0jvD6heJAD4zwQgf9fkL7/ufI5fgmom/n0FwzcC7ZhPu&#10;FeBdKkgu9ZT7zbT7LSTXGrxzIdjLeJYuepm49iJs3dNrwcNF4GXK9lPlhMhx42R5KdJQu/1xo+VJ&#10;kxXUaQ+1W0K1WtA7ZahF9bhPY7ZRhVNnudAXuTjeMlbdGe1VYqMbqyITpqkWc/dOTmp6DxrLWV6b&#10;X12nz4hGV0WTa9MwG2I2hbD2AIjj5Cb2pif2RGMI+9NwKbaSf7EG8N4cBrArXtwXyYW7LY662xNM&#10;Hk1PIZG1gEPuxDEfdcSb3GONblIHFjDtS7jOVWIPqO8whneZI6B9lzO5ykIvs9ErbNQKZ2yVM7jK&#10;7V3ldq1zO7YFnVv8tg1u2ya7dYPVBsPsWmN1rLBaF5jNc4yWOWbHDLuXzxygU4ZwhOGB0T4MlTS/&#10;tUOdXqrsHK4fxIzS55rHaG0T/LYxXucIcwzD4YtWDg+PoaO9w805OGfUnhCOCT7gwasIH3OhEx50&#10;yocXxdwBv9HST1fJh4t4WAGKzdAab3Se3sfBNFNG3xGHKqljNWx0k5DQOoNvpg+WoJrTJptSCV25&#10;pJ58UO+vjAYVxlCpAPVuntC0TGkDLJJa5vCN28z+XfbgAW/kUDgG2BPCln2DP3SwOLW3iNpZRG0t&#10;Tm4uTKwvTqwtjG/MT4K/nw8XcMiStABQQbITI/VPAPflYAm/93OkICKQAKCOOKTdn40s6ADa4QjI&#10;nxcWRbpti/UwsvfjFsSqnvnXzznTtJ/wSbf/kMNlAvxfgyU8eO0nuheAOF0EpOWTGYIKIs/O9iL2&#10;d4E1sMwdBnXE74IbuiEYB/d0lTtyJvl+EcTbfQ5sE0UoxBEuMPpnKN1CYoeA0D7P7EeOtcofPbu2&#10;ALAJjn52nRG2RZh1NmGNjVnh9y4IWwDz/O4F9uQyE7tMGV9jDK4LuhanO2cWsLylucx3Y1cNfX4y&#10;879lG2Dm4Pvc7nGUmU2GnmaBpmyx+q0uF+M2V+NGN4s6d6uGh1YtDy07Hph33resu2P+ztH8ra1x&#10;kZlOho5SjMKtN7cu+F3+DvDi/FfPvvvDwy//5f4f/xng9sWv3b76jdMf/9Hl639x++H37j/98cmF&#10;L1/c+CFU6WaCrkKslmy8jnySvlKqkWq6iXqGqQYg20Q1W08qT/d2ro5EjvatbK2bH5OpcT1d7Wqa&#10;6hVQgjpoydeWKNSUzBcbuBSN20nqEsnqN7NUrucrX8uXu16oopSqqueraG6v+kDX4I20VeYVm6wb&#10;1ok/qD+Jye/mzWwtCfi705RDIeoA/LzwRnbhFXzBfUSt8yc3eONbnLEtzugSpXeF1r/OHNpkjyCr&#10;NSNZvpGQbnD9wWUHb2XgPQ0JAkaeBES+ghJsgtuKCFrkzi4yB8BzAhrBD9f+/Ien7kzQIjf34xv9&#10;KeIxAYgDBiODJwd5eH6Rs2fjP8m6OKn4mQDensHuzOIAiAwGjUh8MKKBFzijK4KpJT4asCzArE7j&#10;1mcIm3OkrXkyqAPWRPiNWSJo2V6g7CxSYSs8h99fIB6vUKFNFqyBT2ah0zmYI9Gf3fA252SVBrpt&#10;zuOW5lAL8yjcRN36Mp8uXLofWnzFKe0PRpHf6HpeUtDyuqvQFCHXGfTroYj/Qav4E6vu29Veic1B&#10;yf1x2VOMKoTXgnDG0JTj+7HHzHzbULXfBkh/UepomGWqnaijUmRrWmxtlK4ll6MnDy8zaaiUo6eI&#10;1EvNNTK0ZNM0JFPUJJNVb4EyXVMqS0c+W18+VV822VAOlElakolqt5LUboFnL1dHLk1VAvTJ1JZJ&#10;1ZKKU7sZpnwlRPHSG4XLMSrSqQYa8fqaT29dqQvwOSRg5seHlklYIWGSS0ZxaFNsBorNmuSwJ7jc&#10;MSF3dIkPW/ZVHihhlnlowBIfO8+ZmuWg53nYBSF+cZo0y8dz6Sg2foje10jtqBWO9h7w2TwULsw7&#10;SE1SV0XaQvK6pY6ah75uoLyc983rz2Sk/BTlX8tK+8vLBsjL+n0QwDIvAKrS3gAVGU8lWU9FOU95&#10;eU85eU9pxedSSs+vqz0pnORF9k4WUng1grnE0fFU1HgZi5o0PphHmATk46cABVisGHwBligu/yqF&#10;OEIRnlhMIJUQyTBkSnhHZ/zAYA4G+5bJqhMIkSjhGh6/is15x+XV8gWgXk5nZKMxcf0DIR0ddpnp&#10;xsnxOjER2oD4KM24MIXQACl/D0mfZ+qhAabxkXczkjxKCiJbGjMG+vKHxzKah208oq9oON3Wfahs&#10;7iOt9VRK/bmW0WsFtRcq6j6q6j7Kyt5K8h5Kck/VFZ5rKXsrSHsqSHkpSnsDlGReAMRK+CVo/Lgd&#10;aVSS85WXDZSXgZd7VJIOVJEKVJUKRFJqa0j6gRKgKi1WxbIvAOCqfidjY/IsMqFuuA47/Q4rKBwh&#10;540RS7C0nElcLhqfjyfkEnFZhClxEPBEOh4lTg39Z2WbTcDDSbZ/5nPRm4KaBKROoRDji7SDDoge&#10;PuuPvCQVh4klYiOJmDD0xOvRQf/+ntfDA3FYdBadloLHpeJwaVhcBhaXiYHJRuNypnA5aAwCbKwx&#10;8OCANBwmBYtOwWNSSLg0KjGLSc3mMnL5rEIBp3Jhpnp+pnJ2upjHziAT4lDj4cMDoYN9z+veuVeW&#10;O+XnWKQmGcZF60VHAHRjIw0SE1yrKn26ux7UvtNPSdJPS/Lqbs8X8dOZlHQaKZ2AS0NPZqAmsicn&#10;CzGYUjwleQBVgGWX4ISxrVN3wgtl7X2vaLlfUXO/qfzslsJzKRlPKSkvOUlfcHdU5YLVFYLhJSrl&#10;feVkX8rKvAAlrHiVAlRVXp0Z3084k/2f8In6RVCS9ZeWCtDUiJSW8jLUf/3Ttzq9LYTj1feHM4ur&#10;BAy0Or3aX1/qbplsLJtrJpdrJFVsJp9rrJBnpppjohyvfgsJ/w2Xv5SsLZVpCK8ynq4vl6YnCwAV&#10;RACDd5hcXZl8PYVCQ4UiQ2VQIl9eKTRQKjCQR+rwl1H0ZEE9X18OvDtlaUqDV2XpK8Ifr1ZaWQ4G&#10;GXdNZtoq9gkD0CoH2psF5YYQN8uYmKWO8SZ7KF31pPYaQmPF23A/d3Upox9/a3vpixAj+RgTxQwb&#10;9TJn/Xo30yZ305q7umU2qhV22qW2OsXWWoWWGghFVpqAXFOVfHM1sAlKcHZZRorZxkp5xsrl1nAq&#10;6TwjJfBemqUnl2uoWGSmVmal9an6RTBRLzDVAIAK2CwyASgXmSoCSizUwCUqtNXNtNBKtzF8LnXV&#10;9eo5YlnZIXt+hUwbK4vuSbVYH7CF6MYQ5gJE+CNE/u0p9bfH1C+OKd/A8aaESxD2KoS98h7/3Snh&#10;q5/55gP4794Tvn9P+AFwiv8R4QT3wxH+uyP812K1+Q2sNsk/nJJ/ek+58J5y6Qh/4QgPystHuKti&#10;rou5CdEUYXnJUIWYaqBygpfZHL260POjqP2b6baveY1/YtX+kV79O2bNHwTNX891fb8+fH5r/OIB&#10;5vop8RZElYLoAAmIfgti3IQY1yD6ZSTrMhJ9Kxa0Fz8oXiTSl3IeDvxFAHW48Txifw/RX+1Offnf&#10;K4B/ie9PKd/+DKgD4HYkU7TYYZ8BK+2f+4t7ih2wOMP2VYgCzlrmPUlyY+TCUt+57fHrEFF8JYWa&#10;kAigBQnUIKbCAeHWxuTlpeEfl4Z/AuXyyLnVsfObqCt7uBvHZHDpZOEVl6lS4GKC23GIvXaMvwFf&#10;WPJtUL4nScBLMoOLjECRPKEqvBfa8hlRDr6hvzGO+K1H0f90z/lbp6w/3av40jhP3u1tdBtpZOGA&#10;sQ4dvId4eJrnnecKknduSzxRVPDR1oQNruQtX8mbgX92wJ8IYHnweeEnBnwKB4APDjFvAIpyb0A3&#10;0Kio4Kek6Kug4CUt/VTi1hPYsMqFw8iHikGE62tFebgnOK6iwktlJV9VVV91dX8NzUBD41Dwu66y&#10;2subt91+OGf73Q9W5y843bjxAA4mlvNWVfRTU/JXlveRl/aSl/QEpbZaqIZaiJrKG2XFV3BcsgK8&#10;ogG8coRisBzsgINlFcLklSJAeVsq+NYtMLcQZcU3iOsFE0aML0BdNUxNJVRFMVRZIeTMDYNBbiu8&#10;VtEI0Vb2MFWwD7N/MBYftlQQspzsvJ9osR+tvh+hdBCtshOjvhyhLnyjRg7Snop3hKj10Dr+ZB7z&#10;fpt/fLSwss7b3BLs7/KOtpknG7T3G7TTNebRKmdvRbC3An5j3Njg4qElErQ8tlvrzwhSXghT3IlR&#10;3YvTPEoxPEo134wznA1S53jLUh9fR7tfaXX9aTTaYuptJKatjIvqh/gEiNULjeXsZN7dy3Zhxzsz&#10;cnxOca3QBhuax0PkJnaw7kaM9lqSJTPSjJ35FCK1QLtCSESFVueON5aONpcON+aP1/knqwzYDS/T&#10;oJUZaHkeWhadLvMPV7n7W7zDHd7RHhvaZcGrq27RoU0qNIeB0C3L1WnsZO/pOKe1ZIet1DvbSfYb&#10;0ebrEfq7MfrHSUY7cdrrMfpL0dZLCU9W02LXMksX09tmUgZEGShG6mSqTZzTjTt35dwNr9npXbZ+&#10;YxdZ7FnUFVRPTx1aLyXslOEWMgZIodUTHrl1ev4FEq7Ft+83anr3mL2mPc/dS+97X4aZzxxYqSSz&#10;y0gVrxuemUebqvkb6cIr59mbB3gZeGcqPK+We16l/SLbItDD0sdE57mBeoCWZpSifuY1i6LfO5f/&#10;/aO3/+tp+f9+VvYvXhV/8Kr807Oqr++X/WCTe9kgSVEt1EjBz0nq8Su1F7Ha3uHKj0NVnkXoBQRo&#10;BtrKeaupBd0yjf3xbvq/uef+5lnJr56V/+bJu988qfnV89q/96z5ny8r/9a75A9uuZdt0jQ140zl&#10;w41lXplLez2Q90ixCUvVeRx1y7Te9Emn3cu3ug8L1V0TpGwDftR+8jvJR/9y9cUfr/v+IP/wnJqr&#10;jIO9doCTdYKDXbyV3rMQR/eJ5ITZkkxeVlq7X0S0yeMg7Wfp1mHZhn5BN6zdv1FJsfZIePJ6YhjV&#10;S6E0silFJHS9kNXE/mUB3MTlwPLyM1p53M9p4nNgATxNr+GSGnnknhna5BIHv8anbAhF0AZtd25s&#10;ntnKxZeTJlJGOgOaK5+U5z0syHhSlO39tii4pTZxqDsHM1ZInComYz72vqACNkEjmCqyF7S8ZZKq&#10;mORqFqWGRXnHJFdS8FVUQu3P+Z+RCOB6KqmBTGxnseqo1FoKrYXNbSKTeig49iJna1ewuUraXEDv&#10;ruCPdji7OwLhPBPDpXYx4XTWcIJrFruOxa1h82u504Du5Y3e1a3m6bms0QnfsvJn2VmvK99mdnb0&#10;E/Hcef7u/tLxwfzxNu9oi725zphZoA+RJ3rpBHBJ6+i0Wga9iQeL22Y+o0YAr7vcRsPiBbSled7e&#10;Eu90iQ2tcU52p3f2Z4RbgnEBuRY/WYKarCJSm7iCBjargQNHwZ7RLKaFBdPGhGlnfKCPRljdm90/&#10;mt05XpwGf7FTJ6oG2nLam9I6WirxuCoapY4vaFtY7FhdbV1ZrpudfsdjtYmYrXxai4DdIZpuE860&#10;MFl9LBqOT59f4x0fzR7tMtaXMEuLWI5ggsSbnFlm7m8I9pf528uClZVpzhwPxaL008m9HGYnh9PG&#10;5bZx+YB2DhcAWjo5rG4Rt2uO37M007U007YgqhWyKxhwru/whqrouoqc1rr2qQH2LGdnb/lob2lr&#10;Z563MYNdZPexic3kqXoyupFJhs23kFdGxGeNjeSMj9QyKf3zot5ZcCBqM4vUyed08NitbEYzuHFM&#10;GrgmoI6ER38OmE8Pm9VGpbRQKaDezge3mFopTjBey2fk4SYiO1p8q8oDq98m9XXXMKijCzODBDyP&#10;LyRMYNJfR3jp2obrO5XZezfY+XbY+bdb+nRa+LRbv2wEOPj0PY0kvclZTm1cT23aSIXjgNeSm9dT&#10;2rYzuvay+2BX+vMatFtpfSsJHaLwRs7ryvnIhvmous9BuSdhn6aRvXPYgSWisOrFmIaV+GZY/Sa0&#10;rsW3rMQ2AUBlK7ljL73nILNvO6UTAbQANpPaARvJ7csJzWvJbUvxTYLQSn7I24XYhs20zu2Mbth9&#10;iuU0AmhEclaDnqAb3jNz/GEC5lkaqO/n9EPVOKhs8rhgGJwFeBXSGfGs4CXg7EAJjgJ27Wb1gnYw&#10;CADelTuAhAjv5vQDQP0of+hADLJrNQWeIZjVsGvMhHsiwSuLE1Q2H1MPhgLDgs7wWSe3gTHBJgAZ&#10;H+wFr5qLrpuPawSDg6GQ4OMzDfw5B7kDh3mDYATwQnAInEcGONyYW/xyfPtqYud6cvdmKrg1sPpF&#10;AI0LMS3TYXWi8PqNlJ69rKHF2FaSb26D3dNmR5fxxw9mwjyO0z2hzAdH6Vbb6SYL6Ub8dHNetuvK&#10;uyiovx7qG5gtbp4KzqNFVPCj4ZjjndSuo7R+8GG0lt4pymqbqxl6T+JDq+vvF2c2hZSdedrRMuNg&#10;nvx+hfF+mXW6woEF8IrocGXmcEV0tMo9XMS/Xx6BluqhuYxj5st1tLmoR5LddJFYdYVSd43ffXkd&#10;r3AqtIOWg3cWq2dmxxgL3AEOo4E62cCa6BJgB4U09PQCZXa/DyW6H1is/LxYOaj1hwcFSt4V6fXE&#10;4YmZuuL+F/einC0jvN0LvR5kv36ckuIREe3kkupsnudmWuVlV+d7p/yZVcF9o3eejoMR3pySNEpG&#10;fH/Qq8oHj8ruPKpx86m771/u4JFhfidW17T+qfdmU/NxT89I1Jv8u5ZF963fed7NczXxlr/kcvVL&#10;X7VbwYYK5R4uM50NG3haQ2a1r2v4Q/vIxy5Zzk4Z1hYx5hah3j457T0Muug0rxGr/zRN3j1X41WH&#10;vGedxvN8K9/sgnYMc3mftbCI5bI6CJiEuqrAirK47tZqytT4AmF6bXxjsXmHlbw3HsTPcRp4Kj/l&#10;p7WQ6Tad5Daf6gNVFkBv63azGrbAk5zct5U8sJPWv5vRvZ3evJXSPOmc3GkaWa8XNOCYKAyuPslp&#10;h3Kq3ien7IZ6HEfeh+LvniQ6bsbbCCPMSMFGI0GOhY8fRrl4e1t73LfwcbQOs7VNMLOMNzQKNzcO&#10;tTQINFZ6rHTZRuonM6Vrjloyj7UUPKxNwsyNQyxNYQ183zkN4GATC1pAxcUp+a5DImgHmzoaPrqa&#10;vmbGQTaWwVYWr/R0PCRu2n73tf75H001Vb1BN8TdOtok37VPs7dMMTOItjSOu2ufYWYYYW4UbmkS&#10;iYTVIpG14uDaSAvjCAPt14oyz25dvSd966GeZqCDTRwY596dFDDgHfsEBDAfO6toMBnQ7no3FYDE&#10;B4NGa/MIaYn7t67dlbjurKHiBVrAtMEuU8M3YM62llFIHzACaAcvBy137JJdHNNACWaCzMFQJ0hd&#10;6YWWqi+YDGKpQSMobS1iwenYmqc4WGU6WmfYmCWDkzLRj7AyjXOwTgAnpaX28vYNlws/WVy+YC0v&#10;c9/UyB9M28osyVgvQVcj0kA7ysI4ycoswcQwUkfzlbZ2oIHhaxPTN6ZmQXYOEd4v83Pyhjvaeb3d&#10;020t7PpaCqC5kdHSxKirIVVWTNXX4RsbiI0N+LpaTHXVxLvqyfo6TFszsa4SfQaiewGI+kUaP6jf&#10;ChTg3VvUmQB+WzEBqCgfB5SXjZ1RVjqKqN+S4mGYv1zoFzG+gI+N78d8HOb7caTvx5uI+k1P7QL8&#10;zQ+m8RfNEyTME+WM4pQ1w7QVX1nI+bvI+EWbJOVZZTTeLRhwKxt3L524XzjhmodyyaI/KWY9LuQ8&#10;LgJwH5WwHxax3IqZD4pod5EFgPPxd3IxTnlox1yUYw4A65KLcc4CoO9mTt3JQDmlTzqmAT5Xwsja&#10;wJ/J3f8Awr1cgms2wTWT4AoLYLhyr4DgXEZyqSe7NJKcG4gulUTXQop7FssjfdYnasX74aqn5YKH&#10;vtBTlectz/WX571R5odpLKVYLqXbbuU775e6bOdbrmZrH5TpQh32a90PprtfctqjMNUZFVFp3nah&#10;epI+0udeaMvFej1saKjicOi764vLqwukeVH7HK9hQzS4MT2GsPkROyI4DnVHBCofBDASmbolXpgW&#10;ccCI/EAE8Pb0JBwKyYOzQCPxdrv8iQPB5F8TwCuE7jVSL2J/kb3wLgF6hYNd5OKXuJgV7vgad2iD&#10;27vJ7dzmtu5wGrdYtZu06g1q1Ra1ZpfReMhuO+R3n8wNbAm65xhtfEorj9EvFOBEc1zB4tzM5n7L&#10;GDGtqscvucraK8kpMO9FauvzuEY7zzzHZzn27ol3H8cEhec2tw/Pzs5D7w9213iHa6zjderJJvl0&#10;iwTtEuEv/O6SoSMurITPOFsXc4vxfo2yP4/dFE4ss4cWmQOwHGL0LtO6BOhaWn8psbeA2lcCSlRT&#10;Rn917EBlXF9VzGBV/GBN/EhN0nBd4lhdCoA99JY7UjU9WTePb1mhdK6z+jZ5g1v8IXDZt2fGtufG&#10;t+YnANsLk1uLk7APFo0jIYw74rVpDxdwx0uE0xUSkth2d2ZqX6yEQfvRIh7sgjXSZ0IUsL+IO1jC&#10;I3oV1EH7plgAIxoJ6YO8CtGryOZZC2JzAciwn4OM8DmfdPsPQezvf7sAXmQPIgIY/kL6Ag7cx11x&#10;Rl9Yuf3sg3+RMzP3CchL1nij4GEAT8IstWea1CkkdoADIaHG4FiIX0dANjfEAhK5MnBFhNngEJEI&#10;4MXpVsCCoGeRg1ph4VaoE2cCeHYRx1uay6oZv2Hoe8U6QNrG19TqyWNTp1Bt/VR1hSI1iXL1W5UG&#10;sqUm8kUWqoXWmqW2Om/t9Ors9Brt9GttDOvsTRrtLZruWDQ5WNY7mNZam1RbG+Rrq2RryacryyTI&#10;34i8een15W/9fviTx/e/v/PlP9t//Y8OX/2z3Vf/YP+nf3L89p/v/fg7t0t/fHb92+e3vn0pdT5A&#10;8TKcLFpPJt5QKcVIMddYId9IrsBYvtBEAZR5hrLZelJZupIfb2bq3M7QlkjXupWpeavcSLnMUCXP&#10;QDldXyFZWyZR/Uay4uU0uUvpty9kyEnHKmp6yZvZqrjpGAVL22Zfd8y77ZB8Sft5ckmfYG5rgcfZ&#10;4hP2uaO7rL493vAOf3RDAGc2XuNNADbE4b/wRRPbX/CmBN6aYAfMG13jwqm/PxHA6zOwvv3k1p9p&#10;WlABN3eJNYh8OQC0IO97yHOF3D7kSxIfRO9fAYwPAKOdjXzmgH8RMOx/ic2fFwVHjC/igM80MKiA&#10;XUg0MJImep49Nssan2OOz7EnFtiTi7ypVQEWVr9CWACvT8MCeGsWVsI785TdRTISOgxeC8YBo+3N&#10;Ew4WSYdL5A95ofcFH0ByRO9x97cZEDRzuEE+3OLjqdS7/knfGr++6JR+2SpM1sg5NtAVX+VGyruN&#10;Tv0XXMGvx7P+biTtn0ZS/nkk5e8ns/6ZXPKFqPHGVp/+yeh9dJJ2jt35CPUf4rSkErSVi20tq12c&#10;0vQ03toal1nq5BmqJKtJxipcj1e6maEtV2iijqRUzdZTzNSRR9Kugnq2gVKinnSivgysgbWlktQl&#10;ktRupavdhhWLhlSGljQANEYrXwtWuPhG/kKw/OU4NdlEHZUYPfUAdaX+xNgjClE4NjRDRPMoaA4V&#10;zaaj2cwpDnuCxxvnc0dF3JFl/sRfCGA+7ICX+OgFLnqOh57jYhABPCcgCFgYPnnsgIdfwg7MTPat&#10;kDErdNpkR98bz2DF27qmOm5yt+1uXXdQV3lpoB+hrhoqJxMA20rZAEV4/VofJbH9VZHxVpXxVJF9&#10;jgjgjxywt6yC9y2Vp4HFPYV4QR1vtQDPyETj4TzPVEIeeSqHOJ5HAMAOGLG/RRgi4GPd+zmFOAJC&#10;EZ6IkDsxlY/ClOCIFSRqJYVeRWWAEvCOzqpjcZv5063CmRaBqJ7NA43FJHLqFCq4vwcOJy0rci4r&#10;cqkshakotM5OdcrLtEyIVXvhLe/2UP3xU82HT5QcHsiZ3P/6lv7vzqmdl7GS1Lh/U8lZQuG+spaH&#10;srqHqoanmrqnqvIzRTk3Wal78pLOitJuGsq+6or+qnDoJyx95W57yNx6Jn3zKaJ+z6zwz/goiq+q&#10;WAAHwA5YOkBVKgBxwB8EsNgBq4iRl/O+reZ+Td1F0cL7cURxSS+9h7nZTJ7LGyTkj5MyhqaSB8bS&#10;JybBRS5mUHNImGTUyFnYLuDMAQOQSN+PHTACon7P7C/SePaqjzuDvak4TDR2KgqPBoRNjb8ZHQod&#10;HY5DT2WQSWf2F5CN/tn+fiaAzxxwJhGfQcSnEXHJRGwSAZOIR8fjpuKxqEwKMZdBLWIzi3nsYg6r&#10;kMMEZQmfk00hgc4JqImwof7Ajjavxrqn1ZUP35bZ5+W5lJY+fFftWlVpU5ivm5KoHBWuEBr8orMj&#10;oLs7bGAweQyVjyaW42mVWFoFmtbJ2yzDCEIq+6390yXNPM4rO19XdZfXeaGqG6CuFaiu9kpNKVBV&#10;PlBFFk7QDa/TrPBKUQEOgpeVeSEj7Y1oYLD5sfQ9Q0nuvyyApaR89PSir1+/L3HD0e1uCGWSszuz&#10;sstmQTzKKWkIlxuR7aCRrCtRZK7w1kr5raVKgYlSgYV6nplqoubtN1I/vZL4PlLxSqquzF8TwBla&#10;kjk6cNZ6WAAbKYIS9r76cmcVAGx/xRXQAjpnakula95O0bidrHE7XkMyVls6Ukc2w9GI31gMLdCh&#10;GdL7GTJ0sgCdLu3MkqCN6YNp6hptapk4KhhtH63MKgv1THporfnH/2V17jdP4CX/z/tIfvdK5oc0&#10;A5kaF+MKB/3qu8YNDyybHlrX37d462iQbw6rWVABvzYgpwZaAIjnBqeQZ6RUaKpabK5eZKYG6ll6&#10;cuna0nCArwm4GjBnArjAVD3PVCPPVAtxwIj9LQG/lpjK5xvLp4DrYKWdaaWXZmv0XO62t4rCbG/3&#10;Dp29QcVQWmKxZda742awMsR+A5F/B1H+RSyA/3RM/uGEdEEsgK9AuAu/LIAJ34gFMOyAT/Hfn3FM&#10;+O6Y8M0R8atj0rcAWABT4CzH7ykXjgjnfnbAYg38ZxN88xgnASd5pooDfKkKxzjJ3cnrB+hbhxiJ&#10;A/Tt7fHra0OXlvrOLfb+tNx/fqHn28Xe75YHvl8d+nFz7NzO5MUDzOVD3CWIAq+h+55yScwFWJSK&#10;dSlEAOfyM8SLMKTzMJSL8Oq/tMsfRwAf4r75/0cBTP36587IysFIpujrEE3yPUlya+zSysC5nYkb&#10;74lyEFUJosvDyydzVSC+GgyosJUgpsIh8fY+/tYO5vom6srq2IXlkXOIEt6bunqIvQZHVNNlYCiS&#10;x/gb++grcKZuhiyy+jJsgqlS8CZHfZOmzaS+cggI/bVp1D8+Lf0fjyv+4WH9n9x7rrmP/bNa4jXX&#10;WO/ytgoUk7t+uLO9PjU0rqLgqKD4VFnZU1Ly8Y3rjzXVww31kqRuvfosAhgO/wVvKf9NAjhIPAL8&#10;PiYv90JRwUdZyQ9J+Kyi6qul+8rINNLINFxb77WCstdt6Sc3JB6eu+hw+ZozqEhIPZaUeSot91xB&#10;0Rt0vnHTTULqKfisV1L1U1V/BVBWfaWk8lpe4ZWsXCBAXuGNskqYmlq0qmoUqKgqh6govVFWhAUw&#10;+OD7OcF1ABLyq6L45/hg2AQrhV+XeiWjEqKs5Ksp43pfxzXv2Ut0/OuZdO+VeLuNSJ2dMMWDaJX9&#10;OPX1aM3pYFVioBom2npvKAuaH4FWCdAGe3+Lv7rGWdvk7W7zDrZYJxu003Xq+1Xm6SoP+XcwtLN6&#10;KKJCaxRI1LtZ4ckKVl2KUN6KVloNlVuPVNuK1d+KN9qON91LNN1PMF5PsVgsf7zWn7yAqqX21+La&#10;31GbSoiZfkMv9IbuXaf6KLHCzeeKXkLkVngRk20uNDO6V/RoO85gKcpgJsZCmOx81J4C8YahRTq0&#10;twztrZ9sLsNBwMvc0zU2tMOB14pa4ULLAmiJBy2zjlZZB1uc/V3e/j7/6EB4vMuHtgXQjhDaEEIi&#10;2gl2ZLe3mpvuKUi8I4hxmI21X09y3Eux308y247X3UvW2UjQW4mzWE5wX04NX07PnU95J0rsEKUM&#10;zxeQSl3SHS9YPZB19TcJiHGKaQqpQSV2U5N7RelD69kjW7mjG9mDyxndyykdq5Et9Mf5WJfkSceY&#10;Fr2XVepPK7SeZas+xofXEVP7RtOGiwJrXjimWOsFa6oEKEg/1VJye6z5pEjTr1P3VYvZm0Kb1y8s&#10;X1rqe+ipvNRUCVXQTL5mUfDlg8pfPa/5P8/f/q9Hxf/ypOSPj0v+9LD0O+eiC5bZt/QTNdTCrBR9&#10;H8o8CVfzSNb0iFF0jVR8GKvtHazh6yLvoa0cIG0Yc9Eh7Vu3vN8/Lf31s/LfPKr+l8fv/vFZzd96&#10;1/xfPpX/x7v09275l2zS1bUSjBWjzNVjrVRCXFX94+xiotSf+F80KNB6UGX4rNHSr84ysNLUL1/7&#10;WaKMfehF3YCvZDy+kHT8g4TuH+Su/0H3xgVnBdln6tJ3nuhYvfP2mCtMXirOIKdm5zu/fC5lHaDk&#10;mmn0Ilnj4YuLeln2L1OeB6OGp8ZY7DYeoxCPKqPhEQHc/ZkAbuDC2TU/5xP1i9DE59SLuDUCWi2b&#10;2MIlDk5TsIss+hqPvcGfO15ib02j55mgsUNIbRLQqnmUUhYxsqs5uKU2sL4SENJaF9PbljTckzrW&#10;Xydg1vDo1RzqWyYJDvZlkipZZMA7Lg1phMUwBVdKxpaL+UQAw4gdcAOZ2Mpm1VPgIOBWFruVQuyn&#10;YjlL7O1d/taKWAAvEw53eJs7Iu48Z4JD7WAywNnVs2AQAVzHFdZyhQUY0jsWr3NhpWdhuYHNyZ9E&#10;pfb2JLe2pla9bRvqY/AoK0vsgw326S7vaIcHfoSxbFw/ndhCpTQxmU1cTjOfA0fZ8hnv+PRKJqGD&#10;gSeJmOsrIjiadl0AbQtPdqe3dqd569xRHvEddrx4cqKSQGnk8P9LAriXTgKntrwj3ILWlo6XaUv8&#10;QRaxmYipI+LjW1siW5vD29ti+3szMKi3PHbb6tLg/mbbNBvO/yzgts/MdApFXRzeGJ9DnePMrrAO&#10;D4X7W9TlBdTc3BSdP0HgT02vcvbXpxEBvLoKrhj/PxLAsJ3tmGZ3zgo654Utc0LweLzjMqqY5CYO&#10;tQo7Vj7Q3jjcjiKOC4XUjQX26jJvcR/cmzn8omBkmtXDo7ey4azXlVRSCQmfh0EV49C1TEorl9lI&#10;JzVSca1MUod4LWFwKRD72wZmwud0gdP5zP4COjksMNV2GrmFRuriwmmiwXNSIV5tum0BzI1dxiBl&#10;osdi+juDWup8aip8yoqrxkYGCfgpPKmzvj3nTXzsHY902+eVd3wbHPzqLT2bLDxb7V4023nXWD+v&#10;s/dquxfACs6fi6naTGvbzeraSm/fSG3dTOvYzYId5DYsmT4VwIvRTYsxDZ9zmDOwmtDCeVWKfZqG&#10;ck8ieGTCiw2Hv9tJ7dpK7thIbFuLbwGsJ7RuJrWDltW4ZlDZTes+yOwDgAroAxoRgboU3yQMq/rP&#10;CGAwT1BfTmieiazhvimn+xdSfPJIL3Kmw6vBLtgEv8MfFwyDMVcSW0DPnfTug+x+MFuwdzerdy+7&#10;D4wGXguH3n4mgDfBdcjuAxXQDkpQB7vANMBoYCjwKnCgMbd4AMkrG5zsRnI7VDR2lDsI58ROagVH&#10;RGQwOBCoz8bUz8U2bIDNnH4kXBge8zP1i4C8CkwPVMDVEEW8E4RWCkKq8R65NN+S6bC61cTOnYyB&#10;vawhJFk37031XFQTaAQ3az97GLQIQ2vRHmlNdk9bHFzHHrmJwr32M7xOsh8cpFttZxjvFlgt59ou&#10;FrjvNcVCqHaIgN5tH2CmV9Oi3rLC3vKCK6ZfV8y9ebcU0bAIrm1G63LNyHsCF1pYPpzhr/GI23NU&#10;8JF6usY8XeGI7S8Xlr6r/MNVIQDUT1aop8sT7+db3k/nvOcEHlHvHhAM9jAanGZZdvNtTvtP/P6f&#10;5qbkN1kPjlYqjg/JWCZ2kE3rFdAGFhh9c5RuHmmAyZpkzY1ihC+iqlSfF8v4N5x7WiHlVR5SOjaK&#10;nkcPcSJeZDqZvrlnm+hsHff8Tnzs88TUJ/4RFoaRpsopdlrlT20a/J3fvXAoe2xR7GZOzo4UVeYz&#10;ctIbPTwK7O5V3/dqeBhQ4vAsQd8y2+7OcEjE0rt3wtKCDj/P8gf29d73ClxMWgLcarxdUhz0XunK&#10;PFO8kvfIfmmgi9ePLY4qf2L/xtU6zN053eVuqoNjgtPdmLDI6mHUHJZ9EFM8qO+Rq+pdrujfdvt5&#10;pUlgxeOE6iY0Z3YfEmxs0OaFEwJOxeRwYk9nWHNteH1xcX8pkVW3t1oLzaZB5ND5Ypeuhzf7nkjO&#10;pbus53ut5QRs5cYvJ2fsZtdtp3VufiSAdzJatlIahb4VbI/yqQe53TZxbRYhY/di5oKzoexiKDF8&#10;K+j+wgvj9Tem7zPvnRY+nEuyGw+0qH5+L/n+kwDbR4/MPe5avrG1jjYzjzE2itLVCLAyCL5jHGyr&#10;7Wui9ExHxl3+uvO1c7Ymuq9sLCLvOiQ62MSaGQWbGr4BFff7Wa7ipND37qSA0to8Qk/LT1fT19gg&#10;0Mk+2sk+0tYqxEjfR1nBXfKW861rd2/fcDHWD7Iyi7hrn3LPKdPGPMFINwyUjx8UmxrA4b9IZK21&#10;WbStRSyyHjDYRCrmRuHaan5Kss/BLz+gNNAJtLWMAsd1sosHkzHWf+1oG/fsUT4S/nvmgJGJISYY&#10;9FGQeYRMQ1n+qb62PzgRc+MQMALoYG8dA04Qqd+xh/M/O4nTTVuaRIJDg2mA6elrvVJXeqEi76mm&#10;6G2iH+LskOrmku1ok2iiH2ZpHGdtmiTWwKmO1mkO1inWZrHmRnAos6lhsJbaSyW5J3LSDxRkH6gq&#10;PdZSewH6mxokGunGGGhHGehE6GuH6mkH62q91tV9bWAQZGgUpG8QoG/gZ2UT4v443T+wvPItqbmB&#10;090x09bMfVdJeluOaayn9XQJat/ha2uwtTXod9Wo6qqJqspxAKjUVX+Qvmca+GP+wv6WT1ZXwHxs&#10;fz9Rv5/Z31FE/SL2FxHAH6/y+zkfR/p+bHw/2UTsLyyAL5pF37SIVTCJg7+XKutrJ+3vpxqRqp/S&#10;71435l6Lcq+efFA2fC9v4F5mn2v68H04zTLZJZPqmkt3zWPczxdTSLtfwH9SwX38lvOogvWonP6o&#10;nOZeRn1YSnYrES/ZCwf4Ypyzpu5kTDqmTTikjtunoO9mAkAjkvn5TAbDqZ5d8j8Hf6/gF/gggMX2&#10;934aDCyA8wkuJeR7dYS7tVjHStydMvKDIuazXO6LjBnf13OeRkueMgtekrNeEtNeEkJvGb63Gu+F&#10;HsPTRBB4ZzHq2Wy0O+ONNfWNwVy6zXZjILshfaq2tCM3P8ErxFbVWfG8pb7M8/tWSalh3R3vaDP0&#10;7b2lna0Z5hJnYF3QdrjcvzUztCUa/ZztGTgLMcLPMhgWXVt/RQBvCsaRNYA3OCOIbtnmjsFr/XLH&#10;9zhjgAPexJEAdcif3GWPbtAGVkg9a5S+TfrgDmsE7AXdQIdd/hT48Fjmk1f4uDX+5AZ/ZIvfv8vv&#10;3OO37fObjgUt74VtgGNB2x6reYPSsEismyE2zjO6VoRjawuk+VkalUXpm5yq6ZnMqht29EtTcgiS&#10;sw+/YvTqnN6rG5Yx0jYJciYxVxQ9v7nqcEPBxd0jvqZ+gEJmCrgMIRs7zRmf4Q7N8/oWBL2Lwt4F&#10;Ud+yqP8E/B0L/jrdoMGLCu9zoSMBdDINnYr+zLHwgw9eJR8vEY7nMXuisU3O0DKje4HcKcA2MEer&#10;SQMl+O6iqY6cscaM/pqEvqqEvnfxgzXJw3XJ/W9jB6tjR2oTJptScR3ZpL5C2kgZc/ztArVtgdGx&#10;zO5e5fVtiYZ3F8YPllFHy5ijRSw4xOHsFOzjBWPb/FGEfdEkwsEMCuwFHM2hD+bRazw48BTctd2f&#10;A3YRX4XoW0SdnjUCEG+KdAYg3c56nrUgUhZw1v8TkNE+55Nu/yGfTOCs/cOz9/OsAEgLOFNwFFA5&#10;6wY2kdMHgDq4GogAXuGNgDqs32Y+rOO7JYTXsQas80bB8/w5G2IBDEb7HMT8gQFX+aPL3GEw/gJr&#10;YJ7Zv8IbWuUPrwnAscCNGAUVsHnWsjENh9QjbIrGwV+Um1zSJg+/Pj2wPNO+JGpbmu5b4U6tsfCr&#10;tMl15tCZAOYvz+fUTd428ft/ePsLqDq2NVEbPve793af7j6nj/aRLcnOjiuB4O7uLgESLEQImhAg&#10;jgV3dwgQnODuvtxdcXcnqX/Wqmx2dvY+3be/cb9/jGfMMWvWXFWzZNVa8Kz3nTIOL1TsA83MPTx0&#10;zZ8qq8Qr3ChQvlauKZ6tfDFd7UqS9o1EPZlUA8VMQ8UCQ8UiA8UCHaUSA7UKE51aa8Mme/MWJ8s2&#10;J+tWZ6tWRytQtjvbgJZ6a+MyY808DYUklRshshd8pL9/IPat26W/3D7zR/vvfmP99382+Y//YfPV&#10;r22+/ZebJ3/rfPYPdy797YHECX/pM0Gy5yKVr8apXkvWupGuJ5NtpJBjrIhQaKEGKDCH/2MO2jP0&#10;ZVN1pFI0b2TrwJl7Mw2VU01UUoyVUwzl03WkszQkCjSkC3U1U3TMAjXs7LTuaZm8lrDNuGiXIeOc&#10;LGH6OLNicGZhe47DWOOgt5j969S2bW7vBq9/lTciynI8tswZWWUNAuDMzxw4FBiGC2eBBlcZXGv4&#10;fSESwPCFEz3QEAEMq1nBKHK5kZ7g9tiZRoESLK5wBgGg8qlxGr7lkHsMuc2QO+E/Q7RNBOQXGwif&#10;B+4fA56rxzfY/yGI7j22v4gMBuzM4rdncIgDRtqRQOF55vAMc2iOMQTKBdbIPEckLwVgLXpFCLph&#10;1qbAS3AbM+DlhJ1Z4jxzEGGOMQCYpfcjIDHHYONgL/sLpA8rNDhEeJu9skyAPoJnJnt3mcwV0MMz&#10;y04bP7nhkXPBMlzG5G5CRKCwN3yp02qm7tpMyxlWzVdrvYozzVK08lNjWb/rS/rnvsR/HUz622jy&#10;pd4IqUyH7/0kfnP3/B+CpC7FaKtFaaiFSF5P1lXKMVF7a6v/7qZxmb1hsbVugYVWnplGtrFqlpEK&#10;uK/S9BRSdOSStGQSNKTiNKUSDeWSTRQzTJUzjJXSReoCmQAYkKErl6olHaMiFip/8ans2Wdy517I&#10;X0rQUYjSUAjVVEqwNSNXlOzRiMyBHh4exaPi2HQMm4nisCcE7LEp7sg0d2AOfmsPr3DhPOSIBj4W&#10;wAs8DCKAZ3iYeSEeMM3FzjDGtzi4FcLgKmlsDj8yQ0DvTk8TB9DB3i9kr2kry1irK7mrKN5XkvdV&#10;VgpSVITnI1SSDVb+QQAry/kry4nsr5wXKEUpcWABrCTvryAfAJBU9tW7E1WCmW4WbqcMEvJw1Lc0&#10;ejpmrIiBzyKMiBzwLwjgXOwvkIeDc0Qj9RwMFiEXjS0lkEuxxBI0vmgCCyhG4d5iCKAFVEBZSaLV&#10;0ljvmVyEGiangErKIuPTiJg0EjaZjI/Ho1+N9Ad3dURPjL/o7Ayuee+TV2IZHHrZwPZPYkp/vKjw&#10;2xOyv/tW/i+n1E5e0v/+kvGJcwbfnTU4d9H8hrSzrLyrovIdFWVPZUU3RXkXZTkXVXlPFXkfFfmA&#10;zxGdpZ+gJOv3CRlQfwKfUhnRWZUJVpV5AoCl7y+hJBegovXoiqzLKTHr66puNvdiQrPbi7toteip&#10;JtpCJY6XM0xI7B1O7B9JHZ3IQmOy8fhjm/u5BgbkkIjZRMLnGhjh8z4Zoul+j1chfCmAJ8aicJhY&#10;Ij4ai4kcH4scHY1BoVLwhGQsLgWDS0PDZKKOwWaK1O+x/T0WwJkkQgYRn4LDJGFQ8RNj0WPDb0YG&#10;I4cHQnu73wwNJKLG0wi4LDIxh0YpYjPf8rlVM1NVs9M1czOVM1NlAl4+kw5eDl4bMTD4qqc3pLMz&#10;qLPDt7X1dnm5bny8VEjIWY971738NIJCHeOygkreJzYNFfQQ3w7SUxrRIdkt9oFpKjZB4lr3xJTv&#10;3FC8I6t4X0HBG9zJqgqP1BQCNeSDALAGlg+Gna58oKLsIwWZAACoKMmJMqKL2n+Bn3rfY75Qvwig&#10;v5LiEwP90GuXbkpes+yoH1/jLy9R6WskFLTEZFanlXtbp5jJJepezzeVr7TVeGumkm+mgkyRm6Ql&#10;FSpz/qXkmWjlaxkGsOsFJXjCpOnJAUAFaUzVkgQfcJl6stkG8rlGisfkGCr8IkUWsDTNNZYHLwGf&#10;mGAv8eAZpS3zXOV6qZcTuSx9C9cNTRKgJRq0wvywRIf256G9BWhjCjYZGwJoe3KXPc7qepcb6P7I&#10;UN7s+98b//2fHb//vefFvz68/JXf1W9DFS9Fa4inmygV2etWuJhWuZmDsvyWcZa5aqqRAvjyAD6R&#10;s8Fnt50O6FBoow0OIddEpdBCo9hKC4A44CyRFQaAVYgJhuN94YTSmrnmOoB8c60CM81CM9ViM+US&#10;M8ViM8V8U8VkPdlMK61Me5NYK+P7spJhluZ7eOwaCQP+KBD2x/BbHQ/R+hBFEsJ/BVH/DJH/9IH8&#10;t0PyqUPSuSPCJVgA4y5AuDMiAfxj4O8xPwjgn3BEACDq9xQAUZsiAXzukHBWxHkY/MUfuLyLugTY&#10;x1yDA0+pMiIHKXOEvwHP+MtQhjiaEFsDoiod4aR3J8S3x8RW+s8t9Z2e6zo50/HtTMfX890nlvpO&#10;rg5+v4+9BAAbhKNjP82hKwExb0AkMRjiNYhwVTRpMXxo8AzHsAm+BJEuwxqYDBbPHWFP72FOwnMA&#10;/3f4Qdx+yRfdPvFJAB8jUsKiVZ9J3x+A81r/QwF8iL8CXzuy1Pb4ldWB8+DMfMDLfCTJHeBuHBAl&#10;P1BkIIYCxFGBBBpwQPC0DlzhqUEspY9U2V2c+NrYpYWBM7O9p6bbv1ns/X5z9NIhTgKceYgiC5Gk&#10;PxKl4OmWafIQVQ5uFLUA9kjyGww9Ov258+s3f7CM+V93Cn91r/Jf7rb84VbX13Y9fzYs+sYh8rLn&#10;M+vIzDbm1DYETc3N5+Q1GRr6iF2zVlN5qCj3UE7KR1XhmdyNIGXZ1yJewqmV5Z4qywXBgOcD/HkB&#10;f2TAyDwT8QKgIvcCdAONKgpPVBUDlRX85KS9pCTuqyo8V5V//Rkv4RaF54oywYoyQSLgbYJXqSkF&#10;q6oEqaoFqWo8Udd6qqEdoqaDEKSuGyyn5gOQUfESk79z4cat09ccvrtq9/01W3GlO5JKntLKD2RV&#10;H8qpeMup+Moo+Uor+iipBsorPpKW9ZeVfSwv/wSODFYIkZcNgpNUgwepQoiKPDioEICSLIy64ms1&#10;hVfH41RXDNNQCldTeSMh/UJa6ZWyygsl2Ye6ss5eRm7lj54w00Mn4+8svjFbC9PYiVTdi9XcjNOa&#10;ClUhPFEkRphPlQZB9EZoGzyRqGvz1PU17uoad2uDs7vOOlylQat0OG/BMg9anoFWZqHVWWhFAK3T&#10;IXLtfK4nL1R9NUptI0JpI0J5JVRpIVRtMVxrNcpgM8Z4O8ZoIdFyufEVxGiA1hnQCnuXg5/uqekL&#10;88wxOldj8nWHzYmOm+e6HihQMnwOsXXwRE5bNGg04zDdaSnKdDPZYS7WbjbVE+rNhSbH4Z/OrM5A&#10;u2vQ/hq0Pf9hjfdxhQItEaFlOrRIhxao0CL1wzL1cI25v8Xd3REcHc4e7M7sb05DG/PQ9gq0uQot&#10;zUPTTGi0eqs+hp/px4xxEcY4LcU7LEUbzYSq7Cbrbybpr8SbL8e5LiU8W0hMnI0vnoyt40W17L6j&#10;DwS/eyLnFmoYUP+8ZDiplZ47wMvsE6Z2Tce1zsY0LcQ0Lie1rGV17eb0QZmD6xENG5GN62/eMwJy&#10;B1xjGuxf5xk+ClO9G6Dg4SjmpHXWWvmSs67SI0uTKAfrWAuDgMemQaUGzxs1A8s1fZL1vf3MfOyN&#10;/QyV/TWUnsmpRV81yzl5t/JP/nW/9q74X3fy/+CR93e3vG9v55+2z7lkkiKtE2uoFuqsFPRI0TtW&#10;wydN436C/O1YRdd47YcRWj5eKj7Gik+UdCPEbBPPumV/c7/kLw9K/3yv/N89y37zsOp/+1X+KrDi&#10;fwW8/fPdggv2GWq6iYbKUeba8TYab1w1X7yxj3mpcs/7tF6aikuB7v0y44By0+BKqxfVNi+rrJ6W&#10;GHpnKTvGSls8lzB2PKsr9me97/9mef6c88UTuhonxPxkJUefezHjni2Xl2Lis+IsHoTpeKYa+4TK&#10;2T+5aphi6R3j8aS3uWeUxW7nsyqY5Bou/f+KAG7gsWv4rEoOuZqJa2ZhhwUk8jyTt8ydXONtQCvT&#10;m+BLPLWPjQWr3vPI9ZPMhlleNY9eSsVnTQzF97ZHtjW8aqgOqS4LfFcc3dmcMtRTSEBVsan1AlYd&#10;nwnGCXqWM0llDCISE1xCxoKWCjqxikl+R8EjKaA/2V/R5K+fC2BAK4vVSiX0UzG8Jdb2NmdjGb8+&#10;h9pcwu9s8VY2Jpkz7EEmuYX5owBGHHAdm1fD4b2jMCtpzHoOv21qumtuHpT1TEYVDteCx/UTsMO4&#10;kZHRVvxYo5Deu7lI3tudFC7zJnj0LjajZ2a6e36ujsMsJWJKiBOVPNo7JqGdSaDMsJE5gOGfR2wK&#10;Djb5a5t81hKzn4V9hxouGB0pw5Fqwd7/OwK4g0ac4BLZy6zFD6tL0DZ/dxW3MD04ye8WCMqw2OyR&#10;4aiO1mfva4LfV7/qaIwb6c3CjrTOcNuE3A4wyMXFrunZFiazk0oYo2Nml+j7u9ztDdLC7JhwdpzK&#10;H8Xw0YIVzs4aLIC3lgQrK1PcOf4Yi9JN/88EMDifzWxGM4/VLOQ0TPLeT/Hqpth1Qkbv8mSXkNbD&#10;xKI4ON4sc3GJuzxDFfLw3DkOfooxwqH0MIjtTFIzm9bIYdRzWdmosVzMRCkJX8uCszrX04itbErv&#10;FKeJTkUA56GVxWjnsLr43B4hv40N696f08VjtTBIzXRiO4fRwmNU0/AleFQRfuK9kNs8N9m2NNey&#10;MFPOZSSPD4U01PgU5b8uextT+rasua27b7i6sDLyftBrG89c18dFjgHFlg9KLe7V2HrXO/jV2HpV&#10;2T6os/ftdX9BfJQ8G12xmd68mdYqigNuWktu2RRlLd5IgeOAQbkU1zwVXsd5/m4xunHplzjMGthL&#10;791IbJ+PrOc9K6MG5GEfpE14JlF8snnBb1eiGg/Sej9mDYJyPbZlMaJ+I651M75tO7FjJ6kTsJXQ&#10;DlpW41pW4lrWktoXY5sEryt5L9/NRb1fT4Y9NGgErCa2IYBGZGzL8S2gvpPRu5vZBypT4TW0J4VY&#10;7wx6UBGocJ6XgQ5Q4RhUjgPldnrPemL7Tmo3YCOpYyulaz+zHzSCPrMxDetpXTvZ/esZ3WvpXVvZ&#10;fYBVUR20bGb1gsXtnH64zOrbyuzdzx4Ae59/8577rIzsn4vzSkffS0HdTZ58VQnOwHpC22567wE4&#10;Jxl9oBs85pSOudhGwGpaJ9jIRmYPAGxwI717K+0XWEloBQeIHBdYBHXkkAWvq1lPy0gB+TifbKJ/&#10;HrgiCzHNGynd4OosxcEJolcS2pfj20TCvpYenN9g5914023orgfvtc92qu9+pvtumuVWuvFWhtlS&#10;mvlMmtN6+UtopBYiow77hjgFtVOZTbOJjdMRtcJn5fzAYvajQuqTPMzT3KmSzt1RCjQ9B81O7sww&#10;dhcYhyuswyXGh0XOh0WeSACz4YwaKwA4tQa0wYOWsIeTzXuc7AP68w+MOxDHFuJZHxJsd7GmqxOS&#10;wr5TjM6zrEGdKXLE7FQ7gY0eZtG7BbR2IbmRPdFAHevlsEizKyiiMDanTdO/SMK/4kpg7TWvwvsJ&#10;jQPYuWnWVkZE2S2LF44WbxzMo1xtop55JqT4v8nz9k53sUx0MEh3MSq6Z1XmY1vpZ1cd4NjwxI1b&#10;krJQVdz7MqTExaPeO7AzMKzOK+i5is67Bw8pmRncovzRN69qHrpXed1qenyn7K5Nrf/t8oeOBfds&#10;ix465tyzq33hTap8lxEYf988yFz1npP5y3tuqbed423twh0cw5JSW7Hkrc6Jea/wCgO/PJ2ntdKB&#10;7697vzV4UhCY1dBFnxHufKAtzGEFrLFJLnhHN/JZeROD8a3leW1Z/WOpQnLcJi7wYOjBQZP3YIBC&#10;q6cYO85qFg4C9lpKD98rKNrOqoV/nwEnAO8B98N2Rvtm+vvNlDreo7zFF/XLke2soOpB15QOu7AJ&#10;93De48jVF8+3XvruhXscxdzeT3DeiLefirIkh9u3PLqdf98z3NHD1+qBm2WQg1WohUWUqckbDeXH&#10;1kavPe3j7tnHuJiHWmoHqUjdvXrO/tolR3VlX3vrKFfnZCf7ODurNzdtY5B8zo52sbcdE0EdNBrq&#10;huhrB5kaPrc0e2lp9tzG8pWjfaSjfZS5yXMVBS+xy44Xz9pKS7gb671wdUr1dM255ZBy0ybByS7J&#10;UpRXGYmptTF/Y28Fh8862SUgIvb2zWRn+0TQrqcJ//rtxjU3sB1leS8rszCwdxuLCEvTUDCSO67p&#10;zg7xgFs3E1ycksCQ3G+nerikAZBx2lpGghEqyT2QvO4qJe4mJ+UJRutgEw1e6HYrBfQBB4j0BPsC&#10;u7azjDYXzfgLFm0tosDwQMVAG3yj9oa/J2sEWZtFioYHT2Zsax5vbRprb5XgbJ/qbJ9sYx5toi96&#10;oWUkAAzVWP+phoqvnNSdG2IumipBBlqvzA3fWBhFmRqEG+q80Nd5bqD7zNj4panpa1Pz1yZmrwxN&#10;nhoYhxiZPjO1eO7tlRv9prXyHa2jfbq1RVhXS6+uItXUkGpriTU1uKpqVHUNurYOU1ePramdqK6a&#10;qK3E1FXgat9ha8ox1WXoqlIUoPLtBKh/vgioKBl/9xam7O14ackY4G3xaEnRyDHFhcOAooIhkfcd&#10;REC873Hs77H9RfI8/5wv7C8S7AtA1O/n9jclqQ3wKxnTCEWjUHXNF/qKwQ6ywSGab4rtCgc869Ee&#10;dQSPSrzHO7Rb0Yhr9oBHRv/97NGHuSNOSZibyTinVLxzGuFWOijxzhlYp3S6ZyGAcbeIea+Y6fWW&#10;9bCU7f0OQL5bACB55hPv5CGZn5HY3wnntM8Zd0pFQN/K/kW+VL8IvyCA0+AWlwKSWwXGsXTcrgjt&#10;lEe5m8fxz+E9Tp0OCpz0UZv1vzQXcHne//Kc79UZnxuTXiqCe/rc+7aTfvcmgwNZgY8mfNxH/G+T&#10;I72YuXHj5a0F0RX+jq8MZR1Vr5jZ6txPC3s30c4QkhamyVOzNOYcDTdPH1rh9O5M9RzOD25ODmxM&#10;jhwDWyhRufnJS31uF2DDgciSnwvgVS4cWrfGHkQEMOKAATvckW0OLIB3ebAA3uPDAniV1juPa1sg&#10;diyTukB9g96/wRzYYoJXjazy8Mt8/Cofs8Yfhacc5vfu8Nt3+K0H0x17k23bvLY1dusKq2OJ1b3E&#10;HpjnDM7yJuanCHPzLP4kexiLya6of/Ai0cD12TUDr+9U757XC5K0jRWziDujG3bOMFrKKllK97WG&#10;Sajd7YSXEZV1jWgKWUij0FGjPSzyAIfaxaO282ktAkYzQMhsETLa5hhdC4zeJVb/Gm94UziGBN0e&#10;zOOgDTqcGhpRwocCuNzjQjtsuNznwYugvkY9XMDv/pAfe4UzOEPp5GGbGGO19NEaAGu0eqgueaAm&#10;vrcSjg/uKn8Dyp6qmN7qWFRbJqYjm9CTTxt6y0JV8vF1U+TGGWrz7hQ8SfC2YGSLP4wA6qDlYAaF&#10;eN+9qfHdyTGkz6ZQFMj4s3zO27No0ALaEcAq+DqK5C4iSgGfu9V/xOf9v+BY3H7BF93+S4739UX7&#10;p3vvs8EgLceHedwNMXPHi6uCkUXOABKVCx+74BOw3xWpXwAi+X4OHLv5k3fEjxxv/3iPCIj3RSLs&#10;EQG8xO1f5PSB8nMNjKxa4Q5v8AgbPPzaZN/SdOviVMviZM8yFwXnhaaNrzEH1gQd88K2mQWcYHk+&#10;p25CzjxE0fG5hsMjGwu3u7omL5QVk+TFCxWvlKteLVK/kqN5PVVHKkFXOlFHNklLJl1DKktNKlP5&#10;RraqVL6aXL6mXJGmYoGWfKGGQp6GbLWJTq2lXoudWbuzZfct2zYnC1CvtjMou22WfVMnyVw1xkg2&#10;QkfqmcolH/GTHhf+dPv73zuf+o3jid/Yf/PPdl/92u7rf7L/+l8cv/nXOyd/f//7P/mc/1vgtZMv&#10;ZS5EKovFaUol6cql6CukGSplmqhmm6nnmGuAEtSzjFTgvLu6CunGqmkWGulWGmnmKlnGcALMAh2F&#10;AkPtZAOLR1oONjoPNMxei9mmn7dLl3KMl7F4Ulg/Pr+8M8ehbXAm4Nl/ae2IAAYnEBHAi+zhZRY8&#10;lfg2b3QLTgcNRwODR9MmDw6gB+9H2P7yPyU8XxXNAQyA3yYiNXt8xRFHC9714F0M6ogYBhXQAkBC&#10;eMHl/jmfdO/PABtHABv5HEQDfwG88f9mFujjSN/PLe8q/1P756s+reWPw/BQcN5sHmpDiNoUYren&#10;set89LpgYkOA2ZxEg5atKcz2FB60H28WCSAG53mBNTTPHJym9k5RekA5Q+sDLWCPYEeb8/jpyYmF&#10;mfG9xbEFXu+Ho4VeAkXC/tn3lpEXrN9cN7gb+iKA3RO9Oey6P6QKkRUhogyE0/uANtwbU10fkJzv&#10;vCRoOMOqPE97K47LVMq4+Zfbp3/lfOJXvte+dfvuP27+9fd+l8/e+/4vgWLfRalJZJtrFNsblDgY&#10;Ftjo5lho5lpqgRI0ZpmpZ5iophoqJesrJOnJx+vLJBkrZJqpZJvBU11m6MtniX6CkKuvmKknn6wh&#10;+Ubxygvps0FS3z+VPftC/lKqoXKkmkyI4o38u7dnu1o2yThqfxePiObR8VwmjsfGCDnj05wR8EkE&#10;3tEr4B0Nnh7c4VUOHIO+whkXxQHDWaCXeNh5LnqWBTvgeT5uYZIwzycscDDs4VZaZ906FbXBxNP6&#10;OuYohJ2ZeUzfuKO5q7G2k5qCo4Ksq7zsPVkZH3n5J3Dgzif7+1gZdpm+4BunyP56gW+9MLADRoJc&#10;4T4yiv7nle88Leiuwi8UTLDy0NQcLC4VNZJLHs8kDgFEDngiF4uBkz+jiYBcDAH0gS3vT0vY/ooE&#10;cDYGm43GwBJxApU1jipAYQvHMQVj6PxRFCgR71uOJ4M6aC+awJag8UhLBZFaTqZljI+lY1E5VGIx&#10;j1kyxS8QcNLp1DgctpgnjB/FFhFYvTPbWR0YdUe/v4vpXFGwvXjDWkzmppik/ekLxl+f0PnqW+1v&#10;T+p+c0Ln5Cn9C+fNJMQd5GThSWVUlT20VO/qqvuoKsDW8Od8LoMR+4ski/50Mn+KKN73yQ/lJ9Sk&#10;RWdeCc47raTmKybtdkH8pryut+ujrPDczuJuejVa0MRYrCTzMwaxMR0DCX3DmShs6gQsgI9BTDAg&#10;h0Q8dsCf84XuBXxhiD8XwClYdBwGk0DAJ5GI4By+GRuLGhmNR6HTCMQUzI8COB0FkwlKUS7oY+97&#10;bH8BiGxGtpyKw4AtA5IxqKihgdjR4cSx0bixkdihQbAYNzwE6qBzNoVUwmKWC/k101PVs9PVU5NV&#10;k8KGhcXauYUSHj8Bh3vW0xfQ1hnU3fdqaMKtpNol951dbJ7BoxgF50AZcy95Mx9Vy0dqtsHyZv6S&#10;ul5SmvfltX2UtXyVVX2UFB7IS99VlvFSlfXVUAjQUHispvgYXD4lOVj6HqtfZflAVcUgNaVgdeWQ&#10;T7r35/z0yh5zLH1/yiMt9RAVhYfykrd87kQsctc+Lq4vEjG71FGIM9oSdjfJSiHLWjHDQDJHX6bc&#10;TD1XTy7PWAWZNzdRU/K19LkXN07/5wI4RVsSfCin60hn6MMOOMdYJIBNlLL05bIM5XMM4Z9MwT74&#10;UylfaKVcYKmUb/4po4ZoDl2VXFP1ZCPlCF259Ntmg5mRk301s+j2JdrAwRx5hYM5mGdAK9zDBToA&#10;2uDCIWurLGhvBled9cJa0136nK/ilceK1+5fPXHrxL+7nfzdne/+/d7pP/he+ttTqdMxmhJZ5qrF&#10;Dnq1d6yq3S3e3TYB9VwrjXQTpSR92QRtKXCweaaqyBzAoMw3Uyu20iq11QV1xAEf2184RNhCK9dc&#10;J8dcD5Q/CGDFEjOFYnOFt9aqWaZKmZY66famr4103CQlElzd9snYDdrIEqlqeujZ3IDNEVYJDoEl&#10;/xUi/wFOAU365pB07pB45YhwRSSAz0D407AA/scg3hcinEb4QDz9CxG0IsF5SDj9GYgMhoHIVz8Q&#10;rx7iL4OdgsoH4rVD/JU9NBwfDIelMpUgtgpc0uQhshzgI/FTiOrGyPnVwTPL/d8v9Z0ELPd/tzJw&#10;an34zPb4hT3MxSPCVXh6YIo4RJWGKFIQWRIi3YCI1yGCGIQXyWC86BgJlyHCxY+484foM3vjp7bG&#10;vv3/VgAD4HPyg/r94eTAkcqf218yGLwIymVR5+NwYaQ/nAV6D3MBPjqK5B766sbIxZ2Jq0c4ySOC&#10;1CH+xh7++h5eApQHRMmP4PAZChBLAZrShqZFJnhKE5bBHCXQ/pEquzV2Gbx8bQiczHOg3By9JIoJ&#10;hmcXhqdbpoPXKsNQ5UDLOlp6g2mOxT+zCYn6d4v4/8ej6H941/77w45/tqv7vXnD6dtNVwMKv74d&#10;/LWdn2dm9cjU0uwetHkAhUUU6Oh66Os/VFS4IyVxBzw0ZCQeidQvAiKAQ/7fCuBnsPT9HJEAFm0T&#10;9Bcln5CDdawaPPnuMyWlIDmFACkZH0mZh1LyvnKqASo6T1QNgrQtXuhYv9C1ea5uGSxv7C+ue++q&#10;pscVDdevrxl/e9X4xBWTU2LmFyTtxZXcFbV81PUCNXWfqGkGqqjCH1gqyoEqCo8VZf3lpPzg38rI&#10;BanIB6spPlVXeqGh/FJD+RXgh+HB9ldNIVRdMUxT+Y2GSpSycoSCcqiyWpiq6nNlmfvGSrcjXfwH&#10;YyN5KUELCS5rkUYb4arb0erbcZqzYaqUIHlGhCkl/hY0Vgzt0KEV6uoUcXtDsL7B31zj7K4yP6yA&#10;RxMTtr8rAmhlDlqZ/7gwCe3MQavUDwPZwmTHqQjtjWiN9XD53Rj1lVCl2ZfKc6/V50O1pl+oTIXI&#10;U1/qTDW+2WF1iyYcWYB/6TJDXm3MQj+3pT7Rwnle67L9ttzob2UuUhOZj2ZGanbQjVBz3HSkJf+p&#10;7lqM1XyY8UyEJVQbBpEboVk8HKq4tQRtLe6tCLcX6LtzhA/zeHgm4GUKtESBFskflqlHa8yDLe7B&#10;thD6uHy0v7C/Mbe/Nv9hYwXaXIPW12GHvcWFWD2bbdmsrEBK5C1GhOV0jMlKgsFmku56gu5qnOly&#10;rPNS/KOlhOiFhPz5+BrOy+oPpRRhSl+dZ2JzYC41u4ub389O7+AkNgljG+ei3i+8qVuMeb8U37iY&#10;1LSS0jL3ukIYWLQZ3QhbisKRg8KRreKxqayB3leV2XeSPVQeKn9nfvVrkxsXboEvOQbaT011ff0M&#10;HxVoPWlQe1Sl7Zdl4vfYys/J1NdK84m20lMpxbBLhqnfeJT/yb/uX3wq/7dH3l/c8767nfP9zZwz&#10;lulX9ePlNSKMlZ+5Kj56qe6frPkwS+1OmoJToqJToqZntLZXoIa/tXyghmaYpHn8xVuZp+4VffWg&#10;7C93yv7do/TfvCr/p1/FrwLf/T+P3v7pXsFZhwxV/SQD1VhD1TfmKq9uqT2NtIl6oezpc0Y/S8Pj&#10;nbFfkZ53nrZPjrZPocGjCovgeuvgWouACtOHZdb+scb+N8G3LJnH0lK+F78zUvzqkue1S8VWarVO&#10;OujXgaPhkekOXomWDzOtfZ/JWLyWsU639o3zCGp61zBIoTXSSPU8RvMMv4HJaKH/KIDfs5iVXFgA&#10;17Lh+s/5IiM0wnsuq4pNr2ARa2iYNiZ6nEdkzjGmVzhLa7y9o8XFrUnqFKWXMlaN7SvBDBaRJt7S&#10;8A2TnHoBq5bHqGJT31Jw6aP9Ea3vQ6rLfIpyAt8Vv26sSezvzEGPlJCx5XQi7IB/Ogcw3EgnVjJI&#10;FVRCJe1T+G8dgwKDOGDRLLl1FGodldLBZnXQiMMM7OQKZ2uLubmEW58b31zCb2/xFtaEFCGjm0pE&#10;BLAoBTSjngE74Ho2B9AxM/uew31HppSTiHV0Zguf1yYUdAj4bVQqRsCbXJlZXZ9cWyDPsgZp6Jbx&#10;oXoSA9U61lc5OtjCYfcszrVMCWo5tDoBvXqKVc2ldHMp9HnexurM4erkx0X2hyXmwSZ/ZZ1Lm6N2&#10;0ybKJ4ZEAphSw2D/twRwO53Ux8ThpunM9VnW9hJxeW5IyO9kMVuYzMHFxY6Z6WoOMwc7HtXTEtxQ&#10;4V9V6FeelzLQkTXSX0oiNAuEnVMzHVxuP5OK4RCX1jkfPwj2d2iLC6jJBRRJMIoSoDkr7K114fYi&#10;b2tFuLo+w50XjLOp3XRSO5sODhP+EQCHB2jmwAIYtLSx2R1MRhuT0cxmNHIYcIbwSW79NKdhmt3A&#10;pzaysd1sDHGWvrw9c3C4eLApWFlkcmdYKBahZXywvK+jZKCrFD0KX1A+Ow+HLiLhK5jU91xGM5fZ&#10;yqJ1cum9QjY4avgMMOmtLEYbm9nBZXfyOF187ufS9zPoXQJmC4vczCS18emtXEYVGVuMHstHjdSw&#10;6GB4zTOTbQuzrfMz9VP8Cg6rjEoNr6t5VlQQW1Ze2tRa9LYqNPBVoOO9CMf7OR5P8py8S+y9qm56&#10;1zp411jfrbW51+LoX2v2oNMpBOeXJAgrWYqvRwTwckIjbH8/E8DL8S1T4XXcFxWrcS2/yOSryqXo&#10;xv2MPih/9EPOEGjhPi0l+mQN34pG30mi++dNv6xcjW7aTuzYS+neT+05TO/bTe7aiGtdiWpcftOw&#10;FtO8ldC+ndK1Gt+6ntyxFNcsDK3iv6r4LwUw6Im40u30np2MXgCogPaZyDqif07f7ahhj3jO87Kt&#10;tO6jvOHD7MGj7EEwvL303vWEto3E9t10uD/YICKAt3M+CeCN7D7AakY37IAze44F8E7uwG4ODDgh&#10;YC9ggx9yh8Gwp15X4R9mDN6OHnWPx3mlc0LeLkY1gPaDrIH9bJjtrL7lpLbFpFawfbAdsE2w5f9E&#10;AIMjAiUYG3I44NjBHsHBfsgfW0vq5Dx/h3qQPuAaN+SegPbKQEwwuEBzUY0LMc1IjmiwSH2S22Tr&#10;3ezgPnDXVgOPmAAA//RJREFUnfPaez3NZyfTbTsdFsDrKQYL8QaCWKuZLO8PHQUQfmBvoI9VXDWT&#10;27qaKdp1YsdaZMPMs3eURzlj/qn01JqVzglIMA2tLkJrk4crnN0F2voU4WgB/CXC319i7y2zdlYY&#10;OyusnWX23hIb2poCn7MHwq5teu426eke2e0j3QJimkFcD4h7C+Lo7FMlFzHinGE14sD9iaHUYWx3&#10;OwbVREE3c/HNXHQrBzswyaYsLBNok6WNGNOnFVd9SiVetJ6/n2sRkt8+Kpzhbr9Nqrnv8MbdIdHd&#10;Md3ZNv6hU8ybhzHVL8IaXwTUPnlQ7AVaDdKcdd4+sGh66lrsaY5Le7VQXUBKjWn096+861V5x6fE&#10;5V6sqXnnixeswlxsUmxbkE9DwN0Gf7dqr5stgR6l92zTHQ2z3S0aXjzsjn/ek/iqMyXloclDbTFH&#10;6TOWekpe1qbPzUyfWtk89/CMz8nvJzEOK9tYlj4Z2r75Ws/qr/pViQe8U/JOfFbSMsBfoK9vo/nc&#10;QTqhh01uZVO6F6Y753m9M6QRfjcWl47v9uE0WCzUma2UOQ0+kun2Fucl2sxmeDAiXeZSXkAN77ez&#10;qzfTwFsDvBnhO3Yns2Mro2EzpZYfkLnwrHwjunM3ZXQ9cVjwqg77IGXk1hOyh/fMI6/9SO8PcZ5b&#10;UY4L4HtLtJUw8fZA8O1qH49EF7dg27t3LANuWry0Mo80M43WUX9qbRThah3rYhXtbB550zzC0ihU&#10;Xyvk8nnYActK3tHXDnK0ixVlYE4GFTurNwBQcXaIt7GIMNJ7CrA0DTU3fmli8MzU8LmdVaSLaM5d&#10;G4twQ91gsJHzp60vnbNTlveytYx0u5Vy62YCeKHtZ2mfQcXBOtbRNt7ZPvGWQ9JNmzg7y2jQiEy4&#10;a6z3Qkf9iZS4m8S12zfEXJTkHoiigd8g6vcLwMZvO4K9J5kYPHewifZ0y7jrnglGa6ATDAYADkdV&#10;0RusAj3db6eCbmCVvXUU2BoyBlCaGrwCe7QyjbC3igEDQLQ0qMBjuO4hI+FpqPPMxTHF1Snd0TbR&#10;2izK0iQSlDbmYKhwHZk2GDkc8CoT/Zeaqv6Ksvclr7oqST/Q1whCOoDtmxq/NDJ4pqcXYmj43NT8&#10;taV1hJVNpIVNhKllqLH5K0OjZ3Y2b3weFiTEdb0rozS859RUU9+WoOrrqdXV2HfvJioqx2vrMO8b&#10;8O8bsPV12LoqbH0lvq4CV1OOQVwvLHqLx75Uv8VjgPISmLfFo8fq93Ppe6x+C/IGAPm5/SJ+4n2P&#10;1S8yue/PQdTv5/YX0b1fLCL2FxbA2moh+iohVirP7mlHRJqnl98uH/RqogR0olzKie7vyHfeEe6+&#10;RXkWjHhmD97PGb2fjffMobjnUT3yEYjuuQS3HLxr9oRTMso5BX0rFXM7DX87neCSQXTNxLtlkjzz&#10;EQf8BQSPXMQHY1wykeDgcVF26AmnzF/kJ973GJEABjsiuqUR3VKIbklwBSy65JFdS7E3iyZs87BO&#10;WbS7mfyAdOGThOmgxzwf9Wn/K/P+F5f8L634XVr1vr74QG7+rvaqr8uif8Ck/wu6bxjWP3ws8M3I&#10;8+jOsJyisKb7dilqYrfVr9s/sAssTS5ljKD3pgXrHOIKa2KVObzGHYHVwuT4Mmdohtr9hWBYm/5J&#10;uTY18RlouPwHAhiJjUOSrCLqF9HAW9wROB20KCP0vmB8hz+2xR5apvXOE9rnSZ3LlG5QX2f0rzEH&#10;NpgDa8zBdR5qnYtZ541v8ka2eH1b/N5NQfe6oHuJ2zkNvg7ROujUXgZ7nDdNm1+fWd5bW93fo8/M&#10;tgxPJBTV3HuVou/27Lqxzyn1+xf0g69bRElYJVw1iRUzjhczThA3TlSySLguf/9RUH5vH0/I35nk&#10;LQtYvBkOdUVIXuaOw0GB/MFVfv+aSNqtilL1TlM6Z35gltoFmKN1A5AAQXAad6ZRB/O4D0vET4HC&#10;Wyxonw99mII5moTrBwK4ssmE1ukflsl7c7itKdQqb2SJPQjnjqZ3zJAaeOgq2lAJvjsX1ZYx3pI2&#10;1pzaXfEG0FMZ1VsV3V8TO1AbN1wbP1ibQOwupPSVMIbK+ajaOVLLOrt3b3LkaHZimz8I2BEM7QqH&#10;Qcv+1CjM9MTeHOxcN39QkqC+t4A7WCJ8ripBCV/HnwpdpMN/Dnjhcf8v+Fz6fs4X3f5Ljvf1i+3/&#10;5wL4uM+acHSJO7jA7l/mDYE6MoMy4FPMpUjsAY4V4OcgAvj4LfA5G7MohM059OesT46sTw0hrE0O&#10;rgj6l3i9i9yeBU43KEF9md8HSgBoWWD2/yMBvMZAwQrzBwEsXFnIb8AoWj1TdgjRvxngbOMRYGId&#10;paGWoSRRpHipTOlCqZZYvrZEup5Msp5skq5csrZshqZ0loZ0rqZsrqZ0noZsjoZUjpp0pqpEpvKN&#10;dOXr6YrioA7ai/QUygzVyk3UKk21yiw0mjxtq+6Yl7mYlLkYlbuaFjvpZVmpJxrKRKiLhapceiZ3&#10;7rHEtw8v/dXzzO/cvvuty4l/c/r7v97827/Z/+VfAE5f/dbtuz/dP/+V9+UTjyXOBktffKkoFqEu&#10;hUwenGiokmyknG6knGmimmGpmWarnWqjmWypkmokl6YrHa9wNVFNMVxT/4GalZnWXTWLcDHHrAtO&#10;2WI2b2StAstaMMtruwscyhYPfcAf3uV07fBEApg/ssgbXeSNw2mK2XAQMPL8gU8deLywB+EgYJF8&#10;hX8YIRLAgJVJ2AHDFxHcPKJYcAC43EhPcDMgNwZYRN714PkJFkG5ATr8IICR2+8YsKlfBGzwc5B9&#10;Ibv7OXC48P8lAQwWEX5Uv4KJdcHEzhR2exK1PYnZEk6AcmcKvTuN25vBbvAnNvhjmwLUpmB8S4gG&#10;a0UleNTjvogkRrYGdnHsg2H7zh0FLSuTmIU5wuzkyMZU7zStAfo4zVmaNwlIOmX26sbttOtG3s9D&#10;HlO7YtaH3XaGlCDyjY8ksb1xpUOUFkTQgJN/0uQhosw+SnZ7SGOty6Q/SjLK6HePpP/tkeRf3L//&#10;nfM3vwm4ftr1xO9uff0bx7/9Cyg9T//Z/9rJF/KXw1XFkwyVwN2VaqKabqaeZamVa6Obb6dfYK8f&#10;rSMZbyCbbgJPaZllpJRpoJCjB0+9mWeghAjgSIXLz6XOIAL4peJFcHNGq0s/krr8zs9zZaRnCTdK&#10;G+rmUzF8Bo7LxApZqGnO2CL82de/xekBwDnGwf3GGQbl5xp4hYde4EzMsSbmOKhFHm5RSADlEhtD&#10;7Kgtj3k5UJ67RsdOYYb5qJE1LnuKQqehaE/9I6TEDGRu2BroBmpqPlFQfKSm8lxZFhaTsMT6QQDD&#10;3lf+gQg4DlhV1h9ODQ3Ly2B5+cenpVw1br2Oq0O1MNcKUNSU4ZF8IjYdO4gI4EziSBZ+IgeHycUQ&#10;cjFEQA6WkIWDje8XJTy7LR4P6plYbBYak45GZ0ygACmDwxlDo9mjE/kobCEGX4QlIJTgScU4IqiA&#10;RlB5SyCXk2nlNFoli15IxqehRxMmRpLxmBwWs3x2tnZlLZ8hyCfyauiLDdSVmLcDug4hV+Qd5dXv&#10;Kql4q6sHKCl5i4ndvnzlpriEi6SE67Urjt9+rX/mlOnVS3YSYk7S12/JiN+Wu+Eqf8NDWy1ISzVY&#10;Q/mJmiJ8ihRlfOWlvOUkHyLq95jjIODP0kF/ATjJSPkJ0Sl9rCwVoCb3CGxfXf2JilqArPJDcaU7&#10;VxVdre/F+MWWZ7Ri68gz7+nzb7HszCFcQt9wGgqDGN/PNTDgc+mLgChhRPd+zrH6/UUBnEogppBI&#10;SQRC3AQqcmg4angkCYPNolA/F8DHGhjJCI0YX/BapHJMBgYDgK8vDgdfawIBkEuERwUqoEPC8HBU&#10;f190X1/0QD8oYwYHEkdGQDtYW0CjljAYpSzW+9n59/MLFZPTGWRK2NDIq4GReCwtlz0TP85IGGFG&#10;NuM8E2q1XMLEtB5IqD2Q1/H/Tsz2xGWrr8+bfXPW9MwFG7Hrt5Tk7uuo+Okq++mpBOipPtJRDdBQ&#10;8VNR8paTuy8jA2512PuqKMAxc6qKQQig/kn3/pzPruDn/Ez9IjxSV/K/et7KzuzxRDdtc3INWpg/&#10;5BAh3ji9MjHTVTPKUKzEUaPQQiVXTw6euUBHMdtAMcdEJdtYOV5d4qXkmecS30cpXU3Xl/+HAlhX&#10;KkX3RpquZJq+VIa+dKaRbLaRXLaJPFLPMZbPMVXIM1XMNVPMNVEA7enG0unGUhlGkhkGktl60rBy&#10;1lfMMVSJV5dKN9dKtNIJt9TKf+RKfJ+/xxn7MEda4aDmGCPzTFH6AfboLH1wQ4CB1tjQztQuc4xQ&#10;X1Dx2j/KwfCprkKYgWqyjV6oqliIzBnvy38DH9+3vvkX15O/uXv2j+ADPVztWoKBbLa1RuFNvQIH&#10;3Xx7nSJH/fJbxoWWmgUiB4zE+4IKEg0MKgjH9hfGUjvXQh+QZ6FbaK5VZK5WYq701lwRUGypnGuh&#10;mmKinmRl8ExX876SUmnIs03C2A6rZ3IimdtzZ35A7wAtDlFPQ7S/QrjfQMS/QcRTR4QrhwRx2J7C&#10;kbKnIMJJkQD+McnzF/xof4lnINJZiAyA432P+UF5njkinUbCgn/KaYh5BaJeOiJ+ChE+wJ/bxZze&#10;Gv9+a/zMHuYCGMkH4rUPhOsQSRQfzJAXTforgioFGg9x13ZRV7bHLy30nFzogVNDA5b6TgOW+88A&#10;jlDigA/gSLE3IJwkRLgBEUUyGC+SwcTrcHAw/soh+tze+OnN0RMfif/Y3f4SX3jfY77o9hN+9L4A&#10;0BMgsr/H3pcs9gNXRWfv+x+d8aeXXNxFg11fh6gS+5grm6PndiYuH+IkwLWDKFKHZPE9/PVt7OVt&#10;zNUd3BXYBJOuQ0x5iCMP8VWhKTVoRhua1YR98JQmNKUDcdQhstzuBBxdPdf53XTbt1Ot32wMX9oa&#10;vbKPFv+AB+dZFrHvhxTtTaZrd/czvfsR/26e8r89i/53QMUfA97/T5u8iz59vzFL/63j6+/9439v&#10;/+z3pgG++b3TELR2BHGFK5U1fTa2AefO6aupPLS2iJa9AT4jnv6CAJYL+u8L4BDE+H6BmsIrUcTt&#10;S/BCUIK6umKYmnKotPRjBYUgFbWn6prPVDRD5FQDris+uCJ/55Kim6Sul5pdiPHdSCv/BNsnSTef&#10;pjk9TzO681zfNUjLwV/R9O4NzVuX5GxPXzf/7pKxjIqHnOIdBcV7aio+OhqPDbVCAPrqIWoKgWpK&#10;wRoqTzVVn2mpvtRUge2vutKxn0YEcLi6YoSmUrSWSpSWeqSS4ksF5VBVjQgllacaCg88zR5m+Tyh&#10;pobNpvmsx9usRmiuRyhvxqotRigzQ2Qmo81Jry12W5OgdTy0Qt+epuxtCHe2pnfW+HtrHGiFDa2w&#10;oGU+tDwFLc1BKwvQnBD2uNPopdpITpztXLT+RrTGZrj8ZqTy4kvZuVfKa9G6G7GGy5E6K+GaggQb&#10;iNVytEQ6XKBucND7bCyc/IDQCjUmfMi7vxVjthqhxX2uNvZUn5AbQHif2Z8T1vHYovGmeK/zVYqX&#10;NOuB5OxTzY+596G6SGgJD61zodXJg3neyhR9bZb6cYMNJ/RaZ0BrdGiV/mGJfrRMP1plf9jgH20K&#10;oYNFaHfxw+bs0cbc0cb84frc4crch0UBtMqFFsgQvX+1PY+V9Zga6zibbHeQ77Acp7ESq7EaY7QU&#10;bbcc47MSF7GelLuZUjvzqmIvY2gje4if2MpJbxPmdXEzWjmJDbNJTYsJTWvxzZsJzRuJLesprcvp&#10;batpbYIXpcyAnLmwyj1RrtHNgsHNcsx0ybjgHWEkY7DwaeUTp3gLtUc3Ltw6+ZXl3/+sf/Wssell&#10;y6irtypkHzQYBZbah4TYBdgb3HPQC9FXfSapEHpWJ+Evt4p+71P9zz4V/+xZcPJO0YVbeRfsci4a&#10;J4tpvFFUemkqH+wu6xutHZip/TBfwyNH2TFN2SlVyz1e+/5zbX9HuUAD1dcyRlGX7VJPuxecuPf2&#10;73fKf+9e+q8PKmAB/OTd/3hU9vsHBWcdM5X1kw3VYwyUwyyUnrmpBUVbR7xScnt0WqdA2+O9xaNa&#10;88AyQ788Le9czYfFug9L9b1KtT0KNW4V6HmkWzwNMI2z0ovR1AxTk/O8q2Nb8dCz2knnnaVsmZ1e&#10;rJ6Gy7nr7peUw7Ud4vVdIxXscu0f5/pFtFY2oZicKhyqikmuYlP/uwIYiQP+gnoOs5JFq2QQaqmo&#10;DjoazcVzZ2iLS+yNVe7WOn9llSeYZ2J4hFbKeBVprIKOB/stJKBKyNhKFqVhktMyK2ic4oI6aEno&#10;64hsa3haU/64vCi4qjSqoykbNQwbXybpHYtcwaYA3jFIbym4IvxEAXYMEcCI/a1nUmFEDvhYANfT&#10;qF1cTjeTMsHGz2/wtjd/FMBbm7zZVT6ex2wn4lqY8KHVMxn1TDqcvZlBb2QxAdVkUh2N2sRmtfC5&#10;LVwuOAM1NGoVidREooxwuVPrcwcfV6Gjmf1lygJ3hEMd7BloyqspeVOSH99QXzA+WkEjt0zz+jYX&#10;6ud49ULGwCSTszK1s7lwtDZ1NM88mKcdbgmWVtmkKWIHebRsfFCUApr63xXAbXRKJ5PYz6OMTLEH&#10;hexOFr0JDJtArCWQaigUcFxNQh44z5UcciF1PBs/kIXpCyzLDy5/G9ZQn9Y/UIJB15OJw1w6e4Gz&#10;ssmBoMmjfebKKm5qGUucmhgToJngUq4Jtpf5m6uTqxuz/MXJcS6ti0FuY9ObOewGLqeBywM0cTmi&#10;aGBYAPcAmKw2JquJxQS3Ry2PVStg1gkZDUJqJWm4fLStGd1B4mLW1nnQ4RwErex+2BSsTA9T8dWD&#10;3bmdzendbRn93anD/QUEbBEJ/5ZCqKKTGtn0dg6jlUluoODaWUzY638GaPlHgHF28hmNLCKgjU9r&#10;5dGqiJiiiZH80cE2IR9c2fcc+IavZbPf83gNwqnm6ekGPrecgCscGirp7StrbsvJL4l8Fh7i9iDK&#10;3TfV5WGxm3+t++N6R+8qc7daM7cWG69a0/t15t7tN4PQ3rGCsJLV5PfHiaBFwOmXEQE8HVHLe/lu&#10;Lb71F1mMalh48x4AKqtxLZtJHXvpvQeZ/TOvqtiPCrF3kkecoydc45n++atvGo/S+vaTu/eSunYT&#10;O3cSOhBAfTe5az0Rts4rCa2TYdX8VxXz0Q3/uQA+yBk8jpEFbKf37GX1H+YOgS2APouxTdTAgt5b&#10;b7ocw3E+mdNhNbCizhmG8mBLDZM7DDYy+6b+cwG88oMAXsns3sjthxEtftLAWTBgLzAZfTup3VsJ&#10;7WsxzUuR7+fDaiefv2M+KsDdSx3zSMA+SOM+KwPD+FgwCl6ykty+lNy2kdmzlTuwltkD9rKe1fuP&#10;BDBiskEFDA9sYSmuGQxyKrzmeOrftaTO6Yh68qOCQbf4dvuwfpfY8XupYHEqvG47vW83c2AyrHbi&#10;QWKTrW+znVu/pxvjlddyysPNTNfNdIutdMP9LJOtDPOFJJu5jHv7TWkQvudoYnCqppGVUgU+qsCZ&#10;PEjrhVL7DhO7wGfWTMJ7ZmrtQtPQIY0FzU4eLXD3Fpm7C7SdefrRAv9wQSgSwIydFdr2KmNb5ICh&#10;9amP4BN2amCfVbpLC9she+6RjPeJeh9IDhDJGmKqQ0JFaFrzgG8zTX5CmEivaSoubm14O9zTwMR1&#10;zZK7pkldfOoQg0llCLtGeLfiWsX8ysVfd5y+n6fpnVzWgudSl+vyWgM9U+44JnncznG0T3Gzjw33&#10;Ssj3f9bwLKgj/FnTS/9SH6cMV6MkB7UEO6W3D8w6Xt+l58UIyjIx8VHVDx7kO94udHEfi4+j5+eS&#10;MlNbQ/xrfdw7gh92PLlX7mnT4O/SGnyn/fmDKn+XLA+rYn/XnsRXE8UlCd6pNzWfyJ23k7vqKHfj&#10;tpSkk4GRv49/evV7AoF5WFBHMnmQquGdr/ik+rx3hURwtUpASnzbGHp5i7qxiZniDrBJXSxSB49e&#10;w6Q0Cenjq0zBLmFhrmoW+3Shw3qz2RwdJlvpfKLU/u/4MN2lgvu8xLu8uMCD0uKt3OqNjJa11M71&#10;tJ7NjJ6trI6NzIat1LqN8NK1l+8WX9UtR3VuJo+tp4wuxLROvihier8iuXsQbplyHpqvRTjvZ3hu&#10;ZrhNJbpMPHdqe+SS5+kW7uj50MrvlsVzW7NIS9MYQ+3XNibRjuax9iaR9mZvbtkluDhm3HJMNTcK&#10;VVPyuXLB4dz3VjfEXPS0njjaxXq6Zbg4JSGSFfG4hrohRnpPrc3DwVoHm2hED4MKwN46ytYy0sYi&#10;XE3J++wpi6/+onvue0sVBS8zoxe2lhFwmKzIASOi18E69qZNHOKAwSKSGhq0gEWwCq7bxmipBVw+&#10;b//dNyagVFf2BXt3dU4G4wGA8SBDcnaId7KPQ/w0qIBXIQG+CKCuqxkIAMM2N34FxgDGCdpBT3ur&#10;GGRfpgavDLSfHgcBG+k+B6O675HrcTsDrFKW85aTvKck+xAcNdgCIrCtRNMDg0GKRh5pZQpeGGNn&#10;GQsAdXOjcBP9l/I3PKSv3wIoydzR0fQ3MQwxNnxmoBesqfVIR/eJgdFzU/NQM6twgKllmLH5a0vL&#10;CD29EDU1f32DEI87aVHRLWXvCC1tvNp6amUNtvTdeEnZ8Nt3w2WVo++qRyurxuuqsEgEMBLvi7je&#10;8qJRUEH4pH6LRgGlRSOAY/V7bHyP+Vz95uX0ifiJ983O7EU4TvX8BYj6/bnu/bn9TU5sBfzKUtzX&#10;WTbIXysi0San8k5158OGoft1I+6VxAe1TJ8G3qNGbmAdza8S97Bk/H7euGcO6X4h7V4R7V4J9T4o&#10;i8ii6F7R3L2ZONcMrEs65nYK1jkZ45yIdoTBg/YfJvoF3Yh38hBoD4oBlHuFYAufBwd/Efh7zJfq&#10;VwTeNZfokvtTAZwiEsC5xNtFOKdCzM1c/K1M6t0Ujl+iIDBm+ukTtrf2pK/EnO/VZf9Lm77ntrwv&#10;bXvd2LinuuPrtObnP+UTyvBNxj8pHAspb/YtzLqTa638VOHqfXVx9wCXNx3lnQtk2i6PtMUeWqG0&#10;7HA7PswO7M8Mr/IHF1hDCzzU6hRxfRoHh2pNYdanPwe1NoVenZ5YnUYvz4DKpxJw7IB/LoBXuZ+S&#10;rCLSBXHASB12wLzRXZEABu3LtN4lag8oj6fnRPqAyjYbjhje5gxuc/q3uT0bvJ41fs+SoJ9Fbefz&#10;x2ZWubO7S+Db99jU7Hsiq3gIn9zQ/zSnzj44SdEp+KKR7xk9/9MGT88ZvxazTpJ3yr1qknBWPUzK&#10;OEnaKOmycqiYwqOgpwX1NQPTvOXtle21qakFDnmNh4MtiGBsRzC0xx/aEYyAQe4I0DsC7JYQuymA&#10;JQ0SHgqOcYnVv8jsQ2KCQTlH60aUMGhcZg/AEZyT6K05/MEi9Qj8GbnGgjZZ0DYfnltoVwjtC6CD&#10;aehwEtqbhHa40Abn4xoV2iB9XMPsLYxuTvYvczrnqc0zpIYpQj19qITWV0juzsO3Zk68Tx6ujhso&#10;j+oti+wujeoqj+6tjBusTRprTMe05SBKWIipn8I1zBKbF6ntq8zuTW4/LIOn4JTFP0YfTk/szGH2&#10;F/GHy8SDJQIAmWEXNB4rVcSbHi8icutzv4UsHgun4/5fcPzCL/ii23/J8QuRvR+3I4uI1kVAWsCQ&#10;kM7H3cAiaAQdEP0MzsMSdxCZABjUEd2L+LzPOTZznwPnB/4HAnhZCHvEzxEFlcLB9J8L4FXhAGJ8&#10;F7k9iABGAPV5dtc8o2+di//FFNDrTDR4p6wLO+eFbbOL+Km1pcImnKrNS2W7QEMHHw97z2eWtol6&#10;WnlqkmVKl8qVzhcqnctUvZSsIZGgDQfgpurKZ+vI5WrLZWlIZmveyNGSztWWytORLdCTLdRXKDKQ&#10;z9WWydGSBGsz1K5nqEmAMlP9RoamRL6Jcr6ZUqGFWqmtZqWjQbWzASjfOeiU2+uClmIrDbA2Q182&#10;SfN6jPKVSIXLgTfOeYud9jz7jeO3f7D7y28t//xr6z/9KyhB3e7vv7317Z/dzvzt/oWTXldP+Ymd&#10;8xc/+1wanmn1tYZEuL5stJlyvKVquoVqjrlapp5ippFOtJG5t66Dmf4DJYuwiw7ppx3SL1u+VrQO&#10;rO7Er20eLHKp4H0KTY0eCvp2+X1bgv414diyYHyJP7HEh2cCXgWPFPBE+qUU0OuiuX5h+8sfRq4d&#10;uIjwnfaZlwUVcCfsiibVhl8C+otyg4PGLwQwcu8htxxyN8Kb+iWQuwvwhf0Fm/05YIT/XQGMPMy/&#10;0L3/iA0hancStSOc2OGPb8MP53FQ3xOi9qbQxy1flGv88VURiEI+BrHCYI+w9xUFBy9xRua5Y0I+&#10;ag6eR6B7ll63No8WLE1F1YwaPq28bJ94VuNuQIAfpTtua8Jze0TxAHdha+I7iKYJkXUhstJH4o1D&#10;/MV97Pld1JXdcdkPKPOtnpu4NINMhzPBCn98rXY6XOPy4xvfBUmf9bv+3b3zf3X7/o+u3/3e5bvf&#10;g/L2yd/dv/C3+xf/7n3lG7A2WOb8KxWxKG3peAOFGF2ZBEO5dBOlLFOVHJHAKDHTKLXQOo4AjlK6&#10;+lLmXIjMmefy518rX043Uk7UlQ+Uufw+xHcLPTSHGmSPD0wy8HwGjs9ETzLHZ1nDK8z+LVb3LrNj&#10;j9W9xR5YFwlgGDa4AwHjKzCoRfb4Igu1wEEv8/FLfPw8Gz1HH28tSHloruNnYzhcWbTFJu5Ncda5&#10;TB4Od7S6Q0azQp+nSUtYXDhrqq39xMAwTPKG95cC+Ef7+6MAVpMJEKUsDlGSfSKu4nNSxvFu6Nv3&#10;5IVyHCtzDP2WTs4gDKeThmCII5mEiSw8JgdLyMESAVk4OAg1Cwe7xs/LbLzIR4rqmVhRamIsTOLg&#10;UOroWBYak08gFhBJeXgCrIfHJ3JxsC1GAI1FZEopnfGOyajjc6rY9BIaKY9CzKGS89msUuF0xfRy&#10;MXO2nr+VO8RxDytRtw5RMXysou0nKX1HReGxunKIhlKIqmKgmiIcCaoo4y0p5i526Zb4FZcb19xA&#10;efXczQunbM6esARIit2Run5PRuKBnORDRRlfcJZUFR6JXuUL+CR95fyRgGA4OBj25b6gFNl0fyV5&#10;EXKiYFNRyKkIUZJhWVgAq0s/URUPULzuoyQFhxorKflLyd6/JOVyRcFFTNtDwynEIyIv9v1QGYZb&#10;SRaWENkZGBwiawGfm2D4NIpALO8XMvhz9YvE5h73/0IApxNJGSRyKp4QNz4ROTj0Zmg4EY3JJFN+&#10;LoABKRh4YuBkLJw7GonxPdbA4FJmY2C1n/0DyFTB4PIh4j8Dg0kbG08eGwMXNx0NJ5FOQ6HApU8c&#10;GUkCOx0ZAXWwKm0MlT6OzsQRc6nMfBY/g8qJGSe/6sXm0xbLGFtF6KXQUpTVg0wxFZ9Tl52+v3Dz&#10;9GX7s5cdzl92+P6M5clvjU99ZXThhPn107aS529KX7opc9UZ9voyHnLynvJK9+QVvVSUA+FZgZWC&#10;ASoKTxRlH8lL+8tKgjfCz9Qvwk+97zE/U78i5APAH2DilywSwsqgDWiFOXko5EDz9H1Ca76PyRvz&#10;63HGYiUO6uV2WsUmaqXGWsXGmuBzKttYOdNQMU5N/KXkmWfip/4zAWwkn24gnaYvlaoniQAWMwxl&#10;Mo1kYR9sKJNtIp9nrpRvoQzINVPMMpPLsJRLM5eBHbDBjUwdCfAZDT67s7RlM3QVMoxUE83UX+sr&#10;PNaVjXY3HyhJ2GAPQ5u8Fd6EkNQzD548k5g59sgkrX+eOcxFt+3wMAccDKWptPJlQLKrXay9WYK1&#10;Qe2Dm5UeFgUOuklG8qEqVx6Jn7h//s/up/5d/59+Zf3HX3me+cMTyVNhqlfj9WUyLFQLbLXzRCG/&#10;FTcNa26ZAkAFLOabqRVZav6cQkvtPEsDQL6lXpGFdrGFeqmFcrm5UqmFUpaBVK6FepyeYoyZ9gtD&#10;3Qh7h/HCt1vE8XV6Pa03iNVpuzSqsTN+FiJ9BdH/AqH+BSJ8A6dBxosf4iWP8GKiGXNPQoRvP2K/&#10;/4A78xlfCODP7e85iHpBNLHuJVE86/lPDhgxl7DCFEWyUk58DkT9/oh06oBwEiCSxKf3cad20CcO&#10;CeePiBeOCJfAx9Yu+vw+9uIH4jWIKnFEuPqRJAbRbkAMWYgpB9Fl4OlpSZIfiVJHOMl9tPjO+PWN&#10;4Ssr/RcWe87Od51e7jy32n1uvffC1sDlvRGxw4nrHzESEE78I/Y67ICJEhBJXBQZfPUD9tIB9vz/&#10;PwTwj3yyv7AA/lL9XhchBnf7Uf0iL4H772HOwZmuqeJ7mIsbo6d3Ji6Cq3YEDoQqeUSBje8e4coe&#10;4doB6doRReID6PZDHaLfgJgyEBsgBythphLEUoXYanBJVTjASKwPXVzqPTPfdWqm/YSw+StB099B&#10;ZW3wAlh1QDY4FIY0vY/QdIv5i13h/7yT86s7yf/yIP1XlmHfPXj3r1axv3YM/vpRwl/vZ/yTeYT4&#10;3eKnJVgMb/kQgvY/QEVvW42MH0iI2ynKP9DVfAEbX9nnnwQw7IDhON3/vgC+C/9CRZRyGQ4Fhvkk&#10;gDWU4ChbNYVQVXlQhgM0FKM0lCI11SI0NEJV1J7LKD6WkPORUvFTMXqqaxcWmTeUWInK66SVjQmq&#10;cNNV5Jka2mw9baZ0lFQ2SCjqRiVXdz9NKXXyf6Nl9VBG3emcmOm5SybnzxlfvmAhJeaoLH1HS8Fb&#10;R8lPUyUIVr9qz7XVX2ipvlRXeqYiDwci/zQFdJi6YgQYj5ZShK5yqLJMiKzsS0XVKDnVCAWFQBN1&#10;r4fGrl3hL9lJAespt9aidFbDFDfeKC6Gy3NCJBdjzBihlotlzyBWJ7RCO1pk7K7x93dm9zeER+s8&#10;aIUDrXChJT60OAktzsEOeH4KFsCkdlbeY3aM5VKcwXqE8laEwk6kytIrucUwtc04g41Yw8VwDbCj&#10;pTx3aAkD7U3vL7EW6eMblFGIg4IwzUf1sbsZ7uuRBlCyKZRlM5dxa7cn5QOrb6q/qtLLtMZBut3+&#10;yvDNsyibrxjuFwQBinhfDag7FyJ1Qstc6HAVZmcW2uJDW9zDbd7BFndvnbu7yt5fYR+tcj+u86F1&#10;AbQ5BW1Nw2zPQVuz0ObMx42pj2uTO1Pgz3whtCmE+GObHbm8XF9ugs10vMF8jNpyjPpKjP5ylM3y&#10;m3trMa+2EjMPUis3o+pW3zSuJ7avZ/XOZbUL0hrhCRQz2jYzOzeTWjdiG1ei65dj3i8nN69kdWzm&#10;9sxEVrCf5E69free0jqf3DyT3j5dMMjIGUhxehN5MyrEPsrLKtJW55mK5IPrl92vXXSWE7fXP2v8&#10;4Pcaz/5NOfyEXqi0rYf6TWMlR1vNR3rKwTIKr8/pxP/FMe+3XhW/9q38t3vFZ+6+vXYr75pN1lWD&#10;JAnVSHBnWssF3Zf1TdILytN5WKzlVqThlKvhnK7tmqh957Wu7x2FYHPlUFnt8EvmcWduZ3/nWfLN&#10;nXd/9Cj7t/vv/h/fil89rvjVo9J/f1Bw2ilT0SjFSCPWTDXMXi3kvkZgnPXLUDkn/xNKhWrO9SYP&#10;q/S9KvQelhv4vTP0rzDwKdX2LFJ2yJG1ir9hHqP50Es73EA5TFnphZ5aQOitAGxKHP2NlzD2/sRT&#10;jwwzHadT59R//Rfrv198oWDqe1YjXNUxwe1JTWEleXKmkUpsmeTW8xiIAO6ifCmAa1gMkQ39kmPp&#10;+zn1HGYNi15DJ7ynoLppE3g2VjhFXVtgbi+x9la5+5uT65vTnEX2IAcPOlRRcZUsSgWTXE4nltEI&#10;7xgkOBO1kA2oF7DAKtBYSEBljg8m9ndGdzaHt9SHNtUmD/ekjfVnY0YKiKi3FBzoU4EEAdOIVXQ4&#10;/PeT/WWKEgUzKDUEHCKAG6jUbh63n03B8EjL2/ytTdrWInZjFhbA65vcmRUBms1owmJEApj5nkFH&#10;aGBQm1j0Jha1Cod5T6e08zntAn4zhw1W1dNhQ9wrnBpgs1BMEkdAWp2jwP/FOpqCoIWFJe4wcTyt&#10;tvJxdrpvTtbTqtKYrpbU0Z5yHrWCRezhUTkrU3vbS9DmLHhPfVxmHW0Ll1bZxElCO2mkfGKoeGK8&#10;gkj/76aAbmFQWpnkNhaA0kQj1RMJtUTiezK1AfwpgcfX0CgNPGaDgFHLJ9dOkhrnqO0r3Hc0XM74&#10;SHxXV2RjU2hNdVRVZV5rbfNg0+QccXeXtbdNXlpGTa7g8VPjg7xx8jx9bV2wtcLfXJ9a3Z4XrEyP&#10;8+mdTHILh97EZb/ncd7zeLA6/ZQSHBbAA2xOP4vdxWS3sljvWYxqDqOaR6/mURsnadXUsWpMVyex&#10;hyrELq+x9jZ5W+vcj9DO0u4qY25yiEVpIKBKx4ezBnsT+7tjujvi+7pBJWOotwyHamXRuniMTha1&#10;k8MGdHE5AFDpYLPamIxWBv0L9YvQxqa38mgNTEIji9gugOtVJFTR2GDByGD31GSnUNDK4zWx2e+Z&#10;MPVs3nsOv21urmNuppnHfU+hdFKoA0RifXNbVmKal/XNIMubsdauJc4P6p0fNtrebbW+223v3WLr&#10;997St8HKr+f2c+Kj1Ok35WvJTVvpbWvJLYB10VS7iJGdiazjv6r4wvses57QthTdOBteO/W6aias&#10;BtS3U7rgvNBJXevRzTMvKlkBBaQHGTjPFAD+bur084ql8PrdxE4ocxDKGfmYMQDq67EtcGbmtO7V&#10;xLap8BrB60pEAIMB/CMBfGxMQR1xpUhPWGHmDH4sGAWNnOdl4/eS+25H9d+Kwj/MEDwtAzv6mDUI&#10;vcVAFUSocBz0ORbAqz8I4PUcWABv5Q9u5g2AxbXMnvWMbsBGevdmRs9uZt9ueu9uWg84zO3Ejs34&#10;to24VrDZvZTulahGfkgp6WEm6m4y5n4qyS+H9qRwLrZx6k3ddMx7sPFNUQTwckYXKP8TAQzK4wME&#10;h7MU1wwnkIhpXk3s2MnoP8gZ3ssaBPXpiHruiwrMw8yRO0m9t6KH3BMYwW9Bt5nI9/TgfHB9m+08&#10;+jzcaS8fLCQ/WM+8tZlutpOuf5BpdJRjvZZuP53itlYRBU20HGH751s7pvOaF9PgMwwO5yC2/TCx&#10;6zC9Zzevbza/fb5xcG0cu0IhLLNwq0LC3iIdfCweLU4eLU4dLPF2V5m7q/SdNfrOKnt3hbe3wDuc&#10;Y3ycHoWE9RAv8SPb9yPD6pBiCFGcPhKtPlIUIK4UNKcGLTrsTIYJWW+HxpvfdbamN9el9zQWodtr&#10;qEMdXDJayKPT+RjKwqNilGRw7dUXrae9i5TvxUXnNFOxk701o6EBeU6Wb27aptjZpro5przxz26M&#10;ymh5+bLqsV+5v2d14J3qJy75nsYx1jIxltIpDqrNIe68t6kLVcXMnHR2bu5K/XtoZGimrnIg8lXp&#10;3dvv7jm3Bd3rDLpb/9Cp7uHNthDPoajA90GeKbdMyp94Usoz+e1dWcElXlYJlhpB5rrB6ir3Ll8y&#10;l5Sxt7YL7uoX9I0txeQNmnhnqvsUyT6uOOtXKR5Sqfc6L3+ChtncQS/MjQpZAxxyKx3XzKE08lmV&#10;FFQLY5C1PHyw3QxNxX0cv33UacFL16m+feKl1K/S9X+Deq7LjHHhxDzaLszZzqvayGxCBPBWZu92&#10;dudmVuN2eu3i85yt12+3ohpXYzsXYvvnYwdXkwZ307rW3hTNPQvnPHSneJqRvfRZwSbCSNvJhFu4&#10;Z7a9gU7vHrrGudx9bO/vZvXc3ixCJIDDrE3jb1knO1nFO1olOtunOjlm2NslO9onONhEmxg8l5e+&#10;e/GsLRLCa278yv12qtutFKS0t44y1n9mqBtiYfJapD9jHW3BFpIdbeEpdcFagIMNKN8YGwTLSLqe&#10;O2164ay5pLiTopwneKGJ/ktktl1biyh70by/APBCO8toANjI7ZvJtxySwFpYx1pEAEwNX6gp+dwQ&#10;cxG/ektJ7oG+dtBN2xgn+zgkJTUYEuKnnR3ikQzPlqah1ubhYBHJC40EMYNdqyv7AnQ1A8EB2lm9&#10;Aa8C+wX7crJLQKb+BWM7zk2NWGpEToMWbbVAWck7YpcdVRTvmxm9AAcIThQ8PJEwtreKA+fBxjza&#10;ylSESYy1aayd+Rtz/SA1eTexC+YXThuKX7ZRkHVXVbmvquxlYBhsYvrS3BJWv8ZmYXomrwCGJq8N&#10;jF4aGb3S1X2qpuavoRngcDM6NKy+pBRdUUWoriPWvidW12HfVY+XVgyVVQ5XVo1Xv0MdJ39Ggn2P&#10;pe+x+i0rHAGUFgy/LYT5Qv0i0vcL75ub3YuAeN9j9YuE+SKi9xf5RfsLQOrIIqJ+kxJaAL/yufYo&#10;WOZ5lEZUulFygXn6W4v0crPkCpOEbue8Ufdi3P1ykk850asUe68QeycX45GDd88jeOQTPQqJd4vI&#10;d4tASbibD6B4FVIf5FHv5VLuZlM9syh30inuGST3dEQAI2mfAciMvwCSZ/4XfIoMdv9lvlC/CIgA&#10;JoGtuaaRXFNIrkkwLumk27kE5zyicyHpdh5YS/aIY3hF8h+Fzz4PZjww4T1Qmnoovvjw8sbD03sP&#10;Tx89vHL4UG7f23zL32s+IIIZkIN+VN3q/T7dutBbLUr2tJOu4oOnD5N7a4bXmUJojvdBML7Hat9n&#10;N3wQNh9Md6wJOqaZXUL2wOIcZWeTvzZNWJ/GHbOGMINZncIuz6CXp7FLM9jjUqSBf1kAr3KH1njD&#10;W/xR2KTyx7Z5o4h3gY0LF9YwYNWOcBysXecMLdF7AcuMvlUWHJYHBw1z4fmDt9gDu4zePUb3LrNr&#10;m9Wxxe5Y43Qt8XpnBENMzhhtmkpenB6cni3FcYJrBsyjS+X9ky7YPzttEfSt4eOv9J98Y/zilHn0&#10;GavE81Yp32hFXjZOPq8ZfVUzWs08Q07jjbTSKzuHeDp5WkCjztAp8yz8tpBwNIff4w4u4hv3WN2A&#10;XbBrRv8ufWSbht6iYzYZ6INpPBIeujONQpwNEpwHjhfxwQuM3nl6DxIWPEvrmWOPzLJH5lhj89yx&#10;FQEWnMytWfLmHPFgmXm0zoI2+dCeEDqYhY5moKN56MM0tEuDdsnQDgnaIkAbuI8r6A8L44dzo0eA&#10;6eE9Xt8mvWOJ0Dg9US0cLucOllK6i/Cd+ejW7JH3qf3VCd3vYjpK37S/jUS1ZGHacnAdecTuQmr/&#10;W8ZQOXu0kj1exRivY2MbheT2eVbfMu9TWDPivdaEo7CR+kFZIboUmdkXidY9bgQgi8ctPwqtH4zs&#10;Fxx3+IIvuv2X/Gi2PtO6YBjIqJAhISAtX/QEFbAIGpEjAi3rk2PgPCxxBxEBfCzbkMt6DLjWPwex&#10;ccj9/wVLguFfYhBO/jw5+IUDXhH0A0AFAdSX+X2wEgZvBw5ulY1Z5nfPC5sAc/zORfb4MgO7wcKA&#10;d9O6sHNhsn12ET+9vlzcQtCwD1WxfWzs8NDD1v2ZhVWynkaB+o0K5StVyhcLFM5kKV9MURdP1JRM&#10;0JZBIoAztaRS1MWSNK4maYilaImlakuk60pk6ktnGUjlmSjkGstmGchk6N0A7cma1+A+6lfTVK5l&#10;qYvlaUsV6AJkCvWkiw3k3xrJ19po19tpN940aHLUb3DQr7XRrDBXKzZTTTXWjDXWiNRRfq4qFShz&#10;7eH1s54XTrqd+9rpxH84nvzzzW/+ZP/NHxy+/iMoQf3mN793+vu/3vr2N7fP/fnO9W8eyp8NUr0S&#10;rnk9VutGhp5ihrFulLGll669sf59OcvQ8w4ZJ+1TL1m8UrUPaeinbm0fLHDIsACeHjsU9O0LB3Ym&#10;BzemJlYnUctC9IoQTm68zhuFnzxc+Ccdu4Lx3ckJ8AiCr6PI5a8LRsE9AABXChHA8C0kUrPHgHc9&#10;IoDBm32ZPQCAn3Ki9l8UwOA+RO400PiLHP/UAGzk2P7+I/5fRAD/KHd/cMCfK2GkfszWFGZ3ErUn&#10;nIAz8/NGd3mj4ETtgxMFPjL48GP8uB0pt/hjq7yxlc9AZDDgeL+ANVGC6CUO/CRkMoZmwTuO27zG&#10;a5rldguXBJ3crVtJXWcto7+Sv333/j1MW9T6hPv2iOwB/sw2+pv1oYtrQ2Lro+e3UKf2CCcg+lmI&#10;cx3iqh1hdSCM0+Gw11iCfpzZt0kWl/KcFF6rn4/Rl32jJx+tKw/KSC2ZEMWr3ldPupz+s8t3f3Q6&#10;+XvHr3/r8M1vb534vdvZv3hd/tbv+ndP5S68ULwYoXI1SlUsTk08SVMyW1c+31AZlBm6cimaUsgc&#10;wM/lz79SuhSmejVZWzrLVO2Fqnh3ZMgReWIePSTEjU3RcHw6hk9HTdHH5ulDa/SebXrHAa31gNGx&#10;w+oT/doAfPbBHGvgZdboEgwcCrzKwy1yMbO0sUnCYKS3u4uWkpW8+CsPx+7SnGnsyDqbtsph8QlU&#10;aBviUhcf+yaIi1nLyt3R0gmWlYNTFn8mgOHwXyWFB0oK934qgGFPqS4VoiwTLKse+O2Nm8rWTyJL&#10;e6sJglIiLRePzqOh0klDaTAj6cSxTDwmC0fIwZABmXhCOgEWjb9YZhHwGUSRmyTBnhKUsaPDCRNj&#10;qTgM3EIhgRJ0g7UiHgsaEUAdWZtPJRURse+opCoOs1LALeWwc2j0FCw5YZycMESOaELdjigRN/I7&#10;J+Mir+6rofVEXtpXVe6ZqtwLbcVQXbVwHeVXqjLBijcClKXgEGc1uUcqMv7yEg9vXL5z9eztK2du&#10;Ac6dcrhw2uHyOafrl12lrnvKS3kpy/mqyPvJST4AdQXph0qyPmBRVcFfXekRALa/8EkTxVJ/mkHZ&#10;VwGeRNlfXgEuRXySwWCnerLP9aWfa94IUrjiLXHhjqTYXRXVx7rGzyWUPc/KOHxzw+K0mqOKyxPP&#10;uMLYhuECFD0HSzy2tp9rYETiAhC5ixjfL+zv564XLCJ83ghIweDS8URAEgoTMzwaNTgcPzaB2N+f&#10;k4zFJuEAaMCxBka2gwhgeGpnFAaQPYHOHUeDMk2kdTMnULD3HRsHZS4WV0AklVCohSRyHg6fiUJn&#10;jE+kjo6BnoCUweHE/uGEobHkcWzcGDa4fcA5r9IwMkvC86Wqb4JJYI65b57R7RQd8zc6hhH6huFi&#10;EnekZO7BM/7KPZC77i521v7i16Zn/2r4/Z91zvxF58zX+ue+M754wfyqmO11KYcbMm7SUg/lpPwU&#10;ZD5ZeWQyYHlp/y+97zE/9b7H/MT7/oCanJ/CDTcHiyfE4cnD5Y8rTPY6FQNNE8YLX780uZZkJ5tm&#10;CcfjvrXSLDPXKTbQfGuim6WvdBwB/Erq7Isbp8EDJNMQnnT/FwVwholcmpFUisGNJD1xBFBPNZRM&#10;1pcA7VlmcrmWinlWSoAcC4VMc7lcB5VsO4VsS/lcU9k8Q5kCPdkCHXh+hEprgwQ1qRgd+Swn4xfG&#10;SvaSJ5/YarTlvVnnfUr2AD4HkZ9sgocwl9g1RRkAX3e3mChuXzOruZpWXVr3MviZjlKxq2WFu3m1&#10;pxXgnZtZgYNuurlKoqFckNT3vle/unv2j55n/nD//J8Brid/4/TX/x0meyFWRSxDX77IUrPcXv+d&#10;g0GprW6JtXaZnR4A1N/a6IDFYist0KHAQivHyiDHyggRwG8tVI8FMPjiUWynG6uvGGOqG2Nr9e7p&#10;s+UR1DphZBKVg2nx4A9Y7pG0d8dPQJjfQ4w/Q+jfwLoXf+UIJ3mIlz7Ci38gXBAp4W9gAYw99yM/&#10;lcGwACaehUjnIPJ5iHIBol2EqFch2lWIegWiXPwFAQxL329/4GvAEfmbQ9LXB8SvD0nfgA5HpJP7&#10;+BPb6K9glwxz6Yh4YR97fg9z7gB34QPx8hHh0gfi1Y+kayI/ekOEFAycKVoFoilDFGWIqHCEkz1A&#10;y+6jZDb6rgLWe6+s914CrPWch+k9u9F/bmvo3P745Q+Yq6Kk0GIwpCv/3wtgRPoiwCoXHBTgp95X&#10;FPEMgAXw8aZ+8ipwNiCqGES5toM6tz5yanviHBwtTRL7SL5+RBE7onwqP9LEYePLuHFAurZPvCKy&#10;wpdBCeqg5YB0fWfi6iFWNOMySxXiakBsNXjqZZri1uiVtcELC93fIwHBM+0nQH2mV3Fy1D8tMVjW&#10;OvakU9X/vpP5q9sv//wk8auAhF9bPzvplfL3gMh/ux/2R6/irx40/4dtxd91wpNLm3jTgkMImlva&#10;q6kbMzDw/v47M2ODsP97AhhOU/9TDQwLYJFwhe2vimw4gqpcpJp8pJ52nJZmhILiM7EbPhKyfgY2&#10;MQHhjSkVxNqxxVrMQjV+rgwnKESxMkdIacO49GFUBZ5ST2K0MfjdrOlOirAJxaruIZY1o90fxtg5&#10;PdfSuistbid2zuz6WVPJ81ZSFx0UJb0UZf3BIOGfVSk/B6gpPleRf6apHIY4aTAkVbkIABiMhkKY&#10;ruJzTbkQBbnX0opvJJThP6LVFR5ayNtked4fD723mnpnO8FkPUJ5I1JuIVSS++TaSrTx1BsbfprX&#10;Xl8BtESG1nibC6z9ndnDramPmwKwCDvXRT60MAnNzUDzM9DiLLQ+tT7wDpvgwYu1Xo43XAlV2Hmj&#10;dBiruRamuBSuvhqlMx+qIQiRW4/W3anw/zA5drA3D+0vQCt8aJEDzVKgkdq53OCpMHOun+TWa8WN&#10;SDX6a539rgRojw1tsufqM+hxXtQQE7a/Isv1HPvWd1SXs73254Yfm9DyQ3cIvbDQ/bAK7c/vrLBW&#10;5ilbu1Nru7PrW5NwaOAq73AVjFkEqGwAhBA4CvBX/CYH2uZCO5N7K1PQ1iK0swCtcSBm1257ojDL&#10;hRamvhCvtRqnuRanvxJltRTusRwZtB2ffJT87ii2YSO8bjOuaTOtfTq+diqhdimjaTW9aSOlcTOu&#10;YSO6buVNzUJ03XxCw2x661JmO/dlMfVRujCsbCOzczmrcza3e7JomJLT/8osyEvbz1nloa26v5nG&#10;E321J4aaLyyNQp2tX93V9A45af7kn+S8f33D82sly6u6muImetJu6jL+ckphV4xSv3Yp/p131b/4&#10;Vf/u4btzHiXXnXKvWWRc142XUonQUnh5U/FZgNLjdP2gAh2vUm23ch2XIp1bWdq3ErRdI3R9vVWe&#10;WSuGyqm9vGQYddoh/ZR78Xd3Kv7qWfGv98r/h887WAA/Lv2tV+Fp5xxF43RjzRgLlefOyo98VH0S&#10;zYNCJS38/iZRqGjdaHjnrZLDOw33an2fOiP/WiOfap071ZrOFeqO6TI2CZrenmovdeRfqyiHaSr5&#10;ehk6l91358T7QFVRG8WRhKiQej9/f3kN66/OBUnr3jshf/eMmru88Wu/Z/04Yg0e3TU/1Shk/6IA&#10;fsf7hwIYiQP+GYw6NqOOTmyioHtpEwQ2dkpIWpul7s8zoFUetDMNbsVJ8AckC1eDHS7Fjr0lYZqm&#10;ecfz+yKUkLFFRDQSFgzWts1Pvheyi0mYhL6O0KbayI7GN51N0d0tCQOdGWMDoGcVk1zPYyACGAn/&#10;/eRKfyqAG2m0fgF/kEvDCSiru8KdDdrWIvpYAAuXeaNMah16ooUJx/s2iNQvbH/p5BYmtYVF7uQy&#10;4VljwTZp5DoqCWy8jc/rmZmpQGOb8AS8gLW+Ow99BDc292iZurfMgKDN9Y9bg2x6YmNdUElRSOXb&#10;kOoyv/K8mMGOxIH2KvQgXkDbWJ2BBTB4s6zzPu5OLa2yCUJ8O2nkHWr4LRpVRWbWs3n/LQEML7Jp&#10;TRx41Xs6rZ5Ke0+jNzE5bVxYbYIBN/NYVQxcMXEon9BXxhyqFeBRBxvdi3PVTGYeCpXQ3hZZ8S7+&#10;XUF+dR6G2Dk9M7o0PzY9M8RbQGMEIz2sUew0aXUDFsAbm9Oruwv8tZkxIaODRW7m0ht47Do+p47H&#10;A7zncUQOGBbAfXTmAI3ZzWC3MVmNHFYdh1nNo1fxSHUCSh0L3coYQ03hptY5m7v8zRX63DRxbXNu&#10;amWGNiNAC9j9XAY45+CQK5jUpMG+1JHBxP7uN63v41sbS0YHmyn4DialjcloZzE7OexuHhdwrIGP&#10;pe/ntLHpTWxwk2AamIR2Ab2DR68lod+ODRUPDbazwKs4nVx+F2+ykz/TwZtu50618CZLKZQaHrtJ&#10;yAeHAzY+KuCPUKn9A0Nxr0JfuXkG6ZuHaZlmGdhVmd5uNfPosn7QZuvfYhfQbPuoxe5xl/NTtHcs&#10;P7R4Jal+LblpNalxLbllIxV2wCuJcATqfyKA5yLqkNjfjcR2wEps83xk/UxYzeqbxq24toOUnsPU&#10;3s3YVmFIGf5u6pDjG5xnCtU7WxBcuhReDzogocBbCe2byXAU71pS+/+hAAYdluKawaotUcJkxJWC&#10;RVBfSWgFq0Cfw9wh0M59UT5xN7nT+uWIczT+fhrrcSEY4UFm/8e8kf3sgS8E8HrOJwG8kdu/lt0L&#10;KssZXctpnXB2aJEAhlNAJ3ceZQ9C+aNQ9tB2YsdCaC04OnA4a1FNG3GtAHBOmE+KUPdS+l2iSYH5&#10;xMd5jBelswnN61m9q1n/hQAG4wcjB8cC6ruZfTsZveCQF2ObttP7NlK6VxM7VhLACQHnqu8gZ/hj&#10;wTioT4bV4nyyB1zjxu6m0J4Us56WUQJzEAHc6+5GeX5/Pun+WobzZrrZbobBZoLmYZb5eqoNL+bm&#10;VN6z/f7KfWzPam/v/Nv2tWz4HG7Gt+1GtexFt27Ft6ymtk7ntExXdy8Mji2RcIsMzCIXszlDOlzh&#10;HC1OHS3MfBLAa9QdgEgAb89yD2YZH2fQ0FQTJEyDeAEQy+YDzRhieUCMm/DP/tjXIZ7kocB4i/9s&#10;nl8+u0AZopHKhnvTexrT+mryR5sbaSjMJJ9CZVK561EtHKXQ1rPB78/6v1XxSvB6lT06QEW1E1LC&#10;qhwtIi0tEmxs0pxvpr30zpkoahxKTK0JfFRwz6XU17Xh5d36Zy4lPmZhJtcjzW/kuhl0hXqTs2Im&#10;ywug3m6IydjtbsdmJNf4PSi961zj7fbez7XJz6X1sVvLI9eqB/Z1AS6VfrdL/W5j8uOXBxpYTe2v&#10;XOJd9N84Gobev53ifDNSU/OeoYmPj39qSycrJafX7XG+nmeqmm+R3JOayyH1Yk8r7dNrK5lT4+ub&#10;HUxaD5vcyyE1UbANTGLP4kw9i9DK6Gcs9O2t1n7gREDjTlC/HdR9n5lgkKb/T6Gyv6q4eabXRwv7&#10;1G09N2M7r2ozqxncohvpvYgA3soGN0P1zJOUzVfF+wmtu6mDa8mjC3Ej87H9K3Edu4m1UPpbKCVx&#10;6ZU37p7hgIv8hLc69YU57qn5UKAdOMzMO/eeOj/ytH7uYBFhbRqrrxVubZrobJPiZJ3kYJXkaJdq&#10;b59uZZ1gaRZx2zHxrnvmrZsJ+tpB0hLu1684i1+9ZaATbGr4wt46ykWUPxnU4VhYo1AT/dfmRpE2&#10;5rE3bZKc7eEZfJEAXFPD5/bWb5xvgr8FX5sZB+lp+8rLuFy+YCUvfVdF3kdH/YmpwSskdvbY+wKc&#10;7BIQ7K1iLE3CQR8k7TMini1NQ9WVfcGQJK7d1tF4DAZgZRYGducqmgMY0cBghKA/KMFReLplILMF&#10;W5uHg7Wg3czopbH+Mz0t8G3ZV1v9ETgKG/M3YMwAsDtDHVhOIwLY/Va6rUWUgfZT0Ij0cbCOBQMQ&#10;v+YoJ+2qqeZjpB9kYfLKygw2zaADEvhraxFnYxYHTq+VSRzAxuSNnflzY90HqvK3pCVsblyzlrhu&#10;K37dXvz6TW2dRyamL23soq3tYk3MI3WNXxuYhZtYRampPzE0fGlhEWlq+lpPP9jAMNjOPsLzXtKb&#10;6PqM7O6Kakx9I7G6HlNeNfKuerSmdqKybBzJ9owI4GOQkF/E/pYWDMP2N3+opADmC/WLeN9j+/uD&#10;9+1BOA75PVa/n4f5/hxE/f482PeLRcT+wgI4QepZityrVLkXcRKB4Ze8Ii7dTZHyL1B5miXjV6zy&#10;pFbvVbt5dK91wpBt8phDGsopE+9SQHQrIt0pod4roz8oYzwso3uX031K8e5ZhDuZRI9MsmcW7W42&#10;/V4W4342434u2TOX5JlPdM+HY3xdctC3M9DOmahb6ROO6RPOaZhbsBUmuMExweQ7heS7RdT7Jb8I&#10;zi3354gEsCgFtGu6KAJYBKi7ZOOcs0mu+RT3ArJ7JtE9nnI3ihsQM/f8Ne2OGeeuquCu1Ozda6v3&#10;L215Xd1/KLXnrbHhY70eHDD3IpEYXNjuV5njUu6tkah74b61lndoYMJQy+iWYPbDDH+LOb7N7Iam&#10;+3ZZjZusug1249ZU3+4SdmuFPD9LFHLG16YJm1M4hB80MBwEjPzzCPBlBLAoUSpgE9Fs058E8Bpv&#10;eJ0/si0Y252cAIAKHPvLHdziDW1y+wFbgsEd4eimcGSVOzDP7J6mts9Qu+boPQvMvkVWPxJZu8Lo&#10;2qW379ObdxitG6zOZXbfHHdYwEczhRTO2hL41hXf0OcYXSB3L/q0w8tvbF59ZRPxvUPid1YxJ0zD&#10;vzN+fdY0/KJlzCWLpEsWaaf1EsUs8q4ZpkkZpKoaxN2Q8rtpEdtahVviCLemaJtC4gp7ZI05sMsb&#10;POD177A799k9MKz+febwDmN0h4HaZmC3mJgNzo+O8AtNiPgbROGAw19mDyyyBlb543PskSn6AABU&#10;RMGIE4u8cSG1D7TMsobB4sYMfm+J+gH2wSzogA19YEIfuRDEgT7yoCMWtMeErfAWHBwMrRChRTQ0&#10;PXE0OXzAG9rlDOwIRtY5A4u0rklcE2u0mtJfRuguxnYUdL2LQ+gsjz2m/V1sT13ySGs2aaicT2ia&#10;oXXM0jsnya2gzkTV8vCNYHGFN7A1PbY7h9qbRwOOluDg4MNFODh4f15kgmdhvXqwgP+8BXZdM7Be&#10;BZXtWUTr/qQUaTAkEfTnJfaLDMn/OWBTsKOdHNuchO83cLOBFvh+m8OAOtg7MjakRFp+vDN/SQCD&#10;bscCeFUwAtqRuxcW/CLPBzaFlLCf+0H6fl6ClxxL3885nkf2OAIYIHLtsPSFJ9ieHt6cGoU1sHB4&#10;VSiaeFvUAkpQh00wf3CZM7TKxq6wJpZ4XfOCxjkAt3ORObFCw22zsNvskU1B+6KwdW4RPbMxV9KK&#10;03B8qeQQaGTvdd/S6bWhYYqWQr7a9RJ1sVJN8RJ18QJNiSzN6ylaYgmaVxPUr6Uqi6coXc/SlUrT&#10;kwCNiaBR7XKc2qU4lYuxqhdBPUHjSrLmtRSd66na15O1xeC6+tUcbYlCHakiXelcDfFUhYuJMmeT&#10;ZM+lKV4q1pMpM1KosVRvsNNptNd9b6tdbaFWaq5eZKNf4GBa7GQByLc3ybDQTTRUi9ZWCFeTfqUk&#10;ESx92V/szIML33qe+bvH93/1+O7PTv/xTw5/+SeLv/2T2Vf/ZPl3eDphx2/+6daJX3ud/Yvf1XPe&#10;EnI3pfS11NwULEJvOOdL3sqTNHtmYB/YNUja29lf5OC3BeMfp0f2Bb2HU0O7U0Nb8DzlcL76VXCl&#10;JkfAqQbvWfAO3ZtCgcu6P4cFJbhPwHUEt8GaEBbAi/yhYwEMZ/AGd9EU6DCBsD0NbgxwP2AXmP0I&#10;K9xhpB10WwfbmUYBNmbQm+CemcMCtudxewt4sB0E0O1zdn4IN0cEMPIkAYMEi78Icsv9n5er4Fkk&#10;HFsTTICxwcYXDGAauwXeqqJyewa3Dc7ADG5nDrsziwfHdTCDOZhC74s0MOx9hROgDoCzIIjs7zHw&#10;85w3sv1DimkAYhoAiPQFFbAK3uwcAewCdFidwi5Nk9bmcUuM9wez3bOCXsGyYHD+o4p/jtSdzO81&#10;79y56zlS/2qm5+Zi1/WtsZObY3/fHjsLT/KHvnyAu3CIO7OH/W4X9d32xDmIprY9rAJR3PcH7tT4&#10;XE2y+K7UVS3HTi3VRCVGVzZcVfy1yrVIdYloHelYHRlQgvpLpStPbpx5ePnr+2f/fv/8Vz6XvvO7&#10;dsrp63+9feLf3E/9+93vf+915k8BF/727Pp3odLn0nRlAcna0jHq4uHKV14pXXqtciVc7Vq02vU8&#10;K+1IPfnhpDCIiV/Cjc6Q0AIalkvD8GgTk7TRedrgOq1vh9Z5SGs9oLXvMAeO7e8GexRhnT26whhZ&#10;Yo7AszBwwWclbpmNniYNC9G9vqZ6MR63QqyNb8qI+RioV0e/mhrpgRZmdoUCAZ4qpE4xKYuJCbVi&#10;N2xPnjM1t3qjJPdYVSZYGZ4JOOCHFNA/iQBWkxEJYKlgdakQ0FNW3v+qrMc5KSfHgNQ63FQtfSqx&#10;f7iQQUonTqSRxgCgkglHAONE+Z9hW5lOwCCAdqQ8JouAzSbickj4XDIBkEMlRg0PxowOJ6DGU0WW&#10;N4dKzqVRAHl0KiizqeRMCj6djEsjYVPI2DQyOpeCyyHC4aTJYxNxA2PxfeNJ/bi0AYpnYqW8w9MT&#10;Uk6XFe/JaTyRlPa+IfEQjk+Sfa4o+UxN5qW2Srim/AsFySfaSi/BnyKaCk81lJ5pKz1XUwhRkw0C&#10;J0RDPkRT+amk2N0b1zzEr7hdu3j78jmnC6cdzp2yO/udrYzEPdkb9+WlvBRlvFXk/dQUAzSUH2uq&#10;BML2V4RIAHsrycMoKPj+BJEGVpKHJ1fWk39hIPNCT/aFgeIrfZVXWoohspLeV6+5SSl4KeoEKBk+&#10;uqrmcULK5pKGi9mDaP+UykI0LQ8rmlkZjc9C4wCZKNHku+jxNMwEIB2LSsNPpBNQGUR0BhGbQYQV&#10;ezoBhxh0JEg3FY0S2V/4EmTg0OAl8KtEL48fH03BYDMIxDQcPn5sPHpoOGZ4BFREwb6w9P0s/BeX&#10;jEUc8I/2FxHA6ZiJLAwqG43KRaPzMJhCLLoIhynBYUsIuFw8GlwvQCYOnYmGu+XjCcVkSh6GkI8l&#10;FuBIxThyMY6CUIqh1ZEEVVhBTh/xWVmbXViGtGvwd8Yef9O8fUb/4Tndhxc1fa+q+d9QfSSjFCgr&#10;Hygn81hb64W6WrCKIhyHrSbrrSHroyXroynjJX3BUeKs/eXTlue+Mz110vjESYMTpwxPfm9y8bzd&#10;1QtOElfdwdVUkvUB1xER+UhI94/IPUIQRXgfz4r9o7xB0rqqyIaoyAWpyQbCyD1Sl3uoqXg7+mUm&#10;tAtNE5i7HPbSRA9E6c27b/pS51K5h36hrQr4xCwwVioz18nVUs7XU88xVMo3U8k1UUrSlAiTOfta&#10;6nSculi2iSLseg3l0g1kU/RlAKkGsmlg0Ug+y0whw0Qm1VAySU88Ufc6AFSS9SU+F8D51sqIAM6y&#10;kM+wlE+3kM00lc0ylsk1kM03kBNl7FDO0ZXPMlDONtfMtNNNsdeLsFZ/Ya7yxFJ5uCp1mTUI7XDA&#10;036S1j3PG1mcmhAyByepg+sCwgJtTDDSecAmQ+uLS8N9lSH+QSo3wrQk402Uc+x1S1xMyz0sK+9Y&#10;VniAj2+DOD3J4Bsnn4h/G6F8IVbz2iu5034X/wI+r13+/q9ep/4ceO1kuMK1ZD35PAvtEnuDMifT&#10;UkfjtzeNi+0NCm3186118qx0sq20c6yM8iwNCi11ii00EfsrEsDKOYYKlS6WCSZaMZZGia5O7anx&#10;BxzGAr6Z1ReEfa+3NGEI8XR3UN/uj/8Oov0dwvwZIpz6QLgERwDDKaCvfCCegYhfAT7gfiqAf+qA&#10;fxTAlAsQ9SI8ozDtGiwmqVeOHTAsL/+xAIZoJ+FGElg88ZH83QHh2+2Jv6+O/BmeTvhTSPHFD4Rz&#10;B/gzR3jYfUJsCYgh9pF0BXx+7WHg6X734cjdq4e4ayJvDYcCf0pZTFGEqEoQUf4jTuZwXGJz6MpK&#10;19np1m+E7//KqfvzZMNfp1u/Xu46tTF07mDiyhHuGoSXgIjicMZpIjwtsQhYzcIgpvZHBYsYWRhY&#10;91LB4X9ZfjrqL0qY440AjgUwEvt7rH4lf0BCtPcfev7Y//IhHpxtMYhyfXvi7OrQSVAiG/lAvnZE&#10;EfsI298fy0PyNYgpCdElQP2AdPUQtr9XQU/RHMkyEFkKnLQPBAn41FGkIYYixFKEBJqQUAMSakEc&#10;ZYgkvT58brL1K3L1hbpEZY9b+idUHpy89faP9zL/7d4brfSK25WdJ24/P+kR9luXwF+7PPvjnbzf&#10;Ob/7rU3tZbeq66Z3K7v6eCvbs1sfFtahgqIOLQ1PVfl76rIB6jIhajLPVWRgB6wo/1RBIUhB4XgO&#10;YOQxAs/gi2hgFfln4HkC2n8QwAGfUkD/qH5D4I8q+WcinquJ8i0ry75UkHmlIBMKIxuuoBB6TdJP&#10;RjVQ3ShUzzrayiP1cVTj2y7++CTUQFiuI81Xk6ZKCewCLDkfRyoiU8rotCoynLi1Eg9Ti6M2Eljt&#10;ZF43WYgVbDQO0N4kVzm6vVTRdLl+w/zKFePLl80uXbC5dsVJ+oankryvhmqgtsZTHY3nOhovkXTQ&#10;P2hpOAgYAAapq/RCT/WVulqktGKEhEKEtEqYslKgrsztx6butYEBgrSQ5bQ7yzHGq5Gqiy8luAEX&#10;1qJ0FuNsWNGOS1Ux0AwRWp3aFDIP1heOthePduY+bE1D60JYpi4JoflJaA5UBNACZakpBRVpPxlv&#10;tZJgsPhKZj9KaT9KZe2V/PIr1eVInZnXOsLXuof5rtBYFrREhY7WoIPloyUONEuHpnEHQ5WTOY/4&#10;r024vtJ7Eaob4apob8n5Ej9odgj84QytkHc7claz/T+kuh2F6W4GyiyFyHCDFWtunu8OMqcUhE/3&#10;Vi8SBpb5+M01zt6H+fW9ubWdubWt6Y21yZ0VASyAEdaEcBwwYJUDZ7FeZUAbLGhbCG0u7C9M7s2w&#10;oUUmtEaD+D07XfGTuR4zydYriRYb8Rbrb2xXQp1Xwh5sxjw/SEo7iC/biq49SG3fSmudfFM1F/9+&#10;Lb19OrpqObZuI75+N6llP619J7NrLb1jLrVtJrGZEVxM8s2cDH23mdk5n9rMTKhHx75vflnppe1v&#10;LX9fT9rLRO2plUEkwNrwjZNZpLvlq1e2YaXGr2rU/PNlb0VIWLpe09c7r6t61lzpuqeC6msJi/Qz&#10;7qV/9678k0/V3++XXrydL26XIWGSJK31RlnphYni0zsqIU/VH2UYBubr3i/Vda8wcH+r75arfTtV&#10;wzVWy/uxcshNxRfgThbXen3ZMvm8a/H3dyr/crfq1/cq/od35a8CKn4VUP77+7AAljNN19OO05d/&#10;Yivvc0/xfqzp45fipv5/vV6kZNVifKdWy/W93r33Rr5V+l7lmq6lao7Vmo51ercLVZxSdb29NJ9a&#10;aYUZmyRqaYUYSVt4yqm0eTvNpz6ajLs3m/EYan2LfvMizsCo1PF+rIylzyk1479dt1U1Li6vyWps&#10;qqeRS3GYBiajmcFopzLbaMxmkQCGf3TIZdYw6HUMWt3PSkT3/rys59DrGaRmKq6bhsZx8IJJyuoc&#10;dWeeujtH+bDGOdgWzixzxtiEJhKqlkZ6z2OXkrFlFFwFnVjDptZx6dUsCmgpwI6VENEIYG0Vk/ye&#10;z2yZ5nXMT2ajhtNG+uJ62iLbGqLaGhJ62jJH+/PQI1V0UjWDXMOk1LKodWwaAIkDriThGli0Ohq1&#10;gUHvFXKHeHSCgLy2N/mDAEZtLBFXNwT8JeEQk141gW4SJXx+z4TtbwODDEAEcBubDmjh0Nt4zA4B&#10;t5XPBt3AZtvZ3HYabZRJFsyz4XfEMu1ojQntTk4KiPObc6yVuTYasZKAfc9lVTCpKSP9fqWFweXF&#10;Wa11w8TxhRnm4QoXWuPCv5A4mFla4+GF5DbyWDl6GFyRSiqtnsuFhfovCeBjB3ysgRHaeOwWHgue&#10;kRccCAOmmcVuYXNqSGQw2noG5R1pIh/dn4PqLiENVrPRb0mocgqxlsdun53tnJ5qYVA6iRPDpKHu&#10;/koatY3P6eHy+ljT6HH2WDt9bFxAXtmY2ljlb27NrO/OC9cm0UJqJ5PYzKHAApjHq+ULAHV8Dlhs&#10;5sLCtY1K7qDSOujMdha7mQO31/JYNVx66zy3joV9h+lqwnXheRPzK/Tdbe7BtmB9fXpyToDnkPup&#10;uA46vp1L65jid8xNdy3Pdy/OVzOosS1NQYV5r8uKU1sb8/u7G2kUcNTtHFYXn9st4PUI+aD8R3MA&#10;g8v3nglPUF3PILTx6YAaMu7t2FDR8KDIoDNaGKxWJjhdPEAzi9vE5laB8y/gNkwJGvicGhqphoBp&#10;oxBQLCaZQivLyPY3t3MVV/QVV4mUN0xXMc9Rt6229n7vGNjoHFRt7Vtq4lln54fyjxVGlS6n1C0n&#10;v19LbtpIbdtK7ViNb52LbBC+ql6NbVuJa/ushCcABuVyTNNybPNafPN6UutGYutaImhvWoltXItp&#10;BqxHw+VGTMtmfNt2fPt2YseQ45sh56jRWzHoO0kMv7yZV1Wg/UPmwFZK13Z6z3pi+3RErfAVLIA3&#10;kmDXC1pgB5wA219Qrid3bCbDAvjTXMX/gPWUtpXE5qX4xuWEps20jv2sXqJXBthjj11ok0lQu81L&#10;nFc673n5VGg1bJrTunayf5wDeEs0BzASqruU3rmY1rGU2gHH72b1wlmg0+EgYHiK38z+nbSetfjW&#10;+cj66dBq4cuKmbCaxehGcE4AC1ENYOO8l++G3OOGPBPwATmTUXVwGLEonhjOKf0z9YsAtg8ftSj9&#10;9Y4oHTQ4cDDItdRukQLsB2xm9K2mdC3Et87GNIH6Xu4wYCW5UxhRR35S1OMSU23s12rj12Lr0evu&#10;TnnuNZvstZJxezPdYjfDYD1O/UOO5U6mAz/OQZj75GCgAiIPHkyMMZLKpxOawH7hXNnp/R9Se3eS&#10;2peSm+mx77glzSuD6H0WY3eSuQL+1uBhFnm4g6VJwP4yZ38FFsC7q3Q4tcYy72BeFAE8hfoobPzI&#10;TTlk+u9TbfeIRgcYazgFNEsN4kgesq7vcLS2+f5rMwUzs6PMWQ5hYWp0YbKZiy/GdueNtVaO9RBo&#10;FMbkataAUD+y5ZJ/pZhfubp3lp1PYkMDGtXPzk9td3WIdrCOt7dLsbdK8HFNqEl825ue25uU1Pgq&#10;uDrAvTrAsc7fptLbrMrP8p2vRb6ncZqTXpazWX3AXXxipLAkdyIpotzXPdfVvs7/fnuwf+1916o7&#10;Tm0Bd7pC7tb53mwM9qgNdi9/4oEpSp3tbR0prX9yK9FSM9RI9ckt2yiP29HubhHxSfXj2KWiCsxt&#10;3zRZs2BZx2jFhwXKIe/lXrdKB5c/Kh/om9tCb2y/pxDaOaTeafgnHS08WjOX3s4h4GYJixtjW9OF&#10;63h/CG0HMTygPjeo24eaqP/+zqX3rhLV9hKNzhqs0MC9vLc7mfXgnbiV1r+bOQRu1K2stu20+sPE&#10;2s3wd/MvK+bCG1cShzbTUaspI0uxHetx79djirZikrfiwtbjHgnDbmH8tLvcJAlBBhNPzNv9bhbd&#10;uxPh7OdjHeJiGmZnEmOkGWphHG9rHm9pGmNhHmtnn3LTKcv+ZprzzRRH23h4Blz7OGfbWCvj1+oK&#10;D29ccb502lpKzFlfM8DJOtLZJsLa+Jm5fpCl0ctbtkl2lvHWxvA8uHaWcApoW8sIS7OXrrcSLExf&#10;aKh662j7ubrEPwoodLmVoKHmd/m8vcRVV2U5b32tEAvjMFtRImhQujql3nKA43GtzSJB+3FqZQ+X&#10;tJu2MRYmry1NQxG5a6T3VFXRW/zqLTkpTx2Nx1ZmYc4O8UgcMChdnJLAIqKTne2Tb98Em00RRScn&#10;g/KOS7anaxbYsqKMl8S129IS7uAAnWyib9vH2ZiGmeg+NTeAlTDYr5Huc3BEN20SnBySb9ol29sk&#10;OtgmOdon6Ws/UVW6JyPpKivlpq7sg0ho8BIzw9egv61FnIN1ooNVEnxijWMtDcNNdB5bGj22NQMH&#10;G6ir/lBWyuXKReuzp81viN9SVfM1MXttAY7INFTP8IWxWYS1XbylZbSBwSt19ccAHZ0gQ6Nn+gZB&#10;2jr+tvah/o9yU9O7yirQZRUTRW+Hi0uHKirH370dBVSUjiFUlo0jlBUPIwmfkahfRP0CEPX7hf39&#10;Idvzp9jfH9Rvt4jerCzY/mZmigJ/M0T2N70LVrypItH7Wfk5n+teRAB/vojY38T45l+9k39VLv+8&#10;RDqoSPJRiYz/O4VH5fL+JdJe+WJueddc8666F1y9W3rDt1ouuFk1rEMnutcwqdcoedA8dcwmC+2U&#10;R3IvZtx/x/au6LeMG7VPwrtl0h/ks7yLGF75ZM8svFs6+8FbOF+0RxFseV3yQElxL6R4FtE9S6h3&#10;i2l3ikkeBWS3AmQt3jUXdSsdfTsN45KOc8skeGSTPHPJd/Mo9/L5jyq4/uWMh8VgEbTDGadFoG+l&#10;IhMPY11Sca5pADAGAPZ2Jt41G+eSBdZOOCXg3JIZDzNnguLn/J1nH2oIPORn7iiueGls+huu+lnO&#10;+txcC31Ke/J0NDi29Wl21K1oc1lP9Rv3bI0CWyoaaCM929P0j8ucLSF2kda7xurbnxrd4PTA8HrX&#10;+QOiTLYT69MY+F/5P6iOL1gXjCGswaFyn0okbyqsVYSwtdqcGt2eGtuZHgescPpXuQOANd7gOn9o&#10;QzC8LRjZEQzt8/v3Bb2A3cm+7enB9cm+WU6HgNHMZ7Zx6W2TzM55fv/y1OiyEA5L3eT3fRR2QjM9&#10;u5M908wuNmuUPcOhLiyOz4KvGVi78OKLVk9PGAVdtIq4YBFxzizirEX8txYpVxwLJG2TL+sEXVby&#10;ktF5Im8ULq4fLWGZ/51W2jWzYmXrwmvSAdqKD6sSG6FZ8K2MusobW2YNLzL6RSHIfZtceOrcbf7w&#10;J2DbMQbY4k0ANvi/HKK3yh0CrPGGEfN93L7G/2UWWbAeXmD2zzP65ui9s7QewAy1G1wIWGTO445W&#10;SNAmA9pli+YMFkKHAAGcNXqfB+3yoD0unDUasE6HVqmHi8TdWSy4IsucIbBBsCkutpmFaqCN1pKH&#10;qgj979BdJUNNOT21qb21iV3VMR2VUYDeuvjR1nRcbz5l+O0xtNEyFqqSj6+bIjfOUtvA5VsTDG0K&#10;R2ArPDOxO4fan0PvL2CgVRK0RkLKj8uEwyUcaN+ZndicHtuaHd2endiZH9+ZQ4ES1EELbHwXJo5L&#10;ZO3WPGppcmRJOLoyNb42g9qcx24v4neXiYCdJcLWAm59Fg3a4SjzGdTGnMiogfMjyrh7LGhhjTeH&#10;RZTtz0vYhP0Q1owYXwCyCEqwCjF/4GYDJQIimMELwfsCXsUbXuYN/SPBhmzzeFNgO6AzANmUyPjC&#10;0dUApB1sbZU/CG6SL0pwz4Dz/GXJH90WkjYEmNXJ7sXJ5gVBywqvb4ON22PRDhj4A9boHr9jRdC8&#10;uDg6s85/2zao4hgo4xykZ//wkZF1orZGrpZknpZYqs6NFB25fC2lQk2ZQs2rOZrnUrXOpGiey1K6&#10;nqlwI01dIlnzeqrG9S/KJNWrierXktXgwN80TXE4OFhLIkP7RraOVJa2ZKbWjXQN8VQ1sRTVa0nK&#10;VwBp6tczNCXA2nwDuWITpTILtQprzUobrRx9uVx9xXxD5UJj1bfmmu+sdavtDWtvGtc7mYJKuZVO&#10;iZlGgZFKtq58itqNeIWr4WLfhVz7xvPa325f+PPdb39396t/u3Xi144nf+108rfOJ//D+ZuzZqfk&#10;FKXtZfWeyRqmSWnHKKneT095xySxNmYnP6yw4JtQ2P9hZmiX37cjGNiFc3qPb8+MbkwOrAm7V/id&#10;cHS1cAS+6D+19bCeR5z9zDjCyvQYuC03ZrBbc8TNWcKKED3PgacTBovgb2BQn2UNzzCHQGVZgFqb&#10;wgLgUOM5LGB1HgdYm8etL+A35/Fbc3jEjG5OwvPmfpo9F84qDyo/iTA+BhHDx24YfpKA+4Q7BO5q&#10;+HcPU+CZDAtj8AQW3SewMAYtPy+R+xB2wD8tYeML37dwoPzmNPw7CdhegxsY7OWXgHf0SyAJn38O&#10;EgQMRxX/YIjB4ioftTdHBw/bBWIttDK+MDuG41PfEqYu3Ao/Yxd+2eiui6sjpTN6fdhtsvYSRJTe&#10;GPn2YOL7g/FzhyNX9oav7Q+K7Qxe2Rs8vz106nDsFCj3Bq5BEyZbTTcbfWWyTCSb795scLOpczGv&#10;djR8a6ORayyboiMWp3LhjeKZRHX4xw2xSleiFK9ESF8Olbz6Wvzqc/GLr5Wuhsie9RP75sGF//A8&#10;8wf3U//u8vW/OP/tn+589+8BV79GZr6M0pJ4oXgxXF0sxVQp20Ilz17nhaZkX+JriI2fxgxycWMc&#10;MobLJLCpEyzi4DR5aJM58oEzArH7PzB6t9hDa9wxwAZnbIM1vsYYXaENL1EGV2ijc4T+OcLgwRR1&#10;kTI6QxpaYaEHy3Of6Gq+1tWJMNQP1dd4oiL9TFOu8MHt4fTYQyoWWpybJpInGcLl1Y9vEktPXNO5&#10;ruiiqf5KSeqlkvRTHdVQLZVnsje8ZCQ8NRR9VOW8AGqynwSwmnSwmnQIKJUl4eTG4pJ3JFTuuz3N&#10;Lx7hVtJnY/rGMonkDBJJFNqLySfiS0ikUgKxEIvNwqMyCZ9A6qAE5JFx2QR0NnYiB4fKI2AKSDhA&#10;DhGThB6LHx9NGB1LGUflYAmFBEoBjpSDwmWMTxRTqMUMaipuPA49mEQaT6FNxBJHowmYdCYrCU+J&#10;7psowHJrSAuPk+rOyjndUPWSUfKVVwhQkH+sIBesIBeiICuKr4L/yR6sLBOsBDtv+D/vcCn3WFX+&#10;iapikLoiPJ0hOA/a6i901V/qaDxXV3mipvxIWcFPQdZbRvK+pLin+DX361fdLp13Aly+4Hz10u1r&#10;l13ErriCRomr7upK/mpKPp8D/lpQUfSVlboHkJO+ryDrpSj3UEneW0XeB44blnuiIfsUdgOyQaoy&#10;osHIPFKUfaSmGqyqEqSk/FhO0V9G3ldK1ktc5v4VOXcD96d+KcVFw4QG+mQ5jpY5OJE9in5LJqeO&#10;DWXixnMp2CwKKgk3EIfpTSD2p1In0sm4JBw2dmI0emw4fmIsCYNKwaNScahkzHgyZhQhFTOCkIwd&#10;SUAPZ5Ax6SR09Gjf696ON8N9KVh0JomQND6WPIFKgWUzNgONz8ISs3GkLDxJZILhRNAAWP2iYfub&#10;iR7LQI9kY8YK8BNFRPifaEX4sXzMcBZ6MJeOzmMT8pjEdBIqfnwwcXQgB4d5S2G8JdAKJkjZA+js&#10;PkzRMKUGy2uizHVRV0ve08Pjumxdk5R0H0up+cpo+MtoPLqh4iulEgCQUX4kq/RIXjFQQSFQUeE4&#10;TveTrFX7kQBN+cegVJb2lZF4cOOaJ7hq4PJdOGd7+lu90ye0z5zUPf+9weWzZtcvgb8z4cmWlMEX&#10;YIWHWsq+Wsp+4O2gJg+jIe+rJvNAVeaBioyPkoy/okyQvMxTOZmXsrKvDfXS5aVfq8i9UpYJkb7s&#10;pacUYqbx/PpZ06SoTGh3e39hdpGMhfg0iDTCf5cRZyifa6FaaK5cYqr81ljprbEaoMRQo8hIPUdX&#10;ttRctdBEMUb+/Avxb2OULqbrSWUaycJZnY1kUg2lkw2kEg2lkoykk41l0oxlk/XhzM9p+lLHyZ+z&#10;jOUAyTr/P9r+AqqObk3Uhfu/99z/v0f6dJ/u3tr787iSBF+4u3twSAIJJMFJkCRocHeH4O7uDsvd&#10;WAILt4VrUncWlbD5km/vPueO84/xjDlmzZpls4paLB7ed95P0XhwnhQatGTrS2caSGcZyAKy9WUA&#10;OXpn6MgCsnRksnRlM/TkM/QV0gwU0owUU40V48yUnmvd78gPPeSNHS9Mg4+JwzXi3iqRRx9cE+CW&#10;ZqaXWVghh7hJx68RprbIeIhD708IT3qo7yUnEqEnn2Wvn2qpnmamUuygW/nIoOaRfrzanUjUL+VW&#10;ChUWsuBXiEytB7Eq4oGSt59f+/HRT79/9NMfnX/+vcP3v7P68393v3spSP5+grFGnqNJ4WOrfGez&#10;PCfzQkfTTCOtXD2VAgPFCjPFKlOFUn3JMn2ZSjO1VDWZAguTaD3dWGuL4fy0mbEW8mgdB5NBaFRZ&#10;GRE7xEsf40XgKFLyFYj08zHmLx+JcPrlU+KXyXrJ330k//kj6S8f4TmA/2p8z4EIV2CIV2FI12DI&#10;18/4Mpct5eYZ15F00J8lKPnXiaDJP34i/XxKgOcSBicAES+B8hj9/e7knyHi5U+ky78ukfzMX/FZ&#10;i8L5os9SRv+aW5+TRc/IQBxZiI2CqBKnWJH9qZvL3T8sdH231PX9+sDlvfFbO2M3V7p/4Tb9abX3&#10;+tawyAlGCqLKQwwFiCYDkSVO8ffg/ZDvwpMm4C4f4eCBgsOdWTch2lWIdvlXJfUKRIWHEVwsXAct&#10;9Gtf2s/E8MWTP7O/Z8BTHX8k3D9DFAYvBpe/EtJ/5SwG+u4nEjilW4eY6wBQgS0yFZwqKO9+VcIH&#10;It/6RLr1iXJ2d6h3kAzSX3aIHOWvJUS9D9HuQ3RRiCkGsSUhjhTERUEcI2anVUK0/f9Aaf+LWeh/&#10;N4v43i7SKaGif+6ojLhpk9wk5pv+J5uQn5yTLrkW/3er0j/ally2CBe19q2YZC9A0MLeKRrP8noe&#10;IidiKHfLVlfKXxcVLn3n9Z1rL0Ul/aWUAsRkvMDH05csAvDL/xwlmUBFVAD4VFJEvVKWhafalRH3&#10;lLwPPjKC4bl1pd4oSAUpSgQqSLxGUJcNuXP1mbSYv6pKhKiYv5hkgJJ6jKhCoIimxy1tF9UnoYH5&#10;nRVTcy2MtSbaciN9sZo0U0lmVVLoFVRqBZVcRiOV0QjwHKIk4jmVRDKg6owaAq2FNtPB4jcQmGlt&#10;/e7xGWrOz0XUza/d07t+S//yVd2fL2lduqJ/67aluMQjGZnncnKeqipBmhphaiqhynJvFWXgmGbw&#10;KaymEq6kFCIr90ZCOkhMMkhCIkha8jV4RRspvHTTdeuOTV+qyGWEO8yHaH+MVeO//FkYLb8QpcZ5&#10;b7qYEwCNtkGrK9De8fGqcG9vT3ggXDtYXt8VbAk5++vsj6sz0BIdWqdAnRn0BGd6jOlistFavNp6&#10;hNROmNhWkMhxuPz2W8XNCF1hoi01xESQ8xKaH4ZWmNDeyuEaB9oVQNscaJ0IsTqZGW5zUaabETpb&#10;bxSEbxUF79SIb7SXKgKhtTFoDbM7XctL81l89xCKAehtxSnt5esvZuiRwtXnkp9AvYUQup3SVdkz&#10;3IjlY7lzxKV5snCFebjJ+7h1Fvu7wfm0yob2FuEs0Jv8T2uck3Xep20BdLgMHa/DDlu4AO0uwcHB&#10;uxxomw7xho8mKkixbitJL46S3HYjbTffmm6Fm+/G2+wkvjzIyBImV20k1K7FN63Et6/Gd63EdS7H&#10;ta0ntGwkNgmTGoUpTZspHcLUXmHq8Fba2Ny7FppHkSCo4iSjdy2+YSWzh5U9EqT/1kL+lYl2vK5u&#10;moJKvKJChL5GjLXue0fNEBf1wBCD0EKjsFrdgEZtryZjn2rrwFz7sFDr99Z6b+7L+vxJyvtf1UP/&#10;bJVxxaVUxK1C2uWDpEWKrEGMlk6kroyX7g37R6JOUdreGYZemTpPs9Qcs1XsClQdPqg/LlN5mqfm&#10;EakR5KYcZAw+u2Vf3VePuGaR+YNz+b+51/+fbrX/8KL2Hzxq/2+Pqn9/VnbdvlDUMEVG9b2GcqiV&#10;2jsnOY9wg8Bo5UcBl5VyZSxadJ/Wqj6uUXet0nSr0nav0nat0npUrWlfpWFXIP8wXf1JgK6ntbaf&#10;hl6ImmGkvnawtaJz4RP3+bTg1Tir9SjtnVTr5UQXeoR/u8PTDlPPAfvwVN1nkdYv6wpryxrb3+Tk&#10;vyuvSO3pKZyYaGYw++cXBpcWuwSzjRxWDZPWxGbW0cnVFFItjQTqrVw4jrOBSa2lUc7yLdMbWbQW&#10;Dhu0t/O57fyZeiapZYbSwiA2E6cG6VjGIn1lnbmxhD9YJUDbtJNd+vIqBcshdFIJtVR6OY1RQSEi&#10;0/ciBheUoA6ooOBBO7IKWYt0QCRoHYsKVhVhJ9OH+2I7W8KbasOaaxP6OnKnR0vJ2HI6sZJJRhJK&#10;V7OpoFLHZTXM0FuZpEE2iTJPX1pnHO8yd5bQuyu4j4ezm3uLWD6rk8ZoZXFqyHAeaXCIZjYdiSEG&#10;ZTObeq5dEZDTABXYLNKIo2zyzCpnc0cAO2Ah69M+f3udubjMYi6wewjowoHeahKpd2W9dX65ls6p&#10;QmMbR4eHpvop2D4+sXeFOQy+Gu9tczkLtGEGpomELsVO5KMni0m4Wg4c/ouYbAB8VjOMNh4bjHPP&#10;wmzXHLeVwwRnWEcj1YNzZsLZqttZjA7mOax2Fkwrm9XMZICegBoavgQ7nj0+UEIYb+RS6jnkCib8&#10;YqxmwBfbw6bR1ua2P65/+ri0L6RurxG3NunMOWIvDvy0Tw2xaKs7S0fHK9s7/NUN1rKQR50lD9HR&#10;I/OcFs5MPXeumjNbzeHXzsw0c2gdHFInl9jOp7VxGW0zsIdGlGrLDLeZy2uZ5dYwiNXksS7WFH2V&#10;Jjzknx7wT3f5R1sCoXBhBs6FhWujTjcxCfVsCrjvPQuCgcWF0cWlgdm5JjIpd6AnvKbctyArrLYy&#10;pqUha6ivkojt4M/0Lc4BugW8lhkGAIwPoA08nGDQzgAnBh7RBha5gw8amTUUQgl6omhqDLmtzWf6&#10;v4XNap1hA8CD3cBh1fJg6rgMQCMH7JbWxaR1oDHjaHxvc0/m27ggMxcfFUsPCX3X64rWf7z7Rlq/&#10;wOpFpYNPlYN34xP/rmfBvW5vuNEFK8lVm8mNKzG1a5GN2zEdwqiOhbcNc2/rl6Pat5P6tlP6N+O7&#10;V2PbNuPbYVWZ1L6Z1LaZ0LKe0LyR0Ii867aSW7YT4ezQ23HtG7GwA0bKzbg2UC5F1M/4F0+7Jg/b&#10;vh92iCa6Z7Bfl5xkDe2l9oJuixH1oMN6bOt+au9x1hDYyU5y92F6/2HGAJx4ObUXlIeZfVsp7Zup&#10;7VvpneeARYTtjK6NlDZBVA0/onIprgFuSe1YioDTU6/HtMy9q8I/z+ixCm3Q86vW9IQd8PtGYULH&#10;QXr/Sfbwcc4wOOhB5sBezuBOzuBWVv96WvdKcgdgM6MXNArTexCDu53ZB+prie2LMU2C9/UriW0X&#10;WU2AWY9v20rumg+rJXpkjz2KH3+cQPMtAOcADgQuZz+jfye1ZzOxYy2uFem5dzaT8W5aLxL0DFoQ&#10;Gbye1LGdMYCwld4vTOsDbKb2AlYSOkDLfs7IXvYwAHRYiGlhBBVXaT3OlNYp1dKf9HCajXXdy3c9&#10;ybNZi1HZT1TbT9LeSjJdSXVYKPJfb8vYm26GCNPbFf3CTNgr76UPHKUP7aX0bINLzuxazGydLWpd&#10;bR8+pTChlYVP63O7q+ydFdYKB7vKw27M4bYXCXsr5KMN5qmQ90k4d7zEPp4jHPGGjjl1H7npECfo&#10;hPn4lGr5EW8JEU0gugrEkv7IFjvkKO/yHYRz4cLVFv48mjDLHJvj983zmucZVfypKtpQ9WDrCIma&#10;UDes45Wt5FGu5d+i5l5m6F4Qlz0yjdst/TBmb/XWziLEwuCdvlqQt3tWfnr1aGdvV252zovH9R6O&#10;fX4Orc8MWtz1S501qjzMavwdyz3ti58+BN9ccs20kvTk0uxUs130qzwftQX49QW+7fENbnvp2fDs&#10;cauXU+srh7a3zuX+tk1RfqtjvStT07lh2Y+tk3TUI421w2xMw4y0PJzs35SWjTDnoOSySQufvMt6&#10;r7/TDb5sEXfDIUvSo8I4tDGzidRPXsRv7I+sLjXP0ZoWaS0LzGYOpY/DmJwh8+aw+ysDJ/PZe5Tn&#10;B0QDiGYI0Zz3+xyY2cZjb7T7PbSGnusMuar3OWngXjjNBr8/TG6HcvAfswl7qeNbaV276R3LYXVr&#10;4U0bUa3rsZ3gl4315L7tjOGD7DHwRO0kN28nlW4npAoTQzYTPTeTH2+k2FIDVLC+Gu0uWnkWhglm&#10;T95bv/Uzj7LXjtBVCjbQibQwT7K2S7ewSTWyTNA1idY2iLQwjbc2ibMBpWmMpUG4oWagtqKXmqyb&#10;ssQj2fs2krfNZUQsVKXs9JRcDFVd9VWeWxmFWxlHWRtH25hF25hHWpuFWZq9szB9a2721tTkra42&#10;PNmthkagqWmM9cO0h1ap5iYxBtrvVOR9ZCTcZSWfqyv5m+iH21jEO9ulWZpEmxpE2FklPnHMdLBO&#10;NjOMBD0RHYskZAY9jXRDAUhFAeVx/7aT5ANXPc03jjYpLk5ZYCdIAPGZ+k13tM52tM51si4A2Fnk&#10;2lvmOjzMcbTOtLNKNTV4Dw6tIOV294qpopiToYaPpcEbM703xtrBpnrwNMBmhlHmJnFWZklWlmmW&#10;lhnm5mkmJqnGRvEGumHG+iEGOm9UFLwkRZ9IiT5VU/QD5wNO8iE8n3HCQ7N4c6PPUwKDnRhpvzPU&#10;emuoBUb7DRzQrB6kquArj3p+44rltSsWD+45aaj5m5lEWJi9NzUOB1iaxehqvVFW8FFR9AUVI4MQ&#10;Xe0gNRVfDTU/TXV/U+Mwjxf5yYn9FWWU2mpmZQWxvGyiqnKiumqyrHSksKC/IL+vrHS0rhbzoWT4&#10;Q8loSfEIoPhC2mfE+yLq99z4nnNR/WZl9AAyM3vSs36jTEvrTEnv/KqEKyntv0lSUutv8g/DeskD&#10;OnE9GlGdqmGdqiEdqm/bFQMaZH27VIJBpUnGv0bMp+KeT/ld3/K7fqUifkW3vIrv+JTe86+SCGyQ&#10;fduqEtalGdWrEz1slDhunoy2yyQ9zmO4lcx4lPK8K/je1QzXEobrh3PoLiW0J8XUx0Ukp3wA2bkA&#10;1EELaIfXPvtAd4NTSVOe5hNdsvCPsrDOaWiHtGmH5AmbpAnbBFBO2SeBFvzjDLJrHs2tEOOYjnXK&#10;AOCcM0F/OBD5cTZiiM8roA9oB53nfJKXPZxWnusInmjynLX4znqzT63mPJ7w/P0IvkFTwTEtrxJC&#10;Lbx1H5gpiNm4uiTn53es8+gHC+iTFfz+/PQ6ewiZnnaLNwbPUHs2TS+o78xO7J3NbQkA9d/k3Gh+&#10;wyhgZxbsZGx3DhbAiANGvC+ifpFVgAPB2CF/6JA7cMDruyCAO/mMFj6jdZbZtjDTs8IfWJ8dWeMP&#10;wxaNO7hCbVxnta/yRhYXiLyV2VEmN6FuwCasSOVlxjXz8O81g68bRT8wT7mtG31N9d01tYjvFSIv&#10;KUeIKAcrqAcZGoVYWkWDF5OUZqSoQdZN/Zy7hjl31KPkVf3C/bLZ3ViIyz3g4cFVgHFAErqCClhE&#10;jMv/EshgAoRfHDDCV8N4DuiPgBwXAAc9swbX2KOr7NG1mbFz1jnjgIMlwuEy8XiV/HGDBm0xoR02&#10;tM+FDnjQiQDmeA46moUO+XALaN/ngp77i/it2WmwhyXGEJ/YTZ9sIg1X0ccrScNF2O6ckZbkwbr4&#10;vrrYgdq4/vq4ida0sbbU8ZZUUE62pU91ZeJ6cnH9+fj+EupoJR/fssLoRYz+Gqt/md4DKuDOHixM&#10;naxgT1dxgONlzMHS9PEq+mgN5nB1+mAF1sB7S7ASBovnLWBxZwEOeBXOjx9uEvc2CDtreOEyen1h&#10;amVubJE3ssAdEi5jNpemQcv6wiQoQX1rBbu7Cgtg8KyChxl5XJE4TgCy+BX74Hme+20BDOoXre25&#10;AD6PFUYAHc7cGDzX728COiCAOuiGgOwK4SsBfP5g/E/BBc8hQcif2pjtWZltWeW2rnP6dxn4Azrl&#10;Ix3/kTl+xOvY5Lesr44sbLNL2vvkrL3v2fhrWLwI0DHJVlf8oPGgQFMkXlsyRhOVriyfKy9RqHA1&#10;T/nHNLXvUlUv5crdz5eVyFR6kKZy72+Rqgz7YIQUpbuArxYByYqwJ06Uv5WkcBsspqvez9YUz9OR&#10;KtBDFenJwFMLn5GvLl6gIVGkJfVBV6ZUTxZpBC1l+nL1Furt9vpdTkY9TsZVunJgq1gjmUhdiRRZ&#10;kXjxa8ESv3hL/vjo5u8eXf/+8Y83jH6UErtnclvO8450xJ37r/xfZrVX9bDQBDZ2dJ46uDHTv83r&#10;OVkcORGMnMyNH89PHS1MHM6P7s0Pbs93CgVd67ND6wI4ule4OAW+IW8vo3eXMTsrGFBuLU2DdrB2&#10;Y24clLAMnp9aYsMz165x0Wv86Q0+dlOA3V0kH6xRl9mTC6zRBcbY0sz4Og8jnMdtCQgbc5j1Rdza&#10;Eg6UCBsLcAr9rXnc9hwWsDMLzyMO2Ocj/D0BDErwJgFvBiSrPML56wV57SAvk4sbXgQ8/LCjvfA0&#10;nvObzzAA+Vn4lq82PwcR298CHlpQ7gjg8GIk/BcsbvHQh/PUPe7UFq0NWptcXkKTlrglpMXLDuG/&#10;WIRc03JycjIntYdvjzgvNt2H8NJbIz+eTv54Ov7T6ejtk6EHxwOSRwNiR4O3joZ/Ph7/PYT+96OR&#10;76Exqd0Wg8ZntyNRP5UYa2VryORryxbry5abKtRYKdXbKjfaqzY5qJSaSJUYShXoSmapiafIi8ZL&#10;3Y8SvRcmejta6UGI/K0gqSt+oj/53Pve486/P7/xB9cr/+rw3X95fvOPYQq3k/RQcZriwahrARKX&#10;3spcT9SRyrJQC9dBjaW/hwSsHRZBQMFy6XgaaYpGmmCRxgTk0U362CFj5CNj8IQxsMUaWZ8Z22BP&#10;bM5Mbs9M7XHQBzzsIR8npMICeBE/tM8jrpDHlihj21z8WFlOuJ5mopZGmoF2uoFGjKrUW9nb4Wpi&#10;ieZqrWG+GxO9xxwmn0RcECwzeCuhSfm3JEzv3H4CJ2ZUjJQVfy0t6q0i91pDIUBO/CyMVdLjzP56&#10;nwlg/zMH/FpFzFcV5S8p9vyW6CMNy7C3eb0f0PMVtOW0SWoampRHppWx2SUUcsbEaPbYaAkBl4Of&#10;OpsV+GsKyNhcwnQOdjIXN5VPQBeSsAVETC4enYqeTJyeTJ6YypjC5GOJxThyEZqYP4nLm8IU4Aj5&#10;RHwWEZ1BRmcwMEn0iRjSRCpnJnB4MmqcWDGzntJN1nsWJabyTMvwjay0h4IkPHUx/PdxcSSv5juU&#10;5Bs40Oos2e9XyEj6gFJO2k8e5a8o+xpOaCkfqKIQoKzwSkneV1HOR0HWWw7lCXYrI/USJflC/MFT&#10;sfuuD0Se3Lvz6O4tp1vX7W9es7tx1fbeLXiemAd3HUVFnMTvP5J48Bj+NV3MBfy+rizvqSj7Evzy&#10;LSP5TFrcFbRL3H+KxJLKSvjB3lfcFyXmBe6CtKinvNSrszTCn0vYT0u/lpH1uqfodE/TQcPe3yOu&#10;OK8H30RdqCHO5IzBOZbjB/ojejuSpoaLuOTyRUYOCxM7PZBNp2RQyKlEQioRl0EhZlFImWRiBhn3&#10;VwGMhb1vMnYkFTMCyjj0cApxMpkwETHa87a3LWK4Jwk9kYZHx44Mx42OJIyOJ45NJI1NpU2g0ycx&#10;qZOYdAw+FQvAAZBU0hnY6QxwWwnT+aTpIjKmhIoppWE/UKdLKFOF1MnYqd5k8kT+DLmExyhkUXJJ&#10;eHCjM8bQ6YNTxZP0JspSD3urg7xW1E0OzWn3DCkzMo3WVA0Bd0dKzFNB5pWqYjC4L+AefXG9X4Pk&#10;Xv4WJZnXiih4GME4g0GWeuAhce+F+D3X21cMbl7WvPaz2uUfVH/5C4Lape/Uf/qz2rUf9UWuWUrc&#10;tUc9eCwv8VRZ+oW6vKeqzDMAqCugfOTBHUG9QaFCUdIRN2/4/vLTU4l7ftqq4eCnRuyavaKIs668&#10;I3Z04nR3ETpY2WGgoVkKRJ0YCvOJV5MoMFCE5/3Vlf+gI/dBR6FEV6FQR7FQVz5HQ7zUWK5IXzoW&#10;dSXk3l9iZK9maItm6ooD0nTF4NzOOg8SdR8k6okm64ulGIinaMPqFyFDRwIhU1cSmRL4WzGcrScH&#10;yNKVRUCSS5+DNCJ9cvTlU43l/bQexD7VHy6NOeQMQ6v4JXrfLLVne5GwtUxencOv80nbAsYWj7pC&#10;xa2R8fsMEjTHnm+tLvVyCVCXDtKQTnuom2unm2KkkGuhXGqjnqR+J17xKnijdj/RrrOUqbNWKbbU&#10;yjBUT9CUj1KVjlCSCELdfX7nZ8dLf9D9l/9k8qf/avPL757c/dFT+mawmsR7Y+UUC61m90cdzxw6&#10;XK0a7LQKdCXSlG+Dj/smJ7MCE/0CG9tIfYPMZy78wZaPywQWvgHf/5rXizqYvgGR4Ml0j7A3TvA3&#10;j3CXdya/++x9ST+ckr87Jf/llPznM/4jAYw44K8E8Gf1+7cE8BcHDPMzRITDiM/mEr4EBxMTLh2j&#10;f9gbhwXwt3wiwXwJpf0VsLr+Da6Aqzsl3IAlKCwyJSCmOCw1yQ8gniLEkoOoUhBFGqLIfMRLCIdv&#10;LHRcmm+7NtcCuCJou7zSc317ROQEC4cUfyI+gONlYScKyttgz/vo77cn/vyJcvnvAC4ZDOwJ8ecj&#10;/I+HuB8OsN//+rTPHTCigREHfFEDg1LkzMh+DTwRMlnkNwQw5czsfgM4BGx/SaAPoufP2sGwIIt/&#10;C6QPTQS+asZ9iKEBLYVOjiWhnrlfe5747zYJf9YNNHsR14NdyGwnJ3Sxw7v50t7Z/6j09DurqN87&#10;FP+TVf4dt9LfafmahxW1s1Y3IGjj8PhDca29yVMD1GMd0ZeGqFAtmUiJe68eSPhJKPnfRb1ASSO5&#10;BL4GvK/O3vmwAEbeXTLi3hL3PGD7Kx2iIPlOQeqNokQg8l9ZACWpQOkHvnBaablgSZkAaaV3KNXQ&#10;azIvbhu4KT8PfplTnTtBaWAv1jJmy0iMEjylAla/ZBga4QxcBQ0DyjIyoYxM/Ja86ckPRHwNk97A&#10;YVfSKFnjoxEtTW8+VDl5Rzx0DFTTfSImbX79jt6VG7pXbxpeu2kiIf3k1h27y1esRe66qii/MdaL&#10;19OMUZB7Iy79SgL1WhoVICsbJC/7RkE2REE2TEkmRFMxSEvS5Z19UG90Aj78JT/EbC9cefX1re04&#10;1EqskiDKYDn1BdRcCtFp0NIWtLK9t7W9uru5tL+4cjC3dzT76ZAH7XGhTSpEbDotD2a9N5t5r7+U&#10;pLMap7wRKbkfKXkQInYSLn8QqiaMMFqIsWMmuKw3JkALaGiZBe2uHK2eCeCdGWgTD3E7mbnuc7Hm&#10;W9H6u6HqgNUwLdZb7c0SD2i+E9rE7DO6F4vDBaGOR++tT2P0V+IUVtOVlzJUF1O0PuY+gfqyIO4o&#10;tMZY2Z5hb7IJxCE2ZXiePb05R9pfZhyvME/OgA+3vwQb39NN6Hjj487y7hp/Z54Nba9AB2vQ4dqn&#10;g8WjQ8Gno/nTVdopbURQnjqb+Hox5PFepPNJrO1BtNFegu5h5uOdrKT1tNLVpOqVhKaVuM6VuB7A&#10;cmzHakLLWlLTenLjxhcBvJUyupM8IXjXgX2Sv/ym9iilay2ufj2rdyS84aVGoK5ssIZGsrxWtqRK&#10;urxSgq56nKV6qLW8n4u831ut4Cz9tyU6frXqz1t0PBqMfIvMA8PMQx6ZhqkbR4qaxty2SrtsmfYX&#10;/fjfqYb+USHoBxlfCaXXJrqhzhoBLrLPglWfZ1sEhsrZRCtap6g7FOk9rTR4Xq3jVqHwKFPmUZS6&#10;n5eKv6P8KwPFQAXN6Hsm6d/blfyjc/l/cq/7h5f1/8fL2v/2vPr7pxU37AtFjFMkNGNUVCPM1cPt&#10;5b1DDIOjlF1eX1bLRVk16T6rVntcre5aqfm8Utu9Use1UvtRpZZthaZdsbx1ttqTYN2n9rruGvpB&#10;qkZRmrqxJkrehe5vF7Ojd5PM9mNkj1M0NmONmSFPO+0cegzdR2xD622Dyz2iBis7R0dx1QOjeQND&#10;ITXVYQ31sW2tKb09+WOj1SRi5xx/eH21e57fzp9p4TCbZxiABia1koT7gJ0ClSY2HbS38WD7C+qw&#10;J6bi6pmkphlyI4NQT5zuomMJ84z5NebaCuFwHQdtEz/uUtbWyEQeoYtGrKUyy2msSgq5mkKooRLh&#10;8MozQB0AGhHOV4H9A2oohFoq8XOdSgQnU4KfLsRMpI/2J/Z3hrc1vG2sftdSG9vfkYMd/8AgtCzz&#10;6xc51RxGKRlbgZ/opGHoC7TNbe7uBhn+n+Z59O72zPLWwjR3pp0+086Zq6FS6hkUcDkAcI2gDkB0&#10;77ecCWB6Ow38DJAYq9yV7TnhFnd/a+Z0n3e4w93cYPOX2YPEqaK+nkocvmN+pYmz2DO7OsgR4Hnc&#10;uWXu5hJljTMyT+nhkLunpzo6R9vrx/rqCNPg0iqZ1CoWpY7LqGGQwZmAW9Al4HXMckC9iowH44+M&#10;EjIsf70XXHgG3K4vIBq4nQXTzKQ1MaiNTGodjVSCmcwbHy7FTTdx6VUMHPjFtZg8XU7G1ZCwbRQc&#10;dpa2JORD0AocTXE6D0Fri+v8Hsx4UW9faX/fNAW9tMrcP5g//bT8CVrnLdO7MYN102PNLFYte7aS&#10;I6jkzNbOzDTNUNtZmDY2polHqefT4YeHxWphzrQwuC2s2WY2r2V2tppJriRNdjCnKCu0jYPZ0wP+&#10;x23Oydb8rnAejNs4C9dGn2qeITRyKXUsci2Z1Eqj97E5Q7zZoVl+N3emiUWppRMSOlvj2ptj25qS&#10;uttzRgfL8GgwIMjtAwcFYwIeTgDyAINGMFagA1jsXZwDgHrh1BjY8PMNvbAhoInLbDjzvgi1PLgE&#10;LS0zjE4abZLNmyYye9qG6rOrS0IzoxxeeShahmnZe9xXdf5FwuOOfISSYbaRfb2j55DH2zGvcFZo&#10;1kpizUZC41p081pU61J4Cy+wbithYDOhdyO+ZzOxR5jUK0yCpwdej28TJsMCeCOxZT2hEbCR1LCZ&#10;DP+zy1ZC21ZChzC+HQ4UjoUFMALTv2ghrHYnqWs/tXflfSPDr3DKJWnIPgrnnk73LRCEVIP+u8nd&#10;oMN6TMtyZAOo76X0gM6gBawCjWAnmwmtZwK4dSu9/RywiLCd0bGR0iKIquJHlC/F1cEtqR07KZ1g&#10;VwAkT/V8aA3rVTHZM2fYIRrrlsYNKgM7P8kagvLGPuaMHGcNrSS2rad17+QM7ubCMwFvpPespcKh&#10;wFtZ/QBkbmCwuBDfwntfxw6rWkpuP2c5qX01qX0tEeYwa3AnuXs1qon/poLtV8Twzmd65TN9Cpbf&#10;N4IB3M/oP8kdASDed/ss8/N5KDBAmNS5FNXIC6vezgBHhNnM6N9I7wOsp/UibGUNApA6aF9MaOeG&#10;VvTbBtXpOjSZPRx3d6QEWq8m2UFFTlCh5Uma7lGyrjDReDHZWpDntd6afIpvhWZI2xX9YM9rSV1b&#10;aeC4A9tJ8JzK6+kdS1lt84Wt6y3DH4kMaHHx06pgd4WzvcraXCRvLeAB20uwA95eJO0u0vYXGKfL&#10;rE+LFEgwBs23QnM5Hzmh+9Qn21izTzhLiGgE0dUgpuwJS/KQo7jLs9yae729XDE7N0jkkEfYnE7e&#10;TN0stZg3XsLo72VMDdMo8RXtKo5hlzUD7honydkXaD0piczBdIxsFJaMubtGv3gS//JRoqV+qIXR&#10;2+SM2vEx9HR7W01YYKvvowFvm/YnOs2PtSofa9d5WtUHPK72f1Tp4Vjz3K72kfkHe+0kK1SSvVK2&#10;o3HJY6e6Z94dLwN6fQMHXvu3eDq2BNhX+VkUelv258RskfHMvqlIb3gyWh2daGO9MEujYFO9lz4v&#10;45tb8LR5KLkG5xjZKOOWK+qad+9x7mWrxMsWcSiHxLaxJcLMDnF9v3deUMUjVc9T6+dp9TOkbjoJ&#10;TccKOBOHCx0fZ9P2qE93abqnbF2IZX004cgvsx8PNRryMsIHWLPDbLkh9rMhbjQvH/zjaNqLD6vh&#10;IydZxI9FU0d5Q7zg2uXw9q2Evv2MQfg5Se1eS+pZTezeSh3YAr9mJNcKE3M3k6I2k/y2kp4Ik603&#10;EkxX4h/iX1sWm2gESqu9kLL01PD1NAW/XbyDw3ZNog1NonSNIw0tYq0d012eFZsYRlsaxj40jn9o&#10;HGtpEGmi/VZPxVdL8eUjy0gzbV+FB7Z3fta69b2S1E09PQUnawN/W5MIG5MYG5MoG9OIh6ah1mYh&#10;VhZvrSzeWFm+Mzd7q63zWknJW0U1wMAw2tw8zdw01cE2w9o8DoynjnqQhvIrgLZaIGJwkal/wVpD&#10;nRAt1QAT/XBnuzQr0xjQYnM2u7CFcRTig5E9GOmGgm4ocTeRmw5iIo9B3dYyAQkCBvuxtUyxMU+z&#10;Mc+wMcsGOFjlAxytc51tcx1tMsDeDHXfaqv66Kp4yD2wFbls8OCGubqcu7n+W0ujcPC7k4VxjJlx&#10;rIlBjKFBrKFhkrFxiqlJOrgEfR3YPQPA+avI+yjJeoFLAOcPWpCQZQCogEUD7XeGOmGGOhEGWhEG&#10;2uGgYqz3HpS6Gm81VQLBhuL3nty9aSt2z1ke5a6u7IMkzbaxSjA1itRUC0AcsJZ6oIFuiLFBuK7W&#10;G22NIFBamEa7Py2IiuguKaQ0N/IqKtClZSMfSocrKsdraqerqieLS4ZycrtLPgwDiotHAEVFw4WF&#10;Q4WFI4CvAn//Q/ubkdGdlvkbJKd1/CZfed9zvvK+5/zDpHnamEnyiFHiqHHSuEnaqFHKkF5Cn3b8&#10;kG7SgHZCn2ZCl2pMu1JUi3xEo0xoAyqk4n5g+f1XZff8P9z1LbnjXXzXu0TEp0TEq0H+XYP8m0aF&#10;ty3K7zq0IgeMEsYt06dtM7G2WUTHPNqTYtazMs7zyhn3CrZbOfNpKShBC8P1A1hFeVRIcsonOORi&#10;HbLJT/JJSNboJzmEx7mEx9n4Rzn4R1lw7miHtGn79Gn7VFDHOmWA9rO1f5W+YBMEsAewiEQPI3UA&#10;5Wk+53ny4ouXKy/sF585cB/bMpwcGC5PZ3wCOW/jR7wi6p+Fheg+072mqXLLwONRTEMdhcPc2l3k&#10;bPPHVxj9iPoVckcRbbD+NwTwX+XTr0F8w2/x2f5eFMCAi40X2qf2+JO7vIldeG7gsf250S3+wCqr&#10;c57SuEhrXme1C2d6NtndGyxA7wazf401uMga3lyhra/ziXRyUVPni4hMeduAH5Wf/aTu+72y/zXt&#10;cGmLdDmz1AfqESIKwdLKYTLyIdKSr9TlA5wskv3ci188LTQxS0CphYnqxD4wTBLRjbyn5uPsEjPe&#10;R4CWN7eomINZ3O7cJLjAc7MCFsF5fnOZ/wHnQ/T3lcw554dD+LwTGDh4Dpkyc4U1sswcXqQPAgSU&#10;vgXawBJjCLQL+VM7AgySW/XjBu3TJh1WwrszsP09noN/qf24AAMqh3x4aqIdNuhzuEzcmZ8W8kfW&#10;Ob3L9C4+sZE9XUubKKeMlBGHi6e7cic6M0db0gcaE/tqE7prYrqrYrsqY9rLontrksdac3B9Hygj&#10;VfTxWgBtrIY6Ws2aahCQOsGDBC7ncBFzvIw7WsEcrXwWvRftL+B4HYNYYaQREcCbgpH9dSxgbw23&#10;t4bZXcXurEzvrGBAKVyc2lwYP4vFHAf17eUpsHZ/Fbf3JTISeVzBcRGQxa/4DwXwtgAOkTxXXIi+&#10;PVdioAIWwaoN3iiiyr4F0WBfbbi7MA0WkVXIzhEHDDi/4/9TcMFzgtvgTq3xupb5zSuclrWZvm0a&#10;eo9KOqXhThljR7yODX7L6urowjanuK0f9dDz7kNfdQu3QF3TXE3lMi2xIh2RRF3pWC2ZFAWZHDnx&#10;AvkrsADW+D5d/UqBokSBgnSWsmi6Khzd+xUZag8AoJKmcg+xvEkKt+GwYPlbiOsFgMZzDZwgd/Pc&#10;AYNNwIaZ6qJZaqJ56uK5amI5qqJZyvcRslUeADKV7qXJ3wGAeomuTLWpSuNDrVZrnW5b/TZ7/TJX&#10;kw9PjJqs9GpN1LKN5ROMUaGaD0LUUEHSys6iOvJy9vdU/e/IRd0WfZ0Y1dRdNzDQ2Fadl1pXEA0e&#10;2uHGuKm2FPpgEXOobGaidhbbvEJrF/J69pf7j9dG4f8/WIYfgLP0zvD85fAtFsC3D8nRvT579iQs&#10;nCUtXyWAH7HdJfz+InFvmXC4TAb1rVnMKnd8lT2+wBxapA+DFxS4QZtz09tzWFBuLGLWFuAM+Qjg&#10;G/iGYPps7WczuvPrOGBYAP8WB/OYvblpIWdslTG4RO1bpPSCEgDe4eCtCF7d4O0B3hjgRw/5WTh/&#10;sVwEPPzw3MZf/i/hIsjTiDz2yHMLHlrkuf1NkIf5W5AA329B7C+oIAIYVMDizix2b5ZwLMAd8/pP&#10;l0bXlnAzwpViwvwV+/BLFm+vqNk8eWSBbw3eGnZYaxf7iJXcHPr+ZOKH0/FfTkZuIQL4eFD0aOjG&#10;0ciPe4P/CpF/OR794WjgwUmPabvn3aD7/5KiIpEk/yBF8UGmOvwvCEWG0h9MUOXmMoAaa8Xqh0qV&#10;lkplpkolhspF+ioFOiq5OsopWqhYDbFo5XvhinfC5W69QV0LEP3ZW+S751d/53H7z8ESlyOU7oJ2&#10;n3vfv7j2+5fX/+B5808BkteeP7hc4ee6jR7eoRMW6aQlLnOOQ1+YZazPM4UC6g4Ptz8zfsQaPmaP&#10;bLHgVM8r9JEl6tAKZWiNNrLBmBCypk4E5F0uFtTBgCySh5fpY5scbF9+UqimXIySVKIaKltPIUtX&#10;Nl71fqj8jbfyNz0kr7aG+51QMcd89hyFsrW2TSLNBASlityxkxT1kJXwkxb1lBH3VoADkrzFRdzO&#10;xCQ8Se0Z/giK4v7yor4qqNcoae+b9x7dRrnoP4l7WzRQPM3/QJzNmiZnYwgfaPRiKjljcixtfKSA&#10;iEHifS+Sg4MpIMHZgM8jgPOJ2Hw8BiymYaaSMdNp09NZaEz+WULgIgw+fwpTgidlT6EzpyZzSdg8&#10;OjGDikkgjMfiJlKo7BQCJ3GCEVA5oPsy9rKs3aV7D1HycOJlZPZi+MzFP+fVhIOAz+J9v0Va3AuA&#10;kvC+aILlUb7yMj4ABVlfgKKcH0BJ3h8AFuVQ3jJSnlLiL8QfuD0Qcb1354nIbefb12wBd67bAe7e&#10;sAffDWAlfMtRSvSptNgzGQl3OakXCigPZTlvVQVfVQV/RZQf4Oxv/fA8sogPBqWshA9Sh9MOn61V&#10;RL2Sk/OWUvG4Kevw0wPzy1JWMsaeTsFZsVVDJWPMKsJsBZFXQmTmYUmpk5ikyalUNCYNB6vZJAw2&#10;fmo6fmoqYXo6fnI8enQ4YrA3CTuZhB0/Ywwh+ayMnR5KJE7E4UZDRrqCe1vDR3rip8eScVNgK0Dc&#10;6Fj8GByfnTQ+mTw+nTyJTsXjkwifSSFgAal4bCoBnYSeOIsthsOL0zHjMNjRNOx4BhGdRsSk4uAc&#10;1PlkagmVWUaZqSRxG2gLtXhB6TArownzLrPd8VWmmlWAuMqze/efioq4i99/AW4NHKItFwDuC6hf&#10;lL4XuSh9L4LYlK9BeclLPJYRs5MQsbp/0/T2FaPrP+td/VHnyve6l7/Tufaj4a1LpneuWCLcu2Yj&#10;estOTsxRXtxJQdJVTtodfjbkXisovFWQfwcQF4efB32NQDVZtzu/6Fppe9YXde2trswxpz+uzgjJ&#10;Y6e0cWF/Q7K5eqTS/XxDxSID+RJdOUCxjnyBjly+jgI8d7imZKmJYrGhXIzs9RDRH2Plb2ZoiX8V&#10;AQxI0hVP1YUjgNP1JM+977kJTtMSO288B9nJRe+LTCqM8JsOOM1IPspM8aXG3Zgn+qTm7NPZyS3W&#10;MJxmZg67PU9c4+NWuTjwvtoWMNbZxGUqbpOMgWg4iDgx21RR5e8epqcUpiWX9VCn/JFpwUONYku1&#10;GLkbb+79e47mgzorpVpzuTpLlRobnSpbAxgHo3Jb/Wwj5Uh5Ed97P9n95b8+/OP/z+IP/5f5H/+/&#10;tj/8o/PVf3t6+8/ud757LX47SkEq30yj4YlJ/RPDUhv1Dw+1KhzN8qwt3uvohBroj2amQfOMDXJv&#10;X2U0utVjc1ILzi1MlUAc8Efi7VPCjUPsmS792gEDvjsTwD9/y1+tLSJuSVfOZgIG5bVPZAR4AuDP&#10;nKnQL/b3V/z/WQBfOsD8BDtg4jXYZdJEIIboGWKQQAHiysG5jmcUIJ4yxFWB574lSZ9gpPfGxdf6&#10;bgrafua3fCdoh+e+3Ri6vD7489bYz4eYa7AWhW3oXYgOdngTXCkSzntKvHJCuAw4xl8CQPRbYC1E&#10;uY6s+gIYhIvjcLb4+RK+xAT/VQmfi+Hf4EsE8J0T/M2zVNjXQOX/jQD+G3wJob5x8WQOCApraNfR&#10;4URJV/dL7ok33Itu2Se6vCuc3YHcYysDyiby8TvuJeM/GPr+aBb2nVPBT0/rbjyt+JNR5E/G/i+z&#10;G8bnN7chaH3rtKKkHbwNJC9by9xy15EPlxL1eyDqLa0c+ACeHv6v0vciyH+rgBcXIoBBHSXm9a0A&#10;Bh9tiACWeQA+UN7KywZKgI8z5TcyaqEP5ANuKXlpv4jyyq8rwXLa54SNM0sV5JkSPLUIS/pbAric&#10;QiynkL6lhIArJRFA/2oGrYZJB2UljVIDXuBdE+mlXQHRBU4vInUtvaRU7K/dM/rustZPVwyu3LC8&#10;edfuzt1Ht+88FrnrKiHuKSf3WgrlLyX7Wl4+SFkxRFkxVEE2RFb6nYzEa/BLhextW3tlh6qAUF5u&#10;1Gqyy2KQ4rzfLWG0+Hqs7HKUzmKs/VZBJDTYBnE5kHDzcFmwucpd22Rv77KhQza0z4Q2SNDc6GlT&#10;3FqaCzPMkBuls5SgvRqjuBEpeRglfRIuexSicPRebz3SjBX6cKEwEMLWQ4u4LwKYB+3MwQJYSIDm&#10;ejhF3rNx5juxhgcRWoeR2pvv9TihOqv5TyF6DbQ+DS1M7jZnzEU4C8PMjmMNwSHm4qQFCTIbKVoH&#10;yVZQgQ80XQPtsSFoaWmLvbhAXl+gChfpO4uM7QX65ixxZQazzJja4ICvonRocxY6XIU+bsGcbMLq&#10;d20O2hRAW4Kj7dnDgzno4xJ0OA+tMSDayPaHeH7IY+H7RyeJjpsR+othymtxNsL0uLXU4tWkqtXE&#10;xpX49pW4ruXYzi8CuGE9pX4jFY5FgwVw6vBO8vhCaNfQw8SNyJa9xI6V2IbVnIES1+RHcl668kGq&#10;qgky6unSqmlKaol6mrEmKiHm0t5O0p6Baq/TtAMLNLwqlZ/Wq7tV6bzMMfR9ruhmqe6nYRSp5JCp&#10;8LRM7EnxZfPUP2uE/VH+9R/vP/v5prP4bWfNm3bWt6wDFJ/mmAc2Po0ut/HP1HmcLG+ZJmNVoGBf&#10;rfq0QscnQvGlh7yng7SXoYyfklqEhEn6dcfSv7jX/2e32v/jed3/9aL2n9yrv3Mtv25feNc0XUIr&#10;9lwAhxkERyu5BFxSy0dZteg++xwBrPEciQBGBHCVhl2JnG2Oqss77WdO2i90dIM0DKN1dGJNFX3z&#10;n75dyI7dTbU6iJM/SVXfSjDivncbfPK4WdO+We95ne2r0uehlfF5I8PTUzNzTWRqBR5fMI1O6e97&#10;39Ic0VAX29aSNdRXgp4ow6MBFURsDZWIzLCLaFcAYmfPBSRszji0RjalkU2qpxJq8VNtZDSaR55d&#10;pW+sUY42iJ+2CCfbpI0NKnWW3Mcg1lHpVTR2FZWCuMyvOLe/gHP7C6gCxyXjQSPiZWGrx2U281jt&#10;C7xiwnRYa71Hca5bQaZnaX5AXfmblprE0V7wi9kHGpxiuo1DHZmlM5cYqxus7TUiIoC3Nplzq7wJ&#10;NrOVympm8+rosAhEfCEiC5GrRgThVzSxaK1sRgedNMQmURZZi5u8TSHnYJtzus/7eCjY250FLSOU&#10;6aK+rtJpdDNvvpYx28oS9LNnqQvzWwfr0MkStE0/WMQKFzBUynDHSFtBW116Z3PO6GAhAVPFojQL&#10;OLVM2EAjJwDOqmOW0z3P712cu2g3AYjdhIX0BfV7UQC3sOiwA2bR6unkD9ip/IkRcFubeYwqBq6M&#10;Ml1GwVRQ8FUEdCN+aoyJ4y7St7fY+0I67IChtdWdhREaoWZisn5yYhg3yubg+bN4/hx2eZXKnMOP&#10;0qaHOYw2DqeBJ6idXarhz9dzueBJaGNiW5jTDRxSLZfaMENHBHArk9fCmm2cgQVwFYNUQZxoZ0yS&#10;lijr+/wTMGhg6LYX9rcXZ1dmJmcIHUx0K5fUzKc1zFDrqZRmCrWDSu9msHrYrG7uTOcsu1MwAwan&#10;nIABI5bS25nU3Z7c0wEqAPDwgEEDw4WIXlABi6ARDBoYSTBciFAHLQWTo39LAMOdOXDUL+DcBCMC&#10;uI1OG2Fz0AwuHs8kjlMmW0bLo/Mj7LyLXYL9xLWsfn/z8Q/3vK5Le18RD74tl6JgVG70ZMQtbDaq&#10;VJjRLszqWUntno1pY4fW72eNCRP7lqPal6PbNhN7zuaj7ViJaf5tAZzcclEAX3TAZM8cXnA5qOwm&#10;dyP5k+feVc2+rRxzjgNMPE7Auacz/AoXw+tAh9PsYdATdNtO7AR7Q3YFxwSndP6vCuDd1C5kDztJ&#10;XceZgwBQWYtuBudDeJEJDgpKpn/RUkT9fmrvp7yx4/zRw/wRJOR3LbkDsHUWAYykcUbYTOteTmgV&#10;RDdwImpWUjsBqykw62dsJMPAgbxnsyODo29ENS+G1PACSsEFMvyLOG/Kl6Iat5K7DjIHjrKHDrMG&#10;9zP61+PhuOGNhHbQjphgsIfluBYk/BfwVQTwbtbQXvYwaFwGHzrgECk9a0ld81F1hJdJg/beg4+e&#10;jrk5DLpoTb9U5IeqLUcoQRkGH9MN91PNV1PtBDmeSzXRu6OVEHlyr2ZgM6tvJbENnDOcYTupCxx3&#10;PaV9ObNjIb9ttWHoBEODBPPQquBglbu9ythbZ+6vUnaXSdtLcHTE+ix2jYsFH6YH87TjeSK0MAEt&#10;dUKLRRA/cp/2bAtrcRYBfCaAGTInLMmDGYU9roVw1m9rqYTP78YzcQMMKvjBr2ITimfGSxiDY/OU&#10;ETq1uGfa/k3+ZXW/H5WDHpimSpomeEZ01vcs9A0tRkZUWBj5m2j72hlF2pqHvg3JGRnCcKcxg5nJ&#10;La9cO15atbroNT7SrngEC+CGV49q/B7V+zxp83Pp9H7U6mGb/0gj01Ej1Uon3dwo39K2ysm13cOr&#10;L8Cr1de5Ldjpg49ldYgbp695lznTU9L23DbE2jzOyDDG3CDUVMfPztQvKbZqbGqRzIdepXVZvq1W&#10;8vmg+KoG5VlxyynrweMcA9+S/EZC2yizjzHbzuU0L7Lat2bb17ktXEoXBTtNmRLMDB/MNp9ykw5o&#10;Tw/p+h9n9CC6NUTxELZ7TkdZ9nkakd85rad57GX6biW9Wo+KnA/Mob8swT8rp3jVzEU2bKV1LYa3&#10;rEZ2rsd2rsfDEeRrie0bKX3bGUPClP6tlI6tlLqtpAJhUoww+dVWkutWku1qjP52qu1Sotuo76Ns&#10;Uys/eQsncRsz0ccOWm/tjN7bmsdZmEYbGITpG4aZm8fY2aUZ6kWa6EeZG8Ez2loaRpvqwYmRdVT8&#10;7Mzf25iGmem+Vpdzlb5rJXrdWOqOhZyYvY6Sn4F6sJluiI3pezvLKHurCJuHoQ8t31lahJiaBGto&#10;+snJv1BS8jXQf29unmJhnuJol+5ok4KIXnOj9wba77RUA9SV/FUVfPU034BGZ7s0G4t4Q50QY70w&#10;sHgWVhsHQIKALc9mC3awTgbbgkawqKbod/eG/bVfLCXuu2iq+hsbvjUzfWdlEWVrHQ+ns7ZKsTRN&#10;NDdOtHuYaWuVZvsw1d4m1d420eZhLOhmqPfKTD9AX81LWfqJpIidxF17JdRzE913jrA/TrIyTzQ1&#10;jDXUjdbXizYySDA3TbeyBOMTjmSoRqKQ9bXeaqsFgksApwEqoMXUIAJZdUa4gXa4nkaYrkaIvlaY&#10;sd57U4NoY70IQ50wcDkayq8kRZ/cv+Nw/4692D0neZS7lpq/kX4YQF/nnaZagKqSn5qyv572WzPj&#10;96AFoKMZrKH6GpSOdqlh79ryczHV1YTKqsnSstGi4sHCogFQlpSMfigdKS4ZQkDaAQUFgwBE/X4V&#10;/ouo36/tb3p3RgbMV+oX4Svve05KSntq8m+QnNj6m/zDjEcJ7VkB1bWQ6V7OflZNda4k2JUTbCvH&#10;jAsnjIsmTYqnTAonjfPGDDNH9NNgK6yR0KcW16UU1S4f0YwKqZd+Wyf1pkYquFz01Yf7fkV3vQtu&#10;e+bf9Sp+4FcmEVCFCoJ9sEZor+77EZOESctUtHUG1jYLZ5fNelbGfFp6UQATHfNwjrnER/nEJwUI&#10;JJdCANm1CJkbmPK0GCziH+VhnXIwjtnT9vBcwogk/oozeQyXZy45F1kEUB4nzj9/t+zuI3Dz5T0L&#10;YL8IoXlHUV4lY4NzGt1iAlSc1f9dTv2aVtjz5Mk+noADzbE3eMTxOWKHgNS5xhrcn58+XsYdLKBh&#10;1/hFMiHq8VxbImLyW5Bu3/KV6D3nvP0cuH12aouHF3LwQi5mhz+9x5/Y4fRv0ttWSfWbtMZddtve&#10;TKeQ0blJ79xmDmyzR9bY6NXVOQZ/rn1o4k1CvqaNz00Vp2sqbne1AySMokR13ktoR8vpxMmqRqBk&#10;glQVQiy03nuZpnjoRvtbpsV41EX5tT51KNTWjQZfp8U0Qu6o+Err+tg8i8gvalgWLEF763C6Tv40&#10;uAowDshlIgMChuL8Av8nQcJSvxWTyMB+C3Ks88OBkQd7gMNbvxgURJwg7C/iV1gjCKtnIcLnUcLL&#10;zGHQCCqbvEnECh8uE49WSLAM3uPAHJ79nyPig0/40B4T2qVBO1Roi3y6QThaxcKpmBcml1l9C/Ru&#10;HrGVPlWLHyqd6Mobbs0cbEobaEjvrUnurIjvKI/rqkwYbEif7MjH9paMtmRPtOfh+j7Qxmp4uNYl&#10;Wu/GzDAssOfGtgQj2/OjOwtju4vj+8uTh6vTR2toRAAjnEcDA7YWxrYXx3eWpvbA4hr2aAN7vEk4&#10;EeJ3l6d3liZAO1Luwt5uGs4d/WvF+/f5OwL4cAUHKtuCScTOgnLrS5gvInEREPUF1iKrvgWsPZdk&#10;YPHihgjI5shRABefmYsgj9/XcCY2ZjAbM5PnAniV3btJm94hE06o2GPG2CG/Y3O2dWVtVLDFzW/p&#10;l7L0fGD3WtPqeaCWcbaqXIm6SKH23WR9mSR9xQwVhXxFqWKl64Vqv2Rq/ZKuda1AWbJQUTZbRQJx&#10;vV+BaODzIGDEASORvucgGvhcBiOAnsgmSAxxvrZUvoZEnrp4jqooon4BoF6oJZWlfD9Z5ma85NVE&#10;6espsrfSFe5mKorU6SlUGSvl22gW2es0Wei2WGiX22oXOGhl2mpkWhumGlr5atrrGnjImkRI62VI&#10;q0TlZfTihkj0SWxvfVlbeWJXZUxneWhnaUhbwZuOwrDuspjB2uTpjkzySCEbVzpLrl1idC0z+ldZ&#10;gxucEfC47s1PHy3jTlYJ4FE5B86xDE/WC6dZ/rhOPlrGI1P/Hq8QQH17dhLJ375E75+n9CxQe0F9&#10;gzO6yQW3eEwoOJsZXfA15wL4Il9M8NS35dEi4XABezCP2xfAfbZ5E/B/A3A+Z24AzwZ4dYD3BvLa&#10;AY86eIF8y/+kAEae4YtP9bcg3b4F1rp/A+Q9dpEdAQ68+Y/n8ZBgbI8/sLqAn93byhhlX7J+d8ni&#10;zS/KFs+fWeGbX20N2mz3Sh1PP9gc+uF4/MeTsZ8RAXwyJHE8KHo8fPN49Cdhz3+HqNdA5aDvHjT6&#10;cCpCNlL29wlKdzJUJTJUpdJVxNNUHiQr3kqQvxYr80sM6scM9VuZGndztEUL9WU+GCtVmGlVW+pV&#10;W+sXmqjlGitlGyoAsgzk03RQ8aqiUQp341QehKFuBItdAry+96Pn9T++uPI7j2t/ePSXf3z8078Y&#10;/dt/9pIX7UqOxjfXTne04EcHmSQMj0VZm2dtL7H35imHc/hP8zhombTPx+7wMVvc6Q32xCpjdJk2&#10;vEgeXiAN7fBwWxzMMnV0nT01RxxYZU6ASnNqSLi6ZKzC/XjFu6lq97N1xLL1xLP0xdP0xUNUbgeq&#10;3msO990nTx3x2DwsloElsinzHm6pCnIvb121UZL10VF/J3HP/e71J/JS8CS4cl/SSyKpiRETLH3P&#10;U0bcVwblJy7pcUP0yV0FN91HUc+iy+uIS6W4mexJQvr4dA4OU0gj5pGxqZixr+wvABHA+UTsuQCG&#10;7S8RCyqZ6IlU9HQKFp2OxWTj8fl4QgGOUIDG5U9hSomU7Cl0xuRELgmeMDgJOxmHHknG4/Joc7n4&#10;hRd5rbeNXvy7pJWklqecmveVKxZyn2cvhh02OHlZybMs0FJw5ueL3veccwF87oABctI+UmIvpSVg&#10;UJIeMlKe8MS9KG8AooTPQdwwQEbiBUrcTVrsmeQDV/F7T0TvPrp/2+neLcfrl6xuXrEGXxVAi5To&#10;U3B6SrJe8JzBKB9FGV9FlJ+SrJ+y7CsV+Vcqcq9BCYthGV/YCsMhYt6ykmDYPaUkPa7cspdU8lI3&#10;DJHT9r8m4fizmI2UvreRW1xwTmdiE+bDBKcMx8+bYKSPkHKnGB/IvBw8PRNHTscQM7CEbAI5h0TO&#10;JsKZupPQU4mYiTPGAAnYz2UsduRcAL/tb48c60tAj4PRTpyGSZlGp6IxsFrGwImgU7H4RDwugfAZ&#10;UAeAmwKA44xJBGQG4iwCPptIOJvpmVTB4xdRmdk4Sh6OXkrh19Dnq0jzlVh+QT89qnzY5V2hht07&#10;Mc3nt+Uf3ZF9LIJyVVYJPI/6BbcG3CNwd76Svhe5KH0vIiPuDTjT6rBfAS1nAthHTdZTRcZdSfoZ&#10;7HTFn8iIPpK+7wSQFXNBPXgsdtv+9mWLK98bXvqL/tXvjW/+YiJy1UTkuvH9W1aiIo6SYk+lpV/K&#10;whrYX0nxtYKCt4Sog6y4nbyYudhNtVfPwoSCbWh/e442eSCgQIuMI/LIVFZ0rKFipqlKnqFigYF8&#10;ob5coa5svo5cnrZsjo58lo5MhpZkiZlSobF8nMKtEImfYxVvZZwlcM7UhUVvqg4c8gsAlTRdiXS9&#10;z3G9yFpE/SKxv+ftCIgDhnf1RQAj9jdNUypVQxIAFgFfOeA0Q7kse91QY9lAfemsl1bU5jxokQCt&#10;UVboQ5ucqRXWxCJzchn8gsEjrXPJayzCOg19QJyE6DholgGRJqfSY6IMVH1Rt99rSmeZqWXoK8TI&#10;342UvJqlIVZuqlBqIJOnIVpiIFdiJF9moVJto1ltq1VqoQJOMl75znuFG+GyV99K/RIk9XOg5E9e&#10;9/70+NJ/s/7T/+1y+Tvrf/+d7V/+2f3OdyEqd+MNZdItNLPsTCINdAvcng0lJh1MjUIrHE53aX3S&#10;i4ly550pnVP8g48E0ROcCDx1Lv7WKeHWCf46oidPPzvgMw18xt8XwL9ywAAyzIUQ2F/OuWA9fwWs&#10;df93COC/BTKLMKJpkTTRX3Tm7WPcTTACn4j3IIY0xFWAY4K5ShBfA+JpQmxViCp7ihPdGbu52v/z&#10;Qte/L3b/eaHrTwvdf1ju+9PmyA+wCabcgZgPvvKmMIhbJd/+RLp1rk5h5wpWMe6eSd/zAGg4Bvob&#10;EEl87obP00T/qjwTwLAGBvfuTABfORPAv47fvcDZJr8lgJHKN4D+iAAG+z/GXQMcYa/uYGSWpp9M&#10;TWXef+T6e/vIK26Fv1hE67tGj7N2m4mbPvl9sb2ctiXIp3hY0jXp/1Ty/x9mGf9FN+Xms8o/GL65&#10;aR3o9D6zCUPdhaCVdSgmvFxDxk385iN1mWCp+z5iDzzlFQNFxV/AnzIXvO85iP1FXlOIDEaJeYmL&#10;XEwB/VcBDD6jUWI+GsqhKNQrMSlfeY139+R8bst46TglvCvtzZ+itfI36lkLH/CsUgKzksoqJ9PK&#10;KZQzs0ssp+LPwJZT0XD5NwRwLYtRRaeWkYklBFwRDgPP6U7AleOJ3Yy5Ngyrsg+XXT/wPrvB/U2G&#10;vt0rlIbL5fum1+9b3ha1v3nX9oefTf/4J/0ffzK/fefxfdEXouJeUuBDWeqVAioIXI681Bs5qUB4&#10;wgWUu5GUZfjDR1OxbwSpL3hvNLh+ImsRopvRkhvv1RYijJcT3I+q0yDiGLQlgNbY0Cbr0zYdOqRD&#10;+2RobQKit0FjRSuZL+ejH3LDDeZjdFfjNVej5DYipQ+iZE4jFXffKR3GGC+Gm5HePdxtToGWpiDw&#10;NltiQ7srx2v8j7tzH7fZ8LREC0PzFQGcGNOdWKPDSO2jSM3tKH1eqNZCuhM0lvVxYQQSEqHh8tlY&#10;16V3JgdxxmuxSvwIscVY1FqswkKQMttPcyndA0LXQdvkI1gDr8Ny91QIHa2cbM3vr7A35ygrHPws&#10;eRwgoE6usHHbC3Q4BTTcbRPamIU256Dt+ZO9+aOThU8fl6CjBWiXC22xof7KlRS/xXDHtciHyxH6&#10;8+Ea81EWa8mRKym5aynla8l1K/GtSzHty7EdcC7oxOYLArhVmNq9lTq4kzy6EtHTbR6zE9+1ndyx&#10;lNQym9kbputnLe1uqBqqoh4rq5aCUk9R0UjS04w1Vg2xlPVzkHz5WsU/VSugQN2jQsm1VtWlQsM9&#10;U8fTVdrZSN5dXu21tEmc3OMihedVqGeVks5FouZJd1WD74q6Sd50UPrRWPvPmnY/aXnfMYqUs05Q&#10;tc8zfFZr49tmH9Rq4Vet/ixH/nG6bsAbtVcuKE8jcQ9FVICEVuxdu6Ir7vX/9KzmP7vV/mf36n92&#10;r/repfSqQ+FdswwJnTgV1QhL9XAHuXMBrJKPsmrVeVb3awEMp4DWsq1WtyuXdShQfRah5eai9dJI&#10;O1jbINpAO85C0S/Jzn8mJUKYYrWboHiSrraTarSa/JLo/7JRy6ZYzqrA4HG8qUugjVttWR11fqWP&#10;zZna3h3a2Gyfn6uiUrLGhhO7OmJaGqKa6sLrq9831cV3tGQM9hajJ2qoxOYZRjsfng+1mkI4N8EN&#10;TGorl9UpgHP/NrJJtVR8NX6yhTg1zsJzl2ibm7Tjsz+ngFIopDIXqYNMcj2NVsNg1zCoYFeI6AX7&#10;ASB1BLDq3P7WI8G4Z2mZzzeBV51N+tuzOl/FICUN9YS3NbxrqX3bXPOqptSzNN81P92nqjiisyVj&#10;bKACP9HHwNPmqSvrzO014s4Sen+NtLs9w1/ljbEZjWR6LZX5rQBGDo0Iwq9oAj1Z9DYGZYBFxs3R&#10;eKusdeHM/i73ZI/78VBwsC9Y2Z4bp2OL+ro+TE81cuZqGNw6KqeFRB9j0GaXOMc7PGiPBR1woI+C&#10;j6crVD6pbrQ3q6ctrb87dag/bWwga2qkd2W+d3GuS8Br47Gb2HRwJsi1g1uAxF6DUwXt4GRgScyk&#10;fiWAEfvbyoaTMDez6QCwhzI8umBytJyAaeEzG7mUWjaxlk2GJ06mElpImDEmbmaeur5GE64Qt9fI&#10;wk0md5E5ziT3MJljPD5xhjK3SGexp7D4biK5H00aHCSMDLIpbTPsBp6gnr9UN7fYNDvbymN0sPFt&#10;bEw9FxbAjRxG68xM+wyvnT3byp5r4vCb+fxKOrEMP9ZKGycskFZ3ucdg0LY5H3cWD3aW5lY5Uxxi&#10;Fxvbzqe0CZjNPEYXn9c9w+lmsDqo9BYyqZ5EqCZjqyhYZHDAOIDLrwDfsyZGkrrbwROb0NmaNdwP&#10;WsAqxAF3znFBvX95HowbfO++DEXh1Bjg8w39IoD/6oBB5WwRccAI8Fo6tYNK7cGRBqYJ09MU9Aih&#10;o6qzLConzdEnXt85VsMmVcc+Vt7Y62exJ/9y9fnvbwX8IpUsbVRv6T3pm8qIruKltYFXkyC9bytz&#10;RJjUuxLTvhTVCud/TjwThL+KAG6GBXBi02ZSszC5RRgPi9tzNpHZgmNaGH6FnMDSuXdV86E1gJX3&#10;jTtJXafZw6CF7lsw8Tih3yZiyD6K+DJrIax2N7kbbLKV0LF/lvl5L6UHdIb5nxPAvPAyRACDznCq&#10;6ri2tejmjdhWsMPtxE5kEewWHAKcEjgi1i2N5JHNfl0y+67qIHPgIGfoKG8ElDsZfVtpPdvpvaCy&#10;kdwJ3uGgvpvZD8rNlK7VhLbFuOb1tO619G5QAjbPAN0AYJQ2EtqRKZO3Ytu249p34uGj03wLSN65&#10;eI8solcOK/DD4vuGreSuw6xBcNyd1B6wyVpcK9gW1HfTes8O/dn+fiWAdzIHd7OGwCIigEHLWlLX&#10;UnQ92iW6z8pz5JH7tIfLyDPdsWdyBA8xgtu1xTeSqyFyG9F668k285nP50tDhL2FEG74tHlsO39g&#10;Oal9PaUTHHEnuRtOQ53StZbZOZ/TtlzTdzhJgmbnEAG8u8o8WGPur9L2Vsg7y/jNRfzGAmFjjrDB&#10;J2zO4HY400e8oU9zbdDCB2gu7pTtc0R1PCVanQlgDYghd8KQOmQp7s2YCrle20uFgtlOImtqkE5s&#10;ouErmLjimfEy9mgPGzNEp0zOCT8Mcs39S8XNEiTMk6+rvVUwex+ZPtg/vpadN2Ck66Ot9OKxVayd&#10;Waij05v62i7eNHHqQ1G939O6p6atz4yaXfU+OGpVuVvU+DhUeTrUeDq3+bn0+rt2+Tq1BzjVeNuU&#10;uFjlWZvlmJsVWFqW2luWu1jW+9g1BjvVvH2CqcqA+NzZKXpiYKaDUZC1aZSlWYyV0TtjbU83x7D6&#10;qgka+3icduj4tkzDKx/1okDGp0rKs1zyRalZdE9ELT2vAVvWOlHUM5o9NFhInqhfYnSscbvnGX2U&#10;aQJzcok7cDBbe8yJOaS7HjEMTtm6p1RLiPcamggnJD3qemEw9cp2PsFtM81zPz0IKsyBinoOkwZY&#10;vg0TT/Im3dNJfrl031JeYN1SZAt4VMCdgv/bIKVHmDYgTOnfTuneTmncSS7ZSk7cSg7eSnTfSnJY&#10;fa+7Hmu6nPiYn+A3Ffqm5LGPh4Kt5i86JpIuporeVjpvbIwjrU0izfRDDDWCdGGFGWliEGNhFG9p&#10;Em9uFGukG66jHqSp8lpfO9jCJNLxYbyjdayZ3htllNuDm1bg+/idy9YSd56oyniZaL+1NYu0t3pv&#10;bxVhbRlmZhxsZBigoe4lK/dcScnbyOj9Q+tUG+s0C9PYh2axdlaJSLwvqCPxsgooD+TPMoY6IWAV&#10;wNIkGkmtbGUag4TVIuYVccDW5nEWxlGIbQXoab5RkvWSFH0sKeGgIP9EV8fXyiLS3jbBwS7JxirB&#10;yjzexirpoUWcpXmUlUXUQ8v3Z3460NDA39gg6KFpuLVZhKF2gKK0u4yYq5q8l7FOyNkhEpAJfa1M&#10;zkqzFCuzJDgy2DASHNfc6D3ipMEJa6sFKsp4Ig5YX+stYq9Bh4dm8Qba4brqodpqb3U1Qgx1wNnC&#10;kyUb60XYWiaA09bRCNBQ8VOQeS52z+nuTZt7t+2kJdwU5bw01QL0tN8CdDSDtTWCAKBioBtipB8G&#10;Kuoqr0BpbRn/zDU7Irw2K6u3uhoHKCgYzszsKSwcqa7GwIG/xYN/tb+FfWf05+f1X7S/5+r3W/sL&#10;C+C0rvT0rtSM3yAptf1b/pb9BXzlfc/5h+34hqWwioU3VWth7RshA/N+fbMe/fPeYxy3Qe6zAc7T&#10;XvaTVppTFd6mcMosZcIoYVQ3bkQ7flgrbkgzdkgzfkg7YVg7eUg3pV05uk0pqknhfb1seK10eI1U&#10;WKVUaIVUcMl9z5IHzwGlYi8rJL1qZPwaFAKalYO7tSN6dd8PGsbCiaOtM4iOedTHRVTXEgDFtYTs&#10;UgwgPSk6B+eUh3fOBxAeFRAfF55zFh/8V3DO2RcBLWeGOBdUMI6ZWPsErmssyzmM5hTBfJ7MelVM&#10;DCjreZlf+jjFR8HN9IapgYh5xPNETC9zex5amT1iE1nLDPQmZ2RPMHW0hD23vxszw6AFNo5zZxNJ&#10;nulP0A3wV/n0a85N1VdclL6Ac927zR9FUkBfRMibXOdSVznUTQ55m4vf503uz/RvU5o38FVCYs0B&#10;o/mQ1bnN6NqbGT6Zxx8JSIscWv8kJSK7WdfxzW2Vx7dV3CX1guSM38sbxanoJ8irRMhIw7MoaUoG&#10;mim8e6qb8M48vexJfs2T/GqvhiL/rgDnGl21WJRcqIJWpLx20D05B2vnV1X1rSw2bW2JvbZIErBH&#10;YWfz5dovjsBXl/kfgmhdxLsgVgYBsbzfcn4gUEc2R4QNGCIhf2prFg4Z3DlLoLq/iEe0LuBgiQBa&#10;ds8C7EAfAKKBkTTRG9wJwCZvEpHByB7AVpCQAZvgAx7MydmMwvCkwnx4IuE9+Ev4qZAKHcyA+sct&#10;2sEqQSiYWuGMCM6yBc5gWqhjtZjeD6OtuUNNWSMtORMdBdPdxaAca8sDi8PN2aACWohDldSxGg6+&#10;mUto4RFb5ygdS8zede7Q1tzY7sIkPDfwwiQ8N/DS9OEK5ngNd7KOP93EnclgWBIfrEycBQePnQUN&#10;jx6vY47XYXN8tDZ1vnZ/8Wwe4m9E79/i7wjgo1U8IoA3zpIzg3JrbgL0RDqAnkhn0HMXniQVjgb+&#10;TRDdi3RA1BpA+CXF7vkiANHAF5+ZiyAPw9dwJjZY6HX2xBqvC0kBvcru3qRPbZGxRzRYAB/xuzfm&#10;2pbWxmeF3JzmflEzDwmnYG3r56819dMUpPKVbuar30rWl0k1UsnXVv+gLl+mcbdY60qm7uV0rRsF&#10;StL5ijJ/SwB/a3MRJQzqoBGQdBYNnCB3M172RpzMdaT/RSWMkKMhjkwbjADqoCVXUwJUUhXvxklf&#10;i5a4DMoUhTsZKvdzVUUL5e5lK96L1RRP0JH6oCFbo6NQYqGaZ6eRYqmcbqWfYmTlq+WgZ+wlZxWN&#10;MstT0E/2fpk23j25t7C8wibxid1sdDVxIBfblTHekDham9RXGd9ZGt1WEt7yIaS5NLi59G1/XeJQ&#10;Y8ZkRz5pqIKLbVllDoCf1pMVPHg9gvLjGvHTOglJmA/Gf401CH4wwdsSdEPemeAVirxFwaolWq+A&#10;1DlH7FigdK8w+kEfUG7xJ7bBD+/s9A6ieL+oUFAHfGuFvzhg7LflwTwOfGuG1mnQBvPjKuVokbQv&#10;wO7NwRMAfwvy5vkK+OGf+9Xj+hUXH05ECX/V4Ryk27cgb6FvOdO9v/LBgN15/Dpnem8OAy2MC1l9&#10;a4tk3vZ2RBPmJ7PgKxZBl1XMAv0cSK1+G/3mB4Oow7G720M/Ho3+dDzyy/HwzZPh+ydDYrAGHrl5&#10;MvbzVu8/QaTLoLLfewcat2BmaGQafB8t/3OqkmiasmS6CkD87HG9k6J8K1npeuiDP4eL/SVK6ud4&#10;2Wvg6c1UF8/VksnVlSs2VS0yVS02Uyuz0qqy1QOUP9QuMVevttPPN1JK1ZBMVhOPV7ofIX0jRPxK&#10;qMT1Nw+uvL5/xe6H3zvc+CXX41lnZkpZfGxFVnp1UUFzXcVwTwt2ooc23cshDCzTx4ScKeEMeoeH&#10;OxCQjhepJ0u042Xa4SLlYIG8SB1ZYYwLSIOL9FE+sX+Di15hTZRGeMbqSWXriGfriGVpimSoXc/U&#10;vJmtezfb4EHNYx1v8R9cRH7oiA6CZpnHM4zZCfDZvTY1wgl4lS8n44ySfKSi4CUj4YES89FUipCT&#10;CPpCgJwEnDYZ1pBSvrKSr8VFfSXEfFEoP0mUp4ik6wMFN1l9n8jCvtJRZiNjPg9NTJ6YyKMT81mk&#10;RMzoufH9ijwCnPAZVECZT8SCxSzMZMrUaOLEeBJ6KgOHzSEQ8vGEfCw2H40GFGEJuWhsLhZXQCSB&#10;VaBDJolQRJ8pwi04x9Rc137+A8r+rpKbhNILaRk4ylZR0gNGwksBybEs5QtPBiz9V+P7FTKS8My7&#10;54tfhKKPtLgHIoARpMRfICA+GDHBSvL+Koqv1ZQDAepKr9UUX6kq+CvL+Sqg4PmSZSVfykjA2YbF&#10;RFwe3Hl875bznesON6/YXr9kfe2Xh6ARrJK47yYl6oYSfwk6y0l5yUt7wlZYxhspFVA+YFdwzmEZ&#10;H2kpH2lwFbKv5BVfyyi+eiDreUPc5af74NrdpQ1fW3hmvMnt+zAkaKXvt9D2qglLBVPMrElS+hg+&#10;Y5yQjabk42l5RHouiZo0jUmaRieiAVMJmKk47EQCZgKUiYTJJMpULH40ZKz73VBX1NRQEm4KkILD&#10;AFKxuDQcPg1HAGTiiOl4YjwWE4P/TBwOgI3HwiSgMYBENCYJ9sSgJzmTSM0lMQsJ3CIctxQ/V01e&#10;qsIvZvVSggq6n0SUaDiGy5sHiWl43pZzvY1yEZF9Kib/UlLeSwZc9VnCZ2lxL4kHLyVFPUBdWT7w&#10;yw36GsSafIushM9v4SUv/kJe3F1B4jk83fUFlKSey4k9FbvlcOsXi6s/GN38xUz0lp2M6KMbv+jf&#10;vKR364rRnWtmd25Y371tK3LH/t5d++tXzWRRToooGxU5C2MtG3tTp4KUPGj/cGdhZotPFDLR0AaH&#10;21Eea6MdYySfbqqca6pcYKJYYKSQry+Xqy+fDUtZuXRduTQdVKGlaoGZcqyySIjUFVCm60pn6KEy&#10;Qakjla4tmaYlAQAVsAga/74APl97TvZZ/udzAQxeUCnqEgAkDvhcAyMOOF1fNsNCPctWJ9pYPlBH&#10;stDHca6/ElogQPP4Xe6UkDsN3sbL7OnlGcwaj7jKJayzMMdswgFhDKJjoVUuxKfNNZY1B3nkOZmn&#10;W2hHqkqEK9wD11hmqVltrVtqrJqhJpanLY5QqCdVbCjzwViuyFi20AicgDggW1+ywES22Fwh20g6&#10;VuVWsPRVj/s3na9ffvjznywv/d780v8wufTPljf/Yi96Pc7eht1QD7FYEJcJzWAEXUU9Sc97knSO&#10;cfon2AdH6HtHGJEjzJ2D6Rv701cP0Fdh2wf70TMNfMEEnwngv8knPDx9L0T4BYZ46RPp50/kL/P7&#10;nk3x+w1fyc7/bQL408WA4wtAzFsQ/QZEuQou6hh/6Qj3yxHu8jH+CuI4j3E3jrDXQXmCv3mCv3WC&#10;uwORxSA6CuIoQrPKEF8JYstCVIlPxHuH6Js741fWB39c7PnjXMe/AQSdv1vo/gMYQLDqGHv7I0EE&#10;oohCdAmIKQWxpE/xdwFghwigDjp8It05M7sXBuR8rP7Kd38FdDhPE/3rEla5FNjpnhCuHmKuHGIv&#10;neCvf5a7vwXY6jcFMNL4LUg3UAEbgmcDccA7GBkh2WMKnXPNxum/WLz56WnBd2YxEqZ++c1YAQS5&#10;pTUbBBf0LEOj61DawOxtx9RfnIr+P5op1z06/80s8V90fb7Xe6TuFtiBm1k5gEi07bCQSgPNQFVZ&#10;f1lRL/CRpCQXIH7/xbnx/QoFaX+kAt5diih4IgBpUU9EAMvJBMtLB32eA1g84PM/aaECFOSCRMU9&#10;JOX8ZTWCL4u5SmkHBab1VuIE9ayFGvpcwTQ1f4pUTefUsXilRMpvCWAAvoJKgsOCv6GKTq2kUcrI&#10;xA9EPABUQGM1jdpEm2misBqJrEYco2aCmt8xGVPUFpxc7eiVIKf7/Iebhj9eN7otan9f/NHNu7aX&#10;rz28dNn28mWHG1ec7lx7LH77ucwDcIFvlOXeaSqHGmkEqj+w0LslE22qOxH6mBf9cC5MZSsatR8j&#10;tR+juhmhsxRhKUz3grryIeYgtIaHZe0eAAetDkGUmp2uhNUP/gvx9kvvTZei9Nfi9Tbj1dej5IQR&#10;0nuRMofhSltvVbbfm/HDLMnRT6CxSmifDS2SoMW/CuDTLRa0TYZWx1YbwljvTYSxhvvhmgfh6tvv&#10;dfghGrwEq8329/vcfmiPDuFbBOmeglCznVjD9TjlxfeSm/GyG+9l14Ll+X7KjCATfp7/MbkB+siF&#10;Uz0frENHm7AD/rgDlydwzufDNd7WPGORheGSRjn44VnK6BITs8kFFzUHbc9BB4vQ6fLpx9WT44VP&#10;+6CFA61RIdrAx4bU2ejH7DfGK7EWW6mWy/F2SwlvVpMzN1NLN1NqVuMal6NbVmJa4ckdE5o3kuo2&#10;k2uFKXVbqc1wMtLUvp2UwfWo3gHr+J3Evp2MgcW0blxMkxvKxULG3UgjTFktCqUai1KNU1CJUVMJ&#10;11N6a6UY4IjyDFTzT9cNKNL0qlJ5Vq/qWqnunqnlEaDhZaPuq6T6WlwnQuJhhsyjErkn5bJORdLm&#10;SSqmcWam8a5mcR6aQS4idtZ/VDT7b3cN/tPP1v98w+uybKyMabHu0zpjz3oDzwodrzLL8FSTiDda&#10;b58oBurJBcqohN/ST/rBKvfPrtX/9KzqH59V/KtbBSKAb1tmSugnqKpEWKnBAjjcIDhW0SXokkqB&#10;9GcBXKfmWqPxvFrLvVrrswCuVXOoknEqUXKP0Xzhpv7SXDvIQD/GWCvOSvF1rJUPM+n9eortdpLS&#10;QbrqTpq+MOs5K8Szz+JRiaLFB+PHicZOL7TNC5JzqdyFQSanjc1tn5/vWlnpXlvuXJiDJ/qlkWvJ&#10;hOTu9sSuNkBSd3tqX1fO6GAJZrKShKs/C0tFPFnrWQQqWIQnAObSG1jEWiq+joRuIaCHGRjmPGVL&#10;yDrdph1t4A83iTs7DO4aa4RDaabR6pisBuZnqVlNIVSR8QDEASPqF3DR/oJDdPBn4Ilvz6I5Ef2M&#10;zBYMfrTz0GOpo/2Zk8PFFGwpnZCLm0ge7QtrbwhqqPQqK3qZlxlUnJPXUT9Fn1zdYK3OT+8soY82&#10;qXs7nNk1/iSX3UJj1TLYF1NAIycGABVEEH5LE5PRxqT2skhTHBJrgb4u5O7vco93OUe7vP29ubXd&#10;+Ukm/kN/V9nUVAtvrp49285d7KTPjNKpLD5tc4myD75Tr5OhPfanj6tzG7wpPqOfC0vHQux0dHfr&#10;2/rKmI7mtP5uMObgHNp4bEReIgMCSjBQyHAh5wxGpv3CHMCI/UUEcDuHhbhMMHTlBEz+9Fg5Gdc6&#10;y2qdYzRyKY0c2Hm30MntZNwEm8BdpB8dzh3tsHY3qEuLRAIb20OYaiGTeugMMp++c7B8eLS8vsFe&#10;WqHgqCPV3XWZTZUVaHQJnlRMYZQzOTVsNthbF4/SOUuu4xDreLRmHquDx+vkznZyBO2c+WbubDOf&#10;X0EjlOJGm8gjOAFheXvmaJdzujVzLoCnuaTuGVznHK19ntXCZ7bNsLvYM31sTv8Mt48z08Vht3EZ&#10;4GFDLrz9bFJkAHgUwSNUODX2rro8rK4quqUhpbczf2IEPCfgEUXip0EfcHqgDgYT6Qw6fL6bvxbA&#10;yHgiAwiG7twBg0ozm97GpHeQKZ1YwgCGNI6ljo3hxzpGczzDKl6EVLu9qXT2K3v4stjgcbqiRcw9&#10;Ldd/uvbkn649+8O9wNta6bpPm17Eo+Nq+Dn9G3Cm2SHAVnLPamwbeL+Bl5swqfPXArj5iwBu24xr&#10;EcbD0wAjIAJ4LbqZ5pM/965qO7HzIK1v5ywGdyGsVhBSDfpsxLYuRzbw31TQfQtw7ukTjxNGHGPA&#10;WtAH9NxP7d1L6fm8q7hm2OmmtO+kdZ6DtAB207vACSy8r5kNq1iJbfjcM6UTnj84vX83pWczvn0t&#10;pgWewzipayuxE7TAM/Km9W3EtXGCyrDu6SNOsbjnGeyg0s3Ejo/5Y1DR5Gne6F56HxKVu5/Rf5g1&#10;iATsbqd0r8e3LcU2C9N7NtJ7QHnOVhrMSe7IUfYQ2Dl8rLOhANcOmAuppvkXTj1LGXkUN/k0meKb&#10;z3tXuRBZ/6lg/DhnGOwZnsw1tQeeADi+bTGm6W8J4I2UHqQdVMAiqKwmdgoiqgetg5t0nDstnfFe&#10;bsw3zoIom7VYo/k3siSXSxTXaywvcU6wNjPyISfb57C/COIQoV7MfunoSmr7RmoHOPrZQPVtp/du&#10;ZHYLMtvmy7r3R/AQlw+tCI5WeburzO1Fyu4ieWeJuLtC2F0n7a1TD9aYR2vsHT5li4PZZQ/sc5pO&#10;eQWnvLjjmVfHDBdYAJONYQFMlz+mSx3Q5ffZJtszL/eX8hbnW2nciTEmrpVOqGJiSznTlZypTgZ6&#10;gEFh7ELoRSi0cMrwRYmqY66EYfRdNX8z19TE3JHEtG4H+/cOVhHuDik6yi9NTbwyU0upQxh8XW1t&#10;4PMyV7PG5yYN7kalznrVzx/WeDlWvnCofunY4vO429+l0/dRb7BbZ+DTVh/XBvdH1Y/tyhwti+z0&#10;c+208p5oF3uZtya8Xpsegpa2Oj70PrUMdbaItjWPsbOIsTYOttDzCvBOGR/hs2ehhqEF+3dVOv7l&#10;ir5Vsq9qxTxKJT0/OKaP5Q6vUZahEbIgv3PgXWVFUEN54lhHCWWynj41RJ+mz4xv8PsO+OXH7Agw&#10;MicMw2OGzi7eFJoNhqipvOJXvT7WA54P6WGO83GuG4ne24nhRykVUPYQlIXfih9hvP4w8TShzzoG&#10;7567FNkEnq5PhaN7WX0rCR1z75vPBHDvTmrLXmrFTkradnLYVoKnMMH5KM1KGGe0+N5qJsIFH+bb&#10;6fcq7/Gr9w9fW4nZ6t+31xBx1JZ4aqbib6cX4mgQYqMfZq4fbWYUZ2GSADA1jDXQjdBUe6OqFGBj&#10;lWJhGm9i+N5IP8JQLxwJUVWR97v9i53IZQfxm49kRZ+py3saagdYmYTYWIVbmL41MQ7S0vRRkHNX&#10;UvYyNAy1tIyztEww1INjZBGJa/8QztUMsLNKBItqin73bzsB5KReaKsFmhlGgnZEAAPMjd4b64UB&#10;QDtYtLVMAC0m+uHW5nEuTllPHDPBopqSt4S4raS0vZzCEzUND32DQHOLCBvbeAfHZGubOEuraLBo&#10;Zh5qbhliah5sZPJaz8DP2irKyCBEW/21rmagiUGooU6IooznvVuO2iqvDTTeWRhE2ZknOz1Md7RK&#10;AxUb03g7q89mGlwFOI2HZrHguGArXY1gPc03AB31IHDyoAL6WJnGGeu9N9CK0NMMPY8ANjOEHTC4&#10;CtDB3DjCyizKSO+touwL8fvOoiKO9+44PRB5JCX+TEneW0s9EMn8rK7yCsn/jMQBgwpYpaH6WkPN&#10;38To3YvnmSnJPVWVpPo6akU5rqhoPD9/qKho+Iv97T9Tvz35Bd35Bb15uX1fBf4i3vcr+5uR1oWQ&#10;nv7bJCe3/Sapye3pv0VqYutv8g/kVyGT7q+nnoXSfLN4r2tmfFp43v1rgdj1INJGIEEYiNkIHFl7&#10;1bXoWzfnUTz3Ip/7OIfjlM20yyRbpeDNkqaNEycNE8YNEkf0U4YN0ob00gb00vu007s1UtrUEltV&#10;41pVwhoVA2tk/CokvUrFXgLKJTwrpbyL77t/EH0B6tUo33r5101KQa2qb1s1QvoM4vqNE4bN0yas&#10;M7GOhaQnJbRnlcznVdSnFbRn5XS3KoZ7JSjpbhWgheJaSnicj/jdc/uLdcoCgArGMfMsWXQWshYs&#10;TtulUOxTsdYJU7bJmKeFaL+Gbs+q9IcpPmqBaj8aO6t7FUTVU0ZnF5kbHCJvhsBa5rDX2LDx3RNM&#10;ISZjnT20xRs715NIO2gRnklQ0AHRk99yUVZd5Dzn81f296IAFnKHkelj1znja1zqMoe+xiEJuZg9&#10;7vg+q2+b0ryOq1zDVuzSWvfYfduc0f15ysEyZ45OHBqacvBMVHgYcVvV66aSt5hmsIx2hLx6hJJy&#10;mKpciKb0GyOpIAfFMH+9xDjrvDzXyvrnFb2Ps0afl7T7NCc/qbPWzBQTDXkgG65sGK+q90rHwDU1&#10;JXN1kfPxcF7AG59hDa0sTK9dUL/ngHH46jL/Q8AmCMgeEIEHxg2p/C2+Gtst/riQP3UOonLPhe5v&#10;sr+IR5QwqG+fWWFkQzDUK2cZpFfZo6AFdADdthew+6uU/Q0a+Kr8EVbCfDhl9Mk8HBx8BCoC6FgA&#10;10F5NAuvPeDsLqB3BdPbs5MbnNElej+f0MGabqKN13GwrfSJelx/2Xh7/mBj5kBDBqKHxzvzxztz&#10;ARNdeei+IsJwGWW8ij5VK6B2ztO6Fhk9K+z+de6QcHZ0WzC+Mz+xtzC6vzh2tDxxtDJ5ujb9cQMD&#10;CXGA45VJ0HKyOnW8OgXKw+WJw6Xxg4WJw8Xpizmfz59kZPEr9hfgJM87vyWAj9cIYHFrbmKdO7LG&#10;GUYE8O7CNKJpz/0WaEc6XJRhF0H08EUBjGyItHzVCNi+EAV+EeRJ+Bru5AYLjgDemO1ZE7Stz7au&#10;c3oRAXxAxRwxxw5nu9cFnUtrk1whL6Nx4J7JS2nnIJ2HzwM0dNPkxPLkruWoXE/QkUrUUyjUVS/T&#10;VKzQuleidS1T90qa1o1cJak8BVSWMuzJvgXRt4gDRuzvuRsGdUQDgw4JcjfjZK4D4mVvXARpBKQp&#10;iQBSFe8CQCVD5T6igUE9QeZGtMTlKPFLcdLXwFrQXqAm/kH+QZ7CvWi1B1Gq9/NlRUsUxbN1UWkm&#10;cjF6UvFG6vG6pt4adlrGnqiH0bIPi5TNMiXELcpzKncEi8dr/INl3N78yDqrfYXavERoFKAbmCM1&#10;+J6S8Zb03tqYtop3raXvmgreNeWHt+RHtBVHdZfGDdamjjdmTbXlgZ6cqcYlYpeQPXzAnzyaRx8L&#10;0KCEVvEnS1NHgskDwdjJwvTp8vSnZezHFfQOZ3id2bNE6hAQmheJ7UuU9hVK1xK5c5M1LGSNbbHH&#10;wb3b4U/vCjB7yI/eFwG8Of9XwOL5rMBfAU8Zy0MfLhA/rtKgdQYoj5fIhwv44yU8nGv9bNJr5AUO&#10;i94v/3ryFch/P/wm4Lk9/88G8FieC2Dkcf2W8wf4ay68ry5y8XUEABXYdgswW7MYIWfso2BsndG3&#10;ucyaWdvyzOn80STwqnnATXXT2MintA6f1W7do0HJnaFre6O/HI78CM/4O3zzeOgubH+HRU5Hb5yO&#10;/3I0+icI/ePxyC+H/SKn/TrzH7TqXW+GSf9rvMKtZAWxVCXxdBXxDDWxsyf2Xoa6SKLCdYQE+Wvx&#10;steQhzNG5maS0oNE5QepquJZOjLFxipllpoVllqgbHQ0rrbVq7HRa3Q2qbc3LDFTy9aWydCUSVaR&#10;TFKXC1WQfCUn2RQSTG+qb8vOaszLLUpPLcnJLCvKqSzNri3NrCtNbyxNaylPx/fXU4ebONNdi1Tw&#10;uYDeWyAdrdCO1hj7i+SPGyxQ7s4Tl5njWzw0F9sV9dT0jeKNDO0HRSbS+YZi2Zo3YbRvZ+jcTdIU&#10;STWSfi1/O8xAiViSA7FppwzaKpG6vXI0MEj1804SEzW7cclIXvqlpvI7eclAOfE3cuLv4FIi6PO8&#10;udJeKGlvJcVQCfHX90U8JcR85WRfycv5oWRfSso/Uzd9HVnQ2clcb2AJ0ifRiZiJVCo6iTSZSfha&#10;/SLkETBIBRHA2QR0Gno8cWL0/fBg3MQYHAFMwObisTkYdC4aXYDBZI9PFWLwRQRSAZ5cTKKXMWY+&#10;0FgFGLZLTPUDfb8/3rW8q+CmoBUgKvFU7P4TLaUAJQkPwJkA9pKTAmcOI43y/lsO+GuPCOd/RoCz&#10;QMuhvMHly0h5oiR/5YPB4nlkMIKSrA9AWc4XfDkBqCr4qym+AmiqwG4YtMtJeUiJuomJuNy75Xz3&#10;huPNK7a3rtrcvmZ/ljja4SxrtJPITQdpMXeUuJus5EtwR8AOVRV8weYaykEmevFKqDd3rz27ddVV&#10;XNRHSemtsupbWZWAy3edr4o9vivrJqP/2tglxTumNa2GUj6yUI2bL8HM5I3TskbIGcP4lEFsfN9E&#10;dM9o2hQ+dRqfjMYmYbCJWEw8Am46mTSdTJ2OxY2FjvQA4qbHkvHTyVh0EmY6GY05A5uGxp1BSMHg&#10;krC4BNxnkrAEQDKGBEjDUtKwtAwMgJGJZmRMw2RPsmKa0RHVY0GFfT7prc+iqs2902XNA68ruF6V&#10;fnRd2uWOtJuonAdKyV9G+RVKwV9axuf+PXc4RbmUL6KBZSR9kCjtizfrIufG9ysUUa/OgWN/vwTY&#10;KUr4Kkn6KEv5AkBFQdxTXsxDTuy5qoyPouQLKZEnIletb/1iIXLtodQ9Z0Wpp+J37MRuW9+/ZSVy&#10;w+r2VfNrl02u/GJ0+Wf9Sz+oi901lBbVkxPT0Fc18HJx66ipgXbWdwU0aEdwOkuCFimDOe99VUUz&#10;7XQyLFXyLFUKzJQLTZXyjZHkAYoZugrpevLJeqh8a7V8K9UY9fshctfj1O6n66My9FCwBv4igNM1&#10;JTK0JDO1pbJ0pBH1i3AxBfRFAYyQrS8NyDVQyNGXz9aTy9SROY8APhfAFx0wLIn1ZOPVJNKNldPN&#10;1aL0ZEJ0UQUvbZmNBdAi8YA9fizAHS6StmZxqxzMKg+7claZne7dJk/uksc30AMQCwsJBZCAtjfS&#10;hs6ISjDV9Ba/HqIgGqkoFqMslqolm64lU2gkV6gvnacjkastDsoCQ9QHM4UyK+U8Q+kcAylAnhGq&#10;0FSu2FyhwFw+21wtUFE2QFXVV1XusfRtg+t/1L/xR3cd2eSXj4cKcuhNjcsDfRBp6mCsteWdc4YT&#10;ajRFC2JYwrPeEiUgKgqiSX8iPoD1JOH2KeEWEvH5RQN/NsFfGd9zTrE/ApD6uQP+SPzpI+k7ZPLg&#10;8yTSCF+U51cC+NL/rhTQn75RvzCUyxD1cwLqM6X9y3lPiHH7LEUzLFPBJZ8Qrp7grwOOsIAbJ/hb&#10;H4l3ILIIRHsATxvMloTNLgJF9Bh7e3vs8nLvXwQdf+K3/nGu/c8LXd+t9P20MXR5a/Ta7sTN/anb&#10;EBn0lITnGEYgS3wiin0kiMBC93OALzICX2ng7z5S/v0CyJzBZ3mhf80n8g1YAJNvwAIYewkWwISr&#10;iBL+Tf6WAIZ18m/xbSgzeDb28IpLWPfW7rh/N7H5Lw8jLnlU3niSp+QclVg5PgtBT1Oa/0Xe1im2&#10;opm6NgdB7tkjD55X/fCs88/Pev75Yf6VpzmX7d/+q7K5eUBMO4HH3YAa26hPHidKPHgsdc9NXT5A&#10;Qz5YWRr8FvAr73sOeDWBUlbCB1QQGSz1wEP07gsFVBAigGEkPwtgOYnXivLBElLe9yU8JJVfSai/&#10;FlH1fuiZX9TPb2asVdN4H/CMIgy1gsJqmJmtojHz0egvZpcE8zkFNIDwtwTwOZU0ykVKCXgYLL4M&#10;iy9Hk6sxtCbcTCuen9+OCUystHz6XtPMX1H7hZjco/vSDlKyT+/df3r3jsvt6863Lzvc/sXx9qVH&#10;d64+u3Pd7eaVx6oyXnpyj7TvqnqoqrQFurCS3EiBaruJqifxMidxSvtRGhuh2quRZrs5HlBTDIQp&#10;h8i1EL0eIld+GknfrA3ipjkzIozWYi03o43WY/Q24jQ341Q2zwSwMAy1G6q4Ha4DNmdH2vML3kC0&#10;Pvi/mVcZcATwzsrxxuzpjuBEyIa2qdDm9FZHDD3CBOxnN1R9553y9nuduVB1TqzJQk3wLqsHToIF&#10;fnUvDp6Ntl6O0l2NVt6MkV2LEN0IkTiOVDsB3cKMqZHWGx2xkBD7cYF8uMI9gYN6l2ETfLwJnW5B&#10;H7ehT1uwDN5fPFrnbgnIqyy0gDwySxhcJI8u0sZX+HjhOlO4wxNuz8BxkAdz0CYD2mZCjJ6d0nfs&#10;99aCWKvlRAtWqOl87OvlpMTNtILNlKrVuPqlqMaVmFY4nyecFvVMAKfWbqU2bqe2wUFdKQMb77uw&#10;LtnrsZ27uWOCzP5m3wI7cUdLRS8dlSBF1TBZjWh5zXh5lQh52WANuQBzpQBnWe83mgGZBsGluj61&#10;6m6NGq7VWu452i9fq76wU/VWUwtE6b2XscpEORSibAslzTOkjWPVjd4/NI71sEgIM42K1PQPFrf1&#10;v6bt+YuCyx/vWf7XX0z/r+/t//Gqzw8y8SJGGbIOcfKuUSpeYRqBr7TePdKMMNCOQRkkXbPIvORS&#10;/kfXin97Wv4H19IfXUquOhXdfpglZpiICGCnXwvgdu3PArhW/Xmt5mcBXKNpW6fmUIN6XK74MkH9&#10;hZfai4eaQWZ60WaaCdYKATFWrxmpCesZzpvJqjupCptJ6psZjzhhbiMOzhXqFlUWT/Jt3YKM7XLf&#10;p0yiST0EaguN0cjlNgnmWhbm2gSzHbO87llu3yyv52wO4FoaqXBqLKW3M7atKaa1Ma4dtpL5EyPV&#10;FALi3hCv1simIAK4gUFqppHaKLgBGoYhoIK7fLrHOljD7q/j93dZ80LuBJfSQqU0s1hNbNjmgv1X&#10;kfGI0L0ogM/tL+iD0MGfaQMHOpOgoBugikaspsM/4wXYifTxwVzMeCWb0jTPaZhjV81Q62dZ5XRi&#10;xsRITEdzbGNVQVfjALafOTMl4IysC8a3VvCrKxS6gD4yw2hjc5u5s+UE2EAjBwUngJwJqCOC8LeA&#10;7WAPizLCwFNnyaubnIM93uHOzME2Z293dn1vYZpNLB3oLpuaaOXPNnLmGhn8ViprnMXgL3N2N1mH&#10;a8SjVcLhBuXocIG3OjPFZwzNznQLeHUsegkRDa4ouLrsbVVZSE1FdEtD5lAfGJ8uAW9kYwUMOKiA&#10;wW85iwAGIwOPEoPS/kUAn5tLRF62fwkXbpihl5GwhZiJCgq+bY7dzIdn0KxjneXxphLbybjJGeLs&#10;Cku4yTzYYhxuM9dWqRQesY+Ersdh6zGYKQZx+3AFgraOT5aPThbmV6h96N6ygdac/t70odG0senM&#10;aVwhHg9uSjML38Yl1LDxNRxKE5fZzuV28eYuCuByKr4EM9xAHMLM4haFLDBop1szJ1vze1sLSAQw&#10;IoA7Ftits6xm+KJYfWzOIJc/yOeBJ7NrbqZjjv35ws/+F+HzBZ79cwB4XNMHet431QWVlwSUFoEB&#10;BA8taCnBTJbipkGfviXBwMoCqBRMjoKBRe7muQAG+0EEMBhJJKL6KwcMLhBs28FmdrOYfVT6AIk2&#10;RKCi0eTpxr6+lA+5boHRho455m4trsHtjwIrDZ9mKz0MvaHm8q8i1v94w/EvkgEos3zH4IGgfEF8&#10;63ZK71H2yEHmkDCpezW27W8I4JbNpFZhMuxo4ZjXL74TEcCrUU1U7zxBSPVucvfHnJGTrKGdpK6N&#10;2Na16GawConNBYDF2beVNJ98/POMaddk4sss9usSsNXK+0ZhfPt+au9RVv92cgesdf+uAJ4Lr0QE&#10;8HZq52ZC615q73HW0EF6/1Zi50Zc205y91Hm4Gp0szChAzSeZA+DRbBqMaKe96YC/SwV9zyD4pXL&#10;8C8CJwP6gxOGSrHgnMFOTrOH4V2l9YFtwZkvRNbDwb5fYn8vRgCDt/1+Rj+8Cbje7OHD9H5wyZvx&#10;cNQm2IrxupjknUv2yaP6FVB880F9NrQatIMPjr30vuOc4aPsoa3krtXYFkQAI673ogBejm8HJdIO&#10;yh1wRYmds2GVGJfoZt1HDfpWoy5OjCDwdnU9ynTYjtVZCZYV+ImzPcUpHrITHirT76w36uMhxhQ0&#10;ij+oHl/KaF9L6zjIHDgz4gO7af3CzL759FZBYftOPxpi86FlwckKb3+FKZwjbQkI24uEvVXi/ibl&#10;aIv5cZsHbc+ernGPFigHs+MHnLaDmcIDdtwu7dUu+ckJ0RoWwFRNWABTpQ+p8nsMo23Ws4OljLXF&#10;Bs7cKJqD7WLiapi4Cg62moMb4FMHWXT0onCUu59SQ7Z7VWXwrNjI/YOl1wcH/w9BCe0+7yrVtbyU&#10;ZV1tDN89NAgwN/YOCUodbx1m9fZ3xYdXeNjUvbSscTMuczGu87Bt8HlU6+lc7wFHAHf7u3T4PGrx&#10;dG73ce3yd+t99bzH373N2xn0L3tunGinWOBjPfEhXUgmMUZoEb45ljrvnjnmOFsnOD6MtDMJdDB/&#10;HR9ZRiHvkLlQcgXOLKBcw79SJahJNaRD9lWtvF/F04LpMuw2bxciCoTNeGruyHDySHfSaGfyUEt6&#10;d9UgeZDBHtzgt+6ycw/oQaf0xxDL+JSuJ8QaQ7w30EzhdlvydKTngJcdIdhWkPCUGWS99N7/KK0I&#10;yun9mDG+lTC0FNUsCK8leRYw/cp4b6oEEdVL0XUr8c3gkdvNGhGmDICf093Uzv3U2r3UvJ3kmO2E&#10;11vxT9bD9XZiDXeTHZYTnpLeufb7uncHhg1EF2U+iw0wDbaSclG7ZqV1y95Cxt1FJ8jdLNpKP8rC&#10;KN7KJNHSFE6ArK8doan6Vkkx4KFVqrFRrI52uK5OhIlxnIVlstlZhmQthSAlCS/xm4/uXrK+f81G&#10;TtxVT83P0vjdQ9NQM+O3ulp+SoruKkoeOrpBRkZhhvrvzI3eAyyMo6zOJve1tUyws0q0f5hkYxFv&#10;Zhipr/VWRd5HTOTx3Rv2KHE3Pc03oDPS8+GFOYBBHbSATQCgjkhisCsHu0RDg9caWi/lFJ5ISjug&#10;ZB+rqXuZmIba2sVZ28RYPYyysAy3fBhmZR1qYfXOxCzQ0DjQxCzS0DjCwAAQZmIYYWwQbqD9Tlcj&#10;GCX6VEHqhZbyKxPtEGvjaAezeIC9ebzjwyRwLBN9OBE0cm7g6ODMkTMBLWBzTZXXaop+oNRRfwPP&#10;+6sdaaAN+oMLB6cab2EcY24UbXQ2SbCJQail6XtTw1Adjddaav762kGKcl5S4s/u3XECgIqygo+W&#10;eiASDQwqasr+GqqvEROsoxmsoeZvahxuZPDO0jzC82VBclJveRm+sgJfXDxxNuPvEBL7e6Z+u/MK&#10;OvLyu3Jzer+1v4j3/cr+pqd2AtLSfpuvvC9CSlLbV973nK+87zn/MOnv1OVq0e5oN/rMb9otdsw5&#10;Zcq5hPGinfuyd9azb9Gne/V1x+abxu2Qqv2w0sPw4qN3Hw6CPmz5Fa6+zBU8y+Q8TmU5ptHs02kO&#10;OWT7PIJtAc66YNoyf9I8b9wUkDNtlTlpmTJqmjBoGNOjE9GpGdqm9rZV9U01yqdK2rtC0rNU7EXx&#10;fbeCu655t59k335SLOr1QdK3UiaoQSWkQzu2zyhxxDxz/GEW2q4Q61iId/pAelJKflJBdikjPS4n&#10;Pv4ABwqfZYomPikgPM7HP8oD4JxzQR3rlDNtn4l2yAItYC0oMY7ZRIcCjEPBuPOHYfe69hf1uQ5F&#10;nmqh+iKuTwxDChLbZ4jCraWTOQafgcEIaLj9BdoKc3iVNbjGHkLY5I7uCqYOl7Bwtt7fYnt24jf5&#10;qts5ewuTu/NjgB3B6PbcCGBrdhhwcVHIHwJs8gY3eGOrXMIKh7jKwQh5k3u84T127yalaQVfvYSv&#10;22D1bvIml/nkudkZIpVRVNH07HXSHRUvEc0QlGGMsnGCrGqEmLifvPgrE4VwZ/VoH53EKLOsHPvi&#10;midlnS9qBr3qJ7yqRpyTB11zPjiVeOpmK0kn3EUliaqnyhsmyGu88PEOwwz1QTu8g2XsHLOXxx2e&#10;mwXnMwrGBCDkjQGQOpIe9n+J9ZlhBLAt4HyfX3U759uxRU4A0bpf6RPAeaTveZgv0r77Obfq502Q&#10;rQBgEfRBkkWDrUAdsMabWuROLc2i1wQ44Qp5f4NxsseFDmEHfChkHe9yPu3zzxzwIvRxES5P56G9&#10;GfhfrQ9mYHaZHzcpB8s42AovoIWzEyvsIQG1ZwbXSp9qoIzXksdq8EPl2IHSqZ6isY680fZcwHhn&#10;/mR3IWG4gjhSSRqtok7U0qfqWZgmNraZg2uaJTYKyE3L1NZVVuc2t29XMHS0MHq0PL7D69+eHTgQ&#10;DB8ujZ0uTxyvTJwsjR8ujR8tocHTe7CI2T/zu0iqXgCy+C3bf0MAn6wTEQG8xhlenRla546AnqAd&#10;LII6EhOMqN8V9uAyawCxud8i/BspoBGQPshaRJghQZnfgtz9b5jcZGM3OejN2f6NhY71+fZNfp+Q&#10;MblNwRzQ0PvM0f257rX5zsU1NEcoSGsYvmv0UszOX8fyabCmfraiVKHizWzlq+/VRCJUxLM0lQpU&#10;ZYrV7uZrXE7TvpSqeSNHUSpPXjZTSQzJ1fwVSJgvEv6LcHEt0gI6nEf9Jsjd/E0Q+5uicAeAOOB0&#10;5XsZKvdBmSh7M0bySpT4JVAmyNxIkruVLnu7TFGsSEUsUVMiQUO8UE6sSOZ+svL9aI37kZqicfoq&#10;sdrGHuo2aoYvxB++l7IuVLDIVFJ0ai5v/iQUQrvL0A4DOqBABwRon3A6P3YyN77Pm9iaGVml9cyR&#10;mjj4aja6gthbiGkvGK/P6CmLby+IbMgOach8W5vxpqs4GrSM1qah2/LpAxW8qaZlQucareeIP3qy&#10;MA4toaGVaVB+Wp6CljHQGuZUMLHLHdigdi0Sm5cJrUuklhVi2xldq8SeNWr/JmNomz0Kz3c+O7U3&#10;D55D8DBMCQVTm/Mw6wswm6B9Drszi/+WLR4WsM3HgfruHGFPQDxYIB8sEA+XcMjzjzz552+Prx6n&#10;v/LrB/I3QZ5SBOQfIL7ls+79BuRt8y3gRQTeTuCdA14+yPsHLILGvWXCGnv4RDC6yRra21igzQsd&#10;Iqt/MXlz0/y1iLZJbro3p89rpUP9aOCBsPfS8cTVw5Gfj4Z/ORq6fjx0G7a/I3dPx659nLgETf+4&#10;O/C745FfPo6KHnQr7reZEOKU4tT+JUHxRqKCWJISwoMEhbvxCrfi5K9n64hnaYtmaN5PUxdJVrmd&#10;qHQrXuFGnPzNGJmb76VuRElcj0bdSpK/l6wsmqYsBspCPYV8fYUKM40GB6MmeyPYCpuolZlr5Wgr&#10;FRjp5JjoxetrYXMyoRnWwvioAI0mDQ9P9vf2dzS1NJTXVOSWFCblpkdkJrxtKk5pLU5pK03rrsoe&#10;bCya6K7CDzeQJ1sXWaN7y6TdefyOALfKHNudRbPGGv0tFIMUr6do3883kcoxFM3WvZdv+CDfWDxL&#10;X/SNxA+ZZgpFzkbhugqRpnq44jyIzdyl0pdm+IuLm4N9uJfPI+QkbeUkXZRRfpJ3vH4tgP1lpbxl&#10;4QkLvVAyQSiZN5ISAVKifnISr9XlgtTlXyvIvbxz387UOTyqpKd0illMoidj0XH48RQaOgs/nYvF&#10;XCQHB5NNwGbhMYAcIi6XhM8iYFOmJ+LHhkN6u6NGhlLRk5l4TCYOnYWZzMFM5ePQ2RMTHwjkEjwl&#10;dxJXRmQ1sBezRol+eS13VJ+LyHrcRb0Ql/WSkfWSQ3kqSMLq97MAlvQAi3JSHigUjDQKdthIKPBX&#10;yKD8vgW0y8p8RgblAzjbHEZK0vMrJCVgNywriUTxeiigYBmMmOBzDYygrvT6HPF7T8TuOcOZou84&#10;iNx0uHPD5vY121vXHoJvIPdu2z+44yx+/5G02DNZKTd56ZfKKG+x688UHrzSU4w0UY81UI1Skw2W&#10;lfATF/NQUQ1W0Xwrq/Tq6j3nP14yuyrmbOyQ6B/TmtaMS23HZPeSikZZZWhuKZZXOM3KGqdmTpDT&#10;Jsmp08TkaWISGp+IgYnHYpOIgKno6dHQwZ6wod74qQlwKxOnYPubOo09A586iTuDAMpsHOWcXCwt&#10;F8vIw7AAtazVavpqOXG+YJKb1kuNbpp+WzEYVNxrF1Rk/CJd6WGYqLbPLeUX1+WeXZVyvSzmIqMR&#10;KKX0SkzGS0zaW1LaD4V6JSMdgJLyP7sF/vBUu/IBAFCXlPASffDiqzuF8HcEsMJZJtVzlGRenxGo&#10;hnqjLvMWoIYKUpZ8rSDuI/vAU1rEXU3GX1XGR1naQ1bUVfKuswT4OnTPWVbMRVnGUwnlIS/5HCXq&#10;IiHiLHbb/v6NhyLXTW9f1rnxk4LYLUUFUSVFUZSTqUlpZjJjom+bS/g4R4Zm8XMDtSX+jxLtdWq9&#10;7SuemeVbqxU8VCmwUMkzU8oxUcowUko3VEo1VEgykMmzVgPEaImGKNyI1XiQZiiTYSBzLoBh+6sh&#10;kakpmaUlla0tDYf86ogjpOlKIKTrwRMGI5UMfalMA+ksQ1S2kQwg11gpx0gx21AhU18uXVcmVVs6&#10;WVMSkKIlBQCLgDQdFFgFyNSRSVGVTNWQztJXSjdWDleXfKcpWexhP1WUIBis3aYOni7g9uaxG9yp&#10;Nf40+J1wjY9ZY01Dm3xonT2P7eMOt+7RJyBw+aCRR6x/5x1loVX0zC7P2TLWSC3OUC3RUCldXzZb&#10;XybXUC77jBwj+VxjBTAmgFxTxWxj+VQDVKKOBABUUkxUsx85xNravjEz8DNW93+onfXmJbW/Edpd&#10;WUJPkFoaR/LScSXpA7HewSo/RGj8Ya7C4iNae2/i7t7EbdgB01EQWewj4T5EfgBHrH6tgWETfJbw&#10;+VfqFwERwIgDPo8DPhPAfzml/PHMASN8NsGfBeevNDDsQc8E8JcwYuIlUB6jv98b/xNc/4ZPJJgv&#10;AvVXQNQrv8kJ8Wc4jpn88yfKLxD1EkS7inAK9kYGHa5BtOufYdyEmHcg6o1P5BvH+CsHmF/2py8h&#10;qZU/Em9D1PvwzMFsFDxzMFcBjgymS0EUyc2hqxuD11b7Li91/zzf8cNs6194zX/mNP5xa+QmGOcT&#10;rBhEkoaoshBNDqLIQGSJj0Q48viCyr0KK174Er744L+aYAAigEGfr/lE/pza+oRw+RD7MwBU/l8I&#10;4M+L34J0QPjSeEBU/jgf3j2Ufs3R/fcuGX9+WvoXm4z75u8eh5bMQFAN7ei2pe/PWk4eccW8U+hJ&#10;XNP/0Hh7zWf0nx/3/u5JwxWPqgd++T9Z+dywfPampHmUs43jHoXH1N8TsRa97QBeL0rivmpwAqqv&#10;1S8CeGUhWQqQOihhASziroAKkJMJkpcOhJGEk3PA+TkkX8vJBT6Q9JSQ8xZX8RFV8zZ5lpZQgW8g&#10;blRT5kqJ9DISo5bJrWfzK6kM8DFaSjq3vOcCGHHAhEra14r3K8BW5RTSByK+GI8twGMKKbgiKr6Q&#10;hM2eHs8cG8ubRNeSWd0zi/U4Tt0ku2aIkVU14uqfhtJwuS9ro6ztqa4VpKoSpCTrJyv2UvyWi8iV&#10;Rzd+cr78o+PP39nduuqgKfPUCGVhi1LKdXOcjvMe8dNeiVLdCBXbDZM+jlY6jFTdeKu8Eq67nmyz&#10;VfRcWOErrAlYK/MSZDqzY0xmwrRmQ9R2Y4x2ow2E7zXX36tsRMtvxShsRcpuhshuvlPaizWdj7Bi&#10;xbjsduRC8zhoF/7D8aelGWhn6Xhj9mRXcCgEdQa0g9/tS2ZEmm/GGu+EqG2/Vdp9r7UUocmPMZov&#10;9z+Y6YH2WRB/eLU+mpvkwAnVmg+R24tXFL67vx384DRCAYrT2wjXYb3TXch9djSSCy0SP61wP65y&#10;j9f4h2u8vXXezjofAJ1sQh83IWgT+rQJnazCgcIb7JMV+hx5kEvs59JHZ/kY/iyew5teXSCeCpnQ&#10;Bg3+Hr1NhnA1+5VvFtMecaNN6G+MZ6O9lxOjt9LztlLL1+Jql97XrUQ1bcS1bSQ0bibWCZNrtlJq&#10;4cSMqW27qV17yX0roU1s3zJ+WON2wSQ7YzjFNtpc3MlK47Wqkp+yZqiWSbKBZbaWXryifLCabKCF&#10;yhtneZ+3WgHZxm/K9f0aNNxbNJ7Warrnabzwk3O1UXgJfoGR030vb5Epb5uPssiWMEhUMo5R0wzW&#10;lfOxk/N6reaXrB+Qp+9XoO0eJ23xXkz/7T31VzcVfS7LeX4n/ezfRJ3/+z2fyzreN8287zu6Szyz&#10;l/YxUXqrpheHssq+86j0pyelf3IpAfz4uPiqU9FNm2xxk1QV1b8ngC9GACMCuFbGpULBI0Xtpa/a&#10;S0f111Y6UVaaiTYKb0NN/ElJyUsZLmtJGpspcuuJSjuZDoKop+inT2p0zMuMbYpsXKItnLKCIwe6&#10;RoaJjIFZQcfCQuP8XDWXVUYjlxNwNXhsLQEzuLIwsLLQszDbyKKVYCYzh/pS+7pSejujmutjWhsT&#10;u9oyBnsLp8YqiNh6BqWZQ2vh0hvZpCYWpW2G3skg99Fx1Fnq5jb348HM3hpuZw13uD+zsjM7zae0&#10;04itbDgsFey5lkaCY3mJWFBWnU3xi6jfi/YXUXSgf/MX3wnWgg2r6TCNPCb46c7DTgA+0PA1XHod&#10;nwnK1gVex/Jc9/ICbExnaIMsImEGx+Fjl+cmN+YnlmcnGPThYdxwK3aqjkyrZ3GK0dNleDRyDtVn&#10;Kan/vgBuYMJxt11MCrhSIo+0tDlzsM/f34UTQe8fzAsPl7E8culAZ+nkeDOXB15Q5URGHYEyzKDy&#10;VrhH4CcU/nkE38o5J8dL3BX2MJPYSsHXU0l1LHrbHGdwYxkMfvMMo2ByNL6jJbKxFox5Wn933v9D&#10;3F9AR5KkCbbw7Htv9+3M7g73dPd0V3VxJZOYmZmZMZViZmZmZmZmZg4pFIyKUIhZCjGk/JnLs1RZ&#10;mdU9Pf/ZPf8599gxN7dw9zC3dEXkje+zqbFWGqmDQe1ZZSAmGNTBRdbjlzpoH9TvJwIYFuf3Drhl&#10;mVyFWyxenAHD1bVGh1fYpWIaSEtNJEwzDt2NRy+wiFtHKxvr6ON93NkxaXefSFojTNBwHURCOw47&#10;QVjYPl47Ol3f2iUdnywfna3QtigL69Sa+emiufnsmYX0qbmMqen8mcnS+dGKxbEq4lwVGd1IJbTT&#10;aF10Zid1pY2yAsa5lcmsIqBBn0b08BwTtXFIQQTw9dHa6dH6yjZthr7US1voZhG61qkdLGrvCrN/&#10;mTFEZwxQ6X1USieFBOZYMxWHKPD7GwFPEjAlwBQCdxCMD7iDpfPTmcP98Z2t4Y21wbWVgdXlyLwF&#10;kxZ0A/2RrNG548PI3fxEAHfSwZ0l95NgB4wMJtiFOGAwerVkbBON+CFKmEjoxOEG0RgKiT5U157t&#10;Hx1t7pRs5Jhv5Fyi41imatdrGdSg6ZotYRrOqeb2SNr5qWyUjHm1Wcikcwbes3A1vP4gqetDXuI0&#10;OEvwTwK4Yz+pHQAqYBM07sW3HiS2HyV3wqY2peswqWM3rmU7pongmc8IqgB10HiS1nOe2X+TNwKV&#10;TIH+SAf4yRnbDF6L7EU5pC04pi86ZaCdM/EeeeC1oOdZRh84LAA8Sx9AWgBgLzj4ZlTDWngtOCZo&#10;AYfaTWgF13ac1s1O7/mY08w+0Ah27SW2gfIko/c6fwQqmjhO6twIryO45Exaxk2axWCcs3YjG6+z&#10;h04SO09Sui/T+i4y+i9Se9nJXUdxbeCCwUEOfwloAezEt4DDnmX1g8O+Lxp/XzB2nTt8mT14nj0A&#10;hmstso4VXrMeVb8R3bASVk0LLMO45+A88yj+JasRtaADuDzwWjgnc9YwAjtz6DhjEHCUPgDYTeoG&#10;JWgHLWDXafbIfkrvWlg9zjGtU8WuQUF30MwQ7W60HmV2nGywGyEDZevcJCqxI+RXA2XnXSTH3JUY&#10;ed7QZDs0jb5oGN/Iat9O7zjJug+JToODgMEB19M7WPmdJ70zEJkBba2/31252KGcbBBONrAnW5iz&#10;XczpPvb8gHh1QLvep98drNzuUm+3Ft+vD71fq79gZLDJQcdLdtdYYwivARHl7giit3jBS5zwBVH1&#10;hGJ9vp5wsFG9sjGIZs0O0FBNZFQVdaGWhh5aJY8yqGPL6+ADW/34hktMh7Jtjr5ntX10t31Ue3DW&#10;SHBSt5puKNcbI1khW2ONADUFFyvjgJbi1tVpFKqyqCnYud7DtMpOq8xSvcHRqNXdptnVpsXFqtPL&#10;tsfLptPdst3ZptP1ba/nuwEf+0E/u15/q3Y/40Y/w2J3nYGcsI2ZEdoUOjOyzFg91FA95Z152TuL&#10;dAuDUBMt33dmYYU5PWTazQT23D25W9alSNC5VNC7UTykUzSgXj6sMaCR0MeCpulHU+TVQSqjm8lo&#10;XaXXUNElqOGi4aae6RYcrnWHUnVMSDrHetyRLSGa1h1F/ZRgCK2EQiuV7yeriOnh/c7m0176a8nv&#10;sD7ah8m+UHkNVNi9F9W27N+wHdt+kz9+kjq0H9u9ElxD9CkkeOcvh1UepPfeFM8dpg6x04bAP4GL&#10;9Jbz9LKTlFR2QshxvOOar+xhpOJ1lultgdNGssNcgM2wn/toRMJSTmt/bFO+Y76varAF3zv9N5bG&#10;vDamEm4GcmG6yrH66gkGGol6agnqitGK0qGykkFKitGqKnGamsl6elkGBjm6+lnqmikqyrFGGsk6&#10;cpHygl5Cb+z5XlgLvLER53eQFnVWlvVWlPOUlnAWEbaTEHdUVvRTVw1SUQo00IH1LYLh/eK+iMqV&#10;k/RVVQgBjaCuJBvIx2n3+pk592sbRZkANcVQHTidcrz+fSgw8kJdjRjQ00Q/GbSoK4VpKIeDTWvL&#10;TDPTeF39MCVlX0kpFxFRR4CEpLu0jJemVsQ9YTq6kfoGUQBt3RA1zRB5pWBtvURTsxx9gxRl5XAF&#10;hRB9nUQ7qwJZMS9pEQ9JAVcpAWd5UQ8t2UAT9WgLvUSjew+t/VMWaASwibwLcG2gHVyzlKinmKCr&#10;CL+rjLi/rHigvFSQqkKEtlqcrkaCjnrsfRbocPB+1ZSCNVXDVBUDFWV91ZSCDHRi1FXC5eQChIRc&#10;3ryxfvHCnJPTVlTUXV4+UEkpRFbWX1LSGwA6gE1l5VBQGhomg1JU1FVS0tPAMN7XryYtY7CoZLqw&#10;ZLywZLSgeKigZDC/uC+vqDfvgwDuy88byMvtB+Tm9AFysnsRsrN6AFmZ3YDMjK6/TGpK26+Smdrx&#10;q6Qnt/0qf3PdFrCa9w4XbY0Lc51z9+019urUCh4zTJs2yUWZ5C+ZZxFsUqn28SuuEWueIVuegad+&#10;sWe+iWe+SWd+qWcB2edBBVchFVehtZdhzSeBrXs+zetujStODcsOTfR3zXT7xnnDLJRR1oJxNmDO&#10;IGNKJ2VUPX5IJaZfMbJPIQLxwe2SgS1ifk0iPvUiPmVc7iWcHsUc7oWvXfNfOuc+d8x55pD91L6U&#10;y7OK369ZIrxPOWlCNwdlWoKxqsTZVhLsypHlgXFvSxANjJhgUF+0zEcEMNhE9i5YFWPe1qHsW2Zd&#10;OgZcOyrfNYTpZOoLeQk/M24sQ+EW9/e3r9cY66sU7Ok28XYPe8wcv9hEAS63Fq530De7S1fbiyfg&#10;o+HyOGIrEUnJZk2frs2erc+dIylzfw1EM3wKa+JsY+ZsY+pBACP292hlFDR+3n64MrnHnN1lzOyD&#10;866MnzCHj+n9u8T2dUzLGqFve2V+fZ1MXWHMk1nVvQvGnsn/zqknopnwWiLiOa8vv1CwnHikuliU&#10;qUSki2x8smFhhU11r2vLqGvT2LuqEeuiUYu8EYus8bcZHW9zY3VyNEXiOfhTXysU82iW8qjEcQub&#10;pyXnHTPwdxsLK/NNG8TevY15GmFw//6NPLhYRKiAMfn5Pf5nAC9HhguxkoCHAfwEMNqIwgF15KQA&#10;cN6HHM5H92FziEqBxclP6wEjxvdB+iIaGOkGNkE76HO+ib7awYIKaP/gXe5fy95A760tbrMWN5mo&#10;Nfosizr9AHuXdLpPuTiCf7B8c7oCAJVrNh26XYOumdA5A/76CsqbFXg54bs16Jhy/+GeBp1SQP0G&#10;/C3fRJ+szwEOmBOb5EHGUid5rhk/VY+brAOMdeSOd+ZNdOVPdhcgSni2v2Suvwg3XoYfLcGNlGCH&#10;izBDRUuDBegBQP4OsWuf0nO8PHi+Onq9OXW7PX27PQOHBf8fFsCg8XJn8WoXDQAVsAkaTzfmHgzZ&#10;JyDCGExscKiPT4SoNQDS7cEBfzwHPuYn4/sJM0e0pSPG4vHayOFmDwxr6Ig6yyYunBLmzigTZ6sD&#10;O+t9a/sL1MONtKaJ52pur/TdFHRsQhVUi2SEKqVf5Iv/GC761J//Waq4QI4Id4HYk1zJb9PkvkuV&#10;fZonzp8vJpwhzvmgeD8GifQFIDL4IcMzIoYf3PCDEn5o+aQ9W4YTjsKUhI8Dy2AJWADDhxV/lSzy&#10;LIH/UbzAo1SR52BvjjQnnAJa4GWB6OtkOZ5UOd5SUZ5SgTfJIi/AWwgTfxEpKxQppWQnqi0gZ/1U&#10;LfC5eia3aoKRccBY18jN/v7xKgHciKvtKehwBjqeh84I8Mw8pcG/uz/A3+yAmzjGZg2fr0yeUMe2&#10;l3oYU02EwUp0dzGqo2C+Pb+/PL6nJKY9P7wlJ6Q1N7SzMLKvLG6oKmG+PZs8WraDbT9nDN+uT0K7&#10;8xAbC12QoJ2569VxNrV/D9+5i+tA2MF0rs+1b8537Sz27mEHjkk/O+CT1V8RwIA/J4Cvtghna5gj&#10;BmqfNgs4Zi6cr2Ovt/Fn6x/mPJgzD88rwMdz6Rd8JHo/BpmQYGaCOpjeyLwFIHHAn/Ox9P0Y5Cn0&#10;OeDJg9jfh1+uwI+11bnrI/wObeRqbYpNn75mH+JXjvX8y3/QCnmm48OtpFFd5L0+6rLdKXo59Oqg&#10;7+vb2acXY99cjX0PC2A4C/SL24ln76d+hAXw/He7nX9/Pf4dNMd7OSAEzRgeNWkV6v0uQfSbJFGO&#10;FHGuNEmudCnudClOGOk3SWLPk8SeJos/SxZ/miLxLFXyOSBN6mW+An+WFE+KyOsEgefx/M/i+J7G&#10;8DyO4voR1AGgPUeGD04WLS9YoSHVbKxeb6jRYKxTaaSTpCyPy82GdrchKgXa3IQO9hxxiRkAAP/0&#10;SURBVE/XWasUPH5pemF2aGKss7unrr2xuKEotTY7tjQ5NC/OLyferzAtpDIvqr4koa44drSzeGGo&#10;lj7XsbbYe8lCrc52BupLphtKlRhLFuiLpilxpMq/zlHjzdHgT1PkrjBT9OH9IVFVIlVP1Y7rZbGj&#10;ww1q8ZpEpC3OnLAPbq7upsfxXs5Jojzm3M8t4eV+uf1EuQMA8H8x88Lhv0L8TgICLs9eOQkIh0hK&#10;RAnzBgq+8ZLk8Zfi8xHhchERcnrBZSJr4BdTM9hA2yimUJPQs6nYubxFVAEK5s8J4FzMYh4WnY1G&#10;pc5OxU2OBvR0RYwOJM9NZaFnsxZmMlFTuQuzBYvz4AjVeFIxCps5MlsxT23Cb4XXDsnbRLwWcX7+&#10;xu4Np5O4mJ+0qL8gp5PQG0cZQW9JbrePBLDT/cU78Qu4/AUB/PEmnGn5HkTu8vO5AR7sr6AA2PWh&#10;BdSFBD2FhbxEhL1h+N3Bx26kFOaDU0AjpRCv60N6ZySls5igp7iQh7wUvAqLpKibqKCTAI8dD4c1&#10;5yuLNy/MHn+v++QHPcCzRwbPHxu+eGL08qnxmycW8gL+8tx+Mhy+Em88Jbm8JXm9pQX9ZET8wPGF&#10;BdxFRDzExL1FJTwFxd15hJxeCdjyKjpJGPsZeWf45XRkdaErp1fqFtdr0et5k8ScKWLWNCFjhpA+&#10;i0udg0mZx6QtLqYuzMdNTYQN9ocPDiVNTafNolImZ7PmMTlzAFzuLC5nBo+QO40vX6AAKlG0e5ar&#10;5hlVcyvVs6tpHeikxrmw0iHXpCZDnzwp8/A3Ki6Pxe0eC797JGT/RNDxuYjLG3FPHkkfPkl/fgl/&#10;XmFfHgFvHl5vPj5Y/YrwBwjz+Qtwe4sI+YO7wMXpDACV+6BzX1B+7H0/5sH4foIAl9vDGsCIDBYX&#10;9JUQChDj9hPjChDnDgQVEU4fgVfuvM+duJ7a8b9yALNaStBDVsRTRthDShDUAW5yYgGyIoEywgHS&#10;wr5SAl5S/K6S/I5SfDbK4rZSvNp2Ri4xftHeb+1939mWZyaMNJV1FyY1JATOlKfGW6gZPv99hLpQ&#10;gpZwvCpvkYl0kZFUkYF0gZ5krpZUlqZEpoZEurp4kppgvrFMvrFcrCJXqNjzeHnODDXhDDXBDGXB&#10;DEU+OEgXFsB82XK8eXICuQr86XKcqfKcH68KnKXCB0CUMLKJ2N88DaF8TeECTQlAnrpYjqpIlrJQ&#10;hqJAmjzf5wIYccDZioLl6tJFSmJZMoLpsgIZqmKpGpKRSoKeUpxzxQmrw/WXtMmLFXhp+SPW9NHa&#10;/MEqand5joUfXSWAj+uLl5v4M+biIWnymDABna6NlqSOF6ZAZBSEnZ4tTCvzsI3TVwwQ54yS5UlS&#10;FcvQlsrQlknTlEhWE09SFQFlupZklp58uo5UgopotAJfjIJgjIqkt7RUqK5eTXggdaAN2qZCp+vv&#10;d2gnDAJzZgw63Nyf6s+z1/WV/CZW8YseL/7TdkNK9bfYyv9BrP2H7YGvzmaeAU6nH1+hXsAC+GcH&#10;/LMG/kkAf1reoBABjPhg2ODeoX8SwD/b3///C+CfvO/3EOkHGCK8MvEHHwwayY9B4x3++1vs1zeY&#10;bwBI0PAHJUx6BhGfQ4R7aYp/dYeFx+dm8QWszAk8EFUYWpaA9jSgTVVoWQbCCLAnXmz2frvc8u/k&#10;+t9gKv4elGtdXx2NPbuc47xd5H2P5rtd5H6/xAlefs8rGNgH36/s+wsZDECG6Jv/rACGD/Vn+HUB&#10;/OdAuv2SS6zkIdGrpjXqW2P7f7Mv+AeLst8Y5Lw2jDIKLJk7gWgQZBRb862suYlvHOsG8sjseGqU&#10;/Hc6FX9n3vNH14H/qpX+hU0mt3fu90aeulF5o+tXuxBU30sUELHieGUizGX/6htTvifv/pwABoCH&#10;FXhkgQp4fIE6H4cLx0t7UUEfYUHwePQV4fcX5gOPfdj+CvB58wvCv57hl/Z+Le78RtbFLbm1demo&#10;GbdXjVmuwBDrycsdrPV6Mq1gbq4UjW5nMX+2v3+dAK7EfVgbGLwQbNaSCHVkYjWVUERaLGXiKxmE&#10;QgIqdWokaXgge3KyYgFTjcI3LVKGKLuT9MOybpStb6qwsi2HqLmEnI+MbKCiTJCStL+CuJ+MkI8Y&#10;r48glzd45n/9hf7jrzWf/VH0yf/6k4OUdF+s/2y0LcFPku7+asP3zWW0KBQnfhYmeBAouBsmuRmt&#10;vJWqt5VhspakuxyhsBImzY6XhzI1r+KUz6MVDiIkdsKE96OETuLET6JFD0LFDkKkL1PNWJEm1GRn&#10;aK4NOqRCxyvQ5c7tRwIYfHuFTijQGe58JIcSq3eUoA1HAAeLnUfL7UXLr8erbla43TGGofNlaH16&#10;rzuFlmGDD5Jm+PNdx0lCcaJ3kfw3oQKnoYK7QSJrIdKbidobRW7Q2hy0SQZPqttt6uUO/WyPfrLP&#10;ONpjHu+vnBytXLJZ709XofN16HwNDvMFvN+BruAr2dvBU6gz86i+pYW+FfL4DmkYYs1Ah2hodxpa&#10;KD+vCdjNsj3IsmdGO28lRx5n5bAzqvYS6hABfJjYdZDYdi+AG34SwO2wAE7r3wiqXwtsIAXUHJSg&#10;8Nnjvir+6rw2uor+EhJesioRuhZ55u8qdQ1zZGQiZMWDDeUjzX8WwB4tcvYdsrYNsnYFMvZRSp52&#10;ct5Kkn7CMqH8ygm8ammcCkmvpcLFFMPlpP20xDztJb1jlIKLNELKlL0KJW1qNJwL5c0TRTQj+ZSi&#10;+VWTRfVyZSyKFOyDXqp7PlOz/VZF54+Ksr9XFf3ORIjPk0chmtes6IlVyVdWxV9al3xtXfKDZdET&#10;o3wOrXRx6Z9TQCNrAD+kgK6XgQVwrcIvUkDXC9nWiLmmyTj6SNlbSnsby0cZyiYbiYZ6K7hPxyUz&#10;0u3XU+T2U0UOU8VvCs2OUh2pvi6t2nolihqFWsbJumb53qHjXSNk1m47ltBApVYzaFXL1EoSvhaH&#10;blpCt+DQZfPToN6+TOlaocP68CdPhgQEB9VUuOZnA0LqqtIHe0tRk+0MQgsN204n9q4s99LJg2QM&#10;nkU6PGG9v2Ke7i6c7C1eXSzvnbEWmLgewlIXFfZn4IAPAhjwsQBu+inzMwA5dcv9Srcf1O99FuhK&#10;7EIFBlWJXyxBz+ajpoqX5qoo2MYVSssavXmVVkvFNy2TWhm0TgZ1mEld2mXtww+qw7ND/Nne4gZj&#10;Ymauo2mguXSgu3h6tgyNLZiZLkPNIJeBAE7089k/hdxIIbcv07qpxD4CamF5afOIcXbBOjuhXZ6v&#10;XF6vn9zuLq7gK4Z7yqbGWui0Bgq9lbHWRqaNUAikNdLBHvHyAAuv833FPDqk07coKBZ1jEXvWqY2&#10;kuCoaDDO4O233ecu7lllgEolej5rZCCxuz2soQaU4C6Aa0M0MHyDlikPAvhB/cLK/P4I7Ss0QDOD&#10;XEVAFy/O1JAwXRvLXSxyCw3TSIaDtlsJmH4yjrBJP7zYYh/Trs/pl6fUrR0cZhk9TFnqIBLa8LhR&#10;LGrraP3odH1zh3h4TNs7phJWMZM09MQ6s2uFWUGgZM8tpoyNJw/2pfW3pw22l2Cnywko2NCTye0U&#10;ehtpuZm4XE+itjKZ8C2bG2lYHJplzG8cUi7YtNtj+tXh6snhGnOLOk1D91BRXSt4JAX04Pra0Arr&#10;QQD3LtN6WLSeNTg2HUwGMFDg7feuMcHbBPcF3LWcsaHyhVkwbwe31gY2V8Ew5k+OJvV0+FWUeBbn&#10;+5YXR7c2ggkMBhO0l85PIzf0cwHcR4YFMCiRIGCwCxHAbWvLDcukajK2nopvpsNrMMMLMJPwPfOz&#10;9a2tleVV9QXlRUHxEdq2EfKmBZpOufI21RquXeYhgEIlhzhBg3Q5mwbT4Gpl13atgEmbpOWgqtOM&#10;gfeFk1e5o7AD/osC+DilC5GyDwIY65bDDK4E7de5w1c5QydpPaAb4nQBiMc9Su4E/fcT2gDnmf1g&#10;L82/dN4+ddQ8eswiBuWQhvfIQw77YH+RFyL8qgBmp/cg1wkql7lDAFDZS2w7yeg9zew7zx64yIGl&#10;LNiE31FSB1Q8BeWOniV3b4TU4J2zpy3iRo0iRgzD14KqtsLqDmJaThI7L1J7EU5TYRF+8EtACwA5&#10;7FlWP3IiUAEt4OygspvQuhJWDdiJbwF7kW7bcc2MkEqsR+6CcwbGPYceVL4Z0wgG9s8J4P2UXmTz&#10;ILUPMcGgshnZNGka0SRr1ahsOGFjhfOx3Iq3OU03P4hVvkpQuopTvEvWukrRXw3XXArU3Mj3gsbq&#10;odn506ZRVlbjemrzcUbvRfrwefLQWdLgedbYZkrnWk4Xu2sGIi5Dm+vQ9srVNu1yi3y+TTjfwZ3u&#10;LB3voI+3MexNPHuDcL5Fvd4m323joP1ZaK/7brPsnB7DJrjeC2B1iKhwR5C4wQpdYUUvCcrnZIsz&#10;ZtjBWsHaRhdudXyINt1EnK8io6spS21UDHjCzKxvU44hzCYUmT8iZ5akapcna50tY51hH9NR0rlS&#10;0Uh2cc6W4rfkeqQhwW+lIGadF1+2hiISutrb4gNqfa3L7HXyTZSq3+q3OFoBmp2t2z2sOzytWlwt&#10;hnzdhrxdB7wcejytujxN27wMmnz1a/0N+tP9WKPgG83eXPe8pW6wnKiPuUGJhXGJk02muX6QiZaX&#10;89vYytIxChPqmTs2C65X9q0TcK3mca/l96kX8CxVDK2O7iTNH0GYrfNp2ir4a1WLwYDPco10fDcL&#10;N7GObh0qW0CVbGCz99GhJ2h7iGwO0XUgqvbNii20GgGt1kOoVmJWQutb034nDUaCzVq85U6S62lq&#10;0kV69SX807Hh07TBk9SBvZiu48T+07R+dnr3XmLzanTdcngtLaT+MBX8mxo5Sx+6TO8+T6s+Tc5m&#10;x0cfx7m/T7VmR6nshSsdJhnupFiRIizGfax73V1J2TWUoiF8/lRveEeqcZKTsIPpS0Ptl4aGEr66&#10;cuGGStHGqnEAXaUYDbkIFZlQHbUEPa1kA510Lc1kFaV4RcVYFbVEHe1UQ/VEE7V40FNfKUJdKgB8&#10;Hxd4bc35zESY+60IH4wgn7WUuJO6WoCuTpiWRqi+dgxieY31khAQB6wiHywl6ikp4gEqyMK6YFOI&#10;11GE31lG3FtVIURbLUpPMxYJ9gVHQLQrIoaRGGLYCmtGGerHGxolmBgl6uvHa6iFSUh48HDZPHtm&#10;rCDnJy/vr6IUpKERoacTo6sXo60ZoaoaqqkTr6AaJasQqqgSqaOToK+frK0Rq6wQammUpqsWJSvs&#10;JvjGRuiVlayAs55CsKVOvLZKBDgvuEIkHBkxwZoqcNwwkhQaXKG6UpishI+ogIsgjxMfp6MAl4uo&#10;gIecZKCqQoSmSoy6EugM58HWUA7XVA3TUgtXUQiQkfCQk/JSUwnW0YzR0YlTV48EHwjfvLF+9syU&#10;i+st4oAVFIIUFYNBCQCbADm5AFFRT2XlcF3dRE3NaPAGVdVC3tplhoTVFxZPFRSPFRSP5BcN5hcP&#10;3Avg3tzCnvy8vr9gfz8RwBnpnX+OT7wvQnryBwGclfJpmZEE7/28/JuLLpPLLqvzFsfDKq/Dosi9&#10;rPSViHSsc8K4cdicWRTWOoJsH0J18CS9s8VbG2DNNSlmelRTA4qpCc3MctnKnmXnueYQvOEce+Cd&#10;ve9TfOBbdRjQfBTUcRLSfxI2eBo+tOPbvu3TtuHZzHKtp9lXEqyLl8zyFoyzUUZZcwYZM3ppk9rJ&#10;D0q4RzFyQCWxUy62WSK8STwMlIB6keBqAf8STo+iN24Fr1zyXzoXvnYFm5V8vjVCfh1yEZ3y4T1K&#10;UYPq8RN6aSizPJxtKcm+kviuAvCwnDAA1LHvqidsKue9ensdm/KM8v0UohSemKgJ26fFNVNJJ1T6&#10;3srK6uY6eX99gb0+drbad8rqPVwePrrXmYgkQ2Qw4Gp7EWyerM4cMib26WN7tFEkehXRBmzWNHjV&#10;w65d6sgHnfAJa1Pnm7OI630QvUi8L2J8P+d0c+p4bfR0Y+xyZ+pkfXiD3LmMb18m96Pme0lMPOPg&#10;eJS8GVzYLWwe+aWs67eSPkIKseJiUWL8wTK8AYYiod4qaRlmZfXv6rocagftKsZsSyat8ibNMydN&#10;U6dMkoctUjsd8jIts6yVkvgFox5LZL3QrHqukf+DlL+Esn1FcdXVKgnaWDojj5zRJw6WF5j4Mdib&#10;fvKm/iKIbvkcxMogPgYZup8c3geXDHaBl4M+oCfgE4UJdiE652JrCcnq/CBRDhjT+8tTiAb+HMTs&#10;fs7HMuaB4/XF/XXM/gbuYBN/uEUAgArY3FvHgvJzDjawp9vYs+0lOFhtCw1evsec3qJNrpNH2Bto&#10;6IQK3W1BdxtwebsGXbKgCwYEPu6fkGH3xibdHuDOtxaOWNN7y+O79LEtyvAqvo++2EGYblwcqZrt&#10;L53pKZrqzJ7rzl7sL8SPllKmapiohrWltg1sG3W6ljRRgR8tB+2gvo5pPaIPna1NXmx8mMbIAILR&#10;Q4buZnfpegcNZjWY2x+P6hZl6IA5cbY5/7HNBVzvLYEWUEG8LHttBuwFjScfSVxQAZtg74MA+1ib&#10;ISDtn4N4388BE+NXAZeKTA9QgtkC/iXuUIa3SCMHlEV4GWBG/z6rY3e1Y585wKbPnlEWr2lL+5iB&#10;y+3RzbU+5s4i/fQgtnaMyyCYz8xP3cA+TFGlSIq/UvJpoeTjWOnXkZLcGZKi+eL8hRIv8qR/TJP/&#10;MU3uRa6EYJ6YaNb9UqmfkyMLp8/N+CkUGFTAJmhMuV/6FyFV7AUsdO+zQ4P2XyVB8HGSGOx3M2Tg&#10;9NGgBAfJVeSN5Pom+M2XAc9+7//i3yM4v44XfgIOlSvJUSbGWSTBmSIPRzWVifFWinDnSHOnyHNH&#10;Sb+JlBYME5V7K6IlpmL/Si/imUbmc5nwgMD87eWNvWX60Sp2kzx4sTnGZvaeMHovV0avVqZu1hfu&#10;djDQIQE6JUGXROiaDB3hoUMidECA9nDQFvpmde58GVbC66iOlZkW8kgNurt4sjFzsDKxuzi6oyCs&#10;KcuvIdOrLt2jKduntyx8viOTPlm1tdQKjn+3OQ3tzIHylD64h+/cxrTtYDoPcH0HuAEYwiBgjzC4&#10;SxzcJg2Cuwn/zoA1ebgxc7Q5e7A5u78xcwBm3Rb2fH3pdHWRvYICgArYvNjAXG/jr7ZwD7uOmfMA&#10;NmsOvJe7AxyY3uCxDJ4tyLQHFeTpAUAm0gOfTL8HPp7JHwvgj/v8NXzy2HngkycPwvH63NbK+NnO&#10;/C6h72oNy97eo7CulJ1yf1ALfK7pxqukXFvksjftvN0hcDPy8nbmJXv46/ORby+Gv78Y/vEnvr8Y&#10;+epi9Mubya9up769Hv/uZuwFNCsJzWuedSrRchSCuf8pRZIzTZo7WeJ1ljxvhix3kvgrUKZIvkmR&#10;fAUj9eInnqdKvsiQ5MiQ4IIXDP4lKSKvfw2ObGmBDCnhZCmRFEWZUivzuYy0OzQaOjuB2IfQGRs6&#10;O7o+3tndXGYwsMtM7OY6aWmsc6G/ebK9eqSldKC5uLepoKs+u606vTw7tKs6rb00vjY9aLgiFdte&#10;XBxkr/Pi34NkOWMUuJPVhfL0JUtM5SssVSutNCqstZJUxWIVRSLkxWPhlUDUg5VV6gKCTxYXD5cJ&#10;Gwz8JoN+sX/OIOz6OqVwPtKW4HN89b2ZgliwlIAv70tHGRFfcSE3Xk5r8KGQV9CHhz+Al8ePn9NX&#10;+I2vGKev9L0DlhLyFhZ1eSFo8UbhrWlUdu48vmplNW1hPmVsvBiFrsQSihaXitGYCiKpcAmTMj6R&#10;t7RUgMXm47DZ6MX0+blU1FwWBp1HxIeP9MdOjaYtzGZh5nMwc9noqWzUVC5qOmt6In9mvhZPyxyY&#10;byFs1y9sSluFPhax5hF0g3M488JJMuF0vtzugHv7C/OJABYAn4nhQN5PreH/PuBlZWHX+1kpyO0q&#10;yOPyeQk+posJOYsLu0iKukmJuctIeMpKegGE+R0QH/zmBRwW/PRH/cff6z79Ru/x78FN1nvzhTH3&#10;d+aCT2xFXr0T53QS54HdpKSQGziUqLCziJCT0D0CIo5vRG2ei1g8EzZ/LWUrrOWhYR9nHV7sltpY&#10;MbNSOb9aubRWgVkvXVrJR9Gypompk9ik8dnMuUVAwvB4ZPdQ/MB4+vhC9tRS3gyhaI5UiqJXLDIq&#10;F1cqFphl88sVs/TKUVL5IL6oaym1djwoq80+pFDPMUHZLJRPwYlP1olL0uGNyLvXwnavhOxeC797&#10;I+zMIerBIerFKQLDJewD4BHyAZNKUChASAjObioqECjGDwi+JxDc2Y/F/AOfjfwHPpa+fwU+iP2V&#10;4AmS4IVlsNAbT/6XLrwvHMR43MXu589PqwI73OMiJRAsxhcqxhMI+iuIhKhJBCsKuUtxWSoImJuq&#10;OFWm11JniAfLK0MNdaylmbWFEdZIa1uMj4s0l/aPv9H9/h9Vf///KP7z3xh/89/tnvyTv+C3SUo8&#10;6eqCiQr88XK8WZqSpaaq2QayecZyuUbyaVqi8Qp8MbKcKcpCudoSWSqiWcrwOsHZioK5iiI5ioI5&#10;8kJZ8vw5ygKZyrwPEcDZqvz5msKF2qJpClyIFUZIledMkeNIln2DiN7PSZLmAiTLcKfIwr+dQpQw&#10;OH6RgmipglipskSBsliOkki6imi6lmSavpyT4ONUG83J0vhdVMclcxpOlcGcPGBOnuxhjnexRzsY&#10;wPE25mhtYZc2s4Ef2yVNUSbaWXN9l8uL71ew75mYU8Lc6kjHQEpkhZttrK5KqKpUuLpchIZshIZ8&#10;pKZctLZSkJK4lzi/uyiXn7RwtKZchqlu7lvzgaQkVm83xKRAa5RD0uw6ZmwTN7mNnz2hYLdmh4p8&#10;rFMtpCodRYaDxaFhV2jBBkJJXC+8Zk8+3hn8erXr3xlt/7rc+i/0ln/eHvjjwejXZ7M/vMe8gPMe&#10;kzgg4htYBOKfQNgf3i/CmZmv52HXC2EfQYTHtwvf3ntfOGkzhPkRlKB+g/76cuF3F4u/vUT/7mrp&#10;99eYf7+BffB9Fmjsn+6B1xX+mJ/VL8LSt6Dl/eLXP7d8BGx/MfeZnO8t6R3++w++9i/x3Z8H1sB3&#10;eDg++Kdr+9OnivqDf318b8SfwYIcNuWv7+G4XeSEyKIQSQwii0M0KYghC5tgqiREFN0ffrze/TW5&#10;/jfosv+5WPo/8NX/xGz742bvt9fzvLcL/NCSEIQXhiODcXwQhuf9Euf57NMr1H3eafwriPD6Dvvs&#10;evHRBerba/QPt5hHDwmfQf1q8Xuk/Xz+G9AIEZ+DFlhUU1+fzPzpY1/7C+Bb+XM4LyKD/5IYRjZ/&#10;ySVWchvj3j6U8b2l299ZZv+9Tc3vLSu+VA7k0AvOmz7GQlDXOiRqGyKq/3aKtj+7BT03jP1H/ZLf&#10;OA7+nWndf9PP/cqh7EurpH/WcPtG303eK76DtLcPQR3DTEPjKEkBZ2leD74n717+YPXikfXrp2+5&#10;XjrwcYA/Cu7guSQm4PPwUxUk/zM/pyvo8Pq5nbR4kIR4oLhYgKhwgIhQoLAgeGaCJ6cfv7DfMy77&#10;V8JOT0TfihsG5ffB/xtYPEMFfzFrCORaIqWOTK4lkWqI8NK/lTjMvdbFwZAwv+DPCOCfIoZ/QQUJ&#10;W7y8lEdfLFvB5eDnoke606ZHK0n4ShyuegnfQqA1LVIaZvADxI3epRWP2IJvOFQ4BN7KKYaAv1Bi&#10;/I4G6jHyYr6cT+0UJKPERUPlZCLlJP2F3hhxfyOk9FIgSEe33c+u30589u0botOrNY9X2x5Ptt2/&#10;3/d5xg7lP46WOYhV3otX30/QOIpXPY2Tv4gWu4wSu42Tu46VP4uRPY6WPI4RZceKncVKX8Qp7IUp&#10;spPNqGEmtAwviDQKXW5cHzNvTjago7W7HQZ0ugVd7l6xmfAvkndQEKqSHGewG6txGat0Ey13FiG1&#10;HyG9Ha9Cy7S4wndAm2gIfHSndUxH66+nGrITVY+DBd+HCt6F8t+G8V9ECLOjxA6jpfei5Rnx+hfD&#10;pdDKAnS8DO2Q3++QoUvwVXfv9Ji1v0sDHO9ST+AlDKnQAQ06pEFsGvxd+P0WdAPKbej93uXF+t42&#10;aY0+uzTRtNBTSO7MPh4rgWbLoKHM25qA4xy37RSfg/QYdmbWcVrZfnzdXmzLUULPWergcVInO6X1&#10;NK31LKPlPKP9PKP7LK33IrX/OLpt3CQOH1jHriV1hra+k/fRFHdVkvcREHGSUgkuqWMWVNKl5EN5&#10;ed3lZaPAXzdTITd/GY8MRa8SGYc6MatWCcsmGbsSOadIGVcrEWdFES9J2QgxlWQ+xUQ++SQxlUQ5&#10;hXAlCS9jcQ9fxYBkxYBsKbciCftquXflMpaNes4NBi4ZsobBXPIR/Gp5Km/rTf1LtFyKtN1z1Lyi&#10;ZVwdeN6qPDF9863xF9+aPJYO/UY17iujzB9sS587Vr+wr3piXvRKO0NePUVdPNhUxN1b0jVMyDya&#10;Q71I0KBXw6VV/l2zomOjomu9snOdol21vGWljEGVhFG1gFWTom+iuLWXmJWndoSFcpSWSLS1QqK9&#10;hFNvaNxKgfdGluZlqcp5jtxegtJ1jiPR17bTQLdKTb1IQydRRTfX3mu0sYeyvNmLh/VkNZNRwaSV&#10;4pZgJbaEHmLQ2qlwuC1iWxEv20ojtd8voYpEnZahZlL7uwOry+0zU80TIv3K84Oqi9OHupvJ+B46&#10;uQODmiTMMzYI7H3iyR766gh7e0lnX6/T9unDVEwDeraVigeHRWJ/wVnAAWtx6IrFOVA+RN8CwDUg&#10;lSYSrvE+OzR4FQB2wASYOgqudGkue2YsHzVVScY0MMk1NHwZbqGRTqwn49qY9DYaqWVpfo5F2b3Y&#10;Pj5dgW5Z0M3y3eXy3gFpijhbPNAd09oe0dGV2NuTMzaEhJAizhu5pJ5VRieT1na/hi5ipluoxGY6&#10;/NhpolI6wJslLs4vY5i7lEM2/fiIymZTDo5px9fbtANm28JE+fR4E5nYwmA0UpnNBPIwGU/dpJ6y&#10;6TfHhOsD3NUh4eJ8jbXPmGOS+yhwGufOZTjTNRhn5L0jVhJcDLgkRAYjsa0RTXV+FSXhjbWF0+Og&#10;fepob3x3a2RrfWBtpZtB66TDSYzBccCV92+wejdZHSw6eAYWoqbgUSIuta6QG8noWtxsHW6hlYzr&#10;JOP7yTjcOvXwYuvifOXsmHR8SNg7IhPW8L34+WYcpptGmyDhSCzy8dnmyfnqzh7h+JSxfsQYwk71&#10;krFwTB5ro255pZZGr6WSKtAzOeN9fg2lYR31qUO9ZXNz4I130Vi9K1vda5v1FEotGVuDnWnGjM4s&#10;z20cUq5Ol68OKOfwb0dYjE3KNA3dS1tAUkB3rtJayaROErmHSO4lwVG53TTwvsgdTDIYCuQ2AT6E&#10;ON//niBvYgRMKjBoCGBwkETlvWtMMG3SB3vBuDlkpbkV5ES1NIA7jkxp0AEcEBwEvAQetFXm4DJ9&#10;kELtIRLb8DgwAg1gypGwYLLV0Qh1y8R6BgmUtXRCDQVXBf64EBYbCAulE4Nl/d294xNz43PD1R2l&#10;PnHxWvYxkqbFas512l7Vyi6VSg4dhv5TjomLHtnLwRV4r/xZ+5Qxq9hpuySSb9FuQutV3jBUPP2Q&#10;pngvoeMwuZud1neaMYBY2P2ENiQOGLAb17IRWU/zL12PqDtM6jhJ6wEdQAXsAnXE/sKm9j5iGHHA&#10;DwoZOdRqWA3eI2/aNnHIJKJHJ3jGJpkVXHORMXiVNYzkjr7MHNqPawct7/PGT1J6V0NqmYFVhwmd&#10;UOEUO73n6CeOM3rZmX2n2QOAh8aPAZ3Bc/ssufs4vn0nomErrA6Ua0FVFI+Cbg2/MeNInFPWRkgN&#10;O6HjMq0PAB7p4IKP07oRl/xgfEELOBSonGT1g3Od5QyCEtTBXtAOuoFyM6ZxLbIODOaHnvcGGmxu&#10;RDcgJnjSNmHAJJzsW74cVLMZ3XqY3AuvIp8+eJzaD+p7CV1nmcNIXm5kF6hsRjZhHdJ7NF2b1Mxm&#10;HB2YUR6rcTbbsfrnafqXiapQqgaUrneVrHOQaHiQZXfdEAYNlt/09ezV9xKTykjRZR8EcOIQlDN7&#10;njZ6lDG4ldOzWT1wPr4IraxAe+s32/SzdcLJBv70QwTw0tkB7myfdLFLvd5j3OzS7tc7Q0EHQ9B+&#10;491m3i0rDKK9hSjaEEnxDi/1HivyHid5g1c8wxterQRc7RUc7HcQWP2j1Inu5aWmZVIVeHCR0EMs&#10;Wj+JOr28S9qBqnoplr5lGo55UjZZis6lur7VCdX4SSxUXoky1w1QFbMT5bTkf6mvJGxQGJ+7uYia&#10;qyvOczWt8bSosDeoe2fSZGcBaHG0ane37fSx6fCy7XZzHPB0HfJx6vG2bvPUb/bRb/A3qAwwaYr3&#10;uVmmoHunXEyD3xolWJsWykgkyEhFKUq7G2l7GWh6BPrlzs7uoSl3MUXTmp7lEq6VQp4NQv6tooFN&#10;MiE1Zmnt6cPk6e1r7A57jrnaQ6K2EEktdFr7CqWLju4jjlDXx3Y22/fJ6YwhW0qb/M6wDERUg1aN&#10;D0imlyvh0EoDRB49amvu93Jts1Ehx1qwEk03Em3Z6dFQUe1dXu9RYtdeTMdxYu9+bPdJ8iD8u4f0&#10;7pOMLnZW93ZS23JYPcq5iBncfJo6cpczcpXRchyffxSTcBzjvxugexalfZWsd5ZqsJWgSw3XWQw0&#10;nfJznI9IIGc0rhRO0fNm0KkjA6GNJTZJwaq+luIeGvxumgLu5gphdloJFqrRerJBmlL+VrrJhmox&#10;6vJh9/IyVkczQUM9Tl0pykQz3lQt1lApUkc+VFMmSFUqQFnCT1HCW5jLjvul+esnRhyvTESF7JUV&#10;fLU1gvW0I9SVQ5DgXWO9JIP77M2gBHV1pTBFmQBluSDt+yV+tVQjkbhecSE3+L9oBF3lpfzALsQZ&#10;Iy80M0wFIM4VNIJjaqpEmBpkGBukG2gn62knmBqkGRukqsiH8nE7PPrW4OkjEz5OexXFMCvT7LfW&#10;RUa6qQryYVq6SSqacYoqkXKKYQoKIaqqkbpa8YZ6ybpqUQADtUiAjnyQgrCb4AuLl9/oaKtEgAsD&#10;gHOBNwJOraMeDa4WXJKhTgJifxWk/cHVgoq+VgLyH02iAh4y4v4/BQHDKaDVFENBB231CH3tGC21&#10;MCU5P1XFQF3tKG2NaC2tGG3tWA2NKAWFIBERtzdvrJ8+NZGR8ZOTC5CXD1RUDEY08L0DDlZWitTU&#10;iNfRTlJRiZCU9BYXd1dQ9NfRDff1r4iNbysoHiuvmi4uG80p6M3K6wZlUeFgQf5gbk4fYnmzs3ry&#10;cvtBy69GAGekd2al/TqZvwzwfSArBSY7+a8t/+agU+SoS/q4Ve2oweSs3uu6NuasIGUnPgFt74l7&#10;50O0dyc7OFDemRJtNXFWMjgzcZyhGE5fAqsnidWTx+qr4Yz0CCYWeJN3BFNPglkg3iySYJFIsMwg&#10;WOUQbYqINiVr7o3rHk2bXi1b3q3bPm0PgHaWa/2yYzXFrhxvVYQ2zZ03zJw2yJjWzxnVTu9XSe5V&#10;ju9VSuxRiuuUi22VDgctoN4mHdUgFlQt4F/B51XG7VXG41Hw2qHg9bvCN/YlXE6V/O4NYn5tMiFd&#10;ChHjuqkTemlTBhmzxtmLFgU421KyQxXepQHt2zPi1Vlsmh+pFvNOylOJ09jRImxqnIzBMXEkIpWO&#10;XmPN7K+PnGz0XG62Xa93vt+fu95Bn9+73uOVKcQ2HX2U6xgANsFe0Odya+H0p7hV9kcuE4DohM9h&#10;r04iqZ4BJ2sTD3zifX9i5Hxr7HJn7Gx7ZI81uELtolP6aMuT9DXc9ulBz9xiQFalmnM8j37oD8pB&#10;3ypHvFSK4+byUeAJNJGM8VTLTDAsLLIoabQs6bIoHH9bOmGZM26aPmGSMmWWMmuZNmuTMWxfkGWV&#10;aaEYDr5Uc0onPlHO/aNsytfy0Xy6kWkFnaipuatVwhVl8gjdd0qcOF1e2qPMw0GWPwdc/swnb/MB&#10;MCZ/DrD37D6KGgDGELSAcUN2PbgZZHgRPYkAGpGhBoDznv3agr6AB+P7CR/7lf+QBwF8uAEL4KNN&#10;WAAfrMMCGJSw8f1lebCBZW9iwV9rBPjlK3Pb9KlN6sQaaXSLNnm4irrcI9yB771n4Ev4Mly5Al88&#10;7r9+wN9AVqDLZeiMCp2Q744It+CbwO7S6cb84crULn1skzy0QRhYQbczF1tWUK30+Ub6TCN5upY8&#10;UUucrCaMVmFHy3HDFZiRMvxIJX68kjJZR5lpoM+3MhY7VrE9OxT4lw0Xm6jbPQyixMCwg82r7UWk&#10;BTrEQ0cExPuebswdsaaQUN2z+/BfULLX4IS3oPGAOQEqD4CeiBUDgD5g86EDIncf5BkAqYPGhw4f&#10;7/2chwn2CWCqgPJB4CGT55A+c0zBHNIWDhiDHwTwSt8RdfqYjDqnLOzjBs82h1cY3fQdNO3sOKJq&#10;7JV2AK+pr7re23BFpSIp/mrp56UyT1LkOePkBHKkxQslBYulXhXIPs5QhNPM5kqJFkhIZEnwfux9&#10;H8i6jwDO+CnbM6ggjbly3NkynKAOGhE3jICECH9OnNDjRNFnKRIvUyVfIWWmLGeOAk+a1OsEkadR&#10;fN9H8HwbI/AjvHSrJLxCcL7IqxzRV7EynAnSnEVCnKUCb7LE3iRKvYmGEYwQgQWwhLL9G90PAjg8&#10;ouxgdfeASWev47coA+cbo0fL3cf07hPawClt9IQ+ecacu1idu9iAl5G+3pmB9pagXSxsfwG72Lst&#10;9N3GwvXa/DVr9mJl5nx58oA0vL3UszzdTBquXuovmWxMHaqN6y2NbCsM6iwM7a2IHK9Pnm5LR3Xk&#10;oPvyySMVtKnqlZmGlfmGjYXWLXT79mLnDrpnd6l3D9d/SBw6ooyylydOGJP7tFH4YcucOFidOlyb&#10;BhyswyUcwc+cOVie2qdP7tEmEJA6aD9dQ11sogGgcsiYBo1MdNcebRR5boAS+bkD8gx/eNQgU+jD&#10;4+WnXyp8wsdT9KERTHik8rALmcx/YT5/8jh64JMnD8Lx+tz22uTp7vw+efh8FX+ydYQlnSnY5Xyv&#10;FPhKy1VIVbGu0G5n0navi+d27MXN5JPDgS8vRn+4HAE8gsvR7y5Hv7kc/fpy7E/vp797P/XD1dj3&#10;F0NP3o/zQdPSl/2Sm5Xy6Qpfxos8BaRJv0mX4UqV4kBIkeS8d8CfauAMaa4MaZ5MSe50Ke4Mifu4&#10;YXHOVAnONDGOFHGOT8o0Ma54/pdJItyJYnwxonzxchJltpbzOZl7wwPQCv2WSbtaY9wdb0M3J3c3&#10;bDZ7Y3ebDp3vQOz1u4OVs03KHhOzgp/AzfegJ1pwE81jLQXDVWnT9VlD+TEZ9vrWAk/Uv/5H4+//&#10;1fT7f7F+/Fu7539w4fzGW+BxoOjrIEnuTH2VLEPNNEOtdBODOF0dWAD7Bp6g5mnTA/j5AfL8+DqZ&#10;ukXZ7KoZdjILl+azFOe0khN0keB1FuVykBRwFuKy5XxhzMNlw8vvwcPrzcPtzc/lLczpJ8EdKMMT&#10;KMMfJMjhKijgzin47oWotYSZn0tWberoQvESqWQBW7KwVDS/mD0xnTo0mjo6XoheqqUv56LRqdPT&#10;8eNjKfOz+UR8IYWUtoiKHB3+SQBPZ2HnsrAzWeiprMXJnIXpPNRsFY5YgSLWL62Wj9Nd4upFdAIe&#10;81jyC7iL8ngDxLi97wXwBwcM+GkBYDgFtBC/E5zC+v+wAL5PQezxq8C693N4XIR4HYX5HUT4nUUF&#10;ncCXDQkRV0kRDykxd1AXE3IW5oPDgvk47Xg5bXg53vK/thV4bCH4yELgR3P+R+Z8P5rxPDLhemTK&#10;9cgY/qEoh40w91tRPntxAUcJERcpMTcJSXcxWXc+KScOkbcvBKyeC1q8FLN5I/eOS8lJ0iRAwzXJ&#10;MbkupmEqb4RUPMMoml7OmySXouhli5SiOVL+JK5kjlxP2Ggl7zTiNmsXWeXTyzn9mOjaMe/sFpuo&#10;Yj3vdE2neDk9Xzltbyl1D2EFR14x21d8pk9eG/zwXE9Y3EVIzFlIxFlAyJlPwJGP35mf35mP35VH&#10;CPa+PEKI9/UD8Av4CcB5TQMf7K8EX7AEH1z+ZwXwX0gB/WfwEeP2gwUwb8CvCeAHB/xBA4vyugtz&#10;BwlxholwhkryhioIh6mJBSsLuctz2wj+qGoi/zYzOOuAsgGxL6CjQ+j88JqBO57q6Yn2CVURdhN4&#10;4sL7nQPHF3Yv/tX2yT8Z/OH/Mv7j/2Pyxf8L88f/Yfn1Pzo8/cL9zTfm3/+LO893sUr8Ofqy+QZy&#10;WdqSGepigDRl4TQFwRRZvkQp7mRJ7gw5gUJViXIdmWwlfiTDMyBLhS9NgStR+lWcxPMHJQwAFdD+&#10;lwVwsgz3g/1FWtIV+LPk+XOlBQplhArlRQoURHIVhLMVhXPUxLO1pXOMFaM1RQJUBWIsFJsTPch9&#10;JWeUobudRRa5n0kFn8xHWLTR9eXxTcb0LnP2YGVhjzFPmukkz/RsEqf2afMX60TogHm7QYY26Gfo&#10;aVpX01RxTnNMaJ67Q4qdRZqdZb6bQ4G7Y7mPW1t06HxJ3mZ/53vMPESnQDQKRCfdEBb2UaM7C8OH&#10;+OkdzOTq9EBldGCinb6/Ol+o2qMYtX+biOKHltygRX2IKA1RBOD0xQQeCMt5s/jicv7pxdyTncEv&#10;tgZ+v9n/O8Du8B+PJ7+5RD26XXoCLT2FcM8g4kuI/BoG/xxCP7pFfQ9ROSDSKwjzBNSvZr8BXM99&#10;e73wLUT4HiKC8ps7/Nf3bvUrRP3eb377ObD9/aUAfn+fX/rnlo94EMCIA/7rBPAD3/1UfiyAP1zk&#10;w3V+Fqn8wQHDCbF/4YARDcwBL6WMF4QhiUBUcYgiBmd7RtI+4wTeo3kuZl8fjDxa7/4Tvfm35Prf&#10;kOt+R2v8YqX1u+2+J+zx19fzfBBWBCJKQEw5+OUYnivUq/PZ51eoF+DuQERu2AcjUvYBRMcSX92g&#10;YS19NvvtZv9v2FNfgcbzue8+7P2c/x0C+AInvbXk3tib+rW5+3+3zv07m4bfWNV+oR750iBaPqC2&#10;ex8iQVAD8Sg0v6F3kTlAOtGPav6fGin/YF339+bV/69B3r+Y5/3eKusPpjHfmAW/sg5W909tnF+j&#10;H0CZeSPyku6SPE6q4kGyIoGSwv6I8eXjcOF66fDmmd2rJ7b8nOAPxAcZLC7oi2hgAR53fj438Cfs&#10;PuGEr6hwgLBwoJBQgICgP5+In7BcEKeUm6Cmr0tyQ9XcajN5v2yRVokl3Qfvwt73I3eL/XX7C/hM&#10;/SJ89Nqf+SCAl1ElK9hswkzkaHfyzHAFBVeOx9QRSU0kSs0CrnxioXmB1I1j5raPOEXkvxKxfcX7&#10;lpffTlTQUULAUVHCV0kqBDyH+bj9xERDZWXC5MU81cSsHbWdi4OT0MWFc2EOOH9trJvYos2jJbPf&#10;kiz+ZcXu31mOX297c+4Eih5EKJ7Fa9wmq0MpilCSJJQgfhMtdRkpw44QP4oQO4gUOYqSOImVPYtT&#10;2Q5R3oszXY613aqKg9YWocsN9h6NfcCCjjbudlagkx3oavfieAV8CYV2F6GFGmKs4U6M5kWM8lWk&#10;zGm45EGE5FasPC3N+BrVDK2joT0UxOydTTZnpBofx6qeBYndhYjchQpeRQieRQkeRYscRYudREpt&#10;R2uslQbdzLdCu+DrJBnawUMHlPenqxenqydsJvuYwT5cPt2nXu5SbneJ0C4B2ifC34LPGdDVGhwK&#10;DO1DdwfQ1fbN+er7M+YObRTXVzBZFDgYaTbgoTLpqrTkpUUJtl6LCzjNzrkrboYKBy4zh44S+nai&#10;OrYimw7iW88zOm/zeu8KBq9z+s/SetkJXUyv4g5V3zmP8tWSpULXMn0RVzkxVwkpD25h+3ee5X2T&#10;p0lZ07xC7sKifsrKiUpiQSbCPwvgBjGLdnGLZhnbMjmHGFlXO1FnVRFPcMuklBKFFZKE5JOlFRIU&#10;pAM1xDysxTyC5f2zFPwLJJ3Lxd/WybytV7St13hbo/suR8U0SlgtXFA1QcooVd48UdowX9uxwjgw&#10;RycgXM7LScLTQNxPXirojVTQtzIhv1UI/4163B/00r8xzXtkUcRtnC+uGKsmEWwt6x+k6h8jZRfN&#10;pZHJo9Uga92m6tSk7FSn5FKl6FCpaFujZF2nbNagbF0mZFkp41So5eYna2Ml5agj7qvEF2yjnGot&#10;6tIcEE/O9VvJ0j0tUjnJlD6Ik73OtFqJfNdnoVOrrlyhoZWhrJ1t7tRXVEcmsgYI9EbqcuUKo4xJ&#10;LcahS+amWhZRI8u0DhqcormRhKv7KR8y4iMfAiVBBTRWoufhVLoTgwGVha55ac556QGVpbGN9fk9&#10;7ROEhcOLrbvbzZtTysU+hn2A3T2iLO9RFzdoIyzqyNZqN2sZHL/mfgHgegIGcavgmA+eFTkdqAD+&#10;ggAuXpzJnBrJnhkrIyzWM0gNTHItFY8I4A4GvZ1Kav1IAJ/sYy+OsDdnVPY5g7xN66Pg6knkxmVm&#10;FRZTNDOR2t8d294c39maMzYErqqDQa1aQoFzgQvoZNJ6VhngmkGllUFrZjJbWayuZWoveWmGvsTc&#10;hVe2PmHTYQHMph5fb34QwDOj8HthMJrprGYSZZhKoG7TQLdbNvHmEH99RLw4X1vbgwVwPxkPr+C7&#10;DMcBI+HRD0ONOM6uFToAXANoBFeVNzECrhZcalRLQ1hDTTlqph6L7qRTBjZYQ1trvWtM0K2OhAVD&#10;BIaihUmppxPL8YvFS3OgrKNgupikNiq2hYRtpxI6yfjBewG8f7ZxfsZEBPD2ARG7husjoJoI2G4a&#10;bZxEIKyQD043Ts5X9/eIxyf0zSP6GH6qC49qoRCqSZRSPKmSRG5YpjbRiNWE+TL8bPbsSFx3W2ht&#10;bVhNfXxLV+7IdAkK3bG6Cq6nammqerZ3EDtM31g6OSBd7JGgs+3L023WDn2ahu4iz7XRl1qZhCYa&#10;vo1C7iTd299fCmDkRoCRQQYHlGDEwPQANxFMD7AJ3j6YsWD0HvYi0wncjorFufTB3tD6as/ifJ+y&#10;InDHwbQHu8AxwQiDF7ZSic3oxQ4sto9KGWAs968ye1jLrQwKuPI6GqGWDlOzfF/S8IBqOraSiclb&#10;GsubGWrFoKYI5KnJhd6K9pa44mxz/3R1xxx5u0oVlyY1t0Yl53ZV1wG9AJRDKtYjlx5UvhpRC2CG&#10;VtECy6gBpWsRDTtxbacZA7cFE+8LJ8+zhnbj21lhdXtxcFzvQSKc8OAyexBwnNK1G9fy5wQwAvs+&#10;hBe0A0A7AmhB4oNBBRwTvJwZXIl1yR00jGhR8R4yiqR4lxzEd4BHLrxMb/HMefoAeOquh9XvxrQe&#10;J3UfJXbtxrax0/qO70XsWc4gAFTA5ife9wHYxaZ0A47i2jYj6rfC6rajGkG57F8GSqpP8aJd6rh5&#10;zLRFHM41B7Swk7ug4qn3BWPnmf2HKZ37Se2gRIJ6L3OHznOHHtQvO7MPOQWy90EA7yW2IQIYND5k&#10;pd6Jb2GFwzl+F52zR8zj5+wzqf6VO3EdiAA+TO7dje9cj2w+Sum7zBm7yB4FgMpxav9mZNO8bWKH&#10;ulOzpsWCp8dGctBmivNWgjE7Rf8iSR1K04LSda4StffjdfZSzE/LPK9a06H58cu+MUpmBTo0lxVd&#10;txPVth/WfpM0dpkMDji4ndGzWdZ/NoKCVlgQexc63ni/S7/ZpV7uEc73sGe76JM9zMku4WSHfH3A&#10;vN5jvN+j3O0vQQdj0G7r7XrR9UrEHdUGomjdERXv8DJ3OPE7nOR7gtI1weCc6ny5lcI+aKRsdE/Q&#10;x3roSy3L1FoqqYG0NLRGHyBTpqhr5K2b9lG6S0S1ukO2zLs8ObcKZc8a//y5ntnz2kacs2W0hoSd&#10;nmygtqyfpbZPVnReX3VtdrBnhKVGY7Bz2TvjenvzTqd3/R4uw37ug4GuHb62jW4W/V6uLXbWTe+M&#10;e/1tBsJt2kJMm8Ms2xI818Z6WVMLBTGlRspeploJRto5CnKpOlpZuuqBaor2ctJWAYEFS8QrNAMK&#10;yZ+RdiwR86wX8W8T9GvhdC0R8si2Sm8snaHg2LdL27tTDEY3kdxCBE9FWheT1k/HDJOGCcsdO2u1&#10;Z8upByjHrWG1vWGpwzHhrTGR602n290kaKMdWp67HhqZiohse6eFCtKlRGszYwz3U/xv8gpusttP&#10;EjuPwARIHrwXwP33ArjzJLODndW9k9y+HFZ/mDqyFtZJ9aldC6o7T2mD8truMsrOE2J2/c2OQrQv&#10;EgygfEuowpadbbHkr9FhobQUEspIrdwtmtgpWVgvnKVmDc/G1LX5FKVYpPtqxL6V9DUX8TASdNET&#10;cDKR8LRRCTOU8jGU9zdWCjFUDTVUCddVDtVWDgGYacZYaMWaqkfpyAUqi3gqinhpygQZqEZryYcq&#10;SfqI8znyvLLgemHGz2MtLeGqohBgqBtndL92r65GjIZyuLoSHAurpwkLUQVpf0WZACSOFrGqoI+1&#10;WRbYKyPuzcvxlvu1jbiQG2i3NMkw1ksyM0xFpC/AUCfhPgg4SVc13lgr3Uwvw1Q33Vw/w8oo21g7&#10;SUMhXELAXZDTgeu57ZsnVjwv30kIeKlIR2ipJCgqRahqROvqpRgapRkZpenoJKgpRyjJBuuAs6tF&#10;GajHmGjFGmvG6CmGKot5SfA5cj63kBB2f7hmJdlAcHYT/WTkMpDgYLALVO73BqvIh8tJBIkLeYkK&#10;eEgIe8tJBt43hoJuoL+GSqiaUrC8tLekqKuclJeWWpiWepSmJuyAQamiEiYj4yci4sbH5/Dsmenr&#10;11agIibmARqRgGAFhRBpqUB5uTAV5Sg11RhV1Uhl5VBl5WAV1WBjkzgHp+ywiLrMnP6S8glAQfFQ&#10;Xj6c/xmJ/QWVosLhwoKhnOze9LSO/y0CGNG6/yn+Zr/38VHfa3a30Em7wk2XJdTrD7XGQBWxywH2&#10;dK+3VBczsr0OwUYBbyWCt+QlWXLRLfno5nxUEwGysQjBUIpgqIQ11MQaGqP0LFF6jnO6XnO6QbN6&#10;ETN6cTP6STN6KWjTXIx5AdGmlGZfteJSv+betOnVuuXddhDYsx/QvePbAerrHs0s1wamcx3duRZn&#10;XbZoUTRrnD9tmD1tmDtlkDWhlzWqnQrKMZ20Yc3UftX4bsXYDrmIVunwFqmQWmHfSn7PYk7nvJfv&#10;sp7aZD6xBmX2M9v8V/aFbxxLuFzA3gaxgDaZsB6lmA6NxC77qsq3pSEKQcYcpiYilr7WIT2Ng9B7&#10;iLVKZ63jNjZmdzZGjta72aymM2bdCb3+ZmvqYmP+dHWGvTJ1zJwEJaifrc1ebS1cbqLArvP1ObAJ&#10;SlAHLaD+MaDzX+aIMQY4Zo6zVyZOV6fO1qbP12cAYPNXYI2crA+e7wwfbAyxlvuWV8aZW1j08lL3&#10;3Ex+W59dWBaXuvNXom+/k/R6qhD+TCGOWypaidfPTiQ8SjOr1Kaqy6Vp2Klm1LZwzDRz3ip32jRl&#10;zChh1CRx0jp9wj531D6nyaXUWi2GV9j3uUgQr3bmE/Xk34n58BrFeqU2U1bZO2trxwzsEX78GDN8&#10;Rpq+pC2d0hePqJMH9LHPOWFN/ypgAH+Vw2UwAvBQX28v3uygwUiCwUEG/OG1oOVhYB8akZeDnoBD&#10;xsQnHgVw/FEi6M9B9n7OJ+oF4Xh98XANfbCBPd7AHW3h2Zv4w03c0Tp2fx0DStD+SXnP0vEGmr0J&#10;r9sPKnCSQObs9vL0MnaAsthDXuhm4of2WfPnu/iLPcLZNhY6IsPZodlU6JQOnS1DF0zocgXmdh3m&#10;Zg02xKARfEkGe8+o7/exN3uLYNyOVsZ3yEOruC7GQjsN1UyaaiDN1JOnG4nTdbixGtRgyXRXwXhb&#10;znxfCaq/FD1UQZioo8+3ruN696gjR4yJ+3y/cNgxdIi/28fe7i6BG3G5tQCdkiE28Xpv6XQDzk19&#10;uDIJKle76IvtBfbaDGJ/QQU0Hq9Og02kfr6FurxPBA1KUH947ecOGLFloAV2e/eBwg+Nvwos6n4N&#10;8C72aaPgjYDJ8PM8WV08oeGOl9GHTDDIHTus9l1Gzz516pA0yyZMH5CG2RvDZEorfRdDOz8LKh19&#10;oubLY+KjpmcdpqBYIsVbK/2sXO5ZhjJvsrJoroxEkZRQifTrAvkn6crP0pQ48qQlCiSl/5wARqQv&#10;4n0BSB005ivw5snzIPHBSDvS4WMZ/DHxwk8SRZ8liT2/X4r1KaikS7/JUeDJkuNKlXwF9sYKPgLt&#10;KRIvQXu2FEe2yMt0sZfRMhyx0hwFghwl/K8zRV8nSb6OkXoTIyUYKSxnJ6wlqWTPoRvxXB0WwAmJ&#10;tSdbB0er9NNNwjZ18Gx95IDWeUTrYlP72ZThI8rEIYA6BsZ2jz64Txs8Z01drM7erKNutxah7aW7&#10;naUP5Q4GOsBDRySITYYOCKDlanXulDnFpo/uknpZqFbieOVSfwmqNx/VXQDKhZ7Cue7cuc48UC72&#10;Fi32F4KW+a78pZ4idHchKLF9JYTBcvJ4DX2mkTnfsont3sD3bJP69+jDcOb8zdnrvcX3h7ib3aXb&#10;HczN9tL1FvpyY+F8bf6UNctmTh8zps5W5642F9/vYqF9PChBH7AJpgqY2GB6g0fHLmUYmfwPjxHk&#10;kfIwf2AHfP87hs95mJDITEZmNQDZi0zgh3Yw7R/6fwLy85TP+eTJg3C0Mbe3PX28O3dInzhbIbE3&#10;2FPze9Lm6d8r+L9Sd5TQVKwvMN8aNTrq5YSmXl6NPzoc+Opi9NHn9hdwN/P93fSjq9EfTwe+Px98&#10;fjvGezsqdN6l3OrAHSHwVRjfV1mKXIkSL+JEn6fLcSeKv0mWhL3LPZwwUm+SpWATnC7DlS7Dky7F&#10;nSoF21/YE4tzJEtwgDrS8nEJiOF5mizKlSbFFyXE6cf1PFiEL9dEr8nf+2ph+nRp7hCH2iGi9xjE&#10;o23G+cnOzcXe+6NN6GQbuj6Ebvahi+2rI8bZDulkA7tFHMMP1mPaSpbqcxuCnJ0FX+h++c+Wj/9g&#10;8MXf6/7hbzV/+1/V//W/avzmv+n94e+Nv/mt2Y9/dOZ67iPKFyAtFqokF6gg7ycnX+PlfTAxBm3R&#10;zjeIR8u4LQJmn848Yu52lHcZKtroyb8T59AX4zRREXdWFHWWEXaQF3OWFXPn43Xh5XXn5fYQ4PYW&#10;5vET5w2S4guTFgzjeeUuyO/DL+L5nN/mRwFTUQNvr6zG8ilK5QKhYHohb3K+cA5dMLuYNTWXM7tQ&#10;jCXkLWEz5lBJU9PJs3NZS5gcPD4djU6Ymw4b7ouZHElZmMrEzmXiZjKWJjLR49noqTzUbA2BWjiJ&#10;6acdR5UOv5Sy51XwfMHrIMTnCatfBB44CPge2N6J8sLcZ2B2E+J3uc9i7SbM7yHMD5vCvxY+n/8E&#10;/F6i/J6/ChwH/Dm8rgLcjgLc9oI8TrAJ5nOBTbAA/JtTSREv8EFfXMhDTNBVTBD2wRLCntJC7jK8&#10;TrI8jlKc78Rf2wo/t+R9YsL1yJjjB4MX3+m+/F7n1SO9108NYFX/2oyPw4KHy1pQ2IlX2BHALezA&#10;JfSOQ/jda2HbVyK2jwXMnkvY8qq6SpkEazjGG/pkWYYU2USW+uW1uqfXvIsrtY8t9c1ujq4cjiod&#10;8Mts03dL0XJMULQIE9H25pKzfyJs9g23wdevdDgFbLh4rTi5LN5wmHFwWnLz2Ajy24sIOQnzOYH3&#10;Is7vBpAA8HmIg3vB6y4gAAeRI/AL+ggIAPwE+f2EBOBVLUX5YMR5A8T5/CXuS2F4/WnPz/nFPfqI&#10;X/rd/xgxbl9xHj8JXnA6XzCF7hcAduJ98e4zAQwjyuPJ9yaI702oIEcomPaKQqGqQgGqAu6qvLaW&#10;Cq6WCrbv1G3IIwv7RAp0uAcdbEKb9OOh9i5/x2x9hWwDuRQN4Rxd8TwD8UjJJ4GC37i/+r3Nt39v&#10;+kdYABv/4e/0fvPfNf7pv2j/9r8Zffk/bR79m8urL724vwsVe5msJJinK5OmLJyhKpqpLJIsyxcn&#10;zhED/qhJ86Qr8KfJcmXIc2Ur8eaq8OepCiCAepYiD2h8IFOBG14tWI4TTiL9a6TL8gIy5PgASEuW&#10;gkC2gkCmJHeONJxuOl9eEJQ58gK5ysK56hI52lKJasLBMpyeEi/8lXkyHDR7M/yW2rIuN2euDtDv&#10;2YTrQyz8ex362AZldIMyzl7HsIhjOwzU2Tb5cBV7wMIdrxN3aOCv5wq0tQbtbkLb6zfLlGMc+pyM&#10;h9ZZ75epVxTiOQ4DuCTgbsjE9xQSRCaco2auMbN3JBREW7glzTKHmpsSQqIsdGLNtU25vwpRfRmj&#10;/XWk8v9NLhKGyDbQtMTdIg+E44BIPBCVH17RlsoDL21L5IDwr2+Xnp3OfLc/+sXWwO82+v5ts/+3&#10;oLLT99uDoT+cT337fuEJhH0J4V7BYF5cTH8HuJr94Rb1GEI/gxvBQSgcEO7pHe7RPT/cq9PvEV/7&#10;S/n6zU/AxhfCfP8AnEd68Zvbha8/bnzgDhwQ893tPeDI4BTwOr74H2EIj/4DiPd9PqwB/D3MgwMm&#10;fPC+t7gvPgjgDw74XgDfO+BbDByJ+wsNfG+CISznHYYLAOF5ISI/ANRvFt/A6yvTRCCmBLQiCVew&#10;3KfTTw9GHq20fcNo/obW8DWl7gtq/ZfLTV+z2r9d7/rhfJrrep4XwghDRFGIIgGHFBNEIBzfzeKL&#10;G/RTADjpHfYFRHgNkTkhChdE5YZDtMmcF/M/rvf+5nD8T3DQNtiL+9TafuB/nwCubI3/o4nr39oW&#10;/zfbln+yaf5CN/WpUfJ3hkmqsd0lJIgCQasQRDqEhqnn6cPrvzOM+1v9lH8yy/+NVek/mRT83rrw&#10;K7u8PxhHP7WO/GdJI9fMxi0IGkMd6WgHcz8zlRXykhHxkxT2lxDyExPwAY8jJO2zAJcb10sHntdO&#10;iAZGGkGdl9NJVMRbTNxXUiJASjJYUjJUXDxURDiYXzjgNb+HgKz/Y+G3slZRuYOkevxm3hSukb5e&#10;gcVWYNHlGMBiJW6pCg/H+NaS8L9ufwGfqV+Ej73vA/cCGJtLWyhZwWbhpyNGupJnhsvJ2FI8ugqP&#10;rSUQq5ewFbPomnlMC5bWhqO3LDC17VO+fW38jMNERtaTn9NSnM9RUzEKPOT5eP1FRCKkJCNlJALV&#10;pDysNX1jnGLrw1LwOTmbeXEbqY5UP1m8ww+0d3+gv/03nMk/Lhr9Fm36Nd76Bc2Je92L9ziY/zqK&#10;5y5OAIqXu0tUfp+scpuscpEoz46TPYiU2Q2VO4zR24k1Z6W6XPUUQvtk6GrrlL16e70PHW/e7azc&#10;ne7cXe6dsVehsxVoHwMtNeDjjLeitc4jFK7CpE7DxA7DxHeiZZYT9c6Hy+GI3hMitDGCK3SmpBgf&#10;RGpcBslCwRJ3ISLnkcJHMcIHscKHMSLnEWKHkUrYcIPd+jiI1AMdLEF7S+83F6/2iTfnrMuL1fOz&#10;lTM24/yQdrlLut7G321h328vne9hL8FXYHAZlxvQ1TZ0uw/dHcNLBUN70DXzdHVqZbhkItm50Va6&#10;UZenx1CoSUuo21Bl2u4d3T/hMK7hOmPkLnsWAOVMv88evcroOU/tPE1uP0vpOk/pu0zpJztlNcq5&#10;jToXLmVORltkKQk6y0h5CUi4Csu7lzQQySzIN6Tp5RsrWfkwZfVUebFgE2G3AFnPDEWvUlnHBjGL&#10;DgnLdum3VXKOCbLuzuJu2sLe8pKh0nLx4nIJYrKJcrKxCqLeesIujuIe0fJ++fK+5VIutWJvGySt&#10;WpTtymWNSpRNMxWNArhlXV+K+XApenHLe3BJhUtqpaq9TVZxipB18ZL2sJcPMFWLVtCM49GM/04t&#10;9neqMf+iGvPPqnH/rBz/B5nwN6IB0oLeJpJeXopeEVK2MXzaeWJGbRpODYrv6hTtK+QdSuXelihY&#10;VyhZ1aiaN6hZ1yo4pAoYlZl4BqvaGouaW6gEq4tFWKtlmoq6lnrELmYEMLJND/NVT9KkwVS5TDM5&#10;SHMfd9Bv0FKo1VIvUNVO1zZrjs8lLFCHCMtNNEbFCqOUSS3Eo4tnJ1sXUWN0Whf1ZwH8EJWL+FpQ&#10;B5XW+8VoP4hJFrWFgimYHIxpawqpqwmsKI+pLqsf6lmiLRzsk84O8bdnZHCXr95vbJ6y5ln4Duxc&#10;7dI8OGD7MpxiGhyk7X5J4Ob7eN+HyFewF5SwkKOR/pwAriYuFcxPJo/0AXJRk1UULLwMMIPcRIMv&#10;vnP5gwCeX/kggI93l84Oli5PyUdny8Rtaj8V30ihNrNWO1aY4NRlqJmskYGkno6ErrbE7vbk3k5E&#10;ToNLergeWDRSiLU0egNjuY1G6iSiJ6gLtG3iwQnj5IzxkQBeblscq5geuRfA9CbGajOZ+iCAr0+I&#10;t0eEWzYZEcDzjE8FMDjXJ4DRBiCSEowYuIyKxbm0gZ7wxlq/ihLvkoLgmoqEztaCydFa7CLo37PK&#10;6N1k9W+v9W6vdqwt11BwJZj5IsxcJRnTwiT1rJC7aPh2Eq6NiO/AYwbJOPwG7eB88/RkGRHAm3v4&#10;JRamh4gCI99Jp42S8BgGafd4/eR8HdzT4xP69jFtmjzTR1hsIeErMPi8eXThEqaOTmtnMdqY5AYG&#10;roaKKUPPFUxMZPYPpXT2J7T3xXR0p42MZE+NlMyNNGNG55iorWMaEgF8ecBiH6wyNilT1MVuyvxD&#10;Cuh2KqWLTOkjU2GolG4apWOZ9CCAkWFBFC+YJOCOgzsIBhy0IJvIdEIqoAR1sAuMDNhbOj+dMdTn&#10;kpflWZwfWF0e3dqYPthbvjALDjWys9FDp8LJn8lE8O5ayQRwo9uY1PZVegONADtgKux9QVlLhwOC&#10;a1YIhcsLSZiRlLmhMsxsF5k0uIQfHpuf7JhoiC9JMfGOkbEoUXdp0faqkbKpEjZpkX1br+DYZxSC&#10;98rbT2q7zB08z4YzGLPCa3AeBXjPQpJP2XJQzVZM22nGEFQ8C1Ut3RVMXmYOHSZ07sa07sW2gcpJ&#10;Su9pah/dr3wjvOEosQvU2ck9oHKc1A3qoASAFgDoiQDawcv349pBN2QTeRXcOb57xb964W3GiGF0&#10;n3booF7Eol0mK6DmPGXgJnP0LmfiInXwIKZjJ6LlKK7rLK1/L7lrP63nOGvgNHcYwM4ePMzoAy1H&#10;mf2fc5wBJ9c9Se0Dp14Lq4ddcmwbqG9GNoErASXNtwztlD1vlzZnl4Z2zMK55t3/0KfjPH3gNm/8&#10;ff7EVfbIcWrvXkLHWc7wafYQO3MAnO4gvfcBcIrzrCF2Wt9WTMt6ZCPoiaysDBpB+cBhcjfowAqr&#10;I3qW4NwK0U65ALx7ESOwZiem/Ti57yJz5Cp77Cx96CChez++6yR14Dxj+Cx9YNIyrkXVqU33LS4w&#10;aD8/bj/XdyvV4iBZ/zxJ8zZVE8rQuU7WPojT3IrX28m23SsLhpYmoemFrcpWfGwRM7JmLahuxaNm&#10;26eFHTVwEN+3nda7Wzp0PrwAMZjQ3ga0uwyvpr9DPd/BnWyj2Vuo4x00e49wuku5Plq7OVx9Dy8G&#10;jIcOJu92Oi7Xyy6Z0ddkqzuSxnuC0h1WFsJKQnhZiKh0R9Jj4ywv16POjqtZO12zy6M9VFQrjVpP&#10;W64lYgbWGEM0yhiBRlpjTy5tRmV1azhlyTgVy3jUSLpWWscPVPVvt/esRPjm60o7aon5m2vE+zpm&#10;FqXV1RSWBjvZGItzvpPkSNJTqrI27Xd16nNxbLA2rbDSa/QwG4p0Gwz0aHO2bXUz7w+1aws2K/PU&#10;aY52nKvNgza32/KbbTV9dOT8TbVTddTTVZRTDQyyjAzCjAz93tnH5hUP901sp1WitTwqRR1LBdzq&#10;xYK6hYLauN2K5APyA6p7usksyunZ4jprYpnyQQDTlntXloeZ+GnaCHWlbW+19HI55hzrcDqnczIp&#10;szvET+3mJk+rrxJ8L2hN0DoBwlEoOUUtdtqtNiK4MEVapMZ2ott5VtpVZh34CHGS2H2RMnwQ14MI&#10;4OO0DnZGKzurcye5jRHesJs4sBc3vB3ZvxnSth5UtRNWchpb/D41+zLG+yLG+jzO6DLN4DJH7zBN&#10;kxKqOuOqOe3mSAxL20rv3Msb38kf38ofZeV0EtJaZxL7W/2bM80yfGR8TV6bq32vrf5U35DbylbG&#10;/Z2yr4NmoK2an7Giu4GCq4mKp6VWoIGCt4VGqI1OtJFKqIqYp7yQm6ZMkLFGgpF6vIF6nKZCuLSI&#10;B98bW64X5oJcbyWFXNQUQxGzCwAVDeVwOBOySgRoRwQwqOtrxSEa1VAnAQn5BS3KckHiQm5CvI4S&#10;wu5INDDoAAAHAXWj+/WATXSStRXjzLUzbQ1zrfSyzHXSrPTTbQzTrfRT1WWCVCT9JXhdOR5Z/vgH&#10;vad/MhJ+46osGWZskK5nkKirm6ilFQPLVzU4nzOMUpiWcriOaqSRZpyZbpK5TpKReqyuSqS4gAs/&#10;1ztejrfgYsCVg/Ma3K/7C64B8dk66tGI4QYHUZAO1NdK0lCKUZAOlhL1FRfyEhP0FOaDU0ODvaC/&#10;llq4jkakmlKQvLS3sry/rmYkuABwGXAiaM0YbY1oDdUIVaVQZYXgxz8YPPnR8PkTE45XVgK8DhKi&#10;HgqyAapK4coK4YqyYQqyISqKEZpq0eC16qqhSgr+cjKeaqr+ZqaxXp6FCQlteXkjRUVjhYWjRQWj&#10;eTmDWRm92Zl9oJKfOwTqqckdOVn9oAUANgGZ6T2AjLTurLTu7NRfISul61fJTv7P8Tfnk99djD85&#10;H3p92iPwvlcNGrKDuj2hOq/1CINVfz26qyrxrSTekp9kyUW1fs2webNhx71hx7Nuy79iLcSwlKBb&#10;KFIttMhmpgSzt3hTN5yJP8Y4Am0Ys2CYhDJMnTfMHNdMmtBKntZNmzPIRBllL5rkIlDfVdIdqhlO&#10;tQ9WeNunfcuvY8W9keHWQHepoznXAkAFAWWWB5g3zZ0zyZkxypoyyBjXTR3VTh7XTR/SSOqUj2wQ&#10;C6jg8yjmdC5841jw2iH1B3OEtB8tMh5bZT21yX1hl8LhFCsdFKwcYvrGVPjfhQ3FDaoyyqhLmJ0N&#10;6s4mbmd77mBn4mRn5GK7/3az+26z426j94I1hsiA8/U5xPIi0vdj+3t6r3If5MEDyAsRPm7/mGPm&#10;OAJ7ZeKENQm+4SD8wvv+xDFrbI/Rf7g5urk2QWVMLm+TSdurVUNjTjHZXCp2bxSduJV8BFRCBRUi&#10;ecSD+cRCFcUiIg0Lcw0LaixKu95WjL+rmH1bhLLKXTBPB8yYpY6bp428zRl0Lm5zLCi3zIwyzRAQ&#10;8n0tH8unncqjnfBc0U/IICg4u3WatL61f7SxQt2ioNj0+SsG+oKKOiehzinzR7TxT9QvAiJU/nrA&#10;SxATgwwyMrDIkH4+sICPdwGQg9zH8H1Y0xfA/imQ7nR94WPp+9fwIF1+yeLRKvp4bYm9joOX4t/A&#10;s9cxx2vY+0YsaP+83GctHK4tHK0vIgIY1PdZ87vM2Q3qxCppdIUwDModxgzSB5QPFwCu+XwTfb2L&#10;e39AvDsk3a8izPjgg69Y0PUqLINhK3wfKHx1v8bwfaDwzT72eg+zSx9D2KIMr2B7yHMt6NHq+f4y&#10;wkQddrR6YaBstqdouqtgprtwrrd4vq9kcbAcN1ZDm2vZJPSDkXy/h4Ejj68YcDTwER7WwCek94c4&#10;JPMzwhFraps6DECsMOB4dRqUn9tf9r3iRUCEGWK/Tu7zRYMStD8IYKQR6fAr/HLaPIDIvH3a6OEy&#10;+Nf04XcDp6yFs2UCexl7tDJ6sNqJCOBd8tgBceaYOH1Cn2BvDBNILcxDEun0zCNn4Ec1PzgCWNcy&#10;XF6uSIK7WvJJqcyjVAWuREXhHGnxgvsI4Hy5x6nKT5OVOHKkJPIlpP6cAE4Ve5H2U+ZnOHXzTysB&#10;IyYYAbRny3DmynHnK/AigcKfkyT2PFn8BSgTRJ7GCz8BlQwZjlxFXlCJE3ocxfc9ALSnSLwE7fDR&#10;JN6kS7+JVuCOk+cuFOUuF+LMkeBMleGMk3wTKykYJSznIKQlrWjPpRPxUj3zhXR4RkbL6fbhwQr1&#10;dJOwSx8+3xg9pHedMHrPGcPny+Mn9Olj2swxDf7nuUcfhKEOIYMMRhj8CwX/VMGT8GprAdm83l6E&#10;DnDQMfFDJnNQIlHsYGbuY0E38O8a+ccLOoPjsJa6qLPwjxXAnAQTcqIlc6I5Y6wxbbguebAmcaA6&#10;Yag2abg+ZbQxbaYjd64rH91fQhyrXka1bJPALJ242JgFT07w2DxbmwZ1OL35Ong4gFs/Ca91vQme&#10;IeDhACYD/PBEnq7g1MgFgwsA8+ThFwPgwh4AuxCQUOBPZ+BHIIoX+WUDmL37jHEwdT8RwMjej1/1&#10;MZ943wc+e/LAHG3MHe7NHWzPnLJmT5lk9vpFdy9TVC/pezm/54q2srpKDYVGa4MaZwOc0NzL6/Ef&#10;zkfg1X/v+fFq7Nur8a+uxr9EuJn47nbyh5vxxxfDj84GHl0OP78d54BGlXDJalHCXwRw/muOCmes&#10;6I+RAj9kyvPHibxOluT5iZ80MOyA33zwwT+RIsX1F0iV4koSfZ0pw5urIJwixRvO/zKI72WktFCi&#10;hsJkegKzo/EEPbuLniGM9S9O9DNIC8dbjA3y0j6DcLq5fL7HvDxk3rBXoLN16GrjlLEArWNOFwfG&#10;MyOzTTWiZQWjxXmjRTmDBJ/6cH/r8uILm+9/Y/anfzD68h8Mv/wngz/9q9z/+r81fveP2l/8m8F3&#10;f7J49tjy5dNoddW+xBhonXK3QYF2mMcUzBZ2ATo5vV7faS2scTdzF30ty/9ERk7AWOiFDt8zXWk+&#10;GxEuGzgmld9NiM8dzroM+7lgEb4wgDB/uIhwqKh4EI+g2/evjJ/xWRjaJyeWDTYs0CsWcEXTC/lT&#10;qNJFXCWBUrSITR6bzJlfzMfhc7C42MlJ385O3+6uhLnZEsZy6GB/zORQysJkJm4mEzeVgZ3MWJqA&#10;E0HPTuVNo8qmSTVTKyYeuV++NOAS9+QThl2gKA/sgOF1iz/mXjd+Arjsj2XhX8Univc/QkwA4PU5&#10;n6rfnxDgdhbgdoQT9cAO2PU+XvnDOsHIWsIPLeCzu6Sgh5ygu7yAqxy/iyyfswyvkxSvoySPgziv&#10;A8dj49ePDV/9aPjiR/3nP+g/+1736Xe6j77T+fFHg6dPzV6+submfScg7CIq6S4m4yUm5yWq4M0v&#10;7fxa2PYxr8mP3EaP+E2fCVu+lLCW0PEWUnfhkLV5KWHJq+ggruUprOrOIWHzTMD8Gb8ZuK3P+Sxe&#10;CdhyitjzizsLSbgJi7qJCiELHruICrhJinjJi/spSQUKcTiJcLlI8LpLC3jJ8sNIwzm63QUFvPgF&#10;AT6gvLe/PoL8MPerWvqK3iPOByPBC5fCvL/wvg98ept+4mO5+9cAR43zekjweUvwwZcnxOHM/8rh&#10;FwIYgdcFlGBe8XMG8r0JFuIKlhYIlhfwV+BxVeG11xayyQks8jf1CjB32UBh36+undAIlywitEOf&#10;T48q1FfK15GttdLK0xGvtlTqdNPL1hKoMJctMhTP1hTKUBNOUxaOleHx537i9PRLl5d/snv8W5Mv&#10;/6fWv/5fWv/8X0y/+J/ur78KE30ZIvw8TpYnQ10sW0sS9I+X4YmV4kqQ5sxQ5MuQ50qT5UiVeZMu&#10;x5mrwl+sJVquJ5mjzAcAmwjZSrxZijyZCtyI3P0LZCkIfEyGLG+OvECeohCMnECuLD/sgJWE0mR4&#10;8rUkSoyVMvUkwxQ4/WReRmjwJ1jIt6V7j9clMKbqTmnDNxtz0C4GOiZDFyvruGHqfM8mZeZ0i7TH&#10;xGwx0AdroIJbw87tEtHgYX69Sj+lE/cJ6DMaGLf1A8zCIXbxhIC5pBLvVujQGhNaWYbo5IvFqYPR&#10;LnJj4XBGRF2wc56DcZyRarCqeI61lof4j1mmPOnGX9a6/f5yTA1akr+d5WBPfHcy/e3F/I836Kew&#10;UMTBqg/2f0w+aIUfYgpAdNgsXi08Ppr4anf4D5tdv1nv+M1a+7+Ccqv7d4dDfzqf/OF69gmEfgVh&#10;OSASL0Tmg4g8YPNq5vHx+LeXc48u5h9doh6BI8AhqphHyOq2sKyFA3aRwF847hbhPrT3ewj7A8y9&#10;AL5dgBcYfpC+H/P/kwB+8kvuG3+hgX/hgD8TwD874Ptc0HA6aMSb3gOG7iW8lO8SGI03EJ4TwnHc&#10;ol9ezj+FN3EccAuRGyLzftDtdFGIIg3hJK7m+A+GX652fEdt+CO+6t8w5f+CKf8nSv3vN3t+OJl4&#10;c7sgAC0J36EFbxe5ITyAEyJwwdwfHz4yFl5CGK5Q+cHpNnp/fzD69f2JuJAb+iv8bxLA2xiPgpqw&#10;f9N3+Fv7iv9i0/oPb7u+MMn/wSTzW/Psf1ALe/EuK7KbTL6CdiGIcQv1b0JK8Q3/ahz2D3qx3zpW&#10;/dG28neWpX+wLv577ejvLOL/oO6i7JvWiTvArEL+wZXwz3ReWAhxwWmf4fULBHwkhPykRQNlxYPl&#10;JEKQFNAIiP3lee3E9dqeh8eBh9eRn89VSNBbRCRAXDxUQjJCXDZSQjHqtZj7S2ln26jKuqWNOuJa&#10;7hymhbVRRcJXE2HvW4n/pQD+xPsi/Jn8zwBkAeBPKCdiimmYfNpCCQOThZ8NH+5Mmh4qIWFKcItF&#10;aFQ5Bl1HJLVQaA04ctUCtgFD6qFs53UQpHRDH3EaSit4SIk78byyEOV1kZMIExQIERQMFxAI4+Px&#10;EeCwl+S20RS2spI0K3QKm45P3C5OOipwO03VuE6UOAl7ve76zbL9DyTrJyjjH6f1vpkx+BJj8Ufa&#10;uz+sun6z7897EiZxlaAEZWpBOTq36VrnCRpH0RrnSebrUWbr6Z7QaA0ca3uycn6xCUEnDwL49nLv&#10;lL0KXbCgQxyEaSHEmW1GaZ6GyV2Gip+GCB+FiW5HitNjNfebMiHyDHRJg3bGV5ojSMmmW6HqV0GK&#10;UJD0+xAJdpTIbpzIdrzIQazIRbjYWbg83leBlvL2sisFonZBu+B5uAj/ZPmEdnXBujhnnZ8wz45o&#10;V3vkm10ctI2728Fc7GIvwdeHEzp0xLzZpV3tLt8cr7+/3j4/W4Heb8A/NrigQIstK/lBS77Gi07a&#10;PUbSjepSFTKyVdI63Zqei2+zWX7Nu+F9UO48lDN9lzNymz14nTFwmdZ3njJwkdy37l3SreHXZ5/X&#10;H9bprZ+sIOYpKe/PLeFsYp85g79Z2YbeOee+5rJSUo+VUYyXlww3FnUPkHXPVPYsk7FvEjfvlLDs&#10;kLaplnVIlXP3lPQwEPFRFA+SkY6WlkuUkUlSkIxSEnQ1EXH2lPRKlPcrlvWukXRuELUBL+xWsy+X&#10;MSxVMUuV1bH7nuftY/4YeaMMXbskLTN/UUVXDmlffk1fIRN7LhNjHms9cU91jRhJvWRek+wX5nnf&#10;m+b+Viv5b2XC/5bH46s3zm+e20i/MtPjMHz7XMXnuVyGiH6rlnOrlmuzlnujjk+dtkeVpmOZinWh&#10;vH6BtF6Vsp3/C9k8Y8cQbRtTaTNnkzg9+TgD+WQjcZ80h8ip1ODlfNv9PPWTNJmrBMWrJIOzPO95&#10;b9NmHZlGLZUqdZ1UZb1K/1jsFH6MyGymM8tZjCImJR+/WDw72b6AGqdTupC4WzKcqPnBAT8ANhFA&#10;HXRoIC1NHW0NbMHZkpsppErUfMFAb0VvW/tw+xIWTptxCL61nRAurlZ2zllLq/guzEzt4jQ4eNdP&#10;Ia2NJBx8nJ+W3W29F8AIoA5fyZ8XwPlzEwmD3bF9HSnjA4VLs1UUbB2N8CCAOym/EMAXx8TLY9zl&#10;KXnvmIJm4VowcyWLi+UEYhtjuZu1jKwmCy6sZG4qpa8rurUxvrMVkNjdnjbQUzg9Dk4NLnhwb7tu&#10;mdG8utbNYvbQ8BN0NHmTsHNIPTii/CyAD2ntCyMVM0NNFGwLg968st5EpQ1SCeRt2vEJLIDfHxPf&#10;n1AeBPAgCd9LIffQ6T10aicYfyYN8ZqA9o9E+IPOBGMCKjX38dOgEtfeHN5Q419R4l1aGFhdHtfd&#10;ljc9Bp6NvdurPTtrXVus1lV6DQ1fQVoC1JKX2qjYduJSK36paQndtrQ4TMaTtxnIGsAnx6SjIwJr&#10;B4NiLPaSFloohA46bZhMQNHwm4csRACfsOl7x/RF+vz4Mpzxu5pAyJ1bzEUtVJKIjTRyHQVXgp2t&#10;oWK61hgj29tD61vtZEb5HCZzdCK8tTW2py19sL1somMYP8rcxp0dUa4OKKc7y8f7rJVt2jwTN8jE&#10;9K6RutaprQxSB43aTaH2U2iABwHczviQpvtBACPGFwzLgwAG44P8ZAEA7hoyVhWLc5Vo+JcH4FWw&#10;IF9jgv7Zo/APFwKqygDgjueOD4M+nQwquAUIHffx7mDkGyj4VgalmU5qoBHqqXjwNkEJhwUzCQX0&#10;xWTsaBJqOBczA/4YNaAx7dOLQ2ML/U3DJSGZiYYeWVrOlRou1XI2DZIWHYrvyiUsq+XtewyCcJ65&#10;hykdUMkEVDZ9Wzi2G9++ElqLdS+cfZcx75BF9a88Th2ESlBQ8TxUOHWbO3aZOXSW1s9O7jlM6NyP&#10;a/9zAhjsBYBNRACDFvCq8/QBpB3hIL4DHAGwF9vGTug5SewFbIY2LrzN6NYI6lQLGDGMnrFMpnuX&#10;H8V1gV27ka3b4c1nyf1Q4exuUuduCuyADzP6HkTvx/WPQezsSXr/TlwbeHer4fX7iZ3stL7D5O6N&#10;qCbQeJDUBdiObV0OqsK658+/S1+wzyC4F6yF1oG3c5U1fJ0zepE9DBvctN6D1J691G5wdlDupfce&#10;gONnDbAzB0AHcApwkPXIRnB8RACDEpzoQxrtzEFQghOBM55nDO/FddL9q9BOuXN2GSj7LJxbIcWn&#10;/CipF3CY2LMf3wUAdXZKPzuld9o2sVXLvdXAHh8WcVSWtl8SspFutZOid5ykfg2ngNa+SdE6StDc&#10;StDeTDddy3d/P9EJLS5d9Y9vF7YdpHeBoVt2raTbl5PelVI9qpbDGtdyuk56ZyAqHdpeg3aXLzco&#10;Z+sE9gb6aAN1vDnP3l06OyRfHC1fH61dHa7eHCzfHRChg9nbnd7z1eozRvwl2eo9Uf0Wr3iHlYMw&#10;4LOoLERUhsjabKzx5XrQFbt066hrYWWkmzTXRCQ3UJjgI1Df2vIwnTqCxRMZO8Tl48KGWX3PAmnn&#10;YnH3GkGncs2g1sxGWu/odk5is6mCq8RLe0P5aHfbzJTostqKuvLcFG9zTdVnXxr8+Ec/fs4KA/1R&#10;L/eJQO8ur3e1bsa1biat7m97/JwHQp3bAiyKXTTK/Yzmq9LPCEsrk/ggmxhVYUcrnVRbk0I9zUwN&#10;jTRVtSgDozALm/DIuJqmbnJJM9HYs5RLP1HQoeqVfbWAf6dISIdkUNW73PbqeRJ6Z5uwuzbHoozS&#10;Cd0kYiuJ2kFbGVhZGWcRFlYmdvf7jtcL2ET/00XLmwUdaEkNQiueoFUneyWXphxX50svMTPQHJFe&#10;XN3nad3rIosNV6DFqu+kOp5lJVxmVJ2ntJ0m9ZwlDR7G3/8eIr3nKK31OL2Fnd2+k9zGjGgk+9dt&#10;Rw+ep82eJU6sB9ZRXLOozokrHuHbvm6n4fZXSTbnKXr78bKrkWIrkUorUebjdmZYn4j1+Pq9zIHd&#10;zIH19A5WWg09pW69cJqUPjEd2dniWpKlF+0v4WjLYWT8QtNBzMpT2SXEOCjcKjzIPNhNz/OtqoOZ&#10;4jttqbcmqj42umFWWuG68gFqEt7qEv7asmFqEsFa8pEGqvF6KnFqsiEyIt5i/M4ivI68HG9FBVyU&#10;ZAN1NWIM71f/BRVttShNlQjQiAhgPc1YxBCDvQrS/lqqkWaGqZYmGQba8aAPeDkfp520mBforKEc&#10;DrqBdkTE6qvHmagl2upm2hlkWmolmqpFW2rHWenEmmtGqIq76SkEmqhF6smHyPG7CT635Xtsw/v8&#10;rYFmrLZmpKZqmLpyCAAcEFyMjnq0hmKounyYhkK4jkqsoWaSiU6qsXaKETimQZq8lB/XK2uAjLg3&#10;6AkuQF0pzNQgBVw2eLmaYih4C0i7tlqMlmqspnIsXKrEqCpESIn68nK8e/HYTJDHQVzITVk+QE8r&#10;WlcTdsAAUNFSjwJoa0TraMboasUi6GnHSYh6CPI5vnlp+eyx8YunpjycbyXFPBXlgvW0kzTVYpXk&#10;wxRkg5TkQ1SVQtWUw1SVg2WkPKUl3WRl3NTVAiwtEny8SxPiO7OzhooLJwryhnOy+tNSOpMT21KT&#10;OzLTe3KzB/6cAP7E+z7wifd94BO/+x/yN/BSTzPfnY/8eNL94rpbGOrXgjpMoWozVqg000+G5ixG&#10;suUlW3DQLF+t2L7etOdYMX/KsnjGMn/NsuBlWIgtm8tTzdTJJoZks3dEU0+ccSDGKAptkLRgkD6v&#10;nzmvnz2rnzFnkPnAjF76lE7qpHbKtG4a2LVgnIO1KCS/LV92rGG5NrA8mta8mtd8WtZ9Wzf82rYC&#10;OnaCug7C+o4iBsAmAOxiejTQXGqI9uVY22K0VcG8af6MUd64buaQRkqvcnyXQkyHXFS7bGSjeHC9&#10;aGCtsH+VgE8Fn1c5rycgW8jbR9hd64WR9NfyGlxqQTZeTfnFA02VDaWJqPGqpalyMqqCha09oLZc&#10;sXqgzWFoZ+qCNXG+Pne9vfh+D3O7u/RgDvZpo4izRPwBaATdLjbmwSYCIiYRW/kXgXUFYikQE4zE&#10;BCPS4hOOWFPry6MHB4StPeo8cbFtajq7dcgmooBHy+e5rAeXnL+YYrikZLAop6vUSycziZBI3exO&#10;99ZBx7ohu4pRq8Jps5x5k0y0SRraPG3OLHXSKnvUsbjPq7beszbNttBdI15DJuJHgVBO7QJeraSn&#10;og5SGo4pOZV4Mvi0usNiYpmU2VXa7PEa9mIDd0qfOydP3TDn2MsTYBA+52Ec/koQGQOGFBlYsAkG&#10;BwzpL8fqZ++LbD6oGoTTNTgf7CFzBnHAiMc9XV8421h8EKufAPb+Kg/S5RPYq2DX4uk65mxj6WwD&#10;e7qOPllbum9cAu2flUv7TNTB6uJ9HDAGACpgc28FtUmbBiXSDlr2WQugPAZ/1+8FNgJyeeeb6Mtt&#10;DCiRCqKEfw4Uvl6Dbtah2/uFhD/mYgU6Z4Iv0jeH5PMdHJJ9en956pAxuUMeWkF3EifrFwfLZ+FV&#10;hPMBfbXJgw1pY63ZoGVpuJI01bCMamOiO1eWutaJ/XvLY4jcvdheuNmHlfD5FmqfMb5G6FvBdm+Q&#10;Bg6YEw/iFlRAT0SDgRkLXrtDG/nE+yIdHrohqgwAKshepOev8NnMQUBmzgNgE3BInzlbJp3+mgA+&#10;Ic+es2aOt0bI1M6NM+bi7oFVXPMTjSB+c38NPaswOdkC0ddlot/mi32TIP0qWpo7U0IkV4yvQPx5&#10;jvSjJPnHCfKv0iVEs8QkMyV/XQCniD5HBDCyCSpgE2l8SO+cfr8AcLYMZ44s18fS92PSpF6nSr1O&#10;kXyVJP4iQfRZssTLTDmuPGX+OOEn0QI/RvB+F8n3fazQY7AXdAOdsyTfpMq8iVDijlbgLhDjLhOG&#10;BXCaNGe8xJt4CcEYITlHQS0ZRXtu7YhXapmvpMKzs9vZm7s7dPzJBnafOXyxOXbM6LlcG7pgjlww&#10;Js4Ys6eM+VPGfUwtC/4Byv7yyD4YajC8P6VNRrIlH/4yH/7l1sL7fSx0RIBOqR84o0HndJiLZZgr&#10;JsQmX+8snW+gAGfr82BmbpOHmIttjPlG8mQ1Zqhkvidvqj1zojV9vCWttyIa0FcZM1gTP9qQPN2W&#10;ie7OX+ovWlloXsW075D7jpmjl5szt7uou/1F6AAN6hcb02dr4KkyskXsYS62kKdr8eOV421ZM92F&#10;hIm6bdIgeFyDBzt4yID5g2R0+ORnPUjmeWTqfgIyG0HlQfEiAhiZzwBkL9IB8GH2fgZ4TP0qnzx2&#10;EGABfDi3szl+sYk+Xqaw126qajACanGP5AJ/lDJRN1ZtKzVa61e6GuWEFl5dj//wfvrZ1egTmLHv&#10;r8a+uVe/f7zny4uRr+AOk8/fT764GX96OfLoZvwxNC55UGeZovitP88/Zqg8jxL9Lkzg21Q53miR&#10;V4mSfL+EJ1GKGxAj+jJW7FWc+OsESY6PF9EEm5+TJAkmM0e69Bs4cbQsb4YMf6o0X6wkf7gkf5Ck&#10;YEuQ58Zg5zUZfUxaWsPO0RanCPNjoKQtTlJQ4/i5IThXM3qIRZjcpUxDxyvQxQaEn+gP98rUkK/Q&#10;VW0z1a/WlC/XFi/SEMxR5E2Rfh0p9CSA+zuPV1+5vPjS6tvfWH73O91//1/q//Y/tP/9H1V+83da&#10;f/hHB95XJb5ujcnRhO5Gxlg3pqv+kDgHXRzeba8N1tb5v3MzVzU1UrKR4tQWfq4jx2crzmkjdb9g&#10;raiQu7CQl5BAAD9fEC9vKA93qJRMqpBQlIBgkLBwIA+38+vXVrLSXmZvE7M7pqrRpAY8PXtsNnVo&#10;ogRNqCLQclFLmTOoHDQ2Y3EpYmTUvbnFpbEpdGg4A4sJGeiLnhhMWphIx05n4KcysOOZ2PFszGQe&#10;ajZ1YKxhaSUot4tP0Z1DxIWDz01Q2A92gbzuojwf/q/8P+YzZfgfAGtdv78aRAD/Cp9exgfcYQ3M&#10;6wr7aT43UIrwu8Mpo+9LOHD53hDzczrzczkJcLkIcTlL8LpK87rJ8LlLC3jICnnJinjLifrIi/lK&#10;C3lKCLiL8bkL8jjxcTpyv37L+fLtm5e2j743fuDHH0wePzZ58sT0yTOT5y/N33Ba8Qs6iEi4ikm5&#10;C4s78QnZcfBb80vYC0o58orZveKzfMFjzilgw8Fv+4rTQlzaU0zCXVjUTUjIRUjITVjYXVzEU0zU&#10;h5/PAyDI+wEBHjh8DQ5c43QW5nYV5/WQ5PeSEfCR5veW4odVq6CAh4Cgh4CAFygf8jbf4wF4yJgN&#10;ELsHjNLH3veBn2/QL/nE7/5HeIjxuojzOcMxyvyw5RXidOB/bcf7wu5n9fsz8DSD5zyPvwivn6yw&#10;nyyfq/QbK2UeMyNJy3cqtoHmLl35ZZfLdOjy+JyxdLa8gGspLDbVjOZ/kaMgXGOomCLNUaAu1GSj&#10;kqXCXagtVGooUW2mUGepXm+pVW2hWWWiUW6sHivFDYgS5wgSfObx6mvb739j+sX/Mvz931p9889O&#10;z78IEHgaJcUVL8+fpCSUri6eoy1VpC1RpCmSpyqQrcSLxPimyXIAQEu+muADuSr8Ocp8sAb+pd/9&#10;c/yshJUEc1RFCtTEClRF8xSFcmX5c2V48mR5K7Uk8xQFUu/X18/SEsnVk0jREIxQ4nSTfBKpL1Ls&#10;adSZ6D5eFLHUkLE8WLM928kmjq/P9e7gJg9pC8yFUTpqeIOEApxvkNlM3DEDe8rEH1LRW7iZbez0&#10;IXnhZpV8zSJdMwhXy/gLCuYQM7s+NcQcbN8bblssTq50M49UE/GTeBMiw5eiIV1grJKuIRan+DxZ&#10;/et4zb8llvJDTMOjiccQ5c0F6lvA+fw3oLxa/P4W8whZR/Zm6Ue4QuGAmNwQSwCWwQxeiM4LYTjf&#10;z78+G3+81/fVZucf1tp+B1hv//3BwDfHw9+fTzy5mX0JLXBAS9wwGO7bBXhl3Fs0x/slzjvMva28&#10;T2J8H0H73X00MLzU7sPCwBD2J/sLWPru/eI3N6ivwJfQT9Qvwl8SwMTHvwb81mCdCQAVGNACuN9L&#10;enTvgH9OWA34KfkzAiKAYQcM2+v7092DhDjfL82Le45oVFiR3nvTG/Tji/nvIdJrsAnawSYA7oB/&#10;AZE4IeZHSwUTRN6j+S7nOM+mX691fkNv+gOu8p8XS/4XpvwfQX2n/9HJJDggD0TkhSgCEE0IogqC&#10;OhjVm8VX1wsvQQnhuI7GvyfW/U9m+2+uUC/uMK//TwvgPbx3erHvv+jY/w+nur+xbv+7tz1fWFZ+&#10;bZL7z7rpPzpW/mCb/cg43DK6tBOzRbmBCBBUTj8SCc34Fx3fr21yv7As/2ejkt8Yl/2TbuY/aIQ/&#10;sY57buzvW9i9egnVdZBERd4K89iJCcLqFwFZ8RdBTiIEQVY8WEYsSFoUzhQtLuwDHuA/Pjb88ZHp&#10;4ycWL1868PB6C4mFiMhEqOinPuK3U7RKyO0ntdEO6qnrtXRmJYVUTyc30HB1FFwteelT3fsAkg76&#10;A7/wvg98on4RyomYUspSAXmxhI7NwcxFDnUnTQ6XEbElWHQpFl22tFhLIrUzV5qotIoFdNk8uh7D&#10;6KFexJRNi2t6P+c2kpJxFhe053phKSsOPkL4g08RnNwhPFyB/ByeYhyO0pzWKpxmMt8oBKvaDoSE&#10;sLIDzgptoSIdKEcRShSHsrSgJK3jMNU1Twmy/WuczTdY63/FWv4L2uyPGMvvCfYvGF68myFiR7GK&#10;F8naV+mmx/GmrEiz49JwCNcPHZCgQzr7ZOXiehs62YB2WXencLaVU/Y6dLkO/2qT0E5KstyK1j4J&#10;lb0IETsLFTkJF9mJEGFEqK7khUKoAeiCBu1MnIznkjNsN4O1roPVoEDF61DpvViJ9USxtUSx7Tix&#10;8wixizDpnQg1Sqg6M9XypjcZYg1Ap0sQG391iLs8pZ6eLJ+y6WdHtOt9Cvzf1ntE6IBwc4h/f0KB&#10;jul3u7TrNeIpi3C6RTs9ZsGJc8/o0PUy7J5Xp6D+0tPc0L0Y16vcyNUIn2lbu3Y1q3rpd/WSHg2S&#10;AYAZ02y8Q/FmcMNFch+UPfY+c+w8cYgd3XkQXDVlHltrFJdmnGqlGCEp5i0g48cp7Z5UOEFahzCU&#10;O8u3SUJizsoacYKSEcpyMSZiHoFyHlkqXuWyDs0SFl2SVp0ytrWyjpkKnv6yPibi/koiAbISkXKy&#10;8fIyiUri4ap8TjZiroGyPmlyvqVS7vViDq0i1s3CJv1q72rkjRv03qbL61l89TpQTG06oWitrpfZ&#10;0F7s4OohIOcrqBYmaeHIbaT3wkCd11aY5x2npDenVhynVQGnfcXTt+VfGed9qZrwg6A3J4e92EsT&#10;pSfqul+LWXzB4/mtUPQruRIF60o1xzp932azwCYznxp9p1I103wF/Uw5o0gxjWa/sBx3f0tlCyM1&#10;L1XpCC3ZBD3JgEir0KGkEGap226u7lmGApSidp2kd5Lrig+17DKUb1JXaNTQzVDQLXYOXhhATZJY&#10;Lcur5ayVAgY1F4sqmploQ80iAvhBNyLCFaHjp+S6oLEWh0YEZA0OVTY/XoGeAp27WcxeFquXQh7E&#10;L07hZvGkCTp5mIrrJiy1E0jDtHU0bh0/voyd2lsf2d3sW19poRKrllCV6HlwwPaf1r5FHDAoAaAF&#10;HPbPCeBGOrEMM58+MZQ41JM6MViAnqkgLdXR4COAl3T9mgC+AhP1jHJ4SsdukXso2FoKpYm12kCF&#10;3xRyXnAZnUxa9/2au2BAcseH0wZ6ErraYtub4zpaErvbE/p6SojkWiarg8XoWSZMMDDkHdIOm358&#10;tnz0QQCvPwjgZvIHAdxIoQ5Q8MRNyuEx9fKEcMsm3p5REQG88JkA7r5P+Iw4YEQAIwOC5HZGLhUM&#10;C7gFYBOM5OjeFuhchppJ6ukIrq30LCt0L8l3K80Paa6NH+gqQs/WM0hNLGotnVCMRxWiJjro+B4a&#10;oQscB4tpx6DHaCTq7sr+2cbBEeWUTT46IjA2F2dp872URXDeDjptiISfJePW9lZOztePDiknJ9SD&#10;EzqOtTTJxPcxqHVkcsECJm9hqQxPqCTCocal+PlyAqoaj24kEGBnQ2F20tc6Vtaq8PgS9Gz2aHd6&#10;Z2V5T+U4qnuFNrm3gro8YJ0db2wespbWycMsMIsITXRsFQ4F7mAvjT5AhflYAIM3iwwLKB+CyMGw&#10;FM9OIhMJjA+YLYgpByUYKFCCdgCyiaw/jSh/8Fowowqnx8HNDawudyvIietuyxofqiViejZWwPAO&#10;bK6CF4IZCIt5cEfu00S3UAjN96tT15Mx1XRsPmE6FzcN/nBU00g1RGItGtuOwg1PY7ubh8qjclLM&#10;vFKULIsUrZvU3rVrOnXreTWoOtUoOPQYBBC88w9TOi5zhy5yBqHSWahk5ip3fDe+k+JXNWefPWaR&#10;MmyWQPUu34psuskZharQUA0GKp6Bw3Bj2/6cAD6I70AEMNg8SelF7O9FxuBt7th19sjHFhnRwOvB&#10;9TSPcsBeRPtF8tBRTPeyV+WSXc6oQWy/VnifZtiMeQrDuwq0nyb0H8R1neUMn+QMHWf9HImL2F/Q&#10;8quA/uzMga34tuXQmpWI+v2U7pOsQdDyIZw3rXcvuWsnsWM7oR2wl9DBCq6heZVgHLLm7dKwLrmr&#10;oXXnWUNQ+TzofJwBS2X4vJn9gMOsgaNs+FCXOSOnGQPbsa0bUU37iZ2I8UUigD+OBj5K6QHHP0rq&#10;PUsdvMwYOU8b2o1up3iVTVul9OtFjBjHztmm03wq9mM7QQd2Ut9eTMdmZBPKKb1N37vF2BkXEX1Y&#10;mbVfHr6WabuZarCXqHaRovE+Tes2Xec0RXsvRXc302Q13/W4vxbCYaGZJXZN/3n+EBw/HdS+7dW6&#10;aJSNssqdd8pbCClhVLTfLCxBO+vQyebtFv1qm3K+TTjdWTrbRZ8dYC6OyZfHjMuj1cuDNTgL9AH5&#10;7gB1szN4tlZ/xky5JFvd/iyAZSGsPERUgkhaV0TD61Wfm+Pc/eN27NpoN2G2AUOpJTDqaOQuFnWI&#10;RhrFYPAUJnPjvG2Eah9ZJ+FUKORayedcLe/TEFa00D2yVVM46KATKP7MwUAm3lI/3tosKD4ubWZ8&#10;cL6/qSjINUJD3oPzlfN3P0Tz89eY6vf4OPSGOXaHO9Y4mfUGuXQG2ZU4aVb7m2Aa0q6IKGhzrzC8&#10;xEDKTVM0wMm0zNKgUF8rw9AgXVE5UFs/QEPfyzuktLwVn1GHMwlsELEtFHCqe+3Y8Ma9mcu9Siak&#10;MqJpYmpjd+VsD79BmGViR+m4HjKpjUzroK0OMFkzqyT82hT7uI/NyjjCuZyhjSGsNkTUhig6EN14&#10;l2m/sxa/tlTFHOhabR5BpxcP+dtPBGouhErS45X2M9+d50RfZpZdpLaeJHYfxfYcJcDR8Cdp3Yep&#10;TUdpjcdZbbsp7SuRTczQdmZQx2pQ31HMyGXy2FFUK8k+eVTbYULbkGCrtxtsfJ1h8j5f5zRTeSNG&#10;kRKkMWNvhPcO3Y6tBhP+LG9oJ6N1NbmUmVi+mdqzkTaymTmyljVCT+2bCauufRuXoulh90bFTVg/&#10;VMs+3S4wzz0qzTE42NjRQdXSWsPJQsPLTMPLWMVXX95HU9pPQzJAXTJEVTxYVTJcSy7GQC3ZRCvV&#10;UD1JXTZcTsyX65UtHyf41A2v6auhHK53vwawoU4CIoABWvfZlXXUo7XvY3yNdBNBCRqRKFtQqiqE&#10;KEj7S4t5AeQkfZXlgh7ySJtoJ1hqxb/VTrDWjDZTCbFQD7LVCbPWDjBR8dSUfGek5G6jHfpOP8pS&#10;PVxLwkvytS3PY+PXP+oJclsry3ob60ZbGiWb6iVoq4SpyAaCc2koR6opRmooxWirxutpJOlqpuho&#10;JBrpJpsbpRnrJYFr4Hpl/eqpGXgv4Oy6GjHIasSgrqYYigQ662slaChHayqDtxOvp5kISmW5MDFB&#10;d543dq+fmXO+tBLmd5CR8JSV9JQSc5OX9tZUDdXWiH4AccB62nEAFcUQOWk/USFXXi47ztfW/x9t&#10;fwEdR5In6uJz3r6z/3vv3oXZmZ2Znpkmt9tsixlLzIwW25KMYkuWZVnMzMyymJmZoZi5SszMlP/I&#10;KrfG4+6Z3b3vvXO+EycyMrIqKzIyVfZXv1+ICT+TEn8lK+Wqpx1iqBdubBBppB8G+uiBb+u6IcaG&#10;oeqqbzXU3qqr+qgqvwGliVHoi2dZfu/KEuNbszJ6CvOH83MH01I6khNbM9O7C/KG/l8UwDmJ/w1+&#10;dTT1h6PxP+71f73d9sNRuzDUoQI16JyX6NH9RBhvxGguorRnQkxHgTln4aUXImuvROcc7sw/ubv4&#10;VGjeUWreEcFx1GE9MWM8caDZu5DtfEm2ITjrOKx1KtoqB2VVhHxciLTOQdlmXzNrnTljlTH9OH3c&#10;LHnCPGXKMg20oO1ysA55BMdCvHMh5mkO7lku8WUR+XURxaWU5lbK8a5ZeFe3Fti2FtiyGtC6GtD8&#10;Wdk+59PMedPMcK8nvaxEPSkas8zsN4LXDwZlr0ECqHTqxHRoR/OpNogP0AyU/0bXUMS8OLxgrL6z&#10;r7KsrSS5tTSyszKipyq4vyZ0tD5ypiUR255F6S6g9pcyJxrYqNYVct8OGzbB15LgfA0DuFjHgvJs&#10;FQ0a+drg2lBewxdUfGH5cw4XJvkOGPa77JFt1vAWcwhwLX0/Z2tucnEOu7K1QGSzCpo6nYPTVB1D&#10;hU0D72l9kDdLkVYNlxL1URFwtxLx9FX8kG+Z1utaOexSOfmyfOZ5McopH/skE2uXirNJRtoljTmk&#10;Dr3M735TXeVTH+dS+fJxlrZahIBsyF2t7AdG+Y9UPkghnEL8ozh4JLTHga0hZ2Jpbmp5EbO6jFtj&#10;z6zTR4/ZY9Dy7AEHnNhfqTg+u5+l5/2cL7pdA4YC7N2gD61RBwBbvBhi/pB+kruf2V9+/+tdoBsA&#10;NjdLvDWJfwoC3vtJAAOuje8XHC6hf5HPvctfMT97sIA8WsAcLaGPF7GHiyg4zzB4nXk0aP+ynEdv&#10;cWGzey2Atxcwm3Oodc4sCz+wwpwCLQerRH4j6APqm9wZfgjgtQbmb26xJ/mN4JzBaYAzPFrGHKzg&#10;zsG/n/eYV/vcqyNe1qzzJehiDbpaha42IGgNulyHLpahsxXobJFXLkC7FGiLcLqCAsMIBnmdNrhK&#10;6QeAMV8kdLOQLfjhysmO/P661Pay2KbiyJGW7OHW7JG2nLGOvNn+UupM4yp98GBp5nwTd7SC3OKM&#10;rdAGAPzYx7MNLChB+/Eq6jr8d3d+cvuXMj9fe7Lr+jXXeuznXM+BLwBTAtyh26zRTcYwmEV8NukT&#10;B3TSPhO3zRnipYBuWWd3bNJHtqiTB0zk0dzU9uIQk9u7crrUS2Ub+OQ/soyQe/LB1NIxVF0tV16g&#10;SO67HIXvYlTuR6iIpiDkshQkshEP01VuxWrejtF4lIJQTFdQ+lsCmB8B/Fcql6d+wa5rGZyk8OAa&#10;0PJz4EV/VYVS1YQBySqCScoCoEzXEM3WkQTtCYiHMXJ3AfGKDxKVHoG9oEwEjcoPP2gKBasLZcgK&#10;FUgJpMkLJCAEEpSE45VkY2Q13WVMtbReS5iFCxtkCKqF5OW17y6tLVGxuwvYDfbA0fLgDqv9dHHw&#10;gNl/yBzbZ0zvMWf3WTO77AmeAIY1/84irDa35uELur0AX83dpenTdczBKhK0r3NGN1gjm3PjoOfB&#10;Cu+3FMvo4xX8yQbhYpNyuUuFdhnQPh1e5euEA4FJe8yGTuahszk4+OCIAe0Rr7Yxp2sz+3Oj67Te&#10;JXwbB9nAnK4lDpYSeovQHbkzTRljNUmD5bH9pVG9JZGDdfHDzUnT3Vn4kWL6TNU8vmmF0r5O7zpe&#10;Hjtfn4J20YDT1QnQAvZih4rG27K7KhNaSqLADEf3fwTPdnALfP5sAYBNPv9pBDCAP6X50/vzGf5f&#10;5K+eLf8ZO8vT29tTi3MDZ2v4bTptf/EqO2dSXCfqnmbgbWUru5eWA3VOS/065yPC0MyDk8HvIZTw&#10;2ch9mNFbZ2Pfn419fTb+J7gc+xZOBz1062LsATQtBE094scHX4zKXHS/rngqGir/20TNH2OUf4iQ&#10;/zFBVThaQZgnfWUSlOXgEuaTBo5SFIpQEohRhnOMx6uJxmuKJ2lKJGhJxKnCSci/KONVhBKU7sfJ&#10;3wGkqAhma0nlaMvCocDywl4id5PMdVrD/HC1pdvYKWiFc7jA4GCnwcxkEWYoqFHC9CBhdoCE7KfM&#10;9tKmOlaQvdze2snM6MqXdjm6qqU6qi1mhr22Ju1Waq12ym12ai126rWPVUpNFXL1pNO0JVN1pJN0&#10;pPyl7ng8+tpT8DunH35j+pt/MPnjvxj9+N1zVUT+e8/+guT27MjO/ChMR/HcTNcSZqQhLyPc08fF&#10;6pWFqoOBvKO5iqeFxjs1udcq8q5K8h4K8m9l5T5IyAaJSIcIS4apaGVISEeKigbISwYoS3+QF3ZX&#10;EHwlJ/1M19k/uKKxmTbXQp8vmsHlTqJypzHpk7OFBEomCps0PZs0i0zFYBNQqPCxsfc93YF93ZGj&#10;fbAAJoynE8cAmYSxbPxEMR6TOTz5cYJm6hp3W9xBSSdYUNRDQsKbpwM/RfeCuoz0XxwhQF7S9xMS&#10;foowvgpSf5GF/yW+VLz/CbwY1r/8P/41f+0dv8D7uuTliwb9fZRk/RAyb+Xh8C9PaVGAO9+qKorD&#10;JpKPkuRbhJS3khT8+hoKAWqKQaoKgcryAcpyHxCy/ooy7xVlYfEMjhUTeCVw1+neTfs7P9jcvmF9&#10;63vLOz9Y3fvR6tFdO+FHDpJCTtLiz2UlX8rJvBaXeIZQ8lRVfSsn5yYu/lxG6hVC3ktFwRtOTy3h&#10;LifmLivsKiPkKi3oIiPgJiXoIS35Tlbmg6J8kJJiCEIhSF72g6zEOynRN7LiPnIS3ooSPkrSPirS&#10;b1Xg0kdZxkdW5o2MLMAblLz1mN/I8+Al6IZXa75GURIOfeZf1p/z5WX6ic9G9b+A9BuEpJuStIuy&#10;DLwgJULSRU70lbTQc0mB5wheyO+1+uUDR5YrvAdzTFHGW13eS0PymbKQpbGM1QsDZysFvbLIxA0M&#10;ch0zAW2xz7gzu/SRdLfH6QaIVAXRj4bK1ZYa4G9flpZomSUiS08sW188z0S20ByRa6KUpa+YY6RS&#10;bm3c4GxTaWtc5WBc/cTko51BjqlarJqEn8Rt94dfv7j9+6c3f2P//b/Z3fg357u/9xC98UHxUZS6&#10;WIq2RI6+dLEZotxKDVBqoZxvJJetJwVKQIGxPJ88Q9lPqaF/5no/hy99+Ymg0zQkUzQlU/Rk0o0U&#10;wEnmGSvl6snzBXCemkShpnSBhlSeplSetmSevkyeiXyBmWK+pVKWhULGY6U0C8U4E7koQ9lIE4UE&#10;O93U5+Y9aaH9OTH0/sZTJvaYjQffSXaZhGXi1AJ+hDHTRZ/uXiaM7LLQhxz0MRd/vkA4pKMOaDP7&#10;5Jk90uQObmJ1tp871M7sqql8/zzdQSdcTyreWKHQVqfYWidDRyFGXhB8Q8g3EYlS+99Ztv/raEwf&#10;mjPgDPw7xL5zSfzxAnfzFP39MfJbwBnmxhUBDpM9w9w8Qd08mr0BOEX/CMtghjDEloYochBVAaIg&#10;ILIchJE6mxLYG7y71fcDu+53jJpf0yp/Tav6V27DHzZ7b5xOCEIYSXhFWz4EeBFciCgJx7CShGEP&#10;iv3xHHfjHPfdOe6bc/yfz/F/AiVEuAURbsP8JIDPZr89nfnmC/XL5+8JYMq9X+IBRBaEUyXDgIog&#10;RHnE4wFv17UDhuOA+Rr4bwhgsAteb/hL4He/y5fBoAKrZeJdMJJHs9+doG6AyiUenNtdMLygA/j4&#10;Z5hbJ8i7FxgheEzoshBLAWIrQiwExEBAVPkrrOT++MPl7h/YzX9iNPwBwGz8itn4H3Ntf1zv/+Fg&#10;4sEFWhQiSEFkWRiaAkSUhvCSYBeu7H+xmn53jhKB13X+/1YAq+xQ/WNzvP7F9MU/ezX9yrH1H1/0&#10;fv289iubvF/b5H79ouwr+7T/MPC9o/9a/VlQbB2GBkFUCArtH5bwTvjWLvbfLTL+2bTwNzaVf3xa&#10;+W/mifdeZvxB18U2qngVgibJR/rGvnIyL3m/9YGfRT/9JAh+bALA819ZDs4OrarwQR0RqKkcrKUS&#10;oqUWrKTkI6fgLi7hIij08tGj1w8fuT4U8ngg6vlAyv23dy0s3uTWYtaaGBu1zLnmlZUiMraaTqxj&#10;EOqZRACo1NLx1VT8/4EA/jzz8zXlZMJHKr6QhPlIJ2ZjpiP6OpLHB0tIuCIcupJGLiPhK4jEagoF&#10;UE4gVBLItaS5SuRKLxPyiW+4JWImIeNgoOunIO0uI+YtIxUiIx0lJR0DSnnJICWJdxrinrrirhJ/&#10;MrWWeJJo59IX4MKKt91K1jtOUj2PV4LSjKF0GyjzOZT1/DLN6jBOYyNUeNn/Ad31Pv7Z3Qm7G4OP&#10;/zxk8+3Ms/tUD1mOn+Zq2OOl6GdQZw60QYB/HHy6cHy6sL7FhA6WofW5y/3VnwTwEpy5h9JBT3mx&#10;EmO+F6Z5EoQ4DUMcRihsRMizw3TxkW4nfQ1wjp+lEYhcz8p1Xw4yPw8yuwrQPw3RWolVYycps5Jh&#10;DXwYgTgNVT2LNV4I0iEF6CzmvoZmi6GdKeiIcLqFOdoj7+/T93cZhzu08y06/IPmbTq0S7vcJV/t&#10;UaAdBrTBglYY0CrrfHPhZG9h94C7vk3Z3yZAhzRoDQON1uykBtO8n0LF8Wd5SQdpGetR+SzfwlnH&#10;zC6D2Drl4Ar5d9VKb5s0/XpNw2YcUxneH9dC2g5je1b8ionuWZna756KPNPn/SEWVvJRt4lrm9gk&#10;LkDDkyuOz+NVNLy1DaLEFYL0dRPsEN6BWm8y9b3LtGAB3K3i2KHxokbTLUvXN1j7w1OVD7py/pqK&#10;obrq8XpqiXoKIWYynm6q3pE6/unqb4sVXOvkX7TKOTXL2jar2ZcgTKvNnBNVTZx+FCl94QvNMKD5&#10;HWh7h1bfUPDCI0rXLlrLyV/Z2VniqaGoo7Sgo4CU6x01/zumcfef5D54/vH+i3Khp0XKVplGpnE2&#10;BgHPNdxcpC1f31d+8ScR53+/9+r3Qp435IKFDRNV7QtMXlVYu9c5uNY+ccs1eTIRm749NETu6Axy&#10;DVCXs9dTC7EzzbFQC3pn/b4zLnS+zH81+/FRmi6UZnoeZ7qZ9pwT/2rAUb9OX73FxCJf93Gus+9o&#10;w+AEdb6ZvVAyx81h0zJx8IK+rcjpcQatnZeHuemntMz1FEIdz79eb/IBddCniUGswEx+RI+XzE5+&#10;RM1WYbEtRMIQjYRh4lc3qHtbxK3lGQ69n0TqR5EGuibac9sqK5HjfHnZNc8GXAd08tUm4Prd+W/9&#10;twRw6zyzhkYoxEznzIzloSdLSegqBrGeDSdq5gvgDiqlBQML4A2eAD4/pF8cUs6PGTuHLPwKtZ2K&#10;q6JSG+bmK4h4cD7glcEnAmfVOcfqXZrrX1kY3lgZXFsCZwhOI39iJKa18V1p4eucLJ/a+pDO7uSB&#10;vvzhnubZIdw8dudk/gpa39mjbV4LYPRg2VRfIxXbxGY0cOfqqLRuKp6wQN7YoR7tEs52iPDqyD8J&#10;4AEKsYdK7WYwuxmfBHD7T0HAYFjAKYEBAYAT41dAOzglMOBl6Bn+MIITBqfatzzfxKIWISfje9uD&#10;G6ufZ6e+zs/0LCv40FgV09eePTv2kYqt55C7WOQhLqOfy+yiUjpJhAkOg7Ext7o7t7FF2d+HBTB9&#10;fmaMNtVDx/DendFPIU+QsKwV5u7hwu427WCPvrPPoi0TR+ioLgapmkTOR+HyMfiPZEo5hViCR5YQ&#10;Z4vx08WoqdKZmfJZdDWaWE9k1NOYdXR6M5feziF1UKdGKGME5iSXMQ4vosEhrCxQ6fOkKSa2j43t&#10;WaR2LjFaubQuDruHyepnwPQy6NcCmP9DBAA4PTB5AKACLjp/DWB+nT85+UMHJhIYTDBK4EAwecox&#10;s/zVnQFgFzgcjFv3AgcMad74cHx325uyQp+qEv+6iqiOpsxReEHoDg5jcHmhjQGvQ8yngw7niG4h&#10;ExtI+Go8snB2LA85UUbBV3NZVUx6OYlSgyP3klkTWFpv00B+QEKsxYtUPYdSw2dVhi9azd/U6LmU&#10;a7xsMPQaexZL/1C8HF2/Ht+8l9pzkj10kT9xnDW8FtvBDKgmepfivAonHJOQr9JIb/LZH8pXIhp2&#10;EzthGVw09Z8KYH4EMF8AA04zB08yBo7T+0ELaAedQR/QczWkietXxfatWAqs3whv3Yxo247qOIjv&#10;XQyoo78pRT3LmLBPnH6agnuVQ/MqYbwrO8kbO8ob5jtgvo7ls5fV/4sc5AxuZ/Ytx7fQQ6s4EbVr&#10;KZ3g2J2s/sPcoV1QyejdSOveTO0CJajvZfSB016PaGS9KyW4ZWNcM+EPHlCxFNlwkDXAU2tD+zzA&#10;sdvZ/eCV9zP7+QJ4LbZlOapxK7GDb3/PckdAO6gcZw2CCj9KeDupcye+6zCl/yxz5CJ77Ch1YC2y&#10;helXTvDI7zIL6TQN7reKnHmeRn5TxPavBLv2U/qmXdPrLX3rbD3wUXE7NblbVVHz2a/nU6zWEwz3&#10;k43O0kzO000P0sy30y03s+wW8t22eysgGglCETbLOzczOs/TR68SxqG4if3A3pUPbeCajr/NnEko&#10;mmvpOsKjL7iky1XWxQbzYpN2uk063SYc7xCOdihH24yjrfmjjbmTDc7ZJu1yC32+MXK01Hw0n3FC&#10;d76kGl4S9a9w2hBGE8JpQUQdiGx0Rbc54XocriVtbtdRVkb6abP1eHoNeQ5es5xJ6qeTxomwAZ5f&#10;3BvDrgbn9qt5Fku6lUl4Viv71Lgl9Na2MVqrJkJd0tQeetjrpL5+kmlu5v30mWdjU+08eYbYVdcZ&#10;EVhqZx0pKfP29h3329+/lbifbKPeFPi8I9C1J9Sz2teu1McS+TEKYk+dUAkTNd2elkGGst6P1eKf&#10;WxSb6yVbGCU8dUgxtQjWNPJyeB2TXjJa1sF8m9ij7ZKv7F6l5Nch8bbjgWv1nedZav5FMa2jqJXV&#10;xf0FygJmmo0aZOF66JR2KrOdPt/PmZudp1IWJ9ZWGjYZcXtEtyuyPUR9DBGNIJz+BcnybPs9dP7x&#10;bGV4F41c70YiU4vLHU2yDG/3uAtggxQWE+130gKP0gtOUpsOE7o2Izt2E3phAZzWvpVcv51St5vZ&#10;tJ7SPBfZyApqngvqWg0f2Y0eP4gb2oloX3n/kfsmGfvUfdrGbNpBme6tspesc55vvJtqPBdqOv3K&#10;EuPmwwnKPUjrOskf3MlqWk4qmo/L30xs2U7q3k6FfyGxnz+8ntODjyzr9IxLM34RoWnlraDrhdAJ&#10;NHic6Pgq19M31y806GWgu0OAg/EbM3VXIyU3UxVfC80QK+1oW/0kc41YA5UII7UoS70kO9M0G+MU&#10;C4M4ffUgVUUfWQkXSZEX8lJumip+fA2spxkI6vx4X/4awCa8JXWd7DNsLBJAI9i04OWF5qtiUAel&#10;ioK3khz83yPgWNDHySYJzkdtEvzcOMDJ+L2LZYDXk7A3DoEvH3u/NPd+auxur+Nmq+vhoONto+1t&#10;oeSuL/9K4AdD0fsWCuJPtZQ8THQ+WBiGWZlEWZnEPDaNNzOOMzGINTGINzVJMjdNMzNJBRUri8Sn&#10;tmmOdungTMAHkRB+LirgBEpwGvyzsjaPB6dtoB0MMNINtzJLMjeENbCRbiQfA+1QXY0gNcRbhKyn&#10;goyrvLSLjMQLgIaKj7lxOD8CmB8EzHfAfJQU3qgp+2qp+2trfNBQ9VOU8xQXeS748ImY8DOEgoe+&#10;TjDfFpsYRhjphxnqhYL+Whp+BrohulqBKggffspoE6NQN5f0kKCyrIye0uLxooKRnKw+UP9bEcB/&#10;K/8z4Avvy+e/a38Bvzqe5AvgP2+2fn3QfO+0SfK4XGYnU4bgdZPsdof+6gHzheCcs/CCk/Cyk+iK&#10;s+iKk8DKM8G15xJrLxRWn2ssPTead7RhP3FmOHhR7QMpdjEku3SibQHetgxnU4OzrZq2zJ6xypi1&#10;zkTaZIESMP04/Qv+Eh9snT5iHjtmFTdpkzxpmzhhnQRK1NNM/Isc8usisksBxaWY5l7MflO54Fez&#10;GtC8EdyxFdK/FTK4EdS/4t/N9moiPC+fts0bMQevkz5sljZkmsoH1EctMjrscv20gy1kXye8yeZO&#10;snbITNZYP3OicW6mhtiXie9OQbbGTdXGjJbHDBbHDRQk9hQkjNRljDRnTXbko/rg9LnM2eY5bMci&#10;oZvvCfjekR80xrcI15ufO0u+sPxF+FG/1/DDf/9WBPDm3OziEmcEhUssrrP0jBIw8PpWxeOGWtBD&#10;nXhRtQRR8SBVId9XiNAMk5RO+5wZx2zC87xxh9yJJwWoJ3m4JzkkhwySfRreNmXWPmXUOafbpbTK&#10;rSrm+Ucny1wV7UQh1bgfVVMemdXd0spCGIaHBWUTe7oh1iTE7tkj1m2ze7ZWp1Y3CZxFFJs5uswa&#10;OuT2n80PHXB/Odvz59L3c77odg0YClB+EQQMWvgj+cVgXgM2Qfu1Bj5cnNn7KYTuWvHy3cn15hfw&#10;9fDPuZYun3MAmJs9nJ85mUcdLyJPF9BHC7PHc6BxGpSg/YsS9N+eQ28u4uClglfgBYNBfW0OvcJB&#10;MghDHMrYInN6lYtan8dsLGB5Cwlj19lTW+zpHS44N9TuHBJUNllTG8xJUPk5W3OzW0v4zSX89hJx&#10;e4W4u0LeXSPvr1H3N6hXhwuXR/NwkNzpEnS2Cl2uQZcb0OUqdMbLF33Cgo6ZcJLnAxr8D/59Kn+E&#10;wZiDkV+jDiyTesEkn8N1zvaWTPUUjXXk8TXwTF8Jeaqeg+s4XkXxkzzvzE0sU/sXSD38XNBbn6Vx&#10;PlpBgpIfE7nJHuUDOvAjJq+d2d7CFL8zvz/Y5Df+IuAkfxFw/mAygPPfZsE5yUEJ5tIue2aPStyl&#10;4bZZg5tzbevzrZvcri3G6A59+oCJBB3W5vrmlobWzlcqxmek7KOFrGJlHfxNLJ6GqKnmyz0skfu+&#10;AHEjQUMgRkMyVUk+W1EyR+lRhurtOK07sZoCqUqIDEXlvyWAr41vsuJDwLUPBruuBXCi/H0+SQoP&#10;QIefAyd/VnqUpCqYoi6crCaUqCIAAJU0TVHe+qz3o+Xvxijci1d6CC/IqiYESlCPVH3opy0UpCGU&#10;LieUJ/0XAZyoJBsnq+khY6qt9VrKNFzEIENINaS0tG9/dW2RgtmZx6yz+vfmezdozUdzfYesgWsB&#10;vMuY2mZObLHA5RveW56BNeTC5ObCxObcOCh3FqdAy8km9nADDfZuLU6C9o358a35iS1wKRd4KdDn&#10;MXAW9EXc/gruaJV0tE6Ev6fuMaDDOThO/YB7tc+82mXBYviEBp1SYY7I0D7hcgN1tjx1vDB+ujBx&#10;yh07BHOM0LU828QeraL1lhC68lqLApuKP/BpKQ1sKwtuLw/prAyjTH5kIquWSM1brO5dbh9gk9m1&#10;Tu9ap/WDx/hwU2ZPdVJfbcp4Wy51sn6DPgRmO5jzq5R+UAcTA8wl+JHC+00JmJM/53PLC6Y3HzDV&#10;r+c2vwO/EfS/7vwFXzxh/j5gnLd2ptjsnvMN4haNur8IJSUMiKiHPdIJua9q7fb+GbLHY31Y72JY&#10;EBq7udP5FSyAhx/+ogCGpnh5oYfvQlOC0MxDsPdk9KuLMTFo0HXAXyNO40+RSl8lqN+OUbobpfAg&#10;FiH6yf4qy/8EqMvFq0rFqIpFq8F+F5TRqsJR8FLTcBmnIRarIfZFmaAukqj8IBFxLxlxL035UbaG&#10;SI6meJqqeJyyaLymbDQcQKEaa2/eEB9GG2hfxs+ykGPLNByXjGIRprlU1AIDzSKOY0ZaxltKst6/&#10;Snn+OM5MK1lXJVNFPk9BulpFqdNAvc1QqsNMvOuxbI8NostOpc1epclGudZaucRErtpWvdhMIctA&#10;ssBMPl1XLET6hp/kHduHd53l5YMsjSrDfIaK4zqyP1QnerTmB4zWZ1Snh719Ymcoo64prKP80Fjp&#10;3mMN0WcqEk4IaWeEnJu8gres4gdJRJiIYoSIQrSCRrqkfJyYaIiMSICqWICGiK/afVfph09uSOrL&#10;PX39rriqBk9vYS0WIfEpQxPJo5OFBEoWGpeKRGcTScUsdj6TGY9EBvT3BfZ1h4/2JiBHfxLAo5mE&#10;0RzCZD56thxLDivrlDHxui32RBrhKyXtJyXhKyP9Bk5JLe0FSlCXlgGbsAaWkfIFyEn6yUvAKIq/&#10;R4i/V5TwU5CCV+r9b/Azxfv3Aa//3+ftF6U8nBH0vaI0rK55S0J6y4h5gVJW3Ach+Q4hCX8QOfF3&#10;smLvZETfSou8lRTxkRP3kxX3B8hIfpCT+CArFQCQl/JXRwTDbljOX0XWV0naByH1RlHcU1HCXUnC&#10;Q1rgmeCPNrf/bHLrK8N7XxsL3Xwses/uwY9WkkLP5ME/kISeidx3lBR4zs/kLC/sriTqqSLmoyH5&#10;Tls6QFc2SF8mSFs+VFTIV1jMX0zyg4R0oJT0BwnJ9+Jib0VF4QWhZWXe8mQtL/O2zBuErI+i3BtZ&#10;WU8YGV6FX8K4y0m7XQP+YQYj7QLK/88FsNRrJekXyjKvAaAuJ/ZcWshZUsAZwV/39y8CGF5bWlHy&#10;jYKCt5TUK3mZl2oKL9QkrVWFDaxVrN/bu/UWlB9RSNAG95SFPGVPQuvoDXJniotRnrFKlb5analm&#10;nblGpRHio7E8uBMLjKQLTWXBzVhoopCuI5OoLAaeMKlq8ll6qnX2ZhU2RqWWeoXm2oACC52Cx7qF&#10;VnpxWrJ+Mg+cbv/B8pt/sfru357e+cNzgW9cBL/5IH4jTOom+CMI/kTm8PI/lz1WrbBWLzCWBy8O&#10;NgGgcu2As3Rkf5Ev1G+qukSKmniihni0hmisrmSaoXyWoUKunmyullSBhlShulSazP1yXbk2a51G&#10;S7V8DdFkxfvgaVZqqvDRTPFTBgINsXhN8Xgd6ThDRIKZuoPgjdfyQjmez5GVhZyB9rXZ0S3szNx0&#10;/9kibpc9Af68nizMni1ijjhT+7TxQ9rYIWV8Hd3N6KuZqs5oTQ3J938R42wWaKmW5qgXri/hr3gn&#10;Uk0wS1++yFCpRE+5TF/xo65UpYVIuv6vx2MFIJLFMV5seebf9ym/PyF8c467cYb9/hTz3Qn6W8Ap&#10;+nsARIEl5Sn6h4Ppb/Ym/7w/9TVsMZF3rpDCEFoSIijAq9LSVHlr0yJguUtVgbDShyOPltu+oVX+&#10;Blf0P9H5/2Mm739s9D7Y7BfcHhLcHxM+mhQ9Q8LRwFc4oUvcQ14u6B95PvW7SzjN8teg5OnbO9cC&#10;+AL1/dnstyfTX3+hfvn8HwlgYXhxYpgvNPADuMNfOWB4feLPpe/n8Pf+Erf4OaKviOAV4DoY0oOZ&#10;P+1M/B6UYJzhxY+pvHcBe/E/Hs58y1fs/LBgXhZu3rLKdGnYB8+pwtAUzpDCm4O3Fzq+YTb+HsBu&#10;/mqu7c8rPTe2hu4cTDw6nhaCcFJXWEmILH86K7LU9d3OCPgs8vDCw/CrfSluYf5fEsAHzKDIDLf/&#10;bfziX71bfvWk7R+e9f3pRdNvrfJ/71z1W8fSX1un/uiYJGLn/52yHeJZbM44mw5Bw2e779tGBFzS&#10;fmuW+lvL8t/a1P7eofZrx5Ifn2X+wcBLyzdlmHNG24ICIisFhWwkxV5LiXiAxzs/ETR45iNk3inJ&#10;+kmLevKe+V5yEvAPg0Aj7IMV35uYRBkah+nohqqqBcgp+IlLvBUQ8bor5PbVHbtHyp6OQWVpnbiC&#10;KWrmNCoTM52Lny7CTZUTZ2pomAYWoZFNbmCReA74r6OB/58IYBK+mIgtoxJz0TNRvZ3JI4OlRFgA&#10;l5FJ5RRyGZFYhMEUY/EVcH5FZh11IXeM1ceFyofYVq/ipBSeqqq4qiHeSgh7IhSiEIpJ8grJstLx&#10;UmLBMkK+CCFPNSFPI7kQIwlXNxW70pdP0RE2nCjNxVDptRCp1Q8KG8HaB9FW5ylPoSwHKNf8Klv9&#10;MlP1LEF3J0Jr7r0izlV40vHOsN3NIes7g9b3MS4qpHfmUGMKxJ6AVnDwry2hze099pcC+HQZOmRC&#10;tC5mxuu1OMu9MM3TYKXzCMRJJGIrQoEbpj311mGrvgRaQUNzA9DSwGKJ72qw9XmQ+VWA4XGIzmKc&#10;Bj1ZjZaqPJeovB+hfBaiehqusReuww3RosWYb9QHQoxmaA8J7eGO90kHB4yDPebRLv1im3EtgK92&#10;iOfbRGidAq0zoK15aGcJ2l09O1jZO1xY3aLs7ZChi3nogAHNtG3Gf5hxNOYEvl6JCTjKyIHymq6y&#10;Bo8SRjZCBpf8e5FPi4ctU5q1AisVPaqVvDoNgmeeZtHci5luGcvhNSmab9V+r60p4SGj6CetF/ou&#10;eWCcBmE5UPcQy/FFtLySm7pOqLRyhJ5OvL2ST6DWmxx9nzItlyYVx24Vxy71F3Wabjm67yJ0g56p&#10;BerJ+mnIBRuoxRuoJerJBdsoePtov4vTC0xTfVMg86JWxrlN7mmLrHWzik2+tF6Jnm2ckqGPuMps&#10;SjG0egrRFqG1FYhBxpeUp1m9DFS2jjZw99PyNBKy1ZB2kVTwuqfqd0M37IZZ0vc22T84FNy1yVZ3&#10;yDOzSnliGeFtGRhl7p2g5xwpa/zhvpLjr+87/Obh09+LvfhO5q2AaqSiUba+dbGlY6t3AESiQztr&#10;0NZa08d6HVVHY4NoS6MME5UQF2OfxshgblnQUobVQbIulGZ+FmW0kvRkPddn2tW8Vkex1cSixMA6&#10;w969raB+mr7YwlnkC+AM7Ez+xAhfALdRiXzReK0e+Tq2Co+u/mxJ4E++lkHsXWS2ccigvRQ5UzI9&#10;XTUz24qc6p0dWlylnB5zoEvuxTFte5vIWEC2jTTHlmYEfswPratK7ukomYVzQbfysuyCF7y2egBQ&#10;4b8p6PB3IoCrqfhSAooXdYqC8z+zyHwB3EgmdDH/SgDv7XOvTlhXx7TTE8b6Ph25QGjEz5bgcOVU&#10;Grjrrx3hdUhoOWb2OjS5e4HTs8gFHcDJlBNw7pVVPvUN72urAsoLkuuKW8fbqXPI7X3G3xLA9Rxu&#10;DZnSScZi54mrm6SDbdzpNuFs/9MawF8I4E4GrZ2X/Jlvf69HAwBOEpwYGCiwC4xG3vgwuGSgUjQ9&#10;Di4NOL2h9eXR3Y2hrdXu1fnWeWbGxFBMT5tfXblnWYFPTWl4d3Pm7GgZGVWNnuwg47oYlHYSsYtM&#10;nFngcHaW1vcX1jfJ+/tUcKWo3KkRykQPHdPCofMF8Agew1ii7x4u7O3Q93dpu4cs1jp1jInpYpCq&#10;iIScWWQOElNChB+PpQRMAXaylDhbQ8E3UanNFHo9nlqBIhbNoguRSHDJhta5qB0Oa5+zccjZ36Ls&#10;LGKXGBgOA4siTXUhhxpxo21sfM8qu29tvpvL6WWxB5hsvgDuYtL5Apg/IGDOgApfAIMBAZtgOoHB&#10;AePAHyt+B1CCawoqYBcYpUocCowY6A8uKJjMFVgkAFxlfgtsgpfnkkf7wrqavCuLXxVkepXkhTfX&#10;FUyM1BNxjQRcKwmO1e5nMQfYrD4mA1y1ThKpYXa6dGggd3igFIOsZjEq2KwSGh2MRhON0UdljiOJ&#10;3XUdJQExiZbPUvXsi42eFarbV2g9qzNwazT2bLfw4zngko2ElrnQmqXIhtWY1pXotuVI8DDsOcuZ&#10;hsoJy2GNLP8yjGvmiEPMsH002iVjMbT2KK3vbwlgUOHX+QIYtBym9gJAC78RACrbvDzSGzEtG+Gt&#10;n6J7I9tZb8uJrvnz/jUnyYPHSQOXGWOAzYg2klvB1JNkpHM63j2PGVzNiqhdjG9ZT+3ix+Bu8SQu&#10;qPwiezmDW1l9oD8trAocuJLSARo3M3tXkzs2MnrA3oOCkcP8ke3sftCyHN8Czu0woesgsWs3rn0l&#10;ogF8drxn7qxL+nxk/XJs80ZKJ3hTcNRu7iBfAB9kDZzmDB9m9H8hgEHjcdYgqANAhR8EvJvSfZ41&#10;epI+tJ/UuxPftR3XuZfYww8IZr2vQL/OGraLHbSJHrKNGX+aSPDInw+p63saXWbkXm3jRkhIOmr9&#10;uNeUvJDvwU55vJ5qspdqfJRqBNhLMd1KM1vPtOLmvlxuK4DoRAhH2SjrWEttO08fhZKnoPhpKAl9&#10;mTS1EdNFjaoiZlRxGtqWRgaWZgbXybMbDOTuHHp/FXO8iTvaxh9ukw+26fvrnIM1ztEa62yTcbWN&#10;u9gcP1lpO1nMPmM+v6QbX5EMILwOLIAxGnAcMFEPolnt05w3OSFr6xX09dExNq6Vym2gr7Qtr9RQ&#10;sP1UwjSVhMHi5+a2sIy9jEa8/vtqCfcKca9aea+qx35V2WUz/U3Iwoh6c9lgK9WE53YZ9g5BcOrE&#10;qLDR3ibqQHPlW/c2D/eRN2+HPb1KLI29xe7aPfydo+jXec9MS1wtK3xth9J995DN0BIe1dj4wcH3&#10;tVGwOSLksWqKrUG+uU6SmWG0nXWklW2wobVfRHrrGPG4fmjV1D1f0CRK/nWljHer+NuOe68rH7rk&#10;m8bVZPROTXKZzCU8iTU+zZ4d5hD6mLROOrudvtDH5s7OU+lL48tzlWuUsAPiK4jmAFEsIJwuhNG9&#10;JD/eWvA4PS6BtmegeS5E3Vyu76t88ThY9t9zDP61/dlN/AedxWj3/cTM07Tm46SerajO3QT47thP&#10;a99MqttOqdvJaOQLYJp//VrU0HEq9ihhZi24e/lD/UFkE5TetheawfX2QjrpjNoLTL+4SfN7tBKt&#10;vpNkj3a1Qr50I3rFrUXXHmV37mQ0LCfmLsXm7CfUnyZ1HSZ2bMc2bSaAF2/kxH1EB6WjwjNa3Pzj&#10;9M3dJeReiIu901BJeWKb7/Mu0j3ovUuE59MQRxNfC803Jire5hqB1joxdgbJVjrJJupxRqoxxhpx&#10;FrqJ1oapNqbJtmaJBtrBCFlPCeHnAFkJF1BXUfBWln8DKupKvqYGETYWCY9NY814qZjBJhza+zjp&#10;qW2ag3UKqOtqBKgq+jjapYMOOuofNFX8wDdY/sLAFgbBTiYBnrah755GvnUMeecUFOgSHuoeFuQW&#10;/M7Zz8Pe66WZm5OxyzMjj2fGPs+NfJ8avjVV89CUfyErZC1810zsgZWS9Csj7QBb83hTgygj/ShD&#10;3Sgjw3hT01Rziyxzi2xz83R7mwy+hOafFThDcNoPbtuIPHKUEX8Nzh98OrDXWC8MVPS1QmwsUiyM&#10;EvgCGI4G1o820Y800oWXGQYd9LQ+6Gi8V0V4Kcq6aqj4mBiEGOmHGRvAGpgvdAF8Aawg66Gq9FZX&#10;KxDsBX10NAOUFb3lpN3ERZ0lxZ8pyLlpqPka6AWZGMGHG+iGqCB8tNT99XVCAVrqAWrKfgB11bem&#10;xu8d7MLeeGZGRdRkpHXl5QzkZPVlpnf/HQGcnfwLXOdw/oKcxI7c/w6/4v0L/Pv94W8327/Zbvxx&#10;r0ZgM09wPuYBxv3PZJcfGK9uc188WHj2cMlRcOmJ8LK9yPITiVVHmVVHxIqT5rKj0ZyDFdPWiWrt&#10;SrHxI9lEEK0T8TaZWJsCrM1HrG0V1q4CZZN/Hf7Ld8DTj9OnLNM+F8CfkTZtk4Z8koFxzEI9zZyx&#10;S522S0U/zcQ/z8M6ZYN20AJbYesk0I56koF2zCG5VNLc67lv25Y+dK5+6Fp818Z1r2e+rqY4fyQ5&#10;leKdPmKcPyKflc++rJhyrer3rnXTeBvlloHpIh4wNxfQqFXS5OkicgXferIwcsQe2CJ3LiJbmKP1&#10;5L5afFctpqtqrCm7vy65syK2uTi8sTC0tSiy82NsT0XCaGPmdGseob+cM92yTuw/YE2cLSChZTS0&#10;goFWUFdLs5eLM6cLUyfzk0dzcIAvHOa7MLHHY2fxL6yxRwDrnE9iDFZfc5N7c1O73Ek+O3M8uNNb&#10;c9NLC2TK+l5MVb+c3fuvEU431N88NIgQ0I0VVo2WU4zUkQl5pRydYZHd61yKdMwj2aQQrRIwDhmz&#10;Dpkom1SMVRLOKhUHD2/W2PPCDteyMs/qWNfKZzY5qloJAohoAbUUUaNcafN8YfUgV89MyiwN2lo4&#10;xLRtjBdDc10rpMbN5bG1TQx3cZrNGVqdH9rmdK2Tm/fZo3B04M/YYY3/Inu8lXp/Xh7wgu1ACX98&#10;7sQO3+SxRvlaF9Z7PAHM7w/27rDHttljsFTmaWBwFCwCF6b3+MzP/j8sYeOyyEvE+ll5sDBzMDd9&#10;OD8De99FJABUwCa/8eccLCB56gu7t4wH8LM9r3NmV1nTS/SJOfIImzA4TxldY8+A9g0ucoUJC7OD&#10;RczJKuFsnQQAlcMlOKE0L9c0+toKb7GnN1lT6+ypZcbkEmsGsMyeXeEgAatcFADWySvEw03a2R77&#10;8nDu6mgeAB2Af2ItQZfz0MUCXJ7N8RYPZsEm+IQDW2Hwj/99KrRDudoiXK7jz9exu/NwjOM2d2KF&#10;NsDBddJmmyjTjdSZxmXqAJiuYFjWmcN0ZAtmuAIzXEmcqKUjm1mYtjlC1xKlb5U+CPYC1hhDoA5K&#10;AL9lgzUCx4nyfDB4/eNl5Ok65mwNc7SCBJcSNPIjL78oAfBV/iX4PxTgO2AAX+AdL6J3aIBZOHEx&#10;t2eT27XJ6YMnIRNeAHiT0b/I6VxYm1y+2EzvGLpt8kHYJkbZysvG2CpEXTlLQahI8XaR6p1MbdE0&#10;HblMFfkcZekcVaFM9UfJWo+SNEXgFiXFTGXJTBXRz8lWhsssJZE0hFCavECK7EMAqGQoCmUoi3we&#10;9cvPCJ3OWwyY74m/AF7oV/5egvKjZNABFsBC8UoPE5QFk1QFw6RuhUjcCJG4GSFzK15JIEVdOF1L&#10;IkNTIkVZNF5NNEhHNERHOEVFMFdBMAvxKF1JMEVRNBGhECGv81LeUkPLQ8okWkQ/S1glpLqy72h9&#10;cYkyA6bWGr1/h9m7Qmg6YPaccsdOuVMn7JlD1iwYrm0wXPCS0oNb8xMb8+PgebXKgR9ca9zRzbnx&#10;v5K+i5M7i1PbS1PbC5NbC1Pb8zObc7Ob3JkN7gychHxuFszwnUX0Eg0cOHu8TjzdopxskA7XCKeb&#10;5IsdysUuETokQ6cM6JIDXXHh8oQB/+p/Ewdt4aFNPLSOhZZRF3NTJ4zRffrABrVrgdTCmK3GjhRN&#10;dWUOtST118f11MWUpLiXpHlUZvk0fwwea0ulzlRugg+1OrlO612l9G7QB7aYQ/O4dvxwOWaglDJR&#10;Q5uqY8w0cDGtS8SuTcbgHm+B4dOV2bN11Ok6CszML0peamg42fX+4iT8gFqeBnMYzN5N9tgGeHZx&#10;J7bhXTP7cCPqcBUNHik74Nny1yX8nJmfBk8PUAL4LWDXzsLs7iISAD95+L87gTMKIA8WJw82hzj0&#10;ptNtwhKDvrEKhcQOC6nGCWtFSKjbhoY+Y4267E8onY/cuhr602rz76FZ8bOx++djt8/Hbp6P3zgf&#10;/47HjfOxHyG0+Nnww6P+u5djgtCkwNnozdPRby7HxaARR1S8dqrh70Pk/zVZ+3a86oMwmXvxypI/&#10;CWAen0UAJ2tKw/G+GmIxaiJRKnA0cDjiUZjiQ9D4c5I0xTK0RLK1RXN0xHK1xLLUhcHMz1AXz9SS&#10;TtKQStSWD1KR8pQVDDJSLfd378uO7y9IHSnLHSjNGijLGqspGKvJa86ISvVyfGem7KEmFqAtHaUh&#10;G4sQT1MUL1aRK1WUzpN4WKL04KPK/QpNgSpd0VoDiVojyRpjmWoTmVJ9iban2u3O+o1PtDtemTQ6&#10;6haaKGQZqwSqKvuqqXupIYrfvloebthEts40po43JA3XpXSWpwS7OOpJy2qLqijdUxH/s4LCXQMl&#10;YUtFMTuE1HMleQ+Ekp+CcoisSri0cpS8aryCcoysbJiUyDt54Tea4j464m+UJF8q6Ll9JaZ9T9P2&#10;bVZNDZpdhWIVThEryeyk4amUKVQqCpeMwsbMICOmZyJnZqORs/59baFjXQmowTTCaAYBDv/NIUwW&#10;YGczRsZbyPNOgRniGq+F5V49ePRMXTVCSS5QDo76/RT7+xc+2V8YfgQwL/wXBk7p/DNr+Nd4f1Ze&#10;rwH8/r9Yykm8/UV+cr2/wKcYZR6fHyIr7iMj5i0t+gbAt78ARSl/RakPCpL+8hLvYd0r/k5G7L20&#10;qB8fSTH/zwEtoL+y9Hs1OX8NhQBNBX91OT9VGV9lKW+EuKey5BtNGR8t2bca0t5Kom4yj5zF7zwV&#10;vG0vJfBKTsRN8tFLsfvPpAVdFEQ8ABpSfgBN6Q+akv5qYu+UhLzlH3pJ3neXlfaXkg2Ukf3wE/78&#10;lX0V5P3kZOFLIyXpISPpISftoSDrhZD3lpd5w4/6/az0BIAOPPsLl7wIYL4G9vg/EsCfkkj/54CZ&#10;I+2mIOMK/v2jJOOKkHotL+osI/RU5tFTeGVlCTeEpIcinGAcjiCXk3wPzyt5LzGJZzKSTmryTmpS&#10;5upiuk+0rSJcvA7p8ELaG7ghaI9xSB8+YY3MNqUlP9PL1FOoMVQr01Uo0ZGpsVCrslAuMJAuNJbJ&#10;Ak8AAyleeK5iNrykrlSisng8QjROUQSUyaqSmbqKRWaa5bYG1U9MqhxNKxxN0o2VQxFC76Tv+ss9&#10;CFQS9Fd4+Fby1lvBP3vd+c2r7/7p+df/w+3mv34Q/hr8uczWk7q2v8VmiCJTJbCZb6SQZyifrSOd&#10;rSML+Iv61YVJ1ZICpGlIwqhLpKqJwwuWq4mFKDyIVBNM1JFK15PO0ZXJ05Yu0pIp0ZKtM1Gp0JYt&#10;UBXLUxUt1JQs1pMt1AN7JQt0JIp1JEsMZMpMEB/NVQvNVNMNFOO1ZRINlfwUhf1UJUIN1YIN1SOt&#10;DNJf2Ke+sMr3dcp+a5vn51AU4JT/ziHZxTTWSS/OWT/AVMHfWO69kWyAiTz8XyMWSqAMNpaJMhZJ&#10;NBHNeYzIt9DI1FJMkpMoUFdssdH5qC+Yp/9VvuX/2GxRh2gGmxO3Ltl394hfnWD/fI77DiLAthIi&#10;3rrA/3CG/u4Y9c0F9gdYppLuQ9SHEOUhRLx7jr55Mgv+LghczgqdTT06nXwIZ3vmB6FS5ODwU1DS&#10;FOASJ3E8fn+j57uF5j/N5v0vdOG/Eit+x2z4ZrHz9taQ4N6k6BFS4gIvdUEQvSAKXhHvX4G3Jt2A&#10;yN9CpG8h8ncQ6XuI+B2E/x7Cfn+B+u585tuT6W8h3O3P4Avgm1d4OIn0OZxH+ocLwk1wwpdEXgwu&#10;6S4sdKk8p0vlqV/qXZ52BfVHnwX+/gToeQ3lPkS+B4BfhHgXwtyFsDeviH+6IP/+lPz1Een+EVbp&#10;GK15gVWDcFKwaSZ9BxF56pf87RXl20vCDfiUcHB5SbgJKkfIr3cnfwc6gF1gqM+w355ivgGACjzy&#10;lLsQ6fYl7uY55gYY4UvsHQh/DyI+usTeu8I+hAhCEFkUoklBTFmIpQhxENCyFsRUPEUKLvd+x2j4&#10;LaHqn/Hl/4yv/BdW0x+We29AOBmIqnSGFL/EykJk5dNZEQgvyl8k+BN8uwwg8XNxg7oA4Ar/CHCJ&#10;e3iBf3hJeAS4IgoAIBLoCfhZKmnifcAxXv2AGR+Z7PMb/Wd/fNP4K7um/8u59w+vOv75ccH/fpyj&#10;n4M3yxgXcIoWt/JWfuonax+EeBnQtczkQFDf6p5xSNEdy+S7dmV/tCz/Z6P83zmU/NYu4zdmQXef&#10;BEU3zaxD0OjMsoiQmYqMu4r0WyVJOFmCgjj8Qx/wtJcSfcNP4aAgzfuDJekDHmtwZggZb2lpV3lF&#10;LzXVAG0t2M9pa8WpaEQpaITK6Qe7Rze9z+96V9Ia1THgV1vnVlqYONqbOTVYiBqvIKHqmcRmLr2J&#10;Q6tnkmvpP60B/Ffql8+X6pfPtfT9gjISvoSALacQ81AzUd0dySODYLMQi8qemS4jk6pptGIstgCF&#10;KieRqqj0UhylDD//ETnfQ98rbEWrGrvfvm8oJ+8qL/dWQTZYUT5aQT5OVipGUjRYWviDkth7dekg&#10;XcVEyR+fad7Vi7d+goxxm0+yXopU3whX2o3U3A7XXgvRXQnSXg/T2olVP05ROc/QgLJMoezHUK4t&#10;lPH4KNpw3lcF7SzeZy1QaXCnyk4aleq12JXHGK7aW0JB0MY5/E/CJWidc7m/fHG0drzL+8XwAQOi&#10;d7GzXq8mWO6Fa52GKl9EKp1GKe1GKC6GaE690t8qT4IWRy+53dDO1HJZyFqww0WQ9UWg4WGY1nKc&#10;KjtJeS4RsRynvBOpehSmuusvdR6ruROnRwvTZmQ7nU/mQhsj0CEOOqCcHdBO9pkne4yTHfrFDg12&#10;wDsUaJt4uYG7WgHf8+nQzgK0v3a1u3K4tXB5tbO1zdxexkBbJGgNDyFbT/KjuB+c5wKfL0d4b8bG&#10;7MTmb0XV7cX0nCTNQJmEyyzcSdr0ZnQP069q+llGh3F4hfLbIunXhFdpx1mDWcZBcr9R1lZwU9J9&#10;r/0krmxkdYIDzbAuOkfYT57HiEk5q2oFIzSj9DWjnRXehKv75Or5lmm71as6t2k8b9d4Va/lXqjj&#10;G6cT4K7sbyrloyMTaKieoKeRpCMX4KzoEarlna7nl6XkViDlVC3l2CT3pEHWZtDUrVTFoszkaZqe&#10;ZayR5UpbL7R7tDo8soWdgg42jpHoHGfPd1KG2ZbvUx+HWgrYaYo9l5L1eKD6/qZh1I3Hqd/Y5/zJ&#10;Lu/bx2n3NEMkED6qCi4OGu6Rj99/dAqpsXtXYexSrO2cImv+7paS4+8eWf3bjw5/uOt6S9RHRHY0&#10;Pgna24Y9+tkBZgprYeFpbByuJOtrqPTuhbZbQ3DoXEnkfLLDToIhlG55GKG3Gm97UhpA8LGp0VRs&#10;MbL8aGCf/ti1NrkES13qZM5XctgFDHI2ZiZ3cqwRhRphstqocAxuy08uFsAXkA0/pWi+VrOwlCVj&#10;SpCj5djJagKmjkxspJDbyKR27Gz7RB+BObu6Tjraox7sEI8PGafn84ublFHSeEp7bUBVycvMFKe0&#10;BM+i/OiO1kLkdC04kM3qYLN5sNrYzGY2o4FJ4y3oSwJvBF68moyrJRF49hcPyo84dClutgiLLMLO&#10;lBIw5VRcNZ1c91kK6C8E8MkehZ8CemufgV+hdtIJDUxm6+JqG5cDr/bKZLSAT02HlWELE5av4B3r&#10;KYR6OqWRSWli0ZtYVFDWsehldHoBiZg01O9fVuiXlZRclt3UWzMx3ba3y9jdpR6cznM2qe2o/orJ&#10;nwQwi1VNIraTMcg5/MIGeWeLeLRNPNmjHR/NLa4z0WziAIXQQyV3M5hw2momvO7s51xfhU7eEsXg&#10;lMD5lOGQqYM9cHwqCds1z4bPloSrwCIrcShwaToXOf3rS8O7673ri+AJ+ZGIzpwcjupq8asp8yrJ&#10;SexuKpwaqMJO1aInOwho7BJzeX9572h5Y510sEff3KaSOTNDlMkeBraVy2hk0Tvp5F4imrrE2Dtc&#10;ONpmHG9Tjg7YC+tU1AK5n0sDD9jMmanUqakCHKaCiAcnVkHFAMCJ1RLw9QRyA5HSQKLXUWnVdAr8&#10;oCYjazADvfgh6iL2+IALXaxeHszvbLJwtJnG0c7Cwbbi6eFKIqaGQuzicno5nH4WE1atTEYHC74o&#10;zexPE5Lvdzu4TDAsfAFchp4Bl54f6csXwHwT3A72ghlLJYLry0/jXE/GV2BmexY4YHj5mZxBB7C3&#10;iUYCc6xxnlHNJhcTkGkTgzFdLYG1FX6lhT75OZWz0/UYdCeFPMBmDc9xh7icASazl0brJOKrJiYK&#10;R4bKMah6DrNmnlPOYpZQSRVkcgMeP05hEPDUnorG+NdvQ02f5Ni45Gk+bTb17LH90Gj6plzjZY2B&#10;x7RbynJs40pc03ZS515q32ZC51Jky2JY00ZM137KAFSBg0pmTjMHl8Pr8R45E04JIw4xo09irwXw&#10;UXLPQWLXXnzHfkInqH8ueveTu/kOGMCv8KOB+T54K65tI6aF619J8y5m+pRtRLacpgwdJsEmeCW0&#10;YS0UXvd3O6rjNG0QypkC7ay35WNPEnqsI0afJxLfFS3FNO2m9x5mDx5kDYDKfmb/z9nL6odDdTNh&#10;AcwIg83xanIHXxjv5QzCJji9Zz21CwAqcDhv9sBZ9jD4sAepvdsJHWvRzYthdZzgKlZgxaxLOtY7&#10;jx5csRzfsp3eA3oe5MDJqK8F8Hpc63JUIxjDo8wBwEF6315qz05y125KNz8RNNgEe/dT+o7SB88y&#10;R85zxs6zRo8zhg6S+3YSu3cTulcim5fDGhfDGijexX3WkbWa3uXqbg2WAbk6L8qsXYipaWe9dYed&#10;2fNF3swUq40My700E1gAJxnsJxpuJxqtJxtz058yKiIhyiREIe3WdW5kt51kDp/EDu8F9a56N++F&#10;dB8kDxwWDh82jZ+MoQ5QyFXUBLqvCT/exsT1r7DGdpdnjzdxp1uU0y3G4Sr9cJl2skI936DC/3m7&#10;OXWy1ne6VHzBcofo5hDZEE7+jFGH0KqwBsbqQFSzXeLjZarr6ko6Z6sLtYjtZS51sLZ719ZqCLN9&#10;FPQsEz+DRVK5C/j5/ZI+ullIg4x7uYRntYxrmbZLblTOYGcnrjpv4I1djr6sv4Ha+8cWQUbGbm99&#10;IoY7BjYJZEZjU1dgQKmdbavLs8kQ3zYfp1gj+dfS31ve/Y2n6qMiH3tqSxHEJR5RKHUpZU+0XF0s&#10;kh6rRxupxtsY59hZZpubRJuaBJg+9nN5m5RdOTBCOijoZOp6Fsq9LFbybf/BvlDQs+GBS6nS+8o3&#10;pQPVs5RJBg1Lm5omDU7NoYfmib1s8CBidtHYg0w6hovmLPZtzhXtkD8cYh0ggjmEN4awBhDZElr2&#10;ON2MPjmo2eEO7lLw0PwehGOis+NrXbT8JX5VYPSHYVdFeqDzVmzCRUb9aWr3TmzHXmIPmGx7KR2b&#10;SQ1byfU7Gc0byc0LUXXbKQNr0b1LoV1rEb0HCYMnyYMHsa1b4eVbQfmnsRlHcQF0b91ui6+ajP9p&#10;+tXtxUhj5gdHrKcrwStiOar8ILtzL6dlJe3jSmLpZnj5aWLHZWrPfnzrdkLTQUbnQW7XZnYTM6GY&#10;EJM5+iG80vlZrI66j7Sgq8iPL8TuRTk9jXP1SXoTEvYq2NXM10rNw0TJx0Q1yFAp3FQr8bFBurlB&#10;mrFOor52lJFetLlJvIVxrLF2mJbSexVZb2VpD3mx1+IPHQVv28qKvQCoKHqZGIXZWMVZPo4xM4+0&#10;NI8y1QuzMYl9Yplib5FqYRBnoBUFMNKJeWqTbWOaZG0c42ASbaUboCfvoi7+RFfK1svSM/Klf6pP&#10;VKJXSMwrv3i39+k+Adl+gWFOLyOfu0S/9oh57RPxzOeD/RtvczdXE49Xpu9tdHx05V/ICdmJ3rMW&#10;vW8vBWtpN221AICOeqCBboSpSYK5ZZrZ42xzywxDgxhLs3hbqxQ761Qri0Rzo0/r/ooKOMFZnR8+&#10;lRN/qa3ia6oXYmEYbg6nrY41NwSfOt7KLAmOBjaK09cK0VB+D9BR/8APdzbWD1FFvFGUdQMfX183&#10;0MggxNQ43NI8+rFFzGPzOEuzWAvTGB3NAF2tQD3tEH2dUAPdMCP9CGODSBPDCC0NP1npVwIPbQUf&#10;2SnIuelqf+BHAIPOmmrv+d5XWyOQf5S+TrCW+ht1FTcdzTdP7KMCP5Slp/bk5QzlZA1kZ/b/lQBO&#10;7wBkprZnpbRnJ/8CWUltn9FxXeYkteUm/jf41ULPf2yPfX8yc+90XOBsQOKoSXIu9QHS+09E7+/p&#10;Hj8svrmz6yu05SqwYHd7werh5lOFdQf1NQf9VXuzZQf7ZYeXiw4+80+COQ4xVJtEsm0awTYLa5eL&#10;sctH2ecjHWBQDrkY+19gyjLtF5m0SJl4nMozwRko2yyUQw4WvMLTPKRN5oxt5hfltG3WpH3usE32&#10;iG3WrFM+yaWM7lpBcywgWmVRrHMIllmkJ8WE11U43zZS7GhPYEu4ebiRiHFFcvkKgQ2dnUHHG0fr&#10;VOh0/nyHdrZNP9pk7K3SNheIK2zUPH1yjjzEJfYsEDs56CbGVA15tBw/WILuLpxpyR6vzxiqSBr8&#10;mNhbFNtXENdfGD9SkjxZkYGszlzor1odqd1DtZ9TByHuJLSGhrZw0C7+dG1md2l8d33q+AC7v49e&#10;XR9fWhvb3EXt7eO3d7DLS5NzrKG1henjHdLxBmmdMwsdzO0uERYok1zKxOocZnOZvMDFIOn0t+Wj&#10;SsF135iF/07j3Y+6QSJ6oTIaH1QU3moJv/bViSxzKu5+8XH8SRHWIY9im0t4nDpjE4N1TqI6pZFs&#10;UrCP05B2eQNOpVUvynL9WnxcKzTN4h8qfxBUjZDXT1fSyJCSfq+t7ZKcmE9GEre5nB0GdpcxtccY&#10;3YAXeR1Znxtbmx9fW5zYWBrfWhreWxzeX+CF/3Km/+tss+EgUXjF0L8uDxZ4UXQ83bjL5S2ryYbX&#10;1AQlqO/N8ZaGXeAtFsuBX+FaCn5R/hRjCr/CDixpJnlaBez65RKWNHD03pfl0QqKF5AKJzEGLaAn&#10;T4VOwQ74JyXzn7K/gDxewe8vY3cX0Xw2uTMrjPF58tAcaXCJNroBBmQeyWdnAbW3hOErn58Da+lf&#10;ArzCL7JIHQGvv0wfA2+3xppcZ0+BRvDu8ELCa5jzdcLVDgnaZ8BxwKdz0Dn4br0IXcxBZ/M8JQxg&#10;wHsPaNAJF+6zR78E/w5ZxYGhgPNRc8ZXqMNLlP55Qh8L006dbiGM12KHa9BDFciBj8iBEtxoBQPV&#10;tEzt3WQPb7CGVun9oFxjDIDKCq0PAOqgBUwq/sKx2wDeutHgIh4tzhzxFmc94S3LCodg/qT/QYcD&#10;cJV/yvYMSn4LOOR4aRZ0AC27nHFY/S7NgnZ+BwCYUfwfUsA/NeCMHXKG9jmdHHzVHLuduTTFONqM&#10;ah7+vY6P3LNkS4uXHoYm4drqqerSuSqC+cr3sxAPMxGCmYriGUqS6coSqSpiqWqiaWrCOSoiecpi&#10;OYpi2QqigCx5kUw54QxZoUwZwXQZwVxeIyg/B7SkKgp+Eeb7d0iC1/3lIwjKRCXhZBXhVDXxdA3x&#10;MInbIWI/BIn8ECp+M0buYaKSYIqqWIaKZJacZJqCZKSmaKi2YLTW/RT1e3lK9woVBMo0EB+ExHxV&#10;zR6rOsppeCtYZ4kZ5EvrRqFmcGvM6eNlzD53aocxcsQaPWWPHjGGjpmjx8zxI+bEAWtij/Xp9xbg&#10;ztpgffq1yubcOHwzLsJBrnvL8C2zuwTfwl+U4E7c4o38Nnx7Tu8uzhwsze4BeHX4/lpBHa+iQQmL&#10;0mX4jgMVeIpu4sGUg3PN7VGhfRq8ivAxCzrn/XYBcDYH/3Bhjwa+7J5v4o6XkTtzE2u0wXliNxvd&#10;xkC1YIcqpnuLh5uzeupSemtThluzZ3tLcCPlzNn6TUb/8RKYSyMb9D5QX6f1LuDbVshda9Qe0LLF&#10;HOA3gpZFQjvotr/Ak8FrM+drKFCeLIObaBL+Tc/iOGg/WZ0GLaDPDhteGnlnYXZ7AQVu5w3uDLjp&#10;VpgT4B5cpI0eruL3V3Dwo2AJA25zUII6fDPOT57NjYMSXgtgcXJ3aXJneXpnaWZvBQmzhDpcRB3P&#10;oU+46FM26ow7cr5Qv79Qd7iH5W6sEDYgY/fWH+XStS2LLM1e1WW6Lg7q7g1+ezH279DkV8eDAvuD&#10;QmfjP55NfAMzfuNs/ObZ2O2z0Qdno4IXY2IXYxKX45JXE1JXE+KXEyIX8GLA4htNcqfdVq2eN8E3&#10;4DSdm8lqAgHCP+YbaCUgZJKUZZJVebFx6qLJakIJyo/ilR7Gq3xa/fcasAlIUhfnrwfMXxIYkKol&#10;la4lkawimKz6CJCiIsgHboEXrhYF/RM1xOPUJaLVxMJVhIMQgoGKAsFKQiHKwuFqYhHq4gBQCVMW&#10;ClUSjNeEOyeriqUoi6YqCcG/rpAXTFcQTFEUBqQhRDKURXJVRAo1xEq1JT7qiOcqC4DbOVX+XozU&#10;nTRV8Upr/bqnFmXWph9tbbMtLcM1NQJ11aoCvRZH28456E3KGG2qgzrV3VSU4ffiyVuHp/FvfF/q&#10;W9z6pz/L39X48Tcy3/6blMgtIykBh0c/Wj+47SAj4amuFqSqFqCs4q+k8lZRyVNB8bWcgrOswnM1&#10;Hf/7Ys//fNdMRNXlVWBJbju+EbNcT1xKGUalTGGSZrDR06hoFD6eQInAkgImJ140FgWNNWYxJoq5&#10;mFzyTDpyNGtqvHgaM8jZDs5uUjXxFpN1lpPzUJTxRkj4qEi955s5eYn3oJSTBHU+vvKwW/3MBUp/&#10;Wl4Xzoos+15e7t1nvAXw0hHz+ZSamL8J+sPw0il/XsL/Ly/N08N/XSrI+AJARU7K59OauBJvpMW9&#10;4A6/xOdS83PALnA4OFBS1AMAKmATvMVnnxHA/8jwZ4dN8C/A98qfkovCGYz5SL7RRHwAaCj6qyu8&#10;V5P3U5V7pyLrC5AT85AVdZcRcZMUfC3+6KXIvRfCd58L3XkmK+IpJ+oFUBB7A1AU91YUe6sgDs7Q&#10;g694ZaU8ATKSbtISrlLiLrJS7rJSrrDNlXFHyHoqyXkpy79RlvcBlwD+4PyVfSXgZYP5KU9hvfFT&#10;+mv+hYPXRQanDcZB+t3PgS/izwDX5S/X+r8AfIkVP0jJ+cnK+irJeSMkXWQFnygK2qmLOWmIP9eU&#10;dFUDE0DaV0bqvbhUkJhMpLh8xH0xdyGJF5rqPvLiNjqylmYIE3crxw0yaZ9L3mLOQNvUXebYHmUI&#10;4swM58cG6csXmKmXmSiXmyqVmiKKjRXy9WWytCXSNYXz9GVyYaUqla0jma0Du9VcPdk8fbkCXqBt&#10;ppZkqoYYeCaAMkNbMktXOlNPBpChC6dzT9YQS9YSzwCvYKKYpiOepCEcjbgfLPXDe+Fv3z76k/eD&#10;r97c/4PXvd+D8p3g12Eyd8DDp8BUqdxGp8Zet9hAgXc+KvBi5Jri4DXjVIVyzBAJWmKw4jWUzzWQ&#10;y9KUzFIXz9GUzNOVhd9UXwq8L7zAsBqcvYOf/zkbIQLIVRXP15IGr1lshCgwRIAzLzFRLDWSAxQZ&#10;yRYayuUbwGHH4DULzZSjlR4FS99J0JLIt9DINlNNNVBINZBLM5RPNZLlk2z8F5JMPpHAI94UJslU&#10;LMn4VprpvWRd8WwDrTKLJzla5mmqGuVWGsmav880+79nU7+7mFS8QIrBq8PSxA+mYOl4jvn+CvPD&#10;BfYH2HTiP0XWXpeXuJv8vZfoG5fomxDmDoS59wsQHsEQBSCKMEQVAZVL1J3jyZsQTvRw9N567531&#10;/ocLPQKk+juoyh/Q1bcorQ/oHffXxoUvKNIQQxwi34EoN6G5WxD3zxDl11fof75E/hrC/AnC3YBm&#10;fziZuAFhHvK4D+HAe92FzSv5FjjkGPPVCeHPl6Tvr6i3INp92OCSHlyQHkJkgSvKQ4hy/4oXbntF&#10;uwlRb8CAdwFQr7kFuKLegWj3eAL40RVZ6AJAEjsnikI4cWhcBGJJH0//6oT+Dwfzv1+hyGxiwhoj&#10;rVY6/Q4GrSCUAET4FsLD53NF/eqS/odL0g+X+NsXOHhhYNB4if/xFP39wcyfLnlhwT8FEH/KKX2F&#10;vwHhwBDB4/wTP0lu7C0ed2HARwbg70OE+xBNGGKJQRxJiCsDMSQvSSInqEe7U/ep9b+mt/xusfu7&#10;9eF7+xPCB9PixzMSAIimBlHg1YUhnMwlRuoCLX6JEQNAeHEILwqmAW+dYJ4SJgpBJOELouA5QeAM&#10;/4gPbOj5MdN0CYgkeIq5c4K+DS91TL4Pke4dYXXmkWnOz50ETd2/sUv/nw41/+tl/z8+bfpnh4pf&#10;WyRJuOcOLkOYDYi8dTFIWy0bpSa3jdRgJtE7i+Sdw2nOoaZdxH3NQAHr/H83zPjDs+rfvq75g9vH&#10;fzR8bxBetgBBrPmjZza+SoJPNEQ99GT9JO89Bw9VLZUwMUFPedkAGWl/gKz0ewB47INHIoL3ZOMn&#10;TlCU9lOWClCRDFGSDlWQD5JSeqf1JMozrW76CBo7PC0h4EvwmKjWlrDGBt/yUt+qsg/11WFtTYmD&#10;vTkzE6UETBWN1Mhl1rPptUxaDYMKSkA1nVJJJVWRidUUEqCGSgaACl8Agzoo+Uv/VpIIoB1eDZTF&#10;AIdX0cgfibicmcnU0aH08ZEiLAq0lJPh+OC/gkQCNHI4uZMzrfS5FjzHNSwbof9aXvnVI0EHJXnw&#10;h/WDmmKEjlqSimy02EM/yYfvENJRwoJhBhqpOqLPn0oZdvh6sBNdOSF6JylG+5Fqe5HK2xEqG+HK&#10;62FKa8EK60Gyy8FSi5FyJ1l6ULrJSbD6gY/KVbDpeezTlTgnfNoremssZSx3sDO1tT5hsCufMNJA&#10;GW8+WcJBWwzocBE6XIZOVuA1gMG3bu4AK/35erL1fqzeYbjySbjSSaTyfqjy2geVOW+txZSX2+gC&#10;6GwKWhvdaUzbCX198t7mMFQfnMxatPRGtORhuBw4ajNaeydG6zwWcRQhvRurvJ6oR403JmY6Hk3k&#10;Q6cEaG0GfHU/2SLubZBO9pnQ5fLV6fzhOg7aJkCbBGiLDG0xL7fnznaWjvZWD/dWN1aY0PkGtM2A&#10;ljDQJhaaqZ1PciX7WaxEPF0NfbkR7r8TlbgVVbQSVr0U2rwU3rmZNLCbNnSUO36SP36YNbqe0MMJ&#10;aaW+r+MGNzEi2obD6y3FLP/wa8EH0ia2H1JGV67aqdv4bagHtfXCO1dE+rmMvJeOXrSpcqCrqGux&#10;YUShtn+ytFO5hku52qsiWfs6Xa8Sdc9sLb8w5ffPpN6ayX7QV41RVk9QlfH1lHuWof6sRMetROVF&#10;iezTakXnJtUXdSpP67QdKwyellg6BiDUGgLfQzTsCR15vIDfWMCusTAQhzWUmBMqZ5ms+ipZ862H&#10;jJuZlJuSkq+gdsj3JtF/tEn53dPc3zoXffM0765h+CNFz0eC9gqPHjtI2gervsjSdinXftmk96pK&#10;1aHF8GWVrmOBpm2YmMaLbx+Fa+j3p8Zg2j5ih1q5DMrG9skrj2gTiwD7x1HWam+eKztVeQSw0hO4&#10;Ma83Yx9DGdaHsYa7ibaLYQ6rYe5jdlYfVQzyNOxSTFw+BqQvsraG8fR6IqF9eT57eiJ5oK9nbrmN&#10;zmplfBJmTTRSC4PSyqSCku/Jfk49FVdNnK0hIeso2EYqvoWMbyWgW7GzXagxNBvHWaFubDN2digH&#10;O+TjXfLeJmZuGTu2QOxd42TPDHtWFLpVlryprXItLnmdXRDT1JnXP9GEo/dxlvoWl9sXFurnWLVc&#10;egOTXk+nVJOI5QRsBR5XScKDO7eOTilCzYI6uHnzZyZzpybKSDhw8zaxGe3zrHo6qZ3D6uayOsi4&#10;2Xn6+vHq8dny0Q7pZJdwdkDbOWCSlqhdFFw9mdrMXmhlsNoY9DY6g1+Cj9/CZLQw6TVkUgN4FMBP&#10;D2IjlwVeP3tm8iMVX8YgVbAo9RxmK4vRiEc3Tgz1TfRjsCMjvVWjvWUUXPf6FpW+QWvBjRRPD1dT&#10;8W1z7O55dhsJOUCe5m4xdg/Y+7u0y5O505P59W0WaYE8Tsf10Ijt4E3ZnFYOF5xGB53Kp41BBeMP&#10;XwImtZ3DqKMRAY1sahkBlTLUkzjYnTczBttQOrmZSgJlG4sGy2wWDVyywdXFgZWFfl5+4845Fji8&#10;lUVrZJPfNhb7tZSEtpSmdFU0zfZQlogHx0sXp0sHm/Sjfc7mDhvPQXfhx+sJU1V0XDWbXMMitzEJ&#10;qDnS2jrzcoMGrVGgbfrF+TJ6Ad/JxZfQ0FlEZC4BBR6YDSQimADVZEwVBU6pXUckgNlVTyDWksDz&#10;lsCL0sbW0JE1hNFu4ih4l5VV6t469WSXfLxPW9yiTzGxzThkBRpVMDubPTGRNTxUOD5Sg57pYBAH&#10;lrjg43QuLbRw2U2sv6SABrT9FDBdiUOBN21mwIsE88OC+T8FgMeQTgG00MgAeKCopCYKkb/5BWAM&#10;a2iEei6tgUMD166ciK4goEuRU7mjg36lhaHVFakdbaUTY01EfDeLMTjHHV5aqMGhPyKnCmbGS7Az&#10;NeBOmWc1zDFBpZ5CaiURO9DYnvHpgYGJ5pqW+A9RHjo2GTrPSjWeVeu7N5j51Bp6Vuq7tdt8mPFI&#10;m4+u3Urp2EhoYXwoo/uVrkU17cS2LYTU7CR2HqT3neeMXOaNnWUP7yZ1rUQ0cAIqCG7ZJI9c1rvS&#10;7aiWq8xhKGfsOKlnI7xxM6p5Pbp5M7b188WAAddhwfwIYLDJXwZ4NbKR/q5kMagWtGxGtYJjd+M6&#10;wVtsx8B7d2LhbqAF7N2L79pN6F4KbaD6lEw6JfdbRY7Yx5G8CrdiO6C8ydOMYX5e5fOsUVA/Sh04&#10;SO7bT4GDbg+zBzeTO+mB5QBQOcoZ2knr+VvsZvZt/wR/FWE4L3RGHxiExYh6yrtignc+0aeA9q5k&#10;Kbx+P6Xnp7WTh7cSOxbC65YiG/bTeqGiyb3UHgCo8+0vPxQYAOrwZtqX5XZCx3pc61p081psCyiZ&#10;AeVTz5NbLAPjZew8bisFyWqPR0VfjXdcjlbMlfoR4i2XUyy3k42PE43OEw0BJwkGBwkGy8kW3BKf&#10;0+FSiD4DjY4vZtYtJbTvJ45sBHau+zYdR3QfJ3SsJtTN59TvdI5BJCa0urTJxc+zJunEPiqqk4nt&#10;WqONnMB/EGln89iLRTz8w6k1PLSBvVhHnq1NQmstp5R3ENUOohhBBDUIjYBQyhBKB9afeIMjosHB&#10;vMPhftjKfgV2cXiIuthH3+9kMAbmiWNzmCHK6BhlbIZNmOQudtO2X6Z1K3t9RHjWavo2qrzMfhZe&#10;VdKO7h6mvnVPMUS4mmm8f2GbYakX5WyZXJoygOqindHXifVN1e898p+bNXrZDgW97PN7VuNhVeJj&#10;VRTg1JebzBwYInUhS6NrfWwTnIxibPTjn9sVmBsnGRrFOL8osLRLVtfzN7cJjEkuJs1vjDP2n8fV&#10;y7jmi3vVCrg3PvRolP3Q8b1VrKpXZlYvAbmyT15dR9EJvajhiqmuStx4M5XQw2aOctkoDoHGHlph&#10;Ve1Ro0/xrhDOCiKYQHijC4wxnAt6zv9qs+x4s3eLM7ZKQe2zuWec+fn+9qGUgAYvw1pH+Q5HpUFn&#10;vQF7a5JnwFFKLVQ4Aq77bgo8Q/bTu3ZSWjcSGtfi6ldj61ZjG9biGtfjm7cSWneS2raTmrfiG7ej&#10;6w/CG47CS/fCo9aCX1F9VSde3m57/Nsq/d80mQt3OxgS/UO2Mur3C/qWUloZsbWc2Nq1qPrDxPaz&#10;NPgnF4sRjfNRLVtZA+cVM+tZ7ctZdZig+OYnTo32lgPuDh3Ohlk6wuEqtwLV7kcaqaQ7PU158c7P&#10;0tdezdtI/p2JZqyxbqqJcaaxeaahebK+WZy2WZiucaiRfpSZTrS6rK+apLe5RqiZepC2rLeego/U&#10;AwfhO4+FBWwRSq6mj0OsHGP1rQPVtL0cTGIcdGNsdOPsDNLtTQqsjIuMtbK1lZIdzIucLPKfGSc4&#10;awe80n7jbeDxVv+Fl6ap+aMHz2RFPhhopTyxLXZ9Ve7h8tHFufi1bdEry2wn/VR77XRH47zXT/Ld&#10;XTJeuMY+8Xxj7P5cz/up7nt7o3BTnXBFaR/Be8/v/mAnL+aqjfCx0At6bBRqrB9sYBBmbJFo9STb&#10;xCzZzCzF3CLZxDTB0CDaUC8SXoJXL8zWMtFYJwgh6SL6wE7svo2y1CsLnQDHxwn66kFmhrGWJgmm&#10;BjGgYm2ebGEcr6cZqqkSoKcZbKIfaWYYbawXoa8VoqMeqK3mLy7sqIJwN9IPsDANs7GMtbdOfGwW&#10;ra8VpKLgrYZ4B47S1Qgx0Iow1I400okx0oUXRTY3jtBSeydw3/brr3R+/N5ETuq1gU6gvnaAtrqf&#10;upKvlup7cLiRbigoddQ/GGgHg1IN8VYV8UZPy/+JXYL/u/L4mLasjP7C/NHc7P6khJb4uPqszI7C&#10;gv6i/N6c9Lac1ObslBY+Oamteekd+RmduWntfyGVt8krc5Kaf5Hc5JZf5Fcbo7e3xu/ujt7dG7x/&#10;Oihy1iW1XihACbuBf/Md0eUm89WDZVeJ1ReSSw6S6w5ye8911h1MVhxsl+2dl+1dF+1852xDuXbx&#10;LLs0inUW0SYXZ5sP21+HXOSTnJmnWQCUQ84X6pcP0ibrF+GHAl9njUbb5QD+Vv8ZWADnD9lmDtpk&#10;TDzNxr0opr0soT3NJVunU8wzcSapGMvscYf83ldlvR+ac1yL7REvMwMzySPoJTxxm0O92OEcb1Og&#10;U+7ZPufyePXicP30cOPkYPX4YBH8m+R4n3S6jz/dmD1antzlDG8y+jcofavE7gVUO3eqidpfRe2r&#10;JHVVENs/4ptLMQ1FqLoCdG32aFHEWEnY2Mfw8YqYyZr46Ybk2Za0mY6MVWrnErl9ld27vz6xvzm1&#10;vjwK2NuaWeUMne/goCPa7uIMh9DLxg2sMGY3Fsgk3ASVhltYX9g6P1g5P57hsvLaW9zSS25Zx3xr&#10;lXnXJlPEKkNUP0JI2kP84RPVe3YeSr4Z5gkdz4tHnUsmbfPQNrkE6zycVTrOKRH/IpHomIS1TkZZ&#10;Z005l3e5NhS9afF5VaagE3pTyVfUPF7RIk0EESInG2JtFNFU2kieGtydp+3MkdcY6O053N4ibmtu&#10;dnt+Znt+Ck73ujixuzS+tzIGOFyBY5T3OLP/RXa50zscntz9JXZ+ygkMgDUwD57NhVUTT9nyo1Fh&#10;Aczf/DlfvMIXe3/OPi936885WJq55roR7v8zNfv3gVfq/Syh9A53eo0+ukgaWCD2r9JGttiT/ITV&#10;/JzVfyv1NOBz6fs514d/AXjlTdYEnw3mOGCdMQYAJwD2ggPBex0uoY9XsCerOAC0R+cZXyZsf2El&#10;vAArYThceAmugE3QeMyB94I+B0z+5wIvBV5/hToMPg4H283CtFOmG4gT1fixatIk+PbezMK0sDBt&#10;dGQjB9fBwbVx8Z0LpK5lKuyDwdUBQ3rEy52+x53Y/jx1M2816E3GMNgEuw4Xpk+WkWer6PM1DOgD&#10;OoBDjpdmT1dQoBGUYC//FfiH8JUwKHc5o9vs/i324BZrbIM5uU6f2aBPbNH7tunth/NtC5TKxbku&#10;zhqauLf1obrv1zo+0g4xDqZP3+nqhGmrxGvKZqqJ5CoL5CEe5So+ylMRz1aVTleVTVORSVeWSFcS&#10;zEbcz1G4l4MQ4Qlg8Sx5kWxZ0SxZoSwZEVgAy4vz22ENLC8OC2Bey39XACcoCPLsLwxPAIumqomn&#10;qUtEyz6IlL4XLnknQupurDzfDYumI8TzZaSz5KRj1UXDtB+F6dyO17yVi7hdLPeoQkMtUETOXdPW&#10;UOuVlPZ7KfNMAa1sOb0IHAq9zhwGw7XPHt+hDR+xxi8402esyRPG+DET5oA1DnbBv8PgCeDrPN78&#10;W4x/B31+j3zBFzcjaOHfU/z64U8rRoOS93uLT9MSNqOruNM1/PkG8WKTdLlFBsAhAmCKghnIn4eH&#10;LHgT/oECB67v0a+2KaA/OBDManDLgFtgiTzIxnTRZ9sYyHYwP+eJPZSJGsZsDXWyGj1QMN2VO9WV&#10;NdSY0l4eThqrIE+U06ZqWKi6BXzbGq1rmzW4xx1ZpXSvUXvAw5+/uT8HZheYfmOnK2BOgkk4ebQ4&#10;AUqweb42e76BPtkgHK4R9pfw2wuoLS5qgzsDys252TXm9Cprcp0FR0Jvz6F3lzAHywRwnsfzkyfz&#10;46A8XAC3wycBvLU8s7OK3ltB7y3B+QAO59HHHNQpG3PGHYF2e9ZZVSvbGNLWXuHorpZ7l7BOqbRy&#10;mPvT1wOFzjujiOPh316M/c+rif/YH3i01y968kkAf/fJ/o7dPxt9dDYifDosfDYicjEmdjkufjku&#10;xhPAguej4oc98uf9xoNBd6NU/iFJ47tUDaFIacE0NaVkFfkUVZk0Dcl0LbF0beFUzUfJ6g+S1B4m&#10;qgglKoskq4pdAzYBSSqifPiNKWrigFQNsXQN8XQN0Z/DX+s6TV0EACpgk7/odbqKUIYqHCicpS4K&#10;gCOGeUnUQcmvAK7TrSchhJOUpeKVpZOUJJOVxDKUxXKUhfNVhAvUhMt0pcr1ZSsMlYr1lVNVZcKk&#10;hd4LP/AVepihr5tjYhKjq+Wvjkh/+ZTQXAmtc6DzTTg1IriKY91Rb12cDLV8bCyCHO1djMyVHijL&#10;3tEW/1FT6HuN+3/SuPUHzVt/1LnznfGdm+Z3b1vee2D9SNhOWNpBXPGptKqTnOprWZk3WmqhOroR&#10;8og3D6WeKuh7vA4rSGub/DhDK8bSc3FkngPGxKII0Why+MxM1OxA1GxHzHR34sxAJmqyCIOrwlIb&#10;0dzkqpGnXunSiFei4s8UpD0REl7ywp6Koj6K4u/lJT78BOyDYSSv19y91oGeAHmZN7C7lf1CAMMO&#10;mK97efySAP4ZfH37c74QwNcO+PM+n3NtfL8A7OILYCkxT8AnAQz6/5UA/gsy4r6/hM/nAvhzlGT9&#10;+MtMXqMi7w8AFd7yw7BykJPgR6R5Sol4PLrjLHD3mfCDl6KPXksIucELEou/kZPwkpVwAd/4eUG0&#10;bgg5dwCoAJTkPfjwW0AHeL0ZKQ8ZMX6+U/5Sl7AJ5oVBgwp8nvw6KHkm2I8fAPeF+uXDN75fIvfu&#10;p2v9XyrB9ZVRDBKTC5CR9UfI+SIk3WQFHBUFHdTFnNRFnDUkXqnJeIOhkJEOEJcOFZWLkUBEyaoG&#10;SMm5qMi/VJawUhHWcTFz7vxYfrzA3F8iLtPHwNPvYGHmhD11Qh5vjwkM1pDLNVMrNlEEFBkrFBjK&#10;5enLZOtIZmlL/LUAlgQVsAkaYWOqJ52pBT8lwKMAlKDO7wNepNpGs9ZOu9xSFfQBz4cYhXvFZogK&#10;O82mF8atr82q7HVTtST8hL55+f2/BEv+CCoed37v+uNvve599V74+xCpO+CPZra6VL6WbIWpeomx&#10;SqGxcr6ZSqq+bJqhfLyWRIqeDJznWV8hW0sGdMvVkM7TkoXjhk14qwjry+ToSOZpSxbpypUbIHJV&#10;xTNVRMETJlNVIoOXODpZQypeRQR8xkJDGUCBgXS+vlSeniQgV1ei2FguXuFuhOSNTE2RMnNEiYk8&#10;2Av6FOl/AtThQwxh8gylswwkMw1h0o0k04wkU43hMs1EKMX4u7zH9zINpNO0NLN1bJOUTeMQqrmm&#10;smEq/1j++n+yq29BWAkIKwBhHkB4sSvUo0vUrUv0jSvMDwAI+4WM5AEasbADBoCe/M1fAH8L7gxK&#10;4h2IdBci3Aad4chdEnivhxBaCCJKXxEV9mZl1ielN2bkqZ33CU0/4Bu+prZ+TW/+A6X+X1hN/7La&#10;/e8nU7+HI4DZghBTCMI+OBr9YX/oxsHoLXCqV6gHEOYOrKVJNyDKNxD1TxD9zxD9O4hxA6L/eEW9&#10;c0m+d0G6f054BLgiC8FQHl7BDhgWwFe0G1f07yEqDxoob3xywJQ71wIY9L+kCFyQBQHn4MxxwhBK&#10;fu3jP0LL30L73y/RbrIJJmn+OmbCf17uijoYcoaQUhCsye+C8pzyx3Pany6JP17i717g7sCWlHj3&#10;En/7BPXdwfSf/54AxoJB/hmYm58AdRwY21sQHl4a+RR744z4I+yqGQIQUxhiiEAUkQui8CVR7IIg&#10;fooR358WXh9+wO28Qan/I77qP1iN3y533TkYF4FwChBVDfbBcNZuuTOk8DlK5BIreoUTAVxiBc/R&#10;j07RDyGaBEQVv6KIXZJFL0hiFyQR8MqXJBGIKQNRxXjRwD+FTRPvbmF0SKh8q5cuD8xcv3FI+Men&#10;5f/g0vMr59b/4VR943neTRPfqJIu9vbVws7VHgRtQtAaBFFO9qnH2+uX0PI+lJTd+UjhlaBJwqPn&#10;lf9q9/F/v6z+Z5eKf7JLkPfNH+Scbu5DaRH5qgK2ao9e6oI/Fg9eKYp7ayDCRIS85OWCpWUCAHwH&#10;fC2AEVLgkQU/tZQkPyhLBKuLR6hKhSvIBUop+9xSdDD7ENfAnu/YWKpl0/q21jq4nL7F5QoiPnd2&#10;Kra360N9jU/FR4B/XXVQU33y8ED6+Eg+aqacTGjgMFsX59qW5kFZhsd+xGFAWU7AVZIItTRKA5Pe&#10;xGbylXA9gwaoo8OmB/QpwaAqKMRKKgm8SCEGmTU1DihAz5aR8H/xvn8FaMeW4mYrcdgmAi2nfdTa&#10;PQp8VZBTfCUr5Sor7qkg/lZZKkhRMlRWNFhGNAR8kRcSiVFXSdWW8LSVelzs/JIY7bkUbbsbb7QT&#10;qbwXqbAbIb8dqbgdobQTprwTprIZgWCHS2wmKR1HKW95SGw/lzrz0T8Ot+fEOq+1JxywW09PZld2&#10;xymMLjKmhTJch24vGazJmO4pJ093cQmjuxwMtMVbEmhnlp35bDnZYitKaydUcT9E/iAUsRustO2v&#10;vOgmtxxvtYZMhS4noO3pw46Cg0iv0w8Ox9Em+/Gq+/EyxzESUKjcRYjyerTOWqz2caziUaT4Xqzi&#10;drI2O0Gfkmy13hIG0VuhjVnogAje62SLeLBNPT2GFdfxLh0O8N0gQFtUaJt9urtwuL+8v78OONmF&#10;v49BG1RoDQctTUKjhXOpL3Hv9Dein+xGvdqL+XAQn7QXV7wZXbMW3boa10ULrGaE1c7FNK4ktW+m&#10;9+1mDO2kjeykTWwmjS2nj08ldr419Xls+vqZb5Spd9jTmOzw6r7iIVpeC97F76O2YbCuXpihQbS5&#10;wrt3kp4F6gEFWu/LjAK6HWPrzN4Vq71oM3/fYOxfoR8Yr+z7UsTFSNhDBxGqpptqohXxQcG5SO1J&#10;lc6rclXnMgXHGuXnDeovazWfV+k6F+vZFz12TDS3GMlKhOax++yJnaWZpSXU6jwemmMNxWeHy5qn&#10;K79KU/Pxl/O0EHNRlvd5pBn0nWn0723TfuOc96/Pi75yzBWyThTTfC8i9UJRxMFG0tFX/lmignOO&#10;rG2Fom2hqEGFgkWpoulHbbsifftcwydjMUlgGNdI/cjRtqHB3tyPdWKKZsrqL7VVXJ4Z+LmoOFe+&#10;DJzPzN7KCNpNcj5OMlsLUYXyX2/HPlsNcRuwNC1S1CvWdfroGNiXUsfBzY+jKa0YbNccK3tiNLan&#10;p44xV0mktTAZTTTS5wKY74Ovpe/n8AQwqoaErCejGymYZjKmlYhqxc62YyamWXjGCm11h7O1Qz/c&#10;Jp/u4E/WkMvLyF7KVBObkDLW69tUGTrYlTAzHt7TF1jf6p1bHlhYHV3RnNjYld47lDc7W8GiNq0t&#10;1DJp4IaFNTCDBm5ecPuXYtHFaCSogxZwF4O7G9za/Bu5nIBtnWPX0oktHGYnl9lCwkzOUdeOVg5P&#10;FvkC+PyAtrvPpCxRu8m4BjK1hbXQRmd10BjX8BwwAwxCHZnUyKCDxwJ4GjRyWR9JeL4AjuhpiRvq&#10;ykVN1VCI7TTaMJ1CX+IcHKxsLuA5hH4apoNKHhxG95UPNZfOjHQssKvw6FY6qZMKzoS4frp2cL66&#10;uU3d26Hu7zGX18g4NmqYMttFwbfQaeBZ18iZAyfQSaMC+AKY74BbmNQ2Nh0WwAxSE4dWRsKkjvYn&#10;j/YVoafgvTQy32jCSwizGaBspVN65ti985y+BW7/4tzg8sLQyuLw6tLAxmLrLrdyGZc10xndmJtS&#10;ld7cX00mDa8v4A436Kf789v7C6Qlah8d3UBFfqTM5hKnCinoGjp6doG8tc2FtpjQEv5kHrO9RuIJ&#10;YGwxHZlJmsmGBTC2iYhv/VwAk3CNBNgBw3HbFFwJEVXJwFQxkDWksS7iOI6DXV5l7G5Qd9dQu5sY&#10;7hpxioltJ+EbKbRaKquKRC+aniqYGMkb7S0Y7ytDTdaR8fUsVhOX27U0z8/qDPvdn6LSwfjwk5Nf&#10;x/6CEtTBvAUD2E6jANqoZEArhQRoIRP5m18Apno1FV/LSylRRkBVEND1dBJ4NfBGNQRM0dRYcmdb&#10;RF11eG1VYntL0ehwJXq2gUEuJ6ILUZMF6CnwtwAc28CigCtVhUM1E/CdBOIAjjSMJnYPTeUWVMR4&#10;h8XoPM1Td/yo71pt+qbS0KNE+1WNyZueJyEEv/zVhKb99O6liFpWwMeViLq9+LatuBZOYOV8WO1a&#10;bMtOctdRev9p1tAZj9O0/o3IJppXwaxTEsopifmm8DCuA8qbuMgcOkzt3Y5vX4+GTfBuYudJxsBl&#10;7ui1AL4OCAaATb4AXgipAXv5h4BjVyIa4OzQPPguma+TAYcJPbsxHashDZx35WT3fPTz9KknieN2&#10;caB9L7ZzO6ptP67rNGXgPG3oOKlvN65zL7n7NGf4gKdvAftpvSfZQ+Cz8AXtF+yk9Wxl9W1mw4DK&#10;tQbey+jjH7UR2woA58zyL6N5F1LfFmHds7kh1YcZ/VDR5EX+GHiR9bjWlegm8EagERzFzwUNTgAc&#10;vpnQDiq/CD+AGJwhOBaMNhhzrGfOoHNcmqrTm/tqPuIqdZ5vODX5G+05K9Whax+9tvOdjrKszlPN&#10;LhIMz2N1jqO1DqO1V+MMl4tdz4dyIeYkhJxaL2pdTu3YTRpZCexYe9dwHN5+HN+2Hle9kFG70zIM&#10;EdjQ6vrF/sL+Lm1rBbMM/+/W8CJ+YAXXt47rh/9ibpChdQK0ir1cQZ6uzJ4sz1ytdECsSIjxEiIb&#10;QVhlaFYGmpaDZjQhlAFEMDgh6+zPmRzteW8eFlKWe8cpC33E7S46Y2gePzyHHKCPjjJGp+dwU/Oc&#10;fta6f9Gwrne5smuZlnet0svcx0FlMbUTZT2Y4NAcc103My2/l3a5VnoZlpop/q/rsiM75lDL7PFp&#10;TGNZR7JfxVv7ag+b/kDXmZTgA0z7BXd2HYupSym1V3dVuGOrK+XraJplb5b+xDZbzyBUVdPXwDxc&#10;2zjY6HGUb9DHzv5p0vx69RjNIrRMyqtM+G3zbY/Gu+71Mn6Nd+1ijf3zPo6QcXwBzKT14mdqcWNl&#10;mPHS2fGK6fFW5MQUaXRhrvdsrf6MFgoRX0B4c3j1X4LxGc7ilOJ0zg27WKk7Xh3fnp9ZZaJ3Ftmn&#10;y4sryHF0RW53sEuXl+X0O2tqwAu0x7PZ164Yl8Bx55CdpPbdlN5D3o8A9lO7tpPbthKbNhLrOcHF&#10;i1Fl20mN+xktB+lt2ylNG/F1G1H1h5HtpxF1p7EZB/H+m7G23FBV0nsxpLf4R93v0hVu5aqqDLsG&#10;bOZ0nlWjNwvH58B3lcSW/cSWg5ROMAmP8yZ2s0aXkntY0c1zCc1LqXWMqKxJL9/R188J713YYW70&#10;MOdme8lcgzvRKrfD1KSCtA19tBxeaXs664eaa0boa0ZracVo6ERrGUZpmURqm4XqmIQa6EeZ6sSq&#10;yr5XlvIBfSw0w/QUfI2U/VQkXssKO4oJ2IiK2MgqOqvpeRk8/mBpE2qlG+JkEPvKIuuVdbGjxUdz&#10;vXwd5TQNuThD5QRb7dhXBuE+xh8irN5mO78teu5R6OQQZSjrKf29w+3fuAp8k2ag3Ob2dCzg9dgH&#10;p+ZX2g2v1GpeqlQ91/jorF/oaJZrb51q6/zB+JWLrqezzrunRhGWhnFaquEI2QCEzDvx+04S9+zk&#10;BOx1FF0tjYMfW0UbmEWp6oToGUTr68caGsabmiVamCebmSYY6UfoaQY7PE56bBxpoO6vIe+pJPlS&#10;VeqVppybluIbe4tke6t0S5MEPc1QgJlhrIUxvCSwupK/jnowz+DGgE1DnQiAkW64KsJLXcVLBeGu&#10;IPtKWcHDUDfQyjzGxiJBDfFOXckPFsDqoQZaESZ6cWYGCRZGCfpaQcb6IfraAYqybmJCjiICT4Qf&#10;OTy6ZwNKJXkPI71ggIbKW4Scu7qyD5x0WjNUWy1IVdFPUcZLQRpuNDEIsbWKevumMDqyITuzvyBv&#10;qLBgsKhwIDurMzmhLi+zLT+zJT+jLS+9FXAtg3PT2nh8poFh2mDdm9z4c/JSm3+RXx1MiO+OCW0N&#10;3N/pu3U6fA8aFjpuur+ee4cT9pD+RorqrM56ajL3xHLB3mTtqcHWC7NVR7ulp88XHV4vOHjN2fuz&#10;bcOZNgk0m3SyTRbBNhdr91cCGPnkbwrgv8UXivfvM2ObNWWXP2yTOWiVPm6XAec9di4gP8kmWafT&#10;bfLwlhlIq+xh25z2F8Vt7+sTnLP0RawqU6q2mavLZAoHN3W4RtlenN1eQZ3u0k62Wafb8+e7y1cH&#10;K9DJMnS+CEFzEMSGLtnQCS8v7h4FDkfbIcGpcZfR+6ypA9YUvEYmZWITPwy+qc5NdjDG6ynjJbiR&#10;LGR/6mRX0mR70lRb0mxbKqojfagyergiZro2idSez+gtZfWUsXvLlwarjqcaIFw7xBiBFlDw71uP&#10;16CDzb3Ntd3Tc+7R+czmUSNnI2aS+Liw/oZb4D9qOn+t5v9QJVJaJ05VN04VEaAm6m4s6vJcxjPz&#10;cWqTc+G4a/Xsy4rZJ0UYu0K8XRHOLofolE54lox0SBm3SR99UjjgUlfj3pjsVqunFiyq4C2uG6hs&#10;kyCo8vabe7YmJjFVxZPr7PmjFfrBEnWZNr1AntjkoLfn0CuM8a256a25ya35ie2F8R04efUYADYW&#10;sAD+Msz3b/F3BPC1WAL1a1cEAJvXqgkAKmATNPI3f84XvpbP9eE/57rzF3y+i6+s+HwuZf8rHC6h&#10;DxZRez8tRcwXwEvkQb4A3uZMXatcfmd+t59z3e0Lvuh2zfX7wsnD2ZMbzHHwvuAdP7fCfCUMALtA&#10;H9AT9AcHnqzizjeIn5TbIQvmmPPJCvOVMIAv3g6Y0C4N9Dxbh23W0TIGDg7mJYumI5tps4Am6kwT&#10;ZboBM1yJGa7AjlTx3HA9aGdh2jm4jnlcJ58lYs86bXCPO3G6grraxB/+tK4zP7r3GtABsP/T2s+g&#10;5WQZfN1BgQpoAe385M8/eeWxHc7ADncYnnWcmW02eoc9s88ZPuD0HC20rzBqVxZ7l3bIqPVV9/zG&#10;X+v4iFqFORg/8dP5XAA/zEc8yFd8VKQula8mm6Uql64qna4slqEokCF/B5CFEMxECGciROEYREWR&#10;dAXBdAXhVEXQKJquJJyu9JcyTUk0TVn4c7/7nwKvAawo9LkATlIWSVEVS1OXAJsxcg+jZO5Hyz4A&#10;ddAOSFUQLZCVypWXiFMVCtd6EK59K07jxxzFOwWyAgVKyn6iCi817PW1XaX1giRMUx9qpGtYJlII&#10;+A3WCBi0XeboNnXokDl2wZm+5M58IYDhpOtwZmP4txf8m/S/KIBBn+u7j9/Cv4/4mz8XwPzZy9fA&#10;ADCjYEu6guXXwcwEM40/Oa+2KfD8BJMQTEUAmJ9n8/AU5f92AbQcseHI9S3y6RqePznhgOP5iU1G&#10;PxfTShwtxw2VYQdLxtuyuypjWkoimotDm4rCWkrCOitiBxuSJztyUX2FtKka+nQtc7aeg25awLet&#10;Urr5MvhsdQZwujIN4Gvgg/mxvXk4KfrOAn99bnA3ofaX0adrxNNN4vEK/mAFc7SM21tC7S+gQR9e&#10;Oncwbvyhm9nlsbMEQMKsYAG7cKwwbncBuzOP2ZvDgUE7XOvjznUvHa1jt6CnsQPSDuVyprlSii9j&#10;37ui65yOxuVPh353PvIvF6O/3+m/vzMgfDL2gOd97/K4f83JyN3T0Xvn4/cuJx9cTd2/mr57OXXn&#10;ckLoalT9ot+cmKaYb/nHaMRXyWpCqWqyMbKSScpyScpSPIkrlKopmKLxMFn9UZLqo78lgBOUhPnw&#10;Nz/JYDWRvy+AQSVDUyxTSxwAKoAcTfFsDTG++uVrYLAJGr8QwHwHnKwklKIiCUhWEktFiIDbENyn&#10;WYhH2UoC6fL34yVuxcs8zNKSzzHUiFNXfC8h6i5wH1Dx0olRUrDa2bQ+1n1EBf9qol2s0y93wLxa&#10;2WTjWj9mhro5ez02djcxeKZrIHdPTlFYR1HIQPKetuxDE4S4vaSA7e1vDX741vCH741/+MH0hx9N&#10;f7xr9uMDs1uPTO8+snhw0wb+MaOKn6qyp4T0U1E5W2Xj10Yv3gfkViW09BZOY0uw5AIMOQOJixmZ&#10;Deru/9DZHtLTFjc8nI/BV1E4ZbP0pMaxgKwW8xfxCtrej0QdJSRclGR9lSTfygv5yAnzBTCfT+qX&#10;D88j8gQwH9j5wTmHFWR85WT8vkTWV1bm7U94f1Z+Ero/59rgfsHnu/gql6+Brxu/4Nr4fgF/l4zE&#10;G74ABpVPjT9Tv3xkJd79Ep/E6s+Rk/AGJRgixZ9WneQ7YFWFDwC+Cb6WwbAE5ZlgSWF3cUFX0Uev&#10;hR+8FLz3XOCuk6TIKynRlzLir2ETLOnKB9TBl3vAT5mcYXi73OUkvHh4/2LJOyU46BYhAy97iZDz&#10;Ax/5p+vyV4BL9ot8utb/tRJ+HfkASV7aaoScr4KEu5TgM1kBR2XxVwiR5yoSLioyb8Bkk5Pxl5YB&#10;3UJlFAJVVMBbOGnKOenKWutJ6uZHpp4vL50sM8+26XP0of1V1OUmAVonb8/0VPi6hmrK55moFhrJ&#10;F/BiYfP0Zfjw678ogAGgnqUtAe59/tMA1EELeD6AXRWP1WpstT6aK4P2KJnbgaLfhkjciFS4m6Il&#10;WmCmWGGrXfvUoN7JCFDnYFhippaiJhkudf+9wPfed//kfvN3rt/95t3tP/ve/GOoyJ1EhFiUvFCc&#10;iniavmK8lnSijiyo5Bip5Bmp5usr5+kgCrURhbqIAiOlPGPFAmPFPH25bC2pbA2JPE2pAm2ZUgOl&#10;Qh35XE2ZLE3pLB3ZTD25NF2ZVC3ep+CRCz6RrlQO+Gg8CgxkY+XuRkr9mKUlXmauXGqKAC1FRvLF&#10;BnJ8CmFzLAcGCh4rI7kcfeksA+lMA+l0Q5g0I17FWCTV4IdiW5FsI/lEVZV0TbNUdZMEFUSGoXCY&#10;6q/G42+djcvDuZqJQlfouxezDyCiyN8UwPhbn5wugKd4/9LnbwBe5wIFBxPzjwKb5zPfQqgfIPRN&#10;2AozBSDmI4hy95x8+5IhALFE9zH3Vod/XOr+gdP0A6XiG3Lx1+SSG8SSH9h1gls9sgcjyvvDiK1+&#10;yfVewdW+OxBNDqKLQIy7EP0biP6bc/r/OqX9wwnl/3dC+o8TwjenhB/OiD9ewAmrBSG6GMSQuCIL&#10;8wQwHAd8Rb17Rb3Fd8CfxQHfgVf8hSNZBSCyAE9q3gend0n58ZL6/QX16wvaV3B0L0YUmrwPMW4d&#10;0AR2WU6VGYpaYr+Kdb23PuZ4PKUPoRQhrBCcrRr/53PCt2fEm5fEO/9tAcwf5C+4HlhQ518LAry2&#10;8SHy60PMt6eEmxeku7AGpvM+L10cWkBAc0oQGwEG6hwnuT8tvDHycLn/Dqf5G3bT16zGP7Ob/7TY&#10;+f3W0L3jaaFLjASEl4Rzd5OlIYoUDFH8CidyjhU6mH1wgHp4jBY4wwmf48XgNN0E8XO8CESRvCKL&#10;ggkD546mgk3hK+LDZbxBPzZH0ev17+3d/ul14q9effyVV9evXjb/X8+rv3cp/r2Gu6lbzOYJxOAe&#10;Ywib05idAfTSOgSxzo9XL6ClfQjHPNe1jxUyi//eKuefrQv+6Vn5Pzrl/+F17k37sNCKof0LaLAd&#10;pSHhKH/XUVPCS1HYTVHcW1U+WETIS0E+6BcFMO+RBQtghIQ/XwCrSIbJywZIKnl/LWFh7BddgMJ9&#10;pOKLCehWeBlOdt/SSts8t3meU8eifyTiMifHorra31VXeJQUuhcXvCkr8aupDG1tShjozZ6eKMFj&#10;KijEOjq1ngE7JFCCejWFVEHE861wOQHHDwWupVH4gDp4WXAUPwg4HzWTMzNZgJ4FL/Uz9csHX4Sd&#10;qaGSCiYn6rHkUc5WaGaDpKqTvPIrScmXcA4JcR9pkbdyYgFK0pEI6Sgp8UhR8Vh5mSh9GR9rqcdh&#10;2kbjH15vpbmthOttRaruRsjvRSrsRSL2o1QOotQPojT2YtW44ZLLMbKbH2TmnwssOYjuemjthtpy&#10;4p4fjORCG0MQRIEgJnyJDsgnc8gN/ABtrJE00YwaahzrrJztqZmbarsk9kCUVlaG83KyxV6czmmc&#10;5kWs+kmk6k4QYuM9gvtCjB1qMDccDR0OwQK4q3Ar3H3bx/Igwng3RnUvTvo4RuIqVO48VGUzWnct&#10;RvcoVnkvQmYvBrGTrLuQqE+OMWLkPF9ujoAWBqBdDHQK++aTTfLhDuP4gHtxOAdtU3n2l3mxwzna&#10;W9rfX93jCWDoZOtkhQqtkeAQYULzcUMkN+EJxltzNdJ+J9btMDF0PyFlJ75kM65hI75jPaFnPqqF&#10;G93Eia6di6pdiGlcjW/fSOzdSho+yJzdzsPMJvele2WU5ndNU7dqJ5nJ7VPBH7sD87teBZZom4XK&#10;I95oagZaWSS7mScnGoTXWMYU6PsnK78s0HUt1ntdpO5UpeeBjlebAAD/9ElEQVRWouZSou2Tqe3v&#10;j3jnIOdnpBSsqRVroh4YovKiSP1plc6rSvXnFcrPalRf1mu+qtd+WaP/PFfLKt/cocrDk9NZD61R&#10;9tkT4Av/4vz09hIR4tD7o1Mj5czSlJzTVN+Eqfhaib5SlfUSVP/wvXHUV7bp/+Fc8OtnJX94midk&#10;lyqhGyAh56Ii4WQj5eQt6xQhaZckbFIiY5n9SKtI0jBXUrdA1bJA17bQ7Bk6LQfanz9bQkFHK8tL&#10;3MCIhF9/9ejHe1oiD0yNZZ31b2sFqVlPBoVupAcfprtcZdpcplvsxlvBQxrnPfvCsVrncZGeU6L+&#10;yyzXCNIkdQpH7yQQO7jM3NnJxKHBBs5iDZ3dyIAz6NZTCA28xYBbeMvxwsmQfxEqroaEriWjrgVw&#10;MxHVikd2YCcnGVjaCpUvgA+2SKfbhNN11NoKuoswVk9FJ4/2hPe15lOx1YvcAgIpbXQyuqEzuqo1&#10;rKTOP7/8bUHp+6qq4M6WmJG+Ml7IbxObCW58AKiATXAL8yvFaGTe9GQpFg3u7kYWo5pCbOGyamiE&#10;Zjajg8NoJqLHOeSVg6X9o/m/I4A7aQzAtQDmO+B6CrmJyaghwz8TaeGywWmAR0EZBR/d354w0nMt&#10;gEcYVObK3MnJBnS2egqm/TpuZ4uMZc2WDzUndzVljg4Uz0zUEzFtJOTkHHH7cusU2to/ZJ8csY8O&#10;OasbVOIcdoSK7KLgm2nUOia3nsUBb/15BPC1AG5l0WqphDoGqWWOUUnFZ02NZE4OlxPRf0sAN1NJ&#10;oAUc3sGid3NZvfOc/sW5nhVux+589+F8zxqthTjaOtU5huqjUSeW2OhFBnKRjaUy0eOkqU7SdBub&#10;2DBHreRScvDT5aTpCTZubYMF7bCgddLZKnFvh/6FAC4lYRtIcAh4FQVOAf1zAVxKQn8ugDFcWADv&#10;bdL21tG7mxjOKmGKie0EQ8ritM0tt3KXOubnmmikctR4wXhf3thA7uRI7sxMPhJZikHWELFtbHrf&#10;8vzA6mLPIheMDD8hOZiQfCXMB67zBPB/KwK4lk6sphPBwBYgJ0rQ0/V0UscCG7wLP2V0LRFbPD2e&#10;PdiX3NmW2NIU29yQPtCTPtqfNzNWScY2cunN88waBgkcDk6mjUruplD6iOQhPHkIRWjrH2upaEmy&#10;9swxfJ1r+LrY1OOjiUeJvkuZnnutkXe/fRjzQ8lucvtaTAM78ON8aOVWXMtucsdqTPNSTNNKdBOo&#10;bMS3bSd1HqT2HvOc7kXOyGFSN+d92Yxj4oh1JMopieqZvx7RuBXXdpjay/fEoLIZ2wpH9PKigfl5&#10;ofkOmK+B16KaGH6lfAHMN76g22pkI18GA/gO+C8amKd4j5P6jhJ718OaaF5FE/bxPSbBI9bRozYx&#10;s04pnHflhwk9UM7EVeboYRKcyXk/rXcrsYMbUj0fVrub8skHf+59r9lJgxNBb2V94nMBvJnQDo9A&#10;bCv88dP7wZmshNaB0556noxyyyS9LaT7f2QHVS5HNYK3uywY52vdQ956wLB748FPDf2LgBFeCK/j&#10;r8QMxnkttgW8GsYnL0/7dZTC41Rjh7GYuLW2iuWmdEy6y3iQPifefD3O6Cje+CLBEEo0OI/XO4rT&#10;W08wZmc77XcmQZQhCD27W9mzltG5mzy0FgIL4IOw1qO41vW46rm06s36AQjDgtY2jteZu9uUgy3K&#10;4RrpYBGzw5reJA+v4/qXZtq3CQMXczPwL6j2KdAe6XIDA612n5LCLonO5xi9CyQCQspCGCUIbwhR&#10;LCGy8QlZZ49tdLDjuXucz97on6Kzu3BL3QxW3zxlaA47zJocZ00iFwioBe44dyO9FWsdUIN4ka/u&#10;Xq7qVmz8oeJ9yVBBFyE+rd7Wys9Q+52TfY6NWY6eerylQeJzu4TizObR1v4l3Mw6eojRWYmvyuU2&#10;V2+P9kCrFOh4Y5PEKIwueqrjoyflIXfv5c3/MJMX9dBS/aBvEGRhFWHrEGNiGfzcJT2naJCzfDyM&#10;Y/vntKp6ZEl5Vwn7tt72aH7g1STuXSPonOIYX9eIXSBsHBFW15AcxiAN28MlNdJxVThU1exkK2ps&#10;hjK6stAPbTac0oKuCI4Q3hQWwETjU7zFCeXZBTfibLH2dHVifxm9NUfYXeJcrC0d0Qkrw209YW7t&#10;Xhaz720XY73mw9/R/f2w7u/7rb3GnkZj3XPBRALz6jx78DizdyuueSmyihNYshxVuZvUsp/WCsqt&#10;xKadxOaDpPbd0OaDsMrDmLSDeP+9pKebiYYr8erz0VrkQMN6c5lkKbFCTZPxN7Fzqc1z6R3MuLqj&#10;7M79FNgoryY0rSR1rqb0rqX3r2T0L6V1rme1LqdVEkPiRlxch185UgK8NtMDV9Lcp96ZfHysEKcp&#10;FaCi7KVs6Kru+FrXx0bd10TVX08lSF8L/imbsUmMgVG4tm6QPk+gKii8l5d7a6QXbWoQo6cWaKQd&#10;bK4XbqwVqIl4IyvqJPzgsZiAjYr8SyPttw7GEc/N4589TrE3STHRjtNVizbSiLfUTXysHfHSJPy9&#10;VUik3bsMZ89yV48691d1r6za3lhUOqul64tFy9+NlX9QYig/4GJOCnGe8TVDBpijgx9PBVoPvbXu&#10;cLdtfu1Y4+IZZeXuZfLGWfetvUGwuX6Mnma0lka0vnaUrsoHhOgL0VvmIrdNFaSe6er5mzyOM7NJ&#10;NjKNMzSI0deLgn+fZxJvYRpnoh+ppxlsbRprYxYDsDKKNNEJ1FJ8oyj+UkrQSU3+ra5GiIl+tIVx&#10;vLV5MsBIN1IN8V5dyV9bLchAO9xYL4oPzw3D6aD1tPwRcm7Cj+xFBJ4oyXsY6oSYGUZqKL/XVAGH&#10;BOhphhrqRJjoxZgZxIHXNNINBYcY6ATqaLyHQ36VfSRFn926YXrzO2MJEWfQYqgbBEo1JW9NVXh9&#10;Yn2tEH60sbqSr5Kcl6Ksm7KCh5qyu5G+34tniWEh1emp3QV5Q0WFQznZPamJjdlprTnpLbkZ7Xxy&#10;0tuyUlsyU5o/taR3fE5eejsc15vS9HO+8L7X/Gp3UG5nUHKvX/Rg8NHZyB1o7Eeo/8Zly4Pzj6o7&#10;cRZzHi6MJ+9YNu/Ztp7zDg7zT6wXnF/MO7lzHd9wnvgx7YPotlEU22SSdTrBNgdnmw8LYPtcngDO&#10;Qj7J+DsCGOuQ94vwQ36vFwwGzFhlAD73vtfAEcC2eaPWmUOWaSPWqVP2Wegn2Xj7TKJtBsk6G2OR&#10;PmWV1W+X3elW3hvRmeFebChp52H7hotlbLLZixT00TqZQ+phYjuO1uA8qOss1A4Hvz9POl4inK1h&#10;L7fQlzsY6IB6tcczDaA8ZP0l8uyaPTrYe7lJOl+Hv7NuLfesL7YscernaDUcfAULXc6ZrZifqcK0&#10;ZaEbMtA16ZjqTHxlFr4sC/cxE1+aPpoePJYVPFMUT239uDDey50aG+/uralqbepDptWNuKQ3aAUW&#10;CHumf/8q4bfOsV8/jtQ0STFUiTFTinymk/jOND3UND3RNCXHLLnaOqP7ScHEs4+zzmWzT4qQdgVo&#10;2wKMbQ7WLhX7NG3qSeaAY37368pa9/rEZ2Vulplqyv4q2sHKhkHSmm+E5R11THwzc3rmWXvzFAIY&#10;hzXm7AJ5fIk6vsH+/zP3F1BxbGujNrrHGff8//nOd84n/7a11l6SFTeCu7u7QwIkgZAECU4CJCEE&#10;d3cLRHF3d23a3XFpoBvXurOoLHZWkrXlO/feccd4xhyzZs2aVV09q0Pn6fedE0vMEQ6he4k5dMIA&#10;smLxMrsPwGMN/JMCGBbGSFDgZyBW6VQsnUqj0w5I4+kmsvdL/hpKeCKlQMuno30JIqW+5PQoUAdD&#10;gQERWXVqWP9Btk6c7qms5XPHl+mDc6SeWWL3Em0Aca4IiPQ6PfAf5PTwz/hovOamQP3UAYNTr7FH&#10;4RzOJ/HBpw4YXMkCpe9LFqn9yBWCawMDHqwQYOuGxArDyaK5MIh+22F/ZIN+DL47LWIFMycnZcLW&#10;eYHaQx6tI41WE4aqsQNl6N4yVM/bic63E12vJztKAKjOUmzvO8pIFRfTvEzt4bOHNj9Z3xeA+GDA&#10;3gIKbPLofQukznlixwqtd4M7gjhgOF/0yUrAoANsNOGFovv5nJ51Th886zgoPgcj4Exuc4d3pru2&#10;phuXGDWLs92LW4xBLvtO0us/moSI2710Mrv9xEA3XF8tQU8uS0s0X+N6odq1AtXr8Gp/WrLZWvLp&#10;GrKZ6pJZajeyVS5nKV8ClQw1EdjvwhZKLE1NOE1NNEVdOFVdDMltm6wpkqz5San2ueX9G4DOyapi&#10;iaqipyACOE1LCrG/UXJXPxXAqUriRQrS+UpSCZrCkbpXI3TPx2mfBxeZqyCWIqfiI6Z+V+uOrr63&#10;gnmEhEWKkG7qLY9X0ywmeJpOBbCA2rfHGD5kj50K4C3W8Cb7ZK1u0Ock/h55AE+fjv8ayLFfCmAw&#10;Y8Fk+xJkqoPZCIC96UlsPTLJQbm3hDvkET9Ozk0G/BGNfFYjv1oAgOkKT1QmnOd8hwGtEw+W0MiE&#10;WQNTlNyF6XkL5uFIc0FfbVZ3VTqgtyazrzZjtCV/tCUXMN6WP9VVjO9/Qx7+QB+v5GLq54kta8ye&#10;7dlhxAFvcAfWmPBME3BHAciyvqfsLaIBuwtTO/Oo7bnJzZlx0GedO7I6P86bn1w9Afa+v+SKR1YN&#10;X5vHri5gV+Zxy3PYxXnswgIaT+uY3+Yw96Am8oGMU95lowRZ0xc2Dg9LU10Zrfb7wzJ73X867vvD&#10;0cBfNnqvbg1K7g2KHwyKHgwKHwwKHQxdPxi6fDB88WD43N7gzwcjPx+Onj0ePwtNXIAmz0OTF6FR&#10;0aN+nf0O25Vy+xY/6ZfyfwR/xmXrq0bIiMUpScUpi8Wr3khQu5agfvUjatf+EQH80f6CvVri4Ik4&#10;eS4+Bwn/zTgJ+PtUACMhv0iALwBUwCbS+KkD/gXxdE2pDHVp+McWqqKZKsJZqiLZ6sI56mLZmuJ5&#10;BorZBkrxGjLhyjIvNRQjdbUi9bVbnj+erXkP0fAQl3JMRx/PEKBVFsTn7K+Cf+WnoY25vUX6DHp4&#10;qPJtadTLqEeP7tvcNde2VxLTkbiqriRurq14R1X2jsR1e4kbDqJCjjeuO1y+bHf+ovWZs2Y//Gzy&#10;w49GV36yuPa9uch5KwXJ27oa7jq692WUbS9L6sgZ3rT0eBKQWhBTVp/R1v9qGPtuivIWTY9s7E7r&#10;Rb3FcKrJS6XDjNDiVotHCTIG3lKaXiIyD0Ql3BQVArRUQtXlnqpIBqlJh8DL+v4ifU/tJqI2P3HA&#10;n5rgL+zvCZ8FmJ7yqfT9FKUvVO5vcSp0/ynAKRABLCflC0AEMHxeeKXhr/CF+kX4TQF8Er/rDwB1&#10;5EadBN2eivOPII0AbdXnWirP1BWDQaO8pK+06COJG+7iQg/Eb9wTv+EsIewiKXIPlKAuJnRX9Pod&#10;UCLt0mL3EUOsKANHAKspBqoqBMB5nuWQAGI4JlhO8tHJW/NXNasC516GuynJfTTxn/GZ90WA3xr4&#10;sk/f8b9TwrdaKURODtb/KgqB4HokRR5KC99XknqkIOGhLO2lJuerJgcnowb3X0EGXJuPkpiThoSt&#10;o56btbJtoOMj+uA4JFheYaN3BVQuo2dtYeLkh5LMhf76/Id344w188w1kKDeXENZQL6xfKGpYrG5&#10;8m8JYKQxW18a+RAAFWRvqqYo2AR7AaARfFaAFvDvaYqWaIzqtTC586EyZyMVr6bpSb+y0Sy/Y9z4&#10;wLbe1br6rmW5o+lrG70cQ+V4FfFwqavB1877nPv+0dnvHt+44Przn++d/XOYisRTeeEYbfkEfeU0&#10;Y41sM51CC/1XFgalFoavrQwKLDQLrNQKLTUKzJTzDORzdWXy9GQLDOTfW2qXmKjlGyrlGinlmqrk&#10;W6rnWqnnWahlG8qdSt8ccPG/kK0nFS13MVLmfJau5GsrtWIzpQJjeVgAGykgFBvDFJrAfLxjvzjg&#10;v2ImmWZysfimZJaJQqKGap6JdaG5TbqBSprx5QLHPyzUqEMkPVhYEoSO0Rfg/MxEsaMpWNx+RQDj&#10;L33VAX+0kl8DNr6TZw5RP8Ob4EDQf+rno5FvoPFvIcwPEO47CPfNPub3B/g/HlJ+gOZuQBw4DTVE&#10;VoawmofD6hvtKssNyswK2ani68PZZ7Gvr863yfMH1eY6Rck1P+zjZPbxovvEqwfk84fUM/v0744Y&#10;3xwxvt3CfLuNObOLO7ePv3JIFDoiihwRRQHHJIkvHPBlOE00+YRT9UuE8x6fIAy3kM5BlO8hyh+O&#10;Kf92TP0fEOk/j0fOQDzL5f4b61gbbJuftdq/+N/99x2ONw+jtoeVhdCqEFoGwp45xn67j7m0Dy+g&#10;e/0fF8Cgfoz75wTwIf78PuHsHv7cHly5cEC4fEi8dkSC0zWDVw1RZCGGIsTRgKa1oBk9GILC7rjY&#10;Uud5Zu03pLJ/J374N1rV75m1f1rru8QfuLI5cm13QvgYKwmbYKoixFDZRonsosX2sRIn9lcKlHsY&#10;caRlDyO6jxY5wIge4cRPTLAEj3KzYTxL/pHbH5y8fhHAzb9zq/mdW8Uf7+f/xTZM1un5EHtviL7p&#10;/iJfy/GZtsvT4u4BHJ+/cAgt7UHTfOhRRJWoVdyfjWP/eLf0f917/Tu7tDM+Jf9u6GPgHT8tgCik&#10;NStdf7lLjuoSHprScF59VflgCTFfFeUX8nLP5OQ/ZoFWQhYXgD+y/iqA1aRCtSQj1KVfKso/lVLx&#10;FdZ96JFeWozG52PGs8YGC1Bj+UODhcOjb/HYcjqlaX6mc3W5g7fUMMv9QCW9wk7FdbRGNNUHV3zw&#10;LilyL8h9VFzw+MPb5zWVab3dOcODJWhUGZmIhBIiGriGSUcCf9+dpICuoJJrWYwGLvstCQ8GBLwh&#10;4gqnJvImRovQk68JWLD5G2DLKcTisdGyKcIgd720FWV7P0JC4baUzH015QANlafK8IIOT9XlI1Vk&#10;I6VEX0jLxEmLh5oqP7GTuXVPTKne4/Za3hPWC6OVaL2TIGDVjWi1jWiNjSitjSjt9RithTillXjl&#10;lecKM25ic/ek13wNVyNvs1M998deH851Qkf4Q4h6DDtg8FfxHLQ3Cx2CcmZrgcQlDFJGWkhdZdiy&#10;5IlMn94nupOBSuwgOUGEGiKABWHq6881p92kGc/1mW2h0HoHJJg46Hu3HhfIC7Rfeaa/HKbEi5IU&#10;REkeRCgeRGjyY41X40y2E/TBRa5Fq68n6S8lGtOjjEjxluRM54PBHIhaD62joW0a+KN9b5W6w+cc&#10;bk1DayzE/u4K4PBfwcbyiQBePN5e5DMnoWUsxJvYa09npN1jRFnhAnVmwh1W4323kiPXE1KXY4qX&#10;YyuX45sWElrXM3p4aa0LibWzsZXcyPLp8IrZ8OrZiEb6s/rJoJpsu5h7qg+DvFKrWgndtI2RJaiZ&#10;spVeNeXsmy+v7nPx0q1zZ2xvXHbWEb7/QNjxldWLOtfEN/Yh7x2etLq9rHV4nKfpVKLjVmrol2cU&#10;Eq715IFSgJVSkKF2hIPui2gdt2Ltu+/0HrzTcn2n7lqm8aBS52GF/sNKc/dsbZtME7uOyMhd9BC0&#10;TNlkj2zMT86xh7YWCBCd2BoWHa1snqHhkqrhmaD39LaUu548+Mb25Lxx5I83M/58r+j3rqXf3C24&#10;ZpsgphMkKe+hKfvgtqLbY+X7MfJ3kiVtCmRs8kQM3inbvFKxKNCwSVExjVIyrvIPXp/o2p1GQUc8&#10;CNpvae/T0L3183lN0avm0mcNhf9V1PwH6VyLmyP+d0lPzJde6u6nW0FFDzfTH/ITAwdu2xerG+Xq&#10;OMQb3Et58GK0fWyMQGsmwEGTORPDyQN91dy5Wu5cDZ12qtNqafB6wIgP/i0qyZhK8lQ1GQ2oIaPr&#10;iehGPKoFNzZARZHmqUt8zhqfvrFK3lvDH/DQvGVsH3WikUXIH+9NHuwsZZEqF2ZKKRTwmFdgaeWT&#10;pDdDU7ntfdHVDY/fvn1QnOeSn/WsuiKyoS6psz1vdBg8++CxbZ6dbluY61haqGMzSzFT4OnOHRl6&#10;jUWDR7txmn0qgJtYtFo8apBFnBPM8Dc5f1cAf6aBaymUBiajikyqpJAb2Kz3eFz+2MhbEq6UOPWa&#10;hC6jkWoY1DoisRmDmqTiZuepBwLOEZ8GHU5D0NLq3kIXcSSvpzWlq7VguP/NxPC7ke4mdD9zhbG+&#10;M7uxxTo+nIWOF8FV0RZII0w4BXQ9jVrJ4FQyWKcC+NT+IgIYUEHBV9NJDdOMSjoxf3IYAF7pbwlg&#10;5PDP9Cd4QwuwI5XTxP41Lm5jZnprXrC7tLs1t7XKnGdgaOTR/tH2iq66130tZfixKg65Ypb+gUup&#10;ZOEGWVjuIgU81McrxMN16vYuFxHAJdTJ7F8EcBUJV0P5WwL4AwNTxkBVkIbaiMMYLnZhibGxStsT&#10;EHc2iNMrpFEGppmEr6cx6lgztczp9vm59hl2C5vcyMDXUvHvCeiCycms4eHU7o7svq6i0cF3mEkw&#10;/cD8RBJBgxmL/GQBbAJABZnG8A38ZwRwNZNcwYCDevPGBvJHB97hp8A9B1QQMGCorvnp/pWF7rlp&#10;MMjrkaGsrvaY+uroxprE9qbs4d43eFQ5nVjFooBBmqaZ8JLDZFIDFts8hemYwnWh8aMj6A9RWaXu&#10;L1KtPVJNHxRaer2z8X9n5vtW37Nc32vkXjz72evpF++Yz0q5Ye8WYquWE+r4GR2rqa0rCY0LMbVz&#10;UdWAhaiaxejambDy7fRO6DUKKh5bjarDumX22Ya3mj1Fu2WQ/AvB3rWEJkTxfiqA+UktSOwvAMkF&#10;jQjg2ZcVYPNTAYzUT9UvOBxhObIOccBbie2g5EXWzz4rZz9522L6rMEwqE7/cbvFC5RrOjf4PT+2&#10;eSe1C17TN7dvPaUVfGJzX5bzEpuQVMyfqV+EUwGMqN9T+4sIYDACJ/QDeO3g4sFrP8jsOcobWIlr&#10;YD5/N+aW1moX1mL7AlTALTosGDwqHNrP69/O6t5I7wAjb2Z07mT3gCtBzv4lS3H1s5FVnLAyUIJz&#10;rSW3gBtOD3tfYR9SbOVd5R5Ef1UKjXXt9L5DpXpUuyn0+yjiA5XmQ7W2Y4ygFAsozeIw1YKfbk1L&#10;d1iqfAFNNkCoEcGHtvnM5tWUrpWItsWg6o2X9Vtx9cvxFdzU8oV37UcjZGhuZZWN4y1gN1dI+2u0&#10;o1XK4RLxYAa7x55gDdROjzUsYzsE9IHdGXi1skMeGuL17JKiD/Bu+xjzY7QWhFGDcJoQ3hQiWEFk&#10;iwOS4TrTaGPZXbCdPc/vQLOoHVh2O5PdxqX2cPH9bNQIZwI1jZ+aYaG4yzUjXK/4Bg2XbI0HhTpe&#10;pSbB770LBvK6mDnv+twfJZqaPbt5K83JqdjcLN3UJN7eNvau0/PQkNiq129II/2bbAq0NAfx1qA1&#10;PrQt4OLxRYmFLhZ+d01fPHF99cA+R1XSV+j8LXHh25oa7jb2z245vbjjGpWc3jyJ53NWoIK6YQv/&#10;dBnXNBn/CmH/+iu+DRJBLWLeb+Ue5fgVt3cy1/D8HfTi3MQ0Y4BF7J6ht3LhJcA76JRBOh7DGGbT&#10;annUzE1cwO6UPYQ2gnD6EN5sF2+7R3twPBu3P1uzvzS6s0xYmyOtzzF2F7kH05RD0vBgypN6L/NO&#10;TxNa+IPlxKcbGQmb6ZnzkVlVeu6NJkF9t6JwntmckLfLkVWrMbWApciK1dgafkL9WlztclQlL6Z6&#10;O6UVyundimrYjnq/GZPGjw3mxTotxRrNxWjNROtCb3xn4tyGH7k033FtcQnsfhQ9GJA2FpS1klq+&#10;lVOzU9C8ltnAia9kxVXPZ7QLSoZ5ed3LeS3LOTWM2Pw+98AqG/uuey708Md7JVErWY+JkR6dfndf&#10;372VbO0QZu4SZO7pYejjov/YQe+po1H4bYt4B/MES71wffVnxsZxBiYJ8qpPZZWfGJrFm1kk6BtF&#10;mJpFW5hG25jH2JvFWOo805P1Ur3honrdWU3E2VTdz0I/yMbkpZ1ppLVxtKVhpK1xuIPJC3frsGCn&#10;F3EuQanOnoWuzhWejg1etk3uxsQ4Z3bKQ26SB/apU+dd3XprpQ4HtTE3fUqIOfOl9Uyc40Ly/enE&#10;R/QoH9xzv4GQpzn3g5/ZB9838rfTeWys9VxL7bmmepihTrSVQbS57jM9JS954VtClyxFxZw09EJs&#10;HdNsbBJtLOORvM1mhhEAULEwjrI0Crczj3G0SbxjnwJKK+MIA80nWsr+N67clhR5qCLvb6D9wtos&#10;3s4yycwwSlfjmZ7mcziZsz4YIcrUIBIRwHaWCVamUVZmEUa6z1UVfJDf8avIe4OKulKAluoT+DcK&#10;emHISU/O/tLOMs7aPNJI76mORqChboiFyUtTw1BQlxa/JyFyV0rMBVbIhqE2FlFgF+igrxViqPMM&#10;NsH6z06c8RMD3cdG+kHqKh7GBoEO9pEebmkhQa/iY2tzsrqKC/tz0hpz0hsQcjMa8zKb8rOaC7Jb&#10;viqA4b2pDZ/63VMK0uu/yu8WGxXXWpW3e9QOBxQPBq4c9H0LDfw/UN9FqMMUKvFZfZbOvveK5lDM&#10;cspgOT+m373PuufPuBdEc3lKvfuCfDuK4JRAcEjH3cr5aH9/EcCo29moO5kAtNM/FwEMQBzw5IkA&#10;HrfPRJJCf+p9T4EjgG/lDd7M6rfPHLiVPuyQOemUhXHKxDlkDBvH9xnHdlokNd/MaPcvH84YehVa&#10;bav+4L6VJ32KssJmz5AndlaIM5RODq5pZ35yidq/TB5eJY+tUkbWqYN8ei+f0bHO6FxnD6+yRtbY&#10;45uzqN0V4hGfciygghI6YMORwVvUow0yAFTgzQPq/sbgwWbP4Vbv0Ubf4Vr/3lL/3mzfHrf/kDu6&#10;RRlYHmvndNTTG6uotZWEirLxsjfVr9Ir3+W8f52TnhTj5+VtY3nTyPCWsel9Fa17UmoPryu5n1P0&#10;+lkl8Jz2i0vG8XIG8eaSTz1lXsaZ5VR7NQ087e31b2p1ftN0M7faOL7ZNLnHJmMUjsAumXAsHrtV&#10;OOFQgLLPnLqTN+r+psOnsvxxfbpP1aNbOfpaoRaWCXKKXiLiDsZmvlExxU2tIzgiY5rLpuMGlmhD&#10;65wJPnfyl3JsmT74MXIUXpd3cIU5sMLsP2GAz/nc8v4N/oYARnQs/xfFexpreNryKYh8+iqnJun/&#10;TwQwmDaCk0TNoASboLLCGJon986ResBdBff2057b87+5BjCiwb4EDPhVTkUaOBa5AAA4HSKAAYhL&#10;+5RTMYwo4UVqPwBcJ7haUAGNYC/oBsYBAyIZeveX8R/FG5/6UQxvs07CMWdOQjA5Jz+PgKMw95dh&#10;K7w5iwZnWaQOwosHT7XRJ5too7WkoQps77uJ9lcjzQXDTfkAUAEt+P4P5OFKxkTdNLZlgdS5QutF&#10;kjwvU3sQ+wtKUAeNAs4wnz10GhmMcBI6PLYzP7Q1N7w5A17+1BprapUxukbrWaO1CFgNS4yahZmu&#10;lV12K4FoHpr1g3WE5M0oR1OHID2tcF3VRF25bC3RQo3rr9SuF6sK5aqKZqtJZqjLpGvKZGlI5Jws&#10;D5ynfi1LTShd/Ua6ukiqxsmyplrCqZqiKVrCyZoiiVo3ErRE4nRuxGl/LMFm0j8pgFPUxJPU/uqA&#10;kVTPqZqSL6UuhkleAGWU3FVEAMMpoJXFXslLFSmKJWtcj9a5EKV7Nk7z5wzFSxny4klK2r6yprd0&#10;Hmjo+yvYxAqZxF7Tinv0tIK3OAc/KdwRAXNwjdK7RureJPfB9pc2eCqAtzgj8BrM8CK+H5+m0wfq&#10;00fmq4DBP+W0HTn2SwG8cxLvCx4EAJjDp9MYVMBMBpMH+eECKJE5DKbl6SaYmciTAjqDafkxfn1/&#10;+q9h64A1ErRBg3bALGXDFR4BZo10uITdm5/a5I6tUPtmce2syUYwM8lDVejuUlTnq7HWgqHGnP66&#10;TISB+ixQjjTnYXpe08aqZvEtPHqPgDO4OT0MZt3u/OTBEvpwGbO/OLU1MwbmJ5ilYPauMvpPF6hG&#10;frIAXvLKwuTi4tTSwhRvfgq2vzOYjRnM5jRma5awMUdYm8fzFvDzi/iZRRx3CcdYIeFXmPMQVInh&#10;e2aNXzROuqQXKmN4Jyzcs7XUZrFH72hQ5LDzG6j/L9Dgue3Bq/sTMvuDsocDsvCKv0Mih8PXDkcu&#10;Ho6eORz74XD826OJ7yDU9xD6R2jqDDR1Fo7lGhPbbtfcarI9aH2EjjOLUfkhTPpslp5KlJxEnJJE&#10;nLJonIpQnMqVeLUrCepXE9WvJ2kI/5YARjhVv0gKaHjx4L8ngAGfZoHO1IR/WgE/C8rXAaACNhHv&#10;e+qAf4W6eLaaOOx91UTBQ5qnJZanI5WnJw2elEJLrZKbJi9UpX2kbqTZWnbHROFLCwX97cf4kWPy&#10;OG+ic3q4dZk4uDmD31oiby6QV7nYNQ5+f4kBrXDAt4J1AmpmYow4PFH9pir+RZLvw2Abo3tKkmaK&#10;knYGmp5yEndkJJ3Bn31S4vclxR6Iid0XFXWFveClm3KX7aQvWQmd0T/3rdKZ7xSuXFQXEdM9c0nu&#10;mpSOtLa1uoXzzUehEbnl1UPEQfbG2wFm1eRS1eRKZj3OI6pM6+ZLMXVPIfmHovKeYtKeMjJ+KkpP&#10;NRRD1WSeqkoFa8g+U5EOOFks9jM+FcAAJLEwXIH/M/0Le/o3+c1sz38XRBUjfLbrlE/7fAqSZRrJ&#10;An2a/xk0KsuFfJVPo4E/4XMvfgq4G0hFUdpfQcoPIC/pi4T5IhXAqSQ+VcUqJ+HCGkohWirPtFWf&#10;66g9k5XwlJVwB8iIu0mJPpAQdhUTchG5dlfoshP47iF89Y7odWfxG/ckRe6DvdJiD+EgYBkvJVlf&#10;JVlvpISNr5zPiRj2g90wnBrID7QryvgAlOTAC//H+ewd//ulqnygoqwfANxzWRk/UWFPMZFHMlL+&#10;crL+cKOcn4q0l7KEu4r4AzXJh7rSrnqiNrYK9iH2AS5aNjWp+dDW1iIZtTKDYbP66bTOlfmxncUp&#10;aJk83Vqe5WSfaqyda6qGBPUiHvfvCuDTllOQXcjeT4cqMlMqsVbLMpDMNJLKMpbNNJJJ05NO0hKP&#10;VxGJURRK1ZLJ1FMoMtX8YG9ce9e63sW25o5NuYNVsaVJjrHBE7Eb4J1zv3bB6s//4XHjkvPlM/ev&#10;n3cXuugjfj1IVjxSVSFRWz1dTzvTUCvTVC3PQq3QSrvYWqvEUrPUQvONlfZ7W7035pqFxirZBgrp&#10;+nIZRnAS6TQzpTQTxWxDuRyDX5FrCK5ZPk1LIkLmIiBTV/qVBbgnimBXobFSkYHCpxQawuSfkGcE&#10;k2sMk41gIp1heqPARjrNQC5RU6nI0qrYyjxFTyLR4LvRBGlo1AKiaO2PnwhF7Pmd0R8hzJW/JYAR&#10;fu2AfxPcRTACMtRHWwlK9M8Q6i8Q+lsI82cI/UcI/QeI8GeI/D1EPSsY/eP2xI8H6GsQXgYiqUFk&#10;XQhnAKG1IbI6b0yE2f4zp+v82oSYYEpytucSvvobOFN00xlO+9WFPvH1UcVtjOYhwQC8nAOiyDH5&#10;GkQVhqiw8d3HiWxOXuWPXTomSp044FMNfJILGvSELe8v6pcgBhEkTgCVGxDxEpxZmvwHiPy/IMp/&#10;hyi/g0j/sjPxw2q/zA7abQOTGnRTzVbtW+LIrZ0FwzXK+QMyeNXyEEYOwlw4xpw5RAsfYiSOcTf+&#10;WQF8jIOXW/6MI+x5BFCH8OB+XoSXPSbCKxYfUc7tE87u4s7sYH/exZ3bw10EbKIubE1d3MVcP8AL&#10;HxEkIZI0RJaBochBdEWIpQIxlCC8tGDoCrfpW0rlf9Cq/x9q1X/Sqn7PqvvzXOuPa32X9iZEjzFS&#10;EEURNsEIFAWIJHdMlD0igPcIrhzgpHbR4gBQAS1bVJfO9gxdR/fLlj4/3U39H86l/82j/nf3a37n&#10;Xvk/HxZ8557+e1vfB2VdnceQUeqb/7jp++0tL9Fb94q7Bwao83wIoi9DQSltF/RDztun/fTg7b+7&#10;FP/OPP6C/9t/M/AVsg0YY+/M8yDfhxnyQneUxR5qKwQoS/uCTyRJcT9l5efyH9cA/pUABh9xnwpg&#10;TYlwNakwedlgCSVvWXO/iIr2dyRaCQnzhox7TcC8Rk2WjE+WYqaKMagi9OQr7NR7CrF+htO9zhva&#10;2QRly+JcOZ2SPToU0VQfVP7+8Ye3T8rePSrI831VFPT+bUR9bVpv96upyUoapZ7Dap2fbZ6dbuCy&#10;a1kMxAojIEsIf6CSSnDovIlRAKggPvirlNPJr7FTHwj4CgypcpLcjl/IeNujYeQtIumooPRIXS1Y&#10;TfGpokywkkyokkyYrGSYvFyshFCQsUqwlbST2TnJAgfbuZzntDCr1TgzfqwObH8jVdcjVNdeqq28&#10;VFsOV12JV1lPUuOHqy74yc+6KSz6G63Eus7mPYa4ndDq6O4misefWFud2l8nQAIGtMGCttnQ/ix0&#10;tAI7wsOVAy6KUJnW8MyuyVOp9e7VQcefiA8ucr2FZv3EloLkBS+0Z9ylyU/UieV+R/ON0DYammo4&#10;yI/cDn+wGmrMC1dbj5HbjJPZj1bei9biRxutxphuJ5utR+uuRGrxYnVXYvVnY/TYscaMRCtu/gN+&#10;UyxEbYD4ePg74zpzf5W9x585XOfu87m7gjnE/vI3YQEM6ocbMzvcSYiHhWa6F98GY8NMWeHG7FCj&#10;uYg7/NSQ3azkteTshZhXy3E1y4ltCwmt8/HN8wn1Cwk1ywnVKwnVvLjatdg6XmzLcmzPkG/5YzkP&#10;jZ/0lSRs9Sz9XUOLwkv7QvN77z19a3IrVs8wTF3liYyIu9hlF9XLjpZn9DyFjF+oOERqOUVo2GSa&#10;3q2+E9Dq+rT5dkiN3dNi48cRql73pdxsZbxttV88Mo9M1Pcs1LxdrOn8RuveO3XXd6r3yjRdy3Tv&#10;V1t6ZunaJhlYDqekQFQ0NIfb4IyCLz5LzIHDJeI+bqIm8GmssnmOlnOq2oNUwxA3BS9TBT9plcBL&#10;emFnbNK+dy76k+vbv9wtvGKVIKoTIqngpS3vcVfZI0jdI1bJJVXaLlvcPE/EoFz95jstu1K9mxna&#10;lvGa5o0hYRAHe7RMoE91T9OJmxt7JaWN0lJWGor3lK/bKf+oa3tRM0Hfut7ZuslOst3qR/TD69Rg&#10;deYLy420IHKgZ6fTw/o7/ukWnjF3Ajuq2lEURgsR/wY7njrcG9vb9YbGqGBx4XD5XwRwzUl+3dPN&#10;r1JNxVVRsIBqMraGhK0joRuJUy1EVA9pkjBPWRRwVvl0AY+0u0o4XMWtrxJGWdiOGVoJeih1sCOf&#10;gHpFJxcTie8pjFoKp5ky3UqdbqGwK/GUgvHxuO720Oba+zmZD7Mz3XOzwVP8rKIsob01f2zkDQ5T&#10;x2aCJxc8sKBeMD5aODFWTiG1zs8gKaARAVyDmxxgEmb50+sb7N8SwM1UZhuFDvhMANdTqM0sVg2Z&#10;XEuhtLDZZXhc0ejIewK2jEZ4T8NXMCinAhhFA1/o6NtrjI0F7MYKdmuLMcdno+bI3TOM3uX5otHB&#10;t5Mjrwc7asY6CdP42RXq3AKWv0be35tZWaOTZnBDdHQbBd9Ap1WzpqtZnHoG/dTdwvr2CwHcOMOs&#10;YpCKp0ZfocdqGCeLNH9NAHfOcADtXFYrm9HMpCEmGA7mhvUksZGK7aFhaQusrV3wKbEObS1Ce6sC&#10;8AWJPFHd25jfVpPV05I21J0w1P2BS6lgYntYaAb4DrVG2V3BbyzjV9YpqFlYAL+mTuYQxvPwKPAp&#10;DStYKu4d5esC+DUJ/YGBKWdOVZCG2kkj2Gnc4jJzY5V2sEne3STN8MgjdHQjAVtDplbR2JVU1mv0&#10;VBluqo6KbeNSuhe4HYszDTMz1SzWByKueGwoua0porockNTaCO7wB9xUGR4NZmMDk9o6zQI0selg&#10;9oLLgO8PnQyoo8F+txZM6ZPU0MjmZ8CznUkGt6iMgitCjRRNDL/FocpI2PcEdDkeXUFAJDcB3Elw&#10;k9tZjDYOEzQWjA3Gtza8qCkLr69M7W2Hc0LQiWASwkKaRmqmUdqolDYiqYNIGsGRBhq6qxIL4u/6&#10;hxk5w6tx2z/+YBlQquP2Xsu91TJ43DWB5JvDfFY6F10xH189HVMxE105G1MzF1s7HwcvT7scD+dA&#10;BrCevl2IrN5KbttL7wLlakz90suqhRcVzCelRL8CtGcWyj0D75M3/aJsM7UdKhji/5L/eSutAwEJ&#10;Al6OqWMEv0YEMKJ7ESuM6N71xGZEGyOHA7aSOwAbiW2ChNb1uObVmEZedANgMbyGHlg6dDuhRj/w&#10;rapHtV7AoFM83rvgZI3VNiT98moSHA28+Rvhv4DTNYBBiYDYX3DIUf4gL76R+6JsNrxyJbYeXBu4&#10;mO30zt2sHjD+XFQ1JagE9Shr9GEqYNw9ffsk8HcvF9bPoAJGANcALgC0fxXE+E6HV4ChQDcwJrjV&#10;nKjKQe+09zcfF9q794bHbPY0QsSuva58Vr73cKAWJkCVFqA0E6TCe6G+EaW7k2AsSLeeyXNeKn8O&#10;jVVD6JHtqo7Z9IalpPaV6Lb54Er+y7rt+Ia1xOqZlPLZ4sbdbizEWoB403t85h6ffrhGP1ih7C/g&#10;d6fRO5wJ+J/yecwqoZs5UkMdquSgm1aZA8eLXRA7C6I/gciOENEIImjADnhc+2BICyJbHJKNNuhG&#10;/HlngSBxdbOFPkMYIDE62TMtXHYHh9LHxY1ypyY4WDSHguPOj9PXE0sGTdyylRxTVR8UqHuX2sa3&#10;R9VSKnuYyVkNru6Zto4pt24XWtvnmlol2zsmWdqGmNt4Ojh5PHv6suJNJW4Uu0Bf4nHWJgamSvLL&#10;PF3CTLW8LHWeudhm+dx76/vgjbnBcwVpJxFhYykpMxUVu4fuEZ1d1J1jaAC/GpJRr+mWKu9RKO1f&#10;d82r9qpfo2Rws7j3a42g4pc1w/3zG1j+xtg8d2iG2sshtjCI4LMLTmTNpE+wSQTGIIP4fnoqcnXi&#10;oWDEZG8c3AHtQ7zJLtFun+UJLaYczDccLMFmZ32euDJDEcxR92dIEGuCCz7Snt9udTfCP729EB+4&#10;nRN7XJSzk11MD8yYcEluM39Wpx8ASpRrKjf47Vp0/eyzD8vh1fzYxo34ZlACthJbD1I7odSO45Sa&#10;/eTcraQX/ETXlTiLxVi9+Rj95WT75RT3+cQQZkwk/kXcRHD8QEB8r0/0kE8Y8XnSfOqbjaKmzVft&#10;K/mt0+kN9KTaxdy2mYyGuczaufRyzLPUVhe/TlcfXHAQI8xrOSlgPfflbPqLyZePG/283nt4F3k8&#10;Sbob9MLuiY/xE1e9IGfd0NvakY4aUdYakabGifqmSbKqz6VUgnXNEw1tkrXNYo2sE1U0n+rphlkb&#10;xtw2S3A1TrirGWEn/cRQ1F38krWUuIO2xiNbq5cujgnO9pF2RgGWanc8zN1DHdzTXO8X3neo8rDu&#10;DbJDh9mTIqxWM515KQ68xDsbKQ930334sQ9YgRZTLopEDyWyjyo7RG8l1n47/dFmqv9chM9UyOMP&#10;Xs8j7zxzM/a31fLTU32sphSsrhpqoB2lJudvrBlkZxRqpRekoeQpIekiJO4iKuGqpf7YTP/5Tcs4&#10;R5tEO/MYK+MIgI0pvJSvjTlscG/ZJDvYpgBu2ibb2yQZ6oQpyfqKXHO5ceWujLiHlmqwuVG0nWWS&#10;gfYLODb6JPOziX4EEgpsZRpnaQL2JoChTPRf6mk+1VJ9oiTrLSEM/1eerMRDNUVffa0QU4Mwc6Nw&#10;c+MwM6MXtpbRNhZRpoahWmr+ANByyzb+9q1kY/1n6so+MhKuspL3T5b7fQrQ1XysoxGop/XEUDfE&#10;QCdIX/uJnnaAod4TE8MQLXUfDVVPTbVH+jr+1hbP3e6nvQwtz0hrL87tKsppL8hqRRQvqIDN4tyO&#10;/MyWr5DVXJjeVJjR8CWfed9TfrdQrbBcp7zZbHDQo3fYJ77b/d1h379AA99BvTpQhd9W7GuORxPl&#10;dgvDpZrpFk9zCya5PifdCyc6R+KdY/F3k3C307G3c7BO+RiHIrQjABHAuX9XAKMccr7KVyOAf0sA&#10;A0bts0duZg875Aw7ZY04Zo07ZaIc06cc0vuMo3tMYjutEltuZ/eHNhLfEmuSu+8Y+ebGv1nmrMwz&#10;mJSpQcE8ZmMBXuJ3Z25smzsGPkb3mJO7jLEd2tA2rWeL1rZB71gmdc2TehbIvTzG0MbM5PYSdmcZ&#10;s7WMhrYpewLCJg+9vjS2uji6vjy+uTa1K0BBuxPQPgo6xkIQETqmQscMaJ8J+4ataWidu7fAFrDp&#10;GxzW9vSsgDXNpjLxC4t1GFzC+2rXp9Gali5CMkZXhQxEhS2EL1tIXHWQve4sd/2B7JWH0hcfSl1y&#10;Vzv3wO4753Ax8N3jFcqvDevbPOLydtSpBOf6psskqcswrt8sdcqhkHDvPe7eB/S993jXMpR9/pTL&#10;mz6vqmr/mvTA2seP3lvZpMipPlZU8RcVdrAw8nlf3DLDXJif4zK5uNl5DI87sTU/ub2AEsyMrTAH&#10;lhkf16lFPCJoBPCn4dg12AWe8Jnl/RvAAvgXgfQZp1oI1BH7iySFRlrWT5TwaXwwaPwtPpNMCH/j&#10;kNPOn/Hprl8ZrC/U7N8Fka+IAAYl72TRXEQAg/ZTTbt1siLv6VGfgXT7EmTwL4HfrBM+GwScHXDy&#10;mwbYn532BJsIoBFpR0D6I4cgIN3myb3gVSzRBlYYQ2AT9ETG31siQOs0aHv6xAHPwg4Y1EG5P//X&#10;lg328RoV/PkCOsPRkCcRvbP4NsZEHXGwHNPzFtVZOtpSONZaNN5WPNlRMtX1GjRie9/h+t6DDvTx&#10;2hlcK6J+wYGL5C5w7AKpE9QFnOGduYn9xaljHg5O275DgzawkAB3vErYWyJtzRIEnCkBs5/PaNtg&#10;N/LYDfPTXav7MxUj4+qPos/ejJd2iHEwuQULYD3lBB2ZHG2xIk2hEo1rRerXc5CszurSaRrSmZoS&#10;uZoihRpXAVlqQhmwAL6RoSGcpimcriWSpi2Sqn1if7VvxOnciD0hRhcGbP4XBHCy+l8dMJIFOkVD&#10;4rnYWcALifOIAAYtHwWwgsQrBbB5OUbnbLT2T7EaZ9IUrqTISidrWQZo3LY19FU2DJKzS7io++Ky&#10;6ovQ+CYBb3FrHk6svcke3mAMrpG6+YTuberAqQDeZo9sc0c3Z8a2Zn9lcP9BTs0u4OMTdNKOPF9f&#10;CuDdkxWpEQ0MQEwwADSCBwSZqJ/NSWRCApCpi4DMfHDgpwsJH6+Rt+emDpfw8J/Lu1xIwAT14xUy&#10;tMkEdYhPg9ZoxytE8Ff1zuzU1vTUJndie3ZcwBlcpnZNY5toY1X4/ndTXSWTHcWjLfkD9VldlSnt&#10;ZYmgHGrMwfS8Jg+Xcybr5nCNa9Tu7enBw/mJo6WJ40XU4eL4/uzY/vzo0cIk0nKwMLYHf/4MryyM&#10;zy9NLi1O8uYn+bNTm9NTO9ypXc7U3gxuexbHn8PyFrBzSzjOMpbBwxLX6FQI6uZBjgm9l82zLhml&#10;SFo+M3awLil2HavT4Q/JQwOXjzq+g/ovQMOXd4avHE5J7Q9K/yKAbxyOXDqxv385HP8ThPoWmvoz&#10;NPXdiQA+C0cAj186HpbiN2qvVtoetPhx8x8UWUlGKVxJ1ZSPV5ZO1pCGnS5sfIWStYTADE/XlcjQ&#10;O2n8DQH818DfTwTw304BjYCoX/CkJKoKfbruLyJ9kUTQp5tIC9KYoyWRoyacq3qCukiupmiujnie&#10;nnSOgVykknCEqkSwothTNbnXjx6wqj4coSf3MeNzPY1rqO4t8sgWbWyLDe4/ZoE2RkZ3MvD9bPwA&#10;Fz88jRviTPbNoQY2KVhocXqFSZuh0ecYXOIUKTf1lamuk/QNfQ1FRy3l+1pKHhqKXhqKvqoKAary&#10;gSpyAeqy/rLXnNRE7qiJ3Za9annlB82z3yheOqMmck3/3DnlS1fUzl9WPXNR6aqovqbx/TvuEY+e&#10;5ro9LQ2MbQhObHUJKFE3DRWSfSCm8EhVJ0RawVdewV9RATapitKB8hKBylJPVGXAn6eISjwFbPoq&#10;yfidGD5E8v2CTDDgC0UKAI3BSrIhf0Xm2WmpKANH4n4JuIy/DSJxEZBUxl/l1Ph+Bux6fwkCPg3/&#10;PRHAQZ+pX4QvvDXCE8TyfonKSbAvqCACGFG/suLenxnfU5AWcAjigJF80RpKQRrKTzSUAwHqSgFq&#10;inCMrKKMl7yUp5ToA0mR++Cbg/iNe4gSFr565xcf7Ax2ga8ToKeKvDc4UEPZ/8T++qjI+4IWONAW&#10;zhp98obK+/1a8X4EsbZfEPCrd/zvEwimqLK0l6KMD7i90tL+wiLeQqLeEjKPZeWCFOQDwQWoSD3U&#10;kHDRkbxjJu9ir+zirn0v0Ng1xtE31tmb290P7WwwUd2rC+j6+iwMvnF1eWKJOXDERnGbyrNu2iTo&#10;qOaYqCKiFwHUC04iXH9LACObSAvSiADq4Khic+UiM3g53tM+ierXU3RFc0zli6xVX9loFlmpF5iq&#10;5hgqJqlLJqhKAMDHV76Rxhsbk3IHq7LbdnnWFnkO9g+uXwHfzzLsrf3BFFFT9JARsz37g/WZv1j+&#10;+K3dme/vXDoHOjwSFvISvfpcUThCTTReWyZNXyHTUCnPWLnYTLPUSgtQZKaWbayUaayI2N9kM8Uk&#10;I7ls44/iNt9YEVBgooSQqikeKXspSu5ytr7sKws10CFLT6bASLFQX75YTx6UpxQYwCAO+FQDI+Qa&#10;y+SaS+ZZyabqy6boKuaa6qXqycfrXMix/YugxRpCm0E42Z3RHw+nfoTwPx+i4Gjdo6mzXxfAhMsw&#10;nzlgwKnx/QzQBwkRBn2QozDnj1A/QujvYPs79S008S0E9pKF4LBj7I2dSaEjrOQxTmpvUmRn/MYh&#10;WhzCS0FEiV3ijSOWODQnA81KHzBEN3BXVycvroxfpjR9R2s6w2i6xmoW57QoTLeqz7TqzHYo8Yau&#10;CcYv7KCvHhJEIIoUrDxJ0rD9PeXUAZ8AAT6G/IqdeF9RGKLQyes9CxH/AhH/CJH+HSL9C0T6v44I&#10;/wkxZaZ79DYnsjO8HGxkhBoL3ZeZ9rOUc+uMP+7Tv4MHwUrDixyjrx6jJSCc9P+3BfAR8ed94o97&#10;hJ9g8D/vE84fEC8cki7t4S7uYi/tYC5vTV3cnLwkGL/IH7sAOMSAlyYK0aQhjiLEVYXYyhBdHqLI&#10;7U4IbQxfXeo8y238jlHzR1rV72lVf6RX/2mx6/xS94XV/iv8kRu7UyeRwQwVOKQYlDRViKJ6TFDc&#10;x8jvoxWO8SqbZLemugxNO4/L5v7n7qb97zsl/5db7e9cK/+bW+X/fb/gj57Z/8M6QOxZZjcEheFX&#10;rr7I/+/mD/+kbWXk+cTO+8UYa5O7BWXVEi8Zhnxj+OKMa9F/3sn979ZJl/zffmcbftk26M0Ae3kP&#10;ys7o0ZB5KCfioq3kryDtrSDjKy3pp3gS+4uE/34UwCcfVvDnnoL/qQDWEH+pIhEqJxMkruilYhec&#10;3Y16T6aXkrFVHPoHOAyRVIYjlGKmitCTBajx/MmxwqmJV9ipN0TcOzKhYZbbvrLYK1jrXuc1zcNL&#10;h4LGtyR8Wm93bEtTSNl7n+JCr8L8gNclL6oro5sasocGCifG3hPxNUw6kl22js2ETTATpoxGLsVj&#10;wCkArwlYMNovOZ8/p4wG56GtoTMq8ZRX/ZNDHMEAeT0gokRaxVVKzlVG9pGiQgB4ybLiT+QlnyrL&#10;RynKxYhdDzBQCjaTcdE5IxNpbEZIDGHGuqzE2/LjDDdjNDciVfnhqqthqsthqothyssxSvwENX6E&#10;xpy/IuOBHNNHfznFU1AZDy2PQHzU7iZmnQ/nUN1aRh/MYY5m0EfLBPi3uctUSMCFDlegnekjQvt8&#10;bcJCsRctwgDrfh3rchZ7+we04w+UB1cXHyvQnK8P3xPuTbZZmMiF5nqOx6sEueGrYS6CSMvtWN3N&#10;JNXtZKWDBLW9GG1+lCEvwkiQYLkaa8yL1OdF6a5H667H6q3GGy4nmpIjjTg5rrttKRCjA1onQuv0&#10;4xXmHo+zx5/5aH83F/mbJwJ4c357Y+ZonQHx8NDiKDTxejrPjfzSYC5SjxdjuRR/f68gGirJ28gs&#10;Xop/u5rcuJbatZTUPhfXtJhQx0uqXU+pFqTUCRJr+HF1a7FNR7kY4ouOl2qPb8s9sND2kVR0FtX2&#10;FDPyF9Hxu6rgLib7SFPrmblhjLVh7C3jBA/LmOcmfg+EdUI07V67haRYu3iJKT6T1sw3dnxr9uC9&#10;2aN3lk+KrF7EGD/3VH98SyXgnop3upFXnqZTofqd15ou7zXuv1Vxea/uUqZ7v9LcvcDYMcnAcjw7&#10;C2Li9lkTW9Pj4IvPKnMQWsALhrvePHSPVzMt0HNOVnLOMHgSpBXooBqorBR4XfPZecvkM3eKvrv/&#10;9kfnYlGHLBnjCDnVQB0lnzuqXk9UPWMUnZMkbQtkbHLFDN+q2OQrmuaomadpmqcb2g8kpEJz4Fvw&#10;NHawET8+AO0f93SiZCQtrI0f22gF3Nd/EmLkU3ovYPyZ36iXUY/9hXGXSxXGf2iyv47xsWi7afLB&#10;yPyDzYMEQ5eXth41JdUEFqeXTXtPQOVOjSYND5TS6GVsdiWNUkXGwwLvZEVVRACDzVPj+xk1tI8O&#10;uJKMqSJhakjYBhKmhTTVThjDzVIWNqbXBCwBD14Z+mgNv7VOHWdjurjk0sn+5L7W7KnRAiK6mISv&#10;4U7XUtl1JFYTid1K5bRypptmuNUzzDIOLXd8BDzCEfW1j9++flSQ556b7ZmfCx5ksBleV5M12A8+&#10;EMADWIyaqKCSO5bmm2Y4lXRiAweOvzyNAP5HBPBnDhjQymLXkSn1FCqolONwr4ZHyvBYJEK0kklF&#10;BHArDj3FJC2tsnfAy1zCrS9O8XgE1hJlYobYzaV3LcyAW9TMpLRQ0IMs7NzmLG+TO7eAXVrArCwT&#10;2dPoSepoF36kiYCuo1KqWZxazvSpAEbU76n9BYChqumk5hlWDYP8Cj1Wghn/GwIYlF/SyKS2L8w2&#10;shj1OHQHbpLEpW9srhxtr+zwpqGD9aO91XkeZ5QyVTXRVzDUldTTFtZaH9XTnNjTUD7egeagVtfJ&#10;uwLyFp/ME9BQs7g2NuYNZTIP/1EAl1Fwlb8tgN+QMWVMbDlzqpI8fCqAN9fomzzMxhqWs0QYoaOb&#10;iLhaCq2Gwa2isUtQk68nR9+ihspxY3U0QiOX0Tg7CwDX38xhgFtRMjGS3deV1NoYU18dWVPxDgOn&#10;hq6jk8HeFi6zCbz7NDh1+T8rgMHkqWJRkDWA3+JQiHSHk28TsRUETBkO1tJVBCy4221MOpxYe34a&#10;nAu83sLxobSe9tjW+sjG6rD6yszB7tzR/nf4qbZpVs/8TDuL0UQmdeDx4yhcS2VjxvO4UAfPKPMH&#10;2TY+r8y8X2k/rDb0bTDy77B6Ou6awHhaspBQNZ9cMx1fwY4sm46qmoutXUxoWIFXkG1Yjq1fOsnM&#10;vBhVsxRRvRJVu5HYsp/RDeUMQPlDcF7otA5klVxyQBGA9qSEEfwaCeTlJ7VsprbvZHTtZnbvZfUA&#10;wDig51x45UZKG5LkWZDcuhxT95n3RYKGwbHrcc38+JaNxDbEAYNP4JWo+sXwGl50A9Iy/axszCWl&#10;wTi4XMvnnYZXvVlwl2MU6lEWK/Q9Ev67m9O7k93zmfr9K5l/9b6I+kXYyewGr3o6rHwxuhZcD7g8&#10;cOWgZSGqBtyWjfSO7axufmrbbGQV6XExOB3GJ5caXLoYWwfaDwsGAeC8YJxT4/sZ4NRIEPBCTO1a&#10;cgvYBMOCOz8RkFN+80m68e1qn8DlpiqIMwERGjbrY2azXOfibdhPtajeMmRPMaaf1OxTpdko3cVC&#10;l6WyIGisAqJMQs19c1kNc4ktS9GtcyGVa+F1e0nNm2lN8ylV3OxaQcM4RGBDvNmDdebeKn13mby7&#10;SNybIxzOE4/m8NAmF/5/10X8FmeUR+tfJHfNkzpXiNV8bAof5cOfsN2Z0oXwmhBJG8IaQSgjiGB6&#10;TDbeohusc2/xV8IFG5XzS1NYDrN3eraZzW1l03q5pGEuZoSBmqBjcUw2Y3GvupN6P/iNys14hduZ&#10;ks758j7v76R0N4wvN3YxopObbzqnWd1Kt7BLN7KMt7RPsHKIsLQPtrDzs3MKeOAW9iQ4NTq6JDm5&#10;zM0twsrKx9Q4wNkp1fNeyW2bHBvjxJsWCW4uaXpaD5TkrbQ17axtHsYmFI5Nsqd5UPqHEafQdzo+&#10;JRqPa0W9ay8/qhUOaBH2q5b2KzUMe53QMj64sjG5tjowywQX3MbEd7DpLXTw4UzrZ1Cx0xTuwgRv&#10;rm6Hm8Ybd9oY1tsbU4HTERFNd0g39zi+0Erm8WLb/uLU9hJ+bYG4PEvgzRC2p/EQF7Xa/WYw4kGL&#10;hxH2qdNsjI8g7fluXuxmegZU2LoV38gJKMbcT5u8kzh+O2ncKXHEIZHwIJfhW7oSWruT0HmU0reX&#10;1L0R1cILq9pNbNpLrNhJyt5MDBMkuq8l2q/EGy/HGa2l2M/GOpCe3kE9dsM8fUqMTMJFZo4/jy81&#10;sy3QNy00tKq/64ULz1rMq10qbJnOql/Ib+NmNsxkNMxnNdBjSge9Y9pcQnru+6G87s1G+mxmv1zJ&#10;CCNHBQyGeLT6u1f7PKoJfFbk/jzKNsBP28dVwcdFMcRNNeahXpqtYZKxcYKS8nMZpSAd03h96xRN&#10;sxgD22R9iwRD42gL/VgHo4SHxqlueknOCi/NJPxUZB5ISDuJSzooKTgbanvYm/g4mbg56zsF27mk&#10;ud5/73OvKeBWf5A1KdJ2LvkWL9VWkGopSDQTxFpuxNrvxN/ZjXPejXHYjLBmeMrSPCUZvrJLL/R2&#10;Em8fJLuvRbgRQ7xr/J4luDz3NvNz1PM30QrWUXumqx1pZphgrh9prPXURP2xlV6QjVmYqXGokqqf&#10;iPg98euO6rJuVgahd+wSnO2Tb1nFWptEWhi+dLRLtbdJsrVKsLZIsLZKsrdLd3LMuXsn/65Tjol+&#10;hKKMj6yEJyhV5P3VlR5rqQbDq/nqhJ0KYGO9cFCaGUZZGMXamCVamcQji/Ua6b4w1AnVVgu6fumW&#10;qJCTrOR9NSVvPa3HpobPLU1fWptHGOmFWJlFAPS1gzRUfPW0nliYvLS1jAYtlqbhRnpPVRW9kLWB&#10;5aUfaqr6Gus/NTEMAYcb6QfpaQdoa8BLDuto+unrBGqqeaurPAKlrpa/sUHwLbsYt/tpORlteRmt&#10;BVntJ94XlsGF2W2AgizQ+AXZLQWZjUVf4zMffMrvBM3qCxVK828NNmrNDzp09ruu73f/62H3v0Ed&#10;olDNva20Yo5fC+FOJ8G5ifQwHf/g5dS9iCmXuCnnRLRLGto5E303F+NciLlbgnIqOgFeAPhE+maj&#10;b2fCgAq8+TlTjjlfBeWQDZi8lYUwcTMT4bTl12SP2mSO3cwZu50/cTdv7G7u6O3Mcce0SYe0Eeuk&#10;fpvkLvvUlru5/S+bqWXUmuRue91HBWlVXNryPGeaRZycY46uz44er6HXGd277JE95ughY/yAPnJA&#10;H96n9+wz2ncYHRu03jVK3yq1b50+IGCPbM6MbcwMr3MHNxZG1ueHVub6lmZ6Fma6F2a6Fua6V2d6&#10;9lhdELP7iN13yB0+nJnYnUNvzhPXF2gHu2s7h1vrBzuLOzsL+8fzhxB5bauDvZIwSHcsapf3Sblh&#10;91TcNFBay1tR/qGm5D1zSbc7kp7e0j5Bkn5PxX3Cxf0TZYOylV8kigfkKYRW6Se2WWS2Gie16kT3&#10;GyfiHfLGzVN6daM6tSKHzNIm7AvGbhWPOZai7r5D3SwZdX5f/eB9gssrD+cCS6dMNas4aZ2QqyJO&#10;t2xCq4s7BezV43XeAgfF5Hav8Ee3Via35yYE3JE11uAyrXeJ2rNC719nD2/PTW7NTmzNojZnJjem&#10;JwACzqSAO37igOG43n+QU/P6GfxfTDAS44uwdrLWL2hElDAAVP6GzQWcHouM9tneL0F01JcgsupT&#10;ZQWA+3/iU/8RBCfRt6dGCpQ85vAitX+e3LvCGAK7TlXu3xbAYO9X+azbKeBEX+UzW4ZYXsDySS5o&#10;cEmIUQMtoDMYB7m20zFP+y/8kiMasEQbAJyMMMxjggPRO/OkvSXS7gL8N8rhCh3iM49XmRD4Di/g&#10;QluAWdgKb85AmyxokwZtwgtBQXzSEQ+3tzi1NTsOpt8csWMG38ZGN9HGa4lDFZjed5OdpePtr0AF&#10;P1BGGa2mT9QxJuvBXvJIFegAWlhTjeAoMGN5jH4+Z3h3AXW8ht1bHN5dHIFT7y4QwFXtzhMO5lGH&#10;C8N7cx0bc22Ls31rB/OvOnslnILPOyRL3YQFcKCeZpiuUryuTLa2WIGmULHGtWINoXx18SwNqXRN&#10;OAIYNk8aN3LVL+erXc5WuZqtKpSlJpStfiNLUzhbSyRLWyRTRzRFE/ZkiVpCCdpCcTpCsbowCdr/&#10;tABOVZf4UgADXkpdBETIXI5VFELCgkFjmqJIqYL4K8UbaRoX47TPRGl9H6P+c5LC9ThZxWgN+0ea&#10;D4wNnkgZPJW9lXJJL1RUOzS3ZFiwPAs/L6zBbe7oDmdUQO3bIPWeRgDvMocRAQzeFPCx8JnE/UfY&#10;WUQhfvcfFMCnxhfh1AQjVhiZ8KeTGfDZ/ERA5jMyLZHfKICpDjqAAfcXCduzmL0F+L+cID7rmEeB&#10;VyranYEOl+CEeNtgTrKhDQ60xYF256B9AAfaY0HboDPpYBkD7sM6ewhMMPDnNZicYCqOthb11WX3&#10;1GT21mYN1GeNN+WgWnMJna+og2+nx6sXcA1rpPZ1WsceZ3B3euBodvRwfuR4bmxvZnCXPbDO6eMt&#10;Di0tjfAWRvhz8NrV+9yxQ/Y44Ig7tTcztTmL5i2i55YwrBU0bRWN5rPL6UtOuX1XHEq+0UoRt8pU&#10;tvZ98vJ2d+NNWqf0wfg1aOAc1PEDNHAdGrqxNXhhb/LG/oj4wbDkwYjwwejVg/FzBxPfH0z++WDy&#10;j4eoPx1NfXuE+vFw4uzB6OW9oes7/cLb3UobLRZz7+xWKx4tvgnoDLDJNFRIUJcBJGlJJ2qKJWrd&#10;AFM6SVs4VU8sw0AW3qshDkjSkjwFaYlTE41XFwMgm4maEoBkTbHfEsDguUhWF0ZCgU81MOCj2T1Z&#10;9/fT9YA/88Ef++iIF6qLFKoJ5atez1W7ka0O54tO15ZM0ZMpu28ToacQoiVX9vjRfFvDERHDGx7A&#10;1ZXzMP188sA6bWiJDD7NBle5E/xFPGCGDv42wO0sUTc4uAXC8PxU/ypubJ2CGWmvw472zDMpy9zp&#10;ka6hmBeJNsbOarJWRhqu+moeeio+Oor+mvKB6rIBqtIBqpK+ymL3lUTuqojd1ZR9oK/soaV4X178&#10;pvBlU7HrZlJi1mIillcvG164oAs4e1brm+/VfjxvcU3snoyyr6yyr6i023Wxe5IyHsoqAcrK/irK&#10;j1UUA5Rk4bzBitK+qrL+cHpe2UdKch4f+WgNYQf8S6bfE893on6VZUJA+XGp4F8BLyGsLPPsr0iH&#10;IiUigOXlAr7kNBfxV0EyEispPlFWCgKoKAd/1uEU0OergKPACOBEsjJ+AFABm6BRSSH4q3yatvqU&#10;vyGAEU5dL4KClJ/KLzmfEUN8ippCEAA0gqNAN8QWy4h5qirA3vdE4sIa+FMTDN4LBelHcpIeMuJu&#10;pzJY6LKD8DUH0et3wFcCKVH496Hw+sEybkgJp4mW81CR9wZfG9SV/AAf80J/wa8Dvk85EcAf3+6/&#10;j6pMoIasr4oknO1ZSc5fWjrwuojXdVF/MeknMgohcnIByjLu6lLOBpKONopOD3RcA40fRNt7xdo9&#10;DDW5iS4tg7icLQqKz0ZR8W3hUfdR+Lq9XeoCve+QNbnS01h42yFaVTHHUBkxuwiIys0xkPm0jqhc&#10;pNtpzudPjwKAFlAiawmDDh/zw+tJvbup+dpWrdBcIcdINl0fDgJO15cDlNjq5ZtpZuirpGgrpWsr&#10;Z+hpZOprphrqgK+J2a539b/7U7C+Nv51cW96UntiTE3E8wIvtxRnx1BzI39NVQ9FWVdp8TuiQrev&#10;X3QXueAneT5Y9toz+WvP5a6Fylx5KXs9Sl4oQ1c+VVcuVV823UQx21It11Yzy1Yty0ol11SpwEwZ&#10;UGiuUmShCii2VANk6EnHKl+PV72Rb6pUaqOZZ6KYZSBbYKJUZKRYbPgrQAsACQU+jQb+RQbLZZtI&#10;55jLZRorZpuoZhgpRKqezbQ4OxglB6HvHo2qHk0KHaPP7k38+RjzPUQ6fzj149HUzwDQCIAw506W&#10;pD2BACcchkHsI+4CDGgHfb4GMgI8CCIssef3J37cHv4jhP4ThPnz8cQPe8MXoUlwGXob/dqsWtmt&#10;UROIaAsxrQ6IynzUZT7mxy3it4Dlie+2iVcgrhjEFdmjXtomntsjX4KYwrvE67tY4Y0J8dVByflO&#10;SU6TBKNWilYjxGr6kd36p5nO75b6zgrGru5jJSCqAsRSPSbK/MKpBpYAFYggCwMqRDGIJATngiZf&#10;hFcFJp6BiD9BhB8Bx/gfIdwZCPvTAUZoh2rEHvQsCvRX//7Gy/uGPMpLNk6SP/vzOuOPu7S/QGTw&#10;YoWgKUkIJQ2BUxPEIdw/nQL6qxxhzyGAOoQHZ7kAES5CxPOHhB/3ST8ckH46IP18SD57CN5EmIv7&#10;BDgj9IkGvrCLvQTYw10FgIvZR1/cGjsH2J+6ClEkoBkVaFkPWtCFZjQhuvIxRmpj6NpixzlOww/0&#10;6m9IZb8HUCr+SK/983TLj7y+y9vjogdoqc1x0T00uJkqEEnjEKe+j1E/xGmvEL2K67JFHB99axP4&#10;3YP0//te4f/LrfJ3ruX/3a3yf7oU/tk1+/vbcRedY6IHFls2oIcf8N9bBcveDZG0uH9FwzblXffc&#10;MdRBObgVXv2T+cu/OKT93iHjD3fzznu9/vl2ws/WT71z2ygCqKN7wUjLX1r0tqaqH/iolJfxlpH2&#10;lZcNOon9/ZUAPvnBECyAFRXAv60hqpLP1cXCVCRCZaWfiCk8Mn4QW4HjfqAw8jHjH+ikIvTEeyym&#10;dAIFr8iLx7ynkiqYtA80cjF2KmN4ILGnE5SgXsVmNMxNA+pnuc2Lc52ry71rvJa5mfdEfOZAX2RD&#10;XdD7t76vihCBFFL2PqK+NqmzPXdkqBQz9YEELxhcRiODkQHvKEQwYCF6EjndGxL+q7wmwAsJV1Ko&#10;7zGE95OEDupsD3W5ZoB+0y1eSdvzutgdGXkvFZUQGanHUuKPVRQileQiJYUCtOWfmMi5aV/U9NU0&#10;6Q4N5GY8mY93XIszgZf+jVLbjNIQRGquRmrzojR50Sr8OFV+hAbHTx7jIkXy098ofgZNlsPqdGVi&#10;a21qc4Owv0U+FlAhHhlaJkKbzKNVyhoXs0if2JzGQeDv4SU0xGqHOhO2i11Xo3XWwpSXnkgyPa6x&#10;vURXgpW5bqJDt680PdUiNoQL0OWLbfm0OB+Cl9lCiCHvhepqtCI/XmEzQW07DlyYET/SbCXaYjnW&#10;fDXGdD1afzNaZzdObzdBdyvRYDHGgBtnOV/06Kg3H2L1QYsEaIl2vMLeX5/bFsxvCRbh1X83AfNb&#10;GzP7AtbxCh7awEOk2sXyEE66w2yc8XKEJi/CiJfkcVSSDL1/s5FVshD3djmpiZfatZDQupravpra&#10;vJ5Wx0+p5CdWCmLL1yMrVsPrFl6240NawlWe3JP3umkQrKTmLaXtf0bKVcksQk43VF4F/qWaipSv&#10;prS/mcqzuzrBEXYByU5e1IpmaH0fYkyPpmbFG1re/cvFMFG1aDH9TNU7r8yDcmxehhk89dQI8FL1&#10;yDfzLdC+U6h+542O6wcdt3fqru817lUYur01uldqdS/d3B5XXARxiNuM0ZOFYMYEzCFoFrfY2ZDn&#10;6JioafLK2CVJ/lamrm+cSai7ZpCugp+48pNrxnGXHPPPuL45f69U2rlIzjxeXiNYV9nvjorPY3Xv&#10;GCXXFOlbxfK38sRMShUtM6X1U+T045QNkvRt+pPStkgT0BqTz8FuzjPX5ubrKtpEr+uZ6fnaGTz3&#10;to0LtnyW5xJCS0lcyw5ZjDBdjdbjhGuP+So128kE//i/7/7Lvz65IvVcxTz2tm98SNTgJLqDQigj&#10;TLymYHKwE6+ZrAouFw6CJ+PKSFhQVlIJVTRiBQUPNkH5JVUnaaJrT3JEV5JwcAwoGVtHxTZRsC24&#10;MfQMeX5zenXjRADzSNAacW+DgZ8hdTOJRcNdKT1NhbjxV1R8MQlfyWI3sGbrSKxqNKUKQ6ohU+EA&#10;3zk2oFew1rm8WMtilKBRab3d4XU1T9698Sspdk5Nds/Nfl5ZntrTlTM8mDc6/I6Aa5mbBpwk4GW3&#10;cpn1RPQQm/S3U0AjAhhRv5/SSmN0sDiNZCoAVCqwuNKhkXIctnmGVc+l17EZtUxaLYHQiEVNMonz&#10;PNbuBnt3nXK4Rdvb48wLOOMcfA16vGR8uIFJ7ZhmdjDwI1zC0u7i5sHiuoC+s8VEBPAEZaQDO1SP&#10;nagiEsqo9Ao6s55BR7wvwqn9RQQwuNtN08xqOukVarRkagxswn2+JoBrSHgAaK87WQwYtAAa6bQ6&#10;KrWZSu+i0saZdO7ywu6O4GiTt7nE2Vhmg+d0RbBAmKV1UzHVJNRbwmQBdiyqpzmqtTK3o6J1qo3K&#10;HlpcnFxZwy9v0VFwWi3Me9IkeBPzcbAAfk/BldH/lgAuZ+EqWOhK8nAHeRQ3g19aYW2u0flLKD4P&#10;zVkijDGxrRRiA51Zy5yuorHLScQy3NRb1NBb1OAH7ASYgR8olDIqtY5Fb5th960sDKwudc5Pg3uS&#10;P9SX3Nb0DjP5Hosqw8OnrqYQwJ0BdwxOBw3uzz8jgKsYcJB0ORVfCp4IzASY5LVMCuyACRhwVCOT&#10;CuZVG4fZzKQ1kIlVBDjCuHWa1b0427k0W8+mlWDGU3raIhurk3vb4zqaUnvbQQsYBDwa4MLqSYRe&#10;ArFvbLK6oj7jRUKEk0+cuXumiXuRnluNmV+1/iNA583nGN8MdtSb2eTKuZSauaS6hcRfiK+di62e&#10;i66cjapYS2pcTWxYT2zkJzUJkpthEhr58Q1QwQD0ahgqHYWKhzbT27hh71Ge6X13oilPiughJWBz&#10;IboKHAt27WR17uV0L8fVMp6WzkVWCFJbeAn1AH5K81JsDRgcdAOsJzcBQCNAkNI2H16zFFW/GtfM&#10;T2wTJLWDEtR5sU0kv+KFiNqD7AGocGwrtYsR9HboblKrVdh7ba8yA+96y6CeO1Fonyxm6Jul+NqN&#10;jDZBeutX2cxsF2S2gxJhK+Mj4ErAxYNLBde/mdq6nd4OXjK4sPmoyvmYKjDmWkoTGHYrqwMcBSpT&#10;3pkY32zi4wJwRnDHwN7t7M79/N6dnK6vsp7avBhXA24sKPlpLWAEXlLDTHTloGdKtWPIK1uP5qAX&#10;q631EAcFYeoXy8OXin1Xs1158dYLobrTT5SZfjI0Xwl8gAw2Wp+Y7gT1FED0CahvbKmoaT6lZTmu&#10;deZpxVp43WFK+0FW+1JKLTulavXD4PE49ZjL3Fogbc4Tt+eIewvkw2UKxKNDa/QN5vjBHAZ2wDss&#10;aJsJ8QgC7ugqtXlhNHm2z4vTaTzXq7g1oQAHAZNMILIlhDGEKCa7dIM1huXarN82v3hjfZizQh+c&#10;mWtmz4CPhe5pyiAH208dGyNNYmnUuaUtFH4lKr3ZyDlN/V6+5L3ia/dKtJ5UpZVjuoYXCt9OOrlm&#10;mNnEW99MM7VKsLSJs7aPvXUn/vaDRIDdnShz+zAT6xcmNs8d7iWoaXtLyNzX1Xt5yz7f0S7/plX6&#10;Hfuk2zcjLEw93R8+T097VVndMT5FGx6jpBe32PpmK7ukq3h/kA+ou3Dv/WXPeqngjisPS5QCSywj&#10;X6d0TAwsr4+sLHROk9vYuAbqVO/sdBeb08Nkj8+wWTz2mgB3wG+CVrK3MLf3UfrHU6oQUfuYbL5D&#10;cdzlBB4t50BL3btz6I15zNoCYXWRuDpP2J7FQTOoreHqoVivFnczdLAjJ8KdlxSwlRO6lZUEFTZC&#10;Ge37CU2CqNrV0Eqm76tJx+QOk7CJW6mTtzOobsULITW7MR0HSb2gXH1ZuxZRvh5dKojNEMSF8eM9&#10;+fEOq3FmK7GGUJELP/UOPsiy455hs4tdr7fPQODzbr/gN7a26VoaT0VFg4XFU7QMm90Cqcmv1t+0&#10;LRY0L+S3LOa2zmU10WLLRgKzWl0iG255ob0fTYf58BJDFhMes6K88WEPBwKc6h7YdD72bgl8Wvko&#10;PM/xZZTRi2D18MdqCYE6mfd0ku3147XkQpRkAgwMog3NEzSMYvSskq2c8ixs00yNE630Exx0E53U&#10;Yu2kQg1FfC1NIjV1A6RknUVuWEreMNGStrDXsHHTt4q65fDay6Xn+YOpcGdKpN18nM16spUgyWg7&#10;Se8wzfgozXor1oL33GglxGgnyhpKd9wI0+I9V1kMkV98qrwcqrf20nI19Bb7hUej3+OUe0GBVv7O&#10;hoGWOk/1NEJ1tSNNjBIcbTOsjSKM1QKNNAKsjMPsbGItrOFljNXk3NSk7mnIPNRX9bUxCrtpEWVt&#10;Em6i+/yWDRzva2OZaGmRaGmVZG2bbnczy8Eh19Yy2Uj3pZ7mcyTAF1RkJTxFr99TUwzUVgtBFvQ9&#10;DQI21Y8yN4yzNE4w1Y/RVX8OAI0WxlFmhhGKMp7y0g9PInpdFeUeaKl7GRs8sTR7rqsZaG78wsos&#10;3EgvRFvdX0/rMagY6z8FLTYWkZamLw10glQUPGUk7gHkpcGBPvo6/rADNnqKOGAwAsBQNxiU4HBj&#10;/Wf62kFqSt4AXS1/L7f0oIC82Mjy7PTm4vze4vzu/Ox2UAflCa0wOS0IBdkthVlNxV/jM+97yu+O&#10;e7Tn3ynSMvUXSm4dNDodt+vsdHyz2fI/D1ovQA3W2/npjCflk3fqxp2qxp3Thu+EjTnHjzunjN9N&#10;n3DOmnTORzsXYlxKASjHV/+UAP4tvlC8f5vsEeuM8Vu5qDuFKJeCCZf80TtZY45p445pQ1aJvVaJ&#10;LdYJ1XYp7Y8rUYWokhc1OlIOD++G9fUQeEv81cVZJmmQjW/bmhudRdfzcB2r2E4+tmcD37NF6Noi&#10;tW9TmrcprQeckR3W8BZjcIMxuMkeFnAG15g9K4yuJUb7Iqtjebprea5nZb53ab4LfH9c4XavEbrA&#10;IMvo7rmp3mnMIAc/waDiqCwajsWa4s71sWZrsLTiEXxi27BHQbnh88wrN6MuWsZcNYsUN3oprRGs&#10;ohhwUzv0mVVqonVKiX1Wo2N+963sbvOkTv3ILp0wULZaJH/QDi9RCqrSDG3Ri2rReFErG1At/mhI&#10;L7pBLvC9iGeFzJM61Ze1GtF1uomtxlnDt961Ob3NcSh0N0/QNYqQNwuXtHgpY/JMXc8vN61hATu/&#10;y5re5GB3VidX17uZ7CrBwsA6Z2CV1SeYHtqemwDAqV+5I8hKlgLuOCx92RPrrPE15tga63O/+3dB&#10;tOuX8FgDiN9F3C1oQUQRAGx+JoARgfRVTsf5dKi/welZPgPRUYi1ApugJxgKPvUnkvUfAdFRiADe&#10;PEkHvcoaORXAYHPrlyS3iO767PBTTo3vP8inVgxRtojxPW1Hdp3uPQVpPO2DDIUchXRGxvl0E7wi&#10;3scVhYfnyYNL1LEV+sQybXyRMgrKjWnc/hIVlOBPFlCBTbCAe7K+5jS0yYG2GfDKrHssmB0GtEE5&#10;XsXvL6FBecQDB6K3Zsf5nGEeo3+J2rNA7mKiGkjDlZOdpQMNuT01mX112cPNBRMdJWBzrK14qvsN&#10;pvcduuctKIlDFfTJGtr4B/pkBQfTMkcaAFe1wUUfzKOOl0ahlb7d5d7luaG1/cXcxo5r1n7nbqZI&#10;2MXcNHEI0NcM1VOJ05XN1BHL1xIq0hQq0hAu1JbK0ZbN0JZP05RJ0xBPU7+eqXIpU/l8rvLVPBWh&#10;HFWhXLUbeerCeXDWWdEcbdF0DaFUDaFPNTAgUevE6X4hen8L0DlNQzJFQ+JUAJ864Gj5awBkAWAk&#10;/BfsSpG/UaKICOALsVo/xWh9H636c5yCcJSc2hMF+9sqbqraT4T0n8s7pd8wCVUxC2toIazO0leY&#10;/Tx638702P7MxDZzaJs6cMge+1QAg12IAAYPBSJxP1W5f5vdpalP/e7pUcijBxvfXwtgMK+Q+YZM&#10;41MNfFr5jNP5jMzb02m8dhIojPysAdTBUHBSaAFtawa7QBqcwfWuMSf2FogHS2RolQ6nZ9iegdaZ&#10;oEXAmVpnTW5OY/YXSSd6mASvarlJhR0wYIuG/FhhdwG1tzgF5ufO/CSYn8jMpI5WYjuLp1pyRmpT&#10;e8viOt9GAXo+xPaVx6Nbc4ndxayRD0u4hg16J7wowOzQwcLI+kI/b6mXP9+/OTuwPz1wyBmCWCMQ&#10;cwTiTBxOT27NolYX0HNLU6wVNHUNPcWfds6t+ze90B/NCsRuvldxSFc2sSssukccspwfuApNnYcG&#10;z0IdP0P9okcDwoK+M9vjF/fHrh+M3DgYvXxif388mPjuYPIbGFAZ/wm07w/f2O2X3OqW32hX4Tfr&#10;77bdnS5x4BbdX3n3jJDg9+amYbyadKKGbLy6RLzGjTj1a3HqV+M1ridpi6bqyqTr/6YAjlERBsSq&#10;igBOZXC8OpirX08BHa98LUHlerK6cJqWWIaOBCJ4AEjC52xtCUQAgwrsdNVFPhPAOTqSgAIdiWJN&#10;kRJ1oQI1oWyV62mq15NUhcDZozUlnyiJeMsL57ndXuhsgKZpa6hhZm/7MnqY1Fc7h+/aOJk5s9QB&#10;FqmHQxmYZgwvclA8LnqJMblAHFmhjG8xMAISanayF1rnrHLxTOwQHTO+yGDMUFhtVR0xT9M0pC3V&#10;pW9pSN/VlH6oJeutLRugI/dYW/6JvspjHWU/NVlPRcn7cmIuCpL3NRQe6ar7qim4q8q7yUg6C1+3&#10;v3HNTkzYQUTo5uWL1j/9ZP7992bffmv83XcmZ85YXb4M2u+Ii7ioq/hrqvppqPiqKDwCqCv7aKv4&#10;aSn7KMm5f8JfHfAvpvDEAcO2L+SvAhhJjPxVASwd+itknv2XBfCpx1VRDv4/EcBysnA6YlD5Lwhg&#10;ACJ6v+TTJM9gE9woRPqqyj/51P4inUEfWXFvgJyEz68PCYAXzRV7CL5UKEiDO+97EsLrD0o4CvyT&#10;lM4nPhiO1RYTuit247aokJPIdUeA8DWHG1dvAaTEXKTF78lJPVCUdVdV9ALvtbZ6gK5G0Mmxf10b&#10;+LSEde9JqPevSjjy+58TwGCuqkm6qXwUwP7XRbyuifiIST+RlX+sKOcNvmvpSTpYydi5qt96anYv&#10;4ZZHyq0HCTZ3fJU0IBoN2uThmt5D29yOxhx3D0M0sQGCZnjTI9AsYR/V/+6ha5SKAiKAC0wUEHcL&#10;K0x9afBc5/+GAEbW/UV0L+gPABXAGxuN19bqxebwaKADKEssVd/ba2foiWcZSOaZyBaaKxRYqOab&#10;q+SaqmQZqxTb6BVa6RVY6OdZGuZaGGQa6ybpqb/UUm2KCW9IijG49HPkbXtongPNsSE6cY+IhliU&#10;1fFBTMXb+sTovACv6Lu3HpsbgmfskfwNf3mhQIUbgbJXfUXPPbr+vcflbx9d+vaxyNkgsXPP5S/H&#10;aIqlmSjm2Gjk2Gvk2WnkWZx4X3P1Yku1V5aaJdYapdbapTaa2QYKieDTT1MStL+x1c03VQItRWYq&#10;RSaqr0yUXxnDZclJidQLDZRgAfxJmW+olGekkKYvmWUil2uuXGSjlmEi+lLl9x8eXtpsvQWRHTZ6&#10;hPfHL0GUyzvjfzhEfwvRLx2hfzhC//R1AUy8/BUBDPhE+n7KSTzxGXgQcCzuAqhsj3y33v8fEPk7&#10;iPzjIfbi/qTE8ZT+/rgtt85oMFNuOFeR22Kxg3XcIZqu42TXSNf59J/58NrAcvsUsVXUuZXJHwSY&#10;M7vkc3uUs3ukM9CsKGyFGZIQWeYYJ7uPktsZU9wakV3ovjDd/hdm0zfUuj/QG/403f7DysBFwdj1&#10;TwQwgtRJKXtMUAacOGAxiHwFVr/UnyDqD8fkH45JZ44IF49wwodo2QOU6uG4ztakBanLtiDKSOU7&#10;4dvyJjVZt+mjptCG8gz+XwW0H3apZ48o5yDCFdj+TspCOAmIJAadONd/WAAD4HbY+P66PMKeO8Sd&#10;OGA8LICPCR8FMET++Zj28zH1LACc/YD08x7+513cmQPihX3CeWRtYHh5YPylk+WBrxzjwZWAt/IK&#10;RLgGy+Cpy+Af/c1RMJoEnB2aqQxxNSGOFsTQgBdjxsvzB4SWuy5xG3+kVPwe/+7fsO/+Ff/h34nl&#10;/0mt/Xau89LGuMwhTv0Ir7OP09vHGswRA7LqCy7f9v+jXfA3D9L/x738/9vtw39zef+v98v/5Pr2&#10;B+f8q/dy/2L8XPxuGuoYal+CfItQWu7Jto/TnZ/nvshrIm9AgzNQydiqeWTtN1ZRf3ZIPevx+ueH&#10;RT84Jv3B+ImaX04PF0JTIHOTYHExB3VVL1kpN0QAy0rDUbBfCmAFeX8FRfAPwV8FsLL4cxmpx6Ly&#10;njcDsto462VUZvbk8HsasXBqvJyAf4eG1+ItJWBf4dDF2ClQgvobEh6RtSV4DChzxkdS+ntSB3rz&#10;UeNvyYTGaU7H0sKAYH14a6N3jdfAZb/GonOGB0PK3vuXvvLIy3mQleGZnws2E9pbM4b64aBeOqWK&#10;zahg0sDIn57lqxShJ+um2W9wuJLxyQYa+90o9nXvFGbpODK30ejm8yuSjtKKjzS1Q2VlA8VF/BXl&#10;XqjIhcvc8FeXfWwg76113dxF2aLq8WNuYQwn3oUXYwkr1RiN3Wit7VjdjTiDjQTD9Vi1rQSt9Sgt&#10;uq/c2D1J7BPT/dpEaH4E4hOgVdzWKnaLTzyAf3FLg/h0SMDYX8DC/2u8wT1YZR4u06BlEjQ3ATFa&#10;ubkPOXFm67F6UI4VlGcNJRnux+pDKeaH4To0H5n+MD1a7YvViXfshixUuNvgPR3CA3m6pyg7SGQ+&#10;XHwlTmkjXns/xnQ32moh3Gwp1pofb7EZa7QbrXMYo3UUp3kQqwFlWizGGLLibQTlL6CpKog7Ci0Q&#10;IR77aI27x5/bFcxtn7ArgO0vvJjL3CgcwdybjY235cSbr6eYLj1TnAtW58W7HZQkQ+/ermeWzES9&#10;no+rW0xsm45uWIhvnI+vXoorX457tx73YTO+cj+xbi+xbT2ml5eGSTeOdhC9ryfjrqDkbWiXJGsQ&#10;fk0+QFI5RFX1hYZ8iLqkr56Uv4Vy0G1Nfz8jl6KAZ8sDo5BgA+ILoLk5zoeyOF3DYCE5nx/EPL8R&#10;D7ig9Uzq5kuNR4m2USUPUl9Z+RfqORdqwssAV+h7ftB8UKZ1v8rY45Xu7ff2brm2t8lv30Az5C36&#10;yM48ap09tM0YhqZxM43lGbY2idrGr83vJclZZ2l7Zlu8DNR+YibrIyfvJ6IXceNm9sV7pZfvlcre&#10;LZIzS5RTD9FW8r+j5hesGZCo7pmp5JwpZpEpbFCqbJ2vbJatYZGuY5ll7jSWmQstcwQczCoddbjM&#10;YWMxzZUtKtIWqrJ3zDSD7xhH2ss98FN3GnwRtvUqajfT5SjHfiPLZiXz1nLS/QYb9QQx0RfC8vZ/&#10;ua73o7C9nsXrDxXv+7sKRrpLCKhszHgxlfaOwSink8vJuA9ETBkJ+3cFMABRa6cCGFTqaIQmGq4B&#10;OzI1S5nbnF0VcNZWKDsrRPDN62CDyVpmDbCIxQNtmb0tb6jYd2xKIQFdSiLU0FkVOPKHCez78aky&#10;LDgd8QOd8JYGp1ivYzPbFua6ecuA1vnZWhajnEJK7emKaW6MbKiLa21O7GhDfsbxgYRvnZ+pZVOb&#10;Zzht06wGEmaYQ57fmBVscf/uGsDNvxbAbXRmF5vbRKEhArgKAwvgChwWFrEMUhWdUken1pJJbSQc&#10;fpaxtrOws8nZ4VPAWTY2aLPrLPQcpYMOe9ky3FQFDvVmqLN6tIM4Q1gWsDe32RC0tLvDXeJR8Rx0&#10;D3GsHjtRjsO+xhNLCcRaBh02l59431MQAdzCZdZQicWTI6WTo6DyWwIYVL4Gs5nB7mBwe2n0ISKR&#10;QKMsLc7s85cO+PMbi6wt/tzK2hyeQ+okoRopU00ccsMco3V17i15omig/n1PWetQ2SiqhkDpos6M&#10;T83gupiYCsJkMWa8CAML4HdU3Ac67u3fE8BVlJFTAby1ztjkYbb4+NlVCopLbKeR62mMKhq7jEQv&#10;nUK9nRr/gBmtJEyAGVXHolYxmRV0ehkJDk9HLC8s1+e4A6tLoxtr77Got+gJcE8AoAI6gL3gXoH7&#10;VncigMGtAxMVDmqnEpHkzEjLZyWYPNVsKrjggomh/NGBN9hJ5PcQnypkRKg30yjgVjczaU0sGnIW&#10;cMbmGVb3yvzg5moRaiSmrSGk8t2Luor4zuaMoR5wo2oY5DoCZpjFGsGR3r+piPZ6Fmr5IMn0YaGZ&#10;1wczn7c6D99qP6i18O2/H4V7msuKfz+fXsOJrZiOqQTMxFbNx9UsJdavpTTx01qWYmtW4ut4cXXL&#10;MTWLUVVL0dXrcfUbKS2riQ2C1Jbd7K7D/L6DvN6tjHbQshhTPegSN/YwGeuTTQt+NRNeBo4F3cDe&#10;UwG8kdaKCGDQDgZH6oDPTPBWatdmSieiftcTWtfiW0AJ4MU2LUXVz4fXIIYYtINu2xldnLAyjG92&#10;p2N4rfljQIfDS7RPFjvs3afS91NOje9nHBX0g6sCl8oNew9eNT+pCSaleSOjbT21eSWxfhnOD9Gw&#10;mtyIcFDQBxqJjwsGXeP7nGMmH6WzXrwFfT7zvqeAY+djqmYiyxfjauDLyOoA93k2pqrfPanuzvNS&#10;+0f1fk9nqsshxhRE7dntyCYkOs+k3tnOdoFynQ/T7HgROlQ/iVG3aw33r3Y8UePXxEKUIWhkfO1t&#10;21Jm20pKB/tp+VpE/VFqB5TTw0tt5CRU8Up6jwZI0Oz0wSJtf4G6t0DehQNaSHtzAALEZ0Or1INF&#10;ws7sFOBgEQP/z9UmbpdesYqKYHdb0VtlZ7qE14ckdkdU9kY0wd/qEMXkgG64TjVZYz/YXUs92mxf&#10;FZDG5zgtrBkwS7u5tF4Ovps0OoAfRVPw03M8Jotf+HrA0SvP1Oedslf5tfvvlH0r7z8vr29hvv6A&#10;uXsvzdI6yskp9ebNZICjY5qtfaKFdayZTazlzWTr2+lWdzItb6dZ3Uk3sokzNE8ws8qwtsq2NE+3&#10;s0q545DsaP/M8ZZ/QlL+8Dh+ib+3C0HjOLZrYPIlHd8zhuHirqU33Mr+bFd4zateKbTzkku2RlCx&#10;fcyrjM7R/sWloeWZVg6xgYmuJE22MemddGY/i41b4MwK2Hz++Nb8+x36C4hyByIaQER1iKoLUa12&#10;qM6bnKCDxQJoaXBnFsOfwawv4dd45PVlwtYiDprHQIxhbHZYh7fdxGMn0tO70xFua+n+25mRUGH1&#10;XkL14tNXXP/82cclSyEflkIqF55UoRwyh62TBi0TsHdy5wOr92K7oeT+g+QuQWz1RsKbraT8neS4&#10;7eQn24muggTbtTiT+XBdQdqttXRXYqhjx0PLCgeLUmvrfDPznkCvroCHlc63EjWVA65feymjUHvP&#10;g5KUP5tdtlxQv1rctpjbzE6pJUWVjQcXDnhGDbm6kfwfTof5LMb6rWcErWc9oUe49nqZt3vYDgX7&#10;o6NSR18W1brnZZinRKgnPFGO91VPcFOPMZd4rCPma6kdYW4Yo6sfaWAWr2sco2scZ2gYZ26YYKuX&#10;ZKseZyUXbijzVFvjqa7hU2OTZ8Z6PnoKjlrCujpXZI0vXn1ppPPaxXzk2W1GjPNyktNO+q3DNNuD&#10;VBMox2QzXn3lpepmrAkEZnu+22Gi/cpzreNUs71EvdWXitxAcbKnGPWR/HSAPivUuTnAL9M1MMjK&#10;y9XI31I7SEsVTgGtoxWhIhdgrB16yzza0TLGyjjMyOCZkclLS8soZ7t4QxVP0QuWwufMVaQemuk9&#10;tTIMM9Z/ZmkSbWkWY2mRaGWdbG2dZm2bbmWXZWOXYWWWoK0WoqoQoK8VamEcY6T7UlMlSE0xUF7K&#10;C5Sg0dQg0sww6iMG0SZ60eAOmOrH6GmE6WmEIpHBBtpPrUyjDHSCleTcxUUcxYQdZKXuaqi6G+oF&#10;GukHmRu/MDMK1dd+oqsZaGLwzMIkDGBrGQXqoNHU8LmdVbSVWbi6srfIdQehq7ZS4k5qyu76Ov6G&#10;evACwKAPwFA3WE/rsaFuiDl4sbrPVeS95aXg/whSV3xgZfrExyMjIbqmILvnVUFfXlZHZmrjPyuA&#10;P40G/pTfHXcrQZ0WG+89pzM8Vwq9oOaHULf8cvV/bjed2a1TO3wfvplVxnhcN+T0asQljRyQP+yc&#10;OnY3GzDunDfhXIRyLplyKZ1yeYNoYKzzK6xLEd65EO+cT3DOBfyzAhjhy2hgpP4FOaPWGaM2mSdZ&#10;oDOHHDMHbqUO2iUO2MSDp7HHMqHnVnq7c16te0lVUHni/RwL5Ye6mg9vOgVX1XSurvAWwV+czOH9&#10;JczRIvpwZuKQPb5LG92mDO+Q+7dpPbuM7j1mzxa1e5Pau0Xr22UPHc6MHc6P7c2NbE4PrrK6eOyu&#10;VU73CrdrZaZ7abZ7ea6HNzO8zEAvUIhcEoFLJXOZLDprBkefHiZz33dPhuSX63q+uGz58Jz5w4u2&#10;fufsA66YBArL+OoohjkapT5xep3kXlPk1VD2qLbOvbzV9U3//VKU22uixxuGZynLo5jtXkDxKBz1&#10;KO53f9V/L6/XKaPHOqnbOKpb70WP1vMerRdtKk8bFYPrlJ6Xyz7LF/VPF/JJEw4Mv+gVIhpwXyFY&#10;S9pTROmRkn2U4q3Ic/KOGXntE31UiLcP7WwcL2BmKdVczofVtSbBXA94db8wvMEdQtiaGYOZHt/k&#10;jm1yJ06BYyvn4aDhrdlxODz6ZK3QjyuGckcQQB0RSLsLqN9SR6eGFYnfRQwuInH/KRCt+yXIeb/k&#10;s8v4uyCe6R8HibXln4hVxJUu0weRqFlQB42bJ1YYsapIt38KxH59yWkgL6gjRg1RZYhX+5LTAz/j&#10;s9P9PVB87tQ6G73GmuIxJlfoE0vUsUXK6AJ5BLSAdgCfgxFwsRvTuM0Z/OYs9nAFd8TDQWvgLxjw&#10;98qJZkN88NE0zD4btsKgnU9ClPCpFV5jDS6Qu7jYFsZkPXWsBtP7brz9VX99TldVent5SuuHpKa3&#10;8fWvo4aa0kfbs8FeylgjB9M7R+hfIXfzKC2rtPppQtXxHm39YDnuba2E44ufrJPFrOMcLZwfG+u/&#10;NNKKN1TK0pMq0BUt1BLJ1xTNVBdP05BO0ZBL0pRJ1ZLK1JHI1xEp0hYuUhMpVhEpVLqRq3g9R+Fa&#10;lsLVTMVrGUrX8jREs9WF09WEUlSuAZLVrqdq3EjX+rh8aZqacKrqjRQVsPcjiYpXAUlK15KVr4NN&#10;sBf0SVEXTlETT9WUTFITi1UUSlARSdeWTtOSilcWDhU/90LifLj0pSi5q3FKNxJVRZPVxTPUJIqV&#10;JIuUYAEcr/NzvO5PCTpXUjQU4jXMPOWcHLQeKxu8FDaLPqPzRNrmpZbZYxJ+cX2ODp6OddbgGq1v&#10;jdIroPbt0Ab3GMP7zBHY/tIHBfQBAXOQzxkGT/F/4Xn5LZBfV3zJZ37377I9j0aeIDDVkccHbIJG&#10;pAU8U4gJPvl1AhwTDK3Sj3m0oxXqwRJ5b4G4M4ffmsFuTmO2Z3HzxIFZfB/YBO2rjPElyjCS5GBz&#10;ZnxnHnWwjIXWiNAGmKIMaJcFs8eGAZUtOsQnH/HwB0vodVoXn9q+SmpZwNRxxsopfaXY9vzJpqyB&#10;ykRECXe8iex6Fw02xxsyUG05uKH8aWLZOqdlm916wOmC/6tubgxiDUPc8W3wLizhFqfHKYwBATRL&#10;5WECMhJ+NPX60TLxqlWRmHmmmkWIq8fdslcW82ij2a5vt3r+A+r7Ceq9CvWIHfQKbw+d3xo9sz38&#10;88H4uWPU+eOpnw8nfziY+P5w8qejyXP8nh92B69DY0rHwzq73UabreYbTbbbLS7z7xz7X2gW2V9P&#10;NbicpC0apyYeoywRpyoBy11tYfinDFqwAI5TE45VFYtVEYfF8Ee5+yvi1EQRMZyiIw1AxDA46rcE&#10;8G+B/BICPAufSt/fAl6ZW/VqrvyFQvUb4JkFz1GmvkyGmWqomrir2Pm3AQ+5bTVbuFE+bnQNP76M&#10;HedO9c7ie+Yp3Qv0viX24DJnZJ49NEMf5FL7aeiOReYYjz21v0hZoYwtYgegORqPOCJgocBU2eBi&#10;F8jj88SpVSZTwJlfoS82vm33dAhWFbUyVLhvru6ncO2O7NW7purP5KU8NVQfqyr5S4g+lJV6pKvz&#10;QkfzmYSIm4pCoLJ8gJKcv4KMr5yUt4zEIykxD2kxd4nrLmLXbgtfdrh23u7SGYtz35uc+dbgp291&#10;f/6L/vkfDa6cMxW5aiUj5qAsd1dN5b6mmoeasqeqkoeKoruyvIeirLuCtAc4o5ykB6wh5eBExypy&#10;Qcq/BP4qSj1RkvT7hYBfeAyA/0tdOkRF6ilAWfKZksRTJfHn8hJBiABGLOyngMav8pnHPeX0KIVf&#10;6+FPZfCngF2IAz4FaVFRegpQVgxRUghWlA8CIKJXXvbxV1GVf/Kp00WE7v9H+ZqI/e1SXclPTclb&#10;Wd5TQcZNRsJVUtQZ8cEXz1oiXD5vff2yPWiREoNXnVGR8VaV9VGT81eX91OXD1CT81WV9QONGgqB&#10;oK4s7aMo6ako6aUs7QX6gMaTS0JWPv4VSCw4qChIBchL+stJ+MmK+8qJeWpIP9KQ9lCVeQS+EUlK&#10;eElI+kuB+6kUrKcbJiNyW0vS0VbJ0UHe/JnZ3XQn96daBs91DCOMTEdSU6H56e3xvpWJzt1pVLC3&#10;1dOQW0urk7wV1B4Pt0kZOcIMdbx4GqYolWemjnhcZOlfAKggrhcB0cCnJhhsfpVP+4Nu4J/mjJPF&#10;wssddTJ0RbMNJF/bquWaKmUYyGaZKCXry2dZaGSYaqSb6iQYaoSqykRoKZc/csUX5RxSMbNjvVVp&#10;sXVZiXt0PLTAXhjv3yCitimYQxbpiE0G5QGbtEGeInXUdxaklr/wLXC/lWhnkGilnWShFaUrFyRz&#10;1UvoBx+hH90u/sn5zP+++9P/un/xP7xFvguSPfdc8VKyLvxxl6oLRyFnGirlmCiDO5BvrpamJx8m&#10;e/mpxAXwSfjKRrfEVifbWCVNW/q1lW6phWaxqUaBkXK+nlK2rly2rgIoC43VCo1Vio3Uio1UXhmr&#10;vzbTeGuh88ZKGwyVaSyfaiCeang9Qe+HBMN/7wm/AWFdoHENCCUBYS5C2B8g3PcwoIL9CSKc/6h4&#10;P+PU+H7GF+oX4VOLDEqweTD50y7quz3iN9uk77YJl7cxMlso/c0Je8GYG38kwF3zd+7av8sO/I4z&#10;aActe/OZFrME1U2WxtK4GOi5jZVYm7i8Pn52j3DhgHx+F//9DuabPdx3x8SfIOpFiCEM0UUhksgx&#10;ThhiKEJkuX2s5ObEjZWBi9y270nV/zn17l+odX9gNn0z2/kTb/DSNkrkiCANL2pLVzvGq0FUbVDf&#10;wwttYn7YIf75kP7NEePbbTy4yIsbKMnVIbXNsZuHU37bQyGc5mC/W9e0xL7Vu6KQ6e/FHH64SJSb&#10;J/5hf/4nAf7yJu7GHuHKEf4qhBODMGIQ+jqEvXyEuXyI/cgB5sLe1LmdyZ+2J36El++FOX/C2b9C&#10;unR8suuIcOEIf/4Ad+4Ae3YfexYiX/4KlIsQ7QJEOwc4EcA/A+A4YPLZfcIp55FoYATE4h/jLx7j&#10;Lx/hLsEXhrl6iLm+h7q6jxI6wojA3pooC5EVIaoyRFeF6BoQRR0iKEJY2b0JUf7g5dm2Hxl1f8J+&#10;+Pfxkv/Vk/3fcRVnSDWXmC3iEMWGiwmMepWpGZTzg33YNw5J3z0o+b3ru3+/8/oPLu/+cuf19zdz&#10;z9unX7+VIe6UZfWiqRQFMSCIfAShBRBhE8LyoYFpqG8WauFAWaOr1++l/9k27tzD4r/cyf7ROesb&#10;++ifHaNTumZnd6C3ZVMiYvZCN+z09EKkpNzBv4wnxhfJ4Q/z8dc88L8LXxHAstJPROU9A1PqyrGc&#10;92T6KyK6hIAuQk9UU8hvpzAlOPSrr/GGhH9LJrwm4grRk1mjQ4CCqQnY0eIwb/FwkG4FlVzDpDdw&#10;2U0z3Ja5GVBW0alFk+OJHW3PK8v9Soo983Mf5mU/q66IaG7IGR+pZNFruCwwYDF2CoyDOOD3VNIH&#10;Ghk05qPG8ybHwLmK0egSLPYtHl9GJFUQSJVYcgWKVDVOmZg98Hr56ryYtbK2v6Sc96VLdw31E8Su&#10;+yjLPNOQe64hG6wj568n7WIgbPjMxA6VHDGT4r0Sa8uP0N4IU1oLlV8JVeZF6W4mGq28kN9P0p0N&#10;kec+1Rx2kxsLNoMwVdDCGLQC/nwlHQooexu0Qz4Nlr6rlBPIJ3mYpvdW6HsLZGiJCM1PQpxOcrIT&#10;PdJw9rkyL1Rx/bk8L0Ru7bnKToQ2lGu/EaPPyb69N5oDTXcu9b8ei/Zsu6s5dUca43Rx+Pa3Ay5/&#10;HPH4kRIosv5UazfcfCncgpdgt5tmv59ssR+jfRCpCsVrQOn6UKoRL0KL/kxnOvXuYUsaRG6DuBMQ&#10;dwpapByuMPZ5MLvL1N1F4u4c6mh6BNohQOj37BJfYozldIzhRrye4KXSbIDSasJDWAC/f8fPKp2P&#10;fbeS3Lye0buS0rkQ37iYWMtLrFpLKhcklG/EVWzFVAqi6hfD2jZziI2eZbdF3QwlHxnphyvrvJTV&#10;DlfWi1VSj9BUeWmkFm6hHGouH2ilGOCk4eGkZFwVG7+OmoQW5/eIWIhJhtZ5u23tH265ltm4Fmo5&#10;vLiu/+BbpdvfqrpcMvESscwz9ig2uFei61qife+1pusbDYBLqdbdfG2HHGOHAod7612d+8QxaBG/&#10;t4xZpvXt0kYhFk7Q3551yz5CRTNGXveN6YM05dv5xsHhuk+cZL2URB+IKQVJ2KSL3Cu5drdY4lae&#10;jFmSvGaotlLgLQVvPxXvWFXPHNUHuVI2eRKmb9XsXmvbFenbR8jrJBpYzTU0Q0vc7RniJge3P0c7&#10;XJp7m1msLGZkoullqRduqxt1UzXgvvLtlqDn60WxC5HW26kWm9mWs/Em/HS3uSjvtpt21bbO1Q9D&#10;Um57v0nOaWpuDclI8slPDa0vC6z5kI3DVM/OltFIFTRCORVfRsEBQAVsVtKJAFBBgNPkMkg1LEod&#10;i1pHpdRSyNUUUhWZWEGBbXEFBVtDwdThxjqIsOdbFrD3tqcP1ulHPOKRgLkkmB9hkfLa6uIaywvQ&#10;w6VUPJxAmIivpDJqyYx6Ir2OQKkmEMtI+Hcn1vAtCVdGJlbSKMjD2zw73bYw1744Dx5h8PAmdbZn&#10;DvQVToyl9nQFf3jnnpsV39acPz5YRSM3s+mtdGI/A0+bp6xvsDd4uF0+/niHsb3LpS8x2sm4Cjyx&#10;HJyRxoDVLygZTLik0hHpC8o2BqueSAaASjUW/35sopECh5NW0Yhg/HoGrZ5KaSXjJjlkLpjee7Pb&#10;Asq2gLS7y14B30IX6GBXBRpVTcbXknFNJFQnaQzLxsyv0tf4tJUl3PISYWN7emlnDrfI6OPQOmam&#10;a9jcUvDCyeCqcB9wU69RY6BELCYoG1k0JCM3qFeR8W+mxstwU/A6xyR8HQVeJrOZSWtlM075Qv0i&#10;gNfIaqeyOvDkXgyGxKCtry3t85c2Fln8ecb2+oxgc5G5xOwnT9Vhh+uomOZZWvMiuOfU7hnc1DKe&#10;vY5jL46hKR3dozW1fXVFrVVZbQ2vxofBNb+jEsCb9Z6GLSVOviVPVVMI4EY102gNNCqYG2AWvaPi&#10;ylm4MgaqnDjYgh9EczALS4yNVdpnKaDrqPQaBreazvlAwIMXWI4bryJO1lLhMNxKBqOCTq+mU2BN&#10;+wVNbFicg/OW4dHg1hWODOQO9GT3dTVzGA0cOrh7YK7CmpYF30nQ0jHHhYO5GRT4Vw5kPHhP4ZvM&#10;ZTTOMGu59A9kLJhF+aMDb3EosKuafuJ96WRww1s48O1tYlAbKbB3hyvgwF8AgwDAWUa21juWZ99T&#10;cJnDvdGt9S8aKkPrK8LqK3NH+4uG+pvQmFEsqamsKd7j6QsTlwxzz1eW3qVGHlWWvo03g94Yu2dr&#10;ODTcDuYkls2l1E3HV3NiK+eT6/lZ7Rs5naupzXOx1UvxtYCV+DpYA5+Y2rWEBsBiTDUSv7ue3AQq&#10;M+FlYNdBXi/0HrWb3cV6/mbYNaHz1sv+uzF4v1wkIBhxyeAQOMY3tWUjrRUAxlmOq0UaweZmehsA&#10;VNaT2tYSWwGrCS0AXnwzYCWuif28bC6iBtRBB6QPKPnJrWvJLeupzavJjQux1bSnJWPuKa32odWm&#10;Ad23I/EBeYip3c3t5qe1wGI7pZkXV7ee2LiV1rab2QkAFbAJGgXJzfMRFdzQd4tRVeClgetEgph5&#10;SQ2n3heMAM6FcNoCysW4Gvqz0nGP1J47Ueywd+C+bWd3HhcPAsCpBemtoBtoAT3noisBK4n1YAQw&#10;LLjPY17pFTZPSmwetQZFzNfWQrMk8O8avymTles7m+66nOSwmXxzL8VuJ9lyI8F4OcGQEqtDSLKY&#10;LXm831Ky19g0m1/NTqnlZXTPvKxZjWrYTmjaTGxcTaxfyWgRlAzy68cgNgviwezNkbenCQcLlGMe&#10;42iFerhMOVgi7i8SdhcwCHvzmKOFcWi++4BRsI71WhozXhqWXe4XWWwXnWsWP0TrHxENIaYRNGN5&#10;sHB/fzn8cPXNlmAYM0vpYLJaGZSeWcbALLWXMTVIQWHoRDqDsyGAegeZ3s9fG3sUqT4qE3pYLudR&#10;Ye1RlFc00d2zUlQ4dtshTkPJ3Uwv+KFTxi2LuLv2mXcc8uxssswsUsxts2xvFzk+eG3hlGtgk6pr&#10;mmxolm5ukWVllXnHMdPDPdvWJvB5aGpDSz9naW0HgmbWD981DLiG5Kjdz7nukPOtScq/GSb/p0X2&#10;Gec34t4VSo/faj/OCXrT8gFFbKPTuqZpfSvMjiVGPRPfzqA34fHtBCx2jra0SROs9Qk4OZtkf4hs&#10;C+E1jzFyBxjlPaLFDsNdwA1bY+dts7q3OejNefwGj7S+SlhZwvCmx/i0AYg0uFz3aiDYvc3Vkhji&#10;zI16OBN1j5f4eC+tcB/8RRH1Zi4ofyawcDH4/WJwxbTfh/XQlvnAWpLrq1HbFFgD381eeFKxm9C+&#10;lVy3lVK+lVy4nZS8k/B8M85jM+aWINpiM8GcF2s6G2VOCbUa8LKodjKtcLStvX/nzS3jBvdbPY8f&#10;tHrffWVjHKsqFyol/lxCpuau23BwNCf97WJePTulCh/xBvfyLTXq1YT3Y9SjB1j/e9yXHvx0/63s&#10;gMWEe5QXtwY9zdpdrHo8vSixBZyMjvHQ1krnD4XWpVHqid5iT+zPPbS64u6oEHJXP8bGMEZPO9TU&#10;LM7AKMbAINrMNMHOIt3GONlIOVxJ3N/QINrcIt7S9KWplvdNHTdPk/s+utYPZWR9JK6k6Uv2ehot&#10;xrlAue5QjguUbLsbq3+Yrr+drMWP092IN91LuXmYfns32X4j3mwjwXA7RX8rRYsXrTL/Qpn9RAn3&#10;QLr1plz5fadUJ7cn5g9d9DystPyNtJ7rakfqaEUZ6kaa6oZb6L6w1A81Nwg1MXhuYBBqqP/UQi/E&#10;UifAXDvQUNVbSeK+2NVb0jfuqig8sjaLtbNOtLNNs7JONjVNMDVPtLLLcrydb2ESd2Jw4RV/LU1i&#10;bcwTrEzjzI2itdVC5CQfSYo8VJbz09eCRa+R7ktj3QgtlWdGOrAG1tMIM9AKA4eA/sZ6oeZG4RYm&#10;Ly1MwkyNnuppBygrPJAQvSl01Vpd5RFovGUbB24REstrZhRqYxEJSoCJwTMktBdgoBNkrP9UTNhB&#10;9MYtCVEnZQU30AKOsjQNNzN6oav5WFs9QE8z2NQgzEj3hZqiv7wUHHNsqBeoremhpeFuZvLY7UFK&#10;ZHh5bnb365LhnOy2/LzOvNy23JzWosLO16V9oMxMqyvOaSn5Gp8F/p7yu/0O6f1mo5ViT2qMHyfx&#10;2V7Zc6jT/rBddr3q/G6dCtTwHCp7uxJfO+VRPOSSjHLPGHXJGXXOH3fOn3AuAkzefYVyLgGgYYox&#10;d4sxzoW4uwW4u3n4Ez7Vuv8UX6aD/hrZ47ZZ43bZYw65I7ezAUOO6YO3kofsEvvN4zpNYjptklud&#10;smvvFVb5vUt2zrJS9lBVcVfUfugfnNI3iJqZoc9zMCsny9MezKKPprFH03jA4fTU/szE3swwDGd0&#10;mzG8Tu1fJfeuUmGWKN3zpM517vDazMj67Oj6/BhgdX6MNze6PIdlz3IYc8vMxTXy7Oowgf2ueehl&#10;xof7zzKEtW9f1bxzQePuRe2HVw18rhsHXjYMlFDzfagTEa6bkGmTV37vQ4d3w2hAGyagleDXjHWv&#10;JLqX0TzK2F7ls75Vi49reCF1iy8aaBFN+IhGfGgtPric6PeG7PGKcj+f6pKLtc/A2GeNW6f3maY0&#10;GybV6CaWacUXa8XnGKW5iQVoXHCSF793Tc7lz6JW55Uc9R2D6hpGu+t7sa0d8+Pde5xBiD90uNO9&#10;s9m5vzK8vzi+tzC2Oz+6PTu6NTOCaOB11iCfPQSvFTo9Cq9eMzsJvpjtzU9tn5jdnflJwO4CCqmA&#10;ljXW4CpzAMBj9ANAZZ09BNhbRp8GBSI+SXCifj/VsUjLpz74S047fAaie78EGfn/nF9M5z/BxomC&#10;RSQrnzu+yhpBdNQaG04ofdqO6Kt/FnDsb4GcFAGxv58d+ymfHvgpiJn+ks8O/4UTAcxBwQ6YPbnK&#10;RPGY43A0MH0UlCsMODIYlDzGJGgH5SprTMCFfyuwOTOG/D5gfwl9sIw5XMEirvd4FQ+74XUirIcF&#10;ZJhdJqyEkUDMdSLoADqDQ8DUWqL2cDDN1LEa/EAZquv1cHNBX31687uIlrKozsq0vvrC0dYPmJ4q&#10;6lAlc7SMOfYG01/IoXePEYY9ozOEbIIvOebK3826a+cRZGEeZqoXY6SSpiebrS2WqymSrSWapiGd&#10;pqWQqquSoq+apq+YriuVoXkjU+1qobroK1XxImXRQiWRfOUTVETz1MSylG5kKAmlK15PVbiWpng9&#10;HdRVhTPVRbN/SWCLCOAkpWsIiOhCQJQwvFdVKFFZJFldPEFFJEbheryycJqWVKqmZJzSjTDJCy+l&#10;LkbKXkHaTwVwoaIUuIYUjYvxOj/H6v4cp3MtQUMpQtPKU9XdSPmxgknCVfM4Eduoa7oeDzzjZqiz&#10;/FkSeDrA071O71+n9m3Q+hEBfMge22PBDniTObTBGvovC2DwpH+Vz7zvKUik7z8F8gQhMxBUwCZo&#10;PF1L+NPJDx6xzempDS5qg4uG5S5nis+e4LNRoNycxswRemdwvaAdfB9fY47x6GPbs5j9Jdz+Eigx&#10;e4voTzleJcA+mE+GlfAWHbbCMHRIQID4WIiHgZbGD6aHBYyuVWLbIr6RO1ZFG3pH7CpBteaO12eN&#10;1KeP1WWONqb3VL4cbowaqY/uKw8brYymdxauTtVvErugWfTeDGaRPr4yj98/5nFWaJnv0k3dHl4y&#10;85NwzBQ3T76i+MjYwrUg8wmx997MgPz22Dlo7Ado5DI0KAL1Sxz0i+2OXN6dOLc78v3u6F8Q9kZ/&#10;2B05szt0YWfgGoRSgcZ0D/tNttqseNV2ix8cF9/fW/7g0eQnV2h/KVbz+yiVszEqQlGKIpEKwjEq&#10;ogkaogmasP1FBDBsedUk41SlEjQ+hvx+CZL2GTbHWpIf6xqi/ycCGHHAn0nfT8nRgPM/5yhezFMX&#10;ytMSS1ETTdGVizdUClaXirYxaEsOXxhq2yJNrJHGV8mTi4Qx9lT3LLF7FvyDzoAF8BJ7eJE1NE8f&#10;mqUOLLMnlpnjHEzvKmNynYFaxA2SexpyQ30Z/XWbtGFojiCgjXNGOzljA6sU8u70ErQNTaNnsiNe&#10;mSvfURe1tdTwNlZ8dONnK3UV/xui98UkPHT1w3V0wkXEHomL++rpxSopPlc+QUnhGYKK/DNV+WBl&#10;qUfKkg8Vxe/LiThLC90Wu2ovctla+LLFhR/1zv+kc+GM7oUzOhd+1gKcP6t9/qyu8HVbEaGbYjec&#10;JEXvyki4gj8Z4TTCst4nqYkD4UVqlULAsApSAdKi3hI33FVl/VVl/U5Kf1WZQDXZx2qyQWqyISrS&#10;QSpSwSc8VZV+piodqioV9mkEsMIniZ0BSOOXIHu/BNl76neRoQCnLZ+hrBQEjjrtgJwXbjyJ90W8&#10;L6J45WQCAafG91PAxf//QgD/48j6aij7qyv7qCn6qip6Kct5Kcl5gPdLQcZNUuSehMhd0et3hK85&#10;CF12uH7Z/trFmwCRy2AO3JW64Sov7q4k9UhV1kdd3k9DAbx9Pp+iIuMNp3GW8v7F+sMvHElbra4Y&#10;DDi9AwjIxavI+GnIemvLeWnI+oJjpUU9JETcpMTd5STddJQ9ZS+bmUhbexo4e2tbvjCyTLN3iDM1&#10;eayplvfw3mpnC4Sb2BjugNhYfPu7OxZy6Uk+mxuEjTXs/ipxlzF2RBjtiQkLVZHONVVDxC3igEGJ&#10;GFykEQA2/0EBjIhk5BDQM1NXMkNX7JW5YraeeL6J7CtLpSwj+UxjxTwrrRwrrXRLrQRjtRRrg3Kf&#10;B4NJEeTSvMXmmq2xXmiGfLxAI/U2jNS8XpoaWEYPghLaWYFmKNAKB1pkblJQi5hBAX0KWuVAO0vQ&#10;DEEw3jacH1/4yDHN0bTwnvWru1bZVjppJipxWlLPZK/4Cn/vfvn398//u/PZ/3Xnx3/xuvJn78vf&#10;+l37/rHwmedSl6KUhBM1pVJ15UDd58p3Xpe+CZO9mmGgmGemnmMCL5Ccpa8IyDVQzjNUKTRRLzbT&#10;LLHQLrXUKTBWKzJRf2WmCWOsnq+nlKUpm6oula6vkKovnW8tl2p8IVLzX6u8f16pN4BQZtCEPDQl&#10;BMtaxP6eCuDPvO8pp6HAn/Fr73vKqf1F6ogA3kF9t036TkD5fpN4UUAQFWBV+WjjtUnH1Qk3YoN9&#10;5L3fGwj/ztXwd2+T5aY6nKhjbtxJ56Ux480pPQFKgzciuzomsY2V2MYJCybPQ/NyEPPGPu5Hwdjv&#10;14f+QzDyh53Jb/emfj7CicJml6sJzepAHHWIKrePFdtG3Zjp+H6284e5rh/nu3+e7z471/XzbOeZ&#10;mfZzO1MKa6NSApQYxJSBFiQh7uVt6o8Cwk9LqPPLKMmlcaO18YeC8ciZ1vjWON/oO5Y3NRUlfv6L&#10;u4nBeFXYAtpqCX9xi/knAfE/98iSB0SVA5LsMUkMziMN7hj6AjR18Rh75Qj3ETjuGX1+F3VmZ/Kn&#10;3xDA5xEBDDgiXDhEBDDu3G8KYMBHAXwBiQAGIAL4gHjuEy6cgpz3RABfPMJdOnXAe6grgP2pawdT&#10;Nw7Rwodo0SOMGISRhChqEEkFIipDFCWICpCHSNJHWMkdlARvUJhSf5bVJoQpPz9Y+AOuXLgsQ8PE&#10;yemqcfAZg6eX7FKu3C35/lbBn2wLvncsPXv3zVnHwkuO/2/m/gMqjiRd1EX3eW/dd+7Z5+w9s8f0&#10;9LST1PJewtsCqvDee2GFk8MJKxAI7713wgohgQDhnYT3UN77wnsKb5UvkuxmNOqe2TNv37PeWetb&#10;saIiIyOzsiKLKr76/yi4bJP9o0nCTdsM66Se9J7NvgWoi3figPegLv5hl+CoZxGqoOyIP8r81jz6&#10;onPBd/Y539hnf22X9iebBJvMD5wdaGByzdTqxV0xWyWMt6TkQ3kZbykxz88d8E8CGHHAfy2AT1NA&#10;B2Y0nQrgMgr+PxXA5RTiqQDOGR3KHhkElVdUUiWZ+JpCqqKS39Ao1QwavMQpi1HLZr6lUxv43K6l&#10;he7V5ba5GdAtrftDZEN94NvX/m8qn9fVxHW2pfZ1Zw0PVFBJTXPTp2o5Y7Avc6i/YHKskk6pE3Ar&#10;qVTAKwqlkkx+TSJXEUhv8JQaLK2bvZJTN6xhHXRNwu6upJuktJeycpiywguUqB9aEnwqCFCU9FWU&#10;eIi+aeypbdMVFc5I9J6Ptl4PV98OU9gKV1iPwCxFa6zFagkjFKAUrZkgWYqv3MeHcoQ4B4jdAS1j&#10;oRUKtE4/ErIPNrjwerprbGgVccAnAnhTsL/MOligwxHAcxMQr5Od6cSLM5gPQ6++QK09l1kKlFp6&#10;JrcRiobi1FdCFPkpFvs9adDSADQ3tNVRNJPhO/vMYN4HxXh6Y9z9XPfDb3scv8WZn8ebXWF6oXkh&#10;msJYw/0Eg/0Y1e1Qmc1A0bWAu3tRituxGitxBrwYU3aK8+qbaAjfBH+n2wTnxoDmCPAv8qfHoXks&#10;tEaAtggQs3GnK4Wb60qP1puP1NyKUd95gVoMUFiJdz14mQhVlAozi+fiKpaSm9cyuheTO2ABnPh+&#10;ORkWwMKkms346s3YWmFMw1rMx5U0bJtXtZfiMz1xL03lMCXVKEl0hLxqvJxChKrcC33FF6byz82k&#10;fe4p+Liquz/SNP9YWLBJIUALUwcsEsQmQTPczbbWIrN7r82dakwevtJxy8HcjxS3fHhew+I/JAz+&#10;X2dc/3g7VlS/Uvthm2VQm/mzWl33CnWnSkO3fAO7XEuHxfbWtYmeLc7I7gJ2d27ygDEGTTNXP7al&#10;mJsl6xhkqJu8MnTLRTvkKj9OVPF+quBtIuWhqBAgqR97yyrrskWG+L18acM0OdUINYVAa9RTHyWv&#10;eLR7LuZBtoRFtqheqaJZsYpZkbZVrIJ2lrHN2oceaHFqe4a2yycezzGgxenXmfkKtzV0MU+MtKKN&#10;NeLNMc8dUS61viHLhQnz0ZZ7aYbrmXoziTqbGa5zkY86LI3f6FtU2XokWz7oLHnDpLNaJ4ZfTwwU&#10;TA74vXvtWfX6YUlJeHN9anc7vL4sl94yy2ucYtewKJUUXPMMF9A0zWkQsMCmaib5NRVfScLWkEk1&#10;JGI1iVhFIVZRSdUMOIluA4dcTx7roI7hp8gLG/zdnemDNebxCuWTkLe+OY+dYpR2N6e01hYTRl5x&#10;yEVUXBmD/JbJrKUxGiiM92RqLYVcQz1JJkwjVJIB8C0Mm1E69fT+BXduHYcF7mtQB5UKIj5nsD+j&#10;9+OTglz/ypLwupqEpvrs9sbGyQHOIguC1k5+fQ4nJ1vfYFFnaJ10UjOH17mw2sITtHC5zRxOE5sN&#10;aGSxGhlMwHsavZXDbaAzGqn0NhbnzQT2ZW//m8nJRja9jkGpY/wkgFtpxDEelb/K3jv4iwBePRHA&#10;HTRSDR5bSyO9B8f6awG8skRaX2Ns7U7PbU2NCygdDFIrj1vPn6qkM8oJuCoKfGGLJ4ZLxoYq8RNv&#10;SLhXuPH6k+jVZh6rY4bfxGFU4sZLwVbcOOJ64TjUnxf6BXXAZ9L3czhtDG4nHRbAfUQincsUChf2&#10;N+Y3F9jCOeb2Gn9za3ZmhTfJI3WQR5vIo410/Hs2pZaBa2GNjc3hpnZoQoizfshe2GT0YLuruhqz&#10;699ltDbn9fcVTIyUU3E1Alo1l1LFJIDTLhsffjU6WoXDvqNRwIQpo2Dfconv+IR61lgXfRTLw/EE&#10;5DkB9v8pAQwuTi2dDDgNRkcChTN7u/KH+yoIE7Di5bOapzhNAnYDvPQ1rvokvTMsfU9a4DzPTDI4&#10;1XdcOpjbSARwGW4M9HxFnHxLwtVQCPUnIdc/XWoGDVbvn9nfz3lLxoPBOxemP67ON85wi4njcV3N&#10;gbWVQfVVYfVvczvaG4fGWtr7ytKLM70j8pyD8q288w0eZas5pCtaAoq0HRvs/Qe8EnDPCnix1StZ&#10;bYvpzezwSmpwiSDq7Vp6698SwItxdUvx9UjLdMQbdnAZKIUnWZ3XTjI/g/psVDXFt2DELbnHPnrs&#10;YSrVrxBsPcjr/lTUv5fzAQw4FV61ntIM+q8mNYJx/nKUhKZTv4s4YEQAA/6GAO5YT4XjepG0zKsp&#10;TTPR1aznZRT/wpGHKR/sIlstQ/qd4zmhFWDrXt7HnazO45zu/YzO7eQWYUIjYDO1dS+r6yivB5Qr&#10;8e/no2pWE+AYZfAskKDkU9F7an+F6a2AJfDH4iRaGhwdPFyIrwNHIfsVfLSPGn2UygwuBVcPnNVh&#10;YS9UMgiVj8zFvpuNqUHCfw8Kevbzu8FQoAXrnfPOIrDAwLXSxWciKxfCD0GzeAj3fq4ibCrr0XSC&#10;jTDVZi/93naS0Wqc9nKy9nS6wdrrB1BvDjRat/TmVX9wYvuThAn/l/OxTcKE1r3k1p1E2GcvJjWt&#10;5nxcetW7hycdzzCh9VlofQpa40OrvOMl9s4s5XCJebBEg9fdmyPCIAJ4DgstjkPTNTvM0A3yvS2i&#10;6jZefmdCaWtYaa0PtT6IEk7IColKQrrR3pQHtJwF7XRNrzNGZ3hdHGqnAKaNge2kjA1RsEwub21t&#10;H4efjUlvMPUsQj8uF3WvkX70VtsxNzSqtbltdqB/NT/rg61ZqBbqkalKgJNRoqt59oN7pa42FbbW&#10;JeYWBXrGWWoGyUa2+erGKSo6SeChpVWBhUWmqXGUsXGgvWNQXErRIJ4q/AQtH0NdOO6LzBojz3TV&#10;p6+l3GtvuFSdsSn52qLwzxbZZ63TrtvEavmlxdZ0feTw+6Y472kT72ijDVPktjlW7wy/m0EfYFEY&#10;S8y1HerGWruQl7JJfQTRTSCi4vGkxD5WfpdstsPx2pxJ2JiuELI+rlBHZmgDfGafQDC4tIQ9AB9C&#10;tvnQLH2/r200IqjB3mTwsRUz1Gk21mU7M/g4p+A4q2ovqWI5vGQ5tHwt4t1GRMNSSMPq8+bF4OZZ&#10;3zr6owqcXc7IvdTxeykT95MXo96sJb7aS6v8lPXyU3riTqzP8nOrKT/1nUTj9QT9+Vg9Vph+v4fu&#10;e3vtWgfz5sf3WzxsugIchkIf9Ae7tXvaVDsalptrFRtphYuLgg8o+bqmTS5+k6FZ7OQqdmotO6m8&#10;082z/5Er1u8hN8J9KcVzLfXhXJwtN8wM/9Swy1Grwdqk3/MZJ7FmJmeQmTKGjxh+b1vxUiczQvq5&#10;5x2vR+K+D5VCXTWjHHRjrfTjTPTjDPVidHWitTSj1FTDMKjnirLP9HThdkv9CAeDZ97mfjH2vml2&#10;bpnmJiUWmnW2yv0uqkQPNYGfxmqo3mGsCZRqupmgsZmivZtutptxbzvVbi3RZjnOYjHeZC3ZcCvT&#10;YCtLW5iqtpKgBj6scgPRI49VM3TR4brGfrp2D3Uf2+kFmepEaapHq6hEaqlG6aqGGai/MNR4bqwF&#10;+1cDg2hjgygznRBDVV89jI++qr+usr+ynDtK8qGC1BNlBT91lSA97UgT4yRzizQTszQ9gwQtrWgj&#10;vTgkBbS22gsj3Rhzo0QA/Ex1otUxwYqyPihpb1kJD4CyQoC+ZhSSAlpPI1pF4ZkyKhDsa6QbZaAd&#10;YaAdZqj7wkgvzEAnRFvDX1npiZy0s6SY/Z0bNvLSD1XRT1WUvAFaagH62s9BH42TfM7a6oHgIRIi&#10;rKsZBBqN9cPUlX0lRZ2uXjS7fN5E5Ba89g0Y1tQwUl87REf9ua5GiKbKMyU5L3nwwU/OHc4Rreqt&#10;ruKlqeZlqBdoZxPl8STrWUBxSlJDXm5H8cuP+XntOdnNebmt+XltednNf0sAfxH4e8q/HLRL7Dfq&#10;LBd50CIC6aFRy5nxn2p9oXabvTo01GQINT+HqvOXk0vxntmD9+OHnVInnAsnnIon7r9EgHMvnwCr&#10;X8diokMx0fEnAYxwYnNB+SV4+4K/BdIBa5sHmLTJRRi3zv5VJqxysffyx+0K4AWAHXKH7DIHbVKH&#10;rJL7jeI/6sX2mKd+sM1tdCxs8HiV55TvqBKAwfjdVXikZeqbW/x+am5+fWVaQB+doQ0tMUZXmRNC&#10;NmGTS9oUENb54yv8oSXuwPEqHc4LOgULLTiukYdd5k4usCcWOZMLPOySgLg0TVqcIi4ICLMcPINL&#10;Iwm3P8yuV4zRYqo7XWMLNJ2f31ZzPCdmgtb3UdULVNN6poj2kZP2kJfyUlcMssMEv3FI+2CT0O+Q&#10;OuaUPemcj3MswNvm46zzGc6VDMdKqsNrikMV1amG8eA9172N6dtKje0ixrdR41o5MS1TUU2LEc1r&#10;4U3CsCaBZxV49+F51+BcK0ZdKocf1Xx0fl1pXfhMOdLk7hPRM8aSd22lMS4/3tVXMXn0qvbDzPSy&#10;cGbu0+IUtMyElia3pzqmGVVMXKmAUDdLaJkntS3TutZZPVu8gd2p4b3pkYPZMcD+zCiogxbAjmBo&#10;a2pohdW9xukV8vo3BYPg4QZ/ANRBy/78+N7c2O7sKGKRAXBldgTRPKe6F7GzQjDazzlgka2nAukL&#10;73vK59L3c5ABf8kX3U45PdA/yM+m8x8F0VG7J4uYgsrWzKTwJD/t8skCwMhW0Ih0PvVY/zhgl18F&#10;OSLiwE4P8Xcc8xe7nwJO9Vf5YvdThIKJE7CghE0wfxwpYePLGYF9MHt4mT26xBpaYo2AcoXdv8ru&#10;A6xx+pEfGZyC/Npgd3b8YAF7vEyAEBkspMKAP9Kfhwsf8GC2maDD4SJue3oUjDZH6eTj3pP6S7E9&#10;RcOtRT3vCzurCzrf5n58m95TnTjWktZeHdvVUphXnqtq5/6D+pNLNvlStlnGeo6u6hoeKgp+SuIv&#10;ULdi5K/Fy19NkL+RqCiRoIpK1lbOMNDINlLN0VfK0ZHKVRctVJEsVJYowIjnKYki5KPF8tBi2Qp3&#10;AVmoOwBQyVEUAY15yuKZ6Dvp6NuAL3QvYrAyle9mYGDpBVpSFG4kKd5IkIejexMUbiPZnk8jgCOl&#10;riD2Nx51C7Qno0UAaYpiefISOSjRZJUrsRrnYdRvxGIwIRhrN8xTVfkgCcP0i4bxUvaJVzB2hXlv&#10;13n8zSkifCOAC87uFzL7tlj9e6zBA87wJ8H4kWDsgDeywxve5v8Ux//FvfCP8IX3PQW5038JmKv/&#10;FMj0Riwv4PR2AxWkEczhk2n5c+ryKThvwfYUdntqYmcatwsnzMHvzeJAyzyle5bUvc4Z3hJMrrGH&#10;hNyxg3nC0SIJAConfSY2+WNC7gjoc7L7JGgEmz7B+coY8L+uttnQPgc6ZEMHYE6CycmGdunQJg3a&#10;JEMrhOPF8b2p4VVm1xyhhTdRyxqqZgxWjDUl4NoSJ1sSB2qiP1ZGfqiM6XgV31SWWFua2lFfUV9T&#10;Ojj0cXppuqz2rY61hbyBpaJlsLJ1nKKOn4qazfOnD8abI1bG3Pgtd1c7z+x9+O6o+8KnnuuHPXcP&#10;+0WPR+9A+JuHY2f2Bv+82f3H7Z7vj4auQhOS0AQaGtWGxiz22s0EJToTcZiPgQrNHgr1DxTfOaPS&#10;tc/GK38To/BDIuZairJEElockKoimYi+maR8PUn5cpLy1WTlm8nwutRSMBhxuP4LUlXEU5TFAMhD&#10;pJ6qKvrPCmDkZvlcACOcSt/PgQUw5laewrUcpVvZqqLpapLx6lJh6jIB6jJtyeHUhsp1wtAma3Kd&#10;Mb7CGl+gDXNxXVPUrhnGh3l2zyK3D/y5X+T0z7P6Zxm9C+yhVe4o6LDEGN6dJh7OkrkjHUlPnZ7o&#10;yFVFeK0Mt0IrbPg72BR9nTgxPTwkpLGghc2Dqc3RxrGYpylWag80JawURW2kpN3k0L4oTKCErM9d&#10;UY+74k+lZYLl5MKkpV/ISofJyYSj5CIV5KOUFGIwitGqSuFq8gEacl7qsh7KMk/QUo8UJVwVJJzk&#10;JRyk7t6TuG0hesPk1hXdqxc1L5zFnPte8cw36LPfa//4g/6Fs0ZI5OidG7ait+6L3XaSEX98ohsD&#10;kLVMVBWDlGQDTlYO9kJLeyhJuStKeiiIe6LEPFBinvKiXihRH5Son4KYv6J4oJJ4MFriOUbyBVoq&#10;BA4YlXwqJ+UjL+2LkvFTkPUHKMoFgIe/CtLh73CylCMM0v/04RcoyQeCo5z2BxXwEDSipAPkpQIR&#10;5CQDALIS/oDTxr/m/zgBfJIj2vMkO7QXWt4HLe+NQfnCYcHyPqBFQcZLVuKRxF23uzccbly2vXrB&#10;+uo5yxvnrW9dtLl7xV70mqP4DScEOdFHChLuGBlvNZSfuoK/qryvsuxT8OL+lCP6bywSjGw6kcQw&#10;cEixtJeKzFOwL6igxB/JibgoiDphRO00xa2Vr6o7KJiEW7hEGppFaGulGOkmm+o9VVNqTomG+Azh&#10;QOf+RC+0yK6M9jdCXa0pid3foG2vkg6WSMfTOIiLnSxKi9VB5xgofOF6c7QkszUlvmj8TwUwYn8R&#10;hQz2QsbJ0RTLVr1bpCtZbChXoC8Nh/8aKRZaauRba0VqyqVY6dSHenHqyiDSGDTNgKaZkIC2z8Vt&#10;sSdGaotfJzyvTn7xKvZZQ3oUv6eR9P4Vu6tufqxrmzYKTVOgWeoKZZDR13AswEMrTGieutBb3xz/&#10;LNvZLNfe8PUDq3IHwxJr7Vxj5Qwd2WR1sVj0rTDZi0Hi51zP/cblzG+df/gNwPXsfzy68EePK3/2&#10;vv6dz80fHl/86smlPwWJXUxSlcwzxJRZaVfZG4JKvpHyTyBWWEchRxuVrSWfq4XK11Es0FV6qY9B&#10;KNLHpKrJZOvLld6TS9b5c5L+f2cUK0DM+/uD0hD27kn475kvBTAc13vpVyBc/HXwF36VT7jznz88&#10;xv54NHluD/v9NvV7IeO7DdoZIe28kHpNSBZdIymsErSOuG7YBr0UnwuWSv8Nc/1fTOS/jXpi2pDn&#10;yfn4eHnMYYfkuk9zOaI7HtNtdsn66+OKvM4rsz1X1kev7hGuQtRrJzb0/CfK5V3czT2s+B5OdGv8&#10;lnDk6ub41UPSXYgpBcoD4h2wdWP02nL/pdkP5/itP7Cavpvpvkpv/oHR9t3S2JU14rXZsR8FIxfm&#10;8eJLJM1tlusm7QWtLbQm3j3cztJBTkPziiL6hpL05Yv50SZbrKD5MYWlsR+g6XPCyd8ekMT3icoH&#10;RPUjsgzE+Aai/Q4inIew1yHiNYh8HfCJdO2YePkkCPjc3uTZvyWAT+zvZQCcfZp86Yh0EQFOT/0r&#10;XIEYl2EHzLj8iXHhmHYRgCwD/Ev1i3CayvvEAcNBwIgDhv00/toh7voBFpbBexNXdsev7I1dg3Di&#10;cKT4pCi8pDFNEmLLQVx5iKsA8TAQC7MxLr1HVJvvlafWi7Ca5N5laEiIoS+JPLku/0xcN+m2fvpZ&#10;9cRvtFLOmuWdsS78zjrvjH3+GafcP1jG/7thyA+Oiahnr21iP2h7lDpE1z9ObTB9lulf0tI2ddi9&#10;Buk8f3XGJPwHq1Swy9f2OX9yKfitQ8bVR9m9PGhmE4pJaxKVdRCXcpKTe4KS9ZISc/8pY8FPAhh2&#10;wLKyAFgAy8n6KEkGoSVClUXDwYd0GalAUXmP5zlt1URBJZVZSsWXUwkvcePvaNRXWHw5AVdK/BXK&#10;yYRXVBKgGD+ZNzacOzoEKuBhFZUMeE0hASrJRMArEgFQhseCeg2T3ijgtc3NdC7Ody0tAF7TKYWT&#10;Y6m9H+M6WiOa3gOSPnaCAd8waVUMaiWNXEEhgmOVELD54yNZg4NlZEoJkVRMwBfjcOCIFUT8axKx&#10;hkytJ7J7OOtR+c3XpW1uit9HqwTduvUALRekIOqNAX/mxAPA04T/Yt61d1K//yYghBznNx1tI4zQ&#10;2o1Q2otW2o5TXY7RXopU241CQ6k6s88Vxp6Id3ooCMqfQctj0DIeWqVCa+zjdR4AWuP+LIAB4NMp&#10;B9rg7y+zDhcZ0DINFsDcDn6u23SSyVKkynq44nqI7IK/xLy/9GqQ/Lqv6PRTEXqI5uzrAIjTAu1R&#10;IXbXYV3KceoDKNF8K1F9OlYGF3Zn3PMa2foy0ehCu/afm/S/7jD8etDyO4rzhUV/keMYNJSmDSVr&#10;Q7mWUIH9SrIFOUSfFGm9VhEKDZWD0aDpQWh5Eto4WfR3dQya6YW4LSuNsbPlT7nJ1twIncVw9a0I&#10;lZ0Q+bVn6OWY+zt5kcfFuevphfNx5ctJDSspnQtJ7XMJLbAATqpbTa5ZS6pdT3i3Hle/FtO0mdAz&#10;F9c3EtKeci/HVMZPWTYIrRIjLh8prxQnLxuhKh1iIBdiLhdgJePtqPTUQ9cz8r47s7PtkEf/NMs6&#10;4lN26ViIRtjs6sgzty7QtcpFm2TLm71UdS7X9cxSdQsTN3t+W9vnRznX3912/Ncr7v8hGnVZo1jJ&#10;vtbEs87au8TCpdTp0eHYyD51bIXWt8wb3J2b3CaPQvOCmab6CF3dbAubHH2rl9p2JWqOeSjHHBXP&#10;GBV/N3kvTVkvGZVnYibxItZZEtb5kkYZsqpRagrPrOV9vZWexqE9cjEPciQts+7qFaNMCtHGhVoW&#10;Ccp6hTYuR2NYaGF6Z4Z5AP6izTOhBd6b1EzUDWUtxYcGWrF66kkmapG2io9KnzybyY1firu3m2qw&#10;kqI5n6yzneEyH+bWZWb4Sk2vWM8u0cghxd1/oPPjCIM0OMdpm+Xmjg9FdXZ6VlY+r68OrX8b1lAT&#10;09aQ1tdVjB+r4dCaZnnVbOpbFqWKQQKASi2P0TjDbZ8TNHPYTUxWPZ1eTaOCe6eKQXnDJL9jkmqp&#10;k620sXE+YWadu7M9dbjO+QSm4jpvc3uRNserGfqQ86GhgjRaxaeVMkmv2LQ3DEYNnVFP/YsAfkPH&#10;V9JxVVT4zj29f5GbF/Cex2ngc5unBeDmBbdwNYP2lk6t4zCrGdTXVHzByGBcQ+3zkvzokpzyutKu&#10;7hoeo3tBMLCzRt7ZEwjWpwYE7BYuv2lmARy0hk4DvGPQ65mM9yxmA5yEmfWewWgXwG64lQNuHsFb&#10;POHlwOBbAr6RjQhIOiKAW6iEUT6Vu8LaPZjZ+lkAr+3NURfYH2jkWjwOXm72RAB3UkYQAby+wVpd&#10;Jm9tcnb2Z6fBF3UWrpE42cBk1PEErxnMgonRSgruDZ1Yih8rGOkvHB0oHh0sGu4vGOwF5Svs2ElI&#10;MbmGhK+lEBuZsIMED+uoJPAQlKeJoBEN/AvY7SxOB43VSaIMUsjsabZQOLe3Mbu1xNqap+2ssbe3&#10;BCtCAXuBOcohgBNuIA53T/NaedR21vjQ1Dhnk7QOcfagmV1ofmFrFsemNAwMFHd2Zbd3pnS1p/Z2&#10;Zg5/LCGNvaJhwSVq4jBamMw6KqUSj305OZw/OVRGHXvNHK+hDXXRR4nTpPlFtnCZvrNG3FonCpYo&#10;I2z8f0UAV1MISAbyOgblPYvWxGU281gtfHYFYaJ4YjhnoDujpxOUpdjRGga5eYoDpi4cAXzifUFL&#10;NZ0EyhoW7KrB3K5mkssI42W4sSoKHrTD6dApBNjlnyy6DK5wE4uOCGAk5BeRvj+J4RPAawFaOmf4&#10;XYszbfMCMGYZBZuHHcrFjab0fYhveJ/y7l3+63e5OcUJ/hHPrR9lOflXPAittA/I03POVrMr0XN+&#10;ZfigRMel0yWGEFQyl9q8mNHGi3lHf1EpiHm3mtE+n9AAWEpoBCwnNgFWE5sBy3ENgJX4xsWYet7z&#10;SqpPESuwbD6qFtTnIt+tJTZvpLSBErQIQquQDnS/Yvaz8qkXb5Zi32+ldRzl9UFFQ+tJLaAbGAew&#10;mtAEHm6mtm+ld8JyNwVmNbltJakVsJzYAuCGvpmJqgOV062gXE/tAKe3ktS8ltK6kd4BEKaBrWCv&#10;ZmZQOfFpwZBrSue9yHar8AHnJKp/8Wzku0+5fZ+yez9ldh+kf9hL7dxJ7dhOad9KbtvP+LAW1whO&#10;G5zMRmr7WlLLMji3hCYwGhxknNoGAIMDkAOBQ5wedzOjE2xdiHs/FVFNDywl+xbhPHMnnmThvfI4&#10;IZVg01HhwG5ON9gXuZ6ryS2gEew+H1s/4Z5Ra+Kfr+dWZPOk6Xn4XHMtxMdCUyO7zVnTuV7cGKv1&#10;VPuDbLv1BIOlaI2VFB1hkflSid1uXRg0UAV1t/ML3/T6pzffjxl5nMUKqNiKb4Syu8ET3MnoWk3t&#10;EmQ374xMHnGp0OoMtDYDrU5Bq7yjZfb2PHV/mbm3RNtdpO7OnwjgOeL+HPFojgAtkaDZtkN+wh7X&#10;7YCj94mlBtF1IIre5hB6Y1BhdVh8ZUxiBY/eY9lCi1HQdq1wm0Seo/ewsR1cYvsMs2OG+ZFHHWRT&#10;KTzu7MI6f2rjTf2EQ2Ax5mGBjFeNxINXmvcLHZ6U5pXi6GyIiN2If1FuiHZTFbU3VfAzU3pxTyPV&#10;yaTY5d6r+zblVtaFJla5RtbZGK1YlHKYjkGKnV2Ro0O+tVW0iYmfp29cWU0Lf313HYImprfiXnVa&#10;BuSoPMpU9qtTDOqQC+oU8Ww871j2g1XGJet4EbsIQ9+EpOrmAS5nclnwQUBpYGNruMQ6DqlvitPH&#10;oozySNxV+voObmv1/RYvdpfqDNH1IKL80YT47oT8Fslimxu4tZC7vdgILRD2+eQF1giH0UNndXEF&#10;fcvz2IMFKjTHhbAT9PT0Zge7Hhdr6rP7MzEuG2kBh9mZx7kVB+nlwviS9ehXWwn1O/FtwujWhaCG&#10;pdDWtbCOpdDm2cB3bO9y+uMi0uOc8YdJRO9kfnDmamTGTmzSXkzwTsSDjXDz/QTj7UTd9SQDfpTe&#10;sLd2g6N6vZNZm6fTWMSTsZjHuDgPYoIHMfbJxAuXAT+7Dx6WJYaYNLR0mOjtMFGpDFWj+vtPh4NT&#10;KQmFtMS0AT+fBkfzroemzAjnnTzvwwKPzQzXpXgnwlPz5nt6zXb2hBcZyy97VkpwvNTR+YQxVvDH&#10;HtfXFUbpCcrhgajAJ3J+Tgr+DirBttrhtoZx5vqxmhphSuhAORT8YRteFlf1uaV6oLtJUIRdUJaz&#10;b+XDxy2eLvjQh6QAa7y7JtZJHn9fmuOuJHyudxhv8Snb+ijXZjfLcTXRYSbcZjrcbinJaTPHbSHJ&#10;bC3TdDPHUJihK8zQ20g3WozWpT4zfOtonGxm6aVqYiFrpi3trKHop6URo6eXrKMeo6seYagRZqT5&#10;wkQ7HA7ANYgBmOuH62B8NBWfmuiE2pjEmelHaKD9FaSewHnvJJ8oyHlrqoUaGyWYmaYY6MdpqIcZ&#10;G8ACWEP5uZZqqKFOtLlRooVxkplhgrFeLAC0gE1Soo9vXnGQuPtQDR2kpxGprxmlrRqmrBCgohio&#10;ow72ijTQjtDXemGgE4qgqxmkpRaghvFRVvS6ff2eyC37Ozdsb127JynqrIbx1dcOAehqBmurP9NS&#10;C9TTen4SOhwOWtSV/fQ0QwGaKuB7jfvJP3nugVJK1A00aqkGaasFG2iHgboqGv7XkLKit6qyj4aa&#10;L0AZ446Sd1NAuWqoexgZBTx6lBIZWZlf0PGy+GNuXmtObktOblNublNJXlvZr/FFRuhT/uWgTfao&#10;2Xi7MmAqKZoWnMAIjZtNCxS+fAw1PIRqH++XP1tMiaT4xw27xA07Jk64ZOGdi/BOJbj7xVjHQqx9&#10;0aR9PmDCLg/nWAggOCAUnHJqfL/gC+n7S0Cfzx3wxL2cX8cyf9I6b9yuYMQhF4kA7rdOHrBIHDFN&#10;7TdIGLXIHnIo6nIqaXd//dqt1N8wXkHpuZRWuJyOv2dI7gSJs7K2zGXiBIyJOSZ2gUlYZlNWeLSV&#10;GdrKHHVpgbS0SOaxJ0EHwBSXsjDDWpkXrCzOLM/PLMwIFmamZ6dnpgUzXDaPRmEScOQBLM03/611&#10;QrGyZ5SImec1Dec7ai7yWl4auv7qaC8dhaf6Ul56t5+Y3HJ3lg2NMMl/5VzW75aGux+BtY+YuBc+&#10;Zh4+bBg2pB0+oBFJtSwgmRfhTEvGjUpHDEuHjF4NGld1W5Z3PXrV4VXc97Rswu8VI6B6Krh2MaRh&#10;5UXT0vOmtYjO2RcdzOctrOhebvL48POOl07FOrdcTNSCNJU8TPT9/QNyAoNS8wqqNoU7NNzEAosI&#10;r/qzRj2cH12itbAmXpEHSibaC7AdpYQPFZTeKjhWcrSWP/FeMNmwQv+wyuxaY31YZ3dtcD9u8rq3&#10;+D3bgl4hr3dTMLgzM7I3N7Y/P747O7o9PQxaDhcnDxYmkBawFZQw82NwWPAv1vrdmh373P7+IwL4&#10;NEf0F3wufT/ni91POT3QP8ovFOnf59RIIS5262cBvMIZ2piCdRciq5DOiKb9pzg90Bcgx0VATBjo&#10;jCjnX+WL3U85Dfn9gi+6nfLziSErs8LDbs3A+hkpQcvJaSDDwvmxhdwhRPfCQaifscEfAmwKwFwa&#10;3poagePOT5KQIw93Zsb25iYOF3F/EcPI+qwAxAqDUkj9tIKF1ib2FofArOMTusgDTeMdVSNNhUPv&#10;M0eb09urY5vrsmLSYsV0bX8v7/SNQep57QgpCW3t26JG169aXT3rfOmbJ5f+9PTK197XvvW7ezVA&#10;4k4wSjpcVSlRB5Ohj8k1VCw0VMjTkc/TQuVqyuepyyHka8gXqMtnKklkKIpnKfxEtoJ4jqJEtpJY&#10;kuz1JPlrKQo30pRu/TKiEZFboB2RXinoW/FyN5NOlv6NR91KRotkaUhnqEkmKt6Jkr4aI3sdSf6M&#10;2F9AqoJolrxkJkosXuV6tMYFQITqzXAlTICSjZW8t65Wyk2t1B/142+ahahae2P7x/cFrE3BJCKA&#10;NzjwMuc7nEEk//MnwfjxFOyA9wSju1OjW9MwX94L/wVOje+X/GJm/n3A7YOATPXThydT7i/291QA&#10;I6kLkOwFgIN5HAKor7EHlug965xBMCdXmH2gArrtTMNsT00gnKa+3+SPbfBG1znDACF3BLTszsAD&#10;7s9Pgmn5aYUI/0xhiwFHqyM/UDjkwyWYmWCKbtDApD1awh8tjO1PfdjhtK7SGqbxdfTRmtEPr5re&#10;5ZcWp2ZlJ5dVVbyqq69q7sytrDN19r4qoymraa+k9URGwVZd2STggWNrgR+vw2et12rjo+Jqy9Xt&#10;zouHvTc/9Yt8GhQ/GhQ5HL57PHZrr//sxodvVtv/vNl18dOgLDSuBQ2ZfOq+x8jDDEeiah/czje5&#10;kKx2JkbhhxeS3wWJ/DEBczZJ5cc09ZuZmpIZ6rKpyjKpKlLpapIJStcS0JcTlS8kKV9OVr6ZoiyR&#10;ggFb5eDKidz9ArBLqgrshhOV7gIQJZyuLv7PCmDE+/6Sz++aU7JV7hSq3C1QvpOlCMfKZ2ijIlSl&#10;g1Rlosy1prrer072bDEmhMyJFdboGmd8kTkoIHbO0j7MMz4uMLuX2L3LnP4ldt8Ss3+R0cfDduzM&#10;4EE30HmVOXq0QDuYo30ozXigKBKkjcp0MmuOCaDWvNwa74Z4JGiGtUHGzoyNLhEox/PCTc7ah7cf&#10;IzxibQ09rl01kJBxk5Zzvy3iJi7hjlEJU0CFXr3yRFw0CCAlFiotHiIr+UJe5gVKNkxJ7rmKrJ+q&#10;rLeajJcK7IDdlWWeYKQfYmTcVFGPVVAPMHLOitKOcpK20mLWkiKWEnesL/1ofOmc2cWzphfPGV84&#10;YwI4/4MxALRcu3hP5KYT+GSsJPdUWcFPVemZqlKAipynspw7RvaJkvQjRcknKPFH8qLuciJPUGLe&#10;MKI+iANGNLCixDN5ST9ZyaefIyPhDUD07S85Fb1fgAjdU6cLespJ+QAQv/tLPu8JABXwEDQiSuAX&#10;ojcQaf8FAUqyz/4PEsBST2XE3eHcPhIecpLu8lJeKGlPWNnKeKHl/TAoX/CtA5SgDtpBHynRh3Ki&#10;j2RFHsrcfSB5y0X0muPtS7bXfwR/mixAReSqg8RNZ7BJXuwxHDgu4Y6ECJ+sN+wJkJfyAIADnRwL&#10;rv8CL5SEl5K0j7KMrwqYcpIP1CQctSRsDSQtTcX1HWR1A7XNEszuJRkbJhpoJGtjwjRQEXbG+KYq&#10;iEfZGO2GuJTN4Y+R9iYOKuI91bngXRe8IW9NT0ALJGiewm+pyrQzzDKEcz6/NEQhmZ9ztaVgcasl&#10;+f+DAAYjIJw64DxtiQz0jXJDuTJD+Rxt8TwDVL6ZcoYJJsVEJVRLtv6F91JPA8QnQQLqLh27TZ/c&#10;Z+OhWQr7Q3W2r5O3nkKQmdpzY9VAXaU4G4N0F8tEe+M4O8Mcb8f2rChOV/UOdeBYgCV31wgm2qFF&#10;OrQzvTrS9ibEPd5MI81cM99ap8hKq9xap8pOr/a+AaDaXvv1Pc0UDckkVclYJZEwmesBd3/0vPqN&#10;27nfOX3/717XvgWfJRAfDNoj5G6mqEtnG6LzzFQB+eZqMKaqOUaYHH2lLF2FPAN0tq5CpoZsupo0&#10;KAv10OWmGlX39DI05cvvqeWa3IrV+F8NfucO+4whhtFm7xUIdwUinPsp/zOsfk/sL2j5WwL4M5v7&#10;T/CzJP6EO3+M/XEfd3aHcm6LdmaL9v0W/RsYUKFeEFLuTg2JQ9Nux7ywtiIrB9Uz4n/+n/JnLxhL&#10;ij7Wux5sezXVS7o0TKUl02TyndPc0NM9qj80HQDxXQ+Zxpsk1OrkzTXshS3yj/u0q4dksX2cxNb4&#10;beHI9c3xq3v4GxBNFGJJQDwZiCsDsaUghuQnitQ+XmxnQnRj7A7vwxlG53ek1j+P1X818Par4Xfn&#10;8e0yjH5jaq/TRLNHbc6jFw+NTVEoxcsy6KtqWqImWnJGwR52tGHPoxnH+f4760PnIOalw8lvdydu&#10;bo/LbU+o7RKkjxhfQYx/g4g/QvjrEPE6RLkBAzvgKydBwD/uY8/9pwL4cw0M+IX6/RkGzCf6FcAx&#10;7TLgiHrpb3MZFsAw8ILEyHrAiAOGaOBC3ULO8yRY+coh/vLh5DUIe/do5Pbe4NXdocuHY1ePcTc+&#10;EW8dke9ANCmIqbBPVIQEphDb4pBmCfFciV1PldStbqpE3lKJuakRd14l8k+okK9Vos4aZfxeJ+F3&#10;+ol/Mk87a5991jbtW8uos/di77pk3rZI/6O09zX9EFGr53/GWOkFJrZOgc/i0LOqsavWsb/TCv3R&#10;sfAbp5e/d3r5b64v/2iblNxAXDyAajtZcqoPrt+xVER7oxXAHxF4hXVkOXPwNo6sBIwIYFk5n1MB&#10;rCIWgZYIk5V+JobyjCj6WE0UVJDppVR8BY1YhB2rppD/jgAuI+ERAQzqBROj+eMjJQRsJQ22v4gA&#10;RuxRBREPAIOA8uXEWFZ/b3rPx9yhAdChfX52cGujb0vYtbrUPDddzWYU4yfT+3sSutoRGRzf2ZYx&#10;0Fs4OVbFoNYLuLU89msa7Q2LXcXgVNIZFVRSOZVQTsa/IuEriYSCvuEW6nTNAFvbOviWzH1ltaAr&#10;Vx3kJX1UJH00ZYNQUs9lZV/IKYSBd3Jr1Uc5jwLIiSHzCS7bMXr7EUp7UYo78Wor8brzEeq7ERgo&#10;QWPhBXrgkVh3oMZOTy60Q4bmcbDrhb2vAGaVB61yoVU2tAYaYQH8ScjbX2YdL7OgVQYsgFmtvBzX&#10;qUTj5SjVjUi0MFRuMUByIUBmLRi1GSi6+kyKGaRKSXZcGSqGNvGQoHe7Lnk33gmKtzhI19/M1Zor&#10;0FrM0IJe6EJBegt+StQnYkP3zn00+n230e9Grb4iOZ5huF1cfS63HqG8Gae/kWy6mmI9n2I3k+rI&#10;z3DdqI/f+5ADTVZBjAaI/h4aK91sTVp485yZ7cpJsxPEm85F6a2Ea2yGoHeCTgRwxL2N9OCD3DRh&#10;Wt5ifNlyQv0SbH9b5xJa5pMaF5PfryTXrwIS3q/FvV+NbRLGfZyJ+cjNmqwNarLFhCqK+6mqJkgr&#10;xigpJqBlYzRlXhjLBptLP7WSfuSK9vQ18KqMStxlkD7NcHZ45MMZxhZ98pAyeTA8lG1qna5iGHlL&#10;KficTNJd3dd67u+tQ6rM/Qt1XNMx1pF3dALOorz+IOHxH6Jevxf1+losRc4oVknvpYMbxKBBc4wV&#10;Wh+f3LHMGtgkjEALc6y62hAd3UIH50w9ixwVs1qjR+UY51ea3rmagYGK3kYSj1AoL3njGLRToaRl&#10;nrh+prRylIrcMws5X0+FpzGKHtmKDwrk7HPEDQtRxrmKhvla5kmqBmX3H0MkKjQ/vT3HOZ6lQQtM&#10;aI71JjFZ7qqCBspNVztRXTXZWDPZUsErw9GXlRG1kuSwnay3nKS6nq67n3l/OcJlwNq0QkkjG2OY&#10;rGdrJ6WUHh3b0vuhnYZrgW0uv2Fm9hWdUYgbS+3tDKl7411e5FVW+Ly2Krm7PX98ENa6XHrjDLd1&#10;Yap5jl/HZ1bSCOUEbAMTDpatpVLfUMjgdqukU6pY1BoWqZ6Jb6FNjHAJ/GXW1ib/cJ0DrdChdd72&#10;xgJ/ebplsr+gu7mCNPqWRyljkSs59KoThVxHodZRKXVUUg0N/4aOfc3AVzOoiNwFvKFRPv8xB2hH&#10;NHAtmwnqoGya4rXOTrXO8Rt47ErceP6H1pdtde8/1PUNNvR0lIwPvGaRO7j8MRwH30LCVpMo1Sze&#10;WyazhsME93IdnwNGq+Owaph0+HBUSiOPC5tgFrOFy63C40tGRuposF49WSz2JwHcRCMM8SmsFebO&#10;4czmJn1rk7q/z1/bm6Mtcj7SKfVEAujcwCB/LoCFm+z1VermBnt7b2ZayBtgYhsIE/V0GjiZcgq1&#10;CDtey6GBp/Cez6ymk97SiEhU68uRgfyBnry+j/n93SXDA6+x4+/plA4BF9GNTSx6I5MGaGCAw8H8&#10;Qv0isNtYnDYao5NCHmHRuAs84Sa8LPfWEmN/lbW7xtgRctaF3Hkhj7nAmOQReunY0YXpjwJmJ3O8&#10;lzNEWByd2iKs7jOF+/wjaGd9Z4M+PdtHYbwbw+b39iR0NEW0vIvraswY7HqFGwdPvJ3DaWIxqymk&#10;MsI4nCCahatkjFUSepoJfTg+fmmFt7/F310n7WyQp5apI2x8C5WECOB3TN4/K4CRqF/EASOhwCeB&#10;2pTulfkmAayBM3u7kjqaARk9nbmDPSd5vH8CzvDMOclnzmeCSV7LY7xlkErxY2W4MXD9wSbQ4SfF&#10;y2W28GC5Di54E52KCGCwI+KAwQvRymK0MWG6BfwOLruRRqkm498CwFPgMd7P8DrXlxvnp8EfiPyP&#10;Hwsam7NLXwX6hVprmbiomUaYuxS7+Ffe9y0zf1yq7/zKwLXK6Em9dXCTbUTf4zRaWOVSett6zgfw&#10;NsgOr/o7Angp9j0oF6LrOEEVZO8Chn/JbEQNaAQtM+HVgtAqxPXuZn6Aiob2s7tX4htZgWW4J9kA&#10;9rPy1YSmw9zezdT2U7bSOgDb6Z2wAE7tAJxa3lMN/LcEMCJiAchJnj7czOjczvqwntrGfv5qwDmp&#10;xTy01eJFt20MxT1PEFC+GdMIZfVA+YOfsnu3k9pWYt7vpnUuR9dPh71djKlfS2pB+CnF9C/sLwJo&#10;RPTwanILuErTkTXc0NfguOAhqNMCSibds8cfZ+I8c8m+ReDc5mPrZ6NrQQk6gzMEJagPOifUGvuV&#10;m3pUOHhXevuNF2YfT36A+CPQwKv5ogBWtM1qmuN+juNavP5CpNpKis5KrgE7TU9Q4AZ9KIKok9AI&#10;cbaoeexZUYdj/PjDLJ5f6UpY9VZ8825K117WgLCk/2CMeMyhQ3P84xnmnoC6P8c8XuEcrnH3Vpi7&#10;y4zdRer2PBlxwCcCGHwRox1Nf9gXpO1wH+5zDA5Zyp/o2hBVDyLqHuE0drEy62NiK6NS6ziNPbrT&#10;Hjce2p+YWaGMT2G7Z0idy7yOlemOWW4XmzbJYdN4U0sr+8OT097RrzUe5ih6vxZzKTbyfqfrlP80&#10;sr5rdIU/A7W+n/RxidGTcdQWc9W666Ej8dxUKcFSJ9PaJNfBvvDBowoHl5cGpinqmpF6evFWlukO&#10;dmlOjnHOLuEp2ZXDZM46BNE2P2W3jNtHVmg+LVDxeSXtWS0f2KYQ8lHCt/HGg4q7D15qBJY5xlVF&#10;lzcWNrW9G/jYMNHdTBttn6Y0zbHqueROJrmbOjHKneSvEtY3BzeXX2/xXhwwHCGGDkSUPpwQ2ZlQ&#10;2CTZbvPDdpYrDtZ6oGUGtMjbW6KtLeGm54dY/B4G7SMP17NLJkLjhKnCyu4nTwcfOjOeuQnCnRbj&#10;3TdS47Yzc7czClfjC5djSoUJ7zYSGtdiWlaj2lajOlYju+AyqmU9tnUzoW0ruWX8Uerow9hxtyii&#10;WyjbPWjBz28n3OMozmk3xmAnUXs7zWApyYjwTLfFWb3WwbDxofVY5CNc/CNqigc7w5ud7kGNd8GF&#10;2Yw9s5wIsu32sKg014iVvet75UrgTdE0Vf1Xti6ElIyh8NBO30c9Tx2IoQ6zSa5b2Y/2855sZTwS&#10;RN4feGDWZGPW7x3ESX/Nz24lR9dv545vpY7Ox/bQgpt73SsrLNPjVEOeyjx1lfZwxQS46UY6GcdZ&#10;GkRpazyXV/CSlnh4Tz/KQsXfUd072PJZ6n3/wvsP3z92Hgt2m0/2XIp3WoqwmgvS5/uoCbxV5nw1&#10;F5/pbifc20l12k1330r1Wk/yWU54uprydD3LcyreajHVYiXdeCVVdy3VYCPNZDlWn/HcZPzFkzdP&#10;Hoca3rOWM1YRtVKQeKikGKSqEq2lEaevGWOqHWOmG2muF2WkG6GvE6WrFWaiH6Wl7K+u5GeiG2Fv&#10;mWJjlmio9UITE6CGDlSU9ZYRfww+ISsr+OlphpkYxpqbJJgbJRpoR2mphn4hgHU1wo31Yu+Zp1mB&#10;2YgJFrvtJnLTRUYc/leJgowXBuWrqhSgqRIMxjHUiTwhHMFAO0xf64WuRgjid1WUnirKuYvedrh4&#10;zvjKBTMZCTdN1QB97RBz42gTgwgDnVAdjSDQDQD666g/V5KDM06bGsSD0zDQjgAHkhR5cOe6vcRd&#10;FylRNwzqKdjFWD9cWz1QFf0URtlHXdVPQ81fBeOliHqMkndTUnygovxIUdHZ3j48Kup1Xn57ccnH&#10;ktLuwqL27OyGvyWAS3JafpV/2ayRP6g3gWqf75akTUWn4Z9G432DGSGBq5nhy6kh/IgQglfwsOOL&#10;YYe4Ced0olse6X4R2fElyaGI+JOm/SldM94+/zP+yuP+Kj+r4l/n830RDXy64xeMW+SNW+WO2uQN&#10;2WUP2mb1Waf2mSf0m8SNmaQO6saPm2dPOhT32Bd/fFj5/mFl7L0CUYlnckZZYppBSsY+Kfk1kxT6&#10;9AxPuDrHZ5AAAgaVx6ZxeTT+DJW3QOEtMfnLs9ylJe7iMn95dWp1S7C8zZkV0vmrrKltAn35Qz+j&#10;/E1vVFyF2+M4AxMvBU1XEZ2Ht7Sf3NZ4JKL6UEr5EVrFQ0/VB9xCpuKPnGV8ApXDErWTCoxy3liW&#10;NNi97nIq+Xg/uvd+0IDD8yGHsHGHGLxDIsU+k2afS7bIoZi/JJuXk81eE02qJg1fj+i96tEvrjfJ&#10;qLdMbbZO67bNHHHIxTnlU11e0lyLZwLr+MEN1OAGckQnK2ucmo9vDG4MuZeipeKjbxZuahIcE15G&#10;G5/mYbmE3oG9WcHxOm99enKa0bPEHThYxkNr5F3+yBy+nT30njVYT+t9S/pQiW0rHWsqHG7IGazP&#10;Gm/Jw7bnk7pfMgYr+BNv5kn1K/TGVVbrGveDkNe7PT24Pz96vDz5aQWLsDU1sCnoB2zw+0AJHoI+&#10;27MnCwP/LGURFYQY31NAC7IVidD9wteessLt/1VOB/+CL3Y/BTmHfxxELP3jnBjQnwITQWXjZFXg&#10;Fc7Q/24BDI6yfpKoGdRPzwSAaLNfgmz9x0HG/CXw1pkxuD4Lr8a6PXdyxLkJOBx5EX6yO/Pw1QBb&#10;kZ6I1kUUL6J7EfV72n7agkhipCcC0gdhZ2YMiRWGZfA286dM0VsUaIcE7ZLgiGEh63CJuTtL2uIN&#10;b7C7Zwm1tJHXZGxL+btXGg6+36q4f6WT9JVi0I1baqjLN1XO/6j1w9fG3/zG8ut/tf7T/2391b/a&#10;fPtHy++/sTp3xvbiedfrl7zFrwXLXg9TuBWlLBalLBGtIhmnKp2kLpemrZith8nTV0lSkkxGS6Wg&#10;pVKVpFIUJdMUJFNREqkKYskoOLQXsb8I6T9HA59GOp7GOGaoiiSibqdgRAFJSndTlcWyNWUy1CSR&#10;CGBEACejRU47JKFEU+WkkxWkYlVvRGpcjlC/FKZy57mCmifKVkfUw9rm9VmVhLMGCZd0vV6klQq5&#10;7GMebpMP3xrg8m7xhra5Q7tc2P4eckeO+WNHApj9qbG9aXh57/8zBfDn0vcU0HiwRNpfJCIgofDw&#10;LzAWsGCSwFnr/3riAaBV0v78JKiAS7HG6V9idK+weuFfG/y85Pn2ScjvScQwdm8WXDdYAK+xh1aY&#10;A4BV1iBigpdZfSvs/nXe0ObU6M7sBLzA/ArpL/mit5h/WUIYAKboERdaJ4J3xWXByMoSZXmdz18T&#10;UJamubu7Q4KFj4ylguYJw4ex1zFO15Vcr0lYS4sYaUiquWgrZXhp92Qac6pNNtoMj3p09joVoQFF&#10;aBIDERQhrOzRsNhu393d7tsbnZcA2x/uHPWhj3t119/r0HOUB8LkiizOZuqejcd8H436IVbhQgL6&#10;arzi1RjUxXilCymqV9PV76YoiyUoiCcoSCYqiSWhRUCHBPTFvxbA8qnKqBRlyc+97yn//xHAyiIF&#10;KiJF6pLpSuBwkmn6ys+VpYO1FAt9Hu5RRrfpE0LG6BJtaJk5BK/Fzu6boXYt0D4s0ruWGB+WmR/B&#10;Kw7D7Ftm9M4Qu46XyDvTuEVaP3eyc4kxLORNdpdlptmZRGooeUhcd5e4Hm2kUhvqQaspFI52fGLh&#10;ID51l0VepYB3GMHB3IoAz+yq67ln7n/rlvHZMxoouYfgg6O8jLfYrUeK0kEyon4yogEI0mJ+MuIw&#10;suI+aCkYjCQon8LAAbtwzK6KnLeKnKeKvIeynDsCRvYRWvaJpIirxF030VvOt6/ZXb9kc+W8xcWz&#10;pud/MP7uTzrff6175hv9H783unze9Kfg4Nv2CpLOitJOilIuaBk3jOwTMM7JyN4YaeTQfmjJgBOe&#10;oSWDlKSeYeSD0ahniI6Vl4ajgWUkvKXFvRAv+0tODe4X/LMC+HP7ezoyaFSQCfocRdlghC/afybw&#10;f78A/qd4KisOm93TEnzlkBHzgK2wuKe8lBcclYvyV0YFghIt568o66OhGKCu4KuG8lGW9VKUfCIn&#10;+kDqtrPEzfvXf7S4ds786lkzAKjcvGB157LNnau2smKu4EuInNRDeelH4JuJkrwHRsFLWdEb1AEK&#10;sk9QMo/hvNPSj0Af8G1HVsIXjpOWfoqReKQiZq9511z/rr6liOZDOe0oI+tUU/NYbY1kPdVsE41U&#10;HcUgNcma9IhZytDU2EeIR4bmee8jQ3w0MSGWBtT26j0+Ftwv4G3w0wIJmiPMDzVmuZlmGiq8NESV&#10;miiVGCsW6svl6UgjNvefFcCg5+cOGNkxX0cyW+X2W1OlYj2ZbA3RMku1AgvVWG3paEPF6uDHnJZX&#10;0BILWuMLmRNT+L5FxsSegARN4YnlafGWGl4Kt8J1UYlGKhEasqFocUCkplyEppw/RtQXI5LtbEJ/&#10;kwPNkvbmiAJqH2uifZ05DM1TtiY6W2MDwjRlUwwxmYbofCPlcnP1KmvNN1aalaaYEkOlWmezGleL&#10;ahfz147GLy210nUVotGiITLX/UTOe9868/DSn+y/+zfwicLmz//q+MNvnH78nZ/U5QC5ay/Qd2M1&#10;pdMNlPLM1V9aa5fa6hVbaRebaxYaqebqobO0FbK1UDnaCqCSriVX5agRq/rnFIN/XajVhiiW2313&#10;jiYu/7X9PVG/SPbm09Dev+YT7vyv8le69wvAjog8BpWTIOAD7Ll94qU98vl98vf71K8Oqf+xT/vN&#10;Pu0/9qjfrE2c36Uqb5NtZocek5qC6lK93LQUL//f/yZ39jbqvATmkpTadWkjCdnH+tqZ/q5NOf6D&#10;b31J7e7T465rdNsNtu4aU2aJcWOFcmV19Lpw5Mb2xO1PFAnY+HKlj6m3tiYvHlFuggpEE4HoYrC8&#10;pMlAVJljqtQ64ZKQemN2/Ca58xahVYHcad771vZVslXaMysnQ2Xpy5evf3tJ8hpKVdoII2UqK6Ji&#10;ZWQw1pcBbYVs0JUOJmUgvCw0fhMi3j7G3TwgiO0RFPYokoeMP0P038FXFXcRIl39ZwXwEfXyKce0&#10;Kwif6Fd/FYhxDYDUkZ6f7/5LIOp1GPiU/uKAASftV38CkcTky/DJk8Ug3N3DkSt7Ixf3Ry8cTF48&#10;wF3axV85Iosc0WQ2J6Ugpu4xzRgWwHy3oY++KLeAM/cLv7uX+b1l6rdmiX82jP3WKOGsefoftWJ/&#10;px71tXrMOZ2463qxt3UjJPRfyBrHoeyKL2nHyzvlqHpkXTV9rO4bVTbJoUBQkwDS8C/9D9XAy07F&#10;37tV/L+tc/4v15Lf3c+wia7AzxwPUTb1rJ9fumWCUvRQlPdSkvNVkvoVASwj91cCWFU8EiMZLi8b&#10;LKHoHVc+UEOaKifRymiESga5cHL0DYn4dwQwoIJCrKSRy0j4Iux44eQYaAEPEV30BadW+BWJAAYs&#10;wU4UjY8WjA7njwyBvRC/2zI/07Y41zw3/Y7LekUlZQ31Zwz0xne2hda/i2h6nznYV4yfLMaBzhwY&#10;FvsNh/GGS3/Dprxmkt7QyCWj43mdA+3k+eCUd5KYh3Lop1LSXqrwO66PplygnHSolFykDDpeRi5A&#10;X+HhC8vH+MSI5eTHB4kme+GKW2FyW7EqK4n6S9FaO6GKB5Ho5Sj1AQ/JoWgziFoL7TMOZybgkF9Y&#10;/U6f8NcCeIN9vM7dh+0vB1pnwQKY0cxMd+TFGSxGKG9EorfCFVaDZVeCUZthilCkHBSnMh+uQ4y1&#10;nurKgrZw0PLIQUfOXJD51jPtlSjMXIoSP099JVcfSrKCEmygNPNPaYa78Zpr4eiZACnqw2vD1t92&#10;Gv1uwOr7gXtnx+5fpT2Vno/UFqZYbKZZraTdm89ymcl5MJ33eCrvMTfnATPDmZpsS423ZMSZ8RNM&#10;lxJMhbGGG+Fam0HoLX+5VV+llXCr9SSfvfTYrdSs1YSylYTa5cSWUwG8kPx+KaVhKfnEecQ3L8e2&#10;LEW2LCZ0L5dSP8T0OqlFKor5qqsmKyonqaBTVVHxerLhpnLBFlKe9yRdHys/CTb1nHhTBy3NQrPc&#10;DRZ+b5q+zSZCLApExCXqGefqWGYpGMbdUku6q1uMcShRd81QsEnH2ORqOJTqPCjXffhS2SlV1CT0&#10;PNrra7FHX99+eP5uvL4pRMBCAvIcoYs6Vs+dbF8aGToiUgcLinzVtTLuObxAqSXKarZZetVrPGjS&#10;86s1CsvQDX2Afqql4K6g9UzBMlnSNFtUN1McHQU+2JhJ+7jLe0WhnmSiXEvRLgXSpkUKJjkKBrka&#10;pgmq+uVOjyEq43h+5icBPE+Dpqhv4uIVLstrKzzU1UnGqKQZ6WSbKPpHmD0iJUUIU122E3XXklV2&#10;cgwPM+8LI11JLnY1KtrZcloZ+rYeKnppIS86ujtbsUOvxvqr6ZQaNvc1g1nFolYyiHC04sRgYnfb&#10;8/o3HmUFrvkZXhVFYU3vQGOtgNm+Mtu2PFM/za5h0t4SiTVEylsSpYpKraTTXrNoVRxaNZv6nk1q&#10;ok8MsLHsRfqGkAsL4GUmHAG8NjuzNveBOFrc01yGH3zNJpYySRUsyms65S2VUkumIAL4HZ1QzcC9&#10;BYD2E/sLqGbQTjnN6A6oZTPruWxALZtRgh2vpOBqWfRGNr2NRRkW0HnLnK3d6WlOP5PUgh1+1975&#10;qrSuLKXmdUbnh5c4UhmVXMGiVvNY9TP897OC+ileDZdVzWaA9wcwYA2dVkUmVVPIRcNDef197yjk&#10;Fg4T9qxMRgOb+Z5Oa6TiB3lk5jJj+2AaEcC7+/z1/XnGIreXSWskEU/ULAURwHgubn6NvbHFEa7R&#10;1lbpmztTs5uCMT65hYKvp9MqqcyCSTivALh67UvgzWe6ZZbXNi/oWpz5uDADr1nLY9WQ8KUjgy/7&#10;eor7e0sH+wEdAm7nFO/DjAAAKq1cFjg9ZG3aX6WVy2miUztopAkBc2ptSrg9u73B3V6hHW+wDtap&#10;oLKxzlzb4C5uCgRrHPoSt49F66AR28hDPYx+3Pzw1BZh/ZC9czi9s7MsFK7NzK9Q+HMDLEELnVFF&#10;wb/EDyf1tCZ8aEpqbUxpa8rt6iofG31HozROsd/xGfUz9Lop8MoOt5EHJziTgmnq8hxpf4Oyu0mZ&#10;XqGNcgj/FQEMr+N7AqKBkfzPgFoW9T2fCa5k0zTnLYOUN9IX3Vz37E15wOvSiIaa7MHuKhoBnF7z&#10;DBfJbV4PSj4TNCIpoCsIE29pRFgDMyiwy2fRwLyC7e9JBDAcgc39iwBG7G8Hk9HJYLRSKG10WieL&#10;2cGFFwyupZOriNhS3EQVk9a2NN+/sd63tDgwM91BJOa/euPvF6Qjr6ZzW9rmjnwQ2iBZzSpL2fKV&#10;rnOH/bMa84By/aeAFsdo0vOymeTG6YT3jLDXc4kNgIXERsCpW11NbF6KfQ9YiW8EJT/kNd2vmBNU&#10;AepIFC8AVBZj6uejahei65bjGg5yenYyutYSm2cjaliBZQSP3DG3tCGnJNAiTG7dTG3fTu8EgArY&#10;dyWhSZjWuZrWAVhJbQcsp7QhsF+8mYquWwR9fm4HJei2m9O9nfVhI70DEbEARNkeFQ6Acj62Hpw5&#10;2LoQ9x7rkdNmFtqo5fvBKGTSLpHtVbT8omY3qe0osxvK6TvO6V2Pb5qLfAeey3pyK0xq21ZmF6J4&#10;kTEBpw7484OCK4OE/3JCKplB5bPRtWDH/bxe0EEQ/hbvlTfkmtJ3P2H8cSbYupTQCPbdyf4IRluO&#10;bxx/kNpk9uytlf8rR588p4e1YcFTTa8h0kdorHa1IoKX6LSScn8n02E13nAhWn0pSWMmVX0212iz&#10;2hfqL4VwA1D/+EZ1/3x+lyDuPfd5Fc09j3A/leiaxfer3E7s3isb3evHHbOo0MIUNMc7mKbvzzGP&#10;1rhH67y9Feb2CmNnCRHA5L058v4c8WCOcjzHOpoZPJjO2eZ7bLH1tuiK+yS1Y6LWJ4IehNc8wMlt&#10;jt5ZGrw53ye22K82PegMrTYvLAzhBMPdU9jmedb7pelaAfsdldjLYEzQGEtreyzBRmJhi4l3trJH&#10;oZhzrl5Ag7JbsYFnXmJ53yR7g85aK82rdzT2MVPyMJb1MZILNVGK0VGEl1bV0nphbhnv5JJnY5tp&#10;YZFsYZpobhxtZfLC2Sn6qW9i5yBhbg9agKCyfqJ1ZImqb5H6szrMs2aJp7XSAc0S/o3XH7265Jgn&#10;7136KKcrqxWPnRP2kkiVre+SK3IS3hbk97W+YRFbZpidLPwAa5wwg53bwAk3e4RzL7dY/sd0G4ip&#10;BpGkTyKAMVsU5x1B/O5K7dH66C4PdzhF31+hbm9R1rbxC2sTMzMTc/TJpTHcXh9RkPeuzz1k8MFj&#10;so8b57nTUrzXYuJzYUbydnbOWnLecnzRWsJrYWLDamzTbmrPZuLHlaiOxYjmxYiG5WjQ2LAS/34l&#10;uWEqspLuk413jSLY+VEdHvIe2M16GG6Eam9Gq+2k6gjTTRgRRl2PNWvsdN/YG7Z5WgyG2NKSn/Cy&#10;PLmpDxjxdtQoC2qE+YCX5oif4bCfZZubYZE+JlpGJPD2De+bN8M11F+6Og1GPyelBGPD3cYDzOih&#10;5ouJDgvxTtPRzpNPrRvtjZpcnMbDE5hZrzmZdby4+qmohtnY5qXkDyup/Zyotn73V9W22ZGKfgGK&#10;fh5K/m6qQY7aoRZaz9UVvRXEXdxMI1y1fZ4aeCU5BJQ8evrusUufvyMn9sFi4v2tZPvDNIfDZJvN&#10;aNOFYF2BrzrHU53gpMzyMF4Nd4ey46DSXKgoQ5j6Yjrq8Vy881KK/Vqq1UqS8Xqi4WaS6UqkIfOZ&#10;0YCf4zvPR1ku7kGWXg76vjoq8IpjIne9ldHhmiqRRlrRFvqxlgYx5gbRhjrRetqRBrqRGqrBGspB&#10;BtoRZoZxpgaxxnrRoDTVizTQDFVX8kNJPpa66yIv8UgD7WukHWZuFA921FZ7oaMeZqQbY2aYADDR&#10;j9PXigTtFsZJ98zTjPVilRUC5CThX8zLSjySFneVFoNXUkPLe6tjAvQ0Q030o4x0f8JQJ1JfK1xX&#10;44W2WoiWKjiNMCO9MA0VfwkRp+uXLe/csAW7y0s/0lQNQGJ/DXVfaKs/Ax3gaGDNUGNdWGxrq0YA&#10;9DWjDLSjwJnoqIfeveFw57q9lJiLsqKXhoqfCtoToKHqo6keqKrqr6zsq6rmp6Hpr6Hpq6zqroh2&#10;E5OwVtd65OgcHRRSlJ7dWPqqr7j8Y25uU2l+e/mvcWqCv+BfFktRwkpDqM4fepexkp6J9YoccgnH&#10;PU6YeBCLf5SAe5g47hg/7pBCcM4mueYR7+eSHQqp9oUUuwKSfR6AaJcLINjD4GH+UQF8kin61/ml&#10;AwacDvgFnwvgAZvMXquUHtO4PsOYYf3EPo2oMaN03L2iHquCDw4lra6VGY4V8goJ0iYvb6uFX5J1&#10;NnUOKa1uprF5m5vCleVFwNLS0vzy0vTKPG9lir3Koa9NcXYPiWsHA/zlZhy74iMu401PWE6df3wV&#10;ysBLUf+pgq6fvLafvKafnLq/rFoAStVPWv6xEtpLU83XQC3AVCXAEu17X8Hngbxv+YOK6geVHY/f&#10;DrjXjbnXjbtVD9iUfbDIHHRJ73dLGHJJHHFJmXTJILjmUF0Lma4lWIssvGUe0aaUYl9Jtn9NtH2N&#10;ta4ctS77YJ7bZZHdY5HVb54xZJY2YpoKGDJLHnPI67HLanXK7fCp6ghvrAx4HWIVb4h2VzEOvqny&#10;UEXrcVVxB7QDQctbzLYWcttbOFvpLv3TPh1OVbrNPV5m7LLwa8ThLcbYOn1omdw3h+/kjzWzBmtp&#10;vW/I3WWTbXnYDkAOrjMb35VD+JgNwH/MJXYXE3rKyP2vGCNvORO1U4TGWXLLPLVtZ2YIsDs7vDc3&#10;crg4DsdirhOgTdLhEv5gGY+sBIxE/X5hfwGIsv1/VgAjo/0S5Ij/OKem8x9EeJJ1GTGmoFznj65w&#10;hpZYA/+7U0CDo6xyh79wwKcH+iWf7/s5p6btC04H/ALY+MImD3llkRcXLr9oObmY8Mt9auAQ+3uq&#10;e0/bAaeWF4CoO6Q/6LbOHVjj9ANO80iDTfvzk8fLhCMw0xbGPq2OQsLJk1hMAbQ7B+1MQ5tMSEiC&#10;NrB7C8OH22wcg/AoMvemadgZ09yzGtFyaGs9ObSJpLTl3Zu2V8/YnvuDzXe/tfr6NyZf/YfuH36n&#10;/rvfqf723zV/++96f/hfZn/+X1bf/7vVpa+srvzJ9tp392+feSx6+an09WfyIiEKolEYmVgVmQRV&#10;VIoaKk1NKUNNIUNNKVNNPl1Z/NRXZWDupCreTJS7Gi9zOUXhBgA8/DwyGBHAqcpiAEQAZ6pLgTJG&#10;9nqY+MVIqStx8nB88KkATkCJJMvKJihIR6veCdO8Gq5+5bnynUA5tYdyduoiXpYONWfUks8ZJSm6&#10;xHSOkj/NsiDO8BYPvpvAldzmD+/whvf5I4dcmD3W4B5n6IA3ggjgbXDZT16vf5YvMj+fcjJJfoUv&#10;ptM/ApiNpxoYVJDJCSq/wjycluBkjfPxk2XOx8Ab1EmKgiFISIbW8MfLONAi5PUvM7tWWN3r3L6T&#10;cGEkUzQWCQVGfPDGycrxCJv8MdACtu7MYsFNvSoYXeONrfBHQAnqcLz79Dior02NbU5jt+Zxewuk&#10;vWXSwRLlcIkEbfGhNebxBu/T0co+tLME7dL2Nse3diYPoMJRdmT9pF30u4tqPpdVg2RNUq7ddbLV&#10;dEtxe1Tia5zjcrHS4ytCxu3ZCgVWvii3WGKuWmK9U3xnUOxwRORg+O5hv8Rhnwzg04AiNKQN9Zqt&#10;1RlhE5VeO15JVP0mVvFMDOpiLOpqIvp2mppIpqZ4pqZohubdRMyVNPXb6epw5ucEBclUZbkMddk0&#10;NbFEzLUklYtJKj8JYDjzM1oOkKoilaoi/qsgJjj5v5YCGvkxBADxvsiPJACnN9HnZCuL5GLESnRR&#10;aRiJBGWpZD0Vf7RUpKlub0H6IZuwxZhYpg7OU/sWmeAvxcAiq2eO1rFM61qhda3SPwDW6D2AdUYf&#10;YI3evyuYWKL0LdEHlhjD69yJeepAXXpkoJJMDAaVoqOSoq8apSX/QkMqzlI157Hlx9woanPZHnMM&#10;WuZscikzBDBDONAeNNFPT4yq0Fd/LHnbXOSqqcgVa5ToY33VcIwkrFqVJPwVxf0UxJ/Ki3vKi3vI&#10;iXkoSQUA0JLPTsoAjFQgRtofoCLrryzjpyzji4CR9kFQlvNTkvNVkHkKPrzKiD+WEn0ocdcFIHLL&#10;/ta1e1cvmp8/Y3D2O92z32uf+0Hnwg/a187r3Lioe/uKoegNc8nbNrKi9xUkHyhKPsLIeGJkvDHS&#10;YPAAFdlAFZkgFZnnKnLB6uhQNUyoKjpEWRE2wUrygbCFPZHB/xTIXoBTxYu0nz78AqQn6IB4YqQn&#10;PMLPchfxvkpyzwFo+ZDT9r/m/zQBjCzQC8e3oaSeykv6yEl4yYp7y4p7Sot6yoh5gDpokZN4ipRg&#10;VkjfcZO56yov9lBR8gla2kNZ1gsBtIB2sesOdy7b3LxgBbh10frOZesbF82vXzG7dc1a5LaNhMh9&#10;GUlneemHCnIPFWQf/7JEyXrIyj6TBRdT6qmSqKvyTQutG9pmN1UcbqOClbUK790rsDCKU5VN0UTl&#10;GCkXmKkVPjCjDjetLFIZo13QPHtzfChYX8tTSSHDzXFl+OMxjwDNU9bYQ4ez+C3e8OxYc4qLUeqJ&#10;tS0zRZeaKBWeLAAMyhJjxX9WAIMOoEQ0MOKP4XYdyQI1kXfmSkXaErla4m8ctHNNMZFaktkuRmuD&#10;jRBnAlpi7EyRVvn4rRX25gp3nYvFlabVedtHq0sGy16PwYhl6igU6GMKdNHpKtJFhipVtoYVdgYZ&#10;huhYTelMc9UiT5tl9vD2JmdllsjFdR3ycdDu7HxXTZa9UbyOYpKWbLqGXI6WbJE2qkhLtlBNIltZ&#10;LM8AXWCmXmajV3Xf5I2T6St7wxJrHdACLmCmvhI4ou/dHx9e+pPr+T84/vAb6z//D+sz/2Z97jd2&#10;F3/vcuMbT7EfA2VhGRwN3jx15LMNMS8ttSptDQDlljqFRqo5ukqpGjKF5rIJml81+l6FiM4QzWCp&#10;43uIceMk7fM3PwtgxP5+5m5/wRfe95Qvuv2FU/uL8FMQ8IVj/DUAfDhwdNLvIfK/wZB+/4lyZp9w&#10;c21UdnnEYIfsu4aP6S5xfeGirSOjoyZhB9CQtFcWsVa4rq98U1NbXA1z87a1mljoY3R5mn53rRlp&#10;0GqWZrPFs4A4GhBVZg8nsj15fQcLJ4jexV/axv64R7i4T7xySL5xTLnziSr2iSLxiSJ9QBXd517Z&#10;4V1bp8uuko3XyL60Dy/yQp2sMBgdcS2pC2pXv1G6cU5D9Jbu7dsa5y5Jf3vmBy3ta6P9vktsc3rH&#10;GQivCOfH65OFKCoQVQxi3jpmix2x7h4zrkDUsxD+OwgLLvKlfzwF9Cc4e/NPAvjve99TIPqNE259&#10;ol0/pt44pl47olwFgAoywl8B58q+BVFvQpTbP2vpqyca+NIR4cIxCeHHT+TzCBDpIkS4CY1fPxy6&#10;uDt0Zn/s7AH2HCywcZcOSbcOKJKrY6LbBGUhVnNj0miPbNtY53LL2ecPzsVfOxX+6FZ4/fHLmw8L&#10;rjrlXrLNOmeR8Z1h0tea0V+rhH6PDvhR0euy/KPLKK+b2snfo2Mu6ITfsAg9b+Aq7eYX09xHhiA6&#10;BPmWjZ81irl0/+W3bpX/Ypz+L85lv3mQi3oY8/oDES848g4tvi1pIynjIinmJifpqSTlB/4Cngpg&#10;8DYlI/dXAhgj+UJNIkpZKgIl91wK7ZPyZuwdebqUQCmnE6tY1IKJkSoi4e8I4BICFhHAoHyJmyjC&#10;jpeR8K/plMqTtM+I9EWWEUVMEtKItIAKGLZofDR/ZChnZBDsXk4mgKGq2Yw6Puctiw7GR5RwLY+d&#10;PTwQ09Yc0fQ+pK7maXl5WENLZHN7/IeP6UN9BfixCgauhketF7C6FubLhid7uWuvu2h69yLuSrrI&#10;yHory/mrinmoS/lJiD+7IxUujk4RlXmOlnB1U7Xpee4/E/fwONlyP0JpPVhGGIVeSTRYidXZC0Nv&#10;BsmsxmgO+6ImUx2gqQ5oj7E/h4XWuMdr09DqLCyAVwR/EcDr8E9jj9Y4sABe40JCNiyAaY2UJBt2&#10;tO5COGYzCrMTqSQMRQlfoHejlPdDJI6iFBdDNIiRZuzWJEg4Dm3jIWzNarj9/nPD5UgML16WlCLP&#10;TcRAITpQsN5BCGY7Smk7BrMdp7oVr7mVoLOZqLeRpE/1liR7iuMf3B60+7HH4rthu3NMT9GFMLXp&#10;SL2pWJP5JMv59Huz6bZTKdbcBHNOrNFUrPFigulGotlOvNFuhM7WM2XhU5klb4WVMPO1uCfbyeE7&#10;qZmbKRWriXBU2UJC21xCy2xS81xKw2JK42JK82IS3LgY1zof9n4ttY+fPfra+609JkRVJkhNJQmj&#10;kqKCTtVAJRjKRVrIBVlJPbGXcfHR8oyxC1wemoTWFo+mWBsc8o6AuiegQtPs/YnxeF2TImP7Yi2b&#10;FDGdxNuahSjrl8qOaXIW2Wp2Gcr30hWtM1BWeQp2ZSou1XpP3pl4RolpRshpZlraHUyM7tPHp7Ht&#10;pOF3xP5aYuP73rzSFJfHFrdF/dDqtj9c8r0g+k7bsUXTrUvPt8M8qvpeQrRJ1D01XxTa/a5agJRZ&#10;zl8JYLmnUSiPDAW3MhW3AlnLl4rm2Sj9LHWTeBW9nwXw3NYM52iGDM0QIR6hKjpK6QpKH+Ouq5Oq&#10;gE410i80VAz013aaiA3dzHq4Ga8tTFY+yjM6TLXdinadefqoVccoV1Yr38AuwsQ20S+wt7e7h4Kt&#10;Gul/Q8JV4AllRHIpGfeaSaqbYjXMcmt49GLieEpfZ1Tb+weFWa75GW4Fme6l+aEN1dmjfWDrx5XF&#10;jqmprqnZ9qmZ5unpWj6vik0vp5FKyZMNfGoTfaKXMUGfoQrXeCcRwCxonbexNLUoXBig48r6Wkuw&#10;/a+Y+BIGHs4CTSO/pZFrKQBiHZVQy8DXMPHVTPzpGsDI/YvcsOD+RW5k0F5BxINGJHK3goirZTNq&#10;ObR3TBq8YitpsodJYM7R1za40Kfpwy3q4tTIJK79dXNVdPnL4IrKkLpGn5o3AY3vIj+0po72F5Cx&#10;r9i02iluw4ygmsNsnpt+P8WrZTPByEWjI3mDA7V0aiuX1cSiIwK4/kQAD3BJjBXG5uG0cIu+uUnd&#10;OxAIDxaYS7w+Fr2ZAovYJha1hYY9FcCb29xNIWN5ibK1O724O4ubZXQyKe8Z9HISLXN4JLqtOWek&#10;r5yMraQR3tCJ79hwcGoti9q9MNOzOPthRgCOXk8m1uCxpYP9We2thf09SEAwuG5gUzuf0znF65rm&#10;I5Lyl7Ty2e/ppA4GCTfHnt2aEW5Pb22wd1apn7boR+uU3RXS5gp5Q8ja2Bas784s7y3ipgXDfHYf&#10;GzfEG8UvjPCE2JU9xva+YG9raXttbW56iUTjD1A4PVx+56ygeZ6LrAH8CjdePDJQ1Nub39uT29eT&#10;PdidM9ZfRh2r5uIauZP9PDx1nja3wFqZJx9sUve3aTOr9DEusZVG/i8K4M9jf0EjuG4lODilNpgS&#10;yPLVbxmkYuxI7nBvJHjRG99FN9fFtzem9XQUjA2UEyeqaIQG0G2aU8OigB2LJ4YrSdhqOukNlQCf&#10;zMkywHAiaDoFvpIseLnl91wGHNrL/UkAdzAZXXTGRzrjA43+kcnq4XJ7+LwONqueRgavUcnYCPhD&#10;U8fjtc/Ptk5PdU5PDcxM9zIYncPDLwuLPe456l4Ts74i7n1LMfCqXPR1dJa0cY2pf5VJQKWRH6De&#10;KnTAPYMTVb2a1fmrAhiApIBeTWhaiW+cDnuL5HZeT2pBGgFIcDDg1ApvpLRtp3fuZHQJk1tBO+95&#10;JcO/hPK0kBlQyg95DVpAH9BhL+vjXna3MK1zLR3mCwf8twTwVmYXkoEZEbGIqd1Ih1NDL8S9X4xv&#10;APX9vN6d7I/gISeoYtwxacgiqksvqF07oMc0jPwga/FF9W5Kx2FWtzAB1tvgbHcyP5zEIsO6F3nW&#10;p2r51ASDg4KtSB9wCFABR5yNruW9qJqLqQPdQAfEEINLBzYxg8oZz8poASX0wFL281czUe9gM53a&#10;TvUpaLMKqbLwLbX1TDCzzX7gMpqfutlXC43Ubr9LWszyXEpxFKbaCJNMVuK1FxLUhPn601m6UwX3&#10;dxpTIWwvhKcctozPF3Zuv+zfyewWxjQsPHvN9y7leJQw3Muwfi+n33UIsRPQwjQkXIRWZqAV/uEK&#10;b3eJubPCOhHA9K0FMuKATwQwDZoXfJrHHS8U7836bvOMNhmKe2SVTyRtWAATtSGKEkSS2sOJbo5J&#10;CEcwK8M2gpFo8nhZD/bdO3xbOWO8cpZTvTBdz+e302hDVOrM4vr04s6btskH4aXKTzKkHubJe76R&#10;fVKBfpJ5P6a0pp/AXtzs6cZFBWXa6vhZoP3N0eE2WokmGtHKCn4ohceqGk8xyl5aGoFm+uFWxtHW&#10;xuHOtjERL4pKylu4S7uzB9BH9rxHVpXMwwQ5rxLl510yge2o5x2ywS13vWvO2+edtU5B+xSHVg43&#10;4mY4wl3m4swobexN57vEqvyw14WxrXU5Ax8+cPCj/AnGMmFpF7+51bE+k7XB8DikmUJMZYgsBU1K&#10;HuDUd2mPdqbTdlaa91cnP80yPs2y9pYpwnX8yiZ2aQO3ukrZnufukDnbPVRa2ruPD8N6nN1H3Ryp&#10;fvZryb7zic+EuYl7hTkbOXmrKUVrqVXClHo4mD6+bTmuYzmmfSW+fT2x4+SnFXWzUW+3cjvXM1uX&#10;Ymtng4qnPBK5bgGc+7as+1pLfqoLz+SWI9GryXq8GNMhH/16R72qe3qv7dTaPPQnwu1oiU7sZHt2&#10;ojU/yXI69R4z0pgYYjDxzGjy+b2x5/c7nlgWGmBC5EStr16yv3vTFy2ZZaHW4mlOCL/PT3BZSHRe&#10;TXu4kPyYEnK/zdXkjZ1Zs4fHZGK6oPgdN72GE1fNjXk7n9S4ldmzndm3GPuBFdLYZJNZZBAbhgn0&#10;RPm6of3sVPyNlLy1ZFyctb2f6DwKMXmc6fik6smDTh9HQpj9XJLDcrz5VoLJXrLpboKxMEp/IURn&#10;JkhnJsCI4qxLcTKju96f9vXbjkk8zsg5zs7cy4pdSXy6mf54M81pI8l6I9FiJ8FyPcKE88y4z+te&#10;9WPnTAe3YEsPN+NnFgYROtoxauqxCvLPlRVCtJVDDdUjzHSjzfVjYXdrnKinG6OhGa6hHqajHamn&#10;Hamj+cJYL9rGItXcINrSKNpMP0JHOUBB8oHEDTvJm/bSd+/rq7/QVAlRQwdpqYYiawCDcYz1Yq3N&#10;UkGJaGAA2Kqh/FxbLURPKxij6C4l5ix2x0H87n0ZCTdVJT84/lgr3EA74iQUONpAO0pHLVxTORQM&#10;q60WbGYUZWUWp68doijnLiHidOvavSsXzG5ft5GVfKCpGmCkF2asHw62whHDqs8tjFINNBM10JEa&#10;mHB9zRgTvXgAGBDcIOBY8EFF7CVEHSRE7eRlXFQwXtqaQSoqAWi0r6qqv7ZOsLbOMxVVL3kFZzUN&#10;dzXNx5o6TyzvBQU+z88paCmpgIOA/5YA/lv8y2q53lqZ2WGNO1QXs5oVN+4R0msXO+FUOmBRPmFT&#10;M2n7duJeBdGhnPGgguryEmuTRbbNpZxAtcsBUOxzqA65ZIdcgm0W3i4LZ5eDs8tD8kJP2hUCTg3u&#10;F3whfb/gVx3wrzJpVTB5sgbwiEPuTxHAZvH9RrFjBkn96lFYwwzSvZeDFgW9tsXdD96+fFBnZlEt&#10;qld6Sy32rpo/Su+xs3d41svyd+8b+ILpqelZwdwie26eKOAOMvDthIGa8cHIt81PX753iC/R9U2W&#10;dwi5ZeB5DuP6jYyjsl2yomWitGGcmGbUbUzYdVToNfkXEpKBhqK+9yV8PRSfP1OLjtFPzrbKrXZ5&#10;1epZ03i/pMWxqMMu/6NdXr993rhTIcGtlPSocsKtasy1asz59ej9ijGH8jH7klG7IvB0hm2zh+2z&#10;hhyzB52zBlwzex9k9DzI6HfJmrB/ibcuJVi9JFgUEE1zCKaZONP0UbO0j6bJ9caxNbapNe7FuQ9z&#10;3fUD9WScZKTtr2g8EjXze/wsp7t5EuKtQTT2XGvd+KvUV8nujW+ixsYq2ZwPc7yJdQ7pE48Hzc1C&#10;82xokQHN0z7NkY9m8QfTE7ABmhpcpbcv01rmiO/4k68YQ4WknixcV9p4e9p4W85wS+5AY1bf+wwA&#10;qAyBT6StedzJOh62forQOEdpXWZ2CXm9OzNDews/xRGeGMHxnfmJ3YXJvUXs/hLuizWAAYhA+lz6&#10;fs4XHveUL7zvKcho/3UQ/fmP87cEMGCNN4IYVlCCbkjPfxaw76/y+XERQP3zHb/gdMcvON39Cz5/&#10;jn9hDn5Bd+bhF3drFr7mG9ND4OILp5DU3Ei8NSzdwdafXuWfvS9g6zPpi3AqfZEAX8AX+aIR+wsA&#10;javsvmVmzwqrF7QjFhnMut25vt2F/v0F7P4i+WCRcbREh5aI0NIktEc+WBqFjuf4izPPMt7ctYy6&#10;aP3y7r08E+sAN3MHLxOLAAO9EE3lYCXJAOk7T8VvPbxz4/6N69ZXrhn/eM7o+2+Nvvm98df/ZvjN&#10;/1T99l8x3/+ryrf/U+2H/6X9w2/0z/2H8fk/Wlz4yu3OxScil30lbz2XFYlQkIpBy8Rh5JOUZZMV&#10;76Yp3UL8LijT0beTUdcT5a4iKwEjAviUFPStBHk4xheQoHAbcb3xqFsvxC48v3suTPxijOz1RMU7&#10;nwlgsXhZuViUbITq3Rea11+oXwvC3PGRVXOVsdeTCVY3KL5skH/JPD2krG96bfuIi4fYfVvcfnA3&#10;gYu/IxjZE4weCEaPeDCb1J4tRt8ue3CXP7I3PbYzO74985e78h/n1Ph+AXKn/5Ivptl/CjJ1wdxD&#10;FC+ogIegEdxoCMid9RPwjwPGDxZHDhbGDpdGDxfHj5bHjpYmQAmt4aFNAiQkgvrW1ICQ3w0mj5DX&#10;vz+H3Zsl7M7gd6ZxW4LJTf7EBm8cIOSOgRK0gPaTVYRP+szghTPYtenJVf7kEm90mTu+zB9bE8At&#10;oI60gHKFNwHaQR/ABo+0v8SDDoW7n3ZwM7y8D51Py1/fL3xtlFImF5RzyzXlvGn8Ga2Ym4Y58vde&#10;65hkFAfnj6THjqfbNPr/2PL0f5CTz3CzRSejrw9GXh1NvYIvPsOs+Waq6Zvl9vM7H8SPepSgQa29&#10;Ts2Ft8qkDLnOANFym2sp6j9Gyv6YqATmjHSGmjzid5OVbyYpX01SvpymfjtbWzJLUw5sTVNRyNVW&#10;zdNVSlcXT1a5lqx6KVn1YrLKlSTMLXhtYEW5RAXZvyWA/yJ9Tx4i9WTlu/+sAEbM7ucCGLk1kPZf&#10;IJaJFisxVElVlonGSMXrqfgqSSc7WM/1tu8ycWu00Xly/wK9d4ndt8j6OMdon6W2rtI/rNM+rFG7&#10;QLlO6xbSezbofZuM/nUq7ICnsZ3gVQYv6+4sYZ0/2VuRHaGMTkGjMzRU07SVo5Ql/OSuBamLxFii&#10;01z1gy2UkjzMx94X7E3hdmbI87SxKTIB2oRWuDttb4aeOkWpS9thRO00pB6pSj5Rl/BQlfRSlXiq&#10;LOGJkXiCkXiEFn+gKO6uKBmIkgxWlAg5Kf+CikyIsvRzBBWp58qSwQCMVBBGJkBJ1g9GDk4djCwr&#10;C68sq+ClJO8uJ/VAUsxR5Lb1revmN66a3rxsdOmM+pWzalfPaV77Uev6jzo3LxjcumB664K55E0H&#10;qZtOMrcfyt91VxR7ipH0U5F+piIThJF/hkb9Coi+/Wf53O9+4YN/CegvJ+WD5J0+dcCf53xW+EwD&#10;I5Vf8Ox/vwD2/6dQlAk8OZlAcDLwIpc/jQCX8pI+suI+0qKe0qLeUiIeoJQVdb99yVb0qo3EDXvZ&#10;u84K4g/QUo8x0k+UZdw1FJ6qycN53ktCIAAA//RJREFUwkELaJcXdZUTcZG563znmiV4rW9d/7IU&#10;u2snLmILvlpISzjKSrmAbxcKcg/l5T3l5OHkouBklCUe6opaW0oYPpbTC1JUj1ZRzTfRydVDZ2rL&#10;5+ihUjWl3roYc2vz57ijU/OklRnaGn2yIzPNV1U5UFW9+Mnj/clhiE2EVjibnJG9Wdwyo3ee1JH8&#10;2DhOWzJfV6bEWBGRvnk60ogPRuwv4nH/EQGcoyUJtiIaGAHUC7Qk8jC335kqFmtJFOhKvXXUSTOQ&#10;TzJR6k0PgebJ0BJ9V4CfY4ysLlB2tqdI1MH6ktQcR4M4pTuhoucjxC/FSlzJQolUaKDK1eWrdNC5&#10;CmJpMrfy1KTLjFXKTFULjTEpVhopEU96B2uFa4ytBfKuAAvNkrbHOghFKekm6pn6Slma8jkaMoWa&#10;cqUADekidelo2VtRimIJqjJwLhADlTxj9XwTDcArO2PASwudDF10qpZCuo5SoppsiPxtt1s/ON34&#10;1u7yV9bnf2d19rfW5/7D/vwf7l/8ylPkfIDk1UglMdi+G6oWmmgUmWoWmarn6Csla16vc5dee28L&#10;kew+jcntj16AaOch4tcnfPOzAL4ALwkM89ce92eOsT/+Kl90+wuIACZdhgEVJIZ48hI0cfuEG9DE&#10;BWjyDIT9BsJ+DeG+Ph77CmLfgAQyu0SxmcE7U8Oyc1gNLtbdzloJo2IgKaWtKG+pgX6kLPNE9oaT&#10;+HlbA5SvhsR9+avakhckVe6Kuplp5cV49b/z2iWaQww5iCUH0UT3CFf3CJch1g1oVuL4RKZC9FsQ&#10;4y4cBEyVhAUw7c6+4OwK49sVusw6w5HU5pUZYG+LNla9ZiV/6ZGKaIgOOloVE3RLxOzMddnbCgp6&#10;NgpuTy+9rZLprbs2Xvn1Ttct6KPMQT0K6lWBJq4fkr/eYf5ul/X9IUnyE17iRLH/ESL+eEy8inAS&#10;/nthb/Ls7sSZvyWA4ZV6qZcBR7Qrx/SrnxjXABDzOqj/GtfhZwRz5xMNDnE+pt44olwHIDL4r0AE&#10;MPUODOXuzw4YjgOGyJePCBeOiOePiOeOiGdgSN8DjgnnPo1dOBy6uDfww87gd/tjPxxgzx7gz+3h&#10;zu/ir+xTxFbHRHdJqlsEnR2C2T7FruGN0w3TJ3+2Lj5v9/LG/UIxt0KJBwW3nLMv2qdfcSn40Snv&#10;G7uMryzjvzJ78bVxwLf6Ht9qPv0OE/WtUsxvZDx/j3E7b+R22+7J44JXE3vQ+DaUO7As7pL3g3X2&#10;N66v/8Uq/789fvs/XPKuWvkGpL2aFBzmVQ0qqj8Wl3ISF3FRkHn69wUwWioYEcAq0pEK8iHSGN/M&#10;WlwtZaYETy6nE9+waQUTI68J+L8jgIvxk+Vkwms65RWVVELAvsRNlJHwVQxYESFUnUT9nmqkVyfL&#10;AL+cGCsaHy2eHAcPa5j0ei4bjPCGSQODIGHEoMwa6o9tbwmpqwFjtszPAOr4nHdcFjhc5sDA89qG&#10;oJr6gOqawHdvgpuqoz40pA115Y73vaGRG5jsLsZ8N2U1Mr0VpfxUQtIdJeGpKvZEXcpXQiz4tlS0&#10;GCZDRC4cvMlbShuXOthRn9sdJ1seRSuvB8ushysuxeutxOpA0eorvmKwAPZTwGY6QTOd0DYFWqPB&#10;q/+uzcICeAUgAB9KPhfAh6vsgxU2JORDm1xYAFPeIwJ4MUJ5K1p5Lxqz8UJB+AK9E4kR+t3YfS65&#10;GKxCCTejNcQezvVCQixEa9pNeABFWW4maM4ko0npCswEpaNAVeipCpSgcZyI2YpEzQVJcf0l+MEK&#10;ywn6O9n3tjKtNtPNwAmznoqP2f7QZ/r7McuvCA5niW43aU+lZ8PU1pJNtrNstnNshRlWKylmKwkm&#10;64mm2wkme7GGe+GIAEYtesivhVmsRbltJYTsp2XupVVuJNWtJLQsJsJrAMMCOLlpPqV5PqV1Ialt&#10;PqFjPr59Jbp5M72vz+91ICbQRMJLTzFcFZ2gqBCPRsWrykYbyIZbyT+zk3V3U3wUauyX/Tj8E50H&#10;Lcwe8Bn7M6xtPu1gignN8qdbW2J0jPIMbXKVzaKvK8deVy3F2L8z8CjXcouTMUpAmWYo3ctXcShR&#10;dalQc6tQdynVcHpl/KDM+kGNlz9EIUIz1N0Z7CyrhzXRPlRVFePw2OKuNOabs86iUtr/9scn310r&#10;x5h1aLo2Yx40qD+tNglLt4h1NwzV0/VH6YfKWeSLG+RJqcQry4dayAd6KvpFK3lnox+VYFzypM0L&#10;UaZZ8no/CWCXJxCNeTg3uzHDPhIQIT4OYo1XRUVgrimYavjo6mbIKaUZGpfoKQQ/wdgMRwZv57hv&#10;xGkJk5WPc/R3E8x3Ip02n/v0m1gVymoWGzqE61kF2Di2tTaPMEj1uLEGFq2aTG3g8ysohHIqDvCK&#10;Tqhikd/xGQ2z3KZ5PiiL8KMh79865aRaJUU7ZCbBMcF1NZUTk+/w5Do6s57LfSfgVfGY5UxKGQXb&#10;NEVvoI9/oI1Rp8hrJ0lNYQG8xttcnFrbWhlnkysG2osn+xABXMYivqKDO5T07mcBXEeHBXANi3Aq&#10;gE9vYeT+BY2IAC7FwQtvI0q4DD8J+r8iYysI2FfYsRrcaDcDz5yjr2/yDreZ0D4L+jS9fzhDmaZW&#10;DfYkNbeGNbU+qix7UFn88FXxk6oyv/fVkR9aU0b6cnFjBbjxag6zTsB9P8VrFPDAe0Xh2Mh7FqON&#10;x25i0RtZzEYOq55Oa6Dh+3kk+jL9cwG8cbjIWuYPsuAw0BYOs5lNa6FhO8jDiADe2uFtbTDXVuk7&#10;+7NLe3P4OWYnk9LAZCACOLzpfWJ3W9ZQT85IX+H4YBlhvBQ7WjDSX03Gv2fCCajB0Tu47I9T/DYm&#10;4y12IrOzLaurPedjZ2F/T8X4CLh64Ih/SwA3sumtAk49g9DOJBCWufP7c+t7UxsbtB0h6UhIBhys&#10;EXfWyFtr9A0ha2uHL9xfXNjfYW+u4xdYY1MTEzMD9MXh2TXCmpAJHW9De/vrC0IKhdeLo39gsDum&#10;eQ0zrNYlQefqTP/qYu/SXCeP95aAz+vvTexsThv4kDfZW0IaqCL1ddJGKHPU1fWp/S3+4RbtYIc+&#10;u8YY55H+KwIYUb+n9vdUAFczyZU0QhlpspQ4UU7GvmGS6wWsplkeksMcXOT4zuaolvqYtoakj23p&#10;/R9yR/tf4kbBZS/BjVYQJmoY5Do2DZTg0oF7BKGRSQMXs5UFR1R/LoDBK9LJgO1vN40xyOH1szig&#10;3kamNBGJ9UQC4B2Z1MjjgjsFTFfwh6wMN/GOSuzhc/AzU7zZ2Q8NLXlBEbEWTpFoo+AbCgHfivp+&#10;LZKt6FCo8bhMz7tEx7NU27PeKhTrVwjeBj8XwItJTQBEha4lwgiTW5Gg3lMBjMQEz0fVToe9BYD6&#10;dnrnp4KBjZQ20Bl0ACVoOczthV4OQ2XjYEcEbvArpD/siTO6NtK71jO6vnDAgL8lgBHvi0hWAKgg&#10;phaxsDvZH7cyu0A7eAjL4JS2pdDq6aelZKf0YcvoHtOwAcuocccknFsGN7Cc7V8qCK0CfQ7z+naz&#10;PoJxkDGRYQGfy+BT+wvGB0fZzOgEm+Zj6xExDDqDI85G14LKbk43VDIClY/v5/UuxL2nB5bivfKI&#10;TwuYQeWCF29I7tkNRv6vTL1fOfokWdjH37tXGx5ILE097qk8asnaKg1aTHZcijffSDPfSDGYi1PZ&#10;KzVhJ6tgY/TnK19A5EFoZhHqp03ltS5ltm9ndUO5/VDuIJTWuxHezPasGHyYMZ5VxuloO6RToRnu&#10;8SznYJ61v8RBBPDWCmNrmb618FMQ8P4s+WCOfjQ3DSdkWq48XHi2KzDZZqEPaeoQTQciG0JUfYih&#10;CjFREEMGoqEgqjZEdRb0BpCHsrqGSl/2vEoYaE4mTxTxOFV8XiONNkBnMAQzc0tb4G58nlWn/ihJ&#10;watQ1KNS0vetjFe2hl/Si7LqjyT6OJnV0jjkcT/GWjNQHxVooRVjY5psZBCmru2lqestLWGPkrqv&#10;Kv9AC+1uquvn55FWWzPA4W/Mbh51EBjPi6t1n6XJeeXIBdTKBnWL+X9EhXbJPm+66/Xm4v3c644Z&#10;xhHV2e208dld+vwSd1HAXWQRePgmbG/eh8bo5rrI929rJz9+JHeTZ4bnNobX1hpWBCkbjEcQywxi&#10;oCGKJESQOiZqHTC8d6dzNpfat5dw8FLKyzOHa3QheNMSjs4JJ5dWyBvzXIi/utPDpKe9H/VJG30S&#10;3GtnO+RsMhX5cDbJX5gfd1Cas1WQv5ZetJpWuZ5au5LcuBTXMh/TvBgD5lLHdsZHeKJmtK2lNs3E&#10;v5tPqAd302Zs/U5YxWZQyrqvz+rTezPuSuzHtxjet/hhitwYI2ywecdji7r7pm/t1etd1bo8dUaC&#10;DClRJpxE05kUs7l0s/2yBwsZNrQoU1K4OTXWiRDp1utnV/PQKsRQ20ZSROOb35p8/+9hiteaHujQ&#10;IhxmEt2Wkh7NJjxgRj0YCnCsd7N85WzdFOg7kZI5U9owld8gyHg3nfxuKRH+SYcwtn0tupMf1Djp&#10;Xd3oVJRvlhKuG/FYJcBK3t1IwsFFxdnf0C3B5mG+k1PNE9vhYDt27L3FBPO1eD3wYW8jVn0tUm3x&#10;hdrCC82lKENhtN1+uA94gjxXT5qDB8stcD4gdi8xE8rPEcYHbac83Ulx3Yy7tx1rtRdrvRVqxg8w&#10;HfdzqHl8P8nC1lPLzlbLw1I/wtIi857NSy2NeE2VaA2lYHVUoKZSoL76CxP9OHhlX4NETe1oDY1I&#10;bZ0oHe0oLc1wQ70oa7NkE90Ic4NIS4Moc90wPRU/VZkH8nftJW7YnCwP7IGS9lZVemZ4kgIaEcD3&#10;zNPAgAbaUUa6MaDUVAnRUH6uo/7cxPCFhqq3ovwjlOwDWUk3SVEnWckHKoq+GspBsB7WjDDUjjHQ&#10;itZRi9TAvFBReKap8szEIMLKLM7cONpQ94WWWiBK5vGdG7Y3r1oDRG7ZK8g+0dEIMtIL09UMVkMH&#10;aqtG6aknGGmnmOmnmxumGesm6KiFq6GDdNRDlRW95aUfykq5SIrZi9y2FL1jJS11H6PkraTkg8H4&#10;qar6q6kDfJVVPNHKD/UN/TW03ZXVXHUNPJ54Jadm1hWVdhUUtZQVdFT8M/zLYWXATon/YUUY9Dpt&#10;KSV51DWkxyJuwuE1xbmd7txDcmiZsHyNvVdGcy6n3H85YZ1BvJdNsskh2WaR7bIp9jlkx2yKYx4A&#10;b/eTAJ60B/zsgH8CTuD8RUl0LMLfL/yiJDr+pTxZQrgQiSc+yTINyP1FmYezhTXzpEPBuGMBvAaw&#10;TfqAefKgSSKcAlorjmCWRbMvGbUqHLIvHXtcXe/R6Hu/WVw+SRIVpmMcL6f8UFzOQlXbQcfQKTKh&#10;KDalLC7zbXR6VUBcgXNAjL7rU8V7jyVs/K+Z+f6o435W9cEl9Sd3df1ljV5gTKLFlHwl5cHX0SAl&#10;hVBtlVgLnUxH0yJf05c5Fi9rbcra3aq7n9R1P6zudK7ociz54Fjc51g85lZKfPKK9Lgc61Iw4ZAz&#10;6Zg96VQ0YFMxaPdm2O7t2P0arFMN3vUt4UEV8eEr4qOyyQdFw65Zfc5p3c4JH1zjPz5M6HfLGLUr&#10;xlmXEe6VkO8VUu/l0e/l0mxyibYFk/alH+xetj+pbgxuSXhQaIzxkJeyV9B+ckXZMij7NZG+wCWw&#10;GC1dwv6e3ZFOQnVmSYxbSoRNfLTDq7II8kQznBVqdxPa2YQOlqHDRehwHtqdhjbAV0QqtEz8tIg9&#10;Xhw/nB/an+vbmf6wye9Y5zSvshqXGY3LrI4ZSgt7vI7QVz7WXjTYkjPYlAvKd4UvaotfNJZFt1bF&#10;ddemg5aJzmJs90s+uXaKWj/HaF3h9m7OjO0tEI5WKNA6dX9xYn9xbH9xZG8BXip4d24CfEfansWu&#10;TA8tnbAyNbwyNboqAIyv88dP1pTFbU/D4bPbMycJh0+iS0+N7xcguvGXfOGr/lNOIlkndk5k539e&#10;zmIRQQWf5ElgolAwtsodXmYPLjL7QQVsRSTWqawC9Y1pOGz3Hyr/trhFAiJPwyKRo4DxwWn8Kl/s&#10;fgpylF/yxe4/cSKAdxfGd+bBtR3ZnBkWTg2uCwbW+P0n3ncYNG7PjYKtoM/e4gRgc2pkC4nuPbG8&#10;OyeWF7z6e2AowIl3BFtBt03B8IZgGNa93AFYAyNRwogeBi/91AhoX2b2LDK64VDgkz7r3L5lVvsS&#10;sx1e45M1tMKb2J7FHy3hoTXsp+XhRWb79hqdPcX1TS67bvjssmWunFu5hVucu5tfyMPHyQ/uF9w3&#10;e2mtVWiskqOPTtFRidfSiFBXf45WeiYjEXDnsv/1P3te/b3tlT+YXfmD0YXf6p/9X9rf/qvW1/9d&#10;84//l/Yf/rvav/037d/+X6Z/+nebM1+5XP7B/cYl7zvXfO5cDZG4GSFzO1ZBLElZOk1dPlMdlaEm&#10;n64mk4yWSsZIJCuJJymKJSqIJqBE4uXvJsjfSZS5loq6kaJwK1Huerzc7QTU3UjpG4G3zgGei1yM&#10;kroBWlLRoulKomkKt1Pkb6dIiyTKi0Uri75QFwtQl/RUQTsrGJujHupqxN9RipWwzhexiu0kLxwe&#10;7e7RPkLcj9vsHjhfMX9ke2psf2occMAfA6ySP65TezZYQ9u8MSS2FUwhmCns1hT+pISXezwJ4x4T&#10;AmZH1+dOmB1bnUOYAHVwy2yB1336yxK8ZL8KPOBfz8C/D3LLgBNDBPDpPAeVz2cmshXMqFX2xzVu&#10;1zrvw4age2u6d2e2f29+cH9h+HB5DNrAQ9ukT2tgqMHN6b7N6QHAyc9KRjanwAwEjP+EYFLIG9/g&#10;gxPAb8wQAGvThGU+dp43Ns0ZnOIOTnGGZ7gjc7yJpWnC+hxtc5G5OUffmKUJpyjrArKQT9oQEDen&#10;SBvT9BkGaWFGIFia/UDA+ecWids/+pOW/R8NPf+nnu+5B5nfOqScs03DPKlQNM/S1ktL9ns7nlxC&#10;ivahxhnyMlALBSKLRXcWiqTnStDkDAli3l18yXl82Tekij8xqs7O1Iis1GO2m804hRqtvjfS9X4b&#10;LPn/CRL9bZzi5Wwt+Th58RSMfJYG7DBgX6t8M1XtRqbWnVTV21laUhnqMklKcPhvjhYmQ102FnU9&#10;Ve1Wktr1JLWriarXEjB34tGicQrScYqSaarS6aoSvwT5sUKainiGmiQAVJDfKKQqi6So3PkHy1Tl&#10;OxmqIhmqcBxwmjIcGZ+KgX8hkYK+kQXHx8N6+PMSkKlw65WRSrqKdBRaMlZP2QstlfHEaY+B22Dg&#10;Fqgjc9ShRebgMqd/gdEF/mzNkJpPBHD3GvUjABbAtF5EAK/S+sDkX6L0bU9hV1jDs9Re8HeH0VWT&#10;qq+ZrCgXj5LK0lbKN1VLM1CI0hAL0bjtg7kWYiDppX7bBX0l19duabwFWqKsEIamsaRZkuBgfu9g&#10;4aj5dY+F9oM7F9Tl71ooiTsqiTspibmhxR8CMGIwaDFPlNgzWfEQOTEYWdHnsqJB8gh3A1AigShR&#10;fwWxACWxQLT4M4xEEFoyACX+9CR3jRf4jKsg81RR1ltJ7qmSnBeSBBh8+lSUgwEfZ+WkXeUknKVF&#10;bKTu3hO/ZXnnitmNC0ZXzhpc/F7//Dd6l743vnLG9Pq5e3cuOYhfd5W5444S81aU8JYReSIt9uRk&#10;cRR4tVpEM2NQ/uBwvwK8zC2cUviXyEn6AUAFJR2gIBOoKPsMtrNyQZ8b3y/4FQEsHSAj7iMr4Q+Q&#10;kww41cCnJvgXwPZXSdZPUcb3JO7W5+QM/z6nZvcf5K/87n+KnIQvQB5cCkm/00YF6QC0XJCiTCCo&#10;y4InKO4D+oC6kpQfSsxDUdxdScIDLemJAOqgRV7kkYLYI/AQXrtXxgsjA9qfoMQfaGC8VdDuivIP&#10;ZCSdxe7a3bpuefWSyeXzJpd+NAblzUsWd6/dk7jtICPqjJJwA9+OwHUGV0ZF9rGunMM9BQtPdfM4&#10;I4sCS6sEjHymmnyGqkyxsVqBmXoYRqTOxxFapMyzh+i0Puh4hdPbkupsF21sEG2gV+HlvjcxdECb&#10;hFa5m5yxg3nSCnNgnTmY42MbqSaSrSnx0hAFyNOVzNEWLzSQKTdXKtSTLtCX/kwAy+ZqywBO/e4X&#10;gEFOHTACbIs1xbMVrlYbo0q0JcGwlY660TrSaQ660x1VkAALLdD2pggrjLFNAWGBPlJVkPBQF1Vg&#10;oxcnfzNC/FK6okiesmSFluIbXcxLJfEyFekSFalXmvJvDJXLdRWylcUylUXTDRUfa0pGetv2NxUf&#10;LlOhLe4ae2id2ANxJgrdrIpsDAuN1Au1FAo0ZIvUpQvVJHLUJNJUpZJUpRKUJeIx4oBEFclkNekU&#10;dRlApo5Clq5itp5SiYVWjZNZlb1RnolqvIZsuLJ4gMx19ztn3K597XL1Dw+u/vHhta9cLv3u/vnf&#10;OJ79zf1z//Hg0p9971x6ISsagxEttUNFqf2BnKUHTUcfDeiudt2B6NI7o2cg/Pnjk8DfY8IFCHfl&#10;GH8FwiGxuZeOT0zwSXkB3npSHmN/PMSdO8ae+7wEnOhexBz/NcQrMKSrMKBCuAw3Yi9DEzehcUQA&#10;XzlxwOdONDCyCPH3B7jv9vA/HDKufuKJbNNv8iZRfFZMVo6bnq6I6J3rMiIaylKu6tLP1aTiFW/H&#10;q0oka0knqkoGKdx1lrllrCiqoyN/J+LBmYbMy9MDBscc2yOm7gZebB374zbhh2P6+U/0K3AKaKok&#10;RJX5RJE+JkvuU29C01dWaT9uMtXmcK75EfqKVy6JfK9up5WlJpGhIJYhLx4jI+0jp2BjbG0bm/mi&#10;Zyx5eMiyre5id+WfKO++5b3+I7fw94LCKzNlV9bav1vq+5+LE/99DffV7oT8JywGftaUc+DCHuFv&#10;nnDjEHd1f/Ly7sT5nfGzcILlvzjgUwH84yHl/NFJHPAx7SJ8wozLEPMaxISX+P1Ev/SL8spPAph2&#10;5xPtNkS5dUy99Yl884hyE6Lehlv+ujwBXIET/iKAT84Ezg59EZzMJ/L5Y9KPR8Qzh4QfjvA/Qnjw&#10;Sl2FRi9A4+fhdaOJ1w7IF/ZIF7Zxlz9RxfYm7kIUxX0yZotivER6VFriedM88Ny9igs2RRcssy6a&#10;J1+xTLx6L/GSTfI119xrjwqueb685pl/wzPnjlfGHY8EEdeEs2rPbxqlfq0Z8o1+0DWH8K807W6a&#10;u0ZVdTZT1t7id9BPq35vlP4nl+p/dan5jU/L/3TK/cbAw9AnfoC/39AvMDQPkpW5Ly/hpqnkryTt&#10;A94VEfV7wk8LACMCWFE6CP4hlGSYsswLRVSwlLJvdj2hljL3Ekcup1GqOLAArsRjK7CTf0sAI2G7&#10;pwIY8cFVDCoijRCBVHkSDQx4RSIg7QigBVkYuBQ3CcapoBABYExQghHAUKm9H30ry3NHhxqm+XBQ&#10;II/dMj/TsbzQNDPTyJ+uJFFTursDq6seFuc5FWY4F6U/LM5xzk6vwBMqhvB9HGH72JyNa4KiiruG&#10;ip+mtIe2vL+stL+YbIisZrIkOkJK9LG+uE2EtkWPl/1Giv1egtbKC6nVcNmVWJ2VKC0oxWDOR3I2&#10;WqffX3k40xWa+Qivg7MLZ4k8WkcWAD5dA5gL54VeZx6vsw/WTgUwB5ofg8h19GQ7XrTOUqTKdozK&#10;XrTKRqjSSgh6K0J5J1TqMEpxM0KbH2/Nq48+4LRBy5MQ64Mg2lUYYbERr7GSghZkKM0lqxy+0IWC&#10;tYWBUlsRMnuxaGEUejZEnvtMfipUZT5GeyZSYzFGazNR71OmMZRldBCvOudzm3z/bI/RH7qM/thl&#10;9Kdey+8nXW5wAhVW4/UPsqw2k423Eo22Yg12ovV2wrW3gtRWfVCznnLCMJP1SKetxOd76dm7mdXr&#10;KU1LSe2LyR1zCU3zSfWLye+WUuD/zy4nti3Ed83HfVxK7l3IHi60TdM6a465+VBPPR6NjpOWjZKX&#10;jgLTyUjmuY2cv7PcE0/MgwSrZyW+sZBg6niGuSOgQsv8bT7lUMCEpnmE8lchGK1MHatcVctEUe10&#10;CYMqTdfXWg/SZczL9B8VaDvlYOwy5Syzpa3y5WxK0A7lavczlcwLjRyq3X0hBgXanocOZ6Fj/tYM&#10;jtjQ6KNlpvzNBZVvzj2WUTL909mg6zJvtR06tB/VSNsU37UqknfN0vGPNAn2sQp9cD9FxywNbZCm&#10;pBqjpvTCTCnksWpIuFpwhqpvPupBjph5kbRZnqxRnqppkqphhasHxGAfzc1uT7OPeASIMwnRxl9H&#10;RKlcV7bSCtLTyZJVTDMxLtdVDHZRtOoNDxIW+Kwm6K0lq+xn6wujjYQRjjtRgUP3bAvk1IoNbdOt&#10;7vtZWLXVvxuj4evHht+RCRWThPdcwTsu6y2ckJlcTsaWkXBlpMkKCuEVFV/LY9VwaKC9EDeS1NMZ&#10;VPv6wctch/Tk+wkJntl5YW9rMnp7y8ikn3Ipz3EbZhh1jMlW2ghhmrS0xttfPxXA/K3ddSKPWj3Y&#10;UTnR+5aBq2TgK1mkChqxikqqppDeUYm1NFIdnfiORXjHJNUwqDB0WjWdUk2jvqWR31IpoHxDITfw&#10;2I08LqhXkUl1bEYDl/OOCbqRTvwfrY5ObqQSPzKIBB6RN01cXSbubpChQz4ELS3szk/M8joFUx3z&#10;S2VUYsbYQGjL+8flRQ65GY45aa4FOY9LC4LevU0b6H6Jn6xiUMA1KZ4cyx0aAMdq5bObOHD4byOH&#10;XU+nvacQ+jhk+hITEcBbJwJ482CevSIY4tDaqORWLquZS2+i4Vsp4+M80rSQt7kztbXJ2dpg7h/O&#10;rO/OEKcoH+iEJjoVvI3kjI5lDvXnTw69xI0W48dekbFv6MRKEvblyEAlbvwtCfcGP/kaO/6eQuqZ&#10;meqfnWnnsLqmp5rYrDcEfPHIQEF/X9FQX9n48Gv8RCMb1r1f0MCmN01zahnEdiaBssxd3Z/f2uFv&#10;C2m7J7G/e0Lq/iZzZ4O+uUrbWKFvrTG3N6c397dnhCvkmf8vc28BFdeyLuruceWce4+frcuy4i64&#10;u7tLgJCEBIuRhECIQHB3d0IMd3eCu7S7QhvW3TSu89XszuJkr7X2vvvc994dN+MbNWrWtJo1Zwv5&#10;+v+LMEUbm2YMEXnji2u4ze15aJsPbW9t8DfINO44njFIn+9isxrmaLV0Yj24Xhqpk0broTP65ub7&#10;ONy+RV4jk1xDx3xCjeYPNpX0Nw2ghuc4hA0BfX+durdB5QmoMwxMBwHVSCI2UGl1ZEoVFlOFQtYg&#10;p+sxiEYiBgx4HZVcSyE1kGEB3CiWvl+XTRQCKBvAzSLAjxA87S4GUYGeracS6mgwtVR8pVgGl+AQ&#10;H3Gz4GFuYtG6ljkA0Le306MxrfWvyj88Ls4LrC6N7WxIHegomhqoJMzUkZDVmKlJPm9ikT3KYQ7M&#10;UXuopHYyvoWIBR07mgO4lfol/7MkArhlFtGBxoBKP5X2mUptJ+BrEbPlU1P1BNBPUuscs4vHbmUx&#10;4fBi5FQDYrJ1fHQGhcZNzPR/rPrkH55u5xGrZRcua/b0mFrQeeN4BcccXfcPFo9rnF50eET0P0pg&#10;pdQD2CmN7JRmTmoLJ7WNm9a+COdG7lxN7hSldAmT29gR1ZTXH+dCK/jitM+CpOb19A6AMLllKa6e&#10;F13DjapeTe0AiNI6vwa0QGUI6O2oILmNEVKODyjG+BVi/YtARZQBO+DV9G6A8Kv5gP/SHMCSQFuJ&#10;jhV8la55v2iYn9I2H1nNi2vYyO7dzutfTmqhBpUwXnzgBJYJwmr5EXXsoDLso5yBG9Ft1oE9TuED&#10;N2NQT/PAtRwUDu/k9vOTWrmx9UvxTYsJTaBcSmxeSYQ1MGhfSW6FryK9c00cgryR2QPOuBDbwAyv&#10;ZIRVcOIbVrO6twoGAKLsHn56x1JKqyCjczO//+D92P67UVCnhJaN+2T23YkbcIsrN35c7uDX/Ci0&#10;2P1Jsotr8aN7bWHPtzvKoc4PuxUJvOT73Fin9UyXrUw7Xoy2KMuYn221XOy93ZwCTXVCKMxhP4Jf&#10;OcjLaeent60nt+yktB2kd0M5A4e5o+tvBwdic1Dl1QsDg8vTE4vIKT4FsbVA2RMxN/jkdT5hfRm/&#10;voCWzAG8x0HvcwjbLOoOd/ZgqWKHG7HBcNsgme0SzSGSDYS2hLDmEE4XwqlBOEXwFRoiGkDk2xAn&#10;cZdThiOUlfQUhdcWv2quD//clzAw3EAkDtCps3TaPF9EXdhJ/9Bt451s6V+i/LxWIahZ/nmxwuM4&#10;55js3I6+CQqHxlpPi694dDPWUv2prd7r29fjbzjFWNkGWtr4uzq8sDf0NlR21pC1NdG+GfAsoa8f&#10;tw1BhIW9+JJ2k8exWk/TTMMb9MK6FV99Vgjsk33VJveyTsavTOpRgZZfgU9uez2CzdqFBBBEXZyf&#10;JMwMEaZGmbjP88QaAvLj1FB+a3lNf/kErpHFbRTyitboQfuUOxDTDiJrwdPEYHX2cc471KAtVrFo&#10;sXudN7Mzj91jE7bFKaBF2zjBJn6VT97kzkEs0fYAhZnTTokpJQal9bh6tthbTj+9PZ/oKygI2fmQ&#10;tlaQs5JWuJRSupxUA56o7ZwhQUoPL6aZFVUHnpzl5CZ+ctNycuN8XA07rn4ptlkYU78eWb4VlrcV&#10;Gr4d9pD+SAPpeXba6yTuhQIt0hoXenPEz73r4d22+64NHrb1d826HlhMvbYnxzgz4q/TY21ZCXaL&#10;qTdWstwXMjxocW7okBuzr2+MBLmXPXEr8rmdeN3IR/qYy+9/8/DH37w3v4p86Tj73HY2wB4b6o6P&#10;eTQS6FH74HrjUzfwKY/L+UDNq2Xlt/AyW3iJDfAPOxI69lL6tlL6RKmDrMTeyTd1FZ65kaZvvBXu&#10;OV12DLTwznJ/XPbkWc1jz57nNwmx7ovpbisptsJ4U/BlDxbAMabLkVaL0Q78hDvrib47MdH7MTn7&#10;0YWi0DzO8wza0wSaX8zcy8iVyLDV+EBR7GNhpNtq5I3NKGdRiB0zwLb/iXPlA7eMOx7Bzg/vO7y+&#10;YRNhaRFnahp/y/Wto02amV6IjpKfluITA40AS5MIO9tEB8cUM4toE9NwS6sYW5t4W6toG8soR5sY&#10;OEuzeaitSbCDeZiLdaSTZbitwWsjjWfSF+5IXfJQkH6gq/HC2izKyS4JYG8VJ0GSAtrRJsFY742O&#10;eoCeZoCZ0StDvacmhs9tLN9YmARqqDySl3ZXlPHW1fAz1HllbhRmYx5tYxZjaRwpEcB2lpGSPM8A&#10;Z4fY2zeSr9tFmxi81FZ/cvWi67FvzU8ft1VTemBp+gYAjmBtGu1gleRkm+pglWBlEgUOaGUaaW8V&#10;Y6jzQl/bz0jvubnxayN9PxVFT3HMhpOy4j0tdV8j/VcmoGP6AQZ6/iZGAZYWr4yNfA2NnxiZPHFw&#10;euUXkJWW1VhQ3Jmb1/KfFsDcsOylqAJ+7LuF8GL6i3z8o1y0dwHKsxhx9z3qzkfUHVAWi+Nx82Hc&#10;c79UfgLhkYtwz/+aWQ8JhRKm7uTBsvNO/ox7HsK9EOEJDv4W6VUI6mCzn5XwEeBJheEw4p+VOK93&#10;yDt5M7fAYi7WE571Fu/9HuPxFunxFuHxdta9aPpOwdjt3JEbGYNOqQMOyT0WsYN2yRMuWTO3xAmi&#10;b+WN3i7s8vxU9qw9/NYnN51IM7knxkqPjbX8DfSea+n5KWr7Kei+kNcLUjQIVdQPExMhaxAqax0u&#10;YxcmZxUsbxqoqP9cXeuZoZafrVaAo9LTuyq+/pqvY4wi82xSK13z2+5+7PP69Plmfr9r7uCt/KHb&#10;eSN3CsbvFE64F0y5F854vkV4FgGQHgVHgMVJrw/jnh/H3T+M3X0/cbd40v3dtEcxvDG4LvH2YMTE&#10;5M145U17vZ193NDvVtJ7I3PcPQt9LxN5J2X2ZiriViHao77FrrTjYX/J04G7Rsm6Wi9VzV6cVbEP&#10;j0ka7m3nM8ls5AS5r4091rk42UHpq8R0v0P0FE92F033FqMHSmkTDYvILj6hX0AdXmdNHqxgoA0K&#10;tD8PHfzEDgXaJsO/Jl5FHQoQe8vTu0tTAHhaX9aogD68QO5lY7uY6Fb6bAt1thE9WDHT93Gs/e3n&#10;hszOytTm0rimj3ENJSH1ZY9rS+9VvXtW8y64rSx1qOkjqr+BMtFMm67bWxiEdmag5aFN5sAhDwnx&#10;mZCAvrI8zeAMrAiROzv0JQ6KTZvZWKAerrDXmeR1Jmlzjrgxj99iYbc4qC1Y8MxInK5InPNZwBzh&#10;M4aXaYMAScZp0A4aAWAt2BK0SIKGYU0lXtwSRyQDvo5K/BpYX7EmNubhWVH/hhIWrhL5tCZOy7xI&#10;HgIsU0ckKZolWZolEksitDZ5M+JI6Gmxn4bPKGkRm7aJX5R/0ZaBYx4dViLDjrrx/wlHau3P4IJ+&#10;fjHlPwNcgvi6YEkPFiU36AjY77JhBwxfL0ccGs6Ftwd1eBxY4qzgc/CW6+yxDa74JwILU6CEHfPc&#10;MJ8xuMkFZ4HrK/SBZWrfErVvhdYPWJ+HJw9eAc8ndXgJ3HfO2M7yxIFgAtpGrnGG1gXEJdFSWE7J&#10;VRs/qTuZp2wjdNyjHT1fPvN+mPLwduUDq657xv0eev3uJnXOxpUuNqVO9iX21hXm+tV60g1qx8tV&#10;v83WPp+kezlB+3KUxvlghVMBUsd8Lnxz/8wf3I//1u2Hf3f50784/u4fbf/9H21++892v/9Xhz/8&#10;zvn7H1x+OO7648nbJ894nr/kc0XaX1bxpaJysIpmiKpGuJoWIFJdOwKUKhoxyvJZqhfS5Y4lyvyY&#10;rHQuTUs+VUc1VkM5REH2jaJsmJJ8jKp8orpcuppMptrVLOXzOYqni1VO5yqdiVe7FqKv7W9+3d3q&#10;gYXpc1WDQE371JOaAVdN/V8kfJxFg5cwCWL3HBLrduhDq/RJAWWST55YpU1vzqP2FwgQn7rLxe1w&#10;sNtc/A6PsM0jbHJwgjmkgIrcZlB2GfQDFuOAQ9tfIO8u4DcW0CLe7AYfJeIjBXzE8jKCt4RgLyDm&#10;eUguewbcwV322C574qjcYU/scMagJcTh4uz+0uzeIpyWeYc3tc2d3ObCk+buiGftPcrnDPiZzf2a&#10;o/l9fwbY90gGS14IYGPwUO0sjIL3mf3FIcDe0ijMytjeysTWIvxgbK9Mby1PiRbGVnmjooWJ9aUJ&#10;4eIIAF7kjoKHR/zowr+9WOehRFy0gIdd4mG5PByLh2fycMwFFGNhirU0xV6aZS+gWGwsex6/MEdZ&#10;nmPs8/mbHO4anSmi0LYZDDCGO1SSgEwik8n8w0O0kP/63furTveOmd6/4Bh74Ub+Gc+yP7oV/fOt&#10;hD85Byk6PHtwJ6jxVR4n+dNGStJe2qu9TO/d3Ovbb423SnS3a4x2Woz3esxXOw24LeqsJnVmoyah&#10;XH0yR74vSiHF/E9hSv8WcOV/vrz6L8Gy34TI/RAqdzJC8Vy8ulSSllyanmKWkWqOqWq2iVKmkVy6&#10;gUyiFpxUPE1fPtNQJctELdtUPdMMoJpqJJ9sJJOgfy1e72qsvkwCWDRRzQCrDFUyDRQlZBkq5Rir&#10;5Jmq5Zupp+vJAzL0FSQcbZOkI5OoJ52sK5ukD08znGIol26oCA6eoieXbCB71JJmrJBprJxpophh&#10;JJ1hJJVp+DeVOQZS+VqXSkyVcgzlwtSvJDkYB1kbDHzKWyZMM9FjTPwkhzqzzJwVMMbh35GQelYI&#10;XfAcwIS+JWL/CnlQACAN84lDgHU6PPfzKjypM5ytYZkxxiENcCZbU+x1E7Rkkg3kc600U00U0kwV&#10;s2zUUywUYgylow2kIg2lgnUvBWpeTHHQGk8J3B3vhJiURRyehwUvk6X1JWF/77C/f6iaurW65nUt&#10;rTvaGve0lB9qKzzRV/TXl3uhJRWgKvtGWT4UdsCKoRpKoAzSUHytrvBKW+m1ttJLHaUAHSV/8J34&#10;C8q+2ipPNP8MXwlqio/VlZ5oKD8VW+HnEmsL0Fd/oacWoKPir6X0TF3+iaqsj7L0QyWpB3KXvWQv&#10;eUqdv3vlzO2LJ13P/eh85ofrp7+3v3La6doZJ6mzzjLnb8hfuqV87a6ajKeGnLeqtIeKlLvS1Ttf&#10;ku1IuavLemnIP9SQfw56q6kUqKUcpK3y5ghVuRdq8i+PVumoBuuqheiqBWsovdBRCzTQCgHoqgeJ&#10;g2JhIaquGKCm8FxZ9pmSDBwRCxa1VV/rabyRGNO/mQDY6X6tqP9XaMHi4cUv+cr4/p9DWylAS+65&#10;rlyAnvwLA8VXEnQVAwA/PQmS0h/O4QyXvpqqj3Q0fXS1n+hoPdVQ81FRuq+i+FBVwQc8A5qKvsrX&#10;Hsied792+rb0qdvyZ91ULtzWvnZLR9pe+6KewWVlL329pDtOObdtE4xUq286FpsbV99wavN54CN9&#10;uSni1QaibxXbh/1cDu0w19F9n17dj3MwDTHUCDPV++T3SDjWu0WcEZGn9xdIgJ153BJ6tCUlPMvR&#10;IM9S7b299jt7jTwz+Q/2GhWuuvkWcsVWikVWykVWcEQvbH8tNHLNNXPN1XPNVCSiV8KR7pVw5IMl&#10;0cPFliqfTOQLdC7W3TQKUz1T5G4V42RY/PoetETeZ6A2STPQHHYbNQzRkIy696HGaun2RgUOJqnG&#10;quEql0IUzyfpyBVYaBdaaGcbKWfrK+YYKOUaKeabKBeYKhWZqxRaqhZZapQ7m0dqyyW4mhJ7yiCI&#10;tbKMION7oTXaDnb4o8+dWC3lUkeLckfTHGOlXAvlPBu1fCt1ALjkXAvVHHMVQLaZchZ4RzJXAWW6&#10;kXyqgWyaoRx4ZwMt+ZbaVa4O5c62nxxNi2x0ss0Uk40ux+udjdY5ESDz2+eyf7h/9l+8z/zOT+rM&#10;/XMnrv/ut05/+q83T/0m1fk3yHzFjX77/THbnTEjCGEEUU13JuT3ZuQgtBKEV4ZwyhBGbn/22vb0&#10;RXF46JUD5IWd2bM706d2Zk/vI0/vo85sT/+4g/jxAHUSThGMObGH+nFn9tvt6R8g7CUIcwVCX4ZQ&#10;lyDkRdgRzp7/AqiDFrBKsla8wcHMuYPZM4cIOCAYTgSNOgOhTkFomEP0KXDwA8yZfcyZXexZwCb2&#10;Gm9WaRl/farVLvj+JYNrP2pf0DWVf26ulGmmUqIl807hUrrc1QgVpQBN7fvquk7qWsY66ioaMmeN&#10;VI5X5HiuUqO5szYCnAzEuXxAOQ7LVLwahDOCcCbw/2QRFA4IUgc46Q2ECkT3mGm+ba35jamWgZaK&#10;t7JimLFJyekzoUqK4WZGr2UuqZrpylUW+a1QEldQVptY5V2c8h5CbnPkAr/rFLfxDKvuJPrTP81+&#10;/LupD/9l5uP/xJYdm2u8JPh8dWtMdmdKbndafn9W8RCpeIhS2EdI7SGu7MxcBMO7izizhzq1jz55&#10;iD0JC2DCSYhw4gB3/AD/4yH+xCHhOCgh4gm4nXhiF/3DPu4Y3EI6CZHPQJTTcEk+B+EvQPhL4JYd&#10;Yi9DmKsHmCuH6Cv76KsQTlaMAoQHKIunPVYRIw8R5CCiLESShohXIcIliACOcFY88vDgH6DPijkv&#10;5uIh8urB1MXD0VOHo+cOJmTAVW/gz4sIp9dmwb27Bk1chpDSe6gLW3MOBELyw4iAE9dDj3uU/ZNF&#10;0pm7xd/bJV66nfXvBi9O2Eb8aBP6W4Nn1+4ky3iknLALVvHJGliDmujQg4RKu8C3v7MO+f5u7h9c&#10;U/+Lxn1puycqlu5FNSMFLQTbqN5/sc//n7dq//l+6z+5lX7jXfyDW8xFt+CXhd2z81BcYp3iZTsb&#10;/af6yg8MNAI0NF4paQTKqb2SV36uoPhEWe6hstx9bZ1XmlriCQjk/TTknqnKP1VSfiqt+TDm01A9&#10;caVolpA7g6igkosQk5LpGEsxyE9Y1C+R+NoyAhbUixHTEo9bRSGW4jG/ytf7fo1EFf8SiTkGlYqv&#10;UknXEAkd9LleFrd/abF3ebGJPfcOj0wa+Rze1RxQWfqgINcnO/dlwfvo99Vpn5peROboG3lZ67y0&#10;VA/Q0Xyopn1PUe+pkk6AumqQkdwzH/3H7z19qBmPl3Ps6aHXOGFSGwkWa9GWq5EmrFCDiRd6s6ke&#10;qyMfD7mje0IMtDe/u07ZX6dCa1Q4ybOABq3QDhfpu4vU7SU4b+T+2ty+gL7Dw0ECIrQwCY2/xyc4&#10;s2LMl6P0ROHaYvQE4UaA1TAdYaimIMKAGWFBKXwKYZuh7XloAcetTCbF3GAHq23GKK5Fy6/Ham8l&#10;Oa/FOW/EmK6Ga2zEGqxG6lF9pekBCoIoo9UYE2G0sSDaYDUKoL8Ra7STaAKlWEDpNvuptisRRsQn&#10;csM3jrdb/67F/LftVn/otvt22PUUzkduJcLkMM0RSr++GWuxGKQz56e2EWO/nei1lRaxnlG4nNbI&#10;SenmJPfxUroEmS2CtIrtrLK15HeckEJhTP12yuh8VP98Ia7o3rtbyn7G8r5GupGaBnHKuvFqOglq&#10;ShF2evG2cgGu0g8fqz7IdA0L0rk9XlB+sMDYElD488i1efQaFQEtMCEquS0iJsLAutDOI0PfJeKq&#10;caaac5m5T4mpT7HBvQ8WD96Z3Xtn5PlO7+5HLfdPmu6lOu6f9N0K9ZwLLG6Ue/tAMxOHpKl12ugm&#10;bxJawUMs9kR+6R0ZjTArlxATx5vHrt75/YU6u0dNpvcbtO5Uq95qMLhfoOYWr+KSYnE/QN/7vlWw&#10;g/EbV/sk91u5LrbJbuYJAZZJUQZh2RrP38p7fpJxrVK/WajhEKNi0vwyHKIyD+do0AL9APScht5G&#10;Tn0MiXPWvO1iEmKsk2xsmH/d/qO9YcQNFfsPPvfZha/m065zko1WUs34SU6i5AcLkc+6bzjkaevm&#10;Wthkut4MdHIsTk2gzVPrhgdqkMhaIr2CRK8gEiXT7kqEay0BVysu64iESjycb7mWTgbPed7MWHx/&#10;93ssMqGjLayq8kle7t3kJO+MzJeln5I+dxcix0tpyE/E8UrsQCdpGM9CrSyT9pbIe4uktSWaSMQj&#10;MXCNA+1l/e3tRFQzFV88NQpOWkHCw9G9OFju1uCxRxl9xUhCPP+jFHcM87OyjoCpRiOaSPg6HLYW&#10;i2knEVvRM5/RYxQuXrBKFq1iNzeIm9sM3to8kkMdZNI/c9jtDHobg9JMIVdiEAXDgzHNdQEf3z3M&#10;zbiZEHsrKcYrM+156bu4ztaskb6skYH0wZ4qAhKWjjRqI43eSCF3UMnjLCqBR+WLmBsb1IMdxsEB&#10;e2OXwwR/k9CwLZiZBhKmloyrxqHqsTODTCJNxBXsLm5uz+9uUrdFhO1N+vwSbgg72QHPMkvJG59M&#10;6O7Imxgqxc7CoGcqcEhwaWD3L14cD1OLRVWhZiumJ0umJjuYzG4OG7z/9C3yWhn0ktnpjJ6umIa6&#10;pM62vJHBSjyqkzv3mc/rWmQ1MEjlRGwVnVxHJQ3Nk+eFnO1N7oGIccAn7wsoW0La5sb8xg5vfZsL&#10;btbiPAL+hdz+8uby/M46f3t7eVlIJ7OniPNjCwLszh5nf3dlb3sN/JtbEEwzuF0UdjNjoYWz2MSk&#10;tzIonTRaL5n+WUwvmdlFpbdQKQNL7GE+p4eJ7cZNjhNnSFQUk4pkEca4tGkWh0BZpE4vUPvY1I45&#10;ShuT2k6nNWHxtdOIRiS6k0LtmmM2UCnlWFQLjQSbbBLsfZvJhFY6uZNJ62IxJPHNkhKeBZkknkka&#10;j67CIKqwSHhWYCKmkoguwSE+YGeKMVPv0FOlRFTDHAWMTN8Kr3+J28tjdbGZqQMdIY0V/pVFr+qK&#10;Y7or88Zaa/Gjg3No1i6fs7nM2+AzBIvjNGILYryFgBxcmq/FIsCJwBk7aZQuOrWLSukgkzpJRHgm&#10;YAq5l/alpRk80sjZypmpRhyuiUQEo9FMI0kClMHj0UTBNWAQHUhk/9TMQP9oR3VrWUpRum944o2n&#10;FbdfvjfzSlCwDLqgHXxJJ0nd6r2tZ91df2RkLiHpEyOznp7ZRExpJKY0M7J6lwtG1rIH+QkdAFFK&#10;Fy+qgRjwgRFctp7eJUhqFiQ1AfhJ9SuJdSuJNcsJ1UuJtYK01l9lJaVZlNmxlde7W9gPAHVGeBnC&#10;Nw/5tADxJJ/w4gMvpnEru38j8zMztGr6UQ7u+bu5sOrFuOblhFZRWvd2zgAo2ZF1q+md/PSOlbT2&#10;I8CiIKMT8HXLcmobJ76BFQXPQ8wMKuWGVi1G1S1F1y9E1rJDK+eDy6cfZg7dTehyDu+7FYN8ksuN&#10;qt3O/gy9HRUmtwkASfD8x6AuTGmHY5pTO0ApadnI7NkXRwwvxjZQAj8xIisWUpqE2Z38zPaVjDZQ&#10;ASynt4JGQVbHWl7PRsHnneJBAGikhJblKbtHnDGPlrIqtHAvv/208cnLZr9XpV7e+LS05fcFW58y&#10;+ZmvFuJuryZfX08xE8RoHqYYi+KMuUnOc7l+opYPEJUIEZjc8i56Ro0gr3U7p3UttUaQXCPKal7J&#10;bQO3b7nq80rb8M4oageBWZqZoIz10FH9C8yJ3U3ypggrWkGs8uD/L93lTEM8FLSM3+FhdpcmDvlN&#10;+4u528wXG8Rb60irzVlDCGcu/tpsAGF1DrFqu2jFTZT8GkJ7He22x4zfW6mfZ/f1zAwVdvUltvUl&#10;dg2CrzENJNQIm0oRCelLez19zMjQJlOHDJVHNVf9Gq75l8n6FWi/yvbOrCodwFN4h7NT3NTwEheD&#10;x066Tz3so1xtI60tQ+ytXtxzfOxhecPd1jXg/rOc9LyWtsEJNAvJ3I3/MPQoqd0msMYgoFYzoEHR&#10;v0HpRbN6eO+JJ5VaiUO6kc1XPOIMfBOz28Ywgm3Wzj6Sw51k0vvJhF4yvp9BHmLTAINzpBEaEkkf&#10;Q+MqZobeYLuvL48YQXg9aF4PfGHeQ6kKpo34KI91euLuct2eYHhvBbHLQ+wsoNZX0EIBmi8krAop&#10;m8tzEI8HzQs32mboGXXM2FJaaMGUT0Tf7Wc9d+8MPbZAhYBPyQBBdrIgrXgxsWwprnE5vmMxpnUp&#10;rl2Y1LGW0bGe3i5KB49W43IibIJXkltBuyihdS2uZj2mcC0qci36yXrCjcVIfXyAzPiDSwPucoNe&#10;BuM+btN+z2dexyCCEzu9n1Q7Ogw9vkOOekyP9mJG3eIl3F5KdOUn31pNcVtP8RQleixHu81F3kWF&#10;eUyGePb5Xa9y1UzTPBF29R+jpf81U+3bwQfG2CAXRvx9UpTXTODNkedOg88cep7cnY3JoOY0sfI6&#10;KfGNc3Et6zlD21mD4IWzHFPHjamej61ixtVR45sngqor3bKSjfwSjJ1z7Gyr7joPvnQnJzxYyry/&#10;mn1nPdNpNclmN8NpJ81lJeY6N8x5KfqeKDlgPSUGKqhZT6lbjq7ix9atJbUIomtp/rkz7iGLISm8&#10;4PClkOfCiEeb8V6b8a7CcCtmkGWnj02Fz91sz3uBLg/drZ45WATZ2yW5uOTaWKU626W5Oabftk92&#10;tIg21X2jpRagouxrqPfSyCDAzOQ1eJzsbGDzamESZKT78rptrKNNnINFtK1plI1JpLVxBABUrEwj&#10;jXSD1JV8FaQfKMk+0tV4YWMe7eKQAnAGR7ZJsLOMFc/CG25mGGpq8MbKNBTO1Wz0GhzW2jzEwjjY&#10;QDtAU+WJ3DUPNcVHBtovrUzD7SyjbcwjzY1CjPUCbS0iwC6WJiF2lpHO9vEuDgkO1tFgEZSmBoHg&#10;D5azJxyPfWMJSlA30guwNg+2sXxjaxVsZx1ibx1uZwWbYxuLUEPd5zoaT/U0/c0M4VBjPc0AdaUn&#10;4IwXTznIXb6lpfzQWOe5mf5Lc4NXYAPQPT2tZyZGASbG/pYWz32eZOUV9pSUj+bmtZUW95YXd/+S&#10;yve9R1S86zniNzjvQtLDd9THH8mP3mO9CmbdsqZvZQBg1/sLJLr3J8X7Z8y45/0q03dzxdGucB1s&#10;JtGZSC/Y+P4qYuP7K+C83ooFcPbs7Ry0ewFYxHoWgc58LYAnbuWOuGQOXk/rd0jpsorrs08evZE1&#10;eTsPAFYBhu4W9fjWVdwrT7me/cIo6rbaSyslP31FP3Xl58oqrxTV3ihqRChpxKhqJKqpJ6urJquo&#10;xV5TDpBR91fRDNDWemmq9eq6buA9o9DnxmGZzhlvr6dVXU9vc8kYvJE9dTsP7VaAvVsw7Zo5fTNL&#10;0k9Jz0G3UXfzQZ9/CdKjYNrr7bhX0bhHIWBSzLRH0YwnLLYB4njot5i7b7F3YBAeH0Yf1XV5fuq9&#10;kz15Lxt9Pw15N3H6Zsrk7aK+mzX9PsOlnoMvLUpttRPVNQOVTF6Y33jWVV/LRfTtsTCrpLFFNBzS&#10;J6IMc5Gd89MtzKkG2ng1ZbSSOlbBmKxmI+u5mGbCeDVpqoGBamPju3mkzwvkPgCo7C4jDwQYaJ0I&#10;bVOhPcYXdunQDg1miwJWgQ02edPCudFl2iCX2MvCdYHjgKNhR6uRg+UzfSXT/QVD3cEDnYGfm6M7&#10;a5JaPmU2FKVX5yZVZUd0lEa3lQZ2V70Zb0/EDX6gjjcwJ/uoyOGtfbbwYJ6/zSDTZ2ZmBhbmSPur&#10;K6J5xi6Hvctm7LBpWyzc5jxqfW5KNDcmmh9ZoQ/xGcMC5gjohsTsSsStRACDxVXxvMKglKyVIGk8&#10;AixK9voVWP8xH+3/EvBJvC52pVs85Dp7BnzJX6IMSxzwCm1U4oD/TACzJzd5cHZcsf39AliU9PzX&#10;+XMve8SXA4oBpz7iqPH/FyRO+mc9FPP1FR01SjQwLHd/cvBH43y0jaT9CHEeaTiSGAAqYFESZLzB&#10;hdNKg0VQB4iTTo/C8aZzEyLGGBjqBfrQAmNwaa5fwPm8xv0MiSY3eCOiFTx/YyWzrEXR+cVV1/iz&#10;TjGXHd5oODxxvX7rjbNFkZNao6NMt6N0j6NC5w2jlps2jbedW246d7tYDDnozFhdm7C62mqrXOWg&#10;WW6r9tFSpdBUIUtfJkVbKkFDOkLlSrDipQDpC48vnvI+8+OdE9/dOv7djR+/t/3uW6sfvgfY/vCD&#10;3bFjjj8edzlx3PXEiUfS0k9kZP3l5V8oKQWqqAapqoWoqUeoymfqSGVonEtSO5ekfS1ZXyXOQP2N&#10;uqKfvJTPtYt+stfeKMvEaMim6shnaV3L1ryUr346T+aPOfLHEtTkX2kb3dV3szDyUzWLkLJKVL1b&#10;fNos2MA97kPLiFAkOFylbdI6RYSmrXnwoKI22WjAOhMhoI4vEoZ46N4NxuQqZZRPGFzB9wlJg1vM&#10;iQMuAlokbJOxO2TiLo20w8Rvz2E25uEYdz57bG15VrQyy1+ZXVxBcJdQ7EU0awHN46J+EsASJmD7&#10;K2afNw3Y4c0A4GhvceT3BntKom+PItePkOjeX3JkfH8JOALY4OjJB3U4ppw7ssMdBOzyJLG/o9sL&#10;YzuL41uLE5tLk5tL06KFiRXW6CJzaGluGPwFuroyIeSPCZfH1xbH13jwMwY6CcNBrnGRQh52hYfh&#10;LmDAxc4tYpkLyHneBGdhgrc0s7iIWOCheWwMbw6zwMTRsVN8JnlvmQvYmKev0slbLMY2X0BfEPWS&#10;OOGVzdpPQs7b+8q4RCs65Zw1yzxmV/StS/533lknbgZp2HpGPniBCU1aDQlZ8b8tfG2/EW63nWx7&#10;+NYWqneE+m5AU7cPPltu9JgLu60EXY7LHbcYNS6zBdZDcVbZVjJx6leCpI4DgmVOgvL11WOgDLz2&#10;Y4jsqUil8/HiaaQlacYB2SYqErKMlTOMlGAXa6CQYqiQpC+XZCifbKSQaKyQZKKYaKKYYKwAFjON&#10;lGDFqyOXoi2TqimdrCUtKbP1Yd0LStj+6oplsI5cmq4cfJafZgWWZIcGpwAcNUraQQs4e4axgkQA&#10;/43kGFx9q3vxg6FUvrFclOaVWGudcCfT2aayRcIUDTPBIEyyqNNc+tQSZZSL6+bMNDImaxfwnxeI&#10;A4ukwRXysIRl0hCAh+vj00aFjHH4Vzu0kSX6KJs8wJlqSXbUite9kmosW2CnkWGmkG4qn22pnGIk&#10;k2ejlmOlkmutmmWhlGQglaB3tdBes/rJTWJTOR87s8EksfEzS3Pknc1VPJFQ9KFc19hRSs782jVr&#10;HbX7JuDbhexT9cu++vJw8mcNJcAbGOVAsf2Fo0K1lQLEku+L9xXzBLa/qj4wPxfAfmqKT+HIYCU4&#10;Kldb9aWOGhxjqqfxxkg7wlAr3EAzTE89REctUBx1CrtG8WS0viryj8G3ZHmp+7JXvaUvu8tccpM+&#10;5yJ1zkH6jOO1s/YyZ69Ln3eUv+Aie9FJ8ZKr/GUXUCpcuaF85Zay1C116btqMl5wSmrVN+Dg+hqh&#10;AFDRVQsGgIoEUAcbaKsESdBUhvsmFsBvQPf0NAL1NYMNtQGh+ppwUKwkMbK6oj/YUhIj+58BfHf3&#10;kwzI31b+3yiAteUD9ORf6Sm9MlAMBKWu4ksdAKx+YSQPhgTQf1UFH1WlR2rKPiqKPopyDxRl7qvI&#10;P9JUfKIq80BH8ampxnNrrQBLNT8T+UcG17x0L7lc/BcZ9R8VTa8o2stK39ORDbVWjTKWC5Q/FSZz&#10;IUdPJ8fI9K2TS5KDPaG+HE4juYTbIg9CfByj6W2+t33adbN4S70IU60c7xtr030HTPQadXYLzm9J&#10;3OWQD1hUfEN5qq1etplysb1WsZ16uuG1bBOp9zaKucZXi63kJQ5YHASsnm+pmWupk2ulLY4D/mJ/&#10;vxbA2SYKX5NlLA/INZItN1d4Z3it0kUvzkA6+7ZZ5A2TlqxoiE/foCIh0A3cBISbOhhs63rxIMdE&#10;46O9UbGDcZKRWrDKpTfKFxP1FXOtdfOsdTJM1eCfmxgrZ5so5Zgq55kp5ZsrF1govTNVKTdUqzDX&#10;T7XUzH56AzNSBUGsrV06izYCsdDstspm3/sZhppZRqoFVlqZ1irZtmoF1l/yWgNAt8El5JopAYqs&#10;1cFijqlippFchqEsKEE9z1StwFDrrZH2W1OtYkuND7ZqHxxUPjopf3RRKnZWKnHTynVQjTGQClS6&#10;9PDCCT9Z6Wxn9c7wq5O5ZykV8sxaZWLZFdS705iPp0iVZwR98qIhuc0x+b0ZOF/xIUrhECV3gJTe&#10;nDy/NXV+Z+bi7uyFPSQ8Z62Y03uoU2JOiPlxF3lsF/X9HvKYOL2zWP3+DMQFGLDqSACDRtT5PcSp&#10;XeRJydH20ad/mnf219nHnlqd/tMW9uomxhzfYp/hp2unKKtx2tTgWoDMj6+1ZbItDEvNjArVNYKv&#10;yXtIq7go67hdvuasp/tIW8XphpVVepjdbPfNQ579IvLYHuU4RD4L4TUgjDGEMYOw+hBB7pBwFcIp&#10;bE9rHxAfjlZ7Gin9qKtmoaL6TF4l/tzVGE29HHX1oGsXTUw1FOICzCcaH+2Qnm7MqkPYaxBJASIr&#10;gn3BoO3NwIp3Z1JpfURupVea3XqJVneWUH4CW3IMU/I9+tMfSdXfslpP8/uurI9Kb4xJrY9dFo2c&#10;F4tYGXg6XuzFfdQZOK/y7LGtme8gylmIcgYin4YhnYKIsBWGwR//mkPcjwfYYwfYH2F9ixODPQ8O&#10;dYi5dIiGHbA4ybMshJWHHTBOrPnxqrAAxsvB5yVJQ6RrEJxB+qIk8PfPBTCsfg9Qlw9QVwH70+eh&#10;0VPQyDloTHlvVllEPC8gnlyH77sUNH4Bmrmwg/hhhWYxNJtlExD07fXo398q/oNzrrRv1e+to09f&#10;j9P1LY6sI6W1M10jKmWcQq7av5FyibzsFB5aTZxchXgQNMjgh7ZT3SsodtnTdjGtnq9zTK3dmhoH&#10;vJ+n/JPivd+oBf777Yr/alf4Xwyjzt0r/P5u4vHb4Y/ze+Z3of5+trOFn6mKu9IlJ2W5+/KKT2TU&#10;XsprBiprvtbQDBDPUv9EDfwxruavoQJnawAfhdpqfupazxQNnkZ/HGwgCd/OUnNnUeVkShFi8hNy&#10;ohKP+EsC+CMGWYrHlBNxoF4sngMYVCTJnH+Vox1/xpHx/VWOgoYleWhr8LhaJLoZR2in0bu4nM4l&#10;XvMSp443V8GilVIJ+TMT2UMDKS2tEe8+vUjOtPV8dOKcpqaMl47sQx2NuzqG7jpmj7WMXqqrhWlL&#10;v7K65h1ue28k7hEr35kRr8SLld9ONBdGmG0k2vISbAmJNxilwduYZvAde3URsSrAba0RttdwB6t4&#10;SIiHMz/DEcDwlMA7K9SNFdKeaH5fyDhYJEIiCsQdPRwsICRcZ8WYrkTqiSI0ReG6wnC9lQgTwGqU&#10;kTBSfzXKgBVpOpf7EJqpg9aZEI8431KATfXihGkcRikehslsR2jwk5zYcU6rsZaCcJ2NWKPVSD2a&#10;r/Tcc/m1aIP1GENQAkRR+hIkjeuxxovB2oIoE/Dldi/NYSPBih2ohXlwbezWqRHXE8M3joMKwusS&#10;1U+JE6S9GKoPIPnIs15ZCeJeb+V/2n03JCqc5qUNMWNbV1Lr5sOzhPE5UF7ZfmbNblrHbsYkJ3W2&#10;5GG5n1WipXKAoUaQnnG8imG8sn6ijnGqjlqEnVakg+wzL6XHL7V9spxexxq7Y0vr95Yoq6v4Jfas&#10;iI1apyAgLgMiEpvfREQZ2hTYe6XpOoVdNUpTdSm18CkxeQwLYLOH70y9Pxh5fdT3KNX2LNO6C/ik&#10;c6tIx+mthWvNA18Ig4DoyHXaiGBuYI05fojDQwjKh6dBQaaON8/IuXx/5eEJhQI91w77Z60msAOu&#10;17n7UdW5UN3pk7lnmum9B+ruVvJ3rHSeOdnEWFsl3LBJ9b+eF2WZUmwWU2PwulXncauu91tV+xh5&#10;w6bn4RCZccikQjzqPmUW4pAgCqn4VaTpFUtHnVfW+smmulkOFvn2BqFOqo5p7u6IjABKhhsrxXwl&#10;zXI52UmQcp8b49vt5lCgp5NraZVx/XqQvW1RfDSFSmgcHqxFICtw5BICRSyA8dUEmDo8TD0OpoFI&#10;BE97GRpVS6c0sphZU6MxfZ2F2FnwzDcx6eUoZHbf58iaOr/it545mTezEl81lYR2lOeMtbRRx8h8&#10;smhjbl9A210gbgnmtjZ4dCaurb+9uqelG4/om6c3UQhVRBx48ZYTCABw6hoiAY6vJRHridhfpYGE&#10;+1XqMYhWEqEWi6nBoFtJpGb0TC96grxAWF4lC4W49TX8+iaNLaQj5/EDFOJnOq1vjtk/PzfAmu+d&#10;Y7RSSdVoxIfJ0YLh/szezvC6yidvcx/mZ/p9ehvVWp8x8rlwerSFRWlnM1pZc400ei2e2IjD9ZNw&#10;s3SMaJO7vcnc36bv7TBWN+foy+RxOqoNP1VPRNdQcNVEXC0e3cMgYQUcjoi1xCfvbZB3RNi9dRJv&#10;ETOGG+/EoxpJlPyJqcSezvzJ4TIcQiKAK/EoiQCuI2AADQQsQOKAa5CzFYjZUsRsBRbTSCG3zjHb&#10;5ueaGfR6cBVEXN7oUGpvV2RTTWhdRUx7I+h5M5s+uLlax2HW0EjdJBSWjlnh4PYWSZCQDu0urq/O&#10;LQiYHBFneWthdY29ukyEfz6yTD5cnjtc5e1tcFeFtHkeao6LWBIQNrfn93YW97YF6+si5tLKFIPb&#10;ReU0M5aa2cugA20MSg8FVr8DRCagn8TsJdNbCKRe9twAl9FNxfThp5FM3MLy/MYqZ3eZyZ/DYXFj&#10;PZPdNaOdNcjh9jnC0Ap3gMNpx5MqR6c/9Y+Wj06At9l6EqGRAttfcJva6RQ4tJpKagQDK9bhkhzX&#10;EprJBNAORqkOhwarqjCIaiwSjGQ5HgnbX9RkIXK8GDP1HjdTRkCBu9NAI7bQyfAxmdTmefIH3ETG&#10;eFfCQF1UZ2lk89ukxndvW0vJXDJ3ZX5je3Vrf2NOwBsio1tw0+1U7Od5etccvYtOhXslTgrdQRUf&#10;SjxDcCcN7ieog7tWi0JUzkw1YTEtRDiV95EArqLg6miEJiqxGYdtRSA7pxDdg5MNdZ1FWR9yAuNL&#10;vYNavd+0eAWWOz/KMHAIkdMOuKTkf0EhxcC+ws1vNqpw8X3vauXEwsdRSlYPIaGNGdXMjWwSpfTu&#10;5gyvxLcTAz5QXpXw4SmBG1cSGmDE9nclsQp2wEk1grSWlbTWX8JPbwPlYnITN6EesJDUCOpLSY3k&#10;1yXop4UT3hkAhE8e6knB5L3MQbfEca90ZnDlanLnclzLfGj1QnTjVmYfVDyxkd0ryu5ZzeoWZnYJ&#10;MmAZLLG/krrE/koEMDehkRVVQw8umw+r5EbVij1c02JsA6izI6pXEpp50XXMkHJCQDHaNx/1NA/n&#10;X0R6+X43t38rq3c9vUuSyFokns94O/vzYeEwaBcktYIdJTmxwdrlhGZ6VAU3tWklu2M5q30ps42f&#10;0wlYzGhdSG8BFWFe92p+z8bb/s3iAdBIjaiYfpzb7hxWYxdQZHInXM4wXNmg0P52pfvDdh//mZBw&#10;VlqcMDdyK8d3I+0mP0afGygLJZvux5sLU29y8/xWGvIg/CxEoCzX9TJyqvj5jVt5Tatp1SupVSs5&#10;9bz8Rlp2LbOgaaW2H5okQnMLEGtOREFySaNc5iiN1MNlDa8LZqEtArRBhJaRO/QxIb5/kzO7uTC+&#10;u9ixy/24y4zZJT/ZJ9yC8HZfBDDWCMLqHmI19jBKm2iZNZTKNt4eYr+BRBU7K4NECrJ3Flc3S6nG&#10;MwqnJ0qxk20M1MwSh8HfwaBFn7InPTxLNB7UXvNtufas7ppvifyzAuuostiaic7ZRQJl51NB+5Nb&#10;oXct/e5dD/N2jbntGud+M8zJwCnB/3X9u/dDnR00Gk2wuT9BWkwuGTJ9mK3t/VbncZ1l6LB13JRh&#10;ZL9qYJPsqwbFqF7lqC45/7fKD+N9syt6yfP0rR3s0sLE3NwA+BJFonSQKT10Wj+TMsgkDtHQ2AXa&#10;vBAnWO5YISUsjzkKBhTWek+sdv8RIigf4PU3Ca6bjMDdxeKd5bZ1Tv8KfQDOPMpH7YhwWxuUjXXG&#10;Kp8umqdtk+kQbXGtcYSeUsmMLZ2P/IB+ltZ/N7TLzXvcz5oQ6biU+XKjIH09+5MguQY8dSvxHaLk&#10;PmFSN3h4luMbluPh30wIk5uFqS3gEVpJbIMFcFLbemLdevxbUXzMasIzUfJNfqIFK1qbFKQ+7aPW&#10;6azySVchQ1519kUKPb4MH5438OhVj7fXwINb2EB3Yba/MPXeaqr7esqdjZTb20l3tuJvr8fcEkTd&#10;XEq6z066T424M/HMstVVtdz6SqX1tQZnhWYX5W4P7Ymnlrhgl7lYL1r03bHH5pUOOkMvw/HJFZy8&#10;LmZa+3wieEH1LSd2MkIq+YmNC/GVvLiypdS61ZwubnLnzMuKdvf4UGmVdH3lultmUy9d6fHuS6l3&#10;+Kku/GT75ThrUdJ1ftwNVrAT7bXbQrTfVnrsTl6RKLOOl9jEjm7kxbXwxTNuMF+XEB6n99g+GnHx&#10;xj24txjis5f85CDdYyvOnh1h2+1rW+zpHOFw/bHlzbs2fjcdIh0dku3s0qwtkxyskpytEq6bR9sY&#10;h5nrhxjrhxgZhshL31VR9NTVemxh+srRNtLJPhqeYdcszNwoxNIkzNYiRjKrrq15vKVxtJlBhL1l&#10;vMQBa6l+SZWnrfZcT/OltVmUnWWso02Ck12SgzW8jbHeGz3NAAvjUDPDIFODQHOjN+CwVqahoG6g&#10;HQDQ0/TXVvPVVHmipfpUV8PPSPclWGVpEgI2g+OAraIkOFhHO9rEWBgHg1XgUGAvFfkHMlfuSl1y&#10;k75y28Yy0NripaVZgJiX1hZBtpahdlZw7mhD3efgmFam4ZI5iQ11Ak10Xuuq+uiq3NNUvK8u760m&#10;e19H+QlotDYOM9Z7ZWUWbG4aaGH+8v7D9Myczk9lE4VF3WXvPn/td4+o+vD5a45k8G/GnJOnbqYj&#10;7mQj7+Yc2d+Z25k/U78S/ooAlojeX+VIBoPNfopnLfh6369B3sn7VbCecBTy7O0cAFgEdVBOu+X8&#10;FQEMyjHX7K8F8PDdggGf8l6/6lbfyuK7BSHmke7qfg7Kj63V/ExU/UzUXhqrB5lqhpprhFuoR1iq&#10;RFqphNlrhtzQC/M0jn1qkfTaNi3GOSfb7e0Hz/ctjyu7HpX23fsw7PVuzL1o8m7BtFve7O2fd1vC&#10;XxHAM97Fk15vJzxhBzzpUTjlCdvfWa/inwlgCTMeHwYflvfc+zjqkY/1zqV4ZBJupSBuZo+5l7R4&#10;N9YFjL50KLNUjzXTjVJQeGhq9uJdYRMXi14lTYjI4wLCiJA4uk4bF1GGl7C9AmI/n9i7hOtYwLTx&#10;0M1fwLbNY9rmMB0S5rGdEkCdhmgBlSXqwDpncmcJsbeC2gWfMUsIaJMMC+CDOehwHmaPAbesESQb&#10;bC/Ogu0FzJFFSj+H0MPCt1CxpWT0J+JUJWawbqq9bqSuore8qLMkva8msSL/yfssz9qPz+vKwt/n&#10;BxfnxpZ+LIzPSI5OTy0sLcl/987b29vF0aG0MH9nibfNZexwyXs8/P4i6mAZccifPhROHgrhrMJb&#10;8DS0X4JNJYoR8LUVBu1grSTYF1wCqEi2PNKQkt1/nV9Y3r8CHLoqzkYrsVmrc5PL1JEF0iCPOPC/&#10;FMBH7hMs/m8I4CPvBThq/NoK/79EElj5c+BA3l8XwJKxlQAu6oijYT9ql4yzRMMDJO2SQQB3anV+&#10;RGJ8vxa9X5vg/7C/nHE4LJg5LmKMCRjji4xhHn2AS+vh0tp4lOYNzuc1ztAie3Z5bbm0Y0zDLfi0&#10;begl5yRZpzgduxdOFreeGBnEaF/KVfuuWPlPhUrffjSSLTLTyrcyeWtnUWpvXGev02mr0GWv0OKs&#10;XediUOOkV31dr+K6bvl1/dLrhqXOJu/sDQttDbItdZONNWP0VMM05INUZF6oXPOUPe4m+/0t6W9v&#10;XP6D47l/sz3+D5bf/535N//V+dQ/u57+V7fzv/O8/KcHV7/zkT72WObHJ7LHAtTPPVc76692/pXu&#10;tSAT5dfgfUpP4ZH6tevnvrl16Yf7Mif8Vc8Fa1+M0rsYp3cxSed8suKJdHWpWF1dPz0bJ203PZ1n&#10;CibRUraZV53zvzEM036QXzLCXYCg5c0tHo+yI6JvLOLWuMjVuWkhY3yVPrrBHNtnjUHccYg3Bi2M&#10;Qgsj0MIgxOqB6C0QsX4H27BHHd6mTm3TJ3cYE1tzoxtzQ6K5fuHc5w3eyBpvTLQwJVyYFiwg+QtY&#10;/gJOyMPCudC5E1/4Kc+z+G6CF+mXuF5JOncRB7HK/hKnLkGigSU2V7LlLznSvb/KziJaEk8Mjga/&#10;FlhwOvEN1hhgkz0O2OLAvdriTu8tgfcreHsRZ2aZMbZAHYa1H3MM/k0lYHl2Hf4FycwmZ3qHPb3L&#10;ggGVbRYsg1fZk0LO5ApnXMCe4NOG4WFkwde7tTi2sTQqXBrkLw3s7KJ4i4M4UhuG3E3jTnFXiWw+&#10;kchjplb0uEeXXnN5843BowuWb7RvZeo6pskaRZ83iT5tG3/FK/Oaa6iq8d2YB0H4mHSmvw/H34r3&#10;Qov7SpUbprKQqM7P114rM9mst4QQj6FZX2jmOTQTfDgWvtoRRCt5jM683+HrVHXLssBSM8tYOVVP&#10;LlrlYojsKcCzs3/wP/+nF5e+e331mISXl78Hi1GK56OVLsSoXpKI4TQDhSwTlSxztQxTlUwLtWwr&#10;jSwbzQwr9RQz5ThDuRg9aVicGCllGSplGMIRwOAsOcYqOaaqoMw2UTkqQTscZmeknK4nn6krn6Wn&#10;AMjWhw2xJPYuQwdOYw4Aa482yNCXyzSUzjSU+hvJMbj60Ui6UPtioalCjPa1MGOleDdb1kjXIm6S&#10;hhxj4CbYlOlF+vQSZZSD6WZONVBGq5fwnxcJA0tEOPZXwrJYANNm2haIA+BFAd6iJQKYQxlcRHSk&#10;OesmGUilm8oX2mtmmiummciBMlH/WoaZQqqxLGjPtVbNsVIB20RrXgjWuhrpZNaQFr00OwQt0IR0&#10;PB0zw2HStja262s7/J/FqCnaXzljoS59F7yszZRfGiq+0FN+ravyWkf5lbbSSy3FF5oKAQANeT/Y&#10;832l+o6En9hcfg1sMTWV/dUVnwEkAlhL5YX2Tw5YIoAlDlhfMxigpxEo1q6v9TRe6WrAcwmD78rg&#10;IHD0sPJjZWl3JSk3hcu3ZS66SJ9zuXbuutRZZ1CCuvQFZ7mLN+Wv3FS84qZ47TYcDXz1rprcIzUF&#10;WDxrqTz/MjmxGEPtIAMtcCI4ITNYBTYAm6nKPwWLoFFfM0hX/aVYtT7XVX8NthT7YHjuXrCluqK/&#10;+EIC/rdErHiU/sZSPFa/yi8O+38CcMc15X21FHx1FPx0lf31lJ6DEtYeyj8H7r/4EpTlnqvIB4BS&#10;UcZXQcpHWfqRpsJjPZXHuvLeBgoeRgq3TeRczGSdrRRcrqvfvK19+4GhW/jNJ2mP/BLuuobYar3Q&#10;uXjv0r+7/O43Hn/8h6DLF27/7g8u33wXYm6CrStdQQ9tMaegTTrEGB3OCsu6af7e3emtm0O8tUGy&#10;qw33c9MhE73GQIrm0KtMzCodvTtPnu9tyXQ2ybRQKXLQeu+olWksnWkEq99Cc5m3lgqAQkt4huBC&#10;K40CK608K9jF5lvA8wT/EknI78+sar6JfJWVcomZ3EdbjRw7zeTrenFuluSuakjIXCPPQoL5DeQw&#10;hB7B5iXH6iq+tzUoczJ7f900yUjtjfLFENXLKUbKeTa6+TbwPMfZpqrZZso5pjB5ZkpiFApNlIq0&#10;5BqcrZJMVR9pXH4b6bPCHId25kXzM3uMWWh1jl39PtVaP05f4e11g3w7LfDaL7LVKLJWBxx1WMJ7&#10;e+1iW01QAd0+0ti5JspFJprvTLSKzdWLLdXeWakW26gW2ysVOyi/va5Sdteg1N34g5txobNhtoNe&#10;Z+Cj3c9Z0NjDzSETXqsapfIq+sPJmaLvpgr/OFX0u4GM/z6a93fIT/9Mrf/TYs+pzYmrEFoeIqjs&#10;zsD5iiGsjDhOVB4OCMZcPUBf3Jo+CdieObEze3IffRpOGky6AGcnRooDeb/E8opBn4WRtIAK5hwM&#10;qIBF5Ok9xMld5HGJSN5Hw/HEfx2IeHELcXkTqb+H954fDChLvONlYah1UdPZ2N9Y9bniZR/pcw8V&#10;rvmqKz/X0XyurR0gI/3I0jTKUP2p4gVdC9XLjUUukMCXM3Fhl3T2kHQGDofF6sD2F6t5SJA6IFyA&#10;SNKbMyq72AeDJd56Uuf0FJzVFEJUVDIuX4k2N89WkLuhcEUqIdh+uvMhddh5A28jGLu8PQ2uSAoe&#10;H7wihAUoQ1hVCKMGodUPZtW3J1QE/dLs1guUmuO4sm/nms4C5pvPsdvOLXZfXB2U2pqQ25tROEDK&#10;H6LkDlEyEEYawkqLEzKDY16R+PUDzAk4LBh/GiKehUhgqM9B1IsQBfT2HNxyBFgk/ATscc8BDjEw&#10;cG5nAP6qGPG8vwRwT2W+1IlScPgv8bIk/BfCgaE+IR7wnwlgmP3ps9DoCWjkDDSmdCSANzGXIIwM&#10;NH4Vmr26PXucgzdtGUjS9PD5xin6T3feHbvz9qJX0XeWwXahlQX9HMwWhFqFppagV4XdV+1enDTz&#10;k74dZxZcNcqH+mcwfZPTuB0IDUHjmxAHgvirEGEKsUgiT41jwnLb9Z68vehZ8K1j4u+NAr6zevHt&#10;zcjf2790CCudZkMTM6uu9q+Ur9gbqd3XUHmkquGvpB2oohOirv1GUyNARxV8Hj1SUX2mouavqfpc&#10;WzVAXzVAW81PTdNXTtcn8n1/I3n1A5qZh0AfCeAyzPRfEsAlOHS5OIgQ1CXT935AIyQZoX+Vr/f9&#10;mp8Z3yMkxhdw5IBBYxUWUz2LrEWiazHYGiKhhkaunqfVcBjVXGaHcKllgd3OYdXh8UXdn1PKax6F&#10;xmgZ3bpy5rr06RvXrthIK9jJqrvJqT5WkAtSuxyge/qWr97Ntjeec/lunFS9pUT1tTizpWDD5Siz&#10;+VgbdsGj7f5ciD0MreL2VgmbIuLWKn5LiNnnYw75WIhPggQMaJULiXgHq8yNFdLu6hyowLMCb9DB&#10;XptdGX9JAK9Fm61GGazFGHGiTeezvKHxcjiP9AKJ31dKzH7IidA+jFbeD5PZDFNbjLNnRzuK4qyE&#10;EbqbccarkXr0ZzISAbwRayQRwBIHDDZYCdVaCtZYeKOxHKrLjzTcSLDYSbEBbCZaCqONl8P1uW+0&#10;iE9kxm+fHLt1An3/MiNAmROkCaA8U5x7ZboQ7buanruR37GWP8bPHF1K7tnIbFuKKV6JzlmOyeNF&#10;fVhN715Jn5wK7XuuF3pDI9BaM8jCKEbHJF5WK0JKPVxdO8ZQK8JaLchR9omvzvNwk2cptr5Z1x9z&#10;2/t2F8kiIX6ZBf7WQG/SULAAxmCqnwfGGNsV2HulaDsGX9JPVXE+EsDFxvc+mHiXGHuXGniV6XnD&#10;4b9adz5ouRbouBRZ3ax77A+RsBALuwa+T5J72Nhedk8vNEN69zTIU0HH4F+P3fjxmv9lrWxt5wbL&#10;h83G95oNvGp17pRq3fxg4FZkcicdDgJ+YC/nZqrobaoToKf12lw/1N0k9olWYI5JRI1ZcKdZQI/l&#10;kxoT97cmrtMJeRB//YBJhZaZm6QpiEcBnX/3MtTisqHf9djbZqlWOsn2hmkuhhG3tG5HOrt9jn5G&#10;y/dhpVoL0i1Wkh2Fyd5Lsb6DnjfeGxnmWVil2TkF2dpnh4XisOim0eE6NPIDCvMRh/9LAriRRKol&#10;4Msx6Fo6pY5JSxsbjOhuzUNNlRGw1bCZIzeQSZVobMHoSHx3R0hb7cvG0pcN70Iai3N6yjumOoiU&#10;yVUWZotLEC2Q1kXseTapd6ynuqelaWqkhQCHt1bg0OA1BY4GXrNVeDj4uF7MTxHAPwfO9/sLGgE4&#10;VBuZWINBVyIRTXh8I2q6FztJXSKtiChHAnieDycc7sFjOknEDjJs7LoZtN45Rg+L2TVHb2dSWxkU&#10;QAUOWTAxlN7fldjTFtvRFN5U86a2/E31p6TOlnczU/UUauc8e5DLRSywKcvMldW5tVXK1hppc53M&#10;X6PTl8mTTEwXGQEHdzJIDTRyM5XYz6LhV3m8dc6KkLq/Sdlexeytk5ZW8JPEqS4CupFEKZyaSert&#10;KpgaKccjy3CIMsxsJR5VTfwPASwx341EXAMB24jD1OGw1RhMDR4HblMDmdhEJbcyaC1z9NZ5Rg0J&#10;X4KazRnpS+xqiWqujWyqgWe67WquZJIbGIRxFpmzOr+7Nr+3SFibQywzZ5eWKTgmepKMwLCIHD5T&#10;IGRsLZH3lsgQn3W4yttZY6+u0ZaFxEUhji8irq/R9ra5e1vLG+tCzhJ/do7XTWU103nN8wt/RQCD&#10;ge2cI7URZnswE0gmjr/Kg/aEkIi7y5/jcIkzlOlWxGDJeE/RaE/RSF81AlE/i2pC4FpQhFYsAewu&#10;Tv5MBI9KPR4DRqCZDM/FK3G9YDT+kgCuRM7AcwljEOVY2Km/Q08VIcbzZ0c/EhDvcTPvUVMfUVMl&#10;qGkwwvAxqcTuhblmDrl2DltOnX47250zUPuuv75+tG1g+jMCPUan4+c5dByTPIif6cBPd9Gx7eLZ&#10;f8G+Ej0PjgAeoR7OHOhGq1gqg9FopZLAjatGIyoQ001YTCsB306B9zoSwDU0Qus8DRykCYnsRePG&#10;cZSJGXxXx1Dr+/oEF588lycfbvlVeLyo8vD/eON+joVriq5twHnVSCWzt9b32h/FzkZ+pGe1894O&#10;CovHRFlD62l9mxkDG+l97PB6nF8x403FRkb3YmzDYmzdUlzdckLtSmIdP6lWkNwgSG38SwIYsJTS&#10;zEtsmIuuooaV0iPKF5ObNnN79gtGVpM76UHlCJ+8UY/UoTtJA7cT+m/F97hEk19+2srsOywY3Ujv&#10;FSS2wyR3iDK6hJm/zpEAFmR0SgQwO7p2PryKE1mzFAfPZipMbgOlRAMLklrX0jrX07vAIi2oBO2b&#10;j3icg3qaR3r5nhlSvpLQvJXVu58/uJc3sJnZA7YELWB3sD1o387+DBpXU9pXElskEcCCrI6fRQAf&#10;1SVxwJuFfaCFEVmFfFY45JnU7xXXcMM/Qd3qlZR6hJphrI5JveejtnsPx54/YcYGiDKfraXfXkuy&#10;2EwwgOINdmNNhWk32Nk+rLIEaPIzhMdvdo6wCmr5hU3rOY3C9BpBet1KTvNCXjMju46cUcUp6YBG&#10;wIfIMsRfhni0dTZKwJuZpw/MM/rZjL6lucFN9iS0hIZWSdAGc3eRBM+xuDJ6wKvbZ6bvEAN2se4H&#10;GEcIawM7YIwRhNODsNr7aJUdtPw6UkWEMttjPIFWCrf5PYx51ASR0kNmtzN4b6cmynBTDaSpzzQc&#10;YUFIY2zVlyPvPy7Ve9ik6Nuj+LxTzq9e+nGx2rOCu0n1iRXjRA40NblY+b4v9HnGbXt/a5N71laP&#10;XRyfpEdlDzV/XmTwNta29yBoaQeq+IxxfV2o5Z4h65p90aVIyrNK6Vmr6ut2jZAOzagu1ajuq8/L&#10;rninWIcU5HZP4UU789t7M6y5QSroGLmDTO2g0Lro1B4G5TON0EeaxXKJXCF2U9i9PZ++jbm7M6mz&#10;PXhe2P3dxuhlwbjq8oyjkPhqm/v+QNh9KJzeXUZucic2Fmc2+Ki1VcL6Gn1rdf5giQtxliACS1A7&#10;QEksm48tW0yoogYVjHhHddzyngpwIMc483MCd4ozd4vK1jPr4Ch5OIC+dzW5GzzD/MQmMY3C5BZh&#10;ait4hPhJ7eAlsJ7cupFUu5n0dj0pdi35mTDRRZBkKUgzE6RbLcQ5op9ZNdpo5qio1js9nQzIIkcX&#10;ESNSZ16+6vFyHfa5zkt5spJyX5DqIUy+vZrkKkp03Ui8uZXotpHsuZzoxUn0no/2wAVdn35qOfTA&#10;YNBLv99bd8jbANRHHxhPPDXDv3aihN/EvHDo8bZuvHd/PDyTkVnLymhmJ3csp34WpvatJHQuxjTN&#10;hZczwz9xE2uE2R0LaW3Y4PKhJ4mlDvZ1t8w67lkMPbWcCbCkhtsJ0m7uF3itp7pupXsIEj2Zwbep&#10;r705kYHr6Wk7eSW8hHJWbB07upET07QY07oc3bIQXsML/oC5H4H0fDbrfgdz/zrT32Ep1FYUacWL&#10;duh55vDx/s24Gzd9bdxuWTxxsAiytoq1tk62s0l1sEpyMIuxNggx0w000wu2MIkEq+Sl3RVk3JXl&#10;vbTVH5savrK1DHO0ibluG2thHGplGm5jHmlnGWtrEWNtGm1hFGFmEHbdNlES5mtlGmmiH6yr8UJd&#10;yVdZDs6IZqgTCBodrOPBBjbm0WDtzwSwlWmoxAFbGMPTAxvrvdJW81WRf6Ao460sd19D+TFYBJvZ&#10;WUY62cWBPoCNLU1CbC0iQB0cASyCCgA06qg/U5D2unbppryMm4aqt4mhn71NsLNj1HX7CBuLEAuT&#10;QEvTN8b6L8ApwF72VjHWZhGwzzYLszUNtDTwN9B4qibnpXjVQ0XaW1vZ11j7lYn+azurcBurUEuL&#10;V57eyakZrZ/KJt5/6C9/33ckd7+m+mOfhJpP/V/zm6mb6TO3M5F3czCe+VivAgk478KfqV8J/xsC&#10;+Gv7+7fwM3V6BMajEM447ZYrccASpm5n/yUB3G0dLxHAU275AIkGHr+b3387d+jh+xG/ik6f9x9u&#10;pyfYRYZYhQTaRDy3jvS3iXluGx9gl/TKLvW1bdpr69QQy9TMG8UFt96/dy8t8yir8qpouF/V+bi2&#10;37e+2+vjZ88PA55vh90LR+/mgyOP382bupMHxkcipyVIgoABP1O/EiQCeMq7eMKzCDAlBra/nsXg&#10;on5FAHu+G3zwATDjWUS8m8u4nUO5nYdx/zjk01Dt3/Xa9ZORdrSefqShUYiGkmfgowwhSbA1RxUS&#10;RxfR/Su4oVXyiIA4tILv4xP6+YQ+AbFfSO4TUWHWaJ8Bq7S+LR4s20SsceHcqCRbskTFUWaaaIiW&#10;OUwHG9/NJfbySJ9BySH0gMoybXCNPbG3goLjg3dosAPeZ36JDAZsU0H7oRC7s4RYX5gULY6ssAY5&#10;pKE5xBBzfHhufJg1NcCZ7cEPfZrszRzsTu7pTKqujcspCksviM/7+MH9aaispuNFeWM9U1cTs+tO&#10;Dq5ZiUkzgz2YkQ7iWDN9ppmFaVoitwmZ7evcrs2FzzvLU+BER0jyOUs8NGBTnIhYAlgE3ZbYYlCX&#10;aEhQB3vt89ESDfkr/Lni/eussyaEjPF19oxER62Js0DziAMcfN+RABYwxle/EsCS5M+gJ0dmFCyC&#10;84LKr/PnXvaIza/S54JFcHyJo/16m/83gAP+CizQpV8XwBKb+/UVAcBof72NZJUEycZH2x/tIhTP&#10;KLxCHwDwGYNgcU2cFBrUfwbYTMgcWqWPihiwZV+ZH1uaG+bReznUVg6pcYHUtMoamqdNsJfZNX2z&#10;WnfDfzANvOScpnozy8gh8rqp131twzcK5+Olfp965Z9SL/9z7NVvwmTPBipdC1KXC9OSi9O+mq5z&#10;LlvnTJ7B1RwD6Tx96TxD+UIz5ffWWp8c9MucTD5dN/rkZPrR2Rzw3tninZP5WwfzvOtGyQ6q8Q4K&#10;sTay4WZXAnXPPFP5/pHM77yv/MvtU//97un/5nH67z3P/J3nmf/heeq/e5z8u9sn/4fThd/aXfiD&#10;w6U/ucr86KV2wUdX6om+3GM9aceLv3e+/Ptb177xlPvOR/X4c63TgXoXwvWvxugoxejpBhnZPDK8&#10;6WDwQN8oSMkqRcaxUMmr+qJrkV5ATXQLs4sOjXH3MMuby/t7ws3ljTXWhoi5IaRurBA2FpAb7Mnt&#10;+ZEVbNMGsRmitkHMNmiuBaI3QswGUDmY79thDe+whwDbnL4t9udNVvc6u3eD3b/OGdzgjMN+lwO+&#10;V8F/vW/xsGvc6TXexBpv6ggRbxqwtoBY46HEYNY4aBEXKwYt4nx5biUC+EjiShp/iUQS/xLJ7l8L&#10;YPB8gsdgfX52Q8wmC7HFRsJwUICDZQJgfwkP6iLmrJA+ucqYWWUhhYsYwSJmdQGzxkVusBDb8zO7&#10;zMk95sQBc/KAOX4wN7o3N7Q7P7TNGgSACsSYgmiT+7SRHUb/5nzXKqttid0wx67lrXYyBd3M9VEu&#10;RJ6DmL200YiPmbb+ATIOz89Zhp0yj75gmSRjkahqEmli8sbWOsTGNU7ZKlDZNVHJMVxZ866/05Oh&#10;oBjCCy9+hMVKmCLrjTQ98Cox+DI+4ioqWnY2Tp6cb4rNsURk2E4k2Q9EOTa/svp0T7/ARbPT91aD&#10;h32Zi2mJk/FHR8MCS81cM7U8c/UkbWlAgua1GNVL4Qpng6SOv7j0nf/5P/md+QPMuT8+v/DNqys/&#10;BMucDFM4G6l8IVLtUozm1Xg9mWQjhRQz5VRzFQnJBuLszbqyEo5Ce+H4XTGS0DrYIosDi3P0FfP0&#10;vpCvr3REtrbcETk68hKydGVzDGWyjKRzjKT/ljLX8FqZmXyOxtm35kqgq4G6Mqke19cx48u4SerU&#10;AAMzxqZMi1NATy6TBnjo9vmZpmXc5xX8AJ/wKwIYvFGDN+dl6giPMrRIG1mgjwhxn3PdTNJM5NJN&#10;5fNs1FKMZABZFkqgTDaUjte9EqdzGVRAS7alMiyGzZSibfWfGKiEu1oNvs/apiD32dQlEpqJxe7w&#10;N9GTpJSoIjNtN4VzVgYKHlaa/ibKT/SVnugoPtZW8NFWeKKlAMs/LYVnWko/CWCllxLg8FYlSThs&#10;gMRc/gx1RdgBSwQw2EZL7IDFvD6KvtWBp8iVzJL7Slf9JUBHPUAC+H6sreYHvuDqa/jpqj3RUn6k&#10;rnBfRdZLWcZTSdpDUcpd9vJtuStuoAIWAQrX7oJFmUu3Lpy5fumc87WLt2WuuoGvvEpyXuC7sorC&#10;PV0NPx2Np+B7sLY6/AtKTVUf8AUaAL6RA7RVA+Dv5bJw/LGq/FNNFT9Qqio8UZF7oiL/GDbKys8k&#10;RllyOf9JJLv8LeX/bfhrKDzWVPLRUn6so/pUgiTpN5ztWcVXUh6hoRKgrBCkphShqRyuqfRGQ/6F&#10;lpyvvsIjEyVvfSknU1lHS3kba1lTezlDF2Vjbz0rP1OnYFv3bK9nZQGvSvwevPW2y7+ln2WnkmIs&#10;H6548cWV8+7HjnlfvBTrZP+5KGOstri5IKoy+nHeQ/tnGpd9Fc8VOFtUet/66H2zMuA+vu4jxMbC&#10;gWVCxr6Avs7Cb82Tlib7yp/eybHXybRWK76uk2eplGehUGyrXGAmXWguByiwUMqHEzvDEcBfBLCV&#10;usSYAiTqVxIK/M5Oq9hW860NrFclq0BjgalChaVKuYVynpnC2xvGEZbqWY9cDqgz0Apji46GVpj7&#10;hKn5lvJP924GK1/5aG9U4mgCPo4TDFReK5wLUb2cZqKab6uXb6ObbaGeY6aWY64iTkCtkmuqKEY+&#10;30Sx2ET1o41BiqlamIlykodtZcIL8nA9tMcR4YcgAWUf2dcW6Zdmr5ttp1tkr5droQp6+DMkPhhO&#10;gm2nJem85IrgC7dQ+Wit+clS452lSpG5EjhdtrF8hhE8EXu87sVUU+kMa4W3N3XKvIwrHpjMpvtB&#10;xHcQ5gGEtNwe1V8b1BANqAr6FBe7pNht5+ZbTjGafqDU/RFf+a+Y8n9Elf49suTvACv9p4RDZzfG&#10;L+zNXoPdJE5WHDMqt4e4vIeApeAh5hKEvQxhL4rjTc8dwtmbT8A5nFHHIdTJQ+SPh8gToIRbMCch&#10;7BkICyqn4W1QJ/eRJ3aRx/8zAvgMPDkxWnZ9Sml51GCb8HCTFN1b8ijgro7syT9pSalaarna6D81&#10;UffXkfVTl3quLvtKUzlUQ+mNtsJrQ3kv/WuqSX6WG8TnQozuDunSPukkbEPhiFhVCKt8gL8CT3xL&#10;vrA5K7uPfzRS5mtyTcFQ1ltbNkZTPtNEP1NZ3ltJRi3Q15I0+VpEvceeUBOhZAVjpzcnz4DRgENj&#10;kVd3ZwBSe7OymxNXd6ZkxKmelQ8QKjtTChujcqIhmdl3v0V/+oZUdYzZeIbTfp7bcYHTfpbddprZ&#10;fIzV9uNC90nh4IXtKSkIrQiH51KUDzEXDrFnxQYXcAHuISgJF36K1r0I1wmXIPJliHINol2DiOdh&#10;E0w4A4M/LZ5R+CfwZ2Hg7cHuF8VchkeAcA0iXPlyQAI4y6lD3HGxAP51B7w/cxoa/REWwOMKewjF&#10;NcL5VeLJbfQlcF+gCSkIKbeDPDOPtaztTpC5cf8718TjDyt+dMv/rXmQsmdy1axgAYIoIoiwAq1A&#10;EEYI+Wc1n7d9fvVWzBWPjHYWFJdb7PH4aUhRi3/hZ7fY6ozaKQSKDu1Ba/Ms6ABCsiHPlLZzrgnn&#10;PTLkvdMv3I7+o3PEHxyDzQLfNyM2hqaEzg6vT3+ja6T5EHxMqKn7K8FZoF8pa7zQUH8OPob01J9q&#10;aAaoa77Q0YA/rfRUnmsoP5VXenBZ1TOksLuJIirBsfKRmHIy5S1y6hNyohQ99ZcEcBkBC6eQJRNK&#10;cOi3s1OF0xPvUbOleAxY/FV+tvsRklTPv6SaRJCkfZY44HJxUmjYh2GwtUh0JQJZgkSAMxZhZotw&#10;CEAJBV9KwrXMM7tZrE4KrQtP/tjZ9zq60FQvQFflqZyM87lLFicv2J6+cPvCmcfSp3yUv3O8IW1Z&#10;6OEwm+BKTzReTNTfSrIRRllwI4wZ0TarFa8gfB08O+8aCdqg76zTdtbIOyLcgQALz+60QhS/UXMg&#10;EQ9aZ23yyTtCJiyAhXRoiwnNDwpbkn5VAC9HmAiiTAQRBmsxhrxok7n0O4cD76BlIrRM3hivJ+U9&#10;YUfo7seqHUQqbIapLcfac+McRfEWEgEsitKnP5OZD1BYjzGUBARLAn8BEgG8EKTGfqW8GmW0GKo7&#10;/0qNEaAMyuVw/e1kayjbCcp12UmxEUYbr0QYrMaYrMWZCcRbYh9fwTxRQz11mPX1RT9PoYXViNKG&#10;oLfTosQmKK8Netu6nFTCjKlcKRzFxA2k2KTeUvS3Vg6w0HpjbhqnaxqnqBOhoBmmoxtlph1uqejv&#10;IvfglfGLWOvnMWae5Q/fbI1P7SyQVgW4ZRb4ewSzzcBAbPr+zMyHh77xZo6Fdl6JGnaB53VSla6X&#10;WviUmj55Z3DvnZH3e2OvEmPvcqN7FQb3y3S8Pmndeavpkq/rkm9xs/KhH0TAQPM48Gcpi9w9h+7m&#10;j44RypsfqBs5XZC3O37F9ZTM43Oq+ca3Sw3v1ht5dVj4VOvdrTLzrrb3yTJ0zbB8EGsb4KbiaSnv&#10;YaT6RF3pia7qc1uNl87S9yI0/fP1nlYZPGo2e9Bgda/czmsmKhvC06AFNrS9ssVAwJ/OVFTGw0em&#10;p5XDb8f52CQ768Zf14m7YxLlZfw40PZuTdDzuY/hrHTH1UwrfpKjMMlDkOA38+hOmblZkbltuo1z&#10;qI1z6ovA6cmptsmJBgK2GDnzXvwi+ksCGM4CjcPW0ik1dErS0OfQjqbs2fEqKqmWQqojkxrIpHoi&#10;uQpPKMFj3hMRbwlTWTOfk/rqMjrLynuqB0dbScg+Ln6MjhvlsrBsNnEaO9Ex/rlpaqQZM1uLRx4J&#10;YAA4SwUWU4VGVaKQP/O+R4gn+v05cBAwAd1KJYF9yxGz9XhcI2r6M26Kyqfw16giEWFzg7ixRWcJ&#10;aNN0dBcW1YbHNWExjThMEx4L6zcSPJUsoJFCaKGTW+ao7WxGB2+uaY7yAT2d1NseWldxLyv5WXF+&#10;cHVlQlt7bv9g1ezsIIWA45BFm9ydrbnDXebh/vzGLmdeSJ+aw3YQZxrJ2Ho6sV6sAHsYJJyQu7S1&#10;sLHNPtiibgnRe+skvpA0S0VIBPDbGURKX0/RzFglEV1BQJVjEVUEdA0JC5dHWaCJcBAwbCsJMC0U&#10;chOZ1Egk1OFxteLU2YAqAraOQmydZ3QvsED/wdFSett9PxTeTo1/UJzzuvxtyedGPB2xvzEP7XCh&#10;XS50sLi+vUDkkgaJ08PkWSybNL9EWwPvIevsQxFnb5W9uTa3tsFY22KINqmr68RVAQHse7i5sLPO&#10;X1pZRs+x+6jMVjo8IXozk9bGoHRR/0wA91DozSQyaG9nEJoJM+0o8CKZZnKpmyLuPn8eWuft7C4v&#10;bi8gFqlN+MmC4a7UjqaCz5/LRsYbZ7HtWHIbjtiMJ8LhvzRKK53cTCaAEajFoupwaHDL2umUrjn6&#10;XxLARxHAFTjYqR8JYHjaaRJ4w58twcyUomeqsEh4VMn4ajyimoxsmCe08IiNzNkm6vgoB8Ncm0cS&#10;p9DoceTUyOjo566BribA9EAbYbaJBP8W4cszQyPBkcRMavscDbQ000iw/WVQQDt4OOEoZOTMzwRw&#10;JRlbSYUFMPwrARL8NHYTiOMUxjSJMY4gTAxMD5e21oZnJN98GmfnXnDrcdW9V5V3nn2w88rUc0xU&#10;toqUNo6Rt843ud9+Pw4XXbGU/Xk9Z2gzfWg7c2Q7a4if0MkMrp4PrV2Jb+VG1vOi6xZiapfi6lYS&#10;GgRJTaspLcLUFjjb86/BS2xYTm1Zzerkp7cxoypxr4tJwR+5sfWHRWMH+SNbmX38hDZ2eC3jTQUt&#10;sAww8zAH++wtM7hSmNQBNoAKxzbSe3kxjfyUtiPLK8zsWs3qlgDqkiBgSTQw2EYcaFjLiqgG/VyK&#10;axRIUjpL0jsntrDCqxZjGyQtoAIWmSHljOCywTvx496paN98+pvShZh6ifTdyOheTWnfyuo9KBg6&#10;LBzeyekDi8vxTbyY+iMBvJLR9rUABi2rOV2gBHXQsp7fC9bORdf03UmqtnhRZ/+iyzO4zetVtZtP&#10;od2taA3jcAWtRDWd+htOc3GB0IfI/XwffrwlP1xnO0p3M9pQmOLEzvSmFb3Z6auDsChoeJr3volf&#10;2CTMal5NbxSmNwuyWxez21hZjXO5TfPFzcKmQWgGD9EZEJuyt0jaXSNuirBLvHEqoRM3XUuZauQT&#10;+qAFFLTJgvN8rLKgNTzE/wzNvd3GvVmbvisas4awdvAcwFhjCKsHYbQhtPouUmkTqSpC6m9Rvfa4&#10;qesLDTTGxASB0IWjNxKY4O29iYlvJE83okbHqRQ8fbmuetTbp8j4QYOqT6+6f6/G6y75Z1XXHubr&#10;Pn/nHldf1IKfIe4sLEJTE3PFRY3paR8/lDR3dE1QCAtz5CU+f3frEJoT7lX1IZ8ml1v45doFN6g/&#10;qjzt9PZPVnnfORae9vh0za9a6U2DcmijjH+x3qsC//ftDUgaenkVu7g0Tqf2EElw+C+F0U5jdjIZ&#10;3XRyLxXfR5olLOA5S5N8br2QFLOJcoOvkaAFEdREw9d4AyrUASva+GMeLnON3XooQEDrJGgVfyDA&#10;rC2jBEso/hJhY4UBCZYg/hqEnhdW99MSylhx5YLUenZkycTDuFYXz9Gn9tgwh4X0gK23qXvFn7bz&#10;atbSm4TJLQvRjctxbbDoFT9Oa2md4NECz+FqapcoDV7cTG3bTKneSMxfT4haTXy8kXZbmAw+Z41F&#10;GVbbee6rafepbzzGHnqVWnrU3wzs9Hoz8ixk6uXLLm/Xz/dtaVGe3ASPhUS35UTXlQQXQYKLKNF1&#10;J/XOXuZ9VqTLfNRtRrgrMdAB99IW+8Jm1tds9L7exCNDwmt70A7Kmaem009MkH4W0wEuzd53BoMi&#10;KSnvWZl17BTwsu0SpgxsZIwsRLWB1z7tTSkntpqXVEuJeD/yNKnN/Rky+CkuwhMf5oZ6bT/9zBDh&#10;r0cLtViMd9rOvn+Q77eb83ol/gUrLJATHbOSmLOc9J4dU8GKrePGNnNimriRTQsRjctR9aLY6q3E&#10;0uXQJKrvE9xDZ5KPJd3fkPNSjxZk1vbIqsrXs8DnyRtXHxeThyY6T02Mw+zs0pwcs5zt0hzNY60N&#10;Qkx1XpvovDY1CrUwjzI3eqOn9UxF/oGCtBcodTX8TA0CrUxDHW3i7CyjrUzDzY1CTA3emBkGW5qE&#10;idM1xzpYxzvZJUkSPlubRZkahBjqBCrL+agr+epqvDDSDTIzDLUwDgeAfcEuFsbB4CwAUJE4YICR&#10;7kuAsd4rUOpp+msoP4ZzFEl5SkSvRELbWUaC7S1NwEFCJTvamIcDJKHAJvqvjfVfXL14Q07qjrry&#10;A0Ndf0vTIDurMAebCICl6RsjvQBD3ecWJkE2FqFWZsGgxc48xNr4la3JS2vjQDO9AH21ZxryD1Vl&#10;H6rI3gN9sLEIsbMJt7EO8rqXkprRWloxVVI6XPlx4Mj1fk1tyYCEutJBQH3ZkITfoMRT+aLdC7Ce&#10;RTivt3jvYgCoSNp/BuLPZvn9M37mfY/42Wb/Sx/8szMeITGmoIJwy525lS1Js/xXIoB7bBIGHFPH&#10;b+aAdokABuX03fyRG2ljbhljXjnD9/O77+c0eWdVeWWUeGWUPswrfVRY5lNc+fh9jc/7ukcf6h68&#10;b/H++NmjYsyjesKrdtyzauRu+dCdTyN3Po55fBq4VTh4u2DIrXDEvXDUo2DMs3Dcq2jaq2jmzhfj&#10;CzgS1aCrkv7/DHgaYO93M97F015vpzyLviR/9ixGeb0DFyVxwEcaGADWjj18N/bgLfpuPtE1m+GS&#10;R3X7MHuvpt23LdKzXEcn5Kr2a0XzYBVdH69bEWNV4xB742COvEoZF5LHtuamAULyiJAytDU/uUz4&#10;zCf1r1IH1pmDm/PDEtbnh8Uzqg4vUQckyZ8XKf2SpMpbC3Bkqkg8h+7XaZaZ6PY5TAcL18UjfQaN&#10;YJt9PhoS4eGk0Ds02ARLIoMlHMzvb5C3hdQ1NmmFhFlAzvKmxrlTg+yZbsp4FQlZiUKUDU99/DxT&#10;043qqhppy65rNr8VqW0ZclXZ8/RlKwubByUlDaODQxXvs5srsjqqkrtrE/oaYoda40Y74ie6EyZ6&#10;0giTFeBDioFq4xJ7QQ9Bf/ZWUIdCLOiVBElcsuRaQP83xcG+a18JV7Aoudhf5xeW96/wvyGA18Wz&#10;3ko6I0GiPyV+9Ff4cy97xP/fAhiOp/wlHDCS/zkBLLm6X16gZIOjVZKhAEf4SwJ49afIYLAWtC/T&#10;+peofUuUzwIqHJG5Oj8u5EwKuRN89tDyfPcyo51HaN7gjbEZUzQWo6R9XOtO5AnL0Ks3cqStUjVM&#10;w6x1vTxVzYIUpFLkj+crfFug/H289DehcicDFK88U5F+qnbVT+3SS/Uzb9ROhiucjJI/GS13Mkbx&#10;bLzKhSTNq2m6MpkG8tlGijmmqgWWmu9sDT45mpQ4m5XdsCi7YVZx06Diph6g7IZOiZPmOzuVIgv5&#10;fFOZJLXTiWonEpVPxCl8HwnOdenfg879q++5f79x7o/W576xOPVb61O/dTz/h1vXvvOS+/G+0gkv&#10;2R/uXvvm1qXfu1747a0rf/CUPfZQ7exTLRlfTb37qqa31e2dddxtTV+Z2iVqOeUruLz/xijl9yYp&#10;f7RIOnE9RdYrSz+gwCq48Pqb9JD899mVFc1DgygaiSPkCTcXRWvz6wLyrhC/uzSzyRwQ4ppWZitW&#10;keX7xDpovm2P17u58HmD17vO7drgdK1zOjbZnTCs3k1W3/b8yA5r/ICFOGShITZun4tZ400JFye+&#10;AMcHwyHCwoVZ0SJaDHYNfOtaJKwtEgGg8p8VwGCzX0XyiIKKRAaDOnj4BYzJDRZmYx67ycIBttj4&#10;bQ5hR8wejwjY4eDhfPI0xDp9ZouJ3ubihSwMn41ZZaFFc6j1uZlNxuQObXyPMgrRRyD6EEQfhBj9&#10;EBN8t+6FYQ5AbDRER0KUkT3K5y1mp3C+lT1fT5mvoyx30XemCLvEdsZYeM0n09dB5509vjW+e9ri&#10;zRW7TJVbddqu9epG2dqqr+8YPwnzDM6KyLvj+trQLtTANlpd4+EN3bulD/wpsY8XYvVWoi/xIq+w&#10;oqXm4pSo8erYGK3pCN1cu2/SrI7FGZ+I0D31RuNUgMLJp9d+fHTx2yR9hQTNa0na0uBpLLbVfW+v&#10;X+psUuNmXeFqXn7DDNQ/OhqCdokYzjZRiVe7EqN8MUz29OvLPzw7+4eHP/6L13f/4PHN//A69k/3&#10;jv/Lg9P//vTin17KHA9WPR+lcy3OQDbbSiPHUiPbQj3LXA0AqxRLjVwrzUwzVUCGqUqasVKqkWKK&#10;oUKygXyqnlyeoXKh/s8p0FPK01EA5GrL/zmyeYZwotc8I9m/pSwwlCk1U8xUP1dkrpRoIPdGVzbl&#10;ju0aclhImGLMDMxhRrnkySXGDJ8+sUjq56LheRD42M8C3IAQPygkDQOOBDBX/BYN3py55EE2sX+B&#10;OiwRwO+9bXLMlTKM5bLNFBN1rqToS+VZqoB6roWypB20AEAFLKZbqiXa6IRbavvpygUYK5eF+i6N&#10;90A86haNyEIgRcyFReJCc0m3j2uQ5jU71YsOhgp39eXd9eTuasvd0ZZ115b30lV4qKv0RBz36S8W&#10;wK81lQIB4hzRcKZo8eIvEyMHqCsC/DWUnov5Et4qaddQfCUBbKml8uqnINfnMKr+EsQRpbBTNNJ9&#10;bajzSl/rha7Gcx11f7EV9gMVVQUfyTTDAFBXlLkvd81L+vKdc6fsz5+xuXjO4fIFhysXna5cdAQl&#10;qCvK3VWUc1NW8FBRdFdT9lZX8dJUe6Cp+khN8ZH4IL4q8o+UZB8pyz3UUH4Gjq8i/xi0qCrABxen&#10;7vkymfFPF/I3cmRS4TH5W8qfRuzniDf4Pw6cyvsR+GtBQ+WRltpjCbA7V4OTfmuowiYYlP+BSoCy&#10;fJi6UoKuWoKeWrS+UpCe/BNDWU8zWRfds/pOipbPLF0jXNwinZyDrEwDjLT89TRfaBuEG1nEWZom&#10;W+tlO2h9dDOo8baov2db7+WcYKjV7P+MWlZCaaiaG2hDdVXE+jg5SX1rd/wfzP7tNze+/Uf/a2de&#10;yV1+rnDllZ5Sf17SAQMBrdCgtTloZwHWCZsLEH8O/S6l7J5jmrV6oZPeOyftd44axbbKWcbXwKce&#10;QCKA4ajfn1JAF9poSsJnjxzwkS4F5Jop5ZgqZhnLSxIpZ+lLlVgolVioZBrKFruaBJsoVYc/g/hM&#10;iEuCuOQDJhYizbZGv440VMmz0Xtnqf3BWveTi0WMjkKAzKkQ1csZZur5tnp51jp/SQCD8r2tXqah&#10;SpqR6lsXiywX82ALzcqIZxAHBXGQ6+RhiD27NNrw4dmtSCOFHEutPHP1tzZaR+q32FbziCMTLIkM&#10;BhV4Axu1AhOZIhOpQlPZQjPFInO1AnONAgttMBqpRvK5NmpZtgrJlpdijI+FG/6+/InqUus9COUM&#10;4YwhvAlEMILw+hBa+2BWbXdaEcKo7c8qro9eWe47zWr/nt70e2rDbyn1/46v+hdC1b+R637LaP4T&#10;t+tH/sDpjfFLO9NXDpDSX3wwTgbCSO3OXlofP7M6egxWvLgTEPbkAfrYPurHXcR3O7Pfb898A1rg&#10;dtwpydpDzI9g7R7yGJw7GnlsD9RRP+6jj7zjr3OIPiMaPA5hlSCcmmBUdmVcY4fiskq6hx/0ePPg&#10;7F2bs8ZK5/Wk1CyUbtmpvTCVClI9E6ClFC59yV/1aoidRpT+RdundmaU3udbJJctgtQu+QQcBEy8&#10;BBEk8+NeOcSfgUjHt5DXIPLT6ao3NrL6FnL+hlJxOjLxhqovpc9p+ngYoYZfbLEerpI013CnRYhv&#10;txGnD1BXxTG78DgcoK4BILQsGJ9DlIw4qFfuACm7j5DZm5XenZbtSPjNVNG/LnRegZB6EMkcQhuI&#10;huQ47edJ1d9Sar+nNxybaz7BaT+z0HV+ufcSv/8cRFSA8zPDcbrgLNcOMZdgBYu6AGGuStI7S7ws&#10;rOExcPpoOA5bEg0sccDwRMInIfyJ/4BwAs4jDYATSp+FFTLsgK+IZ/89B+FPw/ZXnE0aBh72U/8h&#10;gNEX9wEzJ6GxY3AW6HG5PYT8GuHsKvHkFuoihJSDxmUhlPIe5hqHeL26J+Oa84Pj7pk/3Pv0rWvq&#10;D3ZBvrlt9F1oHYIw1Lnl9S3G0iofgpBCyPZN8Z/MA/7NMiRnZqsJxTVw8ztt5f+d5ZvfGgZctHtj&#10;fy+ipKZvbRNa3IE6yIe3swa/u5n+bzfSzz0qPu/z9phn1gn3ZKvQivIxPokHTwN8+ZzltfN2irIe&#10;MjLel6UfXJZ6JC3ro6z0VEfjqYGOv4ZmgIbWSz2t1/qarw3VX4IPI2W1x1Ka919mtTSSV8uJ3AIU&#10;tpxMeYeege3v/30CuBKBrEKiqjGYKjwcf1xGxpdQ8J+o+LdYRP7MRCkG1UAmdVBogwxW9fBEWGrJ&#10;w/v5d10yLC1eqGvdk1bylJJ5IHX5hcJ5f9lvrut8rx2gp1X3xHz8tS4lWJMfZS6INF+ItqDE2Ow0&#10;RkJzXRB3bI87s79K3hCS9jdph+tEaBUPCXCwAF6mQivzsE3ZYG8JKP8hgDcZ0NyAoDnxLwhg08Uw&#10;o4UQHVGU/lKUESPpxm5nNsRFQwLaLqKNWPCMEa6/G699GK26Fa7BT7BfTnReS7BcjdTbijdZizZg&#10;+MmyXiiuxxhuxhkLI3RBu0QAHwUBLwZr8II0ecHaS2HgdAbCaOPVGBMJoljTrSSrgwwHKMcZynWB&#10;y2ynwxyHjVTz9UwnftIjwutnfXf9W+1f91yPGXNLI/jksIKK93LboJKhpaIhTOrnkoclniovXdSD&#10;LFRfG2oEGRpG6psn6FkkGJolWJonWWsH2yk+dVd5GG7xItHOL8zQtTs8FcITtnkEIR+7wkbs8HD7&#10;TBzEom2Mjube9ko2dyq084pTtX5xWiNZwaHM3KdcLIDfG3p+MPY4EsClul4fte4Uabrm6t7INHd5&#10;7/XoADV1wEAJGeMc+gCPOAQxmLjSxtsy6jelVG9fVXE5Ke1xUi7P1K3S4l6jxcN2myf5SvbvDN0q&#10;nZ4k6DrmOfsmO7x8oOZ5XcnLRsvXQN3XVOels+Gbm2qPX2s/TdJ+kK12q1jd+b2uS5amzXtbz56o&#10;1INFDnS4Ckdp87CbqIH0++6Wp6QCzO77W4Z56ITd0Ax1Nwq/b+r/2NQj53EA6WMKK+vmWrYdP8lx&#10;NfHuevJzgp93g43te3O7XNubUXa34p+8HO4b6ZqdaaMRi1ATn6i48r8ggOsJhCMBXEkhxvd3v2mt&#10;z5oZq5uj1lFJ4OGvBK8FNLYKT6imkmrnqTUcAL5+HtU+NzNKm0JTJim4ETp6kIYdYdNn51k4NHnm&#10;8+xQy+xIOxHVNUeFpxwGp6YQATXiE/11ASye9PdXqCeiW2ikSgyqDAkL4Hr0dA8eFsDCDfr6Omln&#10;m7K9O8dbZcwwMF1YVCsO20b+ogxh+yueWRaGQoCNHREDgFMEM0gtLFobh9HOZdaQ0G8nRyIb633y&#10;8j2SUp5lZ6dXldX0NC4JGOsi6sEOA4I4u9ASd31+lk3oJM02U/Fgd3B1FaiZJhxiikPliFhrm/OH&#10;27QNPnJvnSRap6GZmG4ipolMfY9Epw/2vUNOVpOxsAPGIeEOiAVwNRYpoQYHi0842FQsgOvQyFos&#10;qhEHB8V+LbAr0LNgrwYasZlJAR2oIKCKZ8ZyxvuefMjzf5eRUJpV31GKmmrlEgbXuMjdDebyBgu/&#10;RB9hkQAzbDKOQ+YsM7Y2eLvrvJ1V1voac32TsbnL3NwFw0hYE2AORDRonXOwviTgLxJYc8NUOHSv&#10;hU47EsC9ZHo/Cba/n38SwHBELIPQQUV34yZHcJNkJl64zDwUsveFLL6ASV2iTHGI/Wzi5wV6/yKr&#10;mUBoRGIqR6ffdvVnt7TndfeWImaaaZRutjhKm04Bd+3LLRNf+JH9ldzNIwEMBkcizsFIgkH4gJ15&#10;i5woQIyVkFCAciIajDPs1/HwljUYZDlyshI7VUtB1dOQNYTReuzg2DyKu8HZ2uFvirh8No2CnR0Z&#10;7W/qbf3UXpPTUlWFngRHhl0vi97FZrbO0yS5neGQdHFmaTD+oEUyD3QlevZXBXA1nVCKh+81uHft&#10;JGIXntCHJQzhSFNoMpfKG2vuKwxNiXR7HO3olen88L2zT+n1RxX2D0vNPcE7SbHBnY+m9yrt/Opc&#10;AptuhE37FGCefZwLbRCl9m9mDq8kdDJDaimB5ayIenZkHTe6YSG2YTmhmQ/ns21dTWsTpLb/KosJ&#10;TfyUts2czxvZvezoWrR/IeZ5ESOsghJYygqrWY5rgd1YWs92Vv9hwSj0boqf0EZ9XTp1P2vyXibh&#10;+ful2ObdnEHo/dRaZvd6Vg84iASwuJreKUzrABVRRheoA+Ao4bQOcEZOTJ0kAngxtkGSuvkIYXIb&#10;aJHkheYntoAKO6KaFlTCCC7DP387eT998E78sHsi8kkuaAFrofcT0Lvxo0TQcF5fcNVJrYzIqoWU&#10;FkFW10pGB0CY3Q1YTm+XVPiZnUtpbaBcy/sM1s7H1E48zKkyD3hveL/WybfN69WAf/jQy8jWBwFp&#10;etZR8mrx8gqV1kYTj+wor+2WY+2hLOf9BJPdeNONrBu8bC9qnv9aWzGEHIGmZlZKW5cLW1Yym4Xp&#10;rcLMDkFWx1JmGy+zdamwY76giVPSsdY7Bk8fMEc6WCSDj3jRMkqwPL3MHV9gDLKx3YypZspgDe5z&#10;nZBGWmczDpcJ0MoYxK7aIyVsIx5vTjpBWAcIZwHhJBHAWhBa/RChvoNU3yYY7TLvHizEby1Xc3nj&#10;aAZxkMJsJ80306hdHHoLDVGLGBggIjFz820946FxlUZ3S5Rv1Snfa9Z80a38suXyow9yT96bBFXc&#10;iqwq75vjbkKiXYjJ3aCyFrmC1ZX13RUhtLACLYogphDqmGUFFTZZBeRoPco2eNmg7tt07V7DBY+a&#10;Mx5Vp71Lj90tAF87lV9+UnyaZRPxNqlpZIDORS0uT9Co3VhUJ4HQTqa20ebbmewOJrOLTu2lEwap&#10;CM4aXSiaFvFqhPiITeRtCGcFkQ0hkh5EMd/FO6ygvNmIN0xk1jymioPrBu9m0AYF2oANOviOJFqm&#10;iHi07fk5iMaCZulrVYNzSdXcuCpRWuNiXOX04+QWZ69uD/Nxfwtq9AN+VtRWYcF2Qel6Vg3YgB1R&#10;yYmo40U1Lca0LMe1gcdbmNQBnvmNzM8bmT2bmV1b6c2byWVrCZnC2DfCuAcHOV6iVJvFOP3FBCNB&#10;qiM/5Q4z4g7y+b2Bh0F9PnEdnkHNbj5Nt+6U2BjVOxtgg93YCV6LKe789DuCtFv8JBdhost66q3t&#10;TPflhFv8FPfFhNvzkU4ATswNRpgD5rnJZzd5wisLOGg4zZMV5Yx/aT7+QLPdTb36tkXro/uz4bHz&#10;6SUL6c3c+DZOVOdC9OeV2AFOeDsnsmklpXkhsQwTmNJ773mr2+1Jf2da1E1B9oP1vEe8xBuEVyaT&#10;D9VGPFVZ4TeFyb4bmRGrqfFL8WmLiflLiZ+48WXcuBpuQuNiQhs3tpkd3sANq1+Oql+Lq5l/mc56&#10;GbXwJlAQ+Wwz7sFqtBP3lT7mmU61m2G+m0PcjVvP7T3vWD9zsAi2sY6ztU21s012tE68bhljbxJm&#10;aRBkphdkahRqahLuaBNnaRKmr/VC8v9OaoqPJcAz4xoGSaytRMHaWITamIdbm0XAeaGt46/bJjrZ&#10;JYES1O2t4vQ0wd8Oz9WVfFUV4P990tV4YaIfbGEcCra3/inq92sNrK/13FjvFaiDteD4RrovtVSf&#10;Sgw0WGWi/9rWIsLZPh5gZxkJNpPIYNAlsJdEUdtbRTnZxVmZBYO/YpTlvaUu35K56qah8sjcOPC6&#10;XbSFSaChrr+Bjp+58WsbixBL0yDQYmfxxtLwuZ3pK0fLMHvzEDAOBup+mopP1BUeqio8NDV8aW0Z&#10;Ymvz5v7D9Izsjorq2fKKserSgdqSvl9SXzYAaCgfBDRWDDVVDjdXjQB+g7yTN3s7R+JTEeIJayWL&#10;X8vXI/6KAP5LfJ3z+cj+/lIMH/EzRXoE6NhRBXT1S289CpAeRX9JAIMKaAHtEgcMmLmTj3LLnHFN&#10;mXBNGnVLGffOHn+cP/g4t/thduej7E6fvJ7HBX2PCweeFA09Lhp++HbC++2sazHB9RPp1if8rY9o&#10;13czzkXTLgXTroXjN3LHXHNHb+WN3MobdssdupM7fDdv5G7ulHgAjziSwUcX8jVw/++9m733xQFL&#10;kj+jvN6hvd//qgBGeBZN3y9A3CvAuuXgXHJJN95h7pZ3elTleFRYGURe03ohZRV8zfK5ns3jqved&#10;EHNjcxq7SZpdpYyu0ye252e25qZFtJE1+ug2a2qVOiSiDa/Rh9YZwxvMkXXmIGCVMbRCHZTYX8kE&#10;wKC+Qh8SMEf2VlDbi7Nr7AlQ5zOGhXOj65xJiShdnR9bpg1KYoLBLmB7sFbEGgerdpYQh0IsnBR6&#10;lw7L4AP24eY8tMWDtgXQhgDiL0Lz9A3S7DJ2cJMztcgawhDahjFtY8zJz0x0XHON9fOok8qP5HQj&#10;DMHL/nr4I9+Umrru6amJrpay6cHyqYHiqd6csY7kwZbYzw2RXTWhnVXhPbUpvfVZA815I+1FU70f&#10;EQNlmJEq3FgNAwWntuYQesAVgQ5v8qZ3xbMag+uSABZBbyUBwQCJgPwl67+wvH8FsPHqfzIFtNih&#10;fpkc92tjCspf58+97BFfjKyYo8YvZ/n/gp95uC9w4Uv4eQ/FSC5EgkTrSvgyql85YLAlQHIjJKtA&#10;o2Q0xMHov54CepM3Cfh6JmBYEtP6BTRxEDC4EbxJ0cKUaGFsldcv4vTyaZ17K4gVHhZHISUW16u6&#10;hl1zTZW6WSBjm6NhFmul//iuus1rRYV4uVOZsn/Kkf9TturJBI3zoZrSL7Rk/bRkn2pJP9O69FLz&#10;UoTqxWilc1GK5yMVzkiIUjwLiFO9GK92KVHjSoq2VLqebLaRYq6JcqGZapGp8jszpY+WqmW2mlX2&#10;OjWOenWO+vXXDZqcDBsdjertDWqsdSrMNT4ZKRfrymXrKYRoKTxTl30ke97jwjH3M3/wOP3v3mf+&#10;/f653z2VOuZ94U83j/+b7Tf/ZPGnf7b4/vc2p36wPn/Z/IqO7iVTzSu2OsqeRiZBJg4pOs55Sk4F&#10;cjfeKd+rlPMqOXE99UfHuIt3Uy66xR2z9T9ucueqrYeuV4BbaFJEcWVJ7+AAloiZm+MIFoWbywd7&#10;Amh3cW+NsbmE31hAbi7NChdH+EsDK7y+JU7vMrtrhdUlmO8SznVtsPu3WIM7rNF91sTB3PThPAJi&#10;Ifc5yDXehGBpTMJPDngaIFpCAjYWcYDNJSJga4m8tUza5MLRuhLAq0bigAE/f9J+4mjjnwEedcnT&#10;/vWrQDQ/s87CbrIImyzSFpsIOBLA23PY7TnMJgMlok4JieOrpIlN+uyO2PsK51GrTOQaY3adPrVF&#10;m9iijG5TRg7oo4e0YYgxBDEGobkBmPl+aG7kkDqzT0LsUqfBtUMC7N46XriGYQtR08yxypE2/9xM&#10;de/H3xje/K2+5xnnCPVHRSpuOQqOeTLmJcoGH830sh9axuZ6B7WEhIzl5yc/C3a2DbKwijU2CjVX&#10;d4++5U3MD2TGayzGnuXFXeUlKrGTdUgxemOvtNsfayXoHYvWORWmceGN6qUg5atBKjLBKvJhanKh&#10;8ueDZU6GK5xN1JJKN1AAZJuoFFlrw1maTVXzzNULLDXf2ui8s9P74GDw0dGwwsWszMnkg51+vpl6&#10;up58jOqlULnTr6/9+OzcH33O/O7e8X9x/+Ef3L79e5gf/ufdH//RX/pYgOzxIIXToeoX4/VkUsyU&#10;c2208hx0Cx30QJlnq51lo5llqZ5moZpmCk8qXGii9tZQFVBkoAL42gFLyNdVBEh8cI6ObIGBfJ5Y&#10;7v4tFBjKvjOWzda8UGAKz08caaIS42jM/ty4TUEsYkZ5hHEeeZJHngDf++fR3dSpRvJorQDzWYgd&#10;WMUNioj/IYCXyEOSd2Y48zNpAMCjDM3jP7PGGj/cs5WI3ixTBYkAzrdSzbNUSTOUAe2gAlalGkiD&#10;EpBsIBuhLZV93aDornWMpdpD5fOhNjrDBUkQDXtIJ20QSJt07gZDMNw49tIr1EjRUVfGzljphpGi&#10;i4Gcs56ci578bT1FD33lB/qqT3SVfMUOGBbAGkohakphakoRoAR1iRKGNfARyi/FAvhIZ/r9xHNY&#10;cyq91lIOhIHtL5xmGXAkgMXqVwIsgHU0X2hqvNBW/1JqacL/+a6rE6ir+QrUdTReaqgHaKj4Kyv5&#10;Kss/gSedlfVQlHOTl7klK+UqdcX58gWHC2dtz522Pn3C4sxJy7OnrMR62E6shx2vXnKWvnJb7pqH&#10;osx9OFBY/pG6ko+uxnNDnRd6mgFw0DCsnH21VJ/BplP5KfjSD3fs55b3rxAg1rr/CX4asZ/zZ172&#10;/xz+qkqPVFQfqKo+Uld/rCnmz4yvqu+fofxSUTZERT5aSzlKXznUQMHfSO6euYyrjaztTSXLZ8b2&#10;sS6uGXdc0lwtE2y1Yi2V48xVs+yt0yzM4/RUojSvJOhcyDC5km+tUGCnUeHlmGpjPF9dAXHmoAUm&#10;JGBBa8yGrJBIB50Yc9U4I6VoHdlXUme8fvid4+/+wey3f5/18Ca+sxI33IQZb2NTJgHbi1Rogw1h&#10;hvpjn+feMP5wx6LC07LijknZDb1iW+UPtirwlLc26sWwGdXMs9bKs9YBvLXTlrhSiQM+EsBf+2CJ&#10;Bs42UcgzlvtopvRePLFu7nWDUAv1yU8ZkHBufw4LLdJEuImFwfa0O3YhOvLVHo4FJmrvLLU/uVhE&#10;aMj4XjkWrHIp01wjz0Y3x1Ir20L9V1NAgxOBd7AMM/VUfaUCC/AmaZJorJF9y6Y3MxJaIQiow5AQ&#10;By1j+guiY621EvUV31rpgmuRiF5wFbDi/UkAS7zvf6hfceM7W7X31rIfrWXfWyu8t1H9YK373sbw&#10;nY1psa1xqpHyR1fD4psa8WbH32j/faTZ/2iPUDqcur87obs3I3eAUDpAKBwiFSG0MkRUh6ja62OX&#10;N8avbE1e2Z2RgjAKEEkFYmhBLIOVvrOLPWdYbT/SG/9EqfsjufZ3lLrf0xr/wOk8ttBzQjh0dnPi&#10;MpwmGiEF2ENchuCEwycO0adgv4s4vov4YWfm2M7s92IxfArCwemFIczpA/Rxydr/pAA+CxGVoYlr&#10;W6Pn95FX93DS6xi5NaLm7vz1wwX/kQanN97XzOV/0D0jbXLR2vrKfXOpZ/Bk52qv9BWjLJTCtU87&#10;3ze1Rre82qPdWydI7ZC/PyB/B5FOQoSLEO7aIfbqAfYsRPoOdpmUJ6jaYCc5Azv5p2ZSQUbS/opn&#10;DW5YavY3+uwtBszPKPCmv4PmT20jf7s59ePu7KVD9DXYAWPA0EnBJpggJ1kE7fvISxJgTYuWWuk7&#10;vz4iByE1IZIRRDeHIRtDBIP9GbWdSWWwit8nxe24wGw6Ra37kVT9Dafze17Pt8v9x4TDJzcmzu3O&#10;XoYFM0ZaPGewPKyHAaCCkwWNsIomXoVIl8TRvefFuaDFccCEk4e44wDxhMHHIMKPEPG4GHBHLohT&#10;Q4uTP8MC+MRPAlgMPOxHQcBiAYw5vzt78nD8ezgL9LjM/qz8GvGMiHByGwwaQh4ak4NQ6vs4BQ7F&#10;raY3/4qL73HvvH92zfqjU6z2s5y6WRZlZWNFwF/kULfXF4gkjHAPmj+AHue0nHWN+vZmsklcBwWC&#10;HmW2fWcd8r1TsvLzalmv3NMGDzWvP88oHxznQshDyL9x/t9uZv03p8zf3//w364nnfEt+e5WypU7&#10;Sd5JzSNUaBq78/BhmqrSXS01H1Wlx9LSjy5d8b5w8e6li3elLt+SvuYmr/RYUdkXfOLA0wqovzTQ&#10;fqmj/0LVxN83ubaeKKgg8QrRuHIy5QMWUYGb/b8tBXQFFlODxtRhcfUEQi0JdlflFMJHEvY9CVNG&#10;I75FzbxDzlSgUbUYbAeZWjIwEpTyztIm2Mo8wsz8tZlloLlVuIVFgplRhqVusomcv+FZ64eaBu89&#10;rDoe6Q7ek0F4S894XsH4qQ8/0xRUh0DM7kNKn5A2crDBONhi7q9TD9fJ0BoREhEhIQXi0/YWGduL&#10;dGidtS2k7onmYQG8QoHWqND84Fp76l8SwAuhRrxg2N0uRejTYmzX6mIhxhjEJ0PEPtLbV5QIo+1E&#10;/cNYzY0IDUG8vSDZeT3RShSlv51guhZtwPSXY71Q3Ig12oo3AUc4CgIGpcQBCyJ0F8O0l8P1BVFG&#10;Eu8rjDbmRxqCFk6Q5lKYHmhZizMTxZpKfPBuhg30wRlq8IU6kqGaIkFKPvppyrBrTL9D9NSdpAZj&#10;306X0JlX72oeZL8xee2t/eqOQbinTep1swQzw2gDo0hd01iAoWGkqXbQda1XN9UeP9PzjbUNSHV8&#10;EmrogC74BDHpmwuE1RWMgIXYWyQczhOgeepqf3+yg2ua1Y1CG884Jcvnx1WT5ewlAviD/r1PRl4l&#10;xp6lRl9SQJfoeL7XvlOoeytX3zXN1CXPzXtrcmyHilxlTC3MjS1TJ1anZ6l1nb56ljeuKlsdv+xw&#10;/Or9i6oF1p5Vdo+qLe+X6rk9/e3V12c0kvWcfC6pp9rez3Z+/Ur3wT0dn7vGL6z0nlvovbhu+NpF&#10;w8df/3GM3r0kVadMVfsiHad0FYskVct0Jw8uFrm2zoE256A1CjQ3O/EuM83NI9rh4StT/2dGbzw0&#10;Az10g+8Zv7qr5xlyO2A0N30++956rjM/yWk18e5OWsBc4KNOR/tPZjaFtrcT7e5Gevh2NnX1zM52&#10;MimFqOHyOfBaw/2qAK7BYmsJ+EoctoZGLifhY3o7glrqsmfHCxATb2cnPyFmwXNegyPUkSn1TFo9&#10;m17FIlfOYauZyFb69OgcksLFr64w99dY4LHcFFAXuAQUYaJ1qO19e+27z22l02OwHiNgwSuomkqq&#10;o5LBq6mWgKvGYX7mfY+owcPS7pfUElFNVGIFDl2KRsBJpNHTXfhJ8jJpeR0OXd3ZpuzszS+uzSEY&#10;2B4cuhWHbSXBaYRha0glwhGcNHhyVtjYiWfeLcOA9xyxSWWQ2rnM7iX2yNpy7xIHDFFW/0BUbX1E&#10;WVlaZem7+pLPg81TEy0UwmceZ3pJSJkT0JBc0sAcvptN7+DNtczR6wiYViJ6hkfnrXM2dzjQDn19&#10;BbG3TtrYYuJY+B4StolM/YTBZQ4PfEBPw9MGk7GVeFQNCVsL7og4AvjIAddiUfV4OGq5hYhvIWDa&#10;SLgOCqGTRuoS5xxupZKaKIR6sSMHl1CBg4NfK8VTEddSse9QIx9nepqm2kYRXejplun+isH2D50d&#10;JXXdVWX9zRXTg81EZA8NO8LAExdo/HXexhp3QzQvWmOKNulroM875M0NcfJ5IQkSzUHrvDU+j8Jm&#10;jFFIXWRSM4UsyZ7d+ecCuItKbyLC0/e2Mwg9TPwABTlBQdC5lK2NhYNV9i5/bmGRgmfjxuaw/Wzi&#10;EJ81sbYysrg4zOJ2E+m1k8h3nwfyunvzBvvfTYx9nBqrRM40EnGdTJokZXcbDY4J/ksCGJRgKABg&#10;JCUCuBg1WYAYe4ed/oCfLSOgwDhXi5Nsg8OWzUzW4ZC1eGQtEVFNmCxD9FXP9AyRJ5nLtJUl+t4q&#10;D9pY2RMuLnIZs5jpms76xNKCuIaKhM7m7MHe94gJcJvq6cQmBrmRSQZ3rY5GaKSTmuYooKyl4sHa&#10;SgyiEfcrAriKQQAdqyBhGmjERjK+AY1qRCA6MdghPLln9P+h7i+g48jSBG24z7+7387OzkxP90x1&#10;dVV3VZlZksXMzMxkscy2LMliWczMstiyZDEz2WJOJTOIM1OQYrbju5HhUrtd1Ts9++33/+c/5zn3&#10;3LhxI+LGzch0yk++750bGJzqauqvzChOf/Yq0fZJntWTGnufEh2XGoP7bZZevQ7+/U5B3feCWm1f&#10;NlsG9NjGdVsl9NokDDmlox4XUf2rV6NaNxN7+AK4aTW6hRPbshbftpHYwUvu4iX/TQG8lda1ntS2&#10;kdwOYIVVYV68JgeUrSe00oMqmUHvFkJrlsLqONHN28ndp7nDUPHUSc7QTkrPSkQD0btk3C1txDkZ&#10;71XEjmnez4Tt70HOwGHue1DuZvaCM2+mdOxl9SECGJRI41piKzumcTG8ZvnnIGDEASNRvweZfaDk&#10;xDQi6aBBHVQWw6qRYF/QzgyuwHm9nvBI/eAY22sTAer0wHLQB4kDPssfgs+Q0nkugDczu78UwGAT&#10;VEDLuQAGjfNR9e+dkhqMAupMfOosn5XoO5abOrd5eHc/8h/3i6q388xWVE+XFi1TF+21lSF4a25E&#10;GXxMMjhO0DvItlnLdWXmPtlpyYRQfdDs1E5N11phGzujFZx8J3tgK7MPnH8ts2Mjr3shu3G5pO2g&#10;dxIiM6CV+Y+rlH0OFo6p2Jg74GGPeJjD1VkedYiN6qKPddGmpxdwWB4dBWenW2iEGNkQLRiiPoAI&#10;FhBRDyKoQwRliKAEYRUhtNLxnNI+Xm2fZnu0FHawXrm+PklfZcwsrPYz2Q14UgeL1sHEtREnhhlo&#10;4toCmk5t/YCzfValYFcuYlMi9bhB8mXr7WdVt5+/lQuoUXpR8iy7r+L9/DTriH0A7UIQe28Hw1rc&#10;/ghtQxB5AyrrxXtnNznGVmj7l951y5F6Vif2rF3ocefth213nrYJPG+8+qD0z46JF2xeXbXy0fKK&#10;TazvnlhYpW9vzS7M9+DQnSRiO43ezlxsZS22MRngTT3AIk/Mo1lc9PrawN5K5QEtCiJ5QDQriK4L&#10;kTUgpgW06AmtRpxxCvaW67m0rgV0H3WqB/6hP3Nkh4s92WOc7S+f8VbOlpYg8gI0Qt6tGlxNrufE&#10;1+6ltvIS6vDeWX1Oz1psNQfua6ADHBfj/XhZSXu5hbtZb7fTarlxteA5ZAZVU/0q6QFVy+GNvMTO&#10;g4yBvYx+8MgdpHcepDXsJ5fuxidvx/jzYj32Umy3Eg3W4zQ2k7R5KabceCt6sOnUM9uhxwGUmNKF&#10;lDfY8IRud/ccVelU2WtVZuLUCPulBMfNTOftLOetVPv1RPBvtM12qv1OqtNhljsoV6MsALwkh40E&#10;u8UwE0aQ/sIr45VI8/V42900ZwArxHDkvlKm2s10bakaBytMWPxGVj0vo3c94f1G3Nhq2OBiSPdq&#10;VOdmcutiVOHU80B4BeKHNsRAs5VY871s5+PXHrtZzpw4a1aoGSXAbPaRMTXg/nJkyFJUwlJ0Ljex&#10;cjO1dT21g5PUClhL7GTHta1GtqyGNXIj6nlRVYt+6YsvI1cC/NbDnu7FeO7G2vDC9BhBuu/sVMI1&#10;FV3EpexkDVxNX953SrezzYS/5epEG+lEm+tFmeuEG2uFGmqF6OuE6etF6aqHAfQ1Iwy0I/Q0YRMs&#10;JfpQ6JazqKCrjMR9dWVvQ90Qc+MIM6NwRKMa60Ua60WfY6Ifg2BqEAsOV5F/KSP+FE47J/5UUcYb&#10;SQFt+HPmZyQXNCj1tUJABal/hawEOPahvNQTLVV/c6NoO8skxAGbGUaBkyAW2YC/TjByTmuzRHOj&#10;WAPtMPCXCzhK/K773TuOAjfttNR8VRSeqSk/09fxNzUK5i8VHGBuGGymF2iuF2iqG2KoGaCj7Ket&#10;9FJHJVBfI0haDI4h1tb009N96fkgLSu3p6YeXVU9Uf9uGHG9X9FcNXzufdtqx9rrxjvqJwC/QTu9&#10;nrHPmbTJnLLNmnXInbuXD0pQxzgX/JI5F8DXyhYB7V7wt/hKAP9qZPA5XynScxCHincrROooxxxQ&#10;IdwvgQWwWyHKtWDGOX/SMWfUNmPIKvWDRXK/aQKogJZZl9cAsBeAdsojOeXh7dJnrZOmbJNmnNKn&#10;3bMmPLPGPDPfu6R8cE0ddksbc88Yd8uYdM2Ydk6fc8zAm2XSLfLm7YpY9sV0u0KKXQHJvoDoVDRj&#10;nT1lmz1hlz1qnz3ikD3kkD1onzVsn8lfCRj2vuBamJ8Dl3GuBUjlK9Cur7GeJXMexSj3IgCaD8aj&#10;GG50g+8LAdwjAjgE55xFdM7GO2Sj7QtmXSr73GsyrYrctOJllQJEdYJEzALUXULj098uEBaglY3t&#10;iYkd0gSPPgL+DtykDYNybwFeFXWTPrQzP4awzRrlM7wzPwLYXfwceIoYO0TRHbBnePzA3/PIYFBB&#10;goDPNrHHa3OgzzZ/nV3QB4kPXmcMAZA62AXOA4tVLmZnjXS8w4KO16AzHnTCg4434P8l3GZAxysH&#10;e8wVHoO0OT+0spD5YVg3LOFbDWd1x3x5gwyXp1Vv6qmT6A0SbZVGJeCx/Zurk5tL79cZHSvkBhb4&#10;vjrxljBUhhksHe8qGO0sHG5/PdiaN9CU3Vuf0V2b1lWT+qEld6gtH+yaGSjHj9Uy5toQGYwMD4wf&#10;3MWXJhi0/Cp7fK3794O40kM2em95lseaWKONcKnDgL8lgAFg5hHfiYC8EH+Tv/ay53zpes8dGOC8&#10;8f8hX57zL/ztCGBE8SKcN4Jb+8vE/nWk76/253cY210Z3VsdA4DKzvLI9tLw1uIQqCDt++xxUIJN&#10;3sIgjwU/57sLYA4nt1ZhB7zNHtthD++uftieHzjdmNviUsZnZ+8Hpt0x8JZyK7hhlSvlWKZilW5i&#10;5Oesbu0rIxMhcjHxzr8l3/6nHOkfUmQvR8reCJQT8JUT9FYU9la+668kFK0gFC8vEC8Hl3Fyd2Jl&#10;b8dI3YyWvMG3wlejxa9Ei1+KkbgcL30tSe5mioJAopRgkpRwsrRIqqxYhoJ0jop8gZpSkYZKlbF+&#10;tYlRrZlJg7lZo4U5AqhXGBmWGeoWa6rmKUmlSQomCV9LELoUK3g5SvBqwM2rjy9evPenC2Z/uKj7&#10;zWXNP9xU+F5M6LLujZvWAkL3xCQfSSu9lNUKldGJktCLvqMdcdcoTsgs7qZJ9HWLyNt2MddtIy6Y&#10;B4t4pNxwiPyzkc8fdR7/ZPRc9F6onk+GfXihW1xpcGFzUc9MF3ZpamGLtHm6fATxIGh5i8nexK1w&#10;UUvsmcWViZXlMc7K2Pry+M7qBLzo8vLE8fL0ydL0x+UZwAl47TijW2sjCDvc0R3O+A5nEoCkg95j&#10;z+1z0Ids7BEHd8zFAxDdi6jfL4Xul9L37wE8ol86YHAGfjAxfmcBs7uI210k7C3h4VDgZfzhEgB7&#10;uoI/WcYczaN2qBNbxKFt0vA+bfRoYepwYWZ/ceZgfvpgYfKANXXAmthnjgNA5XB+EmZx6mB56hBZ&#10;23gFzWVg2HQiZ4HGXV1gs1fIjPnBaXxd37RHYKauW7SAXsBljaDbxumitm8ELStuGWZLmcaKaYYK&#10;ySSqK+b5WpVVeZdMh4Vgw+7jkr1bw4IfmwXqqL0yNknX0vDxtHIZKQihp6hxEwQ4CWLLCfLkSNUP&#10;z6TfmN2OV7wQrXAjSl4oUkEiUl46Qk4qQl42WlE+Xlk2SVksQUEwUVEoTU0sRUUkRuZWtPRN0BIl&#10;dQNUwCZ4aMFesCtdXTxDA454qzDTqLHWrbU3qHMwrLbXr7TRKbfSytWTS9OSjFMSChG/4nX7O8+L&#10;v3X6/h9sv/2vJv/yG5Pf/sbi97+x+fa/Ov3wj+6X//XRjW+e3P5jpJJApLJgjOrdOA3RZB3JFD3p&#10;DEO5bEP5fF25Ah2519qygHwtmTxN6VwNKQCon2/mqEsC4LWB1cTyNcULNP5uNEUL1O7mqQjmaYmn&#10;aEkkGykHaclg3uVDTOwueXqDMrVOneKQJ1aIg/OYHsZsG3OqhYf7sIsb3MEP7ZJGdsh/EcDgYxmA&#10;/F4HfGiDkjTRPNdUUOSkh6zf+dpAJkNDBAAqOToSiYq3QR20w4GJWmKgMU9PKkVN6J29VozizXDZ&#10;6znmihnmSv4Kd0J1pEqfu0Ak1ClhbheL2yHSNklL6AFUdlSus5G7ubKNiYK1gYyFjqS5hrilhoS9&#10;ppSLhtR9FanH8OKvkn4/C+AIWclIUMpLhinAccBIKPBfNLC85EsAPxH05/WA+XjD0hexv1KBP1tP&#10;2DUiAlgBXvrXCyAn+VxW4omM5DNZGW9paR8ZaR9Qysr4ysn5KSoEKCoGqigHKykFgbq8vL+CvD9S&#10;wis1Kj5XVnisJP9IXua+jKS7hKiziJDDXQG761dMAdcum1y5aHT5guGlnwwu/qh/4c8GN65Y3rlh&#10;K3zHWVTIWUzITVzYVUr0PvgqryL/QkXhOZI4Wkn2OZIyWk7y8f+OAD734v8hsDhHZuxrfjay/1+F&#10;b9afSUk/lZZ5JivnJcdHVuYFQP4Lzu9XXspPSjxAVjxQUeKlithzTVFPI/F79rJ2Hkrmr0zsE63s&#10;Mm3N0s00k3QkEzTvZhqIFVkoZeooZ2oqZmlI5mkKv9YRKjYQLjWTKrVRi9aSLn3otPmh5wA1DjEJ&#10;0Bod2mEMlcSn2Wu9ttF6d8+4xtGk1Fir2Eg7x1g7XEs+yERtuDJnoL6gqz5/cqhxqLdqZrhlCf0e&#10;Ysz0xL5MMFNKt1IrtNMAZ65y0Kx10KyxVau2Ua2yUn1rqfrGQq3IXK3QTL3AVKXYTLn453jZAkN4&#10;PWBEACNWFeFcphYbSJfqSBRriefpyaQZKcSaq22MdkBsyjET83GFtIkZ7kyPijLTyDBTL7fVe60l&#10;VW6sXG6j/0pG8NH1PwZJ3sjUk881Us7Sk8/Sk4Uz1WtLZGtLIgI4X0/qtT78e45kXak8C/U8bYU8&#10;Fel3+loVxnpZhurJNnq4tpIj9uzJLgH+bjzX0xj6JFJJvNRU87UBnOT5XPSeu15k5EjL+d0VGIpX&#10;20jWWItVWkiXm8mXGakVG2oV6Gvn62umqMsUW6lkmwslGv7xzf0LY2nSvD4biP3sYFxsb+LKztjl&#10;vYmrJ6jbsDikSkIMGbikSHxWiXj+SrQArBhEU4ZIyhBG9mDi7uaHW6vdFxfa/sxs/pbR9AdQzrd+&#10;t9z5A7f/4vbIjcMpwVOU4PHMlePZCyezl0/nLp3NXf2IufIRfQ0Wt/hbsGsEJf46hL0B2k9R/J5w&#10;Cuj/jACeV4Imbu/0fw/HoTJuQbRre/hLm5gbCxPCR8x70GIUoTMg9ZGJvYSk2R01G1kbLTkzXQ13&#10;NfFnehK+WrfsbOXUuvKdTuieeyTBI9ofzmjfQJQ/QiQwPNiqfsTfgGjfH4KrUDzmqrwsBCUshG2M&#10;hZ0NxUzdTNRqXttvUB/uMjSXJ/+0j/kDRPvxI+q7/YkfD6dvnKBuITmxAZ+wdyDCnZO5aydzV07R&#10;Vz9ir37CX4VTN5NuwJ6VKgNhJfYn7mwOXt14f3Vn5NbprDiEk4eYWhBdAyKqQmiFo0nJnWHhjQHB&#10;tb6biG6fb/vjctefOX0XNj5c2Rq+Dmb7YFLgZFaYnylaFqLIwxafKAOvQEwWg0jC8Jq+cGJnQfiK&#10;/DTRn/CX+fwcDUxCQoEvwS/HuQCGc0Rf+Ij/8Qz35/+lAL7waeI7OAv05N2zOdF90pUd0k/HmDvQ&#10;nAQ0IgKh5I5wUss0j6q+0hs2Pt+55fyzY843VhE6/jl43hmLw16ioaBd5hEbvcsl7x3vkjf2Eltn&#10;xJ5kXntS8jurxOY1qJwEKYa0/oNO9L9bZHxjFH/JKEzSLlrU3C9/cBkPQXFTp9+4FvxXh/xvfJp/&#10;Y5Pzx/ul/26T/K1x6AV975i3Y/QNKLdoUFfHW1PVR13JV0nupbSUt6jIIwEBl1s3bK5ds7ol4Hpb&#10;wF1YwFNc6KGcyBP4V0GKXpIazx/EVNYTN6qpnAIsoYpGfwunQsVWEVDlePQbPOaXlOHQb4m4SjIB&#10;1IvmZgpR06BSRYUT0v4q5wd+yf9CACOc219EBtcQCU1kcjOJ3ECE3VgFDlOCQRWiZ/LR09UMSike&#10;dtUVGHQVGt1Optah0Mlv2+5KO0tIPpaVf6Kq7qunH2VilGZmkGuhm2Onl2Qi4eGr59zo7z0V5jrt&#10;rTHnKTrpdGPEU6jdXZRTFQwt9G9j2udRXXvrxN118sEm+ZRHhO3vLhXao0NbjJN15uEa/Wx34WiL&#10;/nFv+eP2/BmHBPHI0NLwyUDO3xLAa5E6nDC1vUiVtXAl+ivNtXI/CN8DBwEvTNPfhlOiDA6Tdc7i&#10;VXfC5NeiDdYTzPYS9bej1A4TdHZjNFjeokt+kvtxWgfx2mBzJ1od7OJFqGyGKwNABbAdq7kZpcZ5&#10;pbgSLLcaIr8WrrwVo7GXoLMTp8WLVgeb3DAlsBcpV1/Jk/zuLMUoH+Xdh6pSobpGqGYIejsDlaJW&#10;A2vHnNJaLKOzdfwdrlnK/kFH/pazppyfsWa0oXacnk6clk6Muna0uma4ulKAttRTByXvJ2peUcZ+&#10;yeY+6VZPInQt2K2dEHdpn41HBPDZGpgZMrRAW+/tjdUzyzC0KzB2ixbT9fqzZKKwSZXu42qdZ2Vq&#10;npU6999qub3VcC9XdX2r7Fam7Fqq4lyodi9bzTZFyybX0fNgcuKEhtlhznIY4xzS+Hx3H66i6YmS&#10;ruVNMe3vrpr+cPvBbbki8/tvje+/1XUrVLSx+s0fnX5/46WQquY/fv9cQidW081byu6hgpu75gtD&#10;+ceasg+NlJ6aSLs8VveM1H2YrOGQpWxVouVQoGqZq2qVb3efiZlmLeF31gkn7DlodQ6aRy821r19&#10;HBBj8DTBItJfJ+yhWvBDnVB7laePLAKak7IYud47eU7rybabCc5nGb7csCcfbMyrdAzKTBxTjZ1D&#10;LO83v23om5ruY1HyZz9UL+H/lgCuxmBqCXBy5joGFbzLovs6g9oacuYma1iUWiasbBvIpBocoQKF&#10;LpqezJ0arWQSSsmzBXNDpdM9Laj3cwzU1tYSHLt8ugbtLezwGAsrxOG5wTdddZnN1dk9ra9HPhRM&#10;jhXPzYC3DHh/gavXET8L4DrKf4Jq4lwjnVRFBO9WbDON0oif7SZMktZI7C3yxhb+YJ98eDzP2ZlH&#10;MXG9eEwbHteEx8JJlSmEFhqplU5uppHg2E0qsQaPrifh4E0GuZ5KqCKg32Jm3sxNgfO3sKg9nNV+&#10;7lr34nIbmdyFgUOZB4Zax0YaUVPNeGw3njI6Q5kYwI83Y8YaSJjmeWrbArONQQGTjNtcXj/iHp9x&#10;oGPm7jrqdI9ydLJEXqX0UwktVHoFgZQ9NvwGN9vAINXR+N6XL4BryTgwQtjpErFwPCs/AriNTOyg&#10;EN6zqO+ZlH4GuY9O6qESQEsrvBgttotF7VqgdS4wWudpDTRyJQ68LhN54+/zJ3ursAPTy6itk3no&#10;dH6XM0vF9o5NtCYVp0S8yY6AVzhuyR/qqZ4a/kDFkDkM3s7q9u7y1t7i5gGTt0/e3iMe7hLOdoif&#10;NsGHDwvaWz3ircyvMKfpxB4KrpVKOBfA8DLAfPvbT4UFcAedASazhYbrYuL6KbNj5BkWm/7xlHe8&#10;MQ/Y5M0z1ulTy6QeJnjVME0UXN/8/MjS6jSHBxheXGkjUSrmZksmxwtGPpSMDb+dnqjBoBqJuDYa&#10;uZNJ62LR/5YAhuEvnwwm8x0RXYqbKUCN582OngvgGgocHFxLwIATVqNn+UHDcw1EVBN5tpkw3kEY&#10;Rc1jV3kLTNIsb550yp7/uL58xGOvrS+hqXNN4/0JLTXhLXWRgLaG5L6O3ImhCjwKXtaXv7JvE4vS&#10;CC+6TKmlE6vJ2Hf4vymAK2m4GgYRHFJPJ4IXGgyjlYDvJJLbcMRBKmuGsjg6jGoqqMl/EZ1s+SRV&#10;616GonWxumO9wYN2i+fdNj4DToGjDyJmnqVMPswZdc/utUusNwip0Q0EFbJ/5VZq/1Jk83JUy0p0&#10;KzuujRPfvpbYuZ7UtZHcuZXS/avsZfSvxbdxYlvWE9oXw+vw3sW0wApectdmUidoX4lqXIqo/zmk&#10;uIUb17qb3gcOOc4dOsh6D/pP3s/8cC9hxDWFHvR2PqxyNaZuI6llO61jL7MbYT+rB5S7GV0AUNlJ&#10;7wQd2LH1S5HVy1E1oD83vhG08FLawFEAUF9PbAYgscugPwJoB4efFQx+LBwCm4yQ8lH3xA7L4Dr9&#10;F23mgcOu8WT/4rWEJrALnIoT28SKrOEmd2xl9vEyejfTe7az+gEbad0ApAVUQMte7of11C5mRG29&#10;YWCNnm+bTXCrnU+2slmCrFaetkWpsUONzf02p2cDns9HHz2aee46+8xi2FWh0+zysp8iy1dqKVJr&#10;IcmCmeG835QIoXsg7MxBYzenqG05rW09s38nZ2grY4CXCkdCb2V3L6TUsbIbdtuGIQINWln4tELZ&#10;W8Ycb5L2NzE7ayjwDj3koD6uYSEeBdpeXCZgl4k4Lml6ndi9hSs/xKVCxGCI9ggimkMkLYikChGV&#10;IIIKhFP9NKdxhNbYw2tvU2x254N3OWW89YkFLhO1sPKBzm5Ek9pp9N55ch8TPcScQ7NJ1I15KpeX&#10;UTbl6tci55gjdb9U1Lv22tOKS4/LhXxrb3rkyz557RhVm1Y/PULdWjmC2CdndN4xaQMaYUBZ7WT7&#10;yLcqT1NVfF8rB70T96qS9usRe9l/81H3RbfGa/cbhH2axV7W3n2af8suWP1plFd2+dvByQkGE7O8&#10;OMmgvacQWwlE8AHYTF9soM03UsgtFHw/kzC1MEtd+MBZbNqZf31IDoUonhDLDpo3hWiGJ3jTM8Yj&#10;iJsK7dZBO8NnG3P7S7htJpo42kybbV0iD20sY/bXmGdrS9AKF2JyDrtmeW8G2EmN67G1e8ktu0nN&#10;jOCiqcehTda6Xa6a417W5PAnK8mvNjJTNzPy11NKN5JrwRO4Gt2yFN6yHNHKjm5bT4DXtN5MbOMl&#10;te6k1O+nvD1Myd9LjNtL8N1NcN+MNt2I091O1t3PMNnPsuKlWi1FmRODHGst7VAhaYtpxZS41Elf&#10;73dm2gkSF2NF/73DWXb8uRo9wpiTZMNNseEmWqwnWfJSbXgJ1ocZzjvJ9gsh+qwg3c14690Uh/VY&#10;y7Ncj4N0J260+XKYEWg8znIF3TjxDjXWosmq15IUBFoc7Ulh6ZzkJl7y0EE6ZjHoAyugd/lVJzu6&#10;juiXOODm9v6+FS7QejfLaTfDgpdiupFovpFgs53qdpD59DgniBpwf/5VACM0BucTh3mRRgl5uww+&#10;JVL6wZsFdsDx7QBuTPtaVCs3on49vOIwsWIzPGXJz5fl47Lib7P2ymQ7woAdbd7ioZ9gpOUqLmsi&#10;rGGq4m5lFGZqkqCnF2+gH2eiF2uuF2GmE2qoAStPfZ0wA/1oTeVQbdUwA61oU/04gL5WuIq8j4z4&#10;YziKQMRNTuqhisIzTbUXulo+etq++jr+JvpwBDBif410owx1IhHMDONACzhcSzVYVcFPUcab/79e&#10;T9WV/JCAXSPdMD3N4HMBDCdw5ud/RhJBg0bQx1gvXE3RR1kOjk9QlHkG6uAQcEUL4xhzI3BFOPkz&#10;0g0ATqKlGgiuaGoQa2OeYmeZZmoQrST7/M4N25/+ZCAt7iEh4ion7amt8cLEMMDYwN9I38/cMNBU&#10;N8BUxx9JAa2l6Kuj7Geo+cpMP0JF/gX4E0lZ8Zmy0iMnl/jMnO7aBkxV9URj9Whz9eAvaakZArTW&#10;DrfXj3Y0jHU2jnc1TXQ3T/6G4F6COGCUYx7WpRBs4lyLQMtX6hfhfyGAMR6Fv8q5AwZ9zu3vtFPO&#10;l8d+yZd+9EsQ44t3K8S5FqD5y+uCOvnRm/+FAB62TvuFAH6Ns8/B22ZibDNmbFOmbVMmHVInnTOm&#10;3TJn3LNmPbLRHlm4+zkEzxyiRw7JPYfimos1SSCbp9Fsshl2uTS7HIp9DtkxnwTO45CPdgQnLEA5&#10;F6Bc4NTNfApn7sHr/oLhgdGCoSJZtUmeJec38iWIAEZ7lmA8ir+0v18JYARwpziXPJJdKsUhHeOY&#10;O+5a1v+4ofxhwzPjTDmxZ5omsXKmoSLaD5+EZJGoS4draxvomTMG9nhx9nB5Zoc1vkb+AMpP67gT&#10;DmqDNrjFHDlnmzW6tzhxsDx1sDK9tTDGj7P8i4BEONeQ56IOaefxE0GDTdB+wJ45hP/5gTn9OWJ4&#10;84uE0qvUD+z5Mc7iFG9p9pCNhRNT8GhwzsD95RUGepXN2oagNQgaXjvxq3kv55d+2ylGwTYjoYi8&#10;tAPtQBB9+YhIY21uLhwd0DdWx3jLH7YW+jaYvWuUXg6pn4MbWMb2seY66KhW6kwzabIBP1aLHame&#10;G6xEfahAfHB3bVr7u6TWigQAqHRWp4BdiA9mUwbAjYC7OFeSv8pXfvc/ZP/nIMWdxekNxhhif9fp&#10;o/+hAD5/Ic5n/tf5ay97Djjn+Wn3lmcRKwaG8WWf/ycgdu1r/vYawEg4LzyBf/38/K12BOTekRcF&#10;/gEBG/QZ32ePH3AmDrmToNxdGd1aHNqc/8Cl960zB3gLg2ATUcKgcZP5fn9pHDzbYGC8lQk+I1sr&#10;gzvLg1usfnDCTTal5/2QnoPvj4qeMh5lPxqmCdnmS1sl65i8dNS756OuHql4N036Yo7U95ni36WI&#10;/ylG4uIryWshMgJBCsLBKmLhKhKvpG5FyNyOlRNKVBJJUhZNVhZOUhRJVBSKlb4VLXkNjgkWvRAt&#10;filO6nKy7M1kRcFoaaEwKeEQccFAkdsBwjDBIgIhooJRMpJxCrIpqqrZOjqFxsZlFhbvrO3qbWxa&#10;zcx7zE0HLM0GLEy6jXVbddUbtNWqtdTzFBVTFdTCZTS8xXXcBHUtb+nqX9WRv2Zy+ab9RbFHAnI+&#10;Ioq+QjLP7ko+FJF5KC7/UET+wW0p59vyLmJ6z6TMX4qZ+0rZBSl6xAvfixd0Sha4l3TbIeGWTew1&#10;i8jLJiEXjYKumIZet3h1xzpC2CFG6WGWfVxjeD3+zfgi8/B0cW99fovD2lhirbMW1xirazTuGnWd&#10;Q9jkYLfY6B02HAgOPkkOVyYPVsd3OSM73CEAqPAZ3WcDxveWR/fAS8lfMxh8QB2tzB6vogAnP6/a&#10;iwhg5Lk9f4D/fpBfJCDPKtgEJzzbIHziUTbnZwHbCyjAzuLc3iKKvyrwDLRJAp+NZ+y5/fmJberQ&#10;FmVwjzl8tDh+tgRzvDQBOFychH9AAz/qs7wF1PoiZmMJv75CWmOT1zg0AHttYXl7g7a5iV/ZmKRx&#10;W0cZqSWDrj6l6hbxd1VD7qrHiminiOlli+vliunm3NXJEteOllZ209R8aKGf7Gv3tta/mZRcuRjx&#10;EPNIbvaF5kSkt5+5r4qUj6FFgZpxtJGVW01OCD5VfzVBajVBZTFOBx+q1+GmmKZ8zfv6twnKUkmq&#10;SkkaaoB4VcVYRekYBalYBfE4eaFY2dtI+G+aGiyDAaCSpyeXoyOTqSmJiOEkpbugT5KCULzUrVSF&#10;u/laMm+MVautdKpt9aps4EzRcMpoO71KW91SK83XJsrputIJaiIxSoJRyoKv5G/5S1x+JvC9x5Xf&#10;3fvhH23/+N+svvn/AOy++79cL/7Lk9t/9BO/FK54J15TLEVXKsdAPk9fPhdcXVc2W0cGWRs4U0sK&#10;aTlvBC3w+sGakvmakn+leP8jcpQEXmvAAfcpWhJZFpq+CsIjOfHQPG6fNLlNgR3wGmWcSx3nUEZW&#10;KINc0uAW9i8CGIkAXuN/RPNYE+DzeY02sk4b4THHQc+5/ncfiuLzbDUyNERydSVLzZTy9KRydCTy&#10;9aXT1YVf8yMUs7TEkpUFMjVFi4zlQXuy0p08XfE8XbEcbdFsXbFCc8ViW40UYzl/JYFqX8+DyQGI&#10;x9mYnV6ZmYN4B4sYWnZkqpOOjb2GhaWSmbGsia6kibaEhYaErYaks5rUAxXJp0pS3gqw3A3+OQI4&#10;gh8B/AsBDEey/pUAlhV/zucF3C7hLyfuB5AV9wHIiHkB5CVfwIaYnxJHWuyJlOhjSZEHEqKP+Or3&#10;pZSULwBUZGX95eUDFRSCFBWDQQnqcnIBoFRSClFVDdNQD1OS9wbfTVUVvAH8EF4vfggvX+JKP5WV&#10;eCQh7CF8x1nghsPNKzY3Lltfu2R+65q1wE07AKhcv2wBWgCSou7S4p4yEvfBd3oFmcefgZe/5Ucn&#10;g3n4e0qY/78WwL6Ski8kpWEHLysLJp+PjC8A7EJAeiJLRIP7hZdwlnmiJOGpJuqoJ2ZlI2f1RNMm&#10;1Mgm1tgs396m2sOh1tW8zFIFPJO5WsKvdcRzNaSKdOXfGSvUmMq+1b2bq3otWfl6rJqAt5zAdGEG&#10;xJlfGu0/pKK2sEOEjjcp7kbRutKJmpKvDZVLTdTfGKo3O1s337+XaaWf6GRM7q3GDTVMfKgloHr7&#10;O8rbal8Pt5QuDjblPLK9L33VR+FWqIpAnPrdIlOFOkftZie95ns6DQ7aNfaalTZaZdYaxVYaxRbq&#10;xWbKyHK/iCI9F8DIry7A2w0BvAEBr3Uky3SlirTFC00UE/Rkk+z0IdrMp3nsEQN9wETzMMOpnnbR&#10;5hrv7luBD5NCHal35upvrPWCJW8/uPqHQInrGbpyOYZKGTqymboy6RoSGVriWVrg5LAAfq0vXWAg&#10;lWcsG6UpUmCrXWGm/VZLuVlPq1ZHM0dTIdFYNcHT5IQ7t7+FYZJ6oNNFWlNJuIpUsblOvj78xv+l&#10;AwY39eUyxqAP/xaES4xulxndKoWDgGVLDdVKDHVLjAyLjfXLbQyLrZWiNb5PMPqXsVSJoxGbk2mT&#10;rREZiChxhrl2NHvpZO4KRLgDkQQ/Ym8ezlz+yF/eFZaXcCbhu59zGuPFPs6JQxhpCC8HERVgCPIQ&#10;VuYTWup4WnRn5M5K1wVk2WAApe739KZ/3xm9ujt++XDy2tHMjY9zd/ihscIQEY5P5QfF8sNkMYJn&#10;6DsnMzePZq6doC/yBfAFvgC++LNx/PXyE/YKr+c7eNVepuTH6e+3R/7pE/5biPbTHuZPh0TB1XGR&#10;pUHNvblnEDlzoSvptZeFleQVDbnLclJColdkLRSczaUslC/9lPxcaAtnvUu+dUj73SntXz9Sv4UF&#10;ME4AztWMuwMxfjzAXPpEdJgqdzS79b2FsLS5mLyVnGBbidM68dEmSW1h/DuIeQ1i3jgZ/R6augp9&#10;vkdwXwJn6FunaDhVMoS/eYa58rP3/ZxX+RT75yPUDzvjfz6YugKmGo4SJsO6/WxO6HhGEFk5+Awl&#10;BuYWwspBeAUIrwz/5xqYeYzk0dRd3uD1la4fGU38RZor/4lc+ztWyx/X+i/vjwvArxEWHCUFesI+&#10;mCQNEaXAC81f3pifo5sgBEYFLyf8eS1hMCT+esBgePib8GMAO+CbcAvh0s8C+FdSQJ9hb57grh/P&#10;XfgIRwD/lQA+xQnCAnhYBJpR2MfIMMn3y3srLlm+/J1T5h8fl/+7ZZikWyjz4OzkdHdvaQbawkAb&#10;s4cr0+tc+hYEDbI//mQd8q82CT/cL1QJqsZDUOcW5FaE14no1g5qCniLyelbqkdt9TI/ksGuTUgn&#10;qfO/W8b+g0vuvz4s/2/m6Zc830h4v/1O3+dedPX4PJSQ2y0gbCkt4aYo9URd3k9HJURbI1RNLUBJ&#10;yUtO4emV6w5Xrjlev+xw45KD4JV7gjedBO663JRycY94U0dYPxfAFWRcAw22O39LAJdi58oJ2AoS&#10;HtSL5mYAYLOaRv5S+n7Jl8d+yVfG9xwkETSoIPa3hp8Ouo5MqicQanG4ahy2EgunjwYDeEcj1TCp&#10;5SRcCW4OXKgcM1c0OQG61ePwee3DGmb+ajpB8kov4N8AwaszBCnJhCtLhxurxWmLeL408xlKy1+r&#10;yN4p9DtIs+fF6mP8lQdeKO+0JkCrI8tjdZOd5YTZnrmJ9p1V7NE6DtomQft06JAF7c2fbc4frTNO&#10;tllHW/RP+ytnW6zjFTy0QYSWR6Dhgl8VwGuROhuxRmvhWgcxKpthctRARXbBw08zDdD8FLRGYFbH&#10;U2It9tKMTuPVtkJluaB/rOF+ksG5AJ73ETsXwIC9WM2tSNWNMKW1UAXA+itFUF8NkeeGKfGi1Xfj&#10;tfcTdRH1uxWjcZRiACqbUWrbsZrHqYYnaUagsvpKlhMnR3slifNVIfnbrkSF7qeWnGW0nqUNQHkz&#10;UMPySQXlzb1s4yu2KrddJEUe/ds3Rj/9YCd85xH49qKlFalvEGNqFGOrH+6iFeip/CxYxyfLOjjT&#10;yivL5lGkoeX+yAjEW9ln43fWYQH8aY0CLVMgFnWtqztC0zDTyL7I2C1aROfF9xLJdz8L4DeqnlU6&#10;Dyq13N+quZUpO79RdClVcilTdSnWcM1Us0/Rssm7d/9kevYTnbRPR3MoYytzQx9xJHRp3T0ReYe7&#10;sja3JIx/uOXw090cQ5c3xp7VJg8r9T3u/eNlzx9EXoiqif7mf1hfFnW5JGP1nZTtTT1HGRd9CVcd&#10;GQ9ztWfWqvcf6zyIsXyeauyarmWdr2mdq2yWr2JV4PBwZ5lJX8Iw6aPUmZZNbCe0Pw+hxsrvP82x&#10;9nrjkZRkGfdSJ8zLMMZBI8DNPPJtbBElL2Iz/wknyXU90fVjts9m5KMxe6NaHe1KI+sMQ4cgI6eG&#10;15X9oxMDNOLrqZ66RWwVBferArgShQIPeRUeV0unIAI4uL0xFz1VTJgrw89V4DBgbx2eWE8k19Mo&#10;tQxqIW62hDRTSZ1tpM30UVFTdDSNiVudx+8s4/ZWcacHixC0vXHEnqCjm2eGa2bH41saErra09/3&#10;506MlqJmwLumAoOuxKHrKMQv/e45DTTir1JJmK2nE9+R8ZUkXBOD2kBEdRImiVzi0jqeu4HZ3SXu&#10;HzJXt5izDGw3dq4Fi4FzCP+8eiughU5upBCQ2FmEGjy6GjdXRYCTUTfSSbVkDHwhOEaZCm62g0qd&#10;XGRSuMwzaPv4cIG3Bl6a4Wl0X/tQc0l7VUpDeUpnc+7Yh3L0bC0e3UUjzHHn2Xsre4dL5wL4+HSZ&#10;yqEhAriSSM4eGy7Hoxr4IrCWjKunEhABDEbYQiMhGhherZZMaKeQOqnETvxcF26mHTsL6CDMdZFx&#10;PQxS3zy9lQTrWHBUO4vWwqKDqainkWup2AYmqmtxhrBJOICWIGjl0x55YxXFWETVD7VmdNQE1bzx&#10;eVcaVPM2obW+YmTgPX56dXd1Y39l/WiJe8Dg7pI2dnCHuwRojwL+uIa26NDe0snW0tIyfYaO7SfP&#10;tVEwrfOU1nlaJ+OvBHA3ndmzuAjmuYE010ScbkOP9M4NkxaIJ0frJ5sLB1zGyioZO48ZpKE6aXMd&#10;88SeJQZs1knUXjLzPX1xaGF5aIX9YY0D6FpggNt/MzmWO9Cb1dtVMPS+YmayHo/5WwIY7KojwMAK&#10;Hwfnf86fGc2ZHq6gYgHgaa+l8h8n/qzCh2DRdeiZRvxsKwXVQZ7qJU3MMtBLbMrB5uIZZ+GQRdkg&#10;Y3gLlMNd9vbhGmNntX+FAU6SOTIQ3lIXWFsR1lyb1N+ZPfahmoqvpRMb+AIYlKD+jp/TGxHA7fSv&#10;BXDDEq12ngzqdQxS8zwVDiOmkepJhAY6vY5AaUUTB1Gk6VHcUHVfbWjma3vfOHnrPHXHGoP7DcYP&#10;6ww9Gozvd9g87XcKmnmSTQuqXoxowniVdNvENxmH9tjGTdzPQewvLIBj2zlxHdz4zrVEmK2U3q/U&#10;L8Jueh83rnU9oR0xwaSXZUTf0uXIhqWI+sXwOlDhxLZsJHaADitRjfOvakB/0LgQVguOPc4dAiUr&#10;tJr0sqTfPnrELWHuWTYjpJwb37ib0XWU23/6+sO5AAbllwJ4OapmJbqWE9ewltC0mdy6ndYBdoFu&#10;YC+ogGMPsntBI6KBwYG8lDYA2PwS0AKu2GMbVq72oEjBtVbPC4yBElCyHFm3EFH3qwJ4PbULtCCN&#10;O9kDe7kf1lI6WWF1ffYJ9Yb+dSY+VcYPMhVN0hT1SwzsKsxcygydqszd3hk5lGsbtFkZ4/3cuQmP&#10;NxKdh22uDdlcmHksTAxRoyVaHjdGQfhOiDZ31NzNLmpbSO/gZn7YzRndThvYSuraSe3az+mdj68m&#10;xZez33Z8HMdATCa0TD/hEE82SQc8/N4Gdh9OY4k6XoXT750uE894q3vceR5jdnmuZWE0Z3k4bGv8&#10;2dGsA0QyhSgaEEUZIivBccA4ndM5g4M501OGw9H846PVhOPN+r3tOfbmEn5pbYTG7cCz+hjLg0uL&#10;g/Pkfsr0EHUKyyYu7W3PkrZTCkZNnubJP8oWfVF64VHRd/eLLj97d/tZldDDUsXHRVbBlT6ZLcnv&#10;Bsp7phonmJlNZLf4DvWneWreBWr+pRLehWK+7xQi+kVe9or5Dwv7Dt151iPs1S7l3yL64s0t1/h7&#10;yRXZ3ZNTnF3q7uEkndoxOdoxNdFPIrbgiY1kej2VVUOi1uCxTQRUHx0zOz/F25443Gg8YGXu4LyO&#10;5+wgkjlENYZIRmcUh1OWz0d21seNhk+80U+beGhzAeItb9DGOZShecIgA/uBiR3jEOYOiTSIsLTV&#10;MLZZ1MNNbFyPrttPbN1PaV2NqMT7xrfYmHU5G4w+s8aHei4k+HHSotbSkznJOdzE8q3UtqOc4U8F&#10;M2f5U3vpH8DbYTG8hh1dtx5by0t4u5tcdJCSfpgSfpTidZjqsZdoeZBidphmvJ9uvJ1iwo03WorS&#10;p7yyrbU063T3anb0qLay6fF07ntgU2Eik61yIU3um3cml0cey1LD9JbiTFYTTTdSLXcybNdjzQ7T&#10;HXaSrFmBmnQ/tc048+PMe/updqvhBuALIZTvDvaux5hyo4xByY612Hj9qMVNMUnuYr6GbI/rI4xP&#10;6nxo40bc2FrkFDtsfC36PTeqAfcist/JZvyJ6UqCw26a2W6q/naS4Xay+XaKAy/JnRv7cDnyxdnr&#10;rIOsgqXo3Jknie9dEyYeF5CDmhajeziJnasJzauxsAPeiO/ixXWuRzVyX5VzQ/M4wfHckCAkBfRe&#10;nO1WuD4z2GDopeO7xx5RFg52skaytwxEb9spKrw0NEyytsq0MUu1Mow20QrWVXmppeyjpR6grRVm&#10;pBOrrxmjoxYOQOKA+aHAwRrKLxVln4gLuwjetrkrYCcj6aqh+sRQL9BEP8LUINbMMM7cKB4A6ogP&#10;5id8Dgd10AhKHfVQZTlfWYknCtLP1ZV89fmpnkGpy08rbajzSkn2uaqCN7gKooRBIyhBHUn1rKni&#10;JyvxSEzITUr0PugDGq1M44z1wpE+BtqhiAM21AmHxbNuDBg5GICGciDoDBtltZe3rlndvGYuLGiv&#10;ovhAX8fHQM8bYKLvq6vqZajhY6QVaKgZoK8WqKcaoK8eYqQdCsamo+EnJ/NQStLFxi4iLbOjtgFT&#10;XTPRWD38lfpFQOxvW90IYn+7myd7WqYAv8G5Fv8qBPdSAN6tBIC0YF2KYAfpUYRoXcTpnjPjnDvr&#10;kgcawa4vBTAS/vurgKOQmGAEsAkakahZnGsB3q0Q0b1g8zyUFslEDUAcMMo5D+dRgnYvmnV5jdjf&#10;QcuUAbPEPpP4MbvMadCHr1RBiThUjFsRxf0N1a2M6FKCcy6Ezfe9nEnHrAmHzEHLhEGL+BGLuFHz&#10;uAnL+BmrRJRNMtouleiURfgL2TjnbJxTLgDv/BoHx+MWYl3OKQIlxrkA8b4kzxIAqIDN8/H/EjB+&#10;MEIwMJRrAbgLMOape7kA3P1SwsM3YNeMM5iWQtzDN7AVts/ce1qBN46fdSuaDunMf1DxwCzdWD9W&#10;XO6Fgpa/krZX6KsiGoUNHRwvEmYoM72HbPT2/Nivsrs4wWfyr/kc+/v3g+i9X+Xc252n891lTy4z&#10;+zbZw9ucYQ6zd4P1/oiLOtmg8FYpHe3NGPJ8Ve+M86t8rRdZMk+yrjsnCrqkCOoH6jnGBMZXNfWj&#10;8Yzl1fWVw6MV8E0UOqNCpyToiAzt0aBtFrS5CK2tQGsLO/MzWwtjG8xhDvX9MrF3HtvJmGujo1op&#10;003kqUbiRD1muGqyt/R9c05ndUpzeVxbZSJCV03qYGvezEA56MbCdABWSH28+VEwciQmGFTATR2u&#10;zgAOkIC/5am/iF6+Pj9izwKQPscc1Oka+nQdD22RAQerc+BfmkVcH5s8yGNNnJvgncVpJN4RVNYZ&#10;w3vgzPwc1GD2tvkaGFwUbH4522AXMrfwlP61lz3nSxn29/CldUPMGRjP9sLUlxLuvBGArMz6taj7&#10;2xHA4IVGHgMAGDYY/1cdvuL8AftrxmCWR37JOnMAAJ6ozfkPiAYG7CwOb7OGeYxhLm1whf4ewGEN&#10;bC592FkePOaMg9GyFwhj03OG9wJu6fpeMUq67VB8wy7rrm2skpmPkb6Dq5q6r4JwhNTFBLHvMsT/&#10;BEgVv5AkcTVO8na01J0oKcEIaT6yAlGyd6NkBaPlhOLkheIVhOMV7sbJCiIBwXEyN2Olb8RIX42T&#10;uh4hcz1A6Y6PMoy30u0XCne85G8/l7sDeCR166Ek4A7gsbTgc3kRX0WpMAWJEmXZWkWZBhX5Fi2V&#10;dn3tLlPjTivrNjvnckunDCOncB23l7pPnuj7OWn768t5iYk+uq0cfEsnRlw/Tlo/XFbdV0bOTVrU&#10;Uvquvoq4oYmGjb2Zm7G+nbSUxrU7UrfEFESUzWTNXoibBIgZ+wsbBwibhIqYhYtaxojYJEjeyxSw&#10;TblimvCDUdxPpkmXLTOu2ubcsUtyi36bUN7ZNs2YWz4gr59QN/cXtg/WDg9ZnKXlNSZ7jbLKwbFX&#10;ZlZXxtc5k1vrE3vr4/trY4CjtXHAycbk2ebUx82Z/eXhU/Y4tD4NcafOlsYPmUMHDNi5nq3Dy/0i&#10;zxiogAcMPF3gwTtZwyF1xOyCCtgEjaCOPHugBTyKoBF5MpF3AQDpAPYiHfbYswifQ5D5z+He8vgh&#10;ewraQkM89OHK+M780P7S6Bln4iNn/Gx5CFodgdjjJ6tj4D2+vTyzxcVtbdA4a4wlLgvcNWudy+Tx&#10;KOtbc4ucQfpS4ei0b0WzcUiGrEv0HaNX19TCBdRTZPSKlI3eqBmWqurlKGrGyin7Kak919Z/Zmn+&#10;INLXN8U3qOhVWU9yFz61biEmmhdkuO0vg7svTI17nvUgVkXCW80kT8okQczYpaY6F5PptJ5qDL4C&#10;Tr1QrzYTTZG/GiVxM0pKJF5RLk5RARCrKB2rKBGrIByrKBiveOdc8aaqiiIxvmAzWVkYlL8kXVUs&#10;XUkkQ0kkU1k0U0UsS1U8Q008U10CnKTQSKnIRKXMQqPCRqfawaDayajWxaTWzTTPXCXbVCnDSD5V&#10;XyZBSzxM4baPyE+Pb337XPBPD67/u/NP/+Twp3+498M/Ov34P0HF9o//zf3yvz688Y238I8hsjdi&#10;1UXAUVkmirnmKmkGsqCeoieNAOrp/IjhAn25Am3pXHXxbFVRQJ6GRKGOTIm+fKayMD8+WBLsBS2v&#10;taTArhw1kUpjpQSpa7m60knqEpEqImGa0rke1h+xYxATe8bCbFMmNygTHMoYbrwZO968vzy7Qxw+&#10;II7sEeHw3y3q6CZtdIM+Cj6WwZPDnOtaxPau4geW53q2KCPk97WlgZ4JOhLZWvDioEieWFABm5ka&#10;IqCeoy0OKmmqQqkqgqDMUBfO1LibryWSrwWXedoiOdoi2TqiGbri4AaDFAXaw72ZLe8OcFMQe4lL&#10;wDNmUZ82t9tK3r66/9xW1chR28JJz1Ff2kRd3MRU1UNdykVV0kNB/JGs6FNp0RfyUoEaSrEGWqny&#10;EgEKkoGKUkGKUoFK4KxSfAfMF8CK0i+VZf0BoCIn4S0r/pwvMr8Qol9EAEuLPgUdFPgRwDLiT6VE&#10;H0uJPpQSfyIt6Ssl5fdLZGQCfomstJ+CzOfrqsgFqCkEqSsGayiFaCqHIlf5Bd7ge7OUmIfYXReh&#10;2w63rllfuWB64c+GP36vf+lH44s/GIHy6kUzgZt20uKeakovwPdpJf4ixEqyPooyXvyE1fCYQckP&#10;XH72i9KLfxXkNmGQrNfngBY5CV9ZcR8wpVIiXoCfE2K/BAfKS/rw5+0FANHAv+SLe/k/jzwYnlyQ&#10;jGyQtEyglHSAlKS/tBSY5EAF6SDw8sEWX8JXSdJPTTZIQzZYTTpQRdpLWdZJWtRQ+IqCmrDmY+N7&#10;IVYuEeZW2Q72meZGeaa6hUYaRYYqJfqKpbpyJTqygHcmqnAEreL1Dy7aDcaS6bIX6u9pJ+lJpd0z&#10;4U28P2MS13GT0D57BzOU88LeW00wQU8mTUsSfCZkq0i+VpHJV1fI1VVNNdGMstQae5cNnbGhfeb+&#10;Bgk6XV5hTB2zCR9Zs+jafCeJq4G6kn4Kt8Anw6Mr//Ly5r/FSFxMkb+RpyVaZqbwzlb7naNehaN+&#10;ub3uO3udShuNckvVUjMlRJoigM0CQ9lcfvLnfH3pz3rVSK5UV6bcWDFbRybDTDXJTn9ztBvaWtgk&#10;TkAbrKWxrlAr7Sgz9XxbnXJrjdcaIlWmKsWm6tFKYv5iV8PkBNK0ZbINFDN15dK1pdI1JPIN5fL1&#10;ZdPURNLV7hYaypZbKBVbKicayqQYyL3Wli/XUKhVVaxRVy7TVs4yVguzUnmT4g1Bi3trsxAXy5vs&#10;7gz2iVCUyNGVfWulhnjrd7aamZqiMTLX3lio8ON9v6bQSKLE+FaZ0Q1EAJcZqZca6ZcYGZaYGIBR&#10;FVpJp5v+WPXs4nqHIUS0Pp5VPkaLwiYP9qkIV34O7rx6hrl2jLp8OHP5GHX1DM1fUBYn8AkreDQt&#10;cDgpdDAheDR193RWFMJJQxRFiK4CkRUgohzYPEOJHU4K744K8AZvbry/Sm/8htb0DRwc3P49p/fi&#10;1shNcOAZWnx/HJxQCqIqQSQ5cLaNwWvbwzcPp24dzlw8nvvxDHsZIlyBfSQRjpcFYwMtZ9iLX5Wf&#10;sFc+TV2BtevMJQh1AUL/AOF+hAg/QYRLR6irB3PCe7PyezN6e9O2u9Meu1Mv1mcCZodeFGRbvXDR&#10;sVaRU79xyUj494WhN/dIRrvkK4e0355Qf3tG+fYT4TpsqbFSEEHkCPMdtCIFLTji68yjHW67K/05&#10;y1ub2u+3hnPeJKvsUq4dUr7/iP8RQt+EJqWgSdmD0RtHMzf4DhjhNj+a9hZ/bvneGjapP/D5Eyjh&#10;6Fs4FfYVPtfgAFz8TXDUJywskj9iBPnJtIU/okX46weLw5NMUoT/lw2U/HWaDybu7ozcWer4kd74&#10;LebtP00X/1+osv9Brf+G03sZvAr748In01IQTglet4yqAg7/OCd+PAMHc8NrEmOFPmIE+Hz2/YfT&#10;V49nr/O99XUw80iUMHyDYJBEOGj4FHMJfo1QsCOHKCIfyQInmMufJn+Exi9+GhM6mhTcxV08oFz8&#10;iBOEsNLQhAw0LrM+I7mxFhKUE3nLOep3zjm/9yj61iZSwzuBcwbNMzHQEQVaHYJ4E/D3peOVtcN9&#10;zAGkEVL8e5v4P7lkXDD2f57Tg96HFiCohw6NLoE/1aD5A2gTgjY+wuUQfb2FvPmj2bPrD5N/epT/&#10;rzZ5N580/Nk+4xuDQPUXWbUz6x/wB3pm4IPOVUH8gaacr5TAfQWJ56pKPuKSHsbmUapaocqqQYqy&#10;vjJiz6SFHooJeQiJuN2QdFZxDI1rHg+s7Y7/MNzG5ryjEuoo2Hoq7g1urgSDQhQvqJQTsPCqpXQK&#10;qADKcOhi9GzB7FQhahrZ+waPAWUlGV7cFJSgXoqdA31A5VwGIweC/qC9AocBnOtexPj+LaoJ+FoC&#10;vg6Pr8HD6aDBIW/5VywjYMpJOEAFCQ8vTkzEv8Nhq7CY2llSVvWElumrOyKuSsr+4N9WeQl/NcVw&#10;8I++slSgusRzPSH7CMtnhKy0tdyAtRhTqNhpNd12vdwLordBK2MHlMFt1iwVNTA30dHXXDLeVU4Y&#10;rVvF9+0uTn/cpEJ7K9AR53Rn/pBHO9leON6gHy3joDU8xHp/0JNBSbJejdffjtU8jFU9jNHci9bc&#10;itbbiDJYDtflRmhvBktvhkqtRalT4yy5bVnQARNanNsaKF3IdluK1NyLUfuYrL2faLIZb3iaZroT&#10;rb4XqwnKZX8pboj8YYIO2AQgQcDnDhjs4gTLbUSqIGxGqfKi1QBbMep/C16c8maSAi9NczlWfznO&#10;dS87fictnxNVyotvpfvXQRVMRup0hnWmt1HSPZMkFY0Iec1IEbHnN6+7X7pof+Wy3Z3rjlK37+mJ&#10;ubvIP/JWfpRuFljm+CrL7FGe3cNsF89PGBTEpkO7rGXm2NbiHMRjQEuUUxxq5nVBuLp+nsm9YhP3&#10;cEENz9/eDrmgUqhwr1L9UaXmo1KVe+UaTlVaHpUaHkXy97IlrXNl7ArVnBNkzdJ1HBL0bTa6ByAu&#10;d3ls4HSJsEuYhehLFd6vHshpOokq6Hx/TffbK96Smmna9qWG7m8NPbMVLJscfaudfQMVDF4o6t27&#10;I+1xQ1b7f1x+JGFhdE1H6N/ktEUc5K4bKVzTuqdo88riQaqlZ66Fa6HRvVrrh4mSegNhyUdri9Ql&#10;1MrK7ObCOLRHPsX3n4x25Ts4ZJm4pho+TTQO9tUIsBB9aKkS+MTlddSzNExuJvt16HZRCCflETva&#10;6TjVixN6v1Vfrc7YLEPTNNnKM8s/prtrYIJOfYceaprHVuBR4PmHH1c8Dk77TCAgAhhJAV2JhXOt&#10;g/dL0vBAVH9nPnbmDQX3loKpIuL4bwTQjVhNIIJnHrSXkFBvyNM15OkO4vQQcZq6SNrfXt5n4w9W&#10;MbtrpL1deN1Z2iZrfJHSTSe00OA1gMHbrRS8u6enc0dHsz68z3jfV4GdK52bBKOCrdgCrZqMrSTM&#10;1VLxYLORSW7ir87buToPyhoKrgw9VcckVNHw5URMEXq6FDVdR5gdZOGwbDxnl3pwzNjZIfC2ybyj&#10;VcIKtQuDasFimiiwYW2kfE09f0VhJN000gLn5qUSEQHcyKA10RktNEYXnT7CoMyx8EdnG9BHNnS2&#10;eHrM2j1aWtxiDpGn3wx1Jnc0hdRV+pQVvywpiK56U/G+g7REgODcW+BzdBE6nd/aoVE5tJEFeidr&#10;oZG1kDU69JYwB24N3M47/BwYG+wCmXD+ZDBUJJi1mUxoo5E7qORuCrGPhH1PRA1S8aNM8giL3E8l&#10;dJOxXWRcN4PSwYCTWrfQyc1MGrw079J81wqzgTHbvzxH3CCs71NO96lnO8S9LSKXRx2kTLZR5yop&#10;2CI8KntqJKG7NayiOCgnNa+65P3sAHOLzjmaZ+9TN3aJuzzMPgcFbeChLSoc7LGzvLExT1qmDjOw&#10;7TR0Aw0PRtvJYPbQmX0UFqCfvtA/v9g1Pw/nQ2bgW2noDvzEB/wEZYm8v8855S2ebS3xthZoXOoo&#10;C9tJm2tl4Drnqd0MRh+N2U+F/TGodNOZ7SwGoH918f3q0sDKYs8Cs5GIezM5ltXbldTaVIdDg00w&#10;M4gdb+Uv6oy0gBeuhUYCr1oVCVOCnc6bHsmc+PCGNIcIYGSt5SosCpyhgYAFs9qERzfiZ8FswAKY&#10;OI5bwPK2lw43Fs/YzE/LjE+rzFMua3eNtcqhkbiMLgahaYHWCJ7GeWo9kwxeu/ShvrDm2uiOprju&#10;1rTB3oKZsUoSpo5BgqN7qQR4bCR40WLkwQNPMhgDmPZqJrGGRapfpDYu0sAJwanqaIQqCqGCTqmf&#10;X2hnLvaTWXOkRcwYsTH1bbTFI39Zs1QNx7cmj+otnlQbe1ToOFbo2lfpuzcY+753SSEHveMmdXES&#10;u4gBFQPOyfXGwb2OCWMPsgn+FfORTStx7eyETm5S92ZKz0Zi11ZSz25qP2AnpQ/UEQ4yPqzHdSyH&#10;Ny6FNcyH1NID3rGCa9hRLeyYZgAnFk4lzY1rBazFtwFA43Jkw/yrGlZo9UJYLdjcSunez+zbTulc&#10;jarFv8gfcYl/7xA1/SBtOaL6KLtvP6P7MKv3OKf/JHcAVLZT2tfiGkHPhfB3gKXIak5cAxL+u5nc&#10;upbQtJXa/qvsZXaDEnRDKuAobnwj2DzOG9hIaiH7F4+4JbSZB9boPn+n9eSd5rP58NqVmJaN5O6d&#10;jAEAmAFOfPtSVBOob6f3g3Z2XNt6Uheog3IhoqHNPKJa16fBzKfZyqtUx/61pkWFiVOlqUuFsXu1&#10;iWe1sUulrlWlrl6HrRH2pfNG4qODpHucMB2it/T4k7sjzyRxsRZn7ekQfRKi0JaKW+lpbTvFM7zs&#10;0YPMISh/bC+h9TC9ezerayWtkZldvdU+CLHmoc2VkyXCAYewv4bZXceAEv6fMTbubBV3skrYXSVu&#10;rRL2l+YOF4YOqPWbqOTl957MDq2DWR2IqAZRVSEywAAiWR+iHFZHbKDVoOPlyL2F7O3lJt7a3Or6&#10;Co2zg1k+GKRtDFA5PSRGGxbdgZkYos7g12krh+CvrI2y6j7bFwlynhHSfq8lwqqu+Fb8waPoG/vc&#10;yy6lUo/e6fjUmvtXWbwsMfPKNHiSqf+iXNPrreqLN4p+b+WD3kkH14oGNN7xbREOHLzj/f7mk56b&#10;D9tue1be8SySeF6oFfA6rWNygL7KPDqj8jZnGdQJCu4DCdMyN9tFY9QRKNVEWjOL1bXA6KRh3tNm&#10;MAsj+7vvj7hvDpkxh4THZzhbCG8EEfQ+Ek3OGO6nSyFna4VnG60n6xPHXDwcnc9d/LRBBd9ejtfJ&#10;TOwQdqSXPj6yOjy12jq03zDBy+8BDxg3rGo3vvkwuX0tpo4Rktfv4tlqZ9LmoD/5wpEZ94yTHrKd&#10;l3RSUrKWXLIa+24lqpEb27Wb9v44d+Q498NhTu9K1Dt2VBknOn8jNnkrLnw7wXs/6cFhstNOrNl2&#10;vNFOgtFOstFumhkvxYQdr8+MtOx0siw1NK4wMWqys2ywM+h2M570tZnxN0cFGI97qfa5iXbfuz3k&#10;KUwIVNnKsIFKPXaSLHfizXkxJtxw/dVQHU6YHqjvJ1kdptgcp9kBdhMs1iMNAaCyn+m4nGI3HWgw&#10;8sIAFeA28fxxm9WDVtOgUZeCxaChtcgpbvgA2atw3P3FxCN72ivrzTSrw0zjgxSdrXg9XrzZTpLT&#10;frrXUdarg6xkXnLWZmrZVlrDVnoHJ7GHGtIy+bii714OOahqNaF5N/M9L7V3LbZjLaqVHVa7ElSy&#10;HV2yEZbMDgpYCbzPDXbYCDfbjTLixlr3Pbcp83CJs3F+ZuBurOgmdsf+8iXbS5fuqau90teMMNUJ&#10;M9YMgoNflb21Nf319SMsjJKNdRP0NCK1VcN01F7parzSUQ/VVgtQU/Qx1n9laRqlpe4tLGh/67qZ&#10;nLSriWGIrUWipUmiiX6MgXaEoU6kqUGstVmyvVW6kW7UeUAwkk0anEpXI4S/ovAjeaknKvIvtFT9&#10;z90tspSvvha8HjBATzMYXFRD+SWS3hl0ABV1JV9woKSIp/hdd2U5L2RhYMQQg/58qRwBLmqsGwMA&#10;1+VfFA4vNtAJNtYPVVN+Ji7iJHDLXETIRknB3VDfx9YiVEfluamOv6VhuLE2vACwkuQTTUU/E134&#10;QDUlLw01Hx1tH1v7yMSU5qZWYmMTqr1xsrNx7Jd0NY0Dupsnelome1un+tqm+9tnAL8heb4BED3K&#10;zo3vlwIYaTnXwBi3YjgX8c9BvbMueVP3ssfs0kdt074UwOcdEKf7qyB9EHmM8PmoL8JnEUAd45xP&#10;cC/6EqJHMQDvWYwIVJRrwdS93C8FMKiDFtCO2N9ZFzCYArRr0aR13rR1/pRN/rTt6yn7/CnH11OO&#10;eTAOOQB4LWT7rDn7bIxjNv5eDt4lZ841a8Y9A4Byy0KYc82ec83FuvIH6Vz4BUVwyR8z3q0QGSfi&#10;sJG7+FXg+XQtnHMpQDm/nrkH299Jx5wJh2xQASPHepbAqaE9SwiP38IOGMyDSSLeJgPlXdcc2Orr&#10;lK+jHymjEyKh8VJW6UFseDlxhLrLWN1iUDbm0asrk4sLQ1vLY7tLfD4b36/40v7C/EK5/QecG7uv&#10;+DJ8EwHUt5ZHoDPwr1T/IvjGQqpdYnZssMe3Nsm8LfYRBGHmD/xSGoSNA64bhVy3jLlmm6TwNNc1&#10;tODe84iH/pGZxaVDk0MMFmZ5cXplfuhsFwft4KFdCj+AeB062IUOT6DjI2h/AV5yeJ8C/tqBdojQ&#10;NuHTFh7ApX0AcKjvV0h989hOynQTbrRmbrByoqdkpKNgoCm7qya1/V1SW2UiEhkMyp669KG2/JmB&#10;csJ4HWOubRHfDY5F9PnOwjjgfBr3libP1S9siebHeMyRTcYwAPxjvL+C4rEmOJShVdIHUG4yx8+9&#10;FCjBJmjkUod3FqdPN7Bw9CRfkYIJRHJurzOGePOjX044Mp//vxLASDvS//yQz33+tgA+V79f2l/k&#10;dn6V8/v9Bb8ugBH1e25/t5eGAbtLcFZz8LcVmEM2c5DNfL+28IG3PLi7MnywDEdjry9TKcxlh6cJ&#10;oqbhN80zL1nlXnVMu2kfKWHlrWHsYq1j6Kkq/1JOMELqaoLYhVSxn1JFL6aKXkkWu5kkdidRXDBG&#10;EhHAQgiRcnf5JhgmUkYAEC1zJ0r6NiBS6lakxM1X0tf9la6+VL7qq3TlhdJlb4UrXopXnstf5XPj&#10;qdz1J7I3HsvcfCR9A0bq1gvxa5EClxNvX0kUuJ4ofCdBQjReRjZKQS1U2cBX1eKZlrOn/hM7XR99&#10;zZcamsEahrHqVhnKTgWyDtnSZnGyegGaus+sTZ96O/lEP/IvDIl8GxFZGRWRH/wy5omHr7P1M0fL&#10;R06OyrLairImCnJm8opWcsqOshrustpPpHRfiOkFiJtFSNmlSt/LE3d8fcsq84JR8o+6kT8oPhbQ&#10;8ZK3fmXgmeTolxOY0VDYMtkxSV45hNhHR5wD3tLWAnONSF+dZbJnFtmT+zvYw03U3tr0zuoEb2kU&#10;Xr+ZL+ZPOFOHK+PgW+ke8/3R/ODHlTFoAw3eszwmrN8AW/OT4LkCjxlsbX9eRRt5zBDAJtKIVADg&#10;aUTs78kaDql8+UjDD/Dy1NEG6mBtamd1DHwWba+M7nEmjjdnz7bRoAWUgM3FoQViB4BL7+OxBnYY&#10;ffvz74+WRw4503tc9AYbN7+IJ88TcCwabXOLfQaxIWiGffy6Y9ohKFPE6ul3Bvd+q+f0rf7Tm9Yx&#10;4vb5YmaF4rpFsjqFt0XCRcT9FOSe6Gl6uNq7RQZ6VRZEDzel4RoTcZWpsyVvMLnlxJhYkrfd8gPB&#10;9UeXN/wV5qMe5bpHaEh6KRtmy9tng5PHp8URXvszIiwGPVXfGtxNk7seL3UnQU48SUUxVkEeEKck&#10;E68slagqlqwqmKJ+K1XtTpqaSLKyMBzdq3QX0cDI5q+SpCCUpiiczieDb4IzlEUBaSqiqcrwsRka&#10;EplaUlna0vCSmToymboy1e6mla7GlS5Gb50N3zoZFNtp55mrpBvKRasIhSncDpG5HiB5JUDisrfw&#10;j49v/sHt0m/vXfpnhwv/0+7H/2H7wz84Xvwn9xv/9uTun16IXwhTFYzUEI7TlUgylEkxlgPAFT3p&#10;AkP5In25Al2Z1zrSeVqSuZoSgBwN8UI9WaQxX1sKlKAOupUYKoBKqvLdCmvtEkutLBOVKE2ZYE3Z&#10;vpTwQ9TQRypqhzSxRhhZp0+y8B8Is12LxA87ZNj+IuG/SPJn8LHApg2vs8ZBBba/qO4NzMA+aXS6&#10;Jj/5nlGyjuQvBXCWpmi+ntT5JtICd9MU+VkAf4avgUUzdCTjNSWC1UT7k19tT72n9LXRJwY356mY&#10;4Q9rREJbcamfs5uDtpGzgbWz0T1DeVPJ62pKIuYqEg5aco+0FV+oyXpL3X1057LzxT/ZqisGq8oH&#10;/qx4YU+pAOdzfonE9YKW84q8pA/fa/66AJYReyYngSjVF7ISz6TFnkiLPZKWeIoIYGlJWPp+WcpK&#10;I8b3r0oYOLzYX14iQFEqSEk6WFkmRFXuFYCvqH+BtD+8vq/MYznJx9LinuCrs9hdFxEBF2GBe8J3&#10;4EUfb1+Dw4JvXbUVvGUP2sEXawnh+5IiD8DYkF9rKsvBC7eoKb5UkfdBAC2Ac0+sIuenIheAiHAE&#10;RPEi+hZZ3BdMC2hB9iKzcQ6yADBign+Vr/r/n0Veyk9I0EtcPFBOLlxBPkJWJkRGMkhBOgjMp4yo&#10;r5pskL5KpI5SqLK4j6zQY0Xhp2pSnhJ31F75BOfFpgY6u/uYmkTbmseZ6UVqyOYYqxcYqZYYqJTq&#10;q5TpKr8B6KiU6ShVGiu9NZB5oynYYi5bZyhepiNSYauWaKyIrymEVmn78yTmzNAJC0vrqc57ZBlv&#10;LJ9lophvoFCgI1eoKVOsLlekqZCnq5xqpPZcRaQk9NEuY+JwDb+9goGOFg/XKdDBEnS8uoUeaEsN&#10;yfQwizdRDlEUSFARCrjzx5fXfud75bc+l//lxdXf+t3+LkT8UoySYJKGSI6edLGJQqWNRrW9dpWd&#10;VoW1OgBsgsYCfkDwawMZJLIW3tSTemei/M5SI8dAMcNcI9FWf22kE9pa2KXNQhuslYmeMBvdGDPV&#10;fGvNckv112rC4GZfGyqHSgs8u/3nIMkbWfoKJVbaReYaeUaK4DMt31DutYFctjb8Ln6tL52tJRKj&#10;eBP+FOIL4DcaCjVqitVqim+0lXIMlV8ZySQ+MaPPNkGH9B3aGMREk94VxRuoZejKlZkrZ2uLZ2qK&#10;gpGDYWdoiIDKufT9ElgAwxHAt0uNREsMZT5HABvrF5volNmopRtcz7T842iK2MdJc4ioczB79xR/&#10;C7aSnyM7kcjazyb4DHv5GHXxcOYnUJ5hrvGtJJzN+HTuzsmsAKyBp+4czwiezYlCOEk42zBZDgaO&#10;N5WFJSVBlo/87tjdrWGB9fe32b1XV7oBl9m91zl91zYHBUD7zqjw3rjwwaT48YzER7QcrIThgOPr&#10;CJ9w184wV07mLoExIFr6K+AU0KjL0CzCRWjmwsdZmNOZC6coeH3cU5TIEUr8aE72EK10iFHfxulx&#10;aDZktCt9Mmpl+jWtL2267jF9wPhsXmeX8gMsgCn/dkb+4RP+NoQXh++LIHKM/+kId20PpcIdNic2&#10;2aGq7ej9LvsUt22Swh712iH1m1PKv33CXYCmRaFRHWhM53BE8GjmGpL2GQYOqL0BkW/yZepFGHjx&#10;3R8/Ef4MQ/z+M8gmf11efrfLcH/cNSTQ9mc7K/gJK7Q7dutgQvBkRgSO7sXLwFONgJE8Q4kdTd3d&#10;GbnF7bu00PY9reHfSTX/zmr+idV8caHl6mrXja1BodMZ8EqpQ0xdiKzCt8jy8GuHkzxF3QUv6P7E&#10;DTjvN1kMDtHG3/6EuwGeBD6XDmf/DIt5zBUwpDPMjRPUjePZW4czNw8xtw9mLp+N/wCNXYLGRM5m&#10;RQ+IVw6pl86wAhBaGpqQgyYVNlCy62thL7OjrzpF/841/3eeRd/YRKi/iF89+cReJkAHRGhlANqe&#10;gjamT7co6webLAhyym77yTX5T86pQi7xt828HcKKaydX5tYg5hFE3YOGKTsjuFUsfXV973Afguj7&#10;kPKDoB+sfM26af8AAP/0SURBVP/ZLPwP9sWXPOv/dC/vD2YRYg+SC0YWR1ifHB4mi4vdUxDz1JP3&#10;kxPwlBV5qKrkIyrprqYXoKIZoqIWrKYUqCrvj6wBrKrhr2jgb/AwIbZpzDOv0iYt82V1TUDdu/SB&#10;zqKp4XI8uoKEr2VQGxeYTYuseha9mkZGzC5sW8kEJLoXlKBPy/ICaAGAXYjohe0sDg0Ala+AG3Ho&#10;/w0BDKj6QgCX888GX44vgGGIOND+FouunCMU92AN7CNvi7oqKMI/q4Jz+8sFyUn6A5QlfVUF3b30&#10;ng9FJy9lBq9GG++mGa1k2q2/84dfoH0itEmCTtgnm6y9NRr4NN5kTjKmW+f6K2b6KvCjLfP4MQ4L&#10;DR2uQCer0Cce9HEDOuFAOzQI38YsD8LHmrEiNFZD5NeDpXihijuR6nvxRgfJluwYs60E0+NYtbN4&#10;5b0EbXqsMetdFLQwDa1it4eq5vOfMCN1tyJVT+K19hINebH6J2lGO9Hq+3FauzEa5wIY1L8UwJvh&#10;yuuvFMEuwH9WAG8lKuyka6zE6S3F2W9nR2xmZq7GF2+mdCzF9HKy0C2P6h/LBFnLBRloRSvqxqib&#10;pRgYJWmohMrLvJATfyh9x0n8JwPZb9U1/qBk9gd5H0GjZFWnJC3bQqfHNf5B0DwT2mUfcomb8IIy&#10;6OMlLLRIhohY1OvCeH3zdF3rAn3n6LvaL74TTxQwfKf9sEb7WYXag2rd+2/U7xUr2L9RcarSelit&#10;+7hcw7NA1aVQxz1OwfzhDenx1DyIzvqIB2ejMHs7uT1D2c5P3cWUHIVk9b6/pvvN5Rdi6uk6DsX6&#10;rhVG99+ZPAwRUg8Q18qxfxRj6RJh6hiubuZwUfSFvKXODwrX/8tN9WuGytcNDMXMLSQMTO8o+Gua&#10;JpvYBYorlZi6FOo5vg9PWqNjtvYZCwvjpNmWj+wZ+JWax5Z7emQY2uWbP8+zehWmH+Ik660n6aWt&#10;HGSt5Z1671HDYydMzDNOtu9ezhOowHs31nPMQavDwjBPUzdJ3zbZ7UVnTSuWzujATLTS0HUUfC2F&#10;VEcmIRHA9QRCAx7mVwVwLm66jHougHF/EcBE4lsyvoSIfkOarSHPthBn3hNniIvkra0lMP/HnLmD&#10;NfwOj8bdZpI45CE6phk/28bgJ1umkauppCoisQKHe4ueK59DvXxb9qKsILC6PHWgqxw708gk964t&#10;jx9u962vtC8z62iEd0Q0AFnjtpZOrKJhqxiEKgapkkaoJOHqSKhuyswodXxli7R/REcE8NYxm8Jl&#10;9uMw7QR84xcpphHdi3AeAVxH/JxDGPQE1P+1AO6k0UYYFBQTt3OwenK0+PGYdXYyf/yJyztbw3Hp&#10;naSZFhqhDD2V8b4vrrk+rLwoqji7sOp1W+fb0fcVVFzH3gb2I8TZgXaJe7z+FXYdnRnf01mEmmhi&#10;wWvHtrCorfNwCccc88eADOOz5iTgWrBzA4S5EQp6dpGCW1vEbixNLjPeM/gOmEbooBLhWFgqsZlG&#10;QRxw+yKtjjbdt4QibpA29ulnB7SPu6SDHTJ3hz7OwvQskppWGPWr87WLDFg9zoy/He5PfldY2lFd&#10;P9baPt0xTOilLk9ubqAP18Cf9jRomwat0w7Y1JUlImGBMLFIeL9Ealskd67Of+BwRtnckQX2AG2h&#10;m8xopVA75lnNTEozHddCnevAT7wnTJCX/3cEcM8Sq395YWBlEdA9z2ihEGswqIqZydiG2rTOtuLR&#10;IbDZRiODXYBOcNdUEhI5XUOCf9wALwA8O5Y7M1JORlfScOCBqafDIeb1cN5sPOjcTiE14dFNBBQS&#10;AdxHmsAv4njbi8cb82dsOrRMg1bpZ1zGHpexxqHQuPQ6zGQ5HlVFwjTOU/s3Vgd3N97zOB3shdeT&#10;w2mDvfFdLZFtDXGdzUn9nVnD/XmjH1rpcM5qcBd9Kwtdi8xGOuktYQ6MqppOgEOBGcRaJglQzyQ3&#10;sCj187S3LFrN4gJ4MBqxxD40ZXAUU1vUkPosylvTLkzTMUXXucDY/Z3lg2pzz0ojp3JdpyJV10pd&#10;r067KNSLgvmo+pX4FlZkHSnoLe1VFTGgYvZ54eTjvJlnhZTgam5S91Hu6HZq305K325q/0HGh6Os&#10;IcAeHJzas53cC0qwC2xuxHfOh9TS/CtZwTWcaFgA/9IBg5aVqMbF8LqFsNqliHqwazOpczu15yh7&#10;4CCzh5fUOh9agX6aPeaWOOISD0qwuRJZA9rBXsQHgzo3tgE0cuMbkUBeUDkPBT43vl+xm9EFyl8K&#10;YFDnpbStJzYvR9WQ/YunHqb1O0S2m4dUa/t22USjvYpWY1v3sweP8kb2sj7wUns58e2bKT3b6f07&#10;GQOg/SBniJvQQQms7LWLbzQObLHyb7V5UaZtX6hh8c7YqcrEpdrEs870Ub3J/Xf6DhW6Zk0W5hOP&#10;nZlhnrtJHjtxNtwYg/kIDUKIIj5Sb6XQ66SjcKepgZJTtfZmHGpibOWMcWLaj5O7jxJaj1O7DjK7&#10;N7Pa2PnN+x2jEIUBLbF2qDNHHMI+FwcDC2DcMSKA2bidVfQuZw58hH7iTkCrvRCz7JgQvodyWxqQ&#10;X+wXXui/szokeYSzhpb9oaX4U0oCoe8xfiiQNpO9SG5bXkAzFhbRFM4QhtODYg+SeOML21NLa2NM&#10;5iidOEbDzjJwqxz21Cw2saRK1yvilmvQbe8ssfBG0YhO2ahBSb9uYc+a23ZFAjZZUk45ao+K9Xzf&#10;6fk3qvrWyb6oEH9RLuZXJRpcLxLacTekVzBw6LbPe0GvPuFnbYL33wh7ZGsEFLun1zRjF3AbO8sn&#10;p+R19jSdOEUjgEt3kwgddEYtiVpFIDdQKZ10Qh99bmZpbmlrenez/nA57YAWeER0h4jWEMUcoplB&#10;DLszxqPTpchTbtnpZvfx+vQxh3zKXjjjLLKJY0er2E/brNNNxil34YhBX+geGkt90/UkkRRSepDW&#10;BWUNHCa2r4VXL4dVrkSVTz0N6XNx63KyHH/uQI70nE98tpTkv5ocu55auBpXvhRRuxrVykvqPch6&#10;f5Dds5/ZdpDRuJ38hhOVsvgqcDHkATfCdS/+3lGK42ma/WGy5W686Xa80Vai8Vay8UayATvRusfN&#10;oNJUu8HKoN/TcuiRFSrAgRnnSY914mZ4LiXaUV7pzfkoTDwRn3gkOvVEFPVM4jDdZj/JghdjxH6l&#10;vRKiuRahBzY/ZTtux5nsJpiBL2zHaTYn6bagshVrvBptuJJiQ442mws0mfW3Qb28P+cThPZKxT4v&#10;b9JNmnSqYPm2Lge9ZQREM0Mer8babCQZHaYbHCbr7Sea7CbZ7afc30v14yWFr8clcuPy2fFv2fEN&#10;a4mdnIS+5ZheWnAHwa+u717irFceK6wOvEG2k/uO0j8cpvbsxtWtBGatBsZyQ4I2I57vRnvsxtrs&#10;RBouR5i997Yvv++WYOfubfLASuORouQDEeGHoqLPL16wE7zpoiT5xFgz0MoozNI4TE8nUE3NT0sl&#10;REvllY5auIFWpLFujJFulK5GiIayv6zEIy21l2ZG8Oq/Wure8jIeslJuCrIPtFT99TTDjPWiLYwT&#10;rEyTQGmiDx+F2F8D7Qh9rXDQAQAq+lqvAJoqfooyz8AJ5SQfIxpYn7+ULxLOq60WAPgsbrVDQTvi&#10;gMEm6InkvQMg0cBKss9BZ0N+FmjQDQxVVwNcAlwoXEc9FAwbXMtAJxgM29w4QlfTHwxYXMRRTNhO&#10;UsxRVspFQcr1nlWMqY6/uvwzgKFGsLlehKHmKw1FH3A50N9AL1hP96WxaUBIWPm7mtn6hpmOpinE&#10;9X4Fon6/sr8DHbO/IbqXAwhub/CuZQCcSynWuQSAbH4J6IPzKMW6F2M9i3D3i/EPSkBlzu31jHPu&#10;1L3s8xBeBFAH7dNOOectX/FVGDGogE3QOOuQjXLMQf+8gO65Ov1SrCJJlcn3S4kPSvGepRj3EpRL&#10;4ZRj3pht1pBl2nuz5H6TxBHrjAn7nFnngjnXIlDOOL0GoFyKhy1zR6zyRq3zx20LJuwKJxyLJ+8V&#10;TTkVz7mWwDgXo5wL0E4FGOdCvEsx1r1wwiN79H4WYNwzG9QBk+650+65s+55aDe+A+aDdwYUAog/&#10;S9/zYSNjRjZ/CYZ/OcDMvfxp2EPngmEDhq3SwbAx98vmPEpQ7sXoB2Uoz5JZp/xJ0yTcw/Ie34bE&#10;h2W2dumi2oE3VL1k9V6+eJo+14uHNk4h5vwmdvyAi9s6JNCXBnmcCWTB1L0VeJFOPrA+3FmahDlP&#10;3nsO3I6Ytr+Lr7zdOV9mMAYgway8hfcHm+95q+3rK62b6z3rG0NL3PFFLmV5e5vK/dg0svIgvFHM&#10;LOaqTqiQVaJzcl8dbp+++4m1zqZzmPMcytIqbmlpmrs8vsud4dIGNujDO6zpw0US+CiH1jegzX1o&#10;ewfaYcLqd58Ca+AjOnTMgE6Y0CkLrgNA4w7xZB0NRrjOGIKzUpP7lwg9THQ7eaoRO1KN+lAx3f9m&#10;qq+sryGzpy69uzYN0Fuf8aEld7SzcKKnBD9SQx6vZ8y0rOB7NmiD+0uTJxzUx3XMKXcO4WwNfc7p&#10;Gnqf71bhIOBd2uk6fpX0Ybqvoqs6Y7SjhDrdBiYc7N1emFqjjfBYE4ccFAAJlgWvETxj/AzbYLRg&#10;As8nE2wiLyIA0b2/5EtV9veAqLJzW4acBAzvvMNnhfbz+ZHOSH/A526rSBbrrx8GAOJ9P4+Z33J+&#10;L78KsvfX4AcB/4KthRHA9iKsGJGW3eVxOLJzZXJ/CZ66jaWxzeXRrdXRPe7Y0drE4co4C927tkRb&#10;5uw4eaWKmUUJ2ry+aJlzyTHxumO4kK2fnPlDXQN7Wy2D+8rKPnLioRIC0WI3EkSvp4jeSBG5lSx2&#10;J1lcKEFCOFJGOEz2M69k7iKESgt9WQeESAmCM4RK3oiU+SFK9o+RMt9GyHwXIfVduPR3YZLfh0p9&#10;HyZ9AfBK5mKo1KVAyUv+4hdeil7wuXvB686FZwJXnwjd8hQWdBWVsBeXt5RWN5I10Fa00tB0VzH0&#10;UjAOlDQJA+8aKbtUeedsSes4KfMweWNfbZPnnvdepgXH9RWWMFrqCG9z8EXxs7mvxtP9BpKftUR7&#10;VAY6FHjZ1L96URngXej1KNndNcjG1lPfxFrVUF/RSF5cT0bGQkbRUUrtgYy2l5xxkIpVjLpjqrhp&#10;jLhpnKhxjLB+qJCOv5COj4SRj5y5t3tQZlR+TdP4LGlzfR064kLbrP0l2hqJuYBaZs2szM+w52e5&#10;S7PrS6itZdTOChzCu7cyDd4+e4tj+/Oj24z368TeVWwn+KqKPFSIzQUleNi+/M3EOcjTCHoizyHo&#10;iRxyDvJIIw/n50d3eWqfO7m/Ng6eAcDu2hgcoLw+BZindm2sjm2vTa0uDLKofasLw7tb6LN90tkm&#10;bmthfJ7wnor7wGKguBsLW6f72xC0DkETizv57dMPYsvV3WOEjV9e13r+k8ZjEbfIa/ZBV8yDb5pG&#10;3TaIva0WKSgfIiHnZ6AXeM/GO+jZs7z4x21lD6a6PBiTHluoJ2ejIad98TsdeWtVGfOpL+h+eutP&#10;BY58hI5CdDmxPp2vXjsbRstrxctapUrb+fkGhowm+A/dNyjSuBsrfCFc8HKMpGCigkyiskKMglSM&#10;gmScsniCmkiyhmCa5q1M7ZtZOrfT1GDvm6R0F4n6TVcXRxwwkgv6KxLlBeHwXwVhQLqicJrC3VQ+&#10;SQpCKUrC4ChwKgCskJXuJigKxSoKZujJpBvI5hgpvLZUe+ug987VuMbVBJTFVhpFNpplttplDrqg&#10;zDNXSdWWjFQW9Ja4+FTkB8/bf3C68lu7n/7R5od/sP7zfwflvcv/4nLtd/fvfPtM9MeXMleDlW6H&#10;qQnFaIhkaErmassU6CsUGymXmqiWmaqBssRY5bWePGjP0pDMUIPDlLM1pfJ0ZAv05XK1pTI0xHL1&#10;5BJVxRI0JCPVpPwVRV972Kz3N0HU2WPa9AqqbwU/tEwZJWP7SDNdW9TxXcroFmVkkzzMpQytUAaX&#10;yR8AS6T3u4vT68RB9kz3GXVyf+59Z/KrMH1FcBe5mmJ5WuL52hIAUAGbORqi5y2vdSS/bM/RBsDh&#10;v3wTDJOnJZqtLZ6oLvpKRTRER6486NnSaM8Zm8mmYggTH+Znx+njIx1lpWGPn3iaWz+x9/C09DBR&#10;tdKXt1ITt5ATNJEVtFaVdNNT8TbVDjbTfaUg+Zgf7fpMQfq5kiz46vlSVcFPTdEfjuWVhO2vtOhz&#10;gKz4CwXYdPr/xf7+tQCGw3+lvJVkfQBIImgZ8cfwSsCS3tKSvrISvl+V8rAD9vuqlJcKkBbxA8iI&#10;+suKBchLBCHpqRWlQpRlXv0awfwrwiNXlvNSlkO+PfuAErTIS8ESGnyTvnvbRfCm453rjrevOVy/&#10;ZHPjsu2tq/YCN+4J3XIWEXATE/IQv+vJ/+XmEznJp8hUKMp48QXwC0UZb2R546+Qk4CzXgNAXUnG&#10;V1n2pYqcn6q8/7nxBSAzw5+3l1+2f8l5n/83APMpIuQrJREqLxspKxUqJuwrKvhcSthbSdJPRylU&#10;XfqlithTVYknGpLPVMUeyt12FruiW5lTerBMP16gVMQGB1topjoaFLuaFNpo5hvKFRvIl+grlukq&#10;l+uqlutqlutov9FTf2OiXG4iU2Mq+0ZTsNpAvM5SCX4vu1scE6egzeWdZdomC39Inx0tSUq2VInX&#10;Fi2yVC0xVyk1UizTg1VoqY7ya33VDGN1fy3pGFdj/EA1+Lzl0Me2l8FHNPZoFXwjpe2QJqB5VG3E&#10;84x7hrm22i2PbMCHUo763RT5G5EiP/hd//3TS//6iL92+NPbf3h+7d8CBb+Plr6aqHg7RUUwXV04&#10;R0fitYFMpY1GhbX6Wys1UL6z1fwcJWyq+MZI6a2pepauQpqpRqyl9vJAM7TJOmCioXUmZ7o/ykE/&#10;3lKj0E6nyk6rVEei3lKtyEQtVFrgyc3vA8SvZerJF1tq5RurpIMPDU3JLB3JLC0JwGt96WJj+Txd&#10;8SQVgTQD2TQDefDZUqIlV6EuV6khX6otn2+gFKUnHWQiV5XwAtqhbWA+QDvLh+jx9Hvm6YYKZebK&#10;YMzgHt9YqIDRFhrJIeHLv6TQUKrEULjMUKjUULLEUK7UUK3YUKPYSLvIROWdk2q02u9L3L6Dw39p&#10;tp+w0vuoS2ckvv0957MGhk3wGfbi8dyFw9kfQXmGufKzkb0B4eBo0RPUraOZG4fT149nb52gbp+h&#10;BU5RgmdzQh/RIvA6wXgJiMBPPkyUg9eypWpABJVTlMzhlOTeuOjOqMjOqPDmoOBy1xVG848L7RdB&#10;/XBKAuzdGRP4hBX6hLsFW084R/EtfgStAJKYGnCGuXGKvn4yd+0YdRVwNHsJjhKGA3bBwG5CGAEI&#10;LQjNCUGou9CM4KfZO9DcHXDIGe7qCf7KCeniAfkql3RnhajEI7mfMl59pMfuY59uzGisoa4dUL49&#10;ov7uhPz9GfHKJzg9tTiEF4WIQhDj9i7qImdYYG9WG6K7QawHpxTzXYLcPvXKEf3fT6j/8pH8bxDm&#10;OjQpCw2bQSOmhyN3j2evfy2A4TV3f10AfyR8+xfgmGA4LBi8Fr8ICwbAkcEf0Xc/osV+CV9XS3/W&#10;8FiJg0mBjQ9XVrourHbdWGi5Squ7SKr6E6Xmh/nmK5yeW7wPd89mZT/NgZ6KEEGRv2ybIrzwMIZ/&#10;EpwouMrpHHiVb5xhrsEvOn8AfOnOX9IYTgku/AkjeooW3scIHqBufhy/BI1eg8YloDmJQ+KVPcKP&#10;p/AawFLQpByEUtnEKLHXwp9nRPxkH/k798Lfepb83jpC6Wkcfe9kc3MB/vNq6T20OwNx4D8zN3fX&#10;uRAU0z4n9DTru3vJd1+U/F7/5UVjHyP/PNfYd/ciK0wCitQ8E2WsvM3uByXlFq3uHCydQO4pb/5s&#10;9+rf72V+51T1x3vV3zsXfmefeNE+LKxldpwLhSQ3iAjbKtx1MVHwV7jjKXnHXUXJS1jKXUL5iZSi&#10;j4ycj4IM/BmuLvtSQ9lfXStQyTDAL6utg3XwlrAU1tkT3Nj0pLTgcX6Ge0ZiSG1VeEtjYl93zvgI&#10;smJoBREHAJVKEv4dmVCGncubHMudGAV7QQvYRHiDg1fkBS3VVFINjQzqANB4vustAQuf6v+QAC7n&#10;RxgjccCIey4DV0HjamcYVo8Tb4s6S0t5qckGKEn4KEl585cGeCknEygv+NRB4WmNVwQ9NYQdY7QQ&#10;JkeKM2aVeEHz3dAuAdokQ2fr0OEadLAKfQSVhY9r2G3m2DK+nzrbg5/uwUz1zAy3TA014qf7WLhh&#10;Hm0K2qVDu1gIV7ua776daXmYrH8Up7Yfpb4VrroWprkSprsYYbwWbbQfIX8aJbsXq8SI0maVh0LM&#10;UWiNdDDdulTiT4825oSp7Mdq7sbpb0Zrn6Ua7USpHcRp7cVorAZIr4cqHCXogDroAMrdaPXtSFVe&#10;uPJmmBLYtRaqsBGphLAZpcyLVgFsxaj+TWKVt+IV99K1V+N0mTHW6zmBa7npi2nF7JxOTt70dPiH&#10;OL000xuPdURfqqmESWtGKhsnGhsnGWtHGmuFWuu+ctB6aSfr6Shk7XnL2P53kh5/kPD49q7tv155&#10;LCST4/5gBzVztkI9WCNCR/PQFv0jmwitLRyhptrDI18p6+QZOxYbuUXf1X7+rWiigGG19qM6LVgA&#10;v9VwLVNzLFawL1F0eKvmUaF5v0zN87WSU6new1gpU/tvbpa7eu10D0EkKrS9dTw10x+XEa5t5XRb&#10;2uGWpP531/T+7dKzu8oZOg7vLB4XazvXWT+3+O8/GPyPP0fp2tjckfRSMyh0exKmaVrkERRj7vVc&#10;/b6X9nPx30l+/5tvtS/LXfvNP9veAV9r1LX/6d9fyWknq5lXPfOHthZ29inbW7jN1alT7hzExkKU&#10;mTxnx1g1wzzTh1mmLyN0Ax5rBOpLPZcVfaqr+Nxa3NhbUbP6kRMj03+nyOtj4cOTNOdFP7MJZ8M6&#10;E8MsPfMY03vNuW9oFOYofq6PCsvO8xTQcN7y/7wArsWT+QKYWELEvCHNVZNRzURUD2EGzSKvby6e&#10;rhM/cdGHa9idDSJ7nUpaIQ6Qp2tnhltpuEY6qZFBrWfSmphMQDMDQE/u7Qquf+f1ptCv6k1kW0PK&#10;e/DGHyxCTbwjY+sYpJYlRtsKq3mRDupwJCUJU05GldOwbxnEClgGExvo2H4WZnJ+ZmGTsHdE39sj&#10;be1Qdk+4jM3FQRKhkwSvt1pL/cyXGrgaN1eDR9fi0XUETD0e08BfTRZef5eCPRfAzVR6B5U6TCfP&#10;MrCbO4sHe8zjfdrRAf34E3cX4jH2VoeXyGNb3N615fZFFrjQ2/HB4q7GqrbKzp53FSXRTdVJvW2v&#10;O7vLa7pqC7vbct8P5o5PFs5OgbuopxNrKLgqArqWDE8LrMaJ8FrFLfxs1R0Majud0k4hdZGwA7iZ&#10;WSaetrG4dMRbOt6ibHMmlxl9FHwXGddBgSNNm+HAZXILnQoms4VFfUeY6J6fJa6TN/YZZweMT3vU&#10;Q/CFZ581TJvtYBLqF6l1K6wm9mLbykLXPLmHhq+fGamZel8x0l412tyL6cEvTi6votYXJs5WMdAm&#10;DTrkQGe8s5ONhU3W6DymmTBZT8M0sShd8/N9rIU+2nwvldVNZXUymO0sZiOT3MjANdPm2gk/C+BD&#10;7n9WAHctMHoXPztgUIJ6F4sOJqRoZDB3oDe1ozWxpTGlvSWnv6dsYrQGg2qlwks7A5AI4CL0ZPbE&#10;YOpI37kAhrNtUwngFf85bpjcSMQ1EjEtpLl20uQAZYq4jAhg5ic2FVoif1qhnHKoe2u09TUyfY3W&#10;TsZU4FFv5qbAyTuXWR+2uENba+95nPZFRjUZWzAxnPa+O7WvM/1DT87wQP7YYNnU2NvZyWosCn41&#10;6eTPjn+BBiannkkG46mhEQDgAYDXgWZRaxcZDSuL9SxmLZ7YhiO/x1J6BqYayltTfOMSPfxjLO4n&#10;G7vkm3tUWN+vtHB7a+T2zvDxG+1HgGarwKnnWazoak5KGze1HZTL8S2sqHp6eA0ltJoYVIl5WTb3&#10;ongjvusw7cNJ5jAvrmshqBawl9wPlaLB5k5i71H64HHG0EZMB8PvHc23YiG0jh3VBOBENwO4MS2A&#10;tdhWACyG+btWIxtBCdrX49o24ts3Ypt3kzuPMvr2UrpWwmpILwpn72dMuadOe6TNPcwiehUwA8pX&#10;w2vXY5q2Etp4Se0Uv9Kl8JrNxLaNhNaVyLrliNr1+Jb9jN7tlM5fZS+9B5RwLmV+H25s01pcM6iA&#10;w0HjUfbASe4HsIsT00gLeIN5nt9uHt5mGt5uFtFnGz/pmUMPrOYl9Z7kjh1ljwB2095vJHSDFqSy&#10;8Kqh1y6+3tC/xfxls9XzEk3bIg2LGhPXOjPPWpOHDeZPG02fVBu4Veja1Bpb9Tg7zDxzWot+sB3v&#10;dJBmf5Btw8sw4WRZ7lT4QF2vV94WD0VkDAWX0lJ61jKGTnJGoJwPZ3HNJwnth8kd68nNy+m1W3X9&#10;0BwBWpr/tEg6ZpM+C2Au7mcBTDhh4/a4qP111NnGHLSJgnhjELcVWsqBmMFrU2bLY6q0fhlStxL9&#10;vc3C0AtcW9DAG+8UP4N4P5NoP9vIwAfhIYHBr+JeBmc8D8pNyO/Kqx6vGaB0o5aGicsTtMXZhUXS&#10;0gKLSV1ZWRqYRb/IKpJ9Fi7yIk0ksPz2yyrZsD6ZwAHpF72SD1vF3GtEXCpEXN8Iu5QoeTXIetVI&#10;eL0T9akUDawTCW0RCukQCO4VCHh/x7tX9EWP9IsWMY8CKc/Ue4lVmV3TuO3jpeMz8FmJWaSPEVDj&#10;NOwok9pLI3cwmQ1URjWRAud/xkx044fRi1PrO6P7nOLjhfBjypNToiNENodoJhDTAmI5nrCeH6/E&#10;H69XHPP6T9ZRxxzKKXvhI3vxlE0+5RL2l/F7S8RPnCVoaWX9/Qw6u7rvSdL4gxTcw2ymVwEnqGIn&#10;pukgres4t4cSkDXi8bLd1qbP1Qwd4LCQ+HAt05+XFc9Lz+fEly2FVy2HN67Hdeykduymt+xk1Jzm&#10;1+9nlKzHxy2HeS2G3FsJs9yINNuJNTtJsT1Mst1PsN5PstpPtdpLN+el6nGTTD54aoC/wdsdNKZ9&#10;rPEh95YTH2zneK1n3F9LdVlPdeSm2KzGmTLCtHA+8pMPhUfcbhNeyNBeKi6GaKyG67AjdLlR+hux&#10;RlsJpoDNOGPAbrLFcabdYboNaGeFaq0kWCwl2lAizadfGmECnJfiItkJRfOvqgZssscdS8cc8vrM&#10;gvstHLFPbLaS7aEyp70kXfBFbjvGFDylu8le+2nhO6lpW8mv1xIq2LF1y9GNK9Ht3Lje9YT3gLX4&#10;PmZ4Pe1VJd63bOZJPu55yWpY425ix2FSEzs4hxMcvxYazIv02ovx3Imx3grXXwwz6X9uX+buFm/j&#10;7m3y0Fb7uZbSCyVFfzW1cBHhxwI3nG9esBS6ai0n5qaj5m2oH2RkFK6lGqilEqKtGqqvFc6XuOG6&#10;GiGaKgFyko9VFb30tYMsTKIsTCINdIKU5Z9KirpJiz1SlPHWUg0Gnc0M4wCIAEbK89hfUPJDhMPN&#10;jWKNdMO0VP0RBywj/hCcWUH6qZqij7qSr6aK35f2F6CjHqjHj+4FJagjUcLgDCry8P9fgcOVZJ+D&#10;/qYGkQDQrqcZaqQbYawXCYYNzgkw0Am2NI0GYzbWD9XR9FVTfqYod19K3PmugI3AdXM1uYc6ys8M&#10;NPz11f20lV4CDDRCzfQj4DFoB5oYhenq+Grrevn4vX77bqqlFdPdNt3bOvFL+tomAf3tU4CBjmnA&#10;+84ZwG8QswtATDDJ4y2A7FmBcyk9977n7cQH5Ri3IiRUF8nwjMhgwK/a30nHrPPGrzi3v1/mfwaN&#10;cAyuQ/bcvdyv0iaD9q92wZLVvRDvWYb1KJ1zLZq+l38ugAdMk4at0sftsvnStxCUYC9g1rlo2rlk&#10;2rkMYcqpFDDjVAyYcy1DucD16XtFM44FgNl7hdMuBRP380Yf5ow+yBvjAzYnPfOmPPJmPPJgB+z6&#10;eXiIBgYgUb+gBUlSDSr/kQAuBCAOeO7e65l7+QBEZs+6FWHul025Fow75U26vAaVUac8nFfNmF9T&#10;uku+u3minnXybc2XN5UfW7hE48bmNzHzEJkOUbBnzJl9Doq9A/8iZoM9vrsy+pnlcT6IYPulAJ6F&#10;y78hgM/N3N/JubAEdVCCOl8ADy7ga7ZXOk/2hnd3hlc2hhlrKNrmAnHzoKyX6BRUeVPNX9Qk7lnq&#10;UMmHzS4qNLv28cPcBJ4+vsTBrHLQTMYgBd85T+pZZwwtYruWsX2ruCEOYXyNhN6kErdo9C0miceC&#10;U0CDy+3x1yQ+Xps7WUefbmA+m2AExATvkqBtAm9+dJM1ssEcRnzwCqlvidCzgOsC0FGtuNGaqb6y&#10;4fbXA03ZfQ2ZvfUZjcVRzaUxHRWJfbXpQ825E51Fs31v5gbeMmZamLOti5hODql/mzV6tDoD+2D4&#10;l4/0kzXcOh183e2hzbTTZztY6O5FXF/zm8Sp3rerpA97y7Nb85McyhAcHMwa3V787HfBpIEbQewv&#10;uBFkPpEpPX85YJn6s5H9ii9V2d8DYtEQWwY4d73nHc7bEUBPhL/qsPo3BfAv+fJG/jMgz/B/zN7K&#10;xP7KxDF7GgAmcIczvcud2lubPNyYPN2cPuHMMOd6uItU1hLPzDXqpnaQgFXBVZuCy/YJVxwibtkG&#10;iVm+VDJ+rKvnZK1p7qai/Vha3k9S/JW4SJTY3Vhx4TgJkXhJ0Rgp0Wh5iQh50XA5MUCYrGiojGiI&#10;tEiwjEionBggSFYcECgjAQiQFg+REowR/yle/I98vosX+1Os2J8B0WI/Ror8ECV2MUb8eozUzVgp&#10;gSjJ2xHiNwMlBR9KibvIytnJKVrKaxgp6WsrWyip2UtruEsbet818L5j+FLIIkzMMV7EMe6Geegl&#10;7WeC2h4KBh5mtk+ePvRPD41oy84g1xTxOt/wGjLWq2O5FWFr70LWa8I4ta9YbwOphd645Ee4hIez&#10;MQ+Hwjza/V3fPXPMu2+f7OYY7+nx0s7JSd/KSMVYXc5QXsZQWtJQUMxCUjdY0ihOwTJVzT5LzT5D&#10;yTJOXD9YQOPpTWU3aZNnJo/Dnyfkp1Q31U1MjyywyLx17v42b29rZ4+3vbO+scleXWUusHBMKmqR&#10;jlqiT60yp7eW0ccbxLMt0sdNIhK5ey5uAeBJAx9K2wtT4D0CKucPHtIOGpEHD2n8EuQp/cuTiXRj&#10;z24uDu2wR442p0635o54s1vcSc7CyCLjw94W9mCfvLWJn5+fIJI/kOmjjIUpJmt2ZYnIXWVsb3OO&#10;TvZ3To9oq2sd43P5jf1PowpsvdOVbUPuaD27pvxMSDtI0SJRxylDxiJY2ODZHbUHd1UfKur5WTvE&#10;envlxIfn1xRVdr/Ln+lIpg2FLU0+Xhw3Zw0pL/YoHnXYQ53enwbiTrvi1oseL4brbr+U+hSkwnms&#10;vRYdsvDmfbLXW3l5f2EVX1mT54/uexe72JbryqZK3YoSvhYtcTtOVjhKRuyV5N0YBfFYJZE4lbsJ&#10;qgLJajfTNK5naF7P0LiRqQlnfkbUb5aWVLa2NCgzNCRSVUV/SZqKaJaKWLaSKCBLETbBsAOWF0qR&#10;F8pUEUNUK3I2WCrzNXCw2OUg0Ush4lciZG7GK99N0RBP1ZQAFJqpllppVjro17maNnpYgLLCXq/U&#10;RivPQjXPSi3fWj3bXDlZXzpcWcBH7MITge+cL/6z44//aPPdf7P69r+A8t5P/9Pj2u8f3/rWT+jH&#10;EJFLkVI3wLUyNCXzDRSKTVVLzdXz9OG1hMEmArKZqyeXrSMDyhRV8VeSN+LUxJP1FCLUpeKM1bBl&#10;mRB+DFrCs2f7aFNdDOwABfueiu3n0Se2aWPI0r8rlMElyodF8vsF0gB5pg20sFE96zM9n4jjlNri&#10;XHfbSC35dG2pPC3xr8jVFMtQEcpSE87REAV1QLa6SKbq3VQVwSwdcUC2DmyC87U+Aw5JVhcrttf3&#10;URJ5qCza9Tp1jTS5RJrmsgjUycHDJfrhEgM90NPx9m13dd2Hxs6uqvbK7HfRL5PtDDwVhAyEL2uI&#10;XNESva4vesNEURr+naOS/CMluScKMo9kJR/AcbRCbmqKL5XlfBWl/2Io5SR8ZcTgJYR/VQDD4b/S&#10;PvAKsnK+SBCwrMQTeSmvn0NdQYe/Kn8+8KvST1rEF8AXwH6yYgH8aOAgfkBwCD/q96syEBaxsLKF&#10;ZS3fXvuqKfqrK8EOG9yCqoKfspw3+AYvJ4msTPzwzvXPJvjWVfsbl22vX7K5dtEacPOKHWgUuHHv&#10;7m0XUUE4UBh0RgKFv7TCfMf8V4HCcAgynEf6Od+jw5PAj5OG5+Qr1/urID3/XwI261LBslKhMpJB&#10;0mIvJUW8wSuoIuOrpegnKeCsJfvMWNlLTcxJ8pqJhrijj0tCWXIVxOVAB6vzg42pD618NO9G6Utk&#10;mcsVWci/1pco0pMo1ZWBxa2eapm+Vpm+TomRdrGZcp6+eL2NUpGGYLWhTIWZYpyGRG/iq48L5HUm&#10;gT1P3GPTlid6qoLuR2uJZulLFlkogUPKjJXe6itW6CmX66kUGqpmm6gnWmsFWagOVqafcXGb9Ak2&#10;eXibMbOMG1whjDKn+6Bj9mBhQpSZaq69bv0DyxJT5Q5Xk3Yn/QZ7rQpzpVxdyVjFO3CegLt/8rn1&#10;zYtrv3966V+eXPznZ5d/6339317e+oPf7W/B51iGhggo8/SkysyV39lq1jjo1AKstWvtDYottfMd&#10;jRNsDVndDdAqdYc6Ay2T2ONd0XZ6sabK+ZZqVbaab3Ql6y3VXhsqh8vdfSlyOVLxbp6xSpGFZp6R&#10;MvymBp8e+jI5OlKZmuI52uKv9aWLjGSKjOWzDOSy9BXy9OQKdeRKtAAyRbry+fryGUaKMQby8fY6&#10;a6Otn+iz0M7qGQtf6HM/1VC+1EwJHJijI1FoJPfGQqXYBBwu9ZX6RSg0lC4xFCszECsxABWFEgOV&#10;IgPVQiOlAhPp1xYCsVr/2BN+E0I7QFT9Y9TtE8KFE+KffqF+P8MXwD9+jvvEXkRk5Cf8VVhn8l3g&#10;KfryydwVwCn6+unczePZ60czcPbjI3gp35uH0zfgfM5TdyCaCpx8GI435UNVg+gaEEPzE0Z2b1yY&#10;2w9HA/OG7uyMCq0N3Fjq+mHjw4WNwR8AWyMX9iauHM/ehNMpw2sGCyHwA2FhPmIE4DVo8VdOCZc/&#10;4q/BqhgrDGEl4MzDgFkRCCUIocHhlz7i/3RG/OaE/K+HlH89ZP5pm3RtdUKcNaCwMqizO6t3iJfY&#10;x184JH9zQvkDONUZQeATTgwWwIQ7EOkGxLh9ir+xM32bNynKm5LempbioQQ30T8e0b49pf32lPov&#10;n4h/gPM/T8lCo8bQmOHBmNDJHH8wRAE4Zhqxp2DS4KV2wRxe4udSvsDnJ4j4w0fCd3/hSwEMd7gM&#10;r8JLugYPA86GzXfADGmIIg0RxD+i7x7P3DmYvLk3fh1wNH0bAFpOZgXALggnCi/6S5aD0PIfUQrH&#10;UzI7w6Ls7puMxp/wlX+YK/sdrf5PzKYfl9ovr/ff3h0RgSODsXwTjJOFXTJW4hNG+CMGTPLtM/St&#10;M8wNiCkOkQRPULfAK3sKJhYH5kcWIsoe4yVPsaLQ1C1o9BY0IQ2hZY6I13jo72ABPCsBTclDOI0t&#10;guoi99X9lFff2bz6nUfJbz3Lf2cVLf0gdo69s3+0DW1ToOVhaBsFsScOucSt3fUNCHozsyj9PPNb&#10;h/h/dsz51rP4hmfmJauQP2g9/sHg5VX7xJuOyddMg4SMHzs+D2Ws7y9+hKKbp/5gH/cvjkXfubX8&#10;3rb6jy7lf3LL/q2pr8vr9hEuVNKClZJ0krvtaCr7Uvn2ffEb99SUXojJPRCU9RCX85KU9pKReC4j&#10;9kxe9Cn4bJeSfSKi/Ej/QXzRGL2f97FxlVs/v1BFIxZNDaf0tgVWVbx899an4g3Ar6oitLEuuqM1&#10;oberhkZuWmC2Li/UMajleEwpBvWOTGheZCGiF5G7lfyEzIgwRipg17kh/tztPyOAAYgDPhfAAOSK&#10;iANGBPAbIraEiCnCz5VgsI2EebfQXCEZD1GRh2oy/ioS3oqSz+TlfMSkXsrJv5IV9jMSe5J1L4CW&#10;GrGdbkUPFkWF6xDzH0OUNogzfbowC/FY+xz6Dpt2wCFDPCp0sgCdLUEfV6C9+W02cYU5s0Aex0x2&#10;jPU3vG8tH24qYQ3Xb428XagMJSVYshMMDpP1oTQ9KM34JFF/J9aAE2nAibdZjzPZCZbaDxbmhYpT&#10;gxUZJS8hygeIx/iIe8+tjqbHW628UtmJUtuJ1dmM1DpNMUQE8H6sJjtQZj1U4TBeezdafS9GAxHA&#10;YO9WhMpnB/xKkfefFMC7sUpH6TrsWF1GtAUnz2+tOJ2VU8LMbV8uRjc8b/RSjLQUDjBRjtHQiBZV&#10;DhFVCVRRDlCTfq6n8MJFP8TPOirGJiLT8lWZVXCqjH3CXcOXP0nZ/M8fHS7cTnf1QDXWo/paCFNd&#10;y3BGokmIS4b219cGeiueeiUbWlU6Pq6yfBwtqPngn2+9uqhaquRSrf64Sv1hgbztOx23BoPHFequ&#10;r2Xs86XtihRcytQ8izXc89Sc/G6ppOva9wXGMMuq4f+7n0Tn2z/yk9V1viHpeE3c5Lsber+/+Oim&#10;bLq2faODT4GGY4XR/Yd/FnG7IPpEXE34v/yL+S1hB4G7pj9dDta28AV/e+g8yfdM9td9FmT4zEnS&#10;UOa3F1zEFd3EZOT+2//0vCXu8OdbCRZ20AatIDeQvTQGQUts8iC0Tt0c78tzdwG3UGT9KMPoebi2&#10;1wvdYHMFX0XJFyba4SaSrnZihim29lPx3otZbtxUs8M00+NkG3awPc7LrcPtfpaFU1NCLgtFJhBI&#10;c4vzdWgU/OT/fSmg+QIY84aKqYQXzf2LAK4ikMtJBL4AxryjoBuIsx34mSkGaZXLPF0nQmtzx2vo&#10;7TUsd4NCX6MM02Zrpj/UE2ariZgaMqGaSqqn0Rro9GYGs4lJ71lnl+NRsV0tATVv/avL/areeL8t&#10;flqSH9pYndjXUTg7/o6MRZxZLZ1YxyLXLVOqFynlLFIZFQeuXktF981jZ1bQC5uEw1PW0RFte5e6&#10;e8Jd4C0PkYntBDj0s4bymVoyDJL8uQaPBiDLxzYQsHwpyI/B/VkAN9LoTRRaO4UySCXO0DGbO4t7&#10;O/S9LeI2j7C1P792tErcYA0wcd2L9PZlZi9nZXiDM8Zdml6h0znU7b35BdogCd36obuksDjuVXKY&#10;d1pi8NvKuK6eNzh0NT/BNZzjmg67yc+j4gtgJJsxLDWppE4apY9GHCTM4JbIi7ts7uk299Pu4hEP&#10;u7E0wiL3UHCdVHwHlb8mLo2KCOBmJqUUNdJGncZzyet7zJM9xtk29XCLzttdGKRMN1PQlRRsGRVf&#10;SSXW0QhNZHQLATW6tjSwyuhdwL9fQM9yCLRN0goXy5mfXMYObFMmP66Sob3Vo+O1xe2F8UVcM2mq&#10;c5Xeugzr3jYSpQ1H7iBQe2jzfYtL4Or1dCKsh6moNvx4P2GctPK/KYCR6N4uFr2TSetgUMENAgY5&#10;Ky0UYsnYcEZ3Rxz4R6GuOqG5AdQLhz+UTY1VYWZrSFjwEr8hoApQ49lTQ2VEVAUVfnLAqOAZ/lnz&#10;N5PhcOFGMraJPNdKmvxAn6Wwibyd+eMNJrjZT0vEjyukMw7lcI26sU5ibdBGVxl1FPybmYly9DSc&#10;M5xGhMPHybh+9lLXynznAqN9kQHK1nlaM40EdhWMDuYPDWQP9OS87y0cG6rCojrm6f1rK6ADQguL&#10;2sSAdTU4LfwjAFBh0sA/ajVEUiOJMsBYHKUsjs5ROtuHmssayiLS0919ksxcMowdiyxcq2wetzn6&#10;1Zl5levef6v3oM0uaPJ5Gj2iYjWpcTmhgZ3cvJnZvZs3sJ3TtxzfgvUrHb2fNeyUSnxeuhHTcZI5&#10;fJo1sp8ysBXfvRnbuZ3Qs5PYu5vUx4vrmg+sAX2Y/lW8uM7VyM+i9ysHjNQRGQwAdUQJL7+q5kY1&#10;bMa1bMQ2cyLr2RF1iBKm+BTjn+XP3s+YdEsBgArYBI30wPKVyLqt5I6d1K7NxLa1uGZE5W7/tfc9&#10;ZzetG3QGlb30HlDhxDRyY5uQdgBoBIAKaOEltW8mdGwmddMDq0dc0puNQuv1Arsso6fu55J8324k&#10;gPP0baf0g3Iv/cNB5tB6fBcjqKbNPOKd9os6w+eNZo9L/m/e/gI6jixd00Z77r3/nPkPNJzT3dVV&#10;XWy2ZTGnlEqlmJnZYrZYFjMzM7MstiVZlizJYk7mFKSYmSHujswqd3VV9cw589+5az3rWzt27IjY&#10;ERmZitSb7/fJGZTI67fo2rUZujRoOjXpuLfqeL7WcKpVsazXMOkwNh+wNl2LdNuJtjlONjvPNDzO&#10;0j4pMIHagqDxWqi/cy69pNEpodk2bdavaj+pG8p4ByW0Qhn9d+nvt+KaGTGVSwWvzz6MQQwGtDl/&#10;uUGBs0BvwT5gjgB8tU4C8XIPd7EL1yIEn6LQ5hS0+u5uofSKFn1B97pedD2mOtA/mr+vNCqM1Amw&#10;ULaQl7LRUrHUUjfT0jLRNjDQsdLWsVfTclPW9NS3iDF3ynAJKA1KfJ1c2FnRNtozSZ2jLK0uLO9t&#10;bRMXVwq6+s0TSyR80p44pX1jnfXIsZL3ZSvSf1A+ZEI+ZFzSp5/Xpf2JTd2zFxVc9uV8L2sEA5qE&#10;wjv4I94+C3rz0Pctb2A/j1ePkOdbhHu9uF22ontaeFXPx8Vt1iW0fH5G3lobo2AGcZPDlLlBBvkd&#10;ldI5v9jGXGyi0upx06+nejunu6YoPSsrraeraZfzXhdk62uiPkRSh2jqEF37mmF2uex9vpF8sdt4&#10;cTB4sYv9JABD1zvQwcLBPGadOHFMJ9/NL52NEzfrB9cyOpjBlTj7zDmLZIpj1mpA1W5cKzvxeAvW&#10;I6nL+MUbY41xD52lJPvDwoDzkqSjnPztpIrVyPrViGb2TwreHmU0HaVXHaeXnaTnHKfHHKX57SdZ&#10;w+V4I5U2QuV3I9T3I3VP402u0ixvsy0vs40OUpXX41Um3dGd5uKD9mhysOFSnOVuusNJvstOmtVK&#10;tN5GgsFeislhhul+muFmgvZypNJ8iOyciwDWTYj4UpzkJU7zkVoKkduO0TxM0bvINANxN057K1Z9&#10;L15nL1EbxM04HbCTlQRDRpQ2LlAd98qAGua2HJe6EV97mDy4GtwzZJxRImiaxy3apYVYDlW5yzO8&#10;StM9SzQ4jDPZi7U7iPc/TIk/SinYT646SO/YSexcj30LC8Bx78DNv5fYs5PYDVVMH+X0MYLrxxyy&#10;xm2zyB5lSwHVy6+KD6JL9yJSt0KCNkNcdkItdyN098JUlsO1e1yNiq2sonQt3VRtDeRcFZBeaOlg&#10;RcUYXZ1UOVQA32Oze5+rPPhKlZ/LWErSRVHpla4GLPoqywUrygQqyQaBBgA05KX9AGy/b7CmSjhA&#10;RQFO0YwU84BtDMLw/3ZkkP6qCuH6WommBukG2km6GvGaKtFqihEcARg0wJ7VFMPAthzDrgLaHynm&#10;zvl/GkBcyFkG6c3Z/6cs0MrsksAA0ACLoFNbLdJAO85YLxGMkZbwBFtJirrJSvmAVaBHQyVETyvK&#10;UDdWWz1cUdZPTtqbI1rraIRrq4cBtNRC1ZWDFGR8JESdRPis7n+pIsJtpojyUpHxRYu9RIm4KaMD&#10;DbViYbFZ3l9NJUhB3lNJxfNVUOnrFlxvH72ve46j7/6MwXezv8pvpk0KZ0yL5sxLsJZlBOtKkm01&#10;xb6W6lBHtKkCcBZpjvV0pwaGcyPdtYHoUA7LtC/yJi2yAaABFgmOpZ9kXY6yO2udP22VO2WZw+n/&#10;JRzpF2z+CY4MPGeR+7Ms0ByhdMokEzBtmvVTizDWppDkWPlJAB43zRk2zBjUS/3HAnAR1rb0ExzX&#10;L9YaBvb+WpXMWhbPWBRNWYDxRdOWJVMviqcdSqYciz4x7QAza180Y1c4y4Z9Ovkc4Pn8WPQXnAVH&#10;qwaL/xMBmGhdyoFdQrgEa1OCsS7mzBkLLrVD+cSLgnGr/Gn70jmnihGXiveBLcWetU46ieCWRapE&#10;PBF3U9QJKyjsgfbuzsm0s9lhiDEBrc3sr4yy1sc29me310b3Vz/+wMow6N9fGQccrEyymWYzC7OM&#10;AfEfCcAnP9o3f8Yv9Lm/8dMxYA+wnLk0vMvsvdqZONwZZcy/Iy5/pB3Qx1eX68aour6F/LpR92UC&#10;0JZZwfmDb2c2JxZ2hwlY0vwYjf6eyejbWh+/OiZBZ7SztekNct8udXCXMrRDG92lj+0yJneZM3vz&#10;c3sL07vzY3uLIxzjLDjop2mAnsPl8fPN2dt9AuwPvlqA7pZhLudhzhmg8+6AeLmNOV2f5pwy2MPO&#10;/NAapW8B20mZbOH4g+c+VE2/Lx/vKh5qz+t7ndFdm/ymMr69PLanPvVdXQqIAy3ZE90lYBimv3r2&#10;Q9X+wjhHuNphji5ieygT7eTxNtrUmzXywDplcJXUz8L3LuHeg8bewvjp+sz+0g/OaXAWnJzVYA6g&#10;DV89dv/PNOBPiu/P+Jn09b/kk3LGWeToZ78iof29wPbzAev/KQGY84pw+NmqT/x0zN/zycj+vwDW&#10;gFfHT1dGT1fgK7a/NnGwPn64MXa8OXq2OQY618jD2yvzJNqqunnYQ7nAxzp5Dw2LHxinPDSJfWIU&#10;+1w/SlAnVFLTX0HFTVvR2gSlYyeh6C6O9hFDvBITCxQXBQQhRCKRIlFI4QikULikYBhCMISt+AYg&#10;hIORYgGS4q8kJfwlEH6SEr4SCG8JyQBx0UiBp/F8jwBxfI/j+J7G8HHF8HHH8POGcj8P4+WL4BOJ&#10;FBSLFJCI4EeE8SI8BZAmYkrqUtpK0oYyspYSCvaCyh7PVf2faIRwGyY8NYx/qh/5WCf4qZb/Uy1P&#10;Lg1XQTVrKycvX0+vpPDQyqSo9vSIvrTAkWTP6STH+XzP5QL39WK3rYqXu7Xeu41+ey1BRy2B67k2&#10;Ozm2WzkOG7kui9mu1Ex3bNrLyRTP3jjP5lDXMl+HfG/nNE+nkBfmVoqyKAFJbkH9b/lffAP+Mgk7&#10;8KK9xdXDZQwS5I2TJHUiJHSCETqvEHq+0qav1J0iLALTXGLzat5Ntn/EDWOXCKz9pb3zjaPrreOL&#10;raOTg5Pj7d0N1jKdMY+dX8CurBJ3tqlHu9TtxUnwFuawvzgB3jsXm7jrHeI/EoA/3YccPt3/V9uE&#10;nyaC5ojK55tz4E4A98bZ9hx4CjzfJRxt4XfWsRtrWHD0jU3qwjKBzJyjsYhL24usnSXG+tLW6fXS&#10;7iVx+WCEuPK6by4qv9nQNU5Uw+0RwpIH7SKpHqSgG6eskySvGodEhyMRnrLCxtooYxtNx2CHwOLo&#10;zMG614vDA4eEj4f4tr3ZwrWxKNZHd9ZHi/Ux/Z1pncspE6jXCvrgBY2GnPcGLBWbY4Ol590k9jzV&#10;Vx3NNkLijl/Ptsd1myiHyMm+VFSwt1W3DEdJpIk/S0E8T0Y8T5TkjZPgjhR/FiryOB7NG4/mjkdz&#10;JaCfJqGfJKEeJgOkHmfKw8V9U9H8IGYpiHwSgH+VLDnhfBnhArRwvrRQrjSsBGei+GErsBRfqiRP&#10;ihRvKoovTRo2AXN8wHBaaRmBRCmeGPGnEcIPwwTvB/N958/1pffjvyQguVPQ/FmKsLJSrCVdoo0u&#10;1ZEB1JqrNVhpttjptTkYNNvqgsVSfbl8Tak0BeFENF+E2GN/nq/dH/7J4Zvf2vz1n198/j/svvpX&#10;gP3X/+b47e9Avw/XX4MEvg8TeZgqL5ShJJqngSzSQRfryhRooXLUJDKVxRKkeYt15TKVEemKYmWG&#10;ygX6StHyIi+FH5e5WMy3V0PzmFP65CrhI22uj4zrX2FO7i1M7oGbjTm6yRxZYwyx6INLtAHAPK5n&#10;Bde7PP72cKZv7+Pb5gD3QJRosrJ0tpLYJ9EXwGkDMqS5s2R4c+T4Of258gLZsnxpMjxp7JLGGSqw&#10;vzBXSahAASZfUSRfTSpLUybbTNNVRkhf7FldTtzhOp1JHN+kY7ao2A3y3AYVt79IP1lZOVxibVEX&#10;Dhe3qBOEd3XdhQnFYR4xDkYvNaUNJXlVxQT0BPmNBPgMBfiMhAXMJcTs0FJu8mgf8NApIeLOlnX9&#10;2DmQAyWE/IV5PP+rAjBSmI2Q988iSsQXJer98yji+2O5XFgklhThGGdhPfWXEvKP0RM8oEuKeIGD&#10;ggnAhmBxeA6wHxfpLycVKC8dqCAdDKIsMgD0oCVhxzB4LoeLBws4CvHaCXDb8D+3fvS94eN7RoCn&#10;D0yePTTlemT2/LE59xMLQV5rIT4bEQE7MSEHCVFnpLgrSsJdWvIlGukBIgfQw0FK/CU4LidNNKy/&#10;ivh8yqHNuUr/f8cfIewvLuQnLgQ73hSkAlTQr1SkvVSkXBURdlJ8ehLP1NQkjQMcIjpKu9cw69Du&#10;FbS8cE2bGi5OijdViNdBFJqjC/REMxWflKjxAsrVhDhaY6mmTLGmfKGOXL6BdKIid7WRdLmGWI0W&#10;7KpP0ZRb7m6B9jcWqdhFJmGVjn1XlBKnJ5uhLPjGRq1AQ7xQEwH2UKUuVauGrlGXLdOUy9NVSNCT&#10;e6kgVJvoe7M2B22TjpemoG3qLm1iZ2FuET8EHbGWBloCVCWiVMSjpHjyVeHCvY16si1miu1Wqk2W&#10;qpUmYCdSGepiVUZwAd1kFFcc4lG8xONo0fuvuP7i+u2/ej74w8t7vwP4PvlTmMA3icinmfL84A1V&#10;b6jw2kyzylSz0t403Upv4T0sAJ/OY6A16u7MhwRLzRgtqSwtZKWeVKksT60GIkNeNBzBEyz6JEFO&#10;uEBbpkhXLk8Dla2KKFBHFmtLlWqjijWROYqC6TI82Qp8hWpiBWqSBapSeaoSMGrieWqiYPKAQjVU&#10;sZ5CrAKiM8wbWmNC68yjRUJXQVKCGpynukwH7ArWfUu0JEH7HwvAiHIN8QpVRJmaZKmaVKmadLG6&#10;ZJGmWKE2T6zs74vM/8SsQUNk4+tZkbPZ7yDmdxekP/2o/n5K/gzgCMDfXGK+PJ/9AkTQ5iiXd8Tv&#10;PjXYfKrU+4NF9Y7w+JNJ92IG8Ph06snJNNfZLPcllu+WKARRxSCGBDSPhBak4AjaNHGILHKF4wfD&#10;jsYfr7//Yq3n85Xuz5a7/gwiWNzs+3K7/+vTicdnk08uZ7huMDywukkRgXXQedFTwr0T4vfn+HsX&#10;uEfXGK6bWV5oRgBmTgC2AuOeQoR7EPFrtgD871fU3wIg5pe3JN6zGaHzGTHYpszkuqH+9Yryp2vK&#10;19cE7huCCOCWxHdL/e6O/s0V/us70qMb0vOzuaf7Ew8Ppx+ekx7dLTy4pn92Q//jLfVPcAJn3CNo&#10;VgCakoampc4nn1xh7sNKLfkZ54LcEX608MIaMEcG5sC+kpy0z39L/gxfVfjCcqRf6hOI9hSiwlWE&#10;IfITiPT0Ds8FK99YLg6wOk7ggS25JD7Qvpx9cjb1EAAaYBh8ofCiEBH5g/pORF7NCB+NcO/0PybW&#10;/geh5t9xVb/HV/+BXP+n+dYvV7vubfU+vsWIQTgxWAYmicFObgLvDfY52Bs4BNghuP4X08+vZvlu&#10;5gTByBuM2DlO7BIncjfx7G7oGTQuAZHREIPrGP81fPQZIdgBTFLco8gubARbJwX9ySjs93blv3eo&#10;/YNRIrd1dC954/Tu9mKHcbeBgXbB2xxzd7h4fLK3B0FdtD1Jt6Q/m8X/N5va/8ut/Y+OZV+8yPj2&#10;RcZXlll/flHypV31I7ui77UCZS19P1I3qZdQKeHsM8fy/2ZW82ebd78zbvqjdc2XjsX/XdNLLqKk&#10;jXn2DrOvoe4r+cxMXchd9qm90EMLOWlvMWl3boS9uLSfBNJPCgE+G72lRbwkRV9yBOB7KEvnrIZK&#10;AquURK0iU7q2Vns3WYDWeXoNmZA/OZbY+y60telVQ61fXbVvbVVSX0/m8CDH+wsa6R/7c8dHSuam&#10;aynEehr5NZMG/w+dQQWLFXhMKWYGdNZRSZ804HLcHIf/DQEY8KsCMAwZX06BKSFji0mYUjy2jkjz&#10;za6XUvXl43VEC3vLi/pIiTpLSXkISPiJSkWC7x+K/J7Rut7klOibEqulKBFSojazwhdifYB2sVeL&#10;czc7C0erjGPwkbhKOl8jwD68bTws4Z+vQHc7ELQL3e3enS1fHbIOVghLs33UvtqBbJ88M6FG86d9&#10;lvcw9g+XPJ/vBkuexCicJ+ucpZscpFudpJnexEpDcWI3cQhWmBQt3/1y5g10uAgxJw/fZi6mWSyH&#10;yx5Gy57GqxxEyV8nqx9Fy54nKJ3FK24GITgCMOj5qQB8GCXzgwYcIQ0LwNFIwF6M1H4sCgDbfP8B&#10;R7HSZ7Ho6zTVrTiV+Ti97fKg3YZ8WlHpbFbTdMbHFOM8S6FgI7EofflkRYV4MblwIZS/IuqVHL+j&#10;PK+VIcLRQ9EzRsO3QNv/tf6rDm2vt9ruLVqOhcom+Ub2s+U1jIH+ka7mtw153U25Q+1lm7iP11TM&#10;x5zMTFOLWgePMn3bWj3nRAHVl//BG31foQpl06Tg/lrRrRxt2aDm0KTuUiVnXY6yrpa1r5VzrpRx&#10;KEHZ1Gm456ItUqT0UuX0ywztBgKiB4Li4+T0A8RVHJ8iLO8J6P31qeYfvne8L5Iub1Kt5dhk8LJG&#10;0xF8syrQc0jWtTbiFnVTUFV/8J3B00chqnrmj6W0Pxe3eaqt+wXaR8oqwdDDS1Y3xsjSHS1n/pzP&#10;X0ZF8bdfFLu4U4decz/4/wy8K5qbaIkLdjxbJhDfNCWZWxZbOZeZuecbeKXoBgRoBJugfOTEvVVk&#10;Qg3kIvVE7SKMHAcSX1EzLecTZA+T0TdpGrcpVqfJ3vSw4Bozh0bfmNnmvrn+CfICq5NCbaJTm2kw&#10;rRQKzP9UAC5j/CAAN5AJzQQyoInAFoDJlDIyAdz5sFWXNPsGPzPKJC+tM6+3CdA2LGCAb2p7h4z1&#10;E9bcKqUdN9aEm2ogYGrZhv5aMrmOQmmkUhup5DbWfBl+OnngXXR3W+KHroyRD2lDvQl9nQFNNYHN&#10;tSC+el0d3FoPekqwk00sWs0ioWqRVLlALmMQyuDs0DNvqVNDjDHWHunqbvn6euHwmH50ubl8sDYE&#10;do7FNJHhGXJoYNNIwYNOAKy5kuHMwB1k4hsKXLq1nUriCMAtTHorg9lKpb+lUgdppCk6Zu9o+fiQ&#10;cbRH3N3G7Rwy10+W8ZuM93RMK3ufTTTy23na+3nK6CJ5YZt5frV+e868Oibtrc/MYnrqOuujK4q9&#10;CotdikoCGuvi3nWUYybfrsz3ba12rSyAwzWQcRzpF8QmEq4efHxhZlrw2C4SdpQ8Q12lrh6vrZ/v&#10;bFzur18f0Y+2plbmP9BJfUzKeyYDVkkX5t8uMDsW5tsXGIXjg+2UGfwGdfuIdX7AvNilnuzSdw9Z&#10;k4uEngVyAx0u3lxDJTRSsO3E2TbCTCud0DJPebtM6d+gTO3QKbu0zUPG5dEC+PayNjfIHOshjL6f&#10;mRkcJ018ZM72gEfDo43Bo52h3Z2BtfU+xtI7CrOLwnxLZ7QxGbBIT8e20GffkP73BeCuRVj07WTS&#10;2G5dMlzilw1HoX+3yBze3uhfW24iYEtGPhZ+7E/repP27m1mb3f2x76CiSFwk1SR4eq/lRRMLYPQ&#10;NE+Brbd0EvxyE9kaMJnURie3MYgt1Ll2ysTgIoa+Q9s/hkuqX29Qb5dJN6vE6w0ynIF/l8LaZ46u&#10;MhuJ2PLJ0Xr8XOcCvXOR8YZJbWe/Um/mae9Y8/2bqyN7W0O7mx/Wl2E9eJHRQiVWzU5ylOCSsSGO&#10;IbiFQmijkcBN0r3EBFuBXXEE4+q5KbYRnMT+S0RuptHf0ufBVf2ApYzOEEfeDTVnlWY5+cZqWaRr&#10;WVQZOzcauL3WdanTdKxWs2vQcu2xCsb657Dia7cz2teTW1cSmgGbqR372e9PCgYuikbWo9rxzkX9&#10;BnHDpsnzvrUnSX0XaYNHCe/PUvrPUwcu0z+eJn9YC2lheFcvB74+SHgHxq9HtXJsvj/VgDnqL8f1&#10;CyJHEgbD9uI79uM6dqJb10IblgKqV0PqD+LfXGf1X6T3Hia8BYsUj6Jp27Rhs7gBo6g+w4iNmBaO&#10;hfc8+8Nl7gCIoL2T0AHir3KU9m4/ufMgpes4vQc0wOabsa1g8STjPVgFGntJbwGcAacZHy5zhs8y&#10;Px4k965GtJG9K8dsMt/pR7epB38wSZh1LlgKaTpK/XBbMAHYie8meVd2GUQ3qPi0anu367tXKBiV&#10;yxu0aNu26TnVqdg1qrs2aXi81nCrVbOr07BqNrDsMjNbCvVcD3c4ijM/SdLbTVBYT1DYLbS+aE2A&#10;ZgZvB6eYJX0Dryr7HDJmHDJWPbIuQiqh5J675Pd7cS0LMVX0jJqNlu6z6ZmbBfLVOvVHAZh0sUm6&#10;3CBdrVNgGXgfD+udG4TrNeLdMuZuYeia/vqMnLOHC7lmxZwuxmJ6fYriLTzNdYxkDVREDdF8WsqS&#10;JoZqzjYm/vYvwmysI8wsI41Mo7X0ojT1Y9T1Y9X1o3VMY1+4pPlFVCSl1TPwKyuMzcW1s4/kjbCa&#10;PmnPtKc28YIeJXyulbzOtbyOr/lc2gVfdgv5fxALHUZGjj58Uf7YuviJQ8nTl1XPXzU+D259FtTx&#10;9NUbvsBefq+3Qi6vxR1L5V0y7aPLawZmlk5vFk7OqbvbM4u0YeLMEGF6hIb/QCe/JZPAZyn8icqg&#10;t5FmO7EDH3HdWEoni1m5Sw04IlqcYHXOscoQQQGiKkEM7Sum2eWK39l2+sVBy8Xh0MU+7mKbDgvA&#10;myxoZ/5uG/boX6/PQ6srt7TFg75pVvm71dT227yPUNEEuNpLHqXTVsmTtsm4l/ngVSb7FH2wfNll&#10;pjvqrkWLNl1Nc15L8T3Jz9tNLV+PqQd31F5Sx1F661Fm7VFGyUFqzlFa8klm2FmWx1mG5VGK9kGC&#10;6l60ylaoylaI5k6o/kG00UmS0Uma7lG66m6KMi1IftwFgfWRXYkz2Eww3kszO8y0XI/XO0w3PwDt&#10;NJP9FKPdJL2teFjZXYtRvcyxAG2qj/SoLfewJdesq/BquNpxhslxqgmIZxnmB6mGewn62wk6B0mG&#10;R+nm+2mWrBi9hWithVg9fJDGsKvWrI/7RmLxUer746TBJd+Gj3pBnSo6Q8ZyGAehOfun+9FaR7Em&#10;x4kOZ2mvLjMSj1Nzt2KLlsLK91O6thPfbcUBusD7dz/hzW5s81bM69XY16vxrasx7azIFvCWWQ9v&#10;ZfqWY+0T1wKz1wJi1wNfbYa47EdY70fp74erLofr9riaFFm+iNC2dFay0UW7yIi7SyED5OWjFBXg&#10;5MyaCkEq0l5SInYCz42ePdV/9FhfVTFAWR4ux8ux4QJAW17aT1bKT1EGdIZw4BhtdTViVeTD5FAB&#10;kqKeogKu4kLuaEk/sFtdjXhOOmgd9TgN5SjQo/pDFugwJdkgdaVQbbVILdUIcAhZKfjfTVLiLwW4&#10;bYT57CVEXKUlPMHhwEFVFYI/AUYqyrwC/ZyEz3qaMfpasWAnYBjYFmwoxGsHu4El3GVRnuAUOEKv&#10;isIrJTk/deUgXc0IbfVwgI5GhJ5WFEBLLUxJzl9W8qWkkJ3gM2Ou+wZ8T0xRIm7w/39kghRQvpoq&#10;4cry/koK/nKyL9U1/cIia9rekN/30gbeYz++n/klw31zP2Wod5bDb97IRL6VjeqSj+lRiu9VSexX&#10;TxnUTPuolT5jWjRrVjxnXoKzKv8kDJMdaxjudRTXSpx98Qw78zOIGHY+ZxCxP9qCAaDNkXg5cu+v&#10;8lMNmKP+gk6OLEpgZ04GcATgT3rqT1NDw0Zbu2KyUxXBoQJrWzpjVThhljtilPlRP21AN+XXU0Db&#10;FE2ZZ09bZs1Y5s5acdTZEqJtKYBgA0uwuBfFc2AT62JYGLYtx9jDe/7EnB2gBMa+aNaucOYTbEMw&#10;xxOMs/1hwhwH8KfZgvirkGzKPsGptQwXWobF6RKMfdmMXcmkdeGMQxnxZR1gwLMmzCLF1ixFUzNG&#10;Wj5MWMJfQto/Kvz1KuVkh7hwt0iBVucg1sjZQv/O0uDa6sTy8tg2eJxYGfyB5SE2I3vLY/+nBWCw&#10;ilPwFQAWwR4OWHBl3KP50aPF8fXF4XnWGHOfOrVOj3/djnaK/FzGlUsrWse7wTH6jUt4SVJxbd/k&#10;IGl+bH6hb43Vu87qXWW+W6O836L2bxJ7V2a7Dmgjh/ThQ+bIwcLIITv3L6eoJ9v9+fPJADgCKudE&#10;zjZmLrbmfnAGc2RgDrcsOFn05TxsET6h/sARGQwDW+0uDG/SB85Wp45Z47uMj6uEHuZ0O2mkEdNf&#10;Pf2+fKK7hCMJ9zamf2jKBI2umqS28tjWsvi5gfqLTRz8s+tjxiqpf6y7vKsu/Zid2JZT/ZdTahfW&#10;qDbnLrexYGJgemDOe4sjnBrA4ND7S6McVZsjA396XT4pXj/j73TZ/18AZgjgGIUBnw7EEd5+GLb+&#10;DwVgcAE5gPsBXH8O55uzPxv2iU/jf8EP+u7POF2fBHDaHAcwnAV6ZWyP2Q+AqymzRrZZQzvLw7us&#10;j/usjzv0/kPW3BKN0DswrW4ewacZc08t+3vtgsf66U8MEh8bpD7RT3+ml86rkyymGYNWC1SRc9RH&#10;m1mgNO2QCg5ItBNSyllS0l1CLFhCOBwhECYh8KP6KxKAEPZHiHJ0Xx9JpJeE1EsJlLskyg2BchdH&#10;eQhLeApJeAkjPYWRXiIyHiJynqIKHqJKLkKKzkKqzkJqjoLq9vzq1nyqVjyqhnyaGsgXsmhHlJy7&#10;uKIfv0o4l0b8Q+30ezqZX2umPjPK4jdJfa4Z8BhlIyhnoWfp7e8fVpaZ0JwX+b4odrAoYijL92OS&#10;w1Ck2XCo3kd/pckQNUyU9lyM1myszkyCHi7NlJJtflbrflHjdl7jflbjdVTjvVvts1H5aqUykFr8&#10;aibXZyTDaywvaLYifroi4UN2aHVCuJmxq4KWtyja7qmw+X0+swd8Vo8EHR6JOHNL+QgqBktqx6IM&#10;4sX1onhVfB/KOH8nZSug6SljFmLmm+2f3pLRMFzbR3gzQXs/y6BsHrMOz7Yvrw5uLnbOD1cO1pjr&#10;jHkW/nibxJFswe10xM5MAO460MO50364zdhw5N6fLnJ6OMBJ1w+od/uUm13ST43FoA3i4erM3vLM&#10;3hr+eIdxdrxyeb69tb28vrO6tL5MWV6gra3N7+0yd3fxq/tvJ1dzmjFuMQ2qNnHiuq+ENfzENAMk&#10;tEKUjRMVdGJRcsHiYj6S/N4KooGGsvGuqtE17qlvfaLfB0X1R4ROp4cv1iUffci5mMi8mEo4mYw4&#10;mAg6mgo6x0XcUeMgRhJES4TGXkHDfrfDXhtdDtg8rbEgNM1T7cDf4S4iYSes4LBycirnY7ZvWZBd&#10;srWSixNKN0hYMFH0cYokV6LkkxjEw0jEgxjUo0Q5rji5Z7GyTxPQTxNRTxKRT5OQT5MlnsEgeRIk&#10;n8dLcCUiuTkycBo7BfRPjb+fSEcL5KGF8qVh8lCCudIwWdICgFRJHjgdtDQ/GAN2wvEBA7IVRUE7&#10;FcWuKyzJHSv+NFLwQTDvt/Hiz+AjothZo9kxU1YoV1GsUAlRoCgOKFKWKNeQrtNXbDZVb7fUrjdQ&#10;em2s2mKmAQDtUjWpTGmBBARXsOA9H76v3Z5+5nD/Dzbf/pv1N/9q+91v7e/9HvR4PP8CrAoQvheK&#10;eByFeh4rw5sgw5coI1hmoBgnxQvI1ZDOVJdK15AOQwt5SHDXBTjPv6u/Wpi92qQukIfxmL7NFcz2&#10;4iT4HN5eGNtcGF1dGFmZH15mDq0wh862cHBS6Jn3h5PvSVX5OSY6QQihAl3VXGVxjvoLp3dm+33B&#10;YoGS8E/bnCzQgGxlkRQ1RKI6IlUVkaEilqMklq8gVqAAx2wliQx16VAFcRtxrgAzjY+tFZtLBDpx&#10;bIUyTZ0aII33M+dGmbNj5PEh5uzUDoNxsLi0w1jYIC+skxbXiAtLc3TyCH7qw1xybHlgQL6NdaSa&#10;qpskwlJY0FRYwFxUCJY82b9bdBQT8ECJB6ARIUiRAFG+f+gA/tUU0EhhdykhDwBK0PNnES0M///9&#10;lxEl6sUx1P4MTormX/CS7biFTbc/iyi4Uq8vWiJARvKVjGTgj6V8/RTQAQpof/CoLYfyBU/nn2qu&#10;iPA7gOdscMr8z615nlpyPTJ7+sDkyQPDR/f0Hj/QffLA4Okjfa7Hxs+fGvE8M+PhMhETshcXsZMQ&#10;dYL90xJuMij40VxO2ltawhccmmMClmSX/kUIeQHYs/oVflRq/08BXhfw7QWF8JKV9JCVcEWJ2Ejw&#10;GYk+19CRtdKTN3M1da/KKFvDMaGzW+jo4nqJBa0uQcs0Ul1hprlqhj6y1VW73V6xTIu3XJ2rQuN5&#10;mQZfqSZ/sZZYgbZErg4qWxeVaSQdq8JXoIuoNpAu00BmqyDb/dwhGu5snUUmYXf31vbW6A0JwWGK&#10;IkUqws2G0nmqQrkaYsXqkhwBuFZDpkxTLl9XLt1I2VdFNMPLYpfwATpkXK3MwcmfmdPH6+R1+tTJ&#10;Eu6GMZPrYhquJOrD/12JNjpPTqhIXqhYRbhMQ7xUG1mijyo0QAMaLVXqTBQAzVZqb+x1Wq01ysEk&#10;5fmjRe+H8n/t++RPHvd/7/79bwGu3/6ry1f/+urR52H8D8LEuZO15CN0FShv6qCteWh3ATpcuaZP&#10;57mbpRvLw7s1lqtWEWjUgdXcKCR/oPCjaBRflqpkDvh8UBRLlhVIAZ+N8gIFaohyXXSZNjJPWThX&#10;SaBEDfb7FqtI5atJZmqIp2uKp2mKZKmJ5KmIFCqK12srpUuLp6vLQ7gpaJmyu0ymjHTmmCmD2XJs&#10;yhzdt9pQllPA+JeAy1iujqpURZepSpeqSZeoIovURQs0+PO1H8Yr/POHcO6Lj3oQQf1k/Nn53DfQ&#10;/FeX5D+yBeAf6rz+VAP+mwCM/eKG8BXHtPopdzFE/gqifA1Rv4No30O0exD90+bsXeHh+rV3hMe3&#10;xMdnmEcczrGPOVzgngAu8U8hGh+0JAoti0MLwhCdH2IIQEwRiCh0ixW8mOY5Gn2yM3Bvo/eb1Xdf&#10;Lnd9sfjmM1bn52s9X4HOw5HH51Pc13P8V3jeKwbXxfyTS/qzKyrXDZHnDs8DYXjhFNA4PgjPC+Gf&#10;QYRHEPG7W/LXV+S/3lD+eIn57xDhdxDxAYR5djf37A7/4Jb02SXxDzfkz65JD67xwjc45A0ecUvm&#10;vqX/5Y75x0v8F7dgMOUJRAYTfg4t8ED0xxeEr2+o39xQvwK7vSV9A58y9vEt5jngfObeNfYBRHrK&#10;EYDZRXzhq8E2Af89fxPOfw3OHmjcEB0ckQdukJ9DJDij9d+SY5O4OPmxYUCDA4kLrL3CPAQzOZ0E&#10;PDybfHY+xXU1y07QTRSGNW8q8nyS53D42cb77+fbvqA0/pFQ+3uYmn+nvf7LfOuXa+++3xt8fDr+&#10;/HqO9w5cSYLA2eQTWHoni0I0SYgkeYcVv54RO58RO5gUOZ4SOh98ctZzHxoWh2gK0JLAOfl7WJOe&#10;FYQ9wWT5PSqatuZvnuj3R6Owf7Ep+51j3R+MUx+YhFcOUY7voP2NedhLuoWHdsjQ2cbR8d7GJTS5&#10;finjGvO5acy/eXf+xv71v9nkI6LalOLf/odB3G8Qfv9ikP21WebXKt5yJi9f906QDqDBPUgwvOuf&#10;XzT8wbzzPyze/sGq5nOn0v+hH/DUNTZrmD62eOfvVyrLb6PM7ajI5SjywAKN9BCT9eCVchKS8BQV&#10;95IUgxP7o+E/WOD52lNI1v2ZooNZTFE5brGURM2ZmCwnzBVNfCybGW1fZLYuzbcsMpvm6fU0chUR&#10;V4qZKZqZDGtrjuhojXzTBhr+9TXuZcWOBbl2uVlJfT3pH/vzJ8c4nmCOEty8wOB4gjmAdiUBCwaA&#10;Xf0/F4DB5rCoTMBWkHCAcgq+lIIrImMLiHOFhNnSubmU9gEzl0xhYRekgLuSuI+0mANS2k1Y+pWg&#10;VLgEIlFBIMBX0WU6JgSqst1IRJBSdJm1gdDaMHRIvF7BQQfLF9usm/21623G9Qb5cmXuYmX6HDxR&#10;71CvT1h3l2vQ+drdGfjyuw/XAD5dgdax671F78MMe90RQ3ZPRkz/Omrw76P6f540/WrO9hnWRZjg&#10;r7QYqnweIQGlIKFshYNkZVap99V0O3TIglZwl4Nla3lOq9FKJ3GK54kqh9FyV8mqh1Ey5wlKgK1g&#10;id0wKdAAPZ8E4E8aMGA/CvVfFYAvY2TuUtQ3Y5WXkvSPmqIOu8rxxcXdscWV3mUuqFDNp15aQhGK&#10;iEhZmWg5jQRZlQhtxWBVIXBTmRoKWLgh7aJkHXPlHGsUnd6qOr9Td+nUda3XtX/tEnCHp0Eb2/ss&#10;2iJxaObj66meOlJ/S19hhr+qkuUTrggZ1XAR+XwFswxxnahHsrnCRs3Kbm0qXiDCKaDlLQoQRjki&#10;elUydh3aPg2KbjmCxvli5uUytiUyL/JQRtnShvmKJlny+rHiyjGSmlFS2u48KLOveYy+eKb7xweO&#10;3wllyZvmShv32gQ3aDsHPAMPsVZl9r7B2qbJjs6+Woq2UsLuKHndr3idnqqGI+11/yBu8b1skLy5&#10;M0IpysDcTVbeV0m1wNnDhk+cWF83P9wkLfD7vje5cREOT77//fSHjuLwYPmvvkvQNguSVE9Uss02&#10;Cn6l6mch462rECyLDFJHJ6mI+AaZen9Ii6QV2i2kyewlCp/EI86i1Y5jbBeCfCs0DFI1rUq8Yqri&#10;8/p6h0eWV9+tr3Yts94uLb5lMttptDYyrAH/TwTgCgamhvpzAbj6RwG4loZ/TZxrx80M0kiMFeoV&#10;/DmDud3BHe/gjk7m92+2yHvznaSJVuLsaxKcShq26ZPhKsL1IMI2fXwZfjp3cihrbKAEO8kpklpD&#10;xRVjJvKnR9KGeqO724Ja6vwbq169rg5srQvqbAjvf5M4PpCNnSglwQmoOxkzH+fH6ZuYi5ulq6v5&#10;/UPq4cXGyuH6MI3Sipn7VQEYAJt92XVhAW8opLdUMqCDRv4kALfQGS0U2hsKpZ9CmKTN7RwsHR3Q&#10;j/aIB4DTpZ3LDcre0sAisXuJDudzphBhJzFuuocwRVjE7R4w9zZmz/Zx1ye0/UM6bhHfMPYxrrXd&#10;s6IKfGTZ5aZ7lBWEtzZk9PeUTI020Yjv1pY4VWN7V5feztOaCNgG7GwLHttNxIwQJ2mr5NXD1ZWj&#10;1dXTrfXrg4WT7Zm1xX4G+cM8tW+RwTbLwurpm3lmG5ORPzrYTp4jbs7vHK2cH8yfb1HBV+bd/aWp&#10;BULPPOE1nVhNI4BL0ULDdpJn35Ax1STYxl1Lw7YwMZ30yWHm5OIm6fpiFTpauV2n7dHmFvBjM3Mf&#10;3030Vg92ZPY2F88NV1OwXUuL/atrQ6z1D0xWJ5kBF5Nm0OphmzWmmTbTQRzrJcMC8MnFf1kAhoVV&#10;OuUtg9rJhFNhdy/ACve7RWbl5FjV1DhYNXGwO3t6NLixCvrBubeQ8NWzk7kDvfGdbTFvW+J732aO&#10;9ufPjpYSpquo2NdMctsirW2e2kZna8l08msSJ+c2uYky20qdGF7GM/YZuyes8z2OAEy4XiFcbpDO&#10;dyj7e9SVQ/ANk1GHnSkZ+diAn4OrDi8xYcs1kwpm0kZjl2qmk+GZLC/A2apZ872bKzBrrG7WfAeD&#10;8pqIBdMDk6+enmiYnW4l4DpplJ55+Ixg5X6e3k7EvqUSwYvetsBoZNLqGLQaKg28v8pGJ3oJFDx5&#10;cebjZEdmWb6zf4ahXZ6udZ2BU6uhW7vxyyY951oN+0Ydl/fWQZMeyRupTRupLespzSsJTYCttDcn&#10;BR9uysZu8sf2YrowDvmtiq9KRRwaZbynrLPWQlo2w9tB/0Xa4G326ElS32pw83Lg642I9o2ItrXI&#10;lp9pwACO8fenAjDHBLwV2bwT3bod1bIW2rD4qgqwHta4F9t+EP/mKLHzJLkbRDBgKaCa5A4bgokv&#10;CwiehZxE0PvJnaeZvYCjf+wA/lUBGDQAYO1JxnvOHsBaWAxOBLw7zRi8LZiAiqevcke347qovtWz&#10;zgU9BjEDZkkjL9KnHfPo/rVbseAsulci2vpMElq1AjsNA96Z+dapmFcq6DdpWjdrOtQrOzSour1W&#10;92pU86hTd6rTtGvUtWk3sph0tKZ7Wx3GWt5mWlyka2wlKqylG26U+EHj7yAc/ewdZb5gaDWtZz2y&#10;fsUtZc0pacUxd82zfCOkZiW2ZjG7Yau552p2Dlpl3qxRL340AYPI1oDZAvAO/F/li1Xy1TIdWmZC&#10;LDy0OHi30LqDT9ujpNLHY5qL3cM9bByN3e31k5yMiuWE/WREvdGirihRexmkvbLiS329UHOLZAur&#10;LIsX+WYWBfqGmRra8Spakdr60aYmkUUpLb0tUyur0O4t1Dq3YxJTI+yQjPQpEXYu5nMoe25b8cS2&#10;6qFT/ROvN1zBvYIRA3wezdyOlfdsCr62yfvGufiRdx1XYAd/SDevX5eAV5uIczXKqcg8tCKjcXCc&#10;ztq4uCBvbmJWWFMM0hgFM0bHjS+QB+dp3QzaayIZfKJ2MOndDNzowiRldWxlrX93uXp11mF7WmN/&#10;Uu5kRvoWLw0/3zK1rhesLtcDz3Yyz49az4+HL/bwbAF46WZj6WqdertFh78w7izfLrNOMeSttyPL&#10;pd3raR3nGb1Q9hCUMXgR+3YtsJbqVYhzL55xKBu1zugx8egyNRh21SBHGiwlWS/EuRzmpO+klGzE&#10;1m3FtRyktp9ktR5lVR2k555m55xkxB+m+u4mWe0n6Zymql1naUPZBmdxevtheit+moveaisBylsx&#10;Ksdpqic5mmtxirQgqZVolaNMo51knd0kvYNUw804LY6mu5egvxWjvR6lthapuh6hDBpX+TZn2ZY7&#10;ifrzwYrYl4gJB4ExOz4AWNyK1z3PsboptAPxMM3kINX4IM38NMt+NcaQFau9nWHMiNLud5IZcTFd&#10;iEpeDK04SOg5invH8i2gv/Rn+VnTPaTGzO9PWvARneTXg60v06Og4jKosPE4rWk9tmkjrnM9tmsj&#10;pms7rvMgseMoqe0woW4ntnYpvGY5tnk97s0KnN29Yzv6zWpIPdMrF+8QQXUNYPl674S7n8Y5nsSb&#10;HESoLYVq97qblbywidJ94apipyfjKot4iZSEU0CLi/koyQYZaUab6kRoKvqhxO0E+M2fcxsL8lmK&#10;i9jJojw1VIL1tKJ0NCKU5QJlkN7iQq5yKH8t1ShdjXgN5ShVebhIsLZqnJZqDFhUkQ+Tlw5ES/pJ&#10;iXtLinoCNH9RBhiMUZEP0VCO0FAOU1cKVZR5hZb0kmU7d/U0Y0BDSvylqICjII+tCL8DaIPjaqlG&#10;cERojgAsh/KVl/YDbU2VcNAAO9HXitXViFaSDQDjJURcJUSdRQStEaK2KEknGZSrvIynsoIvOBEd&#10;DVj6hTVgtUh2smgwZzjZtRzSW08tRAXtgRCw431swvPQTITbVgbhrSoXCKakrhykohSgIO+poeUf&#10;FlnT3Ebo6iYN9xNH+7G/ZHwQPzaA48DpGfmAAfymTsQPUC/q3yD26jUisEkiqFkyGNAlH9OtEPtJ&#10;Ff6olT6skzmklzFtAeu+01a5HOGWo91yhF6sXdGnjNAA0OYIw7/KpwFgK45yzNmWU9+Xwyc3LdYq&#10;n6MHA0DnJwj2JWSnKqJjJc6ubPZF0U8F4FHjrCmL/DnrYo6YCtbCbZviWYuMWctUjGUG1ioTb5WF&#10;t8omvMghWOURrAvxLwrwcPXfIjAM7JDgUEFyrKS+qKBZVdFeVIAG2bqCI9Pi7UoxtsUzdoVT9oWT&#10;DnBS6AlHQC5ogEvxSfcFfFKCPym+P4PwooRoVQIijA2sQ38SgGdtYfUXMOdUgXOtHrUuKDdL01bz&#10;FdcKlFSPkJALU5CLCfNpw/RtQRvQFgZ/y8JCe9PXGwMHi72wxLUys708vbc6ur86+BMH8A8m4J8I&#10;wGzpl8M/FoA/qbk/42e63a9yuDy+vzS6uzC8yxzdI09s4sfXmLPr24wJJja2tkrCzvu3kibcZolf&#10;yAWg7fLiq6dbB7FjuEkSvW92rnpqtGhjofNmf/psfXSH3n+6MMbOZLV2yhg/mR89Xvx4uNR/uNx7&#10;uPZuf71zf/3d0eoQZ8Ics+wnrndxl9sYOBXwysTe4sjO/BDHXwtmxXEMc87xYmsOjLzZw8Oe4E9Z&#10;o9l68N0BEaw6Zo0fLY0dLo7uMYd26IOblA8b5L51Ui/oAY2F2Te0iRbqeDNxuGH6ffnH9ry6vPD2&#10;yqSPHUWYwQba1Jsl3PtN2tD+4gRu6DVxtIUx07lB/XjImjpant5mjCwT38OFUX+8sGBWHO8vp82B&#10;IwADOKf5SfH6GZ+Esf+HfFLdOOrvxY+VVjniHAAc629jNmb/JzWAP4m+4CIDwMsB+NmwT3Auwq8B&#10;C72/yif192gFXCK4GPAha2R/fuBgYRBcN3YN4HH47bAyfLgyvMccvNwiD3S/jYjJQKp7ihmm3lPL&#10;faBTwqWT9Vwn/Ylu3kO9wgd6pU/0yrh18oW0U6TUQhSU3DXlLfRldQ1lVA3RckYoGUtJhJcof6DQ&#10;80BhngARnlei/P5igr5iwj5ioh5i4i/FJNzEkS5iSCcxKQcxaXtRtAVCQQuloyhjrCRjpiRnriT7&#10;QkneVlHBXkHBUV7eSUbOBSXjgpRxlZR2k5R+iZD2QEp7KyqEKShESyslIFQzBNULn2uWP9WpfqJT&#10;fU85l1sjS1InWUk3wtTwlZ9DaH546tucrIGiiLFiv4kin6lc98l0u+lkK2yyOSnFdC5GBxunh4vX&#10;n4vXm4zTHUvQHU8ynEo16QuSHwxRGo5Qn0gwwKZbkfKdmGVe89X+e10pa+0J9IYIQlUIpiIEWx2B&#10;r42aaszJjEsKj8jy8EowfxGqqukjKesmjHTnR3gKSAU+l3z1QMTvGwHP74R9nqLDxHRS0FZ59xRe&#10;3Vd+9VgtgEcrREg/FGEaKm0ZLPsiyCulMqWuq32SML28Sdk9oB3sMQ/3N062ttfw4Da73SMDwJ3G&#10;0XRBBJ3gDuTcZj/cbOwbEtyKn8Tdn44B7ynO24pzc4JV7PuWCH8ZWycfr5EOVkh7K7TdNcb2xvLm&#10;5vra1vbq7j5lef3d+FxB49uYvKpXSQXOkYVC+pF8ukm8OvF82nF8mrF8GtECqhHCSuE8Yt4IhJ+K&#10;dJiJfLy7dnaMVW2pd++H0E6iV8KylyfZ1XLcVnHCBcWIUz2oNDvrsDnvcTr/6Hs3nQxR6yDWAMSa&#10;hWg4CNMHfUyChvzPx7w2+l2J9eazqUasSNfzqHgornonsGYru5+cM/AuoTnfNc0TZR0iYxQpKpAo&#10;/iBR8mGcxPfRiK+jkd/Gy95LUn4cI3s/VvYRbP+V5k6R5kuVEkxHiqYjhRMleOIQz2LFn8ZLcCWj&#10;eNNkBFLZJYFhXfYXpEnzZ0vx5yBhcqXgRNBwLmi0ICADxZ8pLZApK5QlBxuFARlycDroRInngBQJ&#10;brBtFlowHS0A2nFiT9Ol+MDgPHlRuEyvtABnbZ6cSCaCJ0v0eYbws0wRrlwEbwlapEZZqlFDtloJ&#10;2aAu06an3G2q1WupB3hvofvWQrvcUClfXy5TUypRUSRKmjdU4lmQ2ONA0Uduz75wfPgnm+9+b3fv&#10;3z24v4pG84FhtTY6Hc5mg6+c8zRQ6Ypi2SrIOBR/tpZsijraF8kXoo6qCHZdHHkD7S8s08cxMz1b&#10;64TNpcntpfFN1vgGa3yNNcZhY2nsYoewgf+wMtJBbCxu9HNJ0VBMU5Ev0lLJV0YUKgrny4NzEQCA&#10;BlgsUhIBDU4np8HpzFMTT1SXiNNAJqkh01QkspUkchURBfKIfAWJZGnBXB3FAGnhVFujzamB6006&#10;DTeywSKtM7Fb87jdJeLOAmkeO44f/bCInTxZXdyikNaJRBYGszQzt4LBbZOpx/PLJyt7V6fQ6io0&#10;Ps6qrOwPCiw0NgxGIe34eUwVZOAHVhF+FxE+d0kRP7jarliwhNA/rAEsLvgSNgGLe3Psv2KCcP1d&#10;CUFXlJA7AC3o8bMoK+yFFvH4ZUSJuSLFXQCSYs4/RULU6ddwRonDFXalxF79LIKJcdzDIHImye73&#10;QSG8OBZeABrpISPl+QmwCFZJirmICzuKCtoL89sK8dlwPTHkeqL/7LHB00e6jx/oPrqv9fCe9sN7&#10;ms+fGnE/M+R9birAaybEbyUq9AJ8r0CIOIJzZ/uSvdnHhefGlqJhSfhX4Vy9/2OAl8NdRsJdRtJV&#10;UviFCI8hUtBAR/6Fjb6ru5VnU3Hd0cIydHF5s87aIEztUWagVSa0OH88NPgm9FWUMjJOQShPU7RI&#10;g69Sh7dS6xmgTPtZsQ53vg5fjq5glp5wip5oigkq1UgqUwtRpofOU5assdTdaGuA1hbW6GQcfvb8&#10;6vhkm1Ud5ROvLlGnJVks86xQQ6RAW7xMG1mlJV2rIVOjji7VkM3Vlsmz1Io0lAs1V8F2lkObxDPm&#10;BLRCOKBO7Czi1ufnNskT0DJ+tiorUUc2QUGkxlgZbF6lLlmhJlasIpyrLJyhLJisIpSsJJipKJCn&#10;IlKqjawxkms0V255od5mo9lhp11lIMOx0mbK8ycin0YIfef39M8e3//B/k//5PTl7+2/+5OHyDMb&#10;oWe9eUmHxInzRdwNi3iAGcxwNEjSk87XQ7VYKDbpIN6YytcaqcagBH35vo+TEWyy1R985TQU4Nzn&#10;bV1vplagIZGlIFSghqjUky7XkSrVQlRqS1Uoo8qVUbnqkmnaiARd8QRtkVQNwRwV4UolZJ0CqgyN&#10;ypCRmivIglYYh7tLhyuED7FeYJJpMjzluqgC2EAsVqmPLtaU+Jn0ywEWgNVkKlXlylRkS1RRJarI&#10;QjXhfA2uPO1vqm2/XqpRhjCmEE7+GsN1hf/6gvQfd4zPYb8vXNv1wc9k4B8E4Lm//CgAfwO4I315&#10;S/oMTnpM+QyifgFRv4ShfA24wv31Gv/lNe5rsCFnD3fEB7cAyqNb2mPADfXRNeXhFfnBJen+BfHe&#10;4eyXp7hvwSKnH0SI8RSaF4CWpKEFWYiJhmhScJJhnMj1rMDlNN/au69/Cav3r3uERzvk+wfkB6fk&#10;RzeUp2w1lAei8ELE5zAELlgDxnPdEriuCE/ArKCFbyHSZxDmawj7EMI/gIjfQLQ/Qwt/gXMvE7iu&#10;sVI3WPlrvCTY1c38b+8W/vmK+CeIch+iProjg/gQYnDdEB7sj31xR3wGuCU+Bud4Q/z6hvDFDfGP&#10;N8S/XMx9BZdM/jsBmF07GfT8ClwQiQci8f0CtqmXzA/RhCCGCAxogEUiN1sSfv4DVHCIR+Bwl3Pf&#10;XWPvgRcR1pVBJ4D85I7wEHRezt07m/7+ZPLbo7Fvj8e/O5t6eDX37BbHDTElIBoCIopezfIdjTzd&#10;/nBvtfsb1tuv8dX/Tqj5E6nuT7SmPy+9+etW3/dHo0/Op7iOxx5fz/FDBLE7rOjpmMDRMN/FpNgt&#10;XuZoWvJkWuy479FO69enPfwQFnVH49qb/RyiCsIC8LgIRJbfoUiTVnyM433+wyT8f1gV/96x8Q+m&#10;mV/qh6S0T27fQKsrC9Dpxt027W6XfneytX+wvXl2t3AJqXnEf28a/j+s835jmf2dY6pTeX/uKMu9&#10;bFAr5X1Q51rmwGZu22R3Vy8dN3N2drZyDunGt/1eP+t3Bq+/sPvwrxbVf3Ys/q1V5Gdmft41fTNr&#10;UG3NrIakq8JTG1VuJ9FH5uBTXQjtxoNy5hZ1FRR2FxOC/1qhhOHs/WIS7vzSLp8L6yPtg/MnKU0r&#10;6zVU2usFWsnUcC1hJn9suHB6ohw3V08jty7Nv11bfre1/n5ns3mB0cig1lFJlQQsGJDU1/Oqoda1&#10;pNCnptKvrjqoqSHqbXtKf2/exChs8yUTimenyrCzVUQc2ATsqpZChFVbPOa/KgBz4IysI/ydAFxO&#10;xFaQcHDyZzK2kITJJ83lE2bzp8absMzw9LfS0n5IXldlhDcaYS8h5SQqF8AjESYukSonFOKAeNHj&#10;43ZVYraVgsAmatKqX0GrH6EDwuUK/nZ/5Wp3BTravNqiQzt0aJ8GHdGgQ9rVHuVwi7K7QYRud25P&#10;WXena9DJCnSwAB3SIVLnQlXQeoHddorWeogk0+0J1uq7MaMvBvS/fK//7XsL3mFrbqrN1/ue35+H&#10;8CwFiZIzHA6H6qGDJWiLDE02bpV5bcZrXCSpXqWoH0fLXyapcATgi0RljgB8Fq94EIn+qQDM0YBh&#10;GTgG/V8SgI9jpG9i5KFkjc1oJVaq0XV38uVQ/VRJfsWrRH+tYG1uZ43nftricVJ8QVKSoYpaSQrK&#10;4Voy/hpCtlr85naS9hHKHplqHmVKzo3ydm2y1k1SplVI/TQx1SzdFxBlCTo5h65O2Lr4ArjbV6d6&#10;iwI8THmfa33xlcVXjxy/4U5GaGUidOOfKuYKGzXIO7EdwC51SvYtOi5N6i5l0hZlUi/qFZ3rZJ0K&#10;hMyKxC0LxEzLpK3KZa1qVO0atB3y0XpJYmrxEpop8saePNIGnz02+vyp8Z8eO38vnKdkUaNu36Tj&#10;2qDtbP6v99yfSibpvLARlm5OSIIWCGPV+fnObmb3hTx5NBPQTrr/Kmj6uYQzj6LEP33mJClrISKq&#10;z82T4eDyUkaZ1t56uzDSVhq4RnlfXRxjoic30d/5ysb629/8v32k1bT++ND5mVykgqMJt4G2kLWZ&#10;RgR4xJJBZkgLhbob+LUlhpEKbFZy5fbTBA+jnx+GIXcCdWie9uWK6mEItRBlywhTj+qCugHGwhvW&#10;4pvFhY6F+bdM5hsG4w2NDvhHAnAp81cFYHoViVxKgr3vtTRiIxHbjJ3qo+DJSyTYAbyHgXawJ1vY&#10;05OF47td2v5iJ2H8VwRgElxLuH15oXWZUUcnFGMmSrCTNVRcLQ2WhJuXaBwamCSwmPrxfWBzrUt5&#10;vnNtoWtjmWdLrf/bpsjet5kjPQ2YwffkQdzi2OE5/fycvrNHOjhfXz/ZmlhgduBxDWQcvE8KTD0b&#10;0ANoZjuAOcmf20kE2ARMgpXgnwnAHWTyBzJ+nDKzc7B0fMg4OSAfHZCPL1Z2rzYpe0v9C7CW2bpA&#10;bZunv52nddEI/VQMcQm/s8+4OWPcndOgi/nL69Xtyx38wXYPa6WWTAWfUYGva1yLcpwLsjxLC0Ia&#10;azIH3tcS5hrwc+10cs/ywvuVxU4mrZ0Ka9If6KRB7Ch1hbB2uLx6uLp2tr19c7R0ujOzMj9AJ31g&#10;UnoX6GwpEVZ/2+nMZhq1YHykg46n7q0enG1dHrEutumnO8z9w5VR2lw3FQNOvIqMqSPPtZBn3xIn&#10;2wgzLUvzNfP0agapgYFtJo914QYx9KntTRp0vgEXAD7fgS4Pjk425xZw1YMdUU2lkW8bEj90lYyP&#10;1c9h2nDkdjylnQhbyZvo4MMZX0eb+6kAfHq5/b8nAHfNw+f1nrXAoWdpvgE7WzY2zNGAwSKIYMDo&#10;7hbgw/pyG41UPjuRPfwhqb87oa8zru9t2khf7vRwBX6mkUZopsOuX7DJGya4dfHw67VIaaDMNFPH&#10;R9aIzKOF3dPF8z3m5Qblahl/tQz7L093SQcHlNWjeez+ejMRVzo0WI+Z6WbQOsBfJQIO3DO9YLZM&#10;Grhh2ijETho84Z55RucCnN75zTLz/cbywNba4NZa7+oSWAVeyobpKQ6NM9PNmLl2Ar6TQn5Pp3yg&#10;k/sZlN5FRvfqYvsaq255oWKRWTnPyBgeqZudG6HMEwk0TM9oT1Z5pXtQjr5dg6lLu9nLDnOPFmPX&#10;Wm37Kg2bGi2HRj23cc9ESkTxZmbrfl73Zkb7YnwjM6ZuKfr1jFPebnQ3VDh7ljI4Y5vXgPYpF3Op&#10;Q3mNmKVNvsgmu1esBrduhHWwApoAa2GtHAH4pxowRwbmCMCf2Il/yxGDV0PqN8Jfb0e1gLgcVAsA&#10;jb3Y9pXgus2Ipv24jtOUd+dp70E8Suzci+8geRTiPQpwL/NBJHkXczJC/08cwIC9JLh48BE7ZfR6&#10;dPNGTAtHAAY9p5m959kfzrL6OPIwmNJJ+sBx6uBRysBhcj9onGUMX2aPXedOrEW8Yfg3TNjm9ujH&#10;9RomgAbGpWTWpbhVPbhGwaNNx6fLxLte1aJK0aBF06ZZE84J0azu1aTu26jmWafmVqvhUK9t26xr&#10;3qGjO2mjtxFmBmVbQ3n6J5nqu7mmO5X+133N0CzxsBO3VDwMNeCh6smb6MpT/7wVu+wVt5IVv3Jm&#10;SBkprmShvPlkfALaWPx7AZgC2mwBGDY/nG8Qz5cZ8I+Dl9ag5UVoBQetfDxbaGKMpTUVuYW9NHAw&#10;tncwTnQ2bXEy7nUy67LUrdGUTwXffwV5bEWF7RXkvLW0IvX1UkxN82xsqmysq83NSwyNcw2NMswM&#10;Uyw0QsI8ippfE+boUD/1LrYBoxVcJWqfLmiTIehQIOJSIehRx+3TdN/n9eeeDZ+7VYsGdAp7ND5z&#10;qXjgXPK9W+l9z8r73vWPvJqevnwt4tUm6Vaj4lESVvhuiLS+fHiysL0+x1ocZ1LGKDiOADw8T+yf&#10;p4I3exsNrqrewaC8o83NrsysHswe7I0crZZv422PMCrHs+jzOYlbAhIio6+oqkdU48uNoNO9nPPj&#10;jrPj0fMDwvmPAjB0uHy3zbhYo5yxqKdUyu743Hr78Hp533F+H7gJV72qdl813CW/h/JHLjP6tmI7&#10;Zx1qx60Luw29GjRU24wlJn0VFxIt1tLct9PjNxLy1mOqt+NbjtLbT7KbDjJLdlJSDzNSDtPC9lPc&#10;dhON95PVz9JVrrM0oBy9y0TDo0jD9Vf6LF/NlVcqa+FKW7Gy2wkyGwmyC2ESO8kq53n620mq2/Gq&#10;R6m6B8m6O/Gau3HagJ1Yre0YTbgYR7jqWrjKUpjKZrz+cablSZYVaJB8ZYZt+N4ZPZxwFMZ5Si2G&#10;qW0nGh6mmwP2U013k032U2zWoo1ZsdpryTqLCVqYIPVJT9MZLy9mcP52TPtGSDPFJYXp7n8Q7XGS&#10;YLgSiJ4wF5yxUaC+NFsLDThKzj7LaDjJ7DxI7d1J6t2Me78R07UV23GQ0HKS3HiWWH2YUH2Y8WYv&#10;491G/FtaYC3Zu3IxoB68bXcja+kvE+juQUwP9yVfm80gs51wnf1w1ZUIvW5noyLLF5E61q7KDnoy&#10;rjLi7pIS/tLSoXKysBlXTfaVmqyXMtpDEe0mJ/tSRvYlD5cRP4+pmLAtWsoNzoGsFKgsD1tvxYVc&#10;ZaX8NJSjdNTitVRi1RVj1BSiNZRiNZVjPmm9ynKhslKvJEU9xQTdpMS90ZJ+8tKBoFNNMYKjASvL&#10;BWsoR2iqhKsphsihfKXEX0pLeIK2gTZcGFhZLhAt6YUQdhETdAIRhfDgyMNgAIhgrQLaX1HmlYp8&#10;kIYymHyAulKonmaMkW6CvlYsZ3N5tA8S4SAmbCXIB/s0JMXt5WVgQ7CGSjCs/rIFYF2NWB31OHWl&#10;SDA3aTFPdflXBurBBhoR8kgPnodmj77WE+SylZfyAXtTUXilAR7ElHxU1X0CQ8qbWvHve2mjg+Tx&#10;QfwvmRwiAiY+EgBg8ZMS/JsOdFibTFi7dGgrOrQNFdIiHdIqFdyMCi7jcS3jd68S8KgW8W4Q82uU&#10;DGhBBoH+Ogn/ZnRIl0p0v07yiGH6mHHmiGHqsEEK3roQZ1tCsC8nOVaSHesARId6omP1rH0OjG3x&#10;rE0FxroGY10FJ162LSS7lpBciolOZQTHcoJDBd6pkuBcSXapoLiU0V3KaU4VVLAf+3KibSmsyFrl&#10;k+yLSPYFRLt8NoUEWzi1Mjgixbma6FiJZwvAk2wBeEg/bVAvddwke9qyAGtTgrOHJVWMLaz+4myL&#10;KE6FZMc8kl0OwSYLb5WFtciYM0ubNU3DWGQD5ixyYV6wi/s6lIEJ0F5UMKyqfqYBg8OBHYKT+lED&#10;LpwAsMsDT1vB3mK8NXwsgk0J2A8GLuubC3rgff59hLEowluU4CyLMNZFczawbRqsAoBtMdbFExbF&#10;wy9KPzrVdjlWF+inO8sHKOiGPNfw4Vf0E0X7WJlmjLxdgXahY8o6tLtxzBzZpr49Xeu72Bo5WB46&#10;WJq+3CUfro0frg8fro3+yDibyYPViZ87gGE+1QD+eTxdn2HLb38Xj9dnDtam9tanQDxchTlenTxZ&#10;gTlijXM4YI3tL41uLw5vMAfX6BOH66vz5HkafWGOxkgqrxHSMf+rlIGQSegzzaAvEA7WQVUz8xfb&#10;J5esNSKLBR5HX6/Q2/dYvUcrg4eLH89YY1drs8fM8ZXZd9Am7nYTc7M5dbExero+cLzx/mCja3/9&#10;3cHy4CfR96eAU/hpG57njx5ljrWU03PGNgdfbmM4yitYC7uEj8jQOQM2B98sQbfL0A0LuloEz+LQ&#10;CQM6Bl+nKdAB+WYHf7w8uU3/uEkdAHGDNrCI7SGPtxHG3kwNNH/squ5tKwb0vS0beFve/6ZkerBx&#10;/EP1cHfZSFfx2LvS6d7Kuf5q7GAtY7p9AdOxTOhaJb1bI/ds0vr2Fj4er4ztL4IXdBgA251ZI0fL&#10;o4Dj5YmTlalf5Wxt5lfhyGO/5OSnRl42Zz/m2j1eB4vYkw3M+Qb+bAtW0c638Yesmf3lqaPl2cPV&#10;mZNVDGcMGM8RgMEN8LN4vs6Wfjdg9fdqCy7MfLODg63VK2A8POGfRXiq6+wJ/ySerU0DztmRA+cV&#10;PN6YPlqfAnBu7P2V8b3lMQC48S5Wpi5XYRfp8TZhf5e0s0fZ3qds7lE2d+h7hxtpeYWyGtbfCxpL&#10;6idxq2aIGJTxa2QKaGbxaOU/0y59ol31VKeaS6eCVztfUCtZTCNMSs0TpWKPVDGVUDZAKGmj5dT1&#10;EPKWojIACzF5C4SCuYSyhaSKOVLNRELVEKFmIKGhi1DXRWhqIzS0xTUVkEZCCq7PVP2eqb7iUgvg&#10;Ug96rhHKpRnxTDPqiXrkI/Xoh2oxD9TiHmsmPtVN4zbMEjLMk9DIQqpmI9TyhdUK+dWKuNULudXz&#10;edUyEZqpYnJ+CnIurhb+VTFp46XF2NKs6azg2dyX2Fx7bJbtbIr5VLzBTKwuNkGflGwMwCXCixOx&#10;OmNxeiPxBoOxeoPROphky9kEs/Fow4Ew3fdBmm8D1d4EqbUDQjQGUyyw5R7U+lfkWj9ClTeI+NeJ&#10;2A/dna092VlV7t4JGsb+CDUfUdUQEc24B1JBj6UjudGxPKgYbvGI50LBXAKvngn68clFPJMNfijl&#10;d0/C84GU5zN5HyG1V+K6rwRV3ZAGPoqWAcovAlRsAgw9I32SSlLLm972fBgbG6NQKCtry5vbaxu7&#10;a5t761sHa4CNvZWNbdbaJmt9g7W5tbq9s763u32wvwvY39vZ29vZ3d3e2dna3t7c2tmenp6em5sj&#10;EAg0Go21uLSxtrm7vXewd7i0uLq6tr21e7JzcLm6c0ZZ3J3ALX2YoAcllsTlN8XltTgHZysaeQnK&#10;WT2XNuVC2QoqhQirxompJUioxkkqRKFkw+VkQ9RkQm21UvyN85LtqovdW+o82lu933T7vZv0a2S6&#10;xhx4+x74O6z76m5GKF4Wa0JvzaABK2jQ4abf/exD+MVw0d1ML0QgQMRViICDPqZA4wEQNuIaG7v1&#10;PpJeFLwQE7cZXrD0sojqWroY24GPb+7yz07UcHB8hE6S1Y4S4YkTvx8v+SAB9SBBBiZe9h6s/qLv&#10;xaEfJ6C5ktE8aWihTBnxLBmpbDlkMpIvQfJ5AoIrSYonHQ3XA86UFUqTEciQgf27P4uAVAnuDAke&#10;QKYkbxaSLxPF/1MHMCcLNIjJSNjvmyjxPFtGKAstyCFTWiAF8TyK717w0y9BA2xVwDa85sgIcfYD&#10;GvnSQgXSAoXSwkUyQgUooTwpvhwJvhzx52WyYsXSgvmS/HkSPMXSwjXKkq26Su2mGi12eo0Oeq/t&#10;DV7b6DVY6lSZqpcZqhYaKGfoyEYriPpIPPMQexyuJFruaDiaEsyozaZUZm531owkBfZHebd72kXJ&#10;ioZKC7oKPEo303CV4vVUkxwsz7hewa3hP5JHO0/X8DsL09uLk4At1tTO0tQOawJONr44uTHTQ+uq&#10;wtbktAW6R8kiEqQRpZqq6UjREkVEsYJwkZxgvgx/gQx/oZxgiYJwiaIIaOdK8+aieLKluEEEa4vl&#10;hQqVxdJUxVLUEGkqiAxlRLYSrAFnKyIzlVBJilJ+kvytYb63lLnbVeoqeXqZiV1kYNaZ2CXiGGN2&#10;iEUCf3apZxsLGzQsefTDKmFmDT+zjJlemBxjDH+kDg4yPg7RxyYI4zgqfml1YXd75YTFPMZMrrx/&#10;g39dM25tFqmn7i8j6Soh5IgUcUXDziEfKWEfaRFfaWF/AErkBzgysJiAB0LICyXqLSXiJSH4Upzf&#10;FcHnKsHvxnYAe34CJfgDaGFvWWEvNh6yIu5ywgBXWRFXlKgznKNS1Bkp4gSQEHWCVVURR1gVRsB2&#10;W8m/w1VCxIOjtnL4pH2CyUgKwiCFvMG0ZcT85RAB8sgAGYQ3eCgHD99/jxdc1hcJg5byBcig/DjI&#10;SvuDRSkJL0lRN/DgLsRrx//cmpfL4uH3eoBH92CefK/39L4uzD19MV57cT4nCQEXKWF3tJinrISP&#10;PNJPQcofPItzkBL/O5BicPJqcN1gsfbnfNJxfSXFfoiSov4/EgBAiP2NH/rZIzl7QIl6oARt5MRt&#10;5cSsxLm1xbjVDdXtM2MLh7pGbg4vTza2DpbmT5bpN1vz0P4i/P/9ZSI0N/UhKiJaUSZTR6nRTj9L&#10;VThJ6kGTOapSh79ch6dUh6dIhzdPhz9bRyBDRzBVVzjdULLMRjVdUyJLGx2vJNnyyh1apEFrS8cb&#10;LCpp7mR3eWl2INXWIFEV0WOtXacmXqYjVaKHrtCTqdGTrdOWqdZAlapJ5apLZhnIRutJuykKvC+I&#10;vV3EnNNnoHX65TJpewG7u0Lcpc9czs8cTfXAqaR10HkayHIdqWpd6Vo9FIglWpJZKqLxcrxRqGeZ&#10;igK5ysJZCgIJkk/CBb+NFX9YqC7ebKVWpIHgqMJNlqptNpotL9RrjeXBTtIkeZLEuV/x3fMQeKz9&#10;/Z+L/VxmWqoJ75pJvS1zLWW+qhJeSK5YOZ5KPWSNunCLsVyFuUoQkseN97ssPXlyXjw03guRpyDi&#10;xHxZeucr+3Rt6QQlkQx1RC5AVSRPSbRCVapUBZWjwRGARTkCMJhhk5Z8mZRojYJcmYZqqa0VtLZw&#10;fbh+vTe/1FZcaqYQi+Iq1JYqUBPLUxYu0ZTIVuDjKL6Fmp+QLNKQZAvA6HI1mTJVdIkqqlAVka8m&#10;kK/5KFfnz4OR3GcftCCiNpzdlylwQ/z6cO630Px37ITPHOn3k/r7Ywpo7Bc/CsBfcgrWsgXgz+/I&#10;f4EonwPuyF/A5XUJX1zj/wrR78FWYADlPrt4LZwd+o58/wL/7SXhu2vSvTvqQ4j2CKI/hhhPYOiP&#10;bykProjfgwEA0Lgh37+jPrnBsevLUiWgeSmIJQetABTgyJCCKGJ3OKGzyWd7Hx+s9fx18c1n1LY/&#10;ELp/R+j9A2Pgj6tjf92fuQcbi0k8EJUfIvFDRD6IALtXIbzgLU7oCicE5yWm3oem/gCNfw5rpUwu&#10;iPjV1dxvLzC/vSV+DWdXxorDDmCCMJjbLfO3dwv/cjTzL7DRmfngCvfF0dQfL3FfsdMyP78jwtwS&#10;nt4SH4KLeU368zX5d9fk/7jAfH6DB+f+GM7YzC6WfIO7f4t/BOvBP8Dx6fL8AFUAogj+CmDyINJF&#10;IKYYDGiARRLvHekJbEdmPIfmeSAmN0TngsiP4RLItGegHzSu8fcBN4QHd6RH8EjqUxjKM4j09I7w&#10;9Br76GLm4dnU/YuZxzfY5xBREKKKQlQERBSBsAJXM4I3ONTJpOjmh/vMtn+nNP4TueG/05v/jdn6&#10;2f5Hod2PqLVeWXKzxGQF31yt8GqfyhXe+JygfYVRPnkvulH7aL+JHxpCnk9wr777AiLKQRPS0BAC&#10;wivtEeXIiz6mce6fmb76V7OMPzpU/dEs4086QcH1o0vXEH15Dbo9uT1YvN1h3O6z9rdW9s4uDyDI&#10;wCf5kVn4b20L/8Wu8KsXobb5teMHV0sQNHkK4e6gZQjahKBrCNpYZZxfHW9cQs4Zbd8Ypv7femWf&#10;u/f+k2XV7xzK/uSQ9W86fpbp7dNr0MjYrpGit+xTYzV+W7EnxqJCNgJIF16kq4iElwS7TABa3FdG&#10;zBc0xBFegkj3h0gbUWPf9N65WvJS8SyumkwomhppmSc1MijVJHzx7FTO2HD26FDexGjJ3HQlAdu7&#10;u9WzvQHo29sG7fblRdCf0t8b2toU0FjnU1nuWlII8Kgo9a+vCW5uBJsXTk9U4DF1NHIjk9bAoNZS&#10;SXDVXnYC52oiEbYIk+Ac0WwzIrH+H0YYjgD8dw5gPIZjAi4j40pJcP7nfMJsHn4me3rsw+ZB7usJ&#10;RRV/JJ+9moSXrLiLuLgbQi6SSzRMRCJFRjjIVNCo3sFmN8dyJUmWkGrIrAuBNkehY/L1CgHaX73e&#10;W4VOtm+3mbdbVGiTcLuJvdkiXO1RLg8Wro6XTrdIu6zZg3XS5S4TOliEzpagxY9bLbEbebZnecZQ&#10;vh6Upw1la14mq25HKS2EKAzaC32weNKv/s+jqv9tQvP/7tb8Q7erDLUqGtqnQjskCNu6WfNqI9Xg&#10;PFX7LkXjLEr+MlF1L1r2JFH5NEllIxS5FY46TlDcj0Qfx8ofx8kexcocx8A67nGs1Ek08igGuR8F&#10;q7//aQFY5ipW8S5JcyNGaSXDGBrIup1oGy0qyXiZaCThIvvUUQcZaaSaISkaKI4IQqsmSCD91MWd&#10;tXhNTAVM/OScM7R9ijU9K+Xsq5GmLWiLFhmzBkWLXFn9bCNbiMGC1jZP1peg42Xoah262bleJNZE&#10;BodpakbIqQXwo5w/404V0sgQ0Ar7BhXzSCFXzKRIxrpMxaHKwHE4IB4fk9dtF5SDNs5CGFUoODRp&#10;eNQru5SjbeqUHMvRlqVos3IFyzyUfrGiWYq4VraCmTsPSv0/Huh88czwcy6X78VKlG1G7COyRbSb&#10;dd3Mf3ff/pFIsKK23F++WfrQ254T112UMlZamm/vmW/ina/v4/5YOUPNJULWhPs3/91JVNqMV+jZ&#10;f/u/XGUUTHmEm2OiTmhDJytDt4fksz3qPHnsZn89MzBQ9RF3mKqRzH//i9Fn/C58WkL/xCXyF7Se&#10;rAffExtF6XRpoWA7Lc/yIO/xNIvFHJWDLMn9GIHbJM3jSLOVANcWHcNUtHaUglGUnn1DTnnnxEw9&#10;FtNIxL+mkloY1PYFxlvWQidr6TVcLhcWgMEdDt4aqUP9MX3dBfiZTzWAG0jEJiLgxxrAJHI5EV9J&#10;/kEAbsBOvyMTsUvki10ydIC/28Ueb86eHtPO7jYZu/ROzFAzdrIeDydgh996RPCGItUTAYTmBXoL&#10;i15PIxXOjhVMjVUQZ+uoxErSXAV+rgQ7WTI3BXrAZ0LTIrWBTq6m4NNHByJ73rjVV5rnZ5rkprqU&#10;ZcW1VZb1NU5SBncPaSdH9N0t8tHZ+vb59uwyo5OMaSBjaqi4GioBnEI9GaaBTSOR8JqABzSBObCr&#10;w7LFYFw7ldBOJ7cy6M0MxmsKuZVK7KFiR2hT28fzYOdnB6TTQ8rR6eLm2Spug9FFmm0iztST5ppo&#10;sImzk0bqIc5OUKcZy1gw+GQfd7yLPzxmbp9v0k/2htc3OxjzfVvrzXRYrSyaGE5/3xVSV+VVnO9d&#10;UhDd0pj9oacOO9NGg42q4Lig0UMj9swOkZeJG8er28fgc3v9+O5g7XhzepH4gYp7Tyd1zdM7F+ff&#10;Lsy3M+htVGoLmVQ+OdrDJM0frR9f71yfrp7vM072GQcnq+MM7HsGvoVKBNehkYJvJs91EKaa8dPg&#10;U7GERCyn4F8vkN7M47rI48PUSeoSbmuDfrBBP91lXZ9vX90ebV1sY9aoXdSp0snBwsnhwpGhgoHB&#10;wg8DpR9Ha6bnXhMITTQy7K6mzjVTpmEBmDRBXKceX+5e7y/f7q8c7rOYmz8IwG+ZPwjA75k/CMCg&#10;0T3PNjEvzb9hUjnqb8+PlYA56aBLRj4WDH6onp7oXV78uLn2lkFtoxDfsxZAA8TBrbWh3c3ezZWW&#10;eUrJ3ETWSH9ER1PC+7d5Y4MVc/CN10zGt1NJHQxKLXitF2nti6Rm8sRb0sjMCmblkLl/Mn96wDzd&#10;ohytEk5WcacbxPMd0ukuafeAOX+6/ZZCqBgZfI2ZhrX2JWbnAh3MoZvB6KZRAT0Meu88s2ee1kEj&#10;NpOxHUzwnqJ1LMLJorvY2Z45J/KGQmnGYWomx8tHhsqGP1ZMjNZjZloJmLeEuQ7cDLjx4MLAK/N1&#10;y8wqFrOaxSwCf1wws61z2FEiBY+jjL4bqE3OybDzKtV3rNeyh9MeGDi9NnJuMHKq1Xes0rGr1XP+&#10;4BJJjipZTmlcTGyA1d+Epu3UzqPUvu3IN2shLTtRb0+S+nZju0hu5f1GiWXiLuUI1wZZ3z6D+Gm7&#10;PNLLiqXApt3Yd6sRrb8UgAGfXL+fckHvJXbtJ3UfJXcdp3QfJrzdiGxiBdYsBdVsRjQdJL49TXkH&#10;IqzJhTXAInFkE2wLTnwLlY5fFwztJr2l+JUNWycNmMdOOqQTvYp+JvoC4N2yG78qAP/N9Zv0djfx&#10;DegBI49S359mDR6mfthN7NmM7dyKA2vfn2QMXuSM3BZOXuaO7iS8o/nXTjrk9hjGVqDck54a5UnY&#10;pouYVCjYNeu6ViqbVyiZtOjateo6t+h5NOt4v9byrlP3qFJ3rlSzq9S0qdOyatQ0GjA3mfexOIqx&#10;OIvV2ImS20rW3ipyO+kohWhUaGKeWdK3mtl1nNoBJbdAFaNQzuBtau92RCPeM/ujS+xYSPpKXfsN&#10;BguxmFdr9LNNKrjrOALw1TrlZp0E7ZKvN4lXK+SrJdo1i3nLol+yCOdL0weMoYHmnEgPa3N1LXN1&#10;ZzeTTGf9ahOFEnvtcjfDci/zUjfjbAu1UHVJJ2leM/GnRsqSntoKoabaqRZGuSbGOYaGWUYmWWam&#10;2Uaa8foqkYaGSX6hzcWt9Mr+df/8j3JOWXJuBWi3YoR7Ob979ZOXdd96vv7Cu/Wv3q3c/u8E/LoF&#10;AzqFgrsEgjqeedd/a1/8hVnGc8dSKa9qRY9io4DC3NZh1vHV0d0VfpE8RacMkYkDxOkBytQH6uR7&#10;6kw3ndC9MN+9tNq1sNRJIr7HjxLmh3Z2B0+3m4+YCbfzThBN54akcI1HXuEkznDIPazCyqz+xUbM&#10;2W7ZxWHPxfHM+QHpfId2tUW/3qRfbdHO1sgXazRocxlaYp1OEpbreqkpr9eT244SOy8Tey7ju05j&#10;3xzGdYAb4zCl7zYTvx3xfsg6tAgtm4V62GQuMhesx0p220gI2YxJ3I7KPYwvO8+oOssu2c1I3UwO&#10;W4/z3U18eZRuf5FleZmjd5GpdpqichyvchCtdRClfxhldhhtfhBruBWhshCEIPvyrYQj54PF9hIV&#10;z7N1t2IU1yMVjlN1T9P19xO0D5N0T9OMz9JNTpIMdqI0lgPl6b6otWjN9TjtrXj9zQTdjVjdjXid&#10;nUTDvVSjAQsu8Jw29IJn7qX4YqjqdpL+forJXpLJWpTBWpTeYoQqLVxhMV6HlWKJCbLssTYmB8ez&#10;IoqZ/jnTtgEkF5fjeK+bdOvdaO3jRLu1MHuKp82cs/Osyyuyd9p8UOVyRMtZ1shh6sB2XNd2TPtu&#10;bPNhfMNxQj2IK2E12wkduyndqzHtC6FNi+FNKxH1a+HlR4klG6FRNFc7rI0Gzl5m3ktuM1RlLdGi&#10;1sEoycw6UP2Fq5y9EdJZQdgFduhK+SsqR8rJBSqgfFXRvjrygZqKr+TR3pJIN3GEo6CQNddzk+fP&#10;TAX5bZASbooyr9QUQ2SlYDVXAR2kJBOqIheurhijqRynrZqgphCtKh8BAJ3KsmEAJdkQAP9zexF+&#10;FylxT3npVyryIWqKYaoKoaChKBOorhSqpRrF1oD9pSU8QVSRD1JXguv+sosEhyigAyRF3QR57Lmf&#10;WCjLv1JVDFRTCgKRk5saDNBUCddRj1JVCAY7B4M5+ajBtrA5WC1IBuUsyGfO+xz+UoOWclOU9QUb&#10;aqqCg0boakQb6iQa6iTrqMeBScJmXxl/FRlfENUVAtVkA1GiHtwPLb75TFNMyEFGykNDLUhF2VtF&#10;xcMvoLC9Azc2tjz2kTLxkTA5CAu9P40zw+SpYdL0EAlWggdhDXi8H9aAfzNpljNmmjVqlDGon/JB&#10;K6FHI7ZbJeqtckS7XEizTGCDpG+1uGeVyMtK0Zc1Yp61CL86RGiNaGi1aFCNyKtGcf9mCf9WSf8W&#10;CZ9udEiXTMQ72bg+pbQh9eIJvboZk3bMi/o559Q5t2SCSz3B8R3eZgBn857k0EJxrSS65GLs0zAO&#10;hSTXGrJrC8a+fs6+guhaMWOdNfsiC2MNa7d42yqifQ3JoZrsVDlnnYWxTcfapeEdMohOeWTnYqpL&#10;JdWlhuJcDSLVsQqMnzTOHjZIHwMYZ2IsC+ZeFLLtvLCYireDrcNEx2K8ff6vUQhWfYIAhjmw3cz2&#10;JXBaZpsKGHZ+ZrwdDO5HMPalHOYcYEAD1pvtS+ExvxZhd68du9CvbTHGuhj3ophqWUmxqJh7UTTx&#10;InfUJnPcPgtjl0W0zcUapC3YV48ZFneaVnQHfYy2a0BLhorIBCuYx/EoOHNJWZraR7e2T+1tXV7s&#10;Hq+SsOdrpIv1mfO18bO1kdMVWBo8Ynvg2J7REcDh8iicFJctc3L0Tjaw2PYrrLBz+f6v4sHazNbG&#10;3PrW3PbW7P7m3NEG7AG9XJ8DnCyOnS9Pnq9Nn6xMbi+MLNE+0EnvcKQxxsF128xqeFGXpnMMv4qj&#10;qIY7UtuHR8paWMYuMqkRR97e379cWZ6fp49vrI6e7k9tMPu25z/szA/uLw7tL4ywGd2bHzlcGgNw&#10;dNCj1ZHjtWEO4BzZovXP2VscAfzMQQuuAKf/l4Bhvwos9x5RoRM6dM6ELlnQ9Qqc2xlwwYIul6HL&#10;VeiMdX3AONjAbyzOLNHG1+bxK0z8MgPHpM6QieOzc/2T4+/GRts/DjR+/FA98K60/03eQFvWUGvG&#10;cEvaSGs6aEx0FxCHaxZmW1ng8W+6GbRn+0rpk69Bzxqxa5fx4Zg1DF7oi/UJwPny+OXq5PX69O3m&#10;LAA0wCLovFiBV52xwKsAD7jZmLnbmrvZxl5v4zhcbWEvNzFnazOw4Lo8ebOD53RegBdxbeZ0Fbxw&#10;sIHyfJt4ukU4WSccrmEOV7D7bL84iKANeo5WcUfr2OM1/PEGDow5AXFlCrziJ8sT4A6E3dIcw/TS&#10;2Cn7ZwG/iFPnq+Bwc//JCLhgzVwtTV2wps6Xp06XYa/z4Sp8Hx5u4rZYU6sLI9urU6f7RPDNCjSW&#10;yf3QKu6SObfLnN3ZYKwfbxL2VjtImJyBD/Fvu02i04WMXfnUXcQ1X0kqhyBkQyXkYsQUUoQU0gXk&#10;M/jks/mV8gXVSkW0y0UMKri1srl007kMkh4ZRz+wjPjeOvQb25BHL8J4tUJElYKF5AOEFQOElYNE&#10;VAOFVQIElfwl1EPENYIkNYKRWkEASc1AhLq/gEaIiG3ZI/OS743y7xkXfG9U8I1+LoiPLCu/NSr6&#10;zrj4e5MyDt+alH5tVPytfsl97eJneqX8hqVChgVCOqnCauHiSp7S8jbWFi9D3T2rYoIGc8PxxYG0&#10;QndGvi0zx5KaYUrNMOdAS4fhtCkZFqRMC0KGJSbNcjbNYirFYjLZfCbBgh5nx4xxYMQ6kONtcQk2&#10;03FWo/Fmg/HGHxIMu2O0OsJV28MVuqJU+hI1B5O1elNt27OTy7NKQkNSNMx9BLU8+M2jBRwKuOxL&#10;n1qVP9TLf6SYyisdLy0ZqyISqvbMR/aBs5JYgLSon6Sgl7jgS1ERDxHRl0Ki7rwizhLyrySVAiVV&#10;ghBqwaKqIUIqQfyKr3gU/HiUAiSN4tRd801DqhxSm4Nq+nOGKI2U7Q87N+3MvcrpxYIBcnLLVGhx&#10;v3/Wu6DsvvxWWk4TOaZ03CP5rV1kk3VYg653Mdo6RdwoVsIkXsokUdokScE8TdO2wNi9ysr/tcGr&#10;Wv2gepPwZvPYt1axnYYhTYpupRKWac/VQvg0Q0W0IsQ1w8VVgxBKAUjlIAXlYPDXV03ipbqIq56o&#10;m4O0f7h2fNGLoiaXmo+v2kb9Wid8myd9Xk/6Nkz61gFmfSoZvsXz3gkMf39WlNNertVlgwn0zgQa&#10;MLnuMd1rNVmus9luC4UmGyDmFESYhYbqL/u8T7otT3t9oLFc6MPrjdI6ekwtPbSZFtS2nTzIiG5p&#10;MgtIReunyWqmy6rGiIvHS/LGI58BYqWefCIGgHwcCzqRz+KkuBOleJJQ/MnSgikogRwFUUCunEiW&#10;nHC2jFCGDKzUpqNhQTcVxQcLt3LCYG22vAhHyk0QfZok9ixZnCsF8TxVgvuHzM9IXk7e5jx5eFdg&#10;ZKa0QAaKH7b5shufdOIMCZ5koSexPPdSRZ5lInhypQTyUHAtYUAeWihPTiRDhj9Njjddlj9dlhe0&#10;M9gxS4Y3ix2z0fzZaN5cabaYKg23k6S5ctURZVroai35CiWZZn3tARenSkO9fGOdQjvzYi/7jtRQ&#10;QkfFwofGjbE3t0vThwsT8zPv8D01xDeV1Jby0bzEQldLHyUJvWdfmYk+9NVGO8jxR5mpEhsKljuq&#10;R4tS+hvyuxryu+tzehvzh5uKx14XjlZkjOQnNfo51ThZlJlqlWgplanIVivL1SvLNyrLlEoLlcsL&#10;1iiJ1qqK16mIVymJlMnwF0nzFElxgwjaZXICFXKCYEy5rECpLH+5klCNBqJSXTxHTjANLZSuJJms&#10;JhOlJB2iojBSlAPNk69Z9A3y3BoDt7xAoOLHdpfwu4uYXSZmkz67QZlaI06t4CeWcePrhJmLFeYh&#10;lcgcHmAM9M0PDNDf9zL7+9bnppZmx5lTY4zJceYMZplA32Ss7bEOWKStqUFqRX6nh1OikrSdMK++&#10;KJ8xWsxBmt9ZWdRXBREgJ+KD5PeWEvRFCQcChLk8kEL+ChIh8uJBErwvxbmcZAU91aRDEUI+osJ+&#10;YoIw4oIBksJBYLC0SBBK6JW0kJ+MkJeM0EtZIRd5IUd5YXtZYUeUkCucJpptz5IW9fgkmiLFPCTF&#10;3QEIxN8B+tlZo38O6ITTSrORFfaSE4IBDU6WaQ4clVRSDOCLkniFlHyFlAgESEoGAyRAlAiRlIhA&#10;ikcBUOIRKPEwgLR4iLR4MILfS4zXXYTHWZDLnu+xFfcD02ffGz37Tu/xFypPv1B4+pXS829V+e5r&#10;Cj7RFX1uKM5jLMZrguA3Q4pYSUvYyqEcFdDOSrKuSjIe4gJ2EkKOKBE3NMJDVtILgBb3Yp/yD3OT&#10;EPVCiHiLiniJw1fSByEWKC4SJCYKCBEVDREWA4QB+ARf8fJ5S0mFyqLDRQTcwJcTsBMknx3qmb6W&#10;mJm2pLmhnHVicA5tFjxmQDentwdbe8d727triywqZp0+d7hM2qZPLw13phmrF+irFOgq5uvK5Wuh&#10;8zWlCjQkCjTEYROqlnihpliepniuhli2ujiMmkiJpliZrmSRiVKEKspfQ2l5bGifSYWOtlYo07uw&#10;iEtmvqmIUZOottQqVJKs0VUs1ZEv1pEv05Ep15au1Jaq0pas1JEo05XI0RErs1GN0pIo97e7poIN&#10;F9ZnJ6C99U0m9oBFZM0N3CxhoD1GX0rAKxRXtY16oS4yT024SANRrovKV0dEij95xfd9sPD9Ii04&#10;W3K+qmiOklCGHF8qmjtJ6lki8mm06H0O8RKPQT84nXpTxY4XGt0WGu1GKm0v9AoNlGO1FN7Ehy1/&#10;fEf90NFTmlUc5in39e9sBe85cn3m9P0/v/z2n17x/NmW73NHqSduUs8DlSXeRLy6nhyClujns+PQ&#10;PPEIMzxWmZ1ub+ApxZ1lpNDx0ixG8mmRhlSRhmSuDjJLF5GuI56hzU4BrSxcqoAoQImWKsvVmhqE&#10;yqKWu9uhi8MTBgZamin3MvVDPk1VFy/Vla7WlQaXKFeOp0IXWQqus74kOPECHakCLRTYc7G6ZKGy&#10;UIORfLGKZI6CeK2hQomOcJb6X+scv4TGTKFpuTuMICxJEr+FTatw/BauRMtO7/wzbolfX+G+uMD8&#10;5RL7+Q3hS3by569viT/kgv4bYHMOlPs/8vCn3BDuA26JD+5ID39Iekx5/DfYPWAV7KOFRz64wcFV&#10;hG+wT38WoSVxaEkEmheBmAIQTQCicgRU3t3Jh6vD3zHefYZv/S2h+d8o7f+x9O6v6/3fHU0+P58V&#10;vCMiILoMxFSA6HIQWfqWKAoRuSDCQwj3AHYAY+/DFYJJ30JU9ilQn8DJlpm8EIMLon57RfyPc/zv&#10;7sh/gav8kr+AKH+FE1/DQjg48Xt34IyIDzhlfe+I92DJnPDVNf7Ls9nPrnB/ZV8QuNzvj2PAmbLV&#10;XzhXMy9E4YMo4BQEIZognPiazg9D47uj8t9S+G7IvACILshG6O/hjAdreSEaD0TlvqM8vyVzAa6J&#10;Tz9xQ3rGAfRf4B5xuMI+usY9BcDXE4B5cjXz5Hr2KYTjvpt7djHx4HLy4R1O6IYif0WRhmVp5iNo&#10;4WuI8uX11He7H3gpr6UnK/WHy1yGqwI/Vgd/rPHDdAauTgYfYBz3hnWhcVtowOKsXvqkUXy18lm3&#10;z/9rPuUZNGAG9atBH2TuyIYrKxHGERZPnF5+bhn2F6uUb+wy/mIUKeyWjrmCddz909MdFgkWFHfp&#10;h0uEm+vL3SsoquTtPf3wf7Op/41V2ZcusU/tnWoIk2Bw4xijZXqnaeqwemy5ncBcgO7WIWju4LLo&#10;Pe2efvSfXSt+Y1P0G+vy/25T8blT/V/N8tEvq97jocnZ47Lst0LfI5HPlKQEDFTkPATF3YTE4U9U&#10;aRHAp58xwb+bEUP48iNfPkbaR1cMtBDWqzDUBhqjaG6ynkGsImI5Gu3PqMBjKgnYahK+nkZuXmB0&#10;rCx1baz2bG+831zvXGE1USmlM1Opfe/Dml97VpY5F+UbJsRaZqS6l5eEv23LHBuqIOGalpjta6xa&#10;OhVQQ6VVU8nVZEoViVhFIlcTia2LrHoqtRpHrMLh6omURjKljkCuxGKrcBhw0DoqqZFBBYCjg0Uw&#10;E86saijEOtBDJpTh5oqxM8WEuWzMbAWR8p68amgRqIR0kOGzleZ2U5CMERSJk0DnCAhHIgU9DEX0&#10;s0zNlrN8lpLNcSlWC3Wh0PoItIe/WsRCeyvnm4uAm006BF6vbTK0S4L2qNAB/fJg4eKAebtHho4Z&#10;oHG4QYWO16CrrTtS73xF8GKq8W6i8mUiCkpE3qbKXqWrnWTrHeSaHBVZHWYZncQp7wVILjnxT5s/&#10;77IUqreXnSwOWuwtoHUkDada42K0t+M0LsIVrkJloUzD03S9/UTYpLsRJb8dB2eNPk1T3YlG7cQg&#10;d6LFdyOF9iIFDiJ5jyL5jqIF9qMRezGSgP1Y5EGc1GE86ihB+jgRDdq/5ChW5iBU5jRObSNegRKj&#10;DPVnQ1PvCz1izSTdFPg8ZUSDpVFBSLkgcblAEflwYYVUGfl4M1k3I25VZ1GDVA2PIi3PSlW3BiWX&#10;WinLLk3XCpRRurhamaFNkp7Jev8AtLe9P09YooytMifP1ynQye5gQWGCnlmXW3i9llODnG2liEkz&#10;2i6dSz30oazjXwXEf/Nvet8+rQt6dY4dhzZWIToTm12cr2dTZ+ZZqmpXq+VSpeRQKmcFKFO0Kla0&#10;yEIZpIhp5ksYpEnougnI6T0TU30ooPzFU5fvEVUKdh3Kzi2Kdr0vAkOEZcF8AtXUlL76Ynd8wNdC&#10;S1OS+4JJcJKXN+UWjVQzyzBwTte2T9OyC5fVD5HVcRGUNn8i8FJSFv2Hz9qTEqmjXUjhbyi43tnR&#10;jvctpdD5Hq27M0hDN9vE0Z0bHSlt+uKBvNTv+aW/QX/3b/xc36gpSQZ/9S9yxiiT7JdO7yLNlgot&#10;d3J1N2IUNsN0oLxAmpdTjYJKrb5FFFKp2Moxxtp+Cost7+/roBFzhnrLSbOFhKkKOq5zd71pntZM&#10;p7TRaa00avnMdNqH3qSBD7lTY02w855SRyKAN0IVZq4Gh20gkRup1Eo8/C7gvBHqSXAR3A46rZ+G&#10;3VjHwz8W38Oe7c5eHBOvrxc2j5hTi9g23FQ9HluJB29wah2F8ZpCfU3A12MxDWRCyyKjkUrOnxzN&#10;HRmqwM+9plFqyPAvLapJOHBcEGsIuEoCphI7V4GZ7aAttFDmwXs2HzubOj2cNNqT2tea01k7SZlY&#10;WSUfb88fbzKPD1eOrrdo+4xu2kQzE1/HJIP3aSWRUIHD1RLIzTRmxwKrkcRoJtObydRmCvk1lfSa&#10;XRa3mYxtmZvuwOPARXjNpNXPUxoY2A7GdD99ZPuUcXJMvtjHne4RTo7nt8/WCFvzvTRcK3Gmg0Ho&#10;XKJ1MKmtZMJb0twwHYtfwhyeLR4fU0+OqCdni9vHK9Qt1sjCfA+V3s2AC8d+WF8e2FztXV1qp5Nr&#10;5qZKxof9K0q8SwpeFuR4lRVGtDTkDvc3kHHvWLTRNfoMC8/aZR4esY52aVenrNOzNdoqcWyJ1LUA&#10;/1ymnk5pYTI7mIxOCvUN+IQcGRhcIC4cLm8dz5+cMK4uFo5OGEtb5CHqdC8d/3ae1jrPaGHS22Ez&#10;K5y+uI5GrabTa+lk8NnbTCe00ee6adO9lIkxxgxzb37zdH3zkLVzsrp/tbO0Mz9KmZ7ZWZk+3ps5&#10;2R/Z2eygUctGxzJ6ehLfvkl915XT/74eM9W7RO1fIPRRZ2bXqAdX+2fgo2x76eRgZXlvEfT0zePf&#10;Mglv5ynvmMwuKr2TSHtLoL4hUzvn59+tLfdtrXctwjmff0kDdrZ4eLB2dooj/XbQ4MTLoAGuOYhv&#10;6JTOBTq4sHAm7fXlDxsrDQRM6cRIek9nbOvruLam7N531dMTLVRyxyqrfZn5hjbXjfk4RRpZ3yQc&#10;HVD3doin56ytXdoCCzu/MLO1DHsn7uB0ZXDy7X4msWFquA4z3sokdbAYzQxqE5nYTWe+pzF6YWjv&#10;6ZRuJunNAhHWlam4dtCep7UzKGBYAwEHYhud2rm48G55qXN5sZFCLJgYSux5E9XRGNFWXzDyoXJ2&#10;rJlO6lpb7Npabl1dqKETy4hzVWQceHFbaaQWEr6ThO8hE1vGR9petxeb+TRoujTquDQbe9QZuZTp&#10;29aYu3S4BBTp2ZYaOjRY+Qx4JpAjq1ZT23cyuvdS361GNNN9K1ZDmw8TezYj29ej2g8T3+/Ed2/F&#10;dNN864YtMzo0wts0IvrN0gie1aywtt2E7vXo5qXQuoXgmuXwhg12yd7dxDerka9B/1ZcG2hzNFfQ&#10;DxY55uCd2I71qNbVsNes0Mb1iGbQucs2Cu+xXcIHP0jF7w6S320nde6n9ZzmDJzlDh5l9m3GdTCD&#10;aonepcNWyeO26fOvqs8zPkDFEze5Q5cZ/dc5H4/Y2aEPUrpAg6P4guOuRTXBci+75yTjPQA0QM9+&#10;StdB+vuD9L5fspf6/iizfz+tdyP+7Xrcm/nQxvemcRnCZg5/4HP6jM/7W9Hw57JpklplalZNxm5v&#10;LP0a9N1qtJ0q1B3A34IyddtKLfsaXac6fZdSNZtGHesZW5vdYMfbGPPraJ2zJMPjQtfz9kwINwTh&#10;qVstQ4vZb87y+qCM3ovIpsP0roOcnuv8/ru8/r2YRqp/Pi2mbKW8HaIuQRtr0OHm5e7C5Q4D2l+A&#10;NigXzMnbpamL+SFoZwY6xl/vzFzt4893aEskzAKBlhaeZav90s0wxNso4qVusJ9heKhZRLxVVMqL&#10;yDSb6Cz7mEybqAST4GANr5fyLqqPNOUe68rzmmug3YwNoixsUoytU3TMUlQ0kpRVkmQVo9X1kl4G&#10;NGWUzaRWTPuldCvYZaAdcsUdi/lda7k9O574933n9/EL74GvfYa5o7DCcbjnQYNPXrbzvmwS96pD&#10;epQJW8ZxabiL6Di6RKV1T89sXsFJS4irlA/YuQESYWgBO7KGHdycfb8++2YRC27jd/NrH+c3p5hL&#10;FDpmc6nncr36eiX2nOxwhTGA8OoQSfGaiD4loY7Iioc0432G1y4zdW+p4XRj5HqfDJ0sAm4PyVcH&#10;5MNN0vE6/QYuBrwJMZdPPsyulvcspbVup745TOo8SYQ5SuzcT36zm/oGvuvC30EpH88yW2d8QwrU&#10;UXHSD+rMJAnh1tuxfhtBnnuB/lexUVcpUYcpgdsZ3of5Xkfp9scploeJxvsJuocJmsdJWudpelfp&#10;hkfx2tvhalth6gdxeidJBofx2gfxGofJWvN+EvMByOUg6dVw+Z1oFbDJabL+earhUYLOSZIeaIN4&#10;EKe1Ga7MCpCh+6I2otU3YjW3Y3XWYzTWIzVWIlU3o7W24rX3Ew0WQhSm7AW69L/p0vlmxOb5UrDS&#10;aYbJcYrhfpLedpL+dqrpZqYNM9F6IsDknbPeqK/zlK/HlKfLjLst45XdXozzUaz1aqjBSuSLjSSv&#10;w8zYvbR0ZlDyiG34O4PgLt2ww5QeAOcHE+BdCd6wW1FvtiLb96Kb9+Jat+LfsKLbKOGvSaH1zKiq&#10;1fiSzbjU3ZjQzVDHJV9duocCwQ05YsVTYcCb5Ggd5xEeYezjLu3gIO6oK2iHEnaSVQiQVApEKQer&#10;KUboyUUaykbqyISryITIyAZJKwbJqATJKAVKy74SR3gICTkL8TsK8znKSvjJI18pSQepyIfBjl6l&#10;KICqYqSWSqK2SgqIKnLRssggGclAFblwHfU4TZVoFfkQWXaJX2nJlwoyvuxavJGcysHaarFKskFS&#10;4nCJGXWlSFODVHam6DBOnWCwf7CtHCoAbMvPzU5JLf1SRdFPBa7p668o66eA9leDU0OHga3AgbRU&#10;YlXlI8DRkWJeoF9DJVhVMRAcVJAXtiKICNhJib800I7T1YhmO4Cj9bXiddRjlOWC0ZJeGoohWsph&#10;OipwXmhd1ViwQ2W5UAV0wJMHhs+fGokJW0tJ2qqruYdHlL15gxnsJ08MkiYHcdODuKmP+JmP+Okh&#10;wuwQYWaYODdM/NX4G5p7NdWtiuhUhrUrmrbKHTPNGDZK/WiQPKif9EEn/r1mTJdqxBul0A7FEBDf&#10;KEY1oeOapRKbpaJakGFtkgEdSJ82hHubqHOToGODgHMDv2cD/6sGgcjXwiktYrlgZKuaS4eO2zud&#10;jA9aDf0aHQNaLcMGBaNmcST3BLpfOsUzf8o2d/JFOcG5ifiyYc6hmOhUQgI4VJPs60n2rwFkhway&#10;UxXZuYjknE1yySI6ZxIcc/H2hTjbUpxNOf5FGd66hAPGsnDCKKtfI6FLIXzWPG/OIh/ATsgMl+CF&#10;HcN2BXPWubPWuXM2eRwwtvkcCD/qvjj7QqxdAehhDyiA9dofawD/lE8a8H8JzrYYm5I562IAzqr0&#10;kwA8aZ03apc15pAxa59FsMul25RMG+ZO274e9PqQYFmnoZgiqJYmZprDr+QlrGBr4Rzd0DG8uLK7&#10;tbm+vUI72aDA9s3VqbPVCQBHWjtZmTlenj5c/sH5+kkK/VH6/QeArf7TwALwFm59G7e1hdndnAWL&#10;x2wH5+ny1NUG5mhxfIP6cYU6tLY4Cafxnx+fpmLekHdTehakbJO+RdlLG0cIyrtxCZla2kY3NIyS&#10;sKuXR1fH25sUzMjUcBthpmOB8n5r4YcKuAds4ZajwoLFPbaay+nnrPrZaf6Mnw7+6fhPPf9J4LNb&#10;nT5dg5PKXm6Bv6nEqz3K9T717ngBOl2CLteg6w3oZgu62ri7XLs5W7s+2bo43j0/3jo+WN/dXVrb&#10;oLNWSAusOcb8BJM+zCT3MbBv6dMt9PE6xkg1fbhqpqdg9kMxYbCSMFwJ4kxf0URn3lBHxtibnLGu&#10;nOl3hWAtaaiaNlm/ONOyjGk/Wfh4tjR8sTx6vTZxtzkNbc9CO3OAm/VJuL2HBRGs+mHA1tz52jS4&#10;TzgyLTiRy825210CtE+ET2oVPjVYvuWIuHCcOl7HHq1jOdLvPmtub3kGRNA+WsX9UgA+3cTD++GI&#10;u8sTsAzMGudwBt+cv2Blmi3rYv+TXK5g2QLwDIjnrJnT5Rn4JmdrwCxK//7G7NUx9WALs0DtpxP7&#10;9jYw0NXKAXP6cAG/v7EIXgDizlH5GMEkpfzxi4AnNlHfGQV9re75WMVDUNldRs3DwCDY1jrO+kWC&#10;uVWCiXminkGcmmYsWjFKDB3JIx0prJHOr5vFbZLz1Cr3nm32l/apf7RL+qNV8nPbCm6zyscGhfe0&#10;c77Xznqgl81lVMBrXsRjlg9jmstjms1rksFjnM5jnMplkn5PL+MbvcxHxvncNhU8L8q/N8z5UiPl&#10;C82UxyYFD00LOPGJaeEjs0IQn5oWPtBJv68a/71c8EO0p7CSh65ZgJ9vTGZsYkNGXG9exGxZCL3C&#10;Z77YnpljyEhXY6aq0VP1aCnGAEoqwJScZkpKM4PJsCJkWGLTrebSLadTLT8JwMToF5RIGxAJMZbY&#10;OIvZBLOpRJPxJMPhRP2hJP2hFMPRdLPxTKuRNPMPcUatkS8a0lIjAxINjT3EFG15NHz4TOMfGqX8&#10;WTXunk42t06+vFGJjXV9mGNLqk1jqn5BtGqaKb+nHr+nJq+7Kq+zIq+LHJ+LDJ+zJL8L72Mr3ud2&#10;fPzOgmJewsggMZlwhHyUiFL8c/k4brUUXu3057rJT3RjnxhH89kmiblmoH0L+e0SnxiFcxlG8xkl&#10;8esl8msnC+qCFyWdXz/riUby1/KR3yjGPNJJe6yfcU8r9ZlRLo9JgYBpkYBxIb9eNq92Bp9mOtjt&#10;U62EB+pR36tE3lONeqAW91At7r5i1D2ZMAG1BIRWsrRGElIhQgzhKybqKScVqK8QZiXn+1LJP0w7&#10;Mts0tcG+qO9lzbTPa5JfC/FlHeVlNZtyomc5wasM712C9y4je1cSPXLxvuELcT7H5e53b+2g9ybX&#10;77Vu+vSP3+htNZpuNTld9yVAk+XQYMlBe+hBt8lxr+Fln89ld8p+TRkzrYoU2USJ6l6M/0CNbO93&#10;SsyTM4oVRCZLIDLQiERJviQUf4I07y+JR/EAPi0movkAydJ82fIiObLCHLJlhDjAGrAUHyerM1j8&#10;6VrQ/wmO9MshGcHO84zkBVuBzcH4XDmRPHlR2D2MZmvAbAE4HcmbJAwLwGmiXBwBOFf6bwJwrrxQ&#10;mhxvsjxvyo+ARbYezJshxwfIZJMtC5MjA7dTZZ/nqAgXKYkVyyEKECJlaHStumaytHRPcMBiW+MF&#10;aRrapEHXW/Cn7hETOp4/O2Hu7VL2lueOFmYvKFO7E33EloqBguRoKy0ziWemYg91uP5qyv11qLJE&#10;mqZsobV+iJm6l6mql4GSj6FyiLFqpJFajK5SvKZclq5yvo5SuY5SnZ5as55aq45qo5pcnQKyUQNV&#10;p4aoVBAtkeErQvGBWC4nXKkoXK+GrFUVr1YSr1AQKpMVAv0laIFiNE+zhliFzPNSWb4qdcl8Nalo&#10;GZEwOckYPfWJiuLt6TFoY/mYRVunYbeXKbubzA0WYY9FOFzC7S9g9ubndhhzW7SZTer0JnkK29c+&#10;9655fuTD3RId2t+BVpchOg1ikrenPuxgB45I46e0uRM64YBC2CTglzGEDfLCNn1jk75DnV7sbPgY&#10;HZhjqOYswaurJ+uhIuIizW0rw++ohPBVQgagRf0k+D0UJEIUkcGyor7SAi+VRb21pF4pCboKPrBE&#10;ivqKiwaIibwSFQoQFwxACAVLCoWghINlRAFBsqL+8qJeCqLuCmIuSmJOIKJgx7C3tJAPCnYbe0uL&#10;sZ3HYj7g2VdSHAaB8ACAZ3dOgy0Ag+gFGj+NsAAs6sFWfz1g9VfYQ4GtAYOeXwjAsLNWSjxAEgEI&#10;kpAIkkAEIyTYIMIlxWMlxeORYvFI8VikeAyKrQRLwzJwMFosACXiKyXkKcHvJsbrKMbtIP78hfhT&#10;I/EnOsKPtAUfqPPeU+e5p/L8e9Xn3ytzfafCdV+F57GWILeuCL+xuLCJhIiFpKiVsqy3EtpHCe2r&#10;gPKWQ3qiEe4oMXekiKsIv5OogKuYsLuEmKcUwlcK6S8jFYRGhf4gAAsHiggHCQkFCggHA/iFg6XQ&#10;sWLisHotIxUgJfJSStgZKegg/FDnhbJLUUQxphuzMsfapm2dbh4fbe6t0Bn766trTBKLOLNDx16u&#10;UfapU0P1BSV+Dtn6CiXa6GItmWIt6SJNdKGGFPiaWqCO5LQLNaRBG9yH+WqSearIAhXxag3RCk3x&#10;XD25YDWZTD+vNQpxc2n+cIu1xZg7oU1AK5ixzOAcPZkSPflyHYU6Y80ibaUibXAI2VJtVIWWRIW2&#10;WIW2SJmOSIkBosxcPlpVtMDZZGv4HbS5csqknq8sbtCwZxv0XdrUGX0S2iDQm/NzXigna4mVmskV&#10;6knkayGKtSXBxFLkBCPFuIIFHxRqShaqixeoieWriuYqC+coCWUrCmYpCIAeOFM0WxJORnGBCNq5&#10;8gLg7fZaU7rNQqtAVzHPQpfWXA3tLEMsGmus93VKpMbTL8z5vn4pcs/12X/4c/3Rh+dP2XbK4aZo&#10;NxleK4H7bpLCBa4OhNcN11TyPgl7w66ktTj0tsTPzluaO0pOIFcHlSovkKYgmKoimK4hkqklkqMj&#10;VqQlUaopVa2BLpaXrDXQrDLRC5NBjeVlQMvMm0UitIF/nxsaoi6apCFepocuVUdUa0pkST0t1RIv&#10;1hHP00Pk6ErkayNhAVhdulhdskRNtFhDFDQq9OTKdKQylB6WW9ybSRWFJjXv5sTgkrfEr25If4UF&#10;YLbgCkuV7PTOP+OO9PU1/q+fBGBOzy3xa7bce/9X+Hvd9xNwcmlOEdwfStuyrbGfAIvsfjCAM/IG&#10;d/9XYRcVZu8EbEV5CtG42GmQ+SCqMEQVv6OIXRNETmf5dkYer/R9v9D91VLPdwvd38x3fgtg9TzY&#10;HOQ6GBc4mxG6IwjCuZTpwrCWzBCCqDy3+EeXc3D+5Gvc91fY766w39wSvoVoD6FFLmiVG04NTfoc&#10;ACd5hvkSznSN//LH68AWgAkPwQyvsQ8uMd+ezXwOC8Dkb2EtHBaAYamYrXOD8+XYf3n/pgHT+CEG&#10;7x2T95bBA7ih8V5TeQBXFO47Bv8dQ/AH6EKf4g9qMVsw5nBH5QVck54DrohcP+MC/xRwyeaTAHyL&#10;e3aLfXo1++hu7gmE4wLxYuLe1cT9O5zAFVnulIS8gl+mzyHqHyDyn6C5R6ej6LNp363h3Im6/KKQ&#10;kEh7m8xXLn1VMYsjaSvD7jsDVtAHT6jbFWrWO62WJcY/abH4H+OuD6EG0G8O9Wjs9mvSCCEmYeb/&#10;X87+AjqSJEvQhfvte7s7tDPTMN3T3YVZVcksZmZmTDGmmJmZmZmZGVLMUiiYOULMTAn+myuy1NVV&#10;3bO7/znfsWNubu5u7opQROane+89S5vv7CO+sU373iXvjxaJz1yym6nXmxC0fXZ1vM2ATpjQDh6O&#10;Mrk8Obz4VNG7+MAw8t/t2n5lUfONZ9Z3Ns6+FYX4k4P8puFX8nbfiFjzGQRqh6SkDY4tHBzvQNAc&#10;/uSRuve/Omb8yi73V45Vv7Ku/neblt+bVIo61deMHxMYUH/3soa0vqyAiqSAvqLMWyFhTzGxIBkh&#10;f3lBX1nBQIDM7Z8uSQqFiIoGi0oFPBS0dwyrrpwgN6HpTWR69W01ypq/9r53VGGQgDsNzDOybQzq&#10;6NYmYHhjfXCN28NmdtCpzVQS2Js3P5M4PODbWGtXmGuRl2lfWuDdVBvS3ZY2PZ29sFCCRtdSKC0M&#10;Zjub085iA+oJpGoMrmoVXY3E1GPwzQRyG5nWSqG002hNt6WIK9GrFSgEWAPo39YuhZPZgl0A0Ad7&#10;y1aXS5CILORKOY4wQuP6hGeqy9qpCjrLPveRE4wX4s8Qly7gF4ySFvI0EDZMNbGgZIXT01wxaXbM&#10;+hBofRrax75nY6B97tUm83rrJwJ471YAH1LfH8ICGDomQBfU62PGyTbl08kGdL52iewjlvoyUgwO&#10;khQu40Vv4gQu4kUPk2S2klXXUjXYqepbqRoXaXpQhtHHBKPDSD1mtAk+xeForGh7rnK0xDvJ/HWK&#10;0u+b1f9zQeePRNN7bH9JbqTSXpL2SYY+YC9ZgxMpQw8W2UuQA+c8TZW5SJU8TxY+iXu9H/F4O/Tx&#10;YZzYfpz4fpzkXqzYboz4bozoTrTYTrTIbciv1M9aWABHK52naG0nK+LjFK8G0o7fdafYxGq+9lAE&#10;T0Y8XkohQkwlWFglQFApQlgxS0E+0UrmreUzRR9h/TxttwpN9xpl51blt82yts0KtrWKFgWKRoX6&#10;lsmGpnszM9DJ3jZ+6YCNPuBgoOP1axqpNjg8QlanztC1UcmhT8m1T/rtiLJHrbhliYJVvIy+i5Bc&#10;TWjYfGf1Qk/ldEMRurW22tvbjV8sVdmoQN2qRMm6VNG6XAGmVNGyXNm6SsOuQcuxTNQoQ0TX8aWc&#10;2mMBhQd8Sl8993ms0KHtOWcc1ilvVyxrXKBnkWVplefqsFpTCu2zyxODAxyNDsmreoIvFb76OkBZ&#10;W+y//8btpXSiinmklF6GtnWcslG4vG6asZX5o5cTxUUDdUUvH/0BvzoaGeCgI/P6koaNt3pj9vBZ&#10;rqFtkIBqqalfooaLs6ipjbQ1/9eSAvc1+H+wePAfKnKPZGW/+LPj69+S8h16bZ+uJxmeZ7ntxLod&#10;p8aOW9uUqekkSSqUmlp4Kiq3t7Y1TY33k7E16Pk6OqaMupqNnkuZf9fMJDeT8B1EYjeF0ozBFM/N&#10;5szOFC0vgRd8HRbdRMS3UuA0vy1kOCy+AY+F/zACi+ZlU+cFx4N+J3qJvUU4P8BcH6HPdpeuj5Af&#10;ril7xxQ0B9WDWWrGoGuw4K1E4QlgXqXbJgIWfs+SCCWL84VzM+Cc4Cpgkxdzfxd/D4cOY9ENKEw3&#10;jtGJZ4Az1FJJFTRcJQ3VREZ0YxcmENMEwiqXhGERVjhM1Po++GKEGqJOl69OVeKRTVRSO4vZyeJ0&#10;0NitZGYzntZJ5XRQWO0UOG1yG5XURsO1MvDddNwQnjBKIvfR6W0sagOD1MhAdTGWxmhT2xeUs1Pc&#10;9QHmch9zfsrYO1/DbjFHyOgu/HIPFdPPJPfQyR0kXDcRNUHFIDjY/Qvu8Sn97Ix2dsHaO1mj77CX&#10;GPR3RFIfHtdLIvTTKTyvCTo9NFInGV+PWilfmMl8N5jQ2xHV2RzZ0RTR2RzT1VA60T+AnFw7ZELQ&#10;Pvy/VR82oJtNzjaxd3WyBb/cSCe2b3CHd3YmdranWKxxMqFxemyegeOcsnfP6QcnxNML8v4pkbaD&#10;nSavjNBgAdxFp3XQ6Z00aheVDGgikxsp5CYqpZlKbKMR2mmYbhqqj7oyxkBiD5icy62Ns/Wd8/Wj&#10;i631TcoCZn4IhxhhkKY3uTO7GxObG0NsVg+d1k2jlkxPFU28q5geb1qabpwfb14YnWPhDz4cQjfH&#10;0Pnu6SGXvEaYJiMGSIghBuHdBmuMwxljcyeYa6N0ziCV3kUmw+nB8Zi/J4BbMMjy2alfCmDQAfTe&#10;lg0GgOc5wKACRjhM0HaCc64ugwMLxkayBvvSBvpSJ0YLF6c7kfNzxPn1NczNCf3DMfVgB721S6Bt&#10;4QhcDG0dt7dNut4hQmzEOWNlY481QUE2LIzXrs600TAdHGo7kwpeM2DNo2T6OzLtHRkWwP0MngDG&#10;t5NRPTRYAMOvBzKxnUTopJC6GFTw2Hs5zP41dgeLUkdAlazOF61MFyNmkoZ7U98NZE2NFi3dJqym&#10;Ebq59IEtTvHybD0RDSa3M8mdbGrfBqtnjTGBwY1l1Xc7xBao2RdrOzZb+7ba+1WbOhXpWJYb2lUY&#10;OtabefTYh834ZuGjatgp3dvpAztJ3bSAKk5Y025i72Zs93Z871HaCGi3E/p3k4b3U0ZBy43uI/o3&#10;Lb+tmLHLRbkVkfwr1mNaTzKHLvPGjjMG16JbKIFV+ym9PGCB9CNgkxcQDNqNmA52eDMAdHjhwqAF&#10;7Cf382KFYdKHNhO7N8FR6QN7mUP76YO7qf1bCd0bcZ3gDGT/6hXHnAXbjBX7bJxb8UZE63XuBFQ2&#10;f10wcZjWvxnXDla1m9R9mjV8Uzh5p37Pc0Yvct/xOM99d5Q1cpD9N9hI7tlO619L7GLGtHITOjnx&#10;HQuuefXqnlmSxjH8Kr4/iLp++dr7O+F4IfVyLbsOK7/WN97tlr6d1v6g32zmWaPvDMZLNOxLtNwq&#10;1GyH9M3pbtY3EVaf4kwvk4z3Mq2PmuOh1WGIhDvon2YV9B7mDEOZo1dJvcclYwdlY1fFYx/y331I&#10;GzhP7DrO7DkoHzjomzlcRh5Q8Xss3OkGAc4IdbIGHTGgXQK0vgDtzX/cmzzkDp3sLVyeMLY4nLlR&#10;XLRPqY1ahLdBSohpQphxcIKVX4atd6mTX6WDX61jUL1jaL19WKVFcK6eT5K6e5Sah5eck6nwG+WX&#10;+lJ8RrIyturaPvpmCWpaqZo6uWpa6XLKkepasc4eFSn501WdVPvQRtW3RQJWeXyOVa88e554Dd3z&#10;ePeNz/QP4avfBC3+0XXw97YtPzi1ivm0y/nUyjpnCxr5m/gmJZa3dM3OLVDxaC4eyUEus9Dode4C&#10;mzFKQ3aRJ9so7zqYs30b2Hdb7EEqc4G5TuFytrjIq41eaKcY4gRAxDcQRh/Ca0EktY9khSuK4ilN&#10;95TpcMQK/7DfeL45fMic26Uu79BXDrjI8z3k1THu7JB6vE272WTDlbQIrMvR1aP6yaOS0YOMgaP0&#10;gdPUgZM00Ok7yOzby+o9TB+4ih++jBs8SGvlZpesxIcO+L0Z9DJY9DNBuRjR3MzPQ9yh7CioOPo8&#10;y4ORYEqO0T5IM+aJ24t0I56+PU3RP0nWO07S3YlW245SPUrUAYOwAE7UAbtAZy9WYz1MkR0kC9gI&#10;V9qP0wTzDxO0D+K1QH83Rp134Fakynqk8nas5k6C9m6iDmg3YzUA2/Fae0m6p5kmByn6a1GqeG+x&#10;Bfvn4+Y/vDP9btz03laUIidclhmqwIrWYie/YaY5EhKcEJF27dZK4x6GyCAbfIg1K9x6N8HxON5u&#10;O9qaEWW1lup7lJ92kl+0lVRGDS4i+JYQ/conLOIQLtnsiPqTzIGrvOnTjMmtmBFOUNdpXPdZUs9R&#10;2tB26hAjqYcc20KJq2YlFu4kpxwlhxzHOe2EG22Ga7HD1NBeUm3OiqZKMiba1g4yVp6SdgEy3laC&#10;TqLPzF4L2kpph8poRKgpRupJRxpKROlJRqnLRSsoRUophoorhojLBYnLBEpI+ouJ+sA55Pg9BJ44&#10;ir92V5AIVFeKguv+qsepKEcpKkRoqiRpKiWrKySqK8YD1BRilGXDFWVCeBJXSTZQTspbWtyDV7ZM&#10;Ssz9NgI4RlcjAUyQkwyUFvNTlgsDJwQjvDzSsNBVjweACbAkFnOTEneBM9uJwlnu5KW9NVXDDHUS&#10;NFU+q2JN5VgtlTh1xVhF6XAZsQB1pYjbSOJIVYUQGXFvMUFXgKSIh4Swu7SYF1iPtlqUkW6inmYs&#10;6IsLuYH54DzguvBF1RLAqcA5wSBYqoigvRC/5asXhhLi5oGBuX19yMV5+vIUHjGFXb31vsgZPGqW&#10;wANzm0X9l/zqIGZoP3pwN7J/O7x3I6SLG9jOCWhj+bUQXKpwzhUo+xKeFZ42Tp8wSBnTTR3Vynmn&#10;nTuukzmlnTKlGTGm4jMs5zwobdsjZtElbN3Ob9/80rnuuWfVk4Cqx+EVz3wK+QxKhU1rREMbRTNb&#10;xAvbpDO6VIN6dRyWXTzIQSEYj5hhw+BB3dgVxwqUa+W0eRbGvhxvV02waybadZDse8gOPRSndurb&#10;ZqpLDcW1jPS2gOCUh7UrQFuXIi0qV82rSI4NWJtKpEUpyrIMdEA7Z5DzTiNxxbwA8aYQgLQsQlmV&#10;oK3haGCUbfGyZc6SZc6yVe6KdR7CJh/wUx/M484Kg9uHQ3X/FnA479/kF9L3p/xcANuUkazKiZZl&#10;GKsShE3hkl3+okPeikMhwqEE59owYlw45zPQ4z9iLRsvLRYma5j3Ui36uYTdG+eY+tYp9vrx8dH5&#10;Bpu+TkWerGNOuUvnawufuTV557dJfeFQ3R/l7p0NPeYu3A3+nL9WvP81RxuIg23s3g52fxt1sIk4&#10;XF+CqwvDonRhhzqzRZ9fZywzacsk0gqGtIKioFcYnNx+jHV850MV7++lHSX0AqU0PC2d4jq6FtY5&#10;5xdHN+9PTjcZRNT84OJkK26pi4Eb2mPDopdndsHy7tbPq937Mw0M4E34e/CkL+B/O/9u5s/Yo00D&#10;dmmze/S5XeY8YI+1BNjnrO6tIY+28Ke7pMsjxs0p+8Pl2sfLTeh6D7o+gG4OoQ9Hnz7sv/+wd/N+&#10;+/r9xuUF+/qMcXVMvNrDXGysnLPnTqnjh5R3e9R3W+ThNewAfbWDNN+CnalDT9SujlciRisXhoqn&#10;u/PftWcMN6UNNaeAdqQ5dboze747b2WgGDtWRZ1r4q527eAHD8ijp4zJ9xuL0O7q9dr8LmGIg+gE&#10;bGD7LjeWrjaXr7dWb7YRoAX9C/BqWVu4DR+HI7ZBe2tneX9GsHS1jTnfRl9uYc+2UBebGF6qZ9Ce&#10;raNONlZ5fTDOmwMXYd1A8OTuzzQwb/DnfBbA/xecg09uLqx+z7mfL8F7zX88QB8yZ9cI8F8M3Bzg&#10;oDPa6TaKRZnibqL2LjfXL466l3D2CdVPDCL+UzXiK9303yslfa+bzm+eoWibYumTGpFYkFdUWl2e&#10;11AS1VgUWpMdXpQYmRgQ5msfbGsQaKAepKwQKq0YKawc+1I17olm7APduO8NE743Sr2nm/lAv+Ch&#10;Qf4PujlfaqR9oZ78tVba9waZ3+ikfq2d8pVW0peaiV9rJ36rm/y9QdoTw6THav7PVDwFtQKkzKLl&#10;zGNFDEJBX0An8IWy51Nlj2eK7o8V3UD7XNXrtZqPgIaPomGgtlnIG7tIV/e4iJDk/JSctpKS8dqS&#10;mar0lco4dEUwrsQdl2dDzDah5hjT80xx6YA3AMwt6IzPYLJtePZ3NdNyJdNiOePNUpoFYDHDeiHd&#10;YjHNZDHVYDlZG5GiiUrVAuBzTNAZZssplgtJDjMpntPJQe8SQjoTE+NDUs2swsXkHF+KOwjIeQsp&#10;hgnIRQpJx2jpFlgalwfbNxcGjvTEzU4mTE2GDfb7tXUG9dT7dhS/rU1+kxuoleAsH2wh5mUg7K4j&#10;7KEh7Kks5C4n6C7F7y7B5yHG5y7M78Ev4vNK3PelhO9zKZ9nMr5P5X2fKvk+VfET0A1/KO/zg7j7&#10;C/kgcfUECbVEUYUYAYUYIf10IfMcQbPsZ/opD3WSHumnPDZIva+X/IN23EOduCd6sc/0Ip9phT7V&#10;8H+u6Seo6Sun4y+n5imp5C6l7CWnHqCsFaauFa2hFS0nHaClGGGsFmOiEGkiHWyrGBlikpflUlvg&#10;WlXlVdMR1DYW1rMUMYAK68MFdBJ8WkkejRSPOhjPKqJXFd4bFsA47yowjncpIfgkbiRHfKwPgobc&#10;oRHTm34VaEzzekTzuFtnt93gsMvupN99t92FUaO33iF7Mqp1Pe5y2BnCLU2kZxfR05ppyZ2okOpB&#10;u7gSJYtEIekEQYEUsddw1mWpZxlyfGny/xWpcq958AQwL+QXwPO7PNcLACM5Mnx33DldHqAPJoPx&#10;7NswX0Ci4MMkoUcpIk/SxZ+DTTAfnqYknCX/OkP+VabcK9DJlnudLvU8QfhBLN+9NPEnmVLPc+Ve&#10;58nzgTZL9lWOPF+eIhzVl6X4F+68b67ia0C+wl8BRjKUXmQovQIngVNSC73OFRHOEBOJFxdbzcm4&#10;QcxDm7QT6vIhbflyHX3BXjnmIE6PKRfnLPhvcc640D4D2qJAa0SIi9+Y7S0Nc/bUEjfhv2f56lsn&#10;vh+s7v2H68sfrF7eM3rylfb3f9D85tfaX/9a78tfG37x74Z//l/2P/zR7dEXofwPU2UFSrXl6ozU&#10;GozUGwxUemx02t+oNhgqVGlLlKmLlaoJg7ZcQ7RCE2yKFKsIFyjygdWCxRcoChQp8jdqixdKPy1V&#10;4ms0US3QkgmV5Ms2153MTYdYJIhLv2SRdilwBOcul7C3QdrmYI7XcCccLOCYjTlioWEYKMBgdV6E&#10;o5mfiWZZqE9HcnRLbFhvUsxYTuq7wsSFumxKf/3e8ugNBQlxqdAGB9rcgrb3D0mctVXqAXnn/daH&#10;A9rJdNdicUJNkH2iuZK77Etj8ScGks/NJF5ayAk5a8j5yQi5KIi4SL+2F3/6RonPzkDWU1fMWfyh&#10;iayQB5zfWMBXgt9Pgj9Akj9ISiBYRjBEVihUVihETihATthXQdhTQdhdQdhNTgROGQ0mSwvC6abh&#10;hNK39hcWwMK+PAH8WQP/2LnVvbcq9xftreX1heOABX1vTTDc3triOz4fywsChhEOFBMBBMNKACAS&#10;Ii4WJSYWBVpxsQiAhFiYhFiolGiwnFSovGQw+IovL+4nJ+4tI+opI+whK+yqJOYmL+wgzW8n9uIN&#10;/xPTlw/0n32v9+R77YffaD26p/n4e92n93WfPTB49kDvyUMDgMArO4DQaycR/rfgSzz4Ti8v5aco&#10;EwC+04MVSgh7AsA/UUSFPEUFPET5PcUEfMQE/GAEA0WFg8TFwiQlIqSkwMKCReDiNK4irx3EXlsr&#10;iTkbqvha6/iNNr1bQ9Gg009w4O/u8T6TuU0hbpPQ1+uMazb+PR1zjZ9fG24dTY/ItdWPUxUt0pEt&#10;05Ys05Yu1ZLgRa/+rC3RFC/WkCjWEAMtePXWa4tUaolma0uHasjNNlaDL5Q7bNoWkwBegVf0pQ+Y&#10;0XJH3RJT5Tx1iVpD1QYTjVJdpVJdhV8K4CpTyWJj6QQNkfQ3motVBdAaHdrf2Sdht2io63361Sbx&#10;mDgHMZc+4cdnskMiFJ6VvZEvM5Et1Zcs0Ra7ddXSGXKCkfz3C9VECtWEAEXqwgBeGd0STVGeCc5R&#10;hDMHZMq94JEr9zL51dcVioI1OnLJ8sJZxhrktmponwvtMKF1CrKnIdPVPERbIllPMkLqfqG2ULra&#10;yxJ7lQhtQW/JR24C981++LP+t18Ga6i2J8bRxodO6Rhohw5+V2zPdLeGuSRqiFW+Uc3XEAVkawpl&#10;acHJnzM1+XPUBPJVhEpVxLIkXjcbaZXoqsWryNf4up8gF6EDDsRFcyea0y3VEjVFKwwVSlSFmvSl&#10;c2WflWoKFWvD/jhPT6xQR6JYR7pcS7ZSU7pCRwL89qvSlWm1VMtVfp4i/5/vwgSvRk2hZZVPqNef&#10;sPdgl/lZAP/wowD+SUTvj3wifP0e+8U1+k8A2PveDv7/IYB54vazu+UJ4J/xowDmwdO9v+Ri5atL&#10;xNe8Yrfw2cCBpMcQ+cUV+ukngiDEkIS4CjA0yfdYwXPEy2uU4OnSy53JR5yhb+m9X9F6vmT0fc0a&#10;+Jo7+MXW6JeH099fLj/9iH4NJ4gm3OaLJgtAhFcfMc+uVx8A3qPBqngxu/fh+GDSt+DGP+G//QhX&#10;R/72PQY8jdtoZnj9jz7hHn7A3L9G/nC1+s0F4s836C/hpwQO/KkAhm/2tjAw8dltoeLncBAzgPb8&#10;I+0Zjw/U5+8pz3h8or+8dcA8+O/avwhgAI0Phs4P+ER++ZH0AvCB+Jxngq9xT+64ueUD9jMfMU8+&#10;YZ68Rz78iH4M4Z5BqMc8AQweyDVe5hwrfo56cI3+I4T5LYT7CsIKXq0aXCBjF+oiIi0MdF8LeWrr&#10;9OUkIVuyJkpdCZ32OyPON/0BUK8fNOh6Uqk56Xuv0eRfqxX+hR0mC3VaQEtun1Zdd7nFTkm+v9N6&#10;c88u4U/WGd85F//BLPGeVVJA3dwWBK0dnl7sr8F/d7WJgU440Pnh2eWHZdqeiG3K76ybfmVcfe9t&#10;8ffmASru4fPsg1nC0QMhMyndUH5176fKVmZ+sY1D0xcfoKsjyC+++nc2ib9yyP9nj+b/z7bunyzq&#10;f2tS8cSiLKgYQdiAllbWbc08pQTVxF7pSYs6iAl5y4iHywj5wx8HvxDAErLBDwTsxHUDUlpm2vFr&#10;DThyC51Sil7+ewKYF27I08A8eDK4EYdtIRI6qJQeJqN/jTO0uT60szm8uzW4s9nJYVYTMNlzUxH9&#10;XV6NNY7lRTZFudYFBQ6lpZ719SFdXYkjo5nTMwWLS8UriBYqvZ3B6mZyAO0UejOB3IAl1GGxZcvL&#10;FShEPRHXQiO3M2ltjM+CGYzwqguDto6ABespRSzlLc5nIZZL0NhR+lppw5CWsrOmuKv8Kx+JlxHC&#10;AuliUvn8glGyIt76QgaxekbYlFBqhgcmzY5eHQixxqE99EcOGtpj8wTw+59FAB/SPwvgUzJ0SX9/&#10;yjjbpXw64kIHtCPwr85cF06a4WGiwkWcyGU033GUwE60CCdGhh4jTwwRpYaKH0YrQal6UKrphzTL&#10;i2Kv87YE6BgBXeEuiV2TBW69vsrDNq/n9L9Z1vuqT+k3w7pfLtg+I3qLc8OVt2PVd+LVdmNVdmIV&#10;t6NkN8LENsKFdiOFTxMk32coQvnqx/Fw2ufDeNmDeKmDOBnQ7t9WBT5KkIO971+3J/EKp9GKF8nq&#10;twJY+bg7idPZFGESrv7aR0UsWV46TVYxRlI5SELBV1wuWEomRU061lbK3vY5GDIp1PEoV3WpkrNv&#10;VXJuV3SsFDNpUrOt0bTO0zBJ1TPZGRuHjnaPCYgjOhIAne8yR4eTTSyDRVWzJQ1rpC3bJGwH5N4O&#10;yLs0y9q3m/oWGzmXufjfEAgf1omk6c7JuoLBnBQ/BQX5f/6Nw71X3g/EwL8bs8QMq5Tt6jWcK1Vt&#10;i+TM82VNimVNqyTNssT0HV7IKv7wUvKbp9J/eOD2vVST6tsOGYcxXe8KpTfOP7y0efmq0MOZ2dsG&#10;0dHQNpWxOvZhg5rs5hhuZByqYfDsV/9fqJSWyZ+e6f76Bx9+BU8+2UBJ9RwLBw9xucWqKvBRmB3n&#10;d7lLTY/y0hB5foBetBQSUP6PP4VIqFp/w5+q7hCt6uglb+uj76Mhaqwt/1boqZ3UcxsNAS3B3/1W&#10;5+v/MRNjovP//qpF7zust1ajwvOthMhRG7sMSYUibZM6u7fB2roFObk983ONC9Ol82MFyJlSCqKE&#10;gsxYnsxbmsmeeJc7OloyPV21uFi5slyJQtWBdxaL3k6jNBHxtRg4Bhe09Tg4MLcBjwWDLWRiG5V8&#10;J4a7MMusTfzZAe76CHuyvXS+t3xzSTo4pRE28f24lTYcth5LqsVTGojUFiKpDYduwSAbcGje+YsX&#10;5grnZsDJO+jUVgoJjDSTCHeATfiKGFzDIqZhBV+NIVSTCdV0YgOL2MXGj9IxSxQUi03e4VLX6RgG&#10;DUFgLE5ghqsmmxsJy41UQjuL3s3h9LC47VRWPZZctYprwlGb8VTwNm8lEVspxHY6vpNJ7GMQhojE&#10;YRKph0ptppPqaIRGBqqHtTLFmtu7oF78KIDPTui7Z1zMJmOIhOomrPRQMb1MUied1EEmdpGw76jY&#10;JSZq94x9dEY/P6efnjP3TrnMXfYKkz5KwPfh4ZLDt+mm4VzTfQw4IHh0nf1uk9vPZbRTCbXoleLF&#10;6ayJ4eSRvuTB9rSuhpqRtjn0JIU8y0CPHXBWPl6tHd9sLq+TRtap7Vx6I/gBMeAawKMUyhgJ3zTz&#10;bpmN37pY379k7h3hD0/wO0cE2g52irIyQsP30WmdDMaPApgIaCGTmykUwK0FJ3TRsOB2BqjIUcoq&#10;apfGOt/YPN/YP984OtvgcPELqNkB1BJc6pjLnN5Zn97ZntjafLe5ARhis8AdtaJWWhFz1ZND5aOd&#10;fcgZyhb1eI36fpt5fry+ebKG3aZPsAkDNFwPjTBEpw/RGKNU1jCVNUiFa1F30CntNPLfE8CtWFTF&#10;3HQjcqX/tkDynQDmed9eKgmMgE2wBvBsAWCTZ9kHGFQwvwmFqJyfKZgcTxgZSBzqyelubuirX5rv&#10;P+AioUs2BG1ff9heO6JhWEgUdYnNWj1bx0Ab6A+bhM0d5iRptXF+vHZluoWCamORO1i0Lga1n0Yf&#10;ofwNAdwJXgx08GMlAcDPF9BDg6OTuynkfnBr66y+NUYbg9RIxTTTce1sUtnqQunybMHcRO70u5yp&#10;0byZscJ5OMl28lBP2cpcB4PUw6F1sSiATiZ5BE+gzMIOONc2MFXPocTMtf6NZ62BU4Xqm2Y9hxZd&#10;p2bdt00Gbp1vgkbdUpciyimJrZsp3ZTAKlZ4w15K71ZC905S72H6yGZ8z2Ha6HHG2En21GnO9FHm&#10;xG7KyHrsADuqi+BTQfAtI/lXMMPqN+PaD1L7jtJhtbad0LkV38ED9PeS4RS7h2n9dwJ4PbqdGdrI&#10;CmvajO08TB28s788AcxzwAdpgzspfZspvRvJPetJ3VtJPWATDB6mD13lTYL57NBGonf5qmPutHnS&#10;pGnCjGXKZnQruNBl3th1wcRZ9gi4Lm8NvKhfHjwNDOZc5o//PQEMLgpgxrSSw+pZsW3g6tiAyn7z&#10;yGYjrypdx3wl8xRxnRh+lYiXCjzKtexqDd42m3kC6gxdwBxAtb5rrbF/pbpdu4Y+xtb4PNwKSrG9&#10;TLXYTLXcqAyHFnohGvFyaoVT2r+e3nWd2n+TMbSXP7RdOHSY1X+c0nOTNgDlvbssHN4s6N7tnDqY&#10;Wz0iEfao2B0K4piB/MjGwuV+94nQFgLaX/6wM7PPHjnbXbk6Zu+w2I3FPX5WCXbKQUFGyTHmiUlv&#10;InMdQ8ucAuucApscApvsglrtQttsw5ssQquNAov1/FJV3ZO0/KJ0/T1VPUwl7ZSFzGSFTGRFbRUk&#10;/NWV44z004wNUjU1I7V1o508yqIzRtNrUG/j+5XdqiRcq4Xcmp67ND9x734VPP69z+B33gPfuXZ+&#10;51j/3LlGzL1G2iVf0ibeIrQwu2V8hbO/dn1D3FufJi6PoicmCIujWMQIAT1MRQ2zkUNr6ME17OAa&#10;cYhNGiRikBza2i75eHf+/XYLtJkJ0b0/Yk0hgiFE1oZo6hBd7ZqudsEyulxzv9hIgM66rnfGDxiz&#10;a7hZJmaKS5jdZs7srS/enLKvwL/adjfg/zPBMU77F7ZKB7eyeo6yhk4yh87Th84yQGfgKHvgIKcf&#10;DF4kjx3E9h7mdX3sHD7tbMBmh44Hmk966iHe6uEc9VhOxnt+1gcRdjvxNluZVoeFtlsJ2ocJ2sdJ&#10;uqcp+hfpRleZJtdZpjfZZmCEp3JB5zzNkKeEz1INwC4w7SBeazNCmRMsxw6SBS03RB7s5QHOther&#10;sRGuBHbRAqR4AngPnC1RZzteaytOkyeAD1L0TzNNLnLMTzKMN2LUib4SS44vZywfzFveW7Z/gPMQ&#10;YkVqbKdbb+W8Zae7EhKceuwUBx1VJ99qobwN16JsTlNdzhLtNsLNmNG2mxlBp0VZ54WVh5mNu8lw&#10;gW3w1kO5F6A98vE+RdSgCm5k627iwEn61HXW3FF013FM525cLyeumxbTQY1rZifWbqcV7yXGnyYH&#10;nCU5H8WZHSUY7ycZMCPURwJ0faxM3hjYmAhoWT/T8RJxsBV2UJdw0tINU9ANl9eMUJeP0BYP0RUJ&#10;0RUPU5ePVFaJlpQLFpXyFxbzFhP3lZMOUpQJkRcPkBHyef3QTvCpkzi/h6xEAJwIWjFCWSlSSTFS&#10;XztNUzlRUTpSUTpcXTFWUzlWVT5SXipIWS5MRT5UVSFMWS4ILvcr5i4i4CTw0kFUwE1OErbIAHBy&#10;0AdnA31e0LCmSoyWaqyuBlymV0c9XlMlSkUhUFHWV0bC47bY2VtpcQ9VhRBdDTiSWEs1+jZxdCxA&#10;TSFKXjJYUsRHTTFcUyUCTNDTjOUVBpaT9JUS9eR7bsf/wl5UwEVeyk9DGZ6jKBMAxsH8WwcMThWj&#10;pRKnrQq7Zx31WF3NKCV5HylxR/7XJjwB3N+PWllirc6SeMYXPUcE8CwvdoFMWKb9TX61Hd67E9G3&#10;G9m/FzVwEDN0GDt8FDdyHD8KBnlKmBPQRvNqILhUoR1KV21KV62rsXb1ZOca6ttCikMK3ioYZeaG&#10;MLJf0bNZ0rGbUXcaV3IbkvbpEQvsEApvEQmoEnpTIWJdJRhcLRBfI5jQKBXcoW7dZ6i96Ka/6mu6&#10;6Go/aOrUp+83ZpYwbp44qBs9qpkyrpE9pVU8p1e1bNS4ataEtmzA2tTi7SvwDkUEpwKCUxHBoZzo&#10;UE+0bwPQXdsJ9jWrb0oWjfMXjPKWTQsR5sVIi9IVsyLQAeM8N4y2KsfYlKFsS5fe5C5aZN854NUf&#10;A4LBCIA3gnYoxjqVwrHILlW3Dpingf+qvdW9PA380/b/TgCD9RCsignWhTjrQrR10apt0Yp96aJD&#10;xaxjzZRr04Bba4tnZ5RJoZZYsIZKvKJu6r3XtpZOCa1dM+ubZ+trOzQScZdDPtkgbJFnbuMs5864&#10;szwBDGfxva3JerG1+tMyt3dq8y/G92f8wvL+FxyvI042sYebqOMNFK8MMFxaeH3xcH2JS5+lEGcw&#10;uHksBYNj0BeIlK6ppaLOKbeUjieq/sL6ofLm0T8IGFq6xK2g13d2Ljh07g6HtcelbDFRXNIchzCx&#10;QZnapk/zFC9Y8M/sLM/78tQv745+OuGX/OwJgKN4h//Vvf8E3jl/ySFzDrDPmAfwBPAuc3GHucgl&#10;zbDJMyzSLIBNWVijL2+wV7c5qD0u7miNcLxFPtunXp4wr845N9dr72/WP31Yhz6sQaB9z4WuWXA5&#10;4SMSdEiAM0ufUz4e4i62EGCR+8yZXfoUYI0wwsIMkJY6kJP180PlE90Fo+05I60ZvZVxvRXRgP6q&#10;2KHahLGm1Km2zNnOHJ4SJs80UGYbCZO1mHeVAOxE9TZh8IA+frOxDB2i4b/+PkCB/gl7GjrAgj60&#10;j/m4t/ppB/l+Z+XDFuJ6a+VmB83jeht1tYW83Fy9jRL+S41hMALGAWACPGcTceuSbyv1/qiBAbyR&#10;v8EvFO9/wcUGkvequw00h9Xv5doc4Io7c0QdO2NPw1fcRJytwwHKZ9vEwyPG+oe9ZsScQ0qO8JuA&#10;B9rh93WzHuhW/qBVd1+96rFm8SvNZFmTaLfwzJK6+ub2ivrK0PEG54V6y4V65/kan7Hi4J6MiPrY&#10;mNKw1HC7CE/zKDPtEBVFP0lZb1H5ADG1cHHt6OfyPuJ6ERp2mTrOeao26ZImsSL6EcIGEUL64fz6&#10;YXx6wfz6IcLGERIWCXJ2aRr2CZYOQeamjgZ6VkYGNqBjY+Xm4RYcFpLo6x3h7Rnm6R4CNr08Qv18&#10;IoMCYiOCYlLDosuSkjtLiicaauaaqmbrCqfLU6eLombzg+fzvBezXZYybBEZVtgsS1KeFa0ILv27&#10;mm51iwUi4y8gs6x49heRYQ5YSTdbTjNfSDdfKLKeLTKfzTOYz9ZcSldGpCmiUhQxKWqoJB1EkvlS&#10;kstcSshYSnJPXGZdSEZWYJ7Jm2gp7RAROV9JGX/weSbL720ulxBuWlns2lvu3NHwtq3bs30soGM+&#10;rHM5rG0htGUlfng5fnQ+dmgyqm8wtLM3uK0rpKMjrDPNIjvWJD1QJ95VKcxCwtdAyE371Vu1l/aS&#10;j9+IPjYTfmoh9speWsgVfASKCbvx8b+Vkg4UFfORlAgAn9/ayrFqMuGKooHgw15AzENMJVBBL1ZO&#10;L15cI0pAMfiFnP9zKR9h1WAxVT8xFXdxJUdxRUt5NQsNPVszIwcHHRs3bTsPPWdfYy8/s0B/s1B/&#10;43A//QgPtRA/jahw3YR4vZRMk+xqx6rhkN7F5Om55InphJHpyP6ZoK45n5Ylj0akax32bQ3VvYHu&#10;Vkd3r6F6VJG8KolelTifcrxXDeltE+VtNdM3cych+qbcD+p0hIaMoFFV6J08NKl4M6J01Cu/36m4&#10;362+2abCbBBd6+I/HVe6mrA+6vE+aEo8rK/k5tUgI/MbDFyzpPXiBSTTJSXyFEQzpF8ki99PlX6U&#10;qfA6XYH/l2QqCQIyFAVA/04Dp8m8ypR5/Tk899YB8+zvTxUvz++Czi8FMODOE8Mpo3/kLiw4Xepl&#10;liJfuuLLNPlXt7G8r9Nkn8WLPYwU+CZFkhelx5ej+BqMZ8i/AC3o82J8f0mBIt8vyVXiy1R9lSz/&#10;JFeBP1vqVZG0aLGsdJq4SKmh/tFQL0THX9PRxJke1Hgbab6Hix45Yq/QqTMsBviFvHzKQNzQERAT&#10;Da0ToR0KdMa5IE7j+qoqQ5wzbXQzzTSCxJ6HS76OlOYPFn/hI3Df5dlXjg//aPPd76y++neLL/7V&#10;4Lf/Xe/X/4/Bb/6b+R//0fn+7wP4v4+SfJ4g+zpHXbRQS7xMX67aRLHWTLXGVKnKWKnCUA6MlOpJ&#10;F+tIF2lLFGhK5GuI5qmLFagKF8i/BpRqiBfryMbLC8epSU9kxkMMAsQhn5FR2/ilfTrqaA23y0Gv&#10;M1bWqEtHXNj+3nHKxZ1xseccLH2uP/6tue7rH0z4HloLPXERfx2sLBWqKhWkJhamK5VsqV7sZdme&#10;EDhVmoVtr6cO9m7NzR+h8Jck1gmOtblM4cwStxCsA/wObYYy3TbTlNeeGVbkbOIvx28g8kRTXthc&#10;hs9ITsBEWdBcmd9E9qm29ENV1Vc6+uJWCgJ2MvxvpflcpF+7yfB5SvP7yggEyAoGSgsESQsESAv6&#10;SQv6wAmfhdzhd6uwu6Sgl7ig921B31uV+6MD5vXBb4y/SN9bd3vL50K5fw9poR+Bz+B161Z5/EUD&#10;g4ve4gsQE/TnISLkLy4eKiZ+GxYsHnxLoIS4P0BSzFdSDM5NDX7DwPZX1J2HkqSPgqS3vJintIib&#10;pJCLhOBbHqJ8jkJ8DsKv7AWe27x6bPHsvumD7wy/v6f/5Z+0vvhC96uv9O/dM3z06A3fS3sRQRf4&#10;nBIwtwHBblLCruAM4gLOEvzO8iJe8oJeMoLekvyeEgKwGwaLB8sQee0kJewiwW8r+cpcV+6tp1Vs&#10;SWLjZMcsdPr+bG1tnYDlohHrOMQuGXnNJUF7zBPM9M50L7uzCl2U2OlllaEqmiL7ipdVuEJTrOIX&#10;bbmGeLmG6F1bpi4C/+GCulCNpkiZlki6lnSsgdr2ytzFJmeHTdlm4j9sUz8ylrD1WTFq/Lk6cMRq&#10;mZZsmZZciY5iiY58mY5cuY5UlbZYlY5olY5wha5whZFkgYFEhoFMooF8bbD7CWIWOjveJ6D22fiT&#10;bdKHPdoxbfGMNA1to3dG63ItFDN0RIuM4HLCZbpSFbqylXpyuYoiMQIPc5Vg0QvIVxEoUBW8M8Hp&#10;Ms8y5V5kK7wCvxPudpWoCmWK3C9TFChUEY2UeBaqJNIc7sMa672gIM8pyAPMHGeys8LfLvONcqI6&#10;f6+XUaO9ap6xeKT842iZZ9na0smqMi4vH795fN9OTKg2Phw12E6c7EX21R+vjhCa8pN0JROVBAp1&#10;pMD7PU9HPEdHBM7/rCtcpANX8y1XE8sQe9lspFWgrphroJlgqAXed9Am7Zw094k6X+NrlaQpXm4g&#10;X6gi3GaqXKLCX6wuUKQlmKsjlKcrfCuAJSu05aq0ZKp05bLkX9cYyteZySZKfVFo8BWjUgPC2EII&#10;yU+YJx/xX34k/OED4Y8/CuAHsLv9a/V7xwfcl9foP91g/gx7X9K3YOQT4evPuveX/Gh8fw7P+/4f&#10;w4sD/iUfbjXwe/R3gBvUPR7XyO9Ol74/Wb5/gXx6g335icgPUYUhugTsg9cUYTgKEF36Bi20P/OY&#10;NfAlpeM/iM2/xjf+G7b+f4GW1vG7zeGvT+ee3CBef0QJQBghiCACEUVB+wkjcLXy4nzxIUR4+lPL&#10;+x79ww3qe8BnlQvvfcqrrXu9+uBqFRbVN+hv4chgEjj2/udM0cTbu4Md8I8B0KTHt3HMTyDqnf19&#10;+iPPQQsL4L8FHPV7Z3/p/BBDAGIKwtxqYHiQ8uqnGpgXGfwBtPinH3EwPAcM4Z59RD8GLwkI//xO&#10;AH9Cv7zCSlygRS+Qj66QX75H/+kjGtyyzAXCenchPsFOUfPp4zgbZ0JH5/ZYH6I8tj/BZLnCYrvf&#10;96ozHOqMhAaDN3O1exzudVjeK5f5zz7t77ejpaFRt0/LwfvsBo/0xD/peX5tk/EHi9x7zhVfWGV9&#10;a56oHVa+CUH7F+/PdtjQzfYVfQk6Zd/sr5+cnO1eQtq++b+3qvrHN/V/ti791jThlXl408LmNgRV&#10;DtIM3PPVHVJsgoo6JsmcratPVxB0cFXb8u4bm7j/6Vjwx8Duf3Np/Rerxt9Z1H1hnK/m3zRJ/bRC&#10;OnFxjXz5RFbopa60sCP8OSIc8qMABu1fBDBcQF02+Lno2/vi1hFlA12EjWokvp3FLFpe+Jn3vaOR&#10;TGggwYV7QZ8ng3njlSvLVYiVGuRqHRoOSQSAXdVYVDON3LPOeXe8P315OnKy38KhFyKXUqbeudfW&#10;ulRVOZaV2RUXOxaXuJRXeNXU+jU0ZoxPliwjWsm0XvZaH3utm8HuorO6mMwqJGyawaVbaHBW2GYq&#10;6W4ZoMMzwbzNstXlnPnZ7NWVIiR6kMwanicaaLtrSLyV4/MWexEiIpQiJpEtKBClIO6nLaAfqKY7&#10;H+dHzvREp9pSy70h6iC0g/rExUB77MsNxs0287MA3uMJYOqdAP50RoYuaR/OmDeHdOiYDe1gDyar&#10;MVmOG5lGJynK14niN3GC57HCh7Him7Eya3EKzDBxeoAA109wP0TqMFRxP0bvvNQbGsmHSP3QNQm6&#10;Ib3Hd+53J3Kz7em+8ix30RnDH8Z0vx3U/AIwYXgPaf+K6S+1E6X6Icf0JtPwLFnzIFZxJ1J2K0IS&#10;sB0puRstvRcjsx8rexAndxgvf5SgcJyoeJKkBDq/5CRe4TRC9jJBaS9FkZykftCeTGyoCTaK0hOP&#10;VhHLVJDOlleMkVUIlJH1lJP0VZaI1hcLdRa3dXyhHCFlWqrjUabsXClj26rk3K3iVCth1qRq06Tj&#10;mKdmmq5jgqmsgVgsaHvtmoo9xSOgnY250rIoFd0UecN0Qa1qiTcVT/U6xGzqBMwqRE3rdJyTVEzq&#10;/COh8zPokA2dMqEjNnmg3U9JSfM/vrD9+rnpv31n+N++sP7n+z5/FIi8L5v0SjVLTL9E8U2dhn2D&#10;vHWhrJmrgLLaYwGZ715I/scPDl8KV8pYN4hYjOl695p7S/zqv6v88Y8eyjImrx7tLIz21+QuDDZC&#10;R+sQhwax2HX+oRYPBTxey5h98ULpf/zJ4YGw9m/vGX7x2FNMzvC7x5X+AdDVIXluELra2SEugg84&#10;aJ2eaGFp+uCpv7CCzq/vuTxTNL4nrvaNuLnUG0VBPQM1TwP1GHkhV1NFG2cVzSRTxal4a/1/+lWj&#10;/v1CsT+6/POvxqxNkl/xed17mKqgES2nFqZrEh8ZO7i01LIw04BaqMQvl5ERlQxsJQ2TNTeRONQX&#10;09aa0NGROTxUODNdvLRUgljpYTO7WYwuJqyBW8jERgIOfouhkQ239bB5QbrNJALY1Uoh9RJRtHXc&#10;yQH+8gh3vLV4vDV/eYI7OqPTdykjBEQXOARHrMOTG4jkFiKpHY9pxaLqMHDOZ3AengAG5+xk0HhB&#10;wHenBYAOPEIg1i9jG1ZwNShsJQ5TQcJUkVFNRDgCGMkibe1vfLw+gq73z0/XuFu4Kcxg5Whdzruu&#10;1HcDaWPDedOTlaurbRT6wNr26PZhB4XdReP0MDm9LHCD9A4GqYWCaSOg+rDYfhyunUCoJ+NqKLhG&#10;BqqfvTq3tvQXAbyLPjmmbZ1yUJv0AcJqN2Glm4LuYRA76SQ41pOEHaFgZqmra4cMcOMXF4yzU8bB&#10;CZe7v4ZmM97h8SNUSj+F1E0mwKqShOuiEHrp5D4mFY4ZZVF72bRuJgUsBtDOJPewiU2I6c6F4fGl&#10;4anJtrGu8tWpViZlDkdfWtkgj28z+3bWOjbXujmcXgZ9kEAYwqLa5iaQ6+T99zvH15yDY8LBMQ4W&#10;wLuEKQpiiIbvoVN/JoDbyODxUsADb6eSOmjEbjqul4YdoCKHSSuIdSLzmLt1tnF4vnl4zOWwsIvI&#10;6QH0Qi8RPUQnD7NpIxz2ABN2z9006vTuztg6Z3KdPbfJAk+gAzE5hF3AcwkM9MIeBbW/TV8/4uB3&#10;mVNc0iAd303Fj7JYQzTGIJHWgyP3EEh9dHr/Gnt4a/3vCWDwaqmcn2lCIXhC904A99MpPxPAYCag&#10;Gb3agkG24dBgBOwFR8EVhbnsegqheHE6p6uhoC6/s60YNdu1SZs73MGdXq2x96hoJgrNQHC42Itt&#10;ErSBvVnHbe+xZyno1qWJOsRUMxnZyiSAnwtcOZtKGybTRklUwDCFPEAl9jDwXUw8eCXw7G8fjdhP&#10;IfSR8QDQAQwyKUMcWg+L3ErFNoDXLQ3bziIObMBKuItFaSCgwMKSh3pCmmt9qkuDm2pShnsrkYuw&#10;lWdR2unEJhKmDbmKIbNXJlZ6y1uK/eKTDRzTVcxrtR1H3vj16bn267p26bg2aTnX6rg0vAns8Uic&#10;Di4ghVfj/UrWY9tOc0dhB5zUc5A2uJXUt5cyuJXYz43pYkd1rcX27qWOnuXO3BQvnOeO7yZ100Nq&#10;8T6lRL9ydkQj2DzOGAQtYC+5BwA6cPJnnhKO69q9zfa8Ht3OCGkAgJHj9GGe+v2pAAbspw6c5Lzb&#10;zxreTuvfSO7ZSOgCbCV0byf2bMd3H6UNvc+fgornLjJGmYF181ZpA7rh74yjkW75m3HtZ9kjJ5lD&#10;4LrrMa1r0S2nWcNg8yh94DCtHwA6YPMka/jvCWDAXuYQN6GTEt7AE8Bov/Je0/A68KyM3dotfQF1&#10;hi65CqZRr5V8fxBNENZIEdfJkDbgUaD8ptbgbYd1QL15QI2OU5um4aKF4baf+XWCzVmazXqqDbM4&#10;6GayDWKQISR5p/4dI7nlILHzJnd0Lb1rK7d/N6N3L6HjNLH7Y+67y4LRjfye4/6lixXCByb7gkvb&#10;o6xuoqd3UJOHmIkPrOWP3BXoCAsdoS63Fq/3sWebDMoyKj04x00v2EU1KMo0KfVNQo5VRMXb8Dqn&#10;wGYb/2ZL3xYz3zZT3w7TgHaTwCY9/1pt30Qxy1x1rwrr+HKn1FSrGC9ND1NxC3U+U2V+e9lXjqri&#10;Hm/04mzNUo3gP0WLN7bNKm2jZjURg4oWTCO7JF3L+R2KBF2qBL0bH72t5fNtF/Fv43tb+dQiQ8Qu&#10;wzC0yjO7vW2ROUXbpRxfc6+uqSd7yxzSBGlpCDdbNzHUtDDVhUMMM4ljm8zxLdbYBn2SQ5ykLZO2&#10;VneP5s92uy/Zee9pER+Jbz+gjCCiAUTRuhXAGtcMrSu25c2G/81O9vvdtqvtifP11WM2boeG3CAv&#10;sgkTTNzYNgd1yCW+32BDG5sQln7UM8st6OGktIEf/Xnm8EUG3J5mDR7nDB7mDhzmDB+mvDtIH33f&#10;OANNr1wNti+l+vV56o156LAinRi+FhRHfYKNGtZBieKrvp5iclpsc5ppcpZqwPO7vDTOlxnG11mm&#10;oP83BTCA54nBNDCyFanC8JcieYqshSrwJoO9YA44lh0kS/QW3Y7V3E3U2U/WA+wkaG/Ha9354MNU&#10;A/jqWabH6UYHKfpgwkGy1oLVt4uW3y7bPUZ5iJLD1NmJFuw0J3a6KzneYdpdq89UbMpWbiPaCsr1&#10;vEyyYwUarCe47efGXpQUnuRV7qbU7yS2896AV/nje8mdlKBShGvGytsskl/VdtzAVeb0x4yJq+SR&#10;/bh+TmQXNbKVFl2/lli1l1qwExN6nOB1mmB7HGtynGi8n2rEitYcCdaN83F0snYyEVQ1uCfz5gd1&#10;rXsakk/1lVW9FLWCFdRCNGRDdcVDDUTDdMTD1OQiFJUi5eRDxSX8hG4zqynKhKjLRyhLBssJw7EB&#10;knweQs+c+Z868r9wFhXxlpULUVWJNtbP0FaNV5QOlRELkJcMVpEP50lceakgJdlQVQU4vlZdKUJF&#10;PlRBOlBWwk/wlYu4kJesRAAv/Bd0wBxdDTgpNDiKJ4Z5Z9C4jSFWkQ9WV4bLBt9W/A2QFvOSEHYX&#10;F3K7zf8cpaUaraMeCwAzZcR9Rfhd1RRDeUWCDbTjDXXAaWN4Dlheyg8cKPDSQfCVIzicNwJasDaA&#10;mmIknNpaKUZTGQ5B1tWI09OK1lQL1lIPUFFy19H2jI2tHB7GLc7TUfMUnvEF4BYpAPwSFUBcof9N&#10;foVzrsC/rSS6VpPda6me9QyfJqZvM8uvZT96EMCLD96LGtiJ6NsK69kI6aF7tG74dx2GtZ9G1RyH&#10;Ze8GRuz4em75ODOczOkOFlRbe6KFG8YkEKEfsagdN6sdO64dMqQR3iOf1CaZ3CoV2anqMWphOO0i&#10;R01QWQ2TXPLTRPg5zjj5dOq6Nig7tKv41An5NgqGtwjHtYumdElk9spkDCikDSolTGgnTunHzRkn&#10;LJmnIS2LcLZ1RLsOskMX0b6Z7NRIcmxAWVbM6OVMaGXM6ueumJWsvikDIC3KwTjaqhJrUw3A2FUh&#10;rIpWrAsQNoWrtrBwRdoV8xTvTzcxjmVwAWDnCgDaoRTtUPzL9tb4wjP/ur3VwL/wvnf8QgAXY2xy&#10;cTY5BOt8nHUx1roMYVsz61g/7NzS6d3VGDwYbF6oKxOoKhckJeUjKeNv+iZxsH9lg3vw4fLjNovN&#10;wiPPtigfD6jHzPlTztw5Z+ZvCuCLLQTPAZ/e6k+eAf2p7PwrfmF5/2vO1jFn6yiYjZWTjZXjreWD&#10;7ZXdndXdA/IqYX5wdmx0FTNH2+5cZgXmtMtZRYsbxd4TfSuiFSip6SkgY1ZU2f0Bgg72d3e41P01&#10;/PHGbR3Z9dUD5sI2ZXqLMsGL9P2p6AUdAO9GALxl8/wuuM278Z/xSwvOOw9v8Jf89NifwtOfvHs/&#10;Wls55C4fchEHXMQeG7HFWl6jLbLJc0wSDIu6wKEucvAza/ipNeLMBnV+k7m0s7ayu7m6v426PCa/&#10;P6VBFyzoZg16vwG934QT8oD+DRe6YUHXzFsTTIXOKNAp+dMJ6Wht6XgdVuyH3MV99vw2fXqdPL5G&#10;GF3DDrAR3aSZptXhitmu/PGWzJGG1KG65O7ymJ6K2MHapOmOXORIJWGqATdRhx6rXOgrQI6WUuea&#10;NnG9p4zJ6425T9srn3aXeS2cNXofAe2joEMkdIiBjrEft1c/7KJ53GwjrzYR52tLp5yFy40Vnuu9&#10;3lq9jSdGAt7voHibt7HFf9HAgM+695f8wvL+F1xsII82lo82l443Fk435s7XZy7Xpm+4PGbOWbPg&#10;jXDMQRyv4w82qNscEpHD8CwolQtM/EbP8w9Kfo8McoWtO4VMe19otPGpN/KrFL+QiRBW8DBzDEjK&#10;ziitzagp9urPUJ3JkFrKU1kt0kOXvEEWO60Uei3kh8zkJ/SnpdSGJ2V4xEbaRvuaRbsbx7uZhIc4&#10;+KUGhJYnpddl55en5eTGJWdGxadHJabHJKXGJCZGJSZEJiTGJKUkZmSm5RZlZDZlJZSHe6S7WyY5&#10;m6a6vikIcGpJCR2vyJyozBorzxgtTRspSX1Xlg42Z+vyVxpyMTVJxOoYQlUUtjQMWRSwmu+DKfTB&#10;FfsSSnxwRV7YPFdUjiMqyx4m0w6ZabeYYf0jcKFfmIw3K+lveN53FbTpJjxWU42XMozmC0xmigzm&#10;83WWctVR2SrYTBV8phohU38+RnchyWkhJ2ayoKgjozYjqMLtTbq6erSEZvwrxQgRmQgN+TgLmVhP&#10;ybg8neJ3Ln3EgHGCVx/qbdOKY8Wyc+mye8mSd/GST9mqfz06qAUb1o4KbUOEtK6EtSFjetFJI6jk&#10;saWE0emYgdGw7v7g9p6g1u7Alo6g5nz77FTL5GijuGDdWD/NOGfFSFNhP41n7lovvDUrbHe3AAD/&#10;9ElEQVRfeOu88tbl89B85qD+yNqI/+1bhUArqbeu6n6hZvFJb/PTvaqyfOoKg1sroruzPMvyfAoL&#10;fbKLfRKLPUNLvHyqfL0a/T3GIoJnwkPnomPmYpLnYjPnYwrnYisWY+r63fO77HPa3mT2WORNOlWu&#10;eDXj/DrQgZ2LwT1TAR2Tns1Tb2sXnOpQLg00z1auTzvDtYHpWsdwq6G7V1E8K0lelXjvcpJnDdWp&#10;hevWvBNYtBsVdZjmcFVmCPVoQVPq0KgoNCMOuB4TPB9+fTEqeP6O/3D45ckY/8W03MW48emg63V/&#10;ymlrIToursncLlVcIZpPOE7wVZ6SaJGaQKrUD4liX2YqPEyTfZYmA4f2/owcJSFAtqJgloJApjx/&#10;hhxfuuzrDIA0nOr57zngnwpg3i7e5J/O/ylgBOwC8zMlX2ZIvEiVeJql+Cpd8Xm64kteqG6K3JNY&#10;iQfhwl8nyT5NVXyWqQIbXDCepvAMzMlWguN6i+Q+w5OjADBYqPBz+5unBAvgHG3BRIUnBeoi4NIV&#10;qnIV6sppshIjoQEQegliES5ZmH3G8h5zhYl9R13p26LNEdAjGMQQbr6XOte3sTh0hJw4w86c46ZP&#10;CTNw4Mv12t5i/2J5WpOfY7K6VL2VfrW+Up2eQpWuXImmZK6SUKr061ixp1Eij31efu388Pemf/5H&#10;7d/+Sv3Xv9L8j/+m/Yf/T+8//4flN//q9OC3Pq+/CZd4lKgkkK4hkqklkaUtXmKqXGauXGGhXmmp&#10;BlrQLzJWLDKQLVQXr9STK9SWSVAQStGS74vy350YgHbZFxTkLn5hh7R0vo6/2CUerqG2WIv7nNUD&#10;NvqIhT3kYAAnt5xx0Zcc5AcucqYuJ9XRIEBdPFpHNt9CJ9tQLUT6dbSaUJgKX6D88wC558FKglHa&#10;silmWlk2puVerg0hwUMZWZimju3JpbMV4ukyYWcOs7dKYC2imQsYygxqqKEvMSDJVtdeT97EUsNe&#10;V9rQSN7UWcfRUtFM4aG4/A9C+sJaanxGSq8sFV5bKbyyU3jtrMDnpiDgoyDkJyvoDxdivPWyP5pd&#10;L4CYMIy4sA/4gs6L8ZUS9eUVxL1D+idICgf+TSR+wm1QLwwc4wuuIubG46caWEwQ9qkSAl4w/D48&#10;4HBbcT9hCT9RcT9RCV8eYuLeACEhN2FhV1EhVzFhN/DNG8A7lZS4n4S4v5TYrSSWCJCWCpKXDlGQ&#10;CQWtnFSwrHiglIifKL+nwAuXV08cnz2ye/zE9v4jq+++N//mW6Ovvjb4+mu9e1/rf/e17sunFvzP&#10;LYRfWovz28qKOClKuKpLu2vJempJeGiKuqkIuSjwO8nwOUjzO8gI2EsL2WnKuRmqeurI2FvruBfF&#10;VU62TNGmSddr+ze7a+Dfq+ukhVMO5tM26YaFPMVNnSCGZ/KiGj3Mc7QlwFujUkOsWkmgXkmgXUui&#10;TlOsSku0SlMctGC8UhPeW6EhXK4mUq4uBFrQr1AXvWvL1ARKdcRTdWQKXKwuafgjBmWXRTldp0An&#10;ax8pc/X+VvGqrzPUBFuttItUJQqUxMu0/7YALtUVydcVK7VUTzZQSDTVQDZUQJvsKzoBfEHdYiMv&#10;d8iX6+gD/Di0gYQIE7M5obGq/Nk6YmWG8lUG8LuvQkMqT04oQfhRkernCOCfUqAqWKIpekeRunCe&#10;Mj+cS0DuRbWGCLipPBWRFBWRcBWxOBP1kaK0TxzCNnLqgrICMVdL/W39FV/GqPF3epsUGYo12yrV&#10;GktW6knVGSs3WhhUmRtkGuhE6Wj46qiNVuUz5odmW4pRHaV1oU66X/+LJ983EcL3Y0Xux0o8ipd/&#10;mqr+KldXuMxIss5YvsVYuUxVvNlYo0RTscraOERRsjMx8hQ7d0KcgbawEzmRWcZK4F1fpCrWZChf&#10;pi5UrClYoCWYpyucrydSpCtZpitVqSMPqNCRL9KQqDaSztN6lij/2+Fgvut3ZtCqJoTk/4T9/iPh&#10;Dx+Jv4NzGsMC+MH/VgDfYP78HvsF7H1J3/Ic8F9J35/yM+97x1/73f8td6HAPwOWprCIhQ3xe/R3&#10;18hvr1a/uUR8CxFgo3mFfHC2DMvgs+UfLhGPrpFP3qNfQAR+2ARzZCGmLEQQOV96djD94Hjmye7Y&#10;A07vN+SWP+Dqf4Nv+C2p+ffUtj8yOr9c6/9uf/zpxYLAR6Q4hJWGcDIQTuI98uV71NP3yOdw+5kn&#10;AAj/8jO4F5+wzz+gH98gH18h7l+sfHODugffC1gwuJ07AXybLBoG9HlPhvwArjpMefzpJ0BUWAnD&#10;Le3534b64m8LYLYwxBKCO2AE7KK+5qWG5kUGfyK9+Eh8/gn/DMDTwBD+OWx/sU/hUsroJ3cC+Bol&#10;fIMW+oh5xtPtl8gXZwjV/eW3XZmmBgJf6b58MZZffjw9O54UVuekPp1ovlxstdUVctGa8KEx9n2d&#10;/3KgbLneF83mz4feyHeov0A7Cd9U25JrbYaao3Td/O+/if/Cuvg/LMvvva37waH8gWW61Ns03D50&#10;8RE631mDLjfOqPPQEQP8utjbWj97Dzmn1P7WPOtf7Rt/a13zlVXZN0Zp2pHtHTSIAEGVywcdxPeo&#10;I2gfgg4vwe+G/avttZnFlce2Uf9onv4nz5bfvm37X3Yt/+nU8TvT/EfW2TXLBwusG++wrO++ExPj&#10;M5YTcZEHHwTPb7NB/C0BLCoVJCTn90jczi+zrQXFqVzGtFDppYglntb9JTwBzLOtANDh+dc2Mgl2&#10;GCRiCxFOG1uPg6sFV6JXy1GIKiyqjoxvYVLb1pidm5yuLW739loDnV5DJhejUJlzc4kjoxHdPUEt&#10;rf6NTY4FRV5VNVHtXWnD7wqm52qQmE4ac3hrC9DFYYJrlSNXipcXwAqrbrNAg0vw1gD6YD1gJWAk&#10;c2aqAIMqRqA6MKQ50oaNTaiSuIO8oJcEX6iYUIqoWLogX6SyZLAWv5GbrPpwuA8x2w+daksqdIXw&#10;ndA2AuKioX3m2Qb1epcXAUz8qQD+cCuAr05IHy4pH87on05ocBGNjaXDd8X4LLv1VP3jRMWreIn3&#10;8SI38RLn8VKHiYoHico7MdJrQQJb/kJHoVJ7IXLrYaqHhW4fR/NpHenvaePQLuIK33cyVrRfH3qS&#10;5wyVuEA59pcJRut+ClhbvgXj+7MG380Z/7Bo9hBt+5LsLroZqniSpHuRZniarLcTrcYNld2OkNuO&#10;lNqJkgbsRsvsxcjux8oBjhIUf8lpvMJ5hNRlvOxBqgI5SX2tLno6r+CtapC2WLyiSI6cRI6cTLSC&#10;jK+y+FsNMTdDkRAb0UAvCVv3F6qxEmYV2h6Vis6VUjbtirAAblewa1CwaNC0K1Q1zdEybfMNPp6Y&#10;hk6OoaM9iEqCcLiu0OgoGa0idat8Ef0maevKZ/qd4rZVrwwqxM3yld74CyvV+EVAu9uXbCx0woCu&#10;dyAupT8xMVnHOEpCPeSlfNQzJZ8vhe3+6b7Z//Ol5f/8xvX3L0LuSyQ+V8p9pZnMr+H4Uk7jqZDS&#10;IwHFL5+5fidZp+gwYxjSImvdpO/s/lQwXFPTTVFK9fs/Qxx8nLeth6UWaWogw9u1OSY23dI+3di+&#10;wsar0MTVX0AlR9/e9r6A8VdPLR+/FvuHf3OWkMz2ck3zdLpm4NcWJy4pmGsSOv+ti6+UQo6RreND&#10;kQAxfbP70nJ/FlR5ofr4C8FXT7S0VCOf3zdR4Nd3VDeoCXJBFQVPhOiv57tVqzyKevBvQ9ZGdv/+&#10;75a/+U/n756J/+ofrQWlzbQNyxqbOxfn2jDL3WvUUsJS6tJ40W0y4WossnxhvnRmpmx+rmh2JmVk&#10;JKyjPb63O3tirA6L7uWwhrc2+rjsZhKhGrXKC8mtxaBAH8CLDO7EInBs1MEB4fKUdLS9crgxf36E&#10;OT6lcg7pE0REDwHThCfwBHAzidRGwLTg/q4A5nllnv0FmzwH3EIkdRPp3URmK5nWSCHXUPC1ZHQj&#10;YaULsziyukBkEE5OtiDoBIKOrz5ucw4Iy1xELWI8f/Zd8lBPbHdHQl8feHdnj8/kTs61U1ndzLWB&#10;tU1wU8Oba30cejsV14pHDpNIQ2S4FnITjVhLxTfRUQOs1TnO4v4FFS5pvA8L4OMj6uYJe3Wd2kdA&#10;9BAR3RR0N50ARwDTyF0UwiAZM0Faou+Q9o6pcATwCf3whL19vEFYZ00S8UNkQj+FxBOW3VQimN9J&#10;xreTcF1UWCF30IitZFwjEd1MxrYzyQPr1DEOaZEN1wDe3yOtk2bp6JGl2a7atuK8jur8if4qAqp9&#10;gzuyuzu2tTnBYIyT8D1LU9hN6uGHnZMb7tEp6fiMvHNCIe/iJyiIQTqhi0FtZzDaGNQOOqWLBovY&#10;Tgqpk0IGdFHJ3TRSD43QR8cP0jBDRMQiG0fdZW2drh+fbx4fctaZWCRmvmNurHF5thW10knE9NGo&#10;A0xGP4vZx2R0gYdGwo+yaCv7Gyu73FkuEb3L2rvZv9rlXK5TuUzsMmFhADHZjpzpIaGGOLSJtbUx&#10;NnecwR2msvrJ1O7bEORWCvHvCeAOArZqYbYZvQr64NHdCWBeBDDPAfOe6h1gbzse04ZDg5Y3s5/F&#10;6F5jdzBIA/jlWfQ0CjGMme9ZHGscG6qZXeofWegfWRlFUFe2dmhXh4z3a5h9yuLeAXeFju1ZnW1B&#10;z7VSUK0MfCudCB5jL4U6QKYOE6nDJAp4wfRTCN10XCcD18ciw/aXju+n4gYouCEyboiEHSCgh8m4&#10;URpxmEnqpmLBK7YOt9RIQbcxYbkLXnsDa0zQgh99xcp89vhwUn9XfE97Qm9HxuhA+fJcCwnbxSAD&#10;wA9okEpfZK+v4ukDLX3FfvEZ+k5Vmk79ht7DOh5jel4j+l5dOq612k7l+i6V1r4tjuGjjonzzmnr&#10;Ca2XJRP7Gb3rSZ376f3baf3r8Z2byf276cMHWWP7me+2U4c4cd2syPargqmr/PGL3HenWcP7Kb2c&#10;yCacd8mSU9ZGbNt2QicY4QUEH6T27SR2bcV3rEe37yT07CX1bcR03Ang08zRO+kLe98fTfBeSv9x&#10;9ijPxe6kD2wn924kdK3FtHOj27bju8FJjm9LBZ+nj1xmvrvIGD1NH160S190zATM2aXN26djvYrB&#10;dT8UT8O698fywDwBDAM24RrAf4PDTNgNgyuyo1vBRTcTu1FeJR0GQVUajlVa9tXaDnV6zg0GLo2G&#10;rs3G7oA0MZ1MSf0sKQPQpovrgk6R0ptybYcyPdcqfad2PfNxE32Co95msNlOvA033Zmc63fYXw2R&#10;cBCJddYzT09v2YhvucgdWUvv2i8auSiehHV1Qvdxct9Jzshu6QiremhndPGazIC21z9uMM6ZmEv6&#10;6kcO+pK2eMVchnax0B72cnP1ZoeyRyHMdQ2H2YZ6aHgH64RlWKTkmseUWITVOwY32fi2Wfi2m/p2&#10;GHp3Gnr3GPr16Pt36vi0anpXKblUqntW6ftXmoYWvwnPMQ9JMvaPMvB3U/XWEbCQf6SvJmCrL++l&#10;qxpkZBBrYZ8TGNdd3cvpWb7MaCXYxrXo+pUouWULWSeIueYJu+QLOqTzWyVI2SfZxtcXD+Hnudes&#10;G4h6+hG3e4ze3kbvbCC3WfNswgRtdYiC7CastCAR9SuIJiSml0ie4tBXtyn4ncWNk4mT047TzZxT&#10;asgN0QPCO0IYU4igBZHVIKr6B5rGFU3/gm13sxn+YbfoeqvzamvmZht/s0M/36QdsLCblEUOcZaK&#10;mWZh5vdwqEs84XIWtd8+uVc2fFw8+jcF8EHu8G721H7xDDSIhggMaGmcWBLT56PXbStPjbTfiXY+&#10;jXE5CrddC9QneisiPMQWXF4fpn6WvleZJhfpRifJevtxmttRqqcp+nuxGrsx6mAEjPPyQp+nGfJ8&#10;8HWW6YfcN6DlOWBuiDzRQ5jmKwE64GsSOAM4FoyvRSjxBPBBij5gL0l3J0EbAEaO0gwB+8l62/Fa&#10;GzHqAHgwVec0SW0jWBTp8HTc9N6YxZMlNxlKlMl6mvN+rjcl0gLhoUH00z6It3yf4XQRb7ERYrST&#10;6nNalHlVWnGQWbkeW7MZ17qT0LcdD2du30vu3Ixv4ERVU4PL8D7FaPdSzNsSKH3qY+rEefLYftLI&#10;ZmIvN66JG1W4FhG3H+N/Fu9ymWB9Em90nGS4m2xAiVQbCNRIDHJIionJ84kqsAnNMAx6K24t/VRH&#10;gM9YRtFdXtFfWy7EUDrcRCpSXzpCWTZcVi5USTFCRjJATNBTSsgbfPXVkA1XkwhWEPLVlA5TFAsQ&#10;f+3O/9Tx1VOH16/gkjHiEn6qSnAELU/xKsrAEcPqtzmiQQcOFJYPV1OIUleM5rlVgLxUkJxkoJSo&#10;rwi/u9BrV3EhL2W5MF7ILy8CmGd/QaumGAl2KckGayhH6mslGGgnaqpEKUgHigt5CPO5SIt5yUn6&#10;qiqEaKtF6WnGgq9V4IuohIirulIYgOeAwbiuBjghWFuwjnq0kmygqIAL/wt7gZcOwnzOAMFXjmqK&#10;4QBVhQgY+Uh4qcrRcGyxapimWrCedoiudoCZaXBaWtPYGGlpgYFeoP7U+95F+vI2f8mv0A6lPAOK&#10;tCsG8DwogOhaTXKr4SlhTkDbRkjXdnjvbngf16d9L6TrKq79JrHqKi71NMr/LNLxMtr6IMDgIMDk&#10;0N/2wM9t1ztkxz1+0yWN+zaH7JCFsc5bNqmY0iuYNEhYsPXBBBtSkmV2yiWJaU/x8TLMdFtMsGeL&#10;jmmxpEa1jFWNsHsdX2AdX0jtq9CalyHVL/2rX3lVvXasEbCpF7FqErdtl3HpVQgcUo5/p5YzrpG3&#10;+qaC7tq6Gzy8HThIcmyYN8yf1M6c1s2+FcAVSItKlGUVxroGa1OLs2nA2NWg7cp59/sz8G8rcc4V&#10;WKdyjGMZeCZ3j+LW7P5f8X8hgJF2hau2GRjbdIJ1HtG6BG9dvWLbOOHQ2uHaVe7fF+3epK4SLiHj&#10;paAS+PyFmb5m8PQQ7XDtZIvG2GbQzrdY19u0IybihLX0cRt1wZ29XJs7h+GlgF699bKr55uw/eXB&#10;U5ufRe/f4ydy93/LGRd5wcVccTHnXOQZLESX9jaXtjaXuVtoFH15hY6fJFNbFwiJDdMWkXUiFskP&#10;VIIeSvkoGMTzSb/lkzRPzqqlMtZ3ttfBd8GTHTwsOLkLJ9y5PdoUFzvMQg1xsaN7jJmf1gDmidu7&#10;yF3eHYFbu9hC8PiZr73jZ/d+N3438n8IL+wVPFg4zHRj9XgdcbyOPFpHHm9g9tdROxzkJnNlnXEL&#10;C7HJQuzRl/ao89uU2XXy5BplkkMd51AnubSpNfr0Fn1+j718so652iZ82KVCe3TogAGd0j9d0uE0&#10;Mh84cIEWaB36uAm3sCq+tcUfudA1F8x5f0S53sd/3Md+ADfOmT+gjG9gBpjLndT5VtJME3G6ETVa&#10;tTJYhn5XDUboi+34yXqwOdmaNtaUPFKfAJhqS0cMFlFm6zmI9nVU1yamZ5cwcEQdvWBPvd+Y/7S9&#10;BO0h4LrCe6vQPgY6wkCHODhKeBf1aRfxfmP5ZnPxw+bK+62lj1uID9vLn7ZXP26vvt9B8WTwnQbm&#10;mWBe55dcrgN+Lnr/HuDFfLS5cLA1d7Q1c7oxcyuAZ664cAlk6IwGXo1bFMThBv38+IBCoZVW1L7x&#10;CPtXMdMvDaOEXMpE7KsfaRR8K5H5XLZESqNeUrFIXjVXUTlGVsFdVcve0dU7ITW+viRhqsANnWeN&#10;LbDGFVliCk1Wcw3mM3SnU/UWc22W8zyWCyIWC1Kns/OGkwu7o4s7QlOmkkOWsnxRBaHoovDVwvCV&#10;onBUeRymJgldk7JanbRYkTBdHjtZEjtRGjtRljBbFoMsD5vPchmNtxqKeTMYbQ7aqVQHRIEXsshn&#10;tdAbdFbyPUGLKvbFlPqTynwYhY7MfGtajgUpwxyfbkrMeEMvcGCXuRKybXFZdugse0y2Ay7HGZPj&#10;tJrhsJRqu5hlA1jKtAKsZFoAeOqXJ32R6cYAVBrAEJ1qsJpmMJuiPpOhsZSluZqjg83Rw+cZY3Mt&#10;kHmOmLKwibzYhoTEtMAUL+d0I9M0WfXk1/LxohpZ/DJxUuJR1krpKSaVLTZN07bNeNumLZe2vbfN&#10;ey612241XI9KmlcZ0bsY71PKCm7ihLawQ1rI/nWrrmULjsULb8uX3Ks20ifX0yfX0qY46VOczEl2&#10;9hQ3d4abP7NeOs8omMRnjiOTJxYSJsfDx7p8hxpcumqd2iscmgutKlL0U0KV/MJUPAtt4gciSrP1&#10;nLJ0bPL035aa+lVaRtRYx7W+zRz0LRr2yZkLLcAlFDEy8jjpqcyUSGaiHyveHe/3Bu/9Bulusehk&#10;Oe/otOLmh/NPpIcVUvyLVxyzJoyTZk3SsLYlDJdahlM1xr5i2bV+3r1x2a0J6daId2umujWz3JvX&#10;3JvZLnVs1xqmaw3DrYrqUUnxrCR6l1M8aljOLbueTYfBBduhQWvhhjup8lCjPDSpDA3zQTMC0AIf&#10;NP300/QjaPEptPTk0+Kzj0siN/NKl5MGJwOOu00B2HSvJkv9WBH+dGnJJHHBNKnXOUovM2Qfxgn/&#10;KVH8izzlp2nST1OlX/6SLAUBHpny/Dwy5PgyAbcRwDyhy3O6PHgCGHR443d772J8f+qA78Tw3TTe&#10;eI48HOCbpfgCkKn8EpCi8DRW8ocw0W+SFJ+mqrzIUH+dpfY6XfnFrQB+Du6lWJ6vRJ6vVA5uAWAT&#10;ANvfH03wHbmKr2FhrCeSoPCkWEcS3EuZhnyRqkK8lAiuKAfCLp3gFjnICS5hepe1QkOPYObaWfhx&#10;Nm2OjJsgLPbTFwZ2EO9O0FPHqMk9xMg+Znx9pf8AO/aeMg8xVtBlGbEqYsW68g060h36st0mSt1m&#10;yu3GSo0GcjX6cpUGsvlaEulqwrEKfMHST31EH7zl+9r68e9Nv/u3N/f+/c03/8v0y382/vM/mHzx&#10;T6Bv88NvHR793ov/nr/I/XCZF4lqwln6sgWmSiUW6pUWmvXWui0ORoWGqvGqUm1B7sezw9AaFaz8&#10;goE5oq8eMFYP2Kt7rKVt+uwea+50E3nEQh2xsAds9CEHfcxGH3OQp5zVC/bKBXVuY66rIfytn8Kr&#10;ZB3JGju9fD25WJmXBYbSOQbimbpiaVrCyRqiiRpiCRpSCVqy4cqS3hJCXmIiCfp6PVGxjJbOy5nF&#10;96vo7bkZ2vgIcWSQPj3DXVrFT8wP1rSWJ+cleIW7Gtq66FkluAVn+0YGGttaSyiZiCgbihjoCptp&#10;C5ppCliq8duo8jmq8LsqCXgoifgriATIiwbIiQXIiAVIS/hLAiR9RUQ8AOIingAJUa8fo2y9JUU+&#10;F+6VEfqMLNz6SgvdGl+hYNBKCwWDTdDyRm7tb7CYSOBtPmdeeyuART143EUAw/WABb2lBAC+0vwA&#10;fx6SAr6iYj5CEl4i4n9B9LYCsbCwO1inmDC8VNj73i5SStxPRCRAWCRISDhQ+BYRkSBx0RAAnH30&#10;DtEwKeEQCcEgMUF/UfEAAVGv1wKuz17aP3psdf++6Q/fGfxwT+fBt3DK6Kffab66ry3wSEfoiY7Y&#10;Uz2JZ/pKL01VX5mp8llqCNvqybiYqXnb6Yc4m4S5mAb72kV4mHvnhmWsL5E/sve3ljDcxYVd8jL4&#10;pgHB/ztPOSZOrLTntyd61fpbpuiJp6jwZcm/LFcRaNYQ61AV7lER6dEUb9WRbNCVrNeRqNMWr9US&#10;q9YQqVIXBlSoClaqCfEAm2AcUKkpUqQmUKgjkaorP5Aa855F3qVgj9iUmy0adMjYne1MNZbOM5LM&#10;0xTutNWp0JYrUpEs1ZYr1pYr05Yu05Ys1xat1BYBlOvA+Y0LtEWrbDVzTFVC1SRaI/3OVmagDdrV&#10;Dn2Nvny6RbjZJewRp67p8xBn5XS2PdtMMUtfJl9XqspYqc5QqVRVPFuSL030aaWOdIWuZLmORJm2&#10;eKkWHGtbogmXBAabPMAI2CxUE4KTQivxlaoJ5sm/SpPny9WVTTFUDNaSao4PhDZIH1iYc9LSNWm+&#10;LMDOUfSHeF3xElvVaOn7xaovWg0lOo3la9UlK9VlG80MGh1ty5zsYswN3lXlv18jXNJXTrDjTTHu&#10;yn/87+EKr7wf/9nv0R+9Hv/e49l/eL36T3/+P4UJfRUt9E2BIl+JgnChvGiBqnSdjWmkqnRNgPs1&#10;cfmGuQKto7mDDXUubzLVwGqlyjXE4UTxOqLFuiKFBmKAYj2pcj3pSh3ZSh158DzLDeSL9YRSVb6q&#10;tPiWUa0KIUwu54U+YZ58wn0J21/ib/6PBDDpWzDnc71bsEm+B/P38j8DeFLzl3zOfvzzVM938MY/&#10;zyE8/NneOz5P+8UZIOLjOz5gH12j7l8gfjhb/u4C8eAK+egG9fQj9sUn3GsIzwdauAAwQQLCS0IY&#10;yZsV4ZOZl1vD95ldX1Fa/4yt+x229vcAQsMf6e331vsfH4zznc4IXi8L3SD4368KfA4RxgvDIcIk&#10;kY/o158wfBD2NYR7+Qn74iPm+Qf0s/eoJxfL39+gwGpv00fDccO8Rf5oguFndQ8ifgdXCAaQv/9E&#10;fviR/Ajwo/29hfb0L9BvN0HL69BefhbAPAfM08AAltBfBDAvFPhWA8PwqgWTX0IE2AF/FsDEl7D9&#10;xT37qQCGwC0gb+8L9wTCPrxBPzpDCh8j9fdXfcMsn71VEzQS4LMUEEk20BmLcGcXBmxWehPKXRi1&#10;/vuVsWflcexUxw7zlynSv89Vvt9rpjZrp3ecYg+NJLGafCrTPF4qmv1JI/q3xkX/y7j0DxaV31oW&#10;f2eUwGcSVtY9v713Cp0fQte70AYeOud83GedH2xcfXhfNrzwO/Po/26V9xv7hq9cuv5kXfNPWvGC&#10;IdUF5OtVCMJAEAmCmleufZMaCypajw+5m2e7Mr4Z/6wX82uron+3rfsX2+Y/uvX8xqr8T+bpEV24&#10;uS0oNr/13n0ZaVErBREXJaFAkYfufy2Ag+8EsIiYv7hiCJ+8h1VQYeEIsg5BrMMQq9Cf43r/JjW3&#10;gb/Vt5mfwSZPAzcScM0EfAuRcJvKFbZEvLTMVVhUJQZZhkaUolZKsasVBHQ1GVdLJdTTaC1sdvfW&#10;Vv/eXv/2TjubU0cklaPQCQNDUV09QfVNnmWVHiXlflW1UW2dyYODZQgEuCI4ZweL3sVhgraFRubp&#10;Xp6BBnvBSpqppAoUInlstBiDLllFt6xi5qkb4TFFchLWsiKeMkKh4iLJosIpQnyR6tLh6q+NbESU&#10;OoI8cDkBmBRrQrY9tNoEba5AG2hoH9bz17uM9zuUj3AB4L+kgIYF8CHj/Jh0dUb+wPtT42M8xBjf&#10;60vHp5hz4zX2YmTOosWuooWvYyQuY2VO4xVOExTX/F6yPJ7sBfBfxyudxKqww1TWsuxPejNYA0Uf&#10;2HPQMRHizL1HtO53JK/nuBxn20E5dlCuDZRnC2VbvE8yOAhVZrmLEhxfT2h/NaX/7azp/WXrF3hX&#10;cUag0la0zkGSwX6s6kGs4kGs8mGc0mGcyl17FK96FK/8s/Y0TvE6Wvo6QeYgVY6YoIovCmgOi9QT&#10;cFR8FSkvlCMvmqMkGaUm4akr5mgm6uwoFugjERAqaevzXDVO1LhSw6VayalOxrZTyalHyblH1blW&#10;2rxR1aZI0bhY2zJHx2wlpxjCEKC9QwhHXGvqqLByTpDUKlGyrJK2bJe165KwG5R3aRa3bFV3ylE0&#10;DZZUHUjNgTgMaJ+2RZyGtkjQwfoHFHIiKSNFxahM16Hd1LdG1SFLSC/mkULoPXGfP/M7//qR9f/8&#10;xuNfHr393TPNPzyW/PKh9L3nCl889bgv06j2dkjDq0/dpULdKlPHNN/JqSc9nvOuF9qi5sf42unL&#10;Q3tsrddP3wgKhWsZ6H7xyOW5RK6Bky+fUqNzcIikRpCURriKjtnDF15yCrqPH2o++eEEvRRvbwHo&#10;z0wzf/kqQlW76I1zgLBKjrF7pKajo7SZlbLNi3viD79XeP7U4sF3huLPtWQfC4PPxPE0/9V0l6VI&#10;M0qC87Sb4VpmXKzAq3BBUd+XYtL/72/cZDSfffnAxtElrarSIjwo/V1f9tJ4yvy7eg6phUXp5jKH&#10;17hjGxtjW5u9LGbx0lJsb69nealPVUVwY31sd2f2xFjl6gp4l/WwmV1M+l2u5rto4E786hJ1eWsP&#10;f3lOO95DHm7Mnx6gTk+p68f0GTJqgIhrwREacMR6AqmZRGolYFrx6L+XAhqcDQzeRQAD4D6J3EWi&#10;dxJpbWTabfFa8E7HthJRXThE//LMIm6FySHvH7BOztfOrrknH7i7n7YWd+kDHHITDlGyMJ31bjSu&#10;pyegtsGtuCKpfyRjdLxofr4Wg2qnkHtY1D4OfZBNnWAxJ9msQQ67g0NvZJJbmJh+JmKWOXd4/lkA&#10;X+ygjg4p6yes5XVKD265h4joIqO6aPgOGrmDSumikgdI6Hf4BQIXs31AOjujnZxQjk5Zh+eb9B32&#10;DBnXg0Z24bHdZAIsLOnkHhqcKLiDjO9lUODYXxqxEY+qQi0BwK31sIm9pNVZOnL7bA2uAXy1Dp0x&#10;ttdQY/O9STX5kc2VIZ3NYX3dycPDpXOzvRjMFJU0sDKLXSfvXqwfX7BOL6hnV/SdMyphEzdORfYz&#10;CN0MOF/0TwQwtotM6qaQAT1UuBpxL504QMMPAYiIeRqWuEnbOuKenG2eHLJ2OHgKZbUfMduGWmpD&#10;IzoIaJ4A7mMyeug0cHgbDt2FR48xSRNM4jgdjd5lHX06hq4OoZOtw10mloEaXJ2qmxupnH1XuTjd&#10;hEB0YHDDZMY4a32cszbIYrXTyE1E3N8TwF0kfM3SfAsGCfo8vztwW+L3TgD30yk8wDgAPGFeoDBo&#10;wbEdBGwrFtWIWW2mkdupuBkmgblLPzmkHW9g1sjT4F+gw5Md9b01hc2l1T01s4sjG0zkh03CzTZ5&#10;a4u2TEX1IWc6sPMdFFQLHddCI4Cn10P9UQATqUMkOKq7h0bophP6meQ+Or6Pgh2m4MfoxGkGeYpK&#10;nCBjx0mYCSpulE7oJaNb8YgmIqKNSejdoMN1l6kE8HPvpJNgxcuEXwaANgq+bGk2890goGBmHLx6&#10;KxELNejVOjKxj8udX99cQpMnO971JJZUWwQUyJj36HkM63kOGXj1GHg0GbhWGjiXmrwtN3Gt0Xbt&#10;NAzCBZcd5A5spnVyk9p2Mnt30vsA+1nDx3ljZwXTJ3mT+5mjG0n9a3FdW7eW9zRr+LpgAnCUPsCJ&#10;bCL5V0xaJs7bp6M9CukhtbzU0McZg2AaK6xpO777IGUAtKDPCGnYjO08yRjhFf39qQDeS+rbTe7b&#10;Tu7dSgVXH9jNGNxLG9hJ6ePVAOYdshXTwQiq44Q0HicPfCqYgcoWwQI2YtsIvmUzNikjJtETFglg&#10;DXBG6+QesM7DtH7eMngcZw4dZ/5c/fIAFwKX20rq4ca2gxYsA+1d2qEXWKf1tlrboVLTrkrLvlbX&#10;qcnIreONT491AOi0mHi0mXmBtkbHsUDBLFlYM+KlYraqVbmeY6eJzTszY4StAcPPcjfJdSfPfyXJ&#10;nVKVfj0/AVEY0CSKXdDJTmg+yh3ipnVu5/SfFY6fZI1yw5txXmWksHpOdh8+r5PRMna8goM2NqD9&#10;LQj8C26LDD6MwDe0aw7qeg19wlo5oK6csYj0+cW2nEp/fTd/DY8kk6gS2+Qik5BKs4BW24BmM/de&#10;i4Bes4A+Y79+I79Bo8Ahg4B+HZ8uDY96Bac6JecadddaPZ8608Aai+BKq5Biy5Asq/BowwBPVQ9r&#10;GSdtIWt5fmslKU8t7Ugtw9i86tVVFrTMhNqmmDkt0yFZjZZBmaquCdK2EYpOMfZx5dntM4PYLdwB&#10;tPERYpxBtNNr4uHx6tbmHJs2ySTOcEhzG9SpLfLoGngz0rpx9A4krRtJHEAhxjGjG2fTx5cd50e5&#10;x9zAM7LTJ7IDRHKCiJYQQR0iK38iq15TNC+ophdMl5vNxE97ldDhyPu95atN/Pka5WSNerJGPl0n&#10;nW0Sz7ZoByz8Pg61PTvP7himFrdzcjqP8uG/BjjL+HkK6J3cod3SxYP6FWiSCLE3oA3K+/G6uVi7&#10;OhOheXdtVpjVeZLbZbLLUbzlepQ2KUgG6cWPfPua4i22FalydpveGcCzvKcp+jyPCzqXGXCdYF6O&#10;6OssU7AJ5oBNAC8gGIzsRKtt3KZ9pvtJUn3Eab4SrEAZVojcVowGL9iXp3tBnyeA95J078KCN2LU&#10;16JU16PVdmJU3mfoXCSq7ETKMwIksB5iyy5i828lZ52lKeFG7Jg3h2kO1zkul2m2hzEGRxF6J/FW&#10;W0l+Z0W5N2V1Bxk1m/FN4E13lDa6nzwI3rNwNHBq20Fa625yCzeqgRpUDYfB2BVTnaqY3k0b4V07&#10;CT07Sc07cQVbkVGncb43Sc7vky3Okw2PUw23UwwIUWpd/uqVuaHD/W3Y7iFkacdMUkOFW6azjo+a&#10;grOEjKOMrKeWdIChdLipTLSeXLSiQoSsfJiqUqSSVLCMiK+ssK+KWKC6ZIiaWJCKSICqaKCqeJCy&#10;RJCCRKCkiI8Av9vzF46Pn1jzvbSXFvfQVA3jqVYl2WBFmc+xvypysFRWkokAKMtGq8jFqMpH62sm&#10;a6rEKEgHiwl6Crx8K/TaVUrUV1EmREc9Xlst7jb6NkFfK0lPMxFMAycBZ1BXjNZSgcsD82KCAepK&#10;EcJ8zqKCzuDSyvIBmqqhWmphakpBirK+qopBvCBgsJifchdALCniIS7kJvTa6dlDix++MZSXClCQ&#10;DgQLgHNWy0XAuloJri4M7khNOUBD1U9V2UNfzyc5uX5ykopGrqOXaL8UwMQVOm/wl/zqTnzyTPCq&#10;bRHCpnDFumDZKh/AC5YFu8A0ikcd3bOB7lq74Vt3FF55Gpl1EOK/G2S5H6R9Eqp6Fqp0Ea56GWl4&#10;HWl/HeF7HRp5GZx8Gpi76Vm85lHLdu1kujUx/Qs24sIPS8wuWuXOO1/sNT3Yq5XcrzHnZLrMeNn2&#10;mpt2G9r3a/j3q0T2KkV1yYe3ywS3SPk0Sb5tlLSpETOsldAF1EkY14nZ1ou61gv71QsFjWmkoSzL&#10;1nx6doOHOV5dONuaRePiGb28FbOyFdMKhBlcJxhlUYO2rMVY1aOsa3COVbCjdaxA2Zch7UpXbUsQ&#10;NsUA0P9bFOOcy3BvS34Jxqnob8ATwH8ftAN4zuW8S99SuGyfirRPw9vmkmzKCdYNy7btQ069tZ6D&#10;IY71ukbpfMoBr5S9JNQ8DU1Ca/IGr9c/Xa7tcFFLXPT8zSYZ2qMeUef2yRPvt5au1ucBFzCLZ3D1&#10;VsTpGvKEu3q28dn73mlgnij9mdf8C3+teP9rzrjI92u4DxzsJQd5zFrZYc2zmXMU5gKWtdq3ODZK&#10;wHehadENk3Jvs75QDPxCJZbPKIdfKULdKE5W1cvTN4NM3Tw7PaYRFvbWlw+404fssRMOYGKTMEhZ&#10;7KAsdHOxowcsOFEzLIZ/lLWgw9u8G/npDfLG/x68+XeHAH424Y67mT/jtrjyyp0APt1Enm6iTzbR&#10;h2uovTXkLhe1zV7dYiM3WaubHOQWG9bwp9yVI9biHmNmF5a+k9ugZUxzyWNrpIl18vQGeW6HsrxP&#10;RR4xMEcs7MUu+XQff3FAvjwm35zQP14yoSsunCYa2oGgLejTNvRxHbpeA+Mfzpgfjqk3O5/Dc3nc&#10;xeBCh3jQHjFn96iTO+TxddwwfaWbON1InWvAj5Uv9eRMNCUN18SM1MaONSRMNicv9+Yi+vPRw8Vg&#10;L3WmlrnQyF1pXV/t2MX17ZOGzmgTl5zpj+uLHzYXPm0s/bT9uLUIbS7DtnhrBdpBvN9ZvdlBAa63&#10;kYCrrVXA5Sbi78ET6v+HgJ/v0db0wfbk0dbk6cb02frM2frCOXf5dA29QVo+3uIeHRxiCMyS2j5r&#10;73hJXZenyh4CZkUPdEq+U8p6qpwloVWgolOkppqpLBOroxCjKROkIuEhJ2ovJWIpI21laOTj7xzT&#10;GFk4EJ09kZo5lxe/VOg3n2czlaU5liYzlCgykSqzmKOHLnIglAQRi+MIBemUvDh6qjU7RZeVpMdM&#10;1mOkGDDTTVg5luw8a2a+LT3fhppnQ8yzJeTaYXNs0Tl26CxrYo4NLt0Mm2ZKzLLAZ5ivJhogEvTR&#10;KcZgJg9avu0dzHxLQrwSI0VlPUtnM99gPc+YnW3EyDKhZ5uhEvQRcXorcUbIFAtspj3sgLOcEem2&#10;iEzr5ew3iCyY1SwzADLTFJ1pikw1AKBTDTApethkGFyKPiFFHxWjgYnXxaUY49OtkJn28xlv36V7&#10;d6cFN2ckpoXHOToEKup48Cn7PFUNf6qdyq+TI6GQpqeS7aJTnGxe2+3WiQ4YoLm3Ud8Ub1mXHNkU&#10;nziVHrmW73pUrXtVsn2qmb7VWPtcyttilmc107OG5lZN9ajhBLRtRvQiHcpXHQGly44lSw6F8/b5&#10;s7bZMzZZhKA6QkgDKbSDEjFIj51hJiJoSWhqEpqSjCSkzGESR5ZiWsaD88dD0zBZRQeN9dzcOHqC&#10;PyHCDx8WtOoXNG7vMWjuPGTm3KCg262qN6KjN2uosWSkgDCSQJsIYc0E194qcN4qMZ1UqXbaRBtj&#10;qqPThnfEQXAW0zUNbR4/pxk+rx6NNUzn2JRtOVRznevJbk1Y92aCazPJtZHq3EB3rKXb1zDtq9fe&#10;1q29rYEdsFsV3aOS6gEHAVM9qrbcGw69qvb9kzf8XdiBahvxopflwlC3MDT0Epp6Ac0+g6Z+gGa/&#10;g1Z+gFa/g5buf1gU/rCo/n7mzX633UqyYY2FVJL0iyihpxmyopnyQtkKfFkKz9Kkv0+W+DpV6tss&#10;+cdp0k/TpF/+EjjYV/Y1bHxvyZLn55Et9xfFy5O4PHgRvfm30cCwyv2x3O/dhLujePCsMC9WOPfH&#10;gsGFSoL5Cq/z5F/kKLzIUXoJu2r5Z/GS9yNEvklVfJah8jJbnS9b9baOr/yzTIXnuYovefa3XBZu&#10;f6qB8+VeAfLk/0LObbXgbG3BWNmHxXpSqdIvi9RkcpRlo2SEd/raIPLqBw5+gzBHRA6zyTNrtFnw&#10;63SPvbzOXGSR5zjYiU3M5Al+9pK4cI6fO8JO3rARnJU+/Gj9xlIfdMo6mexO1pKJEHpYIv+yVvlV&#10;s6ZQi7ZYk45Eo55kk7Fcs4VSlaFMhbF8hZlypaVauaVGvrlyqo5UrIpQhOzLYLHHnq/uOTz4vcXX&#10;/276538y/iPgHwz/8A9G//k/zb74Xzbf/cb12VcBwg+iZPkSlEXSVaWKjdUztJWi1GTaI/yusQvQ&#10;0foZDXWzSbrZoVxu4XeZixuUiV361BFnFv5cg6N+8Udc7BEXc8RFgU/wE87yBWvxPXMeYi10x7m7&#10;8H8dq/iqQFs8VeZ5qZZYouQPiTI/pMg9TlN6Dsdbqwtla4pla0mlqoqXmutWWhnFyEvZ/HDPi5+v&#10;2893t7cLIqEhFvEjFbOPnN9dXTrEYtaWEOjB0aHyuqb0vMKw2PyAsOKgyALf4DgLW3cVHWdlE3uF&#10;N5Yyb0wlzHWF32gKWKq+tlF8ba8k6Cov5CEj7AXL19vwXzExgIeIiIuYyFtxUReApKiblNjn1MrS&#10;ImCyh6yQ1x3ygqD14cUQ33pffxnBQDiq+McWjMDhv6L+oqKBImL+ImKBsAAWua0QfMvnMGJeILJA&#10;gAyAP0gOwBcMkOcLBoNior5CEl48RMR9AKJit4jA3BYP9pUSCQBIiwZKiQYLiwQJiATxCQXwC/jz&#10;8fsB+Pn8BPj9RWEVHSIlGiYtFi4rFsFDWixMWNRPUMwbnFZYzFNY1EVYxFlY0F5YwOrlI92XD7Ve&#10;/aDy6jvFl9/KPv9a8tkX4i/+JCL5nbzs94qKD1XVX+kaSVrYqjt7GPv5WQcHWPuXxRc2Z5Ytdw5A&#10;+4fQ5jp9uJ881P5pHf1pC3VKnkL1ljYleaY76cQYSEaqC8YqvS41luu20+61VOvUk+nUEu/VkujV&#10;kew0kG01kGnRl27UkajXEqvVEKlWE6pSFaxUEQCADgCM1KgLA6q0REu0RXJ0JRP15Kg9TR851BMm&#10;+XyNdrNGfE9bmi9LSNASLDeXrTGWKdUUbTPTKNOUKdWWLYbLDH8WwOXaIp/REy/QFq0wVyl+oxal&#10;LplrY0RtrYZ22dfblB0u+nibcL6F36fOn1FnoTUkRF/si/MqtFRPUxctN1RqeaNdqS6TI/EyW/wF&#10;TwDzHDBPA/P4aVJoXlVgMAgm5CnBSaFT5F9m6khlmasGq4vnuFuwJ7qgbfIhZgpiIJDNBSE6Yilm&#10;Cgl6EkkqL5MFv6iUfdQInoYcf7G0cJGyfK6meoK2RoqN+UhZDnTMhc654PvVzlxnhK5EgZVamoJg&#10;qtSLKNH7fnx/dnv2O+dH/+p8/1/c7v1z0MP/yBZ/Fv746ySxF+mqMiEyglnWBp9Iy9AG/hg3AxHn&#10;B6J901TEG8w0ClVEq/WlKw0ky4wkS4wli40kSg1kKvRlqrVlK3VkC7Wky41ksjQeZ+l+MRMvcjam&#10;D62qXC+/uK3++wfY/vIEMO6bj9hHgNuwVJ7Z/WtI33/Cf/se89UH7Ne8TRjid38lfX/KT6XvX/EQ&#10;5scQ2E/4Hz7ivr/j1onC47dxsbczeZu/4K/m300mP7pEfn2DufeJ8AAiP4aoT2EozyDyU4j0/BP+&#10;yQ360RXyweXqw2vU4w/YZ59wLz9hBCCcCESSgKiyEEUGwkt+WBW9WhLcffd4Y/ABs/MeufkLfP2f&#10;cHV/xNd/QWz8YmPg0dbwI7D3cPL52dzrq2X+96tCH1FC71f5PiD5P6L5bzUwP4R9/Qnz6hP2xcXy&#10;/RvkbWFdwgvQfsI9/oS7Fdu3AvgTHjxA3uO9jagmf/+R9OAT6QkAXvNf2V/Q4fHox/bRrQP+XBv4&#10;I/UVjw+UlwCIzvczeNM+y2CeBia+uHPAEOkVnPwZQHwJoZ9cL30PC2CwcvQTCPMYwt7/gIJjqc9Q&#10;kmd4q3NKzGC5S3O6f4CBus73X4NPuouOHAjXCI0msao9ltNtaBl+R0Vx+CjLBuNXybJfxIh8VSAt&#10;tOJu87EoCJrOhxaLl/rLZQw8v9BI/I1x5T8bVf+7QfEXxrlfa4S/0PaycItEovCnG6zrDeINFw3t&#10;kqBjzqeL3YuLA9zBoWh01q/eRPzate43b7t+7dz5T3aVvzIJfZ3dIlrYZdi2bFSBFAto+lLVyyw0&#10;DbFFpn049K0duWeZ/juT7F9bVvyjVcPv3ft+bV/zG4sMtYSWoXUou3nqu2fKMuJ2MnxOGsIhss/9&#10;5AV9ZYR+JoDDwG9mIRF/IekAAUVvKaOgyPL+VjS7YgnbRCDX4nA1eMwvqSVgAdU4dBUWxQP0a/GY&#10;CsRfUkDX4zCAz8KYgK0n4RuoxEYaqYaCL8ejCpFLuctzKZOT2QsL5ThcE5PZs7HZv73Tv7Xdt7k1&#10;vLPXzmBVIlCZ7ybiunrDmloDauq9KyuDm5tj+3ty56bBCduYtHYWvYlKqiPiwGYrg9pMI/NW0kAm&#10;FC0vRPX1FKEx5UhsExIzTeFUNY3KylhLibnJiodKiiaICiWKvI7Qlo1UfWVsyC9f6+eBzA+BBXCa&#10;FbRYC20sQusoaJ92ska82WOCLxu3Ahj/WQAf0D8dsK8OWSdH5LMT8ocTInRCgHZXIGzHRkMoKlJj&#10;LU7tIFrmLFr8MkrsKlr8Kkb6PEb+PFaW4/aQ6fzdjs+L63iF41gVWqgKM9vheCD7cKEFWgf/6qRA&#10;O1iIMXMwVIRIspvzVmQEKeyHK31I0YPy3kBFNlCBBZRl/ClND8o2PUvQYvpKLts+nzB7MG72aNr6&#10;5ZIDPztQai1YcuM2FHg/RgW2vElaZ8maR/Hqt973r9rzOMUP0TI3cVLHqfLkBDVktk+5l7/KE0uF&#10;F1HyAtmKwpnqYhF6Eu6W4nauEo4h0oEJ8kEJMg6Bz9TiBQwqVZzrld82yjt0KTt3yjt0yNnWS5m3&#10;qNsVSOvVGjqkyOk0OfospeSyKuoYJdVdLn4FGuZ5iiZFMqYtig5tUnb9ss49Ug5NEpY9Bp7pckaJ&#10;mqaUrr5PXBp0xtkmzewT5iAGHtrdYTa2x8vrluk6ZEkYFcu8qVa2a9F0adZwqlS0yhHTS3ul6vUv&#10;j11++1T1t/dF/vM70S8eSv/hwdvvJRtUnWuFzSdMAqq0bZ2e8AVoqi81VUIM3Acm+uMOFTXRCV3s&#10;+hnrBuvpO4lICf+3fwuT1nJ8KKbyD19k6ti4PJcIltZMNbIMkFeLNzAJ09LxkJM9mJtJdbC1EBZI&#10;tLLg/x//4CUuGymvbfUdX6yqVYiqlaeqrY+Zj4qEgYKs9dPnluLi7sqS1nzfvrKVka72sfV4/ftK&#10;ExF0rMOAo+ZOSWq7tVmRrmGGhkmIpGaqlYfIDy+Njd4kFxb9ww/fOmanlGEWirFLbRv0UvRyAwnX&#10;Q6cNMJmjG+tjO9s9bHY1BlMwO50yNBDa3OhdWe5bXRnT1ZE/M8UrBtyAx7aQie00SgedCtpWCqmb&#10;iJokzHN3CeeXzNNDzNHmwuke8vSYtHVEXaSgRki4dhy+EUdsxMPaGBbABEwTAQsObyYRShbnC+dm&#10;6rBoXv5nnlH+qQO+FcDEFhwB0IQnNBJu63CDtyEe3YlFjOKR4BIkDnF9m7q9R97ZJx2ckPduuD2Y&#10;6Sb0QiNqoRWP7KKS28ikGhS2eH4ppqcPENfXlzo8mDsxXrY0W49aAXP68Lh+ErGLTmtjUZtYlFYW&#10;dpCJmGPMHZ1Rr0/+IoDXjpmL6+RO3FIPeaWLjGqn4tpp5A46HS5GTsAMYhZXacsbu8TTU+rxIenk&#10;jHl+vbN2sL5AxfdgEJ04TCcRBxvK2wKxsAOmkbqoxDvzV4dbrccj2xikwQ1aK2ruHX6esU0+P2N9&#10;OKRB79chaO/gcq13dbJ0bjSit925qtypsDCwuqqgr69tbmpwZRrNxKwf0HePKKfn9Mv3nO1TKoqL&#10;ekdF9zFIXUx6G/NOAGO7aZhbmUruBcumUnrpZMAgjTREIwyTUDNULJZL3jjgnp5tnB+yjzZJXC5x&#10;moLpJ2O7CZguEhYc1Qunkqa0EQljG+u9VFIXHj1IxgwQVvuw87NMHOeIe7XLgQ7Xr8+3N0/WEFxi&#10;F2a+am6scHKkeGysYmqmaQHRiSb0k6mDLNbAOgfm7whg8LhqlxdasaghFp0X6csTwHfe9w6eD27H&#10;YzoI2C4SnmeCP2tgMpzJvwmHGEAvYBmoo10S/EgvOBD44rtFeLc6VtxenVtf2NrbsLo8uk1aOGAg&#10;6VTkLHq+d2msCz3TQV1toWN4AribQukj0YYIFMAgkdxHvo3nvg2q7iKj+0iYdzTCIoeG3mBiN1jY&#10;NcYiBbdAJ0zRCYNkVBt+pYm40s7C923CyZ876aR2KqGVjAM/etDvZdP6uYx3O+ugX4dBVK0uFs9P&#10;Zb4bTB/pz5wey0WvFOEwjTj8CI6ExFBRowu9SaUFJp5Vhm4Nei4tei5tBm5txm4tpm61Rs6Veo75&#10;cm8KZK37LSMIERWMhIa1tI7d3P6N1M7DvKH9nKHtjL7NWx17kD1yVjB9UzK7ldC5Ed+6Ftu8mdC2&#10;n9Zzljt8WfDuqnBsxi551j5l3jFt2SUL7VVADqpgRtRxo1uowXUbcZ2H6UN7Kf3syBZ6aMN6bMdR&#10;xjAYOUiDi/7upw6AXbvJsP3dSerdTOzeSO7ZSu3bTuvfTYXh7d1L6jtMHdxL6GGHNrKC6jcj27aj&#10;O7jhzdcFExf5oyfZg7spXazIeqxP0aJzxrRtEimwnB5WA9YJxo8y+8GE46wBngD+m4CrgMVsJXSD&#10;RYIFgw7as6RDL7BR16XJ8G2riVubqTtoGw2ca7TtKjWs+2z8e639QDtoHwRaMCdXxiDqtVKksHq6&#10;gmGVpnGrts6EmR7Rx3Y9yXs9J+RdkM1Ugh+3vR7CEqAV0lbNICO9ZTd/YDu7bz2lYzutdz99kOhf&#10;M2KWNGKTjo5qZBQO0+vGdsdXP1JY0Dr7A5v0no2BtgjgC8DNGuGCizuioffJmEMicb61J8EhwFvV&#10;LlzDrcgqpt4+odLIr8HEp8fKF/yg+y0C+swDB0wDhkwDh00Chwz9+rQ9O9VcioX0a+WtuvQ9ei2C&#10;Ot8ENJp6Vxu5lpu4l73xq3SKKn2bkGge4a7mYyrtpizsLPLKRlrSzc27tL2fwtiEtk4hPHt/Yhnd&#10;NTaXWtkSW9yY3dg3tEKhHb3f+gBxLyHa0SVu+wC3d4DZ211YZ7+jEYfAC55BnFij9DORgxzCO+7a&#10;FGd/mnE8SVybQC9PrLZt7LXu72UcrHvuU0zOiAYQ1Rwi2UE4M4io8omi+IGsdknWO6NYX7L8P2xl&#10;Qwet0OHkze7KxTr+hE084pBP12mX24z3+xzoah/8PvnAop+uIDntw/isekJ8DSex5Sh94DQV5iRt&#10;4DCjby+zbzerdz1ngFM+f9JPgtBrEIsLMdAfJxtQ6a6tVuIj9rIYX92NCIvtKPOdGOPjNLOzXNOz&#10;XKPVty8wLq/w7vxUX9G1MLmDBI2rLKNPBW/O0vT249X34tROU3UvMw3BJuhcZBjc5JiACefp+icp&#10;OgAwDvZeZxuDXWACOGQzUpETIsMIkAAnJPmI8QTwUZohL88zLwgYjGzHa4GWl/kZjPA2j5O1d8Il&#10;zxIUP2bpfcw1PU03ZIeprbiKT1rxLTiKI93lOGE6p6mWl6kWxzG6R5HapwlWa3E+J4WFN+UtB5nw&#10;W/gwbfQsexou+J05dJDes5vavJXUsJlYv5MCv7tPU4dW3+StmOQumeau2haQvErXIsoO43MvkuJP&#10;Y9yuE2zeJ5qcJmqDVa2n6qPC1Vv9VZvKo2enenDdPeMphcPhBW2B+cGW4brKb6Wk7GWkXdXEfXTF&#10;g/WlI7TloxXV4uTU4xRlw5QlgxXEAuRF/JRE/FVFA7UkQrSkwpSE/GAfLBOmLh+hKBcqLub7ms/l&#10;6TPbF88shfjswXdmRVk/ZfkAJdlABelAeakgFflwFbkIFbkoZdloJZkoRalogIJUhLZqPC/Vs6JM&#10;iLSYn7gQnFsOoCQbqiwXpqEcraeZaKSbaqiToqMer64YDc6gphCjqRwPO2AV2BDrayUY66UoSPvL&#10;SHhKiLhKiLjISLopyHooynkqynkryPiqKYbqqEfzhPRdRmgV+WD4EHFvWQkfOUlfaTEvoddOLx5b&#10;CfO5iAm6g5WA9ajK32aBhqOQo+4EsIqSO08AT03RMKgN1CIVvUDGLFIA2CUqALdMA/BGfsmveIG/&#10;P4UX+Upyq8G/rUQ7lPKUMBjHOJbhnSrwdsUMt5JN/9wt/0i2hx3DVZXjLrbtI7Dvz38YKHgaLHce&#10;qnUZYn0e7HIW4HfiF7PvlXfg13gc1H8W3XedUfepMgHqt4Zm5aHJ+9DiM2hOGRo2u2j1OKwIZWcE&#10;EcKDF+yDF61jF6zi5iyiZszDpsz8J808J8wdJiwsx8xNRkxM+3VNu9Ss2xScmqU9m8R9GoV9euWi&#10;ZvSy0FbleLtqjHXVilnJglHRknEZYNmk/FYDVyHf1ABWLWvwjrVYp0rMrQBetS1ZsS5atipcsiyY&#10;Ns6cNc2eN88Fm0i7UjAH/7aa6FpNcKkguJb9kr/yvnfAAvg2C/Tf4WcCGGGfP2+fsuyYhrXPx9tW&#10;YGya5+y7u10GSnyGDHRS+ZWDn2kH3ldxFtFwKi0fOGVfnxI3TsmkCwbmio2+ZK1ec1c+biI/bi1f&#10;rc/fbM5fbs5dbizdCuDlU+7KCRtxzIGrpZ7e+k6e+r3cXgVc7SB/KjX/il9Y3v+Ccy4SWid85BIu&#10;WJh9OoJDXSCQ51bICzMkxCSDVj6x6J7bJO+R9dw05Qe99O/08p7q5sjpJTx/ZW5hETkzRTw+PNtk&#10;ETYY89cHq2cb49c749DJPHSycsoaZyx1kOY62ejhE85nHcu7BQBP3N4FBP/M1/I2f8nd5LtT/dcR&#10;w3cn/Bk8AXy+gQScbaHOt9Hn29izbezJJvZoC3u4iTvYwO6uYXa46E0OcpOFOOQgj9grB8ylA+bC&#10;AWvuiLNwvLF0urUCvveDw4/XkQds1CETjvo6YZOPuaRt9uoGa2mNscClz68zF3fWVg/ByfcIVye0&#10;y2Mqj5szBnTNhT5twUoYDhTmwGHBANC5ZsKJo0/Bv/Bxn/axH/cwN9vIyx/zMF9tLp8yxs/o747I&#10;w9uYbtZiM2G8AtFfsNCVNVoXP1oXN9aQON6YONmcMt2aOtOWDljoygYT8GMV9LmG/x9xfwHdWJYl&#10;aKP5z/RMT3f1VHV3YVYlU0QG2GFmliwzMzMzhsMQpjAzMzMzhiPMDGIGy5JlW2amcNx3ZGVGZ2VW&#10;9fS896/11vrWWeeeey74SlfgT3tv9krHNqpnB90LeL81zwfaXoB2FnlwlyDuyrvdtdtd1C8d8N/j&#10;Z4r3P+d8e/54++3Rzihoj7emjjnzR+ACbuL3Nmk3V9c4Aqu0dsDeP1VKL+B7hPcT7RBRw2RJvRJp&#10;zXIZWLac3Cs1uZd2WskvnUoLQprS3Ir8tcPNZT3MFP1MVEPVFQLBiy94azGUjHSDv4qxyyyLyOvK&#10;znxdFjdZ5TddbTtbaTBTojmVi5hMR0yl6i2kWyKz3Sg57vREfVaiGjtRYzNVm5Ouv5GmS0nUxMaq&#10;4hM0CUnahFR9UoYRKduUnGNGyuVByTIlZRjTcsw3S+w5pQ7r+VagzyywpudaMPIswSIf0AfjtGxj&#10;Vp4+O093I0ebnq5JTEbgEtXxKTqENMP1fBtytg02zQqbbkvIcsJnu6LTnZaTbdayLNeyzQCorB9A&#10;Z/JAphqgUgBGmBRjvgDGpxoRks1ICRbkJAdCmtdaZtBkenhXSkx5XEJGdLqOloOKlqe0VoC4zgtR&#10;vWgh/fhH2nHC8GiYSFi4YVm9//BQ6PBsUA8hpI3pV8d0LtxxzttzyttxymXb59IdCqjOvCBapl/T&#10;hl/tdmDjdmAT06sWa1+yapmHsinGOVZQPGqonrU0rxqaVxXFs5ToVoB1zkI5ZcxaJi5YZ/AKtDuW&#10;rTo3It070D59aP8+ZEAHJryVmd5xUNV13Nh03Fx62VcCTZRA/THv24OhjgioPxnqTN/NDceGuSx7&#10;WY2Za4zqK/XBhTokP2sT+k2P6K/eyP9mXvX343K/mYP9eUXz+zVd8WUdxSUdrWU9y1UjT65PDtU+&#10;fUU/bl49elU7gWKev+NUu+/VRnWrxzvXou0qkFbFWKsSin0Fy7V+y7Nx050ngDc8qxne1XQfngAm&#10;+1XRfCv2AqsOA/K4ARHsQHtWGGIrQeqkQOi67ik0JAG9FYPGhd6/efh+Erz3PYAWv7qa+vZsXOpm&#10;xhia99xpd+4LUI6R/TxS9Os8DYVXUk/SFIVz4EK5CMF8NYECdcFslScpst9lKAlmKAn9Er4GBh2+&#10;Bubb31zYD3mbAbk/Kl5++V5+CG/hjxV/wSJYlSknyF/kj/A34W/F56dumLcHZWGevlURLlIWKoTx&#10;YnazVAST5B5GS36VDhfMUhPO1RTLUxfNQQhnw57lwJ7lw4T4AvgDHwRwvvIzQJ7KfwDmZ8GfpWk8&#10;i5T7qsSQ58ULtJSyNVVeqcq9W57cnBq83SQcc7AU3FvwUnm0jdphzK7j3lKxb2m4STZmYhc7fYSb&#10;PsXPAo6J05vIUeiEDO1hGdOdl+i3W0NNueaa8QqCGbLf5Mt/VaT0XYHSt/kK3xXBnlRoidcZyVUb&#10;ylUZKlQZK1ebIWosNCvM1YsMYXm6iunqshkacllaCpma8qkI6VdKolHST1+If+/z6FPXr/9g9adf&#10;Gf7mv+n9y0egNf/9/7L++NfG//5P/sLfh8mLe8sIp9iaoDrroW0adLnz/oAOXbKhcwZ4BwFvK+DL&#10;yTV34Xhj5mITc76JP2NjTzbR4N3hhLV8ylq82Fg4xIxCnOWx9JAwhQdFJvJF2uJxwp+2mCnXGclU&#10;6IsVawnnIZ7m3MdYF2iKF2lLF+rIZahKpKpIZGkolhprl5noZCCUwmVFqv0c8C3lEH7xCr2wPTW2&#10;Mzezu7TMnp0/ROJOsSR071BhaESkhV2Sk1uKo0uonvFzI5tAfXtPDWtHFQtzWTN9cVNNYXNVISsl&#10;QVv5Z/Zyz5ylhVykhF0kRFzERQHOslIustIOClLOAEVpFyUZd2XpeyQ9ADAJL/hPgEl48xUyPyYY&#10;Js4DLvZD514P80SvjDRP2fLdLS+D9A/O+D4HtfhzZYDYCwBMNBwAF4nkgxB+qSwWLiMdwve+PGSC&#10;pAHSIbxBiRBZiVCAHEA8TJ4XfPxCTvKFlOQLMakwcYnnomIhYqI8JMRCAQrSkT+1v0rSUcqSkfJS&#10;YTyXLOcnK+8vp+CnIOclL+MmJ2kvK24lI2QkK6SvIKynKKylIqSpIqQOE0IgBOGw7+ThX8sofSkp&#10;/6WEwtfSyt/Lqwkqa4nCXth5TzZ3bi0u39BI0NnuDXGZMdx2g5uCuPhL7JulxuziQKs4C1iaDaLY&#10;Rb/cSa/KXrfaRrPCULFMR7rDUn3a22rMyaBBW6bbQrXDHNZmqtxspNCgL1urI1WtJVGlKV6hLlqp&#10;IQYAfTBSoy0JVlXpSpcayWcaKMQbwk5XJiEO43Zr/XaLfkVH7c72Nj23T9ERLjeVa7NTixP+vM/B&#10;qEJXuVRXqVRXoUxXDlCuK1OuyyshXKYnWWemVKgrVWKiUm6jnaqnmGaEWCpMgbj0Sw7+ZJd0uks8&#10;ZCP36Qvn60s8AbyximnKr/Qyj1MVLTGGdzkY1+nB82Sf5coJlGny4n358BM+/zQOmJ8OukBdjC+D&#10;AVUGsg2WqoV6stkGivnWWhHaMtEmqr2ZLy/xM+ypHuiQCm2i873MEsxhQaqCpbaIZmOZBlWBMpmH&#10;5XKClXC5MnV4BgIerQpzlBbtyUuBrncvGCt3zGWIMlMdZFvupN/hYtpup1dlDs/Vl0rREHoFfxSv&#10;9CBB/rugr/8VvGqFfP37SIEv/R59Zv/tn71lBbbGu8HnYepkL7RNmc6KS9OQ73OzLNOW77DVqTVT&#10;qbJQKrdQLDNXKDdR/iCAC3RlCk0kk9Q+KbX7jN6gfrdkcLMoCeEFedV/+eG/oMX95Q771f+dACZ9&#10;+/9fAfxhDz+H8O0d/utb9BfX6M9Bewd2SPoeoj7l5YhGfn2D/OYa+d0t6sEt+uEd+jGAF62LegZ4&#10;jxaCsGIQUQYiK0BUJYigCOEVIIzC7Yr06Yzo1vBDWscXhKY/zxb+aqHk1ysV/46p+wOp9c/0rk9Z&#10;/V9tDn59vSx2syL6bk2UZ5Qx4rxdATDCF4vf36w9hrDPIDzYv+B7DK9CMIR/dIf5WwIYXE/CwzvC&#10;k/fEe2lNfvqD/aXxOz963x/s74P7VuiD/X1HfnZLErwhCgBAB8CXwYAPeviH+GAqrzYwRPwhCBgA&#10;kYT/QwCjn/wggJEPIcy3EPorCPnZ5fJnZ4sPz5Eqt1Q3aDMDOns7XBZRGGC3WJp60JFLSXelx+ve&#10;1nuwa71HwvWQ0a5Hxa8IsY5dDrJ5ek8jJT5NlXw24WqDCzTh5LhA86W3m8jA+BpZr5YvXbr/BLCu&#10;eWBb9FA/Us4kSEHNfG5mfnViGPW2m7E8ykaNX3Dw10fM/S3KMfT++UD/vzqE/smj7L+blv+DbdM3&#10;CTMf2SV+ZBvyj/7J/93p1T9Z5fzZrvTftSLk/ZI7aRgK9K4evaMUVPmlTd6fbMt/ZVP3O+/uX7vW&#10;/sY253P7+CbyeX7v0tcCGvKyjnKCTvoyETpSUfcCmJ8ImieA77NAR8pJhktKPheRChRV9v9Wxs43&#10;pbEfv1M+hWwn0v+eAG6h8gL+Goi4OjwGLNZgUXwBzI8A5gP6DfcpoKvRa2BONQZZjlopXVsqRi59&#10;CAIuQSKLVlfzFhdzFxaKlpYr0ZgmMqWdsd6/uTXA2X69szd5eDJzfDa2s9dBplWtriYNDUV2tvnX&#10;VnmUFftWV7zs7sidmaxCrzVTiF0bjHYGlW+j6wnYvNmpFx1txWuoSiS2DY0bp2wMz2GVEPYK8h7K&#10;8mHy0gmyYq9khV4aKMepCVnqCamUBvovFb5Ep9rjUi2guSqIPcvLt79HOdnEXe/Tbrjkd7sEaP+X&#10;ApjCE8DHOOgICXEmoMUqVrnXcqjiXor2SYLqZbzSdbzCPUqX8SqgvQiX2PN7dBAkBBZ341RJLzVY&#10;ZX53c/UQawHaJ91tE95vgV2RIdokty+HVeK/lWi0F6vGjVTeCZffj5Q/jYPdJmtAmbpQlj6UawIV&#10;WUGFNudZZltxuoQQlTVPiSmLL+dtvll1ekTwFlkPkd2Ogh2+0jxJ4gvgn3Mer3YTrXAdJ3eSoUJN&#10;0cHkBVb6hegLOuhLJquLZmtKZBjJRFjLeXnKObxQdEmDhRSoPc9ScQ1/op4gol+t5tKk7t6KcO9W&#10;92hTcWqUsWxSsu3W8ciX0ms3885SNsjXtCjUtkqWU68zcXwlAS9UNW0y9ChTsOjR8GyWseuQtq8V&#10;Mi4TMegw8Hwlq51uZne0sHjHpu1SFy63MddszO7KFLTNORqdSNMwK9SyazHxazXwadJ0K1OwyhHT&#10;yxLRyZcxqlSxyn+mkyKs6fBYXuM7YZVvheCfPPF+oNSk7TWkE9Cl6V6maaPw33/lrqRQGOYbaW0A&#10;HbMIswOXWwQWeLPeoEL7B4EwDcV//mOCupnrQxnFj34brWSg99uvrL8WCpCDOwtL+curpJpYpVva&#10;YBuaTudme1OSCj09lP/td6ZfPQwQV1b71V/svpM1/EpS57GKi46THszCwjRIQ/uFnkGsuoqr+DfS&#10;VnLKlYEeQh99tJTiU6Al6P/tryaDHVvtzRKVVBLhugXmngmm7p76NvGRr8bnl/7hz38KKi0Y3mOV&#10;YBbTZl6XIherUCuVC/PFExPlc7OtBHzP+no7jTZ5dDC2u9OzTq9DI3Mn3sZ1d4bW1/pVlMX3dKWN&#10;DBXPzdRjUHxBy7sTUcuvsbP0XcL5Dev0BH+4vXS+t3Z2hNs9oCxRkGNETBcW24IB9ymeZ3aJmBYC&#10;upmA7WbQWkmE0oW5wpkpcBT+rsBuwb3M2+d9JWA+oH+f8p0MaCOS2oiEdgK+g4Dpxq72o1dmyCjK&#10;Nn3vbPP4YuPwmHJ8TDi4YMwxUIMUVBdupQO/2kXCtRNwNUhk4dwCuNlbKbTSpaXU18NxnR0xHa2v&#10;OltTutsqJ8br5md5vyYhYRtohHYGZnQDucBcODmj3p7g3u3xBPDhAYl1RJ9nEzuwC/cCeLWdjOug&#10;ksHl6qRQe/DYAdTiAnlxg4s7OSEfHxLPThlXt9ydY/YyDTdCwPQRf4hJBWfOLwPcfR8E3E0n9TGp&#10;nVRCA26tDrPSRML0rOP7iKsLTMzuBef2hnPJJdweku6u2NvH9GUOaWyL1rpOLlxbThkZie9oT25s&#10;zG6sG1p4u0JaYnCwW+DoZ9Srd6zNY8oCfeU1BdNPJ3cyGG2M9TY6pZNO7Kaieyno+yK1BJ7KvRfA&#10;YM4AjTxEJY6QMBMUNJJJ2NzfOD3jXBytn++QdneoY9jlLsxKO2qlA4fsp1KG1hmDzPV+Bh10ugjY&#10;XgLm7TppnEF4TV6d3yCwjtlXuxt3u8yjvXXaNnlxHfuahh5hEEZYtDYksmFhqWZitvzNVNXUTDMK&#10;1bNOG93h/D0B3Esm1C3Nt2NRPxPAYBXo8L0vf5yve0c3GGAcXOc2DBIArjaYMMSk9bPWOwioEdQc&#10;mryyzVw7YK6CD7qHe6Qr6Ih6QJ8gLI6sTk6vTi0ujc2NtAy3lWHWpt/Ove6ZHupanewkrbRTeQK4&#10;nU7uJlN/IoDJA0ReFDXvcSSiu/FrAwTkJA2P3lqn73NYBxzW/iaGjkeu4+dp2FE8uHpzjej5FtJa&#10;J/NH70u+DwIm40G/ncC7L0DbQcGPbjInD7mgrUeDe3OmYm0paWoieXoya3KiZn5hHEdGYmlTA+Od&#10;WZXJ1j5Zxq6FBs41xu5tlj7dVr6dZp5Nhm45iqavxPTK1J3HvZNxsRWc7K7dgn5mSttWVg83q28v&#10;Z2AvZ2g/e2g3c2A7rX8rtec8f/Q4e3A/vXc3tXsvrQfATenaTuqAKmfAKnZ8CyaweNYl7a3tqzHr&#10;OAAxtIZvfA/Sh1ix7fTIJrB4mDHM56cCmJvct5PC86A76bxj8TTwfSQuz/6mDqxHNnPiOrdiO+hh&#10;9ethDTuxnXuvejajW7ZedYAzOc0dvi2deF8xfVX0BpzSRmwTOIcV71zi8wpWXDOYcJDRBwCn/TPv&#10;+4Gz3Dcn2a93knoZUc0bMW3gVFe8Cjv0gjtMfJtNPBqN3BoMXUHbaubVaeXXYxsIOmCkTt+5zdx7&#10;wDF00Ol5u4VPha6D82fPAh9LvRJRyJFSaFbXmHG1xb/wxsb49npZ9AQ5Y0tzoOUlCEncbX1NzWnf&#10;Lhy8rJraTuvlpvYf5b4lRTT3mib0WKQshzcwCseo5SOsrqmzRewdiXRFwVwzkHfbuNttwiUbf8Oh&#10;XG/Sr9bXDzDkvrxaZ3nDQBXrOC3PGsfYNue4WmPfVlPfIdvALlPPbsugLovgHvPgPouQIfPQPhP/&#10;Dh2PJjXHUhmTFk3HfnO/bnPfBn2Xaj3HJguPHufgCmOXaivfYsuANOOgJKvoBIcMP5MEfQV/BXFn&#10;FXnXkNCChaWNq3fQycX1zgH35PL06OZ28+iEuXfAOj7ZAC9ne3uUwwP21SXpcH9te3OCTh4l40YA&#10;NMIwFT9IxQ5uoPro6B4coQ9NG8NyVugcBpd6cDa/zkjn0H05JN0tlMIpBgaR9SGs5ftVPV74LxV+&#10;Q9G+JFucU7wu12PvuBXQYf/11tsLzvL5Ji8C+IxDO9uk8wAdFumKTYFYTIhMP3+7zKrso6W3sJPb&#10;DtMHTlJ5HKcNgGfCbmYfN6uXmTeAL3lzNceGWCcQkXA62sasS1pLdXsTqDXoKI8JNeAmOe6n2B+m&#10;WJ1lWZ1lmxxl6L7Lt9iN18B4CU9YfDFu/vmam8BmFOw8w+hvCmB+5yLT+DrH7CbXHLRg5lGyLpjG&#10;fKG4E6sG1r7Lt7wrsAJzwObsaPgHAXySaXaYZrx3X/2XPwIWQYcTp7XxUg2wFa99mKRz/Ap+lqh6&#10;lqR2kqR1kKi9m6C3l2Syn2y24Cw6ZPT1oP6XaHep41dGN2nmZ6/0uFGmG7EBxwWl12Ud+5ktnFdd&#10;B2ljx5mTu8kj4O7jpnTupDTtpDbcO+AmTkLrdlwnlL1wGD6EcSyfNEmatozDeSfsRifcpsUcRtie&#10;x5pcxOsdxmvtJOnTkw0XIrXqAtXaamNXlgbIwz2T6fkzCcXjKXWJ7q90lRyUFZ0VFTwR0n6aUsHa&#10;chEaqnHK+mmqxhnyCs9VZXnApUNUJYPVpUJ1FSKN4XH8CGB1+RcIhRcqimEK8qGycsG8ZG+S7qJC&#10;dk+/txR8bC0l5gZTDFSHRWjAI+EK4QilSA1YvJZqgrZqsiYsUV05AaEYpyQTilCO0FGP09dKAK2q&#10;UricZICEsJe0mK+8VCBc8YWuRryxXgpAT/OVJjwGofRSG5FopJNmZpBlopdmpJt8XzA4zsI4VVcz&#10;SlHWR1zEAZyAhKi9jKSjvIybkpyfpmqEiX6iqUGSnmaMBjwcLOpqRAMQys8VpP3kpXxV5IPUYS/A&#10;KtAKfG8vIuAiK+EPUwgDh9NVfwVOTF8rnhdJrBZqqBduZBBmaxOVldU2MUFZWWKuzZNR86S/6YD/&#10;Jh/9siAuilfj9m+Ddi5bs8snuuYz/TLYARFMXyeGtybbV3o7QHgvRGAv8AnXT3DLR4Lrq3oQYHIW&#10;6nwe+nzLLY7jns90LaG55WxFJr6rCofGbSC0MoT7nvfddVHs/VvNu2EXqD8cGkyGBooO89P30rLW&#10;XybgQ16QX4RzEmN202O2UkMY8a7sZI+tNP+tlLDNhHhiSNywsX+FmE2fWkSrTEi1kFeNsHeLdHCn&#10;fESz5PPqZ35tMpGAdpnoPuXEMc3sGcPieZOKObOyJeuSBevCOcv8WYu8eauCZbsSpFMFxrWaV5HX&#10;qeJDomawCFYt2hYSvGoIXlV4z0qcRwXWvRzjVgZAu5YincHlAtcNXL0CPqAPRvCe1TiPGgDWvRrA&#10;l80A0OePo1wq+NZ51bF01a1k0ikZG1KK9akYN8udsKqZ9h8uc2yxUIyRVQkTM4h6qO8vYu4XmVNL&#10;pe9CB7enaNINHXPDWL5eX7xmLlwz5y43ZgAXrKmrzZkLDq8A8Cl77mRj4Zi5eLzOCzzlC+D/Oj+o&#10;zfsIV77lPWEtA443lvjwF3n/mL6PAL5h4d5zyBds4jYVSaOsERjYWQKqe2kxt/+NR1atrNurR6Yx&#10;D43THprkfa1b8J1a0jNpT3OzF/XVIyd7N9D15QZpkYEdut2fv9ubuNkZveO+hY7moYOVK/bCyfri&#10;Keu+4O4vThJwdF8GmO9xQQv6+4zpXdrkL0Uvf85Pt/0pfCP+S8AqsDnY8Iq7BgAdsMgbZC99qAF8&#10;n//5hxTQm+TZEy7u+ph+uks82MKd7JKOdolcFmqdML+3jj5iYfYYq4eslfMd1NHGPBMzfLA+e8CY&#10;P1wHl3TtZANzxiacs6lnHMoBB7O/hfovcsBZu9nFvtvDQId46IQEXdCg63XoHQu6Y/MAnRsmdMXg&#10;jZ9RoFMydELkVfnl8ir+3nLmLpjTx9SxXfzwNqZvY6WLvtBCmKxHjpYt9hfN9eTOdOVOd2atDRUv&#10;9xfMdWVPt2fMdGQu9eWjR8sI49WM+eaNpTbOWhcX03dEGrllz0BHKOiaCh2goUMcdISHjgnvD7A3&#10;XOT55tLJxjx49+VzubVyvbMGvvmAtWAa3xDfhwKDt+elD4BBvj8GgLVn7MUj3hV7c8gevDuZhi6X&#10;T3fnOOvz22zi/v7uwcltVmmnpVfKMzUfAc1QYZOkx0YpD40zZMzzFRTjdKRfmitE+WolZNjmtwY3&#10;TL3qQ2aOjL9safYpK3YtynKtDLEoNFKKU5aIgMtnKMuVykjky4gnqClHO9nEJ73Mai4reNOe21cZ&#10;NFbjOV5hO5Kr9yZbZ7HQeKXIZDFDbzFebzXBBJtmRcyyI+U6ALBZtugMa3SWDS7XHpvnhMp1WM2y&#10;Xs6wXM6yWsuxIuZakXIs/ibEbHNClhk+0xSXYYJNN8akGaHT9PFZBgBijhExx+QeUzDhfo4ZLsMC&#10;n2aJT7PGp9n+iDU61XAtWXs5QWMlUQuZogv2AEaQyfqYNLBPsKElMduakGmNTbNAJ5muJViuxTut&#10;Jfst5cRMF+a0ZhXHhWYaGL0QlPN6Bo8Q1U6QMkiV1k2QVAuXhgcqqwebq7+odGvud+uY9O9dCulG&#10;hzRjAyvwfoUU31yqVxbdM2fds3Ddo2zdo47u0czw6KJ7dpBda5g+9ZsBreveTTj7CqRVKdaukupS&#10;y3CvZ7jXMtwq6G7grSGf6ppNcc2guGTRPYqprqVE5zKcYwXGoQrlWIN0qll1Ll9yy5tyiVkIjNjM&#10;T4EGCqDpfGg68W4yBFr2gpDuEDoAwoRDa7HQXNz7sbi7wThWoctGlv1WmvV2gjE1SGHR+ps5k0+Q&#10;Vl8jDb5A6z/AGD5DGcqu6CPmtHTHEWYjKrYEm0SyQw7ZvhBpkj2p9uqtSsyCZgraJG/FOBdtUUR2&#10;qGK5N2x7tWx7NW25N7Dd6jZcatZdKumu5RT3crJ7OdGrguhTQfUu5PpnHYW8OgwL5oRa0oPlaRGC&#10;m6mP9osen9cLX7aL3vSL345K3I6Lv5sWgeaEoTlZCGd/MmK5nA1v8hDM1X2UovI0TVksEy6bqSyZ&#10;qiCUJPN9ivyDLGWBHNizbGWhDIVnqbJP0+QE0uUFMxWFspVFeIpXVaIAIZmjwgv2/SV5P9rfDwKY&#10;T/59BDB/nA9/5IMSBvBHAGAP/KTQoAPGPzjjAkWRMkWRJjXZGlWpLMlHFZoyKVIPXT7+xyJt6XSY&#10;UI66eLGOTKmObJG6ZD5MJEdBMFteoFJdslxVjOeMlZ4VKwuVwERK4aJFcJEShBigWO2vKFAXS1MX&#10;TNcUKtKXy4CLZsKlE1WkK5zMIeTsLWX1kL7KoS8xqbMAFm1mhzazy1hgk2Y2iXPbhJld7PQBZvIQ&#10;PbmPmeRi3+6Rp/eoU1u4sSvGwhVm/Gymv8zBKAEukqv+pEDjYYHGowL1x3mIx/nwR7kqj3KUH2cr&#10;PMqWfwLOOU9JqAguUa4hW62tXKuvWqYDK9OFl+upVhqoVRmq1xhr1ppoAcDjla4oniInEi/xNPLZ&#10;d0EPPvX+4g+un/7O9s+/tfr0D6af/d78+897U2Nm6ksmWyoG6wtJy6NU1BiLOLm3Pnu+tXi7twId&#10;rEKH2Ls98g2XcrlFONtEn3CQ4L34anvtbmf1CDcCMaYwdSkRyo8SFR/VGMlnSn9XoyVWri5Yov6k&#10;WO1pkapAIUKgSE2oSEOkWFOsjCfPZEu05Qo0ZHMRUjmqUgUacvm6Ki/hUnl2huMZrw7eDkJE3C0G&#10;szs9Rx99e7CEOsdSWJMLQ/mlJcEROT4B8dYO3qqaDgoqAQamqR6BpeFJZS9zc0OzXnmlRDonWqv5&#10;miH89ZW9EbKuSpKOqgruBtoh1mbR6kouCEV7mLS1rLCx+BNdSQFDRVErhIyjjIC5ooiNmqSzpoyb&#10;hrS7mqSrupSbuoyXrLCTgoQbXMZbXc5XU9pHQ9JLQ9xTXcxDVdhVVcwdJu6uKO4mK+4iI+kqK+2u&#10;IOcrLewjJxykJBaqKBqiIBIsLxSiIhoGF4vg2V/hCBWhcBWBH4AJRikLh8tLhcnIhPKRlv6xlrDk&#10;c1mJMFmx5zKiz2WFQ2WFw+REXiiIhMuLhqnIR4MJEmJBkuLBkiKBooK+IgI+4kL+6ipxsuIhYoK+&#10;MsKBsiJBkoJ+0oL+SlLBMpLeEpJuMlJu8nLu4Buvtqqvq218TGixt13Uc4/4F56xvjb+TroONuoW&#10;1qom1sr65lKqlhJwaxl1WwUtY3G4+lMpPTF5W1Wt0pj42sSEyujw6piQhfr8k5URzljzSNaLpYrU&#10;2iCnOAOVRBN4mbtZna9trbtltYtJqbVOiZV2hZVWta1unb1+nb1elbVWpZlqsaZEuaZ4pTYvurdG&#10;T6ZWX5YPf7HeUL7BSAFQZyDHC//VkU7VEE0zVmqL8oWYOGhrHdphHuCXoT3qUGZYtad+jr5YmYFE&#10;nYkC2LZSS7bOAAaeUcXacuCpVaYrV6EnW6kvw8MQvF4JtDnp5GpJZ2hKN7mbxatKZJuoQahJ6IDG&#10;3Vi72CVd7pHZhOkjxhK0jT9AvYU42OpAxwiYCPgTasw1qnSUq9Xl0sQfVGiDJy3P/hZrSQKK/lYN&#10;4J+SryaaryGWqyWZqSObqiefbAJPttRMttUl99bc4qehLRy0idkZ7yj2sQyACxfZapZqirbpSbVo&#10;y1Qoi5Uqy1bqaObpaEXAle0khEbLcy/X0VzkW2gHxxprClUTzTBUKtRRKNWRB68/xaYKZTbwWheN&#10;Nk/dXk+DDmu1VjPVCjWpMg3ZbHUZ5+/+6CP1uD81cnt1AjncSh/pQFflh8sIpSlLVOrD2my1q4wV&#10;K82Uyy0UAVXm8HoLRKMxotpAqdxULlX7uzzTz94kih2O6vBKWBFleJ6V/AVE/hgi/Qki/oWX/xnz&#10;9Q3yOwDo3GG/+sHgkh/+B8TvblCfX619ynOWxO/AnHeYL0GfZ47/Fv9hgn/OL5Ttfw5fA/+Sn037&#10;AbD/H431D3wD4e4Piv2Wl3uZl4H54R3qu1vUtzer316ufHmHeXAPT37fK+Gnd2gBAESQvEcawsvw&#10;0kTzwSmdTIkdjotyRwVZfd9R2z/HN/0RWfOb1ap/oXV9zOj5eKP/z1ujnx1Mfnu+8Oh27RmEET2b&#10;//5y6cl9XxjCikA4ofcYsP/HEP4J+Ip6h/kWXPBb9Ffg2gKukV9cI7+7Rj68RT+CCE8hihBEFYSI&#10;j99hweP1GCI/gsgPINJ3EImXLBoifwtRHn6IAP4ZEF30b0O5DwLm1wmmiUEkofe4p7zD4QV5WcHB&#10;iWGfvl/7/mrh69vFbyH0Qwj5CYT/DMJ/+R751fHMN9wpicMl81Nc+GK7f4jJ084k95m8oP4grdUo&#10;TXSQ+EmxKbXEejHFYi3aYT7AHB1t+SZYK0L2D76Cv81SkarWUBy1kl0IVidW+VNnOwsbpgStiz91&#10;bP2jc+f3Hm0PLbOEjcOjcloYrAPo7u5si7FPW6Utv1590zE/2roy0Y1Zfr2MnauYHTPJLPraJuUv&#10;tlWfefT/xqX5vzln/jePxD9GlHxkGfMXz6ZPHZv+ZJL9nV2CdV4pGYIWTiC3nKGvzVI+tS392K31&#10;Xxwb/rdLzR/dS/9ZJ9CpsG9hB7L3T/3tv0lqKwSoiwQqfu8NE+f/WiiIlyjiRwEsLxEpLhoiIRsi&#10;q/biqaKbjFFgRvvkOPusah5Zg+aJ21/ywQT/FF4iaAyqAc2jEcML/wXU3xcJ5m9VheVRgfsP+BHA&#10;JUhkBRZbicaUrSFLV1ZLllfqcYQaNLZyea1iabVmFdWCJ/UyNoY4nAEOp4fNbKWRq9BrWZNvX3Z3&#10;+FZXuBTlhzY3JAz1lywv8HKKrtPqCdj8uemU16Olq6gO+kYrBjNMpEziGSEx+YIiZvLyQcoKCfJi&#10;8dJPI+BiIbqSLroiGuGWVmtVabg0e0Ky2fuxfGh3EdpcfreFhc5Y51zi1S4RfFW828XwygHu4t/v&#10;kt/vrd8crB8fUN5dMd7tI6HdBYg9stP6YjkCwUzU3EtQO46DncWqnMcqnccqAC5jFa5i5E4Cn7Gc&#10;Pt8PELx4pbIepURK0DvpSYBwfRB9/paNvWQRbzeJ0B6ZZ5rxw6dDWdREfVaMMjtGcTde+SQZcZWq&#10;epGoeBQjfRIne/JK8SwZfpmhfZ1reFts9a7MDip3OE8z2I9TZwTLoN0EluwfLNp9t+b8GPR3XsLB&#10;+Gmy7mW64VWG0VmK3kG8xmGU8vt4ldMoqZM02EaGHrEgqD08wlbMGfEgUF8sTVc4Xv+Zu4WQuZeE&#10;caySbZFGUKN+VLqs9YsHKmnihh2GAe06PrWKtk2K9m0w5zYVh1aYQyPMrk7VrkrVtlzNulTNqlTN&#10;ohRhWqlmXqVpU6PtUK/p1Kju1Kri1KHo3CZl1yBuUSdnmS2hl6lmku/gCtGpd1vUUw7mgou92cTe&#10;MXAQd5vR0pUC1mrYFMNtK1UdmjTdGhDORdLGyU8Qac/Ui2WMC4R0Xz1V9RCCmQjLwx+IID4T8HsC&#10;r4Q5VkpYTNiE1xq5Gn/ydZKDbWtmvOqjz6BtUkKw86tg53MGtic/c/PN25d6JsWOfgXmbuGyugFC&#10;8Eh5XeM/PTD+y/cuQlJqv//EWVgiSEYZ9qt/f2Vg+srUPFLfoNTXL0xNK17XOERa1fE7sRA5PaOv&#10;JTW/lTVXNBH+VkpcWFvP+OVnX+lamr5wMvG1kNco8vXuCvfsC7HOUH/i9dX/WIv3df/yt2a/+22K&#10;moH5n5/6yuh7aVpF+4UvLaNer65WTr55fbBZS0EXoxeqCKgaHLIehaxfW61dWa5cWixfWipbXKxD&#10;I5sJuE4apW9jvZfJ6KCSwS1WvbaS2N8b09ke1lgfWl8b2dqcNjJUtjjfil2dYxEYR/SDq/WDA+zh&#10;9tLFPvLqmHByTMNv4McJqPa11SYUphHHq5zdiEO3krENWFQLkVe9u3JlqXxpgX84MAIOAfpgHMC7&#10;qX/0wYBmHI82PK4DT+wiEvso5CEKYZiIGUIvzFORnDPW2butgyPi0R7q7GIduYkdpax2o+e6cCu9&#10;ZF4MaA1ytXhhoZFAaqZQWymUViqph07ropFrluezh/pDi4tCyksiWprS3o4UrMxVY+b6SPOL6wtn&#10;Z1To3Tp0hD/fWbu63Ni+ZI/T0a2o2Q7sXCdhuZNK6Fmnd61vdNHp3URCP3pllri4uUd+d8t5d8k8&#10;PaYeHtH3jjaYB+xBLLIDjezAoXlZixkUXgFgAqaLjO+hEvk1gFuJmAbcGqCRiG6noPpJa5PkZdYB&#10;/eZ683qPdHtIenfJ2j1jLnNIQxvENialfXOjZ2Oji0zqQ6Nfo9feLk9NLo6OT/e+GW+Zn+9CYseW&#10;idNj2Om2ldkOIr6btdGzyQGvVy0kTAt+oR23WL841YNHv2atv95k9tGpYE4XmThIp4xS8BNU3AoT&#10;z9ihH5+wr09Z4APhzhZxhoruwa21IZe7iZhBOo0fAXwfOE7n/UVk/AgFO0xEjpJWFtkk1jH7Zp/9&#10;fm/j/HiTc8xaZRP78UvggRhgkIZptGEqfYRE78EQGxeXy6an8ybf5k68aUKttGGQPSQ8OIcRJn10&#10;gwHa4XUaWGzHolrRa30U4hCDClpwOL7lBZ1eMqGLgOUDtgWLYBDM4SvhD1aY9wsAXm1gzAwZRWJi&#10;t5lre4zlYw72/ISxecRYoK9N0ZBLLDyWSdjapV3sre8yUJiVidn5se43fRVDrcWTfXXY+VYqvoVC&#10;6KHQ+si0YSJtlEgdJdNGafQR5voIi9FPJQxQsK8puDkmkbi1vnnIOTzZOT7hbmxSSUz8LH6pb2mi&#10;ZfFtC3qhHVxJJqGXRgLwkoH/ddtJxPJ+E0AGDwcvUhw8PcB4N53SyWDUYHF5k5NJff0pXd0lQyPd&#10;0/PTy2vLM8sNmYWp9t45Zi71ll6dJh5DJt4TDs/L1e3yVG3yEbaV+u7t1iGjngmY6LKtnG5ufh87&#10;vZOR1LKR2rGXM3BUMLKXNchJ6bwqenOeP3qUxbNofPbSenZTu7kpXevRDWDxrnzqNHd4J7lzI7YJ&#10;G1QyavFq3DZlwS0XG1ix/rJlJ6n3KHPkLPfNB+kLAJ39tEEwfpQ9yn7VuZncw80YPMx9fZI7dpzz&#10;+jBjGKw9zhjZTerjxLSzolo2o1q3Yzq4cV078R0b0c2suObNV63giODo4NDgDG9KxkEfjNAia1d9&#10;8macU5c8s+lRdWDwMG3oNOv1Zd74WfbYQeogr65wxshF7luweJ7zBoxsxnZsvGylhzcuueX1GIU1&#10;6Lg26Ls0G7m3m3l3mPsAQKfN1KvTwhe0LcYerSae/FVgscnUo8LYJVfTPEFcJfTLJyF/+Sr5qUCr&#10;gc6kn3Obg3Gru+VKdiI0NwVhSEc9E/SS7p3yUXBtj7OGwV+9nT68nzf5xqWoQiNi2KOYljOGze5j&#10;1L6+mcND1PU7Ku7dBgY6pl9sYs42sJds2uUG85LKOkatT5R2RRl4ughph0ibpKs5VRn5dFgE9Fr4&#10;DZh695r6NBl51Rv7NJr5tFn4d5oHdJr6thl4Nuk6l8MsatStG3Qdmo1cW8xcW8zdWqw82mw826xc&#10;W609m+yCqu0j8q2jX5lEB+lFuWtH2mg+15B3sjT2LylsQSHxLBZzZ3f99Hx7/2hn94jLPeZuH++x&#10;j7n0wy3SHge/vzVBxo5T8GNUwhiNOEonjzIor9epIxvk0U3CIBM3QCQNYaiTaAaaTOVsIy9PRq4O&#10;Ms85rgdE2M6KwO78s/NlWQhtAFHNIbrGDQV+gtM8wVlf0J7fcQqgwy7odOpuf+mGi7rg4E/YhGMW&#10;+RRcEA7jept5zWHcsCjvGbQ7DOFwcHq9tIuT231R+oYdC54zbQDuK97z5Dh/ZL9giFHQR29dvFxh&#10;QetcCL16MljPqonHpLhOh+gOOsrPeiHIESZ7qfan2Q4nmWZHaXpHKVrnGYbnGUaHSTqbUTDmC0UA&#10;JUga5fGMHanCeQnfiVXbe6V5lKzL97782F9+B8D3wcfgo06i9la0Kph5kqoPJgBO0wwAJxmGxEA5&#10;apjyZqzmforh0X3dX34Q8PYrHTDCDwveitcGE3aTeNtep+tepWieJ2seJ2oeJeocJemfpBgfp5kd&#10;pZquP4fP2T4Z1v3LW6PPsK6Ce5Gql+mOO8nhF6U1N+Vde+mtuymDF3lzh+njlLAWdlzHbmrXcU7X&#10;XkbzRnwlNbKU/rJ6K7aN+6LnPHbsKml8P7aL7J+z5hSCdnIku5ueRVu+SzK9TTE4StTmJBkQk4zH&#10;wrTy3BUGulNnppuQHXVzWfnLaWUj0UWxduGmaq6a6j5qiEB1xVBV6efKUi8k5MK/V4l6BI+Aqcch&#10;lCNU5cMQcmEI2edwiSCYaABAX+mlptwLNbkwDeVIMEFONlhaJlBBIVhHKxKu7C8h4vzkocWj78yf&#10;PbGVEfdRkQ/R0+DF76oqRsPko+DyMQjFOIRivKpCrL5mot59rV8tRMwPlXfvkZcK/FlVYBP9VBO9&#10;NBW5cLjCSzXlaE14nK46L0G0sV6KiT5oE3Q0IlWVg2BKvMBfZQUvSTE7wSfm0uLuSrIBGvBwXY1o&#10;Pc0YfvJngKZqBEL5ubIcLw4NphAM+moqYQCE8ov7usL+ooLuksI+CKVIfa0EQ50EVeVgLfXn5iYx&#10;ZiaRVpbhycn1o6M4Xg3gxb8b7Ps3+WjFoYjPBwHMd8D8zs9AOZUi7YoIroUbfjlbQXGcQC+WnzHT&#10;W57pKbDl92TH73uu39M9f7G9AKXDQO3jIJPjQOdtt2CuZzLHPXvDK20r8uVVqR80qAXNPIGW/vB+&#10;+bd3c9/dTclBExbQhB80FQ5NpkBDeVBvEdSUflEZd1UdB7UnQN2gDT0stz+udDyucDutCL6uTr4o&#10;y1uPS19wiR3RjRxSi+5VCe9WCutWAm1Ep3xEu+yLGiH/KkH/8ic+lU8Dap4F14uEAWpEQuvEg+ul&#10;AptkQzqUI4a0EiZNspZsi1HOlaBdsS8FHaxbDd6jjuBZzwfnUfVTsO6VfH65yK+a/CHGl8+PqZ7L&#10;luzARS4BnQ+rwLQ1t/I5r8LXzpnTbqWY573LoUN1tjUB8ARduVBVg9gHcPdn5r4hJU1TWCqHvXNJ&#10;Z0IM2i199ZaxcLM+d80E8O3vzBl76mJz7pwzd7Y5f8paONlYOGXyBCrg7wnUv8fPBPAH3ftBAP+V&#10;A95Y5RLmD2koLg1LwSNXMWsLBOI4gdaDZljHFYk7vPwLwuczjbAnphlCFkWCJsXihulq2oFlhR1U&#10;PHubwd5h4O+/ly5zKX0Xm8NnG30XrKF33Ml3O/OnG7NH9NljJjilv33+J/dlfT8I2sud1fOtZTD+&#10;QQDz+ekmfxOwk78JfxXYP98H/x8F8MUu4XQXv7+J5tCXWNTFrfVVDnOVRVs7P+Cc7W8dbNLZVBSL&#10;vMBlLB2xeRf2PrX13BFzkVflkcUTwKeb5BMO8Wgbd7iD4gUT/3V7uIU+2Eb+rD3mIMHDccrindUF&#10;Z+Vya/V6Bwne5wA84/tTTsk/cE6GLojQBYXXnhKhYwyvvu/e6g2HF0d+ypjeJ7/ewgyxkD3ry92M&#10;xXb0WNXaSOlKfzFPCbdnT7SlT7Vm8goJN6S8aU4B/cn2jNmOnIW+fMxoJWGynrHas4Ee2iG9PWSA&#10;p+Xi5dYK3+9Ch7xyxR98MFi7T5sCXO/wIobBKp42vuf9AZa3eITnW2Qeh7yfyvJM8Pbc2dbo7dHk&#10;AWeCRnq9t8+4gaBlIiehoEvTPkHSMFpQO0bYOFXYJOtbrcTPEfEiiAgf45eJxs+LbGPb3NLHA4qR&#10;L6opL5sYsR3kqPY3XuWVZlm55nl5Hi1pvj3e5lWqCmkaRq1KBm2yWtVSiBxZ1Xg1nWhzq0h3l7CM&#10;VwlVuXGdJeG9RZ5DRbZjJWav87QGUxDYCj9McdBqnu9CpsdcuitgIcNlMdN5Odt5Ndd1Ld91Nc+F&#10;l5Y503op23Yt13410wqZYfFLVtPMAGvp5qCPzrLCZFtjc2zQuTYrORbLeZZreVaoPGseOVbobEt0&#10;pgUm3QKbxgOXakFItSCm3JNqikvWRSWqrb1SW03QRCbpoFIMkMnGq0nG+CxbVLrNcrLN/CvL2VfW&#10;C0kOK2kuy5l+i7lRM8UZvXk5qWGJFsbBUkp+QvBYcf0iEZ1SEY0iUeVUSakXCOkAZ80XKa6ZnSG1&#10;4y61KNdGvE8zIbAeF1CB8i9A+mciA9JRAVlo/zycXwnep5Ls1Uzz7KJ79NM9eikeTRTPeop7Pcm1&#10;nuBUT3CsIzk3UJ3rNzwaNzyr2Z4Vm16Fm965HO8Mjk8KaFke+Uz3YoZLMdWlhOxcQnQpJroVEL2y&#10;8H4JC94BS8EutEzPo2b/sz6vkwG7/WGj7QmNrRn1vXm9w0WzsyWHywX36xnfu8kgaPYlNBMLzbyC&#10;hsLvSm02XsiRfZ6x/KQodqJ0W1m6PZxip0e0sUSZOy4Ye03pB1I8iiju5QTnqmWLgnGt1CFY3GvV&#10;uAnNpDndtCX9NKRRDt6igGJbuu5cwXar43jWbfs0bvk1bQc2bYe0bD1vZT9v2XjetBlasR+afhD8&#10;YivQhRGgTwmUJT4XIEQ+wMV8uVcmddGOgMaMoUmTm7ea52OwmykYtGCEKZUdjRYtt/0qSe2TOLmv&#10;42SexEk9i5UQyoHLZSiLpSsKZCgJ5sFFC9Vk8uHSuSqSGQrCmYpCgCwlYUC2ssh/zs8E8AcHzDe7&#10;H+wvgD8CVvGngRGwIRjhy+BfCmCwqlBJtE1HNe37ryuVpGrUFAqUJar0YZkqYhEi32SrS2ciJDPg&#10;4llgJkK6XEepwUit1UwjU/5pjpJAAVyYp3hVRUEnV1kwW/FpEUL0l+SriWZpCKWpCxbqyGSqimXC&#10;peMVJUodTCHM/AlujktaYFEX1ulzG7Q5NnVmizLFpcxySLPbxHkuYXYPN3OInQLs4aZ2CBP79Lmj&#10;jXkueeKMPneJHb9eGq1wMY1WEkxRf5yh8SBT4/tsjUe56k/y1ATyEE/z4QJFKoLFykLFis9KFYQr&#10;FMWrVaTqYTJ1CIUKhHypunyZulKFllKlFqxKR6VaR7VGD16nr16rr1qjiwAjYG0hXDpHQSJNXjRC&#10;TDBQ9KmP2JNAFamZ8typ+pL+ypzm4pSawld1ZYntNWmDrdkzgyXoiVrGYit7rW+fMnfEAG/BmJtd&#10;/M0B/moPfQle9ziL79kL0PbK1nBlvqVKGlyw3kipSEmgTkuyUlOkTPMZoFRdCFCiARABlGqIlWtJ&#10;lGpLlWhKF6pJAIo0pYp0FWMVhcMVRGMRCrlWpq3PQxdKy49mFyHOAfP19P4ianN6abm1Z6amebW1&#10;e7GxfSi/GDfQRxjqJ42OUscmKeMLpDcr2FEkcgg90TI33b22OExaecNYebu+MrmBmuXgFrdX3pKm&#10;B9b6G8dr8zvSXxaHuMXa6fsZqDioS1sqC5vIPtaVfqgj91hfSchMRchcSdhSUcxaXtxaWdxGRdRa&#10;RcgSLmChLmCpIWilK2qvK+agJ+Wsr+Cur+ypqeimIuMgJ2oPXos0pMM0ZSLUpV7AxUJURIJgIqGq&#10;YmH6igm68vG6MnHaUjGa4jFq4tHqoi9VxSPlJEKlpYJlJUJlxEN+QCwYcF9v+AVfIaiIR8AkIuGS&#10;UapSUaqyYdJCHvJiPrqqL7VhkaAvKeimpvBcRthTTtQbIR9qpBlvpB4Hlw6SeeYh9cxVQcpVVsJO&#10;SthSUthMQdLCUj8wO77mTdciB7vHJexuIpnoN4sz7SPT7YNL3SOrvUPEobG5uqbW1Kws/5AX1vZB&#10;FtYpfv71qSnYof6JhsqWtJjWtBerrYW04equJN8A2FNfiYdez751f/qVp+A3fsIPQiSfRitLpGor&#10;F1sbFFnpF1jpFdkZFjsZFbsYFzoZFtnqFBvIl+pIf1CnoF+hz4tl56dQ/hA4y1+bpy1V5agXb6Q4&#10;kBb1joraQ81fMYjQNu0MM9nw3L7AWjlH+1mlgXijsVyVjlSZulS1rlKJtlyJDjjEBwEsxxfAeQiR&#10;BkvVbDWxbA3JJkfDNHWpdE0ZZHkatE04YqFPObjzbQLvN3DrK+cbqGPyPMRcW20syLPXS1CTqjLT&#10;aDLXKoVLZko9uv/hwg9BwB/+CgB/5JeAv65UT6ZYT67YRKXUSrPAWivVDBGtr9Qe67811g6x0NAm&#10;FmJhjucGW6L9AuWfZKuLtJip9NnrNxmp58MU05QV0rW108xNIk30GZMjV3TUIW76mjizWJmWYgq+&#10;Rz4GL185KuIZcNFUdZFUbdFMA/ECY6kyI5kGM6U2C3izoXKXrU6Pixn4e2PVpBsjvIaqc980lc/V&#10;lzY999H5zf90//L3z5985vvVv4c/+zRG+pt0jWelpoqNdhpt9jotZhpVBrLllpIZxl80+D1ktOtA&#10;aPM7pMLFygNejCzmL7eYj+9wn77HfXkfbvsEIgkC7iNxv3qP+5rPO8yXt+gvblCfg/7l6icXK7xY&#10;YV6U7b0AhvC8yX+TH3XvL/mpr/0v8DPv+4GfTfsBsH9w6C9+5N4B4+4dMPbbe3gO+A7FS2h8s/r1&#10;1crn/L+XH398h/n2Hp4P5iVt5iHIC97FCP+IOESAQVhVCKXyblXualHqbFbkeErwcOIpa+BzRs/H&#10;lI7fkjv+jdH7h52xL87mv79de3a+8ARwsfj0avkpWOTFGeOEIILI1crD69UH79APeRmhcd/f84DX&#10;JwpDeMAzwHvcU17Z3aUvD2Y/5kUDkx/zopn5Dphnf7+DKI/+rgD+RQroH+ALYLrYTwXwO8zjvyOA&#10;v7tZ+N275X+HVj+GUGBR9D1G7Rple7IWnOrxwEbufzVEGAzEmbV7SuFeaWBDhcmxMtQiU1KRw3qW&#10;96y/0Vs/9XYXaR+Rf7L79h8DHn2WLPG4SefJoLP4RLLZXGdhSlHvI9Osr9zaP/fq+p1B+gOT2IiS&#10;gWXSzvHROXR99v54++5wAzrZgC440CnrkINj4mZQa+PzxNW0xh4t76LvjfO+smr42r3zM5/qP3jm&#10;fR1c+mfX/E+syz82KnlkW/1nnein9mFDW5dsCErtWH5slfhbvYTP3Jr/6NH2zzZl/2yR/rVTmrR3&#10;ylvG1TT2wNY2Tk3WS1siWFfmxc8FsFikovhLeYlIackXUjLPZeAvnsq7i2l5RRR19WK3mlZJdSjs&#10;B+n7U36mfvl8EMCNGPQHAczL/3wf/gv4pQBOHBvLnJkpXlurxOFqcPgqDLYKjQE0kyj1OEL1Kqp8&#10;caV8YblyabV2Dewc08ti9W5u9HFYgG7WejuD2kwhNhBx0T2doc0NXhWlbiWFfjWVsX3dRYtzDURC&#10;3sxCN3NzmLUxvsEaRGKdQ19981RLTMKNl5FCNFb+WaSGeLietLuGiLavicWb/Dhytgsp0fi6LwXa&#10;nIK2Vm43kbcHFPCl8vqA/G4ffx8BDCDyqgMebLw7Yp8fMm5P6dAxFtqbg3BNe7U+5Hj13WSt/Veq&#10;R/Gw4zjYaZzKWRzPAV/Gyt3EyJ4FCm27fnsUInKWqEp9qUxIMz4bTodob6AtDMSl3W4zb3cY0CET&#10;OqVBW0sQuoWWZ8tJ12enaLITYVvxiruv5I4SZE8TZbkRQruRwrsvxXejJblx8rsJyrtJiN1E9bt8&#10;s/d5Zne55jdZRqfJutxo2MZzeVqgxFvjv4yb/Hna4otlh+9IvmI7L1WuMoygAnMoRfs0Sgbslpqg&#10;Tsn3H4uLCYb7OklFqX/lb/g0xE3eL0rLN9PQq9jQs1LDvxLhW6HuESegmSKq36Dl1qjmUqVg0wR3&#10;6lB3b4Y5ABphdvVwu1q4bSXchoeqVZOWPaBB27Fe06lezbEe5tik6NgsZ98h79QsY9OobJcna5Cl&#10;ZV7l4w8xqXdcKvhKfs7FXm1i363joN0dZltPioZZkbZ9KcK+GuHYqOFaB3cskDRMfqya8UyjTNa0&#10;REQ//gnc6bG81kNRmU+/V/zjA9/HsCqE85xtbJ2STaGGVZmzZ09mKm0SfE6M38VO+9vpBTgY7OIW&#10;hX7363Aj41A1HTdhhQgFnUw9x3Qtuyr7gEhF3efyWhEIXd1PvnYUEPURlpX66B+9ROXsngqbPxaI&#10;MTT2klGI1zUus/NKUDfLMffyENcyF0bYwy0lvpOSENL89pHelw8N1NU8xL9X0RZWKvAN6IoKpNWm&#10;U4rCWxxV0Cn+qTBhn++/cfj8of6/fuMvrY/4QsTLxHF0YCynvLJlca4OtZi9MN7CIlcT0bX4+/sI&#10;hWxArtWurdasrlWvrVWtLlcsL5YtzpcuzIEOP963i04dYG/0s5jdDFoLEV+5spQz/iahrye2tbF0&#10;tOsNboa5Tzq7oL+/pECXlNtj4iEXv75Nmafg+jGoDjwe7KEej+EFHCMXm/BYfsgv2Dk4RPXaCj/5&#10;cy1qDXTAzvl6mD8I+g0E0MG04jDtOFwnjtiLJ/cTyUNk0gAJ14dZmqIhmWfM45vNoyPiKfgofk4n&#10;gu8StLUe5HQXaraXgumm4urQa4ULs3V4XCuN3rOx0cdmj25x3u5sDa5TeeoRj62cnUrs7w3raApp&#10;rY/prq8Y73q9NsxgzJ1zVy82l844y5fXrK2rzQkmtg27MMrEDtBxHRR8EwnfSCK3UmgDdPo4gzy8&#10;MkFkrh4fUc6PiSf7BF652ZON7bPtEQK6E1yEHwVwNxnfScR+EMBgPy0EdANurR67+p8IYO7p+iR1&#10;rYuMbKDgWjYY4DVqYJ0xRqHMU8mkTQpri8jexNBp8zjc2ORsZ1V76cvC5PyhnryJN4WLSxVYbAM4&#10;KJP4mkOe3KWtnHDHmLR27ForFtnDAA8rs5NKakSt9ZNwo2TsAh1H3aYeHG1cHjMvdknbW7hZGqYX&#10;j2xHrfxSAPdRiD8TwBtHrJ8J4AHCcjd+dYBB6iMSB0iUUTJjgEDtxuJb0ODFFtmARZVOj1fMTNYs&#10;zDauLrVjUb1kwhCDOrrBAP2mtWV+DeAxNhO04AKCFjBIp/BFL1/9gj5Y9fcEcCeJ0EfEzlHQ1A08&#10;l4ncX1855mBPT9Y5pxvzdNQYaeUtZW2etMbYIp8dbOyzCNDN0eE+cwEzX/e6M2eoNW96qGRppmRp&#10;rgs85aiMcQZ7mrk1sb45QqV34QmtaFTNwnTb2vwoCYXcpLMOOAfH20f77AMuA7C5ScHQ0BPo+e61&#10;mQ7sQicN3btB5BvfXwKeGACe+r2Hnyq8l0J+w94c2WD3UungjihenMt4+zqhrzuxtbnpzeveodGW&#10;4sps94AULctSNas6ZfNCSZ0aPZcSfedKE49mm8A2+5A2m5Auu7AR1zhWVhsnu2s7t4eb27+fO7CX&#10;w8uaCzjNHeanUwYtv3Nw74C3kzpokbU7yTxDDObwJ+wkda+/bMEGVkw5pA+axACmHTNwQZXM6Fao&#10;YuFd6exV4eRJ9uv9tMGdpN6thO7N+M7LosmjvDFuxiA7qXszoWs7ufcgfQjMOUof/iCAOS/bdmI7&#10;d+O7ua+691J6uSld4Lh8QJ8fl3yePwrOBLCf3gtODOVfuOKdu+pdgPYtpTyv20nouch9e1cye1M4&#10;dZI5CvYMFkFnP2XgOGPktmgatPPO2WWyDk06bg36Lk2GbnzX22bqxeenApg/AvoNhq7Ntj5NNp7N&#10;Zq5VWpZFijp50rB8WeVCJcVyHUSFicZUdCg0PgxRaNDEMrNmkFHQe5AzeJE3tpPSt5k2tJM7PelX&#10;XaMb12GTjXnVT0jrZ1W9vXqLhnBkiEZ6zya83yOec1BX28QLFvVifeOatssax7fHlkdpexTavsg3&#10;9s1Wt02XN8yV0a9UsejScR00D+x3iWh3et5o5V9n4lVr5F5n4FZv4AIoUDEu17CqN3RoMnVpNHGu&#10;M3FsNHdps3JtM3fssHBts/ZrsAkpt4rKNHkZYxAdrBvlrBakK2NnhLCPDkvu7uxbXJpF4ebw5CXu&#10;wfr+0ebh+e7uOZd1xMFyyDNk1Ah24TUBOUJCjZBxw1T8MI0EuE/AThxmkcDr4RARN47Dr5AINAZq&#10;l/Pmaq/ulBl8tWF+y1S9o0m/I0rfIGWvl2Bn80q3JOVrCuKaZvaO6Qdx0t5v1d5u9l5sjJ1uzJ5t&#10;Is+3cZdc8hWXcbHNOGfTzpi8wOgbJhmiUG5XMQfd4/SCNnZmx1nByEn64HFK/2FS737S/e8VMno3&#10;M7rwme2bg6gb4ja0uQMh5w+7yzZKI4kpTivhhqNuim9c5JcDweccq5Mch5MMi9M0/ctMnqYF7Cdo&#10;bUbB2JEq2zEI0KGHyq25CeB8RNfDFLhx6h+07lm6IeiD+aB/kWl8mWUCAB3A3xbA6cYHybwMz5ux&#10;mhsv1VjR6lvx2gepRieZZrv3hYGPM0z3kg3YMRrrkaqg3U3QuUjTu0jROkvSuBfA2sdJusf3BYmh&#10;QoeLDNOdl5r0YHmitxjWVRDp+GjeRhQb5LabVfy+uu+8YGA7sW8nceQwbfI4c3IvdQjcKfsZHbvp&#10;vCBgTmI9J6F1J77j8OXgcfTQQWzfbnQLJ7yQGRy77u/G9DVm+8L2wlTOEjTPsoy2sy2xKeavo4yr&#10;XhhPjBWuLLaiO6pm0jPm4nK6glOfG/noKdhqqHmrqYdqqkZpqMbBVRPF1ZK+1U76RjNWUDZQQtxX&#10;WsKPlxX5XgPDpUPgEkHaChGqMqGqss/5AlheJkhK0l9WNkAVFsKzsIoByvL+8tLeUqIe4kLuooLu&#10;shL+ClLBqopROmpJBlppeuppakrxSjLhWqqxWogYTdXon9pfsAj2qSQbIiPuBzZUlgvlVeSFRSGU&#10;InXVE3XUErQRr3gbqsZqq8Xy8jOrx5joJ+pqRqnDn6vBQjTVQjUQQTAlHzlpdwkRFxlxLyXZALhi&#10;CEL5Od8EG+rEq8NewBSC5aV85SR9wFqwSlM1QgsRqa0WDVBVCgfHlRUPUJELA31luWAjvTgD3SgD&#10;3RcIuJe6mltkZPHwMGZthfX/kwDmO2A+P/W+PwXlVIF3LaP7FHCCUnefh28HOzK91CnOYiwPoU1v&#10;gV1/4YNAycNAhf1A2J6/2q63EdfNZdfzOdczgeUTsx0RdlLgetWhcjH81c3sv14v/O/b+c/fz4lD&#10;szrQrC006wLN+PH+az+VDI3FQf2h0GAI9DYEmgiAxpyhcSforTM05gmNvYDGc6CRypOKPMrLtCXH&#10;JKRD7ppd7oJF+oRB4qhm3IhG/GuthG4lngZukgitFw2pEw6teRZc+TSg5LFv6VOvEgGPUkHPciHv&#10;ajH/RpnQNsWITpWXgB7V2EHNxNd6aRPG2TPm+XOWhfxY4XnrfH7ALsqlAuteTfCqI3rXA0AH71nL&#10;j+sFHf74T+XxTyH7NBG9GsBaAM69lh9zPAuufHD9gGvBgEvpm8DWFrf6MESsmUygnlqYolaAtIGX&#10;Z2L+WwLl4PJim0nZRS9BLPwtY/GWMXcvgO/VL2vmlM3jnLNwxlk43Zw/Yy/yjODG4jlzAcBb/IX1&#10;/E/4rwjgn7Cyv47comGoBBQSjZpFEfrmcPnds6ElA9IOr77SCvmTit9DvThh07QnWq8eqL4UUQuN&#10;iSsh81J/QVwmlYGZeX9Ihs7wXGLf1ebYGXPwnDV6sz15zZk9pE/uUib3GTM/O70PfPC7/ADfy/u8&#10;1oCfTQDwlfCH8Z/xYdrP4GtgsOcP8Ef+ngC+2iftgk+k1IUtxvIuG723idnbwu5tU/F4PIW8vsni&#10;HHC39rYZHDpqi7q4y1g4XF/gpYPm2XRwnVFnbOwpBw8428Gd7KJ4OaX/ugVfLA+3V3/WHm+tXmzx&#10;osR++pDxueZibnaxt3s48LX//SEROiZDJ/ca+JIGXVGhm3Xe7095iaOZ90mk13njF2Re+ugTPHSA&#10;vdlZueQsn7HmdnAjO/ih7XslTF/owE/Vo15XLw+XzvUUzvcXLvaXzPUVTHfmTXRkgXamu2Cqp2hu&#10;oGztTR1xrn19rZ+DG90hvuGS3t5ykYB3u6i7vfsQ4RMi71iXtFvu6rvdtbs95Pt9FOhcby9fbC6A&#10;d+tLzuLV1hI4Df4E0AKuuQvQ6fIWfZBJf3t5s3P2HhpboYWktiAc0h/AwwS0EySMsyVNciT0UyT0&#10;EpTNUmwtI+oC/CcCXVBhweQXUevBiZsBmbsB5QfBTXthPWS/jkHr0iqT3DqP+qaIwTjnUk35QAF5&#10;/6eaL6UMM2QMcyW1ssURmXKITJh6qqlZlp9nblJMbnFGSnPxy8GG55MdgXPtQW/zfSezgieyAiYz&#10;A6ay/Odz/ZcLAlCF/gsZTqvZTug8Z0yePSbbGpNjRcizJRY4LGfYLmXY/5KFNNvFdDvQWc50WMly&#10;BNuu5Tiv5LvM5jrN5DvP57ssFLos5bss54FVDqtZtmvplsh0c0yqOTbVDJ9ixkvmnGxCSjaiZxqR&#10;0vVxKXqYVH1suikm3WI11WYhyWY+xXEm2XUiyWM8yXsiNXAqM2wuL2aiJLU+NzkpPs7FIxiu7ykA&#10;7lbll4/V8kS0ax7LFsgplZiqlQbqFmca57Tb5S36ljBD6zfcK3fc67Z8atf9KvB++av+WQuBGfPB&#10;mfPPcxdDipaCKpABDRjfdqJ3L8VjiO45RPXtwno2IJ1qkA7VOJcmsnsz1b2F4lrH9m3Y8qne9i3h&#10;+uft+afvByYdBMXtByVu+WRyfPI2vfIBbO9ctn8OOyht43nCcXr6ZkroeobbVpnDXovNTocBp1ud&#10;PQijD8pTR+QZo0qs14itMe39N0anY+ZXo3bQWw/obQD0JhRq97rJMtkJVToIUb6JMdoPNjwIsTl6&#10;7nYcHnoQGbcbkbn1ooT1vG4jtJUa2Ib3allxrJ0yLxzVzwTvBYOImF650D7pwG6JgG4Jv16pgGHF&#10;kDHVqAmNaIxNLs6xkOxezvCr3QhpYr9o3Qxv2w6vuYzPP4wIYwc7rQcbr0doMmJUiNFSyEghRrbq&#10;drXhZZ8LNBkAzftejjvu9Outt+rWe36VZ/JprPIfomQ/SVYSzkIoZsIUkuWlcuByWTCJTGXhbJhw&#10;vqpUIUI2H6aYqyKbq/RDvV5A9o/5nDPlBPkjvyT/Jymgf7ohX/fyB/nwR9JlnmbICoAdgjn8Qb7x&#10;BVuBRb4A5gNWFSlJVChIFYo/a9NVK4PLxok8TJIVjJV+kqommQgXi1EQjJB+FC3zJBkcV1UqHyGT&#10;pypVoitbpC3JC9pTE8lVFeaTjxDJUxUugP9AIewHwGCupkgq/Em+hkQuQiIbIRstK1JgbfAePXeA&#10;mtrCz25Q5jdocyzaHIcys0Oa3CFM7ZB5YnifOHdAmDvGzxzhZ/aJM1zy1DZ1+nBzcZs6eUSdvsBP&#10;QITZJj/7aJVn8YjHiWoPkjUep2k+zdQSzNEQylcXKkIIl6uJVsDFKlVEqxSFqxVEa+VF6+XFahQl&#10;yhUlS5QlS5Wly2DS5TDZClXZSlX5SoRcgza8URfepIto1ke06KuDFvTr9FRrTPXz9NVzTXXr/dxO&#10;lyZYMyOrQ63Tg409LYVdLXmdjVndjWlDTRlv2jNnu3PAy+nqcAP6bQd5YZCNG99bnz/h8IoF3O6t&#10;vecsQuz5i4We1gCbNDWxOmNYnZZ8o458lY5kpa44oEJHokxLrEhDhFcVVfVZgZrwfRywZJmOdLGm&#10;RJGGOGhLtGWabY1KjLRSEEovFWXCFOSjtXRKvQL6UnO5MyuHq4TN2VVUzwi6d5S7hLok0o+x+I25&#10;cdrkMH5kAD3cjx0ZI76doU0h6bN46gyBOkMiT5Pw4zjkGAqAncASZnAHhK1d3AYXwwKdY+r+HmF7&#10;fZGBGce+aZ2oyWgMd4+z03Y3UbE1ULbVl7fSkDHTRzhoq1ipyxgjRPXUhXX1RAzMxE2tpCwsJc2N&#10;hAw0v9eAP0SoPtVUE9VTE9OHiZiqCjurifioi/qCVkXQS+mph7KAt4qQr/xjTx4CvorP/HlWWCwE&#10;If4CJvlcXixITiJQTiIYfNxXlg5RkQmFyzwHKIkFApRFAxSFAsAmYEO5p14KT92VBV2UBO1hwk7q&#10;Eu6qoi6KAnYKgnZwMRcNaU+YuKuSiJOcoJ3oQzOBrwxEHpjKCVuLPNCGSVna6Pl720X52EYEOUVl&#10;ROS0FLasDM3R57H7+PVj8vo1nQXt7EHHJ9DJMXSwA22tv6MR99aWSGPDSz0dyMEeyvSb5d42yng/&#10;e26YPNo4UZFUHGzpo/pE/8t/1vr1R5a//5Xtx/9m9u//rP+//8H43/6X7Se/dfrmLz6C33kKfecl&#10;/shfSSRCRyneQivJ3iDTXr/cRqvOWp1PrZValTm8wlSlzFipxhJRbaEK+uUmyqVGigAwWGSqkmul&#10;Fm2oSO6vhw7ZF3TsNZMAcSjDebE5dohsfbFCHYEGY4lWU7kabclyDekaPeVyHV7yZ17+Zz15fhVe&#10;PqDP08waYsU6Mg3WGiX6ilnqEmX2usfIt9cc3M0OiVfcehN7uIHaoy6fMZGXtGWIsfo6IyoSLl5k&#10;otpio5evLJotL8AXwHwH/NMg4L9Hpb4caHPVxAr15KtttOtdjMudDHNtdCI0ZYeTw89mByH8AkRH&#10;Qgfr12sTwykvknSk45UE4uQFM9WVSoz18oyM4rW0Q9XVR4vy7tbJVzQ0tEs5Xh5pCHUsttNKUBEu&#10;VJMpUpXOVpNIUxNJ0hBK0hRM1RTM0hQo0hSq1pWq1ZFuM0cMuJtXW2ll6MpnOxgMVuZS598yxwd7&#10;4sJN//LbkGffxYp/7/CH/+n62a8c/vI/7D/9n54P/jVK/IsMpaelapKlOqIpWp+mGP/bSJLQe6Q9&#10;tO14g5I4XfkGYotco3m1ct+hv7nDfM9LSox9CuGeQPjHEP4+P/NPPOv7+yzN7zBfny9/AgAdMIE/&#10;CDo/lb4/5Ufd+0u+g3AP/i8gfP+3+dk0PjwH/H8rgMHZfvEjH86f9/eCi/MO/d09D38A9RQiKUIE&#10;FR545XsUIJws4A4pcbkoeDj5YGv0s42Bj5n9f2AN/mlz+JP13j8BmH0fg/7e+Ndn84/fIYUgnPgd&#10;6t4r44UhgggP3LM79NNb5JP3aCEw4R2Sl5ial54aLXC18vB0/stb1ANwJneY+xTZ4HEhPYAo398X&#10;CX7Gc7q/hCryt+GvoovxoIpCJCEIL8CrAfz3IoAxn0Frf4ZWP4XQTyCcHLSstj2kjm3Uspf4yFrs&#10;o9ZIzf5onddhymcNbocFBtRX8qQ8XXaN21H1i6VQ4y5HiXzDry2//cjws4/M/vC/gr77OF/hk2q9&#10;L+v95LuLX0anNTwyTvvYtvxT17p/1Xih5J42QeReQ9DJ/s7lPgu6PYRON6HzHej9MY/L7dsj+vsT&#10;zg5jvad9yt457yvRoN+JvvxKp/hLo/x/U4t+5lhkFDes5Nr0HSLNOGhQz69VwT6j+DV1B4J60VuI&#10;gPxfq4Z+al/xtU/nn5xqvvWqeeCc8Ttlx4ph7AkExcbWCXytoyDgrPzMS1mCXzKAL4DDPwhgZblo&#10;adkwaaVQQTkPAWVnuxf5FWPoPiKnDoWtwSB/CV/r/pIGLE/9/tcF8KvR0fSpqeK1tSo8vp5IaiCR&#10;G0nkJjKlhUxtJJDq0biqFWTFvQPmtUtLFaurVahVsMMWCrGLSe/nsEZ2t1/vcwe22K1UUsnSfMro&#10;UExPJ+DVQG/SyHBc33DO5GzR9NQgnYI9OSnrHdWxCJKW85ATD1MUjVZ6FqUpEaEt5aUsqG2laVgf&#10;479R6E17ZXjUHAmtv4YOMBD4DnhAuTgg3RyS3h0RoQM8dEiA9ing9RA62ISOty8OmJdcEnSMg3Ym&#10;348kb+ZabidpHiTCD17BjuJhB/H3Gjhe5SxO4TxO9iZG+iJA+NDz6Wm47FEyAh+tQsy1up4ugrbm&#10;IS4R2t94v7v5bmeDt/Pzdd7Pi/fmrkbTDht8qVkm+FeqjATYdgrsIEVhP0HqMF78OE78KFZsP4bn&#10;gLejpTgvpTkvZbnRykcJajdZRlCRBVRiAxXyTPB5qvZJkhZYRQuUQLo8nLf5atbqM9Cu2H51E484&#10;jJA7SoZtZ+htlQXNxoWHyljbPXJyFQ3zlHoepOTxEmGXomGZo25VDHctVXGv1vCIF1BPEdKuUXOo&#10;V3Osgdk2Ihyb1Jya4A6Aerg9oA5mB8bvsWnVdm7RcmrUdKhTs6+B29Wo2DcoOTYrOHbDXVuVHVvV&#10;nAtUTHP0LLpexkJsxjsu9YCzdsLFXHKw75h4aH+X1dGXpmVRqudUoeFUo+bUgHCuUbLLE9VLegTP&#10;FNKsVLCokjJNfIqwfyij+pWA2B+/lv/9t/5PVRu0PTs1vPqM/FKVDIIU4PXxL6HTLd7ttkteGm2d&#10;7qs7paEVv/5U/9FjJzEZyf/2m2BJhLeAUoAQPMfQKUpJL1HbstDBw18enmRonqBmaPi7z4NkYEaf&#10;f6v6+4+dxKXU/vgXh6ciL1V0wVYFlt4xWnYvdB1jHUL1ZfQ0lC2+fqAhIG6pIG/3xW8FFb6RcJaD&#10;e8uKLeVEobICZmNtN0rDJyMcOzzso2UUw8Q0omHWMr/+2lvfLiki4dd/+Ph5fm43FddEwxUi56qJ&#10;6DoCugmLabkHdJqwuEYcLxi3Do0sW5wvmJ7Mn5oonpupWl2ux6A6qOS+jfXX3O3xg73RnS2wWLG8&#10;WDgxFttQVtLf0DfVNb/cTyeMXmyv8P5TAXG5B+tLZEzH0lzDynIzDgvuplY6qX2d1EzmVREGR6le&#10;WwF7APdvO4UERsAheHWC75NLg7X8sOAWCqGBhG4kotvwvHLCPRjiAI48QKAOkMm8vMrYlTHaKvmY&#10;cXjFOjkiXe+ibk4oG4e0BSamd22ifWW8l4jsY+Ab8ciC+ZmS5aV6EqFjndHJYPQy6MMs5gi4u6mk&#10;6W1eFuJ6PKZkbSFz+k3KSEfhYFPrWOPqcj8LN8JGDrJwo9w98DGRPsnG9zMwrzdwgwx8BwXfSCDU&#10;EciNRGoXiTJCJsyQVhnbhLNT+tUZ5fQQf3pAPj6ib52wxyn4HnDyODRPl/4ogHkFgH8UwM14VB1m&#10;hS+AO6joATJyirLyQQDfHBD5AvgtabmdsFJHwjQz6b0s1iBzfZxOX2ZSNw/ZZ5ecu3fbN9fsoyMi&#10;kTLbMdqSVJWb3NEY3dH2oqvn5eBA+sRY6cpkC3a2kzjfvDbdhVvtpfIMdBuZAB6XTiYdvLh1kfGD&#10;ZMzsOo7MpR2dbd5cst8d047AxVzH94MTQ692EzEDNGovhdxNIfdQKXwB3E/C8QXwCHF5gUX8mQBe&#10;2yQNEJZ7CGuD6+QePNgPeZTMGCYzQKebRGoHh6aROwiYNgyycXWpdnGuen6mZmG2bmm+YWURXDEw&#10;3kXADq/T+AK4576sL18A83Uv3/V+cMCg/TDIF8BgfjeJOEDCLVGx62z8PhtzxFw95mBPjhnbZ5w5&#10;BnoQtzSAXXyNmsdvEE+O2Mc7dHD+p3sbVDZpkrjUiZmrx8yXrs5kT7/NffumdGqmaQHZhya/JjHf&#10;0DZeM1gjzPUuAroXv/aagFykYKgsyj6XeXHAujnYuD1kHe8y1lnEFTJyBLvQgV1oI691MXB/TwDz&#10;+aFE9I8auJ9EGMDiR0mU0Q3m4CareZ1SgFmOnxqNHOj0ryrJaG3MKy574ertq6SVCDNuM/UadQyr&#10;s/AsMXYtM3attvCqtfCuNvGsMfVqsQqaDkrHxpRvZrXvFw3uFwzs5PTsZvcd5A4cZvafZA2f5Yye&#10;574GnGaPHGcOHaYPcJO6KWE1rJgWsHiQxptzUzQBJtwWTZ9lj23Fd5FCapbd8ydsUkZM4waNopHe&#10;xZTndbtJfdcFk+9L524Kp44zRngaOKlnK7VvJ31gL2v4MGvkIJOXJnovdeAofZib2MsXwFvR7dy4&#10;rv2E3r3EXnBocLjd5J6dxK6tVx2c+HY+2wmd4BzelUzdlU6DswWLjMgG6otarG/pilveglMW0rOQ&#10;GdF0mjFyVzQNlc1f540fpQ6C/QP2k/p24rvAtDatgGZdzyY9Nz7N+u78IsodJj7d5v6gbTPyAoAR&#10;0IIJ1ToOZTpWtaZO3Xb+g07PB2yCWg1cKmGGubKwqEcPY4QfN9kY7zdVQ0QStEZgN48iUxs3kzvO&#10;s0a2UgbWkwfYOVMrL3vbrPNqDBJnAhpwCb3bFROnvUvvFjEQnQJtky82URdbyPeH1DMm+ZyxcUc/&#10;WmqcSLd7GaXpUeYQXmEdWGniXqVrV6lmWalkXiFvXiJnVq7rXG7iBh7ZRhv/Jmv/WjOvSgOnUh27&#10;DCX9Yi2rOlPXRks3cMKVhnY1Jo5NFq6txjbtpg7tZp4tFoF1FuElZlFZxjEJxrEhemF2cDcTmI27&#10;vV9+XsnI+Os5zNwcZmYBNb2CmVsjraJoqBUGZoay+hq/1I+Z68Mt9xFX+8mYQSpugMa73XrJJHCL&#10;DdJJAxTMKAk1T0WSN1a2OeNHm40XG6lHBPsrii7EVIVYShBDEcLLX67IHS5I7y6L7q4pHOPMLumh&#10;0FYJdNAPHcxBe6jLLeTlNuZiBw+42iadbxJPN8gnDOItm3q3QYFI5KuFNW7bKDWneSO19Th74Cp3&#10;7Cpz5DRt8DClj5vSBS47K62DlNvJncDc0TnQJgtafM1tTGfmBzLT3WhJtjN+iAF7yTFnOXKM8VG2&#10;43G65Wmq0V2e5Umq/nGywW6cFjsCvvVS7TBR7yTFcP+VzmakKj1EAe8jgXIXBu3GCxUw7TbX6iLD&#10;FHCZaQYAnfN0E7AfANh2L14bbAtGPgyepBvfFtidZVvsJumzotWZUQh2jAY3UY+f/Pkg1YgfEMzX&#10;w5w4rb1E3dMUvdNk3qepo0Tto0QdngBO0QMneZZmzLPOYOdphmB884UyzlNo1lZ0ytF02tUfFZDA&#10;jqs7zXpzmTu3n/yWGdkN+gdpvdzklp2kxr3UloP0jt3kLu6r7pOEkd2XvZzw5p2XtSdJFafJ6Ycx&#10;ftuhxhs+ckw/0e0IeW6KDjHR4HWYTm+keXeW79R44fJ8/VpL0WxaymJcdndgSoSxnxnCVUPNV00r&#10;XFsnQVs/S9UoX8Kk4GuL3C9N0r6R8RcQ8xQR95aSDoArh2uqRmuqRPGigeXCYNIhqrLPwaKaSqSC&#10;bLCUpL+MjL+yQpCqcrAm4oW2WpQGPFxFPkRG3EdcyFNEwE1S2EdJJlQTHmeglaKvmaoBi4fJR/AK&#10;A8Oi+HywvwB9rQTebqWDZCX85SQD+B1JEW8w/yeZmRN01GM04JEI5RdGuq90NCLVYKEAbfVwPa0o&#10;HY0IDdXnspKecpI+AFkJb9AqywWCs9LXitVRf6mmEqYkGyAv5QsG+QIYnLOmapSuBs9JwxTCFKVD&#10;lGWfK8oES4l6iQs7y0m7a6oFamsGGBsFJSbWjo0RVpc3kAsUzDzpv85/COAPDvhnJvivKUO71KCd&#10;KwiuhXTfzJ2QV9zQoE0/m3V3BNtTkeMlteMtsesrtecny/WT4/opcX3UuO5Ge54u2x4hLM9gTnjg&#10;Sb77Taf61etHt/N/vF7+t9ulL98tPHs3q/huEnH7FnE7qn09aP5uyPF2yP6i1+Ky3/TutdndmP7V&#10;MAKa0oVmjaE5e2ghCFrOhqZKT+szSXEJ7MjSrbAGzvNGZmAN0aMU7ViAtC9A2hUtWebPmeZM6GWM&#10;aaWNaqQNq6UMwBO7leM7FF+2yL9okA6pFvMvF/IuEfAoeuIGKHjkUvjYFSxWCPvUiAfUSwU3yoQ2&#10;yT7vVHnZDY8Z0Eh4rZc2aZIzb1W0Yl+OdKrCudcDMK61AHBNQIt1qwMjJO9Gsk8TgOLbTPVrofm3&#10;AugBbaAlejWgXaqQThUo50rAqkPZjEPpsFPp68CWwaCWMvvCULUoazkfPUVvDTVvHWP/xLz6OSx5&#10;82CXu0XfZazxipNtrNwyF2+Z8zcb85eseV7C502e2jzm/ADon7EXz1lLl6ylqw1e+/+WAP6pAz5i&#10;LvLZX1/Z5+CpJOTi6sr0Gm5khVrUt2z9suaJYdQzs+TvDRKETFLkbLLFDeIfKPgKwvy1LV7MzKzs&#10;bTKgq0NeRhT6yjHz3vNtgdfopZvt6WvOzA13/pIzv0+f2Ca/3aFN/ez0PnDMmj/amPsAX9meby3z&#10;o3UBoA9GwEy+0P3ptv8V+Hv7Gf+JAD5kIzn0he31lRMu4WyfcrCF2+VgwMe1dfYhmXnK2Dze2Tvd&#10;2dlh0YlbDPTZDuGQtXTMAifGL7oMLjjylIM75WDOtpFn26u/5HRr5W9ys4u95mIAVzvoy23e+/1P&#10;H0GwCAb5MvjdPh5ws4e+3cfcHeJ4kbWnJOjsXvoCrui8+sG39z4YtKB/QeUJYzCNzyHubg99BQ66&#10;MX/EmNmnTh7Sp/mdLfxrJnKAsdpHX+mdGyhbGKpYHq1ee1OHfFuPGm8AgA4YXBqpAh3CbBuYCTY5&#10;oE2dMOegQwx0hOX9A+KUAJ2ToEsKdE2Dbhm8VNL38MUwz/5uL19uL5xsz+ywZ4/PmEe3l/2zeIvA&#10;nKda4SImGSLGeZImBZI6KaIqL1QQIfa28bFhRTUxSQsvrRiRWpvhRht+ZuuO1ixbj0OX2EvfQq5L&#10;0bZvPdm3cdKtotu9tNmnotijIMohCa7uJKvtLq0VIKUeIYVIkFPPhWtXaRjUCknEKajE6ehHWVgF&#10;u7p4hoW6ZaR4V+YFDZTEjxcnzZanzlckzZXEjWcHjyS6DcZYTyfbL6baIjNssBmW2HRTXLohOdOE&#10;nGu9mmW/mO2ylOXys3Ylx20512052xX0FzKc5jIc59IcpjMcpnJcp/LcpvNdZwvc5vPdFnKdF3Mc&#10;lzPtltOsVtMsUKlm6FRTTIopLtkYz8OQmsmrMYxLMwXHRWfZrWU5z6e5TaR4TWWGTubGjBckjRVm&#10;9OdktKUkV8fE5ryMc3Lz17L2ltJ2EVbzldCJl9bPk9YsllEpgisUOmvXZ9j39PoOrQT2kn3rma5F&#10;bIecI4/KI8+qPZ+KDd8Sok/eml/WUnDO0vOCueeFc6FlSyFVK4ENGP82vF8PxXuA4t1HDujGeTch&#10;3epXnXjJnPHOtRT3erpn3ZZ/7bZ/Kdc/Z9c/adc/aj8gdN/ff88/aM8/7n4EkLAb/Grvecx+RNRu&#10;dAjUkgu1xUM94dDroPdvXI9HTA5f6x5PGZ3M2RzP257M2Z7MWp9MmB2/NjoeMDjr1Lto1j+v0DnK&#10;QGyGSlOdnjHsRI494XfhlofBdgfPfY6jwi9epd6kVrzL7HiXPXqTM3OQMLEdO7ERMbb+YpjxYoAa&#10;1InxqgXvg0jrvFXT9Dm9pDfqUcOwsAHY80F42KDqix6l4D7480HNyDcG8TOWaUuOeSj3EoJ37klM&#10;7l545EaIx3qoPTvWeivVipNhxcwy3630ZFd4bNb6nvRHXU3EcLo9R5Jli5z+kmX4SbLaZ/FK3ySq&#10;COSoKxbpaBZqqeeqqWTDpLN4dXzvq+eqiGYriWfKS2fIS+Qqief+dSwv3wHzR34JX+sCfuaA+YP8&#10;ET78kUw5QbA3sFswB2wCRvi6F0zgL34YARSqSKaJPG030itDKIOvK7UW+pnaSsESj5Zz4vf7G5ht&#10;ZfiKzMWs2LGXAQ1OZskqUoFPv0xTF09GCCbDBTI0RPL1pUsM5Qp0JD8UCQbkqfCKAX8oCVyoJZai&#10;/ChXVTQPIZGHkHspI5xponkyO3pOXNyjLLGpC0zq7AZ5ZpPEC/PdxU9xST8I4GPC/Alh9pgwe0ie&#10;26XOsEjje5sLHOrEHnnykjgF0Vc6wtzjEWKvEAJJak9TNHiJpjM0hbLVhfIQIgVw4VI18XJVngCu&#10;VBapVhCulReukROpkhcpkRcpVBApUhQvVhIrUZYsURYvVZEqVZEoVpIA/TKYdCVCplpdoU5LsV5b&#10;pV4H1m5jWmGsU+NgPpEaA+1vQDvUqw3s1S5lfxO9w1rZpM0yCW8Ya/30xU7qXAttphU5Ur8yBF4t&#10;6xZG6pcnm/HLvQzcyA5lfI84dogaPprr7o7wSFYVrzZUbTXSbDFC1Jko15oq1pkpAWpMFKqM5Mr1&#10;pUt1JcH1zFcXLtYWBxRoiOQinuWoCubAhfLgkvkIuSJtRJGhTqaudpQqIlRV/bmOQXtS5lRNM7qf&#10;F6WKGnrNWlw9IpD3ibhN1CwHM81Bz22sztAXphmLC1ur6H0s+ZiwDjgBLZ5xgCHvoYi7SByA9mYK&#10;QH87w5xe2FpA7azidtbIW2vUC/reKXXvkLy7hd0izhBHW8aKEksifWJ0VPSN1IxsdWzcjRx9jVx9&#10;tO3cFM2cJHW9Fcw95I1dpA1tJbUtJLTNpDRNpLSNpA1VHxupCdhoCTtoiTppibpoS7jpynjxag49&#10;tVUQcJB/5igv5KIg7Con4iorzENezAugKOGjJOkLk/JXlfVXlw3QkAuEiXvCJbzUJLzVJX00JO5T&#10;T0t6gb1pPrO0kHcxlnJQ+lZb6TtdQ2l7fRkHxUd6qkJmKsImSkImCoKGSiKmOirOHjaxsUH5efHV&#10;zfldc73LjOWNzTU2c5mxjWKe07irfWPkiTn24srG/AJrbpqzOLu1OMuafbOzNH6Kn4c4ROh8G7rc&#10;hQ7Z1yziIQV5TFkF39ghNgY31JATYO2o9NBF6UGcsVwCTDRJXihc6DvPL//g9tlvPb/8k8PH/2rw&#10;L/+g/j8/Uv3Hj+D/8v+o/fGfDL/9k4XIN3Yyj11lnzxXEIiHi2QbKJZaaVQ76FXa6ZRYqheYwvNN&#10;YHzyjFVyDJWy9BUydOVSdOUitCSL/WyuiQvQLgPirh/hltnTgyn2uhlm8nn6opWGIm3mUm2mMnU6&#10;EjVaMg3GsApd+Xv1K1+hr/DB/gJqjJXK9WQrDeRBp85UpdFCtcpQIVFVdK4q846FhU7YR4y1Mzb4&#10;hIPfpi4fM1Gn62vQCZM91lbuZZltpFxsoJgLE8lSECj/seLvT+OAAfzA5V9SqS+XpyqcKP0wTvLb&#10;JCXBbB25InO1ElvdV5pyr/SUBxOe773pvlmdgDbw0BEbYqDYg3WdUd6xWoqxmrBqV+eR+Pil8kpC&#10;Z9cZDnNFw9+u46AjJrmzIslQKVNPvsZcrUpHuVJbqURHMVdXOl1XPFVPOF1bKFtLMA/xlBdzD3tW&#10;Aheq1FOoNIHnGijGG8Kwr7ugyyPogLM10pdtoldhod9obZAiLxAl9pX39/9u98n/sP74vzn+5X94&#10;fPpPgV/8a8j3v/IS+ijO8KOxrO/PF3QgAuJw4eHpylcQSxwiP4PIohBBHMKJ81ITYwUhzJP36Ad3&#10;97Vpf3DApO9/4N4EX619frn6GW8t8eEPAhjPywX9N/mF9/2Rnynb/yM/874f+Nk0Pn8lgO/t7/9Z&#10;AH/z1+r3B27RX9wDOj+C+voW9eB2TeDdGq/W7x1S7MdyvxI8qAr3yEEk6fdokbP577lvPmcN/pkX&#10;E9z+Oz7Uzj8wej5mDfxlc+jTs7kngIsFgaulZzerQncoUf6u3qPEwZ5/qCV8/9DcoZ7drD06W/jq&#10;Yvmr67Wv7x3w/UNDeQxRn/5dAfyfQBXhBQEDKCI8AUwQhPACf0cAP4LQ30Cor6G176E1UWhB7rRf&#10;Glci/Dr+aYHTpyVuj1dLndClzuvlbtBMKtQffFxhhcvSZpTYXtRFURKdB70Vk9T+rPOXj4y/+Qfr&#10;z//d/8GfUyV+n63y+yIHkebssOiUekGT9N8aZ/6raaqYR05Kxyzz5Pry6vSAQ7raJUNn7DMu/YhL&#10;Pz1kn+4zj7Ypdyfr0O0ZdAWtTm0GBtZLw+OeIDKETaoEjEq/QKQYBHU3jF83v7kMz5gv7dh+i4O6&#10;lqB+1PXmO4hyCcU0TAnYpH3nUPEX26p/0k77zCpf3LNQ0i6upGf18BYqKR2REbFASHkhJH3By7ii&#10;pP/PBbD4S5h8vIxMuKRcsJCc92M5R4RNZFLtm9e0g/r/SwF8b6owHwRwPQZVi+Xx9wRw0ps3WbOz&#10;pShULYnURKECminUFiqtkUACNOGIPLAEPo04XMn8fNHCbOH8DGhLlubLV5d4BYaxqAYCtoNBHdrh&#10;jB8fvD3aH9zebKOR67DYyLaekIYWz8KC6ObaurmptKY2HZvgZ2K2yrIv1KRfqYu/0pOO1ZMPgImZ&#10;mGmZlUX4Mgu8qLE6rGIvaK0F2kdC+7irPfzVEeXmkHQLvvTt43gOmJeiGXzD2oQOt64O2BebYBAL&#10;Ufu55e70GNhhkup+tNxRvMrBK9j+K7X9V6oHr1SO4xXO4qVvYqTP/J4d+QifRSlyE9RQMarkUpfb&#10;1TpoH7x5EaBd9vvdrXc7m7c7NOiA98Nu6GwN2p16P1VILHJbfqVPStHfydbnpiI2Y8Qv0pSvU+Wv&#10;kmTPE6VP42WP4mUPYmT3Y+U3wiTZ4dI70Qrg6GepGtdZund5hlCB8ft8I9C5ydYDg7uxSsznEkRf&#10;AZz742XzLxbNPsF6P8IESxDizd6GuMbLm0TKeKbrJCZrxyRouieqmaeo6mepGhcinMpU3Utg9rFP&#10;4Gmi2nVazo3arrXqjnUIh3JFy3qEA48fBXCtii2f+4Bg6yqYdbmKdQXMrgbu0AB3aVV160K4tcIc&#10;WrVdi9Uss/QtJvPyoE3azTZ5f3P1iIs+52D4Apjd2Z+hY1Vu4FKl5VKr7lyv6lSlYJMtpJ30EJYt&#10;pFWnZN0gZ5UqpOn8REH9WyHJP3+n9KeHwUIarQZ+Kd8i0EGZifK6Tz/6qCgsiLHwuq8iCzpnQ4eM&#10;q23iJRN/gFqqi4zyUYAj/u2zFG0r7V9/qfO/v3R/JGP0x++cHklGaxq6ickmG1mVWLgFi6kU23oG&#10;KSCcRSWDVNVhv/2jxbePjT/+VudfPw+W1HB9BveUN4y29rdQMrHUddXU8ZZWcdLT9YdJGGuJqCO+&#10;fAL77a/bAu2CxX9faPhkOdGu0Q7W4WZVb+NQYuCSre/pKa33yjEoNTzhT3/5wi8paZRN7+UwCtdm&#10;K/HIGhwS3EQtWEwrDgtowROaCQCeeQVtEx5bh0ZWrS6XLswVzU4XTE+WzM9Wr62AVV10aj+LOcRh&#10;j2xtvGVTJ9ZRE+jxt1NtEyMVi68rcTOtxJXB4xM2Zp0whFntwWO76ZQWGrGGgKpEL9XjMa0kAtg5&#10;PwU0uIU7qOROGgXcyGDwlwK4kYxpIqPa8OguDK4fTRzAkAbxFJ5BJOPb8MtD1FXUHmnnnHF6TLzb&#10;xbw7Iu6fsVEcwjBqqm3xTQ9+eXCd2ExE589PFSzO1hHx7Qx6M4nUgEa1oNEdOGwXFt2KXmsnYHpY&#10;60P7Wz1bzGbCcvvKm7HlQQ5z6Wh9lo0cJCx04omTM8TpltXxRtRML2m5l4LuXad0szY6NzhtDFYb&#10;kdKFWVtgYGjbhKMT6tUZ5eKIeLpPONon7xxvzDLJ/SRCBw7dSyb008k9FEIXCfdBALeTcU04ZC16&#10;GdBAQPEF8DR1lX3I+CCAby82dk4Yc0xsLw3TRCM0M+ndTGYvjTpKIs1S8Jv7G8cnG9cXrNtr9rt3&#10;7PMbNm2XPElFVc9PZU9MxA6NRPT1Rvd1xQ+0JvXVJnZVpfe31C5NDrHIg5z1RjKuHLVSRcC2rVNb&#10;SJguEuoNHYPdIe+esa4uN25PqUcntGUWaZCM7cSsdRMx/VRKL4XcRSb1UCkDdBrvLyLhhsmYIcLa&#10;MGFpgUVkHm58EMBbJ+y1TdIQabWXiBzeoPaTwH6oo2TGIJHWjcW3YjANWFQjDj21t/2WwxpiUDvx&#10;mEbwYjs/Uz49UTr5FjwuTWvLgHYsqo/CS1I9vE7jZ4cGkwdoZDDIV7z8RND/iQAeJmFX6Fg2h3TC&#10;wR9vrB1zsMdH9M1j1iwdNYBf6sMtj6AWsEzi4THnhMtgE1a3GNh1FnF1Az/OJg5xKO3rBHCnFM9M&#10;l07NlL+ZqXoz2zC11LGM7cORh6n0IQZ5hIafovIq/jLZlMMd2hWXdrtDgQ6Zl7u0nS0ygYmfIC13&#10;oOcbcYvtVPTfE8ADDAp4egBAn++AwTO8j4jvWlzoXVnuxmE6KMTGdVINk1RKx5VQMKXYleKpt6Vd&#10;3Xm5RWG2btbCsp4CcqkIk1x92xw9m1Jz1xbn0G6PiDbHkAZr/0Yr/yoDj17HiOWwfFpS/WZGx1ZW&#10;125Oz0HuwEnOEN/+gvYka/g4cwgAOnspvdQXtRvRzfupfdsJndykbjAOBk+zXl8XTEJl84DznDfr&#10;kc2LrrmvzV91aj0fNoldcMkhh9Zuv+o+zhgBay/yxzmJ3dtp/Tz7e58C+jBrZC91gJc4+kcBzH7Z&#10;uhXdvhvffZDYt5/Ut5fYvZPYBQAHBYDObnIPOC7zZRMnvh2cDP/0eCq6eBIqnwWbUENr5xwyXpvG&#10;TVglob2LN6PbjtOGDlMGjlIHQbsT38WMaML5lc3apw+bRrXqezfpuTXqujbouIC2Wd+9zcirw8Sn&#10;y8yPL4Dbjb0BrYae9drOlRq2OUp6eapGFdq8IvE9VmED1mH95n5dxk5DtvYV6rA8mEyPuwOrsuL6&#10;9dThwMxm3WtuWvdN/tuj3LfM1JH1nGlKxvSwV10RImbAvgQb3bNTOrXfNH0xvgKtM8AXuhPW6snW&#10;EnRCOV0nndFYt5SjgcyOEIR7gp5fmp5HsbFHo7VXj71fv41/m55rmZxluohuiqxBmopJnqZNib5T&#10;hbFbtYlHnYVnvaVXmrJhkY4t6DRa+1SbupQbOtQYOzdZuDUb2rQZ2bWbuLeZ+TWbPa8zi6owjSkw&#10;j0s0jQzU87eC21roO0THpfSMjy8yiIvr2JG5seGZ0YGp4b7Zkb7lt0PY2TEa8i2L0IVf6iKu9fAq&#10;ixM/COBuImGATAb31wRlFcNa2OROnOx0nG1knZECzvHmt3iNO5zCe7wURJSByOCzPRyiI44w0nso&#10;GBdpvo8NPaeWQFuj0D4KOqZDp0zoiHa5i+P9u565esxEn7LwF2zyu00axKZDZMrl7DKnaZCW07yZ&#10;1naU1X+eMXyWOnCU3HeU2s9N6eKkdHJz+7l1b/ZmMXcMJkQnXr5pZxVHbWR4cLPdD3M9MBH6gw5S&#10;PdaiqBe63HT73WSzkySj97nWZ6lGx8kG3FhNVjiME4U4STG8zDQ7SzOGCu1OU42YYcpoD5FVF0Gs&#10;l9j6c6WdGI3zdBMw4TrbAgA6fFsMxv+eAD7LND/LtgCcZpkfphnzo4GZUYiteG3Q55cE3knQBRyA&#10;TTJMDhP1eJmfE3V49YCTdI+SeQIYsBuvAeDnoz5PMzxLNQBrd+LNsEFuY3Zufcbu047xlOcN2/FD&#10;e0lvDlLGjzPGeD+kSGnfSWreTmzZSWwHtxI3vvcoaZgb3cWKrN+JrTxJK77KTD1L9DuMNj6P1dwM&#10;FqOFiBJeyA15SRdbilYHmIxWxS3OV64t1qFai1ays5BJed0BiS8MfSzU3TU1AhC6UZr6qRrG+UoW&#10;ZSK2FZ87V33pUPRML04aES6mFCwq4y+rEAJXjVJXfamqFK4qH6YiEwJabTgveFdZLlRWKkBeJgiu&#10;+BwAUwgFgI6aSiTf6SrKBPMNrpSIr4JUMFwhnK9yfyp9+fBHDHWSQF9JNkROMgAgLxUoLeYrLuQp&#10;KugqI+6DUH6hpxlnrJdkqMNzwOqwCH2tWC1EpKpSKEADHq6j/lJXMwoA+moqYfxgXylRDwBfA4P5&#10;2mpRCGVwtrzIYHXYCz7gnDVVo8ChYQphSjKh4Dzhii+UZIO++8pY8Imlkry7KsxTT9c3NrZicBA1&#10;P0tdmyWhZgn/df5KAPNZti8E/FQG/wcOZSjXxhXH2lX7IpxL9rp32nZgHDcoaMffccvbeMtLg+Op&#10;xPaQYXtI8GSwr+xegNKOu/KehxHHxZnh6r4Z5ntR7AMNWkLzSjdzX1wt/fl68avr+adX0yIXb0RO&#10;hp8cDTzb65Y7HdC8GNE6HUScDcNvxuG3k0qXbyUPBwVOhsXPR1SvR8yht8+h8cyrjuydgpyjtIaT&#10;Vx0HMa370S0H0e0H0Z27kR1bz1uZAY1Urzq8SxXaoRxpW75qXb5oXjxtkj9hmDOmnzmikzagkdQN&#10;j+tQjm5TjGpViKwU8QdUCPuVC/mWPfMpFfTmAwarRANqJYIbZcJa5CPAfLBVj2r8uFEOYMI4d8o0&#10;f9aiaMG6dMW+ctWhatWhAlylNcdylHMlxrUa61aDc6/Fe9QhnSqWbItnzMH87FmLvGW7EjBhxb2+&#10;07q817+zPbQ7yS7fXNkPJmmjoepqau5XVt5JJDCg65vLffY+beV6aw06Qr/bWrxmL1yzlq7YvDqp&#10;Z5yl4+2l463lw+3lI84S4JhXP3X5YpM34Za1BGb+vy6Aj5iLh+u8ANYDxvwOc5lEXlzELr1ZXumY&#10;XMltn3VP7ZZzzPtCLe5b7dSnhtnSFrnSRolCMF8ZdS/vkNz6psHdbQaXhdzf5CVKOttE7tNmT9bn&#10;oT3Mu+21i42Fi425qy3wdy3srk9vMyb3WLN8q/1L+Dr2hL3wUw18zJq/3kV+SAr9QQMDfrb5B/hr&#10;f8kH6fsz/p4APt3GHnBQh1vYEy5hbxOzSV/eoC0yN6ibR9Db1d2ShjeJWdWZuWUtLS3o1ZmTHSLY&#10;BDxYP54AOMnl0y3U6dbaff+vzoTPz07jAyfsxSP28gd+PKWVE87qB8BuPwDO9gMnHCQ46Nk2+nwH&#10;c3dM4aXtumRCt5vQ3Rb0fpvXvuNANyxeXWF+IeHzeyV8QoKOibe7aF7h4WMidEQA/QvOyimLF3q+&#10;Q3yzTRjbxI4wkQPUpW7CbBt6ohH5tn62v3Smr2Sqp2iyu3CiqwC0ALCIn2nGzzQS55ppyx0c3ODx&#10;+uS73RVeYmrevw/w0CkOOsHyFgFHaOgYz+WsvIeOWAfcjKo2uEO0iPGrJwZZn8FTJM0rpHWzZJTD&#10;NBTcfQ29Sv3DB2Nezka7YoNlOKHPuCFSO16ym3ZK21baxw5O155hHKvgDduXLK8c5vMqZEjZG7/C&#10;yYiqhbyeptTylLBUd8sgfVU3VQVPFfkgRflIGYWXqprpKprJyloxChqhcggPBU1HNSMncyvHl76+&#10;WcE+FTFhHRlxo4WJUyUJ8yXRq8VhC5kea1nO2CxbfLoZPlmfkKhFTtYgphmgMm2XspxWspx+1q5m&#10;87JGg/5ipuNShsN8uv1Cmt1Mmu1ctuNsjuNcrtNCrtNSrtNijv1ilt1yls1yusVqGi9x9FqaGV8D&#10;87lP+Gy6nGy1kuG4muOzlBcylRs5mh03UVYwVFLSmldWmlyY+CLN3/WlnWmArp7PM0V7SZ1AmOlL&#10;Ff1oWaXnyvLh5mppgcblee7d9e7dQ57d817teI+mdffabfcqrkf5rkfVjnf1lm8lw6eM7FWM8ynG&#10;BpZhn1euBZWvBVUig2pRvNTQTXj/ZrJ/CwAf0EQMaiH6N6Pda5bti1dtCvDOpUzvip2AMq5/1q7f&#10;K65PyLaXx5anLcfdeNPNZMvbbdPbZ9vHe9vHfTvAjRvqzH3hsBNlBVUHQe3B0JsIaCkSmve/mXS8&#10;nneAUMEQIRMiFEKEXAibCi1HQOMet90WV036UL8DVGV8EqPAchFgmgtyLSTPreFnjgYbjtZ0V891&#10;r1BWQMLW8yJuZONudN9u7NhpyvJB0uJ+4vxJ2tJt3vJd/uJFxtuThMHT2IGjqO6d521M/1qSeynS&#10;IXfJOmPWIrVfPbwb8bwNFtyqEgTaLo0X/bovXxtGIB0ikQ6+K46uy662a35W+Ah7erLXRm7QWUs6&#10;pzaBUvoSVRA0nenc8kI90eJzP4V/jIN/kqz6fbq6aIaabKaqYrqKcrqyQrqKdC5CKk9duEBDOF9d&#10;MBcumKUknC4nmiYrkq3wg8HlW9u8++jeD3L3l/BNLV/c/nQaf+TD4oeR/wo89XtfKrhIVaZYDZar&#10;opwgK1VuYcRsqMDXFPbEh96ipqDDdYhLhlhYiLoGrU1xB1pX89MGI/0TtMSjEU9eqnyfoPEsx0im&#10;0FQ+S0ssUfFROlwwEyaYrSKYqyyYp8SjQJHXFqqLZKo8yYOL5sLECtQV4uTEErSUCK1V75mY0w30&#10;FmOZSZnZIExxcBP7hMkDwgyXMMslzB8Q5o7wcyeE2RPi3AF1nkufZdOn97aXOIypfdr0GXESIs01&#10;BjjEqIimqUtmqUvw4SWwVRXJUhHKUnpWwKtMLFYKEymHiQIqYcIVyiJlKiJFisKFSsJFymJFyiLF&#10;KuLFKqL89sNIKVy8HCFdpSFTrSlfraNYpQ3PUpLO01HtD/OFNojQNhXapUFX2+Cd4phLuDgg3R6R&#10;oSMS79+yXDS0jbzdWD2hzrHRr/FzXUsTTdNjtVOvq2ZGq/CzbfjX9cTeqgpvm+eSAhkwmUKYYiFM&#10;tlhboVBPvsRQqcIUXm2hWmulVm+l3mCjlq8lVawvU2YkDyjSk87XlijQFC3UEM9VfJYnL5QHkyrW&#10;Vc3TV0/UUnuppR6pr2cvJ5cTFDTX2UlfXNhArm5gkBuYVdra7DEbwyvTsE892cCw0PP0pekt9MoZ&#10;lUyfnODMzx6jkbckwh2VcIVbO1ie2p4aPV9duMWuQWTcHQF7ilzdX1o4XEOe4Yk7a+h9LPGYvH7G&#10;4BzTODvEDRaGRkMSaoqK02Ojg+wdHdS17JXVfBG6L/Wt0sycYjTN00wcC+19C539Ui1dX+ia+ajq&#10;uqroBxh4+Oj7uWl6WCraaosaKT/SkP4WJvENzM8+1ts22tnihbVhsJ6mp6qSvZyUhbSohdQzS2kB&#10;K+mnlpKPTcW/NxZ9YCD2nb7otzoyjw3knhopCRrDRczVxSw0JXjoipk5Kdk7y1rYS5vbyZo5Kto4&#10;qdjYKduYyZuqCqjZqNm+9IwvSapor+gf751DT1Noq6w7zs0Jbos9R6KOr+FH5jGDU8SxWfbcMsTe&#10;hjgciMk4xaP3kYvH2OUz/OoxboGLGtteG95cG9nBTpwwVm+55Hdc6hWHCF3vQvv0y3XkHnoC1V/V&#10;lByU4qofb6pY66DTaKVeZcQrvluoIZ0Hl4wTe+j3zR89vvi9/V/+zeQP/6z9239E/Nv/UPn3f1D4&#10;zf8j+y8fKf7qI41//39MP/+189NP/KUehik9i1IVi1aTiICJxKhLJusrZpurFdhoF9vrAQoc9RKt&#10;1HFdFdABg7s6dbNB3JgdfVuRmWiByLVQKDOWqDcWbTUWbdIXq9EQrdGSaTSCVekrVhrIA+69r8IH&#10;KvXlSrWl6k1VGk1UKrSlW8xhndZqGQixYk+rw7VJ6GLnlLZ2yECe71C4TDSXjrzg4K830BB9hdxW&#10;lm+lHqf4NE9dPF3hcbmebNkvHDDgg/H9KUUa4tV6cmWaktmKgtFCXwR//3HQ40/CxR/EKYm0eNj4&#10;SzyO1pCfzUs+eNsPEVahLRqvzjELs700ShxowXc24dtbKb19J6tI6OAY2uUeEdDQAWtnZrAh1DVJ&#10;W+aV/JM6Y9UKhFyZmlyhply2tmSajliKrlCa1rN0jacFmgIVWqK1WpKlqsL5MKEyffkSE5VYXXnk&#10;UAd0dQxx2RB2tSc0sMrSqNXepMZErQRceW1J8FqXqyuZBhN48fRj30/+xe2zjyJUP6oN/d1KnQCl&#10;9ymh52Ni/282xn63M/nJDfLZLVL8bk0GQslBaGkILwYRhSDyk/uY4PtyufdKFXTAIk86kh6DVTfI&#10;r3j2kfgIjIPFew38c3XK5+fe9wM/9bX/FX7mfT/ws2l8eOHF4BBf3XPvfXnqlyd9IQyfhzyQD9+v&#10;PXi38u3V8tf3CZ+//bG95z4dNC8C+K/4kteiv3mHevQO9eTuvk7we4wggJcjGvvsdk2AF9FLloIY&#10;8tC6AkSThYgSEE78akn4YkH4ZEZg7+1D1sDn5PY/oOt/vVr9z8TW3xFb/kBu+xO96xPO0DdHkwI3&#10;y1IQWh7CKUEY2fcoaQgtBWEkIazEHUr0euXJO9TT9xgBCCcAEQUg0lPwcIBHASJ+//+NAAbwo4HJ&#10;4ISFeQ6Y+OzvCGCBk5mvrhceQ0vi0KzMuwFpbo0IPktoLl6MWWePKbKh1flSa/y26oPv+uNuWkKP&#10;azxwmfqoFIO9kuDdglDkK+tsg+90PvvIRvC3fqJPwoUfJ4t9nCL7+3xbkdasyLjk5mfGaV/a5f6D&#10;eqBDfhfpGjq8Odvh4N4dke/28Wc7hPP99cuz3bOzvYPdjW028ZCDu9zfvbuCWjsZFp6V8pb5ck71&#10;YvZNj4wqvtfJ13RtqB3kso4hNANqGaEPLF2s7kAjBKhrFjNDZ8XWjYnaJj+1L/nesfbPRnmPbYuf&#10;mMbr+eflNU2xuND0DNPK5IW0kI2afICSpPcPAlgihC+AlcReKoq/VJaJkZOJkJQOFpX3f6bgJqXt&#10;45/S1Ivdqkfif6Z++fxU+v4UfkFQvgOux6AA/Pl/TwCnT03lLS5WYLH1FEoThdpIpjTeBwE34ImN&#10;BFILgdxKpLSTqB1kGqCdQumgUpvJBHCgSuRK+epS2coiaAH5s1PFi3NgsJGI61ynDWyxR/d2xvb3&#10;2yjMNhK9YHoisqnaKy/NNOS5goGjmLSdonSIulSsumicjmSMgUKIppy9jZlLZXzYZpEPJ8mInu14&#10;NpIHsWahHRT4one6Dx4s/NUB5t0eBtrD8qJ1wYeQ3Q1obxM63Xu/TYa2VqGFqvVU4/UX0ucJSvsR&#10;4qdxSgevYNwENcBeAuwgQeE4QfIqVvLYW/DIW+woSpkVp7oap05v9IcI7dABEtomvt9hg1dRaG/3&#10;bpd5zcXdHaxBJyheuina+P5QEbYocCXBDB2rzXilvp0AP0xQPnslfx4nCziLlTmJkTmOlj2Klr9K&#10;0zxNUTtMgO3GKnJjFPbilED/OEl1J1oedK6zdKAiE6jUHLTvcvVvMvS2nivRfSUpQcITDl/1Wj4u&#10;URP2/expyPfacRLOCQqumVo2RcZWFeZWlWZ2FXoe5Vre9fqemVIGuXImtdoutZpOVWr21eoOJcqW&#10;NWoOdQiHOjgvyXOdikO9sv09tjXK1lXKVqVKlsVKFiVK1uXK9rUwp3qYcwvcuUHFrkXHtVDdPEPf&#10;DNfYCG3SLjn4Pc4PAvgavNcc7LK6+tO1Lcv+P8z9ZXRca5LvCddM357uW3W7sAsO8zGjmJmZwZZF&#10;lixZbMkiW5bFzMzMzMyMycypZFAqxWTt2ak85T5d1TXT913z4V3rt2LFfvazmfOfEWHlVWf2otHY&#10;u0n/eY26S/4D0/QbuoWPzJq1n9UrOaY/NPa+p2l2S07li1s6n94Oe2jUZOHfoOE+4RJZYPzE6svv&#10;1rta2opT7336qz3SZllaVHFy+AEJDhzurtbVpzq5vtGzLrD3CpU18LutHq5gaP67r83+8M3TGw/U&#10;fvk7p+/vRijo+dyUL3HxfWtk+d7arswv0FdRNdnKIVRBx+WLe/731I1/853ev99ylTPR/V7FTMXG&#10;3MJPTtXJ41nsM6ugp9pPIq1dU+ytl7OiIxX/+Ebx3zq8VT0+/8WrW39JUFL2/0Yu1+RFurVfhKXn&#10;UF3X2Oh01/xCO2yzeG1+ULBTidiqRmw1wCBNMGjbtQzcikS1odDVm+tgYzsW3UMi9JKJXQRcKxoJ&#10;XmVgSzMSXru9+TE7NNitFQWfYBDXuGSiiMgT4QTMNTpiGLnQtjrZPDne0TbQXj0y0Ly+2kvC9zEo&#10;XXRiJw0nFYDbMChwVlUba5KZXCd8boRDQQsuRToWbARtGx7dQoS34GHdGEQfAjUMw47ACSNI4iCG&#10;0IPDdKC3+gkbqxwEU4w7OcADQuTVLurgmEkQEGfRaz0bU73I1REaph0HK1pdqIRutpOJA0xGJ5Eo&#10;FYB70KgBDKYNutUE2ZDcQzCwOjS4DuuzFCiZjwEALnBBu2BvcwlzOMLS6MZI/nBr+nBb8+ZMK3Sl&#10;HQPvJJM6acxuGrOXRB3CYaYR61DCBpMNO9zDnIgxRyLM0R5RdMza4tDGSIRuFLwfhx4i4weI2D48&#10;uo8gqQX7UwFgxHYddL0etiEVgEcIsJ8LwGdCzPkRjSMmbzCxw1R0GxnbRiP3UCh9BPwYBrOERXJ2&#10;6eJd0r4QLxZgD8TE/ZMdxv4OhEteFvIGWcwGArEMCS/ZXitencqf7soabkzqro3rqHvXWZ880le4&#10;sdRARLcxqB0seisJ001AjpPh2yzsjoiwt088EKI4PBSUTRonYXqRUKkA3I/HSQXgIRJxAC/JrjyK&#10;g4+gt8cwG6t0DHWX9nMBGMrCj+EhQ3jwJCEP4/GjBJI0BXQPHNkKhdZDt0BGaRJZ92PdX3CevRhJ&#10;wHTz1nrd6lLF/EzZ7BTogC3SUGBpT2nnn8vA/0gABu0EHgWjYTg80hEXd8CAiVlIkZBMFlDmibAx&#10;PGyUgJzCbCMZeOEeW8QhX+2xT/l0MhU1C1/shs53EyEDLNIQZ2d+b3eGzR3BUjrXkY1za9WTi+UT&#10;82WT0zXLc+1byzM4KJZJFAp3TnfpFxz8+Q4KEJAvuAQxn7TDJ69Tkf2I1XbURi8FNUiSZKv+e8DN&#10;kW4R6H/cEHD3ThLQY1h4HxrSjtpuQMNqsPBqArKOiB0WcobolFkyeRWL7erse+3tZ/JQQe+LH3we&#10;qkQo6uRYPun2j56IShkIetfyLKTG1qfOxrfJ3r/nafikT/zG63xCUj03t1tcPHJUNHFSNH1cOCXO&#10;GRVmDArSB/ayR44KJnmpfcToBkZ8B9gO+tyUXnAsM6GTm9zPSxkQpA3tZoyIMkf3ssakUGPakCFV&#10;i+5ZY/bx4w4Jy5456FBJaujziqXD0jlRwSQfnE/GEIgwc2Q3a1ScPQ7OhB3fzXzfyYnr/igA85P/&#10;Q/oFlwuujyhrGFwlcDVAh5/Wz07qBgHbD/MnLsrmRenD4vQRcFpGTDsqsGLFLWvaIXHCNg4TXEWO&#10;aBQmD1wUzp3lz9DftM45pzTr+nVaB7ZZ+UoFYJBWSx9pEHCPQ1C3faA0GhhEKgBXGz1rsHhWbepc&#10;aehabeTTaPqq0zq83+7VgL3vVnDknLfnlLcrNC5a3NF2Mb2Ab+yfiM5nJHeI04c4GaPohD5kygSp&#10;cGM1ZrTaIq3TNhcS3skqmOHWTovHlgESCRBQD5nbe8wVQIw5oGEOCbTdTUZdVEWghmeec3Tls4hK&#10;J79qW/c6G7dWG+9OW/92i+Bms4BmW78a6+clxk+ztWwyNawK9B3rbH06XUNzdRzKzdybHP1bnwQ1&#10;OviBjU32fp1PAltsPNptPDtsX4Bz6LAN67CLbHWMrXvyPs8hJsbqlYvOMzNdhxchb8r7h8cI+Dka&#10;cYWMXcLCpxGbQ5DlPsgSeN4OgpcwBdWNg3QRYH1ExAAZM0TGDhGvw+5xuFEceZqA26BukbhzQmHP&#10;Ma/4mBJxhHr2AW0HII2vYNofYGqXSHWAoAHQ9QC2IcC2uKA5HhFe7mMT9jG1YtyICLsswG2AF8sZ&#10;D3PEhR1yto9YkGM2HPzoPmPir5hkgEUDCKSj+TVG4yC5oJ2T07OfO3yQOSJOHdhLGxRnDnMzepkZ&#10;PeLyydP+9TMYDmDQAPy2eKCalB1MTnTnZ3iKcrwoyU9nXmr1u8qthBnTkp05yU6iJLuzbOfjLPv9&#10;dBtevAktSpvxVk+UYimVb8Vp1oeZdtIwX7CRHq2DCpDf8roPOtJAYbDbaa4TOBacHBz8RwLwbpqk&#10;0O9JoctZsStoRZl2zHgTyls9VoIpO9GMk2QOWqn/kx6cbAkiSLEQplrupUqik6UC8HGO3X6GlTDZ&#10;lJdsIhGJM2zAmYsyPfaLkrlZ+aTYvDWflGGb2HH7dHJ0L1CH4aUMg5cnuKOEGX2sxI6duHZ2Yr8w&#10;fYyfNMhL6uEmtXCTK/ipWbup0eJk74Mk26tsC16MMiVKARGt3uktl2p9vyzYeaYtD7rdAltrRLSX&#10;wgrzoMkFLd5v/XVdLdTdTM0j9KwSdC0z1W0K5Z0qbnnWfxLY8mVgg6p3qZFrroZN0iOtsAcqQUrq&#10;r9XUw1UUQ/Q0o3VVIww0os30JKqtjrokUha0+ppvddWjtVQiNJReg1Zf642pQZylSRJowbGKMgGP&#10;73nJ3PdWlgvQVAnVUQ8HpwVHmRlKkjmDgINGupKQYnAS0ILzVFcK1VaL0NWIul5EqMz953KPnivJ&#10;vtRQDtbXijA1iLEyjbe1SLI2S5IqwYY6b4z1JJmcLYzjLU0SLE3ApYPzl2i94CTghIoyviC6GuDa&#10;hoHoaYYb6UZLdWLQ19OMBCcH1wFctJpCKLgt12sYa6QXqaMZpKbsdf+uzeNHVv7+qT09a+ur5O0l&#10;LHQJ/d/nF9ueZT/XfTfciqX8J933r2x6VkK82zY9mzfdqiXFgL3z6AHpnFfxgrBwftALXoAT86XJ&#10;jo8G3UeJ4a/ICVEShKry/RUEfrosbyeqtyc7MuCs4jUw8QLYsjyY+1689PnB8reHyzePFu4ezt0+&#10;mP5aPPktb/D+/qT68az2wbT6wbTy2ZLKxarC6fKjk6WHxwuyojEVVpcuu91Z1B0p7szYqys/yms7&#10;TO0UxbeJ4jsOkntO0gePU0cOk0fO0qcOk8Z33w3zogc5kQOs1wP0kB5SUDfevwPj14bybYF5NYBb&#10;sfq0fMmpZMGhaNIye9w8c8gopVc3vlPzXatqdLNyZJNSRLNSdJNiVIN8VJ3s6+pHYZUPgsvvBZfd&#10;Dah6GFrzOLRONgIc26Ee16ebNGSYMWqSOWubO2eXM2+fu+iYv/KkaM2lZP1Z6YZrmTT/M+y62PCy&#10;cyE4asu9YvNlCyxuteVlT7x9wXPTd9oqzxVUnT393tc2D4p44kMW65xG/EBDXe1sX7FXT9gLR8yF&#10;U8baMWPziLm5z9oUs7dFnO3da4TsrV32BtgIjjphbZ4zNq8YWx+YW0f/3wnAUg1YKgALySsgLOr6&#10;NmZ5EbXRt7yW3jRsF1523zbphkXWo6d1t63LHztUyVrm3NF4Ja/t4xuQOjiwIOCwBWyYkLPKpy9w&#10;SHMi2sopB3bOQR5Rt8TENT5uSYCX1P0V7azx6Uu8nWURZ+MfCcB/o/KCLdJIX7BFysc4YCk/n/bn&#10;/Fxk/TnSyf+Lln8sAB/w0XscFH8HytuBiTjoXS6azqCVty0HJXXr2obL6bg4eYSUV9Vvba6waQgx&#10;Cw4erOs5S3J3g84B+1quZq4eMpePGH9rT9kbJ5y1v7Mbe/TVXTq4xzak6u9HufeQA5U6YAvYDo4F&#10;+4h2tg65KDEXuc9G7bJge0wEaCUvrGw46IP2iIe91iTIkrpQh3TgkAqcM4AzGnBCB47JwAH5ah8P&#10;7BEu97DnfLQkpRjY7Yj0U7uYKMkyfUySRBXvoX8eLrxLWhAS53m4GQZijLjRh1psh0w3bozXro1W&#10;TrRnj4EfPk0pgw1JoJ1oz5ztyVscKILO1CHmG7ErbVRIHw83cbizdMnf+iAGP5zE2B1Kcmm9mlPI&#10;jyaRcq4Vis+77trU3jMpVDJIdjCPSX4eO/wmFp4Qhol0RLxUxr38gfXqxn7U47MoxbMw1ZMAjVNf&#10;gxNfm5OX7lTnJ1hnb3pgAj2iCB5SCIuowqV1b2d0TibWdb0pbogsKI8sSPBLcrcN1NN8ZmoVomMW&#10;om4WrmEVq2qdqGCWrGieqmWVqK7jZmRgZ2v57IWL97ugsJKE+J7CjOmq7NmSuJXSaGjpa0SRPzLv&#10;OTrXBZf7BF/gCsly2cpy/3vW05+BbGS4bma6gYPb2R6QHE9Insdmtstm7tPtXBdI3jMQ0NnKebqZ&#10;/WRLgpMUSNaTayTOdsazjUz3zWzfjYJXG6UxK+UpU6U5AyXFxXHpKdEZr/yTnz17b2ITrWkSqWwY&#10;oWAQLaMdpaj3VlMn2kg78onu2wjLlDKPssGg5pXw7q3QNnhQM8q/EeffRPRvJge2UoJaSP615IA6&#10;SmA9KbCO4F8DQgxupIS24IMasMEgdbiQeuyrOlxYLQj+dR0ypBb3uoUY3ooKqN1yL9pwyUY9z6f5&#10;F/NfFQhfpQiCI3kBLzi+jixvI8ZzDbqnJtXbnOJtRfW2oPmY0F4a7gTp74TqUSM0d+J09wqtgF5v&#10;YDbkasrvYNzzcjkQQGcB8HYAMQSgewFUI7CZezkVLu52FdZbAMOeQIP9QbION1hJ4Ktx+MLk0NWE&#10;aWdKc/MieITgPaNwnglYr1yMdznKpx75op0SNkoKG6GGj7JjJvZTpk4yJg/ThvYT+07SRk/Sxo/S&#10;xg9SRncTB7mxPfQ37eSIZsLrJlRQzfrzwhmntGHL9/2mb3uNo/uMI4aMAkZMfUYt3EZsnow+sZ/w&#10;dJoJcJ8Ne7EU+3opPmos5lWtj0Ochewr/W8iLb5JdbqXZHgrz0y+zFav1Nq4wEg/W1cnV0+zwEi1&#10;wFCmxOxhhaWEUpMHkry+evKFeooFfxV9pULsRy1W2vj3gKP+RgMG+Sj3flR/P7aU6itKZ/hxKukk&#10;P58JCNhB0tNIrcbeMuTe7aHI10fTI4KpId7iiAgyf4Rf48PmObAZIWLxGLcGUBAAFQkQ4ABqmdBR&#10;uJgXVuNvkWj+OFLzh3faN1ONH+VbKmbpP8zVe5j31wjgEq2HpVoSW6z3sEDvQZmhQp7GozITrQw9&#10;tbfaCv3Jb6QCMI+yxSCuMLFLXMyCCD2/h17ioRZ5yOVd5JIItSxGL0ne/gkrXMoyn70p4G+x6Uv7&#10;jHUxaka8OlziYR2j/iDfUK3IQEVKgZ5ivo58rpZsjuajPG2ZAl1JKHCpgWyZoYyUUoOPeaol1Yul&#10;tkRfrkRfRmo/tpQZylUYK1WaKJfrq2SryGRqK9V6OJyvTl2gVo8Im8dMFAE6TQFXm7Z9xENLwmV2&#10;cYAADXCREmePAOzhz/nIXcYGGTsN2+zZWGzdmGpY7q0YLUyMNtXwvPFV2L1bQV99GfbDN1GPfoiQ&#10;/T5a4Uas6p0k7UcZhnL55ipFVupVTvq1Tw0a3Uwa3YzqnxnUueg3PTNsf2Yw7mk55GzYZqNbaQ7u&#10;TKU3GnJRuqpvLI3akuPXu9s5yC0+CUlDbhLhqzTcNosCoRGWOPR1AQPCwK1g1seRiyOUjVkhauOS&#10;ghFDVyhTfbCO6pXanIXy1NmShNmi+LGMt5C6Qu5E9/H6zOnW4il8DSAir5Me449waC4MQlxZxiws&#10;4tfXOVjcPmPniE+jIFZmuhoa0+LzAl+mPHGOM7OI1TXMt3XKs3HMsrRLNrGINTCONTFLsrNLcXH1&#10;1DDxM37y5ql/RtC7qviC7uLmqdaRpcFFAVnEIQlpBC4OxdjeIswvwsYm1ocH11Jjq9Pe1CSGl8cG&#10;FUT5ZoU+Twp2jQ18FhX1Ii7S+12E59tQt/Agp8AX1l5uJs/c9ByjLLw8Hhl4y5smOwXGO/i5yBu5&#10;qJjGuYVUvs/pL2+FjC1Tt/E8PHNvRwgiInNwEyvooVnCyAJ7GSLaRnHXtsnTc7ix8cWmBvRIP399&#10;6QgD+UBBATT0CW6bD525YG6dge8q5CU2akryrwXyhpgG26XBjlkYIWHrgAQB9qjAGeuKvgXrq+xP&#10;DS60V6txVG13Mxj0sRzwMGu106kzV22w1KwyUQNP1ySV+5GPfwy484X7d3+y//Q3Zn/8V5M//0/d&#10;P/yfGr/+heqvfgFagz/9s9XXv3P48Y9ONz9xe/Clv8rdaCPFFHuDPDeLYi/7El+nTG+bc9wycMo7&#10;IcKAA+4Rbns4PzHFUbfsiXado2KL7eM2y4dNJg9rDR/WGSvUmavX2WjUXnMtA2t+FIBLjeXLTRWb&#10;bLXqLVXKDB63WKv1PtGvstZ4b6q+3lz+gYI8oSBEJNg+CytkYjlUxCEHy4DNAlwMQFzrjvZ6r30v&#10;20AmS/telaWqlL/RgD/mfP45kqzmBnK1ZirgDik3UsxQvRcv90Oi4u1UzceNbjZJBqrvdJXyntr2&#10;vIvAdjV/QG0BTPwFl3DCw1/xaACfBTAYxxjiLgwlgKMu2axTKhHg7/RlvIs1Uat3syw2UirTka3S&#10;U6kwUC0xUcu3VM6xUsy2kcuyfJRn/qjA8E650f12W7U2a/USvYeSlbTRiNKVnWgqP+HQDtBwAIOY&#10;iIvJNtGrtDFucDapsNUutlardNZu8TRtfmYI7r1mG51eb421Im3WtNkJ1GJn5h6y93f40d9Sxv+A&#10;7P4Vvu8zct+3jKE7vIkH+/MPT9fvX0JvSYRS3B0Af/cnQP9aapXowdjb59BvzyDfSHRWzK0PiB8u&#10;YN9J44B/rvt+5G913498FGv/m/xc9P05f9PtJz4KwP9Z/UXe+A/1F377rwLwjfONH65g9z7ApdyR&#10;gAA3DURSjhfcagkoSUj0fyBplBTuvULe/gnE3WvuS3M4S9M4SwR1vBJAUpekjMZpS0BrfICoHK3I&#10;7M7e407cJPV8ie/8DNP6Kar5L+iWT/AdX1F6v98ZvCmYvieYviOcuXuw9OhiWwFAKAMoZUAShaAA&#10;4OUBogJAlAOIjyUaMOrWJbhd/0gAxj/6r/lPfX7GfykAwx5cbMsBMC1gywCY0BTUPiRm3kIlPUQm&#10;q+ILbDbSrecSrOcSHVaSn24ku6DSPeilvrhCp/UEM0qGL68oaqcsrCvI0OXBr1wffRKloRanLJ+j&#10;8l225uel7sodOXFxSe13LVJuvij4V2P/d10zfAAQHbH5jHXgnHS4s3IqxH044R6fiPi7bL6AcXrM&#10;+3DMEonEZZ0Yq9DeL83ivnTI/P5F9SfO5b81LvyLQc63unEOwWUTWzQBAGQ39+t6vPXPn0vtQIxA&#10;MdNodGRZ5/emwX/QjvzKOu+GY7m8Z/Xn6oEqNhEpRb0sASAWA2+jSr//ykBX3V9TSSoAh/5MAI7T&#10;lItTl49VV32nqPxaXi1ETjfokZ6PfUBm8dDa/64A3I5GSTVgqQDcCIfWwSES/oEAnLu8XLK1VYtG&#10;NxMl4b/NOHwTBgvSisWDtGOuQeOktGEw3URiOwHbgkWBy5LGFoNOExoBtoBLKVtfyV+YzZ2bLlic&#10;A/3q7e0xlmBWuD/F53QRYNWr0xldnR6RyYqazx/c8FC69Ur1h9dat0L1ZP005JwtzJ9lvfZjlwef&#10;lHrQC71ZHQkAYRIQoU4FyLMDwtEu8kQIv+DDPvAREgGYRwR4dIDPAI5FgJAG4GeP+1J3kix479TO&#10;kzQOY5UOrwVgbooxO8WYm6orSNHYS1Y8SVDc9X8oClTYjdEhx+lD0y04Q+8B+ijA3wYEZIkALBAC&#10;eyJAxAQ/D0+FEEAMB1gogE8EaJC9yUZIbtBcpAUq1lyU7SCI1xfHaR3GqZ+8Vz+N0ziL1zyN1z5K&#10;1Abf2MVp2uJU3f10HdCKUjQFCRr8BNWjTMOjLH3QHmTogu3CJHVenBonVh0oeQ4UewA1bruZZuhI&#10;vTYLWd/f/snz326+/JOyzyeKft/eC7lz5628bIqmfr6he5mZX5dzWLne03Jdl1pjzxIt51Ldp3Vm&#10;XqBfY+RRZ+TRoO/ZqPeTANysJdGAWww8GwzcqvVdy3VdS7VdS7Selam7VKq5NOt41Gm5tJh5lxo7&#10;Z1k6sCdGATYRfK/jM7dEXNg+E34KvvEKuNSu/gwTpzJzjzpJtPFPEcAFD83Sb+gWPDRt0nKplLFO&#10;uqPneVvN5IaM8uc31f9yI+Cubo2R95xLbJmKfYtbcLSR2c7yLB06H/Hc7pKP83E0tNOTA7jk147W&#10;/nr6kUYW8aZO8Xq2edZemSaulS6BrxUNQhT0InVMLL/43vuRkuVvvzT+5aehSnr23931UdLIcX/+&#10;UkmtyM0729IlRs0s39ozRMbQ857uSzVblb/cV/hG8cYNje9v69pYBqncNdG/rVMcHDucmICpzoDm&#10;+ne/VNtOcUrT+ixd47bf119o/uKfk9Uc3b5X0//sQdbrhIHekcbRsUECumx9sZGIqIBvVsE366Hb&#10;jVBICwwqqQQMR4BIxVepKAvykxCLQfWQCJ3XtXsbYD/VCa7aWKveWM0e669bGlslbe6d0gCAAXyg&#10;Xqclwy/N9zV11SeUFYcVF4U31MYP9ZZurbRTMK04dC+ZCALOE7x+Qdt+XfQXnK1UAAYBG0EftK04&#10;VCsJ0UqEdmMQA3AUeC8aheKHEYQBNL4Lj2nFbHXjVud3tmki9Onh9X80BciDQ/qOmLpOgQ5B5vvg&#10;K0MUlEQAXl8s3lptJGC76dQOAgG8e3Sj0QN43BBOEm3ZiUM2ohG1KEg5ZK12e2GSsEnioU/E13nX&#10;9rDAPvbwmLpJ2ahZGCqeHyqb6S+eHsqfGc+Zm89b3izdQjQisf1o5BIRjqJCuXzUhxMKcEY5FWMO&#10;hBihmI4Usiep5G4UXCJSXsd3SoI7/yoAt2PgjbDNWshaHXS9GQPrISFGifAlEoS5R/0oAJ8dUtl7&#10;pGUqop8Ib8IjWyjEXip1kEyaJhI3KQSugHa4Sz4WkQ5FhAMxUbhPxrGxM3jY0i5vQrg7wBd0c9m9&#10;bFrfDrafstGLXy5bGEof7YhorvQoyXEuyPRuqI6dGi+AbTZTcB0k5BgFucnG0sVE0SHpSIzmi7AI&#10;PnmSgutHg+uPGCTg+3DYHhxWKgD349ADGIRUAB5Fr6/Q0NRd2plg5wOfdiRmcg6YMDZhnAAdJiAm&#10;mZRBLHYET5wkUEdx5AE0thMJnmPgIUb24lCDBOzodd3fyR3qOI0sDfAFLTj/xo3VkumJosmxyoXZ&#10;muWFqsU5iSxKwIIdRsgEsI8U0P+5bvpzARj0p4gYJAPPF1JPBcQjFmKPgdwVkLAs3AwBMkZETVKw&#10;0zg4jEnkiTgCDumDgHEuoDGZkq+pAcRyN36rm4rpphHHOaxpNn+RubtIF8wQGcNIYvcmsnltq3Zx&#10;vm5+on1ubGJlCoVY2aOjJBXWj9gAA33OQB/yiULxDoJNGMGC5ypkhEX8fxCAwY2S8h+NBMwEBQUe&#10;lEEiogcPa8XA6hGQaiikcnurYm2tB4ufolCn8YQlDGZ2c7OiriYqIMD5nqzbt/e8bjyOUtbLNn9a&#10;6ezT6h7a5/NmwCem81lYvbVfvYVvr3PEUlAmOalBmD+wlzssjQAW54zy0/p5qX2irGFwkJ3UjY+s&#10;YyV2SUftZY/s545JxmaOCtOHeSkDnKQ+bnI/6O/nTBzlT1+ULh7kTjLju1Gvqlee5045J4/axQ3Z&#10;xsJDq3AxzeyMwf3imfOKpdOyBWmR4MO8qd2MEW5iLyuuSyoAC5L6+cn9onSJCC1dEynSCGBw6eA6&#10;CDMGwUHudXwwaEF23raJUofOC2bP8mfAOeBDa7dfFK555Ky4ZU3ZJ8w6JeNe1YAdwEWse+b2GL/q&#10;tgpst37ZZuUrBfQ7bPxApOqvVAnudQwGnRaLF/Umz1qsnjVZuTVZ+DRaBDeZRbSYRnSav+qx9GnR&#10;txp3fgJ5HcAuzATGhoCldVRdd4dfwqxb0rxT4tjTtE7HtC7P0q3kaUzW+phva4NJ6tLLBnLy8E7x&#10;ML9v9gqJArikUy58j7VwLoAc7WBEaCJqYCPHO/WVpleJ2/sGr3e1LoFVdm41Nq7NNl7ttgFtFqHN&#10;pkE9Tq8G3MKGPSO6XYLrLD3zdewzVK3SlC0KdJ1KjVyrLbzAQ9xsE9BiG9hmH9zpHNJq96LN9kW7&#10;tU+H1csuy4Au69BOu8hmp5iaZ+9THCO9jbzM9JztvF7FVDfVbML6SORJPHYOj54hYqbIGPDq6MfD&#10;OtBbTUhJ8HoXEQnSTUD2EcFrFj2Mx47iCZN4+jKVgmJDGIKxXX75AfPtEcHjDGkNoCwBlAWANgew&#10;5gDB8IqgdUpSPCIqHZP1TyhOl7RwgFUMMIbOKMtC1MYOZJUBX+ZgV0U7aycC6AeRJB3mORdzysQA&#10;DIJEAMYT96eWdmr7aAUd/Pz+w/zR07zJo8yRA5DsUU56Dy2lY69sAhiDAdQdyT/ncOt7nUWkVF9K&#10;rBM7zokZ78hIc1l/bTr2QmMuyADzzpaV5LyX5HCQYn+S5XSYacdPMKVH6zDe6u0mW0gFXV68RGc9&#10;yrI/y3M+zXUSp1lz3huBfaQZoSkRmtw4Y7DxJMfxPP/JRcHTfyQAH2Q77uc4HuQ6gXYvy16YbiMN&#10;+eWlWHKSzKXJnylv9chvdEnROiDsBAtOoiUv2VqYar2bZiNKt95LtdpLszjOsRNnWe+mW4DsZdjs&#10;ZdnuZlhzU11OytMuauovq7uFWW3gpbfoVjj/rHDFs4wa0wlepPu5I3vZQ+C1zIjr4iaNiLOn2In9&#10;3LRufkYLN7WMmZDIfB8ojH92mGx1lKTHf6/MSdImpZmNhBkUeejUx/ovDVTNTpdODeTMFsWvpiav&#10;v8+qc4sM0PVwNPAztYjWtk5St8pUsCm851z1jVfzH151fhLaoh5c5xDe6BTWYPgsR9U0VsXgjZL6&#10;axlZfz3tN1qq4dpqEcbaMYY6MaADDuppvNFRe6Or/k5PI1Zf8x2Irnq0tmokOMpI952eZqSG8itV&#10;hQAVeX9leUl1XrmH3gba0eAoqQwMAjrg3Ay034K+nma0hnIYCOhIo4SNdN/qa4dpqPrJPfJ8cMfl&#10;8X13NSV/E/23dpbJVqaJliYJ5kaSmUgKAxsmWhonW5ulmBrEmhvFftSApTmf1RQDwUWDKDz2AX1d&#10;jdeGOlEg14mgf0oBDS5XSSZIUzkcXDQ4WxuLeEuzt+Ym4TpaPvp6Xm/flk5MoBAw9tYiBrKI+u/z&#10;nwRgqfS77loEIm38GzY8qtY9Wzeed217tkA96hAepVjPHKpvCjswlhcQwg3w4vjZsfyMmf5arEBl&#10;drA8N0R2N/CBOEiN52/H8PPgRoccl0QAAz7AvOXh7H3x4jf7iz8eLN06Wrx1vPjDyeInR0tf8MZv&#10;7s8rHy2p7c3JCWfuixceHK7c3V++cbZ1H/w+P13R5Q0bUlvsaY0BjMY4XlXRRXn3Vf7gcXq3MK6J&#10;GVlDf13NjKznvmk9SBreixsUxPQL3g7uvhsVxY7vvhvjvR3jx0xyYybYb8Z2IoYooX2EoC6pHoz1&#10;bwct9Hn9+rPKRcfiObuCGZu8aav8KcuCCfO8EePsfr3UTo2EFuWYBvnoOtmI8nshZXeDyu5K9ODK&#10;B6HVj8JqZSLqZF93a7/r0Ynp04sdMIgbNk4cM0uZsEibtEyHPq9Gv2zEB7aifBvWn5UuOxduuJZt&#10;+rZBYzdLXNpcVaK0ZJ5rGr30fJ3RODhH4+xe7R+eEnFniHWAuAmAty3SpJA8JGZOHbPXj6812n0O&#10;ZI8D2+X9hIADEbK3xJKA180z5uYFcwtgbl6xNv8/F4Clsb9C8oqAtMygrC3CZuon+96WVdm9Tn9g&#10;++4TrbdfGOTcc2x55NCq6NQsa5Itpx3u7p3c3THJItEPeWQuc17ImxGx5wW0OfHO6jkPcc7GHlDh&#10;hzTELmFLSAQXAdllbHBoS5ydhV3O6j8SgEGOrhM+S5VgqVgr1YClSPtcK6wSPk71N/x8kp8jlZA/&#10;Tgg64CDY+I8EYD51c5+HErGRbMqmiIM+26fSSesjY6PWXskaTumPDV7p2IenFXVgyJzj40M+m7jH&#10;QR2wIUfs9SPOqhSpEnzCWj1hL5/9nT1nr51yVv7WssG12j7kwKVRvCDHPKQUsOU6pBi2z4KCgCsJ&#10;ImJsH+8SDgS4fS5WxEGJWKhdNnKPjd7jogU7cD4DBloBEw62gy0HPNyhAHexR/ywTwQOaZLg4CM6&#10;6IOfDUc8JPiJe8xHXYqux+5TgCMKcMKQRA9LwoXJ1xWFif/BCemMs33C2jygr4rIizzcDBs9yUJN&#10;MJGjIHTYAGmzG7XYvDlRtThQNN2VM96W0VX5rqf6/WBD0kR75kJ/4dZkNdgBvj6ApWCiMgseGLve&#10;NAl58LTghmPVD/ZNCm7993RzDY1T3j1Pm0rKZeW8E72z3w94vO93g+V/j/NKdj9S7ixGDoh5/CHy&#10;zkXoraPA2+chynwvDdJTI5yLK84zCuedhfGpAm8FUM9mmF874V0Xo2hwp7kb3lTTVxxXmBro9cLa&#10;1MlC2dxBwTJI3jLjvknFbf22uyatKs+qFZ5kyNjGPTJ7LWcaqGHuZ2rt42jvmRAdmxMTVRUf0ZoS&#10;PpAeNpn7eqk4Eloevp3tgch6+vdspzpA0hxBYBnO8MwnYAsy2wWV9QSeYYPMtEZm26Cy7ZE59ohs&#10;O2iW/XaWAzTHaTvHeSvXWaIH5z6TkOO2nuuxXeC3nhOwkB00kRE2mBbZnPim+G1sSkS8q0Ogtc0r&#10;TdMwWf3Iu3rv7hqnPrAsULEqN7esstbNe6KZFG6aUedRthTagH5dTQopIvpkUPyyaSEltMgGwpsO&#10;WHTPwuue6eD2tVctsNAWdGgbLriN4NdMftGy493K8gFpYb5sYPrX0QOrKK/KiGFF+IhCbEQxKrgU&#10;86oaG1KN9i9HehchnueAu5r6Ml0Ymi4KjdkLDhAGugj9TXm+GjwfWdaLx/QXKjQfNeoLZZqvAv2l&#10;HC3gIT3kASXsPinyIT9H96rDFRh+ud/tyepwPZoKBZA1Z7ClIwT8BLV2jBwTb9Zw5xKpg77kDkdh&#10;3xNBkw09Ww8bqUIM1uaEWIDPIKqbA88vnO0bt+OdSH6egXcvRLuVI93q4G7N0GfN266NcPcGlFct&#10;3reK5F9K8S8g+hfuJvSIkgbE6SOHWePHeVOnBTPHBXMnhfNHhXPi3Cl+2igjrpcQ2QIPqt56Ubbh&#10;Wbj6LHvZJXnJ5d2iR9S8d+i4p1+7s0uVtX2mgXGGsXmcgb6/sozzvU+dHv7+pe4XcXb332h8l6R1&#10;P1NfOcdIK99QL89Qu9BYq8hUJUPrxzzDH8osblZa36mwuFdm+rDCTKnKXK3MQKncQKlMXxGkVE9B&#10;Somu/D/kP6u5HwVdqf/3AjDoSDt87CNFKgx/HAR9cE1KTNQzTfTA96D9uUnggEee7CcvDh1QYRT4&#10;zDEfd8CRlPwUkjf28JsHuPUT3PYH3BogRAKEyZ3B4r73HknWcuHq3yUa3i911Mg0fJRj8Chf71GR&#10;7qNinUel2o/KrinQultuJFtlrJytcq/CRLvIVO+10oMcN/tD5IoAt84jbfIoGwLSugC/vIea30XM&#10;c+HzHPiiAL4gQiyJUIu7mCU+fplDXuIy1xk7SzvkuSMuZA89Q5tozXI0TNZWKNJWLddSq9BWLwfR&#10;US3RUSrSkcjAebqyefoyeUYyBSZyBWay+aYy2SYPc4we5hk9KjAEkck3eJhv8PjnNk9fEsScrXMX&#10;tLl698GWIgOZKgPlMm3FfD2VCiezvcmeE+icGLXCxa6S4fNkzCKDuAY+OMTUzQPy2iFh5RC3eExY&#10;vqBvSsJ0JCXSiWeHGLEQDj7ZSYhx7HL/QEFiiJ5ysNyDGAU5n08+f33jRsDtb3xuf+Z94y9eP/4Z&#10;tC/vfBp8/8swmW8StB8m60n04CwTuRwzhXxLxVJ79QYnzQ4blQE71T4nnVYH7QprrYqnZv3vgrca&#10;igAuBRAzASGFQ9xEQ2ZwyDkmHbInwu/tYQ/3cacHpGMRUcSAM1FLhNUx7NzARnftcFFicbDLG2vV&#10;YN07ITq3Igxvx5g8DFT+IcZQPveJSZmPQ7nfk9IAl/LQ59XR/pCeRuxkHwe6fEgFv7vIAhKauLUK&#10;mR/DbU9ySSuACHxGsAAaktBZX+PjHqkkW+Fgm2WgF6MkH6OqmGdt1hH8cj4tfq20QLC4KFjbEm5B&#10;d6FwPgwpQKCFOLyQRN5jMPbYHBGfJxAIOAI+g8chs1kUOnuPfSne+bBLPefhD1mYXRqcTYXQyVsk&#10;yhaBtIEhrMARM6vrQ5Mz7T1DdQ1DpVXt0cn1vpE1vhG1/lHJ9h6BOmbpHn6TJTV7EPQhhijE4Hcg&#10;MNLWNhUOJ0KhhNX1IxT+YAOxu7TFmJpfq2+qCHsdaGzsIPv43ROH/BCfjrT3o6VZk5U5g4VJ1e+C&#10;kv3sxxpTcGutZ7wNQIw+5sHBJzKfug3u80sRRZIeGb1K35wGz95LGhTg4wAecirpebu3VpWDXLur&#10;Rq+7TqutcoeN2pi72YCjfpetbrOlVq2ZRpmxRAzO0Hgcq/YgTPOxt8ptp/tfmn37O/3PfqX36f80&#10;+Px/GX/1a/U//JPGv/+T9p//xfCL/2X5wx8d733uJveDp9Kt15bq2LEWgIUHmHiARwVEO0u1ufHW&#10;qlUu2k3OKh0Ocl02jzqtZNstFRvNlMHLsMFOq85Ovc5W81oD/kkArrJUrzBVqbVWb7DWqDVXqjVR&#10;aDJXbrNRbXTQSTLTLA32Rva3fqBjjhlYLgkmYOD2eEQ+HQF+kF8xEAAdgmnMKXbSTdS8k28sW2Ut&#10;SSj9NxrwRxn4bwBvieC9otZYqdVaq8VWu8FSs8ZMo8pcq9paD7yjljuaZlsbRuuovjPTL/XzWiwr&#10;YK7OApeio2MOn0FkYpBCPPGSLQAE+wBPxMdgWbDtlfb6dA/HOCPVehfzNnv9ci2ZWkP1amONCgut&#10;EjuNQnu1PHvFPFu5QuvHZeaP8rV+bDRX6LDVLNV/BK5JpY1mhPbjgar8SxF3H40A8OjZ5PgMQ+0y&#10;S4M6B+McQ/k0vYeZxo+LrVXKrFRqrNXnAp9SSwKB7dfAji/AenqO0xRD7xzCb4s3f2TNfIvr+YrY&#10;fYPSfY/We485eIMz/hVv+s/82d+dbn99DpXUBpboqZhbEg34mjPIN/urn4JIgoBRP8XLXtcA/v8/&#10;ARj5Uff9EUDcuOaWpJytJKHxbQB2F4DcBrZvfdi8db5+8wr28APs8V95KA3t/UkP/qsY/B/xwZLI&#10;4G/+ynVk8F/rBAMkGQD7CJzwdOvm0fqPxxvgF+XdC8jDK5giAFcBEBqS0F60DoDRBbAGAMbofEPj&#10;dE3tYFFZOCXHGr5P6bmFb/8e0/IVvu1LXOtnxI4v6f3fCiZvHyw+PFl9eLr+4Hj17tnGvQ/Qe5KA&#10;YwzIfQB9D0Df/U+C7s+4wj38L/mpg1QMxoEWHJSR8F8LwDIA3gxA2gALJsIWRWL6DcSbbzHvZUip&#10;ekvhaogMp7U0l/n4p2NR9j0BZvNvXHC5ATtVL1EZzrjEF+j3vszyN1t5QWEGNy2/+22Ikmqiuqak&#10;8IH5w5oX+u3ZCTHv226ZJn/xJPFxWHYdFL8LADwBRsxaBY5RYtrs2S728oy3K+YQ6AQun3V1dSzm&#10;EkcX1rTD2j550fYv7gW/DCj5X6/rfxnQ+Ev35n93rvnKNv3xk6g3NRU04LAZvvCDvfP3T2OsE5v6&#10;IDAolzmG4/jlD9ywTvmN2pvfqb37i2qkgk3CA60XuWXDDC4gFAKVlaNKCk/1dAM1lfw/CsDacm+0&#10;/yoAKz9+o6Mep6j8Wk41WMUw7J6Gl6plSGBW/f8PArBUA25FIj4KwLWw7X8kAOcsLRVvbtagUNII&#10;4I8CcDue2IYjtKGvs0Bf539uQ2HbMJgmBKIB+VNUMchHAbhsfaVic61qe6MGugUu7qf44M3N/Jml&#10;4oXVWshaBx46ySHMMqjZjX26ZoGPbj1XvxemeSNS8+YrjXsvHt60kJM39rUz3XhnK8iyQybbr2V7&#10;7660AiIUcEgELnaORajTXcQHIeIKfLUAnywCMsDfkfwJhs8BeJTj+XZCvu9OgtFRouZ5nPLZe6XD&#10;BEkSZnaKMTPNmJWmy03T2E2VP0pU3AuUFQep8d/qkeKNUAVOh0t5AH8e4GwBIvolm3HOYAECPiBi&#10;ngkxpyIocIgFn/WAcBcQCwAy4nCihVrxlpT2nJFgL0ywOIg3Po0zuHiv+yFO7ype/yrB8CLJgB0t&#10;x3onx09QFaWo76frHGRog3Y/XYsXr8KNU+TGKXPeK3DeK4EW9LnvNahhOsw3JleljkCtK9Dyipvh&#10;22JgWKFqGX9TO/wbRe9Pv3T+w785/enXbl9+HXhTM+qheaaSTaqMcZGWY62pZ4mOc4nekzoL7xoz&#10;SY3eGqPndQaeEg1Y53mTlmezBPdmQ88GI48aI48qI89yA88yXfdyLfcKdZc6TddqzSet5i9KTZ5k&#10;Wjmcbq4BXPIp+ycBWMyAHZPhAJdFau9JMbArMn5WY+LVYOTVou/VoOla/Mgi84ZewUPTBo0n1XK2&#10;yXf1PW+rGf/4WP7TH9X+/GPgPb06E59R2/BKdaeGp/7P5ZU2etuASyEfvw6cc0ZbS7uqssBlqX39&#10;qd6XXz25+9j681tRqiav5Y0i5I0LbL3eapgnmzqXPfeP0DXJe/r8+Y9yLl/cC1XS0/r1n02/+j5Q&#10;S9/wz59F6RpHqxq9ltOrdQnKtnieauWT5fLa4YGBiYzR998q3r5voK7k8NVv76l/oxZs9CTGxHQ1&#10;5+1amhcs6xmrNmDtvQM8OShTXfn5n37M1nUx/+0tvT/eeaJpIftA/nVa+gJ7p4uMzVyc+BgB3AiF&#10;NF9rwE0wOEgfhdRNxLdhUOCVVQ/dlijEcCh4odVuS9Ri0GlFIztwmL+CbkFCOmDLM+hlws6mmLd9&#10;xtsCBDDgkAQAIq6IObCylNza4l2Q65SZ4laSF9xakzU9Ub66DM6qDiJZejsW3UXAgVYqBktTQEuD&#10;gEErSQFNgbeRJBHAgwjUKAQzBsEPw0kDaGInFtOMhXRglqcpU5wXMgAA//RJREFU62QB4vwQLyme&#10;zUPsi0nsIwaKjRtHLffCF/uJ0DYstHhjKX9tsQYNayXiW3BY8O7Rg8EMYDC9SGQfHt1LwvbtUPtY&#10;VEl8LXJ9CreBZUA51I1T9tYVBwoc4C6vOBghdgC33k+G1a9OVC5OFMxOZUxNJ0/Np04t5MwslE9P&#10;j8PWVlGLdMb25TEZuKCdH+AOBahdMRW3L5imU3vQCEma4uscv38jADdAN6q3Vj4KwGMkxDIZKhWA&#10;T/nYUwH67JDKEhEXSNAeHKQBC28mE3qp1CEKeY5Cge5QODzSoYh4fkA9PySfndD3jmhoFm4CvQUu&#10;qJtGb2cwWxn0Djqxl44eZcIm2YjVw53VU94oj5I+P2KTmyYfEaIW+8YyL+v9xFDa5EDl4tgIYhHJ&#10;gvL28cdHuL0jMnKXNk0jDGAQfyMADxIJEnkVgxjBwoZRW1IBmCKk/lwAhnOIE0TYCBE5xaIOYrHD&#10;OMIEniIVgLvR6HYseIglUdFSNfdj/CvIIAE7zaTPsHbAxjboVv3acu3KYsn0RHpfd/XSfN3qUvPW&#10;ehcS1o9Dg5OMUohjVJJ0qr8XgIdwmBkiFsskikQ757vkYzZyl4nkC4iIHfQkdnMEjxgloUdR0E0a&#10;lr3LEnAoXOz2Pg3D5ZLA3ThPRw3TUZ1kVBMWUQ+FdiCx4wTGIl2wzhKvscXLjN05BmcQPIG3V9pm&#10;h3vH+xZnB2mQuQsKDODij1DLu5iVXTpcsEtFsQnD6LUu7PYomzRIwo0Q/iGjRLyUMRIBZISC6SFs&#10;dpM2+kjQPiK8F4foQiI6tuFtm/BeGHYYQ+6DY9o2NvtQsOkdYj8G0jzUXRAclm5uHySj4ntX9pWM&#10;eqK2ebmNZ6dnWKf76y63sI6nr9ocAtttgwZcIpf8UxGRJbS4Fl5q30He+FHBpFRhBe1h/gQrsQsf&#10;WceI7wBHibKGQcBGwXUK6MO8qaP8aZD9nAmJiJvcz4zv5qcOirPHT4vmpNV/qTFtm75FM8/Suswj&#10;R54krgeWEN+38TOHJWWAr2sAnxTOgt34yf3s+G5OXDcvoReEm9i7m/aT+stJ7mEndX+MBpZacNRu&#10;5pB0fcCVAbvtvG1jxXZy43sESf2i1CFx+shB5thR9gQ+tHbdM3fWKXnRJX3VPXvOOWXU6t2gRUS3&#10;VWCntV+XjX+3bQAI6ICDEnHUxh+kxy6w3zFk0Dm0zyEYbGwydavQsao3edJqHdBhE9VqEdNq+qbb&#10;LHzQKnDYynXS+Um/rWmzhf54cACnvet8GX4xgVh5kTlkHF6lGZAi5/Vewb/dqxqStDgX3F+lmzj2&#10;pAQe1UbO7mO1TRysbZzT0WdCxD5n8YizfMLEcKHI0eKed7aREXp+RS7vK1zCqp++rH/6vNXVp9c1&#10;uM0uqFzXN0veqVL7aafNi2mvqAX/2CG31/VmHrmqNqmyJkU6zoVaT0DAh2CDuV+bbUinfWi7fXC7&#10;Y2CbvUTwbjd/0WH6stMsoMsipM0mvMk1LtMp0s/8paWZh7n7K6+sspSplSYirQ0C7YNBhzBo8NIb&#10;BS98Kq6Lgm4nIUFaCXDwXtqGhnSgIb0YuKT+N44wR+JCGGzKLoy918dnJ++SvY6x1gDKBECYAQgr&#10;AO0A4BwAovkVSfuIJCMmyuyi1cV4+zNqFMCrBYRLAB9/wSAfkAk70DUmaomFn+VT58U7y4eszRMW&#10;/IyFuaBigB0KgMYJR2fJFZ3U/HZBwcBh/uhlwfRx1uhh1qik4nJaNzmxVVw5BcyhASYL4JEB5Nxe&#10;ey4zw5eX+EyQ9JQVZ0dLdEK8s1sIMZry04GEm3NTnx1nuB8k2h9nShI+C5PMGW/1WO8MRNc1gHeT&#10;LcDGvVQrQaIZL95Equye5TlfFbtSI7XI4RrEMDUQ0GfHGoKdD/5xDeCjXEnyZ3G2gwhcSrqNNOcz&#10;yG6GLWhZCab0WENqjD75jS4hUgsfrr0Tb8FMtOKk2ApSbcE+uxnWu2lWIKIMS2GauSQyON1KnG23&#10;n+8oznUSZntwMqLFRcVnFW3n5UOX5QvirJntl7WtutFQ/2rsa0kKd3ZSJzuxV6L7Jo0JUsfZyX2c&#10;9E5uRhMztYCeEMuIeymIdz5INhe+VxPGK3Mz9Ijp5mPRFnWv7PvzEyCzXVMTRf1t8X3JoZNvouZf&#10;J1U5vQrU8/KwjjAyi9a0SlK3yVdwrLjn2viFT9svQ7t+96pFNbzRP28qqRnxrnzNP37ANaje0jlH&#10;Rz9GWytaXSVMTfGVlmq4jkq4pmKollKYoeZbLZU3Oqqx+hrxhtrxBlpxuupgS4S6Uqi+1htdjQgd&#10;9TBdzVAQLbUgZXkfuUfPVRWCNJTDdDWiDP+aLFoaAfxRANZUeQ1OC7Zfj4o2M44y0A1RV3mpIOsp&#10;+9BDQcZLTclfS/WVke5bYz3JVKb68SBmBkkWRimWxsnX0cDvLIzfg/Y6w3O4ZB00XqvI+yvK+P6N&#10;BnwdChxzLSQngNulLBssSfyj+87cKE5PK8zUKPKJY8ITp/fubu9zcjrm54kwCHNzAb29gPzv8wuI&#10;R8W2e+m2e/m1AFy67lq08qx4xbVww6P8WvQtl46FupVC3cq33ao23JohXl1I3y6UdyvcrQL6LA/t&#10;nkX0Strxfc/0C2cGvmQHP2WFmDNCtCkh8tSge7yw+7vhyrxQK1aoGyfW/6Ao5LTd7XjA8HJR6Wzt&#10;zvHazaOVW8dLd44Wbx0tfH84f0c0rXK4bHq8Zro7p8mdkufPyuwu3RMs3qCMfLK/cu8DRO90yXJ3&#10;5Cmv6yW37Y2gPg1oawAaOy7LW7gJpbCXKctP32+6piK9C7bd8rae5W275ME9S3G+dZSgNlpIJ+VV&#10;Jz28lxbZx4oeZMUMc2JHue/HpPDjpzix4zvRQ+SwflxQFyagA+3fjvbvhHo2QjwaNl1rV5wrFuxL&#10;ZqwLJi1yx82yhwzT+vWSu7Xi21RjGhUia2XCqh+9qnoUUHrPs+yBW8XD59UyfnVyQY2K4S3Kb1pV&#10;3tUrRvcbZcw/rVrxrJtzLZ9xK13zq92MHEwzyHtrXuai9U5H2dcrMKt/DknbPWZx2AwU9IqOAQQk&#10;gIMCqItnxPFjxuSZcOVaAN76SQDmSgC/N0B2JRHAW/uszWPW5jlr64K5dcXa/MDZOpLUCZYUBpYK&#10;mX9lA0T8H3zUMrfA2YKI2ZIIY0nPnbUDxgrIIejsrO9LBOANAWWbS9riELfJZGTL2JhfSr6c3csb&#10;Rv4PbFMfOZXcsa760aTijmmZrEWhguF7U9s3ZSWde0w+cLzLxS8cClbY9NFd1hxwiLzaQ+2S1nZJ&#10;Wx/4JAB8f+Lgj1mYIw5qjwlhUxcZlDnuzsI/EoD5pHkhZXGfsXbE3jy+jvQF/T36Cti4S10S0ZZB&#10;pEmhpYLu30z+kT366t+wS1/fpa8e8+CHnG1JmPX1LpJE63K2T7nwQzoSfAc+oiMPdxCHO5DrPSmp&#10;vsyiLOwLkAIeikqGMNlEKpPc0t3i/CJYRj/wgUHEPR1/kydvq9umxEfA5cUZHrl6wEEfc7ZPOBvH&#10;7FUpR6w1kDPO+n+fU+7mMRsqFYB/Lvd+RNr4c454aDEXuctCCJlQAQMGWhEbucdBnO9TTvcIEnmY&#10;jz7gYw8FGNA/EeG55FURYxv8ngcOycAR5VJMOOIiwBYGdp5NXBbSNkAfXNARD3khwgGHxA+SRElI&#10;yb9lxRjg4Lq08Dn9uq7wDnBOBU4oEmFDjJOM3cMCe+hT9sYZZxvcFSLmJoe8REKMIlbbIbM1iNka&#10;yETp8kD+RHtmd0NWY3V2eWVefmWF1fNXsuYvvlHz+Foj8EfdxB+1M2+qZcuoZBqpp3sZJFQ8z0DE&#10;F7Devd7xNt73UgDe6h1E6PBea3BD5AQh9/df3Tp5feP09XcnYd8yPP68FywjDNbFuBpsOzuTAmI4&#10;byq40Y3C6Cb26xJieCI65jUhN5jRGSpYihahE3Gb7zo7/N4nuXgFe9i6hmqbv1PQTX+sn/PQJu2O&#10;XdJ9m9T7VmmPLdLkzJOVzGLVzcLktZ/qGDvbObr6eL94GxqWFRdXlZPTXZS7WBS3WRD+M15vX7Oe&#10;EyQh238ty28lw3c53XspzWslzW070xmaZQ/LdoLlOkNyn2zlPN3IcVnNfrae77ma/3y5wHuxwGex&#10;4OVC4cuFAr+ZwrChwoS27JSqxPc50VHvA0IDXHyczdxNtF3NjQMMjV7rGkRr6MWq6icqGaQq62fr&#10;6mZ76henOrX0hI6txE7Do3pQgRUk32ymbwY/MJMTkEnxy8YEFkPBl92Ijrno/vmovpWwVsjrVvTr&#10;DtyrdsLLVqJXE9WzieHZyHnRwvVtZPnVMYIqqa/KyK+LCREF+IhCdHAJwr8E8bII9bIY719BDCgl&#10;+uaTXqTzQ7MFofHCV2HCEC9BsD0v0JgfqM0LVOEGKLAD5TgBsiyQwMfsVw9YYXd2In8Upj06r9EF&#10;hp2Bcc/dDhdKg4t4OBpAdAF06gc6/5KGPyUu76M6+Bv5nLm3rPGg49nw46EQdvlzeLQ1xM+GEOTJ&#10;DAlhBkRw/BNZLzMZL3IoXoVEzzKcew3WvQnt3opwbUW6tSDcGhCulTDXAvizDMSzVLhr+qpLxqpb&#10;3ubzItjLMkxILTmyZSemkxHXc1wwd1a8eFW6ApStXRWvnObOidPGBYkj4rRJTnzfzrtmekIdLal8&#10;OyKl66lXro5JrLxG0O0Hrl997fjFJ07f/8npxm8tv/0/jP/yC5dv/sXtq189//bfA+58FSV3973q&#10;o3i1+3FqN98ofpak9WWOyfeFlreKLO4VW8iUWUk0hgoLjQozzTIT9RIj1SIDZUnQqq5Cno486Bf/&#10;HaX6yqW6SlJKdBSLtRVAirTkQaR+oabcRyQtOnI5qvdz1O/latyX5ArWkmixJbqPS/VkyvQlKZGL&#10;dGUk6MgV6SuUGqnmm2rGGmnUhQfsb84BFLgYs3rBwexSNsmIGQpmnopf3CEsM/HLbOwSH7uyT9g4&#10;I29wlrsA8jzAgxxu9U7mvk5/ovVG7957nftZRrL5BrLFerIlurJlOo+lgIvOUb9TZapSY6qarni3&#10;0lSnwtrklcztt4ZqvMUxzvYcH7u2R4WK6RAReZOHXWTDZxiwWTZ8jgufFcDndpELAsw8H1wB0iKV&#10;OINHjxEx4+c82D56ljLYkGtvXGCmU6iqWK6mWKmuWqGpUqGtXKGrUqanXKKnVKgnX2AoV2CsUGAq&#10;n2sql2P6OMPoQYbh/VzDx9eKr4Q8/UcfKTSSLTCUAZ1cPUkoMzgWbCk1li/RkgV3fqG+comdwe5Y&#10;2wfEwiluhYucY2EWmVhJ6WI2Vlq9eG4XNQPCh08K0DMiEvjM3ToUIk7EmHPwpnpEBk53AD5uq7Mq&#10;9alVyVPbeleneAXZImPdJA25dyp3Qh98+/LGnz2//q3bl792//LfPL75jc3vf2H7p//jyaf/l8tX&#10;/+rx/b/53vn3V7KfxSh/LQnNdNTteWbU8FS//IlR39uXosUB4IRxiJEcICF+TbJW+GUeY1ssQItF&#10;WAFb+t8ymIABoSJmF3prqhJexbtbhhkrR+grROvJxBvJpVkpZtkqpVvJJJk+KHLSKrTXyrXRTDVX&#10;TjBWeGekEGOs8NZMJdpUNdxU9Y29flGI50RZFm1u8BQPAVhYxvYYdX2AvtIv2Jo4Qy4C6NUr6MLZ&#10;ymTeE6tMO/NCF/vB2Ah6VxMAWQaw2wBi/Ri2doTcOkFDDlBbIvg6H7HGR27yMdvHDPwJi3jMpR4L&#10;6IcC2j6PImQThHSymMg8xHFAjgggrCMC44hIPyTTdrH4PTxxn0w5pNIOKNQ9IkGAx+4iEezpeQBF&#10;OFza6IlPee/wpDw8Etk3dIzGcDc2BNAt9vY6bXWBubm0h4HuY7aFkJWj1SVie9tIYkLxc89Yc+Nw&#10;Pc1YS+NsV4cwPZUII9VwQ6VXunLhhorvLDVjrTUizJWfqf9QlehN3eg+50re1oQ76yI2FHzmMnAr&#10;uzQo+FIhJm7sE9ZOyVt7mAXWcg9AnV7O9k03v51lerf2iWqtrXKDhUK3vfaIo/6wnd6gjU6frV6v&#10;rV6blU6tmVqxsfJ7nUdvdWXA4xKp9/iV9n1/1Zu+8t95y3zt/egrtzuf2H/zO7O//KvRH//F8M//&#10;avr5r02//b2rxu2qOP/FlhLiTB+kpxHYQRH76tIddKvcjRrc9FqfabW7aHQ/0+twMWi00y83U6uz&#10;16lx0Kq2066y1aq20ayy1gCptJKU/m17YtBoo15vqdxup9lsrVxvKtPkpFXsZBBtojKQ+QZgoAA+&#10;aQe9zKXDzw52doibkox55K0T7OLeUn9rmGuE8g+FlirVVmo1VirVlspVVsqVlkoVlkrlFsqllsqg&#10;lSLVgyvNlavNJNSaqVSbKFUYykti7g3lK4yVyk1US01VC0xUK52Mcix0sqz0y9zsEi31Xusop3o4&#10;VKRGrU93f+BTABH3gkI8xqKP0Mh9BIw6N73YUBlmrvPGRC3PXj9F42G9lXqNoUKVnkq1gRp4vwXX&#10;LddaKctaNtPiYbbp3U533SLdW7XGMu02GuWGMnU2Gq2upkmWmh0lucDp4RERA+CgE8mRaQYKZZZa&#10;5ebqmTqyWXryxeDuctIuNHuUrvFVjdWdiXA5AOF1gTa+xGoDVC2ArQEwFAGSPIBVPoOonG1qHC2r&#10;7s3J8SdvMkc+oQ39L9LAPxP6/oU89CvGxB8EC58drH97Br15hboHYB6Ilr/kzv6FP//p0eaPl4h7&#10;IB+Q9wHMQ6k4enWtj0os8vsrhEQSlgixEsX325/A/LUur0SmvfUzpIMfFdy/A3vzv0IyyRVa0uHa&#10;3rpC/3VuH0N+/xNgy3cSED9IgP4IQG5IBWCJ6PtzfhKA71/C7l5ne759Cb95jUTlvUB8f4769hz9&#10;NcgH9DdXmG8B7HW9ZIwkeliSDholC2BkAPSjK+TtC9gPp5Bb5zCVk23tw3XNvTUJ4jWdw03D421j&#10;AGsN4K0BIogFgNH/AFM7XpUVz99lDH1F7/2M1PEXQuufidfgGv+Erv8dtfMzZt9XuxPfnyzfBaCP&#10;JRHGOHmAoADg/zMEOSlXuMfXPLzEP7wk3L/m7hX+PkCQldR+xl1X//1JAH4kCSnG3LuC3wIBkHcu&#10;oRIB+HwD3FHyVxsmJzOWvDYtXO6j7Xe34G8f0dKMhKWupNynwFwhsFC+254CSfcdeWWz/NYVlenH&#10;aYyglPqjEzznAqwoha9ZLamp9mq6f/gfL+/fS9VS67TT6nbRbAuw6chMexvbft8k6SuTyMiWOcz5&#10;1S5wwuRDxMJ14Ah7tYvhk6CXB7yTExFHyNo/Pdw7O+0YGNZ+FvZLi/T/y6vtl6+a/imo6hcB5f8j&#10;sP5XL1p//bTy62d5N5yj1AICBujwlTOhUVz878xe3HAM/1Zdu6ipcR8A+ACQ2b5pGFjx0LXoe/sM&#10;ebfc3z1yjMlu7R3aaGscr8zvMtTyfHjLRkvppZZigJZi0F+DgCO15KM15d8oPnqtrxWnrByuoByk&#10;aRhxT9HrvqqnrV966zahEYYGqYcjr4FLpdwGFLwBDZPYn6m/zUh4Bwb9UQBuhksE4AYYRKJUXeu1&#10;0mmlSrDUZs/PFm6s1iKQzXjsdf5nbDMW14LBtOEI7VhJAeA2FDhDXBcO30uk9JMpXQRcBxHXTsC2&#10;4TEgrTh0CxbVjEGCFvRBQB9cUNX2RsnqUvHiYhMULdGP0YjyzbmKjakBIrpzFRGX02mk/8bBJMtR&#10;J9tGLdlIKeLRbfs7dw3tdHSKLe+u+CkOPZdr9VImtMQD5CmAvwUcoAEhXFLoF/wuE2IBIQHYpQJC&#10;8I2CBhA2AdKqoD11PcKE/k7nKElH/Fb+MFZJnKglTNZlpxoy0wxZaTrcNDVhquJhkvx+6MODV4qC&#10;GH1CghWmwvcUUgfsrwOcNXCeH6hYMRF3yKQeCengJ+SFACIJ1jwRX+2KAD4XEPMkyS3g08zq+OUw&#10;C0q8A+u9peCdifidwWGMzvE77dMYraNYjfMM/aN0XXGypjBJHUSUonmQoXuUpQ/6e6kaR+naxxk6&#10;h2laoiQV3nt5VrTSaZYDO8aIHavJjNU4zHPmp3iO2pgMWDj1WXu3m3tWGlllqmlG3nvk9eWP9r/+&#10;3uKfv37yr9+++MPtdEXzRmufGjPPchO3KvPnRfpPpQJw7X8WgJu03Wt1ntUYuFYbe9SYelebv6gx&#10;9akz9GnQ96rVcq3ScG619Ck1d8m2cQIwKEBAO+PiJDWAuZADBkySUYPNJLd0pehYF+k/qTPyaNJ/&#10;3qbv1aT5rOSxZeZN3fwHJnXqznWqzqmPzTzvapj+KKP86Q86n9wIf2jYbhHYa+LXYeEDTmt34/Zc&#10;cw1law423cPFrh5xsMCliLG1VBv3LtvL1/2B4u1f/OK9jrXNn34ECXqs7fTVvZcP1VMsnAPlNbLt&#10;nhXYeKYbOxc7e9t/ecvxh/tBqjqq//KbAFk1//sqrl89iFG19LunHaxkmeUS+srwWcSTEEPwu1XX&#10;TU3e4fF32q56Hobfycr80z+tZL/xvfVPIyGa0xE6I4E62KzwWgerWkfvSsegKBXrUG27MEfvT/79&#10;06SSkvbt9WrYeiMJXYWGVKMkl0zTdfivFND/G6G3E48FrwhpImhpTDB4DUq5HoS34MAJl8bh82jy&#10;2u7O1jF9TRLbIMKIBTjOHo16IkQci0YYlOKVhbjBnrc97W552SE1VbFdHanDg3kzU9Wb69JLWLo4&#10;aT1gcHE/LZeM7wAvKAKiF4MeRKCHoLhhGH4ASepBE8DOrRhIO3plkrRO5GNPjqiAmHTJQ++JSLvH&#10;bLKANIte64MsDOC229CQ0o3FSthGIwHdRSF2kvC9eIlSOIhGdUG2u1DINgyymYBqISIbMBud6NV1&#10;JlJwRL0UE8CtuAS3iAkTCAnrlO0e1PIgHTVGw45SsQMkyX9HKrfguXPLKYMjSV2dSY2VJZ1VY0t9&#10;dMb22RHx6oAk+UHmkk854CwwSP0oSD8GKhE4yfh+cBsJ+F4yUSK0oxEN0K2azZWGrbV21PYAATFJ&#10;hK2Sttl7lMsz1okADXJ6QGHvElepiEEceFAQ7URCH4U0RCJOkwnbNIJQRDsVk0EORQRw21lCEoSC&#10;GoJuDOBx3WRyG4VWj8fUILfrECvtuJUB6uYACTLBIs7tsab2Oe07pKz1pZCeTrfqMtOkd47pccFl&#10;GYW9dRObY3j6hlCIEIjxOCFtiYobQUOH0bAhHKoXh+rBYXrBdSATekAfCwfXagi9MYJaW6YjKULy&#10;yS7lA590It7hi3dQbMIMHjZGRM2waEOSGsDkUQJlCEvsRqLawJMNDmmCb/UTJGJtHxYlkZPxmBEy&#10;YXKHOs2kt2yDm4CZoFNAphg0ELBD7cpiak9n5lBf8dR4zepiG3SrB4sEDyW4V4eIkmBu0AdnCE7Y&#10;h5cIwODagoNTJCyGRdnbY13u0k5Y6D0GmscnwemYMcxWLxbah4P1w9bWSEi2cEfEJZ1xiWd8MpeN&#10;38ZvjiKX+7Eb/VR0P40wRKMOU2ijBNowhjyCIg0hCANIQh8S24vFDBOQi2QUjIwk4rcI29PIqa7N&#10;3nr66hhpfYKBXWexcQgKbHRztn97dpqCHCEiB0mYv/JTAeAhImGQgAeRasBjJMIEiThBxo/RcIM7&#10;iH46vJcM68FCexCQbiisZxvWswkfRhCal9Ybl9b7JXo8tmZ7uXh1qn1tDrG2vtzc0Z6UWRIYnv7E&#10;642edais3qsHWlm6jg12fmMv3k35xg0+i+iwC+xxCB56Ggl9XUqNb9nLHzkqm94vnhDmDQtyh8T5&#10;4+zUXlxkHS22VZQ+zEvoFSb0HaSNgHY3beg6/FcSAcxPHRZnj58Uzl+ULooyx0WZo+LsyWuFeOa4&#10;YAZsPy6aXXtZOPUstdsiqtkgBLTLXrm09x0H+VPnJQtgT0HKADu+W6IBJ/Rw43tAy0rsAmEmdIKA&#10;Djupm3udC1qanpqf1g86ouuk0KAFfWkMsaSKcHK/NAbgIHNMmDp4UTgHVKwAFavgIqYdEnPvOKR8&#10;bZZ7367TWlLot9se3PwgkK7rcr9t15WApe39zq8Gn4aBFhxssfAq17JpNHHttAnqtA5vMQ5v0g/u&#10;MArqt/Dr0LedcnYZe+rQbGU86OfFbGoC1iDAIgpo38JHNfbZJabKevt9aZut83b4ZWvPs9pi7fft&#10;drkLIXXI9B5K47hgZvkML5EPjnibu4y1ExaZuYFuiqsKNwx4pxdYYhfV5h7V8sSnyf5ps93TVrsX&#10;9Ra+hdo+aQpPclVtS3Xs64xd6kxd60zdm618+l3CJr1jS7Se5qraZynZFKg/qTXxabcN6bALbrUN&#10;7HQOaXMIaLH2bTHzbjf26jB50Wnu22LlX20Tkmzu62vgZmPgamL/8mlUxvuOyUY4bZTCGidRhkmS&#10;UPV+CnZwBzfEJo7waOB9uB2HaEFCWqDrbdCNXsQWeE+YwcKhJDSVg9jdmxHv1u3SIkUYpxO0CYA1&#10;AVCmANwcgFpKLNoQIOsADLUrts4Vx+GCGXDJSLxi1gOceYCHveLtXHAYRwwin7xFQYxhNrsJW70M&#10;9MTBzuYlH7dPRgB0MgBH7/VO0wvbGVld4Pm5nzd+lDsJnpAnaaNn2eO81B5ySpuocR7YJgE0AsCA&#10;AdvDe20Z/Dz/wxyvk2x3UeoTcqwNPs5hPcJi0ldr45WxIMP9PO+5OMn+KNPuMEui+LJjDblxpvvp&#10;doeZTnupdrvJNrtpduJMx4NsCftZDnsZYIvVZYm7ONN+540+KkAR8uIxzFcWG6xCDpcowcJEs4N0&#10;m+Mse5DDDFsJmXZ7GXbibAfwzeco/8l+jqMw3YadaLbz3kiUaSdIs+YkmbMSTKUw4ozBdnqcOSNB&#10;EgEsFYBF6bbgQoWplmdFzgc5tqDDSzEXpFnuZdnu5TiKst0ZyQEn5flXNS2irGbw6jgvXr8qQ+zn&#10;LM+55i89z9sKKMBHVl9nbh9kJwzR3/dx0oZYqe2c5CpuYiY/KYqf8kKYYr+baihK1gbhJhnBow17&#10;A01qw1366nMg22MYTN/aWNFE5tvxyOihwPeppj5PFZ/aG7wyMorRscjQcChRdK2/49PyRUD7b4La&#10;fh9Qqfu2Jr5tuQdx1As/rRxjJlRv+cb02niWKOpEyaqEPFb0V1QKUgKRD1BVCpZUzFWN0VV5p6Mc&#10;o630VlflrYF6rIl2nJlenIlOrKFmlK5aqLZ6iL7GKz2tUF2tYG314IcPn8vKvlRWeqWjGWGgG2Ok&#10;L5GBjfVizI0SDLSjNVVea6qE6mlGX+d2jtHTDNdSCwanNdKLMNaP1Nd+raro9+ie2+0fnqgrBWmp&#10;hulrSYRkI913kqhiPUko8HUi6DjQmui/Bcdeq7+SOsFgC2hVFYIUHvsoyfprqoSAizPWe6OnHmZu&#10;EGNpGKerEaWh8EpHPdJUksI6wcL4vYVJjLXFW0P9QGPDgKjosv7+7eVF4vo8ZmsesTWH+m/aX8Bc&#10;yqHPyiCu5VtuZZtu5evuZWse5WseZZteVdteVQjvWrR3Lc6rnvi8juRRR/BsgLs3QN0bIO61cPca&#10;hGcV2qsK412J96kg+ZbiXmQQ/eMZEdGMN96EcFNEsAIy5B4l6hEm+D42SIMd53RcGHReG3jW7nox&#10;aAosqgHrDy5Xf9yf/Uo8c/t4Ue100fhgxnp/5vnhfMDRwkvRtCtzzJI2osWYVOQuyNInvuXM3Dhc&#10;ljtb0T0YMxN2Wu93ewGjMWe9b84646+68oHWGlF+JTI4fflp4opT6vaz3G2XvO2nuVtPczef5G04&#10;5687F64+KVxyyV9yzVtzL9z0LoW+rEQG1qKD67GvGimRXdSoXkp0P/XNEO3tKD1mbCdmkhkzyX43&#10;xnk7zIoe3Inoo4R24QNb0S8bES/qttwrpMmcZ22zx81TBw3je3RiurTDO3R82rSet6q9aFLyq5cN&#10;qXkQUXE3qvTOu5L78WnfhSf++Cpb4W2BzvtMnchU3dBEk3euyjG690Is1SMNVF8Y63kN9M4BlwAO&#10;uiGiIQ/pm5f0jaud1aud5Q+MpQvG4gljcY+ycEBfPWZtnnElka9H7E2p6ikgL4B2j7p8QF8+Zq6d&#10;szYuOVsfuNtg/z3a4uHOyhFrDZwK5JC1ecDY4pJWhPTNfTbikIva46B2WQgJbCSPA2Gx1hm0eTpx&#10;nEkYERBHDyjjx/SpD6xlgL99zNhmYFYYeBiHSoJvQ9p7p43dE2Rt4u+axD2wSL9jlvW9Xuod0xzN&#10;Z9UKZik/KnhZOEYNDixdiPc/CKn7xKVD2sIBc3WPvS5Rl9lbhxzoMRt+wkGBHLORoD3ioPZZ0F36&#10;Jp+2KtxZ3/vHtW+lRX//nuO/Zn6WBu/uM9bEO6sfZeC/Y11MWxdLYrC292gSdmnbQjqUv7MtZMIF&#10;LOg129dsClmbezuIcyr3FMc5wlAO8Oh9woaIMCsgjguo4wzq+K4IAr7Xgm9+eNFe0+yGVXDiPZMX&#10;ajbR91S9dCxfFZQPUmh750cXBzymkAI/3IGc7Gyc7qz+BH0dHDza2ThmbZ1yIBd8+LWSigK5FCCk&#10;RXb/niO25K8A/yUnHNh/yXV26O0jLuyYBwUteCD2GJu79FXQP+JC/t6Ch+k6N7XEHnO2wanO+LBT&#10;AfyDCHW+izwXwMGW6yhkiYgLIv1vwSFj62+spM6lGAOI8cA+VpIp+hAv+RvvIegQgUPq5RHz4Ii9&#10;e8gSHIJv0sgT0foRfeSY3MuBteA3ulHo7Xk0Jal9xTC06muj19/rh/+o8fquYpjcw1fad8Msb792&#10;uxkaI/82XT6sWNG/UeV5h5pzn5plr6pBv5osxFkB5f6Q4q3A8lXivVQR+intBykchMofRSrSX97B&#10;+dxlvTU8LfK/qos/qUk7rEy8bHwLtIdedfue9TgedOvv9ivujcuK5xW5cyr72zb7iBc7qyGw0cjp&#10;ljeNma+SIvxtHJw1TF1l1Z7LqoWr6GRrGZVrmpdpWOWpWL+Ttwp8bOF+39zlocVzRbtQracplq6p&#10;IS9i4/2j0kJiM8Picl7HF0TFV8WntaTnDBSXDxYXDxYVDBTmDRXmDBZkDuZljOTHT+YET+f5zOT7&#10;zRT4zxYGzZWEzJSEzpS9HisKHSsOHyuNGi6JHiyK6sl73ZEVWpGV6BuVaxlYqOb0/r5e4B3VFzIa&#10;vtr6oeYm0UYaIeaqgdbKgU/Vw/wM38c65hS8qG8KbJ0L71sN7d4MaYeENCOCGrCB1YSAcmJAKSWw&#10;nBxUTgqqxAdXY8DXyldNsFBJ7C8uoh33ugUX2iRJ+OxXj/Wpxb6oAR8BRL86wstqvG8V9mUFNqAC&#10;F1xBDK0mv65mRjdSwmrRfmUQ9/yNpzkwjyJKYD03opUcUEoPzmOFZ3IiE9lRkYzX/pQQN0qgOSdE&#10;gRd8jxcgw/FX5PgrsQMVmKF36ZFfc1O/AAbVgGVzYMbycsL9YDhUPJJ2utgJ4JEAEQuQ1wHiKIBv&#10;+oAsvtxMv1xOPRxMPGhNZeYloyNiEX7JhIBCil8l3ruEGVzJCKqg+1dSXlYTvWvxng1o9yaUWzPe&#10;q/OaNrx3E/5FPd6nkviiArSSKvLetVDwaehZtuVetOlWuOmWv+VeAPcuQb+sIAbX7US07r7vO04d&#10;u8ye+ZA3z08aPCqcuqiYPS4bPiztYmVXTr8IzlVRL9LVKdbTLtBVy9KUT1K681bm28iHn4Y9/OTZ&#10;1//T5bt/c/nuN45f/tLmL/+X3Wf/4vrD73zu/8Xz9m+8b//a/+G/hyt/Gad3K8NCLsdGJddGvcBW&#10;5yOF1tp5FhrZJioZhoqgzTRQTNWRTdJ8lKr5OEtPocBErcxMs1hDvlRdvkxDQUq5pqKUSm3lKh2V&#10;Gj01kGpdVXAQHFusLlus+ahI+2Gx7oMy3YcVug/Lde+Va98t07pTbfioRPteg5Vqib5MqZFig51h&#10;hsbjGLVHjTH+u4h5gInkwmcPyBsc9DxmuV9IXBWS1wSkVT5xhY9fBhESVvYIq2LiyjFp7ZCwtIeZ&#10;O6OsXpKXoZ3FBc8tI9XuVdrqF2rL5yreLVZ9VKr5OFftXpbm3SJjhVwdmUJ9pXIT9Soz7QoznQJD&#10;7TRdtVgdleHEN/vrs1dUFBu2wCGsc+kQMm6ZTlpjEZZ4+IVd3OIefklMWBaTlnbJKwLqMhEzzmOu&#10;sglze8RFgLgOrysotDVJV5Mr11et0lOq0lMBbaW+hPLrGOvrZM6yktrD+lIeXyNbpC+JqP7vk6fx&#10;qMpc453cj6kGcoTGXAA1dwyfPCcuijBTDOgQHzO9R1wQYGeOqasAG7KHn2djponQUQJkjIqaI6Pn&#10;8PCZHfTyPg3GRy6fEraY0z1970MKnYxqnpq2u1s2Oep3Opt2OBu12hvWWmmWGCtmat1/r/B9tMxX&#10;gXf/9PLWH57/+Jtn3/6r09f/7PDlP9l98X86ffHPHn/5lc+Xf4hQuBOm9TDKRpO7PnxKWQPOmYAI&#10;L/ldmIe7ZCIOKZvSIyikbRyxEIc7sGMmbJ+6CfaZqc91ePhVrIlanoVOobFGsb5KiZ5Skb5ckbFc&#10;oZlCoZVCoal8sYl8iamCpOqwmXKxhQpIkZVqtrFCnrlKjqlSsp7Me417mSZKTd6247FBB/MDV/Cl&#10;K8zq3voUZ3VMjFo5pkDEZMgRHYGY7YdPD/BR6/s4uBgNESO3uZuL50TYAXr1BL8JsLAAB39JgZ2T&#10;tgA6AmBjxdA57GAjpL0c01tHHWtljLfTRjoOlueOVpfONteuEFsAFg5goWfIzX3oygFqa2d1jofY&#10;QsxOstDoDyIRfHkVt7EuREMvqLhDAhK/PLM5NoBZntlBQrhYmIiAPCDAeJtzwrUJALX0YXtSPNl+&#10;NNlRbG9cZG2Ub66TbaqZZaKRbaqeZ6FVYKVVbKtbZK1VYKGaZ6ZcYKxQaKJYYqoEDiYYK+V4WIi3&#10;RoAjMgM5TsNPg6clZ2dZQF0VUVb3SavgaxIIeJbuEhf3CLPnhJkT+BBltOKNtby37Gd5DhqpWvfA&#10;K7TJUKnXWHXETHPYQrPbTLXZRLHaVL7SVK7FTrPZTrveQbPKQb3YTinfSi7b5GGWwf08vfuF+o8T&#10;ZH8IvfFJyJ2vfG994XHzcx+lW7mvnCcaUsYrkhtj/Uez3k5nvSvxtIvSlXW//9kL2a8C1G5E6j1M&#10;NFPKczSo87Tv8HOtcTErtNJMN5DNNJIvs9OuczGsc9Yvt1GrcdCotVers1Ops1VstFVqtFNotlNs&#10;cFSpeaqda6+e/VRnqSoR4KMAMYFLXj8WEZnUTd4OlIlaOqNDAdp2f0p4sMb9HGuNFie9GmO5csPH&#10;tdYq4AyLzGTzzGXLHNRAC1JoLldqJl9hplRtolRvolxnolxprlhhIaH8JysRiUstJZRYqhZbqxVb&#10;axTbaBbZahbb6RTYg19jsoXPzWcyoxg9VWdz/Sczvdy+elJTcba9Xg6IrXaujWa+lVqhpUqxuWK5&#10;iXK1vmqNgVqFqUaZpVqhLXgHls+1epxn8aDE7GGl6aN2e/VaE/lGG/UaW404tZvJdvqQmRkRl3tE&#10;Rx4jpmYyAxJ1v6m2kW+010xVvl9qopetq5JjKFvpcD9D/1eNrr87GjY9XVM5htw9liiR1xmDsXcA&#10;/D1JxCdLE2BoAjRNgKwMEOQB3AMAcwdA3WFOf0Yb+wTf/++ort8gOv4N2flrTM/v8f1/PIPKH248&#10;Ei7e5s7e5M/fPlh/fIlQAfCaAFIeQD0GEI8AxAMAducSeuNi69vTrS8B3E0A+z2A/OoS/tkV/JMr&#10;1CcA9lMA+811CuW/Jk+WcPNjlC3oS0Rc9G1JgK80EzXhzhXm20vs11eYr68t6H97hfn+EvMjgL31&#10;AXsTwNy+RN+6Qt25QN3+gLx9ibh1Bb9xjUTLvJ7zDx+QX39AfXaF+dMV9o8A5o8A+i8A/Isr6Hc/&#10;CcAIcLf8AO4ZEGnIrzQQVoo0L/QlAuQWyBnqxjHmxhH2+2Ps1yfYL84wX5yjv5Ro3vA755v3AYIO&#10;gNM+WbtzuP41gP8OIPyZv/b7C4LpPtxJDHc5xj0/Ifod4X0P8b7nlJcCqJ0IYX6ENjjFKF+gH1zh&#10;fgRIPwDUW9cS9R1g+975wp3dwR/Ybd8yGr5j1N8glH2FL/8SU/EJsvzfEdW/xbX/iTn6lXD+Jngg&#10;zqDKABY8jvoAzRAgaX/AqZwi5QCi8ge87Dn24Sn2zhn+9gfyHYBxH2DKAlQVgKImgawkySYNHnf0&#10;bXDnA+ibRxtfXDu395Y/Fy18fgG5CWwpXs2Y8xoMsLkq6Cx1XI4hNtOSkPOEXuqLyfbiN8R8GMw7&#10;7kwj5/pD3z+hZD4XN7zFFAfiK14hUt0GvdQXomzHI5x9H3xm+OtfhD36JkPtRpe1TN9TtZXU8Jma&#10;Rp+AIlWrdA3ThLpuGPfiA+8Dm7K3uXuGOT/lHnLZwPHlPokOXBzs7zFwTBoHAGxel35lk3QrtPdX&#10;nvX/w6Xkdy/rPwtp/+OLut88KfujQ+Gn9plfWL+TeR5fsozHAUBU6+SXZi9MQzIqWqY21tB4KETI&#10;pJ8BQNcWVi2m7KvAoi9DKj53SzIKSJlcxGCWccG2ATJ/Vnv8mcHD78xl7to/um2v+NBVTy1YRdZH&#10;/oGXrkaEmmKwqhLIKzXlEHWVV2pqoRqqoUpaQeF5PeWzqOZNSgOE2ENm1cHRhavL7WR8NQpShdqs&#10;vo5TrIVDmtCIViy2i0BoQcClJUtBOq5zQUtjgkGkhYHBFolIjEWDg41waNHKYvn2ej0S0YRBNmHQ&#10;4HyaUJIktx04XCcW04nFdWMx3Zj/sG3XCW//m7SjMc0QVP0GpA6y2YSFFK1NdeCRgziKe3TuYyVP&#10;VYUQQ9V31lopZlpxhloRpmZRvo4vByJcZwI1Bj1lG+1/rLL5diBIk9YQDcC7ACEE2MMA+yTggA6I&#10;6ZJ/ljOQAH4B2Gq/aopipTtxU2320izYsdqMaFVOnMZBlokw3YCVpEWNV6UlKLFTlEXZaue5qsKQ&#10;z3aDvztKttgON0c3xgH7W4B4GdhbAXZhrKm2sx30xSEPT0ftiWmSrzzw655POt5nHe/STtjgCwYF&#10;2KcD4IvEUtd6kjc83mUn9elBjstRhpUwRk34Ru4oQY0dKbOfpH2aYShO1hYlaB+nG51lGx+l64OD&#10;e0ka4iS1gxSNk1TN41S1/XhF4TuF/WT9w3TzvTQDXqI+P9mSHee04mFep6bWZ/q0x8y7y+Jlq7lP&#10;g4lnhb5LoaZDjprN29taod8r+33+2P8LmfAbaimK5sX6rtXmLxotX1YbepZpPitVe1qr5d6k69Ws&#10;59Oo51Wq6Vim97TS2K3awqva0qfS1KtS3/O6ErBHk6FnrYlHnJJBa1D4BxQC2Odc7ZJ59I0TIfKA&#10;CgE4JGBfNBmbnG/oUGXo2mzo2a7n2ann2azhUvjALPUHrax7huWq9qVKTmlK9h73tIy/eaD31V2T&#10;v9x4fUOj19J/1CqwWNkq3/Kp0edfzTXX9FbmmcreBvaYdfkZ/Q3VAIt5iSXWh75JMHN+r2+bYeXq&#10;+PU9y09v+Mlpa/7yzz73VX3uKFv//utIed0kLcuwx5qF1m7Z5k8LbT2yzFw8vn2caujo9s1ji99/&#10;HySrb/Db79wf6rjJ6Rt9K+ukam2r/8JEz8/eJNRe3y/UOdL4plKglvpkQtCzz35RafM1PNlW6Re/&#10;mIlySzPUfX5bMc3Cq8w18L25c7JPcEFWTnl3Z/P2cvHGQiuTVIaGlKNgNZIYengTDNoKh7XCoW0I&#10;WDPyP/5v8XPqr6PhpQHxIJLrCI1oxEBrsRvNmMVxzBKatCWiwy53IB/oWyfMLSEXyj0iofaJozRI&#10;NxEywiKPMRk9BGILClG5tZ4zO5Uw2Bfd0RrR2hTZ1gw62TOTBYtz1ZDNbgpxUsibFe+O8zlDNGoP&#10;Cj2AxA2hCUNY8gCK3InAg1dc3Ra0GYnswaEGcfBR9OY2GcHZpZ8dcc8OmHw24eCAzRczIUT4GHR1&#10;ALnVhYbWQddrYVsNaFgHDt2FR/VioYOo7WHk5gga1ovFgreCZgKqAbfZgF7oIyxBuFDBIfF8F3vF&#10;QQA8ArDPEIuZSBZ+mAhpx263wTdbIdvNm1uNm9sN65DGLVgjVCJkNkGXiye7ykeaRteGUdglOg58&#10;V9y84BO5hztQPn6WuD2C3RomYUdolD4KpQ1PbsGSmjGEFiSmGY5ohULat9e7tlZ7tpbmMBtUAfnk&#10;gnd6TDvZQ58f4A7ERAYHs06ATRPQYyTCKJU6SCQM4TBzdAJaQD0+YR4IMXt87NEB4+CIQxcwtkj4&#10;GQxmDEsYIVHBHX79b5XVBtR6C36jHbvRj4eBO60Pj+whYjpJuA4KoY1K6KQRGpDb1Wsz5RO95UPN&#10;7aMt00sDcOQMkbTB3afhOYRV/PYYYrUfsdmHRfSRcT10UgsO3YxDduDh/STEEGF7FL++xICTdgkn&#10;YsLVLubigHp4xKTyKGsk5DQOOUkmjeCJ/TjyAJ4yRKb24/HgmdYK3+7BIiUhvH8Ne/05H4Nif84Q&#10;EdeNQTRBNsoXZnLGhnJGB4tmJmrXllpgWwNE7BCFML5DGWdQR2mkgetU2714iWo1SESiWOTDQwEg&#10;5l2yCPs0nIBL3aagxvCwTsx2F3Z7DLe5RtjaYaDP9iiHHOw+F8tlY3E0+ApuYxy9PoJHjFEJ/UTs&#10;MJU8QqEM4gkjBMIokTiAQjdtbFasrTXCtsHTaQGzgaNCRTzMMR9zsIOgwpcwW3Oo7UUseh2P3cCg&#10;lrGYBSR1c24HMczC99PRXUR4Ow7WSUAN0CSXxnVQNXGYRAQPMbi7ZijEOSphFlwuHt6NgfSCW0FA&#10;92KQbVsbrZub3XD4wHUIuySKHYME9wlIJwbai4TOYrFzUMTozFJ7U2dpcn52YEyue2jxk6BYJask&#10;BYskGeMsRYs2W98Fv7ix5xG1Jm79zyKHPWMXgrPh8TX0vD5OyQijYICS0UVO7iTHtuy87zxMHwdy&#10;54H06Yv4keO4IWHyEC9tmJ82KsgYFaSP8dNHeKkj3NQhUdakMHMMbAEt6O9mjYN9OCmDB/lT+3nj&#10;jITOjZcFow7vh2zeDtvGgNDft9FiW0Go71pAQIcR27YT185M6GTES0qWgoCOVACWxgSDgL4U0Acb&#10;QcA+4LTs+M7dzKGDbHCVBnbTJGWMj/MmLssXLopnjwomwZYVr+xGDd9KVffkhybpiuaF2o7Vph4t&#10;dn6dzsE9LqEgvc/CGq19Koxca8w82x0Du5++arZ9WWno2mj8vNPCv882pMcyuNXAu0XXvdPYvd/K&#10;Y8DmWbe1w4yvz4T/iwZn27n30R/mpwEEARiCUnNH8CkDsDednXaZzebpvc5lteaZwT+4RTz2KXZI&#10;XMzo3ule35+BAxDwEc85FVB5LMLuDnt9YCXeJfa15stSq5gGi9ABm8BRK49BC4deC8c++xedTqGl&#10;5iHxqs/StG2LzZ1r7b1qrJ9XmnnUWXiDT8YGM58Z3+RRj5hW64B8dfvEh4bJssZlhk/ADenziOxx&#10;CWu3828y82wyfNJi7NJt9bzX6WXb0+A0Y5coI9cop5AXTqGOjmHRSXW9i6QBKHkETwXPw14crBu/&#10;1U+DDe4g+ijIAbLk/wpDOFw/HNa1vtyxPNW9PDa23HkiHAeErQCv5Jwat4/0Fm1Y7a/rn27pSP6X&#10;iTYE4DofEFoAVgcg6XwgqR3h9fbxTw+oUResgitexyV3DnxSHO2gxDvYYx5RonSwNvj0BRZhagc1&#10;ToWOECBjLPCaIqLP5tbFNcO76d1HmSNHxfOHJcv7+fMnOfNA2sxF0ogouYdfMro/AwXIdICNBQhz&#10;Z/MN/OZYVv5zQabkBeakwEOU7S7IeQ6LtOxzfDjsdJ/01uK80POi4NlJti2IVAPmvDdjv7PgJzqI&#10;0134iU77We77Wa7cJFtmotVuluNB/pO9HEdBqv1uupM44wmIINmOEmUI9ZFbfHoL6v0YH6TCfWd4&#10;lG77IdfxPMvuINmc/974vMj1MM9ZlGm3m2G7l2UPwkuxZMabgIOCNGtussXHGsCcJHNwkPnemBKt&#10;SwjXJEVqs+KMxGnWR1n2x9kOp7lO++k2/ARTsJGbaLqbZiXOtBVnPeGneezlRpyVFJ6XdIDn/F7G&#10;wm76+m7mmjBzjp85Sk9shr3KX/BIWvXOor1pP8xfYKWPsZI7996XHscmnCT4H6Q4sdOMdlI19vNM&#10;+fGG58kuzLeuXW6mTXF+Ywvt05iRbWjb5kAhprqAWFw9+a7ovVWopYK7loyPpW6ypmayokWBil/H&#10;g8ieL4Mav3lZI/Oq4n3vZNn8YuM2vn6TUbsqKBxn++cvaHmV3TV/p2yf9Njo9Q+KnrcVPO/IeDyU&#10;8dbVitRVDDdSfmOplehgmGGtk2qkHGuo8t5CJ8lMO1FPJVJbMcxAM9xUJ9JEN8LMIMLC7K2OUZS6&#10;foSi+isZed9Hj30UFPx0NCWVfY20ovXUw7SVQ7VUX+lpRhrpvzExjAW5lodjDXVidDWitNUidNTD&#10;jXTfmhm+u/Gt471bT+UePddQCTTQeW1iEGVm9MbcOMZYL+Za2ZWkcb6OKo7U04w20ZcGGYONCWAH&#10;LdVwFflAZbkgDYVge7N4G+NYM903umqhmgrBWkphRlpvLQziwaVYmLyzNI81NnptaBDk4ppUUDAy&#10;P0ddn8dvziI3ZlBrU7C1KYTUrk/D16eR/6X9BcKl/FoDLt9yK78WgMvXPMpXPMo3nlduPa+Ce9Wg&#10;n9cSPOuI7rVkt1qiWw3GsxHpWYfwrIZ7VME9KkEQHrXI5zUgUI8CpE86NSKJkxDBTHSnJZjREtUx&#10;b25Cw75BRNxnpOodVTy9bPW46n0CjFsCy3rAliqwoXA0LyOe0T5dcr5cDTtfjjlZTDiYixdNvxVM&#10;h/KmXnJnXNgzZuxZDd6inGDxwcGy3Omi2sGoNr9de7fV8rD3ycHAk70+97OBSKA/77yugplYhArI&#10;hXoVbD3N3X6Sv+WcByJRfx0L1hyLV5yKl58ULD7NW3LJX3YtXPUoXPMs2vAqAYH6Vm+/rIb41UH8&#10;G+ABLfCgVmRQBzKojRrRsxPZzYjqYUb3SgF9sIUS1k4ObSO9aiUEN+ODmrABDRj/erR/5YJL/NzT&#10;d9N278bN3w/rxvepJXYoJrfIpbep5Rc8TEi4G52o+D7VIOWtQayXgo/ZnWdmSmFK91/qKPhqybkY&#10;KNvnJxciVlY2p4eIW+Pk7UE6bICNHBRgRsX4iSPC7DF5Xkya36ctHTFWzzib59wt0J6w1o+Za5d8&#10;CMgFbxtslFSHvW4Eu51zN8446+Dg4c6KmLYioiwJKUsC0rIkaTAPfSLAHvNxe2z0LhMpYqFEPDSD&#10;scnhbO6JoKf70Cvx9ofdlQv2/Cljjgnv36evcUgbiM15EonE4Itb+6dNXaIUrNPumefdNsm9Z14g&#10;a10qb1MkY5b+SD9GRivQxTulrn6YiCEcssn71PUD8swle/WQsQG+PH8MTv2Yu1iavhi04FghbYNP&#10;WRNQ13fp6xKN8+/UX5DDv+Z2/hs+hvaC/Lz976RfKetHDOgRA37EQB4ykPtMFIiYKcnkLGBKkiFL&#10;+EkD3gTZ20GcEJknaPYJlnpGwl/SEcf0lV3qFJsyTqdPY8nzSDqMcX66wth/8q78D8rut80iZAz8&#10;Hyg7e/gmLSzjTg4BwQ6DR0IBh6zTne2znY2LnbVrNs52Ns92tsHGY0mBeugZD3EhQEk55yPBwb/R&#10;d/9f+Rvd9ye4EHB/SnNZ/zx1NrivwJb/EqmgLtXUfz7hx1HSwyEdBSJNjv33nHLh4FaAgJsj3a5L&#10;IfqDEA0cUoCjnatT3smFcP+DaP+Kd3ZJAS5QV8IZYG8OOIEAH1jC0/NBtNizZO2GR/WfdGNvmiSp&#10;mKfp6MQZPXzleCsg/GF4ofL7Zs34LtW33SrhnUrB7covW1W8GlU8W9QtGuW+6VT8Q5/Sn0fVPl/Q&#10;/R5m+ZDmpsTzVxWGqeB9b8B8v6W8U9gvs7to973oeX3RH3g+4HA1bgbMmAOz+lczqh9m5D8syAIr&#10;8meL8sCGzsWGyf6S5e6C897SC8G8P3EifLIjtqow4U3IWxfraGONBA2FdBWlTEX1VGWj9ypW0apO&#10;Eaoub5Wckx5ZZd4wKPxBI13R8K2GYQiImp6/svYLFS0vdR1PTT1PG4dXDk6vnjwNcXcN8/aKeOkb&#10;FeQfExYUnhL5OjM6OOttWG5sRGHC26Lk2JL0xOKMlMz49ykxb9+9Dg/x83v+zM3e2sbUwERF1+4L&#10;jYBP9RN+NM+Qtc1Ttc3VsszQM3hvpBlhrRLqqRkZbZ5Q4JLX/rJ6LLRlMaJjK7wNGVyPC6r9e/DB&#10;df8lmIBqEGxgDegTQuqJrxrIYU0goA+2gO3gWLR/FWivZ1JLC60lBZejXhRvPctbf5ILcS3B+TbQ&#10;X7VTghtoYdU7EWU7kfn0qFRyeAwh7DXplRszRJ0XJMv1V+e81GW9NGT56zBeydIjv6cn/PFD211g&#10;TP5iWO1s3Ol4/NXBaObFUheA3pCEBhLmAGI/QKwH0MUAJAdYzbsay7/sLj+prt/NaeLEttDDW2nB&#10;rdSgFmpgDSWwkhJQS/KrIfrWE1404r1b8F5tBO92CS9aCS+aCT4NBJ8agm8V3rcG69OAetGI8K6F&#10;Pa+CuZfBPEpgHkUg28/AbcmDuechnxdivErxPhUE30qsf9Vp8cxOSicpto6d1XJa2bdb3IiIfj/q&#10;4V5vrN9kZdBlb9rlbNrlYNgiTd9qo1VgrZ5moRRn8ChS/WaQ3Fcv7v3Z9YffOH/9S687f3S/8btn&#10;3//a5bt/c/vxtx43fw/i9uPvQ+S/D5H/8bXy7bdaj5KMlTPNNbIsNLNAay4Rn7JM1LKMVEGyDVVz&#10;jNQKjNQrDTSr9TSqdNUrJLmOVUo1lErUFUHyFB8XKMuCDtgIjgX7SLrpq1YYKlYay1WZyNcYy9Ua&#10;y9QaPqwxeFCtfx90ijVv1VkolxrIlhgrl5lppKg9zrTSWW7KP6BtHO1sMRFToBXgFwlrAyLSCujw&#10;cQs87DwXMwcCOuAg2MiATDPhcyzkLAc9u09c2YVMTOa9jzdWKbHQKdVXKdOQr9SUK9WUzdN8kK1z&#10;P0dfJlPzcY6OXIGeUpGBSqG+aq6OSqqGYryafJWH805fK0BDH+O3WehlJnmTQtukUtbp+AU2boaL&#10;mRFgZ3exc7v4eT5hnktaYJDmeDsrLOy0GDt/Bp9bzU/OtzDI0VYuN1StMlAEt/oj5UYSPgrAf8Nf&#10;k2BLs2H/v1qFHE2ZenvDDB3Z91oPphJDjlf7JL+6UpZPSPN89MQece6AvrpLXDykr19yoELS4rEA&#10;IWRt8ugbAgaEQ92ioZZ2EMu72A3m2tQBZA7XUVnuZRer/SDfXKnSVjVf916zpUabtVannW6Xg36H&#10;o36zo269nVaVnUaesWy64cN47Vvhyl8HyXzy4v4fPG7/BjyjHP/9V+a/+meLT36j9+VvQux12kvj&#10;p3tKZ3rLoNOtpJV+AWz6mLB6Qd26YELP2LBzHkKEX9sjgM/uDRZsEmDBmYt9BV52xU/MKi30Gkx1&#10;mo20mozUG4zUa83UKq1Uy61ViwxkigweSU4SI5kKY4VyU/kqU6UKM4VivceV5oqNNpo1ViplhnLF&#10;ho9rzFXqnQyrXG27ogLx7bUAfhvg4MFlsXCrQhaSgF3BohY5TLSISyJBV7Fr8zwM7JCEEqNWTvCr&#10;F8T1fdg0abJjq70E0l6KG6htivYteemQYqsTZ6qcaqGea6dT6KCXb6tX7GxR/NSq5JlNhad9lY9z&#10;ua9zobd9lqdN1gvnVB+XyrjI+qzU/trqlYmJlcnZ7cUFMRV7wsbuMzAU1BpiYxYNWaITYAI6dmuy&#10;nwNf2oPOceZ66T2V86mvSh3B2/3NcivNcnPNEhOVIiOlQkPFYvDSMFcpt1CttlKTZDA2U6gAryZD&#10;mWoj2VojOXBXZBmo5Dqa8Ga6gV0cFzvNoS0K2GsMypyAtgS+mx2QlvaJiyC7pAUBeUFAnAdfD44I&#10;88y1vtn61DRP07em8mXOhhXm6s3GaoPm2rO2hgsOxhOOej22Go02ivVW8k3Gci0m8s2WSo22Sg3O&#10;yo1PVJqfqLY5qVfrP2wxVarXV5D83cFMO1NHOVLxfpiOLGO1FzZZs9aWC23OXS54n22na/fZv+n+&#10;r18YffpLg89/pffV/9L/+t9Mv/mt442/vLj/XYjc7QYvxypXy2Ing1wbrWwLtTxL9UIr9SIbtWJr&#10;lXJblWp7tTonzUZnDZAGB7U6B9WGZ1olDiqZtkrN0a6UqUbwnUdM32BR16/OmMAF54iHPQe/qNno&#10;zdbSBCejUJXbdbaa7bZqzbaq1ZZKFVaKFTbKhVbyWaYP88xl8y3kpAIwuBs/CsAVFoqllv9PlFkp&#10;lVsrg1TYqIDkGskUWChWOmo1uBo2uRvXPzOoctIutVUrs1MHLUiJjSq4LUVWyiCS46ivWquvVmWi&#10;UWqhWmit/FEArrSSrTaX6XDQqDVXbHLQaniil2ksW/LCiY5E8ljMQxr8HDs5m+mVZvh1rZ1cpYl8&#10;hopsqpJcgb5miYVClvGfalx+gyy6C6xon6/fPtn6CkSa2/kD4gdJmCzmFoC+KbEg2NvXUus9CcTH&#10;AFkdIKhfIBUONh8Ilm4zp7+jjX9DGf1qd/khb/7uzsSPxMGvMD2fo7o+RXZ+gur4M2vkG+Hkt8dL&#10;d662HgNIWQAtC2AeAej7AOx7APYdgPgaQHwJID4HEJ9ewf98AfvsEvrDJez2dbzsXQB5ncQY/QDA&#10;3v+5GPxTuC3sh3P4txLpF/eVBKxEA77Efnt5LQBf4W5+wN78cC0AX6IlAvAF6u7lteJ7HY4sUXMl&#10;qi3yxiXq60v0Zx9wf7zC/g4EwPwJgH8BQH74sHFXIgAjv71EfwHyAfXlB+TXV4hvwclBgJ+EZIky&#10;LVkliUj8wxnqhyPMjQPsD8fYb0+wX55hvriUTPUt2A2gqB+t3DleeQCQ9QCSmmj1u1Pkj8CRM7AT&#10;SVl+Nd/hMlRj01tp01Nh3VdjM9Jox0W9FaBDdlHuQriFEKKyt33/GHbzHAUenVvXlXqVAIQCsCRz&#10;Mf0YmFEBFnR32x9wW+4yGm8S675C1XwCrfl3aN0fYI1/hDf9CQTV+mdczxc7YzdEK48vEGoAQRsg&#10;aAJkDYCmAdBVAJriBenBCe7WERI89HIAQv4S+ugcItG2wT0PUGSAHQXwNADPEIkGj757sPrN0foP&#10;APoxsK151GvEqTAh5Ohic4xROTaQNLuNFOetNA9Ihs9Wihc8zYeUF8QpDWUW+OGTndfeWtPqY9Hl&#10;4dCUZw32t/P0vsnQv+V/7/NQuR8LTORaHZTnPNVGPTRW0yLn6tu9gwsVTeOMTRJHhkh7l+esczLl&#10;dJt3gRHts48EYmDv8oTKAQ74+3s7pH3hBP1AOajud/Ylv3Gr+YNP659etv/es/63zyr/5Fb1lWft&#10;D56Vd70qb7lk/UkvyDSyao4H0AFghQ8s0s93DoGzK+CQx+dS0Hv77N71NbXozP/hEPEvTxM+f55e&#10;t0YnMo9PWMfMVaKPka/qd8YKNy3k7tk+uGH58JaN0uNnsved79x0eHTfRUcrFERXI+KaKD21SD21&#10;KA3NcGO3tKzurdZNVukcqm4L34oj1yKQdVhEFRpSg4U0EOBNRHQLDt2EkQQH10OhrUgESPu1lQrA&#10;Utt5LQC3XQvAXRh0BwYN+o1QSPHKYsXWej0SBs6hGYOUCMnXZU2v1V+MRPf9Kz0YiZWEF/+d0PuP&#10;aEdj2mHoZgiiDr7dSoCXbS92ENGDJJpPUslt+acyMi805V8bqr7TV36rpfRaVzfS3cKX1VUmqgtl&#10;5Lkio/XmvB+Mut4Y8ZIZDdHbKgjcrkkgDtecouaAPYKkoM8hHmAtAe1vjjNsdqK12O/0eAlGjBht&#10;WowWJ9mAGa/FTdXdzzE5KTI9KTIW5+pwUhS5sXdEEX/ZC/9OGGu8FeVA7i0GDpCAcB44XAUQ3fiW&#10;TDFm+eyIi2Vh2Hy8JHUZH3MqxB0c0o+Pdk7FtCsxDdijAxwcQFw7mmkhV8VsvnOERpvQ4o2FKQb7&#10;KVpHaVrCGJXjZP3jNENRvBY/Vn0/We843egwTe8gVfcgWesoWeMkVes8XfssTeMoQXnvvaI4UeMg&#10;3VCcaiBINhSlWHMSnFY9TOpVFSrldSoVrWtV3eq1fVoM/FtNfFrMnzdbeDTZ+NZYepcauebrOGWo&#10;Wsc9Noy4oRnypWKWkk2usl2J+tNavectxr7NBi+q1dyKFB1aLF7UmLoV6T/J0bbP0XAs0n5abejV&#10;ZOxbr+PebPS82conQ8eqOyLmHAn7wCLzSFtC+uYxD75P2gTISIDJ6AmOzNe1rTd0b9OXqL9duhIB&#10;uOjRtQB8X79c3aFI+UmysqNUADb88q7pn36M/FGt38Kv28Bj9nlUjqXTM1m5Uwp+dbjTRVtpF7Ud&#10;6Po01NNTAEEE6JnFmNgXPPGJUDaqcA/KcfKONXFId/S0/Pym/2NNrxvyVr/8POSuuvXvv3769d0Y&#10;DVPPHx5HKBhUP/FP1LIpsfXONHF9LW+UYfnc4WsZbxndJ3dU1H73reEParf+oqom62qmHaB618bH&#10;MjjA1KX+9StSY27Lc+VGxx9X3xgE//CLfj8737s3tH/92Vujp05f3Xv+SDnB+2Vhdnb33NQUi1wC&#10;WU5bnSlFw8pRsFokHLysmq/V33Y4rA0B+d8SgBuw0BrcegN2cQS9DCesC6nQSzrsamf7jLnJ424x&#10;DzHwPeQgebkDs9pHxgxRyF1obB+F1EMldZEJrTh0NWSzYHEuZXTofV93UG1VSH1NeEtjbG9X5tQ4&#10;OKqXRp7mcRcY3FkScwhN6YTh2uDYDiyph7IzyGDVbm93oBBDWOQUFrFFwzL2WHvHgv19zuEu/eyA&#10;LRKzcDv4BYxE5e2Gb7fAtuogm81IWCcO2YNH9GOgg6jNYeT6CBrah8N1SZLDI5vw6y3Y+WHyAkIA&#10;ER3hznfRAAcN8EiAmL23x4Lv4IYI0Hbsdica2YlEdsMQID1wdA8K3YPDdpMwY3xqFwkyiN/Y5mJp&#10;XDwJvUxYHMYsDhGom2vE5Sn0whh2bZKCHduh9VLpLXhyM4HWhCHXwTENEHgrFNKPgk0R0ctUzDJ6&#10;gyEgnZ1zzk6oZ/vYy2Pi8SGFIyCt46GzONQEAT9GIg3j8eCGz1GxGAHp+JR+uIsWC8CrWLIHKDzW&#10;Fok0gyGMYwhjRInU2gSH1FwLwM34rTbcVh9asqw+FKIHi+zCYzrxmA4iFrxrjbOpU0ziwg56YweF&#10;ZqDIbDSDjWaykBjs6hp0dnJ1fHRzdgIHm2QQhxjkThqhkYCuxcDqUZut2M0e7PoIcX2Tj+NeMA+E&#10;iDM+9ESEFe+RySzcMgYygYSO48G9R+7Dk3uJlAEKtYeAB8+0awEY/r8rAE8wqGM7lGEqsRcP3uEh&#10;dRsr5YuzxbOTpfPTtevLnWg4OArsMHKtAXcT0ENs8sQOHsEgCrj0MxblnIYH7enRLoxJnKLiekiI&#10;HhJ8jLC1it+k0mBHAsI+DyPmYXlcDJ4GW8dKfqgHt3qCjB0gosE5D1PJ/URJIWdwtfvRyKatzbKN&#10;zTo4uEu353AbWNo2T4DeF+J22cgT8Q57B4tDbyFhq4iNafjyMHZtEIWcmSZtDDFRE3zSlGhnSsQa&#10;4zH6dyg9JEIvkTRIJo1QKOM08iSZNI5HjaBhg0jI8HUo8wAeI1kiDt0O25bEPaMR0phpkF4MEgRs&#10;AelCIVvhsA4YvHsD0jkxX1vbXpCQm+4TleYYkGP7su5pSJ29X5qyRdh38m/vqFabPRv3jW52CGh2&#10;DO5weT3im7AcXYjNbGWXDomqp7kFw9TkTvybJkp0M/tNpyim9zxxFMhZEKVJVF6J0JsxLkU6KBGA&#10;r33QSgTgzAmpAIwOreGl9n2oWASqlk+KpkEfH1m3+bKgxyx83DEOdEhvGsFGUdbwbuaQMGNQGv4r&#10;FYAlkYspvdKs1H8T+wt2lqaAlgrAYE+wRZwjEYBBwD7g5FIfnAoEHlw2Yvdu2PFth0NIrZU3+LzI&#10;UrfJ0bQrM3ZtdvDvcXtdZe7Z5hw05P1mxCcGHGyy96ux9Kqz8K418Goz9euxDuq1Dug29eo0ce23&#10;cB9x8Bxy9OiydZ55GTAXGtLm5jwZEbzf3wZsQ4BlIrtugV44iU8cGHTO7bLImPKsG3vRlGsUFyrn&#10;E6ziVeKVPpbcBC0fPJlCA/yLIyZTxOdwSdzesoEgo+BIzYAq29g6A78BE+9xk6djRnZDJg69Nl6t&#10;dkFZBr7hcnaJurYFFs7VDl6VNs8rzDxrJMWJ/RvMXpZquNToezRZvGyxeVlv4Vmi75Cuapwgp5ej&#10;aV+m79Zs7dv/JHDI2a/X1rPFzKnGyL7zmX+e6bN4E7c4h6CXlgGORj5hATk1zQt9G8QBLHWETBog&#10;IvuJ28N02LikCiB6ikaaIBHHMLgJBGIasb2IXl/Dr2Dx/bvYzBNU2CHMb3/L42DD6XTbDkDbACQb&#10;AGcMoLU/INU/oNUAvBZA1Lki6JxgTcX4lwfUxHN2xQde7wV34Zi1Jflhn4E54uL2eah9ztYee313&#10;Z0lImRcQF/5v1t4Cuo0sXdSde+8575xh6p6enp6GdJhtx8y2ZJSZmSGOmeLYMTMzMzMzxXbMKGa2&#10;LUsyMzuuV7K6czLdM/fe89Zb61t77dpVKpV2qaSSP///z6FOM6gLGwTU1djih6rRD+kDV8ng22x4&#10;OaZ3I3lsL2HkInzgNKR9J6plq3z4cIkIbK8DbAyA6z/sz2WX+bPSbTdTTA9SLY7SrXaSrQ8yXy7H&#10;WMy4Ks68kmOE62zGGS4HQ3cTYPsJGrvxmlvRmuvhOhsRBrvxlsepjjvxNgcp9tuJNqxI/dUo3c0k&#10;k60UY26c3la80Va88XaCyW6C6V6i6WaMATtEk/lGCeX8AvNSGPdKmOYpyQlSPIzVus4wBfJtdhL0&#10;+ep3P9WYnwia733BwY/1gLkxWnz7uxGnc+OhecWGlwMV10KUwT4IJ0z1Y0pqEHCb3ZstN2N1thJN&#10;DzM8LnOTr/JqTjMG9pImthPmthLm1pNGd7OGD3P61pMbKEFFCPcsxKtcpEfJTsbYdkLbYXDm8ZvX&#10;p2+tj2N1dzLVNnNUN9PVueGwg7fmVHezFmu9puQ3PfD2Hkrv/GLNfHM6OjcVl1bQ9TY7zDjIRMlX&#10;TyVCVz5OWS5ZQidX0LHiK9fiz5xyBD0rDWMakvr6i6aH67GERiK3ArEX3cUwjOl9ZpUm6ZSjHVil&#10;51+i5pgMMQ0XgXo+EbaXkPJQlPCBCvuoSARoyYVryUWqSYapy0TqQhM0FaKUpIIgEq/VFYK0lII0&#10;oAEwJX8N9UAILEhOLUhG6bWYjOcLkZdCQryczNIirqpyr5WkfSHSPooyvkryr5UhbyCQAAWFADWl&#10;cJhSlDo0UkUhRFH6jbyUv4K0H0T2tQ6Ml6VZVMjx8X3TJw9NJEQd1VVeG+nxCwNHaaryyvqCv1Nk&#10;xHlBvdrq0bCbqsPguBo0lBfsK8lLZy0n5qUg7q4k5aki6wuiJO0PlfIDf9qoyPFCkDVVQ7U0QtVU&#10;Xisp+5hbRqem942NMubfUxfH8DcCGPORG9f7z+FFAP9cAIOAnSXbIqR9CdaulGhXRrYupVqVkqxK&#10;SI61eMcqrEMZ2q4YBW5gU4i0LkHZFoMjcOtMtFPiWnDSSUbcVVHQZYnLVaXBWYX4buG97fynJ1Uy&#10;H1rUr9u1Lrs1LgfUgEkNYF73es7wYNRoa8Dp6H349XwRsFQDIEpP5jJ3xxO2JmL2ZiP3F97szDqu&#10;T+ruzKlsTEhuvRc7GJM6GFTYaYfsNqnvt2kd9Kru9qif9TgB/VFAa+FeVhHZPwvhkI60zkFaFSAt&#10;85EWBXCLwiWzokWzskWz8nnzslnz0lnz4hmzohnzgknzXJAJs6xJ8+wJi6xJy+wJ65wZm7xpu/w5&#10;uwIQhHMx5mUp3rWC5FFN8aql+dTzYfo3Lb9uBlkJaAFZfdMKshLUQg9uogY1UPzrSG5VRMdyvFUx&#10;2qxw0bhoQr+o36C4Vr8gWzc3SifTXT1RW8xf9I6N1DMnsceWEk9MlCQt7I3dM2JTe5vqJnsbJrrL&#10;JrsLZ3rzFwcK0O/KSZN1zNnWlaXOFXjXCqqHjRvYIL3bpY8frkyfsufPOAuXG3CQc+4iry7sjfo9&#10;Wp0B1/Jl8A+LvDTOc7wqtmtwXk1fNpJvXg/ZmCMO9mSTcLpL5q4scpbnOMzpdfr4Jm1smz66y3zP&#10;S6rMgq9QF5mrZM7+HmJlPbW+T9U5+Bt5+4casU91sgV0cwV1ssQNcuSMc8TUIx9LvLR0TqptnOKy&#10;Dw+2ttZpqE3q1DELPNTZIzb4vHCQQw7iJhoVyedsCwtyuokBV20vz23QpzcZM2DnvyuA927SPoPw&#10;BTC4Jd9N/kz98vmJAOaxzwZBb68ht9fgPG5if7fZ8yAHq/AjKvqMQjijYc+WUadrCPDlrK9MM2iT&#10;KOx77gEHt7aW3zpsFZgtqPvmnnKAjGm8iJKLqU1wWfXgOvfk8uSKTSWvU5DACeuMDb9kL/zA2tIF&#10;G36xhjxjo4/X4Hx9yzemYMt3tycc5D/lU+n7KT8Y35/wiQAGb6P58G3u/5FPdS/Ix7hqcJ4/TjK4&#10;K77u/Tn8GtL8Pr/CNMgJG3HOwZxz8UdbpINd6v4h7eCYfH5CuDxGAWdI4Bh9uoenM3Ht4/DXBQOy&#10;XhV3jNMFDJMldeMUNKI1lcJtFMND1JIqjAqGbKomzUtmjXOm9VMn9WIn9KPGjSMmLKNnbQIG1BUG&#10;VJ53yzxsF7ndLXZrTPEhxuAF016M7SmGd/4e7vIVJezJToHqWZP5h25nYNCOp34nVYEZLWBa98N7&#10;3ZN3egdDBnuDRpt9BttDZptDxuwBg413RgczVmdwu8OlV5ylQMpU0mJnXmdecW5QZZh9uYdBkZ1W&#10;jobsWxV5P4iCj7xCgIJiFASaq6LSpKjRBF4mD/Xi7+vEPtSNeawf+8woTsAo6rlRxC1lrzsqnndV&#10;PR6oez6EeTzW8niq4yWg5fUM6ioEdRNW9hBV8xaH+Utov5HSeSulFyyqGQgiovn2hdZbEZ0wUd1w&#10;cf1ICf1YOcM0WZ1UafU4aWikrGwwRCpATcxbT8Qz1jo/17G42bth7G3nQkQvIqwbGdiK9Ksj+lRT&#10;vCt/zkfj+xNwrsV4txK+AKb5VjP8a5cD6lfeNND9asBFcJDvgH+khOFTTPUsILjko+yzl6yyULYF&#10;JJcqhmfDql/Dqn/1in/xSkAO83Uy43U0/XXI8muPVS9dtofamqs+y8WU9dKC5WrE8lJhBoiy4x5e&#10;1Yp86BQ5bpc47dM/6nPa7w0+fV9yuTRyjpj4gOq/xjQA2BIAlQ3A04G5TGAw/UN7NtBYDtTVn2dX&#10;LgelUDzjVvwzaZ7ZdM9Cukcx3aOc7l5Fd6+hu9WDUFxqbqimvKqkvCqluJZQXAsorkUUtwqiazXe&#10;pRLrXIpzLME5FeGcCkAwjrk87HNQtllI6yy4ZcaSRfq8VdpadMuSb+6cRwopopAWnTvvFzb60uO9&#10;uys80A8e7A0P8pwLcJn0th31sBx1s3jnYTkS4NjjbdXiYtTgqFdjq1VoBElUfhEicc9f8BvPx399&#10;eeeP9t/+xvbrX1l/9Z8Wf/1307/8u9lXvzL56pdmX//a7u6f3QW+eS12743Egzei96IUBOOgwkmq&#10;4ukw6SwtuVwt+RxNuVwNuSJNhUIN+QKYXJ6azI1DlcyEioOkyL1IUxDJgIiBI7mq0iDgBnmqUjnK&#10;IvkqwoVqosXqInwHXKYmBFIBE86We1SiIVGgLpEHk0mBiMZIv2j0cthHj1xtYHdpM2zsyBkbuU2Z&#10;An+B7tFn1wnvufgxDm4UHAcBO+AiOLhLntsmz+3R59cw73hOcRVO6SwPV5VIVZYsUpOtUJEtVhTL&#10;lxfOgfLSKSdDBFIVhdIhLzIURXh1eRVE0xTEkuXEYuXFIxUl3sWFfEBNAyziFmGaQ57bWkOv0udZ&#10;1CkOZYIfBLwLQp7aok6B3ybgZzh3eYZNGAMHN6d7eyJeJ6pBMpTlc9Uk8tREPiX3hh9Dfv+Lm7TP&#10;whlQoRv4nf9jK5woLVBqoJKtpfhW5lmulTaxKR+gLwDr2BPmHDghW7TZ/TXEOn1+ewUOfntwqLPg&#10;N8766tzm6uIeFwN+E20zEbs0xAkdvbkwxnnfPZYeGactC943pCgL5cKE4yS+z5B6lCP3rFhZpEpT&#10;us5Asd5MucFCtd5StcVRu8FOo9JKpdBMIcdQOlVHLElbJFFDLElF1l/4mYPA3ZcKQn3FCR0ViRN9&#10;Zc3l8a3FsYPVaXOtRZj+GvJoM3W6g7rYw0D0H9KXrjh44GTlgosGtolXtLnGMA8P0fu5WoolMPlK&#10;VblKVZlyVelCNfEsmEiGunCeuigI+CYp0BAv1uSVcS3Vli3RkeYFU+rKVBtCq4wUy3TkwG2yoC9S&#10;oCKBUgLhMEjhK5vu5PCpmnxEfz0TObbLxm2wsJtruP1NGouKQI4PUObHj5fJl6ukazriHD/BGKzv&#10;SQ9JcTL015B8JffMWfJ+srl6nIFClLpEhLJwtIpIvJpYMkwiWV0yQU0mVvUGmEycplws+DtAUzoI&#10;JvVKVtBK/KmFrLCLDswGphrq5jbdN0heBO+dKEcs3P4qfoOJZRAWSajpZRJ8j03dpWM5qMnOnJi3&#10;BhA/qEC4yosopWdxkGd5Wrz8wHnqkuAbCSQfJlWoKVWs/UMh22It8RINsWINkVIN0XKYaLGWZAZM&#10;LllPebWnBtjAbVPHeT9HOfPL5Hc/F8AbjIlN2vgeeXyPOLaO6AXW5gfyQr0gTwqsYTkaUkUQkUZV&#10;qX4dyDsjlT4jSJO+TLmOSImmULmSQKWKULmGcJmeaKWpRJ2VbLOtYqedSoOuVIcRtE0f2mqk3mSp&#10;n6OtFKcmm2KpfUGf/cBduqJOLVakxujI2z/4m939L23u/dXy0ZdG9z/XuPU7pb/+u/zvfwH53S9g&#10;f/ifep/9h/4XvzG/9bnj469fCXzvJXI/RFEo20il5qVRnolKoblahY1GraNuPfhRZqddYQUrM1du&#10;dNYst4Jmmymm26l3pPhvYd4Bx0xeOnHSNIu2sIKfXsNOntERB+iJwZyYaF35TJhInbF8rYlCgaYo&#10;SJWJQrmhbIrS0zwNsXxNcfBNxSuFriFRqilZpsFLAc0rD/xjduh/SpGOVLGuNEiJnkyRvkyNlWqJ&#10;qWKunlS6hkiKmlAaTDhLWxxcLDCU/dQB8zVwkY5MqQr49pYt0vgvAZyh9yJTWyhfUyBP5Umllmie&#10;0nPeWTaUS9MSr37tfLm1zmJQTphogDo2FOuQqvGw2kQ2GyKUqSgVJSyQq6GQry8cr/yrsfAHwJwR&#10;gFC4XHjIF8Ani9+A7Tni1gXy+0vU7Y+LP5T7/UEDCwIMaYCh8AM0eYAk/QEreYkWP0OIncJFD+eF&#10;tyaesobukju+Qtd/hqj6Ha72T6S6P9Gbv2B1frU5+N3+2N2T6Qfncw/P5u5eLt4DUA8B/GOA+JQX&#10;eYx/AD7RJeLBJfIxyBXqyQf002vMk2vMsxsT/BwgPAVwz3hKGMeLRb7GPvqAewAQ734g3brhNg9w&#10;kcf9GwF8/wPxwY0AfniJe3CJe3SFvcvzuDwpe4fvgG+4y3O0+L8D+L/xwH0DIO8AS0+AuReXc0+u&#10;sV9/IHz2Af/5Ne4LXpgy9qsbY/0NgP7uxl5/d40Fudkn7psr3Hfn+DvnOJ4JvsDdvbqpf3yzwXcA&#10;4e4F+u4Z6hlAUARIBidos505q7Upr9y3Wl7m8tqSdxUF/g59cVtN7KGWzFM9haeuZrJJb3QGqzxX&#10;5mLPaYkf6BFnBK8jlOnGjNjm7JNj+AuAIgewYcCqGgDO/+QTACkFLEgB0xIX4xJHI+KbA6KrnYL0&#10;lkfkhm/wtX9BVPxhsfS38PLfY+v+Qmv/drnv7vro463J5/tzL05Qkpd4mWtwb3QQ8ITKAARJACN8&#10;iXh2gXh0iXzIM/HghBOfXSDv8U4E9vnR7P3zJfCkiJ1NShOzBfGJsqgEBWyKJjrFYDbW4H240Vi4&#10;xUioea+fwYCfISLBeasybL82jJho3+uhDM/wmUp8iU60K9F+4PjlL1zv/TJGWaTVy7bXw2TmtSku&#10;UG/4JXQ2KfB9bZODT85ztWB1/cT3c9s7AEA9JqxdYzeu8GvrxPP9HWB7/4q7frq9vHPEXgEuQ9vG&#10;bjvm/dai9H+al/3Js/sL395f2Vb/yrzkS4eabx0rvjLNvGORJuKYdUfL77G2Z2j5APEY2AAAyhmA&#10;OQVIl8A8ZXMCiV8/vVi7BOI754Wc46BvKzPH2VPMy1MAAC6BI9Y+C7PmYRMo98JYVtRaSshS9Lmp&#10;uKCluJCVwFOLxw+Mnz+1Fnhm80LAWfTFKwlRTxlxH3nJ19Jyfo8VXrkmNuQP4itnaU24tXoCowSJ&#10;KUIjCjGLxTg4zzGQMLVEHA88vu4meJdncHG8th7Ly0nLb5sIeP4I2PLsLwFXh0FXoRB5s1N8AQzu&#10;gZ/MmfdwAg7cBqTlE1rxvPa/K4CbsESQKiyykYYtw8430wg99JXXWTWPxSyFhJxkXvhAxAIVRd/I&#10;iHjLyfmaq9ggMoJWU8y4KUY7qXrHGfqHGQbrybrkOP1hf7VmL1iNl05rmO1kTgCuOppYFUEr9EL7&#10;KRDchJkBssfJ+h+yzY5S9LZjYTuJGtxIRXaUPDdKjhslsx4tvRErtRkntR8rfBD8/X7w05U3qsgw&#10;24PJZuAQd8UZBk7nd3ozFrJfby0NACccOgdPpcxcY0cADvJqm7i/Rz3aZ14crl5uMy84JGCdAuzS&#10;gU3c9XgtNd8fHWVCitJZjYVx4lW345R2IhWO4qCHsZDtcJn1UMmdKDme+o2HniQoH8dDTuLkzxIU&#10;L5MgF4nyJ7HS+5GSu5EyBwlKBwkqO/GqB4n6GzHms3awCinRckmVUkmDMinrUlmHcnnHcohNuYpl&#10;map5je7LGv1X9UbujSaeDcYeFdpOOYoWKRL6wQ8U396VD7kjH/1IOUNYt1jOokbZqR72shhqUaJq&#10;WaZpX67rVKntUq7hVKbsUKZoWyxjXqZoWanpkKKk3xkSBfDyba7urKDB+7fjddQhdfGcAAcQyGJL&#10;p1Q5vRqYQ72SXTPUsQXqyBfAcfcVU56rFMmZ5Eiax0uY2D9RgH0igNt1XFvVHdqNXXNMbGJtrA8Z&#10;xMvtldWl8dNVckZkWHFyMnV0Qvg3n9k8k3gL0dH+060oNeO3SnpBynrFr/z9FTQLbTwy9O18HsvE&#10;q5oo/ekrlb/dshGUkP/dF3p/fxisqOPySCpCQS9P/2WsonGdfVCQhHaKln0ExMT2tqSjmP63v3z+&#10;5I6m2BPj7/8sqS1mbCKmnuHogMqP2WmMIiabH9b4TQZqz0S8DJIRh/z2b66i6gr/8bnuN/ftIKom&#10;enqJJQV9DEINGZ2JmCnAo4rw6HIsugbDS6XegOFRh/3/IoArCRNd2IkF/DSbBr9YxVyvIU7WFrbX&#10;4WsHeOQ2qos0XoN434iDg9dXPQpTiYSD12Arg9rDXu3lsDpXmU1UEjiSPTWeMT4aP9Ab1FTvXVnm&#10;V1MZ1d2RNToysrw2scJ5z9p4x1rvW+G20JZr8OQKDLaVTu9i0vqpxEECeoqMwa1RljdXOBuMD6eb&#10;Zwes3d3Vte0V9CppELfYgpxvwsIrEfM/CGASrp2A7sQhunHwbgKqg0RppVIbafh6ymITZeoda4a4&#10;i94/Jv8ggLfowD5nZ4eNXCZ1k1CNBGQLAQe+kA4svhNH6CZQusmUHga9a4VauDiRNzPQgB5Hb1P3&#10;r7auTrjAJh3Yos0v9Xe+byxqL8loLsnta61ZnOlkMgc3d7vWtlpWuA1UZg2OwIvARi21oBe6UDMz&#10;hMXVTerJ6dr5Ef3sgPjhlHZyzGRv02ZJiBESto9E5KULJhK7CRi+AD4+XT7awe9tkw+P2DtHG1Qu&#10;a45C+d8I4OYbI96CRTXhwJeDbeRltsc1kjBtVF526xkOlbC7snrI3j3lHp+un55xOVziIvJ9Y09d&#10;fnN5YX977cJkAxFdR8V3b7I72Mz2VWrHMq6DvNiBnxqlLxLWMScHhMs97Pkh5eCIQV+nTJNRQ3jU&#10;AIXcTaW3UehtVAb48lupZN47DQNvJfEE8D+l56YY8M/pppH6lmnvOKuj62tg28OgNOPRtcjFkLqq&#10;4NpKkKiWhoyhvhrEQv8KfXyXO8ilT20y6TuskyMusMO6XCMfrpA3uYylZeIgDd9Gw7TTMX0UxARp&#10;kcJA7m2Q9zeIB5ukzQ0ifQWzQFocxc0NEpGDNEInBQc+F/iW4wvgPjqli4C7EcDz4KXRhUeMkxdJ&#10;K4jNbQJfAB9s0be4tI0N5t4ee3+TsUqeIyz0zM91N8/1VSPft5AW+9kU8PAmD7ffbXJ7WSvtVFo7&#10;ldJ1k3q3j0Lqp+D4DNB4tY3BCeHXOW7GIJvQiA4irvPHIsf/6IBxbQRCB4HYjyMNI3DDY3OdjT31&#10;mWUVYWkJlh5ZVh4VDn51zgGlZi6JEN1gYcUgAYUCdesSLYdqQ9cmc79Ou7dDrrFT/pnwoCJ8ZBUh&#10;opoW28BJ6eIm96zFtoNsJvdvpw5upQyAnY2kPj5gHxzZSRvij/P74GbgKm5cN8armB3dcpozclU4&#10;AfKhaPIi//1x1jAlsJL4ugznW4zxLsT6FBH8S6lBVYwQXhrb7aRufqFfsAUXOTGta1HN3Ni2jfgO&#10;vuU9SB/YS+3jr/1XAhhcBW4G7grsrMe1I9xz+wxD+81Ce+2CO+3ftNu+brLwrjJwKYTZZCgaJ8vo&#10;Veq/rDf1aLb0aTT3qjZ8Ba4CO122b4qVbathLk267m36bi3azq3a9t36TgOmzn1mjs36piMubgtv&#10;g7pdHLrcnJjFWcDEJLDIWK+dYmQNYMKbO02Sq1Qjei0K3ns1weNGC8xTQ5V9M62iG3xzuoMLyKWD&#10;AIoFHBwDJ2dMODXVL81EyDhQ2bveMbXJNKRRw6lb02ZA27JP16rb+FWTiU+WmluImGncJxHApRr2&#10;lVova7TdajReVao5V6g6VMCcqnWc6w1dagwci7UsslWMEyR1kiR0ksW1s6S1SxQN6mBmbYa2nRYu&#10;dUaOqWrm0TCraBNPPyMfG013D/uYuOSGunFMK47az2T0MYk9DMzAKm6YRRpeJk2sroxSqMNY7DgO&#10;g6RhqFzs6g5yb2doAxWyNWe/Nma0OqKxOaF+sqQJ4LUBmg5AVOHdyRPkABJ4zwwByJALvPwhRuOQ&#10;6nOynHrFqb7e6LvkzpysoY5YhAMW6YhLPFrHHW8ij7cQp1vw8034xQbqdBO3uYxjLy6s1fQsx1Vt&#10;hNSexPYeZ43v50zuZkwcpY6dRw8chLZtxbXt1Y+d4ajAwRbAQl8ttGw0xS/nerBTbbZTzA5TLED2&#10;0uwOc13Xku2QAZqo1+rLMQbsGD1ygCw3EroRqbQRpboRCduI1N6JMdpPtD5JczpOc96Ot6IGaqM8&#10;5bF+issRWtwE/fV4/Z1Eo6048DZGdztGbz/B6CjZFOQwyWgzQpP1Fkr2lsS6vMC6CFK8xNeCFDcj&#10;1c6zrU6zLY8yzHaSDNZjtdlRGtwYrY04HX5M8MeSwCBgH+QwyWA3Tgc8mI/qdy1EefUteJCw9Qh1&#10;kK1ozb143f0EPd5mMdq7SaYH6S7nObEXuaWnmd17ySNb8ZMb8ROkty2rce17md3H+X17aeBl0kDx&#10;r0Z7luJeV5L987Z8Y8/e+F9H2F/E622lqrJSFdZT1LnROtwA43l7nUZHw57CuH5cXze5Z2aucrou&#10;aTEldiEqtcE7MUjP31z1tblOsp5CvLpypoxRwROb4j/Ypv/JMQMa0f6mdrZkbr58YbwOTWwmbRXP&#10;b3lXLikF1D+xypBxL3LMHAqvg8fULARk9Go7pgrJu4tIuSpI+8iJusuLeanKBsEUQlVlQ5SlQtRk&#10;w2HykVDJQKhkgIZiqLZyCEwxQE3BTxX6Gqr6BqoerKwWDFF6IyftLSH8SkzASeyZI0TSW1HCS0HS&#10;S1HGV0WRFwGsovJWSemtMiRYDRKmDg1XhYRAZN/ISfrIiHvJSnhrqYWpKwdC5X3lpDykxV+ByEi4&#10;gn1N1XBN1UgdWIy2erSywltpMW95KX+Ycji4CI6rK4XxSw4ryQcpSL+WE/OSFHSSFX6pIO6uKMGT&#10;2RBJX2XZQHXFEDVoMEw5WBMWoq4aoKTsY2IWkZjc9W6Y+t8WwEiLAoRlAdyqYNG6YMG6YM6mYNb2&#10;But8cBFuW4S2KcbblBCsS0iWxUTLYoJ9JT8C+Af7a1OIsi0GIb6sQtpmY51T18OygMIcoCEVaAsD&#10;el8Bw6pAnyDQ+RzoFweGZK8H5c775c+GVM/GdC+nbE8m3TcG/NjdEbsjJZcLfQBmFCB0X+LqT5BV&#10;R/CyE1TxCSbrGB1xiPLanDFmjUBYA2I776RPxpRPh1XP+rXOh9TBH9t7QxLHfTrX/V5AW8p+bhbe&#10;J3HcOALrWIi1K8XZlmNtKjA2VWjrapR1HdKyHmXVALYIizq4RfWSecW8edmcWfGsWcGUac6Uadak&#10;edaUZeaMdfasTdacbTYPq+x565xF27ybisj5YOemWHIu3rUC96ocBOtShnYuQTkVgyw5ldCD+6gh&#10;fcuB3ayA9nW/pk2f+g3vOo5PA961ihzcvxg5WuPR9tak2FIjU10lVVEhSlLI0VDN21TLy9U6oCSj&#10;rL+5tbehor+pcLg1e6g5bbghaag+fqQhebwlfa4jb76ncK6ncLavaGGwFDFSiZ9qoC22szB9XMIQ&#10;Bz8Ithukd9vUsZs00dPHrNmTtTmQG0O8dM6Fn3KWeCmgWQuHq/N7zBmwc76OBD8Hz7io4x+dHPiZ&#10;eLyOOWAj91cW9phzu0xeHsiNVRSXTWZymCv7R/D1g6jagcfGXn+C2D+xjH+knyFgWCRiVCCimymo&#10;FiOiFgrVDdUzC+vtwzCo2yf7p5ssOnh3ssdaPNtY2l2evEkmzFO/P+Fyl3C1RwRvi8GfT7urC1vM&#10;WRBeauJ/IYD5AvKfwpe7fAHMd8Ag4OI/Y2F/ZWl/GcVndwUEwWN1aX8NcVMU+aZGMptX5RfkaG32&#10;kD7Bi9llL+wvz24wZ7iriDU2nrlGX93eIXH2smsHJbTcvxW1ltaPgVhkv1AJtHGJr20YXmbubK3v&#10;cVdW9ti0Yy5xj8ErfHvJWbzkzvNaDvycw1OhZxwMeAr4Bvcnivfj4k/gr/05P1W/fP4xAvh8E3mx&#10;heLzUfT+bwAfCM4nOG/g9PJFO9gHR/humM9H4/sTwLfTR/gymM8Obe4m1+gceK532TP73JmDjenD&#10;jbmTfczxMY1Aw+TVNhl7x4uahj02SnhskKjzqkRJO1JG0tNAITDWqrAnsA8R/p4cPIR+WY93KMfZ&#10;FWFsc1C2GQiHdPjLdNSrmFW/t8seLkQ7q0VD7RkN6KymDMpQimglgbN7Mmf591mHv2CDvl9OF2GX&#10;yHKroBuN8sd90qeDUqfDyifv9I5HbA9GPfbfBx6MRx5MRZ/MxZ4vRV7AA87mXx1Pm+2MwjiDKsxe&#10;vY0xv93xfFZ3I6KkfyThXVvwaJXfYJl/T5Z7fZhVlptmrJVclJFYnL5wpopkrrB6zl2NlNtqifc0&#10;kp4ZZAqZ5AqaZD0zTBWzyBI1zxQ1Txc2TXlhkixkkiBoHC9kmCSskyaqnSmmlSmilcFDM+uFFg9h&#10;7WwhzUwBWPoztfSn6unPYBkCmlnisDR19UQN+VBV8ItN3N9cIdTXIC3jZXWNb+tI1LupiMG50N6l&#10;4G5kYDvKrwntXYf2qCT71FB9qn7OR+P7E35iiD9GDPMfxR8HF4keZTeULvuV8hywRxHBpRD8TMY7&#10;lVPd6pa9m1h+zSt+NUzfErpPLs0nle6XyHgds/ImmOXjzPZyWHP3YLn6sF75r7l7rvrYrLzROsvX&#10;Arr0gEHNq17lkx7dzRYjTqPz4VD86VzdwXTD7mTh7vuU/fdRx+PhHyaigIlEYCwX6MoBOiqB7jag&#10;tIweGELw8F17m8D0zQKPh+lVyvAuZ3pW0T2rGR61dI9aqmsVxa2Cl8javZTqVnyTBzuP4pFPB1+y&#10;ZxXJvYLgWkZ6BVICQnYtpbiVgVuCHR4uJUSXYqJzEfZV4aRT0pxvOj68CBWc0WHpli6jlCwpXQxT&#10;6bI3a7HSrdSH5iiLpcg+TZZ5kgkRylMVa7bUarLSarPT63lpMuRhNexp3eti2uFgUKqrUKAhnaUs&#10;mqogmCjzNFrsfqjgLf8nXznf+bPVt78z//KXpl/8h8XffgVi9sV/GP35fznd+tOru3/xefT3QMHb&#10;EWKPYqWfJ8kJJcq/SFORSFGVSFOXSodJZ2rKZmvL5+go5Ooqgi3Yz9KSAwfBteA2ScpiyVCRJLnn&#10;afLPMxQFc6CC+cqCRT9SqSmRA3lWpCFVpCVboK0YIyMYpyABz0kEOLjLdcwmaQLkdA3BwY1S57v3&#10;6LNcPC/G9ycCGOSKg9+jzJ+uobYpU4z5ng/Lixvv29LM1KNkBHOVpSrV5fkCOF9FNFtNOBn6LFtF&#10;JFtJOAv6IltROFtRNAsingWRTFeWCZMSyjTSINYWAcu4Szoc3OfRGppDnd1kzoMfJuA31yF97ojO&#10;a8E+OLK/gVyjT66TJw6oM5S+ugpPh2gl2TQ1hQxVsSzVFz+HX+X3U9JVefAr/mYo8/z0/7lVEkmQ&#10;EchQkc7RVopSkgxRlWyP9N2ZHwQ2SLvkOTp8ZAU/vbGKYdHhq0wUh4VjUBdY9NkV6vgqZXKDMcez&#10;wivoEyb6koG5IC7imkqqvexi1CXjoC+y1MXy1YWzFJ/Gi9xOFLubLvkwS/5ZrpLQTeitSJ66aJUJ&#10;hIe5UrWlSo2ter2DZuNLnaaXhvV2ZoWm+sGqMo0x/keUGeJsBwMzNDtcPd9fOd9dNttSOFaT2V+W&#10;1FWa0F2d0lefMVCbM9pcRJrtXsUMg6cYYCEIHaXp4O2LlkKxhkKVhmKNpkKltkKJlkyOlniGpmiu&#10;pmQ+iIY02BZoyhRoSfHbCkOlUn35Qi1Z/nihtjTY5mjKJWtCkww0/aCSZkL3gi20Z1vL9pnIbSbi&#10;6nBlh0NgU5F09DQDPrlJRFEmR9oyExMcDaPMVH1VxVxkH79RE0u11Mi110s3V0s1hGYYQXONlfON&#10;lQoMoAWGiiVG0FJjpWJTtXwj1Tx95VwDZXBtjolyhpFysoFSuLaCt5K4rZSQqzoE9vyJo442ZWZ2&#10;l0Y5XiVtUZc2acg9Fh58dgJikoqd214lrJMWaTMDxWGe1pIPnMXvJOrL5ZhAcvTksmHSuapSfPvL&#10;i4zXkC7Ski7W5oX/8iKAtcWLtUDEQEq1xIq0JLO1FJP1lFe6q4Etwj5tcpc9t7U2+xMBDI5/FMBr&#10;qP5twugGbhDYxqxMNma46MRoSSSriuQoClUqibbBpDu15Jq1ZarBnWuLFGkJV4KnXlWkWF0oHyaY&#10;ryVYpCdUZiBSbSBRqyPRrCtXB5Ou1JAr01XJ1lGpc7dDVWWfUKZ5JflPVxkdFbFaCsGygiXWemUO&#10;Rol6kGhd2bcwMW/Zxy8Fv7a995nDrT/a3/qz6m/+h8af/1Pni99ofPYfKr/7Xxp/+n/Mb33+8tn3&#10;ATKCwYrCUWpSybqQLBP1fEvtIhu9MhvtOnutEnNIkS0sxUwpxlp9sCxxlza3wVja3yDurRMOOYT9&#10;Zd47HGAT2dN9XfEBCTDRbA3hPA2RXJgwOIE1xgrVRoplWlIlGjzv+5HimzLA/HrAPMv7r9siHSme&#10;idflxWSX6PHepVnaPLJ1JPjet9hEocRU8aP0/ZQiHZlyNbkKNbliTfk8HZ4AztIXy9ITzdUVLtAC&#10;P6+elqmLZMo/zlEVztWWStOVbovwBk52mQTk1RrumjTa9sY0TeN5vYUS+MGVA5XPhEjnakpnat0v&#10;t/lyrU4RIBoB80If4A/OEbfO4N+d/hgHDC7yNTCfS9RtkCv0nRvunSzdP0U+vcQK8krMUqV5AcFM&#10;RR4MsIUAdChABfcse4kWP1kSOZoV3Bx6yOm+TWv8El/9R2zlb4m1f2S0/IXV9eXW0He7I7ePJu9d&#10;zD8CEM8B9E2aaJwQgOeVyOVFl+IEACzI82sMyLMbDfycBzgObkAQ4sFLTP3gR+nL874f+S8BTLgP&#10;com/B3KB+/4K/+UH/Bc/OuCH/BzOvAhdXg3gWwAG5C4AfwQsCgCzYh9mn/FcL+4zAPc5gP3R/qK/&#10;u+F7Hhg+/Djmb66x31xjeFHU/CzTAOrhNeYOTw/jv7zAfnFBvHVGED7GaewjXGlDfm3JDmHWerYa&#10;hhoyBorCWkriBppydjqKjroQJ31lB5H7slBhBUt1jWAn8+Jot+HKMOK7zE1kCrAWekG33UFpc2Zk&#10;uZNCe3PPLlHPedNFFQWIIgBOHMDLAUQ1gKADYPQAhAawJH89L342Jbw7/Hi16zah7oul0j/M5P8K&#10;Vf0FvOov8Kq/our/Tum8xx59cbSkcI1T+oCSBHCSAEWW54NpEuAkXyIfnyzcA2f+EvkEwL4AMKLH&#10;s0/PF0UOpwSpdXdnYx4tRMrMR0FmIlXevVVp84LWvlQod1DMNZUut1fu8jWei3/JKHnLqQqn5HpO&#10;Rdl0BlqMxTizit5UmQia/O4XXo/+UGGnOxkbMB/lToh/RYu2GHFTmUgMGK5tsPHNfqIRomyWPEM4&#10;2wIAwj52AyBtXqEZq/Mfjjeut7jAwebuFm3zfIsEANDQzD9bZ/zaofY3r9p/7db1a5e23zo2/8Wl&#10;5WvXpq9sSz7XS/iT8mth20QltxRFu7cazkE+8TnFrf0N03ibvF7TnAGtkAKTtxkVg/Bt8Im2gLjy&#10;0ZaZjQ0AWGR8OASABRSjs3MYuAbamwch0pbKUo4wRXcQRSlnqLSrkpynpOjLJw/Mnzy0evrI9tlj&#10;u6dPHJ8/cxZ47vJUyOWehP0LHR+HqPKKCerQ8lEdhl64gGyk0Wtp5EoKrhSHKEIvFiMXeVmgcbg6&#10;AqHuR48LwrdQfCPVQOatAhd5ivemcG8VFlWOgufOThXDF6pw6I8CmCduiTzRC9L8CS04XvvfFcDN&#10;OFIbkVqJQTTSsNUkRCMF10VlxlR2v5BzFBd3kxf1V5J4CxUPkhPzlZPzNVO2RqT4snnBH9qHyerX&#10;WdpAsQlQanFWaHlY/oqWZTcdZdIfqNMboNXjr9bpIdflKDxkdnfC5Du44xNmgAwnFMoOVdiIVDpM&#10;0jjL0D5KgW3HQrgR0twwqc0o6d04+ZNEub3wJ7vh4mR/GCXVDyBOAAeEy5UB4GCKVRu2kOy+O9cN&#10;nK5x1rHo+S52XwmAHQb2iDvruG0u7nSHcbZBO2Bir1eJwMEqsEUGVhcBdPf1YM5mhR812ZQQCaOG&#10;KXIj5Xei5Hajee12pCzY2YtR2IuRO46HHMUpfhTA5wkKxzEyexES2+FS+/HQw0TVvUT1o2TDzViz&#10;OXv1CmnhFhWDeqhVtbxDqax9kbRVvpRJjrRetoxOpoxBloxRrrxpqaptvZ5rh7lft1Vgj3VQh/nr&#10;Rl33Eoh1mohu7BPV6PvQqHsQkNA7MjFPIWmSuoXKllXaLjW6rnVabg0arrUqjlXKtpWaDslK+t1h&#10;MQCdDBxwj7cou+BP8nXMxSrmiow6Gp9I0zFNldOr03SqV3Jogji0QB3r5GxyBbXjH0DSBGEl8ub/&#10;SgA3KFlXa9qk6JrayEgNN1UdrtMu13nRoisYJHB4uDa9kObk4SOr7vxUSuVXX3qLKSn9/u8af70T&#10;rG7o/EKuyNaz1MYzRl6v0torRtPESVjGXxFm/0zc8bGE/T0Rxf/5Z49nco63RC3/LpCqae8vCssx&#10;88g29wiQNww38tCRtpYWtpR8biZ0W0NT3PTJb25ZCAh2Brm8FvptneUzUpJZl5M0uzxuOi68wNat&#10;2j08QFLNS0bZDqIqJfTibVJ8I2K2loKpYhCK8OgSHJqXGh1zkzgdg2rEoutxyP9mCmh0GWmhkjDV&#10;hhibQI4ySXOnLMw1F3XMmt/dhHMOsJhNVB9xonpptAY+3YBC1iHReVMTuTOThQuz4LUJXqcdK4yB&#10;Dc7I7tbUyeH44V7/Ohu8SDMnxiK72oOa6oNqa14Xl0XVNmYOjFTCUW2M1T7u1sDW7uD2Th2J2EjE&#10;NeMQXdilMTIKt07fuNi9AI6By+2TXcbuNn3niE3bXnlPhLfApxrR89Xw+TosopmEbSHj2ojYNjyq&#10;A4fqIIJ9cjud3kInNpIXO2jT09wl5iHh4ITCE8AbBF5S9H325hZrgYHvJiBbiKhmPBb8oGjF4m4c&#10;MKmDQG4nk1pphEYqpgoz04CZmgR/L+ytnB6tAYdrwBn3+ppN30QNzHblNBeGFqcHFOcEVVcGNTbn&#10;zC7kzMMLEKgyNAac1Zsk0jNNixNzJDhrk3JyvHyyTznZw1+c0A6O6MsbJJ5JJWJ7iaRuMk899uJR&#10;E8sEyjbj5JjJiwDeoRzw6nOtk9krMxTyCIHCTwHdQSFXoxH8FNB8AdyCW2rDIFqw4AtBfxTATWRs&#10;A3apGbvQjZ0bwc8tUJAUNnHnYPX8ahMA39Ob1NH54YquusyW6rTulvR3/RmToxU4VBUR3UjDd6+S&#10;+pjoXsr8KH0Rw0aenpA/HBF4h33MpK1TJknIPiyih0TootJbKfQWGqNtmdlMI9dg4SDNJHQ3rwLu&#10;/y3gxq3guSPh2sn4LhqJH+w7tLY8zF5pwqFKZyeTejqCaysDKkre1lRENtfHdzXnjfe3oyfJXMrV&#10;xTZwsQXsrhywSEwmfgy70ImDNxFRLVR0NxnxjjCPocM318kHm6TDLfL2BomxioWT4WP4+UEicoCK&#10;7yBju+nkLiatnUbmPTWDAr55auFLhYsLVVieAJ6gLN0IYOLhDnlnHU/Gz1OICNYa7fh06/pq73iX&#10;waXNkYgTHXMDFVN9Re+7S6eHGjELXXQCuM82GmVofX1gjdW9TO+kErvIhG4KfoBOGGKS+ui8F/5R&#10;APNOHAbJjwn+pw54kLncR6b2YvEDKNwEEj+7hJkfX5ofnJxo6C4Kigk1sIk1siuw98q3cU3WsYiF&#10;6oUJq8aJa6VK62fKGxcoWdbqufXbh095pQw4RU96p+Giq9l5veyCAVpmBzmtfSWzZz1j4Ae5m9DD&#10;ie8GATsg/1QAc+I7acE17OiW9bh2fkrnvdS+q8IJoHwOaMEDlQuHGYMr4Q0432KEey7cLQds6cE1&#10;4GbbSd1HmUPHWcP7af0b8R1rP9YDBvtbiV0f9TDIvxLAJ9nvLgvGwZ2A49zYtvmXGa0a/s1aPtU6&#10;r5otfQZdwyf8Eka9Ytps/Is0bFNk9UOfQ8MElBKldMp0HLsdgwZehYGblWk6lMEceQ8xcG8F0XPh&#10;5U/Wc+gytO8ytmvQNhlyeIUODZ3w8+pyskHFR1wPDgBIxmbzDC61dSGoqtsitVI1tF47oce2hFWE&#10;GQntrHbNr/XMa39TMhBaCk9podeN0IanaNPwmebRNO8Ub03vWNPwQru4HG3vCm2nZl37Dl1rkDaj&#10;V03G3gUaHrHSlknyBgUaFlUGzpU6TmUw+yrNl+D3XS3sVa95UJuhd42mU5m6bbmmbY2xY7ONW6eT&#10;b4Wecy7UPEZQNfS+ZPRDqSxR1UoVo0YD2xoD+zRVsxh1qyRz32i7EG/TwFfmwa5u8UU9k3VwTD+T&#10;ObBC7aXj+hjYITphmEqYYjDf4wnvUchFAoLORm3tIvcPZk9328/oESdoh81pA86Y2taE0sGs4umc&#10;3OmcOECAAAR5gKgAkCDXJMglAXKGVdxD65wyQk5Z+VfcFmBj9JKzeLKGO1olHbAohxzSIRd7vIk+&#10;3UJebiM/7GKBXTywQ71cZ2zMztHyGwlBBct+pTuhrTtJg1tpI8d5c+c5M1fJI0exXXuZvccd02dE&#10;GrCxCqzAz95XLZcFM9Kd11OtD9Msj9LMj1ItT3Je7me7gPfPs97Ki74qrESTvUyLnSQ9dhiUGw5Z&#10;j+QJ4K1o3Z0Yo70Eq4Mku8NUB0aQzpS96JDpo0kHYXKQ6maSyVGWFa8ob6z2ZpQGCNjZi9cF2Y3T&#10;OUs3PU4x2ovT4YSpUv2l0K6C87YPJi3ussLUONGaO0kGRxlmp9mWB2km3BgtZojybrIh3wGDbCfq&#10;g/D7H3cI8rEPPtFaiDIrWAmEG662HaO1n6B3kKi/m6i3m2S8n+54khV6lpt3ktm8B16D8SOc2GFa&#10;SAsNvOJiGzeTW/fTeJfGXuLAVmwPyjMf55a0+ipwx/PlSaDpSbTWTooqN12ZnQLbSjZdeWsx6qDd&#10;4GHRV5MxQBzoow7OzFTN1CTOxUdOvI0rcQx9BXXRlHLVgoYbq6Rqa+bLmxY/sSn8i0Pm937FlnlT&#10;We9XGvGk8oXJsnlUJWot5d2yVcaIrE+1mGvJU7tUx9yR/ElOC/a4/D3LI7FNxTJW1ThSVtFTQsxJ&#10;TMRJXtZLVSlYVSlUVTFcDRKhLB+uIBUIlQrSgIbrqITDFANVZH2VFf0hkABl1bfq6qEw1RBVSKCy&#10;nL+StK+ylK+imKecsJusiJuCpJeK4hsNjXBt3Wg9vVglxUBVyFs1KL+g72t5KV9+BLCkiKuijK+m&#10;aqihTqyBdgxMOVhW0l1EwEkRvBeTCVCDhuppxunAYlQUgxWkX0Nk3+hqxGqoRPALBoMdmHI4VC5Q&#10;XtxbTd5fRcZbXsxNSshZQsBFTtRTTSFYVy1aXSlEXemthnqwhnqgiqqfkUlYfGLH/0YAf7r4Kb/4&#10;if39iQBesilE2xRjrIvxVsUEiyKcZRHaphRpw1e/+SBoO17sL86xnORSjbLLwzilrb3NOM/KACoS&#10;gaYooNcD6Fa47Lx/2XUbGHoAvH/yYUzwalz6w4zmybjlybTf/kQceyCN1V+2O9F7hVoASIhr6vtr&#10;5sg1Y+yS+u4U33WCa7wgVwCM3O1Fz7Uxw9Uhxe0xyOmkyuWE6ocxGDCpeDR5b2/83sGQ9Hm/xXV7&#10;2GFRCikwbtwsDOuY/xMBjLaqQVnW4iya+KAtGlHmdSjzGoRFBcKibMEsf8E8d94yd8EqZ9E2Z8k+&#10;G+4AkgO3z4PbFyAcCkF4ZSDt8hdscuetc/jSF+lYBA7ylfCcVfa0VcG8c+PcyxakcwPOuZriUsJ8&#10;Vbjslk/zKKAG1qDC2noCW5Lsy2x1slXUsiTU8yXVUrU1Asqz2vqbx3sa+tAzCyT4/GR/42hXCXK8&#10;bmmkbL4vb7IjY7wlfawpdaIpY7w5+31L5rvm9OGmNJCRlozxjpzpnoLZvqLFoTL4uwr0+xrCdCN1&#10;oW0Z2b2G7efgB7dpE7w/LK7OH7HmD5ZntijvWZgBBrx7jzF1yl4EttHAHg7YwVxxl05XZw9Xpndp&#10;M4cr8HMu9sMW8Qq8WWHjOQw0lYpFU8jU7aM+zLJNbMm3et5fGgbdcUi/bZP70LTouUHRC4M8Ee3k&#10;J/L+YlAvV8/M2urhTdbRLntzm8Xg0tHry/C9dcTBJmKXu3DI+amq5HNTHZYC7JEuNrFHa/C95fn9&#10;FV412X8lgPmW9+fw1/LVL19VguyvzvJHfsbiwSpybxXNB+wfrN7ERrPmj9cWj8FnZ899ygl7co/e&#10;frk+cLE5vrnynk6dYrLwK1uby7sXG1dAUGrbM6i7hFYIzCJTUj1GUC5YRuVNa/scncI+2T/lLC+v&#10;kjEnG9TzLdImZfycu3jOnQc5W18848JP1xGnXAzIxwnh+/iP/FTl/sjH7X/CTzb7gXXECe+5fuBs&#10;A3GxhbrcRoN8HPwJ4GSe3AhjELADTho4n3srM2Dn4yp+DDF/2n/ifT/y6bF9+roO2MgDNvxkbeZ8&#10;bfxybfiK/e6U+/5gfX55Bbl3eYzh7EWUdMnaRD3VC3tuEP9cPUzLKAam5Ksj6+WjG1vn14xMnllJ&#10;nmNFju5Fjx1FjhxFDB6Ed2+FtrHe1tIDKmn++ZygjK3AxM2AaLZ30PJLd5q9DcVen+KotmgpMGN1&#10;Z8H1Fj78ITn1CS7jHjL9e2TWN+TSO5TyB5QaCWaL7vqA59504gmy4gLbAqy9AziDwFYXsFMLcNIA&#10;og+wYHoxrn8yYPFh+M1pRwozN2shtHTmTcd80Ohc8ORC+PvZqMHp6M7hsIY27/Jim9xErWR/1RRL&#10;nXx1jTxFaJqcQhKIjFyCmESUoPBbCZloEEnZGCn5aBnFWFlInAw0Xg4ar6yaqaSSqaKcqayUoQRN&#10;h0JTIZAUEA2NXJhatopSOlQxSVE+QUEuHmxhstFWUm895ENDtRLTLfOr3et6gronIofh0aOLIb3w&#10;wE6EXwvKpxHnVU/2bqD7NjD9Gz4a35/A97s/B1zFt7xEjzK8Wwn2VRHGpRD9sgBcJN0kjubr4R/3&#10;U8n0LQGheRaTXIvxzsUE54obAdy84tPM9KqneZZTPPLJHplU7zS6b8ry63iWXzjbJ2zNM4HlnsJy&#10;S2d5Jq75hqwGugBlnsCgDzDhDAybXvYar9fpcGvNzt4FflhK2Z+N3Rh7s9b3itXjuNH38njw9YfB&#10;KGCqFOgpAzoagM5OoLiMERRK9Q3YikxdeZ3L9C9b9i2n+1YwwOP0qqR5VJA9Kqnu5WSPMqpHGdmz&#10;iOpZQPbKp3rmUj3zGd48VQweJ7iKh3s5uD0Iyb3sBrBTQXYtJ7qVgy3Oo2TGPZ0UU0aNLxt6GZQp&#10;rxH8WND/7h3fO1/73fub792/+tz93PP7P7l/9zvvO3968/irMIFbkU++TRS6ly0tUAwVr1SXbdRT&#10;7jLXHrQzGnEyG3YwATv9NgbdFjrNBqrg2lyoaIqSaLSCQJDYPe9nX7+6+7nDt7+3/+o3tl/+yvKz&#10;fwex/vO/23z2/zj85ZfOX/7m1d9/7/LdH72e/t1L8Fs/kduBkg/CFZ7HKAsnqIsna0rxSdKQBEmE&#10;SfBJ0ZBMV5XIUpHIUZHMVRHPUxbJgwrlQgRzIM/KNaUKVMWKtGQLteRLDNWi5ERT1BW3+1qAFeQ+&#10;Y26LPAm2B8x5JryfMte1Q53+mP+Z730/ZoHepy5QZ3q3yNPHq0ssxOApdeYcMzadFRkpK5gBESuC&#10;ShYqiuYrioDPlaMukqYimKMqnK0slAMVzFEUylMQyoOK5kMlcpWlstRk34g+qnO3PZrsBRiIc+ri&#10;CWNpi8JLGrG18l8CGAQ8sB3G7A5niUWb4Jlg6sxMbU6GrWE4VDpJRTZFWThVWeDn8HXvz8lQe5Gh&#10;Jvh/2WapimQqSyTIiWZqQDP1VN8qikUbqY0Upu5iZri4GdzMIAUzzWURl5dxzBUCi0NlrmAPtgm7&#10;64iNlQUubWabvrBPXzqmLB7jZk+QE10xryPVpRJhkqXGSgUakrlKAuVaEjmKAuDk8M4ROEVQwWyI&#10;QJbi8wzI8ySZhylyj9Mhz3PVRAq1JcsM5KpMIJWmqpWmehU2ZokmmtyJLuCQ8WGHcLaFBb+Uz9fR&#10;pytLu/jx5ekuVH/1ZFvhSGveu9a8jsq04pSg0szgprK4puKY2c4i8mBNT6xftJJoKlSsQEWqTEO2&#10;Ukex3FCxyFi+0EQxW1MqR0MqGyadDZPMUpfKUpcA20w18QoTtSI9hRwNGXA8T0uuWF+xxECp0FA5&#10;XkMxRkslQEXmra5SR1rUGRUOHLA2KQvgjcc6bWmDjtxdxp6xyYcMfE9xjo2ieIK1dryxcrim9FtV&#10;kSiYZLK+fKKmFPjGjpR7Fg8VzFAXz4aJ56iKZquI5KqI5qmLF+go5GjK8Y4BPBiYdIaGdIq6ZLya&#10;eJC8ULCq1FsNxWQnSx9djVQfz1Ma9ZzFOGDiN8gL6xT4HgsP3rqQkZNU9PQWE72Gmz6gwhfay9Lc&#10;TMP15eMN5RN0pOPVxDLVwCvl5mJRlchXkyxQl+L9k4SGVKGmBMhNVVrxQh0xPvk6kjnakDR9VU5/&#10;PbBH2adNbjInN1emOHRekhXwluyjAAZv2zYYE+v0cQ5++Iy1cLgyy8H0A5xFYndhsIZIqo5UIUyy&#10;GibVBJNqVJes1hAv1xItNZCoMJau0eItFqsL5ag9z1R9DJKt9iRf9WkB5Em5ikipkliRijR47YDv&#10;xqm0KIBDAo6Wj6mzAJcIrJOX60uaPeyLzbTStCE5Zuq51rB8W81cS7UMfdkkVZFE2WfR0k8DpQS8&#10;xJ44Pf3e9LvPNT/7NfR3/6bw6/8BAnZU/vgfml/81uj7L+ye3vWUFApSkolWlyu31Cg0gjS4mVW6&#10;m0cYKeUGOBLG2s+4xEMOYWcND94OnayTdqjwQxrihIrYnR8sfqmXrPEiWvFRnrZEpSGkREOiXF2q&#10;2UC5GiZTqS4NUqYhXazJs+z52jzADs+434z805YXjc2LQZct05Er1ZXjXZUaonk6koX6MiBgB1xM&#10;V3uRoyX+KbnaEiAFWlKVMIUKdflPBXC2vli+vmiVsUyplkidnkyB6os8DYkcXdlsY+hgWiiwz1nG&#10;LgBcwv5sZ6mDRiZMpNFSs0hVPllKrMJAPVX1ebLm3+AZssCCMYCQvZq9A2AefMDeucLcvkDd4nOJ&#10;/h7kGncXhL8KXOSv4gUEYx5eoh9doB6eIx+cI8HO40vU0w+Y5wBZnJeXmCLFs8JUOV5wMF2Bl+6Y&#10;ogJgoFdzkodjz7cGHnB77vDovc3uvsWH0/PdRv/tneH7B2OPDyYeA2jhG+/7AsAJ/tDihAG80Af0&#10;Mz43PvgHPmCfAYSn18TH16SHP4MvgO9fEe6BXOLvglzgv7kgfnZF/BMv5zP2+w+Yh9eoZyAA6imA&#10;fgSgHwCoewDyAbD0FFgQAmbErmeeA8i7P0rf7wHUXV7IMvIxgHwKIJ7xADs8HvPGUfd5G6O+B5Ag&#10;YB/c8iGAvnON++qK8Dmw8vX60mfrqBen9JeYvjdRTiYGL/S0XrySfOwk+tRN+sVrRakwefEoMcG3&#10;Ik/fiAsEKkmHQST85YUd5ASMIS+09OT0HHTMfaz0h+ve0OcjrrlZwHrMNsaMNi6yOvXwAP3wCPnd&#10;CeLvJ4vfnC3d+4ASAjDSAEYJQCsBeH6YAoT3Fyuk7PmU8M7QE073/eX2++TG7zGV3y4U/22u4Mu5&#10;4q+Xym8jq7+ldXy91v/1/tSDK6QgQBAHSOIAUQzAi1winl0hXwB4KXDPZ/Nil4uy7L7HQ3G/n4oW&#10;mo2EToQqdXpJF1k+i4XdDpT9u7f4314KfB4MfZhrBWl7bTqX6kUpD6WWByNz/Ot9TCYSPdnloaV6&#10;z8z/8Ito2TtNbubdr50X4rxw8a8oUebvPNVGEv07SitNPDOe6EXIWCSOkE44AIDdI2wCxJ1L5OrK&#10;JHC8fL3DAE7Xt3foa5e77za2/24T8J/W2b981foHn4H/Yd/4v2zrPnfv/tKt/a/21Q/c61WiBpwL&#10;5zKHV/pJZ7Mr59PUjdbRmZCkVAVbt6/tY35vn/YH0+jfqnjK2cf1zq2ffwA2OcDuFrB7AGydA53T&#10;yy/DMqKLqhYoxAUcQV7GTELAXFXulZ6an4Kkk6Kki4bya0VZLzWlN7y0bPIB0lJ+omJeQi/cngm4&#10;PhRweiz98vOn+k+UnV3iqzN7F4unsRVIYiOFUU/nOeAqMq6CiKng5apFVmB43JTy/YFqPOYjDRQi&#10;P1M0SC0RB7bgxqXIpby56RLEIrgBuJYvhnni9v8/AdyAxreTaKWIhToyqpaCqsEj24jUrPZxKRV3&#10;GRlvRfEAZclgvgCWlfUxg5qj0/z2MkyPUrW2w6W2ggQPw4SPY6S2Y2R3U7R2c832y10Oqzy2ip2Z&#10;acaEKBVMoAzRTwLh9HTc9NsBnb/0a302avglxuXp2luZrXD5g1jli1QtIEsP5DxFYz8GuhkuuRH6&#10;ghspT3pruludwasivEcCWMPAcjcl13Mp1ulwohk4pB9t4fBTTeSqmIv31cAJ/WADt8VCnW5SLrYY&#10;R6uk01UisLUMsAnADu/3PsCeBZYaD9tjqTnOmCgtZoQCJ1R6I0IOfLqjBKWDOMhelCzIYazCQazs&#10;YbQMPwv0SZz8QZT0Tpj4RwG8nwQ7TjHajreYd4BVyYrWKWhVyZlWyNiWyNiVytmWKliUQE1KlYxL&#10;lCwLFMyypAwyJfVzpAzzZU0K5ExBOk18+iwDhu2Ch2zftht5lShZJQtrRj5QjLovH3ZbMuBbMf/v&#10;xEIfQFLF9atUnTsMfFu13ethTvUGrvm61iNJ6cAy9cPWytYqen8dC/6KBzapwCpl/91oCswwE2JU&#10;r+Vcq+TQAHVohjrWyNvkvtBJeKyU9kKjWNHiUwGs8s0T2F/uvb4v06brWqVgNuwcFKKs8fBX/zHY&#10;Ut3eWGxnoHK4Qpzp71nH4Y9w5IH0/Dhdq1g1kwBJtTQ9W5sHInrfPHISlhP/tz/YPhR1fSpt89XT&#10;FEWjamOXFHm9SkPnbBXTHFWLZAVDu789i4cY6f35HvSXX7mIqij/7aGjnIYDVFtbUMZa1czOwN9A&#10;w99Q3V9T1tlJx0/+toSbovJoYpDBn37RaCM47CFj9/kvZsKccgw1XglKBsrrZhnbJxvbxr90dzS3&#10;aBsZ6iVhSuCzBeiFUjymDI+pxGJqsTdx8zh0Ax5TT/jB7/6c/40ArsBPNi4O988NEHGTJxzs9Qb6&#10;iDV/tIvePiSQd3BjtJkmxPvqpak6BJwflF+KWCyYn8mdmcwHr034ArifBjKhi7XcvbbSy2ENbnKH&#10;tzfAThOVVI1GRjU1hdfXB9fUvW1oiOjqTp+YLMMRGhiMnnVOH3dtaG15lEUbXybNrhCwG/TV3WVe&#10;3Ypt8v4W6eiUzTlcm6OhOpcmGxanapdmGzB8AUxoJuFbCDiQNhKxmUhqp9PbacRW4mIfbRa5heEc&#10;U3h5znbxH7aIwO7y1QF3bWN1loLrxCFaiKg2EqGdyAuy7MQROjHEdgyhCYetw6F7uMsNFEQdZrKf&#10;NItexXDXeVcTsMcEAO4lwNo8pqFWEB1zQxnt9X4leY5ZGR7lFd51DW87OuJHh/MWZqoJyBYGfmgZ&#10;D6dj1jdpfAF8uk+4OmMcHDMZG+QpMmqQhO0hkbpIZL4Anlkh0XcZx0eMkx3CwS718JizccDBsRiT&#10;ZOIQgdxHovTSecmWPwrgOhJPALcREJ14NE8WknDgVLRQiCCtNEL/KrWPQegnIHqRU8NLE3O4OSoL&#10;t7nLPDnlnJxzt4/ZhHXaIG6xbHI4dag3dqD7TXP92/bGuMGugtmReuRUN3F+boPEOl09OiKe7WOP&#10;D8k7hzQimzCKX2xHzbeAz0inN9HoTXRG6wqziUauxMGrsHBeCWEqseuf0U3j6d6f07dM62FQOiiE&#10;ViK2hYABW7AP7qSbTgbbdjK+GY+uhs9njwyGN9b6leQElKRntpb1T3WT8FP7y6gLDq/a6OYmYwQ9&#10;14mDt1KwHUxiFwXdj59fpCJWOcTDLTLv30S2KMtreAQF8R43P0BA9FNwvCq84FMwqHwB3MekdpLw&#10;tUh40cJCDQbZTUBOUJbIq8itHdLBHmVnHU8lL8Hhk7MLkyjsAp2J47IJ+xuEvQMalo1/R1qonx4s&#10;GekqGRsomRwtnBzPHh/tZa30ra32s1cH2MuDLGYfk9xNxXaS0X30/4oABjsfI4C7wEvmhp84YPC8&#10;t6OxTfOLLXOLfQjUGBY3iyEsIDEEHLG/pSM/JiHe3SfCyvGtvnmchWO5q3+zc2CDhVchzCZBTDPs&#10;kULkEyXws7dU1b5UzalS27XRKmjAK2kkOG8irhxV2MGtn+Bm92+lD2yk9q2n9HKSuj/ycRBswf5m&#10;Wj83uYcT34n3L12LbtlPH9hL699J6QVbkO3kHpDDzKHLwgmgbPZD8dRR1jA3rp0ZVo/0yMN4FxJf&#10;lzFD6zgxrTvJPUeZQyfZ7/ZuMj9vJXZt3tQDBluwv53U/a8E8HpcOz9QGHwUuBnCPbdTJ7Bd73Wl&#10;Bk+d1hq8ajbz6rD273N8O+QS9s41okDFMlZY3e97cRBeAV0Vyypd5xp9l0p9lxojt2YTrzYz7zZj&#10;91ZDlzYDpzZ9u1Y963pNox4LO9TbYGRwUL+z/Xyg/0lbC0BhnYyiKQU98MjaOd/yHsv0Gq2Yap2k&#10;meCeyYjeLv/aYtuUKqe0idh6RvHoStXIcuf4SGF9tG2gkYie4QsjD3WPBMvQYsfIQiP3KqOXtXq2&#10;NZqWNZq8SN9cJSfwmyhVzqAYZlGr71yt7VSpbl+r8bJR060e9qoCal+n6dJq5Nlk5Fqj51CqY1Wq&#10;Z1VpZF9r7Fal+7JU3bZE2bRYQT9HXD1JQC7ioUS5Fs8lhysYxeu7J9tHhNqGv9T3M9BxTShvLXw/&#10;3U2mgO+3XgoW/L4AP3ZGiIQFBnOJSEYRMHQGandr6XRv/Hir65iVCywHASS7M6TR8aLG2aLK+YLC&#10;8Yzo7vunl3CRK5QYeDN8jVf4QFD+QIRdk7XOKbaXq0kXa7XAet+H9elzDuZ4lXS0Sj1k0Q7YxAMO&#10;5oiLPN64+bv3BvJyHXPNJV8v045m4Hs1g4fZ3WdJPfsRXdTXtYtuxaw48M0wsJfQu5PQsV888GEM&#10;+YGxzKvrT5s+7StazvNbTnXYTbc7Sbc+TbPgtbkuW2kOuBDDcXfo/GsVVrLZUYHdSa7FZrTaVpTa&#10;ZrT6dozOTqz+TozRRpTReqQxI0gL6So3ainw3loA4Sm3Eqmzn2F1nm+/Fa+5DW4crb4bq7EfrwWy&#10;Hauxwd9DgtZRiv5hmsF2vM5KiBLOS3zR+Xm/4Tfvre5jvSW3E/WBYkegxGkvxWg5VIWve/ka+FN2&#10;btI7793E+PI5SNQ/BDeO1V6PUGcFK62+hXLCVLeiNXliOEF3O1F3O8XyIN3/JCvlLKvmMK1jO7GX&#10;E9d3kDm2ldLHiWthxzavx7XuJPTsxvXvxPWeZvTuRhVxPAKW7Y2XHSFrPtJrkbLsJCgzVpWbakEK&#10;tuxz0W8Oce1rzu/E9A7R302Nl81UJcwnxEwGxxfZB9vL2UOF7SGybwzUUjU0siWN8p7YFNzyKhKL&#10;bfGsxxTPcasQ6PzxsfzJpbIlVlwfzTChX8KjXNyr4pF9qlXuUMYEq4l8Vr20HVz63i681iO22cQp&#10;QVXvtZick7CUo4SMm7ScD1QpRAMWoyAfLCsZIC/5Rg0SpqUcoa74Vlk2QFUhQEkxQAUaqK70FgYN&#10;Uld4A5N/o60YpKcUoiLpIy/iLin4UkLopayEp5JSIEyT54A1YSFa6iEaKiEqim8UpH3kpbz5OaJV&#10;FIOUFQJBwM5NtG6ollqEDixKUSZAUsRTQthDST6InwtaFQI+NlgHFgNT5oURq0FD+QmiwUGIlJ+O&#10;SrAmJEBZxkdW5JWEgIuUkKuChB8/BbQqJBCm9lZbM1hN/bWRSVhcQvvIO9q/EsCzw+h/yi+WbH5I&#10;/szP//wxBfSnEcBYmxLcjQPGWhUhrYrhVgVwq3yEdd6NAC7EOpTiHHllgJessuC2SSSP+LXQyO2E&#10;wNNcf6DGGejVBnpFP/Q/AcYeAVP3LiYenE2JXsxrnc2/OpmL2Z3M447UbEx0n6LnrqkYgIG9YMxf&#10;s+EAG/NhBXVMnjkkjF7SBoC1tjNiyu6ix+aEwe6E+vEk9GRU9uyd1Pm40N7klyAH716c9usCXYEf&#10;6tI3EnMInuko+0y0bR7aOh9tXYiyKkDc5IJGmxfhTMvwJhUgOFMeGLMylFkxyJJp/pJp7pJ57pJl&#10;Dtw6G2GThbTLQtjnLNhk88N/EQ6FSMcikI8y+FP4g0sOZTM2dTM2DQs21Uu2JXC7XLh9xqJT6oxL&#10;6vTrkmKrOC/l10ZyAVDFKBFI4gNI+lPFKD/fLCqSDlwC59u7p1vc003G7gridB2xtzy5TR3h4nqW&#10;4a3UmUbiRD1xrB43Wod7X4sYqZwHv9m78kZbM4eb0oYaUwcbUkDADt8Kg+Pv27PHO3JA5gcrEKO1&#10;hJlWOrxnBdm/jOylL3VRF9rw43XMpbY9ysgVZxbYhgO7SGAfBRxgrriI07Wlg5WFXebCHhO1wyLu&#10;brC2d/YOPwC9C1SbsKJvYR5/gfnfc8j5/mXxn/XTbxsUPNHNE9RJF1QJF4V6W9pGN9QM77B2Nyj0&#10;TSpubwV3so7f46J4aS3BT94jEvgR/Gno6kcRyPspuE++3iVebGLB8YObdMH/yv6CnHwSdfopfE8J&#10;bsCTkWvz/JhgvrD8ZywecfCHHALY8pJgc9CnHOQpB37GWTpjLZyx5s7WZk4+hTO2Ras9We883h7l&#10;sCYoK2gym4Vg7g1j96KKp16oB38v4alhXaBkkPJMwtvcJr+qBg6e0o3llQ0mfY9N218j7CzzquRe&#10;7WBOuXN8Tri8CNqbPNhoEH7OZ/7MgFvyJwdcBMf/Kfxp/Dn/4H0/so4420Dyp+jjdPHjgMHOP+WA&#10;NQdOFH9LEHBiPxXA4Ag/jzTYAUd4QdWfSN9P+XjA/CPhvwfAV324iT9eR1xxp3iGldUDrPZcsN7t&#10;cJboXCZ+67R+fs0yqvGZXuQz7UgxvTgplUDpFzaWUI8Iy6QK74qBt61zwZ34t92MoO6d0IHD8KGz&#10;mOHLhHeXKSOnKUOHyQP7SV17kXUncXXXSfVAUuV5dO7e26j1175rfg4MXyN6oCY7QWOvRHevRpVV&#10;IU4ufkwqfUQsfoYtFMWUQDA1JsR2X9pQCn28hDFZe0QaOsK3nxPqAHIxgIsH5j2BCSvgvQUw7Ai8&#10;DwN6snZysymhJcTXbQTfAbRHH9y9HeHTgA6qxoVV4iOrsFHV6Mi6+cjOer/uYu+BnFedqQ7NiTaN&#10;MZa14SYVIYal7irpbsoZr5TTX0JTHRST7RWSbOUSrOVjLWWjreRiQGzkYm3lY+zlox0UYkC8YKm+&#10;WhmBellhJgWx1qWpTjXZbk1l7s3tHk2DXk3vX3fMBHbNBnZO+zZNuNa8dypb8qjFeNWRfBqovk1M&#10;38ZlnzqmZw3No4Lq9UNE70/4aHx/At6t5FNwrsV8wD7xJi801aeK5lvNzwhN862iexfRvArJbgU4&#10;53y0fT74ZUFyqWZ4NDO9muge9VT3SrJbCdk9j+qZS/fJZvpmrvqnr/hlrHoVMT3KVtyrlz3LV3yz&#10;VgLDT7JCgca3QI830OcM9DsfNJnvNtgCE74A2ucM4bg7ac4Z0uP06G32WB71eFz2RF535JxVF54V&#10;1ZznN+zEl1L8Eihe0aygDObrYqZ/BcOvku4LvvYKimcF2aOc5F4Gdiie5RSvUopXMcWrkId3AQjT&#10;l5fFmu5VQvMsBaF7VTC8qug+1VQvHrzgYI9KXnywWznBtQzjUchIqMVEF/Q4+CfLwsIFxaLEJIKe&#10;PLD94nfutz7zffRluPCdGOnH8TKPoiTvR4ndjxa5F/T9X6Lu/z3+yS2Q2EffJjz9Plv8aYmCaK26&#10;XL2GQouucreJ5qCV/pC1Qb+FbruZZqOVTq2VdoWpeo6mbKKCUKzMsyQ5wQwlsYgX90Kefx/w4Cuv&#10;W5+9+up3L//yK6fP/tPuL/+p/6dfaH/+Pwz/+u8m3/zK+vvf2z34zPnRF85Pv/QWvuUtdttf/O4b&#10;2Udhis+j1ESStKRStWVydRXztRQKtRQKYLL5apJ5yiK8/KUKAoVq4kUaMgWacpnq0sVGWrEQqSw9&#10;DWBp/IQ0s054v02ZOlxe2CRNMJb6mPD+DeL4FnnyYxngjwWAQbaJM+Spbg7u/QkbAY7v4EYvcOO7&#10;4JeWtkI6VCxDRqhQUbRYWQJ83kwVoRx1kQylZ1mKT7MVn+bIPcuTf54vL1QA4TngCn2VIKF7MUoS&#10;U+mRB5M9F7iJM9LMPmV6nTbFpfPSPvNTQO8QeaHJ6+SJdcb0CuX9HmuRjRpuSg4K01cOU5aJUZJK&#10;UhZN+bn9VRL4GPj7E7LV/lsIF2vKpyuKZ6rKFRiqR6vKuEk9TXM2R7ZXbWFn8dMDNMzc9jqdw6Gt&#10;silrm8trHPLhDvloG7O3hthhzB8sL12y0Jd0+ClmClWTn2ml4yl8J0lVvMpYhZciW+pRpaZEMUy8&#10;UEOcV21XTbRAlZe+O0/5BUia7ON0uSeZCuDsPf8B+Wdp8oJZ6pBUbdUydztgDQfskICLVeCUAVyu&#10;ArtEYJ8KHDGBAzqwgdtnzLEJY0zs8Bp+YmGkqb8l711XYW1hZFmKf2dueJ6HmdXdz1zufO5378u3&#10;T74Of3E7UuJehNz9SIXH6TCpDA3pLJhM5k2Ab5aWbK6WfLY2Lyc52ObrKBYYQEsMVQoNlcB+upZ8&#10;gjY0SEkm3cYIUVMAMLHA3srVGmGPBt9lILao4H0I5oiFO17Gn60QiGO9NTFB7rLPAhWfxWnJZJko&#10;ZxsrpWvLgE9RbAhJVRTKUhYuUL/JDwyTKIGJlqtLlGlIlmjJFWrKFGhIF2pKFWlJF2rzzHSKqngM&#10;RCRGXTpSSyHaUDPS3KAvNwNYYQLs5UMGdo+O3GNiwFuXTQZqlbwAssVEgscDnHFOqQu9OZEJNhpv&#10;1ESC1YQzDSGZ4DWiKpWnKsEXwDeIg/DjsPM1RfO0xfJ1xHJ1RHO0RXK0xHkRwFoQVlc1sEM+oE5u&#10;0sY3lie5jPF/JYA3yGMn7MXD1TnEaA2wgwHWFnJe6ibry+VpyZTCpMpVxMqgQgVQgVxVQfApig2k&#10;qrQkqzQkSsDnhQnmwASy1Z/mqD/NV31eCHleriJSoSZVApNLUZIIg4h3RwYAq/hT2uLlMhLsXC6M&#10;YgpSW9ztE5VlHG99FqMskqIjk2+uWm6nWWOrUWOmVGOgUKEHAa/TGDXZYHmRABlBP8nnXmJPXATu&#10;2z6+pfmX36v/+TdKf/hPxT/8EvLHX6l+/kfNv/3F6OvPXt75wvX2Z5EQ4QxT9bca0oEG0LasGA52&#10;apsGB2+HTjdpJ1zKBnmJvjjCQU0Dq7iF0oQyF90Y1Rc5enLg+zxfSaxQXqRFG9KoLluvLlujIVup&#10;IVOsyVO/ObrSudq8c8qzvP+aEnCitGVB+AK41Ei+5EeKDeWKDGQL9KRBsjRE+WRrioHwNXC+JjiZ&#10;ipUwhWJN2TwtqSxdiSx98Vx98UJ9sUpDcCZFag3kwAswR0MqVVMqxUBhKDP8kkvmEucANhbfkJum&#10;J5erLVNjDCuCQSOEHudryyYq3y6xubU/aATQzYCFxwDyFoC/D+DvfXS9YPtR/X6EP8IHID0CCI+u&#10;sPcv0HfPkfdALtGPrjCPrzBPL9FPLpA8LlHPr7FCAFEUIEkCBAWArALQYQBdE6CoAxjFD/MSp5Mv&#10;QI7eC+0OP93sf7jR9wBke/Dx1ruHm+9ubY5+s/3+u92J7/en7hzN3j+ee3Ay/5C3K6IET0nixQCc&#10;KIAVAbl5FiGAJACQnv3IEx7kR9ekhz8K4Dsgl/jbIBeEry9If7og/eGC8OUV7nte7C9KAEAKAQiw&#10;fQYgH/0ogB8BC8+AWYHr2UcA8u4/2F/UUwB585D/Aly8ccA843sXQHzHAw527vIf+wH31Tnxi13M&#10;FwdUgQ289nirYaiLloqAhvQtD+jzVAWJVHmZZCVIrqpyoZxcnqhouqRYJlShUOxFvJxkorpikgYk&#10;UlnKV+q5tcBtrSffiGvKKrhaaZakuqPGEg9XMj9sRBwzbbawsns4gWPC41P8/VPM/aOl+8cLD08X&#10;Ba7gQgBGBEC/4LUYcQAnBeBkeCaYqHy9IH05r3A2rXDwXp7bK0FpFESWPZgr+BJR8Ttk1X+ia3+J&#10;b/wtreOztYG/bb///mD6/sH0w5M5gWuk9MWi1MmM1IclpZWOZ43+/97qdbfXX6bLT67c7kUs7LaP&#10;5BfOAn+0efQ7/W//w+bZ574KD9KtIP0xL/FV0ejysHeJrmnmSrVuRgN+hmHCnzn//RelJnK9gc6D&#10;we7zsZ5LkfaEaLPxN/pDyW9KM3PVnOIfm8ULmUY3LXFXAIBwSFu/wB+cI3fXZ4BDIrBLAQ5Xdw5W&#10;6af7ySMzvzX2+6VD0S/d2n7l0vI/rSp+ZV/zlUf7n20rfm+YJRvcE96/SQIABgAs7gCDuI09ADgA&#10;gPcItI5XyO9Ng/+Xdep3rxu+ss35UskvPHvgdB8AjoGzdeB4H+ib23ZOaL6t8VLFO6IHh0assnR0&#10;PZ/c1RZ+aqyq4C723ErkqRVE2lNG9JU6hPef+CrQEAg0WBEaIq8UIgcNlVYKVtQJe6bgekfS+p6C&#10;tYJtUHBFd8EEKqZ7OH5oNGViIh+xWEnCNtLJzUxqE41cTyVW4tHlBDTYVhAx1URsFRlXQ8KBbQON&#10;VE3BgyPg9uAI2JZjkcXIxfz5Gb4AricTGsiEehK+kYhvIhEafqwf/JFmLK/97wrgOiS2g0wvWpyt&#10;JsAb6NgK9GITllj+DiGr7iUj4y0n4qco+kZBJEBa2EtCwl1fxqDPz3QlCnaYpLEXIb0T+OQsTOA6&#10;Vvw8Xprp/5wVIbuVqrOdZbiVrruRrLGTonqcrnGWYXSYqLsRocLwl8C4PIXb3VmyvY20uztt8uWc&#10;+d+RdrdJrs9W/MQ2Q+T3o5T349SogSK0cBV6ghsw2glwKMAWAdicOp0tREdbIsIs9vvKAA4C2MOz&#10;l9ooxW/32jKAA9KHHdLJOv5yh3a9t3q5vXK5sXK9sQzssIBNGq9O8DoG2EYBK+Pn74tXy7yW47XW&#10;IuU4EXJ7CSpHSWp7cZCdKJm9KNmDWNn9GJmPAhhs9yOlNkMltiOlDxKUPkYAb8dbLDpp1iqI1crD&#10;quSMq+Rsy+UdKxQdyiFWpUqmpUrGFUpWZYqWPB8sb14iZ1YgZZQprJ30TC39hVa+rEkNzLHN2LPL&#10;yr/H9k2ffdCAw9tGDYcqJcs8KYNEIfXoxyqRD5XiHqklPoYViBvnShiUweyKjB3mcouAjTVgj72z&#10;xiukdcxCAzvLAJe5PTCUpKafp2per/WSL4BblJxqFWzzhPUTn6iAz1gKtfqnArhVz7Xf1LtMyzpW&#10;19hTX3uDiW+sy9dVlQBnz9vO0s/KZn0Obi+u4CetVmzlHqNiVGjplmpkH6xqkGhkp/3VfRdBWbs7&#10;L9T+7S/ud8RsvnjgfkckVcnI/4lMrIxOnY1PgoJhvqFzopqlxwulcDULtS8fmjyT1nsiIfHFXQ1B&#10;qMAteai0va6yl+QzI3ttHyd120LvAFxFdoT8d2MB6o0WT3T/7RcjAeY+AncMvvw2BmbqcO+Fm5hC&#10;kJm1lYHh2OL8EAVfBp8tQi+W4THlBGwVT17ieHnUebWxMbX/XwTwUgV+umZuqH28E4kaPeRiP2zj&#10;D1hzxzvovUPiyh5hgYXowk3VwqfqkIvgxVWD4e0E3FsFGlGGXCqBLxQuzBbMz5Sj4KWIRXAEvEj7&#10;uGuje9vvdjaH1jljW5uDrNV6PDZnaiq6rz+gpcWzrt6tuqoQBa/AIFtphCEWdYxFnlgmLHHI9F3G&#10;xdnq+Q7xeIdycrq2e8YhcIlDmOmGmXcNi1ONmKVmEpZX9ZZEaCQSQZrJ5Ho8voNG7aTh2/Fzw5Q5&#10;4g5h+5R+eEjiCeAd0vXByukhZ2V9eZKE7sDCW4nYbjq1h0btpdJ4cZYEaieO1IwHJxBdBJ/JmXtX&#10;ODvUihlHsMDP0JWrI/Ajcm2Lvbi3izk4oXGP6HgucZSCaEMv1CIXM8ZHk8dGYoYHIgf7YoZ7kyeH&#10;shbGq5YmFqkIDpd4uE893MWfHZCvr9aOL9jLu8xJOm6IQuSF/1IoPQT8ABG9sEZmHaweH9JPdghH&#10;+/TDYw57bw29Shsj4QeJ5F4SpYfOS7ZcifkHAdxBRneSsJ0UQgeF0E4jt9HI7XRKB53SSSX20ojD&#10;NPw7Is96LlCQZDaRu8tYY+N395gHZxvL+6xpJg48+DrUUi0Bkz45ljDSH93XHtvTlNhdnzPQ1Lw0&#10;PMeY3zvE3ySHo+ycMChb1Akauo+M6WVSW+n0Rhq9gcFoXmXWM8iVBEQl7v+LAOa73h4GBdwn2AFf&#10;RQsB04hFVi7O1iAWmnAocHx0fQ2kb5nWQUJl99ZWDtS19df0dpdN91USZ7qWiTOMZcwIeqaPyNu4&#10;j8XopeN78QtTFDh5DXewRT3boh5u01hsIpKKHMcvDBAQfWRsGxHdQSd1MqhtVBI/+BicwzoUoniR&#10;V1u6h4QAH05hobZ3yQd7lO0NEpOJRWLmp5emEXg4dQW/ukZYZ2PWN/ErO0wsmzxBWupFTrUsTtfO&#10;TRRPvc9+P5IyMpQ7M1mDR/esMt9trI1tsoY59IEVch+d8pMU0CAdRBw4CPITB9xFwHWiMB1IDNh2&#10;YnG9eFwPDtuFQnQtzQ8sLYwuzE3NTI8ODDQWlsT7+HsbmLorafaGJgy+ie3ziGiy8ilUtkwQVAv6&#10;TtLnr0LBd2SCHyjGiuvkaTtW2r+p947ujcqeT6uhJjWvJbRzkrrXU7o30/o303r57Y0A7rkRwD03&#10;AriXlzg6oR33upQd03qQMQjCt7+7qX2biV3g4FZS91HW8FXRJFA6c10yfVEwfpo7yolpZYTU4nyL&#10;+QHBxNdlqxGNmwmdx1nDhxmD+2n9OzeZnzfiO9bj2kH+lQDmxraBi7spvXxtvOSa3ab5ulnLp8XY&#10;p97IrVrvZQX4um5McJOpZ5ul70Jg2oBzSKGq1Zt70vZ/vO/wpwcBd6VixTQKYLYl2o5VBq8ajN1b&#10;Tb3aTTzajF62Gzo1aJs3aJq0G1os+PiRIsIn3V7NerltlpcAJDqApK7WDC/FVuMim2e9Kut0YnIh&#10;b9/7NcMTRgeDmhM13sYoew8GlG/VLhx1oAH0JqKsx0fdUf5rKS1BHQe1l976nrE2gZnWPqXWXjWW&#10;rrWGTjV6TtU6LwtV7FOljDNk9UrVzer0HGu1HGpU7ethL5s0XjWovyyTtwH77UZeTUau5ZrWeWpG&#10;+RomxfpWhTCrYnWbCi27JgPnTmOXVl37ciWjLClYgrDK22eKPs+U3sibRhv5RluHBpgF2hh5+sXl&#10;Jrb1tKGxvIq/JOwgAQN+nkwTiWQ2m77K4KwSD9eRlzuTH7Y7TlcLj6lhpxjbS7TBNUYXwGsBRBhA&#10;gAIYmWuE2OH045MFwTOExAVK4QKndk0yAJhWAPs1sFZ4xekE1seu1+HnbOLRKhW8RT1kMQ7Y5AMO&#10;hhd+xlkEf1Cfri2drqGulvHXeMLR4OxOad9RVu9V6tBZ4tB2TO9aVDfCs4wYWMMIrWPGNmxVDgCL&#10;eIDL5t2xoIePWtKWM9zYKfaHGXYnKZanKeYXGXaHmc6cJDtMqOGsPwwVosVKM93ONN1M0dlL1t2P&#10;5ztX/b14w+1oA3a4znKQ5pyD6LStyIKLNDUItpFotptmuZdudZhpuRGluhWttBunepSsfZauf5qh&#10;f5isu52guREL207Q4u0tVX8/1XArWW8jTosTDcN6S847C4xZ3hu3foBwE2GGKG/G6+4mG4ItP+oX&#10;7O+lGIHw7O9N/md+4O92jBY/7TM/1Pgi0/wwyYDvgEHYoSrccDV2pMp6LGwjAXys21FW1Fl28XFW&#10;405KOzeufSelfzO5dyOhE7xYdhK6dhJ6tqJ7tqJaz1NazuIKzkLCD/wc193VyI4C09Zf95l9vuQn&#10;Dg+C9buo17nodWeE9vdVNsO7hugj4yNF0xVx8MS42fDUEucIR8hLqPhLZcUQGDQRqpIqrJf+wCbr&#10;YUCpUlZfYDuhZI6dMzad8W64YApdvLAW0UnWjul+7lL02LlA2LvELHcwrB+fPc/KmWS+qX7vmduX&#10;2DSf3z4fltVs5ZkC0fcTknd+KGz7TNRZXMZPVj5QQsJfSvI1RDEYpsQLvVVW4AXyqkGDeOoXEqgi&#10;668s4Q2iLuWnJfdGRyFIVcpXRuiV6HNHUUFnMTFXSWlPaVlPHa0wXa0QbViIuvIbiJyPnJSHnKSX&#10;vJS3hkoYuDcl+TcQ2TdQuUA1SJi2WoyeRry6UpiUqJfgEydRQVc5ST/eKmgovwYwP/8z2PL7KorB&#10;yrIBStLe6vJ+GpA3MMUAqJSfjLC76DMX4SfO4J4VZXyVoa+1NN6qwwIMjEJi4lpHR+j/bQG8aFsA&#10;Mv8zFmzywXGEXREvxteuBGtbDIKx4flgpE0hwjoPYZMDgrTNRdmC25SgbEqXLHOWrJPRzjE499dk&#10;f3dOjNtRvjPQ4wT0al8PygHvha+mHh1P3DucEjqZ17xE+hwtJGxOFrHH63eWBi/ocx9W508ZU2er&#10;8JNV9Nky6ZhOPKIQjsmYc+r8B8bQB0bVCSZyb85ud0pzb1R2q//Zbt+To5F7OxOf7U//dX9E8LAb&#10;dtnmDTRlnheUbEaV4pxT8Y5ZBPt0ELx9KsY+CWeXhLdNIVmlUCzSyObpBPMMvGkG1jQTY5qNNslC&#10;GGfzMM2Bm2cjLHIQVtm8KsK2ubPmmbOWWR+zQH80vgs2uSDg4MdxniG2L8HZ1eBs69H2NXDH8jmn&#10;4nGXgiG3gg6vwlTzaEdFNyUhG/AtIq4Q9EwxTEwvx9i1tLFhaI1Euj7cvdxhX+4uAwcM4IwOXC8D&#10;+2hgDwFsL33YmL9kz52z5k6X546XZw+Wp3YYY+vkoRVMN3WplTDbgJmsQY1XLQyXzA0WzfQXTHTn&#10;jHVkvmtNG2xKHmhM6atLHWzMGmsvmOkrRbyrwU40UGZaaXOt7+qTptoz0EPF1Kka1lLTFq7riNp/&#10;sjIKHKKv9zCnm6gDDmqPhd1mUzfWOdzNA/zKwevEquea3kImMZIuJbdMMv6klfytacF3mhkiJoXC&#10;ukmP5by1jd+WFneyiCvA3s46bv6AtnjOQZ1tIHc4C+y1Oc4GYn8Xf8TLOI045cBP2Esgx2u8lNQg&#10;V1uYD9tYsAXXHq7O7y/Pgi0vDPdn6pcP30f+nBut+wM8H/kjP3k4n0PO0tE64WCdCLbHXNwpl3ds&#10;/MzMF2uzN0yfs0FmQU5BuO83mY273I5N7iiTtUBmr8xRNwq70C+ju75XePMMFqdkWSChEXtPyMnW&#10;Mfv9GPdwGzjdOthZJu0wcacbZPBn8DZ9Zm9l5sMe8ogzw+eAM3fAWdjnwPfZSJCzLez5BoYnR38U&#10;wMc3+Z8/CtSf8Kn0/RS+Z/0p64jzTfCMIHjK+cdZ+ih3/ym7y9P8+Gn+IrgxOJngCO8P1jcaGBz8&#10;GAHMm+qfqV8+/KMFj4GvfsEjBF/aARu+w0XvcxcuWO+A5W6A0Qww2s6XhzZZKMbWQekw3iCk4aFB&#10;wi2lsMdKoVKqITCVQCtF1yijkFrvoqHghhH/qnHX0qVX5WTPOoRVLto6F29fSHYpoXmW0/2qGW/q&#10;mIG1ezEdJwldV8mdH5JazmOrDiNzd8OSdsKjjhMjTzJCritDgK5gYNDzvNf8sFfjaEB/u81io9WJ&#10;3eW9NhzKmkhlzOThpwoRYwX4mVLsaCZ5OJH1LpLb47taY7FcrMUt0div1Aea3YC6qO3UxJXQQvbb&#10;tlW/AeLLzq2Q92tBnRS/MqxnGsozHu0bhw9MIgfnEQMa8a+7QLB+HUif9iWfNrhfJ/J1NyF0BBc8&#10;ggwaWnjdN+nTPebR/s61ZfBVw4hv04hfA5/3fvXjfrUgE37V82/q59/ULgbWwN/UwAOr4AGVi/5l&#10;S36VGP8GjE89yqsW6V6N8qjGedeRfRvpr5tIHjxhyfCtW/GtX/GuobtXUFxKCE6FPP35YxrnT/lU&#10;+n4K9lXRR+NLcC/lB/5+fAjVp4ruV8O3vzcWuZzpW0L3LiK7FWCd8ngpIuxLKK61y16tDI9mukcD&#10;3aOe5lFF96qge5XxMjP7FjN886g+hTSPCgq4yq2V4t7MC9L1y2JFxG6kvN3K9jit9gL6gq/bfY4b&#10;3K+HXl3Dtc6QUkcLUvtT8vsjqgf9xoddbict0czUKGZM9nJIFf11HcWrluhaSXbhJXD+B+HtVf0P&#10;/DBeQfEu40P1LuEdkk8B3bsQfBW8g/SupPuA01hD96m9KQZfS/Gt5b1Ynu2u5v2cSKsb8gxOldd8&#10;/VgoWEAoVloiUkzQ78l3b55/FyJ6J1bmSZz8E7ANl7gfInw3VOB20ov7qUL3kwXuJj67Hff4u9hH&#10;38Y/uQX2+YCr8qQEqlSkm3WU2g3U2oxhjRbaLQ6GIBUmalkqEmkQkSJN+QZzrUp95XJdaJmmQqGq&#10;dJaCSKrk83jhh5Ev7jnc+oPN7T9Yf/c7y+9+a/H1r82+/pXZV780+eo/bb/njdvf+ZPjg89dn/zN&#10;68V3r8XuBko+jJB6HiMjGC8rmKLwIh3yIhMixCddQQh8ohyYbJyCSKGhVoKqYp6JPoBbPCXPconv&#10;t2nTe8w5Nn50DTeyThoH203KJMgGeQJcBAE74OIWeRL8UtgiTG+Rp3cZs+CjtgljR9jRK8Rw/Svz&#10;bHWZZMlnRUriZRq8qpmpkGcFWmKZ0KfZ0Kf5kGeFEIFiiGAx5EUJVLQYKl6sLpupLBEu/TxVX2k6&#10;M3p/uucKN3lGndmkTnGo05vk6W3i1DZ+cgs3sYmf4BAnWKSJZdL4zsoicqQxwc3CU0kiVE0hEiqR&#10;oiqeriKc+Y9kKf9AttI/oiyUpSLwfw+4fS7kRbGaFK+AsYpkupa8v9TTSD3oaH7CAW6GMtm7gp46&#10;XKdtcigrK/g1DpW1RmAzFreWF3YY89vU2WP64iVz6QgzvjHWXu5pE6cpFyL1OE2FZ+Kz5AWyZZ6U&#10;qvK8by6/dLGqMEiBqghIkapoibp4mdoNqmIlyiKFEKE82WcZsgIJsuIvH37fFfH6mjy/hX/PC4nm&#10;wLdW5sAvpjM2kueAT1eB0xXgkPZhh3C6jd2kL+yDn8aEsa21BTrh3fxwJaKvrC7K3ezun21u/cHp&#10;69+9/OrXzl/92vGbX9nf+qX99795I3InSOx+qPiTcJmnsfLC8UoiycqSKeqSCRCxZDWJbC3FfEOl&#10;An2VXH0I2E/VUkw31kox1+uLDz+HTwE7K5d05B5+5pKNO1vD7jORhyvoHcriOmb6YgUPbK8ATFSF&#10;l3WynmwEVChDRzbPAJKmKpoOFS7RkilUEStSEgZfaamKcIWqaKW6aKWaWLmaaIGyMK+mtYoIb0I0&#10;JME2T1kkTVGgxEAp10A5QRviJvY8ycqE3td5TSV/WKYd0tDHq7gjFm6TDudSFzcZiC0mcoO2iJvq&#10;OWfjgE3yPnoE117SEO4WYaDwFrw01KXz1KT56rdQVbJARSJfRTRHWQQ89dkqL3JhwrlaPPWbpSOS&#10;oSOcriWari4bqShOqMoB1tAn9On95ZntlWk2ZXSXMXVA/wcBvM6c4DLGN6jj65T3bPIYDdG9wxi/&#10;Ys2Cv5fi9GXSNCRy1cSKeWdWIFvxaTr0SSpMIEvzRbG6SKmaSLGGSL7Wi1ztFzlaQrnqAvmqzyvU&#10;RUtVeP9aUaKpmKwqE6ggXP3G9QQ3TR3vAjYou3MjlV7OcTBIvgEsUUHS8es/hko9jlV6kaUnXWIO&#10;qbNQajSFthopNhtD6q21yi01842Us3QVUjVko5VE30g+9RC6Hygn7Cf5/JXgA+sHt4y+/av23z6D&#10;/eUPWn/+tfQvfqHwi1+o/K9fGP7tN6Z3v1D/7k8WUk8SPO1WEO+vtmgXW4wDFuGYQwYvBOx4/zZ+&#10;9hg9/D4nONNKNU1PrtRQuVILUqUs26gq16qm0KyuUK8uX6UpD57uPB1p8NiydHkCuFTzf0eZlky5&#10;tixIhY5cmY5ctppwpjqPLJhItoZorpZ4nrZEvo4k2AfJ0RQDRz4Ogjuv1OblOf9UAOcZSBTpSxaA&#10;Zxb6vFpXrkiDF1keryYep6c4lBFxsYo6ZiIA+kJvDC9KvtxIrVRLJQsiHS3+OFL6+wzdWxOJMhdT&#10;+gBJGcDeBXiFb7+/xt3mhcPeAPYB/B2AwCuL+3Hkh8EbLrG3rnDfXxPuAMS7APEBQHoIEHl8wD24&#10;wt6/RD+4QN2/QD0EuUQ/+oB+drH4DECIAHhpgMwrlMVLm4aWARCSAE4RQCsASDlgSfp6QfpqTvJy&#10;VupsVpQ7+A1n6G/c4a9u+Bpk/d03IBdwQZAr5ItrNN9lSgIEaYAkDRBe8Bwwn/8ywU9+KoAJt0Au&#10;CF+dkz4DuSB8zasHjH7GM7hwYQAuACCfAMh7AOo2gLoFIG4B8NvAwt0P87cA9DcAhpf5+Sa38/0P&#10;6MdX6GdXaIErtBAIuAdeoWL0QwB9H0Df4cX+Ir4BEF/zWuQ3APprAPvVFf7rE+L3q4v3DpmGi8Nm&#10;nnbPJB4JKgi5qEsWSz4rFBdNEBINExINF5OMExFPEBKOE5dIVlDMkZVJkZaKkxQLFX/hLyniCZH2&#10;0lENNNOLgEq7Cz7Qf/SdhLKUXIS/5VBrEAMeukn05GL0j6kwgKUKLEudEp4dIm4fIXl1jgHsoxul&#10;fRdYvAcgHvAENl6EN2/gGSEqARQtgGYAEA0BpM7ZtNrBe1nu4P3V3q+obZ/hG3+Lrv0lpu5XYIfY&#10;9Ad6x19Xe25tDD9e6320MSh8Oa+y0iFY7fnv1S63u/yhvYEalc4ycdqPXst990r4r9ZPP1P96/80&#10;efAnF6k7IdpiRe76nTEvG4It02xVXKXu+0jcCxb728uvfxEp9rcOV72+oJeLGRGLiT7zEbakOOul&#10;OPvhrLCkmAQR05AHVin39INzh/CUK4BxvM7ew50dY29+liKBHfzpFnn3eB27t2+UVPJ709Bfv6z6&#10;lUvT7xzKfmuR82eb/K8dy76wyPrCKFnUvcomc6KPBSBOgaCiwW+l9PXcQgYQ1JUTgHYNyIZW/Idx&#10;/F9eVn73svKvKm+9YltY1P0dMvtk7RiF2dD0yBN0zvncIOxPmq4lc2jMzmlSeru0qN2jOzrKcq6S&#10;QrYiT60UJd3FBR3FBZ3FX7hKinlJy7yWUwhWVImAqsdCNaPVDWIgOsFSmv7fi1t+I2VqGZaf2j0T&#10;1tQf3NId1tkbPTiYPDGWMzdVjFyswCOriOgSLKIEjyzDo8pJmEoStoqKr6ESaujEOjqpmkaoIuMq&#10;KTwfDK4FtyxALuQtzJQil2oI2I8CuIlEaCYT/38UwF1UZiEvhg/evEwoQ843oPFNs2RFLT85OV85&#10;ET8FkQB54deSQh5iYq5akvojoY7rKWYXueZHcdD9t4JnYQIXYc/3Ax8D6cqnycpbcZCVCBlmiMR6&#10;lNRJsiKQrXGconOVZQYU2gDFNkCu+WmCBjdAiuL6BGX7/YL538d1Px/V+mxc/yuk7UOGjyQ7TGnJ&#10;VwQeCmMXRgFEFMCmAet44BC+0hqGeKuNe2u015IJEN4B+5hTfA8tz59VFATQJ4FtHO+/yvaY1zvL&#10;13ucq13O+cYqcLgFbLM+rJF4/4i2SwGOqQBrFpiv2ih05CZrrkRDubFKm/FKG1HyGxEy+7Hyh3Fy&#10;B7E8DXwUL3+SAD2Oh+xHy22GS+5Gyx4kQg4SlHbilQ+T9bbjzeAumg1QyQaIVh3EvFbRoQrqVKFo&#10;V6Jgli+nmy+jXSBlWCRtViZvVa1k36juBFKrbFuuaFGrbl+palsMtciWM0iX08tWMinTc2g29+g3&#10;8xmy8BuyDOg2823UcSuUt0h+rhV1B5r9Qi/pqWqqpG6SisG7xDRghQbssY82yedbpH36EsClAqt0&#10;dlt3PFS3SM26TtO5BmrfAHVqUn5Zo2ibI6yf+FQ1XVSnTMk2R9I8QfwfBLD/jQAeswtKkIKlmFk3&#10;Z6VeHnIppPn5yW7gfDvO3zvE3mEor+jxL/7N/rFojIqB6Zf3E2Amocq6b1V1S139XkM08qxfJWma&#10;Od8WCpaFSf7xC5mvvzMXk5L/4mvDewIRMBP3F4pxKiaFRq4JCsbVFn4BT5UTFc2ipPRdvpPyEjf8&#10;7j8fPb2rLi5gevdLBR1pW0MJvSR7t5mcRES692VnAinJvM7sGTbRPUz6ifYfP3MTkIT82+9Nbj91&#10;UFB58t33pfV17Yj5RiyyDrxM8FiQaixPAPOKZ+MxdURsLQldhfvnVGCQlVgUCH+RH3YPXo9lhMUK&#10;3GzFTH/daNss4t3uBvZyl7C/One4hTzYI3APyDgudpg41wifrEPONxJxPMuLgoN74Afrg51yNAK8&#10;QutIeHCH/D4/0B+8YJuopFYqqWuZ3r/O7t9Yb1tZLcViU6YmIwcH7AvznIvy/GsrE/vay2dHe8lw&#10;wunGAXBycsS4PiBfHTEuTlknF+vcY9YcBdEw0d+8MNGCXmglYnnXPolURyKDNFCoVRgML6aTgunA&#10;TL0nzzB3yQenzKM9wvkO8WKXcnnEOjri0rjM90R0OwbRRsR2UsldNEovldZPofWT6D1EahuB0ETE&#10;1VOwFdiFMsREE2p8kgqnckgbXOo2CwecM4Arxvk5g7OFR1Dnh9FTPZi5bhLqHXe5e225gU4swcIz&#10;5ifixvrC+tti2mvfLYwQCVNrzEXO8tzuJvr8fHnvnEXbZYC/jgZolG4qFaSXSBgmYZFs8voR62Sf&#10;drJDOD5gHB5z1nZZ8GXKCBHXRwJfEaWLwUu2/HMB3EXGdd5EzYIvvINO4flvBrUejWzFofsI6GEC&#10;coywtETH0neW9883trfIO9uUtXUyioYaQs+2o+a7aaShdXbfOrt5mVKBXSqce5853JnWU1/yrrVr&#10;tmdlbZ67Nr2+hQJPPWmTMrWMG14mDXFXWxj0ejq9nsloWmXWMcnlREQFHt5AQfPid/8Zn0rfT2nC&#10;oW40PLl/hT7IYoJtD4Nnr0e4LHCwAYOoQy21EDBdNBI43kfFvqfBEcwlPGUKtdgLH29ETzQvTnaM&#10;vu9qG+ttnptsJ2B7GeCsYnvwSxM0JJlLOtymnW/TjnboaxwSmo7mC+BeEqYNfAPQiOB0gW/IDjov&#10;EBk88loMsgS+UIdF9RE/EcD7NHDSqHQUirAEJyIpbDr3gLOxt7LGxTFXkavrFCqbgmHip8mId3hk&#10;Nw7ejIHXYRFR3e0x/V1JIwM50+PlqIVmCqaXRX7HZQys0PvovHDM4VUm2GnDY8DTxLe/P3HAIF0E&#10;XDcGN0AgDdHo/Qw6OF0tZFwDHlGPXxxaJQ9RMQPI+cHp8eGRd+2NjWlRMa8tbd9oGycZ2VQ4evd4&#10;h494R/U7BjZovyyVN0t4rBR9XzHqqXKSjH6GhnWmvkOOmVu57etpnyykXwExuGo5ppGT1LmR2rWR&#10;2gO2W+l9YLue0s3vb6Z1c5O71hJaKSGV7PiWzZROsGXFNm0kd+xn9R9kD3womzwrHN3L7ANHuIlt&#10;W6ld4Phx3vBV8fhR9uB6Qhs1uBLjW4DwzIF7ZIPQQqqWI+rYsc2bSR3bKV1byZ3gNpy4ltWoBmZ4&#10;LSu6ERzcS+8F14LspvXsZ/Sd5A6DHXAzcJtJh8Q6Ffc6NdcWY69Wc892S2+wrTN4WaxmmSGrlyCq&#10;3mzqPuj8dsYvftwzqsHoVYyQsvNnD/T/7Yug55BQEdV4Gd0cVYtKHad6Q5cWI5cWA6cGLctWPetm&#10;XbMJZzdaROSSj+fUK0d6WhKwuACQGZud7+djy3Axjai39c0Gcdlyr0c863HJk7Mxg9kGsaHSryot&#10;E/Ap/Tv1S9y6GWzRULFnaqx9RG1aU3V2q4eFn4oA1B1mEaFnl2PiXGbyss7EtdHYtULTIUfeMFNW&#10;s1zduEHPrk7LpkbNpgHm2KzxsgHm1Kbj0arrBp67cphNgappAcykTN+62twpV8UsW9EkS96gVMUM&#10;POwBK893Nj5DNt6ZUlrxElpvRWHeLzQ8JY38VJwC9Lzdzf1t3ENCi6ub5haGycRRMm6SgkMwqMRV&#10;xvomd3dz5XSDcLUxfc1tu1rJO6eGnxFdD+a1LpDqAF4DIKkDJCWApACQ5QCy7BVC+AopcYlSOEUq&#10;HSE0T9DGlxSH6+UQgFMHcEeBjYXrdfz5GvVohX6wyjxYYxxyKIdcLC/8jLvEC/FiIy/WsACD+GEe&#10;tdMwzEyqXwmv3YpoOY7rv8yaBMpQ5KB6elQzJbqOkFDFqu6+WsIAawxgFQVMNu9WRa2kvNxKtjtN&#10;tT6KNz6KN73IsNtLc1iJtYQH6sy8hqHCtJdTTdbTjbiJmkfphkdJ/Chbo8Mkk91YI1aoJi1AZdLm&#10;+YydMNYHsh5nsp9hu51iuZ5gupVktBWruhMD3QVvZpI0TtJ1zjL1jtN095K1zrJNjrOMDtIMtlN0&#10;N5N0N5J47Vay3lmO1UacDsZLYtj0+07tvw6Z3EJ5iK2Gq63HavMdMF8A8+0vuMgL+U3S3UvQ3oxW&#10;B2/nQMAOuHiWYQyOb8XAuBEqH2GFK7GjVdgxWpuJNofpgRd5mWd5lYcZjRtJLYywmtXIlvXYzq2E&#10;nr2kvv3EgYP4/sOEDm5Q1kFowoeocCDG+yrChO0tNWv1XbvuH7ss71QZPYhTuptmq9Zfm/luuqNh&#10;sXuYPDI1XDRXFgePj58KSSqwC7ORd4ZIuiirhEPkYxRUU0UMMx/bZz8JKtUsGIjqJ9cguEXTSwXT&#10;c/nT+KRh8quyOcWgpkdOhfcdcwW8i/Qye/y6ERkLq1lzy28aJzyLBxI7FzvQq9XvEWmN795kNpj7&#10;ZMgbBAhDPITlvSQVAoQlvEXFvWXlA5WgoUrQEFWlUE31CBg0SBP6VgMSpC4XoCLpoyzmpSbmrSbp&#10;qw8N0ZR/A5XwlhVzlxB1FRV9JSTs/FzQTl7WXQXqraH2RgsWpK78RknBV0HG68YB+0JkX6vc2GUQ&#10;NUiEklyIonSQktxbeSl/GXEfaTFv8Rfuws9dpES9lBXegqhCQmDK4SB8Gw0+Vl3xrZyoq4qMt5ZS&#10;kI5KsAYkGCrlJy3sKS7gKivhLSniKi/rBVN7o6rmr6MXGBHVOPKONjtOnX+PnxvDzYxgPjI7ip0a&#10;Rv1TfjFnV8DnJwJ40bYAbluIsCvC2JeA8BywXQnGlpfwGVxE2RYgbLLg1plw62y4VT7cqgBtW8ar&#10;B2yfjXaKRzq/Rrm6LIe472V7bhWZcUuVNuvFDvqeH4/d25+4ezQveoExOEV6787Fr47lr4zVbSEH&#10;L5hz5yvjW6SBcw7qgIneImG2SeQjyvIpjXlCQR8S311Rm44xSXvzLjuTWpvD4tyee9t9t49Gb++M&#10;f3Ew9f3BsOhumyZPCdQlXxQWHcQXUz2S6G4pDLcEulsM3T2C5hZKdQtmvApecQ5mOYQs24UwbcOo&#10;VlEki1icWTzGNBltnIo2yUCZ5qLM85CW+SirApQ1L9M1wu6HAN+P4b/gIj8gmN/nL/JB2uQTLQpB&#10;wMfO2peMuFR2eVTX+tUVBTYZKfpCpV2hyq81DKKk1QNfQPwsPcsqmxErtFXwdM0NtaKnutdIE3sr&#10;szvMiR3GGHCAAg7RwDEOOCUBZzQep0zgjAEcEYEj8AcV5noXebm1dLY+f8yeOVqb3lse36aPrpOH&#10;WLheOqIdvCXGTtWiJ2rnBiqneyrGO0pGWvNGW/Let+XNdBXO9xaNt6SPt6SONSWP1MUNVkUM1YSP&#10;1UePtca/60oDf2yu0sf2tjAbLOzi3Hh9fWNKRomtS7i6aZCcQZiiVbqERe49reQ7utnCttW31ZPA&#10;n1dyRolPpOwcXkYg5/HA8cEJEwOwEMA6/GJtdpP6bp05sb0FB2/amMzp4/V/LoB5H8pcBAg4sr88&#10;u8uYBltw/FNf+ykfze5P4If8HvxYAxjcEvzEB/n0sR855CztsDHbbMwOG7W/hjhkLR2z5s9WZ89W&#10;p6/WeNwI4NnztflT9vwJe/GYO73NGlhnDzFWZogrBCx7rxu+7hDV8YWY1xNYkoh+loxRmqCCH0w/&#10;qLsHc3oAMLH0VSziaoMKHC6frKF26FO8Q+LObtJHDtmT+5zJffYsyB57YY8NHglibw1xsYO/2MSe&#10;/hgEDHLCQYKLfIH6cz4a35/wg/H9CeuIiy302Qbv36DA+QFnCYQ/S3y/+3O2GZN7KzPgxmD/ozkG&#10;H8UhjWxQ3+8uT4OL/C35k/yp9P2UT70vuHiwuri/srDDWthZxxysL16xR3nhv8ttwErPB9b0DoeG&#10;WT10T+u5pRH1PSxF2rRITjtFQSHAWMGr2D2v0S2ryzN/yKto0qNozq0I5VJMeFmyEdDK8W9Y8aqm&#10;upYReZKyCONWhHUrQTnn41x4Eag0z1ymVzbLP2cjOG8nsuAooeAkI++6PBfozAH6oz/0eV8O2QMT&#10;r65H31xPxAGIXIDRAGwOA3sTZ5vvt1lDy7gmBrycPZ+/P5+xO/CWXmKKSVBEx4gwMkWXs+TRIcr9&#10;FpBePYsF2xiqWy3tVQvSshzvUM7wqGQHVrGDy1eDC2iBWVTfDK5/6W5AzX5g3c7rarZX+apn+Zpv&#10;7UZQM8OjmuFVQ/Oqo/k0Un2bKH7NVP8WMkhgMyGoAfemDudfhfEpQ3mVIN0LUG65eK98ok8BzbeA&#10;7pfP9Mtn+ObQPDMp7tnEl4VklzKa2w+ZismupYSXRXjHAvKrYpILrxAvCNine5Qve1et+teS3PnF&#10;en/Kp9L3Uz7q3p9szw/8ZfjXgtD9aijeleAgwb1kLaB69XU5zbOUXwOY4FzG8Gxk+3fxgoA9W5he&#10;TUyvxmXvhmWfumWfGoZfJdm7kOBVRHSvwrk24F614107CO5NRO9y8utM0psIfJDnZkYg0JkBtCed&#10;VASdNDuejEudzD88WxC6mJO9HNc667c6bPE+qExABYQT/IuIXk34l21kl75Vr5FljwGSczPhVTXB&#10;rRLcP8mjmuJVS/XmTTjdtwHs/EjNR2jelQyfIoZvHt07/0YAl4AjdJ9qum8duBOceyXBs5LkXUn1&#10;q6EF1DKCamkhlaTYwhZb10Q5aLSETKy0RJTki3h54WwN2Vi5p7Fyj6OkH4RL3A0Vuxsh+SBenhe5&#10;myr1NFn4QbzAnUShe2lij9PFnyS9uB/77PsMiadgJ+bpregn34FrU0QeZko+y5IRKNdVrDOHNVhq&#10;F2rJxoo/Dn9xO03+RYUepEZfpd5ItdVMu8NKp8NSr9Vcs8lAvVoPmqsll64pmagiGiX/NEjsnq/A&#10;1+6Pvnx1/zP7735v+82vrb76f2n7C+g20jVRF+6zztzBs2fv2dS7mdLpsGMG2bJlyTIzJI7jxBwz&#10;J6YkdszMzMzMEDPbspgZbJmZnTh1q6zuTM/eM/e/c+7513rWt776qiSVvgJJfvy+7z8//uzvH30K&#10;8nc2f/mHx5/9o/0Xv3X+5g8+P34eLPVtlPyNJPi9DE3pLJRsvMrdQiONLF14hMr9PAuDRH1U4aOH&#10;AA17KSRssqYglcuZWaGMgO2+YEFAGNxgTkrs7xp9HORnB8yY3KBMHfGwG/SpZfLwgXDxQox9z5kD&#10;2PNDEb4FpsgElbsleqpVJpoZGlKJ6rcKjZVytO8XaEuV6MiW68pX6yqCVGmrVOiopMHu1z8yTEDI&#10;u9/+ssz98dpAA0Cdes+Bsj2v8aGy4nusuT3G7C4dMsEbjGkBdUwA7gNvfqSlwM9Ky0FV6pUhMgKl&#10;kq6vmqOrLEFSyRUq5qqjnK2lkIuCyPsVuVpy2cj7maj/t4Abx8t8V6GnnK52N0bper6peqKuYpIZ&#10;Yiwj/IwwxhttF2OGT1YoO3ySkLUo4uCEbMwqe26Ht7DLmd+iTG4TRzfmexmdFTN5cZGGaqlQ8WZE&#10;nj4sDy1fgLySnTqKBfqK+fqKeXo/a+B8PYUiPcUSPaUiLblSbYUKHaVKXeVqHeUqbaUKLYUiLaWq&#10;h2ZON75lNZUBPOwBZ26NPXW6TRYxxjZYUwf8hXcreGCdDGxQ3m9RoKr8BwzgWAh82DjZoZ3u0453&#10;Keu8qR3m+HhFYrgxLFpbPgJ2O1T6W78bn7r/8FuH7//J7pt/svi3/2H1+//L5tN/dvj639x+/IvP&#10;7a8D7//wQubHSLh0rKZ8krZKqp5amj480wiRZ47Of2T4Wgde/dyD29kAMPGAgHLBXLrgE4BtzpmI&#10;uMNaOBERwd9pu4zFI87SeyHphDIFkMcGwj1ewe/EImUqHulUWqEL9VXKDFRrjeFVeioVaDmQGj3F&#10;ekOVOgPlKn3FIrRMgbZMqa58lYFyrbFqtaFKMVo+R/N+trZinjGi8JFJsLpCa3gQIGR/YNH2ydhd&#10;BvZkmXooIoupsyLqzJYAtyskrNCnN9nze9yFHfrkOXsBEOH5Qw2lzx1fgUfWUC1XTzUfPCh6KlAQ&#10;MFoJPElyULLg0c9CQ1HgOYY/2980Y9k0Q/l0HdVQhbuLWbEAe+GcN3e2ht1dnhPR3/5XAnhbMCug&#10;DAlob98f0ITkgXXywDltJPYhIt1UvdBUoxLEWK3EQDnPQD7TWD7HWEFiuwv05fON5HMM5TL1pTLR&#10;d7KQd0rQstlqd8C7TYGhRv5Dg9RHhkNZccDBMrBCPaDOdSW9eW2ATDXSyjLUCpO+4fXDX6Jgd+OQ&#10;99MNFPPNlEtNlCuNFOr0FWr1FQp0ZPMNlUrM1Eos1UssEAVmGllG8DQDWIK2cqy2UiRK8aWGfLCq&#10;jL/SXW/Z295S1wNvfx946xubP/2L1Z//2eHWVzp/+Wepf/hE49s/uOjBi2NDGvMT++uLtliEUzF7&#10;lYq5WGUAWzRqd1GJr02cMbzAXLvF1qzdyqgBrdGmi2rT02zQR1QZahQbq+eYqqabwTJNYYXGV6LX&#10;AP5ftZAANtKABLAxosxEvdBYpdBMtdgCDoUCW6qD/VwjpSx9cK7+g/otAJ/ZTLXEBA7eiyqNEUVG&#10;quB4lqlytplSoYVKqQWsSE8+X0u2/gG60lKrwAqdbIpIeqQ/UZT4QYQHxIT31MlKL9sIuEzDY7N8&#10;HUSC8r0MtKzf3X8ssf9hpd3iYBzxHnMP4F4DqH/8QP7qkvz9e9J3ID8LYNqPAP061IJQr0n0MLj2&#10;HfHbd8Sv35O++UD7FmBdAzjXAeb1S+p3Z7ivDjGfAVTwIT8BtCsfTIVChN8RfrzAXwdIUgD+zrvF&#10;m2dz18/nb37A3oeiUaFMwsoAWQ2gaQIMFGSjof+s1wRIagBB/pJw/wJ7F/xU3Z++vj3+/cbId+vD&#10;37Lb/8Dr+vNK/1ebIz8czty9WJIDiMoAVQWgKQJ02V+QOGBIA3+g376kQ1mgfy2Az2lfndM/PWV8&#10;dkEB39FN8IUAnNyVAL4HWVLCD1C2Z9LnAPFzgPDFJfbLi6XPP1C+uKR+dkn5CnzIOeWnU8rtU/K9&#10;E4rMCVnulCxzSr5/Tr57Qb75nvzjB9JVVWDcNQD3PUD4CiB+BlA+fU/94pR2bY8mD6w7Y94+ig7S&#10;1EcoKkiZwBRCNFQKVZSK4JrJ8iqhMoohyvBIVY04ZViMglKksnKUnNxLVdgbpGa0tla0lmYYHOar&#10;ouCmIOupqhSphUjR1YqEKznJ3tZUl5dzeaiWEKK10OfOm3c5ZDqdciz3iPC1hTtbmJsnhFtnmO/e&#10;Y779gAV37AcAfw0ggFz/gPsJKhtMVYA0MHgI6GiAYQAwTACmMcDQhMw6SekCK30wcxOceWHP59yO&#10;Py+W/gO+8reU2r/gKz5lNf50Mo0StMlU+vx9/xuNuTQHTJZrZ5hF+iOlF4jv7e/9weL7f1H+p08e&#10;3Pijj+btALRUoJ50qImiv+5dO4Wvnkh99eCbf7X5yyeuX31SZCrX6WNZ5Wq1mB5BTA9eiHJkpz6j&#10;ZPm+LYh9+TL6R9PgH55mfGkSFNu2SD8DRMfHK6vMd3tM4JgJrC8B25SdFeru8f7S+pHcs+g/2ib+&#10;m1v9/3Kq+s6t6GvbhL88iPraJv62Y+Ydu7RvjF/9Hu5h/rp+dhcY5AL6Xgk/adkinwbGVXcLAWBi&#10;D0CENfzRKv3rpwV3Hidnt+I+fAA+HJ5urR9Ye7z5yjz83x5nfelV86VLlrJPHPEAmMYdWFq8vnfb&#10;ykD3hTbCT1PFS18zSE3OA67go6roB1P0V1L2V1QOlFcJlFN5IacSqAT3l1Fx0zJ7rfMoUtE44FFQ&#10;Ts4AoRYnKJqnpo/PhXf2+NXV+VRVBNRVvepsjhzoKiQtFZGxkAOmEytZlGoOrZbHqOMzQcA+OCKh&#10;nEEqpkACOB8zJxHADSx6w5UDlghgKO0tmdT4K5pIV53/pgCuJ1B6uMIizFwNHde2zJQI4E6cQNs8&#10;BIkM0lQKQiqGaCoESyKAjVStuoJdmLEP1+Itl1+qrwdJn7+R/xCjcPL6/mGkwlaE0sprZfEbtc0Y&#10;td1o1b1Ixc1wBfFL+MpLTfFLjc1wxHGcHpBuCmSYA6kmQM4DIN3iJEZ/NViD7i6/8PT2uOW1Hovv&#10;xvyUx1+ardXkAGsrgIgNrFKBMxK12JsSbMB9aXlQFw9g2oHdJYDZy8rwpCa6nC60AGIscMwHdlhn&#10;YvrFluBib/Voc/lkcwU43gVOti83eZdiKrDFAHbB82puvyl0NceGHavPiUELo1GCcPhqJHw3HnmU&#10;gDyK14Dsb6LmWRL6NBHKDr0dCYfccBJqPx61FYvaTzTZjn+E9zBu1oaVKiNKYSYVcNtKpHMVyqlC&#10;60kJyqpE06IabVeJsCtVe1ymalMBt6nSsK1UtylTf1QIf1CMtC5C2+ShH6SizJOQxsk6lrm61rV6&#10;9s16js1Gru0WXp0PA/ttgt/avhp9Et5j5lek9jBJwTBERqPSJ3BjfmqXS17n4y62mVuMuQ9CGsCm&#10;cWqbotQNivXs6gzd6pDOPwtghGOOglXiXb00BbMytMN/JYCrtGwHPMJCtQ2CnlhviuhbG6y9DeYW&#10;n7xKxm9i8SkuHjp//iZQBe1xW1nxk/8ZjTKz/ub2wx/uhhtYOkgpZdm4FNi6xSHNatyeh5hYWcgp&#10;2qlqGF67ZX7t3qNr0sh/+kuwkq79VzL2n0nlGT+LVjGvexpU/TgwRvVBvImXgZyFwj1zhXsP7l8z&#10;MITZ3/m9lI28RkdEyGv4D1MvLTDhpsIs162KyKWYF3lWFvG6plaffvsSZfzq4dNrf/pLZlFh6+Js&#10;ExlfvDRfRfkY/gsJ4FoaqZZBrmH+rHv/lv9aAGPLyXPFM/0VI83j+KGNLer5AX1XNH+4jj3cJm3t&#10;MVhr1HHGYvPSRC1utpFBAl8IfCD4PBLX+xHwOaEk7UwauLaMgAUBr9kWPquBSW7m0FoF7FYht1XI&#10;r+dyq1jMCgY9e3EusrfTu6LYOTvZKS3GvzAtb7h9io05POAAp1zgXHhxJrq43Di63CILSc0TPW0L&#10;462EhTY6sQW8CTAYtQxmNZNdy2ZXkvAdLFo3g9CNn5qmza7sME5PeUc71PMd+vk++/xk5eBkjbHO&#10;G6GROqHUu7RmKrmVTu2kM3oZrD46p5vGaqfTm2jUahqxGDeTPTNYMjvQT11gbfIPTzYvT9fXeTPH&#10;W7h3p+yDIzZHTJqlzw0Sp7rJ8034uRYWoWeVO7Aj7tng1/HIebip3LHupr6GuYlOCnaIQRpa5s/u&#10;HTDXjwXUbc4ElKKZ283h9XA4fQz6GItMWWXtHK+c7rPOtmmnVwJYtCvCCJhQqWAms5PN6uRDyZYr&#10;yL8WwIsdTOIVkszJTMgBc9hdHPagUDgo4A6wqb0kbC9+dpKOo2/xdy62jo+EZ4f8nX0+d501zyP1&#10;UbFNxKUaEh48UvVseoeQO7DGH1xm9nHwozwifoU4h+nAYdvItLdk/twiZwmcii46vkvIbuFx63iQ&#10;AG5YhgRw2ZUArmcR29hQLHLnVUTyr9tuDhRo+7dtn4Ajif3tZNMlQKu4zEYyvhaPqcYuNJBw4CC4&#10;DfgkbcTFWQ5efMD9AGwCwBpwyNgRzuHmuzo6K4vqy4p7OupmZ9rJxE4KoZuCmRaQODvcw23OxTbn&#10;eIe7usYkcSAB3E/FdjOIrTRCO4fefiWAO3nMHiEHfBWJAK6nEPsZ+Bk2jr1C3N5jHexzNrfYgmXG&#10;IgUzsjg1RcJQRQzhNm/rUHAAnk6HK5vbQraQPk/F9C/NtC1NtxCWWunkegalADMb09/1oqE6qL4y&#10;tqetcHasETwPlvkDfM6QkDeyAh0gSaRvH5fVw4ZSQ/+VAO6mU3uuBPAAi93JZDTQidUMQi2X1LTC&#10;yMWM1lIXutmkYRZpgcPA0EjdPX15qWlJ/i9S3b3THNxy7T1qnfw7nYP6HUOHngZPO0c06DolSemE&#10;/QAL+UktXE4nVdu61MKj3SZ0yD56zjODHFrCi6oXJTSvJLQuJ7Zspfesp3Wup3SCLdjfSO9aS+4A&#10;V5GCilfimg+yBw5zBvez+kF2wC2T2jeSO7ZSu3YzesFVIHuZfdtp3ZspnXvpvUfZg2f5I6d5w2Bf&#10;8KaO6J8/55o68iQabGlBJeLY5p3UbnCVxAH/VwIYXNzP6FuLbxVG1vPCa6adk1qNAjvMn9eauNVZ&#10;uDZYuYPUmj8rN7Qv1LbJRT5oeugJ5VU2dW618Rl8FjbgEtr4wKNAx8b2D9ccPrvjc105Ql43C2Vd&#10;ZuhYY+Jcb+rUYGrf+dCpycT6rZ0z700k+XnAtIsdOfrV6cw4sLp6Mj6/mFhKi69nRrX2Pc0o142o&#10;MEkcDWyZjx5sfFacoB2UYRA25F/Oyhxm5Lwl5Q3luSeF2Yb01A6TsMLyklYv50CVH+UsZREvUCbJ&#10;RjYllvbVVo6lBg+zNPQyNdDl+mYN5o/rjG1r9GwaDOybDJ0b9J1rdRyqdewrQQwdKk0dys3sCo0e&#10;5epZFeo/ydd+lIeyqtCzbTZ37rb26LB41mhsP/IstM85rNTcPUjByOZb1Qffa9jJGD9FPrZ67Bmc&#10;WtA0Nj1Bp84yyTgehS3mrG3y97b45+B3gI1FYKX7PTf/gv76guL+nmpzhtUByLo/218K+MVYEaAo&#10;Akw1qLoNRxegG53ijbfmTNbnHuwsOe2SXwGrHcDaHLBB+rDGOlvhHQmFB0LhoZh/tMaEQrzWcefr&#10;+Is14uUa7YOYCQj45wPze+UDa2ltG4ltWzHtq69axC9b1qO6zvOnT0smxTk9lPQadnXbwdz8KQt/&#10;Rhp7P1i+WxSykuCwk2R/mmJ7EG1+EGV5nu64n+7CjrKZ8dMb9kQshugKkq12cmwOsh8cpVseJ1se&#10;JlkcJT84Tnm4n2C1Em7ECUJjXBVByP5I0RuzlRhLXrix4I3pZuKD/STDvQTtnTit7TjtvUS9vWSj&#10;nUSDzQS94yyro0zL/QzL3TTzrRTzzWQzCZxQ5FaC2UnWY7Al+iiN2FwbfPDt6OMf12KM1mONwcGP&#10;iaC3E823EkwOEs0PkkzBb0oS17sRpQsunmc+BBc3o/XARbCzG2+0l2C8HWsAjqy80VqJ1N2ItznI&#10;8LsoSLgoLDrKrtxKrhPH1K/FtW/G927GdK9HdqxHtu1Edx4ntLxLLD6Ljjt+6XcY+vT0tfl5tNFZ&#10;ouFBqlm57h/fqPzO9sY/Bj9EDHVXjBNHazF9w7SRxeHypbJ4THTM6PPYtEfBD5TsVeScEMjXSM1Y&#10;LaMsFdu8+655914Vm5X2p4ywuxh7rQx+DZmZPUl7Xj9rHNMh411+61nJLc/Sr+2TUAmNgb34IsZO&#10;JXsvvHfRtbArpP5tau9Y/vB0zQKpcZGZ240JSG2y9sk2cUxRQAVIwXyklL2VNV5oaL1Col+hdSOM&#10;jKLRiCADZKgx+pUx6qURIsRA7QWIITzIDPnSWDNUXyNYVzMYhXgBh/vLK7pLSTvcummpKPcUjfQ1&#10;MQw1NQw31A3TRr5AaQRoqj1HqAZqqLxQV36OgIUg1cLQGhE6mhFKMt6aakHGetEgakr+t358evPa&#10;E9l7ruCgDvKVpPovGhGGhAeDrQHqFVrNX08j0BAVAmKAfKmHCNXTfGWACleW85STclZRctdBP9dC&#10;+xsav3gdUfd2iPXfFsALLsVzToUgi05F8w4FM7Y504+z55/k4h2Lfw3R4d8h2Bfg7XPx9tkEhxyi&#10;Yy7ZqZjiXL5gnQdpYMd8glMK3uUlxSuQF+q/Eu+2Vfx0q9Zotx2+3ye1N/zD3tQPB/OyB4t6BxiP&#10;nfmYrfmKA3zfKX3yiDm5RekVYdu2mFNr1LktBulYIDzliPepnEMa6YNwCeB3vWNknuL9TpcevFtC&#10;X8zJHwz/sN79l53h77cG7uz1IM66nwKd4UBj5mVBwWlKwVpIwtrz6BW/UL63N9fDhe1ux3J7wnF9&#10;wnF8KHCw4TvaCxyfCZ18hU6hAqdogVMy0y6NYZdLsyuk2pWQ7crIdhXkp1UkuwqsfeFHv/trsFel&#10;f0HwzkVktzKqRwXJtZTimLdsn8W2Tlq0Tpl6Vjoa1lv/cijIsVJXO1Ye8QpumqBi8uY23FVO09kz&#10;IL2nD78q2t8SMnYE2G3u/AZ7Yo05usZ4u8YYXGf0H4omjlemzsUzlxsYYIsAVerdZwJHLGCHCByS&#10;gTMGcMGCeMcGPvAgjijQ+B7hcgd3sYk5XZu/EsNz+wIolmiFPMZZ6qVNtxHH6nEj1djhitnu3KmO&#10;jMn29Mm21PGWxLHmhOnW5KnejIbGyPLaiNLqyOr6tLrGgrTMJNsnjvekECpwa3kVOxVNP22LBL1H&#10;uXCzDAW9NDnDNLhN1k2tQDltH/+w/KHBuQ0+D9gSQIFEyzPA8sT75bHjlcm9lenN1QXxOnZtDXu6&#10;STgVYyDPurr0bgN/sY47Es1vsyfAxfebBHBknz+zTBoQEvq2WOOnq5C7lahKsHOxRQA5Ei9u86bA&#10;QYnilfhLcC3IX0lKid0EF8FBSaZiSawqOAI+BNpGjNldo4DsrUHZIU7ES6diKPb3/coM+FF0KZ49&#10;X569EC9ebEAKdluwuMyYPN6n05izJCaJtrLTMsGxCSq7pf/mhl6CjGmGtFG8vP7Lhy5JNY0j21sH&#10;Fwe7QvL86TLlfBnKqg2+a8gir84dr4HMHG/OQWxgjjYxRxu4ow3C0ToJ5L+qkfzfZV+4eCDCgJ2L&#10;TfLlDg1swcVNzuTZBvQ/UB9nTzIPYP9yl/xuG3LDksmRTBo42xKhvieEApdBdgUzElYZIzv8aXAz&#10;cBtwYsEO+Dwg/8E3/4pd/vyeYEFS2lmS3/toBQsFn60SVvlTJ8JhYGMcEPYeEVsOWPPvjk+Ti/oN&#10;3It/QMff0MmQ00pSVAq2Rr9OcsrqflE26pc/4Zs/7Z0/71mAcysgPSugOhew3Eok0N2Kqe5QiCrp&#10;Cop7OcW9lOpeRPXIoXtkgjA8c2ieuQSXdIJnKiM0fSM986I+E+hPAt6GXQ75AYuxAD0f2GgDTseA&#10;9xjgHAsc498fYC925j5sjwNbb4HVVgCXstfuuldtddJseNStLKi6QUi5g43QIL9yoAW/Jrglz9lk&#10;9qHje1GJXaiEbu3EPsOUYcvMCdu8BYccinMSxz1h2S99PSh/K7R4Lbh4+UURPzCf5VfACSzmhVQI&#10;X9WJXjfyXzVxQuuZwQ3UkFZSSBs5qJn4vJEYWA9C8q8h+1cRfUpJvqV0v1KGfwnLv4TpU0D3yqN7&#10;5HDcCvnuxSKvsmXfCrF/lcivUuhbwfctZ3kUMT2LGN7FED4lv/Czvv0Ywsv6pXzvr6Xvr5Fs/7dI&#10;An//hmqeXynbu4jmlk92yaM+K2Z5VAn8mleet4v82wVXccAcr3pImXvVcb1ruf5VrOfFzBfFrIBq&#10;hn8j3aeD7tNN8+6g+TRSfcso/hnskKTlqERRdIQw+uVOeuyHxpeHvciLGfl30/CTIeTlsA0wEQp0&#10;JG1mpTFf5nFetHD83nK9p7ieUzz3Ca77MNejl+XVzPKuY/vUS2B61TI8a+keNYLAVhB+QAvPr5Xr&#10;28LxaWZ7t7B9alne+WzvLLZPLgfKC13K9q3gQG64bvVlJzuwgelfw3peQw8oI/jk054XC2Oq6x86&#10;p6F0XsvJv1GUi4MrRqvef6N8OxJ2M0r1xq+4FQW7EwW7Gw27kwi7k6zyn5CodOtviVe+lah2N1n9&#10;borG/US12+Bj0zSkivVUay1RlcaICiN4laFGtZF6gzm6w8ZgwN5yyPVhl4tVl6tl17MHHS7mzXYm&#10;1dboImP1XH2lTLRCupZMkrpUjMpPr6S/e3H7Lz4//MHt23/z+vGzZ9/9yenz39p9+o+Of/pHl8/+&#10;yfOr/+Xz7W9f3vvO89vfB939Pkj6pxeyt8NU5Zs93QEOGRBTTsS491sU4IgD7DF2eXPL5GGQjwJY&#10;0pFI4h32zDpxYpM8tU6fEtPGlikjG/SxC/48sILfH6gvfKCdgVSoMNIo1oUV66ukIu6mo+4WGymW&#10;6MsWa8sUoe6XaEKUIRVKtRRLdOEF+vB0HdVwDekQlEKe60NSYz4gWFpjz2wIl3b5S9vM+WMW5oJP&#10;2GcucJeG+JRxLnWcTR6lzfVMNhdXRgSGGaNd7l6L1ZBLQchmaCnm6qkWGqiD5OnAsrWUclFKeUil&#10;fJQyVJYYqVygqZSPUMzTUMhByudpKRZoKxfpwkDADrgIDoL9fLRStqZchrp0poYMOFKoo1KqDwN3&#10;uxh1r1hLukBbJgN1P0lTKlFXPslU7W3CC3JD7iV9GlgjHTHnD/iYi3XaHm9pnTq9TZ/dpUxtLA0z&#10;+uuGc2PK/Z6mPEQnGqulGalm6cFydZWhYsxaCsUoBbAtNFQuMFLON1TKM4A0cJ4uFAFcgJYr0YYi&#10;PsvQChVaCpW/UIpWSUWqRetobA937GKHt2gTa9xpEXtihTu1LZiHLD59cpMytk4ehbQ9e2qdN7Mn&#10;woPfT7bE2H3w0+GIcXnCBPaowBq+L/F5oim83Nag/qlRpq5Smo5cFOJmhPpN37tfefz0udO3f7D/&#10;6ncfefrFv1r/6R+ffP4bcNz9+meB938Ih92L1pCN0JT3gt2fLswA2ERgmQHFzWzzgBXyCW8J2GYC&#10;m/TLNfDTk3AiwB9yF8HPhVP6FMCcOR1pDFG9mait0PrMMk7lVqmhaorijVIt+TKkHHh6FCOkilH3&#10;y3XkagyV60xU683Vq83Uqo1hlfqKVTryFWjZMnBy0PLVZqgsbeVsM/QLVWlCRR7ApZ6SsScM0h4T&#10;t8fF7/MIW+wlMXVGRJ3cYM3tCcDPbiIf238uwgJr5E3sW2CZdIQfK/CweYOUK3ugk6QpXWgELzRU&#10;S0fINFrrpKvfK9RVyAcPh75ctoFchpFsurFsiolsmrFCmpZKlqFWieMDgAn+pJwGv+SAH77L1KFN&#10;1vgOc3yXAQF2wMVVLsSuaH6LP7cnXlpmju6LF3a5E0fUt/neVtF6Cmn6SkUGsDIjWLGRSoGRYo6Z&#10;Up6FSoE+FBSeoyuTqSOVriOVqSedpy9bpC9XgLoPni1FumoJ6nLhSKU3psidpZE98gx4gVzyiTVh&#10;Pi80FfMsDLL0kGH3rrt8/ptwhZ9yjFTyTWFZOtKFerJFWvdK1W/X6cgUom4Xom8Vou8U6Nwt0L2f&#10;rycLyWYD+SITtQITtTwTOOSD9WBJOkrxWvJxCPlEDflENflI5fsh8rc87//ocOdb65tfmNz8PN3z&#10;SX9RSn1KZPbrgOGGctJ4H2agkz03fCrAAGK8YKi+1OtJNEqpzEyv45F5vS6y01S/01Sv3Vy/5ZFB&#10;g61hmY1OuhksQUem+qFOvbVe7QO9MhMEeOXmQvHx6pXmKCgdggmixAgBJa7XU8uHyjODHVixKbzE&#10;TK3UHF5moQ52ikxg4IWToycPXkTFpqrgINhKRsC22FitzABebqgOdnKNlTMMFTKM5fNMlUrNVUsN&#10;VXKR0uBZlKMLyzBGxBohEmwM1qc6LwWLgAjL6yyLNYAXWujl6yPKTbRKjNRi1b8Lhf3jXDoSoHsd&#10;z6icLHwHCL47W/ifAO0rgPr9fwPaNxBUSfstQPtWMg4FyJLB9iplNOnHS9KPYAsuXsXUgvysHn/O&#10;sYy/BRDvAQQpgCANEGQBvPwVCgBBHhBrAWJNQAgHuCpQ9VmSzHs8FPu7PX5tpf8rXudn7LY/0xr/&#10;QKr9LaP5T6L+r7fGr+3MXjvG3n5PuQ8w5QCOBJlfCgPf+MC4DsG8BrB+/MD+8Zz29Snte0jZEu99&#10;wMtB0clYGQB3G9zJy8U/ns79E0D/E7D8/dHSv65N/MMl89sz2l8OyZ/u4v+8jf9yh/zjHv3eHkN+&#10;j66wQ1XYpSnu0eT2qVJH1Fun9BsA5zYgkAOYSqczPwDUH4BdGYD/1friv+2Q7h1zH10sp2ZHPdBS&#10;lEMoWerrhimpvrwr91IJEauoFqQE91dRCwSBqT6HwYJUYUFwFQnP4bBAOMxfXcUXSu0F81KFBaqo&#10;xirBkpVhsTCV1+BahIqLFsxKV1XLQOWejfa1eH+lhQ77Q1rAMd1xY8lwc1H1lCADMKQvCD+d4r4H&#10;GLc+UH48x38NsG5C6b6J1z4Qf/pABN/71YEgygEEBYAGA+i/Rhlqaapni3JnCwqH03I7o7K7o8ob&#10;A0r40u86Xv+p4YVif5R1S7BJsYtmiatOho26v/q1p3f/rPvZ/3SDXXtjoRZiIP9Y5jOdb/8e9dUn&#10;6K//zvDb31h991vv279L0vy++pFah7dFT6jr4Bvf2VhfZs6LpajHzNKXU3V59s8CvjZ9+ZVdzjWb&#10;yCeJddOC8+0LgEVlnqxwgfO1Q/okcCpaZhFPASC/e+FPaJ+/2KR/69v2u8e5Pz2Nlnn68p5NqGVk&#10;1asGjP7zor9ouss8jr5jHpo1KKB+AOJaCD8aePwR9lDbJ6EBs7YJAK2zu58iAr7Qf/kgqnFi+XIf&#10;ALbPT19mFfxk6flnp5w/BvT8zq/3t07Vt55lp3TR+QdAbtG0EsxFVuaJuqqHhrKnATJY+f4zhJKf&#10;hlIAXCkQpvJCRSVYERasoBqqoPpCQdFHQ/P5HRmnuyrPEBavbyKc5cx9I+tHB1eOWzirjRxBKYEc&#10;83Ygoq/zVXerZ1XJs/JC96oS34aqkM7m6OG+9PnJIjK2gkluFHHq+MwqNrWcQSqlEUDK6FCa6MyZ&#10;iRIcpoFFb+VzmjnMWhq5moivIuDqyaQGCrmFRm1j0H+GRgMXm2hQjugGmiQskgxZXvrPI39LI5XW&#10;SmM1kmg1VGIdk1DNwFWSlpopjLeMzceuqXfu2KnLB+qovoZJ+aFUg+Fwf0O1R1U+TrQkt+UUO85L&#10;7Y3X8KNI2HG4/OkbxcMo2G40fCtGczMGCbbbMfC9aNhetOp+nO5urMFerN5+jPZhFOrwjeZBBOIw&#10;AnH8BvU+0QhIf3iZ9ugs9fFJiu1u4mNBgs18jAW3Ony1pZJZ38AaGTxmzh9ianhlPqI3ZpvR1heN&#10;cQD7LbA5vz9bsVrgz0py4dTHA7tk4Ix3wVsAdjjA+93T7eU1AePiePf0YOt4R3y8KYCqme4LoH81&#10;A79dbI5/6IuiJz+kJ5gIU80EcTrCKMRGHPIoRWc/VmPnjepBjMZZiu55KrjDqLVXyidJWkfJyLUI&#10;5f1knatkiQ+Xw+2btWGValrlamblao9L1Z+WaTwpQz4qRVtVoB+Ua9hUqj8BqVZ/Wq1uW414Uo2w&#10;rUI+qdZ52vrAPUZOq8rahVNQLaxqGo9JCZKFFyIsa5CPu618y1G2pSi77geBjfoeLQZeb62DZ1wi&#10;R1xeZ+lbT6ZmA0KuiDDLIYxTZ3q5c4OAkA6wmeSiyghl3RYbf/CBNQjHes1nDVpuFRr2aTKm0bfQ&#10;SfImJdpOBfCncUoPXKXRxj/KIv5y3fjzW29kdJqMXSuRNkPuYbGmDz795JPZ4a7BvvqoUA/g3f6J&#10;gCueW8jx9A83sKz3DE7Qtnz0l+sphjYGv//a6rvb3jCU8t//1l1GzV9B0/6rO+m61jVPvHONn0ap&#10;GpQ9dH0piw6V1bL9080gObTxv37/9JpCMMLi5if/9ExN3x1lGmhm525s99jI1cbihY15KFLJzlLL&#10;U/FrVQc1o6awELVPPmlwUqt+cPu11N9hIuzGgpyyTfUzTCzSDB/EGD58bvLgqbFZbHLyABHXQSF1&#10;cFnVRGLR/HzxwkIDjdbGYdXQSSVETDF5sYJCqKaSan4ppF1JJpTil4qxi0VLCxIpC/0jBYsObgOO&#10;F2Dnyum4eja+Ymkkf7ChfaaDv4Y/O2Udb+L3VxaPN4nHh9y1Xc4CD9+MGa9cnKyj4iuI2HIi7m+R&#10;eOW/hkqopUHU0MGLi1RNp1YyqJV0Okj76nLHiqCFzwKvuJzJgYSe+ojG4tiqjKa2/OmRajpxUCRY&#10;2Nph7BwI6CLSMG68dXqoBTPVQlysJ+IrCIRSMrmazWkSCaE7A4PYhp/vxYxhGfNb26x3x7zTXfrF&#10;AevskHN8trJ9tkFa5faTsJ14fD+b3QjfVxUAAP/0SURBVMFiQHqSBeVY7mdwB5i8Hg6vk8upphGr&#10;6PiCpfGypbFBFn6WR6SJaCenq++OmO/2yKd75IM9xuYOgyWmzDLme/DjPZS5DhqmhbZUS56vIs7V&#10;MbBdq6y5HcHBxebeOo1Hm8AvdM5NNb0da2gdbiwbbGrGzTeSiZ1c3uj62vTK8jSXThLRN3e5UImu&#10;DfLZIf/kYlO0vzzLpfbRiD0cdo9I0Cbgg++ugoovJSxUkObqmdgOHrGDTepik7vY1C7Ip7K6uexu&#10;LgcCfGt0WjeNNEAnQUHATAJhjbt+unG4xzneYe3scpa3OIs8chdhvpGAaWHSwBOjgcNo5bEaGaRW&#10;Gm5IQF3Y5FPB2QOWT46pXMFM32RTbn1+ZHl2TGNl4kBX1vRUCYXcKBTUi3jg7bqYggGnq4lLaWKS&#10;W1lUSOXymN1cZjsHvBVTmuikdiYV7IMj3QI2ZHO5DHBEEvsrAdx/6FFsOng4QJoohHoithaPaSRD&#10;Rl8iifvoBCyXIFql7u4wjnbIF/tk4IQFnIvA47JEww3Mz5T09CQ31KW21FeM9r2lL1DE5ItDEbAn&#10;ON3ji1cZRDZhkoYZYhAGuLRuDg3czyYGtZFFa+PS23kMcPdawekl4sAzqo+KnecQOOsU8BAf7HP2&#10;9gW8VSaeRZqm4mcYJByfShUzRHu8/TPx1hp7d50jXuNQeORJMqYLO92EnasnYWqo+EoKvpJGANvc&#10;2fHorpaQ2rKw2rLs4YHy2SkoOPsqDhhkUMAdEvK6r/JCg/23Ij4IOA4u9jBo/TRGD5naSiTWEaAk&#10;25UsYrWQUrfKqOSTqrn4Rjahg0Xoo+L7cfPdU5Pdg/3dra3lqanR7l6vHj5NsnYqsfWqtfaqM342&#10;YPN82uH14rM3I4+fV2vZJkmhX11TCf0eVoJyKNZyrjXw6XgEmeBhl9h5n0zSy+LtrN6V1FZhfJMg&#10;sXE9rXMjq2sjvWs1pZ0WVs55U7uS0LqR2rWZBsUHgy1kiKHQYQhwUTICspvRe5g1sJ/Rt5PavZvW&#10;c5DZf5Q9CAIOCiPr6cGlC+7pEw7xMy7J1BfF6wltJ7lvua+rV2KawI1P84bP8kfAjbeSO8WxzeDI&#10;ZlIH2Ac7y9GN825prUaBZQjHJnPPJiuP5geeIA0WblVGjsXaj/ORD8FOtbFTralLvblro6U7uLbV&#10;2rvZxrvGxjNLzyZUWtPtm/uuX0gF3VBLVTUr17drtnSpN3zcZPxozP4ZLShEEP6SGeQ3E+CxP94D&#10;sMkAkSKu7WYm1XPj2zABVQ0msVXGiSO+jbjE8eHQtnzLxGSdsAb7rIXITlr22GxKb6ZbUpxPwnDP&#10;ApW9MYGhDk1gIl/G+to4OahpeSjAw+GaSUhUNlqzQE8rC6Wep4MqNTSoM3vQZGHbbGrXYPCkVhei&#10;Tt+h1tCx0tCu1MCm0OBRkbFNiemTAn2bHNSDPJRVtaFdk5lTi5lTm5lzJzgD5m5NVl6NNn51ti8K&#10;HwZE6zi53jfUu6Yme0/T0Nq5sWdo4+hwZVe8ssk5OBSsL2OP13EXa1PASi8grAA4cR9o3u8ID89x&#10;uudYxAeCBkBBAEwEwNEA2GoA8+qLMUsLYBoArIcAxxngBlywQ49pr7aJSaypQv5C5wZl6oBLORUJ&#10;T5aXD4TCHQFji48/3aQAB3Rglwps0IA15js+4wOBulXRe5DXu5HWKYpp5L9qEL1q3o7qPkgcOska&#10;F6d283JadzvHASoDWOYeEKdFA1X0jOfcaPuVqMdHKXaXqXZn8Q+PYh4cJdjupDhSXlpM++ouBhsx&#10;YqyESZbLiUZr8QZHyZaHCZYHiZaHSVb7CRbrbwyYzxE4dwXBK/31GPO1WEvuS0NakDYr1JD32lQQ&#10;bnScYbWfpL8Zo7URq7OXbHSYYXGQbr6TbLybbLqTaraXbgGym2a5mWS6Gm+0HKMvitBdizHaSbLY&#10;S7HajDflv0KTfJUXnt3vt/x60u4mxR+2EqkPrjpMt95PfbCTZLYTa7yfaHKYbLaXYLwRpbsagV6P&#10;1NmONThIMpWIYXB8N95oJ84QHIRIMBS81sJ7q2HckYJwl9PclPOCko3k0uWoytWY5s2Y7q3Yns3o&#10;rq2o1u3I5v3oqrPY9PdxEe9i/U/ePNl/ZbD3CnUcDdXmWM9yaPZAprno5MV5F5QmFnWWNy29naBP&#10;Lr2txBTHE+OS3vrFROi5WyjZozT84ajXGshYHas8uGPhLee0OyE5DyoHcqbZ3YytVoawisSpoWxF&#10;9NBgAZU/2OXeeFbyZ+uUb53TlCPK3Vtmc2mbJcytmBGCX82gT3lbwsBwJXapkcoom8UVjRGLRsjR&#10;VWN2Lys0raP0niYjzaPvwjy/v+cgpewJ1wlDG0To6kIFffVRodrw56irFND6qs8lKaBNkGFGyDAD&#10;rTAdJPTPl+DPCnV1PxVlZ2UFe0U5CGX5Z6pK7gg1X5RGgJoSFASspR6miwzX14oC0UVG6WhGqCs/&#10;11QLQkPppl+DgB2E6gu4coD8fXdlOW91lUBtzZeSGsCQBoYFaqn66aoHGKJCTLRfmmhHGKJe6WiE&#10;oVTBZwhBwgOVFd1u/mT1/Q/GcI1noS+rOtrxk8O0mWGiRPrOj1FAFsapEiSL4DjIRzf8ybRTwYxj&#10;weyVA56zz599krvwNA9jX/BXAhgE5wS1BPuinwWwQxYU7+uYS3IsIjuV4Z4U459CkcF4hzTisxh2&#10;QOR2bNxpQfhJg/NRl/HJoMbJqPTBxPd709/tzUrtzqNO8B4HmJid+eLdxY59/PAhaeqAMrlHGdtj&#10;QiUDoTgMLvOEzdslkveIC2f08XNG4xEufmfGZXtS/2QG/m5e7v3s7bOJW0cjirt9Gjuthju1Tw7K&#10;nh/kvjlIit2NjFkOeL7s5y30tue5W3HcjVmuuhxXbZ6rDtdRk++oxXcw4DtY8BzseA7uPPsgtl0k&#10;40ki7UkW5Uk+5Ukp6Ukl+WkN+Wktya4Ka1/0a+/7kY/hv2AH71xEcCmGTLBDDutxHM8hmepZPB3Y&#10;3BDUG+nRZv6g/D467bp28m3jpNv6LxWM/D2DUgb6Jra5grMV7qmYDIWWriwercwdrcwcL8+ciKdP&#10;V2f2BWMHwvFj4dTp8sz58vw78eJ7MfbdKvbdBvZweXqVPsBeaqXO1rMwLWB/TzABHFMhTmjAKR3S&#10;wyDnTCib9AEX2OW836SdiomHgqVdzuwWc2KTObbBGF4m9XGX2lgLzfS5OsJ42fxA3khv5vB0aWFj&#10;TEF9QmN/RVJOIsrQ4MebcrLyBnC4nYa6m7Kyx31pN2lZb5j6ayQ6AaEXI4Xw0XsSHp3ZPLvEOd4/&#10;uNxbPeItbOK7gJUxQDwKrI+935g63ZjbWV9cX8Osr2B2+DN7vOl9/syRaP5sdeliHQe2JyuLwA4Z&#10;ujvv08C+mDLEXeoSEvrW6SPvrlIWH18F7J5cWd7DqzBfcPCvbC44LvHEko0lPvLjAyUbSJC4YZBd&#10;0fzuOglywKvEAzEWPAqnV+G/F6KpPcbgIXf87Co0+XCVsLdC2hZTt9Y4C5j5lZ3D1UOg6S31cWCh&#10;rPGb+yYJMJt8LaeSH9V9dW3CO4cJx+fvdza4q+yZy23S+QrmYhlzsbJwFUY8JxHAh+szR+vzIIcb&#10;i4cbS0dr2Cugmri/lrj/XwD2GJc7tPMN0umvKgofLC9IBLBkTsDZk3hxEInH/TilkrUg4HR9nEYQ&#10;sA/OGzj/u4IZyWyDSAZ/3vJv9kSCJA5Y4n3BRUlA8NEGYUO89P6EfbmN2aX1XPLHgBPeNovWWN9r&#10;8CgcZpoob5CppJOFRCRaIaNeW6c1+leM+RfPe+dhvPKWPPPw7gUktwKqawHtWQHd5ap9VkR3K6Z5&#10;QNmJqd5lVO8Kpk8Nw7ua7l1K8y6geOaQPXLJrsXEZ2VLjhW4Z5VEn1JqSDYzOkaYGbJW6rXV4Ljf&#10;bX8y5v4BGwlwigFxF7AzDRxRoTKZh3RgYw4KU+ZVAaQ4YNwNGLQCxg0ADOJsSuWoH33c8eSi+eVR&#10;cepKdA7NO2/SKn3MNHdAL7cTndmKSm3SSm3WSW3Ti+7X9x8x8Zq2erH45BXOIRLnGINxiF20j+MH&#10;lfFCKnih1dywOk5oPSO4hhpYRfKvoYa0k0O6KaFdIGCf8qKVHNBA8q/DepbhvcvIfuWMgCrOixpu&#10;UC3Y8p9Xif2r1v0q1n2rVv0qVnwqBF7FbI8Chlsey6uQ7lUATgLZK5/olUfwzMV65OE98qDg2iuz&#10;K1G/nKtUxtzAmo/G96/4GAH8V0ge+DdUrQTVCgIqWeDhcC0gO+fTXEvYnrU8nwahf4vAr5nn03gl&#10;gOuuBHA9x6+KE1jMel7ICqxg+NfRfVuovh0UH5BWqk8dxaeM9bxE9LJQEJbBDYpfj0g7zI0B3voA&#10;s0+Bcft3PXZAdwAwkAo0le1nVbFelLP9Oznew1zPSZ7HGM/jLc+rh+fdDr4iz6fuI1zvWo5XDbhL&#10;4KtDKam9mrheLdBmXp08LyhMmeNVxPHJ5vgWcP2Kruxv1VXm53rcs2JmYC0vpIHsV0b0LWCElPIi&#10;KpkRBXk6RnFqKm8UpCOVZaJVpCKUbkap3EzQvBej9lO02k8xqjej1W7GqN6NVr0bA7sHEq8Kcudv&#10;iVa68Z8So3Q9TuVGrPJPUQrX3sh8F6t4PUtTusQAVqitCFKM/pkSbaVStFKpjnK5oVqVGaLxgXbb&#10;E8MeB7NeZ4t+Z8s+F8t2W8NWW4OWR3qN1jp1FqgKE/VSfViBHixWVSoKJhUufyNM6rsXNz/z/+H3&#10;3t/865UD/jf7P/y9x3d/dL/2F7drX3ne/jHHynRvpAfXWb4wWEWf69hgTh6KMAfCxeMV7Icd2r5g&#10;QcIef36HO7vJmlqjj69SRk/5+DMB4WSFAN4HdoQLm6yJTdLQ7mLP/tvGImvdDC3FUgN4obZysb5K&#10;ppZ0rp5sJupuFvJOnubdAk2pEpRMubZitb5azVWm6xSEXK6ZVrnzgwgDuIPi9cIAh13yKHivBm/p&#10;23zIpO5RZ895+BMebpM+u8aaW+HMibnzm9zFPdbCFm58ZbhL2F7X4uVYYWOcrqMapy6bqKmQjoZl&#10;oVUzUCrZaNVctFq+lloBGl6oBS9AqeUjVfNQqgnK9xNg0slwuVQNhXRNJZAMpDJIjrZalhYM7KQh&#10;FCWrwMUctHKmxu181J0iXdliA/kcbelkxB3wBHitdtNT5ut8J2N+RwnAxwDLeECA2aeO0942nHEw&#10;a4vDuLbynow3Zc+dk20Nw/WUgtVuJ+srp+opZmkr5qDl89Dy+VpQEHAeSq7ASDkXKlZ6xVU0cIG+&#10;YpGeYqmOYpmOIjhdIJVoiCq0Ypk2LFNXM8lY+3h28Iw2s8ed2+DPinnT68K5XdEieKR2mdPbdKhs&#10;M3i81nkzm4K5be7iOntezJ1dW57fWF/aWQcP8dwJc2JnqrXO93Gto1mLk3nFQ+36pwZVT3XqnI2L&#10;rXXyLFBpumqxSNlw5bvPZb73vP6503f/BrYuP/zB7vN/tfnLP4It2AdHnt388onUj82xYfy37bzh&#10;jpXp/iPaPLBCBva4wB7nF5jANnjvpbxfJQKiJYAxBZBHar0eJRmo5JsjM9EKzY8MKg3UGs1Q9cbq&#10;1fqwcl2FEjT0HwOFOrIg+dpQBHCxtmyptmyltlytrmKtvnKtoVqFkUYmSjHbROsVUonRUCYRwEc0&#10;wg59aYeN3eXgNhjzy6RxIWlklT65xZnZYk8LcAPgd5sz4dIWcRwQUc7Z2KmS1Eg95SQ9pWRdhWJL&#10;ZLaOUpqmTLmpBnhJgocAJB886Iby2UZyGSZyqaZy6SaKBQaayUjVdAvdg6luQEzYoA5D5X7Z4zuc&#10;yT325D4LAuxscaEI4HXe1DZ3dpU+viWcF7MnD9aWdrhT73izLdHeUQZKaQawIiN4iZFakZEqePSz&#10;TZRzTFUKDFQK9JSh4tm60ul60hm693P1ZAp15cDzAbwblBpopKJV4o0061/6HNMXzoXEM+7SKW2u&#10;PPBZKEIhz0I/Ww8RIXPD8+vfhyv8mGcEK/hFABejpSQCuEzrVgn6Rhn6Rqn27RKd26W6d0t0pUBK&#10;DeRKjRSLjZSKjJUKDaH/SMjVV4Ci6nVUs7XV09FqiSiVWJRSOEohDKnwHCXvoXGf0lb5jrGE726Y&#10;a6kmD/csdjcP1hb112QzJlsZg/VNEb7xxqhUPUSpsU6VgVaLmWGTqW61ISof3H/1+69hN0Jg11/C&#10;fkpGymWjlQv04UWGGoUG6vl6anm6UFLuSgvtUhMkOFhshCgzRVWYo8G2xEQjHSmdgZbO1pXLM1AE&#10;r50iE1ixqSrIRwcsUcLgzoOLpaZq5Ybq5UYaxabwnwWwkVyuiWKJGazcWDUHOtaoXAP1NGOtN4Ya&#10;qU5WB9gRAPpf1YW5vNgkcH/M0MVGmlUWWnl692MRn2ZY/ZFZowtwHC8JKpfEHwD+1wDxX/57AhjS&#10;vd9AD5EA9iHAwW8/kK8gQSb4A+naL3wPpUEmfQkBdiC+AYjfQbYV9/0l7tol9vol9sYl9hbE0u13&#10;2NvnmBvn2JvvCXcAshRAlwNYKgBXDeBpAHwkQFcDiIrnGNmt0Rvcjs8ZzX9id3xKafwNrf03vP4/&#10;rY59sTP73SHm+jHu+gn+p49BwO9p199Rf7ygXDsnf3dG+eGY8N0J8foZ4c57ogz4bABRCYpIpkhB&#10;4c7s7z6Q/nCK/+0H1lfH1C+3sV8c0e9s4e5uk5QOmZrnIrP3608u1hwO+HbrTNtNlv0+z/FY6HDE&#10;t92hGq1i1PlTcvwxaYBvvTElLxz/ehP7xTblq2Oe7JnIaoMa0FTg4f7oEUzKUl0xAKUVI68WdlfN&#10;W0XnuRLcF6bqr3rFlesNRCh/xF+CusrPqMKeK8NfK6hHK6jFKMNiVFSiVZUjNBRDUYo+JupuOvL6&#10;xsowLwt4ir92S4YZ460vsPJmZ0nvkoU+JsN2lu6fUmVPyHf2MF8fE789p3zzjvwNFM9N/hYg/wCQ&#10;fgTI1wHSbYCmABVa/nckiyoAWRmgqH7Aq73DwAE8+nJJe71fEVsqk+N4rcxbq9Jbu9JbtzXEus7f&#10;PN5MwQ/2HeI3n1hd+42j7JeP7vxR58v/of7nTzQ+/QT52SfW975wkv4yTOXrbP3b9U/VO7zNu4Jd&#10;el95jr5xJ6b5z0fYkoteDVbm2rgGf/Ug7kun0t+bBKl5JrYsbh8AwME2sMNZBXbXgU3u0Rr7+PiY&#10;twN4prTfeJB037vpU/vyP1glydm9KuhfwO0A9DOACwCDrAvXxBYp86CvUW6uab2T28CQGPArGbtm&#10;FvA/pc2UrIMn58R8PuAcXH5Lz88iJHdu6/06AOB2d/RC3nz6KPB/eVR84t75iUv3vzzr/NqhzCFl&#10;jLoNTBPObZxSbks9hqv7QGJeyVtNzguhGIBQDIQrvVBTfgFTDlaGBSvCQhVhwcryvkiNIGkZV1ll&#10;D6TJq5vqrvcNfV4U9HSyduupK81scatguZJBLaXgSiiYXOx07HDfm8Hu0I5m34Yq17LCJ3kZjzKS&#10;rdISfGorQrtaUqfHSqj4Wg69mkMrpeDzcQuSCOBqKqmWTqmlkevolGYmvZ3LbmezWpmMViikjwJl&#10;fv4lAvj/lAB28s2VlnZGKL6QCGAkLAgG89FWeVjk8Qyb5MtJc6O9NFx5jTyMQhxEKB9Fwg6i4NvR&#10;mpsxWuuxWhIHvButuhsN34vVgexvtO5BtNZRJPIwUuPojcZhhPpBBOLgjdZRnNFx0oODVNutpCdr&#10;SU8F6c7AUjkgngbWBACduU8nb5Mm8LWvm93kJx7fnnl0hxljB2BbgFMS+Nv/Q3vCSpYXLsvvPa4T&#10;2MAD3OkLwRKwL7g8XD3eX9veEO3vr7872wUuD4B3O8DR8sUG851gAdicBXhdF29TSOmPF8J1OEmm&#10;mxnmawnau4nonRgEuMOHsYjTZB2Q/RjUZoTqRwF8kKJ7kGSynfBwJcKhVQ9WqYYsVzMtV3v0nwrg&#10;KvjPArhG40oAox4XIx+U6dvk6j0gJucCS2SAwwcoVEJucanu40KYeb2Bc5nWkzIt+xZzn0qkYz3K&#10;pQHl1G7o3mLumahh/DYqESoQuLt6vs7eYmLoEz3soW5aU2O2jYPb9zJ1lp7Vuq6dpoHdRgGdRv6N&#10;up6Fqk+SZEySFS0KUPZ58CcxCpbO95AG39+H/+kHo7/ceCOj02ri3m70rMbEMRih/VBZgTg1FP3S&#10;J8TjyQGXYovU1Pj2h5hH9p6KiBTjx+WPPXLN7AsfugQqobyVka/1LXT//I2nnPrTH6R0/+FP0WqG&#10;9p/fAvchEWmebWhbYvEsy+BJvIZFprF9qLKh002Y4x11gy/vOKno6HwvpfTna09RltI/qCJUbKxN&#10;gx8YvAhwSjGH2foaPW2PiAjXlOr2NigxuWbyPz7BRDxx/+Yfn3z+20Qd3WfX7gbD9YJNHtrqGcUm&#10;Jk0x6Z1kUsnsdHx3T2htXUBZ+evGpqS3A/mLM9UsSvs6v5b576mYwRa8alr5nK4VYd+6GOxUkgkF&#10;i3P5C7NlBGwjm9G5LCgjY2sZ+HLseO5wY+NMG3V5cXOHtC6cORJjoBRoe5ztHS6WS2hbGq9amqym&#10;Lv13BXANDQtSDYGvopGqaJQqKg2kns1s4rFaeOxmDq2etlRFmAH3oXFxcAbbh1vsnJ1oHhqofDtU&#10;OzPfO4sfHcOO1g62Ns+97aMTBkWc7hVhA49XSmcUkYilBEwjabGHtDhNxfCXqedHAuCIf7ZF3V3F&#10;b6yT13Y5vD3+kpDRT8T1kqkjfOG/C2Amc/AXAdzB41XTyRV0Ys7SRNHSeDebMMohYPnkrYPlkz36&#10;+TbpeId8tMvY3mWKNugkPnaGPteLHWvHjbXgxuux402EqXYm5q2YubTFubjcAk6WLw/Yx9tU8fIi&#10;hjBYP1SX3FT8qrosuLrqVWNLat9A5cToIGGev8UHgH3gTPR+n3W8x9nY4VGXaSN0qGDt4LKwU8Rv&#10;EwlaBJw6NrWCvFSKn64gTFcTp9tZBCgCmE0BkaSz7mJzu9ncXjank87oplMHGNRBBmmUSVpa44lP&#10;1g/3OCc7jP0djnibgxNQ+ojzLcRFSABDQcCMRha9mrRUg53poGJHeOQFAW57n/r+nHkJrOyc8TFc&#10;bPVYd2RdmVdhzrOCfL+6upjht3k4TAWTXMUillOWSvCzfWJ+t4DdyqI20oggYKdHyBkQC8AWpIvP&#10;6uQxQTq4UOJlsHPlrSF+bX/bmdRmKrGeiK3BLTaQcOCIRAAP0IlUPmVjjXG8xz7epZzvkS4P6e+O&#10;eUf7woPjHcHmxhKH049ZahwbrnzbVT7U3NBfQ14aXqXM7oppO1s8rpi1wCL0kzAt+IVuDq1TwOpe&#10;EfStLfeuCjr4TPCNF83PVOCWavGYLuLCFB1DFWJX1qBCv+tbLNYKc5FFGKNgJxikeS4Fv0xnb3O2&#10;jpf3NtiH65ytNQ5LQJmhYnrxs824uQbyIviENXRSBRXfyKG38hh1VHzJ3Hje2GBsS2NiR2tqT2d6&#10;X3f2UH/x5Fg9DtNBp0xurI6KRQN8TjeLDsX+suh9XNYQj9PHYPYzWb1Xab2befQaLqWUjStiLVUI&#10;SFU8Uj2H1MImdjKJncSlprmpptHheSJuenqyu7mxIDY+ysHtjfmT7AfPGuwCas3cWkzde819hq0D&#10;Jh8HjT4M6DFyq9eyf/6FYvD36gkyZqU6zk0Wge2PggYcIie9EtutQ0ZcY8ivSjayO45LRw5LBsVp&#10;beyYGkZ4FS+qfiWhdS25YzWpXZzYBgJ2/lMBvP2LAN5N65E4YInHXYtvBRfBjji2mfu6mhxYOO+W&#10;NmYXO2TzBhxZjm4URTWArMa1bKd0SQKIwcW99N6LwjHwgQvu6U36fg26Pr0PQyUCuOWhF8ivBXC9&#10;uWud2TMJtaYuEmrMXDqdnzfa+ZRZOmXqWMfDjCNktV/e1Xx1U6NA0zIXblSGNOq3fkrw8+eEBNH9&#10;vca8HdYHGwEuHmBS1xu7WEnVwqRWSkh958PkLHhQy9OCmfC+0ZedBQ9ToxEv8i3ihoIacRlTg7Hd&#10;aV7pqa/zR8bxGM7KAJbUN7+EIVD6mjvzwyIirR5EaGvEIOXjEXdj4dd7PK273G3anR402lhUmRmX&#10;65uU6ZhWoC2rdKzrjOyaLV2brNxqLRzLjZ8UGljn6T+8EsCWUASwwdMmM6dmU8dWU5cuK49GI+d6&#10;E9cGS6/mJy+aHV7V2L0ssA6MsfQxR1hraZqHBL8eHRkU8gnvTsEvibyTjan3m6OX4s4P/PIPrESA&#10;EQgwnQD2A4BrDNlfsjpAhdI+AyxVgAWD6qfQ4ZcUzXcUowvq4wum1yX3DSDMBFZKL5eb1whtIuyA&#10;ADsmwM6KycQtNvtILLrYXt4Xk082iGcb+NOVpXdiCrDGAZaFAJW/V9x7mgVFh4sS2vhRbeKYzsOE&#10;wYv0sf3kflFyG6egdWdoCuBzgZ1lgI05nGyee2W74K296ApneGssB6I2gtE74abHiU/E0bb4QOMx&#10;D/Tcc31WjNVaqvVB9oPzvEcHiZb7ceZ78eYSB7wTayp8pc18jhCF628nPNhPt91OerSeYL0W92g5&#10;6iHnlSE5QJUbprERZ3CQZnGY9WAv3WIzyXgt3kDCeoLhRqKRJPnzdoo5yEacyVaCmSTP83ai+VqM&#10;kShCl/dSi+CtiPOUByH6KDFeqC+/0dtJsjjOtNmOMfoY4CuJ9z1IMpXkf/61/f13Eo03Y414Ydok&#10;fy3aC0thlM9KbCQvPGktpkIc3bgW1bb2pn0jonUrqnkvtvkkseI4KuosJuA41nUv6uFOuM5euNZp&#10;tD74HXKvwHvglXVNnEdbS27jUH1xf0N+b2Npc9F4U9ZMRjgxNnHyRWKcRcBjhDsaHQzTikDoJOs8&#10;yFdzLpDxyoEllDu3juZMUGrmWC2M5eIlVtwA2T5vWMm/8o5b+W3P6u+c8v/VMvwH90ST3LaYGXoB&#10;dS1+nBhQP+he2hTd21OAma2hUMrx5KolRsUCO7ph0jai1O51pWd8u/ubFkOHNGmk3w0V19uq7tJq&#10;XopqPpqaL3TRYbqoUC14IFLFT1s10AgRAkUDI0L0NUOg8sCawVqaQeBmmpqBqipuqsouKoouygrO&#10;yvLPVBRcYYruqopeuqiXOkgosbOWehgKHqql/kobEa6jGYGABaHUQyTZniWiV08rHFxUkfdRlvOG&#10;KfhqwJ5/1MO6iFCkig9a1VdHPVBfM8gQ9cpI67UBKlwf+VpP6xW4h5oa/oryTjKyTw2NX8QndoyO&#10;cKdG6BKzKxHAEvW7OEH7rxzwJ+OO+VMuRXPPSmadimbsC+btCpbsi/BQkudiEJwDBPYKjGMx1rEI&#10;51AkCf/F2WfiHTIIjtkkpwKyUynRvgIEb1eEs8siPUsShaSdZxQCDWlAvz0woQXMwN7P3Due+X5/&#10;6tu96dvbM2rviC6n2NeH83k70w3b0wMHC3PviFSATX0vmDnhjZ6yZ9/xCO+41FMG7pw+DXAGT8nF&#10;e4th66PWq0Mau2MK59PSwII0MK9yOWF02vtou952Nd9OmPBMEOG1HOIjDvLmutty3Sx5rnpcFwTH&#10;BcZ2UeC5KIJwneS5jso8RwTXQY9tZ8V6as+09aE9DqPZxlIep5EfF5Bty0hPqolPakhPa4l2NdDb&#10;/6Xu76/56H3BjiQUGBwkOediH0cQnBOmvQsa3MtePi4xMcyWRWdd08m9/7jqK93Ym/rBLmG5/UNT&#10;OwLWBxH+nDV+wBnb5ULs8cYPhOMnoslz8czF6uyxcOJYOAVyJJg84k8f8qYOeTMH3OkP24Qj0ayI&#10;2Escr1kcLMWNVLIX21apg8ABFTikQQmiT5jAGRu44ALveMB7IfB+DXi3ccUqcCEGzpaBEx5wzAUO&#10;GRdbRKj6rHjhYHV+d3lmmTFEJHT2zzc0TNQUdha/yUmw9fJU0zNTgJvCkfZ3bptrwL10UEGqcl5y&#10;d5xVZLyU7nveum799Y+aprZeOcW1U1MzTNL8Mm1qgzq0TenaobTs09uOuT2nopGTtemjTcz+Fm5/&#10;A/9+iwgFNG/i368tQU5UBCVYfreKAdsPGzhw/EQ4u04Z5GM6hNiuZVLfHh+qQftR3B6JF882cO93&#10;SBL1KFGS4KqPgaqQg/yVLf6oLSUdCZJV0Np13N4GGWKNcCDGHK3MnYimT4WTJ4KJY/7k2fLi2Rph&#10;f5kg5uEEHKJIxBJvbDLFJ3O0o+y6OROXtFtagfcNXitaJimYRd9D+7uEFnWOk8U7+3v7ovXl2b3l&#10;EWBvHoonXl6ABPBVFeGfBfDaHDjn+2vzkgLA4I8ZEKjg8ZUc/T/CR88q6YMdKBR4l3K8+u/2F5xJ&#10;ifoFkYx8BNxGMrGSOQfXStww2AfneYc//XEawRFJZDC4JTj4UfT+FeAOfIwGliSvhuT0JmlLjH1/&#10;wj3aIAhJIydiGnB2PDE4+/hxsLTyM2XNVwh0oj4q0VEvNfZJcb1f/WhQ3aJvMcmzAITiUUC9guFW&#10;BEJxzgOhuRTSXItoHiV07zKGdyXTp4oXeJXg17+S4VtE9conehQSXcpxTvUk116SRy/BsxXrWYTx&#10;iyS/CRDn+e63OG11IzcG4evDFqsjnitjCWuz1Vu40QPK0hZ2anm8hT+QvjoYcjhi925MD5iEAQsw&#10;gKQDEEwBnCOADQXms4He4pPCEnFkKft5Jc27DvesdvppxduH+d0WWR3maR3m8R16IT16gX0GwX2G&#10;Yf1GL/sMX3UbvOrSf92AfN6s87LLOOatdfqMYzHOs4bq38oI6lz0asD6NpNetNHDujmv+3kR/YLw&#10;fkFELzusgxvWwQlr5YS0sIObWYENDP868P1yPEoFHiVCTyi5tMCnku9bzvUtY/uVMa/ChWn+pRT/&#10;UnJA8c/4ldB8/z38F+SXOriVH43vX/HR+P4VHx/4V6wE1QsCqv+DAPaq5PnUCf2bBX5NPJ+rMsBe&#10;dRyvGq53LVRhN7CQG5jPCSxmBpTT/Wrpfg0U32aKTyvFq5HiVc/yb+S/qOP5lbI8c/m+uWvh6UB9&#10;NtAaf1oTsZkfup0bdVycf5RdKY6sZvhVs7zbWF7dbK9Onncrz7eG71/GDyjm+5aCcwLC8ynjepeC&#10;cLzKQJhuZSz3SrZ7Lce9iefZwffsEnj1Crw7wM14fvl8v2LwRaHkz/614OnEDWjCOBWwntcxg2qW&#10;PHMoQUWriXWMl3m9T31j5BUi5KWiFaWiVaSilW6FK/wYr3YrXUcmAf5TnPrNBPjtOPjtBDWpOLhU&#10;gtr9OLX7sXCpq+zQfw0UJfw3RMNuRStfj1H5KUrpx9ey34bd+zJc5tsk1ds5aPkCqBysUrGuMgRa&#10;sQApl6N+P1v1Xr6GTKGmXKmWYoUurM5Io9EM1Wqp3Wql0/PYqMfWuO+JSd9T0/6npmAL9jufmjY+&#10;NqmzNal/bFxzFVSXqyWXono7TuHHV3e+8P3u98F3vva98bnr9587fffZS5j8XHbCZG3228bsqc5i&#10;wmgDa76Li+kVEYbWaeO7nNl93vyxaOl8lfBunfR+gwy1q8QD+vwWZXqFPLZCHV1jT+2L5t+LscAy&#10;drO/puCRbiZaqURfLQ+lUKyvkqsjV2ionKcLObx8tHQBUqYQKVOElC9GKxdpq+ZowzL14PE6qiEo&#10;hQAthURn84mqjD3mtJA5LWDOCsiTAuzoOm7igLpwQF9cp87ySRMs0hiDMMIhjolJU3vkuRPC3CV2&#10;5t3EAKssp833WbqpTpw2HCReSy1GQzlZSz1VSz0NBZGBVM9CaYBkojRyjXWzjXUyDdHp+qg0PeRH&#10;ErXgIAkotXikapwmLBahAqGhkIy8n4GWytGDEucWGqvkG6vmGKmkGSi/Ur2VaKzWEuI0mxeFrUjm&#10;9pRtznaIxppxTSVvc5PKgz0TbE3emCBiDOEpJvBsc/VUbdk0tGymlmwWSjbnCnCWsrUgj5VtqJhz&#10;BfgSBQZKRYbKJQbKxfpKJVdlgMt1lSp0IKq0wRHVHAOtVHP999hxgI8Dj84qf0bEmVwXze+Jl/aF&#10;i3vcuT3WzDZreotzZX9FC9vshS3WvJg1vcydWuZPL/MmVmnDW/h+gDFZ4W6Vqq9SbK5ZYoqotkaX&#10;PdSsdTBscrFqcLJodLCoczCre2pa9kivwBSZrg9L11GJVpcKlbnme/sLn58+c/3hD05f/qv1F/8a&#10;bKTZnh6DaS4bKE5tz47tKUp+W5M111VOn2wFTyfwXNpiTx6LFt+tEz5skaFqgpwZYIcGni0lTqYx&#10;aPlcI/VyM61iPdUKI40qQ3i5oVqZgUqpoUqRoaJEQ5aaqpWaqFQYq1QZqVTrK0P2Vw9WrQ8DpyJd&#10;UyHLGJ1korPa3w5waUcU/C4Vt8/C73PxBzzCFmtxhTwhIo6s0cd3uNPrjLFN1gR4Vu+x5nYYc8dc&#10;/AmPcEiczHI0DlK7mWqqWvRQKwklk6WtmKutkIeWL9ZVBCnQl8+DHLBcprFcuolchrFipYVeLEw+&#10;RlsVW5YG7DC2qCMbzDHw03OXC2V+PmBDgP1t3tSGYGqDPw0eFPBi2eTNb/BnD9ex4MbACmaiOCba&#10;UDnNSLXIWB2qf2wIOcssAwXwTCgwguXrK2cbKGToy1wJYOlsHWnwCirXA28LykX6Gmm66mnWhqzu&#10;mlMO9nKNdsZZ2FnsL/J8/Aopn2+hm6ULj5K/6ffDn8EbV64xrMBMNVNPJt9ArkBbukjjbq2ebJXO&#10;3QqdG5XaNyp0bpVr3yxH34ZMMPpWsfbtYp07pXr3Sw1lygzly40UwLbYSAmKqjdEFhmhikxRhZbo&#10;wgfa4GWe81j/ta7yYFLY6dIo9FOcT9vATLHHB5kT/Z1l6Yv9dbjuqsrXvr4acg43vnp+H7xtKsUr&#10;y6TC5dM15BPh998o33qpfP2Nxp0EtGyI9PeRCjdSELL5BvByCzRIkTEiV0+1zFwL7OTpq4HjxSbg&#10;KYosNNLI1YPK+kJB8wbQlQIC9ouMVIqNYdnasnl6CpIR6L8owOvISKXMFEofXWGMKDFTzzNRyTRS&#10;hASwkUKxiXK1qXqOplyxAaLQDJ1qjH4NdgLdPnCwgBAHUCdrfO0yzJB5hhrgLbTWSj1Z84tIzf+r&#10;PeT61lsjgG0B0JUgm0v/C0D945XKvQrk/X+FxP5+8Qv/roE/kL++4tca+HtILpL+ApD/DAF2ID6X&#10;yOBL/BeXeLD95hL33ZUMhnzwO9y108XvT5d+OMf+9A5/85J4F9LAULJieYADB1ggGgAbAZBU9qdu&#10;bwxf3xy7vjr8lXj089WxL1bHPhePfiZ6+2fewO84ff+6NfPF9uyXewtfHWG/OyVce0e9fkm/8YF5&#10;5x1V6oIs/Y4kf4mXv8TJARgZYOk2sHTtcOr3wMo9YPXeAfGLzaVvNol3jzgIYNvpg+jlOS/xkJ28&#10;QUviLsUvDkf0NvjXF7tW5jrUFjg3lzj11Tyb6/Llz0VccLOBnaIDSsgF3x/Ycj0UGgjJ8htcgzWW&#10;x/xgyGN9pI6Srar0C3WVZHXNBHnE8/tadsp6Tipq/nDlMHWlMHXlEIRSyFVO3SAthSC0YjBKKRQE&#10;qfRSU+kViIbyKzXVYGVNLwWUmyLCXwkerKwapaKcAFNMVYNy2ycj7gep33LUumOhL6Ntj9JN8Xk2&#10;WPxijxoOrAYcMO0Ec9rrONQ+VX2fInfOlD6mXjujfvOO8uUl5QuA+jlA+RygfgFQvgco9wCyLARF&#10;+j/AUgGYMIAGB2hIgK0PcIwBgvbOiHGW43f5burVAfq9kbazWd4z6d6tzx/kPFZ3vPVbN+k/P5P+&#10;k82NfzH/7u9Nv4cw+PrvvBF3QrTvpxtLlT9SaHVGdfmadwY7dYS4DrxyXkjwmnxtiysIb8nPMncO&#10;+8Y29zO32i+exn5h4h+YOyk4AM5Oob+DXWwcXR4evH///hgAKodZSk/SbtsWX3ta8Q/68fDg+rIJ&#10;+vIFsA0AhM335F2A/w4oHqDJWwXdNQ68YRTwsnoOew5gL4DIdiI6KD8gs+1tLx44BRYWV8PT6jNb&#10;xkQAwAOAchLtiyc+v3GM/ufnLZ84tnzypP1/eQx9at8o41LZgn0HPnl2FUYR6QVT91ZV8VSV99BS&#10;fa6pGKCpEIhQfAFXClZTClVRCVVWCQNbuHygtlqIspy3soovUu/1TRWX2yhPuzeVJdPc3ElqGY7V&#10;KlhpXRFWc6hVHEKjkFbHpVcxKSWEpYy5ybihvtCO5oC6Ko/KEq+KEs+qUt/q8sCm2vCutoSxIUnl&#10;4EY2o5kLiSKwU0sjV5EJ1UR8DYlQTybVkYj1RAJIA4nYTKV0MBidbJZEAP8tf6V+Jfw/CGDfl5UK&#10;Cu4SAax63x+h/FxJyVNT8UGqk/NMQiAj3ZfwylTwWnsvGnXwRu0wEr4XpbEVg1yP0V6L1V2L1V6P&#10;1YLigKM192L1dmN0PwrgozdXAjhS4zhGazMcsR6hvZ1guZZgzYl+yEu0F5YEAqvDwBkTONwG9o+B&#10;wz1gncbvSRoM1BC80KQ4yxOCzDYaYw8WqwU9qZREh/kXRuRMn5PRcuCQApywgW06VJlvm7OxTN/Z&#10;Wd7eFm1tCXe3+YfbvNMdzuUeD9hjQdnFD3CA8O1mTwIhw56a8lCYbrWSZLAag4KkdazmYTzqKEEL&#10;bPdjULtRmseJmkcpmmsRigcp2gfJRtsJD1ajHDsM4b8SwLZliMdlyIelaIsK9IMyhE25uh3kgDX+&#10;XQBXoh5X6j/J0jRtcfZ9PzoFrK4Du1vA0S6whO1yfp6jbFKCfFyp51Cl59Jg7FGq/rQG4VgFe1ym&#10;8rAE8ShcGlHl4g3QacDp/uU6F7jYBja47+jE/cnpWD0Lxy/vvbmn4/V76fif9BKvG6TdNs2Vf5ij&#10;YpMBe5ij+aTMwDUfYR+r8tBFWkv/+/vqVwI48r52q5Fbl7Fbld6TBAOL1vg44HSvrTS7ryL3gIYP&#10;s7WV+c0f46wdNf7xTx63YcHSSNfvZCPUjNLM7ONNbAtd/L2UtRIt7H1lNc1++228/iONT79S+fyr&#10;Z0ht5OffeqvrusshwrUs8h64llh7p6Ifx6hZpmk9SUc/DbipafR334Qhn9z83d3b15AqMg9kbplb&#10;6Qai71sEmD3rS0ieTgzlFYbgo6wTYb+jJ7q4fP6Jxw9/CpKW0vjk7+yuyzjBkPCb97y8fcfIpAEG&#10;vXR6Knt4NKKhyTMnzyk9wykn07Ukz7uuPKi9DryyqinEJjajXcAFkQTNV5LweXPTpThMPYPaxue0&#10;8tg1VFLBwmz6xGgZCVfHJFWRZgunO5sxPUTx4uY+ZXtt8USMOV/Fvd9m7m2zyXxiD2G6BjdZRcFU&#10;ELEVRNzfAr7ofwYBfEgVZQFqydhKKAc1qZJMAcmbnyvBYcDdgHJEs0itHFI7nzzMw22fr5ydCvd2&#10;mTzuPB43NDXdNTDc3NxXl1GRnd1YWjTQUbs41cKktYl4zcuiRiGvXcTt4VLfUnAzxDkOC3u8zgD2&#10;uB926RdH7MNj3vqJkLUnmBXQe4j4HgJlkMXvYDHa2P9RALMFHTxeLZNewSRnL00VYic62MRBFn6S&#10;iedusA+2GcebxKMtytEuFBu6tcsWbdCZK+RJwsQwbrwPO9JLmBhhLEwvk5e2OPRt9u4WC5w04FQA&#10;pSy+XF7Zpo6SxysnelL7u990dIQ2NofV1SfU1ZR2NY8vjgkFuKN1yvkO/fJs5fxyR3QonhMxe5ik&#10;Fha9kcus47Jq2LRyGqGUtAhFANMxLSxsGxPfxiS0MUntLPKVzGZ0sTggfRx+F4PZw2AMsJiDTMpb&#10;FmV+jS84Xj/a555t04522evbXJKIPkTBtJGXWll0cOYb2axGFr0Chymfn2zAzvZQl8bpc2ub+JN9&#10;0sUF//hSLDpanuaRa+cnMob6ItrbXzQ0eldXBzTWRfR1Jo31J430xQ20l2BmqvCLTXQSFAEsYIPt&#10;VdlawoBY0LfMAxfB2W5lQdHAP2/wS+bnj+oXpI1BaaGRPgpgcKSHx5IIYK6IfbDBOdvnnu7ST3ZJ&#10;5wfU8332wRb7/GT38PBwdWuXIVpZYFAHsZNtM93tww2khQHW/BBtcXhpfnh09u3Awlg/CTPAprbR&#10;iY0MqE52PYvazKO3C1htfGY7FEmPbyBie8iYGRaGsUJY3aJu73G29/n0Zfo8kzhMxg7TSZNcypyQ&#10;QtpgLu9yD8GX3uQebPFFK/QlJv6qrPJcIwXTwqYWLs1kz06AHyVDG8uj6yvdLHoDfql6ca5yfqZk&#10;ajx3eDBzoDdrsC9/9C24CA6Ca8FthpcFY6vLYNvHZXUyqB0UUheN0sWmd/FZ4E62CJkNAnotjwpS&#10;x6M2cKnNXEobm9JCxdctztZMjQ4SFheZFCKLPjk+UZVXkOgXFGPrmvzQOdXoaZGJU4OFR7eV74Cl&#10;34hlwOTDwMnHIR0WfkVadnHSRi+vI4K/Vw+/icqG2zSYe3c/Ceu1C+t3CB9+Fjnjm0J6lS9MbtjO&#10;7eVE1QniWsTJnetpPWup3aspXWAL9j+ykd4LspnRB7Kd0X+QMXiQPrCX2geym9K7Ed8hetPICave&#10;TuoGx89yR0HAVYLwepxX7pRD0sjjmAXXDHADcOPTnJGT7OGd5J612Daw3UzoXI9r57+uW3TL7LV4&#10;1W4U1GUe3Gzm3Wzh2fbABwTs1Bq5lOvYFSFt6k1cJdQZPwMHQWoMnauMHOusnzU+8Whz8G9zCGx4&#10;7Fts5JSmYRWvYOj56R3/L+7E3Fas0TWad3Pnhr1gvfCe8nMkVqZe0mcAPmO/vZefWr2V2SOO7Z56&#10;Vpws511iFD8Q2DId/bbOtSwSGRqHflnpUjgcO1wV0pDgl1WY1zyBZ0xxeZ14bD8RN0MgjQ6PtOTn&#10;FQf51AY5z2cGCmpfixte0QufY9O8R8LsmpyMSs1QpcY69Q+sup+65GsalqCtqgxsq4yflhvZlhjY&#10;FBnaFBs9LtC3/iiAG02dm02cW4yfdZh7dFp4t5l7Npp5NFj6ND4KaLANqn8SUmz/6rmFn72RU5T/&#10;y/6GSuJMq4jSeSTqOVtpAXbbgc0KQJQOsEIBqhNANgNIaICkDlARAE0doMMh78tQBhgSAax5TtY5&#10;JVucUJ+dskIveOlQ6d/tPuBg9nIDcyzCbTEWRfh53tI8n4BdoePXObh3O6yLHTL0R+yVpUsxHRDz&#10;Thms4zH8Xmb3SXL3ekonP7GNG9exEt9znPT2MmNiO75TmNLKKW/fm5wBxBxglw8w587G6lgpbqzX&#10;5oxANCcAKfTXEPmpCwO0RKGGlACDGXetcTct7AsTXvSDtUSrnSSTw2TTg3iL/TjLvXjI/h6nPDxM&#10;stiON1mPhmJ2D9NsDjKe7KY83k17epDhtJVkJ4q0FESZrMSZriaYi2KM+W/0hVGGm8kWJzlP1uJM&#10;VuMM12MhNuMhL7sHPnkqlNV5K8FsM94UbLcTzSWhwPupD44yHoGDnFAkwVsR4yaD91KgP4dzw1Bb&#10;0Ya7cSb7CWZ78abbMUabUQbgyE6sMbhj4CC4ChwER8AW7IPbgKsOUh7sJlsKwo1oLwxowY84r/y4&#10;4VFk/wR2cPF6ZMth8sB5+tBpStdBbO1uVObBm5DDaLf9uKc7sebbUbqHkeizGKOTRJvlNNe+8CeN&#10;Ba+GZ9uGqJMtSyNVw93ltYUVcb71vk/7XL2abANC0M8eITwMjCM1TRPVdBLVTNNlbNKkvTK1c5qC&#10;x7A1eH4LltPCEGfP0p3ze2D+BfI+FbJ+jXe862/71XzpmHLNI0k7sTpkEJNPEmXM0yO6poIbe6L7&#10;e3MXJ8vJ+BI8oZLAqCYKUvoXPbNbXRIbX5VNJDcTw0smbUPK1awj7mh5XVd1/lHaXlrZHY4I1EQF&#10;IeABCFV/bY0XRlovfy4MjAjWQQShEUFamkEoVDAK9UIN5gmHucNVPNWUPWCK7sryrooyrgrSz1Dq&#10;QSBaGsFaGqFoRBha46WWOiSDEaovJOmddVGvDbTfGOlGgRjrRWtrvgRXqSr6qcj7qCn5a6pBnlhb&#10;PVhL1U9bzU8bHqCjHqiHCNXXDNNHXjlg9Gt99EsddDAS4auB8LK2iczMHlqYX58FP+xHyIujFBDM&#10;GBVkaZwGIumDSFaB24DMD5M+GbbLmXYtWfCsmHcpmbEvWHQowjmW4EHsikCw9hBL9kXg+IIj2BZi&#10;7Qvx9rk4uyycfTrOPpXgmEl0zCc5luCelOKfVuCfluCe5pGfpYuCs8/SSoH6NODtY2BGA5hVuZyV&#10;Pp26tT/50/6k1O6UyjnO+mLJ93Qhbn86f3e88XByFMBRABYdYL89YbQckNsPSH1nlNFLxjjAHQGW&#10;u8/J6YeLAZvj5mtDqltD9w9H755P3Ho/BgNGn7zrctuterac7sAOt2MGPuH4POH52LCc9dlOCJ6T&#10;ksBZRuAsLXCWEjpJC11khc6KAkcYz0GTa6/PevqAaevIsPGjPnpJtUkg26QTH+cTbEsJTyoIT6uJ&#10;djUEh2pIfv+N/QXBORUSXIqJz0rwzkUfc0ETPIrmPDP6niUXPU4IMY01R0YqqEXd1kq/Y1YkbV36&#10;JTJUyz62vmdmc3V5jzW3j20F2P179N4txgDINnNwl/12nztyyB87Fk5BpWfFc2crs6fLMyfC2WPB&#10;DMgRf/pyC/9uA3uyMr/LndhgDIPs8SaPl+feb+JAwFUX60vna5iz1cVT8cKpGAPsc4FDIXCyApyt&#10;/uyAL1aAcxHwDmrfH3FO92nnx8zLc+7FCWtrn7kHHOG3+AXdLbbPg9TNn6gZOqkbeKqiPJDaL0zN&#10;Y20fpVmZxqHVnyvLuKhIu8AV7bw8Q1PSUqurSsuK0gsyXtcVvO6tjRlpjJlui53risf2p5HHihjz&#10;dXxCp5g+vM4aA/fq/drS5Tr2fGXhkDd1wJ08Fc2Bi+AgsImXCOAN6pAI1w2yQu7fZI3vgW//Stx+&#10;VLznm3iJ8ZVw8EtEr4SPwhJEYiglgyASbXn6i/s83SQcblMOtqgHm4SjNezJ6sIJNOFQ1PUH8LHi&#10;pR0Bdl1AFouYwmUeSyAgcNYXuYB/fN9dree3UM9VreIUzd7cQ/vL6Pg89EgYx/LOAGB5lU3C9R5s&#10;zAAnC/v8HqiWsEQAXxUSPl5dOFzDgOytLoDsiyGxDZU6Fi2eiqD25D963P9t1pmTu/z5k1X8xyBg&#10;sH+2gT9cgSZBYnnBqZBMrGSWJOMS0Qv2wUkDZ1tSA1gypeAgONubHChXOdj5OAhuKTkKYP/oqm7x&#10;3/Jr9fuRkw3i7ip+VYhZFuA3Vvki0crQMOZFaJ66poehUTR409RXCnbUisl0KO8J7poK6ZjxrqB4&#10;lbI8SiQwPSEkfdqzq1Bg158jgOmepXTPcrpXBTegieNfz/YvZ/oVU30KyZ4lRNdavEs71X2U6DaC&#10;d+1a8iglvUgQJYWf1YUCo+5nU6qHs/e3xhHCfgtmpxe9I57TXSkY6FgZ7OB3lbKaX7ManwhaNNa7&#10;bx2+/eJ0/LvDcfj+sPHx0KN3/W5AV9j7+tij3OSt+OzDxPqDuI7NqO7VN138122s1030V/X0sDpw&#10;/ylu4A22cME2e+pB+qhZ0iD4vc0woVsnuks7ph0d24qKbkWBbWwbKr5NO7bfJGnIImnMOn3OPp/g&#10;XsHwbxAEty+/7BC/7lp51bn8sk0U1ioKbhYGNfGfN/ED69keFVzPcp5XBd+7kgfiW8XxqwSheZVQ&#10;fUqpfiXUgDLaiwpGcAUzpJIdUkPxhqKlf40kpfNfed//bcAdYHuXQQWAoRTQhSzPMoF/zcqLJoF/&#10;Hd+vludbA8L1qf4Z3wqBf4kgoJAfUMzxL2X5VTD8qmm+dTSfRpJHPc2rhe0L5WfmetaxXMt47qU8&#10;v/y1mEJxQjY/KoUWGsMKSxBG5AlflbH8yhjetUzPBpZXM9unnudXzg/M5z9PE75IEfhnivyyhL7Z&#10;Ap8svncmhFc23yuX71nA9ywReFYJPOqFHi0ij06RR4/Qq0PoWyXwLxb4lfH9wU4dzx+yv+yAJm5Q&#10;Mzu4keRfgvfPY70p4cYUDdj5x8vAIqTvRsrdilG8Ha9yNx52Ox52M1njZobWPbCFUL+drC6VDJdO&#10;hsskw+WS1GXi/gsBnKB5/z9H4268+p041ZsR8t+H3f8qXObbRLXbkAi8EsBFesoleioSoIA/HeVC&#10;hGy+unS+qlQ27G6uyt0c1XtgHxyp0FIq11au0VWtNVRvMtZsMkO1mKIazVAdDpYdzg96nj3qc7Xu&#10;c7HstjdutdFtfIiss9As1lcpN0dmaClGwaSeS994qSzd/TpQONmBfVs71Vk82VE0010Kdoabcvpq&#10;0ub7KpaGakjjTaz5rhXS8A575li0dLGCB7Y4wCb7cpN2uIqD/KJg9lQwDwgWKDUZycZqyUjwjShn&#10;gDusrQDV0NWWLbgKab1Ka6xQiJKHavEilbJRykWm6BR99SA16SBt5bpI/7XFIWCdti9cWuUvrQtx&#10;OwL8Phd3ysIdM5b2qPNrxCkhcYJNHmcSR9mEUT5uVIQZWZsb3px+C3Ap2yPdE1kJ5b4uqY/N4831&#10;o4zQb/SQEdoab9Aab1DqUSj1aKR6rKZ6HFIjVgsZpg4PUVcLhqsGqcHAzktNjXAt5BttrUQToyRT&#10;YwlgP85QP1pPJ0pHM8FII05PMVxDKlj5xivY7VikbLyWfLSmXIjK7QD56y+RMm8MVIJ15F4Zqbw2&#10;1/DXVkiwtYiyMArV0wjRUolAqyQaqGWbahSaq2egpTO1pLPRMhBacjlo+Ry0Yra2fIaOfIaeXKae&#10;XJa+fK6+Qp4B5K4Kf9HApfoQ5Xo/U6KvlqGPTDLRgQSwiHC0vCRiT3DpI6uC2d0VqCj7Pm9+lzO7&#10;w53d5s5uCua2hPMHPOw+d2mLv7AmmF0RzIh5kxvMsT3y2xNMb4qVZqjidSgoWUcJ3JM49Zvp2nL5&#10;xnCQYnNUpbVOg51ps6NZs6NFo70J2NY81q+01qt6pFtmpZ2urfBG6aavzA/JLtad+UlTjUX9pWmd&#10;RUntBQmNOZEtRTFNBVEtJdHd1UnDbdmzA6WEyXr6QptgqXML2wsIMAB3sT3CM8YAVvxIL11HBarC&#10;q6taoAcrMoDCYa9yEatmm8CyTJXBqSsxUyszVYMcsAGsSk+lUle5XEelWEctHamcbogqcLQ+nh8D&#10;eNQjBnGHRjji006XqSDgG99gTK/Rx7fYkwfC+UPRwrtNIjgz6/SpIxFpg76wQpwClqkD6S+DtO6l&#10;PtTItNSIQ94vMFFPR9wHz9UyXci+F+srFBooQOV4jaFKwDlGSpVmuikaKrFo1Sp/R4CPOeXNHoCT&#10;z5uWRAAfXkUAg/0t7uTqVQTwxQYJfMUdIWZ3GXu4jhcSBz4sL2Hrs6KMVNON4EXGiBIj9UJ91Rw9&#10;xSw9xUx9xXwDVZBsfaVMfejEkAjgXC2ZEm2lHE25TJRSgjYs1/kBwFraZSweCHDvhYvCkfosR+M3&#10;aIV8c1SGllKM4q2A63+OULyWY6qaa6Gapi+XbwiV/i3QlKrRU6zUv1+hdw+kXPdumc7dUu07Jejb&#10;IHma1wtQN4rQt0p07pTp3gcp1btfrCcHlUbWhxcYaoC7Cv2vgBWqxBpd8ki7zMEk0VSj8YXr3kQP&#10;sMEHdleBvXXgYGOTvrDNxoCX53B5ZpLzQxel24+vf+l47QuHb/7sef3LUJnrkSp3otWlYhHSMZpS&#10;sZpS4Yo3IpRuxsKlsvRVK6z16p6a1NgagZ0ic1SxhVaJJRrs5Jsgcgzh2QZqOQawcnNEqSl4kqiA&#10;l8lH0VtsDMvTU5AsSsZ/XmWoXGakVmECnkLq+aawTGP5DCO5HEP5QkPlWnMkOJ/5OmolFvrJJugI&#10;U+3W5EhgnQ3wcUfTXYkmmvkW2tk6KhUmsGpLuVj1f4lGf4LJlz3DmL4jaQB02fekb94t/hagfvr/&#10;ZwH89ZUA/uN/4oApXwPkbwDyd1f88AtQHOol6cf3xOsX+Gtn2GunmB+PF0CuH8/fOJ6/9R4ve1U/&#10;WOl0Qfpw5u7JohTAUwN4ygBL/pJ27wR3c2fum7WJz5ZH/sQf/DfB0O9Fw38Uj326NvHp5vTn27Nf&#10;7sx+d4KXOsHJnOHk3+MUPuDloQTURCmAdPMU8xXAvvOOIbVDkNoia3AXtJYGNTEDtiP1Ia35bwpj&#10;AiP9nnnb2dqYWRqhTdEaBqoKKBUZdaV7iqp37+spKdgbosOdrDNC7Otz3LGjL/fFiTvikI1lz6O9&#10;SCruTXqsI1waiVLwQ6tmIlRzYerxisjnsjq2MqhHKqrP4UqR6oqRCMUITYXXSIWXWgphIDqKr7QV&#10;X2spRaCUIpFK0QjlWA3lODW1VzDkMxW0nTLymTLCX0ntlRIsUUkpU0UhT1k6WxO8B6tmmKnFo+97&#10;q16z0rpt9hCuG+ur3VFqjR324WMCjoUhF2KvHarJJkF1nyJ7TLl1RvnuPRU8gp8D1D9DJwPYJ936&#10;QJK64t4H0p2PAHRpgCp9JYaVAIYGwEIBNNR7rFWp391cN/XaIMOhRPuZdPf5DM+peJfuYKtmL6Na&#10;N73ipxrplorxxtJRBvcC4N/YSf1bmJFiog2iygnR6qbZ46nbG2DVFeLcHuLcH+YyHeM+HmE3nxdR&#10;nJysY/fyK8eK37s13wwq/Y2Bj4xtZlqdiMYHzi+A95fAxv477v5Z3QxTN6Dkc4O4H59UfWZZpBjc&#10;2bkOBf5WDUzZBkSgbb3CshvxGwDvAmhZ2HCOqrln7KvyJMI7p7uDfsoGAMIlwDkH6JQN4BTY334v&#10;WD1mb5+uAwDmDHAo6/hn66DfuOf+5nnnJ67tnzi0/9Zz8PdOrZ8/KvTIngAfNccHXEOq5VQ9pKSd&#10;dJBhuuphKIVAlPwLTYVghEKwhmKomlIoTDkMbBHyz3VhIRoKAeqqzxGosNuKbjfU3PVck3MGaRkj&#10;pLxZShWdW8fhZC/NpM0PV7BwjTxGK5/TIeJ3i0U9q8sgYKdrRVhBwmdNT4R3tPpWlnmXl4Q2NyQN&#10;D+YvzIKDYFt+FcvYeFUGWGJzJTWAmyhkkGYqBcoFTaO1MaBynuAGTQyoVLCE/z0BHBrbrKzsJUkB&#10;DZcJ1FR5AS6ilG2iHtuOxfpT0/zwYWa8MO39GO2jKMTBG7W9KM3t6I8CWBfsXMUBI3+xv1D+56NI&#10;5HGkOgj4kIsUg61o7dVo/eUEC1qUBTbcgpftedCXBqwMA1s4YFUIiDeB433gZPkdvma5xBnIffIh&#10;0fowz3u/I4nemdSf6tLrhRpy1ehwQw69tN4fyAeEUwB7AlglAJcbwOX2u/Oto6O1nV2BpLrtyS4b&#10;OF6G/jqxTgSW54G1BWB16nKulJ7vio0yYMcbCKKQ67HI/Xj0UQJU/XcvBrEXjdyHfLDGUYrm+hul&#10;gxTt/STDrXir9RjnXjPNSjVEuZpxuZr1fxTAlmC/XN2u/EoAV2nYQvZX07ZC61GtmUOSuv5YeAzA&#10;YgEi/nsmAVhlXxCWmOklRUjrApRNrZlbpZFrraFbmYZdHdK5GeVcofIwV8E0+EfFOC3j5c4uYGtt&#10;l7wIbHAveFRgbRlYWS138s41tgcflXDP+PkflAN/pxD6Z9Xoa7qJUmbx0qbx8uYpKg+z1Z5GK1m5&#10;yKKNr8shP/vJ9C8339zVatZx6tKH4qhyTB8XenoDG+IzHv2QsgRsrU5X1gabPPRU05b55O+TdR95&#10;/6Ss/sk/l1p7OP4o5yYNT7RycJNHFDj6ppjb+96FFzz18tYzslCBuesZSv3Lby1uyhh+cd3yi1vh&#10;GqYB95DJqEclph6J8IdVlj41D/ySVK2zHgTo3NNVUzRXuGf++e9h8jfMf/w3BVNpnSwXj2xrfUb2&#10;882SF7xUR06K66i/1ViQyyuF+zZ/+spbBm6nqH7v06+srB62jI72kymtRGInk129hMsZGYvr6g5p&#10;rHMtK3iQlWSUGPEwOd45Nyuovibp7UARZv7KsNLAC6ftKoN6HZ1SScKX4ZdKcZgS7CLYQnmh6aQK&#10;0lzBdHfdUu+SeH7zhH56SD1fw74X496v04822SwRdYgyV0eYriTPV5LAawT/t/yN+pVAAB9STZ6r&#10;Js1XkxaribhqIr6aSKwmkHMmJ4vm5ytwUD3aWgqujoptoGO7aPMz5Em+CH9yLgaAXQDYPjtf3d7j&#10;iDaYncMt5Z3VybVFUdVFsR2N6ZMjRURcBZ3UvcIbEjHn+XQGn761zHi3zgI2aOCXOuBccHwhEp8J&#10;KducCQ61h0DswdMG6JyPAriPAQngfga3lyXo4Arq2cxKFiUTO5OLnWzhEDqZuD7KIkFA3dlmHW5S&#10;j3box3vso33uwT5ne4e9vs1mCfFkDgbLmMNzMIxVquCALzpeWTsUbq8Qj0S40zXC+QH94kywfcqj&#10;7bAnxMzeZUEzl1dBpBbOzBYN9FX2tnQPtk5PdJDne7ik4VUhTrzBoq+xpkWMAQGjU8TrWBM1ifjg&#10;LhUSFguwM2WEmWY2vneZ1srAXUFsY1DaGLR2JgM8E0D6OPxuJqeXwRrgcPpZtH4WZWqVzzlcPTvk&#10;X4A7v8Pe2uEzVpljTEInBdfOpLeA8yDgt3BZVQRsxcJME36+j06YZGA2N0nb4vnVFYxojcjd4pA2&#10;+FMr3D4+u4PHK8UTEt4OR3R3RvV0xg12xfZ1RHU2hjVWx3S2ZI0NVWDnJRHAIC1MSreA3cVndXCh&#10;2QZHwFYSAfyf2t9fC2CwBRd7eCyQITpJIOQcr/HO93inu+BNDBLAZ3ss8Jw83FjZFa+ui1YFAhFb&#10;wKEv0yliEluMPVyj7nFwrKWx0aG2hraa8vbayqGemrmJQRGnU8Bq5jAa2LR6FrmGTgBv9aW4+RoS&#10;oZGE66di5rk49hp5c4+5fyTYPRHTxYxZJnmIShhiUka51EkBBbNK524yj7dYl9vc013h6jqbyCWO&#10;0hY6SQvNlCXwBM6aGU0eHSxbWugXckdWhH0sRisRPyFenlgXg4yKRX1cVjMJX7UwWzo9EdPckNbb&#10;VTYz2UYlDVwVCQZbcAOQbg4UpA7ODDiNrRxaK4/Rxme2cOnNHBpIO7jIpTfRSVX4xfLZqXbcQh8e&#10;M0YmztHIMxhMb2dXSWpWakBocWB4vpNflrlTrv7TCgPHVhP3XjPvHjPv/ifBnY+fd9i8aHngW6Lt&#10;ECOl8/wbFf8v5WPv62eqWlYaPGuz9h9wfD3pFYsPzWFElTPCq7jRjcuJ7aspXRLWUrs30nv/KwG8&#10;l9a/f4VEA2/Ed/Bf1zGCysXRLWAfHD/NGbnIHwc5zxsD+8KIBlZIJdG3YMkjG++dxwyuWIttk2wm&#10;efhKVDM1sGTkcUyTrn81yq3J1OujAG6xhJJdV+jal2jZVuk7Vhs41Rg61xq5gIMNpm6NZu715q6l&#10;BjYVpk9qHjg3PfZptX/eavei9UlQy5PAapNnaTD90G/vPP/8m/T70r2WxgRPh8Vg15HUoFPCILDK&#10;/DDwVpxVs5PVuR7fs+BZXoAIy9OJbHapnEuYGHrdl26ZEoEKTTBLKA1oiHTJjXieV9M8MsnmD3AY&#10;zWTMAJM0QSFh8Uszfe39RUnzlVGnc4WAsAYQVZ9OpWx0xxDyvbqfm5U8Ugd/R1dZGbQ+sa02e1hl&#10;8qjcwKZI+0EuyhykUPehRABnaZnnIi0rDJ7WmzrVGzs2G7m0m7n3WQd0Wfq0mHjUGj2rMnSpMnar&#10;NPMosvLPcop98zQ0Pzhqur6cM1XLncvjz8WLMBH79Ohj+ssLhv8l3eWS+uCSqHOBVT5blAGYKICB&#10;hAQwHfbhqh7KB4bGJUP7nGZ6znI854Sc85PPBRXnK13v1ybfby5dbhHfbVDPVxnHy8wdHn2VTuCT&#10;59iE0R0hFCR2uDx7JsZCdabWxPt4mrhtajup4ySuczWpk53Yzoxv58d1HcQPvEsZ2UvoXs3sEDX1&#10;7y8uQNWplgmnc70bLRk7xS+Ocp4dZ9idpticxJntvtIX+KNoXsgO4xutplIDT9XwL0xXYh9txllu&#10;ReluR+keJVodJT46THooqQF8kvrgMNXqIMXyPNf2ONNmPd5cEG60EmO5l+Z0mOm6neJ4VOC5n/ts&#10;I81OEPuAHWHMjTReT3pwkPl0M9FyJ8liJ8lsNxHK3rwbb7gTo78Vo78Wpb8abQiyFmO0EWcCbrMP&#10;vkS69UnWY7DdTjRfidRnh2iS/VSwHnILz+4z/FS4L9RXXqE3owwkrncjUn/9jd5BovlHJSxZJfHE&#10;G5HGB4kPjtKst5KsRFHm/Mgnq/GB26nJtBcJzKBcQWjN2pvWg/j2o6Tm46TK48TMw+iAwzjH7aRH&#10;m0mmuwm6R7G659HGh3HW3HjnzldPqgped8929DPn+1hLw8SlsbH+xoQXdd62DQ+fZiCt7e8Z68o8&#10;Rum9VDNJ1DTJ0LDMlrZNveeVrpfXED6Na6LyukjcBtpyxjTTOLbme5vYe+7lMr5NPz6ruuvfIBdW&#10;Jx9aZJBaG9Q9m7XIzpiixPbMRrS/jR3szVmaKiFj87CL+Yu4Ehwzd5oS2zWnH5TumtGS3EUsm1nJ&#10;7qf75fQY+WXAH0dch7ncVna9q+x2X8lNXskDpuaLQrzQRYWa6IYbab8y0ArTQ4agrxwwGhmsjQqB&#10;q3hpqPpoqgUg4YEIVX+4so+KvIeSrJvULQf5+67qKv7amqH6aChgF+yg1IM0YM8Rqi801YK0NEK1&#10;NV/qol7royMMtN+YG8WDLTgOU/BVkQefBAIm64lW89eB++uoB+pqPNfVCAHRVg9Fw0PAXz3amsHa&#10;WkHaWoEoLb+Hj96kpvfNzojnx1gfpe/f8rcO+JPuR6mTbiVLPtULbmUz9gUYx2KcY8mSXeFHAfzR&#10;/s45gi0kgHF2OVi7DKxdGs4+Fe+QIRHAi48KsbZlkAO2KyQ6ZbF9Mzff5B3kvjnrsDwZgp2PwE9H&#10;YIfDCgcjCgfjSkdTqqez2ucLD98teJzOvjoazzwdbwBmJgDC1NF88eZsivBtEn8gdW288ARXCzAb&#10;AF7F0WLIwZzT3qTB7ghsf0T6aPjOydtbp33K73vtjuo91/OcebFPGMEPaV7mNFdDlrM2x1GV7ygv&#10;cpISO99ZdZFadZZec5JbdVJZcUItO+kLHEz59o+4T11YT3wZj19SH8dQH6eRbXMItoWEpyUEu3Kc&#10;fTneoQLnWIZzgmJ8/1MkEcCS5M8gJNfSRZ/KoZcNmc+yfYwjHqBeojXDlRGRsuhERZP0nzRD9OyT&#10;ssoGWCzR6SZvnzF6TusANsbfCcauQk6njvmTIGDnTDRzJpo7X54HOfsV51cS8Ug0eypekCje4+U5&#10;cBFswf7JyjzYORTO7POndjjjW6zRDcbwOn3kiIc5EeAvVsjgd+XLLeblDutim3m2zYJ+hgFbH96v&#10;Hh5w9g7Yp++Wzz+s7b3bFp6e5Xa8tXkebeAcpm71XBbtbWyXGpk2FZU64x7QbG2XZ2KVCEP4ySu7&#10;2jullVcO9Xd3LUx2LE62D3UVdzel9jUn99ZHNZe8aCsPai990VbyvKMkuKci4m1d/GRrxlxX7kJP&#10;Pn6olDpeTZ+sZU7X8xZaNij9h9xxYBsPcrm2eMSbWCP1CjBtIEJs1yZrHLxxSwJVj1cxe1eVaA9+&#10;ST4sEZCQd7zyuyDgKomY/CsBLDGUIJBw/cUEQ4mXd8Bvz9SjbdLJJu5sHXO+tnCxOn8hXjwUza+x&#10;Z0RszOYab+/ocHlnb4JAL+9ZeBxSI2US+xP6JeJpBtw69nsVOwV9d69X2QzRLn9lbXmFsy4mHW3j&#10;Pxzh3+1M7fIHriKAoSzQp2IMlOt7FXO4unSwtrQnXtxfWTxcWTxaXjwVLZwJFy6EYPt/TACfXYXY&#10;XmySwe/6RyvYAxEGqry7As4MlPb5cpf8fod0ehXRK5kuyZz8rQDe4U//2vWCI5uciVXGyDoLilsC&#10;B8FnAx8Crvr5qa5yO///RLKTh6u4neVFsQC7uiESbOw3vyXZB+Sp6ASpoUIfmiSZqbxwgj3PsckZ&#10;D27DhrRj/OuJ3tUs93KuWykI272UdQXTA4LlWXYlfUtpHiVQDWC3IrJrIdm1mOFZw/CsonsXM3wL&#10;aH4FNN8yqncD1bOb6DK0YN8z87Qe45bPiUjcLwwH2gKA8Ufv5u6dYq+fLijvTxlujbhuDoZvD+Xu&#10;j1QBxD6A3AqQsi9mPXeHNbcGf9gf/d3x+Dfb3QhxvSmvSI+VqsOKNeZFWosj3Ddehx1GpR1FFx7G&#10;Vh0k1O2nNOym1+9k1eylNx3H9R9FDO+GDa4/717xaxd4NQvcITgu9QyHWrJNOca8cNogaxSdMqSZ&#10;MIB4M4h40a/h3Qv37FP3GkIGjOuGzJhELFhEYx/G4x8lkp+k0x2yOW6FIp/yVf/ajeeNK4HNy/4t&#10;Qt8mvnfDVXLjakiEe5ZTPUsg9+xdQvEtpvqV0APKqAFljMDyjymgfx3OCyIZ/P8OJIC9ymmuRWTn&#10;fKprAcurVBBQvRJUz/ev+ggU+OtbwfGu4HpVLPtUgVzVLS7l+kLljcE9pPtWkT2q6T6NbKhscCvP&#10;o1HoWS/yrBZ4VkAHHXwLfsV0nzxWQL4guFwQXMXxq2J6Vf9cVxjcB/8C/vM0QXCcMDgaqg0fHC9+&#10;HrccEHNF3EpAojgwdTUwS+yfJ/YrXQF3wKtu2bNZ5N4m8mgS+VWL/MuF/tUC/xq+bz3Xr4nj18Ty&#10;b+KHtLOC65hhVayICkJQeretV5aazqvbd+OVpOOV78Qr30pQuZmifjsDeTcNcStJ7Xqqxs1UjVup&#10;GndS1e+nqsukwmVT4fIgSWr3E+H3/pZUTZn/lGTk/UTk3Vj4jdcK3wbf//yVzFfxajey0DLZ2rJZ&#10;WtIZSKlMxL1s5P08tGyxrmKZgUqBpnSehlQe/F4O/C7YgotQtVQdxRzVO7nq9wo07hehZMGRUm2F&#10;cm0oSWyJAazESK3cVKPWUrPJGtVug+601el6ojvsatHnbDLsbdvmYFZjY1RsoZNrojMaGwYIcGvU&#10;Mdp0G2G0gTLZQp5onu4q6alKaS2ObS6MBmkpiuksTxyoyxhvK5jrKhXNDuzT5i43acAR+/yAfrJF&#10;eL+GA9bwEzkR0bqK6TrKpaaIPC3FUkPVXB05kGxt+Ry0fK62QoG2cqGOaoEuvEBXI0dfM8MQFaun&#10;UeblwO6uB1ZpwBZrh4dZZs+v8DHLPMwaa3GTvrBDnF1fmhAvji1jx7nYUSZhjE2a4FKmVigz27SF&#10;UwbuPYt4SFvcIk4LpgdIfU2zDaUTlXkT5bkzFfkDGQkDqXEDybEDidED8VGDCdFvE2LeJsWNZGa9&#10;zc4ZzcufLinFVNdQWlo5Pb2CgUEQ4eDQ8tthENHQW15fP6urm9nR9jYjsTcxvD7EL9/1Sa69db79&#10;owwrk0ht9TB1RW/Z289VZF6iVUK0lF4ZwCNMEc+1lCOMtKMMdGMN0UnGWhmmWtmmiGx9lUxtmWz0&#10;/RxtaRBoWnQVc/QUc/VUsvWVoMhgHZl0HZkMXdlMPbkcvSsNfBXLCFL4H8k3UAXnLc5I62RhGBAR&#10;Tlfxy5xJDmNkbXl+WwQVaN/jz+9x56CU3bzZNcHsBn/2mI875eMPhVjwRr0umt8Qze4LZi+4MwBl&#10;tMjBOBE8l8yRJUbq+bpKaZr3CoyUM7Xl0lDSSepSyYh7aUhZcDFLWxFs62z0q63R9Y8Nulwte9ys&#10;WxyMwX6Fkxm1p3qZMCEmTbDm+tjz/aSxton24pHWvNG2/MHmzK6apOaKmPqSNw2lEQ3lb1rLoyaa&#10;s+eac1cmWsuDHAORMslmqDcI+VwzrSx99WwDeI6hepYRPMMEnmyskmCsHG+kEK8tm6wjm6EjD85J&#10;iZ5KuR6sQhdWpqtabIBI14Yn6mtW+7sBDPw5m7zHpmwxiIc86omIAnLAw24yptdp4zvsqSPR/Pk6&#10;Dtinb7GnxbSJiw3mBnORPjt8wieKxhqznhkl2iCiDeTB1yp7iE5FSH0UwGV6CsX6CgWG8rlXDjjX&#10;SKlET7NQH51loh1ljOAPNwCrOPAnK/glZ+uqBvD+VQ1gsL/BHl/hjq9yJs5XSevU6X3h0t4yFvy4&#10;FBIHADGO1JIfZaSaZqhWaKRRagAv0oXl6Chk6ypk/XxWqGQZKGUYKqQbQA4YvDPkaskUaivmaiom&#10;q8sn6Ko3hHgB29wNxvwaYwpYWaK35yY/QsbpKeaZaSZryMQq33x+87MI5R9zzNVyLdVTDRVzjJRy&#10;deXzUDKVBrBSA8VSA4USffliPbkiXdlCHRmQAm2pAq27heh7xTr3rzJCS4OA/QLwjNVRytZRydZR&#10;AvcQfBIQ8BTN0pdP01GIQcnEG6oVP7OezEp4j58FdtaAZRZwsQucbwIna8AOf5cwM16WleLywFtD&#10;2lXu+rO737je+sLn7lcvZL8Pkvne79ZfXL/7bQTsdpjCT8Gy114p3UxAyWcbaxRaooustDMN4cUP&#10;dKqfmlTaGoEjuaaa4GD1Y8N8fWWoNjP4dnTlC/QVi41Uys3glRYaZaZqJcZQNeUiQ2XwSgFXgRuA&#10;1xp4Pyw1hpeYqReYqWabKmYbQbWBwW2qTREFWio52mrFVkaJxtoJthbz9WXA7jJAn2PU5EWiFMGX&#10;y0LLlZnIlJldT9H5v3Jt/6egE35J1T/EyX6gS70jfnsy/TuAcqVv/4Pi/X/mSgBTv4BMIYQkBfQV&#10;pK8B0re/8D0E8dpV//NfpK+EX9JBQ/b3owD+yA9nS1+eYr88w31zQfjuHeGH98Trl6SbH0h3LnC3&#10;zzC3z5fuvcfLni5IbY/9uDnyw+7UTwBXCeArQggUfu7wFECOsD/uL1zbnvl2dexz/sAfmF2/obT+&#10;I6n5H4Rvv1oe/n597PrB9J3zxfuQAKbIQrmmhaoHuLv8sbv7VPP3K2GzPU9DPa5boL59qm9lou6o&#10;KW2jcOuRzC1HWSlPeblgRcVwODweqRmvg4zV1QjXVvFHyrgg7z5Wv2dkoWf29LF+0HPjrGybufm4&#10;w+PesZE8KzNdhIr1/83aX0DHkWWJ2mgN3Pvfnumeaa6qruqqcoHtMsmyLKZUipkl25JlMZMttiVZ&#10;zMzMzGyhxaxkZiZRilmKFyl119R0973r/u+9tb511smjyIzIE5GREfpy762vEaWrnqcsnyErH6sI&#10;jZDTdZNSe6WgEqmskKqikKgmn6AhF3fjgEGu7W+0pmKchmKCRP0qpasoZaqoxKlp+qhpuapCPcGb&#10;IEX1CAXVWIkDVsqWl89Wks3WUMzWUcqAPo1VffAGct9fR8ZJ5rtHlrqKvg5aUQF6VdlWo612+JlX&#10;J2yfLYzBLlb5ECt1ivvhUrIHvwQIn4P78Qp95xL98BJ9H5z2S8yda64rOmNvn6N+OEX8cI68f4F6&#10;eIGUukQ9OUea1IU/SnWQLnBTbA41bAzU6gkxnI1/ORtnTyp8g88LQKR7zsc7fYx62fPaLM/maZDK&#10;n2MsFArd9XreGA6+0R16bfAh1Kb/nWvXW7ehSPepOK+pGNfZgri06DgVm4gvXFv/zbPrszfFv3sV&#10;+5lZuppre2b9JkkE0PeArhVGQFm7vF/qr01iv3xZ+7VT+z2f7tjZYywAkAAgo3VEwdrjc1lDZduA&#10;3I5F2gkgAoDmGebz4NwHus7fQ575p9UwLwABACBEJxzxJZbI2d87vgIA3vY+dQ+Y2QSk/PJ+65j7&#10;a6/6f/dq/g/fjv/wbv9frs2/9Gz/vWOFlHNm3YKQeQV0zm4q64V8d/u5uUkiRO6Nllywtmyo9tNw&#10;LdlwqOxbiNw7NfkosAVHDOQjtBTCNZTDVNXCHsj5/KjsI2fxNm8IX7vKqcewGkiMJio1c2EybrKn&#10;mrRahVqrRSOaCNh2KqmLQe1m0m4YFvEH+Ryw00LCgwuUry0XL80XzM+8rq8JbqqP7GpPGf0AjjTg&#10;0D10SYHMfgZ9gMkYYjIGGfQ+KqWLSGhDo5uQiDa8JOdzx7XhAAE7/zv7C/J/EMDx2YPKygHK0oE6&#10;SpGQp6HaqhHgQz3VVxHmFh9j/YnZAai3poy3WoeJOifxaocxStdBwNDNBG1Rou4NEgGcoL2doLcT&#10;r7cbr7Mfr3kQr3EUDwE5TIAcpelvJOvzU01oaVaoRCtUhvNuXypAHwKOkcABCeCzL7mCiy3hGQ8p&#10;+phLyrXdfq97FG8MtEYBlEFga35ntZZTFcLMcp8NMelwVZuMtSc1xGHbM5kzLYfg3eg6QbxJ2t9j&#10;np0KJP+IuBABx8zLbdKJCHuxwzwQ4IFNAnBKA9YX98ZzcLmOqDh9WqKOMEl7J1X3IEV3Nwm6Ew8B&#10;385ugsZesvpBJmQ9XmEvU3snzWAzxWoj2W3URue/BDDErlrD7kYAV+taV2nYV0McqyEOtZBXtTf2&#10;V/Nltc6LKmP7NC0TXFkVsCECOJR90toJDw+wiGdD03WmLkVaLxotvcp0nar0XKqhTs2abj26ni3q&#10;DoVPTN7fVU5U1UeUlANc9gkZvYtf3cWuATTyyeJqno1z48vXI66xgy/etej41ii7lMi9LJa3z35q&#10;G3VXN+BrFZ8vFKJ/NAi6q+NwX834+ydaf7pr+af7cQ+0O7Sdh/TdP1j6pKobqf7iV1XhYcst9b1p&#10;iRcYFKypvS81N87MLkLFsNk5+M2PKoqf/Eu4jLbCJ7/Q/tWfnB8pKf6P37xR0Y/SNPe5q5hn4Zxi&#10;Zhepa17k4BWmqp9t7hivaWn261tx6uaa//xHx69l4rVf6P7ym/c6z2ONHJKtPGJf+FlBnz2z8Lez&#10;DIcoOFnqBT3+Aqr2ZwU3JU2pTz5pd9fvc1VtsX2AjbNffmtHSAutf2GZCNFON7V7Z/bcWE7Fy8O7&#10;aWiobW6+bQ3WSyD3kakDNMYgi93HZbUwSAWo5aS5Ed+aCvfiAruMVJvkBLD1Kit+19GaPDwoCZ3H&#10;oRvxmGYi7kYJd9DIIHVYTBMJW41ZLJjvq1jo+kidYosxJweE83UkwEVc8vEn6zQ2nzhDXmvFzNdg&#10;l+qxSPCl/p6fSd+fg2rALDdilhrBFr3aiEY0opCNKDRIzRqiAYlqxWFbCdhmPLIRu9aIXenELAws&#10;SHI+k5hw4SZld495cMg5OwdPb7sH5xtkPrF/eaKgryW2tTaipSakrQEkeaSnYm5sFo8UbXKAow3g&#10;gA+sk074yINt/PoembxDWuZjx8joISx2BEsZJdH/oQDuo7Na6PRaKjEXvliEWGhnYLrJyB7U0jwJ&#10;Ltqg7W6SDndoR7t0kP0d2p6YuiOm7O5QNzcIPAFaKCJs79L3jjn7x/zDAyawx7jaJB4JkHtCxNYW&#10;jrWFQ60TpvgSp9vD4XYyOV1kyigRD6PjWTzCtghPXBvCLffPTnV2DzXVDTTVzXzowMH6eMzedW6H&#10;gNPEotSQ0BWo5UrEXAN6sQ2/3EFGgNwI4B4ioZdE6idR+4n0D1T2AJn2gUwfodKHyMRBEm6KRyfu&#10;cE4PWBdb+GMxVbzDpK/TF2i4DwQ0OAldVHIPk9lJo9WjEHUry50o2AgVv0hDrq+jd4Wr4g301g6F&#10;t8vBCBkjeFTj8mILCtNGIHfRmf087gCP3cMgNWLhVbD5nMmR1OG+2J626M7mpMHuksXpDgpuRMhu&#10;I2HATjed2Mei9LOpIGCn7zoF9N87YJAuIrYVg2iArzSjYDelggcZlHESjk2nHfCYZ9vso23KkRh3&#10;tk+62KWdbtCB7fUL0cYhd32bzeVz6CweniZCcUSIkw0yeGV7tcPZ5JPXEAvNHzrT6ivDywsTuluS&#10;PvTmL0zXEVAdLFInm9xCwdZj4c04TCcePUqErzJRVCFWuEVYF1MEOwyikLZEw48RsWMU4iSTNMXE&#10;LfDwBCF+f510uUk93WFtbjHwXBz4uRjEr3YR4R0UTCV8qWR5HjzIB6gSDT9CIn4g4CVlfRnUST5n&#10;YWt9cXtjdl0wxmYMUkn1K4vlM5O5w4Ppfd05Hwaq5mckJphNH+ezRwXsUS7zA4smMcFEXBcO24FB&#10;D1Ip4EELvvIAndpLp7RLviXhlSuLU2zWEBbdubLQt7b8kYBdIBFm4PCJj1Pj/cN1mQVJzr4JVo7l&#10;Dv6dbhGddm9qjFyqDV0azDx67IPHPKIHnSLAfrGmXaHGszdfyUX8oBL3SCdd3gQcabX2nfJNQL0r&#10;wr6tJMc0sVO6+Bl9vPRebloPJ7UbbP93AngrY1CcObSbPXyQN7afO7qdMciNa6e+rd9M699I7VtP&#10;6QVbcHAvZ+TGBAPVSydFk6LkHnJ4LSqgBO5biPQvRgeW0iMbwdcBKheOCibAh11GIU1aft2mwT8J&#10;4J5ngV02/i1mnnUGzlU6DjdRv82mHuDIjf0Fabf0arFyabZ0brR0brB0b7D2abYNbLMP7XwZOh2Q&#10;NOwW1m7pVKtn0qyv32aoXan8OOreZ61h9vyPDQATCXz8uFHcLM7pWk/uxwU39zzPKdaLK7fO/Rg7&#10;vpS1VO/b+F4vNgAS9vZloYt1Uvi7svaPsAkWo5uGbietjTCws2QsnoYnIeZRI7X0ibxLQinAzgUI&#10;cQCnHCCXHi5mUJpDxmKf17zSyNKVSVGW6bC363jh2GrjWGfyskzPtkjTGqRYx/YvAljLssbIvsXc&#10;tdnEuc3ItcvMs8fMB6Tb3KfLzLvT3LvT0q/LJqDNLrzONT3B/E2s+au+5OhdeAvAb93BxlKmHXGj&#10;5uRxA8akjnBee29N8xKrBVA0AYa2RABLHDDkkqR6QVS5IKlfkDXPSEYHBNsTqv8lN+1KILG/+5zp&#10;PRZsj4ME79B3WSunQvzVNutqhyf5YG6Q9gQoDnGcS/jAJwzvUOcAPgUQCg8w9I3e5d30/tMUScg4&#10;LWeAlNnPTB8UJw+fpI0dpA9slw5tDE0dY5EAn3hJW9oea2JVxbOy3DczX+5l2R9nPj/PsD1Ns96N&#10;s+K9M69W/rRW81af9VNYgCEnxmY70fok1fwqx/o4/cVRhv1Rlt1h5o0DtjnIsT7MtTkueL6fYytI&#10;MmdEGXHirLcznXezPUXpbqTY5+REB2a680aB106xz3a+Oy/1BT3GWJhsBV7b7KfbHGXaHKVb7qea&#10;7iYYbsbp8WP1+fFGoiTTjRTzrTTLn2BF6woSjLfTrfayn+1m2YJ/Zb/Xo0ZA11wfgiA8HuP85Bhh&#10;kBv1e5z9TJxstp1kuplg/HMBvJNiuR5jthFnsZVisZNpI86238px28kL3y/IOilp2khppIRUon2K&#10;SAGFvKiS/bTyi7y8w9SAvXTHjRzb9RzznWzDw1T9sziT3ThbdobPcJJPY31a10p/J36ujwibxaBh&#10;s9OEvhpEbtzM6/AKE1fHB2bQ+7YySv7fK77RMMvVsi9T9SpTfltuXtUVNbfSsIpuXEDUIRmpUzj9&#10;2Lo/P0u451H10K/tO7faewFNDwIrZUKKzbKa3w0s5s3j00eW37eMRjT2RPZ05K5M15IxFVhU4Qq8&#10;aBVTukIsmMcbvss1jy3xKx8smqO3EsQlC/TwpgmPnA59j0w169iH0IDb8m735NxlFH0Ulf1VFP1N&#10;DWJM9aJvHLDedRboG25q/Wqph+lpguPvrkvzhoIjj+87yTxyVZDxUlXw11B5o6Ueoq0RrKMRBlUN&#10;0VQLB7mJDNaFRuppRulrRVsYJxvrxYGDEOUQVYU3ynKB8k985R55qMl6QxUkGthAI1QS/gt9dyOA&#10;9bUitSGhOlqhejohmlqBFlbvklK6pyYZa7N0xCwJPkP8h/ykgW8cMMgntfqRH17lLfvWLrpXzDuW&#10;3AjglZfFiFdlIDDHsjXHshWnskXnsgWXskWXUkmu41cF1wI4E+6ULgkCdi5EO1esPC+H29dKomYd&#10;q5DO+Rj3TNqbLGZc6Hqt1XqHurhHd7dPf3dAf3dY+3BS83QOcjineLygerpocDL/4njmzelU+uVU&#10;/eVc08FsyuZ0JOdDOK0/QjCefAzLB/DFACFV9NFxY8pse1prf1rpaFr2dEr6YlL6ckzzuMtps9yd&#10;lvwMG26OCTDGeRvgXNRxDk+ZLjIc14dC9webHo+23KS3XOW2XFREzlo8Jwu2kx3b0Znt6Mt8FUJ3&#10;eE99mUJ6mU16VUJ4VYF1rEQ7VSNdKq+9r0T93sjdv+cm+TPcpRTsYzyrsF7VYGfcqzrTp+rVswzw&#10;UIBqRkK0YhUg0XKQd2p6UbaO6W2da1sbp3tCwTpp8ZQ5AwgmL5lDAH/+kr94zlk84Swcs+eP2Ysg&#10;J5ylA/rCIXP+gDl/yJJEAB9zF054iyA3onePNb9JmRQSxgT40Q3yRzF95oCzeMM+ewH8K8guU5I1&#10;WkxcAC8y9yir+3TYHguxx0aLuegtLmZTgN0R08CrLvBCdn2XsXMhXD/kEgVs14g0rZeRj/V8H+u+&#10;ljWO0nmZH5Q6Xz98/D4f/dynFWqdrWmVIqMdJKPjH5ndw9y8YJBWhaRR8NzKxvXzKB8EtBE6rgu5&#10;WAWbLl0eK5jpzxhvSxqtjx2tjRuriRuvTRioiBmsiR9pSB5rSp1oSZ9qz5rvyV8eKCbPt9CW2hkr&#10;nczVLvpyBwjYYSN6CYudNMSAgPRRzFo4uM7/fL6FvtrB3ShMsH+2KSkSfKMnbzTkTQcc+fng8V+T&#10;G4ML33ATAbx7zQH4ChuI03XYmWj1QrR6JpKUqgUnalNI2xKvsza2hpdR0QW1xj7JX2qE/GieJW+f&#10;L2Ua87Wys5yh5/us2hUM+fTqjMMh0EkLOyLE5R72SLQoZk8e8ubOeCtnXNgpD3bMgx1dK0/wyhtk&#10;VwCXJJ3mrx1x1045qxfs1UuWpAUXu5Gj/z9yJSYeC1G77FUxcxl8L2cbWGCXDByQj4RwcN4k9/D7&#10;RHD2biYE7IBz9dMUgdxM2o0sB/90M2NgBxzZZs5v0Gb4xIktxhw4cpNBGnwKuKRknv+a5/lv+GnD&#10;wI0BuckLvcdZ22avHGzTWaKNtkmk0/tGKdO4u5BoJc0EXcWwV4rBuRbJC2HN1OgerH8N2ruaF9JJ&#10;96xjedQwPOvoXjVUrzqKdw3Zp4boW0UJqCX715D8qgk+lX+xv24lWLcyvFs91qMW711O8C8mBZYQ&#10;X1eRX7eRXw8RfD8i3QbXXJqwgUX81IST2lCgzwmY0DldvHsMu3UGe3qyqHMw/WxnxGNnKHR3KBpY&#10;zAWwBQAlBcB4nS/rHC8/uoDfAmAPLiYMDzrN+aUa+IQniDcP0H6y1AA93puXHB9vnl8EPzBJEJon&#10;eFvMjSphvS9iRpVtxfWI338Qvx/ZfT+6Hzt+lDB5mjR9njK7Gdq3FdK3EdS7Edgt9Ovg+7TxvFo4&#10;HvVkuxycbfKqcdSMVvCYSsCgos+got+Akt+AciDIkGrQkHrICPTtuG70lGHclHES2rEK5ViDdqrF&#10;utQSPOooPpKCu4w31wQ104IaqG/qQCivJWGy5MAqRkjTDfTgRpCfyvf+jcf9iZ+nd/6/4SbYl+Jb&#10;i/eQBAETvMqo/tWM1zXXVEnSMl9DD6ykBVTRfWsEfm1C33aBXxMnoIYRWE5/XUZ+XQbuNbx/Le1N&#10;Gz2wk+rTyvBpEQR0iAJaOL5N4P7FezYTvOvBXU8LqKAHVbOD69lBTczAFmZgm6R9U88KrmSFFrDD&#10;MzgR8Vvv47aiIjciIoThYcKQcGHYu42wmI3wxM2wtI3QnI2gIuHrcqF/Ld+3ke/dyvVu5gU2cF7X&#10;sQIbJPHKAa3UwDZKQDvxdSvcu4YY2shJbCNGl3U/80l8ovL+oXSOukqu+tNcdelslQfpSndy1e8V&#10;aj/K1/gxXfnbHLW72Wo/5qjez1aVylEBF3iaoywHtlkqjzNUH/1fkq72IF3zYYrG/TjlHyKefBn0&#10;4I9hUp/HK/+Qo/242Ei+UO9prtZjiWOGPMjVlCrWkSnTlyvTlS3XfloClS7WeAxSqvkEfFipK1eg&#10;9rBQ/RE4Av4JHLyhSFM6T+PRDYWaj8q0H9cYyDSaKrRYKHfaQrpfaI962fQ4mfW5P+vztGtzeraQ&#10;ESOpKXDCBsSkMyH6XIQBEdMWmfBh1GTr6kj9TE/ZcFNOT1VKR1mCJKazJH6wNH28Ln+mp2J+pHZ5&#10;poUA69ukTAPctdGct8kmyqVWWu0OJvVW2p32hk3PtBpttKstoBLMNCtNNMoM1At1VXO1VNK0VELl&#10;HvZFvjlenQJ2uMA2bZMBZ1OWWPRVCnmBjJuho6a5qNl1xNwWYv6ACDvnEfc52G02ms+AsUlLXOz8&#10;OmH5mIK8YOGFZJhYSDzbZV/tcc82GccC8jGPdC6gHjNwx1TMAQGxh13bQ62A7CNX9lEIzsISa2mV&#10;vbzGWYHxYUgRErOJwW/jiMzFlZ/GwZaxsEybW6TMznKWlwSrS5z5WdrYKOPDB1pvz2JhUVtYaJaN&#10;9XtdnSRTo5znVskWRrGmOlHGmoFqslGaGu+hGnGaaqk6armGGsUm6mXGyqWGskU6UsW6j4v0nhQZ&#10;yEiqqxopFpqo5Jsq5ejL5ujL3NjfG/INJYINXObvyTdSkqhHAw3x7NAVC3G+gV3nLHMYc9vrkmjs&#10;vwhg5rKYsbTJXLoRwAc02AkdccCWFGwWsZc2wG9hzvIVewXgwDuCHIvMNarMNUp1Jb8bKDNSaHym&#10;VWmqXARuksbjdLV7mWoPMyW/eHiUoX4/T/MJ2ILjZcaK1WbqddYag+7WM/GvgRM+cLEJHLIP+Zgj&#10;AXadskCDDdERw0LyFBM3glvpWpqs+ThY9KE3e6ArY6gza7A5szE3YqA04d0zLf2vfvX87ucO338W&#10;JHs3TPbHCPkfo5Qfvoc+jteTSzJVSrZWS7NRy7RUzbdQK7JQLzVTrTBWqdBXLNdWKNZUqDbXzTGA&#10;xOqqtES8BpiELSxsk4IVkTEbJISYCt+hwTdJSwLcNB87vkGe2mVK3vXFJmadMicgzp9uUrYYaNLa&#10;7AZp9Yw6N14cmeGoHa71INNMueKZdq7Wk3I9hRoDxVoJ8lVG8pXGcmUmcsWmkrKypVqqtWZGVS/M&#10;Q6FPezMiwG98YBsHfgS2SFPbxKkdoqQF1yiiTHFpU3zq9DZ1SYiZ2WFIgrD3+HARaQrYwCPbCmMM&#10;lbMMwTmHVBqql+srF+spFujLSeKAdeXz9BXyDBVzjSUOON9Iol1LdJ+W6ymBS2ZpyOda6i2VZQJb&#10;DDEbxSPNAvzl5Zq4eDPZNBO5Ugu1NDXwJPPo7aOvopV+KLBULXgGyTRVyDdXzjdSKNCWqzKFlBqr&#10;3gQZgxQbKoPcKFVw71eC79RIvtr4vwxxmf7TIkOFfANFiZ/WlZH8iEH7UYHWw1zNh7FPv0nTeJRl&#10;qJSsrxKrp5rxwnwoOZYy1AVscQAxBzgQAudbknSah3zByuh8Q35ZkHOavVG4psxrue/D5W5Hy90B&#10;NzLwzmfBUt/4/Pi5yze/fvXnX4Gt993P3kh9HSLzXYTc7QTokxxj1VxTdXCiMgyUCsw1Kp/pNb7Q&#10;BU8sDTbQWkv1akl6cJUbbkZuHPCNBi7Wly3QeSJJq2AkqRNcaqFSaKFQeL0TK00kNaQr9dXytZVL&#10;LQ1TzfRL/T24Cx/Bjd+dH+6N8E0zUCu31C7Ula4yeVhp/ud6x9+OJ325v6ANULQPUA8B0iMAf/t0&#10;5U+Swrf4v1G8/0ckpvAfCWDcT+r3hp8EMNh+/dfqvzcFgP/Cdf7n6xTQP+Mc9WeQM7BFf3WO/uYC&#10;8921erx7hb0HYKXOkQ/OEY8ukNLHq4/EM3dADlbuXWDun+PuXhLuSd4UVRpgPAVYCgBbUSKGqfIA&#10;6ek5VvoQfn9n+fbm/LfrM98yR79gjXzJGf6SM/QFd+hPvMFPeYO/Yw/9YX3mB9GC3DbK8pQVxUGk&#10;5cZY6ynelvvxsZ6KsyZ4jy0fqqYcA4FmauiVQvXr1Q2aHskXSCsVKqgUKqtkqSomQhXeayu+01EN&#10;VVZyl1GwllPV1TbU9X79qqA0MSomQl5eQwfqAd5vqyklyDyOeiIbqawRpagT9ETNX145TkEpWUkx&#10;UUUhTk0hWl0hEiovSQStrfxWSzkSqvxeXSVeVTVZWTVNQS1DSS1ZHRIBgQSrQ0JVIWHKkLeK6lHy&#10;6tFyqrFPld8/VXgvJxetLB8LUYjVUorVVojWVozQVPTTVnVWltaXuftIWeprM83P08LlEOOOQtSr&#10;bbTxHkb1GPsYnEAAd+tmP16ibl+g7l2g716gb1+gvwd3wQXm1gXm6yvcLXCP3Fj5E/i3ByvfnMDA&#10;BfS6k+RjbL6Pt71d7qmYZ/+o3l1xNu7ZcoIdOsWJkOlOzvEhZXtj073nou2bXSDJhj++t5Ap8zUc&#10;emc+Eqo/GKg7GGLRG+HYHubcG+Y09NZ5LNp5LDM63DdUyij4M9eef3Lr+cQ56avwsm89m/5gUCZr&#10;1+WTgfHN/wgNzv7UNvA/nkf8zqXq1uvRf7Op+9qtza+HFjtOndgElnaAFpjgRVTpV+oOj4x946on&#10;MNsAdhswcY1UMnWNzq0ZXMRguNsEoZhzfCUCAOzWwSkAXAFnZAqNsnGGOATuOBZ/5lz/B7e2Xzwv&#10;+ZNX3WdeNf9ql/u/fJp+5VHxmeU758zOxQ2AdAi4BNd9/+Clod57uQee2rLBuk9DdWXCdWXeaj19&#10;B5V9pyEbBbb6TyP0n4bpKURoKUUoKgRLy79+qBr4o1ZAaMlY7Sq3g7JxI4CzFqdiP3bXkWH1WEkC&#10;52YMGmwbUcg6JLwODquBr/Uz6ENc9rhQMLm1MbmxPiLggSOdFFLR4lz6xGh0T2dYa1NEW3NsX3fG&#10;6HDu5EQDEtGERnXgcZIYOCqln0YdoFLBtg2PaycRwCd2UckgYAd8+Dfe9yf+DwI4q2xKVfW1opS/&#10;jlIkVC5cR+2tikqgoapDoI7uRKQ7KdMPGWbIDFM7SdS6iFc7eS93FKu8H6cmjpdI341ECZuJmlsJ&#10;muI43Z04XUm53zjNo3joUYIayGGShihGTZiky041JmXYEAtcNrvjAUIPcIwCDmHAHg7Y4APiXWBv&#10;c5e6SOqKXUvQB1+E+1qJl/YSQDQBZyjgYA2YKtmuDj1ujGLmezErQnY/5O3NN6yDd/crvWvT7UTM&#10;BIk4y6Qvi7jwXRH6ZBN9tY272CEfH4qAi33gRAR+zQGiVYA9fj6RRcm2Y6Sa8FP0tpK1d5IlEcC7&#10;CRrbsZCNaOWdJJWDTMhGguJPAng7zXPSzrBODVKjZvxfAljLpkrHolrXugJqX6XhCFKjIRHAtZov&#10;a7TsKnRfFOnZVL5w2hkdlZS45pEP2ZLaT8AmC5iD1Zm75ms9rzZzy1CxLtawr9F0rlN91aLi0AFx&#10;LHhokPFYO0/PejYlA6DTgJ11YJ0BiFgAn4Opa0rQs8rVsy/ScChTd/xgHdljGNSq69+i51+p6Z6p&#10;8DzmsfF7KSO/z5Vc/iRv/o2M9tcPND67bfmn+wmPdHt03QY0nfoMXIr1bSH/49/dFJV8NDXU//NX&#10;ne/fa3z21TMp+RAN42wLpzRN6zJTl6aXgY2Ob3wfqXpJq71RM5D55N9tvnn4/OuH5r+5lWPs4P9E&#10;LVxFr9olIErdqPpVQLNriM9dpUbn4EApTa97qjHaz5X/9VN/ZSPDL+6/uK/qqWOr/lDTQMvhmVmI&#10;gYavt0OGiYqrnerz91YOFp/9aua9a6HBdxb/9Aku/mXgN5/k6Uh1u9n7fH8vEmIUY+3gZmQR8+59&#10;98THpqnpurn5NhiqE4PvJVH6GcwPIv7w7nrHBruWgR3dXu9iUIuX5qO7O7zKiu0yUq2T4i3iY6wS&#10;41wL8yI72wrmZxpw6DYKsYWEb8Rj2mnUbha9hYYph09UrfWNkCdoW8jjIyKwgQEvQa/Y2HMRRSCi&#10;LtFR7bjFasxCPRb+N+r3hv/uff9CEw7RhF1uwS62YJZbMGstaHgLGtmKwrSgMPUriCYEqg2Da8Vj&#10;msGnY1ZB2tCLc2TYGmkJx0QyBQSuAM9gwllMOIeLPjoTrR/ySBu0eRamG7dSujiRNNIX2dv6ur4k&#10;trmiur9tcXFSiF87Z2CAdRJwyLw4Yexfcpkn4FU1YYyKGSEQhjHkARThWgDjfhLAY2TGjQBuZTBq&#10;aMQcxGIBerGDReiiotuRSx9xq0w+cVNE3BPTj/cYEgG8TdnfJB1skU/3acdi8uEWEeRITD3eoYEc&#10;bVOAHSqwSQCv/I+3sDs7ROYmfpmLGaShe9iMDja3hcJoweLGSATKBusEvPoCts62iUfrWBp5cXS6&#10;t6y7Jr29JqG7Kbq/M3XuY/baYhkOUUfBNpLRTURYM26lFbfUSUGCdJNRPWR8nyT8lzxAYoAMkpn9&#10;RPoQiSYpBkwi9hCwoywqZp15dsi62iYci6m7e2zWFmuFRRol4/opZMlJkkZrI5PBc2/14kI7YnWY&#10;glukIXfFxONN5P4WbnuHwhWzUDzqGB7VsrJcOb/YgMR0UxlDXO4HHmeYxxwVsMdF7BGhRAbXoVYL&#10;ZifSRwdSPvSmjfRnjA1WwRbr0WutRHQ3nTjAoQ1y6SBgR5IImi7hbyoBd5NwNwK4Cbl2I4CHmNRJ&#10;Ep5DY5xweedb3KMt6tE24UYAn2/QgU3wDLYNbOwCm9sHIo6IT6Cyl0jUaT5h7pSDB47As9zOxjZv&#10;iQhvnRkv+NAbUJbvVVbgXVkS1FIXP9xTuDLTQEB20CT5IfpI+GkGDiMk8bYpm7uUjR0qb5tGEtGX&#10;GCRwT43SSONgh4GbYePQXOy2AHe+TjzdYWyLGSQBcY6BHCLDe8jITiq2Fr1WDVsBj/AeAn4IRxgj&#10;ECdptA8kSYnfXiJ4yBFHmLSPPPYknwO2E1xWP5nQsLpUNDGaPdSf82GgcHykdOZjLXKlGY8EZ2ac&#10;x5rmcWbYrEkKfYxAniBRx8nUEQr1A502yKC1U4k1WGQFbKUPj/8Aro5I6CdguvGoHiJyiISZIONG&#10;1lbG5+eGevrqs/KzvYKTrZ2yrV2rnvu2O7xptvSuNXa9lsHOYKfjWcCoe1Tn80DwYcpTw5BbCoFf&#10;ykTeVc9Ts6439VoLKcZH1rFTukTZgxu5H8BWkNl/kxH6hv+DAAbZyfogSOxiRjdvZwz+xFb6wGZa&#10;/40SFiX37OWMXFXMA3WrF2Wz4ENUQMmMY+qiW9aadz72TTk+uHLFM3f0WewH6+hx+9i/EcBtFt4N&#10;Rq41eo6d1pLxdkufVnOvFjPPmxTQDUbObRbOrRbOzZYuTZYeDRaSMNkaC99qc68S/Vftz7wnvULh&#10;Ie+IUZGIN96t+spB3/4q/ZnidMnbs+mei8He7eLmnZyOk/yJw/yFWe+6UsPENJ3YVv+W+ayl3ugP&#10;iRbpjvIBr4wSTM1iwpMbumHEARa1lQ7vYMD76bDu5al5xAIJPcNF9R9QGgFu+TktSrjqsQ0POyWm&#10;AqwygFZ1PJeNLgls8zLO1VdKU5XP1dAq0zerMbKrNravNLCv0H8pwfDFTwK42cylydip1dCl09Sj&#10;3dC9y8Srz8IPpMfMp9NUUvK5xfJNqdm7HLOQWF2bUrdnpM4YgJRzSXl7TPJgLxgyZiDkCVnK6EPu&#10;1KOdVVmApAawdS+J0EuC1hUJekmGgFxQoGdk3WOyxQ72+SE15EpYCGx1nwln9jhwMZu0wyEf8lHH&#10;AvixEHO8TjrdYlzsMK/2GcAR5UyMOBQubNI+bhAm9whrB1gCbxpBr/t4mDZwmTq8kT/GLBqj5I8w&#10;s4f30sbO0yf2Uvv2Kkb2p5YvGQRggwxQF8RDdZzSaG6u20aOneR3ZnGGu3GGJ6lWJ6l2O0n2s6+U&#10;p16pzblpIwOMKKFGnDCd/Rh9IMPyKMX2KP3lcZbDUZbdfrrNfobFXpblYa71ZqrJbpb1duaz9RRb&#10;YfILUYoDJ/YFPtxq0kd3zEdvys8QFmFFS3ES5XlsgmvMcGBGG/NjTLcSzfZTLE7SLU7TzY5TTQ5T&#10;TCW+NsX8JvB3L/vZTSVgcORGCYPjNxmhxRngGiWZooUx+rQQNaSn9KrLA4THY2qwKjiyk2IOvs5m&#10;gvFN8meQ7STTa8y3462F781EsSbgy4pzXmxkO25kBWxmJZyXNe7ndGwkdohiWkUxtcLoQnZ4Ai3Y&#10;fy/ZYzvtGS/HjJ9vLM4zOswyOosz2Xlvi3rrMJDg19ldPICb6iIv9xEkSciRM9Okvlp8SToiMqHN&#10;7rWv0ksDWcfHSn6fPvT4Xi78sUGyvFuRVnydU/d4BgrfhsA1zKwUzGJCOuc0Iqu+tU+751HzNLjv&#10;SXCvdHD75/apdzzSTNIa4kZg1XB6yQw6uWMyqrE3uKUhfW6sloytIxPKUNjCNUz+Mi5nHve6adgy&#10;ucI4tii4ZaIcwa3G8sHBlGF4SPmkW2KXsWe+skX0U+0gaVW/x3Kejx67aGmE6miE6WlGGGq91dd6&#10;e+OAdTQi1BSDNJTDtNXfGWi/N9KNvQn2vTbBYRCVAHkZd+mHjtIPX8nLuKkr+2lrBGmqhd6o3xvv&#10;+3PAwRs3fIO6UrCaXICClKvKE3eIvK+2ymsDjbdGmpFGWu9BjPViwFXoaocZ6IVpab82NQ+PS2j/&#10;OEGDzzNR8xTkHBkEMUv6exn8N6HAn6RIuzaZxE46F086Fc28LJQIYOeKlReFSId/LIBXHYvgr/Jg&#10;r7JgrzJ+LoARDjVox0asczPKsQr+qgDhnE7wTSO/i2AVOLKrLAX19pstTuJ2570+u5Mxs7NZ6Nni&#10;4+P57/dnv9uffnQ4rX8y5XI2EXkyEXuxFHWyHLE7HbYxHr4/G3uFSL1ExB0s+PNGzETj2tuTygdT&#10;cidTshfTssCMIjBlDPR7bZa6YSNNVn00UF5aRB8tspsS0eEh2+WBwO3HDY8ftz2kxG5yYldV8Sut&#10;jZemHHtHpp0vyy6IYf+OYZ9Ae5lJcygkO5RRXesorg0Et3qcWw3SrRzmVrLmVrDmWoh0kyjevwfn&#10;XYNwLZPMhksp1qsa41m1aJ/XYJdvZZIGHriPoLGy2rEK0ChltRAzk/f+7pmTfcgdxi5wfH7Ko27g&#10;pw+Z02fcCTGh95w9e8qaP2bMH9HnDmmzh7R5ifplLB4ylsD2gPmX5M9HnPkbztfhp8K1A87iFnWK&#10;hx1mowa5mA8C/Oghd+mIt/wT1/mfV055a4eMlUP62gENtkdbE9Phmwz4Ogu5zsFQSStMFobOxdOE&#10;RI6YRd+kDS+NpVVUKRj6QqyS1SzT5I2T1W2LrXz7bAJH9Vw7NV+1PDUvfGqRpfgiU8oiUt4uKrr+&#10;I/MYkJQSOUMC4rmzjZkD4ZSIPcylDnLoQ9v8yS3uxAZtWIjv48HaWXMNjI/V5LEqzGgFbLh8eaB4&#10;sa9wvid/uiN7rCn1Q13iaKMkRBgxWkmeb2GudrHWusGWsdaFmm5GTDchZ5rxS50M1JCQPLnNnL+J&#10;Awa5iei90b3H1y4T7PwkfUFu+uDgT/z8r3v8tS3+2iZ/bUfycPlIsHQiXDwVrpyKEOBV78kua3dX&#10;RKDRmgbH/eJz1J77fqPpctc6475d6ffG8V+oequ/CM+s7kfTOOKDbSJ+cZOPPBXjwZcVUST/wN1h&#10;Lx3xJer3jIs45SKuQ3tR+wLUngC1I0TtC9EHQiT4XXXGh1/yYAAHBrBXwfb/XwIYRMxc3qBKighe&#10;bOGBXfLZBnaft7pJnwO38FKMvdrBnW4gwQm5CQg+20TdxPKC03gzUTcm+CfAEfCJu5wlMWthizG3&#10;SZ8F++DgzZyDf/pLaPXfbcYNPwX+/tz+gpysI9kMZOvQR4fIknuWybeMsx6ZFEMM8ux1UxKtMgY9&#10;ignBNaygGqZvJd23huvfwnSvBaG719M8aime9SSvWoJ3Ld6nmuhXC0LwrSH4VOO9KySVgN3L8O5V&#10;GOc6tGst1rMM51tICCggvC4lvW4iB/ZRXo8T/YfxAc2UsFx+WshB9SugzxCYUj5fkjqFPTpfUzid&#10;V90fg2z2aYm69DY6DLe7zU4mbK/mbE5n9Q9nVcAFLlFPgTUZYFYNGNUAOmX3Su5yY7+kBX3N9JXi&#10;+egwXlmxXvlwnGO5Hvlsrwq6Vw3RqwrlVYYPqcKHV5Le1dCi6pkxTdy4VmF8uyih4zR/7Cx39CTz&#10;w2FKnziuQ/C2gR1UxfCvOI4eOIjo23rdyfasJzqUr1nlzpmkT+injOqmfNBK7IXEtavENCtE1cu9&#10;rZONAOnXSh3SSh3WSR83zJwxz11+VgJ/WY52rsS71xA8qkmekphpml813f+6Du7rGkaQxPveqF/q&#10;m/oba/tz4/s3gMv8Q34yx3/DPxLAlZJ6uq/LGW8qWMFVN4B9WkAFzada5N274Tkg8u7k+9Wz/csZ&#10;r0sor4vJr8vowXWssBbGm1ayZz3Vq04Q2LL+uoHtW8N7084MbKEF1FD8S8i+uWT/PEZgGSekjhvS&#10;xgnq4rzpAVt2UAs7uJYdUsENyxBFhAnDvXnB7uw3ruxAN06QJz/IXxASLAp+KwyOFb1OEwTkCf1K&#10;BX5VQp96nm/ddThyPTNAUqKY7t9K9m8j+bXj/VvR/nWk8EZ0cEn/8zc5ivrRD54kPpXJgypnKz8u&#10;0pQpgUpnqdzJVPguV/1OEfQe2Oaq3MlWvZurfC9b5VGu0uNsJZlcRVmQPGXpPBWpvydX+dHfk6X6&#10;IFXjfoLGnWjlWyFPPgt48NvQx5/GqXyXpfOowOhpoYFMnu7jXO1HN+RrSxXoPC7WlynSk8SP5mk9&#10;yoE+yNa4fx2IfA/s52o+BAdvFgNbsF+g+ahQS6pQ81EB9GEh5H6xxr1SjR/LNe9XaD0ogdyt0JFq&#10;sdGoMlaqt9FptjMuMdHseO0CMGHAIQO44EvKCuzTJOxRATEJ5HIDd8xDbFMXuOhxynI/dqYDPdHC&#10;mv+AHm4day1sq0qqK4+tLY6sz49ozgyuDnkVqPhDkoZ0kb5ilvrjG6FYbqRcba5VZaFVba5dZaZV&#10;YaJVYqiZq6eRoQupdH6xNdYHHIgumFjqGninjxTvUllcBF+I4XOQ22z0IRsLXujzlz6y5ke5a1MH&#10;bOy+gLC3QdoREbZZKDEVfkhG7DOwZOIymYXiCIj8dQpPQOJw8Wwmhk1Hb3CIIgaOT0Kysass5BIT&#10;tsCGL7IQqxwCgUkgM/AkGpZAQmLwMCR6eQ25uIJdhePWEODDG8A+OIJZgYH3WZglOHkZQV9GiuC4&#10;HRiW2P1hOD2P1NJFamrfn5wF0NjN0ZGZvKxSL7dwbWiqsXGKjm68ukqcsmySinSGmnQ2RCoXcr9Q&#10;82Gh9oMCHal8Pek8g6cSvWeinGuqWGiiVGSicFMDuMBYUgj2hp98sGThv5JtqJBjphOhqcj60HpE&#10;WjzfwILffXzwm3QTBX4P7nDX9jl/QcyRxPtuspcP6fAzOvKQg9hhrYgYCyLG3B5rUSKA2bDeUNdi&#10;U0ihjnyeunSNsWqlkWK5sWKNqYqk/q6+XKmhLHioVJoqgm2ZkVwu5GGq8g8ZynfBIxBs01RuN1lD&#10;xyK99/FzewLcDgctZiNONiT/bJL8VumKf7yBOtpA7InWtgSLIs4slznBoo0yyKPIhfaZ/oqJlvwY&#10;V1PIF7/Q/fzfbL75veXnv7L786/tv/rNy29/7/TjZ+7SX/uq3H6t9TBU73GiiWK6iXKeqVqxmVq5&#10;iVqZoUqprnKhjmKtlUGWgUaYmmxTRBBAJzCXZ7kEFIeEFOAkseNi0uomYU6I+SjEjm+Tp/fZC+Dl&#10;1okQDn6ZblCX93i4bTaWRYAJCEsH1BnebHOOl1GQ1r2CF1qF5mqSuE8jlTpDpXoDEIVaI4VqY/kK&#10;E/kyM3lJ5mEt1XIDnaoX5tH6yqkuZiLE8Al3VZIFmjKzQ57ZI0vaLeqM5CdWjBkhfXYDP7+BnTsA&#10;r9koC+AO2qbPAyLsVFlitL5ihr5iiYFapb5ahb5yqa5isYFCsZFijtbTbB3ZXAMF8AjJN1UAD4kS&#10;Q8nuKNNVbLDQyYDKl9mb80c7L1mY8x26iLZ4yZ4byQkM176bYSJbZqGSof4wT1smVuGHaOW7+daQ&#10;vGfQNDOlHAtV8GDL11UsM9PMNYbmGGuB5Jlo55loFphoFZlAi0wghUYSMVxmrFxuonIjUCWhz4by&#10;4CYVGkmq6pYYPC0z+EtkMEge5J7khwK6cnmm6kkG6g53v/KSf9wSE44Y6KSuTG1RUPsc/NUmHTgV&#10;SWqXbJFoH9tWm/IHEoMa/J7XvjKtfW5QbQEtNVaPVr4frngvROYHnwd/dvvuD6+++Y3zN791/u73&#10;nrc/87r3ReCjb4Jlb79VuPdW+cE7xfvvFO7WWEPrrCD11hogYKfGQu1GAzfaat4IYBBwBOTGARfq&#10;yJYYKpaaK5dZqhZZKhabK5SbKVebqVcaqNSZaOVrqRaY6iWZGoBbfk7HAwIapaMu0RBS/sy0xBRS&#10;ZiBTZfJjldWnU9F32Z3Kp3DNC6LSEfbeJek+QPgRQN0BCPclxYAlcb3/d9wIYBzI1z/jGwnoG769&#10;5vv/AvXdz/ivh9elf/+Wc+TXAOk7gARu0jeX2G/O0d+cIr85gX9zDLt1Cr9zvHbnFH7vEvX4DC61&#10;t/Dj/uK9E/gDAP/ggnDnHH/7DHvnFHP7FHP3FHMP5AIndYmXBoiyAFkJoKkCDHWApQmwtU7QMkfw&#10;x3uL9zanbnGHPmN0/yeh7ReYpn+HNf6WPqZMm3ox0+ac997BRldLVUrPCOqhA3WDQt3VNP1UtUMV&#10;dGOe6CQ+gCT/oJqsbl2jZFb6VDv9ofJbKdkAeSU/bc03RkYxEN10Vd0MqHG8orbffVkzOTVzDb0X&#10;csrmUKirOsRfWSlITi5UQTFSRT1BRSNRQT1eViUORF4lRkHlnbJymIpysLpSoLqyP1TttYZakJq6&#10;xPIqQKLlIbFPNRLl1dM0lHO1lHKhSpnqqimqau8VIWFy0DdymgFPoV5yWl5Kmr7KUH81SKCaWqCq&#10;gr/CkzfyT+I0VLKMdVJtjCMNNGzkfrxlrX2rMtWADw/eQL7aRRoeodXOMTLXiv02yBX6x7+G//5w&#10;if0e3AuXuK9AAOI3F9gvJR38t2eor/eWPz+Gg32d1TqzZId7CTbf1/grV7jKtPupLSc+m31rOvlG&#10;DxZtTUhxIqa54FNc4XEOH4PNWzy1o82kKgINR99bjobr9fpCewKN2oNeNATaNfrZtPnb9Ia87I4P&#10;d3vp/a1m4B9cBj9x7fnEM/0PkeVf+Pf82qLlj/oNXxiV/8E45pfmb/7N4e2nIeW/Cez5Y9DUv7xo&#10;/R9WRffelP3Gwt8yvaONegkHgOrVbdOw8q+grqaBuaO4PcElEBBbmFrcsHF4dQ4AW7s7fCFnDwCG&#10;hOJqNL5zbnxgtIfNZG0fAitC4LFT05+et37nPvh785xvHfO/ds36hX3Sv4c2/JN73ucvY2Tdk5K6&#10;UNQLoO4DV13/raJigLK0n7ZssJ5MqJ5MuN6Tt7oy764dcBTYGj6N1H0caiD3TlvxnYJM0FOl4CfQ&#10;0O9VvLXd0vNG8B2UrRocrYFMzlmeeT/eWYVf7qQQO0nELiKhnYDvJOA7iJK8zTcjYP9mpI9KGWQx&#10;x/m8CZFwcmerl8OsQsKypz8mDw/G9ffEdHVEtbdmjY6A5I2PFU9PVS0tNqOQPUTiAJ12I4Al8W10&#10;KgjY+f9OAJc1rWlqhv0kgLVVIxQV/fSV7X3VVcbCHagZXtgQXU6I0nmiOpCgdB4lfRYjfxSrvBcH&#10;EV/ngt5KgIoTJH1xrM7PBDDkKEHtOFH9MEldEKMsSNFhpJsSs5+J2t8C+DZAvAgcIU82pvfXYRcb&#10;XODgCDjY3iTPkLrfo9ONgXwb/mtlzDvj/cEMYGMGYI9sdSeRMpyZmS68Ai9hTTgwVw3sICT1g7dQ&#10;xyIEhzZPIc0QMKM4xCAFNSQgjR9wFo83cFwBc2t/92BXKIkDFsGB7VWA3AVMpLKyrflphsJE6Hai&#10;5n6K1h7YiVbjhcuKE5X3M9RvBLA4VX8zxUqc7jXjYPJ/EMAV1wK4Gvqq5jr8t0rbrlzvRbam2VDI&#10;OwCDBviMcxb2RITn0peADdrF1FK5iWOerl2FuVuyvFmx5stGPY9KhRf18s8HdD1y7+pkP9Et1LWu&#10;dfHkDgwAPAbAJgNcKkAhtr+NzrNyKTf3LFC3r1R3qlJxqVRwBNt6Ta8aHa8STdciHZcKI693d/T8&#10;f4Da/KCg/fUDtT98Z/H5vWQpvQF9jw9aLr06js3Wrkm6pu8MjF3k5XR//7soQyOtz78xunUv2dzB&#10;9basy5eP3kpppqia5xm+LLJxTza2K3L2d5NWDdMwefmdtMcdeURerYesWqT5s57YVOivPw+FGIPL&#10;+EtB6l2CC8zcMvUdym3930jrphk6unyv+OxP0kGazx9++uDxPS15Kas7X+lb6oYYKDh76nvme4V0&#10;BvuImjLGAvXTFP+Dkur0/Bef5Go+aHhhCv3kn9zuPPWHGOg+eurl6tk7/rF/Fda+stYBQ7ejsC1I&#10;dC0MXoNG1JDQBZiV5IWxDia1n8saFvFBupm0KsRaxsRoTG+Xd3mJc37O87Rk25REsBPe2pQ7M1mL&#10;RlTAYY0EbBMFVY2dqUEODVHGyeuwwwM8sIUD2PArFupynbqxwYCxMZ3ExSr0fAPuf1fu9x/QhEO0&#10;4VbbccvtYIuFt2OR7Rh0BxrXjsHVzK/Wr8KakehmLKoJg2xArTRgVtsxS+3zw0MLI6uEZYGYeXwm&#10;Ojzi7u7QQRhsBF2Ap2xS0Vv0eRFtmEvoYGJbaajS1amKmQ/t4wOzUx8Is6PchbFd7Nw5H7W7hV0/&#10;oJD2qHM87CgFO0omjWEpfQjcPxbANE4bk1lLJ+UilwrRKx1cShcN04JcHMGuYhko8J5FvEU/2GUe&#10;7dIPtigHm6TjTSL4UTrfJFxuk8D2TIQ7EWBOhXiwc85Fn/OQZ0L0yTZub4/M3CYscFA9ZHi/gNPJ&#10;49cTqdWra92wVQQDt77JONymAkdM4EoIXG1wNygfMXPVkwPvO+u9qkoC2hpCB7rjJoezVmZK4Qu1&#10;mKVWwlo3Bd5FRXTSUN00TC9V4nEHqNRBMhNkiMjqx1P7iJQBMqUHPIviUIN0IkxAvThkg7vydJt8&#10;sM/i7bARXMoElQA+sROcBwajjUyuhq1WLMw1w5eHSJgFMuJwh3y6gdwVoYUCDJ1PwnCpSyzaFJMB&#10;7jXJeRKFrYMjatYkiZr7qMQxPmNEyB7d4I1vCYZFnHYqvmhxOravI6ihKmPiQ870WOHCVCV8CTxm&#10;2ii4bia5n00dYFGHmBJukjz/JIN7yPg2LLIBvtKIWO0kYG4E8BSZJGDxzgWiK7HweJtxuEU8FhNP&#10;N0knfPIllwlwRYBwG9jaAcTCw226aBMl4K/wsDN7VMTZOu1ohyva5BAEtFUufYbH6KPhwS1JGhkI&#10;aqnzrS31ry8Pbq6JaGvIn/xYvTA7iFmGc7B8MXXnkCE+YIp22XgBbZ5OHCbiPlAIwzT8EBU1Tkeu&#10;MODgjfAxH3sipot36BQRcYGFHqYie6noViK8ArZYtjTfiIANEogTFNoSkw0XimDi7Wkhb4hG7iXi&#10;bjTwIJUEAo4MM6gjTBrYguNNsJXymcm88eHsqdG82YnKxdlm+OogBjNNoqzQOHAGf45AmyXSPpLp&#10;YzTGBwajg0auxWEq4av1C0v9aOwEizXG43TSyTU4WAUK/JwuNCIXZjhknJA7v7xUlVcU6+kf5+BZ&#10;6BJQbuXeZOXd4xA87B4JthUGjlkqFmkKJl32b25otfUDB1PkjF5/Lev8H3cbjAP6XsQs+BcQY5pY&#10;qd28zP4bBNmDNwhzhkBEuR9ANvMkKaB3sj7cpIAG2c4Y5Cd0MqObRck9G6l94swhcHA/dxQEXAZc&#10;8qRo8iBvDFxsPaUXBFzgqGDirGSaHF479jyuRs2jQsmlScuv0zAYpMPodaeZX6elb49NQN+z12Db&#10;bu7dZORWp+cEDnZY+LSZebWYeIAjjYau9frOdfqvmo1ethjbN5s5NVt4NFn5NFj51VsHSHLyW/vX&#10;mbsWQU0L1bR6n1mRIoNFqe/wSQGlHjoTeW82eqr22xrYaSXUiEJBXNth/hwsuKPGIiMOElXiUDqa&#10;PDOeNl/oUuUGfWumG21gHR9d0t9LYHYwiA20tU42vJ04N0VFIshrLOrSLmviiNnAXQ2bbFWpS/+i&#10;IePecLU2dcLnipwDMOuvVsoY9bGL8f7Jqk/AS948Db1CTdNSLdtKvZf1Jm7NVp7XAtiiSMuy2tCu&#10;ydS50ci5xcC1w8Szw8ij18R7wNyvz9Sn09C1VdexWc+x0cCrUDOo7VVaiaVbmqnGcIIFf8TzCOUO&#10;cD0uGLbHFKNdjMbGmpxo8fH64sPN5YfiVakTLOQMr3VBhAJULYCufUHTPaEaHZKtDyhuZ9xYYKvm&#10;Sjx8LFze4eK3ubw9IR/YoV1uYU5E6H0+Zk+AOxDhDrexpzso4JIMnOLBK5BTHuyQjBItwxFtY/NJ&#10;jdsxnYexPdysQXLBMCF/mJ4zupM2epY2vpPYvV85fDy3CnAowCbxjDi50VVKzQ3eLPHeL3Haz3m+&#10;mWgojjM4SrbYT7ARRFkz3j2nvrOjRTuwY14ywk0pfipsP/n1UFVxrNlu0rPD6yDg/XSbvXRJ4d7D&#10;XOv1ZKPdLOvdHDthkjUt0pQQagT31Z52hY55GnQ5abY8V2p9rjDsCoVHWPEzXY5K/VjvzbjRJoIo&#10;Q1G03vZ73YN4/dMk49P067DdVAtxhvVuli2IJE43w3orzfKk0OEwzw58KJG+iSY/pYm+KHi5l2bJ&#10;j9alh6pTg1VpIWpgS36jLHivJ4o1+GvgrznYgv2NeDNxwjPRe+sbAbyZbsVPtuUne2xkvd/NKd/L&#10;ajvNGQaKPgLFQ4fp1YzQKLj7c370c06cISVNj5Gru1lgdJhtfB5vvhP9fNrbtCfOp3+4doSx0kmD&#10;dRMQS2gscX5xrixtPjFizj+s3tLXX8XJEuKnqh/1nUrIraeh30Eib1vHK4YXu/ROFFHpA2Ra6yIi&#10;6cPCs7y2J765377Kuu/VoJs8b56PhMSPfu+a94NrsnZUydvOmQYEsxXJqpnGFo4txQ/2pc+O5q8t&#10;FKytFqzCi2DYwlVCzhIud5loX9CoFpbysrgxdRZVhKTmwgj5q9SMEWJqNz6ycsEjocvMI1/NNEpW&#10;PVBWwUda2k3+qZeaYoCWeojBtQYGWz1IBEQpFKryVls9Sg8abaAVY6gDInHAZoaxBjoR1w7YTebx&#10;K5nHL+VkHBXl3FTk/dSVgrXUI/Q0owy034Poa0WDfV1oJDgIVQ37KTu0JD5YPVxTKQCq4Ksu56Mm&#10;662h8FpHNdQAGmWiE2uiH6sNCdWCBt8IYBOzsLiE9qlJBgI84y9QQW408E8O+Ocy+CcBDPKJ6w/2&#10;abpR7Q5Fgy+LJ+yKVp0rUU4VK8/yES9L4A5Fq44lS04lC06lIPPO5ZIiwY4la44FMIfc1Vc5Eg3s&#10;lCcpCexcjnWpx7q14lyb4I6Va/YFMOccok8e5W08PduTXvKCV+UuqvPeavbZ63I7+WB3MW0MLKoc&#10;z9wVj/1pe+Trg3Hps0nd04/PjsedrxZeXy6HnC74HUy7HS94XKx57804srpNtkZsxCPW+6PmB2N6&#10;J2NqFx9lgdnHwLwqMOu8W2eLjlJd9JJDekEofnpMby26iyLbWZrv+ljk/njLXX7DDbrubCR8acO1&#10;c6E9f016Hkl+HkO2SyHbZZFfSuwv0bGK7tFM8WgieTRiPWpQ7mVI9+I1t4JVlwKkWyXStQruVglz&#10;L4d5lMLdi1FuRRi3IppPNdapZNWucBmcLt+WSZ/m5pcl723yFHQSvzdIfWSUIm+SoKAVqq0bGBaY&#10;213zAdi53CVSNpDLpwz4FR++RxkXU4YvhPPn7Lkz5uIJc+GapVPW8hlr9ZSzdsGBSSJHOWB/9YSz&#10;dJ0XWhIifMqdPxMsXohWT7jLO9RpPm6MCR+irw0cceGHPJC1A+7qPmdlj710zfKpEHvCw56wEMf0&#10;lUPq0gF9cZe1ssmFiTZwHDGFvEnHipjYdeEYHBuSlCOlbGlqGSct4/9UKdzz9UBCHskjYlbBtPxb&#10;leRHhrmPTbMVbDPlbOMemfrruL/L65sWXZxdHZOB3QXgGAYAeAAgAkcI4AwHANSDzaXjrZUrMRzY&#10;QQJbcIC3dEGfOSRP7JIm1/FjPNQQFzkItixYH3GuFTFWszZciZ9pBge3SB+3yZN89AfKYgd6ulFE&#10;mqTC+2ET9XND5XMDZTftdH8JeaUHHGejhyXBwYz5Q8Ha2Tryagt1KVy+5C+CswTOlUSZ85ZPBLBT&#10;EQJ8HXBJED5xgkcY5eFHuLhhFn6Yz5kB2eTM7V6X/pVk2+bDDwRYPhMr3OJTROutU0tucQVPrPzu&#10;GHg/MH/30CbtW8P3t3SCdF2TCtsmaet7u0c7bCZqgwcTMmbE7JnzTdjZJkJiScFduYE95kns7zEP&#10;dcRD3Qjg628mzKEIcyzEnAhR5wLEFQ8BcEHgIOBOB58CcsT/izP+y7N+xs0gyPUysKPr5NLXwA4F&#10;En+8L0AcCnG7fOyOiHCyxz47Wt9cp8PXpob6G6ioMRFl6oAvyfYMtnuSZNqSmOBLMe58C32yLlHC&#10;4Itcm11J2u3rh2v7PEkFhRv1u0GT/Hta4npv0mhfW+EbGS9ZOxt1wMHsclE7PMS2ALYtWN0RSOoc&#10;nwvgF3z4OQ8OzsYBD7nNR60LMXwB4ehkv2983iE446FB8DeaUQ8NcrTMyuzNSsqDekdDOpZ9y9cc&#10;0slueeKwZlFwK+5VKc2tDoTqXkf2qCN51BE96/BeNThvkKob8N5VRK8qkncl2aua7CUJhMW6VksE&#10;sHcRwbeIGFBG8q8j+7dhvTrxvh3kgHrSm0xaZJAo0/Wi6SUwbnk1p3axIg+sQIAF7YspvdNx3bMx&#10;3fMJnbMJCDCrcTGjcvRR9nha6WpF83RRa3/sKTAhBUw8BsBOh/RZwd2NqO/5Afd5nioCVzORq9um&#10;Z9SmT67Ir5rv20z3biX6NKACy+HBxYjgYnhQEeJ14Zp/3qpv1opXBiG0lBZRyY9pFKd2HWcPnOcP&#10;X+aPAPkTRwnDZwkfzxLHT+KHd6L7BCGtVJ96nGsdyrFu7WXd4vOaGavyj2bFo2Z5o2ZZo2Y5fZop&#10;3erJXSpxbQpRLfIRLbKhrbKhbXJhH3VTp/RTF0yy1qzy0HaFRKdSmnsF3auK5ttA9msi+TaC2yZR&#10;6V414ATivCopAfU0/xtqwZbuJwHsXxcVrr9paa8bf4IR1HzNjU5uuAF8yAhopvo2EDyqJdHYHmXX&#10;KaDreGEN1wK4nBVcyQytAltaUDk5oJTqUy307hd5DQl92/l+deyAEsbrAtrrfFpgMSe8gf+2g/2m&#10;jehRTXKv5AbW8sFX8Mk6y2zbTWoQvathB1XSfIup/vmc0CLh+0pOZBkrsoL5tpYRUcsMr2SGFbLD&#10;M3jh77gBDjx/M5a3Ed1Dl+6hT/c0YnlbsXxe8gJ8uAFhPP84nn8Gz7+IG1ABroIb0MDyb2QGNDL8&#10;m2h+jZKJ8m/A+9fjAqqFyX2UqOr+529SpKExD2XzoJq5UNUoqR9SZO8Ua0lCbLNV7yY/+SpN4dsi&#10;jQfF2lI5yneylH/MUbqfpfwwR1EqS+lxjuITkGsB/PBa+v63tkBNukBN6m/aXIhUuqTy5f045TvX&#10;EcCfRUh/kaR6r0D/aYrqPUnMJeRRNvRRLlQ6B/ooGyJ1Ew2crfEwV1MqX1u6UFemWF+2xEAiZsCH&#10;BTqPJfVBDWRuKNR/Aj6UOOC/CuBC9bv5qrfzlL7NVbyVo/RdvtqPFQayGcp3s9TBtTx5J3UrRV9p&#10;tiqdsdBzk+Rghzq3y1i82iYAJyzgiCFpL3gSN3zGBfbpwCbhko/dJ62J0HOMtQkqbBSz2Dvalp/z&#10;1iXISj1U/6nuf3xi98f/6fXlL11/+6/B3/024vbv3937PFH+XoqKVK62QomJZtUzk7pXNrVudtVe&#10;r/bnRg8Rc6cU5CkHdyAgbPGxbBaCRl5kkeb4uNlN3Pw6bBLRVlsXGfT+hcUbM92u3NTxxkr01BAH&#10;vbJ5Xe11C4sU4lBcLpvMYROYkhLvDB6PIxByeQI2myvgCXlMLpNMJ2OJRASWCMOAEGA4xBoOgSBg&#10;UFQslorHMsAWi6ah0WT4GgEGw920CBgRDscj4SSQxXk0YpmAWsAjppHUFSIfTsEMTvflVmB6Pqw2&#10;tzOGx46RqBM06gyLAmgEgIzj9A6Q6hrns9L7It7UudsX2uqlGSpJkuVqP5WgK5umL59qoJBmrJRu&#10;ophpqlRkCSm2hBSZaxSaaRSYQvJNJDmQC4yVryODJcHB14AdSXrtTH2VFCMtf0VpbFuVGDF1ykVt&#10;s9f49EWxEL4rkCRmAL9QwK8e8EJinwsT8yQa+IiDPuUTjgUE8JS+zljepC0cMJckVXhZsA+R3pXP&#10;9MpN1KoMVXvtjBpN1Qo0pMoNJDWbKwwVKkyUas0kag0cAQ+8azEs0cOVpspZqveiH3+ZD5Vq9rTh&#10;r45usFF7fPwOFytmo1jYaZCLLeIleBTtEYFjGnBOB85oF0f4ox3k3gZ8kw3e7MFF2OnOnGgPiJSX&#10;0r1oHUXn7z91+vo3Dl/+8tnn/8viD/9i9Id/Mvj0n/W/+FfDP//PZ9//p/OPn71+8l2M6sNsXcUy&#10;E0i1uVattV6lrWGaAcRP8VFdWOAZuDOnR+nYVQYexiWurZNXt+irm5RFIXESvGwQM2ePBEsi6vjJ&#10;OuxkE73JWuXRVgRMOJeOZBEXOaiRY/pUfoB1kPbDMkcjcJ6LdOXAqagzVKg3UKgzlK+9CYo1kThg&#10;iRnVV83VVCy11kuz0AwxkKeON+7gJ8Bvxj3qHMgubV5Mm99izK8z5/nseQFrcZ20LKbCTgQEIWlh&#10;h7G6S10E2PCe5JBoHfk0SfFj1TJDtVID5RJ9BUkkLnhUQKUzdZ6CezzfSKHIRKHURL7MSE6yC6BP&#10;6qx0U6ByZc7Wh/DJLTx4zSbYoi9fUqYGE9yDVW5lmciWW6hnQqWKjRRTIVLvle8WWkGKnmmCx1i+&#10;hVqeiXKunnyZOTTHSCPTWDPHWCvXRDvfVKvQVLvQVLPEDJqlI5+jqyBJ9WwgX2xwvTEGklTkklzl&#10;hpLyuuBmgJNQYyLXYKYAUqLzeMDdDNzg9/J3q+1Mqp1sorUU3+moVQT5rbbVH+DhByS4ALuwTYOd&#10;iPDnkoygHICPFC0PYFoKp9Lf9QW7tbja1r00qXll3OBiDlL+Qi/TQPG9yv1w2e9DZb4NePCFx/e/&#10;c771n553/vD6yTdBT7/1uPepw5///fW9z95KfRmv8EO2lnSpiXKtjWbjC92WlwZ1tlqVFupl4FFq&#10;plptpVFjDZWkfTZRztF6WqivWGKqUmYpyQJdaq5YaS7JGl2qq1hnqZOjo5plop1oZtCfliCJimNS&#10;kSXF/vd+bHe2L9ZXqTJ+Umt2q+7Zb/AFMqezuucwpVO01DFGokuv8HcA7I8A7u7/ewF8zY30/S++&#10;/dvY3/8SwP+Q7wDMbQDzw9+3F+ivzjFfnqO/usB8fYG5de0gv7/E/HCGvH0Cu32GuH+Jeny0cn/9&#10;4y3e8J8FE19cEu9ekH44x393hvseBHxr57i7F/j7W4tfiZe+3Vu9fQj/8RwlJcnzTJAFSIoATwtg&#10;QyU+mKII4J9coB6ewB/trirwpnXh3dY5oZq2UGlNWaiSjJXUA9tHUnZKqo7yyg5PVZxkIX5KehFK&#10;xonKpmlKplkyesnyhikqRslqhnEqOmGqWm8gmr4QzVBFjYyHCmmK0EyoYYYcJERO1UdDxx+i5a2m&#10;4a0O8VeHhEIgkeqQeFXVRGXVFBVImqxKzFO1SFnVd/KqYUqqwcoqb5RVA1VU/CGQN+oawWoaocrQ&#10;CEVolDw0RlYzTgGSqqGcr6NQDFXKgSinq6rGK0Ei5aChspqBinoBSga+8joeUioOUvL2skqO4Bqh&#10;0Gg52XzpR4VPpWKhyq81lUy1FR9mR1tciCqFCJ9t5LMDpN4pSuUSLQugHwGY++AhIRHAf0n+fCOA&#10;v71xwADhmwvsn6/AXQ/ONvqbveVPTxBfA2Qt5rBNjtutpGdftoRAGn3Ve94YTkXbdbhDh/31l6Ks&#10;CWmOxPRXxFQHUtorXIrDSoJjvIlUbYDJbIzNRIh2l7dyu59Oo/+LSs9nFc4G1a5aTUF6NXHulrbO&#10;n6v7f+7U/y/2Hb/zKf21S+ZvbCu+cxp44j39lW3TZzbZUqF1X/oXfR3S9IlVyW88B28FT/3yZdWf&#10;fQs/dUn8F73XrvVrQzsAFgA6SCf6/qnqDkF1I6sbVwBl8+gQABibe8t4KtjZPAWqPi5rpFR96xP9&#10;KUTHwOEVU7C1dQK0LZzcf1H1B4v6+/6Tf7Qt/9Kh5AuX/F+7ZH8R1fHJq8xbXrlfWkUYvK1aFgO4&#10;beClZ+HjR46GkLd6MqH6T94aPo7Sl47SexKlLRHAb6Fy4fqyb7Ueh+jJv9NUeCsn/VpJJUxJ8+1t&#10;Bc8fod4ZnWv91L1GDLuVzCpYWYkdHShDrTbgJLG/9ShEA1KSD7YFi2snEDtJZLDTisNKHDCJ2EUm&#10;3dBBJrZTSa3X6Wp72YxBPqePwwQHG9DInPGx9A9D8d1d79vb4jraU/v78sbHSmdn/l8JYJAOIqUZ&#10;h7sWwJhGIqIBjejEksZJotoelI5BhIKMn45KBEQ+VEM5TEHWV1P+paOqVm+ENynDHxesywuSvYpX&#10;BRJUTqJlj2OVD+JU9uNU9uIl7CSoiBPUJA44Vms3Rms/VvMwTuMkXu00Qe0oSe0gBbKZrCnMNiZn&#10;WeDyX+1OZEns7wn+ij8HXNEuT5nA/gawL74UkHgLzcgKX/h7LfF7iCBIYSPbEVhrBPZxx+Rxbn0E&#10;Id6KHGfGSn8Ge2+KyXIFluoB3iwgWgPOWcAlD7jkn52xD3fIW5wVNnqEONO2NtaKRC2vINfoDMLV&#10;sQA4ZgO8ZYA1AWxO0Qpd6JnWrARdUZL2XqruQbLWVqQCJ/ihOEFlL0NjPUFxP1NTnKazlWK2k+k+&#10;52RSqw6pVDetVH9RCXlVpeFQrfmiRtuqVsf2RgBXQxxrr2sA10Ff1mg9L9d/FqOg+TE2CaBTAAb+&#10;jIMDjjjrbBiwLzgama4wcCw1eFVv5Z2uaFal59Ju4lOuYNuk6jBu+Sb7rnbaA60MRcPIp5APb2O3&#10;Rz8Cu/uAaONqGZFkYJWl+7xU37lQ5UW9tkc91K1OzbVW3a1Ww71E1SFTziZTwbpA3b5E0zlJxdZd&#10;Rsvge2m1P94y+/Ru/EOdPn2PGfOAXh3nAg3LMjv3ZKvn2Q5OTX5B6RbPX95/avrnu3EGtg8++SRK&#10;ydD/tpLqJ/+eZfjS7zHk1Y9yOQ5eqbbOtf5h4ZrGBS/cge2jaBvbhrhYwdT0w3/5f9zl1T2k1exu&#10;SUUoGXrcVkrRel753L/Y0rPa4U2FXUCEgknGM3+pT6We/Kjz5J7pF79Xg8i7Sn9joH1P3xNqPvA+&#10;ApYRikv3BLqTiUmO5Xq3+YVvW+xNDP/13wKfQjwVNW//j//QVVDt7OqbQ+NGUBiJA0Zj2rAY8LPQ&#10;SMA300nleGTmwmQFXPIR62JQPwh5oxvCIQG3m0lroxBr0YjipfnEof6ghlr34gLH3CyH7IxXOZnv&#10;2ttTx4bzl6YKlsZKFvu7UGNw5tLGBga8y7jiwC9Y8IsN0tY2HcXB9BEWahFzTVhUAxYrAYduwt6A&#10;+hmSkb8sgMWC/XY8rAO/1omDdWLBTxaqE4vpxGA7sNj6VVgLEt2Bx3WQ8O1EXAsB1UpEdhIRgyRY&#10;H2pmHLuA4WIF2/SNTap4nbC/ST7ZZ+6IaTQ+bpG03I+YakdPdVLXhng45JGAeMDbPFm/uhBfrNO5&#10;4F3JcMv8UP3kx9aPa4ND6PFOxMdOzNIIjfSRyRqh0iUlaWmEfipR4oDJ1GEKY5DG6KOzOpj0Biop&#10;H75UjFnt4dG6mIRm9PIgdm2RBCMyUfwt2s4++2CXebBFOdkgn2+SjnmoKxEW2CKCt10XQiR4d3bO&#10;RwHrOGCTDKwTTkRY8Tqet45H89DD5LV61GIlClaJw1YgkFVLC73wZRQLL1ynioW4Ldbq6Tbx6IDB&#10;FpFWGMgxCrIdjyhDLL8fHYoaHXz7oS+8vzNqsCN1ord0eaIBPd9FR4P00LE9NHw/jTJAp4HbD9JL&#10;pHUTSD1Eci+F3EnAteCQ4Dtd5FHOjvlXW6TTberRPnt9h43lkqapEqk5xGQMcLlddHoNCl61NNeC&#10;XBomIRcoa5sClOQfU3uUo0OWcIeF4ZInieheFBzca5148MxM6aHSblbRioY3IJYq1xYkP5qhEQZ4&#10;jCEBq49Da6fimwio6O7WmN72+IGutLHB/LmPVYjl5uto4CEOfZBNAxlgSWRwP5NyQxcFD25zHWKl&#10;EbncQUAOMIgfmMRpMnabzwU2hMCu6ETMBA+D/W3K3gZFzCZdba6D5wFAuAGIRFcb3HMx43Sfcn5A&#10;3mPAL/hEYId1usfmC8koGmoSv9aHk+jqTiYF3MttdHItFpE7M/6+ozGwssSvuCiyvqZkqGscPkVi&#10;I9a3iJtiqmCHgeOR56n4ITxmkEQYoOB7SahBCnyOCmeyUGI+7ug6uSNTRFxjoSdoyEEato2EKoMt&#10;FC3OtqCRkywmen0dPF75h3vkXRFinTXLIk1QsaM0/DC418i4LgKmh4zvpZCG6LQRFnOCy5EE+/K5&#10;UwJuA2qtbHk6Z3Qos7e7oK+vcXJqBI6ZI9FBpki0jxTGGJ0J7rsOKrUOj62EwcZY7BEKtQdPAD9E&#10;rVRCM5PQwMTX01DtLGw7CdGPRyxQSUgyaXJyuiAr762jV6GTf8Vz76rnPnV2flWWHkX6Lwu0X5Tr&#10;v6ozcaszdWkwd2t95tP1MrDNzr/G3LVE38Hrc7noe4blup5DzvHLIUWY97XEhCZKYgs/p5+f87cC&#10;eCt3dD9n/DBrbD9jZC9zZDdjeCtlgBPTQXvXIEruESb3iFJ611P7NjL7tnMGd/I+7BWM7OWO7uWM&#10;7F6XDf65OT4pmiSGVrfrv0n8zsj332S8/p/H0V9q58s+bzb3bbHxbX8e0Gn3uuNZQIuVT72JW42h&#10;c72hS6OhK0izoWuLgWurods1Ln22Xl027q0WLo1mbvWm7o2W3i3WAW22QU2WfuDDMk3LYlWdXhtr&#10;/NsATsIb1DtXamm0sKvodLxtu71x6V18p7XfkNU7mFc5Pqy7wzYvWSMq1zb3Q9zofN5K++v2CJMk&#10;SWYx++SkhvF+uqCFSm6gorrZmGbU2Azl4xK6h4juWqf08TC1Hzv8U8Lvu9r+wtH8j29cHpQk6C90&#10;BG0ulh2v1YpHs1iNMePhToPerk02LoVa1lkqBnkQkyrDV83WPhWG9oVakhrA1QYvm0xcG42cGwxc&#10;2kw8mvSc2409bhJBd5l6dJt59lv7fXgR0mQS3OeYkAm1jVB4OhJrf7gQfYJ130Prn9E0r9gaAE8f&#10;4BoCVJ1DlLJo4QF74vsTpNI5Ru1SIoB1ALrRJd3shGq7R3a85EcCW0XAXueleGpPsLrBImxzefsi&#10;4QYTvsVa3OHCjwRo8M7xZBN/vIU+3EZt8udOxHDgmAoc8YB1wRl4zDWOL7ytYodUC8PqKYkd+Ixe&#10;bMYANXVQnDB8lDS8kdS1WTu8s7R8ziNcieAHsC5BTQIpxpGVaLOV9Ww/5/lemuVBquVxxrPNWEty&#10;kAHCTw8fYsFPlGRy3kl+wQmBMnxlWf6y/Eg9UYLZfvozSQroNJv9NMvDDOvDnGdbGbbi3JeCdHt0&#10;hPGMl8aYi/roK0jfS412e8MOJ5MuF50eZ7V+J+UJT01EiCX9vdN6oocw5iXnrTEzRIMdoip6C92L&#10;MTpMttpKNFtPNttMNt9IMd9KsZCE/KZbSzRwmpUk5DfJTJhoIoy/rhCcaAo+FMUabCYYgxt/mvvi&#10;PN8e7LDfauL85LiR2sIY/a1Ek91UC3BwJ8UcXEwUa7Idb7sRI1nLbqbFVroJL8FUlOp0kB8DVNef&#10;5rfspjSLkxoP02uPs0v2MpK3095QQvXIb1XJsarsNM3dbJOTLKvTpOeiuFdTES/78iKGFzpH2Sut&#10;uIWW1bnp5TXs1DSsMnsp6e2wb2ieiYer3Esb9SBDszTw5k7VrvyedcbnFlG3vRKe1XTloYgtGFLR&#10;9Epoz5Lyu6pvHJO+eZX2yL/qRemabxfbNHdWIbzptlvOI8/Ml/ndudOEFgynHUVtQWArYCu589Px&#10;ox+iBwaSx6cKVtHlKEopmlaEpL4srlcJS7QrakiageXASVkwfAGcmjVBKp8VVM4K0jpQ7kkdBi7p&#10;qhZR6saRX95+/sM9J+mnPqqqQTqa4fraYQZawfrQEC2VEG3VCF31d3qQSANotKHme0NNsI02gL6T&#10;SGLtd3paYVC1QEU5t8cP7e/feS79wFlO2ktV4c111mhJrLAuNFIbEm6iH6+vFampFq6hEnztgMPB&#10;cV3oWyvDGGOtCA0lf8UnnnKPPJRl/DWVQ8E/GerEQJSDIGqButqhUM0AI5Ow2Pi26Sk2fImNWqIh&#10;F6mIBQp8ngwCmyPd8HMB/JMD/kRPKcxGLTLaLKfdvXnOs3XxRTn8WQHZpRztVAh3LVhyL1zwKlnw&#10;rFj2qFl1r0O41SOu0yMjXa7TI7tcl8IF+y6VSOdqmFMl7FXFmmMZwrkc7VFJ9K0hhKYJS99sNbke&#10;dvkf9wTud/iKW1132h32ep4f9Btvdqny2x6Juu/tj8hczCgB8+pXs8YnEy4nk56nszanCzqXK8pX&#10;qypnc3pHY7bnY8GbTW826l9fDIYA0w4X43InH397Nf87YO7R6aCSoFQeGymL8oWSvS24Pi94nlZ8&#10;d0OBu47AU5vvZcz3tOd6+HHdo1luaTS3PLJ7McmtiOhSTHAuxjqVYBxL0Y7liJclSIdSxKtSpGMJ&#10;3KkE4VIMAr41mGPtmnPDslvtkkfZomfBqlcO0TuX5V0gci/BW2ctW+QtuLUNBI6kOLebG+RIqcTc&#10;1Y59bJooaxrzVPc11NgvJCxjdmIZ2D/cYRAO6MgTxvIpY+GMKfG+IBeceYAPA/gIgAe/4sIu2Kvn&#10;rJUz5vIpa/mEvnjM+DmSKOET+ix4D3bBnTqmT4oJY0L0KB81LsQtbJJW91m4PTYIZo+N3uMgJeGV&#10;3JUd7hqdNL/BRZ2wYSfEaYD8EeDPA7wpHqmfwBrHbCFJwPba0WFO/7KeU9oTtXBd7QRjpTfWikHv&#10;POpaKsjZmQhdo5y7su9UTHOldeOf6L396qmdppV/Xc8EgkRB4hBCPuFkC3W5tXopXrvagQF7SGAf&#10;AxzigEMCcM4ATunACQ04ogKHFOCADOxds08B9snADuFyC3sqQh7xYTfGWkicFBA+crFjLNQwHT5I&#10;We0jLfcQFruQU02o6WbsbCt2ro2w0EFc6qKs9JBXetDTzeiZFtxcG36hg7TUJfHBq73s1Y4zYj9A&#10;7AWY44BwHmDN7OCGt3Bje/R5wnwnbr4DfApiqh4+WYOeqSUsNhERLUhiKxy8PaH0CUmSJS/YqAsh&#10;g0HAivYP55mi+I6PKv6pX5mGfWeTeP9Z9o8m8bbBNXdUnaWhjrmV/YLtk8PjAyGftM5d2+YtiXkz&#10;e7yZff7srmBuV7i4s76yJ1o7FiBPBZgzIRbkVIg95qMlJpiLBDsgJ2B7bYhPOHBwH52xYJdsCRec&#10;v2jjQz5mn4/bEeL21gk3HIgIh0LcsRB3IsCdClBnItg+Z2aHOXnAnZXELq/DjoTwfSH6ZJfFYmBY&#10;fObm0fEMhhxXVBuSUVbb80G8SQMvoE9EEtf78/bmgJE4ACFcUj94A3W+iTvfwlzb4tWbnNuHgrVt&#10;5ryYtXAT7Aty9LPQaokS5iKvONQzNn1fQNlYxwm2Yfzt5Y3NuX3BNCBYBDjLEs/Nx+2zMFQaAi8k&#10;ks9Ocz4QTUJbb+tGyYBnQNNMU814D62ETOu82dAu+Osmgm8NxadSUu7Xs5rkVUvyqid51JG9akEo&#10;3nVk7zqKTz0IyVdS8xVsCd7gMrXgONWvjhHQzHrdSvVtAPtUvxqqfzUIWUINuDDWowZcnva6nvq6&#10;nPIml/0uZze96LwmFpi3B1a0gFVzYO0VMON0PGSx26t9MKQMrKgdTdw+GL8FLD4BljSPR3UPBq2A&#10;SRtgXhGYewhMKAJdKoc5T9lB9+ne0gJ/TZ6nHngW4no5cbxfs7zi6N65NM8KomcNwrMY7lX4cxCe&#10;EuAeBSBI9wKURyHWu4ToX0ELqmWFNmxEde0l9B6ndx+mtYjjK7diy/eSWk7SPgjCejffTayHf2T6&#10;95O8GgheZSi31GX7pLlnRSv2jcsvqucsiuct8ldtS5bMCyc1Mzoevu2Ret//OKZPKqr3YXjvo+A+&#10;qde9MkFzhjlThnnTRnmLFiUo+xqyeyPDp4Xl30rxlMRYMzzrGJ41LI86tnsdx6Oe7VnL9Klh+NWy&#10;/epY/o3sgBZOYCs7sB2EG9wBzjbNv57oW0nwLSP6lVICK2iS6rlt4F4DT6oo52KSd6Wk4m9wHfV1&#10;Jcm/BIQcUEp+XQbuAlpwJT2khhncJAweFAb0cfzrWf7FzDfZrKAMxptsemA+J6ie7tfI8GsXBPXw&#10;g5uZgSWC0LzdpKzzsuSz0tSTjPqtyDaOXzPdt5IVlsmJTzipzdmrzdiqyhUWZnLSYxnx/rQoW3aY&#10;vsgHuuOptuOlJPZR2vFT3PJT2/LTWfe15Pu4cP2CeAHJ3DcFrOAqcPKJb+rwAQ3csF6yVzPOTXK0&#10;UF7X4gPKSCGlzJgK/NvsAXvvAjXdNAWVdGWlFGXZZKUnaaoy2arSkiTPqg+z1R7+o1bq+q9gK52j&#10;IiFPXSpP/WGu2iOwzYc8LtCQKtKUKdZ6kqV8P1vlXrbKgxzV++Bzc9UegMtkQ6RiZe+EPPwq+N6f&#10;30ndeif1beSjW8nyD0p0lCoNIcWaCllKj7OUpIq1lWpMoOX6auBaiqDy4HipplyxxtNrkSxdqvm0&#10;XE8BXEuB5uNsDUmS3jwdqWIj2RJjOUkMsdZjcByk8NoE/0Qe5H4B9GGR9pMS3aelepKivIU6shm6&#10;8q5PvxnIjjwlzR1R57nwoS3a7B5/jUeZ2mAtbLIXt9lL4Ln9jA8HRBhJTr9t8OtgAzjYALY5wD7/&#10;mInewy1yp/qKfOwSzSAxUJlI+bvR0rci730Zduu3Yd/857sf/uj86391/sO/B9z5IkjmjuPdz5/9&#10;+HnSK5PZhjxgnSTCz6+TV042yBdiBrDPAzniYIFD9vHayEJxcpXfq8znJqkWhslmxommkiiKaHOb&#10;BHvXdM+ArICwzICIVL+IOL/IqJDM9JTG5obp2SkaDi0mEw6ImF0sYgu1to5aESGWBLAF3sose2Wa&#10;uTRJn/9Ig69xV9dYayvslVUmbJUDR3AxKBEGK8JjN/GETRJBTCRtE/HbaIwQAeOtrTARyxwOaY9D&#10;2iXBOBz8+hZjZ218uSgppygxfaipmbK2vE7BszArxJVJFmZhn00+oNCPqIxjOvmQhtklrAjhk8y5&#10;IdpE33R1UWtcVIKdbQBUNVBD/q2hcqyJYrSBbIKhUrqpVp6NSb6lebaxSZaBYa6hfpGZXr6haqGR&#10;cqGRJDNwrrZ8nrZqkZ5WoYlRtYuzj5JcRYDXIXIR4BEOaLAjDnqLunTAkfzeSPKFIkSe8OGHnNU9&#10;5tI2Y4nPgAlYKLGIdLhJ2eFh1kmLe4Q5gL4GEBeq3a0ToU8an+uX6CgUqkq1mWs0m6mX6l37P30F&#10;sC01UCwxVCwzVCo1UspSf1RjqQEeNmXGyj1OZgW6snmaTxZT357QUQwCeMCgdrhEMQt/wCeB1zC0&#10;NclVzQZxUUxbPuDCztYxwC5BchVxzJSUDNyhA6dCzmR3XZBLkrFKu+ezAj2lTLWHGcr3EmS/f/f4&#10;zwH3P3P/4Tf23/7S9ptfWn/zW8s//afZH//d4ve/sPv8V57f/jH40bfv5O9lm2qGqD6ONIKUh3iu&#10;I2c5qHkqeoGInuPQV/ksGJ+9zKHNMsjjLOr4Jn/mULwq4kxuiRbE6yubkgpkyJ1tgkiIZdKXCagR&#10;Hm68NS3kjfaTbDP1WmvtArWHJeoPK7QeV+o+rjaUrjF9ClJl9LTKQFIut8hQocBMtcBGI91C7a3B&#10;0zRHPWRXIXDK2sJN7NEXjgRI8LtbyF1lMpcYrGUOD8FjwoQM+B4fv0FZXcfNASLS5vxAqfeLTEvt&#10;XAvNAlNIsYl6kbGKJCU4uK+N5QvMFPNMZXP1pXN1pPK1HxXrPq7SB9cun68lU2mj9Ub+TnO4J7DP&#10;3cDPn++xjrkYQIBrdLdK05cvspRI3EIj1Uwt2ViFO5LYXEPFImOlYhPlYiNFcLMlEtdYucBQUmMY&#10;PLTAlRabqJaZqIGUm6mWGCuBgDv6pvj0zykzVgQpl6RWVqg0VbyhzOgvZarBZ0m230Sl0Fgt31gj&#10;GapaYfccVpQL4NYAAWWbtMQhTItFKDp5msdYZGI/0pYG93DzAGltrTI/0Qza4W/b6Kxb76jd4202&#10;5G/T5WLU8EyjxkoVbCstlDN0Hr5V+Oq19Gd+0p96S//R89EfXb79D9ev/9Ppy186//lX7rd+4//j&#10;5yFPbr1TuJOhr5Brolpso1Vhp1/10hBsS2y1Cyyg2fqqhYaQUlNohRkEfJsVZopVZkpVFsqFek/B&#10;eah3ssy01Isy1NpfmQNoJABLqLRxbbd1L9XSlYTFm/xYYfzbAd9PjwZ0zqaULpYfSzwf/i5AuHOF&#10;vw0Q7wKkO9e5nf/8DyB9/Y+4JQnPJX3/d9yWQPwB5IrwPcgl/jsJ2P8ug/+Lb6/jgG/9XfvdJfq7&#10;67TD/x309yfw7wHCY4AgA+DlAYzC+sRtZt9X4rk7V5Q7F7RvLim3LinfXpC/uyD9cEG4fUEA39fd&#10;K/yPl7i755ib4rWSxMXH8Ns7S3fPsLIAQf4U+wigPAREKoBA65BkAfDy2nJCbNQcVB74QVUS1LTi&#10;HkKcbsubyym7yCt4ysp6yMh6ysj5yCgEyCkHKaiGaYA3wNpRGpqREM236pBQdfUgSdCtSohE7kKS&#10;VSGJKpAYNUiUGuSdOiRCkrdZ4626+jt19Sg1tWhVlWgV5fdKSjEKytEKapFy6m8V1EDCldQjfkJF&#10;450KJEoF8l5Z470yJE5RI04RkgB2IGoxUNUYiGqcumqSilqKonqqAiRVXiMFYpKtopfwVD1ESsnz&#10;ibKzPMRJQd3+iYKnolrZvQc5ykrRygq2KrI/pEfr8pBBuwT7Q5zOKU7xCvsEwEgBmIc/cS2Ab0r/&#10;/qX6719N8F/5aRDzwwXq6RnKsuntp9mOv00w/6zAXrHcyThK/XHFS6N6J92Pkc9Jhe60IkdYgvHS&#10;O218kiW7OKDSXqfJ1eSjj/5MgGant2zpK/lCxxc1Ph6lz1XzX3zXnaU+2Bus9OzZN5Zxf7ap/yWk&#10;4K5B7kODjB9NCm9blH9rU33rRfWtl6XfOZTcd6n69nnpbw3zfmdR+rVb2x/c6v6nc/5/+pT964v0&#10;r30q3n7kTZ8BDAD4yBBGZGVPo+AHwAV7Z4d5eCICgFUxEN+D0Aqv/MGz8H++Kv43p+LbrukPrF8j&#10;1gHuGdC4uHn/RdafXtb+1qnrV64Dv3Qf+E/3zt+5Nv7Rueozp5Kv3Mq/dsr90SU9c4QqAID+GY6O&#10;lq+6tLuZ/DuD++/07sWYPU01fBqn8vCNyhN/XfVwqEIYVD5CQyEMRF0xTE0pREXljZJq4Df3nxnY&#10;x5X1o5eFQD9pO+cjLGsSVrSKqkAga3GYJjKxiUioxaBrUZgGLL6dSGnBEVvweJBWAq6FhG8h4VrJ&#10;eBCw30omdFzX9O2mUXoZtD4mHaTrr+mdGzGoiqXFnPGxxN6e6LbW5MF+kNQPg9kTY6WL801YdD+L&#10;MSYS9NCp4Iu04LGS1NMYFLgWiSRm0TvolGYSvoGAbiZiOynEHjKpA0VoX8K3jOO0zIOkZByVlHyV&#10;5AOhKuHKskEQeV9dFftk7wBcQQzhrSnH7zGQoH4UqbgRoSSO1xbHa+7HqRzFyR/HyRzEy4oTVLYS&#10;IDtxmgdxWodxmvvRytsRMttvpXdi5CSFdQvNsfFQVJbt0UwesDEH7KAkKZoPGId7rPPTzYMtHrDJ&#10;APgL/Pb3c9GGnDSzg1i17XAFbrzZ+UgxsCM6paD45a8ZURBOAnQzx5gUo0PNeA4sVwHCBYCzKDFS&#10;e4z9I0ld0uMTIXC8DhytAwcisGUSV9GY+aWFD3Mfu1YmO0mLvVuoEYA0CtCG9wZTiRkvSPF6W2n6&#10;e8karIDby8//kxB4nxohu52mvpOmLopV2E012Ex+Dve3LlNXK1QxyVN+WaTmXgH1rNF0rtF4Xqlm&#10;VaZiU6vp0KLt3KRuX/3UolzGpBpiU2fikKCmBy8uk/yIZ52xR4WfrxPBW2yATTrtmypWtS3XsOu1&#10;fV2kYlMJsWvUda5UfV6rZteh716mZJN6X7tQ2are0KXayLHG1JmZ27Aamd3jEFyu61Cs/gx8YoO2&#10;S4u+Rz3UqU7D8YYaDYmTBqmEvCxXs0uSM3V9pGb43SONz781//O9OBn9LkPPfj33ATPfDHVLhU9+&#10;4SKlHKZlHKlmWGTlXP7Su8rZv+i556tvpfNt3J1/kL//yT/HGtrJfvJrwy/uBGmbSv/rv3sqQ4J1&#10;9GcKigA2E2Dgz2kY7vSYj6ZGgu0LT1kVqU/+Nd3Ewfaz+1Z/uJtq8NL419/E6tokm7xMsXiV7RoS&#10;9CLMVNMDquQi9aM1RMn9y98ry3yjZqdi9Pif/xmen9juYlBueI+X67dZFESMc4K990nXN36vbRmh&#10;ae6rph9gaF2RnDU/NTcHR/SuLjXDl+uQsBo0ohqDKocjiheXc6enC2enq2Gr4BEuEcMY1E09bPBo&#10;Bz8FA2wmCPghqkch8qY+xnZ3BjfWOWRn2GemeZYVx/V05o0N1s+MwhiYsyvx3jrufAN9sYE6Wkdu&#10;iQn0LeIUZaVh6WMzBluPJtYjcfUoVBMa1YrHdJJxPTR8Kx7Ripc8bMVhmzD4BhS+Go6tgSFbULA2&#10;9EoHcq0dDWtHIzowkiDgNiy6dnWlAYlowaFbCdgWPKYBh2rEoxuJqHoqrBY/14KZmaCuUdcpu3vs&#10;0y3aiYBwISKerZOPd+jiPQaeh/6AmehAjAzgPy6SpsnsVfEu9eKMB5wJJOlMTvjnZ0IsZbl+oDY8&#10;P84/Pza4Oiu8pSzxQ3vx8sdeDrmXSe6i4DtI2G4SoY9KHmDRh7isNgqhkYipxSLqcPBmIrqDgmsn&#10;ojqwqwOYuXn6KmmDIthjb++wD7aZ59t0QMwENqmSXNMiPLCOlaTLBtlCA9t4cDuvthlne7ytXQ5B&#10;RJtm4fto2DYavolGqCdjaxDLNfMTA/BpPBe3IabvbJP2N9Gne8TdHQqZg5zDrwxhwYlC1KIRVVhs&#10;BZ5QSSBWEDBlqNWC5cnM6cHUse6kwfa8yeF65HIfgzzCZw3z2D3XFWGbcZIzmOScSSW0UnEdDGIP&#10;h/qRTdwSc6/2uMAB/0jMWBeS6Fz8Mhk5gFobolG7abRmErkKiahYnmlam/6AX1ijrexs4442UQc7&#10;hO1dKmeHjhGSpmmoHuxKP/kmeJrUTSH3kIng1HURJNVzW3DIZvxfaCGgfqJgdqJidb5ybSF/Zjxr&#10;4kPe9NhNteAaxGI9eqUZD2+j4DrpxC4WFaSTSWmh4MFpbyEg2ojwHgpqiIkdYWPnaYi9ddqVkHyx&#10;STsRM/fEzI0tJk/IYPLo2zsbW5tC8Tr/eFsA7K+Dl9xXW5QTPvpiHX+5QbjcJJ5uE8HpZfCxi1TY&#10;AG6tkwxOC62Vyelg8XqYzCE6bZSM+0DGlk5Pp/T0xFQVZVbndg7UoTATwnXc7iGXvk5fYRDHycQR&#10;JmOMy/zApgwxCJMMLJKOorEwm+u0gz3O/gGfs0FdoWPA1wcPmDLUWt7yXBVidZJBJm3y17e44GL7&#10;B2zxAZO9TUZykOOEpV70YhcR3k3Ht1Mlv22SfAeRSX1E0jCZMkmjzbJYC+v82U3uMINcvzibM9CT&#10;2tGS2NwU09DQCoN1YrADVPoImzvE5fYw2S1kSgMW20+j9FOJvSRwj+DAQ7qdjAUnFtyYTiq2l4ob&#10;oBE+UAgfCNgBFHjGWBmZnavPyi8OCE956Z7n4F1i551tYJ+iZpqlatb5zK/N0r3exKnWxLHe2qX5&#10;pXebs1+765sWp6AyC88kNau3T/Sinxrm6LxqsQ8f800d806Dv61gpXcJcvo517WBt/LGziuWdhJH&#10;DpPGjlMmDlMndpOH1+P6OVEdtLdNx0WT+wXjW7lD6zkDwtx+EEFeLz+7dzd/eC93dDdnZCd7WJz1&#10;AWQ7c2grY/CwYALs8BO7Ft2zi+VexXytF/4pxPl/3bf91ffut+USNCyKLF3LbTzLrdwrLdzrrL2a&#10;Lb27bQP6bQO7Tb1btZ1aNBx69dw/WAa0W3o1WXrUmzmD76vO1KnRwrXdxq/HNqjdLKAJ/H5RsSpX&#10;NRx9Ycd4HyRMDaJHu6/52CHC/RnV+ScLE0czc7jCxgmX5A/G0ZMWGdXKEWH3nCNUX7cE1MHzFpai&#10;Botf5NtoR9i4psdW9QxQ+TN7QC9row2NGsRNTCDyWbzyTU6diNSCne3NS3z/3MrE7sUrO7swC1Nv&#10;e1ur5Hd+s+21G8s9O8s5wuHwoUiT6hcGpYYuHXbvelw9y0xM0lRNs9Rsy/QcSnVeFGnaFkJtSrXs&#10;qvQdG808Wq182i19Oqx8b7Jet1l43yS+bjZz6bJxrTGyrzT1yjSwz7A2Wanxv6QH7+A1D8j3T6l3&#10;AfJTgAwFSEYAyQSgaANk9Z25OxuT3wrHf9iYfXyI0r2gOVxyA8+40cBOGbDTBuyNAfurFzv4k03q&#10;vogp5tP2tsj7W4TjdcKpEHshAEGfiNDgSWx/D7+5jtnfJAM7GwCVdzgI266YOi2eOk3v20nqoMY1&#10;wd7VwsMaqBHdB3ETV9lzguwPvI7JDSLq7JB4JpzZniw8KHpzmuy8n/LiPN/xJPuVINaM994UvNjg&#10;xFohA7QwwXqchGc72c672Q67Gc+OMq1O0i12U42WvB/MuN9Z9XrAjoCcpdsAeY7nGQ47yS8Oi7y5&#10;Ga6IWLuJNxad7nqNL7VaXup1ONu2Orh0ODt1uOm3vHrS9OxOt/2TWXcrdIAXMdCPE+G7Ee+4lWDF&#10;jdSmvFbFe+vgvLTZEfq8GD1xstl+ls1x9rO9TGuwL0ow2k4ylfwYLsV8O1USzruRZLIRb7QeZ7iZ&#10;YAqylWgGsp0E/sliJ8USBOMjh/dXpASpsSK0BO8NwL/upVkfZDwH3+9OgvVGnP5GvNZ2is5Ohok4&#10;/cVGkidQkg2U1lwVNpzmVJ3kFpwWpO1mh/KT7LeyzbczdfhRKkSPhwQnKXaAJjfqBTrJvTrUpqMp&#10;6QOyb4g6O0RZ/khCzsHWYCPD6NIsdFZiV8T7xOdv3FX8rWTDDdVTISaFT1yqHoXUy7yvlYsu1okp&#10;sM+tftPSFzG8YpD/8WlM3w8BRT94p2sn14YPo8JHCHqp3fd8q37wrPzOtUwnsTdxmtZA5tdg1mqQ&#10;ktNdIwHfSCDmzy+Et3f717e+6xtJn1stQBByVnD2JfXKEQlu9T2ZMFIuilaC4VTBBKXz7LIFVuE0&#10;OaR6WNs/7emzSFWH1KcmsfJG8TLQd3elPW/feyEtY6+v5/3C5p22sp+WvJ+mnL++cqi5ZoyVToKZ&#10;RpyBcqSVXoqZTqIhNFZb/Z0krlc9VEsjXBsa9uShi+xjdyVZP3WlQC31MEkaZ6gkobSR7nt9rbfg&#10;CET59XVR4RB9rUgj3ShtSCg4DnYMdaK1IW9V5YMUnvjLSvuqK4dqQ99JElNrhRrohRkbhUeE10yM&#10;09dW2LAVGnyZBlui3oBYlABfoNwo4bXZv0QAr07iVj5iP5GFxGlA4lz1s/Lsqkdc2lacGhB2JSj7&#10;fIRT3rJrzpxH/qxnwZxn+ZJ79ZprPcK5Hu5cBXeuuEEig69BulaBgJ2bcbCP9awj+jYRQ/I2St5u&#10;13sdtAaC7DT6b9d77zX7HXX4HXa6HXW/POq1OOrXOxpUPRmRu/goezmlcTxsezxmdzqjdbbw5Grl&#10;LrDy4GpW43zsxVHnW2Z+BCUtYqvq/dWAz+Wo9tnkF8DC74G1B8C04n4LlJGiiQ8wIXu/Ynt6sN1c&#10;BB4OAs/nfC9btudLhrsfxS2K6JJNcC7FOJeh/wrKqRQE6VgCgnhVfIPEVVyPXy9TiXRqXHNqXHSp&#10;XvAsW/UtgvnkYt3Tia9SyLapVPtikkfHnP+HYo9+Z9t6WcOib3XTv9UIV32WLG8cfE/xmWdgIgbP&#10;AM5PBDTMLhN+wFw8ZsyeMKZP6TfMntDnTxlLIGfM5XPWiqQQLGftigsDePAT+uI/YlbiNQUzV9zZ&#10;Y9rMDnFqEze7TVzdoaJ2GbgdECZmm4XaYcEl9fzYS1ucJfBSiU2dEeHGAc4KwF+7Io2LCYMbvNld&#10;gIs5YhbNjltEp8rZvoVYpuvo5alLRzprvq99NzBZSytLmnewLFRXi1HVSdYwz1QzTbyv4qFrE5JT&#10;2rYGQwm5lF0hYZcH22HP73Ln9njz+/yFQ8HKkfCnarsIEIlKXMecbWAvtvDXYT0kYJ/6F/Yokqq0&#10;IDskkMttArgMuPAhH7HLXt2iL65T5oTkKfraAG2tj7zcTVjowM62Iicb4RP1a2O1uLk2if2dbycu&#10;doJ/pfxVALMmShnDuayRIt50LXOyBtFbON2cNdGcDR+tXRoon+rOn+nNXxktRU9WYWeqYHPly5ha&#10;GKWFzx0TUT4y5gf4sIUdJovFFA4s4r1zGu++jPzCNvKHV9l3HIoevihXeln8u9smD+Ut/ENSZhbQ&#10;YvHuppCxzkGebGPOtlbPtpduONleORavHmyvHW3dxFShwCs/kFMB5m+4GQcXOOIiQU448CsW4uq/&#10;C+A9AU4sxO2uE3f/KoCPBQSJ/eVLBPDl+tq5aP5sfelqGwbsoIFd/NkO4XCbKuARdw7FooOjgUW4&#10;V3yOeWBCRvc85wzY3mRKjO/fcVOa9yZX87EQBe4IyY7bRN/ECt8U+j1ZR9zE+97UY/57AQy+hSs2&#10;/ZzF3BdQRBs4nhjGFS+ub83sS8pdTwHMhXPs7DZy/nidfQqcwze5WaPzaq+bpBwapExylbSTDdWj&#10;3KHvC2xzpgKa4X51OO8qkmcF2bOC5FlD9KzBedZhvWrxXnXXJlhieX8SwCBU3waJCfaqBZf8iwP2&#10;baAHNFB8aym+1X8P1q2E5F1J9ash+1QRPMvBlhfauplScNbpcdRnfD74Chh9AwyFnXb7n/S6XI0+&#10;BxZMLieVJIkH5nWBSdu9djtxfcB5lzcwpAoM3AU6nwL1KgdZKoIweV6A6uYbfa6XHtfbgudjz/Hx&#10;ZflG070zKV5lZK9qyc9i/Kr+HrRn6U9gvMqw3uV430pwfPllNtItF++XgfdPxHi/Q7q/xXolkv2K&#10;9uNGz5JXLlIQR/ELh3Fjx0m9Ryn14oQ69ttOzrthRmgvwacZ61FLdK9DvaxYNsvHPa9FWpSvGBQu&#10;aGbPQTNmICmTqvFjKrHt0m+bHktoefquR/n9IDR+WCt+RDsO9qIQ+aIIa19KcapiutZxPZuE3m0i&#10;v3aWRw3Lu4br18gPaOUFtHP92xk+bTSvFnBFBLdanFsl3qMC711B8q+gvaliBNcxA1uInnXguRTj&#10;Uk71q2MHNbFCmugSt13HCK4hv64gBpQR/EvBlhxYRQlswLs14t3qiZ4lJL9sWlAaIySVGZrJDC6g&#10;+pcTPCsJHnU0v0ZmkKSm72Z83nFx6nGD/0Vr2FVF5W5iI92/huybz41N2CmNPmmLOOwO3u+IFjdE&#10;bha/4afZsWPUBeEyG55P9txl9jwe7Xs+3PV6uOPzZMtbZd3LgO/tyPUJ5vinMF4XUd/U4IPq0G/q&#10;UP4NeO8mTsgAP6KP8roO519KCSulRhUS32X22jqVaummPH2SJP8kXUU2Xe1pqrpcNlQhU00igP9v&#10;UXuYC5HKUX+QrXb/BrCfp/EoHyqVpXrvhptBkFzIw2yIVIGecqr600SFRyAJcg/iZe5lqzytNIDm&#10;qsgWaSiV66iX6aoXSgKU5It0VKtMtJNl7+VBZKsNIXUmmhV6qgUQ2Vy1xyAV+oqlepI44GyNh1nQ&#10;+znaj/J0H+frPv5JAP8NP9+2nwYztaTf68pFmakS+yrBMzlntR88CR+uw/GIPvDmlEma4EiSLkxu&#10;Eqf2CDNHhNlD4tIuDS2m4w9ZRGBfUmsN4JCAdZbgQ3uNz8vKVxaVLwzqnhvUWWqVaMvmKv2YKX+3&#10;1FAjWvaB663PrL74tdm3v3OFPC6J9lsZaR7rqRrurlqe6cOsjM0Pdy+O9LCQS4dkFLqlYjIrps7f&#10;Jee5RaaNZe7zZ4UvHPOeOyeY2L03ehmsa+ej9dwFauugYWsHfWar5QiVc4Aqe+hD/c0NQp+ZR720&#10;iXN8nuj0IsnNIe3nuL9KB3FzTA30zfX1yfT2SvdwT3FzTbrB3S05Ib4xNaUtL7e/vGy8oX6+rXW1&#10;swPe04Eoy+nPimuKDy8rzuhYnaayCDsd9cPOz70NNU2aa5p31je3BAIMfAUNWyRgVpCri+hFBAhm&#10;eQUHX6JglpjEVfDiYZNBOhUI1rEE/MjHuYbmkfyclpjgHDeLKDPlN5oywVD5MC2NKB39eD2TeB3j&#10;BC3tOA3VQnOtYktIuZVahbVGublWoYFWtqZ2sjr0jbyMJGGNkfZgajTAk/wUfQc3d85Fn/HQe8y1&#10;DcrcOnl2h7l8wkdebuDOtokbQhyXh+EwEXwGTMxGnfGwAAcFMGDs/tr8F/qJWk/qnutJwk+h0q1m&#10;ajX6CpVGyqVGKiAlhsrFBkpF+oqFegogedqytVZa+TpyYL/5hUGu1lNwZDopHBDShAw8n4rhk5A0&#10;xAIdOS8ira0T10T4JRF+cZMg0cCb5IUtyuIWZX6LunS6TtggLwFHAoAOZ3RVNns/6/N60fXSaNTV&#10;ctjJpMdOt9FKvdRIKVPnSYLGoyjIozcKD3xl7nnc/87p288dvvit3ae/fPHHXzz/9Be2n/9S//f/&#10;EzyiAo3U0MOtpMUROnpOxEYjYaMc1trRAeXihLYnRoq4cwLOxw3B9P7W8skB4uwQd3yAO9zF72zj&#10;uGwYATclEiDXGct9xQmRJmrpRqr1NjrVevJVmtL1hrK1hk8qjaTLDR+XGUiX60tX6cqU68uUmykW&#10;WSgX20ByLVVidGUSLVWGUoPX57oBEfaYvsTHfmTjp0Sstb0t0t4ubUdM4XOQW3zsHh+/S0ecUOGX&#10;pFVEbV6iGTTLUjvPDFpgql5oolJkrHSTAzzf+KnE/prI5BlI5+tKFWs/LNeVAtdbYSCbq/W43FYr&#10;HCI1nhsD7LE3iMt7IuIxCwNg5mvtTNO05QrNNLJ0FAqM1NKhMrEKP+aBewo8RRgpXZeglr9OGyBb&#10;fp1Q+oafy12Qm4f/O35ywBINbKoM8jcL3FBmqFKgoVysp9Xu/gpXkX+OmgXWSYd8FJM8w6AtCHjw&#10;TQFmk4XYpqyJEDPI7qaRzJhYXakU3R9zTaSrbJUbnkHqrdU67LVHPS0+uJkOeZkOeJq1OetX22sU&#10;WitmmMskG0pFq/4YqXg3VOa7wIdfet/51OP737l++1uXb38Ntp53/uD36M+h8j/EQqXTjZTybbRK&#10;nutV2BjV2BjX2xrUW+vVWUrqBNdaqtZaq9XbaWcZKsTrKUQbqFYFeABkLMDj8gZGczRtGwxflmvr&#10;lWjL1FnerX/2+7nor4FZ4/MZ2avlhwD6HoC/IxHAhO8lvpb8w3Vo79/ZX5C/Vb833AJI31+Rv78i&#10;3f779pL03SXxhwvitxeE788Jt87x311IIoNvkkL/HRLj+/d8d4n+XlJ69oafCeBTxHcA9iGAfQzg&#10;5M7hssz+L4ltn/5FANO/uqB9c069dUEG+Q5cO8iVJMr59hVOIi/P0d+eoW6dIb45gX+7s3R3c+HO&#10;Afz+JUXmEH+bt3JrE6sGCCKmWyPee4VoPQ5ReJipAa1SN8yXMQx4pOMor+arohioKOcn+8TriZT7&#10;44euUg9cQOSf+ijI+irJ+6sqvYaoBmtCwrShEVqaUWoq71RVo1RVov+mhajHqqu/B29nft6qqb9X&#10;UA2TVw1TUAtXVI9QgkhqA6tAY1Q1Y5UhMdfEXZNwgwokRuKS1cPV1d+pqccoqydJBLB6pjwk855c&#10;jLRynJx6jILGWyXoaxVNP2VNDyXImwfS8QZG1U9kXB4/fJrwzmJ1zJ25YnZK0T3FPwFwPwLYOwAG&#10;5EdJ+C8GnN6Hfw3//b/iAv34DAFdrfox1uKTQJVPYg3uJxqq59ma17k7wHKiltO8pmPNp6K1lmK0&#10;cekm/CKnzeqQ8RCnYV/7jy464y7yzW73815Kpz+zzrO3L7WVzbP7bKBCYRb+Xj8o4Hv79PuvWqRf&#10;dMgZlskb5j0wzb1lmfOpdc5vrbJ+a5n5mVnml/ppGu5tBn69j23LvrctehjQ+lVAwye2qb9zr/iz&#10;V/nXjimFqwIOAKA3xLRN3tbxJoVHPQaAbQBoWiRbxTU89i75zq361w41v3jV9h+Orbddyh7Yxq4J&#10;ACEAdCE3pV4lf+5Y8m9u7Z94jX7iM/Ev3h/+zaPjdy5Vf3Qq+a1TxeeulV+/SnctHcOcAPhN4G10&#10;repTF40HfgZSkUaPk3UexEMevdWQlfwnRU3FX00pTE0xQl2CxAFrKIaoK71RUw5U13gtp+5t+CI2&#10;pmS0eYHTsMwpmSGXLZOqscRqAraWiKshYGsw2FoMtgFLbCZQGnGEJjyxCY9vJhCaiLhmsoQWCv7G&#10;1zZh0S14bCtBEt3bQSaC3JjgfhYD5OdyN2/qY/b/h7a/gG5jWxd00dXv3qbTfWCfs3mfxVlrhRMz&#10;y5aZMYaYmZkxZrZjZmbGmAKOmW0xs2RJli0ws526JWvv9Np0bvcb743xjTlmzZqWy0VS+dP//9Pv&#10;86YmMt+MpI8MgWSNjeZMjJXNzTRurg9SSO93d2aE/Hc8LvgKXQRsJxncEmQzGtaKhvfhceNU+kfm&#10;zgJT0Dq5qWUZIq3qqgYNVlYO1YTEaSjEaqnFKSp5RXlGrxWlYuPMOSFSQLbmWYqGMFlTXOMt3eA4&#10;TfUyVeYq9flZurQwU1WQqXmSoX2cAj1IUj1KUjxOVT7NVDvKguxla1EytHH5FuzuaADbC+yDj5a4&#10;033iydH24SHn/Fx4KuKKQwnpU/udEVsJBtxss5M01f14uZ0045vJakB4dEkmC+pC2QlK28myB8W6&#10;rAxtfIrh+UAKQH8PCBA321snQpLwgM4/3N4/ZJ8fcAEhF+BzAP42cCsEPvFvzrhHAgqPiWRiFilr&#10;U9SFftZ0M74jbbPAFZVmwsrUF2ZpCZNk2FFPFt2+QQQ/EeVCr8sNroq1b8stRTm2S96GNeqQCg2r&#10;Ki2fOt3QJr2wRi3veiWbChnjBvWXrdou4n/Bqzu1yVs1ypjUKZlXaFm8UtPBtLYAe+xPXNIpC329&#10;RzrnYoBd5vnAx3qIOI/0iFVwtbJ1g7p9u64bOAJ2ugw8q5ReZD/QBluwD9Jj5N1j4NWm5VKvalen&#10;YtsIsW+BOrVqOkvaz4CLzRqOIE3qDg1qL3PkTbyfqBp9/xj6u+/Mv3qYKmPQZ+I7pO/dre+ZpWIO&#10;+U+/sP9Rxvz3903+8auo55peP8k7ff+s0TM8z9y50S2i2NonWsUsw8jZ9Lf33Z+qGP37j0+++M8+&#10;6hr6333toaEK7DGGy7OI00PAuWC+oSrbwbHUzcf7qVIsxNjwH78OfAZN0rJ89MV/SjexD1bVMfnq&#10;xzTHAGcddweTMLeXaWaGEa7OWVAVNy15SxM5He1//7I7xNPnm38ohHy9EGIU8psvELEv3vpZhkvL&#10;ZBjZF9l4xetaJZnZD72uQM+vrqyuT2yu9SDXWlCbjVhEMwbViEDWLW9WzC3WLC23wLfA66UNCW9F&#10;wMDOz/vg5QNeLJKrBrx8wEvg9cz7xIGekKamoLq60OrqlMbGvo9T1G38+RHt5gh/KUKIeKvsnU3y&#10;DnyTiXhLQHQhMB0YSh+BOkCi9hPwHait5o3FmpXp1q3FFthKO0ysdTtQ2C4MsRNL7caSuhHwXuQm&#10;SB9qqxe8xDCIXgyiG4to2lxrR8K6cegePKYTj+nAoUFaiehGGqKOtNaKXxqnrCM4uF0h7VxEv90j&#10;f9rB3+zgboSki2M6T4jHbG+uszfQewgmZ13Eg52IcGcHhGMRYV9AFIoowkMW95g1g5yrnegqGGlO&#10;6q/1bci3LU2xLUkLaqpM6u8snXvfiYWPMslj29QhGqGPhBmmE3uJ6FbkRgtiHVwFjoDjwzRM5+b0&#10;CGpmnrqJ4xG4IvqBiHnCI51tYwEBDdgjix2wWABjACHm0z7q0wHuRkC53BdfxUzh9gaH8o5O6Kfi&#10;u+nEdiqug4RqRSy3rbyfQszj2Oi9Q/rhAflYiL48Ju4figXwAn5jArM5gEG2o1CNSEwDFteEJ7QQ&#10;CeBuacFtNqFXGhFLNauzpTPvcidGMkcHcqdGq1fmugio0W3q5N72FJ89KWCP77EGudQeJqGThh0m&#10;wAl0/AGPenPEvTnlXByx9oQUFA01hVoTJyWm03so1BYsunlruWtrdgwzs0KcE4kwJ0L04T5OeERm&#10;HdJQu/gZGnwYszpCQo1QsEMU/BCFKBHAQ7g/E8A/t78ghR8mwJ05zqa9292e4NDB/Vmx+DF1uDu+&#10;pyV9tLtobqoBsQLe3vsYpF4mpYdB7qLg2nDwRsRK09Z8B3JxiLD6joFcZ8IvDymAiAgcUC8OmSIR&#10;a3uXTtgmIxlEIm+bKeDyD3aPj3cvD7k3IibApwJ80qddglgAi/8dijsWYllc+Dp1fRIvEcD0HsZO&#10;H4M7SmdNUSgfiZj3BPQ7FnuYQBjeWn23+XETMYNCftjcmJhbHIGRYHM4+HsifobLWRDyP+yyJ1nk&#10;KRoaL9hmCBj8febRwfa+gEoHb6CYtYGNhR4Cqga1Wbq11oKBz25TaPuc/QPWiYB4IcKeiDBCIZa+&#10;i4QxYR/IG6OErT4ivJ9K7KeKq9QPksgjeMI4nvieSJ4mk99SCO+3yW8Z5GE8qhu+3r610rCyAB7x&#10;8Kb6V7094FtbCxzeSyL1Uyg9RHI3Thw9P0jADBGx4prQFMI4nTzJpE6xaAN4tGRwhIyXlFgWJ9ZG&#10;bq2ur413dVWlZuQFhOW6+OVbuxebu1aZurRYerWZu7dbeHTZeHXb+3Y6+bbaezXYujfYeDe/DGh3&#10;CAZpsvGvNHItgNplK1lV6Xk2GweNOL1aj6xiFQwdVH/cr5oWFL0/zP1wkT9/W7J0W7p8VbRwkPOW&#10;mzJES+jaTuvbzuhnZfVx8od4r0d4JWJ2i4cPy6YOi99+FsCiwgkJ/Lw33MxBdno/PLhq0CS61yB8&#10;1CK+3SQk7DHU4asnJv/8lfVvfgx9rlFgYF/zwrveyrvB3LNe36XFwG3UJmTRM3nJ/dWoqX+dik2f&#10;VWDnC/+uF76dLzxAuqw8ei19+y0DB8xDuvR9wQkNqmbv7B0ZKZF7eeHMJK8lK4NFJ7uN3CTB9Jtr&#10;FGL/7TKv5A03sX/LvqILEuf/B0vLX+pFQ0JGIjqRryamIgd87XLtfAuCChorZzcHyEdDlMMJMnNt&#10;e30dX8TYztmlFRFWq4Yb6yN9U0yMA8ys0oxNq03Nis0tvFzt7UtepWwMNu6u5PHnoj5kGjc765Zp&#10;u7VZRQ+4e7e+tKo1cWq29I++p5L2VKdcw7bNzLvHOrDDwrfBwLVS82WtrlOjoRs42P0ioNcmCKTL&#10;yr/T0n3CyaPb3LHG0D9F2TEOajqa6yeAh+3jdI9J9y/FpWdkAJwmgDMFcCYAURcgQG7gT682n56t&#10;SR+sKPFXdQVbdiJs8D45AzgdAA4nLgUzx7vLxztb4v+K86ngrViwixPtYk92MBdc1Cc2+nYHdbWH&#10;PhFgD/ZJu3uEIz4T2NsD4IyjrqXDoqnb4ndA2dRV6Rt+yRgzd4SRMsxJHDtMeneU+eGkfU30EcZn&#10;Yg8PwefNYd5oxlWxL5DjcpFpc1nkdJLrsJ1kwkw052baMVOskeG64oobGS8Oi5yPixwOC16cFFqe&#10;FViK8oxFFRa0TCgqVAru9YjgLc0N1zpMeXGa78HN8yLmeq+lub+Nc+oJeNHoZtrgYNRg/6LFwbvp&#10;pUOLk3Kb8w+djl8OODz44Ga85eeDCQihRYXspbsKc17spOsxEnSokS+okTa0KF1GLJSTpLuXZrSf&#10;bS6OSy6wPi20Ocy1BAFH/lTNVwy4+PcE8EWxw16aCS5YadX1EQjY2U01Pi9yFKZaHmfbnBdaHeUb&#10;8DPUd9O19vNsLooDLl6/AqrKgdrG69LKw4I0QW74dqYLLcWYmQHh50LOMnTO4rXPo40PE2yJ8fZT&#10;cfYNWd69I8UT2PFx6vwkcXUWvyURwMiyHFRBWt+r9DTXWD9otJNSqh20TNes/g9WBb8LrHyc3KT9&#10;usu/fjym851rfZd6dsOvvWv+1aPuXkiVakaDc/Ngyuxm1JtVzfS2+/71P/h33PPt0M2dTptj1OHp&#10;ZZvTRYvD9VsrbWh0D5HYhsVVrmzkfphNn/qQ/m4m5e1s6odF98Ye/awSj7ah/A18CZqZt4ovWyaX&#10;zxPrN6hNCGbG2Kp1Zr2iV5acS7aaW4WmSxXUtkRON/G+jOu3D0y++1H9p5+g2mreppqRljrxJhrR&#10;2vJhOgpRFprpTqYlllpZppoZBpAUHdUETdVYTfVYbWi8rlY8VDVcXBtIxk9eykdB2hfsa6tH/ami&#10;cIyORrQESb1hA23wR2INdBNMDFONDVL0tZO1NRI0IWKkn/opK4SCD79a0AhD/TgL88RXSV3z8+yt&#10;je3NDerWupjNNQrI1iplc4W8uUgEkcQEI5fIIJJM0V881xQ/2VqpZUbpFrTZNq1498E9WlZsS9Zd&#10;S5bci+e9Sue8ypc8a1Y9GrbcmmCuTZuu4hjfLbe6zwIY4dmI9GqSIDHBYAfr1yYWwBEVJ/WvTztS&#10;zrsyjttShA2Je7UxgvqYg5boo/aIy4EwYCLk04T7xajlybDO+ZjW1ZTe8YTx0Vv9848qVwvSt8tP&#10;Pi3LAbPGwAe/68EMRtErZGIMLT8B/NnrNy7AtLY4BfSqDrBiA0x4iio9GXH+tKCIbf+4Hf9Yrk8w&#10;19eP7edJ9/Eje8YQ3DMxLuVIp9q7MN8/il4JEt3788E/2V+QeqRHK8y9WZzn2bsW4V+D9K+CeRRt&#10;OOQvW+WhvFs3w0c7PbpDjEp0NbKktQueGheov8yT0Q1WNQ6OTqufW8Hvi45PhDt7NMQBfeOEtnxG&#10;mz+jzpxR5u5YOCXPH+JnD4lzR6T5Y/LCCWXxlLp0Rls+p69cMFb/mkv6IrCzLHbAnJUrxhI4f5+4&#10;uE8SJwk8oML3QWgwEX19n768z1jYZ8ztM2YO2fMC6odTxsInHuKUvs5EztGpCMH5PvjxIqWtQ8sv&#10;8omRhzTUV00txEw9yc0g+3VI31glqq8M6WtfraYYr6WXrWNe/FwjQU4v7p68Y8SrWjRxh7PN5m+L&#10;a13skuf2mYsH2wsgh+zFY87qCXdNHAm6s7nPXAE5YK4fsjaOtjfv/CLilIu8M8G4T/sEsfo9pgCn&#10;NHFYzwUTuNoGLlniPjgCjt+JYfADqzggCby/b6+JqAs8/PQ2aoq2JdYMfxPa+hBzpZ/4sQX7rok6&#10;38XZGAZhrg3QV/pgb+sXh4rfd2VN92QtjxauT5Qsv8l/O5yNIPZ/WGucnWvZmh/ELXxgwZG4TfzQ&#10;2IpdaI6cc/y3NrE/uuY8cCr8yiT9G90MWbMMXevo3OI2JJ5zeQkcHx1wGRgOdfWAs3bEWTjmzIIc&#10;cWc/BwEf7WycccUpnc/YMBBxsO8O8noXfbOHueKhQMBFkAsuAlwlCQW+ZSNArjkI8SAXBb6THe5i&#10;DvYwR3zCkQB3zMed7uEudnGXdyHFNzzEDX9LHIEt2rrdR13vYy8PSacHVKFI/D3Ec+B2CY2xDwiX&#10;N7ZNrulECm4PAWCfT/8L9SvhnIf8C8TjewjxIRAgJVL/ko8A28PtVQFt4W8K4FMO7IZNuN4mnnFx&#10;+7tIvmBzT7Ai5C+Be+OKu/GJgzymIvbIOKFQSOGLSobfaHgn/A4a9dCgQNn4ta5uloteZrZ9xVho&#10;DyJhFObfjPGtJ3jXguC9GzE+4u+U/G8KYAniOQHNRP8mon/DX4PzqSUFNFKDwTmNWO+aP/rg6NeM&#10;/GBqkct2WbiwLuugvuSgoeisIw8YyQKm44G3/sA7X+Bd2HlP7HZpDC03a7f0Fb9Cg1fyzU7+PUHu&#10;U36KNDtchh2ouBukx/U14/rac/z82P5xTP88mn8Vya+J6NdGCm4lhjT/NdiA+s9g/OtQvjUI7yq4&#10;ZzXSU5xKgR7ZyIippkUUkUMLKKHltNCm7fBhYcLccfL6UfLiSdr0TeEUUDH6qXLkoGj0oAT8wPpe&#10;lP/2IO/dUd57UcY4N75PlDLAjW6nBtQTPKpwbtVop1qYbc2KZeWyddWsZckH08K3JrnvTLLfmmZN&#10;GqaO6yf3KIX1KUUOqsa8UU+c1Eqb1s2Z0y9cMMqH2ZagHMoIbnU07zamfy8rYIDuP0j17WcEDdMD&#10;B6iB/eSATkJAuzgvt18DCN6nCbyRbjlVgPdV8HCwIjrZsb3s2B56RDs1rJUU3IQHNymwEdwD1Ih2&#10;emQvMXCAENJLDmshRVWRYwvJsXmUuEJKbCkzoZUU0YwJbsCG1hKiSumvig5KKm67C0S9bpfj/sBg&#10;yX5ZJSEqGx2esFMY9akv5mbU79OkHzARBQxEXdb6H+ba8BNUBOHPBH5SB76yB37PDgOeHgQ+3Q+U&#10;FwRA9/zNuH4ebP8YVlAePbiGHNKMC2lHhrQigtrQPi3cuNGdhCFCcD0pso6X2UqIK5qw9ylVUs+W&#10;kcmQepKtKFUAkS3QkCnQVCjVVfr/WgC/VntYqPpAYnwli5/7EvsrEcAVeioF6nIZCk9SZB4kPf8x&#10;WeqnPFXpKgP1Zkv9GiMoSK2JVqmOSobysyxVqVJ9tQZrvXJjSJGOYoURpM3WoN3OsMZYtUDtaYOp&#10;Wr2Jao2ROD1vidadA9Z+UqEn9Vnu/gVlms9KoU9BwM34rIGLdGVKbHT9le73pwaLM9jvwLmoyV3y&#10;LJv8cZsCPmbOcilz4HsEn7ggwM2J0LMC1BwXs8zGrOwRNoE96ikJfktFAMfcK9hcqjk020S9wkav&#10;2+PFqJ/9qJf1qKvlsLt1nbVJxQvTaifb/sTwtbZq+twEffMjYX0asTrdVl9aW5b/fqwfv7mOWV5q&#10;Lynzt3gRbGrmp6nlqqTqpggJ0DCI0HsRpWsTqmXrrWzhqmhpJ2tuIW1hIm1hJG9tomxvDHHTUfaC&#10;yHspSbnKPXGUfewAtorPXZSl3aQe2IFIP3wJIvPIXrJK9qmjmoKHkrybvIyzzHMHqacvnz+xk/D9&#10;N0Y/3TN78tBaVspRWcFdTdlLXdVHU9VXU8lb6elLqR8tVKUcXppFBntm+7q8sjb2+fEr+cykUiKK&#10;xWMdUPHbTDJnm8Yho2k7FCGHtMciMKl4IgWDJKI2CYgtEgzGgGNZW7g9GOkMTwVoNICKucLMnWyM&#10;85dGme/60L3taw31s0VlQ0kp9d6ehTZmmcYqCdBH4fL/Hi77h0SVn/L0lSvMjWpszKusDRpczBM0&#10;pTLM1Im91QB984a8CnAQwN13Zk+5aPAd55SHP2RjeOQNGnaRy4aDz07HItIOfZ2Lnz+mrX1ibQHU&#10;lZG04AwTpSw9uUZbnSpDxVoD+U4LtSroc/C8EpfaNVGrNlKpNFAq11Mo05Uv1ZGrMlRueaENdoq1&#10;ZBotoK+hUmB/IiEI4JIFLMIeFcMhwPFrs4j5SQZi4YxNOKQjD+jwfcqGgLy2R1zi4Re42Dk2dpaN&#10;X8QsjR6RN4BtFIBf6o9wrbSA9joZjbmZTbiZgIx5mI56WQ37vBjws+nzt6t3tqhyMC9/YfjaWCNT&#10;XSZO5qeQh3/w++G3/g+/cn/45Yt7v3ZSePi2oWS8tXygqfz9SMfEQD18ZYy/DTsX4ITbqyz8ezpm&#10;bJs4cbKzcsBZ4lHnaJi3DOwMl7a2y4RxaBs7LBgDO/e2MT/XwShDR771hd7QS8NOE5VuC7UOC6VG&#10;U7laE5laY7lGU4V2M5V2S7XWFxr1Fqq1FpAKC9VcffkUXekyZ+PB5CCADgMo65ek1TPy+ikNdkSH&#10;CcgbXNwyl7h6sI3Yp22ektcBFlq4MD6YFJyso1BsoVlmrlFhAhFH4horVRmLMy2XG8sWm8iAlBlJ&#10;VxpK1xiIY47r9cBWpkRbutpaO91ImfamFRBShaQNHh12wcLw3nRUmmvnaMmWmkCK9BTLjFRz1J+n&#10;KT0UC2BDhb8WwD93vZ9lcBW49mce92/yFw74L9b+CdUqPUiJNiRfD1LnZr1eX3iJXfrEQ4uoa6Jt&#10;+C5zU7SNPNnBgecGF7GwvfyRvzRF6S59l+hRaqmUCX1YoP20TFe6FPr4tepPreYqPbbQUTfjCV+L&#10;cT+LYV+zkQCL8RCbThejVgeDWmudEhPlHC2ZZJX7sTLfRz7/MkH+x2jpr4Me/s77+39x//qf3L/+&#10;nx7f/LP3t7/IUH6So/qsACJdqiVbbaDYZKHWZqPZYa/T72VRaa2VrCuXa2e41VINUDDANm08Jz9D&#10;1bDJwKbJyKDWQLbe7Numl79YybwHLBtfLcjdbjz9MwGM/0kctiuOAP7zPM8SxK73b/LdJxLIvb9u&#10;b4nf3hK/vyF8c0P47hr/9TX+2xvsN58kSaH/GtS3fwPk95/EoaU//THG9M+iTsHBB9eIxwBG7nz9&#10;GabrXxCt/3y08hCgPLylfX9D/e6G+r0kCPiW8AMI+AeKwYqjkG/Q316jvrlGfH0J//4WLXOy+fRo&#10;694Z7sEp8dkeSnl7046xnhrvZWmj7ajyxFdNPl1Hr0TTqEDZKE7FMEpLN05XKxF8eAYfoSEqkeBD&#10;r7xMoKyU/5OHHiDPHntJPfWRee4nJx0AjsvJBisrxigrx6qoJKipJairJ0OhyZqaaVpad/ZXPQls&#10;IZBEsRVWS1BVTVRRi5dXiZJXiVBQjVaCxKpoxKtCE9SgryCayaoaElLEqKfdcSeAwRfRiINoiOOD&#10;VaDJStAURWiagmbaM+V4GcgrsA+OyKnEScmFy8pHKCrHyCvEamhEysnouzkYrU2nHjOTeXDTE6za&#10;Ne75XwngRwDmkcTs/m9yg3p6CVe73DJ/7fpFgOIXcVpfxkOftvm4tHg59ATaDgQbTUTrrmYZUyrt&#10;eQ0e/Drf7YpgamXK2quAjx7a447P293vlzo/y3phlG1pXGXztM7ry/l+XSyjxDY16Xun/Ieu3aqh&#10;H557dDz2bPjWp+73vjW/8K34hVfZL11L/t3h9T2LvN8pRX6rFPNUK+2eVuJ3Bik/vcy75/z6vk/t&#10;Q5/Kf9EOtEyoqX+79hGJ3784p7MZnF3eBQBs0IQuSTX/BvH9hf6rb1wb/+DS+TuHnm/sWqVfliua&#10;J64TTo8AYAollHJJ/61b+X/z7fgi+M0XYZNfhI9+EdL9/wmq+69+1f/Ftf43fh3/5lTwLLikboPF&#10;BYCJJZaOXrDcYy8DxURjpRzIkwTlp9HakFdQaIysvB9EKQ6ilKCumKCudBcHrBQFVYoUO2BIqJyq&#10;/0MFN02bBPfEBqfEGv/CnpZ1WieB3oLHN6HQjUhUCwrXhiG0Y3BtaGwHFn/ngHFiCNhOIkbigNtR&#10;CEks42cHDNJLEAcKg60kLHiUQRvfZk6wWZOc7RE6FRwE59evr5bOfsx/O5k1Npo+MpQxOpw9/qbw&#10;/dvKxfnGzXXw1cBpg3TK6A5ziMsYYlH7KIReHLYfgxvFkqdwzJaJDT2bCAWol7pWqJJSiCYE/Ovi&#10;tCHxsnJugQ7BM5lx6BhTXrgskKt9ma51lKW/m2HMz/i5AJYRZkIEmZqnmVpHyRBRguJBsspZtuZJ&#10;vp4gV5+eqbeRqMVsCgA2moDdeeAA9UmEORMRj/ZpRwfbZye8i30uICAAuEFBczA8yWg7w/AkTeUg&#10;QW4nzfByrAyZ/yZeAAD/9ElEQVQQ7F+SiaKGcE6iMidZTpivuZOjj4zVIOY7AVs9wDEGYG+e8fFC&#10;EYW/zxDuM4+FzKtdJsClA1zqwTb6gI+/PGIAlzvAFR843wHAvhAPcDZOljvQFcFj/koDtl9NO39F&#10;BD/Mp6vDAp+gw6R3UpWOciDH2ao3xWbCbJtlT70GTfUSVbN8BYdcedcSZc86qGe7rluXvmu9xstG&#10;qGOHpnOPpks/1KkL+rJJ07ZS1ypV05D7dgIQsM+ZmOs90ikHe0DfAoQcUfs4OL9J06nP1K9C0apB&#10;w6FF26Ve3b5Wza5dz71M3iL9Ryg43mngCdJt6FWrbANSr2rXpO4g0b2NEHtwROKA27RcQCQOGJwA&#10;rvp7AnjYyK/X2KfG1MPrvmKivrXdd8+N/+eXCSpGer/6Rv1ffxembmjyq++CnkJfG7pUm/sO+6aU&#10;mXoUmbkGyWm6yyj5a2nr3P/OROn5MQNlB5WpjA/cXfsYYqht//RZob1blYt/V1BCrrFzsuaLImtP&#10;639/VOTgo//rr7/94gt/bYuf/vmB8kNTU60AFVmnl7avrEzCHM0CHLSsSvz832XEFhlL9ztBZgJ0&#10;Nb744p0XpFL3EfQ//Sffp6qxEGPn+3I+ClodabmI6YX19c23WxsDyK02DKwZj2rFYZpR6IZVWNXC&#10;csPaOni9gFdKGxLeDNtsRcBa4FsNG2tgCwIOSjQweJmAF8s7HnduXzDGondgsXVra3mjo68aG3Ib&#10;q9r7m0aH6hHLAwLmwtUJ5uqKITijIbYRo4jlTjiyGY5tgqNb4HDw1bpwiD4CcoCC6iXAuvHwbiwC&#10;fP0ONLoNjW9HEzvRhA4UvBMNA+nCwEHACd1YVBcW1bS13nYngHsJWLAFR8Rf4CBhGinIRvJmO351&#10;BL+6SIGRwPNESLs9ZN4KSFe7+As+QRzafsrYPaRwjim7p9STI+L5AeZUhDngIQVcBJ+L5u8RwNP+&#10;4EaE2SXNUmDTTPQbJqYRvZAz/ybtw6B/fVlIY3VUe2NSf2fO5Ej5wnTD5nIbShzB2Y1HtqO3wH4H&#10;BtaJhYN0oNcGCCuD6Lkx9MIieYO8QxSIxFfTGY96s0e73aPc7pFv+fhrAf5SiL0Qoc9E4isLvIQ5&#10;fDqGS5qlYd5QMH00fDeT1E7FtRORrciVjo2PU+hFDAe7e8Q8OqEf72MuT0n7xxQiG72A35jEbg3h&#10;0J0Y8Zdj/iSAce1kXBcF00NB91FRfSQUuDMb1pcqFz4Wz7wtuSsZW740U72xKGZrqR651kJE9LKI&#10;o3vMOT6Tscc8FLLODliHfDKfh2VxsSgG+iMBPkEljTIYAwxmN4XUid3qwyy/Ja2sU1f+ngAeJiKH&#10;yZg7AYyXCOBhPGYQj+7B/Zn3/UzV8mwrcmOAghtlkie5jPd7bLAdpuObYMvVK9MFH8czp4ay340X&#10;LX6shq+D53APjdBJRLViNlrgi+2IhX7s0hhpY5G8dn5ABUSkm33a6T59T0CncKkIOmGdjN0gE/Bc&#10;5s7h7sHx3vE++5RP/ySgAYcs8RHZI34SiP8LeirEcXaQCNrWNHFrhITro9J6aOwBOneUxpyikD4S&#10;MR+ImJmd3Y9c7iqHQeRTd4WUHS4Sj5tbXpt4M/Om8/1Y6+zHXiRijCZOVT1KJ7ylY2ZJcAQNyeKR&#10;Do/YZyecPREDxcJ/ICHAs6UauVEKX2/BIaZZJIKIJTxknYoTViOPhIgDEZZ/QGKKqAguEZw8iFx/&#10;Q8KPEMUJJ4bAlkAYxuFHcbhRHEZcKpgk3rG9GMQQETvJpI7SSeBVU7+2XD4/k/92AnwjA8mbmiib&#10;m6tdXR4GjyOF8HPeUIkgfVhkPw41gEeDSAwxyDgBs4LHrGyuvn83NdzZ1VtR256eV+kbkWPuVGvv&#10;32Tn22Hn3+MQ0O8Q2GXj02TqUqNr12nl0/PCr9c2oM8usMc6sM3Mp8HArVrHpVbPo0zDuVjNoUrX&#10;u98hYT6sFJnSQszsEZV9PCyZATl4PS3Ie7uT9WY7bYiR3CvIHxMVThyWTJ6UvgU5Kp44eD0mev3m&#10;oHhiv3gKRFQ0CSJ8PSEB7PNyR7Yz+jeDKgZMo4fMY2fdct+6ZzRY+uXr2kU+g7r8/rHNL753+u3D&#10;sIeqKUpGA54xvS4R7bYB9SbuNXpODQaunZZ+Q/Zh7aY+XWa+3ebevVaeEnosfHrM/PrNgu8EsG2D&#10;qtl7Bxd6asxefhTrlTfC2WrR0WohIYg93AZg4MAG5rpj/jh38ipvnp042e1QEq0YEK4aXGab32lX&#10;mmuc7WVXaOFZ4JpelT2+2EU8GqKfDWEZ44hpzHYznVnIo5RuTBXmRcc6GPuZG4eYmKXo6pRYWYE4&#10;GOnI+bww6c6Nok6lHi+nbVXYd3nrvoZaV+n6dNi5t9s5tr7w7LEPGXOPbTf3KVA0i/9RLfo7pbSn&#10;OhVQO4n3Bf9AcJU4d/cdYL/TwvONo9eAjU+jaVSyinuEqkV7nDd9JvwI9/IQK3+BewpgFAG0FoAy&#10;AtBGYhNMUAEIygBJDcBrnSP0+GsmvHVHISbmmFZ0zGw54oyc785fimBXIty5gHDMw4k4GD4XBXLI&#10;Rp5zkDecOwG8iwWf5UUCvHCPeMpnfWJun8wg2dUTvKyB87wxoGzytnrqvH7msGbuoHhWlP3hKOW9&#10;IGNyt/6j6OPmGY98eYI5IA5xB5NP892AdPvLLNuL145H2S+3k0wYCWbsdBv6KytkuC4uxoCTZfMX&#10;Avgw3+SwwlJUasbPNuDGQVnBaowAdWqwFiHckF3gDU93GQs3r3fTKrFVr3Qy6PSzHQrz7vL2bHW1&#10;7PCSGwl9PB76w6jnvQln5Tl3U5ifEynSeTfDZj/fTJinu5upx0u12UtzYMUZMOM0GbFQVrwWJ0mX&#10;n258mGt5WiiOBpZoYFGWmSDDRJhpKhHAEvUrsb8SASzhpMAWXGQn6pEjIPgQZUKoCiVSnR6jLUy1&#10;Osy0OS2wOi00PcrXF2br7WaY76baH2SHf6osBJrqgeqyg4LE3Wx/TqbDdoYxI01ZlAO5zTMCcq2A&#10;HKfLDDdsvEN/mFV/VeybDw1TxHdvaAtvCCvvcVtzW1sbbyfhJRno/KSB5NQ0l4gAaISrSspLaJGO&#10;UcVDt5rfB5Z/HfpaLbMxrm+xYZ2Z9mHdrLL/Fy5FX5il/dI5XS+vPen9agORnTGHM8zt/dqt7CuP&#10;RhDVlJG4KXwtllqDWqiBvWvDboLv+J14TA+Z1EOmtGDwZaubOTOLmR+X4senXeo6VeMzIa/yIt/M&#10;V5P2SuC06g1K9SquEUZpx26XLmB8aoa1wkplnHO0fBuMAztsQnvsglpNXXOUDbwfyul990D13vc6&#10;cs8cdCFBprpxxlrx+uqxBmoJxhopJtBUQ41kPUiSjmqCllqctnqcLjRBXwskTgsS+dkBg+1dVeBQ&#10;TbUIcFxHI1pPMxacI1HCINrQaD3tOAPdJBA9rVcgBjppRnoZ0k/9lORDlOSDIKrB2poRhgZRMdHN&#10;Hz7QYJts2BYdtkH77IAlAnjxAxJk6QNyeRq1+gG1No0GEUcAP9bJUdTJ11NJd5B7laFTMOrSturb&#10;veRau+BSseBWOutROudRsehWtepaB3NqgDs3bjjVbrjU/NwBS6QviMQHgyC9mtA+LTj/dmxI1Ul1&#10;3UVz+VVr9WlDGb80j12Qxsp7xS5M3C2LP6iPv+yMv+mLvOrzPe9xPu+1Ox0yOx7XPZpSOZ2Wv15Q&#10;vFlQvJyG3ryzB97FAmOVu5XF6MQ0ZEI8OTdst9rvot8N+OB+Of4CmPYBxhOPqpPosQkk32S6dybb&#10;J5PlGc/yiqB7hVI9o4ieqVi31yjnBqRzC+xnAlgietEedSCf1e9n+ysZR3o23tGA9KxDetUgvGpg&#10;3nXr3vUr/m1zoX1dPu0xJgVmygkQ8OFfL0fRJEvVJFZB2zPyVQ2ZcXx7C+BQSMTKxyshZZ+6dESd&#10;P6XOndNmz6nzF7SFS/oyyAVjVZLk+ZQqFrrH5IUj0jzIZ+n75yzfbC/espdu2eDPiifv42YFuDkB&#10;fvGYtnFIB1k7YCwfMuYPmLMHrOlD1nsRYeSGO3fOXt4mLDLpaN7hAY53NAajO8SVKFpHPNH21jKL&#10;sjSONVcP9DNOLA5u6cxbyo+Z8HeotzTI09XJhhrkqBhkyekmPlbzM7RLaB1Y4IvO9/e4PApsn766&#10;R5w+YIoL30oE8OH28hF75Zgjrvl6xoOd7myd3FUTPNrePGRtHDA39xkbn33wOQ95xceIS/0dEIEj&#10;Mvh56HMfOKGKS0iegw+BdOCCAVzQxHmkxUmkCcABDhBhQATkOT5pdpfwkYt9z0a/ZSIm6LAx6tYY&#10;A/kBvzqOmOlDzfZS14Z3se/OaPO33OVL1uwRZZKPHeagereRfUx4F3G9DbbcNDJVWVgdn5YZmpeV&#10;VJKVV5ZfHRdfZGAb+R3UVcoxWcbn9Q926d+Zp0rb5ivbFikbJ9a2T28hqQcHF0KhcIdFOdglXgjx&#10;Z7yNi72Vq73la/7KtXD9Rrh5sw+/2kfegp+edxF/pnjFOTZR17toCX+hgUGuOGLE83cQJzxxQsjD&#10;XdTBHupYiD0RYM8E6HM++mpP/LO3PPTtrlgAXwu2TnY3ROw1Pgcu4BP5QgaXzz66PnszM+McGKJh&#10;aZNcXIXfOxQBAImzc8in/tz7fgY8FiCXe+L6+SDg0TnbQYAHUfylURH6Yg8uUbyH26sixtLfF8Cb&#10;11zkFQcFbvzpzubR7vr+7sr+7pq4EjAPzefgD0W7ouOzZQz9VUWHplvUI0M/GcMUeWg6FJrqZlZY&#10;4N02EjMyFz24HNiM9GvEe9cSfeqI3g0EnyacXyvavw3k7wlgEHBRIoDx4HzvRjE+9QS/RoIf2P4l&#10;pIBGWkgrI6wdbCVBwOAgPqR0Kyx6PTQEEZlKTCijJTcxUpt2CxpPamuB3qpPPQU33VnnLTmcghxM&#10;TC46vI6RXMpMsSLHPyJG3mNE3+fFPt0Jf8YNkt8N0OL6Wu74eHN9Ytl+OUy/SppfM9mvgxDQQQhq&#10;IQQ3/TWSeF+wQwwRhwhj/OuQPtUwjxq0VzsxoJse0cWIaqGGVhECSrE+5VjvujW7aox7N8l3mOQ7&#10;QAvq4CV0HGW2H+Y3H1W3njT2XLVNAJ2zQNcq0LZ0WTdxWNotKqk/KKk5KKrdL2gUZHfxUgc5ceOs&#10;qAlG3AgpohcT1ArzrV33LF92LZqzz/1gnfHOPOWdacqUccq4fuq4TsooNHkEkjyiljgGiZ3UiJ3W&#10;TVkwyl21KIHZ1sHtm5GOrRTfIRCy3yDZv5/g34Pz7cD4tKC9m8CDgvGs33KqgDlX4n0bWBHdvMRh&#10;Yeo4J26AHdvPiu5lRHbTw3toYd0g1LA+UvgIMXKQENVGiKkmJBSTk1+zsiq4ufWnVaOCokFmRhs+&#10;qRKblE/Lyd2vK74czuSNvDictrucTBK1plGzo4np/vxqd2DUE3j/Eph+CUx5AL3u1+Uvj1P0DiLl&#10;90Oe7wfL7Qcr7AfLHoTKHITI7YeqiYL1BMF2vMBAblDKdlAxPbieEtpOCOlCB3eigttJ4V3i2N+A&#10;GkxwJSelmZfV9NE9LO+5UqGCYoGSXIGqnNj+QqTzIM/zoNJFWnKFkL+yvP8BkCdlmlISq/pZ+v6F&#10;+v1sf8FpxdDnuSrP0uQexT/5Pur+V5E/fRn37F62mnSZkXqVmdYrxccxUj/k6SpVv9ArMYNm6yhk&#10;6ipk6ikmqj+JkL8XKXcvGfI4X1+h3Ey91gpabqRcaaRYY6xcb6pcbShfpvmkXOtprYHsz6Xvz6nR&#10;l6vWk63UkZYsgh1xImgjxRwDxWxLzcwXWst1OcA5E+Cj8Mv957swPnNZkgX6gLV6wFg7pKwckJaE&#10;hCUubplH3uAR1g6oMA5s9gi7ckvZmq8rSDLTSDPVyDPXLLLQfG2olqcjX2ms3uJgUfLC7H1WGv/9&#10;JEAjirP3XB4DB7t7TAqfyyLjcTQSmYQhjPeOZsam2eu/kPvmmcYDJbUf5FS/ldW4p6z3AGr0UEfn&#10;HlT9Swjkayj0ewPthxYGMvZGSm7Gat7G6v5GGgE6qn46aoH6GiEG0FCwBftQJV91BW9t1QAQLRV/&#10;TWU/cERD0QcEouiroRQIUQ4CUVMKBJH01VWCNSFhEqBqoeCIioK/oqyPopSXwhN3iJSPppy/8lPX&#10;x9+YP/3OHPylAa45GvIONsYhabG1gx2Lc1PYmQkkyPI0AbO2Q0LsbpOEe+wDwY6Qt73DIrMYODqf&#10;KtjBcjhb1O0VNGt+iTX3Trj29gw3d0ZcOSFtXJDRAIMKbO8ATDZAIgCYDWRnxcfi2JZwm9cOkEwL&#10;lXQj5WRt1SSIHHgCxMl9k28oX+dm0hXhzBpvBjhw3ubkDvLDLmF5nw4/5GAPecQjHuWIRzvcI3GZ&#10;G4d85MEufJe6cMJaB4TYK9IC/W1roYt+ioFsnrFClRWkTF+m1li+1VylTONp3V0E8OfwX4kABgH7&#10;jRZQcLFEWxacUKQpDXY6fV8e4zcEdJyQgRfQ0Bz8Jm71PXVr9oyLF1eyAGHCxelM6Bsi+rqIurZH&#10;W+VQ1wlbb+mb7wXwaYC43BpgGy33fZm+HHiZlGs+qdGTbjJVarPR7nI26vGy7PO17fF52efjOODj&#10;MOTjMOhp2+tm2eFo0mpvnKunlG6gFqT6NFBbca2veXmwfayl9l1PS2dl7khL6cfBxoWxlrmR2rmR&#10;6pXJBthMK2quA73Qg5oH6SNvvhVQNk85uCMOdpuyzsIvoae62uP8sg1UGy113rha9lhC281Ums2U&#10;68zEVXjrTJUbzVXbzDXaLaCd1ppNpiritNimKiWGitnaMtn6Cq+ttdcrMnenegAGEjjcBnYpnyiI&#10;S+LmFRV+wYQDIso1Y+ucsHyLW0K1lVW5mOcaqZaaqVeYQKrFu1rpTtDKglQayhQbShUZgzcE6Soj&#10;mVpDmVp96Ro9qSpdqVI92VIL9VJ7g0vER2AbvU/Z4lLF1ciWitMKdJVztGSLDFWK9BRLDVXSlR+l&#10;K99FAP8dASxxwBLvW2kgB1KhDx7Tn3vc/4XEEEv6P3fAnyf8OeAe06w01Sw0UM00VC1zsXhXlMxb&#10;GgV2MODD/D5lg4td2iWsHtGRJ0z0MRV1SlgHmDBmb0W7v026tnSa+uMiXXB7lCr15AuV7xerParR&#10;km40VmgxU25/oTbsbvwx3OGNr/WIl3Wvm3mnk3GbvUGLnZ6EYvBHwGOh8TRV+X6C7HfRz76MePz7&#10;8Ae/Df7m30K++bfw738d++D3qdLf5qj89Br6pFBbqgQ8fC80wVtfW5T3OXwJoGIALnMoM6vY8EWn&#10;tWOPvVWDpVy5ye+anf8FVvzg04rB5ZLs7dYTAPMIwD8A7kJj77JA//CnGsASDfyzVpzqWax7/7wV&#10;c6d7/wZ3AvjbOwH8zZ0A/voG+9UnzJ8KA/9v8Al97xPmx0+Y+3ft3Ub+CYDw8BPm4TXiEYCVPVt7&#10;imj7B3jLP55vPgPIj25p926pP95QfvhE+eGW9KM4FvnPBbDEAd8gv7lBgK+jBJDUjmDfbS/+4ZQC&#10;BURhqA+hGWHmllAjbTlHNTlfLY04LZ1XKppx8urxKtAETa1EPW3w6TfZUC8FRF/nlY5mAjhHWSEU&#10;fACWlwmUee73/In34wfuD39y/elH1+fPAp4/D5SWDpaTC1NQiFBWjlZVjVVTi9PUfAWFJoGIawCL&#10;c0GDj2zxaurxisoRCqqRCqrRimoxSpIs0JAEFfVEFfVXdySLgaTekQ62apBXauBajXhljXhFaKyC&#10;Zqy8Fki8plmWml6G2AerpcrKp8g8T1KUSYeqJhtoB9779rHLS4OFqTwWOkWA876kWIo2nn3CPBef&#10;DJgHf7S/YOeOn/vd/1du0E+O1p4BDPu3ed9F63wRA/1Vks7TYmu9QkvtVK2Hja4qC+lW9Hqv3Tbf&#10;nXqv7QpPaqn/TnsuIid0KcDgratsp+f9CtenObb6OdbaVbYP3rx6jv5ovY7P1o0I/a112td2DU/8&#10;Rr7zb//34MbfhDf9MqrplzGNv4lp+Cai7lForUZo80PDJJ2Xr6My34aljxt7lj4yjP6live3Jon3&#10;X6SaRFQ/NfKz9klYx7F2RSe7gsNrAJhdxwW+qlS2S3z2Mv+JW8OP7t3/7tz9W8eOrxzqH9nkPjWN&#10;HFqg8G+BKYzgiUPi792K/sGn+YvAgS9CR78IHfgiuO0/B1b9N7/K/+LZ+q+Bff/sVvZPVvHOlUNE&#10;ACAeAwGxtfKKvurKkZpKiRrySRpKSRqQJFW1KFm5IFXlOIhSojr4IUgxAar4RwcMzlSQ9dPVj1NU&#10;D3qu5vNc0/9Xj8wVLaMaZkh9JHYrllAHQ9ZvIVtQuHYssR2DkySC7sBiQTpxuA485o8OmCA2vr0E&#10;HIgk9neATBSLWwrpzjOJg4MlbhicBq6VBPi+43GnuOzxbaZEBoOrurDoioW5wvdvU4cG4ro6QNKG&#10;B4um31euLLbgEJ1U/AibPrpNH6aQh/DENzjKWzxrcIFg7pKopOWjoh6oqBisrSH+6yCKkbJyHu5W&#10;vhOJocgoU36UIpCnfZ4KPc4y+iyAz9PkLtOkz9JlBJkaYgGcoXGWqnqUrCpKhfDTtTmZ+tRsY0y2&#10;BabU/eRjKcCdBQ7ggBAJ7OMuD0nHIvLxAfP8kHN1wBXXE11v3qn1RiUbsdL0T1OUDxPld9IMz0aK&#10;gV3BJZV02BzFTVI5yFHfSVXiZeji47Q2YgzOR/MB/iYgQHzaJ5we0Q9PmAfHrNP97Us+C+AxPvGo&#10;Jzv4fR52n4cDAT+HnO4Sr/lkYA988CcCAjhAfQvMVR61R3CKbCjJmtgoRXiIzKrnjxvuX8Hcf4f3&#10;++owA3r22oEc6/DBzXnQ3r/FPKxGP6xaK7BKw6NaxaZCybxK3bZCzaZW2boVYt+n7dJv6NZu5FJt&#10;bPfa6uU1CgYI2Ac0xCcRTcRE7JJWAD6LXtnVrOXcou3SaeBZoWjVCHUEadBwqFWzAweLpE1SvoeU&#10;yVt06HuAgHOGLAL7jX07dd1bNZ0lYb4/DwJu03Jp13YFW4kAblB7+XcjgA19hy2Dup3CE9XNGv1j&#10;MkwdYxT0m1xCVP7zv3pIKYcq68l+8d8T1cyDn0AhX/wiXsks39A5VsWoziu82M0nWE8/0cnuXVP1&#10;FQtnqvCgONJ3uaP+wf/9RayhcZAy1OarRxl6tuXW3iHSmsPRmakG4EdEzwRjy0wHl9f+kc9/80T6&#10;W6jMT0a//icZmWcvpB+bGqu/fKlpWR8VjWos2W7O2kxxJma7VGv/diZAvd5Myugf/pv7A2mXH6T0&#10;/vnfrX98/tovbKZ3CI3EvIdtDqFgXThEOxHdTsC1oFGNG7CapdWGjQ3J5dCOQkiML0jj5jp4CYBX&#10;CjgC9uvXwWlrYKcZttEEW21HwYeZtI8CwfQOd4KA/4iFbxG3NtYnkOvDiJXejcWura0RBGFuhbA8&#10;iV75wGa/2d4ZpDF6iMR2LKoVvdWCXm9GrfSQEV1ERDsW3opGNCNAUC1ILHhdg4ttGBgIuAqkA4cQ&#10;19u+E8Dg7+3BY/oI2F48Rpw7GofuJmJbSOgWErKTsNWPWZvCLG+QYdw98sUp+/qIKS5ky8efichn&#10;h9STQ9r+IWVfRLw6Jl7vYy8EqJM95AEPfcAnHB7QDk+5OBZmFrM6hlicJCPf7lDGeJSBHTJIJx5Z&#10;t76YMzkS190a1d6Y0NuePTFcPPO2emWufmOpDbXZS0QPUvEDFFwPAdWJ3XjHI48z4EOYhXHkwhJ+&#10;g7hN4AtZZ0c7J3uMsz2aOCqOTz4Rglcu4UCEB7fn8IixI6QTuMRlGnKcCO8nIXpouB4WWSKA21Cr&#10;PfDFd5gVBAvDOWAcn20fHRDPzijCIwqejZonbEzhYMN4TC8O20kgthJIzThcAxbViEW04GBtuK1O&#10;AnyQjBulkya2aZNs+hCNAG5w2eLHvPfjKW/64wc6I7qbI3taksb7i1dnWknISQaBxmcdHXGvL/cu&#10;zjnHR7QdPgnFQL7DrL0hYQdo5F4qrZUInjzr3ZilSerqGnNNJMIc/x0BPERCg799iIIfIYuDgMHt&#10;HCKAhw8N7jFwX0n4LIA7MLAWxDq4q0Ha0VtvWJS5g72VM9Hm9fG0gNWFg5UsvMucepP5bix/5n3R&#10;8lwNbLUBsdaB2ezBbw4Rt95QNt8xkKv0rSMh8XoPBx76o30aj88gcSkwOn6JhJ7HozbpZNIui7PP&#10;Fe6zT0Ss630mcMC8ubPynwSEWyHuXIDb5aGxDMQCCTFOxA+Saf1U9gBt+w2F9pZMmiFhp0nYMQpt&#10;jEKZpRKwO0TREfP6inN1yQaPy9zWXN/s29qpiaqP0/XLiw3rS63w1X7MxjILh+OR+MfsqxvRza1Q&#10;dLSNZGIm8ZvdeHgNBlaO3KxHb43RMAgemSuiHx9SjgSoIyEC3J+Hx1TRKYcpZILbP42BvceiJnDY&#10;URxuGIcfIYo18AAe24dFjzFpvXhU7cp86cw78JeKDTodfNPErJ4dv91htyK2Ct9PpQ0PpI8M5k2N&#10;l8586EbBejGIPizyr0N+BwmYfhwKXCUB7A/hkH2rCzM4xAaZsI5Br6+vL0x96C6pyvePKPcOq3IO&#10;qrL1qbfybrXy7bLy77Py67P0HbEKGDDz6THy6DBw7Tb2GrAKHHeKnnJP6LMN67WNaDYPKFJ3TJEy&#10;TZE1L9f37nZIWIqoQiS00nOHd8veCSumeYUT9PR+UkLb/uvJo+K3p8VTp0WTpwXjJ/lj4vb1hDjq&#10;9079/tz+gpxVzYAjnKzBFd/iZqhfvZpXn3Fkl0nosFPMG+/4Ec/YeguvFDkD/29lfb6S8v9eLuqp&#10;Rp6WdYt9YJd7ZKtDUJWlZ7WVV4tNQLuRT5ehV7exR5epe7eZW7eFu1gAW/j3mgW36fvUqtrWq1m8&#10;d3RnpCbsFsayU/zYoR4wd5uZcHdyS9mnzSVgA3nR/oGT0r2bPCzMm0Wkv23xqil2KGr1ax70aSt3&#10;rpV/5vWtsscTm0D7vMb8ecYQC5jeOV9iovE7PTR6CZ9WuzqaH+3m/0LL56VlgoVppr52iZ31a09P&#10;R09n1SA7neJQ29XmkJOFHFqXz1iEUbGWSbGaQ4OxS6OJY4OxQ5Opy7h79LBjBHg46vSci1QsM6X0&#10;kx5oxP2gKokAbjf3kUQAgy3YbzN16zR17nkR0Ggenw4JiFRzrPD33OwJ2Yf7HqJ0z5CKt0g1AK4J&#10;wPUBlC6AhQA4ZQB8RqDoAESja4zVKcbtnBjziVMGCHv3ab0i+oQ4wm179ZCzdbSDPOaJY6UEO2jR&#10;DuaYi77giJ8Zb7mYq13sBXjX3SOcCOg3fPYFgbo7vEAo6GUmd57mjJ7mDpwWD5/UfDiumzurXDwp&#10;XjwvmD8q+shr+CCaWTtmooWsecZCDaUpXCyAC9wvcuwuXjue5TvxM6130mzY6TbkeLOtYE1ivDE3&#10;2/ao2OW4yOEg30oigI8KTLnZOqIis8tim5tCm+tsm6NkK2qo3ooXpMPicbOtbLWjcpWrZnOQ5XCi&#10;94fMsJmsqDex/mNxDvPZRrg6I3KN5lqK1Fvv5+MO8hv+hvgoc16m8UGhwX6hpjBPV5jzYj/3pSjL&#10;gp9uvJOsv52gzYrXAltOki64eFpoc1JgLanmK8oyE2aaCjJMwJk/t78/h52ot5tqfJBjdVpod5Rn&#10;vZdmwojVIoZBtmMNKeGa5HCVnWTNs2Lzm0q7/TwbZryFMNP/qjgFqCq4KM04KIgU5Pvu5Tvt5prs&#10;F+qe5EJvsvSBTAsgy/Eoww2d6DoU4/i+O296tXeatjBKWR7GrYDvI9NbW2vvJlHFKbi8+IH4mFQ7&#10;/wC1AE/VBEeNfE3dQvXI3h8j674KKlBOqU0d3uwnHJZt0l3bph9ENv7Kvfh+cLF5SVdY/7v06bWY&#10;oWWropEfvCrueTf/wanqaWizT9dCySamAbvaSVwdomHA234zcqsZCWsH37aIJPBtqwFDrIBhM2fW&#10;I4bemeZWKURl+HZN1RB2S+C0NjyrGUlogOOakKTyVWxU97TJqyYZlwJ5lwodvzaX5KnE6tWc1qXk&#10;iv6gjALvmFR5FbtnUrZPHr9QVPAw1I+zMs0w1kvWUok21k4x0ko2gCbpqSfoaMTraMTqa8QZaMZq&#10;qonTO0vCfMG+mmKwgrSvzFPPu8zPYVDVcIkJlszRhcZAIRGa6uIEV1BIlIZqDFQtVgcqdsCakDht&#10;aLyacpiyor+Kkr+GekBwUNWbN+BnIw4cxoBv/tEBi4OAV8ggiFUqfIUiqQ2MWCTBF/5YEviLh/qv&#10;lUzKNTXz9KXivGQSy03Lp7y7lwN7PrrVzrhVzrhVzLtVrrhWrztXIxzrQDZdaiQC+LMDlmhgsC/h&#10;sxVGeTcj/KoZr6o42RWC1417BY2sjEpSYgEuNgsXl05OzqCmJW/nJQorks6aky/bE85aIw7bXp6M&#10;ax1NPT+fVgAWtW+mjY5HLE76vG+GMoGxzpOGNmpa2UZo6oJ/6GZEECs/5qz9Fb/N73I44dNAsbC0&#10;iBiWB3fJRjvk4xxySc7pZNdkolsSwT0N7/4a41aLce1Cu/UgXBo+W160Rx3Gsx7r1QAiGfwL+4vx&#10;qkV5VOO8aojeDXi3OqRT7ZZL/ZZf13rkyFzSVHNIV5RNkaVWvI5mnJZ+iqpesiwk5P5T07hX5Qgk&#10;+Mnpmr/DY5NxApq45us+ef6QMnNKmzlnzF0yl27Yq7ecjU9cGMBDADtwkFvO1g1783p744q1DnLJ&#10;FFcC/itWrrdXbjjL4I9fMBaPyXP7+BkR7qMQP3PGWD1lLp+yFo+350+3Z47Z08fs92fbU8DO9Cf2&#10;zA7xI46wTj88Jl0C9bMs04jmZybp6pYF2rqpqlJ+5vLeibZpTRGVTXGtJYmTfq5t1uZlL6yrDc1K&#10;ZCCJ0tB4HessqHlMTfsslszncnnHe0wRfXMP8+Gau8KnTO9Rp/m0j2KoswLanIC2ACJJAX22gzjl&#10;wv/kgLdABNRlIW1FRF89YK5LTLAk7fA+Y+2QtQHOBBcvdlHXAuytCP/pAAfs48XS9xAPHBPFDviM&#10;ApxTxdyZ4Bs+UhIfvE9bFJDneMR5LgO1zcSwKJtk9CxpY4y2NbKDHhUR3nwCH2X35gD+/OXOzD7j&#10;7Q55nE2aYFGnZ1aG2wYbS6tKYuNemZu5qajby2t531f3fWQS/51pwr9CQ/6Hgvf3+lGGXuW2PtUm&#10;1vFk2v7Z2cXN9aWQxxJyCMAZC7hi3Ahht8KNT4JVkNu9tZvdtUve+sXu5gUP9kmAueVjb/YwEt0r&#10;EcAg4IiEvzDBFztokHMe8nQXCT4zHPGRh3ccCxAgp3zE2R7ichdxxUOIw3958GsB/FwAE3I3WdQV&#10;1jZ6d3+bdyig83ffra9buXtJaWgV1DXunpwJL67IHPDQbR/vESWK9y+4EeLAff7ZAX8WwOBBvBai&#10;bvcx57swIX0RPJF2ybMixtLfFMAn3LXzvfVz3trVztoVZ/WKs37G2TjiIgQ7GM4umchjonb2JtG0&#10;+JpBVYfYx4ahWnbZpua5+qrxdhqvctybxpIm5xPeLIe0b/o3YP3qSL71FJ96sq9YIuID27HBnbig&#10;zr8ngCWLID93wFjvuv9AAFOCmumhbSDUYHGaaHCEEFS35Ze/6pO37l2NCOhABQ6iAgdI0b3stG5e&#10;bgMvv4KbW8JIK8VGVsD8GzFBE9yEEVFqIifWhBGmzIuRO0iUOYyVOoxSOoow3PV5yfMM4Xpmsb2q&#10;Wb5tVL9usn8vPqCLGNwuCfn9CyT2lxTaQglvI4eJo4TBESz4h/v2UwNGGCED9JAucAvRXpUwl/IN&#10;h4pF6yq4awfGqwfp0Yr2rCKH1ey+qt3NKTlsLjzsKLzsawFGxoCB9yfNA9slZYScpJ3axJPOFGC0&#10;ABit/dTdc1L75rB4Yb9wlZ//fidnjJMxJM6Bk9rNeNVOi28kR9XS4xppUQ3E0DqUb+WGS8mi7esZ&#10;y/yPplkT0NhxSOQb1egRpegR5fgxtdRxjawprbwp7cL3esWzppXLL2rXHZpgLi1I93a0VysnaoAS&#10;1Ip0r1p3KN50LAfvt9Sgju2Ivt24N3vxY4LESRB+wsROzCgrbIgS2o8K6kEGdyDCGpCRZej41/Ts&#10;MlF121X70G3nxGnL8G5FOzmvGJ+TzihLFbRmHr6J5s0YCZYNjme9jsfCRB3Bwhavk16r6zF9YFYX&#10;mNUGJo1uWw1OcjREkXKH/s+PAqQEQfJ7ISCy/FA5QZiiIESdH2y6F+gsCI3dC83lhtRsB7fRQ3rA&#10;LSGE9uFDuyiRHdjgGlxoFSOhDnwvW/aNb9Q0Sb3/uFRNuRyqVKqpUACRylZ+mKX8MA/ytFDj+f+p&#10;AK7UETvXMs1nJRpPJLpXYnx/3pfY37u4W6l8lefZilLJ0g9jHn4X9ei7V3KP87SVS8210zTl07QV&#10;qhxN53PiaZ1V1O5qVEPhVm32x6KEleqMlZq04RT/gpfa0eoPo1R+StF6mgF9mqHxqEhbqtZEqcFY&#10;qVJLqgr6vE5fvkLzz7zvZ+oMFWr05ap0ZSq0pUAkArjKUDFN/WnpC51otcd59rqipRFAiBNgPuwR&#10;Z3gkcfjvDnVxl7rEp6zwScsC0vIecYmBnhUytnZIK1zsAhv+8ZIO2918l+1h5acpE64tF6unFKUh&#10;HSx7P1b5Wa2jxfuU2LX6Gt783AUOy1pe2picwiwv81mc89OLi/PbPd4xicDp6RhzeuEn/1BTU9rY&#10;UtNFR9lRQ/6lmpS1+nNbqJSd+hNb5XuWsl+ZKHz/QvGeteL9lwoPHOUfOMs8cpZ66CTmgb38UxdV&#10;WS9N5QAdtWAtlUANRT81OW+wL0FbNegzWqohEPkQVYUwNcVwiFLEz1GSDVaWCwFRkQ8F+WNfJlgf&#10;kqCtGK2rEmOmnWKm/UpXJUJTMUhPLVzmgdO93xvf+4Oh0nMXA40gEH31QBPtkCD3goSI6orXA28G&#10;l2DrZBZNINq7PBUBLMIBEy3YRnDZW1Tm8hZ9/qMINnfLgtMR0yzc6h4ZI6CS9vBkHgq7i0QKkOvA&#10;LgFgrp1j34o2hrbft262FA+lRDf4OFRaabyS/ypD40Ey9KH389+WeZky37efExZuuMjbPeKNgHrI&#10;wXPIyG0yQsShXB6yzwToI/YKF/9uD/ceEKDAN2LmdFtHgnu6hWKWqVyRhXKpqUKRnlS1sVyTqVKl&#10;znNxcei7nM8gYhX3J8p05cXxnYbK4Hi1kYokLBg8c/hb88cc0gELv0eBC+koBmqJvDV7xMHuUTdB&#10;+JS1XcoaeP7wKMt75OUdyjJvG87nwHdJK5zNKYC+3h/nGa30Yw70SZ7ag0LVn16r3QcpUH9SAH2a&#10;q/k8T0uqwghSY6LRaK7VYWPQ52gy7GY55mM74e/Y42Hb6mlb5mRR4mW/tzqzj1qnr86jZ6aWBjs/&#10;djdMNJe9aSgaa3o91Vb8rqN4qvP1RGve/EA1/F0XaWmMA58TETb2MGvUjRkOce2IgznErsyWZ5e+&#10;MKgy0ex7adJqBm02gzRaqNW/gNSBWKrXmqnWGKrU6Cm1mWs0GSjW6inUGynXmqhVGqqWGKgUGUFy&#10;9FWHw30YnXXAykcAtSKugEvDALs0gAZ+RMReoOd2PvaT+mp6w90y9ORKzSAVpuLA3xpDpVoD+ToD&#10;2Vp9cbBvlYG0uPqvkXSZkUyVkWy1oUyNgXS1nnSFnky5kWKuoWJbsDNA2zojbR7Q4SIW5pZL6Ah1&#10;z4bK5esqFOorFekpFusrJcv/lKn66P81AvizAK7Ql/0PBDA4B+SzBpY44M8v8hdUmyjXW2tVmGuU&#10;mmsUmaun6itkWUDHMqN4Hwev8WsAC3u7jRPi1wTEjcsd8iWPdkSBHyOmLzamuOPtH7Jjiq11ktWe&#10;5GrLNVpqV+gqlENlKjWkarWkq6HPy9UeNujK9b7Q6rE3aLfVabRQrzNVrTdTa7XW6nUyGnI3H3A1&#10;HfawGPOxHve1GfWy6nM2brPRbjJXL1WXKlB6lCXzQ+rzr189+yr+yR/CH/w64KdfBj39MlTxpwDl&#10;RzUhbgAZDjAJAJsyVVJQamnVavui08Wkzla6zOrXI1FfcwehAM7qfFX2GvYEwP5MAGN+BDsA7p7Y&#10;+Io18J+3hHti3fvXLfG7T+Rv/ya3pG9Abohfg1wTvgK5wX51ixEHAf81AOb7v8UP4hLFuId3rbhW&#10;8R0/iFvyE4Dw+BP6MYCXudx6Tuj7F3zvv90gZQHK80+0R7fUhyCfyA8+kX8Sp6QGwX8nBvutBPFm&#10;iLfkBwAlBWDlj2E/cFfvC/Hm24jIynQPpQeyWvJu6oqBUI1ATe0ANQ0/BSV/BflEVeV0RfkoVaVw&#10;ddUoSRItEC2NOLBvoJusr/NKVysR7INrwTliHywX/OSx9+MnYh499gJ5+MhTgpJyhLJKpIpqlBok&#10;RgMar6mVqKWdpKXzCqIRpwr9Iyoa8WLE9vfPBfDPNbC4/0pZI1ERGquoGaOgFSWvHQGiY5Gpop2k&#10;qJakrp6toVagrlCoIVdipJ6sp6r50uzRSEfACad0F+PD3dC9Jmofbz0GMJLSv3eBv2IB/BOAFZ8P&#10;fwq2/t/iBv1ItHLvGqXJHINmWn8RovxfskyexUEeZxsrd/qZjEVbLGZZI4vt8MX25CIHZpkXqyoU&#10;Xx6zkeG7Hmo666PS7f2wzPlh7kvNYifNBsd7yAYD5qbb8HTQY3u7X1mlfWlX+wfn1n90r/6vvhX/&#10;JaDiv4RW/beIqn+JrPx9RMWPIaXf2yZHVs2t0sVZncVfLRUBNWMo86DCbyCev5KykzcJua9k7RqQ&#10;iqeJhIe3u8JLAv0wIbvpmZb3M9NEraAuRf+hr+06/smm+b/7dPyPgIZfeWT/3i4se3yJCABj1P1n&#10;bolfu+T/0qPun7w7/8l74F+9un7j0fSVS8XvXar/0av/v/v2/8K38R9sU6XCX7fhBeCP9CxQtC2j&#10;nit4PXnsBVGL09VOV1aOlgXfqdWiVZUTIIqv1MUkQu8csKYkDlg12kA3SVxYWsFHQz/mRxkXOe2g&#10;1Nq3A5jtViS+YRMF0orCdWCJrRhsExLVhsVIaL9LBtt5lxi2i4CVGN/P3hdkiEqWAI70EnBdWHTn&#10;XXAw2O8nEcDFnrtM0eDMYRpFAjgZHAEBV7Uh4VVLCzkTY/HdnSHNDZE9bYlvBgpm3lWtLrZsbQ7i&#10;CNMM7jrveBq1Y++XpaLjpwwJUFYONdJL01FNUpELU1T2dzL1GoryR0SaCWOUgSyto0TIQfofI4CP&#10;0v8kgNPkBJmagkytkzTVywzIeY4WP0OTkqSFSTZA5dmjK/2PPlYBtPfAERYQoa73EOKMXKf0833K&#10;xSHzVMj4dMQFOIjLd0WsEkdCugk7Vfc0VfHklVgAHw0UfOLwrumUk7ZoXrLKbakxO06OkwThpBkh&#10;ovSZlSEAegQ4xACHhKsTytkp8/iEdXLIOhcyb3ZZt7uM2wP6mYi8z8XuMuBcKmyXChfR4Ed02AFm&#10;BqAtApxFgPEewPcDyxUX3RGsfOvzandhlvF2vCLO/zu4y28Ivj/CvWR69e6XyEuVqJlU6/m0v0jo&#10;tU/utYltN/aq17ZvMnKv0XGqUbNpULPr0HLs0Heq0335Wt+yysMHYJCAXTr46z4dMoQM+CELDuwx&#10;N9PLm3RcWvTcmnVdK1VtwH6thn2DllON+stGbefcZwbx3ygXyZm16ruDc1p1XNt13dq0XJrUHT5n&#10;gW7Xdu3W95SYYHBVh44bONKq6SyZ8/cE8IC+d7+pX5m+04vf/JRsZJdsYJugYtxg49tiF9DhHJyn&#10;Z6f4xX/3l9I0+/dHP33xD6+sPeT+8bfP/8e/JVg5OMkqhuvov3Z1PZidBQ72rqmoayaGvfDO4tF9&#10;8Mb64tv7z7/4vwvNXbX/86/tv3zS6Blh9rsfc2xcNpvaTzbgvKXNGMcQDzN/Sx2PJz/qK8nZffkb&#10;pSffKOs8hejf+3EyK/ZNmO2wtxY+02kjzhCTZjUTYfHaRC/fzDZcXsPtvlSEulG+R+BAZT0Bjf8I&#10;g42ixGV3O0iYDiK+FYMWC+Dltfr19Y670r8S4ysJmpd8T+Iz7SgEeBW0ImCtiK0W2Frj1kojfLMD&#10;jR7EE9/T6VjR3v7NEXjXuTwm8ujzWNjIxvrg3PJQ72RHQWdd0eRE0dx83Rasi0gYoFMGGMQeCrqT&#10;iGhArIA0ItebkLBmFLINK64L2EkgNmIRTTgxzXhkKx7ZRkC141EdOFQzfK0DA+vFowYJmAE8Wmyw&#10;cKg+AraDAL4aRlwLFrU2jFiawa/jOThxsOwx8+yQBp665wLSlZDySUS7EVAudnFXAtRd/SzUpRB7&#10;JiIei0j7QtqOkL5Fhr1HLvWvz/bAlntw8A4CshGPaMDB3+6x3/JYY9vUfjK2BbFeuTST/24sc2yw&#10;6OOUpGxtO3qrh4AaoOCG6cRRJnGMSxrfxo3REGPY9SnUyhJuE88kcPhMoXD7QMQ6Otg+PGIdHLNE&#10;x/S9Iyrvrm4uYZe4RkdNETYG8BtdREQHDd/JJLdS8S0EVBtqvR+18ha7tk5D0fnU/TOu6IB8dEbf&#10;PaJiWEjwj53Abo0QsH14XA+Z0k66E8AYZANyqxG90YLZEIdb3YVTSyKqu/HIPhKmj4IboBFaMFsV&#10;q3MZb0fiBjsj+9uiBzviRrrTBztGlt5hSLCjUzYA7AOA8AIQEvdIH3AbkzTiEIPaTaaAr1+7tdgM&#10;mxsiLi3SlgT7f1sADxEQg0TUzwUwuJ3Df6o7CyLRwBL724VDtKE2wUMM7mFxjDhJLAnAkSbY8iid&#10;MLZNnNqhT+4yhrdp4NlbC1svXZ4vnH1fsjhdszrbuDnXAV8YxK+8Z6JgHPTJEfX2kHx1zADvY7yD&#10;bQKPuk4nzJEwMyQs2K7R8Pgd6s4++/CYC97lzoS0KwH9Zo/yiU8SlwEW4kW7WDILtU5DvyXiRkiU&#10;IQoL5A2Z+o5EnCViZ8m4KQZrnEqdJmFhDBRnl3B2yri55t4Agr2zPQSHNolFd8NhzeurVYszZbNv&#10;q+Ymu1Y+jG98XMOuUNkYwT5NeMLePuaij7mDVHQzBVONh4Pn2BAJucrGsfZpx6eM4yPM8QHySIQ+&#10;PaCcHDOF+ywWh4ahkpYxmI8o9AQK/QaLGyURh6mkPgqxi4gb3WaAV0fZ4mz+h6nKlYVuIhY8FTux&#10;cPC0BPckeNKCpyV4CMALpw2x1rS5VDn7oXZxtmltqROx2Y9DDZNwb6jEMRppkkkdp5NHKeLawJLr&#10;64/g4OLCwBTsCGJjAr4xj0B8nF8Y6xuuzSyoikh+7RxYaO5ebuzeZu4/bBf2zjF60NjrjZnPW+ug&#10;D/Zhb+3Dx2yCBy0Duk19O839RpxiprySB5xiK/XdU2RN458axj83Sle0qTTyG/fLRqW3skpGuaVj&#10;zLwBamonI62LndbDS+3np/QLXvUdpAyeZY1dFb0XFYzvvX7DLxr7C/bLpsBxTu7gamBJi45/vYZX&#10;n1lkr1l4p4lfi7FHm5n3kEP4lHfikGtUlaFzsryB//dyXt9I+/ykkKBmXGHn0+ob3eQT2egQNGgd&#10;8cY8ZNDUr9fEvcvUtdPMvdPCu8vCv8s8tNnAr0rtZS3E6p2TDyP9Ff91EiclkOpvt2pvNOlpiS5J&#10;/bT0DkChgTdLByUjjIQuTvbbjdSxetfydNOMopdl3f497bGTti9Lpa1SvjTy+t4h3CirO+kNtnGD&#10;NQRb3SR1EAilHFzdTHdu2Eu/l9ohztYZFkbZ5nqVji+yU155tdZ51ed4FQWbDWc47U1k7A2Hzr4y&#10;rTU2LFO3rdfzbjT0rNW3rdGzLodag2+pg/Zhkx7xb1yiW029CpXMkx9pxv+olvFcT5IaeuBlKDih&#10;zza454Vfu4lzn21YrWligpJfoJzjKyvH0SI/7lLkIcz+DKZ/vaX9aUsbgGsDKCiAVQLwSgBVC8Dr&#10;XCJNLjCOnyixwE45sD8AHM4AxxuXvPU90hwNPkWGT7IJs4ecrct93MGeWAOf7WAuudhrLvZmB3e1&#10;g7vgEU53yddCNrDDOYPhWe1vMZntjFcdxzmjooxuUV7/fsm4sOytqOTjYcncacnCcfUCME0EUKQj&#10;8hZ+sX2+IWIp05afYQuUeJxl2ZwXOly+dj0udNrPc+Zk2OKjjVb91MiJprzcl8clrkev7SUC+LzQ&#10;6jjf9Lzc6rjIQpCmz4vTPkwyPct04KfaY6It600f5ur9EKH2hxCN71676s6WxvPGm8/m+8eTPZaK&#10;PVmDXjcrAcCS226XwXqS3JTn/bUgVXyM9k6Wpui1pqgQIshTF+QYCnPEOZ8lqZ4lGpgVr0WLVqdE&#10;qnFf6fFSDAQZJuAqcMJBjrgS8F0c8J95XxCJEj7MfQH299JMdpINeSniUsHgyEnBS3ygBtJbccvj&#10;GSrgOT1ORZhldPza/qzI8yDX96Qg4qggWpATys/1FhW67+XZctJ1z17rnedAL9N1btLMLtPseEkO&#10;G/FOgwmui2O1C4iJGebaCGV1EL82SUC+g22tvBtDFyfhs8L6IwLTrd1jdUITTPLDLGrNzMtkvWt+&#10;Cq+VSW56Wf+25CO1cYUT1PZeOvL1g7AamYS2l7VTwX0fPev77IuaLLMaIdE1D72rnwS0f+tZ9zik&#10;3qXpfc78VtXmfCNytpcE68JttiLX6rdW6mEbzRhUO4nSTWdVIwnlMGItjpk5C3OpHwzsm85cxMWP&#10;L1RvIWs3N2phm00obAOSkv0Obp/fL+Ne/MSuSMGl1jbxTUYPrmOV3bdFbFtabPn4Ibe6LyCyRNMo&#10;8KG0zRNpexX1QAOjRDOzdGODFCP9VEOdZH2tJANovD40xkBDjM5dmK8kvbPenQ9WVQhSlPEDO+rK&#10;oWBfWS4ABKIUogWJ1IXGaKpHgkAhURCVcBWFcFXFCA3VOG2NJGP9dPD1wXFV5UA1lUAd7dCY6OaZ&#10;GSYSvoOAMxFbf3TAnwXw+jweZOMOSQ1gCV/8ZFwqa1GlblCiIZ9k+iQyTDWt/mX9h+D+Kfem9+71&#10;M+41C65Vqy7VMOcalKMYuItY/f49fu6AxXhWL7vmwP1e48OqiRG12JAqZEApKrAEE1KCCs5DBKWh&#10;w17RXqUJCrNPKvOOKzP41Z5nY9qHk1KX7zWAOevLCZfdJmd2VZCoPhsYGr5tHeEXdWOiS+Y9kxe9&#10;XxHiCneLy/db8m6HK4HBnqOKLlpUI9qzBu1Ug3KowDgWYJ1zMK7ZGLcCtFsF2r0Z5T4IAnYkcldi&#10;f/9CAH+2v5JVGK9atFc5zruS7FlLcm3AODRuObct+Q6+j5wo82n3ty7U0YlR0g5X049W1YtS1QhR&#10;hXiGh2YtzW9dnV7zWdsU5NYBm3C9R+AT5w4oc0fU2TP67AVz/oq1fMNeF9vfHfiZOC/0H3M+XzLX&#10;rljr19sbN+xNiQb+Cy5Y67e8rU+7sJudzUvm0gll/pA4fUT6eEKZPWctnG/Pn4GwZ8/YH084H044&#10;78447263P15sLwr2sBQ+ewzHimmfUw9q/MEoT82sRk01T/tZ4kvFpCTLnBr/8s6osoa4huiArhe2&#10;9Rra+ao6ORpG+apGGfK68XLaIZGpLSjws+vBJQWPETHQx7Q1IXoK2F0/YMyImHMS9pmLdyyDiBhg&#10;+79SQB+ztyQpoEX0VZB9xhqIZK0EcdHiv4a1er4Du9jZuuTBwKfQGz7ykxAtiQAGrpni+OBzqlgM&#10;H+Buwc/Zu/DTXbRIQL+4Aj9KHgJXXPAz9yl35Zj+4ZA8tofpO6KPX+7MHXMXdmjTdNIHBm2JxUFd&#10;A1ebOHx9x2BEwmtDq3Blg1Als1dPTFIeWmb9RjPql5DQ73Sj72sFfy/t8Oi5nbq6w7vJjxj4Go+J&#10;F3Cwh1xx1mXgGCf+lvQJGjhBAEdw4BABiJCAEAXwUbd89CcBRpzASkQQI8SLc7/cSV+wA3LLx37W&#10;w2INLJavmLM9zCkfBSKRvkdCOMjh3tbx3sbJrti5nu9sgfvkiituL/bg50KMaBfN5mB5Ijb/4pC0&#10;tzeLxmvbOr0MDC9taUfRaKKTo51dNodDPT/k3GWQ/kv7CyIRwH/hgM934Yfba5d8xKcDLPiLBLQF&#10;Nu79DvGjkL74NwXw0c7KiWDpbG/+ekccpw6w1m+YsBM2fmeHund1jjw4rltCvsypl3F49dQ8Scky&#10;R88k11Q5xlk5JsXq9WDk4Fz86Ix/y7pf43ZsP8G3luJTR/VtoPg1kwPaiMGd+JBefGj33xPAnwcl&#10;MviPGti34T9IAS2J+iUFNH4GH9BADGlCBzSj/XpwAW+wvpNIrxGs/yAtagAVWIYOLsCGFYrvXf4N&#10;4CA9bEWUOH/yqpIf5ccJNt4LV9uPfrIfdX8//PlxhC7fx37XM2rHo5Tj2c7y7qf6DxEDegmBndTw&#10;TmpE+18j0cDksFZKeJsEsE8O7eZEvOVGfORGvuVEjjLD+sC/DrxZwd3rtlzqCf5dlJAebEA92q+E&#10;ElXKz6gRleSxq71Z9a78lvizvvKLvjZ+YzmlNA5d5M5qdRANO91+8AdmEq5HS0SNTYy8AVLqCA/8&#10;gFswLCgcOioZvqgeu60bu60duq3qPy1sPyloO8hp4ac177xqYMXW0yJr6eF1jMAaslcF2qlkzTJv&#10;1jDrg07mpGbWpGbOsGr6iFrWqEbOmGbeuG7+lEHhO6Oi9yZ5lMB2jFf1il3he+PUMe3EMe1XU/pp&#10;H4yzV+3KthxrcV5t9OB+XvSYMOHtftJ7wav3zLgxetIwLamblFRPTill5VUeNbQDvQOnbR0n7W2i&#10;plpmRTalPIHTlCDsTRKO+x5smYjg0KMVm4s5z0/TfsB7j0/vjG7fKgMLcsC8HDCpfNEsL0x7zgt+&#10;JPJ5dugnxw1SZIWAyLNDlNghypxgbU6AFcffQxiRthdWygttZgf3MkIGqCGDpNBBYngPLqSWElvL&#10;y2xlp9XNeURVq+rlScmVqCoVqcqWQeWKodI5SvczFH7IVv0pT/1xntqj/1MBXKEtU/6nBMs/E73i&#10;vNA/t7/giBioDPh7C9XkM+WfxTy5F/nouwSFxxnaitnGkAxjtYF4P85YG0BeA7hogLEFUNcB+gZw&#10;QgNEWIC7BVDmhauDa03Z1f5WMVpPUvVkklTvp6k8KNWTrTNUqoI+r4A8qdOW+XsCuEpXplJHukJb&#10;nCNasjHijrZMrYVmKuRplp5iroVGY4jT0eYkcLFNXhrgEWbYhI/bxFkQNnFhh7y0S13Zo62y8HMC&#10;5gabMM9Cf6RsTArwi7gPfQGmEA9NmWB9lQQLnRQLvWQznVJX24XXWYIPUwCbI8QQkB/mVienqSjS&#10;sehUsHeKwW2vb9FeF7U7OUToabpqyNvpq7paQH215N2MdKJ0tKI0NcK11MP1IFH6alE6yuHaCiE6&#10;iqEqz/2lfnT96Svb7//w4sevbB/96Pr8kZvMY1eZR47SD52kHzrIPnZReOaqLO2lKuul8Mxd8bkb&#10;2FeT89ZQDNACP2OphepAwtUVwtUUoiCK0WCrKh+pLBuuKB2qIBWirhQjrjKoEqepGq8NSdTVeKUH&#10;TTaEpmgqxCk8CpL+0VvlWYiucryOUozKsyDZ+97aSlFW+hkWumkQmSClp766KlGG6nHqsoEyD5zB&#10;36ut5m1tEe7vk5aaXFVW3NdUN7G+wF6foRPXuCLy4SmNtwPfos5P4hfHl+bfrG8t4nAYEpFGJjBp&#10;BBaPzj7gcmjgMz5mUURZvubAxNkad8mfqLgb5PreQN3+QNVUvFeavmyo2n37J78NNpCfrMvaQ8+d&#10;s8G3MC5wKbjdZ++ziLsU9B5164i5Ig7Z4W2J0BP4qfrZupSWKMf0F8pZ5vJFViql5oolhrJl+lJV&#10;BjJ1RrL1RvLlOrJluvLlego/d8BVhsqlOnLgoiQ4GByRtOBpw/g4er1LPWHh6FszPMLGNm6Zipg9&#10;ZKOFDDifAePTNnYpazzKMpe0yCEuMInzZNw8n4s44aEEuDmAi5jKi8gwlM/Vkyo3kBUnMNd9Ls5n&#10;Dn2Wr/EkG/IkR/VxrvKjfKVHhcqPi9WeiHWgnkKTqVqTpeagt12bm3WLr1NzqDf7/fg1CQ3wd07I&#10;OGCXdUbF7SJXWJsz21sztLUp5Ezf0pumlfGW5bHmuf66t20V79qrFvpalvo7ZntaZkc7aLAZ0oeR&#10;vsTwPCPN19oqdUYaTSbQDjv9NnuDVmcjMfZGjda69aaatUaQRiOVRn2FegOlJmPVRjONRgtovblW&#10;rblWkZ7Ka0P1SkuDDnf7iZjg5eyUzeKczbK89br8tcb8+bLUifTw9kCHXGPlDOjzGksNsf01UpDY&#10;33o9cZ7nOr1n1fpSZUYypcYyYFtpKAMelCoDabAVx+maqaXpSH/IjQVYyGP82j4V/LBEFeHWi16a&#10;5GjKlxirFeorFd854ATp78Fd9/cEsMT7SpCE//7HEcCfJ392wCB/XwAr1tpA8wxkCsA/7aVeiSV4&#10;/cjkm2t2R3jR+lsAwiZwvANwSQLcmpAKngOU8x3SKXkT4BMBEe0auYBoLu0M88gxUY9XfFhurFEE&#10;lS3XlG8yhrQYqVapS1WqPWvQUei21W0yV6/Uk3+t/rQQ/DO1pGuNlMGRAWeTUQ/LdwH2c6EuC+Fu&#10;M8FO7/zsJj1fvPO0HnM07X2h02qhUW+iWqankA55Gq3wY7DcPbenX1p8/8uUl4b06ZGdtY+znTW5&#10;ng4xynKvFB/n6DzMNvh9oeX/nM19fLFiAVCszjakrhCPAfxDsQDG/iTxfHcO+J7Y+P41hHt/A3EB&#10;4P8/C2Bw8/B3lhqEcP+OH8WQHwFUKQD3DMA8u0VK705/w5n6+hYlB1BkANqzT9Snn6iPwTmfyA8A&#10;0k8A+Ye/EMAgAAjmhxv4o8utp59IKgDbjrzkUppq9ELHWPGJnfh2qhIDgfpDtDxUIG4qSv7qCmna&#10;KgWqCnFqyhEQlcjPgIsSJayhFg2FxGhpxOloJkiihPX1UiDqMWqQSCXlcDn5QClp/ydPPR8+8rj/&#10;wOXeD04//Oj44KE7OCItEyAPPmmrRKioRqprxqlpxv+JRIhWEkQz+S9TQP88EfRdbWAlzSQlzQRF&#10;rThF7VhF7WgQiH6Sonq0ilq8FjQdqpQm9zBW9odoTSlnG90f1qZ8z9hpOyinY6LFBVFrf+MxgJMG&#10;0M8A1JM/ghGfEpLj/n8kgMVgHh6vPwdQ1n3xX8Zp/dfXNlIZhtL17sbDUba9gTpdforjkZCNTAtS&#10;sQv5tScqx2Mh3XUu3n4t1HQhENrn/ajc6Yd8e+UyN9X+oPt7kw5slGdDn+O3FlZfOhV+69b0B9eW&#10;/+lW+1+9qv+zT+V/9av8bwHl/xhQ8iu/wi+9cy1y+weIN9sAwAYA6jWAOQLWBADyEChsnfOLrbkv&#10;Y+ERlPPmPWphnbq0SX9d2WfpmqBiFvqTduj3+kk/WJZ9a9vy1cueX7v2/YNvxz+HNf7GJ+93DhEh&#10;rW+wADDL/wQNL/7WJef3blW/8mj7lWfX79w7/9216Z5j1ZdOdf/sNfx/ufX9W2D3b3yrvvJK926e&#10;eM+7xl8BQWlNakbB3z+0U1AM1tZKVFQIk5MN1oKmQJQS/ySAX0EVxA4YfEfWVIzRVI7W00wUn1qQ&#10;SD2DRGk5X1lFX3u/4t51eusmoXkT3wrDt6EI7RhCKwbbjEK3YsS0YVEgkoKgEgcsEbd/zTCNMkgh&#10;9ZMIvXfpoMERiSHuuAsI7sKiP+eLBjvgIrjqDZP+dofzjscdYzHAkerlxcKP7+OHeqIHuqJ72iM7&#10;WuI62tP7BkrH3ze8Xx5ZJlt7pqro+KmoB6qohJkaZhpopIIfSFTUgu0MPbuCfWCRFqJ4dSBTUxCn&#10;LErV3c0w3c00PEqHnKUpXKbKnKQpCTK1BBk6R6kqF1nqp7n6O5n62BRDZI4DuSmePVEObK8CBwTg&#10;mHLNx4APg5+OSMAZ7fqA9OmIdc6nAocsgLm61/uKnGPJyLLYSdc7S5E/TVbYSdff78293t6+YVBP&#10;u+J2U1Q/lRjvxCvsJKgJM0zICUa49Jfn46XiOlYC+O0+9uyQfHBEPdqnnQjo57uMSx7tYBsFPlaf&#10;7OLPhJTLA+bNAev2gAHs04/Ia2f4+eONkYP5luuFZmCx4Xg4k1bi8akpBKj1ABqdgQrzkzQVYaIy&#10;0ku2Ve3r0H/7J79//c771zKBX2slPLUsUHGs1XVuNHLpcwzvtgnqNPXuMvLsNvZoM3apMniZZ2DR&#10;ERkDbFPOWHgRE3lzSBdtI4EjcUrqyeDkBi2nVn33Rm3nGvWXbQYeYAuO1Gs6giPZT/RivlQokDZu&#10;1nUFFxuhjuI6wWovJcG+zRqOYL9OxRakSd2hBerUru3aoeMGAk5ohNj/BwJ40jK039QvWdbg6Rf/&#10;6cU3T+zvSdv//lGCrG7YY4jPDzLdvrG1ToEdgUnZFm5uT9VDNMwV/+fvjL556Cyj+t0XX4TrG1rc&#10;//G1uxtAJ2GmBrZXp4F93glso9o/qNzN3/BfvsrUtzP5p6+9Hyj5PlW998UXrRFxLXHxDXFxAIcX&#10;YevtZ+Hj9zLS2jjAwylVRc5WXdrUXMX4yX//H2MZsY5f/edC7W+HXOUyZf6v1WjdflfVIjOdQnPr&#10;aCWNSEWNfBvX1x5BzZkF2E3k3CbsDRLZi0F14DHtBBx47dRvwqqXl+vWVtpRCIkABgEvEPC6kDhg&#10;cFFypYCAE8DrohODfM9jvmGQwVX16+vVi0tNy0sjsLVF3DpPSDw/JgFXVOATE7hh7gpxM+tvKwaa&#10;E9qbIzraw9vbons7UyeGi1Y+NuFhPUxcBxXVQcV00rA9NEI3hdBNInYS8OCGNeDg9QQESBMB2fy/&#10;BDBCXGoXvTmARw8T0UM45DAGMYJFDuMxPdi7oH88qge12YdYHceurtCR2B08S0gRHdLOj+hXQgog&#10;IAPgSStiAHzSDQ9xtYe4FqKv9/Hn+6T9PTyDicRQ4NNb82MbCwPrSwPIrQESvpdCbCHiGrHi+ON+&#10;MvYNizK1w5zgiINoOzCwJtgq2LYiN+rWF8vmP7yengQpX5iuXp9rJ2wOMLFvdygfudSPdNwcGbVO&#10;xaOYJJaQw9nn7hxyececnWMO55jFPGLQDmlIHm6FhXxH2hjGrfUQtzrJyFYarpVOaKMRWsC/Hb3R&#10;j9mYxG4sELdwXPLuCZt3QBaeMrYPaDAG4j12fRwjjgDuw+PAHdhBILbh8M14TCsO1UFAdxPRvRR0&#10;O3ITpA2xAbadWHgvET1AIwwzyYNMUhcJ3YjeqIEtl28uFC59SH8/mjbcWTnQNvxhcBn+EUtdZe0g&#10;ufskipC8ySXOsKlT3O1hNquTSmjBwdrxq6P09aXtDYEI9zcF8CAePkhEDZCwg2TcCJkIMkrEDRPF&#10;iwMUHLhLJQ74swBuhq/Vbyw1bq30EFCDVLw4Sgy+Vrc+3wpf7cZtjtDwk1za1C5nnLc9ss0YYFI7&#10;iZh2LLxxY7FidqJ4aqDifX/r8tQUfPrkmHZ7RLk6ZR6dsjkHLPQOZZGGfYdHzdAIH8jYGQJqnY6j&#10;7jF2D9nCfZaITzkXMq/5tBs++VZAuBIRDvfwzG0smoGfxuMmiNQREmOIxBgjiQXwHAk3R8FP0BgT&#10;NNocjYjcxrJ5eJGQcLBPEh5QuUdcNI+5yGJMs7cnmfQuDLxuda5m4W1Of3NRX0P9YOPAVNf88jgc&#10;t4jaRm/u0brxW01kZD0Z3UQG32tQi2w8VUQTndEPT/BHh6gTEeZERDgT0k6FrMM9Nn+HTSRRNnEE&#10;sQPGYMbIhFEGtZ9JBo8FeO2049D18PXardUuAuYNmzHEIIF7Btx74MnTR0IN07GjDNwwDdNPQoB7&#10;smVzqW1rrQO+0YXcAulEbLbD1ls3V8doJJA3VOIohTBCxg+TcEMSW08h9NGI4LnUIa7JvTWGR78D&#10;bwIbG7NzS5O9b7rzKmuCXpW/DKk0968z8Wk29Ooz8Rq28Bm3CXxrHzplH/7GNrjfMqDLzKffNrj7&#10;RWDni4Beu5B+x6iel+ENZj7FOo7RT3WjnujEPtXLULSsM/ab8s3Ep7XxS8b27rI9nxS9Pc4bF6WP&#10;7KcOn2aOXxS+FxSM7haKASd8NsGC4nEQcHEnf3gjpLxVN6AB6t1nFtlnHnb3TSDXNgN3cBt6rQPF&#10;tW+tA1qtfNvsAov07SOlNN3vyXj8KBempJth/LLa2mfYOnLCImLEImjAwrfbwrPD3KPN0qvF0rfN&#10;KrTRyK9c3bFaw2bK2ZeekS54nbaTFkr1t1uz15t0MYBlhl+97wdQcGB+C+iZO6x8K6ycQ+e/7/Rv&#10;jNN95S0bEqacEGZaHJ8xZ58yohJa9MQ/C5LU6dG4nDy4md/b/2GzCYEoRswWthdEBln4OutGO5pl&#10;WOhlWetXu1mnV1cEEhDZyPe5za9etsfY4Vri+CNhq9lm7XZGtXovm/VD243DW02dm01se2x828y8&#10;6/VdanQcwbbDwnfYMWLKMwHsl0KsM57rJd5XT32iXaxq1W7uM+IcPuQQMOGRVG+RGKPo4yfrHKn/&#10;sv2VD3c+62gz4AxmfbNl9GlLE4CrA2hVAK8AEJUBit41xugEZnWC8r6lZQA7LcDuhLgsBR91vSc2&#10;uycclJC5sUOeu6vWNHXAgR9wkODgORt9xcFcc/BXO4QrHumKRwN4bIDOOpjfotaP4tLaWCldx3lv&#10;jvKGDgoGBa9Hdwrf7ORN8ArFGlhQ+xFYpYKTgV3i3tbAZlPU/CszTDCEGQQRpZiJMiwPs+wO8uyF&#10;OY7MFCt0uN6Kryot2WIv3+Gk1O3nAvikwOy67MVpoflekvZ2mDo/1ugkw5GbYr8WZvIuzLTBXSPB&#10;5HGk0ZPqsBeb7fl709386baeBNutZr/T5ViAEAcQgoElZ06TwVr8s7UwKXyCMjdHQ/QaKixQ28tR&#10;28vW5mcbCbOMRVlmEr8ryDDhvtJjxEKpURBimDLYsuK1eCkGwkxTcMJRnhWIJOEzyM/tL8hJgS04&#10;uJNsyIzTZsXrgB1w8bTQnpdsyU+z5iQZovxlZl9+Pef0HTFS4zDP6bTI57w46LgoZD/f5/C150m5&#10;m/D1C2665mGWxlm6xk2WAZBre5rhSI61m46w64hzXX7Xuoj+MMMQl+ocwm9OEVHvEDCxAC6IJqQF&#10;DIT5vHb0KXNMbwrqLvQfdHFqeuL0+tuAUtXsruChreoFbuEbvE1B9wO/zB8DCmRiq1wbJ/MWcNUb&#10;lNcfUS4l/d9ax//S9NU3LhVfuVQ8Dqx2bXiXt4ioha81oxfrN2dbkEud2I1O7FYzcqsRsdWCwbYR&#10;KG0kZgOO2YDffr1GDOiccqju82l/G9b/7tX4aN7MeMX6fCMW1UVh18K2AxpmVQNrn7tUPXWo1Apu&#10;C6tfrlwgtSGw4loAmwvDq6iOyY3MqiFb34xnEJevHls8kHZShARr68Xr6CbqaYvTPhtoxhpCYw01&#10;ogw0okx0Ew204yXhv5J4388BweCiinyggrQvCNjRUAkTr9KM0dWK1dGMEztg5Sg1pUioWry2hjgd&#10;NPjAq6keDVUP09OJtjBPzMwYhMEOEAgeCrmNgrMQW4zPAnhjmbSxQADZuisDLCkAjF6hgnzxo2n5&#10;Y5NyBYMSCDRHWybORjo2US+/xbV11LvzrUfzrHvjkmvthos4+BXnUItxrEG518M86rbcazfdajZc&#10;q9ddqtacK0HAERBwFdyzHuHVALYSlh1KNlwr4Z7gWvHkdZcKhFcdLrAB4V0O936N9MvDhmRTYnLZ&#10;KQW7Wfm8orDTIZODUaWrCQvgQ+BpbwQlPwj1KoKSnr1f3rZf0rOT00mMadj0L1v3qUQHtuBjGjjF&#10;FQdN9WdNQ4LCAWpMD96vE+/ZhXVrxjhXY1zKUK4lSLcyhGs1zK1107UP5tqD9PijAJa4XpCfq1+Q&#10;PxPD3jVY/0qUVxHGqYzgXEd274F7DI67DVa6dTnoZaloxj7RiXhmFi1tGCyv7ePklJqf1kBGUnap&#10;1BPu9tE2RUhFCCnrIsriAWXuhD5/Qp89ZcyBnDEXz5jL58y1c+b6PnHugDR/SF44oiweU5dOaMun&#10;9JUzxurFne79a8RZf3nwS87mCX3xgPBBhJ86JL07pX28YM6csaZPt8Ucs98fcd4fipnZI84I2Vgi&#10;m9I2u2ibUfPdi7gv9ZNlTCsM9OrU7iW/fJJV4zEymTzbFFCf45icCl6G9jUQw9InyimPVRLldFLU&#10;TNN0bdPNnVMn50j07X3BHn+biNjBLZ7Rlq/Fuaw/nHIWj7nLf4SzesReOWKvgQhoi0L6ksT1HvxR&#10;A8OO2fCf+93P9vdurSRN9Do4H/wpIW0FBHyRE/bGCXv9lLMBcsbdPN+50588GLCPlfBJhJFwK0Rf&#10;iXA7bOzhEfvmkivOIH1GAE7RgGj1nP3hk2AROIIB5/jLU9KuAE/l4PDbRByLgaGyi6q7bN1jta3C&#10;NaySoA4FCnavv9RO/tYo83vjDBnbfIh9rrxO8KNnlppqDr4uoSnRUdlJYQ3l6dOjjajFXsJaPxM5&#10;vE95f727dLu7DPA3ABEMOMQCZ2TgnA5csS534Nd8FHCAB07IwClF3B4SgH3cJxG45dhbIeZGgAYB&#10;54Bc8TGne5hjPuZYgAI5Eort77Fw61i4cchbuSsqvHLCXRPvChD25iln84C9eSzEH+xTBfvs3RMR&#10;aW+v5+NczOtyiLVDx7sZ0adPHBGfQETu8+nACfuQjbzYFT/P/zWf7a+Eyz20GD7yiL1+vgu7FqIu&#10;+Yi7w7qwS54F+dsCmLd0uD9zLHx/zZsFtpcAxiZAx5ywaNs7POzRRcMGwaqw5auXcb8ziHlinqdk&#10;XAJVTrGXDs00TBsMaJmPHVgOaV/yrEF61zLD2oie1WSvGrJ3HcmnEe/fggvqwIT04EK6/p4Axvs0&#10;gYNghxrUASIpCUwKaCYHiqN7/xq8bx3Op/YvNDAxoJ4SJk7ITAzqooQMEwOH0d69OP9OWmQH3KcA&#10;FZCLDc7HhxQTQxqoYQOMsGl22MRRTJswJGnHz34nCLIbcm8n6Pf8oO+PQiF8H/s9r/gdj4ptzx6m&#10;zzDVf4gU1IUPaf97AlhifEmhLRITDHZAyKHd1IBhst8IyXeA6NuN9xGnU4a5V264lCG9qshhLYyY&#10;Znx4KS40i/Eq/6io/KIxY7fBjNWgwW12OO5LOB8sPOjK4nWE8nqdRBMGoinlw/dq5zOWF1NhwrYs&#10;XFbZUnAxPLwEFVZMiCphJJbvpVce5lQe5RYfZOfflJaD3JZVfCqvBirqgMpGoKoFqOg+y2w7Te0+&#10;SuoRxXVywzoYAa0Er2bwfotyaYU5NK5Y186Zlb81LBjXy3qjkzGqk7z0snDeJvuDedqYfuIgJLpb&#10;MbxTNrRDJqxXMXpAOeGNRuoHw5wVq1IUeHf1aacHdVNDu+ixXdtJHcxXdfSUck5u+WF17VVH83FL&#10;5UVP9XlfmbA9ndces98fczgSwR93OkMYHcIgJyuGF/PWwLwDMGcDzOkCc/LA4kNg6THwUeaiS0qQ&#10;+5Qd/njXR27PX40TAWVEQVmRUHakJjtCbyfcbCfEmRscIozI2wut2Qlu3w7spwcOkQMHySEDxLB2&#10;XHglK72OlV6z6BtTr2GU9UQqX0aqUlOxUOVJKfR5EfRJrspP4rygmo/yNR5lKt4rhDz5S8v7H3BX&#10;A7jkz+N9JXpVon5/bn/FIlZTNkvmUZ6CTLrss6iH90Iffx+n9CxFVznZULU9ygvVVXmDWwAoa2fo&#10;mUPkhyPU9D7y7Qllngkbpqz0HpNngFMScIDZW+5fqkur8jLNNJJ7pfagUFuq2kCxCipdrS7VoKPw&#10;9wRwpY40SJWuzGcTDG4SuAd67I2yVZ5Um2uWvdCK1Xg2XZwAcOAi1Id98gKPNLuNn2FgZ2i4OSZx&#10;kUNd5TE2BKw1Hm2BhfvAoywS1kbxSyP4+aHqVyFvG0qmm8oXW6vnGyomi/PHC3I2muqpb98Ce4cs&#10;HAu7gePQ+Z9ugKMTYOI9LCG1ys4pHgJ1V1R0VFVwVXjqBJH2NFQN01YKg6jFqagmgkAgr7SgKXqa&#10;afqaaYbQFB3VBIh8uOxj36c/uoPIPfFVV4jQUYuWf+Ip88j5yb2XD7598dNXVj99bfngG+tH39s8&#10;/8lR6oGjzEMXhWfuylLeanK+GgqBGkoh6grh6kpRGsrRmqqxIGAHXFRTiABRlQ9XkQtTlg1VkglR&#10;lA4GUZYO1lKK1VGK05SPVn4arPg4ECIdrq0Yq6sc/+2vbJWehGgrxoOt7H1/NakIdZkocIK6XLiy&#10;dIDsE9cnD60fPbJ4+tRcVtpWUd5JRd5FScre3jS8rWJoB7sNCPeBXebxDpkj4FCFQiJvH8UQbuL5&#10;qwjOCoyxAiNgCEQ0BoaEL6C35giwJRYaISCSLym0W9gqwMR+2pzjTvWRhltro32dIc/c9ZXyIz2b&#10;8uI+9tXTN6dPmKgLDv6IjhTiFjETjZyFrp357tXmrKoAyxj9pzFaj7JM5QpMFcotlcuM5Mr1ZMSB&#10;ofoyNdrPW83Ufh4BXK6n8BnJSI2xKtiWaMvWmUIazDXStGTfFKYcErcuWFjSyhQXs3wXnDAHvk+B&#10;T3FCDkK0DRcwt/boG7u0dR5lmUNdJmHnmJTlox0keILdUJZ6U3wzTBRfmyiAWyJRntWGslWGitVG&#10;SlVGKtVGKhXqzyvVn1aqPalQfVyudgdEfOXmQZ5HS/+Qa6KZaaE7mJrAeDsGnB4DJwfA2T5wtAcc&#10;cICjHeB0BzhgnXFxAsrmPh3OxizCPgxOtFcO1hZNNFe8ba0db6luK8uaG2zuyk4M11IKfnY/7vmD&#10;FOn7RRoypbqKJQbKxSaqZZYaVS+061/ot7wwbrM2qjZQbjaDtFtptlhCG8006s3U6821QNrtzSqM&#10;tTJVZV4pPk9Xk8vRUs3WVEmFKpbYGuRaaBTZaZfYaGfqymZrS1WaqTVYqv8x9ldfvl5PRiyAdaTq&#10;dZ9V6z6vMpYrM5YvNZQt1Xtepve8wkC6ylC+wkSh0kojEfoM214BcLBnJJiIArsUMrHTI2nGGvk6&#10;StVW2hIBXKgjH/vsmzzo878ngCXxviAS9fvZ7/6Fyv3Mz6d9FsB/j0pTxSprlVzj53mGUlXW6vV2&#10;OhUmkAJd5XwDteEwX3RD2eXWIsDEn1KRu8RNPhN7KqCKmMhDBuKUBvvEwgA7hFvcCrajqj/Gr8zW&#10;OFtHIVtdptpYvdlCu95ApU5HsclYtfsleCA0wTteMfR5gdrj1+pPy7XA25pcruJPBSoPyzSlGo1U&#10;em31JjysZgIdV8LcP3i9mHIzH3cxH/e0Gvd7Oez7ss3NosLeOPeFbpqldrK1TntyCGqkdXOoKcxG&#10;x07me4+Hv/P87h/CpP4xQeO/5dv8l7Vq6SuYxekm5AT27AL98Bb/ECBIBPBPn1APPmHui6OBJdmS&#10;/xxxeeC/wf/vBDD23t/iR4Dw+A5wOx8CxAcA8ScJ4izQdCmA8PQa8QDAyFzBnh0tP7hCPAcocgBV&#10;BqBJfaI+FUtiykOJAL7FfXuLk6SzvotpBrl7/SvYD1coWWDb+ooWNlLnYqunrPD4haFWtrJyhpJq&#10;sqJ6gDLETU3NQ0s1VF85W18pTweSCtWI11CPg6jFqKlGg4AdEFmZIDnZYEWFMGWlCHAQnKAJTdDS&#10;TNDVS9LRi9fSjodqRUPUo1QhYcoqYUoqwQ8euj545PzwkdujJ66Pn3g8fur25KkniIx8kKxCsJxi&#10;iIJymLIqOD9GTT0eopEA0UgSo578M8Qa+K7urxhFTZCUO8SLyhqJ4I9DITG64C+V9pb98aWenI+/&#10;rVNfheHlth/Ac2Wtyp3h5AGq3DnsHoCTqN9nd0gEsLga9Cf8N3cVl/9c8f5H/ACQH5xvPQBIVrRB&#10;/dcvf5Vm8FWNq1aTt1H5S6Uyu+c1Dg97fWVn4nQ30qxhKfbLibYL6U5zSXYb4eYrIXrDAdI17g+K&#10;XOWrveWWchTPl11ZCNeaHuf7L52/dCv9g2vdVx7tv3Nt/bVb6y/dm3/p1fBLr9pf+1T+wbv4a8/8&#10;7h0ADQD99Cuf2qEX2dWasRkvCis7MUzWCUDn3Da2f1hD8k4BAEY6eN04qWkb+TsZm3s6oQ+sMr80&#10;zf2FbsEvjKt/Z9v7ldvwL+xqv/Ws+8kh7wfzCJ/cDvIlgDwGbNLb7znl/d6t4t+8Wv7ZpxPkX7xb&#10;fulR96/uTb/wnfy/HPt/6df7dUjrbxzTpYJysybWEefAOJwbk9OuqusvJeumphyirhypLh+lKU7+&#10;/AqimPLnAljsgJWehoIfCcz00g01kxSkAx/+4CTz1BuqH932kdy6QuzconUhqZ0ochsa34rBtmFx&#10;zRhUCxbZikG2YVHtdw64C4vtxomTP0uQ2NzPSEa6cZjPSMYl8b4/d8OStZ9fBGwHyMRRBm2Ssz21&#10;y20nomuRGyWLM1mTb1719sQ2t0ZU1ocV1aZW9inpe8mouSmq+snK+utAE7VVEsUCWDXcQtOt2dt9&#10;K8LiIFELyNTixyqJMvR5mXcCOE3jLE3pMkXhJE1FkKHHz9Q7zlA/zlDjZ+owMo3xhc6M9uSjpU6A&#10;vgwc0IDj7U9HrCsR7VJEut4nirNwHRCBs+2rXSJwwATIc4z6EFyqPjvXEnyd81dyF8nyO+l6gu7M&#10;Sybzlkk970nYS1U7zFA/zYLuJ2vsJmqzE4xISZa8hmgA3g/wxA74bB99dEA82qccC+mnfObFHh04&#10;44C/Qtyecm4Pt8/51CM2/oCBvNzGAnwSICIC4q+AIwHm3N5Y6WLKy+UgKClc/TjbACgxBsqMgTY3&#10;oC30MC9g1MqkRss8/qGe529UHP5J2umfnnj+6wOfXz/IU7Us0rCp0XFsNxZXW+yw9Kw1dymwsP1Q&#10;XALssY6Z2CMu7lRIEjDhwNXOOW6r0ym4DurQbujZoOXUqO3cZeJTDbEDO006LiCZj3Si/iCX99wQ&#10;HAGn1aja1kNetmq79Bh5g7TpuIKLVUovKhWtGtTtm6CO4EiHnjtIi5YzOFKravv3BPCUVVi/qd9r&#10;LTvzf/s+WFnP/p602T9/Ey6nrfvlD6q/+zLWxMbtiVK6pk2lsUeVtuuQfUy2rGmVsVuSuqnGP/8q&#10;zMxU6Yd/N9SQZRHXw11f1GfE02ffd6WmRGgbVroFpGpbTcbmFpu7pWtbhyhom3/5I7pnINnBwUL6&#10;mRCJ0Pr+qamMrr2ui56yncvLBDODADtTPxdjFzeI9kJ5Qbres9oX0g3m9xz/5xcfAhXSFP7Z/rf/&#10;ECYj6/XTQ7d7j5J1zbJs3SqjUzc+rsytw8fhiF4UErxS2nHYFjSqbmOjYmmpdnW5HYUAz/Ouu8h4&#10;8GzvI+LB81/igyUdcLwDjRRnh0ZsNW8sdiDWOjFIyeU2gMWOY+AfUMtkNnJvD3XEhx/sbh4KURfn&#10;rAtAKALOZndY3ST869np6L4O74Yqz4bygPa6sN6W8q3FauRqA26rlYjuJGM7CeBFjWrGIOrw8Doi&#10;DKSBCG8iwNsIiHY8ogsHa4Wv9qI3hvGoMTxyHIsAf6kYLGoQg+3H4vuwGHFiW8zmMG5jkrgxQ1lH&#10;7WB2jphn55zrfTqwSwYENAA8mXkkYBd1zUfeiDA3B6TLQ5pwj0iiwTew652TA81v3zR8mGxYnGuF&#10;bXUSiG1EcjMO14TYbEGsg7QiNzqx8D4SZoRBGtumvmFRwE4vEd2wuVw88zZnciR7Yjh7arRk7WMl&#10;bKEZvd6LR4ySUG8p2FkqYYlG2GSS4NskFJeK3qWi9qiwXdIGF7/Kxs4w4JOUjUH8Wg9+vZuC6KBh&#10;W2i4RjKmnU4Ux0Cjt/qxW2PojffY9S0mbvuQvS2ico+ZVBFllYacRK+MojeHcOheHLYLL9bnEsCd&#10;2UXC9pLvwIst7AiN+IZBHqYTwe0HX7MRvtaKhdXDVyU1gNvIqG4GvoOK6cJtdixMji1PvVsZf7cw&#10;OL00uLA5+RH+YXxrpmt9QRxGTMZ30AjgzF4acpyNWObC+ft/WwAP4GADBOTPBbC4ii1JHBAsyZj9&#10;8yDgLhyiAwOrWZ0vX5hu3FoRW+q7iOqxbfIIDd9PQnRhttpQ620YRA8FP8pmTu3tvOPvvN1jjzFJ&#10;3ei12vnJivf9NdNDvXNDVMoKl7ayw0ayeXgSj7jJwk2T0aNY+Hs6+S2VOE3BLdCwW9t44i5lW8Tg&#10;7zNPRewLAeOaT7kRkm6EhGM+gcPFEVjEOTz2LYH8hkAbIVDHCSSJAJ4BNx5HGCWR5ukkDJewwycd&#10;7JMOD8jCAyqGgVkioT+QCB857JndnXEWtY+A7MVu9KFXBxGzb9anJhdHx6e7+9+01PRWZ3VUFk2P&#10;Fq/NVmK3GsniUs0fGCg4F0PnYwVHuMMj9NmR+NsJF3zy1S79Zo97IxDsc7g0GmMdh/uARU2QxJWS&#10;u5mENjq+nYzrIGLBC6cJDQd3zhsuc3Sb2k1ETwvYExzyABnZjlpp2Zxv3VroRK70YNZHKFiJ3x0k&#10;YHrQ8NbN1frl+er5j01rS2C/C7nVh0WCq8AJ4jlkQhcRPKMwPVTiMJsxzKF3E7Gt8PWOtZV1Fmsd&#10;TVj6uDzdNTZW1NwdU1DvGldt6d9uG9Bp5dVm7tlq5tFh6d1rGzDiHD7uHj3mFtVjHdho4Nqg79Jp&#10;7jfqGDXlnvDWK6nZyqcAah31k5r3b58GfSmfK2/e9/+w9hfQkWRXojba774797937sx4PLbbbu7q&#10;YhazUilmLpWkEjMzl0rMzMzMrJJUUokZkplBmSlmxniRle2adtuef7zWW+tbZ504kYqMjAzUl3vv&#10;1wFTHmnk6LrVpPbdjIG9jIHtpL71uK7NuN6d5P7N9J71jO6NzB6Qzazerew+kO2c/r38QbBdS+9a&#10;8MougzoUyFg1aHk16Xi16Lv1mHn3vfFt0nMslDfOkdKrULVoew2upEu3XeCQR0SzjW+K6ivvF3LO&#10;D8S870sXSr2pkrXh16fXd2p65Vz32rnSxLnM2KXylU+Jrke2onWBovmgjRczPmknM3k9NmAt0A7j&#10;oDtqo7YYZr/TmA/MfQTmFoCheW5OGy2jF5P2YTSmP9uq0FEi0PKlr7VqkqJxjqxbmWxwscy7cqPC&#10;6ciPW5XIk9YV3NBSPQJZNNgYHu1s6qjuZKseaaYZ/0o93UQp39U0pqnafYOdtInPGSxwaQqxnUrz&#10;2urxX0nXb7FRK9V4Va7sV6ce2qhv22RkXqVtUa1rJ9j44GdseuUqYNwzut3cK1veMPS+tO93wmCb&#10;IqFVoPSqXMO01cy7SNf/HcQlWMktQMOy0NeJ/D75cCX8DGZ3vaJzA4feomQA8FaZJApQ5K4JWhd4&#10;szO80wUx5JKWc8tquVkdu+LC9qiwUw4Z2OcB5+vAKfN0E7lOGaEhetco0+vUuV3a8gETfrqKveAR&#10;btaowDrzhsMEWOxbDHXr/Sw1v50QW8eJbdlP7T3K6N3P6t3L6t/I6OelDXAzhzbyR9YqP97OYAAG&#10;A9il3ODfs9pjsanmhABFoqsEO1CZHqjEDFJnhWuz3hmQQrVRvqrLnlBmjPFWuqVAAO+lGh2lG55l&#10;GJ+k6e/Gq52nGVylGB9G6x1Ev9qPtyIEG/fbKRSZipW5abTE2s03Ju3De6/J47iu4towq9Y4M3J/&#10;MIBPBPAhAMYdwHnejFjQ8+Xngx/iI8W4KdCdLNWdDOXNFKWtZNWdFO3thE8OOEkXbLfitXhRquxw&#10;RUYoBGyZYQpghx4iz3oL5UaqbMRqbMfr7icbgwgEsED9bsfrg2zG6m7F6QkA+xsxOuvR2mtROmeZ&#10;duc5jseZ1quRWjBXkfE39yYsHs7ZC9HDtDcTzI+zHE6y7U9zrU8LLfezjcFVOo5XOo1Tuk7Wv0x9&#10;sxZlthhg1BdgVh/tPj3aNIWZGGPAeynLvUTYMAU7jEHOD/fi0wKp0S7vA1wqnX3aAwqHE0aLAwYs&#10;XhdKuxTf9ciRTWwMfI8rnlqPblw2TGyWDS8SDshQiC50rx8qWqEPrV2MbgLxfShh+9T/0Ar/7k32&#10;lyap31om66U1Rw8vlCAQzWREBWyyFjndjF9uIcL5v+vCIqowqAoMrpnBqcAzMuYxMR9XPBqHNBKK&#10;dVOrQvvH3/V1JI91Zs0O5S7OVGHJVVheRBfaIK5X0rX2kXmekH3Bm7S+2PcLWbOzWQuDxQtDlROT&#10;nYvYrkViXvuEXViOuK7bT2JmP740E4d6Syv4QaABytAgNcUQLcVQbcVgHaUQHVV+GeDPAhhEkPAZ&#10;fA3YQmX95KW85SS9wFZBxhecBP9cWTlEReWtklKoAiQUfPKFKoDPuZFgX1UlQlk5TEUlWF0jVEs7&#10;JDi0ZmSEhkZvYtAcNIKNgrN+zgL9SQCTUDwikkuAr+JWWLhFBmaehp6jomYpXzzQy7uvkf5SIw2i&#10;kaEkF6smHOwoF5tsXNTp1j7g1DTuUDtnWwWzKcdYlRKsSnFWpRiHCqRTBdyhbMWuRGB/5y3z5yzy&#10;PqtflHMl2qUKbME+CN61AQTtWLdsVT5rWjhvXoy0ryJ6NCAdyrGupTj3YoxbDso1BeeVzAzNWUuJ&#10;Ommx2m/XvOx2AvrjDqvTsOERC16RSP90uG8axj8H45+H8syHuRQt2VfMWdSMmefNeSehItIpMRW4&#10;4GqEazXCvg5hW4+wrsTaV2DsizH2hSj7AnBVF20qFmzqF6xqUI6Vn70v0rYYYVMEty4E+Wx/fymA&#10;MS4lRJ9imH36klk61qqC7t6H9PhQZ9kaqF+gIP/uqWrwc9MIcfsYYUN3RX23/KzGQ9bB6Sr3mEXe&#10;p6PBM9QxG87/ASBv+YQ9c7o6zYc1dcyYOqJPH1An98nTILfryJs1BAh4UrvkrFysLn92vX/N2erS&#10;OQ9+ylk5YM5tE0fXMQMb6N4dfP8BZeCUOXLM+nDEGtlnj+ytju5wwCvy+AZnfneTRWPzSrqHIA4B&#10;f1CxfWQSKWeeJ6uUqiOWGqhaU/ZmoN11tN13oNKnMexNvIGyj4xSjLBymoJBgappwQuFoDsi1uYu&#10;qc398IMzgEJmbHMZ55u0LfzkLWcROMDu4foP6GM7zAkB2/z8zz+ngD7iLoP8pdZd2qEvCvI/fxbD&#10;nzXwL8c/z9pnL+zSZ3fpM3uMWX5tY9b80eoiyDFnaYc2DY6Dg4fshRPu8tka7GIDcbGFAs5XgUvO&#10;7RHtYhcNHKGBWzJwhQMOloBTzM0xYX+XxOYRERTCCAzVPD5f0z/tGZKhousuBLET1fQXM4iVeZMn&#10;a1clZF4kbF4oZp79VD3svpS9pr5fRkr91MASfg7JwiwNd5Q2l8QONGeOd+f1VMc2Fwf31UT0Vb0b&#10;rIudbE1d7i/Aj9WzFns2kMNbuLEj1uLZGhzYwwNndOCSxQfsnFAFAvhXDvhS4H23sYLKHJ9if/n2&#10;92hncX995mBt5uCTZf9UZXn5mAM74iDWGCu7W+SDA+720Rb3YG8SgwvKyHmhrtM5u7zCWN06Ozm+&#10;ODw54J5uEc64/FzZFxvIX6lfAZ/V71+wjT5dhwv87vkmuHn5lX3BL5dL+Pg3BfDBxuz+/tj+3ofL&#10;9QmAPQcwUDd0ygF7jbF2WL9ANEqu/tIk8MtXEU/Ncl5oZkrIZ5hA0t9CI7qsC5dD2pb9GlbcK/Ae&#10;VXjn4uXXqUT7fKJ9IdGhmOhUjnOtwnrUob0a+Fmg/98EMN27keHTBLZ8DexV+4nqv4bmXUP2+Dk7&#10;NMm94mcx7FVJ8i7FexQRPatpvi1kryYsv5Z5Jc2/kuSTRw3IYYTkMkMKWcHVzMBmonsLxqb6PLTn&#10;0Dd3x8t921dry+/RuvdXe373zkOg267mm06h646FHKdWlmsX1aOD5F1P8Kkm/mXp38/QAxuo/nUk&#10;QeZnj3K8ZwU4SPaq5wT0sf36mD5dTJ8Oll8b3b+R6ltD9itFuaVTQvJYkbnU8Hjy23BeSsx5eQbQ&#10;GQWMvr4aUDjtMr7u877sizpoD9rpcNgfNABQ6meLTw+nfjqflQIWHK8HI5m5yQt+MWjfJLx3Etk3&#10;kRkcvx4esxXxbudd4OZbT4a3JcvPihtksx7mtBvlcRDve5IUfJIctxacvB1WfBxTe5nYdpXcd5HQ&#10;fxjdvxveuxM+sBECrmcH0bUO6VCxYlO8bF20bF3w0SB24lXCtGnKtGnauH7SoHpMj0J4p9xbkDbJ&#10;4Hohn5qnrjVPnepfOreKu3dKe/Uq+ozqB8NsYoleKYzQtM3EzPOSIqCp/LoxC+jLBYYyr3qjTrsD&#10;z9/7nPa7b/Yany5qHS5AjifUToc1rj5o345oAeOKwIzU5fQTYOE5MCd20Su2mSfCDBNjeUJXPTTW&#10;3hquvjPkvtNfe2e0EW62EWa3HeK9HRi56Ze97l2x6tnI8GinuXeQPFpJXk0E3yp6ZCk7oWjJO7xM&#10;USvhmVCGlHguRCxJ/GG2wrN8NSGQLMWnWcrP8jWE0xWfRIl8/48K4Ez5Z5nyTzLkHoOAHXCxAuP7&#10;2f7+SgDHPLufJCYUJ/Yy5MXDIJHH0SrSiUYq8a/VNiY6AdoiwEXuY8fW4YP8H+iwlrbx/GD9fS7/&#10;VyO7jAkudmADO3jJmAE2EZ3xnnl2WrGqImnq/JqsJWoSZcriddryf08Al2iIl2pKlGtLCeAXAObX&#10;AxbhmxVN+UIN2URFkVDZxxlv1BH1OcAGep8wuYYbZyBHiLBBHGyIiP5Iw08zyTO7nEUWfpiN/3i+&#10;jWZjPhLmek9X0evo2UMq6oSKu2HRAA7rnEzeWoavzS+tI3BM3OreNnBzDfA2rls6Z5w94yGqdqLS&#10;5jIKTkKi1jKybirQABlhd+kX7ioSAVCJICnJcAnpSBmZaDm5WKhCnBI0VkUhVhUSoyAdBpUMVhD3&#10;h4j5QcX9lCQDVKSD1GSDFKV8oJKeChJecqKuki+cRB5bP79n8eTO63vfGN37xuD+t8YPvzd+9MPr&#10;xz+aPLlj9vgnsxcPbF4+sRd94Sol6iEr4Ssn6SMv5Q+2inLBUNkABZlAiLQfhJ8U2g/sK0oHygh5&#10;KkoGqEqHKEoGgq2aXLjEE/cf/vBK9KHbw2+the+76CjGmWhkqEhHQISD1eWiFaXCwVXlL0fOW1bO&#10;XUbWRVrGWUbKRQXq/+TeK7GnryP887GzxOutg8sNNo9BeJua6p9RHJ7fnNk40TzOGMefw1cBzBqw&#10;SN1aoXFRVCaCQFpBYJeX0PB5AnYOd0pkEvqHGONT+2g0d3npgIRbw6x0l+e9c7MIsjcOsTdM8rWt&#10;Tw0brsqcbsyfrc/5kP22OsAywRQaoSsZoysZqy2RqCORoS+TpS1RqCuTqyparC5Wb6hQri5aBH3e&#10;aKBQqi0jKABcoCElyPOcrSwKIlC/glDgNMiLcn2FWhPVBGXR2NeazOn3t2zs6uLwLnFpnwFbxU7u&#10;suDrtEUe/WfA/gaVXwB4g760t4lfpc0f8pAHtNk9xFCh56sITdE8E0iejkShNr8I7qeAV8kCDb6H&#10;LlSXqNKQrFOXqtOQqFUXr1YVLVcWLgYPKOiLSkPFGOmnWfrKfpLPvOXEK73d9+dnuVNjO+jlbSLs&#10;kIm92KACBxzgdB043wDO125PeMDFJnCydrbB/2EfCzEN+9D5oaG0ryp/obs+19ve4Ps/WHz9e5dv&#10;v7T//T8HPvja/c5/uN7/vcfjr/xE7kbKvUhXkyvR4zvgAk3ZahOlZiutenO1Mn2FfG2ZfG25Am1I&#10;kb5y5WutBivDegujcmOtfD21Ql21IkP1AmPlWGXhTH35QhPFJBXhAj25egsN8AMWa0n8OfxXtExN&#10;uFxVuExFqFhNqERPOl9XMkdTNEdNOFdVmB+crSNZqC9baKL8VvEFb7AJ4OKuGJgdCuJie3WypSJC&#10;XTZLU77cVOOzAA558UO6ssjfE8B5aiL56qIgAgcs0Lr/hdn9lQD+rx1woZ5EnrFUgZlsgbF0jpZY&#10;kY40uJPUvtIo0VFKV4OUvDGcyUg8XZ4CeJQjJnqdDNvh4Q82iTs87Dp1ZZO8dMnB8//xSkfszA22&#10;v/POtdKPVZdO15LL01PIUZfJ15CpNFKpMlYuM5Av1JLJURPN4u+Z4FYSz1cVa3itXqEnn6comiL1&#10;MEnsQbr043xF0VJ1yR4LnS5zrQ5L7V4nkwFv215f+3pXq0LbV3kOJm1R/isNhTsLA1sL7zF9lWbS&#10;96zEvvcW/9rt4T8FS/2fOK3/p9DhnzENEpdofc7440PE81Pco2vio1vS41v84xvM4xvUE7C9xT+8&#10;xT/4a/4cffuXkB78LID/VssXwKQ7fAFM/JEvgD/VAL7B/niD5RvfX7V8HYv/JH3/ohUI4Bc/O+Bf&#10;COAL5I8AUwggPD1d+YkfwEqUvIS/PIM9B2iSAI3vgG9pQgD1GV8AUx59EsA//CyA+fb3Hj+PNP4h&#10;gH+0O/vNNQF6TXFB9ntEe5gpiuqIP3dTUsiUhaRJQmIl5P0kZV2hct6akFBt6Tg1iRgluXfgQ6+c&#10;bJCsTCDIZ9cLPgALnocFs6Sl/KUk/aQkfaWkfaRlvWXlfeUV/KFKQUoqISpqYarqbzW0ItQ0wsFJ&#10;cFxS2lNEzOWFEF8D331gcf+RzaOn9s9eOguJeIhJ+EhKB0rLBv8dARwlqxgurRTOF8CKsdLQZGmF&#10;FFmFFDmFRBnpcHmZAHUFb21FR1VJPX0FrXi/gOmOROAknrvwYmPl0Q1NZGfpT2fIbwDmyyvYD3zv&#10;i3oJoIT4ocB8AQxuoh9uiT/8YwIYe+8M8ceT5R9ukIoAwq7M6Run51+U2ivGa78osZardVFo9ZRv&#10;dBGrtX7e6iA5EWiASnZC5LguJloigl8vB+gO+kvXeLwsdBYvdXtBqVa5gdkwYFaVnU4vHT3/ZJ37&#10;b6+zv7Gv/b1Z1ZdmtV++qfmTVfVXNhXf2pV+55B/xzEroJ88DQDRE6Tf6Nn+3tj+vpPPf5hYCdl7&#10;FDb3EymbFwDA3gEOAIB5CliFFwmbhKj5lwg55N6zyLsLLsSi+l/0Sv9Jo+hfdcp+q57x0CTvqUHC&#10;I5UAm5AKyiFAOgEcU3seWqR+b1PwB8eq3zo3/ptr47+6NPyrc/W/OdR96fbh/1p2/N6h+a5Hw3+Y&#10;xP5Wx9skqbqLuL0BAN0zVCvXRBExCykRew35EE3pULnn/oqSkf+ZAlqSzycBHC4vEignHKAq+1ZN&#10;JlROyBu8H9BRjJCX96t5T6yZIbci2O0YThOKVo/iC+B6Ir4aiwSpxfIdcD2OH8LbhMOBtJOJIIKw&#10;RQEClft5EOz/Umt9HgEnBQi81y9fD7bgZCeV3EGn9K6xunjMPh5rYG21n8loQWEKP4ynNPUau0Z8&#10;+1TjsaipiITD48c2UmI+siIBUqIBUrL+OhC7EjvbZX+jg0h1IEllK0xmP1FrPUFvPUFrPw56HCt7&#10;FiN9FAvZitfaAEeSVDfjoPRoZUKiIbXMb2+sAliFAVeb17urZ7vci8P169P1q0PW+Tae/zvmXfAx&#10;lnWzjgN2aQBhhJrviI9Q3kg33klQO48UvYyW3IhV32qKPWfSr9i0s9Z3W7GQ1WBhIFvnLEF91V9m&#10;/a06K8pgNdPp8kMOwJsCthZv9tBnB4TTA9rpPvN8n3u1t3q1Rbncwp+tEY7X8MdrhNN1ysUW/WaH&#10;ebNF45/budgb+hLAQ/LTa2GHeJ0Z5ARL9jvttbcKTN8XFLefDiLlgWzrnXjHBRfbEQefbquwWpOQ&#10;fHW3GHFj3zuSDr9/qP//+aPVb+4H35PJkDYoV7es0LcpMrBOe2WOamkBjjaPeaTTHereGpZHWQQu&#10;eNzp4VJjh2Koeb2WY7mKVbWabYuhezHErELVukbdrkrdNuGpqv/XoikvNcuULUsUzAtkTQqlX5VD&#10;zKuVrGqUrSuhFhUKb8BOg7r9ZwHcqOHwWQCXyL7+ewK4RcUefGWzlX+GgW1LUGwwVM/quxcpOhbP&#10;/r//10JKzkVO9e4XX/gLq8ZI6tn+6+NSVftsedNiXftCM5covVeBRob+1iYZcSHne0yZR9+m+Lot&#10;t7f8+MUXASo6HuJKjg8lM/RsUrUssgzsOoJi08ztj5bgsM62lsykLTRc4fv7xqJKBlJ6P/z7c/EX&#10;BrLi5voqjroyBhHWzn2J0ZzWwoFAoyYroSSZ/4WM040U/T8q/+MLfxEh10ePjX77Ry8hqUit1/m+&#10;7+YHJqYX4O9hqFYkP969Ho+rwqBKlpfyZ6cEEcAtn0J+wY5g5xfkfBakfQZbcBY4CB4IHWRCJwHR&#10;Q+Y7RfCVdRhcEwbdiVrug03NIsfZHPjlCfHyCH+whdrZwu4fMLYutmc3Vz/ubAxt8TpXKeXY5cTx&#10;Ad/2WsfqQouiDLAN7mpMGh8oWpmpwSIaCfxkzhV4WBlppZy4UkWC1RJg9QR+xshm/EoTYq4DvfQe&#10;jxgiID5gYR/QKyPolWEcsg+N68QS2rHYdvCYJSDbCbB2/EIXdnqRh2Uds46vts72mZccArCKB1gE&#10;gIEGtvCC8N+rI/rlCXtvn0nj4hFU9BIdN07GdSBXahYXKldW+L8yIVLrCcRGAlYQpfpLmvBIkG4G&#10;aWSTM7rNG+Ay2im4Biy8ErUU86E7rLcltKMhqrs1Z+xDPWy+l4D8QMa8x8KHcMiPZPQYFTtKQw9T&#10;kAPEpV78Qi9luYOw2IxfbCSuNDGwDSxCNQ1XTkI3MMl/FsCIbsxKP3ppno6n7HHoewz20SpplzFD&#10;R/WjF7rQyx14dOun7PeNREIDAc+P8MZj6vDgWRFVh4V3UQngl9WCRzVi4OAagivfQsa20whtdAK4&#10;tpnTI6njg9kL4+BXU0dBt5GRI1QUYo1E36PRtrAoyvTwTHtRY05oVtTbstzo1sa00eH85bkyzFIt&#10;camNvjzKmP9HBXA3jSgQwOAW+6UABilfni1bmgEne1kUQRBwKwHZioO34lba8Aiw38L/mIJPimsm&#10;4d5z6DN763P7vAkeZZAC68cvfMRMjk20Ls20IxEjKOICjIacpqGHSPxatgMMygc2fZRNGWeSJqmY&#10;ZRaOvM3cPN7Y3+ed7nDOt+mXO9SbXcrpFmmDR6CsEmcIuBEC+T2R2kug9RNIH0j4CQp+nE7sp9IH&#10;6PRpJgXDJXDW+VWcjw5phyfs1b1VBIc2TqOMsFnDHHY/i9pDJ/QwsE2YufeUFTgPz9ilMNcxMNxE&#10;x8eWnPaKkLrCiPet6ctTpURYEwXRS4FNUpcR9EXOLmbnAH96TLk8ZFxuUq7W6MAmBwAfuXd3tzls&#10;DAE/ieXvTr1MfDMTU0dDtTDJTVR8BXK5YGG6bGUB/HI7GaQOKhb8KjsoqE4qny4KvIO00kZYasEu&#10;NaGXWzCIzwWAO4nYNhwKHEnu7cwc6i+aHK1emmtGwwUvAI/3QS63hURqIpE7OKwWFr0UAyuCL9bi&#10;kC0o5AAWu0CgEggM0jIR9n52pLi9O64oz8qjxMqtzMq9wsqjytKr8o1b1WuXyldONUZO7Rbe/TbB&#10;XaY+9VoONarW7Xqu/RZ+k54xH5zfdrzxrtSyy5QxjHmuGnoPEvC9bBHUtsnAf9Q5BRZQgg6txIbV&#10;kiKb6HHtvPRuXnrXekb3+icBvPlJAG/l9O/mDWxk9XJTO2bcM0oV7AvlbNoNA7tNg1oM3eq07arV&#10;rZq07btfebw39ek2cm/Wceh97dXxyr3DxKPbyq/fIbjN2rdE3zYD8sr3D1KRP6qkiRuUaNlUmzlX&#10;WbmVWroVmrsVmfrk63ukK9vmKlkM2Pgy4tN2szI2Y0O4/jYYO/WPZpBJd312fiQw2gmszAFL8Kue&#10;KV7ZB0zW0FT8+2yrQvPnnjoP3U3UUmSMciXcKoX9Ch565UhH93t2rJbAz7tx3I+IHgyuvqkowFVX&#10;xRrqaKceb6qeaKWbbyib4f0mqq3OcZ0RuktKnGvw6YryGIhw3+l9i8gybLNXLFTTzJf1KJX3r9Gw&#10;rNd/Xar2ulzTqlrXrt7QqcHIGWxr9OyrdGzBEYGPbzZxA1+QJKbh972Iw7//5PXVgxQp9UT5NxFQ&#10;u0htTz+1N3EW5pOlYUfLiWcwtyu4/g1K/hYjcUsQAShiAA1yjNa9IDrd0sNumamX9IoLetcNdxHY&#10;ptxucS7WWYer1D0Wlh/XtIMCTnDAJZmJHFxFj63hZ7Ypi4cs1AWPCKwzP8X+MgEy82YRv9U6Rs1s&#10;JsfUcONadlO799J69jL4wd+7WYNb2R/WCkbWKsa4DaMAngGwqABpbmOomFjkxcy2Oc+3BUoc8R6S&#10;KBdxpJMk2lMO56uC9lNB+qgg/VRZsa+2M6xO8ux/KYBP0w1OUrSBfHMgx+Io2nDjrT4v+g3+nfmw&#10;j36JHbTYS7c6xn6qKeWCPgmc0y8IY/P1if25Thtz6QCr6AwRcrrgDBD9gWXnrQa12ZCfcNFC3FTl&#10;3SztvQydnTSt3VSd/XS9/RS9vWS9nUSdzThNXpTq6jslZpgCPUT+KN1oO0Gb9RZK9JPEeokSfCVo&#10;wXLg5N8UwFtxeoIU0OvR2twIDRCwA04epLzmRRmtvjNcizY+TLe8yHPYiDOatXvZpPybfoNvYW7i&#10;3FjtnVTDnVT9nTS9rRStrQTV63Sdy2StiyTj3QQzXIjxkJdee6htW9bb8Y8tE6jJMRr8PQn2noQY&#10;o+A/ohELwz2ktMDVGNeRILdW7+CRyOrp9OlCry4tlVgl74r7XnnKmZ3xM2tViwf+JVPSPgX3HePE&#10;glIc63rLMOx6HC9vAlcwTozvxpil9It5Von6Nn5plvp/tAJf+qQ51/SkjE1VolZaSLAm3EI9Grzr&#10;WGjArjTg+XcjtThiOYpQjqbmLhGKUIz0WX5kmtK73ICu4Yy50ZylweTJ3ujBnrSp2VIEI3GE4lQ8&#10;K+1Zd98s55FlpmFSx9u+ubT5+Sz4aDFqrGxmomkB1g7D1s0iUlpHnOPL1e2jxHX9Hkg7PJN2FpX1&#10;lIPwJa6mUqiu0ls95XAlWT9lSKCGcpj2p1BgsC8n6SUp4qqmGCJARSFIST4AKusHkfaRk/aGyPpC&#10;IP6KiiFQ6M8/fYYqhCspRihC32qoR6urR6iphSoq+UvLOJtbxBcVfRAIYAxyFQVnIVYYnwXwUPfs&#10;+46p7qaPrTUD9cWdFTlNxem1BSlVX9xTT3qiky6ilyWtnSGvmqgiH20gGW4lElLn3Dbg1jHt2jZn&#10;W7NiUYazKSfZlGOtilYsC5dsilbsSgTGV4DABwsigAXeVwBfCdtXoe1Aav6SKpRdOdq+FGmXD7fN&#10;gtuloZ3Syd65tLCY7VLXg0aH69bYy/qCrZwyYljRvHPWmEXSgnPGknPqskvKinMGzKkQ7lSNtG+D&#10;OTYuuGfNeSbPuWctuhQuOVXAHGoQDjX8NwUX7liMdCxEOBUiHIthjuUrjlUgCPsyQbyvQPQK8j/j&#10;nSsRNkXgINghulaDLdiHWRUsWGbO2KQsOGQhHUoxzk0ot/4P9j0xGgUawiHSqlESFsl3XgX8h5KZ&#10;htvbrtGlfe7RMW31lEE4YyLPmPAz1tIZa/GUPX+6Onu6On1AHztkT17w5q43lq/WVs5WFw7pc7vk&#10;qR3SxN/kiDEHcsJaOGUvnnOWL3mw63XE9TryaHUF5IAxv0eZ2CYMbRMHD6mDZ6yPO6T+I9bIydrU&#10;zuoEkzxMp3zc3oKdX+9i2Xvp9RNKjlEPdN1fmIbImkUrabzTEA0MU8sredU05j27GIlq9P7gqZmm&#10;JOkjJu0npBAtrpUhb5gtph71SNpF2TCwsHZ48xBY5WyscRhbLNw+A3ZEmz2lTJyTPp6QPx6zJvdX&#10;p3+GPfuJeZBd5qcs0P8Z/rvy1xHAv0TgfX8Na14ggAWi95izJAgCPl+HC2KC/xouduhmGw4cYY5Z&#10;ExuEnmP2x5udxbPtlZM93NY2eetwa+3kfI66md06aRddZeSZpWIUpqwfpvwqVt0uV921Us6h8qV5&#10;wSOjTCnLwpe6MTK6oV5BJR8GEXuck/O1g008joWcWEUPrWI+rGIHWcheKnifM9+AnaldHCiY68ud&#10;7swaa0kfrk1+X5HQWxTbWRDVXBjZWhrdW5s82pG3PFJDXOhko4d4+I/gx+HHMe/j+SmsD4m3u9hr&#10;frUY9Oke7nAXxy/6u4s63UeeHSDO9pZPdhaBc9zxxuLu6uzxBux0E72/ijzgYM62KPub1PV16t7h&#10;xuoOt6Gvzy084m1W/uAKinN2tX56unO8c3DIOdmlgA8hwCYM2FwG3+VzpK8gzFcggMEOv/AwD3HM&#10;hQsKM4OTF1uo03X45Tbqdh8nKAMMfrNbtKkNysQnCb10zFs+WVs5XYeBs0DA9VzbGlrl9u1zxm7W&#10;ELcs0i6ORMGwEZQD49C8R9bRX5lGP7EvEH6V/1A8Wl40xU+r7KNv54pHNcKjBuNRTfCooHhU0N0q&#10;mO7lNMcSilMJ2amU4FyOdalEuVYj3WpAKN5NVM96kP/M8+xSJQDsgwjcMMWjjv+yvy+ABer317iX&#10;kL2KyF6FFK9Silc51bsKhOZTTvMtovrmkn0ySN6pJK8Mslc+1buM4duw6tu279tx5Ft64Bu06aXL&#10;dX/I8/xq2+/uUZDstpvJpkvQunM+x7WR5d5K9WwkeFVgvYrBluBV+dcIQn5/BcWnjhPYvhbcyQns&#10;BD8ReEJDOOYSvfOZYYWMt+mMqLiNtLjDovi9gre8bK+dYr+bDldgThsYl7h5r3nda3Hc5rzdbHPQ&#10;b3q7oHc2//h08cvThf84n/nxbEThqMt6uzJ0IzuV4h+zGpCy8zblIDJhM9CX4WLOcNJb99LjuKqs&#10;uiuw3eSY7nIMDzmauzzFHUJ21SW7eVHcolk+yRvBefuR1ecJ7ddpA0Dmx8vUj1dpoxepo+cpHw8T&#10;h3ZiejciOnnhLczABkZAPdW3luhZDZ5p0fblSOtSuGXxuHbyhFbimEbsiMrbAah/j5xbh5Rju7hV&#10;i/CrZmH9NjGDLlmjTqhul6rmyCvdBZdXWzk+ZzX+QHco0O9/2et63u8AjHkAy143s69uZgyux/Qv&#10;B7TPOtVPO1RO+6CnH2T2R18czQhdzImfj0MOW9U2CvR5cZact7bH6T63pW+B2jigLPI4yZ8b4s71&#10;D9oMSt4Pqd4JbOH6tFNcW/j1ApyrGSGtO8nd62nVM+6BZUoaiULCaRKiuQqSWfIvkyTuZsg9TIc8&#10;zIQ+zlLmC+AMxSdpkCep8o/T5Z8J5G42RChHQTgXKpKnKAqSLvMsQ/Y5SKbcC8Es/lxFoSzI8yzI&#10;08/hvwLjK5C++cpCgmq7gohbcBJcTpGSfNTjRxkQGbcfv87QVfGVfBauLU/vrz/BTh7gJvbwE1uE&#10;8U382BpudB37kYsb4dEmuMyJdfbU9uoMePbYZ00d0iZOyKO7S92LFfHxulK+L78p1JWrNVDKlnme&#10;K/OsSIX/dn+NQAODqyFYJUEocLGqaKWaVCFUtEhVslgHkqAkEiT3NO2NZldKILBFADawW+Q53ML7&#10;paku1NIglTDDps7trC6skca4hNFt2twGeZaO+EhbHuViFtew8FXkChuO2MQTT5hrV5zdE9rmGp4H&#10;XAEo3H5h+YCLd6qeaaCKrre8qrskxFVS1lVKxkMavEmS8IeIB0LFgpVEQxXEwmTFI6QkoqQlIj4R&#10;LisRJiceChEP1lR4BxX3k3vhBhX2VBJyhzx1kH9ir/DCSUXaT1nGT0U2UEXWX1kmQEnaFyrpqyDh&#10;JfHcWfyZg+gTB+FHNi/uWz+7++bJnTeP7pje/dbgp+8N7v5gdP+O8cO7rx/de/3kgfmTB2by0p4Q&#10;GRCvv2y95MTdIJIeUElvqLQP2MqJeckIu0u+dJd+6Skt7CUn4icvFqAgFiwvFgQRDZITDVYQfysv&#10;8VZeMkhWyk9a2otfC1PaU0rKW07aX0k+SF7cWRPifMC92aTxzjZ4bBbtA4woZODy0sDnRyVXHc+y&#10;V4EN+j6VXpmDZR9pPYiNRfYpincBox4tYHcRuBMS+QKP3MavcJDz1MUp7OI0Cr2MYRFp22zWJo1A&#10;XZ4cay4teucRbKLkririqyUe+QoSpCYWpCgaqiwaoymTbqyU+0o1Ww+SpiaZoyHNN2dKYmWqErVa&#10;cnVaMtUq4kXQl8WfIoDz1CSylUWzlERyVMSKtGTK9RXASbDP/5M/xwSDr0nXlPaWf9mXEX2Gmb2h&#10;wbnLH+mLA2v4qW3m0g57ZYu5tM2C7bDhO0zYOmVhnTTHI80xibPrtMVTLuqQNL3cll/iYxqtIxGn&#10;+iJDUyRXXShfQ7hQQ6RIQ/JTELBsubZMraZ0g4ZkvTpfANeogbsrP1i2RF2kWFMqVVEkW0ehyFwv&#10;WlXBX16yJzIcoBA2EXOU5TH8wggZPkHBzpAw01TSwiobebDHPD/hANfb/FplF1s3e+zrbQawwwA2&#10;6dMNpclWr4KhEmESLwKf3PH+8UvPH39n88f/bfP9v9j8+BuL7/7N4qt/dfjhy5BnDxLlRN9JPnwn&#10;cy9K7nG84ot0TYl8Q0iZmXq1lU6tjX6ri2mbs2n1G70yE83KN/oVprqFBiqZmtJZ2lK5erIlRtCK&#10;1yoVrxT5/lKbL1aLtST4SZ7VhAuUXxQrvyxXF63UkczTEC3Qk+FXHTaSK9aVKtKRLDGClJkrp+rK&#10;pJooA9hZfjFdDmmbDL89WB+ozI/RVsjUkMvRkc/VhWRrSKcoisRKP4kQu1ukLVukI12szadEW/IT&#10;4iCfw38/R/QKavqW6ckIEjsLLO/nWZ9HwH6FgVy5viw48sslgOPgYKWhfJURpMJEPkdfPNtALFdf&#10;vFBPqlRbpkJbvlJLoVJHseG1foa6QpKGQp2fM6Gn/pKOPOPgOKR5LhvB5SB5q0geC7ZBX9mhL5+x&#10;UQAHAxwwd+cHxrJjyl3fZL5WT9GDxKmIR8g+zdKRLTNVKTRUzNGVydODpKuKZqhK1L3RrDPVrDJW&#10;rjZSrTZWLtWGZCuKZCqI5KtKZMg9BVejSFs+VuZZuOzL7Nda1Z52VT5Oc+XZAI8MHDAADgrYwiLb&#10;ct6ZyoXrvSyzlM7Q+qHFQ2TvvQdADNmb0qW+f7Yx94w18RV76g/cmd9tzf/xeOWHG8xjgCDKD58l&#10;PgXIT/jqlP4CoD0H+9eEhxfYe1f4B3+L+xe4Hy7x31/if7wi/HBFuHNN/PGa+BPY8rMuk8EOvw+2&#10;N6Q7t+R74CA/bph4/xZ39xr30zXmziXmxyv0j1fYOzfYn8CRX7U32HsAXQSg8yv78ov+gitGeshP&#10;PU24CxDug3P5OasJT28xL85hjy9gzwCcKECWvKWI31JFfhbAtMcA7SFAuw9Q7gn0M38J+Acny9+d&#10;Lf94i3t+RRQ5RGsCrMzcEHPhb0S05YJ01DJl5JIkIfES0EgpyFtZ+VAFfsqEUHXRUFXxYAXpEDnZ&#10;/z5BsnL+svK+fw0EGvAZBcVAEKhSEIicfIC0jK+4hKeQsMvzF85PnzkKigcLC3uJiHiLiflLSARK&#10;g+sg91Zenq+ElTSjxCABLyWDxOViZeQzJaQyJCWzoHLZ8pJRavKBrzTdtORVXqmK1Oe6b+DLt3Gh&#10;BxjFY8xPx+hvTpF/PEf9/gb7J4Bwh+/yMc/49hcl8kkDP75B37nCfHWF+eYfFMA/AbQ754jvABTk&#10;eMrwY5J05uu7acZCRdbQYivZnNcvUnW/T9X6utDofpON5ICH9kiQcX+I9kT0K1iwGSr09XKCYe87&#10;SI2/TE+07F6/3v6Y9jrRpf693+81Tb9zqvraufr3NtX/26D8T5Ydd537f7Rv//pNzddvSr+zLv7B&#10;Lu9H2/TQD4wpAEhaXP2Tuc/vjByFvCO+0zZ7LKNo4+j+fnxx4wrA7QPoU8Aht1vKO/+5Z/Ejj6q7&#10;7rV33Zt/8uz40a3zO6eOH22bH5pV3FFPfKodfw/i91LFL6ZwsmliwzVl4E/Kwd8apz1wbXjo1/uV&#10;a9u/Wlf/m13dtx7d3zj2fW3d9Ufzuj+ZFf9gkfXcMQPimaHpl4o/BLAbt4MTNBPjUGVJF7nHdqaQ&#10;aJXnAcpSEVDpCAWpd38mHCr5FkRFmh8HrCIVqikTriYZChXxVRLxA6+w+tYJnSvrLYvsugXKAG27&#10;fBFRiUS10Cg1OFQVHlmD5zvgBjymhUBoJ1I6yZSWvwz8/X+l+Rcxwb+k6VMEJIjACjd8KoZai0G2&#10;MkhF8IUqNKyTQemmUgYZrHH2+giJUzOw7BiQ/UjktZpWyI8/vv7hm9cv7js/uGP31TevIS9f51lY&#10;Y8KsN0Ogp+FSN2k659nGR7kWm0k6+3FK16kqQJrqcawyP+Yj1WQzWZMVp0qI1WaWeNzM1wB7aOCQ&#10;dcgh3Zzunp/snhxuHe1x+NmYdwi3uzh+MZFNLHDMAtYx6yPltBwbdoLWRor+UarmafgLIFF2LUZ5&#10;tertFW8VWGMeNodsxSvsJyicJCgfRkE3g+XXg5U2ow24yZb4NDuAPQLwJvi1k84o5/uULQ72cJMB&#10;XOxcbVGutwjXW5TLTfLlJuVsgwpyuk45X6fc8qMqqTc8PLBO4Fe1YMMAWC8jw5UVobMdq3GaqLb9&#10;VmwzRGLrnToj0KhZTTZdRLZS26nS0K9Ex7PW2DdHySxVVi9cSNXvgazD7x87/e6x1T9/731H+NV/&#10;fB+irM7+OHLGwgPnWyfblF0eBrjaBHapuO7mTHXTMlXrGk37Sg27chWrEmXLSjWbai2HHGkjsJ8i&#10;rBX0g1SqiHapilWpkkWRglm5wptyiHmZvJkAgfetUbYGBwX9aiUrAWCfb4jlzZPEdRyeSKv/8Ej+&#10;D9/rffsoRlSzQ9+9S8u1Qd0+X9P69VePI7VMSx39q2x8q8zc09TMImQ1AyVUDX73k4+Euubv7ir8&#10;y3cRulbqXz1Q/fpemJ5pgKaum4Iic/A9cHQAMMnj9RWshcmVjtYHX3wRpmXk9FJO4ov/k6Ztafjb&#10;n6zvCCcZWieaWx/C4cDZ0eUqBdjmFQaE2EO0LBRMpO4rygq/uvuN0sPvoCoiOsbiinkuzks5kfOJ&#10;zsgky+PmYHKGyYi/arm5WpWtuf333zncuRssCc239kh38JtoHUAiyR8RuA4kuhmPbyLh6wiYKhS8&#10;ErFSg4DVo5GCfV6wn4OtoA8iOAQEc8GD5VMJXjgI2Gnki0ZCIxbbilrpQcwukxY2dolXJ5SjTdjm&#10;6uL+JnZvm0RbJ0+tklvwqBr0SgeT1L3OaGTgK8noahouZW4stL/drjTHIDnKODHKqTA7prMlZ2Ko&#10;Ar1QiV9soMCb6ag2GqqdjGjDLbai5zvg0wP45VkWDrNFJ++ukrdYOC4FzqKMU6jdaGwzHNGOxbST&#10;sA3YlSrEdPXK6DADDlsncA9ZZyc8YI8NcMkAAw8wscds+PEG5myPfHpA29gkEujwacRk3/zHUQJ8&#10;mIRtWl6sXJhvJRKbyZQaLLGZQuWnFvikJ39FPQYmQJBXuYtO7F+l9a8xh/Y2WlepxYjFxJH37zpa&#10;3jbVRjbXx7TWV89PtcDn+0nosVXqxDrjI486wMR3U8CzylwzcaWdjulcJbVzSOD2qSChSrDwCjyy&#10;EgOrQvKNXTcW+YGEHacSpmlYwg4TvU6ZZ2E/kuH9uJVOzEobFt7CPwHi+Gb0Uxp8cJ35/1jH8R0w&#10;uPE/I7DXjZ/oYlOqMStpE0MxA51p08Pl2OUqArwMNtMMnx4lLZN2KUfAzhWwvXVEWcCPt453hpdk&#10;eRdku5UWBbQ2xA735C6M1JPmJ1Zh7HX49Sn17IS6uUfknbCxW6QPxMVu7MIAg9BHJ3RRCeCX0kHA&#10;dRLxPURcDxkPTrYQ0eAGBLcbCLg+4NZrp+Dq0CsVK3OVsHlw1mc33E5C8wsJk/jlhMF+GwnfQgYh&#10;gLQSceAr2/CILhKih7DST1ya4RGp/KK5ZC5jEQ770D/SVtpend5UmT/YUw9bHOKyQYY5THD7T7Ip&#10;Mwz8PB27TEFt7q2fHG7cnKxf7zOP17Dg0806F8vdYszhMR/xhCES/QOD/YFK78OjB7GIESqun8YY&#10;oNOnGGQMl7C2xQ//PTqk7R8x6Zt0GJsyQiL0kUnvGbR+FrWTAl5ElsG9sQO/MMtE0LbI2+Aut00i&#10;sFFzNFjZzEDyx+7g3uagnqakka7KheH3qKlJ/DSet0Jbg3M30DvruCMu8QLcb9dZwBbveo1zxGVz&#10;OQw8C3zowg3RUZ10ZCsdNbjBbKPiwf2kHDYP7o2tJFQbGd0KHqRUdDcF3UUGNx0CPGA7CDCQdhys&#10;g4hqx6MF9X3BThcJ10sl9tPJQ2x6CwaRPzYc39ka296cPtBbPjfVgkJ+ZHOHGdz3dE4HmdZAJFUT&#10;ceUETBm45RmULhq5n0IGt9IkEje7iJ6fRa5MLPWV1zYmpWd6B8RYOsSY2qVZOhfb+9Q4BtRYejdZ&#10;+raZejfoOlVC31TJmbWo2vTou7Zo2bbq2ncZubw39/1gGzxkG9pjEdhm6hdyDxryUOXdc50EKbM8&#10;Nec6s7Ae56QR7+yloEJSbO12Xt9h2chB8dBGbu96Vhcvq2u/aBDsU2Jru8xC00SMcmUtWg396vU8&#10;Ggxd+SrUwKlZ36ldz7nLwLXfwP29ocd7Pbc+HZceXZdeA7cBU59hy8CPtiHD9uEdr0OL1FwiRHW8&#10;nsh6icmHa+inWzkVuwZmWfq0+aXW20cW6jh9cAzhJBccZObtJkQdxnozfE3GTWQnbNVXs4Iuu0qB&#10;yV6AiD3sGuJUv0eldU3EdNd5N7pCItQeuqtD45Rsq8U86n5yzvjaKf0nr/rH3i1KIS1eec1DK30b&#10;W9MLH0qDrcwNxCw1X/qqSoSZaGTaaBT6vAnranRYpXiyEb7ED6HT+bHFNq+YjcErmcb1NuL5qpAa&#10;jeBa1XeliqZVmkZV2haV2jZVOrYC6VujZy+gVt+hzsARHCnTsARntbx2bzPzbDJ2iH0mGfpQyOeB&#10;tNdLFU8p/QBN0xw3t+40X87HqEt0wA321TlC+gorfIZ+eoh6ck1TPcZbXtHfAtwMgFdxyWo5pQ+d&#10;s5ev1qhnPMYJb/UEbMH+Ou5sA36+sQRytYG6WMOcrqL3GYgdCmyHgjii4q9oNGDzEEDSDnpnOaV9&#10;tOQmclQ1N67lIKPvIOv9dmr3TlrvftbQevYAI7efUz+2N7wEkGkAkwCgR7e7sqk5bowk050Uk6NU&#10;Y6DYEShw2Il9RQpQXnCQbFb/ugb6hw9vXmylW+9kWu9nWh1kmO+nGR+k6p+mG51nGl1k6J8m6x7H&#10;6u1HG23HmDIizKZ99ZqcVNMtZBtiHVf68neII8A2ElhHbC71wdqyCMPZe6iKC3Lp3nLU1pT7xaIL&#10;sOwCzNqRs8SWQx8RIuW20o3WkwzWE/QOMowOM432kvX2U/RBdpN0N2I1uJEqq++UQLbitcCRg1QD&#10;kO0EbXCEHCCN8RRhhamshqutR2vvfKr7u5dkBN4HciM0TjPNdxMNeZGanHfqGzE6AivMi9FlR+jv&#10;pVrvplix3hkw3urtJL/ZT7fgxeqhfSSWXJ9OWv0w+uarWfs7hEDR7WSt60KzowStzXDltQhdVozp&#10;TKBhs6tuS7T7aGvJ1PT74aXRj8SVQcJKH3x+goAahS311xaTkvyOMkKouUmo3DJCwYcPkf1x5iVm&#10;+pnKPpUib6uNKyaSFreLp3c8c8clvYseOMUrxWRHjUxXYejly5QGxFrFzKpb3oiEc6Gsf/MLr1rJ&#10;8HahgIofbCM1kkoSxhbz5uZrkAuN6NkW7BL/R114OHidagQvWyRyGRKbv4zOWyEUIqmJ40jXuvdv&#10;CpqsS+sLUPMl2KlC5FT24lTa9Ezy6HJkPzKwGakc0iLhVvnSKV/pXY1b44eUxeVc/Hw+ZqoWtdgA&#10;W6lfWaldRlQvoDPfzzmn1qs4xMqZRIio+z+Xdnsu6vLipZPYSxdlmQAD9Wh1aPBn1/tZ9yrK+asr&#10;hf4SDeUwEHWVMBlJTzk5X0XFECWlUEEqLIEAVlZ6pwAJ0dWNU1MLVVULVlH109ELSUvr+PgROzGO&#10;mhxDDQ8utbd8LC9pz06rSk0oCfaO83eP8nZ66+kQGuASEeGXlPwuNzu+9AtRg3Qh3ZSXmomimgly&#10;WinqGikGivHmUhGZ5lWtds0Tzu1ztrUL5mUrZgUI84Il0+wFs9w5i7x5y/wFqwJB8mcBf1cAO1Sg&#10;7Ss+OeBfYF+Bd64huFThXcoxToUoh1y0Yw7BPZ/on7Se/faoOhJoKruqal1PacP51S07V644lS85&#10;5q04Z644pyGcMxFOBeDCUfZNcMf6RdeCBfesRde8RZfCFadSmGM5zPHT+zoW89WvUwEIzKkQ5lTM&#10;n+tUirD/OdvzLwUwCNK2GBwEOwKThHeuBOciwIX4lo/bZ804lCD9e8Zce1LVcqwlIrQVoyFGSd8q&#10;u3+n7/o6Pq96dBZFou4wGFds2iUdeclcvGCBzJ+xZwX295gzfcqbPVubO+MtnK8tXnCXzjmLp+zF&#10;E9biAW3mb3LMnBfYX37UL2f5grvCr/nKgx/xTerKPnN+hzqxRRzaJr7fpw6esD4C+ytbtGEGfnCD&#10;M7+/T+Rt4MF7zWUS+V3hoIJd1l2NQCnzWKh5jIiso7KovY9aZJN9Q69t65BTX7fbhxyHTg+TCk29&#10;bBm9DBH1RIhRloRmzBNZN43XYVllfYsoOpPF5a3SN9m4HSbsgDF/Qps+o45fUMbPqGOHrD/b3/9S&#10;AH9ywHCQX0rfXyJ4za9ZXTxgLRyyf0YQ+/tfcMaZA45Qh+SBdWT7OXsU2Fk84k6t08bXVpe4a6TT&#10;63Pa5mF+47CJZ7qyTRLEKl3KKEHfMtvGo8r1XY/1u15V95qXb3Kevs4Qtch6pPZW3igqPr2bQT0D&#10;LoFT7s4WgXjKJh1Q5w/p00fMqQPm1B5jbIsyvEYY4GD71omD67j3XHT/KryPvtBNm+mkTLQRx1vQ&#10;k00LQ5UjbTk9NUnt5bGtpdHNxZFNRRFjnfnzgxXYmVYWanCbOnW2BuOn2LqgAwAPuGbfXlCvT8DH&#10;G9zVEeJ8f/lka/5gbeZofeFiDwucMK6PWcdb1B0ueYtDZjBwt8D55t5GVnHeG2fHhLw8HJd7AgCM&#10;rQ3OFmdrh3m0S7ncxQN7GH5u6j3EPmMW/FLAbXvMhZ+uIS82MVfbuOsdvMAEgyMnPAQI2OFb4S3U&#10;MW/lYgt5s4e93cdd7aD5lndtBUQQASwQwAJO12EHW4vbhzOH50t7m0s80sIRi3W+fb6ywkkvH5Wy&#10;jnv4OvqOYewj/WRRtVQVaLqLdnWuZeusVyvWrQLnVkFyLae4VdBcyxluFSA0lzKacznZpZIEHoxu&#10;1Rj3WrRHHdjiXP9C936Wvp8RRAb/HBzMz//8t1NA/1r9CnAvI7oXgZA8Skke5WTPCrJnGV8GexfT&#10;fEuoPoVk71ySZx7Zq4jiVU7zrmF5N+36dh341RwERO76Wax5i/O87m14P9rxkVt3MVpz8ll1SmW7&#10;VDDca8ge1VivYrRXwd8TwNQ/l/79JTS/OoJbKc2riuFbR/epJXtXMQIrN2KrjzIrz4qKT0qTL2ti&#10;blsjL5sC9qudjupcr7stgXEIMPISGFAFhi2BDx4XQ85XE28AuB6AeH6L/uYG+Ttg5XtgVg4YNrls&#10;872ojNuJjtsJidsNCd8P9tvysuE4avMcobseCjvuEtseIpuewhteL9c8hbheQhwvUaanKtbeDmMf&#10;iHMMJThFklwTqe7pVM9cmlcB3aeU5VfFDanfimjdi+88Tuk7y3h/kTl0lT12mTlxmjp2mPBxP3p4&#10;+93ARkjvRnAPuE3Ab5nKL6+eibeNQ1uEI8wCYa890aYeK/o2c5oWUxqmH1R0OuRlm+Vetqg8atH6&#10;vsfs23Gve8uRL7Cp4pR8OXa5Cq9OY7tNd7dT96TL4LRD/7hJ96BRc6dFY7MTSm9/yR4S2pmROl9U&#10;v5mxAj4EAB2pQHPhVVESUJYCcpoVvR4RxPDzZ/nF8AJyV70quD4tTM82kmszzb91LaqbF9NGCi+s&#10;UDXMlYemiokniwtnyormQsVyoC/T5Pn2N0PhUabSE4EAzlR8nq7wNA3yLFPuBYhAAH92wCAC4ysY&#10;FMD3xHz7+3P+51+G/P7SAX8GnASXU6IonyIqwhfAP30bLifqI/uiPsztHDd1gJvYIUxsEifWieNr&#10;hDEefhSEg//IIo+xaeMcxuQai88mY3KLOr5L+ghwlnYWOt8n+CRoS8YrvCzQkCrVkCnXlC1UFRMY&#10;318hWIe/FsDFn4prlqpIVugp5GjKREFfvlMXTzTTaE0K5C0PAWec0zUsBTnGIM6tsREs8vwue2GP&#10;MQue1U+48CM2cocG36ag9ugEBgKxisFvkFkHrO1DztE+63iTss8i7JeUfvDwy5NTcRWWtlLS8tEz&#10;iVLUCHwh5igp4yUl7Scr6S8nEQwR56tfqChIOEQsQg5EPFxOPIwPfy4/8FddLhQq6gF55qws5KIm&#10;7Kby3EH9mZ2GsIuyhLeilJ+SVKCStL+iZABU0hci5isv5qUg7qcg4SMv6iMn6ikj5Cn10lXyuZv4&#10;C0eRp9Yvn1k8f2L+9JHp4wcmD+4a3btjcPdH/Tvf64Ltw3vGzx6biby0lhRzkJVykZdxU5b3EqAo&#10;46Ug5SEv4SYj6iIt4gouSuKFC98EC3vKivpAJPwV+O8eDBHjr7a8ZIi8dKCcnL+cfIA8JBiiEKoo&#10;/1ZZPgwi6aUgYQebpu9y9g54nI2NDczOrUV0xYtX4XfUQ4XNcp4aZ9/RThKyyL2jHS5mnWgYVOKS&#10;3BKWN5RavVjZTe8a3Z7HAkgqQOQA5DUAx7yG4bZnlsiTMzAihsClkI7Y5GMqcnW6f6YqozbMKcvO&#10;MNPaKMPCKOWVTrQWNFRBIlROJFZJKl1DPl1FqlhHocpAuUITUiAvnCv9tFRRtE5bvloPWqYHKdWV&#10;F1CoKZ2lJJIq//yvBTBIhoZ0tIZskql2b2LY1twAsI6/5WD26eDNAGxvFbZBX+CR5jiEGS5xdpOy&#10;sM+AnXDQxxzsLm35iocBeCh4a36cCSRA7mGBKTRLWyxfU6RAU6RQQ4SfhlqN/0ZFauI1WtKfI4B/&#10;FsDqIiXqwkWa4mnQ5xmqEvkGygmqsmHy4lWOtqja0n38Igc7Q0VO0LDTbOoKkwHD4mYXlocZbBSR&#10;tIjH8QcP1gkXO7SzNcIhAwlee6lD7XUBboWWhrWWr+pN9ct0FQs0ZWOkn4RI3PN8+Z3jgz/a/fA7&#10;q6/+3fK3/2L+m/9l9+O/2d77F8cHv3V7+qWP8LdBkj+9lX0cBXmWpiVV9Fql2loPpMZar87WoMJc&#10;J18fWm6sUqoHydeQytGQLNCRLTWEVLxSrDRRytOSLNSWAMlXF81R5icM4J8xVIWzVITTVYUzVUWy&#10;1cXA1xToSubqSWfpyaTqy+fb6QGE+UvS0g2bsE1EXG1ze4syYzUhAgGcp6eQpy2XriKeKP8iVvrR&#10;fyGAPwf1CiyvQPT+owL4VyIZnAtSbCCToy8Okq8nXqwrVa4tU6ktW6MpX6MFrdRWLtRUTNdQSNZT&#10;KnQ1HylM3FgZBo6ZXNoSbxW5vYnb3yLsreP2uaj9VeQRG76Nm76kLQNcLEBbOZwfILWWTufGDScE&#10;ZZuqZZsoh0Nf+Ij9FK0snKIjk6EnX/5GK1bhZZTM0xi55+kqErlacvla8qUGyjVmmllq4uGi96Ll&#10;nxeZaqcZqbtKPPeCymS52ABsErBGBnj8+zFgFz2S6fNO71m1u0qdrXi3mzguxwBYCgF4EQDZ5nBF&#10;fg/24hDzZA91Zxv2zfr8l2uTv+d+/D3nwx9Wh353Crt7DL9zirx7gXnATxBNfg7QhACGyC3xqQCA&#10;9IwPOA7Cz7H89FOI7SOA/PCGeP+acA/kCn+Xn3iZ/PCW9AAEHP/MLeHeDf6T/f0z4OTfBXefr36p&#10;IgDlJUAG3/cxv/ov4a4givcac4dviAlPb7FPzmGPLhFP+aHAFPE/C+AXfxbA9/mQ716gv7tE/fBJ&#10;bwsBuBe3qOe3eKlTotIx2W2wzM3DwETxuT1EKEJZIU1aLk5SIUICGi4lHyMrG6cgGa8kHqEuHqAq&#10;4acgza8N/N8m6GcB/FetjKwf2PJPpwr+CtBgReVgJeUwfqZopVBwUh7Cz50rqAosJw9OhsjIBINI&#10;S4dISQVLSgZJSASKiweJivuKyXhKyPtB1WK1dPNV1YplJLMlhdMg4omK4iGqEjbKovJKQn9yNflm&#10;uFF/j+y1R9C/JokCxB9v8F9don97hfzNFfw31/AvAfi3APrpZwF8i+YL4Gvs11eYr/5hAUz+9hL5&#10;NYCRP502GE+WyjW/l/nqZb6FfJ6ZRIbhs0TNb2OUf5+g9MdMzZ/KDMWqLWRGYowXU6wI0Y6UWEdc&#10;luVYomZXlOJYlsL5mMHZnO4WeGfc6/8HHbuvneu/dK75F9vKO0Gjv3fu/Y1F05fWzd/bNf9gXfOj&#10;Vfldu9J/04uUflufiz5HAEALEzBOrBOzi9TziY3PLejs70dQ2djtUyYAlMPXpAILv7JN/Z1dzjee&#10;dfeCOx8E9/zg1faNU/039rU/2Vc/tip5aJj28lWKqEnCm5C6nsWT5oltccNoYSN+CZ7/UIr+N+WE&#10;b16XP3bpvuvQ9jvjip+sWu5Ztd63aX5oW/fYpuyxVdYT87gXpiHx9aO8a4DMAdrbYBqyLlZqkeqP&#10;3QwlwjWk3ynKRIBApd+B8LNrfEJZJlxJKuSzAFYU9lcR9lOVCxKFeOS0LL9H7vag1msWSJVLmJ5V&#10;Tv7CTBUe+bMA5tfpxLTiCZ0ESheR2kbgZ3L+az4b318hkFt/zd8TwHVEdPb8ZPHyXBORX3+0i0Aa&#10;orD6UNQRJDcksU5EztbQJFZGxhcqF6IJjZGVCBUS8dGBuhZYO0x7Gi6a3lkx+i3O6QHeW3g1VpsV&#10;o7oVBTmMkT2KlN6JgKzF6m2kvuFlmCCj1Mm5tsBCFbAL4yd5PuIAN8cbPMbmBmd/f/38eIOfkPmM&#10;DZxSgWMSXwDvUwDmErc/n5JmxopR2UjSOkpSOwt7BiRI8aKh7MqQSy7zdo1x0BS8EQ/ZTVQ4SuQL&#10;4O0g2c0ghd0ora2k17QUC2CqEGANAacoYA91tIY63iKf73PPt5n86pibJLC92iRfbVAuNsgXG9Tz&#10;dcrZGvlmh3m7Tb9aJ9+uk4FtKsAjAIRxRp4fI9JwI0brOFljN0JyL1LuME6HF2760VQ7T0qhUOlN&#10;BsQ6ScqsQM0hT9EsX9Ws5rVHqb5jjpJpgbJ5jJByhKiS0e++95GHvs/NnmqvQc8MohYGaegJYJ95&#10;u0Gk9HcUGdjWaDtWadqXqlgVKJjlQ0yLlSwq1G0rNewa9F2zpI3e3gNvyHXAwUKoeSHEtFzhTYXC&#10;m0qohSD8txxiXipnyo/0/TT+WQAL7C9IuZxZopi2QABDvvzhswBuUbEftXkbIaL++IsvAhR0HJ7L&#10;avzvr7K0LLO1rcot3RtdQ94p6BVYenlJquv+6Ym7jNYPX3xhISQToGH43RdfOEjLhhsZfMzLATh0&#10;YJu7hlwCDvdJve+jDc1tH4kr/o/f5Rjaa/6frzX/5RsfGRWDB0/W52b6y/Lf1xUB25z2hMRkW49Y&#10;+xBdaRNdRReIhA1E1EJTyuynf/pjV1Kym9iDPGPJhTjzWvMH7CJrdOqbhUTvlfTYHB31JEXlJBXd&#10;dCPrSCO7vpLGqfGl3onFhrnlWjiiHo+pJWFrCSh+AkbkPyaAuwgrnfjlVgKykYCtwxPqcPxEst2I&#10;+XnSIncHf3FCPt5E7K0unmxiT3bI3A3KNIvQgl2uhs01kZAtdHwVAV6EWS4lIDq3Vjs32e0cSi0B&#10;kTszEtXe4FWcZZsW61meHVhfHNfXkDfZX7sy1o6e7cXO9WFmFlfx6E0q/YizfrGxc7G1fsRlb9II&#10;HDKMtzpMonSi0e1YTBsR00CA1+GWmgjLjcipAfw8jIFicEm7PMo5hwKwyQCHdL5FOdql7G2TeBt4&#10;8ip6hbw8iprtg00N4uEDJEz98kLF/GwLgdBMJNeg8c1kSiPh5zq1v0IQuvq5307BddGJXUxyBRbe&#10;QCd2r7EGt3l9PFYDHl0wM5Y62OtVlBdSW5bY3V44OVwDn2/CwlrwiGYCrJmMaCTCanErNXh4HQXd&#10;yqL0bHIG9jaaGWR+WmwssgmL6CJiB8j4DyTsEAE1hF34gFscwi8NkeCDZMwQDT/AIA0wqa2En3Pa&#10;/1kAY+px4Ff5dwWwIAI4dXwwdrArfWakEg8D370KvVgHm+xCTEyQ5gg81NYR5eCUsXFIo29TBlFz&#10;DQtTRTOTuTOTmdMjSaPdSR/bCz82YYiTh9vokyPy3jFt73aLfrI6yUQNkOHNqMUm9HIDGgaufzse&#10;20UivKeSBhgUQSbqDiq+9c8FgMGtB/JfCOAuIrKLyO+0k/BtfPgCuINC5Ge3xiO7CPAe3HI/fmGS&#10;hSXt0k5PWOf7lL1dMo2DHUVMV37ozerryvowmD48lDczWY+C99FIY2z6JJsyScVNEeA4JnmVxzjY&#10;Y58e0E828Ttc5BoHw+YRYVTCBJE4SKIM0pgDNGo/ETtCxU1y6J8FMJqD522S/msB3IhbrsEsdBJX&#10;5tgYcBvuHtB39sjMNRySjX5PWKzHLObDZjLnx7KmB7M+dKS3lafUZrWMt06hPq5uE25ut4HbPeCI&#10;d8bC72BhF1zq2QbzZJezdcCl77Phm5RRDrqfAe8kIRpRC1VLkzUr0214WD8DP8gmDbCIPWQ0SDcJ&#10;BW49fj1mAoIfk40HX4/uIGAEDhhsBdmeeyiEITa9l0oEj+XqpbmiydGsD++TezsTO9pzu4fKBqca&#10;55GdOGonndnOYNbSSJUUfAFyqRyHaKbgexnUD0zGRwptBIcfRSBwJPLy/Fx/Z2d1fmFuVFySZ0C0&#10;lWOUoWWigXWRqWuLbWCfXUiPuV+rnkuDqm29kkWvnnOnrl2rhk2Llm2Hvku3qVe3hX+XVeBsUGa7&#10;7dsUqIXnA6jD9zKeT1SjoRZ5um71r/w6TUMGbKJGHOPHXZPnfLJQb0vJcXVLAXkrQQWL/rntJkHp&#10;4iYFEOsmA99qbdeG1x71Jq6Nxi7NBs58Aazr3Kfj8l7XdcTAc0jX7b2Wc6+WU6+2c6+BW6+xR6eJ&#10;X4NZaJlZSKax2zut1+6K6g6KSq4a2r76r+sjsobSqjsC0ivN/Ce84zczqg7Ti7ZiYhj+1kR3/XkL&#10;hRVn3Y2swIv2XGCqHaAjgeXlo/dThNyeycjWGtcqF/l3yk88VFQTJc1LXjhXfe+c+SenrO88G35w&#10;rhdyqzaNKc2oz4ZjO+dHajJCQ4LeJDjoZmpD4nQUEjSE3tlpubRV226zA/bo/pzFd4vlKUW2FqMJ&#10;ttNJxl1e8pVGSvV6QU1aUVXqNjXar6u0rH4pgD874HpDJxBwsETtTYWWddMr1zYzz+ZXju1GlrU6&#10;JnlaxokaxkFKhh5QrSBdvWR7feZQ/Bki5BprdoaWvSFLXZDF9rHiJyTDE7LfJTMNWKsAeC3n7L5j&#10;5vgpB365TuWrXx7rkwAmfxLAiPONpYv1pdt1FLCOv94gXm6QwHuGcx71msMGWNwbGOl8BHbQNLFT&#10;OrSW3sGKrWdFNawltO1m9m2mdu+m9O2kv+dl9rOK32/0zl7ACQCdCtBRwPLgQVMqK92Jk2CymWK0&#10;n264n2h0kWV1lW1/VeC0n2YzYSNSLvvv5fK/HbMRhnlDuHFGZ3k210U25zmv9xN1NqNVgDyT22yT&#10;y7TXe3GvmG+N4H767900q53UK4NMx+sTeZj3p2tLt5uIa87S+kLPcnv2LrYL2PwI7H68JlfszIVt&#10;jztuDRhwm6CYjBdLYY8osWqnhc7HuU57qZYH6a+3k3U34zR3k3SP0o1OMl8dpBpsxWtxI1VYb6Hb&#10;CdoCAQzO2k/RB1/GiVBmhirivKTw3tJkf3lWmMp6tPZektFR2uuTDDNB5mdwhBepyY3QANuNGJ3N&#10;BMPVSANKmA4pWAdceV602Xqc+Ub8660k48Ns4+00dXaULDFIGOn1ZMXt0bLLU7jzy6Nko4sc67NC&#10;N0qybZubZp6dRlvWW+zC8MT00IfF8XHs8hgONgJfmMejplfmh2uLSbE+x2mhrNw0cnE9s3xyKmEs&#10;26He2apc2Cr9aUCJad1sNuqsbP7YNW9C1LPovnO8XmZR3Ph4DYZaDafXLXMz+0nmsd0vrXMf2RV/&#10;aZpxz71MIqJJKanZqWHs3eCie1XT25a6gomBThISPFOBl4bypfly2FIdDt9GZ1dhyaVIcjmOWYSg&#10;Rg7NWRc1a8SnB/a0ps4Nl+CWSzGwAhg8axYRNbDsUz8n51P+1CbrB5O45y7pxjmN4SMz2Xh4BRVV&#10;jpgDL6/VsKUqGKwKjs2bRAZVvX8dUapglyj9KkpSM0xaNUwaEiwp4Ssr7qcsG6yu9FageNUUQwSJ&#10;oAXBvoJE0CDgIDhLIIA1Vd6qq4QpK4dAIIHS0j6CmkcKkLeqKtFQhTBZ8HZPI1JRMQCq6KcA9VTX&#10;9E9MbM7Pby8v62isG2htGgZpqh9sqh1orHk/PYKcGkZMDsFA5oaRS2NYxDQJPUf9AvoqRUIz5qlS&#10;6DOlcAnNOEXtZHXFGF2xUG+FhAKjkmGH1mXndoR9Hc6hhuhUSXCuXLIqXLQqWrIuBlm2KRGwYlsK&#10;ArMrg9uXIx0rP/NJAJf+TYgetSSvGrI3P+wP41KMdMpDOeej3dPoUXFbuZnnpc0H2V20sDa4cw3M&#10;qR7j1rTiWAJ3zEc4ZyGdM1HOuSinIqwjP9H0inPhkkvekkvBijNIocD1gu0n+8sXwDDnX+BUiHTk&#10;i95fpXoGQdgUIW2LBcHBgkG8cyXKrXLOs2rMs2LUs37As6XAtNRNLkpfOkxDM0ZIPeCBppthSGrL&#10;Emb9/Hxvf3OPjr1koi6Zi5fM2QvW7Cf7y1e/R5+42Fw8W1885s4dsWeOmbMnrLlz9tIFdwXkjPc3&#10;OOEs/RJ+zVd+hCvf/v5SAG8RB/doH47ZY+BbHKwvc1kLFPryxgFv82x/YG7OO6FI3DTpG8Wo+yrh&#10;Km/StAyjFMVsHCBuZXY5A25V415tQ17dlfatwa9rXukVS2rmPVRJltZPkdR4JwTxUNTzS8ppxVPX&#10;9w+O6BT0OguxzVwC3/eIMXNKnzqnT1/Qp88Y0+DHOeD8mdW5TyyA7LHm+fxFnmfYfyGABZ/r14Cf&#10;nfvzpjheXTxiL4AcsuZBBP1fccqaATZmTkk9B4Tea+70CW+eS5lYZcJ2D3i8/b2armFLzzgFowBp&#10;7TBh1bfCqrEyOqmWLg0JecikCoKxf8tzkxRRm2wJm4wn2sEvVT2NLSOqy9/vsA+B4+tjJuN0lQpc&#10;bQMbKGAbAewiwQdXkJtdxOXWCv/as7l8tr58wlk4Zs7vk6f28BM76NFN1Ah1oQsz1bgyUrX0oQL2&#10;sRoxVgsfrVkeruypju+vSxpqShtpzRxtz57qKVgYLFserV0cb1ycakYstNOw73c409eHCOASD9xS&#10;AIABAKvAOet0j3a0w7o82QNurwB+btSb6cXZqISY8PiorqE+Bpe1dbjF2WAfn26dHnMvDpkXe/iz&#10;Dfghe/KQMrJNGLrZwVzv4AUVf3/Jxado4LN11Gf4I58igC+2kNe7GEEZYEGw7/km4rP3BRGY4CPu&#10;0u76wvYhfPMYxd1As9nE3Z0jJve8uGFW1TLhmU64sFGSqG6ymFKMOjTey7CswLl/wPcDzKOR6FJG&#10;cikju5bTXCsE0N0qwZbiWkV24yd25tcA9qjBetSBoBx/PnLBw1OggQXSl697Peo+29+ffbB71Scq&#10;/ttUYV2qca41ONdavBsfgnsd+O7gyYrq00jxbiB71YN9ogfY1pM8G2keTZu+HbsBNYchKfshnttB&#10;uuu+sjwvCa47lONiwnbyYDnGMlxzKW6lRM8KnHcJ1qeE6F35Oe3zL/lcDPiX0P3riO5FNO8Sll8N&#10;07+G4ltJ9S9mv8tfj08H6gtuG+Ju24KAXh+gz/W83fq01fKi2wgYVwY+SN8O6gIjtjfDHscDDnvv&#10;jXY+KBzPPj+a//Zk7vcXM9/eTooCw1q33dZAQ+BVRuRR+NtNH5cNzzcbLrrrjpAtR7FDD9Ejj+dH&#10;ns8OvZ7seT/b9X6+5fNy00eU461GdXUluoQRXcIJTpF4pxicQzzGIQnjkIZ2yMA4ZmJdsoke+WTf&#10;QkZQ2WpYBe9d/WZ091Z0/27swEH8yGnixEXK9HXa9G36xFXS0GVC10Vcw2l06WFE9l5YwnZI1E5Q&#10;yKan16qDI83SlmxpizY1n9JVGdAU69N92K77hy7T3ww6/XYi4I8LUT8uJzxYjH84G/t0JlZqIQGC&#10;SpEnZSjSctTYxfq8WnNeuxmAdL/B21yTTW4IZtcwp/OPgWdtaWdVBUBzA1Bdc1WQt5OQyA6JYPrF&#10;rPpnrwVWrfo2cfw7mT5dNL+2jZje7dQeXEhuj7lbzDPhBDHhTFnJLAWpdDnhFJmnKbIPU+UepEMe&#10;pkMfZSg+zlR6kqn0NAP6LF3heRqEb38/O+DPGhikQJkfLpmnKCqQwQIBnCn/LFvhxa/sryDh8+eA&#10;YMEk2AEnwb/KEBfNkpZJl5P1f/rQ7fn9YBVpXGcVwEHv4ac2iVPrxMk14iSPMMEHP84ljDLxIwzi&#10;CIs8yqaMrVLHudRRLvnjOuHDLW8JYM1tTjR3hDm8k38aJ/usVEehWFPmHxfAL0shL0sURUvUpYu0&#10;5dM1pcOVhL3knnuqilVGeSHe19OWRuioSS4VxmUgGPjZVczHTfzoOn6Mgx7joqe3ychDFvmAxQKO&#10;Ly62T3mkzcVRTENZf3JEWZBnmrtjMkTJVVTG8amI5RNhKyFJJyk5T5lP/82XluLbX1nJwL8UwJ8J&#10;hYoFK4CI+4NAxX1UpXzlXzrKP7FTfmmvJeKs9dJe96WdrribspgXVMIfyk8fzW/59lfUV07EW1U2&#10;VFU2REUGJFhZOphviKWCoFJ+ijJe8jIuMpKOEqK2Ii8tXzw1e/rI5MnDV/d/0gd5cNcA5OE9w8+8&#10;fGwq9MRM5NkbCSFbGTFHiJSrkqy3KsRP7LntJ+wkXjpIi7hCJL2UZP1U5UNlRQJAZMR8ZSR9paS8&#10;wds+aZkAaekgZUi0gnQIRMJH5KlpcVb78cbZOp22s7vPugSSO9FPDSOfv05/alr4k2HBj4aF3xnk&#10;/Gicftck+cHr+McmsU8NY4UME6VMsuTfFNpGDbkmjQUVLCQ1YiuH2YOIAxQXYB8ANO4hk8XjUmk7&#10;dNIZk8jPX0dDASQ4obMd39qGqmuYLyp6Hx9d4+maZWKYoKGcoaWUCJVKkBXJUpKqNlBtMtGs0obm&#10;QUUK1aVyVcVzVMTy1SUFuaCzlUU/C+A8NQlwvODPFYJzNKSzDVTeKkokGql+zIzaWRi4pCwekee2&#10;yTM8wtQaZXaHvrzHhO0zYPu0lT3S8hZu/piGOKXCrhmIncUPfclBb9VFQiFPyi1U83Uli3TEi7TF&#10;CjRF+PZXlS+bc5XFqjRlajRkqtUlqzTEK9VFKzRESzWESjRFSrTFslWFMlVF8rTlMjTlElWk0nWU&#10;8m2NuQsD64TpNfI8BTNBxEwwGTA2F0thwInUZToLyWLCqYQZPHyEhhzdpS3eruGuyMuLFdkVLhYV&#10;Vsb97nZj3g4DLm86bA163M1qrHVzjBTT9RSydBVTlGXDnz92/f4Pdj/+m+VP/2J951+sfvy/lj/8&#10;85vv/rfZN//L9Kv/CeJw/999hX8Ik3mUoCKSpSeXo6+QpSXT+Ean1lgNPDYLteQKdSHFhgpFxlCQ&#10;bB3pPH2ZImNIiRGkxEC+VF+uzIBfG7jilXKRnnyuplS+thQ4Xmwon6UjHa8ukmIEqQ+wB4hLl8SV&#10;KyZfAJ9vsNuyUwQCOFcXkq8PzdeRz1STTFYQipd98vcE8Gf7KxC3ICV/dsCfXa9gEBwRWGFwEnwx&#10;OFKuLysQwOASPjvgX5KvKZarJwlSoAsuQeaXArhIWapKX6XytVaGnkKEqliyqVpXvB+8s+SQubTH&#10;gR/w0Hsc5DYLtsVc2mEt73Pg52sYYIsI7FCBDTzAhAOUZYCBADgYRk/NRE5U3CslZ8n7sYbQQgej&#10;OD2Ij8yTHHOtRB1IlIpEvJp0krpsvIpUjKJ4nIp4i7t5BPSFl+j9GF1olIFGgLZyfVTY3socsMcD&#10;KAiACQO20JsfSors5FP0H45FGnz0hRCSdc+6nABEELAaCKw7A2zdG6r0NV3oiv70kvLoDH//BHHv&#10;cPHu3vRP25Pfbc58sz7zJ97UlyAbs1/tLn1/hLh7hnl4gXt8iX9yTXzGd7E0YYApBrAlgFVxfpQw&#10;FRx8ekt6fE14eIm7f4G9d465y/esfwacdUN8dIV/cIm7d42990vv+7nG8M/G91fg7gNkIYD0EiA9&#10;BwiPAcJDAH/vFnfnFv/DDZYfOvxJAD8GcI8vEPf5xYBJogBZ9IYiekN9eUP9VACY9gCg3eXzSQDz&#10;E0fjwVUSBfDiAEr0HK14QrNbRUW5GEBUnumYKqfKPItRkE2AKERJQ4OloSHSsgly0qkKEimK4jEq&#10;En5KUl4K0kEQ6bD/JnKyIbJyfJX7162UtJ+0DHjhCJCHBCpAQxWVQpVV3qmohkOhwYqKQSBKSsEq&#10;4PO2eoSWZqyOdryGeoy6WvSnYktvZaSDJMT9RIV9hYTdwQuQkISrkLiPpFS4nHSivESiIrjLyLwT&#10;v29kq2sb5miYFiQ3XKe6hjA8ICnuoB5doH66QX5zg/rTLeYPAOY/AMzvAfTXAOrOpxTQQgBSWCCA&#10;bzH3bjDf8vlHBPAt5ieA8Edw+QAeejZjOJUmW2zzJOe1WO5rmRi1B3HqP8WrfxOv+lWyynd5uk/r&#10;3yh2uGqOJZrAs+1oCT6sJB9qnvNshsFwmvpKhSqwZHwLN9ih+ha2+nxt6PMnp5bfOtX8k33F//Ru&#10;/8Km+gvzsn93av7Ote1r66qv3xTftSu9a1v4J6NYxZCGNjLABADYOtAxtj2HOmBw1s+Ba975OfgU&#10;SgUAu8rhP9kn/atd1j87Fv+za+Vv3Ot+71b7R+fK753K7ruUPfUoE/apfO5e+NQ+7aFZtFl8ywcq&#10;0AM/VbZI+v0TC3GdWE2bMinDvLvySXehmc+0K54b1X6nk/s9OGJS+sii4rFl5WOL4sdm6U9fR0tb&#10;vuta5BwCAJlyWZH70UDaS+FHSxOptxpSYUrSb0EUwD1EKlROKggEvG1QlA0Ddy0lmWA1uTA1qWBF&#10;YV++AJYNefzSxi6grHaYOkG/rJkjls8j+7i8vPnpagKqioioIsBrCfwI4M8CuJ1IEqRu/hUCO/LX&#10;COTWX/P3BHA1DpE+PVqwMF2HRdYjEW0YXB+e2gUjzpL3IjNan4qba+q+VVYO09dONNJMVZSLFBYP&#10;NNMO6QyJWE0LYPvKoc2+WjD7aszs61HrB/MuT/Huj0mu92iu91m+YqxwbXKMCS3HllLicjKcDaxN&#10;Aceka9bKDg1+sr16e3F0c3l0c7HLD1Y7YFxtYfn/rGDNAtsYYAd3Q5hgtiYTEwzZkVBBIeHTsMe3&#10;ceLcKAVWRfAZh361Rt9rCuLFy28nKR4mKR9EQ7aDpXYCZQ8j1PcTDFeTXrNL3QF8K3ABnqVXDtnL&#10;t4fs2+PNbQb+epN6s0m62fxZAF+uk0E+C2Bgj321QbtcA19Avd2iARwUtzKSHmfKjtHaT9Y8jIOc&#10;xCudpxjtxdksOpiUySkVQ83SJM3ihYzyoNZ5CqZlWlZp8sZJ0vrp8kbNrz1rjJyarb1StV+/j0u8&#10;wGPpC6MzAy3d9fm9tbkrH1rh/Q09ybHxsjoFCmbVWg5Nhu6NBm61Ok4V6ralKlZgW6frnCVtFPEQ&#10;mi6hz48AVrHiBwcrWdUqWder2Daq2YOAnRpFqyoFi0rIG5BqqKUAwUiFvHmZrGmCqJbDE2mNHx9D&#10;vvxB/7vHsWJaHfru7epOI1ah8dJ68l/8e7j6K8NvHr/84otIRYPn//SvRiLiYQZmjkJydfbBzVaB&#10;VVouw44xIXflE2UNgiXUnn3xhb+B/g//93/Iiz7cYGEdX+umBvkCbCausydS37Tc0S/fxLnVJcz3&#10;uUKOsb2ntJLiH7/aQ6/YaEM1ZJ/ebjI8lJVdZVTD3/iYyFs5mkTbmyfbGMeYq3vJ/Sj9Mb/C/sXd&#10;InNor7e647dfzEWo1Vg8CRH7qsPDKl9XPVxULF5etdDMKcHEqTQ8bWECMTyP7IShG9GYejymhoip&#10;wMLLkEv/kABux6O78cvd+MU2POJnAcwPAkZ1opamSIusTdzpMeV0G3WyBuOnNNshb+8wlrnkTjys&#10;bmWmAb1cj0OUwOfyYXPF2BWQahK6g00eWGMNrzEHmcRuIqIdPZ/cWRPTVPq2MjusLCOuNq+wt75j&#10;dnAYNck8YK2dcPavNk+B7Yub7eMzzu4ejbNNQ/FYIyRCOxzWgubHJfPzG9NxvRxKHXymDTH7AbOw&#10;TEGxOJSDTebl9urlDud4n7O5y2CuETB0+AJpcRy3MISd68cu9hIQPSRU9dJcydx0Ew7XgidVI9HN&#10;RGIz/m8L4F8VsgXhd8jYGiyigYztYFP7eKx+LqubRWulEJpw6LLFubShPr+qcpvMZNusFP+asrTh&#10;/rKVOUFC5i42pZfLr7HaxqAISro2EnHVKHj50kI1bKkNh+mjEntJ+G4ssgu52INe7Cfy7e8gFddH&#10;xnWTcB0ETBsRPJvxvyPBl/Xn0xf67wngZgq2HLGQNjEU/6Enc260mohooGFrcSvdFFQPbn4EM71E&#10;mqHz4DsHxMMz1s75OopLnqARe0j8BPv1BGTR8njmdF/RaPPkXBeLMslhL7J4iLXTVdoxe46LH18l&#10;9NNwvTR+xd8OMrh64J6Dbccg27DIXgZZIIDBTQdutM/b8+8J4C7i3xDAIF1UUhsRIxDAXZjFHszs&#10;GB2F2yRtb+DPd0hX52unl9uULdYHLKx+YaZqcT5ncjJrfDxzbCx3/GP59ETz8uwADjFBwizRSGQu&#10;bXuffX7GvTphnOyRttZxbB4RwyRMkvH9eEIvmdxLJvWQsYMM/MQ6s4/BHKDTJ+kk1CqOu0Hc3yP/&#10;1wK4HjxeKKj5VRx9m7J/wDg+oG/ukKmbpAkGso+ObaFjG+m4JhK8DjZZNtKZ11mV1lhQ2lPVM9W9&#10;hJli0hEH6yR+/PoxDzjiAgfss33m1jaZvUUkbuAxm3j4FmmYCu/BLbbCZ0B6cMsDVNQgDT1AwfSS&#10;0SDgLt1Nwnzahmh+Rm4iqpuM7yLhOolYgQYGATvgZANiuQkF4x/gn6r/NqPh5XNTBR9Hivs+lvWM&#10;lfSPlwxPV8ws1iLQTRRSK5vRvsZq5tLrGIQaMngyQYP7fCsND37jKxucFRZ1Fof+ODfb3d9XV1FV&#10;kJiWFRSZ6uiTYeWRaeKcqWeTr21TpmNfb+DabuTRqe/UpmnbqGJRq/qmQdO2Sd+p0cit3sS9xcKv&#10;zT64wzWi1Tm81MI3TvWN+0tlm+/F0uVMCxQsy1TtqzSda3XcGvQ9W1/5dZoFgZ1mI58O08ByNYck&#10;Yb18iAU43mjk2Wzu02ju1fjKvdnAtU3XpVPbpUfLpVfTZUDbbVDHfVDPc9DAq9/Qq8fYq/uVV5Op&#10;b5q+R75zdENUZkNyRlFsTGbU2/zEuMrMrPGm/tGy9gKHdyGSRpV6LqR3OSfpFVeZeZtRPqwg80UL&#10;6JQZBBv8hl0QcjpcCXBgABULzC6vVgwuxXW0eNX5KEerCHlB1eKFTYufOlf/6JLzjXvB995tXznU&#10;37UuVvXNzmgomllu7WnNDnVycTOKdDYuMNPPtTIu1hINf6NoXZRmiF6yoSLfsBb9MK35rSHBM5nB&#10;xMrg6QSjUhOpXAWLEiWfcvBip2NZoWVdqWUHUqVtD1Kt4wBSo+vI36oGLhWatoVK5iWqlg2Grq2v&#10;vdpeufSbOfWY2jZb2lZY2qa8sgzTMQ7WNY4w1UK1Ru3Oh55hLE7Q0Cua4gVD5ZCoe0pzuWCl3XBq&#10;gI2O243+c+7I0erUKQ9xtkk+WaMer9HB9mSdeLaOA08YF+vwqzU4wEEAPBywSbrdpd/ssW93uMD6&#10;BsDeAFaop90La/m9tKg6QlAZyGpsw0HOAD+hd0bvXmr/dmrfakY3u3JwZ3wFoDMADgWgLAGTbYdV&#10;MWtJNmtxRhupBjsZhruJhkcppgeJZidZNme5zrhA9ZE3LyfsxJF+ytggVVq41mqU9nqc9m6Szmm6&#10;0WX2q8sMo6tMk7N0s+24V4QgvXEP9U43rRpvw56sAMpcy/Uu6nIPc8pdPmcubC71wTsLNtB91+uz&#10;wMEywHl/hs0/XgrdHTVd61CCpTwY9/sBEQzZTLXdSXHZTrTdS329mai9m6i/l2RwkGIEsp9suB2v&#10;ux6tyY1QA8fBycNU4+N0ExCwA06Cg7xITfZbVXqwIiUAAsIMVQZHNmN1QfaSjA5TTcBWoIG34vT2&#10;00xXYwyW3OSm7aUIAfrcGCtWpOlqpBE/GDrL8DhH9yRb4yBdZS1GgRwoAXMSmrV8hvKQpUcZM9Id&#10;52NsGnyMy8McBhsLMaiZj9MjgzOj4/DFKdTS5MrcCmppbn58tCKXFhN4mhrJyc+jl7WzKuYm4sYy&#10;7epdbSrFbLNE3tVZtyMzMZeZY9vmSUPC3mWiQQUOtU0pMxPVGEIjil01xw2tWFTyqHpgmgXu5H8w&#10;y/oPy4wf3PNFwiutqkfDP6BDusbetbZGNVfHdzTlfhyqR610UIgtZH5VlxYqowKNz12E5y6jy7C0&#10;PDjet/W9VmKmeVFhxMhAKQFZTsCUoJDFCGzmNCayZ8UwrlnKo/BHk5gfXkfIBOc61PbFz8NKKYSi&#10;lZny5cmSpZnSleUKJLZ0mZTwftG7fEDRLV3OJkXeLEn1daqqQTJEOUJGKkRGIkBJPkgZEijQvWAr&#10;CP+Fyvr9qh6wIAhYU+Wtlvo7DdW3ytAQOWlfSVFvKTEfeelgJUi4unKkkkKonnasmkqwmkqQmqqf&#10;gX5YZmb32Bh+dgYPW6IhYUwUnAWCRaziUVzEPBW5QMMsMXArLMLyz2WA+TWAtQ3jFLXfiauHiWi8&#10;ldSJkdOOV1SO1pQIfSMckqKZN+DQBnPrQTo3Y5wEOqQGZs93vb9E4H0/d34lgPlBtJ+061+0jsVY&#10;13K8RxXZu5bgVYl1LeXLWocCuFMm2jeJHJ7Fiq6ih9Wh3GvmbcoXbargjvVwe3BppUjHApRzPsYp&#10;H+tcgHUuwjmXIJ1K4M4gRXCXwl/CX6Aj3wTz4dvfPJhzDsIpD+VUIrC/v3TAIHDrQphVwYpl/rJF&#10;HtiCkyi7khWn8l6r/Kmwng+hvSnGGc6Qt7YasYY6sVJQ7ycQB9fYsu55HGl9Z3N77XibccZFHVGm&#10;L5mzl6zpCza/4q/A/h5yp/e5s4dr80e8uQPOzD5r6oA5c8SYOWHOnjIXPiveX/HZBPO97yf9CXLI&#10;XjxcXdnn8AXwNu3PApg6csCe5FFGN1aXN7Zo3L01PHe9Y3LFLS7/pZ7XfY1YUaMCiFEWRDlcS87H&#10;Qyss3yat06u427V4wL+hyasp8nWBkXKyjGKKkHreC+0ccc1IIXkXNYOAxMyGZQRle3t7b4u5tYrc&#10;4keOTh4yxo8ZEyfM6XPm3AVr8YwFrg//Q/21AN5nf+IXiveADQP55cgv+c+o31+yuniyyv/4gi3w&#10;WfQKHPBfA67YPrYL4IwCG/O7tEkefX5zi7K6uYqgMWNza/SsQ0QVHRV0QqHqkaKSgQaGudFxC+/i&#10;FgPj5qyD+yE2BXd1I37SDRE3j9C0jx6eoYEHDwvDXEMTdkn4qzUqsEsHH4P5ZZD2ccAhATghAaef&#10;OCECJ4TbI8L1Ae56Gw1eh07ZS0e0uQPi1D5xYgM3zMEMslHvBdBWujFTjcvDldTlLhDSQjt6smFh&#10;sGyyO3+0PftjR/ZEf+loX/FYX9HkQPHix1LYRCViqgo+WYWeb2HgPm6wkTsbtMOD7dPT843NPSyJ&#10;MbUEi05Ni0tPo7Bot8Dl3h6XSlw53KZuc1AHXMTZBuJ6B/lJV8OBnRVge+V2lx/ve/UpC7Qg6vds&#10;HXW6hvycEfqXXH7KSi2wv3yLzFncZc6C7LHmBHV/Bfb3iLsEzgLZ5i5yN+B49gptg7Z1dUnauiju&#10;nDPyzHmqFiShnySvm6KhmfpaPdVHPzfXprbP9/1KyDDGvY7syo/0FUBxrfoZ92rKJ5X7SbjWEjx/&#10;BuPM/2XGZ/v7OfxXkBda4IDBScEsgmsF0e3nQr+/guxR+Tdwr8W5NGJdmvGuTTi3JoJbI8Gjieje&#10;BLZUry6KdxfFs5Po0U5ybyd4tBDdW0hu9UyvxjX/qp3Q3P13UXtvXbeDTHn8/MkGqy5WbBdPlksk&#10;wy2d6lFE8i4n+FbhfX/tfT/zq9hfATS/WoZ/+WpgJTeoYTWoke5bRfIpIAWkkMLeXtUkndcHXbQ6&#10;3fbZAsPWwLDFzcCbq/fGNx+0Lgc0zwfMLj+4XY0Gno767gzbbQ7rbY5Jb4w+2hj5bm/4x7MPQteD&#10;0NteA6DV4SLTcyvYnuGix3ZS3XCFbLtK7rm+OPF4duz+GOTI89mB18s9b/FtH+ktbwjX24DjF8ry&#10;SWb7prJ9Mlk+OWzffKZvMdOnlOxRSHTLx7rkoBwz4I6pIEjnVJRLFsqlGONa+cmgN68GdKyHdu+8&#10;7TmI6LxJ7r1JarpKKDuPzTyOjjmKDDqI8D4Kdz8Mstvztdn1ddz1d1/3caa5m5G9DWmhWmup6txs&#10;eW6hJKtUhFIshMt/gcoRgmXJLaUbL6SaLiZpL8apwxK0cZlm9HJ3dqsPs8+e+F6fMCRLHZbjfTTY&#10;H/I668y4aqwBOgaA6p7LnOq9+MKtyILtyLLdiOb9yN6DqJH1kMHVkPebcUPgvSA+LL/ztWOmHDRb&#10;AZKrDMlXkc9QEE+UfBIndjdJ+n465FGaAl8Af+JxusLTdIXn6Qov0+X/UwCDCBywgHwlMQGfHTAf&#10;6MtsBb7Z/ZX9zVcWEuSF/jzOt78K/OTSkY8fZEhLJ0iKv5MUsX/4Q+JrrSP42D5mcgs/+Uv7u/Zn&#10;VnEjbPzHVcLoKpkPhzLGoXxcI33cIX88o04Cq4ucgapiG+1YxZe5WrJZyqL5/z0BDCIQwBUqYlXK&#10;YkUKwtnyz3NVxQsMFDP0oZGashFGSubiD+1UJOoyomiwiTUKjElcXqeucJEjp7T523XMDQ9/zaNc&#10;8Vh7NBodgZ3sm+io7UuPLXOzjdJRdZEVtxAXMhcRtnohZCsl56moGgRRDBSXdBcSdpGU8AFvfeQk&#10;/AXJn/kBvmKhIFDRUCXRUGURAcFKooFQMRB/BXE/qLiPgoir1BMbqYcW0Gc2GkL2WkK2ekL2+pIe&#10;KuK+UIkARclgRclAsFXgFwkOkBf1VZIKUZIK+twqSwcrS4cqyQSpQvyVIL6K8j5QOW8FWS95aQ85&#10;KXcBMhKuEiKOws9tnj168/Cuyd0fDO98r/vTtzp3v9O+973eo5+Mnj80FXthLSPqDJF0l3hpL/bc&#10;VvSZjchTa/EX9tIi4KCHoowvP/IYXAcJHzlJLxlJTykpTylJP0nxQAWZd9KiAYrSgS8emLjaRB5u&#10;XrCJpO2dPdIh0ALbe6j7Vty24LlVxTPrBnGPvgc29c/dmh47Vt6zyr1rln7POO2BQfpD3cwH2lkv&#10;TEsevcp7aJjx9HUGxLnELrE3uRneMEFvGycOzeJhSAaTxtvjbZ2vb11weRfMVWB954KyeoAmnqCJ&#10;ZxjC5tT0SnVVf1xUX+TbCnvLJA2FRGWZPH2lCjPNYj3FNCXRQk1pvtlVEctSEslWFhWE/IKDn8N/&#10;CzSkwEmBA85Tl05TlS401so30816o9MU5o7vqTolzV/zUHu0xQPmygETvkNd2iYt7JEX93ALW4jp&#10;ayoK2KSfo+c/ZselW2gl6sum6cmmaogIBHDxJwfMTwGt8emN1KXKNeQrNWQrNaTLNSXLNMVKtURL&#10;tYSLtYVLdEVL9SSKdSUKwD/Uky/QhWSqSYVDhQZyIimz3Zfr2H0WnIGdWqUvb24Q1jcIqxzs9hZp&#10;dwO/TltmocdXUaPb+MkjwlRPaliRs2mculyWpnyzmW6fzasuS71mc40BrzetLq9qHQyb3cwG/J2G&#10;/Vy7HaxqTXQztWWStSUS1EUioE+DJH/yeP4n+3u/sfrhnw1+84X+v/Ex+u0Xb776J+f7v/V++nXg&#10;s++SpJ+lyr7IhIrma8gU6UP5uYsNIGk6MnEqIkkaEum6stn68lk6sllaMiDgIVzxSrnUEFpioAC2&#10;5SaKpa8V84wgyXoy8fryg8nBAGnpkgw7p2H3KNjTNXZ9SmyclgK45rm6kDw9BfDP05TF4mWfRUnc&#10;L9SSKdSWKtLiU6wl8QkxEIH6/aUA/mx8QX45WaYnIwCcFLwY7AsEsODPBS6Z733VRfPUREBy1UUK&#10;dKRBinSk+QJYS65SW75aS75GGwJ2KvWVKo1USo2Ucw0VwC89SU8m1kiuLtp9sDyJMtV+zoYBe+Sb&#10;Ldw+cxE87+0zljeIMzzsxC5p4WYVC6yRrhmoY+wssM/YnO9vSQwoD3MGd7ZbwhzvY/tkYWKalV60&#10;gdI7bflEI9Usc90MU+1kI7UEA6UAyIt0c43Wt55jeakLdWW4/q4t+BKwylhbnDxCzQL0lbX3pWUO&#10;0CSNH7o95bHJr+gpBmu5hkf1JsDwGwBhAVBeAWwtgAMBWMIARwjgiQBr4gBXGmDJAjQ5gCJztPJg&#10;f+XH7fnv12f+xJ34I2fi95zxL8F2beqrjdmvwHFw7jHiwTn20RX++TXx2S3x+d8EIL0AyC9/hvTi&#10;hvDsEvv4AvOpojDhHkC8z08E/Yto4M8m+C/APwAIz/ngnwH4RwD4t7g7/CrCn5I5X6K+u8Z8Sl+M&#10;e3iBuHuNfgSQhAGy8Cf7+/yGJrC/9wDaHT7kOzf4O9foe+DLrhAvLmEi1zDJE7juIT2pozpYUUhK&#10;6uErU/VcValURdkYFeUoOYVAOUiInEycvFQqRCIFKh6jKOUHlf4HBbBM2Kcg4L+BtEyAjGwg2JGT&#10;5ydUUICGKSqFKyq9/fQjGy9ZWR9BpSW+A1aL0lCP1tNN0tVJ1NJMUFONUYS+k5cLBR/gpaX8VdTC&#10;xCTcHjy0efTQTuwlP3ODnIiz3AsjQwXd6tR38MEE5pzfFcPxmqG2i/zxgvDjFeIegLjPN76Y7wDc&#10;1wD2KwD93S3yJwD17FPyZ1EAKXSLfnqLuXeL/Q7kHxbA2C/BBQJ45ZMp/alU+Son0SJLmRwT6QSt&#10;Z+lGzwveCJVYClVYSjQ7KI0EWMzFOw7GGiykWZNifehxfqQs17k0w9FMNUyDOgAzuEXocgmeSSUu&#10;374O/4Nj1787NfwPp/IvXCq+8G/+j7c93wV3f+ta/6c3RX80zvraJOORY/GPb1LvmMRD3UvTWii8&#10;U+DsEri6Ara2D66AS875GeECeL9x+zIw798dMv7VrfRfvOr/l3P1/7Qr/Vf74m+di+465Nx5k/Cd&#10;YeiXGh6P34RLu6TIOifbJzb3406R60BlL07N5J2iQbi05lsJzRgZ/UxJo6KXuoU/qWf8pJP4vW7c&#10;tzqp3+hkfadfeMe4+MGbwueW2T9q+VtFVkwTTxjrwM4a4GwSq3DP4pVMiKo4eHEHr+yBCpIBspL+&#10;n2pF+4JA5IPlZAOhMsGq8qHgxR3yKQW0qmyItJyfjEaQZ1RT9/LGAGmndAZZgUC2MCnVJHQVEVFN&#10;RAgEcAuO2IGndhIo/6gA/rMp+bsITNhnAVxHRGfNTRQtzfKT16FRHTjCeyK9G04aw6xHZrTefW4o&#10;Le8uLe2jrhypDoniRwCLBb5SD+p6G3tanQLk259FQdfCZMiBEpP2T5Y8hLEeTzAOd/AOP5HcRVCe&#10;0FFXRVS26+lUKbA1DxyBT7Uk4IIDXG4BJxvXR5sXh+unu6yzLcrVNgnYBx9yycApBdjDAZvIc/h7&#10;SnUkMUaHFw3dTVQ/jpM/DXlwEyuyGiHLKPc/XaVd8mg7DQGrsbKbyYp7ycr7fAEssRcodfJO+SRe&#10;ZyPBEBVjcDORB+zOA7vw63UkcLgKHKzvsYifBDAF5HqDfP1JAF+tky/WSOc84s8CeIt+xiVdrFGA&#10;HRawSznsyWGm21JjtLZTNATppq9SjA/irOdtjMpkFarULMtUHPMgNmVqToUQ0zI1i0J1qwRJ3XgR&#10;jQptuyI18wpj+0z9N7CySn7C5A3GxQb/H8obxAX4UGumv6P291953RN/e08+9plqiqhOlrRRnvzr&#10;AgWzIsU3+RDTcjWbDEmDmKcq4HiJsiU4WKHKr+xbpWBRDbWsVbKuU7ZpULUDaVSzr4TwxwWzPtvf&#10;cjmzEmmTeBFNhyfSmneeQP90x+D7JwIB3KfnWatiU2fmFQE1yLJwDVUy8BVSjFI1Vvj2J0MxCTtp&#10;Rdn/53f+L5RDHkJDf5CvVLYfsAzNhZomQI3SzGwSHR18rV+FB7mwGchnP3yZ5O8F7+2R+I8v3SSV&#10;4rXMvJ5DwiQ0snVt2rzeZVs5dyenAHvr1ZnRvq4mZ1yC7t17qn+4YyGuI3dHRQ/ioa8a9loz0kon&#10;NNA8NNs97ENiLLEscSjYuOzVA0SyUZLivyt+8UWpqXqGiqz+P/1P5+/uVVq6FzsFp7iGzX9cGVtA&#10;9yHxLWhsHQ5dQ0SXY5eLVmaqkCv/mADGLoAIBHANgQACHn3t2OUx/BxlDXV4SDzfxZxvIq+3ccAu&#10;9WSPRdphf6Bh2pALLeilOvRS4eJU/vJsKR5eSUBW4hA1WFgjDtZJQAzRcBMc8sI6bY6NHcHPt88M&#10;VA00VvbVt4y0DS8MzqInMNRFEn2JxUFsbeIO9ymXJ4zbc/bF9QbtgDezSuvDIzuwiHYCPzlzIwHV&#10;SsE14/hBqJ2IhRHcCpyOpa3ReRtM3gadvUkj88hwOmoKv/QBM9ePnuvBLXYTYZ1EeDsZWbE0XTQ3&#10;IdgCtXBEKx48RfA95V/zuZDtLx0wSBeT3ELG16DhZSsLIGAHnOxiUtvJhGY8phKxXDA3lfZxKLav&#10;611HU1hrY3BTXVR3R9bEaBUS1kohdrPoPWwG2LaTiXUoRPnSQhVsGVyNbip4ZiO0YFDdBHQfEdVH&#10;wfRTsX1kXBcR3YpFNqPhbUQcHwI/1YHg+/r5u8Ohm3FIAeDGAWn4RDMFW4Vezpr5mPSxP2t+TCCA&#10;6/CwTirqPQk2QVnCsGHcTczeHmF7i7C6Rlwi8Osud6NRvVRyP5vRySK209GD1CUYeoTLmKVTp1H4&#10;cRQTNkdb7kVNdaLnPrDJQ6vU92y+Cu2jUbpIhE4cug2LbCdhf7XFBPwXArj7zwK4k4j/5ID55/NO&#10;CpHvL3GIbhysC7PYi56doKOJm+QNDuqAg+L/w22fTeRSJ0i4QRJxmLPaw1ptJJJKFpezRkczhwYK&#10;Pn6onRptW5juXpwdRS5haOj1LfLpMQPcr06PmDsHbDQDP05E92Ix3US+w24jorrIyPdMgkAAT9CI&#10;SDZ2dQ0vqAH8XwjgBgK8m4KaZWFo/HBh+vkB/XCPytujz1ARfRRkCwXdysD1calj6/QZDmGKha6e&#10;6CsZaslrq8irz69pLRkd62SS5s+2yWebhPMt4tke+WSfvHdA2dwjcnbx9B0ijIOdpCGGsHN9iOk+&#10;1OwAfnmICBsiIfsJSP5+QsD0EPk/EQA/BfgVgPRSiT0UgqD67+dQYJCqxdnKhZnqpbkWDOI9gzK6&#10;tjq+wZ1Y443gGQNwcusssmp0tnhksmh8smR+vnRlsY1Na2aR6xiEKiq2koatomNqmLgmFq4BvdyF&#10;hQ0S0OMk/BQeOwmDjU/MjA197K1paUovyPd9l2DuHKtvnaxvm/PKudTEtVbfoVHXoVHPsdXIte01&#10;v0JtrYFzqa5dhZFztal7g7Vvk31go0NQta1f6RuPYmPnt0+UIx+pRj9RTxLWy5Uzr9ZyaTPx77UM&#10;a38d0GLsC1KqYpcopAvOAvtNxl6Npl4Nrz2ajH8WwO06Lt06rj26bl3aLj167j3GXh0mXk0mHrUm&#10;bhWvXApMPQu9ExvSaya6PsBmZpeXp5dgUwgsjEIhIWZhE81DaXZhrs80shTezLnGsoMz1t/G7ae8&#10;5UbYw63V5swUsP4m1AxvbkcqgBng/8J1aWmvaZScNTAU2h6uBz4d+sqoxIi9KXnpXn/Po+gHr7I7&#10;ft1fOzXftalQ8cut+NAxDe+sKIp5ra6lLeVkopZkrJdj96bSVjvTVd+zNN1qZcoWNa+DHrOYKIvO&#10;d3D+kPCW1pCKKLSrsJLMVDQsVfUsU3MoVrGo0LQV8CsHDG6BegOXcg2bPIXXhUrmtXpOLSae4DZv&#10;Vrdo07VoNrWqs7EttHFMt3JKtnZNtbcdyQ/gTrw9xTnuYzQP8OoHZINDissVL+WaW3u71gdsjlxv&#10;jJ3ypvgRdGuw0y3c8QbheJ0IXqxP1gnna7jzNczFGuqah7hmwEAuOJjzdeL5NvNqc/WWwwWoPGCK&#10;cNY8u57RzQivIfgV432LaO+qNtK6eOndGxm9B6nvt1N7OFndq/UftucRV2w6sE4BsJNXfWV7+UGb&#10;sRabMYYbaXpbWQZnWW9O099sRRutgSPxZvggDbSf2nqK1WmR226WDTtanxCggPGWoAbJbMdqnGUY&#10;gpymGx2lmKzHmaCC9AZc1BpdNMp9jMbrk7j4DzfHhONNxAFr/pK9tA8bRHQVU+bbt2kT/HKNa1MA&#10;owUgpQIot+sZE3KJ8FTwjzPe4uS3rxhvLddjrI+zzI+zX53nmB6mGgu8L8hGjNZWnA7IQYoROH6U&#10;9grkON3kJOO1gPNsi6O011txesxQZZKfHNFXlhIAoQcrgiO7iYb7ycY7CQYbMTrr0dqbsbrbScZr&#10;Ca9gngpjluILzsqkIBPmuzfc6NdbSSarUYobSdDDTOWzPI3TbH4d4rV3evQQvTFrsW4LsTKjl+nG&#10;4gW+r3srkhem+mGYxZG5sfdTI+NLc/OwxcWFaeTK9MJY/8f8VF7Cu+v01PXCclpJJzFvotOvI0wv&#10;z9wgB+JZIZPQ/qYVETTKdS5dlHIve+xWAk1qCBx4n7E4XoXGN2J4JeMcx9QREcvCB2YFz1zr77rW&#10;fONS8m9Wyb95EyMWUenXh6kk7jZiSFlD/YHlZT5FhTFtLUXTU7VIZC0a3UQi1xPIxTBU9vxSMQJb&#10;jicnTc661DYbZBUGvx/OR6ELUIg8+EoFDl+FYxQt0aK6kXZ5Q9KeRT+ZRj22i9dIrPLqnMhYRBUu&#10;z5Ysg/fn0wWL8+DSiuHk9Ancu64lqHe2lH26tHmq4ptsLfN8Vd00iFIsRC5cStxbRtxDXspbQcZX&#10;Uc5fST5AgED9fo4A/pwIWhESoKoUoqkWAaKq+E5BNljwA1bwhl8REqKrFaOmEqyuGqylGWT6Orqo&#10;6AONckSn7TGoe1TSNh7DQyPYGDgbi1iFzZIR81T0Ih2zxMAu0NFzVPgUcWUC/4W2iq+mRqCKzlsF&#10;g0hZw1hZ/VgVrUQDlXhz4dAkzfxe29YZx/ZZm5pZy6I5q4I56zyBAF62KVm0KhKEAv/XEcB8C+tc&#10;gPhkYf+zdSpcsc+DO5fg3CuxnjUY10q4M7+iMD9y1yMH4ZHFb135AbvL9vz3WrIuR9rXgGAcKjEO&#10;ZTjHYrxzPt4lF2yxjpVYxyq0UznauRjtXIRyKfhEEfi+CMfSTysAtsWfckHnIZ3ysE78AF+QX2pg&#10;ASi7Erh14bJF3tKbXIEDnrcv/+DWOBA6WO7e5KoerSblpaIapKAdJAS1dwjI6BtD7h9db6+vsbDL&#10;+4zlC+7SLmn4gj19xre/s8ers0ec2X3u7B4PZB5kf23hcG3xZG3plMuvDXzCnD1mzICX5t2/xdka&#10;DOSUt3LCXT7mLB3x7e8CPx8yXwAv7TPntmljAgG8QxvZX50+3EJRyct0Ln318KxlAq3lGv+DouNL&#10;w6iXOslQ/Vx19SQdmWA35chc24IOv/ouv+qesMZSz1I/4wRtOX6AkbR6srxhMdS4QBjiYWIRnl3Q&#10;BkfStje3tnnkLebSEWf+kDF2xBg+Zo6esCZOWTP83NRsxMkqjD+LO/szYJ8P3wXyszev/hz++2dW&#10;PvHLkf/k56K/v4I1f8j8WfqCHK8uCmQwyK/Ur4Bj5qxg+2/RpjmMle09Hmd/t2tq0S+5VETdUU6P&#10;v5+rq4dbGKVFuDVnBQ2kBg0nJiLl9fLvyr+Vtsp5ahLxGwkTJbvghsHZk6Nb4OQS2N65YZJv2ARg&#10;j3K+jd2gTd9soPhBwFsY/pPwAeH2kHhzxAe4YfG5ZALndOCEBhxRgINPj83bqKvNlVMuuHrTu7Tx&#10;DeIwFzvARvWBrBM+7FDH9ugT25RRsM/DDXJwQwzUIHGlFz3TtDJeNT9UNN6TOdic1F0X11we21qb&#10;0d1aPvC+e2x8cmB4uqS6OyKxAKr72j00vHNgiMNbPT5YP96iAidM4GaVX8xpH3yuRgMnWH55/GMM&#10;cIgBDrACK3/AXj7iwARZoAXxvoKqwJ8DggWG+JP9xd7sYa/5T1mIg9WFHcbMNn0abD/b388CGJy7&#10;zYGxOXjaJot+fLi8fZQ9sKjql/lAN/SFbpyKUY4SNNYMkhDzqqTWsaHHqW7KvR4X0E5wryO7VZHd&#10;akh/zueMd+Mj8L5/zS8jff9T9LpU/f9FAIPLx7u14jw6CO5teK9momcjwbuJ5NVC8GqjePcQvXrI&#10;nn0Ez26SZxfOowXv3oj3qMO7l1N9SlYDC7bCsvfC43dDwrb8vHnurmvu3hz3ILZHFMsjje5VTPGp&#10;Ifu1kPxbSN61JJ/q/yZk7yq6Tynbr4IT2MgJal0NbGEGVdFDs2kRkRfVsRdNPldddrdD5sD4G2Da&#10;AhizuPpgvt3+aq/b9nDA+2wi6nYpE8AXApR8gJZ0inA9Xjbdn1E/GIOc/v84+wuwONZ00Rdf/3vP&#10;Offss8/svWf22PKsuOLQSNO4uwUJEAjuEkhChBAIEDS4u7tb0ODW7u5N425BUreKXpNZe83Mvmf/&#10;n+f3fM/XXxXVZV3dxa/e9x3WOB3UBfqNgA6HtXcWnHADsrcSy1d+NURhK0RmJ+juXuDtPb/bO37S&#10;274Km36ItQDDlUDLpUA7QaCnMPgtLyiLH5zLD8rnBxcLQsp4IRW8kCpOSCU7uIIeWEoLKKIEFtCC&#10;CxhhhcywYkZoDT2knh5URw2oofhUkryLSR55FM/3Wy9Lt15krEfFLEeGiiPcReF2wnCzpXCjT7FO&#10;xzEuJ7E+x28CNl94i6NcNxIfnhR7nNc7fe6y/Txocdivv96hudyuuzVgezj++Gy+5GC6cmckfaX9&#10;Na/qKaP4KbU4mlzxcirfeSAH0ZH5XW/2H2YKbpGLTXh5IUtpSStxhUvPS7iPszlhOcKIopVnNevP&#10;29af9+2+mWSHdXGedm2njwje1fe4hWTraKdrqWTpqYNtirp8oprUO7U7yep30rXuZejeg7zvBSmI&#10;26nqUmkIWQmSeF9JgO8v+dn4/qUq8M8+WEcuU/Pn9K0S+yvxrP+JAE6Uk85UV4+Rk3kJk3O78UN5&#10;mCfAQnGnu1ZJkO79Yn9XKOMga+RxcBwqCUwZXaKOiuijoosgYPFF6v514gCwigZ489NZr9JttFKM&#10;ldMNFLP1/2sCuERHtlJfoVhXPhMh9V5TNsdUPdtWL83O8I2VzgP5G566sJas+CX87DqbIKRjNzj4&#10;ZfTIHnnqExt1xMStE9CkkZGO4qqM6GRvxwAbo0fq8nYyty3l7jqoKHlpqIdoaETC4eEKikEy0r5K&#10;isG6Ws+NdKN14c9UZIMkob0XSEQvhLZ8hJ7sM5AvAvhCpoYhlEJUZHzkbrrIXXOC33moI/1IX8bd&#10;RMbDTClYDxYB+V3l5zoqz8BWC/ZEU/EpuEyEfCTiojovtHzFp5pKkVpKzzRhT7RVIzXVHoNowSNA&#10;tNUjL57pe6KhGo5QCQNRVw6Fw0LUlMDfeUEgirKe8tKPpO+43rnhdOuaw82r9mB7+7ojOCh7z+3e&#10;LWdJCeG7N52k77go3HPXUPSHgPlrKAdAhYThwRrwSE14FBwWBZMN00dEwaRcLPS9Vvk7YhZ7dW2D&#10;ugVMLgGy9tGyD9Ku22ddsiu859v2R7uib12Kvn6Q+82DzJ9cc+54lMh51Sh41Mu71dxyKLnpUHT9&#10;fs5lm/TLVknXbOKlHBNgrokGfukPX5bEFfRWdMz3jlFnFnkk8hqXtb3C3+VTRHQ0nYmhrVC5B1zR&#10;CVdwymItT4/zP3QjK/LrnvjHWWg9Rki91lfMsNEqsNAst9autNUtsdDIMYBl6Mhn6yvlG6tm6YGn&#10;FhT+m2ekIgFywAaqyeryFffNKl2sE00Rby212+Ifi2e6gQ0qsEkDNukHfNwyYWIZN37IRAECKsCn&#10;AjwaQEaRakrzPRxiDFXAd8y11X6reSfHVCnPRKHgwgEXmqoWmakVmakXm2kWGKpDGMELjFQLTWAX&#10;M4CzyeUYSpVZK5fbqBSaKRaaKZVZqReYqMRpSr+10+rLe7OK/nDMWdznYQ+XyOtcLAM/vi2mCqlz&#10;TOTwCnka2KAB6xTWSEPbu8fx93XjjFUSdJVyDFUrzTVrzTSqzeAVFlD9XSiY1Uq90EG/1s2q3cup&#10;+5Frp7tTd4Bze6Bjq9/9Bi/r6oemxfa6OZbqGaYqSXoyr9Wuh0t97X/9t14//W+37/4f5z//d5ff&#10;/9/uv/vvnr//p4Dvfxtx+/sXSjdeq997qXHvmfqdOGPYOwt4qo12up1umrV2uqXWe0utbEvNZG35&#10;bAOVfHP1AgtErjk8w0w1zRycTSPGTHWxNA2gIU/omEMGcZdNORLxymNfJphpZ5poZJkhMi/Cf+PV&#10;pV4pXHsq9f0/EsBfFK9E637hlyNgRxL++yXkVzL+y5hgsJUIY3D8iwbOMVCEIo9N1AuM1QtN4UUm&#10;iGJTdagMsCmixlq3wEg5XUs6U1em2FKt8r5WkTU8zUTxpY50rDUi39e2LS50tjqNP9H6iTULbNE+&#10;LxMOuKgN+vw2HXnEI3ziE/eoqDXcFLBC22HO4wYbUH01Z3wc8GkZ2BcCAiLAxe2gxriDreS2qrmy&#10;rLbYp9k+zvGOprH2Bh+y4tZmhw4oqBM2HVgRH/K4/IW5XQp2BzO5PtbS+dw5UuFfCiwus1Od1nKd&#10;D/IdRe+0+akqu/XawEdDYEHzMwEGsBQAnhQglAJE0oBQDuApAkwYQFEGyEoAQxFgyX9mKpwzZE+o&#10;MofE27vYm9voq7yxP/HG/gC2/I9/5H/8M9gKxr8Wffx6H3XjAH3zCHv7hHDvnCwDUOUAugK0EKbS&#10;XwFfgoPgJJrUZ9otSXZoScroU/KVY8KlI/yPktzRvwISwOS7AOnOBTc+k65B4b+kn85JP3wm/3iK&#10;v6jpS70uEcCnuGsAVeozXeqMcfeMcfuMeeMz88pn1iWACXFO+QF6U+rdM9zdw4V7xwtKAFbzlORL&#10;mSl66PhAC2atpeilq/zMSj9FR/WFnsYLLfgT8CqnofpKXfUNQjlWHfZKXeWJukrEhdl98X8IJIBV&#10;o9TUnv4t6upRX4DDn/2M+hN5eT8lBW9lJV9VZX+4SjBCLVQD/hjEUC/aQPcVeJutrw3eeEfrar4C&#10;0dGACi9BBZk0ItRV/eCwh1pq9mbalnaGmnW5TxnTqavYF6Jp2x2Uzsbs9bXJfweotwASDCCoAgQ5&#10;gHAHwP90hvnuePGbg4XvANydzzipz1i5z1Ai6DsA4TpA/BEg/fhfFsD4PwGEKwBRZ3vI5GMCvDZA&#10;rcJLL9dRo8rbuDHYtD3CuC1Mr8lPp8VHvzfk/tBz586XxpMJjqRXIfTox6QU36kkq48Z+tQmQwBp&#10;8mnBkIH0Co93+MEx/t88un/j3fDffEu+Ciz8pyfl/xJU/E+Oqb+zSbrhln/vUcFPjsnf2Cd8Yx8n&#10;45dzwyHuit7jpymjo9NnDfUYHJYkWhVwdnaWACCkeujfHV/9zjf/f/qU/g+/mt8ENf4huO47v9JL&#10;bqnXnd5IOb5QtY+Mfd9e3Tg/iVzDUI8I7DPRNrB2BDDEQNMHbPT7RquABPjD13cdY76xifnGMfWm&#10;d/5t1/jbTrFX7N59Z5H+R9O8fzfL/71F7p8t036wfqPgFmcc+G6CvEPnAEO9DDudx0aK/vqwUB3l&#10;cKi+g0o4Qi0c/DkB5fpWD4drRICtOjxSW+OJplokXCFEQyFUF/4UofUMphWhahQREFfbTVhtJHBS&#10;R8c6l/mVdFwFHS0RwDUkPCSAiYw20n85AliiSf4TJCbsiwCupRMz5yYKkbN1FEI9Af9FAI/gxanF&#10;A1LKzspwPyWlQE34U03YM021aFX1GD2Yb7LdQ2K0z/G7+0CKKZB7/6zAaTvbaTvTfuedwWY0fD1K&#10;VRiJQPtptD+Etz93IrS/PyZ9OKKM7lLHgRUicLIMnG0AByLowrjHB3Y5wA4DcsP7NAC8z92lAOAd&#10;33QzuegJI9Z4463ObpLhQZz68dPrQKyc8BcCeL3uMS9OTZyktZ6ssxELX32qsB2hdPxS8yjOcOOt&#10;CSnaaLkmEiA2Q3ep+yxgg326yj9fF52tsn8hgOmny7RzMe1ETAU7kBteY4HtkZgK8nmTB+yxgbkG&#10;YX4A9Y3JUqLBRjxiL07rKMF8I8Zx+oFZoZJapc6DKgPfYi3PCgOfInWHCkPXGmu/eCXTV7c087Qd&#10;k5RN3iHMYnXMceVVgIB3yCaerrCgLF+n6584+Pb3sW4yd18rGTy/jvD/o9TDf77i9r+vBvxJOuqa&#10;epy0QZKiWY6mQ6qyZYKcMdgp0HXO1rAv0XUpuyjrW6xmX6hiB1ICdyhDOFVquXwRwF/sLzhPker9&#10;fJhNnKyhx20V48t3tL6+bPXjHYkA7jDxqzV4VG7rFyyrlWLvmWbvlWrqkm3j8eiuipc83E9eU/d/&#10;fx0qq+v6vazjH+4mGz10+vreExWjNHvPMG3D1w6O/MlRYF10vsQuTo7rqy7vzMm79NVXEdpmbtcV&#10;EV/9ttwpKFxay/r3PxV4BQqHh4G9VXB/bq+Qwbb8ccRjDVNfdQflbzQVLtte+aO59FVnK61wOzU3&#10;V2WzkZRUXF4CLf+poCT0vC/243OjanctZkF8t5+r07/+78Cfbr43cch0Ckr2ejrYMjIwiuxEkuqx&#10;+CoirppOLKdi8jEz/1UB3E6YbSdMN5GQUBgxjQpSSyG2kFCDpBmyALO9TT3Zppyu4YFVErBOO97i&#10;8naWJrjkTvx8C26+Gj2bMz2WMz9ZQsJU00l1DFIDjdBCwYKTmhYn6qYG6z52I9lY6hJFuM3f/LSy&#10;82l1fU8gXCGxuIvIxT7UYg8O1UPF9fOpIxvC2eMN3NEBe/3zJm5naZxPG+RQelgUcA3rCNg6Ig5K&#10;EUzE1qHmmtGzfUTkKBU1TkN+JC/MMLGTVMwIBdlPWuwmzreS51opi800dBMN08jAFiEvBDAJ00gm&#10;1KCRLWQiFFX8H1WlhCYaAaSZDunMXwLlJaYQoLBXyBpC9YNrCKgq3OJFfVZCB4/VJxZ8EAv7hLwO&#10;NqOFTkkdHEzs7olpaX3V2PS2ozNrdKwGjWqnUTtZzCYyqQqLrcbhGqjUVhariU4Hj0IblSgJ6Oyg&#10;ETrpxC4WuZtF62HTwXHIrV5oYMmVrYFMhg7cPxDAzWxKNRmTMz+e8nEgY26sjIyqAq+ohIUy5EQj&#10;ZmKMMksV4bb2mCcHnINt5toKncgmfSRgOtDoNhKxk81o49A6ueQRDlqwjDvZp29vklj8RQIfM0wY&#10;Lxtpy+5vLpwYLJ0br8Yugjuhh80c4HOHBdwhIbedSWljQUj0uUT0/icRwB2Uvy+AoZTXBEwzEd1B&#10;QnUTF3tJc1N8MnuLc7zDOV2n7a4xBCL6IhnduzjXhsX0sDjNDE4rm9/OFbZzeC1USg1ysXRstGCg&#10;931rc0Fnc/NQxxRqmMOe31gjbm3SlrdYaDZhlILrIhO7mPROLr2JSWigIsGTpIvL7WWxxpgUNBfP&#10;ExE3N6i7O8ydfd4/jgBGtdGwU2wcY4m8u0E/2WIdbDJXN5hILnGISWim4upp2A4WeZBPCkYj7QAA&#10;//RJREFUG+eRP3JJIwLqBw6xhzjfMjtQ219f2VZU25TT1JQ1OVaDX2xf4UydgRf8Uw5wzD7cpKws&#10;E5hiMoaHm6TODuMmBrGTI6S5MTruI5vcT8b2kQndFFIXeC7RaCAdNEYbnQZtDoMC0i4JHCfhwI8J&#10;uCfBkXocqnx+umJhBhzs57FGxIKPy+IPTO4oZ2lCsDrOX+mnc+sX0LlDo++6Ot+0tiQN9hWgZmvZ&#10;pKYVduMaq1pMreKR6+ngyU/pZlIHmPRhOn2UTB4nkGZwBBSWtDiPnh2eGm7ubsoty3keF+3mH2li&#10;n2PvU2zrXWrrU+kQUOscUvcgpNrRv9zOu94luPq+d5GZS66hQ4HJgyo7r/ZH4QN+L1scwov1PeJl&#10;zJ5d0Yy6qhUnZfJe1T5Py7XjwbMW+4h2p6d1VsGZcEdwpNYyqNLMp87av9bKt97Cp8Hcp8Xct83S&#10;v90qoN0msNkmoNbGr9ja673FwwRLl3eOHu+9gzPCX073z81M4VF4MoZJmmdjppkL47TFaTIaQyAv&#10;DM/XxhZkOkZ0e8bhw9Oxj15N2T7CBbot+lhM2SJQLnpLcd4rxU/5bQkbs1UAbw4goU86J3g5fSNP&#10;G1+bJxirhKoZvFF2LZUJqL3in/edf8EPIR3fejdd96gyflaU1VE3tNBcXPj2gYWVmWaAhX68lnac&#10;vm68u1lqmENke/mrZXbiCs+TOONYn+DhrQKPt7YfToyaznCu9lMptXNocIqotgwu0HlUYuhWYvjw&#10;Vw4YRCKAiw1csxB2uVoOEiXcaOHbZuDZZerZYutW6eiS98A93dnnnXNQgotHc2wwbyTujPl0m2gv&#10;QlkIMc5rlJiz5cazpf5z8cTZ8vSJeOZAPLUvnt5dWdhdQ++uYfZXcQcrIIRjMcSnJdJnIQHgYz9z&#10;UPsc9C6fsCti7ou4x2weQOAyi7vF2T2HmR+AnNFP7/vF0XXkyAL04zxabC0vvmU9vmPjXcdKbt9G&#10;+9QWjnC0xDxfJh0ie3Zq07ZSg3bePNiOtVpONVt5b7mZZHOW5XaW6XGU6b6e+AAZgJjyUGa8tFxJ&#10;dl5Ldd5MfbCWaCOI1mdEqFCC5EkB0vupFhsJJuJYU85ri4Vw005v/So/07InzpSx2lX21OEWaVOM&#10;2hcuAmLsLnpgsTlnhTa2u4QENijA6iLAaz+npZzivD7Nmh99MKSky2Cfa7BjnISv3dfiH+5n2O2l&#10;mRyBbYrtVqIlyPY7KxCJDJao391kmy9IRnaSICSlf4UvDQQv9MWvjdfizMEW7HOf6fCf60lGoMFY&#10;8+V3duzXVgv+ukNOKjMe+uyoB6tvXUVvLFYTDNeTtXbTtfcz9A7TLfaT7+/Gu6699cA9tW10UXuB&#10;+NEfcSUuwKatPnceNQZeGMcWZ/snRifnpvCYBdLCFH1+DDXYMp4Zv/nuLZCetZJbxczvxiQNlT2q&#10;8td8Z26QouiVJ/u6zrRiyrURa/C67UfbhEueuYZZ7a+nxrLQE2U4YjVWlNnHtX/Zecc+755b1bcP&#10;im+FtdyKavk2qOS3HilXQ/IcSqey0es9/K1+FrcGiXxdX++cEH8/Ni60rCx1eLgEjWpgMBs5nDIy&#10;qQiPKyIRMpELrwdHzVML/Rr646cW3yNRORhUKQlfSaGV45ilKOGbdpxdfKuUe+pVxziV0HzXwg/R&#10;/QuFi3OlmMli9Gwucj4Phc3DMt7PMd4OU8xjahEBufKOybD7aVp2WVoW6Qi9JA3NNxIBrKYUqK4c&#10;/AU4LEhifEH0f1EhGERTPVxP+6mJ4Wtzk1gTg1jwhvTn+1C1J+CidLWeqasFaSJC9HRD7Wyj8/IG&#10;UIsCDBqK/cUgOch55uIcAz3Pwi5yKBghCPUCOvqvfKUj76Sj7IbQ9IPpBkvphcnoPoHrRZvrxlne&#10;jXihkVRjU97vVPnxQemMe+mibxnKrxTnW4nzKpeE/C4+LPwiff+RAP5LAO5/xCtv9mEG0jMf6wsu&#10;sALrU4H2KsN4V2J9yrH+RSjfrEWvNKR3OtYvB+efj/OGlox7VId7VE9wryd61JKh/Mx5VN8Mqk82&#10;+VE56VEtyaMc0rre+Xif3AsNXACpX49SjEc5xEVJYKxnLghkILxKf+mAJSWBaX5QTWJwEOdeiHUr&#10;kKSDnveqxMbNFns2hJgkORq/UdcNv676UNbYz8YnZmKBxWIs74tWj7nMffriAWNqjzO6yx46EkxA&#10;sb9/tb+zG+LZdfHs5sriztri/hryeBX1aRV1Ip4/4c8c8qaOxYsS1/u3HC4hfyWAIYQLIBIBvEIb&#10;WKH1r7OGNwWzq+Dvp50lEpefU99nHpB0y+LJFbPXN83eqpslqalFWai/eOmQVxPc0hnW1hHW1Pas&#10;pTiyJtjxra5WsKp2mJZ5HMI8SVYj5rpMgIVNVGlpL5+7ub22tS6g74rwh6LZbWb/EW/gmNd/zB86&#10;5I8d8Gb2+cg9Pn5XgN0TLewtzfyMaO6CBRCJAN7hL/7C7y6CSF7+LZucub8Dd2aXC8X7/koAH4oW&#10;v1jhX3G4hFphzYqFhPWdVSyXm1bbaRb4Rs4qWMniqZxuuLpm5EPb1OynnV1J082R3Qku5ZbGOSom&#10;2VLGSTdMXly3CDEIfJ3T0sddXadhUOzp0S3UJMDFf+aj1iijq4IZ4BNzn79wzEcdC9BHIqhQ7sEq&#10;cX+dtL9JPtqhHe9ST/cvnpI+YgPHXOCEB5xygSMacEgFdggnK4tHS3Pn62jghAmcc1ZpQ9uc8U/L&#10;C+DI6SryWAxu2sy+YFZMGVkiD4vIH5bIvSJSDxfbRp2rx07UTn+oHOys6Omo7+3trWvqfpWQa+4Y&#10;cg9udUVe2+aRX3xaRm1d5dRwu4j4cY8xtoXvAJYngOXxi3by8+r8yRryaB19uI67kNNMiB06sE37&#10;vEUFOd+kSOzv2QYZ7IP8HCW8jj/dIHzeJgE75PMt4tEKWuJ6JYf4CxLlD7IuxIiWuEv7R7OijeiW&#10;IVhY0jf3n/1k91b+frqWYaoJ7HUIPLHGpXo2uG3etwzpmUsLKqMHSEJ4qyn+1ST/KqJfJd6vCu/3&#10;c8JnyLAGQCmgaf5QOmgQdnAdK6hW4nolohf82IL8UgxLHDDEP04B/ct6wF+gBVZTAuohuRtUSw6u&#10;pIRUUEMrqaHV1JB6cmATJaiVGtxBDW6jhjRRQmpIQWWE4CJcYAExqIAeUiiILFl7WrT5NHs9PHE5&#10;6PVKSPRy8CthUBw3KJkVXMAIqaaFtNNDO2jBNb+yvBJ+WQ/4C9TAUm4oZFi5IfXs4EZmILgaJcSg&#10;ZGx4+E7Ry+OGgLMul5Ney099Jp8+mB30mG602qy0+e8Mxh5PZX2aLzjFVAD0eoDbCAiqAW7OOTXm&#10;YNFve9x+e8jkYEDvsFfrpMNgOVWD9VyFHHKXFXpnJfLuevitzeAbO0F3t3yltn2VN3y0V33NV/yc&#10;l/x9hQGhPP9XSyG5gqBSQVA5P7CC41/J9q1i+tUwfKu5wY2coAbo0ARVgYeVFlxCCy4CW2ZYIyOk&#10;kRHcQA2opfpWkb0KyV7ZFK8k0eNUUVg0PySQE+jICjBiBiLYgUrsIPn1F1prUXqbr2y2Yx/uvPXZ&#10;TvI+Lw0CusKBD57ArCuAcQZQNsfTlp/mHwCUCGCpGBCMAODvJ8EYwOgCFhp2ByuX2ipZTflbU4XM&#10;gcCZOsWPRd9PZ1+eT5KbfWIy4fGwTc+zQ/txt87jD0ZR4xaxc3apCw55C47FVL825KMabEAt7VXd&#10;VEhCkYllqrZikRUi0wCeoaOSrgXL1IPlGqnkGitm6sqkat7K0L2XoSOdrnUvXUv6vab8ew2FTC0l&#10;kCxNhay/V/RXEhAMdn7pgHN15bO0ZH5lfyWS9R+lgC7Q0czR0X4lJx0pd9fj9k/DGXEAHydGD64Q&#10;x5bIY1/s7xp5fJ0ysUGZ2CZNbBHH18ljy+RRMW1siTEmZo+vsD+ermOWCL0H9DFAMM/uKCz2sY7V&#10;k0vSl/8/FMBfUkDnI+6W6MiWG8LKDGG5+oppuopJBirvTLX8FG/mB7ihGkvFix/XSAtiMlJIRokI&#10;s8ASWTjZNVySWR3/KuvJ45cePl4WD+x17W31H+qrPVCVc1SWcwN/0yDUnygrR8jIBKooR6gqPVZT&#10;BAlDXGRp1lJ8rKkQrv0zYZpQgO/PgCN6sk8uBPAzbXnI3UIRWkrhasphMIUAmTvuMjeclaU8tGS8&#10;tWU8dWW8DBWD9JWf6Cg/11V5IUEbFgWJXsWnkPr9C+BLCRpKEFCBXthTuNITCWqKkSCaqs9BtNRe&#10;SNCGv7wAHHmqqRaprhyuphSqLB8Ek/MHUZL1U5D2kr376N5N19vXHW9cuX/9sh3Irct2967YyV6z&#10;k71pp3DPUUnGVVnBW1UxSA0Woa4UpSITZqTxUlPJF9xR5EXm/srGysoKbeOQsAeYh2fdsY254ZDx&#10;nXXWTa+6f7fN++5R2bePir51z/3BPe+Sa/6PTnnfWeV+Y5p51TbvpkPBnQfFt50LbzjmXLVPv2qf&#10;et0h6Ufzl9csX9yxfiVv+0rfIyUwvrWokz6G35slrJE527zlY55wj0YTUUnMFa7oeH19h00/5jE+&#10;sfDLc0NzNTnVr/yT3EzjLNXfakhn6ioUmamXWmqCbb6xqiTkVyKAJX1wEATSwAaqZaZaObpqWYYa&#10;WZa6iRbab+/r18YEozpLeHM9m7SpUyH+VEgEhGRghQFwSQeYGVZbQ8/rqDQbi7dGWilmmu/N1HMt&#10;NcvsdXKMFHKN5fMvHLBEABebI0rMtXINESB5xup5xnAoutRMMc9cscBc/r3ezSILmTIrxUIjqXwD&#10;qTJTpXIz5WwTxZd6MimuRlVRPgO5sZTBpn0W6tMSZYuF2WSit1noHfrCAXXujDaz8rGtPTboib5M&#10;nKlyqoV6oZV2hZV2lTG8TE8R/DgUGshl6UunGcukmSiCX3tphso5hmolRjrlprq19sZ1TsaNLmYt&#10;bpbtHjadXnZd3vdBev3tm9zN652N6lyMqxz1s41hcao3ouUuP77y5+Af/t3zT79x/eP/cv7zPzt9&#10;9xuHH//F7tK/uN37zlv+crDa7Uht2Rf6ynEmiGRL3WwbgyxjeLGFVpmdfoGVRoqBQozGnReIO1Ha&#10;UtHmqtzeGoCO+sTA7lBxe2zaPp+dF/X4nYV+lqlmtrlGxkUB4FjVO8+kL4Xf+vM/SgFd+ItIX4nW&#10;lQTySvoSJH63xELtS9FfyTxgRyKAJZ0v/V8sClZohAApMEYUmmgUmiCKTDUgkW+OAFejyFS5xFy5&#10;3EK50kKl1lKt3kq11ka91kE/x0ztDeJepPK1FwZyBX52Q7kxhO6ybcL4Jw4aWKGdLVF3GOhNKuqY&#10;SwbWeVt83KdN5o6QICBPC4lTHPQoFzW6x8KcCsnHTOwJEweI6MAyG+BTP9Owp5TFDeTIDm5qh7y4&#10;TkKJ8GghkbjJZp8ti4GDbVJ3fUOUV5K5zGvYv3Y+lF7PdDrMsT/JsV6KhXHipHbKVYAhzbNJpYPZ&#10;Wwe4a4fUy4f0n47oV08Yt05p0udUOYCkDBBhpyS5c4Y8wFUGROrAsibEEgLsn9JkP1GkD4l3d7E3&#10;NxavrMz+uDT1nXD8W/HHb5fHf1idvLQ+fXlz9ur2/PXdxZt7yFsAQxmgwwCaEkBVhFqwD44wlc6p&#10;Nz/Trn8pG3xGufqJ+NMR/sdf1gn+BTc+/2x/IQEMQD74MgTlEkC90MCknwDatc+ka8foS58wVwDK&#10;7XPanVP6rVPG9VPm5XPGT+fM7z8zQH78RPjmwjrLAAS5cywMIGgDJNNjwrOStGQZqft6mn76iCAl&#10;KXcL/Vfg9Vxb6Ynk8qup+kxD7RlcNUpV9bmK6gtVyOn+2vL+J4Azg4D3O2pqv241NF5raLxCIKLV&#10;1cGXL1RVn6moRKmoRCrJ+8MUfVRgfqrK/mrKQSCqsGAVJbANBb814MqPEarQ8zda6s+1ES/AG2+Y&#10;XLihziszY3DETV3F2NXRrjDr2fxI2iotc5v2QjRrxxmBrU9J70xd2Rz9/d7Yt8eTip8m4SczCqeL&#10;987RN8/xVz8TrgGEm+fYu+fYez8LYPxdSACTLoOAU39lef8TPhOuQgmliTcAnI64U3cwBtYcptMS&#10;Yl3qbtQcYtMeYd0TZdUdadoaZNTka9jiZdESYNb23HAi3pH06jH91RNScsBsit1MnrGwxxxY0DuY&#10;0cZNuLg+Nr7knP6bR73/7NP0T34lvwnK/WePxP9l9+p7p0TLmI6ELkHRzMH7iS373OE/O7/5s/Nr&#10;mdCc762eXdIL03ZKtnSKplKYyyu87c8AHwAQYam/d4z9JrT6f/pU/jfv6t8ENPy7b/nvnFJ/tI3W&#10;DUqLLR3onWbyhEfrK2e7e8DxCbB/CixvAUzBAYW3sXcO8LZOZpgrJUOohyk1tz3efOcSdyco46pz&#10;5C3np7dck6+7Fv7kUve1Q/3vbCt+a5339f3U35uE/1nfzTYipaoLSSAfZSZ3y1+31VUK0FEK1FYO&#10;0lYL0USEIjTDEFoRcO0IVc1wZUS4GuKxhuYTDfhj8EtWXTFYW/2pvEKQjnHMHWWva3DXxPrRD4Kt&#10;7OmZciqugokvZ2AqaFiJAG4gUlrwjFYio4n8D13v30Uit/4WifoCkZiwLwIYfLv06bG8+SlJCuhG&#10;HKGTSG9ZII3gxUWNMyo6Pirq/jBYkLpKhJrcYx3EG0XlV7A7Lk91LOceux7E2wFJRqdp5lspZiel&#10;nrvZjgfppp/TzT+nmu/HmwvfOOATvBfL304355CGatjT7fjh+onWgvn+ag7qww5n8UiE+7xOhh5l&#10;PmACu3RgkwCsoIFtAsCdXB+pJOSGsmKNdpMMjlJM9mPVPj27BsTJLr2G88oijoWsUzFzsyGCn6Au&#10;StZaSdFZi5MIYIVPL+EnsXrbccbceHNKmvNaTwqwBN5W84A11skSB9jfPF9hn0NBwMyzFajW77kY&#10;EsBnYugHwImYCnK2yjxdYRyJqadrbKgaMWt0tfIJIdZEkKi/kaC181br4K3pxiv7RXebQgXVQlXL&#10;IrhrjpJTsfrDIrh9k7lPrpbjk6tqT35SLjNyy9OxzzS4n2ntsjE0CiyLd8goLnKchxk/5OCANY5g&#10;rLsqLKjMzrvUyD0Lcf+dgunrOzrPrsJDv1MI+JP04x9hMXd1wZE4aYM8bSdwnjLjR812wfXGXnX6&#10;j6p1HlZoOpddpH3+4n2/AA6WwB2KVO8XqtjlKVnHyhhIBLD2N1esL92NUzRptfCv13Ybc3/5pQZw&#10;qKqh0zd3Shz985z9iz2Cq/yfvtS2zHcK9LkNN/ynH4KkdW989ZXrTaXn+tY/gvObmJa9eErq6zwX&#10;soDNZWBnAxAu1bx8+8rEPkheW/6r//ZWw9rm3y5r/d//Fq6hb3Hr5ip+bmGkZaiv4nyb05+UlHrf&#10;M9k1ylM3yEn/hcJ1D/mbnjbaUd/9/267qdu5SSs+11Qg5z5t9UVwCr3xqQ8W3vkuVaWh4p5k6mhU&#10;2jol61i91Lkf5xw23TM7vUj7SOV3UOm1FGINg1RKRmUtjP/XBDAF24GfAoEEMAVfSaOX0+i1NHAc&#10;PUCcwXFRaxukk23K2TrhXIwFlsmfNljCbeEMl9RLmG/FzlcuTGWND2VNjZcQ0MWYxVLsYiUGWY9d&#10;aMcv9pMWR6moKSoSTVtk8fCb2/wzYBMAtgBg4/ST8HCHsbdG3BItiBnjXHwvfbGNOt9EnavHIduJ&#10;YsIIC91NhLIif2BT+rmQaxxcEnXzOO0sRguN2ErFQTVQyYstpNlW3HQXbr4Hv9BDQndRMO00TAsd&#10;00RH19HRDUxsIwtXhJrKmxtrIKHBLa3DzIN/20yFRO/fUk/GNlBwYKeFQWplkiU6E5K+RHQbCdtB&#10;I3RdaDZwBRpIkAPu4NAaqXhwbxcj56qwqDYmbWRteW5/7+P6xgBP1IQjF01Mve//kNTZndTekdTZ&#10;mT82ljs2mvNxPH92thyHrWfQWjjcNj63m8fu5jI62TRJHGcH4+carpK8vm1U8pc44EbKxZWQTGj8&#10;eymgWzjUOhq+ADWdPjmUOf+xlISspGHLicga3EILfnaENE3gItfXyMe79E877L0N1tIKd5FO6UYh&#10;mzFQTd8LBY7pp8xRmdNHO5STY87uEXfzfJW0Tu/EjldOf0jqakr/0JU/NVaFWQDn72TQehjUbiYV&#10;igkWsLr5zC7efygG/J8I4C7wrKNAzlsigFuoF8/0UElNRGwLATqOvWTUAHVxTkjl7fKPNllna4zD&#10;VbZYzEJRsT0Ls80LyFYSpY5AraeyWlj8Dq6wl8fvY7N7abQeMqliaqLy42DDaNeHmR4MYZjBmKTS&#10;pzDkqQU65gNxsZ2A6WDRuwSsVi6lgYlpoP8sgEcZZCQbyxUSNtYp/6kARlWD5wMFM83Es0Tk3TXa&#10;2Qb9cI22tkLHcknjHFIfhwLuhwEBc4BL6acgOzCzvWzq0BJnal2wsM6e5mOH8SO9083dw+WdPbkf&#10;+nInBwuxk9UsdOc6Y+xEiDzbIG/vsgRbDNoSEc1cnCLODmOnBjEzfZj5ARK2n0TopZB7KLRuGrOT&#10;zu5i8DqYnA46FAEsOXmghwbIP0eQgy/rsMiSmYnS2UmwAz1nAH6uwQPHYvfyhEPC5THR8ihPNEBn&#10;duCJTUhUVl/f+4Ge9KG+9PGBDOTHfMp8KQ9fK6R1ini9Al4vj9vNYnaQKZ0EYi+BMEgkTNHoC0xw&#10;L3DQVNrE7EJTW3tubn7Gm4Qs/8gc18A0W49kS9f3Vm65dl4lDj6VDn6Fps5VVm7Njr7dzoE9zoHt&#10;tl71xs4Vuo5jfrGdzlGVpn752g8z4Y7v5C2jrmoFf60UL2OWIGteoONWYeILTio19Gq0Daux9K+3&#10;8G0w9wG/aEBazH1brfxb7YKa7YPLbX0LHHzfP/B55+abFBJe9O5dR13N2MgoksSeIDCG8eDeW+yl&#10;z3UzJttIE23IjzNE4uTIfHVCSZ77q7HQDMHrypUnufyQmHF3uy5r1Sr5H+thP80+0qUlefI64g9J&#10;TcDyAsAnAh+RKwUfhh5XvjCKNlYJUTeNU3IukvKr/tE7609euV/7N//Ro/G6R5VRVGl6W/XgQmtp&#10;SaKLrb2FbrC5caKG7ls9g7fWms/djX2qsl7waenbawFLDJ/himcvbezjbDx63kQPvrPLdb2eYqiR&#10;b+ZaYRFaa/W42MC9xPDhLx2wRAPXWvlWW3h/EcDgSI2lD/jl2K0fNGAc0mr5qMzKMcvO5b2Tf8qD&#10;x3EOfiUR/sz+ZICbsEfzF+Me8TFhYkLBAW/4k3D2mL9wyJ/fF0CRZjviqa2V6e3Vmd31ud31hYNV&#10;5MEK5ngZdywmnYoon4UUKP8zeIvHx+8LSTti1g6fs0WkHcyQSe+b+e9a9pK7gcxhIGNwO6GN/6aG&#10;FVtLeFlOj64VvmpYeduyVTx8NIo5ZLOP19mHQvTaeMNKYcxmvM/RmwcH8TYraebLmebiWOOjtAcn&#10;7913U52Fr21mvJSnPVUEbx24b2zE7xx23rseZrnupNquxhkKn2tynqoynyiTw2H4MDg6XGfUX6/N&#10;z7AvxnO6MnGPM7O3gt1dJ+6s4M83yMAybmu+b6E+E/rv+jr+fJMBrGLOeZ3HlOQjjOvxnCEwby4o&#10;VqTFG4iT3VfivZbjHJfitBlPpFZiDSTxvidZD4B8N7DdiDfnRWl/8b5fskP/BRtJ0d+dJNu1OPPl&#10;GJP1txaSvvClAStSk/tMZ+UNuEDb3WS7jXe24kTb1RQX+nPbMVfEqJMmKdxO9MZF8Np8M9l0M1Vn&#10;OxWxnaq1k2S6k2i/+9ZjMyEA9exB72Ob6lCbimivmoLYlvaytqHO1tG+4cW5npHByYmPVNQ8Bzkt&#10;nB8lf2hcyEzYSUoG0gtWcurpOX0LcUP5TuW+iHc2ZtnXHVJuv6yxqlv07mVaJg/eeJh153G1Q+1k&#10;/OJkLnGyGEconGXHNZFMH7fdti+S82m97tN472nPTxFNv/cv/Cao8Ep4qW7awItBVh1R2EPjdJKZ&#10;OUMfQwpKnBISH6W/Dykvf1pfnzj0oRC1CP42KCKgQPJwixmLGOuMWqei7vDOj+mL2BIKCZyavzib&#10;N4ssWWQl9RG8swc1gktuOyXLeefZJPWH18+AdwfFqPEy3EIBBpmLweXhmZloXtI0z79ixvJNC8w9&#10;W9Y2FWaVrmKSpqydpIKIUYc/0VQLA9FQDVVXhmSwsryfkqyPnuaTv4uBbpSh3nNDvZcGui/0tV8Z&#10;6r4GP6o2Fqk6Gs/B+1NdLfBmORABD9LVCbGzjc7P/4BFL+FxAjJhCYSIE4JQCWI6aQW/wMHOsTAz&#10;DPQ0HTfNIMyySPMcyiLvK3v1RyaqrqpKD27LO11SenhZ2eeecjBcPtzgelCA7Kt09eRKnbR20/ej&#10;TnnTPsXzvsWLniWLDwvnnPOmHbOnHLJmnHLA/rxL/n8igC+q8/4ScCRvwTMP5V2M9avA+VdhfKrQ&#10;3tUYnzqcXw0UCuybi/HLwAak4f1TCAHpJP88km8lpH7d20huneRHrRSPGqp3IdU3neqTBfYp7s2U&#10;R3Vkz3KyVyHJp4DgU0jwLsU+Kse6V2PdayEeVeIfleA9CvAeeRIBLHHAX+wvzr2Q7F32SzEs6Sz6&#10;1c28moqxKrRSeWpg8ELFMkrWNtz5dW7lwMLGNrDBEu8SyQAND/AwAG/6iDe8zx88FExc2F8oFnZr&#10;aXZdPL+2DLG5itpcWdxamt8Szuzypvd5k8fcqU+86U/LyONl9N9yAFX8/Zl94YIESANDAnh+mzf1&#10;FwE8sMYe3RDMCbgYFp9Z3tqnYR/yrbqHnHO6glfFJd1YLf1XdtpRz6zT6kI6Jl5PjD0faQxqzfGt&#10;9rVP0TN6ImcQDreP1XRIUDV+pWcc6+SUWlE6TMLxP+2e7IpFYjoUaHuyNHnA7jkT9p0Kek8EH44E&#10;H/f44Cagtvj4TQFuT7T4dwWwRFRLMjlvXwjgTc4CyC+l7/83/Ll/lAJaMvgr9oQoIWNheYm+sr2y&#10;yOLElDQo2Ad9q+1xx/L5baNnOrbvwkPqiuKGqiJbChwzKqzeVXlXwe49MXSq0XUvvWXyzCAkqWoK&#10;y9rZFiyxgC3uORsJUGcA9twnxjgf181lftjdQu9w5vdZi3vsxR0uckuA2hbhNpfxmysEMR+5LFxc&#10;Ey1uLaOPVjAnq7jzdTywiYcE8AkTOKDs8afYqHbSVB3YrtKGgGM6cMYGzjkQYH+XeFFUmADsg30q&#10;2Pm8tngomFwm9ZBnaheGyqYGqj50VY0O9c3MLta1DXmHxUtrOH53z8Da60l4XFpZXWN3V2tHTU5z&#10;3osPxVGoppjZyoiFmqfo5jfE/vf0mWoBuW9VMLu9ij9cxR+v4KH0zn8xvhLpK+l/3qIC2zSJGIYc&#10;8AbhfOsi3/U+Ddghf1rDgufeJnd6gzMlSfQNIlG/0PeWaGFTROTzhUOL1KjyFqWQ2N86RPz2QcyP&#10;LunSNu81NRN89DIL7SrGPZuhjMr+pSy/DKZfFj2gjBJYQ/avIQbU4AOqoauBfw3arxLs4wOqCP5V&#10;JH8oIJjm+3OOaChW+BdIIn1Bvox8ccCQEg6svODXovcfQQsqJwaWEoJKCMF5xNAcUngmCDk8jxxW&#10;iA8sJgZXkENqKGHV1MfllMeF5MdZ+LAMwuNCXGgxIaicHlQjDGtYeVy/GlK6EpS5Gpq0EvJWGJzA&#10;CUyB0iMH1FL9eimBPfTgBnpo5d/yq4zQEsD1EUbUCULrucEtrMA2ZkArJbCKFJSODYtcyYo4rPM7&#10;73Y+7DTebtXebNNcb9bh11lu9L87W2wG6B8AWt8Rof2A1LZPad8hNpyyGg8Ieeszr5eHvFf6bbcH&#10;jPY/aJ306+5U6IpTVdiv73BeXBc8uSIIvSQOuroRdHcjALbpr7vub7vq5yn2ixAFxAoC0vn++aLg&#10;GlFQkzCwSRDQzPVr5vi2MH2amT6tTL8WELoflBab5FuO9y6CUvo/ysN5lWN9qgg+1WS/appfNTOg&#10;nB1UyAvJWIpMWnr8jB/qxQm2ZAVpcIIVuCF3uGG3mGG3iAG3KcGwpdfWR5kBQHkk0PIEGAwHpn0B&#10;jCtAcASIdqc4hzOiB8CKApZKjnnjh0Ls56UpgD8M0Ec+Yz+eI+dOkVMAtW8PnSwatxEOqW/36x40&#10;W69nevKfP23V8G5Xj+rUeN6l+aIbRCO6WzO+Wytx2Dx/3KF49EFWo0VkOtzktYJ0jMqVBJ2baTpK&#10;qdowkHQ9pWwDWLah/Htd6VSt2xe6QjEHCplVytFTztVTzTdAFBhq5OrAvpT7BfligiVxwF98sMQE&#10;Z2pKZ2nJSBTvLw0ryC+VsARIA2vKZamrpqioxcFgTxRlg2EytNaqE9rCNnl6mfBxiTQOIiZPrFAm&#10;1ylTW6SpbdLUHnFiDz++hf+4SoQq7y7Tx5ZZkADe5k+LyQPL6O5PlNGt6dbuuKA4Y1ictkyWwX9N&#10;AJeAfY07RToyVRbqxaZqyVpyb7Vkk0wQlQEPqY3lAIcM8GkruFk2coKLmRViZ4FVFrKuMNXnYYSN&#10;eYCZmYu20X2EqaO+s7a8JULOAa7ojlAN0tJ8rqX1Wg3+Cqb0DCbzWF892kI3wRDxSuVekPxVL/V7&#10;gcaqUTryYRAKIdogikE/oxB2IYCjtOWgMsAIxWdqSk9UYJBLVoNHyskHyEp5weT8NRQCNeT8NWX9&#10;9ZTCtJWeaMOiQHSUn0vsr4bCE4R8pOYX6fsLEwwuEKHwAq7wSk3+pQRVuRcStFXjQLRUYjVgMQil&#10;1z/Po/BcTekZHPZUQ/W5tvorPc0Yfe3XULZGnWhVWKiKUghMIUBB1hdcK6k7bndvuUrdcLrzo8Xd&#10;H03u/mRy96rZveuW927Y3bvpeu+Gh5pcpPztACigWcFbXc62p3HwfPdQwOdS17ZoR0BYdssNi8fy&#10;HjmXHbOkAhu/dy/7rVPmb10y/+iW+We3rG9ds39wzr3kXHzVqUjRo1LRvUzWpeimY85PNumXbNN/&#10;csi47pJ7wzUP5PqDzMt2qVBksHWKjFMO/FH2u/qp8kHUB4JwkbeF4W1gmCICnUthMLlMmoBJ3BJQ&#10;gG0usMvZoU5MNGTWvfIpsNfLv6j7m6mrUGCiVmqpWWyOyDNSkYT/5hoqS+zvzxiq1Zrr5WrB0jWV&#10;MowRb43An8bSkaaq8Z5WGZGPWvLeLHZWkIZaGKMd9MH2mcqCtriX+Y9cX2qphynIJuhp5FjrvzdW&#10;yzaBVzsZQALYSE5CnhHsApVcowu1bKSdZYzINlHPMVPLNVfOtVDMt5TLNr5dYHavyEy6wOhOkf7t&#10;MmOZKlPFEnPl9+aqMUaKT3XlX1lo5IW5j5SkcSf6D2iodSx4haEAXBxnsOlDyouKIOdUO62X2lJp&#10;lup5NprlNjqV5ohyfYVybZlSbekCHakSc1iBtUqulWqmhUqmkWqWvkqOlkq+pkqOpmKeNqxAD1Zq&#10;DK+y0GqwM2h2MmpzMa2/r1dhpVlnp93rYzMa6jzgf7/NzbTZ2azaxrDQRCtJQ+m5wu1gqctet79z&#10;vvGn+9d+r/W7/0v3j//D6Nt/NvvhX6wu/c7h6p8e3vre9+5PiVqK73UUMwyUoWq+urKvEbefqt4I&#10;VbkWZ6Oxv/gB4OBOWfhNEnqbRdlgUJKDfL4I4ExT9TQ9pTi1uy/krkTc+eYfCWCJsv1ibSVmN9fw&#10;P6SGlvjdUkt4mZU62IJ/IpkN/JMv0vfLciSLklBorFZsqFlsqF1opA1udYGpRr45iHqBBRy88JZZ&#10;qzU/0G1z0q63gFXpS9fo3m0wlKvVU2w0Q7TcN6h3Miy6r5NoqvpUVzYAvK4Gu3ZlxbHGu4+YuGMu&#10;eZuCXcMvikmL2yu01RUSj70o4qLWRQQ+bW6JvgAciDbZmDXqwjp5fpeO3qeht4nzO4T5fSoKENOP&#10;eYRDPu10VbArFHAIBDoaLSKRaB+Hql8/fm6s8ArxY5HZlcUw9a1Uq/0U49N0k8NUzbUUBXHWzc36&#10;O+cfZT+jpQ6xV3YI3++Qvtsl/XhIuXZKk76ws5oAR+sIJ3VIuHdCkT2nKwBsZSg1NB8OCNSBVV1g&#10;WRsQaUAv2cqfGYqnVLlPZJntuZsgmzPXN6avrU1eWZ24vPzxEsghWmofeXdn/tbW7A2wBfufcLJn&#10;JJkjwpVP5Mvn9OsA8ybAugW2YP+UevWMdu1v+asAlqSAptwAKFcgqD8BDLDzI9S5EMCHqO8PkT+c&#10;Ea+d026dMm6eMq6eMn86Z/54zvz2Mwjj+zPy91Deaco9gKgIUHQAqunpvC6tx9vR2A+mGK2mFqSh&#10;/khT1Vkf4aOjGKot+9RQKdYAFq2jGqYJD4bDg1XUIpRU42Aqb+Eq0b+yvP8JfxHAL9RUX/6qVYdH&#10;w+Ev4WqvwFYyoqoCaWDwCqwC81NTCQBvpNVVQ+AqwRIBrCQfCFMIUlYIUVEMVYOFw5Ufq6s8QahE&#10;KUk/RihGwJUeqataON63KsgJY1ELAKB+VxS5TLDZxOmdU3QBohqAgwGLMnsfbu30q24OILYGlbbG&#10;7u3P3DxGXT8n3AB37yn2zhnu3jlG9mcBTLwFEK8CJEgP/1Lx/udAApjwA/S3KC1OnVpPlHx7hGFf&#10;lEu9v11zuH1HpF1vlO2HF9aDz+/3R9r1hTh2hNi0PNOHBPDLCPrL56TkoLnU+8hii7VhWwClfzCj&#10;jR51tvbWuvIw93+7DfyTd/NvfIpvBefK+afYvanL7GJM0AH8KkA5BhjgBi8BHh3I78JT/hDw9mZk&#10;5u9sIy7dfx6a1bq5u3dysHUEANWjmHuuL39wT/0upPaffWt/E9D8/7iX/2/HzGseOY7xTaUDJMYq&#10;cAAA+wCwAwDsvX2kcIm4vs3ZPRbtH+2cnu0eHhwefdrYPeSu7pPEp33E7fCCYRmXl/fcQ+56Rt7x&#10;Sr7tU3bNt/2ST/93PgPf+3T82b3g/zEMve4a9S8qpn5xRU0DhI+TSwaa/sp3XVXvuqtIe6jKeanA&#10;fFXUAmDqQTCNYJh2qKJGqLJmGFw7Ao4Ig8ECVGGBWohIBcVguNYzRe2Qb6VtXaNzu5jL1SRyAW6h&#10;gon9IoDriMQmAiSAQRqIfz+oV6J7/xaJ3PpbvvyhxIT9SgBLagBXY9ANWHw7nto0R/iAFpS2zCtr&#10;eyuqeKuohCBUI2FSIVrw1zIKL2C3H742diLFBJ6nuZwlGG690ea+RIjeWTBeai9Fa5ymmJwlm+7G&#10;mX/KCwEGS4ENytka7XSZcrJMXKfP0KbacSO11InmhZ5S/GAVc6plBdd/yJ4C1rDQPeAhA0pOSPkg&#10;6snDvPfjxBodphgcpxjvRSufPrsOvJUXx6jzyyNPljhny6ytxkhBIoKfqiVO1Vl9C195prAdKXf6&#10;QvUsVmcvVn81xQYba0UuDvuM64AeR97kAMt8YGf9fIV7vsoEVpifl+nAMv2zmAJyJiYCG8wjIeGA&#10;jztdpX/eYEEJHpdpUNznBnKj8SXhrSk/yWArWXc/Se/oneV2jAPB16EMplaialUMd81RcCxUdS5W&#10;tms282myDYqXNYq5o91oG1Bk8CBN0zLd1GFnbOKMTNoho9apqC0mGnx3YEtI7aiLMTMutfWqsw1o&#10;dgxtd4locQorM/VIgpk/v6nx5KraqzvaT6/BwU68vDE4mKZmXWHsUaYFJX+u1XNvMPQEkchgSRng&#10;L/b3S4hwgbJtjoLlG2n9R7eUTa7c1fn26i8F8IcHT17K6t/76qswdeP7l6QQX/1ripmz9r9/76qo&#10;9trSKUBRu9bzWYl9YIaua4dntNe3clFKhqHy2pe/+irY2Bj23R9cTLR2BNTnAd5D9XVnHEH968Ro&#10;U4fmsJgkPaeKB8GRcrpRaobx1o5Xv/qKMtab+iZEE3HjaJUWZWISrKgb7xAZaBoZ4pR13xBKB/jQ&#10;LFH5B5PHFgG6v/s2QPb6QlKQ+3dfNTySHQjTeSr3254g+48RPinqKo1ObplG9nGGztG2/iMtY5Mz&#10;pI9UfjuFVkMm1DLJ5VRM9uLEf1UAt+MmO/ATjcTFGgq+nEavoDOq6ZRmKq6XOI1kLSyv4iEBDLZC&#10;1LkAf7zGEO8sIQW0YQq6h4SuQ83lTozkzkxWknDdIn4rm15PxIGD7dj5MToOK2ZxtoSr6+z1Feqa&#10;iLQqwm8sEXZXSZ82qec7NOCzEDjjAPuU07WFHfaomNDFXqjHzDd2TbcXDTVkdlfn9beUTwzVL862&#10;kUl9XE4bndHJ4XQJuJ1CThuP3swhNLFxrSxcCxHZSUR3ULEdDHwbCxzE17OwNUxMHRvXwCWUYKcK&#10;FsaaqOhWKqYBN99OxbbQ8L8M8P1CPRnbSIUmfbG/0DiV0EXGg8tvwS00ouYbMAtNBBRkoBnEMtRs&#10;NR4JztPOprYxqLV4TNHsVNboSBOO3Eai99K5H9jCQRavh8JoxeLrF5CZ/QM5w8M5H8ezJyezp2fy&#10;FxZLiKQaOr2dy+risrp57B4es4cNRXO2UXBQJmQa6cIBX8TIUkCojWQa5ID/gQBuZJJqKNhC9EzG&#10;9Aj0HAAFXcMkVFOxnWxKLwP7kTqHY82LRVBAxeEKdVtMXV8XYhmUPjS6A4OTZEVuoWP7KXNo/NCG&#10;GLW3Q90+YO8Cm/xP4hkReYhDKJsdq0RO1+JR4Pu2gOcPHluLnK+Yn4bWhIoHd1cbiwLtir+EAv+X&#10;BDBIJ4PWRiWC471UXB8FLRHA/G3etpB4KCDuLzFWllg4OmkAudCOwrSTGS00Th2FWYmnVOJI9QRy&#10;F505LOBPLS+NivgfmKRB4uw8ZYbBnecJFmmMaSRxbBQ70TQ3WjE7Aa4YuK+aOKRGDg48izp5vF4W&#10;a4ROWmRhOAL8+hr5/1MAg2fRLJvIXaIfrDPO1+ngpRI8vbFM7BSb9IFHGxBxx1YFE2LuRzZ5gIJr&#10;IuJb6NReLm1YSJsWk9FrJNouSXhAonJGsNiWqeGCodbkseZkTE+ecLpxnTi4LsYtrZFEG1TuCpnE&#10;xy1QF0dwM32o6UESdoBE6CdTwTOqmwrZ326GoJPJb4NyQZOgRwcuigFLgoAbCZg6LLJ0djLv43DR&#10;1Md6HEoyQyOF2L7Ea+JzGhn0RhK5nUQdoDMnucJ50fIUV9B3oc/TBjrf9DS/GWpNnO3PRE1WYLEN&#10;REoHjdVJZ3ZQ6e0USheV1s9g9FDJAwzKIJ3SQ8S0oWab5ybbFmdGF+Y6iqs6knMro97mBURmuwdm&#10;P/DNtfcssvFocglqcfBtsXrUaurSYeLSZ+o2aOE+aOObrWKdpmqbrelUZeHX6fqs2+15nU1Qgd7D&#10;6Dt6z29oJSqYZ6jbpyhb52o719sGN9oEt1oGtJn7tZr5grSY+zZZ+tXb+FfZB+Q7+pYEPa1NSGkp&#10;KensahmaHZljYvHrgh4Uvm0R14ReaKbMdfAWu8SL3UJ0Lxs9QsB2d4+khCe+MvFtcnnNj64CUtuA&#10;olZmdMRsgG0z/GbJ3T82698c8NedLfBfmi38RO0F+HgAQwdaFpAxbW8t4oxVglSNo5Wci2R8q3/y&#10;zfnaJ/ebgJY/PGq44lapF1mc3dM8iu4sLn9nZ2Wth/Ax0I/VMkq0sE03VQu3VXdKfxmMnnwj5DwU&#10;s73mO+My/YPyfd7M5ZYgSwIqg2TjdOVew7RT4Q8rzJ8UGXgUG7j+rQOuMveqNPMEJ+Vo2udpO5ab&#10;PAJfVut7dSBCBnQft5l6lVs45933zHsYkekWk/ggIsHZZaHu7REl+Zj96lgYfyQq3GV/2OWgDzi4&#10;PRZmizW/yZ7e4E9siSc2V8Y21z7ubkzubkwfrM0drCIvBDDlVET/LKACIgogwJ8vkU9WGfur3HU2&#10;QziD5nVMLpUOraZ0b7xu2XnVtP26aSOueSu986BoiJfSwUtoF72sF76u3yoZPJshHgm5u2uMbe4s&#10;/0MpPz1iK+bReZzzaaLtarqZOMNsLcF8J9FuJdqS/cyQ+thgxksZG6K7l+O7+d598/3DrTTnzeT7&#10;G+AvkCTz43Tbsxx7WiSM/FgZFw4f91OpsZMqcFD88M6fN1H3eZO0s4LfWMEebVGBXcZnPnJ1vB3d&#10;nLvC+LjMn9sXkz+v4oCl3jNW2gnZ9QxnACCNOMVShBg4N85e8MZ56Y2N4I0yNeI6IxLGeAznRWmv&#10;xZkepN0/TLffTLCQ1ACW1Ab+pQnefmd1mO74KdMZZCfJVhL1C7Yb8ZYHaQ5bidZL0Ua8KF1JHLDo&#10;leHSGzPeG3PhO0d+rDMuxHrKzXDmkSHlsZU41nb5rf7qO42tFI3dVN29JIudt44b0R7CaN8BH9P2&#10;8PsjmU/Iw7U04sdx5HDDcGd5T3vL8Ie6lpaB7g7C1BhvZkw0PUDrq0ZmxB8kZwBpZctZzZTMvqlX&#10;HzKsiz3VkuysC687pkvFNDh2kkInlh8UzCoEV6jE9Xj3EhLRM0W0uWIcIW2IEFY0pxPQeNO+VM63&#10;615on/zrkW9D6/7JPfO3vrl/9MtViOmM7GWUzLOr53AV0+i8kanU3qH4zp7E7r7E/v7nTU2P66uf&#10;tTTED/dlLU7lY+fzCfP5RFJw27xT8ZBHZV/iDKaCQSvCz+fMfiycny+aI2WOkKOq562jW+XccqRc&#10;crUjW1zf979u704f6c6dG89emM1EYnOwjAy0IGVOGDfCd8+bQASWydtnKllnK5tlKOmmKGnEItSf&#10;fsn8LKn+KzHBakqBcFgQQiUEHAEnSSoBg0gEsJH+qy8C2Mwowdo8xczora7Wc2ODaAQ8GAEP0tYK&#10;srZ6kZPTh0YKcVg+CS8iYAVYFBc5z0TNMdHzLCpWBAUBowVkFJ+yyKMi+SA0lOCrN+7B/hauRnBL&#10;WTnzG/KO12FeNxUD790L0paKfCD/Mkz+5WvpJ2myEaUqT+s0ntYjnnywTOo3T+o2ju8wiG3XfwO2&#10;YL/HJGHBvQTlXop+VIb1rMB5SKjCeJSivIqQ3gW/xqsI41uO868kBNbg/WsxPjVo71qsbz3ev37O&#10;LRftk0cMziMEZ2B83qG9kwi+ObSgSrxHLfFRE+SAPZrJnlUU7yKKbxbVL4fiUUV51ED2qCF7lkNy&#10;17vwZwHsUQpljYYccDUkgz0kArgAKiDqWQ7N7FlC9CgmPCoguOXj3fOxD3MxD/OxbgWYR8U/22vv&#10;yin/huJH9UHmWXqqEfKqvsoWIe6vshsn8esngJAj2mdzz+nkc9I8wJgDxIvA8sweb+SL/d0WzW8t&#10;za+LQRbWxAtguyqYXWJ9FFCh+M41yvAOc2yPO7FGH11lXED/CAJ+/lfp4yuMcUisfkGI+rkVonYF&#10;6F0Bcos3s8YeFjN6RYx+EXdiSYQ9OjvMq2jSsQ1VMImA2SXeMk24avxO0ybdWN4n4X5CfXBtvX9d&#10;W1B77/PR3IBmd9NEbb3n0noRUhbP5O4/v63rp6wflJzau8IHtsXHyxy+mEnd5JI2mHNLpA+b9P7P&#10;y2NnoqHTpaFj0cihYGIPSiOM3ORh13mYHXDF/qp+/yqAwRWGBPBfEkFfCOCLoF7+wq+QuF5woyTs&#10;/YJD/gIgQgOCxRMhcl+4sCWYX+fPr3JnV9kzh0L0JwH6lI/8JFg8Fs4fLM3uLk9vriB5fPry7j6S&#10;vRxX1q7lEX3XNFzRLAph+uq+zbt3kS1Vr/uLg2urwhpbX3a/c8zQuuzi4lIKM4i7qx1hH5ZT0r+A&#10;F68LN5fEQsI2Y+Yze/qcNLy70HFMGwa2cXur8yRMO5SSmj2/w4GSfm/ykVtC9OYS5IC3Vy9Ywewu&#10;o/bEqP0lyNwfiua3OZOfN3DAIf1kZZGD7lgYKln4UIwfr97lTR4IZ6AI4FXk5zUUVKZ3jwQcMYEd&#10;FpRxC8q1hT9bX1jnDJOxHbMTLYuLY/kFRb6Bz6zsg1R1H0qrO9l5xqWW9PZNYeYJRDwRMzvZP9Nf&#10;s9hXONMU/6EgZKwkfKgguDc3sCUrqC47vCYvqroktq48vr8xfbQ1c7avBD9ey0H3gKffvmD+0zIS&#10;WMMD6zhgkwRVON6mQI97rxPO17HALgm8C4JKHe8Qj5aQ64xxEXGQh+3b4czu8KCc5NDxBQ+0aHFH&#10;jFxdZuDYm+EZLVctg762DLnm8e66c/JNs7eqenFWqjFZTrUzoR+IAW1UrwpRUOlSSD7dJ4MRWE4J&#10;rKEE1BIDagj+kADG+lVKwPlWgBB8y4g+ZRTvEqoXBMmziOhVBH7SyT4lkgzPkjDfv2R7hl7SAyoY&#10;gZXMoKpfwgr8Qg3Y/mW8gh4MQQspB6GEluICinCBebjAHHxwFiH0PQhkgkPy8QFFhIAScnA5LbyS&#10;9riYFpFHjcggP86gPisjhFXgA6rI/nXsoGZBSIsouE4YWCIOzROFvOcGpdL90yl+BSTfKpJPB9Gv&#10;/R8J4L8LI6SSF1rDD2ngh3QsRfZvvBzdSew/eF+7l5+8mu9x2uYMjN4/HzTa79Tf6zLf73iw0uK3&#10;MvD+M+kDsIYG1lGAcOaMN3nCmzhmj+yS2zdQJeLx2KWhwM3hBycTVsC8ITBvdt5jslWhw0+TZ725&#10;y4i8Tfe/yfGVWQpUXws0WQ9wWPX3WfZ/shTwThiQxwus4AY1sHyqWT41bJ96tk8j07eR5dsCwvRr&#10;wblWEt3By3Id3b+WEVzPCK6lB1dBmZ+DWyhBrbTAVlpAw4WYL2L6ZbAC4jeiEtaeRS4/dl8KMxeG&#10;qovC5Zcj7iw9kRI8VyEEymH9VUQx1uclIUDzU6DF/7DZaa/LdLtfZ3NEfWtCa3fe7AjtdIr3PSK8&#10;BrY+AiszAK/3lNZ4hm8AyN0AZxoa2egFBFnnFF+A4AygvYHRsIPSp6KYt/TAQrpfI9mrGuVcNGGd&#10;NmCcCH5/dRknNurGjLpkdd5//eqWjsu//dn7+z8G3fqdx6X/EXH3h8i7V55IXX4mc/mVwrV4+J0M&#10;A6UCC3ihpUaBBaLA9CK40EijwESryEyvxEw/X081T1cZJFcHlqOtlK2leBETDJGpIQ+SgZBLh8uk&#10;qUmDpKrezdGSzdGSBsnVlgHJ05EFydeVk4xIXkoAX+Zoyb+4djX61t1kBCJGQ+2VvsbqaPfawtA2&#10;eXqJ+FFI+igi/wcBvEOe3CWM7+BHN/AjK4ThJeLwEnVEzPy4zBrnEfq22BOb5MET+jjAmSPVZ2S4&#10;GMfqyYFbl6Mvl6OnALZ/K4Cz9WQhwBmgfK3yuQbyjZbaBXDpTJU7pSbqJZbayXpKiUaqGQ9MACb6&#10;BD+zg5neIaNWCSj24rQAh9rnckYra+O9A9y1jQMtnSOd/B7oOmhLGcHvmOnD3PRUfLRVguGwMJhc&#10;uIJchJJilCrspZbyC1XpMKXbgWrSYXoqUSbwV3qKEfC7ATry4TryYZD9vRDAmn8RwDryEdryUD1g&#10;DYVnCMUnkABWjlBWjtDUeg5TDlOQD1RTCtWAhaorBCHkg7Rhj6Hc0UqRWoqRUBlgxUgoaFguHC4X&#10;piH/GEoBLf9YXT5cXTYMHIHLhKrJgJOi1ORfIhReqStGa8FiNJXf6KjEaqnEqspEqcg+h8u9+DJV&#10;U+m1hnI0AvZCU+Wltlq0rnqMLiJaR/2VllqUhkqkngaU+FRXI0oH8UxT7bG6cqiKQqCqvA9c5hFc&#10;6qHKvQcKd5xkbj6QuuZ854rr7Z8eKd4NufuTl9xNT8U7LvK3THNTK8/3TulUGm9tXXB4llY3eE3f&#10;R9kj45JN8o1HZd8+KPjRvfgnz+LLHoU/ueX+8CDrB8fsK05Fd5zLfjJOvmmZJuWQI+1ScPdhwQ3X&#10;/GsuBVdcSq66lV96UPqDY+mPTiVXXSpuuFfecqu445p/zyFe1j5a1zc1NLOreUaAXwP4ewB/84Qr&#10;WhEK+asC1iaPusvFH/Kwn7hIgL2IL8voexGUZWsQp6uYZqyab62db6GZpa8Ehf/qK+YbqhQZqhYb&#10;qYEthIFKDlymxlSzylwnRUP2Nfxuoqlqkq32K3NVT7UbTyzVXzvqv7LVjrHTS3ExT7AzeKatFKOr&#10;mm6uV2BnmmdrmGuhk2Oh+d5AOUH9bo6RUo6RQrYhVE02S082U1cmQ0c6Q0c2y1At00g9yxiebQLP&#10;MlfJtlDOsVLKs1IosFHIs5DON5cqNJUqMZUtNZWtMFUot1DONVfNsdHKstN5Z4F4bqD02lKzOtJ7&#10;ruT9/tzQ3twAramo7vGjBDN4ghEsy0ojxwqRZ6NZYKVeaKpaqK9Qqi9faaQIUmoIfjRkMgxlMozk&#10;s02V883VC00Q+Xoq2RoK5YaIMkO1En2VYj0lsC0zVCk3hVeaI9LV776Vv5ygeLnQULHJUb/F1bjd&#10;1aTHw7rfy7Hbw6HTw7HlkV29u12Zs3mmjW6iuXqsscprA6WnGjIB8lfdrv/Z8Yd/u//Nvz74+jcu&#10;v//vj/7w3/2//82zu9+BuyXFEJZorAzOmeigD1BnASHplENYI8xu03BrRHS8h9M7c51ME41scygL&#10;dJqhSrymTLTSzWcyP+WYqUG+3FQCVJf3ojQvrMgcVmwGKzJVKjRRhEoCG8nnGcqBgB0J4CA4tcRc&#10;ucxStdxKrcxKXSKAcw2h9NFgX+KAv0jf/4jKRQSwZoExeGnVyDND5Fmog+Rbwsvua5ZaqxWaKOTr&#10;3SvUuV1uIN1krthlo95opNJgAq81RVSYqReZI/JtdYqczQo9bV+aqUfb6KS421S/Cp2pyBV97D8l&#10;oyGFf7zMwo8OthcvfmzbFOBWmIt01LCYMrfLJ6wzUSuUxVUqcoW0ICbMbdIxZ0uMIy7+TEQ5E3EO&#10;eewtBmsJR6ZOTGO6O94+cnhrrx1jcOud3jcdbnf474w+5VnvpGidvDcAyqwOc9TJr76mJf3x/IMC&#10;QNEGyHLntFtHjMsHtEv7lJ8OyNdPSHcBsgJAvcjYTJc9o0h9It45JtwGW7B/TpUGuDAInjIEXwUQ&#10;qF4AB5Z0AKEOwEYAdJVTgvwBRmp34fbm3A3x2I+Cke+4A39m9f8RbEVjP6xPXd1euLGDvHKAu3JC&#10;vg0w7gFsOYAjC7Us6XPavXPanV+1UC1hSP2C3IbSF1NvArTrUM5n+jWAcQOgXQWoV6FU0sSr+8jv&#10;Dxa/PyZAahmyv4yr54yrn+mXAfpPAO1HgP49wPgBoF46JVw9IcoDTDOA6sju02tNt7/zo5mtda20&#10;jC9MydXaPASh5KKvEqKrEGkIe2Wg8lRXzV8b4YFAPFJV94epPYOpvrpwuj/X9/1rq/b01yN/aX+N&#10;2lMJqiqRqiqP1VQj4GqR6vAncPVIhPoTBCJCScFbRdEHyv+sGqimFqSqGqisGgRTDlZWCVFWCVNR&#10;Dge/PsAvERC44jOEUhhc1ln5jp6KlNIDC62idE/SXOwS9SkbbbfDsBYjYQBTBxAZAyglAKUKsC0A&#10;qiUwZ/ZpxmhvHL4xcm956JJ46JulkT+JR/98ipE6xchAAhgrB+ClAcI9yOOSbn/G3zon/J8CBROT&#10;LgHgubSoRatQ7IyU7n5iNPrarS3Ufvytz0TCo+lE19lk17kkt6lYt9FnD3vD7TvCTSZiXDDRAfiY&#10;AEyK92yqNb7YZHfYGsCZHCwYz4/4GLkbXHtU+M8Pe/+nd82/euV86xgN90t+14Il7gAYMZDWQAjJ&#10;Gn7dTurYAuYAIPgj9X85h3/t+eLrB48RTzKn1z5vnZztHB1w9wHj0MTvbV987Z79W/ey37hX/tm3&#10;/l/tMi47p/vlDs/wgF0A2P8EEOlLlOUtxvZB+wz6cVKOy+MY5+DnD3weu3qFxMWlzE6h9rZP19c+&#10;rW1Dnpi8BBR2Ix1fRltEPdMMipXzSL3uXnrFo/myX/+1kMFrIW2XfIqveCTJ+MRftQzIGyT2otef&#10;xdffumQic8lM5oqFzA1rubsOMnIP5BRdZWDuKtpBMM0AFY0QhHb4hQCGIr+1EE91dV7duuuhZfpc&#10;2TjYMjihYo7YwmRX0QjVLFwVE1tJw1aTcfUEYiOe2oJltuAZ9QTyhbuSGKy/tj/Hw/1NK5Fbf8s/&#10;EsC1NFLG7Hj+4mwNmVCDxzbiie1EZtMCZQAnKu9AwjR9FJR9NDQiDbReqcg81lZ7ra39TlPe94Xx&#10;w6kn/kvR9lsvdY4SDU/SzTYSDbjPVcXR8MNU87W3xtQoo62S5wB5GFihAOfrwNk6sMMD9njA6Srw&#10;aWmXObvHmlvGD1Enmhd7y6Y7C+d7SzEjtayJeoA/B2DaVpoTCEkO3Fi9g1TjoyTTnSjVs2f3gHgV&#10;YawOt/LJuZgOZdpvfCpM1Bak6IhTdVbewpej5LaeyH56qXIWq7Ufq7uVbI1/bYJNe7Q7Ugwso4Fd&#10;LrDOA9aFZ6vsC5hnK1AW6PNlCggkgDcZh0LsLgd9skIDtjifVugHIjKwBFU4Wm+Nxcab85ONd9MM&#10;PqUafU6xPYx3IQc8qFDTqNJxrDP0L9bwLEE8ylO8X6vvWW/h++KGRuQlWKWpR56eQ4a+felDf4DF&#10;A3icEx59nY7mYcb3qChglUPvaoozM0vVtnmvYp2qZJGhalOk61Jj7tNoEwhSov+wUMc57p5+2LcK&#10;wX+W9frXm+7/fBXsR1/XSLxnkK1iV6rjUmXoWWngXqLtWoBwKNZyKdZ6ALZFmk6FGg/y4PdzVO9n&#10;q9hkKlhES+u53VY2vQwJYNtL9xIUTDrM/HtM/IuV7UotvF4hLN6aOztekbX9/bVnKsZSX/0vm9sy&#10;vio68P/220hF/SRN20QViwpr3zqH4Hq38Dc6lt7yygF6uhYK9x6aaZ1u8HVh0klPI3E9fdrfXPZT&#10;1H5rYP9azbLAxrfR73mkuiG+tmm+vlaEmWooSTXSlVqlLzhLyThekvZTs1P/Wt1QytVULdze6K2b&#10;1bvnPjl+pgERJo7NzyJoxW99r3zV4wubjDLU/OqrGnf9Xj9Hm//rqydX7mTr2ZW7RcY5BGbFZBRX&#10;tVSOjBdNTRaj5+vZ1EYuvZKMLcei/kspoFvw0yD1RJQkBXQFnVFHpzZTCd2EuTkWUrRKPNylnazj&#10;jwSLx/zFwxXy5uEKYYU1xSaNMInteGT5zDiUY5ZKgMrW4lGdRPQQDTfPJVNX2aK9pe0j8dEO73Sb&#10;fbLF+rTJPFqnHq4S95fxB0uYIzH6bB0P/d/jXPKYPhM4ppwe0ZsnW9O6Kp9XZEYWZ0SV5b+oKo1r&#10;bkrp7SmdX6gmEFrYjHYhu4VHq+cQ6zn4Vh6pg0HspBM7maQOFrmVQ25mkxrZ4CSIZh6xFDtbuPix&#10;mYpro4Ef7YV2Ou4fCWCJ/W35S/ivZKSBhG2CopJR3RRCD4PcTSe1UXANBGQ1dr6dSQFnBueBQodJ&#10;+EYyoYVGhgrZEsktBGorgdxGpHRSqD10xiCLM8jjDvL5g0JBD5dTTcRlTk4kDA68HRx8NzacOztV&#10;il5opBC7eewPS7zhJf6giD0gYLZfCOB2GuXnGFkKuYlKvbi+QfG1X+zvFwFcS8VVkdCFyOnMmdG8&#10;xclqKraJQ2likJoImE784hhpnsDFrK1SD7eYR1vM3TXG7u4SlU8fI2I+kIkDTHoXA3oaoJswwxHj&#10;D/boaxsUlgjNXqPgxcQx+uIQA91NQ/ewif18Rr+Q1cNjt9IpNTh0OXI2e2Iwf2a0DDVdTUQ30omt&#10;bHoHj9XJZ1fiMcXIuTLkPLhzoATaFCg3+M/JrqkSAUxsp5AhB0yFthFcZgeL2sUg9DFxA1TUMHl+&#10;kUfkb3A+bbDAK9LOCpsvYMyQsG0zM3VzC+BVuo5ArqfQmmm0VgajjUJrJOBrkMjK+bleNr2Lghkk&#10;L2B4uJVd1uGJYHefI16j90/2Vg+05/a1F04MV2IXwP1TxyY08WntAl4XhznMIMyzMUwhZn2duLdD&#10;393jcVaZaD5tmEbppdH62H8VwHWQm4fOcP4q43CLdb7JOFimrAqJRDZhmknsoxG6mdQPfOZHEXuS&#10;T//Iow/wWP08Ti+H0cUidjFQA6zFKSESt7x4DIiOz2i763PL9H7GVC2qK3+yOnWgLBE13kxADwg5&#10;85vrlO0txso6jbNEpghIE/i5UQJyiIQfoNB6aJwuOr+DKepkC8GzQnLitTNpHRdBwM0XWaDBk6cK&#10;OZf/cbhgYrQOs9jJoEB5xZm0Bia1gUNv5TC72Kw+JquPSuslkHqwhEkOd4LLHeYwOmiEcvRM0ljX&#10;k46awNqSdx/68idnanH4dgazg8loZ9BBupj0Pi5zUMgFz9UuFrmBsFCDmWkhoYZpRCKVQZzHzA6M&#10;DdQ2N2bkFb2IS/cOeefgmeXkk2/vVWrrVWXrWWfl2Wj5qMXiUYOFR4tTWL6R+1sl8zhFsyxd51q7&#10;4FaXJ22uTwd93tRYBRQbuGfA77++pZsoa1qi715l6tNqG9piE9JgHVRrFVBp5V9q459/3z/zQUBu&#10;0LP69JzJD4MEKhHHp09yCN2U+VbCXA+Z0kOhgSvZzie0inHNIlQzF9lOWxzEonu7R7OepMZbBre5&#10;vqE/KzuMawIyGk8L8/Zz3wifuOAe6c+7afa5w5vCdIcyPLhD7wHaMMBhAfNsZvFMumuWuWqAqmao&#10;tmu6WkDJHf/SHwOrvgvr+qNP44/uZVqP897VVw4ttNbWJj1ysTczCNA3iFHSeg3Xf6MHD7PW9s54&#10;m0BYrOGx3hJRL2vSY1zUbaOsg8YLC5cn3mJrXBoCLBLhWtG3dVMU7oN7oMjQFaTY6GGJsVuRiVup&#10;iTtIuZkHSJGRc47OffB7ttzUtcLsYbneww79iAGzqG5wF1l5Vtn5VTx4muv4KsEyPEzPtjczXjhf&#10;tM8pAw66gfNZYIt8LKTtsfDgjdg6bWGNMbXBmdoSTWyJP26vjO1vTB6sQwL4aAUSwJ+WKJ9E9DMh&#10;9ZyP+yzAgr8ZPq9zz1YEW0Qap2eaXNQjzh1aT+rdfdt9lNBzkNC5Ed+0nNS4+r7jpGx6K3uY/6aF&#10;FlsrKO/bn8fv8+hbfMw+9aOoPZufGLgT/RCIdz1Lvr/23lKUYbGVareX7CSOseG/smI9t5rzUZ/0&#10;UGG+slpLdd5Ie7CZ5rCZYr2RYLrx1ngr3mT3nfl5jtNhlr040XbMT/Wd+h/ClX5XEmZF/FBysopb&#10;4S0s8xdOtmjADuOIMbM00kzqKhHTB5d4k3tLZGCNDCyPnLOyjoiuxyhtgGTELb2JeiFNeWnAi7bb&#10;SHI4yjLdTdWihMhgfaQWH93C+cqyn2isxppsJVpvvIMyPG/EQ0mh98CfQ2n3D1Jt9lOs95JtdhLt&#10;9pMddpPt1uJMBS90eS91V96a76Y77b133UhxFcTcx4caTbipDTsrfXRTnfbVoLy2or624ca582K9&#10;0f7WQ/dVUd46G4n26wmG2yl6B5n6R1nm2yl24E9NetiDuSCn9jCH7ECL4je+E4PVTBGeIKKNU/Gj&#10;eFx5Y3NBQVFbeRWqt5s13M0faSV3FM+lvd5/n3v2vkaU0U5IHRh60h9jnGevFG9qkXfbJUfuTYtd&#10;K853mGuRNXzbP0/pTbN/HzYFPV1BRxZhSHFdaM+McVXfuqv3S+/5tv3BsUjmZd+d6I5vwsr+FFD4&#10;zy5pV0Lr/FupBYvsJhKzhcLNn0TGtPS/6RiswtEm9z91i5ZSP46G1VY+b29MnRrKQU7moafzcYQc&#10;7LJ33YRTYdObkelSKjEfO5uPnKink6oI1DIUK7mf/Oj9gLJ3/o37qXIexXrPqr2LGp60tMQPf3g3&#10;OZYyO52BwmaiqGmzjKz55eDyOf2wGmXnAhWHAlWbXEXT9zC9tzAY9L8+TbVIXY2nBtrPjfVemehH&#10;GxtEy93zUpD2gcn5qykFaqiG6yAi9LWeGupEqauG6Go9MzWKsTJPtDCNN9Z/Y6ATraf10tw4Xkcz&#10;Sl/nubKiv6K8F0zRW1/38bt3bUikEIoAJomppGUSXkTECEgoPhktoFwgyf9MRfLJC1zcHAs7y/yq&#10;+qVL5WvvOF93a20zZQU7FY0wea2YawpR16WeaKrGuOm9i9JLTINHl8iF1930rbniWSMfVqX6tEI5&#10;slg+tEwpslrtealixPsb3pXKzxsQMV1670YtsuftS7Cu1ST3BrJXPd6vButXifGtQPuUg0Bex78K&#10;718751a86FGG8akiBDSAYH1rkZ6V8+4lpKAqcmApObCEFFBIDMgj+hcQ/AoJfkVYr2K8VxnBu4Lo&#10;A1JG9C0i+ObhvfMxjwqxHiUE71Kibwk4iPcuQHvmIt1zcd5FeJ9Sgm+ZBLxPMc4rH+tZQPOppnpW&#10;k91KCS6FBOccoks29WEOxT0X75JF8izCPCqeepA3/bAMF9yODuro8m95oPHSyjxeUysMpuYW+iQD&#10;iWHvbB/y6dQ9Pv2YSzzjYD5zFs+4C6e8hRP+3JFgDorTFS3sLF0oMdHi9tLPHK7jQI7WID6tYUFO&#10;VrEna2hgnwjsYk830YfLizuCuVX21Ap9UkSb3BFhdoS4nSX8rpiwt0zeXyHtrlIOVmhbPOqeiAou&#10;eZk7xGN3CpaGlrew4j1xTk23Y8B7OZ0XSobJ6qbv5dRfyalF2Ok+y7CKqbeN7fcv+/i6v+Vl32v3&#10;UiuDOJj6U2WLODnrN1f1A69ouzsGvWvpR/G5B6uCtRU2dY2LXucgoYBd7swWZ3qLO77NHdsXToLs&#10;CSG9/XMgMlSNGHkgRu6JoEjQLd4MCNgBN/9vqsPOQ6Vn+XMbvNktEXJj6WfAPgi4EHBRO/zFXf7i&#10;ngB5IEAdCqEEyyciLCBAA4xZgDF1wp4B/1awtMhbwYlWyWvLFDFp9pxDBDiYPcLwGqVvd2V0fW+M&#10;vTq1dnQ0il16kt0Jc3z9o0awgl6Uo2XiU8vED6ENs8E18yHVPQEVie5F9x0y79pm/mSdrPcgGWEY&#10;6BaQ2DeKW905Wl4RLrFxJ2vkE/7COWcSYE8ArPFT1vghc3yPPbnFntpgTqwzJ0HWWBArf2GTP7cl&#10;UaFL0AlwsdVzO7zZXf7cgWjxeBl9toH9vIU938aeb6LONpDLUPHm4QP+xCfh9JlwDgQQIQERDuBQ&#10;gYN14FgA3W8cIs8B2idgeQ3Y2QSAuIJePft4PfskVcMoS5fEuh7c3gmwsS7eWqVsiPAr7DkRZYSL&#10;6+Eg21hzjQJMGw/VwpxvJE7WokYrZwZKP/YUfezKHWtOHq2L/VAe3VP0tKcoqr/0+VBlzGjNG3xv&#10;Lmkgjz5SKpip2cR1fmIOQrm5NpEnq3PHK3PH4vmzlUVgFQusEoBlHCDCnnJRx3zoSIE3Swdr+O1V&#10;rFAwi2KSjCPzb7vn/2iVcNMiQcXinY7BW2v1aE/Vl9Vu1R886zH+LYygFmZgHd0PKhZLDSwlehXh&#10;vcDPbzn4uSb5VpL9qij+UDpoWmDtRUVecBDK8Ezzq2QF1rCDqhmB5ZJ6vTT/UqpfCcW3mOxTBMIM&#10;qvh7SHJBV4OfeppXFQjdu5rhU8f0rWX610Ipo4OrqMHlxOBSXEgBOjgHFZhLDKsgBlfgAypwAaV4&#10;/1JCQBk5uJoeUksLrrsAquBLDymmhxbQQ/NoYPu4ih5eSw+vZ4Y1skIhOCH1nNBqRlAZI6iEGVzK&#10;CKlghtaAU5mhLaywZlpwDWR2w6qY4dVgB3x3UkAJeH27uOiVQmmfg8uht5DME1oFbrI4ol0Q2skP&#10;61x70b30unQ95S3Q+vKsw/rzAAIYVQA+ws8HLQ47PXbqny3VvNmbLTqmNAHCIWBlCkoLAx61FRSw&#10;PA+sjO8TyviDEewOh/UB49NxHWBc4WxYARi3/NRru1dvs1lku5Rgwwq3ZAfcFwc9Evp4ibxDlvxe&#10;LAUkLgXliUKq+cHN/NA2dmA9uErsoNpfwgqqlSTihkKx/yrgKxjB9dSgTmpQLz2oEzzurOBqTnAR&#10;PyRdFBq3/+rN1pMgcZCdwE9b6Ku45C8l9r8p8JdlBptQQ+1YT+yX452PCr2ARm+g0w3oszvpMzoc&#10;0Nof0TgY09r9qLc7bnw4a3eO9Abmo4CZ2LPJl/vD4ZsDwfvj4QDpNSCOB9ZfAXsvgd0oQBQF0JIA&#10;ZBHQU7Nd2CR+3cGP6OZGdPCjOpnPWjAhpfPB+cjIAuLrsvHwd5U2Hq/kVLy/+/bh1//q9f2/+Fz+&#10;ncePv/e+/HXAjR+Cb/8UcudS0K0f/K5943Plz+FSV57K34xRlUnUUknWhYO801ZNRMAqLA2qzHXL&#10;TbRKDBGFemp52srZGopZCAWwn6+jAvYz1eUz4HLgSK4WDIoF1JQr0pIu1pYp0ZEt1ZUDWxDwZYHG&#10;PZBCTakvU6FxHViGklIuQjdWXin07p20+1an2Nm1xeFdxryQ9JFPBhldonxcpU/usuY+cZFnAtQG&#10;aWSdPLpCHV2hjS3Tx8TM0SXWKNgeiBcYC23AOl4833lC/gjQp967mb/Uk41Rv/teVzbPWDXHQDEF&#10;fuedys0sLZliY5V0zbvvte6915ZK05NON5RON5F9byafY6JcqauRIyebD1epsTV7b6QepnQ9+YHR&#10;ZGnyJ9bcDn1un0cQ4OdIk2PbXO7x8gpyeNbLLtzV/LGtboCxmqeuopuWgpu2gpe2or8mJHHDIP+q&#10;KAm0jYIrvgBbKPRWMeILkK/9K+Ff0FD8a1/yUgJCCQKuFK6hGqGuHA5XCFGVC1KVCVSTDVKXh8r+&#10;SebX/j9uL9YQWpP/wxbiYh3+I2E6ak/+Fl3VJwbwZ/pqT/VUnmrDojQVnyPknsNlnqtJR0lfCVC4&#10;FaQiHSB7ywkmbSt/z6Cprh+3SMLML87NInNK26x9EuRtYm9ap161y5d2r7v7sFLKtULapVj6QYG0&#10;Q56Uff4d+4J79wtumGYoOhQoOBfeuv/+pmOmrFfZXc/K7+wK7ni1X3rQ+L1DwxXXpp9car+5n3vp&#10;Qa60V+UthzLp+5X3bIpuW2Yq2qXbP65OqVzomeTTucerK0efto7OV9eP2axDCh5gEAAB/YRFWkFP&#10;L7ZW10Q/jrPTf6IlG6Mj+95EudBcDcphrnqnSEu+TFelWEOhSF2xXEe51li53kKt0hiWCb+ZqHQl&#10;BXEbPKkKrRHpxopfyDBSzDRUzDSSB8kxg0G1dc1VsszVsszUJeSYqmcZq2Ubq2Qbw3KNFfOM5fKM&#10;ZfKNpfKNZcDzNktPHipna6GSa66cYSafZiKbZiqTYSGfbiabaiSVoncnRed2poFUgalCmbVaviks&#10;11QlxwxEDXyLTAj1DAv1clfTYifDfFutHEv1XHN4viW82FqjzE4731yt0BySmqUWauXmamVmyqWm&#10;kCItMFXMM1GSUGAGpaQuNVcvs0Bk6cjl6isWGEGFdfMMlPIMFQpNwPlV6h31MnWk3ypdBj9l1XZa&#10;DQ8Mqmw1S0yU6yy16q20m2wNmh0M253NOx9adXnYdnvatbpZgrQ8tGh4YFJtq1dsqp6jp/ReUzrq&#10;zp9e3f3Tq9t/fnLl34O/+ze/7//N9/o3vjJX3rmYoVtL2JNd/Ln+YzYGEFFoA41vHUyyHYzzrPVy&#10;LHXybfSL7hvlWGkl6CpFwW7Eacm+1ZaL11dMNIQlm6immaungytvAc8zli82kSs1Uyi3UAIBO+DL&#10;QiOZahtVkCprlQpLWImpfL6BVLbO7QzNWyXmykXmkDYuNFMC90m+iQK4BJASS5ViC2gStKOM5XON&#10;5LINZLIM5MCjn20KkSkpovwFC0WQHHPFXDMFkPwLwL8Fd2mZhSYIlHLcSrvQSjvfWifPRifNRC3Z&#10;BA7yzlgtxUwz575RxSO72iBXVNX74cK4gdzX8405y/O9p5yFT+zFLdIUDzkkwk8uk8EfUQt8sKWh&#10;Nnik42XGDmn2lIEG2HRAIAKWtj6hqX2JaRFa6nHGsFidS/Ha/zIcLnva+mi/ypwVf3cjU3UpEbac&#10;qLqcqLyUIMOJvybKvgEMqgA8c4Amf0S7skv77oD5/THz0int8jnpOkC6BVBufibfOCNeOyVcBVuw&#10;D5lX+p2/wrgLMO8BHBmAJwfwFQGOMsBTB/gagFATEIBoAFx1gKMGMJTPaIonRNldzJ2N2auiiR8E&#10;I99wB/8kGPmBO/gtu/8b9sDXwpFLG7M3j7Dy5xRlgKoG0NUAGhxggCAAFgJgagAsOECTAej3AKY0&#10;BOPuZ9otcK2OCVfAdfhEhNYQYN0D13x16k8b038+oVw7pHxzSPv2hHLlM/kWQJQCCLcB4hWA9DXA&#10;/34P9T8A9tV9mhxjGg6sxbAXo620r+mqeyPUYhDqTzURoVqIIB31AB31IF14kLaqn7aalzbcVQvh&#10;qKVhr6HhqIFwQah7weGhapDBjVSDR8LVItTgERdt+C/6kNO9mArNBl7ntVRAoJqvGqqhGmrBGmpB&#10;IJqIIC3NQC1Nf20tPy1NX4SmNwLhqQ73RCh7qyl6qcH8EBohcESwrLL3PUVPaZj3XXkfVa2nWvox&#10;amovFOWewhVe6Si/NVDxV7n1XYDjrZY8J/rk0zVcxCrSeWlST/xRYX3y3u7UraOp2+ez0sC8EoBU&#10;B1B6AMYIIBoDVAOAqgdQtQCi2ila/mD+7s70TdHA9xKWhy5tjF89mL1zhobSZQMUeYCqAD0xgJf6&#10;hL59jLp1ir37mSANhQvjpb4ADp5g7pygr51hvgNwt4BFrYXM6y3B1wZfGA5F3Z9L8J6IcZl4Yz8Z&#10;ZzOTaDub6DgT+2Ds+YPBcKcPvvZTTx4uJD2cTbcfSzKbTdUXV1sCo/cBnMUe0r6tNVDOxviKZ8n/&#10;dG38vz2y/8U3RT4y/1/1fNxzBzOn12W90v5VN1jOJ/tP5k+vuyWUUk9IAGCfVPO9gZueT8zj97Vr&#10;AMD99Bm/d/Ki8eMl5zf/Yp/+O4+a3zhX/tGl/Lpr/i3rGMewXBLv9OAYEAr2Pp8DTNZOQfFwQEiu&#10;pk6gnKKborIHTNVLCeahovxIRsrO6f6L4vwBMung+BNwdALwlgAkQYAmzrDF+EU6Kbmy3cAv/YZt&#10;ymWHskuuzVe8e37y6/zRu+bPD7OvB+TYF36o5BxzASA7q8tK3e3Wn1Wlf9KWuqYrJ20uK2Px52/h&#10;92Rt5ZScZRUeqqj66+s8g8PCVOTDzAziVRVCDQ2jVTSDrys5WPq/KZ/E9AmFBYszVRRUNRVdR8M3&#10;0MgtJFozlta0QKudJ9ViyTVEYh2Z2kAFodeRydUEUhUeX47BVWCxlThCNYFQQySD4/UUGjhPHYX4&#10;d6klEyTUkPAg1UQcSCUBW0HB52HmcxbnCrGoCjwOXGw1mtSMYXWhBcUdKJhOgIKyL1wlXEc1SvXe&#10;YxPEWzXFSGOVIF8tZ+z7bE5iyPobm/032p9eKwFJatzAH5dfKe7l2mNjrRbTfA+m24BtFrBFO99h&#10;fN5ift5kf97kAJtcYEsAbAmBky3gdAs4WgMHtwV4PmmCtNBHG2sgFL+dfGozGqgwF3IHE3qX/xJx&#10;mGB7+toUiNEF4vSY8RaMuudn/HlgAwf0JYnfmW9mmm5lGq0nIARPpZefSB/GqJ7EaWxHa+wlW7Jj&#10;TIkJDisNsQC2E1hCAWLimYgEbPNONrmfNlhnWxzISe+wT1epB0L82RrtfJ0OQCsJrefJOudohQmJ&#10;Yf40gKwhpzlRo7V3E/T2oxFAovVJwkN6qFsJHJGtZpWFcMuCexTrBBSqudXo+5YaPHp9TzfqGrxA&#10;3zlDx67A1qM+5BnA4++S8cCOeFtI5UB14pmAmD1RmP1UQ7vMzK3G4FGVnlu5tkuJhlMh3D5f1S5X&#10;2aZU8wE42Gjq02zuB86Qp2KbeFsv6idVn99Lef1J2utPsj5fywZfUo2WMczRd6u5H1xq4Vdi7l1g&#10;7Jlr8DBTx+W9lmOahmOa+v00mGWUlI7TdXmD729o/+mn+9/deSdj1KXvPaDrUw2zb7QJTNS2K34U&#10;lu0S8N7SPcvaw/z3l1/oWIYqad/56qs3GmbBt1VUvvq/sswfPJXXfHjpVmPok7QHrqluD4dys9bR&#10;M8AyL/FZWNLzyE0cQek3f7D99nasto3WV7+LUjZ1/FHKTVaN9WEE2FgBNoXrHMwGHwtsCl5Z2oWq&#10;GvuqmN377z9ay9uoXjX+8z8r2Vs+hyu6Wuh6+tt4fcjNJZUlc/MjjqvCFp7qZFlcbQ4wHAl19fiX&#10;fw77w6Vq04f1DyPDtWyzohPbPwzE15V7Zif5VuQH11emfRyvgsLlSV+eb5AY30YKqYkKPUUhUb+S&#10;l5LCq800cjuT1EzF1ZBwFXhMKYFQTaY0MugdLHoPBTdInMdzcbtHgvNP3IMVzIFw7mSbwl2j845W&#10;MSvMAeJc8/x46XBfyVBvG2q2Ezk9QkRiuGTOGmd9m7e5xdpYI28u4T5tUE7XIc42qCAnmz8Dju+v&#10;EDbFqHXR4vYK5niHApxwz4AN7BZ3aInVTEaVzU9kjfTFtDYEFua4JCe6v08NKMyLaqpLHekvQc02&#10;0AgdfFq3iNnFoXeyaWDbI4ByEbdxaPVUfAVuEZyhhowCO+XomUrsQgMJDW5pL58h0b1NF+V+Jbq3&#10;nU3tAP/qop6uhC9u9SLaFd9CwULtX2iiQDRTCRKgjNA4JAjYgTJU0y+ULQ1K3QzVtSUTmoiQSB4Q&#10;8UH6hLwePqeDx2ph0Rrp5HoqMWmwL3WoN2PsQ970WDl6DlwyuC0DIu7IqujDEg/cNCijMhk8iMQW&#10;OqWNSQPXGdzAWiK6Eo+sJqLBfiub2sln1pAwIKXoudy58ULkdC0VSgrdzqR04XH9GMwoDoWm4bhL&#10;9K1t7uGB4PCAt7nDJnPQ47ipYcL8MIPUzyR10sl9FDRJQFxao6zvc9YPuOI9DmudNseY60Z+6CNN&#10;t+MmW4jzXVxyn5jXI+Z3Lov615ca6JgK7NT78b64vtY3fR1JH4fyUahKCqUQiSlCospRqDosphmP&#10;6yLhBqiEAQapnU5oYxCh3NFsei+T0UWntVGhyNQ6Cq6VQ+4VUHtYmH7C9CRpliEgb+8I9tfohxvM&#10;9U0eRcgYAXcCFttEJLTSqOAubSZjWkioVjK6lYyFIl8pkEtuB3cIfqELPfGROEcVENa2uLt7gr0d&#10;IQDss5c5g4vTtR+H8gYH3vV1vx3oSxwbzoVkMLqPiZrlLnJWsHt7tON9xs4WfXmdjWURh0n4QTpt&#10;iM/pYdObKNg6AhI6QHT8NIfIXKHu7rBO9tmHW8z1NRqeiZulE4cZ5AEmfYDD/MBlDHIoH1iEESZx&#10;mEUeYJF7WJQOFrmTSehlIIeoU9Rl9CZU/ZcFHNLO1wj7HKQANUYc7fhQ836sOQs5UM5DdR3ypqC0&#10;hXvUkz0aizlL5aAWWbgRKq6PTu/ji7qFa00cUT2N3kijtbDo7SwG+LHtoFPbqMRW8CwloECKJ8Zy&#10;Rwfr0YstJFwzAd/LYnbTaRJ6aRB9VApIL43Sz6D1MmldTGobg9wEnmN0XC0dX0PDJQ33x3a3g587&#10;kISezoKZSfBgQXm/eUyw7eUw2mmkBgKyHr8IHoVeGmmARPiAw43g8FNE4hyBNDG72N010FDZWJyS&#10;W/Q2I+/5u4zg6GSPyIQHgfH3fROtPUsehqUZOz9TNAi/p/lK0Shdz7HEyrvaLqDFKazH7dmo75tJ&#10;v7gRtxdNZr55yjbxdw1jFKyTdN3z7cOL3KKyHz1Ldot46xER4/90uGNwZnoRS2cuslhDRFwbaq4V&#10;u9BDIfTg8d0kKKd6G5fSLCA38UktbAJ4cZvGEif6pgrCkzJtHzc6RmNCC05yhg+Tm7YSM5ZjHu/G&#10;e+69dRQ+seK9chRmBFKyfIkVPsTGJ+LB6vXxuYmCj9H26fZqgbZ6gVb2IYZe8Qo+dX9yb/ofnjW/&#10;DW68Hl6nHJQWV1I4MFrV25UUFmCjpe5gYPxG/36OnF6MtkG0vl7II7cnudkFbU2Vuem5AU6ZVurP&#10;Pa182oresOYfz9ebNwUbNzk6dJg/qNa0fXNXK+quZoyiUZbBg2JLzxwT1ww9x2xD53Rdu2JztyIz&#10;lyxd6zxDu3r7RyBFhvZ11oG1pv7gN2advnujoU+DWWiVRVSB7asEu8hkv5fTnd3g1/ruEnpfNAds&#10;4A84c8AK42yZdbpMOxIStrnzYuhf3F0MZPO+aOpQPHMM2V/08RL2eAkP1YzYYJxsko/WCMdi0jmf&#10;8ZnCPJogbjRML+UMihN719/2bsX1bMd3byd2rCW3rqY1raa2rcf3iN92c9K6lxrGjzBUQCzYZaL5&#10;Uy34klhu9tOddwGnCR7n71wOU+xXUi0EKabCBMu1JIeNVHfBG2eUv/GEuybxseXWe6/VZIf1VOuN&#10;FPO1RKPVt/prsYZbb80PEq0/JVrtJZgfZbsvZbh3BekUeWt0pPrPtGessSZWubPHGxRglwVsUIF1&#10;6jl5GtdWsMEZ/rSNORJT91kYQDANsMr2MO6Hi1oACr7XJUeOv42LVFpLcNhLdtmIM4B+8Lwz3o03&#10;Xn6hTQlUWHC/veghRQlHCGNMV+OttlPsjzMeHL93OEi23k80P06xPHtvvxVjvf32/u67+1vvzJff&#10;6ovi9EUJpsvJ9uKUR6SXrh99bbucLToe2Ha6OtTbW5aYIbq9DccfW5DfPOLE+1OfPEB5G2C94axw&#10;xEac3kG6yX6mmTjRmPrSBPXYctTbsuqhaUKAedb74Nbu/FFU3zQLNcdjTFCoQ3PosbF5wixuqrlz&#10;tKSYO9gpHm9D1qeiChLW88tOirt3SibR8YNFLtX+Wu+tdLIM7MruuhbKPW9y76f7jnNkYysuBaWY&#10;FQw87kfm4RZrKNgGmvhNDwERWv2DVcYlx5IfH5b//kEm7G2XbEzjH3ze/9Ez69/d8i4HtlrmzceN&#10;o3Ox6HIaKwdFfdI84lnQ+rprupG1VkPm1FDoxaiFNz3tXnlZ7lnpL1ubwC+FUjLv7cfFx209LwcG&#10;8vHIWh6llLKYOj1ciEPnInEVJFHiEMEgqkTqUbK8d+4Vh1h4VIFX3UAGhlxMI2fjpjIWht9PDaeO&#10;jJct8tN6GH5p49pe5bI2GfL3MxTsUhRM3ijCIjSUoIJx2nCoqJCuJhTUa2jwxtQoVkczSlEu4O4t&#10;t3s3H8Hk/A00npkbvdFUj9DVem5i+MbSLMHKPNHc5K2xQYyB7itDvWhN9SdaiKdqyiH6Os814I/B&#10;u5j8vAkcYZ1AFpPIy2SSmIgREJE8MooPSd8FngTyApc0zyEscHDzbJCvhrKch/MD6hJCnrq6m2g5&#10;q8ID5bRj7uokXkO8kdN6a6wX72+clGma0maU8hHxdgT2shX+skH7Ta1GdLnKs0q153WaryvVXubJ&#10;hOXdCymQDiuWiaiQf1qn8LxB6WWT0qtG2MsRm+wRu6zR+9njjnlTzoWzD0sWHpUvelQgPSuxvrXE&#10;wEZaWBsrsov9pBtsmRHttOA6alA1lOnUv4LoV473KcV5l2C9ihce5iLd8zGekNYFJ4EzgLNRgyop&#10;gVD5THIA5FGIfqVE/2KCbwnetxBsCX5Fv2zxPsUE71KyVzXVs5bqWU3zKKc9KqK55VEf5pAeZuPd&#10;srHueTMueaPO+R89qycCWzvdalNscuwMo6VhXioIz6fP8sYG0SKGcJPL2WYTj/i4Yz7qhL8AwYMe&#10;PwRfHgigUF2J+v0V28KFv4NoflswuS0Y3xFO7Yqmd8Xze8vI/WXs/jJ+W4QD2VkibomJu2LSzgp5&#10;d5UCsrfKAPti9jiH0r3EH17dQKMZC7WDYxZ+yQrWCXcNUtUsCnRNsrXhL60QkU+MX3S4Zw655wyH&#10;VLdGNL9yyjKCR8C1ooxds+8aPruiE4hwiIrOav44T+dyV0UcnoiB3+Sht/mzf8uXTL+/4q+y8xc5&#10;gcFBif395VRwIZuC2Y0l5PpfkDjgbeHPDnhfCO1AkGMBGuSTAA1wkQB9HqDPnXLmtwSLwmUUfxUv&#10;WiVuLJOAXdEBaW4fPQ4IcaerSBa7j7o6uA4stY9jAl7XKNtEq92P17FN1teLDrNIaQ9umHQvwXuV&#10;4YNqO3zKfC0SrqpH/pNVyk8BJXdN/IMeJ/UPzm9tHZ0dHm4I6Kv0hX3u3Cfe9Cl38pQ7cdFOn3Hn&#10;TnkLx/yFLc70Jvfv8Mtt/w9bzZ3d5c/vCxcOxQtHy4sHy3PgV9eeaGKdObjDHjnkTYDsMz/uUkd2&#10;yaMHxHGATjgjLhzSp8Cvt5XVCbJwHCsmEHd3g9PrdT3ey5q8ldGP0Xd4l1UxyV45PTw5Pdnjfd4m&#10;nW7gJQV6t3gz6+zJVeY42ILfMcv0MQFpkIPrY6C6qAvt1NlGzlwde6aKOVFOHS0mDubj+nOw3ZmY&#10;rowPJc8HS18Ml70crYger34zXR8/1/RutjV1rjcfPVLJXmzdpA2f8CZPOBN7pA8r6O59+uSJELXF&#10;Bi8nk+tL5N090fT80NOULDmf7Muupdets+WMUrU0Y++rRT83SC67XzDiUY30rqcHt3BDm1mhjYzQ&#10;OlpYHSu8jh5UwwyE+FLB90LZVkoK/YIvqRdVfqHAfRCfEsj+BpaC0AJKqP7FFL8iELJvoWTw1wSU&#10;XdQGrmX41TJ8aljedX/Fr47pXwu+Oy24ihxajg8rAX9joUPy6RE19PBaamgtBbwQBdZRAmqpgQ1Q&#10;9GpQPT0IWlt6cAUzuJQZXMwMKaSHFDNDq8BtkcAMq5fACm+Aav0G19BDaiX8ZR5wpFpif1mPa8AW&#10;7FODy8ErGHjhAgEvYv/BBAeV88PqxRHt3KA2QXjHblzfRmL5+vtX541+Z926n4ekgPE7wBQMGL8P&#10;DD0GujMPuksP5uuOKB0A/yMgnofs7+rihQOeArbHz2jl4pFITut9cZvefq/W50E1qEjhiM1Rv8tJ&#10;ly/Q/vy8PG773avlyOfLIdFC75ci7zci/yRhYIYguJgXUs0JaeIEt4DHhRVc+bdIcmhL3LwEmn8p&#10;xR+8RH8RwE3gbJzgQokA3o56vfE4eCnggdDbTOStI/ZVX/FTFfrqcoI8aEEB9HAvwWuv7Uyv02pP&#10;oNUF6Ll/3md68kHvaEjrYAixMwjfHoTvjmmfjJsBI7ZAv8Nhp/V6s9lSi9Fqr8n+tMU53vIzxRyg&#10;2QAUN4AYCeBygcX2k67elZzO09xZIB93lr24/m54KbF7I/vDdunQWmk3NaV44U1yd1BIkZ1lko5a&#10;jKrMG5U7MWp3H0tfD717JeD6jz5XvvG69LXXT3/2/ukbsO/27e8f/fAHcMT36reBNy6F3Lkcdvda&#10;hNT1NA3F9xpK2ZrKObpqhfqIImOtMhOdUjPdEiMtsA+2hUaaRQYaefrqeTpquTqwdOVbmao3suF3&#10;chF3CrRkCrWli3TkinRkqk0hK1ZmoFSsKwuO52nczUXcy4HLZMJghdqG6Rra4VL3nmqq8fpaV+YH&#10;18iTuwL0Bh+5wpkRMybFlI9LxNFl/BDIGmV0mTYMQR9ZYowssSABvMwa2xXOcjHdgBi1gftwTBoD&#10;GLNNr/yjdOVSjZSzjP6Sp1cPlqenUKCnWGQAy9KSydSRhgIrDeXSjeXTzOTSzRWzTFTyEar5MLUM&#10;ZVg8TP6Fulyyo/Fw/tt13PCBACOmz/OpSCGNsMJiiamsgYauCK+XJpoBevDHmrBgdYUANbkAdfkQ&#10;TaXH2spQ6O1FmmUoclcD8r5RGvIvLjr/QQD/fyHxvmF/i7ZyhKZSOPh2arJ/FcAIhVBthbD/cySV&#10;hn+15P//0FGJ/Hs80Ye/0Fd7pa8Wo68aq6/yTl8lCURPOVFTIVpL6bmuWoS6oreqgpPMHaPq8j4W&#10;RYQc+TjQ1h4c+vqKnMWf5B/dtkq941D8o3nebduSu7ZFsrYFcnb58vfzZO3zZB2KQRQcS+Udi2Qc&#10;cqUcM245pF53SLnqkHnZoeD3xjlfW1b85NB0/WHLTY/Ga+7l3z9I/5N16hWHuhuObTcdmi5bl/1g&#10;kn7dPEnF5b2Zf47Xy5K04t7xGZpIsL2/vLsvWDlgC/e4/J0V8caqSMwk48Z6O3OTckPdkhwMkszh&#10;mWaq2YbQiVRtol5pAC/RVCzVVK4z1ijVlas0USgzkH+veu2d/I/p8BuFhorl5mpge4G8hCJDOZBC&#10;I5kcQ6lMY6lMIyi4NsNIMcMIlmGoCgLF+F444AsBLJNnIpVvciff+G6JqWKxsSJkW43ls00Ucy2U&#10;CmzVixwQ4NmbaaGYbaWSYwXLMVXKMZLLMoBCh/8mJvVnJJmKv6Q7LjJTKbWEV9hogOOSqNYSCzWQ&#10;LymOv3R+uQRwJFtfThILCy4E7OQYyIPLBCeBi0rTvBundBlswSVX2WmBbaEJrNxIudJYpdpYFbwg&#10;1Jmp11kgGiw0Gqw0u52Me1xMBx5afHhkNehu1e9m0ets2vXAsNFeq8lBu8Vep8lWr8JU670WLErx&#10;ro/UlfgHFpT+BnRP9VBN1mxLYW1CeKyLyTMj2BsdhVi4TIyq1FtN+RQD1RQjtXgdxZfqUiAvwBYh&#10;/UJT5pW2XIyeYqwBLMFAMRcK/1UsNlMqMYeVWiiDgB2QPEPZfCM5cBI4UmapAvLzVEuVYrBvCS+x&#10;gnZRkQW0EwrMlKD4bD0pcIdnG8qCeyAfqtysXGgOgxSvhdLfkmcJ+ztYqBRaalyg9atWkjs6xwSe&#10;aQh7rw8DT4wiK+1SR/1Me51Yc+VXRvJJjjoNUV6zJUn0nkreaPMZE3XMRIN33dsszDoTI6Yh+cR5&#10;AXbiE30OEBEAOlHYNzCVWdTx7E3ZI890c90CO+VUoz+UO/47t0AHmPI4aTGgp1zmpd3mv5MTxaus&#10;JqitxCkL30gtpd793KYO4E0BguIR+doO9etd5p8OGd98ov94kV35JkC5BpCvnhMvSwD7FxG3N6EW&#10;BJwKtrQb0AjzNsCSAlgKAAcGcFUBwUWyaL4q1OdKckerAhwVaCpT6Zwhf0aTP6Uq7CFlt+dl1qfv&#10;ij/e4A9d5gz8yO7/gdX3vWj0GjiyOnl7Y+bezoLsAVrxGKf8Ca8ICDUAERwQgksDF6UEMOUBmsw5&#10;ReozVfoQe+MT4TY4AvZ3Fi/voyEZDPAvn3MvfabdBIj3AIwMgJYCsNcA/HcA7Y8n5N9tE77fpqnv&#10;CoIZ/y93fxnd1pYmaqN1qE91VXdXddWuzRBmMoMkMzPbiR3bATM7jhPHdszMzEwxM8TMbDGzDJJR&#10;Zraz7pS1K7V7V9W59xv313fGeMYc75prapHWUuQ8et+JDk6LtVFFyCojnOTggQowgL8C3E8B/gb8&#10;iauA8BZoWriLPNxJHmGnCH+piHgOkIc7yMF8fpnIC4e9vkAgfX/BxaqLJGB5mTeK0m8UZV4D5GV9&#10;LhCYYEW4t6K8l6K85wXucvJucnAXBMxZWuSl+H1bCZGXMjJuMLi3JNxTSs4HpvpOSTPovqjTQ1En&#10;DY33uhrB0g/tRa8/VRZXb8i1m2w2np+w3cLa7qAMNycR22OPDsZvnU3eOJu4ej5+/Wz05unw3eOh&#10;R8eDEvuD4mdzUp8wkhBBFqLIQTQFASAgIyASHMJJH8+K7IzdWR+4ttJ7ebnn0nLvT5sj1/jDlzeG&#10;LoF2Z/z64cydM/RDgRimSAsgS0EkSQgv9gkrcop6cIy8eYb6USCAZ5VmUm82eF7vfafW7Ws4Fmwz&#10;Hmo5EW4+HW0yF2+GSrCciX46GmQ99Np62OnZzFv7ySSLoQydwWQNZIba3gcDaNgCmtZenXxSVO5+&#10;z8j48su839pU/i/7lH93jvv2Zcy/67xWCqt9P7DyJG/sB6uor0yCbz2Lv2UVLusYj9yHCnrJP0no&#10;hKRWrh1CjM1zDgTlz9AQ77L+1SjoT8+LLr3q/NGp/iervJuGYcqWIWTmEXQKrXC2oCOo7+O0uYmX&#10;rpYfXMpL9L6DlIibnLSPvMxrBdm3KnLvrv1kfv+2laKc2wvbuKSEtp5uOoN+trsNba/QFxnTfD73&#10;CIKQ8yfuie33LZIum2X/xSTvyyclPznVXHar+uJ56nfOKSZlw5XM461jiInZrCnqc7R59+iOyp0b&#10;ijCYqaKS7a1bWvcfmt65bXz/rpWMpJvEQ5eHt51gEq8f3rWXl38lJed8R9ZK2y4gqXWgmcGspOAL&#10;cTOFuKliHLICh6nBURpxrDb8QjtxqYZAqySSARUE0oX6xZdgcABh599BrCAQPrvef8ivBHAREZeJ&#10;nEmbmczBIIuwuEIUrhRFqMYwWrG87EakpIqLpKwzXPqViow/4r6PNjxETtxLS9rxpaLNVHIWNcZ3&#10;JdT8KFjx/L0IFHRvN+DOWpgsK04XlfyS1pB0RBmDNpnQNv18m3LOp51vMM7WGecbbGh9CXCyMn+2&#10;tnC+yYV2eNA+Dzpc/HSwAG1Sl6qSZ3wNB5/9NPbyq26rL7pMvh7Qvzyk8jX36U2euwQuzIDdGA5t&#10;zEKbqE/NUewQbaq/zEIo+DCErbyX3A6ROY9TgRI1z+O19qJ0eOG6+Pf62Bjb9aZEiDEAbeAgLuYT&#10;n7nPZwq1ygmfecoXVHveW8KerpIFDngDHCHjlM88XmMertBPuThB6TV8PS3tBS1YfS9a4zBICYox&#10;OYu0pXjY5MLkkxGGyfK2SQi7XCXXHNnn5WrORZovL0o3w7I1rROUTZL1rPIdPCA6+5BJ3V+kL1Hm&#10;VmhoaIt7Tsf1pyUkGpsXa9tWqj0vV7EtVbIukrcUVm/OlTXLkjLOlDQCgCBHxhT0C+o8q9pkqD9L&#10;UH0aLmvsc0/F/nsJyz/fffLH26B99tUjp8syfg81ouTN0zSfZ+k7ZOnaZ+m8SJGzCJTQtLonrXH1&#10;rsq31yx+vB8jotWiZt+t4tCh6ZSGMDP4/Y9vlQw84Zpe4ioVdr4FNu4ZFg7pZi8ef3MzVFnP5Z6U&#10;/r9/k/34OeI3vzX74Wqwph7s9793k5cfzslaHRuAFhinG4u7XCamrcNVWdPmhsQbKQ3jP1yL0Xrq&#10;Kqly9Tf/LS8wyM3CeKa7iY0bWSJPHnKIpa8D3ms+zrT3dZY3dtV8ZihtKnpNXVXR/ttvFe7eUpe+&#10;K2+vqTuYEFDvoMoKN+VnPcck2QyFWTNTArufW398/DJPwShe0SzOwqEiNRNJwTUTprKm+rJQ43Gj&#10;/Rnj07lTqMLZ2VI08gMRvGcUwaS5VDKIwTMFghoysYqAA3EZBgUox6LLsahqKl6QJ8ogV9PIlVRy&#10;OZFUgsGUI+fq0LNNyPEJGoq3w9k/5Gyvo/Z508c7xIVN2vwhF82ldKGHmyb6qvrbaoe7BwmzU1Qs&#10;nk3k8Cj8TdbRLvt0i3q6gTteQZ+uYc/WcWfrhNMLjjdIh+vE/Q3yBg+zuUrc2aLt77H299hbO4y1&#10;DTJ7gz66zOxYYjWxKIBmNrWBQarAI/Nnxt5Vl3kV59pnJNkkRr9MS3hVmh/Z3pg23FtJQNVQcGBw&#10;F4/Tt87tXllonafXXVQkFtYiBmuriIJZe0sxM8WoKUFeLwkDesALP/NZ/Qr5LIABQt379wjtLwiq&#10;8KjPAljQ+VfBDPi8LwDYOzgGsAiOCpxX2wKjfVFwpoObKyAuw86mDvVEdzaDk4rpakno7ShBT4NX&#10;gbMAa8EwcFIgFmycTqxnkhvZVAAIqsjYUtxcIWqqDqylE8sJqNyZsZzp0WLMTBkeWYGaacPiO5Do&#10;PhRqhkpgrrLXdhf5O5y1LermHpvMQQ7jhvpw471UdCcV30wldpKw+EXS0jp1Y29+Y5+9ustc2KTg&#10;OXPDuME+/GAzsrd6bqCOOF1Px9cySTUcehOP075EaeZgqihz+ajx5LGBsJ4u/9a2N41NUb2DySPj&#10;hTPIGhyhhUhsw2OaUNPVs+PVRHC1kR+wyGossgGLbSaT2ph0gbnnUBsXSI3zuBbGbC95ao42y1kg&#10;bq8x9tYpe5t03uY8lsvoIpOqMYIJAuqoJIH9BUdCnGwgTTUISnxjqimUaipJkAtOnGlBjw8Spwkc&#10;wtIaY4s/v73BWZwnkqkoFBWLWmSNLLCrcdiEwZH3XR8dKopfN5YldFVVjdTPEHrX1lBnB8zTg/nl&#10;VQaKjuvBIDuIuE4mrZVBqafiaimoKuxMM35ujIGmLpP4O7T9Xfoun7qySsbQ0BNUfB+V3EWlgPFd&#10;HFoni/iRgRmkowdoqI90YhsDPI+C+7mVhvtImR4njTIXZvf4+LMtIvg3AtqZ/7SxdMSlni3h+Pge&#10;6mAVqi0L35nDGitfw7dtsvqP+LjdHcbSDhu7yhhaZLdz5ispjBwkvo41X89i1jMYtXRKLYVYTRTk&#10;4lehZ38pgD+gZoUCuINB7yCTwGUUel+h+m2lklpoJHCCLXTBLwaET80H8NSQsZUUbNMCvRg3G9Pb&#10;7ltd6lmS96q80L+mPKjhQ/bYYBl6Bryqe5HdNc9sppHALsCuW1hUQcI3EbyzhG46rZ9K6wZ34OTs&#10;4AxmcHSut3usraG7pqi+MLU4MyIjPSA2080/7YVHnKVT/BP75CfOyeb20dpPgxQMU3SfZxu8LDFz&#10;q7b0EpSGfva2zfZdw/MAH2kjJykjGzEdCwntFxqWoZ7B1SUNI+OoaQJtjETrJ5LbsNhGFLIZh+1h&#10;McaXeZ0EQidJIIDrWOSaeUrtArWFQ+un0yeQxPG20TyP6HTjVzVPgua88w7TB3fjGrYiMlYCX/GD&#10;LTeC9DieGjx/870Ur/UcD2g0YncsZn4wb7iiJMouVu/uM5WrRqaylt723i/do9Rcmi8/b/v9y8o/&#10;uJVd9SiRdo5LKq8aHq3r74h+7awjL6WvrOSvbpqO0ElAKAfKwFxUVZ2e27x3c4ixMY3Vl8vVQyS8&#10;tHCtLQkkTbsOlaqXO2h8MDZr03tcp2rW+MQtXfNpsITm24dKvvcV3jxQDJbSSlAxL33sXP7EJVvb&#10;MlxaNVJGOVvbtNTIMkfbIlv3WZ7uiwptu0Ydpw5d9xadV5XavpnavmF6bwMtgxsLOrm0lfV5Np+D&#10;OeHO7DKHTpbwx1zy6bJglopjHu5gcXaHM7HJHCaNf+Cg2/iMkSMu8nQFB1YdLeH3uZgF5tAGdxba&#10;YEIbyxCNe9aDW0rrJLytWIvo5Id1boa1b0a0bkQ3rcbVLyfWrMU3bEd0rES201PbmfWDfDzpfI1z&#10;yJndmmykZgUsxriu+j9d9zXi++tvhOmvxBsuJxnz4k03Eq2Xo21x3voDTxUGrRVJvqYbCS/WYs3X&#10;4/X5cVpr0aprYSoXAthgP8L4IERn673WTrzlYqJN3zv9j9E2jN6cE+7YIrGHgetaJA+vUcZ2wDcx&#10;LgFio7gj9Vxiy+H67OkK44RFhBamIWbVOdEDoppCSIX9NlFS5B20j8hymOlejA0/THc3UnsrVH03&#10;Qms7XHs5UJXuI491k0G7yqI94JxAncVgvdUIw51Y08N4k6M4oz0wOETrJM76OMHmMN5iM1qPG6rC&#10;DlFkh2kwI03GPLUHXY06XlpUPzEtMTUtNHtc+uRphY152VOVRnu1ER8zfOAzgq8F0kEF+UKK6Ci2&#10;8EZmOURuPUaDF6tPCjIc9dRrt9MrcjSOCrDOKA9rnqzro472MdC9NGIPjtQ/ia0qaxlpHsC1Dyz0&#10;9h2hx3enO+Y+xPVEv2Ikpq2l1C6l9YwEtCU+LrGVT1RTTIEZ5t59misb3Pyyg2bdjrkRkHH1VfyT&#10;8oGwUWI+Dg2+GJfi5gMaMPI+H248Lbjj8OGGY/kfzGNkwuvkE5ofBJTeeFXyF9ucr2zLYcGd/gOz&#10;qThUBp4SM4H3rhnSjyo2iy+P6kGXEheKsZQiDLoEiyycnUro+ehbWvYsJeNNXYtfa2dwd0/4QE/U&#10;SE/cRF8qcjgbP52JmcnG4kqoCylT1OfZbXKvMh48j71kFnr9ZYJ6fO2b7ul0PC6XNJGF+Zg711s8&#10;N1kxS6uaXk1pnn8W0i1mlnhFPeCGXpCUcYSk7Bs5qXcKMgHgT2BFeICy3HsV5SA11RAd7QgtzTAN&#10;1fdK8m8R0t7SYm6SDxxE79vpawmMr6qSv6LcG7BKXSVQVyvMUC8KtGrKAWBRAeELBigr+GmqBWVn&#10;jiGxG2gil0BcJuC5gvTfWUG1Z9rcImWaAyBNsYUCGHshgFHTzN/MVrhi64PHKxPyIkNeWnoiFB3E&#10;VN5JGic91E24rxqGUAx+ph2TYpnT+bxsxqp4zix3yDRtwDy92yipXTcW8NEwsUMvoUkjqkr+faVc&#10;YLlsQJmkX7GYb9Ejn+IHrwofehVL+pTI+JbD/arkA6oV39cqB9ephAA69OK6DBJ6TVKGHmeOW+fN&#10;vChGOZRjnCpJLlVk1w9CKG7VVPcaIUTnys/gHctxDmUYuxLUiwLUy1zUy2zQou1yLtxwIcm1lOL+&#10;WQ+XEl2KiC4CTwx6KO6V4FU4hwqyQwXVsYzqUEx5mYO1TUc+TZl7ljFuk95nm9VtV/zRvbreqTJB&#10;P9lOxkdZ1kka8cLeKba3G7u9dry1tLZCJeyw8XvzyEPO9CFn6oLpg/npA87s3vzsPxPAO9zZfwBP&#10;YAQ/s7s8vbs8K4A3t70kYIeL3OYhd3monWXU7gp6e3WOvzWzvDrCIXeysZ2bLBSXSSut6TRxif1B&#10;zec7ncgbxuliRmkKqhGmCv7+OqGFT9P63jYP+HeVOle90oo0gfvqqvgraQQ8VHAV03R/7B5XUDdE&#10;nd/Y29nf5s5vswjgM3R3YXbn7yzv/4F/Jj6Fi7/sAXwWwKAV2t/PAnhvCbm/hDxYFHA4PyfkmD37&#10;iY7+xMQcLaDBRdhaEcyjvMWb3F2cgJbRJ8ypbeLIBnVqa5XK22XNLKIaZiZMHSOVDIIewZzAP2NP&#10;DUMinPLLvKubPWs+ulSN+rbVOlW91gjTlvORNwy7axX1o563e2huT//c9t75/u4Bj01dYWAOlnDn&#10;K2jBDM3soRPO8NnC2PnC5PnSzCcu8mwZfZH9/A8AZwdacL7/NfV5UmB/54VTFE/uzo9vsoc2GL1r&#10;tI8bjJ4ddu/B/NA+e2iH2s8ndm/guvnY7tXp5mPmyBZjgIRsprHGV49WJhnM+KouMQPve5qvxbT9&#10;1a2igpLr8PMbR9D58joNOuIICkcf0KB9qmCWJkHtaBLgfBN/xsedbmCP19CHK8ifc7KXJjeZg7vs&#10;QbBTwDa9b5XQsYBsZE7V0McqaaMV5KFSfF8hsjN7qiVttD5xoCZpvLForquKPt64huvcpnSu4xtY&#10;k4X4/ozZ7nT0SNn0cO1gb1Nvf09VQ5urb+h1WfPr+iHXDZNFDZIRGtHa8kHO6lGlDtX4iPEJpw9o&#10;xyqiYwXBrhj1XPB7jgmbdADmpWC+bYJdAdG+UJjpK9TAAtHoVsF0rxSaYJpLGVhFdvovflGYBCzk&#10;vyb+/g2ah0BPCqo9u5TRncoZDmVM+3K6fRn1ZYkgJ9ipjOxSTnArxbsXY9wL0G55ZI9cunsew6OQ&#10;4VF8oTbLLvYOjqFSIKovqkbT3YsEAtg9j+pRQHUHnzYC0ftZADO8PzBfCQy3kM8O+EIJCz6aqJ4l&#10;QgHM9KkQamAAya1QCFk4+69HsSAP2L2Y6V7Mci0jvCihOJWvBTQvh+TPh7/dynt+0qx12iX2afA+&#10;NCoNjZlAI97QYCo0WAWhRs4ISIiBhxYJEBcNcScg3gC0/BHa6YYYBWuD/ozqp8wSg+Vy/cN6s09t&#10;T/dabbaa7I+b/KCOdKihHMos4AemLLnHLzrGLjnFLbkmLbqlzXvksjwKwJWkeZQJde/fw/QoBa3g&#10;gl9oYOFbQ3AsAh/dZPcG0NLcqy6G5XI80hY94td8opfd/Red3OftXizZ2yw7Pl12erLo8IzrFcL0&#10;CKV5vmW9fbUa5b2f4wlVu0MtdsdNRodt2gedytudMhudYvxuse1BqcMhGDSqcd6jvNMkv1YPX21W&#10;2OhS2R5S3RlX5g8j+EMqW31Gh/1u0FAG1N2wWdzKCq9fCmreje5fD+9k+levJLRBNbPHlYPUhKI6&#10;W9cPti/Lra2LLU0KzHWzjJQzdOXSdRCJGnJxqrAoRZlQuGig1EM/sdtvRG77Prphf+nrFz/82frr&#10;P1p9+W9WX/6HzTd/ePHDXxx/+tLppy9cLn/hdf3r13d/DHh0NVjydqTs/Uj4w0QliSRV6UwtRI6+&#10;UoGhSh5AXylXTyFXF3ZhiQRVUtPVJVJVRZKVRZKUHqSoiF6UsRVJVLyfoPAgXv5unNy9eMSjWHGx&#10;BGlYgqLiWymxd8rwxe4GiI1ZwQ9xSYMLpAEOqZ9D6ONgeziY7kVU9wKqc4Xcv/y39F9B8Wcecwi0&#10;G6zRZVLfPmvigDp6iB+EaJPoivR3qhLx6tJJiuLJcqJpimK5KlKALHmxNNjDHGXJbFWJLDXBQSar&#10;i8epP4pRfRSrLJKnoVSkqZGoAA+UFU19rDdZkLCDGzrn4rfYaApqhIqZPljfWGXxcuPzTNUea8Es&#10;5ERtYaJOMFGB/YWLusuJe/5TASwAxP93CmBFqVf/EHAplGXeqsgIHLA6LEoTHqeFiNeWj9OSi9ZA&#10;hGgrBmopvVaQeS56Ty8/u3WfD60wWDQMOi2rDK7r9I20/U392Gsmmf8GD/9eI+lHzcRrmgk3dBJu&#10;6SXcNky6Y5xx2zRT5HHhfbPsR0/SpV9kSr1IfmQVI2qdIG2fe/9xtoh16b2npVdNcy+bZ9ywybxh&#10;m/yjVdJP1iWXn1Vfffnh8rOS76wyvzaN+9I4+Dsjf1GHmLsWb6Rs/NwTKzqxPO45tH4OMddOiRwe&#10;mT2/tLRwuLX6aWOJOzP4MT0808E0QkcmQk08QU08V0+u2FApXwuergRus0fpig9zNSVzNKRiYXdC&#10;xa5Ew26nqUnm6CIyBDP4/g3htL4ZWhJpmo/SNB+AVpAQrCGRoiGVoi4LSNOEZ2jCLkZeZABrP8jS&#10;upej+aBQRypPQxLct6kqjwTPlJoIeFWqtkSCmmiiuiAG28zWlAbHkKsula0uyMf9rGx/yc81zzXE&#10;BbbyYprbXF0ZoeIFbZ6e7GeEnQLlqQ8TyM5fzJULEPpjMAC0YINCHwxiMCxO7k641NUEhXsgFr4Q&#10;HEyuukSeqni+qniuilieiliO4NchoqAt14VXGsjXmig3PtZotdJufarT9lSn1Vqr46UeoMfeaNj1&#10;6ZiXfbfr8zIbswQTzY74YGidfsCa42L617D9qa9sdG99aX3/e+e73ztf+cLuhz+8/OmPjle/cL75&#10;lcO1L55f+qPH/R9c738v4OEPHqKXXkleeyN76x3sTpSSaIzSozgVcPUEv//I1EfkGivmmyrnGCmA&#10;AACCLAO5DD14mo5sipZ0oqooeKeydGRyDGGFxgoFpvJFJoqgzdWHZ+nL5OjBQJutK5upJw3abN2f&#10;r+rf88sr/F8wQAjQl/9Vm2+gkG8oB2Kw64u528FdIZtlAC+w0ojXl/WXu+0ldfU1/HaIjmyipVa6&#10;nWmxj0PpO/eG2PdjZTmsgbYt7OQ+CXVAnOJPt3H7qqbyEovcnSKNjaIMdGN0lSPUH2SY3k7U/X3v&#10;u2vQwBMI/xL6qLxUcI0W9z078sFSmPRqOHwtTJYXLMaNur9fLAH1IyCkxCnhzj7lxx3q1/vU7wQC&#10;mHwNIt2AiNc+Ea4CzvFXQPuzAKbcFIph4aqf+wUy+NYn6oNzmgjEkIBYEgLvy5YUtCBeQkBLMIgr&#10;B3HhEE8e4iGgZQWIpwjNK0MsVYiuBJEQRygJ/tjdpd4r7M4fKE1fUpu/orV8TW/9htH2LbP9O1bH&#10;96zObzfGbvLHb2xN3tqduXuEfnROkIAoMhAdDtFgpzixE6woRJI6xoisjVwF7KFuHNJ+OqB9f0S4&#10;eoa5A2FEIKw4RHwE0R6cYb+HOA9X5u7xKY+h3fymMl9tRWllmLEi3AcBC5eT/UzkBVFyUhFyUqD9&#10;K5IxAkAgHSonHXzB+78hE/BfFn8eAAiVkwr/BWCbAuDSEWAX8rKxfyUeIRsHl4pBSIXAxT2lHjqK&#10;P3CWFnstJe4nJvpWXDxAVjZYRgbELnAZew2ll8oyhnJiis9NrXJiPPiU2B2ayw752TbWmD+nsDMn&#10;eYp5COHvQegrEPIyNHPpdPLy0ejV3cEb2/03N/turfdf3Ry5sT917xQlCuGlIJKsIPcawFaGGAqC&#10;AC91hhYDay94dIp6sDt5bXXgO17v12uD3/NHfgKsD/0AOvenbxzN3T7D3IfwjyCiqCBRmCxyjv5J&#10;MIUwUgWZcafF5+7ge53et8ajQdZTEdYz0ZaohMf4tKfE9OfYpJfTkS8m/F9OeTqig1xnUp8OZ+qO&#10;pmuQinTO242hGStoQo07+SQx6/kdY/OfnhX8zrrqt/Y5/+GU8Qeb5G+eZ/xon21Zgq3gQdETu6rv&#10;q+Vf5d6z8Jd48qZ6gtU0TgtOKRlB0XaOoIVdiAlBrsVdX5u/+88nUT84lf3o/OEb65yv9MLN35U2&#10;DrNPz6Hd9U/8paPRXoy2uq3IIyOxh88lHrrAJb2VEf5K8HdwSR856beq8oG6GqFKiFeSoi/FRazl&#10;EXamxm9dnOP93yT3tfYeb+1D5xCFtcEE//xBUDP+RNoh5ZZt0tcW0T8+y7j7quLblxm/0Q7449M4&#10;zfCGxIqJadTG+jbE4HwqKhs0NvEWETWQk7eWlbVWVnKWlXopJvJcDuYNk/K+e/PlzRvP79x9ceeB&#10;9aV7ZlclzXQcAyPrOgUlnSn4cjqunI6pFOS3Earx1Bo0rW6OXj1Hq0ATP0tfEJThCBUEUuWFD/7M&#10;/z8CuJCAzZibFgrgYhy+CI0XCuBO4lp67bSkigtM3kMogOUf+mrIvAffT7Sk7J7LPZlKTKfF+KyG&#10;mR0FK569Fz18dwtKQKxEKaCDVdkV/hCxC1olfVqjQ9v0sy3yOZ92ukY7WQUwTlY4gEMu84jHOl6b&#10;P+NzoN0F6HAJOuZBBxxopoWb6Ej1k1iJkGKHyhK8JEgOMnQbsQmFfx3T+XOT7f2++GfLyHqI0Qe1&#10;xuxl2KzGae+k6OwlaW6Ewlf9xDb8JXbfy+wEyZ0lGh+nW3Pjn2BCzeeLAyFCx4UARkN8+iGftb/O&#10;OOQzTjdZ5zvss03myQb9ZJUKjvCv0I9XqEfLFIEAXkFC1DZGjjMlTGs7SnM3SAmKNjmOsCW422TD&#10;5VMRRikKFxnACk75UjaVqo4lGi/9b8r7XpEp0H6WrGwaq2aa+dQewlOOqOR9DpWLn+bhpqEF2vbs&#10;eEtocJiKTqGmYELfchVb4VS+xQpWwnl8QZAHM8+QMEwR0U0V1cuWNgE9pRrP83UcsvUcMjRfxCk+&#10;eS+q43FdzuE7iWdfPXL+Udr+e4mXX4u+/FbM5ScZnzvKIRL60QiTaFkjHxFl0zviSpdvKfxwzfTy&#10;gygJnWYd50aFZ4OP34D4/m9+Y/tAVu3LKzK/+Y8orSe2N8RdROTrPAMyHtvVewTkWjl4i8kFKWkZ&#10;f/XT0xt3PeEKEv/7X01v3zK5d+eNicExk9RSkY8Z7aX09he+9s977lVk4/niimSoqrm9qLzJXbHC&#10;kLBr//n7j7XF5dnRRmqSG6TZXDcfZ3GVfKd3IWbOr42cnQ3dLXU9zQx8xcQey8MtYQ+UEJeut4R4&#10;v3rw7/kqXxKDdVMMrxY9g5PifEZc7aacvUvUTCNgOpEmtiWJqVgGaXSZ3rXK7Ntfb1hiN3GWmtiL&#10;FThc0dxM1thIykBf6mB/3tSE0P6WoObKMKgqAq6GTASL9TTKBeSyi0RS8AB+oJI+0KkfqDTwENXg&#10;cRVTEzUTw4P4KdYqZXuXsbOB3l+dPdklrWxTV46WCAv4ftRA9/RAx2RvH3KUsERlrLAW1pjrfPbe&#10;NvNkhyG45zdwZ2uY4xX08SruZI14vEE62iAd8Cl7fPLOBmVrg7qzzdrbX9jZX1zbZLO4RBx1eoQw&#10;0UxEVpOxNRRcC4fWu7Y0vL02tLXav8FrnafXUvH5M2OxH1v9PpS65KY/S461iot4VZr/tqokrKUu&#10;faSvkoBqW2D0rC72rXPr6USwHXB2xaipUswMiJvZ1E4u+1eCVshn3StEqGyFCOa4/UcIHfAvBTAI&#10;hAL4lxv/vM0KcJEJKBCAzl8O+Lg838XjdCyxGplkMCZrfDCuuy28tT6o4QNoE/s6cyaHy3Fz4HTA&#10;FQDD6plkQYImGXyIoQSKl4j+ALZGIwjjEuxszvRo7szPBZnB8bQQic0oVAdqdoyKo62xV/Z5q7vz&#10;C+ukjYMF0iJ2lDDWR5jooaA6KLhmKrGLgiUtEZc3SFu7TAB/l7G2S59fx+PnZ8bJw53I7vqp7jrk&#10;YA12ogo7BS5OPR3fMU/oWiR0cWltXFodi1yEQ6VMTMQMDPg1Ngc0NL5vaIpsac7o662ameiiEQaX&#10;mG0LtKZ5SjONJCgBjcPV4bC1BEFR66YFeh0bX02fa6RODdBmMfPYRS5lc4W2u0YWCmDMEv2zAL4w&#10;nQIBLLC/FwK4joIVCuA2FrmVjG7HzQwSZrFM7PwydWONtbnG4i6SqXQMkoKZZlGH51mtDHoFiVxI&#10;JEWO9Ef2t0c0lsRVplU050zONC2xp9dXiKt8NpZDHaKS+ljM7sV5cDfWUrHVpLkK5GQLbnacjqav&#10;kDa2qXs7tM0NMm+ZjKFhBRnAglRaWieT1gluNhaxi47uo6EA4NyFAhi8y0IBPEOf4nBR2xvYo3X8&#10;2QZZUIxhZ+WMvyCYI2CPfjQ/s0roXpxtYk/V0CY/kCZrGcRuKn0cy5gdpSJ7GcSehfkO7nLTAlcw&#10;my+NXEun1NDIAi8uyDsHl1QwDTAgb3Qwc7D3A2ZOkLmOF2YAC6TvZ8CiUAC30MlCAdxAI9ZTBRNg&#10;g1sU3GZVVFwFGVNGRBVhZ7Imh6O6WsDjBp4+j/ysd1Wl8R0teWND5chpQdFpMh68ra2LzDoGCdyc&#10;lThkAwnXQSULUqhJ5BEybZxMnyHSZ7DUiRn88PBsd9fIx+be9sr6jpLK9uKqj6UfuourG9Jy8/wj&#10;E5xehT1xDDJ9FqD71E/TPEjLKtroeYaVR7bd2wLfuNTXMTGeYaGeweF+UempBXWtPX2zmH4iGeyl&#10;i0rpYFA72fQOFk1wRhRiJ0lAE5VYwyB+YJNq5ingrRxgMCZRpLHWkWz3yFRj75onQSifgqOMod24&#10;hsP4/I2QNxtBT5bfaVKd5Od9jfZSvLYKXkFj4RA5F2J30/u6Mr0zzUTslH/S1bmj/ULD3NbcW/95&#10;pbRD5zX3+p88q6475j+wDvWJTmrrKJnsSUl6/9JC9ZmecpCeXrqyRryqSrASzEMZbq+l5KQp/1JJ&#10;zFVbLMVSJdP1qXdzaQh53LMnVzPPWrNY70mzwYt6HduWp97FxnZpahYJCkaRMroBIqpv7yv6PVCK&#10;VTBMV3+crm6eqKSfpmpcaPC0UM8yRdkwS+95rs7zUq0XNVr2TdoujdpeJZpeqZo+ITq+Hrre6aH5&#10;+CnSGoe9xkJtcUa3mYMHC9jDReIJj3y2SjxfIwime19BHS/P8hlD67SBVcoAj9C3TBzcYk6fLpOg&#10;Heb+GhZ8kkOrdIhBPxnFbFQNcRKa6QE16+Gdm2Gd26HtWxGt/OifM4DX4hv4UR2rsV2s7K6F1pFd&#10;Ihla53xaQB7NNm/WJBzkBZzEuxyGWe2EmqyF6c1HaNEjNRlhesvxTznhlhNO6l2PYWP2GoyAx8vR&#10;1qsxZmtxevw4rfUYtfVw1c8C+DzaeCdYZzXShBBi1OmjOZTssImshQ6Ju8uzKyzwz+P4Im5gabZr&#10;Dze8Pf0RVZfNxbV+2iJAeyvQ6jy0jIJo5XuzzidzBhBS46gLQY4WQXqJLwWb7UY92wwz2Y8yWnuv&#10;uhmquR2ptxNjtB5lvBSiT3+nSfRVIbxSwXrKE7zkWe/UtqIMjhPNThJMDmIMD6LN92Oe7MUYCzKA&#10;IzUXATEGC3GP+52UWp+rVFuqlpmrF1toFT/RK3kqyOjNNpUtNJdpeqE+5WNB8ntK8NLHOCDQdiLc&#10;ADluEHw9RmMz2YwaatLjoFxnpVziaFKU6VfXWzRCGxnmoDqoyCYcqg2N75shtjQPdNV0olt6F3oH&#10;eAOd60NN8x8L0PlR7JRMbmIlIaKu1rHgrVqcsXSEslKyjEne3afZmgm9jl00vbKBS96xIoEZ7m3I&#10;DOxiIR5fgsPmzzF9P8wovK5+5Fgh/bpN4k3rLfcSxfgOpeSOh4FlPzll/4d54je2pfIRH/16Z7Op&#10;lAw8LX6aFNGP1Y3Il3aPdC/tLMZzcmdxmZNTReg58H2jmkRIHxzyr613K620Lyi2Kyj0/FAR3teR&#10;Pjeai5/MwU5loqbycPg8LCV7jhHVTXgS3yhhn/jwZfLXpuEPPLJsS9qTUJgSJioX31+A7qujokun&#10;seVTC3n9y+EVZMe4IX2famnblIe6QTLy/gqwQHnZAIACzF8eEaCoEKCkGCiYG1jhnbpKoKZakKbK&#10;exV5PwVpL1kJN7iUlzz8tZpygI5mqJ52OGjBALCorxMhGKkWpIDw1dYIUVXy11B9n5o8MINaReIX&#10;8QTeZwFMmuFQZxco0xzyFJs0JbC/AGH6L3KK8ZvZMhdM7TtkY3JbYVrQ62AdfXcprddSpjFiZol3&#10;tcLEld+baEUGPc4sf148aPcB5VSDda5GO5bNviyZsMkdt86btAUUgGD4SdaAeXqPcXKnbly7dkyr&#10;ZlSHVnSbVnSRlI+QQslX+eJeOSLumQ9c0u85gQCQK+oBOoulX5fD/aoV39ephAwaZw6ZZI2a505a&#10;Fs7ZlmFeVuEdaohOdRTXxs+QXRpAD+jH2VfhHErwTiUE59LPgEWcYzHRpQzEIMA6FIEWdIIeolsF&#10;0r4E5VCKcSwRlJy1K8A9z0Y/y5y1yRyzzhh4ntXvUtbjU1fvXZdgmeko76fz0E5eyvqtX1ZfD45O&#10;XuGyePz5+a15ygZ9dpczs8+Z3OeMXzC5y5kCPYIixv/V+35mlyeYGvbXLM8eryGP12eP1mYOVqZ2&#10;l6d3eFPb3MmtpQnQAi6E4tRnNldHF1da2bxW7nzf2gIafGfoaJ5w8My6Iud5wzjxxuPsm6Zpd9TD&#10;VBTfeepHlr/IAefSGjCQ7dbmZ5ZrpRKqBX+jquijovFaRc/rfWx57xh+ffNgY3mJR0Hvs1GCn98u&#10;zuxflLD+e4Sa8+/5Zdnni3LQ02ARdP5qGOgU9C9O8nlzG7w50AK2uAKEqvuAh97nog4AFwL4gDO7&#10;z57ZZaN22PjdBeI+F3e0DD73p4+5YyeLA0fzfVukrn32GJ81y6Zj2Ctc/Mp6ZluvoWfEfTlXJfX3&#10;Bmrvnih5h5hHNAfU9IW01bhVtgf2Fnq1vHmcY6gUqKj4St3Y38Au3MwlGEdb3t4+Ptw/mmdQ6bjp&#10;rQXc+QbxeGn6cH7keH74ZGHkdHHseHHqZHH2hIs84iL3lwR+9+8RnuavenYXpo+46GMeBrz2kDu7&#10;Pz+6yepfp3StkFrXqR1bzO6D+aGjhdEDzughawxwxBlewtYcrQ3trs4w6BNL60u8g/PitlmlJwFq&#10;NtGi2j4qloGhmQ2jOCpvd2Vlm8KaHxHMUrNHEQjgQzp0zIRO2dAZBzqfF/R8Bqz6K0er6FPwl/Y2&#10;CdqjQrtUEJytC34Je8hDHnDnwAHzmWNcYh8T2U4cr8cN1a9hZ9bQU6vooTXcx3Vi8wq+ah5TQEPm&#10;Tg2ljgzkTk63j81MZBTV6lm9eYCwF1V7e0vJ/55KsKTSe2WEvynsra9GZNXzEuS7LpxXA9mjhub+&#10;ge5aJSjv7FZB9Kgke1bgHS5Se+0LwcP4K0gORVTnUrpr+edsYIEedin+jHD2XyFMj/J/RCnVvehC&#10;0xbRXQvpzoUMxyK6XQHtZSHJNpf0LI/0soDsUCQoNO1cjHMpxjvn4u0TSA5xDOcUpnsm2yOP7V7E&#10;dCthupXRXUporkKKhOWdARS3wr/+suRvDpjh/UGI0AcLHTAY8LligdDvfs4DZvpUCE3wZ4Q9ANar&#10;crprLsutmPC8AP+8kO1VyfBNZwb5bea5njQaHXfCT/oeng5Kng/qQgMOUH/oWV8hhEN/wlEhMhXi&#10;UKBFjKCKyEIPtNwFrTRBtILtkYjFejd2sS2v2PbggzPU4r3T6MKrcFop9D0oTjrNL92LKeP55LEd&#10;MxZdspdcc7humQsemSyvbIZnDsUzh+yeT/vZi/9jfpbuf00FJrmAi19B9agSXByPMoZHMdM9n+We&#10;w3HP4HmlL7rFLTiGLzgE8ZyClp2DVpwDl5xC1l/nLbzKYXgmMHwilt6HbCUHn5a8hxreblc82W8w&#10;2WvT2GqT3eoU3R8UP52SPJ+SgubkoSGZg07x7Q7Jwz6F0zHNkwmNgzFVQZnoPt3NDqutJu/tqvjV&#10;nCJaeBXWq3z6eQbyZca0XQrKLZ0TWc1Nru1zCYmGa9p9e9nx0lVfkXuxaohsI7U8Y5VcY8U8I8Uc&#10;faVCE83yJ/pVT43KHuvlGqgmqcpGIURjFSQiYI/ei9/2vXfZ6+b3Hte/9bzxneet762++u3Tr/8V&#10;YP3N72y+/T3A9rt/Azhe/cL15tfe9398J3EjBH4/UlE0RkUiVlUiw1AuwxCepi+YoDRFVzZFV1rY&#10;xqiKxqqJJGhKJmpJgDZG9VGE4oNIxIM4WamgB/dDpaX8pMUj9NR5fc0Qn0Ufa2WhupjYbja+d57Y&#10;v0ge5JIGeQTw5XhglTwotL8rNIH9FcAaXmEOc8l9fMbIBmnghD21g+37RBnfne4KM5CPUBCJhT2I&#10;l32YDBfJlJfIVpDMQoinwUSyFCQzlaQyVSQz1aUzNGVStWWSdWSStGSj5aWTNJSSDdQL7Z7MFaV+&#10;YiChNfoyeQo72b++yOFxFiYHZ3ISi/QUHj/4Ca4nb68o5aQo7aEo7SVA6pWCpEDZyol7/Wxwf3bA&#10;//cL4H8GXNQdIeYpJ/5KQcJPUSJQWSpERTpcVSZCVSZEUfKdKuytnuo7JZiD5COzlLh66ASCjk+h&#10;89ONvU8l7Uhd95xbxrGXDNO+1kr6Si3+W/W4H9Sif1SN/Ek94nuNqO81Y7/Viv9RO+mKfvJNk7i7&#10;phH3zAIemvqJmr0TN30vYhz20Cj6kXnyw8dpN0zjfjAMuWwRcv154tWX+T+9KP7+ecEPL/MvORRc&#10;cc6/4pJ9xSnjj6bvv3kSesk67KZNuJRL8vPUjqK5bfQhxD6FaPx9wvwyfX5+jbe4x2NtUVFrM70t&#10;UW/yHE1DNCT85e5Gq4oLqivryiaqSySrCJRwrp5CvIJosNStMNm7CaqS6TqIFE3Y3yEQilk6EsLa&#10;v9kCLyuTrQ3L0kZkactlasAzNWCZPwtgsc8loDNURLJUxLPVpHO0ZHJ1Edm6sqma0klqYrmGCiBO&#10;V5fKUBHLVpUqUJcu1UCUaMNzNSWztP4BvxS9IAA9GRriaWqiAk37X1eBRdApjEEARgrVr3A7IACd&#10;wlXp6mKCFNgLBwyCWMTtaNjNJKUHYBEARubpylyYaQlAjpp4tqpYloqocEZwEIAe0J+vKSUkT0My&#10;V0OszBheagSrMJZrsNDsfGHR6/6yy8el4a0rt78FOlqGNhnQwQJ0wp2qzw6x0nKSvhkocy9Q5Nqr&#10;29+7Xf3S8dKfXnz370/+8i8mf/iN1Tf/avn1bx9/9b8BVt/+zvbH/3h+9U92N/7ifPd7l7s/ud2/&#10;7C16w0/mfrCCeJQ6LF5HIdNMC5BhqpluopFmrJ5iqJpsoJKir5isDUsHl8tALscIoJBlAL9ww9IX&#10;qlgu21Ae9GTqIwRTL+vCMrWlC3RghdoyQgq0pAHCs/vc+UsKdASXPVcfXHn4r9ocHUF/gYFcviEc&#10;9OQZwAoN5YtNFQpNlcDeI5Xuh8rdjVASiVGXitGCRWojXiMevVWSDNNTS3tmUeHj1hLm3xkd2hkT&#10;UBfsUOrzJOGppr+6jL8qLEpXPk5fKlLjcqjK/856/C+0AkkIawkhdaFxubPuR6yMbzmRd7nB0ush&#10;iM1Q+bUgKV7Iw/W0h3s1ItCMLEQUPaPfPKD+uE/+/ox6STClLuFvivcXlvevub8XAvhzcrAgJlw/&#10;I985odw7oz04pz/8xHgEMUUEsEQhjrgAtpggZoqAVYIBFFFBsegFVWhJXcCiGsRWguhyEAW2N/tg&#10;Z/oef/zW8uCV+e7vGe1fUZr/TGz441z575AV/46u+gO+9s+0lm/nP15eGby1MXrvBCOzNyO2Oy16&#10;hJI6mJPgj90H7CHv7lMugTM6Jt8UeF+8JESQggiiEOnRCeY2tKS2Q9TbIHkt4vLCXjuK3pBTgXvI&#10;wf3h8FAELBwOD0fAIuGwKIRsHEImASYVD5NKhEkmwyRTYZLpMIkMAFwyWU4qSl4q9K8E/xN+HiAn&#10;HQqXDofJXCAdAZOOgknHCJACu0hEyKbIyaQhZDPkZDLg0pmCvUjGykv6wUTcYaKvwXYUpCJlRMIB&#10;cpJh0g+9NeW9NOQeS90RURS/5u+mNdIausVMX8HZb2AN19Eamxj5A5zUKThr4i2IdFmQ9Iz9FsJ8&#10;9wn1w/nc5bO5m6czd49n7q8P/sQfvrw9dm134sb+1K2D6dtCzjGPAJ+wIhBBXJDay0RA84rQkoqg&#10;pjdJbHfyGn/kp62xy9vjVzaGf+T1fg1Y6f8WxDsTV4Um+AR19xR9+2T2x0+o29CsCjrrXqffo/Fw&#10;o8EA84nQZ9ORNrMxVthkK3LWM1qOAyndCRnrMB3kiHzjjg/znE2zHs7UncjWYFbrXtR/fvJpSn1p&#10;7kVg3JO7Ftbf2xb83qr23+xK/mCf/zvr3Ftv2/9sk3PTsyKHBmEgqJUH5Y0v5/ZRCrvRDWOk7lkq&#10;d/dsZed0Dk/fhqAP2DW4b95XFqF3vUp/sM/7vWHET1Zxsg7JHZjNPQia5+zurZ1RUDxt1Wc3rqia&#10;mgRrqgRoqYRqKoeoygchpN5Ii/jAJd4qIwJV5AKUEG8UYF7yMDeErIO0pPWjB6b3bmk/MfTMSa7H&#10;o1eWeJ+YK+fkDYi4C83uQFbxZSJO4V8Zv/nJNvamS/43ttm/N0r+s0HUbYM35t7JGXWz9E2IvgK9&#10;CS6RkLbU13+loeZmbhhooPVWU/WNhWmsmWmigkKAuKQHXMn3tvizSw/NxLWdn4VmRDZ0xPf2hnQ0&#10;xY32JE70Z85NFGGQlThyDZZai2HWoBm1ZEY1hfaBTK0iUSqJZGEScDFaWAIaK7TC5XhiBYEEBlSR&#10;SOV4vFDx/op/JoDzcej02am0mclcLKoETyjGEMrQxGoMo4e6mVA+Iq7kpKDiIxTASqJ+ahL+4FuK&#10;tsSLZzCTibgEerTnepjJUajScZD4XsCDT6nq7HBlVKTh0UgexMdBG3RokwVt0c62yGcb1JNVgVI9&#10;5FEPuUwAtAX+sVg63Zg/WmUcrJD3lwkAwZRMU42sSGu81/3tePhuqvZKhPpmkP7pe4NDT5llL6kh&#10;L3hXzFNUSyq+KXku2Gz4+cM5t0f4Vw8pr0QIrrfITtfmPe7tByOgBL21d3KbkforMeaUCHN6qstu&#10;WwqEAn+hDEPrlOMN1tE6EyDIAN5knQlggsP7BbS/CeA1FMTqZhZ6EsN11sDBvFc6jTDeCX2KdbHK&#10;gsmlyRmnK9qkwqwLEC8KJJ7UKL0oVrP1uwr3vSxdqvsyS+1xooppqonNyRQKojGg9ZUTDn2HhIaW&#10;OBAeMxAdF6GkXaT+tFzFViiAAaVK1r+kWMGqUO5JHsw8W9okU9IoTdIwXsY0Qf5xmqpNluaLTI3n&#10;IEhStIyXs8hQfxYta+J7S8nuK5Gnf7ht/cc7L7985PSd2Jvbii+uiqv9eFP6u0vS3/xkcOV+uIxe&#10;s6FbJcKqy9Q7W/e50dc3A3QsLO9LK/zvL19Jqin89i8m399+p6Sv9Nsv3EXlkk1s4w2sSu09s6wd&#10;3qlqJ1jZusgreGlqwr/5ixVM8phNMdNUdH/2GNveKfFvf3p5VzbDzOG1pGatV7CXvHaCvQtlYLAw&#10;IXKRONNUnv7w6p+3aWhvVR2dL2/4KBqZ3UY8h5s+17AzV3d5bhVsYvTGxjLgmbHzC1XdoeTQOI27&#10;GYp/HnKHK/3330RrXW93MnL54nfRt+/XGDwpNHnmp26QFR45gZ3toKJrGdgO/lLz8kLf5tbI7mH3&#10;8nIjg1Y0N5My0Bfb1RHf3ZU2NJAzMVZFwNVSSGBVC5vZxKSDuAKHKUbOCLL9qJhKEq6ciCsjESrJ&#10;lGoKpYFKKZueqJka6cNNULiEjS3aDh93sIE+2sbzt6ibh/MsLh5JGkcSJ2aI4zgakrc5z11nrq4z&#10;N9dpe+uUo3Xi6Rr20yrqbA0j+H+nFdzhOvFwk3q4TTvYZuxuMTa3mMdna9tHy1w+i7JIRFJnx3Dj&#10;g8ihTtRwNUbgawGVBBQ4tkYmuYEhmG23hoJrZlN7VhcH+MvdKwu1VHzu1EhSf5dTdqp9RpJdeqJL&#10;bvqbyuKojqa04d6cyWFh1ix4ORj5WcSCACyCrQGEmY4A0PPLMYDP9hccw6+87y+pIWFBW4lDlqFn&#10;AFV4FOj5pdz9JeAsPp8I2Cw4wcK5ifyZMXAWZdjZJhYFnFTfOreTywbDwK6zxgcTejuCGj68Li/0&#10;rSgKaapJHvgIBnfwOK2LzEY2tZZOFKZpAkAgFMDFmJnMiSFAKW6ujkECV6yVRm3AouvnJntJaPwq&#10;c+lwhXu4tLDD4h0s4Baxw6TJHsLkRzK6jYRpohC6KTjSPHZ5Fb+zTd/epgjYpW1sk5fWMET25ARx&#10;qBfT34MbaceP1SNHPiBHajHjTcSJFvJUCx3dzia2L9LbufPtvMX2FV7T4nwlmZQ5Pg5uwsjWhvj2&#10;xsz+jrzR3jLsdAUJ2UQldrBoPSxWF4vZyqCBU66mEz7Q0R9os43UqX7qDJqD4S7T9vjs3TXyLp/G&#10;5XMwS/ROEvEDGl2BA3cysYaErifNNArK7k03UlB1FGwNlQpooZObyKg23Ew/YQZFx7KWKGtrrO0N&#10;zs7WIotDHENPtk2N1s1O1REJjZz51rXVti1+8/J8LW6yYrCxsadicLhmerJ1cqK9d7ijrq+9Yri/&#10;HoNqZTOawb3EITezwQFMdhGRyHni/AZ9e5ext0Pjb5CXlkkoGmaMSuihUDqo1HYmtYNF6WASOmmo&#10;XipSkGBNJ7QyKOC5ExRXp+N7KHOYefQSuM58wv4KZp+LO+CSthdpa0zC4RrtfIsBHc5DJwvQIeNs&#10;DbXOGGThu1BTjZPTbR9HWyu7G4r7Oz6gZtvYrE4er5pKqqWTG1g0wdTLLHo9jQxuNnArgtsStDnj&#10;QxnDfcKfJnwgYNuYdIHr/Tuaf0EDjdhIIdRR8ABwr4J7qRAzXcskda4udK8tgRuvCDmZMtjt/6Hs&#10;TXnR66I83+L8kNqq9P7uWjy6Y4HZsTJft0irouMrwTtCwYGNNJBwjThM7cx00+xcFxrbjyMO48mj&#10;OPIohjSGxs+RyBNo1ND01Oj09NQccmp6dmhguKu1s6u+tbG0uiw1Nzs8ITUwMj0wKi8kviAqDTk4&#10;h50mkfAsHJE1OodvGh4v6vyY3tJSODhQPDX2AYtspJPAg9/CEdxUDWR8B/HnDGBwCtUc8ge24DHs&#10;IhInUaTRluFM1/AUI69ay2D068LjzOGd2PpPaWV70e93I2xXA7RJ9nC6u+Z6tP1yuuNKjQOES4H2&#10;5iAue7piPNI25TnMwUrCxOKhvKm0iapyhIRBwY1nBdecC+86F0k5JLmGJjS3VmCGCkpjvV9qOurL&#10;vNFRiFZXjNFWCNWRf6Ov6G2s5m2g6Kop4a0vmfpUJcPb5nV7eSR14l13lnH6Y+NMrZdVeq6VOo75&#10;Gjb52tYlBi+qzJwqzFzydJ4lyptESGr7XJd+/1ApSlo7HmGQqWFRZmpXbvwyV9u6yMw539C+UONZ&#10;iYrNB9WXVRrOxVpemXqCDGAnVZcgl8jB9pE1Dnt9Ab/GHt1dnDhcxB0tEY+5BEGOLxd9sDSzOz++&#10;wxmDjhnQNmFvYYqL72XNfVxAD/Bp00dLeGiLDvEZ0ALtCIlebxlczG1fiGvmhbfww9u3Q9u3/1oC&#10;eiOmfi1eIIB54U0riR+XywY3B+bOmOC1bIg1uT9es1EWeVIQAGX5QOkuUJrdfoLFfIQWIUgF9VaZ&#10;GWlBD348bKfc+1Qe422yGGa7GGaxEm28Eae3Ga+5GaO+EaG2HqbJD9PfjTCCEi32Igy4oQZTr9Ua&#10;XRWHUh35czXQJhLapxxu4U82KYdcLJ8wxEf10TrKG+Pfkkc+7M1PQxscaJ0JbaIhVsXmhAN/WBNC&#10;6Z9+1KDFSk97is8HmOxEPt8Of3wYY7EcqL4cqLoSrMmPNNxOsNxJttlKtl1PsGEHGVH8NPHeikRv&#10;BfZb1dUQrZ0o/b0Yw51ww50o491Y4504w41YfW6ULitclxJmMOyhWmctnW8oUmAmXWarXPpMOeeJ&#10;TIqRSJ4VLNNEvMQc3ueqT3n/gvPemvpKg+AixQ1QYPtJLUeobKeZMSPN+p1VO+21O9479LflDKI7&#10;puZnB9ioJsJcLRbVjCZ8nCOPjBPaPnSM13SQWtsxlUWs5pKNgaqFmqydssr1rLrJgOJkkyhrydcq&#10;Yu/kVZNgj4vu2eaa5U45d9FVMlquecYqx5UF9pHzSStFWEIJDp87Q3cvHpJ2KxJxKlcO6VeJHBR5&#10;U6MQ06aR1q0Q13rTq/CPjxO/fVYkG9zq2jiYRaanYqgpKHoeYeVJWtUDu3c2WR/SJgjZc4QCJDZ7&#10;eiZnaqocK5hEvGV+MbpvyLe+yb6wwLG4wK+lNnakO3GyF3z5zyegismktGlM9hyjELvqWtQv6Zgg&#10;6pD2vUX8tecphom1sVPYUiY+E9WbOdv+gTxdPDtTOkXNG2BF1ZHd00fMAurlHbJlzOPgKqEKckEI&#10;WABc1h8Bewf+HJZD+AFkZV4B4DLecjAfZbm3GsqB+urBBtphIvfspSXclRX8dDRDf54G+KIEtLZG&#10;iIbqexAgZF+BAAwAREW0Tc7yZrHzWNwSHoBawM0IUn5JMwL7CyBOCuwvfpKJnmQABAK4J8W8P/PF&#10;cOG7roLYzOhoewc/ZWMfcUN/UbPou3rhohohatoRtlrR/roJRU/yBlyqCa+aSO5VBNcqnHMZxrEM&#10;ZV+EdSoHiyiH0tmXRZO2ecNPswaepAsZtMzoMU7sNkro1I9t1Y5sUAupVgyoQLwtg/kWSnrlibln&#10;P3LJfOAEyHronCPimifmXSz2plQ8sEIq+INsWJ1cVJNSXKtqYptaUpdWWo9u5pBx/sTjUqRtNc6u&#10;gejYTHZppHnU0z1rmN51rFeCgORSgbUvRj7PR70oAK0QEKNfFoJ+jGPJnHPJtFPR1Mv86Wc5M9ZZ&#10;szbZs89ypp7nDtlk9zuV9r9pbPNvSbDLtVX2U5dwUpF5GeibMdiD2lw5XGQs0TBoPodysEJZp02A&#10;p3RvYQLwyzlxAbvgE+rv7CngVxWDP7PKGlljD69zRvgLYztLY3u8iYOVqcPVyT3e2C53ZG9pdA+0&#10;f2V7pZvFLpznVe3uzu3s8UbGKV4B1eKa0T/IRYhblT8wybujFiUp/+6ZXkSWS+GAX/2Af0eKW+dT&#10;nVx9pVgL/WQled+7955YPwtt65jjcDZ2+JvbPOYCdpiP74OWZ6ClsS1Uw9HSxC8t5meEgvPv+WcC&#10;WGh8Ab8cvLU0tc1Dbi4L0po/s8MV8FkA7y8h9xfmBLnUnJnNeRRvgbTMpWxz8UdcJLQ4DnH6IfbH&#10;U1bn2eo4lzW8yCPyDnZHqct+Wa0KtlFiusFwtXBV2DtnzeBi5/w+39JO58xWl4LO4I9Zfh+fP85X&#10;1klQNkqQUfGSgVsG+8WQkcTD7f3dTT5/ZWFjkba3fDH1y+L0CqXrmDt2vDQKOFwcvXijp3aEsxT/&#10;k/cXnB1owYUSXgcQCPoXps94WAFc1NHizD57ZJMumLGYh2taI7Vt0T8ezA8dCwTzhNAxH69MHh+M&#10;cBZa5nlTe6e7pIXd6Oxu9ccxIup+YppvVSwD/eKKBpAY3s48mzdJZ3ZsbowerM2crGPO+DjB74Z2&#10;yQLde8QQmOCLPGBBz2c9DPqPmNA+CzqYh44WoVMudLYMQavQJwHnO8xPuyzA2TbjmE/dWyEIipCz&#10;cdD84hmdcUBG7lKGt5kduwtNW7y6tZUGGqMWR2mfJozVfBx85pX6/aMX3z30UTLJF4X7SUi6yzxw&#10;VH/g8FzSK0gpMEM1tFg1uEMvpkcvekA/Zsw0CTx3aIcinEcF2esD3ePnHF+h3xVWeybYFeBe5IGW&#10;7FgsTAgWrgI9wsVfclHkWZCn+/dQ3UtJbnkk9yyKezbdI4fhmstwyqbbZ9JfpjNeZjHtspmO+Uyn&#10;QoZLEcNVoC3prrlMl1iOa+SSeyzXM3nJK33BPZvtmsNyyWe4FNJdioQOmOJWRHErBAiydd1KhAL4&#10;swP+rIH/oQAmOBcK6zx/1sBC48t6XQn4rH6FsHxKF18VrvpVcNwrKA4CF07ySF8Ii4JqoqA2+/Me&#10;7dMB2NGgzEG/+n6P+X6n62Z7FDTTvz8xfTI7C9Hx0AIG4kxBCyPQ6jBEb4QI5edTWQfdkdsNfnu1&#10;vlDjO6gz5LgtcLHYixTnRQ4Lpgem0V/l05yLGQ5lC66VC66li+6FHM88pncm1TuD5J1O9MyieRb+&#10;SvoKERpfgR0Hl9HtZ0nM9CilgXP8K4KkaoEDLma5FS+4l867FrKd8xecC7iuRcvuJTyXokWnIp5X&#10;7bzHB7prIcU1g+GduBSSsJUae1AUtlPseVhvf9xmvtOqtN0ldTwqCc2JQ7OPoKmHZwO3djqu7Xbd&#10;Ox2CQ5Pq5+MahwMaxwOGZ33WJ+2e25XvFxJjiO/SMO7lWLdqnEs+zi2D9CqHHliA9k2tM3cNfij3&#10;7C8/GfyvfzX83W9f/vhlCOxhhq5cloFcpq5srj48WUU8UwteZKxa8VgbAIIsbUSKqlS5hVaJqXqB&#10;oXK2jlyaukyiknis3KMouYdvJa69Er/iKfKT6/3vHG59+eLan2wv/8H6p383+cv/MP7ivwNMv/yf&#10;5l//i+X3v7O59B/Pr/6n/c2/ON75Cxj8SuKSP/xOmOqjWG2ZRANYoj4ixVguw0wl67FKuqlygr5s&#10;hJp4qPzDJCV4qPijEFnJV+L3fZWkBtIiIQ6aNd6yQhpaoY6sMsfX2ZNrrIk1+tgyZZhHGlyhDK5S&#10;h1ZoQ6v04WX6sHDC8lXmKAf3cYc9uYztOWZO8VE9h8QRiD6dZW8eqSCerCCRrigjmKJYXjJLQSpf&#10;GVasLp+OEE+VE09VkEhRlkpTl03TRqTpyacZKruJ3AjTVax644KuzN7GjEI82t4ChU1AYWanTo7O&#10;p8Zw1o89pB/qKUlaqUo+U5awV5H1UJZ9pSIrmO9WWea1gqTA/sJFPX42uAIB/DkPWMj/nQIY7Pof&#10;IOEOF3MFgGNDiHkjRH0RIn4IEX850QA50XewRz6gU1vJX0HaSVrkqa9H9gEfOt3e+XS8fwxBS8eQ&#10;f+H4A6vkm09yRB1qb1gU3DTPuWWScd0w+ap+/CW9+O9047/RSfxSI+EHveTvtd5/Ief4o6KNuLGj&#10;nLmbtJ69plWAzvMo+6APAXkTLql9Cm7p96xDRJ2TbttnXHmW+d3TlG+skr+xSf32efrXz9O+tEn9&#10;k3XyJaf8G24lX1un/lYz5A+6kSLuVRaJfZkDtA7iEp5/urAPcdZ35heWNrjs09X5fcoctaOyLsQz&#10;1Fj+lfydd8oP4k0QuU81ErVheWbqBRaaSVqwYNi9EPj9WFXJFB1EgjoMEK8hBAGI00QkaMhk6Uhl&#10;64jnaEvkaEvlaMnkaMFytBCALA3YBTJZGlJZmhJZmmIXMwGLZWtKZ6pLp6vJZGrJChLuDRWy9RUy&#10;dGAlFppFRkp5OvL5mrBiDblSDUSZKqJAWTpXUP/8b973lwjFrdDsZmpKpKkJcvSF/UIHDBDaX+F4&#10;ofcVqtzPY4QxCED7KwEcJ3cHABbBa0EPaMG+Ls5FQDbY0S8QnL62FAjAqnQ10VSVR8lKDxIV7mQL&#10;5ugVz9eSyFeTylWD5empFFoaFTpaQVQktEI5XcRCfBrEp0BrRIg6OZIa8uGFSe1Tg0oL7RJjtRxd&#10;+WQVyXDYvUDx6w4//dHuh/+w/e73T7/+7ZOv/kWIxTe/M/v2j8bf/tnkuy9Mv//L40vfWF//8cWd&#10;q/b3b3hIPvSWEX0jJ/VeVS5KTz3RVC/DyjTX2iT/iVbhE/D+auRbqGYbK6cbIJK0ZBM0JUGbpC2d&#10;rC34HUCqLiJNH56uLyjaXKQDL9WEAUo0ZIvVZYrUpIWA+O8p1JAq0JHJ1RNMovyrNlND8CuBAn1Y&#10;oRGs0AAO2hJj+XIzhXw92RTlh9GyN+Lk7mVpSRcYKmbpySepy6Roy6fqKafoqcVrKkYqI4LlZUIU&#10;4CGqsj5y18L0HiZaKMQYwIPVREPV7sUb3s60vByq/pvO91+djWpCeO2jwfsQWgLCSa1V/rAYe2c5&#10;WGYjWH43RGk7WG4lUHwl6t5K1m1oBCGoA8wUOaFfOyT/KBDA5Kun2B8/y92f7e9nKDeFGhisEnIx&#10;4OY5+dYZ+Y6Qc8rdT9R7EO0+RH8g7Dkh3jom3DzEXd/HXN1DX9lFXT3FPzjHPYQIIoKEUZoUxJSF&#10;5uUElnFVDeIpCwKGDEQSO8XcP5y7vTd9h9t3c77rBqP1MrHuW0zVX5Dlf5or+08AveUSrfkndse1&#10;taGHe9PSR0j4OU4Roimcs+9DC3cEkxOzZSEaDMJLnCDv78/cPcJInjH0T9ge1An/3FjPxzrW8iKu&#10;SrJhCESgrJw/XNAGwhHvZRHBcAA8VFYWEC4tGyEtGyVAJgYgKxMhJx2sKBXw/yNyMv6y8DfSiNfS&#10;CNC+kYb7ScP9ZWHvZWXBLsJhiCgEPBYGj0fAEmVhCbLS8bJS4ZKPPKXuu8qJvdWAxWojUtWkk9Qk&#10;E3VkotUlvLQkH2tIyFio3E59r0wacd1j+WyQLXdIOrsE+V2CzBFJ/Jz+EKLePCd8d4L9T4j4lwu+&#10;hIjfQoSfBO8X4TaEv3+GuSfkFH33BHXnGHn7cPbmwcwNEBzN3QKAAPSDtWDMOfY+RBEH8c7Eld3J&#10;q6AHIotBJNFPuAegEwAGg9eCtfyRH1cHvl3u+3J37KuDiatHo4iZ1Nsdbx5NRJgOBT4ZD7EVCmBM&#10;kqVQAFMyXbCJLsgwV5S/FyHq1Uya7WC69lSe6lKzDjRmCGFMIZT+CtHTPdjsgbXr97Yl/2HV+Kfn&#10;1f/xrOx/WZX96N31tUP1740T4e/qUye2kcfQAgStQdAUfY2xdrBxAi1u7h9A0NbxpzHqmk5A6V+M&#10;w3+wSRF/W/1n04h/1/A2Dq8oGKBuQhB7YYe/fADtQ8G+KT9+CdPSeAOHeyvJ+SnBA+Sk38LE38DA&#10;P/fSAUqwIGV4sIzoa2lRTxlxd7iUmwLcXVHORQ5mLydtf++qhehta1f71JHh+ZUtiLzEx3J5SxBU&#10;Nj7pXVAu4ej/lb7nD5bx99xrrzu1fGWRe8Uy+qqpr4JbYm4/m7YPlbVQNPV8RR49kRGz0VDw0FT0&#10;1tF499wm/fmLHF2jGFWdYLimr6Kxv7l78ruMpuT2seS+kaDWZq+aMpeqArfqold1Fe9bmuJ7+/On&#10;UDV4dguD28JabBb8wSZo6xmsKhKlGI3Nn0WW44mfqfhbNjDh/6kAzsUgU6cn0mYm83DoUgKxBEsU&#10;CuBe2lZ4XvcjOTtl9Teykl7K0u/UJAOVRd+qSHhqidk8k9Ifj4mmR7lshJschisfBEvuhcvy41VJ&#10;EZqcEi+I1QdtUz8tU6G9JWiLds4nna5TjlcohzzyIY+6x2Xs85jQ5hLEX/zE53zisz7xmYLZgncY&#10;EJ8EjdbSg8zmHK/wQh4uR8uxAmBcX7W9N5rQO+WjEHVGggWzMWwL17owUDQVYNRhemXOWQTr/ojo&#10;KYpzvo2y+WnuyTdE20ts53tM10dML+mF91q8OCt20svF3FfQUCG0gYY2qJ+2Oedb7FM+82gVHAk4&#10;Hsoej3SywQBcpClTT1YoQs6XcQKTvTzKqXxHiDZaidTmh6idxVpsh1kjHR9nyyCyFIyzFK3TZZ4U&#10;yloXixnXK9kWKVoGXIP7X5at1LHLV7fK0rBM1Xu62tIDESjHJOImGnlCJkIsNretvcrZKwqhVaRq&#10;LVS/vyJHxjQfblGsYAVioR4Gcb78k2wlmwwla0C64tM0BaskuEWctEm0hGGK3JNUeUvQAwLQE/JA&#10;y/eqvPuPUt435WwuiSj9cF3s6x8AOlfuhcjo1hm51mnal6jYlFl6BCgbZTq+irVyCNEwTzR8pvy7&#10;b57eFPeGa8r9y59fI7Q8JBQ1/uPbABXd95qG79R18t29HOXkk5wcBwryKN3t51zmUwONdy4vUS1t&#10;Ev/2J4srj3yk1LX/45K7hEqw0VP9e4/mp6cPlzm7PNrJNhs/073LwHoqazk+VPCQ1ZH9/U82MkaG&#10;4ga3v5bVVnaUlrRUU3phbeAQ6uA+nhlPzPDDh5gvpDyP0fix+515r7u55f/4TejVy3WGZqXm1uGG&#10;ZkVx8VPYuRbcdD5yrIyKLySgwdPRscDtWVnpX18d3uIP8tfb5tmlaGRib3doU0NsV0fcx86kvp6M&#10;kaGCmalKPLaeRmlhC+bNbV6gNnEY9Sx6NYNWRaGC56gSi6vFCmr2DhJmSQuE1U3a9ibxcAN7yMfs&#10;rOOPDlj8ddLCPJLHxc4vYBbncbs77I1VyuYqaXuFuLeMPVpGna+goTU0tI4T1Nhbwe/xyftb9P0d&#10;1vYOm7/NXt3mcLcXGGtMNJswSpjpRo13zI10IsfbsNNNF/ZUKF8BFXiksHozCEBnDQXXwBAIni4e&#10;p2d1sX+DB8bkz4wl9nWGNNW8qSz2KMx2zEp5mZbwtqokoq0hZ3K4looXFltuYlFAXE8nfkbofcEW&#10;wC4+W1uhAP68dxD/Qz7bYvDaEvQ0AAwGi8KN/BKwZQAYJtza557PewQ7Ai8XZiqDzhYODZzd6O4G&#10;OOzCuQlwFt4leULP7ZCZ/LqyOLi5NmW4txQ318imtnPZHTwOaBtYFEAFEZ0xPpg48DFrcrgEOwsW&#10;wVtcS8BVzk024afHF8mUvaWFk+WFoyXaFmNuHjNAmuolz3ZR0C2Cmr2kHjKOyEKu8JC7m8TtDfz2&#10;BnZvi7C/jd/axC0tz9HYUwTmFG4eNcdCDRDHO5CDLQDMcBN6qAE9XIsZr8FPC+ZLphHqmdQO3mLH&#10;ymLn8mLbEgu8ZaWYqezx3pSB9pielsTBzryxoUrUTCuJ1MVi9nIXe9eWqumEhnliK5fUzkb1kqem&#10;aTOLXMrx7pJgYr4N6tIGG71I6yQRq1CoChyuhiyYuLqBPNtIBjfMTCMFVU/F1VCptTRaPZXQQES2&#10;Ymd7cVNzVDRzkbyxwdnfXuItUVgcIoqCGcAiWzGoOjyukkgsBlBpjQucoRU2coVKX8azF+eIhKHR&#10;iY6MovTwrJR32ZlBVZXg2UkbHyrCztTRMPXoqQEKmsSjru0JSqPv7dHX+ZSFVeosHTtExXdSyK20&#10;vwngDjqqmzrXTUW10fFCAdzMpLUzCL1U5BhxlM6Z2VzD7gOWCQcrFP4idYmO2+DRtlbp++DDeYsh&#10;qKO+TQYc71K2N8nLa0QUdappuC2nrTajvSmj92PGQF8NCQvuZHDPgLsFPBfgUoObsAy89Th0FQEL&#10;7v/MsQFw14FbHfSDR6CRTvrML71vE1WQJvszFAKgkYxvIAtKjleQMcW4WXD65QRUDY0grM0OXl6O&#10;mc0a6kvobI3vaEnv7y6aHBUUQmeTKufJNQvU+iV6M5fZvMioZ5IFbwoZL0gRJuCacVhAGx7XjsO1&#10;E7AdNHwNdqp0YqB8YrARPfWRjAU3YQ8RM0GjjJIIQxh07/R0z8RE7/hE//jkwMT0FJ48Q2UhOUtz&#10;S7zxxcUeFqOFRqol43KnRnJmx3LnxrOmRwDgaMHj0Le61EYkdJFJ7Sya4EiW6DXzglm027DYSRRp&#10;pHko3Tk02dCzzioE+6b4JGtkJ7b+JKloN/r9YZzdZogBxVGO6qrOC7PhJNgslFrvj4ZACx8hNonY&#10;OJvvXfzeJCBQ3zVCy+qVorWRtJ+kbNgVzeBLFjH37QsUPPICMqt6hjopU1U1iW+dVF7o3nHWlQgy&#10;UojXlgrQknylK+ttouRrqvzaGBFoJJ1mBov2tX3dXRnHnor8mP083vxZjJpHls6bXC2PYl2HAi3r&#10;bNXHGUpmOWpPSvSeV5g4ANIUzeNlDYIfqLy5hXj/UDVJwaxQ367UxLnQxKXAyKFUz/6DnkOdvnON&#10;vnuJrle67uto40A3TTefp371xc1LdAZ/mbq2OL2/ijzk4o+WiIeLuINF5N789A5nYos1sskcPlia&#10;OlmZO1/Hniyjt1kzXNwwY7qHNtbJQw9v4yZPcZiTCeR28zAvu30+sn4xsG47tH0npH0ntG0nvHU7&#10;sokfXb8eV7cW38AOqV1J79lpmf2EpEJLC+Bv5CNsz1pHFibCjh1qvRVmdRbz9FOi9VGy5XqSCSfO&#10;iBJmwI6xxvmZdD6FdT5G4HzMeJEvuBFPlqOM1mN1N+M1t+LU+ZHq62GaG2H6O+HGx5EG26G6SyH6&#10;0281ut7qEKsCIVYvtI8Hp7azhjrfuSjBwsVAHBR/qnO4KH6sPoMx0bSKHtojDEJLA9BC+TnhNYR9&#10;Cs2anvUaMBLlZzyl2O+MtiOf70RY7UU/Xn6vxX2vuRSswwszXI4050U+Xgi3YIaYLsc8BYBFTpAe&#10;1VeF5C1H9UYwX8ttR+rtxRgeJJjsJpmsxRozg7WQPgrDrjLNtiK1z0QbHGRaPBXq3BGl9qKlTqI1&#10;3oq1Xjp5VogsQ6mmF+pYf9uF8JcLgaYMHxWqlxTe9T7dT3o1Xn8+2mz6td7sW6u5tEDcROM4eRi8&#10;GR3k6Vo8spaAb8DR2mepbT1zH4qaJht6eCMT7NYGRl0BozYdlRp8XFu7XdQwHlIcZxZuIfNaSTpQ&#10;Rj1RxCRbxLHEthTr2IxHRFeIvk19nNcaMUTJxS7ko3AlWFLWBO1lZue95yn37Qq1IoeN0mZ+sE2/&#10;61NilDfq2EzVyxq94V78tXXOZbtMy4LWuBlC/Cw5BcUsY27ZF7U8sPPTjcgM7xrPQ1EbWNwPFEbB&#10;HCp/drYMgwFfznPR2EIiKR+Pix3pA9/2nUpzPKoL/Ntq02bHstGopPGZPDSzjn0Q2DQn65pwwzLi&#10;pk325adpKsHlIb2zhRRC+lxv2lRLKWEY/IPSSGXX4HjvK8bl7ZO+V/K6oRekbp8vpxWJUAyWkX0n&#10;Jf1WVvYtHP4ODnsDk/XVVA1WUfBXgL2GSXoiJDwVpF+pInzVld5pqwWrKL6Dy3hLibvJSHooK/jp&#10;60SYmyQI7S8AJu0FYlUlfyX5t8Hv68emFqdQLAx2EY9bwiHncTOClF+BA55kAYiTAvuLmxDYX9QE&#10;fW6S/pvWYPXWcIO26Gctya/LkiIjgyKf2PnJGHiKGr+/rxciqhsupxWujggwk34boB1fa1dOfNtG&#10;866lv6pj+TaCluzxASzO+zVz3jYz3zRQXtfivaow7uVIt9I515I552KUcynKoXTmReGETe6oVdbw&#10;k4yhx+mDFmmd+rFtOlGN6qG1yu8/KPhXyvld4F8m+a5M4n2peCCgRCwAUCzqDyh4+LZIRLBKKIYb&#10;FWObleNbVOK6tON7DeJHzDNmbPLQL0txDmV4R0GNaNSLEmG1Z4JTBdH5w0Xt6A9Y54o555Ipx4KJ&#10;FznjTzMmLDOmrDLBCyeflww7lPe4Vrb61Oe4lTrqBMEf2CjIuT17FoFHLSxSF9bY3FUmc51F2lkk&#10;7XNxW/OT+9ypfe4EYI8nMKY7vJkLkSkwoP+Qz0L0V6xzxoSssYc32IPrrL4Levd5w/u8wT3ugICl&#10;fsDuYt8Ot4PHKlxba9w8IOAW2LFlw3DL1EtK8Q90i0TUssQR0YqygbbakckuRc1BLW3v6vNdK+1M&#10;C/X18mVlQ+/ed1ZQ8H73rnCgD7fO3TpYX+WzCdv0iU+LU9DSyBm1/ZTQ8IneebQw+qsjF/JZ4v4K&#10;4VmA4PMwYc/W/IQw+OXabe70L9WvEKEA3lsSILC/IPjrZMCbi+h5Hm5hGb+xhD6an4ZYIxCzH2L2&#10;HLL7t9ZmNg5ZrL21dizVO6UBZh55VyFIWilGCR5up5WQYZP30b1yxrt0wr2w3bWkyLPKzjJb0zLn&#10;hmbYl1LOMtoesVH5zJFpiLe0t8Rcm6dsLJD2lsn7KzhwtLuLY6drU0fLo4e8sQPu2P7i+O4COKmp&#10;Lc7sBgecyD8WwACh/T1YngMIHfDe4oxwMuPjhdlD8FrmEJ/6cQ3fwsU2blDathmCDOCDhbEdztgW&#10;c3ybNbWxOLF9PL2wM0VfpYxiaWFpnTCd0GuSPuLqIXcQDmEZ9XMMBnd3fnUby57vXmC3nuxObS6O&#10;gssL9gV2erSKEsrg80384QoSLB6voUHP6QZW2Hm6SYD2OZ92OeDvPfAF7miTebzNPN3hnO/PQ0c8&#10;6HQZOl+DoHUI2vi5PduE9nahzS2IvwhtUaFd1Kfdsd2tnlV+z9re1MI2qWNqzCU4TUTd9yo86KZi&#10;xiP5VJlHHmr3Xxo8fGkv4xmlHVJqnlRjGFOh5F8p410l6Q6olnlVJ/+2QTWwTj0I0G8YO2wUO26W&#10;OGOZhnmWQ7QvpF5k/QKEVaCFCGzuz9MDl1GdQVwhmNnXpfKiMnMVaMmOZWTH0l+1ROdCgmsW0S2D&#10;6pnJ8Mxie2Zy3FI5Lolsx3ieW+qye9qyZ+aqV+6Kdy7PO3/JO2/JK53/Jm7rTfSmb8yaT+yKV8KS&#10;WzLHOZXhmMF2LWC6Cjwx3a2U6i5AWM9ZqH7/HqEJFtpfIRf9gor0BJf8zw5YWA6a6VNB8yoVAnoA&#10;P5eA9ijgeGVtvCtb9K4QZCrbF6Psk5gBMdCHVKjzNdRvCY1ono8qHw9p7PcZbHU+XW/13OrN4nYU&#10;bwx8gHC9EHsSYo4J4E19wjZC6A/QTAE0kgz1h0M9gVD3O6g/EOoLX6sMoCT4YgODMa8Ssc55ZIcq&#10;pnPzvEsj27Wa41HG9i6i++RQfNJJPmkk7/R/JoApzhczLv/V/jI9Slme4LVlYDzNM/+Cv1XVZrpV&#10;sNw+MF0/sFxqOG4NC+4tXPf2BZcWtmMjw7GB7lBLti8XZIE7ZJI9U9iBSbyYqL3CiE8Ngeetzjv1&#10;evxm+NGA7KcJyZORO9DovePeG7sdNw8/ip4PyUOj2p+G9I67DLYbjA8b7U7qAvaK4jhhKRjXdJxT&#10;NdOnjeJdxArIWwwrpfhnNJo5R4goBN6XjpFT8rh+zf6nb1xvfBsGu5ekIRmv/ChO4W6y8sMEhQdJ&#10;Cg+TFR+lKImkq4pnaUjlasvm68KLDORLjBRLjZXKTJRBW2yoUKCHyNaBpxnIJxnIxevCojQkw1RE&#10;gxQeBCDuvoPd9hK95Hr/u5fX/2z1w+/Nvvpfxl/8d6M//zeA7h9/o/On3xj8+b8ZfvU/Hn//O+tr&#10;f3S487XTw++8xK/4yN4IVHgQqiEeoyMbrScbqwuL0ZIJh4lHI6SilGDeYnfcpO6mvDDZQfafMmdJ&#10;Q3WUiWYW+uMSZWiFMbbKHBe0tNEV2s/2F/DZ/q4zR+exH8H36VV83y51dAPTe0Aa+QS+tEW/jdaA&#10;p6rCUlURSQoyCQjJZIRUlopcgZZKnoZShqpcoqJMtJxEGEIsVE4sRFEiSFUm3d68JSGQPdh8zEJv&#10;0TF05BgVM7vI5uztnna0jz21fHX3urrYHVNlKSdlcRdlcQ+EqMBuygkqP3sLix4rSAr42eD+LIA/&#10;O+D/R/YX8P/yDGBJD0VpN4CClCdYlBN/JXTA8EfgUvjJib2BiXiqwd/CxRxlRV8YaL6eHGZ+2tuf&#10;Z5E3j6CFYyioYvqRbcot63wJ13oJ5zpJpxpJ+0qJFyWitvn3rPNuPs27blVwxaLwukXObfMYqach&#10;5r6xAakFyUWVafkVBRUtOSUdJY3TNQPMpLrZx+/zxJ7537UKuGcZddcy/vbTpDs2abeeZV61zfzB&#10;Mv0ri1RRn+bLz0u/MEn/2jz3tl3tPYf6703z/03p/b3HwRqesa+zmj6MUrBLewtbxwvcNRaVxGdR&#10;TxYp2/jx2erMwtfPgs0U/HQk3mtLxuog8h5rF1sbpOkrhSuKhMo/jNOQTtOTT9SUBSRowi+Qi9cS&#10;AHrSNMQy1B9lqItkqYllqUlkqwKkslVkctVgOeoAGaEDFshXLbEMLYkiM/UMXfloZfFw+Udg+1Eq&#10;4hFKomEKj0BPrIJYkqJEthqsTEe5UkelTE0+V0EqT0ugZv+eBIV7SUqCOWuFQhcgLOCc9VcB/Bmw&#10;CDrBWiGfBXDuhTwWml0wTDhGaH9BDIJ4+bsA0CnUwwAwPlVdFJwyIF1TXDC9sbZklo6UwILrSoMW&#10;LIJOsAoMEIxUf5SkfDdLU7RIVzpfU0YwxbiiVJyGfKSR6t7s4AFl6pyL/7RCXCcOCab1OlwkV2XW&#10;vjBtfWba/sK8zc6i5YVZnbXhhye6ZeaaaeoySWpScUpiEYgHQVK3/ESu+Nz7wf3ej9ZXv7O4+oPZ&#10;T98b/fCVwTdf6nz1nzp/+ZP2l3/U++oL/W+/MP3xO8sbl+we3HWTFn0tB/NXkglXkY5Wl4jXlEnW&#10;R2QaK+dYqBVaahdZ6xQ80cp7opFrrp5lpgL6Uw3lU/Xl03UQJXoKFTpy5dqIMi240AEDPmvgX1Go&#10;LlmgI5Wn+w/I0hTL1ZHM15MGcY62RLaWOFgs0pNpfa5boi8bL3s9UuxyAvx2urJoqoJoLOxBqpJU&#10;poZcjpZyhpp8siI8SQGWqaGSZ6yeqCcRpy8WbyCZaCCVbCyVYvQw0ejHOMPfVrr/Yb5BGmKaQBjp&#10;3YEfBTPgUkWPOq8vJ95fDZXZDJI/CFU9DFHZDJBZDXm0FH/juEUSmpGGaJJnlJvHpEvntCsQ+eoR&#10;6rsz3OVz4dS/pIvcX6H9BYt/FcB/WwV6aLcg6u1z6i2wkVPyDSFgEXBMvPYrTkjXT4k3zvF3TrF3&#10;jlA3D+auHyJvgBgiPoAoIoIphP+eeQWIqQFRNM9xynvTsuvDoks9d9kdNxitV/E13+KqvyHUfkdv&#10;ubLYfWdl4OHakMja6N31uWt83JVD0oNzqqRAAFPhEFn6nCizjZLdxhvt0d/2Vrs/1VFSEDXWVYhW&#10;kIpFwIMFAljO/3Mr5ELW+kkh/gvSiDdyshdT+cq8vuDNP0G4VjA3sCzCU0r+AjnvC3yEPhjsAib/&#10;HiYfBJMLQciFyCJCZWWDZWXfyYi4St+3gz30UJX0VxULVLjrK3/LXfWeHeyyiuYDiTdWin0lz7fw&#10;XidM202Cwiry3ilN+pgscki4e4S/dkr6CaJ8D9G+gih/gmh/gqh/hshffCJ9eYb/9gT3/TH2pyP0&#10;ZYEGJtz9hL8DOMfd/swZ9tYp5uYJ+sYx6vrh3NWD2St705cAp+i7h7M396augRbCP4SoEuCeEbRC&#10;yGIQUeQT7sEJ6g4YsD99dWf0q53hSzt9MqNx15q974+GGg34W4wG2c5Gv5iLfYpJsiRm2FCz7alZ&#10;roQUd3ysFybQmxTrO5fxcihDZ65YdeWjNjSlC6F0TnHmy7TAp6+NHz5//Z1t2R8sm7+ybfyjVdV3&#10;bh9/+6Tsz9Yll18UXDKNEreNsosqiyntSilrLm36yNs+2Ycg+uouH4JwS5tWAWk/GIf+2TTlqn3B&#10;TYesLw39xV6Gp3bMrkDQEn9/hbsBnUA5CSUSd3W1VTwV5N/eu+csI+4Ll3iLkPSTk/JXQYRpKkWr&#10;wCNkxfzU5MOU4UHgzUVIeyOk3WFSTtISLyVEXt65ai8v7Q8Td5YWswwMzFjgbR1D0AwVxz3fn+Lx&#10;Ypr7FDzivjUI+t4i88rzuu9sK/74JOor25AbdtEvMrqHFiESHwqL77x2xVBW9Jm8pB34Z1QB7q6j&#10;F6So7vdI1k1C2fu6tK2ZW1JWC6qHudc9z6/AU/OwqAIyNg09GTPe79/R5F1d6VlW/raqPrzpY3zX&#10;UNbETN7MXAkG94FMraMzG5hsIfUMFlispQnygyuJ5HK8sFI0pgyHE8rdX/HPBHA2ajZlajx1eiIP&#10;hy4jkkpxpM8ZwG+TGu5I26hq+klLuCtJ+WnKBCs+8lGRcNcWtbIR1xiPCGNFOPMjTA8jVXZDZHdi&#10;lVkRarR027OxfGgTC62RDxeJ0AHv0yb9nE8RCuCjZcrBMu1gmQE4W+OcrbM+8VkXWcJMaIcJ7TIg&#10;PhEaqFwMf0L1vsuPEF2PlV8OVdgM0j0O0Nt0fLToJjYXrMVsDIN44xB76Kg6eD328U6SxW6SyVGS&#10;6V6sHtdXCmX1w5D2v/dr/A5t9dOY+ffTz+7gXykgX6lMv9HeLvWD6D3QOkFQcfqAC+2BPzk5F9We&#10;6eCozrfYglTgdbqgBPQqVTglsOBnTDtkiD/LbQonJT5eiTXYjtKFUmz3Yuym7c0zZRHZiiZ5StZZ&#10;0hbF0o9LRfQbFa3yEaYhNxWCryHK1G1L1Z6W6j5PVDFFJRVA3I0zLPEQiYV4KxCW1OYXFCSjkqRo&#10;WKT6X1J+SxSfCim7qAgtLAcNWhBXqD6r1HhRoPI8S9E6DfEkBWYhJFnWPEHKBAAC0A/WZivZCLS0&#10;nGWqnEWYmI7rPYTejYeyP12T/O6S9tV7gdLaFfqOneav0mSMk9QtX9yRea1qGKBlFqfzNNXoRZH9&#10;61izF6E6T0x+vBupZ/nkykOp3/wu+4Wb1H//ne73V0JNLTQuXfbU1R4oLuBNj58sMPa5rPP1pcaU&#10;NFsphMWVR7ZXxcy+uespq2F8S/T2v/7bQE11rL/PWE8jnTCyySUsYydinjxPsXBIe+pmcVM23MrH&#10;Ucv+9peSmvIvr/6kAr7JK4jr2OuYFvu4EDMDUcGPF9McsSlO+HQvasKrDhs9Tpj/RxvrCBg8xtwi&#10;NzJiEjPbRkCWYWc/MEj5OGQFgVBDFsz420CndnEXBzbWBvnrH3lLTUx6NYmQNjQQ390V2tQQWFsd&#10;3FAX97Eze3y0FD2XNT5YODdWScLUs+hNi/ON8wu1DGYthdJIIrYT0ENkJH4ex92g7exQDzYJ+2vo&#10;vWUktEc92SLtr+KPt+m7a8SNJezRFgME+6vEoxX88Qr2dAUDrWGhDSy0SdhewW5ukLc2aZvb9PVN&#10;JneDwVyhUHjUIdxEP266Dz/bTUB24lFteFQrDtmERzeQBXmH1b/I2QWLtRcFacGiUAYL/BZeUCm6&#10;jkbo3+D1ri19XJ5vW2CAYQWz4wm9HSFNNbZJMXbpiR6F2YF1laAnf2YMjG9kkgFCgwUAQf1Fpeiq&#10;C7X8eb9gUWh//w8CGCAc+VkAg0B4zELApgDCzQLAWrBN0A8OUqBI/yqhwWE0MEhgJNgXODXh2YHB&#10;YAzoFx4hWMwY7Y9sbwTn8jIj6UV6IsApN/1VeWFoa33yUE/O9CigEDWVNzsOFhP6u7Imh8vAwVNx&#10;4G2tpODLsNPV+OkuJmZqjYbfXaDuL84tk0aYcz2kqW4qqpOKayFiG4mEbhKWyJhZ483ubxJ2NtDb&#10;q8i9DfTBJha0YHFleXaJh1reIC6skwhs1DR5Yow43oUa6MAMd2JG23ETzdiJWvRk+dxY8cxo0ewE&#10;OJcPFFzjPKVzhd2zsdjLX+jbXKxnk6oo6NLZydyRgayenvSe7oyBvvSRPnCojQukjhVq5zymhzQ5&#10;QZ5c5FJO93nbK0ShAEYtUDuIhCoUqhyLrSbhhQK4iTIjgIpuoOFraTQBZEIdAdWCm+3Gz0xRUPR5&#10;4sYG53CXt77K5K0wSRzKMFiLma3Fo8vx+AI0Jn0GWYzFtZDQw3QUdQnP36bv7LHWNplYJr51ciSp&#10;se5tcZFLTpZddpprUbZ/ddGHiYF+7AR5Cb++xzo8ZO3t0df4FM46fZKO6acRW6mUZhq1lUFrY5Hb&#10;Gfh2GrKLAkC30olNDGoTk9nMoHcwyAM0wdWbX0IfbFFPt6gnG/SDVfoqh8wgY3nL7NWNRf7Wwtb2&#10;wvYWc3uTurtN39tlHh4vHHxaWT1cwiwQPqLHayYHi0f6sge6s4c+5o33Fc+NfyAghbdTE4fWPE8v&#10;JaDLSdis6bH0iUFBMi6NAJ7xBhaljkH6DLjBAEIZ/Ev1C2gmCwAB2GYFGVOImc5HTRZjBA5YeFd3&#10;LDDb5xld80xAO4tWR8SWTI9nDPclTw6kIkfzCbPlDHzNPKVhgdbAodazKQINfPGTC2HePBgPnnTQ&#10;U0yey8CMJU/3Z8wNlxBna8Cr6OBJR5UhJypRUw1YJLgzO0l4AQRcBx7bjEE3YTFNeGwjGS84cvAg&#10;LzKallnVHHL9Er2By/jAIOShJ9PGB9JG+/PGhlpxWHDbCKpbz9PAgNoFQRXuLiJxCk0ebhpMdQxO&#10;MvCofxqK9ys9zR7diqvfisrkh/kfxtlthRvTXRRp7urL4baLiTacQovVrlcQuR5i4WhNs7lu2f66&#10;3pH6rlW23rkWPmGmaS5WRbov0h9ZxfxgEv+DQZChV3TBh3LiVNVYVVLiiyAHmK+5TJApIspQ9r22&#10;lK+6mKe2tKehgq+ZUog5It0cER7g8HawLoUzk9KW5RZi4uKn5Beu/T5OyydXzzlf82manHGcpHaC&#10;tG62skWhpnWBxtMaU9dinRdp8ubREvrhItphYnrh4vphEvqJKpbpmtalBvYNjz3bn/o2PvYtNniV&#10;ou2ZYPb+ndEbD7NX2bF5FDSOv8pc5s7t8jF74CZcwB4soi9mh5w9WJo5WJo65E7vcMZAfLKMPlnG&#10;ggE7LPQWA7VLQy1P9PMGe+ab2+nFddTkKmbMh+Wopp3ojp3Qtt2QC8J+FsD82LrV+AZaWPVK4cBZ&#10;PwEisyEeB2LP8YerGaWh1FgHTshjrp/Bup/uZpD+VrTxZrLZarolP9eFk/hy3FO31ki03khqxtVg&#10;Mcx2PcZmJcJwI0Z7J0FzO15jM0pjPUxrI8xwM8zoIFxvO0yPG2E05689FGLKbo2BFgeh9Zn9dRR/&#10;ZfZA8Ns70qdlHLRBA7tm9X6Yacxij9cvTTUvTVTsYguOCTFHGFeI9BKaMoX6zTjpKjPekswA/Z3o&#10;ZzsRT3YizZeDdZfD9HlhhpwgPfIbrRlXhf5nkh2WD8cc5XG+2osRj1djrJbCjJjvNGi+SnQfBOuN&#10;7IK/3Eqw2lqk3nKUESNIe9Zboc9Zstz88uA7+YWSl7wap8kknSZ/iYk0rY1u/9kst1pv00wT2VIL&#10;+VFPM2qQLSfIYj5AZylAmfVGmh0I50ZqMUMNZ15pj3ka9wY7oofqhjH9PcSJJryg7notmdZAZDYj&#10;6S19qOqKjsEPHQv9YysfO2kVOajMsOnotxsF+Ss5laPhhQm2MTYawepq0RI6yVd1EuE+9S/KcE8K&#10;R8T9MpXDCj1qRxJGaLlz7EIkGZDYjzePqbluGfPIqdAkZdIyH3vFLueyY6ZOWp9X98KTMqSYX81V&#10;p4LLL1OMMxojRgmJc8xUzHwJc8uncUD2VTjsVXhgy3DKGK4IQy9Ck4rR+AoCqRyLzpocK8Dhismk&#10;Mhq5CHznnx0L72t701zhWV3sXlXsU1cd0NqRPo2v4+xmzSzYpDZKuaTdss7/0SxN0iPXo3ogHYnO&#10;Qg1nITvLKMM5s30VOHQ1gZncjbaJqhF7EnFNJ1DEIBKuEyWrFCwu+1ZMylcG9haB8IfD3shI+1z8&#10;EPatEuKNMsxXSfa1gvQrOUkPmKS7nrZgDmAVxXfy8NdyMB8FhC+IhepXWAIaLuMNBgjnCX4fUDs8&#10;zpmYY6DQ8zjsIg45j50WGF/C1IX9nWASJgT2F4CaoANmJ2i/6Xmv0ROi3x5s1hBiWxf3tjQpxu9N&#10;qI6Fp7SB70PtdyJaoTDNSDl4oJrYaye12Dzb4imveqxLGdmjiuXbwHxVS3Itp3pUcfwaVoK7lkM6&#10;uKEdi6HtnJBmRnAj9X09xb+e6ltH9qrGuZYjHYpm7QoAKMditFMJCKZf5E0+yxmzzhy2TBt8nDJg&#10;kdxvljJonNlvmNGrn/ZRJ7lDM6FVLbZJOapRKfIDLAhQKRNYLuVfIv624JFP7n2v7LvuBY+8isS8&#10;yiTfVCP8W1Qje/QTRsyyJixzRs2zQTtrU4x+WYq1qwQt8lnplG3erGPhjEPezMu8uWd5s9aAghnr&#10;ojHb0jGX2sYXJdnW2e+Mo3WknaTEbWydUstrJ7eWd1do1CUihs8mHaxQDpcJe9zZfd70wcqUkD0B&#10;c7urc7sr6N0VpEAELk3+PYfLM3+PQNqtYw9W0SDYXZrcWhjZYPevsT6uMNr3eYP7y/17vL5dbu/e&#10;Uu/uYs/OQu/eQufufMP2au8MfSqipkXOJ/sH0+QrejkS2oWK0jGPxUP8laJKnhW2+bdUva0LfZn9&#10;3DheWS1ORS9DWuG9rIJ3SEgVm74L7X9aIuG5+PEt6gjEmwJ/PkELfbu4ukNSE7Q6JvCR/1Xx/p8B&#10;5wvaz673s+7dmp/47ICFPUJFustD/Yp9rgBB8vTinJDPJnibh1xcnltYnt7gTOwzRs4pI+fU0UPm&#10;5PoiCsWYHV9i5AyPG/qn3Nfzk9aJUdXIUJSIspKLzLSr6nnd9vFF8ejzIpRvU51LhYtWmIp2iKxl&#10;4mWDgEvabm9iitYW+ND2zuH06MkCYZdL2F7EbHCmVulDfNbg8dokdIg9WB45WB7bXx7fX57c4c1s&#10;82a3uWjADvfC7P4TfiWA95dmhQL4bGHudGHqiDO8x+jbpnTyya18aucOs29/flgwMTBrco0+tUKf&#10;mWfNEhYnkEuYqp7hZz7pEmrvxVVjZXUSJdUDX4WXztLY+9DW6jZ6bW1sc3V0Y2HwcHV6e0GQbP35&#10;vRBeZIAw/mXPBbMHq/g9Hn57EcfnINfYgFlhu7WE43MxW8uEnVXC/gb1aIt2useBdueho03ocAM6&#10;WoXOFqFPHOicdnCEW93F70F85vZaYcewgWPsI+1QuSdlSk87YKq5ZjJ+b9T9E01ji5+mttrljLoW&#10;TdnnT1ilTlkkjhvHDulF9OtG9OhFdehGNGiGVKsE1CB8G+R8W5TedWkE9+tFjhjHTVokTz9JnXua&#10;AUBaZ6Jts3Ev8v5aDrqS4iSwv1SnKoH9dalmuH1guNaAluIoWPWrluRcQnDNIntm0L0zF3wzeb7p&#10;Kz6Jy97RPM+w9VeRGz4R/NeRgPXX0Ss+UcuvIpe9Q/mv32+98t/wClhxD+a5hC24RM07J3Kc09mu&#10;OUzXgr8JYDeB5SV5lP8qx/di0vESwIXuFeQEC/mrDxY4YLJ70efpfqmeJcIM4M/2V6h+hWPIbjk0&#10;l6SlV1kMl3yioCZ2Ccoug+ATvZUdDzUFQh9fQoMm0KjO2aj24aDOdrfxRpfVWrcLq8Wd9zHwHFUA&#10;kZvP0c2nM+0QtvdkvOlkpPx0MP2sPwzq94EGHKF+K6jPGurz3WsIXCkIW0pJYocWkL3LyS4NDLdO&#10;pnMr062R5VHNeFVGe51PeZ1F8s0g+2T/MwEsLP78yx6mRykTnJ1HPsMzV9B6FF7kAZfQ3Cto7lVU&#10;12qKcx3FuYHu2sby+Mh076Y6d5DtWkgvaqh2tTTHWrJDFcGuGO+cR/bOYgQk81PTjsvij2rerZVZ&#10;rlaoHXSqnvbL73eLnvXLHHdLHXbCjruUPvXqQL0mZx3mh41P59ONeBl2W9nB+1lZKxECp051aVrw&#10;6aD65FHfJk27hdYaPIuTUAp5JJWkoJpvpJ+qqRQgeefNw8uhsNuxig8iYdciZK8mKt1NU7qfonA/&#10;Wf4eIFXxQYaKSK6mZL62dLryo0xV0RwNCRAX6soW6cFAm6cHF0yHaaaaZaKcaayUbqiQqi+XoodI&#10;1hWIYdDGqkuGKTwMkLnlK3bF68EP7ve/s7/55fPrf3764x/Mv/2t6Zf/2/jL/2nyl38x+ep/mX/9&#10;r6DH6of/AGtd7//oK3MzREksRl0mSOZhlJzEe1kRT9Gb/sqS3spiY3lxpI6y8drMmfZC/HAdC/2R&#10;Sx1eZU+ssafXOJNC9Su0v2uMkfUL+7vBGuOR+o+4yB362CZxELBPHdshDuEbCzKeGqQaqcWqy4Ur&#10;SEXIS8UqyiaoIOLV5NJ01JK1VRK0VOK1VZNNdHJszcvcXlS8ccZ1VHKQffuL+B0umUWcQ89MYDA4&#10;GpM3PEIwf+z90w9K0hLPdZTfwkXcZO+6qkv7wx+5w0Tc4aIeCDFPeQnviwmA3yjLvP2vHvcXJvhX&#10;/f9f+H+NAAYH8w+Q8lSUcVWUcVaQcr1wwN5y4q/kxN4gRN8oSr5TkQmEi3opy/gixAWSWOyudUFm&#10;J3RyymbgwV/kyKVDh4TmK6bhVy0zb9gWP7SvemRfKWZXKmZXDFpR+9KHDuX3Haru2X248Thb/VVx&#10;Ugtykr1O5nJZi4z19UUqAYtHEQaG5qqahpIrur1TKpSdAr5TsLyn/UZEJ0TUIFLcOFbMLPmRWfoj&#10;8+xHFgVXdTMePSmHv2iStal/ZFx+36BE1rJO1bnpvnnM9xoeX8Kf3dN1fx6QVdwyjqGurK8fkDA4&#10;PpsBrS2ezRO4452jJYlZr56+05UN1pDKMNcotNFLN1KKVBaNVH6UrCOTayyfritzASxdB5GqKydA&#10;RwHE6epiWWoC+5utCpDIVQEIZqrOV4UJHbAwDzhTUyZDSypVWyZBDxGjJxdvrJRlrVvualnn86LG&#10;+1mlm1Xxc+MsC02wzVQNRK6WYrGuaomWcp46IuefCOAkpQfJyg9TVUU+O93PZP3CAYMALAo7QQtG&#10;Cvk8TGh8hcNAALYGVoEXgiBO7k4M/BYYkHdRTVqwBW3JVC1xIWnaEoB0HUkhgimQf4FwQLqOeKLS&#10;nVSV+7kaYgVasvlachnaCgm6yhGGKsSG0nXM4BZtcps1s4ofWEV+JLWVxD7WyNSRL9JWKNFVKtFX&#10;LjVQKTNUrTBWrzDTrLHUq76gylLgg/ONVTJ15ZK15N4ryb5VlH2DkPGQFnERuf/87jWb65efXP3+&#10;yaXvzS99Y/b910bffWH8zV9Aa/rdV+bff/Hs6pcvr3/hfOtbT5FLAbL3ItQkUvQV001V8h5r5zzR&#10;zLXQyjRXyzJVTzNRTjdSyTRUKjNRrTJUqjRQrNBXKNOVK9UR1OUu1oIVacr+PYIC0dqS+ToS/5AC&#10;XclCPSkQ5GiKAkBQpC9dbCCTrnI/SuKnMJHv42SuZamIluojKo2Vc9Vl8tTh+Rpy4B7IVoZnKcEy&#10;FWXTVWSqbHVSDaTDle7FqD7INpXOtxRJMf4yTPM3uAKR8xkNiK52jrxzhrwK4W9AmKvQ5KP1jAcb&#10;kbDtYLnjMLXzUM39QEX+e8mVyLvL2TePPwqmyD3D3T7CXfpEvw6Rr+4jvznFXvpZAJMvKj8DLio/&#10;C3r+Ogfwz2uptyD6bYhxB7SfKDfOSNdOCFdOiVcBIP4cAM7J18EAiHoTot6GaPcgyr1PxNunuBsn&#10;2OuAM/xN4aIwgMh3Iep9iP5QUEqaKQ2x1CGmzs8wtCG6FkTVgCjqm2Nia0MPl3puz3fd4HReZ3dc&#10;ozb9iKv9C6nzC1L3F8z+77ij17am7x5iRM+IEmcUxAYKtk02X0C5FyYaayNE4Q91teVDlGRi5WTD&#10;4YhgBPw9HBGIQATC5fzgcm/g8r7Scp7Scu7S8i7S8k5SCg5SinYAaQU7mJwTHOECR7gJgLvD4Z4X&#10;eF8gjN0v1oIxLjCEG9jOX9Wvt7QAsFkBcHlvhMIrIXIKr+AKnjCEOwLmrChtJy/6VP6htar4M3Xx&#10;5xqij/UkjC3g2i9UEckeOqgGl3PaG4hjtY+V3MVehpjXD/FXjnBXjvA/HhG+OyV8/Yn6JcT8Gpr/&#10;CmL8GaJ/AdG+OqV8fUz89gD/3T72x320wAEfo37mBH3lDHvtHHf9E/7GKebq5/gX3DpF3xYm+/4q&#10;dRgEn3APIKKIwAHTJCG6lACG5Cf09dOZu0cjihMJt9tei06Emw8HWo2HPEfHO6ATnmOSLAnp1tRs&#10;e3qOOzXTi5biiw/zpif7YXKcx3KMsJXqm4M6EFLr06z6FvoxkxKh4Whw90XA19Zlf3zS+qNN69eP&#10;q2+4d/+bac4f9BNEHAvlnTNuajhdkTWS07fRe2Lf1DdG5W3R+UesA6hxlm4TlH7N0Ptbi7Sbro2X&#10;n+d/bRQKd08J/TAwxljZ/QRxOBzoDJrunxS/JSd+2/CxUfSN6w5KilFy0u9V5ULV5MOUYCHKsHA1&#10;uSgF6TDxe6/F7vpIPPCWEX2tIPtWRd5PRf61nKybjLi7xMPXSvBQRdib+9dNbl6SNzW0ra1uWOdv&#10;bBwerH+CsPyzrF6SSUjtTcv0r4zS/2SR+SenzD+5Jv3hadg3j4PsUntnliHCPJSaNmKsG6ip4CEr&#10;+gwm44hQdL/+6On39x+LaXprvYx4k9H8YXqhZ363hblSQ2M18ha79zd7jrZat5YrObQs1GzMwEBQ&#10;S4dfTfObyrrAhpag5paw9o6Ynt6UkdHc2blSvKBQbTmRJKSMQASAzgtwJThsCQ7995QTBUVuBXVu&#10;CVhAKR4DKMajs5AzyZNjqdMT+XhMOYlciiOVY0jVGEYXad09ovy62BM1rXeSYq6Kkm+1YaEKD1+p&#10;SnpoiTy2FlEdDwtkhdttRZocRKpthiJWYjXIUfrrjaHQ4gi0TT1fJp2u0KAtzjmfdr5OPl2nnKxS&#10;D1epR6uM4zX28QbnjL/wic+BNtmCWQM2KJ9WsWdcJMQaW8kPJvlokd2urwTdXQ6XXo1Q3A7V3X6j&#10;BkXr7wapIEO0ydWBR4yBc+JHftHbpRCDxSDthfdq/Aid82RzKMn4MExtN1B+772CQACbfD1g9E2v&#10;yQ8thj82GlzqfyE5Hfpkc6xuHTdwxJy7+K0S+WyFer7GEHjo7XlwtJ/4zLN1+tka5dM6GRyVQEhv&#10;4KCNuaWmSFy8xWKU3kakzmnKs60oh3E703RZeI6SaZ6SdbaUWZGkSflDrSYFiwKYSewD9fAbCkXy&#10;T4oVH9fq20dLaTXav4FQNIi5DPG2ICZ3rfFjxTPXeHn9WjOnYpWnJcrWgGKlp0WKVoUKloAC+Sc1&#10;Og5Vmi9Bf77c41y4eR7CAvSDMbkIqwzZx6lSZqDNV7QtVbcv03AAbYHSs2yEVbKESexDvZgHukni&#10;xpmwJ+DYkmRM/ERULe5IKF29Df/pmv71h+9ldKoNndsM3UtUbMKkdZX/51+e3ZKyvPzo2Tf3w+EG&#10;r6S1nCWVi5zepFg6Nb4JjzG0tr4hEqZnofaf3+j9cNVDSVXp2+8spaTMpMQDba3OllizH1s3yLje&#10;/KJ0J898e58Uk5euIsqOogpq398wlpD6WFEudedKY0VOSW70iyeay9iJKAvrYDXT/Bc+XnKGiS/f&#10;Bdu8M4BZmWt7wKWfystYKkvpw64+SnN8nvtUK07+hyl/k/wnUp2vTQkRzhMej6HSVNRr1whZ8WBd&#10;rbT3/mMzU+14VCUe0zDPLCMJKjzXU8ilaGQJaq4YOVuGQdWQiW3z7P711dGdrbnT4+EtfjOLkT89&#10;GdvVEVDz4VVJkUdB7vv6itDm6qiulqSh/uzZ6RI8oZpGb2Iym8jkdgK2n4xCMjEL67TtXcbBDmVv&#10;FXW0jIR2SRAff7qKhrbJp2vY7fmZkzU84BSwgjtdwZyvYD6tYqAVjGDtJnVjh7m+xeLx6cwVCoGD&#10;m6bODRNnmqaHmpDjLdi5VhKuhUJsIpPqCfgaPLYSJ9CunxEa0wYGKbGvM32kr3BuAvQ0MsktHBqg&#10;mU2tvtDAIO5eWRjcXBnaWu1b535cnm9iUcqws8kDHwPrKl+V5gP8PpS+r6/KGh/Mmx4VuEkSpp5O&#10;FMpg0IK9COzUhWauIqLBrstxcwIIqH9IBRhDRIOgBDtbiJoClOLmQM9nN/zZ/gq3LJRtALBTcMBg&#10;LRgm1MxgDDj+Ti67fZEJBoCdgtNMHerJnRoBA8DhdfE4ALBWcNYLjGLcbOTHFpfCrCcJkSZRwWYx&#10;oY/jI7zKC4JaauP6O+MHupJHevOQExVkTDWTWEYnltLw5RRMJXmunjLbzkT2L2BHuYQBNqqLPNVO&#10;nOmiYzvphCYSHlz/LgKaxJrmr6KOdykHm7i9tdmDtZmjjTnQHqzNbXKn1nnTO3zc1hZ5eRU/v4Rl&#10;8wizlMkp2swUbW6MhhygzHYRZ1tw0/XY6S4OpYmJryLOFmMninAT5dS5unlCyzJt4mR7aHf14wKr&#10;BofKHxyMa2kOqq7yrShKGx/ImRsqxo1W40c6caOzjLnlVcb54cr2CnF7nbK4zkItUNsJ+EoksgyD&#10;qSbh6yjYRspcE2WmmTrbTMM00PB1dDqgnkZuIONbCKhu/MwEaY7MJqysMPa3l/Z3eRubi0Q26ePs&#10;ePX4UA1mto5KrqEzivCCz/yqmanGqcFJ3Ah3hXh8snwKbR1CJ/PHu/1MRvHkZHhLk0dxvkN2qlt2&#10;Um5bbetIF5Y2vbxG3Nmhbm9TVvhU9gZ9nEHooZFbqNRG8PgwqG0schsd105DdlCR7TR0C40gFMAt&#10;TEYXnTxIw+I42JV10ske83yHfrRB216mLDJwBDwKTyXSuOyV3bXtY/724crm7uLGFmt9m7GwRlzf&#10;n187XmZscpCL5DEOYYhF6qHj8oc7swfbMwc7Moe6ssf6i5CT4CasppPAP21lZGzW7HjG9GglDVfD&#10;IFaQUfVsUg1LQC1TwGcNLDCpFALgs/1tAx8dZCJ4MAtmxwvQU2VEFNhCI5sKxoP7thg1JSwr3cak&#10;9nLnB1e53YvsBhKueG4yfWIwfWoIkDE9nDU7mo+aLMHPlZPQpQQk2Ai4J6uouGo6AWynnkmu5pDL&#10;5kk5DHQaaTqLMlc8T6zi0srnSaU0bAkFXUEVeGswEhxePZVQDz7iCBhBAJ4gcOQsMjiRMho2nzCb&#10;gZmonCc38Jgd/KWPfC54RsADntTbGVlf82FyAlA6O1mImS4iIcvpOPDp0UejTaHJg40DKQ5Bifru&#10;DdZhRP/ys5yxzdi6nZjcrYigo3j7zTAjqpM82Vl1OcR6KcGGmqnPqbOHCB8gHoXZNJ1oHe0l/zxO&#10;36nS3LnS3KfoRU7Om9a3QdVabmk/msb9UcPvur7j65iogY8Z4x/i89zDXqm8tYS9s5APM0YE6iP8&#10;tWT9NGFvtRV9jVSCTJVSzJWDw1/5j7VlMueyatN93PW9XsqHeupHvzd4H6PyLEfVKlfVKkPBPFvB&#10;rEDVErQJEtrFGrbFGs+KtexKdJwKtByT5KxDHhn43lQLFNMJldJJkDPO0bAs07evNHYrMvLOMHod&#10;b+If9jjQ3dAjzDt8cmB4hUeb586tr6O3l1C780iAICtsafaAO3u4PHO0Mn3Ox5ysokHPFntqizV3&#10;sESANjnQ/jrEoO0OjuHzygfexfe5Rc95ZywGVe/Hdu2GtO0HCwVw825k01Z0PbiYq/ENjMSG9aoR&#10;aIwEUZkQm/IJN8htzSSkeW3k+Gwn2m2Gmm8E6m8E6WxE6K3FG/1/yPvL6Di6LEEbrW/mzvR0zzRW&#10;F9cLZrZlMaeYWbJYlmXZssUsi5llMTMzkyXLJIshmZlJzGTJjntSWeVyv1XV0/2t+TP3rvWss3ac&#10;CEUGZWSkntz7iPOcxGXP0EnO4091ex6ojDjDlvys2Amu69lu4jQLqQAGbGYaraeZrqVYbSZbH6db&#10;HWTYrGQ+QMSZTaU48MdyIe77Hc6H013JT1gON0lHa4RjHhJaIUHMZdZE+3JPwSZqAGKNH5FadjHZ&#10;ohkf3juLvTnL0zkbaNKBX2kAfyHPTDDeyXHZyXDYSrOV2l92vDkuVHfKU2nE4Xa/7c0e2xud5ldH&#10;nWQWfLVosVaCtAfi9AcrabYrqWa0UHlamCwjTJUZpU2PNcG9MJgLUH/9/P7rQBlahQ00Hw3hkwTD&#10;D2fKNKk9dhAx52iharEsqt7TuMpBY8TLEhXpykl0EyXb72TZ7GSZbWQbr2Zb8NJsMJEW758bNnua&#10;jLcVjU4OvMHNjZDQ3WRCB4XRRWT1oJnvkOzhoZnBmm5k56Bo9BWlrmwpJ5ZcnMopeEnLKxuNLoh3&#10;jLM3iTWyyQePRTecKo1S3rjXowzSe256Z9rmtqZMoMoWmQ0YbjOOUzFPiu+bNYmtvfYwAxbV6VGH&#10;f9RElIvo+v5JqXbmiP8I07kRoZbQcz+85VZAhUFGe+gwPGuJmYdgleF5CRMLZukld73Cfer7k0Zm&#10;C6cwRTOoyiVMB5XWw6A2E8EjN7Z4aT5vdrIKs9zNo/bwaWXI6cTx/oDW+md11f7NrTED43lT6Fq0&#10;IG0MaZPaecO1+nvr4tsexS5FA+kfFspRczW4903kydLlkeLZ11c/PcEAAP/0SURBVNXLy+0Ebu0i&#10;P6xuRtev6oZJgqplppJuwj2ViLuKYYqqL9Q1Y9TVI9WUwlTlgzQVQ7RVwvTVXhioRwL01MO11cM0&#10;1cJ0tKNNTVKsLDMtLTIM9OPV1cLk5fy0YJG6OjF6urFKioGGBgnGRklgscio9skZ1uwyDYnifCuA&#10;AcR5Cfg5if3FzknsL3KOJhHAi0nWyxmOk4l2Q5G2w+neI6UpRcnJjz0Ctcz95Q3C5AwSNY2ztGAp&#10;uoqxHkYvizyaB1wr3jrkzz4sQz6rQzypmXMpXnxYhnteRw1pp4W30yO7mLHd9IQeakI3Kb6LHNvN&#10;TxrjxgxTQ7vx/q1o70aMTxMISEEdlJAuKeTgTjBJDGwnBLQBsF5NmKfNKM9GhEf90sOaeZfKOeeK&#10;WafyD7aFgPc2BW+t8l6b54waZwwZpA7oJQ/pp/fAEpsVX9TcC6q6I/HBIO5Qi+3WTBjQTX1lnP3W&#10;suCdVeEbi/wxk5xhwxT4k0r000qcVy3+WSPesxn1qGnxYdNHt+Zpv4FGl6ok0zRP7TA9eQ9Dg4Ds&#10;8te8NYi4jFqjoPY4hG0Waou5dCBCHK8iDsQLR6sLB2sLB6tLAPAgsr8myegHD6B7f6Z+pezy5v4C&#10;3AWwwkMx8mgFdbKGPN1Eft5GQHuA5X3x5L74/Z7o3a7w/S7/ww7v/Q5vcpv7YZf/cUWEbH0/oROc&#10;8r9MI37jUCQDvt2oZz+FvUzXyux7ULoUPvAuduTl0xpb01QFWDS42i7cfqJrGt3QsshjHYuZKyIy&#10;4URIPmBI8gJPOZNrmL596hi0i4Q2F8X44T3+vNQm/gc5+Kbs87floEH81QGDxb5qyAPhXxbA4DEd&#10;INXAEgF83rm3ihCLZ4TCyU3W5B5l6pA4v09Br7JoTJFwVrQS3Nh91S34V0be90zjdAxzLNXz3JSy&#10;K726Wz2bX/v0IF+8RYW/6X3UEm+Sba8bo2Ud92vNxzedg5M7x3Gc1U0uH8LjIDr+hLkMvgacrWMP&#10;RUtH4vnPW/CjlRkRbXRfPLUrntkTL+yvLIPTerCG3V8nHK0T90QSufvnSHbtj/b3qwMGn0+nQsxn&#10;EfaLGAOBbybChTPezAnnwwHz7QZlfIf5fo8LLgz4Bhe9ysavsElcARPBYWW19em6xlxU8rummqBk&#10;VACzzNWyjF4gC1YPVznieRyhd3tt9mwHt8tCHvKwkoTpP+pecJzB0QaAwy49O9JJac85C/tcuJQ9&#10;zvIOZ2mLtbDJnF9nzAGkWYNi5uwqe36Tv7wrRh2sYKB1ErRC+LKC/7JFhY4FELR1Bh0eQxBBuNH1&#10;ARuQ1g5zyLitl3zXoEDBtM7QuCzNoXTYvxGROIKI7pvzqZ32KJpzzZ23z152ern0IHvOLnPe/uWC&#10;S9GcW+l7p+I3di+n7fOnbXPeW6SPGyUOakd1q4W2KQa0yPt1KAd1qYb0aoSP6MW+NUuds89DgvuM&#10;Z61EAHu3SwSwT4dEAPt1Mf27AayAnj+HEdRO8q+mhpRzwktFUSXrMflbMZnbkUlbL6LWQ4I3QgM2&#10;wvzWwvxWQwNFwf7CoACBvx/X6zn3yXPOEz+2ZzDvaQzvearAL18YWM45F8DMcwFM95PIXUpAGymg&#10;TTrcLy2oTeKDz+0v3rse3A/PCz43Sx0wmCstB80IAcu30UOapaIXtNL0X3ZEO2gBjNAW0PNVBtOC&#10;apiBBfzwMoZ/Nc2vkRfaBzpJYYWr+XlHrYnHvd5nY46fP1h9nrI4mTQ7eGO5PWGxO2UvGLdemXj0&#10;GZEEYcr2Pxatjxdvv6k+eFez+zpvezh2Z9jncMz55LXpp3GN41GdkzHPw4Hw457sT611O8XdnJgu&#10;ckAf1W+U6jNE8xugBXbSQtuo4fXkiBpSZBUpvFpSyfkby/sVdnALgBXUzAxsApN/GAnYr5YRWCe1&#10;vwyp/Q1spgVIRgWWlmQg+fSS/AaogcNk/2Hc8wGMZxf5WSfDt5MT0M8K6KP4dpF8wAFspkfU8ZIq&#10;tktKd2oy+GXPhdUOhwOOXyYeHI2YHgya7Q+Y7/VZHvTZHfQ6HnS67TY/2qp7Rk12pSf5ibMyDgub&#10;97L6+WE9DJ9eVmDXZlYnJSan29ot/ppM1OVbeZra+dqwyHvXm5wt0rVlo+UupKhee6l9O1vzWp7O&#10;zRoLpTz1a4Wwm6W6dysM7gNAACZBZ5HWLUCx9u0SnTtlevfArEpDiQ9usNWtsdWpsdUDbbWNbrWN&#10;trSttNKustYC/bV2YFK33EKj2EStwEglFSaToHY3Uv5a8J0f/a7/zufqb7yv/Brw7NIvPb77J+df&#10;/q39v/w3p1/8D88f/iXg5ncRsldyDdXSYHKSJW9+n2Wp7XLtN/FWWlG2WtTXbfSPPXzk6xXK1Dp7&#10;YZ27KGItCBhzYvqMWFL8eWaFMS15mzNnNpjzm8zZderMJzH6iItYxb/boc0dsBbEqDeihZHWaJ+K&#10;Z04Z1vqJJpoZZnovrY2zLAxSjbVjtFQTDGBZNubV3o/HMhMJXY2785NndIyAMMsgzmGQH5YW3mLB&#10;EwdPwOSuIfF8PSNPJVU3Ha1AXc0wxTt+huqJNvq5SjdDdJSitJXCzlN+JbIWxH9ZAP+/5P8aASzN&#10;fv4pysEaCs81FLwkrbwv2EINuSAN2TAN2QgthSgDtTj1+xJfDpY00Y6+9v2DzPjmvRUxm45ZOzic&#10;pq6ah5X+3CD8onPxxYc1v7cv+9Gh/IpT6XXXslvu1bc8G257td5+3n73adsPNjnOqT2YHWgHgk6h&#10;YxEfc7BB3hMSof31vdU1IomOZYmR/J3c7lcqjv43YT63NYKvqgZeUAz8vXzID8rRV7VT75gUyJiU&#10;yppVKpvXwGwa9R606j9o1rNu0LSpvmWZpepVrudfreScel3PV8MuLD6v/e00cXPjlEfnURAIMREL&#10;bYqgTS7t/UB3ekS4nkKurX7lQ4tCO510/fuZBjJllioNjlpVlsp/RFKJvcJSU0qlqVK1iUK1yfm4&#10;sEYqgHpDNUCtvlqN/h8EcJmReqmxOnh/5Zmp+6lcjzHXqA/2WKrP251/BdGWJOCmV193YWrzByJ8&#10;yp0sCsx0C420S410So00K0zVKv7M/gKqzys/f6t4f2J2fyKApQt/tbxfKdSTAS3ol84CgD8BC4PO&#10;LPXr6SpXwAI1lmoAsJJiI7kyC+XSc0rMlQDFZorfUmSqIAXEYG6ppWK1tXKZiWyxzp0SXVlJcWxL&#10;vUJrw1Rb/Y35CWidtkmZ22EtQ0fcPfL0cFFCmK5sqalmraFqla5KqY58MUy+TFeh2lC9zkyz1hRW&#10;b6Xd8sCow8X0XAObtjia1NkbVbtYVrjalDlbFTuY51obZphqJ+qpxmkrRajKhCje9pO56nXzx0eX&#10;f+t24VcuP/zC9fufu333z86/+18Ov/7bB7/8G9C6fvcPHhd//vTqr4JlL4UrXovVuJtmoJRnqVXu&#10;aFznbtX62KbVybjNwaDV3vC8soJeg7UW2Ix6K1iNuWaNufpfaP+KAJba33pLZRCASRA326q3OWrX&#10;WalUmSkU6999qX4lU+lijuqVYq27VYYKBRp38tTuFKrdLddSrDPUAIAgV+VujoZMnr5iqZlasalC&#10;jt7VDL1fFdr8Y+2Tv9t8rQ+h9U+W7xwu/QAx7n7GX9ye/xWEVVmvur2RqbidpHqSog8lm32KM9yN&#10;VV9Lvk9P+/1O121oXv4T4sYJ5qLEzlIu/1QAS7N+z73vGe6ClD/NpV6HaDcg9i2IdQOiXTkjX/xE&#10;/FHKKekCmJQCYoC0/4zwI0S+ApGu/QnydYhyQ4J0knj1M+HKZ/zlU9ylU+zFTxjQqQJRYBBDH+IY&#10;QnwziG8iaXnGEMcYYuh+IWgcoxQOEQr7y/fXp29x3/xIm/iOOP5b/PAvsQP/jB/4Z8qrf2W9/TV3&#10;6sI2TvWU50aefViYqOZsJqunrKOr7GmiFaetGqelFq+lBlpAjJZ6lKbGCw3NCDX1EDWNADUNf1VN&#10;X1WYt7LWMykglgA6NcGsAFWNIFWNkHPCztsgSadkluSvJLEkkzgWoKoWA2I19XA19TA1jSBNzSCY&#10;VoC2lp+2lo+21nMtLS9NzcdaGq56StbasoYGcoa2muYeJjZBDrYpzx+URdph+iKOcckQL3IfYbI2&#10;c+Mz4SrEvHiG+8UX4vcQ7TLEugaxL0GM775QfylxwLRfQPRffqH/+jPtt2e0708pP55SLp5QzpOw&#10;JQf2R3BspS04m18IkqzuT5gLoOcMJz3RkmVAzwnqwt7iD8eIq5+xd77gJBWhT9E3ziSloaUFom9J&#10;coIJ5xqYCAIZScxWgChqEMIcVSr7JkYNke2+kPIEnuGDL/DH5j/BFrgSS91plc+Y1UHMqnBmeRQh&#10;I5hZEkWoCVyodiB0G+/OWkBoo2O4Pg/uiiPmq7hbXXmc9K9ujf/i3H/l4eiPDu2/tC6/8aThB5uM&#10;i+bR2o/TNB4EGtp7x2eXTcGJ+xAkOoFIu9AE89A2oeoXhs+ve+b/wqnqdvCrX9nm/9wgNKh8BLt5&#10;tnb8RSgWfTrY3RGJI/0ijdUdzXSDZG8/11RP09LIVlOI0VVP1FZNVLwXLncrQk0uHqaUrC6foK2S&#10;qqEQryIboSIbrq4YpqkSqqkSrK4Soq+VfPeGr+ydZxYGL8x1nyvdNDBQtQjwCp/+iMRRVsQnkkHo&#10;W5d3HTNGbzws+ZVz3j/4lv2Nb/4/e+f/q2uqqn9F88zOyieIzobcXbMsDEPVFDxg2j46pmE31Dzu&#10;6PvahxY3fKC1LDAb56nFH+C5b2fKFuENZEITg9TCofauct8cbk9/+TR9cjK2sdVJZ9eh8GmvJhIG&#10;h150dgU1NQc0NIa0tEZ2dcf1DxTNzBbPzpUtLFbBEXVoTBOe0EIktZFJ/1kBXIZY+iqAW8mUZjxZ&#10;KoBfEVafJ9ZcuGdvYBItf99HWzHSXCMVdjdETynQSNbJ7b7OXFI0K81zK8PuIMNoLVWHmWmOz3M5&#10;nmuEjmjQJvXTCgXa4Z6sUD6vU8/WSKer5E+r1OM12skG69Mm93SLc7rB/rzNhna50B5LUi5ikwit&#10;oCHOHK8onPnCRBQps5d+fzNLZTvHcD/NaiNU53OM9nqkBi7TevVNPrSLhzgzqxUheH8tUbIFMwLG&#10;ClNfi9c/TDM9yTCFXlpCZQ5QmRNUYv8py1IYpUUKUII/u//O6VqT5aXJ3ICp+iz8SC1/dmAd836H&#10;unDMxZ+KKdAuX+KAt1hfNmhf1qjn9pcCbZE/C5Yh0TyrKxGeakNLNBQkGh28dFtNeTL11L5YVbNc&#10;50GVnnuZsm29kk3zPYNBmH2tmk2+nFnmdd1qZbt6tQe9Fl4pt7QrTdwaXH03+t9CS0RkUV29i0+h&#10;oWOlnlOr2eNG/X9jf2s0nQDVGo4AEEil77eGuM3wWYPu4xoNiQmu1XxYq+VepeZSquwAempgD0FP&#10;taZbhYpTkYJd7l2LzFtGhbJWMbd1nK/KGVy4Afv+it3V+2nqVn12AS0wtwnniFJdZ5P/9usEmNWz&#10;iwoP/p/flOg42f/qpsm/Xs60fGT/3W2Pa4rFTs9afaMqPfyKXbxyHN2jTa0Nfv99jN0Di9u3HFWU&#10;oO31yEeueeHBU3VNav/wi2htqwbP0FybJ7XeETkevr7mlstjr+KCni9+GP7wqvXy7/7uhEcO0Ta0&#10;+vnFREP7pzI6fjC7MBvfxyY+1rrPHKxfuNpHOps/u/vLywOZ6fH68s8v/Fd89jPz//mzejeNsecm&#10;wb/92Rs3PWK8T6uLRbyZbk1G8hIaOYrDtaBRHVRKDRregkW14zG9NAqgh0ruppA6iPhWHKYJjWxA&#10;wrvIxCE28+2qeGp788PG2giX3U7A1S4vZI0PJPa3h7bU+dVVBzc3JQwNg3dWPQrVQyQM4rATBOQS&#10;DcNape7ssw726Adr2NNVJLRLgFbRp8JlaAN7KkLus+dPVzBSwFeeExHmWIg+EqAO+chtAWpnn7N6&#10;wBft81gbTDyfNEtBjKGm+hYnx4joYSK6j4DtwmPbcdg2PL4Fj28lEDqIf1Kw0lxYEHdT8VJXCnqk&#10;1ZK/AuY2nY+nCwAL9DFIIzzGmJD9cXsV8GFTDGKwwrLZD6nDvVEdTYF1FS/aGlKGegonJ+qRC53n&#10;acFDHJpU0/7HBTDgJwJYWnIZ/C3gJwJYany/xlKkrwgC0A/mgj8BgJ5eOhFsEtgLMAvsWvXSTM3y&#10;LNgS0DkqZA/zmaNizvgaH7SddEL50nTa+GBUT6tnWf6Lruast6P5U28KZ96VLU5VIeYqkXPVRHQ9&#10;Hd/GInYwcK2k5Tb8fDdhvp+8MEJdHiQsDpLg4wzCKwa5n4zvweNeEVBkDnJrA39yTD/eI+6dq9+T&#10;dfjx2uKReHGLKxlKb28VcbhF2N8k7m2SD/bZq5sMcHkQObgl8uJH3OwbzMw4dnaUsNCJ+NiJmesh&#10;IXoZmF4WvpuD72LjOpiYFhKyh0l4I+B8XBV+FAiGqZQm+FLJ9DuwCzH9zSmv2ss+DgyjJjFc7OY2&#10;D/q0/u8LYIn9/UYAdzPofSz6EJ08QsK8xiNmCAg8HSMUUnc3uQIeSShmUHjUaTx8CLU0SMD0UIhN&#10;eFzRPKIeTRgmkaYZeIqABHZndYPKFpGIPMoylz7D530Ui17zOB0EdM3iVMPsu/zmqq7R9mXUez4P&#10;tbVBXN8kCjcpzC3WFIM4TpfY314arZ9BG2aSRui4ESoCMEzDDtIkw2/3MdlDTNZrBu0jDQsnL3H4&#10;mN018uEa6WCFsrNCXxHQ6UzKNBY1RyGh2QyigMlYZQt3hbuft06g/dUDwdbZmvhkhSimTlPgH0hL&#10;7yiINxTENI84Ql5qnJ/IHe1J6mmO62lJGOhKeTUIPtoaybhS+Hzx0kw7Hd/JxLdSEL0cQgcb8FMN&#10;LPldAvVPAniIIrG/UgEMrswmArIOs1SLllzh4IKXXuGveMwBBrmbgOnCo8EfDjMoo0zJAMzDbMlb&#10;CbwxwTnNezdW8OF1xfzHWuRCB7j46cReNqWfSwOA122n4hoo6BYhvYyOycPOA8opqDo2sZFJrKfh&#10;OjjUDhalgwEWI7ST8QBw0gF9HCrYcrBHLXRc8zn1NEwtBVWJXSxHzYFrvhmPHGJR3/DZ4yz6KIlY&#10;MzFRMT6W/3o0+92rvLl3VdhF8LZ6x6BLBXCBV3yeZUC/eyoptlUigLP6TgtbD15mfsr330y2JTxR&#10;xz7R5sY4szOdGeXW9OaHB7PlEH52qWIwxjAgTN29zSux44F3venTUtPY3IdF4UEFD0KKlIOa5UPb&#10;lPyzQgvz21vj61I9woxtnG5ZPVDyfmSaaiQfaKYRaaaTZKqbYKAbaaQbZQJLMoP5vkyIWnhbRkVV&#10;1hWEu5mGW2tlPLQrCHbOzDYPqDZ9UmnwqEjTvlzHqcXsSZu5Z72BayXMsUzdvlTdsVLncZ2xT42p&#10;X7Wxf7WZ34tb+iHX1EMvq0TeUE9TNC4xcK23C2lwi8+2ishxTQwEC3hEvB0c43KpDIEk+2tHiN7n&#10;I3a5yzuchR3O/A53dpc3A9jmzOzzl05W0J9WCEdC4h4Ht8vGn9CJEFcIzWB4DYPwpIr54Lxl3wKs&#10;bxnZp/I8/XdIglQAZ/SDgynK62OVDa8NzEFLJIhKhSios8URfmcO/qUXN8t9JdVxO8l2L8X2MNN2&#10;L8du/aWNIMceEW877mfU5wZ79dhg3t8WG+bIiHUSpTmupFpsZEvsL2Ary1gigJNtNlJs91ItdzOs&#10;xZkPUAkWSznuu/M10B4S2kLsrsA3xMvgNnWyQToVYqBV0hlljjRcO5QbtL7YCO28gfa6IF76yrwL&#10;c0xzfVL/ZMYK+ugorNFHRt9nJWnv5tnuZFpupJqvpFpxkyyIYfofH8sP2V7rs7028VBp1k9vxEVu&#10;yOneuIvstJcqMdyIm2y1kma3kmq299JkPU2HG6NFDtdE+Gt8eKLQ53ilwfqXhHxjfusDaM4PIkVs&#10;fXRHNMPgLTqs18+hrfes4bKOcOdKF70+T4ulCFdWssda5kN+gvFGuulOjvl2nvV2gZvo5SN0hF2H&#10;l1lLbkz/cOsH3MI78M6lklpI1FYioxvHGlmkDr9a7K3uRnYMH07NcRrrZxPCqbkp7NwMbHp2i2/s&#10;c0MvXa1Abft8bZ8OlcBeq9wZ56oFxbDKKw9jXQs6Cj+S6hCcdqK4g7RSPE0KaHitFVp063GWeeaI&#10;XxftSTPxln/jL51yDbJfJ87sBI4wDbNH7odU/d4t5V5gsXPlRNRrbPwHTMoUJub1jHVuxQ9OT40S&#10;CyN7PjbgxG0kcT2K0oAhNOFQkioCeHQdAYCqwS9XYhbA+7EGv1hPQtbgEAmvhgNb2z0r6p5WtmS+&#10;Xcp6i7JNa7vtWvWDVfF153zL1La4oakS+GIVbqoG/6aO+K4W+74Rv9xGpJZOkULrJu0Tui1CWpSs&#10;Mu/rxd9QCbulFCqn/kINFquuHqmuHG6iE28Ii5EOiif996COaqiuZoSWRoTU9errxRkaJBgZJoIW&#10;oKIcrKEeDtN8cV/GG8w10I/X1IgICW18P8WYWaJ+K4ClKb8/EcDIOdofBDAi2mo52nIhxvJjrO3r&#10;OKe+hKeNiS+KU3OM9B/rmb5Q0opR00k3MynWko83V0kset415t361rn4g2vpslcd/GntR8eCKYd8&#10;xOMKgk8DzrcO41uL8K1a9Kuc9yuf9iub8S1fel5NDGxjRfYDQCDRxl61qOf19PAe0MOLHRYljq0k&#10;vxYnjQviR/lxI+zwbnZ4JyeiC7SMkDZqYDPRtx73vGb5UcmSe/GCW+Gsc96048vJB1nvbTPe2WSP&#10;GmeMGGYO6qX1aiV1acR3qMW2qUS3KkdJJ9tVY6QyGEz2wBJ7NGPaFQP61UPH9ePfm2VOWuZ/sCl7&#10;Z1s95lD36mlHmV1RqE60rdwTK5h3SnLLhwUBlb3JwiBF2I9i4tQmfe6AJ0nbPRAv7AlnPm0jjjeX&#10;9lfnt0VzO+LF/TXk8Rb2bIdwAp4/BPN73BnQnq0hoE00aI9Fi6BnnzcLOo+EC4AD/twuZxrcxTYY&#10;f0jJ2uLM7PBndgVTO+KPuyuTn3YWtoQf2OTBFc67TzvobdGSiDF1sEWBPm/3v3ltG5p80Trwl2Yx&#10;35umKxplO+pn9AT0DjkVzzwqQ4V31j+psVUNu6care1UelX2sW9gyegrPIu+s83fPBDyjrmEQ8b8&#10;KXv6lDP5iTt5xJsCG7bLn98SLAG2Bf/G7/5vkarH/zhSs/vn7PLgO9zlgxXM5x3KyQZhg7O4zpb4&#10;9d21d5vC0QPehzMh6oTD4BFZcJzgLXlbPTD7h4cJv7aLumabrKAXpy8fGaST2/SoazpqZNy7aTJw&#10;CJWE6Pd546+cbnwzwFgn8o6Wh7ZHUGp7J35LfPz5aIfLOCMQIRHnMxdxIlwA5+VQOHs+0PLHXeHk&#10;tmhyRzS9LZ4BJ3dbtLAtXN4WIsC3BckXhr9SAlqie/+MQyHibBUP7u/H3OU95vQu7e0u7c0efWKf&#10;8W6P+QHaJp6sEvjkBTGHtC4WjI2+8gqI0nONlLeOkzPNUDEvktMvlNPJsHlUGJ3VwF7j8TeQK+sf&#10;11feSso+s9AHVNY+lbHPw/1kS6T85DRJ2eMtHrFmj5mzn9jzZ9zF8y/PCGgV9WUVtcOQDKtwwF9Y&#10;o39Ypb0HV+MaY5KNG+biB3cF0zsiOI+B4POYXMH66Dt0THqbnUeukWOO3oNcY6dSE6cqPetSdeNc&#10;U1hCX3DXclg7JW6AEdvPeNHODGnmh7WsRnauRrSLw1q5QS0Mvyby8wb009qlx7WLjypRj6sRbqWL&#10;ToXLLsUo93KMR6V08rVx0phhwohebD/sRZdqSJtiQJOsT4OMTz8sulc9uls1sl8zdswgddIyd8Gh&#10;FO5SSfKSiGGGX5dU/XKC+vihg+LIAaJvJTOkTBxVuRlfshmTuRrxQhT0XOT/kPvcmuttwfU15/ub&#10;C/xthEF2omAHcZD7elDAZmDEZlDMRlD8RmDaSkCO0K+Q71/O9qli+NYxfBrPhxxuJfu3kv3aiP6t&#10;UgEsHfFXmgoM+Jr+ey59/2CIyf6SWxm4p9GCmyiBDdIMYBDQQ5oZoS1SHwxmgfhPhNRxQsuEEVXC&#10;iBZmYAvRqxH7rJoSVsZNzt2vST3pCP3U//Bo2OrzO2towQGatt8e0ztbNDuaNz1bcoIwvhAibPtt&#10;ELv7GbXZE1rMhGbiP036Hb91PnptdDCucvjq7v6w3F6f5X7f89O+RKin6nNj307uMCuiD/Osnejd&#10;Q/LpJvq3kYNaySFNxNB6Qlg9aFmhrexgsDFN0pRfEIBJTkgrN7QNBKCH4lMLAAGYlHQGNgNYQRIY&#10;wa0AugTJYaGFdFGDO8nBHaSgdvDRIPkBkJ9kDQw/QAvdT5IlTPXrpvh3kgJbsP6l6OAsfFQ8MzNq&#10;vSp8vz34qMf7oOf5cW/obnvQZqPvXnPAaWcU1J3wuSX5qDZNkBrDiI7jxxXsZbSvJ3TSfOq4Qd1H&#10;OW/hPklNhhapt+6n35fPU9fMUlNKUpRJUrmTqSUbr3gtTv5SmvqNPN27udo3X2pey4ddz1W7UqB2&#10;tUjjerHmjRLYTQAIwGSh+rWvnaVat8q0b5fr3CnVvVuifb9UR7ZcT7HSQLHaSLXOVK3eTLPBXKPV&#10;Rq/NVrfjgWGXg2Gvs1m/q9ngQ6tBd+smO6N6G6Mqc90SQ408baVMtfspireT5G8CYu9dCb/+fdCl&#10;3wRf/m3krQugJ01NJlH5ZpL6nWila16Xf2n/6791v/KrBDO12gBXSICDdpjQFn2XsbBCntkTYfbX&#10;CWs8uIA6I6B85BInmdgJJmqCg30D5m4zFzZo8+vUmTXK7DppaoM8u0Wd3WUs7TMXhfOj1Ncdsw0F&#10;nalhFQGPS33dmyL8+1Ki3xXlLDZWMscGNpdnd/HwDeziCnKej12gk+E0FoZARqEJKLZAzBJuNnZM&#10;2DmHKaq6K6s8U1cJgKm80FaOAc8PsPvxmjIxksLOP7W23yI1uF/5ydz/LSHnBaVDNL8ZWFeaXAse&#10;rcBDFXi00pALVJcNAC2IQf9PFO+/z/9BAfyXUQyEKfnAlJ5LWkV/yaSkX5IPrX4/VE1Gos/Pk4Aj&#10;1e4HGGpENZS+O1pbO9zmclZXSJtnZqFFvzONuuxWcsGt8genigtOZZcdSy47Fl10LPnBuex75wrA&#10;bfe6C5YpLgnNQghaPdk/OVuBoPPSDpsE6HQVOts72d85Ov2yB0FzDF52y7CsUeAVNX9163R1m5xb&#10;ugm3dFOuaSZdh6VcVk64rpJ0RyVJTi1FVTNNSytdTzdD0zBbwbbwrn3h/Qf58g+ylWxTVG3iYdYv&#10;dK2CeobgRIJoZ+1IzODRFpZYS/NbZOxnFoEx2JbvYh4Gu5dmppKkezfH+H6do2aR0Z0i/RutD1Tr&#10;LOTyYZfLDO5UmMiVGUlSY6vMlCtMFEv17hdr3S3RvFOuda9aR75GT7FEXabFXLfKSL3CRLP7oV2d&#10;vclLA/USZ7NEJ6Pxmow90hQkxJyylk4YC5+Yi4fUWYiNOMJOHiPesQea6r3dwtXvJ+mr1ThbFBhK&#10;9C14oTprDUCNpcQHgx6A1NqCya+6V1rVWVqxGcz6drGf/Il0eYDU/oLg65+AQJrvm6t1O0v9eoHu&#10;va/LV1upFZspFpr/BQrMFEBbZKFUbKkMAIFk0kyu1FS23lat0UotV/1WtRms0lo/Xkuh3MtxH/lx&#10;n7q4w1re56H2mIvQGqE21jvDXr/cAlZvrFpnpFZrqFytr1yhr1Cmq1CqJ1ekJVuoc79IV77YQL7U&#10;SLncBGywWoWZerWtXoenbb+Pc+sjqxoHyeC+dU7G1fYGlXZ6UsptdApM1TJ0ZONVbryQvxwic9H/&#10;7g/eN3/nefkX7j/+s8vv/97xN3/n8Ou/tf6X/yopcvDrv7X7xX8HnX53vg9XvBYudynfTK3UWhOs&#10;ttndrM3DuuWReYOLaY2jPlhzhZ02WHmZDazEElZorppvolpgLHHndVaqDTbqoK0wkS81vA/aanMl&#10;cLWAuMRABlBuLFdjodxkp9niqN32UL/SWjlL+3qq6oUszWuFBvf+cILAWTBTqzNXrzXVqDFWA7du&#10;0NaaahXrqlea6II7c4mRcoO9SqbeL/It/8dC7j0IYQuhND6j75xiJOr0FHdJ4ggxSmeDqpuFsvzo&#10;2+tRiiexBifRhvtRWlsJSrzUq1tNdz9PykMImc+4c/9KvHyC/v3n8zGA/xyJDJb6YClS+0u/CZEv&#10;QeQLgC+kHwGfiT8Azgjfgx4QnOK/+4T7PQAEYFKyJPHifwZJjehjzO0j9J0j9K0T7L0zggxEPi8+&#10;zFSDmCoQSx1iqUpahjJEV4Fo6vs41S206vqyrGjmOvvd76hj/0wY/lv04N/CB/4RPnxpfkhtsv/B&#10;m57wztqUlBcv3Ky9YXKe4EZqpPrCSifBxiDVUjdFXy1aQz5cTy0ephyjrhClphilqRyvqZYMUFeL&#10;09aL0dANV9MOV9N6oakbo6kbp6GdqKoZp6ASpagapaAaJqccJKsUIK8aoKoVoqWXpKqYralUpqVS&#10;pqNSBFPK1lRM0VSKg6lEaSoGg5uqjoqXnvpTA3V3fXUXbeUHWvJGWjJyNjDlqCe2/VVxfEQjJOg6&#10;YxXuYoK2Ua4HaLMTjOYZRv4L9gaEuwjhvoNwv5MefIjygwTqd1K+0L47o3x3Rv3xjHrhE/XKJ+q1&#10;E/K1I+K1Y/zlMwI4mxLH/x9rL39CXz7FXDvDnNeLxt6SVIpG3/iEvnq4DGZdlVQaJ90B7Rf8TUlM&#10;vH0KvwxRYDtvYHM5d97Gak4n2s8mei6meKNynmPyPAnF7tRKT1atN7c+hN8QI6iLR6U+49fGLRR5&#10;ETqeoVp116eMhWO3DlAmpytpPaPxco/cLnpmff+s+39aNt1+OHzNtu73BslKj/KyunDzHGiatDsy&#10;TV7AcNcOIO7m2TYECSCodUlkGtfwz5aRf2+d+P3T2l841/7Wpfa31ln2yZ0z7ONNCBKvbxzvbZ9s&#10;bZZlFeirmMMUHEx0wtWVXijKxutp52koxWkqxYBzJEEx6ZwUaaChEK+hGAtTjtVWi9FSjVRXClaS&#10;95W//1xDNVBfE3yg++opPTVReWqq4mmg6Gag+ignowtFOBGeQIxP0CgN8ip59c/WYb8Oq/yZfexv&#10;Qqquh1T+Hczb7kXjMhMSrEMz0xvPnubevGl1X8lFTsfztu7jxwm1I8Sd1kVWE5zeiKDWI4l1KHw1&#10;BleFRVXgEMXIhSLEfDFyqQyDaCASO1mcUfH6xMZOP5v/SrwyLBC2EEmVy/DyxaXC6ZmsN28ju7oj&#10;OjpDW9vC2zvi+gey374Dc5vwuE4atZ1CbCXhpaK3hYgDcRuZIHXAYFYnjQxaMKsOjahELBYuzBYs&#10;zBYvL1RikE0EYiuR2o6ntqNovXCO2ZNERT1fDe1gVaUgI40EPfkYmEy4gVq4ldoTxzuaY2F+tCT3&#10;jTSb9WSD1UxTZLzxzqtsSDgPbZ4PoLtK+7zBOFujfBLjJayQJCWg12jH60zA4Qbz0yYbTEqKP29S&#10;oFU8dMCAtghnS/3sLF9OhBEn8OpK1KX1DIWNdO3NBKO9KINPkeqrkar4LJu1twXQOhIiv92sihDE&#10;Wq4nW22mmG+mmG4lG28m6q/HwMSRKsIwRX6I3FqU2lGaIZRvC5W4QsUuJ3n2q3luy7nPsc1p1L5i&#10;ZNvLqYaMmdbCxf66pdEWIW5mnbZ8IiZDexxonwdt0yU/TV7HQ4IlaGVhZThjJsaInmSym+uwneV6&#10;XBw+8dC61sj0pZpZrqpdkYJV8W3DFlnjMSOXBm2H+CtqmTe0W7Vd2mCuNcp2NVpO1YYP8/UcXxo6&#10;ZZs455m6Fhu5Vhi41um41GtL8n0B9dquUtHbpOcOaNZ/BCb/IrWaD+tg7g2wRw3aHo1aHvVaj+o1&#10;3UFnjZprtbqrNC6Rs8u6aZJ/17Ja1alK1jZfwfLRBVnrS3f1fn/F5NeXM1WtOkyejpj6DJv5tFk8&#10;qzT1yDdwzteyr1K1r1R3cPiXa47f3YvRtIL9l3/xvwvLNHZW+NnflDh4ZVs4x+lb5Tp7Fj/xqQoK&#10;S3F1o756BXFYUW7ODipKM9WNt372Xxy/v5Nt6mr+Txe9FXS8YcY+ZhY7DPoak/h5TySgL/fU50Ni&#10;VrypTZCsdqyOtep//eVTBVMXecsrf3fDwzocpvTQ0tDPzz3moaFDopMzojyHUBT5PvxBrNp3VQ+U&#10;Rzz1X3z/sw7jW7ysgIW4537KN0viXizAl8dwxCYkppNGB9dzFwnbjkdJBCoR/+e0EyT9nSRCF5nY&#10;QyX30ih9dGo/g/p+jT/Co9WCd9/sZMHUx4jOLveCkiclZYmd3fnDg82Tb96g5mgiyuGnlYMj7oYA&#10;CW2TIDH8E3v2kDl1wpk9E8ElY/1u4KFd6pd1/JEIfSTGnaxTPm3RjtbJG6sk8R6PvEqfoyIn0NOj&#10;iMlR1Mwr/NIrErofj+ghoDrPt7aNCN6w5BYAmdhGkijYP6cRvVQLn5Ma387zgskAqa/9i/Sd108e&#10;4TGkowW/XROAFgBWUjg5kdDXEdJYHVRfGd3ZnP16uHTmPVi++3ycVLByqYWVqtk61GI9drmZiGqj&#10;YAFSGVaNnAedDTg4mGzEI0AAWjC3m05sxsKl3hpsHthUsAawHrByqTaTrl9qggFg1teer4BJ0Cld&#10;GADW83WE4CapkCahwWt10gndTJLUqA3w6KAH9IOtqlieyfs4kfKqP6qnNaS9vgS1WEfDdQpovSLa&#10;oJA+LKD2MbFt2Nn6xXetqNkBMvoVi/KaSx9l0Qao5GE8giom8VfRqxvY7W38wS7uaAdzson8tIE4&#10;XlnYF8wdihY+b2I+bxEOV7EHK7ijLer2Bn1ji7O+yRZuMFgiMpaNmSMvvcXPjePn+tBTXejpHuJS&#10;JwXRSoK30pA9HFI7FdNOQUsqAJNwwyTSCI06wqQPc+lvNkWDAkoNajJ3vL1sqHlwagiNnWVT4ad7&#10;7MMdJltMW2Tg39CoYyzWAJPZScL3UnF9ZHgvcaEbLxl7uIuE7qRQuui0bjqln04ZIeNf4eEf0AsI&#10;EpInoO7tCA53hWtrLCqXtEhFvyWhR8AVQsZ3kMn1GHI9Et+FRI5jFxGUZRYPKwIX7RaLvcmZoWAH&#10;UYhhAn6QTOjGIobJmAUhncAlr2ywwNdBMvEjFjGGJ04iiNMT8PevydgROm2Ywxnk8Yc5rEEmaZCC&#10;HiQtjbHwr9jEQSall0nrZbD6afQxCvk9CbNMWmZzUDurpMM10v4adWuFxmESEDjUOwz6DQE/SSEu&#10;MGloAZO8zmPvCgUHYsDqpw3+oRgjoMzR0bMM9Awd9Za4OEGYe0tefM9EveMQRui4FtRC/vvxhKHe&#10;8M7WyP6uxLGh7I9vypan63CLLWR4Ow1VjVuoxi/XERENZFQLRZKP23V+fbZg4ODu0UvCDVKJw1QS&#10;2OV+Iq6HILk4wUVVi14EV1cHBSe5/M5/kyEtHP3tKMJD54zQyON06jiLPsFhvmLRwBrq5qeL3o5n&#10;DvW9fD0iTeKXFqMe5jOHxewmJrGeTqglY6uJ6BoCqpaIbiJiwUd2CwErvWV1EQndJGIfmdRPIvWS&#10;JD+bkF75XSxSJ5PYQsc1UtASgYSR+OkOAhq8Yh8WPYTFjBEIE2TyHJc3SsBXTL1PHO6J6GuNHekG&#10;x6dp6uMCijTaMlLun5ZnGTDwKI2R3L2TN7Ge3r2X07SXlXOY7b+b5swOMEG7w6jBtpvFz/jVDsRq&#10;h62JvKO58bfpdXH6fnHanjXO4c02T1ssntVaRuXbJ4V4Rtt6J917VvH9k3KN2OqY5qYPs+UzfXFp&#10;bg8Mvrun8J2GkfoTQzVfY60XxvrJhoYpeibRhqaR5qaxdhY+teVJOEQ1EVOelxlgaRhhbFxs5V7h&#10;7JCcYB5UZupdbvS0QMulUMOhXNu5WtelSsupVtu5Ssu5XNO5RMOtRNOjWPtpqa5vmYF3jRlY+GGO&#10;unXUTQ2f7+75/igfc98sXftRvnVEsWtKgn2kn9WznPgM+PKceJ/JW8ec7FBP1/Dnmb5zm8yZLfb0&#10;Hn/2QDh/JF7e5y/t8eCHAsyRkHjIJx4JaBCXDRHYm20TmPRaelbrZvHITv7oTubwYeYoy79OHNG+&#10;Hd+/lza0lzm0+3J4M3uAk92FLendmFiG8AyIy4G4+E+THfTyCEq2hyj74Uaq3Wai5VaS2Xaa5XaW&#10;5VqONe+lw2KM3bCPSYuDWqut2pCzzry3JSveZbfAczPLej3dQJSowY1RZker8mL0BAmWa4k2O8nm&#10;K/FGrAQzZKIlutjrYKke2lo6WpnbFC2tnwvgg1X8kQAFrVMgFpzxunG8wB/RGgKxSiFuygHRA+J6&#10;nOCt9heNt94aiLpg5CI5bPIdWpLCapbebrbpTqbFapolIUx76tH9CZc7s16q2BemrBRXbpYHMe4B&#10;+oX51FP1V0535r1UOEmWq+kP2DG63FjVzQy9tVQTcaqNINVhwV+z3e77hgf/iivQ3hiyl/zTmOSz&#10;OetEGTHB9AHcIO4QxJ2ldBfXPrGqdtD7EOhITvAQZbivptpupJutpRkKkvQFqZaCLGdmsttU3KNX&#10;5Skjg00fER+HMfMVs5O1aEwnk9+OY45jOUNjS701Pe8rWjldA0fDIyt1ldiEKFFeNjYlvdjN10Xb&#10;1cA0XMXp5e2HlXd828zzZrw7SeYZvXpRFY+LOhP6JivmiC8nljpIa+XzTM/Sgdseife9X7pXTYX0&#10;0z0aMdd96i49rVSPH/LrYyZPbzxuXpQPL/2NU+zvXdJ1k7sDB5DZy6xSAid7Efu4rkMlNEE1OO1x&#10;Wd/L96RatKARy27EkxrxqHrsYj0e+Ufg5yxJg2YytgGPrliGp79+G9ra87S86XFx4+OSfnnP6psO&#10;FTccX2qHVPnWj+TNLtUSEfXk2SL4SD3xQyNpsQq+WDaDyX6FefxySPVhnqZrgbZzEcwuV9EgSUY1&#10;XFYxVFExRE0pTEc1Ql8t0lA90kgjSl9NkuOhLu+vJOsDUw/X0Y42NEgw0I/X1orSUA/X1IgAgYlx&#10;Mgi0YJEK8v5qqqFgGV2dmJDQxpFx3DKGg8HyEXAmESMgILjYOToZziXMMQBSAQxAL0hALjJ+ho22&#10;R8fYoWKtluMsZ+NtJhJdelP8G1JTHtv5WhiFqatHamtnGOrmq8snmKimRD+oGPRpG3crG3Mu/uBW&#10;Nv2wYtq1ZMalZPFhGdKzEulZvvy0fPFZ2cLzslmf0inf0mmfMrhPLTm4gx01AKCEdGJ9mzA+jTi/&#10;ZkJAKymonRraRQ/vYb7oAzAieunhXeL4vtXEvrWk/vXkAQCIxfE9orhuVngzgBHaSAuupwTWkvyr&#10;iX5VBN+apYcVkkRh5+oZx7L31kXjZtnDBhkDesl92sm92hLvC+JRoyzQP276csI4Y0I/dkI3Zkw7&#10;pl8jpkstrl0rrdO4oNOuot6hMsU41eXeE/XvjB0Mffu759jcIyyGQpx9Q5sdYC4MCjDjW8ypT2tw&#10;aB8PHRP2V+cP1ub31xcAkiTgleU98dK+cPF0HXEiXjoUzB/w5yTDx3JntlkfN+jvper308ry2Rri&#10;8zoSAILTVeTnNdzpGvZkBXUgWtoVzG7wPqxx34jZr5mUYeiMAn1mgNvEugizuUZeEZL4IvYMjhqQ&#10;UX3b3O+qYchNo3gZWLSLZW51SE/300pMdPtySF25aZSvepCzWYaqWd5vZQPiUlr7ut8zibxd0cax&#10;kHsqIJ/xUOD5+JQ9JbG/XHA/lajfNRFSLMKtiLBbAvhPrKEUaf7un/PVOP4HkdZ2luSt/luOxJh1&#10;9sIqc26Lt7zNh0uzUTd509vC0eP1iW32ezF54dPWweERVDtIvGuXdMEp+4pH6SX73IvakXpaMdH2&#10;JW0eLUMPa149LpuL6P7w4nWFc3uAdomLZoGVfpa+cRTM0iu/uQUvJLPWCGwG+OQgQiI+xKGf8RCf&#10;BHPHgplD4cy+cHpXMLUtnNoSTf3J/oqWpPZ3h4+R1KP4zwjgAxEC7OmxEH0qQh1y5jYpEyuEkXXC&#10;KAjWye8OhahdIVHAJDLpjPklTHJmiYKWq5pN5nXdbFnjUp0HjTLaWbeVQ8ITG0hsgWCDKN6Y2Vx/&#10;syN+t8dbOmCSjylrh1TxAY/wkzPy73AoWDzjzEDsaYg984Uz/YU9c8aZPuXOfOJNQ+LFU9HcIWdq&#10;m/F2jz0JjsahcHaL++HLCYbJHEdjJ/gi5tru2YcFQXBsl6JWnIFVuaZBoQosS1M7U1c3xUAnzsI4&#10;4blZwpuAJkJwKz9+YD11dDt19DB95EvuG6h4Csp9C+VMfMp8c5A6vp04vhr3Shg9wo8covq3kZ83&#10;4DyrMR6VAPSjimWX4jn7vHmH/L9E4ah+4qB2bJ9GTJ9m1AAsrh8W3akc0SwX0KseDfrHDFInTNLe&#10;mWVP2ZyLYdeSzYSurcTGnYTKzZhscdgLnr8n+5kN86nBVrjVVoTpVoTxeoTRWoTpWrj5SrjVSoiz&#10;yNdb7BMh9o0R+yet+GcI/fME/sV8v8qV8DZhWIcgrIcX2ssO7WGFdDOCu2khXdJM328h+TV9BUxK&#10;ZTDgfFbDtxnAUgEsRRpLHTBYQJoHTA+u50dUA7ghTVTfBsLTeoJ3LT20mptQeFZXBHUmQX1+xz2O&#10;x33m0LgVNGHzadzkYMJg763h6YwVhHKHUJ6fFx6dzrh/mX8MLXtBC+6fpx2O3hjvjmhsDyhsD8ju&#10;9qtud5ofdHl96Y2Heiq+NHZu5nRRgpsW3CvIAT2kgE6CXwverxHnX48NaMAHtZCCm9lhEtHL/GOa&#10;L2glY/0GtxC8KonPqkjPq8neNTS/+q/9rABAGxMQ2EIPkiLJbwY7SwqqJwc3kELqAISQOnJoPSWk&#10;lh5YwQiooAfUSkpt+59XivaXOGCCfxMuoAwX9pKelL1WlH3Skg8NFEAjZfuN+du1+VuV2Qd1uVBb&#10;CdRRDTXXfqmuY0Vl8GNLRTG1vIh6blij4EUbP6KVFlrWZeZcpKKWevdOjpJCvqZahqp8mprMSz3F&#10;DJhMvNKVWLmLGeo38nXu5mndzNO4XqD5VwWwtAWAufmqV/JULucqX8pVvlygcr1I5VaJ2p1yTZkq&#10;bbkaXYU6faV6A2UQfI0bjVSbTdRbTDVazLR6HC26nSx6HKx6nC17Ha2/tp125s3WBtUGsEKYfI7i&#10;vXT5G2kyN5LuX01SvhGnfD1S7lLArd89v/rLQJkLifoKLx0MxWMdqLYSdH/dNmHqRIRbo89v8hDQ&#10;meBoi3yyST6WlC7AbLGX12nzG7T5LcbiGmUWsEqeEROnBPhJDvotE/Gavjx2JMDs0BdF6Pf8pTei&#10;5Xc7hMXPLAIkpB9TsYc0/D6NuEXDi0loLg7Oxi0zSSgmhzqLmp9cXEBRaCgyp6nzjcvj2Bt3rBRV&#10;nigr+6krh2oqR2opxv1RAMfB5KP+em3nn9hfKT9Z5t/n/34BrOh7bn99vxHAkoOgrRShKR8qFcB6&#10;qlGqMmBWSGF639GK+GCTyV8VU7c/O8RWfmcRddml+IJrxZ8L4O9cKkB727n0vkN6dvvsOgSJd1e2&#10;tkin22hoDwPtE6BjNrTF2RLQd3e2TiBo88uXZc66U0SZslO63IM0ObuM2+Ypt0zTbxin3zHNkTHO&#10;kTXMlNNPU9ROUNKKkYyyqRYmp/7iim7SD/rpF/XTLhuk3DBKumMUJ2sUpWAUAjMPehFf/e4DcW9b&#10;kncM2GILqDNzR0QMd2KgOvCx0/VfuV/9eaaJXLmdSoHBjTLjW8028nXm92qMb7Xbq/S4aDXbqtZa&#10;KkuLMJcbS5KA64yU6gwVwduqSke+Vl+lXFe5UFuxxFAj30DjhdzNSOV7Ba6WU82F1IWRHdbyBn1B&#10;RJwC7R4Xuc1aPuKidsnzZyzUEXEe1V7dERtc+NgxzVyrxEqjylwF8K2jBRQbyEoBr/4191eqb6WL&#10;STu/Ip0LkPpFgNTp/jUBDIKXsFtZ6tcL9WS+LlxlqVpirlRk8Rf4awK4xEyuzk6t0VYjX+teraWO&#10;VABX+bge4+cOaEtSAbzPhUNrhMbkgERrjUor7WZTSZnlcw2sUm2kXGWoVGGoWKIrW6wnV6IvX2Ko&#10;UGoEthNsrUQDg11rtIe1OxvU20nsOIg7XY063AzA1lZbqdTbaDY5aLU66rU667Y56Tc7G5baaBdY&#10;a700UU/Vl0+C3Y9WuxmldCNC6arnhZ97Xv65xw//7PDrv3H61d+6//iPj3/8F+ff/Z3z70D8D89v&#10;/CpE7kKM+s1k3fsZRopZJsrVriY1bqZ17uYNHpb1jyxAXCkZQliv2gZWZ61Ra6UuPbZg88DBbLTT&#10;AlsCOkEsPZIgAJO1Nmodj43L7VTTdK4nqF/M0L5eYCxXaq5UYiaptl1uBg47WF61ylS12kyt1gJW&#10;Z6FboqtVY2pSqqdVZqxSZytfaPrrVs/fsFu1IYQ5hFL+gr11ntx58Qx/5TP+JoRRhN6pbdbIcBOv&#10;iKPvHcZonUQbHkbpbsepC5Nvb1be/TQmD8HlIbzMF/zV89TPH86131/gT/b3TwMAnwtgymWpg/xW&#10;AEtdL2j/kgD+8T+DZEdOcFePsVcAIDglXP9MAi96GwRnxBsggGh3IYbMeb3o85LRXDOIbQGxDL7Q&#10;NT6R5A7xN/ewl3Ywl1cQlwXLMrRpDex7C+ykD24mZfpV1mBTToTXs6d2T6xg1tr39GG3jfTkHphr&#10;PLHVDbLUjjDTiDRWjTFQSTBUSdVTSteSS1O5H6uiEq6oEiCvFKCgFKKkHKmiGqOsHK+oGAuDZYBv&#10;prp6ado6yWoakQrKgbIKPrKyAToq2YYqhSZqBcZq2UbKSYbKUSZqYeawIEfjIAvYQz0FEx15XRNV&#10;PUstXQstLTO1+9nhzh2Fz+CjCXx4+jomcgPzZAdnfUTSOyIofCLcBqcJwl+SgLsEYa9A2EsQ6aL0&#10;+EugAC5+oV78TLt8RrlySrt+Sr1xSr0FOCPf/kS8+Ql/7Y8C+D/IxT8IYOz1nwwVfAgHs65ChFsS&#10;AfzHQYUh4m0IC86I3vaE1kzWnbexsNkk58UUb2RmAPqlNzb/CaHYnVLxmFH9jFMXzG+IETUmMEqC&#10;V9uSlop9UI2eyw3a7HFNTNvv8EPyC2+fx+V6XbRz/0f75N96tXzn0XXfvfe+TbmCddI49mCefopk&#10;nWydQsJNaG0f4m9DWxC0AkGd8FXd0MqfW8Vd9m28/mLon93rr/p0/p1+gqZ/ddu8mLEFrWwcbq6u&#10;rXN5lS9LH9k+Ub5jqqX02FQvWlMlRlk2Vlst7dz+Rv/BASsmfHXAMKVkMKmhEA9mwZRjNJTClWUD&#10;5O4+kZf10FTzMtD011XxNVDwM1EMNlUINZAN1Lrvo6sa+ORpafswjb0PMc+g1kXW46rBv3GJ+3vf&#10;wt8GFF/wyr3smHDPJjIovRdOOFvfhpLTO5U03PRtg3ziK18UdxeNLr/lHjQjaE1ISgOKVI8m1GHw&#10;NVhsNQ6AlmhgzHI5Cl6GXK5EoUB/E4HcQqK+Eq982Nn9uLf/em19VCQeW1kFDPEFI0JRL4vdiMMX&#10;zcymjY3H9PaFt3eEtDRnv31TOD1ZjVhqJeGlrrcJj6lDI6Rt5fJC2cJsxdJ8PQYJZvWw6bV4DHh1&#10;QC0B20wktRAoLRhS8zKpdYaiah10W9VDDRYoe+85eKDSkY1SvxOioxpuru7lfF/3fUwoJ+PpZtaD&#10;1RQjYZYFqfDR/lQttCEZYfdkjflpgyGt7XwmwkvKQYslJaClAvhwg3m0yfqyyz3dZEiG/t0iQ6s4&#10;aIcMiRFHH1s56c/44Yb8oEsbMZc2M+U3MmAb8YY7UfqfojXWotQI2bbr7wqhDRREebdV/UIUa7WZ&#10;YrmdYrqTaradYrKdrL+RoLMaqyGOVhO9UFqNVt2Mh+0m6+6nGAJ2kwxFKZbrjS+ghWZIMAXxp89Q&#10;Q4LJNsrrFuxYy1x//exQI2Kimzw/Ch5ZD/lIaIcCHTOhFTi0uQxNlTEL3EWZVsIkU3q4CSfhcb+D&#10;aY2ZZbGxc53V8waTp5WqNg0Kxl0w61ot2/grahk3tJthTi0aztXy1tVq9tXazkW6jvkGTvlGzoVG&#10;rqUGrjV6bg2wh00w1wYt13ptCVK/K032leb7/kWqVV1q1Fxr1d3qNB4CQCBRv+edgHpNd9BZLGub&#10;fUMigOtUnEqum7y8beTxvYzDlfsWl+/aX7xXYuA6YhfUpurcpf2o3fxZq60PoMPKe9jEe9jUL0vt&#10;QYqOY6n1c/ffyYTd04tTNlX72d/Gqpi6/PqGw2+u5tq6P7qlEKZrXBMYhu/qg/b2N5aXdpHIheom&#10;k1/88PyGaqreg5s/+1msgd0TVb3rf/e/PvZ0v2pvICy+Iy6+hs42xMvTha5PgmS0atwDfe7rBMHs&#10;nqjby/9KwUDB4fJvYRoKzoaqjrCbGlEPnLqjgl6Fe4gaM8hlsYupz4jpT/sd5DCh5vTUR29DHqTb&#10;apbEhZ8LYFILAtdFZZ4LYHQnflmqVP+cNvwfhMq3DriXRu6nE3qo6AbUfAMO2cdmtZIpNQhMO4kW&#10;0dQcXlMdVpgbV5RT39uwjJ0Sr5ElCRI7JGibKGn3qdABFdomnIlRe9yFff7yvgC9J8YfbFAPthnb&#10;G/QVEZnJJy7SUJNUxFvi8gRxaZwIHyHA+zBL7aj5c/uL6Tj/fUYLmdgE3qdkMmj/TwlgqUAFC0gT&#10;agdYFCmoL8eLx7vv1oU9NELF/Me0kb7wljr/mjLviqKQxurkwe6y2Q8Sv8Uk9zFInVR8N5PURsE2&#10;4OA1KEkV2WYiCvQM8Oigpx67DDorlmdK5idLFz5WIebAAh1/lLhSpE63m4oH65Ru0redgG97pIDJ&#10;r9sP+FYAt+AQ9eilr+5ZaoLbqbgOGh7Qx6GOiNgAsIWV8Nn010NRfW2Pa8sDulviXg/mzLypwi72&#10;skkjQtoIj/JaxBhg4tswS7Xz09UL0y0Y5ACd9p5HX+aiKSK0YJe884l1fMo8OiTvbaJ3xIsn6/BD&#10;0cLxCvzLFhbaIp6soI/EmJMN0raIuL0q0cBbm/T1DYZojcpeIVPFpCUW8gN1eZy8OE5HD9HRnSR4&#10;GxnRzSR00nFddJw02XSISByQuD0i2OteNmV0hTGxwXwnJs1xcUgWCoufRy2+Qc2PIBdffVx8OzT3&#10;rhcBHyCD65YGLpuvJaAB/RQUmOyiUjtp9C46rY9OGaIQx/CoD1g4ioIWiOgHe6L9bf7qKpPKJS3T&#10;MO9JmBESBmxDJ4VSjyE3oAhdSPg4dhFJW2Lx0eA6F28xhLvCJSZhDIsYxWFGcMhe+NwwZnGegRFv&#10;cr+cgu9268e79M1VDE+AWiR87JocTm1vzBgeKp6dAx8iAxzmayHnnYD+VkAC+95Hx3bTyd00Wg+d&#10;PcTkvGOxF8B1SEHy+Pi9derhJg18wdxcZbJYpEU88h2B8JpMfUulTjJoc2wGXMDCrnCIa1zCGou2&#10;xSdtcJbY+GkKYoaOmmWgp8jL0+T5WeriAhs9L6DMrrA+CDmjXEYfi16DRubOfIwe7AlorvVvqoru&#10;a8r9MFwBnxwC513MAvQJGb1cKrhswCXdiIWDC/5rpeXecz0vyQamEtvPBTC4sKW/bwCXN7g+Je+p&#10;vySAh6mkETxuBIsF7Ssi4RWZNETE92JQbYilmunJ2rmp+sXZBsRCI1KSu1+HmK+Gz42KeX1sBrgJ&#10;gE/nGsRSAxLehsV0EQnDDPoQlTpAJPXi8D0oTDcSDdoujGSMcOkvKnoYJLA94OKX1pcG75FWLKIb&#10;j+7HYQYx6BE05jUO/5ZIAgHYkmEGBVxgTVRMKWLm5ZvRvJ6estrWjIj0F+ZPU/WfjDzJEmQPf66a&#10;gyond7JadrPyjnJDDzIe84KsMe56pADr1dwnnLIHhDLblYG0rbGuV9EliTq+aXpeTa6RjTbPmi2f&#10;NZmHlT14EecR5PosRu5Z5Q9eNd8/SnyUm/168iUfXUzoLa4OD7HXN79/Q0vpnp2KnCcMFmNimWVi&#10;n2hoHWZhHeLq4tlUH4FezkEtv3yZHWxtnWJoW6/jUa5vFxNrF1VsFVxs5pen+zgf5lqm41ql41Ku&#10;YS/5WRXMsVzDqexcAJdqPy3T86sw8CvScK3Ud6s396y1dM/Ts42S0X76O3n7f7zj+muY712HQI3H&#10;QRbeFelFOCxStM9lilE82swmc/ZQCD9dR51tgDf18jZnao3+TpKJJ1je48EP+NgjAelYSD0WMCE2&#10;B5onb9WPU9KbuFmdW/kj2znDO+lDh5mjUNHUSdbrlZgOamA1ObCCG9e6kz+63/BRPDx/jKZAJCqE&#10;RUCL45s9RcyigJWiZxs5zjsZtruplnvpFrsZEgEsyjBnpNkOeGnXO2uUm8vXmiv2O+ks+NtwEt32&#10;8h7vvLTbyTHdytRdS4UJE3XYMbrMSCNmuMFJjv1WuiU31QqTYoMtfb6/XA+tzW1x3u+sI9dW4dvr&#10;OMmwkuwlaI0EcZHgaedDcQC86flncuJnuvcW1uQzy/wIZ3iAMIaoT04/2rNr1BDxF1ERF1kJshvp&#10;2lsZJrQILXyQJsJXFRmgSYgwocXbMpOd6ClO4pdPOWmu2HCTmacqU49lkX5q1Ag9RqTWWpruXq7p&#10;VrbNerbTZr4nOdHqY7DidMz9lU7LtVHTrUmLvSX7T/inB1gf2rjrRJW1aLnmjDEpfN86GPe88ZHF&#10;0FPrpVBHToqbKMVmM91yM9NkJc1YnGG1kuXETHKciXKqffG4sSR1/G3vyNL7yqmJ8uX5ejy5ahEz&#10;imUPT8CHGoc/VndxO4eOBl6tV9WQ4mJ56UnIuNh85yf2Wg4w02A5l5c3vWruhvY412KDB1l2OUOW&#10;iXWBtSPZ4wuNCGrRJCr/HSGs+aNeePGtRwmWmW1J7zgxr7k2BR/u+DVeeFyhENHzvIOcNrMV1I/V&#10;Tqq56JH4c+vE+4ENrjUfkmeoVQxhNZ2d/HHOu3VAMTDFKb8zeRRfvsgvXyAVzS5WI+fbqF+9r5Sl&#10;rwK4FguvwyLrcZgaFLp4bjF17E1YW+/zij4Fj4LrNi8vWyareBc+Lh3IeLtUioCXIKfyFkfLMa8l&#10;2cCSX36QKmbJ/hUTMK9CWdt0ZYdcDcd8TduX6kbJyprRCgrBCvf8Jf+6lA+ByQcBtM//XWmgEaGv&#10;FamrFaWnG2ugH6+rEwPTfKGhHq4FiwQ9FubpoDUyTFRXCwP9oFNNNdTrWemrCQIcy0VjeMtLdByS&#10;i4dzMLM0MpyLn6UDcLN07JwE6RjAiAX6z3CxD3FxzrgEa0yCOSLJfDrlwUSaV29GbKpfrL1hkJZq&#10;hL5OFkwtQ10x0Ug91VUjsdmjbsS9asS1bMS+aMKxdMa9esG9as65ZMGlZNG1eN69aPZx4dyT4pln&#10;JVM+JTPepYvPKvD+TfTwLkZENzm4DevbgPGpx/k1IryqAchnNajntaAH9ANw/vWM0EZWRD0nspEf&#10;0yKMawOI4ttBu5nWB9hI7QWsp/SsJXdLSOqnB3cygnuZIQPMkD56UB/ZrwP/XFJHmuDdjnvWjPVq&#10;ATHuWSv6ScOye+2iU8m8efqCeeqMRfZ7q9xXVoXdlkX1FoWlFgUZ5pnuMl6w3xjpXDeP9UlFzRDW&#10;eNuo2TkhblaAGKXN9pJnOqng+QQzJCCPC2jjeytzR1vLX/Yx0DEBOiZCBwRoG3O6joCOiNARCTok&#10;Qns4aBP5ZW358+oSaE/FC1/5JJo/Ec4d8WcOuDMHnIU9zuIOZ36bOysZA5g3uSr4sCKYpFPGV8Rw&#10;BmsRT5pbXefsHWwz2awpFNklruy+Q+xldT8VrRc2BqlPDNIzHUsGwzunkrqHQkpKHsYHG/uaKnoo&#10;y3nrmeV6+jQQMYItDud0feVshXvMxX/iIM64i2e82RPu9B/tL3xFhBaKcXwxRSAmbAj/sgD+M7X5&#10;B76VoP8RJKX8eRJAIEU67u8Wb1lMnxHRpjf5y5J6y6uYXTFqd2VJSOtbZ7/aFSPWRRw4iplXN6nz&#10;qOTvFcN+b5p/za7inlmemlbiM4vMZu/m2aDOj08rPvjXvgnvrHna9hSWrXkrVk0pVUsvRV0/IC2/&#10;mkDDQJB4Z22ZjZ84EBC+bAi3GcQTAeKTcPYbATy9JZreEM1uiuc2xQvn9nd5R4CQqF8+Zo//nxbA&#10;W2xw6BCna5gj4cIGdUKAHRRiB1eI41usOR55boVLPdw/YHA2SmsHLJzDrik/uaOdrWLZqmpWd1sj&#10;Tc0wKTK5bQZOOvq0tb6xvLX+YXf97YFo6piHPmayPlG3julrf00A/9mWSDgRLEG8eYgjEcAQaxJi&#10;fDylvzuhvz+kv4HAMzR3cp/94Ujw8UQ4u8+f3OVObgo/clcmycJZ8MSM5wkHJikhKYM6lsV3VbI0&#10;9WpUVIpVZTN05BMsVKMe6kaE2yeWeb589bBgyb0Y61WFf16Je1qC8ywkeZVQvUs34zq3E3olIzGk&#10;jh9nTp69nPtcsPSlcHk7cWI9dkQcOSCM6BOE9/JCu1mB7TTfZnZQBwjofi3k5w2Ep7UYj0rkwzKE&#10;Wyn6UdWiU/G0bd6MXR54O4N4yiZ3wiS1Wy2iV+NFn2ZUt1p4p0pYh3II6OnTCB7Wfjqu6/bW0GnW&#10;wg7pYEn1sOD6GK0E6DOfKLC95Pg+SqJAjdVQo81Iq+1Yh92YZ5vhseshGWvB2aLAHIFfPs+3kONd&#10;xnxeRX1aRfGqpzxrong3U/wko9jSgjrAzeer3/2KNAlYWg6a4NMgBcTnSriBFtRCO6/wDJBqYJJ/&#10;HdGv9uuQwBLv+8cq0LSgOv6LBmZwFcm7CvO4HOw7/mkVNaiC9SLvS1UF1JoFtYfu1TiIi3U2KmGn&#10;HSbQsMNer+N2n+PhqAM05QjN236ZN4LguhDBEFpSh5a1oEVD6KPR8bjJ4ZDl8bD9l1ePT3s9TzsD&#10;j5tjD2pebhWAB6NqrG8ZuI3TQjsowW0E/wasTy3Guw7tDYJWvK/E4DICGiXlnX3rpMm+AGkMWvp5&#10;WjCYCyaJzyRby/BvZfi3n9PKCGg+rwLdQA2qI/pXkALKyYHlpOAyckg5OayMGl7OCC+jBxUwAovo&#10;gRIHfD7WcjvFvxNADe4iBDbiAsqIEUW8tPLd8jqotQXq6RPm1vOzm0Uv67aKGz5VtUG1XZ8ruj4V&#10;9VICi9fiO/hR7VivcvDMt5nezYwoH7F9liennHHvTpb8/XyY8ksNxWSFW6mq9wqN1dI178UpXo6R&#10;vZCudj1P+16e1u08jZsFmjdy1a7mqV8DQSHsprTsMwjAZKnuXUm+r86dYu3b0p58SVrw9Zdyl/Jk&#10;r+TLXQUUyF8rVLgupUz1DqBc7W6F+j1ApYYMoEpTrlpbuUZPtcFAs8lEq8PCoMvGqM/OrN/BfMjR&#10;atDJctjJGrT9D8xBf7u5fqO5TpW5RoGhYibsbqra7SSVm7FK11/IXQ28f3k4yv/dy7j52vyZ1uKp&#10;7sqFsWbUVD96YZhBeM+nTK+xFrd4iB0uYpcD7r2oE3ArYy7vc5FHkp9PYg+EmF0ecp29tMpcEDMW&#10;2YSPFOQEHfVeQJhboyBWiQgBbnGFiFqn4TeYlDU2VcyhcRkUKgWPI2AJTAaBxcHRBW/nsOl5jSbW&#10;vndlH8jIPVRW9lFVCtJQCocpRsEUorXkY2H3Y2Gy0ecCOPKcn4zy+9X4fiNE/6g//8P8/4AA9v+j&#10;/T0XwH90wAbqktLZOsov1O4H6KtJMoAVb3snhFYfCHl7qxTxqoi189knp+uSVfRlh7yLzqUXnMou&#10;Ov5JAIPJ750rQHDDIkX3YdYMdXf1BOKvMkXCpXXuh9O1eeiECu1SDvh4IQUtYFM3NlfW9rdY+yeF&#10;7wmOeQN3n2Tf9MiW8Sq561l616NC1rNaxq1M1qVY1uGlrE3affPY+8bhMvpBd/TDL+okfKeT/p1u&#10;6g86yT/qJF3UibusHXVVJ+x7BQ8Fw8BH/vnFVWOjr7GLS0wijs+lCkR4MiQUkN+MDuQkj2VFN/g5&#10;pJvI1rloNTmqdbhotD1QqjG9U2F4s8r4brWpbIWJXIW5crmFWrWFap2VeqOFepOZWqOJSoORapMZ&#10;7KXq3SI95Wob41QtpRfK9+ufPFyqLjxgIvdXCFt8NIs0Rcd/ELAWV/lIIXMRXOcC4vQOE3EmIOwQ&#10;5snj3S3JEUE6cuV2utKs31Ij+W+NL+j5k5c9N8RgG776Renc8m9yf786YGmndAHA/1YAF+nfl64T&#10;UGWpKtGTf4mir2Wf/1ggWlIR+lwA19qqNtlplujL11vrlVrqxmopNAZ7QnTkARO+zVoGzzDHQjS0&#10;RujNi442Vaqx1WuxgElH2603U68zVZMMHmyqWmGoWHZOqZGEEmMJYKdK9O7UmN1vsFCsNL5bYXC3&#10;3lK+0wHW46rd5ajV4ajRYa/Z7qAOerpdtPrd9HseGfV62bV72bU+tmlwN69zMa2WWFvDSkcD0JY9&#10;0M0zVUvSuhutdC1c/mLArd89vvCPNr/4L9a/+q+2v/lvDt/9rcuFv3909V+e3vrVszu/CZD/MUz1&#10;apzuvUwL1QJ7nVIXw4qHEiXc4GTY6iyh0V63xlqzwly13EwFtGWmyiCoBJeKlUatDazhgQ5YoMFB&#10;r/OpVfkDjRTtG3Fql9J0b+WBg2ahUmCmlK17T0qOnkyevmyBoXyRsWKZiUa5gW6DmVmNsX65kVKl&#10;xd1Ku+8+xN/+PO0AIQ0gjNwX7DVpCd8z/LXP+LsQVhGCw3a773GyL3Bjr21Hqx5F6x1FGezGwlYT&#10;ZYW5NyRVoJfVIJLiZ8zVT6gfIeKVb6Xvt/zJ/n4VwNIkYPLlP0C6JE3b/UK4AACToD3D/XCK/R4A&#10;Akkn+QJE+AEifP8f5IvEJV84JV76RLh4gr8AAIF0aOFDzPfHuB/B5GfylfPRha9BNLA99ySVotkm&#10;EFsP4sAgthLEloE4oPPeMfnWPv6+cFmeOqmMf29ImHLCf/REvHuOeBP6tsunpdAhK1IvzEPpseV9&#10;W617psryxgpaRvdNDWTsDe8/Nr7vb3AvVOdWqMr1AFPtOH2tCF3NSF2NGEOtFGOdTGPtl4awbLlb&#10;kcoyMTDleB21eD3NWH2taCPdKAuDKD1FbyNFLyOFxwbyzvqyVobyJmbKelYaMCOFu9aad3zs1Yri&#10;Xd62xWHf5eE+vESMxb9vfkR+479LiDphBO7irdbg8nuYG1/oVz6Tf/2F/AuI9EuI8FsIfwHCXYcw&#10;dyHMbYgIzgs4sOAEXYYoV79Qrn+mSKTvGe0u4DPtPuALReYL+d5n0t0vxBvnZ/Mnlvff4T8pgAl3&#10;Idw9iKK3Oqz+PuXGRBRsLtltKdUHlRWEy/PHFXjhix6el4B+yq4NEjRGi1sS2NXBK51xiDJ/VKMX&#10;td9qd8la8E6JO2vZ2fLIzs/+Xy2e/Mw4+n+5lPzg2XTJtEDeLDOl9M3GZ4i5Ae1+gQ4giC462Ycg&#10;2jo0sMBNbp4yCKn8vV3Kvzrk/dar5V+fdf+9a51MYOvvTKMiqt6TNyESc1PIWz/eOJh7PW2kZql6&#10;z1zhriNMLUBPM1pTKVpNPlJbKVZTOfIPSDTwnxywlnIKTCnxPAk4WkMxSk0hVOGer8wtDyVZZ201&#10;D0NNX31lfz35EGOFWGP5BN37ccrXgzVkIxTl/AxNo0tbZlc+S7KTG5bpt0IKfggs+c4z46ZXtszD&#10;5GvGfu4RFfPEA+4GVNHy3jsyP6Wit3eBNowXtCHoTUhaE4bShCE1YomABhweUIfH1xGwtXhMDQ5d&#10;jcFUolBVCGTFMrxiaRnQRiRLKmdy+QNsLmCELxwTrYwKRDP7h1O7++83t8fFq6C/nUSpR2GqlpaS&#10;BgcTB/sSBnqThwcyX78qmp6sQSw14dBdNHIPg9rHovezGSBoJxMasaga5HLFuXIuR8GrsKhGPKGF&#10;QGnFklsRlM4Fhoyh1y2VR4amMQqyvuA5ylglUVs+WlJNTsP7oZLJbGq8MNd3I+uBINmYnWW72p14&#10;hhuVpM8erh5tcE43mdAWFdokfRERPotJZyvUT6vUk3X68Tr9aJMFgA4En7cZ0B4D2iZDYjS0gYVY&#10;U5uj5Zzkx8JQvZXgSzvxV3azFDcyNNbj9LcjdU9j1Ndj1QkvH6x9KIK2MBD1/U515GqczVaS2U6K&#10;0W6q8W6q4XaqwWayzkaS9nqi1kaS1lqC5mqc+kqUijhSZTVSdT1STRirsxSixa3whj6WQ/RXkHgW&#10;2jxP31wl7FPmROj3xOmh5fH22eH6yb6KN+3543Vpm/MdZ3NNu31J4lKP/ULn/ZcO+7mPocaU109d&#10;6mwds/UdM7RdMlSsM2UMyuUNWnVtqnXs4m9o5tzRb9Nz69R62KLm1Krj3qT/qFTbqVDXqUDfuVjf&#10;rVzXrUbnYZPmo2bNhy3aDxu13aQ0aEl8sEQJw1y+xj+hQsmxUtmpSsW5WtUFAAIwCTr/mgCuum1Z&#10;dM/syQ+yjldlzS7etv7hVpambZvxkyFT7xFz3x4bv1Zr70bzp80GHv1aHv3aTzpsApscgztcI/J0&#10;nYv0XAt1XV7cgIHN9vjlTdP/zy8LLd30/vvPbX9zJfuBW4HbE4glOEKgICp9prAqXsei4sGzSrtn&#10;Vv94qdDxWaCexfX/8T+Hq6t17t9sK81ZmuhODvRYXZyq9vTzvqHSH5yYY/U4wcw93s7PRd3lgfaT&#10;e5eMDTUey98wvPrzax6a+s9V5ALu/0CvSl7OCp2NeyIsDkaGm+4Uea0XP/v4wi7TTr00LngJvvwa&#10;S2mBE7uozBYCtoeE7MQvnVvVn9pfQCsOA/iJBu6mEHtpGKkAbsSjhgX8IYGwl82bWNsaF4iHabSO&#10;uZn6VwMtI52Dr7vG3nSNv2okzg+wlodWCG8POAvQGhbaJn7ewB+vYCWJVtuM4wP+/oFgdZNN51PQ&#10;VMwcCTGEmOlDzfWj5wfwS0Mk1AAZ1Y2Ht2HAdqI6SKg2EqaVjGuh4JooeAAI/k8JYDBXUsD5HBC3&#10;EcDLSVSrVO6+WeVP764DJlZ4YBLMzXg1kDzYHdvdGtPVktDXkTbSl/16OGtipA6z1EBAtFKxnUxi&#10;N5sM2jYarpmMbqfjpQGYW4uVLAN6etmU9j+q35/wdcOkk1LX+/9SAINJzHIjFg5owiGa8UhADWK+&#10;lYge5NJfr/IBAxxaCwHcSOeSJkZiR/uDOpufVJf61FfGD3cXzryrXJqRDMJKJ4IN6CITzovrSq6H&#10;XjJmAP3xPWkKzkXQN4krh/TdY+b+EfVoj3iwidlfWT5ZQ0vc/y75ZBV3JMadrpP2hIQ9kaSI8f4a&#10;9WCTtrfN2Nllb+/zOOs0gpCI4BEXBZQPbILkvBMRPRRsNwPfwyRIlCGVOEQk9uCwbWjJDrZTcf08&#10;0qiY8lZEhIsprG325jZvZ43Bpy+ScZMTU6P1w12loyO1s7MtWGwbHjPEIo+ycKNM9DAdOUBFg8up&#10;GYdrwOI6qJIk4EEKeRSPeo9ZRpBQPAF1d5u/u8ldWWEweCQ4HfOBgh4jYwap+F4apQFHakDju5BL&#10;r3ELSNoiW4ASrxNWtyiCbTaCgX2DXnyDQb7BwscRcx9wS1gmdlVMO9vjQ6cr0CkfOuOfnAoYq+QJ&#10;/HzZu/GcN2+Sxl7Hj7xKH5eMV92GnO0jLY7zSa8EtBERd0QoGOQKBxnsESJpAo3AMfBCEelwh/lp&#10;l3UIdnadxWCTFvDoDzT6awZjgs54S6e9o1EmGZSPTMoMizzNwC9wKYts4hQF9YEIn6ai5xi4BTqa&#10;vkqhiYk4AQHOJ85wqe959Ak+d1zIH+LzOujUSsRi1vvxuIHO8PaakKaygIaSF12NSa/6iuY/gEu3&#10;j0Md4NHBRdt9PqouuBjAG6EFAwd0ECSFnQcYZHAV1aIXAa1kDFis87xMeh+D1EcjAgaofwKc0BEy&#10;cRSHG0ah+5fhA3DEMAYzSsCPkYgjREIfFt2DQ3djUe1oeDN8oWZuqmzybfG71+UfP9TOzjQvL3Vh&#10;Mf1EwgBJclUMEghDeMIAFjeAwvQj0YMozDAG9wpPHCOSh4h4yU8HzpUz2IBuMg68UyRvcDS8C4fq&#10;I2AHsJghNHoIiRpHY9/gCENwxBBYM4UAdrOLS2lnSYpaD6JQ1U1dMd5RzjJGnpd1C7SeTj8vFKcN&#10;fip5+6V89Kyo7rQgdi/9KcvPGumqR/a128h9xiu2JxTacFviGI3lXT5pSZreuYbebW7RdXa+DVbe&#10;bWaBdTZBGW7PvJ6Gqz+ruvqs/ju3pIc56WNv4tfwmZ/QDeThipz4AFNjE0sTD5jKUwXFAAX1kFsq&#10;D28omBuYuYYEPZmbTOeQczCLSTkZPlZ2qTDbGgWPAuUHLwJsIrPMQ7NN/DN1nuRouZfouVfoPSyH&#10;OVTCHKs0HSrVncrUnEs1H5Vre1Xq+dcY+NfpP603eFxv9qje2qPGxqPI2DlZ2fLFbZPn3+l5X7Fw&#10;u2TqcNsk2jP07fgYZ4u5esjcW8ceixAH/KVdzixgnzd7JFw4ES+diOFHgnOVwMUcC0ifhIxjPgOi&#10;sY6HFzbKXrHTO8XZfZsvhzcy+jfTBg6yX0HFkyd5E1vpg5zoVlJIFTqoDBdeBU+so/W/38GSIBYD&#10;oqKhxVebLVm0jMeCdOftzAc76RZ76eZ7WZY7mZar6aaceH1MlHG/l27TI4MaO80GG/VBV8OlQDtm&#10;nLM45cFWpsVOttHeS0PAZqaJINGIEWlCCdFfizPiRulQYgzhiRa4St9TbBu0izgQzx5sY9dW4Zur&#10;mHU+YpM5D4nxEB+9vdA/VxaCqPE4QvmfEO3XEQrHVPV9jPYx2hzCPYHmH233mbNLFBmZd/lpctwY&#10;RXKQHMZbFh+oRo804CZaCtMcwZZzUp0YyfaruU/EOY9Ema7sBBtsEGzxqRzGT5kdqb2eariTY76a&#10;Zi1Ks1/JfkhKMF+OUccXaHz64PQF4bC3ZMF+q8N8ayWef86ZDF7qCVjFdYJnsBPi5MeixJqHlpVW&#10;GmOexqzkR4IU+80s251sy/VMk/Usq9Use06y/UK0fclj46ok/9cjjR9Rk13IKfAR0Eyh1CFwgyjq&#10;4MTyYPPIZGU3q2nwoHN4u7Kek5LCjY1EvQjPd3hkA7NVMfO/9zD7pn+jXMLw835e1GuRc8Er15zO&#10;hJ6PFTPgE4dZPk+omOUG1LyXf5r2g12oWVpT0ntG7ATHtuj9Hb/GHx+W3/FteVSHyVncTf3Idijp&#10;vOeX+XOr9AvuFfrpPeFjqAoar4HDqyBTCxEks9Rqt6LBuH5s2aK4fImRP7NUhZrv4xMb8AsNuKV/&#10;C/z811SIOgy8EYdup5DBPbwOjcl5OxnbM6Hll3/dNvEXWv4XLSPN4uqi+2aK4YQaEqEMN1OOfV+K&#10;fFeB/NhMIDYgabEd03YxTfcd0mXtsxUf5Kja5qibp6nqxisrh6nIBeuqROjIh2jc81O746Mm46et&#10;FGqsFWWuH2+oE2uoFwfQ14nRgUVqa77Q044Gk+YmKQa6saCVToK56iohnh4F429JCBwPheYuLlAx&#10;cDZmkYmappCWOX9VAKPiPVEJrphEa0yyCTLVcD7N9F2621BGWH1SjqtpoK5qqL5OlqpyioZKmqF2&#10;hsGdwGyr3J6HVWNejSOulWMOZdPutUuP6uadypacS5ddShfczh2wR/G0Z+HU0yIAiOFPq3B+jXj/&#10;JoxPPfJZjdT7Lj4uByx4lAFAsORZARZDPCuHPy5APMlFeeVjnhfifIoJfqVE/zJSQLk4oUPKSmIn&#10;YDWpC7CW1E/waSD5tlL82xnB3ZzwfkHU8Erc2FrC672Mj7vpkwAQ7GdObae+B/2iF4N0z0q8S+GC&#10;feGUW+XHZ63jfl1tXs1F7lURFinGNxwtlVxeRhZ/6JskL+MFRAofBz/mYLbJk6zFQez75sXxmulX&#10;Ze+HS98OFs6+rV6aqsMutFIR3UxUHxPZS1/spM63H3CnPonmv6wtn60sHgtmD3nTYBJah0M7GGgb&#10;LVXCp+KFc/s7tceeOuTOH/GWDgWLh6KF/ZXF/fWF3c3lrS3E0RGDL8IS6UjBmki4vTv4ZvZFYuGj&#10;sNwbZmHydhkaBgm6ciHesKT6J22joQNdfvUTGQOxDpF2Wq52xs/0tb3UVL2iX4DnmdPjle2zVeYn&#10;EeWQg95jLBwy505Ycyec2WPe3AF/YUewvClErYpxIjFRsEIG7aYI8a3X/MpXs/gTfrLYv88+f+nr&#10;GLRS9njw3XMk41ayF7YE8P1VzNEGfncNsyGEr/DnhZyPYtGycJU+jUAFJVdd0/K+AIvRe9pzz6T8&#10;rtZLXd2cQMea8meN3U8rP3iVLAbVzSYNZTvke2jGOxrmGBi8vKsSpWkW5x1WwGALVniEQyEcHH9o&#10;TVIIaINHWuVgj4TwE+HcoXD2QDi7J5zbFsxuiOYBm6IlwDf2F7XPw0iyZ/j/CQG8J4Zv8RZ3xZJx&#10;o4/Ei7vcj2u012LymJD4dl+Ep2Ln2SzG3hH0YYnt6pt9V9tb0zZb2bRK1azpvvZLDbO01NwRCnNn&#10;/3CHxZrfXp/fX5s8FH88Es2d8HGfOIxPLPEJm38oIPzkRaX85DRJOeYvQvwFiDsHceYg9vRn5tQp&#10;c/KYMXnIeH/A/LDDeAuuydM1cCnOrdDGhZQxIW9qmTbJPBETtzfKBj7Y+hepWmWrmVdqmbbAdOq1&#10;JelAWe6w7EjLnHyXnFbfwnfhVYvPKghe1cRnNVjPsiXXnBn7lBm75JkHiYiHWehHefgnJVSfGk5Q&#10;myiibz16dDN2bDP+1UbcKAAE24mS5OCvgJ7V6CFBeC87qIPm20x6Vk94Wkv3a0E/qpixezltm7Pk&#10;XIRyL0e4lS44Fsw75M/Z54HOd+Zprwzih3Sih3VjxgzCxrRcX2mYDaloDinLjajcGFP74bXmL95o&#10;/tN7nX+c1P35tNHvFyyuIewUMC7aRHdTgrsL81kM41kG0yub+SyX6V3K9qni+DVw/Vuk9pf8vJni&#10;3UL2baH4tVL9JeP+fi37DJAKYGkesHRU4K9DAoP2XAODto7kX0c9H/1XmgpMDqj/Wg5aan+l9Z/P&#10;NXAjO7yZ5FcFf1QE9hHsL+ZxKdm7mB6UeZRX9Lki/VNZiCjdmvhCgRoru1uqD3V5nna+2GoO2Wh+&#10;fNDvfDxudjihvPf62sG7i7sTP3z6eBua04GmbaE3j86GA6CROOhVJjT2EurM2CtLFaSls6PzmRGV&#10;zPAGelirhPAWWlgzJaSREtCE923GPm/DPWsm+zZRfGrJ3jXEZ1UEr0r80wopVN86ml89QCqA/6iH&#10;68H5ovu1nbctkuGT/RuoAfXUwFqyfyXZv5wSCCilBJdQQ0qpIcX00BJaYD49oJAWUErzr6L411P8&#10;msl+bWS/DlZoPyWoA+9XiwuoIIeVsRKqVjPrN/M6SZFNpBft1KgmTmLjalrzZkbrenKbOK4dvBD/&#10;RR8rpBvvXct80bSS3rrgE1uqqpstez9T7u5LFbkCLaVsddl4+RuJyjdzdBVS1e/EyF2OlfkxXeVa&#10;vtb9AtjdfPXbBRq3clWv56pfA0EB7GYR7E6h1q1Czdv5mjfy1W+CFsSgp1jrbrHOnVIdmXJtmVL1&#10;2+Vqd0tVbhcr3SxUuJ4vdzX3/uWXMpfApJQixRvfknPvcrbMlVyZ67ly1wvlbxcq3S5VlilWuVut&#10;qVirq9xmrN1tbTD0wHzE2XLM2WbYzarHzazV2bDhgU6DrW69jU6FiUYOTDZG4UbgvUtNPm6LlTlz&#10;jYXvm4sWhhsWXre97qsa6ioeH6icHm9aet+B/thDnB1kLr7iIiYE6HdC/OQqZXaTtbQrRB+s4g82&#10;iAdbFBEXyWMucagLAAFlmU+GszAL1OUZKmKejkEwcBg6Ccem09hsJoVGRWAJGCqPyt9+N0cKjSqU&#10;V3G4fttaRdVLTy9CTTFAXTFEU0FqeSO15CTAZF/80f5+5ScC+FsV+qf81/8w/5cLYIB0x7/lvN9A&#10;PRJsP9g7lXu+hhrRGnJBstefBj/NPeBx9oSE1RUBb+csqe7tNZu4C7aZEu/rILG/VxwARSA4F8CV&#10;IL6h/8LeK3vjBOJtbPGF5M1V1Brvw9kWHNrCnIgwezz8FpciZpFZVDyNjscLhW9WP0WOYm56Z156&#10;nCYfWnPXv/KuX/0dn4brT6puPa6441F816NAzv2l/KMMRbdURdcsGcfiO/YVt+zKrlsXXzbPvWiS&#10;+aNR2g8GCfdsM64ZRlyG+VyDPb2r/djY8UVyQff7ORqTsUYjMuAf5ljLcEjMFU+O1Pq5RMFu5JnJ&#10;Vtsp9z026n2kV20hX2Z8r8ZKpcZavdHZoNZep9pKo8JUqdJIodZQsd5YudFUtc1Wt1BHoc5Gv9bB&#10;PEFLqczlAaujGWIQD1iYHSF+nYfl0Re5jCUxD8XnIBnkGQETziBMcQmzq9SlXbAMFf6+uSLGTr/I&#10;Glb5zdi9XxN//yRl/6h+a85H6v1J/DV1GPy5lJ844L8mgMGSXwWwVDCD/koLFekYwH/eFp8L4NJz&#10;AQx6JFbYTLHYVK7I5H65pWK9rXqpEWj1C01hsVoKXdF+EJ9wxEbusOHgSeZsFQ+t4d825EQYy1fZ&#10;ajdZSgRwg7kGQFID2Uyt2kyt0kTlDym/JkolxoqFRgrFRgolRvcrjWVqze41mMlWGd+u1L9VYXiz&#10;3vR+g6Vsv4t2p6Nai5UimFtjdLfa5A7or7dUbHY2rHcxqnc2aXA1bnQ1a3Y3a31k1e5p1fnEru2x&#10;ZZObubQfLFNuo5NnqpphopRkKBetdTtE+bL3vd95XPu5y4W/d/z+70z/+WeWv/h/7H//Px5e/iep&#10;Dw5VuRKlej1NSybPQKncUqvO3rDewajaVq/MAlZkolZorFpsqg7iSmudGjv92gcGYAEAeOkyW61U&#10;7bvxatfTdWXyJQnWavmmiln6suk6d1K1bqVp387WvZdrIJtnKFdgqFxhqFtvalxnpl1mJFtscqHJ&#10;9XtCqRqEfwgh1SXJl7iLX/Dff8Fd/Iy79gV37wtWDqJqHb2V4ZdfYCVfXIuR24/ROYoy2IvWXk9U&#10;YqdcXqm5Cs2pQWT1z8irn+A/QJTrX43vT/iT/SVe/oMDlgpgSWno80mJAwZzL0oWAC3pyrkAvnAu&#10;gH88F8CXJJL4PymAv5B+PCX9cD6K8PfnAwn/qQX958MMS4YcBj3H+O8PsRePCXLHeMUTouwZ6e4X&#10;yejCYDvPDbFAARJoQjy9M4b+LtFgA2MsQhnzEcbcZUMOwoSLsGIu2uPfPfjYadlVZFSVbJAVZJju&#10;Z5vu+yjDPygnKCEvJOtlSH5mUIG+vJ2WrK36XRu12w8077pp3fPUuvdU884TU9VgY+UAPbln6rdd&#10;5K9Y3L9kKHfFQOWmhoG8vKWajKuB8nNbzUhPo5wwm9p0565id8K7BPpM7Com6RM7C1p5ecKOFSx5&#10;4l5ZUF9bUV8bsd/rbCxqfCIqQ/TbEOX3p/i/h6h/D1H+HiL/C0T6jeTw4m9BOFmJbSX9SQD/0f7e&#10;+US9d0aXA3yhy0M0WYh6DyLfhUi3IKL0/P7E8v47/KcF8BfkbQgL4/UoTcRffR2pNZfsvpDsvZji&#10;g88PwBV44QrdCSUPKeWerJpAYVPManscq9Zb1BmBqQmB1z7lv3aDKE8ghssZP3J+vtg2yO8714T/&#10;apf1P93yf+dW+J12jIN39TR2Z+Qj/vUcBUXf6hxHvF5k846ggq5Zk+fZN60jf2cade1R6Q3f9l8+&#10;qv8Ht6bvnjT9TM5d3y/rA2nrAILWVw++7J4RZvC2ei6asvZaql5aGmEqKuFKCmEaSpKB/3VVIrSU&#10;wzQlRJw74K95wAl/yABWjJVkAKtESTOAFe89VZFx0VPxMNbw11cO0pV/YaCYoKeQrnU/FSabbGdS&#10;rKsZf/Gyg65RQF3HNFlwjF77kvmGesc79zvbFzIPE29YBTpEFPfOswkr0DxlY3CO1P4ePoSkvmGI&#10;hsi8JgSxcgHZjCc3E4h/Tj0G3YCVDOUrpQGLq0NjapCo8vnFGjiyHoWpRaCqlxEAMAloJ1G6aYxh&#10;nuDN2sbU7v7c4fHC8afFk5MPW1vDfE4jFpU/+S5pqD+2twsQ19cd3tYc39/z8t1ENXyxlYjropEB&#10;nTRyPRFXS8AC6kn4diqti8bqobB6CZyeZfY9g6d31T0tbVOU5QPBc5SZeoq+aoKycqQhLMBd3WYh&#10;J11Y4C9Kt2UmGNJz7M9m6yRf+g7EZwcbh5s8SQbwBkFSHVeM/7JCPluhnq7RTiT2l3G4xTraZn45&#10;5J1t0aFduiSfUoySLEmeEHXlcOIfioK110MvHyRc2c9WXE9XX4vT2YjU+RSnsRGnQcy1X58shrax&#10;EO3Dbk3UWoL1drzRdoLuTpLOFiBFdyNVdy1VB7CbY7Sdob+ZrL0Wr7EWo7YerbYVq7EZD6NHaeJj&#10;dEmpVqu1gdBUFcR8A4mWIcEytMeUpCOvkQ/56G3mAh/7FvWm+UNLVkeUS4ePfqvjzQH7i3MPr2Gf&#10;yTEiTFeyA0aeuFTbOacZOCXAnBJUrNMUTcvVzdtMnIpg1rE3NHLuGbTqunbquLdrunbqPW7Wf1Sm&#10;5VSi7VKk41Ki7VauLRm7t1njcZumR4v2oyYdiQNuOPe+dZrOgFoNp2+l77f8ZwVwg7x9ibzV44ty&#10;D67Jmly5Y3bhVirMpt74cYveI0CVwcNSA9cKA7dWI883Zv7Tti+6zP3a7UI6bIP6nCI6bALbrHyH&#10;3SJ7nYJrjT0Cf1QoM3V/9qOM/y2VABkN+99eXR16U+MbmGBm3RcSH61sUGLqXmP7rMTySYGtZ4qt&#10;e+QDJ9ToqxA3x9nhTsREz7/87Ge7iPlYXTPHX1wttvX0uweL0H6Q9MDvqZ5HoHOMm2Woh0Oslf5T&#10;jZtaDspatlcvuV361Wx6mN+NX5aay08HmxWp/q/pp7L7NT6UgqdpNnKl8UESAYyhtS6TwRXbgsf3&#10;kBCdhIUOArqdgPtzWrBogNQBf9XAHUTcMJMwwMTXIWbLF2ZaiIQmArEGhWsj0d+INz6urC2uiNEr&#10;AqKIQeETiQwEkfAROd2PmuwE4Gf72OjXq7SZLR5iW4zb26Tu73G294X8TR6eT52n4qfIhHdU4jAR&#10;3Y2Ht6Pm21DzHbilHhK6h4IFtBORrSQJLSRkMxktpYWE/jqM7k/4awL422W+pZuKB4uBQLqkVACD&#10;5cEawGQvnTjCY7wWc9+s8idWeCCYP9weF3GaMMv578elJjiqoymivTFxuCf9zXDB7LtK5FwdbhlQ&#10;jV6oQMzW4+ENBARA2gMAQTMR1YBZbsbCwUuAl/5W7oLgJ0j7v11GCpgEndI/B4BVfSuAwfH5iqQe&#10;7x+pQczXIhfq0UtNOEQbWCcVL1G8bEofl9lOIxXNTcX0dwe1NIS3t0T3dAISBvuy3oxXLs23kvB9&#10;LHoviw7uh+DlBqjwUerCBG1hmrmMFmLYW+TNY9bxGWdzA7O5Aj9Yw37eoXzZpR+vEw9XiKfrFMno&#10;5iukIzHhUITfB6wQ9tcp+1v0nV22YJPBWKOT1tjLAvoEBTeAQ/RKzgu2i46T+sJBAqELg25GLIMz&#10;20rGtFGRjfjZZuS7cfwseYVydLIOQTvQ2crxHpvCwb9GzLTPz7UiEM0YTD1iqYOA7CYsduPnJBCW&#10;Jb8nIJPbKdQOGr2bRpMIYBzmLWp5CQ9nsPBrK4ztdfbKCoMloGCY+CkKZoyMGqJiBxjUBhyxEYPr&#10;Ri9O4OdR9AW2ALm6jl/fpjCEODh5aRK1MIVDzBNRCDKawiaDNWwLqYdg28SEgxXcyR7t05lQdMhD&#10;rNDmt1eH+LxKNC7l3Ye4wf7E/s6c4a6C8d7qxff1mAVwCgZ4/FHh6jhv5Q2D9ZGExzHwIjH1aJf1&#10;aY9ztMPZ2ODQ2JRZPGqSyXzNYo8xGWM02hiFOkYhT1BJE1TCOAnzloL/QMW9JaHfEFHvKegZJmGZ&#10;hds8Em7sMlmrFDQbN0nFjBLQAyRiL4Xax2QPglcUCUdE3C4aoXppMmusJ7ar/nFJzpPyAp/asvCO&#10;xtSxgfKl6XYqbpDPkCbUgsumnYyV/CyDiJbIYAKqiYCsRs4DQNBBwYF+cGWCq/QvCuAhCvE1hfwK&#10;jx9CovoRiH4Ush+DHsBKajIPEnD9RNwAuNhIuG48ug0Nb4IvNCzNvRweKBgbqXj7tmFmqn15uQeN&#10;HMThh/AS9TuIQQ9jJPnEr7CEMRx+HE8aIxBGCfhhEmGUIsk2Bq/YS8KBO14bDtmBRYLVSgQwHjuA&#10;Rg2iUCNozDgWB/4QrKcFuVSDWqglwNtZRPBmX15ZWcZSG/Prw0weB8pYZiq7tRiHvLZPnnuUuZbS&#10;tp1RcVqY8jk/bDXcA/fQDPfEmh3nJip1o5Y40Wsikfnp9c5RaerepaZBra7RtXaBDdYBXab+7ZbP&#10;i509wh6HGHnVyDxvveKeFlJZsryQsokK359J5r/N6muKjYl+HuAV7mAZoa8fo6YdfvGO+S++vwPT&#10;0ol/4YycDBcRY5nIpI7aOF+/GrNH7UrPC9QexXmYhUYbhsQZBMTreGXoPS01eV5j7Fmh41Kh6VCp&#10;YV+hZl+m7liu8ahC+0m1vl+dgV+HiV+zgWe5jkOBjk2BgW2ZhWu9nXebQ0SdRXiBrr//TVubH7Qe&#10;GzpWl5Yvkpa425QvRwxoC3cihu9xZ3Y50/u82RPx0tka4kSMPBGhjgQoiQDmU05F7EMO/QRLWm14&#10;s5o3LMzsXcsZ3MwaXE3t2Ujt3895tZokCXayR7fzxoTpPaSoOmRI+UxMBab71SoWDTHJEGEe+ti9&#10;VhPPTHZZTXPYTDHfTjHZTTPZzTTbSjcTJBlQIjQWgrTaH2k1e5rUuxg02MIGXQ3hwfaseBdevJUw&#10;QX81RXsrU3c3x2Anx3w9y0qc8kCYYMOJ0KKHqmNf6CzGmWLKvY8wLdAufF80s7+FWREvba5itkTo&#10;LdbCFzEOEmAO4K+WyyKWylz3Fz0/ES220TInFMU9tNYZzuF03uPzlNfewAN+pSYvV1GcoyZOgtGC&#10;lciByoxwLV68pKSzKM1emOYoynQVZrnR46wZ8TYrmS57hY/ALIyfMtLrPi1EZS3ZaDPDXJhoxU20&#10;ZSU7LIXDPobdxRUoQQtOENXlC8lOMG3Eeu+wshjBnkyZ744lzdafipcgHpI+3DgaFwC+yA88NCDF&#10;uYjTXLZzHuzmWG1kGK+kmaxl2PJT7LHxTjUeurVRHm97Spdx71+TFyS/32LTwcNwD4LY/2ZxoHHk&#10;dVErpqRFXNWxWVS7mpYliIrAvggDV6atjp2iud9Nj8wboU2KmRPBExsxb1acC149Ke7PHV9ugJM6&#10;KMyKJUIzZje2B2sSUyP3PMMioymoZ8G7ddEwdeDms9rfOxVd9axxKl3MX9otw276tY+pRxb94Fr6&#10;e6cKudD6x23vMuC4AjwuH4MuRFN8Wibcikef10znvGPXoUWVSCL4iGxnIBrw83/mgCUCuIWEbcAh&#10;a5DLgDo0AlAFXy6bRQTXjZqEl/9gHPhzrWf33NPciwYz3mNrCMwGcE8jLxYj3xYsTlTAF6rhuJdj&#10;S8E1bzWeF993yb1pkXzHKEFWP05JK0ZDI0pPM9YUFmekGqkjG6Rxx1ftjo/6fX9t5WA99XB9rWgD&#10;3Vgj/XgACPS0o3W1oiRpwdrRmmphoFMHFmlskGBimAh6/H2rxt+S4FguEsWZnyOjlpioeTpyikxc&#10;YuNmaADsDA0zK+FPYwBPJ3rNJj1cSLZcTNFfTNOcy9B7l2k3lOXblVv49EGIASxcVyddSSVFUztT&#10;3yBD/bZPgGpknX3pa//uN17t4661k251i4+all3rUA9rUO5VyIcVS+6l8x7F0x5FHz0KATOPipae&#10;lCGfV6F9alDe1XCviuWnkkrRoHPRs3ThcYkUEINOMBf+uEgKwrMY+aQE9bQU7VWGeVZO8q8FkAPq&#10;KIH1tOBGekgTI7SZGdaKeFwB96hcci8HID2r8d6N1MB2VlgPPbgTtPyowY3kiYPsqePc2aOXM0cZ&#10;H7ZjBqjPa9475A07F436tQxFDtWF92YHNNrqBNibBBRntbDwggPx1iaTuc+mnAkp+7T5TcIHAWqc&#10;vjxImu/FzrQvT7bMvq0d7ckd78190/fyfX/ex77cqb7c6Z6XU90588NF8PFyzLsa9NtqxOsKaUyc&#10;ajziTQGO+dMngplT0dznlYUvq4vQ6vI+a2qPKakRvUJ9wyOPM0ijFOIogfCayloUbLC3P51snUFT&#10;GL5PdMl9vadKJuEq5snG1vnWukl2MkFxOqnDwf0zqR97ogYjnHPc7ZPUdJ/fUHS0eBBSWTnKRK2f&#10;Co/2ObRdFnKbubTLhh9y4AecRSmHfPi+ALkrRO4I0Zti7IYYu7aCB+3OX3GH32YDf8tPPOi/j1QA&#10;g80A/EQAH6xgjtZw+6uYTf6yiD0nZM2ClsuBC3c4RBGn8fU754hUOZtAFftkHccibdMiQ61cR+38&#10;aJvqxuc946E9b/xq3j8rfB1UW+LdaKsRpyYXaGqVqWubLm8S6h9ftYjlQGefV2hoIfrNZ94StEs6&#10;FCNXeIitFcyhaOlEuHAgnN8XzW+LFjZE8+uiRcCGeHlThNgWSuzvPg91wEMdcQGI/6wA3ltHba3C&#10;wZp3ReAlZvf405usSTFlaoOP2xBz+fz1N9PEkKQmeeOw6zrhGg8KtW2rb6slGtpl1rYv8VaONrc3&#10;hDzsKm9+T7xwKFo4ESydCOAnfEkO3ycB9liIPRQifvKiUn5ymqTs8xY/8+AQdwniwL9wl864y6e8&#10;xROeRAxvsWa3ubOSDV5dXuPP85nvV3lzG7t05sn+G85qcscbA5+Xty3iZa3y5M3K7qnlammXGCrn&#10;uGlkpdqUdz5veh/UsBBUgQ6sQD2pwD6twT+rwz2rxnqVY7xKMF5F2GfFCPeX8Ic58Ie5cNc8uEsh&#10;3KkI4VC87FhMeFJD9KojP2+g+jTR/VqYAW2c4E5uSBcvtJsf1iN60b8aPbQZ/2on6fV+6tuDtHc7&#10;yWOiyF66fxPZuw5A8KqGuxXNPMhGPSoFIN1LllwK5h1zAcuuhbhHWcynYdSHrmg7s0Uz1RnDWx+0&#10;vhtX+Ychuf8+pvz3r5T/ZUTpN8OKl/vl7/TJKfbIwjrvmwzDngxp+4/rhb4zjZ+zy0S5lhKf1FOf&#10;t/CC+7nB/ZygPk5wDzuoixXYKUlQDmyjBUmQ2t+v9Z+Jvo2ssC56cPtXB/xVAGO8qnDeVd86YNp5&#10;KjBAan/BPU2KVAOzwztJfg1wj/IFl6Jll2KcZynNt5gdlLWbmnuQmbSb7sd7YYXzViIHyO9kGkJN&#10;IV8aStaK84VFkTuNAZ+HPM5GTff6Zda7vl/t/n5v+N6XCVPojefnocjjrvS9ltLjhhqoqeG0pGIl&#10;pZD1oogVXiuI7thIGt5OH+O8aOXHSKoviBO6RDE93Be99KAeiq/ExEv9rlTxkr1rSM+rAfinFbgn&#10;5VjPMhCASUZAIze0Tfiii+bX+A0SQ0zzrwMwAiXQA6ol+FfQ/MoBVN8yWkD5ORU0/xqJAPZvlDhg&#10;/1ZaUAclqIMU2EQIqMX7VxCCy8kh5dTwWmxgGyagHR/URA6tZYRXMcOqaEFVYNvYob00/x5yQA8n&#10;up+f2oV7kddl65JxX6ZQXSlX+X620r1sdZksDZlU1Tup6ncztWRT1O5Ey16KuXchXeVGHky2QFMm&#10;X/1ugca9l2o3czRu5GveydO6Xah1L1/7TgHsbi7sVrrC5TSlS5lKVzNUrmSrXM9SuwaWfKl2vcZA&#10;odZAoUZfvlpPrkpXtlLnfoW2DKBA5TogX/kaIE/pKiBX8UquwrUi1dsSlO8UqtwqVLpdoHyzQPFW&#10;vtKNfIWbeYrXQQx6ilXulqjfLVO/XwqTqTZXqbPWaLHX6XY27nMx73O27HG27HC2eqmrWmRj9CYt&#10;anfuNcRCc5dfI991o6cHZt62A6bHWz4M1U90V4y3l75pK33XUT432DA9UD81WD890jjzunXxYw9y&#10;YQiLGKMQp9m0BTEHsy4g7AgohyvsL1ti6GD789bm0draGofLJJOZdJZAIGKx+RgC8/00sbrx9UPP&#10;xDsy1jeuW2lqeOtrhynL+X4Vt1rygBAdCcHnRU4iz5OAv8kD/qO7/ZMA/jf68//PBPC3x0HK+XEA&#10;j4OaCgFgUunuM0ONKLAvcjee+ntkHHKYe1z0+gqfv/OpfAh1xy7homX6VcfSKw5lV+1LJDgUXXEo&#10;uehY9oNT5XX7QiXjF2FR5ScQxOLxeXz8/h5pQ7xwuotbZ8+ts+B7AurZluhoXbjGpa3xqaLdzbnN&#10;47x52q2ncb+xC7nrV3zh0cvLnmW/cy36/lHVjx7VFz2rrz6tvvm8+q5vlaxflaJftdLzJkWvFvkn&#10;LTKPG2+7191wrb7mXHnVuexH25ffWaZetky+bp3wo37wb9Q8bpkGm3llpFePD36kkli7szPY3qaO&#10;mf6+qYbyHHebF7C7oYqXckzkm91Nmh4adz616vdxrnMybnAzqXczrHfUq7eD1Vmp15gqVhvLVxrI&#10;dziAr2S6Tc4WL421ItTkusIDD2YmIRZZjJ5ZpyO2OPgNDmaVAz5JMSIOhsdcXuXh+LQlIRUupi3v&#10;svGfV+m02YnmuKBM4z85WgAIwGSR/v0C3XuAQj0ZAJgESMWwRNP+MSdYam3LztN/wV8Bvjrgrxr4&#10;rwlg0J+jeTNb4wZYp1QkS9dcYS7xu3/elpoolJhJqhZLe0rNlcpMJQK40FgGUG2pXGasVGej99JA&#10;NV5HaSwjChJTwAPMDhexxUOcrRM+i9CY0YYYC5VSa806c9U6U5VaMwlVYF/+qLrBasH6z72yQqGJ&#10;fKGxXJGhTIXp/WpTmXpzhToLuRoT2XLD22V6t8sMboG4wuhOqe6tIp1rJTo3QX+tqVydlYpkDeYq&#10;pRbqZZZqlTZaNQ+06x0NGp0NEpSvxitdSlG/WWii2OBk2OFh3uFh2exu1uPt2PnMoeWxTa2LaYmN&#10;TpahUoLGnWjl6xHyl4Pv/eBz/dePf/wn19/+ndOv/sbhF/8N4Prr//n49//kd/W3L+5fSVaXydZT&#10;zjVUyzNSL7HQKbXULbPSK7fWBy2IQU+xuXaDo0mZuWaW1v009TtZ2rL5RooSW2yiXG6pVWSqkmeo&#10;AAAB2OASK40SM41KU+1KY01w1y03vVVs9ut+3x+FHdoQ0RZCyULYi5L0UOKvIfwPEP7KF8ydz9i7&#10;EFv1E1xmtesqL++SKP7OTozGUYz+fozOVqIKI/4yr/gi9FYJwqlByFtn8B8h0g2JPP636lfKH9Tv&#10;V74mAQMkDvjGuQO+LlnsfDhh0H4hXDrDXTrF/igpSY278IUg8cdf8N9DuP8oYGFJBjBJkgQsbT8R&#10;f5SkAhN+kKQCky6ckS6fkSU5waD/GPfjEfb/S95/AMWxZfm+cL/7Zu69M/f2TE93n+4+RkfeIgnv&#10;vfdeIIwwQhjhjXASwnvhvffeCiOQAQnhoaC891UUhSm8NwLy7aTO0Zw53f2+mRfx4osvvohfrFi5&#10;c1fmzsydmVX8WWtdPiKIwBCvg8Yz0kWIDOeRhojX4JBZshjEUIS46hBHHWKqwPCUTlkix8ybR3SR&#10;Q4bEIUNxj6a9STBeQT9gjz+kfHLCvXVHv/FHvXmOeROHfpM825M1UJveUZhSFv88xd879JGTu6GF&#10;rbK+ubSmtYKes5aZ/wP7aLen2WHPqlOiXhe/+lAXi/0YShrxZEz6cJF+y3i/XeYzSPAC2o7YIdvt&#10;UR/sU00PKPr7ZPUDiuopQx1i6Rzi1DcmZJaGbm5O3IBIdyAmGPZ3R8h/hsi/P+fPEPnCGThq0u0v&#10;JNEvZBGIegWiXoDOkz+f0m58od0+pt07oot++UkAloDoYhDtHkS5DUvFpOt/7/r+Ha4dY658wV4/&#10;wd04xd8EAAcsHmOu7c9eAhYigs2KAHtGuAWAiPdPZu9AKGVuq8xA9O1PkdqzKW7T8V4T0Z6ErIC/&#10;JQC/5Dc8Fbx+RqoJG8p+RH9ts4GwOaE4brMimdxPD58nXnbL/8ar7luf4kuPU9Vdslrfc3BzJy/S&#10;qwPiii2exri8yJ+cg5qmlu+Zh1zUCbxvl3rXMec78+RvrbPueDXd8+u85pwv9iisamCSt3XM462s&#10;zQm2Oeu1mU3il7W1lPy1tWNVNZIlZCIlJIPVFML1lYI0ZbzV5P1V5J/9QgM+jwM+l4GVZV4qy7xQ&#10;k3+pqRypqRyhKh8C3oBK9x/ryngZKAZpywarS4dpyEWrycUrSsVqq6bKSb9QUniuoREuK+2qouKa&#10;ntbGFUDEbSiwaED64Yu7xj7G3ok1H/HMQ4i4cTK7uD29sP6ZPd9NoNTNIGuQmBYqvZe/UEck/JJ6&#10;AoAEqMbganGEBiK5iUwFAKcOj6/BYsEq4DeSKMCCPqWIWUD5LKoGiwf9hdThicJuDUTiu6WlwTXB&#10;5611wIeVpQ4WvQqDLJwcS+jrednRGlRX7VNR6l9dEd7SmNjfmzE0WE0mVBBx5QRsJQnfQKE2U5lt&#10;FFY7gVM/SpHQf3pf6Yme0UsZCV9FsSBNSTjPipxiFPgC5qhiNZWRysvy5caaMqP1uXkuEKUPWsad&#10;7C7v7KzsrM4dC2hw8uRFBLSIg5ap0DL9dJVxtMY83GAdbMIcb7MPV0nQBhlax0PLKEiAhAhvuLWx&#10;3Eh7QZDaRvC1g5hrO6mSq4kKgpfq6y/UjyOVV6J+FoA38BBteLv8+VqU+cZLOAH+epTKarSKIFZV&#10;EK+2nKC2lKi+9kpnPVV7I0V7O0l7O1FjN159N1YNcJxhsBijQgiWw0Voc/Lc9t6kQ9geaH4ampuF&#10;BES4JvEuF/rCBxwvYdbQfW/jXJqd5aoMf2jV/2Ov3u/6dH/fofltmfLlWMnbz+VUXmpaJ5s+zbH0&#10;KTB+UqJnW673MFPN7KWIUqqYTpWaTa2iTbWsVbWibZGsZYnaowJ1+zy1R3kqDkUqjhUqzg1Krk3K&#10;T+rVnb+G/woF4AplWwDw/yYlCnalivZlSo/KlR0AwAGLoBE4gEpVuAZwrqRl6h2DTFG4BnCJuMUr&#10;CUPbS6Imt8V174qb3JNKNnGotfVts/ID1Nn4lj94WmrqWm3wpEfHvV/Pu93Qp8XEv1HPq982vMXA&#10;q07LZdAholHftc/mWaOJe7meU4mBU6WlR4KycdB9ZUxOebiqjtUPV6scvM3/57dW/+PCKyWL4Lsa&#10;EUrGMSZ2SS7ujKFhaF0ALXPB16SmtBje4Fv3O1KO39+NVjLW/IdvvCR1vFWs5L6RdNbzcjB9Zqnv&#10;52ob4Wzi7qpj8dzUrOSJLaUsNVT6aoWV0htnJdd/+k2u5G8WMqyWawIrffQLogJmZpAfMMwGBK2d&#10;wm38TwvAXzXgc7DtZFQ7DVOGGMkdHarGYetI5CocqYnCLJ/F1CBm25CzH4iYWQ55bn3uANqEBbnj&#10;xcNN5uo8lkefmiOPcqljHPokmzHN5KApHCyagRsmoN4gp7tQqD4y9T2X28dmdjLJcH3ic+G2jQbT&#10;SsXCRWF/pp4yIwT4TSRYOv1r/qsC8GsWpYMB5xYWiqlCkbWdTuydY3SxqcJgR2G9XmHJ3jc8Zt88&#10;6+0C5/3SHLBgzGCPBROfEz/0RPa1B7fXBTRXhXTUx77vypr8VIKdqiQha6iYBiYBABywWEGEJWFY&#10;f/1ZbBYiFHS/+r8CrAL2a2dhH+GYgQX8SgBuBkcEjpqCEwp1Qq0O0MkGzy58DW62dGa8eHq0BDFW&#10;gZqqxs6UIxFNFGIniwVoo9ObqJRyFDJr+HNER3t4e2tYS/PzjraE/r7cibFaMBnYtLfLrP4Fylse&#10;4QMX/ZmLmuVjyAICZ5XAXUTyeHCxvIMt+vE2c2+Nsr9CPV5jQIAVyski4WgevT+POuCjDxfxBwLy&#10;wSZzbZW2uMLkrvFIi9wxGrkfj+4hYpuJqCYqnMi3i0rsJhLbcNgGNLIKNVWFm2mgIlsYyE7q1BB9&#10;FsfDz82TF7n4zSXi9hptaZNHW+fPrq4MLy93sVg16Nny6ZGq6Y9VUx9qEIMN6PFWMgYcYM88v509&#10;95o794bFfEchfsKjEEQkk00QLDE2VtgrK+y5JQaeSxihot+SUL0UbBeTUgP/sxG2FQcX08WwJrmL&#10;M4I1zPoWiT2PwjNmZklINBVLZZHnePR1Aft4cx7aW4DW2QcLuE0uYnUeyV/GYbjo9+SZt/Ps3uXl&#10;nrWtrtW1tjk2mFQlw++y3rY/b6l40VEf19+TOTxSiSZ00bkj8wu4pQUUBcObJ+1tMo+2Ofs787AA&#10;PEcbJ2E+sehv2aw+JrOPzoBh0N/S6e8YtLc00nsq6QOVMEAjfiDjBij4ESYFySWtbrA212iCNQZz&#10;iYbkUkYY1AEm6z2X10lntTMAjNdMeg+b0s8lv+eRB/jULja5bHYiprvNszTfJS/Dp6Iosqvl1cf+&#10;cvRUNX62iYZvY5HbOJRmJrGeigXzuYGCrcQihDWAW8Bdcz4zwSyFk0XTiK+p/w58QSmwNAsH6Z6L&#10;vq/x2HY8phk9W4+cbsLMtuDR7SQc+JRQPAZOO5XQTSM1Y2fKRoay3/Zk9vXkD/SfK8GTr7EYMFv6&#10;yCRw4O8o5DcE7Gs0qm0G0UckCJNLgx19FYCFTwN4YGQc2EUrHt2GQ4O9C/NRg4900UjguJo5ZHC3&#10;gm7g6USg8wZbP9Q9z2lwT+x3Txt8/Krb5EWjqtc707BJh+C5MP+dRL/l4Ce4RyZoJ3NaiO16yRNu&#10;8WNWSfhYbESRccArFd8y45Dah+FlD4KrzQO79Ly7DdxqrewTHPwfPqlQdW+5bR0TV14yT0qD6GEQ&#10;KmJ3PHqoKyQz7ambtb2TWaCLbeaTx3m6Rp5Ssip2FrrFyfYf6w1oHx/OTQQNNSfFRTRZuTYp+mRo&#10;eyU4P3gZYhL53CgsUj8gxcivyMK/wtSzRNuhWM2mWNWqRNm6SPkheJ8Wqz8p1fKs0vasVHau03hc&#10;redYrGudpmGcomKYqW6Vr/W4yTy8zuxlvn5wpJbHS/uAwozcnqE+BHmUTviwQvt0sICAtvDQDhHa&#10;QB0sTG2yhw8XkV+WsUeL+H0eQSgAb9JJK6Mz7Lzu5ZRewOqr3tXkbkF850pix1YaHAq8GNc6H9ey&#10;mNzBT+rkp3Xvlo+cviNsYskHC+wjCnrlQxuvKoWW6M5+aXmY6biVYLSdoLuTrL+dYrCZarKUoM+K&#10;0ECG6BaYiZc56lc90i8zU255qDEbZLOQ8Hgl4eFCpOZyjMpKvBKcmTnVcD3twcYrx61XDjspFqsJ&#10;xpxEM1Sc2Uye68p48cn8Jz797eYaaoE/ubGC210l7swjT8HXsHnMAerDbH7EZIb99ogjRDM/okif&#10;MOT3sLoQ2Q0iv4SmwpebLGei7iKeXZ1LUDrItDrMsF2JMRBE6y5E6sy90Ga90ONGmyyn2m5ku8zF&#10;PmBGGvPjLXayHDZTrGiBChi3ewRP8ZU4Q7C4mmgnSHbkJdlPB6t8DhUhF8lAGBsIb7KLNtgjPoLW&#10;M6GD7g1Uw5uSl23lkbixpm3q6B7mE+91zVCkb6+b6UzQg+UUh610G3BmluO152O0lxJNlpKsmEn2&#10;He461f7m3UUvx0db32EH24iTzXS4iH4vgf52FNvX+P5NRvVwXAExoYATl8t/Gb/8PIQREVLh8tRO&#10;31bG3O/mk5SbIXUy6R99B1af9fOs07u8it7kDWMrkUTw6i+axuV+nntWO2uT0m6X3f6iZybhM82x&#10;dFDEM/e6S/F31rlXHUvNXw2lja9VU3dfvhsxSq284VL9Z+uy624FJjltoQOfE6YnUmemM2bxEX1I&#10;y9QO7fA6r8rxohleDYVdipsuQQ9VEyZr8ICpcxAw56kshHksqrHIstmpwsnRoinw/kKAnwCNGEZM&#10;y0eD0LybluG3rKK1Qio8Kz/GD6KzZ9D5mKkC9HA+8lPhzGgxYqZwBJ3+Dq8XXi35OPe6ccwt3Ugx&#10;7ZdSKs8VFcPArxsDlZeGii/0ZUM0JQPVJPyVJfyUpXyVpf3UlUI11Z7rakUa6sUCgKOuEqYkH6Sh&#10;Gq4oFyiUgYVrgX0WWN33noDAcJAozuQEBTXNhMN8h8mEKRZulAbAjtIwYzDIcZiZCdpv3sc+/RDn&#10;NBRvOpKoMZYkP5KqNJBq1PXKrTM3K8Qjxlj/papmvIJ6spL2KyWdBFXZIPt73mn6ya89mj76dA4+&#10;afj4qGrCoRrlVId1rsY5V2KdymadYA14wjl3xDln2Cl7+lzW/SoAA+er+gsAzq9APSk513SLhAAf&#10;tKBdS78uAh/jVobzqMA/rQSQfWrxT8tB++Sj7HE7QOaUQx7CKW/UJnPMNmPyUS7SpZDgWUXxhVOw&#10;krwqWb41BM+Kae/qsbCOwfh39VHdL5+W2FvF3rlr4RuUhUByjg6hLztb0M4ytMeHFnAnPPTh3MwB&#10;b2Z/fnYfrgU7LeCM8xlDbNJ7Fr6PjuqkTjdTxuoonyspnyrIH8tH2tKGO9JHOjM+t6d9bEkZaEoC&#10;AGeyN3e6Lx/1oYQ4XM2cbuZju1YpbzcZA9AeCWaf9FPu6CPql2PG/jGXs0xZ3F6doXFL2z4GJTea&#10;uWcpWMRpWqRpq8XpigXbS4XEmGSUO5cDspzKEtxrjbRiVHRj7muEqFq9zCnrFyztQ9u7S+ipfS78&#10;D7NbnFnwveeLgLS/iIMjWfm4czDnoHYXZrcX/rbu+5Ut3tTf5Fc66P89u/OIPR7yYO4nvuaCBk/A&#10;vWXsLvhFx0PMM0cXORNbAszeBnF1k/uRSI2pf6PmGXnNzFP04QvlRykq+rHy9wOc5OMK7erf+fR/&#10;cGse9W7ARb0eD6sqdEwzV49T0kyT040T0w6+ruKg8tC7pPXN4Skk4LD25ujHbMI+HbHDnNhbROxs&#10;zG6tIfaWpsDbZXdhentxZnMRsbqIWFmcBawtItcX0Jvnsb9C9feYA2bCf1kA3t3Abq7Nri6NL/OG&#10;BJyPgFXW8DJrSjBHPD05JtMXn0WVimv5iRvESFvm3NRMuKf83MGzpKkHw1vZ39lf48+jl7jjX9Zw&#10;5+cNfcjFHvFQh/PTB4ujB8sf9pcH95cn95eQf82vLpOQ7blpcAjgQL5wMcc8WEIGb1AwMfYFhD0B&#10;YX+dvLWCX5if4fMQq6u4rS3y4s5iD3HJNf/dXfvE65YJonY5IqYZt7WSZbTSlBUTTOVjA3VTq52q&#10;xgNa8P51JNcC4uNcjDO4YcsA4D5FuRdhPIsxnoVYrwKcZz7+aT7BvQD/pAD/uIDgVIh/VIh7VDxt&#10;kz1jn4d0gOv1IuxyAcBBORYKG7GPS8geVUzfhrmg1oXQzqXnnbuJ7/aS3x2mDn7J+HT06uNW/JuF&#10;sFam/3nUqQ+cdhj7JH/WIXvGIRPllEtyTWI9cac7mJBsNMgPFRiPZDlOsixHcbqd2LTu1Smdu2Na&#10;8iPq2p9UHwyoOL9Xetqv5N8i690k698oE9AkG9QqH9apHNmjHv9GI/mDXsagYcawWfaEVd4sGLlL&#10;KcmjHDxPaL4/5XymBzQyApsAzKBmwC8lYdJP+Z9rwVMI51GG9ywl+VQIEz4LdV/A1wLAQt1XCCOw&#10;gRP2mh7URvKqx7pW4J4Ukz2K5vwLl0Kzd2IytiIj1557LTyzYXvrcH3U9mJNoMLwvazyuYRyTkLy&#10;RlE81BEB9XlBvZbHPTpH3dpfek3Pel1Ou8OOWtO2q4qWC2qX0hvIfllkz2yiWwHZvZzh08QNbJ8P&#10;7uSFtc2F1c1H1C1HN6zGNa/Gvl6O7F4I7eYFdbH9mziB9dyghrlnjQDgwIV+A+qAz/KvpXiW412L&#10;sC4FuCeFRPcSsAguyr9zLhsD6F6VbL9atm8Ny7uW6VXD8qxmPq1ieFRS3SuYvlUMv3PgWGFArRCi&#10;VyXVDxbIac9qyQEVJP9SmIAqyrPX5KBOSlA9OaCMElBA8cunehdTvap4wf0kzw6Kf/diwgAjpuGN&#10;Q0CWqkqCzN0cFZk0ObEEqdtJcndfqYina0inaUqnqkvGyos8F73y4v7lRNk72SqSOcoSOQriwKYr&#10;3E1TEslQEc1UvZ+lJp6lBhyxDJV7oCVd+W668v1XindSFURS5G8ly91OlruZqXwnS0UkW/Vurvr9&#10;Ai3xIh3JYl2pEj3pQm0JAGgRkq8pBijQEMtRuZunDLj/K5ujeDdT7maa9I0UictJYpeTxS+lSFxN&#10;lrqSJHclXeUW2EKxtmSZpnSFplyNvmqdqXaXi02JpX6BrWl/Uvj85x6IT4BW6XtLxJ0V0qaAsMpF&#10;zhFHqIi3hOEu/KcOwlAn+kPLVF/9UGd5f0thT1NeV2t+b2dxb3d5f3flQF/D8LuWob6Wj68bh7pa&#10;pt/2YoY/UacRHCxhnsLgM7iri2vrazs0Knvw00xEZKGhib+oqJW8nIu2RqCKrLeCuJe67DN1aUCI&#10;umSgumSAuqSfupSPpoyPukyAGhwQLBSAf6UB/yx8/rv6KyyC+/9XAvAvD/Y/nBBFCW/wjVBNNkDm&#10;nru2UoiGfBBwAp8kH3IYu+zZ9UUuf/2gdYQl+iDqinHcHXtY/b31E7k3rAuvPSy+bFMiYpWlY/Gi&#10;pOj12Qm0uDDP4+J2d2kri4jtdfwKH702T9xaZO0u87YWOOvz9O0lxs7uOlaw9Za5qROQcsXUT8Ll&#10;1aUHCTecCv9smXXBoeIHh6rvnaovPK790aXmomvVFdfKG64VIk/K77lW3HWtEnGvFfFouO3ZdNu7&#10;GXDTo/6yU+lV5yJxryqFgCpx17zLFpHf6gRc0PW3fVn7gXyA4X4pr3lTV9Y48/bdWF1lbZift8Jd&#10;+6t/dBf53lvs0isj1QqnB0l6igXWWuX2uo0uxp3uZl1PTFsf6dRZKFcYyVaYKNda6xRb6MRrK2Q+&#10;NENXlkB4zCkFt01GbbPwe1zSNoewysKusLHrfNKWgMZnIOfps2tc/AaXAFZ9WWQs46dGq/KSdGWE&#10;sq4wqLfUWL7wvACwUPoVqr9C6Vco8Qodob4LLPBBnyyN+187/FIDFnb4mwIw6C8UgEEH4X7BWrAK&#10;OCUmsLT8KwtvzfA8qtj4XKg2grdWYABHAGfq3CsyAmvlKi20XunIx+kpTZa8gpao+1wU+DKzPjd7&#10;LMCDL7QLM/0Jdlo5JoolYAAGssAC4A2CgRnBm4VlZmFmaUNpwLkGLJ6vJ56nfb9IX6LSTL7KXKHE&#10;UKpQT7zYQBI4wAIfANaCxTJjmXKz86GawNmYwaaEFs7SbCofJXkp5N6fn9//PlH5Jpyu2VQe2Fx9&#10;mVILzQor3Tp74yYn81aXBy2PLZudLYR+/SOTEnPNDG3ZOIW7LySuhdy7GChy0ePqX5wu/JvNH//X&#10;g9//d7s//fbJ5W98b18KFL0apSAepSQWryqTpCWXrqeabaJRYK5XbKFXoKeSpy2foy6XoSoJyNSQ&#10;ytWRL9BXLDRWydKRTVUTf6Uulq0rU2CiBGvAhgolRkp5cEy2eIXFrSrb7ycS7u8P6EJoVQh9AyJ8&#10;C5H+AJH/CJG+h7MEY2+fYO9AnPvHlPt7n+4tl99ajL+3HiG3G6G191J7I0aRE3WTk3lpr+s+hJCG&#10;UPcg1HWIcOPvCsDnuu8Z8SocyAvru9d/FoDvwMCxtrdhARjWgG8KOSNePxeAz2sS48EHr0Ok6xDu&#10;IoS78J/kFH/xGH/piHD1C+n6CfkGADjHxGugZRf94z720iH+inDVKeXmGfUW4Jh8LhVTfjwhfXtG&#10;/BYifA9rybhrRxMX90cu7Y9cPpy8djh99RBx4QT3I0S/Bs3fgOYuQ6zLEPMaxLwDMcS+UKT2iXIQ&#10;2+iAYrSC1OeO6zKG9Ikf9FFvtBGdhp/rLIeqHYZrXaaa/Qm9MZxPOcsTlavTdayBgsWx8h1s/Rda&#10;0xd67T65aBufvUGIPFvwOVm0O+BYrJF1FmbluROi3LE7vPGbe0SJE6okRBM/JtzcmflhY+qb3Zk/&#10;H2F+PERd+QIuJfYGhLkCIX+EUOfjJ52HTZN+hPVsytUT6vUj2s1D+q0j+nWIdgGifQ/sGf3yF/q1&#10;Y7hR5Ih+7xgcCF3slHEPoovAV4oMruAliHjx7Dyu9z/Nf1EAJt2FMGIQSpXVKP0+8ubnaH1Mmhcy&#10;KWAq1huf6Y/PekrIdT5PAe3xUwrohvCFlqeLHb7E6tD+JCtW96P1KYdD8pMFXERnb4Waa9RvrTP+&#10;5N/2nX/hReco/4zX66cQdQ1yDs++re1wQ9ul7BOLcAyZvai9bPxCxD7tyoPkC2aJFy1Sf7RI+8Es&#10;9YL5q1tW0VVDs/MHe6ubGzwm82R5Y7ZvMvBRhImKr4x4oIxCgoRCmqhMgox8lI56hIGSr7q4o7q8&#10;j8qvNWA4DlhZ5qWS9HMV2RfqihHaqpE6ai81VcI15IJVRbz0JZ8ZyT/XlglTkw5TVXippBgpK/dc&#10;SjpUAryg1V8YG8QqSXveu2plbfAi+1U/dQ5Cc6HwtDYz1+j6D1jaLjSzuD0j2PjEmXvPZHaRSc04&#10;TAMO3UzCt9DITVRSHREnpB5AIDQC8KQmPKkRRwS2mUBuJlKAU48l1KDRFUhkM4XWSKIA20pjNBDJ&#10;FUjQiK7FEVqodNBejcGVzSCLJqcLxifzxybyx8ZyR0ZKZ6YayYTeee6njdWxve2Jg10hA6vLzVRS&#10;3thwbM/rkMY6v6pyr/KSZ61NQa1Nwe0tL3peJ73/kPV5rGgMUTaKLn2P0rJ/Ia3ppaYVrKIQoiUf&#10;oSYWpq0YJ6eaqK4RbqtsPZKWwkrzZseY8VIfbDc/h+ZHoRXSzsbC2oZga23uSECG+BMQbxRawsMC&#10;sIBxuso4Xoel38Mt9uEW62iLcbBChNYBoAMSWkIcIztpxaG8l7arQarbIdcPoi5vJ90XxMusRKpt&#10;RWodvVQSRP6cAnodB1E/75SGr0WabkWqbUfKrUfKr0QpLkUrLsap8BNU55PU5hJUFhLVVpM1N1K0&#10;d1K09hI19+LU92NV1sJE1yKkVmKUeLFatETTuRI/aKIWDileRkNbdGiDfrJI+LKMh9Yp+/OodXTv&#10;/ofixWJ/fqrNSrwJL1iJ5CrWrXsh4sL/Yffbf7T84w8PLko6iGj5SBm/UDRLVjbJVDPJ1rGKldLK&#10;kjWu1XpUq2JXp2BTq2ibL2VWqvaoUM0hT8UhV/lRoaJjheLjesUnTcpPalUdv4q7wvBfoQb8tfFX&#10;CKXfChXHSlUnodwrlIH/pgBcqmibJ2EeJ6lvelFE4+Zd2Zu3ZC5ddZPVeK5gWGDgVG7uXunoX/04&#10;qNrBv8biaZPW41YV5y5D33ZDv3Y9n7fmoZ363q3aHh8sQlq0XME4Jz0TarScWq182h761T3wbLDx&#10;anEJSjWwanD3b3MN9rogav0P31eaukn85jcBYuoBSvoy//pHZEfXSGMd4X0PtM47pmJonW2x2qap&#10;WtaV9j5Wf7oZq2cfpGFz6x8umcvaSV83ELmsY6rlbqnpYK2gF21t1xzqSyxNR6SEY1MDuRlP6/T/&#10;/Nnl+mKmBbfU/U2MfVGk31cBuEMoAFNmWogTfy8F9C9E31+CbcYj2qjo8umR7OGPVVhMA4VeQ6A0&#10;khmNJFoThtCGRPXMTr9FjI2gx0kstGCdfXaydnq8fHa4dHa0ADg+mN/d4a5ssCgcLJKGGcBMN48P&#10;lw5+LPz0uWhsumwGXU8iNpAJzTRyO5vWyWW0scgNZFQVdqqRgmykzMJQEY3UqWaKEEQzGVZP/5q/&#10;JwD/qttX4OTGP4upQoQ6a+0vInRBC+jWTicCwPbBqkYiWhgc/HaB0zfP6p5jtLLJ1RR0AXIsdfhd&#10;3Ifu6LedgJh3rxM/vkkb/ZA/O1qKm/4qBoPOTefbBBuB0+QyyWDLYC9CzUwIWPzlqL4O7JcdQCP4&#10;iHAtGOovBeBfir6ArxHArWBHNIJQG4YDN8+TRYNP1SBnWwn4NjKllURup9G6OJxuLq+NyaonU0qR&#10;qLRPQ1E9XeHtrRGvO+L6e5I+vsueHilAj1YRp9royDds1CALOcycnKCOounjBOooizOzvkbd32Lt&#10;rNN315hfNtjnAjAZWiZCi1gYAR5aJUIb1OM12vYKdW2FtbQ+z1yaQ9Con3DYfgKumYhqpKA7yHi4&#10;yiyYtHgceEGAKwKrj3R0OxvTy0KOcbCUZeqSgLm6QNlaJq0uEigc/BgF/YFGHeDx3i0s9HJZrxnE&#10;11RkG2GiET1chxytmh2vRKEqMNhmFqeTw+1jsz7QyJ+JGCQFw5kjr62wN1c5a+ucpRUOmUceo2L6&#10;iIhuEgpspIaIr8FjWnGTH8ijGNY4d2l6bR29uUlYEhDmFojsOTKHR1teYG8us/cFrBMBC1o7P2QB&#10;EXzJ31jEMLmIEfxwy/QgOIQaKqVhjt++vNqztNQ7x+ihYTuIiLKZoczR99H93aHt7eFtr5N73pUN&#10;DneMDk8gJ2g01OYydX+Dubs1t7YxR5+jjZGxgwxqH5PxhvETfUxmP4v1js16y2L20yjvaFTQYYBO&#10;eU/Bf2JSUHPUFQFld5W6vcHir7Dxc/QxGnmASu+js7pprDYKvYVEbQZXn4R+TUX3M7Bv2YTPK/Pv&#10;FrmddFIlcjLtw5uw5lqP4lyH7FSfquJnzdUxfR0Z44NgStfScU0ccusctYEGF8Cuws000fDtTDKY&#10;ZmB6v2ZR2qkEQCfl33l9TisB04JHA9qIWHCVW8m4Rjw8gWtQ8AQG9xeYn2AjQsCMbafD5ZxbyZgm&#10;ArIGNVkyMVTw+X3OYF/p6MeqqZFG9HQHCdNLI76hk3qohF4y/q8FYHCnwNIRfraOhG6kwv8VAVrA&#10;jsCuuynEXjwO9O9hUDq5tDYerRkcFBXfi8UOT2He1PZUhWTUuMR+8sujRTcznjegPAvemkW8NXo6&#10;YGr0yVTpvabsBy0FopvtXlboWpH7Qqk7q+j5QMizXB2vLPVndWYvK83Cyqxe1Jg+69P2HNB53GFm&#10;k2Pn6/a40titw9CrJK+2ahkVDeHdIbQ/hI0gjYW3NTzzsDB11nWz1498ZJHw0Mr3sYNjcUog+WMC&#10;d8B6YdCI3GndlOjsahktpRx12ypI42nkk0dJodYp4RaxkWbPXz0IL7EJL7fwLdZxKNWwK1V/WKpy&#10;rgEr2RerOpVouFVqeNQoOjdrPmkwcinVe5imapigqJOhYl6s6Vym5lmrH1ZjGpljGZ7oEp6Xktn7&#10;uZ/Ex6CnOmnTHXPY3hXa4A5v5HBp8otg9mQFuTc/dSLAnQhIB/PEIz7teIG9iEMzegYZ6a+Xk96s&#10;pPSvpbxZTe5dSXi9mtS5ntq9m/V2ObmTn9jGT+2cS+nkpr7erx6HRpnQggDaWz1h4Vc+tPDK4kiR&#10;9uQA3ZVIg8Nk04NkvZ1k3Z1Uw+10k400M0GyCTPxYf8z69HUkPGEoA5XyzYbHUSANT/eWRBvvZ5o&#10;uJagsZqgLIhXESToCJLNVlIfbbx6tPvKevuV5XKmLT7ZajrHZWmkAFoe2VwY2VhF8ubHVwXY/XXy&#10;Lh91soCFFrAn+GFUXvx4kv3agB1Es4DoShBT5RBvCrFCIXIqhHy11eGKipOdfnaLG6e2l/5oN8Xu&#10;KM16J8l48aUWO1SVHqrBfK7LjTbhJ1oeFnpsZDxaS324mfZwO9ViOUqHG6zIDJDjPddejjEXxNmv&#10;pLrMpzpMhiiPvhDh1CpCZBuIbHxEND5muEIrOdDuALSA3MCPT76vwk22sRF9gul3/DeNn2ODOpyN&#10;hr2MePG2aykPNlKMl2I0+VGaywlGqynWvBT7ifAHjd6Grcken96Wvke+6SAMN9PQ4OvuAIM3gmGO&#10;9E68z20aeJkzFZJKDE5mBEashgbPvQxreOrrbOYga+V/9Uny1dBamcxPrm/43p10q7TXQdUfSqfI&#10;FbNwEZb8aWzOEM8pc1DZN8c6vTkXwW3gHgV3Y6SflV91LvzRtuCqfbHmi54X3ZRywlrqGOJJRfdt&#10;t/q/WFd9Z5uuEFns3taVODuRR8QXkBhp48yHWW9kPAuNY1vi+jBVRHYNFVWGG6omjv9NAbgcOQne&#10;Wc1UInipVaKnSxBjZbMT4LlRj0HnD009q+gzfl4u75arFlDpnD/w8g36xZuhhM+fcpDDJfixMsxE&#10;6ex0yRSmaIL2IKlNwatUxCpZwjJF3ixJRuOllEygvGSglkywtnSwngyMrmyItkKotkKwpmKwulKo&#10;MO2znnaUgW6MrlakqlKIvIy/0NHRfKmiGAzWamtEqCmHensWv+5Fjc/QZ2ZZkxMUzAwbM8VEDpPx&#10;k8y/KwB3J/r0Jj55l2w6kKoxlCY7lC7/LkPvdebj9sK05Kg864fJSlrxSvoZcropEhqR2lqR1vd9&#10;wuTDiy3zez2aP3m0fXKoHbOvRjnVo+wr0fblaPtSpEPxjGPRpFP+mDMM0qMEjut1LwYOYMataMol&#10;f8I5FzD5OO+rBixsHHfMQzgWTzuUTD0qnrQvAhbhWDrrXI5yqQQOYMapDCwiH1egn1QBMK6VWPdy&#10;jHsR2rUY+SQf4ZQ35Zg1bpc5Zpc2YZ81avvqs1XqkFXS0IOUTw8SB8wS3plED5jHjTrlTIc0jcS9&#10;aY7qjPQqtrR4KaXhIannFp5Zh+YIdk/O9ncE0BcBdDwPLaKgPTa0y4YTEO2zoQMOtEc/3iTvrmF3&#10;BMjtxelt3tgW69Mm9f06oXcD+3oV3cGbbWUhWmgTDZSxOtJIDeFzlTAUeLA5+WNLyqfW1OGO9PHu&#10;bER/AXqgFPepYravENlfhHpfih6qRI/VoxGtSGT3DOYDc5ExiECEvyrWeBgkbRIqbhx9zyBB2yAz&#10;QCc3VCYuRiuhyLkkx6XQW/+lqWKonmaijknJDZlYJdO8onoKlw9tCgRrzIktxseDRdQmd3ZjDr0n&#10;oOwLaOt8wuY8CTjbC6SdBfz+AvpgYfaYP3HCHz/lj57wRw8W/o6W+VeS5/8DducRhzwULGGeA37C&#10;Afb4KPAE3ODNrHGnl1jjS9zJnVXc/iZpnjX2aWroSWr1HZfkb0yDbznHi9hHX1J2U1D0DjRLLTDL&#10;GXVvp/p0zTpUTblVIp+3dnrn+xpGSim/EjWrEbPMuGPoJ2f1xC8h7sP4x62txTkC9nRpEVpd22OQ&#10;V6lThyszBzsTa8sf9pYm9s/F763F2fVF5OrC7MoiCrC2iF5fwG7NY3d52HPlFf2FgzzmIvd4/wUB&#10;eHt5dnNtdmMTtb4yxWW+I6Fa8YgWNuHdMneWzyVNI2Zf5dRpPwgRUQ+SscyStq64pZNk4pTWNYDd&#10;/gItb/BotE+rS+PHG+gd7vQ+C3fIoAAOOJgD/vD+cs/ueu3eeuO+4POvpF8hvxreT8wjd+ZwO1zi&#10;7hxph0fanidvL1A2FykbS5RNMCW22MsCCouHXlylbBzMkdiIhvfvzF7UX7cv+ZPRq+u2BbftCi7q&#10;x9/Wi9V5mKWpFuasG5Vum9PvXYfxbqA8LuPYFcw7lvD822mB7RT/ZpJ/IyGglhBYhQ8ox/mXoTzz&#10;cJ75BM8iqmcZy7OS41kz79Uw592Ae1xCcC0nulXgn5ShHAtnH+Uj4UK/xZMPs6ZssoVM2+b8hF0W&#10;+nEu6WkRO7CWH9a49KJN8LJtPaZ7O6H3IPXDXnL/RmzP4vNmsJbhVwHsYnDOwcuQrcAHvCdqDHsp&#10;9iOJOSdJjoM40xZYdba9KdPOhWEXSrdNpdkU0x42kGxaJq1KPz3I7TdK79RKalGKaZCNqpN+WScZ&#10;UXEvpEosuE4qtFkh7LXq8z7tyPcG0e+NY4cfpI08zBi3y552zEe6FIPHEcGziuRdI/y3FZxHBfAp&#10;vnU/K8QNVL9aYc5nkk+FEGH+Z6J3uVAVFirBAOBQ/eoZzzoZQV10/zaSZy3etYTolsf1z1sNy9mL&#10;zloLCVv0c1/yfyTwsxD4Ge2FmX+JD1qOLqSFVzFe5C0kZ6znxu+Uhh/XP4M6g6Gu0KPmZ+vlwUuF&#10;UUsFWQvZZczkavrLepRDGcamFvOwEWvXSnDqJDxuxz2uQzqXUP3Kqf4FjIBcZmAeO6icE1THC2zn&#10;Petk+tWxA+q4QQ3zIc380BYAcHjBTRsxvSsvX4NFpl8N+WkZ7kkh2jkP5ZxD9ikm+xSe21Kqdzlc&#10;Ktiziv60hunVwPZsZHk0sTxa2O5tbPcOlls7072V6d1ynjIaBhbXYfUXzhpN9Cyl+lcwgqoBFP/S&#10;8xLCJZTAas7zbmZ4FyO0gfqslBKQQ/XPYwaUcgIbuUFvaP59zNABdmT/mFdmsY5VrIx4kvL9Vwqi&#10;afL3U+TuJcvfe6UinqYu9UpDKllVPEbubvj9q8/vXkmQuZOlJJWtJJGjIJmnJPlK8f4r5XvpKuIZ&#10;amKZapKZ6uIZqhLpqqJ52nJ5OjK5WrI5WlJZ6lLCdtAnXu5qgvyVRIWryUrXU1VuvlK9laZ2O139&#10;Tq6u2Ffy9MS/kix/FZCicCNF4Vqq4s1XSjdeKd0CNk35dpryTWDTVW5lqIpkqYvkaIrmat1Pkrvy&#10;SuFqpvx1OIBY/Fqa6LW0+zdeid9OlrqboCAeIHbTVexqhpst8V3zwRx2nT27v04/3GKdbnPOtjhn&#10;a8xTAR1apkMrzF0WZp0+yyeA7wKD2On+2cne6ckewOhg68j71qHuxrctlT1Vxe0lea2FBa2FRS0F&#10;RT1VdX317W+auga6P7zv/VhRVBP6LEFG2krkjoWMpLOxznM91VCxm87Stz3MNWO1pEM1pZ9pSASo&#10;S/iqS3hqSHlqynpoyPnCArBkxH9CAP65CC7c+FUT/f/I/+8LwLBA/stz8tMJkRfzUJP101QIlLnn&#10;Cqy6nL+cqPszt5RjHnOHgVjnc3iC3XdIgeSD6CuGsaIOJUL197YVABaAr1sXX3lYcu9Bhq5R0Ju2&#10;z3trh4c7m3Mc7Po6aQG88lbwawLq9gp3c5m3zKEv0MmrbPIWj7LOZ/GXttaPoJD4SiXTABXrhDv6&#10;0bIO5dfNi2/aNFyxbblo1/qDfdv3di1/sWv+i13jd/ZVF+wLLznkXXYuvPSk9JJ7zSXvhsu+bZf8&#10;2u++eHc9sONb18pvnYtvelWB56hEUO1Nt8Jrjtl/NHiu5ltUOsglCiD63B56Ejfd93ZudLjhZegr&#10;e8tQLUXzH/748Mp3AYrSj0Uuhyvfi1a/+0pPosBErtJSpfaBSr0lTJmJUpW1draJWqGdKaokByJi&#10;oPk5iE0/Y9O+sChHLPI+k7TDJu1wybsL9EMBe4GGmifNrLLwm2ziChm1wyCsk9Hs950ZJnBy6dLz&#10;PM+w1PpzOmihfAt8gFAlFYbJ5ulIgLXCRWBBH9CSrSkK7N/UgP+eAJyrLZ6mcgcAelaYKYEW4b6A&#10;Ayj/K1t0PhhYtT2P2QUbKQZbM5AsMJYSCsDFxgrVD3TSdBXSzLVp7RUQn7THQe7yMascxP4iZps1&#10;ccSazvEwzzGVLzaSLjGUBhYAPggoMIbJN4HJNZXOMZESkm0knWconaElnqktUWisUGKmnG8oBwAO&#10;oNRcRUixqVKBkXyOnnSOjni5uVKpKRwhDW8ZjNAQPlfw8AxlweMxQfYqeDaCQ87WBo/Z28kKt9KU&#10;wWMWPFfBAapWmGrXWRk22Zq22Ju3PrL4SrOdWaONCVhVbamfb6aboKUQLH7b7fr3j3/8k+OPf3S+&#10;8I3DhT+4XPyzy5W/eFz7wVvkMlgboSieoC7/SkspRU48R0m6RF25QE0+W1EqU0k8X12+RF8lXUUi&#10;UVYkSuJ6rPTNNFXxHD35PAPFfD25UhPZDI3rJaa3mpzv9vrf4NVpQGhzaEYcwvwAEX4Pkf83RPkd&#10;HCdK+BHCXP+Cvb5Dv3jMuX2Gkd5svb+YclcQIbXzQn0vSmczRoUfd4+bfllQd/XL0D0IIwHhRM7Q&#10;l/9vBGCh+vvvGvBPQcAiEPUcyh0Y8u2fIN2CCDdOcddOsFcBwAGLEOkmhLsMYS/+Z8FdPsRcPsBe&#10;OybcPCHdPiXfAcDBr8RbO8hLuyh41RH+BlgEjTDkG4fEbw9Jfzgm/f4L8Xdn+N9D+D9B2AsQGoxW&#10;FkKKQ9P3YKkbcwua/Q7CfAORL21//PPe8KXTaTBaSYilBHFVIJYyxJCHOMoQS+GUIXtAk9ohSaxg&#10;RNgTl2kfL88Ny9DfyWE7JBCN9ydrJCaqZMYq5EZK5dhvrRY/228hHh/hXU+pjyHGY4jjDM3bbhFl&#10;duiSh0yZY7bMKUsGLkvMk4cWFFYnvj1EXYLPG1sc4khAjHvnJ/Da7tj/Ppn9Pax/oy9A0z9CUxch&#10;jAhEloZw9yH8fYh495QC6777zMs77Ev7rB/OGH+B6H86Y3x7yrhwzLhyxLhxxLh9wBA5pN09pouc&#10;wvHZ4NgvQ2QwPf4C4b89F4Cv/ec5F4CvnuCuneKvA4ADFkHj/uyPwELEm/C1Jt48I9wAwAIwXvJs&#10;Rglfdqfd/4f+YLXZZHdkUgAi3h+T5oPL9CDmPaYWuzDLPLmVgfPVzxfqQhfb3NgtTzBlgb3xlhsj&#10;gack/1O6L2H02RNv5/sPnv+DScYffNt+5576R2uflPrBLQh6gxZoe8TfMPAKLh+iQ1ADCbr0IF7W&#10;p1LcvfSPulF/0ouUdCkUtcv4RjlA1DLR51V7z+QUjolm0tEHgvmzxbWKhCKlG8YKIq5SEpFiMun3&#10;5fPEFLIUVRK1VMMMFdy1pOw15J+qKPj+QgMWBgFHAJRl4FLB6ooRWiovNZWfqymGqEkFqd0KMhKL&#10;NJaN05aJUJUJU1IOlVcJkVDyvyvjqarzQlsvUlEuUEHMR1c21FDmudp9r5K8ISoDGp1aqO+cpC59&#10;mT+GhmjcsYXFJtRMzex4NXKimYzuZFPbmeRK7GzexHAtEQOoIwCwDXh8Iw5AbMYSW/HUc8iwBowl&#10;NmAJdWhMDRpdg8VXojDVGFwDkQz84ikEoAoNRwYD6vDEr+G/TWRqM4XSRqc3kPAVqJnCybGCidHS&#10;makaHPwHsu45dt8Cb2B1+dPG6oeVpS4uC3QrR80EtzX7N9X7NtT6NdaFNLe8aHsd2doV0/wmrXXI&#10;yidNQc9fUtZDRyPSTDtZVTTUUDNdTi1FRT3cUv7Bx+RE2ivPuSSr7TJ3aKIYDuFdoW2sLq6ur+xs&#10;zJ+skCH+GDT3GVrEQwIGAHw5PF4Xqr/so232yS77aI0IbZCgDQK0PAPNj+2M12PTvfmRdhvPVHeC&#10;r+5HXtqIFxHESK1Gqe/G6B5GKC5FKODSLAWfcqBVDEQZ2i55vhJhvB+jsR+jsBUtvxojtxQjz49X&#10;mk9Sm09W5yaozCWqLiSqrSRprCeqbyWo78ar78cqQfGyUJIclK65m6bPTjDEJTxglIeufiiBKJ+g&#10;BRS0hNvjzOzPY6BdJvwHmSUkvy52IdN9L8/lLM9+P95gJ8YA56GcKfbHEJErLjfuG/8grvb7u5r/&#10;dsfyW1GPa9JBd+Ri5XVDRBSSJXQr1G3qVO1b1BzbtFwqFB6Wqz4qUH2Uq/woR8m+QMGhXOFxvaJr&#10;k7JblZK9MORXKP1+FXq/isG/AhZ6VRzKVeEk0gDggMVS5UdChC05UpYpIgYZYqYlSra5cg/iFEzM&#10;bomr3xcTuXH1+3/9V7k//6j5rz9o/cM3Zr+77HRD2l9RL17fptjMtcvS76NVaKeOd7um9xuDAMAH&#10;4+Ahy7D3hgEDpoE1crYTj6Pr1By6H/hX6zi1Wft22Afm69oWWTp/fJ7Q6RrSYO2ZqWDxzvWl/W+v&#10;x6qYBasYXfrNbz6WVhqL3ssK8oEEnDjnhx8yXuU8eJSsadHtHxkso51u6Zr+KOiBmJGbkY/oRS3J&#10;2yYasrbytzV1RRRsJaSD1JWGEp9PJYUjop+ulz3DP9dazzbbLLah5di9S3D4WQBmNSAYQgG4gzzT&#10;Svi7AvCvAoIBQgG4hTDTycBVzY5nD38sRyFrCORiJLYUia1E4eqR2E4c7gMZ/wk/O4QeQ1FnuItU&#10;JhvL5RFXVll7+wsnp2tfzlZ2DxdXdnnURTgA8SMF34lB184giyZmM0YQKUMTedMz+TNTxejZSiKm&#10;gXZeN5eErMJNCwVgWPSlTjRTx1ooQqaayUih8Pkr/qsCMCw1/ZyEWYiwvZ1O/JU6W49H1mJnujk0&#10;0L90ejR/9GPRxOcqFBgJto1B6l5g9Qi4b1Z5wDZzyKW46Vcj72PevfZrrAhorgpqrQlurwvtbIjo&#10;bY370P1q6G3Z+SCFYxPuC9g2GkEIaAQIBwN293WEwvZfrQUW8CsB+Kvi+1UDFlIJOuCRTRQceNIK&#10;n7ewwEbB9bNYb2j0ZgyuZGSscAQ8kDFNZHozldk9v/h6jtfCZteQyYVIROrnj1F9XcGvW5696Xw+&#10;2Jsy/rEIPdZAnOwkT74hjrzHffyIGhhFD+ApY/wl4uYGE7C9wfmyzYPWmdAKBRKQ4fwBy3hoBa5+&#10;Aq2RoHXa4Qp9d5W7ubk0v8xH06nDWOw7HPY1Dd9Cx3WQ8R0k3Gs8XigAw1eTgm2ioxupiBbC6Ecq&#10;gr7K2DsQQF/WoKOF7TUahjLTNTZQNzrSisP1cDh9PM6HRc7gAu0Dj9jHwnSQkbXoqeKpqdzxiWIU&#10;phJLaMHjurGoAcwMgohkcYirAtb2+tzmFm9lnUdboI3RUG9wU134WTCYWhIBvI/aCBMfyMNY9vjc&#10;8tT6Bnp7C7+xQV5do4N5vrbC3l2ZO1qZO16gH80RDjhwaAe0TDhdI20t4+jsqWHCcAdqtJGMLyOS&#10;CnDkPAy+FINpIuJ66bj3XNLgKqeTRy3DIV99HonpfRvT1p3U1J7T1DAwMoDFji9xsVsC2tYGZ2WD&#10;S5unT1DxA3TKGya1l07roVG7gWXQe5k/ycA9VEoflTrAZHxg0OH4ZgYNM0/fFNCO12gHm5zFZQaW&#10;QfiIRfegsJ1YYieR1kFldDM53UxGN5h4uOn6qU+VY+/rZifaqYRPS/NjW6uDK/w6AirlfW9Ic417&#10;Sa5baa5bRb53fVlYV1Pi8Ns89HglGVWOnS5CjBbPjNUSUULVFkxpcLP8TQEYWHDfgW2CqQimKByk&#10;TsXVkdBVhNlKLALYWjK6noqFHwJ0XC0NW0PF5E8PVRIm29j4N0sMQCsLV44Zy5scyBh6kzXcnz8x&#10;UDo7XI+fbqWiu9jEfi6t92cBuJdGhuN6KXBW6hoSqgyPqCAhq6mYmvPNgo03MQjgHoelYiKhjYgF&#10;wwA7beFS+vnscR5vaALVXfU63eXFC0W7KtNgZlzbcdHobtYA72Ub0Sdt0t72nZ5Cs/htwORDo5VE&#10;v4VMZ16RGy0vrM/XL1vDs1DneYtlTLlhcNmDl3UmYR80no5oOr4ztqq09gpyqrFx7fKN6mlpa92a&#10;eQEhbKBPVtDoYx4qBD+dXhYVHmkXbq3oZyDn5WjhlRkTjXtfBvEbIWYAhLZb67f/lOP13DFVWTny&#10;qp6LlK33A/OXrkYx3oYvgwzDEi3Di+yel1n5F+k5lunYl2s+LFezKlWxKlK2LVJ5VKTmUqH6pF3L&#10;s03TtUb7UaGWZaaGSbaWWbmhY6OZd7myW612UKVeWLK2d6D+46jAF68/9Czsza3MI5bIA7TpNuzn&#10;WsJYHQfzeov7+XQVtTM3cSLAna1SjhZ+KgDMRkzO1raz0rtWk/oAK0k9gNXk7rWUrtXk12tpPUsp&#10;ncsZPRsF7xcy31ASmucyewTt43vcucNN/hETvTXcsdmSwU97yg0z3oo2PEgw3I7TWItVW0nQ2Eg1&#10;3Mqw2M16KMh13erKhab6jt81I2IDepyMJ3wecKLs+VHmm0lGW0kaa4kqKwmqy/HaiwnGCwkPlxOs&#10;l6IMVoGf/hCVaDHyyn4efDtanzzbxWxtYuf5E4Il9M4acWtu5ngeDf8rHn0Gn582HO2w2P0Qwpuc&#10;UBTO6OonJHto8RWEzYIwJWfvXrCyTUjRSovJxhuJDgvPLQ5TH+wkGqzF6C5H6fAj9VjPtfH+ytNP&#10;pRnhurxo4+UEs/Uk891U88M0i804XV6oMidUi/fSnB9tu5T0mJNoOxooO/by1lKbGkSxgOhGEPvB&#10;GdvrgJJ0RGmDltnQwe7+ClHAm5jHDa6hBhf6W9+98K0wU+qwViCHmS7EmW2kGK8m6C7H6QoSjeEs&#10;0IkP6SnOHd56DZF2n7pzPmP6+qmjnSxMK4XYS6COYhnIT9jJ6r6JxDLk82xKWNpccOyirw83PLjZ&#10;y9f1wWM5m8ArrslXQmuls4ccO9nureSHGd0RLcM1aEY5EluGxxShiAXjKw5pg1Kur4ziKl+NkmtY&#10;OxHviHpJHbdcS685lV22KRZ/Wv24eChrkpWHxL54MyUb9ObK485vHqbd8EywLK6Imx4uoZOLqexy&#10;0rpf44x6cJ28T5FdRnPcu5ES7EQ1eQwWgAlfNeD/IABXgxfc+XsNPECqsFNlyLEyxOfC4Xdl42OZ&#10;b6c98/u1AqpU/aud80cTBtlxH9EJn4dTxj5kTL7LnRrInxwBvwtKp6lelaO6Ea3iDpmSD9OULFOF&#10;ArCi9DN1yUBNySAdqSA9mWB9+TB9lRdG6hGGmi+11V6oq4SpKoWoKcOhwFrqL4CjJB+krREBGvV1&#10;ojVUw4EPVslJ+zk5pDe3Tw5PkhEzzOkpGh41h0OwkcNk3AQDO0IFYEao6FGY2TEYxDj1Nz2JT98k&#10;O79PthhM1RtKU/2crv4xw7g/w6k3P646Lf+pY4ymZoiWSZqUTtIt5ZdaxpkmshFOEiERWol1j6sG&#10;vJs/ulSN2BUhnSqnrYsQD4tnbMpm7EqnHUomnYsmXAonXPIRT4rhWr/OBXCt38eFE075o/bZQzYZ&#10;wI455IJ2uACwSxFoH3uUM2yTfa7+lk7ZlUzalyAelc06V2JcarBudbOOFTNOFWBHoAXlXIVyqQbt&#10;mCcV7/VjP5rEjz5Mm3LImX6cP+WcN+6QPWKXMfu4YNohZ9w2Y8zm1bh9+tijjGH7tCHblC7j529s&#10;E1sfZ2XapLrrPzdQ8VHT9tUwD/KNLnhV1oAkUyBoH4LWoGMedMKFDlnQIQfa50B75wLwERf6Mgcd&#10;sk/3GWe7VGgPQIF2SdA2HtrEQqvgJ9bs/tzwBmNwmdS/QHy7RH6/QP7AxfXRZl9zcH0MVDcZ0Yod&#10;qZn9VDY9UDz1Ln/ybd7Q6zTA8OvUka5Xn7vSP3Xlve+t6O1tsbRzVtK3u6fkoKAfrGEaL64UrKmf&#10;nBD+oSdu9n3EWK13e4RZip2Sn5GCH5gialrxagY5slqvAl704SnQlyNojorg4tqg7bGDpel19pSA&#10;NbUxh16bwywxZ9a42OM1xs4Cfm8Be8BHHvOnTufHz+aHofmhs3mhAIz8z7O1gPhrfq07/jszsOTM&#10;Rx+B/c7PnvIQp7ypM94UcA54M1tzyCUuenGJtry5hGHT8psarAIjL+j633mUJelWeOtB/BX1ADWd&#10;0PBHGa0+VYTAZqpLKdU2n/K4bNqrvsWlNMIsyUQzWtW87IZe1i29MH3X6NjCkvcTg+w57OYKZZ9P&#10;P15gn8xzTvhM8Ov3ZAO9s/ppee7N3tLEHpz1Go6B3lxAri3Mri6gAMLw35/zPyPhwFkusDO7818P&#10;cAbmPHwZjmBeQMPA50So/sKxxYCNhcm9DeTOBoJJ7R/+VPH+bSVi5iNnjosl831Cc65L2omqB6rb&#10;ZIoaJdzUiVS2iu0aQFMYzPXt+YUlDI89uMb/vLMwsc4Y22Vg9hjkPQZxj4Penf+8u9y9u16/u9Zw&#10;uDJ8uDwLs4Q6WP4KPJKd/8h5C3qDh9/gETd5+O05AA6wxcWu87DzTOTKMoO3zKQsseaOtpjH+1VD&#10;g/pBCRfMki9ZV195WHHZPO+maYaE+Ss5/Uh5eW9b7dCoB0mtXuWIZ80Ej2qSbR7fvmjLuxnrAP+j&#10;xqRj0bQznOx91rMYfQ7ep4ToXUL0LCW7l5KelJJdSsjOpSTnUop7Ld27keXXQvduIHvUEFwryR5V&#10;DO86klsF0bWc+KSS4FIBwD+GwTmXzdpnoZ1yMM65KOcszJMMemDBVmo9VN4J1bZDdU1QTd1JRd1x&#10;aeNx2WuoehCq74HSg7+8NF32lp97IrbkLrHpp7QbqL0dYLbl67jm7bvkHsV7nMF0KCXb1hGs2jHW&#10;bTTvLpxX06xL7bh9xWfr4o+WBZ/MzzHNGzDK7NNN6FSPaJQPqJL0KL/nXCTiVHrPtULMo1bar0Xp&#10;WZfmy7cGsYOmKUMWqWMPsyftclCPSwkelTTfRlZgMzuojfOslRPczAxsoPnB2QgIT8uFED0r8B5l&#10;wAGNZO8qik81sIDzrNF1FP9Wun8b0aMe41iCccxhemYuP0vbi0xa8vfgeDxY8rFYC7BY9TFdhx2v&#10;+ZBCenAdPaScFppLDoojB4fxk2IOSzMPyjKX0uIJz0ORQc9xISnE8DxccDHau2Ll+dCS/xDD7S3R&#10;sQvn0I5zbME41aCdSmadcxDOKdMOsVP2cbMOKTiXXOrTaqZfHcm7hOJbQvevBkc0F9TBC+qCk2MH&#10;tC88a18MaVkKbVkOa14Ma+EHN/OCmjmB9aA/fN3PIXmBAyynPK0GmwLXneJeT3Nvoru3stw72B6v&#10;OU972F7dTK82hk/TOXDlYHCiGOc1g2k+ZfSASmZQNdWvHP+0EOueDyzJp4L/oosX3s4OqaMHllD8&#10;cmkBhezgal5YC92/hRPeNxfdjwupbbcOTJFTj5K+C2f+lL2TDmsMUukq4ilKoolK9xIU7sXK3omR&#10;uR1+//Lze5cSpe9kKUtkK0lkKYrnKP8kAGeoiGaoiWWpiWeqi2eqiqWriqYp3UtTuf+1PUtDIkdD&#10;MkdLKltbLENbNFPzfobGvTQ1kVSV26lKt1KUrifIXRaSKH8lSeEqIFnxGiBD9fbfJEUBVoJh6Vfj&#10;vjD0EJCtKQpWZSnfylG6lackUqRyv0hFrEhRLEdeFAw4VVE8RUMu0UApQFXMSfp6gKF8mt+juZmB&#10;RcL4NnjmL1PP1pjQBhva5EBbXGibe7LFPtxk7q3RtgTktSXC6iJ+jY/j40bnZj4yx9+zxz7yJse4&#10;k1OM4QniwNh07+e+6u5Xz9MfP3hqqf/YythNS9X6zg31qxe17t0yFxd5KHrTWvz2IyUJDzVpX1UJ&#10;L7hEn4yfupSXmpS7mpSrusxjTTkXTQVPVekgFenwc0J/JhhGJuicwHP8f+ZcE/0PEu85sEr6E+dl&#10;hoUbhLepKvtMVfa/IADDf1P+W5zv95cIR/JVqf1/CaEAfA58pD/vUcZfQdxLUyFQVyVM5p6rmmyA&#10;qoyvnOjTIPf0Ix5/k4lam2fOL62M4hYVHjy/rhcl5VBxy6r4unUxnP/ZJuc6nAW68Jp1mahllpKa&#10;22DvhIC3Ap1+4bOx4Lov8lHrq2TeHGZVwNxYmVueo63wKAcrzJM12g6ftrogODuFUjIbVQz9ZI0i&#10;rqg+l7WrvGZSeudh8w3b1ms2bZdsWy/atFywaf7epvkHm+qLD3Mv2Wb+aJ97wbH4B+eK712qv3Ot&#10;+86t8bcPCy8/bbwT0H7ZveaHx6U3PKuve9VcelJ6061SIbT9tkOWtHNabN103+wKkri6uXYmYC7S&#10;xxBbeDxr4H28nbWNyHVH0dvmF/9o9f1vH/7lv9v+6R+dv/0ffld/FytxOV9TosJEufmRUZ2jabaF&#10;dkeY9xf0BLS3Bs2zj1k0wC6dtEPDH3KpXxYZR4v0PT5ph0fYX6ausFDrLCxggYBYp2H356hHhJli&#10;a50qc+VyY6USQ9kiPVlYZ9WDtdU8Lck8bfF8bal8HYkCHelCPalCXRlgS43kykwUKs2UqixU4A+a&#10;wgG1sNArFIDPNeCCcw0Y/sj/EwEY+EpgPL+y8NgM5EoM5EuMFEoNFYoN5Yv15cDWSszlsvXvlRjD&#10;H6y11svQV8p5aDj/rg2aJ2yzUeBb3zILscvHrNEnoWVSsb99tqmiUPoFHyk+p8hUFvBLAfjfMZEt&#10;sVDJ0pFM0xDP1ZfJN1TI1pXK1ZcrNVdJ15QAfoGR4rkSrFZkophnIA9aCg1hWRoMrABYQ6kisCMT&#10;2VJTuSyte1EyP0aIfZuifCNfXyJPTzxT8y541uVry2SrS4FHdIr83STZO8CmKYplKEvkasiW6inX&#10;met02Ji/cbAGdNtYtD8063S1r3d8UPrAoMBIM0tXMUlF4oXEjcDbF9wu/sHlh987fvevdn/+F9s/&#10;/db22989+v6bxz98E3n/Zrq8eLG2cpGWUrqSZKr8/Ww12RJD1WTF+9GSN56LXomSuvlKXaLAWKXE&#10;TL3YVKXUVOGV6pVS82uvvW6Pxt2Cw3/Zpmcz1yDstxDh3yDyv0KUP0Dkv0CEHyAsHD67TvzLyZwI&#10;RJXb6bs/n3WdF3V3I0ppP0ZzK0ZlLV56IeXGUtHlo/47EFYGIt49Rv4A4a6d4f8DQiEQFvmI108I&#10;gGunxOtnpPOEz5Q7EPU+RBGDKKIw5PNCswAKXG72jHAD1gtxV06wV05xlyHCVYh0+ZTwp1PiH0/x&#10;YEcXIcwNWItF3YHQtyAMOISroBtcNhgPy7qH+Dv7OMkNpNwGSn0bq7VH0D8gGR6Q9PeJentErU2s&#10;4hZedgcvsUu8t0u4uUO4vI37fgf3hyPKb0+p/+uU8i8Q+Rs4EhoOe70O539G3TqduAxNXYXL1tLu&#10;wuoy8lsIeREiykAo2bPJ+8ejt47GbhxOXD+YurY7dfkYAw7zBsS8Cy1IQAJJaPHeCevaHvHSAe72&#10;FuLm0ucrc+8vcvqvcPpvcPrusHvvEpov45ouIGu/QVT/y2zdb0kdf+B/vLg+dfOQLHZEEz9lSp0w&#10;JI/IonB6avydU8JdaFEZYkqBgZ0ir0LIaxDmJnwqsFcgOGr5jxD2G1gDxoORi0AoEWjmDlzxlygO&#10;kUTPqLePGdcOWJf32RcOOH85Y/0rxPzXM+afThkXz8N/74HdAQ6oIke0WydweebLcNww8UdhUPW5&#10;wC+8pleAfw58lSHczTMh+OvCtcIywMfYy+cC8I1zAfjmuQB8/VwAvnQuAJ+L/XAE8A1hCmgwkfbH&#10;lcazrpY+/l2Dp/THmMfjCQET8QHIV77YDHdS7hN6sSun3HuuKni+OmK+JnSrx5/b6Iop8O2NNjtA&#10;PD+hPV/ChLbU+8gYmkm6Zvybc/GF8Nf/8jj1d2Y+ae1DjG3ocWy2tJ2vXULFp1Vo7AjyaaDd82z4&#10;0b702uNaKb9ORf82EZuci9qhSg4p6Q1I/CKEILN73/aXFRSVpOelhSYbylqKXTAAv8t0tTNVNPPl&#10;1fPlVDOUlGNU5P315F0NFF3UhQLwf9CAQwGq8s9hMRh2QtSVQtUUQxRl/BTEfFVvB+uLxRrIJWjK&#10;vFSW/UkAllL0VzOIEJP1vivqrqIQYqAaqyP7UkssXEcyxEgrrLjwI28BWtmGUKz1Ge7q7Mr6wBy7&#10;m05uJKLhKDT8bA0BCWwtcbaRiqkhoAG1eAygHocDNGAJgBYcBQCrvwRyC5HSSqK2UiiAFjK5FnQj&#10;kFqocF7oUgSiZHqmBoutwcIJos/zP8O5oKsxmEoUpgKJLJudrkDNVGGQNTg0oBqLAj5oKZ6eAKvA&#10;YiOZ0M6kCfXgt4uLgxubXQsL1WRCztR4/Ie+522tgZV1fvlV4fktNt5pMqpPr1yz0lJ9bqobL3n7&#10;qZ5mkrxGsrJKqIWUycf4WFqqNy/d6bAtEmL1QxvE01XGuoC9uT53tMmG1knQ0hQ0D94CFEjAhDXg&#10;VfrZBu3LJu14m3m4wz474h9uM6BtOrRFhpYQEOfT7mARKt52KdpsPVRhM+TmTsT1lZj7izHSKzFK&#10;Bwnae8/lF5+rYFMfLg3kQytoiDy4VRIieGFwmKB7GK+yE6eyFqMoiFUW5n9eStZcTNECdilRYzle&#10;fSVObTNeYzdB6yhBHUpU3A67s/xMZCNOdSfnwUrBI26BK6PEb7EjeWe4/GC6aW2kenW07gjXfYLv&#10;/TJRP/3CHP9Mcy3R7OCV+XasNpTvcJDt9t5Rs93ButzWJdHIyV/WwuWG2qPvJW1/f83qf33n8u0d&#10;u99d9r8gmSquny9jXqv6qEn3SYXKoxI1x3zVRzkqj7KU7HIVHUoUnaqUn9SrucKlfJXsAOUqtqBb&#10;pZp9lfojQIWq3S+pVIEVYuCUKD0sVrEpUbUvV30E+En9PU8K/YsIYPPUO3qZosZFyg/TZE1jVczs&#10;xRQs5ZQ1RCVF/vid8jeXlP/nX1T/2x/V/s9vlP7pL8q//Vb7m8s2F+8HiSjHSxlUGD8t03Nttgyo&#10;0nHtNPV/ax1Wo+zUbeLbYeTdaexTqeow/CSqTtu529y3y8yn64Fvm41Pjpp5jdHjQZeIFiOPNnPv&#10;z16JlZZP040dPSRVB7KLsrx9S8JCVxDj8n/6fazVg2AZdbP//X2hhZPvPcVQJcP8J6Fxj0Ki3OJM&#10;VFweP3xhoeupcEf7gbyR7sU7xt//OPYqKVJdJlVX9L2XZrPJd7hnkisZxvMFj8ZSnUoin6IQk4MY&#10;KlwDmMKth1NAo1oIiL8nAP+SX8jAuDocooNBqEJN5Y19rsHjmumMGgK5BgduN2YzFt+KQr1GznRO&#10;jvZMfkLQsfO7y5w1Hnt1jr3CZglY9EUqnoubJCOGsOPjDNwwgzjEZnziz38SrLxdWm1hzVcRaBmj&#10;46mfPyZ9/JD6eSB/aqwSj4RDCVnERgq6kYJshjVgRAtlqoUyAVvyzxHApHNl9xe2Bj0LC8ComSYS&#10;poVMgCVDPBxW+9c9hRasBT1bKXB0bwedAizwQbtQjv2qswIr1F+BhbWr84zQwIG3Q8bWE9FlqMly&#10;7HQNCdVIx7dzqd0LrD7B3NvV+WoishQ9mTHyIbKnNaChwru62KemJLC+Iultd+bHt4Vjw9XoaTCS&#10;Tia5i0WHBTMaGd4vhQjvi0wAGwcn//+BACyMAG46TwEtTAfdQiMAhC3CtQ3nkcF14BThkBXjYy1o&#10;TBeJ3E2l9tCZ3Uw4MLQWDefSL0ehwRVvpJCbaTCNFGItlZCHmcnBTOWiJgqQY2XIkVrUcCvq82vU&#10;UNfUhz7EwDhpgrpI4W/xFrfnl3eWdveXz7bnoQ3OuQxMhZYIEB9zNo884SGhTeb5v7zM7W8vLwv4&#10;BBplHI35gMb0sSgdLMprKrGTSOjE4VqxGFgAxmPqSMgWJraThemhzwwzUWQ+aWGJtsInr/MJgkUS&#10;nUeaoOMG6KQ3LEYblVyNRTbgZsCE72cRP/IZHxc4b+fZnWxGM42eOjiUNTxSMj5RNzn+emr8MxpB&#10;YuAWFmjbm9zdbd765hxjkTxORfZiJztwM20UfB0RV0tEteGnBihjKM4EZ3l2fR23u0ncEBC2Vim7&#10;a8z9Vc6XNQ60xj5boh1ysRCfdLpE/iKg7C4TOXNIBHn0HWakHTdZj0NXEYmVFFoVlV5HIzdRCG0k&#10;ZBtpthYzAS5EE53cyuG0sbitZBq4p9onRrs+vpmeHeYysWuL1M117uo6l8mnTQqPkUntpVG7qZQu&#10;CrmLQgEXDvCGwXhNIvaQSO+ZzA8Mej+F/JFJw/HZ60uU4xXK4QZnVcCisCmTZNJHKm2ANddGgF+d&#10;rRRSO5XUQ8P10zADVPQnGmp6ngmY4jEm5+jjHOoIhzLEoQ5wKLXIsZzP/S866t0rC5yKs9yrigM7&#10;Gl72dWaPDqZ/fJv1+UPZ7ASYVGB2tdBIYEq3UUn/ETIArGphURpouBoS5rxINho4lUR0OR5ZQUCB&#10;xTowRenEBgYJUEcj1NKw7VxyExNTTZouw45V4CfqqLPtc8SeJXoNcboCO16MGMqfGCgYGyyZGKpA&#10;jNcjp3tIhDek80TTdFgABvcLmO3gCoKbFM7B/gsBuJlJBDOtl0bup8GaejcL/q+IZjqcAroDjRpH&#10;EQfbBkq9EiJlbSv1/FnRLbsFQ7y41/vZnw+yer5kF+7Eh+McLDvk79ZL3WjXEWMkOLKyfYgZUV2e&#10;gZkaT4sNn7fYxpQZBpTDAnDIG223j9qOb43t66x8Y+3zfR6XBfmn97VXQJxCiBV1MOjD6PJEjcZS&#10;cZWotoK2yOgX5k+8De1e+bsPNSavoUuguZIzdAiED4c4+RD3LX5wJDamStkm5Laup5S6n4ZakLFq&#10;gKPWsxemL3Ltosutw0sM3cr1nCp0bEs1rYtUrfJVbPOVHfJVHheruNSquNSrOlXpPKoyciw3eVSo&#10;Z52taJYmblwi61iv6VdvGJau4+2taudj97S0uprAwp/tc09WsCuMISbqNX6iETtWS5hsICNaN7lj&#10;JwIcfFPzKdAcE2Ix5z+PzRQ0LKT3bCb1ryb1LSV2LyX3CNJ6V9K6F5M71tJ6FhLagLOa3Tef2UtP&#10;61ypHv4yRj2aZ+8ukpan37DasgVV0duF/lDhU6glZDNKY/WFEi9MlvtcYT5WR5BmuZX7aLnYG5ps&#10;heaQEOYTLjOi57HRuLf5XIzDcpyVIFZvJU59JUF9NVFzJUF/Jd4ENK7EWa7GGm6mmq5k2CJjjD68&#10;NCa3xhwx+/eWxg928byFycXFmXUBWsAa259DQCtEiEsgFRYORbhyWh4ezVge4tS/UAwgkhe0UgWx&#10;OyHK65P+eEy84eQzaW688V6W516a63q88Vq87nqi0farh+up9owI8xEXpTbj24XSv++1EEX76rBf&#10;mK0lWO2n24GRUHzlBbEWq4l2K0l2K6+cuAk24wGyiCixzW5dCKu3jZDexetAa+HQbhvEHz6g4PeY&#10;zK15/Pr8zOEiHtqbh9j4kcyYV7oyKYqXJ/2MWJEW6ykPt1LMN5JM15NMVxNM56NMVhMc3jgrlQcZ&#10;9bSnfMS8eUsZ76Vg2jGYpjHEIIKIGiehO4dxue3UxCpubPlqdC7L3YPxzL/1qc9TCydlK//bjxNu&#10;BlcqZA46tJPdWrF2eV0xvRNNJE4VGltNwJRjycl9ZNfsj6bRdR6lb9NHaJkTXLfqEcXw+rueVbdc&#10;qy/YFlx6lG2S1JY4iC3DkDJHiaZxwzJ+7763yfyL3UvV5ILwodEcMjULTallbMb2E02i6m/bRos+&#10;jnuY0RD5biIXia3Cg5fOue6LR4DvHj8z1UicqUaD+324ZGakAjNZjUeUYyeLZz9Xo4faqOgaJCmw&#10;6r2iV6GYc45V6vu4D+xKymoWAhX1oSeitzH2bWva4LviscmKGVriB6p1eo+k86t7FtESRtFS6uEK&#10;Ss911GK05MJ1ZMJ0peA4YF35UD2VF4aaL410ow20YYlXUS5QXsZfWeGZukoYQE05FPigUV8nWlsj&#10;Algt9Rcykj52Nsn1zaMfxwhTM6ypaToew8fPcGaGqdhxOmYEQAUWPUpFjtKRsABMhwXgkaTHI8kO&#10;Iyl2YynW4ykWMMnWY0kO76JdB9Pjql8meVj6qyn5KeokSRoXi6jnK6pk6cjFu2gnZzoVdngWv3VJ&#10;/+yQinycO2Obj7AtmbSrnLCvGnOsGHUuHH2SM/Yke9wxb8KhYMqh4FcW4VQ0dV6495cWMGmXB5i2&#10;zZuyz599VDjrVIx9XIZ5Uo52KgEW+DOORcCSPGvJHjVYp1KkZfaIXvx7nehP5ilDNlkDNpmfH+Ui&#10;npSCvczYF8zY5SLssyfss4Ydsj45pg86p356kvTaIbbJM7fQu8RR54Xo9YcmhqG5OV3YGSoLh9tk&#10;YeAkIVskaAt/uo49WsEeLGH3BYSjNfLJJg3aZUGHc3Bk8MkCdDoPnfGhswXoDCzOQUdsaPf8x9IW&#10;EdoinKzj91YwG4uY5XnU/BySy5ldEhA4cwgG4zObNbTIH1pZGlrgvmXROmjUlvHRXC6xbh5dPdoU&#10;TXhfjuhve+YRqCBvLy7lcV/ymZRkmIKIn/49Lz+diEz3sprksbzYoeiANhuDRLl7HupygUZakQoy&#10;niqKXnpanjERufhZ/PHW3MbciIDRcbo2eLQwfrwwc7yA/LKIApwsoU+WMOcWDS8uzp7yp08XJk/n&#10;J07nx7/wJg8XUPuLmK/8pGsuoMF5+IqwfZeP2uIjF9ijS7zxVf7U5vLs7goKsL08u704A2c/XkYe&#10;CtDHq9hjAeZwCbXHn9niw/V9BZzxTfboIfszxHwPMd5D9LcQfRCij27RZtcWF3lbJ82zCxYpnd87&#10;pn1n/UrtcZGSaaqY2ktZpZeWuqlRD4tbXatnPMqmDULOQsuX3dInHsYhIvuK/Lp0VDNkNNIVtCPl&#10;tX09AjLeD6HXVrdWFll8xswGb+aAjzxYmAXsL8Dq7M7S1LZgArAnmBWGzO4tzu4sIrfPlWAwTiFC&#10;lXd3HmaPB6u/O0uI7WVgQWf0zgJ+Z4G4xyft8SnA7s4TduZQ23PT27yJXf7Y/tLol+XxQ+7I0fzk&#10;HL7nQ19BQ1tOy9vWxg+jBR1oQ7fqe7o593QK1W3rJAzjL8ram3mENfb3Ly+zN5ZIm0vYzWUk2BcA&#10;jBaMeYM9tcFCwLAnNjjD63OD63PvNub6vyxNflma+rKEOFr6qgGj95axcEptwX8AtGwL8KtLaB5z&#10;fIH2eW9+ClqchubGztgjcI2lVfICCzu3tsyHoNfsNePM+m+cI791Tb/pVn3LvuKmZf5dwzQpnQR1&#10;9UhjpWc20t4Z1hnVdpn9LoVTbmV4jzKqawnTtRRAcqvAu1edA5wKOOPxOUTPCgD56TnulT/hVk1y&#10;ayK5tlDcmqnuTbSnjXTPBrpnPdOrgeXdCGB7NrKfNrPdW1hurUzXNqZrE+tpLcuzku5ZQXIvxHuk&#10;kgJj2fGhS3k+0Puws37XzfaH620OJ+/joJl2CDUJTbyHCj3OEtT3IuQOoxS/RKvuP1ffDtHfD3VY&#10;9fFc8nxBd4jDP0zlejZuRw0tBr+fta/gP++de/F6LqxDWEec6tdI9qkneddNOxZOPsods80atn71&#10;yTJ50CJ+0CxuwDS+Wz2iW/XFa+XnHYqhLbLPGiT9akS9q+49LbvtVnrrCbC1Yt4dimFvtWM+GiZ/&#10;NknFOJaApxbBpYLiXsPwamD7Ns8FtM0HdYCjBoAWpncjsMCnetSCc8V9VssIqKF5NYBTRHNrY3s2&#10;LAaUroalroX7rYXZroTprYVobgQbbASYrXjacl292L45ZO8KkncJzb+MHVLBCS1lPMul+GcwnuXQ&#10;g3LI/tkkvzyyXxEtsJz5rIYd0kj3bmB4gT02w8CyK6Ce4VsL52r2KfsZYQLnaopvGSkwC+2TOuOa&#10;M+tcjnVswz3qwtm0oa1q0Q8KKE4FXM+iBb8yfkAF379uMbBtKbSbF97Fi+haiOpdjH7Dj+zhhHfQ&#10;gpoovnXs4FYA61kbI6CV7N2Ec6+dda5EPCqhedXTvarPgTNFg/3SvWH1l+ZVSnpaQvIoZfrV8EPb&#10;eMEt4OTM2ueQ3UpoT8tYPhWcgGqWXzndt5QRVM190UQLqVlK6aRGVTRZeCTLqKYqymdoy6eoiqUq&#10;3oflW2WxZIU7wM9QF09VFo2VvhkjdSNK4lq89K0MVYkcDekMFXFArqbUebZnuO5vpur9HDXRbHWx&#10;XHUxYOGqwL9oyQKO6n3QM01JJFdTolBbKk9NrFBTskpfoVxLJkfhdoroxSyZGxVaEg1GChXa4rkK&#10;N4rV7jabq9SZKBRpSeSo3M1WFjnP+XytSF2s2UK9QEMCkK8pAbaWAzpoSWRrScFW436u+v18ddEC&#10;DbB9cUCJplSRlhTYu1CHTteUeKUpnqAuFqN8N1z53ksjtbqIwC30KAR+EpPGGdiPAj56bn6WxZtd&#10;WiOtb9PXN8GPT/qX/TnokA9tcaD9eUhAh2joQ+SkYGSU3v9puunth4rewsiyGJ8sZ9Pn6jKP711/&#10;cOOqxZ1btqL37a5d1L32o8bVC+pXflC78gNwNK//qHvjR92714zvXTcRu2UqdddSTsxKScpWVc5O&#10;Ve6xqkKAqnwIXM9PLlhZPlhJ7pkQDZXn6srhykqhigrB8nJBsjIB0lJ+MhK+SlIBypKAIBiJYICS&#10;JCBURer5ORFK0hEqUpHK0lEwMi+UZIJU5APV5YPU5H4SkoGvrRyqIR+kKuOvJOkDUJP215ANVJeB&#10;5eFztVUYiPyTJq0kA6MoGwyQl4ORA8gHAQsGdq5J/7/KV8n5P+jNCmI+CuJeShJ+KtJ+cOCyfJCW&#10;QqiukgcFQT5c4S9zSVwudX5lx8E3WdokQdyy9MaDqos2FT/a51xwSLv4KO2aTe6tB1US5vkisk6z&#10;SO7W+sEan3e4yjlPDUIQzM0sL+KWlwjLAsrKGmVzhbglQO0tTW0tolaX575AUEb56ztabmruBReN&#10;U27ZVV1+WHXNpu6aTc0Nm6qbNhU3bcpu2JZdsy27aVN60zxDxCrrlnX+RYu87yyLf7StumRfdcm2&#10;/IpN8UXLrIvm6desc67bF/1oU/R7i9x/MUm/+DD7hn3WXcecu48yRB4mafsUJTbMjjPOtiFobRNa&#10;4a1vz/GJ7/uKQrzDjFUjjZSTDJV9bn3v/uPvoySuJ0rf8fvh3x79828c/vUffa78+cnVP4OryO1r&#10;3kCPHPHA65h8vD53url0trUMbcN/CTpeY4JX9ioHsUgfX2NNrzKnlhnTy4wZAQ25QsOs0HD7xNm+&#10;Z26VhooNFlpVRkolOnINFhplegqlurLAL9OTqzBQAmsrDZUrDBSE7aX6MmXGslUm8sCW6ksV6IoX&#10;6YgX6kkAv9hAqsxAutRIpsJIttxErtJYrsJUvkBfIl9f4qsaWmwsU2IiC8jQEElRvpGmdhu0l8GZ&#10;k2XBqlJThQJ9+UIDhWJDxWIwHiOlIkPFIgO4EbSUGCuXm6qWm6lVmKmVmaqWGisXGcnnG4jn6d8v&#10;NZHN1RbP11NIVpcufGS+PtIHzRHm8aNLzJn9DQafNvVlhQ4JaDUvPF/pw9HMFWZKpcbyOTrimZr3&#10;c3UlCk3k8gzhYF+4ALCRTL6xLKDARA5QaAgXHi4xUSwzAyiXmMiDnZ43wuV+/9qWmiqBPsXGCgVg&#10;C+cbKQQnwVwhTe9+tPLVCLkfE9RvZhiIpuvfT9W8naJ2M031ZpGhZKmpXI6OaKq6CPzPNNoSaWr3&#10;hP9nk6MskacgUSgrXqYg1aCq3KSjVqgq3fJQ/7Ov06ivY+8jw3pjBUCrlXqFoUyxrkymhlScwt1g&#10;sevuNy44/Pitzbe/t/zX/2b7x390/v5/P736R/873wfduxAseumZ2MUkTYmX8reCRH8MFr8Enpzg&#10;tGQaKmTqK6SqSsFpG4y+zzD6zWq3MjSjAFHEzrA/nGD+DKeApl6BKJdP8Re+YL87IXx3RrlwQL50&#10;SL4Fa4cImc3W+6zUi5wXN9ajZPajVHcj5Vcj766kXjtqFYGQMhD9PvgghL0Kx8tizsHCuYhPsbdO&#10;cLdOsHe+4G4d4e8c4W8dEmD2ifAivGW8BESQgIgSEEnijCx+ShH9Qrt3RLx5RITTNZ8QL8F1fwkX&#10;IPz3EOn3R7T/82z+nyDWd4foC4eTd6EZRQihfDwifjZ97xh1cw99ZQ19cRF9fZEouc7W25t3EeCf&#10;rRMTl7DxtNGw6V6PqV5X8oj/MiFshxO2xXLbYJhuMJW32SI73IvbnN/vMv47tPn7Q+xvdqb/D4h1&#10;DWJK7Exc2Zm8BLElwRjOiN+ekb45I4ITdQHCXYcw9yGM2Bny1hnq2jlXgD1FXzlFwxbWQXHXvmCu&#10;HKIuHSAv7s/+KASiiUE0CYgCy7GnePEvWPEjlMQRSmpt5NbK5xsLA5fZb76jdPwB2/jPszX/OF35&#10;D8SOvxA7viO//o7x5uL84M3NSfEvOHDJ1CCKCkRVhqhKEFkBFqEBVDmIKXNGunhG/u6M9MMZ6UeI&#10;eBEuYEy6Dgdbk66dkq6eEK8cES8eki4cUC4cUn/4Qv8jxP1HaO4fIM6fIfYtiC53RtU4Iasfk5W/&#10;0CRP6HdP6dfOaGBKXD+PzZU4V5FFDtEXwcmHyJchxk2IAi73pVPERQgNzoYohBeDCPfhQG3y5TPy&#10;X8BI4FTehFuneDjJM7wR4m0wGY7QV/dnr5yngD7X+4ki5+ovcMQhnPoJwrjK73+G6/3mhdH3+W66&#10;OY76U1kvmRVxuExvVLI9Necxp8SXVRLAKXuxWPdyvcn/sPv5p3Dr+aYXW5PPFlChC7xOGy+7axae&#10;t/0KfmMR9gefwt87FP5gnVQ1TZ2DoDEeHbu7Toegz5tQcAflhnvdP5uW/vFR17/Zdn7v0H3/ac89&#10;hzJt79L6Yd4qBM1vQgcnUH3duJGO1+3LOveuGNy7Zipy2fL2FZsbVxxu3nC5c+epGHiRyQaoKwfo&#10;qQUaagapynkry/v8hJzfOQEATZVQDeUQNcVnKvL+oFFJ1hcAv3ylwtWkXqpKw+WBleVeKMrDdX8V&#10;FWEUFMIV5cNBo7LMc1XpF+DrgZJ0uJZmpIZeeErOO8L8GXn9bGxOMMCde02lNBIIdURSLZFSCywJ&#10;V0tG11JmAOf5n8EqGGEUr5BGEuVvQWqGIbRRqR10agMeXzo1UTo1VYNGgu2fhzD+2tZh0QBhrVMh&#10;whbwkWrULKAKOQOonEUAKhDIFiKrnc7r4S/0rS70rc33LLK7GPQuHD0so97iUbSKqu+1S5Y3Lj+U&#10;EnW7etXq5h0nOaWXShIeT1WsByPC6GkBlFeuX4YqIPrQ6RJ+d5m4s4g9z8I1ccyfgv8CICAdLbG+&#10;LHFhAXiNBG3goE3c6TbpYIe2B74NQltH+7yDRQy0TYSoPUuV/qxEw6Uk5aVI0bUw8Z0o+bVk1YUE&#10;+eU4ya14ud1whe0Ey9k4p93xFmgVBX7Xz6U5bsWbbERpbcaob8dpbsVrbcRrr8VqLkerL0aqrsRq&#10;AlbjtNbj4PateB3ATrzWXpz6XpzqbjwcE7yeqLmarLmcrLOQoreabS7IteSnm9ETjZhJZsv5jjvl&#10;HgflHtRgldU4vZVo9c1knbVEnc00y53cp5+e6DWY6FYbW1UauZTru5VquxaqOeQrPchSMI2XMgi/&#10;o+H9vdST39158q+3ff4iEX5NJe6eQZmea7Hek0KdxwXaznmazvnqTgVqToWqToXK9iUqDmUazpXa&#10;jyu1n5RrOpWqOxSr2ucrWVXqONXoOherPCyQtyhTtqpQtS1StMhXNK03dm4wflKuYV+qbFOk8LBc&#10;2aFV36tU/lGtukuJnG2dxuN8KbOI72XyJE0qtOzSVS0T1C2j1M3DVc2eKRj7Suh53dHwuq7+6HtJ&#10;iz+KqP/vH6X+5zei/+N39//pd/f+6bd3/sf/Uvj+kqGImPU9aU9ZjRRD+3zzJyXmbi1OoTXWvnWW&#10;PvVmXo1GTzv0nvZpe37U8v2k4/PO0Putic+Amd+gWcAH84C3Zn49pj6tZl49T56XPPCglrdBgr0z&#10;PGO2ub0xKTXa+tELJX2rf/khS/+Bw/fXH3x/7YWBtdKfb7noO3nYhJjpPLUxCXR/GO5rGfBE0fKZ&#10;mvmHxDR/dakUK4XXHuref/hNvfJ/W03QXcuyJWa6DOQ9x0wNDGJQDbPYWjy4yyivmcwOKkVY6Bfc&#10;CF/DfMEiaDy/QX5NPRHXRCO2s2llqOnskaFKDLKRQq4l4JvIZHDHNWLQjSjUazy++zyecpBGmRHw&#10;56Ez1ukBYWdtapE7xKK8I2N7Cchu3EwbaqoVhWjFotqJ2C4a5Q2H/Z4/PygQII6PB9cEzVRS4eRY&#10;+scPKe/7k9+9SenvbSSAQcJxuj8Dl84FCPWkVgqphQwL1bA0iEXXYpDg/q1Cwvcs8FvIxHYaLG6B&#10;LZwfo/BOh4+xmYQH7WAL51I3/q+tUPH9a9rpxKbzSsNVqCk48yQeCWvMBJRQUv1reudZ7wXzQ5sC&#10;wBs+uxo7kzbYH9nZ7F1S6FtWHFRdGdHSmNL/pmD0cy0GBY4F2Dos6vzSYMFIWinEc82MJNxR83nO&#10;6g4GSRgxDACnQigAA6cONytUf4WqMLCgUTg84LdS8eCzwPlrmomYVjy6FYdtw+MA7QR8GxHfTiIA&#10;OimkVnCGwanDoeuxKEAjfAKxdQRMAwmWlmEpmoRuxCJqECOVE59y374u/djfOPm5Bz87yCSNzjEm&#10;+GzkPIvFZ4GfMPtrC1/W+acrzLNlErRKhjYo0Dr1RED6ssI42uCvLHAIJDwCgxkjkdrxsH7fRSH3&#10;UKi9JEoXntiCxdaB64tHNFGRr1mot6zZyTkse5W+ts7aFDC2lxgriwwym/CZhOijovvnaZ1cWh0J&#10;28mgdtOpvVQaoIdG66bTOhm0dgajnkSsweKrkMiKyYmi9++Kuzua33V+Gutf4GNXlgnraxT+GoXI&#10;p3ym48BIwEWpJ+OaqJh20mwvfmyCjmCvkDe2GDvrtP0V8sEScZ+P35vDAo7msSeLhLNlytkCDVrj&#10;HW4v8FeYsyxMH2G8FTPehJsGJxO+oXA4OLMFBd9IBwAH3YLFtOJwYMa20CntXHr3PPPtPPMzj0Fe&#10;5fE2+EsCNo9LZNJRVNosijDxCTX6gYp/Q6f00yh9DGo/k/aOzfrA5QzMcd/QaW/pVLgYMJ0K1r5n&#10;0j/PcVF89sYKe3eeuDlPWV9kc+aYCCppkEQEnVvplGY2tXWO2s7C99DQQ3Q0Zo7EXGQsr7HXVznb&#10;AAF7Y4G5PEdhcYh4Nv4DbryHMNFORjaQUfnToxE9r/1r6/yqq6I7Wl+97SmZGgHTCZzzNgalgYSv&#10;ArOFQm6kURro9EYGo4HJqGcw6+iMWhq1gUWppeIriRhY8SXjaqmEBiqxnkIoQU6DTzWAKQfuTQoF&#10;PGFaqFQwSPifHsiYZtJsAwFRR5yuJyEayDONlNlWGlyb/A2b9H6O0Usm141Plr7/VPJuoGxoqGpq&#10;rBmLfE0l9jKprxnkNgpcBhjcswBwp3y9KcBNJIzyBz3fkIj9JGIvmdhFg2+xHippnEDtru6qcIvL&#10;VXatVfUmBVasFXycS+tby/i4lty5m1ryJTNtPzFkPvgRze8B+Zn9mI/NpwD3YvOHoeJaL2Wtsw18&#10;qqyfdbjElBgHVhr7Npk4t5s5NZu6VZn5ZluExdt4l0X5kIbzl/FFB7zOybfV0RFBFc3VJMrIykjh&#10;UlsIsdiTUOG2+N7vEP9inxYqwEQg2qIrolwog0UbzDYGo5A2N1BUN2Ph+VrGMUfUOlZUPVBS1EXn&#10;lqO7uFuqVmDNg/Bmq8BKQ6dcVfMMJdMsVbsCHfcSvcBS3cA6fZ8yDcdCNdtSHYdSXftCdesixQcV&#10;Cg8b1Z80aXtX6frmGPi80Hd3M3JJSy5k0Dn7Agb4BgIHVq2iD7cxh7vY3U3kpmCKNNPBnO5eRQ9B&#10;DALEYkPT2NXWd5yMpv20voPE/tXEnvnEDlZKBye9cyG7dy23bzO9ZzmmeT2+Yz9/YCn3LSXz9VIb&#10;AqItQjziCWtkY6yeURtJyXBbTHfaz7Q/TnsANflBBbZbCfqcl+ozvrJDXlKEOIuV5iiINQwtoA/G&#10;O0divVvt1Ec8DDgvbZZirReiDJfj9NaSDDdTTbZSTOFvPtGmqy8NthON5iLUNrNsuKkP+3xU8aX+&#10;EOvtHnfwZB+3d0TaOSLv7BL2VpG7nPFd0uDx7MfTwZGJuLDJbNOdsUc7M6Y7s1YQMwWab4cYQxBv&#10;FhoonE14MBupNZ9ls5L5BC7Em2m1nfVgLcOOE28z7WfaY6fTaKZZb6pXradVrK5Qpi7TZak+62vO&#10;ibJfjrdfSbBdTXZYTbblJxryk4y4cRazQSrYWKW9bjOIanRCkN0j6pxwA6CFppO5ySMe5WSZd8An&#10;L1GmBDTEPo8ALdKgOQLvTX2nv0OJoXSXlQI5wHQ1xnY10mwn2fo4y3Yn2mTPU48X9KD2pVVR7YtB&#10;2udBBrp3ZPLzLG0QQx8lshEo6nTPGDq7jRBVw4yuE8RXbkcn8CNfvAsMe/7QQ0nd8Qr44eCRqZTU&#10;4daNd2we9WwdTBxClKPhr83wKwZLSulHPYirN4+qiO9C12DWsz/P2+cOXHucfdml9AfH4pteNcqR&#10;bQ4lA+mj5LJZfFzHpyepH0RtCm87FN5wzfuzU6Jd4+dy/n7yNLGSzKnBMsPr+hXc4/+iH/ytRbLi&#10;y8GAnoXMcVo9kdrOYIHvJGVToxVTQ5VTg2Xjb1tJky2UqSbydC1hugwzUYieKMBOl+AnG6gjlejB&#10;ShQmd4T0KLNXxDFNI6wuso+SPk6pobMryZjs8YHsofdpb/vTuj/kDs6WoecDWz4bRZQoOCcqWCUo&#10;G8QqKr+QlwjRkH2pKxdpoBhloBKlr/pSSzVMXeWZqlKgknyAvlaUmWGirsZLaTGve7dcZMS9tVSf&#10;62lGmujH66hHaCiHgVVqivC/yVo/SCypHhyYJCOw88MT1PEJ+tQ4DTFCw09z0SMM9ChdaJGjDOQo&#10;fXaMMTtG/81Uoh1gItF+PMke2KlE++kEu+kE+/Eox6lXIT2xL2Oc/c20fRU0YkT1C0V0KqS0yuQV&#10;0o1VYkMsUqrcMt96pY8+SZ1wSIFLeD4qm3xUO+lYN/64auxJybh77oRb7qRT/rRD0V+DcCz+GzgV&#10;YZxL0U5FKMdCIcDHPi7BuZQKC4ICQKOwMijRrQLjUIi1zJ3WS/mklzBkkTZklztonzPsWDDrVjH9&#10;qHDWrhBpB2vAE6DRIWvQKfP947T3rondHikVrhlh5jEmCr5GWiFJsS3Tn+lcDGWVgNgnj5wyPn5h&#10;fdpnf15hjiwwRnnUzzzKCJ86ukAfX2JMLLOmVtjTKxzEwQrx8KsqfMCFjnjQFz70hQftM6ADOnTI&#10;OD1gnxxwjw7nDw4XwK+pzR3O2gZ1dRW849E7m8idjenNpeEl3vsvx7O8uR7B3JtlRg8N0cInjEwM&#10;Djzzi5NXdJWSCZSRDFeTjLCWfuEr/zxOOTha57m6mMeFK3Y3bj1WUQ1XUw6Vl/JRlfXSUnRXl7GO&#10;C0l+39E98a5jeqCagqibJzXM4xsW8V1L+P5Vwrs1ysA27dMOa/iAPbrPHYMWZ06XZs4WECeLCGC/&#10;LEyf8qePF2b2+HA47O55YeBf2R3+zNbczObc1AZnGljYn0fsrGK21zDbK+jNZeTmwsz6/PQab2qN&#10;O7kOOvCmt+cRsHTKn4U3C1fPnVlZmOazhvmUd2vUd1+Y7yH2R4g+eEwaPOXij1eXqczl3NYJo+d1&#10;N9zKvnNrvOZaL6oZpa3+0lIv3etBeYpjc6Nr+/CTWqJz/rpH1rxDFM0xBuNX1OxT+8QoV0IpT9qw&#10;6I64g6dnbF/P6AJHsLW4tMomb3JRsDK6MHWwOL6/NL4HM7G9PAUL1cuzewLUVwEYsHte8HiHjxA6&#10;f82eANa594Qi6xJxb4l8sEgD/EcBeGx3YXR/afh4aQzaIByxp/CjLb2vCxu6qsu6ugOzWjRdS0SM&#10;yu6btUqYtt3XK7ivGW7i8qK4uYG1SFhfwvxqj0I25yb/mq258UP++NE8sJP7/Mm9hWnQ81zDRm0v&#10;of+azWX01hpOwJ9cmxv5sjQJLY1D3CGINXQ6N8lFfTzcW105heqmKPqJNd88Sf2frnn/9rTyB5vC&#10;O5Z54mbZcgYp2tqxVupRnhoREeoRr90rPnpWzHpX432rYHHXvYToVkR0LSa6l4Eb868BN+yvILlX&#10;ktyrKW6NsPrrVk91q6W4VVLcS2nuRTT3ArZXEce7mOddMu9TvuhbveRbt+xXLwio43kV8HxyOd4F&#10;TO8sun8SNzJyPT/ooNkNGnhwNKi63ie20CWx3Gu6Oxi4/z79sDP2KM98J05qOfzW+ot7W5FSa2EK&#10;q8/01oMdVgOCBH5JzCfpKKs0jEMxx7+D+6yL8LSWHdzMCW2aC2+Zf9G2GNkpiOlejetdi38DGrlh&#10;8CpWcAMtoAbvWYp8kj/jlId6VISyK0JY501YZH02Sn2vHfdGLbJb+UW/RnSPSkSHfGirzLMW6aBm&#10;qcB6Md+ae17Vdz1r73s3Svi3yQYLu33QiR/US0TbF2MdSgnOFeA8sLyaeP7ti8+6lsI61mJal140&#10;cfxaya4tJMdmplvDakjVYVwuP8hpPlCb6y/J9RNd9FVa9jVc9XLgewRtRFRzgxqESZgJbsVwFV7v&#10;SrpPFee8Ui+A5V/L9Kth+FYLAf6vAB0AXzv8EmpACS08hxCSgfMtIXo20T3esT2GOa6D7Mc9JJti&#10;hnM+1yOb55nJ8chluRVzPerZ3q0kr3qiXyM5oIka1EINaiIHNBB8a3E+lQS/aqJ/DTmwDjTSnjXT&#10;g9sAjGdtJI9ysjscJk72KPnJnsMJqGX6VNM8q6hPK2meNQzvOpZPE9unYd63bs6nmutTzfGrgfv4&#10;V1P8ygn+ReyoGnJE/ocnz3LV9WLFxeLlxZKURKNlrqcqw1pCuqpoiqLIK+V7meriaSr342VuRIpd&#10;irj/Y4zk1VSlu8K1gAy1+1kq94Q1fQE5avdy1WH9FSBs/NoCHLAIGgs0JCoMlKoNlEvUpQtVJMo1&#10;ZKs0ZUpVxN/aG1VqSKaJXsqUvFysLFKicrdA4VaOHFziN0X6aoGGWIOFWoulRqmWZLrMzRSJq0Xq&#10;5wKwhhQgV1MqR0sqR1MGjjCG9eb7eRqiP1UR1hIXVhcGLYCvBYaFI0xVFo1SlIzSVil0c3yXm0wc&#10;aF/jIFeWcRjCAJE5jqZ+xhA/EUifacRhOv7zPGF8iziJrsl9Gxdc8MQuzd42z923wOdFosuLIMtn&#10;HiYhjobPH+g8N1ANU1UIlpUJkJT0l5T0lBV3kBF7IHnPXPS2sch1/dtXdW9e1gac68FqVy+oX/tR&#10;48YlLdBy64rO7SuGYrcfid9xlrzrIiXqJivhBd5fijJ+inL+inKBACX5IEWFZ0qKIUqKwcpKoapK&#10;IaqycPyuOhzFC9cV/hoBLH8/SF40WFE8VEni+S8FYAUJPyUpX2Vp2CpIeCtKeKtI+2nIw4qpqoy/&#10;soQPQCgAa0oHqEoGngvAP+WjFoYRK52jKBMqL/sTsAB8jrwcHKn8S132/7uoybq+rnu7Ps8XzJO4&#10;bNzWznZARJaMQbSoWdF1q5ofbau+c8j5i1Pqjw4pV2yzbltWSZgVi6p4TMywtzaO1/kLB8usLQ54&#10;OWLX5xAbKziBALcgwPMX0UuLM2uLk7uLY+D9uDBP2flyllHdfV3HTca14FvTtCsONRdsqy7b1Vyz&#10;rbhlU3zHplDkYf4dm/xb4E1hky/5ME/iQZ6kXYW0S+M9p8bLVpVXrcrv2lfdtMwVscy89yBD5EH6&#10;Taucm3Yld92aZQK6rlhn37DNFHEsuOOQf8ky5ZJpvPTjXMvwhuI31BHSlmALOjuEoMPDMx5tvKYg&#10;2dYgSkO20s600eFBprp8lNiNJJl7GcoyCbKinle/d7r8J1+l+yPlWaMtpSM9da+bi1+3V6CnPuFm&#10;himYUTZlaomD3FzCHq4TTzZJ0C4N2qGfbTOON+j7y9QNHnmZQdgiIvpCPIu0ZSuNVGpM1YGtM9cs&#10;0JQGLcU6coASXXlgC7Vk8tQls1XEMpXvpinczFC9De64PG347gMWLvttIAUX/IbFYMlCPYkSPeki&#10;fclSfRnQ/jXNspBCQykhXwXgAgNJoQAM1paYyAsF4CJD5WIjpWIjlSJDxUIDJdAIWkqMlUtN1MrN&#10;ABqlJiolxqpFRvIFhhL5BqJlprL5upKgZ6qmbLGj5ebY+zMufpE0schCHmzC/xJ3LKCfLdHqo/1T&#10;zgVgOHDZSC5XVyJLSzRPTxLs96sADPOzAAxXBTY4Tz1tBGd1BgDnaxzz36TERBFQAAZmJC/cTr6Z&#10;fJ65fJq+aLTy1ZcKl5K07uSYSOaaSmUaimXrib5SuVagd7/YCByFOFjMMZRI1b4frXgjW186R08W&#10;TrmvKpklcz9LQiRXUjRfWrRCRylH5X6G7I0itXttlqrvHPTe2Gm0mct3WKm2Was3P9SptdYrs9Iv&#10;emCYY2GYba4XqSIaKnvd9+53j6/8zuGHf7b7/p+cfvzfTpf+JVz2+jOpK4FiPwaIXwyTufZSWSRB&#10;UzxVRyZVRT5NVTTb4Nsyu/++8U7hZFoUwl8/xX53jPnuDH8FVuNId09w146xF48J33+h/HhKuXlK&#10;vgtLs0jJje47rLwf5+Kvb8XLHMeoH79U3XkhuRZ7c7viBvTpLoS9cYj+HsJehjBfNeBfCMC4W0IB&#10;+Gf198a5AHwLzkuMEzsXDsUgktgJGS60etqpAAD/9ElEQVQ5fES9u0++eUC6fkT6WQDGn5f1JX5z&#10;QP0fh8x//kL/8xn5GqwZExQhlNyXKXEILwcR5SCmCrRkBq24bnA9CNNOH3tcOssCatNDXoU4e1tr&#10;m6uIGivctteX9LZXaC50f9vwZHbgMQfluEqz2GCoCSj3V/DfC6Z/A4f/kr7bnfn2FHcP4qtDdKnl&#10;z787IX17Qvn9Kfl3p+Q/nhIvwPGsWAkY9JVTzIWfuQiDvgyAFWLstVP0tS/IK8czVwFHiCsHM1cg&#10;yj2IKkQUhiIOUSQhihREloSIUmc4yWOU6D7i3vbE7Y3RG6ufbzNeX6J0XCG2XsQ3fw8gtn1P6fyB&#10;1vUjtukPjN4LguHb+0jJE7w8RFKCKIoQTfYAd+WQ8OMx6dIJ5cop9SoAOF/Il89o174C0a9DzJsQ&#10;+zbEvQox4QjgU9oPp5RbJyTZM5IaRFY/o6mc0CTOaHfOGNdP6dfAqlPy/TO8DACiS5yQbx7jfzzG&#10;fQfhAeCK/3h+re9CaFEIKwlfSuKtcwH4T2fkv0Dk6/9JAfiMcAciSB5MyB9MmDY9/z7p0R9TXCQr&#10;w+xeORg0h7hMvApApXtRc5+yCz25xf7s0mecspecyoil+meEbKfxGCdCWcAaInyZlVXXna3o4nHF&#10;JenG84bf2D7/X09zvnFqvOPRXE9aY0AQE4Lw+yeN2DmHrK7vbZL/QS/xT85tYhGzl55++N6h5b/J&#10;v5BzL35LgVMrczcOjyCoumrS26NUQcZTSuyJmpI/QE7KQ1rcVeSm3Vfu3LD9irCPEHVlWBgWAj4F&#10;NqIs7yNsB1ZVEdaGFaRDFGXCleUiVOQj1BSjNJSjtVTjtNXiVORfghZgVRUAkWqKgCgVpUgZhTAx&#10;BX9ju4SXOe0V7yc7scTXFFotBlNPoNQSqdVEejWwJFI1GfsLAZj01zSQKX+NUABuIuLbqORzARh7&#10;LgBP1GJQQgXrr/l7ApgQoRgMPg6oQSNrUNjyMUzFJL4Sg60iYeroqCYmpoNGfENk9E0yQ19Wm5tE&#10;yoq5ApQVfW6IWN285/Ddjw5XvzEwviRd9ch69JkNLvUpRB6EDnnQNvdsnwcd0KB9IrSJhFbA70TM&#10;yhweOtqB9tahdQ60jD3jTxwvjO8uz6yvYRdWyDvHgvUN9vEyEdrCQYgabqYd5bn0YrL4QtRtQZgM&#10;HCKTpLOQpLScKLadIL0brrQdbz0b47471gELwMy+uXT7zXjD9RjtjVitrXi9c4lXD/hr0VorkWqg&#10;fT1GcyNWB7RsxukK1wpl4K140F9rK0F9K0F1K1HpHIXNBPndFOXtJJXVaIXVaKWdJO29ZIPtBF1e&#10;oORWrPpqtMpWio4gWWct3Woj13PQWbdYUaZESadCzapOy6VFz7Pd0KvTxLPD3KvW5GmZoXu+ltMr&#10;BasYMcOwmxoBlxR9fpB1+O0tjz9LhN5QT5Ixz1F/VKDtDCjUdCrRcClRc85Xsc9TtgO2SN2xVMe5&#10;Qv9JoZptha5zla5TsZpNiZp1na5jo55zlY5dtopxtKhSzH3lZAntTBmTKm2nel3XbHHzYlm7alXn&#10;IpmHNeoOBRKmL76XzJMyKtd8mK5qmapmmapi9UrpQYqcVYKUeYyo6ct7xsEiet53NNzuqjreVzK5&#10;La525Zr85YsKN69e/Ld/uf3dn0X+8Aex3/6b7l+u2F4Vc7+rGCqvn6hjm2bgWGz2tP6Bf/eDZ+9N&#10;n33Wfzak49+v49Wr69Gj496l696j/7TPxKffMqDf5tkbx7BSI5ep+EIIy4U2vkBbX3ZQpIaw2Bwj&#10;x7Db8qUm9gE3JVwu3QlW0lX/5oaNnKmF8qNb3ykbqbnrKTjaqLn4Gjx1V7AcLah+kxnfk/iUXuhf&#10;pPTbsYcXj1NNl+KN+UWe79O9UcOdYxR0N5XSTGWCu6wWT66aRf/8zxD/KeqJuEYaqYVDL0UhskaH&#10;znUdYh0B20ImtpKI9Rh0IwbdTiB04AltWFwvlTa0wJ/cWB9dXRqY57xhUjvJ+FY8ugWHasYi2wiw&#10;1ij0AcBvJ2LbSbh2CrmHwxpYXhzZXB9aW3nNpIP7N+3927CGuqj21lfv+ovGR8HNeK6JwnGE8Khw&#10;sDIHAHcuaAEf75+f+2Uj6NlOo4CPgEbQAfgA4IB2MHLhXX8u9/41cPTtL3Xfr/w9AViowv41dbhZ&#10;8KkeLv390tzgCh9YuGYwhwaGUYWcyRh4/7K1Oai6EgCONKKlCbSAIwUDA4fTx+N2Mmhg8OWISWF0&#10;MthUIxENdlqLnRFKWWAXwoGBdrD4NQIYtINxCgVgYMGiUAAWjupXtJCwLXg0uBbg6gDgK0LEdpBw&#10;cPplCgFYsApcrCbMLLDg2oE+zThUKwEDp2gm49uI2EbMbM3MZMXkaFpfd1JXe0xrI+DVm67yiZEu&#10;GmmEz52kU6nznJXN1YODjZP9pdMt7ska5WSVCDgSEI/WmIfb80tLHAwR/Rkx/Q41C/bbTjsPR4YF&#10;YFoXntyKwzXg0HBhYCa2h4V+x5xFcNFsAXV9lbm5RN9eYi0vMHEM7AB+opuM6OIQ2ljEGhKmjUHt&#10;pNF7yMweCh3QRYP/Qwg0tlCpdXh8NQYHv4NmZ1unJgZQUyjqDJE8QiN9JBEGUNjBYdzIB+LsWxbz&#10;LZ9fR8C0UDCvqei3FOQ0G8cSMFbWmevLpE0eZm8ec7KIg1NbC4hny4QvC9iDefyZgH24PLe0xCJw&#10;yYM0VCdpppk020xGt4J5hcc2Y9DNOFikh7McM7H1VGwngdhNoHRSyK10cjOH3MIlwKmMWXjkIoO7&#10;tbB3uHV4uL6zxecvUND4kf6xvvrhwaaZ6V4y8SOXPbIwP8znDXJYQt33A4sBfABwAKDDFJe+vEjf&#10;nCPuLrJ21/gLC/OzFNJbLHytm5nkJg65iUtsY2Lf0JBjDDRljry0xNhbZX5ZgUsSwPBpRzzSOgfP&#10;4+I+z356g/78mjjVycA1UQhlyNmCCUTpJCK5qz21uyXjzeu8wf6qqRFwR/fzOB9Xlru53DYmo45E&#10;LsfhSnH4CiKpmsZoZLHraOQGGiz6ggdLE51cRwbvVmQxYrochazGYYW6bwuV3kyhtVHoHXQ6OG8d&#10;FGwHHdvJwL5m4jpZmE4GGtBMmm4jzfYyCIM8zgcmuwtL6pjBd6JJVZMTYO6Vjn0GVE6NNaBnwJC6&#10;6WR4noMZDh445wAfzOQGHLKNBSd7f0chfyCR35PhxNFgEfQfIVBeV3ZWucQWwpUIvEn+5SsFg+yM&#10;PkHG4Gpy93ZK5WF6+m58IC/YmuJjivOz5qZGY2ITSs1dPa6oOP+o4Cui+1zSMFn1YYdzXKt9eP3D&#10;x5Xm9qUGbiUGXoXGT3OtrfvTHs9NZfCI9Qz6UEV9p7FDqFtMQWNXE8QohfCh0EwwhAyC6CHQQsgB&#10;13MeE1aXERrq8qSzJpOAL8Vx/LCctIKyPgu3Vv3oTs2oRgO/SlObLGv1l49En7pdt/W9ZJAkY1mm&#10;79T6yKfBxitL0yFG2jpexiVD1bNY92mRlnOxtlOFoUuZrlO+0oN8KdMSKYtG9ceN2k8rdT1zDLxe&#10;6Ht4GLqmxZbQCKy9JfbeAnqLP7O5PLuzid7dwmxvoDZXZqAd6ukibh83sTLwnlPTSsmqJieWs6Kr&#10;1l4270R3rSf3CDL7eLm97OwuZmorO6FpP6NvJ+n1XkrPXva7xbw+evFbwTssxFyAeBiI2rc2UEgr&#10;C6KmOSym2eymP9xPNt2L192PNzjNfghVuG4UPCYnPyClOzBqXyyOt+wQP659bkGkPxv0t8SH2/Lj&#10;HecjLZbjLRbjjPgxevPRustRehsxhgfxFkeJFrtJhvMvVbczrHjJDwa9VYiF3hD1zRfe0MHGzMYO&#10;ZmMPC+zOGvKQP/mF/n8R9xdgcW15ojfc9773zp0709PTPd19+ljcA0lwd3f3IAGCu2sIwS0huLu7&#10;BAIhEAhu5W5QVFEU7k7C/tamzklnzjnzvnPfb77ne57fs561115Ve22lil/9/2sYwo1iswuaXO2G&#10;kg0+Ifygea/PJHeIlgYx6iDSO4gxdtSdNRFtMhWpspBuyk23WUoxX4jRYMVqMl4YIAMN3znoNZnp&#10;N1k+7nji1m7rWW9qV2do0mFh8sHeaMJFH+WpS/DTnYsw4cQaraZq72QZr796jA5WmQ6TWq5Qhcha&#10;EFnqM0MHWg6H1jrP2FObtNl1KnqPiV3CjS6Tp/bYuNMVCsQhLg22v4sLfOdrP+JuQQmwZgaYkF0V&#10;5v0UVp9rbgWpQAEmu0GWxUE6kakOpYPVnejx/qGZ6QnqKII+TWRhCEzUwAwuvwv3oobyrHoxung1&#10;4sVCRFh/QGSSnZ+epstDDQ+Bp6kKcXUu7WjH1rGAntEMJK6eRm8kE2qQ0+VTiKDqXs3QbNOYsox+&#10;egP+KO0dyzS594591j33yu/tcr+zy7zpkqkaU/H87XQVjlE0RvBI7RI0SblpnMznUnTNrUAxrcu/&#10;nxTxAZWLwFdgCNFNXdpBLwWfZtx9WnXd+d09n57IXmrSx9mMcWQxAtNMpXazGC1kZMnE+/zhroKx&#10;t0UTffkTAzmTH3Nmx/PRiFLiTBGmpwDxthKPKcezguom5QOKFIJKnpa8jxtAFuLJZURMMWq8GoMs&#10;GZ9MfzOY9mb4WeeQT12vzctqNa80KaMoUdUwKTn4q4qSWJSyWCSMRLiKTKiyQoiKSrCqaoi4iIei&#10;TLCW6nNdjRgN5WegLivhLyPuJyrgLi8VKCcZAFo0VaJ4SZIMjWJgATxJmcEtDU/RxyboE2O08Y9k&#10;1MQ8rH5/5kIA0y8EMP13U3E/CWAeXwTwxAubiWTf98nRuUFRDiZB0opB/MqJQrrFYmolktKvlEQj&#10;bORCXlrEdXtljbplD1omTdvmz1iXTtlWT9pVT9iXTzwtmnDOmnTKmrLPnbEr+M/yJB/nWIJ1KEQ/&#10;yf+igUEFMGudDRox9gWgDjqQXMpwjkWzlpk40+wZ3bSP2olDxmkfrTKHbLLHnuQjnEtnL8QMyjIH&#10;YZU1bZU5ap0+aJfeZ//yjWPKW/+CPMcMGxkPbUm3yKCyjwNz65wjLoWyQZraIb7fw3dvEbpWCW85&#10;hP4FwgCbNAjgEAdZxA+LhA9wC36Aie9fwL4HJWjn0kY25yd3OIjjFezxOv5om3i0SzgBj6cjBnTK&#10;gj5zIGj1J86Xf4oY/syGzuahY/BljAwdEE+3cFtr2JVN6urRBnVzvajrvYnHs7vSllJKbnpqIY5a&#10;LxIsM6ucK2ssC+LVE3SkAgVFPETFPBWVg2WkPPnumj66a6gobunrEtlR04abHB9oL28pixvuSseM&#10;5E72vZx9l498X4IdKCcMV1PH6hnTzQuzbSxUxwb5/Qa1f5v2YWduaH9++JA9dsweB4+hg6UJOHcx&#10;d/pwZepoZfZ4beZkDXm6gQB10L7HmdzljO0uTuxzJw6XZw7XUPvL6F0uZmcJzUuYDP/EeBl9tIzZ&#10;58CT+wIOF5Fwzmcu5nQZe7qK2VsZP9ycOtpEbHMnl+bH2HPTq0vUre3VhZX1/mlSZGaDom3UHfD1&#10;xyyW73Eav368jGyQlVpsmHVpjndHS+C7fr+uSdcajEPemn8Zwiwa45E1E9kQZ5qmIREmqZQurpmq&#10;bxpWV9u7uXp8snuyzmJuseEfyu0vTl8I4PFD7vhFzudp2P4uIwD/pwL4eBV9uIqGzzUM/gsHS/Au&#10;73FmwMEBh2hvaXSfOwo2B+3Rthmzs0PtTU1lRTW1MTnVWs6p34h63lNPlzCtEdUv5lN4rmOTVFT/&#10;nrG8eHa+sbmEusgv/Ut2F6d+zd7ixB5rlMcuGzC+w57cWpzcYk99CWL+dyxNH21i9panwek7XZk5&#10;W548WhzfZ03vcgm7W0tL2ztN4xjT53lXHj/70en139xL/8Ui47pB2kOtZDGNBHnlaH2VaDedhGTL&#10;rErHwkH/+mm/OqxfLdG7Au9WgnfKBxCcC4guxRdm95d8rX6/QHYpo7qU011KGa7FDLf8effseY9X&#10;LK8klnc8y+s5y+vZonc4xydiyTeS6/ds1T9qLeAZ082H6erHcAmiOgdQPfzZEb77Wb6f652gHiNo&#10;SPn8o+he36PNHsnNXu31N5Zb9RYnxXo7SeLs0NsLATcX/O8v+AizvJQWvcyZru5crzimy2uk+ctJ&#10;09c4h3KqVx3FswbjXIhzKyR5ldL9qxZC6r844JXn7aDcin+7ndCzEdu1FNkyH1RL9a5cDu5YDuxY&#10;8m9jeTfNuddRnCrxT0qwtkUIy9xJk4wR/bQPWol9arHdilEtksH1In51wr6AGkHvqkeePB9cet+l&#10;5J5z5UMP0ALaG8UC2mXCelVegBd+NEhCO6TjnLIJjmUY2yqMZQXFvmw9qOwsPmc1xGklSIfjL7nk&#10;L7rur7gdaLTv77DlH87yzuJ5XKZfNTuwDjDvW0XzLJvzqQQV0LjgX8OTwTwTzLPCX+DZX17nX0MP&#10;KKWH5ZBCskh+5TSflgXv9xzvoWWvgRWvNyznYrZb5qJHyoJrIsMpleqQSXcoozvVoByKZp8WIJ0L&#10;0K5FGLdinEcx3rMEgHYtwLgVgkVw/dACaudDmtkR7cvP3tB9aud8qi8Aw+CVP42H6Vc771tD86zg&#10;XVE0j6oF33qGawndCQ5Ap7oWM30rWSE188EVpICC5eS6ca/YUg3TBFHpeDGhRFmhBNmHMZJ3/38q&#10;gF/L8mXJ8heqiJaoiufKCWRI8mXLPCxQFC5UEilVkwDtheri5bqyFQbyZXqylYYKteZqDVaaBTpS&#10;YEOpcvwv5R6kyfKDLWYqCvDU7xcylX8iS0mQ53q/COAv5KoK5akJ8wB10AL6J0iLvpCTCJISidRR&#10;Kgx2bUiPqsyKLs2PwWH6ScSPGOT7qeF2wmTvKnl6HT89/6E73sowQkfFR0neR1U91OBxoJ7jE3kr&#10;rUdGyvxmKkIOGlI+2kphWqrPVJSfySuEycoEqcn7q8p6Kkq6yog4SgjYifA/FrpvKXjP4uFt0we3&#10;TPhvGt+/bnjvmsGdK3q3L+veuax790e9ez8a8l02fnjNTOCGheCdx8L3bIT5bIXu2Qrx2Yk+dJAQ&#10;dJIR9ZCX8JSX8lWW8VWW9AaoSngrS/jCaaUl/C8IlBH0khHykRcNVBQLVRIPUxQLlxcJlRUJkhX2&#10;hc3ohaaVFfaRE/ZRFPNXlQoGL4Gn7xX0BiiJ+KmIBaiI+CsK+ykJBysJh14QrCDyd77kYf4pQ/XP&#10;/PsI3f8M/07Z/r9GWTIIoAT2QgxOcA12TRocAWGHCP9E7tzCztr8wjz27PPpy9w6cc0IQf2c2yY8&#10;AZz5RQDDEcAGuZIafoPjlN3ts23u8iGHtsNEHi6httgz+5vEzXUCh4thsxCchckV1jj8V4yLYM3h&#10;1vYOsuve3td0FrJ9+b1B2q8F8H2Lvwtg0ccFD41e85vmCT+pfmhXfc0o77pxrqBtGb9ZpoD5a2GL&#10;dAHzV/zmr+6Yvr5ilPG9wasrxi+vGKfdssy6b5t/53HOZf3k79WjrqiH3lHz13NKfFXYicUsQAef&#10;oeMjiD2/Ozsy+iqm1dex1Nqgzt68y92u46lVtblusZF6pp7yKyP1pgiv5dG3cxPv8BM9H3rr+981&#10;9nTU9LZXveus/NBTMzHYiJ1+Qye8X6QOsilDXMboJhu1t0Y+2Zg/2WKfbC1BqwvI7IRKM7Uqc/UW&#10;e8NGW71qC43XKiI5mpKFenJFvHBbQ0UAqMBBt3pyeVqwCi3Rky3SkyrQksy9SBmdpyWWowZnewYl&#10;nPxZHVakvPYiA+lCfamLoFg4mjZHSzRbUwTwUulBkuzdVAU+0AL68NbCpSac6hmO99WRKtCRydeW&#10;zNOSAo2gXqgrXaQnV6wPxwEX6YFFWdA/T1coV0ewxBAeSb6OXKq6VJG92d5E/6d5zBp1enUBfbwz&#10;vzyPPF6mnHFIzYkhSZriYEO88WRpCGeqC4EBgBF+LYB5wbu5FwIYDBXel58nQubZX7CPX4zvLyjQ&#10;A/siBdtfbQleMHEOeBMDyWTVh1FScARwosr9HH2xXAPxLF1YhBdqCJVoCOerCWQoP8hUF8gzkMo1&#10;kcswkEnWFkvTlX6lL5uuK/tSUyZNTSpdTTZTQzZNSTRFEZ6UHTw8M8DRU36Qr8JfoPqgSPVhsbpw&#10;iY5kmZFSuZlmuZVBhbVpha1piZVWibVG6WONAguV17pSMYoPQkSueT/4zvfB934CP/o9/MHj/jfO&#10;N/749Ma/ut3+s/e972MlRJ8J3kxV+bbN+/LhB/XTcaGT6evn6OtHs5fPULfPsYIQXhSezpbwEKLc&#10;h+h8EO0hRBOCKOIQWmL/nSC3+A4n6d56tOhZtMqn56oHUVJrLx6sZd066Lj/eYYfItyB5+jFXrqY&#10;fxeegvczzI1POJgzmJsn+BuAY8K1Y8KNM/w1OMEy4QZcEm9BpDufKHdOKXcBR8RbsAC+yBp9kWH4&#10;JoQB3PqM5TtBw6mhIeptOEiX8sNn/Len2B82p64e4qT38KbUAfPWbPU4L3FPC2FnA2X1R7LqD7RU&#10;+fSU7urL3dJXuG2symehJWihdFfZUFzFXV8jwd2oLsUW0ea3jU2G1hIOCGr7mAd7yLvH2HtwJmrK&#10;vc+4Swczf4HDo2F+gPCXzvFX4dTWcE7jW+eYq+eYyz8D6lfBwQRcjPbmOfoW7IBnb/Ic8NHM9VPk&#10;jRPUtVP09U9YXtJjPoj0ACI+gqiiEFUMhiwOkSRgiOIQUWp3XGhzVGhl8AH73Z25ruvk1u/xTX/F&#10;Nvx5qvyfJsv+F2Cq/B9Qtb+nvflmbeT2EerRORm81QP4rNEfgfKczHcGi/bboMKbAhkA6hCF/6KP&#10;IEQXhqgiEBmOvYbjksG5nheGFoQh+n2Idhei3oEh3wWnBp6VmXT/mHT/lHL/jHzzmPDDCfbPn3B/&#10;hQ8L7goc7Y3m/8nlE+6Ds3lOvAxHIcMRwLc/4+ASIt4HVwjYcXAEfjsFNF74YFxmb9SgPuJysv2P&#10;r9xkG+Lc0uwNMu0N2kOsZ9Pc5gp8Gbnu9GxPdlk4pzKeUfoMmetU5ibVn+L2Ic+bg0vmLFfZhjvy&#10;2Xn+i3nc34KafueQ8U8+dX9yfvfdk/YnpRP+NaNuGcNOaWPqgS3XTdL/apB29UnJladl/2aa9ge9&#10;qMsW0aZxlZVjFM4ZdARBHO5ic9MbI70AKVEPAT57OUkfXY0oLdUIZblARRl/aTFP0C4u5Cr88Omj&#10;+0/4blvfvWF5+5r5nesW925a8d+xEeR3EBVwlhRxl5XwBq+F430lfZRkA1Tkg0AJ6hLCbqICrpKi&#10;/jwHLCMeIicZIS8VriD9TFEmUkY8DLTISoTLSYbJS0UqSEeAdnnZSHHp0IdS3vck7NWtQ5Jr3nTg&#10;yW1k6kUg1H8ogL8O/P3Cr2J/efwkgHnKpxqLLpwcL5qaqMKgeAbrNwH964l4OOiKRACVr4UQqPMW&#10;ATU4TA2WUDVDKpsi5E1NZ06NZEz158x8KJkeq51AohZOAsPKNFSC5cS9VOUCdbQiJWXdZZT8JWUj&#10;FUXcHSV0ymwtmu1U6x0UUCUxlIG6OczHOdLY+tzIMWcMWpuCttDne/Nne0u7nPlDzhz4WwCtYKAN&#10;JLSLhY4o56fz61vUzR3mzjoF2iZD67Of3mfMJRvPPZddjhfiRvKvB0vuRKptxGtw4+VW44R240QP&#10;wmT3Y82RL5xgAbw2CzHeLKSZbf/kdFV249R34+Aw3+0Y5c1o5Y3nCqDcjFbceqGy9UJpOwasUvnZ&#10;/v62AAaP0L1Emf0khe1Yuc0XclsximvPFNhBEov+IvBcfdHysABO0FhPNdl47dJnq1qqKFOqqFOu&#10;ZFWl4lCr7lKn4dyg5VCn7VCl61pl4Flt6AXKEi3nHCXbNEnTBGH9yHuqITcVfH6UcP+bsNs3Qt4/&#10;iAddl4u4rZwta1Og8KRExaFc3alUw6lQxT5H3ipTxjxf6XGBsnW+gkWWtHGOjFGhonmxgnmWjH6G&#10;hnGdvcds3OvJiNQSbft0aWM44EnaKlvMolTeLkfMrFzJJlNIL/xHkSxR3TJliwxZkwx50yx5y2w5&#10;yxwZ6xypx5kSj9MlrNIkLBOkzKJkjUPkdF0klU0fCqvfuat466bsjZsqd+4p/HhV9B//VfR3v5f/&#10;n39W/t/fKvyvb/S+vWt65dFTPrlgCd1U5cdg1xp1vFv1fVpN/ZpMvQHNJl48Wi4W37lEVZt5dnlG&#10;k/Mbzj6iIe7B/jAy39azwy6oUc/xjYV7obJxmpRmsoKhl5CGj6KttYz91X8W0pF1fnhdS/KujqWi&#10;veQPokXh8T0ZCW3PHE4700ZdxbeiNaAyR3qgLCvDoTHSqrch+yN6qptCqSNRqii0n38w8dMFD1/e&#10;P/8SAjTyrvlfAAtgMqFxjlqInH49OlSORdVRiFUXIap1OGwNnJ4X00wkNOPxDRhYZb1l0Dso5FYy&#10;PKdmPRZZi56twyBApQGH+iJdQGM1croKMcWjGo0CA2ilU98ust6vcHs47DYGDbSAexPcyIndb8Lq&#10;agCgAhZ5N2wThdQ+R+9kznXMM0Ad3PW82H3AReg/lqeKQU+wg+AloA4eDrD/o5DAIugAng9g7W/x&#10;XymAQZ9aAor32vZ5Sheb8ZYz/2F9tX91Gewm2OVKNDJn5GPS264XbS1eRQU+JUVBVRXPW5pe9feB&#10;fQH7+I67WA2OORHdRIXnK22bI/NiFhspON6bA0ClHDUFRlWJmeGNB/TnOWBQgsX/RwHMc2MAcNYA&#10;PEMGTiIowSpwBr+cRLCWV/IEMOgA2sFJLJ8eb6MQwCI4uSUTI5n9vQntzZG1lWHlRWX9va1jg8M4&#10;BJ5JZC1T1zZpe7uMo4M5mMOF47Plg7MNzg53lkHoQyM60HDW5XoKoYVEBJdTO47UhiXCPy8g4Fro&#10;+I55fNccuo86g5hHLa7Rdtfn9pfpB2sL3EUakozoRY+04MabaKg6Kq4CjwLnupVEaSf+RCv5pxTE&#10;TXRKJRZbikTX4vEdFEo/nTLDpNC5lOVVwjIbQSUPTkx3dw51lL/vzPswkD08VIyYqMZNtZAQvRTk&#10;zAKeuT63vjV3IYCxB4voUw7sgD9x8afL+OMl7NES/nydublII1NRo/ipt/jJNtJsMxXdTMN9EcAN&#10;GDSchp3CiwDGdJDIb4jUNgoZjK2Gga+moxopKPCqt+gxzAJxa3ft06fd8/Pdg6OVBQ5+gjDePDNW&#10;PTNZMTlWPjFaNT3RgEa0k/BdNHLPHK1vYW5gcaGfzXzHZIBFwAiduLI2t80l767Ob6+zF9jMKQLu&#10;LRr+7UUjg1w7T6ydw4Ej9o6GmJ7DMpfo2+sLe6u0kxXK51UatEKDlqknS+SdRfwyBz+O+diDGmzH&#10;jr5h4N6y6d1sZg+HM7iy3E8ndeOm6sYGCt91ZHe3Zvd0FAy8KxoerEMhwVlrp9O6WMxOFquZPgf+&#10;4peiMRVYOGAdXNXgXuNF89cQsaCxDI2Af1lCoTTRaI1Uaj2VAspmBrWBim9i4Nvm8B0LhI55bPs8&#10;qo0220KZbiRONBKn2imYHhbtLXOunUJrpTK6mAuddCq4PitnJwtGBnOH+vOHP4ALElyf4EIFVzi4&#10;aNupxI6L7NDwY4qMa2TAIb89JOI7ArGXSOy4yAkPLuZhPLmluLnYLoongPFehavZ75mv3q6mfeAJ&#10;4MPktN0XfuxAC5y77oyrISslmpaW0en2LEHRJlLKLFTMyPe+ku9t+aiHhvGiRhmKOsU6ppVGHjVm&#10;wZWWgcV2T98kOzJGX81hakZHWqMSc8W1XNWeRka/jp2bDjjGOxzTw3YZ0Vvz0ZsLEVyaB20muCI1&#10;wMfaIjMteGwmFbfijmAHFpRlWLmnCbmnCwWUqPtVWXlUuT3O99NOCJXzixK3D7qnHvVIJUlKI1PF&#10;JF/LoVDXq0A7IF/LP0flabaKXa6aXb6mXZaiRZq4XqaYfrGMRbXik2pVlyI1l9fa7hFars5ajvER&#10;Wagp3B6XtreI2GJPbSxNb63O7qwjAXsryM/rZGhjAWLPHQxPkHNqh4LS3jvHDzskHSV278d1rsS0&#10;zMc2UuPqaIkN7OTmleTW3aT2w+TO/ZTO1ZQ2VlbnUuPo/hQDWuBCHNRnTCunLZmQ6UJJslxJNd9N&#10;NtqL0TiK1TiM0zhJMz7Ns93Mc1jMc9xpCPs8XrKFfrOM7EFUpZY56RboCQ65qLOiLZdjzVfijZfj&#10;9bhx2kuxGmsx2tsxuodxRsdxhgeJOktRitupxqwE40FvRUymyzm2BeKObHFHVtemlreQ61vo/Q3M&#10;6QoKzixNn52rrmzysm0IkqG1mG5OWm5OW0HUZ9BKOcRoguZ7Dt+mTMcYIaLUWK+MuK+MlpL1NtKN&#10;1l+asxOs8OEWE742E/5emKgEekr+eED8oEfEgLPPgKNTn7VJr7naiJ06xkt3+qkc3leeFimznKK1&#10;mmaJDVVDP1fYbtCF0CpnOLETihbECYHW2qHlqSMWao+J2aEh2MgBDn50j4U+5uDPF3HbM+9xpa96&#10;fJ6MeFouPHPaTXRZCjNYCFCaD5SjOQmfuqtvBJo2hBskJj0pe1vwFjnU0/extfHd4Afk9BSJgGVQ&#10;RnHk6ve4pFpKVAUnqoAT+owaGvQh5HmWZ9RjiyAxgwBhlzTVxAbrqo+Pq955tLxLGZ2sJpJaqKQW&#10;8HcfQ/Au6VALybFObSgY51ah9sNqUZqRTfxP84R8aq49yf3WKu3HxwkiPi99avvK0XM16IWSwUWL&#10;yOYbxnE/WiZ99+TVNfcsw/ze1FlWKZHdzlzN/DBlHlcg5p5x52nh32yq/mpXqvm63adrJJvIqmWt&#10;VjEWKvCECvAnBj1TOjVcPvWxfGoE3M6Fo8MFY6MlMzNl6Oli9LsCRE8lAV1PX0n9QLN82akSXqoX&#10;X/Xi3WQeElOMQ5Rhp1po5EYcIX9gPP3dRFBDj01OtYJvwgOTAAmDSA2LVDWtRFHhIFXpGBXJKAXR&#10;cPi/juIBinJBKiqhGhqRMpK+MuJ+CtJBmipRhjoJAA3lZ3KSAeJCnvJSgdJi8FoV+TDQAvoYGcfm&#10;lrx7N06awS2NTDMmpuYmxmijg8TZUTryI+0Ls8MwMyMwv5uMtQRMxFmN8Yi3nIwzB4zHPB5PdB1O&#10;j2pMSAh0CldU9uSXDxHXyxZRzZNWyFYQe6Yr7BuiGV7vkvnBs3DALmPctmjapnzaugp2wE/KphwK&#10;pxwzATOO+Qj7ol/zS/XL40n+lwhghE0OgCeA0U/yZx5nfS2Aic6loJw2f40zz0HovxrRTR4wSP5g&#10;nv7ROnvcvmDWsRjxOA9tlYexzEVZ5sxa5UxYZ360y3xnn9XsmNERWpP2JMNIzNnGILK5fobFPOQw&#10;uVwqZp06ukvpO6T07NHebdM+bDDG1xmTm/OTW/OTm3MT8CJ9bI02CliljsyjehmIt/TZbtpMFyjB&#10;Igv7HtbDjLFF5gR3YWJtcRp8rjhYQZ2tYT+v4aADOnQ4Bx0vQEdM6ACUbOhkGTpdhSdlPN/bPd6f&#10;2zsmnkJ1WLb5izw+vafyBu7uHomvwgoLA4taw5tGYgd7/LtTTAs0xQMMDBM1NSMEBO3ERW3MjIKC&#10;fFJTYnOmBifH+99PD3ShR9oRg9Wjb7OG36SM97waak//2J453JE1+iZnvDtvsqdgqrdw+l0R6kM5&#10;erACP1JDmWxkzLayMG84+LdcYu/63PsN5sAWa3Bn8SOcqn514mR96mxz5nhtElRON6ZB/dPW7M+g&#10;LjJF44+WCccrxJNlmGMu4ZiLO10hnHBxRxzM4SIaAD6dgM8on9Ywx6tj+2ujm2vTK5ukhV0WeWdj&#10;Zn1nmHv0qgdhGlnwQN9fyCBY3uy5pE6guJqXukagj8WrRLuiYs/GFr+Od95tH13rp1wqUa7lE3bZ&#10;SN9KxPOOWq9yF83nGnLhitrJinoxrZ0IGmVxf+twjcNZnicfrtKPV/ArlMGfBTA8L+8BL9vzRVAs&#10;OEG/KYB5i78CccRFH8GftLBwhcuTxzOAA+70/tLUPndiZ2l8Z2nyJzgzO4s4JnF2aKA3t6DUNyLd&#10;8Gm8uP7z2woREiY5QtovBdWjDR1e5VcN0lmb+4d766u0rUXkLywvj69l8NfssMZ2WCPb7AtYY4BN&#10;NswudwoAhvR1CThZnj7kTOxzJsFu7i4jtlfx6xuMle3lDQgq7hnW8o1/YBv10C3rrmfJd/ZFfzNO&#10;F9RLkVGJkZeP0FYId9KMjbfObvCtG47sHPSsHPcsR3iUol2L0E4FGKc8vGsxxZ0X1/sb/F36upbz&#10;oLhVUN1K5t0KWB5wUC/HJ33ZP2U1KH4jNGozInTRx3nRz47tbcXyNmV6Gc176s+76c67abPc9Zlu&#10;hnQXM6KDKd7RlOJjvhRnvpVncNasDvUrQBOS0Ljg6bDg8Yjk0ZDiUa861Gl+WqCx+OIh0e8a1v0a&#10;weMRzVNxzsNszsVj0TN+wT0bb5OFsMrB2YOxVeJdylFP81FOuRiXfJxbIcGjmORVSvYuo/iUU30r&#10;GAHVrNAGTkTzUmQLO6wRjgb2r10O7lgNfrMe2r0R9nYzvAcAKoBF35YFr8Z5j/o59zqGWy3FqRJr&#10;WzRrkQOYNssaM3w1qJ3Uq/KCFyXcJB5YL+JXK+RT+dCjnN8NUPXIEyzWi/vUS7m91Q6btc4jPa2j&#10;OjWxPBt2wqvPkwsWfe1ZfposHwm2j8iyr9y6r86ml9WSmxfHL3vBv4YdWMcJbgAsBsET8X6J6+V5&#10;XF4HsGoppBGs5flgAK/P1z1/AcO/lBKcQwjMIfmUU7wa5jy7Fjy6OZ5ty17VW0HF64HpK/4JHO84&#10;llvKgmsOy7VqwaMe7wKukAKsawEo8e5FBK9Sqm85NaASHFusexE4yBi3QrxbCcGrnOpTRferWwhs&#10;Ygd8RWADjwV/sEdNK+Fta5Edy6Hti4HN8z51DM/KObfyefcymlsJybmQ6lkyH1g5H1ZBCymiRua1&#10;mbmmiirECoukSIskyz5KkL2fpHA/UZovVQ6e1jdB8t6F4hVIluF/IXIT8FzoeqzYbdDyWlk4Tf4R&#10;IENF6P9UAGdK38+VfZCn8ChPXjBfQahAWSRfVTRXFYzhPnhbeNZMTfE4mQehwjcAUZL3YuX54+Xu&#10;Jyo8fKkmlKEhmqEm/EpZ4KXCQ57u/doBwyjDSaF56vcX8ATw1w4YRlW8REulVF87QV4yQl48Qlve&#10;XvaRnapYSpgLDTmwxcYtUaZm3rfSRvs/s2iLY0MNCTFPJMQ8lJUDdAy9NYxtZXT1H6mr39NW4TNW&#10;eWitJOSoKOKmKOGjIH0xF4VCuLJCmKpssIq0v7KUH9wu7s0D1JUkfUEpL+YlK+IhJegq8chZ7MFT&#10;MX57oWumQleNBK8YC1w2eHTJkP9HXf4f9O/9oMd3xZD/qhHfNeOHN80E71gK3X8swm8j+sBWSvCJ&#10;jMATWUFHeWEnBWFXMAAlUQ9lMU8lcR9lCV816SB1mVA16RBliUB5YT9ZIW+AnLCPgqgfKGUEvcCi&#10;koifqnggAFR+IYCVhPyUhYJ/QjjwN0rhQKWL8ktdQYTngP/z5b/zuP+v4QlgRfGAXwhgEy3HRSrr&#10;eIfLpKMh6KyhfUhKJ1zYKOsunAIaFsDf26Zetkm+EMAlQga5cgahne9mt7dPd1dW91jk/QX0Pmt2&#10;lz17uEna3aCsLROWOdgVNmKDPb3HngJfvRaZhLXtveruMWEjnweWCT8YpV6zLv3BvOSaVdnXAviu&#10;ZfYdy9y7FrmiNkUCZjl3DbNuGeXcNc2/b1X8wKro0eN8CfsCUav0R8aJD43ihB+/krDPeWj5+rJO&#10;4k2zjCumGVfNsm9a5d+xKbpnXXTPCl51Wyv8lqKbnJ5PUERWW/MAcRq/QZ2DWEyIjBhKikjUVsgy&#10;Vu/0duz2cWxxedzs+rjSwawjzHNzqAPaYUPrc4fLtAUaYnEBS8GNEJAfEONdowONH96W9b0peNeZ&#10;39uZ396Q3t2WN9hbMzPaSUINL1CQ8KcFJgF8tykyV8k3UWxwMmp2Na110M8xlKu01c42kAVk6ctk&#10;6kln6Eqla0u80hJP1xArMJAvMZIvM1YGZYGubI6WeLaGBCjhgF1dKdACh8B+VfJSIvOE60WeZNi/&#10;AngCOEX+framSKG+FGiHY23B2p9sKxxrW6AjlQ8714u5fmEfLFGoK30RiQuXcIuuWIG+SJ6uUJmx&#10;NOhZpK/4Sku29Knl4fTgCR25NYdcZ2OPd+bXWJgDDvGETejLiU8G73ZhmgE8Gw02+h8JYLiPhgis&#10;tDVFv8BrAYP8TcBByLuwvzA/vxt4q2RFviixq5EilxPl78BSWVskS0M4W02oVF2sQkOiXEsyT1P0&#10;tbpImoZwsrZYgq5kmKpAhLboc0OpF0Zyzw1knunJPNORjtaV8Ze8G6MqnGEg91pXKknxQazEtSSZ&#10;m6+V+OJFLyeKXUuWuJUizZ8mJ5gmL5qqKJGiKFFgolJhowXObJevzVt/u3ZPyzpHg3JrTXA20zRE&#10;E5UFnkvfDRa64n3/b+63/+x+/S/hj/g9r/45RvpfB5892n+vsf3+wdr7Hw4nrmwNX94dvX04JXQ6&#10;K3GOkYLwkhBFFKIJfyY9hL0gRRzCy3waltquF1pK418Mf7j3TP4oUnk/Un71ueBi6q31mnsnY8IQ&#10;VRSeFBZWpIDLgM+En7mYERbwiQC4zOMz4dLFPLvfwSXp0jn5yify1TPK9RPKzSPSTTgFNP7OJ/yd&#10;c+w9CMMHofkgpBCEUYZmpM5RfPDctJQ/HuL/2wHpf53NXYU4yptYk4lm06wgZRuFh/I3+eRvSKnx&#10;G6o/sNZ45Kwn5msiHWkiG28gEafxKFrxXojKPV+Vu05Kt0yVb6oYCij6GhgXhfq/Lwo6ocQckGwO&#10;CDrHJJl99M3NiT+eof8NYl6DcN/Boa6YC7ML7+NVOA6YcOkT9sf/GwEMYW7DDhh5m+eAj2auHs5c&#10;Opj98RBx6RgJG9AzzI3PuDufcfc+Y/kA57iHEP4RHAxNEIQIIhBRDKIqQBRFGKLcJ5zkEVJkd+rR&#10;1jj/0sCNue4fMA2/Hy3+3WDe78ZL/xuu6Q9zb7/dnrq9M31rd+b2AfLeMYb/DP/oMxEOMj4nCQFA&#10;HQAqcNgxReQig7QORNSHSMoQRRJWwnN3obnbcEm7D4tkOEyZ/0IDX4Go332mXt7B3tsjCp3QHp0x&#10;7nymX/lM/uYT/s+f0H+FcNcg7G04nhsePD9EuH9OuAGABTDhwpTDjv8uRITl/Qn66uHs5VPMNfgX&#10;A+S7oARrYUOMF4awmhuDBnne3wTp/yHSUrAp0afQ90mui3mtt+lMmgejwB+f7kTMcOdURbMqE6Yz&#10;/RrC9eKtBVqSPPoqIxcYJWOkEqknhneehv1308R/8Wv7nWvF//B5809Ow/9g1nLVqfiv+i/+UTz+&#10;R42y+5YNfDbV9x3K7jjmXLKI/lcNJzn/RKeM0rGljW0I2jg6JJOJVUUFCmKKStJPxQRdRAWcefoW&#10;lABluUAV+SBQghYFaT/QIiPuJSXqAbh5xfTWVbPb18zv3rC8d9OK77Y1/x2bB3dtJUXcpcXgpNDy&#10;Ur6gP6iAznC+K+lgeelQHnJSIV/gTdkgIxH0NZKSQRJyoSIK/nyyjmbeSXWj2AH2UhMBztj8swBm&#10;wA74ZwFcRZqpvhDAtbgL6ftVWYcn1RBIvyjrCASeAOZpnmosumhqonh6kme2fhOe6QH9G8m8RLKw&#10;UgLw6l8WwXsCwKab8cw6DKMEhc6ZHc+cHsieHiiaHKkemx3ErJg9fiEq6CgDPg7J+Guohcop+anp&#10;RCmqJZhqRydY+6IzUpYKo+cKQtcHqhjDLdjxXsRED368mTzRwEG2bVA+bC7h9tcXjtfY0OYStLcI&#10;Hc5DhxRoF3+8gdpeRUPnK7tb9MM1ErRDhub6NxqfM5KM1lM0V+LElsMfrQdI7UWob8ZprcQprMWJ&#10;7sdJHIXJHV4I4MPRJmhtGqJ1sFJNt2NUd+NU9xLgcjdeBXbAccrbMcpbMYqb0YqbLxS2XiiBOmjZ&#10;jlX6yfv+BwJ4K1biMEX+OE1lP1FpNx6gsvFcaTFY8osA3k1WX03QWE02WU1zfmulXKepXq1uVKli&#10;Xa5oVypvVyz7uEjGJF/KKF/+ca6CDaBA+UmJ+tMqXfd6I58mU/92q5BKHbc0MePgq7JufxZw+ld+&#10;13975PmNsNPv+T3+TSjoR6kXd9XA2nwlu3Itpxp99zL1JyWqtoVKVvkKFoWK5gUKZtnShkniGjlm&#10;tnvvP0DrexCGRs2qKtJziBfSKdN0zpS0LFKwyxY3KVe2zRQ1CL8sni2mV6FqXSRvUXQxuzCgXOYJ&#10;oFTGoVjGPk/GLkPOOlbSKFxaJ8HwcZazR5y1jZuS8lNZBVdZFR9ZNeeHko8v8T/+gc/or7ek/tsf&#10;Rf/7nwT+x5+E/uGvUv/8g+ZfbltfE/XjUw0X0UlSf/xS1zbPxLnMyqvWxq/O2q/WwrvazLNI1zFX&#10;+0mpqVuFtU+LVxQyvXwipbDAxLn7ceBHm6B+M88+c49OY5caXcdK86Bsi/BnxhHaAjZmqv5Sj6yk&#10;BSyUJazufi/iY/40xEjzmep9yiuXRq3v57xEoUIbiq/44mv7jkirxpzoD5NDXXhcBQpVTSLXUEgt&#10;8/Q6MnyFgxvhiwAGi+Cy/3KDfA24GWtI+MY5ahFqJmPsYzkWVU8hgrsM3Bo1GHQtFgPu5WYioRGL&#10;rUOhGlDoZjwODnDEIr9YQ550aSXjeaLxCzzj2EDENJNJYBhwuvWZqSoMqplK7mIxe5cW2xi09jk6&#10;KMGNWY6czRz6EP+mI7KxPrq1OaGrM2NwANzmYIQtNErHPOPNwjzv5uWp369F75d94d3R/09g/08F&#10;MM+2/poW+sX8o3hkOWqqFDEB4AXpgrGB0X5YX5042Js+Phzb2xlYW+nhsMEI88ZGwN55Fxe65mb7&#10;lhY/a2pIevumGgsr5LY5chebAWifp4BFsHVeMlueAAZv+8X+/ju/ezFyngDm1X+D/0AA8/wuWMU7&#10;m6DCW/WlwusAXsUz+hUzE6D+lkkf4LJ7WXPgVTmD75M7W9PetGZ0tea9ba1439422j2E+YCZn6Rx&#10;UWtH8+un7PXPq9xPG9T9lall5gCT2j1HvkigjavH48BF1YLGt2FhE9xKJLTRCZ0MXDcN2U+exjIx&#10;q+tzx5uso5W5o63FxUXqDAnRjRpuxI3Vk2dryJgqIqaBRGomkFrxPAjN8EWOrwPXIZVYjJjOHR8H&#10;N0UHhTLAoE/NkfBM/P4B++hgbnebwuKgx/Fj9cPvMrrfxLS25E+NlCFH6zATnbjJCQZ6bp2xscPc&#10;3qAerVPhyBYWcmd+BrC7gDhYwhwvk8GQOHTcDGasHznchZ/ooKFa6NgmKrYR3EdYTAMa1YiBI62b&#10;yLg66kWqcCK5kwD76XoKoYqGraQi6oizzfipjpmhSTKCxZnb2GDv7XH3DrhrW3PkJdJHJrWTQqxF&#10;TBcND+Z9eF/48UPF5BhYrJmdakAjWvCYdhIedHjLoPazmdOcue39pf0Nxs7a/Cp3jswgjeLQPXhs&#10;9xwVFsBzhFoappWKGKChsCzSyirraIezwyEdcAhHS8RjDgyob18IYDxj9iNx7C12tJuC6GWSwSnu&#10;4y6Ori0tfd5bPFylrM1P0FDd0x+r+tqzmmtTaspftzTk9XRVjQ+34TBdNGo3jd5OJrcQCO0UQjMB&#10;VY+ZATT9/HBoIhOqMEhwAzbSyM10eiOd1kCjAsCTp2mO1DiHbWJgmunIFsp0K2mijTDeih97Q5lu&#10;IU62kBDNVDQ4jKVYZBkR1wA/NGhvGJQOGgm8M7huwWVZODqU93Egf/gDqJRMjFTOToKLE2y0k07u&#10;nKfWUuC74A0O243BdmGxreAJAG52IvYjjtSQX19gHZEr/bRezhPrkb+c+W4hvWft5eBWytv9lApY&#10;AMcEckJs8e4GE0/1ic9CiIkv+/wTSiyCyqzCSi2DM7UcXio+9rmkGHxDMeqheJKEYoacRY6aU56O&#10;e5aZTXu80+JUMZvS3dRS5hqUJGcWqu4W75sYQkJ47sw7rizFYynJY6gEJCGRxXixQsv8UJ31zM09&#10;LMS9dSAOuxuEWg+qaXxh7x/+rbHfXx4n8tm8VrHJfWJdEGFXmP00v84t87WWc6KUXuh9iZB74vFi&#10;2jlqjqV6AeUGQXUWITXmflWmXqUGzpnKliliutlSxlWqTyoVn1SqOOerOL3Sdg/XcXuqYf8sIHWw&#10;f2xzkby9OAtnFWVPrnOmNrkz8D/tlzCruDGISYMWVyAEdb12iBBXM+GTN/Y0HemYQfMq5MY072a9&#10;3y/8sJndu5zUwn5esxXTdJTyZi+lk5VYv5D/Zqcf/Ym6DC0uQpzZs6lqZk0E/qX9XJL5eqrZfqLe&#10;brQKlGHyKUVvJ06bG6c7l2i0mO8MfXgJLX2ANtC79LGRkoQUI8lYyR9bLcRJIfrMCN2FZ5qLcVpr&#10;qfq76SYHL812Ew23nuuuh6scJmmvRivtpBiw4w1H/ZVnUx33xysh7ugGa5i7PMldR65uYHfXsaer&#10;OIiDhphoCDs5nhZa7iXRlyZHaNdg9utsz9hDjBfQUinEaTjqjUcmmGBjtTnpRtxXWkvJatxEbVaM&#10;PiFUd8bXGBXsSk9IXMosW8ltJMYUYiKzMKEpqICoMSfnfivD6aemzHB7tJsG1lsW6fMIFyyMD1Ya&#10;cROfCZfeazaCcJrn4OsSTv2Y6vmJWfGZM/KJO3vGRR3QJxeme1no/l3m7CEbe7aAPsKNrLytaXI2&#10;67LTpgTbnbz2P0lz2ok324jTXQ1V2fFSWwsz7Ykyfv3CorgusW/m3YfBjw0VrZ01PUMdo7hh7NwI&#10;ntY6TMxsosdWLMfks8Ke4YMD34c+LwxKcHJ4JmMWIu312jCz07l53L6m17m6LaT1TXr/YNnERM3U&#10;VOUU2rf8rd6Lcpf83tLZzZzhFftXvbJeJcIuBSKeZfef5t5zzLj3NE3EK9Uhtzl9CFUwTulbgOKb&#10;cZLuOd+ZRH9jlfivZtEioUXPB6mFGE4XZ7+BtBTeMKD2rPiyTdKfrV7fDaz91iVBObshbJSURVvN&#10;JrKykMQiNLGORKvBYOvR2Hokqnp6pmJiunx8qmoSWY2crSWNFqH7i8DfZTw9Y4zhVflRP6FaJTIr&#10;qmc4F4kqxMwUzI7U4jG1WFzFBLpylvzyI9K3vkcj+OVdfc8Hmn7KxglKGnECD31U5WLUpKOVxCPl&#10;xUJkxQPkZQKUFYKUlUM0lCPkpQIlRbxlJfw1lJ/pa8XpacZqqkTpasSAupJsiJQo+IYVADqAbqZm&#10;Ca9yOt4MYSZQrOEp+sTU3OQ4fWyI9H8ngKdjzb8I4NF4y7F4y4l4U8BYjOlwnM3Hl0FvXycmBT4z&#10;1HMTVfKU0E4QVEyXVy1QUUhRFwm0l/F/aZ7c4VY05FY+ZFMyZlU6aVU1aVUxZV0CT+v7JGPS/jXS&#10;sQDpUPxrZp8U/gaw34UVLw+MfQHOEc4oS3QuRdrmYh0KAbx20ALqMxYZWLNshOHrj7opfbqJfcYp&#10;Q9aZk3Z58MzBj/PwVnl4izycRR7CMnfKOnfYJqfHoaDRo7LUpybAME5X3DnIKxs1y93aOiHgUYv0&#10;iXVG/8F87wnr3Slr6Ig1trcws8NErlPH16mjG7SxX7A9N7lJH18lDy/hPyxi+9mY93CJH6QSBimk&#10;IRrpwzyhb5HQy8W/Xcd1b2G7Doh9h8SBI9LwIWnskIw4ZRAgzgK0uQodH55BEGH1rHyMGf92zjCu&#10;7bpeEL+aS2hYzpvyt6SWkbHXrS3BpTXeNa9tazzUX2rKhRobx2uqB2tp+MRGl/W/Q9II7A3u2uf9&#10;rTn8JHHm3cbCxB5nko5oxnwso882oj9WooaqEB8qZvrLpvpKJnqLxnsKx94WfOzMGX6TO9qdDxYn&#10;3xVPvy+dHSifHShGj5Zix4sJU2UURBUDA6foWCS3cihtK4w3Gws9u0v9R2sfj9eHQbm//GF38eP5&#10;OhFan4NTSG2B3Zn/tEI9WiTsMVFny6SzJcIxG3vARO3Pzx4wEUcs1CFn5nR1fJn5nkz/SNmcJ0Pn&#10;/TtQ7CjTqHDormfB9xaJN41fyFsnaRuHayk4Omp7pDqlVPhUt/k09/m2DHnWjTwtHbUvnHhaMule&#10;2+VQPpM8Xhvc6WWQYqb5XFraS0YlwCekaGcP2lrdXGIyFxmkdRbxYJm0t4hYpw8fcicvuDC7S3Ck&#10;8i4XB/g/EsCHSwjwEDxk4+FycfaQM3WwNHbAHd5fHjpY+bi3OrK3MrazPLHNnd7izG6yEWuL2I21&#10;+VnkTElFs4d/moJuCJ+M7wPFKHGdVDGd+LuynpqWEaUNg5yVg/2947Ul9jITfNz5bQHMG9iv2Vma&#10;/rtvht3z+N4FhytTcAz38sThysSX8nh54vPSxBl7Yp89tc1BrW/QVvaW5/Y20Vu7Se39WqHpN0yD&#10;79un8Dlm/0U/8d/00kRtSxVUXujJh1spRfobprx2LGzybxgIbZ0Iaf7oVjzlWjTrWox0LkA9zUc7&#10;FRDcy6le1V9E73/ET+rXvRLA8Che8s1a9k1d9U1c9YteDQhZC/ZZD3FeD7Nd9NVm+yqyfaUWfISZ&#10;Xg/nPO7Pud2cc7vN8Rfk+EmwvGUprnI4R1msizQlUGYuRnyrWOysQwz6KAKN8Z2N3DybuHU2df/T&#10;iBg0ags1my29lMQE30L63qYGSy2GG62Eu5wlpe8+y1/0LCDY5mJsCklOVRS3arxLKcW7kuxdRvIq&#10;JXqWEDyK8ReSEvaXznkYl3xQgS2mRzFYC7thz3KwR1RXOB3xgk8jJ6CVG9S+HNyxEtK5G/1+O+rd&#10;1rNeUAI2I3vgCXH9msnOFfDMx0/L8A4l2CdFaNsClE0+0jpvyjxz1Ohlv1Z8t3JUm2xos1RQk2Rg&#10;k5R/vZRbj3Ykwiaf9LSO8rSe4VK1GlB0EP160ddx0V93JUhpM1zxIFL36JnZYaj9VkDAUWztRlQH&#10;J7hhzgeex5eX/HkxqJ4b2gTKBf8antxlBdQuhTQuhzXzAoJ5Dhis4kUP073KQf3X0P3KyIGFxMAi&#10;sm8VxbOW5to051LHcitb9MzcCX+9FfJiNSCM4xvG8UpY8spd9q7j+rWCV1F8ysjwwSwiuheDY0vz&#10;qaD7V9F9q8GhJrqXYl2KME4F4PrBOhfiXIqIbuVEt8pfUc4Kap73b2AGNHLDO7Zie3bi361GdcJK&#10;OLhlK/LNWljLnFcF0b2I5l9CCyrGB2S+MfXKltGK5hOIEX6YJPUwRvxmtMTVFKX78VJ3kmX4k6T5&#10;4sTvJEjeS5F9kCh1/7nQ9f8qAVysLFik8LBA4WGpuliVrkyprky2umiqkmCqusgLhYcRcvzxWhJF&#10;DoaN/vY1vk+KnxpHqwnFqAq8UBJ4Jn//udz9BGWBdG2JXH3ZV6pw2meeA85REslThMn5aWLgX9pf&#10;QM5F5ucv9Z8CglXEarXVipUUE0UEkuQlU/TUfORFY6wNp5rKt0gz68QZ9uzo3NgQd2pirv99XXSs&#10;q6Kah4a+i7qRnbye7gMl6SsSEpfkVPmNDaXdNMXd1EQ9lES9ZEW8ZER8pMR9ZST9ZSUD5cWCFERD&#10;ePGyoKIkHqYiGaEqFQlKgLJEuKJYKK+DnHCQgpCP8kNn1Qd2ynx28vespG9aiF03FrlqDCvhazAP&#10;rxoC+K8a8F3RB9y7qst3VZv/ms6Da/oCN42EbpuI3jMXu28lzvdYRsBBTtBZQdiV54NhJSzqpSji&#10;KcXvJvPQU/aRFyil+N0BcgLeisJ+quJBSiL+soI+AAURfyWxQGXRANCuLByoKsTDn1eqCQaqCX4p&#10;YdR/BjQqCQfCZvciOPg/Vf4XOWBeTPPXwBMYi7rIChlRUYyj7WUaaebwaKtvGCGjGypk8Pqecck1&#10;87IfrLN/sHl5+WcBLGCYLW8UXlbXv7Fxsr+2vj1PAH/IDhamDtgzR2uEvXXK7jp9Z422u0I+WMId&#10;sRC7C6h1Dm1zd69vmqJgG85n9uKa6avrj0u/Ny26YVl22+KXAviOZf4Dy3wxu7JHjwtvGb7mM8+V&#10;dKoWtSu6rh17S+v5fb3oe9oRV5V8r6v4CRpHy9imSdpn89sW3bUrv2VddsWs4AejnMum+bctC+8/&#10;zn1g9krCKkVA3U9IwTEgNAeFYG9yj+gzuCPC7P54z1D6iwg1Caf7P8aoiJfbG1U7mb00UmkJdYe/&#10;QR0tQ/tcaI+zs8Y4BXVoA/q8+vmAubuKW5wbJ2F6EBMt48N177tLet+UvO0o7W4r62qt7G6tfttW&#10;N9RcVR/i7C3wg+fD714oP0zVlUg3lEnSEi2y0Si21Sy0Vs+3Us21UM42U8w0kX9tJJtpKJsKHhFq&#10;olla0tnaUpmaUnCaYk0pUC8wUCwwkP+6zNdXyNeX4yVDBuTqSuXpSefry/BIVbr4hYo8f6amGGjP&#10;0hLP0BDN0YINa76WSIG2eKGOWKGORIE2WBSDE0rrSHxp+fvaCwGcrydcbiJToCNRbKD0Wke+3Pnx&#10;CWL4kDKzz8atg9O9SQflHht/wibM1uWl6knzjCzgi6DN05cEm4a3fiGneaKaJ4m/lr48eC1fS99/&#10;hw4sj8Hb8ozyl3dLVxGMk7z9QuR6qtz9HA04jDhTVThTWShL+lGRoliZjlyhruxLVbFoxUdRqkLP&#10;9SVzPc1y/Cyzg61fB1on+5hFuxpEPtWJfKKVZKcda6IUoSH6TE0wXls0w0Aq10i6wFDylTL/ayX+&#10;DOVHmYoCGfKC6bKCqdIC4A/BK1UxcMqSFB+lKAtmakuWWai1OJt0e1t3elg2PTWqstaqfKwJynJL&#10;9XxD+Qx1qSQpiYA736epfkfK0dx/r7Xe84DV8c3GwCXuu0vL726t9D1cHxDeGhLZHhbcGuHfHLm9&#10;PnZ9Z/rWCeoRhJaAJhXOumXWsoXnw/m3oxQOn6kdPlffiJZmJT5kF/Lt9YpBeBk43JP04xcuJqP9&#10;d0AAwuWf+R4i/QUi/RtE/gtE/uac8rdP1O/OqJfOKFdOiNdPiDdhAYy7d455AE+4ixKAEJLQrB40&#10;pQYhH0L4H04I/3OH+Lt9xp9OuaKrZKO2IlUP40daj8QMBK2sZMLNxF6o8weYKYfrynoqCbvLgafo&#10;g0D5h1EKD2PkH8TqiKUaSCYbSTzXFfRWuW2hcktPj1/XXEq+ItGBMRbxefH5KlKTM3oNot6A2Nch&#10;zB8hzHcQ6iqEvAMh78FmF38JzgUNwP14Eev8U8QzDObGBRcCGHsHBn33E+IWTwBD+Fs8MworT9iJ&#10;3oYlKAGeKBcOh4XnwQU8hCE+gkiCEEkUoopDDCloXgaak4MYshBVCiJLHKMFznDCnwniJxjh7cn7&#10;nIErc2+/pb35K7n9zwBKx18Y3d8u9l/ZHL93hBL6TAD9hU8wIqdY0TOc2DlREqLKQgwFiKH7GW0J&#10;YW0gsh5El4fmH0HztyAabG1h/U+WhicYJotAlFsQ/a/Q/P84m//TOUdpA6+8ghE+pAues+6d0H44&#10;IvzbJ8Jf4NMKx3Pfh+cA5o0fB+q3LwTwjc/4mzwZDBFvfsLdOEFfPkRcOsVcgXcfnp/4Nu+AQARh&#10;iGRCb1ePtfpHJ8X/6a1zpzbBpyLSs9jPvshFfzjRhZLvS8h0peT4LlRETab6FDtrZXqqvvLXrkr1&#10;G+srxDPq0xqePXpidc3lxZ/cK/8l8N3v3Jp+59zxf9l//L19/1WP5h+si/me9As7Toi69N97XP5n&#10;9bBvNNzUguIj6xsGFxnUw1XmDnf/bH9/eyc7OUPhoYyamIGGvKeiTKC8lD9AStRLVMBVQtgD1GXE&#10;fXiT+8pJ+gF4HQBqimEq8KQS/pIinsIPnR/cfXLvpvXta5agAnh4z16AzxG8ibSYt4J0AOipIBus&#10;IBOiKBuqJBemLB+uohABUFWMBI0XbjhYTioIfCyRkQiQFveXkPQXkvR9IO0pqesfnt00wFjuJNPy&#10;hz/Wk8lfC2B4JmB4GmBEFREO4KvFEetwsPf9uqzHw8b3l+WFAAYv4RncKgyqaGqiZGaq7uco3l/D&#10;011fRBHP+/IaeRXA31+OI1bNECpmCSUodDEOUUqcqiTPNBBxnTh6xzBdQzdITMhJWTpQUtBdXMRN&#10;UNRJTNaPT9hfUcInUNdh5lXyeVcRNF0PbZGgFcLp9uLWOmOdOb1I6GXOtFImWzGTPaipAQ4ZvUZF&#10;787DwWTnq5jzLeynHcLJLhn6zN1dJUAbJNgK45pZRV60FzqriWorLySWQwQ3/eX2w+Ewl7VYlc04&#10;icN4ydMw+eNYC0zM06PRBmhtHKK1sFMMtmIU9xJU9xKUd+N5Qld5O1ZhO1YJlJsvAHAg71aMPK8F&#10;rIX5SQP/UgADDlPkD1OUQCPofCGV1dejFBf9RfZilcG77SZrrCZorSSZcpOd3pgrlSkqlsjrFstZ&#10;lMjZlsrblSnYVihZVSg/LlW0LZCzyZGyzJIwB2WRgl2lunOdjkex4pMyFUdQr9JwKVd9Cvpkipul&#10;CRo8v60WfEnW7Y8P7f/xtuM/3fX+q3DkDfnEh1pZksaZUsY5sqbFKtZl6jYlqo8LlSzSVU3qA4Ph&#10;f+ysrUFYIsRaJ2XXRAhqpEqbZMhYFqk6ZEmZlanaZYgbhl2RyJbQr1K1qVKwrpKzrpG1rZaxqZV8&#10;AqiWcqiSciiWts2WtIgX0klVMfsY++poeHJzaHgkJy9UVcdXTClSRitOQT9CSDVKXDNcXNP6uqDh&#10;tUcql++Jf3Ptwb98y/e//vzwf/5Z9B++lfzf36l+d1vryj2LuyKuIophCvpJ2o+zjJ8WmrtVW/tW&#10;WnnX2wWASqGRc4GJS4mFR5GeQ5Ouy6C571sthyETjwFj92YNh87Hz0rNIpNNYsJNkyxUQiz0oq3M&#10;Y9TU3LW03Vyt3X21FKOV7g15a4b97Xet0v/9MEaVG664U+A2FO9YnRw4OTM8SCfXYVD1dHIJHllD&#10;xfIE8M++E4Z38X+5Qb4G/jUGEdfEoBYjZ7LGhitxaJ4AhlehUfV4XAuJ2ETA12MxdRh0HQpVh0I2&#10;4P4eVMozha1kfBuFUI9F8nwwaORZH9DYQiU0gJdfDKCFRmlj0EAJFsGNzEvkzosMBoBVYLvF05MZ&#10;gwMpvW9ftLVENtY/b2kC9fzx0QoUPO8vuJd5fL2DvMBf0PK18AZ9vnT49/yXCWDwkvqfszHzgnFB&#10;C+xivxoMGEY3e2Foc33ycH94e/PD+moXiwlGmD08FNPe6l9e6paXHVpbFdlUE/emJf1Db/HMGHiT&#10;Nyx6L3ehiYoHQwKAFp4GBiWogw3x1C/YFk/98gAtv81/QgDzThzvVH45raADrw9oAR1+iudGTtei&#10;Z0GHDhqpZ4HRy2FWYmaKZ0ZyP/Zm9rXl9DWUDjTVjbQ0j7UNUUaG5yaHF1ADLMy7BWIvm9qzNNe9&#10;vNDCojfPU8FZayUSYfuLITRjcU04bDsF10FBdxNnBknTxAXczsYCtLl4tjJ/vLW0sEiZIM2+xY43&#10;46dqyYhaCraWgm8kklr+vQCuI+PBqkYaoWh2MmtkpGRmBly6bwj4fhxiDDPGYCJWuOj9Xdre4cLS&#10;7iJmmdk/x2inki9O9HQdZqIZMTxImCRxiCsbc1vrtMMN+tEqnN0QfFPb52B3OdidJezuEnFzkcyg&#10;ICfRI33okbfk6Tfz4MrB1BIQYABNWEwTCtWMRrfg4VugkQJHYLdhYckNRlJLwlXRsFU0ZAMZThw9&#10;RIWl7CKXubw8t7LCWFljMBdxKAbyHRn7dp7Wx55/v8gElWYCpmJ6vHBkMHvgXe7g+4LhD0WjQ+VT&#10;Y/UYRCeNNMwks9dp6yvE7c35ja1FxiJjjIjuwaO76aRmBqmegaunojqpqLF5PHWJurXOPtvh7nBI&#10;e0vEwwv2ufhdLm5rmbC6QmByCSjG7BBpop883UtBvyFjuhikjyza/Mbc8hZj84Czdcxd2V+aW6Wj&#10;Gbhx4mx1d0txW0NmbXVaTWVmc0Nl//tOFOIDjTLEoPTTiO/IuLdETDcB2w4uMNR05cwE/CMDIrhb&#10;yc0MaiOdUkcjgUdW3RwZDLKWjmygzDSTpzpIk+8o00N05PAcenAOBQ5vC2G6njhTgp18jRxJx04V&#10;UbElSHCy4AmAu+aob5l0eBpgCgFckLlD/dkf+rIG3gHyPg6UTIyAa7UOj6ohwz+V6MRieAK4jQjf&#10;NeA6H8ISa3Nqci1DeQIY7Za79LqH9bp3/dXQ7st3h6k1h8mv9hPCViKdSD5mo44GtNjnuNi0RofQ&#10;ZBX7TF3PKuvwetuQNvuIduvoGgOfTEWt6Ediwdel/K8pBtxV8xOWqw23pw+XMHC9qa9TjB2e67i+&#10;1gvJc00MnaOHbi57z8yl5fbEhBeHvG54PjYRzyGWYbpak/yfm1vZJZSGj2y8wB3EvfuQFBwbyeca&#10;96NrwZ0neSLmGWoGL20NUiPMUtKt4prckzrdnjU8dkuX1/G/JuL8zSP/G0qxIibVpv7VFv71NoH1&#10;Nv7Fhs4ZSubZ8mblak/KlZ+UqDzNVnZ8qeUWqefhqP4k0D2mo7VnlY3j2d8LpjfZiF02+phF+MQg&#10;Q2T66ThutXGYldvHff1+Ne3DSnwPxb+C7FOI887H+hVSwsoW4xoP0t9COQOHSW2fX/ccZHRzXrcs&#10;1fWdIKifF1fPWDRoYfR0KJ9Z4k9OsVpMMdtONT5K0Dl6oXIap3YSr7GfYrCRZsp5bcUt9fjUnwZR&#10;O6Et7NkafmGw9m2sa7ubNiLMnBFtTghQIQUr0iOVFuM0VlN0t1INthL0N6N115+pHSRqbMUqbyfq&#10;LcYZTgWpj8c8XnqbCbFHd9jjK8vT3DX0yhpuexUPx+6zsdA8GqLP0GpSW6MMPmTpLQ45bMzYsIa1&#10;Fwa0IWYURE3daPafjtbHxxgsvTZdTVdbe6m8kqy78NyAGGyAD7VbfZ0ENXdCnWNQw+hKZic7pZGd&#10;ULEQk4vziRh+bDttb7MQ4rYZ77ISZ0aNkMQGCU15iHda3OxxukfPlYOwOhBR8ZSoc0z2OGUUfWL2&#10;HjP79+j9Z/MTC+MdzOk323OT+yzkERN5Spk8mnw7GOXZbqc15KC5EP54PdpyN8H8PMcWKrCH0mx3&#10;Em0+hOm/dFdKinXs6q9BY2bG3490F7YMl/diuiZZIwTWuxlKaft8YvlqbC77+QtkcGB3cFRheLKH&#10;2wt5q1DlwGyHiqHkGfaLYfyznuEXXb0pb3syenpftXfG1HfYZdTrxFb6101VEU4zPiybx7ZLOuWK&#10;OGRJuBYIO+dIeuaJe7wWdU82T62KezeTN0ErmpzPHmJYvmrnd3151y3rO+vEK0+S9F62PnuDyJ6g&#10;V+IWC2bn/RtHHnm//IN5+FXv7N87xP6rW9zt8Fy90p7wYXIuaaWcslpBYJfMkGsQlHokpR5BbJzB&#10;A5oRRPCnoQo3Uoj5kIuYKEATsmcZUV2zVpkNciFJvg2dmdMzpQRUMWq8HIMom5kun0I1EufLCPMV&#10;lKXXgzjr2HIB3aBb4i4PxX0lJcNkxMPlRcMVxCIUJcIUpUOU5INVFIOVlUPA9yMl2RA5yQBZCX9F&#10;mWBVhXAN5WeaKlH6WnHGekmgAtaqyIdJi/kC9PSfJ6U3tb6fGZllDI6Tx6foUxP0iWEyamIOPUr/&#10;AvICxBjM72ZjLWbiLH6eBthqLNFiPNFkMsFkLNZwMMZ0KMX13evIwphoD0dfNW1XSdUgYcU0efVC&#10;DfUsdannRmJ+vqrPCm1y33s19NmWDT+unLCsnLIqm7EqnLbJnbZ9Pf0kA+Hw2xHAv1S/PC6m++XB&#10;U79k13KqeyXds5q3CEqkbS76ST7RuRT/tBj5OBdjloMyyfqon9qrHd9jkDj8OHPmST7CJg/3OJ9o&#10;lU+0yMdb5iOtCqYe54/YFnY/LWsM7HxuU2As5Weo6J2e0jg/t7m7v8egTy+zhrfY7/fZPcfs3iMm&#10;PFfuBm1inTK5RhxZJw1vkkc2yCNblNEt6tgObXybNn60MHvAnNmfm9qhT2xTx0A7KNdpEyza5Dxj&#10;kkkdZpP7ufiuVXTbOrJ5c7ZhfaphbbJ5ZaqLO92/hBjnoFEcLJFBZMzgGe/QzIjiAQW3HH7zV5eV&#10;oh4phbs45RY9r0GU9TNrB99FFSdZRPvpRFurp2jIPjc3SNBQ9VeQdowMy2cytqHP0OH2NnS+f7rD&#10;PN9jQAc0aI/4eRNzzJ06Whw/WBzfmB9enf+4QvvAJvcxsd1UVAdlBvx9b8GM1CKGqxGDlRP9peO9&#10;RR/f5g915gx2Zva3pwx0JA6+Sf7YnTra+2q87/Vkf+bUQBZ2vJg4XU5H1y4QmtikFhaxmYlvnMe0&#10;bpI/7lGmT+bRn5eI0CoV2qBD6zRojQqtks5XiJ+4+BMu7ngJe8LFgMrpMvpweebTMeMQ2qUcHZTh&#10;Fh6XD1wNKPlvFi//YFtw+UnxffPXklpRlnphCQ4Jdd6vOj0z3nlWf/RqmvWqw3qUE10KMU4FE06l&#10;793q+p4NN8ZMuhjnK8tGaOlG8wlZq2i7vumd2d89WuUscJnk7WXa/jIZfOPdZI4fr8wecqdhlmbh&#10;+eSXMHtLOPA5Y2+JcLSM+U0BzGv8BUdc9CETdzRPOGKiD1nTh+yRfc6HvaW+Xe67vbX+3bXBnfXR&#10;7dXJzWXk2hJ2hU3gsCiH0GnP6KzPszx1k2hR5eiHsjECiomSmokP5b0U9D2TMksXllYg6GydM8+l&#10;EM+3uXuLv50C+jfZWYJzWW9fsLsyvbc8ubcC57g+XB47Xp34NfC8v5wpaHH2iIPaWqFw91bIu1u9&#10;C9z8Wep956irdtGXHyfesEm/ZZFxwzD9jkGmjGGmjlSwq2J4nPmrKu/a/medY8/fjATUDrkWorwr&#10;sN7lRO8KAuzwSjDOxTjXUqJHBdHtpwDfXwBu2K/tL82jCtzUc15Fq/6v1v1frPuGr3j7LXk5sT0t&#10;WB66C56KbG9Jtq8gx5eP43d7ye/akv+VJf8flvwvzXl/v+B/gx34YM7vIcGTD+NxD+t/Fxdxc7dK&#10;5nO3LDQiDY0Lfprg+4zgg9D8n6ckoAnb8y6b5UJVUoIINU5y7ZXhUbbX6etoqKkTSm9mexehrbLR&#10;1gXwzLuedQyvGuqFAP6FAwbwFkEF61qAccnnyWCcSxHCJgdlk499UoSzLyY4ln5h3qsesODTyA1q&#10;34h4u/O8j6eE18O7AWthXauhb1ZCOgFwEungDrB1mls13qEE8Th30ixjxDDto37KoEF8v8GLIZOE&#10;UZP0D7ove1Tie1SefdQNnLV0n7XSR9nK4e1FaC4ibC/5VV/tNS8Tjocrxi6a7FbMDW3ajX27H9+7&#10;/aJrLbJtOax5I6pjNaJ1KaSRFVDL9IMTQfOCgAGgAhp5JpingQG8kN9fwPCrpAaV0UOq5gPrGb4N&#10;DI+6efeyRa+cFb+U9aCIZX/vRR9ntpfXklfUsk/minfNknfTgm813beC4lVG8ighupeSPMrInuUU&#10;rwq6Ty3Nu4bqVQ1LdA+wFu4ASszTIszTkgtKv6KE5F6NeFIwZpExbZMNXsIJa+FGtHFDW+a9a5dD&#10;WlbDWliBNczgas7zOmZkKcYvLV9WP1VENklEJE1O5KWCQLzUjQT5G681HiVI/jsBnCr3kCeA/0tS&#10;QGfK3itTESyU5cuT4y9WFSrUFEtXEYyX438uxx+uwJ9jq9WTGEBuyt+deAuRxyHyxClmcOltJanq&#10;Ze8Lr2wbjRcaItFqArFqwvEqAqnqIl8ccI6SSL4CD6Fc5Z8SPvNcLy8dNCD3IuczrwWMh5cjOl9J&#10;uFBatEROpkBe7rWizAs5sWdq8t3J0dAC+dMckfi+izLQBy0tQQuL/XmlEcaPn8ppe+jbWiqZaQpq&#10;qj7U0hI1M5B20JVyURd1URRwVhL2hKfOlQpQkgoCH0ckRbzFBDzlxeAJdOWEQ2UEg3nICoUAFMFH&#10;mV+hIhqsJ+ZrIOpuIOqpK+qmI+yuJeyiKeSsLuws/8BO9oGtNJ+1+D0rkdvmAjdNHl434ruuf/07&#10;lRvfq978QePWj5p3LmvfvaJz/5oB4N5VfV64sNBdKwm+JzKPnsoLuSiKuMPhvyL+iqIBoJQTgmf5&#10;VRILVJUMURYPAi0yQj4XiaP9FcUDFcQC4LUifsrCfqpfoSbk97X31RT4O2BRSRhW3f9Z/usEsKyw&#10;D5zRGpa+8CI8L7J4gJKEp/Ad3Yn3qC3uIpU4vbIyP47AKRqECGgl8hkXXTcru/Q4+web9MvWqdct&#10;M+6aFAkYZkvqhyZlN3JXDvc3tzeZpFMu8WB++gSewAJ/uEY53Jg7XGcerzJOuJRTNu6AhdtZnt/a&#10;2UbSV3RdY+8bP79t+fqGTcn3pgW/JYDzAZd00/ksCgSsi/hMMh+YZoo8zhY0e3lDI1LFtdAl+d2z&#10;0hnf9PfmgcXKdgnihsG31QPvWGTdf1J7z6HumlXF98aFP5gUXTUrvmGWd0U3VcD8tZhZspBmkKpJ&#10;RFRyw8jk0t4WtEUiQCziMXr0Y05SvImqq/ANlwdXPIWvuwhdT7XWAfcUxMZ9WqFBByvH+8sQtAOd&#10;LUPnXAgC9SWYTwsnB9S9HfLmCm5pEUWnTKIRH8YHu993Nb9pru2rKkq31bW+/L8tvv+fT67/i+Ot&#10;P7rxfWN/4w8+gj/GqgrEqQkmaYm+1JfKMlUotFYvs9epeWpQaKpaYqFRbqEFykIjlRwDhTx9RVDm&#10;GyjlGiqCkteSrS+fq6eQqyefpSOVrS3BE8D5+jIFBrKFhnKANGWBLwIYrALla3U4KDZXC55RuEBb&#10;9ELxil0IYJE8TeEiXVj68hb/3kFPLF9POE9XiCeASwyVM3QVKlysT5Ej+6SpYy5pjYXZWSWvs7Hb&#10;TMwZhzTf15huJJ+nLwnI1ZPgmdqfNPB/IIAvQpB/SvvMs79gkZft+dd8bX+zLzJd8/oXaIvnqoul&#10;SN9PlLiToSRYpCMNyNWUzFWXKNSQyVYSfykvnKYilm6gWOFq/uFVOKm1EGLNQitoaAsP7eBP1zH7&#10;K4htLvwRCP22bKL6dXOC30tH3VAN8Ny5l6AllGMqk60Lbx1W45piBWpieSpieYoiWQpC4PGeIHU/&#10;TuJuLHj+S91PlX+UoSqaoylZY6lZagRPpVxuotJib9jlatH+1KTBRr/J1ixHS7zFRezTezdo0uR8&#10;SnZn6Nbx5P3V9zeWe+8udvGzOx+x3zxgdtyhtV4iNv2J0f3Xhb6/rQxe2RnlOxuX+vxecaNInB5x&#10;/yBR4zRe/3OS8Umq3uYrRW6B+O4bRQip8hnPf0q+AjgjXYGnEP5KA8OOELa/FwIYfwHhe4j4Z4j0&#10;J4j8p3Pyn8/Jf/1M/uaM8u0p5cdT4uVTwvVP+FsX0bEPzjEPIbQAhBCFphShaTkI8eAc/cMZ5Zvj&#10;+aur1EfUWdXYwCu2evel7wiJXNZVfxBiKpGpL5ghfzdcjN9WRMBYVMBSXNhJVjxAQTpKQTJBQTxB&#10;8FaI1ININbHn2hLh2mJ+2sIuusIO+hIm2pKSL/wNh9s8llAuRzRtaE4UIl+FZv8IoX6AEFchxB3Y&#10;AWOuQ/jvLuYD/uM54QcId/VnrsNgf05Yjb0FwZMc34Uw9z4jb5/O3DicvgIRbp4TrgHgYGjctTPs&#10;VXi6Zcw1WI7y0izD3L+QwffOiffOsHfPCPfPyQ/g5My8dM0UOJwXDuGli0NMWRi6DGyFYWS2Jx5s&#10;jN7nfrjN7rvKeneN0399efDO2vBd0LI8eGv14z2wdmdS4BAhfIqR/IRRgbCPIbwdRDWA5pUgthjE&#10;FoAWhKB5SYisCJHUIKIqRJaBc0HP/Rli/e5s4d+gLVv8kPpIy+2FKcGTeZF98pU9wl+hhavnpO8h&#10;whV48Hh+2P7iBSAcP+yAfxLA1y8E8K0LAXztQgD/cCGAb14IYFgPwx0Iwqco/bEiyUDd37mp/cFL&#10;/0FVnG/FM58iP8dsB+2+F46kPD9aoe9cSQilMKwj6HGEpkBBkGldmnd9diRqqu3dWIlFuOUjR/sf&#10;7aP+9Wnh/3Bq+J1zw//l0vnPTgN/cuz5zrH8kl0Rn0PnD9ol36gm81ulaQZme+VU1E6NMU7W1qCt&#10;Y2j/9PMhegaVnVhgqfZUld9ET9pNUdxTTtJPUSZQSTZIQTpARtyHBzzT/2+hrRalpfpMQzlCVSEU&#10;vEReyl9Wwhf0lxD2EBVwFeBz5JlgUBF55CIu5C740EnokbMIrDw9pMR9ZaX85GWCFGQDleRDFeWC&#10;FOVCQF1BNlheJgC0y8gGCcn48cm46zjG53ZODjCWyyenX/e/b6LRYAGMp30lgPFfBHDdhfT9BQ0E&#10;8m8Bp4DmSZ0GEqESjSyamihDzPxHQgvA69n4KwH8hbp/nwK6epZYjSJX4PDlJEwFZbaKMluHx7Qg&#10;SeUdM/IqnrKSnrqq0RICHhKi3hLS3iLSfpKKMXLiXhYCGsX2NtgUv4M3WRB7epc2BR2tnp9uQicc&#10;6JABnqJHXOTSHGaejKTMjpAn3xNGuwij7ZSpdha+b21+bIeLPN0m7SxMQjtE6JAITVcu5Dydi9VZ&#10;jlFafS7JDRbZ9FU4CNHbjjFcj1PfipU6iZf5FK5wEmeBffH0ZKQOWhmDaI3sZN3taLkL+6u0EweL&#10;Xh4XDhi2vxcC+KeWC90LG+L/SABvxUrsJcrw5gBei5IGPXfj1DejFdkBwnuxcEjxXormaoLWcoIp&#10;J9Gp3VixSlWtXMmoTNG6TOFJuaJ9pbJ9jZptrbrdRawtrIQBoFIsa1MkYw3IFTcvkLICnatVneo0&#10;XOs13QC1mq7Nhv61ul4lKg4ZEmax9zWCf5By/yO/4/++5f2Xh77fCIRcEX9xTzHhoUq8gGqqmHaq&#10;qsFUZQl0vPGZTtgYG4G2D6Fx7Est6yQ509cKj4vUHDNlzEtV7dPFDYIvi6WL6ZQqWdYq2tXL29bL&#10;2NZKWddK2MGI21dLPamRf5opapIkolNr473a9BbirkMczu7wcJNP2HNZ7WciqqlyBjECaokSuq9U&#10;LYPFNbyltZxkNR5LqxmJK2jxiyle5ZP6yw2RP/wg8PtvHvzTn/j+4Q8C//BHmT98p3/pnuN9ST8R&#10;lSwTpwy9J3lGTrX2gc1PQ8stPAsMnarNPOv0XXpMPbv0ng4Yu/XpOTer2DXp+hVoByXrRqc45BnL&#10;BNqZpTq55qjqBlo4xtpYuhcHeH187sLN8qlW+Ndp88tn8eqHiforL637IqzSPS2GB99O0qltRFzP&#10;KqeSiqphYGuIf78Fvlz8X675X1NNwDbSKSWo2ZzxEThHK5VUhUGBW6MajWoiEdso5EY8rhae2RQD&#10;qEEhvhbAX8NrabpQjABeSy0OybsNAS00SjOVDEZSOjudNzYC6mArJTNTBRNjoASDfLvIGtxY62Ix&#10;2+foYLF4evJVf9/zlib/8lKPgrzYjrbE7jdpfb0ZgwPg5byHAC9TNCjBu319m//ilv+K/8oU0Dw9&#10;zLOwPFkL+9qfQ5PBwwqUYH/B2Nousl630qk9HPaH9VUAL0c0GE9YXXVgVYlvWQEgtK4i8W173vgQ&#10;HEn8s9nlbQsMCZQ80wxavt4oqPBk8G9Sh/8PBfCX0wQAdZ6z53XjdQAtAJ4G7ltkvmFQQM+KmYnS&#10;yVFQ1mOR4Lg1Mam1DFI1BVVNnKnDjdYg+yunusrGWtO7y3P66/KGWrOHOrLG+ooxE1VUfDWD2La8&#10;0M6Zb1+Y66TTOgmUNiyxGYWpRyHbiJhOEqqbMP2RNENbIBxssKBV1iGLsr/BprJIo4SZt/jJVvJs&#10;LRkBKz0asZFIaCGQ2nEAUME3krB1ZGwtBdsyRy5DT+dNjpUhEODSbcdiupGTg7PDFMYsm4VYW8Gv&#10;rJNgi8mhj7CZ79msrgVqJ5PYRkK2Ikf6sWNYJobNJS9zCatszM4S/niN+nmb8WmHcbhJ21omrC1i&#10;1zgkOh09iR8fIEz00BBv5rFNVHQNfpYngJuRqDYkug2HAbdkCxk+2q0YXCuG0ESA/XQ1HVdNR4H+&#10;HRTkO9wkah7PXWVvby/t7i5t7bAXOPgZ+uwb7GwrCddJI3UxKN1z1Dd0cgeV2EbGN2CRdejZypmJ&#10;wpHBzPc9r3repPd2FfS2TxNGGfPTG9vzBydri5ucKSr+DXq2GYdsZZAa6eDaQ79jYBBsEntl/mCd&#10;82mTA757Hq3RAAcbVPgXyRtwYqqtTeriCoG8iMbMoyfnMB+oyG4iooeOH18kM7mEjWX87gb1cI95&#10;dLh4cLi0u7+0tcehs8hoEurDxHBzb1dla2NJc0NZW3NFR2vb8Ic3kyP9mNlRGmGCSR9ikLvwqEbE&#10;RAN6Br6uwOVKJzfQSbVUYjUNzokN/uDWUqZbqTO9dOTYAg7DodDWmPNbLDSLOEpHvaMg2yiIcuJU&#10;JnY0nTRTNI+vJv10JYNrElyc7VRiJ50MrkxQB+3VyGlwcRaPDwPKpsbKZieqiPAt04nFvMXiegiE&#10;TgqxbQ7uP4ghVGZUZJkF5Ug51st5Il2yF191s1/3rb38uJv2/jC17jAp4yAhYj3Gk+xv/dHekBj9&#10;HPkitdEhPFXNKVvXq9w0oETfpUjbudP6Rfvj8GZLxypD8zwlywRhw6C7Gi53xJ/py1cmetYUv7Rx&#10;cJXS8dV0z9MJLQrITCFjwxeo/nWjKTYvQ2S8vZ4mRr/pTV8mtDDe9+dH56rpODvGRLbQsxEHZdOo&#10;2pTc7LsuCT94lN5yLn1kUyBrlKGrk2Cv+cxf3b/I9lmdXVCzrWeV8ZMMOYMofiX/67Jel6U9rkgH&#10;3lWKlzbK0XmSp+eQpWaVq2RZpv6kVOVJobJjhpJ9mrbbM31Pe1Vbb4fQqvKGpXnUKntie2lmewmx&#10;xUZsM9EH89izOTK0sHg2Q2LWvJ+KqUQ/q+Okfth+NbGa0A8VTu2kvSUHl40/fTlimzDr/Grev3gt&#10;svY0pfP0dddedtdaSfdu38Rn6tzp8tIhEwuRug97UufzXOZSLVdTTfeS9Y8TNM5i1U5jVE8SNfdS&#10;DFZTjZnpVkvlXqcDryBK58ky8niduDLzZjzv2ViMEzvDczfPYyXZnBGpSouQJ4fLUMJkGOHyi9Gq&#10;W3EGB0kGe/Fq23HKWwk6S/EGqFDtoVAjctWLc9rAIWdqYwW5uopdXcFvcfEHi/hPTDw0h4Tok1v9&#10;Zf0pTm+SDBfeu5+QfbbRpisTmgcI66NRN2qhzWCQBvqZ4VKa+fpr1e3XyjuvjNeSrdkx9svJQVBd&#10;JTSBgWYWofeMk4qp9Yy+ldS29dTG+bD0MWv3IdPHqKe2G7Fum4lWywmqi4lK1Ei1908f9brykTNl&#10;tt9J7IwK7yLVDolu58xCaOUd4JjZBbFGmEN11OH6bfroARtxuDD7eW76HDeMzHje5qDX/ViZFmyx&#10;9sJqPcZoJ8lwJ0n/4KXFcpIZ9oVJU6B2TpR1d0cuGjk82ts3UtwxmdeFrR9iD2A5H1G0ui5mcjHn&#10;+cvFmNixQL/2oIjiZ2ne3gnK1uFaYXl+LVOZaE4WhpmHIBVOIyumZspHxl53doWVNSoGvVR9Vhre&#10;jq+hQGnvuRax7VIOWcKWSQrOWXJOr9W8suU80oTsn+lE50f3zJbgl7NHCOXoxYCGEeng3AdeWXdc&#10;M++7ZatG1wc2zoa3TD5rG0/sRz7vm9V5WXbFOfwHt+i/erz6J4ekf34Sf9U3Sz6pwa7i47N3hKwp&#10;dgVmuQ6/0kJcbidwWzDzTbO0phlyHRKXN/UhD/0xHzNdgMYVYBkvx/DO5a3yYfH2RWVpoyPVNAL8&#10;eyAS/KGicHyqEkMqwpIqyaxSFDOmcdQiuFhcJ+KRlK+weKCQgL+4QKCUcLCcRKiSTKiaYpiGarim&#10;WgT4KqQoE6ymGKGuFKmqEA7qPBksI+4HWjSUn2mpPtfTjFWQDpIQ9lJVC0zJaGofQPAE8MQ0Y2Zq&#10;bmacjpthYcfnvoC+ADUB8ztErNlPAjjB6osAHk80nEgw+Bhr0J9g1Zfu0/QqOjki3Oaxq7Sio6Ry&#10;kpRqnpJqpqp8vLp4sIVkUIxBeqtbY49D7UebmgnrylmrMuTjYqR13uyT7NknmbP2ebP2Bb8G4VD4&#10;m/DsL8a+AAAq+KfwlKIklzKKWwUALMLGxS6P14h9UoSxzENb5I8averRjn9nkDRmmwPHHNvm8gQw&#10;ybIAb1mItCqasi4Zti1987SmPLj3iVaKspCbm21Se/MIc2FpdX2ew5naXPm4xe3dZr3ZmuvcovVu&#10;Uj5sUia3KDM7tPEd2ugedXSXPrZPG9tjjB/Qx0G5Qx7eogx/aeeVm/TJlQXk8gJybX5qgz60S+k7&#10;IL05IrQd4Vv3MK1b6Ddr2P5l4iSbjCdhiePj6I4PSNeXZboROXcMw/4q4n5dJFBKPMpNL6vGv6vF&#10;texjQFWPT16aUbi9rIe2YoCsZqyI+nMZOW9NVXctVcfkuPyN5S3o7GiDS4FOWUfbOAiahyAGdEKC&#10;dnHQCQM6XYD2KNABFTqknO+RTnfwxxuYg3XU3vLszvLM+sLYCnNkiTbIJPXR0F2E2TbsRBNqtHbm&#10;Q9HMYMH0h/ypgbzJ/tyJ9znjfdkAUAGLoH12qBA1UoIdL8dPVpIn6ygfG2hDTfOjbezpLrB34Fid&#10;sGc/LaP356f3FmbgR8YS6ngZc7KCPlnBHq7i1xbxO/tr8zt7VRME/cTKP1m++J1B/D9a5V5xbb75&#10;uPSBZpK2VmzC09z3UfWzIaVD9qnTrlVI5xrS06J5lzy2ex7No2jKs+KNd0tt1ESg8xt51XQhlTg5&#10;vedK+j7P47M4HO4qZ35lAb/JIR5v0I7WifBsuOzJkzXkARz7C0AcLKEOYPtL2OOQ95aI/6cC+JhJ&#10;PJ0nnzJxx6yZo8WRg6X3+8u9O6tvd9d7tzc/bG2Mb6wj1lYJS0tUNovBYLNn5znxZe1q1uDcxUhq&#10;5kqp5YspvZJSeWFs8yI5oxSFnTk8YO9v0FZoyB3wV21r+WARzRvDL/hFQDCPbc7U1ipicxWxtTq7&#10;vTq9u8ITwGOHyyNH3L8DFgGg/WRpHGJNQWzkAYe4ssqibG28nVsK6xxTTKz45kn8N09efmf1+keT&#10;9PtmOdJWJVKGefIyL1zlI17pJ7R6VIxFdsxGdc4G1c/4lCM8ivHepaSLxMhkrwq8WxnKuRTtUoZx&#10;Lf9PCmC6ZzXDq2bBq5DrFbPiFbTi5cP1dFl0f8xyN2S5qy94yHJ9Jbh+gsv+/MsBt1f8bqz4XwVw&#10;Ay5TPf/GCr2+ES+wnSa2nibKTRNcfC3AzhE869KABvWgSd3zKc3PCHWIoA0n68MYQmP2n/qfbjWb&#10;ckq010qMT2vdoZpoqCgNKqnbjauguuWhrHOwtkVUZziKd96njuheSvAo/jW8RNA8QJ3oWYJzgyNW&#10;v/xahQd4avHmLwfwfqpCcCqZ867lBLUsh7avhHVsPe/5TY4SBw8TPuzH9e+8eLcZ9XYt4g3ovBzW&#10;SnQvxroUzdoVDBum96jGdsoHdyu6vlO1aJeVaJW52Szx5xaJ37+R+cs7xcuDyvf6lWSrBI261cKw&#10;jrkr4S07Md28aGDmxXzAoMINbQLtgOWw5qWQRtDCq4N2sPhFBvN88K+ZD6ihBlTSg2sXgptZ/o0L&#10;3jWLPsVrga+3I+KWA9w5vtYLnhYLXk+WvEO4PqlLnmUL7tVzXlV0r3KaJ3zSKW5VF1RT3WvosG6v&#10;n/OuB8d83rcGMHcRfwyO/1dBwFVfQNmXwlkcTF8Nm6ZN2WRgnArgeGLPUrR9LngJxauM5lfGjWpY&#10;i29E+6a1Gjq/FlN6LSWbpSCTpSqRoSLwSoXvlfq9TO1HyTJ30+Qf8bxvsgz/K0XBFNkHMaK3/qsE&#10;cIEcX4Hs3QLFBwUqAi/l+V5I3Y5VFUgzVagLcSQ05kGMaWiNDDGRO/jRDczIJmYQmpuC6KMQfvBg&#10;op3TXTae/SzDRsOJ/9tEDbFUNbFXqn8XwEXyQgUKQnkqcJ7nrwUwbwAFGqJ5asKg/UsLqOQpCmWK&#10;PqxUVag30ElXkomSFq72cl7oav1MRu8T0PShgTUkGto5OCIza+Nf++pYuWk8VnukKXlfU+yOhoKA&#10;qa6ci56cl7zg00dXzWUFXOWEvZTEA+CZaKUC5MV9ZUS8JAU9FeDo3jBZoRBpgSDJhwFfUBKP5KEs&#10;8ewL6hIR2qIBuqI+uqJ+OuK+OuL+OpJ+AG0pP1VxT2UxDyVRd3lRN1lhJykhR0lBB3FBe4H7Fg/u&#10;m/PfM+O7a8p/2+T+TaP7140Bty/r37pkALhzxYjvmqnAbSsxfnvJh87yYj4XZjQQlDxRqiQVpCob&#10;Ki8VCD4zSYp4A6Ql/GSlAmQk/aXFfEF/BVEvJRGfLygDvphgIT91QcCXCOD/fwpgORHfrwUwvGsS&#10;XkJ3jN40DK+zFxeZ+CUuhUib07OJEtaJ4zcquGlWdtkq95J1xmXrl9ctM26bFj0yyhbQ9PePKZrn&#10;7B1s728wyedr1IP56U9LmJNl4uEKZX+ZvrfEOOTQjhcpnzikMw55e4m+vr5K4eyYeCfeM4jgs86+&#10;a1d+yewiAtiy6L55Pp/53wXwbcvCy4ZZl/Re3zbJFLDK5jNIvKX5TME+2zH+TSv6fHIVon2CqEfQ&#10;FBuq7aN5Pit4pOl92/jVbevq23a11yyrrlhW3ratv/OkDry5qHODoF2JjGOpgn3uLXnfvz20MnfN&#10;ejtA2WAt7dDQn5gEaJHMHepoee4ba6QYoSXpJnU32lRlc7qPNtjBxozsLtOXFykbq7RF+sTawuTu&#10;GuZsnwqdMqHPLOjz4ufPbOh8Bfq08ulk+Wifs7U8x6bjKeiZubEPVb52kdJ3wiVvBQpf8bj/jfeD&#10;7+yv/v7pjX+1+u5/Pv7+H+wu/5PzrT+BxmDRa1Gy92IVHmUZKOQaKxeaaBSYqeUbqYE6KPNNVXkt&#10;BcbqeSYqvPZcA5VcQ6VcfdlcfWkeeQYyX0hVEUiQ50tU4H+tKZqtKwnKV+rCrzWELgSwcIG2SKGO&#10;KABUwGKeplCRrhhY5NUBoAJ30BPjzQFcZiz9JQKYJ4B3CROnK5QVJmqdg1tfxGzNo86Xqdsz7zPM&#10;lQuMwACkcvQkAFk6YplaImC7Xwtgns0Fbwi4yDUtwXPAP9nci8Yv0vdr8nR+MsrgPbM1L4Sxhkih&#10;pgQgR1k0ReJ+ouidLEXhYl25Ej35Am25XF05cKxeasu+0leocbcaex3NeVsNUcehg4Vd4tAu+Aq6&#10;CKdm2VtB7qwid9ZRh+uYsxUMtII7pI5hOorLw52eG0mHqj16oS6YqiWSriEEG3QNkXxV4QJloQIl&#10;wXxFAfA8z1ARKtCRKjGQK9KTyVQVTpK+dxGIzJ8scx/UwTM/R0OsWF+21FAe9OlwMi0zE3sXJAFN&#10;+0IzuhBFHcIKQQThT0jh40mx3WGpnSHZnY/Sm4OiS+/uMrsucfousd99R+/6Zr7r+7Xee9tvRNi5&#10;/KiAy/PBIktBspvh6vvxeuupatxM+Y165ZNhlU94sRPyvRPynTPy7TPyzU/k6+ekqxAP4lWIcAH+&#10;OoS7CQMqsAP+FnBOgvlM/vYz6fsz8o+fiJcukkVfv5hq9845lg+OA0bxQVM3IeRtCHH9bPbmOV3m&#10;iGky2aObGi2nInlLU05fTzFYWzZJWSRZnj9B6WG8iniktJyNrKa5sp6DqoGnoraPhIL3AxHXOw+d&#10;pBXCZWSDpSV8pEVcpIXs5IQfK4taqEqYyIhoigkIOD2WGGh02iO57SEVDyduQNgbEPIyhABch+OA&#10;MZch/HefyH8BnOMv/aYAPkeDV92C8PfgoFjs/XPUHTDgw+krnzBXz3A/nmJ/AJygfzxG/QA4Qv74&#10;CXftC5/x1y+4+Ql/85x4+zP5DuCccveccu/zxSS+n4h8sAymCJxg+Q+Q9w6QfJ+JwhBbAVrXgViq&#10;EFMZoimeEyWPUaK707APXhu5vfrxzsrHm9wPN5c+wFZ4sf8KKDn9t7fHZTYnZLYnhfdmHh5j+OGA&#10;Y7oiNK8HEfQhvPFP2aFpj6C5S58W/vl4/gZt1CTvBX+y/+8nOoVPFrT3yI820N9DzNufSZfPiVcg&#10;4h14fy8igM9x/Od4ngCGbTcoIdINiHj9E+4K2PFDxHenmEtgESLfBCVPikME0ROESXeagJf67/wM&#10;LvmZiBVFeReF+RQGPM1zMeh94YDL8aYU+tGKQgj5Yf0x7kWuxu0J3q2vQt6WJCNH2gqrElTttYWf&#10;OF63Df6jVeJ/N0n7Z/viv7jW/tWh9k8WuX80jr75JP7O49gHj5+r+aRGVnS8JVMZxzur0Pb6yTKL&#10;Q13msre4+xWZbSLXjWTvuNhr5kjfBn+nfCVFPAEy4vBUEcpywaCUvojf5YX88iKAedHAoI+UqBdY&#10;C+q8zvA/PpQjNFUiAaDOe62YoJvIIxfhh85wiPB9e37+J/z8Dg8e2D98+PTRI0cBAWcBgafi4l7i&#10;4h4SEt5SUt7S0n6ysn5ycoGyCkFiSoGiGgFuMRVN03PvaItVs8hy5GwDjVpJIF9MAMwAVBIolUR8&#10;FRFVTUDV4fANWOKvacKTf80XAVx3Ecj4RQA3kuHG34TXs+FXAgxUePAWAXB/OAX0XAOeUU0klRHR&#10;JYTJUvxEJWq2fgqbUflBRNJRWsxTRyVa/JGHsny4utZzMdlASaVYRRl/azHtYvvH+LSA84ESaI8K&#10;rVO58/i1FfrZ3hwE/vbBLEHne9DZDnS6Ce2w9hfxHOIIaaYbPdo6O9SI+FC3Th9ZQnZCcx8g2ltu&#10;dRg2Wo8Zq7Uco7QSJbUcKL7po3IQor/zwngjVnM3VuY0QfZTuMJZnCXhhdPpaD20OgpRGxcTtbai&#10;pfcSFLfj5TdjZddfSK9FS4FyI0YGLIKSVwFsxcmBPhcobsep/ASog5YEmQukNmLFd5NkdhPlL95H&#10;Bv6naqzqaqQsO0B4P05pO1ZpP0VnNUGbG2/GjnvaYqDYoGVQo2ZVofSkTMHhQvfalCtaVihZlUpb&#10;lcvYVsnb1yg61io9BWW1ggNYbNZwB4slko9zhUxyBI0LRM3hbkqOmeIWRUoODQbe3VZhbx+Htxv7&#10;V6k5FspahV+SCP5RLOiSaPBlMe/vHnp8yx96RypaUYvc3/F5e36Pid3CTkN7+xCW3Ob/Ik3dKk3R&#10;okDtSbq0aYGybbKwjs/3gkkCarmyxjVKfxfAdZJP6qXs66UdauUcm7Q8UoX0slWtsK+KoAkUhMYc&#10;TI9+mp3mNnYWGjokiGvlq1qmCGkBclUex0jphcrqBygb+mia+Wibe6gbu8rrOoip2wgr6t0XUb/J&#10;J/vtVbE//E34H/9N4h//Ivf7b1X+8KPC//pG/V9+NPnbHV9BpVd6drlmLoVWHq0ez4qMnCqMnDqs&#10;PLrMXLsMnbsM3Bu0fSoNIzNNEuOtMi0Vwg01nps/TlUzfqZiEmqg59gRH7NSmQa1pCzHGUNZVlCq&#10;7nm6+dxz/eFn1s9MlNqriro/DpYM9bcxqUWEiSoGpgIPS8cmCqmVTgWACljkBfX+JlV4TBOdUoqa&#10;zRsbAYugfxUGBfoDmqnkViqlFoupQiHr8bgGAr4Gi6rFoevwqHoCmgeo1+KQAN5iIwkLgOdAJaBr&#10;sIhqzOyF5oTvXHDbfqF0dhoANtFCo/AMLuhTMjOVM/KxeHoStLcxaG8XWV0sJrhhwS2fMTiQ2P0m&#10;6W0XIKGrE5DW1wsGzJsYmOdZwcjBgEHJu8f/A/7LBDBYxdOxAFABi1XY2UrMTAUKAQYD9hoMHgB2&#10;BGwXjPDNwjxPVIOHEig75hk9HPb7laWBteUuNgNsLmu4P6ajKai61LMoxzUvI+19d/qH3syP77NH&#10;BnLHBgsmh8HAwCZ4Aphnf1voxC8CGJS/CThBX84XOC8A3jlqIuN4p4m3FrS0UAltdNIvBHAbBZ4w&#10;FVCDmqnHIkE7qPPmWIVtMZlQQyeV0wgVVFwdHdvKxHcuYNrpMy3ksZe9ddlDbdkjb1IHOpI/dL0c&#10;H0yfHn05OVxAQJTgkdUELLicWnBwEHALGtuIQXeQcV0kdC9xdpyEmF8A35WYnxaoG0TkGncOTccO&#10;4CbeEmdaKagaEhJWelRCE4nYSiR24GFaiQSwO/UUOOtyIx1XjpkpnJ2qwKIaiaQ2HK4HixjGTjK5&#10;pJVl8IjGL3JwuDnkR8LsG/RsI3K2ZxGcCFo3Aw/ef4QyS14iLa7RVpaJ89QJNm2SOz+7xkZvLOE2&#10;V4iba+TNDRr4ysNkERC02QHyVBd1ppWOqqeiaskongBuRcACuBOL6QDXAAnTTMB04OCpjpuJhHoK&#10;oZqOq2Ggm6jodjKifXpwioJc5DK3tjgHByt7B9zldRqGhe2j4FqI2KrZyZLx4bLJ0XoMootB6ecs&#10;9C4wAKAO3hO0Z/X3pnV3vG6r+4DoxRAH2cv4lR0WjcsYJiLeoGfayehWBrg8sO00zCCTQFyir6wx&#10;j1dYn1ZYZxuso835/S36zhZ1a5Oyvkne2KIAWBz0whJ2nksmL1EmGJg+4vT7eRxqlbazTT9exx+s&#10;wNkcd5awW1z81jJ5c5l6crByfLi6u7u6srpIoeJHxobaO1sq6ypau1vb+zp7hvuHEOMTZOwEnTBM&#10;I7wHlyJysgk/23wRol1HxVVTcJUUXA0VW0ucbKdMfWCikUtkxtrc0jpzY4O9ubnIWZojLRAn57Dv&#10;6Zh68mwufiyDPFk0j21nw1G/4Mps+Hn6at7PF3pZcz0LDF5MMG8CYHCtggu7CDkBbpzm2ZkOBPIN&#10;Bk6gDe4acAEPYgjl6WWvjf15AnjWKZP9sov9um8pqX8r+d1+ct1Owuvd+KjNWD9ygP2AnfGIj89o&#10;cFzL0+f5hn7VVhG1VqE5atap4oYvxW0LlZ1azJ/0Obn3OYS2WIQUaLknKluEqMv6magEuD5V07EW&#10;UQuUts6Q9siIrShbIWbvMLJbJzosXxaJemY5ptYMfWw7W5jkDk50FfRqGcZreqUn9FfX49vf9veG&#10;JhZ/axn7Lw75l5zKHzhVStuV6Fhk2xkl+eiFvdByT1CweCmvX6Rp3mjm3GjuUaDpkCxt6vy9iON3&#10;Qs6XRfzuyYYJqkYKw79hypI3L1F5kqdk/1LRLk3bLcrA017Zxu2xf2F26QJtZmVxYnsFtb8CR7of&#10;zGOPaYTPFMo5irL+ZnwqrqLdIbn/aTbtWefSiwFacOvcs8bVlPaTvCGoePw4vY8VVDZu+qJT0XMx&#10;uGQurIgWX7pU8eZgfBZamD9aXThiIT5PVe82PWNl2rOTTTaSDHbjNI9jVM7jVKFkrU9pultJuvRY&#10;bXySCbsqAJopgdZGD1fRW1ws4X1103PnBlctbIzNfoHXSYHLbqbFepo+O16VHiVHDZedj1RcjtLa&#10;iNECn0z2ElS3E3RW4w0J4XrvfTURmf4n2O5TzvTWMnKdi1nn4rYX8QcsHCyAGUhofgrC9oykh2Q5&#10;y/dlGK9OeJxQnkDz1pvjult9Vph0435vdWSoKTvRYjlFaSNNnhWlzIk2m4uwJoe5rKSmQjVdUMPk&#10;YdHoScnsUnLvYmz73qu324m1RPeYSUv3WVt7ZoAtJ8qYG6+y8UprKdVoJlBuMlSaU6Gz0SO5NiS8&#10;/FGOO2a5h0uBuK3QThe03g0tvKf1FmJ7CjcpH444CMA5GwkxpqmVGW2uJm2WCvSIxzvJDhuxxosR&#10;KpQgqfkYdcpzraVkG1zSk6Z4286a+MH+hjc11eN5TcOJNeMZbbS28YWhGWrTG2ZS/kJEwlx09Adf&#10;z6bAsLLYjMCgFFW7UL3wnLCOyZeT1OxZShECX4nANWHwbWhC+eBoQvM7Ke8EtRcVIR3E7Kmd0Dqc&#10;YXi9omOGuFmMumOqtlOKqX+mjneKsE2wctCr4NaJPAynHL9QR1uK7UPqJlQIeL6+65wu5FWg9rzZ&#10;tWw8vB0b3j4d3DYc8W7UpbFTNi7punfED27pP3gWXfMpueqe96118iXbJPnwSqeS4ZgeUtoALX9i&#10;oRyxWIVcqJhlVMzQyhG4HMRoMXE6Dzv7anIqYwaVOYMP7egzfZXjVl71cmy0nIStBH+LSfgyNCJ/&#10;crocQ8hHYdNGplPeT7/sQUWWDJl7F8pqPReXDZOUCJcUD5MUCZYSCZQVD1CUCVRVCtFQDQffgHgx&#10;vmqKEaoK4aAuK+EvJeojKeKtLBcKAKu0VJ/z5gPW0g7LLel5N4GfxrFGpqmTM3TE7Bxikk5EsvGT&#10;c1/ATsFgLvgdKsZkNtZsKt5iPMFqNBFgMZZkNJ6kP52sPxKvMxBr+D7VsScnvDzlmY+To7yCqbx6&#10;vLhCuqRimoJyioLkM02RIB+N1JKn9d1OzUNP6qZsq1HWFRibYrQtLEKQDrkzT/J/k1943y/wxAnC&#10;JmfWOnvmcRYAVMAi3bMaQHAqAXXQgehcSnYtJziW4q2LcdbFE6ZZvToJfYbJk09y0E5FaLs8vHUB&#10;HAFsWYS1LEZYl47blA09KW9xrs/y79FVjFWS8Ip/XjU7RWXO0+bnppfYQ9vrg1vct2sL7cuU1lXS&#10;203q4P787AkLu0+bgL0v9cIBU0a+sE36CMoD+vjR3OTx/BQoQX2bNr7BQAC2GBP79OETev8p/e1n&#10;+ptP9O49Uuc6qZdLG1tk4qnMuVEctbpvIql+QMwp9rJe4HeSrkKyQeYayUHaWdlGxR12DQMO9W+s&#10;ijPUY5yFPdSFXaUU/B/qRPFphQaFlbY1jLXWvm+sbqWT8DtrjGXW9NkBAYLo0Aka2kdCJ0To8zz8&#10;He+MDR0tQJ9Y0PkC9JkJ82ke5mwO5pByfkA+2yUcbWL2VhFbS1Pr7PE11tgqfXCF3r9EeccidDPQ&#10;7ZTZZuJUA36ibnqgZPJ90Vhv/mhP3kRfIfJjBWGyHnyUYow1UAarsb0ls135s12FqL4ywsdaymQr&#10;bbqdgehawL1bJH9Ypg+vzI+uzI8vzSOYTGbH+4mApCIFh6jbZpE3bF7ed60Q9G65YpB1UzFeU/dl&#10;kndLe1hnj0vxmF0Gzb10zquJ6lxFs8th2L1iOsH5/cf9a1tCusOd2rWNysUNi4UMM8T0Q32isyen&#10;Zg622PtrVDhtCBuxvTh7tIY528YfrcxuLYxe2N+fwn8PlnAHHOL/vQA+WkH+mhMu5tMC+TOT+omF&#10;O12cPVkaO1oeOFjr213v3dro29ga2tiaXt0kcNcYLC57jr1CZG1GFzdqeSbeVQrik48TVSkQkcsT&#10;kU6WVQp/mdGMwWBOj9nrS+NMbM8uc/YTh7FDxR5yMLyR/IJfqF8eW5zpzWXkxgpyE+zjytQud2Kf&#10;C/Z0+JA7dMQZBBwsDR5wPu4vfdxbGtlbGj1YHD+dmzqZR2+wqfPL3CnuTu4UXTmh6ndavt+45P7F&#10;Pu+HxwW3zQv4NNP5pV5ISsdbKcYn6yS222RNBTWgQhonPErHnHLw3qXsyCa0cy7BrZDsCcd04t3K&#10;0C5lKNdyjGsF0a3yi/T9mq8FMC/8l+FVw/IpZLqEL7p4LLm6cd2frnjbrfpabvgbbwbqbvirrfvL&#10;r/tKrXgLL3sKcNwesF3uzbndXgh5sJ4sBpWrQe06UI8O9E4L6teGhvSP3umcDJkfjdjujdgdTLl+&#10;wvufkwPO8D7HEx6fRr2O3jttt9nttzpDnWFQfcJxfgo94AXBNQn95DXevpjiVElzqaa6VVDcy+i+&#10;lTQ/GKpvxRcoPuUop1ycWyGoMAKq5wJrQAeSVynevYjsWc7bHR6gfmE6K+a8a3k/WPnyWxZQgocb&#10;eJqBErSDniz/xuXQ9o1n3dvRvQfxA4cJH3jsx/XvxvSBxo0X3XtJ/buJ77djB9aiehcD26huJbgn&#10;iQhrX5S13bipar/mw26FS2/lL/Ur3xzVEBjRVGuStGqU9m6R82tTCOhUDn6v83zK6iXuaR7WMZfi&#10;XrIYVL8R1bEb+xaw+bxzLbINLK4/aweV1YjWLyaYN3nwr2EF1xO9y6j+NcyARlgA+1Ry/PI3w9KO&#10;XrxYC3ZYCjBh++kv+lqu+Pmv+SVwPfNZbmV0j4qLI1N7QR3do4Hu0QSgutWBxTnveqYvPEvxnG8F&#10;3buM7AWO58+5tT0ryR7VJI8askcNyaOO5FZL8aqj+zRQvKvxrsXIpzkI+8xZh0w4dBg+EYUE7wL2&#10;s2pGeEGTrlPAt/eSBCVfSUmky4vBulf+bprSnVSV26mKt9Pk+dKVhHje9yLJ80V8sMTd/5IU0Jmy&#10;9/Jl75cqC1TrSpbrS71UfRSn/CDHWqPluesJuv8zY/J0fnaDOLqEGVohTqxRp9eIY7u4D/vovkNs&#10;P8QYh9aJ0OIs801x53P3WC1x2AGrw0HAXwvgAuXfFsDF2hKFmmJ5asKgkdcCVsEpo2VEsmRE02RE&#10;oyQEKpxszmfHoO1V6rsu9tjYAX0eWtvZpXFG6nuSPaOsZQzlb8kpCZvIi1jLi9jKCNhKPrKXEXJR&#10;kfTTko9QgSegDZQT8ZMR8pYS8pAR8ZIT91KQ8JMV9pcRDJAW8Jd65AcAFbAIUBAN+TWKoiFwmmUB&#10;PxVBGCUhHr6Kwr7KEv4AJUl4OmElaYCPsoy/oqyvkoK/gpyPnIy3lISbuLCz8CMHIT47wfu2j+5a&#10;89+yvHfV9NaPhoB7V0we3LAQuGUjwvdU9IGz2EMXUArzPQXwslDKSftLS/hIiHqKiXlKSvpISftJ&#10;SflKSHjKSHjIibvLi3n8jJeCKODCBMMJoi/ig+Hs0DDKwv4XcwD/H/FfI4B/EzBO8ft2TeXDG4sr&#10;OxsL62sUzuqStXu8lGH8A6P8W6ZlVyzzL1lnXnnME8AFD4yzb6v6OYZmkVj7uztHa0wqtDnHE8Bn&#10;y6TDJdIOm7zJJO0wyYcsCrRIgVbomywid4k1t7xj7pN4VzfkkW02n33FNYuim5Yl/04AW8D5n29a&#10;FQq6Nv1gkHnN6KWEfZ6AYdwtFX+HFy3vqRDjHEJsQR/moSkutApBa5+gprezZm7JQlY592yrr5mX&#10;fauX+71R8U3rWsAl46JLRvk3TfPB+z8yzxaxyJR5nCFvk6FhFT0+jl1jzp2scvYZhGM6BuKQPhPH&#10;FnprO5NDutIjoe25RcTAGm32eJvNYuLplGky+v0ctpdN+bDEHF/jzKwuo9ZW0Kur2N0dxvHBIvRp&#10;AzrfhY63jjc5mwu0bdxMX7R/hZVG3RO9Mgu1XH3ZEjOVdA2xl2oioYJXgh7+6Hvvbx43/83l6h+c&#10;Lv8e4Hj5D5bf/IP9pT963fsxVOTOC1mBVHWpbAPlQjPNssd6gFIr3RJLnWIL7SJzLUChuXq+iWKB&#10;kVy+oXyegQx4/xw9qWxd6WxdyVQVoQsB/PBCAEuDEmz0tbpIrpZwnjYsgAt0YQGcrwML4FwtWACD&#10;ep6mUI6mYK6GIGiBJbGeWK6OYI62QKkRPFvw1wJ4Bz9+tkpdnkeusjFrbPTmHBJapZ8SxrKt1AqN&#10;ZfMMpHL1JXkCOENT+JWawH8kgIv14fmGYbmrJQYAFbAIGnl9fgFPAGfywn/VhXPUhfPVRQrVxYs0&#10;JF5JP4gTvBEjcD1NViBfS7ZQTzFXRz5TXz5KTTzWSLExwmOptx7iEqEtOjQ/s43p/8yePV9Cfl5B&#10;n66gwCe0HfbkFntqjzOzszAJ/yqZi4a42CPSMKohu8DTNED+XrK+ZLqeBDiwYMxFWuKlGuKlqsIl&#10;asLFmuL5mhJ5GuI5aqKAbFURXiVLRRjUQZmu8ChVhg8AKlmqj/J0HiUr/aXG8bvTftOtd0IQXhzC&#10;3odwfNC8IkRVgYhaEFEPjgelwhm0PmPFDqYfrA9fp3b+Bd/wL9Tm7xbqb+BSfxxy+323wT8O6P9l&#10;1uo21VOcFiJJei46nyW92ir3CatwTBI6IQqdkB6dER+cke6dE++cw4mOL8DfhnB3IOw9CMsHT+sL&#10;SuytC9l5MUPwxazA8MS6xB94FbjlQoXyNDCEvQ4h/g3OxjxzdX9S5DP16TYptuyVg7zYAxkxA2kJ&#10;L1mpF3LSKXKSqVJisVIikaJiPqJKDgKqVvwKj29LW90Ut7st7SygEiyl/fy+pC+/pLeAlJeEnLe8&#10;kpeyspuSnL2sjLW6loe4pJ60mJCXnUxfpdUB1h0iGJ6O3L+I/b0MxwGDreO+gwUwEfDDOf7y/7MA&#10;BocXfZcngCHCzZ90OA/yhRYl3fjpCOCvXmjU67xGiHzjnHQVnheZdOWMdO2MeOOCW2fE28fYWxeR&#10;wY8Ap7gHh6h7B8h7hyj+U5zAOVEMzhTNUoIWVeByTg6iScOQxI/RAtuTd7mDV5i939Le/Jnc+Wdc&#10;859QjX9C1v0Tuv6fqW1/5vZfP5wUhdDgSjAAOw6R9M/Jmp+pSmc0iROG4B5VqyJR1lzh95aKv+ur&#10;lIOWXQ7oSkvT145IN8HwPhMv4phhAcwPEWH7C+e1/kkAw4r3IgL4+ic4AvjHiwjgSxcRwDcvIoCv&#10;wRHAePFz3JOORGFXpf/mb3jTx1A8J9S9IMy7PNyrKsC6L85hNsMNk+mGzfahFD+jVqYSKtKG06Oa&#10;o7w/lqdPdlcnJQboWBtKWdsK2fkLe6R9Yxr9rUXC9xaJP5jFXLOMFHV74ZBZHlXX0oEn0j+dLEEn&#10;rMPVlQPu9t7y1joH+gRtMHcKU5uNlQNVRUJl7keK3XqhK5+rKvNcRtxH+CEcvCsh7HXhfQMlRTzl&#10;JAMu1O8vSwVpOOoX9Llww3CLrAQcBHzxr40QNcUIDeUILdXn2mpROuovtDWey8v4ycj4Skp6iYm5&#10;Cwk5P3rkyM//hI/P7v59W1B5+NABNIqKuoEO0tI+0nJ+gvK+UgZhUQVveymr3VRWM5nUPkcrx6J+&#10;yv+Mn/9JABOIVUTM/zcCGFCBQhRNTZQjZ5sopC8G69eAnvUXDviL7gWN4CVflPDfFRGBXDVDKJ/B&#10;F19MJ1ZCmKymIlpp5F4KK6t6SETCCRxYNdlIgTvOSnIRKupRdx643BHwU5D0clMxa/ZzY+T8f1h7&#10;C6hIli3vd96n743PuXasz2l3w93d3d2haVwb6cbd3d2hGxqaNqBxp9zdC4rCHVryRVH39pw5995Z&#10;M983a/1WrB07IjMjs4isTP61dyR8HKmCeCsbuGkhhyhYJe+tE8420NAmDtqmnO2tnu6tQQd86HgV&#10;+rwBfdmAoA3odPXzDu1sHcNceIF7Vb76rpzb/exdiOqw+21CjAovUVWQqLwaIb8VonsYbbWXbLOZ&#10;YigSgNPVPsdpfkxz/IUA3C0WgPfS1bfTVDdTlIVJiuvPFED5fyYAb6crHOaqHedp72UCv8Zehs5W&#10;ivZanBI3UvpfBeB0E36aHTvVp89Us15Vt0bJolrRsVrBtVbZtUHdqVXbsVPH+bm+b4+OX5e6V6uq&#10;e5uyW5uaR4+mD/A0Kzi3qLh1qnl2afn0avl2anoDu0XVvUXPv1bbu0bNtVLZqU7NtU3Hp88kcNAq&#10;7JVtWI+Jf4O2S56cacxV+aAfHyTcU880tVl82zU53gWffslBTkFcFkRjLJU0xssbZqvZluu45itY&#10;Vag7pT/QD/zd/eS7WkXy5i2arm1qLm3KLq1Kru1KHh2qXt0avh06vr0WQRnSRu3OQdDMCrS+tTMz&#10;yR1/Da2yTsdm6619suQMO0y9a1XsyuUsmnTdi9VsszXskrRsYjStIzUsI9QtolQtnqhax6pZBqkY&#10;+avo+Sloe0ip2t+UNv3xpta/XFD92z/I/rd/0v3nnzT//nvl//6N9t99b/gvF61/uP1IQv2poV2i&#10;jnmjk2+LtUePlfdbt6gOs5Bet4wa1+I4s0xfk0x9tVgL60wH31Jl02gnh7DuxARGRepaSYgg0x6q&#10;dRc+UYJKHNey7Pm1Cdn2el2lBbXNjfFVFSWT75JHnucvjTRhRGtt9pGJA3SqWHEE1dZfrJX7K9ox&#10;qOcUEphTVXMzoAqmyVcBWJSnl0xqRyFb4LBuHBZM7S4cuhMrUg2/6ogAsY4o1oDFOqKYXiIGVMGc&#10;FR8d7PkFlQwmIKjWLS2AUgw4EGgFUxIMFXToP18VGPjBkMRjeMvnTmxtzOztjAkFoArGmTY48KSz&#10;PbajLaGnK33oZcHoe3BbAKcJNgeAA/1xdv8F/ssE4I7zzM9fQ3IBYCciIfYX6xMDwOUFxwVnBEpw&#10;OuCkGlaWQAk6nIvftF4SfpBFGRXyJnfWQdlPJzbA5kunRn3LCx/Xlke1NTx93pn5eqB44n3d8iwY&#10;FTgcOFAvWaRjvaARQAns/wMB+OsHJ24FHxb4yPqphN4/RQk/J2D6SbgBskgtA7yik4dopEEq8au6&#10;Brp14tC9bFoLmVCDWqlBzDehF7uIK31k2HMKvAs7309DPqehGpDzJfPjhXOT2ZMfnr4bSnjzMnV0&#10;uHDyQ/3iQhcc1Y/GD2Bw/XjcKwr+DRkzSoDPE+FMNkH0M1kKlgub53Aoi3jYW8TsK9xSHxnRioc1&#10;Y2EdInGaMIAnDOEIg3hRgGwfCd1FQXfSkG14WD1irga20IJB9uBF2aHf4dFzZBSGtMxkITaEhK1t&#10;Gm+TjuNTZ5mU9+CMaNhhJv4dAztGQ8M4ePYOS5TueIdJJS0Q0OOIpTdL86+QiBEqbXljm358Jtje&#10;YXPXyHAGYpS42E9c6CGvdFOQoljbPwnAA+cC8CD2jwLwKzxxCE8Go+0miwJe26iIHhKin7AyToL/&#10;MgX02jqVwUEvU1feU7DgaoMzApdXFPWLgnWdy5ytKwvAI8oOzWW+5zCGGZSXZPwwHjaBHl3BjmKp&#10;83gGfAG/+A428waLGOPR+qm4F1T0EA0zzcJR1uhbQvbHNfbHVeaJkL2/ydjYpK1tkrhbeM4mjruB&#10;5QuxTDaMx8cKhDSOgAajoUex8yM0BHqdvL6GOeStiKOMzoT4T5vkzzuMz7us3TXS3hr1YJ15IGTv&#10;rrM3+XQBm8plkFDw+bn58bEPb1+PvHo98fbd4vgYcmmMAH++MvMcvfSciOgloztIyFYisomIaCPA&#10;B/CLo5QVBIfA3GBubLB31xg7LPIGHXe6wV3n0wgs4hwd9YKwWI2YLEZNVhIW2/GiHyh8DU8HiCPU&#10;2xHLPVgkuHSi1YvBJeIyXzOpgwxy8Yzo9xOt01Pds3N9S0s9KFHUPuj/AYltyK8vtAwTC8DL3sXs&#10;vCFu8Qg39d1GxtvtjPatlOLdtOTN1ChChPd7F5v3/o/fBsbXWASnq7pXGgd12se0mPs1Gfq0GEY2&#10;Gz5uMbZpMTHvNHXvtgrtdYzv8ozrjoiIt7eM8A60d4jSsMm6Z551zS4hs7VjH934mdg2ND1lm9Z1&#10;w63GNLalo7OaOt0unBqd750ycSiXdCp1qmiL7OzNKB80cs+96lf7XUjXpdDeW4FdEh6NanalFhaZ&#10;Pkaxz0xCi8z8ak1carSsSpVNytWtWqwCBr0TOp2iCrRdwm6puf9w3+n3t9y+vR1yWTbpvk6tzr8K&#10;wElmj700XQLsQioKqmnk5VXOwq4QdbxBPOERTmjYT0QihKNCCyRe2+grv+xiZZ9m7QhEYPNG6uh6&#10;6ntO2gt2Ru9qRv9G+sB22sBucv/e097tp93TDs9GnOMmwjLIdZ0HS8tf+NSzTRq0Cjv5ULHTEs7J&#10;d1zNstzJMN5L0jx6qvYlTWs/UeUwU3+3wIpbaE+r9Ba8TIHQHdDGwhYfIeCiYG9aGqNcapyUx8OM&#10;OFlOwhw7qOMR1Or1sc5xp9R8NdOQmahJjVSjhMqfr4KhtZduuJluTo43exegPZ8VcLL84hNzAby9&#10;bvLgmzzkHht9wsJADIwoAhg7BlGmUdU5uQ6abVF6xJfeW0uOJzi7oxXrg3E3fLHjeIgpMtqJneLI&#10;TVVbTVcWZpjuF3gKswIocQGU+IT1/Mat0le8nNcbRdPEuH5ybO9h4QeofGw9sZ4UkEJ6FMGL8RU8&#10;s1lN0xLk6rCzjBcilBfilNfaLCCKB0QwWZ/WJA7p094F7mGKoNV6aK0dYgwSBgrh/UWb+Denayun&#10;AiS0hoY4iMOp/tcR7s1mcrP+BsxE6/Vki+1Mc2GuGbfImpBisJ5uR3xm0x6u11X0aPR13fvetpGc&#10;xleRFcMJ9cim95T3s6SeAWZ2CTsumZiY8CboUVfEk7assrj4Qn33WIsnJU9fzlXD6TVwUvUCvGpy&#10;tmFmvmN+pXZ0Or1vRCe+3CK/P/IFJnGQ6pz7Ti+oTterUNsu2cz5mYN3yqPYUo+YQhW3WLWgdJ+G&#10;kdQJXMkyuhqJyZtFPmp9oxFXdcUl9Web1KvOuRox7ckjrGbySRGMmbuMTZycMCnLu+gXdNk390eX&#10;0p/cyq/61F7xrPzBIe+iY95t7xL1J23mWc/96sfjh+C5k6TyFWYdltNEYjeSiS0MYhlq5dn7t8kj&#10;o8XLK1lTMyHdPfFDg2VLS1WIlYqlhXoUohGFrEcg24mkRgKxBoVvxtBbYMynjRNG3vkqJkmmDsW6&#10;htlammnKivFykuGyD0W/oFVRDNFQjTA1SAYvQWLRF7wfiRVfUBrpJoEXIvDeBF6yxK2aKjEOjllN&#10;nZNTSBqStDYHoy3B6HAYA75IIyJ5+CXmV7DLIjDn/A02wxaVaQ/LdlzMdprLdp7JcZzNtprLNl/O&#10;NUUUWM/lWo1mObwrDnpZGp8V7W9jYi+r8FjLqFRJJ09OPV3PsFBLOclMJiHRvPzlo4E3Lq2T9vUI&#10;50a0az3MoWLesXTJTRT+u+xetehaARBXEd51SJ/6r6HAv0IsAK84ly05lgCAAarA+TXSDu/bQD5f&#10;QJTgJ1pHE+/aALernrEsmrAumHYsWXAvX3YtX3YswjhXIK1LYJalMPu6JZemCZemt27NHf690W7t&#10;D+8H2Vmlvx/GMclcKhHGZ86t88Y2V99srg5v8d/scEf32JMHzPkDxtIhfeWYvnDMmBdzwlw4Yy99&#10;4q585sH2KdNiDqgzYg5ps4fUhS3C/BkHA3ERh+TxXeyrI/LQCfXVFrF/k/EehxzEEmbYe2so4UbR&#10;8Afz+DwJ97hLpjG3DOJUdKIddOKe6qc0mBe8sq4dtWud8XnTat3pey/B7EGsiV76TZmA+0ZR6fXj&#10;eMI+FcOnYOgUNIaCXqRix6n41wzC4Brj1Qbz9Q575Ig/dSZYhjax0DYZ2qNCR1TolC4KfIG4f+QL&#10;R1Q9Y4g4oUHHVOiQ/OWA9GmPAIB2SF+2yR83CMdrmAMecoe1sklf3KAt8AlTPPwkCz1Gg78jLQ3j&#10;5l6ip1+gJ7pwHxrIUw3UmRbsWO3cYPF4X97EQOH064r5d3Vv+0tePS8ee1s7OdYy8qbu1WD10HDP&#10;4HtYbEavslnMVRXfu/oxsrbZMlbZEnrJd6TCjDWTY+yqGv17R0IGEMEvqUH93KB+1qM+ll8bw72c&#10;4l7IelxFi+uaShhoiH5la1WjaF77nWraXau89JYZDHdrb5t/tI49EaCPV+HikNldztw+b2F/beFA&#10;sHgkhO2vrexwlzZZy9tM2C4LfcAlHK8SDnjw/X+bV1nMr/RXMcc8xGc24QuLBPEJkBDzUbi4x/8g&#10;5L5e5Q1z+O9onDEmf2njgLf76QRLXy2qfW7mFX9BzV7NJ0faKu+GSpaaSbuiZqWM/DNXt0ImbWuN&#10;Rdjmzx8KJk8F8x9X4R85hDM2ETzHiNVoMAbRfzlZc5uMmQ369C91369s85YEnEUBb2mdt7DFm9vj&#10;zR7wp0/4Uyf8iUPW6AF79ID34VgwcySY31ud31ldOOCvfFkjb1FwwlXwIHNSNYaUDsz+W8vYHwKq&#10;/+Db8Hvnmp+tqx5aVisZFGmoplupZYbrZI087lj0b1gJaEQENuKCmkghjdSwRkZYE96/EudXhfWp&#10;QvvWoHzrEL4NYgGYHNTxx7npXQdm69cIfmB8tcUasCgCOLh6LSRlPSRyPShs7fFjfqA395EbN8CB&#10;E2AtDLFbD7YWBFquBpiv+ZuJ8LPgPDJaS7E4rXeEXrlCr83OBhWOhqWOx+SPJrTXhvUhVBREKYKI&#10;NRC9B6L2nZF7IW4PhM2AUHGf58P23vgdvAz8PBgPvSiEOutYCXnExwVztlnjJllo19q1yJdrMf2k&#10;R/WiTMXnmZ8BwCAENZDOA52BLa6KQ4GBR6wT08LaKSGtxMdNuIB6gEgPDmkFTmpomyib9OMmUUjr&#10;I5GiCarAyYjopId3iFbAFa1Z24ARr4DrXbXiXgb3rAAG2Alo5cb2CZ8Nbae+OcodP8ibPMqdPs6Z&#10;Ps2ePM0e+ZQ98Dm37SStcCcxjhvsTvI0xrvq4lx00PZaC+ZmK44J4+apQ9oxnfKBTRLegDYZf7EN&#10;jB6l4Fc6sRMWaTDXYmJAHf082zMnsnM9/sVO8qv9tDeA7aShzacvxSXwf5WERSHCsT3smF5GTA8r&#10;spcX2bMe3bkTV3+UVHSW/lQQ7bAaYcwJ0aUHGjMDPPjBccLw8q3oDk54FzWkixLcRQvpo4f2kx/3&#10;Evx78H7deP9ORngfJ/o5LayVHFJPDaunhteQQio5ca0wv0JMQCUtup0Y1IwJbKKG9pBCu8nBPYTg&#10;TlJQJz64VbROc2gzNbyFEtmKCagGPTGPq8nRdYL0zjd24dl3VWs1jArklfIVpXOU7mcr385WuZaj&#10;fi1X42qe5o0irQelurLF2tLZynfFQcCgTJK6kix9VZwROl/9oZgCDYkiLYlCVZGy+yuht1D1ToHK&#10;bbEGLPaLm0rU7tVpSZQq3mwyVagxUYiWvJBjrohuyfuEGTujiFJHiFJEkOf5pAUuUcQqYf6AMn9E&#10;mDrETx7gPxziPpwRx78QJyHSZLmPWbzm/Wx96QoT5Wz5G9UaUj2mGvnS18tURSMpPc/w/FUABodu&#10;MFGs0pMG4wEDK9eWqDUU5T4t0ZLsdDBJkLwRI3XzRbg//1XvIWxWuDTLnJtFvh874glPV/eH2175&#10;2wQYSpkYSZsbKzhoynmoyvuqyvuryonU0HOhMVxNJlJFKvxPhIrSEUsHqUgHAlRlgsXRqKrSoUoS&#10;QYoPHytLBoOtxCmL/4xQValYVck4FYknIs6TRatKxahIx2gpxmupJOqoJeqqJ+ioxYOnGTWFKGWF&#10;cF2tBG3tOB3NeC31GPDcI8otqRihoRCuIR+mLgf2FqT08JHCfX/Fu34i7vncu2J/94r97Uu2ty7a&#10;XP/Z6uoFi0sXzC/+aPbgntvD++4PH3pKSHlLyfhKyvqCUkrG56GEm5SEu4yUp5yMt6Ksv7L8IxWF&#10;x+oKIUrSj8A5iuKD5UI1wAnKhKlKhqpIhKhKhwHOr8m/QVNeJJCLM0uDDudXKVRZMkRLIUqMpnzk&#10;V8TRyf/3gFHJ3vSpzBnmkjnQ6SaHtSLc4qUXd97TipS2q71l13LJvvpHh5If7fMu2hVes6m8Y10m&#10;a58hYfR4Fr++c/B5g8sSkJa+CPCnXMSXDeKpgLTPI+/zqIdc6hGbdETH7lERJ+s0OgmDoXLsg9Pv&#10;mcdeMku9aFUCdnvVofaGfc2fBOCKGw4V1x2qrjjWXnJuuu3VcdEi96F97g3dcA2X9P7lPdoZNMWB&#10;NP1K5RzTHOOaPuAOdiFIsA2llz5/YJ193a7mgUfHHZeWH8wrrjq2SPoP3PHovmBZddu5+b5byw27&#10;6htWomzSd60K7ho98QpNfTn4ZmNVuC9Y2yBhDqhoiIn5TF2G2IjP9KUzxsoxG7VGhpHR8xQSbI1P&#10;WKUu8MkTXPIkiwKYppCmsOgxOOwdETdFJsyxSCt8KnKTgd9jkU44dIhNQhWnN1pqgunfZKXV42Iy&#10;Fuo+Gendaqv7wsOi29kYOMv15XNU7oE7Rty9C1G3fvC/8lvvi79x//GfXL77e+dv/871+3/w/Olf&#10;gCfwxvfBty9EPLgcL3c7TV0q30C53EK72la33Fy9zl6nycmo1k67yEgpR1cqX1++1Ey51FQ1U+th&#10;mtqDfDBtTVRAmQtuU4bylcZyFUYiGbhcpPuKykoj6UpjmVoz+RqAqRwo68wV6i2VmqxVmmxV6m0V&#10;6yzl6szlCzTulejK5+opVrtZC8YGD4lLeyzU7hphd524K8AfcLEnbCzEQPSEuSSrXC8xlau2Uc3V&#10;vl92vh5wjaWyWPr9o8r7C8r0pP4i4HYnRqwTA8QCcKWZXJWlQp2Fskg5NlKsNVSoN1RuMVYrUHyQ&#10;LXcnS+Fugbp0ka5CoZ4SuERZpuoxFqrvazM+UhcgARZirUA8JLRBgDaJ0AEDWseBu+gWehRwQp2B&#10;hDjoiAEJsZ8FqF3KzBZuHFrDQLuUrdmXbzIjwpVupOhIVlip11ioguHVGyt0WKjU6kpW60qD+ySg&#10;Wl9GDLhPitJEn9vAX6krBRD/yKZU926+9g+FRv+ILVOGZkyhZbnPsGsH87+FCNfP0/bKQhg1CKsF&#10;4TQhgup5SmF5iKwkCiqlq54gJQ8XJU9mFIXdD3AZl5Yf/zjl8IdRk9+/M/p9r97fdRj9zw9BP5Gr&#10;ZbbGlTjjd4RzD85wyl+ICkfIB1+wDyGu6mfUbQCEuCsC9gBaeQgtS0IrkhBGDsLKQFgpCPfwfPlb&#10;0TKxYmX0YOUb4fTfbc//0xn6B3Hw6Bf0dxDt98cz//sMbM4PX1/MKIxxM1Mz1lT0UlaJllN+Kqn0&#10;9KFS4gOlmIdKERKKYQ9Vwm+qhN/QjLmj8/SeYdoDo5yHxvkPjQoeGObf082+r5V2X/3pA9UYSZUI&#10;GbVQRY0QZa0QCRUfNf0AORlDqVs3o9x1qKOpEOXZ/qQ2BJMWxQHjvoPwv4Owv/uM+fF8Bd+bX0Si&#10;718QgCHsDQhz/Tz/8/UviBuf4ddFywDDr3xGX/qE+fkT9sKv+IUq/PNX+wvx5y/EC59IgJ9FEEVi&#10;8Cfi5U+Eq+KA4C/EO1+I98Qy8BeCBChPMbfPsLc+4m4DPuHvfCbcPe9wD6JKQDRJiC4lAhiUh8D5&#10;EX9PMPODYO7i6uRF6qs/INv+Yanu/4U3/T2u61+2p+9Shi58Jul9pliRR1QhXgS0nf2iRN9R5WdT&#10;6Qvx7hLot0EQP36fYL668OAAewei3IModyDqfYj6EKJJiErKA4hyFyLdggjXPmOvfkRf/IgWqb/n&#10;1+3q4cqPp8ifzhdCvvIJA7gEEW9CJJWdGbsSv++8Vf6bq8pvHZWup/o4tqfFF/g7tYQ7jWZ4I8sD&#10;MWUBiOJH6IpIQmMGpaXww9PwF6E+c+UZ9LE+6HQbgVyeQCLnWOvvyJtDhN0exEb9JKVqdKlrGbGw&#10;LuBBpxvQlhDiCk5Y6/vMrR3O7sba3urmLuegsbAnzCNLTyFYXTpSSylDRT5PXqZAWbFAXempqkKE&#10;kkyYkmyoqnykSNlVEC0YAUqx/R8sFcHjhGyoilwE2Ju6YjR4HtBSeaKl/sRAN1FfP8HQ8CkAGFpa&#10;Maqq4UpKIffvewLu3RPFB9++7XrrlsvNm85XbzvfVPC7ouwdXz38mrxeMTZTPT/bRyM9G+qPH3iV&#10;9m6yZA7ViKF3U9g9NHoXBd9BwLQhUR1oXDeO2EekAIABqq0I9CCd9YJM68ISgN0CR4HyPC80vp9G&#10;6/1TCtkuPFYcQSjK3vynJT9/Kfd+1Xf/HLAHcSvoLJaEweZtKGwPmtoKxzWikM0kZCNhqQ4924lF&#10;jVD48Xk9D6U9wCUyUE9WeBimqZKoohZ7XzpYQSPp6gXzCGPXqYwEZHbQ8XAJJETuUefXmLhNAe14&#10;gwzejk95sDMB7nCDs7vOhPY50D4TOuBCR6vQyZqIYz50zBClEONM7o2UYArdJ0IURz1uTrhcnnG+&#10;QAq6S/C5hbN7gLCSWHaWwDyS4sVKHTxTgBK0uSHaqxVPDsfboSM0xBrAJ6hvJirtpmlspaoJk5QF&#10;TxUBwADV7TT1jWQVYIsBNnCKZd2DLP39TD3AXqbWXqbGfrbaYa6GSPrN1zjIUd1JF6vFGjtpWlsp&#10;2pvP1OnBd0+z9Y6y9VcT1bZzLLfzPGFB1v0WBi2apk3qTo3qnk3qvs2a3s1arq3aju1ajl0abl3q&#10;Xt1qXr8qO1U8OlQ9flW2qnnUa3rVans3aHk2a3u1aHm1aXm3aXkCuvS9W3XcXztHlaraVOk5lus7&#10;pisZb7wdFdCXxmc6utsKxgebYYO9qO7uDAunVC2rSmOPGj2PZhO/drNHJco2MZcUI36WTXugW6pg&#10;VS5vU6XgUKvs3Kjq0aLl067r22ro32IWEHFbZTajGMKTj2DLR7iVMw7mIxkF4SgjMRl5Kua1Wg7d&#10;Bt49up7dul7tep6Nup5V+h4l+h6Fem4Fms4F6o5FSo55ynbp6jbP1C0SVc0S1Mzi1M3CFfR97yk7&#10;XJGw/OmO6Y839b+9qvWbn1X/8XvFv/+D/N/+Turvfvvgmz/If/eT2bVbAZLySSq6Rbp2FcY+peYR&#10;xQ5Zz+zyHlnm2ZtlmZim6VmkGNimONqGtUbFEIufnbSmnVQHHuZanOYan+RarmU4EDICBqL9X1WU&#10;rSwtD8NgOcMvIl80hr1o9KkqDW9qSO5/XjLxoQm+Av7mX1DJA+epkoEB/vhbz7MTt6GRYBaAVkAv&#10;AUw0bBcW04lBd6D/OLO+CrfiyQXK8ymD7MJjvoqg/xG+TjrxHASlWAf95Rh+OTf/GqAPOIvXXPZb&#10;PneYw+ojE8EIaxbmQhvqwPlGtTYn9nbnvH0N7j9gn/00yksGDWwlPgUA6Hx+UFgfmSCOmgX0kDBi&#10;9ReMsxOPbMPAWlDL4kzLYjUXlGJ9V9xN3BO0tv87awP/2Z1HjPhMQSm+g/2pKrqkoq2I6OdU/ACD&#10;9IpDe81jvF1lgaNXzU9mvXmZ826ocm6iZnEaGLGdzQVjb0qnRmuXZsBowSmATYbYVLCVKOUvSfTR&#10;iJ0AUAXnArp9RTxscCzQBGzxRQD+ZuQSOCngFKnCGETfeZgvABjigOBf6m2/pI+E76YQu6hkUHaT&#10;8X0k7HMi6jkR0UeAP8fDW+GzTcszXTjkczr5OYPay6D1ceh585MZ42+fvXwR392Z2vu8+M375vmF&#10;51jMCJv2Eg9/g1tGc0hbO7wTIfsLh3rCpQk3uAgmfgQPe0VGDNCx3VRMJxkDjtWFRvWhMS8x2Fd4&#10;wgAJfKDodgq8jbzSQ0U1ohaqV+ab0YhuAqEPix1CIUZRS2gyjMPHbW+RNzYpLAEZxyPP0QjDWMQA&#10;CTVEx76hod8RlmdpCNI6WbDL3t5jnRzzdrdoVMri4tLbJdgogbJEZqEw5CUqDUFlolFs9BQd8ZK8&#10;1EVc6qYgXzAJPVg0OIshNHYYgxvGYYcJ+EEKbpBC+GUEcDsN20FHvaBhXlFRkxTkLG6JxaXt7a1t&#10;bbE3t1lrGxQYHf6OihugEUXR1QSRxN6NF4nxvURMJwrWgREt1QxKYLejYcAeIsBIQtzBZ/b2MRNH&#10;h40sjra87q0fGRokIMbXWcMc4hAFOUlDkXiUbSHz0xrrE4+xL2AyGBg0cQlOWYQxl2CsBRxvmSXE&#10;sDmoNR5WuErh8UjnobeoUSpskjxPp87vsJZO1zFnQqxoaT8u4mgVeyZaIJl8tEY5XKUeC+inQjbg&#10;cJW+y6XsrdGPdrhH2zwBn0amYVewi+/mxtrfDfTOjbVMv29ZmhygoN+tMYf4tB4GuCEg3mIXUCws&#10;d50uFNCO1sDrBgcC42SQPrJpu0wij00i86njdEQrYqJiZbQGPdtNFMm3f87XgPWBPyWFFv1kgUl5&#10;v8kfZFF6l5ca3o+UDw0Vvh4q/PC2cnLs+fh0eVpZqW1Ui17okEEMzLeUlTvILR4R5kzs5ozv5/Tu&#10;ZlTsZaQJU2PxkQFjni59Dh5NVn6Vpo/rLGPa7RM6baMbDT3Kle3LlPzqdQPazexbTUxb9R1aDbwa&#10;9ANL9Hwyjazyvf3zY3PTUjoDnrxSc6tRfFwcX1TOHcrdflvc0NDhkNCmFTVoElFTUBzNQ9buwXsW&#10;X70MeTYo5dZ073G5TEi5umO5okPNtYCO70J6fgjqvhzQedu7VdG1xsQ238M88alldKHZo1pjjwYd&#10;uyo1iyoN6xp91wZz/36P+G6XmHan8BbH4Gprv2xN69BrCm7/fP3ZHZ30h2YZivb5hgFpliF+Wm5+&#10;5o9yknJXFt9vrKM2+MhtNuqAjhEt/ctfhxbxey9nl5JqW83CalR9unQiPthmUkPbdrLecTJfcLL7&#10;BNn9m5n9++mDJ5nDn3LffC56J8x5LiwfWG8d4vQP0d+9pMy8oiy/4i/28jsThFW+vByb1RTD7WTd&#10;41TdL2k6n1O1oRzwRWbOzzQjZlnRGoOP5qog9ltoc3lvh0LAzb3tKGl54tUTZL4QZ83JctrItV1N&#10;11/P0tssMNwtMT8stT0otj0qcDjMs+LFyvGipA4zjaEq79UMp1E/zZFoO1xLuigTpwD1aQN3zEcf&#10;0JaPSIsQZQViIqGlIVZn6WB0cIGNYYGDYt9TLepLqy9Y389wb2qb2VSc4UKkPT0laD3Tn5esS42W&#10;pkQo02MMqbH25Ce+3LT03dL27eJhdvoretIwO2mEn/xuK2PkLG/kLGdQEFWFcQ9jhXkJk+02snWF&#10;+Tq8XJOlKOV3jx5MJz04njCCSNYQ0fkY5fsRn36My93FPDnGp0OUDlhzwnh9LB/edyZYPlmDH3OW&#10;wev5zvQArCi+x1nnvYcWN8VpPcOGHafDyzRkFlnhk/UPshxWU2wb3aSKg3XfDRRTYDPUgcnpjK7O&#10;wMLuyJLX+fUrlY3rxZWHRWX0tLR3YeF1AcF1SXk52bVOoemOT8ty3680oWlVi8iGZXjLMqxhZr59&#10;Ad40tZzaM2KUXBveD6/FfSxd2PMsGJO1z5DRjzCwiLYwDQwOeJaaUpacU+sZX6zi98w0sz13hV2C&#10;wJYh4ZVIQtYEwrXsxUOfzIs2yTdd83+0TrUvHctZXK8m7zSwBA0c5tOpYYvi4gtWT247lUt5N0h4&#10;Ndx2rbnuXHXVqeySY/EPdtk/OmVe9Mi+/bhAOaXOufXNs3l8NUNQRWI00xl1ZFLRylLmzHj6xPuE&#10;N0Nh3R3xL1/mT083YPGtJAoo65GYRjSmCY+vw2JKF1aqljAtMHr+ANw9oVXDJlPdJE1BLVFOPlZe&#10;PlZFKU5VMUZOOkhWIkBRJlBZTqT7ioOAddTjzv8FGg3ej4ABquK80KJ/lipGqitFqaoFpeQ0jy3j&#10;FzGMRRR9GU6bn8PjwJfBMo0EY32FABeBR4j4G2yaBSrdCpZpO5/pMJXlOJltP5llNZNpupBltJxr&#10;OptpPJJmOprvNVIZ1ZIRGvcoUFcrWF0/U143U1YnS0m/QEk1XU8x6ZFuQYtXz7B724xr04pTPcyh&#10;atmhfMG5as6lasW95lcCMNyr9j8iAH8N/xULwGI9CX2eFPrrYsBL9qVYpwa4Tc20efGEdcGMU+mi&#10;R9mKexnMuQTtVI5yqEDYV8GcGxa8Oid9ewc92ircWqy00yXlQsJCaxDL7G2+cJ2OXGdMrtKHt/hv&#10;N0WMbnEndtnTe6z5Q8YC4Ji1eMQUacAH9LlD2iwogX0IqtSZvXPd95flIXVuGz21g5ncRo5swF9t&#10;YgYPqG8PWaPb7HEec0K4Q1o7FSyAh4yXb0yf5t1yibhiESFtkqqjl+Kim/DMLLndIWfMvXzavWnU&#10;tavFrsfmQqTR7WQn03olpXg1g4S86tEF5CqFwGfiaHQshoZdpmGnGbhRBn6YRXxJQbTTkB1MVA8b&#10;PcDHDAtwo+u4CQFhcp8L21uDiWJhd/HQAVmk+J4yoI9M6IQuEoaB/ek8SlgkDAP40KcN6OMGdLou&#10;eiHc50K77C9bjM+bdGiHBW0zP23QTgXkQx5+j43ZZiC3GQtCwutVbB8X1c1F97HRLyiwnuWJpok3&#10;VXOTbciVl1MTnT19FcNvW2eXXjW2FTl5e+hYRqmbp6mbpKgZPVPRjlVVj9BWCTNTjvDUSnhikF5i&#10;XdrjVP/OuXXWqR3u1I116kI5NnACu/gh7QSfCsSjioXotqbA5kCrQmnlxKsaqXesih4VjU9RDzeO&#10;P57ssqBDyunayse1JdESyGvnrC8db6ycbMJ2+Qv7ayuHAsTROvp4DXfIw4FT2GEitxgLe9zFYwH8&#10;bAP1cRN9sv7H+JKvou8vOeYhThnoYwrigLy4R5/d48zsrk5vCqbX12e2DtAsIZK1RaOsr/aNzfs9&#10;ydewDlexi3tg80TCMeOucbaCRbW6Sd13PwcqKUY/74QJGGtbbOw+d/po9cPp6uQZbwG84J1ycAdc&#10;mFiBFku8YCRiwKj+nD3+ygZ/Rbi6srW6DE7wkD9/vDp7xp/+uDp1yps440+erS+cCZcO10GHJSFv&#10;WchFrVLxh9v7DP5O9cCUWWzZLY+MC26F33tUf+tQfdmh7qFtvYJRqYrcM2PJJxGGRR0+nTO+LQjP&#10;aqRXDdqrAuNdifMpB+B9ywh+lQCcb7VYAEb6NaH8W1H+zcTANlJAM8GvEe/bAOapGGCLp61YABbH&#10;AZMftVADK9dCs9dDE4UhcevB0YLgiLWg0LXHwSIx2D+A5+e/6vuI7/NozSdI4BMq9ItcfRzMSw7Y&#10;qwuAXvpCby3PRhRPp6SP5xT2F3TJA4YHsKQvxM4zwsgXGvyEjN7BwD5SpiBSGYRP+rQUtT8SfPg6&#10;4tNw8seevMPaUkZcHv5xyYJD3rRFPtq1lhvWxwnvIvjXUkL+GPIrhhLWQg1vpUW0idXfXwrAYg1Y&#10;LACTgpqJj5sAwBALwOTgFrFTvMCtuAk4xTox/nw1XLEH9Adg/eswfrVigA1aRU2hbYyYPmbsc07s&#10;C17cwGp8vzCxb+tpx25SA1TQ/CW35DQ1dTcufCvafzPCezPcazUkjBaYj/WpWnEpmrHJGjNNfmeY&#10;+EY/HgDsEeNnr/XiBjQi+1RCuxWDuhQeAzrkHvUoBb/UjHpv9HTaOhNsCD5lvF8N6VE9PaSFH9Pz&#10;NWJ4J/nVRtLg2tN+fnw/P/oFN6KbG9rICynmhz4VhD8SRNisRurxwnW4oUbcx868x2H8x+ncoHJe&#10;VCctvIsU3EE4D+TFP+oQAzy08A5yaAM6oATpn0sIzadE5ZMichnxleggYFSx4luJYQ2ksBZ6dC8h&#10;uFMMPqgDH9xKCBEJwKTwZnJEEymyCRdaw37axklpnfVJatKyLZRRy5KUyVeUzVeUzFG6m6N8M0f1&#10;eo76tTzNa/laN3NUbhVoSACyle/mqNzLV38IylTZ608lLoES2OJWcQSwOAX0vyMAi/1fw3BL1O4V&#10;K90uV7tfqi2VoXYvx0hhJDN8e7b/E3V2jzS9QZ5ZI81wiDNM4iwDD5hn42a2yfOi1QTwE9uEccAe&#10;cfyYNPmZNMl+29QW7hStfDNLW6LRUr0IDEzmRpeZBjiE+Ii/EoABoFqpK4qxqz5PBw08WUq3cvXl&#10;EzSkmh+70l+07C1NCZemeSsLbDhijcSko+mve0ejH6XoKtio3DfTlXU0VPJWk/NXlhc9dijLhanK&#10;hqvKRKrKRAOUpQCRKpKR/1YADlCVeaQu9xgADEUJX4CylL+arKjpz1GWDlGQjFWQfKYolaQo/fSc&#10;BEXJeOCUuhsqeSdE8k6w1L0gOYkQNdkoHeV4fbWncg8CAQoPHis+DFJ+GKwiGawuGaIhFWqgEGMo&#10;H6kvG64nFar9MEjrXqDGXT/1O96aD3zVH3ip3vNQvOsmd8dF5paTxA2Hh9ftL35r8PN3Bj/9YPjT&#10;j0YXfzL5+aLp5YtmVy6bSkm6Skk6S0u5yMp4KMh6KSv4qyo+VlMK1tGI1FaL0lKN1FAGRItQigGl&#10;umy4mmyIqkwwuALKUo+VJAMVJR4pPAxQlwsVoyEfBtBUEEUzA8R5m8X6t7JkMEBJIgjwSx33/4Jw&#10;iWt+iSEtXNLq3gaTx1nir5E7ByYfaAbJWFfetm2+Yl/3k0P5RYeiS/ZF122rbtuW37fNlrSOK+2a&#10;FuxDwlX+Lo90wEKe8ZAf1/HHq4Q9LgF4DrnkIy75hIk9ZKDBt/8qk8hc3YwrbJOwenLDJvOmc9UN&#10;54brfxKAz9cAFgvANZecar93aLjk2njVplDGKUfSNMr3aRNiFSIeQK7JvdJOGQ8d0+6YRgZltDG3&#10;oY8QVNv6VsIi5bJp/n2nOmnvtluOdWC31+3r/2BcBEZ+y6nphkPDZZvK63bVD9ya77s23LPJvqPp&#10;8fhJzrvJFaFw/0C4tUEjHzEI0CbzkLx4QJo7ZsLPBISDNbKAQ+DzyTtbLD5lnk+e4lGmuPQ5PmuZ&#10;y4axGSt0yhIRN8Ohrmww0etkGAs2RZsd4c6PHyxOTCWE1hsqF6k8qNFTqNSWbTZV77TWLVZ9OOLv&#10;+N7P4Z2v/Rtv21ceVoNuFgMuZn0u5pVmGkUmKjna8kkq92IkrgXd/t7v0u+8Lv6z3b/8T9vf/Hf7&#10;b/6Xw+//l8sf/s79wj94//SN76Vv4mSupYC5bKBQZaXV4GDQ6GgIynp7/RKwEx2ZXF3ZcnP1Wlvd&#10;SkvNMjO1Siv1Qn1pUf5kY9kKU/lKM4VyE7lSI5liA1F2aDHAFgO6lRhKNjmoNNooNtuoVBjI1Jpp&#10;FJuoV7lacd70HZGWd5nIbT5uaxW3yUPvslDHoh8dI14nBmTq3CuzVKy1U8/Ve1hmIlq1t8pcUaTd&#10;GouieKvPqTX8I5XnmZ//nK+671dEYrCpQpmxdKWZXI2ZIqjWGirU6Mk16Cs1GapU6yjmyN/LVnpQ&#10;a6Hb6GRaZK6dqq+YaKqKfNWwTpz4LADDW/zIWoJWUbuoUXhvZWdKSEuCX224a0WgfVWgfUOYc2ec&#10;T09y0FxniRD1HtoiQDzEPnb8jDANreKgXTrrRW2xo260wvVae51WZ/1c9Tvgi6DBRFEs9P4KsQb8&#10;5zJwmd6tMuPvq2z/ltqgAC0ZQPAHEPKnw8V/hAg/fcFc/YK69wUtA6EVIIy8SJEl3AN8RNz/hJLe&#10;W7rNn/h5a+4mhNOAUMbQmPFGqQI/RY4Vo0ANl1/0vDFg8U/P7f5xOPgbYvsDeOdPiK4L5JdXWO+u&#10;ckeuCCeu7s/fPIXdP4Pd/SySfiUhuBwEV4TgKhBC9XhB8WhR8XhZ7nRF6iPi4Wfk3S/oGxD2yvbU&#10;P0HUa9CaJES6vLf0mwPYtx+xokzCp7DfQlS5j2jr+RbLgmAbfwsPM41wRZkYCfmEe8qJd9RjbmlF&#10;3tYJv6MbcVcv+o5u4h2DwttGVfdMa+9bNj20bnkgxqrxjkn5HePiuwa5d3VT72kl3td4IqERJaER&#10;fkPeW047WEnNR/ahsaWGUWXcI8b7dIie8glmcLZ842zltxD2NxDhu0/oH09g10/ht8B1+08KwFdE&#10;AvBXfi0A//xLvhAv/EkA/qUGfFmUWJt0/Y8a8B9lYLESfOc8PvjKJ8L1T4SroPxMvHaeQVpUgk0g&#10;ym2IBrgLUW8BG+zhBHv9FHvvDC15DJfem73Pf3eZ/OKfUJ3/fbbpb7BD/7jQ+81Y02XUK3vUq9jW&#10;DN8YB1Pj+3c9tBQak10Ey7nQauYR0fkQpw2t6olSUlMfQBQJiPwQIj2AiHc+465/wl6DcDe+4K6J&#10;ArjPw7hF6q9I478ObFG4MOkOKD+hr56hLoHyC1qJNWiY6fRNgPrfRlneDTSWi3U0Kw3zy/OxfZni&#10;P1f0mFATjK8KwJQF4qpjiI1plIY8TkXBcnIsqiKN8aoN2tveXxUcHB6fgNe/3VPBMbT7GTqEoAPo&#10;i/DTBnufQ9sgCQ9IVMYMAT+1I2BAZ5+26MLWwh43gxB77SgtyQDZ2/6qcnEa6hmyiqkPFVPkNTJU&#10;leNV5SNFArBMmEgAVogCqMhFiI3/OMqy4SL193wP6oqiL19N5VhNlRgVRVF6Z3X1aC2tGG3tOG3t&#10;WC2tJ8AGHjW1CBWVCEXFYDm5IGlpf0lJ/3tSPn+4ZSdpGuGf1ZzUMRTb3J7Q05U18jr57VBoe3fs&#10;8+H0dzPFs8g6OK4ZjW9GI5pQsBYksgWBBrQiMR0YfA+B3E9lDDLYtQvLov9GIdCdWEIvkQKcAzTm&#10;SwajhygKYQR0E3DtGFQjTJRktetcjgKIm0BVrLKIZaS/yF8WgNHobhSlDYFvxqBbyKgG/GItcq4L&#10;ixmjrUdntkvIeIOrpK+WovAwQlPlmbJq/AOZMGXtlHvXrBOtvRdynqGzAw4GwF/d0gljUcDA7KzT&#10;T4TEEz78jLvyUYA72uDsCZgnQvLpJuFok3q4zTrY4R7v8j5tM6BNPLSPg7YWIXizsOERLc1YkG2y&#10;l2suTNbixsqxQqVpngoYe9kpm9tj1hfGrf9xxvLviXYXl23uwRI9d0bboGMsROlbL7aDSiwOs/QO&#10;s/WPcgyOcw0BwADVg3On2NjP1N3L0NlN1wbspGntpuvspGlvp2ptp6mLgoPTlc5ROMpT389W+ZUA&#10;vPFUTSQA5+gc5xgInmns5tlu5ngsPbLsNdZt1jBrUnduVPNuUvdt0vBq1nJt0XIQC8DdaiLR91d0&#10;qXr+Oe3qno3aPg06Pk063i063u3aPp1aPl063oB2Tbd6Ncc+y8BcWZNCdasyQ6dSY+ePSzAIWv0E&#10;cY+PaYfrePSbF0O5ua7XHzj84drjn6QDv5WMvaySJ2VWKGf+7JZm3DXl5Hs6hQrWZaoOtZrujbre&#10;4FjV6u7FSvY5chY1Fj7xSkb4hk5oQ/iZitmlLgup83zkFMTijj/Lz9O0qtaw69Bya1NyaFdwaJa3&#10;6zhf57hJy7Ne06NR3b1Zxa1N0b1JyaVCxaFI1SZPxSpHzTpbwyZJxSxUQtPrlnyEilGwsr6PjIb9&#10;PTnTK/e0v7+q/M2PEt98e/v7Czf+8O29f/5G9u//Uecff2Pzh8sel2W8b+mFqvv7a0e6GzyzN0m3&#10;sEg3tUwxME+wMQ7IdfaceRa6Xpu4VR6wmW16mGvyuczptPIRtyCq2sEszcV1sPM5gsUZX2O30uCl&#10;qKl65HLZ1ETqy/6o1uawxvqY9lZg571/24pCgCkwzGGNrq+9X+MP0KltaGTt4nwLHAZohq0AWhHw&#10;dhSyEyMSffv+lE4ZTBaRHoxGNCJhjciV/3IBWOz/2u2vAcYAOoOe/TQKGPwLKhmMULwVaKpfXiyZ&#10;+JA5PJTY2x3d1hLe1JD0og+cePH4GNhqkEkXBxZ3E8B9Q6TgftVBe/+US/kFjQBG24Ja/lUEsFjW&#10;BU2gPwAYoAr2ID67PweM5y8ChgEGAMpfCcBtaMRXaRZs/nVIrzg0UIqHKh4hsMHYkvq7nz7vTOht&#10;f/aiK/vtYPXCFBjVEJs6zKW/5jEAwBhkUcQaMADsE2wODODspxNBtQmxWLs0I94tOBw42fqVOXDi&#10;YP+iYWD/cwIw+BTEfyrAfk7AvSCIMhg/xyN7sfCW5dnGhZkOJBw0nX/ExG4K8Tmf0cog1KNg5dOT&#10;Je9HS96OlI6MlI+NDlHxvZilYdwSkk8W7vKOt7mf+fQTHp2zxlqgYYexK/0EeB9FpP62E0Vh3L0Y&#10;TD8a+xKDFcfa9pAQ7RRYKxXWQ0U2ouaqV2ab0IhOAqEPRxhEo0ZRKwgSnM3DigVgtoBE5JIXKITX&#10;GMRLEuoVHfuGgvoqAK/usTfPNWDBOpFMWVxGfIDjZil8PGeHwd2gMVkYKh0Fp8Le4+Z6kJMd2Pnn&#10;DOwbAbOfRBgg4F9hcIMozAAS0YeEdyKXOpEr7yi01yRaP4nYQcA0ERFNRHCdl/uwi2IBmMmh7u6u&#10;bm6yNraYYgH4LQXbTwUXU7SqsThoW6QEEzHtaJg4VhuUwAYAe4iwPE+a5G1hNnYp3E0yZZU0hV8e&#10;WJ4ZJCDKxl9XTr3thE1N0dHcLc7Hg3Voa/XjKnODx8CS0FPI6RH0xDv8xAfq1DJnmSbEMjnIdS5+&#10;e5UqXKXSeEQYGzPBRE1SF2lM2PYq+mSHcrpLPRISdvnoXT72cI1wukE9FZCPV4mnq5SzNSrgmEfa&#10;Z+GO+KRPWyzoYO1sj3e4y9/e5XM3WFguqW/ybVl/R3JL9bPOhpy3L2oWJ3uomIk1Bn6NuiZkbq0z&#10;NpmEfSoWYpMhHgPiUqBdAbTO3uHTGGzCLAn2HPahHTHZTVjqI/wnBOBBBvk5kwSm9jAOO4RAPl9e&#10;blmcA1Omenq8rKMn/lFcnIpzkYzrc60wdGDVetnIVu3setbkbs7kXlbfdlrFVlrGRvpTemL0clho&#10;m6VrlYl3iX5ApUl4s3Vsp1Vks4FHlapjuYJ/vU5Qh5l9u7Fpm75Nh75ns15ghY5vgalzlqPPE7e4&#10;EP8yj8c9RgHtTtm9ne9GSM0J1Nqop1GxkmYhVyzS5d3jsop9VynFx/Q60lLv0+JBKbe6n9yLrvnV&#10;Sjq2PHDq+Nm7/Q8B7d8GdP3o33HVt1XSvU7HocDJMjnO4kmBWXC9kWeTtkOtmvVXAbjWyLfayKfK&#10;1KfRLrDTLaLTPbzZ9lGtsWfIDzJRF9WiruvEy9rEqLu5y9l46ntlxKaPjw3w+fBN0aKN+BMG8TOZ&#10;CDF4nydhjMresUdpou9lDe8B/aBRs1iUZx4nroWR1slI7+Km9ayn9e2mDuynvtzNGNzKGVgteLHf&#10;8wGaQ0JY1ClheRM9RpjqhHVnziRa4BP0eWlmR/nWUIk9VGDxKUVr94miIEZBmKK/mm/PrQkQDKWf&#10;Ijq/MN8f8OaEG2Q8YfFtZ2V9jGdXoCks0Z6f47SeaS5I1VnP1NrM0dsuMNwtNN/Nt9zNtt7NMD3L&#10;N16Pk2eGyzAi1ZGBau/cFEdCLVaKIk/gw6L/Tm9goX0KxEMKpgdmy1KfR3q8jHDu8bOutbcsNNUv&#10;tNFoeaw+lqeOadantJvMZqq+eaw5F2rHSgneyQ3ZzbLfSDVgPdGkx+rhwkyQQfakmOi1nJqdklfC&#10;ghFO2igneZSV8JYTN7iTMnSU/nIjtpHml0gL8hAk2q5nagtyNXi5xkuxqu+CJKaTJHdHDSGcLYRz&#10;OUR4f8I+O8OnHOKCv5ATSF1BffGWAzlevOUOaAcB7WI/bYjiG7/gJgkNOX0ehoMuqtRntoJMW36y&#10;0WaBNbPIhphqeJrttJ1i99xdssxPpb/p2cL4AHsMvlz17lVC62Bc/dvMuun0InRMAi4sAv80cSgw&#10;uM4vpDW9uKKk1Tcm1zG+IKVvtGkFVz41Xzu/0IlAdCPQfShC3cRKZOOAeUZD5EtkJeoob1LokjWs&#10;aJeqZhThYBvloOcS5xVRkJiZm17sF5Op6hlnkNKUMkMtQuEqceh6ErliBR/W9k47qvSuS/otl7wL&#10;dpkKsW3e7cuZS9w6prCNz23m4JoopMT2RaPgtutGKXesCmQ9Gx+41d91a5B43HXBqexHt7Lv3At+&#10;65bxnX+mZFqdQ+9E3CIxF0GtxDNqyNQqPKYSC6tAL+TPjT19M5D5YeTpq9fPXr3Pm1ysWEZVrqBr&#10;0JgWMqmZRKyEIaqX0U1wWvFrlF96t65zrrJJqpxGgozSE3mFJ+AFSl35iaJcqKJMkKpCmKxEoJzk&#10;Y9G6dbKhYiVYRz1OVyNeXSlK/G9JNcVIFXlR8iQt1VhtnYjU3JaxZfwSlrmMYcKQjIV5AgHDxcIY&#10;f10ATjVFpZkvp1vOZdhOZtqNZ9pOZFpOZZot5ZjA88wWs40/JBuOZjlMlYW+LY1uzEh2toxU14pV&#10;0HmmYJT9UCdLWiNTRzPbSiGp0K5hyLtjya9r0almzrpk2bFq0a1+xrl6yaNu2a16ybVKzIp7Dcyj&#10;Fu5ZB4y/wJ9W0ISfZ4EWZ3sGVeDEetd9DQLG/UkAXnYoQzvUrVhVTZkVTVjlzzgXL3mWwzwr4G5l&#10;MMdStFsN0q1x0b1lPvDFVNirLs+uRPNi8F5qaJ1e2zC+ytw5WRfsMxF7jHEhdXiHO7rF+yDkTQp5&#10;s1uc2V327CFTxAln4Yg9D4w9+vQudXKHOiku9+nTwCMu92hTu7QpUB5QZ07Js/uYD9uod/vEsRPW&#10;1D5napM9w+fNM7jwtaNVrJBX/uqNWXT6TdugnyyCbxtFm+mkPdbOybPMf+5TORveMB/W8NK7qtyh&#10;0kUuRfNhipZGmapmnr5+WnPN3AHr8xZpjUcgsAkoJn6FhZtl4sbZ+FE24Q2POMxEP2eiepjIPjbi&#10;BRvxkg0f5sBes2FvGYi3NNQ7FnqEjf+wRppap8/tsJZ2uCvbzMVtzvIBD360jv60if+yR4YOaNAR&#10;S6T+ftyCPm3/Vc42oRMhdCSADtegA/bnzeUz4dTxmijP8DZvSsAcZ5BHCbjR8cneD9P9syujWCoC&#10;TUcPjA2Fp8Sqm9pdlXR7qBiropagKhumfMtd54aTq6RXjEpIvl58pe7TZt3UTu3Mbs3c5+qFLzUq&#10;h7XLxoyKZu1Lljyqp32qBzzLyp3yQ80yTHSemjiXS5pnaHoXV78lbHyBdo/2OMQ58Cmc8eY+8+c/&#10;rS58XFs4ESwcr4vCf/fXFvYES/vrsEMB4lCAOlpFH/DQ+2zkHguxyxHprCJxVwA/WUeA8ms66D/n&#10;mAf7zEF/YiGPWSsHbFGU8J4QvrkB56+j6KvY9eNNBIuVUdet7x4rbRoiYRJ1Qz9K1i3/vn3OLeMM&#10;RcsSed30i5edfNxyDwXQLpt3wMEcc+eOuB+OuBPnBvyIh9pl/VHxBaPa5y191Xp/OYyv7K/Cttfg&#10;AGAcgvf8tfmPq+D0Z76sTX/iT34WLHxcF50X6CDkI1f5aC6fwuELyZyDttcrZkHZFw1Dr9ln3vGs&#10;+dmu7Kp1xV3TcnndfC2VdCuZ+GC11DrXxsUnb+G+rXivOpxnLdazAuNRjnYvRrkVId3yif5VvxSA&#10;0b5NGL9WrH8bzl+k/v4y8zOYreLY3z+H6FvJfpzHCUrnBqVyg5L5j//I6uNktncC2+sp2zOV6525&#10;6p237le66V+5HlxEjo5lFQRvtXruvDDZf69wOCu1u6AomNZF9VlsLBYeYz8c4/CfaJuHpO11FP+Q&#10;iIZojRAx+XQx6nAs/Ox93JfXGQetWby8LFJ0Li6wdMWlZMG+FO1eRwvsoAe14v2r/5oA/FX9/boY&#10;8FcN+C/yq85iGziRvpUovypMQA3+cT3wg53TI9sZUR3iPsAJmkCHP+JbgwlsQgc2YR83E0QCcz0l&#10;qIYeVMUMLtpLrDlKqjhLLjp5lrEX82QzIngnKng3LmnnactG4gBAHLzLjuigh7RQHjdOWqZPWKSJ&#10;ZeB3holvDRLEwvC8fe60deaoSdJrvbgh7RjAsO4TYA9qRYPWD2Ypc3Y5Ky5FCPdSpEcZ3LOMF9+3&#10;mvhiI+HV7tPh4+Shj6mdUEYllJ168NT94JnV3lOT7QTzzWjXtbBAflAC63E2N6aJHtNBjWwnh7dS&#10;IjoYMT3chH7+sxf4kBpyZDU5qhQfkUWMTqclpJLjEjARMaSYNGxYBjW2hP6kGhtcTo5oYsZ2g4vw&#10;R/U3qAP3uO1cA24ihTeTIpsoT5rgQUWCrE5mSl2DhnWuhEqVmk7yndsFSlL5SufJPFVu5ahez1W7&#10;kad5I1/rdo7KHbHEm6t6P0/tQaGmZLby3acSl57c/VG8ADDwAEAT6AA6/zUBWBz+K/aXaj74kwb8&#10;ME/xbpWhSpry/ViFm8+jvPdmByE2/Jg6LySM8wkTLPwEDTdBxU6KwEwx0JMCwrQQP7mGn1gD92f8&#10;hw3i+C5p/ID0AVqD43uKn+lLhUpeaLDRLFR/kHjj920myqXqomGI1V8x4oHlK98CZZWedJ2RfLW+&#10;DPCDseVoPIxQup3laIjurYOY2E3kAn1uap1I5JFoDByzu+WVr0usgqSVxC1TZQknLTkfLYVAVbkg&#10;kforG64sG6ksG60sE6t6jrJkjLJU9LkAfB4ELB2kKhWoKh2gKhugLi9CVdZPUdILoCztoybnryLj&#10;++coSwfJSD6RlnomJ52sIJuqKJsiL/1UXjJOXiJGU+mZpnyimnSs0sNwhXtBinceK959pHTnkYli&#10;nLHCE2P5GCO5aEPpSCPJCCOJcMOHISYPQ80kQiwlw2ylImylw2wkQqweBFneD7RTCLGWD7SUDTCT&#10;9jOU9NZ74KF9303rnqu5cpCx4iNtaS+l+85SN2zuXbW4d8ns1kWj73+j8sNvVX78ndpPf9C4/KP+&#10;jUtm927Y3L/jKHHPTeKe+8N7npIPvGWlHinJh6iqRGtrxGkqhWkp/hu0lcIB4njo85Dox2JE8dOy&#10;QSI9WC5CJBvLhP1SDP63Ou7/MZFS10Jt9VOxi+QNLknAW2KxkTAcU8kkStKs+I5l4zW7uiuONVec&#10;S686lV63r7xhV37TrlDKOcsiuADNOtjeOTjdWd2grpyuYQH7fMw2B7PDFS2OAN6cz7j4Ezb28wZ1&#10;g0Pe2D3seg+Xsnpyxy7rrmv1TVeRAHzz3wrAVx1rLjrVf+fQ9K1dzR3nMhnHDAWLqOKOWQEEjZE/&#10;/agR+NA5W9Ij/4JeyH2jgEk0/xMELaPZ+l4Ft0zTb1vkyLnVPHSsuGVTctO+4opN2U2H2mv21Ret&#10;yn8wL7loU33TpfmGc9MNm6LLWo8VzEPi8tqQROHRESRgctgY5D4Df0BH7tNhRxz02Tr5QEhd4xJZ&#10;LByXjVtjwgS0eVEcMGNFwEUJ+Lg1HpbPwe4L6QIagoWaEWDmDogrG0sTiO6GkcyE4QDnZiPVGm25&#10;Wh35YqX7ZaoSwC5SvFeq8rBCXQo4QWu7mWaXpU63lW6HtW6Hi2mrq2mbs2mTk1GdtW6pqWqBrnyW&#10;llSywp142evR9y8GXv+9z4V/cv7D/3b85n/Y/PPf2H3z3+x/9z/cfvy7wJt/iJW5+kz5TpLK3UTF&#10;W4A4uevAzjOQL7fUqLDSBFTb6tTYatXZazU46jQ66QKj0kq1yFguT1+q1EyxzFyp3EIZeKqs1f6E&#10;SqnxwzLDB9UmMiU6EjWm6vkGynmWesi26o905CEXu7OKFwnAXMweW/RrM4iNniuMKzCVKbdRrnXQ&#10;yDeQLDeV/6PY/AsBuNZQrs5ABDBAVZze+Vf8MVb4PFO0SOs1VQTUmSmJQpZFixPL1RjL1+rL1+mK&#10;BOAGI5U6Q9UsxfvJcnezdRRzTTTzrPU6I3ym63OgDczhOvzLFhbaI+0RJ2fa8sGbdoGXeYaNdqal&#10;eoapSqaxYraxYo6JUoGZaq61erKdRrKLTlWk63xL4QlmAtogQVz0F8wURFk+mB5s8rcLl7tW5ahT&#10;Y6+ZpnKr2kLpPKBZWkylgdRXaoxlq41kxPxrq9GtGuvvWj3/cbVXBULoQqhbEOaH45W/gwh/+Ij6&#10;4RPy2kfk3XPF994n9M1PuMufsFeBfQaXWJ+5RHn7DefDt6dwCQipCc3oQv0Gnxv1P1eaQVV2R0Xm&#10;rCRlXJwUKv3e2pAW540i9eUDbNclTNcPxL5vCb2/Rbf/LW3gd8zB3/Pe/Lg5cnV/8v7ZnAy0pPoF&#10;pn22rHeyone2ovUJpvYJIf8ZAfZ/F0Jd/7j88+nKDyewn06RFz+irpyhrx2jrh8h751gNU9wbitd&#10;jvFOMnp3pXSkHPRUY8B75h3FsJvqwdf1A2+aBd+0irpplXjTIv2Geckd64471i/u2A3ccei/69h/&#10;1+n5HceeO06dN+0a79jW3LUqu2ued9c4/Zb+05tasbc0wm6pBt5XC1RQC1NSeKR439ZazbIqPpA6&#10;mnqACjhCaR+jb33C/fSFcFG0QC/q3mf0/S+Ya/95Afhfl/v9qgT/JQFYpP6eC8C/DP/9owAMkW+c&#10;c+uc23/i1hfy1S+US59Jlz6TzzuLNyT9fIq7cEa4APwQ9TJEvQrRrohKyk2IpwpRVT5hFAAQXgki&#10;yX/B3zjEfM+d/zvCh79fGvweNWI89zzqibuD8kVdzWsW8t9eCTRUGCwJ4M6mbK4E8qb1d2BqEFf3&#10;E14KIkpCZGmIIgNRpc/jjB9CtPuf0FcBnzE3PmOufUJfBx/lKeLKCfziMezSGfKyaHVn7HVxCRHv&#10;QkQtQqdGjtMfYoy/y/PVjHPQjbY1Kg32aY8PHM0NWi4LIlQ/wpX74MsDyXUx5IYUSk3GQVOFoDxn&#10;vatk8303xF//vLZ7KNxg0ahbG9t85joDL2CTeZvrlIMD6s4+c2ODeba7Dn38CJ1B29TtvrJXgZYJ&#10;+g+9VW56qd59pHAbfNlFaus8VdWJv6f06Jayr4xWqIpq9H+JAPznqCtGAxRkQxTlgpUVwlWVwjVU&#10;Y7TUY3Q043W14gz1kgx0E/W0E3U0n4i+ptWi1VWiFdQiJHTDokqHi4dWUnvfpLx4GdfbGd3bnvnh&#10;Xerb0dT3kxnv5/MmYBULqGY0oY9KfclmDLLZA0z2cxqjm0TpwBPbcQQxPWQq8HQRyZ0EEqi2oLFN&#10;SHQjAtFHFoUtAnrPM7u2oZGgfMmgdZ5LvwBxq1hlEQtCfxGwubgVdAZbfRWAOxGkDhSxDY9rIaPq&#10;sPO1yLluHPYDXRiU2CAp66siF6WrnKwkEaupkqSgGCcpG6GqnaT4wDHTJQBW8Ayb5bvR+RSiT0A8&#10;xCYDvSekfNwgfFyFf+bBIAH2dINzsM78uEX5uE042WUc7vIO9wRHe6tfdjjQFhFiTkDcUWi+YqPC&#10;hZOq97nSAWrwOC4wOco3OM42Pk2y2Ym1okfoIB5JLnp8v2j/zbLxH2bMb/V76tN6y/awg4i2J5gE&#10;XX6c8uYz9Z0UrYMMvaMsg8NM/b00HeBZT1ABxn66LgA0gRJUQbftZM29ND1gi1oztA4yNQ+z1QFH&#10;OWqA/UzlnTTlnVTV3TSN3TTQWSQAM0LunebonOQabqbq7Rc4CrM8pr1M2nU1m9UtGlVdGtV8GlX9&#10;mjS8mjRdWrTs2rTsOtVdf6XyivmVHiymA2yo49uo69us69Oq69Oh49ut49ej4wPo0HKvV3FoN/JO&#10;e6iXJmdQqGvX7PIYwhN31pEbR5jdHSx0yIC4pDMUosHncaqaaeQ1peBvJaJ+kMt5aFyuZJMtYfjk&#10;inLkRfnwnxWeXFdPe2BcpGRfre3VYOBfb+Jfa+5XZOKWrGdF6n0BrXP3qfAt9sreBvpMSIQEgvH0&#10;4jwdm0pt+w4tty4Vpz5FZxGqHr1qHmDMvWpez1W8Xqp4Dyv6Dil7dym7Nis7gqHWajhVazkXatg9&#10;kzMKfaiRoGkRq2kepWUWqm7sr6LnIafhJKFkIamo+kBa6sadB3/4w73/7/+T+Jv/Lv///G+1//U7&#10;9b+/ovSNtPx3WvJXbZQlfTVVQw30Yo1NnjibPIo3tXkb/YhXm7RdF76Wb72WYbCRaSHIcqWkhhQZ&#10;aIXrGDYX1czjiB947H4B5fXB6vzZ4czezrtV3nMKqQUJr56fLZuaKB4fi+/ufNrXkzY4IE6YDCbC&#10;ay77w7pgkEoZIJP68LgeLKYLjepAo0QCMFY0QURKLQreiISBshmDbMNjOkjYDgKmg4D6j/N10onn&#10;ICj/zwRg0FkMmLagCs4O3ASGWIzp3W3A1M7WmFAwzGGB/YCd1yzM5b1/mz70EpwvMEonx8unJ8Gl&#10;aIQtdeL+GNT7S7r/FBTbhFgUL7ULnH0U3AsaQSzBivsAgAGq/4UCsFiQFovN4jhdcHQAOHo/nTjE&#10;porVXGAD4zWPAQ7RAJsvGn+XOtiX2NeR1N+d+Xogb2S4an4SjFy8hxbUMijB4N/wmW04RCsW3oxe&#10;aUItA6OTiO6jEfqZ5G4y9jmd2EPBAX8dbL4FAwNN4AT/UwLwCyK+n0R8QSSIwONE4NBietGI5oXZ&#10;+pnptpXlHjSqC3zWKNFn18kktTGJnRRCO/hzQqBallbq5+eq56a7cPB25Fw/Zn6Rg+ftsA92uB/X&#10;mUcCJkPImmMR3xARA2RkLw3bRkK14kV/AP0EgmgBYAx2AI3qw8E6iCutVFgrdbmHBm9Cz9XA5kQC&#10;MInYgye8xKBHMbAVIpzJxW1vUbc2KTwBmcIjL1Px77CIISJyiIZ5Q0G9xS/NUOFEAYm/yxLusYXb&#10;dO4agUBZWkJNLuPnSKtEzj5//Whtc5O1vk4n8QhT5JUe+ET94mjd8mQzcqEPj32BEwnSQ2hsPwb1&#10;HIvqxYvWphUluEbjweRqx6ObSchWCryXjHxJgk+QEb8SgFeF5BUa7KsALE7QDfiLAnAHBg46DBGW&#10;Z7FjdO4CT4Be26ZtnQrJG8xRAnyIAGtZmaqdf183Ndy38H4Rs8ChovfouF0qgceiw0m4UcziMG5u&#10;gDwzQJkYpc6uMJbJdMQqC7fLpWzxqCwuCcHCjDEQI9RFNEMknG9uUXd2GeDqbQiI2+uEPSHpdIdx&#10;skE9WSOd8Imnq6RTPvEIvPQxUVuUlSMe7qOQerZF/7jP//xx6/Tz9ub5wN6hZsoGu561Vsc2VcZ3&#10;1KcPddeODiEIK2ts/OkmC9rmQBssSECH2MRPZOQJGXlAR+3zyFsbTMoqZYq4PICY6IFPPceLFqL+&#10;c34pAL+kEMQa8Es6qZ0o+lHFWyJhhEB8RyD040XTvB2x3PLqbXJoUqySY56EY7da0LJ3MTXjOTlz&#10;aD1r+iB/9rTwzWFu805m3npaEjk+ZiEkrN3Gs9YsoMI4pMYsut0mrscmutvEt1nTvVzhUb1OSIep&#10;Y4excbu+Vae+e7tOYLWWb6WZV5aVT5hZqJdNhpN7i0VAe2Dlqw+IxU9zVYevU/NSw+UsXX4yDrpu&#10;6eTzRPHNiKOA9YzLbK7qG9J4XPGTW+bPPhXX3VquuHT84Nnye++W3/u2f+vb9rNP6z2Peg3HElvL&#10;tFiLxALTsAYD3xZt1zpV22p12yoDt3ozvzoDn3Id9yId53Jj93qbgA6X0F7X8OdO4a9cn7QYBSbd&#10;NfH9UcXmOyXN30lbPDR54hczPTnM5aNWWagtGmYPj/6IwUIkNjS6iEopf+Ma2WvsPWYXsugSM2Mb&#10;suIcRQnNYae3fRWAd9JfbqUPrKU+p6d1IVLrN/o/QAQKtMqEtiiQALm1MoDvSJmO1oeFKKGD5Mgh&#10;cusxqqfJOlCWMZRvfpZnsZNvzSpwpFQFcl7lHGBffBYsnOwSqEwUEj0/3FpeEerU4WuITXHZyncX&#10;phoLk7U20tW3MrW3s/W2s422Mk02Ukw3kg0+F5kdpGluxKsJEw1ZMSazflqtVpI5BnfovUVbc31n&#10;+NHV6e4PZQm1gdYVzrpNrvrFBg9rzBTrrfRrLQ1KzdVKrCSrXW60+t18FSP7IuDhSy/lhTAbTuqj&#10;7ZzHh7keR3n2h3mWO1kWnKfW+EgHXGQQNSGLmdxIf9YryPqwmjrOTXjHezK0/XTwMHlgPaKe6BlH&#10;CXATJNgI07XWclX5+UbwBPWRUNnJZ1Kbb4wglN1ntNvhiucnTPwnXOwx3hOiha8Ohg4mWnQ/s0G+&#10;yuNiB/iUsV3OomjFJS6K01/zKtjmlYcW+andepYDP9loLcuUmmlKTjI6zrTbS7UZ9ZWr81XsKAt9&#10;/6oNM7402zY9kvd6KnsQXtiDy60hP00lRscsh0e2u3jk27vXJ+a01PYmFzTGlrZVjy89x1Nr5uZr&#10;Z0X3524UphdLLvuw5FfRYVfY8WQYVYk4SH/HskvqU7F+amQa5m8fEWbhXvY4sjMtqy47Pzw2TdMj&#10;WiOmOnQIngvHluJQjRRKE46S/W7eo7BT4VHuFfuUm54llz1LlJK6Q15j89HsIhSmnoJ8tylcXofK&#10;+sjWoU1y9vkPbAtv25Zet6u+6trwo3PNT14N3/lU/5NL7v+yf/ovPpkP05tNm94+m6PmwenlOHoV&#10;kVBDQtYRV6rQc8WLE9UrsIQXw48aemP73udMrBTPo4qXEeUIZAuZUIVYqVpGNMEplePEqIo3Jv6l&#10;iqbJ8tpPZVTi5ZRiVVUTVFWeiF5wFMJ0VKKV5US5lBSkg8UasLpSlI56nL5Wotb5AsDi2F+xAKyt&#10;9kRXLyo1t2kchl/BM2E4JgLDWF4iknBcPIJBRjC/QjyHgBTxN7g0Y1Sa6UrGuQCcbf8h224iy2Yq&#10;wxyeb4UtsUHnW86mGY+lWk3keY8VhfQXpoV6xKprBMnpRCuYZd3QAk+/udpGxVqSsQkmxc992uHB&#10;zxddqqcti5Zc65a826dcG8QC8Fe+ar2/dP4r7lVI9xqxBvwVUP0K2rMGf54CmhLYKpKXvJtQ9vXL&#10;lpWTpoViAXjZq+J8ecjSBYcClEctzKt51rN1OvjlSOTbKucWT7VnisohoU/bZ+eZO4LdIzblkDp3&#10;xpo+ZU/ssSe3ONNC7sI6b2GTO7/Dnj1gTR6yJo44s/vsuT3W7A5jeps+BQAGYJc5I0ZcFbfu0SYg&#10;1uwZZfwEGGsrp+uwdeYsjTJDpsOEx8JFEr6464VjVIaCXdh9s9B7pjFKek+CdHKLTcsHfNtnY1/M&#10;PunsCyhPtUjx0IxXlAi3cmxSNshXM8hoaVzZY3z+SFo9RKGExCU+aY5HmuYSJwB84tgqaVRAHtmk&#10;ftikjW5RRjbJo4AN4tgmYVxI+MBBvWMi39FgrynLoqQH1JVhOvyNSBWGvQYGaOJgRlcJE+vk6Q3q&#10;7CZ14YAr+pHUqYD6ZYsF7fOh43WR4vtpWyT3Ao4EIs/phsgp0okF0GeaaPlhiAadkva3kNub2ONT&#10;7hdo9ww63P10sP3lI/fgYGB6PiAxTdnKSc7ATd0wUUPjmbp0uM49PwfJgCi1iHydmCrtqCa18Fbl&#10;iDb5yFbp6BbJhGbJ5GbpzBa59Bc6mbUKkVXqCY02RZmWOQ7yIVryoYbmaRpWqTfU/aWNHuXU9q5u&#10;bJ8eru+zkZAQ+Ykz+5k7C60tfFlf/ChcOhEsHK4t7PLnjrcQB8KVXf7SFnthm7m4x14+4iJPV1Ef&#10;heijNdged3GLOQsAhjga+FdSq5gj/soZdwUSYqAt8AyB3gffIgIMj4+nsvHMjfV5MjO9rk/eKvgn&#10;VW8ZuzQlt9KbJmm3rXKlXcrvmabd1ojSMI339S/ob/8A7X0+5bJOObgT9tIRa+aANb3PnT3gL++v&#10;/etav+I44K8C8F9kj7+yuwrf48MP+OCxZvGMN/eJN/uZNw04YY2DKhjwNgcm5GM21imCTQZzXUDb&#10;gUqfLxj65zywjL1vl37PPv+WVeFds2JZ0zJp1XRlyRg7xcRk06IOj6axwO7lwC5CQAfZr4Xk20j0&#10;qSP4VON8KrHeZQBSQDUhoAbvVyMKWvWtx/g14/za8P7tWO9zZfc8xlccCiz+uQYwvoYFY8/TQQMn&#10;1ruC5FtI9s2m+OXQ/HLo/jmMgFxGQB4rIJ/hU8DwLmF4lbO9arjejWu+Het+vavBzYTwFGpmBL/a&#10;Q9hlsj+qerKosr+owZ80I7z03VpuP8KgDrGrn+hnx/SPW8TNEwbxC7nhCyrhcCpsfyTs89gz6G3u&#10;bmM2NSUFE5KN9CuBuVSuOFVjPRsoAW3UwEbio9o/TwEtFnHFCq4YsaYr5o9xwBFtXwFV4BR3E4vH&#10;AGCA6i938ivEW4n3+dWJD24khLYD8MHN2Mf12EdVGP8yrE8R1juP4JUFrtV6eMFmRBYnIJrq7s/0&#10;9uUHx23GNW8kDojzOR9mvAMAYy/1tVgS5kV3M0JbyYENWJ8qlGc5wr10yalgzi5n0jJ91CTpvdHT&#10;EeNnH8xSJizSAMAe1n3yUjNKLAaPmSZPWae/M3k6ZpEya5uLcC4lelYwfAu5j56tBQcKwuwFkQbr&#10;0TobMUZbsY57cY8P4pN2E4uoEcXkJzWUuHp8VBU2vIoQVUuKrSVEl+OiC5gpJcKCit2K0sPaov3a&#10;TF5BBD7el5IYT36SwnpWQInNhwdkEsKqGLHtSP9aQrBI/T0HXI1WUQRwWAspsoH4pBYTXUxOKJvw&#10;iSmQVs94IFOhrpanIFWoIlGgfF8sAIvWAFa/la95p0DrfrG2ZKmubImOzNdUzyky16Jufht967un&#10;EpeylEQrBIsF4BwVUQTtvy8AA484GFesARdpPCzUkq0y136mIpFupIJtLYM4yE/MZQHmA7jHsvET&#10;TNw4FTtOQ3+goyYY6EkWapKHneJjJ3gA3AcefnyV8EFA/LBBGD2lTB6j377NCnuiditF9VaViWKJ&#10;2r1s2aul6n88Yrm2hHglYLH2XKEjCcYGAM5KXSlxa5GxQrSeTOPToA3E+GcOnjA9ykLADgWbTDyr&#10;qbrX3zNB9oHFvetmKtJe2orBGrLBatLBqrJh53yN/Y1VlX4C+JMAHP0LATjoPysAK8oESUlGS0s/&#10;lZdNVpRPVZJLVpJJVJKIVXwQIX8nVPVBuJ50tIn8E3PFOEvFWHPZKHOpCM3LXtqXPHQvexpe8Ta6&#10;6mN63cf8uq/ldR/97x1Nf3K2verletvf8/5j34eP/R489nkQ6PHQz+2hr8t9b/u7Hta3XM1uOJlc&#10;czC6Zm9+x9X4trP+TQftG3ZaN+x07jgaPHA1kHQ1kPPQlnJRuWsrfc387s9Gt340vP69/tUfDC9/&#10;b3T1R7NrP1lev2R3+5rL3VvuD+76PLznLffQW0HCW1naT03ukaZikI5KqL56hIFGJLABGgqP1eUD&#10;QRMAXBkV6QBRHPB5zuevMjBAVTr0FyLu/wXS0Up3E+VvPeqs7d8XMgX8eQ5nmS3YdQsplTTKv21e&#10;e9224Zpz/XXXyusu5aIgXfvKG06VD1xLrukHd7xHH3yE9rfWtjmYEwH2eA2zy0dvcFEbHPQeH38k&#10;IJ6u4U/5uCMeRsgi7BwcL1O35G3jrpun3HaquGpXdcP+VwKwaAHgi07137u2/8a64qFnpaTNMznT&#10;oOcfiJsQVP0af9k4UtKz6I5bgZxv0RVd7+oXkx8h6OgT5Bxe+dDs6Q29WCnrzDtmqTfMUuU9qjVD&#10;uu46VtxyqrruUHXJtuonu5qf7et/cqi/Yluu7FN90yBSzeFpSes4nr7L4WzScXgWGrbPwokiXBmI&#10;LQ5qnYPhMFE0GopORWzxsJts+DoDxmfAwGskj43hMDAcGmpvjSogrXDhk5uImQP4JH2w/UViSI6Z&#10;Roe9UZOhSq2OfLWWbKWGNCjr9RRrtOWypa7ny90uUX4AnKAKAE1lmtJF2tIlBvKVpmp1VppNdvot&#10;DgDDZnu9Xk+rTlcT4KkyUy3Sk8/ReJiufC9F8Y7/ld94/PQPDr//nzbf/D+2v/lvTt/+b/cLf+99&#10;6Z9df/hbgOfP//joxu/DH/wUI30lQeFmksrdQlPlYnPVcmvNKjudGgc9QLW9LrDLrDTElFqqgw4F&#10;Jkq5hvI5+pIV5rJVplJN1qKUy232hmXmWvlW+itN5RAXfyYg7a+TdgSEbT4OPOZ9XiVBqwRMXWaJ&#10;pUKxhXyVvVq+kVS5hWKpsWylmUKVyXkUr7F8nZF8veG/8tcE4HJ96QoDGbEGLBaA682VAeWGUtUm&#10;snWm8vXGcnUGCg36CuDyNhlr5Cg+yNWQzdJWiFOVitKQLvO1w/XWQmu4bcrU2Tp4kMNwFgde5EYl&#10;2WlE60qmGCrkWWgUmaoWm6qUGauUmSiVG4soMVPOsVJ9YiAVpSuZZqddF+Y+UZ52uPRelNGUhoT2&#10;uacL7+oCbKPV7hTZaTV6mhSbK4rim41FKm+l0bnKayQSeisMzwVgE9lflVWmd6qsf9cd8C+bL9VE&#10;Oi7yOkT48SPqHyD87z6ivv+IvPQReesj8s5H1I2P6Mtn2B8+on+C0A8gjPQh8rZg/sLawg87y1d3&#10;p29uDd1ar7/DzrrJSLizmiy3k629laezUaQjrNWGFpwhogdEdD6a11kfldwcvy8YvUZ/+Xtc99/j&#10;e/6B2PvPlL7f0/t/YL28xBm8wRm6szaqsDamuDGhsDsjdzQn/XHp4ZeVe6I00Tz1vckfucP/crJ8&#10;E8LL7i7e2V6494lofkqNfdfgFOUka60kqytpovLAXUEmVEkj/p5m2C2DkNtWYbccY2+6Jl1zzb7i&#10;XHrRoe66Q881h37AVafnl516Ljt3XHJuueQMbiN1152rbjmX33EsumObe9M89bpx4g29aCmD2LvK&#10;QfflQpVUYkW/HHpob6FuGOassfgyQABzO6ObHuIkd1YunqGvQQRJUd5s9H8uAviLaDHjP0XEirgs&#10;XgL5fN3fX2vAohTQ52sAi0XfXyLSbv8c6vVzZfciRL38hfKzSAMmXfhI/Okj8cczwoUzwg/ABh7g&#10;/0z+6Qvl0nlMsPQZVuYILnGGkILwChBNAWI+hBh3T+l3eLA7X4SPduhZefFuZio2upIxMhecAoyM&#10;6uIt4X0hzLEA0hsD/KsHzNGbW/O3N2Yv785fOVq5/RH14Au4MlRZiCELMWW+4O5A+LsQ8b4Iwr0v&#10;WNDhxini2jHsCiiB/RlzCzhF2b9BB5w2tkWjOfheocfDIn+dRHvdp87m7c8iZ6ozRrMfLRb5oIo9&#10;0EXO+FJfSm0UuT6JXJG8Wpy2WZNzMFS+Pd59jKdBBxB0Bp3t7okSMmx/OuNAH3ln0N4qdMI72RXu&#10;8LfG+yaG6t5VPG0Jsk0xlvZXv+mtJxlhqZFuoJyso5yorR6vpR0nr/H4joLzPVVnRb0AVdXw/xIB&#10;WJRvQylGLPqCKtgVAOxHXTlGTSlaVTFKWT5CjIpCJKgCJ2jSUInVVH2ipRano5Ggq5morhun65JZ&#10;O0pZ2YFGOJs9RGIzFlENX6hGr5Qtw3MmFxIGxsLaB0Ob+qI7XyQNDGa+eVMHRzSg0K14QgeJ3EWh&#10;grKNQDxfIZjQjMWBpnokqhGNaSeSeumMlxx2N4nUea7Xdp1HATYjYMDup1HEshDgV0LLX6P3rwjA&#10;HXB8J5rUQSQ0k5B12Pk61Hw3DvueLPAIK5UGzxjysZryz5Ql4zWV02TlYmUUYsE0VJNyKnB/hMxP&#10;wGV68OrCIMwgtI7cYSKP1snQJgFag0PgHXYd+3mDfSxkQLtkaJ9ydsg+PhQcHG4fH2xCu3xoiwTR&#10;x6DlppP2EGaSNiNGfitd+yDLcPWpyna2xn6OAZTtBOV5Hxe77xfZ7OVpH6Srb0eosMONXz+yxHUW&#10;rfQXlz7WeuF0473578lBkowwWX6sysZTrZ0Uvd1UfVBuJ+vupRnspxseZBiBEtjAAzoIEzW3k7V3&#10;U7X30nQOMrWPsrWPczVP8rRO8jT2M5V30xW3U5V2UlX30jV307S2kkB/VWbIvZNs7ZNc/Z0Mw8Mi&#10;59VUtzFng0Z11SY1y0ZVtwYV30bVAFEcsKZLs6Ztq6Zth5pLp4oovfOv+KXu+5UODS9xBHCjtler&#10;tneblneXlk+Pplevlvdzfd9WLbcOY59MKcOEBxqZ6ubdflEQFrO/hRLsrrDpk4dcJLTOgDbWPyRn&#10;Vxi7tJj61Kg7VinZt2p7dhr6VKs5ZEsYPrulGfaTfOgFufALijGX1ZLuGObK25bruFeZ+tQ6PW4O&#10;CD9aWoaONnbpsFXaDJsxIaAvQGv8d2kFmVqWZVq2ndruz9XdXql7vdb0eanm1a/m9ULVGzCk7D2s&#10;5P1Wwfetgvegkkevsku3ikuHhlubrke1lnOOkkW8lF6cnMETZeN4DfMEXetEPZt4PesnOpahupYO&#10;aoZWqnq2skrWdx5YXrxi8vsftP/xB+W/++nO/7h06X/d+u7/lfz2n5Qvfq9/56aNooyrkZK9q5Ry&#10;tYsVPC9c0BC9Xe+zV+W8V+y6mevLy4lttgG7tWrMLJ9cwvQhkRXImc5VUhsJ85JB+7CxPnewBwCG&#10;OBky+IOvWZjLev0qrqsjtqMtZeBFycSHhqVFkYCHx/dhsd0YdBcaBUrw99+Dx7Ug4WCuiaJ+UXDR&#10;kt5YVBteFHzZjke345H/cb5OOvEcBOW/LwADz18EdBCfhVgDFnvEiaCBDW4Ib/nc8U3h1M4WYHJ7&#10;c4jFAIcA55j3/m32m+HM4aHcd29KJz/ULy80wOabEItilVQs5YrFXWCLcyYDT9950C0o27FwsQYs&#10;7gMArb+s/po/u/OIEQ8YlL8SgHuIojBc8bbiPYPDARrhC+DQoAkg9vSSsS+Z5Pmjnald4dtVFhgb&#10;6FM2PZb7/lXGcH/a0HNQZr4eSH/1ApD9drBkcqRmcfrNGnuIS39OJ3YS0WIxGJTgcwHVXiq+i4Rp&#10;QCzWrsy1YGDd5xmh/5MCMAAv4lz9fY7DAvpworVve7HI5qW5upnp1uWlLiSiA3zcK8stSFjx0nQp&#10;Yr4BDe8gYF8QSABRBnICthW30oya7ULPjFBWCGtE4TbzeJN1tMOlbXLmeLS3NNwrBr6Pge+gYNoJ&#10;oh8DDRJJQzj8EAbdj4b3YJbbiYut1OVW+lIPA9aEmamBzTRhkSIBmEgcwGJHsMhF7Aqdjd3aoG1v&#10;UdfWqXQ+BUbFjWDhgwTEEA31mox8i1+apsAIAgpvlyPYZa/vstgCEpayPIucmERMzJOWMasU5hZL&#10;KKBtC5mr22z0GuUNablhaazww6ucdy+rpibqpqeaZ2fbFxe7ECvguvWQUH0kbC8c+RyJ7cVhxSmg&#10;22ngLwf+HLc0ToLPYBcZbMrODn9jgyncZIgF4DdkzAsKvpeIEWu9oBQHAYvX2BarwsAGAOdrwgqG&#10;tcRbg7E4MAYXydukY7mk99jlIQJslE8doCK6EVMDKx9mkDMk3NIqZomDXobBYO9XVobQK8MM1Ks1&#10;9Ese/D1rZZ4JQxOX2BTUNpO0xaGx2OQVOvoteeklfnaSsLRMgWPZODKfSFsjstfI6xv0nV3W0T77&#10;aJsGvvLAmyx48TlbxR9zMUcs+BZp7pAp+qHwPgezv0o43Gbs7nFXwacJHTP2V+dZ+GHcUvPsSO5Q&#10;T0J7fXJj+as3ffCp1xzcwiEHBwlp0BYD2gR3dfoRA3HEwx1t0vd32dwNGoKBHkHNPF8ef/FXBGDx&#10;X6P471asAQMGaMQeGh7MoAEkon95pR8Ge45FgXn9ik7+gMRWZ1XlmDyuVQ94ZRgL9ytDJ7TORTQS&#10;o1+uJY0c5rw6yms9yC3ZyslipiTBY+M7HQIabUJrzKPqLWLbrZ50WYR16Ls3qrqUKzyu1w4VC8Cd&#10;epY9uq5d2o/qNXyrjbyKrIMSrROCHApcXRqN3aq9sloGJt9A3GEI19TVlmsXFaPwKOeue6BRsHRW&#10;verQe6slZFZd/3OD0MKr7mlXg6quBXZe9uv6ybvlgnfLt75t3/m1/+jbesOzQcmx2MIiNdoiMd8k&#10;vFH/EfiWbFB1qFazr9L3qDP177AIbjT0q9B1K9JxLDFwKTd2qzFyrzfwGLCLeO2U0G8f1+EQX2Ie&#10;6fXQQvcndSNp3fKS3NmFYS4dvM0JoYM9iMWFltD0sub50OS3jo/G7QNIIYmsiCSEe8CCgzvSN3I1&#10;u5WX83w9q387++Ve1uvNrFfMjD5cRge8qH3t3fQXIgFiYqFVFCREQZhXa31Z/DIfTooZLkh+xe0G&#10;0vkKzfvORqT8QZIOVOm2XehMyXehNEWuTzWcsSdONlGbGwQ4fnFxaWqgoaQs0KHTx4ia4XVU7LWV&#10;bAAeWkS/S8vQ3MnU2cow2Eg1FCYZbzw1AE8yJ1n6n/MsoWLnj0XejET7HmupuIe/SdK50RJmNVMZ&#10;N1Ea3RRknmsmBd7c+9x13/oZTDw2Hw+yG/A0brBSLjV+WGn1sNFZstVNsstV4p2fGuqJFS/NQ5Dh&#10;tpXmvJdle1RgdlRkuZPntJbuw3waRklIITwpxUU3EKJ7SdH9tKgB3pOhg9Q3p+mvNqObyJ7xjEde&#10;m88cN7O0BXlqa4Um6CTtsXD5sUSpjWFTCOkIYb1OYN6fUFFnmOBjrDVE9v4y+3Qmz+llhgNiMIu4&#10;2IJf7mXg3m+QZyAOcvVN68gTj2FfPVKSvSDbgZWgS4/XpCQZUeINdpLMd5MtFoOU2/wU2woC3rxu&#10;Gfsw/bZ3frRyerFojFr0aq2wfT27iJeRhoiOa7Z1SdQxz/GNrClsyi5pzajv7VhAvaYzwQ25cWGm&#10;cXG+YX6xYRmVOzLvVdHpXv08ZQRfhdxNHiTbxHWoW8ZZmgSFWj+qfBT2LjV5tqxoqKwkLTnHyDtW&#10;KbTIuXE0dQmZDV8uRyGasYTGZWxy35jRk9ILFtE3vIt/75h9PaTOqX0heYGeOY/MnZuqh8FGyFsL&#10;DKh1nG8b03LDOOmaZe5V2/J/Nsj71q7mR4+WSwFt3/vVf+Ne9E8e2d8FFt2Irnw8hHo6QcxHUMqw&#10;2FL0fBlqqhozWw++LLCE/PGl8PbXAXUvI7tH0kYXs6aX0yYmq1DLJYsz5XNLTXBKyzIrs2fJMaZZ&#10;0TxFTj9JWjVeWjFaWTlWRTlWST5MQyFSTy3WUOeZvlaijnqcONhXVSEClABdjXg9zQSAttoT0KSu&#10;FKWpEqOpFSYWaYy2YAAA//RJREFUgGEEFpLIQePZcBiFQuATkP+q/v5aACZmGOMzTRFZ1gvZttO5&#10;zhM5TlM5DrPZVss55thCa1yhNSzLYirFciLdZTzHfzg3PjUk3sTgkYJuqIxZyhWdlPtG+Rrm5Woy&#10;cY+10tvcGhaDuxfcaqZsS5bcGxb8u6Y8Wxbc67+Kvn9V9/3KuQCM8qj+FV8lYWCLBWDq4/NMsz7N&#10;5wJw9VcBeMm7YsW7fMWzdNYhf8Gtcs6zYdyn/V1wf/fj/iSLclPpMBll/8yKIQp162Bt/ZiKOiXN&#10;fKFOfmHOHDLmd1gr61y4gAsXche2ONOiJVTZo/ucqV32NGCHJTJEQh1v7pA/v8eZEWUAPvdvMycB&#10;W4yJXfqHM+bYCX3kmDkhShfAXWDQFykMJIVH427v1ve+tveOU9H3V9J8rKQRpq2X4GKUXuPW/Mqn&#10;czT85VDYiyqv2kizVCv1GDXFcGWdBEnNKHWzuNrmyU/74DWNyXj7EmIhtsnjAuroGnnsnIl18qSQ&#10;MrVJmQVzcos8dc4k6LNNHhNzyFrcoS+Iso/iJ3iYMS56FAAMMeLqL/jAw07xcLNrxAUhZXmbgdhj&#10;ow/B9xwfD74vD7jY41XC2Tr5yxYd2mWJVg864kAQ/3xp4TUIWoegbQg6OIVODr58Fp5+2oMgwvpp&#10;Rt1LQ+9ELdd4bY9n6tZP1FVDrDRjfY2SntrmNvnVjYR3fvCre22V/doo+Z1eyhud5GHN1FeamQOa&#10;2X2aeV1a2a06yRWaiRnaKZG6GbYqT+Wlw+7Jh0rrRt/T8FY393PyCSkoKlyafE+Hj9MX3woxI9vY&#10;1/v410fUkRPW5Alv9mh17nBtYW91fndtcVuwCMq9VZF0eshbPjrnVIA4WUf8MuoX2McC+NfqLzla&#10;XRJ9xKvzZwLYFlsUVLTKI/LXePTVDYrw7Elhp4RR8EOLBFmnwkuGKRd00ySdaq+bFT60LrqpGyup&#10;HxQWXzY6usAn0w9YtE8c+icW/oyJOWLAdlkLOzwwvPmd9YX9tT8uPwwGKdaAv0rCf4mlXR5snws7&#10;5Cwfs+dP2dMfmVOfmRMfWROnzKkT0IGzImSjNtbpO/sbqztCDH+zdpxkFNPwvV7Ybes0Vd8aGZui&#10;O9pp8jrZaqophgqJ7kpPU43ze72bFkJ7VgKb51zKCb5tRBEtJL8Wkn8DMaCOFCiC+KgWF1CD9QfU&#10;Yf0asH7Nop7+rRgvUc7nrwKwOAgY610HDLEGLBaAMefp3NFeVedppUUQfCpI/hXkgErKowpaQBXz&#10;cT3zUQPDv4np28r06WB793J8XjADW9gJJasFSTsNj4/7naApEwhp/gluuzXtzR/JOEN8+IihH6LX&#10;PzOOP3H3jtgsSIg4QRcfzUdtvQvcfhX88X0S9K5ov6mAnpKOCspe8SxadqpAuDaAkVMfd9CCm6nB&#10;jX9NAP4lXwVawF8TgEEpju5lRncCgAGqX3uK+4DNxcfCPqoFHvEmv4QMiOgiRnYQw1sIoY2EoFp8&#10;YCXBD3woZTi3QrpvqTC0bjeqmheQSnQKoro+4j1+RntUSg5soAY10UNaWOHt3KgufkzP2pO+7aSh&#10;X7H1bBDADGtjhLaCcwdbgQ8X71eD863G+lQBA+lRNmeXM2aa/NYgASDShs2Tn2sGv9AKGdSKfaUR&#10;+1Yt6q1K4BsV27cq6lMGstNG12fNfl60uY52VWD4WwrCHwvjknjJ+cLCht2yDmFBEy+rBsBKLyE9&#10;zeTn5R3UlkI9FdCrcuhdIfQ+/cuLiO36wMOa9O3iwr3SyrWsMmxEJj6ihBrTiAqsORfCO/EhgA5g&#10;gwtCimglRjeSE2uYmbUfvCIrVA1LlDTy5WSzpO5X6ykVqjzIV72Xp3obkKt6O1/9boHGg0LNh8Xa&#10;0iU6MkVaUnlqDwo0JAo1JdPkbkTe+EPUzW8TH178KgCLU0NnK9/+awLwV2fZnyJxRQKwllSRnmqm&#10;nmqihlxnhO/+/HuIhVwFrzCIET5hik2YZJ1rwGzMBy5mkoee5GOmuCjABKhycRMcwjiHMMYjjK7i&#10;3wsxbyDW7Al8+PkTj3DpCwV6Ut1OepmyV76qvxU6kuKFKsWHrjWUA0PKU7oJqlV60mBgYJCZ2hL5&#10;3pbj7WUHNMQadhE3Pb7L4eytbn8YmnG3D9WUd5S6aaUq7WuiHquvGKsuEakhGaUuLRYpQRmpJh2t&#10;Jh2rJv1ETSr+fL3efyMAi7NA/ydTQAfJSEXKSsUqysSqyMapyYI9R6k/DNO8H6QnEWYkEWr6MNji&#10;wWPzuwHmt31Mr3uaX3Uz+c7O+kcn1yteAQ8eRynEJGsn5RplFZnmtnvU9fg0DAa2j4T3TEb3T8e+&#10;nI15Ccqx6Bcj0c/fRfYOh3e9DO14HtzaHdTcGdSUaZr8zCA+SiM8QM7f/aG70x0nu1v21rftLe45&#10;mNx3NLprr3fbXveOve5dJ517btoPvWSv2ktfd5K+4SJx3fX+Nddblxyv/mh36XvzaxdMb1w0vnXZ&#10;9O41iwc3rSVu20rfc5C576ip5CdGS9kfoK0SIEI5SBQNfB74+yv+VcT9v0E6Vkc2994F7yCPmONt&#10;7jpvdm1thSvYKKj/IG2cd9e87oZd43Wnxuuu1TdcK246Vl53qLrm1njNufx7rZCgrNb1gy88LvME&#10;vC0LcQcCzBYfIX7+2VpDH65jj4WY03XMHgt80+F39w7oW1/0fDIvGcXfciy7bFN2w77mpr1Y/S37&#10;KgD/7Fz/o2fXP1mVSftW3zePVrZ4PLrC2YKgwr6lW7bPbrsXfmeVrhRad9UkKKn6+dbh59PPUEhS&#10;nYFHprZLupFfobxN8hXtsCt6MddMku7Z5993KX/oWX/PqxmM+WfHukuuzTc92uT9Oy4bpV7UDDfx&#10;LShqHJ2aJ9PIrHUmXUjDbtFRGwz4KmOFz0Su8vBr67R1IW1nlbjNwQgZqFUGepWF4zAwbAqKgYeR&#10;lqc2iLATKlIw/XqyNK3OzyHHTC1HT67KWLVCTz5H6W6m/K0SLekqA8UyHVlgAIBRqa9QbagEnKAP&#10;8BSqizLJZ6nczlK+m616J1ftQZ7G/QJwA9GWqDJWrjZVqjZRqTVXqbfQaLLRbLXTa3U0qLbWrrTW&#10;LjRWTla9H/HwYvCdH0AZJ3fD5/I33pf+xfWHv7P/3f+0+ea/2f32fzj+4X87fff/eVz+jefV3/nd&#10;+j5E4nKc8r10PflCC81yO/0aZxMx1U7GlQ6GwFNqo1tqrQleI6vNpJuslauN5esttLJ15FP0VaYq&#10;ciEO7nSNuL9O2l7DiyOAz7h4iIuldpUUWylmG0mWWikWGEtXWCqVnaeA/pUA3GggAhhV55G+f85f&#10;E4CrRMsVyzWYKzaZKTYaKzcbKTebqrda6CQ+uJKro1BgrpNiqlHsaztRl7eBGIN46FPaPMSD0d61&#10;FviYPVK6kWqmWONiVGahXmqkXG6gUKYnU6YjXaYrWa4nJUpGbSRb76RT7aRb6aiXZaYaqnI3Slv2&#10;+bPwzclX0MHa/uIItMOEOOhib4sg1duVfha5Vspl5grVZrLVJjKVJtKVRlIVxlIVhpLlRpLAU2Uq&#10;A0rQWmMKruF5aXGn1Oyb3sDf7g7rQDDNTytXIeLFL5hvINzvvmAviLRJ9J1PqLui8F/MpY+47z9h&#10;L5zBbn1GSZ7h7h4RbpxQbnyi3P6CffhlQXK/776g7Bb92RVWwm1BmuxWjqqwQJ1XprTxQgOC20Is&#10;b4jqAOEMIao+xNSBaKqnsLtHS7d2Z68LPlxiv/6Z0v89vvtbVMd3Ky3fwtt+xHRdoLz4mT308/q7&#10;n7dHL+9/uAzBJSGUPITXgHA6Rwuqa6Nym1Pq+8hH492xoe5Wqvcf6MkbWeoFaCj4y8gEKOnEyRnH&#10;S1o9feCYdtcj94ZvyWWf6h+86r9zb7jo1gb42bX5gmvD966137tVfe9e9r176U/uRZc88q96FNz0&#10;KLjlmnPLMf2Gbcpdi6cPdGIkVKMeKETLKsepaSSAx3s5CZMH164Gu6sMt7hs4IK2Mabr8/dO0Lcg&#10;wo0z2Le/UH//IwLwNeD5gv0l18Xr4IpWPsZf/pUM/IVw8ct5JufzfM7/Bohy7S9xHtdLuwKMX8YB&#10;fyT+9IV8+av9kfCzSA/G/3SGu7yz9PMB7MYn9H0ILw3hZT+hpPdXHmwuSjGm5A8ofnv0rIYiN10l&#10;GVM9Xy+XWm15d/xo9S7q6UdSzC7SWTCvtrEosTl/c23yx7UPPwrGLwgnrmxN39iau7k5f31r4drW&#10;4pVT5G3wFyVa4JkoBZGkRRAkIbyEqCpS0B9C2AeAL5j7oNvHFdX5Euk3yVod0bpFPjpx1hrpbtbt&#10;8UHvc2MmcwPgxd64UjdciROxzItSE0qujSOUxe23FB73lvL7s0Yq4ovj0gZaRuAL2PmpxbGXY7hJ&#10;6h5e9DK3S+PPvhspyqwL8spyNXyme//R/d/Z3v2Dveb9CEutLDPtbB2lJHWlREXZCFmZYAWFQAVl&#10;P3llTyU1T03tQHWVSFX5aCWZCAAw1BRiACpyUWLjP46mchxAQ+mJumIsqIJdgZ0oy0bqaDzVUkvQ&#10;UBEtlKUsH6UkFylGQSYcjAcYKgrRoEld+Qnoo6wRe13FL6xscFYILR1+6aVQXgs502cHz/nMfr6g&#10;g8atWCKmvpmN7hgMrGv1rajyKi193NgU3NYW8/x5ytu3BTMzNUhkK4nUSaO1kckAYLcQiQBggGon&#10;hdSO+6MW1YpCNMKWq+dn65YW2tAiYekrv9Ja/iL/jgDchSF3EAlNREQ9bqERu9SBRvUj6NbeGbIK&#10;j9UUnqjJJKhKJ2qppEtJxygpJ0hKBWpJ2RW7e6NyIokZrvRir7O5ZkgAO2DDT4REaBMHrS1D/CVo&#10;HQttsj9tML5s4T5u4452mLu7q1s7wp1t4dkGB1rDQlsr0NtcTpYZJ15Z+FRlPU6RH6uw+lSZHHuP&#10;ESe9Eae/88xqM9tus9Byv1j/rNAAyrY+K/AnFT85XHpDmexoTXKcDFOfcrg8Yvr7cfPvpq0vLDpe&#10;gbvdRHvdxfs9JPhLCOK01uO1NxJ1t57pbycZ7CQbnmOwmyqKEhZFBmdq72do7KYrb6cqbqXI7aQp&#10;bKfKb6UoigXgvXTtrSSt9QQVVujdo0zN4xy93UyjoyI3bpLzWzvdOmWVJjWrBhX3emW/BhX/BlWv&#10;RnXXJg2bVk3bNjWXDlXREr+/oktdtBLwr2jX8KrT8KzV9KzTcG/S8GhTFyWF7lb3APTqenfoenaa&#10;+BYqWT55oJ6iavIqMuUzCrkvgO8fo3fXYUeslX3E9OncdIfX43xlk24z/y5Dn05dn17DAFHCTX2f&#10;Jn2PJkOvai3XEhXHLEmzpzd1on9WC7+gHP6zUvAV+cCbCoW2bntz89CB8PMa4VCIFK7N7/Hh0NbG&#10;WE5pjr5tpa5Dp7Z7r6rLoKoHYEjD56WGzwtN3xfqPi9UvQeUvQYVvAflPYZVvPqVXPtUXHs1Pbp0&#10;PBs1XQoVLJMl9XPVbXK17HJ1HQA5OvYZGtbJymZxSqbBKpbBalaRqsYxSjoR0soBtyVdLt0xv3Bf&#10;75Ki3E/K179V/u5fFH/7T3KA734jd/W392X+4fcuNy9mmsj0BWotJxlwCmy2Sjy2i0O2StJ7nd2e&#10;qJnWPSvGErnjLE7e7Gjm3EgVbL5hZUn8O4kXVPJrLntMKJjc3pwA5yUUgOpzCgm0VsxM5b1/mzk0&#10;WDY6WvHhQ9XERO30dMPCfMvKcisC3oZEgDkiElwJ2HYCtg2PacahGjGIevRKGwHdRkD+B/kvFIBB&#10;q5h/O39F+QDEe+gjE8H5ihNEi3NEi5uA/ZJBA/sHnVtR8OLx0ZLJkfKZD1Xzk3XLs02IRbHo24xc&#10;ArSgltuxcLEkDAyxSAyMXwYBi5Xar/av+cU955eAMYMxgPIvCsBf6T1XYQHgoGI6/m0IsjgyeJhL&#10;f7fGHlnnvhdw3vCZoArGWbs0U/jhbebrgbSh56mDfckDPc9edKW/Hsgbf1u9MttORPUxiP1synMm&#10;qZdO6CRjxGU9chG0NqKXRR8ZONZ/UgAGTb1EDCh7COhuvGjN2i4cGtBDwDauLNYuTDfDFzsw8DbU&#10;SitssRG5VINZqcbBmrDIViyqE4PtQmHA59KCQbTigXO+GTXZh5mcoS1RV/E7m/SdXc4yA/uOjOon&#10;wJ9T0b10XCcV200hgg/0JYE4hMMPolEvUMs94KZNWmqlL7UxFnuZK83Y2Vr4bDMe2Umm9BIpL7H4&#10;91jULHqRykRvCqnbm3SBkMbkU5E0/AccYhAHH6Ig3xARb3CL0xQ4fo3M3WELdtnCPTZbQELTYNOI&#10;yXeLo+/hUwtMNEXIpJMRaww8R0DDr1HHGehuzHzd8mTV/HjOm1cFr4eL374pff+u/MP7ssnRktnR&#10;stnx50j0AIYgCrKnkTrouGbSShNitnnxwzgJPo1ZoLPIYgF4fYPOXyctU1eGyaKPGHzQX38KIP70&#10;xcYv/cB+Q4RReLCdbcz6OprJQtA4uGUi/BV8ehgPrslCH3HxHRuN3GasnwiODlYP2HguDv7uw2TH&#10;h6n6mfEm7EILA9bJXhlkwabZaDh+mUVG77Jp+zw2l8eA0bHD5MUe3MwrIvwtAfGeCBcp1lQEnIkl&#10;r1G4G4yNHRa4krsbpMNN8tkm+ZOQcLqKOWbDPvKQ0DoOEhJFa6+uYg82KaAbT0Cm80kYDh7OJSIE&#10;9MVVxggV049eHkbMzS2MLE68nB/pXRjpQU31M5AjB2APR0zoEx9wcswR7lAZawQMC7lIWhnBLQ3g&#10;/j0BGPBVAwa8oOBfsMhgNr2Aw3rnF3oXF3vRCDB93rBo75YRlRkVhZZhncZR8y657PguTv4rTFIf&#10;LLCLFNbHim3lJpRvpOXvFRRtFpew88vabQMbrMJrzWPqzeOazaJaDAIa1OwqZKzL5YPqdMI7TJ07&#10;jI279Mz7dJ16tfyb1XyrddwqbULznDMS3Cp9nBuN7fLdk8q7x14eM4bWVuoKq5MNw2IVwhulQ0uM&#10;n3ql9gQUd9gNTWaUtXYY+GZcs4u9EpB/KazlUnj3Ff/Wa35tP/m3/xDQ+aN/23XPBjnHEjOLtEjz&#10;pHzj6Cb94A5N70ZVlxp15wo971rjgBaAgV+dgVeNkUe1qVetuXeTqXeLsU+Fsn2H/qPnVtHDXplD&#10;QSUlDgnR+o+jHEKaG6rHJ4fmJ15TFqa2VmDHc0vQhwVOadM7l0ej9p4I70eC+KcbCXE4X7c5O+Np&#10;Bwduei0/q28j5+Vu7tBW9vBq1iAl+zmyoGdjdOUUT4Z49I9MBESdgQgjx6MNrKqoncrAoxL3gxz7&#10;7SQjfpgSxfsuyvHiou3PlDAVeKQmKstF+LoA4s1Ax6StdRQKP4Uko5aWZwcbymtCXF8GWjIzfU6L&#10;vHaT9I/TdY8zNMGjyH6G1m663naKwfYzk61nhltJGuBZZT8FPOQY7abb7eR4U5+5jgebP1X+MUb5&#10;x0iVnxJ0r5ZYSXZ7a42HWsBibBnp7pxMV0qq00KEcb+baqutYqeT9ksf02ZrxV4XhalQDXKq6Wq2&#10;1WqqhSDJaivNEjySrSUrC9KMeanOrKQg+tNn7NTKtaznS/7VK36NSL8m0uN24ZPnR0kD29HNDL8k&#10;dpDvbqrrbp7+er6aoMQEl647Hqn47onExrA5hPWESI8+ofwhTOQp0ncfofMZa83vdRl5ZjSS7yxY&#10;qjta/SDkjLPIY2zM6Al1nve29V28Z6+r+kqkKTfdjpdixE824qZY8J5abDw1ESYZo8PVu30V6lNd&#10;B4ebhpdg4A1jrBW5UDBJSerjJdSwn2ZQnyaQk9O7nHwS1I2THAOKU8uSMipi8yoLnw93w2AN89Nt&#10;sPl2xHLNwkLF/Era21n3qs5HLUO50+Qa1M6z5yjLiDotsygHQ79IM/fBmCfI/DRCdcFMdUlFbqFz&#10;SJJyUIFRQe/TeWTKwkL+4nwDEtFHpDTOo7yK2q85PvnJKfMb++zv/cq1C9/EjtOqieuNeFrd4krZ&#10;6/FRqvAddS+mYUzZr/ieS8Etl+ofrCt/cmy64NJ2wb3tJ8/mn7zqfvQs/96j8Af3HO3Ml+4tUynT&#10;uAoCqRK/XIqcqERNgWf1ZiyxGc1MHlqyzmoyTK4IaBlK+bCYPjGTMz2WMzlSNDVdv4LvRPMqRoh+&#10;mS/U7bNkDZ9JqT2RUoiSU4hUkI+UlwlWkwvXU4s10k0CiGVgLdVYVYUIBelgWYlAZbkwdaUobbUn&#10;AE0V0eJ0IhlYIyQlp3EchocT2SgSFzx3IeBUKnGViGJRkP8K6RzgBPwNKdMIn2mMzLZazLGbyXOZ&#10;yHOezHOczrGZSDFYyTRG55iLmtJtZ9KdpzN9RvLiyhNSvFyj1IxDJIyfXDdMu2NaIG9crKGa6q6c&#10;UGpROObdMO9eNe1YPuvWMOPTOeXVLhaAYR61YpbP00EvulT+UhX+V0Ryr0gZwnjVfgVUv8rAAODB&#10;nS8sCjxw5yqsfQPcsmb6TymgF71Kl71LFz2LZ10Kpp1Lx91rRv07XjzuK3VtCdTO1JZ8LKfhU972&#10;jsMRHvDYX+goiDz7GTf6iTR9TFvZYaLW2bhVLmqdu7TFmd7jvD/gvN3lTAB7hzMNyl3uzC5fJCge&#10;ri/t8WZ3eLPAA/zb7KkN1uQmc2KLOXbCfnfGe7/HGV2lj3FYC+Bbk73Bpa4K67pe+wVnqap6qsn5&#10;GiqFW6nEB1uUVjzu+xA3PBrR2+bflmZb6aGdqaeUqKryTFknSVY9QkLJLb+wbUu4t8+n81EfTmgT&#10;H1kftmnDQvorIe3tOuW9kDK5SZndpi3u0OCbhEXAFmluizSzQ5nYoYzuUEd2qWMH9Pk92sIedX6b&#10;PLtNmgGt4hJ4dqnzO+TZTeL0Bn5SgB1fQ4/xUaJoYD5hgocf5+I+ADhY0WwHMFHvWegR4AGtAvL0&#10;Bm1ui7GwwVo+2qbyeSgOC727z/8Cne19PJlBYKo6hlJKO2PyOp0iyhVsEu4YRsvYpCm7FGnaZtkY&#10;Rj1zz26Iau6P755I6EclvyY+eYl73In3acV5NKFd65GudXD3+iWPujnX2jHXqg6LrP5HraU+7fYa&#10;6TIy8bIGufeNUr+X81I2D0jKKR3s75kYbJ8eaPzQWf6+qXi6qxT3ppb4voo63siYb2etPGehX3Lw&#10;r9mkt1T8aw5tbIs3dySEnQrhR6sLu/SJddLYOnlihz1/KkRCewTogPR5G3u4ugI8YhX2V4Ctdljv&#10;D3gftljjHNIEj4HY2hQItg5I3KOk4n4Nx5SLasEPrHNl3ep/Ni78nW7uDds6ScemGwZZUuYJ/gnl&#10;A+8+8DnUw1XyDnnlE4PwiUb8SBctYbjHRm+tLguFs1sbs/vry0drMLEg/UsNWJwX+s9YPBCpv7Bj&#10;1tIpa/6MMfWJMfmJ9uEjfeITe/7jKvyAh97kEbe2BcLdXSSF1jYBVwoquu5VdMkh75Z9gYRNoYRR&#10;lpxmirZairHMkzD9vGrXhkH/9kn//5+4/wCKo8vyfdG+J06cc+6d6Zme7p7Py3sJb6sKKArvvfce&#10;hBAegfDeCe+99x6EEAiE91CU9xYK7z3yyreL6k/zTZt759z3Il7EL1asXLlz586sNBT/WmtXL3pU&#10;EFwK8Q788sgEpxqiczXBrYrkUXk5f2055eklT8rBIulxOcW9mupRQ/NooHvWk1z5Ob6CJGABAt33&#10;my9IAhbIwHjXCrJHPekxP3WY+qSe5sWfN5f5tIrlXb3s28D1qed41TM96lluDUzXZqZLK8Ojcium&#10;6DAn8X1t4OcuB2jUCJo3+TRjfzDoczxaDuGXvuI33mG3oeV9aGv5w/YsdPTmfCnxfCJwt/fxbqfX&#10;h9fR0EDOx/qCzRe5tMCcJZe8eat8nEMVw7OJ48MXgJl+lYzLws7ftF6BKMsOrP9tXCD9Ui+LQguE&#10;279FIPQKyjsDgCOIgN4EDQS9fetKEPyL7vurNkz0Kid6VxF8qkk+lWS/crpfGdOvnO1buexTw31S&#10;teZVcxjUehHecuBXyHKM4DoF7/ilcp8WMbwqqY/LyO4lAIpHKc2zHESwjnlEV/6qlYCG7bCOw5je&#10;s8SBi+TBr1kTgC+Z45/SR8HicVzfbkTXVmg7169u2b8ewPGtBVuR3IoxDrkLthlzdsnztklzFmnT&#10;xqkzuomTmiHj6m7jagZDShIDqKs9cr/vkP2fHbL/+lL++hslyX5NpSk3J2JkxGpGOmAtM2O3MG+3&#10;MGc1K2GvNPF9czL0MgF6FQYN+EOj3tDEY+itP9SbDdUVQk21UF3TdmoRKyyPE1ZJD6pmBDXSA1oA&#10;NP9mekATWGQFNzJDq7nx5cz4vDodi9iHEiUqqjlIWJTQjWJ1WCZKKEPxEYCvASvy5/rNUpbIVpZO&#10;Q4oA+LLNpdZboAlLVxSNFLse8vAnQQawQBUG9jI/+B/OASwIfpNjBUJstqpUugYqUEY8VltlviQL&#10;YmIu6PPsub510tgabWKVNsGjjK2RxzZIY9uEsT3C+D5xah07vkqYWCVOrlImedRxHm10hfp2jTJ0&#10;yp06oQ5Cq/Orr0pTdWWDJa6U6MOLtPi1nQEC9VeAIFKsIQVGBRBMZpmp8PAF/G6SikR3Wih7rv9s&#10;mbxBRO+xGe+29meH5hNDs9QQ1griVorirlqIZ9qIcJToMyWhUE2pCGXJIJS0v7KUP0oqQFkyGCX5&#10;HCX59wTgX6cBRkr7COa+BQ5C/AlAXvKpooxg7V8jL+UrJ+2PkAqQl/JDSvihJHxVxL01RL10RD0t&#10;ZHzNxTyNHzgZ3rI2uWllc9fWScjZU8S9xCSr2jyn2a64161qxLdlLqQHHzlAjnkz5V0/61O/6N+E&#10;DWjCBzYTA5qIfo14v0bCs07Ms66loM7FwI7ZgLYp/5Zxv+ZRvyZGxiQuaWgyrKvHq6rGLjvfKCFN&#10;MzxOPdRF1MFB3NFGzN5SxN5EyMbgkY3OA1uNB3Yq9+2UHjqiHrkghV0Rj9xlH7hK3nEWvW374Ibh&#10;g5s692/o3LuudfcaQPPOVYCGyD0j0ftG4g9NpYTNZcWsEZK28tIOCtKuAgFYUdofJcNPBVaBP1NF&#10;BAP+Q8T9/wapUA3ZbOk7fsoy+izS/MHO7M72wvLa6qsJLswwU9Sk6oFF7V2bqjt2xXftCu9bF9yx&#10;KbtmX3fdtuymYayifeTQIo3Bon++2Drbo57tEw+2MJvr6I21xb0t7PEu/mIP/w7YDezpJv34+Hjl&#10;4KtbXO0N7efCNoV3LIv+gQBc9bNT0++NcqU9SoUNgtStA6eIW/sQ1DSzek3/+T2nvD8ZJ991zL5t&#10;GBhd1vMOgrb3Lwgr7wcWd4cwh8Oki6p+dlB2v75PkZhx9COThHtmyfcss+/ZF92wLf7ZsugXm8q7&#10;Lo13bWqErMofGqUL60Rq2saGJ1Z29QzjF5c4xKW9ZdLpJvVgnbTFI2yskdc36Rub9G0ucYdD2GQT&#10;N7mkDS55lUXiULFM/NwydnZ1cZz5pmssP7nS0yZVF5F6mctbqCdfbIBMkHsYIXkzW0OmSF8hXUVC&#10;QIaqZJa6tADgpymLpymK5qpJ5qiKZSuJpYNHjYLQC4UHafKPgM1CiWYqCYN4topovhpfHC3Rhpfo&#10;yxUZK1fb6TW5mtY6GOQZopJUJONRYonKEsDPNVBMVpV6JnHT4/afXa7/wenqv9j9/Hvj7/9Pw+/+&#10;l/6f/5fBv/9Pkx9/b339j873f/EQvvZMTvQ5UixKFZaki8yx0ClzMqnztGvzsS23UqyzQrbaq1ca&#10;KVSZqGVqK2SaalFaqz5z8YIS0PsbpF0e/pCLO+fiIS5mu68qz0IhUUMkywiWpSddZKYgEIDB06ZU&#10;D16hy6dam0/Npf1HArCA4r8qAW0IL9GTqTCA1RjK1RrK1ekhAfWGag0mmumK0jHy4oFw4RhjlTcF&#10;iRfMOeiE+4mHgbYpM0XxCUbIaE2pPHPVYjPVIn3FMn1ktT6qWk8BDKBcWxpQqStTZQCrNoQX6Ujx&#10;5/dVES+2UCt3Msmw0AnXQgaoy22NvfpImoWWidAe6wz7tsjf1lXuToqlUr4xotRQtsRAplifrwEX&#10;6koW6PAFYL4efAlfBjbgC8B8DdhYKFvnD10+P10M6kJotfeztyH6LYj03Vfiv/OlR9KDr0SRr0TR&#10;L8QHX0g3vwnAH5aEzrG3jwnXTqlX37Nu8ad6pSOgeUXopcKHMtmLXMT7PKV3+Sr7mfLLaWL4rBsb&#10;ndLQgg5E1ocoGhBDGeIqQatIaFUe4iEgLhxiwr6QZd/hpM/QMicL0suDD7hv7nNe3+C8vMLu/I7V&#10;8gdW0++ZDb8nV/3T+3FJCK1++FbheEwbwjttvTXqylBzNNBQR5rLSxoiZS1VFFyQCh4IpI+s8nMF&#10;o3SYeb6YbclD56ob7lU/P6780+PKP3tU/OJRc9W1+meXip9cSn9wLf7BtfBHt8KfPPJ+csn+2Tnz&#10;mnPWLafse045D+yzH9jmiFtm3QHfV1Vi5dTixeWeiyMCFdSCFVU8YXC9R3dvBnqqT/V475N8P7NM&#10;ILYsRPvlA/afINKV/00B+OFX0sOvRCG+5fMXDRii3L3UgP+TDPyVevMr5e5nyoPP1Hu/clegB/On&#10;9aXfuuQvQq/A4ScB/6oH88tB/wrEvgcioP0n6o2PlOsfyNeABUCs22CrT6Qb73G3PmCFvxAVIYYl&#10;xAl4R4rZx+XnRtloyAmrKKk/ElO9I6Ln6fX483Y5tOUNcS0vqEqfmTBoEwHxpCEqOCKRL3iJDxip&#10;0wWJ/WnR9bF7y2+vc9/8tDXyy+7YLwcTN05mb10sPPiAefgRI/wJJ/Ru8eHF4j1B5CtBHKJIQGQp&#10;CK/RG3FjOFGzL8a01EsvyU4n0c4o3cko21FrMs2dWODOKXPllDiyi1zZpb7MkhBqfuhpS/a714Xc&#10;3riqRFfZBzIKMEtdA0clFWN1eVNb7YBgq/Iopxpf2zBjNQeJh3Y3f7RVeBSiB0u2VMs3Vc9Rl4+H&#10;S4XISgfLyYXC5YJlYf4wWT9F+UANVLAGMlBV1ltR4omKHF+s/f+JAKwkF/pXArCCbIgiIuySiL9r&#10;kfBwBdhzBViYvGyInMxzaUTAd6KWRsE51fPMdtpKzsRoA4MwfHbQvMJ8uXfwav9sYO/j65333ct7&#10;tURG0dR8xvBw1KtXz7o7fZsaH9fVeNXV+rY2h73siXrTnzU7k4dBV5BJtWxmA5tVxaCVEQnFWHTz&#10;5RzAzZcloAXySTUGDRywKKD1v6YBC1oC5z8LSAIBmF5PIVdRMdW0xToapmYJXTmypGkZBpPzU0JE&#10;yomHoaRjVRSSRUWfIRWjRUXd1KXNch2dCC8CWCm2tBfWe32ZEG/qHW/pyx4NOiBB2wIBmAgdLH/d&#10;40BHtK8ntHdnqyenu4enJ8fHh58ONsBDGFqfOG14Rg9V2IuW/5iqdhSJ2AlDHKeorifJrMfDdiI0&#10;NsN1uTHaywlqq4lyOwnymwHy+/G2Fy/LoH0mtItbHS8/a3y+HatP9ZSheEgQnMXQdvdnzG+PG18Z&#10;1vt5UOe7McOrU2bXF20ekN3Fl/2Qe5GaF0mmn9LNPqQZfkzX45Oh/e6F2mky8ihBbj9W5iBO9tLy&#10;BeDTJJVvAvBqgMhZIuosWfU4Wec8y34l0ua1mVqFgmKVgmmFnFOFvCegEulaqWhXrWRWq2RWh7St&#10;Qzo2KDj+lW1EOtUr8pXg39o6RadSRcdSJacylEMVyrH2slkT0gHQgLRtUHZo1HbJR1mEiqISlA1n&#10;UwshBv2AN7e5Ob7FGP68ugQxCRBmqdXpaZqMVqm8eZW8Va2CXY28bRnCqkTeqlLVvl7XrU77MaBe&#10;63GNulsZyikXbpEsrh8lqmb1x9vxGgbUpqaNqUHGZM8Oa+Jwex66YEHnx4uF1YWmzjWGLh16j7tU&#10;nV+inLuRji9VPTrV3FvVPFpU3VuV3doUXdrlXTvlnPuQrj0Kjh1Ihw4lpxZV5xoluxxZowQRjSIV&#10;myI1W0Cxqm2xsk2BomWenGkm3DxZ3iZBzioJZpgkrR4viYyQlA+WQnrJqlqIq+tI6qEkTKREDB/d&#10;0751DXXlB9j1f7sv/8NNte/+oPP9/2F59Xd+D3+XJv/fqzV/aNMXHnIwrTU0j1WxLH2ejcVwhlkr&#10;GTNj2diZrlWuYL5bcIWD67ydQetd4favr9biMODK7+Gy32yuC6YB7ltdeclhl09NVU3PVM3OVs/N&#10;Vc7MlE5NFoyP5Y4Ml8xOlyzMli0tVOExtRRCI4PSwqa3LTP4ScA0/H+dbzed4B4E9v9eAP5HgMbg&#10;iIADWgoag23BLQwOBBwdOEZw1B1MOjheYDtZDGBBewCIv17jDWysDW1vjh3s1uExNbiFyqXZsoWp&#10;opmxvIm32aNvskYGXrzpTR/qyxkbLJ2frCcuCbRYYAXycOOvicIgAqzA+buAgf1dwGjBsIH9KwH4&#10;25zE3/oXCMDtTDIICuRnQRw0q8UvClRqEAdrO1iUXh5rYHNlaGdt7HC7b40DOgFrBVSgZwpnx53z&#10;MpwLMl2Lsp9WFYe2N7wYfl2GmQWfSxOD2LFMb+fS6ijYaiK6nooDkab/zRLQ/AxXGhg2DtBMxTZS&#10;8Zdp34R6KqGJRipfmi2en6zEzTaSl+qJYORz1cSFBg65lkOpp5HqyYQGPKEex59eupqIqaFjqukL&#10;lcTx2qXBPsIIhovmrZNWNumvFscb5ydqF8GHAh7OuFoqvolO6eVyOvjFn4m9eHw3camdgm5mLtRz&#10;FxuWF9qW0bXkqXLcVA04pUz+tALdFOoQmTSBnaNxCLt7rKMD7u4eZ22TRWCTR0lLr8jolwxsPw37&#10;mjQ3SV8ib9LXjngbxyvbJyvLW3QiBzdNnHmzONqPnZjjkVfPtw822cebnI0tNoFHHaShWwmz9YS5&#10;BhK6YmG2Yna6fGqyeGw0Z+TNi6G+pKGexIGe8onJmqm5uiV0HQlXy8DXMTHN1KV20vwIbUkgAB8e&#10;ru/ucnf2OOvbtAXm4jcBGHzcgl8ACK6Nb1egwAdBcEn005ZIrOmTA+LFMZOf2bzHAV+9Xi/xBeBG&#10;3FQjYbKLNjezTl47WT073/y0yzle46DJjM5FfOHEeMrUYNxsX/zsy5y53qb5NzO4WTYFd7qy8n5r&#10;a2d7nbjGGOBg2+jol1zaSxati0boJmN6SUtvqEtTdByahWdu0Hgb1O0tysk+/eMh8/M+7f0W/oy3&#10;wK9eu0eBDqifd0gfdsjvj9hnB5ztHQZnjYJlLk2S58epi2MM/BiHMr/FY55sHZ2s7a4RWOSJpdme&#10;4f6qrrbs9rasly8LF5Zekhgj3E3s+iF1/ZjN3WNgWEsDmIke0v+DAPwNcAF3MMjNTP7d1Ecm9RNJ&#10;/WRyD42f2c+XhydmcmKyM438Wg2eo52zt+O6DopHlzPebCdPbcUMr4Q00P3TOcGxa7EJ3PgkQkRi&#10;hYFbqZFvuWlErVlsk1l4s55PnZJ1GcwiD+5brhrcqG/bpKvTqq7fpWbVqexej3QrU7YvMfRJM0+I&#10;tM73tC4zsc58kljYMdl/tDOHX2zxTQ57YOFzxbbuinODVHCCd11ay0LFGLGvonnQzD3ngUnoL7Zx&#10;/+qe9yevijseNQ/c6q57NFy5FIBvuVbK2ubpmST7G8Rm6IbUavg1K3uA92apon2hhnux7pMyZecq&#10;VZcqLddqfbdKQ/cKQ9dqXZdabZeXZgGdBv7FCo5ZcPt8Lb8Mg6BM29iyqPzRoUEiZXFu/M14Z+to&#10;WcVUVgE5q2TCN/Slic2so+tKYMBpXNhJXNBqkCPJVXfaRp8clMyKrNpJ7NhL7tpM6OYmd7HzXtFq&#10;Bj6QVz6tXhbx3qFAy9PQYvtBUyorxXUlwfIw1fJjpt3XLOvPyUanEao7gXIrvvAZJ+FBV+nxKFNu&#10;V9pH7vinY8raFh7LWCCyqFOTo51FWTWBrgN+lsvxzmepNqcxWp+TND8lqbxLUj5PVOFPYxGvcxpr&#10;cBqrdxCnfJTAr32yH6V1EG18lOSwl/aEl+41E27T6Kocq3zNV/yfI2X/VGMivBCgv5pkd5DucJRl&#10;vZtpwojVmvBCdljLg+/LdYbadQaq3bao2SDUcormTobmVpLGTqzRcbLZYTJqJwHOi0LRQ7SxvhZL&#10;Pk8YEel7GR0biS+54T0U7waCWznjcdnK0xK6Y9qCsRf3ictRnN1RmsZWmsJ2rg49VXs8WL4/RGy7&#10;1wgiuUFsf4jmC1GDP+Icj5fkPuO0djvtBsPV+hJN16cLP+6OnR8uHu0uHa4uXrBnt8faR+Ke1FnC&#10;h9wV2VGGuylGJxkWx0m2R4k2u9H629E6jFD1VieprED9urbCNgK+A70y0sNG58yvhLYfPC/bjHux&#10;khRPCY9rs3FPUDfLcn1Wm1Wbk1cbk1ue1d6d0/sye6AbPFdbqbhqHK5wERs9MGlTUBfUPpQ7zynD&#10;7IfUzeg9yVXXD3TW94w1cRwK9iclhVKzo+bykxty873C01A+WQrRVUEji7FzC5kLC+BPhS46tZPM&#10;iG4dVA3JveGU/L1D1h/ss274lJuVjWYsbDTQN2swpHrw6l9YqJzHZQ5jH5e8gfuU3rLOvW1fec+p&#10;9bptw49mlT+all6x4P9L6rZtwQ27nKv2mfDIWs+28RwCpZpLKqfPlpL4GcDlWPC22k4bpulGlws5&#10;R6nH5Af2jGQu4hJHBtLGBjLHRotmMPVYXvU073nxqN7jIoR+vJRKhDjimQwsUEbaX1biKVLGXx0Z&#10;IpjrV1UxVA0VpoJ8DhblZPxgkt7iQu4y4l7AF9R/VkQE8WVgZb+YlIrhRdISdQVPXyPT13FYNou2&#10;ScUt/2MBOFGDkqSDSTaaSzWfeGEzmmY7mmo9kWI+Ea83n6CDTdYjJptgksxnE6ynE51H0oKbX6RH&#10;B6dqmwUKa/k/MEy+o5f2SDVZXeOFqVRglFJEm2nahF3BtF3xmG3pkGPdmGvDjBNfAMY4lwMEAvC8&#10;XdGsTcF/0n2/8asATHIt/6YSCQRggfr7twIwxboaZ1o+ZZA3aZw9ZZsz55w755wz45i16FYwbJ39&#10;xr5oyLulyastyijXChGpAvex90zuHlva2do9YlMg9hJEn/qKHYLoc+9Z+CMudZvH2Fijbq+j99cm&#10;T9b6z1b7jtfGgX+wOrnHn813AvhH69OHG9Mnm7NHmzPAP1ifAvFd3vju8tje8uDx8quP20Mn2yPr&#10;vNH1bcLG8eoChVLT8cbMNlhD7YmqjIcJIshbNSXJuLzeo28oYqL3WX2pR26g4QsTxSQFeIaMfC5C&#10;KRellmpmHFv0ov6Yswzt05mLLfu8PujLApvRsMfr2Od27nN699lvDtjjx6zZUzb2jEM8YRJPWPhT&#10;FuaUtXDCmjphj5xwhk44w3uU0X3K1BFl+pA2c0ydARb4B9TpM8b8CXP+lD53RJ8FcRA5JE/tUsb3&#10;WBM7rNFt5sgm/e06dXCVPMAj9a8QX3Pxr/4WFuENnTKLxc/gCWjWCpu1tvFmEh2SUKBo+ETbPvqh&#10;ytPr8k9lzNKVXGrFzItu62TLaidkhJT1JlePZ3aMxrdMhbURYwY4MSPskDc07x6KRzvRuR7vUk3y&#10;rCJ7V5J9K9H+FaP+de2BrTHOtXoaWULKGaKmpbJOZQqOKU+js1s7OyjzAyvzPZvzPbzJLvpoN2/2&#10;Nfl1KfV1Aam/CP+mCDdUjh2tXJqoxUzXo2fqcQvNNGwnh9jLI/etknrX8D0ruJespe4V4sAOa/zk&#10;svjz+x3s+Sb6dP0vabh/xcXmzNn64PHawCb7zRp78mCHs79/OL3IzKsZEVHyktKPFTfNvKuXfVO/&#10;4J5V7V2bppsmVRJWjeDrnkdMc0P/NJaK3uShz9cX33HmPjBxnxm0jyzO++Xl03XawQ52+3By92Ac&#10;XFRnl+Wd/7LHSzEYIFCC/4qztcV369gPa9hPPPSnlbmvy1NfuRMQe/wLZ+Izb/7TBv50g7K3ztze&#10;3SJzVyraXlk+z/ijYehPTkX33CrvWOTe0UqWUE1QU00yV0oINcyvcK5/69c5592IdisluhQwXXIY&#10;Tvl4hzKMUy3WpQbnWo13r8Q9rsB7lhKelJGe8jNlKU/4kjDVo4buUct43Mh4XE9xrxbcngCKeyXV&#10;o4ruWcN4UisQgL/JwAJIHjVEzzaCZyfBs53g2UZ60kzyqqc+raU+rWb51TN9a5hPa2ielTTQ2K2a&#10;6lZDe1y4G5P9PjcBqguA2u2/9hl8HTI+73fc6Qw4HWiEFogQeuMDZgVaYUBbE+82KqHtvA+4qPeT&#10;z/Z7PXfbPd+9DIde50KtFecF1esx1YTHxXOWeTiHKqZ3K9uvie5dRX1a+luhFyAQZdm/5ux+U20F&#10;6i84A4zAWpp/NcW3kuxTAQAOWARBAfSAGrAIAM634G/jVL8qsAkAOIJmglUgQnxaxj/VTyvx3lUk&#10;0LlfOcO/nOVfsRxQx/OrX/VuWfVs3PVtOw/tOvKr5jgmLjtF7PplbD+rXXvWvBLQIMjrZXlXCwAR&#10;wDdBl+xegncuwDjk4pzySW7FzKdVYKu9yO6T+NcXyYPvU9+eJvS/Sxn6lD4qkIc/vBgGkcPYblZA&#10;Kcu3mOlVwXArZzqVMx3y2A4JXOcAkrUBxgw2pXfzjcqfuuX+0CL1pyaxX6rEb5YqCrfbaI942w4/&#10;tRnztV+K8MTHPlmMsMfEWLFz7DYrrdcr9VcrlXaakGcvlT6+Mj2rDdjMCv1QnQv1dL4rrWVH5bLC&#10;S7mR9YyQRkZwK/1Z2yUtzJAWVmgzK6KWFl3Q5/AkC6GUKiVboIzMQcqkyj7KVBTJRAlloh7yNWAk&#10;X/3NRElmKUlnK8ukI8VfKAgnwu4DMpXEC7XgWcoSsVK3w4SvxEjeSpF7xG98qQFnq0jmqEr8IwFY&#10;EMn/Vf0VkK0qk66j9lRCLN3KjNnd8pVFOKbOreHHNqhTq9RxAP9XNaThLcLwHn7kCD96SJjYuBSA&#10;10hTa9SpNfrkCmNsmT7Mow4dcCd2SX1fWeMQcWAq/Vm8slAM7GaFoXyu6l/Sf4vUJQHAAYtgGMAX&#10;jKdUSwbYTIWHtUbI3gBHel/DCRd3xCLuM0jQ8QljkRDnH2+q6qAqZaUm6aIh6aMhEagqFKz0IET9&#10;YbS2RIyaRJCylK+KpL+yVICKRLCy5HNliVCUZChSPAQpHsxH4rcCsDdSyh8l8wyAlApEiPkC5CX8&#10;FaUFUwX/LX5KMH+UtDdK/DFK1F1Z2E1DxE1fzN1MzFXvpoX5PRt3CZcw5cAck6R618JX/vVjz1sX&#10;gzuwz9rwQW2EZ63EZ63koBZaUCsjsJkb0roc3LQa1LQa2LDqX8vzq1n1rV7xreMFdHACugFM/y5G&#10;QBc1oJMS0EkO7Jx9UjfjVT/j3TDn3zwX2LoQ0oEO7ZqP6J6O6xuMedkZ3FTuXpxikhygHGwv/tj4&#10;gZM9zN9S1s9Iykdb3EtD1FtdzEdDMkBNxlde0hEhZQ0Tt5YWNZN4ZCr20FDknqHwPb3bV9RvX1W9&#10;c1Xj7nX1e9e17t/UfHBT58FNfcmHTlIP3WWEHsNFveTEwenyQ8kEKMkG/rWU+/8OqVAFkTQ12QSp&#10;e0r15Tnvjpc2N6dXNngz+H1Fsxwps9pHFrW3rapu2RTftsm/Z1Nw26bse4uqG44Nj+xy72p6haWV&#10;0Tis8+P1swPa+SH5cBe3ubGwsT6/vYU+3MWc7i+928N93MG/22bt7eySeSexlSPXNIOFbQrvW5f8&#10;IwH4B6fG3xvlSrkXCen5GTqHjS0tr55DM+vQHfPYBx6lP9jk/mydcd8yyjuj/hyCuGs7wK6eQuvn&#10;0BEEHQD/IzTOhvJfMdW9isRt0q4bxF8zSb9mnf+LddGPViW/2FTftG4QcWiTcqgTNX4hrhmgZuLn&#10;5ROZlJDcVF06N/Jqg43Z3yBtrhFXeAQWB0ejLy7TllYpSytUzDIVx6ZgKNj5panR+bev0QM9fcXZ&#10;JYGPM+0M8q20yi00yvTl89QlcvQQZZZqicqiIVI3MnVg+UbIVHXJbD1Eli4c2Bx9ftnhPEMFEAcU&#10;GMnzlV0d6Qpd+GWVYzh/EllN6QIN8XIdGH8qWQ2pPLXL4vDK/GdIppJorLxQqgY831i1yEwjx0Ap&#10;WU02WkE0DPawwkav3tm01tEYrAINQDxRRToSKRoIF/aWvu8ufNP+7o8WV/9k/NPvDb//Z4Pv/y/1&#10;3/83jX/9bzp//J8mP/+L3e0fn0jceSYvHqUiWWwmV2eF7HLRabRSa3Mwqnc06Qv3g9iEz1z8uw3K&#10;6Q79eId2uEE+XiFcLBMgztKH6a4yB7UkTdFsY3iOgWyxOTJfT7ZQH1ZqwFdwK/X41Ojwqb20pbr8&#10;zOD/CqV68FJ9WXASyvRkqg0QNQaIWl0FAPgqW2eiWairFCBx11PqbomvA2e8CzrhQhernzfw7PaK&#10;DH3FJ/d/qrbUHvZ3LdFWSJG4U6EmW64iXa4iWa4iXqYuXqIhXqQhUqApAmyjkXytIaLSUL5IXyFb&#10;H5VuqJZlY5jrbpNkb7ox8Xpz+s3GTD/0fm0P3R9ppx5lKp9nJl9iBCs2lC0ykCnQk8rXlczTkcjV&#10;FgcW+AAQLNSXBoAGRUbC+Qbf9Qff/TJqCaG1LqbuQNR7EPGXD0vfQeR7EEn4K0H8C17iC0H4M+E2&#10;vwQ08Zev/DmAhc8wtw5wP+3g/7yP//dzfl1oIWhC4mun+Gmh0G7Kw71k0d1kCV6cECX6OjH7GqX8&#10;2na38KcZBISV+4oR+4i595lwF6I/gpiP+OIxRxpaRkA8FMRThVY1II4yxFT4RJJ9hxY9nryzN3hl&#10;+9VPm12/cBp+4LXc5TaJcFvkDwYtdgYcemKFnRT/TeSmjKiYo7Sso4SEpbi4mSzcEYEKkkXFKuhX&#10;Shu2CJn13LJ5+aNTy58eV/3eu+j33gXfeVT96FL7vUvVd87lf3Yp+3fX8u89yn94XPGTW/nPrmW/&#10;OFZcc6i4aVdz17b+vm2TpFW9uFK6kmamolayOPLZfZinKOqpnGaAiq63hKSmkpxctJ8BbSwY2vaF&#10;2PD3+P8F0f8XRP7+f08AJglfIsq35EcQ+cEl9/6xAPzgM+XRrwiUYL4A/InCl3IvuSYo8ixI7f1K&#10;v/uV/ptZgcE5/xUQB5t/otwFAOcL7f5X5g1o9zq0+sdP5H95h/3+A1b0M1b/46L/xWwer7+xLSVL&#10;V1ITIaJqbuV8X1biluL90nafdar1CVnymHjvlHwN4t6Etu9DW4+gFWFoFQ4tK0FsdYih+ZWs9p6g&#10;eIqFH6MlD6fuHU7ePJi4tTd2bW/sBrD74zf3x6+vv/lptf+71f4ftt7+fDR152zu3tncg5NJeFfw&#10;L4PRKv2xZu3hdlVBLmlOJlGGqEQTRG+oyUKaJafEfqXMgVvszC17ulIRxqmIJOYH8jqT2GNJPQ2R&#10;MFk1GaSzgpaTMEwfAbdBirrL3wyXvRIkdddGXspDXSXfxKADKZUhL5YAE41CyMQoomKRqlEyqGei&#10;8CfyKiGKyiEqihEa8jH68AR96RR94SS1B5FqsCgk7Lmc9DMAcPgpqvBQvnB76fzXQSHCBHyLgN4A&#10;cKlgOZnnSHgESi5SST4aWEVEJBIerqwQoyQfhZKLUkREKMDC5WVD5WRCpeCBUnrBgcW9JROk/Mn5&#10;/JnJIvRUEXamkorPRWOKcPQ66nobd/8l76iHt/2Su9bO4bat8qpZjHzsUsLYSMjLbu+Wpsd1NW41&#10;VQ6lxcAGdLTFvB3MnJ8tJhGqmfQGNqOewtdO2ujUHi67k8UQCLdgUSD2AL6pR//3/FZkAh0K+qkn&#10;EJpxtCYCrYZIqCCj65iYJhahbHYuo+OtooE/QiFAWS4KLvpcSSZORSFZWDgQpRQrJe5uKGdd6OJM&#10;SfdfTXcgJ5pyGyI/k19/WEXz6z8fEKFtNLQxD+0SoMMVaJ8DnTGgC8aHi/WzdwdHF2cnZ6efDzeh&#10;Her5YDEv25H+THY/AvYpSek0Vu4wWvEkVe00X/U4R/Uk2WA/3mg1SY+brLGaLL+dIM/zha9FWECL&#10;fdDJCnRIhdYmof6Ms0x7qMgdKnCB8ly+ZNicJ5rthmvxApTZ3nLjRjfGja5NGN+cMb+NsRehekgv&#10;+6HWg5V2I5X3o1EnCWrnKWrvXqi9S1O+eKF0lqKwFyMN2I+F/1YA3g6XXw0QOeHPCqxymKgDdscJ&#10;s+4zUa9SVKmUN6uQcyqXe8zXgBVcKhXtqlCm1cqmtYq2tUi+4vtXtlbBoUbB4a9sFdKhDOX0HxnA&#10;ik5Nis7Nio4AgQBcr+lUqGwVLIxMVDGiljVBazzo0/LR3uwWdQjaxEM8GrS4WGvqFPdAoRxhUitn&#10;VSdnWyljUSRlkidlnAszzkeY5sual8nbNqq5d+n7vjIJ7jUN6jYJaDb2KtVzGI9OfT8+tTHyerGz&#10;EjfasDRRy156BXFZr6NSk5SNijWsW7XdOtVcelXdXqq5dap7tGh6NGl71mvx5eRGrcfNGk861B73&#10;qnj0Krl0Kjm1qzi3qrnUKNnlSRumPFIvUrAoVbAsR1rVIG3qFe1aUA7tKMc2JbdquGuFrEOZpGmR&#10;uFaehEqGtFKCnHq4koG1pJqBrJ6mnIWSvDVSzhohawqTMkCKqgaa2vqoKNiL/Why7XcWP/zO/crv&#10;Yh/9Lk/m+zwZkSpd0wxd13zvlJEhTC+Olj07VcEiNTL4+qjgagfXeS0OU4leKJufBXcKuPjBZV//&#10;6zS6INLNYvYymX1MVj+b84rF6qRQ6jFLxVOTuSPD6YMDKW9eJw30pQ4NZE2OlmIW6hjk9hXm/78E&#10;YDBy0Bg4oBloLGgPqMNjAaA3YMFxgTZgFTi0/vVVsBYcOwCsBXHwAHm7s9m7wulZZnSyqS00Qj1x&#10;qQozV7YwVTI3kT85nDs+lDM2WDA1Ur44XUdAC4S33wrAAolXgECm/VsEo/pbBAMD9q8EYD6XOxLI&#10;ewJA/8CC+LckYAAYRg1uAYwc7AUsAh8MHlCLXwSD7OWxurl0Qdlq0OblCrNvjfNqnVuBmcuefBvR&#10;1fykotAhN80+54VLYdbjsvzkwd6cqeGihUlA6dJMHQXbzCQ104n/mwIwoYmOaWTwaaAv8X89Q8dU&#10;07BVNCywhZjp3IXxMtxMLRldTZqrIs5Wkeeq6bgqGr6WQqgj4RtJ4JOlNNLITSxKJQ1dw0TX0Kar&#10;sUOd2MFJ+hSBOYemzvYsjtXPj1cvTlTh58rx88VLs+WYRf401VhMBxb3EofrIWG66NhWNrpxZalx&#10;ZbGdt1hLnirDT1WDU8pktTJY3RTqGwppZGmGysbv7DKPDrh7+9z1LTaJQxknYXpJi68Y2NdUzDcB&#10;ePVwZf1oeedklbvDIHLxM5T5/sXRl+jRGR5l8/3Bp5Pdr4dbh4fr9A3WMBPbRpyrJ8zVExc7GNRO&#10;cOGRiE14bDV2vgQzk7c0nj8/XjQ8UvJ2rGB0JHdyNB89WU6abaVjX7HwI7SlCcIse5l+cLC2s8NP&#10;ShYIwK/o+Bbw+VLx9WRsLXHpW8luQBONwP+AaH+pwQ78ATqGyJzi/5j4iHF8wN4/5JE4xEHszGvK&#10;4utlUht1rg79tgP9doY6vbyCP1mjHm8s09d2hugr1QR8Dm42Dj0UOtEZM9SU09/cNzaAm5veodLP&#10;1tZ3ttdJ6+yhFVIbG9+xwm7hcltZzHYGtZtB6aXh+8mLQ8SZWeoCjrnI5eH3d6jvDhnv96ln65gj&#10;zsw5d/brBgbaxn/cwn3YIX88ZJ4dsrZ3aMfnG6xN+gJ16S1uug899QozPcogErZYH77sffqw9u5i&#10;5eCIRqINt/cV5pRHJOX7p5eFVXZlvZptm6GNUNZxjG0KmrHYOz/8XxeABbnp/Aubin9NIQ9RaUN0&#10;+ismjX+D0Ej980tFSYU5poFNus+mrFNWwpp28od4WUOfimkfcjCHib2bUeWbUenssMgJd69GQ5tE&#10;Wb0UpEOOZmCVcVSLaXiboW+Lml0N0i4P5v9NAG5T1+9Ws+pScm9UcKtWcSzU8kzUDoswy/Szq7C2&#10;zXB+npjdWjVLGG8e6DB+Hv+jUdyfLSf/2XLmj3aV8pElWQODdYMTWXmTDq71CnbZdxwy/skl718e&#10;l191KLpjV3rFqfIn99qfPeruuFfDHIoNzdL99GPTtZ/XaQa2qHjVKbqA12ihhkexjlepklO1inO1&#10;hkultnOpjlORpl2xinUpyrpB3bVD17dJy7teN6DeMjpNx88P7uiuahcZGjY2OXiwufJ1Z3tzcno0&#10;JbPB3j3irmiThg7G1XUvMug4xu8o5vFRnNP6M0O0s+6Usz8hsGAzrnU3qXM9oWslvXejYXJ/hPCe&#10;vXHAZZxuUKB9CrQ6+3W8fq8iai3ZbSXGbDve5CjB7DTe6F2c3pdEQyjDAipwZD3XwIbrLWW60dpT&#10;WVPNJMzrRdL4Am1xeG6qsaEuPzKkxNPmjY8FI9zmMN7sQ4L+p3jVTwmod4mK5wnK5/EaZ/E657GG&#10;Z3H6x4lqJ0lq718YQBlWH1Jsd6OtliOsGTH2U89Mp8ItJ6OtR0INB56o9Dkjhh1lp5yl1yI0dhJU&#10;d9OU1pKV8M9RQ86oZgOtSjWtVmPDV/ZqC8/kV9Lld7MVtlMVduP1j1OMPhdon2UpbiepsMK05jz1&#10;RhwtF56GcaIrLgrGTjLHduMHNsI6t4JbVn3KcBZxb5SsyY5Wu+HmO4lKq0mwrRxtVobORJjiwHPx&#10;1Q4diOAKrTyDOM8gZuhXouMpBvYVpw5N+kzEarWHaRBexu6xXx7vzZwe4S/2iB/Xlj6Rx6gVia+e&#10;6I14KlNCtNhhKqvhmoeRlqextpuROlvxemsxum1OEokeKvnVL8qw4C2wNja4RSwm7Ee8+hxef5qW&#10;v5udgXsW0WrpnqRunuse0lbYVFPdWdDY2TA+VTrYn/O6s2TyTfXSTMniQt4CNrx/wjynKuLVZOEC&#10;t2Bm7UnBgIpDkqa+n5+5b56j51SYPz3Bj5Liv5AT011cGJqYp+STJRaQ69w2GDU9n4/DFS1M1y7O&#10;tmBxWUNT7qXdQk+zr3rk/7Nt1j9bp4kEVjhXjqWPkMsWCC/X6CWYkezZiUIsJWGEZJz+Uti9jC8A&#10;O7Tcs229bdF4y7j6lnHpXaPChyYF983zfzbPvO6SqRRf5tPTn4ufKafPlpEmy3BzpYuEWsJG0dzG&#10;08pRuE+msEe0WV5t8tR85ux43txY1vhY5vBk2Qy1eo6X2IR2jGxRNE2FacRIKTyXRgR9E4A1FJ9/&#10;03eV5IP5RZ5/BQTBKnlZf7iUD2iMkPbl68RqgZGJpUMLeDSFi2eskulrWCyTSV2n4Dgs/Mo3GAQ+&#10;dCKf3xETdHCJuouJRtPJpuPJFiMpVqPJlmNJ5gtp5ospJphkI2yKKTrRYjrOYiLOfiTJ601OcnlS&#10;qq3VE0kVVwnj2LvaSdcVopV1c9Qln3nAQ/N0U17bF486lr6xKhywLhlzrp5z5Cf+CgRgwKJDyZxt&#10;4W8F4KX/RAnWuQzvypd4SR78yUT504u6lGGdS5bsCtAOhXwB2L2C6VXH9GkAlva4luxQjrUomjPI&#10;nTbKnbYqmHYsnnYqmLLPpniUT1pmDtrlvwloLfdtfqyfpo6IUEE9yyvrpnNWzvY3tylz76lTEHXy&#10;M3EUWsW/Y+GPueTdFer2KnF3FX2ZATxwstZ/vDW+tzm+vz62vTq6wxvZXhkGFnCyOcvnMgn4sgr0&#10;5AF34oDzdpPQdL42cLAzxV2fZx0sYzc3M5v71SyfK2kG66pGWiCjH6OSUk3L27z6+v3ftHl3pjjm&#10;PzaM05QPg8vGwJVyFTSL5ZXT5RCBldm971b2ofOdC+7Y+cbQFq+bQK3hbfbsrHYdLPfsc/r22W+O&#10;WOMn7LkzLuacSzjjEE/ZuBM2+jKvd+KAOXTA6N+jDxwwxo+YM/xmnHkAPxWYPrVPnThmzpwyps6Y&#10;s+esmQv27DvOHOD98tw+Y3CX+WaHObjNGtxhD2+xhzc5o1vcsb3VqV3e5A53dJP1dos+sE59tUZ6&#10;ySW+wSxOkGhM7toOhbP9ahQfld6oYRF6S9ruPsxTRiMcrhkvqxZnbFcVkTiXmk1KiezviWtcTG3A&#10;pndgkrsY6W+3ChbXkqbwTzsX7WvnzMsmDfOmjDPn7XOxTwrx/kUzz6vni+ainMv1VBPVjfJkTQtv&#10;a6eoeZbEV48wt443Vlk83NsNdO9HzsxH7sImfnIdN7pHeLON6V5daGdNN5LG6zCjtQujNXOj1bPj&#10;NRNvy0f6Coe6c8d7C9HDldS5Fi6uhzjXip9rI8y2kRc6l3Gvd5nj7zeXoAPCh3X0u40FwMXmwvnm&#10;wunWwsk2n82VUR57mEkfW14hHhzt09lbqdmtUsoeCsax4joJokbZUrY198wr/10r/wfDMjG3tgcG&#10;mdahzTVviDM0Fpo4yWWOXGzOvePNnjPm3zEI79isi1Xu2RbjYI+4fTi/fTB9wJ9zeu50dZ5fpHpr&#10;6WIX+36PADjdXPot59/YwfAnLd7AfAHf8FfQEHce4sxB3Jn3nOmztaW9dfLqGoexvjswz3wSXfk9&#10;wvWuc+FPtoXXzXOFTHNkdV4oKcaAa9JfNfFVYN+4f/esZ8O8YwnZtXTVu2bVs5Rkn0t2qcK7NhDc&#10;6wnutQT3auLjarxnJd6znPq0muJVRfEUqLk1dI86xuN6pmcD8AU1n8FtCyxYKyjY/lsBWAC/hPuT&#10;epx7M9a9DevegnVvxrnX4zyqCR5VBI8Kuk8t7Wkl1auKn3PsUQ7g7+hJzklaFlSZCHU8h3rdoH7z&#10;r4MW718773cFHL4sgGbGoEXcVwwGWp6FVrsv2BkfWQkQIfHzTMzxa7+9jicX3c+g1+lQR8nnipqj&#10;tBa6d+W8ZSHOoYbl08b2a6J4lRA88i6Tm/9OCWhBhu5vBWC+/v2rAEz2qSB4lQKAAxa/SbxgkeRd&#10;DhDEQZD7vIkT0sh6Vg/aUP2qwCq+0PukBDgC8ZgZVCeA34NfDS2g/pIaekAVM6CC6VfJ9q3meNfx&#10;fFu5Hg0bT1tOn/ccBNSznTO5Lsnb/gXrQbUrz5rWnjWvhrQAuxzUuOxfz/avoz7mT2/M8q4GPl8G&#10;DuArwfyk56dV3wCLICjI/d2L7N6N6NoJ7wQA5yD65VHsq5OEXqh4BMof/pw2+S5+6iJy6jxs6CK8&#10;9X1UHtfdjuOhxnSTpDk9IFo/wpmKofUQU/qoOU8TUoILM8NhKU5nOkxpPkZvPsp8LNig1kL4jb8s&#10;OkV2Kf3+YurPmPSfKfl3mfmIxSjtcW+TlRehUFfb56pWbmQhO6RyM6aLG9LKedYBYD1rZYa0sZ63&#10;ssPb2dH1mGfJGTCFRDHJEjWVTDnpHEWpMl3FVMQjfgaeoghf/UUCRyITJZWjBMtRkc1Rk85QFk1E&#10;3IuH3UlDCedrSKcrCkeJX4sQvRIneTMV8QBsArbNVhLLU5Us0JDkS8j88tHCWcoiAOCAxXTFR4JI&#10;jqpYrpp4nroEADiZajL5Jnr+stLFHs68wZfvqOgj+vwee2GZPMqljnGow1zyW/6c6/i3u7jhQ9zI&#10;EW58Azu+hp/YIE+v06bXGVNrjHEebXiFNsQjvn6/OvOFOwmtzHxe6u14ZhsCv1lsJMdP9lUWL1GR&#10;KFWVLFaTLFLlC8C5qmJlevA8TelsDal0NUm+yKQqNRjisfmy9oQy93GPu0pa2mExofPPL+t7NeDG&#10;iIf6SmJ2qpKeauJ+SkK+qIeBaiIRmqIxaqJhahJBKpL+KpIBlwSpSASrSDwHoMSDUeJBKPEApAQ/&#10;eRcp6cufA1jSV1kiUFUyREUqREkiUE7UXyAAI38VgJESAWATJfEAFbEAVdEADVFvI6mnRuIueo/s&#10;de9Z69+1NL1vY/fI3kXYId0wvtw286VP1VxUFzm5n5LcT4x9iQ9vp4W0Xwr/LfTABv6N4MefS5vu&#10;XbUSWM8LqF3xreb5VKx6V6z5lm/6Vmz41bI8a8FTCMB40kDz4kP1aiA/bSD7NBIBfk0E/ya8X+OS&#10;b/2id+2MT81UUNNkaPtMVPdMzKup6L7RiJcDIV0vn3WWOhVnWGaHa8Z6wgNtRZ9YPHpsKeRpIvZY&#10;R9pdDeaqAnNRlHGSk3GAydjLSDtIS9kLPTJ79ND00R0jforwFb17P2rf/U7j1r9rXvuz7rXvDG7+&#10;aHznF7MHVy2Fb9qK3rYXv2vPV8F/i4wXQPHv4P0bfP8aqeeSdyKNVbOkHmj5P3388QOby5te29+a&#10;puygrDNkrMqELKtuWZbfsCy+blNw27boll3FH/TLHjh3iTpUXFH2VbYOoqzvre2u7R8vH56ydg6I&#10;61tLqxvzW5uLBztLJ7sY8Pb5sIs/36Gtr/HmCSt5regbSgHCFnn3LUvvWpXdtga2+K514V+wKr5h&#10;U3bVqemPxrlSLkUPdPz1nKO7Jxi4ja+kU0jucc4jl9wrNpk37LIe2aeqPc2gnUDo5fd+qc3mfnmA&#10;57m9bdMb7I/8KSXmtqGAwkHtoNJHFgl3LFIeOZc+cK28YVd+xarqulXzNdPae+blsvYlijYvFAz9&#10;lbVsdXRMLI2NMxIiZ95285iL4E+4rXXSGo/IZS2tEOdW8dMr2Gnu0iRjZhT3pneytWG4siTnqWuy&#10;rUmEtmK4kmSisniOpjRfttSHx6Ee5psrxSkJ+4n+nKImkaUDS1WTKDVRytKUydSQBmRpSmVqy2br&#10;yubqyxUayBVoSpXoSFfpw2uN5GsMEKWaknlKQpny9/KVRAF5l1OD56mJgydJIb9kMSxLA5auBc/S&#10;lsvRR+YboLJ05VNVpWORIpGwBxnaiBJTtSJT1WIT1Qpr7SprnWJz9RwT1Qxj1RQ9xTgNeJiieCDs&#10;obfEbU+R6+6Prjje+d7il38x+PP/0P7X/0PrX36n84f/ZvDH31l8/zuXm/8jROynZ0I/x8Ifpagj&#10;mnzcICYOWqV92WN9PF7+cLJ8ccDkz/G8QQZ/90LEt9WPDVJ0pfJNFPIN5cpNkQXa0kW6sn9J4dWT&#10;B1TqyVfpImt0+AC/HMT/BvD8EVB6WTiarxPryAIKNSXKdKRqdGG1OrAaLblabWStvkqNiUayCuyp&#10;xN1EMw1ydzW0x/q0QV7GDq/PvU7RR9VYaTdY6eSpwbIURMs0EfX6itXacPC4q9CUqtSVrTaEVxjB&#10;Swyk8vXE87REqvRkQbBUS6ZQC16oj8o3Vk/RVQ5VQzxVkAzSRRE6q6HDZYiHgw7ovIWX3npS6VbI&#10;AjNEgTH4rMHwpEu1+HMAF2iJ52qL5+iIZ+tJZBtI5hpI5RlKFxhIFxkJF5v8MhIhAs3YQBiNi6lb&#10;EPXeV/wvF/Pf8aVKohC/BDTh/if8rY/4Gx8IVz7grn7B3P+KffCFfPcT8+475vVT6i+nxKugDUSV&#10;h8akT+serqVfX028s5UquvNCai1NlFfwiJT7E6v86vthaYigCBEk+don8Rbo7R3xygXx2jn+xjn+&#10;zjnuwRnm0RnomSYK0UUguiREl4YYMhBDFmIi+HnDdJPNAXVut/nReCStNTjbDWYp8t8VbvxJVNj0&#10;yj3Xq/dt7ovZi0g7CMs4ScgFyKm9QGhXSem0COt33THuuGpd97NT+Y+Pc37yzP3Jofhn2/KfbMq+&#10;tyn+3rboB/sSsOqKS+V199rrrjXXHKuv2tVet62/adt4x65V2KZFybZD3qBcTDPloUr4bZTvDXnP&#10;u/JeoigfY6vEW9cVkJLi3RUB79gRWwuw5Yn/BnH+8BcBmHCp++Lv/codiHQXIt6CSLcg/K2vuDuX&#10;AvCDj0sPINIjiHRp+ervo6+X/EXcpTz4Srn39S9KMF8D5td/pjz6RBG9RPg3GvC9j+Q7v3L7V+58&#10;JN37TBP6SBf6Qhf+yhCBGKIQU4QPSxSiPITI98DnCODvhX4fYj2Clm9/YP7TO+Y/feXehNZVIbbT&#10;ysjTrjTPFJcnzooe+mLuKkKOSEkzdXV131CL+v6QRYr3Fk3hHf3WF84tiHcDWv4FYv0A0X7kF6ym&#10;PeSXd2YiIY4GtKIDrepB67rQuia0pgpxkRBN6hNO6Gzu3uHk3f2xe7sjd/bGbq0P/cjp+1dGz//J&#10;6P5nStu/4ur/sFBysz9a4nWE9ssI8zcpT/pfhBQ8sY43Uyty0y11VuwP0yNk2zKKnJlF7isVfpt1&#10;UVvNiSsNsRt9GfThjK6aJFFhZQm4i7y2twTSVVHJX00+UksmW1M6S1UuAikfLg3PlpItVFMsUUfm&#10;KCPT5OXjZBBhkvLPZFDP4CrBEnBvWXiAnEywnGiI0qMoLdEUM8l8M1i+KixG4VcBGCX7XAkWCkBJ&#10;hyjLhgIEi/+h6f7qKMLC/xFKshHfUIRFyEoHw2DP5RERigrRACQ8Qk4mFCYZLC8bBlCAhSvA+HnA&#10;8ohQBbkwmOIzDbfk4klKNZqePTbVs8qrJC5Fv+6uY1FKcMTCJVLeLCFvGle8QKwlMjrYK73rGy1c&#10;btvG2sud7Z69nfa11Uo6NW9xIWVyPHH4bfjrV37NTa5VFc6lJW7VlT6NDc/aWwpmZ4rmpiux6CYa&#10;uZFKAk750kINAdvGogNambQWBrWZTgEIGvyV7vKNfyQANxDIDURiFR5TRVhsYZE7mLSyifnE6j45&#10;LT+BACwrHIyCxasiU4QfBakoxSnIPLFUsi9zc6FnBO5mOjNjdHjFntBcDbQyDe2SoEMaX/rdAs9D&#10;GnS8Cp6NX/ZoH/ap/LkM93gnu6vnW1xojQgtTzKKvLkpJquRCnuRMqexiLN4haN41H4CajMethkn&#10;vxelsh2lvpqgupKqvJaK2khVfV/kulcYCK3hoT3OMWsWWp/d70phJVlQAlDrIapHcXqf0s2gHCso&#10;1/prlsXHDLP3GRYHCYbcZypYN8lJy9uDBj8PaP97v/Yf521vYJxv05484gVL70bJHSUqnqWgzlKV&#10;dqNld6Jl92PkDhNQp0lqx4lq+9HKfAE4UPw4VvEwVvUg3uA03YUdYt9nrFuD0qmUsyhHOJXLuQMq&#10;FJwrUTZVKFNArYJNrYJdLV/f/U+2Rt6+Rt72r2y1vH2VslOFslO1imONsmODkkuTsmurkjOgXcW1&#10;Td21QcOpUMUi4AEiRlmPXt8O7aztLk9tro0f86ahHfLZ3OhKQ0OZgU2jnlMN0roJZd+CcmpEOtQq&#10;2lcr2pchbYoQFsVwqxKYVTnMugrB32OdolOtilOllmOeljUmpwTa2YGOt6AN8odNLAfXx57rwzc1&#10;J+laOvwkFPIQmYswrkRaNak6tWq4Nmi61Wm71+h51Og/rjN82mDo3WTk02bo26X9pFPDrV3VDbRp&#10;1nDnC8BSxqmP1GtQYBi29fJ2jQjrJrhtG9ymA27fiXBqlHCol7Svl7KslTYuk9bOkVJPlFJ7Lq3h&#10;K2fkCDc1kDFXljBHSJrJyVojFRx0kJZVUcn1gT41nsYVtjJV5rfabG/P+CnS4x1bjdXbrJ0SUBYp&#10;tiFLYyTSxlElej57fqKFSQPX+TehF1zwnSxGz+U0wILLXgDw+WIqmT/1bzeN1s/lDq+vv91Y719Z&#10;7mTQwaqi6cn04cGYns6Qlsbg5obIrvbkof6sydFfBeD/km2k8mVOwU0nuAeB/X8nAIOjaGfwDw34&#10;YCvB+AEg+I1v/QgA/YMjBRt2sflThtdgly4rY/Ol1k4m7dUq++32xvjRzuzZ8fz7k5nTozdbvFYq&#10;qXR+Mm9sOHO4P2OwP23wVTV+qZa4VE/GN1LxzXRyM50ILF8AplP4iu9fWfp/7F0AeCgJaKCADSnA&#10;lmMWAfUUYhN/kdDOoLYz+amKoId2Oj/nuI12mUlM4evNggh/2lcyfzpYwVywTSTst7VgK+AAqjBz&#10;AqEa2GrsfCV2vomCa2eDZyOxnUvrWWN38Zi1ZEzG2JtnzTUepXmmyTHOBZl+deWh7Q0J/d35s2MV&#10;uPlq/CLoHOxFkD3ZTiGAnbaR8WBInZf5vn9j/yIAN9CXGmjYOhoGUH2p/lZSlvLRk7mzwyWYqRrS&#10;YjVprpIww5eBqZgqCq6Ogq/nZz/zAU4tFV9GnKtlLNUzFmoJE22EsUHq9DhxcgA9NsQgdFKxTeTF&#10;OjK6FDubPT2aMzFSOjtVj15sxaC78LiXFEIPaMMhtHCxTctL7SvYWvIMX3Wm4luY4JphdFOog1Ty&#10;4NIskU3a3uUcHvH2D5Y3tpg0DmmKtNBHXHzJwPbS0S8pcyOMReIWdeOAu7vPPTpZW91mElcI47S5&#10;zoW3TbNv3zKJvNPd7VXq2Qb9+JC3cbCC32QOs8Htg22n4hqJ4GLj//6gmf9Bk8GrpJVN4SebEsnN&#10;i0tF42Opg6/jBntSxvqKZt7WLowPUzEThLn/EID3mOvbtPnfCMB1JAy48ATyP/goAb/9ZQAAfPQD&#10;dAx3DXOyRzrYJG2sEsBBEVjEQexcHwndRce2kOdaidOD9HkSj7ixST/iUbe4tEkM4SWe0kqjtayz&#10;67eYJcylYsxY9dRgXVfbyOAbJhq7zeaurfEIq/QhLr6dhWliUhvYrJZldjeP27u2/HqFAUb4ijTf&#10;j52YJM6QWEvrW+TjQ8bZHvVoDbPNnt1dRh9vk872GSf7fE365HT14GR1bY/N2eEQV2kLHOIcmzTB&#10;Ig7T8GNsGm6NvnfIOtolH52wTt4trx5R5lljb3CvBvCvKgcqAKUvi0s68lsHaiYwA3j61CJ9Duy6&#10;g4IBJ1wAuFYFgAtSALgsO6j8muTfBGBwAjtx2JcY7EsCvptKamNRelm0QTSuJKU41ySgTsNv2CSW&#10;E1J/UDiyVzS+nfT2KHn0NP3Nu7y+D0Wda8klrx0CXsD0nb+TeHpDOVLcIhvlUaHpWaPhUqloVgwz&#10;LYY9ruLPAWzfoGtcr2nSomnboupap+jCnw9ezT1Z1TfeNOW5S7mFVaqaY6B1TLxzYqpZdNo9x8g/&#10;WeTf9GN978X+P+17bvk0iT1O0/MrNHJt1LJrVH3aIh7Y9H1g4w/PW/9knfuDVc539sXfOZf/5F59&#10;z61S3rHU2Crb2yA+WTeiQju4Xs27SsmlVMkhT8OpSMetCGlbqeRYpe5cpeVaqe0MqNZ2qdfml+io&#10;V/OoRLmWqz2uNQ7J1faNkHcI1HB2MnHsae/dY2xAywc7rycXE7Png0J7TY3LpUXm7Yw2gh+vBjqs&#10;BlkexFquh6nPOcoNWtujfV+sJzTspnWvveheKxo66Sd+pW5D+4e7K+S95Tlocw6i9V90Z26ne23G&#10;2uyn2Z5kWr/PtP6UavI+WvM8TOk0TOUgWns72Xy72OvgVebhYhttrqtvoKGmp76+r6O6pTE5LjrE&#10;0TrF1qDDy2wp2HIrzvpThu15nNZ5vNpZnMpprPJJrNppnPZZnO5pgt6HDIOjBPXjOO33qabvkq32&#10;os23Yqz20t1JEebTAdpvvVCzwVrcFBvwp9panBkzQHnJ+SH56aPlMNGNBDgvQZ0Sqjf/xHLU0fq1&#10;pf6wswbuGXI1RXEnQ2EzWW4rVuMgUf8oVf0wReUgTXsr2ZgaYjT72Bzt48uOyudG1m8lDJynz0L5&#10;GKhoCUofWvHOndJ3nbMwWg40Xo9QXomG7aZrr6XrLYSrvA1GcBrMoaVgaOUFtJIMLcdCFLf3OAWI&#10;oHnca/sqWK45RJE+kPhx8+3Hk6WjXcw2Z+7rNgXaIp++bVpK8VoMMSYEasy7ik1b3ef56ew8N1kN&#10;Ud+L0z9IMnnlJJ3iqFBYGl+BnqknLQ9ObMxUYZhRHdshJWvRyZyYGHpEQoeNRwzKMM7cozg+Pz+v&#10;Jqu6uX5sso9MKBl/kzXQnTHYlzr0NmNiIbxv0jynLnYAXbywkjO67JzSrmgWpqfrFW7vV/fUF5cQ&#10;zE73p6X5onMj3lQWJabmaz5JEnKLMypteTY5m08iZc1M5gy9KZ+YLBibj+qcEvXKuuGW+0f73D/Y&#10;Zl93L1JP7HzeiSvHc/OWxouJw6WUhWISKXOeGtyF1kvqEXYtvWlZLOzQKOP+UtqlW8i64bZh0U29&#10;3OuG2SLuVT9bJ12zj9RIKgh51ZeDmS3GzxVh5gsXsWVYdiPtsHhxyyaz4451KCIgI6hjvAjLKsGR&#10;M6cnEt/0ZU9MVi1SMl5ifV68UbXMU9B5IasYCZcLRsj6ISS8UDIBWorhmqhwfpFn+ef8Is9yIcDX&#10;VI7SVos2M0gz0E5QUwxHSPtKiTyRlXiKQvAF4IiEssE5IprCw9FWBSWg/74AjOfRCXx+N5toNJto&#10;Mp1oNplsNpVsOZHCBzhzL6xmUy3nUs1nky1mk62mk0HQZiLZYSje+W1WWElMhLW5m4Syu5hOjKRh&#10;rohqhrJ6tqpUuKtcdIlN6Zsn9f22BW8tshZcShec/hqB7rtoXwxAO5Rg7EuwDqUAnGMZDqxyKF50&#10;LFxyLFpyLsY6l2BdS3EupTi3MmBBBO9aRvKsAnbWNnfWOmfRMR/tmLNonYkzzsUaFc/b1M46N867&#10;N2LdawhmWQyHQoJP9Uu/6mfO2Vr6iQo66ZqmSYvzpGXKwgmPcLGGO2HNHpHHzhnTH1cWwZeWQ/bs&#10;Pmd+nzO7z5064I4dcocPlof2NwZ3Ngd3Nt5sbwxtrw1ur73d4Q3trgxv0PtBm3drMx/XFz7z5j8v&#10;L3zkzH1mTUK8iX1y7wp3Zu393vjOQVDjsKRz+hXFCClUuo5ygY9ubZZjd5Pfq86grga/ypynVcry&#10;CYrapZLyqVLIJBWdFxLST1SVPXNf1GwyVvaYpAPmwh5rYpczsrX8dnV5eA2MZ3kYDOyQO3LIGTvk&#10;TBxypg7Z04AzHvqMt8Bndf6CN3u2On2xOg3sEQ8wCzhe4XPCZ/psefqUO3XGnbjgTF1wJt6xf4Uz&#10;dkTpO6K9PmC82WUN73AnN3nT62tz6+uLu7t4Dnucy+BXUT5fn9qj9e0QOndoYywafXnjgrn6sXuI&#10;7hvVoGgYJaUSpqCVqKqdAr7e2+q+qIofwTZylorRbyK73/hWDzrmjTvmDbsVvH1SOuJbNRvSSo/u&#10;24of/pI2fx72Zu1xI8W2aNE2a9Y9bz6o7G1iV376tOXTFrjeC3mTVLhBjKS6T1hK3eE59OnDZ+jd&#10;MXSxCZ2vQmc8/oTEp6tfT1egMzZ0yoCOqB/3CKfri1usqWXKMIvwhoLuJS304Gc7MVNt6LHmhZH6&#10;+eG6uZG6hfnWycmat/1Ffe0ZrxtSBxtejDdlTrdmjVSn4PpKWVPNxIl67EQ1+GN1Y21k9wC/dbrO&#10;O9jbf/+RvXNS2Tro4pusbRGiYBAiZxgtY5QkZpIhZJp7z6LojnX5bYc6IccSOYfY0r6ZYRJjjkoi&#10;0hc5rNnzXdwhd/rdBvr9Bu7DFuX9LuN0j763S9nYIW6uo/fZkx95c1+2lj5uY882Fo82Fk/4P6Cj&#10;HWwRAIfbxKMt4ukW6XyL/H6bBLraPpgGnGyjP60RIBYJouL5hadW8aCTLc7k2jaZtbddO4Q39ql4&#10;pJUjZlp9XS/zkWUO3CJPXjNBSTbQXv55jnX+aFDXuHvdokslwbmC7FxBc66ku1TR+Em31WzvZrpX&#10;M+VxA9G9GkDyqKF41tK86pk+TQC2dxPraSPTq5H2uI7iXkNyrSK68H+x8bdQ3Pm/5xAgSP8VKMf8&#10;bt1qCW7gpq7Eu1bgXMr597tLKcapGO9cBDYkX84oLFCRmQE5m6mRHxpCoP7nUJ/HeafxYYfu8Uuz&#10;o17no1fPtjojwAv761w9ROmECDVHMy923sZA9AYIXfR5LO7zcBg0Eg4NxkLtKR8rCr4WdzN9q6dM&#10;CtDW1SyvNq4vOJwimk8+3bfitxKvQAn+NkfvNxlYAGgpKOks8H+71bc2f8U3RRn4YENBejHgr/YI&#10;HP6iTxV/GmCwC36bOk5QPWA5qJEX2MjxrgNwn9atPK1ZeVrNe1rJe1q+4l3OEcxJ7M/vlhvIL0C9&#10;8ow/CTHwQYQTwK9BDdbyd+1Xy/StEWQJM59W0Z9UCApHk9z4EzODRQDNsxwEv00MTHTLJ3tmLAdW&#10;7IUPn0ThzyKZ72LpUDoaKnn9OT3qPNFiL1RmN+DRno/Unjtqw1KbaqxDfGKxke30ucvsY6/Sfqv0&#10;RoPSepXrSvEzbIIbJdN2uUJ1q1Fmq1GEVyZKS1PAxWpR0h3omb7E2Gfjj30GLQJn7FIorlVMj8a9&#10;5/0XceMfUiePEoe24/o3EvrW4l9z4prykVr5KGSBsgD5AmVEoYocoEgNka8sm4uSzkPBilTlC9UV&#10;ClUUspVlcrQkMzVF0lUfZagJFehJlRrKZig9CBX+9zipKymwG5nIezmKD7KR93Pk7wGyUQ+yVIUz&#10;NETS1YVTVR4moe4BXqg+ytQU/SuytMQAGVoyOfrqwXAZSk3Z4dQQtEbZpk6yySPgvmaxJlissRX2&#10;xAaLP2v7MXPqgjF9QZ/dI0zuECe3SZOblIlN2uQ6fXyDMbbBHOXiXx1xxy+4Y5sL7dAWenOkNlxP&#10;8oW+TJGqRJO2XJ2mTB7sbqrY1Vy5+2VaUmX6iFSUcKqmVKy61DOUWLiOQm2wF+Nl82cO8YBH2dlg&#10;vjs52F7bqihsVJUzF72jbaDiryzthZL2VebXeQ76C5f+pcrL13qVxIIEwu0lfnzEfZUAEt4A1CUg&#10;onLfS/Ohn4ZIgIqIr4KIL0LMm1/eGRYkL+V7KQ/7aUkGGkoEGAn56t/xNPjF3uqKkcsNo6f3rZ5L&#10;OqepBNZZpAw+rVwMbSWEdxLDO8mh7ZTn7bRnbbSgVgA1sIkV3Mx8xq/4zZ/yOaCW6l9D9a0GgJuC&#10;FQBuHz5s/sVcI4DmzYf/8xG/Orp/PSOggU9QIzukBfRDDWwg+9cJAD71WTPap3bRtxbtV4f2rV/0&#10;b0AHNKIDmhcDmrHPOwjh3cSoPnRI5xv38nKt2BhhN9dr5mYPnTWFXZWF3ZDi7vIwL349VUU/CaSP&#10;uIIvHBWkiAxBSvkj7rgjrjlr3n6qLxooftNO6Jb1o+uW96+Y3fvJ8Pb3erf+XfvGn9Rvf6dx9wet&#10;B79oC1/XF7ttLPXAVFbIQkbYUhHmhJR1RMoC66QIc1aW81BHemuifNUUfNQU/FTl/JThPkowX5Ss&#10;j6KMN1IqUEfhheRdLyW4s7qq8eTcOHg94XmslY+QZ0rTTc0QGdcqEdf6P+im3Xatve5c/oNF6SOH&#10;vj+hysSsmiUsC79HuHokV5KO33E/HDEOOcuHNO42jr0yA/562V1FX+yQvp4w9jfmT49p21urG9vv&#10;F0mfVMwzJY3z7pmUXreq/MW2/Bf70isOJTcdCu/ZFwnZFQvbVVwzLRRxqr1lmKroVnhT0fNF/ew2&#10;BOGPIM0nGbJOyffM426ZJUk9Lv0F/MGfMiTn0/CLcfaPRplXjdNumCTcNw3XDswrn2LzIAiQ0j0v&#10;ZPbsipaflGv+fZvcnwwzhdxab9g237RtvGtTJWxdIGOZgjQP0zT1MTB20tHSH3n9apND3WDhwDe9&#10;nRXC0Tb9eI20Mvt6sbVkpjZ/ojSzOdQ3z8kyy1wvSQOVqq6QpiGfpSGXrQnP0ZTO1pTI0hAFd3q2&#10;gVymnlyismgU4l6aomipjny5FjxPQSRT5n4xSqJKC1GpKVuiLlOiKV2mK1duIMev8Kwhma8uAW7M&#10;Oj35DnO1ej35fLlHJUqSxcqSRapSRerSBeBu1ZbN1YHn6SLydWC5WjL5WjIFuvByI2SpEbJIF56t&#10;IZUG7l+UcLqSyAslkQxl0TRlUYHN15MrMUZVmKuWm6kUGykWGigAW2aqLFjM0YYlo0QiZW4HCf/s&#10;fffP7rf+4Hj/X41/+e/mv/wvh+v/Zn/1z7ZXvhtOip4oyBqtKZx/3cwgjDIpEwzSyOkuCTpjHbOn&#10;oXXsxkBNrLZ0u5dVjZlavYnyG3fTSh14g6lKlTGqRE+hQEuuQEOuSANZqaVaraNaa6BUY6j4t5Tr&#10;IABl2nAAcCp05ar0FaoN5GsM5WoM4PU68EYdeJOWQrOuUoO+apWJur/kXQ+Ze1EWmtAynl+oeY2+&#10;vzSR+9g6z0ip1IBfgBpQrAcr0pUFFOhJ5+tK5epK5uhIZOlKZOgBxNMNJLL1pQr0+bJ9maFCuSGq&#10;zECpUFcxR0shXVOhwEo/Uks+3BDVnR7xaXkJ+rTxbhs731fqjLodoHKvwkGzw1G/CClSoSDapq9Y&#10;qiJWrCeTayiTbiKdZiqdbiqZZSyZZyhZaCiUrv5HfDbq66QBtASHSPchynWIcI0vDeLvfiHc+kL+&#10;+Qvl+6/UH75Srn6lPOCLlPjbEPb6Z8z1C8zVU+y1U8KNc9KdD/ykVRGIIP3hrfB65dXl7Bs7eVI7&#10;mXLLseKrKcK89HvcnJub1be/jEhCdBRElzxD//KRcvU95Zd35J/fka9+IN36gL99jr59On8Fov3y&#10;Cfvn84Wf32NufyA+/EQR/sQU+byseMG0/MCJ/8ztX5+ZrE8ucVC31RBHaiLN74g6XpfyvQ0PeCAf&#10;JIwMElIIfIh4dhf2XEwpWVQlXUQ1S1gzS0gnXUg/Tcgo5ZFxmqhFgYhFiahlqYh1ySObkkd2pQ/t&#10;Sx84lN13LLvrVHbHqeK2Y/lNxwrADYfym3Y19206H1l1PrSuvWeZd9s46bpm+FVkyHWZAIRKgoiI&#10;s/h9FScT9d4apxOO9+ctnSPitS/kq19xP/PlcyYcIst+mRP6OgfOKjg51yHizxD5J4j0M0S48Ql7&#10;/yNa7P2CEF8nJl6FiNe/Em9/Jt37QHr0jix8QRb5SJf4yBD/RBf9Qn8E0R5AtLsQ7TZEu/+JIvqB&#10;InGJmEAG/kR9xAc4FNHPZInPJKnPJNnPRPhnosInktwnlsx7lsR7utgHquhnijBEEYKApQpBdGGI&#10;dPcL7tpX4k2IeQ9aeQit3PvKvn5K/9PF8kPowOpiPby33tvBWBchaqEMi7x/LUBDPg0p6Y0QUY0L&#10;dmQuZR+txfGwuqdEiQ+kG5/J179Qrn2lXQPXCTgDX0jXwVAh6gOI+giigt2JXnLpcOAQRxbiSvLh&#10;ICCWCsTUhZj60Ir2J5LoEfo7aPn+2tifmb1XzuYM+pJEStzFyzzVq3wMm8Mcx/KiZkuT64JdgtRF&#10;Sx/rNQeavI2zW8x6QisOWK4KXa+P2m5KOO7J3OjIXu6rbcvKlBPRlpVxFpX2RKpGyaOikQqxinKJ&#10;SLk4OYUwWYVQCflYSbkERYUUJblEFCJOAREtB4uEw8JgsOeysiFycuHyiHAkPEIRFqUkG6MsE6ci&#10;nQCsAiwcLnuZpysVoiTzXA0ergELV5cO1YSFKksEgr8QwDtLTT5cQylaFRWpIP9cRjwQIR2iiIhU&#10;QcYCgCMnFSYrFgz6VIHHqcklKEnHwoSeyzwMVoUlGGnlwuTDwdiARchFyCEi5OFRSFgUGANSNlJV&#10;IVbkgZeqYrQi8rm4xBMt7ZhbYtYpHWO5kwv1ZEYzg1mJJxQtzpdi0NVUUjEGlzo6nj+7WEdhVBMp&#10;VQRyNYFYMDtXgcWBZnVkSjOT1bXC693YHNjZHdw/6OAudyyvANtIZ5Sil5IHh4KbW55UlruVFHlW&#10;lPjVV4d3tSUNvs6dmSjDLlaTcO3LrFYOo4lJraeRaikEAfUUYh0J30AhNlJJzXRKC4MqkIebaOR6&#10;Mj/njF9uFI8BFiyCYAuDUo6fryTO15IxLVRSC4E0yNqoGyFqW4dLK3jBEQHysiHgwJEy0UiZWAWZ&#10;eEVYhJKsl5mcZX9MPDfr+Vas6bsUw80YteNyd4jRC63PQ9u0803GyQ77/cnGl/OtL6eb0LuDL3u8&#10;D+sMaI8NnXGhtfl3o6VrFb6MZKPVRI3tBNR+nPx+HALY3TjkfqzSQaTKaYzWWYzaYZT8VozsRhKC&#10;m4oiJmtBo7kQdxxaxkI7LOiQ9XUD/Zn2aqU5nJtqvh6lepSk+e6Fxkms3LtkxY9pqhuR8Pf55hfF&#10;NufFDqeFdgeZphsJGtwQGMNfbMz8h7fG3701/ONb4z/P2lzBut+hewuD+EmS+nGKxnmq1kmK9nGi&#10;xk6M8maY4moIfCcMsRehsBOuepHq+CHrGeGJQ72iWrG0VqWcdTnCsVzO9TL916kSZVOtZFGnZFkh&#10;Y1Ita14Lt25UsOVP5avs1KHq1qHqUiltDiLAB5E6hE2VjFm9nG2LsmMdyq5GBWBfq+pQq+JUr+Is&#10;0IC7VNzqEFYt6s5pMjrRcNVEXeODqelPq9S93SX26vj5AeHzJglaZ7Nb2lKU9YpULStQNjUKDnVy&#10;9gC+5KxoX6vkCDosQViXwq2rENa1CJsGebs6pG2Vim2Jpk2KlunbtCxodxPaWT7lEaB3a5/26NC7&#10;vU8LuBKbJylqFj4P5B2/fxR0V97pj/c9fhAJF1ZJkNHNUrUqM3SrNX1aZeRZouVcCEau484XhjXd&#10;qzVcGrQ9W3Q9q1CO2aL6/NRnOdtamG29jFUzzL5T3vEVymNA1atB2qZB1hacn0qEeTHCOBdukCZr&#10;kChrlKxgH4ZweCztaCnhoi3pgZJ9CpPzQyEckx0eT8aHEKM9cL66q5G6K7EalGgtXoFnpQmy0FA/&#10;Q9M6St1hvOb1Mme7YnigCj/D159+FU3/K/A14P+MIP52Z2t0f3fsYO/NzmYrk5Y/PRHd3eFfWxVY&#10;XxPa2hj/qidzdKh4fqYKh768lUhtLDq4m8CtV0vE1hJx9WQ8uO9AEHTVepmRDAB+HR4ryEiuxWEE&#10;icgCoRS0EQjV36TT/yKCnv+Wdga/dLwgOVgghP8lTqO20ymdf2PfrPLebm9MHexPHR+M7Wz3cJgN&#10;WEzxzGRQY11IZ3Pim76cmbFyzGItGQceMo1UYjub0crk683ghLdSyB0MKj+dmssBuwCnCxw4aABs&#10;E50C2teQ8Y0MSiObVksnlRDQgBoGqYFDq2eSm/gz5vJF1lYqoQN0K1CwLsVXvqz1n+1v+RYXIEgF&#10;Ll+aLZgZA5RhZqvxixWYOWD5OiIF18IgdXBoPTzWq3Xu682VrLHBpP6e8PbGoIaqZ43V0d2tGSMD&#10;hbPjJXMTlUuzjURMG4PUzaZ1ssHJIbXQCPxJfAlofn4wk9zDofOzjRnkFgq+d5nezaa00fBgEzAA&#10;QYVqQDMVX42dr0DPAB9s1UgE2y61MfiVjesvE5r5cuklgiLYYJC1pMV64mIDcb6JMN+Cn2vHzrXh&#10;5mqXZvi1ownzVYTFSvwCOBywORhP+cxExcxE5exkzcJMA26+hYLtYpFfrlB71umtbFIdBQse6eAK&#10;BB/KAIs1RKeOU0lT5CXOFvf0YvfgcGV3m7HCxU0vjYzQll5xCB3spWb61Gv2HH6LdLi//GF/5d0u&#10;d3uTgV0hvqLM1GPGmnBzgwwqlsfa36MdbGAPtsn7BxzuJmOWhnlNQr9iUsAFXw0+BSoJvPvqSfzf&#10;VXTiCN1Y/Gsy9TWD0ctmtrEopfjFlLH+8Nb6oPL82qH+3olhOpNyeLh5fMg7OV3d3KNMkCcGl8md&#10;XDo4+fwTRVwCZxVcHuA8Cya17aKR2sGlQsS2kXDddPIwE09jzx/ukA53qGC0W9srBDb5DWb+NRnb&#10;TcN10jAdxLlXuKkFCnpjjXaxzj5YZRPZnDdkSht2qYWI5cvJFHwXEf+GSFiiMShUJo1IxS6ihyfe&#10;9oy/7lp400Wa7OFQ2zj0Fha1iV9OmdLOpr7k0gZW6KPL1Ek2AbNMWt5lgsGfH7G32IvEpeEFysIi&#10;l0LaXmYdb3FO9xjH2/hdHnqdO8ogvqHgh2jEETZ1hE0bZJDHlpmETc7hAeNsn3h8yFjbpWNYi6/R&#10;o+0LYy/x8/wJvZZJ02zsEnOBQJ3EoPumBms6u4t70EMNmLFmwkwnHdvOwDVRME00QgeHcfnAIXey&#10;6F0sKl/6BdcDjQAuiRYAg9RDJvYRib1kUg+DAk5vH4fxFkMoSSnONvKr0/AbNY3jPqvbyRpYTes5&#10;Tnt5nv5q70XvWuqr1ey3rKyht/7lBXrPslW9MpFOieLGITfkvX8QDfxZPEEYVYgw6tB83K7lXqPl&#10;kK9u/kLJOF3JvFjNgT/1gIZjhYpdjqp7kv6zILtUO/cslPuLR65xoj5Ztz2zv3fP+Re3sn/y6P4X&#10;r4F/8+n9waftqnv1LdfKuw61d50arns0/OzX9O+hHd9FdFwJarnm1/Dj0+o/uhT/m3XOTyYvhPWS&#10;VLRjbdXCg9RD0jQDC7W8ijWdCjUtC3QtSvVtSlXtKlWcK9VcqjXcqrXdwOupXscDAN5N9VqP6zQ9&#10;63W8anS9S9U9MuRtQ2StvLSeduUPn819+DC0s5rTxwhNp3h74F10t0NsN59ZM59YLtlrLzook58q&#10;cEIkmM8VhpxNp30jKFH5rOR6Zlonu3Rof5j8hb11sso636d8OVz4wnl5/PrFRq77XpTVaZz5fqbp&#10;To7BuyzDr+l6X6KVzwNlz4MQZzEaW8mmm6VPT8bKoM35dyccCo/Sh1nompzIys8O9XnsYagZbKxa&#10;5Gz4yt9iKcyaHWu9HmN8mGjyOdMKyrP+kGZ4EKO2G6l8GKfxLsPkIs3kItXoPNn4NNH4ONH0KMn8&#10;KNliM954K8EE7AWwm2x2nG75MdcBKnJ5l265F6vF9JfEeNxZ8rhHCZBdizY6euFK9TPAPlbDeSmy&#10;Q9U24zU349X2UrQvMi12ok32EyxWo7QZoaq0MI15L7XZJ1bcmJT91K6tmKHdmLnzZNxFyuxeVNdy&#10;YC7TN+IkNf59dshxku1ygALbR3YtXJURrjPhr07M93o3VQJtvoZW6j6SYr+SPSGaAYTTO3/rPBCF&#10;bA5D0l7FnHNevduaPd7E7HExZyuEL2zM+7lX5IKwST99dqTZUaIFw0thUO/2jIUQ10v+LEr/NMYE&#10;F6hd91g74olpdV9nL4UxRN4YGMAtVL8mpZVzouP3k1Kpz2N6HD3jVI1S7J9WZ5YnpxYGp2YX9w9W&#10;TY53UPjPkEYcNmd45nFRk25UgWFSbdwbah35IqJpQcsjw9Qp3tnSP8TcqSssCJ8VQs3xJeb5zhU8&#10;f12aXpST9/hZirR9kFxiruPA2/DpmRezc40UWsUMOrn9beYATiey+q5D+h9NU35xKr7mXnrzcZlO&#10;1tv4aW4OdqGMMlVBXSwjYSoItBI0O74P97h09J5FsrBDvrBTxX27qocujWJeXfdcWr4zzvnJIPGm&#10;RfwV47ArpoFqkYVxw0s17PVKBrOISCwGXyjQ+GoSL3OMrhpQ+NA83j59JLRzOQ9zVEanpKNfZi+1&#10;V5DGU3onHaM7NG3rkFrFMIVYBCIYifBWlH6iKhWgCQ9TgoWgEMHK8mGqSECEwKoohAKrpRJtoJVs&#10;opdqpJMKfEV4iLS0R2BoSddbLJ6+N4/jYfA8KmWDQlih4Dgc4solqwAWcY1F3GCS+PxuIsFsIsl0&#10;MtF8MtlsOtlyOtViJsVq5oXlfJrtbJrV3Asb4IPIVIr5VJIFYDrOYjb9aXti8DO3x2raHpKaIaI6&#10;6cJauQjtIphsvKFMdLRRbptbzZBr2Zht7oxNzoJTybzzf6i/fyUAY+z5AjDOvhSAd+ALwIv2RYuO&#10;hQC0E18DxriUfANEcG6XArB7+Zxd3qxt7oJz3pRD8oxlIkYvA6tXNGNWN2nfOunctOhUQzHKZlrk&#10;YB4Xt/kUu9mnSGiGiulmGDrnUvHkHdrUyfLCGQ99xJnbZ04fcWbOeAtH3OlLJi8ZF3C4PLrDG9pc&#10;e8OHNwDYWOnfWn6zxR34eozZ5wxvEPv2qG/PmRMXjKmPnHloA39Mmf60y+Jt8yoHh81i8oQd4h6Y&#10;pkoZFGpolTvqNsRa9VQ8edPyrL/arz7ZPsnNKE7dqOauYpm4epGGeYmiepiammdSVB52Yn6bQdxl&#10;Lu6xpnfZkzucqW3u1MbyzOby1D536lL3/WuOl6f+lqOVqcO1mYP1GWABx6t8TlanTnlTp8tjgDPu&#10;2AV37B0HMCrgPVhcHj9fnjxZmTxYnd1dm91em91am+WwxwHrKzP7G+gD3hwY1T57an+NzF7Ze7uw&#10;llc77hpcrmyaIK4cJqEQjlCMlZcO1ZIK8dN60fi0aTby5Zxv1YRd6pR54oJl3px10YRD4VvnwgH3&#10;wpGn5YsBtcygFqprBdOxhGFdRLEtwLuXov2qwIutNLBaXi9R2Cz7kW6stGGkkWtiYFh+S/PrnbUt&#10;6OIEfHeF3u1AH7ahjzvQ513oyz70ZRd6vwZ9WP0L71agM87nI8bHQ/rZFuFkE3+0htldXthizYDX&#10;9wp5lEUewhNeonEd6PnmhfHaxcHKpb4S3MtifE/xYlvuZEPaUF1yf2NKd0NiZWlIcor7s0j3rIrK&#10;J+Fpjr5xjr5J+rYhSB1vuIaPKOqppEaolF483DxT3rEU4Vot6lh2yyz3mn6EdVjqG+wSdYtH4dFI&#10;1BkKafRsB/t+Z+nd5szZ2iT4gHaXp7bB+dzAgT/dzvYZn7dwX9fmP/LmLnjzp+uLJ1vYox0C+BMK&#10;NADsbeIP+AdCPNskvdsgga5Wt0Y39ifPdjH8L5xsEkQhfKVhP7KxPMrYyfky83A172W/XlCepE2h&#10;sHnzQ8MGUeNCCd1kGeUIVfkQO1RYnEFKh3MZ2reZ4F4NPgKGCx+acyXZpYrgWgOge9b/FtrjOqpH&#10;LcW9RvC7Db5g7FYNIiB+Se1vxN2/g0AAFhSIJrmWf6v0LlgUSMUEZ9AtH+CDIGgvSBfmZ/z75a2n&#10;xZ/XxkAvo7+89Lnotj7tMTzt0z/qMzh8Zbnf63T2JvDzVPLX2az3Y1lnoxnvJrKhpUpoPh+aSoTG&#10;I6DR59BgJNSdBjVXfClqZ/lXzZgVLNnUsLza2N4NNK98slfObwXg3yqyIPhb/u8FXU5Qw7cGfwVo&#10;I+C3QbA56AQAdvcNQYSfBPzrhqBzAD95N4A/Oy9gxY8P71eAz/bntxGIyoKRCBBsC/jt3sF+Ob61&#10;glRggQzM8Kr8pvsCgPMNviTsVYx2iia4p9A9wWXQQ3Edoj8eXA96eRRbc5ocfhhnsR+BOAwV/RCK&#10;gJ5rQr5mp0+ttiKcT0sdodfK0JgwNHUfmlT8OuT9vid+vTx0p8HnqFv34jXsolf8sAm+UWDCyXAk&#10;pNktJjqN+Dq2mljVKzk2y/u0w0JbxZ+/VogbUk4c1k6cMH+B9SzhRLRx43ro0bWVusYV+hrleuql&#10;Oqol2ipFmkqFGqgCdcVvTr4aEliBk6MGS1EVTdcWy9ART1UXSlJ5kKL8IA5x87nYD+FiP8bLXk9T&#10;vJ+jIpyrJJSFfJAudzdV7k6WilC2mkiOujhfCVYGPMpSFc3VEEtDPUpXeggimSpCIPKXNurSOZrK&#10;z6Ukx1NiIRrmBD+xT5ve4MzylmdZ3AkAlzPBY45u0cZ3ySOHxJFjwtgefmybMLFNGt+iTGxSxzbp&#10;o+sAxsgqeWCXNXrEHl1b6oTW5g7Q3VlPDJKMEVlI4UoliVo1mWo1yWoN6SptmRzUoyjJq4nKoil6&#10;crGGSjHmmnVRz2iD3acM4h6TtMImnZwecLkrBXmVBjrOsuImCEkHBSnPyxrCAYrSQZfW/zKjlJ9j&#10;yheAxUL+ogHzBWC+7gtQFfNWEQd4KUkA/kMANpYNM5QM1hILUBb2URB9qiDhoyDpi5T20VcK1ZTy&#10;VbrjjPzJUvNnW7v7T4MRMS/Uklpssgbc8uYCaojhbYzYHnbsS25s70pML+N5GyO4lRnYTPdvZHhf&#10;TgfuWUN5Unkp39YDmM8aAKxg/tzPAsAiiH8Thil+1d/g68SXgFUCyL5VgrigMVgkelcQnpYTn9aQ&#10;vGsBZJ86AMW3XsC3ILAEr2rs44pF15JR98pg+DN3RKiNbJAxPFBbIVBZMQiuGCipECChECiFCILD&#10;Q1Tlogzk4oykY/TuP0dd90KKPEWIu8NEXWWEnGQeOEjds5W8Yylx2+zujxr3f1ADPPhJ7R7gZ5W7&#10;P6vcuaL68KbGg1sArUd3dETuGUo8MpUWsYSJ2yFl3BRl3VEwT2WEtwrCV03eX10hQFMhVF02Aini&#10;i5J1hkvrFpZUrh5s8U73l99/Tm0YfKgX+Mj0hbhT1VWzwluOVT/ZFl6xrhCy7BE365W26hA1L7tv&#10;GK/unVnwZn4FgnA7XNI2hbS8sLyOOTmi76/j9tgLH/bJp0dLR8eEnU3O8eFnMvWLuVPRbYVoSZua&#10;O/Y1V5wu5wp1Krlql3fDMvuuSeY9w8z7ZsXC1mWPTHNl7QuuK/s9zXzFeA+RTiG7iDK4TZSIWdQd&#10;0zhR55I/6SQJebZ+Z1X9i0Pnj7atV2xrrtsUXDWOFbaJdnxRVzRM4EJQH/3QJqbinkGglGOWqH3h&#10;VcMsIaemm7aNN+wa7tpUCVkXSlq9QFhEK5s90zJ9rKxuVFJUfrizyS/1TJz/eMDb4eDeb1LHazNj&#10;rNV8lETiDJCx6rAkVViupmKqnHihKrxIDV6sDivSlC3Qls7RkcjWFgdPhmwDuXQdeCJoD7+fqShW&#10;oS1fpQEvlhdt1kbWqyPKUeIF8kKFiiLFapLlOrDLtHtJ/uYqouly93PlH1Vpyjbpo+p1FEqVJEuV&#10;pYpUZYrUZPM1YTnasGwduWxdeK6GVI6qmKB4QL6GZIEmfzEDJZSrJs6fS1iFP3OwoMyAoPAAaFOs&#10;I1tuIFemjwBOoZZ0kbZMqR68wVIVUG+hUmumVGOKqjZRrDJGFpsqphjCQzXEQpDCT8VveYneCYRJ&#10;EKpLaN3No3XFLUWpjZVprQ1Z9VWpLXWpPU2ZbWWxm0uv9+d7sh11i20087TlWiw1xr1saw0UOh30&#10;Wxz16uz1q6x1Ksy0ygy1y/W0ynU0irXki7Vg/PmMLynVQQgo15Mv05UDDlgLTikAOHxfS7JYQ6Jc&#10;TapKRapWFVarLlepjSo2VA1CCHkrir7KjoG2GdAaFdpbHinOSjLVKjFVrTaWrzSWA1QYIcqNECVG&#10;8GJjeI6+VLaeZKauBCBDTyJNXyLdQDLLQCZbXyZPF5anLVugBS/ShIPhlWgrFOkg8/SUUnWQ0ToK&#10;We6mcy0FX7bxXw7JK/j+pky/aEu5QPitDCVx8IF2aCLbNeSqVaWLdaWzDaVTTaWSzKRSTSUyjCVy&#10;DSSK9B9dCsDIr1Na0JIkRLoJka98xV+HSJcCMPHaZ8qfvtB+/5X2b1+pP30lP4KIonwhE/fzF8zV&#10;D5jr59jbp/h756R77yj3PlLuQxTRr2jRo947q2U3V7IerKdJb6XIHaTBdtLEV9PureXfOu8ShtAw&#10;iCrzlXSXP/ss/dpHQZli6m1+EirpPoS/9QH9r19w//YV/8sH3PVT7LUjwu0DisgORWWf6fumyTPO&#10;x8PF8KmRor+KlJcy3FVNM1BKJ1bU4IWUcSbMPBdhkQcH1jQHZpwlrpUsppkkppYgohInpBTzUDHq&#10;ITLyLjJKSDP1kXbaI70MIYMsIeMcEfN8IcsCcK/ds8q/a51/27bgtkPRbafiO66lt93KbrvWXrNu&#10;vW7dftOu5o5d8V3r9PsmSQ90k4RVkyUVEtXVkjWQ3lry6pFeGotvPE44LocUeX4KL/YahH8ADhMi&#10;waB5kS+zdyHspcpL/hGifA9Rf4HINyHiw884yc9YEYhwFSJ+D5F+/Eq6+pF88wP53gXl0TlF+D1d&#10;7D1D5ANd6DPtPkS7A9FuQLSrwF5mAPOl3/9cAvoyi5fy4CtZ+CtJAiLKfCXCIYLcZ5IsxJb+yhWF&#10;OOIQUwyii/LVXyLYqTBEFoaWYdAmEmJLnqCvbc58f0y4/mlF5uO6LrTvvU4JrS12sbUwkZG2EBYO&#10;FBKJV1EpQSnEST3UM1RCtOTaHhD8z0kmW5MPP1/OD83PUabe4UO5/ZV8C/CXxb/mHsQQ58N6CLGE&#10;IIY0RFOEKLoQRQ9a1oZYkl/ZV6Ej0U+MB5/IyhA7YCpfN8tRptBDr/CxYbazdslTi6447/4Xz7rj&#10;nxa6G9T5W/bHui3mBjEqI3j10Wt1kbya8JWqCF7ji/W+tp7sIjUJfWU5D0kpb2l4qDQsXAYRBpd7&#10;LqfwXA71HKESBlePlFOLgfPn0w1TkI3ka73waJRclJJcrJJ8NPAVEZHAgjgSFgUsaCMHD5eTC4cJ&#10;CjVLP1OSea4uG6YhE6YpHaIiFqAuE6IJD1NFhCClg2QlfaQkvaWkfZSVY1CoKAW5CDl4GEBBjq8E&#10;qykmImUjYWKhcuJhmgqpZloFhqrZciKRt6+6w+TDpZEhsgrhwBEIwIqyMYpgAFLhSogoabEApEKo&#10;Iuq5pIynstpzpGFQyfhSGQZbT6XVUajlWFzxIhpY4INg2sho/uwc8KuJpCoCEdiCufmS+UVA6QK6&#10;bHGpHI2pWMJWYnBVWHwXd6VnZfXV2kbf+ibgJW+tk7PcxmYVLszlzE2mT47ED/Y972p9WlfpXJJv&#10;m5cZ2NoQ1dedOT1WRcG38dg9W6svt9d6N1e7VjidXNalHEUV5N4JlOAGChHYDg6za5kNLIhX4zGl&#10;SzMtK6RaJrqauFCLWWpYIPQTVit60DoWkXAFbzlEIJKfRR3BPwOycYqyCcqy4eowTwu4SVdIGOtF&#10;0EGcKZSiexIhf5KuD82XQSvj0DkPfGt+f7Z7drJxcbR8vsc8W2V+WuNAW2xohwyxx6Dx0rVST1K0&#10;Ji9JYzNBaSceuRsv/xcuBeCLKN2zMK2zCNRprNxREmIrRZ6doUnMteb/6PaQDG3Sof1l6IjLn2N4&#10;a35vvIiVZbMao3aQrHbxQvkkVvoiUfYiRY4XLsaLVQC7WEsz2MwxPcgxPczWP8nQOElV+5Rjcpqq&#10;txWlzA6UJXoKzzvcGjH9oV/v39qV/8eA/h/Rzne5z+C7sWr78Ro7MarbkYprQVLrQbCVQNRejPVJ&#10;ciDO07VV1ageZVkKty6B2xfD7IvgdsVwq2KEWRHcqBRm1KLs0IJyaFSwrZezrkNYAYADqIFZgGCr&#10;kiNY2yBvUwu3BMEmlF09yrZG2fpSA7arUeWn5/IFYJRrt7Jbs7xtu6ZrFkwnQkYp0cjkaGH28y5z&#10;Zx/HWZ86OSB+2qFBG1xaY0uSqmGBuk2Zkl0V0qFGzrFOzrFG3p6vv6IcapQd+QKwnE0NHAzGpknO&#10;pgFpU6ViW6RlFatmMJCZBW3wLtZoOyzsxwPO6SoJ2t+EGGudXpF1jgGFJm4JisbJymZPb8OChFD2&#10;//7A6g+3zf/puuXvb7r+KBImpJylZFGu71qg4VSq616h97hSx6NK26NU1emFqH7IT/B6FdcWVfdO&#10;dc9u9SddKh4tYGCSVpUipvUyVtWyluWyZoUwk1yYUSbMKEPWOF3WPB1hHy/j7C/u4iTmYSjprQIL&#10;kgU3mrxHhKnDdGzwWqIvL8joIEJ7N1aDFa+1UuDS6KSaZ6CepmIQqWjek1xGXqQ0jr+tWpr83xWA&#10;/xH1BFwLldzNYfWtrrxe4/WucDtZjFYapRKLLpydSnnzOqytOaihNripPqqrPfF1b97UeAVmEdx3&#10;rzfXBrY3enhccMeBSNNlti4A9NlGp3axmS+XOa94y7WXcxKDPsEu2hm0RhIBRKox6G/K7n8Rgaz7&#10;t/wjAbiT9vdpwGJaScQeJqN/ZXlwbfXNKg84vVzO9Luzlxu8woWZ6J7OZ031oW3NyQN9OROj5Qtz&#10;YMyvlrnD21vDmxsvWcxa9GLxxHgziX+wYBX/kOkU8KgBp6J3nVdDxtfQiJVkHD97CTtfScXXsSj1&#10;dNAS30rCCSott1P4GrCAb0LvX9FxyW8jAgG4Fr/YQMJU4xeL5/lVnasIi7VkflWDSux8FW6hhoCu&#10;I2EEZYRbGCTA1Pnh6NFO7xqnnozNmxqJ6+141ljtU1WS1NeVNvgqb+ItP6WMuNRCI/BTk5nkvjVO&#10;N5feSif+tlp1EwVXsTBdg5lvJmDaaES+QsniFwrmJzSD48XMVy/M1OPRLURsA2EJtAHjbCJh/y6g&#10;wd8CBgAGD46imoj+diwgCPbL1/ku99KEX6pb4u+oam6qYnYSHEvm5FDWxFDBzFgNFt1BJb9m0AYZ&#10;1CkOc4KMx3PI3E0Wh4tf5+F31gkU+tyrxfEO6mLL8lLL8nz/+iJhl7y/ST9foXze4u5vMpd4xC7a&#10;TCVuqhY/309nLC2zdvepB9vo413i8QFzbYO2RMW8JS72MYgNFEIlnVjBIFfSqQ1kcjuB3IslvsYQ&#10;XhFILykkcE5ameQaGqEEt1A4PVo4PJDRWFfS3DD4th+Hm2PS0fsHrLMPq8wDRg8VzS/1TMXzU34p&#10;+HY6qYdJ7WXTBaJvBwnfRsC24JZa8ZhuEuEtFUNnow93SPs79O1NxubOKoFNHcSgX5Nx3VR+5nQH&#10;YaEXM80XgFcZF+uco1U2icscIhM6MYudBEwXhQg66cUT3+JJb6YWMETqxubu4fERd3tlkjhTP9ya&#10;2VWZ2tuSOdxfsjDVQMN3rrJ7NpbBNdPHY75kEAaoWH7R7FXK1g7rcI+5t4xjMZb6MTMvyfgBJnV4&#10;mTXK44yssIc4jDcsGqCPRnpNJ4PFQTZd0AC/wT7cp13sEI4O6Ot7LDQL34ueaV2Y7SQQBliMISZl&#10;mkUi8cgra/it5fk18gAJ8yqrMTe5szxnsL1mcbSRNF9PvPxBAIvayqK3c5idXGYHiwIuszYKtpuO&#10;f7lMaWKRmhjELiK+B4/rJuA7+T/doL5i098sYouTCjMNfGrUfMZN4pYvBeD1tK6zjLbz9LbdtB5e&#10;+hA3dw6XNtXxpPqF6vMa89gWi/AOi4B6HacchF70Q4XgW7LPr0m+uAkvEdes1XZusPavtAvMN3uS&#10;q+mQp2RRoQiwKlZxzDYMCHdItHfPgLtkXLVLveVd+cOT8n92L/4f7iX/w7P6//Ju/Ffv1j8+bfvp&#10;SdfPjzt/8Wj78XHrd15tf/Rv+5fgtj88b/suuPlaaNvtqJf3w7vu+TXcdSh8aJAkrRyqLO1lJ+cd&#10;puabpe9XbOheYmBbbGBebmBVZ+Bep/ekXsezSsu9QtW5SMm+QN46R86yDLwKVRzLVZwqNd3A2mpt&#10;DxBJUXJxl39SFNROq145qF3eTO5n+iSSHMyWLOCfEp2+pHm+SwraifBiBVgSnyrOu/z42uLf8+Ru&#10;ddvYk+KyefmtrKJedsPY+SIXOjpfwU+drM1C+5MQs/niZexuluPBc8PdEM3dLMPNLM2TNM3PqZpQ&#10;jOKnZzLvgxHnsZrricYbVf4nc7WfdjCHJyuEDfYIizXBYM0tzZdkp/rbW/gYq4caKCYZINoe6zFe&#10;eO5keh6kOe0nmG5Fam1HqBzGabx/ofc52/gk2eA4yfAo0QBwmKAP+OYL7EG83n6cLnDOX5h+yrb+&#10;mufwKdv2PM1oL06dFwqj+Yhh3B4tOD3kBKoxfNXYgTo7MeaHSeY7cTrrcUrbsdqHcU77cc7c5zqs&#10;cNWVOE1MgNKwg9qki+vBi/bN6MHN8Jnd6IXdyLcs/wqsW8S8s/tWUuj73FAo3/tjsuVplObOc+VF&#10;D5kGwwfjUS7br8ug9Qlopw9ipvEFYILOp3n1ozf2ryIRzWFIRl/se27/x+3F823i0Srxgkf9skx4&#10;vzBIKY6eDDDlRlucJduu+Kvsx5mvPdNc9kBwnaWItuJvzIVLLRDRjjol1cXtc/OvyKxXM7ipVyP4&#10;8tqV5NSTF2m00Ohuh8cJ6kYvnL2rsyteZJZG55XXjE1WzUw345caMUt14I/wWWJ485DNi0aL1Nbn&#10;3cTgVqxucKWiVZSHd1aQe2SCk8eb5IjZF94LL1xn0lxGsn36i5Pq8nPCw1I0XUNlotIdBsaiFvFp&#10;aFwDjdWAo5aOYmsWlmM7sUaJHXecc76zTP+jReYPDgWyMb1OTfPpS9hSykI1HQdehdVESjWBWTRD&#10;Sx0guOT3wZ/kXTFOuOdQ/Miz8Re7ij9Zll13rrptlSFsl3bXKumKcYSwa5p5Tlf4wELKLKaATCqm&#10;4IsIuEbmag1+0zmzV84xXz+kL7B5Lwv9qZzDyiS9zCLWVzIG8iYWQktnDZw7lXQrZRDxMFgQCv5U&#10;RcZLXTJQXTpUFRGqLB+mohB+qf5GAAcsKsmFKsJDgFVHRWmpxOqoxWurxmkqx6iohCS86Hw7t8zg&#10;fUATN5Zwq2TSGhm/TMVz/7MAvMEXgIlbgN+NxxqNxxtOxptMJZnMJJnPpprPp1rNp1kuptkAC3wQ&#10;AXGwdirBFDSbjjObTfPoz4zIDouwtg6QUfMTUo2R1MmBaebBYQlqoiGPkTGl1kVDT+on3MqHLDLm&#10;nUu/8V8UgBccCr5pwAIZGAAcEMG6lgoEYNBm3j5/ya1w0j5lxjJZIADPWtRN2TdPOjctONYyLIup&#10;ZjkL7sXN3iX2FjF35b2kDdK9IlpX2dxD9vwRZw5wzJ0HnCzPAY6XZy4RSKcTAo5WpvZWZ3ZWZ7Z5&#10;0/wCyLyRneW3OyuDe8uDZ1sT26w3W8yBs/Wp8435PdbEHmvyaJPCXd2YxDLTq7q13cLuKTs+VHqC&#10;1I7S105+YlISY91Q4tnb8my47llfqmupuzb4Muyralh+E5YG18lTM8qQhrs/9UxZnCQc89a3abhd&#10;xtweYwp0u8OZ2lme5suEK3OH/6FS/ycO2ON/yz5n/Hj1L+rv3wjAE4AzLoCvAQsAi+ebSycbmNP1&#10;xdO12RPe+PHK8NHKIOB4dWyfN7XOneay5ldWyOBdvrq9SVndLu+Z8k2tV7QMuafoJqzsK68bo6KV&#10;qKoYrQcL99ZMK7Cv6nnSOOJWNWmbM2/xAm3+Am9TvGRbOuVQNOyQN+CYPeiSPe2Wh/Uoxlpnkazz&#10;iFb5SzaFCx6VIz51lfbZ3npR0mrPHxjEiBtGWAcUVnTMzmKWWczVk52t97urn3Y5n3ZZn/dYH/dZ&#10;Hw5Y7w7Y74/Ynw7pX08Y/Dzgjzzoywb0deMv9gOPH3m/Ar3jQifMD/vki03c0cbS9vrc5sbszvr0&#10;7vLENm1wE9fDm21dnmjkjjdgXpWMd+SOvSwe6CmqqkiIivP09HWxdPAUlzW4/UhDRMpUSMpSSNpe&#10;GOZ+R9xFSC7gocKzh6hQYY0YUf1EMaNkIYNEYb2g+KJq7t76J+j9569HezvkVfrIpx00dIiBDuah&#10;/bmvO7MftufebaPPd3Fne+T3e+A7HvkLOPls/s8RztfRFzu4o23s7vrSwRbucBt/tIU/2cRfbBLe&#10;beI+ruPebWLAlXm0jf6yh4N2cNDq0qflxYsVzME6aWWbwzo5rJ/HawZn/FnT96pJ6gP76rsmRbIm&#10;ubIq0TDZQCPF8AjT7IYn9aN+rWjvJn5S7+Matns1062K5lZJcq3kz/jrWknyqKY9rmV6NQiSfeme&#10;dWQ3fprvvFXeok0B1qEE+BR3fhuwivHk75R6/sY3Dfi3cq9AEv4W/BYXqMKCVWCrv/TwtJQbUbyV&#10;kXtUknRY6X9Qb3XWrXfWp3r0Sv7olfJRv+75W+d3I76HrwO3O4OO+uO+Tme+G4v+MBn+dSoMmgiF&#10;3oZCr2KgjmyosfZ9bjPTr3zOMhfnUMXyamF61ZE8i0ieBXRfvporEF+/acAAQVYu4LeKr0BDFfhM&#10;/1qB4Mp91ggQrP1bBLqsQIgV7Eiwl2/+X+2F4lMF+O0eWX785N1/JABzA/lyr2Avgh39Xd0XdCiA&#10;61f3t3B8a7+JvgyvSn7h6Mvq0Bz/UopXJNUngvo0heieteRUgHMtZvoUrz3P3gwPXXtuvxqothkI&#10;O3kO/xip8CVc6SJMYyvWfK/I9GO3JDR2E1q8A+GQ0PxjaCziY1/E50E/aFIfmpOHpmHQkPKnTsez&#10;Zp/3vWF7zaGs7OcLQYETDuGjJgkD6gndsOhh9Rf9qJh2ucA2Rb8+w4i3NgmdxqElKvY+N2/7378W&#10;KnYvHiGeoSpXpK9WZa5XZ21UoKsC/BJDDUCxgTqwZcZapeZamQbIImvNYhutFC3YM5k73iJXvB/9&#10;7PXgRz/hK6EydxOUxDM04YA0FelkRfEUeZFceeESBZFylGSZoliJgliRnFCxvGgpUrQQIVyIeAR8&#10;sLZMUaIcJV6hJFWmAs9UlIuQkq51doSY5KO5kRPK3MnK0jJtfJU7w+NMrzKnNqhjm4TRbczQ7sKb&#10;nfmBSwF4bIs4tkke36SObdBGBALwNnNkgzp4wBzewHa/Z499ZI50Z/jHGsgkwO8WoUQr1KULFUXS&#10;YHdfyN/PUhXN1JZO0pCOVJNKMFVviw/ZmH4LHWxCm6tc3NK74+P1te362g4dTZt7t5BImL22sj9C&#10;/PGlABz0NwKwN0o8gK8BX1Z7VuLjx8/65WvA/MTfX6VffnYvADgqkv5graK4j5Kkn4q0nxrMT1PG&#10;T0vKW/muo6GQp7NM4DNkdJJmWpl5SY9720RAz0JwKzq4YSGgdtq7YsKzZNKjeNazbOlpFT2klRHc&#10;yn7Wygpq4QbwWfZr5gQ0Un0vs37/RtD9Bj2w7rd8i3/bRCAJ473KSD6VIC6QjUGc8LQc87j4m+hL&#10;9WsA0PwbBQg0YIJXNQA49IAm7vMOZlQfLmGixas1XCXG6LaD/I8m8JvWKElPDVQwChUshwiESfkj&#10;pIKUZcO1ENG6sBgt6QhVRLCKfICynL8SzBsl+xQl80RJyhMl5Q4TsoU9spK+by5xx0j0pv6jq1r3&#10;r2jc/kXt5k8q139UFnDjJ9WbP6vdvqJ195qO8B1T0XvmEg9tpIXtERJuSBlPFMxLBRagJh6sIxOi&#10;CXOTE9f2dPde31z7AEF7H6CXUwyUZdQdlVBJqyIhy5I7FoW/GGfesSy9olaKsH8tZFgpZJCDci0W&#10;NQmxCc+lnX8h7WyxDnhkzhKXt/TlPe94A7dOHvm0Tzg/Ru/vLW2uUi9OP3I5XyISen8S8VRwrL5h&#10;mveLddHPdkVXHYpuORTct8kVNssWMs19ZFl22zRfzLZExCLjtlawjnfeKBtifoS8M7se6vvdMwq9&#10;Yxoj7lpy3TLvJ4vCHyyrbji/umLffcuh+YFj9R2LF9f1goXNg1U9EwZYF2wIyutnilnEiVhlSjpV&#10;3TAsFHZovmXTcMu27q5NxUObQjGrDBnLRAWLCGVzf4SGpYfPc3Cps+kUytIc9P5gjYb+uE1fn+mJ&#10;s1LxgN1OMVFK0oS/UIfXWOhWGqoWq8uVAjQRJdrwIl3ZPD1+gmmWjlSOATxdUzoRKZQAu58Fbmq+&#10;ACxXjJQsQooBylSkaw0Umy3Ua4yV8tSlkuTu5+nC+IWgtWXTFYVfwO/nKopWaMBqteVLlWVKVGSK&#10;VGUK1GULNGG5WnwNmJ8ErCmdoyomkHgFZeSBk4Z8WKILK9KWyVOX+KYBC9aCRRAs1JIu0JQCDthW&#10;UHO+VA9ebiBXZYyst1BpttHocNTtdjHo9DCpdtYrd9avcDBM0VbItzZoDXz6CT31nriwQ5gZfVnb&#10;11k2Mdz05lVla11qU1l8fX5YQ87z3uJIe+lrVnf+1fXGH57e+kOM5I1oqWvJKKEUdbE0XUSOqXKx&#10;lXaltVGdtWm9lUm1pVaVpXqFuWqpiVKxkWKBvnyeLgIcV4kx6htlpsqgAWhWbaVWaiBfpo+o0pWv&#10;01Fs0EE16qvWGmuUm2t7Sd4O0JBZG++EVrBfWIvQJj3DzSbJULXcRLXWQAFQbSAPqDCQA4AjBScH&#10;nIR8LSlArjafPB3pPF2ZbF3pbC3JTHWxLFXxPFXJYnVYhY5iub5ylga8wEQtUVfOX1ks09Oc8Loa&#10;2sZDR2RoY7Y30z8IeTce8aDdVL1VG1kCf1ShKlWoLZmlJ5liJJFsLJFqKJFuIJGrJ1ag+yBD89/w&#10;2cgvk5oQWkKQpfoZexUi3PuCv/+FcOPvC8D4X75irwkE4DPC/Qvy/XeUe+9Jty/TPWWgBenD1gec&#10;jBvclEf7mYjTTORRGnw95RH3xf+HuL+AjiNLE3XRumfuzBvq7uqq6gIzs2wxppRKMTMzM7NsWczM&#10;zCyLbcu2ZNliTmYWM6MtU9wdyiq1p6v7vJl37lpvrc97/bFjZ2RAhiLlT/+/L66UXvnYzQfhxSGW&#10;KES98YV2BZ6wlnbxM/UqXOiYdhui3/mEOQ8xrkGsSx/JPx2Szhwx7+/RlRcx1s35+n5W8lJ3BB9c&#10;Qkrxm6Mk3GSl3cTkfESMUu+b5wpZFohYF4nZlojaFItaFYlYFgqZ5Qma5goaZT/Qz+DTTr2jkXRH&#10;LeGGSsIlueiLctEXFGIuKcVdUom/pJpwUT3xombSVcPMq8ZZV81yrlvm37AtuulQctup7K5zzV3b&#10;5ns2Tfftyh/Y5j6wShQwjhXQjhNRTXwgEqGASlSXCZK7r2YkI5j3SIX+1hmac/pIljjGXHs3dQXC&#10;34JIdyHcjS/oi5+mfoLI5yDyGYh6FqJehMiXv5CufyLc+Ui4CpF/gijfQZQfPlN/+kQ9e0y78I52&#10;5Yh27Zh585h1/RPz6mfmJYhxDmL8DDH+AtF/PpkSmFcU+hJEOw/RzkK0XyD6TxDtBHj75yHKJdgx&#10;gytCufIB+9NH3I+fCWcg/AUIfxXCXofQd76g+SCi6Ee88CFWZJ8occSQfT+rdLygerhgN4uP7qp/&#10;HOCiJycuISagrozyVFEMl5EKQEo4SvDLKwhfj3ITJr8weEfUPMDc+QA+Kjz1S78BMW7CgAAsnvrg&#10;v+XmSb3r2ydHAXYPfKJEvxDkvhAUjvGin2n3IO55aP0mNPMAWtSDGF4vE5B5TohST/0id/1UK6Uk&#10;C+V8V4NKf6sKP/P6IOvmUKsXkQ6jad6MstD5usiluoi5qtDZyqCV1pS1103tmenygooqck6Skh7i&#10;kv5IVJisbJgsMkRGxg8h4y0m7Skk7SWC8BMTC5QSDTmprvwQdo2SYbADRgDg+Xd5c+7C9vfEEyPE&#10;QhGSjxBiweAhKC3ME8AhymIhiiJBGojHKpIhKBF/hLC3hIiPhKSftGwwUuGRGMJfVMpPRMxHWNQb&#10;ICLmJyERKCkZIo+KRCEjwQaFH/gJ3PESfeCPFA+XR8VIIkLFpINPMoAfIU7eGvSjxMIlhUJlxB6B&#10;HZMQD0DKhYpIeYpIe7k+rnxCnqmjM2qotAoiqRiDBYDgVADnjI5VU6iVJDKgikwpmJwqRWMBJVOY&#10;4kl04fhkwdhE/ug4oAyDq8ARqgikeiq9lTPdtbj8en3z7c724NHB28Odnt2NzpX5OjYtHzOe1P86&#10;6tUzx9ICh5J8u6Jc0LpWlvg21jzsbInq6izDoeuopPYZzsuVxe615eeLc81sBuipIuJ4VJPwPBnc&#10;Ns3umGfXs3GV1PEmFrGDzXrJXnhNXU0ofiWp5CWF9JZGBCIlH55k/YajRKPhmYDFQtUlnSwQ+k3e&#10;XqwE7904IyhJYz9McvkxcrvM8+NAKbSAhXbnv+zOHm9yPqxTj5cJ8N/f7C7AYngJDY3ULFUFU+P1&#10;iaHIhTjF1VjZ9Rhe+q/kegwAsRUl+zFa8yBEYe+hzGGs7FaizEyiLDfXcLYhEFoehd7NQcusL2uz&#10;0NY0+DUWOiBD1LaZAofZaJW1WIWDJPndKLGDGJH9GLGZQL6VONRigvJiivZSmu56mvZWqvpeitJ+&#10;shJUbArlm3zJNfqYpX+UqrURrTAbLMHwFsA63MDYX5+yvQoAMcn1Luic9hdie99fDJZci1B/n+58&#10;nPkI42xXIaWcK6jaqOpar+JRq+ReqehSKW9XjrIoQ5mUIY2rkebV0uZVCLNKKVMQ1MlaNcrbNis5&#10;gLhGxqIWaQl6QAtiQLWMWc2JAK6Us6hUsKyUh3N261H2T2QdWmTtWlG2raqOWZKagQKIFGPTA+wU&#10;tDOzvkWYWx3f2SB83mBCS9OEiuoERd18ZYsSlGUlwqpS0rpa0houMS1tzRPAJQgLQLWkea2UxakA&#10;zlcxiVLUHiwsghZmdqdJK0zMwQp9i4uDlmchLKPCzLPU2K3a0qdI17FA2z5STD1f07ZAwzZDwTRW&#10;VCPolozrWQG7729b/em6xR+uBt1RCBfUSJDQT0OaFijbVWi4FMrbpIjoFaOsS5FWpdKWZQhLsDN1&#10;snZNCk6tii510lbVoFPatAhhnIswyJI2zJI2zpKxSJOyjpVwCBRxdhR21xP1AV9rJWXD5FCeDgr6&#10;rx4FrWaGb0TZ7kZo7saqLiaqz2ZZ9AfpF2ij0uU0IpGG+R7R/V1DHZip0qmR/7cEcAVmqhKLriXi&#10;QdzCpHdw2c9mp5/PzXTOTYMbB9xBhROjid0vHrc1BzfWBTXUuhTle5QVB9bXRD1tzxx4W4HHtHCY&#10;zxZmm34r7AwX+yXiq/HYKhwGbBlsHyw2/zaZNxjG88Q8rfvfh6d1f8//VAA3U8iAFiqllUZtZ9A7&#10;WcxnHHbXNLeTw361tDCwvTm0vfVyfq5iajLxaWdwVWVAeVloTXVca2vO69fVk5MddHrP3Fz/ykr3&#10;/NyruVn4hSwm2FQDiViLx1VjMeAMgHeHTyweU0mAk1PB+Wlh0hrIBDgX8zcHzNPA/xv+kQCuP5ml&#10;uIaMLcWMlWDBT11sHZ1QQ8VVEqb+EXUnNaI759hP5zntM8wnLEo9jRD3vC2yvSm0sTqkoSqq40n2&#10;wOs6MrZzhtm9Mte1AE+f3M6lg/bpLIsXt3FoMCy4CHYTlQAXoMaMl6FHwS7BsxSjx3h5w/BUygQ4&#10;+EfUk7C/B7x1FRENjgVQSUKX4ybKThKdQT/vqMHpAmevgYCpxU5WT41VTo4WTQ7nTwzmjvQBCkeH&#10;SkaGSgb7yt++fkXEvSFiGEucnfebu3sLu1ucjUUSgTzUPPiqATdcyxpv4I51L6Jp24yDrZnPq1ye&#10;AMbOkzsYY+X44QrCeBeNPsVlrm7Qttfx+1v0/R3O0goTzyS8pWCeM4gNdGI1i1LJolWDa0qjtZFp&#10;XQTKSzz5GQG2j7CophNrmGRAE53YRsGjF+fQLDqDRaVSsWPjPcNjz98OtZZ1lD5jYJtOynrDop2C&#10;h08CEQMO8AkJB657G40E2mYi7gkB20bEvyJNMjjonXXK1jpzbYW1sr5A5NC6ceguCr6dTmyl45pJ&#10;k524kYnfBPDWPIc8w35DJ3Xgp9pJuHY6uY1C7CCSuknkFyOTw1g8nTOztLG2sLtCXKZ3kwfqxl6k&#10;vWpLfNkZ29Ue96ozua87d2IIXJEnNPxzNrmPS8UtMma2Zrd25nY2wW+3xGkO/iV2tJ2I7STjn1GJ&#10;XXTyKa9YNJ4A7uEwutl0EPROs3ALrK11+sEa4VcBzCU+w46dCGD8czr1FZ00yCZRFulr26x3u4zj&#10;dfzmKnaIPlI//irjWUNUU3nEk8r4Zy2FE0PNbHojk9bMYbbNssEnGZ4JmwEffgsT/2Sa1sgig0vQ&#10;gYcLQcP50yzKUxbtxTg6LyYnVdOjUsGzXy9qJrBmPbN7KbXjIK15L6VpNaVjLuMNO3tsLLq7wiI7&#10;XNyjUDOk0ejhK7vHr+1C2ozdSpRMUyU0E/mVYi8Ip95ApIlopsmZZqjb5eq7Vhl5Nht7teu4NCjb&#10;gadAgoKjv26QpUWsgkOagHPeFZeiH52K/tMh/18cCv/FufRf3Wv/063hT66N5zw6z7t1XHBtPePa&#10;/KN785+9mv7g1/hH/4Z/dSr+i3fNpYftdyK6+B528HvXCdsWyxpl3Lljg7hhrHVVy/qGaiC/Rrq8&#10;cYOp0yuXwCpNxzIVxyJ5m1ykRQHKqkTJvlbLvVHfp0bTrVLdpVLNGbRV6i68MUlyDnbiTiGGaZ2h&#10;PZws3FL8C7JLxJih+piB2N5jsw9J7l/SIz+kRO/E+S8+NqF6PRi0uRpz/T/TRIQaja2mYrI224c/&#10;YaY/MBb2GcyPizRoEwdNd228SOBk2SzEGO1GGu1FG2yk6yylKG7FyR/HK0KR8h9CEO9CkXtRqosp&#10;xuvNEcektg8bhIV1xsQMfWB2Zmp5jbuy3P3qWU1xTlNeakmo50N1iTDZWxWG4vgwk9lY87U447VI&#10;rd1YjQ+puu8T1FcfyezEqG/FaJ7Cc8CAvQRdwE6c9ma0xmq4ylqEKujcT9TbTdA/SjP6mG36Mcfo&#10;ME1nJVKe5SdBcBYiukpiHSSJLjLcQJXVKK3NeI2dZLXDdIPdONuVx+YUbyQ1UGYlSZsTpTXirN5v&#10;a7kUU7EQ3rH8+M1qRN9CSAvRJXXMynPYyozkY74cY/0h0+ZLpiGUpnUQr0zxEe8wu93kKEuufATR&#10;W6CVFmg6AaI7QwxtiKa399rmRQSiJVyO/TLmeObV8crkwQoR3ErvFhlf5sgfMW+YpTEjAUbTEcbv&#10;kq1XQ9WPUiw3w3U2/BW2fFGz7tJvzQXSNe65qgpmF6bXDfY/IzNeY8mYt0PE8kpWVORKZAT1YUSz&#10;uVOMsn6Ko19JWmlyZmlcaW3d2ETV+Bj4gVk6PFQ1iW4gcFJeTTnnPzXLaPduwhqndwlZx8sYRzh5&#10;pHpa+Udb2w9mxWAy/TFpzqMptgNZnr2lCS1FOfGRyfpuYfz+sVadfXE4ZgaOXkFm1pGZtTh6I2m+&#10;ibb7sAWDfFh9ziL5zwaJP1pk3vCoFHtUHdk/mYVDlzEYpVR6MYFaimdVEWerCMslmBXL7Od8dqnX&#10;LdOv2Rb+bJrzk2n+dcfqO7YF/A7592xzLhjF/awfcdc5xSC7KfjlUAoam0XE5uBwlTRuA23z8ZMp&#10;Ve9yQYt8hwJG7MBWCYedQ+lOJ9SX0rrL0OTsrmkz35dK+tVCkpEiIr6yEp7yEl6Kgn4o/oBTAcyD&#10;Z39lJUMASIlgAAhAv5JsuJpCtJpaeHxqx9vJOebc8RRxcRIzQyLOUQgzDNIshzhzwhyARVwEMInL&#10;gG8GI7UGojWHo3WG43QmEgwnkg3RySZTqcbYVDPQgng8yWA83mAkXnckBmY4Unckwa4v+1FjaqKf&#10;+2NpZfe7yABR9VRRhRSETKK80ENj4ZAY9dR2l9p+99oey9wRu6Jx21+ZsIGZsj7h/1sG8O+ZtM7D&#10;ORRT3CqJzmW8Hpxz4bBdyphFMlE3i6JbijWvH7drHnVsxNjXzNpU0c0KJlxKGnyKTQ3Crkg4ylvk&#10;ZVZMbi8t789iNlkjW+xRXh7w/uzE7jSvNjJcHvkEOP8VANdMXiTuLJB3Fwg7C+i9hYndheHdhYHd&#10;xb4F+tOtxbdHWxO7m5OrS2O8OsnsFW7z5LRVbNNdFZ/7KHdFjRA9tVB79YhQg+RUi/xyl/qmwGe1&#10;Qc9TnGs99NP05MNkpENF5ZMEFZMlVeJEZby1dIKaG97uLm5vcJirtKl1xsgWY3iLPbw5PbI5O7E5&#10;h96en/pHAvjrbOBTtqYHt2eHN+d+BcSAndlBmOmBvemBfe6vHHL7DjkDO9Mj6wuElUXi+jwajNyb&#10;6T3kdh1yOg/YHXvsZ9szfYvTEwzwzJtfmJzZrO2nBBc9l3eKFTAIuIpyvIVyldJ8pGEQp6UerSkV&#10;6K2eVGRX89r/2bBH05h1KdmqeNq6mGNZSLOuINpWoe1LR+wK++yyBmwzJuyzCU65NLt8qnUB2jS3&#10;zzi3x6681bkmXj9VH+GjYhRzQ8lDQN0jPLuZwN6aXdyikymLbMreAuNgnrQ/g9uZntrgTK6wJpcY&#10;44v0sXX22BZ3bG9u6v0K4fMmFdplQodc6N0MdDQN298P89CnRbgFPfvsz7sM6NMc9HkG+gTWsqA9&#10;IrQ6cTwzcMjs3aK83Gb2LdPesvC9JHwfGtv/6u3z6sZGXT0ncTFjERFTSYQ9H7/lTT5rYSlfcflH&#10;1wXcrwl5XBf2vCrsckXY6aqI43Uxx3tSZh5BIX0j3TOzhKUFHIvwargrH/cqH/s8Y5PwZJ/W/nG2&#10;F9oYg3bw0Bb+/RruCPwSvkr4soT9sIT5uIaHdmjQAfPzPv3DDmV3DQvYX8YcLKEPFqaO5ibfzU4c&#10;zUzscSbfz+O/LKE/zA+9m+8/XBnd3SQu7swsQFDBAE4lvPi6bfwly+SL5mkXTVPuGCZLqEQpyYYZ&#10;K0YFG2aVudX1BHRM+LZiXKqZbrVcl2qOSwXTuZzuWk52rcC7lgMoLhUM1yqwluX+q9+lOlWeJObC&#10;QvfE+1YxXGtO/O6vs//+XXj29xSe0D151a89pxqYZ4JP+79eS3YpJbqVkfzyKCGR1EjX2WzTnUb9&#10;4y61o1eo992KRz1qR6+Nj17bbj+1W2623+r0+TgQstfrsNtrdfDa4cNrry+vwj63xR1Xph/kFm7F&#10;V1Dcc8ZNU4l2pRzPBnBoFNcymjuc/vu1Hz2F5FoMILuV8OwsT8eyfKt5+bVfO13ey3mq9ff8jY49&#10;HX8a8Hzwac8/EsBsz0rYy3rAcH8DxDMB9X+zS7xX8fibdwHwMoB53hc2yn51gDn/+l+37wXXiP7r&#10;AP/SueCU+dCE2eA0rn8G3SuX7pXPDShdDC0C/dN+wWwPm2kPzQUf5Kq/yIb/vcWA+6yH8vOZcvut&#10;t7/0/QyN/wRN3oZG9KAB58+9Hl/6bKBxeQgjAqFFoXElqN8ZehMCjUdDg4mfnmZsl+YuxhdPB8E5&#10;6GTbWqxp2ZRx7rBh8oBJzLBN7Fvrx3XqzkmiKq5XLjlf/wXgcuMMD9ebZwFBwrceit+LkBaIQgpF&#10;yghGywonKEokqUpHK0ml6CoBwuTEPARvuty/6sZ/3YP/hpfgrSBJ/ihFqSRN+RRtRUCqpkK2hlye&#10;tFCFtGANSrxaVqRCWrhE4n6x+INicb4iMRDwgRj0lEoKlEnxl0kJFkuLpoiJpaDk4uVQG0/bIAb+&#10;iDy+x5paoPSvcCaW2aNLjNFl6uAqcXAN82Zrsnd98vUG4Tf7yxPAvCRg5tsN7tA8+eUm4+066eUu&#10;9fWXmeGxumR/Rb5EBYEs2Qfp0vcSJW4lSN5KkXuQpSmZq48KkLoTpSPXGfdwbeTNp2nGFpW4SiEf&#10;LK4c7b6vr+3U07YT4FOREjFVlfNSkvGVEfH6Lf33VAB7IkXd4cloBb1lBX2+Ara/J52Av6pfHtJC&#10;3sL3nMWF3GXFfeXEvFGC7nJ8Tip3HbXuOurdsPWXDi2zKAWPgMlHvYSHbykP39DDXhNCWzCBdSOe&#10;Zb32Oa8s0l5bZgzb50+5luLcK4julRTPaqZ33bRf01xgy1JQ22JoKzug4e9m+pI8y8he5RTvCtAJ&#10;1rKD6rkhjdOhTbyRXw8GYwAgBp1gU5zgBjAYDAOrwBa+9r4MvwYA078RQPWuPe0BA0geVTiXsgmn&#10;MtrjnongrlceT2qsSxO1klwRgZp3HCQumcrwOSCFveTEAxCifqL8PgBZiTBV+RikRCBS0u8E0OMN&#10;vtvBGljcXQnhpSzlqSDuIifsKCNgLXXfQuKemegdE8HbRvy3Dflu6N25qn3zotb18xpXz6pdOaN6&#10;8SelSz8rXzmjfv281q1Luneu6N+7Zsh/1VTqmov8HXeZuyZywlpKCMWpkbEPHz7MLW7haFuugSXC&#10;Ko8k9NPFjPL5jfL4jHIFzEqvqeRKWTTf08jj086Qtyu8ruglpueT194/xpxdOjiYXZlhc3BH2+z9&#10;FeI6axDaJW+vDe9sTKzO4fc3N5cXjp++YN8UcxM1TL1pkHHFNPuyVd51m8K7NvkPLPKEjLMEDHPu&#10;mRZf1M4QtS+/pZtwTy9CwCCsvG9uFoJyXlD5jUNu64feMY0Tci7id6n6QSf9ql3DRYvWs4ZNF41r&#10;+WyqBW2L7hnH3tIKvKvpE1Twah6C3s5CUrbZN3VThGxqruiU3Ld6ct2s8rpZ+U2zkltmefdMM/lN&#10;UkSMYyWNHolpuMpq2z17Pc6dXpjlsD/sry+xiUeLlM+c8Rx3vTAtsXI3wzQdmWhpviJNZIkGslBJ&#10;slhZovgkmRUWwBqi2eoiGerCORriKQqCsVJ34iRuZ8kJlahKlapKFcmLNurJl6iIZ6P4sxQE89XF&#10;C3QQxUbyFZbKWVpSefrSJQZyJXrIUm1peGtKInlygoWKYoACRbE8JbFcZTGeAM5SEy3Sgl0mT/Ty&#10;yFIA2+Qv1pQoVAcjhXh5wIBsRQGwmI7i48WnKcI8eP4Y9PD0cJGGODxrr450ro50iYlyvYNRvon6&#10;QOLj5Zet0O4StMx6t0hj4/unmaN7m7SVOTQV14XrbxrqKulpyarNDNS497325X935vtF5Z+/Uf1f&#10;37jd+JPOn77R+/Eb44v/anvnL57CV0Ol7sfIisUriGdpIzN1kVl6sjkGcnlGCvnGioWmykVmKuna&#10;0oA0LUSqphRoQZyhI5OtiywwQJXoocq05Sq15Go15Wu0FSv1VYtN1Dwlb+d5mHxijLxnjBySB9ZG&#10;nj3UQiXpKhSoS5WriAHKlEUBpUoixcoiRUrCJSqivABQqAxTpCJSCM6kOiyAs5XhKdjzFQULwUvA&#10;JVND5CpJlBooZurKBiHvBikL1Ue6Lo91QPt06D1zrq+qxFk7QUGgRle+RE44TeBahQp85uGyEJoC&#10;CVr8yZr8aRr8Oar3c9VuZqh9T8qW+TykBE09gAjnIMIvH9AXIMKNrwTwH/8qgMkPINJlngD+gLt8&#10;hL9+RLxxRLnxnnbjmHrtM+U6xBCAaIgvPUJzeRfZSZfXMoT3U5H7SdKr8QJzcdfnsi7sNNyAhoUg&#10;uiREuA0XPaZc+UC68J5w4Zh48RMsLG/Dyak0Poh65ojw52PGlS9z8isYi5FWZzO5O6qiCDlhdQVp&#10;awU5V4S0qzjCQ0Au6IZ+8iWTE3FrkcfjhlnuddOcB7alAH7Q2pQIWMMIWsHc1su8pZtxQzvtmmbK&#10;JY2kC2oJ59Tif1GLO6+dfEEn5bxuyjn91POG6ReMMs4ZZ1w0zr5uUnzLpPCeecZ9ywRBy0gRk3Bx&#10;gxgZrSSUYrqYwCOZ+95aYo46wnLmiDtFoSrLI17viFrHBOEj9K0j9JVPhEsQ7RJEPvcF+8OJAL4A&#10;nz0S3H+Mv3CEO3eEhXN/YQdM/uUz5ewn6vkP1EvH1CvvaFeOGdcAn+iXvtAvnljenyDajxD1F1ju&#10;wifqEkS5CFHOwinFVND/A0T7DgYEYJHyE5xtTD4Lw7wGMa5C9CuwcyUDbpxMNiz4Hieyi5bexKke&#10;smw+LAVucQLxg7ad9Q5JYQG6Clb3r8pLChlqKnmroNzkpCxVZfXlRYTtdIWyQiWmWtXf4TXfo+9+&#10;mPgBmrkC0a/C3pd5C2LdhtuvHfDf4cYn/PVPhKsfSedgCNc/4u5/wEp+wCB2xu++I1z7wPzxPf2H&#10;I8o1aFpj7a1hkcvVaj+1Uk/9LHv1VCulPBf9Sn+rYk+TVGuVV4m+z6Odn4fbvY1zJub7zdU+Xm2M&#10;Xml4vNr0aPN50tKryqrIUIGLfNKihqIitsKirnLyofLywQpy/gooHzmUp7SsuyTK/cQyBiElH55k&#10;moZKi4cgxILheX9Fg1CIMICs1CPe2tNVspIPpcWCpYUDZYT95USDFMRDFEWD5UX81WTCUGL+4kKe&#10;4uJeMqggaYUQUVl/PgnXq/yWd0UdRGS9EMqBCKVgMaQPn7DLTT7b81dMBYTdUfJhKLlHUlLBEhKB&#10;4JdlWdkwSUQwQEoKNs0n9vdEf4qFSwmHSIs/VFaMFRT0kkQGCSM8H0i6pNeNdTCX6hnMShK5FIcv&#10;wxMqTjJ9q8gUsJja188TwLzOGiqtCI2pwBF4VOKJgCoCiUfRxFTh+CRPBoOgFI0Fa6vJpGoquYZJ&#10;aZxmti5Md67MP1tb5NHAZZSSsMkDvby0YOfyIpeKYo/KUpvsDLeSwtAnDcmvX5WgJxrolPYZztP5&#10;mZcri88X50AM12U9mZITLgpNJdSxsEW4gXo6rp1B72EvPcPOekZWCkg7Skr7IOA/OwiVEXsoK/oY&#10;gBQJB+dZS8LGVcGw1cdzOslnL974c5zS+3CphWDRqQAks8Bz403VEbUPWsBB2zRojwJtk6ADNrTH&#10;hpamoMmm1fowRpoFK157MUF1ORYF298Yia1oGF4V6J1Imc/RqkehqL0w5E6M3Gy0DDlOfq7K/d1o&#10;CbQJNrV0OMv8sDzzZYP7eYUEHVKh2Z7lKp+ZOJ35KIXteIXdKIn9aNH9KPH5AL6jDI2ddO21NL3l&#10;ZO3lBLXVeMWNGORWDHI1ErkRrbCXqPYxSx8qModKreA23wSqtIPyjLdilbgBomS3e0SXO6Cle99/&#10;rf3HAeNfxq3uUL2UOcG2b80NK5FqlfImJ3P3OpbKOhbL2hfJWhXLmhXJGpUgjYqkDIsRxqUIk3JZ&#10;8yoUXNu5Rt66RtEGxBUoiwqkeaWc5WlPuYxpJVw72rRSDq7MzJsJuB5l34S0b0RYtSs5PlG2z5DU&#10;9L4rmm1je0TCQXtzm5uElU3M5ioW2uZA85zR3IIkRb1iFatSpEWFlCVPAFdKwc61EmlVibIukbEs&#10;lbaskbKoQ1g2IixOBXCCuiGluQVant+bIW/NkPaXaTszBGhl7ssgNk3BJEnWoFDbPkvJPEPBNEZE&#10;/YmFX52RR72xZ5OxV52+W4mqTZqUXsRd+YArEtbf81n/5b7Vd/cs/3zX6Yxw4E3Uo7tKwTflKjRc&#10;ylWdSpXsS+RsCpGWhdIWADgXWcayGmkFTkWJvEWBvFkOyjhLxiRN2ixdxjZR2ukRwt1N0stIyk9Z&#10;Jlha/rGCor+WiHqNt/9SbtJOivdOpM5+nMp6qtpsig4t0bbGQL5ASTNFyTTO1Kejrus1jVk4McrT&#10;qP/nNJ5Mtfu1suXNoQtun45ZLriVOuemn7DoNWQCr6Y6uNfS+3oftTR5lBU7F+Z5lpeAezD6WUfZ&#10;1ATYQtPJVMTtHFYzg8ZL9gXbB50nJZRhNwxanmbmad3/Pjyt+3v+pwK4a5r7jMMGPwSaKXD9XsAT&#10;MgnErRTKMxbr9fz8wOrq0Pp6/8oKiF9OTz8BP+tGRjO6XsQ0PYmoq49vac16+aqor78Bg31CJHbS&#10;6OBVT+kMEFdPTpYOD7dRqZ0MRjuN1ojHA0DwlMlso1KaSL9mAP8NXyver/lHAhhOGKUTaym4Mux4&#10;KW4cnvqUQayl4UEPjxoy9pRqEqZ4aqQEPVqOmwDxSRFd+tN5TtfSTM/qfMc0owI7nv7mZWR7U0hD&#10;VVBdRWBtOVjMHnhdPDFUT8E9nWV1r8yBkaBt+m3CWtjUnmyqhUNrn2GCTrDxUswY6ATvDtbyknfB&#10;y/9G/f5vgMsgA2h42GST0PChYcYqwT4TpirQY1XYCdiMnp4rCnwmO2ZZrTOMRgYJvG/p5Fhe35uM&#10;F89S25vLel40vnk1Rcet7i7t7i0c7s3urTPojIk3xIlnLHwTF13HHumaHSdvUA+2ZqCN2b8RwOX4&#10;sadkyiiTvrhG3dokHOyx9vdmVtY4ZC5lkIZ/TiM0M8l1bGo1h1bLZjTBF5rxgkTrJlJ5AhjsGDhF&#10;FVR8OTgcEqYJP4VZmqcszK5vrmxtLXGnCRT6yMjk87KO0sS2mtiudnC2C0b74dRqCr6NRYVrcdNI&#10;nUzqcw7jGZveCR5qVFInhdRDnmJyMfAcumu/CmASl96Dx7ygEv5GAC8sMA9OBDBtfrqPSekkoNuo&#10;2HYmnGveQSa/IJP7iNRBPGGcSCJyGIy1GfrOHHqd0b9Ifsohgz3PGX4b+7LjUccTQPSz1qQX7aXD&#10;ve3YUfQcdWFvcf9weX9n+lQAd5BwTykEnu4FgOA5jfSKRQMtiLvZdF4MAvQ8Y32NCn4X3tlkLm1y&#10;MNOkZ9iR5qnRNiL+BZP+ik4aYBEJs+SFdcbuNv1og7CxRqCuUkcWKG84xBdMfANuNKu3C/57hSf1&#10;iT0vMwf7ijHj4NPSzKa2cSjtHFIzh9i+wAafh2c0yjMSsYNIAPcOXBEanMnRyZyorBQN9wp5D54A&#10;3sjqWUzv3E9v2UlsWkruXMjqo6YNvgx4kqERHfjANk3OvUjFtV7Hvc3QvdXItcnAtcnQo9XQvRpp&#10;UCKumSSg+ohPMVhAPRphUKBqW6/r0q7p9ETFtlzBJl3Z+ZFusLN5jK5durRL3k3Hwp8di761L/h3&#10;h8J/cyn/d/fqP7g1fOvS+Itr21mXlnPOzWddm39yb/rBu/FPfk1/8m/4D6eyP7lUfude86NnzRn3&#10;6mvuNUJu1Qqulfo2eSY6UaaSTsa3NKzOS7tdEH90CxH7QK5G27lGx4NHpaZriYpDvrx1NnjsarqC&#10;R1KZmhPoKVa2L1CwyZG1SEDZO8u4uSk/LnNqoKdPLSW9wNg/HNZXJ9kqrQSb7kS6HMZH7MfFHiRE&#10;Hqb47yUbL0drEb2Mukx0ilVVyi1shrKKN8fx0NzS54VpaHcaWsN8HqviFnvSowyW40wOEiy2Ywy2&#10;M/RWkpS3Y+TfxSp+jlCA7W+o3Hq0+mqB48HrdGju7eEOiTIH/ynDcyqtf3puiEYdnJrE4iZn6QTy&#10;22e1kX5RWlJhiKsNZohRLzV2mN78Y1j0QulGn5K1Nh7K7MbC2b28rF8eYBEM2E/Ug3VvvM6pAOZ1&#10;rkdpbsRq7yToHKToHaUZvM8wep9udpxhSfeWxTtLjlsLTtgIEN1EZkJlthKV3mUavk912oqxpngj&#10;iX7iS4nq84n6OD/dCXd7amDizKOarfju3aTehYeVOOfwKQdngqcV3luL/VB9LUoFfH97nyj7PlUB&#10;fPUihsm3uYjhC9yOpvKh6VKI/ugDwRKiqkJM44M39t2xch3RytyexPfc7qPFiZ15/Po07miB/nmW&#10;9IXwlluZMBpkyA4zepdsvRmusxSmMRekuBuqDMXrf0k0YQWpVVlK+uiIxaeGF3Z1NE5OvZzEYvr6&#10;iBXljMiHS+GPqA8jaoxsYlUM0pyD8hMLEtKKkqua6sYmKsdGqyZHS4YGK8Yn6/Hs1G60a+Fzy+zn&#10;Pm0Uq6IB5YByZftkY4swQyXTID2D7sRQSuEjaoEXLtdtstB/tDr5RXluRmyypWfYXZfHhjXdMVPM&#10;TDy7AEupwFMqcZQyNLWRtprSR7PKfynoU3DJKu2CTfZFm/wLVsm21a9Cu4ey8IwiynQenp6DppTg&#10;2FWU+Ub2bvow1zrvpYBLxnnjhMtWudfsSi5a5N22K7plWwjaazb5PxnGnzGNlokoc33SGzk0kYnH&#10;5xGIhThqJX4ho5dhEd/BZ5KiHv7Gr4WZQ6TlUt6kYhtzcF0laFJx/6Jr9KCGRYOgVLigsLeMhLei&#10;lI+ioJ8Mny9KLIiX7Ps3GlhJNlwB/EolFSojHgQAY0CnrGyAT1BxWw+RwNgZw85OoKdJxDkqcZZJ&#10;nmMTpk84mQOYsABgEJYA3wxFagxFa4xEa43GaU8m6E8lG2CSjTCpRtgUY3SKITrJcDJJfyJebyxe&#10;ZywWZiRCazDGbCAjoCsnKT40WlvHQxjlJaISLYiKlVXOUEXGawk9dJOOLDAv6nKvf+NSNWhfMvqb&#10;AP5aA09aFQLQ1kWAr+cAxtjApZ5PObW/pxnAFLdKkks5by3epWTQNnXUIpWkl03VK8Fb1E3aN446&#10;1U/ZV8/YVdMsi4dcS8vd87U1A65KOhh6VLe+nttfWz+Yw26yRgB7M5NHC1i4/jN39B8I4PGDecbu&#10;HGt/jr4/RwQj4dzZ+YG9hb6N+Z6D7bG1tVEq6zVjfnz5kEtfpbaisaiHdRdNCy8rxsiqJViqxnrK&#10;haTpxj3zrHjqVvwioLY1pCXLrcpVN0UdFS6HipFTSxFFRSDV44SkPNS0AqoreuaYq+vTs1scyjp9&#10;YosxvMMc2mEPg93bnZ3cncMAdv6apvxf+G3P/wu7cyObM/3rMIOAzWmYrRN42niP+ysnGnhoa3p8&#10;foE8u0hdnMduzI7sT/ccc5995rR94rQtT9Vsc/tXl2gYGqO2jxhS0Y/0LvuzYuAFzeA7ug+FDcMl&#10;9cOk1YLlUX46Mn5WUr4pRultzlVjns3jVuUYo/xpi/Jl66ppkxKKBSyAcfZlU/aF43bZE3YZeMcs&#10;mnPehGH8sH7SG4OMF2ZFrY51RXZ1/lpZGshApKaPqv1Dn7jCjn7M4sbewsICnTCxyMAczJPAdTyc&#10;mdrnTmxzJjZYY+vM8TXG2BK5f4n8doXav0YfBJd4mzMGrvL+7NTxMuHTGhnaYUKH03BpaMDRDOyG&#10;P69BX1agLwvQl1noExv6yITeU6H3lM9rk9AR++MOe55DmJtlL69vDE7gUrOrdTU8ZEStURIuakoh&#10;0jIBkshQZe00LZN8PrFAQUSwGCpIAuktJukoLGohKmIoIa7m4+vR0lz05lUterAJ01vZXR3dXfHw&#10;eYF3X0XQxJNwanfWwnjVJqVzl9mzxXq9yezdpPUdzUxA6yRolwHtM6ADBnTEgo457zdxgA/r2OMV&#10;9IelqU8LvJmnp75wSdAs+RN3eI/9cnvuxfbO6OIhnbC71EBbVE9o+k+dqJ8t8x/41F+xyfhFJ/ie&#10;djBKxt9JLTbJvrzev60nqHPAp3ncpQ5nX8FwqmI5VrCdyxkupTT3MopnJcG7kuQNz6bJ8qiCva8z&#10;XI0ZtCBmuFWwPWrZnvC8vKBlulXTXf+qb/8RYADNmaeT4RdyPOu4XvUn/hjePk8Gw29xwmnPaSfY&#10;AsmpAm9fi3UqQbvEYry92fH2h3UuUI8LNGgHDVh8em143G386Y3V5zf2R902By+tjnpN349o775V&#10;2Xmh9/6FC9QdD7XmbOdmTT9OnQ7OxtomjprEkRzzud61bI96ulsDx+cJPIfob/L1a/6RAD4VumCR&#10;J1Z5KbynzvVvAGO+trmnWwAx6OSt/XoMDXT+NpI3GJ7f17eG5VEBYLvDcH4DxKcZwKd7BbZz+na8&#10;GGz8VADDG/ktwfdvHDAABLxUY7AKVsU+FRzv/Gnf3JmA/JmAQo5fKdu3gu1Ty/FpWghom/WtmfHK&#10;mPEKmfWxmvNXmQsUZgfdoz2SXMyT+fTyLjR1Hpr60/HwDx8HJKAR/eM+g+MBtU+jgl/Gb0ITt6FR&#10;SajfEnrrDqFDIXwChC6Beho+lDdvJ7XtxPS+ix/dj+p7lzBwmPxqNaaRHpIz6Bxao24eJ4rw57/l&#10;IXDZ+d45u5s/mV/61vDMv+v++C9a3/8TaPV//lewyMPo7H+YnP+D2YXvjc7/aHH9kvWtq1Y3r9jf&#10;u+klJhgoIxGAlHAWvOcpLgj/jxp4riqjwjUU43XVs/TUi5WRtSrSDWpy9WrIakXpcjmxUqRYqaxI&#10;oZRQIUKA1xZIChZI8YM2V0okWVS0WEsnVEioxdcTWps/Jo1v4AfXKMPrzMlV5tgaY2KNNrpFHtsm&#10;Du/hh3fwQxvEgTXKIPh5tUobWKEPrDAGV5j9K8y+Le7wMv31JuPtNrNvg9j9njNIeFbko3Q/WVMy&#10;HskXJXkrVVGo0ACVZyAXLS/oKXw1Ql2mKyl8b2oYmuEsYdHU4eFVJgc6hhoqn1qa+t2+Jid8X09N&#10;3ltR2keC31WS3xMpHATzNwIYIAQXeeZVeAbw0nz/Kn0FfaSF/gpC2FtS0kdG1l8e6YcUdBa7YiZ1&#10;zlD3uo0Tv0e5RdEz57rxgKfEkBck/6dEj1aqRwvNrw3tVU0IaWREdkzHPGdFdFCCm/De1ViPimGb&#10;3DGbvEm7ArjIh3M5za0K/osTr2pOYCP7pOAzJ7gBwA1p5EH5qqQzz+wCeGb37wpgsAoM4PX/F35L&#10;+T1Vv6yAJgDBrYKX+MsJagaAACwS3KpwztVk72bWo1ecmH5iVO8r3+ZC8/xwjQSNG9aqfM5Kwl7y&#10;kv4IqUAxCb8HIt58gh5i4r6SYj4neAEkRN0lRdwRIq4ocU+UhIecOFzsRUHUVV7E5Vck4H6kmBtC&#10;2FlCwE6Ez0rwjrnAbbMbF7Svn4d98LVz6jwlfPkXlWs/adz70ejed9p3f5CTu692/8LdzNhEzOBo&#10;97M3FMJKetZzTf0YGbVYKc0USb1sGYticeMClFW1lEm5mEG+mGGOqE7SfZVQARVfpJ5fetlTHGNx&#10;dXNnZoa+uUR9v0E9WkJ/WJ/cWur7cIA/WCVtzrE3FrZnucfaJhG3ZLzFLTL5rfP47Arv2Rbct8x7&#10;YJIpqJfCp5161zj/vGaaqEPFDd1YQfOkGxr+jysGZyBobA0yeFTKbxZ53zLhnk0mv3PFH1SiL1tU&#10;XjFvOa9bd0G79LZJqZhtmZh1trBRzAPdYE3P3HkIoryDVL3qbmlnCpjXXNMu4zNvBMNumRWdUHDb&#10;LO+uWfY9s3R+0wQR48d3lRw8wnPBUWxu7S/Pz2wvTW9zcO/pQ3nuev7y97LMFNN1ZZKVhAo1EHlK&#10;IgVKIrypfAtURfLURLLVRbLUhDNVRXLVJVOQD2LEbiZK3c2WFy5Sg21isYpkvrJ4rrJYvibsffP0&#10;kIlqIvGqoim6Uonq4vEqQsmqYrm6MhUmStVGSiVaMnlKYmA8D/CqnBOyVAAiJTrSp66Xp3VzlATz&#10;VIR/zXBVFgKLABCARTCMp3uzfkv85WlgXgXpUx8MFnkZw2my9zNkBTJQwgXa8gnKUtjCVIgyAe0v&#10;HswS17jY1Tn8p3fgpK59Ppz5vM/8skVb5wwd75Co483RLppucrfjdKXsrn+r9+dvHG9+q/fLN5o/&#10;faP0wzfyf/5G/o/fKP/hG40//pPWt/9kcvGP5te+tbv7k4fI5SDk3UhVkQQdRIqBbK6lao6FSpaZ&#10;UoaJQrqxPAAEmcYKWQZyObqofC3ZIk3ZEnXZEk35fB2FTENFfzmBwdIEaHocWsR/Yox050SG68hG&#10;KYGTIFGqIAookRcBFMsJA4pQQhVK4uWKYmUKoqdUKsCSOE9NKEdTuFBTtEhTtFQdlsTFCvDsy3Bx&#10;bzXJQh1UurZ0uKJgrC7iVUrAzlQntDB6THv9Oi0wVlkwDSUAPgMFKMFyODNbKF1dIFVDIFlTIE2D&#10;P1ONP1eFP0/1Zq7mXyh50tCIMjTFB5td/M+wAMbf+ky485l49RPlh8+0b78SwHywfSSCAVc+YK++&#10;x11/R7r5jnr9mHHjE/PqMfE8RLoO0UWgCbHdxuuz2ecWUm5uJ0rtxcnuxEuuJT5YTL2xVnTtXScf&#10;NCoCYR5AhHsQ5eYn0tV3+PNHuDMnDvjmFyz/x6nbB+gfDkg/fuIKbhE1X5boPbbVULgrKy9gqijt&#10;ICvrJCRheVvEUkg2UMwg/Yp59s/WeWes88/aFJyzLQSctymAscq/YF1w2brwik3RNdviG/alt+zL&#10;7tqWCTlWC9lXCdpVPrAu47MsuWtedNu04KZp/nnt1HNaKWc1k3/WSPxRLf4HldjvlWO+V4z+Tjbs&#10;R/mH51T9r2j73NH3FjT0FzcIk9VNUNfJlRKOQj54qC/5SFPAVPYiv6WkcI6v/NaU80ea5icG8h3x&#10;9jHpDMT6BWL99IXwHUS7DFFvQeR7EInvC/HmB8LFI/xfDjHfQ6QrEPE66PlMAqfi9gfyXcAxGZ7T&#10;9xP17sm8yzdhawu720sng2/C9aVBC08eDDovQuTzsOil/PIrICadhTtJFyHiFYhyDyLeO5m5+RyE&#10;/wki/uUz5fwH6o2PHGlo0eLz8sNFcuyr5uDEx7Z2JtqaCsai952F7wcpIaONtOPkEY63LgoL37pl&#10;piaQE6461mK+jbGFGPoQSxrCnIfG/gOi/wLbZdbtv8K4+Y/tL+DGJ8LVT4QrH0lnYYiXPuLvfsCK&#10;Ad4T7sOFrLm/bOP+/QAcF1eT9kQ+2/ZChbdynpNGsoUCoNDdqCXCrSvR/3mCT/Mjhychlu2hln3x&#10;LpSiwIX6iNXG6OWGRytNAaudkbPP88oe+9z55aLAbdT1q2pXr+nx3TXj57MQE7CUFrWWk3ZUlHdT&#10;UvFSVQtCyQSipEMAsohgHkipIMDXsYxkoLREAIyYv7xkKEosSEbYHynkjxIJlBcLlBMNkBX1E73v&#10;KiXujZQNQsgFCEl78Um53UW48Mm6uYRV+Mc3ROV2pZT3pZQNxOS8DIxt9nhYZWSfpqz/WADheovf&#10;SkjKDaUaIi3vzyfkKIUIQEgFnwjpRyf291cBjBAJRUqGqajEPxBwE0H4CCG9pVSDavs4TaTpShK5&#10;DE8AgICX7wviUwFcRaZUEEmgraMzQCev4DOgikCqJpJrSJRaMhXwhMluYrAawC+/ZCpYVYbBlUxh&#10;CicnskeHs0cHc8eHC6bGygiYGhqpicNoneW8WFvq3lzt3dl4vb3+bHm+jkHJnxxN7e9NOMlK9Cwv&#10;scvJtMlKdy0uCGqojexsS+ntzh7qL8ehm5i09hkOoIXDbGRRX27OVJLH62mE6ilMG55d/YZo5Jos&#10;ruAlKe0jJRkA/9ePaKiMSIiMcKiMUIickIe+pNkjXfOXwV7LmQH7cQbvw5FfYpCrIcJEfwlKgjG7&#10;8tFyd+FH4nNoeQzamoLWRiFs26fhmt1n6TMlvtREE2qU2lys8kaSEpzvGy2xEy0GE/WrA96NRHwI&#10;lzt+JLsXjlqJRBEfS2MStde7EqCFYWiDCW0vbbJo71cXoK2590tEWDAv9u21x86mmHEjlNfjFHei&#10;EAfREocxiJVgge0YufU45eVY1ZU4tbV4tZ1E1XfJysepyvsJyttxypsxiluxSjvxKgAQrEfJg+Aw&#10;RfNTtgEvP/h9ug4YthqJnA4Spnje7ze52q5xtU7ubvytS0G/XI27LZMhrJ8uZpolaZkrbV0oZ12u&#10;ZF2lal2tZlOuZFWpYlujal+tZl+pZFMsZ54raZAhplOuYFUib1EqZ1GqYAn6K06mSCyWNS2XNSuX&#10;NSmXMy+VMy+Tt66Ut6mVtWtA2tWImT5VdamXt86U0vK4JVTu4XlMJcIZwOu4zR3C6vwEtM2FZpg9&#10;8cmJCrrFKlYlMuYVUpYVElZVElaVUnA2cIWMZYWsVZmsdTnSuhZhWS9t9bUATtE2XX7zFlpZ2J0m&#10;7S/SdxcpcAnolXlohJijaJ4pZ1Kp55KjYJYooR1yQ7pSyzFfziwHaZwlZZApqV+ANAHH+ETPvdXU&#10;N1vBKgVlFi6s6XkV4XhW2OmMsP1PAhbf3vG8KBF0Sy5eVDdH3qpYzRGQr2SbL2tZJGlWJmNRoWhd&#10;oWpXqmaTr2yRKWuaijDNQjmkKnhEy/v4ovzNZQLUkMGyio8VVUNQAloJlu7ExLit9KDtSL3DOKW9&#10;NNX5BJWFFOtOc4UqFY18desIbceq3Ppexmzm4FAd5ddU2v9zeI72FJ4SfsKigzuolkIsw06VYibr&#10;aeTuteWJD+8G9rZ7N9eeLcyCnrzRodiup4H1NeA29CkvDaypCm95kvSyK2egr2RirBKLriHgmk9y&#10;f9s5LNCCjdeTibyyyV+/438Hntb9Pf9TAczTvacZwB1MBpwEzGK9nZ1/xWS3E0jNGFwrntjN5o6t&#10;bWAPDsnvjtF7+4Mrq0/pjPLhkeSOzpDKSu+8/PDautgnzVnPX5QODjWhsZ1k6gsG6xWL04YnPiVT&#10;O4jkJ2hs0xQGbLCTRGnB41vg94UzRHnw7O9fpebv+EcCuI6M5WUAl6BHizGjvAxg0IIeAM8B11Hx&#10;4AcdoIFObGZTQVtFRIPxhRNDRZPDICjDjrdz6S8Wp99uLvdtrXQtcKvwkyk9z8Oa6wJqygJryx89&#10;qY173pY98Lp0aqT6ZHbh1hlGM5fWxKY0MEn1DCIABADw1iXYMbAnVWRMLQ0P5+8SJkFbz5sA+L8N&#10;2GdYY59sAewe2MkK7DjYK97MuKflsuE8YDy6BjPRwqKAQ2vh0EDbRCPXEXE16PG68eHil88K25ua&#10;utvfjr4eG+9hUUbW5wgcLnaESXg9T+9cIrfMTb2cnySAX8SWGUdztE8r01srbOwipYM1XkYYLsWN&#10;thGJg3QKe5G4ukHY3+Ps782srnPpc4xRBukFBdcGDpxNreXQ6tjwxPPtNFoXmfaS9KsABlcWHEg5&#10;BVeEnyyZHC4b7msZGeydGp+Z4xwebh4cLh8dL23sssZZY/m9nel93TmDvXnDbwtH+otGB3g0EjAt&#10;FEInk/qMTX/GpAFeshiDbBKTi9ndoO6us9ZX2asbi6QZRg8e85JGBPvTzMA9IU924EfGaOj5Reb+&#10;EndzgcNYmh5gU56RMfAkwSxyCwPOKn5OpbymUAcoVDSbzVhdmj5Yp+7Nv53FNBL6ns5QO+fYgJZp&#10;ehUVnz02EPeiI7y5Nqy2NLO9oXXo5Th1gjtDXF4grU/jZqeJneP9zbipTgrhBZP6kkUD7VMqsZ2E&#10;A8EzGgkAOrsYFNAJeiZnacur5J0VwvYWc2mbi5ulPMeNnghgbDeH0c0gv6HjpjgEzhJlfY2yvUpY&#10;XSXQVxmTC7SxOcbYEvftPOsJCQPOUnrf69DmxoctTeHPWuO7n2YNvynDjdbR0I1sfPM8E3xEuxi0&#10;F1QKOMwOBvzxeAr2YWwqNzqblwE8oB89G1S7kdWzlPF0L6NtM7FxMaVzLvMtOuZVjU1+pLSfL59F&#10;oWZQmYYnPKsueMypWtZp2jcauLcbez/Xc+3UdqrTdCpQtU1GWUSK6YXdUw6/JpPFp1wkqFmOtCzV&#10;9k03iwy2SjQzT5I1S7lvX3DeofgHh6I/Ohb/p1vlHzxq/+je+K1Lw/cO9T/aN5xxbDrj8uSM+5Of&#10;fJ58H9D8fUDT2YC2s74t33vU/6djxb9ZF/7BKv+MNfwX4UpORca22R4WSaGGj2KU3aOEDR5elvb9&#10;SSDgkuRjPpUMpFm5lmudoU+1nmeRqkO2nCV4DOUqWMPPICXbPEUbEAOSlV3c5L2dFIIL7SppaZOz&#10;8U8HTH2GDDRnfU33YlzeJwW9S0rdi03bjU3eT3i8G2+3GmG8Fu6wnRK2WpTOqS6mPW3hjvQv4MdW&#10;cYO7488Peyu266JXMl12Mx0/57sfJNtwQ5QPsg23UtT241Tex6oehyvuB6M2HiosxultNwR/RFdD&#10;m5PbezTMNO4pYaKFRHzO5HTiCG9J5DEKBUvCkTFjhNcdbwqSm4Lsq6wVe9w1xr1Up1wRVDeJrTCl&#10;z0k6X5J192I0duK09xJ0ecaXl/V7mgG8G6+zFaO5EaW+Ga0BFo/SjA7TTHZSDLfi9ddjdADb8UaH&#10;qRbvM2yO0mzWo/WZvnIYR8FJ+9tYlzskz7sUL6HdeIudeGtwINQgxGKC2nSsJtpHfdTVZMzFhxWa&#10;vZfaeZDROROSMeHghnGxYj+0XIgxWYnTWI2WXX0svBnBvx0nthSPoEUj3wRKEfKt9vrjIHoGRA3e&#10;n9DfHZI4HJbfeG79PFy2PVKN2516PN3zbmlyf4m0DcsX8qcZIkQemKtPHQ02ooaAQzPfitDdTTRZ&#10;fKS87IfYDZF/F6E5G6b1OlivOMQyMtY/rbGitLe7daB/vOclrryIFftwMyGa+iiyQt86XsMs1zsy&#10;J74gIaM0s/Fp3Ti6YnSkFjNROT5WMT5ZNkaKahtwzG2zyX8V0j3vWIvXjWxRd07XNwmy0rQOMzFp&#10;CnIcS/VApzuisxzRhT6T1Yl91blVaakBD+P5rB8qpj4J6SFmYKdzsYxSAq2CSCkYR5fhqHkTtJD2&#10;Ya2EuvvO2Vetsy5b5V2wyBALLTHI73j4mpBNmM8jzWRhaHlYWgmZU0adLacuJryhmGS08junXzZL&#10;uGyedsEs86pV4XnTvEsWxTccqsAv1L+Yp/H7Fmlnt4T0TmQSaOUsbv7JGxWPz4TUjKA8ikRdq60K&#10;hk9qRA9nEp5lTnXljWGLBueCc9FGrq2iqCh+EW9pSV8FKT95IT+Z+94IQV8pEX/wPR8lFSp/Ugha&#10;EfmYB68iNOhHSgRLiwUiRAPExT0s7ROqWkcwlI0J/DwaN0cizpHx07Rf7e/fE8DDURoj0ZqjMVrj&#10;cToT8bpTifroJANMsiEIeEwm6AHAKnhtnO54pNZQpFF/klt3dlRRTJybfaCiureYQoiwXISceqaa&#10;crqqeISJ8MMw9dRqh5rXPs2DjuVjX1WBPi0E/XcFMNa2GOcAw5v097T4M4C3SHAqpbpX8QTwlE0+&#10;1qW41zKp3zQRr51B0snHmlaMW1cP21aNWpUxrCqIViVvnEoybFIVFd1vI52cwloH0ds7K0v7s5gt&#10;9igvA/hwHsPLAP77JaBnJnY41B0OY5tD2uFgdzkjO5y+LW7vxkzPyszr5YUB9uwQdW5y4Whp5sN2&#10;Tf9r7YfJ/6ERe86sBmFWo6mc4SoTk6We/Nwiv8+xaCyw7lVwdZFXqY9JshrqoYhEqBgqCaWVLYYK&#10;kkS5S8vax8VVrM7tbc6tUMcGj5foO4yxXdbwPmtojz28xx2Fq1XPYHdn0F/t5H/hYH7s9+wvjP1D&#10;ATz719fuT4/y2JydWFyizi9TV5YIW4vjh/N9H2ZffZl9+Xm2+9PiCLjz8URcZlWnumfmJZ2ob9WS&#10;vtNIuaabKGiUKGUYL6kSLCbuoirh4q3+KMsyvcEqp9e+aNymZNIoh2SYN2devmRWxTIowhmVYCxK&#10;4etukztlnYm1SSPZpdGcsvs0w19qRL40yX7hUl/u2BSomaMlHokQ8+WXMUkqq8dy5liLSwtLs+ur&#10;nI158u4cjmfHT87PyD5ndJ87sTeDBld2hzW6zRzZog9t0AY3aYOgBTEYvE7pB/Eee+xwZurDAu7D&#10;Iv7TEuHDIvHjGv3TOuPLFg3apUGHNOgDA/rChL6wIWgagpa+vF/b3lo9/gTtH0PNLyZNrcL0NYI0&#10;Uf4O5tmxUT1RMf2efk+NrKuRaqkq+lmyqtESSG+UrIuJvn+wZ1xObEFlTnFXWy0B/Wq8v4ky1jqL&#10;7aC8KWH3l3De5E80Rkw2RU4+iZlsS8A8yyT2FJL7K6hDdfjeGtZY+yLp9Rq9f5n2ZonWs8p8szXd&#10;/2Ub/2UbC+3goB0i/IfbWyRomwxt0qG1WWh9BlrBHi8OHu6Mbn+kELcZ4JcWxaiiq865fzTI/MGk&#10;6Ipl0XXD+FvaQQg1b1vl4BSzrKfB7WPR3ePBnaMutVN2ZSTbMoZ9BcuhlO4IF/6lepQRvcsJvhUk&#10;30rYO3pU0VzKyI7FAKpzKcOtAvSAmOJUAvtgVzhjGADGAHhC9/ecCmC6S+XXAhjEAN6Yr6Xv1/AE&#10;8AmVdLcmmkct2SOL6BMxG/PoQ1UM9DIJ6kuAXj/63OF21GL75aUjNOQCDdt8fqP/7o0chEcdjUju&#10;d6t/7vGAerOh1qr1lHyyVzzZPXncInLUNJLqmjPtU8PwqGe4tc36Pad71vDk66k05ZnXf1QC+rT/&#10;tJM3nrf29/C0K28wGAYL3ZNazbyXgE6w6utN/V0BDE8DzMvc9YKZ+Q0Q8+YA5g0G8N709OW8+PRd&#10;AL+K5N/yfXkaGLAQ2AiYD2jgOWCeAOZ41TBcKllulVyvymnfSq5/FQds07uB4dnM8urkeLfM+lfP&#10;B6cvhPkvRpguRqNmYyRYsdIrJUiolw9Cn/sy9q87vf/3fu81aFT+07DqxxHU8did49GL74auHL7l&#10;P3yhuf/MFBpxhiaDocksqKf8oKRiNrJiIax9L74fysVApXioZHgjqR7rG/PM1L5IQTVWFE7tDUMJ&#10;PEQ+CJHmC5K6GyBx21/8lp/YTbubP1ld/d780remF/4IMDn/B4Nf/k3nh39T+9N/aHz3rcZ3f9b8&#10;8XuTSxcd7991Fnhge++Wzvkz+pfOGV2/bHLzitnt65b3b9kLPfAUfZCuIlOgiijWkC1Sl8lXgRPL&#10;cpUk81WkCtVkCtWkf9fKpiGlS/X0H4mJRiqiIAr2A3F8DT2wTZ9cp0+sMSbWmZMbjEmwuE+bOqDC&#10;bFKHN2jDa/TBdcbQOmsYhjME2GAPbXGH1xh9u5zBTcqbfUY/d/BJooNGkBxfjJJwsqZUnIpogMRN&#10;T+Grj+SFU8w0sNUFW2P9u0Qca2BwHk+G9o53F7f7XowpyVrIIWyQ4rYnM8i6y4r5SAv5SfH7IYVD&#10;Tgj6rwLYTVbIBSXkIivkKiPkfoKn9Emm79feFyAjCCMt7Ckp7oaQdEeKOCPvWildN7Pmd45Xj2uy&#10;Lp0I7KQEd3EfvpoOfs72aaHBxQNqwJ2L86rCB9SRQ5qoIU9IgQ1E31qCdzXRq5rgVgE7V9cK8HAn&#10;O8PAf/DhXIJ1KsK6FOLdikmeZVSfSp7r5Snhr53uqes9NbughwfoBzADakEnGPDr1L+eZb8q5L+X&#10;/gvgzf5L8qjiwUsIZvk3zvo2TXs3sLzA4Ces4Gf0x68Ika8not8W25QEKEer3nEUvWouIeiCQAaI&#10;SvvfE/EQE/cRF4MRE/UWE/MESIh6iou4SYl6SIt6yIp5yYl7Kkl4q0r6akj5qSP85cS85SR85E++&#10;AipIgQAseqEkPCQFHSUE7MQe2AjdNeO/Zcx3Q+/uNZ17l/QEzhnz/aB153uU7F01/vP87mYOT2ue&#10;1BXV9L2YykptUVTyExT3EEQE30E8FFVPvqsYjTDKuaMQJaKdKqGffl85Ut4sU80q85qIjapRSE7x&#10;cwZrZWNtfX2OcbTO+LxN2Z7r318bgj5Sv+zRN6eJu4vLB5ufk9ObBVEuD9Qf3taKvq6XdMsw9b5x&#10;hohJJsI0C2GWf8sg54pepoBN4U29OBGr1FvaIaaPqwiHEO0j5JHz/IZe8D3zuOsmCfyORWf0Um5a&#10;VfDZtt40abiiU3JTP/eBcbawaZqQYTS/7kO76OY5CCLuQ3pBHbd1svjNqm/oVtwyquIzLb5nln/H&#10;rPC2efEN8LUbpvC2RR6/VcY1VX9xw8CKzjHW/A6HPbu9trzJJkIbtJ7M4GBVgRCFe9mGspVWKlVG&#10;8gWqIgVKQoWKQoXKwr8K4BP7C8hXk0xC3IsWuQ7aHCXRQnWpIg1EkaZ0IvJ+rCxfsqpYlgEqSVsq&#10;VI4vVJE/Th92n2HyD/zErocibicoCWeoi+eoI/I0pPJUJfJUxAG5KuI5ymLZSqIwysI8rQvIUxHO&#10;VhTIPMnu5ZV3zlUWAoAYjAEUqInycoV50hcEYBVvJHgVL+YJY94A2BPLCVQoS2VJ8qfJigYI3xrN&#10;S3hPHj2axs1RhtmUoVn2xP4W88MB93CNCu2z4VIou7TPR8wP26Sx9rwIU7kcG/V8C6VMPelw2duR&#10;yvdC5G64ip2zuve94eX/1D/zb/p/+VeA/H98I/enb5T+/H+p/vhPWr/8m+6F/zC89K3R1W89xW95&#10;Sd3yl7kfrCAQoSYZp4dMNVbOMFPLMlXLMVErMlYvNVKrMtaqNtOqstYtsdezFrzYXxq/OvEUWsVD&#10;7NF8D6MUc+UIOf5CDUSZmmSpqkS5ikSZsniZohiPCiXxSgWxCnnRSrlfqZEHnaL5akJ5msJFWmJl&#10;2hJlGmJlKsJFcgL5yPslisKZyPv5qmIVJgrp6uLBktczjGV70/yhFTR0SF/oqco2V4qUvleuJ1et&#10;r5COvA+X5lYVSleDNXCmmkCOKn+eMiyAC/V+YhQhoXFlCH2fJ4A/Yi5ChLsnAvjaJ8qPf0cAk8GA&#10;qx9x147xN45Jt2CbSL/2hXX5mPDLJ9yZkyxeUejtg42aK/NplzZjxPYiUfsJyL1Uyc3U+8sZ1zfL&#10;bx513INGhCGsEEQVgKh3P5FgeXxMufiJduMj/t4x5t4x+doXjug+VW20ST3cWk7uuoSuhKeSeCD4&#10;USwkZXdfxo5PzlNYJY5fP++iTfFfHEp/+oqf7WHO2MGctS09Y1Ny1qbkjHXxOavii5aFt2zK7lqX&#10;AO7ZlPLgsy27Dzoti+9YFN02L7xhknfNKOeqftZl3YxLOulnVGLPqj4+p+p/TtXtnIrtZSXbK/JO&#10;t2S874kFS0rEyYrFI/mCUbftVe+baguo6wvdGq6xWh4z+cAxPKSL7pF++cj8HmJ+/xH/LUS7AZEF&#10;IJIERJaAKPyfKdc/Un/8QPnLF9L1LwQ+wGcizCcSzAcS32fy/c/ke1/IdyAS4BZEvAERToDV7wmk&#10;GxAJXAteXu+l37gCd8Krfh35fuTcx/GLEPoqvBEaP8QS/8JR+MDR/zjnxRh2bcwzC3JRN1BRkRXX&#10;lhC0EBVwF+QPRUrHI6WC7t/UeXBNWF8RkRCo3ZKntzjqDs14QtPGX/AiEPk+RL0O4X6BcD9DzOuw&#10;92XfgVvmLTj997dpgP8e18GHCs4sJ5/5RPn5E/n8JyK44kIf8cLgkD9QL0Ezv2xi/vUd9SbE1hwv&#10;Fs93uJ5thyjx0KsJtKwOsCjyMM53NSjxMq0KsMy2Uy9z1+l8ZD2R6TddE7HyJGaxNny6wn+tOWjt&#10;acRmf0V3UbKysLiUkMq1K8rXr+lcuahx/aL67Uvq966p37+hyX9HR4BP78F9EwkxV0kxL4SEj4yU&#10;n6x0gBwySAEVoigXChb/BiTCX1YqUFEqRF4sWFY4ACnkixLxlxMPQIr5IcS8RUXdEEg/STnfO+KO&#10;l4WtRNQDHCNqM59MdeHXX5HX3jC2B1h7A6yDt/TdHuLWS9z6a/x2aSfePqiAT9b23D2dG6JmfNK2&#10;98TtpKR9ZCQDT6qfhaLEH8GIwXnAUqIhKGQ4Sj78gagHP8JDVNnfzLOgHb1WhaHz7C/P8vJ0Ly8b&#10;+GsBXE2h1jOY5QRiPZ3RQGPUU+l1FBpP/daQKIAmBusJk93M4gBADAZUE8kVBHwzh13PpFaS8SW4&#10;qSLMBGjLiViwmD85CuIaGukJl9k2xwW0zLCbOcy3O5vda8stHGYZdir1TU94e4t/bZVXRal7aZFb&#10;SSHAu7LsYXNjSm93CXqilkZsnaeWEUZerix0zy2NLB7Uv6XK6weLSLsjpP1h+y4RLCsWghQNlhEJ&#10;khEKVBBytpAxSbWy7Q1xX8/224/TO3goBSUrbAQLLkXKcRN06Rl2rFL/tY7kj8Ml0HjJl4FcdpE3&#10;LdOJkGBCjtXlxmovJqitxcptREntREnsRon8Bs8BS+5GSh6HIT5FKuxFy3PD5XDRaswyrw/YZuiI&#10;C23OfFpbWqHTP22uQfur75bAV1AatDYGjVcuF7kzY7RW4tQ2o+CZg99FI9ZDRLaiZNejFNdiVNdj&#10;1bbiVfcTlI+TFT+kKH3M0D5I1uBJX8BGtAJoVyNQy4+RINhNUH2Xpv0hUw/wPl3nKE0DKjeHSsw3&#10;kvRoQRqvzeUT7151/s+/uH93I/AiIuiy3MNryuG31WIfaCSJaKZLaGUgdArkzYqVrCrU7Wu0nWt1&#10;XKq1nEBcqmJTqGAB+kuUrUEMWhAXKVoWK1qUoWABDNpS2AFbVchZ1yBtG5B21aImXRru1UjzbKSu&#10;512RtvDwLxz6l03O2ipmb5+8yB2GBTCb1h7yOElOp0jZskTGvFzSolzcElAhaVGGsOQJ4HKUTYWs&#10;TZ20Vb20VZO0ZT0STjXOVzFJ0jTen5iEFmbWGZiDJcbmLGFvjgQtz+209aZJ6RUoWjSb+oA9z0QY&#10;hFyRypc1rVF3KFO0ypMyzBDRzhDUzBHVLZY2KVWwbDMPbrd91GodWmPoXaLpXKBqn4YyjxHTtfvh&#10;PsyP/M5nRfxuyEYIaabKmhUo2+VJmoJdrVSGz0+1vkulvnOZlkORumO+snOuqk+yekiIUrA1KlBT&#10;NkhOMUxBLUxW3Npd3b4r4OFy6sPtaOPDGMWjdOXleLmlRMN+O5VaJaViVbPHqjY5sUUviNzUN4P1&#10;VDin9v+cOhKBp2N5MhW0IAb9NWQCL3se3F/5Y8NFk2P1NDLP+4Kbrmtpvndz7c3W+qvVpY5ZbjOb&#10;kdD1LKq9NaS+1reizKe8NKi2OrzlSezTjtSeV/nDgzUEHE8Dg7cA2///uwDm2d9OFpPHUyaznUh+&#10;TqW/5kz3zc6/mZ59wWC1EUj1aEw7hfqMwXw1M9O7sAB4MTMNxrdQKXlv3uR092R0vUh/3pX9qru4&#10;f6BufLIZi2/B4jtJFEAbBt+BI76g0LupzGcUajuN2kYH7/vXeX95JpgX/55/JIB5M+NWEdHFUyNF&#10;6JFKErqWhq8iY3jz5lYSpsAqngnmOWCe8QWreBm6dVQ8D57ZbWaSn89zelbn32ws8ain4IonhlJ6&#10;nke0NT5sqgE8elL7sLmuCDtaSp6qZRAapqlNXGoNi1hBRhcRxsuIk3mY4ULMSDkVA9aCtpw0VUmB&#10;3+trv3sK2PnfA/anhgpnAJ8K4FLMWMVJFWjeUZ+eNNiak3CNRGwVfhK8RROT3MymtrLorUxaJ5P6&#10;gkltw4y3DL3pmewfww0Pj7ycHH4+Ndj5squ+5mVb1VhvFXmogTPau4Rl7LIOt2c/r3I/r85srbBx&#10;S9RO9kQZYbgYM/yEgO+lEPCcqflV3M4eZ2d3dnWdy1lkTrHJ3WRM+8nkyg1sagML/pjxBPALEq0T&#10;T+wgE8ElfsKi1DDJZWRsGXq0bLivm4gbIuKmZ9kbGwsrq6yNbfbyBnWUMTKwzO5amnk6y4JTiomY&#10;CvRY8dhg4Uh/9dRYHXaSVwi6A9xxTFo3hzUyTWVNY/c3aXsb7I01ztrmEmmG8ZqA7aL/VQC340dG&#10;6ei5RebuMndjkcNenh3m0LqomA4mvo1DamIRm+mkTjrlOZHYTSAM0ai4hWny1jxmk/t6DtdEGa4l&#10;joPz2cggPeGA60sHBwguSj0JnfP6WUnP08a3T7vHetDYfjpleJo0RKGOt0/AAvgZjdTNYfTOsHu4&#10;zJcs2nM6mWeCAV0MCljsIONBOzJNXlgmb63gN7dhAYyfo3bhx5qnRlsJmFfwnMHEHgp6lIllLJBX&#10;Nxg7WzQwbPlwaWqW0oUefjLe34IZbacSuuenB3c2KwnYnJHB6JedwS21gU+qw9rrY142J7zpKCHB&#10;f3bQSsA9J5O6aLD6beXSn7HpryaxBXF56dpe1UregwYxc8F1m9mveQJ4PaFpIfU5N6O3N+hJinqE&#10;n6BDoKBViU5whY43eJzVatjVadjUadrDsbZTh64zoFnfo87Qp1zft0DdNQthCh4QBfzqefdVMx6o&#10;JwgZhsk4+qkHu5smmTsXCdrkXrIv/Mm+4Hun4m/dKv7kWfOtW/2fner/bFPzo23tGfuGc86N5zya&#10;fvFu/MG/CfCjR9PPHk9+9mr+3qPxD841f7Av/9a26KxV3jmtKEGtcG29CB/jqHSzqGqjsGZNvwYV&#10;t4c35cHjxveqtO915OMHqskyJmXarvVmARW67pUGXuAhVaHvCZ5TuSp2OYrWSSourvIedrL+aaYF&#10;kzF9xNC6l7rO/Ybaa4+cd2O936dGfs4ofp9SeZRQvBubtPLYletrwHbR3or1Om7M+TL2DJongSfy&#10;Cm2E9LJ6tjWPlRVACTFmB2hvR5t/zHQ6yLBfSzTeTdffT9F4l6TxMUHr8LHKerDCSqTmUqbtu560&#10;D7T24230whZlYpbwkkl6xmE/m57rpDHfzsy9ptGfDg/3jw4ziGj6QPdIRfbzSPeBcAdcmAUtWJvp&#10;K8dxl+A48jMc7609UlgNV9mIUudpYJ705aUC8wKeAAbtQZL++wyTzUS9jUSDjXij9VjjtRiTlSiT&#10;lXCj5ceGxxmO79KttxMM5h8psIPE6X6CeLdbozZXpmwE6V4KFB8EJVBiOUljMVmfEqqD87cYdnIg&#10;+oUvROUtROWQvAIGbYynXHW4YYYLMTrLMeB7l8xWrPhuvPBmgsh8jCgtUqLT8ebLYElymeX7sUcQ&#10;Mwwi2u2PKewNqEw3GjUFSjU9UmV1p76f6X2/in63QT9aY+7Pkj7PESDm8Fpb7uQjM1IgOBDT9Qid&#10;w0yLtSi11UDEdhByJ0SeE6z8JkS3MsKmvCq9sqe1duRt++DboRdtQzkJU4FOrFAvYujjAk2zRG2r&#10;4pDE3KTi5Jzqos7XjVO4yrHRRgKmFj1VMT5ZOIh9/OSNa+FTj+rRkN5VnexBKfciFYcUJ7eESK+w&#10;Al+vhgDrZyFGbyINBhJMB9LthwpDBsqTn+WnZ2cUStqGC/nl2VX0pk1yCkjccjq7jsMuIeIqycRq&#10;CiNzmOBS+hThl3/TMvW6Re4t+5IzlslCweUW5f1RQ5xMwnwOgZtHYJRQmQVEasY4LnOckthHNs/u&#10;uG4e8bN2yF373MtWBT+b5P9iVnzZrvayXfXPlvkX7bP5fHMtq148ejtWQGVlTxETeyfyhunRbRMq&#10;AUX3rLJ0EjrCXg3lkiYLqAPZuL7cCUzRCDe2lmQd0olQjxcU95OU8JOX9JcX8UcJ+ksJ+koK+0mL&#10;BcpKhsghHiqczASsiHwMeniZwbycYF4qsKSkl7ltXE37GJG5i6Ou4oiLJOIcEcshY9ksPPeEGQAD&#10;Pw+g4xcB34zHaEzEagIm47Sm4rXRCToATKIuiHmc9gCwiQaYOP3hKIO3sdY9qQFPUqOTQiItTAPg&#10;alEqEbLqaXJKaSiJaFXBEAdkdJpZ6TPvlj6n8lH7orGvmLCDGbcuAEzZFAIwNkUArG0xgOBUygPv&#10;WPK1CQY9YJHkUk7zqCa7VkydVIRGOxX2WCb3mSbhddKoujl405JJm8oh2/Ihy1KSRTnBvrrbpTLO&#10;LEFW3klEwysso5vAfLc+O70zPbXFhQsF78xM7M1N7c6OA7anR2Bmhk4Y+JXp0S02dpuF32bDZnGH&#10;PbDJ6d3gvl4BTx/OGyZnkL6A524v4lZXyt6OGD5MPqPq/JNe6m2TSjX9SheNomzt0m7L+lGb6l6z&#10;gj7fulKnAl/DOE2lUHHUQwH5OCHlTEnVZCFJBy1t95io/KkR0u7K5hKdMosbOprFHrJHDzkjR+wh&#10;0PIE5z4Xszs9tTc7tjs39HsOFkf/LrsLw9tw2eoTTuYA5rE9O7oz8yuw/z5hc3ZiY5mwuoxfX8Rs&#10;Loxtzw1uz/Rtc/s3uWMHm5yhoYHI1GIF84fnZH3+JB16Ridf0KH5vk6mkHK0sAz8PwIGsoHB+jGV&#10;LgVvAmsGXIumHAvw1nlkszymadGMWcW0aSXTpBJjVIw2L8FZFuKscnGW6QTLZLJtKtUxc9A4rkMr&#10;qtUsu82rOdGqUlM0XIQvBCUfZu3+qGvw9fzmIpNDZNDGF7lTK+zRFerbVXL3BvnVFvn1Lu3tPmPw&#10;gDVywB07nJ48nke/m5084oztsUf2GEOwJGYOg3id2LtK6v1d+3adMrZJm9hmjsFz7s4NHy2NvFsd&#10;PVybhN6z3x/OHRxuvvsA7byDJkhbUSntSpqh+trR1kYZCTFvnzxZK6iY8X3Ur2VZKSwfq2tTIq36&#10;WFjCVk/bKzu+mNA/eTQzD20szdDGNxaJZPRLNv7FKr2XO9a4gm3dJLSsYxqWJ2q4g2WU14W4l3mT&#10;XfkTLwrHX5aMPCsZ66oYe1k59rJ87GXZ2KuSiZ4idG/xPKlzmfxsg/5yn/3m/ezgl8UxaBkNreCh&#10;FTq0zoI2qJ83SUdHzOk9dt3kkEtp0xmzx+escy5aV1w2Kr6mliSoEqWqG+liHFNgn/XUrXgkuAkX&#10;0kzwqcc7V5Ltyhn2FWxHQBnDqYzmUkJ0L8Z5laC9S7DeJXSvCqZ7OcOtjO5aClbxADHeNpdgl0dy&#10;KKA6F/N6TijnCd3f8zuV+yss95qT4tLwmK818OmAUw0M41LGcC9l+5ax/fIZvqkzoanbKQUfiio/&#10;lZe/L8/fyI1cyvbarXaFnttDrw0+v0a9f/sAwvIdj/F/eKsBvfGDXhVDtQ1L0cU452ScY9KY+eNx&#10;i3C6ezbHr5LmVktzbuf6vKR71p36V543ZZ9k6IKer+GtBXwtdMEibzDHv/Z0wN/w9WsBPC97yun2&#10;Abweimf5aQloAPwSb7gK9D8SwEyv/7J7p1vm7RiAt8hbC0ae1nnm2d9TeHnAp/DygGd8nkx7dHLd&#10;OjluzfCc0GA3eAcLNutfO/uoZiW2fCstdyc3Yq/AbbfYeKtEcylfc6Na/vjFHWj47PHgv2z1/K+9&#10;3nNfxiQ+j6E+j8t8mnjwfvzG4fDtvbeiOy+1tp4ZbnTpbD0z3W7zWq8Kp0dHjThHDFunYJ1KKG7l&#10;VO9SjGtKt5lXk7ZJrZZmra56uZ5itbV2mZVmoalKlh4qWV0yVlE4QvZBmPS9JDWJKDmBUMnbANAT&#10;ieIPkbjl/eCqy+1rLrduOFy7ZnHxnPnFC1ZXL5pcOKf9lz+r/PmPan/5k8Yvf1E/873qz9+r/PSt&#10;6pkfNM59Z89/0VnogpvIVXexK+6i1zwlrvlJ3w2S44tQE4/UEIvSkIzRlozXRSYaIJMM5NL0FbO1&#10;VdNVlGIUkBFKyLH8jI+kiUPK+D4D9r6w/WWiAZtM9DYDvUNH7zCmthijG8xhXkWKTc4o78G0xR1Z&#10;Zw2+X8GBH3S7nGH4D4+Yg7uMgRcF0Z6yfGGqovH6stHaiAB5wQgd2Y5o/5kXT6AF9nsGlT04Qu4D&#10;G1k9WD1ub+wx1nW/d11LTtJdUzEEJe4t8cBdVjRQUTJcTuwRUjj0rwL41wmAwVoXWWEnlJADaGWE&#10;XWSE3KWFPRHC3if4IIT8frW/J2nB8NzAgu4SfNbIBzbqQo62CJ/HatFVNsUjQR2c6D6CRzs/yBoA&#10;AP/0SURBVCPT68m8f+tycPtySOtCYCP4/NB9qqYftzEetZKDGvHe1RiPCoJ3NTOkeS786XRIKze4&#10;ZSawmevfxPFpYHnVMTxq6J5VaIcCtFM+xrkA61KIcy3CuxUDCO4lvDTf38PTvaf299QH8/p58HKC&#10;yV7lsFT+r7P/8jQwgBXQBBZJJ5Wfsc6leNdyWAN7VWGts+lORfN+9VuPO7eiXi08ek7wbHrrUMVK&#10;m+jwaXmoEqN730Xmti1CyAWJ9JdTfAi+zElK+EuI+4qL+YiKecOIeImKekiJeyMkfODS2RI+ShK+&#10;qpL+GpIBalJB0oJeMsK+KDF/eYlABakAgLykr7wknLqtgPAEl1JW3FlaxEFK2EZC0EqC31rqnr3M&#10;XTvJmwZSdzSURdR9bDwnuofedPQ8a+yODsvnv69/X9BaDBV0gc/lhnjQdangG9L+F8Tdb6FC7yuE&#10;30U9Rhlma1gXiyuHi8h6WdjFd78m7u9+Wpxhr0zjP+0wt+ZH9tZGP+xhoV3qwSLx/drs3vI6ATvt&#10;4Jl8U9rpkozPebngC4rhN9RiBXSSEIZp0ma5t3Qz7poX3THNum2QIGCR9MAoQtwispsDUY6hx/Wj&#10;51XcH1jEXdWPemCfd9++6K51CZ9FJZ9p5R2jgrv66ff1EwUM4wQNIwT0HhW/XmB+hp5SIRWf2uva&#10;KQKW5WDYbaPiByb5D0xz7pnl3zIvvmpZdtmq6qJV1WWrstu2pZd1o/n0wkz8s5peYWZX9hbnwb9p&#10;aJG09Lau2MvQQ/JypBJ/lo5kqsL9DPl7RSpCxSpCJWoiRTwdqyGRrQ6TryqWKHErSvBqEuIenPKr&#10;JpmnKZOvi6p31E/RkgqWuRuqyB+jL53notudEcp9XjqUG9n60DHXVitJTyZGTSxKQSBRSTRLSzpb&#10;TSpHTSpb9VcBnKMkmqMknK0IZ/3mn1RsBm+ae5IEnHNSwxkEYLFATZSnh0EP6M9S4M/7zRPzhvGU&#10;cIbcfdACeM74lAIlkSZ1VBFCuEgdFSknQqjPf8eeWmWOLU2j375ufNZRNj7QNssYXqANL9P6t9ij&#10;a8yBXfAtYp9xPD1eEmiTbaVaYaf53N+6wkql1EYp30o+wxSZpC8VpyERpyweryAaIy/mcv+S/f0L&#10;NrfOmlz9Xv8s+Jn5z8p/+l/yf/xG+p+/kf7Xb+T/4xvl7/6X7i//aXT5z9Y3z9jcPR8iL/JIXjRa&#10;QSJJWSpTQz5XTynXVD3HSstL4f7LnEfTffXQ/Ngh7lWssWyWpUqShkSBjkyJFgJGQwpQqi7J88G/&#10;ymAF0Qr5X6mSFytXFs1TFcxWE8hTF8xXEyxUEShREihRECiR4y9XFs6Rvpcnx1+hK12oKR4rfTNe&#10;ji/bDLWL7oQO6NAiuifZPxKcQF2ZanPVBMTtXFVR3gTDuaqCYJv5KoKFyoKFqrdKjc6wy2ShKRUI&#10;dx8inocIv3zCXoaI9z7j730m3PhE+fkz7bsv9O//KoCp13kC+BP++gfCTVgA0+Cpaj/Qzn6m/gSR&#10;foY1JPU+hBM+fnFzpeDydpzYXqTcYTzqfSpqJ1l0Mf7WUvq1zdIbH7sEoCFBMAyiCH4h33hPuvSB&#10;fvEL+/oXxq2P1AdfWMgjit7kE/1kN3ljcRXUDXMtyQg5qQhxGT9BeS8hjUBhvVgh7cLr2iVnrcu/&#10;sy8B/Nmu+DtbmL/YlgDOOVeddao851Bx1r78F9vSn21KfrYqPmNRdM4k97xJ7iWTvMum+VdNCwDX&#10;zApvmBY+sK3kt6sSsIURtKsWtq0WsasBPLCuuGdZcNs06arhwwvanmdVHM/IOZ6Tdjsr4CkgEysl&#10;kyJ4/6HQLQ8kv7u8gC3yjpSbDl9LltzsmMkKVnpx8pcd4rfvqd8fYr5/P3H1w7jQp3GZz2jUF4I4&#10;OJmfmec+s858Jl/7QrwN+EzicZIKTL75hXwLnBYAnP4L29wTSNfhyX2pl+AS0PA0ulcgyrUTbsCJ&#10;wpTbXyh8X8j8X8jglAp/IYl+ojz4yL7yefYGtCgBzasfM81X0U70Ht+p9sinhVGRLk4KgnK3fhG/&#10;f1VdVtxVRSFYWTFIRcULiTQVEZRGiQsEOim/qvNcwYQf030/ks0htt4XtMRh/w0Icx+iiEC4kxxu&#10;xt1fc3959Z9p179Qrn4iXf6v3veU3wQw5edPlB8/kc99Il39SHjwkSDwjnBjH/cTNPPjNu7fj+l3&#10;3xOUOmOuZ9tcz7GXLvXUb3xo1xrhXBNkm+usl2ShHGeCKvcybg616kvyJBY9mq6JWKiPmK8Om67w&#10;3+98vN4ZtT9cj2uvttHUV0eZivCbyCDcJYTsxfmtxe6aCl7X4bukfu2c4sWfUWd+krt72+zOHat7&#10;92wePLAXEHAUFnYRFXUTE3OXkPCUlPSSkvJGIHykpX1lZPzg5510oBIiRF4sUFbYDynsIyvqBx5w&#10;CAkvMQk3OdVgYZTnbSn7e3KuKnZxIfmvWjAbuF2oBT/zBEdvRNObpmiAJ2h6K4bdjuO2o7m9jPUX&#10;hKXs1kHPuDJ99xhJPbebkmaSMp6wbJYMQEoEosSDUeKhSPFHSIlQMZEAOYUIUWl/IaQvn6w7wuBh&#10;TFn/U/J2FZ5eeTLFbwWRVE4gAkAAFkGQ1j+QPTLKW1VDpTWy2CBu5nCfsDlNLHYjk1VPZ9TR6LVU&#10;Wg2FWo4nVBCIlURSNZlyShWJWEsFLb4cjylGTxRNjQNAUIKZBJ1lOHTh5Fj++AjorCYTWrisZ4tz&#10;YFU9nfJydWn4aH/8w7uB/Z0XK4ttM5waCjF3dOhxe4tLcYFVZppNdgYIfGrKY7vbH7XV1ZOJLRRW&#10;L2uzsGPygYyjiLQHSi5EHgkXhVOQeigvESInHogSC1ARc3BVMiuyt+32s1lJ9ziI1z8Ik4YyVFd9&#10;bi8/lFiMVuYm6TNTzbn5TkuV3suVHguFDowEQ2qkJjVMeTpadTNF6yBNfTdedj1MeC9K5CBSCACC&#10;rwXw+zDE52iljWglaqQyI8/hYKgE/pOaowXwq+7BwsIckfRhbQ3aW9ufI8J/Ub2Fheb6t59EsVLM&#10;5hN1V6PktsMl98MlNoKFj2IV9+NUtuPUtwCxSrux8vvRMvvRiL14xa04hY0Yue14xYMUteNM7Q9Z&#10;OoDPufrv0jU3Y+UXw6TmH0osPUasR6O2E5WmH4quJyrvZpoe5rmvpvi9tjUpk9eoVrfyvyDle17G&#10;+6y0x88Srj8KOv1w1/G7G/bfXfe/JhF4U/oRn3yMiHqKtH6ukkWxhl2ZtmO2glmBqnWJpj1YzFex&#10;ylE0z1O2LFWzKZY1LZU1LkGZFcuZlchZlclbV8na1iJtqyXMXul6VyDNChSMAgQR/ZmZ0ML0xzXm&#10;2tLUwT5ljt4HbXEhGqnOwy9BVqtI0aIEYXYqgMslzMsQluXSFuVIywo520qUbb2MdYOM9akAzlU2&#10;TlA3/EQkQXPcVdrUu1X2xgz+YIECrcxzi5vi+VXzkCYNum5lilYFSJOom6hiWbMSGdMyWfNqBes6&#10;ZTtAlbxVuYxZMcI4TVgvX9ayTNmhQtWpSsO1Qc+7Xt+7SsutztCnQNkuSkjT8yJcJtrqu3t2Pwu4&#10;nRONvq0cf08lWVg7Q9ogV9m8UNO2Qte5St+zRMOjWCcwWzcsQj3MQSFISzZQXuGhvOpjNZVQPYRN&#10;obUXJyl8J97qKF75Q6bSTrLceqIu0VunSQlVomAQqWqT9ijnOZaTPTDRSKF/7XH/f6bhJAkY3Bd1&#10;JEItEc8zqVU4TDkODe4vcK81MmngBswbGy6YGC3FTjVzmE/YDNAJAAG4454uzL5YXhje2+ldW2lj&#10;Myux6Pzhway+N4Ds/rePm5vinnVmvu0tGhspR0+C7YO3e0Knnprd/yY8rft7/qcC+Cmb1clitjPo&#10;rTRqC5XSzJsSmEzumZntZnOfUemtJHILkdRKoXQyGM/ZbDAevKqeSKjFw3veOc0BhwkO9s3qysv5&#10;ObCqBoMuHhzMef066+WrzBcvy/oHa0bH6yem6scnmzG4LhrjNZPTxWB0wtnGVEA7g/I3Jvjv8r8X&#10;wNUkTMlJBjAv7xYWwIRJQAVxqpKEBotwTjAVx7OqdXRCI4vMS97lGdZy3MTbzeWuBW4jjVCOGSuZ&#10;HK7ETTTRiR3TjKG9jZ7V+RYWpQI7nj/Sl/H2VdKrp9HPWj2qirwaykM7G2PfPM+eHCiloGvZpIYZ&#10;WgFuNGtyIBc9BHqqmYRyGraMgq6kn7w1r7Dzf+XUQP8NpzvM271SzFgVfrKGiK4jYupJ2EYilpct&#10;DU7dUxbtGYcBOsEOw3nATPAZJtaT4HTqdirhFZ30hopnrM1sHK2vrLKmGROEka7OtorsmpLUjvqk&#10;7qa0geY63EvMPBYuAb2z+Hl1ZnuVg12idnAmSonDhZihBhy2m4QfoQ6zl7Abu5zNnenVde7sMgfL&#10;JfeQpzqpuGY64ST7mQI+xm1U6lMS/TmJ+pxEeUajgOvbzKbWgrNHxcMlrCeGn2Mm36AnaAzywgJ7&#10;foG6vsVa32FiZtDNhFFwNsAhtHFoL+a5fRvLo/tbk+/22unkDgYFtPDVJ+EBT6nkt3Qcewb3tQAm&#10;zzJ7SLgXDFIbg/iEgWsiT7YSRobp6Jkl5s6JAOauzo7O0F7QsJ0sQus0uPqkRgYJ7B7Y2lM89hlm&#10;8gUB/ZqFfztHfr1EerlEriNPVuAniyaH88YHCjFj1TRC+wyzZ3nmOZv8korto0ygmRg2Fz/DQXMI&#10;A5NTb1pG39RhRp4QJ9tpuGcsUheHwgOM76DjAaCzk0FoIaNBOzRNmlsmbSwTNraZizvT2HnyC+Jo&#10;C2a0lTjVxaY9pxG6SFODdDRlnry0yYKl+/4MZZYyysQNUHGj04yRBW4Pl9lGIzVSiN1ry63T7FLC&#10;VNpIb2zvs4jnT0LaqvybSiNetiX1dpUN9DVPTT4lk56x6W3TjOccRi+WWJxYmKXnW6viO2wUNx9S&#10;zxPA2+ntq4nNC+ldzLTuNreSEElP17sWYVJOOeo+RWquFer2dZr2TTpOTbquDboe9TqurTqOTRq2&#10;Varw7O/V+n6NxsGtRkFP9X071ZwbkGY5/JqPbyh539byELP10Qhzss4RNc24Yp1/xjr/L3aFf3Yp&#10;/5Nb1Z9cav/kWP29Xe1PdnXn7RsvuDSdc2v8xavhB+/6773q/mBb8YNj/Y/uzX/xbPmzV/Mf3eu/&#10;da/92bXyrle1kG22jH6kgWqAj6JfmoJvjbxvg6JXr2tCnXlAqqxZwB151/NirhfF/W7Ihj5QyVWx&#10;K9RyrtD3LDfwLNJ0zlaxzVSwSlBxdkK5mUt5RGolvfJvGfMpeabrMmBmuB7pBThIioHtb1LjYXz9&#10;QVzhRkTYYoAdlOy3Emr52k2z9aEl7mXZZ/Al5OMstDBx+Kp0LsWT4qxEt5HmOCPZ3gozEXqbGRZr&#10;8ep7iRqfUnQ/JenthasvhqosJ5qtVfpDuPr3Mz0ry+O42YleFvrlNO3F3Gzn7Hwba+bl/FLPzPwL&#10;MvU1Dj+Jx6OHB0bbG7qzY7ojPcYe2y2mue6nOywGKhJMr49q/UJzEWB4iU4HIJbDFDaiVLdjNXbj&#10;tQA7cZoAsAg61yKUQQs6D1MNFyLUF2P0NhMtdlMc91LcthNd16MdliMsliKMNuKNthP01mNVN+KV&#10;tpOUV6ORnEDxYbNbOCexMbt7o053ZqIV1zNNF5IsZ+Ndx9ythp0cRhydR52cR+xNRhw1iX4a8zH6&#10;7FC5mYeIpQjJnSSZg3TEbipiJRHBjUd22FytNDnf6vmAWWUGTQVCNG+IZAkRHVh15k0BMk2P1Fiv&#10;0o+4vQcLk3vLhJ0Vyv48CVqiQLNTe93l2Gg7YpD2WqTReoTOcqzmUoTibrjipxi142g1bqhit59K&#10;UbDBm76mHuJwF2WyBzsy9rr9TUbEWw9jjKf1gJtPvIxGpJpZcWhyRnxRQk5NyYuB+ilC9eRkI3is&#10;T03CGcDjhKTnIw8bB8NfMNw75/iDntw0S9LzygsOzU4ODK8ND3yT5Psmxmo4yXIoxaInzvxZnP2L&#10;1ICX2dG1eYXGfhn3bBI0omtj31Kz8dPFNHbNNKeUjq+gYeuY5BoyPbln3CKtWdQ5+6ZZ1i2bkl/M&#10;si87F8vEtDo0TkUMMRMmGCloYiYeX0AipU1M5GLI5dT56G6MRnQ5v13cfYfMS1YFZ6zKzlhWnbOt&#10;B/xiVfGzZe5Zm2TJiFKLio7EcULGJDH61WDmAD68uR/pkXLTLAEVVO5a/SxlbKyQOlVAmsjH4Eum&#10;plM6qS6xzxUMU0RkgiUk/WXF/RVEA5TgAj+BvArPspIhKKlQAAh4Kb+8ftAjh3jIA/wKZmmfUNc5&#10;QWLtYSkraNwcAT9DxHKov9rfvyeAJ+O0TjmVvoCvrTCsfpP0cMn6uCRDfLLxWJzh20jT3gSXl1nh&#10;lfFx3g4BSDl7lGaEpFqihHyyuGSsrHCYISIyzDC/3qOh1/l/JoBJLuUAonPZqQPmaWDQCXrIrhV0&#10;zxqeAJ6wyp1yKOq1yei3SCcbZLEM8qlWpXiHynGHylG7SoJVFcn9SY93Y6RZEkrRBWUSnF4+yF34&#10;tMShb3EmtqfH4ezeE3gCeIs7DPNrgmz/bwzC8wRPT+5Pw3m3OzN92zN967Nvl+eGDw7YM8s0xuLs&#10;JHcxq6VPwSn6lrqviHnyPd1EIeV4K92CYrcXr11evTaq7zerxwb0NDjVhximqaACBcHvqKoxEnrZ&#10;4tp5YkpRohImj4Lj2NSZj3uHXDwGzlnZm92iD7ybHnnHGQYccYdhAcwZ3+NM7oH2Hwjg/YWRv8vB&#10;8tje8hhoYZYmTtmeHd2eHYM5OQmg5bGzOLG1OL4xN7Y8MzrPGeOyxhkMDJlB6Xo74vU487683XVp&#10;V2H9ZFHTkttaedflU+U0cqUlI6QF/I0QoTEmmY1eVT2+FQNuBQT3YoJ9Nskqm2aZTzMvIhkVkgxL&#10;yebVWPNynFUp2baUYlNAtsokW6dS7dPJzlm9pgmVao8K9ZOKXWoCjAtkBIKkpROcPKsIzNn5Neb8&#10;EmlhHne4zTjaIO3Ojr1fHNtj9e4zew+ZfTCswSP2yBFr9JA9+mF26ngGFsAHrJF95jBoQec77jjo&#10;By1Y3Kb2b5DerOJ7VnDdK7jXS+i+RWz/EuHtArFnnviKi39Gw7YT0O1s5giVPjW9uLi4+eHN2Fxg&#10;eJ2cVrgkKlhJOdLIIOfho9dRSZNG9g2iKsnSOtnq1sUovXgROS85FZeIx9mUSSL04T10vP1lhXmw&#10;zoQ+LK/O4XaX8O/X8Aukl+vU7h1Gzxrh6RrpGWCJ8HQW28EYbyEONuL66inDHVM99f0dRb0tOW/b&#10;cgee5gx0Zva1p72si+ptjBtsS0N35VPeVnBGmhYmO1cxXXvkXnDshzNTmwuUhdW5ATLdN6/uqoEf&#10;v2vuVYusG8bZEiaFCprpGrKRHlrJpc5l44/qsH5FU255WJcCmmsx26182qVy2rFyxqmK61zFdC6n&#10;uZQQXIvR7oXjHnmT7gUk12K6aykvSRS0DLcyilMRyaGA7FgIgq/UL08Pw2m+fxee2QUB2aGUaFeM&#10;tynEWRdgrfLZHvDswn/jgAGnVaMBtNM5g11LiY4ZTM9cjm8ewzOL6pHN9iueCa7khlQuRlYzQlKp&#10;ISEzSV5bpXaHjTrHnXIfegSPh66+G777uU8H6g2BOkqPCuunH5Zi7TPw9qnjFpFT1hFMr2y2bwXF&#10;pZrk2Mb2ekn3qD+1uafelJeh+7U65dlTwHTgr3Pu8tzqaf/psL8BbArw9WDwdjTP8t+/HCyCTpJ7&#10;KeC/JB97wjDdywEsNxhwEXmAGKz6ev95G+G96elb896L93a8fN/fw9PAIJg5KQo9518/H9Aw7986&#10;79M17dHJcK6jOpdS3QsYPlmsgAxmSMJ6avZuQcbHmjSoPQF6HgZ1eUIvrKEui+NW64NmzaNn/J8G&#10;Ln4e/eHd4HefRm9BONTHEeTHMdlPE+IfpsTeT0gfDasevLXYe20DjTt86LM/6vI/eBK3mJdODE1B&#10;e2QTvctofuVol/R2HZcMIZmwG9fD712OEb4eJ34rXuZBgpxQsqJopjoiTwdVbKhUbqpWaa6Rqy2b&#10;pCASheCLRwlma8oU6MlnqEnFyghGSgjFyEhESokGCdzzunvd9dYVh6vnzc7+YHbhR8srZ2xuXrC6&#10;dcHkys+657/T/OWPqr/8h+SfvkF8/w3yx2/kfvknxXP/on7lP/Xv/GDKf8ZS+IK16CU7iatO0jfd&#10;UHe9FB/4qQoFq4jmm+lEyIgnaSmlm2ilWRl8pkxA0/h9xuQWa3KTjV5nTa2csMycXKFPrNDHN9nj&#10;vHIU25wx8FQ6fTCtMYe+bFEWSW+22MMHc+gd7ii0RmENtoQaybnK3ndB8mU4GYyUpKwNPf9MQ0Oz&#10;9Hd0yhIat8WYgXahZeZGbmqNmpL13Ztq8lIe0sKe4vfdxO+7Sz7wRQgEIoVD5cTCfieA3X8TwA6y&#10;wnYyIg7SIi7Swq4IYU9JEW/JX+2vn8xvswLLC3gq8rurPHDR4ncwEXLyRAVlmWS89GsihndzHvdM&#10;B3WuhDyb826kO5YSbfNIjvlUj2KGXwU9sGrCuRDvDW7VZm5YO/thKz2gkeRdQ/CsYgc+4QQ+4fo3&#10;wfg2cnwaYA3sUzsd/IQT3MAMqKX5VpG9ygnuJTjXIoxzAU8GkzzLQD8rsI4b0jj7qHn+cStP7vIc&#10;MP2kOjSAN+MvWGSfTBXM2yDo4QlgHn+jgSleNbys39Oi0HBmMLgRguumfcFPswK6UwHLtWzGuw7c&#10;FNPBTxmPuqmxg6PRfSWOFY4ywfK3rKXv2ShIeiPFfKTF/aTEfSVEYfUrLOIpJOwBgBOCRb0lhD2k&#10;hDykBT2QArAjQT7wlBH0kxH2lxUN5P2XrqyoH+zghdzkJb3lpbzkJGEHjJJwkZVwhBF3Fn/goCjl&#10;LSti8+CakoGSdbhv9CprhYVj9T4fiHycefuOirSci6Zp0hUh1xuSwXxKEZfF3e7K+9+WDbgi7ntd&#10;MvSmZNh92WikdpqKfgpKNaS8Zmh3D2IxuFTixPvd6YNN0tri2Mrc4NE67sM6Gdqa2ZxhQp+hkrKn&#10;UqoeD5QDr8qFnpUJOSsVcEHK/yrC7woy+LZuupBt2Q391DuGiXxGscLmsZeVPeonN2YgqODt9DUN&#10;HzH75Gs6j++YJPHb5V3Uir2mm3rPKJPfNIPfJEXAOFbYNEbMLFLMPGJkBcIeQNmvFsXtci+oR8Nz&#10;lNpV3zUt4DfNAtwzy7tlXnzFsuqCVd1Z6/pz1nWXbavOGWQI2mRdknN5lNm6egRRmYtHm1srhCFo&#10;mYBvyIoxlIlUE0xQFUxU4Kszky9SFylVFy3TECvVEi/RQhRpSeVpwZm7BSpiSeI3IwWuJEvzwe5W&#10;QzJbWybHSD5Mnj9MRajQRW+qPGljqHUf8+qQ2AuxR6El4jt0N6Ol6HVqSLm7SbyedKy6eKY+KkNT&#10;OkNDCpbKqnAV6FxF0RwFIUCWAn+BmmiptlSZDqJIQ5zndEHA87sgKNaUAG3uyey/KTJ38lSEwUsy&#10;5O7zzDFPAINVIOYBengUqouVqkpUo8SLEcItVgbF1rprQ0+hHe72Av7dHrf/dWN9RVp/V83RMriO&#10;7E3WyCLl7TLt7Tytb4na95E9XhVk7y950+b8f8ZK301R4K+wVCyzViqzVQVUWGmUm6uXG6mUGapm&#10;6igka8nHqcqEy4kFST7wFrrldv+q891LdjfOWl/92ezC94a//FHnh3/T+PafVf/wv5T/8H8p/umf&#10;lP/8z6DH9Oy39ld/cbt32VvkpifibmusF6Y5+5DaA82NrQ02hWmIpurDswvnwNMYS+VrS+dpSeZr&#10;gisiUaAuVaAmXqgqWaQiVqQkXqIoWqogXqogWq4gAc/KrMyfrnI/VeFuusLdLPl7BYoPypSEKlVF&#10;a9UlShQECmT5CpUEwIUuVBPOVOCLkbv3JNpldbINOmCy2goi1EUjFAXKLdXT1cRy1CTy1MTA1S8A&#10;V0EFAP99QJHa7QrTs9wKGQijBOHvQ6TzEPHMZ9wViPTgM54PFsDkM39HAFMufSZehSdwJdz8SLz1&#10;iXbjM+PyMelHiHUGhnIGrnVMF4KG727VXNtOEd2NQh7Eyb5LkdtLlFyMujsfd301+9Z+Ld+H5/zQ&#10;mAiEE/pMuPWOePk99eJH9uX3rIuHVL49gha9yzbXV1+LT0b2qqmRbJK8WIS0TLgQyu+GjNslWd8b&#10;aokPDGrvW3Wcs639waHie/vy7+zKvj/hR7tywF+sSwE/WZX+aFkC+ItF8Y8WxT+ZF162Lb9iU3LV&#10;uuSqVfFli8IrZgWXTfOvmORf1Mu6YpBz3TDvtmnRA4syQetKUbsaMYeGB7b192xr7tgW3bFJv20b&#10;f8cmms86WsAKvHvSA/VkYZU0UbnkG3y+f/nR6OwZA5H7Oj/939/4mPL1NRmR3yrR+i4vTv60Tziz&#10;N3l2pefixiv+3dfSh4Pyx5OIY+KDj4xLsAMmX/pCuvaZfOWESzCUCzC8GO68BmcJE2+eSOLrn+iX&#10;PjLPf2RcPGZeOmZce8+4+Z5+9z2N/z1N+B1N7B1V+pAqe0hROiQrH5JVd6nKGxylVY76As2QPGT+&#10;rMowJUjZThOhLCiBuqOsyG+uJu6hIR2gKhMkJ+EjJewiLqSPRIgoIC96O0m9bvHdoKZsU4K2sZaf&#10;SPqfcHIQRRbCi0FYQYgi/mVK4MMYP8SQguh8sPrlcZL+C/b5I5G357/n2lcC+Ae4JV3+SLz3kcD3&#10;kXLrkPgztHj2iPrnzyyB3Qn5av+zqaZXKrzV06wUYo1ksh00msKcu1ODe9JCuhJ9B7IejuU9xBaG&#10;kYrD6KUhnIqQhZrHKw2PD55Gz9aHLb0sm2yssFY1UpWxQIja6WtH66qF6yqH6cgFqkm7K4g5SgtY&#10;i963FLxnduWS7qVLeoDLl/V5XLliABATcxUXd5OQcJeS8pSW9kYifWVl/eRlA5URIUrigbJwTZGT&#10;Z5+kt4SUh5CUK0LV/7qE1VUpSx3PtJwuQu/sx2esg5Jhaj2BXk8kARoJFB5NeBqgcgTbhKW1Ezht&#10;eHYXZaEdx01sfGkTkimOdEUgvGSk4IxkngaWkQxESAUKi3jJKYffE3cRUfLjU3SXs46oeMt6ztyu&#10;p3BqafQaKq2CSCrB4ooxWJ7u/b0AbmJzqr6Su78pXjKPBgazns7gyWDQD9o6Gr2eTivH4yqJuCoS&#10;voZCrKORAfV0CqCWSgKARdDyZHDR1HjBxGg5HgPiUuwUAMTVZAIY3MiktXBZbTOc9lluM4cJNpg5&#10;2Bf5tD2oqda9Ml8vLtyzpMgxJfdxUZtPXO01AXMNvVhFhccqcuGqshHKyEfK0qGKiEAFKT9Ncdtg&#10;TdMqR8vnrgZziY77iQZHkXJQtta8y5U573vrEcjNNN21DJOlLLPlPMuVHLPFDIPNTMOVRI35KIXl&#10;KNR2vMJ+PGonUnwtlO8gUuTwNwG8Fym2GyWxEwWXgH4XIfs+Xm0pRo0UozPbEAFN90Hv56GdhU9r&#10;SztcLnti6t383JeNuQ02+tMmFS5VdUTd785lZDvNJBsvRimuhkltPRJfDRDYeoTYfCyzFam4G6u6&#10;n6B6mKh4nCgHOExS2UlQ2opT2I5XBAFgM1Z+LUp2PRoFOsHiXpIKAKwFPStRMisx0qsJSjMRKvQQ&#10;rQlPgyc6ymVKWh3mXl02j9vNw2r0/AuUnFLEDcLvyQdcFfW8IGDw/zmr+y8whv9+0fK7my7nBf1v&#10;SYfel0+XN8lXtynVdSrWdshWtshQMM1RsSzVtPsbAVwqZ8UTwHUIy15D/wqkWbGqWbA4arK0FFpd&#10;+LDKWFuYPNqjzJPfQBsciEyocvJIQGoWKZjDAljCvPI3AVwqZVEmAwvgSnm7Kjm7BqQNTwDXyv4q&#10;gJM0jSEmC1qYWaOjP27ObM0R368woI3l3Sc9hbKmFYrW1Sp2ORL6eeL60ddlS6RN6lXs65Xs6hRt&#10;6+VtalFW1UiLSmmzCoRpkbhpubRVGcIyX8wYUI6yqVZ2qlZ1rlB1qtFyb9T3aTDwKVF3SpY0DL4t&#10;73FOzPY/bjn8x22n7+65nxMMvIWIElXLQBkXqthWaHmV64UUGETEaIa7yAfpIv0V5YLlVSJ0DFPl&#10;Re3iDNxoiTE7SU6HCRqfc1QPUuX3U/UWHpl3KMuXyWsnqdtlhWb1YLgVk6T/twQwT/3yBCpoweIT&#10;OvUJiw7DBvcpqXByLK2vF9xH4O7rnJ8BtyfvfmxgUJtYdHCXgTuudZoNyzA28/ncTPfy4uvVZdC+&#10;WJh7NjudPzyY3f82+dWL6I62qPbWxBfPcwf7y9GTX8vd/w6nxvdv+J8K4FYatZlCbiQSGgh40LZQ&#10;KZ0s5nMuBwSANipshQFNYAwZVuPgiMBx1VFJlQQs+DkDDh8ccsfc9NP5mRfLC71rK2/WV18tzLcy&#10;6FUYdOnoSERTY2JHR/qLF5mv4KmC66bQzQRiEx73jMV8yqZ3sminDpingb9WvF/zjwRwPQXHKwFd&#10;ihkrwY7xSkDz1Onv4dlfEFSRMTwxDHoamKQmNqUSN1FDhAs1N9GJTxgksE0Q15IwZehR0LZz6b3r&#10;i8P7m4A3G0vPF6czxt7Gvnke0FrrXFlgX5oDWp+myuCOhlzMcMZ4X/bUICyAWcQKOq6chq1inGT0&#10;/lf1y4OXl/x7wO6BYwHwBHDZSf1nsCdtLGorE1wROPe3iYRrpsDTu7bTwRXEgrPRwiCD/a8lgqsP&#10;e+JWKr6NMPUcN46bp68drO4fLH0+WoIOFjaW6K29XcWvn0Z1VAbUZca25LYOtXGpEwczlM+rM5ur&#10;HNwyrYMzUUwazscO1WMxXWTcG+IAdQGzvMNZ25peWZueW+GSuNS3JPQz8lQLDdvAwNcziE00uJZ4&#10;B4n2jEjpYbBeMGHH38ggVdIIpSQMnME8MdxNxA2T8LPz3K2tpbV1zvoWa2GVNEDu76Sh4QMH54SE&#10;aSDjwLGAI+3kMka21gbXl3sXZ5+x6c1EXD1msgkz9QwzzBPA+5ucjTWwkWWeAO5ikloYxEYmroEy&#10;2UIcGWKgp5eZ2yvctSXWzNrs5DT1FR3zlI1vm6E0ckiNLHIrm9rJpHbRqN00sMOkF0x8O32yjjxY&#10;getrZuKbmGSw8+ADU0XFl4NPAna8Ag0r3uekqXEucXZ77v2HjfeHC6scDBrzpur108L+V0UD3aXD&#10;vVUTA/XY0WbSVBsVyxPA7TTcUyYRBC1kNGgHucTpZeLaCmF9h7mwO41boJwK4Bcc+lMa/hlx8jVl&#10;EjtD5K4zV3e4a7uzm8eb1GXOEBX/loJ7TSe9ZFKfs+jPZ7lwZQIa+ck0o22J077MrWUTciffxPe2&#10;u1UXBTVVZz5/WjM02IbHPWXR2qYZXVxmH4FSllKSY+Bfr+Y/YhzPE8CLGc+3MjpXkprn07uoKS9q&#10;7bLd+W0cbxpFo9yL9QNLNd3KVG0qlC2rVa3rNB3rtN3qddxbdV1adBybdDyaDPybjUMbDYJq1TzB&#10;E6dTzfmpulO7ujN4HKQi7QNEre3uWykKOEgapl41yz5nnvWjde53jiXfOpf90aHiD7YVPzk2nHWs&#10;v+TYeNml8YJb/c9u1X92r/zWteqCd9sF745fPNr+7Nr0rw41/2Rf+c+OFf/mXPaDU+FF6zQhkzhd&#10;/RhfnYhU1bAypH+5lGuJskupnnudeUCDZVCZvkeijLHvTVm7nwVsf+L3uCL1SEAtHmGYgjJLV7DM&#10;VrFN1fFwlnc1EXcNVoxscanq9yx4aeI1ZmuxGu17kBb+LiP9MLl2M7JpPaxhK6JiKzx5K9TnMNBi&#10;LdBg1F/36WPz/qaEFVY3tIGGpvuhN2XvcgP3go2OAnSWPeTHTe/1WvKhfaQXTr6BfE41+JhqvBWp&#10;Pf1YayHLcb01Fpp9vb80TJsbfk1+20oY6WCRO6c5LWxuHZ3dwOS2sWaes2ZeUOivscQJHI5Nwj4t&#10;SC/2ti63UcWEWR3meX5ItzmM0H4XoT5uemXK5hbZVYDrL7UcprAZrbYTp3kqgLdi1NcilEH/ymNF&#10;eFWCzlayyWaq9W6G20GG70F6yH5y8E6C32ac20KY8WqM/lq0+mIEai1W7ihL832W9m6SxnqU5uJj&#10;tTG7Oy+Nz+N8ROcS9OYSzOcSnaZ8zF9ZaDZryrfryffbqOB8tWei9LcyTJej1ZbDFVaikJsJyJ1k&#10;2Y1E6YUYGW40Cv8Q1WR2pUT/l75wmdUO+w9jXhDOFSIFzba4tT1UaYnUZ/Vk7TJ7NrhDy9PjS9yp&#10;w0UKtEaFlgnv+2pJCc6kYL21SKO1SFgAg1O6/Rj1LkrhMFxp+qHS8GPd1iTHN2/qXhHevqRNDlAm&#10;iKMvJkoTJh/aMh97dJjbBN6XDUAZ5PgnJkTkxmRUFHUNVI9hatHoBgKucnysfGyiHkv/f2j7C+i4&#10;kmxRG+yZ/737LnXfxgIzkyyLIZVSipmZmZnRspiZmZllSWYSs5KZlZliRrN9JlJZpeuuqr7zeq0Z&#10;r2/FihMnDibKX+69y8fwmU+xuZMbdq2Uix41d+xzPBNb7kfnRTu5NUb6EptSaQ0x9KZwdKXPs1Sr&#10;zkizzhiHweTAttzM0ORaUcs4laCi+wPI7BlaHopcQaOUEubLMGNNpLl+Jq2DSI/vGdeOqL1pnXPJ&#10;ouiqe9N517q7Ia16xa99+lGRL1EPRmaTJ2ZK8bg6Gq2BwazC00pmyQlDM+bpTTftky86FF9wa7ro&#10;1n7Oqf2sY8c5l/bzro1nnIrvBBTq57enTuDL8czccWT5DCmh7w3MM/Ga+QMp7wKrgva4Z+PFaHQZ&#10;DlOGwVWjGfnPCH45Qxp2udLK0TKwMHnpMFWZcG14tBr8J7krUL8I2Qi4VKicZIjqSSVggQw+1cOK&#10;iqE2TikNPRNI4tY0ijM9x0SjWAQMm07k0dDME9gACpoLIKOXAL/7RZLnmVSj6RRDAOicIlj1E6lm&#10;cxlWE8nWr5MdhgsinpRkZITfN9Jzl1MPUTbLl9bMlVLO1tMp1oEnWMEflLjUvvBunPWqHbEvBqD9&#10;mua96iacyha86uZcqwDzLnyQ34ByrUS7VWHcq7EeNXivOqJPA8m3EYB0qSB419MCWyn+zWDCtF3R&#10;hHX+iF3Bc6eCEYdCsmUJy6KMZFOBtK8Yc6wYsasge/VMOTf3+7aFmSWr6fhp2kW+WVhfWf20uUjj&#10;J1LmzPGt58l/uO+wJgFbjDHANmt0d3F8jzN2wJvg29Ol8X3W60/rk4At1vN15tO9tYmt9Tkme3p9&#10;l7N+ePB6nuL9oEJKL0LKIE3OolxGNwOhFORnm5HvVlNrU//UoQ8bPDMXMtvq/MRFIctEK1dBP1tY&#10;J0VYL1XCKEtcI1lYxishvnD02cstLmeTRVmlot6vEr+s4Xeobw5op4zwKwHTJveo07u0yf3FKXB6&#10;vwacMGCfyz/53cVRgcDeZg3vckf2l8YOV6aO12aOV+cOl2d2l2a2uVMbrIltzvTBCupoDXfAQ22w&#10;ZgC7nOmPq1OfN6YOlmYX6dMUOo60tIRd3ptgHRv4ZsMsEoQ0IyV1khHGOYr6OYoaWZpq2WoisTay&#10;qeHaJcV2Db3ebW8C2+YDG/D+NRiXfIIToJDgWIJ1rMI41qIcm5FOzVjXJqxTHcG5hu5Ry/KqobuX&#10;E9yKkB7FQzYZhJwX/dHdPpoP9OHhSvD7PoEDczhoeX1tYwN8BqM3l+e3l6b3uJMHnPHjxdF3iyPv&#10;2SMfWKMfWOMfmJMnTL9nTb9jT79l8YOnjxgTAH4UNWsKDO5TRwUc0MYAh3R++uhD2sQuceotA71P&#10;m1shjGwyJt9tEw62yRwuBkuYXdnaQJI5D9Ib5LX9xBEBsqr3JRRi1PVzdEyKtUxLFfRypbQzJPWy&#10;pAwzJA3iEeZx/nE1rb0jKBRpd5kHvd+EPq5Bn5ahz1tfP29//bQBfViF3i3xKxAfMqBD6pdtwqdN&#10;3McN7MdNwvst0tE6foeHXmfNbTH5tUJXiKOLmKeM+X7qbAdlsoU82Yh6UU4YqZ1/WvasOeVJY9pE&#10;X9n0QNXL9pwXXWndDQndTYW9nV1Z+c1GjglCGsG3de/fMIi/pRcrrhWjofnASzc716ph0P3xfNBj&#10;nH8pN7JwO65uK6Zuyb+c7V6y5FW3GdDG82zmejUzfZqpPvU4n+oF7/Jpr6Ip96JZxwKMcxnZq5bu&#10;18jw59f6xblWoBxL8G6VANA/BetSDiAJivW6VuNcqkArUL80nyZBn3KS/xkA+mAE41QhmEZwqwGc&#10;pokGgPHTVafjFO8ahn8FI6CUEVjBDKpiBTXyRVFgDzNogBXykBneQQsvJYXHku+7LeXZfup0hEat&#10;oFkFaF4JGnWAHsV+aCzfzGxghNZh3ctJXqUox0ykYxLFr2AxvJkd0k3zG6L4DJB8m38R1CtwpWAE&#10;LIKOQKOCDlgEg2DCbyLY6lS+njpXsNVv8ovNT2GEtQIEjlmwK37+5xC+lOVnZg5oYvo1CAoAs0DH&#10;r4HkU0P0rQEnBo7FDm9bjGgHm4D9C84fnIZgUGCs+Yfw/Y0ywACwKFD+P5nmn+cshXYuh7cvhTUx&#10;g0vJgWnMqNitnNh3dRHQozDoqRv03PTzc60PT5Q/PFP6+Er96xuTT0OO7wcsPzxV+Dxy9+PIhaPX&#10;594N34OmVT6Oae4+V9x8Ln84rn48ZbQ3bLH72uvtWODHcY8vo74fnsZsNMZhEmPGfO8jQwp5qV3c&#10;pPbHliF5EioZ4lJ5MPEM6VtJkpdSZa5G3zl7/+7FOJErSRI30mWFchRE85UkClWkyrXglToKNfpK&#10;DcZqLeZanTb6PfZGfQ6mdQbqDSZaTWY6tUYaJZoKGQiJRJhwrPSdKMmbYeLXgu5d8hO+4Ct8wVvo&#10;nPvNH+yv/9X42n8ZXP8vwxt/BOhd/b36uX9R+OvvZP7A98HKP/y/Vc/8L+1L/250808mt/8CJuhf&#10;+g/n2+cCJG/FKEuHqki6Sd+ONFKeai+FPqytk8c/blI+7zI2uGgeY3ZzCbuxjOPSprdZs1uMyTXK&#10;6CqZX7Z8jzXzbhn9eYNwxF045iGPlzDHy6hDLgp8Wm0ypjep48MthWPN+aSnzUfEcYiFPsBNbiLH&#10;D0k42sj45+Xtr1sfRwam/F3jFKQtpcTM5GRcENKBP5X75eveaD4SgvBfgKAG8Mn/1f4sgFWk3QBK&#10;Mh6KMj4IGX95mUB56RDwdUTqrq+qTCT/J2nCvmoiPiawUCMJf42LVuaXLLJ1El6F9yLjns4HdSO9&#10;W8HrcSv60XJg52pI+3JoGzOkAR9QgQ4sxYZXkWIa8aGNhJBWADGYj0C7ApZiB/hE93MjewVxwKzg&#10;DgaYEMhP5iyI4hWoXPpJuV9SUAMhoA7jU4X0/ClEWBAZ/IuZjJPiwawofiFhsAgGwVpBEDD+JBc0&#10;2qsWA97TfBsI/k3gNASxv4zwLtARyGDB6f3kicGGoTXk8GpWeN1ieCM3pIkT2MzxbWX6ti9HPyaE&#10;9BNin+PTJ9u8W9zEfLQvWBiKemtJBvLTaEv6I2DBcNlAUVEPobtu90Q8ZWHBMNlgeZlghHSwklSw&#10;imSwqgQgRF40RF4sVEE8TKCBlWXCVGTDVOVCEVJ+Pz1Gsr7KMB8VOW9VuI+KvJ+kuJue/gME3AMm&#10;ZSN5TycqKPVg48P7g88c1npNXbe+qfctaVNFk1h509TzcmFSJjm31cPuqIfcUYu8oxp7RyXptlKK&#10;kGKaMCJFTifjuqiHiW3as9e05dUjFApDJsxD0O7RARP6svT5gLpOH10jj79dox+sb9CoqwpaXnCj&#10;B7KmWSKGWcK66SJ6KcIasVeVI6/qpN4yyRO2yBMyTb9l8EDELE7FPds4vBx1AE2sQRLWcd8j3BU8&#10;is5rhd8xS5N2KhKzzrprnizpkAF3ybypH3Jezd0kuqp6jMOGoA78sU1ar7hz9k3L9IumqVcsc4Ud&#10;yu5Z5gLuWBXfsK64aFd/xr7lB/sOwCXXziuOdUIO5Zd1osQNQnMbX3G2oP299ytE5DrqNcTDsJ80&#10;PdCXKbBSjoFdLdKTyELcLFETrtAUL9EQLdaQLNeDVRgiKvUVKnVgyeKXY4TOpMBuFGjLVFupV9hq&#10;pRnC/eRv9Sf5H8wOQTwkxJn/yp57z5g6JAy/J45+IIyC/UPgRpEnJsuS8u20Y1RFso0Q+UYIsHmW&#10;smiDKfjjSjtJ7FKtHrz8Z3H7C74N5P0WgQ8u15EG/UI10Txl4RxFoSyF2wWqImCkQlcGrBUEDYOZ&#10;DfoK7dqKHbqqSbLCPZGe4PsGeAPZW8PTiKNL9LkAZ+OO0rT3PNwefe7tEuqQt7DJHAdfgI/Zc7w3&#10;PZEaMiXmGvHSN2uNlMp1ZMv1ZMqN5KosFOts1FvtdLvsDHttjXptTDoczJvtzRttTWstDavM9MqN&#10;tUsMNIr11fO0lLLU5BPhEpFitwNuXfK8/KPLub/an/mT2dk/Gvzwn3p//hd+CeE//C/jv/yr6dn/&#10;NL7yx6HcCGh5gT3aCu0RxyoSfGWv1rsbN7kaN7mb1LrqV9nrlFqpFpuplJoplZmq8Iud6yPyNaSy&#10;FcXyVMQrdBTqjJXBe3uZNqxIVypfT7xAR6xAS7RES6xMS7xKS6JWS7JWQ6JGXbxGnR8TXKkpVqEh&#10;Wq4pmqcjEakrfoh9Bm0ToaX5pjD7WB2JTEN4Nri9+vAybZkKTX4V4RptGUCFukSRxrUq87++e24B&#10;oTW+zF6HiBf55WPJd7+i7n7BiHzB3vpCPP+F/Ne/E8BEfgror/hrn3E3PuNufcbf/kK88ZV85TPp&#10;x6/k7yDq9xDtHES+AuFv8kOKpxGbOfe2k2EbCdI7KbLHWfJvc+V2ssSX02+uFd48aLsHzapBFNWP&#10;c7cO5y98pF1/S7vwdvHHXYro6pxHS6KzwW1dnVsh9qpV8iKJsrIREoqBIhqBd/Wj7hhn3TGrEbLs&#10;u2k7cNax7XvXxh9c/pszznzOOvE5d8IFx1Pqz9tXn7evunjCJbuqy7ZVV22qrtlU3bSpvmZefsWk&#10;5Kpp6W2LynvWteI29cJ2TUKuD++4D9zx7BLybhLyrbzrX3rPr1TUt/SeS5GYU5mUfYWUZYmofuYt&#10;RMx5cd+LN83vXVOQunIuJURlatD6ceO5kbZ/446eI/b+fvPVvZ2X8gevtd+N63+aV/9CkIfowhD7&#10;OkS9AFH4wdOfCH/7RPjLZ9Jf+Dcc3En2xQ/47z4RzkPsuxBdaH/+0lv0bWhF5oh5cY91Zo95YYdx&#10;aZdxa5clus+C7bNUljAKS1i1FZz+EtqIgzTjLFjz0A6LuGASNre5OTjAT9VAR1gRJiQjJgaXUFGT&#10;M9dWcFWVdtGU8zJSDdZR8JW7Yyl900RNSr67wWXmheUK3ueI6X9Ectib0z2cVf60gIDwALmT/NWy&#10;EEHmE0HmAxH2kSQDMUT+O/nzSfivwPV+U/f3W27wTTb+2hfSj19If+O3hEuf8UKAT6TrX+kX35J/&#10;/57y189UCcaQRGvY9XTTq90x1mWe+oWuutX+5uU+5rlOujWBNi9yI2YqEpHVCYS6JGpDEqspbrHp&#10;PrcRELnSHPXhRfnKUAP50aCTtj1c2Bh80MtJBRpqJmvAI9Vlg4xVoi0043SUwhRl/eRlfRUVAmVk&#10;vQAwOR8RUaeLl4zOXzC4cdPyhx+1z5zVvXDR8Np189t3bMAqCUk3GSlPaSF3fZVYc71UVfkQSTEP&#10;GNwPoRkiqxkgpu4lpOFmFppfM0J7tfypk7BaPUNvI7KrkQs16Jl63HwzAdNKwrWRf0qy2oRCA1qQ&#10;2FYUrhND7sHT+knMp4SlhNx+U8sUYRFHCSkPdc0odc0YWTl/UQmPu+Ju8prhUhrB1+Qc4VYRMTVP&#10;W2YW2zCLdWi+320kEBt+Lv1bh8WBxfK5+aLJqdKZWbC2lUJtIpLAYPOJ3/1nILQQCC1E3K9pwmN+&#10;k/oTH1ODmq9amC2fnSqdniieHCuaGAXjgGYirpNO6aCR26mkh1z2q92NHjYF3Ja8Fy9jm3qDcpr0&#10;nBJvS7tcuWV3T9hTRixQUSZUTS5CGxFloBZtpBFjq+qZ4+Dc5WU1Fm5LfmC1nmjwNkXra4ry12TF&#10;/Rjp4xSltzkGB3km65n6K+n6m7lGB0XmKwlK60lK2ykqB6kqR6lKRynyx4myh/GS25HCR3GS/M59&#10;8b04mXdpSkepiI0Y2aMkNU4EAhOlwajw/bLQDR3SoOPl98ss6MNbwvAbypvX0Brv6wb7eJn45YAB&#10;HVCgHRzEGVlqi5++r8NL0dtN1VwLl9yPkT18oHiYqHqconOUpn2Qon6QpHScgnibhjhIV91LV/81&#10;B5mav2Y/S3M7Q2U3V4+bqLOW4bAQZFmtLFsop5Iqqloob12EcCxRdavU8mrQ92419em08u208c9T&#10;tYwRUw+/qxRwHWb/11tW/3XV/D8vqf3uvzR+9yez/7joeUE8Qlg5QUY3U8msWMehzti93dCzVc+l&#10;XtOxUs22QsW+RtWxSdW1Q82jV92jV8ujQ8ctXVozSEyOPTAgiAA+3MJtrsx+3MAfkmagZW6JtWOu&#10;qkmFklWtvG29nF29jF2NtG2trE0NnG9/65QdmjXcwQ7bFZ06lZx7lZ071Jwa1OyL1M0r7DyO5xeg&#10;7fXPG6yjFeoqff7dKgVaW6IXNVcr2zaoOvQZ+1UjrIuljHJFdCpkzRqV7ZuV7FuUHdqUHQHtKk4d&#10;qs5dqs6dCj/RruDchuCr62ZF50Yl52p5u0p52wq4TRncplLJoUbDtVHXq8XAt90gAPQzpY3CrsPd&#10;vhdy/PMN17/e8fleLEPKNF7ELEbC/r5ycJhenKtegrF2rIZ2grVzvZpCsAfM4omf/35B0GGG0VYK&#10;/F2+xnaKLjPE6KWBdqe2ebKiRUVUAYq6WT+B7Cb/lEu5FY8V0HZSXhd0wCBYxfe4FH6aaDDYgsN8&#10;K33/v9JGJnRQSU0ELHgRtZIJ4JUFXl+C32SA9jcBBwUbgiP20Ch9DNpDFmOAzRxcZD1bWXq+uvxi&#10;beUxjwPWVs1MZT59HN/bfb+zHbQZTx4Vjw7XI+fBKjD/yRL39KKasWhw2gIhDfbZiEaCRbBKsAjo&#10;ppJBH7RgvHZ+VlB1GEzopVPBrk51r0DoCiJ9AY9YzH4qRZAIWpAFGkzj614SoZXEN77gPQd0wBWB&#10;iwXvHr1sRh+X1cGg1GKRlcjZehK2nUXtXKS308lgsJtJAxP6OawB3uLQMvfxCu/p2vIj7iI4K3Ay&#10;JSPDmY8fJfR03+9orZoYq5+dbMcie8l4gQbuo4DzwYIRQXirIB20IC80WBwAE8B7OB4NJrRhFkBH&#10;4Ds7yFh+0mASpgY5Dd7w26i4DjqhkYD8R7RSsL9J299nZj6lCTvfiJkDgH4vg/SIx3y6svh4ZfHR&#10;Fm9gg9PFo9WRUblTr6MHO70aK+zLcr2bKoM6G2If92SOPS9BTlTh52pJyHoyqp1BACfWTuMLxRYy&#10;P8AXnEwDfgGc8OkI4NRSCxYBddg5/qWdRAC3EviWF3B6W/iAW4FH95yMdJKw4IZ0kMBzj++wu0no&#10;Xtz8I9zcGGmeyCasbzCOtplvV8ibPBKGTXmInWkjTnbRpzowzx7PP8HMvCSMPOaiJmmkuTHaXCdl&#10;opY800BDdeKxXXOTo9R5FHuBvkZa2WLtH67tHW7Ql5mjxIUh7HQ/GdVGnK9Dz7YRsENMxiCF3jmP&#10;fEIkP6aSBxmUHia5jUlupODAnWyem3yMmh/HoSk04soKa2ubvbZJYXIX5pizD0nz7RRc5wmCaxTw&#10;iEl9wWOPba5O721NbW+8AU8qKvkJZvrlm14y9iWbOruyRN492GRu8EbopOcscg8d38shdtPRbejR&#10;R+gRPBu7u815e7DKXmHNMgmP8bPd+JlOOqaLTWyj48H9B4foI+IGwBOMgHpIRPZQZjtp0+202U4K&#10;qo3ML2AMHpEmMraZAr5CYLvImD4SagAz8xw9PkeZ5/CIO5u0gxXS0jIRvcF5waN3ExYaZkdrp97U&#10;z4w0zY+3ICefsMmAxyzSIB3fR0YDBmi4VzQUeRG5sUXa2mcuHyxStllP8ZOtU68HyeiXPPpjGn4A&#10;N/ucMD+3SKCuM7jbbM4Wa3GLS1ymzzNII2TsKzLuOZX0mEEdZND6mfQuBpVfhpmKBbTSMB0MTAcL&#10;28mhgKdWy8xU9csXBYMDuU8G84afV0+MjOBIrcXNxWahLVrBGJfC7aSHuyWvt8tfbeUNbhU+YmQN&#10;vgypLTJNikIERMA945Q8K81Ca419G/XdmnScWnSdW/U92oz8O0wCO408ug3dOgx92wwDWw1D2gzC&#10;Og2Ce/T9e7XdmxBWNXKm4DOoVtu3RC8kTy8m2jJL2STrhmXhOcv8v9kU/sWl6q/eDd/5tP3o2/6d&#10;W8uPri3nnFvOuzSf82g+59tyNqj9bEjHxaD+y0GDl4KHzgU/+i5w4A8B3f/q1/4v3g3/6lF5wa9K&#10;3L1IyTjeWjn0vlJEpVJUk1JombpHgYYjoETHtcLAs9rYB1Bp6BV1T9PrgozVH25a/v6G53npWHHd&#10;LCXrVG13d2VPC2l3P4WwCsvcIZfsV07h+BC/g7y4d8Up+7n522ktm4kD23FD27EdWzHFe1ExHyId&#10;j+NtSXE2PSH6PXlem+RB6AD5ab59oyr6Q54flOoCJdhCSdaHyeacJBNavM60040JywtYF6HV+zrr&#10;SeaMZOvlhshP863Q2tTK6gyKO/uGvfCIhRtgUR8y+OU/+rkrXWxeJ2Oxg8zsIdKHcORXaPzMAhI1&#10;8nqkobTez7rXQ4eb4b6eZL0crPI5zexjttleqv5iuMKC8+1hs3OTNldogTJbidrvc835n5WJ2iv3&#10;VZdjVATxwTtpxtvZNls5bru5QQe59w9zkg8yU3fT47bTwrfTPLdSrTZTdNaSVNaTFLdSVXbTtfYz&#10;9fYzjA+zLbYzjHjJ2rwUA06qCT5Kb9hdhZvhPxNg8chK+Zm9CjJQnxFvupppvptnyQxXYYYq8mKU&#10;ttO1d7J1VlPVlpM1ltMMKDGao96wVtOrtcbnh4IlqXVW60/cVx57P4xWagtRnaoMfEvoh9ZmDpZm&#10;l5lTdMLo9iLy0zIKWln4NNFGzQsgxJhz75swQtW4iXqs+0qbMYgPyRofk3V597Um7ht1pzo/e1L/&#10;hjjei3zzBj8xP/7wdfF9Uqb/SnYULTO/ytI71cw7yz85LDA1Jr2ifGi0fgrZOLfQOD/XDFhAtaEo&#10;zSh29fRi9viaas7oFe9GKfdil+jKiMD4FC/Pzvu+M8WhU/ke86Ue2NoAXH3IXGXwm0zvviiH0iAv&#10;Z+doaaNwUbMIy7SWpGFCCYVXRKEUEubrwBsIC9W4MF4/M9eCZIfUj4i7FF0wz7vs0nTOtfmMc+VZ&#10;5yKhsHKDsv7wF3O5WFrU89eZs/PFKFwJklCPZzVgF6M7X6tGlf/NLOEH+7ILLs1nHFvOOHRecOm+&#10;6NJ21qnyLxaJEhHFAb3DubOEonlSB2O1ZoHmkNMs4pR4xSxa2i/Dr/V53gw+e2oub26+icoqnSDE&#10;NY9YBNTIqN2XkApRhEWryUbw421kfgr/VTnJ/6yu+EBDKU5TOf4XVlhQAxgG87dySKrvHkcSt+aw&#10;S3PIRQyajVmg45F08gKNgqRTkEwqikVGcf5bAE8kGUwmG06nGs+mmy5kWaByrNC51pg8m6kUIwAY&#10;B8ykmYC1J5hPp1vOZNiMJ5u/jrcYyfJ6WXi/7EG0p0OgvLqfglGGiEaWqFquqm6xklyCvlxMmk3p&#10;c5/GOe+6McfSYbuiOc/aKdfKEbuiGTe+/f1NASyo+4tyrRQ4YJxnLd6rTlAaUNAR9NFuVbMOJSN2&#10;BY8dC17aFxLNixhmRUSrogXb4hH7kjd25Rj3zjHX9k6/dj+jBGU9HyOPuFn81srS/habtMeeF9hf&#10;Qb7NbeYE4B8I4LEPKy/32AMHS08/700d783xeKOcVeTm2xXG2lrfq9nghFoti2R5nXSEXilcsxKh&#10;kBxgEpNjHdXmVvTYp/WV19CA85NSs4cRuu3aCsWi8Ky72rmSVmV39ZOvyAeqm6bcj2vEzOD3eMzP&#10;O8u7bNwGdfrtEurD8sIO9dU+4zXgkD68zxjdp4/v0yf2aTP8NNT8PNUn6an/nqPlKUHI76kGFpjg&#10;bdbr7cU3O5zRXe7YHndylzOxzZ3aWpw6XEXu8uY32bMb7PnNxYUtDnqbizngLRywXm5Tn/DIwxwO&#10;kbN7MM09zOpDGd9vlbAruGuUc1crHaadrq6eqgmP1pMJsZGJjterzDdqbLTpGHTvHffpWvBpxnhV&#10;E9xKTuxvLs6pEOtUAh7WOZfaaddmAMq9AedSQ3SppbjUUJwrCS5lGI/yWb/qAffiNv+qOMs0V/1Y&#10;E61YMTFPO+dKIvXrxgZ3Z31he2V2hzcJLgFc2jF37B1v7N3i6Hv26G8K4KMTAXzInBS0fB98YoUF&#10;IwcMfmXlvRMNvE8ZO6LOrKNHVnGj+4sYcBMYpCkqFbm0zj36/BV8FytpeOIRWqphGg9Ti1HWzTC0&#10;qZHXzYPp5t5TTr4BjxHTSVa1K0JYZ9zT8i9sG+8fwWFpnOXVpaMdLnTMhd4x+X8ef9mGvh7wgfYg&#10;aBeCtiFoi8/HFej9El8Jv1+GPqxBH1Y/Hy9/3F98t0F9v056v4p/t4p6vzr/fo2v5D+uTVCmmljz&#10;XUvYgUX0EG6kY+JR7dhA/eTLpp7e1J7Bgrr68uCQFEUV/6u3XS/f9bspEy6mEiEm7wOXdjSSdAuT&#10;DStTyh5Sr5vQKSU6xrO8wpYDEtcC0le8s1c8Czb8avZDOo8iBw6ihnaiHq1HD/Ci+piR7ZSIVnJY&#10;MyO4lenfSvVuJJ2Y3VMXexqq+wsWgzrYge0MvxbQF2xCcKvBu1afFv0Fa0FL922mnJT7FezzdLeC&#10;SF/BtgJOJwigePPzUVN9a06sZCPDr43m103z7WcGDTGD+xkhzZSgQmp4Ijcl5n1VHDQQCk3ZQnNW&#10;0Egw1Ju6U1zEjqmg+PGPRXAtX7DLWrBPJ/sUL4Y0M4M6yT69JO8egncjwaea6MvXqKdBt7+QwQLA&#10;4v8gbgFgDjifbwXwLyZ8C5jwm9BDWwCnOwEwg/n8lJk5sPk0BTQnsBksYtzK0O5lWM8KcPJgE05k&#10;B4Ad3nZ62gL4+wltYYX9nNv5pMrvKazAJsGgIA5YAH8EbBXYsBhSzwmrY4cWMyPSV5Lj3lVEQT3+&#10;0IAJ9EIZGpeBpiS+Toi/Hxbdfy6+M6QADXt8eer4+YU2NKbwdULy3Wvho+cyb1+qbw6oL/VqrA7p&#10;H47ZfZz1OZoK2h+PejcZ93bY/+Nw6G5fFKUwGJV4n5CUR02uIcdVDVmHVigap4lIZUiJZMOEUyUv&#10;p0hfKlC8my55I0vidrbknRwpoTwZ4XzZewUwkUI5UcEIWCyCi5UiJMuVpKtUYdXqsi0Gyh0mqp0W&#10;Wh3m6k2GylXasiXq0oVq4pkKwhkKd1LlhdIU7qQoCD2AXQsXu+B/94cAqSvuYudc753zlLgQALsZ&#10;CL/hKX7J4c7frK7+yVHoO+e7Z6yu/Zfud/9L8y+/Mz737063vjc982/m5/7D9uqfra7/Ve/8f5jc&#10;/j7JUe9JVeo+ZYI+O8TCvXq7Qz3apTLpU5zFefAm8GWfDu1SPm8RP6zj3i2jj7gL++zZPdbMJnVy&#10;hzGzv7hwuITe56I3mHM8ygQH9/rLGhF8EGwSxt4xUV94pLd0zCpqljU1Be2+4yIZzYXtLubBChIW&#10;MqLWcFlXJflAhFTYz7r3RP0K4C8Kwn9PBTA/BbSijJeSjIeSjBvoIGR8+PZXJhh8sQA70ZC/rywR&#10;rCjkoy7sayDqZyLibXrX3e6mY7leykuXKkLkQ2pEP8mnheTRyPBoYns1cX0blwKbOaFN1JB6dFDF&#10;fHDpXEQFOroOH9r4rfcFUE6gBrcB6EFttMBWADWghebfQg1oogQ1k/8+mbMgqFegeE8Bi2CVYOa3&#10;kH5O+yzYVjBymv8Z51eD9anH+Tbg/RqJAc38kzkJ+QWAvkD6gnEAwb8JgAusQ4dWYSMqieHV9LB6&#10;VmgjJxBcaTPHp4Xj30Xz6yQF9ZNjn6MePOt3b4hHRFlctdO/560u5qcmFaAqGwQT9xK543LvnpuM&#10;bIAsLBAmGww/ccDgIVCS4tvfnwVwOF8AS4SfCOAIFdlwVVi4nJiPnJgXXNwbLu4JkJfkA5PylJT1&#10;klMOlIJ5SMk4SElaeLrGzU/Rvn6Evn6Fdg8/dz+dtPZNhJtGyttmSVoWytiUSJunyJgmSRqmiOil&#10;3dXMuq2WfUsp6xYi/bxYxNl73jck3dWNIyPiSutbB4aevnj8dJDOINAo8zzG7BZnfo06Rke95lIJ&#10;ezsf3P0y4XpRl+VCbmmkSJkXiRtnieklShinChlmC5sWSlgWippnCRsn3jN6IGX5QN4heXYDmt+C&#10;tHzyb2gG6QZUyFiny9rliJon3TO7f9Mw5KKW1wVNd3HbaI/83h7iIROChregqLZpCdf0y+YPhF3y&#10;hN1LrtnlXjBNFbbKPhXAl2zrz9n9JID/Zt1w2alZwrv1nl3BLZ1IE7/8+kEcdfFgmUl/yyVvYif2&#10;MaMvCuP95a7nmSHKzOTLDWXKdMSr9KSbzRVbzNUq9eQK1KQL1CQr+G8Ikhnw23nq4uVm4Iu2cAj8&#10;Zqa16nxj9ub0AN/+LqE/sPkJRQCHtIlPrIUvnIVdzKuliX6IPgNtEGn9NTl2WmkmCvHqYiWmygXa&#10;MnXGim3marlyd9pM+eWHT6Xvt5wa319TfhIiXG0gV6UPA31BRmjQlmpJCiKGK3RlBHPq9OU79JQb&#10;tBVztODIuhxok/Rpl7rEmlldRNLnX/lZaDemRh9T5o6p84es2Q3W1Dpzcpc5+5WHWxsdTNJXTFWW&#10;TIfdbTNVL1EWK1K+V6gmWqzFd8zVevB6PUSTlmKjllK9oVadsXajiX6TuX6rhXGbtXGHtVmHrWm9&#10;kS4YrzXQrtJXL9NUKVCF5yjIpspLBUne9pO86S18xf3mGadL31mf/YPxj/+ufeZfo8zkcYOVk+25&#10;w7VJ0YYw8C7qJfRjoOjFCIXbMar3knWks4wV8syVCy1Vi8xVCk2UcvXk8vTh+XrwAl14njYsX1M2&#10;V106R12ixES+2BheYgQrNZAt1eeL8EpwwjpSLSYKrUbyzQZyjXoytbpS1doSlZpiBdoSvvBrbUk+&#10;EG8eoo1vjvU8MIJlW6qk68gU6cBLtWQr1GWq1aXrtGB8AawpWah5rcH+x3fPTaA5xY9TJ7mFCRcg&#10;vND7mVtf0GJfsHc+E859If3tK+Vv30QAX4GI/1gA076HaD9C5IsQ8TqEvQPNwY7rpA7y5TbTxbfT&#10;pd7myn8oUDzIkd3IEFnNurNWdgt6rgDhNCCU5Hv07Q+Um3uk81v0s4dLuiOtLh7qRmoXA00lmgxg&#10;TWJ3E8Tlg4XVPO7oBtwxenDLrPimRdsNy6GrNo/OObad6t5fS9+LP2VQP4UvgM85VJ2353PJ7r8d&#10;8HXb6qsW5Ze/EcAiNnVCts1X7HvPOzw879x13qX1gnvtBY+Ki16lVzyKL7kWXHctuetWLupaIWpf&#10;ctc8+7pespBKhBIiUFfBItLH+lmHP2HUBvVEfL77B3z3D5ims4SGG5RmMUanJGdQdPnlzbXx8xtT&#10;371FXfyMv8pPnswWgrhC0OJtiHEdot44mDv7mST8iSi5tyD6FoeAuGYQy2IDpfh2SW1/RXF/WXV3&#10;SWeXZ7zDtdnluG0v+i9TApdJkWxsNHYydHjAq7vOqiZPPy/DSktXRQKucVtUVUTSGAZ3U1QI0FCO&#10;NtRMUJLyV5fx0pC1RYiowe+Im6rAc+77Tg7EMiZNd4lqENeID03zC1YewsjxSxfjZCGiDESS+kIR&#10;f08WPaKIHNBEj+n3IMbdbwUwdFIA+H8UwLe/4q//LIC//0K8AJ5Cn/FCH4lXvtDOvSX910fqmc8U&#10;GKVPqjHwVrrJrUQj0XIvg8ZQ2xIPg3wX/eoA6yp/q2wHzZ5Y95eZAcjy++S6BHr9fWZ9FLfx/lrL&#10;g/WWBx+eVa09aqM/eu5h4CEvbKEkEwCXCoWLh4rf8hS95gIT8lAQ90NIB6opRurrJ6upRSgqBckr&#10;+IMWAJf3k4P7gkXhew53he2F7trdum1946bl1Wtml6+YXLlkcu+6HUBS2FUJEaShFa2oGS6m5HlD&#10;wRFmFhJa1Nc0w25Dc2rn6Q0YViOWWT6H6uHQ21j4BgqyFjdThZ6uRE1Vo2ZrMfOCWp5dFEoPjdZN&#10;prXjSY1ITNM05tEMr7Bu1NYtW0TW+ZqwhSjMDaEZoqoXqWUeL6cddEHK8rysuX5QWtGz+QH6ZgeZ&#10;U4fG/18KYDDh/4cCGJz/bwIuqoWEbyJgG09ksCAauBo5J1DCYLEBhwb9irlpsJYftMdj9TBpA8zF&#10;fjynqGfSNbxaWTdWUibgzHemV360unXB9u4VB/Fb9rL3nJQk3fQlTUqcHfo8jScjrFip9gd59h9y&#10;TI/ilDZCRbYjxI8T4J+ytT/mGRxk6W+l6mym6+5l6R3n6LzP1viQpf4+XfldmtLbFIV3yXJvk2D7&#10;DyQ/pMp/SEHsPpDejJHcS5Q/SEZsxSO2U3RoMZrkLIeDJ4UQZwLapkBbbGiLB22vE58MsN88hdbY&#10;0AbzeInwYZ/1aY8GbRGgLczRWC0yy54Yp7WToXOQoLweKnEQizhKUD1O0RII4L1kpeNUheN/XgDv&#10;ZqkdFhiupBps57riw+3Ah1SNim6hnH6WlEmWtGWOrE2enG0hwqZY2apM1bJM3arB1LNI065Yyx60&#10;qXKGaXCjbCXzBCmdWDGNkJvyrj8Im//7ReN/OWv9h6te58Ujbymk3FXLl9ar03DoNPPttQzpMvZv&#10;UXdvkHeol7FqUrBtUnNIk9UKlUYsPhqCeMx3KyTo4+KHXQK0QzkiTEMkfK6RZYGqab2mYw2cHwFc&#10;J21bLWVTJW1VBbOplrepRtg2qbs1qri0IRw7FJ16lJw6VRzrVGwL1czKbNwOZmah9eV3y9SDJfIa&#10;Y+HDOg0s4jKrqhSsGlQdeo1865RsS6SNc+5qVciaNSna8QWwon2rkkOHsmOnCtiVU5eyUzfcuVeO&#10;D+h0yf+3CQY0KTjWwmzLpS1LpS1KZCzKYFYVcJt8SfNSRbs6Xc9GE69qfdd8FYt0Kb1EYU3vP4s7&#10;/17M9o8wu/N6lkJ2RpKeeohgba1EJe0sNeWYEB2/J8ER20WRn0ucd7M0VpPkP5fYH2d5zViZNSvq&#10;xkvp5XvGj08SeudwtZPTdQtzrXhsD40iUK2g7WfSBSZYoGMFPwEBCLTuP8c/I4DbyP99LAFdJ/pZ&#10;IGj7GDRwbo+4i4AhDvshiwFGSsZGcl8+Tx7oj+3qiOvpSn88VDw6XD07/XSZJ3DGoAMuCmzejEWD&#10;KwV9wYZgRLDbXjoVLILLB2crkN+gAw4tWOwlk07t77c8pFFB24nHnQpgMNJNJvUvMnvZ/OLipz8c&#10;EdBKJXYwKM1kPHhXKZuZrMMgWygEMNjF4oc+n+YbeMhlD/AWTxlc4gwtcx+t8J6sLQOerS9nP3uc&#10;9+xR0atnFWNvGuenu4nYRyzai6XFQQbl28jgXjJeYDrbMQtdeDQYAWuHmFTQ6SBiWnHILiq+h05s&#10;I2P5hXLRMwKBWoed+1b6fgtY+2taSZhvpe+3tOCRAgcMOp0UXC+D1M/iS81WGq6FSehYJHdyqV1c&#10;aiuLKEj4HDPYGdzV6HUSFuzXUh37uKdobrSBgu7j0XvYlA46ofUkBJl/0JPMyaB/yk8nQ8G2UXEn&#10;SZXxoAPOGVxa9cJU3YkDFmjR3xTAAgfMj10m40/AdpLQ3fj5IdzcCGmOyCasrdOPNhnvlslbXBKJ&#10;x3hCRD5kIJ+t4l9x57FLmP11xodl2jpxgUqcfYR+UzrxMHP8UQlqrJ2AfYhHvyDNzHMxrC3myg5n&#10;a3t5Y5PH4NFnqeiXxLmndPRDOq6dhAKH7mdQH1JoXUj0IxL5EYX0awH8BL3wawE8z5r7RwIYXNRD&#10;KvExeG7w2K+XOK94i68WWWMM/PIaeX+dsEidRSNH5lHTL6ZHWoZfNM2NtVMxvTzSQy7pIW3hFWUW&#10;w0JzOEQeh8hdY2EWSa/JC0Pk+X42vm+J3MkhtdHx/MeUhHtIwDwkovpIyC7KfDttto0+z49p/icE&#10;MHmEjnvMIg0xCACB6+3AzjbNj2cMdJa8fty8MPGQin26SHnGoT7n0kYW8WQeen2btLJDZW3TcOvU&#10;J8SprvmxZ0zicw71ERU3IND2VDR2mcbeXVo5WuXurlDWWPMM0jAJ85yAfkzkV0Tuo5DAW1w3g9pB&#10;J4GnzckzB9NJx3Qysf2rrKEVNrhXzyjkroX5qvHh7FdPcp8Mlnf2poWlpKi7NWkE4t1LtpMeruU+&#10;4WQ/XM7qXcrqwyV2DfiU5Rjej1byj1MPyDYMrTQLrjXxbjZyazVwbtf3aDf0ajMMbDcO6DB052Pg&#10;024Q0K4fCujQC+7WC2hVd66Cm5ZIG5QrWFSquZaoeeerBT4wSDJ3KIe51go5VlxwLP3epfLP7tV/&#10;dqv7k2v9RZ/uy14dl93bLro2nXWt+8G99q+etX/2rPvRt/2sT89Zn94zPv1/8+n9vXfHv3i1/r+8&#10;G/6XT/V3ATU3PYokTBIMVMKClSILle7XKoeVqXnxBbCaA2iLNZ0FqZ5zVGybLIKqjLyzFa1Dbik7&#10;/03E6TuR4OuK0XKWYUYRLirBXrCgJNWoGoOIARt/VLDPRnb0cWn6QX7JTmb3Vsrzrfjn61E9S0HF&#10;y37h7yOcjh9Y0eKsH4XqP8py25prhbhvPgxXcXO99pMdoDhLKN4CSrX+kGm9lWW9mml+lGu6+kCV&#10;GiC74CE17CT50k+dUBW+i+yCvrI3j2mzy+hB6nQXcaGbSnrEZD/lrXQzFtuZ7DY6u53G6iAzT36V&#10;SBvFEOfnZsb62lti/Dp8TMkpbqupDmvRep8yLQ9TjY4yjd/lmB1mGK09UKcGSM853hyzvIhyFaL4&#10;S63GqoFxgQzeiNfkRKvRY/RXMjzeliV8qSh4m1+8lZSz8iBxOTZiO9VvM81uM1lvPVl5I1lpK1V1&#10;N11nP8PgINNoO9WAE6tGiVRhx+uvZtvx0h1IsdZ95lLNOnfb9YSH3VWYCeYrWda8VEN2nCYvWpsR&#10;pEwLkmfHqCwnaS+l6KykGm1mWi0lmWMC1R+aCVWo/1hpfLHDW6IrQq4tDFbnLVPiLP0402V9pvXT&#10;yvSHbfz7A9rRDmWNMbVHG/9AeLH6sGgu3hEbabKT7nCYZbuZbcWN11gJh+/HKB09UOdFa07HmvSl&#10;uT4ZrHyNG+5deP0KOzI72veyMBqf5sVOD50Iv19k7F7oHN2QUp2ZWpNS3FY2NFr6cqJhdr4Fg+7E&#10;Yzuw+A48owW9mP+SENS2cCe043uHMjmPYt+4mriw+Gwf165Y94k8n/E8l8lil5kKr9mqgNmKoKkC&#10;v/E078GUyGC3cA3jQFFdb4RPqkfDs7R5eilrqY7HKsaMNhEnOvHTfURcH4mbNojUjmq6bJV31q7m&#10;O9uav1iX/skq5wfHzFvBRYiUWr2C5ohnUykTqJwZTPrYXM7IfNkMvnQSn/YCo5bcdtO78jvLwh9t&#10;ai44dPxg0/addcN5x5ozdnl3AwptKgbSRrEVGGY9kVM+Q4rvH9eNqRB1SpH0yHQqfZQ2QsidJeTN&#10;L1QScJXzuJTeUcf7zUqGabLysYpysUrSoXIivsowfq3fUwesrvhAUzleSyVBUPr3Fw5YTi7A1PpB&#10;VdubOdz6NIozu8AWCGACikFeoJ3AoCCZZBSHj0AA44qdsEWOAEyhA7rAHpVvJ2A6wxwwlW52ymSa&#10;6USa+WSG7XSW/USKxZs4o9Fkm5HcoPb02JTIBFVtX1mDhNua6Xc18+R0C2Hy8eqwyDCD9AG3mimv&#10;2lGnsle2hVPu1ROulSP2JbMetdMuVYDZE+acT6mcdyoDLDiXn2pggQkm+jSg3armHEvBOM6zFgCm&#10;vbEtHLDPf25XiDUtYJrmkyzzFmzyRu0LX9mXTzq1DLt3t/h1OulEK+r72EdkkRf3eYurWyz8LnN2&#10;lzktSLx5UnxxHLDD5LPLGttjj+8vjh1wxg+5E4e84fcrT/Y5vTtLQ3ubo1vb84sbaNomnb673fho&#10;zC28UFo9CKbyQFO7WE2lVB1R7ahWWOeS1uUY9tQnbyKye8h/KN2o0QFeqgUvl1GuuqVaclOv6K5R&#10;zk3VUBnt4PjkNvTc4tHa2rtV2j4bu0Hln9Lb5Xl+fmP2sIBD1ugBa/yANXnAmjpgzuyxZnZZE+Ak&#10;f83x0oyAI9404JA7BTjgTeyw3wC22MPbiyM7i+O7nIndpZm9pbmjDezuEmqDPb/Cmt/gord4uPVF&#10;9Cpjhot9fLQ09/5gib222jNFDKt4hvCvPqefccO07KZesZh6jqJSsq5MhJW4r7+sX6JSzGO3h69c&#10;h8Y9H817D2K9ugkezQTXSoJjMcGpkG9/nYtRLmVzrlVTbrXj7o0Tbo0oz3qsWzXepQrnWIFzrEK7&#10;1Ex71Dz3rmnzrY63SDKUdlKVddJQ9ha5Z2FpnTQ+St1fZx2uze3zpvgOe3EUPDRveZMflibfL04A&#10;PrABUyfMCHjLmTpanDxiT4D7dghgTxwvTh5zpj4szb7jzbzjToO1YHyPMbpHH9mljr5nzx7SpvYZ&#10;8/sc3DqHxGSQ6exF1uoOlrmdUfbQ0D5B0yJRST9RDB6hqJ3uEjRgG/hIxbZOXDdbTCf5nlb0HVU/&#10;CR0fNaugVwv0BTKdyqazWDguc3aDN3u0Mn+4ij7cZh7s8A53eW8PVj4erXx+uwa9X4M+rPNl8Oct&#10;6OMGv4X2f2aXL4y/bECfVqEPi9A7OnRMgA6w0D4G+kT7sD5ztDzDjx4+YC3R50gLI3jiyAz16RRz&#10;tK6n19gy8sYNFxGhSHmZdJhYjNRdd4SQldE9U19x22xp/xbJ2EfCmc/uho8qmYyoI0bUNMbUjCbU&#10;bKc1vWZ1Iuf1EnHm+XjrMqJjDdm9kerXxghuZ4R1MsO7OGG9nOBuVkAHAwz6tbEDO7khPUthfXTf&#10;VppPC4Dq3UzxaiJ7NpI8GgACDSwI8wWAvkD0sgLaTmEHtp8CVgk4Vb+nezjdlu9rTywy3qWB7N5L&#10;dO8nenSQvJtIPtVkvwqyXxXZt4Ye2CxIG0sLaKIFVnOia3bTm95XFkOPIqCXAdCjxLcNmctpeeSQ&#10;IopfLbgcnHPlgnXBvG0uyaucFdhE828h+bQRfNv4+QZOvO+36hcg8Ka0v0/RLBj5R4C1AmUrQDBZ&#10;sNWv+Xbmt1CDmwB/NzOIjyACmBPUshjYzA1q4QW3LoW0LYW2E7yqsJ4VGA9+7m5wngLLK4C/t5NQ&#10;YHBRYD/s8DZOZMdSOB9eWPtPIcUn9pcZ0PjbAjgYPOJNfJEf2MIKql0ML15NynpbFge1B0JP7aBh&#10;LX68NVIOQipAs4gP44rHr7ShN04fn9q9f2bwZVjry4jq22cK+0Mq+0MGm70Wa732u0/9Pk3HQZiM&#10;j8is49mcd1PZxy/vfx1JPR7MWKxIWiwt2q7toGfUPHOPzpRSSxaTSZUUzZEXy4LfSZS4mCZ7rUxd&#10;vBAmXCTLpxh271uyxW4AcsRv5krcypO8DciXupMvfasccbdaVaRBU6pRR7pOU7JKVaSCz70SFeFS&#10;VX5EYI2eVI2BbKWuZKGqcLbC7RJNmWwF0VQZoVxF8RoDlRYL7TojtRINWCZcBIxnyYsmiF8PufaD&#10;7/k/+l/8S+CN792u/snqwr9aXPg/Vpf/0/j8v2r98L+Mrv/ZWeFmX150T/GDroqknoaMp/0VY6/b&#10;37xqfTpYQ8c+4xFfbjEmj5aQn9bxX7dI0BYV8HGV9GWDCu0yoX3W+2369jKOS59hEEb3OKgt+iwH&#10;M8Kce7WMndpnkvbotBUsaebRSG5Mnp68pdgNLVkRG2W4rxL8JMBUKurvva+AU/sb8o0A9leU8VGU&#10;8VKU8eDbX1lfsDlchh/+i5CK0EHEqYgEqgv5mIj6G91yM7ho4SLimaedQIrsX4saXI0cYPt3MD0b&#10;2V5NbPc6slMZy7uOEVBPC20ghtWjQmtmwiomwyvmwmuIofy8ygLdeyp9AeDzXQB4AZL9mij+zYBv&#10;BfC3NpcYWE8JaaKHt7KjOzn3u7mxPYsx/EzRghjfUxkMZgpEL+BUG/8Cgn+TQPGS/j4L9LfeF+/X&#10;CMD5NqD962aDK+fCytHh1YTQGmpIPSuocdG/hevXRnGp4QV1L4b0UwN7F+NeLmVOjHi1JMqFmdxw&#10;1rrjoS3qoy0doCzpI3PPXVrMEw4PlJXz5ztgWCBcNlAQBKwqEawiGaJwEv77rQAWOGC4WABczB9w&#10;YoL5wEQ9pcQ9YYrB92CeMgr+EtKuEuI2SvKOfl6Jw6+QB8df30PQ9leoewxnG1Mu75yr4Nko61SL&#10;cClTdCySty+GWZdJmJWLGlfcM6gU0S+TNAZ/CZbdVY3+800zYQVH3/tFJY2DZQ1deeU15dVV/b2N&#10;c+MPCXMDC6O9M8NPZqaR7n4ZauaJwuqJIgb5MNsquEOFgn0B2LOYWZ6EeZGsVTHMpgBmnSVlkSxh&#10;GitqFNE6vroCQY8w75qHV8fY0GsaNMKAepFva0d5DdNLpa/JGYPzddO8mSOIBEHTbyH/ujeI0OIz&#10;RmFnTaKF3PLveJZcdsg9Z5F2xzpX2Cr/lnXJDeuKyza15+2az9m18OOAreqvOjULuzZKuFTdMUm9&#10;qh5i5FdS/3CBt7K9yWGvUrBHLPzm7OtANYkkA1ieiVyJESxH+U6eilCdkRxfAOvAitVlK3Th2Yi7&#10;xVoSGYp3s7Ulii2Uo1WFEo3h45WJX2lj0DISWkIdUMf5FTq4yI/LmCP23Ar6NbRB/LC4QBvtXkc+&#10;g44XoVUsbaC62tc8Vl00Rx9ebqpUoS9XoytXoSLWbqz0zwrgAlWRUi3JagO5BlPFJnPlehOEQAOD&#10;VaAFfYEABnvgL+rKNRup5KlINnlbHaNfHLKnvx4yGYTh95s09KPOAD3ViiCvg4VRiI3bZ0wvMcc3&#10;l+Z2WQvQMvlw9mW9h22M2K0sOZEuM80ieeF8+Tv5iNt5SnfzlYWLlURLFcQq5ETLYGKFchL58pIl&#10;inLlavK1WqqNBhqtRrptproNuhrNRlqdZoY91sZ91mbdVkag32SqV2ysXmiqUWisnq+vmKEh9wAh&#10;EiB93VXyUq636cbcEGe8uzTUxgS8Q97+wegPv7P+/t9Mz/wf88v/4XjrL15i5wJlr4bL34pE3IlC&#10;3ElUE8vUgxWZqxSbqeQZKuTpwwuNEGXmqkXGCoBCI/lCA3ihvmyBtlS+hkS+Gv+mlWtLACp0JKt1&#10;TtJ960uXGcLidaWj9OVWR3ugVTT0jl0f4xRnBEs3kMvThhWrSVWoSFWrStVqylZpy5ZqSedrX+9w&#10;v/DxtSk0J/9x+hI/Ahh3DsLcOpq49gUt8QVz9zPh/E8CmHTuvwUw6eJX/BV+tVqcEAAi3oZI1/gT&#10;BAKY+gNEuQCRrkL4WxBSGnqC+NgI3y4Q3cgWOcqDfShWfp+ntJslu5Ypsphx7bhDGprTgdAK/Cqw&#10;RKEt3PWtRWkKyjTeS0v2rKbOnVJDycfSt0tl5DKFlXzu6LjeNgq8Y5F806r6mlX3Zauh89YDFxza&#10;zjnVC7jgyOfiCZcd+Fyx53PV7idA/6Jd9UkQMJ9Ldnwu21Zftam+blNz1aLikmnpFdOyG+aVd61r&#10;hW3qbtu2nLXp+t627zv77u8cOr5zbvmra93f3Ku+dy/7zrXwnHvRFe/yW74Vd70r7riV3HQsELHI&#10;VdLKNNCItjdxaiiK3GGU7NOCmG+UDxbUeY/EuQNinF4JZvc9StdVXNf3qK7/XOj4d3zb99SuS9yh&#10;m5uv7h1MSLyblX0/L/9hXhmimEPrQdBmzFdq8BE67BMl5RMtdxuXuE6N5pFDGehA7JT/5DOf5z1e&#10;fY0+HdUBnTXRbRVxVbmx6THBgS525jpaqjIwCVG4vIajtJovTCVaQS1LHlEqKVp470au6PVUJZF4&#10;+dtOyiKKzoaw2mxd3LjDBt1ul6r5mSYH0SQhmjREkoKwEhBaDMJIQARpiCgJkcUhusgH2s1D6qUd&#10;+rk99vljziWIdZNvf6k3vxXAgJ+N799DvPkVJ/QVd/ML8ex/C2DCzc/42+/xlz5Rzr0j//kL/cpH&#10;ojymVbLa63a6sYiz6J+TzeRKPAyy7dWL3I0eJgc8y47ouO9W5KLbHm4zlhOEq7xPqYmi10bwmmK3&#10;OhJ32hLeParcfNzJfvImxCpUXthKGRYiLxOpqZSshojTUIjVVIxRlAuTEPcVFfMWl/LjF/dVCJSX&#10;85OT9VFCBGlpRGmqR/LlrlqEmkoY6MBhvtKSHmIizsJC9ndu2UiKuF88Y/Tjd7rXb1rdEnU4e8f0&#10;BxHjK4r23tktFW/wfeT1mjlyzQLlydr+0/W9OiyhmjBfTZyuIc3UkWYbKMgmGrqNjm9nEGox8/U4&#10;pMCYthEILThcIxrdNI99QV5/Q9iqH0K5R5UhDAKl1D3FlF2vy1qLqrrdUnQQ1nY2CEhO637ZR+U+&#10;ZPJqkNhaDPafFcAthP97CODcBBbnF7Sf1Cj9BfxYPQqx7cQ88U3wN6q4Dr1Qg5wTUDo1njf8qnhi&#10;tBY130UnN2FQw2s7E2vvc1rHrXyKNIySYfAwfe00XZVENblIORFvkSuW13/UvvqDqtj3onp/+Xe3&#10;M79LFPtjr7kIJUrrIMv8Y6bh22S1wzj453QVqMgQKrWAiszf5RofZBsfZhkdpqkfpykfJSseJskD&#10;jpIV+A44FXGQIPcuTQmwEy+3HiO1GQffS1baSdPmJhmS06zXO5Ig+kt+Lqt18qdlCrS79BY7g22v&#10;XnvRC61ToQ3KWx7ueI95sMs63KRAb5kQb2yxPXYhVnM1XfdDth438N7eA8RJBLDWUZrmfqraXjLi&#10;IE3hMB1xkK68x3fAv+QgU/032UlXOc43XE8z3M1zI4bbt2opNWoYViiaFslbF8rbF8IdCuB2BXCr&#10;AnmzArhRvrxRuZZ9oap1pa5ztb5rrqJ5kZpNvbFnjYFbraF7iYZdhpxR7D21kGtyPufEXf56x/m/&#10;rrv//rr3n24G/CgadQ2eIqpTrGDVrOHerePbp+39UN/noZl/mZZVgqou7+mTTyzKDhO5zub/vB7a&#10;oUJsPITH5htZ5auY1KjY/kIAl8talctZlslbNaq5Nig7tyo4tCMcuxUd25Xsa5VtClVNy2zc9qdn&#10;oGXOwSJhj0vcYKE+bYK7vTwWnVUuZ16vYt9t4N2o6lAqY5J5W71KzqJJ0Q7Qosh3wO1KDoAOZf4O&#10;e2BOvT8D+l1yTp1wpw55px4lt3YF5yY5+2ppqzJxsxJRE0CRmEmRpEUJ3LpC1alSx6laz6XWwLXF&#10;yLPb1K9D369cyTVR1Nr7upnBGV3JP6vd/pvW9UtWN0VDJSQCLSWsU1T0Xrsbbufaf6l3/Fhrs5ps&#10;/LEwlOzh8lDTvF7ftTkkffjR2DCOMkTlB8MBeunULgqpFY+tR87XzM0IXiCnL5zOk5TIAkv6z0El&#10;gVdTF50CXmIlk2Nl0xOgc/qi+zUC3Qs25L88f84p3YhGgsFTJQxOA5zwEIf9mMcZ3999s7UB+mBy&#10;ydhI8kB/REtTQE1VWFPD/c72jCePKqYmwFUMsJnPV5dfbawJxDbY/6lRBtsKNhccCBwRHAXcDcFt&#10;EcT7nnpfgQ8WAMZ/IYB7KOQGHLqBgGnEY5rA28hJEPDpdQmsczMa1bAw34bDgskAQdDwT9dL+okW&#10;Er4eiwK7aibj2+nkbja9n8ceXOE+XuON7W69WVt6zAYnhm1amKmZGqsYe1M++roVPd+GWejAocB4&#10;H4XAr9J6YnwHaKT+kxBhsArQiUd3EDFdZFw7CdNFBcfC1GPmajGzTURUy0kN4Cb8bwNm/ia/8L7f&#10;0oxbaEDPCgJwweEAzQRUIwnVRMOCD5QuLrV/ifFwjT20tjiwvgjaTg6lFjeXNfY8dqDTv7XGo7rY&#10;pTw//lFPxuvHZfPjzRRMD4fK98EcaieLBBYBgvBN0AG7rScs1OHnBRoYtAIBXDU/WYecBqch0KLg&#10;PgC+FcC9hL8TwK0UfqhxB5kvgAexs8PEWTwTt75Ke7vBeL9M3uGSMHTiAHq6izT9iId+xZ0nb5A+&#10;H61Ch2vQzvLOBmuMuVA59zh1bDB7+mX17FTz9HgvcmSUMU9ao7HXWctr7NW1Rd4Kk8yjPpp7M4Sf&#10;6qOg2onzJwHKhH4ytY9AHCKSHlFIA3TytwK4ZX7qCXphAo+h0Iirq+ztncX1LSqLh/wfBHA3ASOg&#10;l4QboBAfM6gv2cypRfL6Fv3L8eK7vcXNVTqbS389N17S35Xa25r0qDt79FHp7Ksm1PBT0hRhmbi9&#10;yz0+XF1ZZZMWyRMU5FPyXD8d1cXCtTNw4IaDw/WQcH1EvtntJQsE8HwbDfmPBHAvESkQwPPUBe4S&#10;SSCAeUukx/jZXgp2gEF8vEh9yqU/YlPAYjtuvnZmFFAzPVI9NQxoXJjsIqKeU1EkHj//88Yhi3fA&#10;Ju+wnlNm22de9xMWHjEIgzTcAAEJHrXnBOQMm0zfXVn7sLvydou+xV1gU0cpuBdEzGMi/270UUgP&#10;Gfx3vG4qCZweAJx2Nw3TxcCCJ2cPm/KGuzixxHvNZoHXTiNuoWl++kF+sZeFh+MlxdhL2o81I5gh&#10;DWu5TzbLX+6UPFsveoxP7+vzLUvTjQyWcwuBu8SpuFWYBtaZerUYu3cYu3UYeLbpezfrBTTp+rbq&#10;u7fpu7bpebXpBrTp8BNKd2gHd+j4Nak7lcNN8qV1SuRNKlTsy5RcixS947Vj3Nzr1L1bpVzrbjhX&#10;nnWr/ptbzZ9ca//oVP03x7rvHerOONSfdaw751J3zrPhrE/T2YCW7z2bfvRsP+fZdc6z+0ePnr94&#10;dPyHd/u/+Db/P341/xVQdd6j8JZpnLJyqCsiLBURU6YYVqbhXaThVKhqn69qX6Bil4WwSpM1iZfQ&#10;L9d2rTf177AJqzPxy1OyuS+iHXFLxfeutqmIub6wg42QS4i0T6V+6BufGGpi5GpO9HZh0kZ2/mpy&#10;50r80424V1sxj7ciG3cjUt9FuB7et1qMsx0LNXmd4Lw2VAzNtB70ZLDTHDYTLN7FGn1NMILSzD/n&#10;2Bzl2e/kWr3NNftQYHGYbcGKM5gJ05pIsEU1xJGGG7jLM5gV9PgK7sUK9ekS89Eie5DK6iPSuiiU&#10;Dhq1g87oZLC7GbxeKneQzH6Bp8ziiXOjr/oKUluD7aZiHXnpLtvJ1u8zbd9mWx5mmOynGQnYTtJb&#10;ilZlBMPnHG8jXe7iPMWoAbLcSOWNeG2w9jDbajnVdrcw/ENl7ruiss2U8uX7RRvxhUdZeVvJQRsp&#10;DpvJehspapspKlsp6iflhI0OMo1WEzRIwfAFHxgxTHM5w3GnyH+rKGg1z2/MW7NO7XKl0g/9Jjfm&#10;AuDcFKODQrvtRBNemCYtUJkZrclLMuQkGrIf6HFijfbTnbgx5lMuSh26t4vVL+bqXckwuZFifKPU&#10;STrPRmIwzXVlsuUdd/L9Fu7r+0Xo49LbTeKH5YWv9OG1oZLpOPvZYP2lOIuNZIvNXJvFeC1uKHw3&#10;SuldnPZanMHsfbPOOIeh3vI32Dd9yDcvMcPTwz3PC6NQyW7kBL9HnoF5hm6Vvqk9Rd2lxd25dYOV&#10;z2dKX0/mvXhZMTFeOz1VMznbhqX1UTcqJhmBrbMXPGt+dChVD6wMSahKCo0q9HccSnKbLfKdKnab&#10;KHEbLfccK/ebKvWfLw7AFgTNFia0ZuU/iMk1d49T9Uw0yW4LfYHJJnJL6MxG8JZOmu4iTHWhZxqm&#10;UWUjpKCmSfmw5ssuNeAZ/qND5Q/2Jd855H3vkPG9U/IZ53iZmBLzsq6Yp7P8iN4ZQsEEumwGW4mk&#10;h/fNysfU/2CWdsGm7LZ77wW79u/NGy7YN1xwLL3qkg2LLg3sGa7E8UoWqHljmAYs16t8QME355r5&#10;A5WI2qDO6dQxQtrUZNrk6+L5maSBl26pHerWeXClJHlYnKJUiJyIr4ocPwIYIRsBUJKLUlW4r6kc&#10;r62aqK74QA0R+60DBtPk5YMMzaPLm1/OYFankIvfCmDSPBVAXmAASMhFMopDQvEAv5vPc/xN0EWu&#10;qEIXALLAeSHfCQAGZ/OdR7MdZ/LdFnLsZlPNZtOsp/K8nxQ8qMvO1TcJlNa7f0MrVUivUFq/UFox&#10;QQke7qYa02pTNO5eNe5S8dquaMq9etqjZsq1CuPf8o8E8By/MPDfOWABaLcqMDhjXzzrUCJYBRZH&#10;HUoGHIqe2hfjzPNZZvlUqzyMXe64Y+Frp/Jh28aXXn31/j2WmhEKBj4+KcXcjWMek73JxOyclF08&#10;Ub+TW7SJLdoY4MT+8t3qqQDmpxrmDe8wer5sv9hbe0EkDpAWJ5ffrc5w2aVDr/U8k6T1I6RVozR1&#10;sw3VinRlclw1morc+h955Q37JA6HlAyGNuU717toFKjAs6UUS0S0qqTMm0QNC64iQuUNIhIzWuam&#10;GUfr+ztM0hpxaoUwssucfrs8f8SbBkffWxw+4I4ccEcFp3HAmTzgTB8szgBORPXor/nW+37DxOHS&#10;+AH4Fsfls8edPFyeOVpDHW/idpdQu6u43VXC5hIOsL1CWuNgF2lzm0uE44P1pe2tzldz1vfLbhjf&#10;v2SYLmJXf8eoUlizSAaRpiVz31EmPFYpotY46bFd0bRr55xLL8qlF+PajndpITrXkZyq+PV9HUuw&#10;TiUY5zLwSM25Vk271U64NU651aI8a9Cu5Ui7EpRdOdGtBe3d8cKlvtqyINM2x884VknaWk7Gwsoq&#10;LDQou7ywGzWBPl6jHK9M73MnBZ4b3Ip3vJlPK/NvOVPvFwEzAgT2F3Tecn+6Dyc3bRJ0BHfm3crc&#10;2+VZgSAHg/yKzuxxvlynjUA7pM+bVA5xdpFO3ts/pnJ2ep6h/O5XadkkiKkESaiCRzlGSjFGyyjP&#10;NaBPw77xplrGbY0kZds8Gb3IOwr2nhHZk2jqPBaLJSAJuEkc5iUe+ZiKe8alvF5jTfJoszw6apmF&#10;Wl3ErHNxW+CLzgppZ5X84YD7dpd9tM083mF9PFiG3m1AH7agDxs/CeDPa9BnHvSRBb2nQW9JfA38&#10;lQkdU95t497uUPc36UtcEptNZq2xN6G3+Heb5X2vTO1SleXjLbUqrVRKVW4Ea153sRN1vq/sXaEb&#10;3q8b/0Y1ZUomc1oqdByh+Ez+Wr/Y1c67d7qFZLuF1Ttum7TesO4S9uwWDeyXjh5STHiumfpaP2PE&#10;KHvMJGfGqhhpV0V0a2L4dnKC+nghD7nB/YuBvaAFi6DDDuhh+nWBtXSfDrpvG9mTr2/pvs1Mf37o&#10;MOiARbJnPV/f/gzBrQaMCCyvwPt+Cxj/FjAicMB83FtJbs+J7i9JHg+J3q0k30pSQDE5IJ/sX0jx&#10;L6cFNDACO+gnoXisoN7lqMH1lJat0qSdmsjdipSN/CxeQhEronwxpJkX0oVzqEZal4EnIdg5K6CN&#10;GtBE8q0nBfxGJC7z5wBc+s9pnwGgAxbB4Knu/QWnkliwE9A5HfxNwKrfhHwC6Aim8Xd4IoAFppYd&#10;wIcT2CwQwMthHUtRXaywVkpAPennssGgJfhU/+IcwCI//DeinRva9lMw8c9BwALd+9spoP1bGQHd&#10;zMA+ln83v3KzfxU7LG89KXUnLxzqCPrcaf2+V+vdgOLH58pfRjW/TulD02YHj4z3B4wOB3XePtE5&#10;GFTb7lXde2j44Znb1zeRn4aTv0zkQ8hqCNf4GVt3vFBxNFV0+Dzzy6sS6GXjl8edHx8ObNZ1vAmK&#10;K1AxTJaEpUiJZcmLFqqI5SKEkyWvpsncKFISz5cRKpS5KxDAJXIipXDRMnmxcgVxgRUGqwqkhfKl&#10;7uRJ3s6VuJUreSND5Hyu1MUiuRsl8jeK4DcL5K4WwK4Xwq+BfrHCjXIV4XpdiTZj+Q4zedC26Mt1&#10;GCo3a8rXq8iBts9Y+7G1wWMrowFznYemum06ig2qcNCC8S4D1VJZ0dgbP2arCsfJX7sPuxyHuB4l&#10;d9X77vc2V/9gfuX3hld+XxZih+yrHO4sqsuLLM8Na6hKaq1Nay6P76pJetyaNzZYjR3uZC082SCO&#10;7dKm3/NwH1aInzbpn3aYH/ZZxzuMvU3KzjqJhhteZy2s0efJs6/IU28WUXO06dnpoVdOBg6aUoYy&#10;t7SVJR21lUNU4WEwiUCYRChCYHz/2/5G/b39PRHAPzngEw0s44OQ9Tqxv4FwmRC4TJi89EkGaZEg&#10;bdEQU4kQq3v+ZpdtHG/Y5homTUf2bCc8PY4Z2g7p5ng2LHrWLvk38wKaGT51VN8aSkAdKbSRGNGE&#10;jWhcCK+fDaudC64lhbScSt9v+dn4tvBjf0+CgMEgNRhM5lf/Fdjc08hdAOiAEWposyDPM0CgfsGi&#10;QAOfmmCBDAbbAsAmgr2BQYEAFkjfb/kp2/Ovwn/xfo2YgPqZoKqZkMqF4CpsSA05mP8mwA5q5QS0&#10;4p0qNyIf7sQ+pfm0Er2befefLMU+nQzq9pUMMLnjoXnDUUfEQ182SAMWIC/lJS3pAYP5ysr5w2D+&#10;JwI4EDwEKpJ8EOIntZYlwk8eoLBvHHDkz1WBQ8GjhpAMVpAIgkkHSsED70h6KmnESMn4yEl7Sdy1&#10;uHJW3sczdm6OgKWweEef8Nsfg4r6rhlEidpXSLs1yTiUwxxK5RyqYI51so5Nsk5tMMcOOadOUfNq&#10;GetKWYsiUYMEaYMYq6CSyj4kkvOxumu4//n4wJPBro7ql49rsbODLx93ZmflS8lbKZskqDlUS1tW&#10;iZqWStiUytgViFtkiBvliBnmShjlyJrnKtoCsuAWiVLG0ZEFz9YgaAOCsGsQegUibkCbELQOQUsQ&#10;xIWgRQjCf4amDqDnK1DWM5pxctsdh+Qr1gmXrFMuO2RdsMv+3jL9jF3OLY/KmzaFd6yKBQL4qk31&#10;ZZvaS7b1F+3qrzu1XHesP2OUd82iUNq16rJO3GXNKPPgChR9E40hfDg+WiLht/ALA7mJnrI3HqiJ&#10;FhjCCnTECtXvFaoKl2iIV2jL1usrNpmqFWpIpCneTlW+m6x+L15TtMBJe6Yu7Stt7B119D1r+oAx&#10;uUka3aCMHSwuANYpEzzcyAEH+XmDtM+e5S48XZ57/IU1Cx0y5xqycm3UM3RlqyxUi7WkSlXE6zSl&#10;67VkKrV+qX4FfCt9v0VQG7hKH1ZnrNBgqlhvgqg1kq82kCvVkuTH5v4cFgwWwbRyHdlqQ8VY+O3J&#10;siRoE7+zOHW0RWThhz+uUsZqS6O01ArsrXdeP4FWaEfsuWX25M42dncR+XkR94U4i6rISVWUSpMW&#10;qtdDVKtLl6qJFauLFKqJFqmJnghgkQo50XKYSL70vRzZe/myIvlwsSK4eBFCshQhVawoBfqgrVKV&#10;q9FCNOoo1+sqN2grVekolpuoVlho1NvoNtkbAOrsDEpsdbJsNYdyo6Bj1if6RGOst53weX+Jm64X&#10;v/O+fsbh8n9ZXvh3kx/+l8Fffwcw/v7/sTz/b7aXf+8l9EOQxKVo+dvxKiKJamJp2tL5JorlNpr5&#10;JkqFJspFpiql/HzRKqUm/CrCxYZyuRrieZpi+ZpiRZqixVpiJdripdri+bqSRdYaoWriHfG+0C4V&#10;WkEuvmkN1hTLsVLN4QtgGX6iCBXpai058Hwo1JHO07ne7Xv565gZhFb8On8FIpz7uPDdF9SNj3N3&#10;v6Alv2CEP+MvfiF9/5X8nUAA8x0w5TJEPs+P8jwRwF/xdyEwSL75lXQBovwIUb7nQz5/Eih8G8KI&#10;QXMq0BB8p+buesGt/XzJd8WID/nKhzmKO9myi6l39uqloVEdaE75M1r2M0lqhyi3xrItzVFQlxBB&#10;3HazVOpREGq9dTVTTb/ijqrfbT2vW+YRt2wzbtrVXbHtOm/df8aq+7x9y1nHmvMOdedP2gsONRcc&#10;6i7Z11yyr7tsX3MZzLSruWLLb6+dtAIBDFrAqQAGXLOtuWxRccG09JJp6XWLylvWNbdtaq/ZNJy3&#10;6/zRoecHp57vnXu+c+38zr3jO4/m7zzr/+xW9jeP0jOepRe8Si96lFxwKT5vl3/NvEBSOV9WOkoZ&#10;bh/p7zv9JOOIlQ1xQiGWI8SwhMiGEFbn47zy/oTU6vAd9ovLjCfX8U23MTV3FypvzJZdXqi8hm8Q&#10;onXIMHuV0Y2KfUlCpQFXK0OlqqK0ikP1SyJs6lI98+9bZESbxAfqB7uou5oomarIqUtJKwjLqkpq&#10;qkoZKktYKIhZyolYy4vZKUq781Poy3qJw4KkYNEy0knS4umy4lmqcrmGKhlKInaRroEPqxPwryI2&#10;iE6fVvS/rEm8Z16AyFchzOXPyIuf5i9/QV6HMEIQQRQiiUOkexD17hfmnfeMy/vU77dpf9pj/+U9&#10;7wzEuMa3v98I4P8J4s2vWGF+MWPieb79Jf34rQD+QDr3jvwXiHn7HRYxWSlaZH87w0iq3t+s0seo&#10;yE0v11Ezy16r0M2wMcxxIMW/2FWvMdDsSYLbTH4wqSqC1RC93BK32Z5w2Jly1F+0/7Sb92w4zu0B&#10;/K65qnwIXC4CDouSg4UrwMIU5UPlFUJlFALF4AEScgHikp5wmC9c1l9Kwl1Wiu+AEfAg0FdT5gvg&#10;X7bKETBpXwkJd0lpT3E5LyE51ztK7soOsfbxVblDM/FdL6LahhIHXma/nigYny6bXajGoZvouOZF&#10;bCeP3L1MBS1YrCHMlyGnW6j4RiK2HouqQSFrkch6NLoJR2jDk+rH0Y+JSy9pW+3jlPTGZ97JVXoe&#10;8VKGXnJm/vre8cFFzZXDc70UdjeFXodBV8zN/rMC+FeK93/mHwpggT36NU3fpIMWqF8BLURcIw4N&#10;qMcgy2cm80deCwRwCxFbPDo6ROcN4ldc7ldJqwcpqMXIyobpa6brqSTqKj7QUYzUVgjURnibaAb6&#10;GXn4iV2NuvufqeJ/rNa4+Njq7oSLGMpVmOB6kxMgvBUp+T5Z6UuW7tdc48/5Fp+L7b6W2r3N0H6f&#10;ofEuQ/VtOj8F9EEyYi9RfjdeYS8BsZ+ouJukuJ2gsJ2guJ2otJukvJqsRUw05dRGfZnphLbx/DRX&#10;m0xolQZt0BcH6udLEnafNEHrBGiN+I6LPtrn7hzwtvfYnw5Z0DH501wTNsuCmax5lKXHDRbZ5Qtg&#10;leNUjcN0vgDeTUHspyscZCD2Mn5bAO9nqP0mW8mKRzn664l6W5lO2ADLemVYjaJ2mZxhnapLtZpH&#10;lapHhbJrubJDhZJ1uaJ5iaJZLswoU8agRMW6SMky4Z56kqgm6IDFam2nWl2XZmOvLqtAQL2+WzbM&#10;KPaW4oPrCqFnxVz/cN36f5+z+9crPn8VSbiqkidsUAezroNbNWs6FaubJ2saro+8gTZ4n8Ef5pSR&#10;LdYEtEWGFgk7r16maxjkIAwqEJb1JymgBTWAa2RtKuVsKuBWZfJW9SrO9UpOzXC7NgWHLoRDm6Jd&#10;jZJ1gYpJtaM3PwX0CnePhdvlELY5WL4A5rEHvKJLZU3rlO06dD1aNJzLZE3TbqjUyFsJBHAz4ida&#10;EXZtivbtCPsuOb73FSCwvwIB3Kno2q7g3CLv2Aiz46eklrUBbbWcbT24XQiHHBmzVAmdNEndIoR5&#10;m4HHI5uwN47xQ5axzQZReeqhQdJeZnfsNO86KssGn7/mde2aC+Ksuv3Fe5nS1x5bi86EyKAj5AhR&#10;2h9LoxeDAp7q2jy09qtyDE70C0/KyRsk8ENdBaoVAF4pAsMKAB2wSvDyOXXAAh/8f88/EsCnsvMX&#10;CF6VYENw0BYcRiBlAeDQYPxUCQtOFUwD4wNs5rMVfhndF2sroA/G65HzyQP9CX09D7o7BTmiU4cG&#10;cl8+Lx4dBhuCi+pj0AYXWQBwmeAoYD7Yz7cpoMGcfiadHzr8c87nbwVwH4X8rRI+TRPdCWZSyeBi&#10;+f6YTgMM0GmDNNoAle/2HpGpQ0Ry1wKqa3bhIRr3BE9+TCA/JlP54yTKQxK5n0gSFA/uIhHb8fzb&#10;zv89yglNJFwzGd9Cxr1YXXqztjS6uQp4vcp7ssjooxA68eiGuSlA4/x0M3L21AT3kPipgIcY/Jqy&#10;gjrBYLCTxKcFj2w7KabbhOdnVG4modtOskCfGt9fIKi8+2tOde+vORXAoNNKQAEacQu/yOd8SieD&#10;2M+lP1nnPttcAp067Fz2m6cPBrs8qov9GisjupsTn/Rljzwrmh4uX5ioRE2dpO3FCX6cBFrQb6Zg&#10;mshosCG4nEYCsh43zw9uPrG/Tdj5n7ToryOA8RgAWGzn+2wcuMP8YGIyqgs/P4CbfUOYwTGwq8uU&#10;43X6TwKYSuibHWtGDndTJgYIb2YZM3srtE+rDOh46+P7Tcoh99Eypo4+X0Waq0fO1U6MNk+/HMKN&#10;TVKROBaOs0Tf2lra3FpaXGO+RI8/J88/ZeL6qJg2PKoVhwbPMfAcAK/HITLxVAA3UfH8u7cw/RSD&#10;nMBjqHTStwJ4gT3/jwTwIJ3cTyH0gIvFo7tx6D4iDuz2NRlFpEwfb1P4ES9fDz5D74lcevOb5zmP&#10;ehIGO+OfdqW86Ml91dMy+WiCNLW8Tn93vL65xl7k0VAs/Bsa6iEN1UFDtdL43v1nAcx3wL0kVBcF&#10;2U5F/g8CmF/EFz39AjOxQEPylsm7W/SDFRKXR3xBQfWQMW3YuRb0TAd+AfT7afiHdMLrNc4TDq2L&#10;iKqeGi589Tj/xVDJ8LPGsaejqFfMZdTyPnP5LY/zfm2CR+heGO3ATPaTUUN0/BM6/hEZ84SIHqET&#10;8Btczttt3rst2g4PyaWP0ggvKfhndPJjBvURgz7IoPfRqD1UkuDlwFfUFHQPHVtPWABPgEES4SmZ&#10;9IRCBi+fQR7z5dLiazS+JqsqQdkp9bZJm6znC8MHT+1SBx2SiHGNmJj6V8FVdfbpCZohwfIeEYoe&#10;8Roe5RYB9WZebabunSbunYZerbqejZo+tRoeLXpugFYd73btgHatkHatsHatoFYd3yYd11Il03y4&#10;Lmir1OwrlJ3LFd3TtCLdHCvVXeulnapuO1VedKs+69XwvVfDdx6Nf7ar/ptN9fe2VWftq8451Z53&#10;rz/v03DOv+UH78YzXm0XPToue3Rfdu8579XzN5+uPwR0/O+Auv/wr/qrR95FszhplRALeFCkXHiu&#10;YmiZhnepulOJmmOxqkOhsl2OvGWyhMEDYa1MmBnol2k4t1uGDDjH9thFlmu6RMta6Vw30LhtbXjF&#10;2vm6db66z3hI4nJeynpx7H5V5mZB6VJK51Ls09WY15sxz3bvdxzH5h9HeexHWy7HOmDCraYi7Dnl&#10;scdduWsV4atZzjupFsfJxh9SDD9lmLzPNNtPt9xONVm6r3KUa/q5wu2wwnunMXL/adHGdDt54eHL&#10;6f6HmJd91JlBDvnJEucZh/eEyn6Ip/aDt186qZefQYHTy17pYS7xHTCBOUVlItELL9pqW6K9HoVa&#10;UlOdt3NcDtKt3+VY7aUarj3QXIpWXY3V2E8z+lxoC5U7C0wwyVdqwVlo3ukOwVuCE6G0kmDIS3Xc&#10;zI86Lit5V9S0l9m+ldS2n9b0Pq9qPTFsI9lpPcWAL4CT1bZSNHdTjPZSjXfT9FcTNCihinNesBkP&#10;RVyYETfVbaswZKMwGH/fcsxLdcJXGR2igQlTXQiAL3hJ88I0qN5wgjecFaO9nmm9lmnNSzThxBhu&#10;xVutxZhTA/RG7BVajMVKDEVzLWTy7OAVLkrVHmoTlZFH+EdvudObnKmdDezhLolf4GOXBG1jIWQf&#10;syQUG23OjjZlRepxk01p99W5ofIHMepfU4z3Uixmo80aQi36O4vfYEYGUSOvsGMzI70vi2OQKW7Y&#10;WM8BD/98Y69K/4y2vI7s7NasmsHGMXwTklT4eqRsbLTw5YusoadVk6heynrVNCugZeaKd/0t3waz&#10;mMbI+JJEf7/KIIeRbG9sdSCyyne62me0OmC03H+ixG+20A+X67eQFzlZV9leUX8/qcQkKEM7oc6l&#10;fSJ6gpo4h69n0mqxkz3E6S70dPX4ZBOGnTfKMMwavONdc9m19qJz9WWP+qte9efdKn5wKPzeIetf&#10;dIKve2Zalg+mjZMq8ewyJKFocrZoGpk5irEu7BJ2y75mWyjk0nrLqfuKbcdF28YLduUX7XMuOyUa&#10;ZrfmzzJLkKzsEfAetZoyOGsYW33J8P5tu2ybwmdxr/Cp05MPhgcyJp7F9Q+5pber2+TLIJLkZOJU&#10;ZCOVpUMEAlhBJhwAOqcCWEMp7tcOWEEh2MgipqLl1Sx2bQbNFaSARs/TcAu0E/v7UwTwqQDmRwDX&#10;uErXucs2+yh0BasNROk+izd5nWI5km4zmeM4les0k+8yV+iGLPFEl3ljK3wxVQFjeZ6zJX6EMk9i&#10;kQOpwB5b4jVeHtdbUWznHCljFH1TN13YpExcv0BSLUlJMcpKLqDBMmfKu27Wt2HEpXzGs3bWq27a&#10;rRrt1zzrVgOY/4YFV0D1gnOlwO8KOBXAYBDtVoXzrMW4gzl8SQwG573qHjqVPncqI1oVcS0LWLa5&#10;RMf8abfiUbfqF7b1z70f1gT1m2pGIkz8g7LK17ffLjPp2/9AAO+yJvbYk3vscYEAFnDEGdmlDr5f&#10;ebO1MkFlTVM32eitjfyhYVXflKsafuIGcRomOYY6ucbwFBf5zCyLjkchz1/5VMxE1DyLbMxyKrDV&#10;SVRRS5TWzhbTK7yrnSuumy2jFadnHpeV1YZH0o/Xdo+4rLc84gFz7og992kV/X4VucMc3aS92l0c&#10;PuCNncCv7HvAmzrgzhxwZwH/KAJ4f3Hi1xxwxo+WJw6WRvd4P6WAPliaPlxFHm1gwYfU4SbpcJOy&#10;wcOuc3G76/SDLdbaOoe3f/R4nhJb3qUXkClhnXDHJFnIJFvcuFBYJRWGSNKVj3dTSsjQy+i0Kxrz&#10;qER71c471iLt6gAo2xq0fTXGoQrvVI13ruHX/XXig3IGVCOda+ed6+ddqjEe5fOOBVMWebO2FSS/&#10;PmzIk3bbmnCFGDtEiJFqgIFhQGBYVnfXCwKKss1ahrY23y3hj5dmDjjTJ4/O5CF35u3SwscV1Fvu&#10;3DvOf/Nhkc87zuzb5VlBNmzBrePn8V6eOl6ZFuTHFix+yxb1+cd15PE6fpmJ43KX6Jzdxt5pG588&#10;EeVAWb14Ga2EewpRCK1kO/c6D99mU/sqCb38m2oZwuqJMroP5DR9zGyCuruHoK+fdlboOzzsJnt2&#10;hTbGJb1hE19xSCPLtKllyuQadQqwTpveoM+sM+YBG8yFLTYKdFZps6Dd4WAOV4hv1yl8VkgfNsjQ&#10;Dg06okMfmNAXNl/9Ao7IJ/9bvvH1y+bu/sre8e7x1y+7EDR3+K5ugeqb2aphHK+JiLdVzgZPRXvh&#10;yCSd7DLLvH73shHvslnnIpxdAce2bMstY8ndhGIvOWcgPqohM6Ki/kbZ9BncfkDafVA6ZEA6sl/6&#10;fq9UbLdkVIdYaJtIcNM9/07pyF752MdqKa/1csaMCyfNSgRQPNupXh00706GbzfLv3cxsJ8bPMDX&#10;wyE9vNBuAZzgTlZAm8DyCpI5CwJ5BcV9BSZYoHh/DfnnsGCBBgY74btknx6q9zDZe4Ti/Zjk30YJ&#10;rCIFF1KC8yjB+aSAYkpADTWgjerfTfXrpfk/ZAYNMMPbaA8KKPGpjPhMXnLhenL1alz9Ykg91asO&#10;71iHtmnAOjTTvLvZgZ3UwAawN2poNTOUb3wF1vZb/lkBLAgdBh0wDQA6/EME1As2/zWCab+GFFAP&#10;EOxKsDdBCmiGfwPfyPrxYfs3ck7igLnBrVsJgyuxvaywVsE5COwv1rNCcD7gQgTRwADQB3v7aT8B&#10;jQC+UT5xwIv/qAawf/ti8BNW0HNmwBDDt5fm0wqOzgmpWY4q5USlMe6H0xLcF/McNhqsDx+av39p&#10;9GnY8OCx7uETvXfPDI8e6613qPAaVXd7raHhaGimCJqug6Y7oLkeCNX7GdN5hKrfn6rcHSze7iw7&#10;7G3++vTxblvveGRyqbZpnIRMlqJcmrxIhsKdHEWhbMSddLk7adJC2bB7uQC5u4A8uDAgX/6eAMEi&#10;GM+WvZMpfStD6maaxPU0iavpUpeyYVfzFW4VIG7ly93Ig13Lg13Pl7sO2lzZq/my10sUbteoizfp&#10;yrQawNsN5Du1Fbq0FDo1Ee3qcm1qcND26Cg/NFAdNNLs1kZ0aCgMGWuMOlqMOpo9NFCvUrjXZa7U&#10;bCoHaLFQbDCRL9QQS5a7GSNzLVjycpiSUE2gDeFh1fLsEPJpw4uOojf9FYMtWX0NaV1ViW1lD9pL&#10;43vKkwarMx835E8PNE8/ap170Y0aG8QvvKATJxfZyGUuv3Lw+332hz3OzhJlg0mkz8+3llR5W7qa&#10;KltqSJuqSNhoyfupy4XIigTIiIapwBNPBLCg+u+p9/179fst0oEIGd+f7K9sMN/+SkUhpKKUJKIU&#10;7wTqi4aYC/tZXncJEPOpssgcj+5aTH+6FtpxENqxFdSy6FlF96hiBTRwwttYkW18XxvSSAxtIkW0&#10;UKI6SBFthLAWHHgOh7QzgvmR+r+An3LgBIEPFjhgSlDzPxLAp32cX41gkRLSRAv7abLA+1J/ThNN&#10;D29FepajvCrQ3pWCUsGCrQDUkHaAIOr3WwH86xFiQDM+sBntX4cKqMME1OIC+QYanCEjuJUV0kYP&#10;bOZFdq9G9jMC2/AetWSfxuWo/tWMkXaPhgi1eIOrthqXLfXEPHRhvgoS7qLCdnCYDwzmC4DL+svL&#10;+IM7ryQFCEZICgg9FcAC1OExarD7AFXZGBWZaGXpKCUp/vdCETEfUSk/DfV4aVE/bUSMoUrknQsa&#10;BmqO89NEHJmJ565OsTZcUur/Iu9127L4tnX1bfOSu+bFd63KhW2q79k3ijq2iju3S7h0iNo3iNrV&#10;yrnUK3k2yFrnSZmn2cd2FfWROO9OElO8hwhkDAH3eok9i1kYaW7pFJE1F1YMFNHNETWpvGFYeE4j&#10;6Uf1iMuaUfd004VUk28qPrijGiupmyhrmCitd19cOzQ4/eEYBXo2fxie3m/uUegaUptWMlrchql4&#10;Qil8TEztQYZWv7HP7NMIrbprn/a9XtQZk8QLNjnXXctuuFedsS38s3nOd7ZF1z3qrtmW3LQGlN2w&#10;KbthXXHKdXBFTvXnDfPO6mdJeTQK2ZX/oJF02zCupGdilszdOvzAoNE5OPQRGZ3rYRmjKZmhK11r&#10;rdJkqVSkdi8fIVStA2s2UqnSlW+wVIuHX0vXFk/WFQ9Ruvk0OwRanPq6OPWeNflpGflhFX3Imd9m&#10;zGzRZ9cpU0vEsU87TB5lgo0DX9j4VXVXcC+28a+gZdRH7MueWI8UHeliI4USTakyVYl2A0SNqsQ/&#10;K4ArTur7lutIgzmgBf0qfdg/EsAlurIFhvBIVeGVsS5oB3+whlxlz/C/e8yP9MffT9LQyNDSYrU0&#10;QEt8AczlTG7u4baXcdvkWYhD/DQ/3Onr9EDqdp6SRLOZKj+wWF+6RE+yVEeiVFOiXE28SlmiSkmq&#10;RgNWqQmvUIOVqsqUKEkVKUkWKojnK4hly9zNlBHKkhYCLehnw4Tz5ERyFETzVMTz1CWLNWHlugqV&#10;RsqVFhpltroFTnoPs8Kh9xxoGbP4srPa1z7bWKPWyrTaRC9TVSZJUSRS8prf7R9dL//J8fzvHc79&#10;J8Dyb/8bYPH9v9ic/Xeny3/0vPV9gMiFYMkrcUpiCSpSqZqy2fqIAhPVUiuNClvtajudciuNcguV&#10;MjNEiYlckYFMgZ5UgbZEjo4kmBOpIhlvpvwW/3oT/RTaxqc4aKaZInJ14cXqspXKMtWqMtVacmU6&#10;cnm6stm613v8rkCT5hBBFULfgPBnj6f/9AV1C8LJfEFJf8GIfMZf/nKS25kvgEm3+QKYehminoNI&#10;V74SbvHtL0EEIt6DyLch8iWIcvYr9cevoKVc/Eq+BuZDeFGIhIBGpfY6b29U3tgsuntQIHOUizjM&#10;Ud5Kg3OS7m1Xwr481vg0pgxhVSG22hHV4mW/u5melPgNOSPV+7qKpRL3ciRkc6Q0soU0I28ZRtyy&#10;SrjlkHvdqeaKQ8s5247vrVvPOjaccao+61hz9qQ971h93rHmgkP1BYeaSw7Vl+xrLttX802wffUV&#10;O9DWXPpG/f5SAFtVnjcrvWBaetkCvOKqAfxfYDjU83NKO7eddW4/49Lzo2vPD+7d33t0/Nml9i+u&#10;Fd+5ln/nUvK9U/F39sXfWxdfNCkR16y6eScSJuNlpG0d6KQ90RcCLaXsLRhDdH2IqQoxlSC2IrSo&#10;CnE1IK4OxDaDMM6fJ533npvxejSpLQhiPZxQr4hr0B5KlQ3S/DfZP/9O6q+/07h9Vk9UROOulNpd&#10;OWOYprGsrgnM0BhmaiRroy/tpCvlpi3ppyUdpAHeRaWjwWfZSY79CGXpGHW5WA14pAY8VFnSW+qO&#10;udgNDTkRJT0lJVtDWFeNP2ki9v1S4iee5wFZ5ZBw9xh34Wjhr/zc3ZhrEOoqhL0OUYQhphjEAtz7&#10;RLnxmXHzK+vmB9rFfcJf9wj/9Z7+N2jxIkQ7yV9NufGTAD7lF+pXAF8Ai37FCn8hXDqxv2dPBfAH&#10;wtX3hHPvSN9DTOGDecVnWXeyzG5lmyA6IhzrgyzKvY0LXXUz7TQzbDVKPE1aIp26Ylw7I+36ouze&#10;pHoSKsJ4rXGrbQmrTdFvuxN3O9MPn7Utv3qRHZIqc9dARTFADh4spxAmJesvIu4uLOYkCnOTUPIR&#10;UwsQU/IVl/JSkAtURoSDFi4bCFp5WJCslI+0hI+MpDdM2l8eFqAoH6qiGKamHKWqGikp6aWmFWVg&#10;kWLqlOUWVZveONY6zR2i7pWOYON7X8R0PUp6/Dy4pd0iM8uxsCDh0cPYZ30JbwYyJl4ULIyV42dr&#10;KJhGGr6ZQermMrs4rC4Wo51Gb6NQW0jkJjy5GU/sINKakPh2DGmIyh0kcRsn8WVPZ4ofjZc9naod&#10;nu9EU4YYix0kUuXcVOXCZAsVX4tF//9bALfjcb+mm0z6NV0UUgMWJRC9gG8dcBuZcNqvXpgtmRyr&#10;mJ0CE7qp5OrpmSHqUsMIUdsl8Yaks5xyFBweLSseArsXhJAI1JYPM1QOMdcK9bJLyAmKfxrlMRqs&#10;NxlqsBBtvBCuM+klP+cmgfcSRdpeJDhcorvf5PqJLIfJrd/X2Eo23c+0+JRn+qXAECoyBnzMMzjO&#10;1N5NVt2MV95L09pMVF2PV95OVt9L19hJVVuLladEK+MzXQ5e1kLcOWiDCG0yocMlaJMOUSZQJbEz&#10;qT7vh8qgtQVoaeEtG3l8uLL9DvwBv762SeHnslobXW8Ppybzi9itRMvuxskfJKkc8gWwxm6aynaq&#10;/G4GfC9Tfi9Dke+Af8V+pspvsntS2HgzUX871QHlZVIDk6iCqZXI6NUoOlQpulQquFQgnCsU7SsV&#10;rSuVLAAVSlZlCMsGLedqVbuUu+qpwhpgsVLZpkbNvkLJulTBAvQbtV1a9T2add0atJza9NybdJwq&#10;1WxzYUZxQupB56S9fn/X7X9fD/r93YA/3Im6IBN+SzZURpHz7Am0zoX2FqEjxtcdIrRNhWhobF3t&#10;AznVAkWjenWHBgW7ZrhDM9ypEe7UIO9Qi3CoRthWKtr+IwHc5BH0CYuD1pd3mdg9LnGXh/+wTvtE&#10;Izbb+ZXImdWq2jdpubRquZbBzJKvKzWo2NeDXSnaNiJ+oknBtlHeplnephXu2H4C6ABa5H9G0bkZ&#10;4dSo4AgA51On4AA69QjHcphtJcKxSs25SsOhQs2uXMW6StmyTsmmXc21Xd23Qz+q0SQxW/dBoGKo&#10;AyLITD1OU6/A0DA3xjKxySvypb/TExeFFrOL1brfdRjdmvIw6lNSzvjxdrG0VrKigZUs3NnZ8RWN&#10;8pDFEEQA8+Xlz4G2A2ymIGL1WwcM+gKt+3/PPyuAv91WcFwBLTjMafAuOElwYj00vmf9VgmDVeBa&#10;ni7zXm2svVxfFcT1lk2MZT59nNjfG9vVcb+zHfTzX7+smJoAm4CdgPlg2iPuIuiARTBfsCvQAYCD&#10;noreUwQOWNDpp1IE6reLgO/E4zpw2B4CoZdI7CeSBgikhzjCQzSufwHzcBb1HEMaIdDfYClPptGP&#10;xxfezBOmMLRJHP3lAuE5kvBsAf8EiX+ExA2icAMoXD8K24PGdmGwXTgc2O1Pd4NM6CDhG5BzHTjU&#10;QxrpOY/9Zm1peH359Srv5TLnGZf1mE3vpxI78ehm5Gz97GTt9HjN1FjzwkwXHj3IoLxYWgQ8YtE6&#10;SdhmzDy/5C2Ays943EhACrxpKwX7C+97yi+87ym/kL6nCFJAn0YACwwlOGL7iRH8781PzqGTdhJn&#10;eRJn3EUn9i/ShpZYT9e4z7eWK1FTWWPPI/pa3WtLHMvz3GqKA9vrIvvbwGDu5Kvi+bEq3GwDBd3G&#10;InZx+fHB4FqaSWhwIaAF+6zHzPFTKOP4NWsBvxDAfDOKwwC6CRh+ZuwTAdxMORHAxIV+/OwrwjSa&#10;jl5ZIh+t0T7wSLscEoPLeoqb78RP9tKmBghvpmlT2zzyOx7lLZe6vcki7rFfbVN6Nmk9G8yHHGY/&#10;hdCOnuhDjT5Fjk7hZlgcyu7u6uYmh84ho1j4qUX8Ky5xgIFrJyAb0QttOOxDCmUATxgET2Ma6VQA&#10;81U9cuYpBjlJwNIY5LW1xZ1dzsY2jb2E+h8EMN9c0skPqcQ+Mr6PiOslYPvx2Ge4WTpjYXeVH/ey&#10;yiOvbS7hF6lPcch+CqZ3kdzCQNcRpmrmXzaND/aPDoxOP8eixzeXGDwencghTzIxTxjoPhYOzHzI&#10;Y4DD/ZYARv0jAdyNnxcIYCQdtbRC2d2i7y8TOVzCMBPfR8U1o6brZsca5ifacfO9FOxDOqFxYbKT&#10;gBxkkh6xKf00fAt6pnpquPbN0MBIL5o8QuahyWsk6h5rgod/iJvoIcx2Ymce0jDPOdQXbMozCv4F&#10;FT/DY+G3lwibHNQKdZxJeE3BgsHnDMpTFv0JiznIoD+kUfsopJ6THODgKgZI6H4atn+Jwf8hAo3y&#10;iIDvRaM6cShwe8GdnGMsPmoabPdKf2SViHUtIniXv3TK7DCN6TW/X68TnC7vHiJm5y1qGyjvnmQQ&#10;UmwTU2EZWG/h3W7m0W3m3mXk3aHv16ztX6/lw7e/um7tOt4dWgGdGmEdGuHtWiEtOv71uq7FKqbZ&#10;CjoFKkYV6tblynaVCOd09VAX6yI1h2opu/I79mWXXarOeTb86NX4g2fTZd+uK54dl12aTtLbVv7V&#10;pvSPtkW/ty/63qv+B8+Gi64tV5zbrjt3XnXtOuPV9Rf/zn8NqP9X/8o/eOSdsUoUUQ/TkvP3lg1K&#10;kg8qUvcuV3OqUHeu0nSt1HApVrLLkjFNFtVrNvIDgwUK1mCkTtez3SyozTSw1CQ0wSY5yDTZVdrf&#10;/qpFrKT1oFsIOSWClRWyV5W5U1q+mTuwkTq8mTCxEf18JaRxOSDp8L7vdpTlxn0ndpgT2s+adt97&#10;PTdsKd1rM9t5M8tyO8NoP8PgOMPwOMPoIMlkJ0F/N01/J9toJcOMnW23150EkR9B25idLfwkfeoh&#10;eaIONVI2O1I7P9uNJ76kckZZS+CxfkLHP2bRBhcX+9hL3cylTiqvl8gcpnHmiaSJpwOdGZHtAaZz&#10;cXbruR4bqZYbCQYH6cbvciyOs8x2kvXX47Q2E3T2Ug0/5lt/yLMC46C/cl+d4i+z4Cw0YnNnylsT&#10;E+bOTc48yOv4UPDybdbLveSerYTytfjojWS3jVTjzVTNrRTN7RTd3WQzwGaS9laq7nK8AT5IY9he&#10;7pk1fMrLgHTf6aWL2ksXpdkgrcV0+90ij5UsW1KkLtpHHu8qMWd1Y8zqBsZPbjHJcCPbdifH/jDL&#10;djVCbzPSaCnMEOWp0WshW6Ivlm0ql2+vVmyHaPDVJXRmQtzJT6sLy/SxZc7M2gpyexn1dnke2sJA&#10;1Bfb7ancLI/dTNfdDMfFFHNGrA4nWHErTOVDvNFesg3ygU1zmE1PS+EIZvwJZnIENzU//nC4PA6V&#10;6o6Kdu9y9skz8a0MyKrPaElIqk4q72meIHYSmJ1ESjueUDM1WfjiTdnoXNUk8X7HsE5c8w8ORcJ+&#10;jY6JbTEJBRl+Xm1RTnNF/rgq39lK78lq35HqwOGqoPGywOl8H3Sm51y6z6vsmI6cjAexKXru96V8&#10;MvUKB32f4ONn6GnjM3mjr7pw04MUZBsK2c9aqcKvONa8FAupueRS8oN1/nnHyssejRdc6s8614P2&#10;R4fSs/a5YsHl9lVP0sdwNURWM5UO/nAon0PF9b82TKi7ZplyRi/zhk3zHcfuS1ZNF60rbrqWX7BO&#10;lA7Of/AUXUvaKJxjls4xahcW/SufSDkX3bDK1U8ejH1OysOgMpAvcheep756GljSr+daLqOUKiMV&#10;pwKL0pCPUpINE6R3FghglZ+zQP8jAWxq/aCmYwRJ3FrAryAxPByWIxDAFH4B4J9qAFPQXD6YZcDv&#10;Ug2upxlfzzK9k2t1t9hOosxZqspVrtpDrtFHuclfuSNYqydSdyjW9Fmy5es0+zdZLo/TXV9neyzk&#10;OeLybUj51pgCp/GSiMGqAt/gRJhJzHW9VBGLynv6eZKaSSqq0YYSblVmGXP+Tbiwzikvvv2d8ayd&#10;cK6Y9aid96gDIL8B5Q6oxfDhp33+NWS/JkZwOy2wFe9VBxZBiw1qe+hc8dypgmRdzLMq5NjnUZ3z&#10;591Lxz1qX9g3P/EZrA4esNCLUzYPCsooWdvcW2PTdljo30wBLfCLvxDAh4v8WrNrhOcr7IX9Dzu0&#10;g4Pip5PqodlndALuWqbAbQrUjXO1EQkOiMQM0/Juj87nvp0jgZ2vIrqqfOtdDBJlECFCmtF3jdOE&#10;TdLvqMfcQwSaW8bVlw1xsZyPq5tHHNoWdf4dF3vMnjtkTx+wJrfoo2vUV7uLox+25vZ4ozt8cTu+&#10;wxvf407u8Cb3uNN8OL+0vAJOTfDJ+f80eMAZ3+eO7nGHdzjD24tvttljW5zJTc7UFnd2ZwV9sEnZ&#10;WSVy6PMcOnJzjbq1xqDxuAUPJy1T225b3r+gGwauUcomT9IwTVTpvrhkoJ58jL92Wp5Fcb97w3RA&#10;G8qnYd6hFOdciXOswDiWo+0rUA6VALRDDcaxVgD2BJxDLcG+luBQDWaiXAtnHHLGLbOnbMqwfoMz&#10;wc9KjCushPyU77nLw109g3MG3yzwltY3FlmHDBK0Sn+7OH/MmQUcLc4ccuaPuAvHPPTbJQxo33EF&#10;IN/z4dfke8ebe7s6d7A6fbgytbc8ebA8ub8ydQQW12b2lyZ2lybACBgHa8EcMH68NvVudXyD/mKb&#10;u/Dx7fbKyk5j54iFW+ZdRJCYRjzCpFBGO1MYHqNrXhQV/yQwpB2u9kDGoEjBqlZWL/0e3MvYLLS6&#10;vI00N7dJ5Z/DMXP8kD58yBrfYU2u0CaWaTMbzIVN6ugOZWSbPAzYooysk4fXyaMCVghvlvHDq8Th&#10;LdoEeEIeMGdAu0Gd3mLO7S8uvF1BflxHftpY+LQ593Fzgf8n9CfOx3dL7z5sfYI+vYOg9bef++fJ&#10;rqUPdR80yNunwTUjdRERXuqphQ7Nj8JfTidMYJPGyUmvSdF9pKD6xZDKo7hGKLfibazlTrgS10uR&#10;7qxNc7Si2nsRrCPQZkkTWiljmlmj6nlvVLJfINKfyCUNyTzok4ppk4hoFA2pFQqquu1bdcu/Tjiw&#10;RTyyQya6Ry6+TyF+UCn1qUbGa92CMePiKbPKGctylEMFxqlCYHZZAW2c4E5eaPdSWM9qZP9KRN9y&#10;eC/oc0O6FoM6wFoAw6+FH0vq20z7OWW0gFMBLFC/ghLCjIBemv8rasAbasAgNaiDElxDCSknh5SQ&#10;g8tIflVkvwaybyvFr+OENmpACzmwiRTWTAito4RVcR/UbiU3bsTV0XxL523y8A5NGJs2gmMvw2eQ&#10;GdhDDawH+6FHlFEDawWm9lTWCkJpBTpW4HEFOvZ05DcRCNdvRwS7Fezt15x62V9AAqfx8xEFHpoV&#10;0sIObRUoW6ZfA8O3nnXigPmVgAObV2J6OJEd3zpssKHgKsBOwPhiRDsA7BmcPBih+tSe+l2BABak&#10;ehYgiAYWwF8M7mCFnJj1oC5W4En26eD2ldC+1dBBklsT2beeE1OxU1z0tScFehMETVp8ndD4Mqb3&#10;dcwIGjX78MJ0q0uPV6+z0+UMvYiHRsqg8XZofODT+KOPc08+YgeOMS370/Vb/bXMshJSXhG1oHI4&#10;PKlQyzRGXDpRTjpDSTwJfjNe5kIy7FIG/GaWvEimrGS6tHiekkSukmiOokiWgnAGXCgNdjtF5may&#10;9A3BYDbiHhjPlL8LVvGdMexmutytTPlbOYpCOYg7mfCbGTLXMmWvZ8FuFCkK58Fv50hfz5W+Xih3&#10;u0zxXpWyWLWKeK2yeKO6dJMGDHRKZIWKpG+Ww+/VqUhUKojWq0q2aMFbtGCN6rLNmrI9RqqPbbSG&#10;LJUeWSOe2Cg/s1N/YqM+YKHaZarUaqL0xMcmTVXcT+xigb0OobscWpyFVjB7tLF93uwaY4yFeYIb&#10;65x+XD/cVfqypeRZY+FAdW5vVXZHRWZLRUZzTU5bc1FnV1VvX92jgYZXT9rGX/fj50eWaQTi9HRG&#10;ZLzUNUlLLUddeXs1KSd1WX9NeLQaPE5JNlFFLvlEAJ+E8P466vdXIKSD5WX84bIAfvJnuHQEXwBL&#10;RqtIROmJRxvfCzG54e5+z6vWKp+c+ZJX8IYS0bocWL8X0rQV0sjyAq/6IvAypIQ3U6JbCWFN2LBm&#10;fGgzKaydEd7FDuthBXfRA9r5T6HfQmB8AeBlS/FvBp/1AIJfPTn4t1NA84N3gxsJAXU4vxqAYIQe&#10;3or1rRb4XbAKDILJAh+MPwka/sUgXxKfCOBTB3wqff+RGCb5t1L8W4n+TXxOygZTQ1tpYW28B/1E&#10;/wasdw07rGM5upf/K42ARlpkL7Nkoc2vLVA+zPSWg84dO7W7DvB7dtL37OEwL5icDx+YL7jnCL4D&#10;9leS4ocCnyB4mAACYR+mLB2lLB0DUJLiI4jqRkhFweUiEAqRavBYyZt+GuKRVmqJGhLOahKmjzqf&#10;b27srewfTzM3Qov6RC2SZVyb/qKScd2k7KpJ2RXTsstmZVfMKi+ZV162qLpsUSHq0Sbp2Sbh2ixs&#10;W37XrFDIJPe2fvpNrbjKoaXX2KO1Y+gTBP7tQl/W3h6tbe8dp+T3qlhlnpd/IGRcIWbX8L1W8p+U&#10;Q24YJYhopwkpxl2TjbwsFXQNFnRLPvCWgt9NmKeuQ6bP/TYb76K7MNdrojYw9UBtkweaFvHKjqni&#10;VrHCZveFLROvGsV8rxl5wSRF1LP2tlvdFafqCw7VF53rLru3XHRv/tGx9jub8su2VddsKvj216bs&#10;lnUJ4I5VMeCcTqq4U42IY+0Vs+LrVpU3bGsvmlVcNsowCi6YZGwNoxm8tZ0lOgPaXVudfF4f5BAK&#10;u56pKVaqL1Okdq9EVbROF9agr1CmKV2kKxUi/mO8qlCqiUyekxb3dRP0nr2Nf/F2kf/Ls+Nl1C5r&#10;DnxGA3ZZqEMefn+dtLqI5NKm15izByuY92vYQ+bUFuYFtI5fqEtPN4DnaEtX6MJrNGQemqk3aP7T&#10;EcACv1usIV6gKnJa+rdCVwasAuNgLd/U/pwCutRALtNYrsjL8B1z7P0Gcm8TtUgb26LOjNeVVjk5&#10;5mroxEvKTqelQFTMIWuWzZ3kbC1sbRAX8WPQKhXiEqiNJSkqkinywi22WmWGsGIj6UIDyXw98SId&#10;SXDQKk0ZQK0evEpXrlIHXqEtW6YpW6ohVaIuXawmUaQqWaAsmosQyYLfyZQTAm2Owr1chHCRukSh&#10;qkihkkieoih4T85Uk0zXkU0ylC/xtfxAAsclQHuLIwUpZbbmPR4eLdYWHbamnfZGgDYb/VpTjWJt&#10;+XRFsUSYUNCtMz7Xv3O7+EfHc/9p9+O/2fzwr1bf/Yv5d//H/Mc/WJz7o82lvzrf/NHr3qUgmRuR&#10;COH7KiJpurB0fVj2SbrvYnNEuSWiyka52kajylYvw0ClwNVopiXvA3MSOqA9KogKUblXaKhYrq1Q&#10;oyZXpyFfrQ0v1YNn6cmk613rCbj8ZdQYQiMg5DWIcO7tzJ8hzB2ILM8XwGixXwpg0m2IehGi/Rzg&#10;SxA5CQ8Vg8hC/MhRyqUv5DNfyOc+kS9+Il3/Qr4LkUQhqhS0IPb+hdBO6/WN0jtbuSL7OfJHuSrr&#10;yTBuouRKofR2C/zoGQKiGEEcPe6UdaibMVzcUEHGXkM1RETUS1bhgbJB0TmxECHdtFvG6besMm84&#10;5F91KrvoVHXOvvF7u8YzLrVnXGoEnHXmc+6EC058LjryufwN36pfAQIBfN2uViCAz5mWXLQov2Jd&#10;BbhsXXbRruiCfdF5e3C4+jMO7T86dJ9EA3f82anpz841f3Wq+ptT5Q9OVT86Vp91bLhu3SSl33zj&#10;XryCYoyyvI288I3yRJP3tJQDlNnRgvQHzC1+cVzqDYgpDnEUIZ4uxLWAOK4Q2xtiukNUZ4hg+3ne&#10;/HDcbPON5eJTR2yPe2OSnoPaZalL/yV64ZzopTt3frwre1FB7qKKwmVt5RvGmsL2uhKeRrBgE4Uo&#10;I0SMkXKskUq8jmK0qlywgrQPXNJTUdJBRUjLXE7X3dAkzMk8J9a2r85n4U0oCxP4djXkiGu3S1Lf&#10;RIkfYYUhMngob3yYOwcRwMN6GyLdgqh3IOYdiH3rC/PGB/rld9SLn5hXv7JufqRcPkb9eLxwBsJf&#10;gRjgcT9Rv9/yPwng218x4l+xouA+nNjfs18Ilz7j+TWAP5FuvMOff0v8AWKKbU3Kd8deSda9UWCh&#10;FacnVe5l0Bbl1BBiUxtk2x7j3hzhXOJp9DI77GGca3e49dM4J2xp8FJb/GpbwlJ9+IeeuI3m6MMX&#10;9auvHpc+yJK8o66i5Ckr73tX3EVRM9zSKdMztDIwvtEnscE2osTQPUtRPRIBDwHfB0CrKB8Ol+X/&#10;MkxJIUxOJkhOJgC0MGl/mHSgoJWR8VdSC5NVCrgj4yyu5uMZ39g9tzq/C03uQY+XD/s5G10MXhuV&#10;0YAnlM1MZ/x/iPsL4Da2dVEXXfeduu+ce/bea++zcM7MGebEMTMzMzMzsxPbcczMbFlgWWZmSmJG&#10;2WJGS2bmOBy9bmuu7Llg33fXu3XrVX01avRQd6vV6tGS/Pn//7HhpP5OL0SVO7zMA1bhWw8J72h4&#10;NTZQvDRTQ8AWL8xWYTAoKq2Tt963vg3Qtbrexlod2tuBE7HA5i10Zj9vs4PG6SCzh9ibY/ydXjqn&#10;lUhtJhEbKDgkZQlBWaynYWAEzP+jAriZ9I8FcNtVXN3f0EqjgG7pKvPzdwXVdJWyFUUmCN1wPQlf&#10;u7JUMT8DWV4EVmumkFop9AHmZnH3rJZj4mM5bwXVWHn5WH2NdG2FBB25aB35UDVJd3kRax1F5yBj&#10;pypb9U4nqbkoE35RwH51+G6x73Ghh6DKe/u5+k603GaYJCdAlOYjhvOSXPaWW/aRYYXL82PkdhJV&#10;D9N0zrKNL/LNLvIsAE5yTHdT9XZSdI8yDU5zjA9StbcSVZmvDLeb0wW0ScEJ58sm5XKLJrjcFmyR&#10;TiealtJ9MK+cBP2Fgs1ZAWfmhDl3erq59+l48+Mhd5f++ZQquMAK0NVblU78V+q7L5WPQAGsfp6p&#10;c5qte5SluZ+lfJSjdJz7Xwrgs1ytv+ciR+siS/tbsdVppuVZtgfB3wouLwVX1IXIm0GUnCDK7rUq&#10;nhA1T5i6G1zDGaHlCABVd6hRtkNqu8HUnXJE9PJEDaBqjghNlzot11pVh0oF6wp5qypFG6APbALV&#10;dIJru9QbujdZ+LfaBDdZhSCMfCBqrpVydnmP9JJvKSc/UIt5JO/3VGoBDl2dfUubH9plzhxyZoFz&#10;IthiUevq8vQtavQd6rRd4EqO9YouDcoeKBVPlJpHnYYHXMMVqun6X6WArvcN/0IkCXY3j9j403Xq&#10;6Sbl3Sb1BIeGWHlVqdkjdNzg2q4Nht7AoSbfVW3U84SrgwIYrupYp+KIUHYAUbSHK9kLFa8QhOp/&#10;glS/OgY1N6iKC3CuqhUcquTtgddVJecMVXVH6HojDLwReu61Go61KjYwRVuUknODqk+LXmSjWVKh&#10;4csQ+WDLp+5qIt42tjWuzrUFwVXTOZC16gJeSTgmw2YuwbDNUa7PRqvy0VOf3/y/Y353L/aZvN0z&#10;0WAft46luUYSoZPFGFjjDa7ze1c57QwaMCl6rgrlfo8DFjpIAKD/z/FPpoAGDkZofIXPBcxQ4AAA&#10;gHFgBOj8TXTy93rAwCAwgiLgEJhl2PIS8IqAwaGNtbGdrde728JKwMArKp+eLJl4W/B6NG90uOjt&#10;66q5GWB9YOeVs9M1C3NAH3gWYFtgTeGTfo/uFdpfYTRwG5kEul4qpZtBBwA6QvvbRiQ2Ly13orF9&#10;WOIokTZOYU1R2LMUzjyJjSZzcRQ+BseemyXOTuOxaAaDuMagbKBXGItYJgieBaw2T+bM0rgzNO4I&#10;gTpIpA6QqH0UWg8VPIYrqANcdh+b3nWV1bmNjAcl3FXCZ2FA8MgaF3i0k0YCHmol4QAasWgkeh46&#10;Pw2ZnYQtzKAwS61UQheL2sGitDPJbSxKC4MEJ6DL5ifKFyZrsQu/lr6/BkXG/kN+LX1/TQMJg8Sj&#10;hdG3zVQ88FzCZxSKZ+AYgBY0skxyJ5PSyab2cOhAC4wAK7dQwAzDV4F99LHj7d5dXiOHXImdy5oY&#10;Suhvi2qvD22CBSCrQxqhQP/lYEf25HD5ygyMslLPBAOLm5mkVjYFaIHDq7uqQ/xfRQC3E3HdJNCM&#10;dlwFRjfRSA0MAEIjHddCBQXwa9I8londWKOcbzM+rlNP1mic9dVR4kondbGXix6kT69w0KfbrM/b&#10;7A8brL0d1vIOtZu3jOBiUHxyJ5cJvC/9HFIvZWlgeWoKO8depZ8cbu3urtJZ+AnMZA/6bePS27rl&#10;KfjyLAKDbqWQh/m8XhK5l0L6LoBRTHIjGduMXRohYOcpRCabtrvLPz5Z2z9i8TZxGN7KfyWAu+lk&#10;gB4GBaCPQQUYZNDe0rAbm5SLA9rBOpnPIfA3OBg2ZYSE7WeTezdY7Zu0jk3qwAZ5jL38hjC5gJkg&#10;EWa5lBUWDUtgYCcoS13E+SbyUisL373GaKWRO6jkKwEMOuAOGraZAdJK/8cCuI2I7sbOvybMYdm4&#10;zW2GUADz+KS3LFD3dgArULDtVBxAKxnTTFyunnmDQM8AfeDRXjZFyAgDP0eaZm/gqOu4RdbiPGd5&#10;kDyLmhtGLI4hlybbyOgBNnmQQxmkE4dpxAk2fXGdPc0mTDBWRsnLwxTMMJ0wyKD0M2m9DHofm9XL&#10;AONHhWq8l4zvp+J7GYQuPrN3g/OGx33DZg0A850M5i1vJWI7xqdrsqrKbaK7rRK54YjLvNGTivGd&#10;srH58IoGy+cxInbWf1Q3+ZO6/X1Tf2n7aBXHfBPPCmM3uLFTg4lrq4lvi0lwi2lkk1lko4lvk7FP&#10;i1Fgm35Yh25sm15si0EUyjgUYuSRp2GeoayXq2FcpmlVpmpTpeCUoR7s61Rm4Far4FT91Lnytlv1&#10;NS/Inzyhv/eEXfdrAn6D33Svu+EK/dm55geXyj+5lf/evfz33jV/8Kr92QV2ywF+zx55x7HhJ/fG&#10;3/k2/GtI3X8Prv6tX9E11wwRI+A7ZKCzTPBzxaBCDZ9KDVeItgdM3wdh4Fut5V6kYJslaQbV9UIa&#10;BzSaBcMNfCvVXcpUneD6PlDb5wV+xWm+lclW+UnacaXG4b1e4bOR3jORdthEP9LLJFYyaidj/CRj&#10;6TR58uB5805k9vmr8L04x6MXPnvRvhR3W7Kn3XqsJz/RdSvTeT3baj3HaCfX8CzP/H2u5Yd0q4tU&#10;84s8y81MY8YrQ2a+8/lAnoD7RnCA5W1gVrbJo5vkVg4BSQX/QacVS+5epvYt4cZImBEqMBMJPcCH&#10;Amu1mb3WxNxsp62NsdbmyDT03MRgTR4qzG48zo6f77OZbreVZHSWZfGx0P4yz2Y/2VAYB3yYanyU&#10;ZnKebfmpyOFbmcuXEiegv/NSjx2jvxJmvhDiiQ6MxQcXMiObN1/0H6b0nWc3bCW93E713Uu32svU&#10;P8zQP0w3OUq1BthL0T/ONj3OcVhNtJlx1+owlu6xUBr3NBpwUumykeq2ER91l0WHaNITzI8KfQXw&#10;yJ0X2nQ/sTnn+zOez9BhiqQ47dUko4NU83cplu+TbS6SbLmRpkNOqqX6YqkGMhk2qvm2ipVe2kt1&#10;qV+50192cAdrS/vb2KMD0vEO9nxtUbCxKCD0bdUlsbM8j3J9L4v9d/M9NtJs16K1NoKU98O1dxKs&#10;cYnOrS88G6F5bzHTw4TFKdLCykzfJCQNmxWAfu5VZ+eZbxlUG1UIz21KfFnzsqQVOolvwNHbaOxm&#10;CqUJD3yg4FFYWvEY2iMP9cwz/V/N0p761XqloBKT8vJCvIDfOLjyQHSx+1SJ+3iF31hN6FtI5ExV&#10;5FJJMCnXD58TMJcf0ZOflJ6QZOQe9cD+hWhkjXXdbOwkK3eRVDo7A519XTs1VD093kBh1HN381bW&#10;jPK6RMNqrjnk/+hYesMNcc0F9aNL002vjnt+nT84Vl5zzFWKh0V2z9ZSuU1cDpKKb6AQ4Mv4qLpB&#10;aY/sP+m8vG1Z9cSp+aYNAvix/NQXft89/4lvtgdstJq4A6PuFc1Skfi1tG606YuORw7lCqENgU2L&#10;2Rh0AfFtDWuyEj+b2jbrEt2iplckJ5OsJhujrRirIhOhLBsttL8aSi+0VBK0VRMB/qsU0BZ2CbXN&#10;ExjKAYa8jSNukknrBAybhGExcRwAFp4HwCRssIibTOI2wG9g/uq1/io13soVnnKlLjKFTuL5dmK5&#10;diJAW+AoVuwkVeomXeWpWOOrBPVTqw3UrA01gYcadoRpDkerTT5XnXhpMJju1VyQ/DwhV8Hq+T2j&#10;9Ge2lU8MciR1U7R0X+iLuubpvJj2gRCiWxcCEUtBdQDzPrXoAMRKQB0Axh8E9xfwfghyAJIcALQI&#10;kj/81wAjtOB6pjAzZGgDNQgJDAL76XKrHnarIduWbdgW850KGO4FaO/yKV/EW8+WgaABaNSgi02m&#10;ln1UQEre5tbeAZ91vIo/XV0+XV0C6+lyFq5M8CzAKW/+CtCbnqxOCTnjzlxylnYoCzt8Fm/voH58&#10;xSAq/5pp1E2bNFGXEjm7Yk3jLAejzHSniu7Qhukw1Kh37VjYQIVLg69xnrZekohxwm3z+JtW8Y+t&#10;46QMgz2801qq+3YwXMHazkc29Yi2cMycO6BOHTNmDxlTu5Q329Q3R6vT73YWL/eXD9cnDzYmD9em&#10;D9anD9dmD9ZnD9fmAc7W/ybJ8y/8RV0LvS+Y+hjgYn3udG3qdH0S1MDrU8f82X3e7A53Zpszu8Nb&#10;2t8gbPOwq4ylNTZ2lYWbHu8vhNWL++b/4Fr6Z9u8m3a5j6wynxgmyOnE6unE2mhExllm1HpWdfvX&#10;TQY1YIKaMF7IeYdSik8V2buc6F0BJnb2hAgjfTHuSKwbCu+KIrogKc4IuhOC5VjLdYAwnCtXnHOX&#10;PQsWXUqmHatmPFuHvHsyDMqMHgVrK0W6+RYje9HktX02m8lYntxZGj7BDF+y5i+4S+94y+/XMJcb&#10;eICLdcL5Gti+W7viFxMMKtj368uXO8tnu4tn2wsn2/OnW/OnO6D9Pd9bAvrCkeMt0AH/0m5Ov9+d&#10;3ueM7a0t72xy+4en3fwzJNXDJHWSFUxL5I3LFAyLtczL7Tzgnn5wG7tsebWYe/IvH6qmS2klWTtl&#10;IWr691mbgoPtT4z5S9LwyUrH8UrXBXXsnDm7S5/fYmLBi402/o46fE4dATiljp5QX59Q3x7T3p7Q&#10;x4+At5s6DnTOWVMX7MlzxjgwDoanc8CL82R17pA9uUsf26AM8YiDRxtLdNLbxaVR4LsR/3B/mcPP&#10;hjSoucXes8+9ZV34zDRN2/RVgH1GWRBsOmtiq5a9WcrcLGCsZePXsmY3swcO8pvPSqBfyzLOgA+k&#10;eKWDaM2dcNOtUPfN4Kj1oMy1gEqyYwXFAUGxb6DYNpJtGohWdQQLKNaydtygeFgnt0s5tUn6BVIs&#10;pl48pkHyebNMfNX9oOoHQZBHobCn4XWi0cLxRunYVoXoDuXoXo0XI/rJk+bZi/bFOLcqYbwvxQfG&#10;CEByQhp54S38iFYAYQdoAVbDmoVK+Hvu6F/DDm4AYIY0sSI76VGdjMhWBpjfFUmLqKOG11PDmihB&#10;reTANlJAKzmogRYCo4dX0CNzKeGltIg+avgoJ7Zr42XLXkrdZnw1PbAI41SId0Li7FtILv0svxFW&#10;cBc1GEqJKGDFldDDIEL1Sw2GUYKgAOTAWgChghVK3+/qVzj4DwH28GsHDHS+G+V/yPcN/wZhCmig&#10;I7S/YOHemGYQYdLm0HpuCHL1CqEA5kT8kuoZWJ8b3QisD3RA0fuX4xfuRwi4zq8UrzD8V8g/FsCR&#10;KGY0lBFdyYzO50Tl8GMKNqKrt8LbNkLfrAUsrocu7cVPf6gYEPRVCuYjBTg9AUZasKj2cUr341uj&#10;z29s3g84HLc5H7b4nHU8/zpaKZjoEMy8+TY7+WVl/Atl5ILYeDgDuxjs2oQ2r6SXDga/rDJ1eymj&#10;Hi8tm6mpkKLyJFX5TqrSzXTFm9lKj/NUpPKVFLMVZPI0pHM0RbM1nmWqPU1XeZym/ChF8QFArpbY&#10;d4AV/oJ4iuKjdOVnGSqiQJuq8CRV9lG67ONM+aelWrKFapIFSmKFimKlShLlKlLlypLFKmJFmqJF&#10;2s+KtMXyNZ5kqzzKUr4PtHnqjzOVHhRqiZQbSBfriGYpP8xWeVBpJNtqp9FlKtNnLDVoLDtkIjdq&#10;rvTGSn3UWrPfUqPNQmMi1GUg2CXfRDnHRn2q/NVX2rTg/erFBvpyD//thCo4YwiO6J828adM9D55&#10;ljLRixlrn+5DDbbWttSXI2CFNbUF1bW52Zlx+TnxJXkvK/LTqgtyshMT3c0d5R7Iyz7QUHpqrirq&#10;oiYeoCX3Qlc5TU0uXVb0BVgD+BeJKBSKV37xl4TPf+Ev0vFKAIOBPkpykQry0Qpyz5VkQdGoJfnC&#10;WCLWViI6RCm+zLZo5kUXL/8tN6WLGFR5+Lzx9HnjdiSc5l+G9S8mhNcQ4+rwz+vxcShcVD0uFEkO&#10;aVgNa9sM69gO7twMbOWHgf/88WuEApgeVA8AfMR/zwVNCwP/geO7ABb6WlDZ/qqCL7AIPCQUukKE&#10;cb3fde93fr2hMCxYyHfv+90ECxFK3+/eV5gLmhbcwAttWwtuXQ1qYQc3M0KbaOHNtKhmemwrN7ET&#10;FwJfDqhmxjVtJfdsxLcxQxG4kDpW/tx0yuvm0MYM6zxX+SCN+7aKj21VZTyVFXwVFP3lrxywsnyQ&#10;qlyQmiwAGAr863fkl/dOOlZVKu6KXyo6q0snqksnAa2OcoKuSqKqaIyW6Autx1EGImHWciHyt7SL&#10;X5UebB4enX9kH3ws78aouBXJuiH/qFV43wZxzxZx2wZ+06b2hjXkJ+uqH60rf7Au+3ejnD+ZF/1k&#10;UXLTskzMGaHi36Ho1fjMqvSh7itz//Kcmp63C0sbO4xPX7YFgovPAgF1Q1DRwTUL7xe1rxdxQoi6&#10;w0Tci8Wd8+Qti+QNcyW105+pJ4ioxT1TjRRRDRdRCfrhsc11Ebv7Ek73RR1klH21DKOVNYIkVf0l&#10;zV48Nn0uYvlK2rVQyqPiiVOZiDtUKrDtgVfTHa/mGx4t1z1abvp03vDt+tGj9Y+OiJvOsLuOoAN+&#10;eKV+n9kXidoVADyyyBGxLZbygD1xrv3JvPyWQ90D99abNmUi1s9zGl+3juNIvF0Wg33CZwtOt1YH&#10;UEX22inqT17J3S7VFoUbKdTqSNfqyCLN1ZIU70bL3wiSupZsKjVXkyzgzwmOKcAH9DFreo85tU0H&#10;mNlhzO+zls/5pMtdBoc6e7BNOj9g7K5jNjnzx+vL7wBYs4Jd0t7bpgpngxxdKaiZGkRbpsNco0Ff&#10;4Z8VwABlupKlOhIl2uJgQmYdCWARGBSa4BpjeaEArjKUBfoVFsrZtiozyIwPmwvvj3Br/Jnd9eUd&#10;0nRNREC+oTHUxCrxqcRgSKiAsHTJX+HvLDF3F/eO6SzqzGfgnWWgP6+8qXA2SteRqrRRyzeVyTWV&#10;zDGRyDEWLzCSKDUGY5GB56owlCkzkikzlCs1lC41kC0xkCrRlwFaoC8cAVpgpFhfslhPukRXAmIg&#10;DdGXqtGSLNcQK1IXy9UQT9OWeqkvG6oj0VPw4iN9QcAlVHi7JGqopCipZMjJNVqadtqaDbrajXq7&#10;jPq69rvbtzlaNFgbwc11kdaGCBvDSlPNLGACSD2MenY7XPSO440/2F7/neWPvzX707+Y/PlfzK79&#10;q9WN39re/nfnR793e/pHX7FrYXK3nqs+StYVzTKSyjORr7bVLzDTzncyhsR4fuEtCvaJO/OdSWZK&#10;FVZatSYadfqqADAjlXITpRxjuTTjuz2R99+N6r2beHo584OAeuMr7kcBUVRAUviKlf+VAP7hPwUw&#10;65aA9ROoeymPBSQxAVlCQJEQ0ESv5N/tr7Sfv1Cvf6Le+kR98IUm+pUuJqCLCCjPBIvil31P92sf&#10;bReInOQpvC/SPc3T2s1SXs+V5ZaKH/coC5h2H3AaPaWKulIW6jJpGmrhcsqOEsqW8gY+soaJN+Wf&#10;i5pWPbGsfmhfdt+l+LZ7/g334ututT+6wf7sDQWL8nqD/OD1C9e8ID95/ic/e4DccIfcvBLAtx1h&#10;f89dZ8RN+1rgdnHNqvJnm2qgD3DDoeyOU+Yd5/RbzoU3narAgtxOLddcOq40cMuf3Rt+cEP+6Ar8&#10;ikbecG285d722LldwgQpppynpJ6souSuLC4d7a6EH/AQ8HzOsGIfiD9+JP32A/m3l8RrF8RH53jZ&#10;C5zsF+BsU5+CSnhNTrCpINhQFfDUBBy93RXtb+uhx6zEDqiFt8NtbbU/a2k+MNKS15WQ13mkqHpb&#10;RvaahOgfnon8QfTxH0Uf/1nsyU+SorelpJ4qqsirGRkYuns4xz2PLMyMeIOMJnaFs15HcmcCt7De&#10;Z1yvD5uO7zYNV0b/uIm5L1hXFKwpvlt+ePj2ugAjIdgxFBAeC8igx/3GvPORfeMd56dzzg8grB8/&#10;ce8KOGDS709zjz9PPxOglQQUDQFZ5Bfj+2sHDPBr7/sdUABLf8NLfiXfA7NAA/xFAH9jPH5PvPmO&#10;9KOAKbE1roiM+DlJ9365oxnEz7IpzqU3Lag7JQAV61EZYJ3tpJtkoTiSHdH90rMt2n4w0XWlOHgV&#10;Gb/V+GqrPuZTV/wmLORitGb7bScsK1fysbK6hruskscDMVsbz4xC2Jveae4oYXeEvNeJ2WiaWvUJ&#10;gulqJYqL+CnKhWupxSvJR8hLh6mrxGqoPAdaNaVYVaVoZfkoYFxRNkJOLkRT//ljaY9rjy3FdAJ9&#10;01DVb6gthO06LHfs4P3I4Xnf9n7/1u7sh0uiQDB9flJPAeN9K0nLuXMTicO94e2NAQ11/nUwPwQ8&#10;qrX1eVdP6uBIweRs1SIGjiOjyIwGGhNOI0CoK3Aavp5BbqBSEDgCDI2DozF1S8t1K8tIzEoDCdPK&#10;wnfwCY2s5RrizP+/BHArhfz3gIKK+p/ySYhQA9eT8HUErNABCyOAa9ALDRQifAU9wOG3YBmhBfWy&#10;JmFPFfxlFKPlZGLVZRMUxSLUJcP05MO0pb1UxWxN1T1i7b1z9cVr9W/0uikQU102SoNXc71W0+0P&#10;su0EFS6CItsvGUZnSTqbsRqMUPVlf9V5bzm059MV74c4XxFikDgjUp73Qm0zWX833ZifqA2wlap3&#10;lGVykGG4n6b7vsjyMypCgO8XHDAEF9tf9rifD3mCs42PlAlucw4+1ZmRaicYyhesvxFQhvcIr/cO&#10;+BsfjpkXu2vv1i5OKIKzZcHmgGAgYStLbzNR8eCV8kma+tmVAD7M1gTudYc5Ske5ysc5/5wAfpeh&#10;JSiyusi0usj2JPpZIRVl6pUNkCo2MGUXmIonXNUbru6N1PSs13ZD6bg06LpClG3LZS0gynZVCtaZ&#10;j7RyRfSAfq2KPbAIU3MEVmvQ9UBquQpHyuUtcsUNcqQN8uXNyjTsoAZerTZhQ07xE+7Jg9ZRrQY+&#10;DYZe5Xp2CZoGmIZ62ptB9Gjrytsm/HjTNnrkK2V5Mjc3Td2gVMOyTM68RtYGLuuAVHCtV/ZAqXkA&#10;h4TQdINpudXrgIfXpOrWoubeoe7equkG13Qq1baudQt4j8EKNnj7DMzJGuVsi3q+Tt6enyo3d4No&#10;u9Tpe0A0nVBG3hVKNol3lFuMfGHqTsDxg6g4QJXta5XsYIp2QAtVc61R/wdAtTxqNd0hGm7Vai4V&#10;yo6lCnbFcjZF0lbASYOquFUqOZbIWxfLmlcoWCLU7Vu03avFzKtEbSFyXjCdmFLDxHiNaE+5YDO5&#10;CHExYOJH2Uu7x6laNLnbU/NCt5Bx64jIY1TaTtErin9I5QPZrDuSSaJyNvdueduaJFSWRNfXpXR3&#10;Fo+/qcOudLIYg+v8sZ0toXkVBtoCAB1gUahd/zn+bwjg7w4Y4PsxACPAOvV4rFD0QtGLDUR8N4c1&#10;vLkOHPbQxloXmwmsD6wGdEa2NiaPDqZPjiYO90e3NwfWeMsf3wOLfTwuMJHzx0aSOtpiUMgIBCy9&#10;ryejvzd3ZKhsagJ4CDgA4csXFvftZtA7ab8U/W0hEgCQy+hmAh4Y/P5QB5XSQ6W9obNnaNx5Bm+R&#10;wV+m89Fk7hKOtbRM72gZ7mke6azrqy9rQhU39EC63za+Hm+fmB5cmBhZnBpDT49jZqbx0/PEqSXy&#10;1DJlEkt7i6eNkeijVOYYgz3K4oyyuSOr3A7yL3IXaLvo5H4OY2SN+2ZrDSz3y6J1MyhCHwwsDvHY&#10;o+urwzx2J5UIW5gpfTNSPAb+bb0eh26jEYHbMhgaS8Y2UHA1K3MFk6OFU2PVy7O/lr7/V/gb7/sd&#10;4f6FAhhYbGOQAMCwUQYZAFTUVzq2mYxrIWIbiRj44iwSuwSMdLNpg6usfh6rj03vYFHaVmnd29zR&#10;053xy0Og7dhgQcnLJUuTSUOdiQPtL3pbnvc0Ay2wmDrWmzk+WL4wCbwKGB74HFlG4NHwqwP4P4kA&#10;/rUAbqT/lQDuIi6+Js2v0FfW+eTzTfqnNeoZn0bnMAaxi22kuV720hANFMAnW8yPm0zB0ebZyTp2&#10;n9HGXayhL0DoyygqoQm/0sch9dGXh/BzM/gFFpd2erR9dry1sc2exs90zA7VvO4sH+8rmxytmJkE&#10;Pi676LQeIqmXQgLexw4OrZlLFwrgFhx6lIibpxBZHPr/dQEMxv5e0UMj9zNpI2zmNJvEXcW9O6S/&#10;P1o9O1o7OT8grbH6MIsNmDkobr6aOItkLvevk2Y2yWg+jrVOPjpY3QDtBJnOIk6TllqWxmvn39Ri&#10;puvJy200ciflrwRwK/2fEMAnh+yTDTKPT3rDxHezKZ1MkpB2OnBJYFD4pUbiMtDWYeZh6BkAYLGX&#10;S5vaZC0xFzcO6fwjJmmLRNihjnMwzUuva4EzOTUCXxxvxM63EVY6CZg+CuE1iz7NZ72mLY9RF4cp&#10;yyM03AiLPMyi9TGoXVRKPwsUwD3A/CUReoiEfhJ+iILvpwNvPaGVTQHO1Rs2a4QJltBuZ1P7WLRZ&#10;KrOxDFVoFgpR9Zu1zViLa9zOH9wuHT2sejMbWV2gHRYkYuf51MZNzM7psbHtTeUISb14Cc1Maa0i&#10;eQOIql2djneTcWSrWVSzmX+LqV+7cXCHYUSX/vMOg+dtRnENphEQY888bct0Vd1cLaNSbctyNdtq&#10;BbtsjaAg5wpjd5iyc80zp8rb7pVCAfwHd8jvHav/6FB9zRHyszPkljvsrg/ibmDdnTDUH31rQQHs&#10;DLljV/vABnbfru66M/KPXsh/C6n7H4FV/xZQ/JNXzlPzeAXlACuZgAg5vxxl9zIVR+BzB6bnXafn&#10;U63pViRrnS5qlC9lUaPl3mYR1mEb1WQSBNX1gml7lhmHxlnER1inJ5pl55qnwexe9PlGzkT7oOPd&#10;3gbbvQ3wm/TLWg6sY0b07z4fOUvqfJ9WfZ4WtxPrfPrc7zw6iG1vTTA35PjYbMQ6bWQ4cLPNWLn6&#10;/AK9gwKTd3kWX9It36eY7acb8tL0+bk2J01xgpUGwfrUEW8OTX4zxlrs5ZO6t9n9exvDm5t9NE7n&#10;HKF5bHJgabJ/+W0XdqYVv9xIoTUwVkEBzNocYq2PEyh4HHqmE9EQ6zYQZcXM817LcDjMtj7JMDtM&#10;Nd55qbcZrw20Z1kWn4ocgBGAgxSj7yZYUOUhqA3dLYzgZyczEgoIweUrXnCSbzM/uv0wBbWZmLyd&#10;4r+fYbOfZXSUAWB6lGJ/mGxzmG5ymGl8lG2/leqKD7YctNboMlPps9VA6om0mouOuSsthulhI/Rx&#10;EUbsBPvjXHdBgd1JsgYnRp4cLY+JVFgMkcUEyzBC5d+nmnxOMf+UYr2baDPrpwu3Vii00Sj1NK71&#10;MSpz1+rPDd1aaD9fWzzewZ4cUY4PyR9Oae+30KAAxnav1sTh4m14ifa7aU7buW67ua5HrywOonQP&#10;IvTWY8znIq1hgTbw0vTXi+MD2LkJ/Dx6pn+qNh2bFTAf41ln711sEwGPKavNQkVFF8fm1kPGsY14&#10;BgpPgaLR9SvL3XRmJ2U1d2DWMR0q5ZN9x7tSJa7ZNw0ZFZGY6m7dm+hMqgxcLHSeLvV4XeE7XBU6&#10;Uh0xVRGOLg2hFgTSC4PoVXFTVa9qC3K9otOfOCX+2TFDKqnFqWm+mrIN/KCAzr4pG+0qnxgpnZ8t&#10;wlJqucchnYt6GW33vEuvu1becEP+4Nj0J4e2n937f2/b+Dub2j/ZFT0LrnCDDRWiyRAKqXjubRN5&#10;Cbi3l4+v+JX2aYWiJN3qH9k33LKA3bCpvutU+dCj6JF3tubL2oRhAox2WIbmwpZZlRMs/7JFUVf4&#10;fYcy8/yexKnxPNLrCuZbKHWxeIQQlDFiYFGjKJ+mLBWpKhOqIBGiKB2pKh+rqRz/a+MLdH5tf4VR&#10;woqKoQZmUeV1I0uEnWXiJo64SaVsUgg8GmGVQ+RdscYlrbNJWxzyNoeyB/CboWTrgSTL3gSzrufG&#10;bdH6TeHaqBCN+mD1ak/ZKg+ZSnfpMheJEiexIodnBXZPc+1E0mzFUi2f5Fncrra73eT2sN1fuiXK&#10;CJHom530Us/MW1w3RNYyXVQ7SUYrWUMnVe2JV7RUUJ9T6VJo84J/HTaogRjSjA9CkcOasUH1mGAQ&#10;cDCggezfQPNtoAMENdICG75DDUAJofjXk3zriD4IoM8KbQFWw3lCJ50qepxKh13K8LZFbLtCjmM+&#10;za0I7Vk27VU75ds6ENSDiBnwtc8xsI/xSchhru/tbm4c8imnPPzZKvaUiznjoAFO2QunnLnz1fnz&#10;1dlzMOp38mx1HOCENw7cC/g0zMHe/vrhZcs0yTKu/M/aQT8axCl6VT3WS1DQjnc0ScvwquyNa1tM&#10;6F6OanwT1NgY9tpLt1JOPFZBO1XRMe+pzcsHxuEy5qF6pv6tdYNf+CeCte3DlYUD3NQZG3xS4Kk/&#10;bKx82Fg+5oLu9v3O8tnm3BZj9GBtAoQ/dcWMkCPeDJjEeP0/Od9YEAJGBq/NAYCGeGPhYnPx3dYS&#10;wMXW8rvtlcsdzOXO8sXW0snawj5vdpszyya/5bEW+BwCj0dd21hdwuHS8wtljF3v2Gb+2ab0lm2p&#10;qEOxjHmWnEasrmqYq3Z0hmN2YyBkPLp5Oqhu0qNm3qMW6wnHudWQ3UsoHsUEr3KMTzXaF7rki1jy&#10;QaG9GzHuKKILiuaEZDgi2A61XIfqVYdKtlMZxi6H6FW57AUfcYa1uTRCXFsiDIq0xIJtLF+hWub3&#10;zwXb+wfYxTeb1BnBDvETe/qMOX3Gnb9YW3m/ifuwRbzcJJyvYU95KxfrhIt1HMA7EAzA+/Xli43l&#10;iz3CyT72ZA99ujt3tjv9bnfm/e7sx93FD9vL77ex7zZXzjeXjzfmDzYmdzfe7Ky/5dBHtjfxXD6z&#10;feCtW0j2ExW/J2qx2vZVMno5EuophjYVwdF9fkFtalrJMgqx+qb5OubFkqrxptbpCPjkJnP//cbW&#10;BQP7gT4l2Jj/xhz5RBv+yp3+yEMfMpf2GLizVfx79sQX1thnzuvP3PHP3MlPq9OfeHMf+XPnrKkz&#10;5iTABXv6kjv7jjN1Rn97RB49Zc0Ar/ecv3y+gTnbQB+tLR6uzu6xJ9YpYxvMqYMt6tY2f2hqLiil&#10;SM4m5KF+lLhljZRprbpRjqNlRk5A6cCr1oVXvQthHRupmI2XK9spmItCjAA+K0B2npVn72a6fco2&#10;EGRqfEkzfJ9se/HS7ywx/jSx8CwBeRLfdRw3fBD5ejdsbCOwf9W3ne3RQHevo3qiSJ71RLc6jDN0&#10;0aZy0qzotX7OsG5mr+qrbtXkLqWkNoWEVtkXjVLPGyRi6yWiYE/9ap/6QB551Tz2qn3sDXvmhxQL&#10;rJcMrhcPapGP7NdIfGuStWhbgnGpIrrXEj2hW9HdmzHdm1Fd61Gd6xEd/Ij2K0XUxgtt5Ya2cIOb&#10;QfUrjA8OQNKCYJxoBAN0kHWgDQpvpIW2UoM7qMFd9KBuakAHcBuhBsLpIVWssBJWeC4tpIIWNMwK&#10;m1t/Pr6bOLiT0LgeA2WHVNN8IVgH2IpdI9Gli+HbzwhqIwVAKCGFjOhSViQY7Mv8a2VLvSqmC4wA&#10;DwnVKdABFoFBejjyH0IBtroK3hUuAh1w8coKg2I45CpE+Fct2R8KHMPft8LNWeFN3Ii21cj29ejW&#10;zZjm7dj6rVjodkzVZlT5RmTlenjtWiiCH9rMC2tmgtYZDPYFM9NGtXKj2hmhTZTAOm5U85UJBp4d&#10;Cq4QiWDHNPDjmvmgUW5ai25cjWrgRaI4EfXccCQ7HMkJqwN2xQpG0IPBFNCMEDBEmAWcgUgII7KY&#10;HpHJjEhlR2Rww4rZAfUsn/61ADTbe57hP8aPazwuy/7UFvRtRPfzuOTHaenDEdH9AZn3b/S/Tbh+&#10;GPY7agvZqo/5MlYtmG8XYAcE+D4BuV/A6P6AQx68hggmxj91vaYVQDs8I/I1zdIUNTJUlTPVZdOU&#10;n2RrPs7XeZyn8ShX5WmeikS+klyukmyG8rN0lccZqk8y1Z5mqYtkazwDyNEUTVN+BIx/f0j4aJa6&#10;aKaKaLaaeK66VLa6RIaKGLB5prJYjrpEnoZ0vrpkobp0qZZsta5SjY5ipaZ8iZpUgaZYlvqTTNVH&#10;2epP8rVFC3XF87SeZak9LtARK9B8BlCsI15uIF2mL1WoJZqvfB+u/hCpdA8ufwehcLdV/VmXnmy7&#10;rjRKU6LFSBGiKV2lr4B01Ee4m1Y469f6WbYn+aE7yumTLeeMacEJU/BxQ/B+U3DAFqxTvm3QPqxR&#10;jth4PmWJjJ2enx+bmBp4/bbv9Uj329GejkbEi4gwNWnFG/9x/eZ/3H36k+zd38nK3rdQfuometP+&#10;wQ+2z257ST8OlXwYpC4dqSkdpi4T8gugZfwbwNhToXRUlouQV4iQUYyQU4iUl49Wko1VlYnVkow1&#10;EI/Wve3tLRVd7Vy9lDpGSx9ZDqtb8i1nhsHepfScxLfxwmAE31KcfwU1pp4W30yMbSTFNuLD6jEB&#10;CJIfkhPQtBnSuRPQsRnQwg9v4UY2/RrOFZRAODUIAQbxh9UDly4rqokT08KNbf2raN0rdyus8isc&#10;Fy4CrVD9EoJqmdFNAIyoRnokMIiihtdTwpDk0Dp8IPQfIrS8jCsBzASIamFFtQAt9cr4Ai35KtiX&#10;FIwkByOBebQR0bEZ1sELbuUGt3wXwLSYJnIkCmhpMQ20aBQjqh6YXLzYJk5c84RPLS5piFW6NJky&#10;lGyeqv/QVum+lY6ij1AAf48ABs7/VQroMA3ZcHW58L+y8tJRIFIxatKx6jIv1GXiNWQTNOUSteRe&#10;acknKkmFqUiFKTwKddIpNpV8pXE3wF3rpeJN/Yq0mi32NpOzwdx5V9G2cF058L5elqxLyxOH5gcO&#10;LXedmm47199yqbvpDBNmfH3kVnfHruahfa24C/KxdfUNvZzbhrmS9lViZvkq9gVyJtFyBm6xafkE&#10;Fvvs0xfWxuHRJ8HWBwF8ZFfWoeTP2q/Uojq1kobu2BYpusPVXGpVHWuU7EsVrPLlLHPkzDMVzFPl&#10;zVKeqEdI6MSJacWIqkc+VQm7LeH9UCXspmr0NZWYH5Wjb2skPjHMeGaW/9Ag+4ZGyh2DfHGnOgX/&#10;Hkmv7jt2jdes6m87dzzx6QWz0YL2t/KRfeUz20pR23IxmzIJmxINH+Rdw4wH5vmizpDblhWPXFCi&#10;3l0/mxQ9tkySs4/rQW8OLTDmVqhMMvVyjSXY49Baa2o9zV4qP6oyVWqw0S5Uelqk8KTJTjdD61m+&#10;tZK76B9jDEQ3p5sEe9gd0tDlNvp0c3mPt7DNnt9bBUs2HHIwe3T0FnX+YHVlm70IcMDHHK1jDnjo&#10;49XF93y0YIvwhfS2PtQhx0gWYqFarCaC1JeF60hB9GSqDGRq9MH211TogZmWAcr/0gopUBcp0hQt&#10;0ZUA7jClhpIAZfpgXdti7WcVehI1RnIQY/lqI4UqYwXghZRYq2U4625hB07XFz9f0mmkoQ9HlM3F&#10;kTQrg1xNrVZrh5Snot1eXgLs3Jctwu4RnrW3tHtG47BmL3aI64uDgjV8Y6RbjrlKlqFcnolsrrFU&#10;jpFknpF4obFkuak0xEweaqFYZaYAUGkqX2EiB1BuLAv6YCMZ4K4I3BtLDaWBh4AVwNBqQ+kSXTHg&#10;OEu0RMq1RAFKtCULtKWy9WRS9GUiNMVLA+wEq/gPK1Mv9NQzjAwSFBTL9Q3LlRWhaop1OupNJnrt&#10;1kadTuZdrlZdnjb9Aa7jz4OXMuKnkmLagzyqHczLrI3K7U2LLfWyDdVeqEgGid1zf/CD463f2d/8&#10;rd2NfzH63W+Mfy+sIvy/2fzw3+yv/TfHn/93x5//e5j4jSiZBy6PfnhhqrI52yvYpwoOqIgEnyJH&#10;/SprbbixOtJIFW6sWmGqnGkql2pyvzdG5Khbf7tD5GjotoAsLSBICHAKgiUFwYqSAAssPvhGvvGN&#10;+vNX2o0vYKHfhwLmHbAMMPU+GCdKEhOQvgvgJ8DgN8ptUOmR732mPPoKDDJEv9HuCZhPBSTJz29F&#10;DpD3tovunxRIfinRElSaXhbrb2Qq0zKld1qNBeQI1pDxC9eHak/dDVWq5OVDpZSddOwDnum7/FnW&#10;U9y2/LEN/L5t/S3HmpuuZT+7F/3kWfyTe801z18EsBChBv5ugq/9he8a+Ib7LwL4lhNwWwC57gK2&#10;wOJdZ8Rt+9rr1lU/Xwng6/aQnx0ASu+65t51zbzjWnzbteq2K/KmW/N1t/af3dtveHf87Nl8zQP1&#10;g0vdD06IH53rrzk33XFsFjFDyhpXianGScm7aioZmaqKlTzXvKBGnxKV31FufaD9x0fKv78n/XSJ&#10;v/8OJ3qJe/yRcO0j/ncfCf8B8In0hy/Un74y7n5hiQrWNU5p2mcsh68Hzy+20ijLkZOjQdPDcYud&#10;SVPIhJ6iYGiSc16o8Ssf7efuqjGuyiF2kl7mjxz0f7bR+5OH7Y1XsUqoWueZfv+j5RABJUDA8v1G&#10;d/jKNhOsGXziKh+RH3Nn/sAY+5+bU38UMKQEG7oCuqpgSebrgpiA8AwM/2U+EXAefOTcfs+9+Wn9&#10;9rft++fMnz5z7gvYIl+Jzz7OPvk0KSpYVBFQtf9TAP+NA/619/0O5fFXgiQI6SGYBZpyAwwFJj38&#10;Qgauq6fvibff4W99oymuj2pAg35O0L5f6WrRFO2Saa+a5aBWH+sCDbN/Yabw0kql8blH+0uf1jjn&#10;9hiHoSSXpYIAVm3MBiphv+H5p65Efo3fxVjpznhTQ26e5EN5dTU3KSW3pIK2+iHsNP1wnHHQjuai&#10;5hkteGYfaSsPMmXlkCMi5qmgGK6vl6yuHKcoHamtFK8sFa0iHQN8PVCRi1GVj1VVjFFTilVSjXgo&#10;43xHwUHT6UV8dV/9HAu1xC4bx+aOzWeNTpbMLkJxRDiBCFlZhmGXOziMN0f7w0e7wyd7IyeHAwe7&#10;bWurMAqxaGE+6+3buM7u8KYWXyjcq7LGtwYWjmp+2TOQPvYmcbSvgryM4tGrSZiSpflaIq6JwWyi&#10;M2A4bDuH2bPORdHxUMJCHX25cRWP4uBqif/PCmBhDeDmqwqav25byFc+6e/aBuovgLU2hdV/iXgA&#10;4KHGqzSwKDIeikGXL0zXLC+iqAQYbn5saxM+QbQKzBeVD5KSDlFRAP8YpKWapCIXp6kQb6ieaCAf&#10;rCXhYK/mnGzn1uRm0GT5rNtJFhNvuZrvyc124KSYbqeZnaQZvUs1+JBu9Dnb4nO+3fsCp5Ncx70c&#10;2600/dWXqpQIKYzv00W3+0uuDzCeT/A+YkR/aUaE6vork+0sa166BT/X5ktrjADbIDhhCC42QN5t&#10;Cj7sCPZpF5Mt7IoYVqojP9NBMFUo2HktwPbsLw7ubjLXz/apB7wDwcH5KV1wsCC4mBfga/ZKbNgv&#10;5PdfqZ2kaZ5nap1nax9nqR9k/v8YAXyUovwh3/go3fI4yxPva4tQkEOpGqM0HCEKjjWKzjVKLhBl&#10;V6gKKEcRao5wdcdGXW+oigtCHczAnC9mWChtUqvlVKVplymll6tgXKRkWaRoUSRjViZjDlUAC+vW&#10;KNlUKtuUKVkVKVgWyJkXSJsXSpgWipkA+4GpOzWb+bU4hSDcgz4trAg21r/xGQfURepUz1IrfAkG&#10;eaVvYvf7GwkiankShmWSFjXStjB5xzplV4S6O0LTDarlVqvpitL1qtfyaNBwbdJwa9HyaNRxh+k4&#10;Fevaldl5nM0tfuWy9kiYMx71cosBtBtTExWmrnX6HigDrxo1hwbDXwRwu2kAVM0RRNUB5EoAQxRt&#10;a5Rsa9RdqzRAhN4XAmbGBoFetbXqbsBgpbpLuapDqYpjqbJDlYITRAn4AucCUXGsBjZXsoEr2TWo&#10;OPbqBzSq+cJV/Gu0wvO1o6MUgpyeueo+dVdRitfXSzOX9ra4pZqkpjeXHLEGS6QW+u5URx2UxXwq&#10;S8f5er2xd+929UvXNy+IjEN09uS0dyYg68MhNSG1tZH19S87O9OHBpEEAooEVuTtZDG6OaxuDrOL&#10;zWhng1G2/xz/pAAGpuo/pO0qNzWwQ2BiAgB9oZzu+Uvq5jrsCgKzjMRhgD6wGrAJ0AJbCcN5gZcA&#10;tADtbEb3Gmd4Z/P1wS9pottp1AY8rnp6qnBk+FV7W3xTI9DmjgxVzk7DV9DA/sFtmQwwCJhMbsMT&#10;2nG4zhVs/eR05zx6GEd6QyC/xZPf4kjTBOoSkbGCpqzMEubGFkc6xlogrTVZVQWx2VnBr+Lsgl/Y&#10;BkcZeQWo2QUo2TzX98y0Dst2jE6yDn5pF5zkFJHiHpXu/SIjMCEjNDkj/BW8AIYoQ6BqW1oau3q6&#10;RkdGJt9OLr2dRU/hiDNEyhyNscBgzdDob4mkgZWVnsXFURJxkIjvxWE6Megu7HIXAdNLxvdRiWPr&#10;nPHdtdnjnenjnTdba61UQtXsRN7YQMXseMXMZA16Ho5brkLP5U+MFc+Mw/DL9SSwKvD/edtABP2u&#10;sG0mX4VsknHN5KuiwlQwWTSKCuZhriOhYfglOGGxnoJtoAHggRXaKYROKhG0klfBqQBddNAH97Jo&#10;PUyqMLK5lYRrImHByrhkcCvgEwRFJzYyie08Zt/26tjx7vj5PtD2bnHraYTShYn00f6Enpa4jqbY&#10;dlRCV3PqYFf+2+Gy2fHqpRkoZgFFXAEN9JUWBV4+gFAAgxKdhOsk4zqAo6LiWmiEBgap/gqg00zF&#10;dhLRI8SFZcbKKp90vEW73KQcr9MYq6xR3Eo3ZXFgdWWEMb/CQR9vMt6v0z/tcI8PeaQj1tA2sXkN&#10;37JGBsOsKYQmMrqDih4io2dJK+xV+sXp3rdPp58+nZx/OyFu03txM/D51+UTQ7nDA7lDg6VvXncR&#10;QaXayaS0s6mtXHojkwwcfAsOPUTCzVNJ9FX6zi7/5HT96JC1toEjrmJ6Kct/b387qMQBLrOPRQNO&#10;dTsZTHDdQyMPshnTLAqLvXK2TTnZpu9tMbcP13FcWu/KQgt+sY1NQpDRUOIcirrQSZodJMwsMDC8&#10;Lea3y/2v7/aOTtbJPHI/ZhoxM1o7/xaOmWulkQHaQMCn66DhwSheGhi6DZzJvxfArYQloQDGcfBb&#10;O0yhAF7lESc4pF42pY2CbSQuN5FWWihY4MwDVC9MQJdn6glLDaRlFBHdQEADKwDvSPObTiwHvXbK&#10;3fm4dSG42P52sLRJHWWsVL7prRwfqpkeF6Y97yQTRjmMyXXOGIsIMMohvebRX6+zRvicfhazk0b5&#10;VQQwCYwAJhH7qcReOqlnldG1yupnMnoppDbiVZA9izLMYkwuE1CFiCLLCIRe2LxbPv85ajWtg5HW&#10;xsruGwuDVNmm5FklF3sUFHrnJ5hF+cvZWf4g4fyDWOB1ief3lDLE9MuV7GC6/vUmwY0WAWD6CtOQ&#10;dpOIduPoduPYJtPoBvMImKVfsYFDlpZpob5lpYFDpbZjjZpTvm5QmH2hpWO1un25hFPFPQ/IdR/E&#10;D371f/ZF/uCJ+MkNfssFClaNcYPe8oTf9EH+7F//QxDyhwDkdY+6287wew6IO071190b/uzT+B9B&#10;9f8zoOZ/+Vfc9i4StUqWVQ41kg72lw9MVXQrVHIoU3et1vEAU0CrOmVJmiU91m0wBaVvlapzraZ7&#10;o3Fgm0UY0JbrB2c7ZYYaJ3nKBHuJesbKe9TYBC+8Sj5AVJHTXi1ExA87JHQbvRwxy8W5QTajGi7S&#10;EGcZqZuxPidxoWcxYUxbS7ShBsPdbCPGbi/baSPHnJdnuJmvf5hnfJFl/CHZ+DzJ4KLAChjfKHO9&#10;6E0XULsFO0sHewTqNrmfttRKxwITswm4S7DZA2zuKG11lEJvmR5tnhlsnBurR0/X44HbBb2Zvda5&#10;ujXAWR8kkLE08tLrHlRSUEeUPSU3kJ/teppvD6abzjA5zzQ9yzI7yTA5SDHYTtT9UGB3mWdzlmVx&#10;nA6a4MNUw6M0o/0Mm9PyqK/ISkHbiAAxf5I+SQ3oWHQqn3N4uZWQspscKBTAh5mgAD5MtT1IsTnN&#10;tthLM9hNs9zLcOLGO8556Q/aKA/YKLQaPxtykFsO0aPEWRAijNABupRIy50U18NU6/0Uk70s8/1C&#10;q408M9pLNWKkLC1UZi1ceTtC4yDOeDveChNm1OOh3uKn1xdr/falI9JTrSPOhtlddEoeAstx7hP2&#10;NnHHu6QT/opgEyMgj/ERr3AJduwX5utJltxXVvt5Th+LXD7n2Lx7ZbYeazLqpZlvqQzLTRidGelb&#10;mRrDzyzO9EzUpuHTAxfDXHo9/SDOETVxxTnJMJfgHL8seO0MrouxOsBm16OX6hZWuqi8Rvx6YsuU&#10;VRJcIaRcJ3/MpnQ8IhMV5BYQZaraGm2Nh4agK72XagNna8LeVkW+roiYKAtfKAkiFfkziv1wea6z&#10;RWHNZbnxmZUKPvn/Zp5+zb9Go2gofZ7dxOF1sQm97OV+Prlodjy4vefF66VXb8nWRZ1PAwrvuBfd&#10;cq35ky3sd9b1Pzp2/Nm+7WfXtmvONT+7Fmql1ye8Xa5mMqrJK1D0RCN2sZ3EQizxE5rwxi96ngK/&#10;nS0qfzQv+51x3m2XsvueRQ99cp1rx8pIBzWkbTiO00TaS+1gqwY13bHJ109tSXgzXUZDZ68MlxHm&#10;C9/iQotGjJ0h8iopcpLRihLhcqIhSpIRGvJg9V8dtZdaaonqyi9UFeM0VOIBgL7Q/qrJAr/FopXk&#10;w9R1ggpq+mdX1hdxazgin0bdoJFXmWQel8TnktZXyRur5E0uZWuVus2lbXPpW7+hQwKo1X6kCm9c&#10;iftygfNCjv1sps10utVMhvVEivlogmFftFZnmGp7iHJbsFJLqDLEXwYaKIcMkG30k27yFm/2kWoK&#10;UEaF6SMTPRLcbcy1DJXkLGVkfSVlnotKpSuJvLS47pajFNdqVtShn92nlTFrUbriVDNjV7bkC5vx&#10;rZ30gky71y67ImjuDZseHbs+PSyvNppvy9/DCuwgeqDmrCvfGBW8NS5csK0mezWywjoXfWpnPYrR&#10;DgUEpyKmRyXHF0r1ha/4wGZ8kFOx3SPZb5IDKnR1/YMTK8bwm8yd89OD3Q/bq+/WGacc4ikD8461&#10;8pmPF2wTP/EWPvKmv2xMf9qYOGUNbJFaD1jdxwcYyv4O4VKAIuybvKr/s1H8deNkUbN0CdVIM62o&#10;GIuXCN+SkTDoRAh8wg855Q/WAPazRknIZytrF+lZVIorxihoRJqav1CRc5jqXV5dpF+yeO9ZtBPG&#10;8jEHlLVH/KnvqZuvmAQ4WgU5XZv5XsIWAOgAi8DgCW/8jPcGaAGOeRPAHo54oBg+XJs9WgczRR9v&#10;zJ9dZTm+2F4421q53GMebdD3V3HAdBVmFb7cXDrmz+/z0CzK3Nom9/D9x9FlhmNUziMdr2cmUQp2&#10;OdImGeIaL6QVInQUI921k15a5pY5lvQHN7wJQEz5wRa8IWiv6mWvSoxnJdG9nOdRDUDzrsUEIOaC&#10;66dDGuaCm5YCWkjeTVSXOpY9hO8E2faAbnjV0F0L8LZZHKeqFavKRd/u8edT2W7tZkqpKgrRBoax&#10;rU1T+EXSFo3IQb9ew7/5vE/+dkzf5cyBAnvzPwEWhXzYw7/fxYJsYy63VsCHNtCnm5h1Hm5jnbC3&#10;vXi6N/l+d+Tz9uC39ZFvq5NfWIufmYQLGuGQsnzMX3h3uHhwMMRY7d04XuWffUK9Iaq5pP1BJvCZ&#10;Wb6KU42IZqKUWpS5dVrii6aoYISa0nN5+VRD8yYdoxppaX8XuwRk7fA6c/9y/3SXTd2lL37cXHnH&#10;m3nPm3zPmwI671YXL1ZXLrj4d9yV9+yJj+w379njl5yJS/YUmCaaM3fGnRPGnR9zFk6486erC2e8&#10;xQve4iV//tv63Dv2+CFn9nATv79J4bEWeZSJXTq4+QFh4Os2cZW4EvUiS9o4VNQxT9yqSkezRk8s&#10;y1oqPsE0A+5d0OmZN+CUN2lfhnNpJDu1cD3btkMbDp4XHbyMPUx1Pc80EeToCjLVv6XrfEo1vUx1&#10;OU8OPUxM3nlevJfQ+DFnSlBC+JC7dJL29jht+CCleye++eRV/05cJzeonuYLBd5lokcVxrFk3iZv&#10;xjxr2iJnxjxv2jxvyiR33Dj3rUHua/2cAfVXfeqJPcovOhRj22SjmqTDG8RD6sWDYY99oU984U/8&#10;YE/9EE/9Ec8C6kQC6kSD22TjupQSR7QzJk0K0bZVWCco0RVGdIevh3VsRHZtR/VsRHbyQlrYgY2c&#10;QBQnBIb3SWFF5fPjEMzQepp/GytokBU0TPXtWg3tWg1r5oXXrYbBeGGwtVDEWkgDL7iTEzjCDnrL&#10;CxnbjBrZiR3Yiu5ZDWmh+6NoPiiKdwPdr5Ud2skKbaEEwmkhMG50PTUMDkAJhZFDoKTgWgBiEASA&#10;HlFHC0cIx4EW6DOvNA87tpEZjaJF1FHC4ORQGNBSwxHAIgnYPAT66xF6JJIRUQ/q3mCwsDE1EA60&#10;wKsADns1qhnMdx1cxwkB64mCtZMjwWBo4FGifw3ep4bsi2L4ddC9WmlusDX/quPYip2oxPXwkPXw&#10;oN3YFwex+euh1Vy/ZnZAGycSzoyuZUfWsyNaOWFdnNA+kLAuRjCKHgpnhNfQI2sYUdWMmFpGNJQZ&#10;A2OE1zIjoKxwCCuylhMJ5UTDVqPh3Jg6YD+sCAT7KgqZFYZkhNYDB8MMaViNbOVFt6xFo/jAahEQ&#10;RkANyROCc4bxQ4ZWQwZ5YZ2rMTBm9CtGvP9Wntt5o9X5sNTZxP2LqUdnE5LHw7qHAy4nvYlnffmn&#10;/fkf3mQL0MkCwstvy8/fTcafv879NIb4Ntgt6B/ll1Y32jqlSMpkyMnlqSikyz3LVhbNUn6coXg/&#10;U+F+luKDqzTOzwo1JPJURf8hv87/DAB0gMUCVbFC+adFCiKFimJAP09NIkddLEtNPENDNEtTMktL&#10;PEdDEhjJUxHPVxHNUxYrUHpWoiZRoi5WoioKUKzyrEhZpFjxKUCZ0rNypWcVyqIA1cpiNSriV4hW&#10;qjytVH3yC0Bf5WmFKkiZikiJqgiwqyJN8SJtiUIdyUI9qTx9mZdaYtnWalWe5j0vg5chefi6UnoH&#10;8mxlah89JdjmCj6dfz3a3eGzDnY3+DzWxPjY7Phka10jcZGUHJN550+i0vd1RX7WErthJH3HVvK2&#10;ncQtO/GbNiI3rJ5eN3/ys8njn4yf/KAvcs1Q9IaJ+F0z6YdW8s/sFcSdFCSdZcWcNJX99TTCNJSC&#10;1OQCtZXDtJXC5eWDn8gFPVONlFKNlpIPl5cK0ZAM0nnsrXPdwUM0oNg8fz5hYKNofjtnnBvfxYpq&#10;4kU3UbwhTL865lUlb+CK3YjrWovrZoW3MMOaAdhhrathbbzQNl5w61pwKzCRgcueHAz7/u8RwIxg&#10;RqIAuLHN7OhGYJEShgAeJf8lVzMwiYAZJJw+AMKJBgziA2uAFlhkxTRw4pqEsGObOC862c+7mLEd&#10;tKhWcngTIQSFC0JiA+soEc3AIimsUTgCfFqt+MMxvrCrOOMGMO90+FUC6oirCsSRYKUJoA+WnLjq&#10;gw7YH07whQLzlx1SzwpDscMbOJFN7OjmK1ENtE2/ZvUKXjRYJJsVjOC/6uEVjneGwjykPJRvGqmL&#10;u2goBaiphCorhCpIhypJhGpIRulJxuhIRmtKC73vrxGGbn9HGM8NAkZsywcCAOOaUs91xV8YiMUa&#10;SgQZSLtZa7sS0bTDw3ckzvYC/UzJMuGRZoKae+Mjy4Y7tq03HVDXnZHXXGuvu9Xecq297wy9YVgi&#10;5VCv5tamYAOXNCuRsSmWcciTsMmStykS0c9SdqxWsC95pPXcO6F5iniydihY2zo7Pv9C5u7Jm/rc&#10;0A7SjO3+jXrWvcC+u+6IR+41j91rnrnXiLlDpNxrZd0hcm4QWdcaaecqSccqUbuKxzbl961K7pqX&#10;3DUtfWhU8Vi39JF6rohKmqRSorxinKJshIJ0sIo8GIMup/hSSadAzRKpbN8uad3+2Bwh4QIRdykX&#10;c6qWcIBLOTRI2zfJ2jXJ2tdL28KkbCul7CrEQSVc/sy6QsSyRsSiQtwqT8Qk3i4a2j7NZ+0JSIxN&#10;Aga7QcEKPhzMQPNKXE2KrTRydWQqDJQaLHXBUrWOeq6ifw5Qe4hpLXrPBnPAfDjEMSnDW5sL21vo&#10;nS3M/hb+cJN4ukE6Xye9WyMItvBfNlYueUtnHDB1B8AxFw18+n/mYQTbpNmq1CR98UJjaailQqHy&#10;vSqNJwh9GbiBDFxPGqonVasrCdGRqNaVqNIRr/wL5bq/tH8BjPctMZAoNJIoMBYvNJEoMhYrNRIr&#10;1RWtNZIu13xWqiFea6ZWaqKSpi2ZZKIMSw3b5y5/OGGdHZCZ+OFdytuOzKgsI/USTaVuW8sKJcUE&#10;0UebvQ3v2QsH+7itE+z2wQqXM36xizllzXxmzdM6atJMVUustEvN1CpN1fK1gJuVGNJGBWGlUG4g&#10;Um0sWW0sU2UsV2kkW2EoI/zHF9BM60kCI0KAceFDAMBhFxmIFxqJlxhJlplIlxnLl5goFpsoFxor&#10;ZxgqF9sbfZkfE5xuDSY/j1SRyzA3zNLVrFJTqZKXrlKUgWgoFKtKpsg8TFJ4nKUvm2GsgAx2Xu9v&#10;FJCXBGzKBWbxC5mYYKwLc7Ho8LHq8rNpdDWG2+nUWmsW6csKk0AkytyOEvkh8O6/e/38Pzx+/G/u&#10;P/y/XH76b3Y3/jeLn36j/2+/sbz2b/FGGrTB9k5IXhcsJz/c0V3qZ+AIe91NYMBzOepWe5sWuysy&#10;oC58mPFmnc5Oo8phq+J5j9LHAaVPo0oCnL6AqC6gygjIjz/if35H+PEj7YaAdV9AuAsWiMUCnSdg&#10;CmiatIAmCUJ5BkayCqGJgEr4ygp/If4soN8VMCQFWDnBiMQHxOOLgkdnaU8uUyQFJUa8eGV+rjW1&#10;0n9/vAL6ysVcRc5MOVBXMVFVKVJWNURUJ+yRyYsHNjl3HMtuuMOueSB+8AKNr9Dv/uQBEwrg7973&#10;1/ZXyHcHLNTAN8DiwTCAm26wn4EdesKAHQL7AXZ+xxl6x67mrnXVXdvqew61d93gt9zhwPrXXStv&#10;upZfd62+ygINu+aK+PGKax5I4Hj+GuRNV9Qdc7isA+yedshjVScdoyAlWUMXI4PxpljBdhRv9v47&#10;6t33pOugc+Uq7I7/u4B2+zPh+qe/4uZHwu2PhHuX+IeXhKeXRKn3VKUPDK1PbMMvHLNvXBsB11HA&#10;dhEwHL9QHT6S7C9xtqcYm5Nl240JQ/awJrVfjTagTupRnmsQf1P78G3N7YnSn6bLr83X/Iyrv83q&#10;frQ7KX2JUflG1fhMVP6Il/+Ilf6CkxUQlQQkFQFRVYCX/0IUB809U0zAFRfwJQU8MQHv2bdVEcHq&#10;EwHQsp5+JN97t3LncuXOV+ACoIuBqphxX0C984V08zPxBtB+o9wGFkG/+w+494X07AtR9Avp8VfS&#10;fWDxG+nON/ItAAHlHrBPAUNZQDFDw+Sr/e7l2IhnWqtUBhjXhJjXhFgW+RjneRmWB1uh4r27MkMG&#10;c8LrIuxQoWaT2X7UqmhKefAqJOK8I3m/Pu6k49Vubyp/qLK/ospCzeHhHSNrl/SeBVr7CqEVS27B&#10;M1txG014XiOB2EzAjzH2YwpaFYxDpNUD1TSiFaTCFMUiDBSSNcXjDeXTzdVzjNUyNBXigXE52TAZ&#10;1YCf5IxlXHyialGtZFY/dwO6hC2ZmoOuYCErmJpldNXSYsXCfNnsVMn0RNHk28KJN1AsBo7H1ZMp&#10;zQxmxyqvd2NzcGd3cH+/a2Ojnc+HEokZr1/HdnSFNTb7whHOVRWu0CqPemhQa0N0X2fi2HD65Hj2&#10;7HTu/CxA0cpCBREDoRGhDCKEhq8gr5Thl2BkApxAFKpfoAX6dSRyPYVai8XVrGCql1cgGCyCSGqg&#10;0RvpDAAUiQLQQKY2UmhNVDpAM40B8Nfe9zvkJiq1iQZaIjCrM4lQTwJtLpIIFvVEkcHgwkbqVSlT&#10;Ohjg2Myg1jOoSLAlN9BB/wQ81EoltVNAWoj4JmBzEgaCWSxdmChfnoPRlmD06XY2tX12XU7puZZM&#10;uqUKcEuO1FaKVlWLkVaMllJMUlFO1ZePs5bzidJ1qXBwQtnq9jiodtnL0JIs94ud+Gm6JwXGR1k6&#10;p2m656m658l6AKfJuscp2ocpWtvpGjvFBttlRgclRicFhpfZBp8z9N8n6BxHqeNsH1K85ee9FJst&#10;n9Y7y88VBJ7NogT8WQF3RXDMPTuiHO1hBJ/5gmPSt94yTqLTYZoTPcPqGxsmOBgQLLQfD7YJTvZO&#10;Tve5e9zjT7tfP28ITvCCkyXB9mvBYAohVmUrWfN9rsHnXP3jJPmjl3Lvs9UB9l/JnmSoHGepAwi9&#10;7/dav3+jfv+CxodS/f1MzfMip9PC0HkPG5iKRq2KGUrHDfSXqo5g6V81B6iaI0zdCa7uBFN3g2n4&#10;1qj5wLX9KtVdSlVtk6V0Xkipwj38UcFhI+nZBdZOZRYuyVJ6KAOfZk3vShFzuJwNVM6mVt6mRgGk&#10;WhGkStGmRtmuXNmmRMk6T8EsVc4I7hB01jcpOPog4K8JLi8FO3uzFbAMI7s4aZ3nT9XCr0kF/fZx&#10;6L8/i/qDZPx1xdTHOnkypmUa9hBdV5iWM1LLpV7XDWXg2WDsXWeYt1XyAAD/9ElEQVTiUWHkXGDk&#10;gPSL4vcMCVirH6i0T2y24OLkjE6bqYHla9igdD3qddzrtFwBiqVMs5/q1qrYC+OYYaDkBm030AeO&#10;s0LeCnIVAQxVA6sO1ym7IpVdwWTOSs4wGdshi4hyKUuktkezaWCurGmNrnuxih1cxwOm5QZVcwb3&#10;pmiLULKrU7ZHKjtCgO9Y2v5VGr65qj45uhFx6oFu4s5mUl7aOglSihH6qlEOCv6+UtYojzBOSTov&#10;P5CfabGbZ3pc6LAUoAXRlG118O0JLIw3DO9CDjI3jsaJjD4SvY3KSO7rj+vsDqxH+UFgQTB4DAqV&#10;2tVZMv66DrfUwaX0b602UontbEb/Bn9oe6NrlQ3MKThuBYHHgJOLRm5l0oBHAYAOsAjMQeAhAGDS&#10;wbDLwB0GikEDjwqLbX/Puw5OWDpFCDBDm/8ufB/gb2L3/78CW1qsx2JayCRhtW/hILB/JJ0Ip2Fh&#10;ZCySjGmlkftW2eNbm3MH+5MbG/N7e1PbO+0kUsHwUAyyLqimxr+6Or6rLev1MPAa+1e5U5ubU6v8&#10;t0TK2OLyyOvpFlTbeO9r4pvFN3VdfaXIwRJEY3xemWcMPOBlfVByjVtMlrFnipZjjr57pWVQhbEf&#10;1DIEahJYoOKYIWmeJ2tTreEBN/Cv1HCt0HQu13Yr13Yp03Er0nYq0HLO03LI0nDI1HHI0nfJMXbN&#10;NfMqsPQutPHPtwuoDU9DxOe350DGatsXOoBnX6ItEBkYGmYRh17GE2ksDI0xtrj0FodbYDBGiLgW&#10;/GITGd1CXWlj4LrZwPdm7vTp/uLH86Ht9d611R4+d3Rve+r0dGxvD0WhFk1NQlaW4ISVq7cG/IeY&#10;ehLuSqWTruT6CnAXBXP/0mntdApwPtvIxG4Srou00kZYaSaCrq6eikYysAg2BsHBV5BmS/EzNdQF&#10;KH2llrKAYGA6ebQOChhx20n+T4ARAGFsrlDQAggzRYNpolnAhSTMx4ABb+YU8LJBkfHANdO1ygIP&#10;/uxo8vQIeDnAJYfAr6T2d8a3N0bVQ8MRNc+bkZmD3WXTb2rRs6DY49DaQLML3NVBuyyU1o2kxWba&#10;cgsT18IhNbJp9UwanEqCkvAdHGYnldhHWJqmL9PXSbsHjLND2tE+k73JG8Nj2wnzPazFIcYcbg13&#10;cbD6bW/10w779GiVfEgf4mOaWAutLNwQE8y63MzAd66S+2mYoeVpDHH5aI//6XTndI+3c8BdO+FT&#10;DnlzW6zX66zBVVYjAV81NZnd050/1Fc6MVa5MAXFLAGvCCyijF0cphGH8Wgsl7yxx9veYZ7sMS/2&#10;mVwesZ+IFp4x0KzTwNDhXhbtexpwYFCo1duAt4lGmmSReVzC+z3GxT57f5e9dbSO41GHCOg+Gr6T&#10;CVZibqYTm+i4dgauj0kcZVPmOHgOD3ewTQJe+OY2g7ZOW+SQ+8kY+NJ0Ym/7q5G+rOk35Zh5JBkH&#10;PAXwYodZDOB5gTOMJK7AgM964kodBSzz3MEgdpBXgJM5Tl4krBJ39oBzxRGmgJ5kkPoYYB5mUMlf&#10;ve+NVHw9BQtCwzXQ8ADASBOwHxIWtMiYmVFQTi9RNgjcPSpnl0Li4xfZ+HE2GN3bSaPWYbGVs9Ol&#10;k2+r58YR6JkuBhE4J8AJAY34KruXy+pmMbuYjB422AHo5bCv0qqDVhj4xBfmdQdWaKNT6skEJBHb&#10;TiKOEqloNLm5EFlgE15tFDLhlctJqN9K7+Rl9JAyhhFuZbHqkRE6sc+tU184Zr50zsryyH1pEpWs&#10;7RsvYx18W837T6IB18QTRDXz1axqTT0RFn6NNqFNtmEN1mEIs8BaE78qYy+YtX+JvlO6ilmqgmGu&#10;mlWpnnOVvmueYWCsZaqrVZ6eVYGETdFt5+ofvOv+5Nf0x4DmP3nW/eQGv+0Cve1Ue8MJ+pMz/E/O&#10;yP9wQ/67F/J/+SB/8G264d96x7/zVkDnT4Edfw5q/48A1O/84Nd9YU88aiQtcuVUErSlYxykgqMU&#10;3NLVnIoMfCrMAipMfPI1nZJljF881QJuSlB9z0azwDaLkBazkAYDf7iWd5mWf6bZi0TL1Ei9RE/Z&#10;IE9J31eGz7sjKqlF3bs1AwclPftZ7RsJDfSQ2mW34knrjFGzmNWotM3nCUcvXx3Ev2D6u6LtdDCu&#10;Wtxwo5MMu+Ms85Mc05Nso7NM/fMM/Q/pBh+yzPZTjdazrQ7qIwQYpOBg4eIQT13DTrNxQwxSDxN4&#10;X1jtDOCtoV/9MxAJuGAmtvhv+MwBBqGFuAjHzFQvT1ei56uWl1pZ7Mmt7Xkm483r4f7qgsZY7/5w&#10;W262z1muzcds43dZhqdp+ofJOgep+qdZJhd5lidZpqfZZmc55mc5ZufZ5mfZpmcZxocZ5lsZjttZ&#10;Yce5hV/KegVVOEE5+VP2zEly04iJ1YyjDjFYmZeovp+hd5hpfJBmtZdiwY9X30jWPsg2Oc233cu0&#10;YUTrTrlK95re6zC49dpejBJpsJ7sQAk1mrCXWfRQ5yW4sBI8sVG2C6G6+BfaawUmZzV2F5W2JwXW&#10;nGgdRojuvIN8r/6jUTtxSrwJr9CWlWvJz7fFvTQaj9CaSbVf780XrE4IDqmnG+STbe77w41vO5zT&#10;lTEmPHUlyZ7x3Gg/1XIr1YKTqLeRqnOQqbuXrHmUacFLcxwKs+opSlxcGh0mTg3i346MNQyWvGBk&#10;hGy8DBy0N+8JjYSlV0W9qjF/UeEH7yubR8PQc4NUTMvCdMM8vgm7XfRm3bXgtZJPxSPX/FuRECfY&#10;RHFFX2nkK0iwW1OMTV2icX2S8XJt1EpF7GJh7Gx+1GRR6ExpIL7Ml1HmTs+3xBZ59ZdlZ+fBDSLq&#10;gZ+of/Ctv5/Q5tD8OnluGk6fRJCHkJTxFh4JyeUX4VivRpYdS1tlQ3Mee6Q+9S566FVzywn2ow38&#10;jlv3NYemm54tP7iUX/fNcW1/W7q2nktYBj4sEAvz0Lkl6CIpvW/JOqNJ3LvsnlPZLUfIj9bVf7Qs&#10;+5Nt2S3vCpXU1tBBQi33tBxDRZK4aT0Y84RGee8yldAql4quzFlcDYtRRMBUEmgvWt+quWVL67zU&#10;1MmXEXuhIRuvJhWlIBYq+yxYVjJMSTFWWzvZ0DBTVTVeWRksAKcsH6MuF6ul8FxXMV5XNU5LPzKj&#10;uGseu0lm7WOJHDKFyaKvsmncq/DfdS5xi0feWaVt8RlbfPY6n837DRfq/x1Ord93CEVO+EJHXIHD&#10;Sq7tUpbVXJrZdLLxeIrRcLL+YIr+UKJhf5xOV6hqR6BiG0CIemuMSYGHto+Ooq6kqoKovYxUjKhk&#10;ntSTNG+F5FSVxAKll6Wi0XCRyE7Z+A75FwiJ0HqVGJh6DEzrRaNWUr925oxeEcmgim4KJTuiCK4o&#10;klsTxbOZ5tXG8G1n+XWxA7qWbKArDnCcUz3epR7riFyyrZ0xq3xjWrDsVY3xqST6QijeEIpbDcGp&#10;CuNQOe9YOe+LGvRF9MV1lobCHUxivAMLm14zGfsCNntri83Z5XD22Kw9OnWfTjxiEs7YuItV7CV/&#10;5f3Wyqf9lS/HmI/HyxcHc2t7RPJXQcIATjK09KZd5gO7IlHzAnXDLGeT9EynHIRz1qh3wWJI9UIY&#10;csy3vtERkW6L1NIulzKsfqKYoaZfYGtToijpY6UZPFD3ZhvLf8fkf+JzLriEEy76bGPpeGN+h/P2&#10;hP9LveG/4Yw/c742e7E+925jHgAM9l2bPVuberc+AXAOMnW2Pn26ATAL7OpwbfYvTINlg684XV98&#10;t8083WQcrxFP1zDvNzEftjEXm4tHa4t85sLR0QZ3awfVP+2VUKXmlilhkyFumiqrGauhGmWgFu2g&#10;GR9mkJ5jVYR0gfR5IqZ8UQteiGXPWoxnNdazEutZjvUsI7uV8Z0qec7VZA8I2gc2FYgYD0JOBSLn&#10;/ZB4NwTDBcpzqOU7VHEdy2guhVi33BXXAoJDDS2gr8keFW1Q4mxRKafx6qlKiLVX6swMbpNG/sjB&#10;nZHfHFPefN4GvujQNnnosx3Mu23033OxtXS+uQhwtrFwuj5/sjYHcLC2tL1F3tqmHO4tn+/NfNwZ&#10;+7IxIFgdEbDGwR+uTOIXDv3LBnBCcNsbU7sHbw8+URf53ERIn6JzylOzFDmHGuC3nrhOtqhitK1d&#10;lq9bdoRvoatNqoZ6vIpWgYJuvahslryEE7QItc3aPeBvr9FIR2vUi23yFnMSeHbQ2fMB5i54oAB+&#10;x8W+W0V/XJ39yJv6yJv+wJu95M+/48+fry2erS0dceeOVhcBjnlLJ3z06foSMHi5tvBldeKMPrxP&#10;e7PHnd/mYda56H0e+sMOjrvYIzhinnKItcWVlg5RChavnlqXSxhV2ypXhcoXp+rmQ51KenwKR72y&#10;J13yVhwriLZwiiWcZQNdcyvZ8n+5HuLGDdHgBInshz49DH18ECqxF6G8F228G+e2FRu5Fpt5nNb4&#10;Lu/1+8L5i7yZs/zxd8VjpwW9u+lN52m979IGLtMHAU5f9WxFN9J8KjFO+WTPCopXJdW7muoFoXpB&#10;KZ4wsjuM5AZF25Yt2ZTOW5bMmOVPGOW+0c8Y1Ukf0U4Z0kwZ1EjqV0vqVYnvVorvVIhtl4ttk41p&#10;lowV0iId0ybzol3ueadCfJfiC2BNYKtxw6wZ87x5q8Il2yKccwXJsxjj9pwamMoMAp4dTnJro3sP&#10;c/xHWX59DL9Ghj+U4V9O9ytl+FQyPKF0twaaWyvaug5ti8A41OOdUcCtA20HmTQpHNZNn7LIn7Eq&#10;xLlBOOGtazFdrNBmij+YfJ4WAgpgAFo4gh5Rx4hEMqPqAYBF4QiAUP1y45p4L1rokUhKJCiliGGg&#10;6yVHIEBNFV0PaqpwuLClhiOAcVBigTIVzGjNuBJmAKADvipyDPSFZY+/Fz8G1wmuIwVBiYEIekA7&#10;N7Cf69vD9UDtBNa8iy86iAzZDLVfC7PejfbcjY7fCCng+9VzA5tZ4RBmZAUzvA54Razg3itB3s8K&#10;7mGFtrDCkKzIWmZ0DUgslBULZ8XW0cJrGeE1AMwIiBBgHQB2FCiAWRFIYFdgPHRoPSO0gRHaxA3p&#10;XA3tAkO0I5q4YfVgiLB/HdW3jhvayg4GR1YjazhROatxSad5mYKW2M/jau/n735YuHc5K3Y2rns8&#10;4nLcl3DUk3XYk3IxFv9x1v980m6714Lf4rTX+upDL+JbT8chDD4XE1utr5cpJ5WvIl+gKpcuK5Kj&#10;JJat9PSKhwA5Kg9yVR/kqT0qVBEpVBb9e4pUxIC2QOlZvqIIANABFotVxIpln5bJiZQoPCtSBiUx&#10;KIDVRTM0RNPUn6VriGZqiuVqSRRqSpZoS5dpy1Rqy5aqSZSrSpSpiIMoiZUqipYpiJbKP6tUFKtS&#10;Eq9WFK9RkqhVlIAqSQLUqIhXqkuUaYr9PUWqTwGK1UQAStSfCSnSeFasJ11mppynL5epJ5trpvFK&#10;VylSXSbeVCfO0nAUWslbnF3DY3dXOUe7Wwf7u+/fXY4PT4R6RSRFZrqYB0vdN9BX8FYT9TRRjlJ6&#10;7KP4yFvhoYf8Qxe5h/Yy9y2l75vK3DeWvGUocdNA/KbRsxt6T27oPrquc/+69t3rWrd/1n5y3/TZ&#10;QyuRe1bijxyUJLzUZALkZPyUdJ6LKYdLyIeqKkXqyIYYPvNxlAiIVomdTBzEpbymJ49RojqWPGvm&#10;HItxXlXs4AZucDM/rJ0b3EL3rQfghbZtRnWvR3QCCMdZAY3ChwBofkhmJBggCyC0uUKACSIcAWdK&#10;KEz4bxPgfLlaB2iBR5nRKIDvGxKDa4VuGNgEGBFCi0BSI1so4S3ksGZiSCMhuAEXWI8NQAKQQpuA&#10;ESHAOAA+CEUMqhfaXwDmVQViVjgogNkRzcIRoMOJbLmKpG8FOpzIJjA0P7CWEgT9nhUAmB0AQuP7&#10;N6xHNe6FI9cDIJtxTZvZg8OhtaGyXprXDVQe2qhJeanKBanIh6vKRgDf8LQkY/Ul4/WlnmtKR/6d&#10;AP4vUZULUVLwBwB2oi4dqyPxQlciVk8yRE/aQ1vWvK2h7/z88/r+JX37W0hKg4zRS2nL0seW9Xds&#10;Wm441v/kDP3Rvfon96pbbhX3narE7KBSFjWS+mXPNDJFtJMlTF6Jmsc+MY58qhcnZZIpYpR3Ryvz&#10;lka6ol1Jds0se+PzwcHRGocmELzveT3xSMv9TzovREPG7oW8ueaB/Nmj+pZHzR33mvvukEeukCeu&#10;kKcuEHH3OlF3xDN35BM35AO3hrvuqDuuDfdcGkTsGp9ZIMRMKqUMi5UMcjX103W0X+pqxMlJ+svL&#10;BMvIRIhIR92Ten5XIf2pbpmUdY24Tc59k6Sbuil39AqADWVt26WsWp6ZIuTs6mTtIDJ25VK2xVI2&#10;pVI2FTJWNcD6uv7Nz0zTnxkneCc3986vs/e/rW0dMyjEUx5dcLlD6qjNtdMttdYpN1PPURGD2egm&#10;60mHaz6tDLE7xgx82UBv0cY+nVMvzyibm0vb28v7u8TjPfL5DvV8i3K+RnzHXfm2tiLgL33moy95&#10;S6ery8dc9BFn+Yi9+HWdKFjDjZcnJehJ5BtL1VopVuo+bTCXrdOXrtOTQehKw3SlAL474Bo9yepf&#10;Uan/C1W6YEBwiQFof3NNxPNMxQpNnpUYPyvXewbRlyxTfVKhLVVvq1tppfVKVybOVHkYWXa4QTrb&#10;p2+votfJb6lvGhHhrrn6itW6Si2mutVqCslSj7E1eQLe8sHm0sb24vbO/P7O3OnO0j5z/D1rbme6&#10;uzHCK0lTrtRYs9ZCu9pAsVxLHGosAzORrNB/UmUoWmUkXWUo+z1zdYU+WB4YABgU8utx4LDzDMTy&#10;jMQKjCSKTKSKTOSKjeWKjZSKDJUKDVXSteVPB9sExxv7wx3p1obpNiYZhpplqgoVsuLlcmI1WrK1&#10;hgrlBrK5uhJpOuIRivcDFR9AwtwY/U0CHu0Yv3xMwJUH+ZRbajY56HS4GbW7GnZ5mPT7WvZ4mTU7&#10;6rY66wPj9TYataaK5XpS+WpPMxXuJ8nf9Hj6f/hJ/i5U7LrP/Z98JZ6Nlhd2I0pHemBNlYkOstc8&#10;bv3PiFv/Evjn/z1B+tZzfYl4wwesUqftUrODCtPjGtMLuNElUvdDg8aHFoX3nZJfX0sJluQEJFkB&#10;WeySeO+EcOMEf12wKimgiXzB3/+Mu/eN/AjM8Ex7CqaDZoiAkb5C2CICjpAn78nXPtNuCqhPBCui&#10;X8eeXTY8OCm8eZx2+0OmuKDMaC/NYDXLjViSMFaUHWLnqCqmbabgZyQfrqkQKa8SI6718olJxgO7&#10;ktuuVT95QEH764UAuOaB+MkDccMNAVphz1988H8lfb8jjAC+4wq77Qoa32uesD96gwC7/flKAN+z&#10;q7lnVXXf+hcBfNMDfs0d+rNr7XeuXfEjmHq69qr2MLjtd/4M7gd5375Z2g11Sz/olrqdsmGItLS9&#10;hrRpRqT3DvHVJdt6D/PwHH9DQJP8grn/BfOTgPjzZ/zNT/g7f89nwt0vxHsAX0n3v5EfCCgPwcBc&#10;6qO/9J+Ap50uKqBLgFWW6XICljLwTn3ByX4jKH7BKp7OiO29ebw7JrLe/3S1+zGz9QG54Qa+7gcM&#10;7I8Y+B8ALheUzmZkTqYlzuckP60oCMjqAoaOgK0jWNMWrGkI+KoCrpKALfuNIfWJIvqB9OQbQ1zA&#10;EvvGFPlEffSOcPsCf+sD5e43xqMvFND1fiHd/kK6CSYMJ9/6Rrl7JYCFDviv2i/ke1/IDz+RH4Np&#10;n8kPv5GAS+iWgPwTCO32R9x9AV3rE9ZqtkKhwud+vpNkgat6ma8eJMwMHuMAi3WojXKExrk0vvLv&#10;ygwBA4JDrNpibOcKglm1cau10dt1sedtKUdNSUddqYeD6QeTsNe1cAsVh0d3LF18i7rQlFY8ppGA&#10;byTSUfhNFIHfQMI0kpb6mau1bzBuL0ofyjnce+qgp/3SVCtD8VGkqUKmjvhL5SexymIx2krxulqJ&#10;ahrREho+Pyjr+1aVN9HISCKueGocikE3UIi1K0vAYh0Bi8BjYNhlYLEGvVC9NF+1OFe1sFS9iIag&#10;V6ArWDiegLyysygqrZ5Ob+PxOjbWm1e5KBazjk6rwGNz5mbiRwajBnpC2lu8Guo8EFC3OqhnHcwT&#10;hQjrbAvv7Xw+1P9yfCxrbjofs1ROxFWRCFUYDASDheEJwjhgYOfC/UNxeGBcKICFYhhoa7G4OjwR&#10;AEkg1RPJ32UwgLD/d5AaKZRGKmh/haCugnqFCEf+SjgxqHV0CpxBQdJJKBroolrADKvEdhKxAyzz&#10;CaqCRjIWgpkvXpwoW5mBMtBw9kwTHZePWFBRTNF9lm0jXWQoEaOnGK6kFiahGiWmnCqvmK4jE2sv&#10;7Z2oY49wsGuzN+530ul3lGclWxwX226mq18U6p5mqp+ma52n6l6k6F8JYO3TFI2TFMW9dEViogQl&#10;TYGXobybrnqWovY5WVuQaiRIsxRUBHzJ997I9CZn+69UxOGaC5iTrXuEtzuLo8f0eTZ7kskc+ch+&#10;I5hrPiyNWou2+Jjtzsi2+rDfKBDMC6hvjxrhnxjE0721sw97778dfHzP+3pIElyQBGdowXQVPdOa&#10;+0rvOMvwU67h+3SN8xSly3SVD5lql1lq/5QAPs3TuCzV3cvSOi12OcwPnnKzharo1CpbIrXdatSc&#10;qtUdIAAadjANR7AGsLorXN27WtmnStkPoRMA0fEsULVOUdCrdHIjIOBfSBjBzhqjp2sitzhVySRD&#10;zBCp7DpoEFInZ18nZ4uQB4HJ20IVbCGKttVKthVKNmVK1mUqtoWKlhlShuU6TqR0iGCJJWBvCc4/&#10;CTjb6OoGhGck0jmsxyOuxzGqTte9UsE6/aFm+A8SXv/2wPVf77r9xwOf3z+O/EEi8ZZctphOmapV&#10;raELxMStzNg519D+uaohHdUp4O9+JTIucWTB+vba9FxjbFKRhh1K1wOl447QdEFoOBeIG2U81CyT&#10;tbjS20LJDQpgiIp9jZJtlaKNMN5XaH9RSq4Niq7NCs4ADfKOndo+nYYBwDqF8hZ5ypYZimbVhu5V&#10;Wi416s61V2HECCU7pKJdvZJDnZJTjbxDnY5/paZvrrpPrl74c1VfTzF7axkPHb3nUqrROhqJ5krR&#10;ThIeFQ4x1MyszdyQ7Syj/RzVo0LtpVA5iJYYzMih3iYtQS2q5hVkBU0bXyaPklmja1soKqNxlY9g&#10;sHInZtIGRmJRTYGVFd4lhb4VBYGw8rAGSPXSHBy3Asydbh6nf4M/uLU+srv1+mAXWGxl0oC7CnCH&#10;AQA6wCIw2MFhtrHoQAeYdBXzM8C2wAgwDVsYVFD3XmVcF05M4dwUmtr/+0AXF74LYLDa99VgCzD3&#10;WRQkA19HwSDwaBR+uYWI7aKQ+6jUYRarm0TqIlNGeLzXmxvdLGYjiQTcNNL7eqLhUK/cHP+snFdV&#10;tZDWrvaeof6uwYzopFhH3xyvSETYq3Kn0FIr3yor/1xN+2pTn2Id53xV21JNJ4Sxb72pP0TbrVTe&#10;Gq7h2qDj1ajthVR1Ad6+FnWPNg3PZlW3JhXnZlXnFjWXZnWXJjVnlJoTUsUBAbzXV/HxcE0nmJYz&#10;XNsFAKHjCtV3fyVj/krRNk3DOcfIO98muMg1qsg7rsD/RXN2FaqgphPW3Ilqb0I2Dw2OLa/gZzDY&#10;cTLhLZs6s8ae2eC85dAHaKQuIhb4ZJk72J/e25s7PsJcfiB+E6x8+Di6tdtCZwJv0Pfa58LbpvCG&#10;CbxfwBsEPAS8ucDnBfgW4zANBGBXy62EpRYwUnOpnoquoy/DWSsw1gqUvVJGminFT0Foi3A6Gkpe&#10;qKMutbKI/1AAC+3vdwEsVL9NV7QzaC1UcgMRjyKA/8TTdBUODnTqsCv1eOyVkKZ0sZkDa7zR7c03&#10;e9uj2xt9fBawOXR5rnhiNKWnLaoeGlBdmv96sHzmbR1uqZ1J7uUxAcCSwwwCirqApM7XkRfg1GUE&#10;nVjHojVwV1v5vAYqBXh1bZj5UdI8dhXD2yXv7pO292isrbVRHKYNP9fFWBygzaysrpzusj9usz7t&#10;sE8OuZQD+jB/uZm50M7CjNJJI8AVziC286g9dNzgyuwKaeVgZ/XjyfbZ3urWFpOzw8TwKW+Y2CEW&#10;aZjH7mGzgMu1lURArCyUToxlDnYn93am9nfnjw6UjQ9DJ0Zb5seJ64zzr2dfPh1+Ol8/WyPhMJML&#10;a6xhPqeXRQPOHnAxt5KuYqyvTLCwPrQwMXgbGQ8M/kUAM8/3WLt77M3DtRUeRSiAexgk4My0glH4&#10;YLJu4OQMcJnjXBJzHbu3gzvZp+1s0Tg8Co5NGiYuIxan6yi4ctJy3sps1vx4wfSb6unJxrnZ1qVF&#10;FGYJRVxppIKVmIG5hqITkcQVJHYBPj/ePD8+hp8l8cn7h6vnJ6snG2QuG/eGhOkhE7uIeOAyaKMR&#10;m+nAfQCHIK8gqdg6Ou4q+BsUwMAg8FncQlhuxy4MkxbmmMvUdcLaHml9h8jk43Ac7AB2ro9M6mGw&#10;WhksJIlYC1yl6Gno8kz2UH/hm7GquRngchVeKj1cNsDw5no/f7WTxRAmErhKcsAC3oJOErWbxgBG&#10;mphU4FtBA5XUQ6NOkZnLi6S2AmSebXi5Scgbn2x2Yv1OWjs/vReTPITwrI3WeOGpGOqrGxdoluhv&#10;9MJfOzzLPr3SJbPRI7PBMaFU1z1BVNP72mP73173+Vks4pFymqJpmaEr3CYA5RgqJF/LLlfDBqBE&#10;37nazKvK1LNI1zFJzTnJJiXALs/SoVjRpeq+B+KPPg2/9W38N5+GP3gjf/SA3nCtvelce90F9oNL&#10;3e/cGv/Nvem3Xqjf+qF+79f8Q0Dbj4Edfw7s+FNQx++D2v5XYNOffJG3fIBf/TAZi2I5tWQN2QRr&#10;2cgEg7Asfa8cQ59cQ+9sPbd0VdtXciaJEvoQIw+4sVedoQ9U1wOi4QZ8ZiG0faDGEVnGzxPMk8J1&#10;4l3lQp0kQ2P005rCWnD5E6sFr7fz+g4yOw+Tm3cSGngxYKJEckh1j47bG3M3vGcQOzycFuSBdjPC&#10;uGvRgrR3X5oepxhfZJl+zDMHuMw2Ar4OHbzS3c2w2Cn1OOtLF9C7vh4ub+zhl3m4NyzSIIPWy2D1&#10;MDgddFYbndrEIIMFvxm4Nhq5l0kdWqUNr9F7V4mNtOUa7GzxwlTh9GQDnjBMIs+voBcHuwZyEwdi&#10;vJhZfusJuifJGu+z9D/kmrzLNjnNMjoGEzgbHWeaAJxkgYD2N9v0Isv4NNtsJ8v6IC/wXVHup+Km&#10;z3mvP2RNvEsbPk9vPE3P2U7yZ0RpYQNFsP6PqGHS6wn6B+kW78vsz4ssDrKNt9P01l7qsOM0yGFK&#10;WH+5RU9JtJc8I9Jg+5U9J8Z81lnhtaXkhLPamJtJv6vhkKfqfLgaK01rt1B/L89gO93oJM9lP92D&#10;EW417aQ85SqDj1AixkguBN7fyzXZy7OipxgtvNAnlvmfTdV95cyfreI5xJVtNv2MSztCv+E25FOz&#10;vXnJ5kfp5vtp5ryX2uvpmts5WjtpakdZxuvJtqMhJu2poXOTnQO4NwOE18OvG7ryo3BxHoxg+yV/&#10;+9dx0ZDsat+kau3EKq+m0RoSuYOG6SNMt89PNc5T4AvbLzs5JklDkm6V992KfoyocIAOV5V3I2LS&#10;2mKDhrL9usu8+iq9u1/av3nltZgWhS14sVgVt1AVhi71wuXbkDJ0KKWuc3XFcEi7c2In8PP2Xxxq&#10;/pdftVZFe/DIQAnxTRV5sIY0hmSt1LE5VSRO+/pZwTTZKhd+wzbkP3T9b9ili3jDnvi0Xrdv+INV&#10;/c9uTT+41/7onW9U25dEomcQcMAPB8TCAnRxCb6ML3i75AfpVomquudccNcFet0Bcc2h7kdH+E/u&#10;Nc9iUTZ1ky9n6eV4ejtvB7LE8SrsknLJemCVaJrWWLjIK6Ou5uHwFVR6+ttF87hKZct0LcNSZfkM&#10;A+VUE9VXJhopxlqpOhpJKsrPZWQixCVDNLSStLReaWu9AgaB318aMjGqYuHyooHaetEZxT0L2B0K&#10;+wBPYVGoTA6Ly6FzhbG/PPLeGnWPz9hZY62vcfjrq9zf0Co8GFVerBqfVVjAWl3wJipspylytzmK&#10;Bw9cR4YAi9uNEVsN4UAfWIFZ60uF+ZJhPuRqX2yx21Kmw0yy1WSy+USqzUiaQ2uSa6avg6OOqbq0&#10;vYJ8tLRCnox4uotySpRKQqZqcoVyMkI2oUnqebNkbKN0JEw2FKIQVq0YVisfUS8b2SYV0yca1y8W&#10;P6SaMaCVMaSdM2aQ99aoeMq8dMaics66EujP21SRPJrYQZ2sgC68G3LavGJIP6vHIOW1dR7atZro&#10;gSC7IEiOCIpLA9W7jRzWP+SOHAjvbHnRE2KZYaARHhQOgTYtUVjnXP7Z9u6Hg/2Ph7vvD7ZODjYP&#10;D7b2eEzmKptGo+FIlMXVdfLhxdrWMXuJR01sG1aKLvnJLO6pTZasVRFwI3PQzih0hw+FN731q572&#10;KV0IhU7GtrYGNydZlFqpZEgr5SgY10hpZCtrp5mZZRhphmS/qBYcC75uHX3dXP/Ao56ywQrE77Yx&#10;p1voXe706TpY1vfv+XUyZwCgczU4827zP7nYnD3fEjJ/vDYNRgODTBzyxo9WQY65k5dr6Eve8vnq&#10;wiln9og7e7g6u82b3+St7O3xNvf3B8bR7uG5YpqBEvrxsuZ50trJmopRNqrR/gapr2yLq91hHf6N&#10;rwNa5wJaFj2RWHcYwQ1CdKsmuoGxv0T3MoprOcehguVQRXKpQXvUTPtAJvwgQLvgCcE6V9OdIVxn&#10;CPiofcmyY+GiZ+lcAPS1F2IsciBKN0tLKtLIpljMIF7SNCob1kehc/Y4lA8c9EfG5DvGFPjn1C3i&#10;wRb+Ygd7uQNW9v0bvttfoQAWOuDDjYXjfezhAfZsH3u5u/Rxa/7z2swX7vRn9qRgDS3Ywn3eIlxs&#10;4o/3yAcnDN4OYYlDCC+tlXSM+knJQ840WcuiWFIuQVku3t26NCO6/VVYnbs1MOuitAzSVMxKnmgX&#10;PVF5FR5WRJgjCT4KjtfXOfjF003Kx0PKBuPt6cbs2fr0+drs+dr8O/7SOx7mHQ93uYr5sL74YX0W&#10;4P3G/Pv1xXcbIGCwMn/hlA+aYIDzdfT5+tK7DTSwwif+zAfOxAfe+Kf1qcv16bO1KTDc+ZC2zsFd&#10;vjtv6xo1tA5RM41Tscx6rJmqqJnrrVGSbwlv8W8YCIO+Diqc9s9b9i7CuVYSbGpJ5lCyRRXLPn/d&#10;J4EX4EHxUcM43uZ7PdjwurPp/XTDX2Y9SHc9zH4tMpQfmbrxvHojoWnzZddWct9R9vBlyeuL4oHD&#10;rI7NmMat6GYh2zEthwld79KGPue82YgEx3di2/biuvafdx+86LtiYC2sjR/aCppIfxTdG0nxBK0w&#10;0Q2CdazCOFYs2ZTOWRZMGue8MRBa4Vdv9HNGtDP6VF91yMe1SMc0SUY0S0W2SEc0SoS2yIS3y0d1&#10;KEReEd6tHNWnEfbaIHDKLGLaJGVMN2tUs/SNLnTKED5hWD1rUTprlTNnnTpvkzZvnbVoWbhoUbFg&#10;WT1vWTZvWbRoXbJsVw4wZ1X02iB9QPNlj2p8t8qLMf10DHCJBrawg9oZ/i1U/0ZKIPy73QHzM/+l&#10;eq6Q7zV0gRbMAh1RTwurA0MVQxFACyZ8jqxnRYFpacG0zxHglxIwV21YHdAC6wCAgYNXFY4ZAchf&#10;G1+wwnFgPdUXTvaGCuslg4YYzIgL7B/JCuvkhw3ygvr4fg174TUfk4r3IwPWgi1XAw3Ww2w3w4LW&#10;gl7x/SvWQxDs0ApGWBkjBM4KamQFdLP8+0ECujlhHZyIRnZkHSsaARJbz4ppBqCFC1NGw8Dix1fQ&#10;QmtoIbXgmhHA6/2LAAbOA+iAgdtvOye4gxPSzA0DKwSDBYPDmlfDWrmhreAzBiM44TWcqNz1hPSP&#10;ZUWCvuRvE6rv529fzj58Pyvzcdrk/YTnxXDsSX/ixXDS58nET9Nh+/2uTIQVrcZ9C5X9obvpoqkB&#10;m/SqztwiW14uV0muRFOlUE0+U140R0lMGMibq/IYIEflQbbyvSyle/+sAC6Se1ryFwF8FQQslq0m&#10;mqUumq7+DGhz1MUKNCSKNSTLNaUrtWSqtGXBCOArilXFAYDdgjtRFhUq4QoVCYBKVUmAKjWpSnWJ&#10;Ck3Jci3xv0eofoUaGKBQ5QlAvuqTHGBRXxZ49pfKT3KMlLPMNJ/rKsUaasSY6s031+/iV9joRTYe&#10;T8fhyXjCwfY+fpFkomkl91RLQ9pSS9rJVDVERcTLXDVeWzIcQEsiRFPCX0PcW13cTU3cSVXMUfmp&#10;neJjG9kHVuJ3TZ/eMrx/Xff2Na0bP2re/lnnzs/6t37U+en3mjf+oPvwJ5NHP5nf+cFYWSbg6T17&#10;8bsOumJ+ps98ze44hUiFVlsXLTzvI7wYpMf20sJbSL4IvHs12auG4YtgBTQAbz0joGHFuWretgTr&#10;WkP3R7GDm9ejuvgRHathbZyQFgBgHWCRF9VBDAQTNeMDIQC4gBoArH81ADBBgBn0vWQvOJuuMj8L&#10;Ez4zoxu+l+8VjnxfnxgMBXYohBgMJwUjScEoAHJIw6/5PkIJbaSGNQGA2ZsBQAEMXNj1zDAUACu8&#10;AYANzJQrvi9yIpu4Uc2r0S3APUF4W/j13YAb3fgP4Uc17Ec28gNq1qJRmxn9M9GoDL1YFzEXW1kf&#10;jafOahK+6jIhWgoxmvJxmrLPtWXidWRfqP9TAlg27CoCOEhVNlJd6rmW5HcB7KkmbhITmnR6+nn/&#10;/Bv3UND2lqPvlvfEIPWxVe0dW+QNh9qfXaquuZdfcy+55V780LlYzg0iYVEoYZCl5VDmENUQmNUd&#10;Xj4QUz2QUDGUh1ryS+vTcCuRMc+4KeNtYBs7NLoo+PT+aIMp+HT66bMgIhV6WzNGPrD/Xw2rrruC&#10;33evu1bfcq6+7Vx916Hqvn3VA/uqJ861T12gT10Rj92RjzzrH3o3PvJpeezTIOIJF3GteexU+cSp&#10;QtS5SsK1StKlXMKxWM0fLudW9swm56FZKsAD05Q7hi9v6MU8No8Ts30lZZ8vZlVyX6/opnrRHa3S&#10;h/oVohYVz8yLRczzAZ5ZFIlbVUhbw2Ts4ArOUFmnUjHzNEW7lLDs5uGlVf7uxc7OHnV57tsOS7BG&#10;mqnISNaVf6n0tNRQKU9XNkr+QZa1xnhJkmATL9inrq0M7LGnN1mTu+tL+5vLx9vE8x3y+y3yuzXC&#10;Oy7+grl8yZp/z154z118x1s+5a2crGKOuSvHnKXPfPwFabI/OybJULrYTKHORrXGQBxlJlenJ1On&#10;JwfXkwWA6cpAdWVqdaRrdKVr9WUhBiDVhn/FdwFcaCSebyyebyJaaCxSYihSrS8G0REvU31Soyvb&#10;6GBQaaWVaiCfbKvLWRg93aEdbpG4pLdna8tv4TnZdro5egowI3WYlhJMWzVHWbIjLkCwjj1YW1hb&#10;n9nennt3httfm9lnjl8yZ79S58ioiueqkrm6ShBLXYSFdoWuTKm2aJWheLWRWIW+SIWBpFDufnfA&#10;39Xv3wvgMn2JfAOxfCOxQiOJYhOpYmO5UiM54DwXGSqVmmokq0vP574SHG8IeJTRnJcvLXST9ZSh&#10;xhpIHcUadclqDXG4sRzKUqXGRDZHUyTfSCZc9laI4sMKP3tWf/NnKkawtYpFQZJVRYu1xIDnrTVV&#10;RNlqdnmY9PlY9HiZ9Xqb9/taDgXYAAD9Vmd9pLV6lYV8uPyfo1Vu5BrIpYJZk5TQKDgfN7VKnqzM&#10;CDJ78u92f/yN9+9/4/jff+P8x/9meedfPZ78y0KALCPgCT9MfOeF9GGK/HmuwkWJ7HmF1F7Fo+NG&#10;kY8jsoJlNQFFU8DS/Lqq9nVN6ZB8Zxv35/Xl329i/nhE/fmSe+/z+sMvG48EB2KCfZGvu08+bt57&#10;x791xr1+zPrhkPXju7V7l7wnn7iSAoa8AKP0bUzmU6Pou0qR83yxj6VaR8WW7Dx3YnVqppujvpSy&#10;qqiBmYyPmVS4vmykhlKcomayrHG2hE3ZU6ca4AfnbTByFwFwxwVx3xnxwAl23xkYgf7s8Q+44f4P&#10;AFb+rwTwXRfYfXvIXeuqezagAAZWA9f5JwXwT+6oB46dsp7td0wjbmjZKpoGyCk7Sz02ttHUn2iJ&#10;FhwkHeLEzvB/FtBvncz8VkB/8g175wvh7ud/xDfyg6+k+1+I94D+J/ydj7jbH7C3QHA3P+JvXa3w&#10;CHTATHEBS1bAlhcwFQRkGQFFXsDWEHB1BAxN0OlSNL9g1D6iVc9nFQ/eSmwMPmZ33qS1XCM3/pnS&#10;/Cd8/b+jof/HUu1/xyD+hdz0O2bHD6zuHy6WpQAuMVIf8bJfyHICupKArSrgqn4mSX2hSH6lSnwm&#10;i73HP3mHfQS0H0mPPpPufSXfEVAfCMAU0I8EjIcCxmMB/cEX0t0rK/xX7WegQ77/iXIfaL9QhLG/&#10;1wXkH0Fo14EXK2Cqny3ojeY9LfW6Xu4tCwk2TLGWyXRSyvfSK/QzzPHQT3PVznDRBjqlvib1UXZj&#10;Gb4r5VFs6PONuhfb9S/2UC9OW1MOOpIPBtLO5lHjcKSxvPWjO5bBMfCeFVobAdtEJHwXwI1kLBjL&#10;RaAMMXdKu2Y07WJvPrVRUgk31k1Vk4zTlk7QkorXlEnQUkzQUn+hohYpKe9/V9bOIOx52ezUxMlh&#10;HQGbMzYMtB0cJhSDrifhhQhNMIAwVq9maRmgehENULm4BFCxuFS+sFiysAAlEhs57BbeatfWZv/+&#10;Xs/+buvGWtMaD8FhVhBwWXPTL0eHo/u6wzvaQB+MgHkgoB6wWs86mH9DfVhn2/OBvqTR4dSRkczR&#10;sdy34wWTU0XTMwCFU9NAH4LB1qyAbhhOIDbQ6E0MJhj+S6V9l7t/ifEFaaT85/hfQwL5le4VWqXv&#10;kknYb7pKNgv6JzAikCS0vw3UX/JCt5FJ7SRQA7cQ8Y2gBcFDcEvFS9NluAUYA9O8toLAoB1DKjRU&#10;07SeppmIZRlKvdBViJBXDpZUjZRSTpGXTwK++DlIu6fo2zW4OHQ6mQ256g+5KHFSrU5L7bcyNM4L&#10;dE4z1c8ytC/S9C5S9AHOUnROUzROU5UO0pU4r2RW0xQ301V2UpT3E5QOXyhfvNT5mGZxlmbLem7G&#10;yvL5NFgpYE0Cv50Fx0zBx52PjJWPa/iNzXkeZ2x7qZlS/QIdYkz21dqMNp6L0thiVAgEcwLy2Ba0&#10;7AsNJ/h6/u797tn79eND+rttjOCELDhc/jwBIWS7UNMseCkGB2kGlzn6lxkap6/kL1IVPudp/LMR&#10;wO+KtA+ztc+LXHYz/cYdLGDKOnBlqzpNF5i6S62GE6h+NR0QWs7ASL2GO1LDt0zatVTWDaLqVaPl&#10;niqu90JCbSjhlYBCAj5NBO+OBWu8ryv4waiUPAXzShnbLm3/egXHegV7pCIIQtEermQPVbaHqNhX&#10;KttWqNhWaThWaDjkyJlmypk02ATNJJUISKsC5sbOyGxndFqWtm2umnWFlmO5ss2wYwxAv21Em3kg&#10;VNctX9EiSUzn+QNlz/95x+u/3/D4Hze8fns35JpogohalqpZkZFjrLxOT2zq3uCEgLEmOP0gOL7E&#10;NLQl6FuU6zo3m/g1G/o0Gvm0GPlWKNkUiBtB1B1rVR2qVe1rlO2qVOyAFugDI+C4uhtM3Q2u5oZU&#10;catXcWtUcmtWcgFoVHYqEzXuMA0oVbSq0HXu9I5LVjLJVLUsVrGrUAb3U6tij1C2r1cCX3idvEOt&#10;nANSy6dKw7tA3btANzRe2cf3mb2TnI+2dqycZryuToqZUqytqHuGSeBiYtJWUdRensVBrtpRvhYl&#10;VrnJWLpcVa9MM+ilakh2YPqbodmpJfIIjtbPXG1jrfZs77WsbXStb/fwN7vZq60UMmx5sWhqJG2o&#10;M6GnyaUw16O0yL+mMrqxPmOov3JhFrh1ADNrdG8bYHhns3+D38llASMw7HL10jzQAVYAphtwnymd&#10;maxdWWpl0oBBoAUmIDAZv89W4ZRso/5jhAb3/zrQxQUkZqWZRBRuDsxr0K5RSW00ciuVAP5jB265&#10;AYtuwCw1rCwD9NBp9Sto5PJSD4c5tr0xvLk2srs1f3I8SqGjOXwcd31sbqm0AhrgG2Kjb2mprO+k&#10;ZGh+X9ZNRCVO2TRNzbrU0BVu5V9l4FGk4VCu615j4A1QreMB0fGsNw7osAhH6fo06vrWa3jWKbs2&#10;qHm06/q3afqgFJ1a1d3a1V07NNzarmhWd2lQd65Xc2rScmvQdkNpuSK1XOo0nYGJA1ADXN7qLiWa&#10;boWarvlarrm6bjkGHpnGnmnmXnFGzlGGjjFWHmFWbt4mdnGeQQWJ6bkv02FVtY2opoGBocmpuXk0&#10;ZhFPWiJTF6iMIfRyzyK6Y3G5G0sYZXHmdvYw55f4Tx87GfQW4G5JxCHBwO4VOG4ZilmqWVkoX5qp&#10;xiyAMZ00gjBPMoJOgFNwSBK6nrxcT1mpo2MQDAyUvgKhL9fQ0LW05SrCXBVuto6EbqZiW0grzXh0&#10;G2FFGO/7nV973+8IBbCQdgYNTOdwlZa/kUQA+k1kItBvpVGEGhi2vITALAP9Thajj8d5u7/zZn/z&#10;9d7G6M5a/xq7iYKrmp/Mfz0YBq+OqIPENdWl9LQVT4zWE5b7+Kw3++tDu8y+bVonn9zIISLoRAiF&#10;UEMiQ4iEJjqtmUzoxC+9pqBxPDx/j7J3RNs74rC21sbw2Db8XCd9oYc6tchBH24zLjfon3bYx4dc&#10;0gFtkI9uYsy3MVdG6aRh8JImtnNpPXT8AHZuibS8ucm5OFw/2ePu7LDZ24wFFm4APws8Sz+bOri2&#10;OsBbHeJxe7mMdjoJOMKqxdnCide5w33Z/R1xkPIkaHnDYPsicYHHJVwerwre71ycbfZh5luIWOAc&#10;dv2l9vPgKmuIxwbP6pUMFgpg4QpTbMoqB3+5yzjfY+3ssoQCeBC/1EvF9QiLNP9FAHewwKjZN2wC&#10;Yw2zt0c8PmDs7DI46zQcmzRCWEYsTLTz6M0b7OYtbvMGp5lNbcCu1E1OQMZGKyffVIOxywtIMuaq&#10;oDLwgYtvIq10UbE9uIVhzNQ8eYHLIx7s0s+2qNub9FE8uouI7yTgwIuBTmq5Wh9BXgH/RYMGBgEL&#10;BTBolMk44Cpqxy8NkpbmWFjqJnF9n7y5R+Zs4ok8wsDyTDcB301ntrM4zQw6CvisJ68AAB/WNQtz&#10;JRNv88dGCt+MVc5OI3GYFipZKIC72MyOqxrnAMCVBtwo2gnkDjKYbb6BTga+GDTSyEIBvDRPaM2v&#10;y7MNrzANfeubw3mJ2klrX0/rXYrvhbtURChGODxzd5Lz89AI91APcZXzitMOyzKMqrV60eaU0OEc&#10;12wTVGviUqZrG3JHNvCmtN/PEgE3pKIeqaTKGZfqOUMtfKtNPMv0XQq17AFKdJ2AwQJNu1fqTs8t&#10;E3zsss2di5Xcq+54w3/nW/8/fFH/3af+P3yRwG+Ba+61P7kDX+9hf3RH/taj8V88G//FB/VvvvW/&#10;8236g3/LH/3b/hDQ9rvA1v8V1Pq74JY/+dff8kU++//Q9hfAjWRbojY68V78d+7cmTOHsburoZjN&#10;DLJlZmZmZmZmZpBtWWaGMhWY2ZLFzJKZqeziypdp9anT0+ece+9E/C/iix07d6ZSKWXulOxPay33&#10;JlmrKjl4Jkw+2Vw2wlvWOVbFLkfXo9TUv9TEJ0/DIUXGMO6RRqGKRa22U6uRL0ijJpQLulrFqVTD&#10;J9MgOtow0R8e4yAbaCseGKqZ0uzXgsmdYmSPCrP6DjJ7TzJ7zjP7TzIGD9JHDjIGdhNrWSEpaBef&#10;aXPzUV3VYW3JKVMptLP8VZ7DaabpfrL2XgL8IEnzJE37LFv/ONeUn2Wx1xT2YbEW2Hh1foihbaDn&#10;ONgXHOozJmOQwfkigKEfCjBwEOAXWip5jMd4uc2e2Gb08UjNVEw1dqUGs1a/vNIyPTM6NTnZ29aR&#10;HN4T4sTOD3xT5vSxyPRNrsFJuuZegtp2AmwvWfM4Q+8ky+C6lC/EaZYBJIDzjC4KTPdyTI+LvN6U&#10;Zl4V1J2mdRwmdJ8md19mI98XFVwWhh1lW22lwvlxCuwoOVa4CjNMdStJYzdN4yhL/zzf5LLQ6jzP&#10;ci/VSBiru5VgyAzRYoXq7iXb7CbaErzUxw0edKjfatGW6DRRmHBRWAtX4aRr7ORp7udo72boHmRa&#10;HmY4bsfb04ONGRF6/GQ9TpISPvTxqvcDToImL9MEHa+zlG7F781+R30B7FI/7POBsz3gQHCJnuQ1&#10;51DSnTgxBttxukeZZhtJWtsZ8L0c+G6qymGmniDJYsxPry7U8flI8yB6Yow0+XK6c7goCh/pQvGx&#10;mLQ3GggKKE+r8E5F6Gc0+/bN1BBJKPxSH3p6YG2xc5VeMcnxqVlRDGp7aFdy17X0z2EVNvVjlWV9&#10;zdHpw0mhC+Xhr5AhU6iQV3me02le03F+L+O8RtLdX+S5rZW5Uyud2ZWWLIQ3GlXUWoPyTWiVcq37&#10;i131nzwq78dWmKO6kpdfFpOmyonTNZQlBI1UT2H0CA66eUfpL9c0Eku/t4m+6Zh5z7Xma+vaP5k3&#10;/coY8ReH9q/dm//gmi+Z3uj1YiGHRAX/iGhGrzWh1xAYbO0qKW10xTyn855TwW3Huh8cm286d9xw&#10;bvmTY803npWyqe3WDWMJE3MNJE4reT9zmGSW1HbfKlk+qCS0Z74Qz8hGY6tojIp1um/JgKZDkapO&#10;IUwlV0UyWlsu1lAt1VQn20QvR1cnQ00tUVE5RkEpWlExWlkpBqYQoy4foyEXoykTrS4Xoa4ZllE8&#10;sILbo/NOSHQuncHhcfhcBk9I29mg723Sj7cYR5vsgy3u9hZ/c0vA/5eVLLO1HAtMnhWu0JZU6kit&#10;cKFXuTFrPNh1XlyEj6DJfxMVtNUSDAJ2BKhAYXvIRkfoZnukEBUmaAjhI4IFTcH8ligCIozUnvm8&#10;Jjs9MMRC11tDLQqmUaiuWqQpFu4DSyqzqx/27Bq3bhzWyB+F58wYFw9rpfVqJ3drJ3VpJHQpR3fK&#10;RHQ9Ce54EIR8FNj0JAj5NLhZLKRFIqxVMrxNKqJdOnJMM/OVfv6CeTnarg7r2AACdhZtq5GK0Z3w&#10;5FH9/FnjiiXTmnVzBNGmjeTcTfQafuXQ+sJvaDz+ZbZTnbFkoLqkn6lZiqlrukNESXRBR3nHTN80&#10;bY68T9p8yzkGaHtvhFeA4C1APb9ivn3P/vxpdmujembhtqW/pEemsnuJjGG6nHyslWpmrlX9sHc3&#10;OrBrzQux7FkzG9g0FNlT6t/qbFosL58sp1UqoV6obVahopkgK+OWlYzcou9fbR1cCbiXPOI5C33C&#10;XDzlLl1soc+3saeba2cbK5ADFv68hQThxtLFBhTn+npzDTKd4Lhw8WJz/vXm3GuonQf7XzgTzoKc&#10;CmZOBFMnvKlj7iuQU/bLK9bUG8bkOePlAf3FNn1SwJrn89BsIfX4zVXf+KxPRIG2eaySTpyUSryE&#10;YgpMMcnPICfJNKfEsbLNp2U8sHsmoHvZu33NrRnv3EB2qqc51tEca2iOVTSnCopTBdhh2dYybetI&#10;jrUY19olj+pFj+pl90qMayXFuZbuUEOzraLY1+Cc61Y9Gud8myaC2xt9UHG2ZboqUTC9ZLhbiYRd&#10;kmNq7SJnh8Kkcolz+/jnF+SJS9rkCWPuWIB9fUi72PnHEcBfTPBPBy92V86PlkFe76Hf7ODfbZI+&#10;CIgf+OsfBGuX/FngZP31/rKQO3twzDr7cPFqbT0go+SWoes9i1B5ywQ1/QRw/uhLRwUbl5UGDSKS&#10;XmWG9JjrpSqpRsBMsx/rpz4yyXOI6SCR9zbo3D0O54DPPBKQjoTYkw0omPs6FHsOytr9EwEMtlfC&#10;1au/1WxeBrm4rtks8vo/5Wpr9e3W8pVg4YNwHtiaAXYmga0XbwQTx4LZzQ3CWwAYmCMYemY/1gyH&#10;WxWp6uVIykYbw9KTjCvbPdsmo7umw+tmA/IxgYVE3wqcQznVDkm3bGZYIbiOlftBeUfR0bwQC5KL&#10;+Lbnoz2P+7ue4hseslx3NaanKdPXneEfhfdMJvoVUoJqGRFIbmzbZnLHTnrXXnr3+4LJd9kvTxKH&#10;+EHNJNdKnGMJ2a2K5YsQCeC96J7DuH5w7WnS8FnSKMhp4hjIScLocfzIUdwzkRg+iBnaCOkSBnfy&#10;A9vZviiGVxPVHUFyqSU611FckUSnhnXbmmXzknnjglnDvGn9nGmD7Fe6Ga90017qpI7B4waVI3oV&#10;gkAGFP2GlN1GVTyGlUL6pWO6xJI7Hqe0PUxCPojqlYvuUwgdUA4aVAl+BoseUU8aVc8eg2fNGefM&#10;maQvmGWtWudj7csITpU4pyqMXSW4QYd0OOppyIBS4qxROdYeSXPv5gT0U31RVL9GEJp/008RJX0V&#10;VS0FO4xAKIczyQfBAvuhkCUCW3ZoGzMMckXsiA5RHxynh7QwglDUoGZ6YDMtAMkObucEtrEDWlmi&#10;wsZ/RRjWzQ/p5Aa1i8bBFtomuIUehiKHoJihvfzQZ/zAQb5vy0F49fvUkr1wb4G/IdtHje+vJwxw&#10;EvoGbfpm7gSX84NKOMEVnMAGjn87x2+A7Td8zSA3sAd8anYIihXafH1sHeA+QSDLBdU8RoJcVwiG&#10;UmGDsMOgLf+LAIYccCu4HxBOYAcnqIUbjOKHtQjDOzfC+/gh4GAnOxDFDq5lh+ZvxOW8rygDRrI+&#10;vlC9mr51OfXk3bTaxzmrz7M+HybD3j6P+DQVCywkf55LOBkOFbaECJoSd1FVJ22ozaqqUU+PXHm5&#10;VIkn+UpyRaoK+cqS+criuYpQPud8lUcFqg/zVR7kKt/JUvghQ+77QqWHhYqP/57/jQAukXtUovCj&#10;AC64FsAg+eriIIUwsSLVHy1vqeITCFXxIjXxYtiPq34KOAhSoiYBUqouCVIGlyhX/8cRwGVqT0BK&#10;YY9FGlgkgPOV75dqiNWaKBdqSaQoP8rVU8wxUo+GywXAZFHxEZSxoTM6mbm0iJuZ32bx9ja2CGvE&#10;1RmCoZrtg2/klZ6Y6ip46sj6S/3goC0driMdCQJ2tKRCtKQDNKV8NKTcNaRc4ZJu6hKuqhIuyuLO&#10;CuJOcuKOMmIO0k/tpZ44iD2weXjT7N4Nkwc3TB5+Y3L/T0Z3fqN9/9eaT3+trfa1mfk9F4c7Lu43&#10;nRMlgxD6WRXyUShY4qhB9pJtOdGlnuxaR3SowtiWoW0rCK4IrFPtjEn+uHbapGHOik05uEjzRtF9&#10;Wn4GxacZSrkc2gJCD2tlhLcxI9pFP0SgBDeLIAchQb4sitSvSPeCgJ0vGhjsgCME/3qRRb7WyfVQ&#10;sd5A1LXlbaWHQtV8WRE97Mjua+nbeu1922ghHfTQdnAtVPo3CCrmDQngkGZIAIeiIOMb1iKI6uZF&#10;tkPzN6iJ6t8E/SIkACoKDm3wV+8rUr+iYN+fet8vCMJbt0NQXL96QWT7TuYILrYbZZeXZ5Za4FJq&#10;+NhZ87ErXMJXUzZMQyH6uoZHlJpc7HWS55+L3n8GJIBlA5Vkg8HHwiRj4eLxmuIxWhLBWlIeukp2&#10;Rtq2HM7e9uFb+tYVfQ9wi2m4pxXzwLzypmXdt3ZV3ziUfeVc9JVzwfdOeXcdcm4bJkmaZ1mHtua3&#10;EEbwb1b3AdJHgAcAuP1P1ENglvl2BHPaPrUZltaqYeCup2tKX18Grvbe7HHPD49JjDO36NY/KyX9&#10;Fp7/vSPihnPtt44139pXf29b9YNN1U0r8BkrbllV3rKuum1TfdOu7qYj4qZzw02Xpttu9eB3+jvO&#10;Bd85FnzrVHrDo+aGd+MNL+RXXk1/cq35zqv2cWC9dHC1bECRjGe6jEuslEPkbT3Ph8ahYmbJYqbZ&#10;D/Xy72gX3dEqvqdXelMr6wettB+0Ur7TTrupm3PXoOSRSd1T84bbBsUyjjXyTuVPTRLVHNOSyvun&#10;0CzB9uG2gMvDLgEHPEBIfJYWnmmgWGSskqklXWCu3uBj87Ig7hN5BjhmvOUuv9/GHnIXTjbQJxvr&#10;Z0LcuQD8WMddsdevmNgrJuacvnzCWDhmLB2ylg85a0dc9AkXc8Fd/yjAC6d7W6LcU/VkKi1gKGv1&#10;So2nlbCHTTqyIJD9vaZeB+Lv1a9IpkJ9bSmQCl2pEj0oCLjQ4Emx3uMynYd1OmINWpAlRejKIy20&#10;ivQV80xhDeHuZ1zc8Rb5cJOwQZsFzth9eVHxOrKFegqNBmrlChJNOmql2kqltnoAe+VUuLKzubi/&#10;s3R1jttkvDzhLrxmLACs1Y+YqSon0yQVqSIdpQYLzVoDhSL1h1W6TxtMpCq0H5Zri4mKE4scMHSQ&#10;+rIgogMG+a8CGFLXpfri5fqSlYbSlQbyIBX6CuX6SlXm8EIj1UpbI4CFB3YY79BTuY4m8drySGud&#10;LisNlIliDfwJ+HY16Io36EtXaD1tslBusNVIUnviL3OrPyUUYK8D59uC0c5klUe5SvfylO+Dnwsl&#10;8KfgU9cZytcbKYA0mamIgoMH3Iz6XAy6HXVbHDXyjJ/Gwn4o0VesMNGucbDfm3wBXsbgiStP9PRS&#10;uZ2icg+8P8fe+YPXjV86Pf46x1jipdU9tNmf1y3/jLf5iuz8Nc37W1bgd/Swb2hx31DSvqYX3GDV&#10;3NzsfnzySundus5nhh6wpfV5R/XjlvIVX/qE8fiAcv+Qeu+Eef+Iee+YdfeMe++18MG7rScf98WA&#10;Q8nPxzIXO+Jnm9KveXLv2SoAVR1YVn3/TPoK9eS47PF+vuxhhQWjxJPeXOirqSl/V9ZAyUVPwktf&#10;PEhbNhKuHKuilaFgUiBlU/XUsf62fT2Un82hEarFZd942w5xzxZx1w4BzUen+htO/1ctVN/rusrX&#10;N86IP7sifucO8Uc3xFfOiFtOjXds6yH7+1cBDG3j/Df7+zMBDD4cBHzsF/7ghviLM+oby24x1747&#10;Vknf67nImvoo63jJS4CfX8a5IXbHhPQPPMNL6tefGL++XPs3gHAXIIh9xN/9In1/ymfyHZEDBvvv&#10;8T+8xX73Zv1bEJFM/UT+MTIY0sCUhwD58fnyzeP5by+W70EamAW7Rh0ywTQ4QNcEmNoQjOtFMgwg&#10;qlyHCN/jP/ua0ft7atdvSO2/JLT+Aov8D2L7bwgdv6f0/Jk19M3miztHC0+u1mU/EBXeYKVESvgT&#10;Re4TRfYjWeYDSfojUew9/s5H4i3wSADafYjrGGXRYf8974k3P5Jvvaf88BHiO6i8NOUrgPJHCNo3&#10;AO0uwFTZnVToS/mqxPXPiACl1iizzni7tlgHVKxjU5RdVZBFoad+gYd+mY9xhZfBUIrbakUkoSqC&#10;Vh0ubIzeQkYL6kIuetJ3OuK3+xNPF5pf1jdqSxo/vmudlD04jGX0kvAdJGIbkY7CbYoEcBsZ+q9W&#10;P5nTj+NnNk3o2ibefmwvLu5toJUGk43SU0vT10xXUoy4/8j5zmN7GXU/DYeY2tnVOvRKMxHXAuXz&#10;/FH3NuHXG68Tt/49LSQKikhuJpCacIQGHL7+2svWoDFlKysVa2vFy0t5c7Ng20Aht/G5HUJ+/97O&#10;0OH+6OkxCNjp2hQiWYw6Cilt8mXixFjEQF9AR5tXc5N7IwLEq7Ehuq8vvn8gefhZxvhE7qvJotm5&#10;0oXF8qXlqtW1ypXV6jV0PRYnCg4G2wY8oY1CAxGF/IoODASJJ/5E+v4UcC30MkFEVumL7hWpXxGi&#10;EWiQRm6hEFFUItiCG0OZZv9KN5nYfm1/URR8LX6tdG2+HL/axCIM7tErpiYlNAK0NLLUH6VqP0wz&#10;kE5UkwmRlQ+QVgqTUYyXk4nWFPN1kXXOMrDrcHHodzAZd9YVCeCTEqvNdNWzfPhxurJIAF+m6UJB&#10;wGla52nq5+lKJ+mK4NqjLLWjDNhZpsZpGnw/QW03Hr6TZESLMaCl2R+1pgPEMeCMAVwKgDM+cC4E&#10;3uwD73c/fuB8ekd9zxijVIWv+OkIwwz5QbrL0Vq0tSwho/Gwu2QpJmhr8hnw7vD1heDiauPNJR94&#10;IwA+bABv2YBw4d1kLbPUh5xiykzQOsrSv8zVOU2WP02SfpetcvZPBPA/4yJf/SRH63WR02ay+3Mz&#10;wyZF7WZly0YVOyjeV82hSc0eqW4H5VhWd2pRd21R90QoetTKudcoOCPgrvH3VaOeKGBKK4GD7Qvs&#10;0js67g0ZDwi3drvHURZ+FdKWVeLmLYoOLUp2IM1KdkhlO3DPIIjrENsamG39dZRkuap1rqxRiYpl&#10;nalnd2hKd1R6nWtIvJJhyD2lFHHtQlmTEkmjYnGDGgXLdh33AcvgIfuIHtuQZjOfBn23NkPPenWb&#10;7KeaoV+Lu//qlsMvvnP+zS23Pz+IklDzuSeTb2xPR/YAWPrm0IuOyKRsQ/syuG2zrlujhlM93KEB&#10;7pgnoZ98WxVsq5SsKpQsKxQsIKGraFmtagP5b7jzzwRwq5Jzm5Jjq5Jjp6Zb7kOtGnX7PqdwRlnr&#10;+fDcQFhqtKx2rqJ5iYJllZINQsUWqWyLVLJByltfRz/boOCetaruZTCvUs2ABDnXgIdWHgo+6srh&#10;cvB4TXianmKU6VO3aDX38ZCI/aqEoxLr4wL4eRF8M1XrhQOsSlm1QM4uRzMkySGiDzW4tEZ5sU7u&#10;wuChyUVnVOIILXR2H1f4fHtv9uhw+mh/bEfQw6WgaOtVy/PFM5PpI0NxPZ3xvV2pwwMpQ/1gJ+3Z&#10;YN7LiarlBXDqQXV2+ZxBARdsO+gU8J4DtuD8qlyaB+9FXdfZocFpCI58margSDeL3sthdtH+Jn1/&#10;isjg/t9Tv7yExKBFAriLQgZHoD6Z2IvH9+KxPUQceHftpUCJZzvBiU8mtJHwneDNgYRvWFuuXZpv&#10;xWKecVhLm9t09tae4HCbvTU/NlOZWhjt6Bdv61vgHu4hqWX3vZTtnx55fysZfV81W9qgUN40W1I/&#10;4pZynoIlyiyw1zay3TSoSderRc+n2zio2zCgxyCgA+7ZIG/fIGfXouLSoeoGnvoeVedeNec+Ndc+&#10;dZdemEsXzKld1bFF1b4T7toOd25Td0apOyJhDk2qdg3XJaXbdX1Q2l5NWl51mm7V2h5Veh5Vhj6V&#10;pj5FRl4Z+k6pBi7hcHNnSQ0fFYNYE5dwQ7toU6ckG88c77CqmLT2guoXbf2rrxZJGBIGTVhCEyZX&#10;MKMLq31zi70LSwMrmEEsfml/f2p767mAP8bnjm3wxzYFwxu8fgG7FrtSjV2pwq1U4FcqiWvVZEwN&#10;DVtHX6+nrTfSMY1MfAML28DC1zExtTRMDXmlgbpej1+qxyy14FfBt3qQhBvEYvvWMT3QG/5/oIP6&#10;NyDZ81cBDKUHvy7N3kLAgdeJCNHaZtx6A3q1fnWphYAVFf3t59AmdgQzJ3vz54cLF0d9bGorab1y&#10;YSp7bDC5vzOxtz11sDvjWQ+KstRGX+1g4dq5pFYOrYlJraeS6wmEbjarm0YeJK2/pKHXeTjWLnn7&#10;mLZ7wuPubb0i4nsIS/2MlSHqwgpn7XCbfrlBe7vLOj7kiARwG32xm4mBkjbTqJ0MSjeHCglg3MoS&#10;aY0roB8d8I73ucenG5uHPAyXOIKd70Qv9JCxA2xGP5sxyKE/47PGN3nj23zwne9h09tJWNT6Ug92&#10;BTUz0T89OjE3Pvmyf31pjIebwWKmR/GrAwzKGJ/9YpM/IeQOsWgdhPVm9HI7HtOGQ3eBbzuTCvJF&#10;AHPZuKs9xvkec3ePtXkoQPPIIgE8QCeKBHAHnQx2oDhpFu05k0AVYnf2SEfH7N19NneTSeBSnhMx&#10;qOWZNjqhXcjsO9wYPd9/cbI3vil4RiH3rGPAZ2/Cr4HnvXptvhqzVIdbRRKg4r6jHMo4FTtFXlln&#10;YYWb1MM9+rGQKOARZ2iEYSq5n4jvJuG6qISO65rBKBoUBNxIXf+ZAO4ir3cRVkdI6HnWOnWTtHFA&#10;3Tmk8ndJtE3SFGV9lELsJhJReDwSj0eRCT1M4iCPBl7AAxwWeM3Ury5XzM2UTk+ClM1M1S4vgiMi&#10;GQzF/nLZfSwGeK/oJVJ6SNBF1UIjIWnEViqpn0KexFNXFvGd+U0iATzlncdNat3L6N3IGFyN6q0x&#10;zQ+TCQiQ9fdXC/WCBfvBgqJ1Ikpt0itN46p1QxA6fi2Gfp3mfj02fl32/m02ARW6TkmSOgHfy3j+&#10;5anXV2KBP8iG3lHMUjTJkDcCyVYyLYLblGk7lOs45up6hBmEupgnG9rmSjuWfu1a8x+eTf/Dt/Vf&#10;/dv/wxf1a6/rgjJu9X9wa/y1W/O/e7b+T692kQD+lWfbb7zaf+vV+Rvvzl/6dvzCr+03wd2/82u5&#10;4Yt65N0sa18rr5OrophiIhfhJG4XKG0Wq2KXruGco+Wao+6QqWiRIXP96akFCWCUgXeNunOZon2l&#10;iku5dmCqQUyobrw3LNJONthGIthfPQnhhVzJeUXPHRNkDexl9hyld5yk9Ryl9e6lDu+l9V0WdF/m&#10;Ic6yy4/SMwVRQWhHgyH4vWbpX6Kdxal+8lsJmpcF5h8q7N6UWO1l6rESdTnFrkcDWQBtCDhc3d7D&#10;oLlrL1nYcT5zCErczRlk8PppLCilP53YRseB9LPoAwzaIIPUz8D1Mte72fhODqmDS+/isJpxONTM&#10;zNDLF4PNiEJfxxJrrcUYu9Mix7f5Jq+zDQ7TtHYSIQG8n6J1kql/lmN0mm14nKl/lKF3nKF3mmVw&#10;lq1/lme8l2twWOh4XhR9kV9wmlF/lII8SW08z6rcigs5yHC/LLH7UGP9odL8otB4N0WXHwMn+IlR&#10;gsW50Ur76bqvCyzflti+KXa4yLM7z7XbiDPkRujtJVsfZzhywowWbKWH9B42wu52G0vNeipR4jQ3&#10;MjX3cuB7WfC9NG1+lNZ2vOlugs12vPVhpt2bCserCsvjAn18gDgtQpkao74YpjIRrD6f67o31Qgc&#10;kI5py2/55Ld09MZIKzY/FBtjuZVk/jbP9iTTfDNZeydTYz9XQySA+Ynmo766xV5mQ721vcsjE5Tp&#10;+cWBydpUdmqAMML9hZ1Rq4dHUmi6WWCeQmS5S8fLchy+CbPYszo9gkX3YDg5zygWWeOPXese2JY+&#10;9Km+EVFtUzdSWtjeEJo0GBc0WxL8AuH3vN6biIwnVMSsZoZNJvgMJjsPZzrM5dmji2zIZZbEKpeF&#10;+uT+2pqsvA67SJS0R80Np6LfO6cp5TUGvpzMI2FKKSvlhIVq/HI9cb1iFdfG2mqmbcQMzuql1T/2&#10;LvjevvAPZiXf2KJ+Z478i0P7tx5tv3MqvBFYYNo6UkDj1GDxbQTo46B2dbUBT65ao/s2vZT2r/7B&#10;rvwH+8abzh3fu7T92b7md3aFN/0q5JPqw4dmsqbQhdPU7BGKT8VLOc+ipx4ZlsUdOWvUjFVsBYVR&#10;R+TFNE9ruZbIqKWrKGUqSkSqSEB139TlYzRVE3V1MoyN803Ni2CwBCWlGDnZcDmJEEWJUJhMpLZi&#10;vK5aAkwjNKN4YI1wwBKe09hCNkcg4An5LME262CHfbTDOttln+7wjnf4uzvC7Z0N4b/MpRjMpxqK&#10;WEgzAllMNwZZyTITsZptjs61FOlhUoUzvdaDhfDmNQQKGoI2ECFbjWE7rdG7XYkUZIRgtIwyikQV&#10;5vk7RxobROsbFBgbV2rBkhx1szLsG3qChmaDRhZdO5ZsG9B2iDmL0jmrkjnb0lm70hnr4hnzgmnD&#10;nEndrEFYfJ9qQo9yXJdiTLtcZIt0GEoqFCkR3A9LBBlUT36mmfZcP2fatGjRumLFoW7YqKhPJ68L&#10;ltmjmD6kmD2qmDMqmzsomz2mXjmkW9Nv2tzn3N3o2pGgX+gkG6OrEiVtkfLINV3cK0fGJ1fON0/B&#10;v0AtuEQjvDRjjNBCOxk/BYZPgPbdt6UUoWvHM/GwjLs2MQr2WVI68Y8feZnLxNa4dC2EPl9z7ya7&#10;NJPdGtA+Tc8DUFX+LQGu9epmJY80c5SMqqTVc1S1M9W1otxcUzGLNOADIMCvHDJWTtkLr/mLl4Kl&#10;c8HyCX/1ZGP99S7xSLB8JFw6+bv2VLhysrlyvrl2tr12sYU+3Vo921g9FS6LIk3PN67jTX9kFuT1&#10;5o+dc+HUBX/6nP/qjPfyNff5O/roe/roJX3ilDO9J1zZ3CJxdzmMvd2xFaJ/fJm0uqcyPNJAP1tD&#10;OV1HIddbt7zOrbnbvX7Mt3kmoGPVvwPj3bLu3Ii3raU51DPs61j2NSAMhyoQumMV3aGGbY9g2jdS&#10;nBEE11qsezXWo4LgXkZyLeN61lEdy7HWpesOdev+ncuhg6OBvQi/thDnSgX1cAm9GAmb5G+MgtQi&#10;cmsX0JSTQyoTzVgfFS53n2KHz8kvDqnThzzs1QHjVCS//46fel+QH33w3tLrvVcgV1urVxvkd0L2&#10;eyH3wxbz/S7xdGPm7Gjm+Gxh7xTLP+S/WqdEZXU81A6+ZRL+wDJGTi9MWyUwUCep1r25N3i4LWCo&#10;3G8w0gGppZEuq5UoYZryrVawelB52yL3IwCA7x8bt3wsJF8d0PZ4CzvsqYu9pfOteZCLzUVI7grX&#10;XguxrwV4kHMheOK+BHaDZ+1HrraWf4Yo1/cFb+mKO/eePfaR1f+Z2/dOOHawtcjcZGB2X1skNP0F&#10;HvvYpERBv1RdNcNROydCL7fJrWEiqHk2EjHtX7jgl0UMLqL6VGJtyliO7RzHbq5DO9+lfi+k/DQh&#10;cyPSg+KuuuEqtuv6YMdFnOckQ3NQJjnokFxsSV7+JL9YRng+L66OG9dICq3GBpSTw2r48W0bke3H&#10;8cNvMl6+ThvbDu8muVYumuVO6ifTPGvpXnUsXwQvECkIRm2Etm6GtYEcxPUfxA0exg8dJz47TR49&#10;Sxk7Tx2/SJsA+6LFL4DjIMKQHmFILwg/qIvj387wQVI8EETXapxTBcEFAudcinEoAgE7FNeiBYOQ&#10;Bb3Qed24BZ2sWXjBc6WcYenUXsm4HumwLpnALlm/Tjm/TtngDpmIDun4DpmYHsXAbnnPHgWfYVjo&#10;lEEy2raQ5FJN82haMCkeUk5qfhTS+jRyQD79Obxw3rAWbdWAd6rDu9SAF7MoDJf212zMLP8WTmAb&#10;P6RTGNa9Ed4j8rW84A5OyHWS2NDOLy04wg7t+NKHksoGtUFpZgNaQNgBUAQwN6j9umJx5xcEoV2i&#10;PW9G9IItOAJuwwhCUcKaSaEoekgPL3yIG9jD82vaC698k5Z/EOUpDNTj+Cjx/WGbAaabfo47fiEH&#10;IRlbIYXC4CphUIMwoJ0f0MfzHwbhBgyx/buYge3MwNZrOuj+vXS/Ibr/ADeslxPWDknr63hHZjCk&#10;q0FEYvjaDUMOmBHcBBGEEoT0Q4V+g7u4wShOMJIb0swLgd6WjfB+XnA3FBYcWs8KKeJHZ10UFANd&#10;acCk0ac5uY9T2p9eWQBTHsC0PzAVCEwGfH4VBMzEAa8yr4bzz3uqTzuQG/WNtIJSTFJSm5VZpoxE&#10;upRYroJ0tpx4joJYsZr0PxLANzNkb/53BbCoBvBPBTBUKhgKI5MEKVeTLIdJVKhAcb2VimIVSmKQ&#10;+lWDHPCXFuqoS4iEcQFcAqRQQ7JIUwqkRFOiGPb0S4bnnyKKAxaZYHDxS0BwoerDagPZQg3xZKX7&#10;6RqSSRoyYSqSIRqK6+3NuMG+fTyOvbK6NPry9c7xydZRbmpRRlyZlqKtzENDVUl7TTkvuJS/0iM/&#10;fcUEDcloCKlIuGQoXAr6tZO6lPePyPioyfqqK/jDlYLVVUI0YGEgirK+ilLeypLQWm0ZP21JH20x&#10;L/3H7rBfa3s+ck1Sj8lUi8tVia5ST2yApyBV4ptkIxrEA+sfejU98u6SDB5UiBhRjn6mHD2qmTxp&#10;kjttlj+qk9qrGjOgHj+mm/bcIJMR0MYO7uSH925EDWxGDwoi+jghXYygdmpgGyWo5e+59rI/Qg1u&#10;BUfIgShSQDM1BCUK8xUFDYMdcJEaguTFdrGj2ulhKFLg30KKwQ7Jv5Ec0EQJRNGCUVBB3/B2TmQ3&#10;N6oL+sVDGFTWlxEKlfulh7RAKhrcBvplA3htQz+AuA7qFcX1ooQxXbzINnYYVDkbSgsfgBClBKAG&#10;NIjSA4gQBQSDiHzwz+CGtfCCm0C2Yru304dx4a1DziX9PnWT6WMByqHWEj7aDz01JQPV5SIUZEKl&#10;pUMV5CNVZP5bAjhUSTZUSSZCRToGJhn/VwEcqiXlZajqJi+u83xiaWPvkr75+uAjkFQ6cE8j4IFZ&#10;4S2ryu9tSm84FH/jmH/DOfemY+Z9u7Q/qngaBJTXPWPRzoAdANgEACoA0ADgAAD4rz8xjgHOBcA+&#10;AuibH3sHptwcXRtLc97u0ICzjW0W4+M7oOcZ/TEsRtGx4b5D/Q8uDT84IX5wqIdcr23tLeua21Y1&#10;4JPevHbA39tWfGtX8a1D5Q2Hyu8cSu45Zt62T/3GPuPPjgV/cK/9jU8z+Afkv/u2/4t1yW986u9G&#10;NN7zzb1h5vOtvo2snYtxYKS2T7S0dcgdncC72lGSZvmKUHG6miempfcMcm4bZN7US/1OJ/1bnazv&#10;dAp/0K26qVd9z6TqtlHB93pp32vHPDaKtgguLESNT61RN3cPro4PzvlUYI8F7DPny1ITNMWLLNXT&#10;9ZUqXMzqAxzWmotPMM/PqbPAAfXTAeVqi/B6A3fOw56z0K+Z6Les9U8c4ice+Y2QcMpD77NWtmkL&#10;QsrCNnVpn7ZyQl8B9pjEHkSxi0m8uniZsQrSUr1WR7pS9cm195Vr1JEXgdCFqNeTr9GWqbqmUgei&#10;QhcC7NRpy0IP1JEq05Mo0hcr1Htcovu4XOtRg45ks650k5ZMk65ChY5CmurTGmejlcYi8CvHNgdz&#10;tkk642OAI3p7in+SlnSFMaxBH1amINagq1pjBAdf4/Zs/6Vg9XwPc7K3erq/JiBNvN5YvaDPvyHP&#10;Ajwcujo3RUshDbwTGqsizGElGo+r9cVRlvKVOk/+WwIY2kxPskpfqtpAutZIts5QEaTWULnKUKXe&#10;SrvUWC3PWI1QWwDsMoFj7nxtbrGLUbrmkxoT2WZL5Xp9iXLVuxUqtxu1xFoMZQoUbqEs1arNYUlq&#10;T1tCHD+T5gDOOrMXUW2hVmsgBz5RqYZYsfqTQtgjsAX7RWqPwRY8EoSxIvjAdlvNTnvtdietZg/t&#10;XAOxcl2lMl14hYUFur728zZTgH9FnWpvjHBodtTpsNCo1ZIr1JQtczenIrOYyeaCcBW6r8S6050l&#10;m2/mLf80Z/X7WdvfzDv/7qXDf4zY/H8H7f9lxOP/mQr71Wry12v537P7ZXZm1d8QzN6Rzc4wOser&#10;GldEPYBjDnBMAY4xwDEE2HoAW+czW/MzU+M9B361o3G2CTvjqV6y1d9R1N4uK52PPD1quXeMEOPk&#10;PN6oMKWW+6zW5NorqMneVTdUD1CX8oXLBKkpRalqJisa5Upbljy1r7nv3PAdVM8bErcgIo97yx5C&#10;JHS/c2z8v2z/mQC+7dz0UwEMbva1U/2fnOq+2F+Q/6MA/rML6nemqLvO3fcdC26aBD408pDT9VZV&#10;DtaR97BVNRiq8AF2fN+x77yl/yvA+dXZzFcARekT4cHH61TPP+OLABbFAf8I6SZAvQVQf/hMuQll&#10;VCaJxOrt9/hbp4s3Dmf/crb0w2fSU4Cp+CMcFYCpDLBVAZ46INCAADssGMBQAbb1AaE2wIYDVOXP&#10;BLmrVbHj2Xs7z2+z+r9l9HxP7bxBav8zofWPhNbfE9v+QGr//c6L+/tTD04XxN6gZT8RlACy6jVy&#10;73EPPxLvfSY/gDw05SHY+UC4e22F7/09H0h3IAFM/e4jBeJHAUz+MySAqV8D9AcAXYn7TKw1+jel&#10;7n9qDoV1xFou1EaPFgR1p3q2xjs3RNhUBZoiwmy7k9wbgsxe5vjia+Nw5aHEsiA+InIHFbuBCLvq&#10;z9rtTNjsjT+abXxZ32ggZyEr7lpQOTVKYPdTiJ1kkkgAo/B8KAKYuoZYW2nGEIdowiH8ZkbtmIZZ&#10;9H1xZ2k5fyXlcBApWb87jxx+eGKjYhAakt5aObQ8uX1Yh14pnplsIRN6OVCGz9q1ZbDfgEWD/S8a&#10;GHkdBAzyU+HaTCKDNBFJUF41CqWeQChaWkx9PgFSvLxUSyY20Km1OFwjmdzJ5Q5ub4/s7z/b2xvY&#10;2uoVCrv5/A4OB0mFNihZWsqdns548SJ1fDykpTUY1QK2YW3tUV3dCQODqSOjmRPPRcYXBEWhtjOY&#10;HUwW2LZQoYP52/Fcq98mHAFEFAr8d5D/mQD+KSINLALcBgRSC6JSo38FeudJBBSZgKISa4mYEvRi&#10;BQGDZJOHt9hJLT0/PLXV1ciCi6VpPEzWk0pUkQiRlQ2UUwyTU4hWlg4xkvLwV3UpNnfscrHrtTMa&#10;ddQesZdnpZgeFVkIU5VPctUOUxUvsjQvM3Qu03RBoGLA6fDzdKXzdMU3WbCjBLnDeHlwg7cFRic5&#10;RhsZRuwsS2yq5XF3JkAaBjbXgD0ysE//tEE9Y6wDrw+Ac+HHtywA4AAn6JO+vK10F6Ak4G2W6xky&#10;9EiIIqBLicWR/Q6mS1U5nJVxDn2RwVrigp+PPMzVFgk4pAP7ZGBjdXeglFbmT0g22cg0fl1k9Dpb&#10;/SJN5jJDDhLAWeogp9lwkLMcjf8dueqnOWrnOXpXhS68aKdnetpIBZ02FdsGBVukqksTzAkJc2hW&#10;c0CpO7aqObWpu7apefZqh7ar+SMUXNr0fDPFdTKVdbf6BoHjXWCLfcnAHmFXARb7cHiqwcKnUtEa&#10;CntV+scCuFbJWhQBXKflVKvpWAazLlGxLILbJMjrJ8NMU1VMEqV1M2UMqmC2SLhTI8y+XNK4RMyg&#10;4IluPoi0Ebh9rZ4L0tS7Sc+1y9R3yDa03zYEZeRZomKRIq4V/UAl+I68xS++tfnt7SRFgwwNi8Cn&#10;KhEymjWWXpVaDk26bvVwh1q4Q5O2S7G8WdYT7VJFiwZNJ3CkBmZboWJdpWJdqWpTCx6bmiNCzaUR&#10;5tYEc0GpuLT8iBNK1alL36sSZl2p48BH9ADsXWD37GoZV+sekq30owCuV7FtVBEJYCukrBVSzrYV&#10;5oZQcauBeVVpBKRIOobeswxWDlKVCZRXT1RTS9VRiDGW8PNVdGnzCt6pTd/Osz7K0zrNgx1l62L9&#10;9ZFwlUJpo1L9wGAdx/LU4vlZzDyRMYgj9zE5bSxOIzjvWJwWMh25jm9cW22C8sbjennUoW3u1MnB&#10;xN52F5NWj1kFEU0x8GaSNT6SPNgX3dkW3toc292RPTFavbIITsN+HhvcQFQYGNwevOH0cVkgUPz9&#10;dZFgcJ6CgNuAI5Abvs7x+/d0UKAA/f97apcXRYGhUMHv67BRkG4ysQ+DHcRihwj4IQppgA6+XvBJ&#10;yR1MUj12ufe6Rmz94ixqdekVlzPN444vrHVWIBuicjIdguKMXbKsfet9Ygeicp8nFHW4x4DXZLac&#10;UfxdldT7aql3YbHfyIT+Ucznd08C/yKT9FC7Bu7SbRnWauSfJ24c+gfpehXHDh2fAf3ATg0vSPyr&#10;unapeXTDPHpVXHtVnftU3fpgLmC/W8WpU8mpTcm+U9WlA+bUoerSqurYqurcAnMELxLwUmlVckQp&#10;2DcpONQr2NYp2iNUHRBw1zotl0Yj3zoDj3pTvxJ9lyQF0wy4dYmpV76eU7G2Y7GmQ56mXaaWbbaB&#10;S6Gdf5V/Ql1M1nhD91TfOGZ2lYin4Ii0JSxhehU9vrQ6RaU/p1AnqNQJOu05h/VcyH2+wRvd5L46&#10;2e3ZYJbjFlOnR2In+hKmhrPRU8WkpVLSchl5pZK2Xs1Yr2UR6jmEBjYJySY2UnAN2JX6lcXmlUXw&#10;PR8jkibwZPCd7yb/6PN+yk+NL8hPZbBI8YLnEUR0ZqHbMh7biFkDW3Cxh0ETJfIFT3Q7GTzdpFbS&#10;ejN+DaSdguthkvs5tAEuffZ0f+7sAOTl/mYfm1q3Op89NhjfjYrvaUocbM6Y6C2af1mNXWlmULsE&#10;fPAjrINB76QQ+4joUdLqPHONIMRx9kiCQzbvYO8VmdxLRg+w1p7Rl9Z42ONd9pst1ptt9vEhj3hA&#10;H+GhWxnLXYz1cRp5jErpYVB72PQBOlSsd460SuaStnbY+5AAFu4e80kb1JekpR7MfNd1Kd8OCvEZ&#10;n9XPonaQceCNG0XCdTGpo0LO1J5w7WhnZZvLOd7cOdvmcfAU7BTmVV9XR1392EDVzKum1UWR633G&#10;YYxwmWDbD17bNBI4MspjDbPpPRRCL5U4SSdw2bjLXfr5HnNnl7lxwEfzyCO4lUEKtp9G+JkAhrwy&#10;DUvgr2/sEg+OOXsHXMEOh8KnT1HW21fn+jkUFIt4LfvXkJR18JinhPyl3Z3Zg52xHQE4lZrJ6zXr&#10;UOB4xeJ09cJk3dyLjqWpKfIKY4d5drF1eS44EhBolJVVPnOCzRwATy4e00ZcBy+GdhqhjUkUCeBm&#10;KraFDo2AgBcDVCcYjx4mYeaY60QoBTRl55AKtswd6jwdN04ldBEIzThcEw6HJGE7qNguOr4RswpO&#10;/GE+d2J7c2xT2E2n1q8ul05PZj4byh6FskODNwpwgwEO65mANyrgD9NZAzQGuFkbg9LKonYyaYM0&#10;6iSeujSPbc9tyLMMrjIOnvbJ5yW37WX0bqYProZ01htk5WkmIFwqqjwqo3SiQlQD8s1TKi2S601i&#10;UYZRnUZhPSbBXca+KD2Xeh2HEc+4AdfoLvvQZnPfKh2nDBmDkB/k3H73wOU397z//DTijhI4Ugq3&#10;rdZ1rtFzKTDwijWN8LZJNXHMk3Ys+otz1b951P8Pv7b/Gdz1v/xRv/Rt/J13w+88Eb/1bPiFF/Lf&#10;vFv/1bv1331a/tO7+VdeLSC/9mr/pXf7L/w6fhHQ/pvQnt/4t/zFF/XQt1XGqV7OIF9ZJVVPLiJE&#10;OzRS1TlYxipAzCDkiV6MhEG6rGmekkWjgXuTvjtCy7Vc2aZA1qJYwRah49tknZBiGBOkE+uhGmkn&#10;H2YtGeKtGl/ljljMfsEsfLmRM7Sb0X2Q2raX3LGT1LGR2LeR1L2T0niQWnmaVXGVX/quKOc8I5Ib&#10;YolxUsS6y+I8pQm+MoQgWWqkCi9FZ7/Aaq/a86A3/S2mCzhEf3hNY+3hZzjoZyw8VMCbze5j8vqv&#10;BXAfjdpNI7bT19vpuGEee5DJ6KXgOogrrcTFDtpqJ5fQJaAjwSuZQhmn0vFs9tLL8fJwnzRjlX4P&#10;7UUvGXqQ1Fa82kmm/kWu8XmO0WmWAchFruF5DtQBx48y9EQcZuns5mru5Bjt57if5Se8KSh7k19/&#10;kVl2nJpxlBZ0kO5wkKG3n6F+nK1xkW/wrsT6U4Uj9IUtQY0cKInxfIj3EedEqhykm1zk2V3k2e+n&#10;WmzFm+6n2Bym2W3EmlH8NVbdVLt07o1aS6MDYOx4jc00+Haq8laS0macynGK4WmqxVGK7WGyzVGG&#10;9VmB1XmR2XGeEdDke5BlRo/RXI+Ej3rLIl2kJjKchc8bPjGXgF0awMefTLRS8sNIsda7ieZvc+xO&#10;M34UwAc5GnspKuCLEiaaj/volnlbDPfU9i09GyNNzi8OzNSlC7NC9+L9aPEhfWER4d6J8lYRt91S&#10;LRtGK3AU8I7atTIzSsR3orkJHWuasV33nKsfOVY/8UN8H11jXT1YkNNUExjdF+M3Uxw0VuM1XOGy&#10;UBZIKo9h12RyEDm4xqT5qsCZHNuXybrPk9QnMvQnCnwnavK7EV3ZBd2GPuVfGyT82jTxYXStTfd0&#10;Mo5ayqCWEZbKMS9r1icbiXgEiV5PZGTPoO3K2594Z960z3vq13rPves7p64bjt033Nt/71T+G5cs&#10;WFl3LolfQ4S+4YPTv2JlAYEjNpG4CcNrBmmdN+1KvrOu+dYO+b1jy1/s639nW/KVW8mDoNLUaXL2&#10;DCHlGTa0adY8uf2BddI9x0TT/JaUOXzmGqGcxK6nbKT1ow19a8RVE5RU07RVUjXlY1WlIxTEQxSk&#10;wlQUouHqSVpaacZGeYYGOfraGdpqyVAKaNkomFSEklSwinpwRvEAmnjI275iC3b4gq1N4ZaQs7HH&#10;Pd7jnuxzX+9zz/cEp3vC/d2Nnd3NDSgCeDnTdCnDZCHNaC7FYDZZfzpRF+RnfXADkQYW+WBsni0+&#10;156Q40jIcyKXuJMqfBaLXTHIWHRXUX9NYUpYsr1VlKFhsqFZgYllMXiU1mqpKeZVE2ET/CzMTsoi&#10;P/TZTtTITvTQVsyAMLqHE9nJCG2lBCLJvk3rLrVop+oV+4p5q+Ip07wXhlljumkj2ikvjbJfGedM&#10;m+XPWhQuWJcs2ZaB2yw51sw4IJ6ZlHarZbXLJXfLpPZLpfY8Tmq/F9fxOKVXsRAhnVUmndlgUFNh&#10;Upuklu2hkSmuFHZbO/qeXtxD/YTHUNRLhpJ9nppriaRlmmZAtXlim2Fii0ZMg3J49QO3zK/0Q2XN&#10;kuXhMXDFKDfNzAqHlsnAMaL/CM2tk+bQQPdCrYd09fihYhyq9E3yHhnl3zMqltUrguvnScgFODhl&#10;Ls3Tzw5OdlnE8w3MuWD+cmP6/c7Sx0P02x30CVT/FXO+RTwSrEIO+O84Fq6cbKxCIcJbaBCwAy6C&#10;g1Bw8F9VokgAXwpnQV4Lp75wIZi84E+DXHJffWCOf2A+f8OfvdrFnp5w+PsCNIfzksB2CsvTtY6T&#10;U/JXkAg0kI1zhxclW7Q3uA+O+3bM+TQueTdhvJsInk0k1waaYx3drpZlV8e2qxHBsr+2v45V4CqW&#10;E5LpjKK5NlLc6skeVRSPMpp7Cd29ROBbS3IqW7YrX3BrWgwZGg97VufeHmVXDTdM+049+Ild6g+W&#10;Ef+haeNZh1o5O1rirPOFa1vU8f31vjP80Bn15TFz7oCPPdkhgy9ZVN/3H/Lju3GthKFQ6e35q63n&#10;V1sv3giXr/jENzzOlVDwdodzdUA5OlgU7LzcvVjdf8+bQK96xJRKasc91k6TsMl9oB2urOTjaxCH&#10;9KqdjuqbixoZi3weqV9upVkgp5b2VDftoUmClGN8ZOMg/eL9xibvbIvxGvxOs0M63lzdF8wdCKYO&#10;wfd8ex7k9dYCFM67ib7cwF0KCa83CCcb6OMtyOVDhwrJe5A5kDc7S292Fq+2IS63FkCgqO6N5be7&#10;hDcb6EvWi0vG8Hvh2PvD5d19MlbI9ypouW2R9r1hkaRpnZhUki08v9qro8Gh6mUQaiawdtq3aMYz&#10;a807i+JfTPWoxNtUMR3a+c4DXKcehn09z6t4OzKbE+JPcNYUOkvuuzzdd5fZcFNkO6sx3Q05AU78&#10;yODj7LyL4vq3lR0nJZ3M2JpVn3y0fykrCrVsk09wquT4NW+GdoLwAlqu43frMLYl6/bFOMcSgjPk&#10;+yHcSohuZUS3CpJ7JcWjhuZdy/Rt4AQ2cQOb+SGonaju3Zju/di+w4T+k6Th87SRi7Sxy4yJ1+kv&#10;LzNevcmceZM1BXZOk0cP4gbBjTfDO7YiO7ajOjcjWjfCW7YiW/bjus+TOzmeqSzneKZTOt+tVOBW&#10;S7evJFqU4q2Kl40y5gxTJ/WTJrTjh9UTelUSu+RTO+QSWiW9UeKOzWJOHdJew7CIGcOMNesynH0N&#10;xqZ2SrdwWDl9SCn9mWJmv3Rar2RKv0zSCCx5FJ70XDNtUj9r3rhgyaJ4zaocbVuBd6glONfR3JEs&#10;31ZhUM9WeP9uxNBe9DDTr40R0AYFvwZ38oK7wRZKhhzUASW/Den6MgK217lwO9gBrdygdv5fRfIX&#10;ROOC0C7RIrgBJ7CNFoAihaIIIS3U0C52eD87uIvlX78dXnaZlnsU57MdZigIVNoMUtkL1tkNMNkP&#10;cDoKidgNzd4OKd8Oqt8MbNkI7BYE9vMD+3lBveyAdkZgM0RAC92vg+bTS/N+RvMe4oT2QaI6rJMN&#10;PkVoFyuk8xqoDCrrOv/tfxHAwUh+SM+1AO7ghbRwQ5o5wY3sQCTLvwUcB18sZLLDkeyQElZo5m5K&#10;9pvaRGDSE5izBl55A2PBH4dCPj4LAl74ADM+wHQgMJ8EvKz4PIz6ODjytve5oBK1GJs+6OZWp691&#10;rX4ls+XE06UfZsk9KlaTylV6dJ0C+uE1ohTQt7MV7vy3UkCDgwXyDwsVHhX9dRFywMpPQIphUJ7n&#10;CjXJajWpejWZBrgcUkO+UUuhREWs6Fr9QnHA6hLFcEmQQg1JkfqF0JQs1JLK15Yq0pYu1pIsUn0i&#10;krs/44sA/hINLCJV8ptCtQd56o+g8sP6CtmGqsWOZj1JMYfLs7SJsX08Cfxzgzi7KqTwnvc9V5HU&#10;0FSw0VJw0ZRzh0m6qoh5qjz1UZcI1ZVLUBePviZSTTxMTTxYTcIfBCbpC6Ii5asi7XddcTZIWSEY&#10;REUxRFUhBCYboCkXpK8Qoi/lp/vE0/Cpp6OETzo8esijZiWmby6wdda7ARvQhnZvnDCA4nqnDXNH&#10;1BIG5CP75SJAeqSD2yUDOuXCBtTjn2kl96rGtMuHgXQohLfJhY7rpU+a5IL3f6JnIzOwnRvazQvr&#10;4Yb3MEI66aGdtJBOanA7Jaj9OjkzlJ+ZGgwlZKaHdjHCQLq/bEMOQpICG77keQY74CI5qJET3SEK&#10;AqaFNlOCm8BBEQRfBNGv4a8aGEkLRtFDWkCYYVBEPvg141oAt4DjIFQomfOPXAvgH9Oes8NQ3IhW&#10;EE54CwjY4UW28aPaBdEd18L4b1zPDgh2WMs/hBOK4kWgtuN6NuJ7MX4NY3aFr3wQ+OxX9Q7lobBo&#10;4/tumk+81GWD5WRDJGSDpRXClGR/bnn/N6jIhCnJRChJx6hKxV4L4ESoDLBEqKaUD1zKXvqRdk5m&#10;1e7h242jdwdvAeTQopRhwGOzrFuWJT9YFX9nW/StQ/63Djl37NMf2CUpumZmty/SL4A9AKBeAR0Y&#10;XmLPy6Ca1gE07gWOzLsEhG+AVcbp7gXwAQCYdNbUSLeAMAecCU+EzLdn7/b2gJTsIVmD1Mf2Vbec&#10;Gm47ICDs6+/aQdyzhbhrV3vbvvqWQ+X3DhXfO5Z/51h+y6HwiX3GE5uUW9YZN+wKvnKp/aNX82+9&#10;O/7Tu+V3vqhfOBb90jzuB9tozaAUv5yS7Pq6ktaWplcLtS/QuZ2Lnpm9qo7FD3RTHhvmyNpVyDqU&#10;StoXi9kWPrQqvGNW+r1R2Q3d6q+1q77RLflaJ/c7g9zv9VL+oOT7nbq3S3xV5yS2f2Lu+YtX8xMj&#10;jMUXb2grm5O9HTFeERpiMdpyXbH+z4uSWCMtl+TZPezLPdLUJu7FayH2nI+B6ncw117T196y1j9z&#10;SZ+F1I97zNc71GMBfoe5ukFd3CTN7xDmD/FzAA8/WZ6ZagiLVnqSryNXb6yGNIW1mqrVg30dSAAj&#10;dOUb9BQQ+goNBor1Boo/U79lfxXAou2rdGXL9KAg4GLdp6XaTyo0HjZqSzbryCC15Zt0lYrUpRMV&#10;H3cEu5ysjJ9x1zfoSxebhHebhJ2VEUSoU6aeQp0ZvFZbsQ4uX6utVGOinqGv8Ko8+TVz/sMB4XwH&#10;fbyxuMOYOhcsn9HnzohTAAfzdu1lk59DsoZUvp4c0lazXEe8Sk+i1Vq5SvfpfysFdIW2ZLWuZI2e&#10;VK2+dL2hPPgyQWoNlKoMlRostXK0ZOodjfLM4AATDWyRASF+ujI5RvNBuvbDEmPJOjP5Wn2pavXH&#10;DZri3cZKNdDdUqxcT77YRLXO0/x0cfgTfent+guUs0GzBazeSKHWQA58xhL4UxCwU6z+RESphli5&#10;lgR4YHWG8rWm8rW2yqWmMrWGsCKYUgZMrcLVaW999sM2CTiijeWG1ZmrooxV++yN212smsO9uEN1&#10;R/2ZJy2hm1We9BxLfKIuNlqNEK5MDJfHBYived1bdP522u4PL61+NW72v54Z/Y8uw3+pMvqXNu9f&#10;TSbfW84TX8x5vJh7H18hwW5WPBrWOxvRvXyu/27S8POcCbBsDqxZAjgzYMcB2LMBdqyBLSuAawYQ&#10;dYE51c/jim865DgFYoIqM2p1UHt0oJkkXP6+EUw+QE7OT1Y5VE4zTtYoTdKq4LFD2W2Xmu/cEH9x&#10;Q/zRHcrYDLZ/cm/46q95nr93avrfIEoZ/QVw5J+lgL7t3HTXDnHbqhbkiwD+o2PtPxPA/zAF9J/c&#10;mn9nhbzh2HrPtea2VfL3Ot731dzBl6MuF6h63zjMSmdr1fMtR+4N/d+BzT+cTH8DkFQ+Ex+KLO/P&#10;EAlgEVDRXxG0u1AxXcqN65K6UFXdz5TbEOQ7b7E/XKx+e7l28zPpEUCTAMhiHwmPP5OefiY9AShi&#10;0AhDCmBKQwWDaZIARQrKyE2XBxhKkCFmqQB0xc8Embdoqc8E9fcY9ddLSodTUpvjD7hDtxi939C6&#10;vxJpYEbvV8LRWwdTj88Wxc8Xpc4WwZ1LQTunS0I7/wJDCnzev+cT+cF1CuhbUDFgyg+fST98Jt8A&#10;oCzQ33wifQuVNCYrU3seNoX+usLzm5ZweHO4aXOUVaGHVqqNUpqtMkiGjXKpp05rtF1HlM1Uru96&#10;ZcR6aSChNJCPiNxvSzhsi387mHPcn7Y3lHI02zjZgLRSd1KV982vmBwncQeuS9L+VAB30NCtFFwb&#10;hdJFZvYROF2LzLymV2ZuWd8/tnwk7QIiruypaRnrE19f3Drbu8R7zjzoIFHbrvOsNuIwdeiVeswq&#10;ZHmpJJEl/eJKRbRSftSrIhrxEA0iSKRGMrkKu16wMJ8/P1eOXqsi4KpxP8YH16yhwRaBxSFJ5A4G&#10;s4vN6eFwe3n8AYFwcGNzeHNrQLjRzxf0cHlli0tFs3NZz18kDAxGdHQGNaP8Ghp96hFJQ8OJg0PJ&#10;w8/AVSXzC+BuwSdtIpJaqbR2Kh2kg8bopDO7GKxuJhsEXPxH0P5ZCuiO66K/PxXAP64lEdqJEJ0/&#10;AVzsoED7QVHJSBq5jogrxa5WkvCtbEYHieySWHjzqa2GarK2VKbmkxQdySQVCegXYwoKIYpyoepS&#10;3naKHnEGXlW2Tu2OVl3Wus/sNYdtZRlJxiIBfJqnfpSm9Dpb6ypT9ypdD+R1uvZFOvwiQ/kyXQnI&#10;1riKUziNkb/K0j7PNxFmGlAyjIkF9jRE2Me1NuAQBxxRgG0isM8GDgTvhXRgT/Bpm3p+hAM+UoD9&#10;hYuezN1UJ6DY7zzFARhKBz5MHmz2vXtWS0kO4/dWX9BmN+gLJOLU6tKz+cm+mfHO1ee9nOXnrynz&#10;H4kv9oYr6OV+rFzrg0KT14V6b3NUrrKUTjNV/6EAPs/V/IecZMAucg3fFLgxgm374HCUvE67qh1C&#10;1rpZ2blJxbFJ1R4Js2+BOYC0wVzaYG7tMJ92Vb9qSds2Hc9sKZ0KI5v3CwvAJhvYYr7hE4ENFrC1&#10;eTA2U6RtW6pohVRzRipD6ldkf0UCGIqMVLWDYm3lzMoUzCtUrKvV7Krh9pVqtqXqNuU6jhX6ztD/&#10;07Uca+EOdco2FVImxY90OzXd2tSdwYdXK1gWy5sVypvmKZoWKppFfieb/VQboeHQaxEwYBfabxfa&#10;Zx/a7xBWb+BaoW2fIW8Yfk/J+4a4x1dP3P/y2PUPD8K/l4u7oxJ3Szn1sWa5slWJkkWJgjnSwKNJ&#10;1w2h41Kv6VSj4SBKTF2palMJHqqaSxPMDanqAoJScUGpQva3Sc2hVs22Wse+xTkImMcBu8cAfxM4&#10;OaN0DuSqWZcr21Up24JH3nBdHbZZwbpZzqpZwaZV1bVRya0R5lmnHpDx1DbmjkUcLExd0k9ZLUlF&#10;OVlDPt5ELsxBxrnU1otXlc3OsDrM1TnKVDlK1+REm/YbqZdIa1TouQfDLGJdg18NT64SGSN48hCT&#10;Dc64Fgari80DJ3IHhQLOBci90YndHGqvgNFIwIDzogm/XrW80IBFD/A5E3vbzzYFYzubotzy+a+e&#10;Jw30RnW0RrShQPJeTqQODxRMvqhcmi+celmxOAdOwz4uq5tF72LSRJWAwckI7rOZiAMRmdq/p5NK&#10;/m9Ru7zYiFlrJeLB/heD2EUiDuIIw3j8IBGqPttFJbRR8S1UXDMV20rD97GpPWR8L2Z1jskkbm6P&#10;TM8Xphckmbln6zhmatlnazkU6DgWaTnkqFhmyBhMeCU+90xo0XcvlzdDaTi1absilC0RMNsyJesc&#10;SZPEe5qxN2HR36tE31AK+6NM0K/Fkr+DVctY9+n6DxkG9+v69+n49Wv59sG9e1Xc+1Xc+lQ9IAes&#10;6tGj7NKt5Nqp5NSp5NKu7NSh7ArVCVZx7VCFIoY7VV0G4J4Dah59au7dam6dMNcOdbd2uFubhnuD&#10;ikO9ij1S271G3TFX0qhY0bJe2xW8IDt0PTr1PFv1PBp1XCs07Qvhdtladul69unm7rkuQRURyc15&#10;ZcPNXfNjk8RVLJ3Kml3BzmAJczjKFJ44jsENodegsF0cGoou5dM7OZRGOqaKvFpGXCjCLxTg5/Mw&#10;c3nY+ULcYglxpYKKqWcSkBxKK5/eQAY/GpbLZybLX75oXlx8RiRPkGmDRFInjdDKgGij/8iPeu8n&#10;iBJBiwBPH3j2obv0X68BUbwveE5/em30MGjX5V1ZPQwqJDKv41lB2ik4JG61fm0BbMEPUKi07Qbn&#10;+a4QZGyLN7LBKp0dzXs1mD7anTjcnTjSn/FyrGhxrhoN/bKhnYTvJaw9I65NM9HYDSL3iLl5vsHe&#10;339JIl0LYMwIYwUjwJ/uc9/tct9ss48OuIR92jBvrYW+1E7HjNBIo2RqL53Wy6RBApi8PkleQ7Ow&#10;nC367iF3Z4+1dcBhbDHm6Jgh/EovGQMeczuN1EMnga+6g4xrJa2jSLjW6/zYfXTCEBn7nIbjHG++&#10;Bd58+nD88XLrzQ6dSl7Oa2tM7mpL6W7PGuwtfTmOXFvqp5PHBZwRLnOYTR/lsZ5v8MB+z3VG6BcU&#10;LIeFfb1DO9tlbO8wNg74a1zSM+zyAHm9j4qH3jE6BQpZvn7r+mikYSpmlb3K3sLvHXH3jngbezz6&#10;BmsOnCmYhR4GlIC3gYauJ6ORJAx4wMNU8iiDBj7jkJA9vMEZ2uT0ClhtTDKSgG7CLNbPv2yaGuuZ&#10;HZ1en2FxcEf7jKt95uE+Z5lLH2PS+4n4dhy6lYCBvt6AVwWTiCCjGyhQJeAvAhi6GCj4dux6PwE9&#10;RV/HCwiCPfLuIWVrn8zeoU6TVsZIUD3v6/zAlBYyvnF9sXZlppUIlY4GrxZwvJdJ72MxRKDwWMTa&#10;SuX8bPnsdPXivOhe0UEiPmOwB8GvGTRKO5PawWX0clkjLOYMibEwi2nLQeRZBlebhMz4FvBT2vcy&#10;erfSBrGhnUMO1cOeDUvpE89ie9IM4yMUfQoMYwrgQVXwwGat4C7doH7DoCHzoGGrwEGboDZzX6SZ&#10;T7OZT6tVQKdtMNjWG7iVwm1TxLVjH6qF31II+k4GbJPEtAqUzQu03VPMI0Ls0xxcCmFuZd+5Vv/C&#10;HfE/fFH/M7jr3wNafuXX9Dvvht97NfzWs+E/vZv+zbv1f/q0/qd/6698W37tjfq1dyskgH07fuHf&#10;+YvArl+G9fxnAOqPvs33/FqlXRtljIvlVNM1ZSN84MGRcK8ELZ8UTc8UVcd4adPI+/DQ7xXAD0Tw&#10;A6tB2w2p79Oo71ur41Op5ZWn5Z9kHB+gHecKi7ZXiraSDfdQiS9zrZ3LggSwIPdHAXyQ2rWf2r2b&#10;NrSbPvC2/NlpTpMgJpcRFMWPCD1Ni7zKCb7I9DhOt91JMqZHqC94iE843pv0Eick6bEqvN6utH7m&#10;LwAX9KMzJnaLMM7B9rIIHQxqL5v7UwHcSyV20tY7aTgoaJtKAa/eXtp6D22tg7bawsAg6bgOLquf&#10;y33F5RGFAhJ6pa8kpzHEdSbRjRitxwpXYoYpMkJkmaFywhiVg1Rt8BvLSaYuyHXgr6EoHfRhuu5+&#10;hsZuHmwrB76dZXGU5/+mOONtccFFduZ+SvhZjv9hps1umsZGksJmosJeGuw02/CywByod31TYrmV&#10;pEELkcF5i2E8HqPdn6y5Pd1NNt5NNtlNNttLttxJNN+INeVHGXEijZbdVXGBWuw43Z00vYNMzcN0&#10;tYNk1YNE2Fma4WmKyVGCyV6c8XaCwU6ywV6aDrjN50rP/QyLo1ybd/U+vAK7fg/pKpunSH9d7nD1&#10;8Wz32VQXF5lLSPWiR1ttRRruReicpJttJWrtZMD3s+EiAbyRZDHhq1cdaD020NC/PDJKeDk53fW8&#10;PIGV7CcId2OkxDxLSE2MKTIMKpaPRTh3zRWs4ItePW9bmBoEv5PPkP2rXykEN99zqX3sWv/Ap/ZW&#10;TJ1NVV9eZn2tf+Sz+ICVqvCpRv+JGs/5Yh9ccTi9IpVdn01CpWGb4/B1Afhqt9lii5FMw85Y49Y4&#10;t7as9MrsKr+QMnmbjL+Ypd/wrlAuHfWbJudS2SXk1UrMaO36eBMZU4ler8USa/G08J4XipGFNx0z&#10;H3o3PPLuuec1cMOx+2vntr+41P/GIfdpUlP4FKFsndRMIYCfPhXopRocppHCzJ8h+iNnnnpU3bKr&#10;+sqi9oZt0w2nxq/Av5SdK37wLHZDTabPUCpWdzNGqbZZfd+bRv5B3186NNe353nKAq6ExK4jbRa9&#10;ZDrEd8jqpcG0MpRkomAykaoykTDZKBW5KCW5SEXZCHm5CHW1RB3tdHPjAlvzUjvTElOdbG3lBGW5&#10;MCVYYHpR/zr5WLj3jr91sLm1t7O1u8nbOuCfHvDPDniXB7yL/yKAV7PNQUQaeDHdeCHNSBQNLIoD&#10;XsowAcfBtaI00ev51gupBsupRitppivJZkuJIBYrqZZLWTazuXajOU4jpaHPanPq8vKDPGOM9YPU&#10;taJgxjlK2pkwhTh7lZRql1ZyNvqijPY6e+19ztL77Lm32ZPnWROHGaNbaUOC5H5+Yq8wukcY2csL&#10;62IHt9P9URSfJqInguBRT/VFgovMwFYokWnwdVBdQAsloHXRvXHauXHSumbSpHxav2xWt3Req2xe&#10;o3xUNmdKs7JdOr36aUK7VkmDZnG+fGqudlGMYUWwSZWffqm7eq6dfIqFZJypRIyZZKyVYoqxXIKW&#10;eITS4yBF8RB1pTgjvWwbsxIdhRgbleREq9qesPHFmKll7/51l1amVwfZDUkK6pyP6Kv1QbqZF8hp&#10;p902zH9iVSGrnampk2xhmYpCTb1//flsV0BfHwfOcR8OZy83J15vTLzbn/+wj7nYwJzwcKcbxJON&#10;9eNN9N9ztLEGtidbmNPtdRCwcz24AvlgKCZ45fXW0uXWwpvNhbeb8283Z884L865L8+5k2fcyXPe&#10;1Cl/GuScN/2GO3PFXTjfwJ4ccvj7QvBrVnHHs4AMhJS2j7JmuLZKpKlsVIBqRplF06D7s2nvoQW3&#10;hlXXinXXSrxzJdm5iu5UzXSs5jjWsO2qQFj217G/DjUUJwiyUx3NBQXh2kh3raW7VTDdSlhuxUwQ&#10;zzK8W/mCa80rn9aBwL5qj45IwwpDtVRpg5SvdcPF3DI1Y0vtimqR62vUy+111tzuxvwp98U5deiU&#10;OHhGf3EuXD3eJe5tYk+2V8+3Fv+eE+HcKfiQjXnIqm4tXmwvgVxtL37YmvmwMfuWv3LJxV7wqKdC&#10;xsk27XCftHeM3TjG0HYwgwvPA9JKxLQC7yrGKRlXPFVLVYHFeumnVLuXT4UgF4ORrwJb+8MGbRVT&#10;YaqZjzSzf9BNkXJICavunmRwdl4f0cjgc5E+nzMvdtYP+HMnW3MX2/MnG5MXO7PXDngBPDUXW+jX&#10;G7jXG4SLTcLxNu5oZ/14B3268+NZew3p3vl324tvt+feQmdwXhS9fb4xdyZcfLtHfbNDe725DoV9&#10;7+O5AuzA3Kv05t67JiH3TNLFjYuVNAqs4fm5do1jAT0zvkh0GHLJr3zRM2/dt5DsV0L2KKM41zIc&#10;WyhWHTznEa7TEMW2ieZaKowo5EfG031tBC5yhx4Sh94K216qPA84x894M8p5PyXkc23hB0QV0Ix6&#10;39CxnV2PDy3GBJTRw5u243qFoR0MHyTBpWbdoQJtV7ZmU75iXQx2MPal6w4lWKeSdcfCdcd8tEP2&#10;mn3WklXWkk32sm3eqn3emkMhxqlw3bkE61JM8qwie1VSfWppvjUMfwQrEMEJRoIcJ4+AnCSPn6aO&#10;XTNykvLsJHX4KHnwOGUA5DCpZz+h6zC56zxj6ENuz9vkotOIhP3A+JPQrPPwooOgov2A0oPQmp3A&#10;qs2AWo5vDdWzFu9Sv2bfNG+NmrdEzJvnz5ikTRqkTBmmzxrnLZoXL5tXLJlWrlsiFg0rwNsFyEu1&#10;vEGZ5G6x2B7JuPanUPnhLomwbpnwAbmYQaXYEeXEEVjiC3j6C630aZ2cWcO8FdNSjE0lyQFBdmnA&#10;OdaDT0dxb6b7tLD9rsudBkB1T3mBPdygLlHLD4KKoYItPwRchOKGv8T7/i2SOLDtp5HBkGENhiKJ&#10;yWEt+LBWang3O7IPkrKBdduRpZcZeSdJAbtRptthaocRqscR8KNgraMgo5Ngt/2QxJ2gwu2giq3A&#10;emEgih/Yzgtqv47WbWSFIJjB9ZDuCmin+/YxvUdo3kOMwB5mcAdEUCcruEsEO6Qb5NoE/1QANzCC&#10;kSz/drZ/F3ScoSheKHgGG5kBDQy/JoZvC7gKEtiR7ZzQSnpgNi8qYz8v4V17yIe+wE/dKVfNaaeI&#10;uIvmUOCZDzDnB8wGAYvZwIvmt509Z01jB/UTlBzEi8DoKh2dEjWFPEWpHAUxkGz5xyA5Co9zlR7l&#10;KD7MUbx/zV0o7afK3XyVB/9dAZwv//Cni6LNoL4SlPBZVNa3RkUSAZNuhMkg1GXBkbLrGsBlsC95&#10;nqVKNaS+yGBR7O+1/ZUu1ZIsURMTmd2fIdLAXwKCv4yXqz+u0BIrgj/JVHsUr/QwSOZurq3hfE0p&#10;58UYdWKCMbNwQOUdMrfnhmbjA5O05c3kHpkYqgdqKfgpPfVQFvNReuKvKhaq8jRCTSL6r0SqS0ao&#10;S4VeE6ws5a8k7a8gHSgvAxIsIx0EIicdpK4Qri4bqi0TqCfpr3XfVfMHO4vHHqEKodOhLYzEfmHG&#10;GC9xkB/bv5MwvBM9wA1s44OXdEAHLwDstHMCWimeDWj7ylmLwlfGWbMW+TPmec8N0kd1ksd0U55p&#10;JfaqRpXfcay671L32AMp6dehENoHix7WTBjRTSX4NBP8UES/NkpQOy24mxHWzQzrY0X0EnwhEwyO&#10;MMN7OJGDXPBJo4Y4Uf3U65TR9LDWL4CL1BDUlzzSX0Yo1+mjKYGN/xBRBW4QqFB3CFScG4QRivrr&#10;hd3ADGkEYYU2gbDDkCCc8GZeZAs/qlUQ3Qa21/yXVM8/Dfb9mff9AisCUsiC6A5hTBfBFzFrV7zo&#10;UUuIG8CmPi8zz7N76KZ931lTJlBRMVRcMURaKVxR7ueW939LmIp0jIpUrKpkPEwiES4eD5eI0ZQI&#10;05TyU35iqypjaWLoxhee7Zy8Z+2eYZhbNkGZj01T75gVXzvgku9tin6wy79nm/HIJjm5eWGG82EP&#10;AJY33mW0vrSIK5b1THhg4/PU0CYws3RkjUc7ApgHgOAEOLwAdvbPdjY5OwLSnhB/ecQ/O9z7+AGg&#10;UA+0rOKeWBfesqu5bQ/lpL1rh7hn33AN4toE/yiAbzqDlP/gUnrfsVjWqkDBJFfSJO+JWdFD64r7&#10;9jV3HOpu2ld9Z5l/2zId5l0UVTH4AsM/uAA+fQIu33/mv/m0ex2gPM39lI7CmoW1qLpUqrpXyzgU&#10;SjsXS7uWSbpUizs3PLRD3rVsuWWK+kq34rZFjYQb6olD9e9h4f8p5wZzy0yqG85F9GUW1/R0db8c&#10;7B5DVnKnBmiDTfFmsJG8uO3ZoZ35Z+ekWWCPekJf4mIm8NM9fMIrAXFyizy3R108pi2fUpfPKMvH&#10;tNVTPuFwg3i0STrdJJ8JiGdc3AUDc0lZWe+oq/Z1iNOQy9JRLNFTqdRVbDKBd1nr1unKgUCBv/qQ&#10;/a03UEQYKtUbKVXryVXpQ1RcU24AteBiva7ifxHA2k9KNR9Xwh9DtYQ1JRFw6UZ95RIt+TS41LOU&#10;YECAu+DjthkrZ9z1S+byYH5MgYNOAbh/M3i1pny7uWYZXKbSUDXPFJbvpH+Cmfi8jT3lL51vrr7Z&#10;we5QJo/p8+/Ya5eEWYCPJzaXFVpqZerINDnoluhKlmo/abZQqNJ9Wq0v9cXyfhG9IP9QAFdqS1Zp&#10;ilVriddoS12nuYZee7WOfKWufLWRarGBUrWdTqKmFAaR85kwBbwWvEaPThSHV3jrJemLFZjIISzV&#10;6sB3SUu23Uh9yNa4VFWqREsxR085w0T9HW4aOGQAjOVaGw2R+hVFIZdqiJVpitcZyoMt2C+BPy1W&#10;f1Kk9lhEPvxhrPw32ZqPq7QUy9VVS3R049TVGM/7oQSnB6ThjIBCLalKuHSnjWGDrUmRh81STxV9&#10;oYm6UEWeKiaPZpP6kmit0azGUGFtwE65536+42G6+WGCwXGUxl6gAt/1Ccn2zozN7WnnR/PuYlPO&#10;9wdN/9yq9W+Nqv+CUP6XHsN/HbX89wWPP9Fi7h0WKgJIA2DAFnjlcDWhezmv9wltBuAsAbwZgDEG&#10;VgyABaPPfWrb1Yr7SGdOc0KCiaGBmLaalJu0XPBDWPBdnfD7xgn3bLLuuJR851H5J6/qX3vX/cIX&#10;8e++iP/lB7Vg/1c+deDg7z0QX7s0fevU/FNuOEN87fI3vvorN5z/qQC+44IEJ7JIAN+0qfvOof4r&#10;x7o/ONT89wSwOzT4B7vaH5xaHzg2/mCQdEstUFwlTEE2QF3MQ19cqS1P+4xidMX45h3ttwBJ4u2q&#10;+CfiQyif898BVdX9Kz9aXoibkP2lfAO2nynfA9QfrgOCbwG0u+/w312sfvV67cYn0l2A+ugD4e4b&#10;zO13uNvv8VCgMGSRqfcA+iOA8RhgPAXo4pAVJj8FKOKQCeYqA3w1gKsGZY1m6wAsA4CpD9B1Aaom&#10;QFL/hFf9gFXemri7MX5TMPr95sSt3Vf39ibvbb+4Ixz79g360dv1+++wDz7gH0HBx1QJyDGzZKE9&#10;/z1UsY+k++/J98EW5DMR5C5AvA3yAXcHoMh8wsMJrY8bg39f7X0XFapT46uf7QSLMZWINHiSZqtY&#10;4AIvdNWoDzAaSHKaSHefzffFlAYTK4IplcHcuvAtZPRea/xZV+rJQPrhSPrBNGKyAWmn5SYv6R6e&#10;0Pacwh+iQ8lLW4j0ZuwGCs9vh/43utpKw3YwqC0EAnIV10/kj+C3ClqnbIPyDV1SrP3yAlIbwcWe&#10;RfY4dX+Est2FY9YsroDb9/HYTQRs1cpiAw7TSiWhyASwBWmhQNmPf8o/E8DV6+t1eHw1DluysgwC&#10;dqqJ+CrsOopCbSIQ69Hr1atr1curdZh1JJ6IIlMQGGwDDt9ConQwmL1sbj9fMMgXDgiEU2fnr05O&#10;Jw4Ohza3OpiseiyudGExf2raF9HgVVvnXlUNtoHI5oiOztjevoSBweLZudL5hcrlFXDP4BO1Ummd&#10;TFY3mwO2/whGK5Xy09cFhfBeA74J7ddFf9to5L9tQCa0EXEdBBD8F9oIRJBWMrmZRARfHZJOqyER&#10;StfRVWRSO5tbOj6jZOYnJuelIBOup5CpJZmhJZUCk4xVlo1UlgtRkfLRlnb21nDLtfVtcnZpsTXp&#10;ttYdttMYtpVlpZielFhtZcAuCjVPM1VFAvhNhr5IAL/O0LjIUH6TpgRkaQKJqu+T4W9yDbazDAgp&#10;uvgiB1ZHDLA9BZxhgbcs4JwN7NLfCKjnLNIpjQjsbwFHvKtT/KeTFYDUtVEZxArVe51kxw/SO0FG&#10;froc//xmBqC+vKjJ+jDZDlyxgU/b717zD/fo2xtkNhNLIaxwyehTLhnYpr/FPRf25kEhBMk62xma&#10;FznqF9mqp5lqJ1kaIKfZmiBnOVoiznO1/yFHqbDLfNM3+R5UX8tuZViLnF6nqmOtlFWTomOTkv21&#10;tbVFqdi1qNq3KTu1Kbs0SDl2qvpUils2a7imi2nUWbsAFDLAIh4QFnYpS8AeDzjafbOEKTVyLlG2&#10;rpK3upagfwNcRKjY1qvYVoNrlazKFS1KFS0qVW2q4fZV6nZlMOsCBdN8eZMSBfNaVdsmNQcoYlje&#10;GqT8iUGNtBm0N3XHOnX7YkXzDAndxIfqBTLG4MYVSpYlcqa54npZYrrgSIWKdZ91yJBjZLdVUKOe&#10;W7OhZ4uxd5aEntN/3HT5j1tuv7pr/6/fgv3gryQDv5II/LM4uJ9cacM8OeNCedMSFctyVesKdVvw&#10;eGrUHRvUXZFq7s0wENcWVdcWmDNSzbkB7lihbpOuoP8yMQ+gsAE254JM/LQluMARCnXsq9WcalTt&#10;oSrCyjaNitYoRagSMEreBnwDmxVdUDAvpJp/1kOrxFsm6WqhetJBGhppykpJ6opJxqqJphJO8XqO&#10;2Pw0Rob9RbH5RRb8NA1+lGYz66BTrQir1LFJ1bcPMXJ61tK/tk5+trLehcPXrqLBy75qdQ2cv51U&#10;6gCLOcBhdTJISBKmDrc8IOSM720PbfDBO0nl8gLYNuLXwQ44xcDJ1ctlDQi4YAvOsvr1NXA8eag/&#10;or0labAv+/kY2KY+G6xYmgdXIYk48CHgZp1McEbTwMeK7kttP4nO/ymin27831O1vCCqdA4+tvV6&#10;poO0Ewn9FPIgFMFJ6oR+/4G7tr8YFAUzxKf3U/Aj2PUpLHZuca2vvT8nJj3SxLVAx7nJwKvN3A+h&#10;41IkZ5ojoQ9eG826rgUS+g1wh2JJg6x7sEaYTZeeW6um44Cp/7BtdK9lZJOOT564aeTXSqF/kE26&#10;qVEsbh7xe9ms2zo1UjaNCk4tym5dcJ9uDd9OmOeAms8gzGtIzXdIzXsQ5tMP8+xV8exRdutWcu9S&#10;du36SduhDLXdSs69yk49KhBdyo6dSg6tinYtCrb92p7dmu6D+r6dmm7VUqb1itYd2u7gdEPJW4MT&#10;sE/Xs9/It8fYp9XIu8nEC2HuXWHhmWvslKRrG6tvk2jpku8dWheb1pRZ9Kp3bO7lPHaJsL5GmF9a&#10;n1xcmURjp0nEvuWlIQJmjEN/sct9fiAc3mV18MhIJraSsFqGWyleWyhYni1cmQM75diVGgK6logp&#10;XZnPGHuW2N9T+PJ5Kx43yGR0g/deBgHFhBBp4C8m+KcaWKR+RYhEr8jhddEoIgGMxGKGeJx+9rWo&#10;uy4JDHJtgkktBGwbGQvupJ9DGxawQMBOF504xGf2sqBQtsb15QbMEoqA7maQBrjUkQ1GL5fYTFqp&#10;XJnNm36eMTGSOvosZWS4bH6man4KMT/VsTI9gl9Y5KxTD5iCix3azs44gdhJWO1loYcZy2sCwskB&#10;/90u/2qLs7/Pxe0zhnnoFvpKO339GYU8SqYOMOi9dFo/jTRExY5TVucZGMoGefOQs73P2jvicXaZ&#10;K0zsCHGlj4LpZkA/s2glYDop+AE2dPD9PHDeUVrw6Ka1+eds6nMajrTJ3DnbPj7kXR5zPx5yhHzS&#10;JB0qoty0ulg++Tx/dCh7qC9rsBdsm9HLIJ1E7JcU0CDgxj8VwMJ93iqH+EUAQ9b8rwIY7PdSiYMk&#10;zBxjmbpB2Dxi7xwJtg4E7G3uMos4hFtuxS60UtGdfEr/Nmtwg93LIHdg0cjlhWbsKoq0Dt4u+viM&#10;gU1u/wann8cY5FDHuNRB3HLP7Oiz2ZGVtVdsxso+F7u1QX2OX+vFY7uxmA48ZJHBa6CVhkfRcPWk&#10;NQQZjaRAWaBF18b19UBqXsd04jAvKJh1Ho67Q9w5IG/vkXm7tHnK6gsKdoBK6qFRu+nUVgqhcX2x&#10;emnqmYDbw6CBF0zN0kLt8iIKjwUvm/GtjbFNIXgJQZG+JIIofzi4QeXsTMc6vgW93ohZayCsoxjk&#10;bjZjmEGfItDmZ9Ct2fUiATzrV8hPad/P7NtJHeTEj1Djx/CJo3MxPSiXkgzt8HT1wArD6G7btAHr&#10;5EGTqF6twFZVV5SqQ7uOW7eJL/jZAf0OQ9GsQNm8VtupzSpg0Cly0DW63yEcaepdpGQe+wAW9p1s&#10;+C2F5McaKbJmEcqOgXphzraZem5lD9xrfueO+F/eqH/3b/uVf+tvfZr+6NX4J8/6P3g2/Nqr4Rfe&#10;LeCq3wa1/Tag9be+rSIH/Evftv8M6PqP4O5fhHX/e0DLb3ybbvm3SLg3SpqWSqmmqsiEGT918pZ3&#10;SdQPKbGOq7aJLtHzypQ1TbgPz3iinS9tVK3mgDL2b7eMbDAJKdb0ild2SzBN9tFOcIbFOqjEWctH&#10;u6kklLjUzWa/YBS+5OcN7WT2HKS3H6Z1H6b3HmSOHOSMbKe1nua2vi5EXuSWv87KPE6OYPhbLFjK&#10;rrsqbCQYv6/z+9AcvFXuup5qPBen9zzJ4mCle5c+y+etYVgrE4yVAQ6+i0tFQWH0/B4Wb5DBG6Ax&#10;+q+NbxdtvYuKA28sXeDdiYrvZ+AGWNhuJqaVCdUjH97bHBYKwVv9JAGPQ69MdyIHcxIWs4OO64LO&#10;i+y20vTp4YpEf3GyvzgnXH4zTmU3HnaQrHacoXOeY3CRZ3Kea3ycbbifrXWQr7ILkmOwl+VwlOl3&#10;nBl2nB56lO57kGp3mGF6kq1zmgt+NYIfpqvvJKptxMHAB4IPf51vdp5rcpCmz4lQRrs+nra8SfCW&#10;pgep8CO1N2MNt+ONdxLMdhPNdxLNt5MttlPNd9ONjzL0T7N0LjK1Xmdonqdq7seq7UXD96N19mJ1&#10;d+L1dpMMDtKNTrKsWKHaG7Gm5/lOnxGBV3W+lHTzIT+lekeZHDOxIhulEguFckPJATtleoTZ6xTb&#10;83iTk1STjXiN7XT1w2z4fqrqSZbBVorFK3/DGn+r8f6GweXRcdLk9GzPRFk8Ld6LGey8GhHYHhkf&#10;H1tqGdugmdvvO0LIWyGlP3uGeDXeMjuf179gndHz1LvurhvigWvddy4l95MaHGr7CzJq6/zDx5MC&#10;sXWRs81Bz+s8cPURxLIofEEsOi9qvixsuS6cigxjtYcRW/wXa1xHUs26Isw6ojyb4uMTQrLMXLIf&#10;2RX8wbbkuzCUcdtKIoZRTFmvJ71AkZ9XLE+Vry03ksltbF7hEs6+ovOJV+6fzNLuuDQ99B74xr79&#10;T/aobz1bfutQ/I1/mRliPHVmtRSzUk/G1hKhz6B6ErlilZb1iqoZ1/7UHfG1ecVXFrXfOzV/59L4&#10;NZQuq+RRQLFfx0I94aKJfJU2TNWOqf3aNOSPFr5q6eVBw9M5a/QKrLB6aTOwZAJmk6NmkCEuFiAv&#10;FqwiHQFXiIUrx6urxMOUYlUVY6TFg5TkInXUU8wM8mxNim2Miyz084x00xVVA9KL+rGUk63Djxu7&#10;x9s7B3s7+1v87UPB2aHg/B8IYFHaZxEi6StiJklPFPj7xRCLooRX0ozWMkwxGRZrqVarSVYryVZr&#10;6dYrOXbocrfBFLPuDMcXTRnDjZWpEfFmOi5yCi73VcIVTQt1jYoMlZP81NJb3TuI8dObSTObocO7&#10;Yf27kb378f27qYO72SM7BeP7hc8Ps8ZOMiZO0seP0sYOU0b2k5/tJw3vJQ1vx/VvxvZtRPcIorrB&#10;diOmFxzZShymRvbQY4c4McPM0F6KRyvBsZFqh2TYoxa1SwiWjbO6pS90ihbtkAN6RQjFlCErRKVa&#10;QZVmWa1WVY1mZRW8vEKttAJeVqFZVaZZmSqXG/4kKUgs0ftxnOPdcLs7oY73I1J1K4pNES2O7c+9&#10;hzDBo7SwEXpQP8G3ddUPtRjROxw9kOfdZGOSL6OR+ti4SNG+Rk0vVUnRuyCna3/7zfHurpCxcra9&#10;dL71HDibOeH17lA7TwUT7w/W3u7izoVEkLMtnEjx/ox/IoDXLnbWr8viYq521t5sr7zbXnq/vfh+&#10;e/6UMX7MfH7CfHnCfnXEnT7izR3xFg75Kyc83C6XuL3B5m9vLtN5ld0vTXzSvpe2UTOIVVEINJIO&#10;jtHLa3dumfLoXnZsW7OtR9uXYxyKsA7FRIcSikMpzaGc4VDBsq/4kvaZ4lRFdqohuEDgXepJLs0g&#10;VJcGmksN06Wc6VLMdC2iuRXhXYpWvSpnApDPgjvrfTtjreoslDMlxEJVrAtv6IRIOSdnD8+vX1yR&#10;z3epW/iTU8Iea+KCNXpBG97H9x0xX1zuY09OKNvbGMibXsvdf8jrneXL3ZWrvdU3+2sg7/fQwNYa&#10;IFx7z199zVuDcjMK13e2sJu7BOEB9eTT8QKZ4Bmd/kDZURweqWpUqqCeryAR7wTPyrYo7HSrWI9q&#10;oaf2jgU1Jpvl6qjES2pm3jHK/0o3Tt03ZwhNfwt83BISTrdwB7zFfd48VPd3Z+F0e+717ty7o+W/&#10;CuAlkQC+2MRdbBLONgkne6TjfbDFne+uX+yuXe2siGJ/Ifu7PfdmS5S7ew6q37wxfyRY3mFgDgT0&#10;wx3B/uEOa2erf2nNNbXkO3XHB3qhqpbZcgqRhvIxNd6d48H9rxzqyf4t5KCGNc9irGcRM7ieHYAg&#10;OFWS7Rv57gN4006u8xjXfYTihKJ7Ve8l1B5mFO8nBLOcJDZd7297SPLcZMhOMiR3FWawIT/B4V1d&#10;wuua5Nf1uW8Q1QcltfS4MnxIJS0UyQhsYvk1svyQvKB2QXA3268N71S7ZFFMdKknutYSXSuJbhV4&#10;lxKscx7GMRvtkE30KCV6lJM8K34G1qX4H1GKcSxBO5SCrDuVE9wqaT71nGAkP6xlI7J1K7p9N65j&#10;P6HrKKX7dfbQp5IXQNUwUFcF5MVeJQS/SYh4lxD3Ojr+Mjb9fXLpx5S6t8nIi6TO44SB/bjR7dhX&#10;wuhpYfTkRvSQIBISlky/VooHCufQsGReM6NftmJet2BQMadXNqdXOqmRP6acNq6SOqWZMygfOyAX&#10;0y8b3ScT1Ssd2SMV0S0ZDtIhFtL+NFhEl0QYuArcckg5YdG0ZMWqYt2+luyGZHi3sf0gAcwL7OH4&#10;d4EdUZ8f1CsI7hOG9AtDennBXaLwXxBBKHRg7IDWn9YAFmlgcNVmRO9m7AA1oo0Y0U6L6GbH9LPC&#10;21khddsx5ZdZheep4YexdvuRuifR8LMY+Emo6kmw+mmI5UFQxE5g1lZA/mZAiSCgihtYww6uYoZU&#10;sCPL2ZFlrIgyZlgl5LoC2xl+/SBUv1aqfzMtoJUe2MYI7GAGdbOCe0D+KoDbmcEt1wK4gRECyWOq&#10;VzPDt5UdiOKFovhhTdyQBlYggu6LILk30LxR/JDuraguXlg9LSCPFZq5mZy+kRO5W5JwUlp2kFe6&#10;lZVyVBYJ9AUC8+HAhC8wmQkMIPfKULTUVmJi61x4bp+LX7a8dK4ilPY5S+5RruLTAhWo+m+a9O1r&#10;AXw/S/4uSLbCnVylewWw+9C/9f/fEMDFSk9KFB5DyD2CkHkIUir9oFj6QYUSlAgaSgqtKlGhJlmp&#10;LlUFl66ES5erQTIYQgPywWWa0iDlWlJlcAlRsO/PKFS6D1Kk/KBY5eEXE1ym9qgC/qRM40mh+uM8&#10;LclkdbFImERHTNBbwtre8tI5hUGbWROus0/YJznReQ++ktBVsFV6amcAC1N47Cb7wE1LLlJLLkpb&#10;Ll5dMgYuGQchFQuiIR2jIR2lIROhLhsOkwlTloNQkgtXkAeJBAH7KlKhahKBehJBJuIBZg897B57&#10;RGskNDlVUJP6qeHN1OBGdhiKH9G2EdFxGD/wJuPlVfqLi7QXx0lj+4ngh/LoTsroburEburYdvwQ&#10;iCCiB7yKKD5NFD8kwaN+2aFswbrolWn2sGZCu2Jok4RvvZhX/RPPejGfkrsuZQ88q5/6NcqEtqvE&#10;9mmmDOtljhrmYDya8D4tlMBOVng/L3pYGDe6mTC+mTjKCIMqBHOiu3ixPSBgB1xkhLcRAxrJQUhq&#10;CIp+XUuYFtoiEsDQHLnWsYzr7OWQ7r32viTfOqJfPcUfQQlshIJ3Q1FQiuaItn8mgLkRKBBeZAsI&#10;J7wZXEUNqCP71YkCf0G+JH8W5YL+qfT9AhMkopUeiuSEt2yALyGkBe9Rg/esJ4d2nNbiu1yq3R+5&#10;G9x11JX1hykFyyiHy6pE/DcFcMS1/U2ESSTCJOPVJX4UwHApf1UJF301r3u3VPGEjY2dCyyNe/L+&#10;Y2pFi5hp0n3T4jsWZbcsKm5Zld+2KnlolfvUKrV37Zh+BpAOgCzkuIxN6Lfarrcswx/aRYF9ecvA&#10;B5ruNiFl06S3gtcAgfeOuf16AYN9B1xyBMTXb7YPjvibWzwAAEoaBp9YpN+2rrhjUw1y16buiwO+&#10;aVX9vXXl97YVP9iVf+9Y+oNTyU2X4gcOpbLmFYoGZbJ6xTL6RbLGxbKmBbJmudKmqdrO+bmIBcom&#10;cPkZuHwHbG2/3xZe7B+/F1x+xh+/xR8CnI/AFgDMbQDJTVgN36oHJokPrVLFHfOkPCrlvFAynj2S&#10;boPiLoMKfiPibh0PHZqeujZKeiAkXcskHLKkbeOrn6GXaDtzq4Shvl7s9ARn8flyd91LRB5nZvAA&#10;Pz1an4cqjJvtb1h90Yae7lp43rI61Ymd76OtjfMJU1vE2U3clGDtBWvlORs/I6CvHggJbw9YwDEf&#10;OOQC23RAQKr0dYhUk4pXk66zM2qw1C3VlKvWUWw0Vq/TUajRhbRuHWR/leuNlOqNVOpNlGuguFiF&#10;KkOlSiOFSiOlcmOoBRchAayrWKUrX6YrU6wjUaz9FLxdVKg/ataRQcDEq5UlGvVUq4zUsw1UJnJj&#10;gQP6m03SIWftlLVyhH2VbaubqiNbYqiMMIFVacj0OxgVqkkW6ymUWmkEyN/Zm+kFeGvHzNl3ezjg&#10;ks1BPzukzgL71N3VcWCD9A47VeNtlaYrg3DSLdKTLFB70GgqW6X7tFZfWqRaRZZXlA5aFGL7DwVw&#10;ufrjSviTKrh4tYZEjaY0CHgk5VoyJRoyLU5GybAnNc4GmWbKV8vPAO4qcEgBjgjjNQnRxjLxOpLl&#10;llrVxvAqHRWkoTbSULdUQ6XO0ihNRzlaWxHYZQEXG/iemgpzNfAAyjTFaw3kQMAjAZ+30VRZdBhf&#10;DgkcL9UQK9B44nPnPxLkvi9UFKvVhLc7OEYoyM0gSi6Zy8A+aTw3tEhbOlf2YTFMPk1NMdfdjrr2&#10;YpE8PkUfnaUMz+N6FhaQi+MVy12Z6KY4YXvqbkPUUUXAVZE3UOQFFLgDOc5AhsNBnNlmtAk/XI8b&#10;qsUJhdP8FQjuT1Ydbk4a/2bS5JdTRv8xafSvk4b/zyuD/88rg38ZNf6X2YDfrCTcoBc93kLIHLUq&#10;vu5RAobhwLg+0Kt70mhw3h2y3VPoJqdgKGFqCIuRVY69rRH+nWHUD5YpN53yvvco/Yt35e98qn/h&#10;U/3vvoh/84eAHLBf3S98a/7Tt+a3XnVfuTb9zPiKXO9fXH/kT24Qf3SHWnDj7///KYD/6FH3tX/V&#10;L20Kv7bveez+/J5l7W2dlKeaUdKK/nqq0Qp31AMtJXfQfhdUhZ2l3wP7BoczNz+R7v9M/YqACuKC&#10;XNtfcBHK9kz84QPxO4B5E2B8DzB+AOiQABbFAX8kff8Ge+Ni7S+XmK+hQGHWY8j1Uh9ASZVZ4OIt&#10;gHEboN38MXH0dTZpgPLwA+Hu2/U777B3PxGfXAtaKah+MEkBoKgAdDWApQFwtAAOHOqw1IB9c2BT&#10;D2DAALLCR5zM5ZrY0czdrYlv2IO/Zg/+kjv8a8Ho77Zf/Plo9ruL5Ttv0A+gvf09VCmobDBJDGw/&#10;EiU+4yU+E8QA/BOQ95gnAFHlA0YP2yTZGHij1kesOdio1FUvxVoxwvBJnKlksZcOIsS8Psi4Ndx8&#10;JM11qSRouTgAVx5Mq41g1IbTqoJYNUECRPguMuaoL/XgWdrOy5oXdQ02Gi6P71rbuuW/oAqGmNS/&#10;F8CNhJUmMpSrGYUjdhEYg2ThEF7Yt8qtH19vm6UNYgSDOEE3mtmyTEKtEFDrUE3cBhymiYBto5E7&#10;GFQUmYAk4ppJ+C9+FOyDgIMg4GaicFtR4uUWChUEdU09gYAgEquw64WLC0VLizV4XAOd2kSj1qIx&#10;9ej1RjQWgcGCbe0qunZptXJxuQmDE418acGRhnUcAotrodIGhBvPD4+mzs4nT88mDg5HdnbBRXAQ&#10;SSKXLy3nTU5lTjxPeTaSNDQc0NgU3IyK7OhMGhzKmnhePDtXubxSs4buZnP+Eaw2GvWL4v3pqwNf&#10;u8gB/3RtC5nQQcB14kG+2F9IALcSwTeHCh4MkkpF0hm14FGt46pJ5C6WMK159LaUpTwsSOKJr65y&#10;po5spqZUmrpUsrpsrJpMkLqEs5G0ZYiuQ6WLT4ubE8pSv/s6AnjEXp6danZWZrOTpX5VovM6F36Z&#10;o/1FAF9m6LzO0HidqfImTeldpPS7CPl3qZqX+aaCbDN8jhWvJ+ETtQf4QP28t3bCW3p/QAfONj7u&#10;8j5sciH7e7ALXGx/vqR+PJh5v1zHLXRhB+u8TbHfj7HYqQs53O5+c/oCWB9kxHiyqmIB9iT4HeH9&#10;Oe/Tmx0AuACAtx8+Xl2cH787P/x0KPzIw22/aFrIcX8RooqPVt7OgB9lwY8z4f8tAXyYArvMM3uT&#10;70n2suxQUG2RM+iCOddIWjYqODQq2l1bW5vmawfcqmzfquTcIuc2ahCJUnLt0PPMkNRAuXoDm/zP&#10;XMLbDeIubfGcR3jPoV0uYWptvat1nEpkzBBKNo2KEGAHpF7Zpu6aRg0nkDp1+yoV62pVmxp1+2o1&#10;u3Jlq3q4Q5WSVZW8Rb2idYOCdZ20eYOMRYuSHdipkTarkjGrlIN0bxXMtlbTEaHjkvpQA/rHN7gH&#10;mG2pvFmehH6uuF6BhEHMDbm0e+qVipateh4dht5dBt5DFsEvXeM7LQKajb3y5IwTHqjF3VP1/eMT&#10;x3//wecPj/3/LBZyQzr2rkq6uE6holmFum2ttlODtlvTTwTwNc6QgdZ0aLbwChNTwlUjgY0tQAie&#10;XPYGZe0Ng1Zi6Fyr4VoLc6hRsalTsq5XtEIq2bQo2aIUbdtUHJqVnFphHiiYd+4987SbxrlqoZZy&#10;IQZaGarKyWpKyYbwNG1xlwB1u5n0JHae58dalw/5+m8ytd/nOxF8jZBqirV6JuWWHiGaVsN1HQQM&#10;aXx1fYBAbFpfB2diN4fbyWR1UCiteBwKj20mYlEUKBqvcmVeZG3rMKvVq0vgVOpmM8ARcJZBE4pC&#10;FK3t4TD7+ZwBAXdkewMcBwHvLdnPx+L7utNHh7MmRssX52rWlkUTs5fLAjfu47HBjihS/+/5md/9&#10;P1K1vFCPWf2pABalOuimkUGgcr90EEIHEzx+Uj+LPEInD60tz6LXCWuE0aaeVOfAME3bQmOPSjX7&#10;BlVblIZTl77ngKl/r5FPM9yxWt4cpM/Yt1bZIvM+rEbBDKTgiVaNolWtimMtzKVFx3fULn7OO+eV&#10;UwpKwyv/kVHSN7DkG2rJX6mC5N3SrZe2a1F2a1VyHYT7PYP7P1MPFLVDar4DML9+mHefik+vimev&#10;snePske3omeXolunvHuHvEungmO3smMfzGVA3a1f3a1PDcoa3aXs2K5g1yxn3a7s0CRjWXJXq07c&#10;pEvdBbzOm2QsUIpWrTCHVjVHlLpjE9yhUcupQd+1Ws+p0sC50sStysqryta32Nojy8g+RscqzMA+&#10;3SMckVLcXdbUX9c+3NY/NT69urKOpzDm8PiRleXuxZmO5blewuoYlzq5ze9j0tquC6yWzE7lvhgH&#10;zyx4lrNfjldjV/MXpmKGeoI6mhNGB6oI6DYuvYVNab62v/9dAQzyMwHcQvgxshMcBAE74GILAdsN&#10;XioUXAsRI6oELNphBxXfwyT3sih9bGo/hwaFejPJ1+PYFuJKNwM3KGSM7gpGdzf6BJwWGgX8xIxs&#10;R8V3tqT1tBUNdTdMDg9ipua5OMI2h7C1PYLFtWGXumhrg9TlVT7+eJ/3Zo//evtHATzIQzfTltsY&#10;68NU8giJOkRj9tNpfTRKPw03TF17yVzDbZIEx5yDc+Hx+ebGHgdNx47ilsD3sx2qaUroZ0HpbduI&#10;60jcahMe00oh9DEpIzx6J3qxZ3V2jUXYOBIeHXAvj7kfDthQDV0WFO87IeSCjHCZvVRiGw6NXFvK&#10;HOjJfTZQMfWiZX21mwwlTx5gUOa5NDZz/fUO7XSH/kUAD68v/UMB3EMh9JPQU9QVghAvOORuHwu2&#10;D4XcXT4GfEbCSi9xuZW8gqSuIiloFAV6q6HoeQqhlwHOPnCurTcS1hqIGCQF0re9DOLLDdY0l7rC&#10;JZKFFC6fSKcsrE72DQ2gumdfopYW2tdWuojYHjqpk0FqoeIaSeifCWAoAwENhNyIwbTh1kfJmFUu&#10;jrNN2N4nbe0R+TsUHI84zcD3EdZbsRjwfgUFT5PQKMJq7fJCI2YNvH5EqcK76VSwD93QroPIh3ic&#10;F7vbkwd7I0I+OI5YWa6Zmq14NVU8+bJ0cbYWjwZvaH1k0nMMcW56TSSAa0xD5/yLBKkdIgF8mDtz&#10;XollZ75qs85NlPNMUfapMo5ttUmuVPVq1w4eM4l+bho1rBfYrenZqQN+cHi1m/gi9Fyr4fbVmg5I&#10;A48WU59mQ896XZdGPbc2c79+u7A++7AWY+9iZYvE+2qB38q7fKPiKm7trBdpYpcv5Vpzw73xN16o&#10;X/m2/c6n9U/eyK89Gr/xQHx1nWro157N/+nd/Kfgtj8Etvzer+W33i2/8Wn5lV/7LwO7fxHS84uw&#10;7v95nTX6B3+UmAdSzKxMHJYuLx1mLOXtKOXko+Aao+6Vrx/YYBXR75ww4ZHUou9RqWyV8UQ36aF2&#10;hpxVqbZPjVlEuW1ynHmal26yo1qCHSzRUjHOWTWpwKV+JvsVo2RKkD+8k9mzn9a2l9r+YwRw5tBW&#10;etdhbvtRdsNecuFBYspxYuRmhAvZU5fkq86PN90rdBIWOVPyHdh1fm9eFALMEfxY08rswNTiaN/C&#10;SDtmuouF7+KzWljMbg54q4EE8CCVMXAtgHuokADuJFM6SOROIraTtNpNXe1mrvXwiN1CWguT0sGg&#10;d+Hw02QKg0VfGR9sTo6s8zCgZzkdFzl8qPMGGrzelNltJWmQfB8vO37Lj5DZjlM6TtW6yDW8KjS/&#10;LDA/yzM5ytM9yFc5KFI5KNDZzjQRxJsL4mz3UlxOc9xPs21Osk2Os7SPstSOr38kd5ate55jtJuk&#10;sZOksZeifZShf5ZjCnKUbryXrP/C5Mai/X2ijxwnTGMnwegozeI43fIgxew02/og3WQ7UWs7Hn6Q&#10;qH6aDD9NUj9JVDuKA4GfJOqephgdp4B7MD5INT3JtN9Pdj7J8tlNtCX6w4ghapt5NhvlboQc+/Eo&#10;ozZP9RytO+kyf+o0fMKLtniX7ngaa3SUZLIRB99JVRMJ4NMsg50Uy8kAo3Iv09He+uHV8Sna3PLS&#10;0GxNGjfZnxvmiYmPrg2KdnCJf2SVcC+wyqUXU0PbRuKJFSNDtWMvEpATetHIuy6Vt10bbrvU/d46&#10;Wyy92Q0xWJJRg/APHU/wW68OnWrwGSl3WqsKJpVH08qTKBUpqzUxc5VB84XO03k2s1WuaKQ/vSWU&#10;hgjDlYUPp4YnuPpparirOBX/zjj3P+3LlUteRczRiykkJG2mizVTjZ5G4DFNJFwtDle4sBrcNQ5P&#10;qP3KKu2Gbfl9r66vbFv/aN10y7vn9/ZVv3EolE9rCX02nTk/V03GNTAIdVRsLQFbg6PWrgut8wfl&#10;A5u+My/72rzqB8fmW66orx3q/mhT9Bf7TJOSZ8nPuZXok1r0cXj7omJo4Vc2gTecQ20b+xOm8fkr&#10;nJrVnSjEjIZznopRsopqDFwhVl0+Rk0uWlU+GqYQo6YYq6YcB3bARWXZSBW5KHADXViysVamiWGW&#10;gop/elE/jnq6ffRpa/90d+9of/dgW7DzMwG8K9j7sQawKMAXnWu5nm8tAuyv5ViIwn9Fsb8gIgEM&#10;Dq5nm2OyzDDpVmupVugUm7VUm7V068VM65epxq/ybEcLXHryvHvKklqKcuN8w9VV7aT0E8WN86Xh&#10;afJSEVbysTkWVaO+3ZiAXrxbM92tie6GILlVoT3Kl30qlkKq0eEN7NhOfkzXdkLfbsrQSebYWe6L&#10;q4LJq6LpD6Vz70rn3pfMgv03hVOvCyYv81+d5b/czZnYzp3YyRzbSx3ZTxo+iBs8jh46iRzeD+rd&#10;DejZ8OngeLfSPVrI7s14DyTOvXnZsn7ZsmHFomnZvHHesH5Su3JMrXhIpWAIVtSrWtSmmt+gmFUp&#10;m14onZwrmZAjlpBzP7HgfkLZ48QaiQSEbCxSJbbDML3LvjBDLSLJIDnMONNOOwkOi1XWSlUxKoAZ&#10;50hIOpcX9G1xzq9Ori72BR/PGZ/PMefbYxfbQyCXO2NXO6/e7C6/28O/22O832e+3iWebq4dCZZP&#10;NlYv93BvD4mvd7HgiEj0nm+Dj8WIUkCL2OEs7HMXjvmL5xtLV1vL73eWP+4uA7srV8LZA+r4Hv3F&#10;5RYafMgWc4FLn9vgEzY3hQzuJom/N4nlRuY231N2+E7SXs8yXVkx0F4rKdOmtMu9acELRXFtFDrV&#10;bTrXUByK8U7FxGtIjsUUh1IRJIcyomMZ3rEC61yBca5ada1adalZdaldd21ad24kOtVTnWvZrtXc&#10;6yBgsnvpgmvxrH/dy5ietoieULMitSdByhLRxiYlf37gZBFY2TbJYJx83HlztXHA3t1ev9xd+bAx&#10;+4H34h37xRVv8mJ76fQIe3BOODwjnO6vgWt/ytXeKsjbA7QIkfoVDb7ZxnzgEIF93hVraZ/2/PJg&#10;eX93ji2cOX7L3788msXS4rOblXVDxRWDNAyztA3zVWViA7XLkG59z7w7XrjXYCObV+Nbqlzz3Q3j&#10;xdUipB1L/2yUIuNX2rXK5+2fblPWgT3KhSgl9cb8CbhbwfQRf/KQ/wLkdGMG5GRz4WRzBTxNZ1u4&#10;s03C6RbhYAu3v4U73MYeg2dzBy0SwO93loCDlXP+q1POK3ARfFF73Ll9/uLlEfNsm78t2OJsnc4z&#10;DxOaXj6xTfhaK0jeNk1CLUBHzd9PN6rSPn86AEkJ62L4thKda/CuFUSPSopXLcOnke3TxvXu4XoM&#10;cVxHWU7PCdb9WJt2qnsrM6CWFpzHiEzeSw7dDVERet3heTzk+kqR3CVXnZ/SI+DnFa4fmgOvkKFn&#10;iOjTuvTjivLt3HpmXBMpELEV17kb07kd1bkd2XMQN3wQO8LwblkwK1q3r8Y6QJV68c7lRLcykkcx&#10;2bOY4lVC8a4g+VT9PQSvin+AZxXWrQLrBrYiwD5IOYR7KdG7kuRTgfcsXXcrIPmUCaObzzPrjuO9&#10;DqMNdkK0dkN1TyPNr+KcruJ9X8eGAoWVH1MrXyc2vMsc/lQw9zZv+SRz+TB98U3R8ruipfOsmf2k&#10;F3txr/bjp7fCn7O8B3n+I1zfQbZ3H8Ojk+aCJDvVk+xriHbVGKtytEXFqlnZknHxvEHBtE7OpFbW&#10;K83MMdXkUZWkEeXEYcX4AbkYkR7uko5ofhzQ/DSwVSKkWy5qSDXxuXbmrHHhonnpglnJkkUZ2raa&#10;4NxA82zh+HcJQ/o3w/qFYb0i+ytClPAZhBfcAS5uR/XvxQ7txgxuRvSCI1Dl4OhuWlQXLaKbFt7B&#10;CEWxwuq5oUWC8JSDuIjtcKeNQN39UPXLWM238ZoXocrbXmp7AT57AQm7Qelbwdn8oGx2SDYzPIsV&#10;lYH2C6XHJu/klBwX1O9mNPKiETR/BNkHIaryywpp5UV0c8N7mEGd9IBORmAXJ7QPigOGkkK3igQw&#10;PbiGHoRg+bdBQcCBUEgxN7SeF4bghSL5oa28YCjfNRT0HNLGD2sSRNZuxJQJ40uIAanrvpkY9wK8&#10;VxE3Iu8oJ+VTQyDQ6Qn0B1w2BPMzU+gJ5cyUdlIi6plHdLm2fq6STJ6SWK7i01zFJzkKj6+jfh9m&#10;Kzz4Ev6bq3QPCv9Vvg/yJQJYpHJLVMRASq8DdnNk7oHkyT3Il4eKBIu2gdb+/2j7C+hGsmxBF77z&#10;Zt7MP3PnQt/q7qrq4mQGMzMzMzMzMzPbsiwLzMyUhnRmmknMLIMsM9vJEC/CqsquW109779vzaz1&#10;rbNOnDgRogDZn/beYmurAZX7BadBVYEV75fK36vRkIapShTL3imQulmtIlGvp1StJpl178d6HUWM&#10;hixcWaJS/kGF3H2Y4iOEqlSthgxGRwGuLlWuCJljKG74UgxXa0pWXQrgX6d6FrvezyNgv+yy+i9I&#10;ifKtUpXbFVoPKg2l83Ukk9QflzubTcFKRDPPRYvL3OkVYOcNcAp01w5aabmqPzLTlnbQlvdXkwlU&#10;lghQlghRk4rQkIlRl45VlYhVk4z/hTg1KaggxCURqtIRSlCi4Agoc4hsjBglmRgdhTiZK+4mj4Kc&#10;pMKMv7eOUIwYiu3BZYzQ4ltY4ShGUC102kI/3aim+9Yw/ZDcoDpOaBNUUje+ay11UJg9Ksqf2CmY&#10;PC14cV74/HXR1EXRi7Pcp+BdWJTQK4jpYATWkf1RBE/4vHPZC6u8UdOMIb2kXp3ETs3EFuW4OtkI&#10;pGQI4nFQ9QP/ijvepTc9Ku/6VN3zhT8MQEmFghP6dDPGzYte2JXhvFEkfwwjtJkX3bme0CdMGthM&#10;HhSlDIGLINyoDk5kOzuijRXeCsUKhzauRXcIItv44S3gs+WFNYP9jZjOzXjwYIbymYtbbmgT9FpC&#10;m9iXpX+54Q3iJM9gC/ZZIVDFX/HIemwbCNjhRTSC4/RA5GfpC7bg5uDpIxbJv/a+n+FENLEiGtlQ&#10;BHD7dlzXemgTzaMavGCSfVD8pMH1kjmUY7n5dQfdh54ackGPHvsqqcb8h1JAq0pHqUomqkqm/iyA&#10;JeM0JGM0JSM0pYK1ZAI15TzvXNMpzK/78AmgMLkXH9/MMwTyNhmSNtWSjvV3rGsfODT8ZFR2RT/L&#10;J2+MeQJwz4D6Eco9HfdH5mF3LGLuu+RftUy/a5F42yBa37/milqEpnOJoWd5Ru3UAQA8wTGXBOAW&#10;b14D52sHrO1jzsn5Bp7FkbJN/tEkX9Kr7gfT4jsOtT+aVyoE9/1kVX3D8TIvtHPtdefqq66VV13L&#10;r7oV33aq1PQauCJXrGyGVjSqUDfMM7bM1tAOiY1FbK5/Oj8GTo4AHu8Vj//+6BQ4fQms7gGMw/f0&#10;80+zqxe9+N3ZdUAIALyPwAgH8CocvmYW+y9K3rfsch671dyyq73r2PbYrfe+a/t919b7rs333Rru&#10;u6MfuNc8di+XdiuQsonPrhtbZu+A3442ubwP+5ufdvh71Hn20piIMbtGneKSJgWMWQruyezz9qXZ&#10;nmdjjaMDyL62it6m0oHm8pHWymGw01ja21ix9KKfODM42gJ/UlfOfd4PcFYAPr4xxK0t2LU7yK3b&#10;z7HD3bLJ1qDWSK1KR75EVaJUQ6JKWw5uoIA0VkOZqaHNNZEW6rXmGnAzFZixSqWpUpWparWlGtJG&#10;p85Wr1JbrlpXDm6oWG2sADORqzKSqtaTgGs/QmtJNWjLdJhr15lplhqqpBkqHs0PveYs7TBnPxxy&#10;XvNxlSFOUeqPYDbahRqS9eDOtWVRxkp5qg8KdGVgdjqJmhLNkR7ACR/YIR9wZo54C6ery1vk57uU&#10;qTcC/EcBDhCSRosSvSV+qHUzytK4V6x9v81eo0Lrfr2FEsZcGWWqiDCSq9aXFsvX8stqu38LXF+6&#10;RlsSpSON0ZNF68ogtaXARYSODMJAHkoEbaoMs1DNM5SLVbtb7KAt6EcAr1aBd0Jgj0oZaqgKdolU&#10;l4tXks3TUCtQU+9wdUtXVE5RV0sz1K0O9LqgLQNvDxabKvMNoALAILC/qUkMLoo9tFhRg8+zVPdx&#10;msqNFIXrpUpSMHXVaiPjWGXFxSY4sMcERARqS0muhkSRigTCRC9aQaYqMoRCWemkztezl5pYC530&#10;6QHy5BhuaGahCzfdtNBdiG9MJcPDmaW+a8WeB6Veb6r9gdpgAOH3vtrtTZn9yxKri0Lz03yDwyzN&#10;3TSl7SQpUeLD9ZgbnLBvqT5/wLr+tzm7f3hu9Q+T5v/4xPSf+o3/e6/Jfxmw+c9P3f/7QvC/4KO+&#10;4mc/2CjV51R40JG5CWZOdireSo9ClLVzFOwKJN0KJDzK7ntWXPOo/N4d9rU3/Et/5Bd+mH/zRf/B&#10;B/WFD+pPPsiv/JDf+qN/CKz73qv+W4/6v7hhvnJBfemC+toN87Vn/TfejV951f/Zu/5Ln4Y/+zR8&#10;6dv4pX/TV35N3/g2gX+mfu8IVfb92h31Jy/0n70xf/Gu+96j7poL5tc1gK+4oL9zRX3lUvu9G2SL&#10;xXx7yTfuEL8vgL1hf/LP/rN3ydcOT36wnr5hPXDHDH7fIOaxureiYrCdfpjqndsVMVoXbL8zmtor&#10;qvwnlvQH2s1fe9//Ny6NLxQE/Csu00G/wn/zmvDtO/IPULwv/frPKaOh4OAfAOZ3ly3IjxCXQcMf&#10;f841fROCcvcX7gMsKQjmr1sZqGXLARx5CK4CwFME+EpQ3LBA+T3x0Vv8g4ul20czV7effrs+8mde&#10;/x/YPf8MdkCEo1+Bg4fTV8AJ4MyPVEmAJveBKv+RrPCBpPiJCAEQFQCi0nus/OtFVYDuugSXK3b8&#10;c12QKtrfPN1MNVL/UaKVLDzEbKwo9EVF5HCO93iu10pV2EKR72Khz0qRL6HEj1YZyEGEb2BitxoS&#10;9psSD7rThF0J/IESQu+AjYaLvKSnjmlcxzypnYxvIhJ6+cImkgi5zB5Y46CIU/V06L+iDTRiI5XU&#10;TKa1EZntBHYHHoR7CRtcBAfbSIwWMq2ZQmmkUMQS9DeIje/f0kCmfqaeAiEuzftZAJcszIPAiQQk&#10;g4amUtF4Yh2OWI/7bVuHhbzv37ZlM7Nls3OVC4vwFSyGTGlhsbtX16A00aKtJ7t7k8cnL87On52c&#10;juzsguOtbE7NChbcJH1oOLKl1a8W6VUN94RVg21cZ1dyX3/26Bi4FokntDBZ3YLV/o31Zga9ncPs&#10;FnA7uKxmBvj8IdsNdsBFcaBhC5Mmtr8QVFIXndpFpbRTSK0kQgsZCiNrZTDa2Bz4Eq6VzUNRaE0s&#10;HorKqFgmYOgc2BRJ2ihQRTdMTSNSXSVWQz5JXTpVTTJTTSJd+VGMlnSIgZSjjYxxrL4l0t2t2c0W&#10;aazeYqEx5Kg96qIkyLQ6KrXeSFc+L4aCay9ydaDMz2m6Z6k6p2laZxkaF9kq77LVPiWpAFmGrzL0&#10;BYlanALb0+FcgDcIHC1/PCK+OaK+PGS9PuK/P9z4sLvxflPwls8GtoXA/hoArAJHM1u9qawMy904&#10;k/NY84MEO1q++8ujUeDNzMv2grUET2K68/vFRmCX8HKHfrrHOT/dfPX6+NX7lx8+vQeA98DrE+D9&#10;IXDMBkj9e11p3FJnSpImIeQxKeAOI/geJ/yRIFpqM1FhN00VRJSkeJyjfZqne16gf1FoAAL2j7K1&#10;DjI1TnP13xTbH6Q5LTkbd6vrNiuY1cnawR/b1Cu51am41qs5QSmg1R0aVR0blR2bFJ0a5dx6tIJQ&#10;cg7NBl7RN2Xnc4uA0/1z5vIBd/lwDX+yRn7NowLg+2/lniVtWKNih1C0qVWwQSraIpXtUCr24vzP&#10;aDUoQFYMVHBX2QakSskaBJr2izOuU7Br+AWMvK04gzS4Q7iyba2GY6WyTYGUceptLZgqVKwXpmSH&#10;1nRFqjtXg5uru1RKWVRImldKmFc8NgOpfGQKUvrIpMHQq9nCv9MutNcpsscxotUqEGPkWaPjnHJP&#10;M+GWatj30l7/dtvlf171/uJO1BX5rAf6xQ/NEbLOLVq+nfoBHXr+LTpejXoe9UaeZbp2yaoG5Ppm&#10;YEv0bp3zeptzvMM659BzdGwzHxgWS5nVqjnUKNqglGxbtZwblG3rFG2bVZ2hisgqbg3KngW3TDOv&#10;GBcqB7srRejIRasrpOiq56rIJig/9AjU92qPiBBVx60nGwKlZq/TNc/TzPdSXdt0ZUuUlUr1bPIs&#10;PZMcfRhY6gqdPUQm9zAZUBg9kwWeU+C50H6Zd7eVCenSZjYZvPJ08thtbAYCuwRbnANPLvHPSsBz&#10;6ncBTz3wpAM3AU9JELAjDvatWpgtnX6eNzGaPTqc/3Sscn6mjgzlNgDPU3AOSBefA7bi0xYcBzcB&#10;z1ywAy6KT2RwBHzcX4+Lp4FPCdxV+ewU+AzBRfGuwP2Iz/1GNrVnU9Ap5KHoBDRlpYvH6ONQO5YX&#10;nhIJVCaHNLXSkl2RaeaZpmpdpuWG1vVo1nFv13Jp0/6ZFh2XZh03kAZtF7S6Q+59nfSbalVKVigt&#10;J6SmY7OhL1zJuUbZDansjlb1rFP3btTwbdbyb9H07zYI6zEM7zUI69QJalL2gj+2K7phnPOdduUN&#10;U/gtC8xDhxYZtx4V/2Ht0DH9qKdGMY2SLh0KXgNqQQNqgV0KPm0y7h1yXl1KPn3a/l2aXq0qruC5&#10;AwJ2ujW9+nR8G+UdWpRdwEXwdKt5aAZ/YNogZ9+u6Y5Utq3Xcm428ARBazrBlK0rFMzKlczrjKCK&#10;pDW6DggDZ4ypV52FV62xa7mBU5GJZ66Zd46Zb6aFd5qlb5KNd5ydb4Sjd3V2aSuyYaT/ydj405Fn&#10;LyYW5p5hsRM43DSD/ZzJnaSzhym0PgKpi0gEL6ddbEYtfqkSN587Nxn/dCB8tDtuZqSQuVK3zcVw&#10;SG08WoeA0c6lNdIJDTR8G4vS/Ssp20KDQnhb6cROJgXKh3wpd0HAg7CTxRCH/DaSCE1kKFs4uAgO&#10;gqt+mUBvZ0BZpkE6WBTIaF5mMwb3/HegDG2wevngIQrFgrewqO1c6AgEGRatg49eO/ssr789rQmV&#10;1lCd3VJT1FaPGXpSP/miHjvXylga4uGW16miDfaFSPB6Z33/cIN0wB8Wktv4xHYupY9K7cERO/HU&#10;7stE0J1MUgd9oZ85P7uGo23Tds/WhSIWh08hsgkT5MXWlalG2nKvkA09ZyalgwG9hBYGBaSNRuyg&#10;QXmPB4iL8wwcf5t3diI82+cer5LWVykjpOUuOnjOUge4zNF1/vOdzbmjvaWzo+n97V4WDT79LHeg&#10;J62zNbuvq2bm+RgVtyYgv9pln+1yPqeAFtcA7qTioZBoPmdgQzC0wQO/bPRzGAMM4jSfuLJKYopY&#10;m0fCg9M90cEmZZXxgoYdpq90Mpab6MtNTCz47nWwwDspuZNKFEtc8DMFLxdNLEojk9wEfppUXB+T&#10;OERZeU5bIq9Sdvf5L8/W3x7yD/b446SVutnpiifDxU8GiydGSqcmELh58DpTsvCsfHkKQVjAUC/L&#10;XjBI4PvQQiVBv04jU3oIi5OkOQp3aV1E2NmjbR2xOTvs5TXGMJMM1Qm+rGTcRFlB4xba6L9fPryZ&#10;QhL/gAA8fro5rD4+d2CVP7QqmNnZH+Tw4POz6SMDiYNQ3oK6hfkxLHllkdKSh8q1CKo2DRWngD4r&#10;HnlfPbOXM7lfNEeI7qo1TMxS9Ks0ikKaxVZo+LYYhoOn/JBh2BOjsGGj4H7DwHYD7yZ9z1Yzf6Su&#10;a4USlBYCrevWYu7fbhHYbObXZOzTYOwN3k3AtsXUr9MmpN8hcsglsULFLUXB01nOS0Mx5K5e2o92&#10;sO+9W34I7vnSHfoj4ge32ituiB/dkd97YsA/IsA/HP7ogwH5k2/dn/0a/+Tf8kVQ+2cB/I8hLf8S&#10;0PCtb/19zwZZh1p5ozJV1VQDSX9bSXcPWY9IVZ9s3aBKoxCUkX+9gXe3RdCgXcSgU2yrTWSlnm+6&#10;onOcnEOookeUaUa4XamnYa65YqKFfIKzamq2U81UwXNKwRg/b0CU3bmV3rSV0rSV1rabM3hUPLaT&#10;17uT276f23CcAz/OyN2JDecF2lM89ZZdlFjRRqs5TrxiD2F99PsZOCAYAfaWgLc7B3uCOdIcZqwn&#10;u68lfbincO45+G2zhcHpYHB76bx+BrufyehhkDrpuDYavhv8AgnCoHQx8F3MpQ72chuX0MKntPJZ&#10;TXRaH5s1yWDOLi8uP58YhJcUOektJdltFTielLvvF9ieFNt8gDm+K7M6SNOgeN2k+t5kBNzjhEmt&#10;x6nspeudFVi+LLfcyVPcyZffzlHdztbbyTDfzbA+yLA7zLI+zDTdz9DfTVXfTlHaT1U5ylA/z9W/&#10;KIAqCh+k6+8ka28nae2l6h+kGx5mgCOGb0sc9lNNWEGKy84P5u3vEDwk+eEa28mG+xmGB5kGR5mG&#10;p1mGL7OMXmWCGLzO1DtO1DhN0T5J1d1L1BHF6gjjDA7Sbc9yvY8yQ48yw48yfPZSHbeSzdZSjPmZ&#10;ppw8m+VUi5V0O0KGCy3NhRVrxQrSYbkp0hwf7Sca76Ub7GZq7qSrHKarHaXr8WMMXwSZoEMcWmsL&#10;hpfHnjGmn0+2zdRk8JL9hfGB2LTk8uBYW7fkxy65N0JrzRvmigiCZjpnjMPtw9OTGydlfcr+2SDt&#10;j1bl1z1RV32rlcq6g1tHcxMKMQEhowm+L/LcF5tDZur8cfBQ2i8CGFubsICIWKnyWaz0nKsNmIZ5&#10;LZY6USs9NxtiBY15w4X56RG5MrqRV41zv7KvvBfT5tw2U0xh1nGWqnEjaNIihkJAk/FICrGOySpd&#10;ojpV9VxzyfrWuuh7e+SPTi3fOLZ87dT4vVfjteDGOxG1kWNLKS9mM2dnMqbHM54PF849q6VQWzk7&#10;8d1Y3YS2n6yKv7OsvOKI+d4e/Y0j8ppXw3fuZffDaj3qF6twx3DcQdoQyTK/6SeXyL84huoXNwb2&#10;zcWOEBL6cd5l/do++SrmSSrqkOiFCr3JRKnLxYplsIpcjKJEuKpMtLZSooF6mp5GmpZKEjgoKxOq&#10;bRQXmYIhs872zwDhztHh0dnW5vaOcPdw4+xw4/xw/fXB2sXO2rFIsLXBX1/jcf8BV2BDKLIjlThQ&#10;ypyo5c5gSy51BBfFyZ+Xcy3FAhjsgIsL2aa4fAvIAWfbYjPssekOEFkOSzk2LzJNXxTYjBc69Be6&#10;D5VHd5Wl5ocFWRk6SRnES1iUyhjkyinFmyglxJuXtvs0LwT3LLpiyM61VGc40alyyaV02qPkhV/F&#10;TCBs3rNixaMS5wUj+MDJ/rXUQBQtCE0PxnAjm/nRrRsJXTtpA0c5oxdFz96Wz7yHzV/Apk9hz88r&#10;nl2UPn1ZOP4qb/R19tibzNF36aNvUkcuEgdOYnv2ozq3I9o2w9uFYW0Cv+Y1v5YN39Y172a+WyPT&#10;AUWyrsGZVxFskcs2iFmrmqfmlUOmpV2GhW36eR1aBe0SOb0Seb3S2W3SiTWPgrPuuETcsve6Z++v&#10;Fab70FVNykdbLUZRMVxGNlRRKUpFISg5qnK0+5mIs7Er4IjYy6dbS8D5MvBy9tPp5MeTpx+Onr3b&#10;n3q9uwBpWiEB5GILd7a5fLKxeLy+IG4PV+f2+TMXW1iQl9s4Ma928CAXO4TzXdLZFuFUuHy8NnvE&#10;f3HMmzzhQgB72PONucPV+RMR8WyfdbjH3t7hbO6KDt8DxPXXFa0vzLyzHmv6y2iHqenEaShHBliX&#10;ZDnCmj3RU751FM8agWOpyDpv0yaH7VpC8SgTV3Wlg7hVgVDdIc9HdKvEu8NWPGDLHvBFT/iCJwIE&#10;64UieKDIrrV0lxqWcxXLtYrmUQ1+dtOBtdPJ3U2RTYHG6UaKEUY6Gfr6+bJKMZaOBaU14zjKzobo&#10;YG977eUe4/XWyhl74gP/+VvO0wv20xP+syPR3P7BytYJdvt45eUx8e0BTix6X+0uix3wxfai2Pv+&#10;ZvDVJuEdlwFs8D+JiO/2ll6ezm1uT3BFMzvnGzjGalhMtaJKuIlJkaVJidSDIHW58Ayv+lqbhim/&#10;J0u+ndMetcuR9aNR6BSndEP9sAemcd9ZJDwIKA1rej7F2d7f3QPWacA69u36vLiO74lw+tIBPwc5&#10;XHsGLYpmjjcXTkTiys34UxHxaIu8u0nau9TAh1u4c9HKhWjhjWj+rWju3db8xfrUhXD+3QH0l/ah&#10;iLDBX+az8etc/u7+u5GFDYtI1PdGafec4TLONbeUo9QVfPy1A2ttE2b8itghNeuBSIEXmuOGpLrD&#10;aJ4IplcdGzyevbt5noNc9ycct1G2+xjRoR3vgKZ6wRnBRYzwVE5i/G52oDBaRhD8Ay/4hjBWZi1B&#10;iZeguFtsALS7f+r2eNPuftHs/7Ix4QJVtl9ay0lEE/1rGH4wdgCM5VfN8Knh+Ndx/ZvJrsgZsyKC&#10;Uy3BqYboXEN2q76s+1tO8y6j+5T/bHx9a37Tkr0vHfBvWggEhBfy5443/JJqig+cHlDDCERQfCsJ&#10;nqVknzJeOHovuUwQar4aJM0LeCAIeCgKktwOVtgKVBf6Gu4HeW54B675JO9EwI6SO47Thk6yn54V&#10;Pd/O6D0uGD4tnDjMHT3MnjgvmH1TtPIqd/koafoo+cVx0rPjxImjxCdHcYMHsd37MT3rgW2CgDa+&#10;TyvTs57ugiE61hBs4Ss2lXibarBdtqiYNS2aNiiY1Mt+qpU1qpnWp5zYpRjTLhPVJBlS/yAI88Af&#10;cy8Afd8PHGmXi+ySj+1ViR9USxnWSh3TyRrTyyS6IsjuCLo3mhPQuBrathnVvRPXv5cwuBs/ALb7&#10;iUMgYF8U3bMe3sEPa4P8VnQXJ6ZbENu9FtexEd8sikfuxpe+zCo4SAgThdhsBGjvhqqdRqm8ilY6&#10;C9c9DvfcD4vcDYvdDI9bjYjjRkVz4iNZSaE7ZUn7sJRTRPYFsvgcBtsvgK0lVLDCyrmRNdwI5GXI&#10;Y7Mg8rIMMJQCuvuSz1mg69lhyN8VwILw2tVwzGp4oyCkVRDSIa5zLAhrWItErUfDNmJquKENFK8G&#10;6Dh0QwjDK08yc16VBbyqdNrLtxBluwpSk9fS4Zv5ncyMhj730AIVlVyFR5Drvcz5XKB8v1DlQZHq&#10;wyLV+5ky10CyZK+CZMtdy5G/LqZA7o7Y8n4O7RWTJ3MrX/b23wrgYhWo7m+JKuSJKy6BkjwrPcy4&#10;9wNMQ6rBRK1GWxbcNkfqRr7CXXCrnAdXCh5dL5W+Uyn/AK4sUasmjVSXAanXUazTVsBoyaM15VAa&#10;suB4tdLjSsX7MI1/J4DF9lcsgD/7YHE6aLEDLlWBNDbcRDFHWzJU9k5zVMDG0yeC5y82lomn3J2z&#10;1fOnXfPBTkm6so46Mo6akm7aciFq0qHKEiHKj0PVpKI0ZOJ+EcBxl3wWwJADhgShdIS4UuylAI4D&#10;UZSJU5GOUbgTaCITZXTLx+hbuxjlqL6gxuXUYVJSLyexTRDbyI+q44SjOKFoEG5oPS+sgRVSxwir&#10;p4Y3kiIb8VHN+OgWXEwLPqZpI6V/O3VwL2PkKGf8vPD5q5Lpt+Vz7yrmzwqeHedOgOPCxF5eVBs9&#10;uJ7kh8R71y571M45wyatSp+Y5g4aZHdrJ7eqxDcoRLQoxzUqRqKlw2oe+1fd862461l+26v8jkfF&#10;XY/qh15omcA2teh+/ZQx85zntkXTDqXg6cCP6RI7YDFgnx/dyQyC6kSAJ44gvB1sWYGNVB80ybNW&#10;XDkCBBwUr4WIaIVign+BEYQWa11OWIM4zFfc54Y38iKaBFEtq9GtwvjOjbiOtZg2sfQFV/38E4rL&#10;jnimGH5kM/ilhR3ZwolqBTcBvxIKQxpZHtV010qmT+1qXA8nY2QiqjNRJ0n7ip36Q09tlQh5mWAV&#10;md8o3v81UaqSyZAAlkwEP3cNyRgNyShIAEuGq0kGassHPr5tER1WsrP9ks0XnLw6oG2IfNM6JMzL&#10;H1gibpvW3LOsB1tJa1hpj1D4FuCfAGmwQWmToEdmMRKO+VcsC5VDO+W9ED9qJ9wzzf1RLVHFEa7l&#10;jpC3y7WJQXXihUt757z3rwi7HOI69uKTCAB2eFt8p2TUFeMMGc/am9Zld+3h16yqJLxbf7Kpue6E&#10;hvhZAMOuupZfdy2+5VT9owFK3fvZQ6NaeZPy+/LBckoePR1zR6I35zuvdtYO90Rvzy6ArWNglvK2&#10;4YkQ1stIRvS6JRerucSouaZ4ZXXBnqw/YQPT20Ar4cy7fFjWO/+uQ9Z1q7ybtrB7jk3XrOrvODTe&#10;dqy/6QRxwxlz0xl527n6vnPJI4csBcekoDTE0zn66ckb4OUr4OIEeH/66lDw8Y3o1ang5Ij95uXG&#10;yTFne4t8dMTY36Vs8BfpxHHcXB92qhv3ohv/vAP3rJM4M9jfVNlenTfVgVzuxvTmxxe6maUZK1l/&#10;808uP/xr4K2v4qWuF6hJwo3VGm302xxNulzNu90selwtOpxNm+0MkBaaVYZKpbpylYZK5UYQZcZK&#10;pUaKxUYKRfpyRbqyCGNVELiJKszkMjjYGLKbKANplLYURlu2yUijUlchW1ehLsT1BD/xbh1/uoYD&#10;zgSrM/1F7uaZegooK50KTRmkgTxcR7reUr1MX7bEWB5up5OqJYH0ML+YHwJE5FP+/Clv8Zi/uE2f&#10;3mfPv90kfxRSgG268HlXY6Rrtol8laVyhaE0xkKxSudRrZHcrw3rZ8kq7v8GOLhW63GNtmStrjRS&#10;WwqhKVGj8RiuJYXQk63WlYPpy8PMVaosVbMMpLJNZbvjPOhdlfy5XmCfBbzZ+8AhERtRvYlxdZ7e&#10;MCu7HG39VE1ttLfPTFnp1osJ4NUhIOK0ZkQUGin85gmIo37FiEc+O+AyPYk0lRvJ8jfKVWSqNdSq&#10;DAxjleQWGqs+buCBjSVcXV6m2sN8JYlKI71IRYXK2CgchdRAJsMYLASTgaZTGqgrbaSZXuz4yGLf&#10;IrYfO99EmIAR+3KIrQnEunAiIoBW7SlC+W4h3LfgLjsIl32kyyHG6QBpf4Cw3Ksx2a8xOoDr7sM0&#10;diqUt0vlhIVSwhx5YbTGaogWzU9h0ePBpNOPQ7Z/7LP6xy7L/95i/o91Zl+WGFxP1pI3uCqjfsdG&#10;TTpeXbvornrCfeMUKftiOXeYlCfivnvtNVf4jy7w75xrv3NF/uiG/skDdc299qobHDzRrjjDr3hA&#10;+hbkWw/Md55133nXf+vb8I1vw589IL/7R2+ooJeYP/pgvvLCfOeM/NEZ9Z0rSiyAxRHA37lj/rcI&#10;4D/5VP45KPlPfgVfOz79zhp3zfr5TYuG2yZx93W8pFX8wa+4Wo+NvY01Z9s9P6yHnDF0XtIev6P9&#10;fgTw3+dSAH9uf+FXAvgnSAD/nD76UgCzvrl0wL/SwFDosJh/b4KpNz9Rr/8Vys3PAIy7AOM+wHwA&#10;sC4zSLMlAI4klO2ZpwhwlQC2AsCUA2jSnyiSH0iP3xMfHUz9tPf8h62JbzaefCkY/ILX/wdO77+w&#10;ev51a+Lq1uStgxcPTuek3ywqfcJrAGRdgGYAMM2gitEU75ky+QLbr2p9VGFuJgn6ivGmsmX+Rl0Z&#10;Xk8KA8cK/Cfy/aYLfeeL/ZaL/bDFPoQSP3KZH70qiF0TJqiNXENFbzfG73YkiwXwSmePlZqTvKSn&#10;ukFk8xS2i0JsIZN6eBtiAdy/ykaTpj8L4AYqqZFCaSbTWkgMkLZLxH2x+oXs72WJX3Dmf4C/L4DR&#10;VOqvBXAtnYqiUDAEUgP+d6i7NL6/AYMlNDOYDTQ6hkypxRNqsDj4ClYMAodHEUmNdEYHj9+3IRza&#10;2h7Z2QUZ3BSBDAg3uwWrTXQGfHml6PmL7NGxiOaW0IbGABTarxYJtmGNTZdKuBdFwDfRKZ08ds8q&#10;D2zF1gdsqxZm4csLSPxKHZkAThAPtrHojURcMwGiiYRvIhObIKXEbGGxe9c3+4XbDTRWA5UDXybB&#10;lyntHGHlKF5aI0hJJVxZOVRVKVxNIU5NPlVDJk9TJk9DIlFXItBM2sZb1STLwhztbtvibF5vrtVu&#10;oTnooPXEWVGQaXVcZiPMUBEL4PMc7b8VwK+zVd+maLxM0t5O0tnIszlsjQPwLcDuAvCS9vqEcXbC&#10;PT0RvDxef3O0+WFf+H6T91rABna3gYN14C3nw/rwakMIM1HvKN74TYLVcbIjtzzg9dlT4O38m7b8&#10;tRgncpLl6/Ey4ID4/oB5sc85OVg7Oto6ONrdO94/PN47P9kFXu8DbzaBQyogmARW6l51J+9UOp+V&#10;WR5la63FypB8byy5fr/s9gPO8wrR5zo4shEvt5WstJ+hfpqn+7rE+GOVJQCzfVVk9r7cdS/V9bmV&#10;DkZaCSVl2Kbh1aMfCpd2hMvZ1ShY1yrZoJSt0So29VA1X6dGefcu7SCEnH2drmvkbZmFwmLgeOuY&#10;tXCwtnKwiT9cI55zya9X8GUWzjmyRkh1R3APCEUbSAMr/eyAkZd8FsDiXNBiAQxTtBYH/orTPoup&#10;/9z5RQAjwF2pO4KbFEoa/a0ArlG0q1NzqZG1AUHIWENIWYHUSljCpSzzHunnyRiXKlpWazmi9d3r&#10;TaDs0E3mfo0mPigD91odl1o9V7AtVrSIu6bk92/3Q/8gGfVvcvFfKab9oFZ4zwh86DZTv27nsD6/&#10;GISzt3BkFNgTHbMJ+6vEwz3mh53VBveIGnV3mJJDjYpDmaRJlYxZvbp9nZpdo5p9i4ZLg4pjoyoU&#10;BFz2wKr4rhVcLzpAJdJINkJTJlFbNVtZMVlRwt9N2wfuEySoSFxNNvtYYP4mTetVhulRlnOfmUKV&#10;qlyFjlmhiUuShctUzxCOTB9YXu6kkMHz4jKSXiyAIcH2VwFMJYGnVdt/UAC3c5hir/bZ3YoBNxSn&#10;ki58NpExPJDU25UzNlL8YrJmZRFcJXa9kLWlkfs3VsHN6ylE8HHBteBW4LjY7H7eM/hMwEFwt+Dj&#10;Vs7P1OKWwY54HOyAJz6ajG/g08vw8zU03PC+aGRrrWFloW1+donFEvA3Burb0x0DYlQtSrVdWo39&#10;u/R8W1ScnpgGdet5NKs5YJSs65RtwHceo+aAUrOvVbHFaLmAx1iFknW9gSda161MyaZKxRGh6IxS&#10;cseoeDao+zRr+bfrBHXqhXTph3boBvcaRYxbJ864ZC17FuB9Swh+pQS/shdWKaNGMb1qwc2y7vUS&#10;rk0ybh2Kfn1qgVjH/AXbjCnT5An96CfakcOaoQNqIb3qgUhpB7S8Y6OKW6uGV5umd4u6J/QLACUX&#10;KM2ssmudghNK1h4lZYuRsW9SdGlWd4N+D6FuD1KpalOhYg1Ts0XpurQYeyLUbRFqNiBIDbsGbadG&#10;HecGbQeUlkONnjtM37PSwLvMyLPY2LvA1DPH3DvD0jNE2zrG2i3FIyQtMKIgPr2uEj7aPTg1PkXE&#10;0SkUHp21TuVs4FmCOQbnGZ05ymSMbwhGdzYG9zfqNxg5hKngp13O/RiXdkQFdqaOsAQFjHJo4nhc&#10;8L42uM4FR9rEQaiXvrabSxfTy+N0shhiaffvg33/twhg8IGobQxCA2kFTViqI+HAGyt4C2iikVAr&#10;iy0U/CCPNb7BeyJgdJCXkNNPqob7qrr7y7r78oa688d7UPOjL5jLB7trwJuTjyc7Ryciwh63R4Ct&#10;Z6+086lP+LwJtmCQyhtg8fu4nDY2qYmx2MWae7a2Qtyi7F8Id/f5IhGbt8GaYxE7CTN15PlmHrGd&#10;Sfw59JlBaqaTQVqphHYqro+CGyQt/a0AHqVgIfNKI3VQiWDbw6T2cxjg0x5d54+scp+s8cBON4OC&#10;nJ+umBxDjw2sLD3d4WKPt5iHR2sHF7tEIWsAN9+Gm++9fMfaoLzoZPFnAW7VxySOMnHTbBxeQOPv&#10;ru4cbm3ubtAEjDk6doS62E1fbGUstTCx7RxiJxtKMQ0+hy4WZH9/LYCb6cRWKq6Hjh8kLz+jLhL5&#10;pO1d7sXp2ut97t4OF78pGOWy+6jkdjIeg10onZrIHhvIHOuvxM4gyEtNLCgDcBeP0cIg1eOXEIvz&#10;7VxBD4c/zmNg1+n8Lapwm7S2scIWLHF3mCtrtCcMSEK308G3jthAWkKuzEHHw69Kg38GPISgH3td&#10;RpaLR6BjiUFvw5M6yNBIE5OKpODBy0jZ6BNYe295CSLZLSpO07nWMnI5AsZLauREo2mhyK2MJ4zo&#10;rl6b/HwF32xlb6RlXLtTWrNlVLN+ULtuQI+2X5+Ob5+uX4+Bf6exX7uZPwhKxxW6PanY1um6tZr5&#10;d5gHtJj6NRt5g5eRej138ErSoO/RaOQNzuy2COk1iUQbRKUaxDkbpiob510zK/2TReU/WcC+ca3/&#10;3gVzzQlxzQl+xRnxowviG/D7vyf6C4/aL7yQf/JC/dkb82efhi/8m/85sPWfgjvEAvif/ev/4lt3&#10;2x3z2LZGSq9YVjFRRzrISsrHRdYnVNU/Sye4wiAUYxDYoOfVpOPeauTTZh7UYB5SaRSQo+2douET&#10;qRmoccXKSDbMQiXRWi3dWS/fx6gw1xU5kf0UmzPCzu3byus+zO86yOnayehYS+7gJbaKcvq3wMXs&#10;xqOsmuOMvIPE2I1wd06AxZKzMiFIl5RoRSv23OxI/YBrBoSTwA72XMjY3VrlbgkW1pjgMYPELVQt&#10;zVUsLdURqU0EWjue2k2kdkM5nym9bEovl4FYWAa/VXZQyf1cyvAauX8V3yEgNHEJHRvcZhajh80Z&#10;Z7KncLj5qWed1aXpNtrTcbaCbPvdEndRrtVutvnLEqvXxebHmdqfyswvcnRFsQoM/wd4rzt47wfk&#10;IBl6pMxuvupBkepJqd5ZmelpscV+jpkoWW8tTvMg0+Awy+Akx+AkV+c0W/swXX03WXU7QfUs+/cF&#10;8GGGyUm2+UW+9Vmu5V6KMTdUBef2cMb2KtX/PidMAtzwJN3gIsPkLMXwIFZjK0JeFC63F6d0kqp9&#10;lGqwk2S8nWi1l+p8kBFwnJV0lJl8nB6xn+yxk2glSjLayjAT5lkyMs1ZOba8fFdhgcderttxhuNF&#10;guV5nAnNS4oZJMOLkt5IlDvOUL/INdlJsVqJtYf5WNRVZvbODo6TJp+ON0/D03mJfhtxgbjszJLQ&#10;FAv3jHuuBTejGm3aCaUUUTODj5maaZrG5vQu2eYNSYS23gpoA/+w/VfbbIlMjC+quzC5aCgplVKV&#10;SqkJm6sL6C20xlaHUMqjaWWJpIrkJXjsXE04tjpgpdp3GRWxUBu8VOK0nGtJKXKkV4bPVWa3FcGS&#10;UuvNg9HXbUq+cyzSzG6Jm1xEcsiNPHwNfhHKNbIyD8cu1tHpNWRWRNdzrdSGK04lV1xQV13bfnTp&#10;+Nap+S8udX9xQ37jVerYMBE3OV9KpZVTcPmLkxnPh1OfDMX1jBRMUp2KhiW84Hdcau+5N/3kUPe1&#10;DeIru+o/O1b85F1lUT6ZO71VQzwsmOK41fTd80/5wS3GuLw9ZpyatyTMnxIEwIeV3FNuqnrLq0Qr&#10;yUUrSEWAqMpEa8jHiaOB1WVjwI6WYoKOcpKWSpI4NbSyUrS8WpBPePkcVrS+84a3vr29c7AmWBcK&#10;Nn9dA3hn7XhrdVso2NgQ8P+BUGRHLLYnlzqKBfBnByyODP61AAYXF3PM8EVW+AJrbK4dLtsRmwmx&#10;ku24kmc3m2M2W2A5WWg5km83XhE4VhlXlxgY7uYnoxUuYVKsYFKooJmiqxzva5AFd0U9C+2adkUR&#10;nJFUZwTFuWrZuXzateSpV+lz34pp17J5578y51QqZsUDhvWsJvggyP4oenA9KwyKRuJGt/ASm/mp&#10;zRsZ7XvZPaeFQ29LxoCKSaDyOVA8CRQ9BQomgPzxT3ljUFvw9EPR5EHu0G7B8F7+8G7e0HbWoDCt&#10;dz2xixffzohqIkc1YCPq50NRz4NrRgOqB30rJtyqV4wRVAMU3qB62qCo1yANrhebqhPurxPmZpl6&#10;5679rQduCmoR9+65SNxxtNWN8reO60H1Tvb0L46NzI60Tw2glp4imcuNa9TWo7W+k42Bs83Rl1vP&#10;3uwtvj/AfzykfTqifzwiAydU4IwOnNI+HVM+L15A9WJ/5uXWspiLLeyHE9a7I8bbffKbHcKbbez7&#10;nZVPuzhgD38smHm1Qzjbo2+sEujMFQaXJtjeWDu+mKDsxZYPK5gn3FcJkNOI1tJKsNHLDDYtrA3q&#10;7Alsnw5qIfmhue4V6/a52zbpQpt0jkeZOPDrZ7zgIGRvOMGjGu9RjfWsWfGsWfKqWfT+mWUfFM4b&#10;RfGoJbvAKY4wknMN3gu9ENT4NLqjJbI5zrFQTyFQUT5Q1zhd1yxXUT2yHjNPx22f77w6EAgOOThg&#10;lwxsLh0T+t6xJl8yn50wnh1wp3eFszt785sHs6KDmTdnpA9H5PeHpLf7hNe7uJfbKxdby+eipVc7&#10;WBBw8fMIyEshHlhffctjfdyhfjzB7+2Or+9O8PdX6GusxHSEqVma5L0wNYlUG7V8d928GLui+sCG&#10;F14dnMBRsk/nrBdmKqK5IQThbZkorxtwyzL6L5ZhDlXdw6vH3L3D8601QEQHuPMf1hdebi5cCOfP&#10;N/9qgiH7C8X+LpyIFo+3lk+2sCCn24Tjbcj+7okoB5vE403CxeYKuO0b4dzbzflX6zMf93AfDiin&#10;W6TdDeKOiLG1xRFurp6fAT3DJMuA6ivaqd/pl92zqZc2g6uoJAUbJtfapSwH5G2EFm36Fa26FQo8&#10;atZ86pgeCIYnhunZzPLsZHn0s9xHmK5P6K5DTK8Bsmcj2aeKGVbIiU/jp8dsFkScwnwAjOGbKqnz&#10;coW3tXpv0CZnSMNXzSbAiC0wZv1hyOpNj9O7rogPrcUnsFpuAnLZq4zkWcDyK2H7VdI8y6nuMLoH&#10;kuKCXLGBkZzQJCck2bmW4loDSWiPSrpXBd27kupbQ/EDQfymJfnAST7Vf9PCqX6YS+p/6aAg/Gtp&#10;AUhmMJoVgqEF1BC9K4k+5fRAxGpUniDcai1cfi3k4XrIXVHo7a2g25u+99c8ZXf8TNc9HPnugQLf&#10;ZJ5/Hie4eDUasZPZwE4qERUgDsqbdgubtrJbd3N7j/PHTvMnT7KfneW+eJU/875w/mPRzKeiqY+F&#10;zz8UPH+d9exl5vOX6c/P0p6eJk8cJY0exj85SBgRhfduhHWtBXVw/ZuZnvUUNyTJCYF3rCa4IJad&#10;YAs25c/M8sf1swa1U/rVEnvU4tvlIlvlI9pkI1rkwltlwptkQpulQELqH/k1SgS0yYZ2K0UNaiSM&#10;6aVNGmU9N8lZti/HOVWR3GoYPhheULM4Gngrvh8yshGdvMguXlQHP6KVE1bPCa7mBBaepJYfJqRu&#10;h/ltBFis+2qI/BT2AmUOgtV2gqy2gj22I/z2EkIPsmPOKhJeoRNftcQBQ6lve6NfdYS/aY9935b5&#10;ui7/sCxvMyuPH1vMj67mRSE44bVQNCQUIgkVA+aFdYMt2P85BXQYkh2GYIeieUGtvKA2sQDmhyEE&#10;4bWCMDRUDzi0DRLAl/WPBaHNq+GYtaia9cj6zbBRlucw2b6J4YrYCis7SU47TPPcSjRlhumyo+y4&#10;sdGchDxmYsV8WHaTpVOGrFS2/L1chVt5incLlO8Wqd4vUX9YqvGoTPNxvtKdz7G/hSp3QIpUwQl3&#10;/54A/jz+m4TPefJ38hXuFik/KFOBivtWqkmAgB1xYudStcfgQ+cr3y/Vka40Uqg0kG8y12w102wx&#10;1Wg0Uq3TVURqylarSMAUH1UrQaWC0eoyIEhVqdrLssEocCd/RwCL7e+vBbDYAVdoPSpUuw8zU0vX&#10;lIpUlZquKnnPYlDHnrHnSa+33uCeM/0dk2RvmapLOOvL+6lJ+GrKXQb1SoQqSUD+T10mTk06VkUy&#10;WlUq5pK4Xzoxl/b33wlgRRmx/b00xHeD7BUT9b9zcLjqPBzayiuZIcZ1sZO6OPGt/LhmEEGsuOrt&#10;ZeHb2FZBXDs3ro0V10qNaybENi/HNC7GNCxH1hODMdRAFCUACUILQjND67mRzYKYtp20ATG76YMg&#10;exlDIPuZT7ZSn2wkDvJjetkRHfSQVpJ//bJH7axT5bhFwbhF/ph5/qhZ7qhZ3hPTnCemuWDboRHf&#10;qhrToBCOlAqsfuhTfse95KZL0XUnkNJbruBIvXxYt3YSuC24E6xHLcETSfHGsAKbVyO6RHEDu0kj&#10;+ymjIOtRPWuR3YLwTm5IGzuoheHfSPOtp/rUrUV3CSLboF85hDaBLRQxHNslSugVRxLzLiOJwfHV&#10;qHao6kRi32ZClzC+cz22fTW6FVK8l/b3syr+bIt/DguOguwvL6ptM65zN75LFNrA9axku5dz/WvX&#10;YtrI0a3soqnusGarW87q1xys1OMUHvqqSYf+jeX9XxAFqV8o/Dce/Ew1pCIuCz+DbYTq41Ad+XDF&#10;h65WxqHYRdb+/uHuvmDz6BAzwrxvlH3XqPShOfKhZcMDU5ScNbx/Adh4CaweA6GZGHWH+PsmsRKO&#10;5T9YVIU1bjeRgVA4xSisV84Wfks3V8UFeU039Sv1UMvURtgca/niHfPDS/5L0cYJ8+iU8vLjUc0Q&#10;4bpxipRL2SPHils25bfsqm86IK/ZI6871V0FcUZddam57lx93aXyhkvpdeeaL0xQkoHPvzGouK6f&#10;KW0S6xlZxBIcfAIAkWj78PSCxNkqbhx1iKvVD0PK+tRes0y/Y+wvYeGv5BgnY5P0g0rAbYPY5PoV&#10;DhSRBIysASldOO0IxI8mqeBDP3Zp+MGw4oYt6rot6qod6ood5kd7ENQVe8R1+0oJt4q7ZkkSBiFW&#10;Hklllc3Ls/ijja1PJ4cXJ5tv3+1cvBRevFoHgGMAOHz/bgsADoD325/eij5crL45ZB8J8Wu05+SZ&#10;noXRZvJU//xg8/JgM66voSsnJlT9sdGX/83ki//k/sO/uH/7P12/+q/Of/zPLn/6Lx5f/w/f7/8l&#10;4Kd/8//xD2E3v0p+fDVP9VGlgSLCXANtrYO206ux1ETYaNfa6tTa69bYaldYqpeaKBUbyJfqgkAm&#10;uEhPulhfqkxfEmYgXasvU6evUG+gWG+iUagpnWOkQuuoecWZf7dDOd3AAye8J7CsZCPlSnNNlIk6&#10;QkeuRlu6TP1RvbValZliqYkCzEYrQ1OiyFhlKi8e4K+84i8fcxZ3mbNb9NlDHvgVhfJmiwIOAuuE&#10;tZHGaPV7VTbqlUYyZVpQtfJK7ceVOhJ/G3ErtrB/S7nmw2ptiRpdKPYXrv6oWu1hjQakhJEG8pU6&#10;UlWGcghrtQpzxUzdh5n6knl2Gs8wBdv458CJCDgUfqASz+Znzl9MXzybOhqdEA0MbQ4OnS/MApur&#10;wO4arrcp19kUfJc+i16x6xXz2VL/WgNXGEilKN9MkL1WoSEP19Gs0NNPUFVcaa15xV0A1hfnkRkp&#10;qg+yVKQKDXRCVZUrUpIXSJSWFU4tQYgkraFIfAyZjiHi6glzTbjJfuqzYerwOLnnGbFlcgUxMVM6&#10;MpkzMZz2BBk0CQ+YrPF7gfSfrw9aaQzBNoKt71KdO7bODV/vSmpwpjQ4URodyA32nFrns6qINyUx&#10;pyXh2wX+3ExHQpLxXJTqZKj8TIxWp7dSrr6E/pd/fvhPN374R6UfvnL6p3+x//6G9/XHgQ+U4yS0&#10;Mh7r5z40LLpvVHzXpOyuWfVDq1pZB4yiS6Oaa6OKM0bZvlbarua2K/qqZz3IFa/6nzzrvvNAg3+4&#10;fuVW+7U78ksP5J89kX/0RH7hUftvnhB/8qj90Q3zOQX0Hz1RIF96oP4CnvX/ewRw+VchyX/2z//K&#10;eeJbW/wVm4Wb1l23LVLuG/lJafk9lnAzVA5Tuq6e4Wd+wijco1ruER6+pd39RcH+/wEkgH9O+/xL&#10;+zO/COCffo4A/rUA/tn+fhbAkAP+xR//dQ/inX+gfP+B8u0vgP3vP5B/BPlI+ekj5eon6jUQgHYD&#10;gn4ToN0FmJKXIcKyUHAwTxEKC15VgQAXwXGqxFv8vdP5a3vPv9sc+3J1+Et6xx+pHV/S279htH/P&#10;bvsRhNf+E6/t6uGEwt6o+vFT6+H0ByUOPzaG6Fe7myfqqySYKdTFOT6tiBorDh7O8XpRHLBYGjCT&#10;5wHZ31IfcpkfoyKQVRXMqQ5l10Rw4WFCTPRmc9xmd6JgsHSuuc1MyU5e0lNRK7hm+EUPjdxOo/Zw&#10;1prJW2gst0/AqqfONUB5EYmQAP7FAUMa+FeIR8Tq9/8Df08AoygUNJUKJxLEAriagP8sgOvxvwPm&#10;Uvf+BigRNJmCJpGRBCICh/9sf2uwOLEMrl5eAdtaPAF8xBYWu53L6+Dy+lbXR7d3nx+dgEzsHQwJ&#10;Rb2CNfDp1a7gSp5PpQ8MxbS2h9Y1BKEwgUikc3Gxd3VleGNdcm9X/sRo9eIc+KI6uazRHRHIk+3N&#10;QeFaj4DbyqTVkwloAraLRe9iUbvYjE4uZJvauJD9bWKzkWQqikhFYCnNNEH1PLFqhgifJbml1ErL&#10;BStLhyvJBisrBispRqkppmjIF+nIgbeCdKNHAY5yNrHG5pXO5g1uJk0Ohm3Wuh2WWoMOWiNOCvwM&#10;y+Mym81M1fNi7bNcdbEAvkjXgxxwuvZ5puZFtsrLHPWXWXqb8Zr8VKOj+jBgpRHYmgVOqcAF7+KM&#10;f3K6fnyycQbeEI9F7w7W34o4b1ZZwOE+cLgJnFNOyE30KhdmnMZFotGHJOvTFNdtdNy71zPAu+W3&#10;rTkbkdb0OKOD9kRgDwcccd4d8s73BYe7gp3dddHOunCLvyPine7ygAMucMoDXnGAYwJA7X0/mHtS&#10;bv+21PxNidnLQuPDTG1hvKIgSoYXIUXxu0P2vQ1C9b/LDH7Ij5TeTFDaSdFYjVE6zrHZy/RacrNs&#10;U9VDyRhhFJzQyh6NWn6NWj6N2m6NOq5N2s4Qmq5NGu4Nyu6dOgE1ina1Os4JUqoUFAo423kpJB5s&#10;4o92SAfrxJd88v6LqVIzxwI5kzpNJ7iCtZgaRRso466SrRhxImgQsA+OQw5YEZpWq2CDkv93oOUu&#10;W4WfBTA4oVbJFoohVrQpkjBKv6UFV3FCqrlWKzrUabij1VwRCg51am4YZZc6Red6Rec6BacGead6&#10;OccGWUeUvB24Sa6kYe5jgxwJgwIp4xIFiyoV22oNh2YT32YzvzbzgB778GGX2EGXmC7rkFZj/wop&#10;u/zbJknfqUb+USrsD48j/vQo/Bup0B8lw27LRsir8fr7gNfHwOHq62PeyTHnzSa3xs6/XMGhQt62&#10;RtWxUt4SpWbfYezVaeyBUbep13BAKkJFkRvU3MseWxbft6jVj4hWj7CSDtOUjNJUSVdRzVCQDbNS&#10;806xdKYVJqyn2r3Ps3iTpvU22+Isz2XcRR2uJVOlaVSm75hiZIfJLCCT6IML850EXBebeSmAGb8r&#10;gLt47HY2oxa7JD65wH7Tf7x2bweHCZ6GAxurIODpWUfCV8xO5U2MxnW2RbU3h7c0RLY1JfZ15T8b&#10;h2MX62mkFjYdPDc7BZyedT5I9xqvg88GR5pZtN8AzgSpXllAk/FgB5zWzmOB440MSh2D3CRgNfAY&#10;GDqxkYQfoFNnuXwsjY1fIraXofNdQmMUTQtUbVr0vLs03LsVnHpVXVtVHdAqNgh5q1ol8A13atJ1&#10;a9Jxr9N2RajaozRdS2Usch8bwVSdarU9MPo+A3Zxz10yp11zZt3zFr2LVvxKSYGVlGAYLRSO9ysD&#10;+4xwBD+uXpjSupPZtZ/Te5jbd1owclH45CzvyXHOwG5K92pUPSMQQfWuWLTPI7gVr4XVX2QNAhUz&#10;QPmLi4yhzZgmQVIjKwFFiYRhg0oWfPPnvHPnvSDGbBP6TSPaNH3BEwqj4IKSc6qRsiuTsCqQtSxW&#10;ta3UdobruVTrOsM0HarV7GvU7GpUbMFjCaNmByltJUu0okW9klW9im29pgtayw2p7VGr4wbX9ajS&#10;d6sw8Cg2cisy9y609s4wdQvXNAtQM4k0tkt39s/ziUImFTXkwLthLePNQ1ODL5amsHg8HcfkjhOI&#10;Yyz66Aa3Z4OF5hNLGQu5tJlCykx0a31SS0NGV1vRyEDt7ItWEq6XRRvksfrY9D4eJIMH1jjgna6L&#10;Q4MMKBXfx+eCR6NY+op1ndj+/u8SwJ1MirgwMAo7D7Z1pBXwwACpw680UXDgrWFIwBxeZQ3yab1M&#10;Yi+FMEqidy/jYTPP8p/2lU10d8w+IZOX9/jMN/uiw5Nt6plwfJfduUHvWmP1M5i9eMoAkd1L5XYw&#10;mU0MIpqx2MyaGVldXBTiNw95u3u8/V3+5rYAx6cOUBYxlPk65kobg9BOJ4G00olNNBJICwXfRsH2&#10;U/FD5GWxAD493jjb556skTfWqE/IKx1U+kSAzwAA//RJREFUIvg2NuGXG3FLIM2ElRYidojPHuAy&#10;wXZsQzCyygXfZJApLo3PJZxu0vbWKTw+kb3OmGFg+1Zme6m4YT6zl88E74MtDOgNAV87uJNW4vII&#10;mzjJIWBXGbzdtb3jnf2jbYGIT1ylj1Hm+6jznYzlNja+k0fu5lLBd7KNdmmRWZRWJpTWu4lFAWmm&#10;E6FITRqun7g4QZrDcwmibfbpEf9ih7W1ySRtr78Qrj9d5U8IVwdXOU00Qg12DrYykzbWlzzSnTLU&#10;lf6kt+TFOPi5DK/znh7sYqjsOhIdvEY9pS6Q+cuibfLpKfvs1Sp3i45bo42zKH0MMvipgR96MwNf&#10;T8b+PQEMHjYg4PED9sGDBzyWwOOqhUxqJ5A7yNCvDcBLRzMX+kFJF4U8ukJqa+5LdotyvKEWdF27&#10;Xj+IEFJ1mNf/sWbuVdUiPrSpTj+uQMmnVDcIYRGBNAtF6Pu0mwZ3Gfh36/r2aPt06/t1mwZ124T3&#10;OkR1mAfU6bpBVQnAc03Hrd3Mv9MsoNXEt83Yt9kIChGu13MHx8EW7Lfr+/brBHTohZeZp0TbFlo4&#10;VsvYI36wQXxhAf9X47IvTMq+NS350arsil3VVZfaKx51P/o0fOeD/sYH/Z133V+86772bvijT+M/&#10;+zX/Y0Dzfw9q+f/51/9Pb/RXXphbrnWPbGsk9ItlFJO1ZMLNJP0dZfyDVYLStULK9UNQev71up4N&#10;Wq7gVQ6j54k08q8yDSkwDknRCwrVDjZ+7GWuHGcoH6shEakvE2epkBhvWdaT2M+qmuUXjaxmtQlT&#10;GzZTmrYy2kUZvcKsfmHO4EZOz3ZW035m7WlmyUlK8m5cgDDSec5Red5LfTHalFYZeDheAXCfANvz&#10;77bw73ZXz/a2hXtCkkjwVMDq5TLA202vQNBBZ3VRmN1Eejee0kUkdlAI4EEF/UyBzetkcjqo5DbK&#10;cht1ro0x18bDtQrI7eucOuijZ4ww2VMk0sLCXDuiKtlObyjElJZqIyxwWcuyXk8zPMoxvSgwOc/W&#10;+1hs8r7Y5F2R6cs84710XUGMKjlEdsX3Hj3qESfu8Vqy/Fam2kGOzmGu/mEWpH5FierbyZqHabqn&#10;Wfrn2QZnWbqnmTpH6Tpn2UZH6fp7Sbq7iToHKfpHaYbH6UZgC3KSYXyebXaRY36aabafbCCK1RJE&#10;Ks47fTPv9Jdlp59I7nf4AYoHcfrvs62BEnvoa2Ga1n6yxmaMuiBSVxhndZQT+KYs8zin+Cir5Cg9&#10;ZT/Jfy/efi/R5CDD7CDfYjXdUJBltp5jL8pzOsp1eZXj8jHT4WOW/WmK6XaSDjdSihpwixt4dyNS&#10;cTXSaDHCujPBp7uudHBueGjlyWA/8ml5Ii/RbyspdCUnNycwSdc++YZT4Y2YNvtuRil1D03mtWOJ&#10;mOfLcQ3P9JM67vo33gxsvxXcfiWg1rzpaXTHaE5MZnNQ8GJOGKHSf6kpaALmgq8OplZE0coSieVJ&#10;C7DYWXjYCsx/pcpvoToMWxuBr/ReyLWazzDBFrjhqlOm0AhMeUt0cqOuT5W0V4VeZktQz3TOMrGM&#10;RKwhEDAkIoqAReCXwQ8UQ2elji7YV/Tddi+77lZ7zbXpJ9f2711avnaq/5Mj/AvHYrmMuoChGRhv&#10;A7UuqGHiqikLpQtT6cOjZdMUr4ohGZ/qG/YVt53QN5zrrzg3/OTe8Genmj87Vyqn9UQOMGC4vWrc&#10;Zmjbc5nIvD9aBSsk1/j3Yovw+zDCflof1ioJJmcRKa8WpSAfLS8dIS8ZriIdpSYbo3Fpf3UUErQV&#10;E6DCwArxGkoJGiqJWmrJGpqJj+W8HH1yxqc4nPVTJm9jQ7jN5wo2+MId/uEO/2iXf74nONtZO95e&#10;2xGtbW6urf6D2O9i861xBTafs0CDiO3vb1jKNceVWGOLwfn2K7lOK9kQ2BwncHExz2Kh0HyqwGQi&#10;3/xFmcd0ZehgTmBJVLSCerCUfp6CUYGSTrqKSpS1RnyWfflAcPsL70aiZx3Ts57lgSK7IxY94VO+&#10;8Gm/mmVvBM4LjvWswXpWr3jAl92roGzD7lXi/pIbbMGlfN65YtaxZMahdMqh4Llj7gvX7AWvQmJA&#10;BTOidjW+YSu5dS+1Yzu+dTe+bT+x4yS15yJz4H3uE6Bw4lPZs9PSJ0cVo6eVY2dV4+eV4+flE2dl&#10;46elY9s5faKc3rXsXnZmJzW9jZDStJLcQIlu3gnsO/Ts3XBvprohl/0RL2KaelLa4Wnd/r7Virrx&#10;cgZJ8roxt25bG6r71KY3PGscme7qGW9DjzTBnrSUDzcX9NWn9zcmj7SnPGlLGu9MfdabPTNUtDQB&#10;xz9Hk2eaaPOtO8zxE/6z15tzb7eg2NB324vAEQG4oH3cWwH5tI/9DHCA+3hAugwtxV+IIJv4Wrj0&#10;SjgP8nJ94aUI93KPsbfNEKwz1vZFO29e808u5ri7Hql1EsYJP0p7qeokOFqWuBvmJ1lXtYb0jQT3&#10;zAS0YX3qqR7VHLfSNdc8kUvOhnsBy6uS4lPzC7Ug5EvADwX6XLwQYsCP6Wd8a7C+CJJnLcmtluSC&#10;wrs1LPq2PQ/rbg3vCDLJMFILMzZLVjeKv6/op26aFJnYyKIcXGydAwdHr9bob3gLgGgJWJs5Jw2/&#10;Zk6dMaYPGXP7vMU94cLu7uzO/vPtnclXRytv9vAgr3dxYuN7AYnw5d+o37PNRZBzIQ7YX3/Jp15s&#10;4vc2Z9iCJ1snBM42vaV/WE3Tx9qswEqjSO9uoo9KLjq0byC5t9OjCutex/NuI3o0zfq1jEf3lvoi&#10;rY3iZfRCftT31YotqpghUF++3jvdO10lA+wlgDv3cWPxlWj55eaSmIvLRweBMj+LliH7u71ysoU9&#10;3sFB7BKPtmlH2/TTLdqFiPRKhH2zufxeuPhhc+n1xiJwwvh4xN7i4zgsnHCTt3+2v3f6enKG4+hb&#10;el0+RMUWoePee1upUFYmI9IO2RrYMB9SsxpWLvLL4zumsm0z+e6wzeAWthcSPImYHq0Mjx6G+yDd&#10;dYjqOkh276J6NzKCa3jxJZs5WXulCYc14ef1QR/aXYExc6BXGehSBwZMgVE7YMTy4xMjYFIfmNb9&#10;8FT77bDxh0FfoCf3ohbBTUAsuRfR/ArABxVGIniB1TQPGNUNTnauxdvXkp3qKc4NFJc6qiuK5l5L&#10;94TTPatpXtVUXwTFF/m3kLwRvwukfn0bICAH/O80MD0QxQyG0rFe+uNqqj+CHZK3mxiwl2i2E6O2&#10;FSm1HX53N+TWbtCdHX+pkzDjg0C77QCfDf8wjk843TdqLSZjv6hgG5Z6WJ9x1lC0jygWFhetZpcy&#10;4kuwQQWcaLQgtlmU2L2fOnSS/uQ0Y+QkfRjkNH38LGPiImvyVc7zN3lT7wpmPhTNfSyeB0fOM5+C&#10;q07Sxo5TRw+TRw6ShvcThwThUKFcVmAjxRdN9ECsuMKWHCvmHcpmbYqnrAufm+eNm2Q90U8b0Enq&#10;04jvVY/rVIgQ0yEfLqZdLgykWSqoVSakSzFyUCNh0ihrwaaE6AqneqK5Ie38sM61yB5hTN9mbC9U&#10;/jy6dSMSvR1dfZRQep6S8zIp6ijKeS/EYD9YeT9EbTPIYDPEajva8TjT5011ONCZAIwnAbPxwHP/&#10;D0/d34w4vRlwfdfv/6Er8m1L/CtU1mZmwVZazXoCnBVWSQ+CsUIw7JBmZlAzZH9DOzihbWIBDMWD&#10;hteCLT+4DSKkgR+K4och+GFwKA44rGE9vGMttGc1pFcQDKWzXotoWo/CCCNahcFPBV6jHI/GVZ/y&#10;7fDUg9iQ3RjHjQhjQai5MN5zLT4K5x8yaONep29VoqqVISuRr/jg0vJCcrdY7cFnASzWvcVq90Cg&#10;0r/q90s1HoCrSn5V9PfXKaB/rYQ/TxAL4AJFaBDsl186YBBwK4yRSqWWdJ7SvWylu/naEoUGMlk6&#10;j5NUbmcp381VhChQBh/0MUxHFm2o3GiqXqkmAVeXqlGTggJ/5R/AFR+h1WUa9BT+ngD+DWIBXKJ2&#10;r0pXtlRHNk9LNk1HAR3syR3uOyZTiWMzjHk6fXm9JLNJScJW+o61jkKQplSghlSopmy0qnSUkkT4&#10;zwJYNgYSwFKRv+je3xChdmkKxQ5YSSZGSTpOVSpOUyLGUiHJ4IaPxY/O1dala+VLq9ljuADkWkIH&#10;PaKeEdnAiWrixbQIYlv5MS0gvKiW1fgOfkIHN7GDndLJSO2mp3ZT0rvpaZ3rqb3CxO71+E5+NFR8&#10;lx3eyAytBxHn7WCFNYh9MDhhM6lHlNy/mzG6k/5kO20E7Oxnje9ljm2lDm8k9oOsxffyojsZoc0E&#10;X9SCa9WUfcmkdcELu9JJ66Inpjn9+mnd2kkdGvHt6nEgKOmgWskA+CPfqvteILAH3mC/9nFAu1JM&#10;m3xMq1x0p1L8kHbGtGUZ0R3DCmjbiBoQRg+CbMYMiWKHt+JGtuOfbCcMXyY5b2eHtLKCW6Ay2CGt&#10;4CI4uJM8spU4tBHbtxrVzY/oFCOIBM+In6N+P0f6/sYB/1oAr0a186I6VqM6N+O6IQEMzvSuAOEH&#10;1axGN5HDG/iFk/j8yXSjDONrTgZ3vQwkQsCP+N8r3v81UZcx34mXAd8R4LaXhGtIRqk9jtKVj1WT&#10;DFR67Njf/gx4/2Frk757sjvLOpcwSblnkCNtg5SxaXhoXP3YoKhv7i1zG1g7AVLLO5RtI+4Zx9y0&#10;yL/t3Jr7FGABAOUd0LTwIQFBuaqeKmVVLm0Pk3Gv/pNepHpMddrAzMr560MAAG+yLMYzALhYWnsj&#10;YZv+0DpD0rn0ukXhXSf4DxaVN10arjjWQzihrjghrznBrzlXXXequOYEu+rR8S+GVVfsqr/SiraM&#10;qZ6g75A2DrZfvRWenhHXRaVtQ4ouUX9S9/reIv0n58o/m6RLOaU9toiUsUtRdSt8bJ72k2akvEuB&#10;d9HQyjlABYDZYyChbemxS94tyzwpZ+QNc9gNm5rrNogrtsifbNHf29ddgv7JDvHQDSnlVPbIOP6G&#10;vIO0orW3R2QDvHFxckrAIW+K6GvrZOEG6eJ07dXJ2tk+9/3ZOuSAPx0AH/eAD3vA+23glP9aRD7l&#10;Le+QZ4HXe8CJcLm5KtNaO1zpTqrGo1ytx6kyVxMffRd184uAH/6Hx9f/1eXL/xviz//N6n/+g+0/&#10;/4PDH/4v5z/9V4+//KP3j//qd/UL/xt/SlO+l6nxKF9PpsRUGWajhXDQQzoZoJwN4VZaINWWGpUW&#10;KuVmSmVGsuX6klU6ErW6smgDpVojVfDSUe5iDHCXz/lLpxvY/dXlN0ICLMwlSvUx0lIXri2P0VFA&#10;assUKt9GmCtWmCnkG0qB+8nXkc5Xl6x1Mj3DTrzmLZ+wF9eJTzfpM7u85X0B9mSdcMCc+yQkAOy5&#10;cnfDPEMZmLkSePlFmchVaD2q0H4M8tkBg8ANZD6b199QrvUIpitZrScF15GEKgGrP0JoSiC1pRpN&#10;VWt0ZSq0JatN5KCdG0jkaD9M15NKMFeFhbtPI0v2Z8cB0SpwdgycHgNbm8DaKnCwB+xsAmcHwPke&#10;wMS2pobF6cqUmyh+DkcGHw58VuJgX7EA/ozYBFcZySQpXo+RvlqlrYIw0KnQ08/Q02IOtZxzZ4Ht&#10;lWlUeorm42xN2Sx97WBNraqc7CksuX2JX4fdqseJ6onCOpIARWYiKcRayjKC+AJDm2xiTXTyRnv5&#10;Q7283h5W5wClbXSmfvIZZuIpavIpavp53dyLupnniOnJ6tmnVfOTlYtPy5cny1YmS7ETRctjBZTB&#10;Qjosaa08Yw2es4rO5WGyGehUWm00GR6BKw99nhOIDHAy+Omm/j0D6Wt2Ug8j/vyVx617QbcfBt98&#10;GHLzUfgNydjbCqmPtAqlDavuaRQ+1C6RNaxSMoOrW9RoWNZoWVYrW8ElXVH3PeseeNXf966/64m5&#10;4Y684lrzvRPsJ4/aHz1rv/NAfOuJ+ItnDciXnvC/uCOuumOuutX94I4RC+AvPJB/cqv92rn27wlg&#10;sP3MN5f8xQ3ia3eILz3+yp9BvCq+Cs74MqDoK9eB7xzmr9rP37Dru22b/8Ai4qFuoLRykIF6huRP&#10;1uaKuiOYKD7WdY+i8pr24LeW93/Nz3HAv+UV/rvXhO9/TwD/+Cvv+1d+Th/9a2iQFQYY4NpfhDHY&#10;h/gR5LMJ/kC+8ldI119hb7zG3XqLv/eedO8T5TFUS5ghDaWM5isBq4rAmiqwfqmEBQqQEmbLvyfK&#10;vcbLv1ySP56W3Rt7vDl4d637Or/9GgH5Da3hLqdVrT3mp0rX6+1RxhXOhrG68sFaD8oCzYYLQ59X&#10;Rr4oCZ4p8Z8v8Z3Ld18ucMcXeVDLfJhVAZzqUC48TCyA11HRq3WRop4kwWDpUyTGSM5KUdpbWsU3&#10;u6G7l07pZjG7WIJW6k4dnt/LZzbRlxtoP4f//gbI3f7S/sylJAZHfpd6MlRI+G/5ewIYTaViaDSx&#10;AC6en6sm4BE0Si2FjCGR64jkBsJvW3HF379tYYtLsKXl6uWVGiwOSSBiyJR6Kq2BRheHBSNw+KrF&#10;pYr5hcqFRXAafAWLxOJBwA3rSZQWOrObJxhYF46Itl8cn4KIlTA4Aq5CLGMrZmYyh4aSejrDG+t8&#10;a2DuFaUelWVgJwhdmzM6nD8xWjr1DL40D77MDg6zf10wtLnWzoDqHbaz6W0cejOLVseArDaCTGlg&#10;cOop7CYqf2j9qJUkqF9kVY6tGHpkyUlGqjyOUZYJUlIIVFAMV1JKUpMr1pYtNZDMNH7g76VklW9r&#10;U+dtXu+sUW+t0W6r02kFRQAPO8rzMyxPym1FWWrnxdqnOWpn2VrnGToX6XqQA87QOc/UPM9SPs3R&#10;2M814qQarJa6fHpaBmy8AA7JwCH99RH/4kx0fLoFcn6y/fZY9P5w4902+80aAzjcA463gGPizhKc&#10;UmjJi1V9l2z8PsHiJNnltD37/dsl4N3S2+bsrXCz1UR9IcIP2JgHDtnA8erbQ/7Fwer5sfDkVAhF&#10;g+3xj7aZUMrlNQKwSwMfFFhdAJaaN3ItzvIMPlXZAPUeQIMngHAE+yDbyarCeEV+pDQj6AHJ5xbW&#10;/eqy60+LrldI/g95cbrsKJspR9N2LaMmdbsGDS+kqhdG0wel6YnUdEKo2yPUbGpUrWtVbJFKDihF&#10;l0ZN7ypF23IN6zRVXX5XJ3AqfLtD2xdhD3cJR0LiRxF7bXC4zMSuWM4YrWpfLW8F8lkDf+az/RUL&#10;YBDxOEL+90Eq2mJU/iqAMWqOCEWbksdGGTd1flcA16u6Naq4NSq7gjQpuoA0KjjXKTnWabhWq9lX&#10;KFgWSBnnPzbIfWxQKGkE9pOuKWc90C2TMy+VtwBbuLpDt1Xwc+90fGjlnFfBqG1St3Foo6ZnlaxF&#10;2l2NsJ+kgm/LeN55NFaUv7P4nDY9uM6YOT5kAAfrGJdQtJZXva5vm0kAVM9YGbyLWBZL6dWoWtaq&#10;W8MVLZCqUIbqwgfGGTf1SlQ807QjnaWCtB6EqCskq6hnKSpF6yu4+6pZLGfGirI83+VYvknVeZdr&#10;fl7gPBuoW6srXa2qW6Vtl21on+sTSifRRpeXO3HYbsgDUZsZ9BY6vQ0CUrnNTAoIeOn4jwpgsL2M&#10;qvwZ8WAznQJ22lh08EwEd9gj4Pat8XvX+CO7ojYus3JxNmWwN6y5PrAOGVSPCm2qS+rvzh4fKZ+f&#10;xlAI4ISuVS5Ip4DTvcYTAy528NmtHEYjg1JPI4F7QOCXwT44GQTSOb8Y4m4+p4NMapmdf4on05iC&#10;hbH5lhxYpJZNppY9ysSnzzp0wMCvTc6uU9ZuRMuj6pFRtZwFRs2hSdu1Wc+9UdsNUqSarjXKTvXa&#10;XjWqrtXKzh2mEcPOqbP+Rdy0JmF6uyitfTujczer+yC37yh/4KRwCOS4YPAwr38vu2crvWMjuWU1&#10;oVEQ38CPa9zLHjgtGnsHmwbQywAGC9QufqycflMyuZPcxQtB41yKl+zyyO7louiWN3ljAGx2J6dH&#10;lNu9mdMFspPXu184cFw6clo+KsruWk1tYUaj8IEVC16F0645zxwzxhxSqtXdKjVdYBouVeqOVWoO&#10;MFWHGlVHpLojRt2pUculRdutUc2+Vs68RsqoVsakTtG6Sc25Qd25Xh0qTQ2+zFotZ4S2a7Wuc6mW&#10;Y6Wha4mBa4aGZZKqebquTY6xS7apa5SqZZSmXYKha7qNf7FPHCaluAfWONI+MDu9ML2MfUElj7Mo&#10;A1xyF5/csUHt3WQOsmld2BXw21jF8FDlyHD1xFj1swmQDgqhk0aC0j5fhv92cGjiTMJdbKY46lfs&#10;7cBOI4mAwa387xLAPRx6O53USMbWE5fBFso+DR6iVBL4HFrpRDRuoWZxGgRc28WiDvO4K1t7c+ui&#10;wVVOCxPXQpwdxL3A4ebYhCX8zOTC8tQAaRpNeoFiLHVusCc3N2fXd8doa09Y6/0CQdsqo56Pb+Qt&#10;9HLnJtmzHBFtW8Q63OKJRHyCgDbCXG5kLtaxfxbAbTSiWAA3UoliATxAIwxTVn4tgE/XKZsb9GHi&#10;UhsZ30rCib0v2IfCcOnkPvCORsaLfTDYARen9rb4b07BbYGLzbNdDo9PpHJJT4lzHXPP2vELrcRl&#10;8LV3MGldPBb4TQME3KSXSR7kkMc5xEUBg721unO4vX+0LdxZZwrZz+iLw4yFHuZyJwfXySN38qDb&#10;aBsNeudbL/ksgFsYpHY6oZOy0oufHyfOYtm4jU3G0T7nVEQXrtOWVtlDTHo3idB9We24i8foX+eO&#10;7G10CBhI6krR9HjKUFdid2tqf2fh2FDZ1FQLT9jKWoXq8lKXVhgzbO6sULi8tUNhb5CxfPIEi9RP&#10;J3QzoVDyFiahkYoHXxF4kPwtvTxOD5cN0s1hiU0wBJ02zOH30Jn1BFwNbglBwraxGZPCDYpoH79C&#10;7yiqL7GPxNjGTgcUUyJqiAEVy15lWzlPRpyKypT9y7UDUdaxNZZhMCNfhKF3u0Vwj2lAr6Ffj4Fv&#10;p6F/u2lgs1Vwi3VIp0VgvY4bdHtStgUvJu0mfl0m/q1GPj1mgZ1mAZ3GfmC/3dAHbDuMfMHNOxWd&#10;2jX84WZJyY7Fru4oDfeGu26NP7o2/8Gk/AuTsq9Ni7+3KPnequw7h8pvnOF/ca25GlAP4dfwo0/D&#10;995NX3o3/cG3+R/9mv5v77r/4oX5H57or70wd9wbJB3Q0kYVCqqZ6rJRRtLBdtKBAUqByRohpbrB&#10;SF3/eh2PbvBZ6XuhdT1qjAKqzCPyzcLjdPy9VHw9DVPdzIvMNNLUJaJVH0RoPQj1Vk+F+6ApZc/Z&#10;eQP8jJaN9MbdzPYD8NKUN7ydNywqeCLMG9jKbj/IQp9mlp2lpR0mhu3Ge885qsx6a+JTHUVtGR8I&#10;3YBo9v3O0vkmHjjdO9lYp1GJM4SVSSZlco03ubX5VLQ5sbH5VLAxyV0bY3L6qfQ2IgGDXahdmu9m&#10;CzoYbPDAa6MstVHn2pnz7dyVtjVyE4+KoODAL7GDdOYUjb6MJ3Q11KW5WTZ66CzFmPFyXTZyHTYy&#10;THcyDU9yDM6zdQ6TlV9ma38sNQOqHYFqp4tS250ss7VkHVLQI0LgHazfTazfdVrIPUGczF6G5lmB&#10;8X667l6azn4KxFGq7mmm3stcgzcFpudZvy+ATzNNwMWtOM3NGPXteK3TLKMPJfbgY70tMzrOVVuL&#10;lKN4PcQ5PiQ5P2Z5yvL95c7T9E8zdY4zdLdTdIXxpqIU1+P8yNflxUe5KPCdPErL30+I2I91OUqw&#10;PE03Pcs328rUE2YZrWeabWRY7KRaHKZYnieZv0q2AIpd3hRY76Vp8KMkBCEPeMHSRE+lQWc1hJ9t&#10;Iyx7cG54kvz8+XjLDCyNn+AriAmcSkuP94pVMIv93ib3WnSnbS+3iLgHW2aMcYQ1Y/Ouea133Yq+&#10;sCr62hV9O7TrcWKn/zgla2Q2Jyqt1s31SZTTswy7hTqfGYwXDhZErYhiliVRqlKXaxLmaiKXq/yW&#10;KnymC/2xsEhqTQix3GOl0A5b4r5cEfm8MrMlrzg/Fe4XATMNqjJIwDjWjISN47KxzMoVIoZAqiPh&#10;kfgV8LZex2TlTeEDmiclAqtvuCN+cED96NT8o2vrdy6Nf3FB/8UddiMM5tT+opC+VsXhVLMILRvU&#10;7k0oDxAaz45seKoaUvOTZd63ZkU/2tZcd2m45tn6nVfzH5xg98MbXevmC+fWkbSdhKFF1aTyL6xD&#10;bwbkWtaMp89swAj7JTOccMyAdWSpqn6CulqSsnyMonQkJIBlotWlo9WkorTl40G0FOK1FBM0lRM1&#10;VZM01CEBLK3kZ++V9eQZk712wuILN4TbPA5fKNgUcfa2uAfb3NNd/unO2vHO+u7WumhrY/0flnIs&#10;PrN8Ge+LzbcG+Rz4+xlwcSnfEltivVxitVRgv5jntJjjspztspLrhM23xRZYLBUYz+YbTOUZz5Y4&#10;LFb4TBX6t2WlGOhGyGpnyWpnKOqkKKlG6alERJjnYHwxY74NK94NLJ9mnk8Tw6se74Wa90XO+SGX&#10;vGpXoDDT37bLHohlDzjYikcuNSQS510761w87VI061w041QIMu1YADLjWDDrlL/gVLDsWkzwLKf7&#10;VnODUWth9cLIpu349t3EzoOk7uPUvvP0wdeZw28zR95lPQHyxz/mj73NH32VN3KaN3SYM7CX3XeY&#10;OXSRMvYycWw3qosT1kCJb1nJHhjKHqpK6fPwROjaFCuZZcvqxegZhVbkNawu0i9YzG3SDHu2m/ys&#10;mTHTwZhpWxlHzwxUzgyWT3Tnj3fljXbkDLdmDjSl9TUk9dQl9aATnzRlPOvIm+svXRyqWBgsXx6p&#10;Ik0iGTMNh+yxI874KX/y5frUm83ZDzuLn/aWgQPChyPahxMWcMYFztnACR3YJ70VrZwLV94cMLZW&#10;8VT6CnODdwwAewDQtUzzyqyRt05St8lW1UlQlgp0Vk+CeTeNRgw98+ta9GrBuWEITjVEp0qKWyXd&#10;q4zhW87wryRDWg79C8jPEL1qfw1kfD3BTg3Wr3rFF4b3riF5YcheLVif7me+vZ1Bfcn2cH2lCFnl&#10;YF2HLPD0vqHk7hZWMbUoPNw7P9lYPV+nftohAzsrwPqzD9yJd9wXL1kLJ2zsAQd3sEo4Fq2c7s6d&#10;7j893h0/3Zz+We6KlsTe93djf3+es7n4YZ98sQEpWOH6En+DcPDqcAZP9Q7M1NQI0pWPclbLTLNF&#10;o73au3ybxwMaCBEtOOcyijts0Qs9FdbTFzuW4AjXU41R0I6QNAqAjczhdnaZO4Ljk7XjNewBfgzY&#10;xL/bWHkNvtubuFeXvBThLrYgfi7SfBn7e7yDPdnFgRzv4c/2mBc7rNfbzNdblHdbhI8irJj3Ivy7&#10;HRr4pWRPyD482j26uKDwV3smVjTNY1QMU9UNc7QNilSVMnWkUoL1Suq92+aj+mhhzbxABN+rlO1S&#10;xHIp5nrDBUH1bB8007ue4dlK9+ihuA9AePaRfBtXvIoY0Tlb+enHiJhXzQHvut0/DtgDI0Zv+yTO&#10;O2+edj54P6wGvDAFZkyAGe1Ps4rAvMy7F9JvRlXfDzt86k2+QFaupiJJ/lW88NLdxOrDFMxGRA3d&#10;q4LoXL5iUzlvXkF1ab6kkebWQHND0z2QdA8EzRNBBe/Nvr/Dr4+lX4Emezf8Qt1f8cEQvVDgVjT/&#10;Opo/+nNMMDu4dDchfTcuQBRhvR6kvu73cNPv1l7A3cMg6V1vlS1vvW0/++1gD2GI11ZMwOuSRKAr&#10;CxgP/fgi4OPT0LdD0S+7Ug4xafT02Gc+QXO+CYs+2TjfUnIAgh6AYQQ2MAMaGP71nJBGbmgTP7xl&#10;LapdGNu1ldC7k9S/mzxwnDl6kjV2ljNxkTf5uvDF2+Lp96Wz78vmXhdNnRc+P8+bPMwe20sd2kzq&#10;24jtEsR08MJb2OHNrOAGsj8KPE2W3asWncoWHEtxrtU4p6pF29IZi4JJo6wnOimDGgl9qrEg3UpR&#10;HfLhrTIhLdLBYNsuF9apENWnHD+sljyhlzVtWrhgU4Z1hOGdodLLDC/YenDVQUzZaWzGcVTQUYTD&#10;ebTpRbzpYYzJbpzZbpL5UYHda7T7p15vYMIDmLb7OGf2cVH/44Leuxf6r54Yve63+jDgBvQlvkaU&#10;vq1qPMpDC2IrmKEVl+mgG8F3A1K/Ie2/FsDgKm4EWhDSDvKLAIbzw2GQBg7FCCO7NsL71sMG10L7&#10;1sK61sJb1yMbhRGtAp9eoV/XVkjFbnjiTqTHToTVboTZbpTlVoTjWWbEfmbcso8bSl0l69GjTCnZ&#10;PGWFYlWJYvXL6F6122LpK0ac8DlX4QbIZSXgO2L+ngAWxwF/tr/iCSBFyg+KVS6LAV+q33KVR+Ag&#10;uDZL9mappiTcTKXURCFJ9U6I3I+RqjdTDCSStR+kaT5I13qYofUwU+NBhuq9NKXbafLQ5Apt6Spt&#10;GZimdLWaZJXKY5jyY5jqo78ngD9H/X4eASlVe1ikJlGsqxgre7fEzoTd3Xq4skR7+oI5T95g7DWi&#10;xgy1/R/etjbUjNFRjpG966+nlKQhG68qFfMrAQx9J1CRAvtQZPBv+CwFwQ44WUU6BkRNKkbncZSF&#10;ZIz2N47JmmnYjInVnElOTDv4eYGfIyOkjh7exI5s4ka38KNbVy8RRLVAmjOiiRPVzIppYSa0MZPa&#10;6SkdzJROfmLnRlK3KLVvJ2MQZCutX5jcs57YBQI549g2cBNmeAMtBEMJQpEDkbyYdm50G9iuJYBb&#10;DexkDG+nD4Gd/ezRvawnu5kj4KIwuW81vgucxo5sYYa10YJbiH71K57IBVf4nDPsMy/sysbM8/v0&#10;0trU4urlw1HSwSjJoCbpqPqHoTU3fSt+cgeB3/CpexDSLBnZp5IyqJ4+pps7ZVq6bFdDdqtn+rSy&#10;AjpYQe3gcS6I6F6P7hPGDojZiOkHF8FWDNgHJ3BDO9ghrewQSPd+Vrxg+9kBi+3vZwEMTYhsE0R2&#10;rEZ0iGK6duI6N8PqOD6VHN8KQShiNaaBEdtEiOug5k8+TRoKkApR/4Opk1yMtuR/SABHXGZ+joOi&#10;fqWD1WQCIaTDodzgEvE6sknqkuESN6xgxS3AR2BLSNnY4bGOPpgGlTw0SX5sWqhgi3xsVCptmN39&#10;/IB/AKwdAxUtw3c07R9Zxl81y33k0+9YxujnAfS3APc9sLAOmPghpExzHluVPHaqvO9R9bVl4jdm&#10;oUHwTtrJxcnbi0MR68Pbs7WXgGkk/LZpzGOHvKvm2fec4d+bl91ybbziWP+T088O+DKRFOy6U9VN&#10;x6q7rsgvdFLvO5fIeRanty/yAYD2EqCcfWyaJ1jGZv6k6yTpmqQRhbjnVvq9dfFDD8R9mwwJ61QZ&#10;uzxll3IVV5ikbeFt4+Qr+mHhtRO9rNNVABhe+2id2nLTNO2BdYmEQ81t66obNtXXbBGQALZr+M6+&#10;EeQH24abDqjvdLIkzHKsfCsMzKIeP9B3MPdpQTRtrbL3RWw+E0vFPueQ5rj4KT5+6pCL32Mu7dEW&#10;9skzB6SZE/rcWx4O2KIBh3xgiw282gM42L70iAIL9RYfq7Fw5w4nvSZr1UYLRbSxTJXeo0LNu1nK&#10;N5MVryfIXot/fCXy7nf+P33h/NV/t/7X/2TxT/9g/j//weyf/sHqD//J5o//xekv/8Pz2hehj36I&#10;V7oD3vvzjRQqrbRhNtpwOx24g3a1naY4G3OljkSlxuNqXblKA8USM/We1FDgYu2Av7DOnjkW4Xao&#10;z/M9zBPVJTEW2jBlSShNvbZsidq9ahO5UlOZPANJ8BJXYaxcpaNQaqi2OtwMvpbXfMI64dkOa2l/&#10;jbDJWz5Yx1+ISKfcBWCTRG+tyNSXrrVRL9d6BL6o6l/Mrli1im2rOCb4d6nQlYIZyNYYytfoy8F1&#10;JOFakP1F68o0GCogdKSqtSUQhtIIE/lqExm4mUK1tWqc6t1YjUfpJsp1Ia54dPnLhUmAhvtIXgIE&#10;DGCb/4Ewffis7+RF71x5SqGtRp6JQpWxvNjv/kYAi40vyGcHDAIzlo1TuBr2+AeYnhrSWL9UT6fI&#10;2mR7YeTV2hJwTJ7GZKQbyOTqq6TqaQfr61eXlY0vEbuXuW1YYQtho4W03khZq6PxkHQmgk5FcUFI&#10;KB4WxV1AcWbR7Ckk81kd9VkvA99PwvYRlvsIS4PElWHi0hB+bnD5xThxdoIw+5wwO0WYfoGfeoF9&#10;9mz56dz8COVZN3u8kzXZy3jRR53qo053sV50cJ6343tqcF2otuxMU0l1a3UvbcVQLfWcR1LJyrrZ&#10;SnpZcjqZUloZjzWzJXQLZE2gmoDXlbNvKGXfUsq+rZx1TznzvkrmY7XMB5pZjy0rHtrCwBNByhkp&#10;6YqScEM9cK2954K464q47Ya45YYA/6y95l4DctWj5qp77XXX/6MCGPaXgOKvfMu+dGv+xnnoJ6ex&#10;Gw69t+yr7lmnX9cIUDRMUoAy3MapP7T2tzZYnvA/4zu/okn/VvH+f+IV7vvX+B/eka58oFz7JA7P&#10;hWoAXzpgxpWfq//+io/0734XgPU9wAS5nMb46ZKrEJSfIMhXAfI1MZ9IVz+Qrr8j3rnkLti+J917&#10;T7orbl+u3HiDv/WR8gBgSgBcWYAvBzlggRKwrgWs6QACfYCrC9B0AaLWx2XV94uqO08eHkwor3ar&#10;NoT9scz52+ZwrSI7tQRDeS/F65Emkogwq+flESs10bPFvjN5bthir4UcB2yeM6XYk1UZwIVD+Z/5&#10;qJhVZNQGOoaHCtvuS+EPlPSXVepKmqrI+T1W8AzOr+qiEHs57HY6t4Ox30ha6+bS25jYRuql072M&#10;8f0sesUxwX+NDP4V0OTfA0PE/S5/TwBjaDQoAxuJKBbAMDyuhkpGkElo0s8O+DcthkBCE0m/05Ip&#10;YsANUUQSkkCsxRPEIHB4MWAfHAcngLQyWOAzqV3BweYXq+YWapZW0HioULHYB/cK1p5s7TzdPwSZ&#10;2DsY29mZPj0d3RG1Mmmwhdmc0eHE7o6olsbwxjrnkkKX0iK38hIfeFVYAyappxNcW/x8AoFbRBGX&#10;wLeukU1tEbCaV7nNq/xmwWrHmrCds15PZPextxsX2SUD8wmIXmWjSFXpJC2JFDXZMCUFfwWlUHmF&#10;BEXpQnWJUv1HWRYPAkPUbSpcLJt9Deqd5OssldqtNbusoQjgQXtZXrrFaYXddo7GebH2cZbKaZam&#10;WAC/zNCHckFfCuDDHE1mug6t0Ga3Ix6gdQJ7K8Au+S345+rx5sXp3snp/snx3svTnXcnWx8PBe93&#10;mG83aMDuFnCyDZwQt2fLqXkmm4nqQJrx2xijg3inN4Nlb14vfny9+LYpYzfc9DDDaK3MEWCOf9pl&#10;ACerH4+4b494Hy7WP7zceH0meHu2+u5s9dUe51xIfbfJAPa4wDYb4E4fVHseZemIEpV3UtQOMrQO&#10;M7VfFhoDcHsA6QwgHAGY7dtS85Mcve1k1dVoWU6E9JL3vWfO9+tVfkr69l/D/vB18g+yefdNch5a&#10;lCs4lSs5VqjYwNTtarUdGvRd24x9Okz90aru9do+VWp2RRqW2QZmm+NDwDbrVETc2Vw+2IdqNgHH&#10;64zW1kpju3I5k9pLpwtT/HeIlfDvCuCavw8U9avqAIJQhCoK16k61irYlD42yrqpU6PshFZzrfn3&#10;ArhOxRWkQdm1XsmlQclFHAqMUXRAKNlDJYcVoXrDVQpW4rzT4EjBI4MyOfNqJZtKRatiScgNl0qb&#10;whRtW/WCWvWCu4zDh23inrunvfBOHfWI73ENhZs75RiaEhvR5+RFxnQ/fXmIsDKAHWnPUDXPvGNQ&#10;JGmJ1HCB0vmqWYPvXqWKOULbGqljX6Nph9ZzbTD0KpQ2S76plSvrkK8T7i3pp3fPX10mTlUjV1E1&#10;SVPOw1ZKbzwmZDsv4F2u3ds0/TfZpsf59vg483oTOYSKNlzDusTEJc3Rk7S4Mkeh9OBXulj0ll8E&#10;MMSlyv1fC2BxXO/fAm1Ip4ATxJcdsCNWv2CngUIELzhoAraOhAdXQTKYyxraFg7vb40e7Y4cbHeu&#10;82qIK9mTo/H9XYGNaF8MwrMW5oWsDmmpT30yUL40i6YRwTndQkGvaA0E7LSvcpq5jAYWtWR+qgq7&#10;gKTg6xhkDJ0EzkRRoR+4dIKXlJmF0RUSnbdFWqK3FKOzHcMzjTyrTPxQRr4oDReknHWrqtMTQ99R&#10;A992NUekok2DlmubgXeTjjt4UFVIW1TL26FUXVp0/Z86py76FlEja0TZXcLsTkFy605u/1Zq56/Z&#10;TusSs5fZu5PevZnasZ7UuprQLIaf2CxM6+YndbBjmlnRTWsJHUd5o5/gC0A9EcAQ3pdPi+I78a5l&#10;44ZJwzqxE0bJU9aZa4ltwoyuvfzB45LR4+InOzl9q8mt7Nj6vbyBw8JhkK2sHl5CEyumjhvfuJ7a&#10;/sI1e8gyrkHTt1LatkLSGjyYm7W9u40DkcpQLut68AUqW8NkTSuljeHy5mgVmwZ1p0uc6zWc6jSc&#10;6zSd0JrOKC2nAhmTMhWrMnXbIlXLQjXrCn0nuIlHtbF7lZFXqb5nvrZLmqptorJVsqZ9hqlHpp0/&#10;Mj63qah6qLVn6vn0HB43QyFOUvFjZPyyYPUZnTmwjO2cm2+fm2+bn2+cmUa+eAabHIc9n4DNPEMs&#10;zdQTl1uZ5B4Ba2CD136Zm7eLzezjc/sFvG4Oq5lCQmOX/3cJ4D4eGzraKfgmEhZs2+kkqP4undTG&#10;uAQ6VqGsyOBtt46CbyTge1ZI/XgquEnPKm1sk4nf5e8fbH04PTwSrjJ59C7s88wnbTH9zRnjQ7Uz&#10;c61zhDHK+ihzY3B1o2uT37RFb97Eda0tjHNnBbusw33B+d76johHFtAmOPhW/ko9B9vOhDIYg7TS&#10;ieDjNtFIrVRCGwU7xCCNULELTDxviysWwGcb1K1N5ghpuYNKbCPjQdophC46uZdF6+cwwD440kkj&#10;gX1wRJwgepJJ4nHwbw94Hy9Er17vHr8+wK3RO+aeoaYnaqafwuae1yzMInFLzVQ8+M6MrHLHN/k9&#10;TPwgA/eMSSDwGWui1e2djQ0Rj7XBnOdgJ9jL/ezlLs5KB5fYwYXebajgLoPUckkzk9TMpoKAH2UH&#10;gygWwGOEmRUWdl1IP9hlHW1Q1lcpiwJWH5XcvLRQtzSHwS6g8IuNVHw7nz6ytzF8IATbXiEXHCmd&#10;mkjraQ9vaEgYmsyenMUsLIxSlom8lVXhys4Wfm+PIhBRyeu0KS5lgAGVTG6i4OrIS2jC0t8TwOBh&#10;IwY8tEDA4wqkh83qItM6KVCC6HoaCbxioAjYxuWl3unFF5OLrfnoWu/U8YgKYVHfUcmwIL4B5w97&#10;4VFepuAfdcMkTd6xxDCg2NCnysSn3Tmixdyv08y/1yyg1yywwyyoySyg1swfYezbZRECXknAuw94&#10;n2rSdus09usy9gMvL2Ar7oNtj2lAj1lgn3nQsFnQmI7vsFEoyjo1xaHAxrFSzgFxzRH1tVP9Vd/2&#10;a17N191QV5zh3zmU/9m2+F9ti//JpvA7N/j3rvAf3Gp/cEd/79HwjXfzn/zb/hDY9j/8m/67X+O/&#10;+jR869N0z7NZyh4trV8hrZSlLhevLx1mJRPkLR+UoBpYpBVQq+XboOU5YB7caeSL0fNEGAdWWUbm&#10;m0dF6QS4KvkYSPpbamdY6+db6Rc7GJZZq6V7a6YVOJY/iWpciKvnpjXtF3RdlAydFA2CFyJ+Sqeo&#10;aEJY8GQ7t/sgu/48u+I8LfMkMWI33nvZVXs5yJBTEvT2OQpYmwJ2l893Vk63SG83eJz5ubHe7r7h&#10;/kkidm6dN8ZltuNWJniC5/y1mVXhzPrmU8HaAJvVcvklNn/8WcWLuTrccjcTP8QnDqwRulcJbXxi&#10;A59aS8U30uj9LCgp/QKB1N3WnOXnVGmrOBGkw8xyEha4bOda72YZHWXpnWZqfSgyepOnd5yusZOk&#10;IkrSFKXp7eVYHBXY7GZBOZ85kfLkwPtEvxvkgFvMkPvccMnzHOOzbOPTDOOTNJPjNMOjVF0oXXOa&#10;9nmWMbi4nwTV7j1M0Qf7J+kGx2n6+0nahym6YP8s0wicc5phcJSqt5+q/qpE91WZ3qsis/Nsq714&#10;c76/FtFRYsHyGt3n4Vqk3CH4zbDQ6jTfYz8nYDczejsjbze7bSejYz+1ej8h6SjG+zje+jzd9CLX&#10;6KTA6KDAeCfXbCfLYi/d/CjV/CLZ4mWq+Vqwyk6CNvgN7VWx4cdi4/MsI3awzoCTaoK+XElKaNdk&#10;9xR9Zmm2D4vJX0sO4EcHjCakhrtGy5jGfWtXdCNx0GFwrYB4ULFA68DSc1pHzJNQDz0rvnWp+coV&#10;/Y0n5ns/uDasN6q5vyIlfyQ+fiUndCrTdrzMbrDQYqbQA1sQRC2KI1emYGuTllCxBEQwERa8VBhC&#10;rIghVYfjKv2wlR5YmM98uf9YfvDz6qK2gtKkyDwT+9iHlrHSoVUunbgi1lnpIg2FIyGWl8tmXlQu&#10;ziKpNBiBmf2Mpp3a8iAA8519zbd2mO+dG79zqf/Wre5HX/RPQdXmmMnERWY2jpS/MoNgLLYIiC0s&#10;8uD6dvUsyxc2rhSEumFf8aNN1ffW1X+0rP7Op/N/2lV/7wU3LBpMGqOhGXv5MwzLspabflnXffMN&#10;S4eTX6yX4XZKF7ixbSOmEXl6Vln6+tnqakmq8rGqMtFqIFJR6hKRGpJRGjIx2ooJuirJOmopmhop&#10;ampQwWAF9WB7r6yhCRp77YQt2FxbF7GZnA2+UMja2WTvbXFOdngn26tH22s7PwvgX+teEHEcMKHI&#10;DuyIxz/bX2ix0Hqx1GqhxHKu0GY+z3E+x3kh23k5x3ElzwZfZLVSYDSfpzufp79YYLlc7LhY5DFa&#10;mObnmKOlXyijlqygnaikFa2hGuKuH1/gWNrjUTvtjqF5NnE8mxhejQQPzLwnata7dskTifX6GZw3&#10;lF4Y74MG+Tz4N0BKGKpK6wabda2cdq144Vz2wrnkuUPRc8eCKYeiacfCOafSJZdSrGs53r2S6Akn&#10;edXQvGtZvmheAGY9qGE7pHkntPksvvckofc4ofcwsfsgqXs3BWInpXs7tf8w+8lB7pAop3+zeJRZ&#10;8XwwYzg7qMnIMFfDpOChRoKySUJ+SZeAtQkc7L5fJQOHlA+i2XPe5Cnv2Slv+oD1YpsxCSKkjq9T&#10;Rnj4XuZSG2mmbmUStjBeOjdS1IeMGULHjaATB1GxA4jYPkQU2A4gY561ZL7oyJrrLlgeKiGPwxlT&#10;SN5cI3ehbZc9dShYvNjEf9gHH4sGPtzHA8rbPSoUY3qy+fLdxe7bt/itw9qJReuEoqu67opWSSoG&#10;Cfracd5GmRUemImoIVzYANGjhe3RzHapozkhKK41eO/alYDa2SDEjD8C74MhedWTPesvhe5n0BRv&#10;DM0LBUL3QjE8IVgeYL+GEARb9ivHesNJvo2UwP5534F2l45C2wYrlVQ9/QwF05R7+uF39QPNAvPq&#10;hnD7F8De/tYGd3mbNwUcYIHTpfcb4y+5Y+/XF864+EMueZ9HP1qjvtwivtmbf7s79np7+Gjt2dHa&#10;7PH63Klw4Vy0JBbA4mjgv9XA51tzp5sTpzsvzo9Ih0eC7cNDBv+wDD4sp+ShrxlpJB8WYpjdGNQ+&#10;Edk36oqccqrlhLaQPYoI3sWzgZhnsSMNEWNe+mVKEuFaOrFBERVs4eHZ2zMmZ/HkgHy6g92gjX86&#10;pL7aWHm1jnu9QQR5tUmCEJFfbpHFkdni2F/I/u6tnOxjT/cIF7vMlzusN9vMdyLKx03CRyEO5MMm&#10;7sMW+YiPF3GJp0fbHwBgbf+0qrHL0Dn6gWaEtFaqglKspmS4h0pSmR18wKftuXcLJOw9GmmeDWzf&#10;Rn4QSD07EMXwQ7D8UUzfOoZ3C9Wzi+rVT/EZoPp3UYPRS/6p7LSE/erw82aP193mH4b1gHG1j+NS&#10;78Zvvhy99nL0wdtn8p9mtT/Na7yZlb6YvvVu4fqb6VuvJ6XejZi864p4iSrZz2veTGw+z214V9z4&#10;pqBlNwHJ8YdR3KpwdrB5syq6Wyvdre2SZrp7I90dQ/dA0jyRVJ86im8dxaf+Ny14OEE/KfhN64Uh&#10;ejb8Qt2vQEN4ocBpFF801Q9z6WjrWMEIUWTVVmTWZniIMMhm3U9Z5CdxEChxFiq/562w5aWx42O0&#10;G2y9HW69m2j3ocIP6PcHZo3eLqm+ndV9N2UNTAd8HIvdQkYSkgMWwyOWglNX/AuwPhUrXtVYD+SK&#10;O2rFvRZ8IGoQkh6I+k3LCELTQ9CQ+4lu3ojr2Ezu3k3t30nvP8kbPy2cuCh69qrsxdvymTcV0+L2&#10;vHASHAfXgn9igReQvawhcS7c1ci21dA2bmATwwdDdkfgnKqW7MoWbErAzrJ9+YxFwVPDzBHt5H61&#10;uF6VmF6l2NZHwW0PQ1sfhjY/Cm56HNokEdYkEQEyqJY0rhX/XDd0Vt9jwdCMYKHDddEQ+msIQ9XW&#10;IpQ3EzUOS0w+tNoDE87AvC2ANXq3ovCJKAtQZD+sSL9+Jns+ovDuiT4w7A90w4C27vfwps2USk5k&#10;2Vocej0WSnt76bpAoNS4UGroCDQkgMPrxAJYENrID6vlh8F5YVW80BpeCPqzAF4N6V8N6V4N7YCC&#10;gMOaOR51mwGIg6jk/Vi37UgtUZjCTrjuYZS1MNDhLD3yLDcWH+SI0ZbOfnQ7W1quRE3tZwGsdhuk&#10;UPVWgcrNAuXb+Uq3Lr3vTZDLRNB3CpShHNEQfycF9Gfv+1n9iilRfVSq9rhCTQJEnPy57LIwcLWB&#10;Qp76wxTl2ylaD/KtlVHBliP5Idi6LHJLAa21iN5aRKzPmSmJ6Yt3R3kYlVmqpKvdy1C5m6N6v1j9&#10;caUWZIIr1SVLVe5Xaf6+AC5VuftrBwyuAilTf5Qpfy9TVSpFQ24kLe4DlXhEImGfPFujbfDpB7FR&#10;lTeuGT2+72qin64iHSV5K8hIPUdDNvFXAjjiUgBHqkiF/cYLilGTDteQCtWUCtaQChc7YHBbTYkY&#10;3ccR2le8PCUiB8J72AWzK0H1wtj2D7nDXJ9KKB/yL/V016K7NmI6RTFdW7HdG5HtG5GQDOZFtbBj&#10;Wlixzcw4CCJ4goTWsSOb+LFtINzoFrHuFSb3bCR1ryV0Qrmjo1vACeA4VEU4GE0OrCX6I8D2csNG&#10;TlQz2IKrWBEN4B6E4JmVOXScP3ZeDJ5TM2eFMyf50/tZk6KUJ2vxA7zoHnZEJyu8Y9GtZsEVPu9S&#10;PeNY+cKubNK6eMKycMK8aNygaEK/cEyncEgjq0cxrVU6tv5BJOpucOVPPlVXveHXA5B3guruRzQ+&#10;jmyRjAPXTpoUT1lVLDjU4N3BK1Uzza8VhOrbQvZuovu3cUN71qOHRPGjWwljYCuKH1qL7liPbRfG&#10;d24mdImLAfMvE0HzfgkI/gwkg8OaBeHta2Htm5EdWzHta6Fopk85y69MEF7Dj61jJzTPBiKJ6UPc&#10;KlyFRYnll7YeUtG6j/8DAhgS/OLSv1KhGtKBajJ+ajIBatKhauCnLJmiI5OuLhEtc8cpOjDnbPdo&#10;X0Tnr5M2Xr7Nb3kqb5t4RS1CwbZSyiRfw66gaYR7+AFYO33bPPrsob6NtH3iHbui+549X5uUOWQ2&#10;dOJYgrfA1iegqH5ewyHvkXnODfO8u64111zK/qgf+cA+vrxt8uDkLfDm9dGmaPMVkFr/4q5p5EOb&#10;9JuWWbcdKq5YV91wrr/q1HDFuemqE0iduBjwLafqe47lD8zS5KzT7xlFZ7fh6G8A6ntgXPjeu6JD&#10;1ivxWwOvP2l43rKKf+iQ/ZNh8o/6qY9sS77XjH1sUyDrVHnHJO+qbuYDywJF9woV75KbZiG+5R2z&#10;hwADADK7CI9sM27op0o7we/ZVNy0q7xuh7hij/rBvul7+zaQH+xabjq2XjerkrIqNXStMLRK1VD3&#10;tDH0jw9KvtjZeX8k2uVSKNPjC0PdE03I0TrYSk8LabCdM9G3Mzd2tPTscHFiZ2ZEONmz9rTrBaJo&#10;qrqgPyMS4WVVZavd6KLf7abfaacxE2IzHWz5LMh8xM+kw10P46heZaVYZipfZapapqeQrfY4SfZW&#10;rMTVaIkrMZJXY6Wvu33/z47f/qPNl//V4k//2eyL/2T+x//L4sv/2+rr/+bw7T+5XfnC995fwmWv&#10;JqjdydR+UKDzuETnUaWWJNxAoURfod7Xht2PAd5tnm2ThasLrw6oK8PoXBejLH1FlJF6rZp0g6Ys&#10;eIGF60tDaZzNZEvMZMtMFWvMVTFG6mV6SjMVOS/pCx+FNBFl+nCNeLRFFfKWD7fJr/aZO4ypj/wl&#10;gD5V7axfbipfrHav1khGXANYLFzFqrVC+3G51iOxBv4NFboS5XrSVYZycCN5uIGcOA64VlcaoycL&#10;V39UqyWJ0ZeuM5ZDG8kijGVqTWRrLRTaXPXhlkqZGg9i5G8kakqUu5n2p4fPwHP5gw3cXuRAenCJ&#10;g3axtUq69t00lWsNjhrVhpDlFQciix3wrxEPfjbBVcay8Uo3Qx5/DzPUQJkYFGprVjhbX9BnXwtX&#10;gDPqM2RqmpFsrrF6vJ5WsKkpqhY5tIQF/xBtJvCaSdwmKr+ezkczuUgGp4bFQrDZYFvNoMPptBoq&#10;uZZCFietrSGQqnGE6uUVBBaHIZAaCOQGPKEBu1K3uNi4tNy6tNy5jO3CrvRgsT3LK/3Ls4vs5RX2&#10;wgJraZa1PMdeWWRj8awlBnN5nU0Q0ojN5XAjRRMdBTcV2UBpmXgJpXQ58wIF+1JV1xp1d5SSC1La&#10;ruahdfV9i+q7ZlW3jMtv6BZc0cq6opb2o0rSTyoJV1QTf5SPv6KYeEM19bZ21j2DvIemRQ/NS+5b&#10;lT60KX9gV3HPvuKeY+Vdp6o7zlV3XWB3XGpuOKP/z6WA/tIL9bVvzVde1V+5V3/tivzRpeO6U/ct&#10;hzrwJP1eLUzOJO3Og2hD7WId2RCFO9INVc4HnICXNMXfqNz/N8TFem//qoV4hfvxdwTwXx3wZ66I&#10;ffAvxvebn2F8DfKJ/g1A/RaC8t0lP1xyqX6htM83AeotCPJtCNItgHQHoN3/RL33kXL/AxkywW8J&#10;N9/gb73BQ/YX7L8n3f1IuQvQHgL0BwD9EcB4BLAkALYMwFQAGEoASeE9Tu7tgvSrWSmAZQwwrbZH&#10;NGr8/muRwx/aojVq/XRrg6zC9B76ad5KsZbvSHKeqwidLfSZzXMjlHotZdvh8hxJhe6Mcl8OPFhQ&#10;GylAx25g4rcaErjI0J3+VF5/cWtOvtYjIy2VkEfyHhYh8a34Fah2II3TzT5qoQqhf7Aysc0U4l9T&#10;PV8K4Ho6pH5/zf8JAVxHp/9GAMMpJHBRbHPr/qZFE0koImR8f9P+PF8slX9JBy02vuK14Hg9lfZ5&#10;Qj3pZyCvTCChcAQkFl+7gquaWxADX1xG44mtDFbf6vrw5mYXFwolHNkSPjvanzk/mT47fnqwCy6C&#10;L616cS5/YjShqz0Yg/SCVbiVlziXFYa11EV0NsT1daSM9mc+n8ibnypeXi5bwRXOLGJIbAyOPb52&#10;OsTYS0b06Xsm/XDXWlcmy0AyW0s+UkUpUF45WEYhVl66CPwOq3cv00kmMtHQscbNvNVHs8VZuslG&#10;qc1Ko9tGe8Bec8BOhptmflZpv5OreVGic5SpfJKpcZ6h8zJD/1WmwcssvYssrfMs5d0cjaVkTRbK&#10;790CHNh8BuwTP+1Q3+6vfXp9+vL06Oz0+Pz44PXJzsdT0acjwftd+ttNKiDagATwMWHjWT4lU28v&#10;WQNIN74I192LdQCeIl+/WnhzNvMak7IfZvI6z4yfZ/6OMPB+kwIc8z7s0d7skD8e0z+csC72yBe7&#10;1A+nfOCl8MPJxruD9Q9HovcHImCd8Kox8iRHbz1WXpSovJ+uuZOiBnKUpfOuzOJDhRUAs4VkcLXd&#10;x0rrt6XmL0vNt3KMqFFaXSYP069/Ff7H7yO/lgj/UsHznx7FXNGKvq6ReFst/aF2oZxRlbo1Ws+1&#10;0ci7ySCg1TS0ztirwtC+2tnzJWHx0zbzfJe0u7NydEg+3iYBZ6KlaniFgQ1M3gStaIVQsoUrQ0BZ&#10;NH/J8wwiFsBiBywWwD+7XnH/Min0Z8BFcNqvBXCDiiNK3qbsocnfE8AYZRe0kjMIRsEJSmot7wiC&#10;VHCskYeeCfS4qj+XIgb3DI606HmCT7LksVHBI4NyKdNKectKGfNSCdOcW0Y5t4zz75qWSVghVZyb&#10;9D1bzf2abXzKDW0qbB1fzk9DP1+72Hi3T6PgBp9gKsLuqgT/m2T4V3LJ19QSrilnPNQsVzErUzWD&#10;aVnCdayrNK1Qhi5N/w9tfwHdxrYmaMP9wfTM9PT05XvOPZgTjmOImZmZmZmZmZnZliXLliyZ2XHi&#10;JI5jJlnMZGbmcH1V1rm5p8/t7jXzT/9rPetdu3aVSmWp0I/ed5v7lqlYZ4jpF6s4F2sHB0p6GQn5&#10;qElFKWvkKGmkqSv4WEjoo9ydN3OD3+U4vE83usgwOsixZuc6d9qrI1S06lXMKkycM+w8Rrr7cUxm&#10;79JiJ+0mc/emBDSEQOUyKSDgqeN/SwC3QKOK/htAxQbIN0Nu30wKDHETmVAxM1FHWMBwGX3ba08P&#10;tkHARtc6v3hqLG/sRepwf0x3W1grKgTTFIptBhtpzwayXg4XjL+qmJ+CU/AtHHrnGq93a7UWPw9O&#10;NjMpaDYNjAINjCWTRoj0BTKPROBN9E8ikitSTX1TVR1KNd1RhoFdxoEYDdcaCROEvGWfiXePkSdM&#10;0RKypJouIDBlhxp5G4SKS49p+JhzJjWibi0Zs5rUspHcdlrw7DBncCO5Yz+rfzulHWQruW09qXUt&#10;EbuagFmJbwEB29BkEnY9pW0zrWM7o2svu3c3Z2Ard3Ats5eX0sFKwHISWtdSu3eyoact8LHrsmQU&#10;QBKAZvKn8ont+A6SZ9WUXX6nVmSXTvSgcdKYfR74yLad3vehegpoJm6m9hzkPAVfuJnRx45Ck8FH&#10;myjUWmLbZmzLclgDza9iwTnnlUVCl5Z/g7RDmbBJvYx1nZxVrbxVtbxFhZx5paJ5nZoNQssBqe7Y&#10;pOYIRgGNGhBwDUeMoRfa0BOm4VAsbZwnaVCqaFGtZlupaovQ90Qaejcb+SMMvGp03Ms0HArU7HM0&#10;bCOlDWI1LLIc/GpjUjvLYaPdfQtjk0uL+KHRiadT86/w5CkGZ56/Or28MspiP6VRkZPjDRNjteOj&#10;VZOjVdNjtQuTcMIckrwI7kLtDFoXm9m/zBtcXe7lcdro1GYCNF77f4oA7uEw2+kUNHGxGT8PRsi2&#10;UgmCBFxIADOpbRx6K4vewqQ200jgZbdzntS5ANUPR1EXe9hLs+uM3b2NT2dHwKe31x8viSfrGOZ8&#10;7uSz5OHeZExrXE1TRdfLyr7XJa/flC5OVrBmG9fme7aWXm8srhxyLs/WP53vHe+vMdZZb1ZI7SuL&#10;jZz5VhaUBg0C/gkYOqSfwY1ppy49ZZKHqTiBAD45Wj0/4J6vQznEI9SlLjpZ4ICxRJxAA3dQiYIR&#10;ebsZFEF5bXAWhrD4lDhPIkwcrZLO9zgnp+snbw/pe8uvGMSnbEoPg4QiLdZMjRe8fFYwMlg2NgKf&#10;mUAtzXTSl7ppuBc0/CKXury1vH+wtbe/vr6/QlyjTi4ThzjzHax5LBOHZRGxDFIrjXzjrQm/FMCt&#10;4LfAIP5SAK+sUfd3GIerpBU+aZpLH6BTBRnAbTQi8mYwZgR5AU6ab2ISOleYgzsrz3bWhjaX+/ms&#10;dg47smc4qns4vaOrrBPVPtwys9C/sTZ/ccHePeVyD3mLW7yXK6xeNgX87sAvCEVZAneJL673l4D7&#10;TwuZKKgrDu454I4EaWAmow1PaiOC91dEgQBGEHDohfneibmxV7NVsYURyra5am5v/IsOiweBpjmg&#10;gzIf1livExEjZB4tZh4lZRooohEpppWvZoky92o39+2zCu63DetxiMA6RiDtI5G2oV2WoRhdjwbw&#10;UiUQwEa+ncZ+bQbeLTruYH+rvle7oQ/YA2UPmwUOmgY+1/UcNAyCWcXH2mSaWBc+sam65dTwrUfL&#10;T35tt/2w93yaHvjA7/g03PKDfesP+84P9jur/D9bFvzFpvRb+5rvXBq+82z+2q/1j8Htvw/t+G1w&#10;258DsD/5YUU8Wp5YN4hpFglLJqrIJ+rJRFhIh3rIBsUpBxZoBNRpeIMXvk5DX3B74DrutYb+FZYR&#10;2RaRUXpBbqoB+rKBZtrp5jp5ZroFtgaldpo5fnq5pR71z+Jap2IaSTH19OgaVnQ9P6FpPb1jM29o&#10;reDFWv6zrbzug7yWy5yay4zs06TI3TgfaoDFYpg5ryLi8xwW2J3/uL90sLN4use45jBm29tLkxMz&#10;UhMa2zEjxIUROrl7cb57cWmQQHnJ4Izz18Y3tl5tbQ5trvavrzUT6UgcqWFuGjb9CjE7gia+wrJm&#10;OlaILSt0BJOMZbH7WJwRMn1iidDd1VEY6V9kKdfjoYJLsFrOc9zOt9nLNj3I0DnL0LzK0r7IVD9O&#10;VdtNVt1M0lxP0dtIM9rKMD8vcj0vcDzOtdjL1NtMUeLHSrHDnzCCxfjhcuvRavuJhqfp5hdZFhfZ&#10;JucZeqdpOv+BAD5K1TvNMDzLhDhO09tP0tpOVORFC68mSu6kaBxlWF5kuVxmup+nO52lW7ODpTnh&#10;0twYOXa0KjPaZDnRcy8v9awMsZ7Ws5nav5fSeJiYfRzrfxJnc55sfJGpf5ChtZels5Wpt51lvJ9u&#10;epJhfpVh+TbDaitSazteaztZdTdN5TJb+22++WG6AynBpSverwte3P26p2e8p6+95nV50nZW+Flh&#10;Rn9MUqhbrLxN2l3POtGsUdcXu8XUs8o5JnqOlNjQoR1W9ti99Ef3hq/cmyAH7F31MK7UtbShODZz&#10;ND2NVhE3k+/8qtJxuNTmVbbTdIb3QmboXEH0dFXMDCyaBA9jwKPoVQnUiqT5krCxQq83ZR4zdb5z&#10;1X6vi3xxdRkvy/LrU3K93ePEjEJ+tEmVLxjxe7HWyNjvZKyAd/4Fr15mPR8qnpwsnSbkjFFsy4fl&#10;I9E/2td9a9fwvRPyG0fEt07wH7wRf3ArUSroCRpZysbTSsnz1ZSpRupUE3m2k8kBn6GKRtge5aMa&#10;kZ0Sfi0PXZFf2dR/5d72j1Y1f3QslU9ABbaOwyjb9dStsO6JJ+Gl37pmaOb2pLxZryDsV+NXU/pG&#10;jMIzjRxyjY3ztTRT1RTioPrPMjGaUtEaklEqYmHqEpFacnE6ykk6aika6smqqokKqjHyakFWrqld&#10;g0s07gGds8rjr9GpjBXO6hcBvM053uIfbi1vb65sbK6u/MNSoe0X1wtGsE0otieWOID9gk5BcvDP&#10;ArjYZqrEbLzYfKLQejzXfjLbaSrbaSbHYS7HCl9ksVhgMJ+nAzKXZzifZzGf7/i6OKU0AW1rUyev&#10;mqiok6RmkKimHmqpERpllIJ2qR5xqSe4N7E9MQzPFqJH86xH45QHAu/f/IUlv6ZfgvNFLngjZj1g&#10;0251E87Vbxwrxx0qFj0QOM/GRc/GBW/kgm/Tgl/znH/zfGDTtC98ygc27QWb9qibca+fc69bAKMX&#10;bNSt9qVbPRjH3Oom3WrBWYseMJxnA94bgfdpIPohiAFwYlAjMayRFI4kRCFxsY2UdAw7q5WT3bZa&#10;+pRbPf40bTjDE6mnnG5mXatuVugcAptYWH3/9sOHIx5wTAROF4HzBeBkATrLbC982iV92meAz06H&#10;3LkD7vQe+80O68UW8+k6vWud1rZBaeVMNzLfwKgvavHDZbiB0pmevIm27FFM6hAsdgge8wyRMNKc&#10;OIpOe41NA/vHOwpG2stGOipHu2sm+mvnn8KXRhoJr1sIbzqpSy+5XPLyzuYEjZPT0msYliniEP7E&#10;NkbTJkVDM9zdNLU5vnshZwwX3kNxa97y7dj3at32aFnxQjP8sYSIzqnormdRrcPBKFxAK9UHQ/fG&#10;CCLdGw3C8G6mezUxvJAsTwTbE8H1aOB5NPDdG9heddTQ2vnAslmvSrw/mhwyPOo9WGaM8FLMV5WK&#10;17UslbPNuaUTqOqRUtY7Rd16v33xfmWXubI+tbUxenHw+uPR6PudFxcrL4/5Uwdcwi6XvsdlHa8y&#10;r7eJH3emga2nHzYGztZen67P/DID+IsDFvBLDXyx8+Z4t/dwf2B/b/HkdJ/FP6uGTZha58orhJnr&#10;Jsa4lNSHwTtDYK/8EcRADMurg+xURw0smA/KHQ1rHE54Xh34zFohX1Uk1tW8aKSHeLJx9P5obYM9&#10;trs+fnK4sLW7cLBPOFnFXS0vXa4QrlaJl2ukq3Xy5Qb5cotyukk428KfbuNOdpcgAby/eCOAl863&#10;aFcb9Ldr1LerhA8rSx+W59/z597x569X8Edc/C6fubG+Ok+kVzS1W3pF3Vd20gKfCNQzVKXDI00y&#10;egPhhMgWemAzzRO55ILGuXUteg0u+g8RgnpJIa2UoAZKQDU9sJ4eAKf4okm+7SS/blJgNzUMS4up&#10;oyembVXEXLT4nneYnPfIv3smBow++jh6C1h4AOAeAwtSn+YUPswqv51VOJ8WOhr//nL2m7fTP1yP&#10;Cb8d1rluD7xuLLmu7nlfPgLA+oH69ndF6I3oarp3GdmtEu9QO29VR3dvo7t10Fzbb0xwC829ieaB&#10;oHogyD5NRF8Q1K8i3huk8e9i05In+q80/w0v5M1LGpe8EEtecKIvkhyApAQ2MQKa2X7otSD4dnj+&#10;bnjEXojNfpDmcbDSRbDy2zCdkyCdfX/dnSC9jVCttSjVw2ydS6TS24nbZwu/P53+4XRC9N2k7qdx&#10;1/O+gI2GiPWK9JX8cm5aPSMGSQlFUwLbKAFdlMAOZhiaHo5ghCFpYXBaCIISAgM/Z3IweAIpm/Uo&#10;WfCsWPAuX/KpxvtXkwLqiYG1cx7l8z4VkM2KaISq5ia2riV1rqZ0HOU9O8h/elIwclz0/Lz41XnZ&#10;q6uysbflb64Lx97mvQG5zh27zB4VVJYG2YjqWovoWAlr4wa1sPybIanv00j3QnLdUUznRrxNzZRx&#10;8QvdvKca2QNqOf2q2Z2yKZ2yMd2ygb3SDgNyus+V5d5oik0Y3Ju1/mnO6QdiwMOVLPkLtAHw0hyY&#10;1f2Mkz+dAT+Hby9x310t/Ph++tHbN2LvX8p9GrIG+kqAjvYPdYiVxHx6WN5ybN1qHFTPlhmMvqmI&#10;ezM2KpTXiORGNnIjmpZD20H4oSh+eINAAHNCqjnBMHDLl0O6+EH93IBeTkAHJxADjRMcjOD5Va8F&#10;ZWxFOe3Eqm5FP9iKuLcdrLATbLQeYL8X478e4z7hpt2oJVQo9zBPTrFAUS1fUTRf+R5Igcp9yP6q&#10;PChUfQiZYOVHvxj9VwSkWE0U5N8TwL+Uvl8oUYLSf0tUn1SoSVRpSNVoSguG/q3QlkY76OdrS6Rp&#10;iCD9zfHI7JPZzo+MF595ry+pT6+ZI2AD4L8B2KOfSMPXcz3n423P0v0xgdblZkrZGmL5Gk/KdGWq&#10;9eWr9WQq/n0B/MUB/00Aa0oWasomyolhAz13hwcucLiVyVn2DImFX0Yjn1taRj98ZC0rG6imFC/7&#10;JEpRPEFLIVNdLlFFOkZRIhxERSZCTS5SVTZCWTpERSb0F4CzIFRlIPv7RQCrSUWBaEtE6T+JsBGP&#10;KnNBzGe/oaQNk4KRW9Hod0lte6GIjbgufmwvL6qbH9m5FtG1GdW1E91zENuzFw02urai2zei29Zi&#10;WldioOrQ3Fj0akrXWmq3gJXkTl5CGzsWw4xG0yObGVEosAFOcuNb+Ynty0kd4ALMiGZqaAPBv44Q&#10;UEMJhjMjkZzoFnA94LHDimqihiDA/kXvqnmvMvDImvOoYEW082J61hIHdzNenOSPX5bMvKtY+FCF&#10;Oy+aOi2YOMx5vZ32HNxgajBm0Qs+41w3a1M3b9Mwbw2ftaofN656oVs0oJLdrZD6Sq/0pV7xc63C&#10;IfWcPqXMLvmUdumkVumE2odBtUKBMJGQRvGIZqlotEwsRi4eZEg377lh0ZhF5ZwjnOjZwgzs4oX1&#10;r0T18SKg0X+hn4AkdAocsGAwYEGe9C8TgqGK0CEo6HgJblsLb92IwvJC6qnepTS/Uk5kHTeukR6L&#10;xEU2E1N6GQUTLyMHctSzbO946/9vC+AYTckoDelgDekANVkfyAHfCGBlsSQd6UwNiXgNyQALbU/c&#10;xMLJLou/iuMe785tHpoE5fyo5KXuXCpumKJmnZZU3L5xCey8fTtBp/plFjyxDntkm3ffFfsb7XR5&#10;9+D6Z73c07P9T8DTaa6OQ6KcVaaUY8VX+lkiXggpX7iwZYpTaOncDAc4B05W9pePgGHaqYR1tKh1&#10;0mPbnIe2pQ8dYT/ZNdxxQt92woDccWq+Bzlg+EOnOkm7YhXtUGvzKC+/QiIf2AeAQco73/Jn/1PB&#10;8y96ESoBtbqhTRKWOUp2BWFZI8VwSnoVLrGB6pw1JucCv62X+9CkWN65Xtqh5K5h1G19P0nHqOLh&#10;BT4ADLDe6ofW3NOJl3Yof2xT/NCm/J5tzW3bhh/sUN/bYb+1a//Btu2RU6esZ5eUTc0jlVhp5SAL&#10;izgniygLTTvu/NLVKvf9Gn9raQ7X14XJSS/y9ywP8ok3M8h3sUWE+LREBsGDPAodzRP0lENVJSN0&#10;FCO15dKMVMqstUuNFPNVHlWqP263VGgxlmg1k+60Vex21ujx0u8OMO0OtugKse0LduryccC4WiJs&#10;DavMNIv1lfK15XK0ZIoNlXP15FNUn0RK3/cT+tb59u9tvv0fFl/9V73/+Q/6v/0Hoz/9Xxbf/qPT&#10;3f/pJ/zHKInvEqVu5SoI5SkJJ8g+aPZ3OMWNXK0tHO0Q11Zm91fnKpK8YwwVMrSka7TkO4w0WnUV&#10;m7SkEaaKRfpiRSbSZVYKJYZy4PmqVlM+X0mi3t95Y+rp+xXSBunN8RrpcIuywpk93qPuruLO1hbf&#10;sqYB+uRcaWKxoXSR6uNqXckGY/n6Xzjg6puk21953y9U6EqU6kmVGspUGslVG8iCPdVa0ADACF2Z&#10;OnVRuLZEo64UXFeyTudJre6TOj3xOj2xeu3HSBPJFhtVhK1KkYlsorZIlJZItJ64n9KdFDOZXCv5&#10;AnOpWhu5GlOxav0HTeaSNXriv3S9X3SvYAPAbfulBq40kklQEwqS+KHaSLPOWC9TVanSxeY9Z/5i&#10;ZRY4xA9WxcbrS2aaqEXqqIdYWaJbsL24hUbCYh1lqY5GhDHIMCYNxmTUMlj1dE4lnl6LY8OX+Cjc&#10;Whtuqxu304/b6yZuoZhsBJuMYJGQHAqGT2tbYXTw6O0ccgtlEUvBdVLxvXTSAJ0MMkgn97IINUvD&#10;5YThCtKrKspELXUaQZnBEmd6l6bH8PPT8wuxUcmqsiYqci76Oomyiona9nW3LTJ/cikQ8q0RCYQ/&#10;9off9az/wan6G8fqhz7ND7yb7rs33HGpueNQ8aNN0Q+WuXdNc+4rJjyWv0EhUUgp6bFqirB6mpBW&#10;uqhetrBBjrBRrrBpvoh5obBlkah1iZBtxV2HulvOUDrvX9zhf/JCgHztifjevfE/RwB7Ir92x3zt&#10;1vAnt9yv3XK+d6u949Jy375DyKZZyCRPRCfp/pNoNdVsI7UU6Qfq3nbS8yMOl2S1v1O8/wEC6fvo&#10;E/nx3+INV7jb10s/vSfe/Ui+/5n6EKA9+psD/psJ/ltC8N8E8I36/UT/CuQz7S+fiN9+Jnz/mfDj&#10;DT9B4G+DAFQhgCoMkEUAkjBAEgWIIgBeBCAKfyQ++kB68OEmvic8fE+8L4gAUxxgigJ0MYAuDFBF&#10;oEgTBRgiwLLEDfIATxFgKAJk2U+LUu9mnwBUNYBjuvlUvtLrH0pc/rkzQRUVrteb4VkRYJZooxhp&#10;IJrroNgZbzNV7IMr8V4ocMEXOJMKnChFbtRSb0YVlAQMZQA3xu1hUjgNoXsD6ZzeosaUdHURfX3N&#10;SHEFTwUb96bZqV4OG0Nm9vHOWmmbrXQilr6AIRFbSFSQvxPAS1/42f7ezAWX+TdpJhP+bf59AdxE&#10;p9eTiL8UwLUEPJxMhkYCJv06QmaXBKXw/jKCCAo7w5bwYPvnNd+AotGbqbQmChV6OYEoSAiuW4QS&#10;f79k/aIpNBCwgSSQWqj0JiJZkBkMUj+/eNNJRVMgd9XFYwsc8Ovjg5G97cGNVbD9Yn9naHOtm8/B&#10;0CmNBFzd/EzV7IQPotajscodUe3SUOkMq3asr3Ksr3Ouh4VgOiqn8eWjCwOM3VHuaXBuk4Sul5iM&#10;l75MrpFkrrZClKpKgLxaiJxSvKJsibp4pe7jDF/VxDxrrwZ3Y6yHYpenXJezaqu1WretTr+9Zp+t&#10;NDvV7KzSfjdP66JE5zBD6ThD/Sxd+5cC+CxTaTNHY6nYbGckG1h7BpzggH3Kx132x+PtT5fnl6dn&#10;FyenlyeH7052P52uA8e8j3vkdxskYGMVON4BdmfZA6mLiSq7iSpAhsl5iPZBojMw03p9NXd5PHYO&#10;SzgINvhcaMFI1zubxr5bxgNHrE/bUK0y4IgIHFOudxbPNxfeHdI+nK9cH69dHW+/Oz26ODoCVqnA&#10;s4LPVXYHGTpXRWZAtT0Y99O1d1I0QPbStMD+42z901zD83xjaCy9InMAG/KxKXw1x3/U067T1AFt&#10;6Fmj6p4pZh76g2rQ9woB34r7/UXU/xuR4O/Ewr+XivxRtljWqkLVsULLIU/LHO4dAHAoH7epl0fU&#10;4xPS6SnteAMPHK89z8op1bZoULJoUXOAJCs0iKl9rardLzWwwP4K/rFer2gDUieoDn1ji6ElVf6G&#10;oAf+rwUwQs6mQswk+74OTMkFoepep+CEVPcEG/VgQ80Druz6M4ouDQrOIDB5J5i8A1LNBaHmCK4H&#10;2gAlW+gdbzKSyySMK6TNqmUtwFgqblT8xLBCyrRG3gat7Y/U9IOreFTL2pdLWZZImZTLm1eoW9SZ&#10;OVba2u88GwT2l6Ev6JT96Yr7bpmMdY9qUHOvkLcvkjSNuSUf9BeRwG8eu//hp1Rx1ZQnKvHCSpky&#10;ehWadnnypuniBpVa7iUafmES7sZCHuqS4UrqmUpaGZrKgRZSJvn6+rz0gKsM+3epRqephns5Vts1&#10;/iP+Zk2qOjWyhqU6tlk2bjW5BYs0ag9uoZ0CCV0Mg/q/LoBbmbR/E3CBFhoZfLlgEmyAk2CnIOsX&#10;nBSUgAbp4DDb2IzuVR6Gy0BQwQvxXNXijMDjNjHIrXxWxyq3e2MZjEg6qWT6TdJgT1grKqoTG9He&#10;AjbAmDjQXTD+qp64iGJRS2fGq3GzXxwwCJbHHGCz38zRqLOsF6jnmW5xYYq2hTreLWYRGN3AajGr&#10;VhXXfgO/Tj2vRjW7ahXzKnXLWi1o76pXsm9UdW7V83tmF7fgX8SNg2+ltV6WPjsveLochaL71a5H&#10;Y7fjO7Zj208zh44y+w+zekEOMnv2M7pBdtK7QHYzukF2Mv8VW5m9zHgMO7ljOaN3Nat/Nb2XndBG&#10;CW/CB8IY4c3sCDQ3CrMe37GfPnBV8AqomQMaiR9Kx/dT+8k+dS9N0zvVI1qVQ8DYpxMrGNNnO7Vv&#10;I6VnLaFzJaFjPbkbXPI6ue9zSj+QPvQpo/8kDkt1LxrQCqwXs2zV8GpSdQF32pqbpPxabccaXad6&#10;XecGTUj3/j0N6g5wNftqeYticYMyKWOwp83Iu93Yp1TCGNzbm9RdIX2l59Oq79Vq4Isx9kHoe1Zq&#10;O+ar22ZqWeeau1d5haFiMltyykaGR59Pzk/iqbNU9jSDM0ZlPCdTBojEITqtl05ppxBQpEX40qxg&#10;INiq+XFwJ0ER8QLjK7C8/7ljAP9SAGMIi1DiLHUJBJwFrqSZjIcTFhoIiwgqCcWid7C5r9hrI0xe&#10;O4OKJM+jCRODhEkCcWGFRmLg5+kc6twO59kep2uH27HO7aLSsVP4UuxwHmYwrq0jvAcb8bItZbar&#10;cmmoDf8Uz5nf22Z+ONo621/n7nBnthjdGwQEew68Ne1iUUHAzW5lgkcNtZ1O6qQThlmUZ7SlXwrg&#10;iw3azhbriwAWKF4QgQbuZdEEnYJUYJA+Nn12jcNlL52sU3ZXSPxl0vI2F7/GmODRp3bXxnbWBte4&#10;GAqxZnayZPRZ/vOBouGB4meDiIVJ5NybroWJcTKOtcLa3ds4PNraPV5n7rHnt6jDvMUO+iyaNo+m&#10;L2HA+xMGBUPFt9w4YIEAxrDBP4HcySR1UXG9+JkRwqQgA/iLAH7DIPVRySBDPNbgCqeTS4eGEOZQ&#10;OleYGB4VxSAgqTgoJ5hFGVhmD25u9O5eoLnb9RNTxZ3oCmRxM6boxQhiYa6XxV8g8pcmuKQhBrGL&#10;Bvl7LJNwU0L85xzfX9FCJgoEsGDPEexIXUxGH53VQaY24XH1S/PgmQRNIw9x2LPslYVZclNmbZqh&#10;d4Vh4HhAMS8ZvZrUwklA01I6O5xy8tV9stTd0jQcQyS1fR/IBd+XyVcwLlUyqVW1huu6NJp6I22D&#10;G52j0c7RHVa/FsAg4FEDtlt03LF6nm0G3gIr3GXi32fk161q167jUWEWFW6VZmBTIOJQ+ZNn0/eB&#10;nX9wR/7Zo/Fbr4Zbvg23AxvvhDf/GN1yNwb7rVPFjw4Vtxyrf3Ss/d654S+uiD96oH7rhfqNf+u/&#10;+LX8wRf9o0+LsDtawupGAEskqSok68hEmUmFussExSgG5qn51ap7IdXc0JquTRrOMC33Kj2fYpPg&#10;VKPgUG1/V7UAB90UO5NCI80sTfCFimn6MnHOqsk59mVjab1L6W30JCQ1sgofUEIILGfHNa/nDLIz&#10;hjiZgxvZ3Yd52Lf5sLfZBecpsfsJfitxrvMh5rhs7/PXjcD23PsDwt4e8eyQfbA096ysPNLezt3O&#10;MjMvq/v18zEa+SWN3LewOLBIGCZQn1GZzzm8Z6srQ1vrQztbM9cfR/dOwC+ucf5N3cRQ3XQ/bOlF&#10;I3UKzsTXU/ECATxMpk2SyM9fjDTlpxdZKbY6yo+G6FKSzFczLLYzjMB7mPNMre1omcMkhctsnfdF&#10;plfFVkf5lusZxrxEo910h4MMh6Ns65N809N8g+M87aNs8LZHix8uzw9TXg5VXw3T2onWOUrSu8g0&#10;fJtr+q8FsO5xmr5AAH+RvrsJGmA8ydC9zjd5X2JyVaZzXKi2k6q9FqO7HmG2FW29n2hznGZ9lmW6&#10;m6bDiVUkBMrO+aiTQx3WM5JOy9D8xP7VpOG9ZOxRYtFpXOhJrN1JgsEJeD+WpLSVorqRprWVobsL&#10;FZ02PkszOU81+ZjvcJ5ttpGgxA0T24iQPE7ROUp3YGX4zFVnjfU2DU0/7RjtwDQWDmWHryYFHOWm&#10;tIZEB7jEKDllPwpEihdMuL3cuxHAbPQsJbSsWdIl7XvLjD871vzeBf61B/KnELhwQrldbnmKb3hf&#10;ZASlOApX7D6L9Jpu9F4s91/MC5xOCRhJ9BlI9xwu8J6t8KFUh9BL46llybMlkS8LfUfKvCZgvvP1&#10;fnOVvrNFAdMlCc9Ki0vTyyx8cu/Y5vzRv+lx+kDZ/EY7baWdxYPhFksnx4onJ3NfT8f1TzlWDsuG&#10;I7+zrfzOHnbLFfWtU+PX9vXfuDX8s0OhUHyTS9dkAYULX2bWM+YQlEkMY7FuZgZN4FaP8/3rx7Vi&#10;2uWCsBIBrfe8MX/27Pzvdg2/dywTDqu1r+0rW+Qh2QeZb2hKyQ1/sk+RiUdHDHMKFrYa6Dslk4tO&#10;mVX6tj9nAKsoxKrJxmjKxurIxunKxqk9CVcTv/mPrmyMqmKcqkqCqmqiska8rEqAqUNCa88chb3H&#10;5K3zl9eZdNbG8uYGa3eTvf9FAG/yt9b5a+vLfCgD+IvlFYheQQawQAz/UgBDnrjIZqrIfKLQYiLf&#10;aiLbZiLbfjLLfjrbfjbbklBkvZhvPJ9rADKXYzSbZbqQYz1VGNtf1hniVqmmHq6sG6dmnqqgFa2t&#10;Eu6hlQB3rXvm2kDwbOb6oNk+aIpP05wPctqnkRCEJgSgBPZ30adxwRsx7wWf82wAG78CnLvk00j2&#10;b6H4YgjeaJzXjUJ2g4+71r1xqZ32gk151oNMe9TPekCJxTjwVb6N4z7IMZ+mUS/4qEfDmBsMXHgC&#10;ombcqWrStXrKvXbGq3bOFzYf1LAYgpgPb3gdXDIWUfEitGwgoOx5dPOzlP66oNYg01ILzayw0Pbg&#10;8OaiiqG1zYvzs6ODdTLweRU4mgc+UYFPTOAjD7jmAu/XgPdbwPkqcLEGnC8DZyzglPr5GP/hcO7d&#10;wcSH3fGPW2NX/BcH9P5tYs86oYu/0E4db8KN1LFmMMzpFvokijKOIIzW415ULTyvWBgGr+Y1s90V&#10;o5jCgcbs9oZ0dENWE6KgsakisyDDPTBIy9JBwchBUs9ZSNVBSN1NUS/QwTQhLwDeltTbE4p94d1E&#10;DercDu3d9Wk78u3a9elYD+hejhhkJY7gU0deJwy+iujGB3YyfduZPp0sn/a/0gpC82qhe6HoXk0s&#10;TyTXA8l3Q6y4Ifju9cthDQT/8mnPqpmg9onoUYzfcJBOvcLjJCmFLDnjoicmaRJWsSHFqEnO9vbV&#10;O9Y6e2ULt3+8cHI8ebA1fLo9/P7wzdXWxBb91S4Xt8Mh73Kpx6vU603Ch+0ZYGPk/erz95sL4OTV&#10;1tLlNu58Z+Fsd+5sb+Z0d+rycO7qYP7t/uLbXdzb7aX3W/j3G+BiuJPT6bW9cdYKcW3reGJiw9G+&#10;QPiuq6NRbrJHbV1403AydiYRiwuDRpzleGDYnghGYPFMcP5QOLw96Wl2QL+BXJaWZEK0O/yE+XGb&#10;xDvmkQ5Wp5c5w/uHM2fvGMvLk6fLi2+5+Gse8XKZdLFKPt8gnW2Sj7fJRzvEw1384S7uaB8ESv89&#10;OZg/28efrePO1/Dnq4sXK3MX/FmQc97MCQ93wCWcbq0d7h/N4ZhJuQ3yBj7Cmt46djmPxUNtDIsL&#10;/VC9kdi5cDgjqIbjU8lyq+EFdNIDB3G+g1Me3W9cUdMeDUS/ek4wnB0AZ/lBScBU/2ZKAIoShqTH&#10;1jOSCrdKs89bkt/3+Z/36B/3PHn3/D4w8dPnqW9PX/3xYvLW9dTj6ynJq2mFt/PK1wvy5wtSJ9OP&#10;z6aeXI4rXDw3uOhwfdsSB6CrAWw70Ij5XNO8l1ZD9s2esc2YsS6ctayYMq2GBDBEK90dQ3VHUT0a&#10;QSieCPBAhlJ+/w5Bvu/fAfajfgE4+TP0gBayL5QKjPeEKkWDbao/kuaHwtk1M9xa1gMQO2FFW8FR&#10;G34uGz6mmz46Z+Hme0E66/5q68GqqxEKazEye1kKJzARYPq7z4T/+WHxD+eT356PC7+d0Hr72uF8&#10;0P99X/oVtvSkrma7ELaaDucnN/ESW5YTsJSgenoQ/AYEI7iRGYK8oZEeXEcLqqYGVoFQAirJ/lUk&#10;32q8bxUxAMplpATDIUJgpKA6vH81zrcSjALFxQhv4kVjwQekjaTerZT+64Lxd/nj7wsmPhROfiqe&#10;/lwyA5TOgoCdAit8kfXqLOPFz8MMJzxdDWzj+bZQ3eE4h+o5m4pZm5p5W/iCXeO8LXLBFo6zq16y&#10;zV2wjpg0dnyprTmg9bhL9zedpv845PwvM1E/cEpFttASm+33Vjr+uP3891vP/2nn5T+djn/1fu7x&#10;51nZ92PKV/0WQEc2gGk+q6ihR6Xj/DIY4XW8yBaqH4oZ1MEM7GIHtXNCWrlhLdxwJC8Czo9EroRj&#10;l0NbIQEchuCF1XND6zghdeB+yAtBc4Na2f7tLL82pi+GCa7Bv5HrX7UbnLsbFLARrL0ZJrITeWcn&#10;8v5GgCzPS3svwmM11AvnbtqlL1El91OR1P18aelcGeks2QfZ8j/lKNzOU7orsL9Fao+K1YWyZO8I&#10;yJa7C3JTEfpBrsLDImVhAcUqIiWqoiClamIggjYI2P8FcLECRahqdIWqeLWGFExTHqajWKevVGWg&#10;HCt1t8BU+WVe5MVcL7BHBHZwl/SRvaXeS+7oCWtkjzK4je8FJ4+Jg+/oLwDma+CCcz7Z9Tw9qMhC&#10;JV1NNFdLssxQscZYBVwtNDCwmjhIpdqTClUxgQAuURYqVhU4YNFyNbEK9SdQxrCmTJWVYYSizGxN&#10;BbC6Rh9+uTAwtsXYmxtjuzgnKyh5KigGqqvFSz0JlpeI1lHKlBONVJeLV5GJUJQMBQEb6rKRajIR&#10;UAawTCiImjSkDwXj/gp6IG4mNaQitCXDdcXDjcVCrYQDM02LR+KfLqYMU+K7dzMHuYG1DJf8D5l9&#10;AgHMieiAhsINxd5kr3buRHetBLeshGJWQtEr4S3LUPXjluVoaHhgXiyWE4dlx2K+iN7VlK71tB5e&#10;QtsXwP4vrCZ2cGPRdPA0FY7gRLesJbfvZPTvZffz41o5MShmRDP0w4vQRoEY5sW2siPbuNFdvJhu&#10;ELDBiminh2KpwS3rSYNbqcP7WS+Pcl+DgI3ttGebSU93E19sRT/jB/fSvLBLTo3zdrAZ69ppq5o3&#10;puUgr41LR41KXhoUjegVPNfNf6qT16uZ3qWW0q6ciFWIa5GLwcjHtirGg5OVD7yrH/nCRIOapSM7&#10;VZOHDfLGrStnHGpIPo2UwCZ2KIYX3bEe17Ma37MW270c27Ua08WP6VyO6uBEQoOCM0JbmMFoRhAK&#10;qpcejLmpiN7CCYaRvUsp/uWcCBg3FkkOh/PSuhnJfQuRHeyciRd+bea/NTMRg0Z6Br9BFZlwJWjk&#10;5gjwW1aVjtCQjNKUjNCWiNCUBL9K6AtVkg1Vkr2p9iwZBb0Eqv/8JQM4SkEkWlsuRUs6Rl85VOax&#10;fie6B3zyX1un0VaYJwDgk1p5T8NL17fmoV6isG6UrkvKAmf/6BOw8/a6d2JGzMBZyChUwrlMwavk&#10;sa5hQxdq8+L05BMwT9+VNQh4qBstal8i6tUEPfLZFH+nF61un9g5MA2cf7o6uODsXnDfAQqOCWJW&#10;aeBid6xKhd3g31lW3nNCQOrXEQNy3wF93xFxHxLARaoawRZ6AS+GSUeXAO0AyGmn/GSSLeJYI2JT&#10;9Mg49YFepK5XSU0Pe/MauPgAbJ0BqwBAfw+85AM5rXv6/tgHOknCxnFqbjla3nm3NT38Clv5AEB5&#10;C3jmtt83SBC3KxWyLrpnU3bXpvonm7ofbBu/t23+3gb9gw36ji36W4OKB0Zl6i4wfecKJb04BVV/&#10;PW2vbmTPOp4CHJ4A2zurk+PotKRQfTVvedFkY/UME/UMI7V0XcUULfl0XaVCU+0KO+MsE41UA6Us&#10;fflSE6VqI8UqHYkadWGYhhBKT7TZQKzJQBxhLNFgLgOzlqu3U4LZqTTZ66IdDNtczTo9LLs9bbq8&#10;bDo8rLBuVghbQwh7owY7vTpr7QpT1WIDhXwdmQI9uVQ1sQjJn/we/MH9h//h/s0/en3733y+/6eA&#10;n37r89PvLL/+b3n2+vsLI0svW/n0SQZxlDP/1EdX0l3yTrSCcL6SRK+jOcZEq0Ffsc5UKVNDOMtA&#10;qsRKJVtHKl1JJEtWJObJ/Xh9Reog6pw5y8c9P1jG7a4R2MzJgz0anzEFXK992iBeEF69m39aaaNZ&#10;aaoEt1SrN5KDGclAdZsNpesMpGD6IDL1etI12hIg4J8PIpCvIBW6EiXakAOu0Jep1JOu0JSo1BCr&#10;0ZRs0JZqNpBH6snWaYhXKD2uUH5UrSlapysB05NAGUk26AhVaDwo1RYqNBDNN5bMs5DLs1HMMJMu&#10;clQuc1QqMhcvNhaqMhGuMXhYpX2/SudJtY40SI2uTC24Qn25egN5kEotSZAqbSnBLMHcSgPZVA2R&#10;0Cc/wAy16vW00+Rly1xsL/jzu/yJ6535zqKwBPUnuboqserqYTa2yO7uNgquljBTSZ6tpi7W0vF1&#10;dFIdnVJHo9dRWHAyt5m8iiFvdhL3epb2euZ2u6a2sDM8JJlSS1uoIc/VUuYbaPMI2gKCPAcnzDSR&#10;59HkhRbSQit5EUtagIZAw881EaYbuUt1q/jaDWrdBqN2nVG/TEMyyS0kfM/C0tNJnKtHtJK8nYyk&#10;i65W4u07XuLaWT/ZFHztWvydR+V3XlXfedV871X3kw/irn/TLff6e57whz5IIb9mIX/kPd+GHz1q&#10;7jhVKrjAVWzr5cwrnxgVC+vlP9LOeaCd/UA787Zaym2N1Lta6fd0s+4bQHliQiYFD82KhWyqH9jW&#10;33WA3Xau/9ENdsu94Y47/J4b/IFzwwP7mnvWlSD3HWruOdfdcqn9zrn2JxfETy5IkB9dIX5wRX7n&#10;hvzWHfnNDeBD+1eeP/MnL+RXHuhvXNq/cUR87ZzzF9fM712qbrui7tl3PbJpVfZE3dNIEpZPfvIk&#10;xlgjR1PCRfrOT+hiy2OyxRXtyTuqyEfKo8+UewD5rgCw/ZkM6V6wH4L6AORLvu/NLDBC6lfQvl68&#10;fb105wPh/kfyQ4AiBNAeA9RHv9DAN/aX9tckYMatz1TI/kLGF/K+X32i/+kzCO0vUMov6c7PEO/e&#10;cB+CKvw3AUwUAQjCAP7xZ8Ljj8QHH0j3PpEeQtaZ+hhggIgCLBFwS94R7rzF3bnC3QLje+JdcGsB&#10;qsjl4oNL/KMPlPsA4wHAeAjQHwJkUQAveT4pDpANNwflarz/odz1n7CREjXu0qhws/68gJpQiyi9&#10;x0Eq31e7qcyU+lFrQsGncnKpF6XEi1zsSSnxppcHsKrDOLCo5Yao47YUHix4dzCb1V1WF5+qKmxg&#10;pBMjqeT7RMcR+WZ+gLXSRmQP8o/bmWvQP1Xpi1D6L4n+awdM/Vsh6C/q94v9vUka/nXEUslYKpT+&#10;8q8j+Ub90m74qwCmkECaGFSQehKxdHameHqmCrdUS6LUEogICg1BgUYI/hUNJEj6/j1QhWc8DkoI&#10;JkEpv2C7dmGxen4WMr5Li2C7ZmEOMsR4HJT+SyW3UOloClTwuRGPRywREEvQeMBgbMQTwR6wv5lE&#10;utnmnyOShK9fnKuenaqdB49xQjuH2bPC613lP93eeLG/M3ZyOHlxOnV59ub06OXB7rPdreHDnZ7t&#10;VRSHVo6byRgdiRnoC+loC8RgLXKLQxvbTKKz3NNrEqq6pQ18v36or2MQqyuXaCCTqKUUqqYaqKQW&#10;pqQSryKfry2Try8aHaIfXebq3eBujHFT7ffWHHAz7LDS7rHT7XPQ7LWRYadanlc57efqXxYZHKWr&#10;nKarn6drXmTqX+QYnucYHudoH2Rr8PP1aajgC0ob8JYMvGUDh/RP+7yPx9vXh/vvTo+vjw+vT/be&#10;nWx/Ptv4dLL8fp96vUV9v70KHK8Da2P8lgh8iPhBjAyQZbAbqbme7QkQ+z5dLL3fHjupjd0K0gaK&#10;TJkJymevaj6yx4B9CrCN/7RNAM7YwBXv0xEDOOF8PuW/O+Sd7XDPDzbeXZy8vTgHdrjA+ijQHb+S&#10;YcRL1tzL1NtL09hLUTvJ0LwuNLzIMzjK0gF7BGnBu2mqOxlaK6l6rCTzaV9jrL46XM2w3dR/yDl1&#10;yCWz3zm13SYKYehRqmyZ+UQr/r5C1I8yEd9Je/+zUNBXUhF3FYIfyxbaO1zTcMe8+cPtpesr5tsL&#10;1uHKErC73BObUKRhjlC17dDxaFRzhKk5wNSc6lXtYcoON/m+dnWKNmC7QdmuQckBEsAKdpAAlreF&#10;Sj0r29Wp/EytisPfULYHVwJXdQIXblCwb1Zxhsvb/QcCGKHihlByBYEruggcMELeuUHBsV7JHtoA&#10;efCcbg9ONqq6Nmu5N+q5l6qYvwhO3axrW6/BvgxIrlazLZU2rVNxKBK3qJC1gylCr62TtauTs4Kp&#10;2MJ0HbOV9QtNLHeeDwN7q6eMuYs13MkG7oA41e0f124W0m0ZOmAXhdLzqFGxKVUwzxDT9P3TY48/&#10;PbL/l9ve34gmimokPFZLEdas1nAqV3OLkbC3fuSk/SRQVTVVVTNDRzXCXM4mUkGNmBx8kO58kW5x&#10;mKK/n2N21Ri0EGXZoqFZLqldpGqabe6c7huGXyIPzs23E5ewDFILi4K6AXMjg9vodBDwfPK/JYCb&#10;wRMO7UbUcaAiq2APdJIhEzqYN8MMkyET3Ey4KQFNg4YEBo9fEPDIRYFnJCatjcuEhvtd4zWQlxB0&#10;InicYlbYbeu8js3l9q3lzg0+uBLYzHTWQF8YCunbUBvQDI/qbk142hvZ05Y01J839qpqZhqOw2FI&#10;5G468zWNMzYwCYsviTb0TNB2LTUKrNbzq1f1QKq4Y1XcGyStYNLWaE3XRi3nMkWzCnUrlJkPQtO1&#10;WcOr0yhkyjNnORl9WgyN5ruT0bGX3nWQ3rschVoOR51mDp1lDO3Edu4ldUN1ClM7QLbTOnfTOgX2&#10;94sA3s3qAYHUb3onVA46pWMzZ2A1q285o5eX1rWS1rOe1beT8/Qg/9l2ej/4KEcLbqQGwzmRLVtJ&#10;XfvpAwcZg1cFr94Vj30smwDjYeYQJxw171o2apnVoRbeoRHZr5/w2iZ3ybuGHYFeSejYSuj6mP7s&#10;Q0LfZUz7WUzbeWLnaXLHfhJ2IwE1apvUbxaJ1fdD6ng16nk2GnjV67iB+w/sxvU2qEMR+mXDX2OL&#10;jnuLjht49FXLmldLm9crWsMUbCqlTVEazhCqjkglO7icFULeuknZHuzB6nmgdd3gui71us5V+s5l&#10;+o4F2rbJutahZq4RbkHp4UmlmaWI6qburqGxqYVFKmsMTxol014ymC+4nGd8ziCP1ctldLEZiMXF&#10;mpmZiomJ8vHx6unp+sUFOH4JQcB92a86mbR2OqWDSu6kUboZUBtywHTKTe1fSAmD3FhAejv7b7Rx&#10;INrZ1F4+s4NFwlBx4N0gGNsYhHYmEYxgu5VO7GBRwG3oZDHa6FQ0idSyROjG03pI0GQrk9zFWHpO&#10;xy3S8Qwmmc2j4znkftp8/eJYFX4CxaEOb2y82Tx8w93rXWIWvhwN6WxxwVS7tpQGoYuSUMVDbwbo&#10;5NmTdd7J9sraDp+0yxneJLWwF7q51G429IcLthPaeCatm04cZlFGqFAJaP4W60YAsy82qLvbzKeU&#10;RahmNRkPDRVMWsJSoPRfsAeyvxR8F53cx7vJAKbgwWWe0ZbozIXjLdrxLmtnl7O5v7rIIfXOTbTj&#10;ZsC36OLQupbZ3Ssc8GNBk3ENc5PVE6NZA725/d1VQ73tb15MEucZfPrqBmttk71+tELZZLxm47pJ&#10;02jSTDN1EQ3eJ7MoaCoRfeOAMXQylgE57DYWDXLw9KVu0uwweWaOjeNv0A922VAJaB5pgkHuIRPb&#10;lxbbydDgxygKeCpYamGRoCRg6mITbQkFfhc3NaVbqdA3jmBwWjgrA3zeCw51lDw5vvBscqZ/Zm6g&#10;fxjV/bwV+6IHOTpYP/68fmYMTpgD74XAz/CvDvhfxZs8YEj6CnrAD1xQArqLSu2kUKBzFI2EoBLA&#10;s1PrAm5gcmHs2UxdXGmKrle9acRiZMNObt9+zsB6Rm+fQ36NfmyhVgjMIbUtsKjJK63MxD9Pzcb7&#10;z4+DvhKO+lYs+a5C1hNdqGq6kRfMIqDDJgyt7ym4HjVrubYZ+ggEMFbPs1XPp93Ar9MooNMkUEC3&#10;sX+ftjvYU2UbH2GfrmOT+9C2+Gvnuj94or4J7PhLQPtf/NBf+SD/6A37jW/9f/Wt/e/eVY+j2kVD&#10;W4UDMPe8UT+4If7kBP9nh7p/dKj7f53r/9Gp9l9c6n90Rzxxa1KwbZDXLpaRT1FSStCQjzCSDnaS&#10;DQhXCshWD6hU921Q92rU9IBrelbr+BTpB6QYBoXpBbpo+Fko+2lLBZpopBnr5hro5RvqF2jIx+lI&#10;BHupx2KCG+fTuo9qXn+EjR/l9zMjG2a9S8Y9iqiJ7fTUrpWs7oO8rqtCzNu8mvP09IOkkL0M39kA&#10;vbFos62eQmBl6uMe9WCHe7G/Nd/S2RqdlmhmH2/vAs8vHBl59nxxumN+8jmHMcRkDhKpfUukLjyx&#10;g0xqZVPaeIyhja3RvcPp05P5i8Px/eVu1kLNzHD2SFf5/OvKhSk0jdrLZA9RaFMs9hscrhsNy7XT&#10;gturdHtpTUQY05IsVtJM9jIMz7MN3uYYXGXpnKVpHSVr7iZpbSXrbKQabqaaHmTY7aZabycbbyZp&#10;bqdqHOZoXRQYvS2xAKqczrMt+KHqBFfxBQchipfYWqTiYQqUAXx0I4DBlRym6B6lQwL4KF0PSvzN&#10;NrjMNbrMMwbjWY7eSYb2Ybo6J/rxcrz4RpLqborBforlfqLlTrzJVqz+YYbBWb7pdZnNSZHDRroD&#10;M8qJFOSB843lx/auxr3YTew4TKw6jo8/inU9jDU9SNA6ztQGt20/T/cgz+go1/g4ywyqTZ1qvBGj&#10;vZOse5yudZqpdZ6re5xltBplPOVjVGqjiSyIfzrVO8Ucm32JmShNWAywnXK1bvEICbYO1bJLlvSv&#10;Vsgb9hzmFxH2yifZJYMzjqn1QrYpP9rn/+CF/JM78g8OdV+7lErEFDum5SV4+g/GRXHrU2k1gbNw&#10;75dVjtzWRFpN9GSq30CYHSbErC3GfDjTZjLffSbTf6kwerEieqoidKzKfwoWAAngKu/F8qC5irjR&#10;inxkQblveIGEQ8rXDgU/+NU6wl5mvsC3MNd7VlZ7eex2Jrl6di55cMyisE04oPJPVgXfONTd92y5&#10;44y4Y19717X2W48aodhmG9SrHDy3js0sXnxdMvscTpysX5jFULkVbxgOBT3CriV3bMseuMLvurfc&#10;8hv6o0vr1661DwOrDQuxmW/IDcy9nCmOfd3IHc98yahGv1Zi8gtGNXGtapHsXYpUsUxR00lTVE5Q&#10;lIUG+9ORjdOXTzCST9SUjFCXDFcUD5GTCJGXDlNSjFZXS9DSTpRVCTCxS8R2z9K4B9yV3fWNHT53&#10;9WD7aJO9t8k6FAjgTd7BBnd7jbe6yuNCGcCL+dbzuZZgxBfZEUscBPWfF/J+HgNYIIAFVaChngLr&#10;2XybuTy72Vzb2Vz7mRy7uWy7uRyb+VxoJb8AnLSdzPF9VZDfklnlZhMuqegmb54uZ54vqZxgpJRY&#10;4gAbDWxfdK0nOJSuhqOZ4U2vfSvmIpqXgpqJ/s0Evya8L1IA2AZ7vnTivBGLXvB5D9gclNdbDyXv&#10;ejYsecAWb1hwr78ZLRjiZvBgKLt3yQuO90YQfBpBbnKL0YSAFkIAClwn3rcRnIvzqp91rZpxKZ92&#10;LgPjjFvFglcV3q8OH1g751uwEFnT6VGKCUK2p48VRw752dXqq8VrKvg3lA+N9s9OPps8Wt9+e3K0&#10;tcq7Otl4t0f5uE/4fEgCjmmQ7r3gAVfLwPUacLUKNUDe8oG3POAdH3jHBd5zgAsKcLT0bnfucmv2&#10;dGvhaHtxf3NxZ2ORw3rD5YxtbswcHxEO92ZX+OBdysARd+h4Gnk+iTyYw3JnO0afo+CttaXYprLe&#10;fq/sEilz9z8LadwTNVSSt1MWs1B7aGT1yCZTNa5YMb5aKalRLbVdK2fYqGTCrHrOspbi0sLwaGP5&#10;dtH8OvHebfM+rQtBnYTQXnpwHyeobyVocBXEv5/r28P06iR7tvGjn3OihznRQ5zIPl5QF9cbw3Fp&#10;4jrUnQY1L5pn4YMwxMKFIr8eQ80yOa0aSaMmMSPYQ+18Fev8hOKe8SXOzunBwcXy5s4iJEf3Zs73&#10;p66Ppt8dTl/tTR2vvt7hvNzlvFmljfLJL7aZ4xcbC5+OCODHAuwRgE3wmXD5/QbjYhN/sj23v/tm&#10;7+Dl3sGLo5PX4JP1h+P5T7v4z6skgEsFGMwLNm/14Ih9/Qm/elaHGnW0SdGUcHVWDc9xKG0LRvcF&#10;NL70g0/5NSz6NpB84HSfJoYPnOCUy4hBDsajquPawvyR4hKBWgox3Q2EY8aHI9beNp+xsYFb353d&#10;OZg9PZ7/cEj8zCcAXMpnPun9CulinXS0RdjbIWztL63uLa4dLGwd4naPlw4OFw/3wKfK2aPNqePN&#10;iXfHOOCMeLW/eLY9e763dLJD2VmjXl2eUujLZXW9hvZJTzQiZI1zpUwrpBRTg7Rzam0rhwJRb0KQ&#10;8yEwclg9PbiG5FPGCIIxgxoZQShmMJoTguGHtqyEoDaCMSznBo5rA9O9luZVRg0s4iWU7pZUXzbW&#10;njbnnbbEHbd7nXRbXAyqXj8Xef/69vs3P5y+/ObTnNDVm4cnI48/zmp+WjTbf224+tyIN2zKGzZf&#10;f2Zz/MIBGHUGXrkCzxyAvkCgu+oDEsVNLJlxT19wK5uxrnylX/LGqFKQ+HvjfREUTwTJC4Lo/XOD&#10;7N1I8UFSfZtAaH7NIODk/z6Iv8afoXmhqG6dTPd+tlcPzwfL94OvBpRthGRtR8VSPS2pvnr0QGVW&#10;mCwnWpofL72SKLmc/tPHjm+A+R+Byb+8HfsaoIq/XZTYfi56NWH0ecztw2DgFTbyAplw2Zh5gSg4&#10;gxee1dSux9bz/BAMKLu9mePVwnRvZnghOf4ITlAtO6icFVTEDCxk+BfR/Upp3pVUn1qqP4IcAA1U&#10;TA1ooAbAqAF1P+NfS/Wrp/rBoc32biJ7NVM9MRQPFLTX+SJZ/s3coJbl0Na1iI6NqK7N6O6TtOfn&#10;mS+vc8e+iGGQDyXT16VTQN3idembtbg2ZkjjanT7ZnQvN7CTG9C7Ef1iO+7VSkQvJ7R5ORqxnlS/&#10;nJVKyTeazxdbLHhCr5JaRcitI59so+8fdNzawv52vfV/8FD/jQr7b4Sa3xFqb5HqRKgVOnv1idzM&#10;VEJUIjE8mxhSRfRvZAT3rkeNU72G6d5POX5Pl4MHNqBkUBQ/pIYZUM4NQfJC0LyQZvBBdCWieTUS&#10;tRaFAeEEIdmBTeDfxQ5AgX8aNxjF9IfzvPPehUde+Zmd+qqdhigch8tsBcus+KvyAoxXwt2o/u6v&#10;rM2QKrKV0iLVck+qFSXKFESKlR7lKdzNlv0pU/pHkFz5O4XKD0rUhMBOkHzFeyAFSvdBCm9ygvOU&#10;H+YqPchWuJclfxeM4GSRunCJpmiBqpCAQrXHYA9IsYZIibpIgdLDIvlHpfLCcC2FSnnxUjnxegPN&#10;bHW5LCPV5SH0R9b07tLTj6szIAf4gbe8iSPWq0PWawEHzNFD5ugxY/SY9mp9sgtYxQGcOXxDQYmV&#10;ToKSWLambLWeWrWCNFJRHqkiV6coWaUgXq0qUa8jAzeEyp8WqT4uVhGp1pGt1pEvURIvU5auNNDy&#10;l5PsLS68ZnHW5kiv21/wibuU+f3IkFpF+QB5+WB5uXB5uQhF2Z9FoIpMuJpcuIJ0sIJEoIJEsLJk&#10;mJpUhLpEpJp4hOYvBKG2ZLjmTeVnVZlQFbVkedVkRfk48HZB85GP8T13L9GARIUoXOozSlI/M6GL&#10;E9/Gj8esxqFX45pW45rXkrqWE7tXE7tXErqW4zuXYzv4Me38mNbl2DYQsMGLxnKiMSDsqBYQbnwb&#10;L6Gdn9ixnNQJAjbASbBzNaX73wRcZiUZpGs5qYMdi6WGI5cC6ud9qmgRUMYw2MONb71ZQysnrpUV&#10;gxGMGcyOwjIjWuhhKGpIEyUYSQ5qZEViBD2McDS4ALjBOxlDBznPT/JGD7Nf7KYPb6UMbiT1r8R1&#10;syNaacEoTmQb2PgCMwxDCWwi+MIXXKunHcrGrApeW+YL4nPjzEG9lB7N+C712HaVKIxCWLNMEELC&#10;DybmXSfiXS3sWysWhJSObFVNemqYP25fs+TZTA5oheoWeKOIPi0kfyw1oI0W3MEM6WKFddICmmj+&#10;CH5Ey25y73Jky5J7BcG7ci0OuxLftp81uBzfPudVQw5B7ea84sb3ddhXmvzkpHvjgGXFgyUlQ2Xl&#10;Y5TlElQlYrVFYo2EY02EY0zEInUlI8BvVlY+SFouUFk6TFUyXFUqTFkyFERJIkSArIi/oUa8xEMH&#10;XVUfSRHdIL/YTx8ABoV8fnywtXeI7JmUMA2XcSm/bZQjZFn42Dixvo+4dgy8A4C1rd2W9m4zB88H&#10;8rqaZm5+gVEUMnt9/fjyPfAGv6/vli9hl/+jZdFf7GseBLf93q7wnnvOfUu/4IKyS+DDyj5v6/Jo&#10;5eJDWEH3ff1UEXvYAwf4bYfq+641950rHzrVCdmhhWzbQB7Zo+8714g4FmvZl2noR+NJa8uHbzvw&#10;W0rBdV8ZV4o4typal4hq+PqnVbxiby5eAEunwMo5wD0E5jYB+jXAvgKWrwH8BpBU8UxK3+uJtoeW&#10;TZakbryee8Eo9wMPABpnlu8axD6yKhR2qHnkWPfAof6+PeyOHcRt2waQ+/YND+xgD+3qHttWidpU&#10;itmUitsUK1pmurll7PIuzzevDllrF2zWMX661M82yUQ2xfBJsZV8lo5IjrZYnbVWoa5CuqIkzMaw&#10;3FS12EiuSE+6XE+6zlAWYSSL0JOCaYrBtEQatEVhOqK1uqLV+mK1xhK1FtIwS9l6QymMpXKzqUK1&#10;ljjcUAFjowueDWIffJcieqdQ8Um7rdGAm1WLuSbWUnvQ2aTbwaDD2bjN0bDNWhtrqtKiJ4/UkqhT&#10;Fy3TEM1WF41SfGgn9A0yMXBpEMtfGBvGIAjP++qi/LJt9UKUxfwk7/k+vuV1/1u/h9+FSdwLl3kY&#10;ry6RbaZW6WIC97Ju9LJrcLWqdjbzVRGaaim+5Ezx54eY80MHG6T9HRqbNbu3QT3fY52uEIENCrBF&#10;pWJrSux1M7Qlqo2la3WfwA2gv6LFVKFB6wlCR7LVTBmpJ/1zOq+uBHiu+zkT1wg8JcpU68lBFfK1&#10;pCvVJcvVoEoMZcoitVpSddrSMF1ZELBRof6kRFm4QP5+mcbjMi3hcl3RCgPxchOpCgvZCivFChul&#10;QgvZAnMpkHwziUIziQJTsUITsVIj8RpdmXodOZiufIOeAlxfEWGg1GioDAJOgoD9AsBlQMAtSdMQ&#10;SZZ7iFBVblLTgBuZIoN93h4y+OuTwHv2UEV8sYpso5ZOnLhsvKNzH2mhijIHoxHgVNJfodxAQ1Bo&#10;DUQqgkhFEhlNBAaawG4hcjAETguJ0Uwh/zVF8q96DKqLS2gm40HQJHwLmYChEEGwVFIrldTJYCIJ&#10;hHriUiOH3rjMqWFQakiEJiL1KW2lEvNSUc1NXsbdQDNWVixQWyXjiUKqqG3tbaeGn1whNfuTB+yu&#10;JzSOr4grTMyxTsyuRsyuTtQJ9tgd+dAHfdsX9aMv6p5/233f1rvemDue6LtuSOjB1aHhnl29kFPD&#10;Y7v6hzZV98zLbhkVfqeX/bVW5jdqqY80skU1ckV1C8SMi8UtKyTsaqScaqVd66XdasVdK8Wcy4Wd&#10;ioWcih+5Fj/yKBVyr71lXXvLCvmjNfKWTdP3tk3f2zd/69D8tWPzD55t33i2fu2J/ZMn5vfu6N+5&#10;oX7j1vx756ZbTpg79s23HOp/cKj7zh72rS3ie2vkT5ZwSccmCdNySY1sBflkHdkEM5lIayl3G7kn&#10;M0NmwKnzMU3hnCgMsETfzfwJIN8CSD8BlPsA5TFAffKRJvGB/uQDXewj/fFn+oPPlNufqbcAMFJu&#10;33jiuwD53mfKvfe4n97j730mPPhEEgLIwgBFGBKrFLANLnMboNy6edUPn6k/ANTvb0o9f/OJ+jVA&#10;+foT9c8A9c+faH8EqH8EJ28E8M+j/P5r7v97fCJDc/+XIlHsYkb5ekEZKlLN+Rrg/k+A9ZvPpB8+&#10;Lj65fKMEMNwIMKFG3/8b7vUbmNstTIAGJsi0NcZmqjYGE2sTrvZjtpnocJrTQlngYmkAoTSQWOpP&#10;KPEjFvmSCn1ppYG82shNRPROU8haYygTlULvgheEJIjf1rxzy/Tbnyx/ELYMzUIjR4iYGVo/a7WT&#10;w0EycJ3rzC4+r4vLB+nk8DrY3DYmE0unt9BpKDIZTYMy9sCedhbr534qFU1cQhEWUARcM34ejGji&#10;YgsJ+mdx0xLYuYAhQ+Uu22hQnUmwjSbgOxi8VjofS+NgaCwUlQYePkgKoZECDaXZxCDXk/Blc/Ol&#10;M4u1eBqMwm0gs2AEiiC1t/Gv1ZubwVeBh+RN578BiYAgLf19bCAswYk4OBEv6Gkk4xvJRPCtIbNL&#10;Bg9ASBQ14vGNBBzkgPGLcBwOvrTwq9iwtICgEsrmJ4smX1fMT9Xi52uW5moWZupwcyAw3Dwcv9gE&#10;/slMWs8yd2hz7fnOzvDW3ov9k7GTi/GLyxcnJ72bmygmE/LTS6SiZ29KBydzUM8tfHPuS9nffmwl&#10;Im57766W0AMdEWETCXFHObkgNeUYPbVEM41oSxXXDI9wTEIUNsS12cmow8F0yMlx0N5u0MO8y0Hj&#10;pZcON83+tMjlMMPkKFn7bZb+YazCYbzSSarmWZ7RSZHZdoExP1t/IdfiA2voegsHnDChf01crAIn&#10;q8DpBnC5+/5k68Pp9seznY8X2x/Ot96erl4ecc8OuG+v9oAPe8BMy2aOzbtkVSBJZideip9nuFTh&#10;A6yMAVdcgP6ak+V3km5zFCe3naK03RQE0LqAcwqwS3y7TgbOtoGrw9Od5XfHmx+O1z8crrw/WH5/&#10;sPr2aOPt8Q5wuAocUgBSN6MqYDHRYL/E8jhPZzNa8m2O2nWOxnmm+mm21mme7kG2xlay/FaK7EG2&#10;5n6u9Xq6y4CpUonwo3o5/Sppyzwh0xoFd7iGD1zTE6HtgtR2Qek4o3RcoYQnbS+Mjg9S273R1CtI&#10;RO5VSckBfpI41jk6DKfih9iEkQs+eL3jP03KrDN1q1W1a9P1aVR1Rqg4NSiBOIARbDepuzdruFXL&#10;2CCUHJvV3JtUXeCKTnWyNpUSlqWixhXiZlWSFuAkTNG+QcUZruoCU3WpV3GuVXK8abjWKTjBlFya&#10;1D0RKm5V0raZ97Vhyk6N6m71So4oTU+QRmUXjJY3GJGKziCNCk7Q6L/yjiANCo61Kk5FMpa1smCn&#10;B0zSBanshdD1ylYxS9TSB1h0YG8dWGa9nZqD2fmkiuk1G/rVqjjAlB2Q4MoVHLEKTq2KzihlxwZ1&#10;x2RJrVxDa4BCBdY471coZzzcIWf6HQuHcPLKkdStkDMvlzQpEzFCKbsiFV3R2r7tFlEI44BKXc8C&#10;FbvYhyrev3vo99uHMd9Lxv0oGXFXxeOxhY2Ur75inLpygqpciPYTWz9lk2Y3h5X8kLNCt80ErdMs&#10;/fdlVttp1kMW+gh1o1od62xtm3gTd9KrxdHxhT7cUgtlHsFeaODjECsENBdywG0kRiue1sfnYxnU&#10;2rnp0jejNbNTGDqlk8sCe/492ugQ7bT/pQjS+QsE/eBKWpjUOsICeOlv5FDhPBqMR63lUWr4FHCy&#10;m0AaITNGucsjq6t9KytoDrOWRiwjLebOTaSPvozv6o5FY3Na+2p7X9Zgn9ZUNMeZe+aZepSYeVeY&#10;+9aZ+dUZ+cB0PWFa7uUy1nWKDuAeAn77YAR3AHD3qJFzqJV2emadwktsOS0aPsof3EhtX0tu3Urv&#10;3Ezp3Env4UajWBHIvcy+w8z+7eTug+yB7bRuAVvpP8f/mI2f6f1lhGal9W5n9KwldbKjm1mRqNWE&#10;1o3krrXEDn4sdjmuFWxspnTvZvQfZA8d5z07yX8O9jDCmxa8KscdC8bs817b5b60zhqxSKcHQmkJ&#10;q5Go7fi2vdTuw6ze45z+w5z+44KhvezelRQMIxZBCK2e9i584ZQ+aB0PHlP18tYNCvYoDRe0hjtc&#10;Cfp5RKOKA3hYgRFs18lZCcpHIxTs4Uq2VbJGDSrmzVq2KG27RnUrmLIZOIlQs4SpmsPVLeGa1nBt&#10;G5iOTZ2WVbWmRZm6Vb6aVb62U4GhW7ahe5qxW6qVb6Z7eG5QIqa6qb996M0kbpbMnKXzJhjcVzTW&#10;EIXZzeR3cleRZHrxm8mcV6/L5mbrSUQYmQCe3usWZlFEKNX1+TL3BZ87TKf0EAlddGoPl92/zOvl&#10;cTqY9FYaBYxgD1RsnE7BsGitHAaWx8Twb+DSO/ikNg6uhTXfTJ9pok2j6PMtzEUsG9/OBC+FxG46&#10;EUpOJZOfkqjPwZtAEq2bzO6gcToYbHC13UxSPx3/lLL4jDQ3RJwapMx1MxaxzKVG+lI9FQ/eoKKp&#10;zOfsjVfc7eebO73bG03L9HLCRO6Lztz2hpL68oHudsL4G9biHIO6RFmmTK8QhtiL3QwKePn+cgVv&#10;Z9C62YxBLrOfvDhMnB2nzFI4uK1Nysku/XKLtL1FfcUmdnPpbTQimowDL+hghC7oDPBWFiphDVWT&#10;ZlG6WDfpzkzKEA2HZ80dHbJOjnk7u5y9/XXWOmeMjB+i4NvJODSdgKATYBRcPWmukbQArqGLBX50&#10;3HYGA7OEa5ocRY0Odb0eeDH9bHb+FZU6RyDNTBNmXhLnB2j4dja1mc9o4rPglCU0ldjBpPVy2CBd&#10;TMbNDz7wnTxqB3Oplzb3hoNjbtD3d7nn6/SdZfokkzLIoPVSSB0UaPBjKP2XQUIziS0sEopNAiMI&#10;2AMCeW4GCcUgQPnBPGofizTMIE5zqdzd5cPLrZUNCo441jrQnF6THVCUEgQrS38+UEOYR9+8qovN&#10;6OUze3nsLg6tHTwv0QjdHGYPj9HH5/SvgHsLt2+ZBc7t4TAHwW2mQz9bQRBw4E0IlkzqJ1JGFyjz&#10;r/CVoflpWn4o69SFcORW1uBh/suV1IFep4pMubAE6aBCg4xCo8xig1SkbXaPWx7WNLRZ07lSQifj&#10;R8mor4QivnkSd185VVwfZujeoO9Wr+tSr+0M03Jt1HJDaXugdTy7TYK6jIPbjQJB2oyD2kyD283C&#10;uk3D2zS9O8yiKuxS/CziVc2SHtkXfOde9ztP5B99O//o2w3yB7/Ofwls++8h2P8nvOUfw1C/DUL+&#10;JaD5e380yLe+6G/8sN8Gt38f0fnPHg3/w6XqN3bFf7HIf2iUI6WTpaKaqqYUr6wWrawaqqPgZynn&#10;7SPvlaDsU6zhX6sbVKXhV64dWGAQmmYSFWoa42ISbWYYaaQTY6ycaKqWbqCdramfraibrqCdqKER&#10;Z64SXeRa8zKuZ71o/KTozUnOs5OcoeP8/p28HkJ0PS4KthSBIEU0MiMRq3G1BymFJ5lJB5nejBjD&#10;2WhteqX/1Ww3sLNyuXmyTtwayGlGuMTXG/tXG3pU2vs+QzTNMfHttDkkawnFAb90zjM65xmFPkjB&#10;g4dtGx8PfokDy9znayuvttZe74KsvNjhj2wtw+YnqyZHy0ZfVL1+1TQ71U0igOeHWTKurSAVfOLO&#10;NZbv8DUmZ3rxc9zW0iz30syus81PU3RPk3Qu0wyOU3S2YtV2ErRPcyyOMk0PM02PMo2Psgxu0LvB&#10;4Djb8CLf/LrI5irPcjdJixkoOe90Z9zq241Y1fU4jZ1Ezb1UyP6CS55kggvrX+WbnObqH2dq76Vp&#10;HKRpHGZpXuTpXRYZ7GeogXdlG4kKW0kq++na4MoPMnR2UjS2k9V3U8GFjQ7SLY+ynK8KgoGqVKCu&#10;cdGhYtG+mehay/QpWA5N3IoNOkh1O8qy2k3T2c1U38vS2M/WPsjU388wPEw12Usx3sk03ge3Nklz&#10;N1FtPVNnJ9fiIMmWE+nQ5mbQnB7Q9xoxTR/CD8NoDZm75fHbOckoU89QeUdVeWt19zg3RF/qJLNs&#10;brXyDS+/m2QQDrvvVPB76/w/ecC+8UH9xrLqgXulWmimW2RskpdXX2IkvihmsdAX1xj0qtrlVZn7&#10;TEUApSKKXhq5mO//Ks2pM9EYE6M3mGj3PNn5ZabLeIHndJnPXKXvQrX/QnXwTFXkWGXCS1jhALKh&#10;qLDc3idGxsLvgU2UQmqb/1MWjLXfTGWiFyf66dNDXBJ4Yixd4FpUDf/FteKfzYu+ta56ZFspYV0s&#10;bl/8vX3h/eBas+qhlHFqJZVdQVysJEw2MhfAc3LVwkL9Eie5b0kusOY789z7TvBbdqh7ns+/c+6+&#10;74e5718jEVkaPjDVwD3KmeIEty8qx6Huu5WY5Q8VTGwiaAd547hY7LC2d4miUZa8eqqCXKyCaIi+&#10;TJyFcor2k3B9+VgthRg1xUhFxXAFhRAF2SAF6UA5GT9peR9b96ym1nESc4fGWqMzOMu8tRXO2hZn&#10;f4t9tMU+AdngQAL4JgP4pgS0QPQKBDCh2F4ggAWZwWD/LwUw2LmYb7+QZwcyn2sLMpdjI0Aw+Stm&#10;ctzmCuMGsjPifCI09L3FjeLFzfKldPK0lDPTLGu63JomXWoWHYuZAbW0SNhUaM3rwOoZb9gCNAww&#10;HOeNwPsiSQEoSlALLQRL8GsSCOAln0ZwLrjMjQOuI3jBCV4wvGf9r1jyqAMRtMEFiN6Q84PwRoII&#10;shJJPtBYpIKFyb4NRO96gnfNkmcVzqPyhgqcZwnZr4QUVj8UgGyLGURkzEb69hoZFKopRyREVs+/&#10;WFrHU5YXpt/vgg8wm8t81u7u8vkO/XqH9HaX/H6f+vGQfvNbVxbEGQfinAtxwQMu+RDg89KnFeA9&#10;OMkGLqAiPB8ueZfn3NMTzidg++Kae3ZGv7yin10Q9g+m9nbGrnbHgPVXwPbUFeslabqbzFzgnh13&#10;EuneZU1aITmSVpFP1LyUFD0NpF2sRR1CZDyLNWNqpaLgYhEwkfBaoeDqh0GV9/0r7oH41TwKbhAN&#10;R0nHY+WTWhVSOlXSB7TznxkUzzo1Lbo0k10wDI92nnf3sm8vz7+PHdw/5dI07YGe9cUSgzqYIT2r&#10;Ib07wX1HQV0nPs0r4HcR0o4KaHc2KX+ikntPp/KeUcN9gypJ05KItN6ZxZ3Tk0vw1mF17c356dzR&#10;1vjpxsTF9vTb/fkPR7j3h4uXOzMn6+MbjGcrlMEV8tMd9uj55ty7ffz1Lg4a6nid/3lt+cMm+3qb&#10;eLE7f3owcXz88vh45PJy/Ojg1dne9Mcj6vsNxhmd9p61AhwDyydA68xmSFqLpl6IqpSLi3pooXNJ&#10;b3jL8xD0RCBqzr95yR9J9G+6KSncSA+A4x0KcQH1XbHo/NhmJ7diabUQX89q3OjOCfPtCWdve427&#10;vk1c3Z/fOoDSjt9tzQG8JYBL+swnvV0lXKwTjraXdneXtvYX1w8XN48h+3t4hD85xJ3uL57vLJxv&#10;TX04nj3fHt1ff7W3Nbm/h9vep27s8dcPdhswvX5RRSpG4Qp68SpG+bI6hZJqJQYqeQjHhgnvRkJY&#10;Gz6sBRcEI4TUU0JqiAHlZP9yin853b+S4VvN9Klne8M4XnCeZ9OaZ9uaV8uKL5zrX8YJz11Jyzqo&#10;KrhEFx8hUw5Q4ftY98MO89Ne1YthsesXd96+/vFo+NtPM6LXoyIHA8LnLzXOxyz2XrruT0Rwn4Wx&#10;n4ZynwZsDbu/f2ULjBsCk6rAGxugO/sS2chKLpr2yl70rJlzqB83rZ6zQkC5vx7NNM9GqjcM5Obg&#10;aoTwQlA8G6Cxor0RIHSfRoYvEkQw+X9ME9WjjereQ3fvpXt1sXxauUGNK5Fl6wmpqwm+a6nWaxna&#10;a1kKa9my61kSa5mSa1m3gZYfgTf3gfE779/cAkjiFzjR3XHhTwSd0xfaF4OmV512V60e15jAt9io&#10;q7aE9+jSrfiaFX8k2wPJ82rle3dxPFq5Xi3LAc1sn0qmXwnbL5/pn8/yL2b5l7N865i+CJpfM9UP&#10;BUlufwTNv4HmD6MF1IEw/OvovjDGTRlnumcLzQNDc2+jebQy/dBMv59FKScQDQLp0qAWsBPsgZIF&#10;w9rWIjoE8CNbNzP6L6vGP9RNnRWPHGUNnGYP7yf1c4Owh2kvrgtn35fjLkumT0tGr6pff2x887a1&#10;BZjP+Tjj9faN64cx548vba8G9a4HlD8My74fEn379NHl4KOjXuGdTpnlFiUGXI1UZvQiSK/fxaTP&#10;3uypk8tTe78ek4Au3fBe3aR55/pFZzjRFcnwbuYHo9fCmlfDGvjBdfyQRij9NxS1HAYlg4KsRmBA&#10;uMFNAnghzSDgAuCs3Yiyd6FeVz6ax16Kp0GqZ9Hah7H6u/GWu8nuq0kBk+52TeqqRU/EC5+IlMqI&#10;lskJlcjfK1Z6BCX+Kv8tFqkIQXnAf41QQrDq4y+xUEWoQPVhgapQvsqDGxl870YG385XeQT2gBGc&#10;W6j2uFDtEeSA1YTLNcXAtyiTE0ZoKtSrylYoyJRpKicqSrRE+R0vvvy0gd8ij5wvz5xyx9fnug/I&#10;zw4ZY/vsNyB7fwVsH7LefNzAnVFeXxJHr+dHSIjSKifTJBXJEm2VViNDuJxcjZR4k7pii65qjYpE&#10;qbwQVPlZQ7RUXaRY7UmpulS5pmy5pnyRomySnHSxt+dsb+8Ohc2coVKm+Ytv1soLhoz1ExXlQuXl&#10;IuTlogT2V0lWkM4brCYfrCDjryARqCgRqCIhEMDR6k+itMVjtCWg8s7aNwJYWzIYREUmVFw2Wlgm&#10;SkEuXk8u1kjI1/qOS7py3KAHjJHQy4nvAJ/tl+Mwy3Fofjyam9DMSUDfJOxCcOJa2bFYVszNiL/R&#10;kOgVdH7pBzsF/f+mAAYb/wGCJcHFwDXQIpopYchfrQdsCwTwF9nMikQzI1CCgYRpoUhyEBxsgLOW&#10;49tXEzvByI3Bgot9aQsAX0UNaSQGwPhxbWD/WlLXVlrfbubgXtbQdnr/ZmrvVlL3amwbNwLNCm0C&#10;oQchiD61i+4V4A3AvGvZlEPha6vs5yap/bpx3ZpRbWrRaIXoZvm4RpnoBsmIuiehNaLBINUiQWAn&#10;WjGhTS21Wztr0LBgxLxs1LpqzLaCHYoB1wmuH3yj5Wgs3qsavMfgRbaA78KPwoCQ/eqZIcjd1L7t&#10;5J65EFSkfJSpSIDKIy8NuSgtrTQlNfDOL0FdJtHgSYK5cILV41gz4Sj9J+FqsiEySkHSykGKMmE3&#10;4z1HgahJx6rJRKvLRqnLRqpIB2kqhsg+cTDQ8hMXNjAxcCcurZwdXG2wOWcHJ0NjJAmjYHHH4kcO&#10;VbfMi0RsilQdslsGiWeXwMcPwMXZJYfHbR/ozygofvliYmfrdH3z4u1nYGhyRdQg/J5pupgn4p+N&#10;Cm55Nd/yrJOPgv9g5KXq5o9b5myeb+1cba9dXIXnd9/XzxS2a75nj7rlWHnfreyhS7GQY7WILVrE&#10;ukPYpuuRPea+c7WQU7GIQZZzIGxt73rvHVAzRnvgXPgXS4SYS5eIeoyVazJm+PUGAA3r28d/W4Rd&#10;dAmvjyzpzMcs9EwBtF1g6x3whnQYkwfXsg41sC2U0U6TMUiCj3AYH4Dn/FOdwFpxhwohx5qHjrAb&#10;AVx3z64W5K5tDQg4+fdAGljJv6dj8eM5sMfdP2ZxgFUGva8hw1ou3Ui40FQkR/tevuYjmIUS0lK7&#10;Sle5VFuhylix3ECqXEe8Sley3lAabigD05Os13oCUqstBlKtLVquLVKm87jcQLTGSBxpKgU3fFKv&#10;KwY3kGoyVoQbKpSpSGRJ3E8VuZ0j8RBlqD7oaNprozdkp//C2ajTQq3XyaDXyeipvcGIrcErG72X&#10;trrD9no9zgaNzvoFthq1EW7ssZ4LPuWES1t4OvASXp9ooBmhIOIjcttD6HuXe9/Y/PA76+9+53jn&#10;z853/+J09yvH21+B0e3Bd75it4OlHoUqingp3O0rif7InwFOOVebpOMN4t4mmc9Z4LIWDjZpJ+uU&#10;yxUCsEE9XHjWnxeTa6nS6WXS6ajRaq2MMVNs0peuVxepVX0M0xDFGMih9GUb9aXBP79GGxoYuExT&#10;DKRIWRQEKr9/U3i/QlOqRkumWkcWjDW6cvW68nX6CnU6cpVa0uWq4kXKwuALK3SfgFTqiVcaSlYa&#10;S4FUmEqXmUiVmEgWmUoWmkgUmEjkG4uDFBpK1OjLgyuB6SiCsV4bWpUgNugqfen/EsGF09WEUuXu&#10;o1WVW5TV63QMkCG+pwd09s7suytad354mZwMWkUrXVwp3cO3nbqQT5mpp/48jOivEOglQVsgoiCo&#10;Pw+V+vc0/7XmLdhGQ/+qgwYjbKVQ+8ic9kVaM56CYrKRHFYdnVZHprZQOIPUzfjiNnkVHwU5fy2l&#10;WCXJCG3FNGmlrCfW8HsOjXeckHdcEXdcGx641gm71Es41QmbFIsaF4uZlItY1Dy0g912QXzj2vQH&#10;d+TvfVp+74f5sy/2a7/W7/3af/Jru+vX/tCv7aEXWsgdJeTWJOTc+MgB/sC+7oFt7SPrmgf6+Y91&#10;8x7p5t7XybyjnXFbO/WWVsr3WokPzbIemGU9NMt8ZJ7x2CpD1DZbwjFf0qlCwrlZzLlN1KlVxLn1&#10;kTP2gTPmrivmtkvLn2xgf7Rt+KMj4o8uyD+7o/7s1fKVL/Y7n9YfXdC3ndHgAj+6tfzg3vq9B+ZH&#10;z5a77qgHDg2PzMqFtbMllBIUZcBrWYShaJiRpE5VntoGx+mAbnROlIGM7/xXAPUHAPc1lAcMTlIk&#10;PlKlIAHMePyR8eAz4zZkcCkCIA0MAS5Jvvse9+NH/J3PhAfQuLxk4RtEATLYvnezGLgwJIB/hvr9&#10;zVi/3/wVyAQD1D9DbfJPf6d+/9P4RBB/P6f9bl79A+HuZ8ZvAf4/Arx/+kj56nrh0dW4MkD1WKoU&#10;Q3j9D6TX141u99oD1NuDjDGRFp3JjoMZ7tWeGsl691tCjIh10bjy0MXSwKWSQEJxAL7In1jgRysN&#10;5ldHbMIj95qDNppCOS3Z9J6W4oh0+cdGT0ScRJ543xJydg9ryKp/HlOJCa1BxHdgs14PlMy+biJD&#10;qa4oMhVNoWHpzE4Or4e/0r+63kKlCwD7wbk3KbNE5NISJFEgvwv9uAFstNMpnUxaF4suoINBBXvA&#10;WZD9JS6hCcQWIgsaYJtIRxNvkoBJeCR5CUlebKYTUQwSjIQvn50vm16swzHgpOUGEgcB/fDi50Pv&#10;y3H37wpgyPUKpO+vaSAs3ghgnGDyRgDjIQF8c5CCmwFtCXEJEsD4RUgALy38PQ0gVHzJ/GTh1Ovy&#10;hala4kI1fq4aNwuZ4IWZ6vnp6tkpkJrZqbr5mQbcPByHaybSm4lMFImBobM7+ctPd3ZHT4+nrq67&#10;WPxnvJ3ZrbcDCxtRWVgd0zhJWZ97j0wfimg+EtUQEjJ6cM/q7o+2D36wFb1tIXNP10HDLNzCtNzb&#10;rj3crT/QtdfVrs/WcdDR4amvZZer+usAvbUc14tSz4M08/04jatU3U+5BteZOufZeif5Jus5hsxM&#10;A36pLb8lBjimfr5aB642gMv1Tycr7w64b/c5YPx8tgEl/l5sfjzfeHuyfn64fLzL2dthnV/vABfL&#10;wLOagyQjIFYOSJLcTJGkFOtNIwKAzUngdBkgjLEyfA8zbI7jZA6SZVbLbYDZWmB/GtjBv9+gfz7d&#10;/3R5frq///Z478PR1qfDFSjn+ID34XDl3fH6x6NV4IgH8CY5rRkLmdabRVZHeToHidIfctTe5qhd&#10;ZKqeZKufgj3ZapupsrspMgfZmntZVrwEhz4DxXIRMbi8cb2cbZmoNVzZu1jMqljCskLarEbBEqFi&#10;06zu1Krh1q7l1WcU0mkS2OEYlq1jyuntAaCf7NP21ucXJtsJbzqJw+2zTQ3xavop0nrFshZ18vZY&#10;bZ8O/YAe45Bek9BOg8BmNfdaGdsyMbNKCcsqSSswgtRI2zQquwiWrJexhsnawGTs6mTtamRtK6St&#10;SiStisQtquQdapWcaxRdKmQdqmUd6xVdq2QcikTN0u9qCkRgrYJ9k7o7Us2tQcERpe7RpOQCoegM&#10;0izvBNIkBwngalWnElnbennXZgVvpLRno5J3nbZnhoZZX272h1Xy2QrulL0A7KyREZhKfbdSBdtq&#10;VbsGVbsmRXusgkOHnFO7vDNGyblR3SlZQjfb0PYThQas8d6uUM94uBPO3CfWEtLFI09Gu1bRrFrC&#10;pFLIsFnWuUHCEa7gidYPrdP1qzHwQ1qHtdtHYC38G7Wc6xTNcoTko+7I2H6jpPZnLfHv7aQf+2kq&#10;RFpqhNjLmFQ6OjELok4qgnZTDc8zdD4U6O0k6PeZqJdKqxQp6OWoWCTruryC9y/MUEfwpIEVGnaT&#10;3LiFb1hfauSSUFQKFkfDLlI76CzweKyemSx+/bJqegJsYxlUQfw3EWjd/3U6adQu6s/80gHD8Atw&#10;Cr6RRUFyaQ1cah2HXMujINnUASp9hEh/SmX0MhjtLBaWx8as8bAby28+vAMPZ/jkXMvYQu/Lxdq6&#10;LhebYJlvxC2+FfW/LZUgrlWoYV1r5N5o5tNo4os08kEbB7SaBLUZh7To+MGVXevlHJHKnu1aQXj/&#10;Sm4sejerD4Qfj2FGIsHJ9ZSOnczevex+XlwLK6pJ0AY7wfhLuft/yHZGD7hOSABHNa0ktm6kdq4l&#10;t4PbsJyABSfBNjh3M61LsPB5yYuTwmcHuYPgdoIvBBeghyPw/tVDpolPzZKeW6a+ts+e9ypjRDSC&#10;69nPGQAjuNlH+U8vy169rRw7Kx4BJ5cTWjbTMdSwinHn1EHTcKyGF0LesVHBCWyAoFXdwUMA+gGE&#10;ojNKxQ3sadX1bNayR+s5YPQcUbr2jepWcHXLJk0bsN1q4Az2N2vZIjSswH6klk2LrgNW36VV1wOr&#10;54nS84LpuFVouRRqO+caeWRa+BZ4RpdFZcJza7Cwtp7O4ZcvZ6fnqdMUbvs0sZ++/GJld3h1e2h1&#10;Y2Bjs2uFj2bQKmYmSsZfFYwMFj7tr3zxtHl6vJ+Ee8amt+CXOuiMweWV5xubz9Y3BvjLPWxOB5PZ&#10;v7zcxeVimQwUnYqkU1AsOobHbltmdfNIHewFLH2uiTaNpE410Wda2Dgsl4BlLrUxCF00Qi+FMEgi&#10;PSOQwINiiEjtpLKxDG4bkw2us5tB6WEQeuhLvbSFbvpcDxPXycKDL2yiLYGXoToasZFKxS5SugnM&#10;Lha3a32la3u1Z5s/tM4a5VLnKAQOg7pGpVJnpidfDQ8960ENoku6G2vfvILj8F1c/vDO7vDWVg+X&#10;jcIvIabGe4nzI5S5RQ5xZZd5esK/PGadri1yObNPaQutdMj+NhHmQcAGlkZoZ0Jj8YL9glLYHTd1&#10;sMFGH30Rx5nbP2Id3Qjg/f11zhpngoR/SsZ3UvFoJhHOJNbRlupIc3DSPJaCB28V+vnr3bzVbhaz&#10;m058Sl+a5hFZm6y9g+WlmVdTo08HB7oxA52IV8PNxAXsJq/ndK9/b6N3hdtGpaCXcKgFHAZPhLK0&#10;+axWLhnLXurjLk2uU7l7nN1t9j6byCHPTzFo/zsCmNBMnUYz58APGUrRJuIGKcQ5HpOzzTs+39g7&#10;ZHNWcKO4EdhIR0Y3Oqq7NbKnI+NpX9nYCIq0OLDKebm3AfJ0g9+/wu7hMUC6uXQo7/mvdLNpvSxG&#10;B5UM3mnA8YtIEiSAB/G08Xn6zDNcRWBeqrofyjJtPqxpI+PpXs4LdlLfaFBLjnpCpHhohlZmlk5u&#10;ikpiqlxY8hMXtGF4r3nQiE3gUwsvtLZt4RON8O+lPP8oZPL/fO30hwfRQqpl6rbNJn7tliEd5sFt&#10;JgE18nZNmh4dpiH9djH9dnHtFhFNhgFwbV+MZkCLcWyRVaKHcZSiUewDm6xv3Wr/4NkEqV/fvj/4&#10;DPzWr++fgrr/S2j7P0S0/UNEy38Pbv5dUPOfAlu+8kf/0Qf1J1/0nwOwX4e0fhPe+m1Q8w/e9Xcc&#10;yoSMs0WUYh8L+dz/yVFCzk9GwVdD0ddSxd9XPSBBO7RQL7zCMDJX1TdHOzjLODbBKjnAOs3OPFnH&#10;IFZNI9pYOclMNVNfN0fNIFvGIFVSN0FJM1ZfNSrFrrw3opufP3VUOHWY8Xw/tW8no2Mjo+098s1Z&#10;w+h+2auVjCF6FGbJt3TeJWLWwXY12g7vrzjpL80s9gQWBoHd3e2lrRfwN5Vu6aV6fkgtT6iEgI3P&#10;q4qqadJ0O3MGsUZErjN7ebxndM5zEm2AhMOy5rC8hb5l2iCPBTLEZz9d5gyvcJ+v8UfWlwnvLsd2&#10;NzuoxIbp8Zo3r+onx+AzE91Tr0famhtjQjItdctstQaCLBcTnLgpDjvpNqeZFuepRtcZxp/yLK6z&#10;jPfi1TdjVHeTtP7qfX/NSY7RRYHZdbHlVZEF2N5N1d5MVF+PV52yv7PoJkQPlFyLVd1L0wGXPM42&#10;PMrSW49X3klRO8nRuywyvC4xPi/QP8zS2E1ThUq/ZGrsZ6iDk8c5WkfZ6rtpSusJcrup6uDL99OM&#10;9lLMDlLtTjPd3hUEAcVFQNGb06QJrn8Tzilt3iGA6O3Mj7bbSbc6zjMB780OczT3szT2M3X2M/SP&#10;MswPsy1WknW2MnTPU/RO0/Q2C423Cm124izpAWb9boZtmX5Db2CzjD7CUC2lOmm5MJyXGruVh34d&#10;h8gOyXMKSTJOznWDYQtfktsol4V9bNP4dlE/2NeulX/2Rnzl0/zPZuWPXCoMQjN8wyMSPd27kyOX&#10;IAHst4QIHq12H6/3masPptdEciuiWSWhxJLAySqf8Vrf8TLf8ULvsTz38VzX6QI3XLkvuS6M2hg3&#10;URX5vCymtyyprSq/tiQ/IS7RxSNQ1THsfmCVUeNM1gy/bomCnH3dtvCiiziBIS/BqCtu6NcPQxu+&#10;dqy4ZVcpZFUmbpglbJzxF8vMHzyLdfM7E0cp9az1Whq1aH68YOZFDWGmCjcPI7ILXtMtc3uFnCtu&#10;W9f8ZIO65/L0W7vOOx6YO97Vj4LynZADhbiV3NkVv5YZhcjGn2xzNOMxyYOMWsJWwSQ+rvOVblCN&#10;glm+nMaNAH4cpCMeZSIXryYcqCUTqSYXrqoUrqIWqa4eqa0Zra8RracV81jMycgmoQYxskBaJ9H4&#10;FCqLx1lZZq8KMoA3WaebrON1Nngi3lnjra/xl/9BkOwr8LtLhbYCAXwjev8TBPBsjguuKHIkP7ki&#10;Jc3ROeKxVpCIYbqyWYWqUmagTlGVacUrF9i8S9WcSwklHEZMaH7pUzbjWT/vATlgEJw3guDXRApA&#10;kQPRvxTAgiTgGwdcT/RGEL0b/p4v6ldgf0EEApjgiRCUnyV5I8HXErzgSx51OPdaih8cwh9G9qsn&#10;+dYRvGsgAexeSvGuWPStfxXSNpD4ui5hyt0KriwXp6cT+6xn8XT14NPOOnjr/PGQfnFA4y3Pb26T&#10;TzYJF5t4kMstwtU2EeR6hwQCLiPg0xHj8zET5GcxfLUCXC4D5zfxpv3xhHl9SAU+rwPXzE8XFOAj&#10;EwC4AMC++UcoC/jMA655767W3wOXpwAwtbaXgOxX90kXNg6T1otUVQ83VQ3zVotMM0hpsC3oc6x6&#10;Zln+yrTshXHZM4PCAe28brX0dqXUVoVEmEgY4kl4k2RMk2RUozhIRLNUbItsXItCEji3WzFtUCXr&#10;hUb+qF7JuEnlG/PqNtX0Tu2sfuPClzYVc04wilsz3xO77o3hOdftxvXNRnRmWxRba6YraWU+0S2Q&#10;MCsT18/2imodfsG7PAOAt2fbq/PrK88uT6dOt6fOt2Yutmev9xbe7i9e7c6fbkwdLI+t0Z6uUofW&#10;6cP7/NfgXHDW5c7cydrs1Qb9aoP5bov2DnyA3Jt7tzf+dm/0ev/l9fGbo92x7Y3JzW3C3tHK9uEu&#10;Z30Tx9woax71iqiVV/GRFrVz1Ioo8Kpui8A+jWh9HYqdDmpZ9Ect+SMJfiDQYM/QN+5WO+MN645v&#10;z4xo1DKMVTGMrix7ucsBTjlnp/yN/U3W9h5h82Bha2/6eHPiYnXy/fLC+2X8u2X8xRrufB13srFw&#10;uLVwsL1wvLd0sr90sY9/u7f0fnfpwzbu0+b8x83pQ87g5c7r/fUxNmt0fY95+PFycWWzuuuVvIn/&#10;Ey1/Gc0wDb0kDZV4VekIO738fA/0q5AuUkQHPbqTFIpa9IfhA+spIXXUkBqSXznZt5LqU031qqF6&#10;1tM8GqjucIYrcsOvb92vc9mvkR1Uzo7MWk5P36vMOG3KOEbFHWICD9ucj7pMzvogAfz25b13r+58&#10;nhAFiOrAtNr5U4Xrl8bvJ7w/LqYAfMRHJvycWHM4m3P0JuLqtTMwZgS8VgRemn9qSz2DNzASC6Y8&#10;MxY9q+YdYZPmtTg75L8ngMnejVQv+C8FsIBfSNz/E5BQNq03kuLZSPaBMQOrlqOLtlIz9nLDPjQE&#10;fkTaf0IbfsZqfcKof0Qrv0OqXCPFga57wNhjkOs3Ym8XlQ5nFHcmFN8TjPefqZ8N670dsHjf6/Su&#10;w/u6LfSqI/4DtnwjvpLv38j0aOR4YblenQyPNqYXhuvfQvOsovmUMXyLGf4lTP9KdgCM7Y9kB7TQ&#10;IPt7I4D9kDcOGMbwh+zvDTCGH/QJ0LxQNK8bB+yBZgdgWP7NTD8oD1jwsQg+LqJbHdkDRvFsAHu+&#10;fFxknzpCQNVqUstB9sBuau9WYu9OUt96VDvdF7YchdpNaz8u6NovxO4VN53UYa+bu67bqwFaIUAL&#10;BUhhEIuBwKQrMGELzFsDOHNgwQiYMwDmzIApu7fPbXZbzfkwS165K6fEa6Xcb7sudKsqlJnptRDh&#10;NO3v1Gdm3mdk16fnPqQXMGIU/dokZcw0/bVxOs65bMmlHO9aQXCrJHlUkz1rKF61VO+65TD0WiQW&#10;hB+KYgc2coKQqxGY4/j6q0j/I1/ddQ/FdT+VjXCN1Wjd5Xjz5WS3/ZKkEXfbIlmpDFHhfBmJfPkn&#10;+QqPbwb6fVygKlSsJlqiKVqiLlaoBnY+zlV6APbcGFxRKKNXVeTnqCJUoCgECV2orrIIGIsUH+bJ&#10;3s+W+qlQ4VGhwoMiRSGwp1jpcYmyUImycJGKUJWORJ7C/RK5x7Wq0vVqcqUK0plyEskq0vimys88&#10;HLBF3KCMHHInjthja3PdO/jBfdroDmN0l/l6jzUG2V/O+AF3Alzg8w5xC/d0b+EpsIoHyBPjZemF&#10;ljrJCuKVagowVSW4uhJCUxGuIVuvJlEJvrvcg3IVYahEqrZMsbpkkYZ0qa5ioYZirJLMNKppDYdn&#10;T+NJY4QV8n5n04SlUYyMhJeiXKiibISi7L8hgJWk/RV/IYBVJaPVxKMEY8HeEA5VCYYGhb0RwJJh&#10;T8TDVWViTeXjLUUCPIR94LZl/MJJZkIvN65jNbZ1NfZvApibgGbFtHyRviCMKLQA7r8WwF/c8K/E&#10;LdgQCOD/AHCBXyLoFOQHr6X2gHEluUugh6G3uxHAv4Id1UIPa2JGoLgxWH5cG4ighxKM+GKIwYbA&#10;GYOdBP96YgCMGtIIvnYtqWs7vV/ggEEuCl6e5j4/zBw6yBgUxJ2U3s3Ert3Uvq2k7vX4Dn4UhhXa&#10;RA1oIPrU4rxqcZ7weffGaWfYmG3Vc7Pifv2cTs20VtWkBskwuFR4o0xks3wMRjmhTS25QyO1Uyvp&#10;pVnWsFHya6tsvFc1LRAOrgS8xwDXCbZXY9vA99pI6FyJaQUj+I4rmc/bfNC+inFKP9qrCPtoKMdK&#10;SYWJCgfKiUXoiscbicYYPY7QFwrRFAlUlgqUUwiUUwxRgHJ/I1Qko1WlYtSk49VlEtRl4jTkYrUV&#10;4+TEfNTkAo20wyWELcSFjUoKMB8vAR6JcnZwROYc6LimiFhmSLjX/2CaL+VaI2ocn1n7nLXx/vAc&#10;WN052zv/uPcWIK/v7338vHp+OcviMfav6vqn5WxjJO1z7ljkiXq1CLmj7thUK/shf1Tye6Lq8voN&#10;7fNnYPfiYPXyKqyg875+urAd8q5D049OlXfdy+67FD9yqhS2axaxaROy7XjogL7nUi3kXPRIOzav&#10;emzn6PPm6ac0zMQtq6wfHZp+sqiWN0lEtk8dfAa474GilzTrTIyqc7qIlteP8mYPNd1sg9Dl2OVp&#10;DrD1AXi6uGLml6VuXSCrn/tQJSyx7gXtCmB8AIKLh4RMMx/bVz1wqBcIYBCBAwb5In1/iaht6X1Z&#10;by+/wtXVT4dbVyerW+9X2cAuvSPNN91ELEv/UYmxWIWRRKWeJMJMDWmuXaIhXWUoV24gVaELDTdb&#10;qy8N05eB6UrXaj+p0xGH6UnC9KVq9SUrdJ+U6oqW6kOvbbZVqtYXr9ARqzeRbzBVrdJTqNCRqzNS&#10;zZETThW7W6YkjjJSbTFU7DRT6TZTgWs9QZmroC3UO8zVByy0nltpj9jpPXM06nUzbXQzzLZVW+qo&#10;BU6WgffHwOne+7WVUXhthqFWgZ5SoZ5qsaFqjqZCvOzjyCcPoiUfBD265X3nK8evf2P5u/9i/i//&#10;xfoP/xVsO976vcXtf4FHOl+SXgIri/Q3ncvE0esj3u4a8fKID7zfBz4eAAccYJsOHLJWRtvrA62K&#10;DSVrDCRq9MSrNEXBP7PJUBZjothirNCgIdGgJQnXkYbry8IN5X4eJ9hIts4Q0q7VOrIV2tJQErAO&#10;5H3BHvBMWK0nV6snX2ugAMYqXdkKTaky9SfVupJf+GUp6Sp9qQoDqTJ9SZBSPYlifYkiPfESXfEa&#10;QzkIcIX6MuDKy3Uky7WkyrQhMVxtICuI4FuAy4AR/LLS1YTS5B9gNNVQyuqlqhotkUFHu5QV8Eb0&#10;lIRJ9SuUkUQqqWfKqBWFRnbQFvOIU///FsBdJEY7no4hM1BMNpzJrKNSG2nMLuZ6L37NyjdbXsVP&#10;SSFIXipETSFBTSFNQaNAzBp+1xESwLdd4HdcG+671D52rhN3rL2rl/NIL0/YsETItPKede0PDvV/&#10;doT/1gX+WzfEbz0a/+jR9LUX6jsfzE++mLt+rQ/92h54oSEH7NXy2Bsj6o0V88GK+7aK+mNueyK+&#10;96j/zrXmLw5lX1sXfWWW+5Vh1l/00n7QT7utk3ZfO0VIM0lMK1laO01ON0PGIFfatlbUoQFExKHh&#10;sWODkFPDI6eGB84N99zgd93gt90abrk3/OgG+8EN9p077Bu3hq9c4FA5L3fk7zyRv/Fs/o1302+9&#10;mv7gBf/GE/aTS/UDm5LHRhmi6vFSiuFK8mHayhYOZj/OPLc9Y3lekDQ/4O4DS18DjO+Bhd8ApB8B&#10;8sPPFLEPVLEPNKEPjJ8+Mb75zPj6M+RuBTb3xv7+SgAT7wHEhzfe9wYK2H4AOeCbZf4G9KqfoGTf&#10;f8X3UISKP/9a3P6nQRQG8IqfFmU+4O5+In0DsH4PsH77kfInaADjGXmA4jJTLAlz/UuTpxDS/Ul7&#10;gEpbsHZ7tBkiyPB1UWBPkmOkyneVzoqk+piZQv/5Yn/cjf1dKvQjFvhQSwJ4VeHrsPB9VPBWSwS/&#10;NZ/R21oWnaMhZaumFKKiHiMmE+AZBq/tWKgfmk3H9qT3dme86I/obMl8OpT99Fnus5GiV68rJqZg&#10;C7hmEgVLZ/Yur3bzljs5vHYWp43JbmWwBKCJFBSB3IwnNS0RBYBtsAdLAXdymqCUNAg42UpltNHY&#10;WBK7jQjCbCfTwcOhjUppBY8LOlFQ1LGRSKiama2cWWhYojeReY1EFoIIZQB/Oe6+HHqC4/HX/B8L&#10;YIEDBvmV+hXQsLQAoyyVzE8WTY9VLE7XkRZriQs1S3O1+HlwneDKYbj52vmZmtmp6pnJqumJqqmp&#10;ujlc5dRc6Zup4jfjlTOzjWRiF3/56eZ2F4PfQ15pn+akVQ8Z26er6kRp6yYoq4TIKLjKKbnLyvmI&#10;C3sI3XIS/t5G4a6lnoiRmbi89o9/NvruHwPE/5yufL9AWaRBR73PyWI40KTPR3U60nCv3Ptdrc9R&#10;ltlBgtZ1psF+rNJWtPxuqvZhgflyjgk1y/QAHQYQW4BT+qezlXdHXJCPp8vQSFUXGyAfT1ZAPpyt&#10;glyfrFwc8k52Wfs7jKvrzQ+bS2dt2duxukC0DJAis5UmQyjQXcCEA9vTwDEHWBxhpXodZdqeJsgd&#10;pshS0nXPn+YAKy+hal67rE8nOx/OTy+OD/5dAXwIXm4IR6/qySXuvFyTw1zds3TlDzlq19mqZ5kq&#10;J1mavxTAhzlae5k29EirHj2FGgmpRkVThJJjnYxzk7p/lYxjhaxdlaxFlZx5rZxZrawFTNoSJm3d&#10;qundrOvZbOFbZGyz8+olcL0PvNv4dMUFgC3gw9YpY2EaXhcoJh/zWDXjkXbid0pJ30KkfK+SdUer&#10;TMwMqeLabRT81Cq6TdcPq+3TounVrObeoOBYKWFZ9Ngo74EeQskZpFHZBaHiAleG8jtrFB2qFeyr&#10;FRzrVVxhSi618o71is6CUs+l4pYZ97RqlRzhqi61CvZIDXcoE1TRsUndHVwDSJMSlAfcpOiMVIAc&#10;MELesUbZsVrJCaHo0aLog5b3RSh6Vam75upab4+Nvl8hHXBmt8njwOUxQONi3WOypc1q1OwbVO2a&#10;lRywCg6d8s7t8s5YcM3qTqlS+jlGdl8E8Dl/6ZQ7/5mNb3bzKZTXg6lY1stYVD02Qko7VopYVUjY&#10;VSi6FCo5ZSvY5ajY1Oi5YSz9OywCWg3d+qw8UeZeuQaB/qrB+lLBEg+9H/xg+/ArLbk/i4XJq4yE&#10;OHJTnfnR2gcpmkCxyVWeLT7AEaGhW6VmXKHvlG7gXhqSuThJHpieb6PMw1mzNdypWu4snE3AMOg9&#10;VF4fjd/F5GAZVAR+sXZuGjzi2lj0Dg4TQ4cG3v43+aXc/V+h7a8Zw7/qbMQtoIh46I2YtBY6BUUn&#10;NzHIGAa1h8GCBlslU6ALPZXSwqS38zg9fH4bkTxIZixytzj8Q9wbKrastTA4t8gtvtTMu0DdKk5E&#10;PeB7ce+vRIJ/kEp6qJHzxLBR27NJ26vDKKTPPLJVO7BJyaNTN3jcKeuidOSqfPSi9OVR/tOt9O7N&#10;tK79nIHToufbGT07mb3s6GZ6OALsB9vrKR3gLIGO/U/hiwAGWU1qA98anNxI7RQAtkHWkttBwLmC&#10;7dnL7j8uGAa39rLsFfQL9fynYDzIHQQXoIY2zHmWvnHMfWmTMWKVtuhTQQqq48aiwW2+rnj9uX4a&#10;5EPNm6uK57vZ7dw4ODWsatG3cNI1E2TBp2DQNLLXMLRV07dJya1B1hEm4wBGuJxDo4o9Qs26UdW6&#10;QcUSrmzZqG6D0XHqMPZo0XZs1rJvUrcF5yLVbJo07cAerK4rVsOlRc2pSc0JqeEM13GvM/AqN/Qs&#10;NPZK0nGONXCNMfeMsQ9M9okpiMtrKIChGzompkhvFuiv5qj9k0s9s7hhCmN0ZW1se+vV7tbz7dW+&#10;ZRaGvFg3/brs5VDRs57C4d6KVy9q3owhZmdaScQ+NmuIzxvgcsBGJ43aAV7LKOA9HhncnTpZjJ5l&#10;7sAKb4hL7WMSOikLWNIsijzTTJvHsJZauWQ0E9/CgCoPt9GIHVRyF4XcQyZ3kaFLLZYBXWGhDOC/&#10;CuBu2kIvA9fHxveyie1MYjN1qYG8BCMTwKsheDPZuQQN2dDEoDZz6e1rrOFN3vQGf4FOXlvlXe7v&#10;Xexur/OZi/jJjpedZV2NEQ214c3NCR0dec+f187OttIoQyvLrzfXhhnEF9T5adoCjb+0u0O/OGK+&#10;36ceHjCH6YvtTDKGikeTcS2UJSyNAKX8cmjQILg3DliggQUm+D8QwN10IoZNRrBIAgHcQJxrIeHa&#10;aGTwlqCVwemg03qZ5Odc8sIGY/V47exyb3+bu8wkTk2+bh/qqervKn4xWDQ/XkFZREK3CiTwmO2i&#10;03rozC4aA/wT0HQSirHUTJvrZMyNLRM5u+zDff7ZKmOTS/n/QQCjGLPg19REmG1amGnHzb2iLOFY&#10;xNVt1sEx//RqbeN8ZXadiiVOFY2/TBsZTB/qzR7qyR3uK3r5tHrqNRI/B34OvXxm/wp7YJUzuMYF&#10;Afci8BMDPygMeamHSQf3E/BmA0HANZEJ4P3PEJE6Pk+dGJwr8c1KVvVCWaXMhSLW0vq3MobocV39&#10;XrB0tZhIuYhU3awErYww+chwCd+QR9aJj00KpU0aNa3bTZw7LT1brXxQVgGNVoHFeo7Jcob+P0m7&#10;/OmRz9dPUoV1EPqe/Y4xrzxTn7smdtmEIw29azVc67Tdm8wCu+1isXrBzUbR2SYxLvoRCvpR9y3S&#10;v3Ou/pNn8599Ov/o0/sH377f+vX+c2D3P0ICGPt/R7T8t+Dm3wSjfx+I+b0fGhr6F7yl92sBJ38X&#10;gPpzYPOtoCbRgCZ5t3ols0J55QRJiaCHj92EhJ2khR21xZwdZDzC1AMzDSJLzBPyDaPSdMMiNIM9&#10;VQOtVYMNNSN0dGP19FKMlFNM1f4mgCV04hXUY3WUwkMMM9F+KHr2m4OCyZ20p2txbSvxLcvJaG46&#10;ipfZupLdv579bDNzaDu9fTelYi8pEeeiOWR8F6H++x5Xue22GmB59Qi/+ap+pN49CW7h327o2aJj&#10;V6VrioqJHHrR1ceeQfKXkHxaJ4vVT2YN4Mk9RAKWvYRdxvctM/o5jB4mtZNG6qKTwcYAlznEZ08c&#10;7LzZ2xrdXh9ZXx7ksdrIePjMBPL50Iv+ro7CnCIfxzxbPfCZ/WWYJTHWmhVnspNsephseJFu+D7X&#10;/DrL+CRV9zBF9zTL6Ivx/RX76bqHmfogBxl6YBuMp7nGl4XmJ9mma7HqBC/hCdsfJ+1ukf1Et5M1&#10;LwtNz/KMzvIMoCTgbN3DLM39DPW9dGjUjIMMnf10bTCC/Se5OodZGtspSmvxcvvpmuBq91L1d5KM&#10;txNMdxNtjtNdzjMSgLKRj/lT5xl9OwnVyxFx9CBXkp/ekq8sPVSKHyezl6l2UWz4tsTqIt/yMN1s&#10;M9lgPU1/O1PvLFn3OEVnPd9ws8B6J86SEWg+5GkiEMDz4Mc5WIMvi2dkBjL+P9r+AqyVLU3Yhvv/&#10;Zt53pqd9uvv4dhdg4xIgQHB3d3d3d3eXBIK7btxh44S4A8HdZbvUt0LO2b3n9Jn/nf7mneu6r3Wt&#10;WrWqkhSppIo7z/P4e047xMxH1g5VDtd1TaX2ToY8H49onoxpxPrmv4A7lTyyyfvOMvdr+9LvnKr+&#10;Ylgk5FKmHZDs4ucfZmfTGuGHSw/kCODhfOuxIvupAhd8phs52Y2c5IxPd5krccNUeC82RDOrwsko&#10;f2yu62y67VSK1USK5Viq7Vyh31heYHdOWFNeXG1RZmFmmp+Pv7yR412LCIn4ep/2mXwMlf0TVcxE&#10;DWGulkYrpa17tc5IRlTfs8m9Y5z9UDfrqXraXdWEH4zTvrVOEYsq9+qaK1zcLGUt55PmsxbG8nFT&#10;JURcMY6WNbnoXTkPc0Pf1Ex/ZFZz27j9a93aW+bld6zzblpFSUYW+nTOpcxvhvYyNZLauW2zpQLQ&#10;vg2YAtx2NoYW0z2tE4SGG6aLyUeKiweLcbvLPfNRFQqAP3Fml4ET9pSEeUpK+SAQfkpygepyweoK&#10;wQgFXwuntKrGacrSMW1xk0ii0yhMGpGxQd/doB1s0E4Aa/SDNcb26uLa6uIKuwYwx/KCduGn6r9g&#10;8Msg4M/292rwHxDAs/EmCylOw8l+jRkpPl7h3DI2TxQCpHRzYLAofZHIUERij3XltF1pj07cnFM+&#10;LaJ2zClnwaX0yzDfz3wpgD874HnbkivtxDa7RAcUB5JjKeCzCf45P9lfdhCwQxnYHAzibIsxVnlY&#10;mwKCQyHJqZjsXAJagkMBwS6fbJ0zaZY96t7S6j+Q4tKtg0gW4XO3tUqnzG+83T/6dLB0ufbi7cHM&#10;6cHkxub4weHC6fbCxebfON/AcPhsgt/sEQFv90mAN4fUV/vMV/tLbw+XoJMV6GwZOqZ+2MW93pg5&#10;XR46Xxl+uz0JnWOhtxToPRV6Q/r0hn7+bmv3zdE+9G7jA9S8wLSKLRYxChTTDxdUCEDIh2gjQl2U&#10;4oqsSsdDerDBXdMOVfM2aKw1G4xl6Yxp8QuDvGHtzAGNtCGtjEHN9H711C6lhDbZ6Cap8AbJ0HqJ&#10;ECSfJ4rXo5TLrfSJK/qpWwW3RxWvb7WAfxm/V6mAd7mwX7V4QKNEaDs8rAce0SMV2SYVMmpVgtJP&#10;d5bw1ZMNlkIEcsM8hZVCLFwLWzoox3sfL3YPj1dJ74/w0Ju51ydjH0+x74+I7w4JgLcH2Fe78ydr&#10;E/vLQ9uMvk1aD2Bvqf9sc/zV3tTr/elXe7Pn29iLHcKbXdzH3XlodwraGv20NfR+c+ByffBif3Zz&#10;B0Nax4EjyPj4Fo3FWMVl8UtZykjYa8t5eRjGZ7ui6gMaOv0aet2qx1yrp5zQcw5odvVoW/COKmRj&#10;XbDi0TDpWN4W2RHiXswtZi2vH9zaSjhYe3fM2D1bXjrcIu0fYHaP5w4Ops+3Ji9XJy/WZy7WZs/X&#10;PzPDaa/qEC+8357/tI2BNjHQxjybzekjWsf+Us/uxtTB8fL2y/OJpe3Q4g5xs8g7Uq5Sugka+mly&#10;Ev7K/C7uShG5NsXNrhVjjhUYpwqccwXGEYmxL1xwKCC6FFLcS4iO+aSrrMJUB3bFX7p9Od2+gmlX&#10;z7JvW7ZrYtijqM6pNJ8IZmTAerrvdpHHWbXXSb3tSaPxaavK5XP4m16BDwOPPg0/gibFoBn5990S&#10;h3Wwyw7d90OeECYT2uqENvsgVvsrEup8LvblhMP7ETVoQBR6rvC2LuwMWUQPTZqwiZ6xzJoyzBvT&#10;yJ03KKVZ19FsKqh2KIp9CYB96l1F1ZPs/28F+/4S9iU0FyQ4FAT7TKJzyqJvwlZU1EmG/2WhHVRn&#10;BLWoQN0IaEAKGpSBBmWhfkVoQAYaFoaG+d8MilyMyV7O6R5O6+6MaxxNaB4Nyr8aUv4wqP6xR+91&#10;q9llvf1pre/LyrSVoCyGUwnJCkmxrqTZNJAta0nWVXTHSop9EcUhl+qUzQ7CdiqkOpeCQZpTHdWx&#10;mo1TJdUJDQapzki6cwndueiKEpojAEW1R1Ps0FcauILpXPVZAINXRLIpIVoXA8DgzwBzqM4lGJsU&#10;omsW2blwAXxAmReB/TCdK2hO+RibaJp39HJ4NDMqhB4btJoeuZWfsI30u+wwf9mt9mHQGBq3h4Yd&#10;XvdYvO41eTdiAs2YfxrX/TSqA81YQAtu0JwPNOYHDQVCI8HQaAg0EQRNBUPjftBzx9Nyi51cc0qo&#10;MdbLctrWaczIc0gnaFgzakAlrk8ppk85ol8lfEA1YlAtclgjekQzZlQrdkw7DmOWSbDOA0eJZFsA&#10;OlSH4k2/upcxVWf+HlvOKnRrSaaL1Iq/0kqY5nKU8XK840ZWaKuFbryIQKyoULI0LE6cP1qCK02e&#10;LxHOnSTFlQLn4bSJ8KeJ4k/jJR5z+smS3AmST5IkuMAIGE8Sf5wo9DBN+GGG6NNsca4ciWc5EtzZ&#10;4jxZsKdpwo/BeLrIk3QRdsLnTLEnmWJc6bAn6dJcMUK302BcmaI8OeL8KSJ8kcLPCsy0t/ubP60s&#10;XLKmV3Bdu/Th4+WxfUrvCW1gh9C3Q+rfpgzsUAfB+N5PGniPMvhyefL14uQr0sgH6ouXc33jOTEp&#10;OvJud78vUJCs0VXKhvEm8d4pkRGoVBbLh3PnS/EUygkWKcOyFEVj4HwRcP5MbYVSV7sjLGZtDo8f&#10;nCaOkab7SJG+hZLCNhJCTuLCXwhgYS/JHwv6ukmLuEkI/FwAS/L5Sgn4SwmA1lfqqgawlKAbmAy2&#10;khQLkBQJRPB7qz5zM+fziFGI6XOv3UqfZAa1rAQ0rPvXrgew8z9fOeByVtDPBfBnOJr2Ryn7BWBk&#10;+ZcEMEfu/iJf7gT0P28LuEoN/WOfsyuO8V3yr1kOqAWwrgJ5AWshjaDP8Kn8rHuZvlc1g68SUwM4&#10;bhiMgFUkN9S4aeqMdTbBpYQz8/M+N4IaAJvBjTthLfuR7RwNDDiO7fp7DmN7WH7Ny/4trIDWJb9m&#10;hncD2a0a71QOLkgmzfNfmOaOGGb266R0qce3KUU1yYU1IIKrxdzLBO2rxFy6VELHDZMmjFOmTNPm&#10;LLMWbHLBxQbDA73qX8vyrWZ6loPOemwvKxdXYoM24XOVvmcB47YX4nUSeOYizOuB4PeV4/GUfeQq&#10;89BJ8rGd2DM7UWFHUVEXGL+HOK+POK8fQIIv4Cf85cVD+B/Zy0v4y4p7iPFZcd3X1FLxImM2Tzd3&#10;d1aWDy+hsOzWh2pBT4zS7mgn85vn3ZHzUbZJqe2l7ryE1k4h5gG0/gZivoQmd043IGgLgkZZe0b+&#10;ibfgJnDLJD6DlAcaqd9IR/1ZyB+mlymtEWlsGjfeQzvZfr1/cbz66tIzufGectRjo7LbJmwBfMcq&#10;86556gPT7CcG6Cd6tQ8N6u8ZVdw1y31kmsCvHtTYy6QzDrDUPbuEpvuGKfcsSv8dERaQ3rZxDJ1B&#10;UEHXgoBt8l/lPR6peMqaB6na+zyU1nsq7SlrlB6c1c+4hAinkJF/Lq9ytLhu9gNpX6f4OvpLaA+C&#10;kionbsLdnxhm/czy/v8RwFwGWTLGyQJS9vmo/r39T69P3+xSydAm/WCyLcdWOVLpSYYGP8pAgv0L&#10;FUmucg1EiapEtpJQlhJ/jiJ/rgJ/vqJAoYJAkbxAoRx/gTw/UkWoTEsCqSWWpyacrsKbrsqXqS6Q&#10;psKbpsKfosSfrCCQoiicoiSariyRqQrPUoJFizxJhj0tkBUokOIqQfBUKPAVwJ+A/eQrCKHkBcvl&#10;hKrlBKsUhNDKosUa4hl60v5KAsuD9dDZKnS4Ah1vQW8ux1EFZZYGrXbGPW7WfR62oFNppF6iJV+s&#10;KZetyI5XTpYSjBHlDuN/6P/0lvfDay4PvjO88VsP+KOZkviTuZ6RisyOkiTSeAdtfmBmsAn34vkm&#10;beqAOXO+PAe924ZerjLbS4rM5JpsVdvs1GuMEeDVVWjCKlRhSHnBEjmBz/a3RE20SFWkQFkoT1kY&#10;qSlVrC6ZryyWoyCcLS8EyFUUAYugA0ZAP09JFAA67LVygnmy/HmyvJ/hlBYGcJTwjzWG5XgBWbLP&#10;MuWe5aoKZasIZqsIZ7H1sOCVHhbIUOQDI2A8R1UkR1UItLlqwrlqotnqwlHSDyOF71fJSaOlZBJE&#10;YM3h/ofb+J1j3LszIjrYJlVYoEBEPFpUpiAssom2kESYLCThfm6VvuDnIuofF8ANOEojnl5LZlRS&#10;GSUUajGZWk5damZsoweJQvIOQhJOEhJevFyOCMlIcViEhHImt/7fBPBt8+I75vmPTPJ5jPJuycU8&#10;Ukzk1sjm1it8aFRy07TkW3N25aS/WqHYWBZ/bVH8lXnR12ZFX5sUf2tSeMMCBbhjWXbXCn3fpuKR&#10;XdUTh5oHTtW3PWpveNbe8Ki66VJx26nsrkPpA9uSJ9Yl93TSwSn/SCXxiWLsE0TUU6mwp5LhjyTD&#10;bstG3VCIvqkYc0sl7qZa/G2NxNtaSTe1krgsCwBPLPMfWuQ9MM8F3DPPuWWZ/5018i92qD/alf7e&#10;FvVvdsh/sSv5V5vi31gX/MW+8JpdwT2rnEcGiQ+Vg59Ie/NJecERpqLc3zQXGV8yQ14TtC8nbkOE&#10;byHm19DsryHCDxDhPkTk/kjm/ki5/5H2wyfG7yH6H9jBuz+zuVdcCeBbn/BX+padPvon2AL4l/jS&#10;y7IzOX+5+D8G/j6EfQzhuCDcEwh35wPuuzf4r14T/vKWcPs9DgYRzIfjRfON76OtYWUWsBpH0Spn&#10;saZArRpfnedRlihHeV/4tQIriflM9+Fo89lkh/kUh4UUR44AJqU5LWZ7rBZ57FW47tb4rtQlk5uq&#10;Ur2iEYKGctI+cooR4oggHcu04mYsZufDyOZRx+pq3Qojc3osZWgwdXA4ZWAouX8wsbc/oacvrqsn&#10;trM7d2Iqb3K6YHq2eA6DxhNraYwW1mrH+mYVhVFJpleQADTQgsVq6mINbRFNoJYTAWCQBlrQByNo&#10;HIWtfnH0ejytHk+pI5DqiHhADQnLTilJIZbjFvKnZvImZ1FYSgVxCU2glxLIX550n/nZifkj/18F&#10;MIDjgD/DiQP+GUjsfBERkzYznjo5krswXUxaYDtg7Gwhbg5NZieULiNgS7+wyCgcthizUDiPyZ2b&#10;y56dypp8kfFiLH10LHNovInMiq7sNPBKFZRzuHZP5wmXpTwiWFkhHCbpJYXwl0WEIWABMnyeakLu&#10;9gpeYQaeSRZWfrKCtk//ZHn3/7G8/iuLv/7K+q//y+XGvzrc/pUv96+KVb+f84NvJ2gdxCq/SlSD&#10;8kzeJWm8TNR4k2PytsRuNc1oIUZ7p9oPordBB6TLPdrpFulil/r+lAW93IAuNj6erb09Wn53zHp3&#10;9qMDfnu68uqIdXm0CL3fuaAP7JX47frLvvcRhMJFtmLE5+LlyC1h0MEsdECHJp/TwqzZAjhU9DhC&#10;BBcC36sNgCit0CEOOl75eLL95vTo1dnxlQDe+psAPma9PV17f7IG7TOgYxqEb11GedGiVXbjZF8l&#10;yLyKlXwZK3kWLXElgNkpoHciRPYjhE/i5Y4TTPFums0KMKQwrExcs1SCLUfLpBzRMg4oGSuUlEkJ&#10;3LAYplMoolMkoFsgoFMibJQrpp8O101U0l7v7vq4RnmzRz4C9+xvV6CPu9Dh6tHEaLGpQ7m+c4ue&#10;V6Oqa5mkRb6gftJDpfBrkiHfwSJvSIF+Jo9mgZBBLr8uaNFwyxo5+zoFx3pFp2ZVtwIRw3zRH8kT&#10;McgV1s8S0ssU1M0TMymGW6LgViUSFqAtl2WngM4R0ot9pFgMNy+TsSqWMAWDaIR1ibhpBcIGPC7g&#10;Z3HApWKmhTDjUinrcphNtZh9nYQLSsQyW8I4S8viLXHhYgnz7oC6SRqB9tehla0Wt6gUCYN8GWOk&#10;lFG5uHEtzKRR1KxBzLxGAjycWaSgcoKaEUcAv14hXbAW2N/yS/hyS/s0EZVSGaNSmEHhMy20iEk2&#10;t24mn37sM+0kCZM4uFEgn7LvE3gUn0ImTLNAUrtIQrVYwSRPLyDZNNnHOMdUPUUZHqQgZAO/DnMS&#10;gldbak15akxZ8RPtnu74CW/6y21GuTdqaJYpaZcbOGboOgdqO1BmaeM4CnpmpAA/kkcdzWdOohhs&#10;AdxEXmohLzcyGPVMGvi6BKcP+OpsXGI0sxZr6ZRqKukXqaWQ6sj/VcDkLzf8vC1byczNVi8sNBCJ&#10;TVdFOusJBNCvI1OqaPQyGrWMQmGHdZJJVURiDRbfML3Q/mJh6AUO+4I8Wjec6RbnLG4YqeTY4ZPZ&#10;7hTR4xze5xzx3DaoRtclB24Q8UjW93th329FPP/MF/gtLO2pBkrUokXRg+ye9z5vaDuKHSnLiQAG&#10;nZ3oFo6d3biKvqV5l5I9SkAHjK+H1f9fjADm7BM8yqJ/BdOvHOwcDG5GNIKH+NmTATMBrKBqMJPh&#10;iwbtWmgdmHae1vc6e/hl5iBo3+WNvc0dvcwYAOOrIbVgGsG1cN4++4V58php4rR1OlgEg+B+8yy1&#10;8zTl+cvM3vf5w6+y+raj6hm+SKpX0XpY9XIgmuSeP2eX9sI8fsQ4mo1JRL28TZ2cVbWMebmkMXiL&#10;IkX1UGL6oFMiogtaMFglbQbWAiqlTCvhJlUwo3IR/TIR/XJJk2pFu0o1R6SqXY6SdbK8Rai0gY+4&#10;jruEtouUrhvCwE/dKsTYLdkjujgu/3lFx3j/9MwUYXye2D2DaZqY6iDiOhepA5us/p3Vzo3FlmVK&#10;LQNbR8NVYTHIqcn84eGCkZGy6ek6PL6ZQgF0s1i9rJW+lVXQdi0utVCpYFU1Zn5wabGPQW0n4xsI&#10;mBrCXBVpvoqGr1kklTPwbOjEyiuqaMRqKoAE3m/VdEYtg17HoDbSSc10XDONLYDbGdiOJWLbIrGR&#10;Tqgg4cC3DPimQ+Pxz+msVjKzikAuAV+duNkiwkwVYa6NMNcxNogjYE93t6F3ryHozcs3R0v7i5Mr&#10;xGrMdM7YWFRrq09lJSC8qSG1r7tgdHB0Y2lylYZhERlrxN0dyvEu8XRtbnVlvpe+0Mgks3+hRVr4&#10;7IDBIkcAf+b/KIBbaATwqkuZxELKQgF+uhg3XYmfryUT2LlwcGT2by9w8024mX7qHGaJsLhG+fT+&#10;/PXF/sYma5aMbZ55kT/WnzDaFzPamzw2kDc1XoFdaKJS2hmLrXRmHZVcTsa1bDDql/GNtJl+5jxl&#10;g3ywt/R6e+lke/k/E8AAcPw5HU4NYPZaKraKNlNJn6mgzpXh59ALc/UL831E7DRtgcicZ60Tto7o&#10;a8dL2D1m/yqlfolSyaRUkvEozFTWaH9iT3t8V2tKf2fO+GDRzHgZdqYaPPMlaufGcs82eAstt7Lo&#10;zUxK+1UKaPD5xilDXk8hd+LJozOkkbbJNPuYcCm7Kv3IOa+yjai2rajnRP/afPXIAJiHn2RAkHyE&#10;g6Cn+RNbV357fxGrOJhpirh2urhKuphSpqRajrx+sbZ9mYlntW1gqblHnrZtspxhtLB6CJdc4D24&#10;/23xBH61AoRJvZ5Hu4V/o6l3uY5TkYpVoaJNnZYvSiMgUs3fVMFbVMH3vmb0dZPsb20qvv5RALde&#10;CeDGf3Gv/ycvdhbof/Ws/r1HzR/dav7oVP0Hu4rf2lb+zqH69y41vzLL/xfLwq/tS5+4Vkm4VinY&#10;lqro5yqpJYvBfIT4HfkeGvPf0JS4qa7+QMeS39wFZhOg4OUt5+4o7W4Kd9OBe6rK+CrKBSvLRaiI&#10;h3EEsIxKvIhShKBckKikn6yol5VUUJ55ATayfztlYjOyc8mvCnxqsWMYoqp+FMDxXbvxPYfxLWdx&#10;yMv4hLdJfpuBukPGvPU6z4b87LH5RY1RBSEazlnaNpV61gMmDt0GFmUa6kVOFtUVWe2EwTLKZCkN&#10;W0uigruz1gVKE5FUt0xqWKeAE7+Nyf4pRiOF0EDGczQwWARvV9D2rrPGDnbGD3f7N1fBYtPsZGkp&#10;sighJsrewl0RFiIvUGmlsBBmup1scxBveBKjfRatdhahdBwmdxAqexyldBGvzrG8f89BlAJb0EbK&#10;b4fKbATBt0LYAbvHMSrHMWonseqncRpH0cpbwTJMD2Gc7dMZ87tXk2WvkDmIQhzFIk4T5M8SlHbC&#10;EDuhsrvh7FVgnGOFd8IlrqaxBfBOiPJWkMp2kPp+mP5RmMdBcOFpRPObpIYPmeg3qcn7Ua5MbzWs&#10;k+CCwyOi6+NFX97NMBjYkJ2zOlrrKEbrIFHrIF79NER+L1BqOUZuI1HrKMxgxcegw1qlKsK2bbBw&#10;hv4c+7xwLjWAFO5E9fVa9M9fiKhvSmvKKW1L65nMn18smV7P7l2yjGrhN0m/a575rUXOX22RX9mh&#10;/2JYJOpeYRVf5BseEeXk8DwmiJQdOp/iiEG6Dudbjxc7TOY7Y9NdcHGOC9E203HWo1k2Y0WO1Jrw&#10;xdrI5dqoxaoQGtJ7PtN2NM6kK1xvLM1xPNdnsCC0szCmpzynvbI4KzHGwtGDz8Jf0CvNJLcueRRT&#10;RVuspJDRRFI5lVlEXA7pnNFIqOO2zbxrkP7QMJ/bCAVutG9YF3xllfLIN9eovCdmmphLpRRRcSgG&#10;Oy1/BYOaN0fMmmDEdzNVgxtva6bwWTfcNGz8SqfmOriFty74zjj8nn20UVFnKmangPTSvQEnE1ol&#10;6Ye0Q/anTTGz5qkxvTNmsY2yFrkSSjFSUqFwfh8FAV910WAErwcnAlhc3BsmwdbAcJi7jKi7tJib&#10;pm6Ug1defRtmaeMVa/2IQl2kkRfpxKU16s4a5WCNcgRYoe6t0DZZjFUWY/lHATwdpwVaTLL+5wLA&#10;oP3sgD/b36uRf0AAz8UbYRPMxhMcevLjkiNipNUceOS9xTXTRMRjZHmCXSTi621rx1zqWrUTRizS&#10;aCFVeC8U1rkU54j+LIBnrYs5fBbAHDgaeMH+quzoTwKY5FhKdioDUJzRnMHPfBbAHE3FztrqVElx&#10;riA7lXOE8bxl7oJ1Pt6+gOhYRHIq5ghgkl3+inPpjEnupGd7tWNLgA5KUTgExu8aG1m9ydi72Fx+&#10;szl/sdZ3sd13tNe3ezB8cjZ3vod5uf1jEPCXDpjT/xwczIkPvtwhX+6zXh6svT9ah87WoAsWdEqF&#10;dueh9fFDXPM55fnLxd7L5YGz5cFj1tARa2xlbR5zsD1x9qoCu2iWWMKj7/NMO1BCL05aPc7QIMfb&#10;oizFtrbcsWk6dGQvk3icPLfs077u37Hm177q27bk2URzqcXboufMi6dNCmZMC6eM8ycMc8f1s0d1&#10;M4e10wc1U/vVk4e00kDboxTfiYjqkApvh4d1SIa0w0NaJIOaJQIbxPxqhLwqeD3Q3K6lj50Knzqn&#10;8HpEiPia3jNXuK0vL2T3jMvwwRMtBVVXJLKTMM84Xdtcw02uzD9/vTX26XTseK3zZH38ZHX2bH0e&#10;HIF3h8QPx6R3h4TXe5jdxYFNWg+L0MoitKxTOvZZvWdbIxd7k+d7Mxf78292pz/tTLNzTG2MQmtj&#10;0PqLV0tjFzuEg/NV1puD8bO91IVZiZSUP6kYiElYWsr6hhqn5jujajxqOrzqh7wbp7ybp52q5xzL&#10;5+3RGDvUrF3JjG3htE3BrHXRivfzF84NTZFd7naZ9/gN9RzjxyZZm0sH+7TFo0XC/ubc/uH04fHs&#10;yeHsq525V1vzJ9uzR9uzoD3dmr3YmH21Pv12bfbd6vTHtVkIsDoPsebYrMyzASNH2C3m8PYW6ezD&#10;mxHKuml40X21wMdaicJ6OSLKySJCforPXEPVYjo80WOeJR160ROW+TMWhRibEqw9oGjBjv2eJDkV&#10;4e3z2b9OcCghO6CpTpUMx5pF54ZFpxa6TQfdtpnmiKJ5pjNDolbifdczndcLLE9r7I7rTU4bNc9a&#10;5C7bxV91873vf/phgOtTn8ibVvHV/Ce0VJ7tUu2jRq/zngwI1/6O2HdB6DrFVZ3hMl9j/T/MmXwc&#10;l/rQq/KpLfptVdlKTPqsU9ycTfakQe6oes68IYpmXfM3AWx39duL/3kBTHIoYnoVk9zTCc5xZO+I&#10;9ciw45zAtxWun5qMX9eLv2vl+dT1EBp4CA1zQyMC7AjmYQloRv51D+ykR/nNnPMnatQ7WswFIeBo&#10;2vpoXONyXOHDqPzHAeW3nQavWmzPGvwvK9NXwrMZ7leFex1qaI7NZLsGsl09w6WB5lxOdS6huhRR&#10;nIrJDqUkh0qSbR3Jtp7m2AD+FgynKgb4oziVM5xRDBfkFcX/0QGXXmngMrojmgMnMzYnDhjwWfp+&#10;OUh1LKB7ZDI8M2hOhTiLIqwJmmJdzXKrXvUpXg1O2EuJOCkKPCxx30O5HFZ5nzWEnjV7HtWpnDYi&#10;XnXqfhq0fzfgetjmsNFoud5scT7sstNustGoe9pp/mnQHRoLgaaTIFIGNOsLzTtDczbQjDmbSUto&#10;yA567gZ1xX+szjjNytuMLFz2RdFd0SS7Crx12axR1oxR6pRB8oRe4rhO/KhW7LBGNKBTLnBANWJM&#10;Ow4MvtBNWDDPWvGsPIksX3F3JtoozphJYJxkKIGq1AhtcrQpIc6uy1kvQ0kiSIAnXEw4Uko4QPhJ&#10;MOxxirJQkqxAksyzBEmeWIknsbCncZJPk6R4kxG8ifBnCVLcP2uTJbnTxXgyRZ5mCHNlCD/JFOHO&#10;gfHkSfAXwPnThZ6mCz3+PJ4lypUlypMO40qRfBorejdPXhhsmAHjTRLjT0CIzWbGXcwOXDKmdqnD&#10;S9jnm9QB8GF7ujxyvjy6gevexPdsEHs3SX1blIFt6uAOY3iXPryK74YOSdAeYRvTdYTtg3ZIr4kj&#10;86UpsUqi6SqwDHnhZAm2by5G8JXLCZUhBIqk+PLgz/IUxLJUJYLFebxFuVEuluTG6lMqbb5nlPKC&#10;wJhbKU6rN1DzloU5Som6igt7iAt7sWN/r0r/fimAJQWcxHldABL87PS/kvx+4vy+koL+koKg9b2a&#10;7CUp7MZBUTxYVTRI7omzyj1rH6mQdrc6UvQgI/T5UmDLWkDdpn/tpn/1pn/lekDllQauXg6o+Wxn&#10;OYKWw5f9n7H8D6aAZmvdL/JLfxlPDDqcBwLTVsOaAEtXmZw/q9/V4Ia1kEYAu1ZxEFsPM3wqAWAO&#10;WLUR1sxZCwB9AJhD964guiJnrLNxTkWcoGGwFSebNGgpLkiaWynTs3zJu5LlW80+JsGNWyFN64H1&#10;G0ENoPNZDB/Hdh3F9R7F9R/FD3E4iB3YiezZCH2+Fty+G9W7Fd61GtTG8K4nulTM25ZMmueNm2RO&#10;m2ZykkgPaseM6MX3a0Y9Vwpukw9oVwhskvEBHTA4ZZo2aZI6bZY+a49cSZ4c9O9M0EzW5bKVemql&#10;IOGlIBMoKeolI+wlw+8uw+0i9dQBzm0nyWsvIeQkKeYGF/aREgyACwRK8gdI8gdK8AWI8/oDpIWC&#10;BR65KEgEi/K4yMK84cLOXPf0kyMroMu3DNzCmw/QGOlAzDjqjlrYY4N0AI9u4g8SznJWiWnVs124&#10;U9IptAJBs6dQ/z7Usw/VUfbDq/pEDbweIqzgRuEPEZ58atHyFoW2QR15FdSO52uzI5unS2+OV0/2&#10;Lw9Zry/dUxrvKEc9Mi67ZYq+bpZ92zr9tkXKPbPMR4boR/q1Dwzq7xpX3DbPfmQWK6rvO0Xcp1MP&#10;xqc3lexy72knPbQoeGqaPEjcu4SgCcqZoR/qoXHGHf0Ubt1AVZewMTrLKy4Tpu5/X9xFxSH1xRbE&#10;+AhZxdXelY2Am6EeyQUYBxQQj14dQFDjIFVYM+ipQfp/pnv/nseGOXJ2+Vyy7mqWUdOkg7MLaH9t&#10;cxUzCR0sTZbEJeqKh8HvF2qLZsvzZEg+KVEUKVEWzVYQyFIUzFUSylUQzJUTABTICxYqCOXJCxap&#10;iqC04QWaYmlKAgkK3AlKz5LVhaIV+VC2mnUeJkXW6vnmaig7/Qw9BS+hh3HywiEiD1MRfGVaEigV&#10;wVJF3hpVAbQiX4GSYL6ScLGCIEpeEC3LbguVRLLURJL1pWJN5PbBJ88u9YAyfbFMhE4PGqNDC3QU&#10;mwzVuqz0Aa0mmg36KrU6ijXaCs1G6i3GGmAEtPV6ypUaskhFiVx50VQlEf1r/5ZvpfFhYeBkpmcA&#10;mdyDSh9uRLaXZ1UXJvQ2Fk/1VL3oKGVMt+8QhyhdpXFaoigz2UYHzSY7jUZLtWYLlTYL9VZT1To9&#10;uVpd2WptmQotKaSaeIGyCDggWfL82eDZKgpnyAsCMhWEcpRF81RhBeoSYBAA1nIAfbCW7YCln+VK&#10;8+bJ8OUj+Dl1gkvkhADFsoKAIvBBCpDmBxRK8eUinmUpC6Sr8mWosXNEZ6oLZWkIZmuKZGsKgZEM&#10;NX4wAsazNITBSI6WKCBa5lG44N1yeelSWdlIEdHBzITDTdzREeHdIa7E2zRDXCRbRCxCHIFOTm1h&#10;4NLJs//TArgeS24k0mrJjHIyDUmillLolRRWPWkjBtX7QNhEUNxZEu7Hw+0sBY8Sh8eKa+RyGaLu&#10;mILTqvSmeclN86LbZnkPjfOeGuVek454qJDwTCuX17DksQnqljnqW0v01zZl31mjvrMs+c6i+Buz&#10;wq9M8v9slPtng9x/18/5xrQI8K0Z8jtzFOCaeel1i7IfLFHXbMoAN23L79hV3LevfOhY/cSpisup&#10;mssOzWVTxmWFemxacN8w545u+k2t1JsaCdfkQ6/LBwOuyQf/IBfE4Xv5oO/kAn9QCL6hHHZbM/qB&#10;XsIToxQeswwuy7ybVkXf2ZV+bV/2lUPZX5zQf3Yu+4sL+q8upX+yyv7eJueeddYD46T7qiEPZD2f&#10;SrvDpK2EnvAWRNgc45PfkKxOx+9CxK/YlnfhnyHC11fGlPsj2wHf/Uj9K0T/Z4j+vyHy91cRvZ/5&#10;LICvf8De/IS/zQ7hJf8ECUx4ABEe/QL4x1/w9KfOw/9hGXwLmr8qckzhgwjPXs/cPZn+7hz71Rvy&#10;3fdUqXc487YwWLouT6mlUqk5osJWEG37rNZbuSPMpMBaylvi+zgNro5gg4kkh5EYi+lEu7lke0yy&#10;AybFDpdkR0x1pGW7sArcdstd9usCV+qSsTWlMY5BEjw6CHFPaZkQWaWoB7zWxs7pTRNLL7bOhvYO&#10;x16ejb4+79rZ7tra6VjfbFpiVRDJ+VMzKQNDsZ3d/jV1AbX1wQ1N4S1tcV09aUMjuRNTBTMYJI7E&#10;Lo9NpJeR6ZV0Vt3yWuPqdsvGTs3iWu3Sat3yBmjBOIpILcAQ86cx1QuUWgylGkOqmsdXYbAVmLny&#10;+dkyzHQdBV9HJVXgsQXT0+BBS7HESiK9nEgtI1I4pxsHzgkI+NmJ+SP/uABGE7CfT9Uv4Rjcn4HC&#10;YQoJ82kz42lTo3nYGSQFx3bAuDkA2D+AXdjvSgD/GEyMXyjCs0O1UBRiKZVUSiEicfjiOWzxJLab&#10;ue8UVyKo5Cwo7SQk6irE7wrj9xDm9eIT8heBhcMlIhDCQYp83iZiHkEaPrm2vjUerp0B1j0BunUO&#10;cKQhf5bqk0iRG64P/rfptV8Fif4Kpf9Vp+29IavbI6bfT5pcW7C4veojtugNWwlX2kgxYqZZMAtc&#10;P70ogV6RoIulT2dr706W2eG/Lzegy/W3x0sXu9RPF2vsaGAw8moTdMDat0fLrw/p0If1o7mGrWzn&#10;w0CFD74in8Jgm3HSL2LkWL0J0PEctEP8NNpIDjE7idU/C5c4iRSlhklvoJyhmQpofwG63Ph0tPHy&#10;cOfV2dGbk112GeCj1Q+HS4D3x6z3J2wB/HaXDh3TIdbQQUs0JVZtMxrxMlHuLFLsMgZ+HCV5EsMW&#10;wMdxiJ1wsYNIkdN4xYtUmzl79SY58XJxmVKYJkrcpEzCtljcqljcsohdgte4VMaoXNq0EmFeK2Nd&#10;i7ArFTMtkDBKEtfMNbA4Ghu9pGMu1rG7rMlFQu8+Y/LjCvkDfqHW0adM275F13PINGzYLBy0/UbB&#10;HVreVQjbHD6dmNuI4G/Fkh8ph34v7vPv/EHfiIKRlMcqhcKG1fL25bI2ZbI2pQhrlIwVUtoSUHpF&#10;sYRpmYwVWtqKHRkMNy+VZof8pvKoxzxUKIabg2kF4iZohDW7GLCYMZiGhlsCyiUsAH+LA4aZFYkZ&#10;VsnZVcFsqoVtm+HuKGGLTJhhqbkrRCedMKc/njE2KaMvmQRoZW0wIiNZii2AUdLGFRImdeKmTWLm&#10;jTCLWkmLMhmzaGHVRHVjtgBeW+II4AvWPLRMqLBwTBdVR8ualEsaowT1q+BW+YKG2aJGsYK6KTJm&#10;aarWiQomcVI6iRJaqTD1dGHFLAH5VGHVMDETN3Enc+kgY8VYS+00F6MURxXnWH2bbn83SqzTgqvM&#10;pPHdGYPvhzVvvLBQTOd/FsvFny2rnaxi6Y4wwA9jqcsbnWRcPQtbvYGt3MRXsyhVVAr4ZKiYIVQR&#10;ieCLEpyVJZhZFHaebWrpbF/yWdz+DI7H/a9TRf0bnM05Arh8eqZufqEZxy7J2YYjtmLw7QuERgK5&#10;bHExf5FeRKOW0agNNOZzKnMARx+bJm0tHY03jpQFZKQZ+gaLGjhck3S/AY/h004T0y1SMG8y9Oy3&#10;Dx9ziR+2i+oyDmrT8S6Tsk59oh7xvXTMNdnMBxoVolYvjGM2givXQ2o2whu2o5r3YtsOE54DDuI7&#10;OP51/4sU0IDVkFow7f8WXwpgAOiAhwDjYJDzcD/jOKkLPDGw1UpwDXhWrKBqztMmuhUx/crBVpcZ&#10;Ax8LJyDkDJuS6Tc5I+BVkNyLx0wTe3UierTD+3QjB/Sjp61TZ23TqV4lO9FNZ6ndgPO0ntfZgxfp&#10;vacpXYcJ7WB8M6J+I7wOsBlRS3LPxDknz9rGjpqEdGt5NYIzTty0WFAPtAA0zKQMnD4wE9CvlDSv&#10;gZu1yFg3wM2qxY2rJU1qZSyrZC1LpE2yxQ3yZEyTxfXjYPpJCLMkWcsYadMY0FGx9RXTjlS2yncI&#10;aYor6EM1jrb2jQ+9GJ+e652Z6cDMtuLmGsmYRjqhdY3es782fLI3e3E2vL3dSqPVYLE1mIXaBWz1&#10;PKZydq54dKxsfKJmZq4FT+ymM0dYaxMb2zNbe0OMpQEas5tMbSOSGonsQgls0csklzNJZYvsHOOl&#10;iyQAu79IKmeS2bmjGbRaBrWOQfksgJuomA4m4fkiqWOR1MIg1oArTDy2DIerJBCaSHRwPVlNpIBr&#10;0TIqW22CZ9tFwY8QsXN4LJVC2Fhd3N9fPzrdOni1vfX+eGpvq39zo4XJAHvIm3qR3NsdWl/jiyqI&#10;ri7Nba1pm+glsbBn56vQmy3obOn4aLGHhmlgkDgCuIIwz6GSiKmjEb7UwGARTOugL/yjAhhcCQNq&#10;yORawkIdfroDPzFKnsHQZldXqVvrixubLPrG8vQqs5tFbVih1a4yyqn4Utx88dRk4fhY8fhE2cxc&#10;FRFfwyB3H6y1b9Gfr+BHVwm0LeruNuOERd5gEv5RAVxJnWZXaybNlRLmynGYBgK2h4yfoOMYm9TV&#10;HcraHpm+RZhiYbsYC00MYv0SrW1tsWuT1buz1rO92r7KrCZji2bGs0b704d6QJs/OYLCTH02wX3b&#10;ax1Liy10GviIqwB3BFQSRwCPTBMHm0dT7SIjEXZ1xtFYv/Kt2PbNqDacT0WuaqinkKO9gJOLuI8l&#10;v6vpMztbfmt7br1QUcNESb0cOb18Rb1seZ1EuGakuFYwTD0crp2ialFq5tXoENpo7V+iaZcgoh70&#10;QNLs17dcv+GJ4pLLlNTNVzAtUrVEatiUajrW6AbmqQcGKvkYyfvAFP0eqkXdMsq+blvxjV39V/bs&#10;GsB/cmz+nUv9r93q/pdnFeDXXjW/92r4k2fDH1zrf+dQ/Vv76t861v7OreF/21f8q0PZn+xR1+xR&#10;T6xL+I3zhFVTRBFRWpqpmgqRCmLecC4r2B09sRuqEteVJa8rqDzW0+Y3M5XytFEJs9aMNVSJUQEX&#10;pWIBSmIhKvAoJYV4WeV4caVIYdkgmKQfQsRTX9gzQTdtNOj5asr4emwv+99HPhXLIVXbKS2byS1r&#10;8R2rMR1rUe1bkXXH0cUvY5M/JYdBGX6ncXY4T90+B5NqG7tQOWO96/zOd57kScPHLS2IXi6j7jZV&#10;HhYV+ZFdMx2N1Enw3miiL7ZSWC2kxUYas5ZFb9hgNjLJrQy2A25fpHFMcAMZX0/CdbKYHUvsJO1g&#10;EQA6YGRkZWmBzpwYHUOmp7lqKes9+d6J97t8VZ4ea4nVKL2DaJ2TWM3TKOXDMLm9UARgO1TmMFrx&#10;FzlPVL9I0gDtcazyXoTcThgCtAeRiptBiP0IpfMEdnngl8m6h1FKa/6STE+hOcv7ePvHi16C26GS&#10;x7Hy54nK50mKZwlKR9Gqh1FqB5HKe+HyYCe74TIcE3zVkd+PUNgNU9gOVtoJUT2I0DqKsH+TWHgR&#10;jT6OyNwPi9wL8zqItjtLMLtI0T1JUNwKhzE8uXH29/D2Txc9xQ7DNC6SjLai1HZjVM5CFQ5DEGsJ&#10;StspukdhBixv/WYzeVSgWUN39hS1A9tRPJcSRIlwXw4K+ZTbu5LaXxFR5heS5VfclDtJrccfVUzs&#10;u6X2yziU8Dmj7jihvnVE/9W27Pc6uWDRI7c2JC4+1tW5JyGMkhs+n+I4V+w8nG89Veoyj/Sk5HnT&#10;073ISc7gxmcs23akwH443X4q2wVb6E0p9WOW+dGQnsQCF2yOU0+k0WCyQ0+qa3OSR2tOeA86s6kw&#10;LS0pXsXeS8jKG+Eb41n9PBfLLKau5uBo2QuUYjwzcXDOOqtRwDb5lmbsPYP8p5aND22b/mqe9zvT&#10;uJuu6Yo5DW7PR4KHR2JfDKTPjRYRZtBkfP4MrniOVTyzb50+8NQg/bEx8pZhww/6dTdNyu9YFnxn&#10;FP21YaBsTEXcxEYh+VVwN1MlrpHHOVUxCunf/iJ+fC6sY9wyuU3aIktYPkwCHiwp4CPP76MmEsSu&#10;8SfsKy3qDYN5icJ+LAAszu8sxu8gIu6iZhCSU9yNo+4xlnfJFCaTxmLR11mkTRZxl0XcByyRtpfI&#10;a4vU5UUq81dziboz8drTcVqgnU/SW0gxwCTrz15FA/+9AL4KDv6HBLAeNk57Kt54INsflRxjbecv&#10;ruoppBAhKpMgwR9qKp6QaVjW6lDbZpLbbZwy71pI86+csy/+KbqXXQZ4wZ7tg/FO5T8TwD9R+jnD&#10;82cBTHFGAzhal+2lHH40xJ8FMMmhnOJUSXWuorpUXlF+JYyLAUTHIk4KaLx9Ac4uj2CTfeBXjbfK&#10;xQR0FBgV20jGyAt4S4s6Iwu6zndPzzaorzZevNnqv9zuOt7tPDgaPD6dudhf4GR+5lheAEf6/qIG&#10;vtgmXe4uAd7uMaEjBnRMhQ6wbM3JGnjP7Hm31HvJGDig9u3TR4/W5g83CYtby0M7FxE9WGnfrOvK&#10;bjdlPHjkg0WkQ8UFA/3Mq5De/UNRs1Mho/OeXTSv55s+XRterUeR/YdRfUfR/ccxAwDQAYsHkb27&#10;YV1bwR1r/i0rvk0sn8Ylr3q6WzXFuYIADjg7LXbxvHnBnHHujGH2nEHmrH7GvGHWjF7mC82UIaX4&#10;HrmoDpmwZnhoOU3IFLAAAP/0SURBVCKqUK/QQTRY5rqJ5AMTaSErEQE9bQ3nxLj8rsbO7rq6kcaK&#10;2c6y+e6Cqc7Uie6E2cHMmf6y+cF64os2Fq7/YGny1S72/RHpwzFphzG4SmqnzdXhX6DxE6WU2XIW&#10;sWGd0ba/PnCwPnC2MvCK1f9xaQBiDUMrk9Da7Md1wuEq8fDicAP6gMTiBIMj/knf/LaJh499VqZ5&#10;ToltSaNrZY9nw4hnw6hj1YgVCudSi3OuIjhXsAO2nMowjqVzjiXz9miyS9uQYxPSp9FYN/IBuI2J&#10;Q5GYh2tL6/sM4tHS3N7mxN7++MHB5Onh7NsdHOB4b37/YPZ4b/Zsd/bV1uz7jVm2+l0FYCBwB8Wa&#10;/7Q895E192F1/sMa5u0m+0/8/s3e7vFhTeeInkfiQ0Wv+0oRQnr5gkrpXLyBss/8wnSyn7tXTbsj&#10;CQ4ZdIdsok0h1qoYb4NkR5Q6oXG2hVjrfLxd0YJ1PgBnXYK3QRFty4n2VWS7WrJdA8W2k2rfxvSo&#10;XA3N301OPsgPPihx3kWZHtUYHtVqHNXLHzdJnrUKXjznedP9+F03FzQg+6FZfjNHeClN8gRtd9EQ&#10;cfG8+NNsH7SIg5YwH1eGoNV6aDkJoji9nVF41a8K9aVAzTV76QV4zxSsQ+60ce64Vg7WBE23qaXb&#10;VrJr3DogqfbgXGOfVgC2n76Slxxly8lv/Dkj9H8TkkMR3buI6JFCcI+mBYZupwS9RvtBrfZQr/bH&#10;bqFP/Q8+Dd74NPQ9NHQLGnwADTyD+kWgEYWNesm9LiuImgNttEA7ndBWzTta3PGk0ekL+cthsTf9&#10;8Pf9uu+7nV63h7+qy12PzV/0Q1HcSukedQyPVrpLC8O1edmrmeZaQXVFUV2R7PQAjmiiXQ3Bpolg&#10;1cj4uQAu+48OuITjgClOJWRHJIDm8DcHzJG+X6pfznHjHC6OAF7ySGV5pa96olnO9Uv2HUv2bcuu&#10;VSyfrJdZGZ+qoqDnvh877d50Wr0dcHw/5Plh2OVtl+ab5yof+y2gmSAInwZhsl9NZ1zMZEHM0ovp&#10;xN0ev502z80al3WU/VG554cOPwjjDuEtoQUjaEYPwphBJA+IFAW2gibqoK5OqKr/be7gZerIWeLY&#10;aezocfTgSUzPSeTzg9DWLf/6Fc9K8GI5Ub8Ys0zAnEn6C90ETmTwtGEK3jqO7OD8wljhuYbgcz3+&#10;5yb8dfrchWr30xUeBQnedH74g+2da85P7rtxP7B/fMON52aI+ONY6Wex4lyRIo/DhR5ECD+KFnuS&#10;AOdNQQjESz5LgAN4E6V4k6T5k6T5kmUE0qT5CxCiBXDBHDG+DGGudEEu0GaL8ubAeDOEuEE/U5iH&#10;bX9FnmWLPQPjGbBn6Qiwk0dl2jLpcL5sKcF0adF0FZnj3qb31KkT6vgWZZBF6V2l9G0xBw8Xhw4Z&#10;A5v4ni1CL0cAb5L7tygDW7RBwN7i6NHyi8PFsW1i3x6h74Ix/nZlBlqeJtdk5JspefJdS0bwVuoi&#10;ihB8WYL3S+B8hXDeLBh3mrRAkgIsTFY0WkepJyv+lLSwOoub6BilTzPn+snetnHSQuZy4k4iz2wk&#10;hX4mgL04AljmPwpgSSFvCQE/MQFfcSH/q3BhX5iIF0Bc2A0A5isJeqvxeKjeszXnds03yiMkjG+k&#10;TFJ8G1YCmtb967b8arf8qrf8KjkOeCWwmhVYu/xTqC7ri9jcxS988Oe1AM7i55mgAxY5BvcX+XIO&#10;M6CGfpVlmupTQfEu5wAWwdU8WAtmroU3c+zv3wtghk8lGAQddh3fyLbN8BbQB3PWQ5s4bIQ1gxbM&#10;IbuXLjgUYOzzKR5lYAKYBgbp3hVUTzQ7Gvgn9bvsUwX6DA/0olcF6NPdyzhVgcEgAAyCaUzvysPY&#10;nsP43uPE/tPkwbOUofPUYQ4nSQNg8CihD6zdj+3ei+naiXoOOIx+vhncCLYFO+SkgJ42Sx8zSBzR&#10;i+9SCW2TD+hWDRvQiuaUGW5ABNYrxdfrZYFrQKMHpvAbWjLPLOHCjtyPTeEiLpKCznA+R/gzBziv&#10;PZzPAS7oICXsKiPqLSPiJyMSIC3sLy0UyC4DLBgEFwiU4PMV4/GSgwULPHZQlAxWkw17eENfQ855&#10;h77CJGBOT98cvodc4+u5dSK49JMf6yVLOaEEjdMfq4beU/CFW6X7FE6kdK4G1pICW5jqcS2C1kk8&#10;ekGP5O2fydopGIfo26XmVeEG5l4u7kD7pxC7ysNLNh/PLvZf7rBeX7il1t9WiXhogrplWvqDefZN&#10;m/Q7lqn3zbMeGZU/Mqx7aNhwz6T8tmXOI4soEV0nIut4b+fj3MLpM6WIG0oxdwyTbXK7li6hSwgq&#10;aVwQ1Em4p190Qy+L3zIqsqJl+eIsLD1PRMX1nrijpnv2+A6Eew+ZJzfflI+VtKq8LeOn5Zq8sH2w&#10;/e49YenULaKaSz/1y5BfTjrozxmhf8ZDo9x76tHCRvHPVH1S0CM45vGbNxADi/mwyXxLnqgNsPGD&#10;3UuU5SnTlkSrwcCpnSH+NEuW70cBrCSULcefjeDLlRPIV7jywSpi2SqiyQoCUQjuOEX+LCOZEget&#10;tkhnZmPByWjLSkcZswm52FzamxgcqynjJ8Ht8ux6rDQ32lCmUke8XI2/Wp0frcybp8SXpyxcrCRU&#10;qihcpiRSqgIr1hDP1oWHa4pWRDi9WZ6BDhmH1JlXq6Rj0ly+k00SXKAEIViuBEMrioG2Rl2qVkO6&#10;Wg3eYazabqQCAJ1OU/UeC61+a90+e8MOJ8M0ZdEiU2VMbszFRCe0x4D2F1njnVv4EexQI7hUmxtq&#10;6GsuaC5PaatKH6hINX76V4t7f7B/9JdA4TvxMjwZbM8tXq4tXaElxaFSWxp87tUYyNcaK9aZKZcZ&#10;yiMN5ZB6iEJd6UIteI6GeI6qWKaqaK4aLFsdxumDo5ShIpKpxFbCmQjeLBlecBjzr1R6sYJwiaII&#10;SkGkRE4IKSsEXhoSIVgiI4CSFkBK8RfK8GYpsUOrr1yvQJaGYI6WcK62CACMfB68sr8/jsdIPwrh&#10;u1WqIIVSkA+XgOGqSs42CWdHxEP6UKaNeoYULAsmHiGj0FBY2LZIyKJhCohYJA7/93AME0c+lX2R&#10;Arqc9A8I4BoysQ5PvPqHHY0d2kihV9CWywnL6Em6uV8eF8xaQMxVUjqQT8BLRCJCXC5RTCvvqdHf&#10;BPANs8KbZrn3jHIeG2T/VTTgFiKaWyP7mUHxI2PkdZPir81Lv7JEXbMouW5RcN2iCHDNouh7y5Jv&#10;LYrZWCG/sSz5xgL1tTkS8JVZCeAb05JrZqibV6ftbbOyO+bou1chwgAul7onALf6R+71D9xr7rpV&#10;3XapuOeIemyeyWOS/NQw6ZFOzH3N6NuqoTeVQ68rBn4l5f2NlNe30r7fI3yvywfdVAy6pRR6UyX8&#10;B82kb3TSvtHP+sY49xuLgu9sin+wQ163K7lulX/fOp/LKoffLENAN0ZINURY0V8K4YoQ0g6wMKP1&#10;xL4mOr+cfQqR/woR/h+I+L8g/FcQ7i6E4/0IINz/SP4Kov0TRP1f7AhgjsH9MZb3Rw38owAm3GSn&#10;cSbf+ok7V2s/R/3+vQB++iPsqFwu9sj/rAC+Bs3/li25qTwQQfjVDNfhxP2D+ZvHhCcvyQqH02Zo&#10;b+E4NT6UhWaZuWKFjXC5zbMyR+kqd9VQ+buOfL9H2kpPpzlOJdvPJNtNxlnNJFrPJ9tiUuywyXaE&#10;VDtqlvNSntN2mdNBfdBqfcp8BTLM2k/4kZqksAtM3E9ZI+H7e4Z80o6JqP5O0lYLlVW/uNS5u925&#10;vdOzszdwcDR0dALo2zvo3NxuW10vwxGQGGze5HTa0EhcV094S1twQ5N/Xb13baNnQ5NvY4t/W0fo&#10;8+6IvoH4odH40fGsmfmcBVwxgYyk0svpi2WMRTSNiaYwagj0Ojy9jkCrIVJq8cRqAr6aiKsiLdSx&#10;TQ+72Gf+zGT+zDQ41yop1B/PMhL5S/v7o+v9Rf5xAVx2Fe/7+VT9fLb+TP1yQOEwBfi51OmxtKlR&#10;0EFR8SVkbBF+HsDeFQlXDk78q52AfZZd1flDUXFFVGwRGVtIWii5StpZTaTXE5ZrpxY1HWPv8hmJ&#10;SrkrKoYjYAFSAv4wXn9BkQghsRgx4VD4My/Fp/bG/JZBspaZuqZ52kodrjrjQfp9XkrdXspDIYZ9&#10;gcaNLnJ1bk+oJWoXbdaruUrTHg9eWF8bN/mmX/Pf+7W+7lD7uknzRqs5b7+fKrHQ++10FXRKgk6Y&#10;0Pk6dLkBvduFPh3+yMcD9iKH15vQxfrH48W3+7TXO3joFX2jL2c9yeo8VPWdD+xNCGwzUWEsRn57&#10;PJudq2xz4X1/FTHA8CRW/yISfholtharwMq2vOxOg9YnoFdr0NHa+d762/PDNyfbb0823h+zfiaA&#10;3+yCLyAytDP74UXhcprharTseZLCSSTsPFrqOErqOFr2NF7xOE52PwJ2FCV6lqD0Ms1+zEy+Tlqs&#10;WkoRJaaBhJmWSzsUiJojpW2RMualMialMkZoKRO0lGkV3IJdVRRuCcZT4Tp1Lj4QlfJ2mfB+n3qy&#10;hTnamHu1RYDWaZfTE+kaxkGP4QmPFUrETAqFDcE+K2VsGpVdnmv79BkGDZqEDpuFNyg5czI/FwgZ&#10;ZD3TCr8m6fF7HtffcSU9U0/i10wT0M4WNSiUMGUXF1RyrFd1QSOsqxRsaxQcymWtrrAokDBK4VWL&#10;ui8HphXDzXNFDVFSFiWSZvnCBkgJM44ArpD8mwMuv9LAhaIG9YpOVWLWFfzmbVLuJYJmmTDDZo9g&#10;aGfllDV3ur2wTh+5APfyu3sUZGOkiHq+rAlK2rhS0rRO3LQZZtEIs6gDe0aYx4ioJWmYfCJTPwvg&#10;yxUMxKJUmDtliWpVyJpXwE1RIvo1COtCmHEu3DRF2jgUphUIU4uS1U1WNs5QNMyS1S1A6FQpGaPk&#10;TOIkzR34zJUfWYo/sJbkcZYXdDKRtvdVNm8P8N9BJpzmeuxFam76iJLt+UvFbvp/+yeH3//R48Zj&#10;5weiRg8l8sPTh4enunCYBvpC7SqudpNcv85oXGa20laaKcvVJHa2Z3ACIhfmOAK4nkn7Mufzz+Ck&#10;dP4vAuZXf8HnPTRSyOiZmep5zI8CeIHQhsF3zOMbCeTyFVbBIrOIQq0k0TopS+NkFnZhkTJB7cpp&#10;LLSPipKxSJGyKFNxrVFxrUDYlUpbZgrrJPGrxnMrxHHJpwtoohGWHTo+Q+bh/Uahw8bhL8xiZy0T&#10;562SJk1ihrRDe9WCcI55OOd8ANGtiO5TthpSuxfbdpLcvRvTykmtvBJcAzpgkBVUzYnT/b/ClwJ4&#10;KaASLHKsM3gIMAjYjGgEg2AmmMaxwuBpgCd2nNQFZoK1YCYnNTSYBjrg6XHqB4NxsPZT0eSbnJHT&#10;lJ79uHYwAbwupl85xRPZpRHeJO9Xj/BuVwke1I+bs80Bd6AnSeAe6vleTMdudPt2ZOtmePMauHME&#10;t4SB1YcxjfvRtbvhVZuh5WsBKLpnHs4uZdoitlvVu1nOuULEvIBHN++JFmjLBE2qYRY1EqY1MKNK&#10;McMqmFEN3KxG2qJCxhwtY1YsYZwpBE5SPZSCbbmKY4GMRbaEaT7CAqlqlyZjFAnTDJPSjtG0ynUP&#10;ac0rnewewmMJU3jCCInQRyV20khNJGw5ZrJ4YrR/c71vba2bxepaXu5cWmqj0xuIxOqFhZy+/qye&#10;3uzO7tzuXtTgSMP0fA+ZPry40o4BbydSG47cQqA0kakNVAo7nJ3BDh6tWKSgAUvkK4iAikVyBYMM&#10;1tYyKXXswrqERjqhiYZtoiy0MwjPmZSORUornVxPIlThcVV4Qg2RVIXBVmPx4Kxhv5+Z1LpFahOD&#10;/JxKHKWSJvAYLAm3zKJvbi2vb9OXtym0vcVuCr6VRmMnr15d6dnaaF9n1dEI4KUFleZHleVl1RY3&#10;dNfNzvWvMaePVhe2NykdhNnan/I819OJjUxy8xK1ZZkGOmCR44BBC/pNi5SuRfw/mgK6lkStozDr&#10;aTTQbyDNd5Bmhqmzs7S5RRZldZW+tr5EXWFOLlF7F8kda4yOnZWmFWbDIq2WRKxcwJRNz5ZMTOVP&#10;jGdPjpbgp5D4F3XkyZEV/NL+IicF9C8K4Go6WwBXMP+TFNCEFyjieDFusgQ7C77x6wn4LhJhhLxA&#10;26Ct7lG3jxmsAxpmDd9LnwfPFly3NDBI4IC0rzI7N5YBoAMWwWAlEYOcn8wa7U/uew7IHhsAi+BS&#10;h50nnMC+PEATcZUU4ucI4L6GoRS78ChZ+wbTGEJQ5XZc20ZkC8YLVawZ5c5nZ8NtHagQHm+UmWye&#10;E6Yeaset586lEiaokialWaBkUKhulqdumalhk6Fpl6RslqhgkoAwTJAxyJA1KlKxqtZxbjTwKJYz&#10;TRfVDH0I97wu4HmDL/iJZJK4eo6iRb6qV5SMm5Oki7a0O0zO/7FK5B2DrNu25d/b1n1tX/8Xh8Y/&#10;OTb+3qXut641v3av+BePin/1rP6tV/0fPBp/79rwW8fa3zjU/c6l8XceLX/waf29V9OfXKu/cUDf&#10;tix5ZJDDpZrKJxOJkAxXg4dpy0bpyoVrS/upiDrJ8JqLPzEQva8j+lBP/LExnNtaht9VXsRPRSJE&#10;VSpSTihIQTxcQS5WTileUilKDBEsDveXFfXS4HcLVIlt9aylJY6sJg4sBjcz/KtZIbUrUTXMyBpG&#10;eP1ieONqZMt+XPOr5CoovXDVxfYwwO4gxI7uYTxgZdhgYo40ci4ysIsReFarLvXCQnPOyXDQQbvE&#10;QqE42nH4RdMAbaZzmdbFWu9a3upgrjcwWdXLzJoVeiOD2sakcmoAgxb0m6jEehKumUZqoZM5AriO&#10;iAUjYLFnkcE8f7W0c4DBYBtLCxOczH1knwUKf58g+tc+MwG8i8RmsOJJlOpFPFvuniWoHVzldv5F&#10;jmKUTuNVwZyTOBWwyK7XG6VwFK38Mln3KFp9PQCx6CnG8pHYC1d8k6YHFVpuBMGXwReuMzfW9iHO&#10;7gHNjWcjCLYfKXsWr30Wpwva4xg1tu4Nl92LYGeE3gmTBh2wW7YYDmWzH6FyFGkB5WS/Sc47iozZ&#10;DPJYD7TcDjc6idd/ma7zNlvzVYbqWaL8fpTUeqDkkheM6SJBcYFRvSVZQdInwXLnUUo7aRq7abp7&#10;QVoUJ9VGE5kCb4OqttQJchu2AzmfGsKM9duJjt/wR60m9vfldmdkNURWdudN0CumtvO6lrzShuSc&#10;S4Xcyx97Vt3zbbrn23zDrhIR0uRT2BgSFx/l5NAVF0LNi5hLdpgrdh4ttB0psJ0qcCHnejEzfehp&#10;7rg054k8h7Eix/Fs54lMl4l0x6kM+/lsB0K+MwPpuVTms5DjMpPt2p9sXx9uXhFmXRfn0ZASUJYR&#10;7RUcpOboIePoZ5ZVFj1CyCJvZZE20jG0MvJSyRw5qKJTxiXppnrEDb282xatP1i1/Mmy6PdWKXd9&#10;CzRKnnv0TfkPDvv3tIf2tqS86M+ZflE4i60hb9aSTsNqCQiX0jsaqbcNKu+YNt40KbtlXnDDPPmv&#10;eiECPvm+z8mpM4cRAyt6mR2PbKMFPBOdq7sSXszHDMzZZHRImmfwygSKSPiJ8blLPfNQEPSReuYu&#10;LeQNF/YWE/MUg3lJwrzhYp4yop4yMA8BEQdZNd+kzOZZ/AaFsYXFUkl4BoO0sojbWMTtLGJ3QcvA&#10;bzAIq3QSk06i/SiAp2I1OQKYI31nE3SwV7mgOYuf7S8Y/IcEMCZeGx+nMpeg2Z9s25QVnhiTpK7n&#10;/UzCS0olRRqeqC4e7yyTkmeK7nKpeW6a0WOcQPFGYx2QWAd2aC8H0Mc7oQnO5aDD1r3s6q3/gc+1&#10;fn/mgDmhwBwH/KUAJlwlf/7RAV8J4J+EMZLoUMKxv5wgYIpLCcOl8CCglGCbRghpStGIMxBwVxf3&#10;1FDwbG8a/3hxebZGeLU+Bh2OvdrtO9ruPTx6wU4UvLvwWf1yTDCH/yQImHi6gQdcbGDebs192pqC&#10;NkfeL/e8one8X+l/xRo8YI7uLs6c7i+dne+zNtcH8Yzwhkkx97wfFP34deIR+pnCIoGijz10BcJy&#10;LBtbXLtf+AxOObWOGZaMa2VgDXPp1uzaouD4gBcOjgbdrXLZu27Nv2kjsOUyaeQsfvAouvc4pu80&#10;boDT34/oWvasXfKqBdNAu+RVvehRueRSxnIq3XSr3nSuZDmUM23RJJvSBVvUnF1Zv2tDsXefmWq2&#10;AixIWdofIemgo+mWl1VBxZBn+rqHGstGGgpmu4qnO3N66qI6a0NGnqcNtxaOtpVPddcQxztWCcMH&#10;S9NnG7MXW3N7i8Mb1E76fD1mtHiyL2uiN31mMBszlkudLaNOlzKmSlenynfn6s7xne/oIx+W599t&#10;MvZXFmnMldYXGIdUJJelH69HvFt6a7FfXZtTZbdLzbhX04JfB967bdahatysCO9YTXCsJDiyf0mw&#10;4FQGmHdCzjuWL9i39jt2pNihZaXdeWRt4ss7V/cvN1ZYJyvE09Xp/a2Rnd3h3b2x492Zt5u499uE&#10;k8OF/auA4Iv92Tc78x+35qH1BWhtAVrHQWvYj6vYN+sLlxu482386T756GCJvsygr+1Wd7xQMw+8&#10;I2oppB4uZ5QrppgkBY8zkktNMK/oCeic82mYtchgWqWeB1QuO6KI1sUEqyKOICTYslMEUxzLQIdg&#10;i8LZoLDWpQtWZXOWaIwFet6simjTRnZqXfav3ktEXhRlvq6MuKx2Pq42PGvQPmtUOm+Wu2iTuOwQ&#10;ft3D/7af61O/IDSoCnXoXpapnhQbvKsJeFmfdNlWCc1NQgf70OEGdEiE9nqgjZy3NNeTadmDbnmo&#10;NwFqqdxLzyN4Jy/YZ00aZl0J4FK6bTXdtvzvBTDFsfyzyOS4TJJNCae07X8fkkMRxb0I65aOc4ul&#10;hUTuZYW9rw2EuuyhYU1oAgZNPoEmrn8c/e7D8I0Pgw8+DfJ9GJTarofjihA73SHQSj+7XOsGHtqb&#10;glhlr/AeF9Pqp4OCF/2i7wd1Pg24vWmPOa/OW43NYvgVkNwL2X7Is47iWkt1q2N6NRCdUUSXYrIz&#10;Oz88O22AfS3ZtgWw6Ni46FR9RdWic8WiM5rpUsp0RdFdUTQXJM21mOpSRAWbsDcspjiV0J1KPwvg&#10;n/HlcQMdMLIItnWMoTvHLTmXrDg2LNt20qyawTGnuyVc5sR8qvWGui0/9Gm+7FN4Naz2alT/9bDB&#10;p2HtN50al90W0Gw0tFQLbQ9Ce5PQ4Tz0mgRtDr8jNVxOlmzUx4AvSGKS03qx47th848TWu/G1F/1&#10;abwbMIfGAqGhTKi9EmobhapxH4sob3Mo77MpH/OIUD4WKpyF8qah7Eko88X71JE3SYMv4/vOY7rP&#10;orsu43qPIzq2/OsXXcuINvlYi2x2tWCruFW/MIyd6aCRfKeRZKOBYI7cjUDu39jd/CfLa/9m/sMf&#10;Tb77i+n3X5tf+9ri1ldWt/9sc/fPXtzXvZ5e83pyA7Q+XLf8eW8H8T8IEXoQKvQ4TORRuMjTSNjT&#10;aPFnMZI8cXD+REneLGmRbCnBTAnBDAm+dBh/GuxZmhjfl226OG+GuABYC+akw/kylQQTpB6jdWVT&#10;JXlzZUUz5MRjZcUuRjog5twhaWSHMbLFGlujD6zR+/aYA1vk7j3KIGCHyoYd/ksb2qazOVmbWiF0&#10;s/Bdh0vjB4tjK9jOTVLfh805aH16PD8kQQcWq8BXoA4rVhDOE+cugHEXSwkWIESTpYQjpUXSzXW7&#10;sxIXR7v2qETi2DxpgjbRiU0LL9FCOIjzmsCF7MR47eFCHlfe1/uKq6DeKwEsK+wmxf8fBLCYoJ+w&#10;oK+osL+oiO8VXgCYiBtARtBFjcdF5ZalySPHJLWUPp9WcszQcmTPSkj7un/Dll/ttm81YMuvetO/&#10;mp0LOqB6Kah2KbgesBzSwAptBKyENQGYgbWAxaA6zqrPaz+PcBZBByyCwf+Mz5PBPjmb0/2rqb6V&#10;AIpPBQeaXxV4LDBtBezwJ/vLYeUq/zNgyb8GtBthzduRbTtR7Z8FMGftanDDemgTGAHTSG4ojH3+&#10;uGnqgkMBw6cSzGH6VlE8yjiJo5d9qti5lwPrQbvoVUF3L2N6sgc5Mhgs0txKqa4oigv7lx9EcCK7&#10;osjupZxtF/2qwWOBBwKPDuCo6N3ojoO4rqOEnuPE3pOkvpO47uPYroOojr2Itv3IdtAB7W5463Zo&#10;M3hQ8CicSw6cXf6EcUq3ekwVzL8SEZku4Wd3z0jmKwXB7xR4bqo8uKksyGPGx2MuwG0uyGUp8oSN&#10;KOCpldgz8G5xhPE5SQi4SQp4Sgl5Swv7AjjR4dLCPqI8LnLiforwQP7HNhJ8xiXpBUfrq0uLay8/&#10;QW2T69oeBY81I54Zpd1QjpBwRMGdy57op9zViL2lGvW1bMgfpUP+VSLimmYWv0n+M80YYWVfTbPI&#10;lKx22tLblW3o5DV0/g7a2L/c2dk73l87XMWf7FP3Xq0vv7lwSftRAN80K/3ePPuGbdptq+R7FhkP&#10;jcseGtXcN6q7Y1p+yzLnkWWEqIH1LGl5d/P9AubysVTwI63Ub9UDE3tx25+g7YsPAUmtt+BhNzRR&#10;v5ZJELRPGN85GaURHAICuOFmoprBAUWD86+hnj0I4Vd8UzUFZl19SybAwDtz8fRi59XF4cmnvIpx&#10;Lr2k24b5d4wKAHeNC++ZFN03LQaA/t9z3zj3B/UYPvMMLt0INZcMVPvcxuH7na39LSoJ2qDTW0pR&#10;droJ8nxF6jC0hniBFE+2+JNMBG+mgkCesnCukhC7+iyCn53HWIkd55qjIp6iKBwrx5+gJlrqoD2W&#10;EbjYnH849Zz9NXTEhLZJ0BYF2iTvjHcM58aWuJtEqolFyvPlaYkXqgoUKXKhVXhKFLhyFXmzldlG&#10;uUhRuFhJpFAFlqMhnqIt6a8qNNOQ/XEHD+1TThfnoL0lXHttiolWmqwgUk4AUCj9DLRVauIAlLwg&#10;pwOo0ZCs15ZuMZB/bqrSbanRaKrW52bRYK2bpSHdE+YBMTHsGpCHS582iC9Xcbu0yR3m9OHawjJl&#10;lIzt3WOMN8a5R2uKmjz4k+mdP9jd/4vFD78x+fM/23z9L5H8d6L47kTz340Xfpgq8TRPXhClKVmu&#10;j0DqIYoNZFFG8kiAoVyBrnSelmQW+GDUR4B+gY5UrpYkeEVgJEtNjI2yULYSG45Tz1MUAq+9UEEI&#10;vHbwWYqUF0bKsk0w8soEFyH48pT5M9X4PpOlzs8hQ5WXs5itIZCrJZSnLZyvI1KgKxYn/TiQ53qh&#10;nESJmlIkQmq1t+XlNunlAZHYWxaqJpohI54tIx2tot5eWdHKxOfQMEWEf1gAc6zPz0ATcRxAv4JM&#10;AFReCeB6AqmBQK3AkZE4Ujl1qY65VY5Zzu3GwTR8JZX8BUQ9xaVDhMVDuYWDxdUzBbXzHxuhbpuV&#10;gdPqmlnxNfNCdoFtw+yH+lm/F/C+LhXBFsBGJQ9NkN+bFP3FHPWVJeq6acFNk5ybZvk3wQ2nZeEN&#10;q5IfbEp+sEN+a4sCfGOD+toaCab91QL5V4vSb81K75pVPDBlc8+kHMDONW1Wdt289JoV+pptxTWn&#10;ymvuNd97133rU/eVb901zyouF6SAQz6fbR6fdTaPReZT09QnRimPDZOe6Cc90Ut4qBV3Vz3yllLY&#10;NbnAH6T9v4P730JE3kLE3JKNvyGf8INy4vcqSd+rJf+gmvzEIJdHP0tQN01CJ1VGO15ONVJGNgAh&#10;4aYCc9QQUXye53GO94DIIhDtr5/mfwVR/4UtgLEPoQUhaEGErWaJ1yDKv7Eh3oYIXBDhyU9wTPC9&#10;vxPAoL3ipyLBV3Bs8ZUMxj+8gqOBP5tgjgC+8z/GDxDh9xD+jxDuHoTle4cVPcWIbM/wsSaFd+d1&#10;lvotM+z5QhSflFiqo61Vau2lqu1hVc6y0coPAqWu5RoJt/npjMVZTSXbTyfZTsRaTidYXQlgG2yy&#10;DS7FlpzhyMxx2EQ5HDSGbDRnYSpRYdZ+Io804SLuYmL+cgrRPEKuQggP/6T69oX1ZhIrb2KuaA5b&#10;RgDvZ3I1jd64zGpb3+je3Rs4Oh46OR27uBw+PevZ229eWa0gU/JnZtNGRhP6B3ybGj0a693qapyq&#10;Kx0q0LboUjt0qU0Zyr2+Foz7tjYHdT2PGR5MmZ7MxS2UkIjIBWLpAqkMR0ITSVVkajWNWsug1i5R&#10;q+jkSiYFRcblYKbY5XVJuDIauZRKKqNQPjvg/4P9Bfx/EsBsB/wfz1NA6VX87s8AG+bjZlOnx9Kn&#10;xwoJ82V0IpKC4whgNBlfTmHH9LDdEpXEDvEh4cvIWCQdW0jD5JPmc3Gz+QtzxfM49Dy5embRN71e&#10;RMX1xgO9Z3x2MHYJjwAl0UhF8VgYPFEEHichEizH76bDZ+UoahIjr5+vqd1gqtFiLtdgIlamw1Og&#10;xVOoL1RsJo20Eq7xunMxaAGxYqEu861M+KsiVajC9H2u9k6kPCNIfsJNqttNdijKDFcaRm5Ox7Tk&#10;rsz1sAhjm7TpfRb2dIv06njx06sN6MPex5er0Ms16NU69GoVOl+FTpc+HdKhPQK09YJeHbwSofc6&#10;XOOND+wySGIzVW08Qe1gtgR6SYDW5t52I/H+uqfx+hfRUmfRsJ0EZVq81lZFAETrhi5XoKOVi73V&#10;95eHb0632Dmfj5c/HDEBoMMO/z3ZeHe8+h58Mx7hIVrrdrEjK1bxPFnlOEryNEbmKBL+MwF8mah8&#10;nuzQoy1VCROplVZFimiixM2q5VwKxSzK5R3Q8tblcubsbMaSRiUwA5QIu4xomaQFEmGRCtfpDoqC&#10;tjbfsYifjhhnWwtHa7Mf9qnQCnmzsyMOoZEopIqUMKmRsS0UNszm10nlUkt5qgo6FQib57q+wxYR&#10;nXp+DSouLRoeY9bRk/bxYBCsKpW2DLotE3hHJvA2PPgWPPSWVMRdROwD2fgHcqlcKjmCmgViBkXi&#10;BqXSpuUKliUI0yxR7dgnCiUylihZ6wJJ01KENVLakp3kWdqSHQT8UxwweM6cesCAIhGDFhXnKmHz&#10;Mm7jdin3YgGTbEnDgbBEaH/t9Q5+e21iZ236dBkH7Wwd9k4EC6nky5qUyphUSprWS5g1wiyaxC3r&#10;4JblshZxYhrJmqYcAfyKRbxcwb5cXYBWqLWW7jmiOhWyFmVwkyIhnQoZ8zyYQZa0cZKsUbKaGdLW&#10;qyUopsrRN0lBJwGuVqpmmiEglyeunS5nEybrZiPupSbgjuB1Q/A5Sj7QUn0sl2JoQcqIvkRFvM93&#10;/pRh8DJOp19PGAl/FnX/TuDtJy63+e15ZJ2UjZtr28u7OvOHuzInu7LmBwvx0+CMa6Ovdi5t1tNo&#10;9Yv0GjqFfbrhMKDTuMwEfLa2P4Mjcf/rfDbBHD7voWR2unwBU0vAs7NA4wiNC7gmLB58WaNpTBSN&#10;UU1mdpCWBudoAz0zHcVtLTGlYTLm8XCzLAnzYnB4paxqpNlUy1hUydnUKNnXqzoBquXtwfszn08/&#10;86km+MON6IevB1VcJj3/lDMEFb34mDG4F94waZ4yYZEybpY0bBTXrxc1aBDzwjx51jYT55xP8y4l&#10;uRfTfcoO4jsAqyG1mxGNnw3uf5PPAngpoHI5sAoscpI/g4fgqF/A58lgJpi2HlYPJoBnsvtTrDBY&#10;BFuBPnhui1eppMGu1kLrOHsAqy7S+z8VTUJoDJviqXe5L8AdHLifmrTIGNCLa1cJqZPxrkf4tCkH&#10;Uz3R4GYN3MeBu6q9mOf7sZ1sYjpOYtsOoxoPI+qPopsu4tsuEjvO41rBCNkha94yeVwvolPJp1nK&#10;uVrMtkbUplLUolTIoFRMvwxmgBY3LJcwqpQyrZOzblZ2KJc0yeVVz3mmhpYwrZK2LBLSy+PVKRLV&#10;KxDVyRbVyJHUyVcySVcxjVI0CNYwCjG2KY5LLUzLQZdVtfcNjOLxL2jUHhyudnISNfGifH62johv&#10;pFOaGFRAM5PWskh/cXQwuL3ZwaBXzc8VDg6mt7Un1tZHV9UU9I8WjU6WzWBqcKQGKqORwWhgMuuY&#10;NDaLbF9bt0gG1C8SOVTTCTUMYi2TVMck/CSA8Y1UXCud2M6kdjCobTQqJ0U5+0qSRKnG4qvwuGoS&#10;+/eF7G8uMr4Gj61fmG+fn+mdn16gE7ePti5eHewfr7LWSeRV8uz2Wj+L1URmF1+op5Ebl+j1THI9&#10;FffiYGNomdg1P9w+1Pq8s6qzuaStMrsCnZXT0ZDS35k12l84PVaOn6u/KnD7fH2peYnKccB1VwWA&#10;Qb9lmdazTPzPBHAjGVtJxyPpeI4ARhJma0hYcAyr8KRqIqWaQqmlEOvJ8y3k2T7K7AR1bmN/ff9g&#10;C7C0sTRBI7TjZ9hFlMnzFRRsHYPSvrzUvbrSucQCRwA1P5szNZY80pU01JYz0tYwN4Bhzm9v0i7W&#10;6QfrjH9UAFeSJktJL0rwUyX4uVI8roZIaCMSegnzM/R52jph+4S5c7HMOGRMrhKe0xYaSPO1ZFwF&#10;YR6FmSqefcEJ9gXHoWuTxcn5XEPBgcH8yZHssQFwDLOGB0omJ4pfTOZPTxTNz4CrjnoKuZtIGZ8n&#10;d9X2JlgFRsjY1JtG4gPRmzFNK6F1s66F+YqBkRKeqVoJjf4tXbGDrRHP86yyvEQtkxTtMxXN8+SN&#10;chHamTLaaTL6aQoWmap2KXJm6fKmWYqmuUrmhfJmhbKmBdLGhVJGLbpujVrOtRoOVRr2ZcoWmRJa&#10;IY8lHL4XDBI2s+E21npiLC9gKwr3eSIfdk8n4751+XWbqm/s6/7iUP8np7o/Otf83qXqt24V/+Ze&#10;8c+u5f/bvfrf3Op+41T7b/a1v7av/61L8289W37t0fyvHg2/c6v9yrX6jlPVExv0M6MiUfUMfm4v&#10;6We+KrBQHbloPeVoHZVwdcVAJXkfWUlXCWEHQS5LnrumvHcsRR46gWmKwiHSfH4IsSAFRKS8Yoy0&#10;QpSEbAhcKlBO3EfpmZOTTBDKtmQ2pm8paWgxooMZWM8KqT/O6NlP79pK7lqP61iNbGGFVm4G5e0G&#10;Jn6MS3gd7r/va0+1N+7VVi+VUypWNao3te631sd7G5E89BZc1Ads5dNUn8ZZyrVWpfdMdrdiZ9uo&#10;jFbmWtPiRh1zrWJpuWqJ0bxI54T/cgD9VgalhU5GTb+oxs2Dxa6VxefLDDDITg1NISNHJmvGZkZx&#10;RBqNQh7t6cuOqnXTq7OQfG7CP+sIW/SRWvOX2g5BHMcqswXwVX3fX4RjZ9mCNkJuO1RmJ4xdsvck&#10;VnU9ALETqngco3GRqHuRyNa6u2FyG4FSUJ7JRZLGqr8Yzu7RtNmtWYtbePuHVFc+lrf0VpDyUZT2&#10;aazOUbT6foTSfgR7/xwT/Hn/WyHSoN0N07qMD7iIj7pICD5L8DqJtd6P0t0Ok98IkdyPgp8lyn/K&#10;1oLyDT9mGhxHqrDcJXE2AiQPGN1HYssTtuUrvhSNWE9Q3w3UpLtqNJki8jz1ypuSxwltC+3I+ZSI&#10;5fjQ08Ss3aCqjaShrtTOyEikT05d7hi9hXheO31sE9EqaJz+0DLntiPyvn8jV2jXY88W9fge95wa&#10;79CwAAuztkh/ck7YbJL9fInLBNJxMNdqPMcBl+FKTnYjJTphkh3Gc+xGCx0wSN/5Au+pTOcXqTYT&#10;KZYzaVa4bHtinhOr3A+f7z6Z4TSc6tSd6NAYYV0ZYoWMdMlJinAP8Nd08daOzHCpH42Z30in7OUQ&#10;19DExXryYtbzEd3A7Ed60bcMC3+wbP+DefPXTpW/t06/4ZWvXtoT/IKYgCHETo5Fj/SkTgwkD/bl&#10;TsyULzDRcxvZ/cuOGf08xlk39UoeWjbeNCq9bpR3zyrvO4OYpw4ZVqjxuLGtxIlt2/JRbpcELpdI&#10;+6rnaRhKxizNrWRI1j73qvR1oJiAp+QzN3kBbziPG1zAU1zYS0zUWwzmBRf3kZHwk5fwl5P0lZD2&#10;UtYJTs1pw5C2aYs7GAwZh6GQsUwmdp2J3WYu7ADouE06foVGZNCI9F/NXuV/norVBO3/hAAmJshj&#10;E5X7Y/V684Lq8nPNTb14hKwVtFLlVTJkxRNUeIPDdQq7g7parQvr1cJxbkiqRxXZrYroUoFzLFuw&#10;R2Hs2IV+AT8TwHgnNAeMVcGC9Y+Ok2CP5AhgAMcBf44D/iyAsdZITg1gdrSiEwf2NHaopU0Bzo6d&#10;aJfigmR6lq/4VW8Flq95ps5ahWJD0bHKPrr8lgaKPqYGAWND2E+X50es+cvVEeho6s326PHm6PEB&#10;Zm8Xc7r98zzPnNK/P7O/P4rhXewrtjCefr058XZr9NPO8MfNgTdrPedLXWesoV3mCIs2ubJK3z09&#10;Xz64bBzDBWQ335Bx5dGMk9BJFZIKE+T2UuYP8pTPTNdFd7p2d1nUdesVD+rkTeplTuumLRik4E0y&#10;ZoxSXximjuolDeskAEZ0E8f0k8cNUmbNs2fMwDVTLtkJtebfcBDZeRzTcxTdfR43eBE/dJ48dJEy&#10;fJYycJrUex7bdRnx/Cyw+dSv6dinade7ZdW3ZTGwnRrWNR4/4WPfAlfKgismyalGi4hZmZv69rQP&#10;vdzbO1wkvNkhvdqa3yB2MubqV4ita4zOJVIndbabNt3PmB1cwY3u0KYPl2eOV2aOViaOV1/sLg6w&#10;CK2EifLJvqzhjsTBtvjh9rixltgXzbGTzQmz7Wmk3mLWROMubuCQOnvKYp5s7g8Pzrl4xstqe9gH&#10;ItOrsc2NzFbfpinX+ln3xnmXhgWnerJrI8u3YyekB2tdegUSY4MEb6o5e+SsQ/GMffmCQ/uwW1+U&#10;WbGQoBWfkmNu+9jm2du11aXzLfLl1szB9vD2zsD29ujh9tSbNdzbTcLpEfbgBHN6hLk8wLzdxX7a&#10;xkKbOGgD3BhToC3q623qyQ55f4+yfUzbOF9cO99du4SC0xqfydiLq/hqW6TKq0VJiPtrykR66uQU&#10;Ojf0BHSOuNfPO5atuJWv2RWQ9RKXHJA483yMSQ7ZpoTuUEa2ZceMrnjUMp2rqE6VZIdyvC16waps&#10;xhw5ZYqcNEHNW9YRHGqXA8qO0kreo9M/1oe9qbc/r9F+36Hz7rnK+y75dz0yHwYkPg2LQWNC0Jjk&#10;yzrxt9UqJ4VKBzm6xwXOGzmBayVZLwf6oCUWtEz7wJp6u9LyajH1nORwNCN/0Kf87nnE+7rizaT0&#10;edfoGevkMd2UYbW0ecMShl0Nw64CPEN29mnwPMF55FjBzqz+PyqA7VEEF9S8Y+68cwotKGE/O/5D&#10;fQTU4wYN60Jj4p/GHr4d/uFl/zeXPddf9j560yf0pl+JWAAbT1PZ7c6CVkmfqKxXJAa0gn9Hb4SW&#10;Yt8sGJ8Oi572ibwb0P7Q73rRFLmHTGVGJRC8Execk/AuOQSXYpxDMd6xhOqKIjjmEByzSI7ZZKc8&#10;ihOK6ljNcGhm2jcvOdYuOVUtOVVc2V+OAGY7YLorgO2Aqa7FFJcisnPhFcU0l7K/j/flwKkHTLAq&#10;AoBFsJbhVEB3jqM7xNBscmmWFRTTJpJZPd2ulOWbcpEd8aHOFeo1eDeIeDUkdjku8WpC4eWYEjRt&#10;cNGlvd1icjIc+olSD23OsOtyHa9CJ6wP24RPK3MQc/R8tH6xPG0FmXLekvCyz+bduN67EYPzbt2L&#10;DsvXHQEXNak7eSWUoAqCVzvOsQfnOEB17V7yfb4SVLcWXP06ZfBdyvCHtNGP6WNQ5gu2DM6dBoCR&#10;14kD5zHdJ5HPz6K7LmJ7AOdxTa9TkdvhYXR/N1qwIz7Eot9JBanFlyj1wOXuvzve/dbm+rcmf/2z&#10;6df/bnXtL2bf/lb3D78y+/o3Ft/+zu7an+xv/sXlztfOd79xvfsNaH2f3vThuhXAcyeA916owMNQ&#10;oceRIk+jRLliRLkTxJ6lSAqkSwtnyIiANhUuCBaTJfg5gD4YAaRJCaVIC2SqCkdJ3C/RgMeLPMmR&#10;E02REfUXerrVWfORPrONH9hljh5uzawxh9boffvLQ1vUngPmKId9xsjeFbv04R3G8MXW3M7SKOB8&#10;Z/5ybwF0WKSeNWIXtD19Tujoy/QNkuPy5b1erCZRqyufK/4MJS9RpqmUIg8PlBZHB3htzY292lqm&#10;zc/jxoi7zMv64j41uLUol44Uv4Ukn62ylJ+UoAdc0Iud4fk/CGAPWWEPaT4nyWdsASwOLgJ+EsAi&#10;Iv4iIqBlC+CrIGB2BLCcgLM+t7PWt4ZuPO5tznXE2OF5n2a8R/V+dNemX922738QwIC1AHaY79+b&#10;2r8XwGCcs+pnI6ADFsEgI6DmF+GY3dXw5vXIVgDYA5jP2TlYS/Or4shgun81Z88c7/v3cKTvanDD&#10;ckAtRwavhzZtRbRy1nLSQQNAn+JRhnUsHNCLm7bKonqiwWSmbxXNq5wTQ0xzK13yrlzxq2FdFeJl&#10;eKCXfarWAurACGcQLIIJi14VAIZXxUZo42pw/dJVxiGaFxpA9wa7qqB6lgG+HAEwfSv3Ito4dYUP&#10;ojpA5yyh9zJ54CKp/ySu+1XqEOiDQQBnZCOwieVeN2dV3KAZHy/qZnJHW+IrGeFbinB+k0e3VR7c&#10;1Xh4T/vJPT2uOwbct/Sf3dDnua7LfVef+74B7yNjQS5zkWc24gIOkoLOUsKu7GBxUU/QSgm7AyQE&#10;XNi/HhC1MVIxhF6+xM7iD08+bV1A3kmND5W8RS3SuY1SH+mnfasYeUc3HeZa88gg+3ulOBHHmvsG&#10;SGHrWgHdLJhWTHHl3Mk59OoSenkJnV5AO8dvNg7P1g5330KXn6Cj/QPM4Rlh9w1r+c2ZS1rdbdXw&#10;hybIm2bI7y0yf0kAl92yynpkGY6wcuoemybhdicnjp/JRknaof8o65I2iD2CoFnqkppp3Ff8fkJO&#10;g9/rlQo5pswcv55ZoXlGR0tqeZkHoKtnjxgQhCYd3zOKvKmWLmZVc18h2CEadQpBx29OX158QtdP&#10;PdVN+K8L4LvG+c8cym7pJj0xTnyg7heQ29E7t3ryEnwxLu6S8B8XCbiyrEwd6Xg4V7rU0yz441JV&#10;8Jnz7LMAzkDwp8vwZckJ5ijDCjWlszXgScqicaqwXAu14fTgV7Od0MtVaAXzbgXzanHu5eLch3XC&#10;p03SKWVidax1faihOdIl1RCRqi6cJseVI/8UrfqsVI2vRFO0UFOsWA1WrCJWqALLVRFPVYPFaolH&#10;myocEQagQ8qbDewecRRaJ3ekRwcrgQliKBWhQnneTMlH2VJPihT4cqSfxgvcSBd/AJ5wHoIbjBQr&#10;8oM2X5YnV5pdmLxMDY7SkCnSQuTpyBVbaBFQGdDJCvRqG3q7C52vfDhiQp/2P71Z31xfONvGQ+fL&#10;L4piQtRFfRA8kYrCAWIP3Z/+4M99w+6H39l986+Wf/4n8z/8CmDzl39y/P7XLjd/5/n0W3/+m1GS&#10;T9KUhQt0pVHGCmWmSmgz5VITRdAvNpBlK2FtOFsDa0oAsrUksjTFstRhmeoiGSoi6cqCGYpCGfL8&#10;BSqwAmWRQiUxtghXEC2SFyqREymQFyxQEchV5c9T4ctW5s1RepapyJOlwJ0uz5ULFlX48sEqNYEi&#10;DaFCTWGktmixtlii1GN/rh+y5WCFWiqRSrL7U/1vtylv94hDqHgP8UdpMuI5SvKxurqdDXWtTHwe&#10;eb4Qv1CCxf09HMP03xTAVRRiPYlYRyCVYvHIBWIVdaVxca9sZimjae6+iKWKXjy/iKeYVLgYIva+&#10;YCBMO++ZTt4j478J4B/MCq6ZZt82yn6gl8kWwDKRPNq5/Kalj9lrS76yLPvWtvS6cT6YwE7jZpJ9&#10;zST3O7Pcr83zv7LI/8YG+bXtFdZsvrJEfWOB+tYC9YNZ2TXTK8xQN0zLOIDFv+gV/MWw6K+mxX+1&#10;Qv3FtuxP9mV/tC/7s23JPYeSR3YFT+0LuRyKuO2LeO2L+RxK+O1L+GyL+K0L+Szyn5nlgvteLsOM&#10;p3pp3NqpvMqp/Iop3HJJDxHxt2TirklFfyMZ8a14+B25uDvSEY/gIbzSoWKIUAmpACEhV/6nlkpi&#10;XrzXhPLDzI+wPtCyLMT47tX0ryDmbyD8dxD2KTQvAc1Lsx0w/iE7cJb0F4jwAMJzs2FrYI4JZjvg&#10;qxrAvyiAb37B7b/5YLaO5UTl3v+Rv+V//lLZ/t/lB4j6FYT9PTTz7ceFJ5+oiJcU9ZVpJWyvEvOF&#10;PabDMdr8qY/C3WJbxSp7tUYnpUYnhTZfbUeu38Qo3p9MsusNNWzxVptMsB6JMn4RYzaVYD6XZPWj&#10;AE61JmfY03LsN0odjprDtttysbUVETZBsKd6MjAvCVjwMz4PAVEvblEHPbskZDeuk7JdhWXW01l1&#10;jOUqKg2FwxfOzefPzIK2ZAFbehWPW0NnNC6z2jc2u3Z2e/b2e/cPeg722vc367ZY6EVKDn428cVQ&#10;aF+Hf3ujV0utHbrYEpVvWpBllJ9hVphtW17s0VDl19YUPzicODSWMjqRMT2TM48pxONKSMQSKrGM&#10;SS1bohVRcRnYqfSFyTwqtniRVEInlFFJ5WS2A/5SAH/+QcbP+W8LYI79raKSPkvfLwEb5mFnPgtg&#10;NIOEouKLCRhA/txUIWYGhcOAXXFiiDkCOIcwlUuaKabhwGR2fUcysxa73DDLUjILF0a4iEm6y0oH&#10;w4X8pAWCFITCxLj9RSSihMSDYULuioI25jDTQFnjHE2DakNttDIsD36/EPGgWle40kgyQ40/Xpkv&#10;Vf9hrvWvz4Y0obXgs3oFfOjt/XQYVKJ5nCj/ocjyDdLlqMRnrzr6w3QttDP3cWWSOdHcV1Mw0Igc&#10;bC0bALSVjvZWL0x20HD9JzvEyz3Su2M6dMaELpbZ1akA55SP9BZinv1yoPKbcLXXXuIngVIb6Xov&#10;knWOF9DQKyK0MvH2eRHBT/M0Xvc8Wuo8RvwgQYkUqrCU4whhG6AzBnS09Gqf9fHV4ZvTjV8UwO8v&#10;di83ydAZBdocPKzxYSWqnaaqn8YijqNlDiOlDqPlPwvgk0jRywTV4zi7ViVYmbBIrbR6ibBWmaRF&#10;vZJHsbhVPsy0QMKgBK6Pkja8SgFtUYewq5N1rJC2RivYZMjoj8akQMdH71hE6IhxuokBsG33Op1Z&#10;VxsprlQgY1QnZ4sUMECJmxXDTPKFDXIEdLP5dQCgkyuo16rpCdq4+/LpPBol4qblMtZgZNgmetgh&#10;odMqol7Hs0TGMpVXM+ouIug7Eb+v+ez/9Y7Xn7mDr4lEPZBKE1TLl9bPk9FPF9NKFtCoUHKoUnEq&#10;lbOpVnaqVHQolbasUrD/mQDm1AMulTAtEtVrU3OtFDJDPTVol3JlC2C40Xh8OrRC+XhM29+ePTvC&#10;79Fn3jCob6YI4ZIaefJ/E8BN4paNEpb1Uuz4418WwKu0BmvPXDHdcoQ5UtwwV0ATBTfOENVOkdKN&#10;lNFqD0mEsDTo9NVR72iBiU2oCKJQ2bAYrlkuZ1qk5hKv5O0C99YV9lIS9JYX9lQVcVJ8rOotr9fu&#10;60GKclkO0d0JRKx5S5wk2i0GO/Qaa1epaOTK65eYeftrWGHH5kvrG9OaaiKaK4Jay8OfNyYP9BaM&#10;z6Bn8BVE9tkHTqKC2am86Qlw0tXQKYAvpe+XcPTtfxFOsC+gnvK3gOAqOpuC+Wkkdh58CIDv6GoC&#10;vgaPqyXgwTd1+Ry+HksbJK3NEjcmBwmNGXVxBj5u3GrJcHOUvGOtomO1jBU42jUy5rUIi0op02ZV&#10;l1p5OzTcvFjUsFDYsFTMtBpuW49wxNik7ITXnMa1LnmVMN0KzuNaoZwxKHsEKp2HyuY/Fk4cJjyn&#10;eCLHzZJ6dSK6NENblf0HDWJGjOMxDjk70S1gLUepfpay/03A3r4UwGCEk3oatOBROIBFwO5VCmjw&#10;BDiByOth9WATANj282TQ4fTBPjcjGsEqpl/5SnAN2PAivf9DwYtPRZPv8sZeZgzTvcFdUs16aMth&#10;fO9O1HOqZ8W0Vc64aXoBr02FuHuneuSsTd6iX+1udOdp8uBl6tDL5N7T6Na9kIadoBrQHoQ1cPoX&#10;cZ0XcR1nMR37ofVL7qg506Re5aAGaWdw8GuVbGsUbUqlTPJFdPIEtZCi+hVw0yq4WS6XSsZD+VJB&#10;3WpxszIhA7SwYRPCqhJuUCSmni+mkQvXToVrRcCUw6U1ozVNg7RM3dWNXPQtIjyC0Pllfd1DExOY&#10;kTls4+xsLQ5bS8CVY+eRc9OlmNkqCqFpmVFDI7WxFgf3tl+cHk0eHQ5ubjyn0erw+PCWttiuvsyx&#10;SSQWV0OlNy8utiwxW5fYoYTtTHIHg9zJIPbQiD10Qi+N0EUn1NMWahnYBgaugfGjAG6gsSuPtoD9&#10;02kdDHobldZMIjcSiE1ESjOFxg4FJrLftODNXE+jNNKozTRqO4U0wKD14OfGiHOUNdrm4crOwdLe&#10;PnPvbPPFEvU5eP+z3964ehq5YZHGTolMnGtjEEZWaaQD1vbl1sHRCos2Pd5VVVme65gQYZOd6obM&#10;D66vTOrtyJ8cQeNmayg4dkXbq1DXejqRE/7btsLoWyH/ZwK4noipoOFKaLgCMqaQMIMiztWScS10&#10;ah2Z1kBjNjCZ9UwqeKUt1IUeyvwYZW6BhmOtMfcPtraPtqlbrPFlctcivm2RbWqrqcQaIgFcSLfS&#10;GN0rawN7O0OnB2jKfM50f0pPXc7zqtahloX54U3S7D8aAVxPxdUz5ivpM2XkOSRpoZxCqqZQmsmk&#10;LuLC9CKOvkXaPVvavWQtHzJmVnDd5LkmwmwjFfylSODlg6MBWnAoqsnYCsJ8OX4OjHdvrYwc7w4f&#10;7XRuLLNl8Nx0em9PRm9/2vBA7tQLcLUAPoh6SNRJLKW9siPW3C9MyqLOJAwXgFqPrlsKLp92zM6R&#10;cC/Tjp+K6l0qo09lzFS7VydoRLryGAbwacWKauZK65XIG5UomhbKm2XLWwNy5Mxy5UwKwEe0nBlS&#10;1gyFMCuTMUPLmIEzAnzIg36Nqn27kVeHmW+drku+ipPlfXXV62qS1zXEn1gIiXo+lQp5oJH6yKLs&#10;lnXFd3Y1XznU/Nmp5k/OVX90qfijC/p3buj/xwH1z07lv3aq/rVD9b/ZVP/aru63Tk2/dW/9lWP1&#10;/8+56n87V//JtfqaU+Vd67J7BvncyikIiRgV4XA5oSBpYX9JUR8JCR8JKR8JhI+scrCqRrS+fqqx&#10;XoaeSrK8cLDQbadHfzUVf+YNFw2Ql4lQUIiRU4iWRoRKSwXLS/gjuB3MJXzTzXKHIzrpKSOMqE5G&#10;YCP7P1GhtSuRdWuxbZvgEzKxcy+h5Si28jyy4F106qmv/4Gny463C8bSvEpaNlVQIgsmNmyhwgox&#10;OUqyO892XU20Runy+ss9yPSzbKxHVXZ3VE3O1RDoNTRWJXOlYolVs7QETur2RVoLndxEJQJAByw+&#10;X2ZwAGdxPQlXhZ2rwWPAqucrrOer2zUYStssdo5Mwk8N9RQkVrgb1lhILyfa7CaYroeqEJ34MFaP&#10;yM7PGJ5CdA/Bz8b3Z5zGq3Jif3fDZdlqNlwWLF4maZ3Fax9Fae6GqmwFy28Gye2Eyh9GqZzEqrJ8&#10;YDthiIskjbcZOueJqit+onOWdwe0vh7Xv4e3FVrzkz+M1DqJ0T6KVgfzD6OU9sLZdvkgSm43XGYz&#10;WHwtQHQ9UGwjSO4kxv4oxu0wxn4/2uIgyuAgRpNtqWNk96Pge5GSBxHww0iZk2ilizjNt0lGb9PM&#10;lwJl6T4SdBtunPn9aTduWpj0YZj2dohJq4V8vpc+ujFpDN+OaUXNJUexEiIvU4oOQupX4wdb4loj&#10;wlERZb3lC9t1mOPUJopFSCO3TsI13eSvTDO/cy675Vn/gzVa3LfaPgXl5OPrYaDXGOJFyAyeSbTD&#10;IF2ny1ymSl3mSjxIOZ6UFHdiguN8kv2LXPvxYqfhdPsXGc5Tmc6z2U4LOS4L2fbYLDtcpu1cmtWL&#10;eOOZdPvFqrDl+tjpPO/2GOvaSJuKBN+oQA8TJ1cltxC9jGqvHkL8wkYmbrUYQ2mhLCEHpy1jinjN&#10;E+9ZlP5g2/0b85avXWr/l1HCv5nHSKTV+Y7iM2nLuWRSNm6mADuTONCdOjicNTST3jNfMr6S0EyU&#10;90Tf0M56ZF173bDwO72sBzZF141T71ul6aR3Rw2tpc3tuTVM8bjFPrAPNEc1Jc+RM+aWghrmVb1Q&#10;IhpRcKVwuLiflKCXvJCvDJ8nXNCLI4BFxbzFRb0lRb2khX2kRb15Be0k5D2iE+umFzZozD0cjkEh&#10;Li9RN+mYVTpmkz6/Q5/foi6sUxdYFLAKT2XXAP5FZuK1Ocwm6Mwl6i6kGODSjAgZJvNJRr/IQorJ&#10;34NP0cXGSc/HS08k6g6mu7blJubEZ5qbhfEIOsgoJ0lIJSCEI6zkU/JtKwcC2kadkO1aUSSPaor7&#10;j5BcKwnO5ThHdqpnulcdzbOW6lFDdqsCg3gnNBhcsL8qPvqPwNFUP8IuAIz+SRKXkJ1QRMcijHUO&#10;3r5gybtyM7hhK6ScaO8/aeuBicrzkzI1k7GRETbw80k5OXp3ur35apv6bmvu/ebk642Z8w3MwSZ5&#10;f5N8uvWj6/0ZP1PCb/aIb/dJ7/bx0PHc+UrXy/WeD/uDLze6Xm/3v90f218dXFsaIZHHl7fXTiCI&#10;sPsusrRf0jLmqZIfXDUGDg+T5PdT4vO3kYxN0C5usG0ec+8etaydtCifN0NizfJwZlk481SceRLW&#10;InnBKhu8onmr7DnLrFmLzBnzjGmzdMALo+Rxw6RR/YQRvXjQgkUwOGeevWCWh7HIx9gW4JyKiB4o&#10;cN22EVizH1h/5FMDRfVCCaOXUYNHieOnBYSlrNnmmHENk+oHSjlCWrnSuqkIVZ/4xLLNlW3o/etP&#10;Z2sfTulvj/GvjjCXx9jLE8Lrc8rbi8UPJyufjteuWPl4xL79e3dAfXtAONuYOd14cbQ6vLfUt05t&#10;W8TVkmdKiS+Kib059P5CYm/BRHN6T01qW1V6XVkmuiCzva4xyD1UDW6oA7f10IsNNssJNS5I1M1F&#10;KsbXI6JbFeK7VVNHtHNmjIvwFmVkm/JF5zq6SzXVuYrkXAneV+y3mXcdzad12LhyPnjKRyNVSNhG&#10;xiQou3Xk6AO0tr58tkk+35w93B3f3RvZ3Z042J55tYZ/tUp8eUo6PcGfHmDPtzEvt7DvtoifdmjQ&#10;/hILM3q+u3R+scXYJC2s48iXK8S3m2P723r+RdLGmTyIwGdiHpJibvqy/qGm6eVelYPh7VNBzQu+&#10;DUSPGnYwui2aYoEkmRVRrIuoNsU02xK6A4rhiGY6lTMdK6/SC1dRHCtI9mi8bSnOBsX5EQPBrhxv&#10;U0VzrVgLKj5KznhZEP4G7f6mxuxNncb7VrXXzTKXTRLvu+HQtBKEU4GmxF538kKD2kdF0vQoPma0&#10;zGqyyWqG11559uuB5x/mpz9Q56G1SWij/T0r/YLseDyrcDKk/qErCmopfVOKZkXkTFkmDIOLD70c&#10;nGkZxaqCal1GsUVyagBfRQBXkh2r/tEawLSfSuH+DJJNCUeLcqZROWmlHSsWbCoX7CpwLihGYMFO&#10;WsZLdCzU5gcNWEODctCo4KdRrvcjT94N8b4eEH3Vg7jo0n6RKL7ZFAJh+yAa4z1h5yVu8yWB8IrY&#10;8Z6cdDphtN8jdtwjet6hflBvtlvud1iW8hJZeJpVtBWdS/dNxzmn4h0yyC45DI88hlsGwy2N4ZpK&#10;d06jO+TQ7YtpNmiqdfmyQ/myY9mSQynDHkW3Q1LtSsABIdsVYq1zcTa57DTyDgUkpwKSaxHZrZDi&#10;XkJx+uWX/DkO+EsYTkU0p/hl1+RVV9SSXS3VrAlvXEWyLKC4RJ9nRb6pdP7UqfduEHE5KHg89Oxi&#10;QuTtjBw0owstuELYiPOZ1OO5mleM6XfbK293to5Yi8fL1NcsGrRCfoefOOhr2Wupuegu3q6332nS&#10;Pn1uDI05Q6O+rzuCLqrTX1U2kgMq552bZ627sA79ZOdOoksl2aOA6VfAcEcuupYtuaFXPCs3/er2&#10;Q1pOozov43rfJA2+TR56nzryH8Rw/ihU2X+ZlLMdHrafGMaKce+3U0Kp8uYr8qZIcieJC8QJC0bw&#10;84fxcAU9vR/w6Ibvw+/d737revcb19tfO936q8O1f7e79ifb7/5g/d3vrb7+rcXXv7H86jeW3/zW&#10;5tvf21//d5dbX4GZTne+drz7tfP9b90e/eDDcztI8GEEjDsGzhcrxZ+iIJahIpmAEAoWehTAfx8M&#10;ZqpJ5GjBstWFs+QE0+B8FbqKSVLCPvyP+hKDoeWFffLINn14Y2lkidK7tTR0tDq6Rny+Sx/eow/v&#10;M0YAbA18xd7i6CZ1YIM+uMUc3mGN7a9NHG5MHW7NnG3PHLOGoO3pxV5kmoWCl/CdLFVxtLZckih3&#10;prRY0LPHyWrK8yVFFwTcFhGLn5rAz2F3Fs/KczpN1b1lhEwRQlYIIVtpfkd2mC+fmyQ/wEPiJ8QF&#10;PCQE3GT4XWV4HSV4nCX4XNn5n0XZsb9CQr5iYoHCwj6iIr7gKgEm5CnIbQvjc9IU9VL5VteH173G&#10;ogQb2U+LHiD4NlK8qtllbq/Cf7d8qja9K9e9q9Z8qla9K8G33tJ/DNj9DLi2Zl9ef6GEV8Ob1yJa&#10;OKv+XgBz5nP6gM+Kl2N5KT4VZO/yz8G+YBrHDX/ekLMJGFwNbgCsBLFNMMf1Ahb9qjlhwWDV+lW2&#10;Zw6gD0bAOAD0tyPbtiJawXyye+nnGsCcDcEemL5VAPZL/i/D9K5keJczfNGL/hXLgVUA0AGLdJ8y&#10;TgugeZcCqF4oAMWjlJNQhOxcQvui0vCKXw2nuvBeRNtRTCfHCr9OG36bNgJlzUJ5mJfZM0txvYMB&#10;NblWqRbits++l5ESNFOR9xARtuJ5aiIj5ibGZfPor5r8Nw3vf6d495oC4N51xfs3lAAPbioDuO5r&#10;8zzQ53tsJMRtAeO3hws7I8Q8FMTtJXllmivqoPfQ3u6rk5dQ38zWEznHR6r+9zUj+awKeK2RD4xy&#10;AfcNsu/rpPMY5dxRjhHUS3QMq+saWX/5EgIbvjx6t7q4vrF9dPzm3cHbdxfQp/0Pp42D9csHhOUj&#10;PHWfQDne9ctte6QTd00z62ud7Fs2eQ9csm9ZxN8zS31ohHxkVP3AsPq2EfK6adpd0wARI8vBWdw6&#10;6/XkxDGXdKiYVfG3Kp4ZQwvrry6P30IwZZ+70jGPTNr+RSrtkVlsZu/EEQQtHp/3Yk7GlqFFCOra&#10;gAzS6r9W8X6kX/BYK/eRUnBhx/zm5dnOyebezmFCet0TrehbBnl3r9TvHaMC0OeY4F/kjknhbbOC&#10;W8ZZTyyyHulFCxmHJ5aPLO6+Pzp6e7K69WaJsTPSM5YajjJXy1AUSJd6mix+P1OOL09VNF9NPF1O&#10;IBUhkKkgkqUomoIQLNSTi1cQCUMIltjr0+oKoWUMtE16TX3xkjl7ujhzvDh3sjR/vDx/wJzZJo1v&#10;YPpfL05d4Ppe5Eam6kpESz3MVuQpUuIuVuZNRzwt0ZFIk+Ep15UpUIHFwnkKTFU9pXnq4jygl6zT&#10;pQnonAltEcdLM8N0FDKMVbPURApU+AH5ynyAPCVeQK7iswzEk78nU+ZppgRXpgRPFpw3CyGUpSSW&#10;pQHP1JNLM1aiNBRBZyzo5eYhY+bDyRL0cf/yjMUODtsmQi9Xt0abywPt8x308iw1U9QkM9Ul89Wl&#10;0uWEogUe+D742uPmnwBu13/n8MOvTb7+Z71//5X2H36l88dfGX/9z1bXf2N/54+O9/49RORelOST&#10;ZAWBTDWxPG14kT6izFSpwkot31Q+x0Q2x1g+11i2wFghR186XUMiRVkoTVk0XVkYPMNsFdFcFfE8&#10;VVihqmSxmkS+okCBEn+xkkCRimCJsmChskCRIn++Ih9okeoiYAS8xlwEd6mmWK2+dKUePFuBL0zg&#10;Tgj/gwgp4QxLwzfUucsV7KddUp6HcbSyaI4yIhwmGKip3tJY00LHZmGnCnGY4gUsoASL+zL292cK&#10;6kcN/J8L4F+kgsQO16inkItm5+sYrAriUjVpo5lwYBGE5Jd2F5Xyh8FDhSTDeCQjuGQTeDWz+ExQ&#10;99nJo9ghuT+YF3//kwC+p595TS76gUoSj3Yut3HJQ/PSG1alX9uUf2tbesuUHdd+xyT/lmn+DbP8&#10;Hyzyv7XM/8Yq/xubYg7fWSO/syz53gJ53ZIdEPwnB/RvndF/cET/u0PpV3bo763RNyzRty3Qd0zL&#10;wEMDHhqX3TMuZXMVH/ydaf43Zrnfm+cBrpnnX7couGlecMu84Ik9mssOzW2LfmaL5rVhw2eNFrYs&#10;FdUtkNTJl9AtBB1B3QIe7fxH6tmPVNPvKybel429LxX2SCKQS9yPS8jt/hPr27cN+R6Z//D7B+ZK&#10;T6ea9E4XJF7jvoGov4dIv4XwNyCCAERUhshaEFkVIkpChMcQ9g6E42bnhV7g+YB5+gnLDRF4ICof&#10;xOBna2DSQ4j8ACLfv+IORLz1iXCdHTpM+uET8fu/QfgBANFuQ9Q7EOX2TzNvfsTd+oC9+XfK9v8A&#10;2OoXeb9wAwA67LLExLvsasScZ4X9Bpr/86f5b97hHl6QpDYxmrhBs+EWm3Vi/nhLUIDJozgr3kSD&#10;p5WO8k12GhUmcsVGMKSleKUDotldpctfpz/UYDjceDTSeCzSeDLWFJNoRcywo2Q7UnOcQEvJsl5H&#10;Op60Rq03ZdLbm9y0HBACZvKSAeJiIVJSkYLC3ve4zDXMYku7id2Uvap5Zh15uYJILSeR/55SPAGJ&#10;xYFOLYNZRaWBxTrmYs/BXu/ZbvUapW2fNfjmsONwtWqVXL1CKmVic7Hj2QDMaPJUf9RAq3dLhT06&#10;16woy7Gqyr682g5dZV9Z41LX6Nbc7NnW5vW8PZ9OjZ2dCB3vT8RNF6yQC1cpGbT5VNxUKZX9Ywtw&#10;roGTjnM+ck5JMPL5fAQjP/5QA7dQRiJw5C6KsIDEYzileYuxP9bo/ZkABvzsDP170MQfJTFHAOfj&#10;ZtNnX2TMjBfg59j5n4ls+4v6f3n7C+g2sjVRG5757ty5c8/M4cZ0pzvd6TDHzJKZmZmZmZmZZRkk&#10;WWZmx44T2zHbYkZbtiwzQ2wH6y9ZfTI9fc7MN+f+9//XetZeu3btqpJk7QI/et9NFeZ/BgE7g4gS&#10;SoMgqXgEl1RImKphkRA0cun0fCdTUDvFtAkrfAr1lFT0FeZzkw6FSkaqiseoicVBJWOEZwB5f3kp&#10;RyNF2xB9xwJr52pz02pdKEJDss1Qoc1EAaknVaEnDbeAllqoZpveZLVo7I+oARirt31alMRrhJBv&#10;t9JkjnK01pJ1jmHemDiLw55C4JQNXjuA9wLgTHCxzny9xjxcpWxysVzSGG66d/x5/VBv9csB1GBb&#10;2WhvJWYETR1vPqCPA5sUYHniaKKUVeLwrsgJyLR8F6F+nKDFyTZZagl7y2oHjrEAc2S7Lm0jy2Un&#10;SW8jWkoQ+ZgXJrWeYURJs9jqyALOFsEj7i6RgLd750crF0e8twect/vMd7usix322Tb7dHvp7Hjj&#10;zd4isEcDBOMfX+Qu5pgsxkFe5+sepqrvJ6sepGmdZusfZWjtCvNLy5+m6a1G23VpQpGSss3KhnVK&#10;NpUytiiIG1rVswriUK1si1C2QqpYo5Xt0FDHRohbA9StWs62wzQwSVxzLqcEEKy+WSQB++ztpZn3&#10;e/SzFTywv/YyOytf3bRc0bzfIKBBTph+uUbRvkretlLOBi5rDZYg4CIS4pj3UD/jtmaJuCnYUiph&#10;VvDYsBA8o0EcqzTdGw0Ceiwjn9nGDNvGPLMMHzALyrijmnFPNfSKmPvvfvL64q7nl7e9rz5IeKyS&#10;9kQn/bFelZpzg4HvC5ek504JlUr2zXq+lQq2NRCHOlVh1mgQtIoLUtGhStaqRsEKJm6ElrSul3Do&#10;hvpWilvlyBjO5JUCBwLw4WVzbeZwl7DDXni/yBT0juTrO+QpmsAVzNEKNm1KDp2Kzu2KTk2KDjUQ&#10;m1QZ/Rwjuws8EdhcPedRjrgYYI/9hrKAMvcolTJtUnerhTjAZcyQag65soZxMpoT2SUAf/MjlQmw&#10;uQCTu9LaHSOvlg3Rq1W3qFGyKIY6Zaj5BCj4m4v56EiEGEJjdWQDdSUcbKQNC63syenhWzleO3G6&#10;r1MMqL5qpADTNi357IePcqU10qGmxS4RIw29ZBp7kstsJs6Wz70snR1P6e+JrGtJ7uhL6ulJHxrI&#10;efkcJGN4UFQvmhyvxM7X0cgdPG43nycKCBaNTVHMvUgSgx3AcQr2hM3PCM0unQL2+fQLDzSV1ESj&#10;dNMZvTRGF03oyVoYQq+MZlFr2VQYGVuEnQHLpmV2yzIHPDOAW3Uz2d2TpBnMEnZ2cRA9ku+bEanm&#10;mqToUK7uVa3shoQ4o5XsG5QdmtWcmrSc6jTsa9Xs65SdUPL2DVCXFjWPamnb8sdmQ8ZR20ktr7P7&#10;jzN6NuNalkKQKyGo3fi2o5Te3aSug8yBw5xnpwUjFyVj78on3sMmwRJkM6ULfNzAepSMWqUNmSSM&#10;mCdP2mcvuBVxI+pWYpvBtXuZ/SBgBVwEG3cuA3PXLiN3N5I715M6BAlt4CqRxwVXiRpFgHVRnC5Y&#10;ssNqQfhxLeCGohjfT9IX7PZpK1H9vw+4N3D/4FugBVaDz0fggcCWlZjWxYiW5ajO9YT+3bTnJ7mv&#10;Lopm3pctfCjHkLyRA/op7WrRnNAWnHsV1Q+NdatkBtbtJ/cdp/adpj97nTF4ljl8mj5wkjYIfnT7&#10;iT0HSd2HyX2HyT2i+lFK/0FmHyO2hhBThgkrnA7IfuWZOuwQ02Ma1KbrDX69a2StKh4bwR4aVIsZ&#10;N8pad0CdutRda+SMK5UMq6EmVapmFWoWxWoWuWoWaWrm6Tp2aYbOCYbOwRqWfppWaW6hA+WNxCni&#10;KEkoFJvwmKrpV1Vzk2gKrpaKg2GnkAx8LYvYyKGANLMo7YuMwdWl4d2Nzu3N9t2d1nUBkkEvmZ0u&#10;GntZPTXZjJltmBgdoRLnucxZOmmeiicxSVgS5tnMWDd1oZ1N6F6i9PBoXVxaG5PURCXUk7BdLEYn&#10;k9FJp7dT6e1kWiuR0kIgNxEIbSx6E5vWAI4CijAjdAuZCnbopFEHGPR2zHQ/ZhK7RF7dX97Z4+3u&#10;sDZ3l8gb/GEWvY2A62RQOhcZDXQikoxBkee72KRni+QFAWPlgH92sQOAHCzv7SwNULGV85O5IwOZ&#10;z3pS+zpiWuvD6hEgZVOj8LkJUUwwuJ+eZXbvCmeYR6XwCYcnS0fHy1vb3O1tPpPHHMUt9OAX+rjC&#10;SXxRXGoFDbyGzlQR51ropP4lbjOV0UJnNTOZjcLE7/hmykIPeX6EvIBlEVlLTMHG8urmCkPAmeVS&#10;nrNxvWxCB5faQCfXEfB1OGwDjtBEJNeTibVUQiuP1r5M6V0ivODiyMsk/jJllTyHn34xOD/bhJlv&#10;xWN72PSeJVYTE7xvxyAoGAQdB/69mrhU8FWBfyzwT9ZIwaMJcwj8eDVhvII4XUHCwEngh0NpJJM6&#10;SZgJJpa8TODv0LeOF/kHi2QB9RUL20deaKXgGv8yEfIvaRZqdSwCN4vEzzXRieCH83xrdWx3a3iV&#10;38sB77LIFQvzJdMTsMmJhldTA6PTE/2Tpf4ppZahSOPgIafUpfg6bjRqMaZ+zKkEF9rOyp6k5c9N&#10;JY+1+tTn6SVFSzgVqbqXK9tWKZlXKZpUKlpUKFqDV6IKqBMcYlutZA2e8JFQW7Sy8OzUpOzcrOLS&#10;pu5eD3WslLEuk7aAydtUq7ug9bxrTMILbDMiTFJsICGKj93u3nG5LhZwSz39lgXsByfkt+4NX/s0&#10;feXf8pV/0xd+dZ95oX7nWfOHoOZ/C2j+rXfDbz0afufS+FvXpn/1aP2NV9v/9Gn5J7+m/+3X/Ae/&#10;5m98Gq+5oX60hj3QzVOSFwpgTZl4FdkYBflIGcVwCaVQcUioBDRMVjVKVSvJ0CDH1qTUzbzK27zG&#10;yxJx5zvHe7dcJZ74y8tFKEPjVFXi1JRiNBQjlJ94Goj7RBml98X1UPOnyAl9pJAmZniTIKWTn9TK&#10;TWhjx7WA8BIaNhNrj5Iq36eUn4YnHYdGHoZFUJycmpQgZRJSSIjsgrsuL8rkINf5sMhtOcOOmGw7&#10;n+X3qjzlZVttQ1sLrO9Z2fhs2QIRRqLVc5b61je6Ftmi6N5WqvB3GGC9b5H1bGVRFAfcwaCAjaIs&#10;0E0kXB2JUEtfauOsDbJ4c0wmETPdW55Z4qhTZii2EGrET7I4zLY+yjDZjNPgBsksON16YfI1xesR&#10;K0CCH6m4nah+kKbzKeHzVoIaWD/O1N9L0VqLga5EKKzHKu8la+8nG/HD1dj+CkshShuxmnvJ+kfp&#10;xqLJgNdjVPgRSoJoCLgH8K7pPM/oPNd0I0Yb5yQ2YvDDK7ObFA/plTDVw1STD8X2r7ONL3NQq63F&#10;KKxESq1ESvKjpPhR4OaGq5Gm/EjDlUid1SiN9TjV7UTV3RTl7XgFkN14pd14lb149b14rcN43b0E&#10;/bNixzeljh8zzQ/iNChRspggCazd0xHDx10O6iX+JvVdedPUZ5hOFLWkYLu4aDOp+Dh1gJkwDAus&#10;9vLOCirprJzjo+d205vIRgG18k5l160LrziWfuVZ86U78ltH5F2HIofU8qiU1KqUpIG0mNE4j6FI&#10;s95k42cFNnMoP5EApucGULO8cTme40UuL0pdZsr958sC50v85ou9MEVeuGJ3YokHscR9Ptt+9pK5&#10;PBdMqQ8FEc5tTFxsz5msSmorTQ0O8ZcxtpJ0j3ZrGM3FC0pJq6VT+EYctfYVNqS8XcG75Kpl6R+t&#10;W/7g1P0b++o/upX+wSXnQWylZ99MLplbQCAU4edh+Dk0jYgkEGBTC7BXJNg4Pb5hwjq9465d6Xfm&#10;JeBYuO+KvGFX/pVR5k3HQmhsY1AHOXt2PXyQIBOdf80pRCevJgHcirqV1Ee1TWmXMU2RVA5XUY7R&#10;UorRlI1Qlw6DSAYryoTIyYbIyYcqyoVC5MLUZCJU5MKfSniq6oWn5bSNTrFxRB6BwKKSuGQsm4FZ&#10;YYBn84V1EBpmlYZdpOKZVMJ/LoCnkvWnUwxEkcEiDSwywb/yvp/AZlv/NbhsE1ymCiZTeTpDfzzH&#10;ZbgwtjYjM8gtRlnVR1YlGqKVraycqSWfFGZU1BbUPhbcPGBTgPUSRveSvGtFlvdTHDBYFy3+ClF6&#10;5/8+TN9GxqUIpHnVUb1qyR4/74HgWkH2qCK4lS84FuFcSlkBqJWIpuXIKqx7ECEs4mVUqqecgZWy&#10;ra66Y14++uDgzd4a/1RAe7OKfc/HXKwQTvn0/VXe7urSkYDyK/UrQmR//z3292cNjH2/NXYm6Af2&#10;R4GjycPVwf21F6eHmO094tbh8vD0qzxUU3AO0sA3/5ZmyE+asRo25YpPg83Eo3wgGcl6JVWWyC6H&#10;xnGX1gWXZrxDLdm+iupQTnUooToWkJ1yiS7ZeNdcglsJ+KZEEN1hnxBpYJAZ27xpm1yRD54wz540&#10;yp0wzh01z3lpnTXqkDPpnId1yac4F1Itc5edKniuNWTH6gXvpsmwrjpPhL958WO9EhmffnGb6jvK&#10;kQ4+RS9GKeeH58CbQ+DdFvBhBfi4BHxcBN7zPrzjv3sj+HC2/vFwFTgSXMIHjlaE/2Q85Hw8YAIn&#10;IHTghPLhEP9md/50c+JgdeRw6fm7pfEz+ssNXD9zppO88AwzNzww2FlbW5sQlWKl7QC9qWFyxyJc&#10;PjxfIwupB+syqW5WSm5XjOuEJPRA4vuhyQMqSYOqyYNqKbMWxdOWxdNWJdO2ZXNOFQvgX9ynlujb&#10;TA8cHgsYDNTL0DeIkTMNNgpMHsPRAQA43eQer+M316ZW18YFa5O7m7h3myxgj7e/TgDrYHm4Rjpc&#10;Ju4t4rfZuDUm4WRXwF/jknk02t6yAHjLAs5g2BcmqVlPTVPvq2Q8VYhTV45z1klKNE+v9yiZiqid&#10;8SnHe5VRvOAMzxqWVz3bq43l3cXybud6N3C8aljuNXSXSpprNd2thuley/JAc3waRLC90XQvFNWz&#10;muxeSXKDU90quQHwrbjS1wU5ACIeaAwAWhyAduOP7VpnTYqHTdIn7ZIfhmWBCfn3Y09eDzw5bJQR&#10;lEjxsqXWCtQF+WYrhW779VnAqy5gmQCs4oDV0Q9LDaf0xH2s496M2tFLg7OuqBNU/npuLjU8c94l&#10;c8Y6f96yHGtVSXNC/V8RwCKz+9f8bQHsUY91bMM6txM8GukhyNU02AEs721THNDn+aZf7+2QwtsX&#10;Uu9eSr55KXfxHPr6mfZJnxW9zOSoLxsgTwLcVYBzDHCPAC4P4Ix+pOSfzbgej6i/fq560mew22Kz&#10;VRe8X5tyVpnzpqL4tKh0PTGPHpBKdEugeCaz/dO4AclLAYlLfglLvik8r6wlj7wl9/JFV/iSZyXX&#10;E871qOK4V7LdKhlucJEDJrpWkNwux5pXBckbTvKtIPvBKb5/twBmemVz/fKXfJFctwaaXQPRppbs&#10;BKN5p7+HlwDNscCQJzBu9n5C9WJK9j1WFiBrvp01+oj1eoON2Z/J2p5rOGbMXKwunW9svt/du9jc&#10;fL/BB9aXATb5ZGb84MXQ+WjbcX/Sca/36aDLx1EPYMzzot/nvCP+Y0f1anY1PRx84GzBe3RTfTqo&#10;/ihaYDEzpIQTWM31Q3F8kSLA+qJ/7VIAeiW4gR/SuBbeshnVvhPbtZ/QexkH3PWxsOMit/oir+Qk&#10;L4sZ491vq1pnIFFnJFdrAK3VV0foaSN1dBDamggt1RotpSothVzFpxkKj9NlHiVI3I57fDPiwbWw&#10;298F3/4m6Kcrfte/8P3+c4+rf/C48gfXK791//r3rt/+zv7b39l8+6823/7W9uq/2X//B6cf/+h6&#10;4wuP218GPP4hVuF+ppZsjq5chqZMmrpElrZcoZFSjpZYvsaTIjWJQmWJRnOdUm1ompocBpYNrFLO&#10;FuePVuf31udX2S959GcbzOFV6sDq5dS/6/QXW8zRHfb4HnfiYGlqf2nqZBXsPLe/Oru7OrO9MrXO&#10;mxDwXq3xxtiY9o9bC284Y4P5YVHqT0KlbmSpSZfoqUVLPC4xMRrPzt4cf3XM5PDJNBIGh1ug1VcN&#10;BXnkKks5yT6wUpZwUZX0UpHwVpcKhD4VOmDI04BPDlgkgFWfCgWw4l8JYBAZ6VB5aaH9VRIPVJbw&#10;U3nio3HbyfexL8Iwdyqkkxo7yIrt48X28qM7VsIa18MbN8AytEEQWr8a0sAPbeCFNHBDhZPvipTt&#10;r1i8TPv8SfR+0sDgKu7fEsCf+OR9meENIL+q/1L6/jWL0cJkzr8UwJ8cMNi4EtPG/8uMv2Bd1O1v&#10;CmBaAHLepYToXSkSwCD/3whgdlitaKIsEFGiM5EA/qUDFglgeiCS6f8zoumERZHEwmDivyyCuxUp&#10;YWEm6vDm7aiug8SBvbSh9cznKwVjtNKxocxeeBRK9rahuqIHRMFT4qmTgriXqlSA6kN/5YdeMg9s&#10;JB5aiD0weXLP6OFt/Xs3dO5c17r9o+b1qyo/XVW/8Z3mrWu6d34wvHfd9P5PFg9vGtz7XspQzeRF&#10;/6uDnbf7BwB/GyhtmtZwyVT2LPteL+E7g4wHjvCHtjAxR5isU8Ujo4SnhsHRhc1Y1vbJOXC4cyRg&#10;c7Z4yycHh+8BYPv1u+c4amFzu1dSkoGb8wyHfCCcDviItiuwDC+8ohzy2Ln2jgv6G5ucLywSrtmk&#10;XLfKvGkGv2lae8MU/YN5xVXrrOtWYeqewS8xVN7iyczc/iPVmKcW+Z9r+OY+W2Dt7HAEO6bOGY91&#10;c2T9Rq+YIq7oRWoFp75kL20BAAj9FEDOHNhktT1yTrhvlybpUPO9cuoDrciWMfrmm6Pjt3vHhycR&#10;CeV3DZP+LgH8nXX5txZFt+xL79vmPrBIsomqaXnJXN3+sLGyc7LMP6dR+IMdw0mh4JkkE/qgQONJ&#10;hYF8sZZkoYZksZZ0oYZ0jopEnppUkR4kT18pTVu+3MlkpjzzZH4Y4BHAK+yHZfwRe26Pu7C3hNlb&#10;xu2vkvb4xC0uZp0xdbaMAdZIu5Nd3XGeeQbSxbpiVXqSJWoPC9UewgxkitTFKvUVy/UU05SfZhur&#10;ZFprL422AK95p8tzh+zJC8ZUY6xvspFKrrFqoT54thEDKdZ9ClKk8wSkUPvx36RE8wlcUwquLg1T&#10;kypVkyxWl8zXksnTkcvSV6z2smxPCtzDjgCHvHXaNJ81d3a4vL1CBI6XhJFSm3SAhwXf10hubKWz&#10;SU+Ia72jSZ2NHspUA2mkWmushjSEloOfhuL9eKkbYU+/97vzhfv1P7he+63Td/9qf+V/2Xz1P+2+&#10;/meHb/+32w+/8/jpj943/+x398uwJ99FSP4Yr/YkWv1xrObTZH3pPHNoqZ1mhYNOpaNulb1OtYMu&#10;wkEPaa9bZa1ZZgzN15HNUxeHaUpVaUpWa0nVaEsjdGQ+Ua7yBCyFUzWri4N1UZmvcBeuI5WvJp6n&#10;o5CqA2mIC/mwTH63Qn63hC11M0nRlC7SU41Xlo23s+zt6+hiEUoIsyIBLPJJn2yTyPj+UjWJ2hFk&#10;4t8rgBvIhHYmowqDqaOyagncJqKgboJn4JYvDgmWVYqSVYyXUEx6AEm9q5F136T0gR3yhu2/C+Bv&#10;7Su+tSv5war4pkXRNc20W3o5D03LHlpX3bKr+c6x5gtn1FfOyEsBXP6T9a8F8JeOZWB5xQn2nVPF&#10;j45V1x2qfnKo+t6p6rdusH/xgP2rG/wPLvDPHeFf28O/t6m8blkJjty7FlUPzasfWyKeWCEf26Ae&#10;W6Pv2KO/sq36zLHyM8fqL5yqvnCs+dqp+ooj4lvHmh9d6q671N5wrrvpXHvLse6WU+0dx7oH9igx&#10;6yppmyopu2ope6S4Y+1TB9RDe9QDu5qHtpX3LErvGRXcN8h6qJNyTzX6Jxn/649db962uvmdpLul&#10;Yk+VwSjqu7GKf2B1/MPWi3/cePbbzWdXt58/PRhVPJtU+TAPBfCyAEkKoMgANFmAIQ8wZQG6NEB8&#10;/Hbh9tnMT28Wbr7F3HiPu/GReENogml3AcZdgHVPKHqZPwhhXAPo3wO0737ml1aY9O0H4jeXXAXI&#10;P/xK8f7X/FL6/pJ3OGFEMlgRCmCwp0gAU24ChGsA9uoH/Hfn1IdHTO1VsjtpKnH8WS6H2P2iMyfY&#10;/l6K670M2xv13sod7qYNtnq19ipoF0iLl3pnoE5/qOFQpPHzaNORWJPxBIvJZEtMpj0p35VW7Mko&#10;9QJhlrrxqz33OxP57YWs3g5/Yy+Vp/bq8pEK0jGy0tEyMhEPxbwhOpHxxX1dmNUO8hpijoomMT5J&#10;31/SwGCiyJd5m+kMNJVWBY4RHL6ORs2fHEkc6ijFvureXOzZWura4PbvrvRu8ybeHoyd7w4droHt&#10;zcs0NJtQQ1uopGATX7wM6x/2a+lxb2h3q29zrmuyQ9RbVCGsahBhI8PBwwP6sEKjyqIk3Kv6/ZX6&#10;7WX0IquRxa5nMNGXUwKLvC8IbAEDAsfiwNEqGozCdgqpEv+z9P1kfEXU0kgoKhFJIYjc8CcN/KsR&#10;+tf8SgDDiAv585OF85NgRZj/+f9NAMMo81VMYiUFB77+Z6u7zbhFv8w6GT1/cYi3jHyAnGwIRCpc&#10;WSJaKIDFY6CS0TLyIRKyrkrSVuYqFhHG1sW21tWWBjX60BZjaKOOTKOeQrOZSrWRYr6uJMxGpSNS&#10;de+FybsFLYBs/m5AhZb8LTH4K0Gi+GYyhBevsZ7nNBtneTgAA07YwA7949HS22MecLoBPusCr9eB&#10;U8G7k+XTPfb+FmVnAy9YmuGQhji4PuZsB2G4ljqEIvdXT1fH8ppCsXHKu3Ga51Eap8HQgwQDXpHj&#10;znAmsDYMHMy/n22i5nhTQ7VXo9R2kxReZ0Hf5uq9hzlwMqyWENHA8jR43E0O5uJo5d3Z6rvTlY8n&#10;vI/HXOBw8eP+0rv9pfMD/tnJ9tkhHzhkARvTH8eLePkWS4kqp/n6+6maO0lquylax5m6R2kae4lK&#10;x0kK55lGvDC7TnUVpKRCM9S0VsEKLm2DUHRBQt1qVBxqVGyRKtYgtVDbWohDvaJLnZJbLcSl3SQg&#10;XUaPVFoN7O0CfAawzz7iY97v0t7wicD+2mhmZqG6Wbm82YCuX5OcA1rREaH0swP+RLWC3ScBXCph&#10;Bi6KQoTLpC3ypSwKZK1K5G0rFOyrlewRSnZIRTukks2YU8ysT/KgfShKz6Fc0zJRWtXnxmOf6088&#10;v3jg+Jtbbr+/b/8vN0KuSOc8Ncx9Ythq4D9oFdllHNSo4QEeukLGCi5rXSMPHtS+08i3XtWxGeLS&#10;JOvUo+qHlHMo17BjoRqBDbYwfdHWwskh6XSVBGzwV3uep6qa5SuZwhXMUXJWjbLWzdK2jZLWKClL&#10;mKxZqox+rrG9UABv8M95lONFLLDHPifO1xi7l0maN6gKg1YrZM2qVW2z5PVT1Qy5LZ3A9vZHDgtY&#10;XgJW+G9mF6qcvXJUDJCqZjWK5mUQh1xV7wglfxtxHz2JID2lOHW5CA0pT2MJ0xQzx/mUqM28wL14&#10;w9NkfXqAKiPU9JkptFJaAq6kk61kEq9ll+0TQ1ggLbDZz9iUrkVK/xqvY4nTSuM842/C54X6tmR6&#10;ouDVaObzZ/HdHaGNdX7I6riu9qS+7ozhwbyxF2WzU+DA7FldfrG/08HjtnCYdTSySPE2sxndfN7g&#10;5lo9HTxTCRHpYbAd7CYMviRTu0iUDiK5hUSqJwtHNzh44eA4peIKsNNF2JkaOrGBywBPF3DMHPrV&#10;FI+7h+/HNaYi063CY5SdUxQcipRcqpXda8DviawtQs4aoQh+5Wxr1GxgqpZlELMKGYtmVfdWNY9a&#10;eft2dR+MW/ZyBHIlEnWS3XeY0b0R27wUguSForYT2g6Te3aTujYShW51J713L7P/IHvwMOcZWIIA&#10;DSQAhX1XPgG2L0bW473KJuyyXlikjNtkgLyyzZxxyiN4l4PPI+tJHWAfQULbckyT6CEFrIg0MAi4&#10;yItuBNduXaZr3kzpAuv8y4l+hUY2tln0CANuAraAi6KtPiGyv/8HAhgE3Ao8NPhwJIwqiW8FWwTx&#10;HWsJPesJ/VvJz3ZSh/fSR/YzXog4yh4j+6BmHErBCi+yYzW2hxnUCD664pxKcE7FBKdikls51x+5&#10;EdP+OmPoXcH4UUr/cfqzi+yRs+yRk7TBrbjO1bBG8IlsOattMa+VV9C+WtjJz2vlpKHJEeUY/7wx&#10;x8Rhy4he/cA2dfcWiFO9nDVK3Bz+1KBZxxGlYQWHmBbL6edJ6+XJ6hcqmhZALXKhlvnqtrmaDqmq&#10;tvEQqyQNh0KrwKKARHRDe/fcwqvFpUEmo25htnp+CkXC1HHINXRcFQNXzcQjGHgEHVdDw6JoOASD&#10;WLXEqFphoVY46EVGHZ2Exs7VT401jg1XttS39bYNP++fePkM+2qEjZkSkDAcBn6Mhe9m4loos02k&#10;2WbKQheb0stjD64u9yxyezmL3SxOF4PVQWOIHHAzmdTApNQxifU0UiOZ1EyitFGEYcFdDEYPk9aC&#10;n+3CTc8ukng7i9t73P0t+vbOIn1j5QWL0UXAdtLInRx6IwO8bmIQpLkODqmfS5rhU7m7vOPTjQ+v&#10;Nz/ur+zt8Ah7a8+3VvtXFwcESx1cOnxuIq2/M6a13i433RNWFNWMznneXzk/KZzFn0HqpmOwnLnN&#10;HfBArFUBfXNzmcPnzNIpLy/DnduWmU2rHDSPgWSCV0ZsAxnXSiU3UxnNNGYTgwUOVTQN30jDddNw&#10;I3TCHItEXxYKYMEWn7PGxSySxhjz/fS5DjZFJIDRWIxIADdQSLVUAoIyj6bPd7AWRpcI3G3OGXiZ&#10;2xccrC82PR8qGujL7+0ueTFUOTuBIMw3sSk960vtAk7jEg18GXD8TDVuFk3BdbBpfSuMjkVC6yK+&#10;jkOsYZIrwfsc8JaDQGjEzT2nzmO42KUN6sYBe22fw1qnzXMII3RcO034xv+aJjoRTcIgcLMg4IfT&#10;xqZ281h9y4tD/JVhvqBfIOhZ5bctshspxOap2a6hseTQJBdFw3hl21qzkJmAop3cztXkhpXYelpA&#10;LT9x+KCcuFNNx6VPoO1h8bJ+fj8Z5cs7whRtwStdo6pdk6pTnbJLjZJLpbwjCmKLVrKpF06Bb9eo&#10;ZNekJJwCoEnJGbwaIuWcKqTtymTsyxSdypVdy1Q8stX9gjXD3XRi7DXiDFViVCExMipJT3Vy7piV&#10;/mBX9bUj4s9uyD96oP7sifzSG/WNN/qKX90ffFC/80X/wavuT+71X3i0fOXZ8aVv12eBPf/s2fTP&#10;3o3/4tv0e//mb/yarnmif7SvfmhUpKSYqiWdoC4TD5WNU1CIkVaMlIBEPoGGPVEME1eKkIPGqKom&#10;66plmmrkWmkWWGkXmBsWaqunyEqGPLztfu+Gy9P73kpSIVqQKCPVWBPFcH+95Bp/9Fh8/2xkFz6o&#10;mRXRup7Ss5nWs5Xdv5U7tJHTv57evpZQvxVdeZ5Q8Toy+yw85Sg0mmzv0AWFNCjJDRiqLkdYbyVY&#10;7GTZbuXZ87PsmKkO+BT38bQQel/HzPj4AI7UQKTD8JTCBWzx3AJsdraFLpzrVxT128tlgvUWCqGB&#10;gGmjkUSIIoNFNDOZSCaveWmzj70yzWLjFiY7SzOK7HXKDSVf+WgyI/S2k4z3Uwz2U/QOUnW3EjX4&#10;UUrzDjfm7H8CS7zrXYafmCAacpShd5FvepypL7K/YMtiiMxyuPxusuZ5rulBivFalDbLT5HuLbMc&#10;qrKTqLuXrL8Vr32Qqr+doLERq7oZpwb2PEjTAbfdSdQ8yTAXRGpd9pcjukrM2tyfsrw1Z3uP4SvJ&#10;C5XfTlQ/ydJ5natzlKm+lSi/GiW3Ga+9Hqe3Fqe9Fqe5Hqe6IcwUDd1KVNqOVwTZiYP8SgDzwTLT&#10;FMiyeJ9tuplvsJKhwwtUwzhC4h/+OUD7UVF19EtMz3RTNSEvf7OgZDulghOEngpsK/St8A0qikIM&#10;I0m7dZiDlEaink+NjH3JD5b5XzuUfOFe9blr9TcOiNt2BfYpZWEJiRWJ8QNpMdOp/pMpjiM5NqPl&#10;zh1pxkNZdvh8H25xGK80jFYS+KrYdbjAYSTb6VWe+2yxN7bMn1Dmhy/xwgnDfx0Jl6HA2AKXhQIX&#10;TKE7vsybXBFIqoogoZLn6vObq4pDE5JUPcPlA5JtyhsTn8810HgdzBXUDCUI1innU/K9ReEX1g2f&#10;Obf/0bn2T26w3zlk3wqHuXfO5JGWSii0MjIOhp+rpeKQRBx8Zr5qllgzx8zqm/eGDd6zz7lilPGV&#10;QQb42H7dphzczz1XODSmxalmInliKWGMqZlVc9MjBpJU5tc5lTrByXix5Jzbr2iTIakaJkx+Lheh&#10;KhmiLB6kJBGkIB0sFMCyIQoyoQpSIUpiQcJ/FCsF65gmZBX0vJrlEcireDybjOcS5pj0BT59fo0+&#10;vwGW1AU+FbNEwbEoeJpwDuC/yVSyvmhiYNHi/GWm6OkUg19530/8Sv3+TI4ZLl8Hk6s1m64/mW49&#10;kRvck5WUE5LobBspLu8NNcyC6uZKSkSYysUWOCGHQrtGvdDTLtULLlVYtxqcO0IEWAeZdayYc4LP&#10;O1diXKvBRrwHkuB5mQX6MrHzfx+aV92/442+nAa4FoTkXkn1qiF5VGCdhcaUHVi7HN64GFk56xlI&#10;S0uv8wiyllDXVTTT0nKqrhvY3j/fEiwfrdIv+Lh3yyC0sxXuEX/jYHXtSED9lfoV8UkAi7JAg4CN&#10;p2sz73fGztb73h2MvT2a2VobE2zOru3RqHzKJJ0allP+RMvplpLLY83Ie6pxt6FJEJVMq8fhCfIp&#10;CLPqYff2We9unEcL2amOZo9gO1axnWBsp1KmczHNtZDiXkD0KMB7FuJdSwmuFUQ3OPgGyR5VFM9q&#10;8G3SvBGztoXz9sVYpzKcczlYztkVTVnlTZjlzpoUTpsUjFnkjlhlP7PNHLZLf2WbPm+VQTDLpJrm&#10;4UzyJy1Khl2RjR6oSMM0JanAb1RTxfw6bhnlPNCKLKp+sQjeV6yune3y373mfXjD/fBxCQD4ALD+&#10;8cPWu4ut9+Bl+M0u8GYbeLtzyTbwfgt4vwG8XwPe8IC3IIvAOw7wlg1c0IEzCnBCA/aYwCEP2Fs6&#10;WKUtccgUJnmBSHw1hYmPyAq2iQjSCEjTiK5SS22UT+2STBuSyxiEpgmNr2rygEpCLyS+Uz6yRSa0&#10;UTKoVTasRT68RSGiTSmqXSW2SzOxVye5Vy9jwaUZZVBkI+OroR54F+p0V922CNF1eHhxvrt9ts3d&#10;3SEItuZX1ucE/Pm9Rfw+l3iywTjeYb3eXTzfW3lzsHZxsH5+uH10uLu1twveH3GPD9lvzxdODmBz&#10;U4YZyd/r299ViZWG5BhpF4bZVZV7I3sDEdgI1EpcLds7f8mjYNGtmO1aQXNDkTxa8J49RK/OldBO&#10;nj+a5YmgusDJTnCKUzXdFcl0F8YBc7zRXJ/aRV8Ux6eK6VlOcyuhuuQz3XJ5AZm7cenneYkAPARA&#10;ugNoS6BOF2jVedesfNYs/7pD6s2A5LuX4u9ePfk4LnXSIXfaovqmRft1nd5KgRo+HkrKslpBRwFL&#10;w8DKc2C1C1iEv6HGnGBsj6bUTl8YnLSGrJXEUWMi5n2i5l3TMQ5FWFsYxhIuFMAuiH8XwMIJgP//&#10;IIAbKa59JNdnZI8umm89JwK+mpG7Ux59WOt51GJ62q12Pqj49rni2xcqFyOaZ8/0T3ttdhs9gecl&#10;AGkM4HKAZfCBfxdYYQNLLwBC3rs53/cT5h9eGpwPmB622+w2+5w0RgP1KUBjAVBf/r6kYD02keMX&#10;vhQQuREeyw8IXg0IXPMPFPgFrflECrzi1z3SVj1ylj0KFz1LuR6lHI9ytjuM6Q6nu8HBz4QCjjWP&#10;KnDEkbwqQYjecBF/lwBmelUzvUo4vuVcXwTLHUm2ryHYVJAcS2leOQdZpSflqef1wa/b7Y56NA6G&#10;ZF5PiL2Zk3s9rXU+Z386F7Q7mbI3hzijjwGrTGBrDTjcB8uPa0uAgA0sUt+Q5l/PjF9M9r1/Uf7+&#10;WeybIff3L6zfvdR981zrw5AVMBT6rjl7LbuAHFRM8qmi+yPpAdWMgEJmYBHLv5Lji2T7IFjeNQzP&#10;Kpo7nOIKIzmXgSUI1a2C7lEJtoNrwT5c38q1MPhxWvVFLlwQHzvuaFyvJY7QfFRvINtkpNxorNlq&#10;rN9hZtJtYdJvbTxoazRob9hqo99ko9dgoVNrpoE0UqvUh8B1lGA6CkUqUnlQsSy5R8mSt+Mf/xR5&#10;/7uIO1eD71zxufO12+3PnX76k92131p9+xvzr//Z9Mv/afLF/9D+7T8YffaP1lf/1fH6H5xv/Nnl&#10;5p9db33ufuvz4MdXIh9fSZG8mSx2s1xVJg8ina4iO12QAqxS3q7gzjfwFwfko/WFdc7LPe7o+fqc&#10;MDMBf/ZweWZ/aWqX80qYCJo5usl4ub84CbK3OLm7NLnJm1jnTawtC8ttzuib9bm3vClqLxzubxMK&#10;eRoq+yhFUzlVW3Miv/B8gXBG465i6UwMbWGKODQw52AVpyLv+eS2mcwDOzUpbzUpXzVxHw2JAJUn&#10;ftCnftAnAZ8c8H8tgCXEguWkQhXEQxSe+quJBelKBWs98tW6ZltumDsb3LGUNkaL7KIGNYHP29uJ&#10;3UuByI2Ipo2IhvXw+rWIRn5400pE01J402JECzeq+W/Ci20TsRTTKmLxUtCCq8ASXPy0VtQoTCUd&#10;2cSOaARhhTcww+pFgHWwRbTVJ0T7B7cFK6JNwIponyKtK0JkdkUG91PULwj/MvBX5IZFAhisr8S0&#10;iQQwWKcHohZcS8FvsijtM8j/sQBmXyZ25oTVc8MbQMAKuChK+CyCGVwrSgQtSgq9FNrwyzzSoizT&#10;Ivv7qS4yxAw/BAjOqYTgUoZ3LcN6VlIimukZg7j8kRd5zzTumapJOmhAfBVlfWUee2jJRVpC03Sl&#10;IzTk/FTk3SEyzgqSDjJiVpKPzcUeGD29b/jojt7D2/oPbxk+uGl4/yeTe9dN7/5odu9HA+lH+jev&#10;PtVTNslPK4cVolC1fQ1dczaBBVCnzB+0wx/a5ku7V36jFnEVGqRkn63rlhJbWj4wO7JzInjzdvv1&#10;AQ+86n042//w7v3y+jGqa8ItpkTDKVbS0EfNLoK09mHtHNgDTlYvjjySa65rREk41/1oBf/SLP2e&#10;T9ENh7Tbtjn3rarvW9bdtWy4aVX1o23uTZtoda/YoQXm0soplnQgbRj/wCz9K83A2PrRIwCgL26E&#10;JtVdVwx74NB8y7HphlnaTQMf55TS6ufkbjyQ07ZuHtt2xyz6Oz2fRzaJktbl3yvEWARULfCOaWuc&#10;5U3WxcXbuEzEXcOk6+ZlN60qblnDb1jCwDpYgot/k5+sK74xL75qWfyTTckDp5K75il39cI8E9HT&#10;lL2d3Y97KzuveSvvmFR+X0tnlFe2oXya6uNqM5VCDcl8NckKAwjMAJqrKpmjJlNuqpmsKpNvpj2S&#10;HXuOGQXWWe842BPGPLDOOOLO7y/O7/Kw+6uEw03awSZtR0DaWcYzZvpP2DMAe5aEzq+w1y7Ul0aY&#10;KJZrSZRqiJVqicO0pYvUJMD9Z6pLx2rIdKaEANt0YJP8VoDbJb04xo0UOhll6EEztWTBDYv0xUEK&#10;9cRACnSfguTrPBEt/opiXbFKPTm4tgxMU6pMXaJEXbxAXSxXUyJHWzpeRSxc5emzvLhT6vQmaXKZ&#10;+Gpvhcanzy1TJtaoE+C7AI6WgW02vr60yNE4x0itwc2q0dG0xcG4x8V80MO638283U6/wVKz2UEf&#10;aaNZYaSUry2VrfIkUf5OtNgPwQ+/cfvu31y+/zeXb39j+9X/tPrTP5j/6R+s//yPVl/9k82PvzO7&#10;/m8gNnf+5P702yCFW9EqD+PUn2Toy2YZyucaKxaaK5dYqcGsNSpsNKtttNBmavUmynXG0FpDJZSB&#10;IkJPvkZXrlpHtkpbBmxstlBvMFVBG0HAOlgi9RXKVJ+U68lXWOukmqjN1VcAW5yPfOr2zGCepWaK&#10;mmSRvlqCllKGr9vw6LNPAvhv2l/RItj+H+KDifhainCyz/8+DWRCF5eFJBBqsORaLLeVuFHUSZTV&#10;jZZQDJNRiJVVSBZXTLuvknFbp+COOeyOg3BG3u8dkFftEd84Vl1xqLhqX/qjdclN8GFSL+uuYf5j&#10;c9hDm+obttVX7Kv+7IT83Knmmm3VT9aV160rr9mCnSu+ta/42lHogD+3Lf7Kvvg7h7KfHGC3HWD3&#10;7GEPbMrv2Jb96FT+vXP5j04wsP2OHdgIe2wFf2IJf2ha9sgc9sSy6rFtzUN71H075C27mh/saz5z&#10;RPzBCfVH57o/Odf+2bn+M2f0l84NXznXfelY/7Uj+opD/Tf26Kt29Vft0d/Z1V+zQ/3kWH3DGX7L&#10;DXHLE33Tp/Gmb9NN32awvOXXfMu79rZHzW3XirvOZbdtc38yTb2pE3lD3EFaRj88wO5Zvddkk/yr&#10;6j/g6v4HtfkfCeh/xNf+Bof+klj/A6PpFq/9/mbv/Z3Bu/svbh2N3zybvvce8xggiANkKYAqCdDA&#10;Eqw/BYgPP+Duvcfe/YC/+5EgzA4tjMTFX/1A/F6YHZpyTRjyS78OMH4UqV+A8i1AuQJQrwLUby4R&#10;CWBRauj/Fh+J1/8m7/E/gHwg/AjWhT3JN4T2l3ILINwFcLfeEG+eMKS3OdY8ZjwRh56a7KGSZ/o6&#10;YL72j5K87mU6/tjgp9jlbtJub9ziqtHsqdrho9kVoNMXpD8Qqj8YZvAsXH881mwy0Xwhw46Y50wv&#10;8WSV+3Aq/LgVXvxqz72OBH57MXegO8gMvJewU5EJl5eMlXgaIS8fKysf9lTWy9A5HdaNH2AcIqbp&#10;DWRmHYX21zTSmSgiGUkgNdAYzUw2WII0MRhIIi5zeCDnxVAlZhZ8CIIvzDQyKK0cRscSG6STx+la&#10;5vau8gbW+cPb68N7O/17p+2bx/VL21UMfjGelfIKG9Iz6t7YbVNV79LY7tne4dhUZ14Ds66rDBnp&#10;zifNVVGI4OhDkoWJoNE0ujCLMpMFArZ8+k0GOB7hWFwFBgvDzItSQAsD+CgE0by8aDoZRGR/qy9j&#10;givxC2BF1Kf2r0bor6glE1AkPAj4ThHEfxfAFSRMNY1QScFVkrAImnDnwiP+RwEM1svwsygOrWh2&#10;to7MnN3/UNQzI2MYeEvSTkrBT1YuCLydEwlgoQOWiIZKhUtJ+UhL26srWDrqWsZb2xY5WFZZ6SEM&#10;Vbps9VGa8mhdpU473RpjuXSVm/WeqovN7gDOGqBqARSjdwPyrNQrtPAr60li6wkK/HjtpTQbYob7&#10;24km4GTx7Rp5f4N2ur8EnKwDJxtCAXyxKXwY/7B9+fOqTeCj4MMJEzhmfNwmHDPHDslD/PGmhero&#10;RrcHCPV/ntD7kmz8A8fmPi9EjZZndzBeDLwjAW8pAGd4Fx23mWW3m6K7HiezGSsuCBbbSdIghqkT&#10;sl0+kvqBY+6HvUXgYv1wh3m0Qzvdopxtky+2qBdb9LMt1snO8unrvZOjNeCIA+wsANMVK6X2vGSN&#10;w1z9vVTt7SQNkP1U7YNkjd14pdMUpbc5pix/63ZVNaQEtAlihpS1hElaVck5Vso7CgWwqjVSxRIE&#10;BbFBKdnXKbiiFdxQUJd6fa8MeUM6vBY4PgLW2G83hf+xebtN+bBKBnb4IymppRoWFfJmfRpeLXKO&#10;DRDnWogwFTNCwf4TopzM+Q/0s25rwSQtwLVVsjYVUpbVCnZwiCNMwbFUxrpE3LzkqQlM3AQuaVYl&#10;bZZ+E1ohbwJTNqvQtuxwC+oLjm7wDEA7esN1nEqVbCtUHONuqwV8LRn0jbTLb277ffY06juFtLta&#10;lQq2rXq+vWah3SbBLdreaDXnWg3HSkWLWnlblKRti5IHeNBSDRsOuhk44J9t4o72cTub8wdLWGCV&#10;y2xoD3kMrVC3RarYNkDsWxXtuxScOhScPqWAzjd1fEMQquJzHuWUhwf22CfY6So9l3Jx6waoC0LB&#10;tkLOHKZskaGkV2Jp/waHFT4/8tjAChfg84A1wUxxeZqyTjXUBKlgXgl1KFLzioX6uUj7GUgEa8jF&#10;qCjEQaT81R9bhOg6jMZFrReEHiRbnCTp8aO0+AmWM45a9YoySCXtEmWzKDljD4jJQEvf86mZbtxc&#10;I2G2lXFpcXDENga7l8/vWl5sX2SDZQ+f18Zl1eAxxZPjkS2NYY11AagaT3i5a1kxWAbWIsKbGxoY&#10;1CYOo43H6VhZbF1i1zEo4Ogum58Gx/svh7/o9x91JEInidJDpIBlG4XSTBemgBZFAGdPvqwi48Bd&#10;1dPISMxCAwHfy2TNM5afVXa3BBdl6frFS1tnKzhUqnvWqnuBXyqEgmO1nG2lnFWFomWFinWZqkWB&#10;smmBgglM2rJOQahb2tS8se55x7l9rwuercTUHWT27aX3rMe2LobU8sLqthI69pP7wEczfkzzanyr&#10;4HJyX5E0BRGpWXBxP2vgtGDkrOglWB5kD+6k93LC0bTAaqxHiWjmYLBccCvCe5XxohvBTcBtdzP6&#10;9jL7t1K7RfIV3MN2Wo9ID4vEMLgI7kp0OH5ci+jnrWAHUaww2OETohcj6vn3Au5q8zI6mRWK4kbU&#10;gXsDW9YTuzaSejaT+z+xntgLPqIK4rv3M58TvKqm7AuPc0fBlr2MYbDxMFM4e85eSt9aVCsnqJbu&#10;XUXxgtO8Kum+1dvxXTtJPYepAydZw6+znh9nDh2lDW6l9zKSGolJtYREFCW5jpvZslbYs1Paf1A+&#10;uJRSz4mvoYVX4HzzZp1Tn5uFdap7oZXsC6UNC+UMSxRNYEpmcKgVHGpdCbGuULIplbMoU7IGx2mF&#10;mlOZmnMh1D5HySZG1SbWN6qkEvV8ev4Vjd5HxDctzKBxMwjSHJpNQLDx1WwciLDCxFbR5stIs0W0&#10;BZAKOqaWhe9ik/pp+P75if6xZy9e9Pe31rZVFLUWZHblp43CC5ndjXzsGIlHfrVKG+XTx9bYo+tL&#10;QyuLHQwaGo9rFIai0poo9BYyvZVCa6PQ2qnUFjoFzSAgGXjh1L9kUiuZ2kFmdtLYXQxWF4vRTMK0&#10;kWZeLRLYm6zNHfbhBn1/k83eWJ7gMHtJ2C4KoZ1FbhS62IVq0mw7h9TDIYwvkWkbnJ391Yvj9fc7&#10;QgE8u7Y4uMZ7tr48frAF0rvCqSNjqxamil+NpPZ1BCAqnAqzQQKR8LT+zqpXgwusmb1DzsWbjfOL&#10;7YuLw5XNlTE8pn1+Gnwx4EtFsMnVLFINHYei4ZqohHY6VRQB3MhkgSO3lk6spxG6mMTnLMoUg0RZ&#10;YvI3VjZ3BMsbPPISeZI220+Z6mQRG8ARjcf9UgCjaUQEZR5FnW2iTA3SZykr5P1d3sXG4tYyg7y2&#10;2s+ko2emykaf5wz1Jfd1pAx2Zbzob1yigTQv0oRB2wySMJIbP4/ETTYx5usZc+BHWkUnV9DoVTQG&#10;ikJtJuP7SNPTjFnmCn5tm7q+z+JtMig80jSb1MUQpoD+axqo+FriAgI3W4OdASv1FBzYAt78gy+4&#10;g87uWVkZ3NwY2t4YWuO/YHKmcNSFF/N5ntExSpaxj3XLlRwWfHKWE1BvSp4DaApQQTosxDGSRjud&#10;UVnKsUnSfvnQgGJFZ7iiHVrJplHZtknZETyBoxTdkAou4Jm/CWLTrGTXpCikUcG+QcEZvBQiFVyr&#10;5F1h8h5lEO8SZZ98qE+6gmeEvKe1rI+JcrilRpy5ZoqhRrq6dra8QdETi/JbDtXfONX80bnyt86X&#10;vw11rf7WA3XVG/VNYOPXgQ1XfOu/9qz7xq3xilvzl+4tf/Zs+Y1n4//2avxXn6Y/+DV+49f0g1fd&#10;dSfEI7NSRcVULZlENdl4Zbl4BYU4GaUYCaVocWikmIIQKYUo8C4UKhunIZ+oK5+io5hiYVJoZJit&#10;p5GmqRQP3g7JPw2Sfugjed9T7K6LzD1HC6WQPDf4SOIgLvk5NaqXGda2HNmyGtsiSOkUZPasZfWu&#10;pXeuJzdvx6OOYqrOosvfxuQfBMURLG0H1KCDhqo4T9OzLN+TDKetTLuNXLv1PKflTFdytPNosNtc&#10;WSlueGSGye3mLiIZzGo6A0kiV83OVE5NIOamRMa3k0ntYtFEUb+/FMBgC4jQDbNYKM5KI2+9l8Ob&#10;YjLmZ8Za8pIKrDWrjWWI4aarcWb7SeZ7Cfp7CbrHaXpH6fq7Kdq7yZqCaAg7UJLofh/ncgcs6b5P&#10;OUFSKxEKWwlqRxl6x5n6YJ/1WOXVKCVBFHQ30WAjRpflp4h1fET1lNqI0d5PMbgMBdbdSdQWJnZO&#10;0NhN0tpL0dpOVN+MUztKN95PNgLZjjfghaiS3CRxTk9JbuLLYdDlMCV+pKIgWnEjTmk7SWk3RWk/&#10;TXUzQW0zQXMrUWPr5xmIVbbjIVtxSjtxEJC9WOX9OJWDePWDOI2jOG3wjXAi1NYTDd6mGr/PNj0o&#10;M98vNd9PMOYGGbRaKxX7GaM78p7PdT6DF00kJm/klZ/kNWwmDU5H9KS4F1u5p3sVdxbNrlbObCU2&#10;kDQ8KsVtC7+zyAWfUr9wgX/mBP/Gtvq2XYFtUklQTGxxdORAWgw+L4JY6DcL85iu8XpR6jRa4DKT&#10;7oJJcsUlu2Cy3KfKPKarfOZg/nMlPpO5buNZzpNZTnMFroRSbyr80gQXu4Ngi9wwha6YQneQhUJv&#10;bEnYTEXiWEN5Sz0iKCVNxc1fPy4juv1Z+uBE+Qy1YpoZ3TyhF990z7niO5vqr+xQX7iiP3ev+q1N&#10;1nW/YqeWiXzSSjmNXUEhwIkLSCq2hjgPX5itwZHqyGzYNDmxe8osu102sPqGde41i4IfLEq+My2+&#10;Zll0y6nIoWYqdWo5bXpJtwB91SHsvn+6E3o0c3a9aHbLv3JM3b1AQiNMViFYSSpQUSxA/okfRDpE&#10;ST5MSTESohQFVYiGSkdAn4bIPfFXUAzVNIpNzW4fm17Ek/hYLJOIZeNnGbT5FdqcgDa3DkKZ51MW&#10;FslYJhlLF84B/DcRqV9R5mcQbLY52DiTavgr7/tfM59thikyni8wnE3Xn0kGd+sxkR3VkJSUHJom&#10;r+wqrx8vo5/xRD5aWTLcTzsb6VE/Fd477lQ161jxSfR+YsYBJnLAn/QwwfMyINi1muBa+d8H61gp&#10;mgaY6olm+jVwApuXQlp4oa10HyTLH83wE+ZspHhVLobU8yObl6IREx6RmOScJF17U0l9VTlLSTnL&#10;MlT/5tHbNcHyPp96vox/z8O9X6a+XVl8zd88EWz8ZwL4bIP4SQCDi8er2CM+5mh15nR9bHelf3/r&#10;1cEBbm2HJDjicQ7WJ9jcyGIk1CrkmriVuFqIsS3MyLxcEZqp+jAiX7e007Ry0qUV79VBcm0i29cw&#10;7au4TpVcBxjHqZTtXMxwKaa6FhM9inGepTiP8gXnskvLW4FzLse7wAmuFeCHQHSDz9gUXc4BDDbC&#10;Lj+Zy3mUHSvJNlUEm8pZ+/JXjiUvXApeuOZPOeXhHPJ5rpVsOxjFpgLjVj8a0okKaPI2Tn8i7XvT&#10;LOcLg9TbRgmhub1Y8i6HtkKdn91bIa3xptcE02tbM1u7uL092sEu63h78fXWInAqAE5Wf+Y1HzgX&#10;ABerwBsBcLoInHGBi0WhBn7PAz4sAwBP+BS6twSc7gBvT4APb9+++7C5dzSPY3Z3jHpahkTbxNW4&#10;FY+HtFD9O+h29WzDKo5x5Zxe7qRR7qRJ/oRx3phB9rBWao9qfAckulEmpF46GC0ZWCsRUCPuVy3m&#10;Wy3mUynm0wyJy5ENM7pne++O4Q/S1ir2MZmlnYMDs1vctQPB8snx8tl7/jmw9ubd2sdjwce91ZMt&#10;3uHm4p6As7nCWl1iL3KZLA6bxl7kbe9z906ZB+cvWYLk+k4Vr9AbBnaPdL11dbNd9OHxdugav7Zn&#10;oa0zIbVkPxjHs4DvmbfqDn6qxRznMqorguDejPXsxHl3LAa3LvrXsn1QdHcE2E5zQdBdkQx3BN2t&#10;huEGZ7hVsNxK2R7FLPc8lkcO2yN92TtZ4B+9GRa4F+dxmGJ5kmVwkqd2XCB/DoeeVsu9rpc775R7&#10;MyB5NvzgYvweMCP1cVQFGDUAxkyBPoO1ctmZqFuj4Q8nklXPxtIvFvIBRjHAzQWYUR9w9m8mVM+e&#10;6b3tCl8vjSVHhcx4hU45JExbZc9blRLsqmhOiF8IYOGM2v9nAvg/428KYIZ7I9vrGcvzOcOjR3gs&#10;vzJGRNpiaii/0Gmv1vygReN1L/TtMPTtC7U3L7TOhnRe91pcdHgDAxnAZD1AGAGo8wB9HqA8/0io&#10;ezuX9HHWF5i0Bj+KD8Om570Wx12O5+0+QEMYUBcPIJM/FMbuxYcIQnzWgn12wn1X/RzW/Gw3fEHs&#10;trxdNz18ttyC191ilj3ShdHAHgVcjyKORylT6IAr6R7VTE8UzRtF9kaSfGqI3tU4bzgI3rPi7xTA&#10;CLp3NdO3huOHoLnDCfbFWJsComMx1aOIHVTIjUnnpYfzi5z5VTrrzXL7g4+Ox56eTiq/njQ+mXA5&#10;eBV+NFn0Bt8OsGeAVQqwTH7HxpxTX72hvnpHm3hDHH09O3Q63no+WPi2P/Ji0OHNc603o5LvRp9+&#10;fKkEjFgBI6mHsDRGeAbZt4gVWMUJrGb6FzP8imge5QzPKqHc9UOJQoFFJhgsmV7VYIXqVkF2KSc6&#10;leIdisHzBtu3ZDmkkO4X+8zEDC73KF/yWqHsDyVKtwoV7hUrPYFBpKpVFGo1lJq0lVv1lVoMIa0W&#10;Ws1W2i3Weq02um22Bh32Bp0Oxp0Ohh32Ru12+mB7g7lGrbEawgBSrQeB6ykU6ynk6Uqnq4nFK9wJ&#10;l7ge8PCK1+0v3G/80fPW5y4//s7u299YffVP1l//L9tv/pf91X91vPobuy/+H8fP/8H/+z/4fvXb&#10;0GtfBP34je/t7xFu1oczQ2sLzxYxfau059vcVwLa0Cbt2cXG/MnawtH6wrFg/pg/d7wye7o8e8Kb&#10;OV2aOeZOHS0KOeBNH6zM7K7O7Ahm9wSzRyuzh+yJY+Yr/mRnW3pokIaMj/zTdHPj4bzc/el5YHmD&#10;P0PGD88RJ2mDnZMZKQhlBXepJ06SD50gkt4asgHqEr4qj7xVH/uoPvZTeQLy/yKA5aVDZKTCpSRC&#10;5aUiZB4HyD0K0JAI0X4SrHnX0/CBn7t40Au/Jk78wGrqC0ZoK8UPuRTeJIhqWgqsWY9sEAEuglc6&#10;8L6ZF9W2CPILL/tLluPaQf5a8YpU7l8LYJHH/aR+GaF1nwAbwQ3BnqLOIk8MbgvWwVWf+oCLwn3+&#10;xf5+QqSBP4X/fhLAolW/NMFrCV0gYCMzGI3zgFH8atih9b8UwGAJXuj/+3AuuRTAQvUrKi9Fcp2o&#10;ZIUIZTB4uEsNLGQ5vAnkV9MJX/687NftIKwgtOjVUr2rhLmjfRHU8GZcfOerlN4gzVDNhzYqUh7a&#10;0HC5J37KYqGmiumaYpFqUsHKsn7Ksj7Ksl5QWXeorCtU1gVEWU5Ygci4KEq5yIu7yYm5yzx2k37s&#10;dPcnbQ2IA0RctyC59GX3q4pCZFFxvUdIzhePja5C3K9phX2jGngV4i1mEOoUWpZd1bb6eusY2Hj9&#10;Ye3wmP3+fBUAjnY2BK+mcMFxJUoGgXcgXo81Q59qhZl6FHG3AfLSGW937Qh4H1vaeVMz8qE1/Lp5&#10;2fdWWZJB8HuOmQ/t859YIR5b1N83q79pXvGDRfpP5lEytpEDmGX+1hsMZVPOIlbMNvOGaaJjeutr&#10;AFgWHNZ3YW5Cfb/Wyb7hgJR2r7xjEvOdmrOiU4a8fc0d3fx7hmmPLRIfWYaLWyfIWBbdUY5JKBtd&#10;PQVmqQsMHvHDRyC9uPXvFsAmhT/Zwn6wLLptU3zPKudrJV9p89g81PjOCbC2erTG5J1y2W+ZBF5f&#10;Y0OoSzT0Qa6WdJ6qWKGGNNwQWmmsWqIHzddWytGBpmoqNoV48vubgFUGsM4+pM7tUGfOVyinPOwh&#10;D3OwjNlfJexvUPe3aFvrlC0+ETfetTQ/9JYzv/uquz3CLVtHtlhbTpjiWEuqWPVxla5CtuJjmAE0&#10;W1sxVl2W2YkAthh71PH3qzhAQNwc6yix18/QkMtWkyzSuxTAepJCxasrIRTAOuL5Ok/ytcX+Rqkt&#10;VqQlVqwhXqIuXqohVqYpDtOWrNCTLTdQyNaULrPRSzVVR4R7b2HG362yljBTPNIMmzSxuYzbYM9v&#10;kF99WCa+o8+8LEiOgEqUmuuUGanDjdRQphpoEBN18ETdaqfX5WLS5mzU6mQootlBH22lWWOqUqYr&#10;nK64UEMyQ/FBrNiPIXe/Drj5ue/tz62+/1eTb/+X/pf/j+7n/6D3xT+CFbDU/fM/ONz8k/2NP4I4&#10;3/nc9+l3kUr30vVkik2gpboKFbqKVXqQakNllLEa2lyz0VKnyUavQluhygBaY6AM01EoVZcp1ZQF&#10;+yCMoNkyt/PVxIvM1ZMtNJYnB4CD5bds3GxNQZqOQqqyeL6+arwutCAm+OX8WDsdW4qbgV/OASzS&#10;vSL1K0KkmkRuWISwA4mAJv9dApiAJmE6uSxwq8pZXAOB10HaSYCP3pf3k1KIkpWLl5ZPE1PKuK+R&#10;f9ug9KZV5U+OwvDfTwL4G0f4VceyH+3KbtuU3jTMvW9a9NiiQiSAv7ar/JMj4jNHxPe2Ndeta36w&#10;qfretuqqXeUVh4pLyq/YFX9vX3LDvuSuXelDm+JH5gVPjHIfGWSKmeSCiJvkShjnShvmyxqACP8p&#10;KmlcIm5e9tS64oE9/I5D1Y+O8G/syz63g/3Jufb3LnV/dK7/k0v9n50bPnNp+Ny58SuXxs8c6j63&#10;R39pV/elHfor27qvfi5RnzvCP3cu/8wV/rl7zReeqC+96r7wqf/ap+Frn7pvfOu+86m97ou84YO4&#10;5QW/5VH20Cn3oUaAqq5LdETw5EDhKTP/A9N/f0Z5uf8ap/cKq/srWscVcss3xPqrBNR35JqrpOqv&#10;qLV/IKP+Nwit7t94HV/sjfz0HvPkMixYTlgSJD5gn37APgHwYgBJUuiGKY8A8n2AfPeSW0KE4vb6&#10;B+L3H4hXfw78JV35GeI3l3G9/0Hx/tf8Uvr+kg+EH0X2F0TYk3zjktsA8f4H4qNTstgOXWuZ6Uej&#10;F8/hBkdnZ3AUSms70s1ePMH7SZbLjQY/+V5Pg24nw3Y3jVZPtS4fzS4/7f5AnUsBrPcsXH80xmgi&#10;wWwuzZqQ60Qv8eRU+PCqA5YRvisIj93OhJXOkuWhwWCrAOUn9sJ/q4nHyUnEyUnHKSvHP5Hyui/n&#10;GpjR1EPc7aJtNlJY9VT6X9NAY4hM8KfFZia7g72IxlHyn70sfTnZRKQ3EmggnYxFkG4Wr4e93Mfl&#10;g/RyVsDFDjq3mbrYzNro4p883wPGT4AXh8DA1sf21fOW5dM67l4xllmIpVYxOblYjGdLg0VFoSMS&#10;FtndEd/TmzwwmPF8JGd0rGBisnh6pmRmVhQHjBJNxX1JLZVWS6MgyMRP9ldkgERU4hcqsHMwzGz5&#10;wgxYVhEwwvBfmnCm3v+Cnz3uLwRwBQlTsDBVtDAFVoQTAFNwVWTcfyGAqynECjy+dHqhibTYgl32&#10;Tql9BPUQU/QRhf8qSgsFMFQyUgREGryv81OUcTZUcfAxc051dC5ytILbGKIstZut9VH6ymhD5UZL&#10;5TKDB/n6P75M1gbmwgCSEUBUArBq593inLSvluK+38+Q3UtR20w1XkqzW62OBRgvgXP++Tp1Q0A5&#10;PV59s7P8fnPx7Sb3bIt1uss6PWC9PuGevWaBz+Afz9nCJ3EQ8KkcZItwPF61kKgy53Gd43yHYXad&#10;aPTTC+PbSJuHzwtc1xaQx+S2rb4CdoHnTrbdm0KrswLt94Wa50lQoNhyO8dmqdTvI64LOOG83WFu&#10;LOMuTnhvT5c+nLA/HrOB40XgmAcc89+fbh2+3t87EACHi8AeAcCg1uBui8laO1m6e+k6W4nqmwnq&#10;u8mae4lqe3GKpylKH3IsyK4mLRBVlKRqk5I5QsYKJmFTJeNQLm1drWRdCbWogZqDoCA2tRCnBiWP&#10;eiWPGkXHSlWHdDkDojACeA9YY4NX5JNV7NtNMrBGBVY5fZHR5ZqWVQoWXSpurfJOTcqudcouIgcs&#10;nIj3clJecBGsFzw0yL6jDZe2AjuAizXydiioU7O2f4OGD1rFDaHgiJKzQ8nZoBVs6pRs2vXcmg1c&#10;ipT0s6G6Te7+A3GJ9YHBlU6eCBNPtJ73S8+0XrtotK5XnZ53sYxFvoRJ1HcKYVdkgj4TC/zz0/Cv&#10;pZNvqBY9NYYpWDUZezXouXUb+Hfr+PXrhyCVnWC6jrzmNoBPPuTPrq+8WmQOHSzOAztrgq5nGcqm&#10;lZrCRMSNUId2iGMvxLVPxaNXy7tN3ysNPK2bO78lkoH1lXMe5WyFCOyxD2bGYRqO5eLW9RDXajnr&#10;SgXLEohpurJec1AosMz5uEwHbwPOebQ3TBKwv7s+MJQM1YIrGqLkzRFQ+zI1z1QVfx/5QBOpUBWp&#10;KIhiooJMuMIDW2eIVU9IqCAv6ijV5iRBdy/FYD/Ljupr1KYiWyWlVKlinqNhH6Rq1V3dPD4594JG&#10;6iBjWqlENBFfM49FE8g1OByCgAWHXgub0cPn9a/xwbJ9kQ0uNtAp4KqiibGk3q4gNNKtvMS+MM+p&#10;rMgXVR3X05E/MQoOcHCYg6O7dG6qjkGpZ1Ib2fQmDgMswbrwPEAmtBCI7QRSG4ncShUK4GYWXRgc&#10;zGbUEsDLMb5xHtOxgJ9g8XBL633j8zWFtdEqjjmKjkUQJxjUtQrqilBxr1fzaFRzB78SCCW7Soht&#10;hbJNhaptmbpNvopFoaIZ+JWokrBugrpj3XO2U9sOsrp30jp20zt307q307pWY1s4obWL4XUbiR07&#10;qX2bSd2/MqyixbXE9tX4VhFgHWzfSe/dzxImi35XPnFRMnaUO7SZ0sWNqCN4l0855Ixapb20TB2z&#10;Tp92zAVbPglXEHBbwWWq56WohsXIel50Iz+uBWwRBQGLJDErFAW2iGb5BSsi/i8KYE44WvR61hI6&#10;Rc9xgvju9cTujaS+jaQeUQm2TNnnDxmnbqX0gU+m26n9/NjOvYxn4Ke0nzF4mDV0nPMcLHfT+sEP&#10;bS2+gwc+RYagqX7VIKzgWn5MK9hzL3tor+yloHiIl93DTmtnpTQzExsZcbXUaMRqZttqWgs/uYmf&#10;VM+Lr2WHVxB9C2fdM5DqzlVq9nDw76hoDZe3qpK3Rgq9mn2tgnDso6HOtcrONcpOVcqOVcrO+ZrO&#10;PuqWAQ6+OUm5TY2dI1PzI0RSG2au4tVIE4uIZAilbyV9AcHGo7jEWg4BwcTCafNwynQ1cbKOMNFF&#10;mHpJmlkgz9JIMyvEGdJg2ytkycuyrKHsmP6U0JmiJHxHdVMHEj7QhHjR3Y6ZfL7IGN8QjG6uDwnW&#10;hBPlMtgtdFYTldFEoTeSKU0kYj14iWHikCxcPY3QQiG3kagdRHo7idFKYbQy6Q1UfAtl/jkbQxFQ&#10;17foxxu0ww3m0uby3BJnkELopGDbGUThy6YuVJGmWrmkLhbuBRtPWKGtby2d7vPfbvF2t5afM8j1&#10;FByKMN/CJPcss/v43P7VxaGNFbDSzWOBjQjcbOHYcGJXS3BtVRAsF9ZY8nK8DU94yWAubG6CD3p8&#10;whJnmr/Uy6E1cak1LFIFDQcnzyOp2FYGuZvNbKWzWhncJha7lklD0km1dHwrgzjAJI0zSAQubXmN&#10;t7kjEGwvM5cps7SZIeJE12W48ycB3EyiNFLJdXRSHRNfx1hoIE104sfAnstLpG0WgUOen2Uze+nU&#10;DhKhjUpspOArMdNlM+Mlc+MR7fVxA+35kyPVpHlRyu4uLqODQ2qgzaIZszV0XCWDXMFkVjFZtQxG&#10;C53SS54dp02Rlxb4G6TNHaZgk8FeJmO45J7LOYD/GvA+H/zQRBHAtcQF0SISO1+PI9TjSLUkUh2N&#10;Cp55enncSd4yhbsiYKx0ZlU2+6V0OMUMuyQSgwpwvjnMYNhqRPN6TN9O1tR6PmY8uLNAMzFW0jtD&#10;3gOu4Vet4iRMPyBngZS1RMk7oiFe9cpe9RDbRohlo5J1o3Dea4d6Jac6JTeUkidCxbdCxa9IOSBP&#10;NShTNSRZJThK0ddHwddEKVAHGqajGK4uF6EqEwOFJCvoFkhZwR+6on/0QH3lgfyTG/yPzvA/O5Z/&#10;5QADueJR9aVH9RU3xLfOiKtO6KuO9Vdcmr5wa/qjV/NvvZt+69v4J7/GK7711zzR152qH5iVyENT&#10;1OUS1OQToPLxiorxsopCBywFiZFXjpeDxoGL8vKxSrKxYActxWQtSIq8fKSaeoKZQZ6jeZmjUbGp&#10;WrqyZKjkfc/7P9k9vGGtJuYRapreEto6n/ycmTDMiezaSerdTuxcTWznJbZyk1qXklsEyS3bSS17&#10;UajzeOTbmPIN7+g5I7MhLeVpe73FCPu3OQHn2V77+a67JR57pd5rmR6MUKdxD4dO/4DJ+tZZMr2H&#10;w67nslrXVp4JwLtWGmphBjk/XTM7CVKLmW0i4TqZ1F4u81PUr0gDg5cwEPAKVctdbuYJ+jicSQZt&#10;ZmK4Lj2y0EK11kyOE2u7m2xznGJ5EKu3E6WxG6e5Fa+5Fq0MwOw+llpf5JsepOmsxUA5QVIUr0d4&#10;17sEt3tMf3FBNEQ0JfBWgtpmvDC6dzNWbzfRmBeiOm/3cNbm/lIw9DDV5CjdeCdRdztBazNOYyte&#10;fSdRcz9F5/DSMYONO4nau0ngVgYge0nGp5lWb/MdjtJMwUZBFHQxRIYd+JQT/IQXLr4aLb0aI78W&#10;B9lIUN5KUt1JUttKUNmKhW7GQHbilEH2YlX349R+FsDxmvsJ2pvJxtuppidxemD7Sobmeq7+XrwR&#10;L9R4PNAMEWWP7sjrGWtsyU7r8g3BhcSR/TNXEgeeBbeFO+Uauaa6lHVmzywXjgvCkPMQ1/In1vnf&#10;W+Z97VDypWvlF06V39pX3XMoskss8Y+MygsL6U+NJhfFMGChmCqf6RovUks4HhmCz/fBJLnOxztM&#10;pziOFjiNlbktwHwXSnxnC72m8z3m8t0xRV74Ul8SLGA6x2U232WhyB1X6kUo9QbBl3jhi/2wBYEv&#10;M/wGC2OeN5TW11cmFOR6ZGV7l1UH1nalDC3kTS6Gt2G04ptv2+ZfM837wbbiinPNV241v7fKvuZZ&#10;6Fg3nk9crqByy0ngfT5O9EsaGHammoivozNqiNT8CULSc7wDbEgmEH7bruimdfl1K/i3pgVfGqYZ&#10;Fz6Le8HJxa/bowZveiZed08yrxjJmt8rxx9FNMzrB1RI6kRKyAXISfoL/xv81F9ZNkxZKVJVJU5D&#10;PVFTNUlTKV5DOgoqFSou4SOnEhQZj372koHBr2AWmAQMm7TAps4tU2dXqTMb1Nk18twKeX6JhGGR&#10;MLT/awJ4IdPyr5nNMp8utpouspjPNF5INCKl2BGzg0ayEhFpOSZm/lLawQ+1Y2X0MqHQBD2pyASj&#10;opcRAy+da0SW9y+KF0X0qgURxQF/4i9iuObvFcAYBzjOqYroiqB41DJ86zmBzYvBzZ8EMNMfSfaE&#10;U7wqucF1y+GNzHDkc7fkPv9sN0lLG2UvVWXvO2IWiYWtO+eAQMAXCuCVhffLcx+W8e9X6Gf8ldO1&#10;5ZPVv50C+m8K4IPVecHi+O4m5uztytohb5KKHSISn9NXOnF8VYc4Of1IBY1IHc0kXfkY7UfB9grC&#10;GX8HHZvmnZvIHm1klwacDRxvUUSzLV50rmDZlzIdiumOpWSnMoILDOsKn3ermnetxrpU4V3gOOdK&#10;nHMF1gmOcSzHOFYsOJThwU/4sgXrBAPXgp8MWSii0GSrapJ19aw9bNy5/IVb8ahH0YxbId6laMUT&#10;wbavJNvXYH3bhsL7Cr3rrAzT7kECJJxzv9L0d4xHEZcuXh8BG8zFLRp+jzu3yn65xBlic5+xOcNL&#10;7LFVztwuG3/AIR7yCPs8rDAF4hJmn7dwuII9XsWfrhGFWaAPWcAJC3jNAS6WgHcrwIdVANgGgPPT&#10;i/P949fH5x/O3gJLvKN65GCwc0KcQ0qlT9lEYvdy7vhO6ouNgPZNF/S6K4rtgWJ419J9hOHdJHcE&#10;+GanrYtfmeePm+WNmea+MMwe1svo10zuVo3vgMa0QSLboVEwtXAPiO/j+0Z3FJytg8szivoRVc8r&#10;cpC1pTVNzaie5y3PZ7onMYOE2efk6ZdcCn6JRVvn83a2N3f3DjZ2D5e3Dtkbh+N4Tn3fTBa8OySl&#10;xsw1SUbTQ0rN09ggOsOpGuFS1+nb+iKodS6oEeeDEM7KbJnBdi7kOBWynYtZrhUMDyTVp54S0EYN&#10;aiV5IWg+1UxfFMu3juXbwPauZ4J/F3cE072S6QJjuhQyXfK47lnL3tlr/tmbQWmHobF7wX6bAfYC&#10;P73VAMhqsKQg4ulq7CNe7B1e6r2tsqfnbXIX/RIHAzcPnl97PXHveFjy4jkUGFUDRtQu2uXXqp6y&#10;S8WZFZD1TpudIY/TmaB32EAA6w7MmAGjKsCQPjAYe4RKW85IIIbEv7KNfW4QN2WaT3Op/VsCuIHq&#10;2fj/WwHsgWZ5dLA8upjubeBByZ6FjOBUXlLEer7nHsLqsEnrtAfyZljx7UvImxdKr4eVzvq037XY&#10;vW32v+iKPRvKOn5RuPsif3M4ZWso/GzM7/2YMzBmAbw0BF4YfBw2OhswOG8zOa8wPcux2E0wXQ8z&#10;WQ00E/iZCXxNBT6Ga95a697qW17qW56a2+4G226me662W65efI/YRc+0RY8srmcex7OI5VnOEobA&#10;1ggzdfvUUX3qyD5oohcK51WD9azGe1bSPP+D9/3Ef/C+f4HuhaZ7N9L9Ghl+CLJHCdYhc942He9Y&#10;QHGF0bxqmAGVnKhCXnr8Gsz9oMXkzYgyMCv/blrxYkL1fNTk5LnT4bPQw8HU85ewd9N1F5N1pxO1&#10;h+PVxxOI17MNFwstp9MtJy+rdloiTjrcwPf+5rnMu9FbH8duAiNPP/RpAi8SX1ekc8Ky6T5lbH/k&#10;YgCK7VfK9CmmupfRPSrZPghR5mcQkQbmBdaJ6uCqTxqY5FLMj0ThPVLbtCxzHz5KuvNNpvi3WdLf&#10;pIh9Ff/464QnV1Oe3MgQu50readQ+m6J7O1SuTslCg+LlR6VKYtXqElUa8khdeXRBtA6Q0i7lU6H&#10;tXanjV63nV6vg1Gfo2G/k0mfs1GPm1mHq1AwNNhqoSzUK40Uy/XkS3WkKwwUCzXE0+TvxUv8GCv2&#10;Y8zT7yMffRf+4IrXd//b7at/Crv+ue/n/+r5x3/x/Pz39p//LhoiQayH4btqXjQWDDbmzg0hZgbg&#10;Ex2F5LHa+VE0ZqKBOtPGxfauUZ8fcCbOebNv+QsXS7NgBeSEN3PIm95fnt5ZntrjTa0SngnnS9ug&#10;nDCne0pTw8w0M9ztJtE1u1jcBWd5E89Z6JvGDBOIE9zqoi4DDV8lGS85SV8laX81+RAN2WCVJz7Q&#10;B56qj7zVHvmJHPBlLmiRAA4Ey78pgGXEQ1UV4yXveivc9TWWiTZ4FKzyrZ39k1CYDZye9GIppmcx&#10;qmspspUTUs8KqFkMRqxF169GokH4UfXLUY3LlwZ3MaYdRORl/5pf+V2R/RWF6oItf93hPxPAtOBa&#10;egha5IBF+xH1AbcC+4s6gIAVcBFs/KX6Xb5MBy1iKbJZ1PLJAYOsXCaCFvldcK0gvnMtoQtsYYfW&#10;E70raQFIsCLSw5futgGsiCJ0/5sIU2SHCjdkhzZeGl9hyQkTHg4sRS2XDrjh0gHXg+UnefxpJ7yw&#10;RhCR8f20VoRwb/FtjIgGZmAt2x+1HNCwFNLCiukmpjxDeVcZPHCQ/slKBxKpKh0udz9I/Um86qNo&#10;xSfhiuIhShLBEKlAZZlAFTl/NQUhqvI+qvJ+4KKyDEgwVCoEIhmiJBV4/6a5nnqAjqLtWMc0cPiR&#10;Nk2cmyDmFTc8gFor2sT8SdzqH69rarulhKYhoxJLSqvqEnLTyupKm7pQnT2No2PDRCL51TSptn1C&#10;UT9YTDMMYpGlYpn3GBKib5Wxsw+cngGC/fUT4ENcccc1xcBH5jBp75aHLmVXTePuOWQ8sMl9ZA5/&#10;aIy4a1BzXb/4W8PEqwahso5po4zX68cfR+apjww8H9umPHUu0fSuEOwAe7sfOasXFoEF14zTwLtk&#10;GZeau8bpX6sHPrLOu2dU/Z1y/m3dzCfmyRKW4Up2CRK6yYrGGXV9jJ13wAKbIDhafgcAmRU9tw1T&#10;/vsCGOSqScF9x+ofTQuuGeU8cSi5ZZB4WytU3z17ln7CE1xsC4Q/mj/jsd6ycdimsjI3o3iFeznK&#10;Two1hPmfS3UVyw1Vc7UVYxXFUB62ZFQZQMMCK8xTOmaXOrfHxh4u4s/AG57luQPe3O4KZmeNsLlO&#10;EqwS+OAdkYAioEy+ZmEADpaCLC40VkuSe1RloAzXlilTfVKjo5Cj8Bimp1yor5xvqfuG8Oo9F7dL&#10;Gn2zNA/s0OfgGTXOxhlKT+B6SuCpr0RXskRXulhHolhHqkhbvEhbslBLDCxF9V+V2ZqPczWf5Gs8&#10;KdF8Uq4tVqkrWWMggzBSKtSUaXAxi1aW8JB68Kwo8y2LekglcecneCzM4R77YJPOxb7Ypc0C+/zj&#10;ueet4V7J6nLpqtL56rIVukowLfkydRmErmKLtU6lnkKlvmKNEbTOQqPZVrfVXr/JRqfeUhMswXq7&#10;o2GLnR7aXL3aEFKhK5zZN13laQLkUZTsnVCJn/yffO9+50u7a78z//p/WVz5F7Ov/tn48/+h96d/&#10;MPzzPxp98U9mV/7F6tvfuP/0hfftK0EPrkVJ3UlXlijUh1SaayHtDCpMNaqtdWvtDBG2+jAT9SID&#10;aKmhSrWpeo78vQzFB5mGSkW+1keMOeCAt7swWuXjkKwqlakqlauvEq0PLcuIHSNMNZPnSjHT4MPb&#10;r+yvSDWJEJlg0SphC4X09wpgJHGhiUmuo1DgM9hWylo7fts3pf2ulI+0fIyMTIKUXJoYNPeBVvEd&#10;U/iPttXXHBHX7BDC/M+OyG+cqr9xrvzOqfy6fflt27JbpgUPzUueWMLv21b/aFv1lX3lH50Qf3ZC&#10;XrWtvWZT+70tWEF+a1dzxV4YN/ytQ/mPTuU3HUrv2RU/ssx/apL1VCflqVqCJCRGTjYcIgUSeUm0&#10;gnS0rEyMpFyMlEbaY72Me6a5N20KvnMu+dKt5A8exb/3gP3RpebPLujPnOs/d6n73KXhK5f6r1wa&#10;v3ap/8Kh7gvH2q/s675y+PfyC0fkZQxBBci/ucD/zbnqX10Rv3VB/c619o9utZ+5o77yQH3rgfje&#10;vfqaO/y6R8VD1+IHeuFy2h42dl7VBemLryovKAXvyYEA0/YNRfmCKn1GFT8mPtmfebLx4slq9+OV&#10;9ru89quspj+RkL/BwP8JhFDzL/T633NaPtsc/GFz8Pr20I29kdunE4/eL0gBJAjAUAW4GgBHFWCD&#10;dXmhDyY9AQgPPhLufSTc+ki8cWlqf3hP+O494dt3+G/e4a/+vQL4P0Okfn+2vyKEAvjWR/KdC7LY&#10;PkmNT3GkkdNm8ejnsy97JmenaTRUK9LeRj7WWz7b+VGDj0Kvp9qAu0a7i3Kru0qnp2q3r8ZAgM5Q&#10;qMFIhOHLKOPRGKNX8aazqVaEXCdqqTunyo+HDBKgAwW13rudCavdZWsvRyLtI1SeOkAkwxQk4lUU&#10;MqQlYlVUkmQhodceWGnaJsH6yaP8i0Yy55P0/SVNDFYrm9vC4tSSKFUYHAiKSG4iszpJAuQYvXVh&#10;5QX3pBO/VjaATaod8surDypqDi1ti67sSa0fKeqZA/u0YfjdlK1W/HoXdb+DdlAzzUtrnw+rHglD&#10;vIhteNXFOZ04ACaOgC7eTjN7pW1ppRy3ENHZFt7SGtHaFtnWHt3RCRLV3gHWwZaUwWfpw89zx8ZL&#10;Z+fA8VjPYLYuLnWs8MAhKXKxIIi/TPQrooaEE4X/gnyKAP6rEfof+Nnj/kcBXIiZLlqYgpOxNXRi&#10;FRVfTcEj6T8f9K8EMKmORi8Yn24gcbuo62ElHRDTCBn1YCW1CFk5YSY3RelwkMsBCFZCIdKhqrLh&#10;GrIBFuregRZ+KY4eWbZWhVbG1bbGMCONWgvtOksVmP6DQr2vW31uLtYZAFRPgKgB4GTAB4GztvuL&#10;KZ8vx31/nCl7mKq+nWq6lOrwtq8MWMcDp7yzLfraOvXkVPB+f/XjNu/NBudknX4g/EESZX+XdnhA&#10;OTkgH23jPuyTAJBdInDCAHjTG91ZuzU2Z/lqQLb++0iNkzBdqq9ah68yvimWPVpO6csdSrRBmz4Y&#10;ML2Fc71HD7i/FvXkKELyXZrmepoxu8Dt9UQd8JoLvN98e7r07mz53evFtyesdweMd7uMN9uM15uM&#10;w+2lvdO9jb3VN/tc4IAMEJs2EX7cFB1BquZOhu5mksZmguZuktZugupurMJpEuR9tuWctU6jgmqt&#10;pGaTkiVCxqZC0rZa1rFMygoma1auYFKpaFINMUNBbOqUXZqgXk3KvjWKjjCobaaC0VRmIbC8DGwt&#10;nSxhXq/hhQJYQAGouHpPb5iWFVLJukPJuV3eWSSAheLn0gGL7K+oXvDQIOeuTqWMdYOqm0gJ16u4&#10;oiHudVCPBqhbg5Jrs6KzMOJK3qZWwapK3jRfSjvukUKlqT2vvhlg0AEOE6DQy3Qdkx5qw9WdKzVc&#10;yiB2HZZhAw6xI27J3RZhTfq+lUr22Y/0E36ERlyRCf1SMvBLsaBrYsE/iKff1wSPjlJyrla2b3EM&#10;+jCPAQ6XgXP22TFhWzD1YZMGbPBoiPo4SXVRBHCdom2zvG2HnEOHglObsku9hnO6nGGxpet7MhVY&#10;Wz7nUS5WycAee2v8eYmKbaWEXZ2ScLLkKqh1gaJBpobBWF4usMk7ZmI+7iyeLJP3iHPA7vr5/Hyq&#10;ml6FggFa3hQJtYWpuGWo+AYpBVvIREDFoxTl0xTk46UeOJlKmNW6+y5lRhyl2Z8k6G4naR5mW63F&#10;2r80Ua8Wl6tUMqrQd0vWd4Ul5A0Pjb6iUXqo+E4WuZ0tzATbzuJWY7HgQBMNPbACjrsGOqWVw+xd&#10;Xe5f4w9uCEDAegtbmHugYmE2sB7lg65xr6lwq4aBlbD2pqShvsyx52XY2QrCAoJGrOfQW5Y57atL&#10;HQJeN58nzJRLFubLrScTf4ZIaMYTqp6/fEll03hbmAVmb9MQPL0ywSU6SMUhT9mpGuqMUHGtUnAo&#10;lTIHqVayr9dwRSo7VEHtKpRswG9Xhap9uapNMcSiSM4UoeTQqe2/4J67nty8m9kpSGxcjW/cSe/c&#10;Su1cT+1YuZxzdzGicT2xazOtX5DUtZ3WIwq93fzFtLsgR7lDoil+Vy8zM4PlelKHqMNOei+49nXh&#10;CxCwAi6CjdyIOqxHyTPj+BbVwFa1oEGjuGnHXLxXGcG7nBWKAjuc5D8/Lx49LRgB+69dTvf7SQAz&#10;Q5DgIcA+4CF+6X1/Cbj270L0UkX7B9+yIKENXARL8NlzJaYVfFITfgLJvVspIH1geZo/SvSGj1ll&#10;7aYPgE9wm8k94IObIL6DEyaU1uC2+1kD4FsAXz9Ygu8afP3gy8a4F0855IDMOucvuBXNu5fSoxq5&#10;4J7zhk8qpi6qZk/KJ7ay+4VyKK6BE13HialdikXzwT9KcsNKQgMvvnYlpQkfUjpgEQOeKIoeGBXe&#10;Nah8bI6StK6TcaiXd6i7TPRdJmleLGFcKmNZBLWNUbL0VTL117JJ9YpEl6OGn4+9wGKfkfAdZEwd&#10;abYSP1GOf1VBnKymzqKYmHomto2x0MNYGKDNDeJfDc8+n557ySJNgY8GqzODgrGOg4mud5hnZxPt&#10;gvYSNjqL2gl7OdqOGmjMrYcl15RmNKLKhgfqMJhWOqNvebWLt9qxuAJegpuojHrwthOPQxAwKDYe&#10;xcY20IktFFIHkdqOozbjaPUEWhODUc8gNzEwfcxZLA+7uk45WacdrTH4W3wcf3GYDnZeaKXhm1hE&#10;BB0DI0w0c4kdLOwQE7ewRFnZWDzaXr7Y4O1s8mZWl9rYVBRhHk3CNDNIolTGg2s8kQZ+ubs+tr85&#10;si3oXeG0MMkthCl0D2L4RVP/QF1bO2JgoGPgxUDX6EgnZraXQ2tZoqOX6EguFc0h17NIzTTha24h&#10;05tp7EYmC82iVzNIiMsJdLtp+BEqEcukclc4m1srG9u8xVUagTn7kjzZySDUUYm1OCwai2nEE5tJ&#10;lCYaBXyntXRsLW2ugTTRQ5rAc3E7W9yLjcUdPmsYu9CKx3aQCANL7GfgGWCF077IaFtmlsyN506N&#10;ZI0Opo/0ZY8MFE28qFmYRhNn2ji4Ji62lk2qZtNgLGYFk13DYNbTyL2UhVHaNJ49w+PjNraoG5v0&#10;pWUygUvupmBFOZ9/RS1xAYmfAwE/OlH4bx0ZW4vHdDHZbVQmkkCoxGLgmDmwpRdPmMSShtoGiv3i&#10;m3yTp6NK2KnInbxmXkLVWiKa6FpGcEfgg1qnAtvqrEoTFUKiJL3AE2+Zll+VpitSzQGtal+r7Fir&#10;7IqCeqGUPRAQaxTUDAW1qoXaoqAO4IkLoepZqeZbrhmcqxaUCPWPVPQPUgr0hQR5KIXYQUONNWO1&#10;1GM0FKKgEiHyT8LkJGKkVdKeGhY+dKz5yQPxjQ/qK5+aLz1rvnKtuGJX+rV18b+ZZPzWPOszi/xv&#10;rct+tK+56VT3k1vTj15tV7xbPvdp/KM3+jOf2itetd+51Vyzh901LZRRSVJVjAdRVoiDKCYoKgo1&#10;sLxCHBSaBIEkgnUlBeEqdUiilkqKtlqailqiqnqClkqCvnKiETTZEJJkAEnSgcYbG2Rqq0dpKQTY&#10;q4TnWBcNBrXiw3upQa3H6c+P0gaFp8qsvtWsLn5m52oqeAZr241pPEtoOI4oZzmGjOkavDRSw3sb&#10;r8Y77se7v87yew0PfY2KOoKHbGR6LwW74T3dBzz951HNc0RKN5OBYBAblmh9XGoXGft8dbF/id3B&#10;oDQSwa/cXC1mFizrcPPNZDxIC4UA0no5PTBII4Nay+E2LfJ6WcxpOnFqpBeVEFhkCm2zUaYEGq1F&#10;GB/FmR7HGB7G6p0mGx6lGO4kaosyNp9kGbwtNP9QYvW+2PJNgdl5nslqlBI3WJrk8WDB8SbO5Q5Y&#10;P0zXBUptdxIMTzOtdxKMCC7i46Y3cE6P16I0TzJND1IN95KFDngjVn0zThgEfJJpeJFnBm61l6K1&#10;Fa8Otu8k6B+mmh2lmR+kmK5H62zH6x2k6h+l6++laAii5VmBD0meNxfDxXmRkoIY2Y04pc14ZZCt&#10;WJXNGOWdWFWQvRi1/Ti1wzh1kOM4jf0E7b0Mi91086MYne0o6GKK6kqG1nqEFt1HoxByI8pUpgSR&#10;OIYbxLS3kPJh3KRCvE/miEt5uVWxi3mSsV+Of+NYEWUvb3LDr3JKzqX8sU3hNdvCb53Lv3av/NK5&#10;Cnz4fexcYp9U6hcRmRsa3JcSRS6KoZeHzMI8xmAu4xVuC1UB3OqojZpEATyaWhzwIs+hO928J95k&#10;NNUWU+RFqwqhIyNJlSFzRd6vsl1ApvLcwTqu3I8ECxDmf4YFkMoCqbDI+cKwF9kBQyVRQ/W5TY2l&#10;UXmpeoHBkS3PkkfpmbOb/u0USDj6e4OEH3Ri7lnnX7Ep+9YV+Wfr/GtuBdZVIzkL3HIipwSHR4Hn&#10;LjoGTpopw01UEOZrqIRKMqkIg8uaJHijh6ERVbft8+7aVz7xaHrghr5uWyIWVOneMJWDWwsZwEjH&#10;lP/omq6Z1Rc9LCgnncR24C2iUbIG0RJyfnLSfhCpQCWJIEXJIEXZMGVonLpaEjhMdJRTdBUS1eVj&#10;JKUCpCH+IVE1gy/oWAJ/YZ5BwLAp2CXq7MrPAnhmgzy3+hcBzPiHuXTjv8nfmwL6l973EzPZlqOF&#10;tq+K7TFZZvhEQ1qiBTPDaz43uiMnOzggUc4g8JZ6qIJlgapujvzjYBfFpEbPllHXWlGML94DKVK/&#10;v4TgiQLbcX/JC41xrSK61fwqyfN/zaWp+gueKKpXLdULCUJyr6R5IyhelXjwDOtWTvetYfojCH7V&#10;I95l1XaZVo+cHHQSNbUSHiv6uEVWcHffC9bX9teoF6tz71cmP6zMv1/Bn/EZpwLGiYD0S+/7CZH9&#10;FQngTymgD9cIa3zC6budC+DdFJMRkg8zC89ySUd75/Y+0Y15qhSqJBduppTgJhcXKpdQYVzxyr93&#10;0h6Nd6qnuNVTXZFkh0qSbQnVvpjhJCwp9sUk+zKCAxzrWD3vhJp1qpt1QpM868C3SQY/TDehLL/0&#10;vpVYJzjDt57mjQYbwUWMY8WlA66mutQybGqpNqgFR8SkG3zMq/yVb/mcD4zsWcFxrabZVBAdkHO+&#10;HS1+bWG2Zeq6ife1Qu6Zhip7JjS/JJ+9Ac7WDz+s8oF9/h7t5fHa5PbaGH91ZGlpaIX9cpMxeUif&#10;P2Fgdtkzm6yJdcbEGv0VyAZzcpszs7s4d7yKBQE/k9M14tkG+c027f0e8+xw+TUA7AAAdmmzvns0&#10;IwsVE1YU5ZkbY5s2XjxOKp9ZhS/sls7sZAxvxbRvhzfsRTUfpw8dZLzYSx/ZSR3eSHzGj+ldDO9g&#10;h7RS/eppvvVUH+Hcz2R3FNGlBudYibGHYR2Le2wy893yDLUD7yu6KpknuPnDq2HjyMIuZHF9OQxe&#10;WFmQW5mVD0svLUwtz0svyM4oLiyBV1bDEbXFcGRybpl/bIZTUJK1e6yGoZ8c1EUR4qGtGmyuG+/n&#10;WFYS2DgZ3cWM7eLG9y7F9CxHda5Fd6+GtC361l+CBuH41jJ8kMIvnjsM616OcSkleFRSfWs5gY3c&#10;oBZuQDPbG81yr+F5I3he8BXvUr53/pp/7lZQ9kFY7nFkykVUyGmY826AyZo3dMVDfNn7wYr/A37I&#10;fVbwLXb0za1isQ89KsCo0unI/YOX372evnX48vHrFzLvR2WAMVlgVB54Lv/+GeT8mdbRkMHBsNn+&#10;c4u9IePjAe2LAWVgSAEYNgIGYs8bcw7K81dS8+ddk5/pRr8yymG4/V8TwCLL+9f8JwK4luyIoDmh&#10;GK7gUWB0r0JuWPp2VuJpZdhJnf3rVr2LXsibIem3L6TOX4i/HhY/65d/32hwjrQ4QFvvNDuttjmx&#10;mm2ZLVbLnVbHz+0unlu8f2bwcUgTGNECXqq/HpDdq5Pcz5HdipXj+UlxPWX4Piqb/lqbvuobXpAN&#10;D+ktD4ltD7E9d8k9N4UDV5UDF+0dZ+tVj+BFj6RFz5RLB1zA8Shle1YxvRBMHzTDpwH8vpF96sBT&#10;Ps4bJcSrBjzV/Er9iviV+hVB96qj+nTSfDtpfgiCe/6sY/yMXTzOIZfigmB6drN8ejnBrctJ8N3y&#10;hIsOL2DCFCBoABh5YEr+3Uv1NwOGhy1WawhbQZXrJsr/oC36pCfhZDDxeDj1bDTv7QzsfAr++mXu&#10;Wq3jUZvZxYDqm+EnH0ZvAGN3gSHZt61GQFvKQW4BJwjO8qrn+rSAX1eOL4zjV8r0hovSO4v4FPjL&#10;+cWswCCL/rUgnACUIKHppV1UsaRa3K2byY9/zFa4nqX4fZL0l4mS3yRKfJcscT1V4maG5I0sqR9z&#10;pX7Mk7qWK/FTjsRPeRK38qVvFUrfLZS9Uyx7v1j+XpnCIxj0cbWqJEpbplEf0mKi3G6q3m6u1mmj&#10;02mn3e2g3+uk3+ds1O9iCJZ9zgYNpioNplBRWW+ijNSXg6lLFEEeFKs+Tpf+CQYVz3pyK+Hmd0n3&#10;bwXe+D5C+tEsPJc93DzdXt5elfSirWikKbezNGoAldKKTGlBp3U3ZA23FIx3lc31VhIGEORBFG24&#10;jjHSwB5vWZrpXMH08UnP1mgjG4zRXfqrA+rk+SL2jItjjnY9R5dj+tuPF5mveSvLWNrC0Mz8Mxxt&#10;enlqgB4XUPL0lrGCpLecdJCiTIiyTLCyeIDKEx/Vxz7qT3zVHvmJHPCvBLCy2H8QwIrSoXKSQgGs&#10;Jh8ne89X+V6AmWSUyb0gg2uu0Wo54zEvltNGlyLaOWFNgtiOtZgWbgiCF4rYTmhZCUctR6B4kXXC&#10;X4JHX87CG9sOIpzN92+x+JdQYO5fkkKLHDBYARvBDv+ZIf6lBgYRCWCwAjaKVokQdQbbRZ4YrICL&#10;YOMv7e9KTJsIPvhSwxsXI5rARpEA/gS4Fmxnh9YvRTaDi2sJXWAL2JnsW00PRHHCGkQC+FLc/p8I&#10;4MWw5kvX28gKaQABK+AiN1zYKOLTqksBXC9K9cwJEppgcA/LwmzbzSCf7C/YyLucAFjYGNWMCUXO&#10;BlYRfKvA4bPqW7/i08AOaqHG9IzF93vIB0l9Z6YqEailkKDwOFLxXqy6WBrkaZKSWIKSWJySeJSS&#10;eLiSRDB4d6gkGQCVvkQqRFk6TFk6QkU6WkU6TkU2Rlcr+fFdSxUJK+wQBdh6c7ayfb7zOjsLJq5i&#10;qekYfUPZ8b6Ga3Z1b98LTGtT9/DQaG3bQFFtZ2RyvoWDr5a+k4aem4yq6w1xuwfQkCea8TKG6TJ6&#10;CbLqgZY28TzWax5rg7NE2zzZK0C9kDZNv61f8NQBJeVT9b1p7GPHzKf2BZJWNRLmdY9N0fdMKm6a&#10;p98wjVf1qxplA8tHb3omp2/r2P9kGCLpViVpkTc1t/fmNbD/GshA9T90yPiDWsxT6wpJ26o71sWP&#10;nWvvmbXcM2qUtqmSME+5r+UhputzW9Y3NLmPswlsXwCj+FfMdcb2yUXdM/Ito79PAN+wKL1nV3nd&#10;tOAHg+wn9mVSDiUPDOLuqvunwZ9jGAdnF8C2YHONTjpbpuwQxwiNxYVGkCJNqRxlsSzo0zw1mTwt&#10;xWwNxSQ1OWJl4Zv5MWBt8T2btE2YOuAQwZvDgyWhAD5dnt1fmt7hzW6t4tYFhFU+Hjw1HO+w1phz&#10;G7jxj2z8yavBRl+nRHkxtKVetbZ8pYZUpYZMsYpkmQ6kxFCjOzoQWCYDy6Q3S5jXzJmdmb4qT4sq&#10;W50suYeNpuowbdlyHWmwLNOWKteSKdWSLNOULtGUqNCRg+nK/Kos05UpNJTKM5As0BMr0nlarv20&#10;QlusSluiWkc6V+lRrqpkiZl2vAYkTk+L2NwIbG+tETFE3CiZNrEhoGyvEAWkyRP63DvK7Naz9gIz&#10;7UxNxWxVoQCu0oOWqcvA1KRQ+pBSNckSdckydSnwJVXrKVbpK8K15Uo1pHIVHhapilfqyCONletM&#10;1RosNVttdNvtjRps9NHWurVWOiBIC60KE9VCHfksdcmgh98FP74G4vfwqsftL+2++63x5/9D+/f/&#10;oPfn/wmi/9m/GH7xL6ZXfmd97U8ON752vn0lSOpeDFQs11i9wt6w3NawwEyj2FIX4WAIHj0L8ijb&#10;QvU5PP2cTwK22fzR3jgdSKa6bJGOUq6hWqQ+BF6QMkGdayBMl+Nmq4n4T4r3k/0VhRiKBPAnhO1U&#10;8t8rgFEkTC0ZC24Fn8F20DfrplbNvMvuS/nJysXLyKRIyqSLQfIf6ZXftqj60QFx1Qn1nR3qkwD+&#10;1qXqe2fYT04Vd+1ht80KH5qXPLaC37Op+tG26muHqj+7oD5zrbtiV/e9Td1V27pv7Wqv2CMvBXDl&#10;Vfvymy7wu+B32zLnsVH6U62Ep9BICfkQGekg8FoDXnRUH4NlgOqjQOiTQMWnwbLiwWJSoQ8UIm+q&#10;xV7XT/reKuuqU/43nsVXfCq/cKn60gn1lXMtyDfOaJBvXepAfq47/Qe+cUZ96Y783B3xZ9fqPzpV&#10;/96p5g+OyD86ov/kiP7Cqf5rl/qrLrXfOdZctan41qr4e+viW1a5N9RDHkJcn0qZGqgaxzhawcOM&#10;iA2OwHbiO4bexyUFQCAJrEkBKwoAWxUgaX7EarydlX4z+/T15MPD0Tubg9d5HVcY9X+moH5Prf3T&#10;JZ/R675gNX691HqN3/nTWs+dveEnByNix6PiZ5OS7+ZkAJwsQLyMFaZLA3RxgP4UoD8EGPeFEwaL&#10;+ORr/5v8HNr7V/yq2yUfyD+9p944o0vu0ax41BgiEfES0981PdEyMfOSTqlorrEwh8Z4amY6ydZ5&#10;yvd4SD/zkmt3Vmh1VW53V+72Vu/3134epv8yyng8zmQs1ngiQSiA8Tn2IgG8Uhu0Xh+8Ue+33520&#10;1gvbnZqId41TE3OBSIYpSiapK+XKisdClRJV1OPuiDs/gHj6ZTS34dabKVxReudfUUuiNDFYLSyO&#10;aBGstLK5rbSl9vmNvAZMXNlIRMGAXViVsnXiE62AH2Qcrknbg/wk7/xY01/DIc09vj6l6lVZB6lr&#10;dqtxdDmnYc4pBiFhEHpVxvGavMs9LT+bqKowWF/1KGNo8WBq+3xy63h0Y2dIsNbM5ojmAAaHGxyL&#10;K5qazn45mj78PLylNbKtPaazK6G3L/XZUObIi5zRsdzxUXBIfgr8FWV/rWNQQBpYNBCwAraAHUQ+&#10;uJoojDX8r/mVAIaTsYWY6WLMdCUFh2CQqmmEagoexSD/TQFcSyKhSYzScUw3YxM9zdH3SL8t6yyr&#10;FiIjHyQnG/pJAIM3dQqyISBgRVMuUVsqwhwS4G3gH2biEq5rmGigU2JtkqenWmuvX2sDzdX6Dm75&#10;GbZA8u24MUA2AkhKAEEKWJB/036fm/hHbuSVgyTxnQSoIF5/McUemGkFdsjAFvVshyHYZBweCz4c&#10;CIDd1ffbS+fb7NMd9sk+8+SIeXrCODkgH28tXGwtvF2bAVangU3MBaFP+D+yOKnteDEgWQ2I1QXy&#10;3c+LfFjwEGBtBNidPGd0UqrDnnlDJhyfzNj9NGL+p1GTf53T+82c4Z+HTa91O0nOFAUdk4eBN3zg&#10;w8aHN8sfzhc/nLHfHzM+7DPe7bLOt1lHO7zd14eC/bXz/UXgmA4wuvYaQrhpBvxkzZ10/a1kze0k&#10;7b1k7d0E1Z0Y+cM4+fM0kzEj1ToZlTpp3WaIDVLWtkrGAangUi4jnOa2TN4QrmhYpWSKgtigoc5N&#10;UK9GqE+tsmuVmmMu1Kw3PP4DgQDsr16sEt9uU95vU9+vEPdfjRSbW1ZoWNarCl1pp5xzC/RnASyy&#10;v790wIWPDH8lgMGe1dL2KFmnRkWXVohrO8S1TcmhSc4GLWfeZeherWZeomHyKjEdIJGAw23w3gBY&#10;WhyPycuUMMqRNs2VMYu/o54tYVwgY14kZ1ml7Nhs4PfcIX7aO2vSPa3XLLRK0S7rsW7oLRn/H8TC&#10;vpcVRgZ/KRP0lXiqgh6vve2cvXCxjTvZw5zt4YFzPiBYxBXBk6S1ULouDVrOrWouncrO3YrO4Jtq&#10;Bt+Cin2GvFGptfsHCg0Q8M55lLdrVGCXJRh5VgixqZF2rIe4V8vZItXscxX1c/SMmc31wO7KLn0O&#10;OFl9LaDu0xeAjeV3ZGKugXmFgkG9ojkKYlsGccqC+EQoh9soxEDFo+XlMpSUs6Qfe2k+NCm0dKEk&#10;Bh+m2p8kavMjFXdSDE+zPBg+9g3y0DIprTINh3gN+3jnoM6W7nEioRM/30zCNNMpDWQaSBuH08nj&#10;di0vtrAZotEnCgWupwmvs+AwrKOSmpi0Vg4TpJnN6FhZrGPTYPj5rPGRuP6u0LbGgMZa/wZUUHNd&#10;WHsT2JL+cqhwdkIkg2uZlBYOE6SJRW9k0hrolEYyqYVA7MIQOkZnpmYos8+xTTnoeJMAfymLaGnb&#10;fGX3ei3vOohDlaxVjbwNWsUJreZcCbEtkjaFKVqXKFgWy1uUKlqVQ2zAxVI5i2Jp06LHJnjv/NdF&#10;z3YyOpaiUVtpbXuZ3by4ekFyG8hSTBMjvJYT2ShI6V5P7eMndW6k9m6mdK1fmlcRItsqitYVJLSB&#10;a3cz+vazBkRzA4vELdhN1H6Y8+wk//nrwhcfKqaOcoeWY5qIPrBJ++znZkl9+tFd2uGiCYOnHHLm&#10;XQtJvhXssFpwD6LDiY4LHgXcCjziTrrwlYhstEhIg40gYB/RS/q7+LTzXwng9cSuy0TQ3ZvJPSBg&#10;BVxcS+g8zh3BeZS/ME/bSetfjWvfz3wmiO8AX9JB7tB2Vv96StdyAvhY2sSNaQTLpbjmncz+tdSu&#10;5bgWsM6LbQbbacEIvA982qlsyrF01gVG8KnhRrZupvUf5I4cF7xciW8XdouuW4qtW41vFCQ3C5Jb&#10;VpOatzN7VpNaOaFInGveS+PYTqh3nbh99UMz+D1jxBNLlLQNQta2QsaiVNa8TN6yHGpfquaarmQX&#10;rWgZqWmfYB9QmlrwbPAFcYk3SMR1U3CtNGwdeQ5BnEaQZ+oYmE4W4RlldpI2P0ddmFoYHX/RMzXU&#10;ShvtXp8dOMONvMU8AwhDAHkQwHW9m0SfjyH2Z1tPDziMDfY4eabxZV9hR3NqU11CU1N8a0fJ+HTx&#10;5GzZzAJ8AV9DIII3kA00WgObWs1aqGFj6um4Ngq5k0DtwNOacfQ6PBW8YtaxqQ0s8CZzaoo1s7xK&#10;fL1OOV6jrW2vktZXXjIp7YS5ZspCM5uEZGDLcBONbHw7E/PsFwL4fH1pe2NpgsduZVHqyELN2cGl&#10;t7Gp4GI7hza8ye9ZZjdQ8QjcLJqE6Vpijh9skS/2qKvEvUPOxiadSpudn3/V1tuWCSsNK85P72pJ&#10;He7JmR2DUbF1XEoTl9pEJdThMMg5bC2egqbRa1lMBIuGZJLqaYR2Kvi0ip+hERlcumBtcXObt7rG&#10;oHEXpugznXQceBf9SQC3kKlNNMrlRMj4eiammTrdT50m8Yh7O0vCCOZVNoG/PMRl99AonQxKC50E&#10;3nsjiQsoGm5gm9+1sdS8SENQMLC5icJXI/kjgznDXaVTg8Wzzwrnx/Ox8wVEcgmVXsVg1tMp3dSF&#10;EfLEAn2CszS/uUHZ3qIJ+BQKj/KfCWCh7gUPdCnOwU+piU5spBEaKcRGAqmRQAH/fLXgyY1CrCdh&#10;uzDYkenZ5x2Dyfa+SerWpVqOnZZBtIiizcw6oG4agM9spz8fc0fkKoS7XrOy/NbQ84FNHNQjBeKU&#10;r+pQo+PcYOjRbOBTr+NTreoLg7jUqFrXqJnVqFpWq9pWqjpUqLmUqHsWaPilq/hHKnl7y3g6Srpb&#10;S/tYygeYKYYaQMO1tOI0dRJ11ZN1oInqMvGKUnHicgl3VdJuWhRfdYR95Vn1tS/iGz/k9541PzhX&#10;/uhQ/rVt4RW7ou9tS360Bp+s4T9awL+1gH9pWfGtZ+MXnug/eSA+86i54lFz1bXyml3pXdN8GbUk&#10;ZUiCimI8iLJCAghUPh4EIhcnAiofq6wQJ+wATVRRSVDXSVHTSFRTilGXDlcXC1N7GqoiHgaRDNHU&#10;SNTTS7IwSPQ2TStyq3wW3jkb1DnjJAwcYvlUL0U1rKZ2ruX1ref3b+YObGf07ca3Hce1rPkVYky9&#10;R/UMFhyNOZFWa0lO6+GOpxnBF8iEi8akk8rIrQzfjTCfpcCgca/ghYq6ydmFThqxhraAoM93Uue7&#10;8DODi8zBZe4QfwlkgMfpYtFEcwCDNBKxTSQcuNhOJ/+cHZrDBL/GjWxmH508RcFODnbURHoWmyoN&#10;OGkwQ013Yy0ukqzeJJqdJRpfpJqcphrvJ+psxqltJahtJ6rvp2ofZ+pf5Jt+KLECym2BMpvXOUaC&#10;aAjN5wnO5Q7B7R5Y4QTK7iUZH6db7iebsv0hkxa3Xxr9iHcWWwlTPUozPUwzupwPWHM9Rm0zTgO8&#10;cTrJMjhM1wbZS9ESHiheeydBXxCpBW67FqW9Gau3k6i7n6J3mK57kKaxl6qymwJdihDnRUrwo6QF&#10;0fJrMUprMdCNaGWQnVg1EKEAjhXa38M41eN4tf0EzbUEg40ko5M4veNE7Y183Y08A0GYBs5ZMUXs&#10;K0+V28l5Ac+mO6kDvduNPUDD4ElxDyairdwJbqwXLmsTbVnelTS7nDbO90PMSjoWP7Ap+MGu6Kpr&#10;xRX3yq+d4dcdkU9dy+yTSv0jo/LDQ/tTo0mF0ZSSwMkSl5ESh+Ei+4kSD1pZML8iZq0yZrEqEocI&#10;nK3xGUm3Hk21HUuze5XhMJnrNlvsjasIJFaGThd4zRb5zJf4YWEBOFgQrjwAW+aPK/Gfzw2gVcQS&#10;SsOHM9z7Cvy6kSmZBQkGfj56SQXOdWNJ80fpuDc+DRSV4OqnptH3DGO/tSj6waPua9uiq3ZZ+nmd&#10;iS/JRRh6KZ5Qy6ZcCuCpMsKrcuJUOXmunIQpxmNzZzGhnS90kmvv2ufdsCp74tr42L3xJ7tSsaBK&#10;87L+kAHc/4e4v46OJE/yfcE5u++du+++memehuouzkomKcUUKGZmZmZmZmamEDNjpqQUYyiYSSEp&#10;xIypZF8PRXdOTVX13L5v/9hzPseOufnPIVzuHu76hpnZNrx65pP5lWm0fOJA/PRpMeE6YZBil9iG&#10;MImTgvtCZX3kZfj/35MV9ZaV9INCQpGISGVknBoiTgMSowKNVFSKQqqFhkbVj01x8KQd9AoTu8Ig&#10;ojmUpU1+/efFA8riHml5i7TCJaJZxFX6fycAzyfqLiTpLSbrg5OCtOCVNKNf6L5fWE41/TWz6eYj&#10;2dYT+XaYTEtivAEz1pCTbI9JDxjMSspJK9Cyi3yiESxulI7QzoBKhpnKRGXqFb12qf8iAAsygAWi&#10;r8AK1N+fC8AElxqCS9U/D8W9gexWT3KtI7qgwGVvNdFyfvVj53KyezXJvQLjWAQCOhTPyhX3qoXQ&#10;vhKrcitw91QyFJTTYDopSJPo9jHc1t7uyS7l7fb8J97rzxuTHzbnbnjoy02+rPubfBGA3+ziBdzs&#10;ES726Uene5tnZyucrYSaTnFjn2/lnR9pRzzRiBVSjBYW81eTDI3UL+zx6Fr06cW7tpFdmjB2dVgH&#10;FN4JRXDi3+yIjiUkx2KiQxHethBnV4yxq1i1Ra3aNK3YtC/bdC/btuNdmsFP+gWCc60AwXEAI3in&#10;GpxjNQjWoYpoV8OxbWXZtuAdGxfda6a8K6d9ypa8ywge5QynSop1BcmpGdyTCqd6G+0kadUI/jWg&#10;4xRf3UrfPDzZPTkhUwAuFdglX9PGbrYnz/cmjvZfH+9NnW/NvdtYBtirwBrmZhNzzls+4S4dcRYO&#10;2fPHa4un68vnm+gjztIhe/GAtbDPBC04d+WEu8rj0ehv3oxwd9OaBnTsQiSljLSgjjG2mW3hHWOx&#10;A4sxA9jYHkpsJyuxYzer56J48KZ87DBt+DD15UGagDGQw1Q+G9EDW9GDO9FDu1GDOxGDW6F9vMDu&#10;Df+23fBmdHBVf1qnu32KiIKHsLI/QjUsxA81P8xdHqfOLxFmMItj6NdDU72D/U3d7XU9Xd2ohta0&#10;3GKP4Eh1E9snsip/uCf+P74S+uonxE8PNMSfm8mLOOlL+rkppqRZN/b5duFc8rfcsjbdC1guhUz3&#10;2vXArvWQYab/IMm7h+Lby/DvZgW0s/3qmN6lVLdsglMm1rUE515J8qqj+TYyfVtYPi1sr0aOZy3X&#10;s4rnU3ngX3EcVHwWknsSnHYckHTiH3zh53Dha3jqrX7khTjwlNr3EjvwFd8JFNsKFVuPEj4ukgNG&#10;dIAVjc8Lkm/m7r1FP367Iv1hCfJpTvLTpPDn8afAhDAwJQXMIj/NaLyd1r4c0zkZVDntgl13SQN9&#10;MsCA9vt234u6pDc1RedFNayQommThGn9dJJ99f9fBGC6azXZoZjhXMJ2K2e4FTK8MjfCUk5z49/X&#10;hX9sc/zQo/t+CP7upfjbsefX448uXz14O/gCaFP+iNK8bFQ7blVfb1OiNSM43SpHL/UuX+nfDOu8&#10;7VN+1w8HXiKBCchp74O14j9vxd3dDX6+7Su65S256y136AM/8oEeecscuAkfuT09cXty6vrswkX0&#10;ykXmyglx5qy35erNcYtk8zXgZLZbNtu9iAnum0ctzaOB6tFI9mwmejThPZtwXg1Yz3qcJ//nJj/X&#10;fb/wC+lXAMW9ieQ1RPIZJHjXol3TF+xC5q1DVm0yifZ1DNdJmvMczWNiLax9Pyf7pikQGDcDlpWB&#10;JSlgRgT8OMCo2sc2zeMytb18jeMSw9Mqi3ftrp8H/N4PBbwdjXg/mfh2Mu16LPKo1fDtoDowBv/4&#10;SuTz2HNgHAoMmHxoCLzMK94Ka2O6DrGcXnNcx9iuHSyPsjWfkjUffvFn1m3lZ4H6K3BAmJ41YJzj&#10;U8f1a9gIaNoMbF4PaUZ7FDZquiaLwhMlRNJhQkmIu7Gwb+KR38QjfkyE3UuCPkyBPEyVe5gmdy9D&#10;7qdMuR/z5R7lyT7Ml3mcK/MgV+phjvT9HMkH2VL3MsXuZkneBeOF0CelcOEyeeFypEg5UrhSQQyl&#10;LN6oJtuqDenQRXYZILv0FUDbqSffZ6I0Yqk1bq87YW8A2jFbvWFbnQE7nTo92KCVXquOco0StFlH&#10;I08RlqQEmS9O/0hfumTOYV/V0ec6aDMti535mKHyycGyscHSsd6iV535Yy05Yw2Zr2rSxqpSX1Wm&#10;jFenTddnz7UXLveVY16icK8byVOtO+hXnKl++nj32uLLfdLCERN7xCLts+ibJOrM0Oux7knCLBs9&#10;zipKajNXC5J7bg0R95KT8odJB8Il/Pj/fBfzURHzVRX1VX3hqfz3QtC/EICRom6wFx5Q8f8UgOUk&#10;gmBiQeDzsZZoiO5zP+NHvj6ysTUO7diUJXr4ADe0nRvaCv4tNsOadyJbtsIbuMHVa8HV7JAadmgd&#10;M7SBGd7MjGhlRHWArN3quL9GIOiCCNRfge4r0Hp/UwD+gkDZBfmi9YIIxGDQEai8Px//C76ovwIB&#10;WJDpy4vu+iIJCyIgoC+ICPRdzm2f4O3YHnAW6JN9augB9QLZ+DaF97b+cyi/CPM/Dye4eS2kjRXU&#10;xgxspfs3g4AOOMkJ6WAHt4OAvmAuI6CFT2CToN0vy79eoPh+kXsFKxQUghZIwiCs8FZKQjcupg10&#10;DiK7z0N6Dnzat/w7udHD+NTJQrsyXTEvuccuyjLRytIJ8sJxquIZCmKZ8uKZSLF0pHgyQjwWLhYB&#10;Fw8DTwZ56RAQBelIvu4rHaskk6Ask6okl4iER4sJ2xsoemFHyMA1AFx9uuIdluRVSMJ170poyOq7&#10;J1f2Ylh7x8fXp1ubG7T1mhZ8cNKYlmm2BDxQEhogpxghqRQthIz8w1OXbyW8/vDU4psnejBFS1Mj&#10;29HWVlRB+uhIU/dIf1hqo4p17veI2K8U4sGn9ocWCc/NE4TN0sSNyiWN6yWMG0XNqoWtsoWs0uTs&#10;y+pnDsm7x/NMioJb4Hea7qI25U/V0wuKp67OgL3Td5M0nkVmx/f68aKmZRC75mc2tXdMav6qXP9A&#10;qwViUy9plCim6a5iHursXze9/Hb/AhidWW172UnbZdK2DtqmOY/0kv55AfiRedlzq4oHhrmPjPOf&#10;mxc9M84Vs8yXNM98ohakYpNQ27O8c/zpYP90nU455BCvNog35OnV3OgmK810pGiuqkyeGjQeJpah&#10;gWz2sPu89Bpg4IB12lsa9oS6es6lXGwxTrn4a+7S5drsMWv2YG3hYAu7v0vc3SFubxHZ1IXjdTx3&#10;cexweRIgomfSE1IUYfWm+lUa0DpNaKm8RLUmskgVUaSvRqktBnaYwBYF2CLe0Bd6M0LjNGUL9ZB5&#10;cLEWXcVKNbkKNblKVWi5qmyFCqRMRaZcWa5UWRqMCOI/tyUacgVGsGwj2Rx9yXwdiSIN0RL1F+Wq&#10;ohVq4sVK4qkQ4UpTnWILowAEtNTTa3dq9uPmxgaHsIKd4G0QP15vX6wTL+hogEsGaGhSRW63j1Oe&#10;BjJfVa5KR6FCE16iJAVut0YLXqEJrVSHlGtAqjVhlVowcMeKlKUSRO4mSjxIk3qcLvcsF/YCjKB0&#10;kC3G6rXaCjWairVaSig91SZjrRZzXZBGU22++K2JyNOAZ6tC0pSkE+CiUXLPQ2SeeEo/cRC/Z/H0&#10;O72f/kPtr/9T8U//B/L3/y/E7/8F+q//ovDH/7fenT9YC/9g++InO9GfvGEvUrURFdqwZOizXFvN&#10;w9XRNzzihx0Kb6I/RgNRqKtUbaqZb6wRrIesKUlfoK82YueqCGh+D9F/rP6Cs36eH/z/IAO4gcwv&#10;Q4fC4ysWMT2UvZIhMkI/VkjGT04uTkY6UVImVUwh94Vu2VNL1B37um/ta7+3QX1/KwB/51D9nWPl&#10;HceyBw7lz2zLfi0A/8mp7i+uzd9YN35v2fydVeM31g1f29R+bVstEIAf25c8scx5rp8spBYtggyS&#10;gPjLyvpCZLwhEF8IxBsu542U9VaQ9lWS8leSCgSRE/ORkvR/IRMoBA95phL9XC9J2DTzmU3hHZvS&#10;7+yrQL53qP7RvvoHxxqQH51qBc4vuONQc9+p/q4D6o4dX8n+3qruB+vGn6yb71m33DNrfGTZ/Myy&#10;6YlZzSOD0se6Rc/1i0WN8x+rhT9X9H3w3EzkobrSE6j+83tFHnIfyOHHaOUT0vML5p033J8+cp8D&#10;HFmAoQrQtAGqEkBTABgqAF0ZICkAGOi7BenrGcmD4ed7g0+3eh9zO+4zm3+koL4jVn+Nr/wWV/49&#10;seoOFXWX0/p4q0foYPjF6ZjoxaTIh2WpjyvinzFiAF4EIIoAFFGAJgrQRQDCw1+otv8LfqH7fuG/&#10;DhNkA38g3r2h/3DFkj1heG0yygikiQnMSjd6uXl5foS2mtdcrmegHOpknGajjHKG9boJv/IU6XaW&#10;63KS73ZW6HNTHvBRHQ3UmgjTn4o0mI4xmo3jl4D+uwDsKRCAD1v9z/oT9warzpeXE90TVCWdb0sN&#10;JyJlU+AyCVC5KKRCpLR8wCNZe3nz6ODS3n8kAKPwxHoiWdAMuHd9c3BrB/TzRxftw+pg2vFP5XxA&#10;7om7PpB0B88uMYUQiGaspHK4EMz/sYwXOAuMgMOUjJIdfCst3fO0LZIgakHPZF2eyjhLKPhDtcMf&#10;SNnfkTDXsosv70NPMY4HcJzeVdr01sHk0en46RnI2Mnp6OHRwM5u98Zmxxq3ZHmlaHEpd2Y2bWw8&#10;fnAooqs7uLUtsKUpa+p19vRE7uxkwcJM8fK8oCpsJQ4NUk3AoMh4gSRcR+Hn7IKRX12hv+QXAnAF&#10;CZO/uiAQgGvpxCoKrpqM+8cCMAm1SmkhcGtmqT5ZrVLavo+k7MUhXjKy/O6/P1d/IRB/8EoEfQ3p&#10;FNUX0driflZIdzu4qY2UvBdcPkFXK9tIu9JGq9REKkf3627/H/a6kQBBAyBAALwUXwDGID/3CHPj&#10;f88O/uo0VvwoRn4jTH0zxR6gjwPH5A/clbdnrL1TzskF78PxJnCw+emQ++6IfX3Cvj5jXl0wri5p&#10;N5fUmxPc51M8cLgK7K8Cx/i3q30rWY6MeLmrZCkgBnntA/8cZ7YZYzEHrpbRDxzPfV4bOuhN2yhw&#10;vSl2+lhocZAsvxcteeIvvO70eNH2ebe1WL2XxkhxxPLL+vnJtuN9/Okh/vqE+PGCBrzhAh92gE9H&#10;AHB5+v5q53z/3cUmv+g0d/SqO3o903gzUf0wRecgQfMoUes0SeskXuUgAnIaLnsZqzeiBkNJKTTK&#10;arfL29ZB7GphTg3yrmUQi0q4eTnSqBJpUCVvWAM3r4Xb1kOd6qAu/Hatao5Z8sYVNi47o6PA6dbH&#10;XfKHQ/LnI+pbziqntz1eWbVM1axDzakHZt8DdWxF/i39F1zDF1C3xWDzRfSznmlVyFo0KjqBkWqo&#10;dQPCvlbWrhHi2Ap36pJ37pF36Za370DYNiMs6hXN82HalQbW9EoUsM4FttcuKWiAST9sHi2St86B&#10;mFZruOTKmeZBzDIlDdLEdJOeqSc/10h9rpktpl8Gs2rScB80DRmxj1qIyh4PSBx1iqpWsM94ruP5&#10;ZxGfR9KT2VmT9QUzg6Uz4xVUdNdHHu4dfmU5q6hCz75KzbZB1a5DxalfxWVE2X1I2b1HxbVZ3SkV&#10;ql9i5faZTAV4azdc0sddKnDEWB8ZyIOZ18k5NyPd+B9H3SELrpOjZ3w88RI44e2SZ4HL9ast8ttN&#10;CrDNucFh8gwtyuF6zXDzeoRlEcw6A+EWoRRii4hRkIyWkUtVVM2XlQyQf6yXoGWxEuZ1kmBzFa+5&#10;HYnYilJ+m+W2F+HZq6hWLKZUrGAVr2wTaeE50Dm4ymSN0ojdNEIPh9nJYLfSmbW4v11uAsCLqJFC&#10;bKFTBrY2OjlM0Acj4FUJOg1kAnitVeFXa6mEljVGJ2+tY5MvBpfj0QXLc+G9HSARfZ0gUQPdMUO9&#10;8aMD8a8GS/ErJQQ0ePGCly24kg4KeZBEncDTMDh2eVqli4KVm6h+nrJXh0FMm2JghahVjZR5uaR+&#10;hbRhvZJNp557m75HhZJ1loxeIQL8+5oWQM1LYJZVCJsahC0/hVraPPu5Lto996pgdD+1ix1Rt5/a&#10;fZw5yIlq2ojr2Izv5ES1UcH3r7AWXmLfdvLARkL3dgK/7e5WbAfvtuAzXyK9zfQF2U/qPUzpF+iy&#10;YJwb0cwObfhFZvB6ZItAEuaENYKT4CIX2S/f5E9c5rwCfTAiEIM7VQPrYe4oiGurou+ATsSYSQLa&#10;pYDoXU71r6YF1IDLgoNP0ocESrPAAbcLBnf/nhb8Rdn9JzlI7gN3EtwBxm0PYHAl4Np+ISQL1gzu&#10;vECTnrZK69MKAyfBD3WaMQwOOM4YBo8bN651PbYVtLyEjp3UnsOMgaPsoaPMwd203r3U3uOc4TfF&#10;r9+WT18Vjp9kvrzJmjuIHqG41S+YF0waZc2YZi9Z5686FPJ7HoW1rIU2rkc2bce07Sa078R3gA7D&#10;t3ozpOUsrvc6cfA8unvdqxJjnjKlHdaNdG2FOKBkLCvlLCvlrfllolVtypVtqxGOFXDHAnmHVAXb&#10;UEWLIEOnrKjU5pbO/qnpQSx6hEkeYJM7qJhm8koHA/eSQ5rHLy0uTkyO9g621HRX5A6UZk5X52Ib&#10;Ct6vDAOYIWCl+2a69mK87Gqy9HqqZGemBrvUj6GvUHdYlP31xU3OIJnQhF6tXl6N6x1MGBhNeTmR&#10;PTULfvFVYTF1JCKKRigizpaQ51GklXYioQ9P6cfTOwnMFiK9gUpr5FCbWNg28uwkdWZtA3u9Rbza&#10;ouwebVP2tqYYlC7sYgtxuZXJLyJdiJluYKy20VZH6JjVdcrm7vr5webNDndve22M/rd2tq00QjeH&#10;1smiCATg6tWFegK6jU7sYlPBSXBMFXq+enZ0ljh5eML4+Onw0+ezjx+v1rbXBmYmy4f7Ixqqg9vr&#10;Qwc64l8P5y1PlWHmK5dmK+Zm8l5OlMwugU/UtUw6ikOvY1ObGWTwhjBMWJ0lYog0wsYGY3+fs7vH&#10;ZK/j0OzVLsoq/2eUq+gvAjC/kzed1MwitLCw7dTFIcoCjoPd3aafcSkbdNwsldyJxzYtLzZhV5pJ&#10;WH6tbCa5m8fKX3hdiltoYhJ7tthDO+uD29x+LrOLRcge68583ZM2PZo6P5Oygs7EEYvAx34Cph23&#10;OISZnMOP05jze7vE0yPGwS6duU3rp2DBA/JrWqj4RhJGUPwZdL4IwLVLK/VofuOYZjqllUnrZJCH&#10;CMRpNKaztjXc2DFB1bJC16XL1G/OJW7ZPWkjpvokc+Qg6zU6rLtCPy1IxstNwtlZzNruqU6QtEm0&#10;rAF4V8+TNy1VsilTcy5X9ynX8KjRtqvRsqjStCpVsyxQtclRdkhVck5Qcg+AO7tBXCyknPSlXbXk&#10;fDRggWryoQoKYUjVSEWNOE3VBG2FJE1ovKJsnAws/plC8gOT/G+tCv7oWPRH15K/uJZ971IOvnc8&#10;dCh75l711K1cyKniuV35U4uye8ZF3+gX/FEv96+21f9hV/57+/I/OFZ87VT5o1PlfdtSYfM8GdU4&#10;efloBfloRUSUEjxGGRqtDI1VlotRlIlSlItWgkQpwqIVYNEIeAQMFg6Fh8oiQxEK4WoKMbrysbpy&#10;0apiwZBnXqKPnJ48tofA/LTVIx31E7OcyseihvARL3EezVibEoJ9Ida1COtbig+rocY1rSd376UO&#10;HsT1HoS3MBzSpjUdZw1M2AEO+ykuu4n2hxFul2lhl1Vxlw0Jp+Vhx+kBZ+GBhyFRE3aer1PyR0df&#10;9VKwjWxcPX2ln7Q0Sl1twy62kXA9DMoQlyWQgUc2OKDfy6SCgPFuOhmki0bqpBLbaGQUjdxIJQ2Q&#10;sAvEpbnBluoghxIj+GtXrb1Y+3dJ9kCK7Yc4kzfRelcxemfROnsRqu9yTK4z9U+SNPZilLYikCC7&#10;0Yr7scof8k3f55ncZBtepOmAs1j+0hjHJ7Nmd9eDlDl+yutBKhvBqgRn6Vc6P4IsWz/fClPdi1bn&#10;l3qO196PUduNUgHtUYLafqz8SbLSQZwSNxjC9ofwQlX2orR3IrSO4gz2o3XApTZDFbcjFI4TVW+y&#10;dT8XG+7FwnZjoNtREL4AHAbbCoXvhCJ3QhWOI1VBTiJUT6NUzkH+LgBvxehsx+qeRWicRqtuZ2ns&#10;ZGnzglTQdtAq7RfBepKRKW6VbQXdudkrKfnnJa0XhQOs7MlKr3od7WAR0yDN7Cb/MXJgP8kqb1TE&#10;KvuJaeaPlrnfOZZ+7Vz+F7vSn2yqJZyKLWPyfcMj8sNDR1Kj8bnhhHyf2ULHiWL72Uq3uWJ3dKYb&#10;PsWdnO5BLfInN4XSuiLpDaHEUu+5DIdXcWYjceav0+1XinwI1WHz+V4gCwXeS0UgvsuF3ksFXsv5&#10;PjPJ7pTiCEpxwHSKzXimw1h1eHVZgkdi9F1TZ5nYWveR7UIuUEYBguuXDTwzxHWD7poXPPFo/8Gq&#10;+M+GCYjI2qDuhdxlcgWZgmIQKynLZcS5UsJsMXG2iDhfRFoqJq8W4bEpkyvWxb0izvnf62c+NK98&#10;ZF39nVG2ZGCVVma7Q+O4acXgU6+s/zCKgccNxk1elJJuUsdZrtn9ylYp0gg/OTkfuJSvnJinnIQf&#10;RDoAIhcCg4bJQ6PA60hdLlYFEq2iGotQDQmOQI1PrxEpe6toFg7NpGDXqcs86vIudekQhLyyTUav&#10;k1bZJAzjXxaT9X+TL0qwQPcV1IIm5Frztd7fYjHV9NfMppuPZphP5dmuZlsQko1o8QaMFCtsusfL&#10;9OCWojwPr3AZTXdRtSA59QSofKI6Is1ZKbPXq2XSrXrBtRbtUoN3qiHw4aeuop0ql12qFtz4LLtU&#10;rzjzNUsQomst0RW0/yy3GcPV4Jr/5vw9gZjkVkXzQlE9a/EupXjncopnFc27Bu1RS06arrJvcICn&#10;qMNSxeBpMPOKr2U9fNKbN44uDvfZNzsrn3hTfAF4febN+vLlBuZyi3C+jbvcwl1toa+2Vq63lq63&#10;FvjsLF7vrlzuYs4P8OeHlNNj+tkxe/9kd+3iwyB+O75uVMMz44mmv7hBHMQo4xkkRFomTBsWFa6f&#10;1+HduRo2SPJppTlVMx2r13zaKO5NOIeqVdsyrEMJ3qmE6FIGAvpY+zKsXTXGrg5j24yxaUfbdKFt&#10;2zH2tTiHSrxjFXgkic61JOd6sksDCNq6ChxMcESBPtW9AXxCIrmgyA4omk0TxboRXGrOsfy1c/Fr&#10;58I5p4IlhyKic82qY82KV8ergP4Um2oNZJQQMkzKJFbZJmBkAX18crHNpJ8zcG9o8/wf+R6sHtGH&#10;DjmjJ1tTVweLHw8xwAEe2CECu8R3e9iLXfQJb/GQO3+wNnfIXTzbWDnbWr3eIZxvEU43CUdc3NEa&#10;4WideLxB4m2vD1G5oahBefNAaZi1o2FEeWA9+Gbf6VjxyrX2tVPFa7uCMZvM1w6ZMy6Z064Zk06p&#10;OJ9Sgk8V2R9FC25mR3Rtxg3sJo8epI2d5UyeZ09egmROXaZNnSVOnERPHEUNnyX0bWb0k2rno91z&#10;lDWC1EySxSABcohQZZUoS9uskJSWgo7JxsmVtqmFlsFXNR0DmTWdwVlVJt6xcroOz2CGz2QNpeGW&#10;8vKOSrKOWlLOhiIuFkIuniIBEdJR8TLxmS98WoTNRyRMRqRseyQceiF+rzSSxw2KhnWLRgxKXptX&#10;rjjXMfxat8Pbj6Jbj6MbjmKayF7VBO8GokcT2aOV6t7J8Ohme3ZwvVrYrpVb3qXHIUWXUbmXkUnH&#10;waE7Xu6brmY7TkqHLpATd/i5l/yFr/ypP+IwALITJLkTJcaOerib9wIYVAEWND9MQ85fv7iek30/&#10;p/FpTu/jtOLV8IvTvrtXI3c+zj0BViVu5sRv5uHvZjTfjeu/GzB632b6qckSaPC4KIs+Kcp6W177&#10;ubL3KKkFa5c7Z5iJtSqlOFRTHasoTlVUgY7ryj+RbnsAV5NcK/83cPyH/KYAzNfCvVHrPnUsr1K6&#10;VxYnNOEwK+Km1hfotQMGNT6PyH4cffFuROjNsPD1oMS7XhjQrQu0ar3tkL/qgx70iq13Pzsclf28&#10;pPN2Qv3dqNJ1L+SqS/rzKAJ4pbjXJEJM/pbs892m1/MdP/FdH+ltdymeq8S2q8Seu9iBh9Ch+7MT&#10;j6dnHkLnHuKX7nKXbogzN50tV8d1t4B11zCuWwzXLYXrlrPmVsZyr6bf5u+SPJq+CMA4r3q8V/3/&#10;XgawWxPVa5Ds3U/yrl11yZy3CZ+zDF+1ySba17E9JpmuMwz3CU5Qz0Fq5dvqDKAvGJiwBqaQwGsx&#10;YEIOmFQGhlXfNsEua6E3TQr75VI3HerAS9P3o2Y3I9bvxt3fTPhcvLR9M6IITEOAOclPYy8+v5QG&#10;xvSAfp9PdWnbsaVsnw664xjbeZbjOsFy6eK4Va/7VnJ9+RIvy6tWIPeu+dav+zduBjZz/Rq4/vUg&#10;nADUekDdWmDdRiCKHVLdquORBd7fRaWzkXJZimKRkt+GSPwpHvF9HOxOAvRuAuRBIuRBkuz9ZNm7&#10;KTI/pcn8mC1zP0vqQbbUg0zJ+1mS9zMk7mVK3ANtnuzjPLknhdBnhbDnoM2HPM2VeQQOyxW/ny/5&#10;sEjmSYncs1LIc9AWyz4FJyvgL6rlxWoVJVBKkg2qMm3a8EEz9Vf2uuMexq2mCmPORgOW2p0G6i8d&#10;LOsNtXI05MdTooAdOvB255Q6c81dAW/m27jRQ8Y0jzG1Rn/NpowxscP0pR7qTDtpopn8qmGxq2Sx&#10;o3i+rXCmpWCyMXesPmukLmMYldldmj7RXLbYW7/QW7842ESY7KPNv6TMjVMX50Zau8a6XlEX2QON&#10;s/b6IZCnJlpwX5iUF1zWH8n/VZe3gqS3kqSPiqSXkqi7soibkiiIu7yYO1LcEy7uCZPgWyVxd0UR&#10;V/gLF6i4B1TaFwLxl5H1l5byFXvqrAMNM5EJ0/zJ3vq+e75O8XTwBDV2dtW9fj2sYyO8nexdxfRD&#10;Hcb37ES34lzymYE1zOBaenAdI6SREdrMCG+jR3QyI9r/kQAsEG6/6LUC0ReEHdbOCe9Yi+jkRnaB&#10;gA44KQgKAH1WaBsIM6QVhBvexgltZofwu+eCgP56RNtmFL8UmMD5giDyRQDe+HvuL+820/eLI/DB&#10;AWthrZzQFoEAzAhsAC0YFwjA4CyKb+1vCsCcW1lXIO7+M5YDfpZgvrjLT/D15yf78gXg0Da+ABzC&#10;F4P5ScCBrfw84FsBmO5Xx/CvBxFowF8Sf8FJAXx52JcP0wcFfm2hQ1AL/pU43+q1gMYt7yauM4rt&#10;3sgJ6eZkTE3HDQeqRMt9Z6YsEqgNS0GKJiDFUhGiaXz1VywVKZ4oLxkvLxmrIB2lIB0JFw/mJwRL&#10;hCEkwpESUUiJGHAuUipW6JG3pnK86D0jL5OIXSzv4+bpKWsL+AC0dYwi1MytPOPw3Ku3APDmGiAt&#10;k2NCcuQVo6SRiVCFGAX1aLh6iJSir7hikKRG/AulRE27OohO+jNZFwU1B31do77W8u7WgvLaQks3&#10;n8cyFo8Rwd9IR34lG/3MIPN30m7fK/jcVfB/pBQjpJIurJ4jopMjbJDywjD1kXJ8Sg12hX3Au3nr&#10;mVlyX8vlhVHaQ2S4jnE8k/Vu6/jzMQA04/eVA0tFDeOfasY9Mct7YlnxzKhB1LhOTD/jsbyHskVo&#10;QkEnfQO4/gi8nOS6+sW3jYxeAQB+/Syp6vVD/ZRbAbjikUXlA7OKeyZlD8zKH/G13pJH5kWPzQsf&#10;m+c/NSu8peiZWaGETdmP6onPTQqkHGt+0km/q5smZVssYZF5V8HTP71jCr/L3b3g8Xj7m8xzHvU9&#10;BwOsjA8HOKcoyZQaqxcaqgfJCGcaqM8XpgE8OsDEXVJWLtnYi3Xi0Tp+dx17sIk55c6fcKYP2NPg&#10;k8/RFuZkn3K0Tz3ap3Noi8Cn02MGdmv2FcCiEMuKkpCIEjWlWnVosy48Hy5Sa6iSrQ7PNdbYf9nD&#10;F4DXiMAa7hN1McNSM1FZqkBdrkxZulpZtlpVrlKNT4WqLEi5igwIOKtEUfLXFChLFujJ5RjI5OpK&#10;5GmLF2veZgBrSlRpSKJ0+Y11k2GiacrQLH3NIJgcyscbONp5d7iOQY8TcVO7G4TdNczlDoWvoS4M&#10;A+cb5MaSIgudNBW5Cm3FOl0llCqiRgVaqwOr0IZUaMpVakHAddbrI+v0EGCwWEEsDyGcIfs4Xuyn&#10;WJGfkiQf5siLlqrJ5soIZ0s8z5R4liMtXIiQrFSF1WjJ1+go9tgbt5hrV+jIZytKZSDFs5Wli7UR&#10;pcaqpbZ6ORZaSXoK4crS/lBhD8lHrmL33UR+sn30jemPv9f/7l91vv6/1P/0f2j95X84id5J1pAD&#10;Fw+XeJBnrw8c0K+42LcbhP3Z4QwT9QozjUY7wwILzWB9RVRF1iIL34hbqqHgK4m4SgKhikgEqSaR&#10;ashkAWCwAo8vx+HKsFgQ0AEnwWAdif9bfsEv+v+Xtp6Eb6Hiy5dmUFhs1SK+m7ST2br0AunzQtIX&#10;IhcjK50gLpssqpgtZFD22Lr2e8favzpWf29bdcem8kfbqh/tK+84Vtx15P8X5rl96UOj3KemBULm&#10;JU8sy+5al39vW8nvy+XW+LV14zdWfBn4G34GcPV3NhV3rEvuW+Y/tcoVMk57oRn9AhkkLucjI+MF&#10;l+aLvtKyHhIQd9DKyXjApDzgkl7yEl7y4j5KsoHy0oGykn7ikj4isgFiiBBJlagXWklCFsXuWJEc&#10;AAD/9ElEQVQPrSoeWFfct628Z1/zE4gj6kdH1HcONd85VH/PpxLcVf7e2pfftat8YI+6Z4O6a113&#10;x7L2jmXdXaumB9YtT2zb7hrWPjKtEzKvFzapETIoF9EvkzauhFlVixtmienECcv5QGXddGSdFO/J&#10;+WlCKD0+e0va+9hHB4Q/HRN/d0H88S1BGCBC+FWdGQoADQaQoADhNpeXCAPI8gBFCaAqA2RlgKgM&#10;YJAfFmHX09Jn4xLHL8W47Q/X2h6xmu/TG34ko74mVP8ZW/F7TMW/rXf9sNnzw/bAnf2RuyfjDy6m&#10;H13PPb1ZeAZgRQHMCwArxAf3/JanfPCP/xNBBAQL2id88E8AAp/PxGefQEhPQD4SH34i3r+tKX0P&#10;wN0B8D98IDw4pUkfcCx31rM460OrbMI4hdFDwHdgF0fJ84V1eUY6ClEOxulWqjVOiDY3kUEfsV53&#10;SI+rfK+bQp+7Yr+30kiA+liI1utw3ZlYo7l4o6VkM2ymDaXQkVXpyavz3230O2vzv+pPOBquuMYu&#10;p3gnqko7ycuEIuWSpMXj5GHpslKREEi4kma8sJzHIzlnNefkDiKvlcJqpjKbqfRmKrWJBkJupJM7&#10;OGzQr8bha3DkVhq3nsCKahkxCiuA6cY/FPF+IuoLUU6AKSeCFqqUIAGPlIBGSMCjpBEx0vKxoBWH&#10;RYrIhApJ+UvL+UrIuElIe0jLeUMRQVCFEFl4sATEVwrp/0zK6YmUnbp5dGrp6PAib2R5o2pkqWoR&#10;U4XDN1JpHWvc/q3twd294b39ob3912fnL4+O+7d3WlnsGgKxaHEpe2o6Y3zCo6rauxblV98Q3NIa&#10;0dkVe9s/OGl0OGXiVebMZOHKYgUBW0MloRikWhq5lkpAkfnXpuAq/k2LIuJqCfhacCk8rprAvzkU&#10;oleKVlbAGwWKRgbvGNVkXD2NUEvGgqBIWIEGzJeBCYQGPKVhifl67Sa1flJWL0AI4foC6i4k7qqg&#10;GAWTDYHLhAngN0+V5cvASOkwVYkUhSdRSs+8dMWdtF8Yqj2UNxdWD1I2zbWyz7PUzDJ8WGz1u+m0&#10;72+mYfx65gTxd5jnAF4SwCsAfeK8+D9tBn9zGS9znqjGjtDcyHYDdpeAc/ob9jxwtfHmcvP6cuv9&#10;xe6H8+3PZ7xPZ9yPp+wPp4ybU/r1KYOvBJ/Q35/RPh/ggO0lYHvmbLx0PESZFS19lSRzEyWz5yFy&#10;E6W3EWO6kOECbM8CH6jA+suDpihmgsFpluGHQqM3uRqf8tWBUn0gVeU0SYuRaDQZazldFLraW7Ew&#10;VNdWk9HZnDfaV7r0uomJHtxnzFzzcG8OGW8/npxebgFXm8A7LrA193YgazPHjpesf5Cqd5Cofpyk&#10;cZaqfZqgvhuG3A9BHkWY9CnJo8RVmmT1uxTsGqG2jXDnViW3GjmregWbOgULlLxpHcKkFmpWK2eB&#10;kratlrapgllXqdinww0yNE2ojS3AHg/YpH/eogH7nPd0HKWpIVQGWaxq2qHt2oGw74Q7NiH56m89&#10;3K4GZiNAoAH/XABuUHAE45VylvzkYAi4G/ZNENtWqF0bzBakBW7dgLRq0bQrVzPtcPM/Hn7JT//d&#10;YpzSV4CjbYB72Gzpl4swQ2m7FsHNy2BWlXDrGnk70JZCLfllZqWM88QNckT1ckX0MkW1S5QsanXs&#10;R6xDX1mFjllFtBi4d7oFAnjsLmactto7PlI+0p2/0FnZkxQTBlE0+/cfUyW18mT0K6EWLQoOPSr8&#10;BsA9Wp4tum6pcP1SG1eAQhMIwB/2GJ+PGcyRvkyEeS3CuVHBrRpu06TplAXXyjc0e7M8B5zyNoiT&#10;709ZJzwCsM8GD9rV0nyugUUx0rQBaV0HtyiVM82D2iQpervDg9QlguWkk5Q0SmRlImQfmYaqWE4H&#10;eB/GOlzH612k6fCiFC7SbPZjnXvVFUpl4DValvl6Tg7SGo15VfPzuP755dbVlQ4muYVN5ZdrZtJa&#10;qeRmMrGNRunhsHrX2O10aiMRD1ow2EQitFBInUw6CDisjsj/DUcViV+GHbwSUTRiA5PSwqK1cRgD&#10;u7zudU4DhVi6vJD1eiJxqD+6pzuyqz2sszWqtzN5eKBwYrxudr5vGTONJmNX6DHuUeGGXjEqjvmq&#10;HhUKHuUSdrWidu0QFxTEshZpVoO0KIWZFEIMC2BGZUpWNVqOxQpWxfKWJUjLCnnrOiXHBiUH8AwB&#10;z5NiCdN+w2B6eOVRVt9eWvdaTCM3pmU3pW89tn0jrosT1UYLaWBFtGwl9m6n9IOR7VsdVCAAf1F/&#10;D5L7vqjCoN29Tc89yxy5yH4pEIbBAQJAH4yAA8C5oL8e2cIObRBk9J6kD4HjBWWTz7NGwbnM4Lp5&#10;u6x+7fAmpFe1jFOrou+gbuSEWRLapUCg0YIbBUeCqzrNGD5KHQDXD65HsCeg87+FQEIG9x9c81p4&#10;E7iTAiVbIFeDKwRXK9gi6IOA2112yhvWjwZ9gSANLrUZ27ER17ad1HWYMXCSPQyyl9q7Gd/OiWri&#10;JXSwIhrIgVW0kFow8rcBmS8vUieuUqfeps3cZExfpb4+iOln+TXiXUpXnYoxLsVEzzJ6YO16eCMv&#10;pnUzumUjouUkYeAkru8oqvswvPMoouM8uvsivucquZfpXTJtGtsIdywS59f9LoZa5MqZZonrg5Pg&#10;n7gUblOi6pSsZOUL0XdG6rvoWbXVtvQPv5zEYCcppEECpguz1EvCzNDwDPwibrCjrzC9Mty31Nex&#10;LtitPz5gIi2EVpNxMYoCVnsATCew3PxpHnUwlL1aFzvdUbI41UsjLTLYJCyDMEXBv6RRhjjsejz/&#10;R4fgY2cxZrV4ablwfq5wejp3ZiIXPVmAm6rGL7YS8T1Ecj+J3kthddJZjVQKeEG1MLBtxLlx8gJj&#10;g3i8yzjaYe6e7NAOtqaZZL4AjF9qYxFRdFzR6mwDFdNBxYwysKubVN7h+tnRxuUua3eLhT3cGdxg&#10;t1LwIO00IohA9G1nkFpphGYKrp6EAWkgY5tphF4qeo4yu7VPOTxi7+2zjk83N/bX0EzSNJvSTsKU&#10;rswmjw9HDXXG9relDLZnDXbkDHSmdHfnvJooW0Gj6LSGNWYjl9G2Ru9mkfuJmHESGk3FctZpe3vs&#10;w33mFo9A5GJ7KCt1xFUUZgWkAYdtJpPBp5RmOqWOim2kojtIS6+oS5QNyunx+s3+2sEGfYXDGGZQ&#10;esnE3lutrgn8jiag6ynYRgYBRcFUEZYrsYvV2JUGAraNSupiUro5pDYWHjwmJQR0LhqdsbCQMTOZ&#10;MznWuDrbvfJ6DDNBYC7u7FIuTtnnR4ytPdoodaWHie9iEfjSOHjnYf8dJhV81G/Ao+txK6BtJOIE&#10;1eb7mYxeOg28uYF/IPDZA4z0oLET80ttJRVh2iYpSnoN+nYjFt4rLjE4t8TNGBQrpoMeP/jSszZd&#10;OSwM5p1rmlTnUVDrkhoooRsgrOz3CBLwQDbiuUI6xLhMy6PeNLja2LPS0LVEzy1H2zlN3SVG2TlU&#10;0dVP0csR7mEO9dKX89GGBqgj+QqrkmKsvGIMUjUGqRythIxWko1UkIxEyMTIyaeKaWYLW5X9aFf2&#10;B4fif7Mr+Hfboj/ZlnxvW37HvvJbm8If7EvuO5Y/caoRcq4Xcmp84tz4wLXxDxbF/25R9K+WhX+w&#10;Lf7Wqfyuc9Ujp0oR6yJptThwK3/TgOExirBoZWg0X7iCxKpCY9QQcSrIGHDrCHgYFBIsIxcIU4hA&#10;yEcowsJVIZGaMhEa0uGqMuGKkFAZWX8o3F9GwgX8fnGQ82lyr6WnTh9lzH/MWzlNHKH6V047po7a&#10;xE+4pK/6VzNC2/fihraDm7BW0S/VjRct9ffjXS7zPY5S7N4k+t+kxR4VZ+5V5OwWZ+xnJF1Hx1yF&#10;Ry3ZOs7GxL/u7RmnELrXaXXU1Vb8Yj8F28nvro1rIWCa8augA55CAxzGyAZn6mDn9d7Wq631wTUm&#10;GARnNeHQteBpyf+Swg/g0cvYxbm+hlo/mwojyJyn9makxXm85Zt4k/MovdNIrYtYvctEw9N4naNY&#10;FX6Hi1i+RiuwAnajFQVK8FGC2lmK1mW6LvhNepqii3WSmDV7umovvhmqzg5Uem38sEflL6O6d7Bu&#10;MvQAha0Ynf1ko70kw+14va04XdCux2rtJupzwlUX7UUnTR7hnKR2I7XfpJpvBCrshCkfxaiDj2qn&#10;yZqHiSrb0fCNCJmzdJXjFHC78rsRiO0QBC8IsRWksBWMPIxSPYhWBjmMUTn+ew/g41itozSTrQTD&#10;jSBNtq8SI1KVFa9FD1GfdFdpDzDNC7NraMuenuqYL8nBxCfvZJWtZzR1edRGWxVrmiWphJa59KIj&#10;0TsuzSswv0phk/QnBml3zDJ/sCv6xr74L1aF9yzLJO3zbCMyA8JCiqJDRzOicfkRhHyf5ULXhRLn&#10;2SKXpSIvYoEvPd+fludHzPdcKHCczbdj1oWsNUSuN8ewmyOItUEz+S5D8RadYYbTme7TGZ5zWZ7z&#10;2V6LuV7L+V7oIk9skRe1NIhRGkTLdcWm2+IL3DG10V3l8dGpsQiPQEhkkRFqLmrxPA//JrqLYBdT&#10;Ie+Q/MimRMi38zvr4v+pFSXsW+zcNJW5TK0F30Fo+ErSQjlxtoI0V05aLCEvl1AwZVRSIXY1cw7t&#10;Wj0k6Zn/vUHKA8vSpw61P1kVfW2SDIms8+jEhoyxdQpG7jrniQQ02lShyyk3OdNrXkUjavYZkvL+&#10;0rJecpLe0kLuStAwBWiYPCwCRBEWqQyNVIVFKcGjYIgwKbivZ2DFyDiDQN7FrDIJGBaDuElB82gr&#10;O7TlA8rKHgW9RV7dIGPZRBzzX1ZSjH8TdKoJCOgsJxstJRkuJhosJOjPJ+ovppoupJn/mvlUM9Au&#10;plt8AZycSzOZSzOYzzBYTOOXkl5NM13NsFjJdJjN9pwrjauMDnQzt1OSt5JVDJLVyhFWLxOWS/HU&#10;S+0Na5kL7ZqyL2e6NGw4N9AsS+nONSsuZbNe5a99qyb9qhd8UFjPeoZrAziA4va3Gs6/gOhaTXKr&#10;AR2KB0oA6IMRmlc96N+WRK7EOVWA9hcjqZ61VM860FI8arBetbjIriq7EhOpUHXlXDnj+jtaxY/N&#10;ix4bRjeOYda3eDd7FGBr9SN7/j1jATjevN5gXmwxTjaJp+uYK97yp/0l4HAeOJoB9icu14feHsxe&#10;HqO3dleYO0T6ARu/vTbO2XIuGVSJbBKySnuiGyOpFQdTi1GAhaqIe7ooRqcZ5/R6NyyGd2ECm9Hu&#10;ZWinfJxjEdUdBX5kqguKctsnleBQircvASE6VNxSxdeGbSpXrMoXzcsWzIpXLArQVvloy8JVqxKM&#10;VQXWuhpvXQ9CtGki2DTgLWtxllV4q0qiTSXZvorqUEtyqCc41uOdUBinaoxzxapT+Ypj2aJTxaxL&#10;9ZBT7WBAb4FTowE0GoGIldfLF1YIdvfLoFA4FyfHx1usq23iGXv2LW/hZnP2/fbKDW/lcmP5bG3p&#10;lDN/sTZ/xZ272pi93Fs5O1i52F+5PMBcHWIv97EXO9gTHmaN8PrmkHV1yF6nrh5uMoDPb462uR3d&#10;A+o24TI6wapqQQGW6bXeqJe+jTPOFcs2BctmWSSbApJ9EdYmb9U6D2dXiLEpnDfPwDpnr7pko51y&#10;V5yKlpzKFpxKQeadC5fcC1fcCzCeRQTPCvAcYHq1rXn1c3x6DxJG9nNeEXJe1oXWuhjHyiv5QzUT&#10;FK2qhHWLnuiXPzQof2Bc+tgk/5lJuohJopBZwjcGod+bRj00i36mHyai7CcL81KHeJnJ+TiJe8TJ&#10;R9TqZ/aaFQwb5Y/oZr02yFkyzZ1Qi3qlFNQP82+X8WqS8GgQ966X9K2XCqiT9K+X8muU9W+DBg4o&#10;hY9rx80bpy5bZI/qpo3q5Y7plU0ZNi6b9ZLsX3Lcx7d8hzlu1UchZWdR6Tw/T4aLId1VnemmxHSS&#10;OvMTP3F7tmcvuu8IP/bSPg8yOovUPYhBMkJ+Wk+/c1r/HBhDACsGANr804zV1bDtcYPTdZv3+wHn&#10;9y+Nr8dgF1PPrlbuvCP+eLryzSVa6O2iyrtx28v20JOyzP20yv34eqZ/AduvaD2waiukYc0HRbQv&#10;xVkVk+zKKQ6VXyA73uLAPyFxjqU45xKCaxnJvQIEdMBJrFMx0a38NyG5Vgok3n+OWoprM8mpmejU&#10;AF62dN9SXkzWaWHEuwaXz92anwekPg0JfRp68akf9qFH90OHw/s21/cddufN6mcdElcjzy5f3T0a&#10;+uZk+N7Na/GbMel3r6TfDIlf9cu8H9L+NGR/3uy9l++05q+y7aO05a245YnkecA23GTX3aTWXcQ3&#10;3SVAtt2ldtxldz3gex4Ke+5q++56G7YG6zZW67aO6/Zemw7hG05JXOecNZcSlksl3bX29u5UR/Co&#10;w3nWYr2qcZ7V4B3mi777T1C/5tfD9Gln+TQxfcB7WjHGNofgUMz2amR7drA82ukeLUyf+rWgiu3o&#10;koOUvKP8kKtm/Y8jSH6P59cI4DUEmJUBZsTfv376dvLxm9dPbqZE3s9DPi4qv53TuJ7SejONuHr9&#10;/eflbz/P3X/z8un7EQVg1P6y3psZ78sKy2AFVIOXCdOtm+XazfHoWffq2PRtZXnUML2qWd589fe2&#10;2nM9y7eB5Vu3HtS8FgjeNkvxrrl0n6KN8Kr10DKiX2q2FDRdTjIdIpoOeZEGfZ4Ge5oGewySAnmY&#10;AgEtn1S5v5Em9zBV5hFI+q9sFuRpBuTpLywf2Se5sk9B8uSe5UOeF0CFCmHCIJmSD7OkHuXIPAGD&#10;RfAXJUjRMgXxUiWxQmXhCm3xJmN4l6VKl6lak65CqbJcOkKq0FDjYmwQ4JCBfS5wuP5+jw18ODnb&#10;pb+75J2fsI73KIdbhEMe9nhz9Wh96Wht7oQ9d0B9vYUd2Vwe2lgYWp8d4kz1Myb7F4ZbJvrqJvvr&#10;RpqLWgtjesqTJupzB8vT6lOjekoKqpIzU/zjAhwjlGVMHn6DlH5uIvrYWPypueRzS5kXVjBRW6SE&#10;g6KUk5K0s4KkowB5SUcwCAKTsEeK26uLOqqJOCiKOyGkXaAwTzl5b2lFb2mkp5S0o4qsq/pja73v&#10;jVPg0Zig4a3oGYJTy2bkADesi69Z3tYlZoe0rke086K7QMsOb2UEt9CDmvmEtDHDOtgRHbd5va3s&#10;8BbQrkW2rUd3bMR08uK6wQgztIke3EALqgdhhDSywvgNgNciwDfzPk5YLzu0hxXSzQzuAmEEddIC&#10;2n8NI6CFGVjPDkCBcALr1oLAU7eeG9wAshnGT1D+BevhzXzB+O9a8s/ZiO75TbZiur/wRRsGV0Ly&#10;rhZowILKzyDMoEZGYAM4yY8E8YO3+m7LWkjLWliroNcvGPl5XCAe3yJw/tPeHl5+999fWT58vTmw&#10;kb+Vv/cAZvqg2H713MCmjeAWXlDLZmDzRkATO6CeGlRNDq6mBtczg5rZQW3coHYQTkgH1h+1mTtR&#10;Y5Gp87W21lMXXWiMlHColFgUXCLyVuUFCbktAR10S8DPEESCBHowRDRCQSpGRSoIIWSNyuykTlHe&#10;7lzxqNzz3QtXR//5Wcb5BXB0Bty8ByKiOqWkPAw1k+wt09NSajp6h2s76jwi/ZXNbOH6vo+kA6Hq&#10;pXCNGlW9Sil5X7/wDOoGYWxlpHdpVcsl9rlSgIxezo/S8d+KxQkpZdyXC3kA8XoKcxVCuArBPYRg&#10;fi+QIVIqCVCtDIRGlpVr7TLpZv0UIOzceCQVS+l6I0zCIBr+EWldJB6/AQTzHTC/c53dMfBC2+y5&#10;jruESaSYQeRTFR85/cCA5IaRxXXeBUDlfsZQbxS1vL1Ci7nHAPsQGF89MfYuf2CQ/qNx4U8mFffM&#10;ah6aNoA8Mq19bFYh6VT12CTtiVG8uFWapGWGkH6ikE6SmGG6uFG6knv1V4jge3rpMm7N94yLhGxr&#10;7hvnPTPJfKITEVYwgNu45u6dbu9snO1z9yiLAId2OT4ykZaQa23ij4S4yIqXBbjvLby6YWEu1zBn&#10;G6uHvNWDrZW93eXtveXt/SUeb3p/Z/6At7C9NrfHWT7k4fc38Zvs1W0u4WibsktbecsmABTc6VBf&#10;ghykXE25VlmuCPKk1gBZZCgfpiqVYqsD7NIBDgFgEoDTHWZjRZo6sspILQch1m2pWYB4Ua4mXfpb&#10;FClLCChWkQQpUZXioy5dwG8GLAHaYg3JEg3xUk2JMg0QqWJV8SJVySI1mSJNuSItWJEuskhPMdtY&#10;DdjlbGJnSfOjm5yVvUPq2g6WvYM+PKesr82/OyBtTPVUulqEiz0vgsp1KKlWy0oXqYiVG8qW68vk&#10;KT0H773gjbfVRL5KQzJP7km23OM8xPMiVfFCNclMhReZSiIF6lJZcs+zpZ9mSj7OkHjER/pJluwz&#10;MJgHFwHJRYoWKEqUqslW6SLqjZUbLDTbnIxbnIyaHAwabHTrLbRQJuq1hiq1+kp5ClIFStKJ0k8i&#10;xe4lyj0LfXHH6c6/Od/9g933f7K++02yic5EWS71VTd408a2lHRHe7kJfxOOeJZgAA80VCrNS5km&#10;Yzso5DoGE8Vi1LIYNUx6FZ1aSaOUU0hlZCJICREPUkzAFeGxXyjGY6uIxBoiHnXbD7iORK6jkOrJ&#10;lJ/bW4WJDFrQbyCRqpYXmnCYplVCG4Yxzjoz9sqSVQmQlPOXlQ6RloqQgMSLqWQKG5c8tK/+2qny&#10;T/bFP9qVPLApvmcroBDkgU3hQ5v8e2Y5D8xyH1nkP7IqAAfctSn6yaboO5uyvzo0/MWh+Rv7hu/s&#10;an+yrQBnPbHMe2Ge+UI3TlwzUkopUAruLSvrCZF2R0i6w6Xc4XLeEIg3TM4XLssH+XP4rQr8YXL+&#10;EIi/HMRfFuovDg8RVk0V1i8UMa98blVz37LmO8uab+0avnNp4TcDdqr/2hH1rSNfA75jX37PrvSe&#10;Xfkdu5of7eq/s6sD+cYW9a0t6hub2u+sa+9Yo+5Z1T6yqnlkVvnYsPSJQZGwYam4SZmUebmQdsoT&#10;hJ+0fICiXDjkoY0lzLQ60vaC7HKIfX608vu3+K8AnNDbmec3rx99Xnz+duHR26XHH9DPPmGE+Mm7&#10;JHGAIg3QZAGuPLCGBNjyAAsJMOAAHcZv+kuFfMaKfFwVfrckdD335GzywdGre3vDP+0M/kSp/w9K&#10;/R/JdX8i1f6ZWPMVofrP+Ko/4yv+tN54h9d0Z6f1p/3u+2cjj99OCX1eEgOwEu/mHvO1YbIMQJIG&#10;VsU+L78AMJIAUQ5YFAIWnwHLQgBaGNzWe5zYW6L4NVn0iiR8SXhyiblzvfL1h5WvAPQfAewfPxHE&#10;jrjhBFrpFKl5jDE5xqMP89baiKv1U6MY+kpilIe/iWKEPiTNHFbhplzqAmsPUhkMUutwlev1Qgz6&#10;KXa5Q4cDlKej9cZCNSYjdWZidBcTjdCpZvgsa2qR03qV936D30Wz13V3BK8j4y1mIdUnHvLCVB4W&#10;pqycCYWkQuRSYLKJELkYOUikNCRMAhbyQt7fPKyofJY0sX+BwpPzZiabOOTOHWYxYb6eRayhEWrI&#10;1BbGVifjrHCcaR7b/EwlWEo+XA4eCYVH8i0sWg4eDYXFyMHBdUbJQEAb859WLg4MIiGRSGgoCBwG&#10;Eg67BQoPfybihlCKkkWGPBF307PIrmyhTa1+7F/Yr10kFc7PFczMlCwtVqLR5eiV8uXlilV0M5Xa&#10;xmL2bm4M7+2OHuyP7O8NbG/1bfCGNw66aDzUCjV3bCG+azikqcsX1eJR2xDS3ePX3uHd2uzV2uzf&#10;0xk23Bc5Phr3+mXe0mIpermWSGpm8rsIt6+xW5isJgatnkIFr1l+3j8RL8j1ryNT6in0nNdL2RPL&#10;xfO4BjKjjc1ppFNrSJhaIrqeslqFW6giLDcxyW0cRj2VzC/UuUpf3ARSyqYU9KOey7qIyHmKy/lI&#10;ywZAoWEQqRCYVDhCJkpBJlpBJhYpFQ1+s8NEo9WlM9WlktWl/dUlXTTFHXVEXQ2EfUyEnAOUnfLs&#10;TUM1/q/u2D++W0IAWGmAhHwzJ3RNl7qmSAJ4eaBf6ij2rzs+f72KlDpL1KDG6LwZygQ2J4C9lXc8&#10;NHBIB4423u9zDy82d6/WL85YH44owB7pFsaHg/Wr493r6+Pry92bIyZwiAHWBs+6wjGh0J1Y2Gmc&#10;7F70i8MoifMIBW6E3lpDIrC5BBwTAPrIXrb9Vij8IBm2FSdxmoQ8jpK6iBH9lA59n611kKq3me10&#10;2Z0LMOeBNzsftqh7LDRldWz5dftMf+VUa95sU/ZsWw76dQ0V3cGZ77ohjANbeGCydT3Xfz/P5bzA&#10;aitO4SRN5SRFlRssf5xgcpbotGSh3aeo14Ww6oRZt8OsO2B23QpO/Spug2oeLRDLZoh5k5xZo6xp&#10;g7Rpo4xZs4xlA8SqWMqoUtkmX8EsS9l0MjEXoIBP++fvMUTg/M3O0FiDZ0i2tmWRunW5snU1v3Ow&#10;fQMCxLEB5lAPd6iD2aOgdgIaFV3yRQzTH2uWSJrVIh2q4XYgTUrODUjbRoR1I8K2Gc4HdOqQttWK&#10;1lUadplKBn3B0QCbzS+Tdsi54GGvuQSAxdprH4oUUyxRsqhXtquRNa+Xs66VtgI3UQOzq4LbVSFs&#10;quE2NTCrOiiIRZmMUTXMrEPVsRlh0axkiVI3fxkWBZztAx8OgHcbnz5sXp8yjiiL7TGRlt/dd/9R&#10;2OaPT21/99z2Xx87/fszv7+IxzyQz5TUyVcwrbd0D5BFAuubwN7WCXXlfIMAfD7qLy+IRRpWKDtV&#10;Im1rFWxrVayyoZrdfsEAnQi8O9xfW704ZoDvQW/WScD53kZ3V6G+db6CQynCuR5h2apg1qxoWoI0&#10;j4A62sr5yEtFPhEKhStkaitEWQjrttk7fyiIuooxOU7QYgXJnWSYnBe4jDsgi5HPi5SROaq6adq2&#10;odqOhDHi3ALlJYXeyiSgtnCVa6vNDGInlfJP0kajNLGp9SxyA5vazKHX0Un8Dt+r6DoCoYVC6V/j&#10;jm7wBvkdGdeGONyRNd4wm9tJJKW1d8ZW1lR2DlTXdQZ7hJnL69vIaDu+UAmVMcxVcazW8a7T8qxV&#10;calWcKyStytFmJXIm5XKW5QqWoKUKFgUKZiD5MGNC5Cm4CR45lQq21UoWZcpWJcjrYrkTMqh5lj/&#10;vJvysb2Mbl5Cx0n26E5y/25S/05iH/h6Bb5JrYU37SbwuwJvx7Xv39Zb/jV7t0nAAn4urO6Ak+CA&#10;lP6D1AHQgv52QjcvrhP016PbtuK7QKiBtczQBjAORg5T+gV5vacZw2eZIwJxF4QX004PrF10yBnW&#10;j+5SCwLp1w4fMYih+ldzwhrBjYIjBcoxuAaBRL19W6EadMBlQQeMg2PAXQL9jahWbkQzaMGR4ObA&#10;uEDJBmfxWw6FNYKOYBKM/ybgHpJ9K/u0wo7TBtcjW8CRIOC2wM/7m4AfnBPRzAipBz+j4CCAHxzc&#10;mb2EvoOkwZOUkbOMl1c5Ezf5U++LZj8Uz30smb/OGwcPLLgI3rN00Slv1i5rzjaTFVS3EdFyENd9&#10;ktR/nNgHOjtR7dtRLTux7ZuRzUTv0hGDqHJpm8xn+nkiJhVQu2wJvUK4cZmSZZGyRQbCKBFumKRs&#10;lqhjF2vsmOwaWJlaMNI7soQhLJApYzj81Pz02qtuYllGd6BzgalqnoFio6vxTGIAtTR5p7Vwv6Pk&#10;uKfscqjq7au6j6+bPs80f5zruJzteY97/Ym+9Ia5erZO2tmir7IJvfj5evx8HQPbvMns2tsc3NsZ&#10;3toaXdsY4nCKV2by0ZP5C68LZidKZqcq52drlhbq0MudVDK/LykR045Z7FtdnCTjSJvczdM97uk2&#10;9YA7t0YZpKx2UfGdLEodGVe8ONfOovUxyeMsEoZH4x6wDw5Zh1tE7gZpicfuY1LbiNhOCqGbTu6k&#10;Evm9e+lEvvp7SxP9bzQyCJ3U1WnS4sYu4+Bobe+QeXS6xtmhzJIWRomL8webY3u8ga31/g1WLxPf&#10;hp6oHG7Ibi3P7utJ6uqJ7OiI7utJeT1WilsFL+S+Lc7gBvPVGnmeTSStUzd36Ae79L0NHHMNM0xd&#10;bqIs12Bmy1fnK/ErNRRiHZ3SwKQ1UvkpmIMU7BQFS+GSjw7W3oCfYoe1yORrya3oxTY8upOCa6Xw&#10;k4DBveX/VOuWOiK2gYBrxOOa8XzbSqfX8qt9rHaAC3LpvWvkbjaxj00qfj0M/mlLBjtbx/sWcVNb&#10;PNy7U+rNNZu0g3/FWW4nL7QzCK1cZiOXU89hNa9xqnGr9QR0CxHdSkA3YlfrMFjwgaqZSOohr7bj&#10;5xuJuGYGs57GQWFIXUu4hRVMZ152vIZqhbrKpLUN1s6TbBeIt47YCK+hJgy89G0s0ooJemHjL2ye&#10;rOheaRxeZxE24JnY5RRWb+yegzAIf4rw/kHc6wcJz7uwbG3fBA3fRK3AFJOYOJMYX60QWwU/U4Sv&#10;sWKonnyEBiJSBRalAotTQSSqK6RpKKchYFFIaLiCbJiCdLiCdBRMLlYKmfxMNe2eYf63ViV/dqr6&#10;D5fq3zlV/96h5o/2dX92bPi9Pep3jrV/dER9BT7tOzd869r0nVvzd26Nd7yaf/Rs+tGj4QfXmu8c&#10;y7+2Kf7aIu+uYaa0RpKicoKSEh9F+TgkPBohFwGTDVGA8uUrFWSMqnw0iDIiUgEahoCEQOGhCESk&#10;EjJaDRGnDo9Tg8WCI8E9lJbxk5b2lJf10JBwdIR6olxKiGkvmfEjnPCR3biR/dSu3fSG3czGrZRW&#10;enDHsmP9rHlpM8S9UkRhVE+VG2l+nmVzkmF+nGh5GuryISPrvKpnu+olt2RwN7flOi7tItBry8tq&#10;3NHwVX7m/OJCJ5HSvMbt3t4EH+3A81zQ3xc8u0C6aCQQ8ELoZVIFSvCrrXWQ4XV2P5vexaTlTE3W&#10;Li/N0KlkEnamsbze27LVRnnBW5MZpr8VrXeUaHiaanSSZHAcr3ccb3CWoH2Von6VqnKRrHQcjzyI&#10;gu1Hw47jFS9S1E6S+BwnadyiKeAoSftNnu1BkhHFHzlrK9yv91Oz8l9rYL8vk/23Lr0HE/Yy+FBd&#10;VqI1M9mGkWTNTLHnZrozU3wIES6vnbS69SRGjcRI7grb4ZoHEWqH4YqHEcijSMRBDHIvTnE/UXk3&#10;WW0vRXUjDroF7kmcylmcznWc0U2C6ZtEk8tkA7qvFCtUdjNOfjdZZS+R3z/4MMJgL9JgPUGHEK7+&#10;ykJ+zESBHWK9mew0G2ncGGbc31449LJ18lXzXGMuJSOYlxK6lZVGy6svdasx1cwU0Yl74poDy+uP&#10;xl9UMoHQJuoLvZTn2ol39ZLuGKd/bZr2jUmGkE2JmnuRW0hieJBfWULwy8K4hZzA6Ti7pVR7VkXA&#10;TILNUroLIc+PXORPLPAiFLiSip1o5W7YbGdsjge6wHWl1A1d7Ymp8yM2hNIbo3uCTEZDrOZj3AiZ&#10;/vSSEFqpP67YeTnPcjHNgJRtzi1w2ir1XisMxOeFjmRH1+al2/oHSjt4qiQVRk9T80nH4UMEg/ja&#10;hyYx35vn8n/l7FT1nUupSEyTRdNMxAwhZRFdSlytIS/WUxYaKMv1FGw1hVxGYpQSmbkL6FI0NW5o&#10;USse9cgm9Z517mPHyvvgC7JNKfhqb1C0ED976dxKkQxrkAyu08zsC+xc9m+ctEltUbBLkVEPRiiH&#10;y0NDZJ57QIQ8ESL+SjIhavBIdfkoJUQ4AhosKwc+04VKwP09/CsHx2g4yjaOyCIRmXQim4bl0rA8&#10;GmYHhIrlkfEbZAIbnPUPBWABy8lGAgFYwGKy8UKa6Xw6XwP+hZ1PNQMtX/fNMBNYfjzVaCVdfyVd&#10;dzFdbyHDaCHDZCHLYjnLdinbcTHftyfeI8nBzljVDKLgJa6VdV8HdVc+30g7sdCr/GVIx6xbHd2+&#10;jmdft2ZVQbMrw3hWzPiWjwVWgsz41KLdaqgOtQz7WprrbwvANK96AdTbsqsElyqcUwXGoQycpHig&#10;SG41goRg0LkVffktVxk+jYLBgiC4LNGvARPRWuNUYiIXqqCSK2necte04aEd6ludyLKR1cPrN8Al&#10;79M2BthY+cRGA9ucSy79cpt9vc96f0h9v497uzV7tTZyye4/Zffd7E0c8l5zN2d5Z+xD4JpwepzW&#10;NSDvk/jMPvuhReFD/bRHSlFi0FB1RKS7dlqKeVGWblqTRcFr16olr+plt2LwAQXjVkD1qsA7lREd&#10;Kgj25Xi7MpxtKdamBARjXQxacBIMfomDwVXrAqxNHgjOpggPzrWpINjUEm0bSTZNNIc2qn0Lyaae&#10;YF1DsCwjWJYSrYsINqUk1wZ+22Dner7Y5lhDcqzEO4M7UDPt1dTn1VTl0RJkUgTehaHyiVDtQlm1&#10;+OycTh5n92h3a2+TfHFIONqYvdyav+LNX28sX3FXz1mYYya/7+8Re/ZobfpwfebiEHt6gDnZXTnb&#10;XjzfmrvaXrjZWbrZQwNXnKt92tEO8+R4b2tv/+XMclRKgaaFL0wrWEEtwk43MduhrN+zYd6tluBQ&#10;yrIrWbMt2HYt3XIv4zgWMewKmfYlDJtivEUW0SED75iBcchbtS9edqhYdKhacKyYdypdci1acs1D&#10;u+dh3QtJblVUtyaGayfdvWvJtmzVs2YhtLkvpD7HvcjFPFVVJ1lcI1vSvOmFVY+wVf8L634Rmw4J&#10;20Zp2yoJ+7L7Vrn3rbKFzDLljLPUDTLNddLcVRNDkDFDnu2Lvp0U/y6WTyvduYZiU0S1LqDaFRHs&#10;+H8gtGXhomnujEHGpG7quFbSK42EPvnwLlhwq4xfo4RXnag7SsSNb8W92pCR9TIRFcLh5U+iG0Sy&#10;RxSqMaYdLJfO49CWNwnlb5ISDyNdd0L0d8M09sKV9oKkzwOfnHk/OXaR3ndS3nUx3PYw2/DR5QQi&#10;DrOgR2WSly3SH4YUP44aXvZZb9c5sMDbYrQLK9GbV+C6V29x1Kd+NiVzufroDemnw6U/nS3fv1lQ&#10;fv/a5aYj8yi/nh3aR3HtXffpZLnVUR2ryPYVGIvCJeMcrGUR0xUFRn4NxamCn0Dvzq8ZTvKqBAEd&#10;cBLrWgLaX8PXgF0qfp3pC/Iz0fc/IbmgCE5NRLd2knsH3rWe4FHKDs+8KIkHuoKAPgNgCAGMQoAh&#10;+c9dRm/rnS9KI46LQq6bPc869K4GZT9OPX8//d3Fyz9cjv7w4fWLt69E349LvhuTeDsK+zBi8q7H&#10;Z788hh0XvB3sehhgexhgfRBgvh9gtOevu+uvveuvueWjtu2rue2jteOrv+trsudrsedrdeBru+tq&#10;se9is+fisuvsve0UxnNKWHfM5DgWsJ0rGS6Cu1Md0aOW4FmNA4+GZyXVo+ZXKu9/B8uzieHewHCv&#10;AwEv/FWrIvD8Z3vXC+ow84VY75o1v9qNwPrt0MatuKzzGo8P/SbAmDEwpQvMKwGrMGBV9MPivau5&#10;b/jM/3Sz+OTtguibWanLSZmL10KfV78HKHcA/AtgDgZMmQPjITcNMZzECGpwCs2/hOFdS/dsYrm1&#10;sd3b1zw6OJ4ttwJwpWC7PxeAqR6V7AAUK6CS5lu0EV6xF1+D90hoUzfNkBZNlXv6z5MGefabpEOf&#10;/yaZt/IAXzaACOVAhXNhLwSAkz+P5MFF8hGiufJCuQqPC9WeVWtLNBhC2wwV2gyVGvWUa/RUMuQh&#10;wVKi0WpKZ4vTwJvzj3sb1ztc4NPV26u9qwve1eXGx3c7AHAEAHvAh433lwzg4wZwwwHOmcAxAzhg&#10;ArvMz5u0t+vkk20qbw29zVlZJ4zjxxtJL+tJg7WTqKyV9urh8sJEN29taSWxOzIPv5Z++J28xHNj&#10;obtawve0he/pgPbFfV2RByB6oJV8aiz1zFhGyAwiYgEXt0FK2ipIO6hIOaqJ2KkI2yGFbWRErSWk&#10;bMUhDuIwe0mYAxLurCBqqf/MIhwR0G9fyY18eR41dRQ8xPJrpQbwKxUzgtvWQjvXIro3I3s3ovu2&#10;ovtBuxHRA0bWw7sFlp/FG97GV3/5RZubWPxGvE38hN3wlp24ns3Yro3IdtBn81OBm/hZvGEt7LBO&#10;VmgXCDOkkxHcAUIPagehBbb9GkZACzugnh1YsxZYywmq5Qah1oJR68F13JA6XljjZnjjL23YrQAc&#10;casB/1e7HtW9Ht35a8sJ5bcN3ojs4EV3bcV0b8f2CPhHArAgFfhLkJ8TfMvPgz8HHP+bfNF6f4Gg&#10;pTHogGN+LgCDlwzb72/Z8wIBeNO/aT2gAbyCGEFVfJU9+FaVD+FXlga3S/NHbaUODDrkuT220L5v&#10;pSERJCcRISkZCZUK4jf9/SeRCIGLxiHFE5SlwmHPHXKjGzZw22+2T3cZjB06LSMulkVlf/4EbO4A&#10;RNbHnMr57OI5Dg3YZH062D8/e3t4/JHDOiUtMHGjaHZIyisdi2YR6VwhiQSoSmhBbe/Rp2PmOadz&#10;mSBvF30H4gY1yJLVyodolqiZVsE1UhR0o+Ca3hBVe1llWzklVzkFP0looJhU8MPHznKwAFunrMLa&#10;lwvU7Z5pjKlHuIFbLEQ3SNcpt7qfu/kW2PkMMK8B0vHBBJNeObxcNURCjZK7Z9ew3HfHn4ALALj4&#10;DIzMch6J6UgibWbxF+cAsHEJtLzckDKMfW6e98Cy/KFl7RPLxsfmrY9Nmx6b1D0xKRWxzBMySRIx&#10;iX6qHfhYzR9uka7tUgUzyxbWjrqvEiJhni1snvedVsZjy6rn9g33zMuFbMp/UI2E2SZX9K9unn3i&#10;7R1y2bT3R7wLwiqwwQEY5NWWuiR7S2uoZHG4zw2XdL6OP9nACtTf/Z3F3d353b0FkE3eLDh5wFvc&#10;Y88dspfP1gmHXMImC82gLu5u8AufnNDRAJt0PNqfq6lWpIysUZauVZEo0pTJMZYP1pLpyon4uE78&#10;vE7h/1RljbaYkZyrplClo1SiJNNmolKiLFaqLlnyWxSqiIEU8WVd8WI1CRBBvExTGqRUQwr0BXHB&#10;mC8jwVnggHItmQpt2SJ9ZIQKZO1lL3BzwMFPTk22b5+SL4E92sEqbWthY2MRfNLbGOt+GR1cqKhQ&#10;KgPt0tXOVRDO0xSuMYI0mcvX6soUIJ8WIZ7WakimS9xJkfgxTe5hrtKLbBWRJIWniYpP01SEcxVE&#10;8uHPc6HPcyBPsuWegjYXLpSHeA7aHNjTTOizTNgT0GbBn2YjhUGSZZ+kQYWzEWLFKtI1GogWfaVO&#10;I7UeU80Ra4NxJ5Mec40mA4UeG+02C3Vw/wt14CkaSJvnD1qjQ05XZvA9za+r8hrD3TX/+n+afv8/&#10;bO7/u8XTrxTv/cnF1rikvTV9aDRlaqYQhyskYItJ+DIqqYJOqWbRazlM1BoLtAJq2IwqJg2cC44p&#10;wmMrCb/dMBikjkz5gqCIdC0B30YldZJJLVhSJ5bZvcJVsYx4AXGWlPGWlQmSlgmXgMWJqWcJmxY/&#10;cKj8q3P5nxwK79gW3bf+De6Y5/1kkX/PqvDnwR+tS/5sW8PvsGtX+61t1T2bsqfWRaIWOTJm6WIa&#10;EZIqQTJIX1kIX/2FS7kiJN2RUh5IWW+B9PvPIAsJklCIF9XIFjcofmFa9dQSdde64Tv75q+dWv/s&#10;1PJnp2b+f4WcavilqvkCcMldu/Lv7VHfOjR+Y18H8hd7FL9/sG3117bV4O79aFt9z7rqvkXFA+Pi&#10;R4ZFz42LRUzLJMyrn+tk3kP4CCH84fAUiHCQjoRThKXJ7orPe5byB+q999i/ADhhYEn04+RDYP7h&#10;+4X7N0v33y4/eLfy8D360YfVxyAfMU8E9hP2KYB/DpBe8Es6U8X4VZ03pIB1SWBNCmBLAUwpgCYN&#10;kGUBEvRmXux6ht8b+OSV2MGQ6E7fC163MK9TiFl9h1X5Pb3qG3rVXxm1f2HW/4XT/BW79aut3u8O&#10;hu+eTzy5nBS6mXrxYU4CWIUDRAWAAAMIgnRkGQAn+REvfoMTvcQLv6WJvaW8eEt6+p7w6DPpAUB5&#10;BNCffGbq0En547iBztWhFuJ0EwvbxCQ2YOebJodXsdPJgbYRxpA0U9lca2ixs3yek3xbuP7LKL1e&#10;LxhIjye02UEcdKaitCfCNaajdebi9JeTTVbTzPkCcIEjt9JrD+Vz2eh53Rm+05H5Bj2T7B0NF7dE&#10;wEMVlDOg8HQQODQVDkuEQeOgsBgZWLSEfNgLdR+PrKZm9Nogd6+TvdbOobdwyXUsXBOHXEHA1pOY&#10;rZS9jD6ijm/VQ6WIh3LBsohoGCzy74B+NAwaAwKRExD3n8gmQGXj5OX4nenlIXz4YjAkEg7lL6uo&#10;nKCmkQpFRj987vbkhaeRdVlBJXV46U3tDKWFTOthc9uojKrl1dK5xRo0tpFMrVhZqVpdrcHj6smk&#10;ZjqtjcXsXON0r60Pbxy82jgb2zx/yTsfXD/sZG03kteqifSEl+ORQ8P+XV1uzU22qCrT8mKDojy9&#10;/Gyr0mKnigqv+vqQzs74kZGMqam8hYXC5WUUldrAYLRwOG1cbuvaGujXkMlVOFIdgVOxQq9YoqAI&#10;9AYyHUUk1BIx9ZTVdg65hUmop2CrcCvl6JWKVUwtntyKWyvvInoGNsrJB4tIechAAuQggXKygUho&#10;OFwmDCETqSATrSgbpyATj5SMh4vHwsTiEOLJcIlohJQ3UspNQdJTVSxY60Wi/otIe6hbnKVxke/j&#10;pbrHN1gpgCQCkGAAEXLGlDqlSwAEeWBA+jT2632vb64jpM8SNUnxuhcvs4CdKeAI/X4HAxyCT63r&#10;H/e4e9dbm295ZxfMT8dkYJ8A7JKBXfbnA97F8cHp+dnpxeG7My5wgAaIjWd1bqQgiYMY5HEchBcn&#10;tBP/4jwSvh6uxW5IATZXgUMKQB4+S7c5DJY+TJHaihc+S4SfRMuexArfpEm/z1Q6TlRfjzXaKwwC&#10;ptuBQzZwxgPOd4DL7U/nGx8PaW+5y5ek8SNc31x/FmasGN1bTOks22yvno3xaTGBDFtLbqfocKMg&#10;F5kqH4oMTlONztNdeBGuQ5qafarWvUpO3QoOgm67DdKmKAmjGjEDcBKkHW7TBrNuhVqBs0AaYZZ1&#10;ijb8sr0qNvHi6qW6juyqLoB1CBx9AMg8cmlLhYVnhoJJnoJZiYJFtbJNq7prPdyuAeYgQKABC0Ah&#10;HHKF9TOfalfIWjUqutQiHapgtnVI+wYkP9/3VgPmy8B1SFuUvG2FknW5pn2ailFveCzA5XzaoH4+&#10;ZJ5uYS83scDO+vHwWAJcvUrTplnFvhFi1Ql37IA5Ncg5oKB8XZlfTxhmg4JZNUIsQBqgFk1wyx4l&#10;h3pp/QppzRwZxQZHJ4BBAM42rk4Zl9fcjzdbwLvTw8nX9fbuDeZuRWoOOQp2SZIG4U+UfL+Tcf3z&#10;c4ffP7L+/V3nn4Tt7j9/M78E7PCAt6fg4sCHA+LYQLahQ4Oxb626C0rFrl7dtlBB/2VkHLiT77do&#10;m6ylN1fc8wMavwT03jqxojIWopEBdyqEu9bJW3UpmnYp6lfCtKMkDW1EbNXlol+IRsGV8tSRsUbC&#10;xrWWLmcZkWcx5idx2rwo+ZNMveMCyyV/pTod4UIlyTwllUwV81Rdr5clg6TljeEVQucapXxjuXRj&#10;qZlB7KJQ/knaqZRWFrWJSW5mUlvZ9AYaqRLzNwG4nU5vo1CbsMSGFVwXkT62tjWxvvOKxulfxrEO&#10;zveP306PLRbG5EaYevrADJ0eIJOh5plQ83yoZQHUvBBmVoK0rFKxr9V0LlW0LFe1qdFyROk412o7&#10;VarbFSta5CNMylSsBU4O1DAbYpALMwL9IqRZpaJVKcx0xjXlKL+fl9xGC0Px29MG1e0mDewk9m9G&#10;dbBC6rlhTXvxnQdJnTtx/KLNv8neb6m/IALtcz+lX8AXAfggdWAjpl2gg9KCUKywRnAkGAHXAK7t&#10;ILnvKHVAwOFtWWmgZuVzOV8TBQcwglDLTnkTZklDelGNCM92Zf9B3cgZ63SCV9laeBO4+GnGsKDT&#10;8Jv8ifOsUXA3OGGNFL8qonf5emQLL6YdjAh2G3TASTC4cysAg5Yb0QwCxsGNCiK/CTgXXGG/djg4&#10;ciOqdfu26LTA/ibgtsDVggdzM7pNcJTAlYAW/PjgQQA/+15yH3h8DtMGj9KHQK4LXl/kjoEOeMTA&#10;w7UZ2yEA71lK8qmgg++nYY3gbm/dNl0GDxe4DwJVmxZQs+iQAx6QBrhHiZRVgZxhHky3GGlYpmhW&#10;BZ4YGvb8s0LPOVhCLVzBONnCsyQirbumdXp8dglDoGPQ6NKMiSDHSgP5LEWxcgPkWJADqzTptKPs&#10;tLP8rKvivLfqsr/maqAW5GKw9nyg5mqkEZjvAwiTAG0RWCfc7NLXNkkzjOVm3GQtea6atlzHJLQy&#10;ad1MVj+F0U2m9W5w2jcZbWvgVUCsI67WYBZvSytPlU1P1C/MdWIxQxTyKzp9mrO2srVNONhlne0S&#10;99gTdFw7eq4Rs9hCJjSQCVWYlVYqv/DyGJOI4dE2jzkn5+zzI+rOPnWJx+xnUNsJfAG4h84XlQWp&#10;wAIB+Iv0C1LPJHRQMZOkpfU91v7x2s4h7fCMzdkhzJJnRklz/GRKGr6TQR1ZZy7trxOP12j7JPw2&#10;cYCErZpfTOzr86uvc0dV+zQ3hPS0RQ92lyxNNmLnxtk4+tH66fXum8utUx6JxV6dYKx0sbAtDEwj&#10;A1fPItcyyVU0SiUJ30gmg8/V/YTVcdwygY7f2aLz/zOzQV5iUfqJmA70Qgd+WSAAN90mK/9d/eV3&#10;ami8lX5bbrvzNpLpVatY1MpSBwk9QMP0U1d6qegeBm54g9lFI7VhlntWZl+vTq5gXhEWu1fmW5fo&#10;E8Pk8W7yfC+X0rO71bqz3bTJa97cBO9FbXR+cfsuMq6NwG/9W09gtJCog3RsD2mxjUpoY3Mb6TwU&#10;ltW9TFxcWukvzEnXVmzWUcK72vN8A3ge4VgzP6xLOj6hv9GxPA7q6/vUPFzUPB3hUKjiUqLmUKZm&#10;X2/o1mMXPOga2WUXVKXvkok0jpI2MvpeWfcnXXNhK1d5Pw/taDuNcGPlED3FMEONRB21JE2VFFWF&#10;JCVYorxsAvjIgZCMAZ9DFGTDVGFRGoh4NXgiAp4gDku4j0jgC8CWZX9xrP4P57p/d6r7N4f63zk0&#10;/odT8+/c2v/NvfVf3Vr+zbXpd06Nv3Os+w/7mj/ZVX3vjLrjjLrnXPvYpfapK+qpc/Vzp2pJ2/IH&#10;4n7S0sGKivHamhn6ujmgVVdOUEJGayonqinEqSIilaBhipBQFWi4OiJSTSFGUSlaSSlOTRGcm6CG&#10;SFCAxMBlw8GXIxlZf1kpTwUZvgBsJ+de4Vy4mjZCTXy5njC9kzi+mdi0Fl+ymVyxn9axE/+SG/Jy&#10;waqqFe5VIQbp0ZDCeSM3YlT3EnVPE62BjEigsPKsYoJROE/InGSndl/EZr0N8z32NVu015jNjicu&#10;LIwzuG1rWw1cbiF2qZlG+k0BGIyATj+bPsRljWxwQIbX2QPrnKHdvX4W5yUaPdTbWRnum6wlW6Un&#10;teSndZzjcJhpvpuiv5OotZugc5iod5ZkfJVieBiNPE1AXCQrnScrncTJH8TAb0EKBOCTWwH41v5N&#10;AN6IUtuO1z1KMzlMN1uL0Zl1kmpQ+SZL9P+MefgvObJ/aDMWWQjSpaU6sbLdKSnOq7HOfY4mPbYm&#10;7aaqXQawGTtFbqjBSYLRWYwGv4lvnMJFguJ5otJxstpektpmgsp6gtJ6PIIvAMeqnsbqXscYXceY&#10;XMUansfrHiarcmPkcAFCC26PF12FaD6IwwizyzQnQoTypA+izVBhwESXGeTGiHEfCDMpjrGq7S7v&#10;nh1ET/ZQmnJ3svxP0/246VHTCdkx5tnKysn3tWK/tUt/GFPvOMpJmT93K1lyT5s0C+6Scyy/a5L2&#10;R+3oP2hFPTHLUXXNi04pDvBwDXe2aE32pzdlbDcnM4v88KlOG9URjPIQXEHgUrbnQpYLOs+FXOLK&#10;rPAh5njicj3R+e4LJS5z5U7zVW7L1T64yiBWZSwpK2Qp0nUy0Op1qPlcoiU635ZQYb/e6s2udqXk&#10;OKDj7BYiXabigsZy0vuqa2IzslS9AhQiU3z7ZzKwvOhJhlFW113zhG8t8r6zr/rGoeorx9JHYQ36&#10;dTORC4xCOrcIt1yBnalGv65Zna7GrlQRyVWU9WoarwxDqSdzsibxptlNQs5pP1ml/WRT9L1N2ffW&#10;FX8xL1ZImgoaOXJopIoFo0QDKvRye0N70cFt01ZpTbLmsU9hbuJyPkhYiKJ0sIZcpJpkqLyoH+yF&#10;l5yYN1TWD6kQLK8aKSMfIQEPdPOvGHhFxVO3CGQWhcykkVk0AoeOW6fjtmi3UAjrZCKHTGL9yy+6&#10;9n5hMdkYZCnFRMB/xvkZwMa/tgspJqBdSjNbTDcRWH481QCTZYDO0FvK0J9PN5xPN57PNF/JtlvO&#10;cZpKcx7LDK4KD3YxdkYououqJz/WrXmsnK+MDAkzSuj2bVz278Db1nJsazccUXjLApx31Zx/5evA&#10;qomAylnvmmWXKn4jUtsquhs/o/fX3Gbx8gF9khu/T/DPBWCBygtawUiaVz3bv4Xh0whGBJnB/G7B&#10;HiiCX8NCRFuNV7URPEpWPl3MtOmpQ+dzt8Y/qvn55ddvnB2+OWMeMV5+2pz7sD7/jod9wyMfMlfO&#10;NrBvdnDX2+jz9ZmzjanrvYX358TjI/zJJWfvzT7lcG+ASItrHpD3iv0DzPqeetgztThxlThZRLga&#10;LNxBJTHZtBjlWNtgVjhsU7bsVoNzq8Y6Fa/a5xKd8mnuZfx837+rvD9n1aoIY10MOgT78i/wBzsU&#10;4h3yQUtw4M8iOlQT7WtJdnVM11a6czPFsY5gW4GzKsRY5mIsc9AWOQTnWpxLHcERRXKsJtlXgYus&#10;OlYuuoAHv23Qry3VtNASEaUKj4UqJUuoZSMMMnoGCUcH15sbXB6XdHVC3efNnvBmL7YWLzbRF1zs&#10;KQd3zMEesVcPucsH6/P7mwunB9SLQ/rbI/KHg9XPu/PA1gSwPQbsvAZOVt8fEc9PN5lb25X9M9q+&#10;mT9p+j9QDRKD++irRoZbFaC8m8a8WxacasFdWnOu2HQrP/Dl98TdcM/lOKZxHdPW7JLpVvFk23S8&#10;XQ7Orvi2GnYj2q55yaFx0bFuyali2aUY7VKAcSnEu5QSnCrJjnUgy1bFi3als+5VE8ENXWHNGe5l&#10;llqJ0pIhMJV8abUyCfUqSY1yGa1CWe0MiG4CRDdeRjtBTjNRTTvVzqwoxq25PKCvI7B/yLtrwb8f&#10;69NF8myleTVyvJu2AtsOwrtOY/rX/ZvX/Vq5vi1gkOlRT3GuBv924F+K7FQFOisWBXNGWa91UsY0&#10;E19pJIxoxI/rp45qpfQqprTJJjaIxNQ+Dat65Fn1yKobYjEgrz6iLDem8Xze5BnFWXzNS2bdS/TA&#10;++mZn+ibQPW3IVbvwn3ex4Z+Sgv9nO/3udIJaLQG+uyBCV9gNgGYzAeGq4CuenpUNDc+disndK/K&#10;c7/VbLdPaffli53XP+1P/3Q4+fTkFfJ60O6mJeGksAJ81ic51+8E9ax7NzNdUWT7CrRZ/rxBJsai&#10;EJykOVX/GqpzJdGl7Ev675ckYJCfZ/3+HIJzuaDas0DipbrUCEoiCyZ/AcmFX7Od4lFP92oluaFw&#10;zsXMwJyLvGygIx3o8QIGrIEhc6DX9nOT91VJxH5qGjch8gzle9Vl/HlcCViQ/jxz7/rlNzcvHwKT&#10;0u9fSn8ah34al/v0SvnTiNlNh/dmfggx2G8nOPQ4ACT4ODDgONDnKNDjKNAN5MDfBeQwwP3Q3+so&#10;wP/IP+hvw/x8jny9D7399zxCtl1jN5xT1xxzWQ7FLJdqukvd/+8CMMO9geqCEoji4OW8YpkH2r8J&#10;wLcq7C1VIGyfSmZg2nFh2E2TJ9DvDbxyAWas+MnfS/IfZ4XfTN5/O3P33dzDd7PP3k6L3kxKXY/L&#10;XrwSvZl6ACw9AxbhfMH4tTswGndZncSMiSX6pZJ9iuleKIZXM9ujleXewnJtZrjW/1wAZvqgQAQF&#10;bCmelezAGk5QFSOohBdTtRlT9srUK+WJRJrki2SZx7/mF7rvF36h7/4vEai/AgFYoPgKyEeIgvCT&#10;xmAvwElwFjiGnzcMf5Qt/6RA4VmJskiNmnSDNrJJX6XRSLPDziIGImn74Ke+hCiATb5hk/Ypq9sM&#10;DBE3xVnDHh4xT47pe3v4gz3cm2sGAGz9nR3g8x7w6QD4eAR8OAbeHwMfDz9e84Br3qcTxjl78Yw2&#10;u7/6itDXOFNXURkd7WNopfgc+eQriRc/KUsJmb14aPjinr7wPR2hn3Sf3dF8/J3Go+9UH3ytev9r&#10;pft/VXnwjfKjb9Wf/qjx/I7Oi/u6og8MxR8aQR9byj00l3ho+uKh8fMnJsJCpmKi5jLiVgriNpA7&#10;2uZPzMtNMpeDuqj+XVzvjsPQwe2wPl5U307MwG7c0G7s4HbMAC+ydz28ezOiZyOiB7R83Te0kx3c&#10;zrwta8wM4KuVrEB+D92NcH6u8G5s715CP2i3Y3t4kbcJtaH8YsuCjNgvyijrtq7yFzX0i/9faWAG&#10;olhBdZzAOnYwP/2XE8JP/10L5Wu96+F/y/r9ueXy2wALOgH/F7vJ7/sraAD8c8uv9vxzAfhLKvB/&#10;IwAL+IUGLPAFMvDP+TL+F4Cr+k1+LQBzfiYArwU0cgP53bIFAvBGYCM7ELyCqujBDYK0bEawoLg0&#10;uLcN7NiO+cC6FJUw7bsWis/cFaFx0lIR/7sCMFIiBSGWpCwVCRFyCHPPOF8/u+Ct73MwTPzIxGgl&#10;j7d48maNuUsh7zBxW9zdt8DpFfDmHXD1ETj+eHMGXJwDb7Y/vF3dPCNtATXtW75hL+Xkw7SMQ+Zw&#10;lHfA+TGwu3Zz5RCdcw9qIariL64UIYqMlFGOEoV6wNTcIKrWCjo2RnY+3sFZ0YkNMYldETFdnT3M&#10;9m5SZGJFVlnzwMziKwwJqmv9g4SmqmXc18KWj6G+Qemjo6vna1f8VODNdwDrAmCeA5xLYO89cAZG&#10;zoGR+c2cqhGPsILffS9d2DAB7jNpF1h7A+Q2zz9R931ukfXIsvSxZfVjM9Qjk8aHRnWP9Msf6eWJ&#10;mmff1whVcs32yOqLKJ0uG1jvXvqAenUcX736RDNMwa1c2qH0K9WEp9Y1d4xLH1lUCVlXPjVM/xbq&#10;auiVOYXbXN89Z9CYHy6Ojyg48EMDBxsXNOzqYHt7UfpUe/Xbbdr5Oh58DjzbWD3ZXAE55i3x2Vrc&#10;584dbyyfcpeOmAtnzNXLdeIxB79OXVldHmXQF453yFvkOWCLxOipy7PQSVWUqlCSbNGD5aiKp2jL&#10;Jlqo7CwOXdFXgA0qsE5/MzfR4uZYpKlcogav0ULWakGr1KX/GwH4i6b7Rf0FqdSRq9CWLdeSKdWQ&#10;AuPgsAJl0XwlkS+DwTHgLHAASIkuLF0dmWOqN5abdEWef7dLouJH8aTRowvq+Q1rjT27Q5sBdig3&#10;6KnxxKhsdZVEGfEGU9UyLcl8RaFipRcVauKVKmLlSiIVyqJJYt8niH6XIncvW1koS0MkSfVZrMqT&#10;ZLXnhZqSJWpiReBuKAnnKb7IUxICdyZfWRjcqwKVF/kqonnKwjmKwpnIJ+nwJ2mwxwmSD5IkH6ZL&#10;89XiAuiLErhIubx4pYIESk2u10yjzUSlyUh+yM1oIsB6wNO409O83suuJTLgbGUaON/FdtYX+zol&#10;Gam4vfjBV/gbH6GvbR99Jfvn/6GrhgzLynAoKLKpqHSuq3NrrPduawnq7Y4aHU6cnEifn81aWigh&#10;4ssppGoGrY7DauByGtfX+JbLaV1ba2NzWpisRhq9jkypJZKqcPhKLA70G6i0JjoDnNXK4qcVNjOY&#10;zXQav3YlmdSIxnfj2VWjWFkt72dSjgiFUBmZIFm5SGlkooRmjohZySPbsm+dyr9yKAHfFe9Y/Qbf&#10;mxf/YFECOj9Zl3/he+vKP1hV/8Ea9Rcb1Pe2VQ+sy55aFoJnvoxJmrBSsLi8nxTUS5af/usBl3JH&#10;SnkipDyRv1J5/xvkIIESiOgXSsnCGplChkXCljVP7Bru2Dd9bdv4V8fmr5yaBUnAt7Wg+RrwHfvK&#10;7xz+JgD/1aHuL/Y1ID8TgKt+LQCLmVe8MMy9iwx4KOcNlU9GSkcoPrczlUNM1Fi+o5kDa9KXy38E&#10;cPcBgjAw+whYfPZ55fGH1Yfv0Q/erdx/u3zvZunum8WfrhfuXMx+fzn3A+iAQXDAZ9wTgPAMID4H&#10;WCK3iPMFYI4swIEAHATAUQDYygBLDaCpAGRVAKcKoJU+Lsl/WEScvhI+GnmyO/hgo/tHTvu3tJa/&#10;UJr+TGr6E7Hhz6TGryiNX9NbvmN33Nnse7g3InzySuR6WuTtjPCHeSFgSQjAPAeIwgD5OUAXBoiP&#10;PhKevsE9P8eJnOCkjwmIE5LSNsWJwqyfYUyOMBd61rAdPHrnFmtgjTJBW52aHoh1N4ozgZU5KlU4&#10;KRTZQXJtZXtjTaYTTIYDFAd8kV3ucigroQ5Xmako7ZkY3fl4g+VkE0y6BT7LmphjSyt04pR7bFd7&#10;ntZ7nbVE7HQVnMxPxrlHy8s6wOChSKVMuEIWTD4TicxAIJIRyEQoMg6CjJNRiH4o4wIzDg/I7mhd&#10;4kxsnPYx1xvxBH4JViqti87tIPJyetFG/uX35Lx+EPOWUkqUg/+2AAyFxN4S/5/IJcLk4pGQaIH6&#10;+wsBWF4xDgqPhMnHwBRjX0j6PxXx0jLOC0sfGaYetxPZVXPY8ml0G5n1cuuwk8YpmJyrXEKXLi4X&#10;LcwXzs8VLc1VYFdQZHwTjVqPo7QQWT1M3tDGwcvtk9Hd4+Hdo/7dw86t7dZNXgNnrYJKzlldjpue&#10;CB7u9+/pdKqqdCwvdygrsyspsS8tBX3nykrX6urQrq6o/v7ksbGcubmS1VX+7zz4BeGp6WNzySNT&#10;6a+mixdWagn4ejKBn7PIpVaszjZSMc00Qi0e04AndTLWOuhrTUssS+9CRc0IYQkXCfCigwchoMEI&#10;6UDF24Qbxdv0X6RsLEI6DiYdKysVLS0ZIyoeLSYZJinjKS3rLifnB57/yuKpmuKxxrLuvvr6r6ot&#10;91dMrgmQT1TxTzhxgAU9ZYqf08UBojwwJH0S/82ez9dXEdIniZqkRIPzsVxgfxY4wb7fwwMnHOCE&#10;9/Fg/fh6Z/8t7/pyDTil80XcAypwuPb5mHd+drh3vHt6vgPcbAMHK59mSnYLLBmBkofRfAF4K154&#10;J/7FRRRiI0Kb05jKF4APyAB5+DTN+osAfJ6EOImWPY0TPUsQv0pGnsSrsYJUSeEmJ43pAHkKOOUA&#10;b3aAT8fA52N+99+PB8D5OnBI/niKAy7w7zeXrrAvD/rr5qJde6ygU47Sry1+GNT+n6+N/wPteB/v&#10;IcsOM2EGOU9YWrWomLeoOnZounZpu4OADjjZpGxfJ28tAIW0qkVYVsPMK+RMymWNQduk6lCv5pAn&#10;Z5iLNOl1jeSUdbwbXlpNr2x3DstVsQCDZQqWlfKWKAXrNhXnepgtSAPcTkAjPyGYTy3EOu+5Tu4z&#10;bRTUpl3FrV7eoQpiVQOzapS3aZK3bkHa8EHYNcrb1cvbVSvblGvYZaqaDEUlAhvrwAYNOGCc8jDX&#10;PBywv/Vmci5T1aBWx75RybZBzrJH3qVP0aMR4lgHc6xB2Fcj+RWn6+DWTVBLkAa4VSPSqkPBrkpC&#10;u1BEOUkYUmpicY2ZP2VjOPQ5Bn1ug7kEnO1eLy81OXkVqZr2OUb32cX1Wkd2mQW3GPiitJwqVGwK&#10;lUxjpZUztYxpDS1jBXnY3tbV4bZ1/DRpZCBeyaha261B26PTwKvHxKtczXQoNApgUc6YmHXGwtkJ&#10;g8deBn1gh8usrcvXsChQdi9TcK9HWLYjjTrkdWuQBkkwa0+Yly4yUUomEa6Up4KM039uXGBgtx4X&#10;dBRjeRClfpqsfpqmfZRtvJZoNGQLLUSK5CHlM+SN8oz9i7yzaMubQ4uEHjatkrtSyl3+38oABukG&#10;v1KplA4aFfxibaIKBOBlFJH/u5AWGq0NhEjuJFP7aMxuAqVzfnV2mcIgbcwNLxZGZGc4RbaF5o2G&#10;FbZaR3WZR7To+FQg7PLEDdKeqSU8UIi9i4i4AwVPm3yYcbG8eZmSVaWqbZWaHQjoFCHNChGmAkBf&#10;kApcpWJbLm+RI6HTaxy0kdJykNW7Ht+2Gd+5Ede1k9gvEICZwXXg689uXMdBUud2bMve34XeXyCQ&#10;OX+OIL7/9/rPhyn9oBVorju3ebcCIRb0GUEoQRYvGNn6e7FlweIggrWBA8BZx2mD13njbwsnBcqu&#10;IPuWHdpA9a/GeZQsOuRMW6WNmya+Mo4n+VSAqwVXCG70NGP4KnfsXdHUp7I5cBJcJ7gJwbbANYM7&#10;dpI+JPBBuxbeBALugGAk6Pwm4CxaQM2QXhS4Y+CqwBUKPto/4h8JwIL84G1+c2W+GAzCA/ctrnMX&#10;XFtS7x546FIHDtMGjzOGT7NGQcANgWsANwp+OnpgLWjBdYJHADwaglTps8wR8BOBB2RYP7pS1q4c&#10;YlIgpZ0rql4orlMNM6tXskEp2pTKWyRL6yYiTCIUTYLULZJcAupzykfaBxa6u9v9XerMVLMUxXKU&#10;JZpttZfifdcqUvebCg5bi/m0l4DstRfvthVttxTwmvN3OkvORxs/LPYDpClgAwscMk/3GfRt8ivq&#10;YjtpthozXbE6ze/IS8R3EIiteHw7h962Qe/msXq22L0brJ41eieDn6fbiFluXFqonZ6qnhivm5zs&#10;XFkZpzNWtjboF/uEw/XXHEonYaUJh26h8DsdlKOX+F/xJMwoDbe6Sdk8Zp9dcK5PGQfHTIEALMgA&#10;/u8FYJAOKuY1eWltn7V7srZ1RNs/Z7N2CTMUvgDcS1ptI66Cuz3ApCztctkX2wc3vL13u4u7my95&#10;m10MZi0OlzM/Ezsy6NfW4FpT5lFVGNFYUTLc9go7w9mmXp5vvj/fPDvfGKcvt1GWKtGTRYuvSzCL&#10;KAaplbfRs7sFXuzdVMoAETOBXyEyCPu7rItD1v4uc5lNHSBhO9AL4OftouIFAnATFf8PBGBCM5GC&#10;WkU3YZd6KZgROmaQutRDWeqhYcf3t17yuKNc9iSbhuYQKIwlGuElZrW3c7y+8mVdwWhb4cxoIXqp&#10;AI8rplBqmMz2NSb4txjk0PoZ5C4KGbwLNRNZbRR6PwXbQ1pupRBbmGuNzK0GwlovmrywiG5KSYxR&#10;kKlShqCdLHeDg/aDonBW3vN2MYsxnfnGmb4vHP2FrJKgTpkIx0yoeSbEqEjBvFTZslLLHmXs0WwV&#10;3GQbXmcVXmoRFa8X7QTz0npoCv9BV+YHHdkHJoqSbjpK4RaG6boaSfKwCGmxAGmRILh0tKZ8mqF6&#10;jgKUX2+Zn1aIiFFDJCDgceLwuAfyCQ8M87+3LPurY/WfnOr+w6Hu9/b1f7Bv/KNj67+7tfzf7i3/&#10;t2vzv7o0/ptD/e/tav9oXfUXy4o71lUPrKqe21SL2lZL2dbK2tZAbWsVraqMrCr1dLKR8GhJET9x&#10;YR+IVIiaQpy+ZrqBepqeaoq2YgK4XWVImJJMCIiCXIiiQpSiUrSKQiz4PaICi1OQjYJKhUhJ+svI&#10;BtxmAHupSblYyLrl2+bNJY2SkiY2Eme2E8Y24ho4MSWbiZWHqR178S+5wSME54Y588QFG2dmiO1u&#10;ggk7VBHjKo22ge37uR5FZWxm9THyZ+m5c5vZw28SCz5EBR/6mE2aK/SFei4M9o6TqR0sbiObUU3F&#10;/aMMYIEvSAXuZ9MHOIzBNebAOufV0fH49u4yi7U897o7K6HAVBllKDvvrU4P12ZHqq3Hqu0maR6l&#10;6p+kGB7F6R9GaxzGKJ8kKJ0lqRwlKB3Gyu9GI/ZikAdxSn8XgPmcJfKVYD6JmhvhSrwYjYNk/ZMM&#10;s5MMc168ASlIZdEDXiX/51ypf00T+f/kQ//cYij8yk1xxlf7ta9+v6NBq7kGSlO6UUPktTV0LUT3&#10;NNHoKkHnJFLhPFbxMkHlPFn1JFlzL0mdF6fKjVXkJcC3ExAHcSonMVrnUXrnEfyC1YdRquep6vsp&#10;CrwEGDNSlhIAIbhBcPbIJXs4OlKt01EmGylSioBM2hjPeZv3R5h3FgfW9Va+RI+RFobI9Zm8FNfT&#10;FHdOUtBoSFykcZq6aoqQccqPTpk/RVSZdROiJ/ZdihZkzPIVHat0owbM8mZ1siakgpoeWeQ/046w&#10;8YwJ8Q8uT4t/VZ29XBk/m+k2n2yLy3HB5Hos53jN5/nNFwYsFwWhi/1XCr3QuR7EPD98njc633O2&#10;0HmqyHGy2HGqyHmhwINZGUUvCCel+WOTPJcSHeaSrcZSjIaT9KcLnGYLPZcLgjCFsauFGQvFZaMV&#10;9S11XVn1vRphaZIByWa1Q3EL66lLO/bl4w9s0r+3KARfXf9iW/F768JvPMuQeQP+r4mlrK1KKrGG&#10;uFCLmapamahAz1fg8VUUdg2dV4mnNtM3SldYrtVDMn6Fd61Tf7DK/d6m5Aebyt/pZ7/w73Ju5dg3&#10;UEQCa555Fenm9KRMMjMnaaENU5reBc/lvYQk3OSk/eSlg2SfeCCe+yhJBKpDwlQREQqIECjcXwrq&#10;J6sQKQb1d/Iu6nlJJtJ3KHQujc6hU9hM8jqLyGMRd5m30Mk8GnWNRmX/QwF4IcnoiwYMTq6kmaHT&#10;zfkNgFONF9MMf22XUoxAu5JmspRuJLBgfClVH59jhMkyWOKrv18EYJuVXOdXCdZzRdH92cmRroFq&#10;al7iKjFPtEuF1Augsj62CJ9al8ql0P4VOxTdDrXl0YKxKMR4Vs35lr/2r5zwq5jxqlxxrSbZV1Pt&#10;qmiuv8z9FYB1LMc7VxJcqgRC7xd+LgALkoAF0P5WGroa51QBLitYfMmjZjayoyGo1UwpUQwS90y3&#10;/IVTu5h303+oelvF5ey+PXv/fnOP9RI4wQBHq9e7q2+PyO8Pqe8OKNc7hJPN1b315Z0N9O4OcfeQ&#10;vX2+y704W+Bu5faM6wdnPjX0faAXKG4SB9GMVVKO0VCItlJLjjIrKXVurLdDNRoVtutkT5gXk1zr&#10;2F6NLPdqqn0x0SaXYJVHtC/9e7XnCtLPGqbi7cpu9d2/5VOC8ONO5bfqby7BsYjgUCzQgAl8WRc8&#10;bvX8OtKONWAQa5e/apO9apWxYpWNti1H21ZirSsx1qUYy5JVq6IF6+JJ+5Jpv9Yev5YgtUQ1ES81&#10;xUSIetozpVSESdb47PrJyduN9bWtTcr1OX1nfWp/ffJid/lqZ/Vqm3jJI59vkU+3iMfb+JNd9Mku&#10;ZpuNPtkgvN0jAIfg08wiX/rdevme9+rT8erlMQ1NRCeXN8LtY7/VCPlGP0PUvEhNLcbXMKXQpbrP&#10;r33Ko2XBrhZrU0a1LWa7Fu34lu7653PdE1n2IVy7wE1b3zXrQKZdMsW+gGRXSbJrINp24u17sfa9&#10;GMcOjHMjxqUa41yCcy7GOxUTHUtI4AG0r+J4txJdUAuO5VNeNWMhTW1+DclWRa7qqQbQZC14piYy&#10;R10+Q0MpSVMlSls1UFcl0FItzlE9LUg/P8e+vjN4dDFpkZWF3cnGjZiWDunmDGqmjOunYxzKNkLa&#10;T1NfvcuZ+Zi78DmHz6fs+Q+Zs+/Sp29SJ9+kvN4L690J6d4MaF/zaWZ61NPdUHzh0636tUHKlFHa&#10;vHHevFHRtE7+K5XEAXhAt5z1AFK3XVYcJfxVxdP/s0b4X+rF/qXuxb/UPPmXIbl/mZT/9xXNpzg9&#10;eYKhEcXCluXsvObrtGCvuOSGxAQo02JNuel+O7lp29mV2+movaSaq9y6jzU175tzLtpCDjutDofU&#10;T8YR55NyRy9lD/uUzzqsb5pi35SVHCTWcQMb98O690N6QLYDOujONWiz/FXzAopDJej/GppLDdGx&#10;DO9URnDmK7sCwEmQ/2z6+1/5ciaDZ6xA/RUIn7+QfgXwx7sWkz0qqJ7865fgUsHwL9lPKrgpyb6p&#10;DLmpdn9T5XpR6nGUHb4Vn8IOLqQEJB2VBV13WgMTOsAs7P3Eo8vhO29HxYBJpY8vlT6PqXweV/r0&#10;UuPTsM1Nhz8vP5IUFLbmlbjtkbrtkbLtmbDjFb/jHbPjHQWy7xd7S/y+b9K+b8q+T8a+TyboHPhH&#10;7PsF7/qGb3vFbrgnc12zmc4FDKcyhkst3aWO4lYvEICJHnz1F7T/SAAWyN6/hu3VTHerBx3w4+Ps&#10;ipctckH7txa83jVsn9pbqlneVQzPMqp35m5yyllR7Lu6aKA9CBjwAMasPo2onnYLXw8/+zApBMyJ&#10;fZ4W/zQp82ka8fG14ttXiJN+kZsRyMdXWsBLe+BlJNCffV6aw45KI/nkUL0qmD71LJ+WNa9Wfu6v&#10;WwODn5Fc/WsBmOmHWg9ppAdU0ANKOWFlnPDiJdfIZkXTtGeS6VLCKbJPfs0vdN8v/CLx9wu/0H2/&#10;8EUA/oJACf61+psp+yxd7kkm/GkG/FEG9HEW5HEu9HkxQqxUUbZMGVaupVJppBMuJ+4l/aLKz5XS&#10;23JKWNijLKLnBpcWhxbm+2Znuman21eWu+i0l9sbcyC7vIXjXcybE9rHKy5f8T3nvT1dBz4fAe93&#10;+fbTAXC9BbzdB94cAjzWSFlJnIOHm7aNnbqjuoyVmoyzOsJfStgeKuIgJ2wjK2Qt9dRC/JGp6APj&#10;F/cMhe8aPP5O69G3mg+/0Xjwtfr9v6rd+4vq3a9Ufvqz8vMfDEGe/WD46Hvdh9/pPP5RR/gnbZm7&#10;evAftBX+ouz8zLpSP2nEqnhQK/WVWhLarJDiVkvyRNG9G+h+TWz/FnZQ21pgG2h3Ivu2o/v3YwZ3&#10;Ywf3oge2ovp4YXwleDO0gxvaDt6+1sM6eGGdvMju3aje3dh+0N8I/8+5f7eta6GNnDDwDbnuF7BC&#10;wDfn34AZXAfCDq4H36s5IQ3gm/btGhr5Wm/EreL7X+3fCOf/+PrndiOynf+j7F/YyPafi76bUZ1c&#10;fsthvpr7jwRgAQIR98usL/xa9P2yyD/JbwrA/MrSfvUc/waBALwRwEcgAHOCqlnB1cwgvgBMC+bn&#10;bbODwL9aEzeshRJST03saXEu1r9vCbtnp4FMlpGMgPPLO/9K6P1HSIQoSKXBRBMVJCMgQnb2Bv6n&#10;m0cnG/TDjSXw5fRgb5K+1k9aG9i+xl8Be+fA8SHwdu0U4J4ArBOAuH9KPNxjXJ5tvAd2PgCHn4Gt&#10;C4CyBviHlnoHxu8e7X0GjvYvmRfAh7jyakUzdyPXZM+Ihqj04cLa5boO7Bx+Z57ARVPW6Lz93dOP&#10;p2+A4wtg7xi4vAEu3wIbB5dk7gZ2jYPd5HnHZ0lpOT6G/39Z+wvoNrI2UReef9177l3n3DMz33zc&#10;3J102MyWLDYzMzMzMzOjzLZsy8xOHCdxEjPJYiYzs+Nw0nVLVre/TLr7O2fW/dd61l67du3aVSpV&#10;ySo/et/tJokKU9ROVjVIRZom2wSURua2pFQOd4zv31/4MEEDxokfOkbXsyoeeUZUGjvF34NahGc2&#10;iPJFnwK0Y4B5DrilVslbR0ja5961r7prV3/PtumudYuEZZOEeY2kWYmibeGPWiF+BUOEI4D/BiDv&#10;AsKXwC4ArP0EuKb1SBgn3zJOv2tddssG+zfdfAmn5hsWFXDP5rv68bcQHqGpdVOL/NXV/e31jcN1&#10;ztEKdYu1eLrOAC52Xu/xd1jzRwLi+RoF5MUq6XyVAHK2snS2sgByIlh4IVy64C6dM+dfcoivhPQj&#10;HkVInV2aH11afLC1QVxlT7zbIo9UJGfY6iRiZCs15JqNIEV6StEoydZEP+CA84K18EFIAz9SOO1N&#10;uXqaVYZaZRhIq7FGBUKmQU/19wTwr+1vla7SldkVBwGDq8A+Ygf8mQAGEfXRg3Y4WuRrINI11Lpi&#10;/FYfd79ZWToUzLLJY8f7lL2NpXXWxA5j4jV/6XDx6VBucpyWWrGeWoMRvE4PUgKXKkPKtBiogVQi&#10;pXNUrmco/5ADv1VmoFBurppvIp9pJJNrJFthpIg1VKzUU6jQkyvXkSvRkSnTli3Wli7RlAbr5foK&#10;leBaQ6UKA4VSXTlwFThyrbZKjbpiBUKqRPVeoeKNXNnr2dI/xF3/SzHkXiEM/Jtys0pfuc4CUWak&#10;Umii1hrh8ZI0CZxuAnsrryjzjRE+UWiFxzE+1caIOgtMiZm6v6ZqYlRQ7WBfVGeXV3u7PRbrUF31&#10;a3zaWvw78KF9PbEPRtKejefPz5aRlquo5GYWq5XFbmNz8BxuO5fXyReIEskKhOKAYHEocD2ZUrNM&#10;rJhfKJ2driMu1S7M1U4vdpN42bgxKZSrhIKrpk6yikqkilo8RCNL2bBE1qbqthP2WxfsF87Yrxxq&#10;vrav+9au7rPya5uar+xqv7Ov/9ax4XuHBnH5tUPjnx2a/+KI+8oR971D3Q276jtWpdKmufKGaZLw&#10;UFlYkJKqv4qKL1TJH67sJ4oyVA78LwlgKCRMHhojBY+/i06WMiiQsamWcmr+0an5C4eGr1xbRVmg&#10;LxNBf+UqmhL4cj7g+q9cwcXWv7v+JwH8d+fazwTwzV8EsKR5hZxN+S3N+GuqQUrwBCQkFn7PVUsC&#10;EWMjxxuzBvjqJ/N/+kD8K0C/DszfuZz9VFqkdSn3fiLd+Uj8WQaDfFi+dQXYeMXr+e9fL3z7dvHa&#10;e8KPYP+fSPdEiaPJcqIE0SwYwESJplZlagBMLYClC7A1ASEGECABDgygQ94RVV8uKJ7OKh1PKa2P&#10;SqwN3xX03+b13uT1/sjpvsbs+I7W9hWl/W/Mrr/y+/60Nfzns4d/ej3+p58m//zT9N8B8k2AKvOO&#10;Ab/gGJ4KnY83Qw73ErcPqhY5fZO82bFVYu8KrYVPa2KT2qkLI4Rnw0NNsS56OfaIjmCjDn9trKNK&#10;sb3C/WTz58mmD8M1QIYCES1OMr0+kOlkk/l0i6Usa1KePa3ImVHiyix141R4Cmv8tuoDDpuCDlri&#10;dvqxG48fR7vGaCF91dSi4Rp5auh8EDgyF47KhCHT1FApqqhkFXQSXCdFSi0Aqh8VltvTNb3ylHsy&#10;xtm9z9p4yN1e2H3XPbtmF1Z1A+JzVzUUpp2N0MxVE0nf3xDAMLXkS1L/ATQdDk29EsCf2l8QODJB&#10;WjZQTilMWz9H2zBXVjnsjrSfDDzIMaaysH/yIefwPmevbYHTssDsIHM7KZx2KruFTKsjEKsW5svn&#10;ZysXZ2uIi/UkQuXsfOXUfMXkXPn0PHae0ECigbcneFfWUanNHHbX+lrPzlb3zhZ+fRUn5DfxONUU&#10;cvniYu7z5wnDwyHt7Z51dU4VFXYlJSC2xcVg6VxZ6dvUFNXbm/H4ccHUTC2ZXkUgV5MorezLoEMm&#10;pYGy2ERdaKUtd7KpLeTl+tn5Tir7oXCndZGVhhtV1gyQVfaSlvOAQALRsAiUSghKPlhdIUxDKQoj&#10;SroYB1eOU1WJV1RJkFeJl1GNl1RLkkDESqNCZNHBCogoFWiymnIeWjHdCBZir2EwPxTzdi3iBUvr&#10;A0/leP7WO5b8CVf6BVsWoMOBh8rHaV/shHx5nqB8mCESwOdPioH9aeCU/P6ADpyuAsc77/fXzy+2&#10;T15tvj1fAU54wCELOOQAx4J3Z+svXu7vHK2dna8D7zeB7amLwfT1dOOVCNXjBNRxitpmitROqsw/&#10;BPDGMrBHA2j3rwTwVqr0WTriJFHtPF15N0H6KFH1LE17LUqDGIDhZXu/HK4GVheAXdrHQ+7LQ96r&#10;I+FP59vA+S4A7g7YBoAN4MMGcMIBiGNbDanMFNv1FMPdFATL/+ai0xfT9t+Mmd/s0rpbJn8j5pvv&#10;468rJt9GZcvolKiaVqNsm7RdWvU98IZe9RqODZpO4CJO1w2kWcdVVNdwxiHsm6A2jQg7sN6s596g&#10;71Zr4FZn4lmqZZ8HMytUM6vTdGrX9WjBOIHdcCD/2f62IV1bL2mGOZVKGRfdM2iEOnRqeIEtYAWH&#10;cGwTqd+fBXAHwrkNKXLADeqONdpORdrWj1Kygc1NYJX10w7rbH357SYF2Nt8NzVfpGfZYODciLBt&#10;VLLqQ3oMYnzb1NxxcPdGpGsDyrkJAR62Ix5mDwIeVbOabTfauV7RsEpBJ18Jg3PxANjU97ucg23q&#10;6sqSkDEN7K2fTU3VWDknyiCzFU0KVG2r0a4t+v59FmH37aMfOMeMusVi9RymkwsAhuD02eTu5LOV&#10;yUfUJ4P5vt6G//69/9fKMd/Ds6W0K9RM86G6Q+ExgJANvD0ELnMgne2zPu5wgU3hfEFRiqpWvUFw&#10;nbpvA9SqQVkXp6pdhzAt0PSM1Y8zRWWoQbMQmAJ1eKKRtHWmjg0xIuAwzWM7Uv1djsFxuvZepsFJ&#10;sfN8oB4WIVkEhRYgjUtMA1LMw2ZHiJNEbheVgt9kVPMX8SJ99bnl/T16GYwhBmuQxuhnMPs57HaG&#10;SABXLy/U00l1NHIHnzsgFHbTme3L5G4ieZDMeLREW6Fu9JW0RRp7+cLM0/Q86+2iehwS+q1jZ7zy&#10;JpzTxm3iHppHjpgEd2t71UJsCmUNg/8u6/93mcAv5cK+U064g8pVMqxE2zbourYYebUae7eZ+IBl&#10;o54bVt2+BGZRoGwMXpO5MrqN6m6UyKqjouHdnMHtjIGD3NGt1EEQ8IEFfBoCn4O2k7r20rr/iQAW&#10;a1Gx7Py0ff+X2X9B9n6ZABgEXASfibYuMyezQhvApy1wc7BFPOcu2Hg1GlgRL4pbwEHAbQ9/SRP9&#10;qmT8Tdmzt+XPX5c+BRfBbcHRyH5VXRohPVphfToRw4axT6zSCF5l4EMcuC1QM/u+cvJl8RNwc/Bg&#10;wJHBTcCdbl7OZwzW+VEtIGAF3Je48TcBV4HH/NAsCdyXeBE8KvHR/ibgrsGnwl8LYHFg9C64bfrA&#10;pyZ4Pal7A3zV4Dm8jAy+6vCuYuKi6PHB5XTFwpg28N1hhtTTAmso/liSbyU1oBo8eHB8cHfgWmpA&#10;xYhRUKeGS4OyeY2sUZ28SZOyRaOK6IcmjRoutXruuRq2YSr6oRizXPcQbHRaQ1RsvZN5k5Vmo6VG&#10;h4vRWKjzTErgQkbofEYoD5vBq8nk12YJ63P4DT/Drc9mNmRx8YWbQ7XHz7rfUJ99WCO+2WUfHfDZ&#10;W/RpPrGPPIlbfNa6PNNBI3TRSHgauY40X0dfamGTO/mM/lXu4Dr/wYbw4brw8ebqEIfZtjBX8+Qx&#10;9uFo4/h498LCfSr5AZ0wylgeoBE6SIttVBKeRW+iUqoWZtto5G7q8hhrmbBKXz3gHp9yzw5o4gjg&#10;T1NAXwngdiYZpI1JbmWJAA8ApItBeEqfF+zxtk+EG5cCmLsrEsCjtOlRvijCuJtGHWJSp4Qs+jZ3&#10;ZZfB32NPrQue7u48Pzx6dnIydnTQuSbEUpYKpp/G97UltNentWArOuuHHvUuLz1ZZc2vrtGI+/xH&#10;25xuDrGBMl9NXqyhLdfRaQ0MKp7J7GXQxRHAVA5lf5d/cSTYPxAsClj3GeTe5fle6tKnAriZTgLB&#10;0cggbRQRHWQqSCeFAr7Y+2zK1CZndpv1VEgaYRMG2CTwJXex6IMc9vNVHmNvdedkVTQN8Blnkvqw&#10;c6av5H57cn9beE9nSH9f/JMnBUuL7UJOr5A9LGQN8Rh94IcVg9XFXOkFn7epy32UpXYatY3Nb+Fs&#10;tDHW+gn059NzjamJiRhoox5yydN2PSJwKyKM4OD2zDl8JKQ+TSfNT9otAepTrB1ciHIrgFiWIawa&#10;dV3KkVZZysYpyqaZKMcCg6BSy9gi2/Rky8xQ4zRf/URPvURr9Sh1eS+Zm7Z3vre4fd1GVsITphqu&#10;rZ5ioJWlh85QV02EKUToaiRpoWM11UQKFqUUDYPGKyPTpLRybpqWfGeD/cql/m9uzX9yaRZlFXLE&#10;/8W143+44v5v9+b/4Y77N/fmP4q+0jd969R43aH+lnWNpCVW3rxK2bQCalSuZlCqpleM0M4zNi62&#10;Mi21t6pysKqyNC7WQ6fBFMIU7/miVaI0IbF6iCRjVKoxOtkAkaADjcGoRiLg0QhkDAYRL0pVDU3A&#10;qMTClKNUFUNVIWFKSv4oSKCWkq+5kneGTeHj5AfkzAlOwtP1pIcbqW2bqbW7mY27qe2c4M5Fh4Y2&#10;ldA+lPeCs/txdghQHfi6xPksy+ki02/dz2slOI0cjVuIH1pMGuWk9p4ll35ITnyXFDDvqtfpazdS&#10;X/Fwdha8UNu41PYV5u8J4GEBZ5DH6ucwwEXxWrDSw2Hi2Zz7AgFjd3t7hUPtbR2MdL/vbUiPtSIG&#10;YRjhKG4MWhiHFsZgNmI09hMNTsAvaTmmZ9mGR+m6u0kam3GorXj0QYrWWZbeUZoWyEnqJWkap6ki&#10;wPpphsF+iu5GnOZGnPZOivFJns1FqdvLSs+VZPNxZ4VKyH8k3viX5Nv/kqf07xXIr6rUr+FMVev0&#10;Feu1pPrMFAi+GpsJouzThwma+zGIg1j4QQJaNPFwivZ2is5Wqt56qvZWOnI7DbGfrH6UqHMSp38c&#10;rXsQpbkXhTpIQhxnqb8qMXhTYX6WbymI1Juzh/Qb3ktW/X/CFP8tVOp6mQZm3M1uzNO80Ve3Ks25&#10;/UHzFH1SQHhErUtnxVjtJjispAY/i0lJssk2NMiSs8u54Vd0K7nBYZieOnXkU70oZ1EgZ1Ek7VKp&#10;FIpXie+FxA9oJj2wTRu0989wsHf3sbMtifJ+VhnLxCWwG8MZNYHPc5wnir2nKsJnsDFTlTETpeFT&#10;xSGzRcGU4nByUdBisd9MqdezMs/xMreJUs/pYu/ZLE9SbgC3OGoFG8+viSaW+T3KtOpIMG1MdGhJ&#10;DxoqTH1SWTaObeovb6vMb03KaY2qvg8PK70bkKtd2h/1VFhAOgvsWJbxqfzWrvxrh/q/O9b9m13Z&#10;vzoU3o6ut+94nkfhta2tdQho7ayFVupMA3muhkLAUplYGqdyYbmZxq0lCSJ7J7WTm2+7FXzvWHTd&#10;pQZ8+P1Xo7xr7g229VSvTp5idMt193zNDHziI3rF0kb5hDCo5IGmXaYqJhKFjNFBxCv86AG76w8+&#10;OOjBYnXRCeqoaCgsWF41AIKJl4YGOfsU9zyg0Dg7bN46l7fKYQr4zHUBfUtA3+NfwmVucdirHLbw&#10;X+Yug3p/zUyGBchspiiQdz7beiHHZjHXlpBrvZBltpBtuvirciHTFCyXss0Xc8zEpag9UySAiQVm&#10;i3kWc3kWv6SAdlgodH2Saj9fGfesurA4JsXaIlxFM0pCp0BevwgCCTZU8syzLRkP65t1a6G7taz6&#10;d5Kcquc9qyZ9qp4GYJ8FVk/51S751DE8GlnujXSvBpr3b7DsihVLXKpX/ZX9BbkSwGA7uBbstuRc&#10;uehUAS6CW4GrroKGwbUzXrUTcb0d8YMuBrlK0KRb2kUSDo2K/ri/6Qeax2atvDq++LC5Jhy/OF48&#10;2plZXZnYWps/2SQerS4fbJCPD7jnFzvHL49Wj48p2wcPyIKivknH5DpVh5Q7htE39ePumKSrGmei&#10;lIId4DERBnlFDjW9QX3TsWOT/t1jllXDOjkzZiVM57pVz+ZVjzqecyXboYxhX0Jz/keMr1ieif2Z&#10;2JCJIwVBRLbMrZbqBp6EEqJbEdG1bNkFpGLZueqSapJrNcmtiuJaRXIrB/ssu+YTXPIILkUEJ+yS&#10;Q82yfc2yXSXIkl2ZWAA/DcK3ejd4gZ/F0r5aOpkq+jnX0WnyJhkDjxgHBy82N1Z2tpgXp4w13tjO&#10;yqOL/bmz7cXzbfL5Fv18m3m6yzjZo53skc52CHv0Z8eMiTPOxMXK5Lvtmbd7cy8P5k/2l88u1kan&#10;H/um5MiZ+n2jFfKtUdb3FtXShiVxno11XvX9gR1PA7sXfbtIHm0U5waSfRnDvXg1sHgjLEfgE853&#10;cVt3sT9wtd51dVtzTeK5lPJc6jguHSznIabLGN3tMdXjIcVjgOyJJ3s1igJPPbE0j0q6WxXdrZbj&#10;1UZyaZhzrJr1qJ0PbpmO7BoL7ekO6Cm0qMu1bM6ywWXYNmY4VqU7F2a4ZeY4Z1c7YvFOzUMenY+9&#10;e6b9+okBQ9ywhxvRTxieHfO21Y8Nch8aZDy3KST6NnCiulbi+k8zHp+ljJ0kjR4nPgDL89RHrzKf&#10;vsl+/i53EixfZoyDa48S7u/HDu1GD+zG9O3Gdq+FtbK9aimOFUT7YppTPsczazUgcScinOlpOmMu&#10;N67//bjuN2OafxuC/bFH+f9pkfyXTtn/2Sf/Q6+sdNs9CO42AieBbpFH1ckpYOUkqxSkqpRVaiF6&#10;dVDHWpXAGsWgBYcifij2OBd3Xll7WJ11iIt4+yAIWAgGJhzfPbF5+8Dp41AQ0Jn5urpkK7GE6VO8&#10;GoxbC+7YDOsGS/B0zVsVEezKWOA1Bl5sv8PVTxCuEF+cv4noZwr/+xHAXliGXwnVt4jiVUHzrmP5&#10;t3KDm3lhlbzIbEFcLC8uiB3tywgPpAYkULyLye5NRO/ineL4C7w7MGrx8SHq5ZD0iwHJtyMIYMwI&#10;GDUDHpr/NGr0ftjk46DHu66YvbJMbkwux7NE4IoVuFUK3SuE7mUrniAlK55F6z6l6z7l6z6V695V&#10;697Va141a551a94VK36pK/5xAv9kgV+GwCef513G8cKyvepZXiL7+6kAFvN7Avjqzv2MtZBuvj+e&#10;49MM1knOFfM2ouh2nn8jx7ee61/PD2wUBDUJgxtBBEF1guBqYUTZdkrJUV7+WWny69rQV83OhzXq&#10;guLbp20yHx+oAM/RwFM0MK4FTBgBz8x+GjN9O2z24b4DcN8XGE0AHpQAPQ3nFfWriVWMoCp2YCM/&#10;qEMQ3Lka2LkSiOf7NfN8G3h+9SL8G0US+lIAc4NFrMe0Uv3L2GEVuxnN7MiCDl37Ull0BQSVpyLz&#10;mcoV85n3veIzT3zFZ973iivvK1a8V4hbxDIYRBwWnA+TyoXdA8lTu2yESBeryoAUqsqlyUukq8pH&#10;y0u43vzaW+FOsqlGc6zf8kDT6SqFSRqfHu+efd7FII3yGI/JS33PxxuW5juXF3qoxGEO48kKd1rA&#10;m+UwZ+iU53zWtJA5dbROvtikn/NJwO4KcHEM7O09bWwPtfSwVLNw0gkwhHoj5by0YVHaiGhN1SAN&#10;VT8QjLIPWskbpeiFVPAEgcu5w2TdIFLOyvccFG7byt6wkr5uIXHN8u4P1hLXbSV+sLn3rfmdv+tL&#10;/EVH4a/aiL/pGH1j7H3XIVMtqAYTWa8WWiPr0yzr06Ua0qYS1Koa1AEN7UFFjWglPjHJmrUpBv/e&#10;8QLbBKEdG5G9O/FDh0kPjlIfHqc8BMuT1LHDlNG9+OGN6L7VsC6RMw7Cc4PatmMGtmIHwHIzpn8z&#10;qm89qnctvHs1sn01pnU1tvkz1uJwwujGXyOIbgIf0UXzB/+SXJoXjRdGt/Nj2ldiOgSxHZ+VIt0r&#10;MsEiPfxZuR7XsR6H/1XZsZn4c+DvRkLvWly3MLqDf+l6f08Agy1iUyv2u2LjK+4AcmV/xT3/CeJB&#10;fs3vCWBBSIsYYWjrakjrWmjbRih+PbxtJbyJH9EEnh9RBHB4BwgvDM8Lb1mLbScH1azlP3gW1+Uo&#10;7QG/5qCHTIcqxfyXBbByBlw+BaUYoSbjbIC0p89RjlZZh+sLx7uz795QGNxB/s6zF8DaygvWzMps&#10;85PhrjkW9gE1t2MyuXEkrBQfX93dO8/b/gBwDkTRt+fvgf6RR13d+Ncvt396t3b6gr3zcrPt0XBe&#10;Qyt+dG6KdkRfA7YvgAtAxEsAeH3JKwB48R44ewOcvQKE60ds/spbAHgDfDwVRdADzKOXNQNzMLNY&#10;lFWOikHmbWjkj4p+N1W8pZDeKnoR38h4S6MTMGaFmhb54JfGOypud1QdZFGucpou1f1zS5vv6Kei&#10;fyE3TNBlrX1k7CMkHXPuOVZIOtTKOuLkHdoUHVqU7BpV7SvVHAsdEvAP6G92AOAZG8hqWCxoYbSP&#10;nzDOgAHyK2WbzD+q+Cg4Ym9blv9gWiHh0HTbAqvoUItyxcpoRyqoe6cXdlJZBwLBzuoq+3Cft7/H&#10;OtrnvDlfP9llb3AXjlbJ5+vUF+vUlyuUVyukl0LiK/7yKy4B5IK7JKowly5oi2/ZpHcCxjGLxFue&#10;5NCmFhdGVlfn97eXDoVTRVF20ZawFAPlch2FMg3ZCnNkOEqC3I0Fzlbe8IlvuCSAT3+cmZygpoQ1&#10;0i7DQFqM0QXKN+t0FX9PAIvV72dCF+TTPp9yZYvFm4jB6qiUwxTajXVq9NSTVKUr7IxYndUfOLPn&#10;nJkN2pO3R6xXBwwe7SmfMn6ySV2lTU7hK5PRihUakBYz7S5r/UYDVAlcphQhW6OjUoC4l612Ixd9&#10;t8xYsdpardRCKc9MrtBMvtRIrsJQrsJAodxAtlxfvtRAplRXtlhPKhd9J1/jTpGWVKmedJmeXJm+&#10;qL1cW6ZBX7lJR6VJS7lBQ74BLV+Hkq6BS1fBpbJlv6/EyBajpdJVf0yF3ohW+jZE9u/h8JuPK5J/&#10;Wln+uEo9p858YC4Np0VFqUq12hrgzTR67Qy6PG1KPe16W+uJOxs96+v1wtVyKqWEsJg7M5X06GF4&#10;f69vW4trfa1jdZV1WYlVabFFcSEIWAdb3Bvr/Vpw4V1dsb19KSP3c8efVswvNFCobWzR5KBiugSf&#10;xwdjSYR6ErFugTRAX48o6rgNcbwj6wxHRSurRkIQKVDtfIhZhbwN9p4D9poT9hun2q8dGr+2b/nG&#10;vuWz8kubpi9tm8H6Nw6t3zq0issvHVq+dMZ/7YL/3qn1ukP9TeuqWyYFd3VSJTHxEtBQOdUgJdVA&#10;qEoATCUYoRKIVA7+LwtgaIgiJFxaNVJCLVpKM1XWrFTWtuaOff13tnXfuIhE7xe/OGBxKPAlYOVn&#10;AfxX1wYRzj8L4G+d66451l23rfnR8mcBLG2NvW1SpORYLWmcfQ0aLqMWCVENQ8j4GMhbat74dqjQ&#10;+CXV+BX12lvKvwK0PwKEewAN+rMAFkO59zPkuwBDGqBLATRJcPFKDF9GCf/wdvEayLslUWSwOFP0&#10;B8Ldd4t33y9JflyWBojyAEUZoEMABhzgqAGrysC6PLCmCqxcxgrz1AG2NsDWB5iGAM3wA1nvHVHn&#10;DUHjfA62/0xh7bEEf+wW9+EPgvt/Xx38182u/98W/l82W/5lDfcvW93/Xdj/Beu+DGVcd2HWa5qU&#10;/JxVNs7BP2U9GucTHq4z+zY4LSusRiYZT5obXnjSjiuKddSscFcfi7O8H66Pc1OpsJe+H2fwKEp3&#10;LFR9Ilb/WbRur6fKSABiIdWcmGVDybVnFDpzSt155Z78Ci9Bpfdajf9WXdBBQ+hmQ/xWbx2jb9DP&#10;KlRPIwyiFgPTKICg80BgqGw1VBoUmQxFJSmjEpVRSSjNbAWVaCmFQC2zjLjc+52PV57RzyZZ52PE&#10;vYGZzaSSUYh2xA8S7qrwRIxmgaLipe79rwngRCQ04Qq42uUmsARtnRwV1RgJmSBZxXAoIhGCTFSA&#10;RN9T8v9SyszUL6eke7Z3fmOAuD1A3uohrbctsXvowk46r5XObqbRG6jkOjKhmrxUS15sopIaycu1&#10;hAXs4lz10nwtaamJTm1hMVIfjORPPa+lktqFvO6N9d6tzb7trf6d7f6trf71jZ6VVfAmbaLRsUuE&#10;0pnZwonJtAejCQODYfh23/oGD2w1iHdtnXdDQ8XyYtHcdNH8ZC11Gc9jdAmYA2u8hztrU6dHT7a3&#10;uqj05lniAFU4SFlNaxzRcopRQHorQXxUVf1QsGB11RC0fKC6TJCWbKi2fKS6fBRSMQaiEqsEiZVV&#10;i5eCx99DJUgaZN4zSpE0ipcyiJPWTpFBZcmrFqkoZGuoRagrafTVhxxxYl8KLH5axxws3rhg3j3l&#10;SlywpQEGDHikcJT1xVbYlydJynsZOuRUE1EE8P4McEZ7f8j66WwNONt7s7f+6nz71Yv1j6eXAviY&#10;A/LxVPDmxerFm52DE+GrixXgLR/gPjhoDl9P0DmMQZ4mok9SYVup0jupMi8SkOtxhsK2bGCTCOxS&#10;AerIcZb9QYTyYZYy2OE8A3mSBLvIRmzHy+zFKr7M0DxO0mUHIRlRJoKSIIAyLJo5eJ9xtsXY3+Cc&#10;Hmy9Pj959eJwb5+9t0MWhSNf8ADO04/DxS9r/N6UWAKNtkC1CVBu9FOlzX6WwwNreOKPX7v+6x89&#10;/3LT/S/3PP4q4fV3Kd+vZIO+Vwr7ERJ5C5YLNcmHmZWgrau0HesN3XFmPm2W/l3mAU+sIgbU3dvg&#10;9l1a7l36Xg2aotjNcrRNEcy8FG5Zp+7QqefZq+vVgXLCQ2zbVG3wcJdWxM+0IV2v6MB4VMiYFt3V&#10;r1O2waPcxIa4U90d3LAT6diJBEunboRLB9IFj3JpVncSxd3q2k1kFIDPAiIBvMk4WyW836YB+1s/&#10;zRHKjGzFArhZxWYA7TWA9mmHe7YiPZvR7k0YVxzKtRXl3IFwBGmE2DZBbbrRzk0qZvUQowqEfn9A&#10;CLC9+maLebrH3N+hb/IWRWmlx8drLZwyFbXTpfUzpU3yZEwK5MxKFc0rVCwqoBYVMItihGm7gz+w&#10;QAOOXwBnL4C97bdcRqGnV5yyfraiSfwPyIi/y4d+Ie3x5+tFplYHk08OOUubgsXTE+7LYx7w9gh4&#10;cbRcUlaobtZoGNis5deCsm2Dm7TBjRpQlnnqnpHaMSbwZAQsG4HKx8ASjGXtYtAWj/29D7MDN0OR&#10;7zJ1TlLQe8mar0qdWTFmrdryJaqKFRjTAm33FMMAfEEXkb7ZNrcwtL9SzyO2i4KrPhe9v0cfnfGA&#10;xhqhMIbozAG2KLVG7fJiFXGhjkFq5tJbWDQcmdi2vDxMZTxh8x6TmE+ezNdGF2YYeMdCrXPUXfIR&#10;Tgm3dNNv6tWrOrWouuDVXAfUvZ+YRi64pC97ZM+6pIzbx4EXTAXCOlfBIPE2KvRrRZ8/Sbj9603n&#10;/3E9/iYi+S4mU0anQNm4HG5VjbGv03Rq0HZp1nEFTzgWZv/EJXUtrX0jvYcfh19N6tlKHdxMGViN&#10;7RSF514K4N3Urs1EUW7k3+RTRysWkGIOM4ZADtIH99MG9lL7PwV8UNpM6NqI72QG1XHDmrYSu8GW&#10;jcvA3KtxxIODixdFj8WxreAi2AEE3CNYB5+/wMpJ7oM3Zc9+qp4BamY/YqffV06C7eywxiXP0seW&#10;qX06EZ3qwV0aIWBlwj570aMEXAWOeZxzHxwTLA+zhsFBxD5YEC36vS84vnhH4hf1a9YTOtfiO8at&#10;06ccc8ENwcX9jEGwHRzhN/k9ASyO9BWzmzH4KVcZocESXNxK7Vu/jIEGTwI4mtiCgyU4ODgyK7SB&#10;HlRL9qsi+VaCiCtk31K6d/6SY+K4YdAA3Lld0QqvYNmhatsJcwBv0hYNZ6y6fQbEKBFulGXokGfj&#10;kWtm3exo0eNhNhrs+DTKYyLW+1mciKdx3sS8aGJBDKkwllgcB7JcFLtUGDNfGD1RGPa8MGyqPJbS&#10;krc22ny0+OCCM/tyk366z+Wt0aYYc8OkiW7SVAd1Hk9fxNGX8BxqC5uMYxCb6cs42nIrg9TJFOmo&#10;YT77gYD7eEUwviJ8xOeN0GmdC/O4yWeVDwaxj+9XPBkteTxWNvGshrBURyaCfyi72bQBNvkJl0jc&#10;oG8cck6OOaf71M0d6pUA7v6nAlhMN50wzhAJ4M0T4doRa/eMz9mlPGdM3qdPDzKJ3XRiD532kMci&#10;bq0ID9b2Dnmbh4JnfNYgh91Jo+Jo5FY2vWOF27O10r+9+mBnbZBH6SFM9EzeHxrvH3vU83gYPzjU&#10;Wnu/o+LZcOPiczyb1Lch6NtZA/+ad6zw21kssQB+tDxHYC6vrzMPNumrazTCCucBk9JHXOijEfpY&#10;4MH/LIBxDBEtlxmw8VQRnRRaF5nSubw0QFueXmczzzdZ5xvzm4xRzlIfc7mNugx+mLSSSf00ygSX&#10;zthgbu+xD445L4FD7gvBYwGpduFZ4oPhoN6e8JGRtInnjWzwQYDSw6H2iVIa0LuYrB72Wj939Qmf&#10;N8bj9vNX2vnrrYLtDvZ6P4H+cHyiOiE201hzxMN6NSloLzVsNdLniYV+l5lduVVKKCI6WNEvSyOs&#10;TC+kCOlcqmbVpOlUi7auRNqUYByKtL0LDEJT9SLC0CEe0AAbaJA5NNROPdbDLMvTusDWON1EO0FP&#10;Mx4JDYNBQlSVgpTkApRkAiGywTD5ULhSqAYyUh0ZpgkL14RGaUBjkdA4ZUSyhHr6HZOia9aV3znV&#10;i5L3ODX/zQH3pT0efLj4gwvuX92a/uDS9BeXxi8cG793aLhhWydhVSttXKFoUAbRK0FoFaHU8zDI&#10;LAw0XR2SooVKMdTOtDErcber8XKs97CrcbIotzMqgkoHieY0VYzUhcQZwpNMUKlmmHQTjTQN9UQN&#10;zUQdTJIuKlkXnqgJiUUqR0IVRRNnKCkGIqEhGioBhvK+0SbZfXEjhOwZTuLEesLoZjJ+K7VhPxO3&#10;l4Jn+7XOmJfiZH3AG/OpqSkvxGov1eok0+anshAAXwFU1F5kNpIicWO+zSMeDRPe5StBGedRMUBm&#10;FCfYbsDPbrAk/cnEoxHaMp6x1CmggHfTbwrgESF3kMcCK110cieNBJaibmzGZSQ6c4pJJ81PPqst&#10;6gq2fxpisVPgfVzkclJos5thSA9RmXK8OW17k+Gjsh2rs5dufJBtcpxjdpRtepCmv5eiu5+ifZim&#10;c5iqCXKcqn6SAoI+E4ECK+cZ+ifpIIZnmcbn2eYnWaa7qSarSfr72Ta8OL1ZL+ig+W2c1lcVkH/L&#10;kfw/E2/+S/SN/5Ys+e/VmGsTHsjNNJsXBQ5nmab7cepnyZqnSRqHCRr7CRo7CTpbyfrbqcZb6Qbb&#10;Gai9dPh+KuYwSesoTkdkf8NQO+HQ40T4YZLaYTLiMF3jKMN4N8VyJdqKGGEWpfZHb+W/2t/41ufW&#10;nTwVhSK0XKGdWnWmR9tI/Qx9YoPyWNCas5posx9vs5EWMJOYGm+RoqOZcNck/luPjBtJNfb3aclT&#10;R+7Yee0gvJJD5VfGmf9mnP7v1nnfelSrxQ475D1JKR9KSMqPCQrOCnZtjHUYTrN7mms7WWi/VOtH&#10;aIxYbIyfqIl7WBw5WhQ5VZlEbcgmFYWTCoMXiwJmSnwnyv0mKv1mKv0XKwIoFSHU4mBKrj85z59Y&#10;5E+oCJytCnhcHdlVk1dZmJ8RmxrlGxfglujmmm7tnq/rVaYd1XLbo+SaTxksu9+rn5FHOI8d4aJi&#10;27+xLv3KuvoLp/q/ONf8waHkG/8Ko5rR9AV2s0CI59E6OcvtrAUcfaGGslROWi4lksrnFuvJ9HqK&#10;MPMRyaa4X9qn5Du7gu+dKr53qf2zecm3TtVm5YshAxvq6QPfO2UrR1b5tD3Lm+LWLGzFNkyaeJdi&#10;DJIN9DNsTApMMen6agko2WCVu17y9zyV5H1hiFCUVpwqOu6esp+Na077IIHG2eEJt/iCdQ5TIGBt&#10;CBnbQsa+4BIea5vLWeNyVn5XAIuZz7YWs5BjA7KUY7WYZbaYZfprFjJNwHIp2+yKy0YjUoEZscCC&#10;UGC1WGg9V2AHMp9nP5vvOJHlNFMaNlGVg8vOC/BIgGuFSqknqxjkw5AR2kreIdrJre5Nz73aiR7t&#10;DC88xaNx1r1qyqvymU/lhB92+lIA0zwbmZ5NVI86iudvI3a6IGAFXBSH9oo1sLgRbCG4VC04ls87&#10;lIEdwHZOYKvoX96/pINe9GmYjO4eTnkQ44A11MmT18q/Z1Ks4llzwyTSKraAvL93/OFo95T96sP6&#10;8Wv+weu1w5frLy/WXxytHB1tHJwfbL24IK7vdUzRc7umjEJL5W2Sv1MPua4eI2uco2RWJKubqwqL&#10;N5cJyDbM7g/oehw+8Cyge8anY961ecaqctq4iGhWSreu5NhhuQ5VPMdKoUv1imcd2aGc+Mu8v5/y&#10;qWYD6zS3WsplCmiR33UtI7qWiwUwwalSzJJjxZIzuKqc6F5O8ihb9iwhehSDdbKbKEc01bmB6lwr&#10;yg7tVLXgWj3pUTMejMc6lLnBIjWVgzE6GQr62d9rZtzRiW/qmtrfOd7fWd/ZpJwdEjf5owfrYy/2&#10;p07WJ0/X5083iadbtJMd6tEO6XCbcLo1B2zNv+c/O2M9ORZMHe+SD0+4q8cr9L31sv4hy8g0CX0P&#10;Cf1QWaOUO5rJ8vpF9g4NPfEPJqP650P7lwJ6qD49HN8+licePCqGd+lqRMlWTOZKUIDQ3WLHQ++F&#10;t9aFj+WmS4jQNUvgUsF3wfGcBzguj9huTxgej+keI1SvXrp3K/jW071rmF41TI9qkVN0xVFcW6me&#10;OIp3E8mvmeDXNO/XOu3b8diz66Fn333f/mG/7qGg1oGQuoGIivshlRPeTUTvLrpfH92rm+SAI9o0&#10;0h2aea5tJ9GPVvy6lh2wE5aFz22KJ13KZ7yqF7xrl5xFEn3eunjOqmjBpgQ8cvDdYXs37ccOHcQN&#10;H8aPHCc+OE1+eJYydp766EX62E+Fz9/nPHqZ9uAsoe8wum0/svogKv8wJvFdTtxhrNNqoM5qEGYr&#10;RHsrRH/DX3/d35hgCVmyRC+amszo242ru42hvEaRniNo9xFNp36MbQfcvAVi3azs0aAQWiOdVHMv&#10;tl7CfwAZOmGVNOsaP+EZMBPqzsx236rzuuj1e9PvCwyGAQPJH5uz9zJTiG4RY/r+FJcy0ezRTlUE&#10;u7IJ4+xx/fQl21JhQBvdrfY34XjhQNjuzSyPJnHJ9WwBW1huTUz3xl+XVxft/xZeWGZAIcUnl+RZ&#10;QvOu4wR0glC9ahddcphBubTAZLJfAtE7meRZBL6hDM9hZkDbWmbacUPAu16nNwP6Fz3wFz3IV93G&#10;r7qtfxrw+Djo9mHA/k2P44eeoLftqQclJbzoCo53E9+tg++G57u38t1xlzTzPRpFpQgcz62Z59bC&#10;dWnluuA5bvVMr2yGTwrTJ5Ppm8/2KWP7VrN96li+l7G/Yq4EsF8N/f+bACY6lS/YFoE3tSCwWSyA&#10;xUHAwuDG1dDmtbCm9fAWrl8DWN+MqdpOzDrIijrMd13LUKfG3NoqkX3fgQTGjIGHJsADC+CxEzDq&#10;8aHX9X1v0JuOiFet8W9as9/jal5im3YyGtih1ZygJm5QOz+oUxDctRLUvhLYKgxoFgQ0/o4AbmCF&#10;VJP9i4Vx2L1c3FJAUrmKRtotuUoYIhci/ZmyFfOZ973is0zRV3y2+RWf2d9clbticpTvgIAVsQYW&#10;TwNciJDJgUrlwKQL4LLFcPlSuEI5DEQJJF9ZJl9NsVgTFqt0L0T+to/sj453v44zQTGf9K5RJsAn&#10;rte74J/Nad7yMGOuh77QS1/qo4IQhujkURrlEXn50fzc/ann/ROPOibG8OSpIdbcQ+az0bX5qd2l&#10;ZdbYRJZ3tImiIfxHLSOIhz4kUE3SGy4Xqg1PwKgEa6gEaqoGgWhBgkG0oSEg4hZwlbpyAEbJH63o&#10;h1LwhSv6K8r5Kcn7K0t5qdx0VvnOGv2dlcVNe/d7zmnw8CbTzEGb/C6dxGZIEB4a1AML7VANbJH3&#10;a5D1rpf0qJZwq5Nwb5TzwSsFdkBDh9Cxw5oJj/XSJszzFm1LiS5Y8HOJ7iW63lZCu9dCesByI6xv&#10;I7J/J2poO2boMH50P+EBWO7GjexGD4Pt66G9K2Ht65cCeC0OB7Ie3wKykdAKshLT9GuEMc2cSBw3&#10;SjSFMC9aZH9FMwrHtAtiRcb3t8CvxLZeSt/PWYtt+y3ahdGiOYBXY7vW4rrFiHJWx3T+EwF8pW/F&#10;rvdTBywWwOJurJBmZnCTuP+vEY/wa35PAAtDW0HEDngluEUsgDci8KuigIBmXkQrJ6KdHd7BDevg&#10;h7TxQ3GbcXhSQOVa7v2lzOEQVIT6LRdttUSoQhT4zPa55f194IrhMKV4hEq8aFHeBaNkiqvEHawK&#10;91Zor074p8es1Q3i/ot1+ho7q6bSITTCNDAG5hYtZRUhaREtbRH/PSbgK6i7nkd2VuPYyjnA3Nhb&#10;2d1YWaPvbdNennDOdygfXm9sna8xD9bZhwe774AzADj8AKyciGbZY2y/Yu9f8I8uBIdn/IPT1aNX&#10;uxfA2VvgAwCsb668B94dvz3bOD9aeXFxDIgSOE9ygcTKWQXdtHuIWC3bUrRZlhwmBKIfr6STpqiV&#10;oaKdpqydKIeOkID5yGL8oAYh/ilNnVPCzrk1/MJKSvsTFbfIu1b+Ny1CvjdL/MEs+4ZZ0W3zCgnz&#10;aimzKlmzMnnzXOOg+kfsn3YAYJL/0SOhRdkwFmmeZenfkNk0AzYW9NJv6cdIWubftSyTsmv4Wq9I&#10;zgH3jXoG3LFW36P2NtRT0zS6vXdZsP6SzmFs7/M2d5jCFdL2Fm1rnbIpWDreop9t0l5s0C7WRA74&#10;pYDykkt6xSW95BDBCsgLhkgAv2dTPwiZxwwid3F8jTvPZU+sr86dH5GoU62xLphoC9UsC0iZvlIu&#10;4m6pBbLYWfcF+QmwQ3+/Rn3PI18sTNZ5uSTClKsM1Ku01Br11QpVbv1zASyufGp/QT6N9P107ZX9&#10;/RSslhJeF1EDU6xXV8OZahVoqCahFIYSg9+RnwM7NGCf8WqHurexvLNF3j9k7h4wD4RLjObyBgv9&#10;aOmbxZpQnIVeIVoxV026wQRVoi6XDbudhbhVqitbba5cYSZfYiwDUqwnUrzlBrIiDWwoB1ZErldP&#10;ukhbolRbskxHSgxYL9WUKNW4V68p16Qh36ypgNNQaNFUbNVSatFWwukoV2PkGg2hWAOVYh35LA3J&#10;aMgPKdqSjcGWF/Txl/zZ1/wl1mhHU7R/hol6Fko5S/FOPUK+QUO5Qg8Zb4CpLc2bW+V3b2037+wM&#10;HB8NHOz17Gy1r6/iBLx6NrOGQcPSKHmz0+nPxmPvDwd1dXg2N7rU1TjVYF2qsbbFxY4lpS7lFZ7V&#10;NX4NjcEtrWH49oiOzsyxRzlPxosmp6oWl5po9A4ev399Y2B7u4XH7d3Y6GatjvIOfFLqZVEe8qo+&#10;KrAIRdVoFVSqmmEx1AqraFcj4YC9aY+95lj3g2Pzd45tv+ZLm6avLgXwt5fqV8zX4KJLx3euHTec&#10;8bfsG25blt/Wz72NTrijFikDDVOEhKpCQmGQELhqCFIlBKEcDFf6XPH+c8BtlVWC5VWCpSGh0ohY&#10;aZ1MKdPie1aVN+xqrzk1iB3w391a/+re+hcPUQkCLooF8N/c/iGA/+pS+6XzfxLAP5qX37WskLSp&#10;vGlWqORcI2tRdhOTIIWIkFcJgskHmcODYN8o5nsbrj23AFah71j/8y35/wLI9wCiyk8Ekd/9iXRH&#10;jEj9foK4EexwFQ0MUO8ClDsiyLevOoC8Xbz58yzCSyIf/HH53k9EqffkO+fUb86Z37xk/viGLfmB&#10;o/yRjbgMEdYFOEYA1wwQmAFCEBNAqAfwtQC+xns+5j0X9o4u/5Zw+93012+f/OnV6B9OR/7CaP73&#10;Rdx3Y83y7U2a5Y12afUBEfWxwTWpJUPN5Q97KmfGsaSFWjatjc+6L2As8Ej1FckpTuqtgbpTqdaT&#10;cUZDgYh6J6n+EORIMGo0GD2bZDKTaDzoq3Y/ELmQak7KtiXn2NELnDil7vwKL7EAXsH6btQE7TVE&#10;CbBxa92N0414B11PA60oJUgMTKsQop4PAkWLBLAaOlkVlaSCTgKvQHnFJDSqAKWeo6IWh9RKdPGr&#10;Sy4Yza95llo8auNZrIwOVoKFwdEpaoh0VZV0VeXU3xPAcFjKJWn/QC3jsvxZAMPVfka8lSokFoFM&#10;hiOS5JUjZRXDwSdlBCYVhklQ04mURHjIYnwsfQsK22ZGlg9GaQft87y2BU7bMquNym5jcFqZLByT&#10;3kgjNdCW66mEJsZyG5uC59FAWtjURjqxjkwomZmoJS238zi9ays9K6tdAmG3cKVvbR2s9K6uDWxs&#10;juzsPtjbF3N/d29wcwtcC962DRRq6cxs+ujD6O6eIHxL5FCXT1utc12pV1NVaFdz8nBP6fPxZuJS&#10;B5ncR+M85KxPr50sbr3pnRG4RpV+I2kIVQ+Ao0PQyFANtRDwUVpTLkBHJkRPLkxXPkpDMRKpHAu+&#10;cAVEgox6kpR22h39VEm7fAmHbAm7DEmrLAnDPAn1QglImYxijppylOI99Th/o6VH/q/XvD5u6p9Q&#10;JV5z7p1y7rxmSQFMGDCudJj35UbkF4fJyruZOsRko/OHxcDeLHDKeHvIeX++8f5s98Xe6tuTjfcn&#10;a8CxEDjiA0dc4Jj79ox/8UL44s36yQvu+wsWcLQEzDbtlHnsxGi+StA8SxAJ4O00md002YtE1Ea8&#10;0Qo+52cBTBm+EsBghxeZqNNk5FkOci9R6SBe+VWa+ssU7e1wJCdUg5Zo8eZBGcB5DFzwgZeb58db&#10;JydH52evjk/Ojl7s7GxTgTMu8JILkHpedSacl9kdpSDfZMKAPOTHQh2gzg1ojKVGubebG7dbOVdo&#10;2xagrdJVDWOkMME3IL7fKXh9LevxpbTnVzLe38j5/6AUchMaLYlOUtDJgBgVQc3a0c69KJcRPd9H&#10;FmFDpoF4Hfd2I+8h+4hOM/8uU79uQ59OHY8OjEsHwrEX6dyHdu1EueLR7m0oN3Hgryj/86Xr7dLw&#10;qpIzL7qrX6tk3Qa2X8YH92p4dqGcu1BOPUjnS1y7UK7taNcWDecadYcKfYe53FLg6AhYZX9Yp52v&#10;En7aYQCHO8AiqcLEvtHQpQXj2Il0GdH060N6dSC82lBeOIxHs7pbC9qtDe0ilso4mEML3LEH49qk&#10;YlanalgOM+jzCwW21l8IyPsb5P0d+i6f+EHA5nf1Fmub5yrqNmt74tS9GxAuNVAHrLJ1lZJFpbJF&#10;hYpZtbpd0PfyXa7BwBwZYAkAHngBHC/X4docwkZdk0asIgdMA9r1XLOVNRtdvY5nnrGmH0w+7nj2&#10;tHN+og/8PvOBsjSelNpm49mo69Om6zdo4DVmCuLRZehVqOkXhokwgcZrILJQqBxNWLyJklOAmkmH&#10;s8t2bthWKOZNMuY8WRRp9CLPciPZcswGiYUqVKMM8pG2mQYBuT6Zc7Ps3tnlkfUVHJfSyfqvCeD7&#10;9H8I4HYGrYa4WEm6FMAMCo5G6qHSngtX6VuH8xR2JbY11CHQT94wQ8W6Qt2jQcunCe3VpOaKV3Pv&#10;RXrV3DUFqZU0bVKwboe5dGt69+n59hj4TfmlP/dNG/dKHnGMwhv7lMOt0qW0Yn+E+f1FyvuP9zz/&#10;cMfrP+4G/E0m8nvV5LuYLFldLNy6CmZVpGCG0/KmR9bs5gxupvXtZo1spgxcCWB+BG4rsXM3tWsj&#10;QZQb+TcRG1mwsvOLAN6/jPo9yhw+zBgS29/dlD6x+hUvigUwyKcC+GoccBAxIkua2ic6jMvAXHDk&#10;o+yR07xRMWIJCnYQbwWuBVtOch8Azcsi6hfelD0DOwgu5wCm+GP7dCLEDBvGPrXJIHiV8SJx4LDi&#10;+XTX4jvARbCzWNmCw4pf3a8Be4LHNumQM2qaCI4Pbg72Fx/8bwKu/U0BLJ7ZdyO552oyYJCdy5mS&#10;r8J/QcQtouzQl/HK4IAHmUPgywdPBbhTcFiwLs6JDXagB9UuepTMuhQsOOcxvAopjhmzpjGjGO9e&#10;JXu8jFmrjFmbvAVO0aIZYlWPsKlAWhUgTbOQxhkYk0wNvV4fx7FQ54lY78lEv4kE34lEv4XMMFJh&#10;7GJOxFxO+ExW6ERa4HiS72isx3CkS2+EfVe0Q0u4JT7K7n5WwFxtKrOncvNp9xHh8Qs+YZtLYDDn&#10;pyjTw6SJTtIkjjrdRJ9v54tCFXEMYiN1qZG82ERZaqMTOxjkDiqxi0bqZ9IecNmPhPzHAv4DNmuQ&#10;Ru2lkDrJy/VzM/mPHmY+HC2YeFY2N1M2M9lOJ/UyCI/YhGXwieaIe3LGOz+k7uwzZje5A1wmOJpY&#10;AHcy/5ECWpwFWow4F3QPY3mcMc/f522cigTw9rlIAD9jigRwN3m+nbzYQ6M+4bKpW2ubBxuH+7yt&#10;Pd4TFrWPQW+nkHBkYjON3MSiNnFozWzqwBpvbJO3uL/CO9vaPt3a2GQyiRPPJ0cSKrKDqvJDakui&#10;8A2ZYyNVxAU8n9+3td7F5Q5y2A9Z1Ak6kcqnbW1xDrcYK6tUwhp3lEXtJy3+bwlgCrljfmaEuri0&#10;xRa+2ha+3FjYpN1nzHZRF7rZtFY6vZlEaiUQBomLUywia4W8sk3fvhBwTrhzO9w+PrV4fiZm7GHM&#10;40fp01NVl99D2pnELgaxi07toDPA7/z93LX5nf3Z3f2x7YO+jb2ujcPeld0BInP48dMYF6cYdbWH&#10;/k4HxYmvyhI3U30eWMKqtdUjYO5eKkEh0IAMzbBiTb98qF25mgVO06EGboFF25VreRXrh2QaxEZq&#10;RruphZkrBttqJGqpBEEk3SAyHiiVID31WFuLPG+PupDANncXrLFBJhIaoSLjpyrrj1QKVVeLUFHw&#10;gqn6acHDDNCx+ugkDCJeERJ7ExIjYVx4w6r8mmP9t06NXzs0f22H+86u9QcH/DeubV+5Nn3l1PCt&#10;Xc33VtjrZhW3DEsk9ArlNPNUNPIQmFwNdI4eKtsQnmUEzzCEpZlqZ+mgEuBKoVD5IA1otLVhXrA7&#10;Lils0FYv31wj0wCWCH4LUpcN05AL11GK1oLGGOhn6BtkGOmmG2umGaGSdKAxaKVImGIITDVcSTEQ&#10;oRamrhqiJeMdoJveFnV/IXt+NWthK/nRemLrWkL1XmrTUVrnWkgn2bFmEBH6WNeT4u60G++8n2y9&#10;FmW0l+D2Pj8NKGt6ldO5kjbESH1EintACG6ke6YIPALZTpaLTgbt9jotsd5PHnQ8Yyz0sRZ6+ORO&#10;Juk3BbAo3pdJBdu76GQQcLGfw+jnc7p5PPB6fkpcnng00pebWOOsP+CmxU91OCt2e1Pl+q7KeS9d&#10;n+AuOaL3517E/+xE/CvJD8KO1tzNtDgvcXxRZHeYZbKdqLUWjThM1T5O0TxJURer3/MUhIhkFNhy&#10;nKQFcpKqc5Kuf5RusJN0GRCcoL+ZbLiWZMiP1SMFoiZcFR5Y3ek3vVWF+KIc8WWz9vePHORoIeiN&#10;OO2DZN0X6fqvMgzA8ixV7zhZbz/ZcC/ZeDvFbDvVcDcDtZ8B209DgX+vD+I1DqLR+xGI3XDVF8mi&#10;CT4O4qC7ieidVMO1RHNWpOVkmPlIlnNHpm+eq3OwCirszu0Iye/iDaQL42yb+rGj0wPc6d7Nzryz&#10;PLeLVIeNFO+5hMQE83hNTPQtw4gvXZKuxVfaP6Ckzh17NyzL2ZVIWpX86FB+3af+O/+mv7pV/8m6&#10;7HvTjID01ips11j/wLPO2oF8/7pgTLWXXEOAfFMItDvF6FGZ7/O62Im61KfYtInKjIXKNEJhBLEg&#10;ZLEoZLYkaLIicLoqeB4bvIwNZtZE0MuDKQW+y3k+i0UBcxXBU9VhD+oysNX1cdm1Ln6Z+pYxKMNY&#10;iGGyaAoIy4Lr9mV/tyv+2rNKKrrdrGY2bfo45cmmae7Yd1alX1pUfenY+J1n69896r8LqDWqfZxF&#10;XC0l0bGkxQbyNPix3EibraHOlZEXSpeXsEuEeiK1mSYsX+D5Nj9TDqn6yjrrS6vCH5xqvnGo+cq+&#10;UjNrPGJkx6zs2XXXvHu+Bb4dE/mzfOziVlj1OMY+QxYWBINHGmikWGplm6LTdCExaIUQ8OZVkvdV&#10;VPZVgAQqI2Nuynma2qXieuao7G3B6o5AuMFm8P+JALb5TRZz7Rdy7MTMZ9uKWcy2XswyJWQZ/5ql&#10;TCOwXM42uULcSM4zJeVbEItsiKX2SyVO84X2c3k2M9k2ommAc72fliQOlRWnhGdoaPtJwUPgRllI&#10;rQTw0chKJSTTOH/Ur3PSs23KoY7q2zYvisetnvLFgsx61yx41Yhm6nWvFadr/jXky/zP1F8yPIOL&#10;YgEMlmAdbBE7YLAONorDhcUOmOWPYwe0gCXTr5nkj5sOxk2ljVYHdEQ4NRoYFsmpp6vZlMibJ1mG&#10;Fw8usel7+/yTPeH5HuNwnf3ylHa4u3lywF1dnSJSOx/P5LU+9Mxohrll/aAX8Sdo4FfIqLu6WSrG&#10;xSq6+UqoNKRGlpN+fp5x7iOfZlriKCm8f9a9cc6xetai7Llu1rJpCdWynGOHFTjVCV1qBa4ieO51&#10;5MsZf8UCmGBfvmRXBrJoW3o1B7A4FzRYgoCL4CkCIbvVgJBca4kuNcuuNQSX6gXHynnnCvCFL3tg&#10;iZ5VBM8Kgkf5klslza2B7tpEd26ku9TRnEWZpRfdaia8aieiegrMc1yQUXrIaBV0goRO2g3D/Osa&#10;EfUtY8e7+8db/E3+zOnu9PH6wxfbY+ebo2frj8/XJy42l15uk17sUM53SSe7hIutaeB4Htgaf7M2&#10;cbRLXTnZnNzcqppjRPRO33RM+cYk5o5RItIyW88wzVQjLsK2pCOqfyq8mxneyw7upXm20107uF49&#10;bK928LUwAyrX4kq2k9LWwjyFHto77pDXXvJvvDGbzvZC5wiBU7rAsYzn1MZxHmC5jDJdR2nuwzSP&#10;PppXG827ie5dB8Lyrmd4N1O9O+i+PSy/doYvjuJRvexSseRYsWhfTXJtI7h1LHp0znnhZ/wap4Oq&#10;J0JLZoNKqR51XFecwLUFROiEEzg2rzo1rbritnw6eG7NZAfsrE3ppF3plHPlnGftkneD6Cq9fDvE&#10;b404Vpvl1Sj2weC7Bq4FW9jeTVxfnMAfR3IoYbtVbQW3nsf3vM8cAPK6gaIGoLgIqM76kBdwlmR3&#10;HG91GGm94W+54mWz4u28HuQr9AvkekSxXVPZbkVcdyzHHct0r1iyzZyxTH5uEvfEMOmRfs4j3cox&#10;zeaHmFq8bESXcmA3LPDyCdOhVdO801i/31ZzIdKSlGDFTnUSpHizowIJ7n5PDL0GkJ4LNiI/BB4n&#10;eLTjBhmjWknT5vng8YOH/WuozrVs92amayPLuYnmVMdwbGC4NLBdmsFGjqvIAf9G6fVz+mumZ4P4&#10;hwvioPZ/SN9P8cIy/Atovnk073K6VwPTq5Ph2U11ayO61HIDG7lB1ZygKnZANce/jes3wPcb5wf3&#10;cWMzd8ui3rQFvetxfd9r967X6QLnuVfl8aY18l1H9PvOoHedoR87Ul43FW1lVVEDqni+XQKvQb7n&#10;AM+zl+vRzXHvYrt1st3awfoni10sl26mcxfDtYXmXUrzy6f5FVP9y+m+WIafaO5wpm/rz/ZXJIAb&#10;6T71dN9aum+NKHn17wjgz1/pL/D82pieTeLTQnAoXbAtorlXr4W2iecA5vqLNXCdIKhhNbRxPQzP&#10;9ekW+vWsBDWuhRXuJCQcpgWsxRvSQuT48TJvqnWAHnug2xno8AC6g4CW4JPKwL3SqNXsWG5KnDA1&#10;Yz29cj2pjh1WS/au5ga1i/y6XwfHH8/za+H5NwoC6oWBlxHAvg08/2aQfwjgkDpmcJUgtno1pZoU&#10;mtFtZJ8np5IpKVsMVclRlfos9lfMZ973f8ln3veKTwXwlffNVrp9JYDBdnEEcNGl982DyebC5PPV&#10;5IvUFErUFMthSlVwFZAsmTuFEJlqHXi83I0stHytjU6M2t0otFy2q8VgeebO3MNXnLntxfvsp+3r&#10;84MveBOb5NE18gMh6SGf8phLHaeTnhAWHs5PDtGXHpEmB9lLjzep8+vL8+vzC0sDoy1ZlcgfYaib&#10;OrAfDZESTgbQCE3laBXJEJhcJEwuECHni5T3Qyn4oxUDMEqB6spBIGBFjHhRQ+SJgzGQMBg8Sk0t&#10;GqEcqi7jZyrjHwiPLjMvGPBomPTDLQXgCN4Ns3ZF09b5Cw5Fs7b54yZpk2bZTw0zx7STB1ExPdCw&#10;duUgvGJAi7xfi5wvTs63Vd6vTTGgQzmoCxLaB4voR8SMaaU90s14bpg/a1lCcqhlejYL/btEPjig&#10;ezW4eyOkfytiYCdiGCy3wgY3wrpXI1tXYppBVmNxa3Et6/GtIBsJbeDir1mJbeVGtXCi27gxeBBe&#10;bDsIP67j9/hZAP9qnN8lBjwY0RzAVwIYrAijO0B+TwCzQpo/NbhiBwwiThwtFsDgWrH9BUcAK7+J&#10;ePNf83sCeCWsTSyA+cG4leCW1ZDWzbD2zch2sQC+3HU7N6yDE9ouEsDBzZsxbWS/Mn56HyX7fpZp&#10;prG0t7pCBEwhAqH4XxHASiEQhVAMPFo05aeKC0zOOMA5/GjlcIe7cbp1dLJzsbf9dvwpNy4Zr22W&#10;IocIl9NP+MEg+BvT8LvWOQqOWGmLyjva2YqG6brOGUuCg42Tg7U9+tkZ491L9ukm4c0O6+JwZeVg&#10;beenN1vvPnJP3wsvRCqXfgiQdoB9QMTqO9EkvrwzYOUlsP0WOP4A7B+fbG2vnVycCnY3eXuHz6n8&#10;7kk6cRfYAYD1j8DwMpDTxAzKGFW3zpXFhOja5xq4VGKsi9SMM1T1EhQ0w5V1I/QcM50ja3umd8lH&#10;QMfCvnVSw58RTv+m5iDvnvGtadSXRnFfGSR/Z5B9XT/3R738mzo5d3Qy72rHuyd1UQ8BxhEQktMN&#10;NYmW145Q0E5AWWTpuKTxXgG0M8A2Dn/XKE3GtvyeFfZ7vWJ5x5YftAtkzcq0PRpVDFJlUEHB8fjp&#10;pR0Kg726zmJxCBTq9M4W8/xEeLTLON5hnG2LHPC56P+81DMB9ZxPOeNSQU4ElGM++ZhJOKMT3nDo&#10;74XsQ/oie/YRe/nx6S5ld23uZG26uzwi0kIpxUIl21ixzEglW106XU95siIZWCO+ES6/W6UAa0z+&#10;YFeKrkaOJrxCG9lshKnTUa5CSzUZqlTpyItV7u9xZX/FyZ/Fxvdq7WfGV4xYEoNUacq36EK6DBFd&#10;JphmPXgpUiEXKV9hptHsY3sw3rc1MbhHff5qj/n2YnX/iM3fIm8IF4GTDVpNSbYhJgoqk6eHqjTX&#10;LDdClupCy/VU8pD3cmA3SzWlag0Vag3lsHrSWAOpEs07pdr3KvWksAYy1YayIvRlQGoMZGv1ZGp0&#10;pbHakmKqtSVrtaRbtBVbtRRbNBVAcBryzepyjepydRpyNVqi11KkLVdqrJJvrJKqK9sZaXc41Q4c&#10;kD/ukI7ozztzo50Ub3lLXa/QhtehVRtVpGsgUjmqMt5Kkqkxod2zEwULC8mLC9UsZj2b2cTjtK4I&#10;OjfXe3e3Bw72ho4OQPr3d8GWZj4XS6MULy3kzkxlP38WOzAQ29sX1dUd2oYPaGr2rq3zwFa7VVbZ&#10;FhTaFxU7lZaBi2A72CFpaDj14cPMiWdYMqX8+VLjc5q+S7I8wksNHa4Ci5CDRCtrpEPNyqC2NUr2&#10;tVK2VXfsKm/a19xybL7h2PJrvrWq+866/gfbxmt2TVd8byeyxd87td5yaLljWy9hVi6hmysKK1QN&#10;U4RGQKCiKUhRapFIaAQCEg5TCVVTFsngzyzvPweq5K+iEqikGiwDDZFAxNzTTpU2K5J2qL7lUH/N&#10;qelrF9ylAMb/2aP9jx7tYCmaGNit9W9uPwvgP7s1/MXlZwH8tUvdD051P9jVXP9UAFsVyThVSZpX&#10;SOjnyOnEyUACFGX9TRAJ2vdc3FFa4w2GwIbBG86/X5D/BWDKfFiQ+7h87yPx5q/5sHzjM8Ttv6jf&#10;2z+Rbl11E6WDJv3MVf/3y9fekL47I/3llPa3C/p3b+g339Gk3lEV35Mg75fV3hPgP5ERP1HhH8iq&#10;70hy72gyAE8R2FAD1kHgwJoasKoGCEGQgEALEJi95zgeMQPZ5IRn8zntT8uLh2sTe5qj25tDqktC&#10;a0oDmmqDuvAxoyN5k+PNCxOjc4+w+ZHZbpqDEcZL6dZLicZTsVrt7tLtHrL3g+BjwZiFZLPZBOM+&#10;D5UBLwhYWU63Wkq1IGfZMgucOcVu3BJ3EEG510plwF59HKc0fqWjebSkzhThpK8dqwCJhmkVqmmC&#10;FMA1cmAa6WrqqVCNZFWNFAgmUxWSq6VRra1bpaqWJikbIqscgtSK0zJJ1TROuSvr8cNtJwg8Tluv&#10;EIbIUVXJxKAL/8sCGJoMB9de9vkUGekQCDReXSMTBI5IBuuqkDhVWCwMHaMED5KHBSphgqG6Ycau&#10;2Rl1Tx4xTvGzvLZFbiuR20rm4GgsUXg9jdJAJWKXZ6ops430xWYmAaSBtlSzPFu1OFM+N1m7vIij&#10;U3A0ch2BgJ2fr11aaiSR2jlckA4ur5PH7xYI+1bXBtY3hja3RrZ3HuzuPdw/GDs4vL+zC7bj2ZwG&#10;BrmWtZw9Oxo5hPdrq3atKbEtyLbLyXLJzY9paM3pHKl/uIB/QqvpngtPw6mbhF2XNFFF+sORwWh4&#10;CAYSpKkcrK8caqwcbaISo68cq60ai1JLVEUlKWinyRhlyljkS9jm33MpuOOWd9c5/55d/l2T0rta&#10;FXehFVKKBTBIClTW0hAm313p8EoY/oKtd0aXec2584J96w1TQpTA/JniQcFXazFf7qUqb2fqEBIN&#10;Th8UAtszwAn9zQH77dnmm7O90x3hu8O1jwcCYJ8P8tMB990R9+Up9/Sce3zBvnjJ+OmMCAjunw1m&#10;bGRZH0Zqvk/UvkjAnKbBt9Nk9tLl/iGAt0jADgWgDB9l2u2HK10J4JNU1GEG8igDfp4Ce5EAO4+C&#10;HoZBtiJRvDi99Qo/YA4HvGABrzcujjaOjo6Oz94cnr1+9f7l7jbr4xETWJ/Z7EyipOjzYiD8gJsf&#10;siA/ZcOP42H7yYarKS4DtnplGho9zv4DbhG9ThHtNkHNZj41+q7lmvZFKKsChEX4TbXgayp+38h7&#10;/l3K/a8SHn+T9P5SlLk37u+K+dfR9UrmbWinRpR9pZolFmnTqOPaZuTdYezTYejdoevRoeHapeHW&#10;r+nRp+XRqenRrunRpu7WKorEdW5CODbDHZpg9niMa4WcSYmEfiPEtlPdvQ3p3AZz7EK7daGce1BO&#10;vUhnEQjXHqRIIbdoOFdj7LGGToSCSuDkFFhhf1ilXqwQgF0msLvxcXapWN+qTs+xTcO5T8NzRNOv&#10;XdW5E+mNR3u3qHviNNxbMe7g7i7VsjNYAenTcG9StqhVNiqF6vX4BAMbq8DpxutjwdsXGx+O14CD&#10;7ZXu/nJdqxq0dR3MoV7NqREqognqgIOJ8lQ3oxyqYZYZMhoFcJPNui6AuQas7gJEen9YQqKMdoOG&#10;24BZ6LRnCjE055FPNANbD7w4At4fHe3SmfRnCxN97PGh0dyMSAWVmHuquQomZUoWTWqWPep2g3rO&#10;nfpeZXoh8boJlmoJhphsbXS2DiLOXNXVRUm3wtxakBm2G617EQN/m6ZxkaZ1mKJzkG5FDTDCIRWr&#10;IOrFcIsMTbc485A+3MPnZEH7MrGTy+xiMv736WEyhhicAZoo6KqHy25l0rCkxSrifCOd2EBYGGYx&#10;ZoXriwze80ezTcX1oTb+1vfQjWYh/SYRHdoB4PlphboNawYMoH2aZW1GtYJEJh7t2QZ1qlO2qVKy&#10;qobYViPsKmCWNeoOeGOfEceoCb/0pYhCSlw5PbGq08wfp+9RibTJktWN+gHi8ycJp/9+zeb/+Dr+&#10;mlqerF78D8jkG5qP7JPX07o30/p2Moc3UwY2kvvBpxV2WKNYAO+kdP5zASzWnzufCOCDzKHjrBGx&#10;AN5N6RMD1g/SB8HGjfjOneReEE5ooyCyBVwFtmz8Mg0wOI6Yq12Aw4IDiuNfwT7CmDZeJA7sCW6y&#10;Ft+xGte+ntAJ9hcLYLAOdjvLf/iqZPx16VMxb8qegYDtZL+qRxYpPVphnerBvdrhQwYxRJ8KakA1&#10;CMm3kh5UC4726a5/DbjH45z7sy4F4ObgIQmiW8H+4E7F5+HX/BMBvJbcvZ7SA7KR2isGfAs+axTX&#10;wc7gtuBLBgcEtwXPMDgIJ7wJPHhmSD0/qgVsBxvBM3CaN/qy+MnH8mdroXVc31KqU/aSZfKUUeQo&#10;xrtd3rLmti5e1bpGzqBSQa8WYV6ONM6DahdhjBqt7J5E+k8k+M6mBi1khC5lhS9lR5DyYyjF8XOZ&#10;oVMZwU+T/UZjPfpC7PE+5o2uBlhnrTJ37QJnVIm7RkukzYOsgMnSOHJTLr+39mhq+GDp6SZ9js6Y&#10;e0qe7CU9a6FPNHHmG2gL4N+4JhqhmS4K/8WzKF0cWi+X0cmktBIX62cn66cnWpfm+2mUUR7n4Qp/&#10;fGvrye7OyPp6C4NeTViuWl6uICyUzUyWPntYPfGwa/7JJGuWu009OGGfHjN2TrgzW9w+HhNPI4oC&#10;izk/C+BO9s8C+AqxBv5MAG+94LP2KE9ZkyOM6X46oYtC6KVQHrEYJCFvdYO/t0ZfW2M8oS2PsJn3&#10;hdyR9ZWhrdWOFdHEqxWE2fKZZ7jl6cdcKvt4/ezj2Yefzt6/3Ds6WZ8RkDuIU/kj3WFN1d7VFT71&#10;1YGtrZFdHdjZ2eaF+b7l+aeUJbqQcXCwcn7I397hEDf4Yxz6AHmpn758JYDBE9XCpIC0Mqgg7TQR&#10;XVQ6eHh9S7NPaAvkLebaxRr/XLCwvvyQNT/AXOpk0VuZjBYao41CHaaRp3k09jZn41iwzJmZ486O&#10;80jdzOWCmcnoh6NRjx9lzs9W0ZcbmMt4xnI7fbmDSsZTaR10QTdz5Sl/8+nK9sjaTvfqdvc2+NXi&#10;+AFn5eHkdLKfb7ye5sNg14Py5Df1yfvFAQ+dVcCHJndZY3eVgHBkcKp6QD7aoxThUAWzrEVY1qNs&#10;K1GO+Uj3BLhPADTQDRrlgEiyxqSrq0YgVcLAR34D7VRDvVRRqliVIBVFf12tREuzXG+32hD/1kDP&#10;RjuzfAwkTO6ei4qSF0TFB6XqrwEN1oRGoaBRqrB4KWSitFH+HYvSm/Z11xzrv7dr/N6m6aZVyx2b&#10;llvW9Tetqm9YVN00LbulX3xXJ19CI1sanamISIcg0pCINC1kugEywxiRZoZIN0GlQmT84UpBGrBo&#10;ffUkY81UQ/VkfVSCDjzW1bzUyaTIRifbBJWsrxqnIReOkgpWlfRDIqKRqChNVIwuIk5fLVZPNUpT&#10;KQKtHAZXDVNRDESphWMgIRgpHzeNlLrw4ZlcgjBraTvl8UYifjOp/ii97TilS+iHWzArqL1pNqBm&#10;xvSyf1sYCFQFvc73fZMbA1RWHcaXbsY2rac/OCxbOqogbWSMroaVrQXEkm0sqF5WHZaoQlv1rqrM&#10;p7Ojg5TJPg74tv6uABY74Kt2USOX1c1h9THoz8mk2fEHg3mJ1fZa3fZwSpSpMMH4IMvsdant6zLr&#10;3WSdZXfJYY0/Nij8n2PW9yY9VBmRuutpFjtZVtsZplvJ+lsJmvsp2kfJGsfJmNNk1Fky/DxJ7RL4&#10;ixTMYRxqOwK6EQHZi0Wfpum+zDV9U2BxkmFymG60k2q4kai7lqC3kWSwk2YCDshJNFkK1Zz2gcx6&#10;KS94yBLcJVn+CtsxyPUw6HYU4iBe6yTF8CTD4ijdYjfFcjvF4CAddZABE5UpmINEjcM4zEEU/DBS&#10;9XUyHORlmvpFluF+pjkj2mjUGV1podxXErT4qJl6f2w0D9vh5VdhoZduDU0I0MeP1DZ2VwzVpC4X&#10;Bh2l2V0kWq7FO8/FxySYRYHPINIWsd+4Jn0dWWzev5iycBLUwYB510vbV3xlXfRXh7L/cK3+N6fK&#10;vzhgb9kXG3lme3nH5iQkPWop2Z1sOHpWsIi1awmVKXD4rshdsjZUvSvd6VFZ5ERVyrPSpPHcqOWi&#10;SFJh6GJh6GxJ6ERZyFRFyGxl8FJl4EKhJ7HIk1rqz8SGUetiZ7BR94vD6guS3cKzDQLKMa7FCKdS&#10;hBMW4twg7VB7zRr7lXXVX+0q/+5U9ZVrpVpyf8zDzcyJA6eq2TtOtd9YVn9pV/+dJ/4Lj8Zv/Or0&#10;qh5nEreLSOxy0lL18kTN8tMa4kQVabKcslBBFk1IUb1EaKLyGqkb8UNErcS26w4FX1kXfmtfddO9&#10;+QurUqWI7tCBDdcmkoRPxW2vXO+OicKl1QbKYUzzNMYp666Kj5S0l6psAFI2VEs52giVZKqVZqSV&#10;ikFGKSn5Ssp4KMKjfpB00beIr2+fJDM3xQKYSeP+MwE8my0yvp+VS3kOi/kOi7n287kiAfxze6bl&#10;YpbZlfT9lN8TwMQckQAml9iTy52Xy1zmix1mc60nMyxJpR6P0xwf5YU8qSosScg00HGVhbihjJKR&#10;+slodDRa2itAPbkvsHvMq/2+VQXZv2PJWxSPO+dTO+uDnfOsnvPALrpWEVyqRArzt1hwLF9yrhSb&#10;YFHQ5y8poMFNrlwvw7dJnA4a7LDoVCEK1nSuvOoANlJ8G+d8q2kpQw+i+moCu71NyxCQWE2jXJRZ&#10;xh01d9+kuqyGgeL2+4k1eJ+8qoDyFueUYreINHufGD2HEIh5kLRx2D3j+HtmmffM82XNy8GvyjDj&#10;CrReMRKWqq4S66iTn+VQ9yigjRbaQQ/pIHo1UjwbeH5tVHvsuGbynEEu1bJ01b1pL6BzL6hj1aeZ&#10;4VxFsClmXObUFQf4fmqCp83zZy0L562Ll+zKwBawHVwLwvRsYno2Mzya6O6NNLcGsls9ybWO6Fq3&#10;6IhddKkhuNURPeqXPeuX3GsX3WoWnLFkp3qqYz3Nvo7mUA0eCTjUnHPVU3fsbPxghlGaKyraWCNB&#10;BhJxWyPprlnJNfVwXOvYy7290032Kv3R2db4q92x9wcPT1f7X28+erM9+XaX8G6f8u6A/vqA9vKA&#10;/Hp/8cPWk9drjw63FjZP15cOz8rmuZrZXf9mkfIn89x7DlhVs2I4PNYZE4d1rRwPwU17V885lbK8&#10;GvnebQzHJop1I82xleGOJ3vUM4KxqwmlWylpglBnritiy0niwvXmK3fZDSdtgbOjwDGI55jMdSxl&#10;OTUynDrpLj1U1y6KezvFQ5T6m+pdTfOpYfjU032al7xaFj1xCx61S27lFLdSpkeZwKt61adR4IET&#10;eOK5Xl1s33ZGAI4WXEcJq6CHVW6EtG54N6+6Nq67N+/54Pd927c9W1ad6zkOtQyHGrIDlmBfuehU&#10;BZ7PZd9makAb6fLNAt8ysc+7euP4/q2i2Z39WsTBnWA7WXTyq5guWJp9Ocm6eNkqh+GQu+KTcxiV&#10;c5Ga+ioj6jje/SDG8SLZ601q+KukmPfJGUB2+bss7GkydjcSux3auBvRcxh9/yBqZDdiYMW/hetd&#10;R3OtFP1iwL5x2badYNm3YN62YFH63DDlvkZUPyq4Vz2gW9OzXdO2CWNQh4I3q6vhtZHdOpr9WqbD&#10;Wo5jOgFPDeIWrPPBA+P64kDAS+uxXtq4QcaCTYnoaH8FxamG4lBDsa0hWWOJVlUgYAVcBC8njivu&#10;17Dcmng+reAZYF+GwIJnier6sy8Xn67P8cJSvQsZfiUsvzqGN47i2k527qK797F9+pjebSzfZrZ/&#10;Eyegme3XxvTqprn1UjxaaMH5W7lZ75oygO4EoD8G6El4URO/khl+gc173ZD/sTXzQ1sW0Fr6srpu&#10;Nb5h3rmC69fL8+nnefVxvHrYHl1M906GazvdtZ3n3csFARs9u8F2lkc3y62L5tFKD6gjB1aQA6rJ&#10;AbVk/waqXxPVr4Xm20L1aaX6fC6AGT41bJ//mgCmgTesUzV4O4Ms2Zcs2hUzPGs3IzpWglsEQU1c&#10;/3oWOKZvNde/VhhcvxqCF/gMrfqOrPi3rQeX7seln6ZG7MZbc4Ph7ECFlwXGQIsP0BQE1EYAtUmv&#10;S5M3U+LYMUmEwMQ573iSfw47vEaUeza4jeHfxg3sYft3sXzwDO9mlnc9x6+O718nEsC+IE2idNA/&#10;C+BGbnADO7RGGNtwmN8hTKnsNXPKllbMlJEtgigXQuWzVO59lsxZzGd+94rP/O7/koLL+X0/FcDZ&#10;SrdBxAHBIFeGGOyZpyZdjFYpQKrkQmRzlKRyFCQLlKRLVOTKIHLdproFShL5KpLxkt/nI+XK9SBR&#10;Mt8WGSM85W6EYlTLPW0myzMOn/b9RHv+njx+PD98uHB/d2Fkc2Fkg/h4nfJMSJlgEZ/RFh+TJoem&#10;R9qWHvdx557zZmdID540ppe5aNhDvkPbof11FTwkvjCB3vNVV45XkYqASIerSPhCJb1B1KR8YNK+&#10;cBk/MRrKob8GpRoOQ8SqwWPQKhEGiiHeiLhK20pCypOLWsZ+xrPVsB6WZx3Xp34jFL8V2ckNbqJ4&#10;YRdsi5ZsS0EWbUrmLAunTHOfG2WN66eD5RO9tAcaCQOIqG5IaIdyULtSIF4hqEHCu0HCt0nKv0U2&#10;qF0xrAcSPQCPH0ImLlpXLttV013BG7Z9Lah3O3xoN1IUCiwMaxdEtq1EtAmj8GtR7asxHRsxnWux&#10;nevRHWD91yU3qk0kgKPbRQI45lL0xnb+XimIBTcRCeD1GJHf/V+XMa1bSX1bSf2biX3iCYD5kXiR&#10;hQ1p/icCGOTKAYvtL8iVAAYbwVVi+/v/dwHMD8aBCINwVwJ4LRK3EtkMdrgUwF3c0HZ+cKswuHEr&#10;Gkf3K+cmtlOzhsocimzk/dFSAXC50P+qAFaW81VHh6speWKg7jA5Ux2YxdHqxSbrYJt7/uoI2FsH&#10;wkJafrzthdAq0jBuUtAvlXLIueuSfcO65AeD8rtGTaqWeBWjUml0QEFN1+Gro/NXvJ2dqR3hxJFw&#10;AXh1tL8iWDs8Xn3z4Ql9Naf1fnrTw4ohct0jfuPzjdi6Z/6Fg45JTQ5JtX45bdGVfakND3Lr+3IL&#10;SulU2urmzhsAOHgLVHWOf6Ns7BBbUznCZb8RJXNmvgCYx8B9wqvgtF6UVbKMVpiSYTzKOl3HOdfE&#10;qzgoo69nen/rJ4D7CuC8BbJ7WVLWqbet0hS9q27Y5HxjlnrdJvtH69xbloV3zYvvmRRLGBZI6mdI&#10;6yV4JnU0jwlCczpvwR2VDcIx1llSqBgl3XhwMRf3hH4CRFQ8vmuYqGhfdsekSMW5TcqyDurSIWVS&#10;IW1QgLGrUtVPN3IqrW9bJBLZx3tbR7vrQi5lXUjdXafvbdBeHHJPduii3CcbtJN16tEK/VBIOxBN&#10;wELbW6furpD3OIRD5tJrPuO9kHlMW+RMPVgc6wROeMf86R3ScIGvYZy+TIG5aobG3XJjaIG+SiRa&#10;cu95D7BFvuAuvBIllhcsNWDDIPIl+hqlGlC8uWaNlmKDjkKrqdo/F8Bi3fupAK4xUAUBF8H2Cm0F&#10;8QTAJeoyv7a/4KpyTbk6XcVqdZk6Lfl2c3S3tXa9ISIPpZAMl0nSUB3LibsgTwJ7nOM18gp/YW2T&#10;dLLPOqHNAOvM3adDVT72oSj5fHOtchudJJhklRmyUEMuH363Ul26SV8Bpy/foiPbrCdXjrldpnm3&#10;WkemTl+2wVCxwVC+0UCxSV+uRlOqGnO3CgVyG4u8W4u5V68h3agl26wuJwanIS8SwJoKjZoK9VpK&#10;OHNkuZ5KrrZckRk0xwyaYqT0KD8UOGPukYeAA/JMV0WsjWaSCbrIRLMYLt+CVm1XU2hFKFZgVMLR&#10;qgXpCQPLC3lLi3FzMzlzs/lzM8Xzc8VLCxXLhAoysZpCxtIobQJ++/pq3/bWwMHe8MF+396OKPXc&#10;6kqHUNjB47exOU00ei2RVLW4VDY7VzI9k/FwLHFwKLy9w7e+wbWi0qG4xL6o2La42CAnx70B51ZU&#10;F1LcdkPR6paULQQWKqsUKKMWraCdoWpRDnGsU3QQCWBJm8p79lUSjvX3HBt/zXXLqh+tsDdtam7Z&#10;1l7xo03t9zYNP9g23rZtlLSukzEtldXJkUHGy0IioGoRYvuLhkWBIKERMOUwqFLwf1UAwxV9ESr+&#10;UJUABeVASZVgSWSsvHGukgP2nl31TYf675ybvrgUwH/06Px3z+7/8Oz8yy8C+C9uzX92+1kA/8Wl&#10;9guX/ySAr1uU37GqkLCtvG1Xeteh8pZZuaRxsbJZhiQsUELKTwOSaKKcjL6Ork3QesOze8H+2zn1&#10;vwECpVfzEgBNWhTUK47r/UTrXoX5XrW8J/wIIl4UIxK9xOvvl6+9X/7+I+naR9IPID+Rr4kBqD98&#10;pH33mv7la8ZXbxnffaDfeE++85Zw7+2sxOtpSYCgCBAVPhCkTqe+2xn/j92Jf3tB+gLg3/yJeQtg&#10;SgFMOYAD+Ymr/kFg8mbF5Xw19O1x6elx6/rRfdre1PQm6cEqs4vLbWdxuqiUxoWZ7GdP4h8+jBt7&#10;mPFktPLxcPdoZ1VWcImn5uNYU3KaBSXFmJii1+8p3eJw52Ew8nGoxnyS6WSMfoeTXKez/ES03lKq&#10;xWyCMSHNkppjz8h3YhY4swpdOMVuvFKfvfoEVnG8AN/cn1Opp2KtrxMtrxoB1y5A6BQjdAqR2jlI&#10;7UyEdhpMK1VNO11NK0dbtx6JxEJghXBUIUojH45JU0XEKMIj1DCxSK1ElJZotmAVtTQIPBuqlg9R&#10;y1KD/bYARsBTL0n/B7BMsLzMC/2f1K8YHe1cVZVYOflwCDQegUxRUY1VVIqCQuPU1KLlFQKUVELg&#10;6tGKsMC7ym6a1okh2R1Dy/t9xK1O4morkYsjshqJ9HoitZ5ExPNoTeylOvocljyFXZ6qIc00UBab&#10;6ctlsxM1y/PNVFIThVi/tFS3uNhCoXRzOK10ZhOVVkckVS8RagjLDWRKC4MpVsIgXXxB78rq0ObW&#10;w/2D8ZPTZy9O+g9W8JuMllUKfpXewiZXzk0XjD0qGHqU1NgTXYb3jq/QsY64Jm3yH18hfrxjgtQI&#10;UlDxUoH4waABSFHGl1AjWIwZItEEnqinlqCBSIKjU1S00+WNs2WsCmWcyqQ9yn90zfnRPfeWa+Ft&#10;h7LbZlW3dbC3YZUSSkUamEJdeKDqDanqFIcXrLTtBb3jZZkL+q2XrFsfmJIiAfxcabfoK2HcN3tp&#10;KltZOovxeucjBcDmNHBEf7vPenO68fJs+3hH8GFfCOzxgF0+sMf/sM9/c8Q7P+WcnTGOjglvL4jA&#10;8dQ7ctNec9B6osFJhPpP8f9JAL9MQm/EG62254oE8Db5UwG8ky57kYU+SUHvpsDPcjXeZGHOopQO&#10;/SWPghROouE7iVrMNJN3j4uB/XngiHm8zjzY2bx48f7N25/ef3h9vMMCjlnAyhNhQyA5EX2ao/4+&#10;F74fevNVgspxLOowxWolyatRFxN9T7ZMxzoXalyCsMRqOjQZerRb+HfbBPfYhvTahfbZh7WZ+Vaq&#10;22Uq6MXcgod8pxTwlVzA32SC/v2e/3+/6fHffvD4v6/5/1Ei8lvl6B/VYm7AshX0S2AWjVrO7QZe&#10;vUa+/UZ+PTqeeIxzh44XXsezTdsDp+HajHZuQDjUwexq1WybEI5lMuA3IcMWuGOvtnc72hUHc8Aj&#10;HEThv78lgLFoO6yhE7EIC5yeASvs9ysUkQDeYwHrglfPpnM0jCs1rFswjr3qHgNorwYZqy6UTzvG&#10;p1XDq0Wknz3a1d260S7daLd2jAfIgJY3TtWqXtWkAm7U7x8GbG982OTu8gn7G7Q3OwJgd5vf1l2m&#10;YdGk7oDX8OzEeHep+/So+3ShPTqQbm0wx2a4XZWy2ZhTdK6iPs7M86L7CcDcWG/pC5OGlyJs6tEu&#10;5YoWJbIGJYr66fLovpBIYI0LvD/6+GYT+LgLvN8Fv348K8rz+fFOyHdSAX+SDvqDVOQfJVK/lC26&#10;g6pUtSzRDMo0TrVXi7PUzDLEZBihoy2gznayGtkGJvS00MME07NI6IdMnTfZOrtx6NMsq41Y224N&#10;pQpF1UqEaaqadZyBb2VqLYN30DD2fJDD6fmV5f3n9LA5nSxWB4fZyWO3sEQRwOBtjicTuhYX5rhC&#10;Mo3fXd8VZx/oizBL0XNrcYyrhou8eAvUuQ3q1Kbi1KJo26Joj1dxqJY0qZe3ala1b4DYV6lYl6lY&#10;VcHta9Sd6jRdRKlWVU1zFQwKlYzK4VbNOq54Y58e84Ah+4innkmT/hkTPqnDDpHtRt71Go5+/3Ev&#10;5RbK99+lHP+PH6tUHaY9CuY8S2Y9SjeS+68EMC+8eTOh458L4E/F7e7l1L9iWSsWwIepIgG8l9QL&#10;lmD9IH3wLOv+dlIPWN9PGxCGg09G+KO0QbBl7XIaYPFQ4pHFvlPsfcXqVAy4KDagYOXwckrgo+wR&#10;sA52BgcRbyuuC2PaVmJFyaXBzcE+5wVjYhkMVsAO4njZRxYpz2wzJx1yQMQ5osENr8b5NeBBgpsv&#10;uBd3YILAvfOjWsBGcRjxbwIe2K8F8Bb4QtIHtjMGttL7QTbT+sRspPbuZg2B7GSKpmT+dBW4ITgC&#10;uCPxywEHAXdNC6wBF8F28dkDG8HTdZo3elHwEKie+VA09iK9/yy15zgRz/cvHTcIaVGyaJA3yrkO&#10;zbyhWgnRqUEbVmIMumzdFpNT5lIiFjJCiblR9JJEdkUqrTRxPitsPMn3eWrAk8vA34Ewxw4/y3o3&#10;g0p7zWJbdKYVNNlMIcsWWhdkPJDkMpbpN1MQSa5K3xvEnT4fOqPMbjIXFujTw9Tn7eypNuFSI2O+&#10;mUlsZZHxHCqeRRGpTSqhmbzYTie1UZdFNwKN1Mei9TKp7WRC88J87dwseL8Mb23f390b3tsb2Nls&#10;F/KaaMSYjqa0blzlg86hhTGyYGnjgH5wxNg44U1v8T8TwO3M3xDAYnp/EcDiFNBbL/jM/Z8FsCgF&#10;NHW5l0J5wmTQVgQ7u+uv9oWnh6uTLPIgg9JBWW4hL7XQyXgeo13I7lhliZJLk2bb55+NLE0sMgkr&#10;66yjPcHh8drKyz3K+d703tqwkNVMIuSNP4ru7vFvqA9rbk7txFcM9fU8H12kL21vc88OeDu73E8F&#10;cD942P9UAPeRKQ8pS1OsJcY2c+18RXDCWVwnPOEtPRTS2sGeTFYLnY2nMQcZtOc8OnWDIzzgbp8L&#10;hUfchS1OD2MZ/BYX1N8Xcn8kZXaqmk1uZJPwbJJoj1RSK5nSRuF20Pgds+SeZfB8cnAsQdfW3sOj&#10;s/GN7WfL5LH29tao0MXMuKP6zNctSQdVPqPeMsWGEm4K2j5wvyj1gGR17zx19yot1xq0bZmqaYmK&#10;eQnSuUAzMEUrKhAT54BIskBkmajn6mpkIODREEgkAhmjjklQx8RraSbp66VrYuIxSPBrfxiIDjra&#10;0ijDzb7U36NaAxMOV/NTkXGTv+OoeNddTSEYrZ6CNi6QNcyVMC+5a4u9bVd306b2plXdPYtGWYvG&#10;u9qFElq5Ulq50po5surZCphMRUy6CipVBZagBktAwhMwiHgtRJw2PFYHHqsFjzLWSdLTitXCRGLg&#10;4eqwMBBNWKQ2IhouH6ClFmmpneFkUuhiUmyjk20IT0Aph9+563xPyk1RxhspF6CjGKqvFK6nHK6t&#10;Go5RCYXK+2PUQtVVQ5ASXk6Y5Kqw4ak8AjNleiN5bDu99yi740VO72FC+7JtyYBq0Bjae8LQgeNr&#10;dZLufJ7tvJvkcpaeAFQ0/VTSt5PczY7q4sQPC1MerScPn6S1f8hrBPILgcq8WV+LQn2F+gTPkcGG&#10;7omRDuJUD+O3BfCwgDPEZ386DXDn5ZzcA0J+H5X8YGbyfk9bS0JwhTVmxENrM9tlP9tmO9VwPUFj&#10;N0XrLNvoRbbpcZLuaqTmiNmdB7byz90g835IWri2IMFgP9P8vMBqP0X3IEXrUgAjxQL44tIBv0jB&#10;nCernyZhzlM0XqbrnqfrHCdp7SeovyuwuMgxOck0Os4wPMkyPc02O8402csw2c622MqxPC62f1nu&#10;tJ9lSPOXm7W/Nm93bc76e7LbPWEwdD/R4DTT8izT9jDVejfJ6DANdZgOBcuDNPX9ZHXRJMGx8ONI&#10;VSAN8y4ZcZaAPEzSWk02XooyHfTUKXbEDLamLy0+mL7/BBudVWLt2O7vPlWXxJ5vH3jaVliVmhNk&#10;2eGlxQlU3w/TWYmyXUqIidAP1NWKlLWK/9Ip/g++qRpNj2Mmt4I7mXD/Jlln7Ld2pX93wf7Zq/4/&#10;3Gr/6lx/x7HcKawyOiqrMDm5PT9msjacgQ/kdXhx25zmKs064xDZDndTrSQrfbQHUr2fF8culCaQ&#10;iyNIRWHzRaEzRWHPS8Kel4ZMlwbMlfouFrktFboQwLLEb7YifLwibrg0qba0TNczT86l6o5V6W3L&#10;Ugn7Ohm3VknX1pvOTTdcmsCH0y+siv/DOE06oC60n5czfejRsKTk23rduuYr69qvXXB/cqr9s0sF&#10;svB+3MxqNW+nlsWqoyxgCc8qCU8rlp+XUWYrqYsV81NlU1N1y/RW9nbOM555/qCUd+UNl6qvrcvv&#10;eOH+bJp3y7MuoFvo085UCKm/451nXNqV+IzWQD/OGqJbR9Sr6SeoqoWpKYVCpYOQMiHqSqJU7Tqo&#10;eG2NeG3teC3dJAVY5Hf3nLRNomtan5EYG2IBzKByfncO4MU8p4V8p6V858UCZ0KBC3hSlgtdCUWu&#10;YPt8nuNCruNcrsN8jsNsjv1slt1sttV8pijP83KuBSnfiphnScgxX8g0mUs3+iTtswkIWAdXLeea&#10;kfPMSfkWhCKbpSK7+UL76Xyb6WzLyUzzqQzLmVznsXSPR8XJg1U1/i6hSsqWaL1IqHY8VD0BqRRq&#10;phiSZVbyNPLBUsTII9sqgg9u0at+3rN6wauG4Fu77FdH8K5Z8vhZABMvo35J7qKwYLJHrTjeF+Sq&#10;XSx0r6TvlfcFEYcIi12yuOdVfDDVq3bZpXTZq2ouuO1haF+dX0+kNdYAkSAr6a2ukwzTiVHSCpXR&#10;DryrG3JDL/QbneBv1P3k9QKUdf0UdENk9KIlDdMkjHOlTEpkTMrVzOsg2kWqqklo+Whr1fhow4J6&#10;r5ax8N75QBw3tE0Y1s4JaGZ61VFdqhYsC57ppixZFDGcqnmieY5F86qyvZuYPpf5rn+JthQrN7Hl&#10;FfshsfQFV1Fda8TGkenZRHKoZnm0cLzaaC6NJIda0QS6Lg1LTvXLLo0gBNcmgiuO4N6y7NFK8Gwj&#10;ebSRnRqpjvV0h3q6Yw0IxRm75Foz5Vk7E92XoZ/iCA3TQ0YrwGMUTPJkbKq+VgtorB8GLl7ucQg7&#10;rHHgNXGN0rBFbwAAwsfdx6f80VPBs48HtJ9O2CcbS9v8qe3V2f295bO3axuvD3pJZOcS3E231L9Y&#10;Z3zvWHXNrOKedj4alearm9NoV7ngXS/0xm66lwvcyvluWIFLvdC5SeCE57h0iASwVyPRv4IZVbCW&#10;lLwe5bHqrbHlJPHS7dZP/rLbLkrrHjprHnYCFx+OYxzLOZfpUkl1qeYGtDL9Gsk+WKJXKQjZp5Lu&#10;W0Pyq18IaJoJqJ/zK1/wKSR5ZTO8s3le+ULPsnWvenCnfHfcemD3Wkgn07+OFljJi6jj+lezvbFM&#10;9yqOO1bgWbfq07jm1bTqCZY4tkstwaZ8zqJ4zqp00aFq2aWe5CYKMmZe5vIV+zzwfRH7e3Gc62fQ&#10;wDcOPO321SAsZ6zAvWrFu1joncr3DqO5OtJdrRhu1lwPxxVv/02/2P3A3P2Q8oPo5t1o/H5M72Hs&#10;/ZOEx+dJz1+lTb/JnHyVMX6RNnqePHIUO7gbMbAeNLDiOyjw6doMbl4NquH6YumeFUTnkjn73Emb&#10;lKc2UQ8tfB9ZeD2x8H5q7vvcImzaImnOImfBsmjZoYLsVgNeeASnyqcm2UMa8d3wiC5YeB8qegAj&#10;yiL7UC913Dhr0iJ/xrpowaZs2rhg0ayMZI0FLyGWcxPTqRGsUO1qRbrXuYnh2CD6bYF9HdgIrmK4&#10;NIgjgDk+zVxfHM+vhe/fKghoAxGfsasTJZbodI8apncVywfL8mpme7VzvPq5XiM87/t8nxGOdxfH&#10;p1WkV31Esd0s0UTCzXTvOopvBT+25KS48H1T4cfm/LOKzPXUTEZEGi86X5CQs56atp6eupacxY0u&#10;ofs3g9c/ywfP8m1le7cwvHFMz2aap+iXE1SPRp4fnuOP5/q2sf3axCW4O6ZfCzWogSKiiRKEowS2&#10;UgPaQOj+7b8WwAzRbw5qfzm2zxEr9l8jCGjn+raCL59gXz5vU0hwKGV41vIDmlZDWldCcMLgZn5g&#10;Iz+wHkQ0B3Bgi9B3kOXayXGv3Q6tOI3POo4J2gwxFwZg1gIRO1E6Zyn2b7KDX2cnnSRnbkZkcgOz&#10;uaFlrLBqVmgdO6SJHdzGDurgBvZwA/oYnh0MLzzLsxU8jaJj9qkBTzt45a8GtWyEdggDWmju1XTv&#10;GmFoiyC8kexbspuOJwfndRk558hBUu5J5CqLciznw2RyYZJiUyuO+s1UvSNO6fyp9P3f4cr4fsaV&#10;3/2MT4OAxXHAIkMMlcqGyGRD5fOgCoVQxV8igEUUK0vnyN5Kk7iWKv0DuG0+TCIfIZkFly7UQ6ep&#10;Q+OgcrEQmUxNSL2T8YM4v9mC+M3BpsPx3uPpka2JYUJfS3dZ1gGLsDDazZ59yJkbY88+WSMscKcW&#10;WvKq3XSd9eSMtaSsNSSd0JKeSCl/mFQIRDpcVTpSVSSA/SESPr8GJu3/a1RlA1Sh0UpK4YbIRHOl&#10;cKsb7iX6eezk8d20ZxepTz9kPANyngEFE0DB8ze5j08yHhykDB3EDx7EDu1G9W+Gda8E4nm+ODZ4&#10;vXk2gB+J4Gf7sn35gnXxtFme2Ao/1kl/qp/9RDd7VCNtEJHQpRLZKhfcJOVff8+nUdIPrOBkAtsV&#10;wwbg8Y91smbNSwl21STXOpZf23pE/3rkwEpojyCkeyt66CBp7Dzj2Una+GHS2HbsCLgWbOcGtLP8&#10;W4XRXfyYDn50lyC2UxDTLYzrEsb2rMR3g3WwBWznRbfzojq5UXhuZAcvom0jpn0jtm0zpu2q3IrF&#10;b8bhxfWN6Nb1mFawDrZsx7Vvx3fxI1rX43u2kwfE0wBvJfWDgC3M4Caxqb0SveDg4gBfMWCjWAP/&#10;L4TuL4NcjfMZYOOn41wJYFHn0H8gTgEtBryXQdaCW1dDW1YjWlYiWi5VcTsvtEsQKvqpx2pwEz8A&#10;KwirFSa1z0Q1j6cNu6gEq3zvCH7/Q/5nxfvPgSuFyEi6K8i5G2pHa8C9ZG/p+DpEzT+inG28O157&#10;f74HtDTMGRikINXTVJDZ95QylEwqfzRPvW6fJenUoODQK28+KKfXrqRTATdM8YvMPn19cnBMO9id&#10;e3NM22HNAydnrw9e774Ekmp60Y7h8qaB1zU9b+qHKDvkytnn/2iUKmGV/5V6tLRN3i2D2L/BPZQd&#10;UiQ0XYwt3fd3zgUrx8uM/dVjIK3qobResKRRhKx5vFlMQ+Ega2IDELwHuK+BuRXgAfG05flqx9z2&#10;COXsueDj8j7AfgmsfgA2AID+AigcWNUMbJayKZawr5FwapJwaZP17pB0r7lmlXPHtvSOWZGCLVbR&#10;ovQ6KgrjWDDBBnqmtmS0vGS1fZX0I6TUI6QxiQq68XCz0FRs/xPmWWBe7129aDnL3O810++alEuY&#10;YW/olSpY1mt5diLs6hQNcuxDuura6fPPGcw5ImN24UDAB16d7q0w2MTJl8f8l0fck13GwSZ1b5Oy&#10;v8k83GYf7/JPjlZZ/Pn9I/Yqb36PTwBe7O4Qpibb6gUT9wlDLcA2DdilTWBTM0ygWVpS9abQBlNo&#10;OvJesqZcta8lsEN/wZ45ZEwBhytvOcTx4txULVQWEoK3NqzEKNZoyPbaoBr0FWr0lcRxvWKbW6Iu&#10;U4yRLkJLiaXvr7mSu2L1K7a/IFfe91PKtGULNCQKNSVLtKTKtGQqtRWwOipYXViFHhxrrhMJkU41&#10;1phvKv+wQnm9ydjjLx2tk4/4hGPOPHC8Auyyx+vyYo2R4Ri5PDPwQ1UuGyVdqaXUbozo0IM0wiVx&#10;sHud2ooteoqNBoqNuoq1WtJYlCQWfa9OXaZJWw6vp9KqLd+Eka1D3quHSzQg7jWjZVrU5Vp1lDoN&#10;oe36kAYN+WZtpS4zdKcZutEQ1mKtES7zTZGJWrE1ylPhm/40X2B7+S3jMXDBZj1prI5zS7TWSDJE&#10;FOgh6nUQvXrIboRiK0wBqwn1VpLEVZcOkBaLqeRMKrWMQq4iEUWBEcuEiqWlcsJS+eJi6eJCHZVa&#10;TSFXk0h1dBqOzcZxOQ10OpZIHNzcenx88uTktH99o43NaefywMrw9k7v6lrPymonX9DCZNWRyGWz&#10;c3lPn6U/ehIxOORQWR/VPHgb7fDNHaNbd2xu3LT/499MfpQLuoVIuKGT8b1u5g+GObctiqVtKiSt&#10;yu6aF0tYFsvYlss7VCk4YsFS1q5C2qbsnkWRGHCtpFWJlHUpiIRt5T3Hxhu2dXdt6xTAi9asTAqd&#10;JKcWg0DFQ1XAT4MgMWrKQTCVYDXVUBGieuAVV6IXquSvphwAIm5EQIKR0BA0NAit4g+CVA2AQYLA&#10;R1N5eKQEKvaGeoKqS8M9h5pvbav/Zl//V3f8X7x7/uDT+6/unX/2wF/mgsaJ8Gj6i0cTWP7dveFr&#10;98avXOq+caj5xqbqB6uKG1aVd60r79hW3HIqvetSLeXQLGVVfU8/6R4mTE4tCqqSAL0da60W4Kxx&#10;m/PU6iVP5pT6h9eU2wBL6SPlLkC5+V/gMvz3k5YfL7kusr/k737hmyveU0SIxDDxGrB8EyDcBhbv&#10;ili6CxBuAYQf3i198WLxD+dL/+OC/D/fUP7wgfjF24Xvzudv784rbi7rrdLdBcJkziaWvTdEO5ym&#10;nNBIZ2vL5/uL52fzp+dzJ2eT+/vDaysj+/v3z87atzY7BZxRNunp7GhJnFt3gt1kgjkpwYCRasjM&#10;MJyPwzwIUOlylq03uznso/YsQrvVVrLNTupxiPrDQNRElO5svNFymiUly5aWY8/Ic2QXuvCKvalp&#10;HqedVdTaygwnX0uMi55GmLpOGlIvD6lXAILWzVHXzUZrp8O1UqEaqaqYbJQ2FqFRrYYph6ALIKgs&#10;KCYdppkC007G6GegdDMQWhkwjUwIJvtyCuECKCoPjkiGw+PV1GJhsDgEIglEDZqgohzzewIYCkmE&#10;QBOhakkgarBkGDxF3POXOYP/E6JYYdV4uGqcGiQGCo2CqEUow0MVUIGyGD8Vw7DAnPauxY2J7bfD&#10;3IPGBUYTgdXFFXYLOXgepZG+WEuexTGIHTx6M5VQPvOscm6qbnmhlUpqv/yHrzjrYxuN1kpn/iY4&#10;Kr2ZQruihcYAG1tYtO4tTuc2a2BfOHqy/ehw78HG9gPh9hPB4czqy8fkg+yqh0jdwO9vG0nJOygo&#10;uv1w3ez6LatrN6yvXbO8cc1G4kcHxXtecIUQtGo0CpGI0EiDGeRAzIuU7ctknSul3KrueFb86Jb/&#10;g3PONfvCu6KbvU3JCi+rVS+lUqClXqJ0280UamWqcGce7/ORF/yCBHvHlgEE8mfz1wAeGqBobxR+&#10;yY3/+igfwY5Vo6eaHnZnAKwx4JABnK58eLH5+uXum/Ptdzsc4EAInG0B5zviKNKXp9zXL5gn+9PA&#10;TxRgf2ylK5ycrLefagCkGr8KR75K0jhNgwvjbp/mqZ7HI7hhmofDlcA6ATjj7Q2U7qZYvkxC7aTK&#10;bSRLHiVDDxLge+nI3RS1s2S1twmw15GKJwHSp6HKZ8mavAStjVq/D/PNwCEZeLF+sbNytLlzcXB8&#10;sbcBvD8EDinrgznL2SZruVoXBeiXKQpvEhXfp6BfpZqsR1k9sTeswqByYDr5aLMCVZNiFZMSVdNS&#10;iFkZ1LxczQKkAmaJ03Vr0XMHaTPwxBt6tV8G+Haa+JYomzSoO4J9smR1sxX04++i3P581+5frzv9&#10;xy2nP9x0/cMt7z9LRH6vmiOrW4uyw+t79loE4vQ9wNHAzbtN/Fp13Vs0XfA67jh1p2qoZbmCcQPU&#10;ukfHc9g4oFvbo1nNtk3Nth1u340QZ4F27US6tCJEocaidMF69rwGPMDjASusjxv0s5Wl16tE4GB7&#10;b2g0R8O4StMGh3bowbh3QJwGMb6/J4D7dP2b1Bw7Ua7gp3mplHaZmsFoeAKwsQHsrrze4x9tsI54&#10;FODixVpHf+wdSK+RTwvCBQ93w8Nd2mEiwAoe7tSKcOjUdBMHQFeirGv0nOuMXMDDK8ZY1Wq41sDs&#10;69UcwBfVhLZNlUXiPHyPZp+dCslvXqwcH7LeHvOBbT7AoIyFRo+6hY7aRnTredXIG6Z/qxT273e8&#10;/qekwx8gJn/TQX1hoSXprykXYAoP8tELcIPox2I0p6O9uQHqH9MNgCLTlxmaZ+k6r/Ktd+KtF5z1&#10;mlQhdUijPKRVoWVYiJnfg6GpWdZKL4HUy2Dg6dRWKrmNRulg0jtZDJB2Bq2HywbpYjPBtTgyEQRs&#10;7OKxh/d36li0Whq5c03YvcKrXpyrmZzoXyLwdo9HR8bzwtOjDFyS1R1LNN2r0G5YiMjv4iB2bTDn&#10;doRzB9y1He7UBnVqgTo2qzk2wBzr4Y41CMcqlGMF2rEMA3LpgNUd6tD2tRh78AqpQdvVIG2rUbZY&#10;uHWRsnGRohEWaQNeNv1WwY9d4mb9MxeDc8FywCK8Gu5Uj3AbNI0dtUzp1o3q04t9YJY641RIDahe&#10;iW7bTuraS+veT+9ZjWsXW8bNy/lxd38J9gUXwVJsZHdS+46yR0Q6NrX/MHUA5OiyPE4bPE4fOs0Y&#10;Ps0cAVte5o29yH6wHo3nBTesRbUdJIvcsCgp9H9OpAwubiR2iaWv2JuCXK0C9wgeAMg/rOrlKrAi&#10;bgfrwpg2AfggdmlexZZUHC4M9jnOuf+qZPx95STI69Kn4DGDnZe9y5/bZT2ySBkzTyb7VbFCG8BN&#10;xEr1JPfBYdYwOCy4OdhC9KkY0IuadysSHwY3ohnseYX4LF0dDLhT8DCuXgvYcphzX5TzOWNgJ3Pw&#10;iisf/JuAQ4m9LzgyOAi4X3AvjOC6FVEyqp8Rv15eJA48HnF09VZi50n28Mv8kaOMLkFE5bJPxpCx&#10;V7miTsw3EjHX7pWjtUe9fBfjEglpCcvZMYScSGJeNLUonlacQCqMXcgOn0gLBHmU4D0Y7tQRaN3k&#10;aYx11C4SGTzVDDOVHFt4sZt6pY9unZ9Bs59RZ4BFf6DtJq709H778bP7gqkHDOYs7ZAzukOpII3V&#10;UqbryQtNNAL4x66VQWq7nJdXZE9py60UAgieLKKDSrycqRS8s6jNNDqOzgC/l+I4zFYeu43P6uSz&#10;htY43Ywl/Pyj7qn7D+buPyc8nF0afbI41kGcAofqYFF6eIxePrObSwfreAbpZwfMIIsCgpmUbjat&#10;j8d8wKPPcknMNZpgl8XfpXJ3Kcxd8vwm8SF3oYe+1EVbHqDSnnHYrI21vd2Nlzt88BFpeZXbR1nq&#10;pi7381l4Fq2NS28XsnEsUguT1MchP2CRH1MX5xkEzgpjZ4uzscWl7wpmNvmPhawHK5yHW+tj+zsP&#10;9w8ebG83EZarnj4u7G4vbq1t6W2dmLgvZM/v7HLZR9uT64KHbNp9Lm2Yz+xikcUCGMcgN9NFvwZr&#10;JC+3kkngV4JeBmuEyZjiUilrdP4+Z+WYx92jL60RxjmLgyxCC4WIYzBbWVzwa0AXlTLKJC+uMHl7&#10;3I1Dzsohl7DN66ETcp6PR9wfiXg8ljj1vIpNrqDMJQ11Fo7fbyQstJDIg4LtFiLrAX3lPnOli8Wv&#10;o9JLlpfBZ40+JnOJK1gh04T3h9dasC87S4HR4ov2oMcR0qkaf7W6K+uuYpeg65dvElSi51Wq7lir&#10;5dRq7FuKcCjCeGVph0VrxrkjE8zUknVhGZrIbCQyGYKIgajFqMFjUKgEDfVETY0kLfUELXS8JipO&#10;ExWjgYxWR0Rg4OFoWBgaHmJhmWljlW1nmmWum6SlGg5+P7l+zfGv39pLYpKkjAsUnWpVPVoVXXDS&#10;lrV3dcvuonP/X+b+OrqNbF/URc+449133jjnblyrFzWkw4mTmFEsMzMz25KZmZlZsmSZmSGx49iO&#10;7cRMYrbMzHa4053Wm7K6vXLSq/fd+573xxvjG3PMmjVrqqpUJan8+febUI1cGDIZAk+EoRLRGmnq&#10;2hlojWSEWpwCJBiKikBpRsPVwhRhvnIqGAjCD60RikD7I1G+ABQ6QA0dqKEWrK0erqMRqYUK1UKF&#10;IxUD5CTc5O97qCmHGmskmeqmGBin6Rsl66hHq8r5Kt90VPjaGnLdDnHfVVPBV03RF6XoA5PyAItW&#10;0PA8TPNMIW09n7qZ+Gw1rmknqf4wsUngV/7SILlTyatF1pTh7HWa7HmYaLmbYPkmN+inwsJX6ZUH&#10;SQ3b8Z3r8b0b8U+2Ep9uJz7Zi23aiyo9jkw6ig5+XRC5Xhg2lBP0ooc0tjRe8qS9fn6qfmmukbIg&#10;zoIutr+AusVZcEP1CbjPttYAj1d4bUxqHWWxZ1XwmMN6QV163FpThLUrsUA89zUUJNrspZkfphkd&#10;peoep+keJmltR6EFfso0D8UpD/iMny411Igepk8L0qIFqnFD1VajNE5SjC7SDd9nGX7M1vuQrvU6&#10;GXEao3wUqfQuVeNNsvp5POo4Fn4cgzyLV32VpPUajBkjCtg9SdQ+Sda9nCRYNE/wcarBfobxTrr+&#10;dqrufprucab+WabBebruaaou1U1i1u7muOm3o6bX55yklgPVj5Ks3uXaniWjT5Mhh0nIvQTUbjx6&#10;NxZ1FAU/i4C8jlB5HwP/kKQFdowdZzIUZNjgrV/gZ97dVzZJG594sVibTUo3d4jWgJeHWM8M4ikr&#10;k3OM4WcVSe2eGi8sJRYtHrywgfV7ucWahZkaxUtbxvzJLvJfMEmKRR1ePYyQDh4MWyVhU3TLpfyW&#10;X8MfPEn/6kr8s0vVNfNMp5DSkKCEvLi4jsKYF/iAqWKbuWITWrmJoMmZVec2X+42lG3fEWPWGGjc&#10;6G/c5m9KLghcyg+YyQ+azA8ezw8ZLQh6Weg3VejJIPis1ATRy7HD6Y4jBcGz9YVPCIWJ8Tmy1hk3&#10;HSpvO1Xfca6+71xz14l0245wx7pM0atW0gkv646XcMiVcMpxKX+RNrbj00CRdiPetsZfsyNe92j4&#10;i2v1V67lymm9mD56DnmNwF6u4dBJ9CkidaKCMU1kz+MZc+DDGTczSVyg1jE2ckZ5toVPlAOrpX1r&#10;bjiV33ap/DfDjJvOeO8GbmjvunpC+w2XVGvS45hRGpF+lDXAsQgjSaICH8likCphKPlQVblQNYUQ&#10;tGIwWikECQlGQAMh8GDwXGZkV+AXXvlsYnV1+xWVwV8WbKwJtq4igD8XwFzOyn+byxUJYMBsjsj1&#10;AkSu9xJQF7nhfJelQjdqiSet1ItR5rmYZ0vJs6Hm29IK7OiF9owiBwCz2HEuw0zMbLqpmJk0k9k0&#10;URDwQqbZXK7lTJ7dVJ5IAL/MMp9MN5vJtFjIdR5NdxvJixrAFyf7R+mq2qI1fVV041V0UhGIaH3l&#10;iAiDvDbf9vHgnueu1YveDUueVQvuFYsexCWMSAAvYIjznuWL7r/kfBYbX7H9pV3OASyui6F7VX5u&#10;f38rgK/WitvB5iIZ7FrGdS/heuKZfnULwW39fh3lzrVhhkX2amkaihFwlXBFWKScaoyMboqMcdYj&#10;kxxJozSEaZqaSTLCKA1imKVkVKBoVKxsiIcZlCnBM9DQFBNIoicyMVk3o8audAhTuxjcRMWSlgNq&#10;V4LqedhKpkc51alk2iJnWDcRlFQXHNuzSjzJMdgrOraa7FnB8PwlNFDsEa8MGeUyw7AoCvNSAIuF&#10;GcudRHMgLnvUrXo3cl2r6U5EhguJ7lpJdqigulZT3GoprvVk9yaKewvFs53i0Unz7KC71DOdqzlO&#10;ABLbmcR0AWeVNO1dOR3RVWSZ646I0IWGQlCxSkY5kuYld9TDsV7Jb7YOPh5vHfAnfj6bfX8weLHR&#10;ucOq+/nk5Y9Hcz8cUF5v0/b4c6usyf0NyvmbnfWPF03z8+55JTBstIx7krR7joR11i2tBClknIle&#10;TrJDTU9ANy2oa8WzSmCaTteM2HAsFDiXrjriVx0qBQ51XKcGhmsd2aNy2iOfEZa3kZS2He235q27&#10;4Sj7yuXhTz6yFz6Ke1jYhqeWwNVi2d17FRMr8Mng+uVwg/IpPmlzXvFz2ERqUBYtKG8Jk/PCLW3Y&#10;K3PIN/1lQMp8cDIlOI7hH8vCxrI9kvhuORynAp4rcQ1TL/CpB28NzauMHUBk+pXTfXA0LJ7lQ+CL&#10;pl+tXfGtEWCrVrxqOS4VZDvcgnUJ2RbPcKnkejbwMCJ/9g8F8D+E6VrJc6vhudQCBO51a941m1ji&#10;OjZ3BRPP8wriY/wEGF+Bd9CKZ/SyawrPMZdlX8RyBRdAJd2lFrxxDFdReDTHvZHrWbcd0r4b1noU&#10;1XEW1/Umuf+HjOGfssZ/zh07T2w6T6o7S2w7je86iu0+iO7eiWoHDwn8wHJeQAnfv5jnW8LDEPiY&#10;WoF36wqmjeFWdZVFnOxSPmdfMmGZN2qSOaiX/FQ36YlWfI9adDsirBkS1KDk3yDv3wWJ6IZGPobF&#10;PkbGPkUlPlVLHFJLeaaRPGtSNG1asGBeumSDYzpU8jzq1jGtm/7ti7ai+HWyIw5cuuC6FV20on9c&#10;qLoKCxafNPHZ+/U0VrPcG9jurWz3Do57twiPTpZbC9ujnuNdycVW8HyIfF/Csh9x2Y+06IIHb9Zq&#10;ZP5Oas5+WvZGYs5ySCnDFw/eTbpvCScoixOazg3OZviV0dxbyM6tbEwdWzRTrwgW5u+wsVVsLOlX&#10;xDZXlNKZ7v+L+r1EZH9FAhiUYgGMqQV3rkgAYyrF4/yeABbHAf+WFb9mHqYeXBuiLNy2BVcCeC2w&#10;XnTtBYgSQYPDvIQoEsN+PcteLavYiuOI0ldxaScRPnuBptt+Gps+6J0AvaMQu5Nw/6OwpL3A3A3f&#10;8mUM+PCp5wY28gOar9SvGI53GwfTAi5g8EaAjyaeDwmcVVCu+tSt+zWt+DaITjWGxPWvAjcFza+I&#10;H1U+6hJOVDVMl5FPlXmUofQwB/YoByHyvl/kfL4KAv6HXHX7gs+l7+d8Ln0/R+x9xepX3CKOAM6C&#10;ygByoPK5MLlCuEIxQr4MoYBHKhQqS2bJ3E559H2q5PUsxTsFsIeF8AfgEArVoDkoSBZMMV1FJk1Z&#10;Mh3yKA0qnY6QzdJSyTJQTTVUTTDSiDDSijA35A31L/W1rs4Ob5InVuZessdfTnQMZIdkWMJttSQt&#10;NB45qD7yQEli4VJ+UMkQFalQJelwFekQlUc+0EfY3/KF+hUDkfaTlvSTeYRFSfoa3Pdyf+iD18ua&#10;wTRzfJrXMfX7fk3nIe1vY3vfJw+8TX92nvnsLGNIWLogLJoT5k9/zBb9U8hF0rOz+IHj2CcHkT27&#10;4V3gU2LVvwnc7OC2oosyExCmzAomzQsmTQtfmOS+MMobM8oeM8h5bpD5RDWxBxXTAYlsUgyqlwmo&#10;lRGFCNfJBBAf+tTKhrZB43rQKU80Mob186csy8lOtUyPZrZXK9+ncz3o8U744GHM89OEF2cpY/sJ&#10;T3cT+3YSerfiujdju9ajO9ai2q/YiOkE7aDDfvKTw9SB49T+1dCGtdA6wGpI7efsxbbtxrRuRzVv&#10;RjSKpOlln7Ww+vXLFNCbsR1iASyeABiU/1Dc/v+hAN4MFQng1V8FsCCoGdzpG4FV6wHEjdCK9cSm&#10;ucjayfR+L1gQ7IaT5n9dANtYFMrL+UpK2EPlHS31/SuK2lZoO3uC46Up5vb6BY120PeU1dEvKKkl&#10;+yf2ucR1Qrxz79ilfauXdV2z9JFuk6Jek5JWsYpauJd/0uHZwckZ5/1rtvDn45/P9vcYq6SSFm3L&#10;QFkDrIJ5ENw5Uc4m/q5p7PeGiV9pJn5vWiTpVHfTFHfHEvfApvSuRYakTeoDHZ+80ub9nXcra+8E&#10;O0L6hhCT2HFfO1zGMuU77eDbRmGKLkkW8aTE+hedlCP2a1FeaMZ7IfODkP1RyPlByHgrXDwRTm4L&#10;R9eEXlnPVL1Idwxz7pjhHto33bNru2ff/dAdUHnXqVDOs/KRbZmcDV7RskjeKN0lqnVxWzjCeIuy&#10;ilAyCFbQj5TUiHqoniytEXtDwSwN3z6//iG/dQZqnXhHM+KeXpqyY6WEUcn3Gjk3tfOlTHEP9XJv&#10;qSZCzIs8Qxu55INDxtYeY22XwTtfXX29vfbpYkf489lPbzZ+erv59lxwfMA+O15+c7F5uL/M5s2u&#10;7FH2X/G4nJfLjPF3W6yVFwMvavArw72ni+Mf2dNbg81tEe7ZOgqFGrJ41KN0+WtEK/Vca9WB3HDh&#10;Hv3D2sKrlUXh2YZwnfU8PzNdTyNbHdZgrlOKlilDPWw0UcGpPxRHAH8evCuWu7/H3+Xuf0IAF+nI&#10;ZOk8ytB9kKMrWagrU6ojj9NRKteBlOvCwWdjtY0R0d4kWR9VE+p1OjssPNv8YZP+bpe9w5/d4069&#10;Wl/8aYfxgTc1XJbsA5OIU5eJhd5PlL9VCHnQoK3Sa6T6WA/RrqVUBr9fpvaoQlO2UluuUlOuSkuu&#10;TkepWV+lVR/aqqvcpKnYoCZbh5ZpQEk3omXr1WUb9SHNpohGY1iVthKgzghZZYQq01HBG6HKrTQI&#10;zgbxesqReopTpExRmNrKpPCIMkKIizKDxRhCSxwNCRbaBFXlarhsB1qpEaVYrg33hcg0ksr6aIvF&#10;TEYmk1lKpxEolHIyGYBfWsItijQwQKSEF0QyGLRU0GgiH0yhgJaUgacZQ8NZI89zx8YJi0ud6xuD&#10;R8dDJ6d9O7uPd/fEgHrP1nbXxmb7xlYFW1Ayx8IP05T0fR5I28pIuSjI+kjLB91UDLqJjrumk/In&#10;raQ/aiT8TTvlmlbqt+oJ36hFf6sRdUMr9pZ+ooRR6iOLLDnrPDm7AkW7Qnn7QiX7IiWnEohTKcQV&#10;B3fFQ9wqJB1J920IklZ4ecsyOb2sR9BIaYUAqHIQSikQregvQjkAdTmbLxQqAg75LLr3M35rhZGQ&#10;QDTEX13JF6CqLIpoFE0JDAuRRYY/QEer2JRK2uJv2VV861j1FzfwDN/yL94d/+TZdiWAv/IA/CKA&#10;/+RR9TePXwTwd7bl163Kblnh7lnj7tmW3XYquuNa/tCx/qEN6b5J2j3NSElkhKJKLFo+HX3fzQYF&#10;fUIw/bRlfUK5ebF4W8iX/0T73Ob+V/nF/ooE8Jfq9+tLvv35F/V7S7h4S7hwSzgv5oaQfEtIuSGk&#10;fvvj0levF//pbOl/nFP/5xvaH34if/9x6eFrCnyfZiRgelE4SZN8wtByV//Ky541Ss8ap299tX9t&#10;dXB1bUiwAhjf33+8sdF/cvrs7bu+09Phk0Py8SZneR4X69IbazsdZ0qL1+cm6fNSDRZi1YcDoJVm&#10;txpsHw0FqvV5Q0t0viGZ3gaVJnupp36o0VCtmThjcqoVPdOOnevEL3RbK8IK8vwvWsrmi7JjzOwN&#10;IZbaaB9tvWQds0IVtSSoRgpaK01DJ11bP0vbMFfTOF/DuBimUQxVL4GoFYpmCFbPgGmmIrVTkNpJ&#10;cM0EqHqCilqiEjpBAZWsgExXQGYoItIhiHgoNAoCiYTBohGIeAAUEqukGPmPU0DD0iCQxP+MABZl&#10;ioYmoiCJSOX4S0Qa+FcHHCqPCnyEwMjp+Ot7pcUQ+tvmN56vv+llH1RO0Wqo1Ho2pYZBxs1Nls68&#10;JC3N1TEo9UwqbmaiYnFWLICbmLRGBrWJIZJMTUzmlfT9nHoGq47OvNLAoAJa6lnMgpnRCuZC+zq/&#10;c221jb/ayd0Y4B+OrryaEvxY1jhj6ZqtCMfAEP7aOlGa6uHKylhpOc9Hcl4PpTzvPXC9fdf51h2n&#10;67ddv7vrev0h9pqc//fwqOvaSbfMcm7bFt5yxt10K5EMINzHlt5zJz50rVNwaVG0bZLTJ8ki81SU&#10;U7WgMXryztbKapXR5m9pMT9xzN7S5IQrSu8W7ormn6brbRVf4yVcOytQ3UzV5KWYnzUnCen9wkOm&#10;8Hj57T73/GT1w6tt4fmG8HxdeLrx6Wjj3f7K24PlHy4Ewndc4cWs8M2EkFOzXufFSdI8StT+lKD/&#10;Phz5Jk7tLBm+GnPvLFv5VSxSEKZ9NkAQzQF8yt3tLNhLtBAL4O0kydMk2HE8UiyAXyUgfoiD/xCm&#10;8Mr30esgudcJqvwIhCDX6vRxhlDwTPiKJ7zYFB7vCk/2hOc7whP+x6UOJtF3IQG9lgo9S1M6jX70&#10;Nkb5pxT99ymObF/LLgOtQqhqNkKvSN26SMmkTMkUgFM2w6uYl0MsAASopbisgFtXoexq1RwbNF2a&#10;tN2adNwbDL267UTBwSRdl3pzbK0ZpkTboVjLPkwCGXQH6ndNwfuvUh5/kHD7t3vu/3rP49/uB11T&#10;jJVAZyoaFMEtiJqONbpuRHWHIhXTag0nHMyyWN4IvG69mlOHvjegXdujR8ezS8u9Q821XdVFlM9Z&#10;32/QIvSZfUQ+xDRH1Wytvl24syPcWxUe8j/sMUSTLu9t7nY/SVc1KFWzrEbaioSxol0n0vN3UkC7&#10;tml6V0Ec29U862G2OFn9QiW9J/5Rwo3tt3zG2x3u0Rrj1SpHuLvHxNVmKeo2aohmJm5CuInt768O&#10;2KkB6dSs6lqDshdFM6PtSJpOlTrOBC3HMrRNBcqJqGJbpWLXqulWo2qboajR5hf8jjZ3sUF/82pl&#10;f4/+5oDz8zr754XZDhfvJkPHfqugUbvIGeeYWZfY59bhDTrYDBW3ACkXg+8sEF+bqd21xRpFFwXm&#10;5LkFJRsaV5ii6Vi1k0i1Nyk6p8nq5+m67/IsT1Ls+IHWDVAlgrJaIcwsS8ct1NCjtrhxfJLSO7c0&#10;IFjpXOa1sJnNLEYrh9XO47Rx2aBSS1mqp4GblyHKsSngA0Td+JzCpdm69eWWrTUijYybfNmyuDjO&#10;FVB56z1NvZVJhWkWPglw6wKofS3KrR3h0QJxaoQ71iPsG5AOjShHcFrqUU61CIdqhAMJKVK/BJQj&#10;Di1Sv8XqjgUaopKo7lSpJhLAIgeMFp09IsoWABbBpZgtrZsrq58nZwDKfHnDEhWzRj2PLnP/ftuo&#10;YeekRf/izZT2i8LhV0WjC974abfiF3bZozZpL+0y593ymaIAg0qxZ71SrWI7C1iPaRabV1AR10GH&#10;zZiWo6Tu40uOErsOEzoP4jv249rBwxF4LAIleD5aCa4BT0ag/TSl9zCxazdBtKH4Jb54ITHikUE7&#10;2JOrnfmiG9gfsHjwGwEs7gY6gLp4P8U9wThiv/u2cORNwfBpVr94q+XwuufWqQDRSXDImnMvZAZU&#10;gHawFvT5CT8BxhmzTV/0KhGPLIioB2vFw4r3Uwyob8S2gH1Yi24Cr3Wc8Rg0gm1Fr55yqXV/dcC/&#10;jQb+HNHEwP8JAQwArwV2hhtWKwrjjusQJayKaVqLa1hPqFtNqBTEl3Nji2YD45+6YHud3Aa9MS9D&#10;g2diI2biw8g50UvZEeScSEp+NLUgZjE/ajozZDzF/3miT3+MR0ewfQPWvMrdEOeoVWCFyjKDphsr&#10;Z1pAsmwRmXawTFuVHGuVYksYwQrNyo07biK+HureHO1jLI4srS8NbC5U0J+TqJNVtPl/KIDr6Yti&#10;RBqYQW5mir776kQCmC4SwBxWHY9dz2c1LbNalpmdAmY7a6GDOjnInJ5ZJTO2mdwtOm2LVTs3XjY9&#10;nj/2LHe4P29koHTiedXSDBi8lUvvWGb1rvIery+DUjRFLniVuYnhhRcM3tL20fLh69X9N6ur59zp&#10;zcUe+osO5kIrfbGDSh1hs+irgu2t1deb3ONt3tIGt5M630af71m+VMs8ZuulAAaH086jPGZTBulz&#10;U6wF3ipnb3t5c0dA3eCNrbD62ZRuNq13mde7ttK9ttEhEEy/ej15dDixLpjk0GZos3MLowtT/S8n&#10;+lueD1Q+H2yYHOtlU55tCp5s8DsF7FY+s5ZJAdQxqIBGmogWKr2DvPRk7uUse46/x946X10/49O2&#10;qSPcuQ76DPjlUMdi13H59SyRAB5g0+bX2Px93s4Bd/OIT95Z7mQtXQnguMnxjPkXsUPd1nkptrkp&#10;GHxpeEND2eQi/uVC7dh82wKza3m1Y3urcWu1cZXbAx4OmeyXA0O92Tl1Xk4DATbreN8fnoSc9Toy&#10;Kp1KvVwTTDHRmg5pOq6F+m756g4ZUItUZfMiLWyuTnCSTnSgRpwjKtEEnqyvmqOjUQBHJ0EQMcoi&#10;ARxzKYATtdTitdBxmiiRANZARasjIwCXAjgMjQhBIAJVVUP11aKNNeLMNBLNtFNNDXMMzQvltZIl&#10;9dIkDDPvGmbd0c28r50lpZWnop2no5Wlg4xXh0ShVcJQkHAkLEwFAkrFHwAA//RJREFUEiivhFUA&#10;D1IawWjDSB3rBHPPbGx8bRphiNhJrmpfyi0dxAbjdEzCFCDOUvL28krOELj33XuWklJOUBWsGjpE&#10;AxWOhgWDBw1lZV8ZFSxcLcxEP9kRPLZrJzugom2hodbQEOXrVshHTgawQEv1SGt0hId2coZbTW/c&#10;8MvQPlpo+2pC62lez+ucnrVg0nPt2LpHNr1wc7an+1mq636y6W6S1duCyE8llW9z23eT2jcTuy9D&#10;BXr3Evv3Evp2Y9t2o4l7oSnrftj9KA9OrNNAlP2LujwGe2FildfNoLTQyfVLczXz03WLs6AuDv8d&#10;WBf0CbgdbDpoAYBK7zKnf225W8Ab4LFmmdRn3U24AOdSS+RTT216mP6BSAAbHKXqnqSKQnt3o1Br&#10;fkoML+UG1W9r1W+26kuMOEIYIXqbSZY7KZY7CYbLIai1cCTodhSHOk9Ev0lV/SFT86ccneNo2CWI&#10;k1jUpf0VxQG/T9d/k64HeJWmL+YiVe88RSR6jzL09tK0d1M1DtK0TjN1zzP1LgWw9ut0w8M4jeVA&#10;CM1TdsFFZs5RetpBesZOYj9c6Sha8SgBIYoATtHeT1Q7iIQdhCgK07U/gFeMVt+K0x/z06hwgpOC&#10;bdorkrtfNL8QLL2c59SWtqTZeYSpIwv8TMd6CsaWnkyTn1L7cJySwNMky90AjefWEIKhjsFNLTkp&#10;l7sGwd+5JX4TXogmPQ0cXI3t39QKbn5gXfQ3q/y/OJX9k2PZH9wrrmMa7jsW2wcVBgbEZcRGtxfG&#10;vawInS/3IONsmASryWzd+VJrejWW1xjOrY9iEELm87FTGa4N7qhWrFZ3uPWzFK/x/LDpsoj58jAy&#10;IeB5isliiSMF7zlZgp0mpc40kxryi7yxKVK2Rded62861153qLhuU3zLKlfSJlfRPkfRKlXJPFHN&#10;LRftnqvkkmGT0xPdx/JvIUP9am5bFv3ZNP8bx4o/OBD/yb5ULqnbp5+bubhRyhBUMOj4xcnSubHS&#10;xRfF5Mmi+ReV1Bn89Hj57HwVdTl7lGlb2CfnS7jjVHrfnSTj13rdES/hVWVfvuhRR0PFNN92z9DO&#10;rQ/qn8XRDwuerzolNSvqRcso+sFVQpEK/4sAFiXuuhTAKsgolH6ivUduez+Vs3JEpnG5vFU+Z3WV&#10;u73G3ltjH32ZAppc5AGgFHtSS7xopd4AehmGgcOCxqVCd4AoSjrfFTCf5yKKEs53WMyznc+xns2y&#10;nMm0EAPqc9lWoHEh1wYAKqBxMs10KsVINGdwlvl8rs1cgcNsodNMgf10nvVsjsVSjhWtyGUiw3U4&#10;y/85PpeUnOZm4Y5COyvoxCoY5IDnTA1YjKt6aqE96Ylv+5Rf2xKmkeJZTXEXaV0KpoLsQ5zHls96&#10;iwTwb9XvVQjv54tXivdz0XslgNk+tRzfOvHUv2Ct2AEz3PErHmVrHrhlDInt17jo3zaIaatzacy3&#10;r/VUzbRVyzFSzdRUy0Zq5qpo5sqqZcogkhGqSShUPAKZCEMmQ5HpcGQWGp2jhcw0R2V6aGYnGhUR&#10;bfF9bqQp70oahsTCEBleBL5/jSCwjoWpoLrjFp2LX1pmP9VLeGGZveBcCnaM7Cly3lRM1RKmcsGd&#10;8HsC+At+EYpuBLYTfsOzctundtWjguuC57qVs1wJVIdSpmslw62K7l5Pc2+merRTPTppHj0Mjy6W&#10;azPbVSQgeS5VALYbie5RteBdPR3S3uBB8lWL05YPQKslqhhkP9TLldNPVVf3nB5eeHd8dLLNOtqc&#10;eHUw/vPr6eONJz+cLZzuzG7yZrdWaK9Od378cHF8vD23vBLWOqqT3XLLKeFPWt43NLEKesGaOqHG&#10;qIBo8wyiU9lIQDM1qJ3j2cC2xnNNi3hm+QKHYp5TId+xlG9P4DmQ2A41dOeqRbeKcadscmDOanz2&#10;ZnTEuo/NuhPq2BHyxlP5XSjkyF9+wxMi8NBYwVpvBGN2YqP2UpIuinN3clLWMuK2c1JOyopOSnEb&#10;mfnUmOSZ2MSF1GR2XupGSfpeaepufuJ2WsJmXAoLk0hzS6c6F4JzCM4k2aV8yRVHwRDmfcpmfIrn&#10;/HCUQCIruIYbXMv2r2ZjRYaS5ly+aFO6YF1CtydwXatXvZrXsc1cz38sgMWLX8B2r+Z71vPdAI3L&#10;7k2iETC1K95lfM8sATZl1S9pPSBl3T9jBZPLdsmn2pTMm5VRHeoWHerm7WpmbSpnrIkzNuVzNqVz&#10;NiXTVrmztjmL9tlUl1ymRwEXW7TsV7oSULwbXXoQSzhJaHiV3PMmbeht2vO3aWOvM4bfZw29zxp8&#10;l/n0bcbg+7TxD2nTP6SRP6YvvcucOkke3I3p3Ynu2Yvt24rs4gc0gluD598AbhZwm5DdCHOOpZM2&#10;BeMWOWOmWaP6GcM6qYPqSU9U4x4jY/tQMU9QcY/Rsd3QyC5YRA8sqhcZDVoG1BOGNFNAzwW7ki8E&#10;MDhXHK9q8YkSA1q4l3MkL/s0cj2auB4tXI82nkcHgO/ZKcKrg+4ELowKhms5072U5VnE9i5ge+ew&#10;MSU0txqaRy0TW8j0y2T5pYvm6/WsFF3zLk1Ud3CbFzN9C9i+xSxsFcu9j+new/QmijpjiwEsbCkL&#10;ixPDxOCZmLJLSsRrQTcGtoThV0nzqxfh2wBgXML0qadj6ugi+/u5ABZxZXy/QHyR/BaBb9PnAnjJ&#10;sYTtRVrxr10NqBPbX75v5aWaFTlvUF8PbF/1bd4JrjyPLXkVE3cU4rrrr7cfoL7vp7bnq7uHtd7B&#10;+Gx5JWx6lWx41a1j2gU+rTy/Vr5vO8+vne/T+Qu+7XxMMx/byMc2iAKRfX6ZbBhUBJg6vlcNH3OZ&#10;AtqnioEhgAdXXhhhzietSc8hSxaaJiOToSKVqnwvRfl6JvxOusrdz7XulQ/+XPp+zlXPL/jC+15x&#10;ZXx/D/EEwOI5gAvgMtkQqRyodA5UNg8uW4iQK0bIlSDlyxDyBcqSmbJiAXwtR+FOEfRhMexRPvRR&#10;lqJkjrJsIVSxBKZQqCKdLXc/9dGtWIlr4BhTIDJhCg/9ZB/6qijEGOlfzM2cU+a3Fl6ccBY35mZe&#10;tvdWpZdiTbGaksYakrZqUq6qUl5IKT+YdCBUOhgiE6oMkA2GSvvCpbC/5SoX9OfAZPyUpfxh0v6I&#10;W25m970zdNO7nYkvnStoLhUL5rl0izyOXdGyK34VU7Ua0CAIbRWEtYF79iD28Ulc/2nS4OuU4dfp&#10;z99njL3LGv+Y/fJ99osPmeNvM8fAh8BF6vCr5KHzlKGdsO6N0E5wFfF8G9metVQ3EtmRMO+Am7Eq&#10;nrAsGDfOeaaf1q+R2ImKaoeGN6uE96lldCFTWyEJdXKRlZIhxAeBBIkAQKNiDGjsQac/0y2YMCeA&#10;zyiGeyvHu20jvGstom09sn0jqmMzunMrpms7thsgCG0WKc+QJgA/uJEX1MANrOcH1B/Ede/Hdu7F&#10;dOxEtW1FtGyENa2HNq6FNID6ZngzAFTAKtDhIK7rIKF7J65LEN60Gtmyl9S7n9y3FtUK6ruJPVfW&#10;9j8pbq86f8Hna/8z4/zvCOCV4LaVwOb1wLqtgKrtINJWGGkrvokcVbeQ9TQAFap6y1lHKUxV/n9R&#10;vP8xCMVgbc0MBblQRRkfuJKHNtotITxn8eXSm6Pj7TXe3t7K3snWzsXe1ptj/sUR9XBv9uA0rWfC&#10;Bz9iFNoKs6tSNqpEGpE0jQq1jeKS08rPX10cHPLXV+fen22f7WzTJxnxUYX6NlGajonyJiF3tH0e&#10;WURJO2RIOpfJezV9Z1oh4dT5wLH7OyOSjGujnHvVN7oxSjaxTMHF7ta7jR3h0Rth78RbDWf8HZ0k&#10;OftCZa+SR06p102DrxlipaxDtQNyvXPaoyuHu7in7dyjdtZR49Iu4cVyZjc5smoioHT8oUnaDd20&#10;G4YFj+wbJJ26bli2fWPacd22/bYz6Z5rqZJPwyM7vKR5ibx5EdK2KKroxcYHIf9C6BCK03RMhVuk&#10;KRlnKhgWyukky6k7Nw5Mb74XjrJfOUVVXUP43tNJkDDMljQvu62bf00983uNrOvqqdfQiTfVEuXU&#10;I7HOKSUxZUP1T6f7Rl90PVkaHRaQp1hzwwLa2MHG4sUB82ibdrLLfHe+/vZsbW+XyV6b3L9g7u9S&#10;TtaXXgvIo1UlaU6WKXZm1aE+VcEeOFfzLENEobZKgwm610StwQAWC38QqStH7cD9vLn0aZ91sbp0&#10;wV88WhjvToxO11HPVYPVGWvgUDI45IN6A3mc6r1STWmx1hU74Ku0z2K5+1u+UMVX7eKWLyjUlUnX&#10;e5RqIJmpL52rL1OkK1+mq4TXhZTrwMo0VUiGqkU68BiVR/GqSh2hXju9DULe/I/7nKMt8iZngjff&#10;v8scFx6xD+YHWpIDYg2gOaboIkNEgZoCXl2xQRdZp6pYKHer0RTVaIVus9FstVZrMEFW6SuRNBVI&#10;GrJNBvAWA2iLHqxVR6VZS6VZU7FZQ7leUwGnJkPQU6owUCHqQUgGiFpz9SoLTbypWpERGmenl6QP&#10;i9KFdKWGni0MC7doQsHs/kh9daClH/xukiG0wtm4zBhdCJeqQEi1ayjVqymU6yMDUYqtdaQnDHIp&#10;k5nDYuMZDCKVCiBQKFcmWEzZwkLJ3Fzp/Dx+aUm8ClQS+h5HdXQGNTSGtbTmjo03cLgda+tNPH4z&#10;f7llWdC2stq5vtGztd23s/tkb//x/nHHzunIyU+tc5ua5hEwCAal5A9TDFbVTpfRSnlolnvbuuCv&#10;pll/1kv9q27qd5op36JjvlWN+Bod/DUy6G+ooO9UQ29oR93Tj39gknzfIOG+UeIDoyRQlzRNlTRP&#10;kzZPl7TMlnUql3Yol7fDQWyKoYaZyuhoGDxMExmmoeyvoeinruSHVvJFKPlAlHwVlX0AMJW/i16A&#10;OOoXgIQEAr6QwUhlkf3VEDlgP7EDhkKDFOGhUqhIecMsSYtCCXvCLZeav7nX/8G98Z88W/7ZSxQB&#10;/JVHw6X9BdT80VPsgKu+9qz52q3yG0fit3bl121wt63xIgFsj7vuUHTLBS/h0vDQoe6BRcE9/cSH&#10;alGysCh1VPbDb61NIPrJ3mofBJFvWJpH8zeFK48+0cUS93+HzwXw5w5YZH9FUb8LEsKFe8L5OyLv&#10;O39dOH9NuPC1kPq9kP69kHHtB9rfzslfHZP/dET7yzn91g9UxQ80zXOOzQ4/kLGcOc4ldbA6q+gj&#10;5cxFHIOJo3GIFFYdmda6tNS1NNtNnuvjcRvprOaVtY7d/ZbNraf720sHK0zOJDHWuT/OeiHelBWn&#10;x03S46cZkhO0xkKQzbYPe92Vh/1VO5zkKo1v9bgpPfGClmp9DSqDPsiJcN2lRHNGui03x2ml0H29&#10;BLOc6X1ckzWbm5xq4+yo6WiiE6itG6dlkKGpn6llkKOrn6VnkA1KLb1sdZ0slE4uQjsPplOA1MlH&#10;6mYjdUTZoZGacQiNWFWdRLR2AlwzCaaZAtFIg2pmQrRyEFrZUGQCDBZ9aX9jUahENDoJAU+AQmJ/&#10;VbnJfweaCoOlqsCSxEDgyQAoIgUOv+SyDwL6CyjILyCVEkUoi0KBYZAYKDRKGR6hgAyVhvnfUXK7&#10;o+KibBjiFEHIaZrsnN0dEbyum6c3MZktLK4oupdOb2GzGxm06qWF8unJyoVfIoCbmLR6pigVpEgD&#10;M5lNDPZvaWZyQAnemgYas57KACWo14Mx2YwmPruWxiifWiBN0zvp2wPM076Fw/y6GTPn3HvSTrIK&#10;3trasdoa0erIMC31GJRaNFw9BqIWraQaLYWIuAsJvqYQ8Gd53+vo2G/V477WTvmrftqfDTP+YJj+&#10;70aZ/2qU+lf7jD/ZpP/FIv97q/IH9rXy9nVKlgSoYfEjmUhbk1JtOV8XdddgE9X153HCvbCfuJpC&#10;PvyHBSkhT1O4qLNW8B0t8m+7WbCdDF1unOEePlQ41So8YArPV37YZb05WRb+dCh8syl8vSm82BKe&#10;bn882v54vCG8WBW+5Qh/IAs3u16NxK/jLNZS1I/i1d7GaryLQl9Eo8QC+DRL6VUscj1K/81wlXCf&#10;DthszdmOM30Tj9pLlt1JlgLdThPRhymog0SRAP4YB/8Y+osAfpuA3opFs5O0eTjX86F8IX9AeEQR&#10;nvKFJwLh6w0hd/yoM52eY8FOhu1lQF5lKJ3HK7yOQ31KtzuPd5+yNa6AwvMU0PkoY5y6LU7ZjKgg&#10;okLRHEBSshCDlzUulzMhyJuCxkply2qIdQ3UphJpS9J2rjPD4LQc8pAWFQZuNRZYkolnnZVvpalX&#10;hbFHma5TAdoqVVE/+gE68LoS9htZg//jT3b/esv1zw/c/iQRcEMxVUE3S8kgXgKdJq2V+EA16S4q&#10;7YF6qbJJg7ZLn7n/oG1on5FPt55Xh4ZbM8qxASaac7cG6Vip5lBt4F5jgzl/Oio8OhSuss74c3vc&#10;iYu1BbEAzlAzLFO3qkHZtaFdGxTtOhAezQjPBpRnrap7jWjuYdcGtHML0rEF6dyk6lmuZNup4d2u&#10;5k5UNM2V0+rBhgm3dn9a43063rzY4gvPDoQM9mBUahnKgqhk3oRw+tz+XgpglwakiDqkYw3SuRrl&#10;WK0qkpqVak4kVVHMK0nZtlrJtlnVuRptkwfT64+OF66yX20yzk95mxuLr/ZYwnXOp5mpekvHCpRJ&#10;Bcy8DmnXqenWa4B5bBzQbhxSbRhRbBiXa5kZoBaaYJveX/yY2zst6BpcIuKnkvynXRF0V2m2j9xa&#10;BGQ/Wf040+A0zfoo2b1TVRkvq1yONMlA2ySZeOWGpI8MvJxi8jpptFo6pZq6VEMjN7IZotzOfFGG&#10;53YBr22ZCwAVAGipZ9JI1MWqZXbtynItl1WzuNQyM9/7cq6ra6ihpD7dLSLd2DsdblugaFml7NAN&#10;c+uHefRCnDvUXJrVnevVHGvR9tWXVKHtSar2BJQ9Hm1/ZX8LRQLYGZS/J4BxMMs8OYMsKR2xAM6U&#10;1M54pCVeFFlhGeMSZZtqtMcTizh+VMNPFbM/EWY/lE2+yh3eTRLN0bvgXjBum/zMLOaxYfRT0/gx&#10;2/R5jyJ2UOVGbMtBao849/JpVj9ArF3F9cOUHnHI70X6EzGgfpbad5rSC8qT5J79uPatyKad6Bax&#10;Ht6MbBLNCvzrLMIAseIF+yAOqBWLVdACVh1eZpkGi2Ku1C8A9AQt4kFA42pUoyCiHowANhSPJu4J&#10;WtYu42XFgE3AgVzkDgLAzoPBAR/LXpznPAUDMvyJc+6FU865gGmXvFGbNFYgCbSAEzLjmg+GFW8o&#10;3qvjjMcAUAft4hcCO8AJruKH1YKXBu3i4wIVkdMFdXCkoBH0T+0RKeFkkev9h/yeAAb7D45FbLXF&#10;B7US2cCPaNxM7ltJ6OXFtjMj6hkRVZzY6pXUms28BnZyMS+zaDm3iJOTQ81IWkiOmk0On0sPp+XH&#10;kfOiFrLDAYs5EbPZYZPpQaNJvoMxnt1hTk2+lpUehuXOOqX2GgVWqBwzWJYRNMsYlmKiHGskG6Yr&#10;Eap5O1btTqqqRD/GhpUTv9NIYrXWTPW3jC+N9PEmaxjjlbTLOQ7oi+AbrYFFuaKOsQQaxdTTF8GX&#10;XZNID9PrGNRaBrWOyahj0+svI25FQbd88L221MKY62bNj6zQF/f53NON5ZMN5vFaB2uJRJnNG3+W&#10;/Lgzrqslsbc9a7Av//lTwvSLqoXpZtpSF5fZJ+ACunks8Ct6ijrL51N3drm7R5ytY87yCWt+l/ps&#10;eb6LS25jkTsY9GEum7WxdrC/9cP+6uujdfIap5s610ETCeBmNrWRS2td5dayybXMpTYuuY9FFglg&#10;5hJ3jbOzs7K5s0pZ547xGY/pix2UhXYGvZ3DbubwwJd4I43ew2FPrAs4h9sHrw8vXu++OhbsHSwP&#10;Lk3XvhjBP+3DDT8hvBwpnxqtmJ+sosw1chmAJg4TfMg00Wn1FHL9wlLT7Mzj2RfTjDnOFmvjVLBy&#10;zCFvLA2xZ9pp0+CXgyhm+lIAt9Ko/WzK3BqDv8fePeBuHYIDFvSwyLnjo+ED/aEjz2Inx8uWaQTu&#10;UspwT/pgd0JnGwaP9yyrNE/ITKxqyW7vKxgbK12aKWMuENmLHWz6OJO1+HK+NT031UA7X19xPN7w&#10;1WNf4WLAj/PxjPqCptC4DBPHbGPHUgvPPH3XTDWnLE2vbP2QZN2ocK04d1ScJTzeAJGiq5alo52P&#10;RCVCEDGiCGBYNBoVq6maoINK0EaJ0jIDNBHgZ0mUGiJSFRmORkQgkWFKyv4QSCBaOUhTOUwXEmmi&#10;lmRhlGdtizewL1O1K1GyzHugn3wTFX1dJey2UoSUUrgOOtYQGWmkGm2sGWOoFaOpHgZF+EiruOpY&#10;xVr55AakN6bXjuAGlhpmVvo4h2Nrbyb5F8NLOy2D9ILqZxHp9e4hhdYeaSaOidqm4cpobxllVyWE&#10;NwThI6fkLq/sBVMNfqTkLQ/zU4WHmKAi7NGRXuqxgXpJISapCS4lWOMEfXl3hW8NZL7S1pNwSrEv&#10;G0kf3y5n7+ZNrSR3siIqyNjCSZuUpxrhHcpOQ1rWfB/nk3SH/VTjnVTb14VxPxQ3nuf2baX2bCR1&#10;78S3H8R3HCX0HiY83o7t3I6uO40t2Q0IOgxxEoRY9HlptyZgRp89XlhbHd/ceLqx0rvMaWfRwNXe&#10;RF0EJaCVIUoNDa55cOWL00H38NngXmjnsnqZ1Jfk+SfNVThfe5K92mSQyUqi1WG6xXGqwXGKzkma&#10;9nGy9n6M6mYghIuBDppLdxpKNmjealD7vsvw3oSrsiDK6DTbZi/JeD9Rby9eYzsasRWhshWhdBAD&#10;O0lAnSeoAS4SNcWcJYk4TdR4l2nwNkP/dZooKfTfSdM9Tdc6TFU/SFE7TtU4y9C+yNARC+Cfimze&#10;55q/yjA5TjLYjdVdDVVnYiFUV6kVL4l1rMRakOx6JHQzXnU3Qf0kQf0iDvU2EnEWCn2doH+YZf8s&#10;SC/VQikjyKapraR94fHIOnOUutpQ3Z/jFRSup5HjYzrclT+28Hh4omOmtYBXGvI22/mHVBt+hG2/&#10;j7c7zAWNCLlvHPGVffT/9EiQzKx3a6FEdq2YxfbJO5Z/b1P4N+fSf3Ms/sq1/Du3qhuWmdYhRZig&#10;+KSYmPrCpPHKhMXKkKVyT2qpI53gSi33oBCwdJI/tzp0uSZ8tTp0pTJomRS4kOfeE2lVjTGowBi3&#10;RTqM5WFppMDFMica0XUR7/GyGDtGzBiqqihNLrZzSpW0Lr3hVHfTqeK2Q6GEQybENc3IN9sttDAt&#10;tyUyvjw4qswOm6FiGarql+dT9yJldN0mc0DWpeyvJtnfOJb/wbH8/22Rdy+y1b2bnUneL2NuVbB4&#10;5ZTFssXpctosnrGAo0zXMecIs+P4mZkqMrfgJceDOKTsT/zGMvOabfEj77o7LhW3ncs14h8bZw9B&#10;Q+ruemQrxZe6tz8voe2XTG575/QizFPkoUFQSChCPkQUBCwfjFYMRikGI1RE/7otmj1KKUgWEaxr&#10;Fl3VMsHk71MZfB5/jcNcvhLAq5cIuHuC5S3B8sZ/exKhNxBl8CzWeCTB7EWq9WSG3Uy241yus1gM&#10;/xZaqRe1xJ1c5LpY4DybYz+VafMyzXI8xXw6yxYszuc5LuQ7gXIm207UnmzyhQCezrebyrWazjJb&#10;yrVkFDlNZzkMp3qMliT3FuclYIPU0DbSWlHShvnKutkIZIIxNDZcP7fZo3Ehop+MbRFN4OpKYrgT&#10;aBgSxbdizpcwg8UveYlm+RWrX7HKFWvdK8UrbhHbX7HcFa/6QgCLRxBvKJbBoORhq5c98MtuJVxX&#10;HNujgo6pW/BpGcO2P8Z2V7m25Tu3Jtg1BlnVeJkRHQxLzDRzjNGppogUc3iKBSrNCp1lp5HnpJ3v&#10;qVfsr1tY4NpY5dnc59s2FdTBCGzm+tbw3XFs52KeN0kQWLcS1MjGkqju5UsuZRPWuc8Mk0cts2ad&#10;SyhepEUP4oI7gQwq3qR5t3KK6z9OAX1lyxifWWGmK07gWrSHLd33I2x4lwjc8gUeBTz3QoZTLsut&#10;lOmGZ7hV0tzqqG5NVNdWmmsX3bWD6dLEcqnhOgMqARwXMFrlgmfVpG/Tk4CWaN10HSlfTXSSilb6&#10;fdU0qEmeMtInLg6/tMD94ePbo0M2kzWwvf3y1WvG4SF1b5+7tb26vX9w+vbH/YsPzyYWI0ua/moe&#10;/41TySPXUiWbDKRuhKlGYIhhVIl16ogfccmvkoWtYjgTFs2LyWalPIf6TWwb26WM7VrEcy7jOZXz&#10;HUkcp0pRLmt30oRz/hw2lxWauRqesBXot+Nld+Cgv2cPfx0MPQqQ28YqrWIQy1jt9VCrs1xfYX28&#10;sDdd2Bn/Q2vkx47Yn3szfu7JfduYfViVulubfNCc+ron7eNAxqf+lB+7Et83Jr4mZe5kZHDDMhbd&#10;M+ad8siuOJp7JcW1Yt4VP+FZPO5dOIUtWfAn0kOqGUE1dF8SxYsI3hdRkl7LolmLQooNju1IErjU&#10;Cdzrfk8AXxm+z+F4VnE9qthuVeAt4Lg18DyaeB4NbDci3aWAjy1c9s1b8c9f9S8W+OB5npUslzqa&#10;QwPXo4fp3kV3a6G61JOdK8kuFVRnItUFRwEXj0sx2TmP7JJDds5YdE5edIpfcI6luMXRvVL4viXr&#10;wbU7YZ0HUU8Oo/sPo5+cxPeeJPScJvaeJz15nTL6Pn32xwz6T9l0YTlLWLbwY+H0D/mTgPe5Ly/S&#10;R06SBwHHSU8PE/r34x7vxvRuR3VvRnRuhnVsh3ZsBLXysXViZzllkffCJGvMKAMwapg+op86pJs8&#10;qJ04oBnfrxEHeKIeKwbUQSPgqVYC4LlBGugPtgKbg0HmbIouPTGB7thId2xlODWJ/lPBrYXr0cLz&#10;bOZ7Ny1jGpcxDXxRKmkSD4PnYUt5PoWgsubXt+zbw/etYPkUsDB5dE88y62V6dbPdu0H543tRWJi&#10;yjgYHFvkNft5mH6mN4Hpk8vE5jMwBQzvYoZ3Kd2rBMDwxoE64FIAF4IOLN88pm8R07eS4VvP9Plf&#10;8RV73yv+nwtgkfP2rgP38ucCWGR//UXJny/tL4mLJQB4PuWgvhbQuh7QuB9GuogrPI8O3wuw2vFR&#10;PfSDnwapnQToHPpY73r77HgmbXnjdjAt2z59K1iR7hX4tF+WrXzfSy7DjkWxv6Lw3+pLKi+pFmDq&#10;OO7VbI/KXwUwnhdSsZVcP+wQVgrTjbv3KF1BJhclm6RyM1b+6xTojVSVO2nK98RmNxP6QGxts+GP&#10;rkzwF1wZ3y+4Mr5f8Lnr/Zz/1ftKFSKkxeRBpXJgUrlw6TyETCFCFrQUIeWKkTJ5kIfpcreTJL9L&#10;lromjgAWC+AcRal8JekiZdlSiCwBJk9CKlWqQao0YXg1FZwWKkcdkaQKj1FHp5qbvp2bPV+a21+a&#10;fC1grk5Pt5VURLmGGimbw+8a6Mq7qUp5IkUS1x8qEwiRCVSWDVSS81eW9YfL+iJlsUiZL0uR8ZXB&#10;fFmK5gYO05UPVfve2UXGr9W7bia8a8ZdFFbOdChh2xUxbQroNgVLtkWzdqVTjjgRtsUz9sULjmUU&#10;dyLLu5rn37AS2Lwa0roX3bsX23cU3w9u5FdpI2+yxj7kvPyQN/FTgehOf5c1fpY6dBj3ZCuyaz1E&#10;lIgYbCUIagblcmATz7cefFFepgSoGDMuHtYvGtDKfaKR/Vg9q1c1oxOR0gpJID0KrpQMqZIKrZEJ&#10;r5ePalSMaVKKbVaOfqafNmKcOm6eOW2bv+hcSvcksrFV4NvwML7vH7Ib3bUT1bkV0b4e2gK+Jfn+&#10;daAzx6d6O7LjCtABdNuP7dmP692K6RBP1ivO/yyO8QUVsZQVW9vP+V1x+x9yNdTV5ld8Oc5/XQCv&#10;/yKAW8UCeCOgbtu/ai+YtBVC2IytJ0dWU3KGQtXDtW676MgF/dcEsEKoxF1/RbloHY1kVaj/g5va&#10;6jCTxor6H9+dvzpbX12fX9md27yg88+onDesVeG6QHgkEArZH4QTa8KK3k3/hKd6lvnyEOz9hwal&#10;uMajo6OTk631DcbB7tqr0zPhD8L1jXf8HeHimrCkY94uGq+BybprFvm1XqysR8P35tXfmzc/cOj7&#10;Rr9KxrX5oW3ZP8G8HRKr3v4sXNs4PTwTbl0IE8sWJXTT7psUSDkTb9tl37JLvWUbe8sq/JZpyC2j&#10;4Fs6ITd0Ah/aRT1wCJd0iJK0i7xvGXbTMOhrDb8/If3kHYqkbMok7apknNoe2Ld/Z9r0tUnr9zZt&#10;X9uUfmdfIOVZfceq+J5JgaRxHsQ6P6xwbF8o3P5J6Blfp+uWA7fKVDIvVDAtl9ZN07YJGV3knQqF&#10;mx+EOfVTKpaJCMciSZMsRdtyOZvyR+Zl94wKwR4+Miu6a5h1HxV6+3sdQ7gDPq16rOtFX13Hk6am&#10;513NbaSC5z3V008blkZbyWMd80NtSyMdKwvPj9fIy/zRk2Py+yPGpz36a/pEf3ZSIFrF9v4NjIpU&#10;uLpKtoUW3ka/3BBdrqFUr6HSYqqRrC2f52bwaWVWuC36E/m7LeY5d/GCMkXwdkvRQuaioVX6KIKa&#10;bKWWdJOJQqXOozItUfDulf29EsDi+m8R9/zcAYs1sHjxCwp15DL0pNIMpdMNpLP15Qr05It1wMhK&#10;eG2VBgtN8Lmaj5JvtNHHG6nFKj8ot9RdxGcd00ZfbZGFH3aFr9cOuS+PWOM/ri98XJ45nn78cWlo&#10;o4PY4GkVBz7ekbK1ZlottgaFWorFeko4A0iZvkqJtigSulBNpkhVBqcmh1eXr1BTIKkrVqorktQU&#10;KtHyBLRcsYZcib4y3hhRboIkmKiWm6mXm2uVWejEIOVjNFTSLXXb4kMEA+0/LpM/bTB+5s+3hTiW&#10;WaHS9ZXzTFEFxsg0lAz4dmjUhzVrKZHU5MoMkIHqKu1NNf10aimNnsdk4xnMChrtc8Q+uJLBAHWx&#10;9wUliU6vYjKrWaxKKq1ocirpSX9MV3fm8AhxiUyiUEtnZgmLS1eAxgoyBfSsoDKJVP7g3g/gflHX&#10;D9FGhehAw0X/4qOaqGqPR2BqFPwb73tX3nbBP3Aql7XFS5vnP7LIkjBNuWOYcF0n+luN8K/VQsX8&#10;BRX0W/6MDrlnli1hliNlmq1olKGinQBDR6ohQnVRoQawYH1ogA7UXx3ii1LxhUF8lFSwgM8F8JX9&#10;BaCgQQCxA75aBVcUqV+xSBa5ZGWRHoZAQ+ThoVLqcVJGmVJ25ffcqr91q/2DW90/ezb9q3fL5wL4&#10;j55/F8B/86z5xr3qW6eK7+wJ121wN23w92zx9+xx1xwKrznj7rjUSzg1StgSJUyy72tFSaKCVdUT&#10;JG/bastbOaoimQPRwu2Qo4V7n5Zv/MS4/huh+1/lUgBfTgD8C1cymHJDuPhAuPDo0gHfES5cFy58&#10;K1z8mwj6d0LG9U+M269pd4+oD/Zo0nsspX22+inL6pjttc2P5AlyZgW1/dyeevoonjqPY/FLGCvF&#10;1OUyMqdqgdq4uNC5ONNNnm2lUirm5kgUeiWLXU6ltHHoo+y5sdE2UpzzswQbcqIpO15/OUl/Od2I&#10;kWI4E6MzG2MwGqTxFIsATITrLiaYDWDg+eivrgQwaGGk23KyHQUFbhvFmM187DY+5mmUb6S+gTXS&#10;XB/tpoYOVNWONTDNNjDNNTHJMzXJMzbONzDM19Ev0NLP1zLK0zTO0TbJ1THK0tJP0dCOU1WLQqJD&#10;dXQStLTjNbQS1bSTVbXT0TqZqnq5anq5SJQoBTQAjU5QV0/V0EhTU01FIZNg0IRLQOVXIClQaIoK&#10;LEkZ/ov9FQODifhcAF/ZX7RKMlIpGf2/OmAITOSAoapRcK1oFY0wCWWPm/JOcOPo0Izu6kFON32n&#10;k7XWSltuIrNbGPwu3lozg02cmS+fnhYL4EY2XfT3cdYioJ5J/j0B3MLiih1wA40pppHOAnTy11rZ&#10;gup5RtUUs5tx8Iz7pmpwOTy3H2UYJyHvde+ROxIVqa4WqyjnqyTrq6kWi0DFQNUTIDrJEKNMZdMc&#10;OctcaZsiCfsiSY/K+x4Vt10rvnfEf2Nb9meLwj+Y5P+LceZ/N4z9P/Vi/0+tlP9LJ/vPhkXfG+ff&#10;A7eVbtL3kn7aWlnQhwGmUIyJvHJtsuXH1Zi3TKOf2eif5uWETE3hjNZq8Y2F8L+uJsnvZeitJZpu&#10;ZXt/6sULNxZFineHfrFN+/H16vt92k9HHOHZpvBiX3h+JDzZFR5yhQcLwvcLwsWSrWrH1RyN3TT0&#10;YTziNBr5Olb1JAohFsDHGQqvYpHbccYfXzQIj9nCraWVhvSNaKPXccj9FLndFOnzFMRFkupRMuoo&#10;EfYmXiyAlV75Sr0OUngXj77I0l9J0aIk67JLHI+7EoTTJCGrV7g8ImSPfHpSulrkxkvT2cqAnWSr&#10;XKQrvkqBvU81fJ/mshbg0qulVSILL1XRw6lZ4dDW5coi7/u5+hVTDbEGVKlYgTpYS1QwI8iblimY&#10;iKZuRVokymiF3oYmyWpnqhilKernwExrTLzqzDANFj7N1v6ARktfsFht4oU3ds3VsomQVXf7RtLm&#10;32/Z/ftt+3+7bfN/fY/5mxT2L5LYPz3y/bNkyNdycbfh2dI6ZSqmTdquHfpe/aYBQ1ahIzaRAxah&#10;3aYBTcYYkqF7hY3XXt+gcGvj/TL11QblYpcqct4HW/u9A9maJgRtuwZ1p051j2YVxy6UVxPcox7p&#10;UYN2q1Z1qUW51KOcmhEOTQinRrQHXsGuUwPboe5BUjbPk9fuxoQKN3eEW2sfdgWnKyzhhzevJuaI&#10;1p6VGg7gDHwhgC9TQIvsbw3MsQ7hXId2BYNXI5wqEfZVSCewWI90q4E61CrZNaMcq1HWxWjj58np&#10;wp2V8y3G8SFrbXXu3RFPuL8mXJhvtnImoYzq0dbVUCuCggle1pioaF2t7tVgGt3kkE2wz4zVCilx&#10;z3xe1DFHbOO1dJwNPXnbWzXvqztp93DE6vqU251ZzH1QzrhIU7zUq+RuJv3t62xJaIykapqxe7QN&#10;9mnbE97mXgdVFJNXz6Q1cZitfA4AVEBLu4DXscIHgMUaGrmKslhLpzSwGa1raxVL5GYqfXJjb2yO&#10;kZ+JC7DEhGo7pWm65KGd8DCHOohDO9SlD+oyoOLSC3Xs1nZr0nauB+dKzb4SbVuBtiWpO1RqOIrs&#10;r6p9meovyZ8vHbAzqPyeAC5WNs2TM8iXN8TDrUT+GGkDKqCsAhsqGmdJGmQ8NEi6qZV+1+ixadxe&#10;+uPtpJ6D9P5XucPvi0d/KB57nfv0OL1rL6mV6oOnYHFkTNmiV8m8R9GsW8G0Sx6AG1K9Ft20eZlg&#10;eTep8zzn6ev8oYvspwcJnYeXiGN/xVmRtiKb3mQ9fZUBHu56QMtmRCNoBJXd2La9RFHI7N5nAb5g&#10;ESC2v9u/RgCL5S5AbH+vAB3EgLp4ELCVOB/yekwz2BAsileJNxfLVHGLeC04CtBZ3B+MAw5fzLui&#10;5+CIRFb7UuvS/QigAzgDXTphg2YJ4lPx0iELnBlwipgBFfywWvErgv4nmU9ACRbBsGB88YGAQcBo&#10;2+DVf3XAV/YXNP4e4mMHpXgEMOxvBTBA7ICXI5tYoc28mO61pMdryd28+GZOXA03uVKQVTkXlU5N&#10;yeLlFfAKs+m5yYsZkXPpYQuZYbTCWHJe1HxW2Ex68FRG8ERa4GiS73A8pjtMlPy5ytMI76Rdaq9R&#10;aKuaa4nIMUXkGsCyDaBJBkrhulJ+mrd91L4PRd+IQ97B66v0e9m9jA3tT4ntJuQ/fd79mPminvmi&#10;mjZdTV+oYyxdCWBQAXwugAFX8cF1DIo4JYZoBlwOvZ5LbeDRGrmUetZ8A322hT7bzZp/xqeNrzJf&#10;Chgjy4yuZZEermWCH7HTpVNjBeNDeSMDOUNPCp8PAopHBktHh4iT43WLs20MylMm9eXMCw5jfnud&#10;ubvH2j7mrByz5rfIA9yZLi65lbnUTqc947CY66sH+1sfDtfeHG9Q1ljd5OkOymwPj9bEWmrgUFtW&#10;ODWsJXBQrZylXubSAG12grnIXudu76xt7a6xtlcmVzgDDHI3ZbGDQW9js8DXdCODAT4B2mhUsAPT&#10;y0z+9vLB0erF6crJ2cbKq6OxNX7r3CRxbLB4uD9nsBfsfP7YM8LiDHFplrQ0Dz5JrlJAP2axx1nU&#10;RQGdt8MTHHA5u4zZlfkh9kwXc66RQW3gshu5yyIBTCcPsJbm1uj8PfbePnfngM/cWeljUfJfjkc8&#10;HQgdeRY1OZY4PVJAnsgYe1I2O1YyOZ7a15f6eDiiutU5PtMlOcMhP9uRmO/dTkwc7a6nzk3y+GwK&#10;p7eQkGNhVmSGeJFiejaA+WHO7ewFht+S1hrsl6anmwp+kBnYJGvZpethim0TojVDgzQivdCxdshY&#10;Y2isDjxBE5miDn56oeJhiCgoNAoOi1RFxGgj43WQ8dqwWC1olCZMhAY8Sg0epYqIQiIiEchL4BEo&#10;5VCUbCBC0g8lHYRSCkehYnUt8rTti7SccepOpWjrfKhhOkw7Gakei1DCopW91OEYfc1gS4s4F49s&#10;TAjON46QUzOMfzzbtrD6VHA8uHnat3rQyl1vYQi6KYJnrK2JlePp9Ysx3mH3rKDqyUJxy7h/cqW6&#10;VdhdJev7KnZScNe7CrZ35O1kEN7yqkFyEH9FGS+kpLuBlIeDoo8PKixYOzLeOiPMPMHPMNJdK8QB&#10;5uOkgg3Wis23yh8N7WYmDGzm9G9ldHDCSFP2aZ1wn4r7euPG9suBjseZVvtZJvuZjqf58afZdZtJ&#10;XRtpT9ZTevYTWk7iW88Suo8Serfj+kSZFaJx+0ERb8M9TqLtRjy0Sp11K/JyB6bmB7iiuN7hnY3R&#10;/e2R3U1Q7+QwmmlLtQszoOzmsUDL59HA/Ztrz3jssfnJVlJJrqtphZ3qQqQ12IGjNHOxAD5N1T5L&#10;1jmKVd8NgQv8kGQvdXqQCTXA8JmVfDX8LzXwP43byaxF678rdHpX5PAm1+IoVXc9As4LkucHyq6E&#10;KIh170m85nG8GijB4qtUnddpuhcp2ufJWmIfDACLopjgTN2zdI3jFPCrDH2Sqnae/ncBfJysfZqi&#10;9yrD6EOe1U/FjoD3eXbvMkyPglX2AuRW/eRYvrI0fzlWsNJamMpBBFSYbvBjgt5+pPa0DxJvrZDg&#10;gC4viRumjdRTBntWGU9pq+0dL/BRKfEWRgVBVuOPS2YYw73P6gaJiYsZ3gfx5j+k2R9nB8wmJmW4&#10;ZNta5SvYZ/zVOfG/u8Rei8Tp5Q/aFYyhvaslLfLv2hffxVR+41H+tSvuhjPhulmqWXipW3hadEIa&#10;sSBrsDJ7piZljhA2U+TDqo5awgdN5HmNZrpO5LotFnkwcR6cco/NhqCNhghebSyNFDdZHDWQimmL&#10;tGgMVJ8vsVsss58udXpRFjhamd9XXpsTU25pnytljbthX3HPoUjePVcvJA+TUpxRSKjAkV72Ph2o&#10;bWkuq81IKTVzj4Q5R9oWtmVObMS20nXCGm7a5d/xqvyre+X/yyzna58q48qZ1Ln9YtpWBXOFSKUT&#10;qEuVbGoll0kCn7rsharFlxVzM9VUDmFxI6JjQSO28TvrzD8bZ9xwwF+3x31nUyTvV6eb+kQjrkMm&#10;oFQ+tti5dSh3aSv/xbpHTg/CPEUWFgRRCYHLhyDlQtByQSiFIJRiMFw5UCSAoUHykFApaICqXnB5&#10;3XO24JDD31hd2/5CAK9xjld4+yuC7RXB5n/LNLiZZXgr1+Ruvtn9IsuHpTZSODuZcge5jiCt7lDd&#10;J1FGQwkWLzMcZvPcyCUYapnPdJ7zXKEbucybQfRjVviDkorHgsWpXKeZfJf5IvfFEk8AqICeM9l2&#10;i9mWoqmC8+2uBPB0tuV0holoeuA867ksu+cpjiP5EaPEfFxsnLGe0yOt6LsG+bJ6OSpqSRoqUW6o&#10;RIJD5XzkIBnbwnKvY7lWstyJTEwl1Y8050+Y9sGTvX+ZtfdK9IoRu15QESte8Sqx/f2HApjsJhLJ&#10;oPJ5NwAPW83yJDBccQC2F0k066df67x/50Tgk6eBTzr9nzT799UHdNb4t5IwtQTPqlLnmjLnBpxL&#10;I8Gjucqrrd6no9Wvvce/YyzyyUx4LyW0kx3UuuzfuIatXfcgrXpUrPrUbQQ3rwW3cn1FU/xSXAnT&#10;dkXPTTPHLXLmncrAoVEuZzIGFYBoluLfEcCf+8UrDcxyK930zDz2Tz8KyNr0Tlp1j1v1TFrxTOa6&#10;JbJd01iuOQyXYpozjupcQXaqJTs1AOhOdQynKrYjoILrWMFyItCdKxbcSWOeNSPBnRlmRebyITqI&#10;RCgq+SE8BWJUqKSZANUOzSju4uycH757xd/nUdfmmVvUtePNM+HPZ0Lh0vpF7VNyTEm7dXCOolX0&#10;fcu82yb5MnrpOobpAda5OPeypz7EBR8CxamA51yy6kZY86jieNRT3RrmXJtn3OrJ3uV0rzKWB57r&#10;RuS5VHFdq1hu1eBULHriZjzy573SWX6puyGpRwHRe06YVQuDA2/0vq/yXgB8KwDFxkK5IchXZdbC&#10;oWDhY5dPA/Yf+y3fPrY477I663K86PJ60+vz8WnQD88Cfn7uJxzFfnru+cOg59sen9dtEZ86ig6K&#10;CqhBaTNuGRQPHAdbz/asXXAun/csn8WULfiWUwOrWCF1rKB6hl811buS5l5Bdiyfty6dtyyh2OAY&#10;DkRRGm2ww78jgL/wf7/gXSmaYNiznOVOYrvXiKNdWW61dBfRxMNcTCkbU8zyLmZ5gT41HM8Wjkcn&#10;273j0mg2MtxESobmQaB7lgOo7jgAzQNP8yxleBbSvfOZ3tl0TOa0bfSMQwrZOY/pQeRhGgQ+rSu+&#10;bav+TTS3UppbId29iOlZBq5zDrZBgO0W+PVuhosCf4+Tnp6mPDtLHbpIH3mf+/KnoplPxbOgFIvh&#10;D3kT73JevM0ef5M19jbr+ZvMkVfpQydJ/bvRXStBjSxwt7qXgx0TA+oAihue7Ipbcikb1ksZ0k1+&#10;ppP0VCuhXyPusVpMn2p0LzqqCxHeCQ8DdMBCQQkWe1CRvaj4Ic2iEc3SUe3icb2Cl4Z5U6Z502b5&#10;M+YFHLcaANe9ludZy/eqEmABFQKfWoF3N9+7c9mnkudbxvcB1Cx7Pln2HOO5jnDc+zgeNSyvUrZn&#10;KThknkcPz6tbNKVuAI7vh+P54jiYcrY3Adz+TI9ylmcF24sIFkVT4fqUgdF4viUcvzJRRmiMaH7u&#10;XxBliq4SxRNfSt9f+eVDieX9m3f8/w4+VpRFnO5KXLArmbMtIDuVgotkLbD+9wSwIKB1NaBhJ6zi&#10;LDbvJDJgx994CwPZ91E4CYScBqgeB5gd+nse+Mbv+RTuYGu3fNpXME3LPk0CbOOyT6PAp37ZVxTa&#10;C+B4V/zKL+pabK9XsI1ccNLcRRMt87CVXH/SWlTtfkZTt5l3vqJqzP0HmSqyBWpySSrfR8l/lQD5&#10;NlXl1j8UwL/HlfH9givj+wVfeN8rvrC/RUgZMfnwhwBxex5CKh8pmY8UiWGwSZrc7UTJ75Mu5wAG&#10;2xaCDlCpErRiEVK+ECZbpCJVrCyFh0oTEXJElFKG9N1siFwGQjkRCY1SRcYb6p+8GN+bfHmwOH3B&#10;ZVCfDhVEJjtpOag/1EdKmBlC/FRlvJEy/nCZAJhsAFTOX0XeV1kBqyKPhctikbLeIu/7nyhRMlht&#10;2UDdh1iNr239lEKeBrcvRfdMexA5flUbAXWbvjWr3iSeewXDhbTkUjnvWg1YcictuhMWXfCzzmWz&#10;DiWT9kWTNgUvbPJBHbSALxTw2SX6V6egptWQ1tXw9sOExwdJT06SB07Tn73OHHmTO/Yh78X7gpfv&#10;csZAHZQXWSNnqYN7CX1bkR3rYe0MjzqGax3dpZbmXANYtKuYMi8dNyp4YVw4Zpg/rJv9VDO9D53U&#10;CYttVY5sVgytk/apl8U2Kfi1Kgd2wkJ7kBF96KgnajFz1oULtsVUJzzHs2rVr3EntOMwqvck9sle&#10;RK+Y/cg+MQdRjwGn8YPHsQNgcSesezO4Yz2wbS2gdSWweSdOFOzL8KtciWhei2oFdaZ/ldjLfo7Y&#10;0QJ+V9z+h4h7gk2uNr/iy3H+Hwjg0MbVEJGkXw0CB9W85S8SwPtBFZsBuPXISnI4iZ43FKUVqX3b&#10;SUPaR1U+4AvL+x+AUAhXlo9XUUiCK0cjlPyUpKw1EZa4XPzF8cHF6dr2LvXkHe+9cPdUuL3+M5/9&#10;gTV7SKMc7my8F54IhZsXwhnacU3TeHBojrGR09Czsb29vddvTl+/O9s/2ROsb+wdvzo4+7Sy9eP5&#10;R+HueyFl90Pr/Ip9auVNo/C7lrkSNtXf6BHuW7fdNquRcSB9qxP9Nw3v8meLRz98XN3aPfkgHKW9&#10;MvCuvKGZ+si24q5DxddWOV/bpl+zTb5ll3zPLvORXZ6cbZmcfektq9RbNkl37FLuO6RJOWbKO+cp&#10;uhYou5fJOhTftyy4bVZ025Jw16bupnXDDZvW204tf7Ep+coy95YT4bpF0T3zEimzIhnjDLe4Lv6F&#10;kH4oNPcvgVklSxsmP9DNvqdddFs1XkbVvmdk9hAcwgdhcdMM2jZZF1OOdC6TsypSca6AuFbL2RPl&#10;HAgqbtWKzkQFi0xNgygDHd/kuIrHXZO9rQN9ze3Tw/3zI93cmae9xMyyaC9clBc+3Csfa48P8mzN&#10;im4pjWkuiWzIDG5M8G0M9Sy2MY5GQ8JgCi4SN/0hUpmmmlWuVlW2BmU6MJI2vNlGv8hWszMjUHi+&#10;fMJ5ecKfO11ePOcuvmctZNuYZ+qolmiiKnUQVVqK9XoKTSYKNfrSBD35z43vld+9Mr7/EHEfseUV&#10;O+Ar6fs5RTpyubqyWXqyufpyeXoK+boKxTqKpTqKZdqKBarSFYaIOjN1khESpw0t04IUaSilqsrX&#10;hns+KUvZmRoQ7jJFGS9frf60tcR/0b410yfcXPrImRgjpOe5miSZqsbpQAPAR72hKOIhzwyZb44q&#10;MkfjrDSqHfUbXU2KdaElerByfQTREFVppFplpFpjqEoyROfpKuUaquQbwfONEFm60FR15RQNSKou&#10;MgKtVOBgTq4jnM+O708/f8+jfVxjc/ua01RlSEbQamvNIkN4uppsljo4Xco1BtAacCBq0oWGiAAd&#10;WGdb/RMapWSJkk9nldOZlVSamCoa/YpaJquGwaymM0AdrAKVejankcurY7FJFGrhxGTa4LOskefl&#10;C4viPhVkCoC4RAYt+PmFstm5kumZ4qm50llWI2XHK4akBPHQUvE3gEYoPfCRV45E2JUpY6tlg5ru&#10;+ddKYKrksHVwr1qoa6W8U6msc6mMU4mUQ9EDm7w75pnXjVK+00+8YZwK+N4w+ZpB0rd6CV/rxP1V&#10;KwbwFSrkb6ph36NCbihjb8u4PXjkKCvhoHTfVkPOQ1PWTUPBXU3JAw3FwBG+MFQAAA71Q1ymdwaI&#10;pS8aFgz4PQGsqhSgrhSgoSgqrxywCixEEh4qpZskbV0i4UL83rXqj641/+rR+G+Ylj+K7G/DHz3r&#10;LhEJYJED9qz62qv2G/eqby6zQH9vh79lW37frvyuI/6aY8l3LrhbLnX3XFoeONQ9tCh5YBDzUNNH&#10;HuWJgHqqSrsaSBtVRHgJd8vO6NJvOX/4iXFNbHD/NxBp4E+UG/8A8p1PS49+XpQSLkqIUkAvXROS&#10;/yYk/0VI+dsn6rUP9LuvGXJHNNgmVXuFbr7CdlnhB/G5SSxeAZlLmOLUD3N6e9hjTayFaharlr9R&#10;xd2qZK9VMnl1dHYTndbOJHexyV0sZj2FWsdkgT4k6mIXjzrKnBkarK+KcxxOsKUkmfESDJaTDFaz&#10;zDjZlpR0M0GBCznJYjrKgJ5mw8t1ngjXbbJ5RDK6ORKg9jJMZz7OhJpixcyw4+Y4XQpgr4+Nsfvl&#10;ES1eFh4KMtoPoXBpfSUFByQ6GAYPQaIitdTj9LVTTPRzzUxKzM0I5hY4PcM0feNEQ+MkY5MkE6NE&#10;I/0YI61IA41wPXSYDipMEx2ljo5WU41XU0tSU09V10iDwaKhUFG4CRIZp6aWciWAfzcCGJGshEgG&#10;JUAsgKHQJIC4j9j+olX+zi8RwGIBrBwPg8RCIbEQaAwUGQtFRaugIuQRIXLwYDlkkLJ6OEQvvLhn&#10;sfolu21pvWlOUDPFql/gtNKW21jL5VOzlQuidNANHGo9e6mWMw+oYy02MenNDPZvaWVxW5gcUGmi&#10;s8SAeguDhxudbVjg93EOh1fejSx/bBrf8UnslNeMvCPjJaUcBEPHqKsnIhGREMUguFIIChkjrxwh&#10;DY2SRMU/1EmRMMuRAF9bnqQ7vtXfYau+FVH3HabuhnfDHe9GCa+W+5imv3rg/uha8i82uH8yLfkX&#10;o7x/10v8SjvkGzXfv8p6f3ff6+Y1jNR1e/nrChrSXz1rtqAPoY6nVM5HH/w4Afn0HL2Bl1iI/IYd&#10;KbmfpnuUbruV5vauJkNIey484Qr3GW82598c0l7vLb3Zp789WP5wtPXj8YHwaFu4xxFuzQi3B98+&#10;juJla6ylQo8zkIcJ0MMo+EWC2lEU/DwFsR4ncZgmdxGD2Es0E063Cs94wrU5fm3KWqTBq1jElQA+&#10;T0SdJCOOEy4FcCzyh1CVC1+ZV0FKbxNULzL0dtN1uMka9GQNXrbJAdH1Q3OwsD3uDTFiO9NtOU5n&#10;Ixl1mK68nyx5kCBznIj8IdthP9plysayDqKBl9euRttUadiVQc0JUEuSiogKZYvPqYbZACohVmAV&#10;Ucm8XMEUL29SomBcqGyCQ9lkyenH30ODMlfRKFNaJ0dOH5TZsnpgsQhqjkfbkjSdavXcq409axz8&#10;8Tae5bZe1U5+lXaYPB3rZKhegqJWxCNE5AN46G1lv2+k3P/ttuP/vOb0P665/c/rYX+VTbgOLZTW&#10;r0HZdxj4PLYM6bMJ63YIrbf1r3ULPH42Ktzf+XGL8+6AfbxLPttaEu5v7vX0Z2uaEHXsxQK4Sdmh&#10;E+n5ewK4WQ1DUHJoV/NuRrqSlCyKVYw6PUOFdJZwZ/NMwDrk0YUf3qz3Ps1QM61Us+/S8gCbiKXv&#10;lfoF1CNdqqFOdQiR7gVlDcy5GupQCwftbs1ozxaUWyPUqQnpUImwLFUzHU3PEu6vvdnjnByx19fm&#10;RXMAH24IZ2fqTe0q4AYtmg4t6s7Nak4NaOdqhAse6lwIcclQcclAYb0ljMIRdiWOwSSvgJH01IOe&#10;xo+DdcKe/Dcl3mvgEyxJkxsLXfCTmveUZfiol0n8KeKf/0fEX77H/vVeNNzAWUmjLDFrYma+n8Nt&#10;X+F3rgl6Ntd6t9ZBpZHDrKIuZQ49xc1OgXozj13LoNbQKa3L3Kc7W1UzC50LjIWVPQZ7p7a40QVp&#10;5f5It1jPpxztXofybEN5diHcu+EunVCHbqhjB9KxU8elScexXtOuWs22Em1doWpNUrev1HAURwDj&#10;0Y4iUM44tAhQr1RzqlZ1qLoMFK5E2QFISFtAOdSyWMG4VMkU1EEHAswK1AF4uFWxsikR6VivjSmH&#10;OOY+smjRCmaG1CxHNnPDGjhBNZzgqpXw+r3E9le5T34oGf4R9/JDydhF7uBBas9GbAsvtIbuR6Bg&#10;cdMueYteJWIxDBbBVmAVO4B0lNh1kvALp4ndZ0k958m9Fyl9x/GdYBE0boc38nyIXCxhJ6LpVUb/&#10;1RzAu78mTwaLW5eJmr8ArLrqtvdrIugrxH4UALYVRNSLhS7ov3k5L+/+Zc7nk8wn4jhdcCynWf2g&#10;DvqDgxIL4LXoJtCTG1K9GtUI+r/Ke/a+eBQc+7ui528KhsEiKNlBlcOWyXPuheB4wYG/sM/sM4h6&#10;bBg9YBI3apMG2kEH8Ipg/LPsAbCfoA72AbwKqIAXAuP/onVTuq8Qt2wldvxDwCD/sQAGwwLEDhg8&#10;YDICGpfDu7YSB7ZTn6wmdfIS6jlJVdw0wnJOOTeniJ2TSc9KXsqMWsgInUsLnE71FaV9zomYygh+&#10;mRownuz3PAE7GOP5JMK12c+q1suE4KJbYqdeYIPOs0JmmUEzDSHZ6pAsDUiitlKYjrSP9j2s9u1Q&#10;rTvxmg/SkQ/K9ZEkM/1SB+uatPihoZ5hzmw7Z7aONiPyu78KYJH6ZYnCZwE1jMUratnkerbou6+B&#10;sSRKfXEpiUX92UuABu5iE3epgTFXR52uX5xsXpxqJ892kefaKQu11Plq5mI9l9q0zGgVsFr5TPHs&#10;v/XUhaqFacLEWPHIYMHgE0Dxs4HKp0+6utsWXwxvC2jnJ4Lz1+ub57yZ9YVOymgXj9LCIl8mT2Ys&#10;CXjrG8vH68z9dRZ5ldm1NPWZACY3C5g1rKUq2nwzc6mbudRPnZtgkn8RwDvrvP2NuXX+EIvaTVls&#10;Bz+iWEzwNd3IYHRz+d2gXJx9ujg1TZ3h8BY318ib22zqzur4+vLzFe7Y9srw9moHj161NIObeVE4&#10;MVrw8nnhi9GSyRcVM9P1FHInizPA5T2jLM5xafy9lY2z9ZUj/tImbYQ738Wca2JRLgUwr5HFaqMt&#10;9rPmZ9co/B3mwR5372CZvbM6wKYVTbyMHHwa/PxZ5NRYOnkieXLQrbLIBZfriS8JrKoqGZslvlzM&#10;ae1NbWoObqhwrS6wqcy0r8j0IRYm4PGN1a25/pGRmlrgUWg61/7dixAhC/N+Acuq9K1w1PORvuEv&#10;JxWvaRSv4xCi6uqH8vFEhbigouxRcZaoRBN0oj4qUQsRh4aLon4R8AgEJAKpEqEOjdaGxepCY3Ug&#10;Mdoq0QANaDRoVAW/1hDgB1sMAhWnAo2EQ2PVobFayjFacpEaCuHqyiJzLKMcIKcWATVJ1rDLNXQu&#10;NnctsXPFObuXojV90bo+mkaBZo6xmIji9PKeukHKY/La2Nrp6Prhs7X9vpWtDp5AFJbNZrdyOL28&#10;5Se8tX7++sDyxrPl7WfLO894u4PcvaLOl76ZVQ4RhUE5TUnlTwPSGy18c3Wd0xS0wpTQoQhooB4k&#10;0A4S4AEJ8FT2cldwc5J38kJ7x1jFFfgUlfnishxzkkyS0vUTSBZ5/V4VE4HEMa+8p5YJjw3CetUC&#10;OxGOC45u6xEupwU25yWWpyVeZyXpuxmNnJiOlYzBldSe/cTG0/iG84T208TerfiBjZjO1YDCHZ/w&#10;98EuH2IcqH7G5TZaxfGJA+NzDRNTjZSF3mXOyO7my+P9F0d7o/vbQ9vrV/P+1i/N1S7MNJDnQb2L&#10;y3y+tzO2Jni5NNNCLMh2MiRaI6aDjZdjTI7SzE9S9U5StE5TNc+StU7iNQ/CURtB6OcW0oxA48MM&#10;r91k53lP1T6je736NwbN7q5Eae8kGZ1lW57nWBxnGO2n6hyk6Zxm6G9GIjbDYOsh0I1Q6E4k6iRR&#10;622m0cc884tUPRHJuiJStAGXYlj7Ik3jNBl9kvSlAD5I1AQcJWufZxi+zTZ9l2PxOtP4baq+MMNI&#10;mKJ3nqC1HommByvPY6XnXe6RHW6zHe7t+KmsBKk9dYdVYLRrCkK6hxt7OS+rWKOta/THrI3HQ0tN&#10;OaXpTtbFobYv+8tmGMNdA9WTTfkb1QmvMp1fJ9vyY11b3D2C9SJ1tJPlHXKkw4l3E6sUczuNCodM&#10;kx8/NMr4Xi3uulnmHVfc106F3zqVPPQgSToX6UaU28QWB6UW5xWWtVWUj9bgJivzJ8rSnmVHjuRG&#10;jhdGTZdFzOGD58sws/n2U9mm8wUWFJwLuzp8uSmd15RDq06dKQucKHBuj4D3xKKeZpo+Lwt6VlFU&#10;n1sV6YPTM81SsCm7Z1sg45ihF5gdkltCqCE8acZPNBQOZIU/z0t4SSh5WlWbkVNqFhhvmIwP7ZnP&#10;HOCaxbdIOBc8wFZ/j6n575b5/+ZWppzRFzW2kTW3WUZZxpMZ5WQykU4hMOk4ylwtdbpyYZw4O1VJ&#10;ZlRSt9KH+eY5T247FXxvU3jTsfyGA/6abbGsT5157phNwSg0qkopGe/YNpQxt5Y2xHNKa4OYJkrD&#10;AlUgITC5YIRsMFouCCkfiFQIgisHwlT8VSCBEFQ06IDUDiirHmILDvkr2xube1yWQCyA1znH69wT&#10;wNry4drq7trq9n8rtHhQYC6RZ3ovx/hOluGtDP0babrfp+pcA3XQkm92v9jqEd5etsJZscpNpdoT&#10;SvKE1Pqi2kP1HsebjqTZv8h1nsxznyxwm8r3mC7yWCj1WSr3pRICqRUBoKSXY5nFjpxSJxbenUHw&#10;ohMxNIInrcyFXuKwkGW0mGG8lGP3MsPpWYbvC2JWR16mt1OgjEHCLYOCh3q5SpoZaGiMlUpUlknx&#10;iH8Hxaed7VHPda3iuVeIlJIfaSaAMOVbvoSpEHvcXxTLpbX9wv6K7alYA4s7XK0VdwBctQNAI+hP&#10;9ahYdCcwg1qofvVU70qWJ4HvXbHiUy3wqef6NjEDO5YCOmcCOiYD26dDmqfDamaCKyb9K2ZDu6dD&#10;n0yF9E6GdM2EdM2Fdi6GdVDC2ilBTTQ/UeAUy6OS71615l2359N8GNi+7teyFdK5GdzB9WlgeVRT&#10;3Yhz9mXjZtkvLXIXnXAMz0rGZTgvx7OKfTlNo9gjilWi2PL+Euz7q/oVI+7D8yje8006C44+CYzc&#10;9PRfdvVZ8QhY9Q5d9gznuEWyXBOYruk051yqUwnZsZzsUEF2qKQ5VtMdK5kOlSwHIseByHIspzsR&#10;F1wrxl2rxoI6ia613uqp+tAEBDxJEZWpqF2ItiZdh4TALRMCs+uf0pePhMI94Sfy0e7C3uHL9aPG&#10;SV5E+VODQJycdfI9o8g72uFqNsW6poW2pvkRdrgq74bRwDa6f5sA08B3wPOtSzm2paKJh70bKH5t&#10;Ez7No15Vs36EJSyO7l0Ozj/PrZLnVs12rxadFp+qWY+SKedMilf2ZmDRQWDBrlvymo37rrv+jhdi&#10;1091O0iV7aNAD3p0VKYqfG4jHNYRvlATTqF+GIeeP4OcPUO+GzUSTtkKX9gIX1gLXxh/Gtf7YVT7&#10;zbDu+YDFWY+bcCz/fWvJelYBJSiHiinl+dbzvRvoziSObx3LrwbADay/TFjawg9oFF1v3rV0V1G6&#10;VLJ9Od2xguVSxXOtEynJ/5oAruD74bg+xRwMkYepFfi0L/t28THtLK8Glnc1w6uc6lGy5Fay6FK2&#10;5FJBca2nuTaz3FpY7g1M9yqGO4HuVcbwFiUrZmGIFDc8xZVAdiEuOeMXnYvnXXLnnTPnXNKn7dJm&#10;7HLn7EsWHIhUJ9HMwUw30QygZOeCJeesRefUWcfUWYesWfv8WbuyWXtRBOGSazm4KcAxim8Wrl/9&#10;akjrQfyTwwRR+OB52rAofDBv4mPB1E9FUx/yxz4UjX8qmfyEmwLlu4LRV5nPjtOeHCT07CV278d3&#10;b8d1bEW1rUY0rYQ0LAfVrQY3rQU0C3xFc82C3QBXsvgfGibMcl6YZI3opz7VSnisFtONjBDJYGhU&#10;u0JKu3xqh1J8p0p0FzS0Gx7UgwjugYeKkkvD458g056qZg5rZo/q5rwwyH1pWDBpTJgxxy/Y5VCc&#10;sxnuBeAm4rr1cV2Gea6jooronJdwMSU8TAXfq2PZq2vFv3YlgCTwrxRlV/ap4WHqud71HK860X+f&#10;eNSIvPtn0wwDuF4VXHBORIgqYmkqnu5XLE0/F8CA33PAn8/7+zlgB8CL0lwIVwKYi6laD2r4hymg&#10;ub5VgsAOvl/TRhD+OCr7NCpwL9B4B6O4i3146Ct16Kd05Kd16Ge35xOyg03f8C5b9apcwYLLTEy1&#10;AGzuK55OmMT2xrO9CSK8iExvEtOrCgD2RODduIZp4nnWMt0IXAxpLax+LaqGG4Gr07TLVUQmSUtl&#10;QCWz0ZJJsGvRyn9KgHydBrn9eWLnq0jfz6Xv51z1/IIvvO8VV8b3C8QCWOyACy9jf0UCGCVVCH8g&#10;pgDxIA/5IA/xCJCLfJQNfZiscDte6vsE6evpSvdy4dIFcBlRrDBCNh8lV4iWL0XLlcFlSlQkCxQk&#10;cuTu5ypLFqBUMlCQOIRKGAIaZ6B3Nj15vrRwuDB9RFkcrmkMsfM2VjZWlzLWkHLQh/ijZX0QcgFw&#10;uQCYfABEwQ+iiFFR8oYoecLlvC7l7peg5DC/RU0WYyDjr3fLzequR4ZBxvOIzoXIjjnfCm5QDXjC&#10;B19PPNFFCK6leja2henTyfDrYPo1Mnxr6dhqinflkgdx3q18zgU341w25VA85Vgy41QK6vOueNAu&#10;8sSe5UseOLI3nuFD4gTVrIY3b8V17Cf2HqT0vc4ZeZ038jZv9G3B6Lv8MVC/yBo6yxh8nz3xIfPl&#10;u/QXF0nDh9H94Its2aeJ610nnv6c6V5Nc6lYcigXJaW3LJoyy3+umzasnTSkHv8YFdULDWtTCmyV&#10;82uU9WmUwoCyTd6/QyX4MTyiXzUG9BnSSl6yA58GBJoz+Pys4Xk3rfi1bAR2bQZ3rvq1r/q3rvl3&#10;bAR1bAX37Ib3HkQOHMT2n6QN7iR0gydzwFZc53Z813p0myC86beCVuxof9suFrfswJp/iHituKfI&#10;6f66+RVfjPNfF8CNvxXAu/6kwyDipn/Jamg5JayCW/Q8QS9W77ajxiPMf1UAw5STlRTiFWVCkEqB&#10;ahAvLYRDTnLZ+cHF24vzrW3BNPnFwGT/EGV8dovJeru7IXzNOdpcP97fOj3cvzh9/+PHH3/8cX11&#10;7fnwyPHRwd7u9v7h3vnbi8PX5ysHe6IU0vvHq+tnaxvngp3TvQ8ibTwk2HfJqr9tHCNrR7hpUCZh&#10;XqXgUC9rU/itup9OQPri0Tn/cGXjZGPr1Q9Ztc8f6sfcM857YF913a7ipjvpulvZdZei6w4Ft22K&#10;71oRHprVPLCovmWFu2ZdcM0y/5p59nXzrLuW2RLWuQ9t80F52zz7pnn+HeuSB46VEk61t+2rv7Ml&#10;fONY/pV1wXUn4veWpY9sK2StcZIG6VYh9cwT4ThPiLJPUTRLkDXJvKuTdUOz+K5Gym0Fo6bHI6+F&#10;Qvbup9CMxgdqmHsaQbc0IiXNMmVtiuUdy6UdcNIO5XKuRAV3IsSpRMs+C6UT6OSdRaobGntBXVqg&#10;bi+z3+2vCPe5fWUpgXoqWKRUlDYkAq3kryDpoyThIP+d6aM/GF//J4tv/9nxuz9ib38XLHU/VE7K&#10;/K9/0P/qn82//8pXUSJZSyVHB1qqC8ebq2Mhd3rzI4X7tHcbix/2WMLT1Qve0tpQb5KhboGxDtFA&#10;g6QNr9FRrtOVrdZ9RNSUIOorEPSVy/WUvnDAX6jcK76wxV+s/YISbZEDLtJW+JySS/JUpSqM4eV6&#10;KtlQiUK0dLOlRp0JKgXyIBwilWyiVuJmRQx0HavIEa6Thfv0mccV1NGm1xtzwnerwlPuhy3yxfI0&#10;Y6ipqyCGFOJECrAu9TDJtFWLM1CJ1JCOVJOJUZdO04Vk6Cpn6kCytZVztaG5Oip5WtA8XUgsWipW&#10;TTpJWynDEJ6uj0jTQ+aaaZc5WQxnJVNqiJ/oi8J1/ns2TXhysDk3lWxrmg2TatBTqTVG5qFlsjUU&#10;SNYaNRaqBegHJH2FAnWpHGNEoBGqp7PpCY1SukAupLEIVAaJQgV84YBBCyjFclfcQeyAxWvLZucy&#10;h0fSnw0VTU6JV4m3BZUaBhNUKsiU8oVF3NxSE2cH/5yJNgmRk3ZAS3oayIehZEKVYbEPdFPu2BV9&#10;547/q1vpt86lEm5EeReigkP5Xevie/Zlj1yIMh5Vcl41sp7V0u6Vkq4VoJRyI4H2B07l9x1wd+1K&#10;wV1z2zrvb5oRN7QjbqODvpNz/e6Oxc3rxne+1b/3F62Hf9WS/Fpb+pqe9G1jaQlLKWl7SQUnaSU3&#10;FSUMRMFHJHeV/ZGQQDQsWBUeooYIFSthxJcpoP1VlYLUFYM0RIg0sKqyyAFDoUEykCBJjZhHpln3&#10;7cuuu5L+6lH9B6/6P2Cafk8Af+Nd961HtVgAX7cvv21HuGdffs+p/JpL2TeuuO+dq247N0k4tj60&#10;IT4wjXuk5yWJstTUwaKl/PQeenmrWexO5L3jQ1+x/udPzG9+I3T/q1wJYFDeEknfX/mRcu8jWQrw&#10;I1kCdPiZ+vXP1L98ov3lI/3rt7Sb5wyZA4bqOs2UQ3FnUEJpzDQyDz/Baxnh9gyyn/QxBnoYYx2s&#10;mQ42vY3LbeWtNHNXGrmCBg5f9K8DHGYjl9HKYXaymC10WhOX08jj1LPog+ucSd788EBNZbTtULwN&#10;PcmcF28kSDbeyLFeK3LmFzrxch1XCt1Xizw2Sr3paTZNNo/K9a4N+iDJSRa0VGtmhh07y4GT7bic&#10;7wo6HJT7/NwcfUoKH4l0ybe3CLNysdJyUZGzAu++tLSrrKy3spwPTD4QqRiBUIqBKidAVaK1NSN0&#10;tAONdENM9cIsDMJt9CMc9KMAluqh5moRJmqRBqrR+mqxOmoJuurJ2lopSgqhioqhSkphUGgUEpmg&#10;qpqMRiUj4AnimX2RiNS/A09HINIhyBRlZAooxQJYBSayv2IBfBX7e2V/AX8XwEqJiM8cMBweB4HG&#10;iP58iYxFqsfDVWMVIKH3FbzgFlEhRZ095MPJ7U9P+adtlI0W8nI7Y5kwOV+xsFDLoNZzqXWcpWru&#10;HKCW/bsCWMzf1S+T08bmdbJWelg7T/nnQ7y3zdM76dUz9iHVMIMkCZVARVQcXC1JBR4rKxuorBim&#10;pZaoiYpVkA+EIhPkVVMeaaTc0U3/zizrr/aFf3Qv+3cs8X9gCP/Du+KfvSvB7fCNZ+NNr5YHXp33&#10;sW03Qpu+CW342rf9r5gWUYi8S/5N57j79lF39CL+/Z7r9XvhN665S93W+ss//x9xYY/Ge5CMzjv8&#10;5r9std0+6pRfwz2aDv7LlNc1XhhkPVyfF2axkxUoHKwVrs4Lz3nCj2tC4Zbw48qnd4IPFxsfTnc+&#10;nR4JTw+Fx6vCA7JwAn9EcuElqWynKJ5nIY6ToAdx8LMk9aNoxOt09GbCw4NU2fNo+EGyhXCuQ3jO&#10;FwqmudVJqxH6r2IRVymgzxKQJ8mw4wTIm3jED3HI92HQM1/582Dlt/Hq+zGow3Tt/Vy99Qy1lSTE&#10;ahJiOwm1G6e+Ea67Fa53kKDxKgN5kalwnCp1nKx4lqbzKt2Z7mXVqapdIa9VBTGvV3OsRtuUqRgT&#10;YZZEmBWAALUEiOcABpQqmgCu5gYWTw+MB+1KplVoe7Aq55E2aAQblsob45XMcIqmoFIoa5AvrZcn&#10;pZsnrZcvo5+taOBxWyFZ12IwPnu3Y/D9s+mt+t7nMVk19j4V5u4Vpm5EY5cybdtcuHGavFaCJDr+&#10;ATLgK8nAPz4K+HcRQX+UCfmbYvj30NA7sGJdR7yd1/7Qc+HZofBk7dOr1cN9yp5gWri3cSWAGzWc&#10;O9U9GpXsfy8FdDPSuUUdWwl1aUNjqpVsSUoWRLRVnR1G0NolfH0hPNn9+WhHuLc7i6tORZqUKZt1&#10;aLhdCeAr9SumFu5SA3MWA+qAOphLLdS5Fe3ZjvZohbs0IuwrEZY4DfPxzBzh3ur7Q/7ZCXdzY1Ek&#10;gLeW3w8PEzSNcQqadQjLeqRdA9KhHuVUBXcmQJ0LlZ2zlJwK1bEhD/UDpbRyDR06g0OZhKLzp02f&#10;hmuF1B7hk+x3Vb4XFc4XBJvTYrOzfKsPRd6LTtrtKOU8CamY27JhCmrGNx55aBkV5BVWPh8pnnyB&#10;n5uuoi41cVmty9wWvujTMqq9JX/8OWjp2VxrX+E3sEXJ2Lt53CHW6ixzc/IFvb6wIcY8IEDeNF3F&#10;oVnHvwnm3gV174G59cBc2mEOrQj7ZpRDk7pDk5ZDg5ZtnYZttZp1laoNSc2GpGoHuIzrtSciHUkA&#10;hPMvIEXpsv+hAC5RNAEXTJG8ERFuDVYRYFbg/ONUzMugFoWKxqUq1gSEU7G8dfYDs3pVv2mP4sOM&#10;gb3Ux+DxaiWygRdczfInMPzK6L6l4olsty/zGF/kDr4vHv0JPyEkTp9m9Z9lD+wld3FDqsmYsjn3&#10;whf2mc9MExac88nOBTS3YvAAuBlaf5LQ9SH72c+FY69SH79J7wccxLSxvHALDrmgw0F8x3acKIcz&#10;GF/sd0EFLAL2L6OBAbu/ql+wCvC5/QV9AAeXob1iZwwaN+NaBRH1/LBasNvirUB51RlUxC8hPiiw&#10;4VF6HyhBu3jzk8wnoAX0BGs3LlNGi6fXBYD6vEcROEzwEuAMCCtmwKkA24JFTnDVgmfxS4es59ap&#10;QxZJAHBOlrxL2UGVYFhwoo4zHv+yn2CXfg0CBojDfz83vl8ANgc7A0qwP2D3/qEABi0AkQaObtuI&#10;7N2MerIZ1bca3bUc3bwcVydIqlnJrFzLq2Bn5C4kxs0khCykhFIyQylZgYtZAUs5YXOZoS9TA8aS&#10;fEfiMU+jPXpCHFsDbGo8jYmuemUOmoW2qmL7m2yomKQpnwaRT4crxakpBGlJeetIeOneC9S5F6vz&#10;MBklypqTCpVP1lKriA4bH3k8LaD28sgNtPkvwn/F6vdKAFczRdSyyXUckQBuZIKvvPkmxmIjcx7U&#10;61nzgDr2fAuf0sghNzAW6ijzDeT5ZqpIr3YwGWBMkY5lLFTS58GYTTx6xwqnb0M07y9AnPm5jUGp&#10;X5ytnHxRP/Js+uUYZ3ZihTojYE3x+LPszcWFbcrI6tLABqdnjdMn4I+tCRhb65s7q4frzJ012tIK&#10;o3tpopM81cOlgB2rZy81C5hgh0mUWbCTXYzFPuqsWABv7axv7K7z99bnVnmDtKXOhbk2Mln024nO&#10;aqDS6hfJTfPzHXNTz8gzSxzy6jrjYJe1fygA+zHApj1mkAdX2ENbK082+N2r3M5Vbssyu4FDryQv&#10;4GYmS8ZGC0eGi4dGcIPP6gYHBucmGFu87Td72293mAfckeXFdtp0M5sKPnya+NxGNqONPj/Amp5d&#10;meft0ESvcrDM2V0b5DKKJyeing2GjA5FTo0RNtjlfHLsYEdsb3NESwMGjw8kNbrnlhZ0PS7s680e&#10;6Ukebw8fqvXpwHngc3zT08KC49y0LKzuPwyBSvRF6+w99fjEcv+ZgT17EtkXaBwLvR2nplyJ8asN&#10;To8wDNS7a2ENDTGDRpnA4oxRCUZqSYbqiTqoKA14uAYqGgWLQKqEoVXCNCHROpAYXYBSlI5ipJZS&#10;pIZKjBokRhUWi4THg19rCGSColIk+EGlCUvSAyjF6yhEqylFoCDhEGS4vGqIFDroEdJPBukL1QzR&#10;M4o3sU52jywJzqvLaRque07tnOd3UwSdFF4rmd1OZbczWB1sVgeX07nMBSe5e50PrpPuFX7XMreD&#10;x27jMNuZ7E42v5e71sfd6GNvksaphKGlPvrezN7PYytvGydWcD002wCSgU0OCh6MknIzlnZ1U/IO&#10;RPqHqfpFagf6otw94U5+6p4RegHxhuHZFknlDnlDYe0vI9v73HPzIY7hf0MnfaNZIW3bjrBjYrFb&#10;8c5nxVaviLavSQGviPl7uZ28hP7lrKGV9N7DxIaLhNo3Ca1nSeCTbXA9tm83svJ1eOqPwa4/hlkL&#10;As3r7HQKQmP6hmZ6qfQ2JrWdRevkgK8bUcLn/rXlpxsrz7bWQPl4hQfaW36dJLhqdrJ2Ya59Yfrp&#10;i2cNuJx8N9N6F62lKKvVONPjDLMrASwStImax1Gqe6EaZDck3Ud3NcJyJ8lhN9GWFaA1ZP6wCf3V&#10;hKM0IwCxm2x8mmd9kW91mm9+UWT1ocz+MFnvIF5zK1J1NQQqCFJZC4ZshsG3I8CPNIM3GYZv00WI&#10;JgNO1bkMCFZ/lapxlow+TUSfpai9+kwAn2cYnKTqHiZpAY6TRQHBh4maJ9HojzGan+J1fsgwe5Vt&#10;sZthtByrzvRVoLk+eAL7/8ya3hi3fEjSv1uK0elszhukjTRxXlatTjdvsB7zdkdmeI8JdbleTgWh&#10;NqOXEcCtvcS59pLj9rxX2W6vUxzWUnzbMX5Y9RAELOa+SfJd35JbcdWQwsdO1QsBlRR18DxrlHnL&#10;NP2aVfa/Gyd9ZZZ6z674nm0OLBinF1funloRmVlenItrLib0leL68wuel5W9KC+driieImZM4CIm&#10;ijGTRfazxZacGmcK3n4iz2k43X0ky3+2LJrbkLDVnThZaPksQ7czUacu1rowJCDUOcraMBmlnSFn&#10;litjl6OKyfRIyisgFne35E81JlCIwTMp9rRsLLkodqKiqIZI9ErMMEwpCuh4kdpLNkuou++YfdOt&#10;5Duvqn+yL/0X57LbIbWYLlbsCCdvlluyyMCTaRUMZjmdUbo4R5wfrZgbJcxMls+RSZTNvJcbTrjn&#10;kp74u874Gw4ivrMsuO9cbpQxZFc0LheEk4ktsm7sT50WpI3w3XK6kVZpcsgQCDQUKhuEkA1GyQYi&#10;5QMRAMUA8MwuFsBS0AC4pl8x6SmTv88TbG1s7vHYKxvLe1v8o+3l823Bxc7Kq+31s+2to+2tg/82&#10;lGQ5mGD+JMa4O1yvNVCjwQdV4wWr8oCU2EoV20gWWD7INbuXaXQrTf96ss53SdrfZls8yLJ8kGMp&#10;mQc6OCjg3VUqvVHVvui2MIP2SIPuaNPHiRaDKXbDmQ5j2a6TOY4LWVbkHCtyoQOlzI1a7kUjeDLw&#10;Liy8IznLcC5Vj1Fov5TvMZTm+RKfOkIsSo3KUrHKumlcck8vT0k3F41MNFIIDVdNbrIlkn06OO6N&#10;PJcqvlsFF1NF86+cDSRO+xHIWNIvZuXS3bJ9asWAOmikX+Z2voLmSRJ3E6/9XABzLicAFgPWitsX&#10;vCrngtonA1rmfGqo3hU8DGHVu3zNCy/wLBdgq8BuMLwIDG8cG5vPwaRzPeNYrglcbAULW8f0Aqsq&#10;WJ4Ellc5xwvP8SrjeOC47mWihMYu5Ty36hWvhg1sx7Zf97pv+1ZQ52ZgBw/TwHStEs3maId7aZo7&#10;ZVFAc7r0vm4kritJ4FEN4LhUsH9HAAPEi2L7y76cSHXZu+gkKOZ1qP9pAGbN1Z7naLPi5ryB8V7H&#10;+PE9A3ieEWz3eKZrKt0lj+pcTHHEURwIdOcqhlMV69cIYK4jgeVUQXYlvXStfu7X1hnUm2RNNIEk&#10;qsFTVLWLZdQKEHat32vk3tROuKUbhCluenHwemhrr43BS2p/5pJTD/POkbBJu2+dK+FQKu1RoeZO&#10;cLFIy3AuqA9qehrxeDygd8qjY8mlk+3ctYUZWHbpWLKtnrYtn3AhTvhUTgbXTIbXTPjjZ3zxixg8&#10;zauc5U4EZ4PlTqJ7kBg+NWRv4qxH6aJHMTi9Gxj8jkfZnkfSCdZ1211r1VNtPUCNF6hEDbmzlifx&#10;tlNBOAcRkmWEdEkh48HPNMmfqfJCOkJI1xROo4VTaOEMVDir8vOM0odJ2KtRzfNBq/eDYZ/6C940&#10;VK6n4ei+JUyPcp5n7bJH3aZv0xqmftm7VoCpW/FtWPFpEsdoMtwqKU6ERXv8kkO5yBN71PK86gFg&#10;1T8UwOLGL/HGc31zWb7ZLJ8Sjk/lsl/bsn8336ebjWmjeVTTPIl073IqphxcihTPKopHPdW9jo9p&#10;5mNqwVXHweA42BIA2wfP8SGtBbevBnaCzTnYdpFQF/XHLbqXLTjj5h2Js3akGduqOZvaRYdaGnjH&#10;3Qk83zLw0gyfdBomleKZseSRveRWtOBWOutcMu+KX/IgiuyRK37KofilbcG4dd5zi+wxq9wJu8I5&#10;FxzFi8T0reUGNi6HNO0miB4VjlIfg1/251mD5zlPL7KfgV/kP5ZOfCx7AcoPJWPvwfNJ3rOzzKcn&#10;6f2H8X1HMY8Ponp3wjo3g0XCY8WvcdmnXlwXp5JeciibsymassibNCsa1cY918QNa+Y+00h+qhHV&#10;rxb6RDXkMTqsXsq3QSqsUSquWTq5VTa1TS5N5IkVkx8jM/vVkgZ1QkcMQ8ZNoyZM06dNqmdMWqeN&#10;WmdMa+as8xccUpeckslO2RSHCqpDDd2FQHfBM0Tp06tYrvVstya2ayvHrY3h1HKZd7qR7dYgenO9&#10;a/iYaj6mkudVsewpEm88L6JIv3kTARyMiM8csOgDSjwl8O8J4C+vhF/5PQG8Fli/GlgrdsBiZbvs&#10;R+T716wFP+b5ta74lx9G5byKCz0JNz/wU9r1uXsUcP/QX/LAF7bnY7SN9djCRm1gs9ewuFUsQRQq&#10;LYqWJiz74pd9cZfguT5lXCweXFdcDEkU1iyKb7504W412/7ta77NTLcKHrZyO7qFHYgftAovUtTO&#10;UUCkKcqmKkukwu6kIK4lIr5OgH+dAbsrNr5XKjf9P5zr9/f4wvte8YX3vSIP+kjM53HAhUjJIqQE&#10;oBBxvwBxPw8JeJCLfJCDegSGSlK4HSd1I176ZpqSRA5cJg8umwWXToNLpqGkc1TlCtXkSlXlS1DS&#10;JXDpAqh0HlS6QFU5FakcqiKHUZQNVEfvjI3sT08eLc5tTE02Zhc5qplqSenoyltryrmoynihZP1+&#10;FcBi++upouwOUXKHybojZDx/C0rO+7eoy3ibSvsZ3nAKRka3+zdPxPVOhzYuBdWwgmvA3UpzKxVl&#10;qgDfAh51NK9mqlcb2bt13gN8i1WQvUhLmEoatprqW8P0q6P711ExVWRs1W9K0rx7yZxn8YJH6bxX&#10;yaJn2YJ36ZIXDpTLYQ3LkQ2bse3gEfo4vf805+mr3OG3+c+PE/teJfW/SXn2OnngInHgTcrTT7kv&#10;haWz+xGde+Ftu2HtO6EtW8Etm0GNG4FN6wGNu4FtW36ta14NXNcqui1+3rxw2jBnwiALlJOG2S91&#10;M0a1U4fVEp+i4/rh0Y/hUS2Koa1KYe3KUV2w6B54/GN0whN0MrijR/VyXxjlTZmWLNjg6U41PK/G&#10;dT+RGOYFNaxGtvBDG5j+VaBynj0E2IztEOeC/q2gFTf+tv0L73uFeK24p8jp/rr5FV+M8/8rAXwS&#10;WrkVULoWRqCHV66UjqUZJRrfd9aS9Fb7rwngUDnpMGWlGKhiuCo8DKHoJXvXJAybe7L18/76e8ri&#10;RlwCDq5hr20ZhIklplU975rgbp4cXLzdPn+7dnTCubjgfPpx+4c36zubjDcX+xvry7v7O/sXp4fv&#10;Xr0W/nwq/Hj08fWnH39+e/Z6Z2eLt7W88fZ4/eMPJU8mJAz9Jc3TpCxKHhkXQx2I0qYJksa+aY09&#10;Wz+/Xz6lH/24vri2bB2SfksrSM6ZcM0c950d6Z+Mcv/FPO/PtkXfOxLuOtRL2LQ/NOu7a9rzwLnn&#10;rkvbXefGu47V9+0r79uV37ctfWBbKOlQJOVY/Mip+KFz8QPn0rtOxTfsCr+2zv/GpfyPdiXXXaq+&#10;t8I/sKuUtsY9Msi0CmvmvhYOUN7LGUUoWabC7MskDIpuaOGlDPIUNJwaugbfCoWc/Z8KG8Z8U1t0&#10;vYqgdtnK9oVSlnkSFrkPrAse2pXcsy24b1co45AvZ56kaBShYR+bXNpBWT54++HTT+9fC384FZ6s&#10;8Z40EH3sYtAKyUjFIm3VAjQ8XkEyXOWun9y3YfI3YuXvxUneTZWTTldWjJR55CslYX3za92//bPe&#10;t/9seftP9nf/7HTrj3Y3/91N5eZkQ94RY/jDLvXHY57w3e7m/GhrakwIClZoJBLAeHXFGh3Fej25&#10;Cs37BM17eB1Z3K9pn8v1lAAEfWWAWPH+FnFPsQP+j1UxoExLrlxLkaCpXK6pXKapBCjVUiq51MA4&#10;Q+Vs1YeZ8HvFWtJEfcVyLVmijnytKbrcUA1nqpOrrxYKlY4zQg2Vpay87J4dqOGTB9b54+uCF1z2&#10;862tuY8f14XCfeEPax835z8KXr6iD+9MtLF6K2brcl4S0sZxiTVBTlX+tpVYG6KHGcHFlOBsRHQy&#10;IboY1/vb1wc6tEV4PkkMHkwJG06Lmi3J4TXXfFqc/Ymy+AOV/COXLdxY252fIaUme8EUSRrQDm2V&#10;Gi2VYjX5Yl0oyVqjwhyRq/6QaKyUrfUoxxwVaq7x+HH7AINWukAuoXNED29LZBKZUkmhVlFpgGoa&#10;HUBYWAQttQwmADSCDqAE9ToWu5bJKl9YzH4+mjE0XDgxiZ9fAIuACjKlms4AHQBVYITFpbLZxSbW&#10;TnzdyD15W5QyRlXCU1c6SEc5FoZKvKuV/L1V3l9cS/7NqeArh4LrjqWSdqUPrEuuWRV/Y1t2zaH8&#10;pgvpjnv1Pc9aCe96wH2vOgBYBNz1qAGrABJuxAc22Yp2GUqmCY+QfhIyTlIPbeTuWsh8r//gT2jA&#10;/b+o3v1G89Y1re9v6Hx7W/+72yb37lhL3LZ7dM9R+oGLnKS7ooyXspxICf9/KfsL6LayLO8bnvU+&#10;3zs9PfPMNFV3cYUTx07MthgtMzMzyTIzMzODJMsCM8Sxww7HidkWo5nZYYbSd2RVZWqquuedWeu3&#10;9jp333PPPZfkK/+19/4s+gKUMrBCHobF4CCxeEjsoQb8UxwwHhqOgkfqIWPU8Ymq5tlnnCpO+FK+&#10;JzK/DGn9M7H1i8A2BYcC8J+DGQClAPxNCOvbIPr3frQfvKhKAfisJ1nFu+l4QNP3/o3fezcf92pT&#10;8byg5tZyziVT3TZA09gSZeBuoJ1sdT7NVtW1Pdv3/bLBc+nvPgq/+Y2g+9/CP/af/ORUCsCfpV+V&#10;z7znqL7marzknX/NU3nDP/ZO8M07wVdvhF+9FB55Jj6/J8asCe0l3KDJqdRHkxUPppm3+Ff7ZePt&#10;UsX/UjuEk938yQv8qYt89iU+Z1DI7RfxL0hEiuqVsxL6rJQqkzZLRO08bgeb3S4StYr4LAHnxoLo&#10;Pn94sLe2OcnlVroTL8telmE9l2u7Wum53hS8SiFJSrx2qVFrdSGSIk9OluPlANiAr7640GOxMkDJ&#10;fLnfQoUi9hd0e8GIe0ULP2iKnCkMv56b0FNclRtdaG8RgUETcZgoPDraAB6L1Y9BaMbon4vWVIlV&#10;VyFaGsVYGRNtCEQ7AtHRIMSVEOpJiPAmRAeYJPkZp3gZpbgZpjsbZtobZjkY5dqY5MH1YyGQeCg0&#10;AYlMweNzDA3zCQb5eFwuDpt3SMF/ginCYosQmAIYtgCKyYeg86DIXBgyFw7PAaAQeWh4HvYQHEyB&#10;ARRYhQCs1H0/g4QpwGNzwF6wmGwEPE1fLxEOSwX7NbMp+VLVEeeeltZwvfX+4lXR42uygz7eCn2M&#10;R340RZ2aUQrADOlUi3QCQJdMton+vgDczhMq6eCLflJ/ZfMD0uXbSy9a7symNt30SqRjHPNOw8NV&#10;YTFIcB7wuXBMtg4kUUNdIQATDDLx6GRt7Si0QT7UuETLskzVoeqIR+1f/Rp+T2z6PyHk/18U/f+E&#10;0/9fIv33AbQ/erV85U4/4sr6zpP+l5DmP0Qyv4jo+zKy/0hU+8mYpvMJxXpxBXpBhScIKZq4Sl14&#10;HhTur6unSSSpCSZ9ZVe0Vy6cWO9VfTII321FjCf+cMPtzxO+qmMe2hNe6JlQO1Fu+EZbxauJAfn2&#10;pPzD3Mc3krdv5j682vjx1WP5ixfy3S35PFfOub5Lj18ptVnK1NvN1X1RjDrIR25nY/ayDfZTMa+L&#10;CevZ6jt52k+SkXt5zvKpfvnT2R/nRiQtWYuJFs9SUVs52qDDQRZiPw35OBv5OBP6MhP5Lh33Oh75&#10;OFz/SQzyRabRZjJ6v8DocbnJVgFmI1t/N0v3IE1zN1ZjPwbzJt3iU6HxuyLkywKt50W6z0uxz4qs&#10;lxNdh2xNmnVwND2rVrQHHenaBLNtQtiQMS6NhzSgnetRTnVIR0AtwqEKaguohtmBNvCAtaBPE9ql&#10;RtuKBneuOW9edALXpGXdAnGkatsyIE59Bn49OJ92tAcT7kLVd2jSsW3Qsq7Qt0rQN7qUWfTi7rhc&#10;tCQXr364N3UjpTBKE93kFEB2DGhxDGK5hHS6hXW7hXe5hnW7hLZbBtINvWph9gXnjFKPoWK/h0Z+&#10;qxfyg47Pt+qRerhJGuOVmHcwN/Pu2fyHDyvyD+vy/c39qzerLJyZNv695kGXzUJ7UX6DBqRuLLED&#10;T2wlBLEMA9oMAjoOp9eN8wNOJiawBxdC1jqsbWzkUWni1B6TeMCefrO68Gl3c+JCH4UYXWniVqNr&#10;3YHyOBSAvZXq788CsD8T68/CBdCQ3s1Qrxa4TysqoB0T1IbwZ0C8O5B+PdgAhQCMdKehncgmzg9L&#10;K+TbS6+2pY/3JT8JwIvip1euNBhYUmBm/WZ+vcb+7XhvMDILG9RuHNZlmdBtn1KO8M7UsY5VwxQb&#10;Wd9MSZqj1Wz3Nr270Sy/2viKkbxU5ibOM5srNF4vs9grc3hc7Pm+Im4pNqTLwJhmaFth7BiFNg0w&#10;MCvJK6i5NJh9eSBj4ELWpYuFQ9cq7t+pG33YMD5SdvcWaDD4nK5ZSc+8rBN8ior43RwueAe71v+w&#10;OrUm3Sk6yyCwDOlLgfi36/r06/kN6PkOQHwuILy7MF4svGcLwZNm5ErHOzLwDky8E5PgzDBwOYwD&#10;PgTjpkiLjfJiIL2YCB9AK7CgjfVm4D1/qhaMdQcoemLcqrQty9RNgaWiXFgEb+VaOt6zx4bENPYl&#10;oz3r4e7VOs7V2m7thMhbboXCaEUQ8GbWxcfFV58WX9vPH9jI7FxKZs4nti4ktS0mty+ndq79nE55&#10;O/einDYhb5n82Pjwc6gr6CkMp9yzzbpjmT5kmnzDJOm2Rdojh7wZz3JhQN1abOt6XNtmQgdogMVR&#10;p4Ip91JZKGUj46fwXzAsADQ+q7ZKgEeJsgNYpVz72aNUdpUCMADMZC6BpRSAP4+jXAUawKPUSsFs&#10;gQVOsC0Y5POASjFY2U05JvDsF14GHYCfG9o47Fksi2OAs/Ss7MbLylvyPqm8nfcjeQR4wImaIdbd&#10;dy8ccsh65F0KGqO+5cJIqvLUgc3BOEpZV6kB/1L9XQV7/HsoZwgsmBIY4bMA/PmigMX/JKV3L+PG&#10;TtKN1fiLS3E9S0mdS+ltS1mM+VwyN6VwKjl9LCluLCVqKjOSUxjNL4kWlMdNFEY/zI9Sxv4OpQVf&#10;ivfpDnNWqL8+Zg1exrXuBKUAnG8LSzPRTMOcL4LpFSNgmYawWFOdIPPz/uZnQkxOxRiezkCdyUWc&#10;T9c9n4pGNMRG3rt2cUQ8PSCc/KUAzBIpwn8Voi9/SpFF+VD6/QkJmyHltB2+lnQJJroEkx3CCUXI&#10;r3D8kAmmaKJNPNMu5nYq/iAq6BWKe8Si3kVZ6xyfxp9snAZvtg+pbEXAcZeE1ysVXJgVXV6QXV+e&#10;v7myCBhaXhiekx5srL1cWdiRcsUzdycnrj/i3rwlvDcoGO4WTnaIZvql4rsrC+Kdje2Dzefb8/ub&#10;0pkFQf/0cN/Mo4uHcwNz6JgTgAmDHbXzp8Dr0yXu+LBg5h8JwD18frcin4rg8vziVZlsSMwflnA5&#10;Mq50dmZhdkI6Oy3cWR2SCTvHhpmj95iTj1q5Ez0yweDq/JWt1Usby/1L851SEXNmumH4QfXQrapL&#10;V8iDgxfu3x4VsUUbs9Id2dQqf0gCpjEJDhl85nTKpOD89PEmrgofTcyPz66x9zZEu9tzYFY3ZcLa&#10;kUcpN4eUAnD66K3CqbsZN/trx+9SpsZKbtzI6b8eUk32y84LLikIaS6NvtiQco9VMH6hdmSIde9O&#10;VkZpmK2Ps6pGgMaRWq9zw7U46RX8ypDZy6tRooqAixE2fdG+9ysq79V1lhHLbHQDTXUj8drRKK1Y&#10;jF6cISLJBJNkgo41REYbY5IIyEQ8NM4AGmcCTTSHJllAUsz0kkx1k010k40gaQRYOhaRjkZlojFZ&#10;SIwi/woWlWeEzDeF5RjrpBhoxGE0o2E6kWaWeRjzdD2jGE1cGIQQYWqT4utXERrbWH1phD4lvrX1&#10;dOadfOrtj7e2D8DbUfP4BHVstGVqvIM7fUEiuLQgvrwoGpwX9M0qUot3zLJ7F0UXV2WDq4vghPfK&#10;ZF0iaa94njUjbhnlt07KLgg3Lkv3BoS7F6Z3yIMLSflDlpbZkNNu2B9s3c55xqBCs0xjEw1CwhFe&#10;RJhrJN433ogYg/YL1/MI1/Sotym4FsEYTW4d8Mqrg/uUnrWrOGVVfhwpjghdTHVfKzbfqrHebyI9&#10;o1TtVV9dKnwgK7m5WDi4m816kUV/ndn+NGtgLWtoKe3yXnrbp6wqeUzAh2iHjViXbg+LvKAoCmPg&#10;ztzCpXlpv1TYI+R2HtYA/lwGGDhvrC7e2Vq7tbEyMCtmTY+TH96ru3uz+fb1tv6OyuyETAcDphdB&#10;lOm1U+R5KACbKQXg53nGz7ONn6QZ7iYZrSfZSSOtBSSz2VibzQzX1TQHNhF701HthtPZiWDoQqrZ&#10;ZoH9Zr7daq7lZqHtfqnDqyq3V2WOzwrtd7PNVpPxc1FwEUmXF6S+HI9aT8btZRg+zTV7nm/xLM/8&#10;SY7p4yzDl3mGz7J/LQAf5Js8K7J6UmCxn2cM2sAD/M/yjV9kGz4Og76IxjxLt3hcYL9b6rhVbL+d&#10;a76bZvw4yWgpFNlveiT5/L9FmGvU1GUMiB5ee7ZAXnhEX+AOSNcfctfudl6sjSbWJXs9vNE0JXnQ&#10;fqFppLt2p6tkO8fjSbbHbk3avYy8RLt8Y+NCFZvcLz3yf+edeyyB6t0ymXdpPbjgjlFgs4ZbuapX&#10;1TH30uMeZWddKr6xSNeMbEKnt9hmUF3jywNIWfFhmXnh2cWklJ4S8pUqyq3GxqH64qvlsdfKAu7X&#10;+ExTvMerbWbqXbjNYQJ6CpuaNVqbdLck8Eae48qFaG6L7+1Kl7Ysr5wgfzezQAI8AYbNO0NI03fP&#10;d0uuyKytY7DKbrCSJygBoirHZ5SAZ+RQUXHI3ZL4LnJNYkmFY3FdRO+dwqszHoWd53yKvnUt+sq3&#10;4S9+lD/5kb8MrIfn9DjUD0b33c2+OVIxMt3E4TfyFAIwdepeK2eYPj1GmWS3cJbrxzdCWkb1I+jH&#10;3WvAV/tTnk3fOZR/a1dCSLvoXHZXPaz2W2KaGbkrd2y+ZmIrnvbAkliPNElDohIQioc9WpGnXScS&#10;rRuF0lMk5YLCImGYZA1EJNo4opZ2Qzi7Pbe4sbm1v7K4sb36eGf52e7K6721t/vr7/a2Xu/tPt/f&#10;e/ZP/MZQbgNxujpwrNx7uND9Tq7jzUz7Gxk2Qxl2wF5NsRpMNL0QY9QThe8Mw7aFotsjDVqIyFoP&#10;nWL7M3mWJ/OsjhfanClxUMkyPZptfiTf6hTwV7poNPjoUgMQTCLiQiR6MAZzNdn4Rpb1zXz7O0VO&#10;DwodHxbaTpY6juRaC+sCBPVhN3MDhuvSxplVlOJqc8/K8zZ1amalMKtyjGGuoV5sACKxxqp4OqJH&#10;HMSc821e8KPKiC2CcPp4JH0knM4JVaq/irSr4lBF5mdJWJsktF1IbBMGtfIDmFx/RfVWjh/5MClu&#10;kziEJQ5pVWi0IYqIRl5IC5dIBfBCKHwSVRxGk0bQZyMYsxGs+XCWOLLjYWjnPVL7o2DG1KGgKw1q&#10;lPrViH2qpAH1Qr9aoX+1LKh6hVS1GVm+HVG4FVY6518r82uS+TfO+zcsBNYvKbTJhrXQJmBXQhqX&#10;QqgLxOb54BZpIEPsRxf6tSySOlej+pYjeqRBLL5PM9eLPOlS98C6ZNypmu9DlQXRD8NeaQtBDIDU&#10;r5l/mP/5tymggUepAQsDmsWH6q8shLlIqn4ak/4qnnQQ6brkZyTzQi0FGG6EOm2EeqyG+C6FBM4T&#10;Q2TBkeKAVIUM7FML9i70YwBEvi0SX+qsD1nqS5b4kXkB1LEA6jCp7X7yVUoAy1s/xRGe6WZWDYXn&#10;nTWoOmVeh/RjnLXNQYeU+pa2GUcVWCdVqNtHnTGPPGuepGmbp2VTrGNbbkHqSM8Zak9oux3V8jCq&#10;bSKqhxN2gRvUz/e9KPC6IPO7JAscEAf38UK6pkiMURL1QVjDg7D6h6SG0ZCGyeAGTmAD379B4Nck&#10;UKrdRAY/hKmQNIIauX61Yr/qVVLjk5iql7GJK/6OEm/j+TBjWRyaF68qzD+6Qvvh06Pz78eOvpv8&#10;5gPve7nopFys8oF79v34WfmIlnxUTz6lK2frymf0307Cnj/EPb1tvd7t+nEoX36N8aSOKoooZXuV&#10;yfwoq0TmMql5ntgIrr7Er0Ec0CQJoIn8aOBKTbs1TDjXjjlWg8vHBqcxAFwC5iE/aXu/EoCVi78m&#10;uIlHLOYGF3CDKoREijS0XRbeKw3pFRI7ZnwVP18Ad/hcNGsutmM2plMa2SUNU8jPsyF0hdwYXCcM&#10;rgIoatYGNc34kNk+dEVmb18W24/B8adzAijcQKoopJ0f1Mb2bZv2ZM14tXJ9FeGts6Et0tB6SWil&#10;MLREQCoWkEr5JNBuEJLAJmS2P1lRQJTEmIvqmI1s5wfTJr0VJUWBHzDj1zTt26jQlb3rJ7xqRr0q&#10;R7zKAaPeFRN+1dOBddyQJn4oRRBGFUe2zMe3raX1bmcP7OdfeVx47WnB9U/VIz9WjH4se/S+ZPht&#10;0f3XBXdf5t1+kXtrN+XSdtLAelzfclTXfFjbLIklJTLAVBdJg/PEwdmgTqEfjetVPekGnpTCEYei&#10;EduKhza1wxZN98zId4yahgj1N3DV1/DlA6icfnRSPy60H0e8iA8dwMVdwuZfxlZ06GR36af2oaIG&#10;CeFXTMKum8XdMMkaMs4dtil9aFs2alc57lQ37UxluzN4Hq18r3aeezvPs03g1SbwYYr9mAoNOAhA&#10;nwtkzgcw54Jov5CBKT9FAyuUXaaIyDpEof4qPqkUqjBFKQyLiHTgV94kggCyIKDxvwI8ZHEIQxjc&#10;wvZrmPCsHnOvnPGtlYTSl2LbF2NaF6JZ81HMWfB5FUkDzEW1zEUyVxMuzYZ3zIc37SRXv8zKfpIa&#10;sBVtsBZ67iBRYy/+/HaUzloYbj3UbT00Zju8eCuqSaH7htLmQqkARUxzeKPChpGl4VQp+DAMU9Rn&#10;lYaywIcquBulpE6eT8t6TP9a7AVF9dbI5rXM9glSERnrlHMOUqAPKYRrZ0BOpUN+yMEczzc4loM9&#10;Wog5W3So1BYeasD5sLP5UJU8AORMLuTMryygCKZ6yLlf2RKEegni3GcLBlTaQ5TyMOgDnApbhlBV&#10;yMAIVYUGjFRThAIfpn2uQp2vRavWos8Cq9SAy7BnSzCqgAKUaqb+qRSto+lax/KgqqUozTK0VjFK&#10;o8wYWmSoV4DWyEOoFkLPlMBUKpHnqtCaBRDVUpxukSEynYCIM0An21jsT4w95szszExL7w3XpRda&#10;QczxaiaWUG9DnUD4WR+sdiRKJ+q3AjBcOxChFYTSVIDW+AmUZiBal4jSO0Q3BK2rCP/FaYeYqROd&#10;z/g6fG1fbJI1knl1NKnvXghlMrx5itgIHi5ZOF1RH5fEBH/4uAGsSR/WmHcLP7SVG8YAfyXZpJaZ&#10;ENo0UVFLHvwtA23gAYBVvHAmP0KhCgsimcIIGvgKrbSC8GZBBEVpp4PqFeWXSGTQFkfRwXfy+YT2&#10;xcSO1yW3XhcNPcm+tBwD/trWc3xrpCTqWnzHj1UPPlXe/1hx733Znbclt94U3wTdXucPPUm7+jj1&#10;yn7ypZ2Ei5uxfevRPauRXSsRnQskxa9qpIEtIj8qz6txxq120rkK/BF8YFt236b0rmXpbYvCIZOC&#10;68Y5Vwk5VwiZPbDEHni80vYhkvvRyQOY9Iv41Msmafddih+4lty0y50OqD/Iv/a85NZSYte8oqpu&#10;+1xs22xMqyyaJY1iAiSRDMVnaVwHsLLYdll0mzSmTRrVKoluFUcwRZHM39rDtczDnqzZGIWofDjC&#10;f1qF1nu4VtnzlwKwEqUAvBDb9plfiMH/JQX0zzWAW9cjWp4ksdajm5YSmwVJzGXySLF9vv05f1NN&#10;0v9KAEbqxxjgspDINC2NKDQ0wRAZq6viFOKZLeXsby5/XF76saTyOgQfpWeUom2efRwfr2+X7BwS&#10;T+1sFa/Nbr/c3n62/PjF0qs3q29erj3fX3yyt/zp45uVzdUbo6Ndd+7msdqCcwuzSupGJvjv5PK9&#10;N6/4Gyt7cjl7/01YVc9J03h996qzVvkwt/LzZmE4t4ir49Pb7/e33s8/ke9e507CXImnzeNRpPa/&#10;moE3/vaTfr3H/DqOeDGPuLUcc2w56cBQses449D9rQ3jW0f6EWfmKXfmGY8WFffmM64NZ1xqzrhU&#10;qXnWqHlWnXItPepYeMKl5LRX9Rn/xu+8G750rT/pRz/iWH/GoV7NvuqcdaF7ap/4hbxr5MkJfIS2&#10;Qx7ci3LCrPJbfKWKVbmOVWhhS58i5fV7+cIb+Y5cfnv2R8rNFbPwej2PQhXbzHMuhec8yk86lR61&#10;LzvjVKHuVKzvnHfWkGTun3nhNmfn6dv97Y0nK1L5waJ8Q7h5taMzzKvCDNfuYnfF36fX3WEw0JHl&#10;atTuYsS0M2giwKjGKKo5vgSlk6KrmqCvGq5zyl/tO7fjf3E99kePE392V/ky0QE3danlQlP+JUbZ&#10;BUrx6EVme36Sh5ZKsObZYlNsrSm6Eq9NsYC22MAazNUbLLQqjbUqTfRrTKG1FvAGS2SjDZpsgyHb&#10;YZus0YpCuf/VNlkjGy0gDeb6gHozPQW/0IDrf0OjkQ7VUB9ANtJvNNID1Bvp1Rnr1Rhrl2LVgKVa&#10;Q+m2iGYLvUZDjSYDdbKRLt2CUIVDNlka09xsi60NUsyQ6U6Gie5Gontdj5dH5e9X5B9WXj6V7Gyx&#10;19cn1xYebkkfPJ0bfbvG/rjFl+8I5dtC+Y5YvitRVKbcEHxanH4tGXnGvfeEfefp9O1nM3decO49&#10;nbr1fObOG+6D19N3X47fkYum5VsrH9jj8nnxRwFHvjz3TsCtCA121NVgRAS3maAuGEE6LeB0K0SN&#10;uV6JiWa1uRbNHg5OoOLUORBSHC2Grg3eEAnq2Nw6kaxxhkObnGmZYtNnZhhsNp3DaeFyWvjcevBd&#10;js9hSiQsqVSRC5ojYHGErQIJUyiiCQS1ExMl9+9XDj+ksjnKkN+mqelmDhesbZfK2iRS4GmcmKwd&#10;nqy/yyfmtH5/0sbaKJWgGUnQiDFCZOqiMtTtqlR8yMdItC+Dm772qz/uTz7nQ1H1aDzhTfveu/lr&#10;96a/udT/1bnuS9cG0P7Wk3LUj37Mn3E8gHkikHUyqPVUsDKLLEPTrxYZWIvyKNU1TdKBhSCgwVjd&#10;AJSaO17DE6PuBjvnon3W4exp2+MnLX84ZvHdEYsv/2r89RdmP3xpefQ769NH7FVOOp8/7Xb+rAdK&#10;n4SEhqIhoShYKBYWjkGE4xEReEQkFhaJgwLC8dAwAiSMACXhoSQ0PAyGCtdCx5wlJJ+xKVD1ajxD&#10;ZB0lsr4MYh5W/1UIwH8OYv0pmAFQasDfhLC+C2Z+59cCjk6RBdqLetyHesyv+Wgw9Tt/8jfelO+9&#10;Wk56dal40lVd8885RGhbeajp2xlA0yy00yzPukaYQ94u+TyTHP8gPCLnf/8Ljsh5h8ou9+RPKCRe&#10;4AHdvgMdPvJPfuSfVvKJp0B+yI/skwD5zCHTPzNz+gNb9R1H7Q1X9Q1P5SVf5blA7UCovS3EbM/a&#10;L80GCqUpY7ySoSny4ER3/8TNbvYYuENo0nmGZLZNLOkU8Ht47D7O1IWZ8Uv8mUEh+6KU3ysTd87J&#10;6LPSJqmEIhQpys3yRF1SRUwbkz99dY59c+pGNz2vOd7hVqozP9NxNt12Kddhs8p7hxq63RK+Uuv/&#10;nBkjLXR5GG8sLfGYr/ARF7ltU8I2m0gbjSFr9cHLNQEAsPiUFfehO+VjW8JmNfFuvGN3hEdvZlpT&#10;Sl4GMT2ZVOhtHetlneRlmeJhnulskm1vmGOFz7PCJbtZhLta+DgaudvjnO1RDvYIRwe4oxPMOcA4&#10;yI9A9MIT3XBEJ0yIIzbUHhdqi4sCtwQGGY9BJxrg00xM8szNC03Ni4xNinD43EPy8bifMMAqLBKT&#10;h8AUwNH5MFQe7LMADM1WCsCfNeCfZeAcNDQLCftJ9/2s/gJw6FxgoXopCGg6aOMxeWBRRzcOYZx6&#10;Fhl8EuJr4JqV1XTz0szuNfFB27iU+nCGNslh8RVVD38SgGVjdMmkohSiUHiIGAAuR4dACmhlC9s4&#10;ojaOuIsr7RXM9YuXB2VrVyS7BS337QIrz8CCT0OJ6ugYFUiEqn6UPjZdQzdOH56CxeURDPJxmCw0&#10;LBUNS0ahM1VhGafwBactK064Nn7nT/1zMO1fQpr/idT8T2G0fyK1/D+BLb/zpf3Ri/G1Bwv8ETzq&#10;3fZHX/L/DW75d1Lnf4R2/SG05c9h1V+F5R0n5eiGVWu7VcAtyca2ZCwhzssvIjDMfHuj6Y3YT841&#10;ej+BlU+byu+biUpO3fT604jv6du2p+47aA7ZaXVaqra76t1Ic+a2ps0P1T7m976cvyHfmpY/nZfv&#10;LspFYy+uMbdaMuaL3JayjDYyYE/ykC+KsI/zcbs5BnvZBk/SEB9KCBvZept5qI1U47VCH/nkgPxA&#10;LJfeXaamLCeaPEtF7WbpbmZq72ei91J/EoCfZyJfZ2BeJCL2InT3Y+HPswiPc/BPigx38zErqVqb&#10;aZqvC6HyEsSnPNSzJNzHPOtPRYZPMjR3Uk8/ydF8no/fz7IVEe17cbiGc1g61JGJ86zTtyrXM2zE&#10;2jRhnZqwrr8VgMk4NyXKtcoOjShnCtypDeNZr2lVehLfqGlFhzrR9R07UB6N6pZkTWuqtm2LngPw&#10;MCAKfx3cPtvQcqa1TT6/IJfI5GKZfHZhqqElCoJNghql6Rlm6BoWQs2rMY5NRh5UYy+KkWeXTUi3&#10;LUmBTViXFanNPLjFLKDJzCcHZV1i68Zr71gevjl8kTFyp4PDvrQqvSd/uf/q7oMmJ58uN9KAU+Q1&#10;x7g+E9KAVVyrYQjDKKTFGBDcahTYTvDvxfv24v3bsAGtuOBuA2Kdhi0N7tpm4purb5ZvaN8em8bp&#10;6Nu4+7DShxSnb0i3DaaiXHrwygjgnwTgn8N/FQJwBz6oBe5F1nNthnq0Y4K68MFtCH+qnlsL1BP0&#10;7EB5tSPdGWjnZjPX8fJq+c7a0zXB7o5oeXXm/eNl+fL886s3GSYuPQQPFsq9Fe3VivVkYN2b0S71&#10;MLsyXct8LfMcbfNSrHMm1KzI0OpaQsJUZZ6MUSZ/2C3nXpbfJu8yYmVlTrPFZhulFrtF5hvpZk+y&#10;PZZj3NtQ+oOOLj1exI6wlOrg2KHuy9e4POrEaP6Ny/Hd7WGtLaFtLRHtjJgOFnV6omH4Qe2tW7T7&#10;wwMc3t2FpYcrK9Nzy5fbr5WGZCeYBVY6xDRahOer2VadsbmMD78A9bsIVai/vRjvToIvw8gbXLIG&#10;A2cK2p6GtmPgnFkGriwDdwbejY5xo6FcWtBuDBTAg4n0akUoaIMr7D8SgJvgjjW61rV6NhSks3JR&#10;EYAOta/Us66B2jWh3Wh4XxrGtxHmVavrUavtuVN0eSPv4nJ695wi4JW5kMRYSWtbz1Qol0pxURFg&#10;+nOtWQD42jWf2Lp+GESr0EHpU/IOvrydL6fPyKvv76b1CoPqhx1yb5glXzVOuGIUP4CPHjSIuW2V&#10;PulROu1VPupSOOFewguq28pSyK7bPwfyKuXYzewLYHdgp2DvSuVV2UEpfyr9vxR3QQdlT+WGcwks&#10;8H0QTBL0+dztc08wFOBp6fWDoitgERwUOBBlZzA+2MvWz9MAm4DRwCEvJHZsZPbv5l0G3z3vuhRO&#10;BdTOxrKWkjp3cgaVWz0vH3pXd/9H8gjgY6MitADsSxTVPOpb/sCjaNizeMSnDHxdBbNazez9rQD8&#10;We79LWAcMBlgwY7AlP6uAAyOXXmZNlL79pKv7sRf2Yy7uJnSt5XVu5HdOpdez08p4qVl87LS+Xkp&#10;vPxEdm7UTE7oTC5puiBsJDf0QS7pXjZJmfz5Qqw3k+hA9rGs9zKr9TCpcTeucDMsdcblWsNSCRpJ&#10;MJUKFKwKh8ozQydaQYnWmn4WZ/yNTobiT8ZDT6RDz6bonksCHcKDr/d13JkZ7pm63/lTAWDuoQAM&#10;XjhnGAI2nT/FFHLowmlFWyEAsw8jgHltEu6hADwJbLtAIQADmIJxAGXmEdhKIQBLhZ0iQRufy+Rw&#10;GOxpGneqmTdB5Y43c8Zp3AmGYPqwD5/JnWTMjNMnRgDt7MkLYv715fmxlcWt7bWPT3bkr/dfP11d&#10;WuU8mBmiXmKkNJeVXu0tG7pCfnjvsoDNWZvd2Ft4vid9siuZWeAPTP0kALeDYxGx2+ZEzYIZMnu8&#10;lT/dx52+zJ4YFsyIliTrG0vrW8uLO2szy7N3BNxB9vQFHu+CSNQrkXaLZSw2p316qndibIg9MS1l&#10;L60I93dm9x+vCNbnb8uEg7zpi8KZPnD4Io6iKLKQQ2NPtQp5/fOz19ZXb25uXF9bvbS4MDgrZg4P&#10;9Y3eujl9/wFn+BH74QP2o9u8yatiTreY1zErblPEDXO7BRNXhSOTc1MLK9z9DdHetmxuc/HWrLBu&#10;9GHq7Rvxd4YSH92unuVkPbpuX5XtUJwZUF8d39pa92Cs/s4I5c69wv7ukOZy+4ok8/IYh5pUUlNF&#10;JrmJTuspiEglovFEnRP5tse6ks8O1Z4cbjwzVYaUVDsKqr3Hy4gjVRl3KqvrIwsCTaNx5wIgKiEa&#10;J0M0TodANEIx+uEG8BCACSaOgIxX/kzTGJZgCksygySa6MUb6iUY6icaQJLxsBQsIvXnCOAsNCrb&#10;AJVrjMozhueYQDKMIGmG8DQCNl0PEqWLjUFaJlv45AenUEupty/enn8gOuiTLHfOLnTI5tsl0naJ&#10;+MLCwq39nfHXL4efHlxbW+zgTVJG7jY9GKKP3wdnqW+W078s6l0SdC/wuub43bPCnjkJOOcDi4sd&#10;QuHA/NLg/Gq3cI41I25jz3awZ1vH5+4uvKcMiMLiqFbG0ZY6Pi5aXn46vkFanjnmsQmYoCi4VwLW&#10;L9UgKBHhGaFlT1Rz8D7rVmKX2x9e3+9X0GsTe8s+juOTJQ1JEZECxNGO4hRTWbb1amnkfm39QfXN&#10;rbKRheJbSwWX9rLbn2cxX+Z0PMnpW8+6spI+KCJW78eXvggnvYj23UsjXg9wKvX0biypvjQ60s2d&#10;6pfwBuckAwvS/jlxj4TfKeT0CPl9Il6/RDAgE11aEF9dll1bm7++vnBRLLowNsrsYKSHeBEhp6tM&#10;NGZibbdyXJ7kOz7OtTzIMXuaa/Ysz/RZrsmTDMJBshHHXVcUgF+Os9rL9XhS5r9V4C5LsmSHYQYt&#10;jj700JBGYpeSTRaSDWeT8QtZxpuFlrv5lsqkzW/KHIB9nGu+mWqwHI+a8DrNCTg3G6W/kYrbzzF5&#10;kmcBAPt6mWv8LBv/OMvgaY7h8wKTFwXmygjgZ4WWT/LNQeNJvkISBqse5xAO0rBvM01ephrtJeFX&#10;ErALwGYY7uaCDhZv8iyfZVquJtlMproNlkUzWGXFV5ipN7trhffJgjHwhnxfvHLtxvWyrDhybpjg&#10;XoeEe/dKd6PwCu3lEHWnKHgrzWMpP/xCaHggIdaAkKfnVnkisP537oV/ItWZ1QzH9q34lA5jgmia&#10;XjWIcAY+sdcodRAV1nbErvB8OBWe2kpIoiH9CiBWEWjTEBMTkrlRkIM5MT44o7ms8Qq95Tat9FZd&#10;/O0q/0fVbtMNblP1rmPVfqPVIaPV0VN18ZzGGCE1aqTcbaLeX9CRJuiv66+rj/NNN0ZF6+mGn9Z2&#10;M3YKT8ouotFqL7UW3G2OnK73lFU7L5c6bFX7sfN8h0sT7nbRqsgNfvmlxKaOmmFpYNNV7ZCqLx3z&#10;vnKv+c6P9rU35S9uVf9sHn88oICQR/OiXYy7/CjvobBoYq5klNvCm+6RsjtF/BY2+Mxcpk1vxnVM&#10;4eNZx51Lj7lUnQ9sOepe+zf7ElzGFZfGSe1E5v/rEIOqaM2ZmKNK9/IHp92TaXjrXBQmBaYdr/i1&#10;h1YkVjscoxuG1gtD60fCoDEwTLI2MhpjHt/IuCdZfDa/drD3+NXuzpO97WcHWy+ebr19tv3uxe6H&#10;FwfvXj5+++rpm39aZEUtsiKAXWCGLzAj5xlh84wIYAWNgfwGP169P7fOh13jM1PtOV3lNVXp+SDX&#10;4X6O/Z0Mu5tpltcSzS/HGw1EG16MxtN9dGnemlQPTYrHeWBbfLRaA6DtRFix7dF8mx9yrb7Ltvw+&#10;1/pogd2JEqczFS6qlAB9Vgi6M8q4L866P9n5SrbfnYqYocYGok+1iR1Z37QUYl6EsiwyMc/xNcvI&#10;sMiciO9cT+p5Ft+9HUyf9aeJSR1TURdGw7p5YW3CMLo4jCYJbwFIw5mz4Z2zoRfmw65IAga5nl1s&#10;Dxbfp0UcSJUE14uDGsQBDFFAhyCwjR/E4BEZXFIzO5TMDm0UR1MlMc2zsS2LsfTlqJblCPpSaPMc&#10;iTEd1D5O7JoKbp8OZirCKIMpvOAmAJ9I5h6iXFQUWw1sUMg2fhShPxXsThZEmwuhLYS2LIW3LEfS&#10;5kPJh1oLeZbUJAtpBEiJTZIQylJE21Jk92JEl5TIYns1jTiW37MuvmOZr9R0wVAA5ZiSoJY5Eksa&#10;0iIObhYEkLm+DWzvOgDHpx60gYfv38TzawRtAGiARal/5cf0qseh/usBqN0I7f0o1bWgE2v+2vuh&#10;hD2S2RbJbC2MsBhmNhviLg2MEXlX8r1oPN9mgT9NFNDM86njepRzwFujT4UwqHbCr3I8qHEknHE7&#10;vKPTl1ZkVhp0Php3LMDAvEzfoQbmUg1zq4S4Fus65mhZpmmZJuqbJCEMkwiEJDvTLKJjeVYwozFp&#10;cCDz2oMI1jSJNhNC5xAZ4BIIAlmigDaAwIcp8GMI/Fv4gXR+MJ0X0sILPQxZC1bAD6YKghXVWBUo&#10;tFK6JKRDFNzGD2zh+Ndz/cv4gXnikKzF0LSN0KS9qPjd+IjVeC9JgqkoAzZbpbVMP/vxEezDuMaH&#10;aZX37FPvZo6/Z5/4wDn5ga32gQN/x8G85+E+ifCfJCbvBWYvx80f37V5e4/4pDdssSKUHx/OCYjj&#10;emQKnIt5roWcgKwpYrogrHAhrn49kbEa0yYNbOG6NQo9aWxn8rhD/aRTPc+bophkEJUXSJaFMAGH&#10;4qVCCVYKvcKA5kN18DcQaYLABn5ALc9PcU25PhSOH5XvR+MF0ARBdF4Ale3bNO1TN+3dABpK5+cN&#10;f67Y+lPd1sOfAijypgqDmcJgBujJD2wGI3D9mw+hgWF/phncKspodVFwwyFNAgVkQTBVoScFt4AN&#10;OX5kRf3pACpYBE5FFu6/Bz9IUYdYWeV3xrcezHbKu3bSqwY4gQcsgjYANMAicC6EtwMUgW6xvTvJ&#10;g08yr7/Kv/Ou+MGbwnug8TznJvAcpF8FPM649jjjxsu8ey9y7j/LvLmfdmUzvncxsk0aTAM3/zyp&#10;nauQ4Zt4PgxJQLvQv1URvxvYqvjxh3+j4nCIDeOepTcsMq4YZ90wzx9zq7tjU3zdPH3IKu2GZeol&#10;o8QBQtJVw/SbYK1hxnVc+mVs6hV06iV06lVM2lVcxh2jglvGeXeM826b5g1bFI3YlU87VXFcG0Se&#10;bVKfzln/dqlfi9i3SezbMBvYPB/SJgvsEPt3CX06AWL/DlEAC5znGd9abnAlL6SCF1wPPkAERIbg&#10;J4X4UBgmNYhCa4WkGmFIrTCkXnkJFmLbwMfajH/diHvZI7fSab8aaQR9JbFzPaVnOaFjLpo5G8UA&#10;dj6GBawskiYJa5KFNs2FNa5E128nVG4npq7GeMxHoJai1FZjT67HqWzFQrej7bdCQzcDc1cDapci&#10;WLKINkkYS5k4QfH5Gdk+F9Uh+imbQqvi9zRhbeLwDmlYhzi8ixvUthh3aSaINhHcsFFyQZzRSLd0&#10;L4CjM/Q00vRV02Gn0+An0xEnMpHHs1AnspCnirHnizDqJWj1ApRCA85DKDTgXPjZPKhKDkwFtBXC&#10;KkINrC06rA1cBlevhAI0gC2HaZTDfrIVSK0KpCLuFnQohakXw8+XQM8Xws7lo1VzMSq5GNV8tEoB&#10;SrUIpaJQgpEqRZDTZQiVarR6FUqtDHa2DHamEnmuAauRd/67aujpBox6DVKtGnu+3kS3kqCRDTuR&#10;ATkWr/5NjNqXaTpHi1CqJZhzZZjzFXjtYgNIoQG0CKtbgtYsR2tUYzXqcBr1BK1SpFqFoX6JGToO&#10;oRmDgxd4ur4R8tfHJhYnp7fEy3H+sUhVggXCG37WCasRaIvLxOvEYXQTAGi9OCQkWlFDERoKgGiT&#10;YFphSK1wjGaogUYYAVitULRuCFwnGA4lQQF6JKQOyUA33Fgr0k41yPVvFvX4hOEIFjeplx3XKUzo&#10;EsV2sEnNfJIi2fjhTwoUvyo4hCUkspS/kvkt/FAGQBDGBAjDWaKIVgWRCk1UEkX/rRWG0QRhVD6J&#10;KgxvlkYx5+IUKqYihXtc+1wkcz6KtRDdyg9qGnYqumuXN+JaCr4PP8m9+rLo5vOCGy8Kh96V3/tY&#10;Nfy+4r68bhzwY+3Yp5rRj9UjH6oeva98CHice/0g59p+9tXdzMvb6YObqRfXky+sJfWtplxYTupd&#10;iO+RRLLAH4VJv/pHHtUPXMtu2RfdtMsfsi24bp1z1TLnsnnGoGnGJePUfnzcJYMEwEVs7AV09AAu&#10;bsgs/YFdPsenFsD1reP7N4BPyIUI5mpsx3pS31bapY30S5upg2upA+vJF1eS+1cTwR4vSMNbxRGt&#10;wIrCD5OC/GwXYrrmYjt+ZWdj2pfje+fjOuejO8E8D7diHPZXRAxL49tkCe3AimNZwmiGQjmOUyjE&#10;c/HtC4md8wkKzVgZXiyLYa7Fs1bjWpfiuuZje2cB0T3zkR2Lkaz1ONZyPH0xrV2Q0cWvuMOMZFmf&#10;C7DQjcLrRmP0Yv6HIPVjUMh4BCIRqZ8G01BU94GcdbM39eNPS7c3n23uySldHFVMnK5D5Vn78tNu&#10;xed8is47pJ61iEH55ifT7txZfr3+o3z79bvVjcVV6bT808H2PHtq/GEtrUPb0u+kZbiKY5qKXZKG&#10;faxTXEVSbcewbEv05Mc1uZw5sqHnU/IXfNRpu2yTiPojENvg2Ez5jx9X1kSSXfGm/FXN4GUdJ5Ke&#10;W6GOR8v3ZlR1n6ETToPHnC+ecOk66Uo/49qg4lau6lak6lZy2q3hpCtVgRvltCugCaDQgBXUAU67&#10;/Scn3RqOulEA39nVaPq0nHWqVLEt/BoVGVp+a0Uuz27lajrl67hXnnOqOWpZcc6d+Udc2jH7uIDG&#10;vubJVcb0VtvE5p3lj3Pv5eAQJnZ+LOobNo8q/d6EdNImHUJknHWjHbWuVXeoVbPIwXuVqxkE0y6M&#10;bj35uLG2uTHH3xePyzeE8iX2leyoQgt0nYNZiSG6y8vxkrf1FW/zQW+zfi/jHi+jLg9Cl5tBj5tB&#10;Hf58px2aQtDpcTWhWKKyYapVlig/9aP9DSXC8dtTt/qv0mtuNldXkTxdVL5zPvJnr6N/8T3yB78j&#10;/xFw7D8CTv+JeO4LkvbX4Xo/xOmfidQ6Ga93NttAv9gUVWiKLLfENbiYV9sa1jgYNziZNbpaNLlY&#10;1Dub1TmY1NnhK831q8y0asy06yx0G60hZCtIg5lOjZEGywFNt4KRTXTAxGqwag248xRDLaqpLtlE&#10;r9FUr8FEV0mTmT7VDNJsrg96Ukx0mo11qEbazYbaNIKCZoJ+izGaYoxrNMbWGWOqjNFlptgiC1ye&#10;Na7QxWSYXPh44trOxJX1kYHXs4/kW9w3K9NPl3n7y/ydBc7G/MyqbHJFOrEkHQc82ZHt70h3tsVb&#10;2+LtHcne/uzB04Xnz5ae78w+X5c8XRYczM08kUw9F0++kUx/kEzJFwQKPWOeL+6gkIM9Uo3haSaI&#10;Cgt0lwm811CfZaFHd4DQPRF0byTDGUK30rnkTLjobN5gaZxiYXHj4sA1oZC2tFDMYzN4oq4ZQReb&#10;18XmdHHYHVw2k8+mCdlkMadBAuCRRQKaQNTKFXdNSztnxAyBmMLnVY2PFd67W/rgQePMDF0kahEK&#10;KTPsZg6XwRewhKJWkVgROswTsKall9n7Vh7FuhASTD8Soh6JhqRCEVn6puVaTpTTHs3f+TZ/5d/8&#10;jV/zt36UIz6UY96UI97NR7xpv+V7T+pvOeLZdMq3UTuQAvGq17fI10MnohFxRoh4E1iUGSrGGBVp&#10;gFJIuUh4GAwSAtMlQXVCIJpBeup+Oqre50+7qh53PPm9zfFvzI98bXrsa5Nj35qe/M785A9mZ4/Z&#10;aJx1hGp5oiD+SIQ/HOmPRvrjUH4GKH9DVIAROpiAISKQRD1UqDo2Rs0o9axNsZpr3Vlv2ml/1vGQ&#10;zu9IXV+Gdv4lrOM/Qtv+ndT6H8HMPwUy/xpA/9qf8Z0f4ytv2hde1D/6UP8URP8rifkVkfZNEOXb&#10;ADI4A995UY64N550rVRzKj5JiNU1StDQDLLGR1jqm3ngNEd7Qj4tkuQiLbngC7nsK7n4rx/Yf5DP&#10;HZXPnXn96Es596yco6aAe0rO+0Eu+FIu/KNc9Nf3onNvRHpvhNpv+Rrv+BrveeAbgcon9mk5+4R8&#10;5rh85qh85nsF09/JZ75R2Knj8kmVHyfOv5nQfzpN2OE4rQpD5yQZkoV67krP8PzVHvYV6sh16uQj&#10;OlfIFEpZIjG43K0ihaaoSC8s5HULFPSKBIAuER84W4U8llDAEPKZfHG3aLlXskqe5vYszjL4oz3c&#10;W9Pzw4z6xO40z/vJruI0t5VMt7Ucl5UC16Vyz8Uq77Uaz9Vqj5Uq9/U6311KyAE94jEj6oAZtd4U&#10;/JltSsh+S/gzZsTLtlh5f85Cqf9wgsPFEOt6F6NaT3t6ZGRzbHKGS3CMbRDRLCjYIjzCMS3WoyjS&#10;oyTULcPPxsPT0tLV2NjZ0NCFYOiMM3BAoG0gcDsI0kYPbq2LsINh7GF4OygOYIOwMMf6GWPD0NAg&#10;XW1/GCzU0CTd0CwbaZCCN8nBGediCdk4gywcLtMAn2GIyzDCZSMRmShULgaTj8MVYrEFSGQODJoB&#10;0U9DwLOQCLA2G41Q5ILGIHMBWFSeIb7YAF+ExxRg0HnAD7qB/gA0KheAQuaATYATDssETigkGQJL&#10;QBukQjHxZ3WCYCaxkdmdnXcXHy69YTzgM8e4bVxB96y4b0nctciliUfq2PdYc3yGTNAi4raI+Ayx&#10;mCWSMnjilhlRn3SldUbGGBP38dZuzD3pZa8Xdd0LzW3Xw8TBkclQACoRcgh4yoDVRybA0aloTCYG&#10;nYVDZOMR2UbIfBSh7Khh2bcO5GM+rUeDO78MbgM3/++JrH8OYf2O1Pr7kNZ/D27/S0D7V77tP3i1&#10;H/dQ8IN361d+rX8KbP9XYvs/hzL/OYz2b6SGLwNrjzqXwzzJ6qgsLb14c/NsLDbI0i6onVkk3yuW&#10;r7vI18zks2i5hCC/hV4p09otNd3KsN5MtV5OwAujdCfDzj0KO/8wGjaaYLDeFLTSGLRcGzhf6T9X&#10;7Csr8JjNdpzLtJlLMV5PM9zJMtrPMXqcDTB5lmfxJt9UXoB9nw0/yDeSppmOxlkvNWbI+XfkjyXy&#10;0Y6tioCVWPTLDOyzLOR+Gvwg22A/C/8sD7efBT3IgDzNRBykQbcStLcT9R5nIJ/lYZ4VYA9BP81D&#10;PMuBP83Sf5wJf1pkvp9vtpuN2svWe5ar/zof8zrX4nm623U87BLWpBvl0Ay3r4ZblqCMSw0NqkxM&#10;a1A29QjHBqQToBHl3IRWhPkCgPO3NMIdG6D2zWjXMnXTnJOYGl1rMsKpQd+ODHMk69s3QxxpUKcW&#10;iCML5tKJ9uxBezUbOCcY4ubvDb5ZYL9e4r2Y47yW8baH7xU6uaaiTIoxNpVIm1Its+JzxmUaFmVa&#10;NiUaVkXqZiWaFuU61jUQJyrak07wZ1kEM+2IvQFxlxMz5fPz8tcHG+zbwtG+yUdtD69SZi91NXh5&#10;k9R04s4jsnVNSuD2TSaBFKuwDs9UpkcyzSmOahNBNwtuM/Tvxvv04PwYSK9Oo5AeIyIT5U2FuzNw&#10;3nRD30acRxnMvgTpUIpyrEA7g0Xg7DIOumAaqpR+Feov2uczLLTPZ78CtL/StmJ8O8xJDTAXBsK9&#10;E+tZp2lCMbDn15HlS7NvdxfW1vl7jxeWJWz5wZPpkqY6fRuGrkufQRgD7tth4E3HWTdhcKOxkU8Y&#10;zUu19eOZJVWmrjEauHxjJyYx4nZhtqyr8cWDHjn/tny89+BCsajcU5pnsl9u/qbC7GUeXl5mvxJF&#10;uO+E7DHFVqAMknWN0/Femb7JwxzRnc3l7lnh0PO97u3lUvYIbVFaPjJce+9+SXdfalldenZZbRW1&#10;g97ZXE0uj81INXKrsghkuMW1u8bWEbzz1M0rdOzajAP6rcN7zEPajHxbcB5NWNcGrGujgTvF0IOK&#10;cmai3cD8u438AO2GPm04LybanQZ3bkG4MFBuLIxXO9anA+erwMAPjMAy9KHjPZXJn4EFbYaBVxPC&#10;qUjNqFLbkoJyqYfagzsNrAK2HqHIAl0Hd6iDO9VCncFdUQNxqdN3u+2Vs11ycau4X5xE2yjsAw1J&#10;cstCeuvy5+jS/8picjuwy6md0lg6YCWtazd/cL/w8qeGhz82PgJ8qHvwsvzmbu7AcnKHLIZ+2zHn&#10;qlXqgGnCNeu0hx7F7OA6HqmRG9IgiKCAcZ6WXn9ePrSde1GpaH7WX9cyepRK8PphHV+wi73D/MzA&#10;v5TSAQANsAicoLH5cwSwUhwFm4P5gA3/LsrOv2U9p3ct56dKvevZFwGbWYCBrcyB/byrK8l9Vywy&#10;BcRmWQRrN/PqRkr/Flj7m0EA4HBeVNwEgMZB0RVwXNzQxhGfsltOOTcds++5FcwQ68ChPSm5Bjoo&#10;1WgwW3DU4KBm4xWB12D+j4uvAg84OgAYE3gA4Oh4YU2gz1wCC7RBf3DIwK/omT24Htu9Hd+3k9y7&#10;kdq6kkaZTa/kpeSMxsdMpkVNZkRM5oRN5YZO5yksYCKXNFFEepDjfy3Zsz/GrSPMpSXYvt7Hpsrd&#10;stLdClDhZlHuYlbiaFhghcox1c830KkhwCtwkFS8RrihWqClWpDd+WBLVZLB6WwTvVitEwlaqqV2&#10;5mWhfvnpMZRe6t1lbo+I3SERdMnEPXOSnjlpl0zUIRG2iXgMHpsp5LSJ+O1SQTvwSPjKFCOt/Ok2&#10;wRTgMP/zNEs49ROCmV/A+YwysJgpnFHopr8oNgzo+A0X+FNDk8PCed7Ok5UX73efvd9Ze7Y8tsC9&#10;MPWgqK+r4GJvXm9HaS+j82YnR3Tr8c7Ei+dCybb0/pzwkmC6T8QBk2dKRTSpmD4rJXM4HWLx5VnJ&#10;bbFgXMKXLUo3V+bWV2a3n2xzl6S3+NOXudP9fG6ngA+69cwvdEok4F2rjzN1nTs5LpqWzfM2VkQb&#10;GzLJ6ux9Ce8ie7ybN9EhOiyNLOS2iQUsLpfF5rTNcNo5bDAIeCu4sDp/aVN2Y5v7aI8r3BEvbEjn&#10;ZcLp8ZHLQ0O0y4PVt65XTz5slHEYi4LeWe5NGY+3KFlbmwPfR3Y3+OJl0ZBkpvbR3fhrAzG3rqSN&#10;3y4TjzXMTeQPX4psbyLRGgLr670r6oj1lFhac/G1i03T96snb6Vf7wpj1fuXFAYkpkaEJljoofzh&#10;0AJ79NVMm43BoKWL5rIOxP2CU2OFGsPZGpdiz3WF6tGDjUrcnKLNvO0hwY74HBtCBQ6WA9WOgusE&#10;I3Tc9NUd0RASEhKJ1o/EQqPx8FhjVLIZNs0Cn2EAizdAJBCQiQboJAIm2QCTgkcnA8C2KEiiITLT&#10;BJVtCM/EQdKQkBQYLBmBS9XDJ5h6F2U0DXVPLF+d3b8sWx+QLXWLxF1iIaBHoqBXKgL0ycSXl+eG&#10;1pZub64CLi9K2rkTDQ9ult8YrHtwkzx6j8ke6xJx+2RCQLdYAK5UO5/Txed2gzMv4PcIBT0CUTdf&#10;CGid5g+Kl5qvjfiE5SD0nYy1XT2RIQHQkEhYaAomMh0dngLxS4f5FGADcpEe4brOLohgb8OYNKv4&#10;GosIGsq1U99szNxpkxQmbyh7V5qykRM5mxbFjkkcI2bxQikLSQNbBbe3C4b28wceF/Q+ye8+yO/a&#10;y+/bzevbSGWuJzbsJJXspmbPxkY8CHQZ8LenR/s9GL59d05yfVbYI5jpkQkOn6yZ/nlZn1jULxIO&#10;CPkDQu4FMbtHOtMxN9UtZd+eW+TMrz+6d5uZm1znbtzthrzvhXjoor4Qhl2PM9rPsHxZYP+6yP5F&#10;geVBJn4vCbMXZrDki1iKIKxl2MxmWckK7JYKHWWpJtxg6JiL6pSzyiIJtptmvJ5lOJdtsJxnuJmF&#10;BS9aT/OMFCpy3qF2W2T1ssTmRYnNdrbRWhp+I4OwlIqVxiJm41FbGYaviqxfFpg/yzU5zAht9DTb&#10;9FCBNgcTeJ6vUIjBm95BlvHjLEOw9kmu4WYmajsT/SQd9zzV4Gka7nEaejsNsZUGBS94z7KMDjJs&#10;lgv8Z7vKxdyblxYmqtj30i525A32lV6+1MGb7F2cKuisqSpM4A0wpd10Nr1SPNiwc71huzZhIdFL&#10;FO9xNzE2zDIBhknVcij7wb3m37zq/i+JcSzzqveVXfOa8SPu1d/bFWgHkM97NUFCOqwyH5hk3PSm&#10;csyLrmoT647YpB41T1B1yNBxLYC4FiDcCvBuGW7EnPzcqj5y7X1q0Uht1Gi5z0RtwGRD0ExjCLue&#10;NFOjQFAfIW6K5TXGPCgLv1maeLuhvLe8viimMMo3J9InPT0kJsXfM9nbriDIlp7keqs0mN8UNUeL&#10;41QQOVXh4zVJ9+tzrjdXdzY3FBcX+yRmZt6YCuwbR6d3/OBWdsK18ZRb8xGHhiNuDUe9a772Lf7C&#10;J+cL/7wTsQ1G9bdj7++Tl+WFw+PFd4YqH9yvezhBGZe0czYKB9im8RQV59wTjgWnvKuPetf9zbP2&#10;ZHSnRtb14/Gdf/CrgBR1RN6aqBbOFt965JNHwdpl6cFTcIh8I3iOKSLJDBltjAg10A9Fa0dBtWMw&#10;BllQXBLOIqWGOixcfLe+L3/2Rr659+zg8YtXL95+fPNJ/vpH+YtP8ucf5a9+lL+R/5OY7A+QUAKk&#10;1EBZc9BcC3GeHgKYpQUDwOJnD2CBQZI1BksbgiT1geK6AGGNn6Dal1/lw6v0Hst3fJRjdz/D6lay&#10;6Y0Eo+vxhtfiCFcSDDtjsMxINC0E1hCgU+utWe2lVeOpVeOtW+6iWeGmU+2uV+GmV+akXeaiU+MB&#10;L/N1czOMQkKSz+nHaeDTNY0ydbDx5rjYKLPU/sBaXih1N6r1IKxtJ7JnPeGqLOUuP+G6MLJbENrC&#10;Dqif9Kma8q3mBpKlpM6FiEvzIdcWSbeWQ28uhFySBbaJA5pEgeXiwCquWyPHrYXjQeP4tnADaRwi&#10;jRNG5YZTR/0rJwKqpgNreEF1woA6iX+d1LtO6N0gC+9VVFIM6+aGtnNDmDMhdHZw81QwWRx1GC8V&#10;zuKFM3kk5gyRwQ5isgMZgiCGKJCuqMl6mJz5UI6t4/jWHBbUbBQT60XEmkOqFQTXLUQwFyM6FsLb&#10;JcF0tlfDiGP5A9vie9aF0x51XB8wZ0UyZ6VwCDrIQphzYUwZiS4ObhYGUvj+TQBBABm0PwvAnwGL&#10;Ev+qNwk1j8NI2yHY7VCVvYhvdkhf7wSf3SdCDkjovVDkToTOeiRsJcx8IThY5lMq8qTyfKnT3g2T&#10;XjUzXtV8vxpJUJ04qA7Mc8avYiqgdpJIHSHSbvo1dzhWVRtkxyFTTSGxcEwiHJuCxKehCRk442xj&#10;0zwLk1wfx8oI15ocX0pTCKM7ouNqVOftyM6HYa0cIl0pgv4W5ZECwJEqkRIVhVcPUdRg/oUAzBAH&#10;tkuCOsRBTOAREsuEpGxJZMpsdMKrvJL3JcUfqvPe1MU/afJ/zHB8OWD9/o7Jq3vQ14+03k+of5w+&#10;92n67I8zKnK2qpyjLRcRPgqMX3NxL9mYlzO4V2zDtzPm76ecPzzyeXM1+DErYqcmYbsgdyejYje5&#10;cSu5QZqQz45NmyKlzoRki8Oq5sMoc0SmzI/FdaZM2TWOWleP2dew3RsOr0sjx78eXCxlMVdwOMrr&#10;qOTzMf4KZXwwuHOUcd6/jOoGFniUMd+KHwf8HOr9jwA7BTfMLIkF+CxCf57A/xCwIdgK7AvMBAAa&#10;YBE4f9XtM2Ct8jCVm4B5KkPVlWs/T/jzqZjxrFei/MUD8Chu8tDWrcSLSraTBnZTLj3OuPYse+hl&#10;3m1gn+fcBI3XBXcBr/LvvMi9BTyAvdTLoPN+2hUAaOwkDx5kX11N6FGG2S3Fd8xGMZU/15CEt/CJ&#10;5Emf6nGvyhn/OsCoR/mwS/Ejl5IZj7pp15pJh4pHtiUPLQvvWxYMWxQAe5OQcZ2QfgOfdhWfeh2X&#10;es0gbcggfcgg6wa28Ca+5I5R0T3T/GHLvDG7winHyhnXBr5nK9etjePayfPsEvt1y4I6Z4mtCuUp&#10;ljoXQ5mNYsjCWiUhHWJipzCoXZHbIIw+G0adDa2XhtSKg2uEATUCP8XPOIQhNC6Yql/9sFvpA9cy&#10;TnDTdtblj3UjO9lXNtL7F+K7xBF08AEoDKNJo1oXYlvXU1hrCfSVaOZqDGsjjr6ZULkaF7sc6ySL&#10;0J+NPLMQcWYxVHsp2GotMGTbr3Ddn7wc2S6N7BSFtQlICrFQCWgLQ1sBwA8Qh7cDJBEdkohOblDH&#10;bMxFNonBiWpeLewYjc2vN7LIg0MyoOfS4WcyEaezkKeyUadzkafzUGfzkQA1RewvQq0IqZB4lRSj&#10;zitCgWFnC+CqSn7qg1ArgysU30qoxqHuq1EG/8keCsBa5QjNErhGMUwdUAQ9XwA/l4tRzcGqAHIx&#10;KgoNGK1yqAGrFEBPliFUKtFqFShV0CiFnwGNWqw6laBDxmvVoc6VQk+XIFXKseeKsKo5iFNZsBNx&#10;ml/Hnvtbut4RMEIJ6mwpWrUCp1WMhRRhoEVonRIkmIN6NfpcLe5cnYE62DATejqXoJdvbRCor96V&#10;nfZpbnZlbHKZI5m+OxPgHIo8b2aG8EOe88RphxrDErG6CVidJIxuElovDq0fA17KkdBQBDRcXydM&#10;XzscqRmB0QgnqIcZaoQrBGAdhTasr0/U0SPq6YVg9CON9aJN1MOtj3knqnj3WGSwwxm8qFZ2GJ0f&#10;1SqKVlT5FR6iSIBBUvziRAlo8/+r7vuZz9KvUv0VR7YpiGKBb9qySMZvEYfRhCSqIIQiCm1WJMmI&#10;YgIneI7molnKRfCIgVVjnhWP3ErBk8UJbAB+4ASrAODpW03qXojvAN/q9/L/k/2Ca0re1z36Le9q&#10;H76qvPey4u6L8jvPSm8dFF7fzbuymTWwntEvjWGJoxiCcBqb2DQZUDfqUzXsUQaekbt2eQ/s8odt&#10;8+9YZQ+ZpN0wTbtrmT1sX/DQrgD471vn3rbMum2eedM845ZZxk3zrDG36nHw+XOYUkIW0bEY27uW&#10;NLCRcmkv68Zu5vXt9KubqZeBZyWhfymuD6yd8Wti+5O5gVQBseXwBxOtyh9MgMbnX1EorkKYQgaW&#10;RIJJssSxCsUXWFEknRdBE0a0CKMZ8wkdCyndK6m9i6k9ipzViR0LiZ3LyV2HAjBzKa5rLq53NuaC&#10;guie+ej2pWjWXAxNmtw6ndo2U3qrOazFXMXPWCP0fyUAo/WjEYhoOCIOBcmGa6QaQVL0VVwdTDz4&#10;M7yd3cd7z+X0Qdl54ywdd/Ip55pjPqVngxVhtSqOVcfty1U9qvHR9Djq7buirXdy+Zunm7uzk/Ln&#10;a/sbS/fHBSG5Lb/T9lT1rj3r03DSqfCUdaKGTWR0cftt/u62XP5wXW4aS4UHV2t7F2s6JEHM/eso&#10;HfK3b57tb+7J3808eRrb2H7ONkLDpUDLjXLUqvmc26WTjoMnnS6eduo67UI/41ar4l6k6pGp6p57&#10;xq1aKfr+z6AcdSQfd6Yeta3V8aWdd6nUcC45bZGczmJLPspjmx79DRN+wiJLz5t81rle26/ttFvd&#10;Gb+yc8QyVZ+C760SfjCJwAYUxNcNUG9yJG/kwtfy9sn5gLKO74yjj1rnf29VreXTpWbXqOdcp22T&#10;p2+dlFLaLVl+tr62sz4nfr4okK/y5XPjFzLCEvHahRboPAK8xgzdaY3rsUa228IYNnpUW12KrRbV&#10;WoNuod5rC7nhanDJFn3Xy+qGr027k3GPnz2V5HG/v+3V4035i/1tzvhkV0uFtyNR8wT42AlX/SZU&#10;5cvgk3/yOf7vrkf+zf7I761++Bfr737vfOTPDl/9u9M3f/Q6/qXvqW89j/3N+8TXwWpHo/XUYvTV&#10;EuCaqRjdbENEoTm21Nqwys6w2d2Y6mpAdsZRnHBUZ3yzI45sg6q3gFGskRRLBNkCTjaDUUyhZBNI&#10;k7G+QvG1hDZY6TdaQBoPiw0rQn6tEEwbRIOBVgNBg2ygTTHQbDbQaTbQApZG0KcZIlqMsS2meLoF&#10;odnCoMkcV22KKjNBhJ77PtcEWulslGONLHQ26E4JGqPkT7bXHIjHD+b5rzfm3u+vfHiy9np/+dnW&#10;3N6G5GB3bm9ndnNHur4tWd4SAZa2RaubotVF/uaiYHeRf7DEf7YkeLXIfT/P+zQ/I5+bfjp8aayh&#10;kBboUGiBLLaAV1mjGszgNKxWM0KtEnWqxOBUsfnpMquz1SZnavFn2oyhLTh4tYFBsZP7w5t3Ls7M&#10;NEiFNQtSOl8hAPfM8Hpm/lMAbhaxmyTseikH0CTmKQXgnmlp16EA3CTgVU+MF967WzL8oJHDposU&#10;McHNh1WEGXwBUyBsBf0P6ebMd9xcMrHO1dENg0Hj9HTiEYhsHVSelkmFpnPzaXfaD970b3zpX/nT&#10;vvGjfeur0IN/pft+5lfS789QvnGvPePTqOFaf944T10/DqIThdaNRuuEo7RJSL0QOJQEg4Wi4NEY&#10;eAweHk9AxOFhUThoOBYaitIjInQCYFp+EA0ffXVP9dOO50/bqZ6wPnPU7OT3xie+Mzr1g/GJYyY/&#10;HCMcOUk4pWJ6/pyFnpYdUt8FB/MyQPmjEP5QBFELFa5hkKBpmQ+eEYhPi15wx3E/xvcBrL8Ftf6Z&#10;yPyPENZ/hDD+GMT8IoD+pVfLt94tP3gzv/Gi/dW75U/+tD+QWr8Ib/9rEO2rQOrXgWTAt35NR3wo&#10;JzybVd2aTxoXaxnlayEiCFhfQyjeDq3XXRn3aaHm+QzkLedPCgF49qtP/D/Lxd/KZYqCvnLueTlH&#10;UwFXTc47Lhd+LRf9US764p3g9BueugKu2lu26jv22Xczpz9Mn5TzVBRSMeeknH1Mzj5yKP1+K588&#10;Jp84/+Mk9P20wUu2/QE/eEOSsTBbL1zsuS8cvD0/MihjM9hTdWOTDTN8imiBIVlsFYk7hAqV91co&#10;/2vWKRKAdruAB2jjc9t4wm7RaqdonTzF716QdYjHL/JvjglvtFRG9aZ7PExxk6a6rWZ4bOS4b+S7&#10;L5d5rtZ4b9Z7bdZ5rNd6bDf6HNCIT1gRz1pjnrRGb1KIG+Tg9aYgYHeaiQeMsOft0a+7Ehcrg+7H&#10;WAwGE/qDTVt9jNqDHC7EBnfGRGTZOSRbu8ZYekVZBUXaRUQ6JYQ7Joc5Rgba2nlb4lyM4PY4PTu0&#10;jg1Syxqmbgk5ZwvTsIGq2+qfV2IHUXdB6LhiDayxzua4ADzcV0/TVVvTWw9C1IaGqWoR9TFJMEwq&#10;HJuGwmUQCFmmJjnWZnk2FoUEfJ4hocjIsNTEuNTYqMzI8FDfxeUDa4AvwOMKcdg8LCYfg8451Hez&#10;UMgcYA/l3mxgf64rrNB9kYjMQ/U3AwHP+mwhuskYdBbBMB+OSdaCRmAt0iKyusgD3EvszQvspY5p&#10;CW2cTR4boU6Pt0t5/WtzlaMPqsdH6qem6HxBh2y+Z06hx3cLVq7NHQwKt3un1ln356t6J0g5bXC7&#10;uO/Ou8KRyYpAZHgaEp6KQCQjEIlwZLwSJDoZg0nHoDJR8EwMLNcAUQQlVHxnUfdXN/BEd3wV3P2n&#10;oI5/C2z9l6DWfyG2/Sux/d+I7X8MbP/Cv/0bn58E4BPuCkAbOEGH/ycc0Po7EvMvgbTvnGsR3jRt&#10;fJamdiTBIE1RuhsZlpaU/GqlVL7mLF/Byed05PMI+UPoZqP2brmxnBIkbyLK653fVZs9LUbu5sG2&#10;c/A7OSZziUhJHEwQoT8Toj7qe/a+x7E7jj/ctP/6gcuxMa9T3EANcajOYhRiLQG9l2b8MsvgbZLG&#10;m3TdV2X26+V+7KKI9c46ueihfJsjf0B7Uu61Ho96lYl7mYHeT0HsZxJ2Mg2eFxo8zTuUe/NRexmw&#10;tUSNzWTdxznwx9nIJ7mIp7lo4FeuBe39XMxWPmG31HSvGLudA9nLhrzINXiabrUZ6dynr98NM22H&#10;O1ERztVI22KsaYEhrsTIsAZl0wh3bEI4AchIZwAF5QIAzr9LPdSeinYt0zDLOYWt1LNuRIEPJrsm&#10;uCMF7kSGOSo1YBbCtQPl0Ylwb8DY1QZ77Qhuv9niPl9j7y9Nv1oVPBdON5BC0jDG5VibeoRDjbZV&#10;tbplrbZ9nZ5ztY5jpa49oPqQGl2nan3HGphzJcqhAGVVYev65M5d+Yvdj6s8+VOx/L3002Pe0vVe&#10;ip8v6ZwW6bQW8Yi29xdqrn9Us/2/Kr7HkCQ1o2SYQ5mRX4tVaI8ladCUNGAcdMkq6qJVJAvnV6Vh&#10;U6Zm0QRx6TAM6jEltRMCAW0GAWAVHe3djPAAqxr0nFhKxRflDWAivRgITzrcA/BfBOCfYWJ9G9Ee&#10;dQjnVqz3oFlwF96NaerKq6iXb629XJfsbsuev9x8urH0QTDXHZBI1nNu1/fpxUS1ool9Zv4d5nat&#10;FgbczIgPF+mv+lrfX7l2Oyk3WtsgEWUxkJx5PS/7bmXm04f9n7h35ILbPz5s3WiJk+Zbr+cbviw2&#10;fFdEeJljIK/1Wkt1YeG0cs9rVhu51VtHRxJ8GIyuR4tzjLFh6vTojZf7N988vff+9e39x4/Wtme3&#10;n81LN4c6rxcEJ3tCTQ2/O4f512+IP+hFf6+Xchqdp2lSpGtRBrWhmfoOesZTjLyaTXxazPwAoNGA&#10;d6tCOlRCbDpM/NsIPq1YT2XILx3jDtqtCj3Yv8PIrx3vzcR5sjAeDKwH8LPwXq2GPkyCt7IAsFIA&#10;Bm063hPcfsXnjKt0rMDd1QBzAHeaUgBuVAjADsBTB3eohzrWwhzrFBqwU49FhCSNtpbfLUmjrxf0&#10;rBb2yFIZK7ldq7+RTpUsp3YCu5LWJYtjSGJawKJSoN04DLTdOUybrFQ3X1beelV1+1PToxcVNz8L&#10;nIIIyphfxV3X/MtWKffdC/nh5LWMHrDJQdEVMAgYQSkwgzGBB4yj9IPNFRmqS68/K1MU8wL9lYKo&#10;NJYOJqNUXsGUwPgAMCXQX+n8H6IQfQ8F4LWcC4CfBeCBQwH40n7e9bWk/mvm2eCrliyibS/j+kbK&#10;wD8SgJXSLDiovYJL4CSAMwAOH8wZTI8X1gQO/Ip16jXb9NvOuffcCgDKTNHg6MDpAkcHDhxsPpfA&#10;Ugrb4DBBQ3n44FQoxwenCPRRCuRgraJnWt9WQs9uUu9eavdmestSep0ktYCdkjSaFMbJi57JD5sp&#10;DJ8pCgUNhfqbHTqaFTyc5XMrxe1SjFNXmB09yK7Rz6bS3bLYxazQUUGBg2mhvVG+DTbfEplrBsk3&#10;0q0w1K80huZaQOIsNQPNVb2MT7njjnrDj3iqfpmG188xxUZgIGEOZkUFydUd9TmdDYWXegtvXK28&#10;f6dxfKSFM83kc1gCLkCR2ZjPIU+O1Y0MA6jTE20i/qFILOmSCdrFoM9/0XR/ln5/TdthXWHQ+K0A&#10;/Ft6BFOP5njCdcnS3sLy3tzS7uz87tzMmuSujD/zdH9sb+fGnKh77FbPne4rdxh3b9dfu15/dfRK&#10;58it7smHg7PCgdWljsU5iljcwOfTJdI2saiTPdPz6MHN0WGRhH+wufjyQJE7mr8yOyzh3pQJLsnE&#10;4IWqhc9t5vPbZRLwZtXLmbrGmxwXsWXzgo0V8daGTLo6+0DMGWCPdvMUOa4ZIk6LiNsqOazrzxN1&#10;sXmKAhw8bpuE374g7Fzldi/fv7Z6b3p9enlTerC2sjk7z2XzhiYmsnva0q72pd8bzHt0pWnszlXB&#10;1Oza6qun+y+2JPtbwvkt2YMlEWVqJGVoMPzahZi7l6rnpmskI7n3B3KHesnTI+DqJHT0+FbXuxcX&#10;uhXnulbkBdJqsof6m2fGOsYn2q/daaiieBLMbM6ccD3zx1zLHx5VEOY7TXeumL24afv4svl8C+J+&#10;1uk+0lGyu0qWqV4AzMBJz8cZl+1oXGNuUGFqkGtrluFkFetgEY1HRCAhkfpaITrqQboawXC9cBwy&#10;zgiXbG6UYYxPUdSBgkWjoFHAAr8BOsncIMOCkGVhkGOCycLC0hH6yTD9VCgsGYJN1SXEW/iXZdCG&#10;2qcWL8yvd88vgHfUbrGgV8QD9In5gAsSAaBfKgRtZYncK4uzlxdkwNMt4HRwp+vu3qy9M1Rz+wag&#10;/t4tyqP79IkR1vT45wK6nbyZNvZkO2dKkVdZyOmScC7OS/rY3PLWAf+QbBO0r6mGh7NWQAgkLAEe&#10;lQEPz4IE5sP9SzH+hXC3SH1nU6ifBS6MZBSWZ+DfALHs1sNOmVvshPg8SQx5lh3/ob5K3tkrZw09&#10;r7iylTawnnRp1LuRE0pfSe15Wnr5be3V19WDz4p79nI7VhJpy4lNq6lNG1lVs0nJI4GuQ+64Vn+T&#10;h0MXH0iEt+fE/SLuhXlx56yiVsuFxbkLItGAUDgo4A8K2RckM92yifb5iW7ZzJBw7tGU6Gp3Ny0p&#10;sjXQZjLeZSfH+3GG02wQajYYISMiZ0NRi7GYzTT80zzCu0LzJ2HYeXcdSTBsOcNyudx5k+y/2eAr&#10;yTKXROPYXpoTNid4LmcXw6CrqbiFXMJynsFeHv5pjgHgcQ5+Pwu/l4nbzSLsZRs+KbDYzCSspeE3&#10;c4wBy6kGi8m4jXQjcYjWYiRkJwX/Is/iTZHN60LrZzlmBxlGa3FI4ATtt8W270rsgP9ptulWJn45&#10;B7maDX+chn6VgnmTjH6RilSU9siGKV7YsnDrMVhOpOlYRez4nc6BuTHa7BS4WF2c6ZqhK0W3L2aM&#10;X4jqKqc0lGzdvjpHqRPWF4j6qlav1K7XJa9mBa9nEWdy0gLNwsFXA4hzjYoP9U/+9H8L7fxz8mWj&#10;7mWbVtnJUPoRpzI1j7pT9pVnXck6xD61wHZ08iAquRcW264RQlYNqFPxqzviXv2lffFpz1pVtxKs&#10;XyExqbq6pKa7Iv96Sfzd4pDRmtCJhlAOOZzbSOLUBE2X+02W+k2WBPMakh6WJd4pz75TX9tXXlsY&#10;mR7hGhbm4Hu1tuR+Y/b9mpTeNJ96H1y5sx7ND3sxzo7TlDxWl3i9JLYnP6arNL2zqohSlJeYnZt6&#10;bTT4mtCo+PIJj+rTTg0aHoxzrjRVz+bj3vXf+Vf/NaD8D34lfwmuP53ci6+Z8egQVHOXysfGyx6M&#10;lN8Zq77Hpo0t5HSPmkTVabrnn3YtOO1Tc8S3/k8etd+Gtx9PvfxlVNe/etfrFV6IvDNRLREV3rvr&#10;W9SIdc6FYLLg+rk4/RwjaIIxItwEEWIEDyPoJWD0k+HwBG1YJM44kcwcX9yQ7z6Tv/kgf/b8jfxH&#10;ufzTJ/nHD/I3b+SPnytW7L6QH7z+p/u5lg/yrB4V2o4W20+UOU1XurKr3Tk1HjNVbqDBrfXk13uL&#10;mvw+K8TLLRGAFXokYJURBVhjRgPWWTGgvUQLn6eQpA1Bwho/XqX3TKXXTL3faI3PgzK3oXzHKxnW&#10;F1MtLiabX0iyaI80aI0gMEkGlAB0rbt+ubNWhZNOgYu5Jz5Q/3zQmXMBmpgkdYOUU7qhMF2SHyEp&#10;CxtHxydeJ6TeNUi7bZR1y7Lkim3NgE3loEXBoGlGv0FiLy6mFxcNGpeNsq4ZF/O8uudDrm3H3dtN&#10;vL0Vd2E1mr4aW7cVT96M7FyP6F0J71kI75KFdYhDW3kkJjeEAQANAYklIbXOEltng1nzAUxpIIMX&#10;0MI+DEIFaxWKSESrQgiJahcfhkyJI5jCCIbw8J/pglAGQBraJgtRVH4VBdL4hwIw27tuxqtaGNgk&#10;DGoUBtWLghV6qohYIw6pFRMb58KY82Ftc6Gt4qCWGc/6UaeKh/alw3YlU+61XJ8m4PwsH/6k54Fd&#10;HAYBK0VfJaD9Kw1YKQxLA2r3IyufRCXuRdish2iuk47tRpzeD9Xe9NfbDUbshMB3w3W2I6Eb4WYr&#10;wX7z3tli95qF8HYBkaEIMPVrlAQ1K8Ir/ZqmPKrZfg1T/k3j/tTRYPqjENa9YOY1P1qnDyXRMCfC&#10;KC+UkBtimBtuWhhnU5Hp0ljgQSUHt3WGd92MG5hIuSJIuiyM7uKD0/izEPhbwJEqUS4KD1MlK2NY&#10;/64ALPRvFQe2S4mt0pBmaVjVXHTRSnLeWmb6u6aij8w8eVfWp764t/3+ry47vr9tKR8xfn5H681D&#10;rR/HteWT2vJxLfmopnwMNCDySbR8CiufRv84hXyv+M8O4iObIOdZfxh3fH/f+8318LeD6R97yz92&#10;kD/QGW8orDfN7Y9raBt59fNJNbLIelkIWRJAlfi2sB2bJmzqR6yqxuxrOB6N4HKAqfICG8HFUl4+&#10;per5+QCVnt+i7ACOXfCbis7AKlVVpRCrdP43/HTD/FcBGNi/Cxjt7wJWga3AHJTzUc78v+n/y32B&#10;ReWxKFGuBXe7MqUzWAROZQJzcOeDG17JtEcdWFTKxuBIwQhgwMWIjtWYHmVGaNDYTOjfS738JPO6&#10;Ugz+HDT8tug+aCjF4McZ114V33lX/uB50dCzwhsvS24Bu5l2YSG2TalaKdWsxbj21aRuYBUiVnTr&#10;WkzPcqQiIa00mC70pfDANDwb2J71E06VY04Vo/Zlw7bF9yzyh0yyrhmkXcGlXMOmX0YlD8DjBhBR&#10;F1FRA+joAVTcBUTikFHpdYMywJBx5X2r2hGHmjHn6jGX8gm38im3qhn3Rq47XeDVLvbpkfr3zAV0&#10;LRLbF0MYS8SWRWLzYvBhyvdA1nxQ64RHw5RP04Rn423b4osG6QOG6Q8cK8GjtJ9183Hurcc5t7fT&#10;ry7G9EnD26VhHXNRHfPR9LnwZhn4ykRkLJCYa1HkjbiCrYSojUSnjQST1RjsaoTpeojvdkjakxDq&#10;47Cu1ejO+cNQTlkkA5wTwGfB7z/TKnz2R7RJgjrmQ3ul4YokTksZ9Gue0WX6mHx97QKYIklyAUKl&#10;EHmmEHlWmZa5BHW+AHYGUAhXKUKcLUGplaIVkbUAsKgErFJy2PNsMUIdoEjvfEgR8meL0lAC2oB8&#10;5HklBRg1JYVoBcVoNbAXQDVBu5agU2eoW2OgXYFRL0WqlaHOVWHUyUb6NRiNCoQacFYZaFUStCoM&#10;tavN9HMQZ5K0vk84/02m/gnFPEF/hGo5WqMEpVOC0itRBB+fB1vVoBTpo6uxanXGOnGa32fitMud&#10;zQNhmry+jrcyydLo5LZ4tbu539bAA6Npawz1xWr6GupHojTCMTqxGJ14tE48Si8apReF0g9DQELg&#10;UNIvBeDDCOCfBGAMPEpfn6StHQDVJ+IhkSa6kaZqIbZHPMimGfe9a/jRbTNh9LHApmkSTRil0G6V&#10;f31EykL4ioLNhw91COMfCcDgj5cSsC34cwaQRndIY9r+kQAMbgPwsIBHRkiiKm8JYJVtgFIABk52&#10;QP2Ub83h77Gq+UQyuIWA5QU3Ke8lQagielgRFHsYBTsX367QQRM7F5O6trIHt3Mu7eRe3s27sl9w&#10;7XHRjSfFQ09Lbr6pfvC2Zvh93aMP9SMfG0aVgPaL8jvPy26DPqAz2HAj8+Ja+oW11D5ZuKKCw3w4&#10;Q0xqFgQ0sv3qFD/A8q/n+NTO+NayvWsmvaom3StGXEsfORbddyjqwyVewCf1GyQPGKZeMk6/bJJx&#10;xTTzqlnWhFfdpHf9jF8TL6gZnFJw589HK9Iy72Vd28m4spk6uJLQBzzgQVCU9w6mLcf3grWzke3i&#10;UCZY5ARQDnPj1yuDgOfAZ068IgE1sEuJXSupvRLwuMWwgEcW2wrOiSL8N5q1ENu6Fs8CKCKA4/vm&#10;YvsB87F9CzEd8+AZjKSIEhgTSczJohtNRIrJKW/COSL+f5MCGq0fDYNFwmGxaGgOQjPNGJqqf9bZ&#10;zlQhAG/vHOy/krdfX9KxLNB1bz7hWHPEq/hMYMUZp7JzrnUqrnXfmOf+CRej7pKRTh4cEy1++Phm&#10;a0n448vtN8/3956/HxiZhbhnHrfNPOZYoepZd8o85SSeaOmXfY+7v/tJztuRxzfegXkVfYMJUbeI&#10;KmgcXNl68+rxq82N3QO5nPFo3iy66oxtoppzgZpbzQmHhuPOtJMuzBOurcCedqGdcaGACai6Vqu4&#10;Vp9xbfivEu9/D+WIA+WES/MxuzoNH+oZh9LzzsXn7bPKBudmP8mBVbfPOmeXC/Vu+M4o65hlibpX&#10;M5j/t3Ylp5yqIL5UqGedulWmlnU82j05j3F1fOud5L28T3hgEFl33Cb7S+N8VVeaik09OqD1BCEF&#10;6Zpv5Zd7dVi0sf1kY2H29frs23n2J+nolfzYGLhanhGk0hJXgNRoJujTCVoUI/U6Y7VqY9Uq4zPV&#10;hqfq8SdbTTXajTS7jHXbjPX7XUzpdvhaK/RQUcqzJdGPb578+GRbvr0inxdMUqvJ3vatvva1Vpha&#10;c2SliX4+XiMVpRKlf5So9V2g+jdBat/7n/rK5/iXPsf/6nnkC8cv/9Xui98D6/LNH1y++Xdg3b77&#10;g/exvwWpfBuucTJa53QK8nwyUjUFpZaN1yo2g1XZYuvtDRocCHW2uEYHAsXZuNnZhOJo1GSDrzFD&#10;VhhB6ixhtRb6Nab61aY61SZ6wNabKOoHN5pAGk31yCYQiql+symMZgalm8IBZJwezRDGMkO32uCZ&#10;1jiyBbLGSL+UoN1gj21yNqiyR+ea6qQbqmeaamWa66SY6Zb42zXEBPQVpTxqrZu71bc7c+elZOzN&#10;/JR8Vybfk8n3ZT/uSz/uSd7viN7uCF9vCeVPV+V7y+9XxU9E48vD1/mDrFFG7f2Ggt60sJZQl1J7&#10;fI6JbpklotEJX2eDKMdrtBBgVIx2KVo1B3s6y/BUrolKsdHZKvy5RoxOma5mMRpf5Rc4NTzSPTJa&#10;xZ5oXJprFohbueI2jqiDI+jg8Nq4PCafQxNyyGJOkyICGDR4NCGPyRN0skEfEUMgVArARffvlT16&#10;2MTlKAXgFh4fQOfxGXxBq0DULpJ0SmT9wpXq1gk0IUlbJxSJSIToJSKROTqoPA3jcg3n5lMe/wsB&#10;+Aev5r8H9UuXqpOedeecalQJ2Wo60bqa4QitCIQmCaYeBNUKhOgFQyAhSFgUBh5jgEgwRMYbIhWV&#10;wwxRUT8TcUgYwABJxEADYNpeuuedNVTs1E5anT5pcfS4yZETJsCeOGZ0+qjRmSOEsz8Aa6Jz3lVd&#10;w/Oslt9pfdJZ8FXOskDPuU7Pt+WMJ+2YL/17f+Y3QYyviK1fhTC/I7YdDWId86Kf8aKreDLBUR/x&#10;oH0DZu5P/5rY+ldf2l99qX/zp37pRwVn4Acf2nFP+ll3xhnLBnXTCohRph7UFwezMkehUonOB4KG&#10;vSnCU84P78THf5w/8V76w2vht+8lp+Tzmu8Fmu/5uu/5eu/52h8F59+LTn0Uf/9J9K2c952c+72c&#10;84OcfVQ+c0Qh984c/zRzQi5Qk/PPyfnqP/LUP/LOf+Cov2eff82GPhPYHgh9diShm7Lk5bli6WIT&#10;b7F7YunGwPTlAdGjPvE0fWayaXycyuawRNI2iVQZ+PtbOkUCJcpFpQbczhd1ilbbBcuUGV7XnLhv&#10;buqq6M7dsR5qEfFihudImrsk3X01y309x3290GO1wnu9znenyX+70QewTw14ygh93h75oiPmWXv0&#10;Di10u5m0SSECQPtpW8zrnqQP/Vl7zJTJPL87Sc63UrwuRrv1RHq2R/rXB3inWtsk2bgk2vvGO5Ji&#10;naOinOPCnWLDnEI9TIydDWG2GB0z6DljHRWAuZ6qJeSclb5CA3aAadrqn7fSUQXWHa3vaWjoTHB2&#10;Mg20MQw2QPjp6/hoafmf1ww+o0ZU14nV0E3Q1IvXhSbCEEkYbLIBPtWQkIHFZuEU5XvzDQkFxkYl&#10;piYl5mYVFublRobFwHOoAediMbloVCYKmYVEpB8qu2mHWm/6oRKceagEZyr9wAL/57VKqRgOy0Sj&#10;87CEPG1o3Cn1QIRpindUM2VA1PVw+Zpwf2j+yaB4s0sw3yWY7ZEsXF/dubayfW1l98by/rW5vX7e&#10;evvILO2WoL5/Oo96i5hGN3XP1jUIU4MGnIMFasLD4YhURQ7qQwEYDUtGwxPR8PhDEtGoZAwqDYXM&#10;ABNQVDVGFeoYVh53oH7pyfrKv+OvAR3/4d/6L4Gs3wGCW38lAH/n3X7M86cgYND+S4BCAP4/YYDW&#10;3ysEYPrXDlVwnxY94/zzOpFoTCIMFq6tG+jk4Lw0k/p23uGdDPZJoi6fh8lH9PdpuhvF6Kel9m/K&#10;3T/VOv7YYP2pwfR9ndm7Wvv3ta5val1eVTs+LbPdKzTfzDRcTkYvxCHmYqBjHicnvE/N+KhMeZ0a&#10;dz8x5nZswu0Ex/2HZb+vNkgntzKMZXnu4/mh692NcumofJsnH6rbLXHbTMS8zMa/zEAfKJI/G+1m&#10;EbZS4TtpkIMs1JMc1HYqdCVOA9iXhfi9DMR+JvxxNvppLvp5Pv55PhbYJwX4zWzE4wrC0zL0Zo7u&#10;dg7kabHxerLllJdps4Zui7YZDeJBhfs3IL0rkU6lGIsytHkdwrYJ7gggI5wAFKQzgIpyUTp/RSPc&#10;sQHmQMa4lmiaZZ3GVutak5HO9RA7sGEL2o0Mc6To2bfAnNtQ7u1IdybUuQphdbuq8N3GzLsd/rPV&#10;md258TfrIvnqbGdycgbGpAJn24R2btC3a9CxI0NdyQhFndcmhFsDzKVW37FKx65C065U07pQyypX&#10;1yxZm5CMMpR2dck35t8ss+Wv5uTyJfkLqfxgld3UxPANYboRaTYB5SinLE3L6FMGHn/RcvmLJsD7&#10;bzoR38LST2AqVc0aNa1YOL8O4+BOEyIT70fH+rQZBnaZhgBAA/i7zUi9FmEA4Gk3CmpVpIz2+5XK&#10;q+RzNPAvYWB8KDhvlklAG86nl+DbQ/BoRFreTsiQr6+/31x4vD27vz0vf7K3eetRjZlXjxGxA+LL&#10;ggTS4X5dRt5MI+sWY+yjmIBnbXXvLnbIObx31+7V2PkEntVjhUTeyM++WpCweoX25F6vIgiYd+n1&#10;YNFylfdyvsVBsfmLUqvHueby1rg3tbEXrTElWjpUM1eaXVQCzt3Hxn2UzbsnEFKHhnr5vE4etwss&#10;zq4Il/f5U3MPeu72FVDpkfmUgNRa18hKK78cXYvUU+iY7/Siv9UFRHylFf6lZuTX2g1YVwrBk2Hm&#10;325N7LIL7bQlgUa7ZRBNmcMZ5dqMdqVj3FkE7y6TgB6LYCZOkecZ3BXAr9CG8Z5tBJ8OE3+GgRcd&#10;79mC82jGuClRjIAF192p5LwJuKOUbQDoA+63JqRCAwb3nkIVhjrVQx0bIAoNuF7f5VFQ0XJ261J2&#10;60Z+z3JOx2JG207xxfXfSJtKlMIksEoBeCmlAywqBdf1TEUBXWVYqlL+fF1950fyyLu6+6+qbgPA&#10;InDuHmYzFkZSJwKq7rrm33MrmAqqAUPNxjOlsXSwVikhPyu7AawyBBb0n09sBSwktS2ndoLxQben&#10;pdeV0rIyiTSYElgL+oDOYHH7MOHzbwGj/ZZ/IAArI4CVAnDfNfPM/4kADE6IchpKHfrxYc1g5akA&#10;EwYTU2q6i8nt4AyAA+8mRA2YJ950zB7xKeOGNoJtQR+wCeijPKvgcFbSupTyNjukHmwIRgZO0AEA&#10;/GCPywkdO0l9+ykX9tJ7NjPo8ynVvPisyYS4seRwYXECvySaVxrNLY2YKQyfyCWNZhAfpgcMJbhe&#10;irbvDrFkBJg1+ZhWe5qUOBvl2RMybbAZ1ph0K3S6BSLdEpZlCc2xguZbQItN9ItMIdmWkAQzrSCC&#10;igfmmBfmRABWJRh9LskKSyLAwB/fQA97Zl/LxclblVe7UrtaEzrbYtuYwGYN9lc9uMvgsXvmpOCt&#10;tVXI65AIu2RiAGiARSaf3SrkMvnTLZyJ5pkxGnucwZtqE3E6pfxWIVj1dwBrgf0fCsC9gqnJZaFs&#10;Q7K0JZ3fEM6tC2Y3pdx12aMFyXWJ8Mb87NC89KaUPTY7Jlsb394eXd8a777dXX+5u+JiV9XQYP04&#10;eH+eoUokrMXFJr6gXSIelEpuifhTEsHCsmx7Rba+LFnaXJyY5d/iT14Vsgelom6JqE0qbpud/aUA&#10;PCpiSxb+PwTgHrGsVyjt4Qo6OZxWDluRK1vCps+O08XXeyXXHs6NLG3IXu/vvt7dX19am5ZKryhq&#10;ALOpotHqyaH6O5fabg3evX+HO3Z/XTouEz+cEI1d4o7WPLyTcuNy3J1r6RN3yoSjxdO3QjoaHErS&#10;/OpKU7o6Sm/dY/JEZTdv5F7pD2c12ZdmWWQnuhXnxtbU5deRm6qoRGvHYDQ0Hne23kd9uAz/sFr7&#10;YdUpLuX8Sifi2WWLl1dddrs8pitdGSEOyeaOdhqutrBES0yJKa7CwrDIyTrf0zHD0zHNx7XczbHS&#10;zrLQlJCBRyUiIdEw3QioTjhogEXgtDbLA1gYZxtiU3BIRUywomYwLAmtlwDTjofqxCNgqShMmiKv&#10;iUmCHakqt/V2+/RCt3Sxc3buvxGAuwWcHiEX+MHiwKxYURx6ZWFobWlwTqJUeekTI5RH9xsf3Gm4&#10;fxtAHXnAmBzt4rPBtorsyrNiMFqnkMMUTNLZ430c3uCEqLyp39kuhqDh4qjl668THK0flgoNzYET&#10;i9HB5bjAIoR7LMTVTNfPGE70gfunwt1q9U0vogx5TrZ7Ub678f77GeEvKws/0ZifqJdeV914UXT3&#10;ZdGjvbzbiyn9vFDKuH/pZGChOLp6J7vtZdnF9RTGemrzdiZtL69+JT1zkuh+3RlNdkYN9bXe5rJv&#10;y0QXxbyLi9LueUmriN87L/tHAvB92eLt+xOsmppif5dmd8PJeKe9fO+nWS77SdZbcSYL4RgxESIg&#10;aovDtBdjtDfjoC/jTRa89XmBkMVMa/Bu/7Yv6WVn7Hyx80au03wkYcbl/IjNSY63xkoyYavEervM&#10;8iBfEaerzLayn0lQqr+Ax3kmmxm49VTcTo7x40KLvTwz8Ha3mU5YjUeuxMCXoqCLkZDVWMROCv5p&#10;tumrAqu3xbZvimxA43muOfA8zjTeTzfcysSv5qHXchCP09Avk9FvkjGv0rHghe1xAQq8sD3Nwq1G&#10;oCaC8bezAu4NkAckwx3LvMFF2bWF2S7OJGX6fqlwKO8mo5NZL+vrENSUySila7fpTx+y9puzl9ID&#10;+BFOF/08Qswj4dgUmHPtaS/yH/1afh/S/m8xfVAq371/XSel/6R79SmniqNWxcdsq0+60r6yrz/i&#10;Q1GP7oKnDUAT+zQiWs8SW77zavqzQ8U3bo1f2RadtMk08M4Ljyusyi8dqK8YY1bcrY4aqQubrA+f&#10;qgudrg6eqQziVpF4tRGcurhHFXH3qzOHKVVXa2tqk9JT/MMTPH16C5Nv16TwWEVzPWVSZs5wSXBX&#10;hGmDB4Tsi26LtO7PCrpenXa3pXKopZZemhefkh7VcyPilsS2/vZJr6ojtlUK9deZesKp/phn7VG/&#10;mm+Dqr7wL/sP74o/+tR+E8Q6HdGSMDRdMDzZyJ1rmJJV3OVX3pGkdoxbJNHPexSddCoEg/zgXf9n&#10;9xrwvfhowsW/hbX/m1edfn5/1N2pWpmsZPihX1kzwaMEaVikp50N187E6cUbwMKNEaFGyCgjeAoB&#10;kYHFJIEvAhhsWEvL8Oam/MVTufyjXP7mvfzje/mH1/KD3Rcy6fro6OzNO7IrtwD/dCPVcCjN6FaG&#10;yZ0ss/u5lsP51o8KbUeK7O5mmwOUHrA4VuIwUeYE4FV6A/hVPoJqX2GNn6jWHyCuC1iihS+3RKwy&#10;otZZMRutsQCFJMyKWWyLmWuNkjLCxS2hwuZQAZUkbA4HTFYHTFQFjpb7DRf53M5xu5HhdC3NqS+V&#10;VBiYYYeLUOSPMkzWM8tWgUXr6EU449OL7MqoFvk9+PR+ZGIfPL4HldiOTWvDpnXhkvsMFJX/rpqn&#10;XTZN7sPHdsBimDox1wgl9yzrp13o4gDWPIm2FFm/HFO+FlPxNKnjSULvXlzPZmzPWnTfYnTvXGSv&#10;NKJPENILEBF7JcQ+aXC3LKhbFtAlC2xT5L8NoQhDaMIwRViPJKJjNqJLFtU940ud8jssgxpE5gcr&#10;SggLSQo9SURkioMU/DIOmK9IsUsVB1PERLIkhCIJaZKSyIdQ58IU8Y6zJJYwoHnGs37MufKRQxmA&#10;492oVL+UiINaZCHMhfD2Xwm9yoTPAKUGDPyfAYvigPpVYuWTmLy9GN/lINRSsNp+lO5BOHLVT2/T&#10;H7YdpLdN0tgJ090kEdYCXRc94iRueZKQBh6JzCc2CYkUCVGxX4FvM8ebwvNtnvGlTfrRpojMmYgO&#10;dnTXZEz7SFTndSJrMLC115fR6d3S6UvvC2q7FNZzI+ri/agLI5F902HdfFK7NJg+709e9G6Y9aqT&#10;BPyD8re/UD3Bgf8cOQrOwP+3ADwbUbOWXPW0qPZtU9nbjow3AzHvr4W/ve7/8qrD46uEg+uIJ7d0&#10;X9zV/vBIVz4Ok4/C5Xf0PlzV+XBJ+9MlYLXktyDyUYx8Bitno+XT0E+TsPcT6A+TZu9GHN/c939z&#10;N/rdrZwP16veDTa97Wn5satX3nlFzrz6qvoC+CMBLqXQt0nk28JzoU7bN0zY1U05Nwh9m2Uk+lwY&#10;XRJKUyRn/oUoC86nkl86f8kvpVOAsidw/iM/sH8XcBrB+VT2VG6lPL3gLvq7KLv9ls/7BZsDQAMs&#10;AufnDr9CKQADPm8IAHsH1xTs/ZfzUV5oZX/QUzlDxcNyePUn3WoASklYGR+slITBKtAB9ASbgA3B&#10;5uDxmQ9rW4/r20zoV1YOBovKYOLluK6neTf2si89Lbj+oXr4x7qRZ4U3VhK7ZJEMYOcPK3Fupfc/&#10;yVdUI35eNPS2TBFV/DLv9vOcm48zrilDisGwG/EX1mJ7V2N6lqO6lMH6YHwwsXHn8gnn0hGbvHvm&#10;abdMU26aJN8wSblikDyATelHpffC07qhKV3w5D5Mcj8+4YJB7AVcbD888RIi8woybwhTcgdfc9+w&#10;fsSkYdSsdtKidtq6mm1XzXWoETo1iJ0pUleG1IP10KZ2xLkBcMuyrBuRQj0fVn8mqEEl+KFjnTCo&#10;fTtl6Fnu8EHm3Y3Eayuxl1bi+tfju1ZjO1Yie1ciLq5FXNqM6tmOo+4lFW8nRm8l+m/Euq9H+GyS&#10;4naCi/eDmLshPfOkFkW533CqLKJZWUh4PpoOEIeSAZIwCuBzB3BLzwW3zQa1L0e272T0gLeldiO3&#10;fDXdQh2tEohGMVytGH62GHGmFH62FKZWdkgJTKUEdlrhgZ9RSKrIs4qivCjQUCtDqAAP8IM+xdBT&#10;RZDTBZDTRchzBSiAImV0Pko9H/33bS7mXB7yfB5KrRh1vhj9n/ZQ/VVYRXgxQkURWIxUxBnnHbaL&#10;UKr5+mfy9E4WI89VG+lUGOrmIlXAIKXG2rlI1RSdI0kaP+RCT5Wh1BXTg6lVIM6XwDVK4FplcHXQ&#10;roKfrUaeqUGpVGJUGsx1UyAnMwm6ScawQg/HzZH7m+OjK5Pc/bm94tQ6A11brLYTTssLqx1oBIuG&#10;nA0+FIBj0boAhfqL0g9BQYIRkBB9HZJCANYK/4UAHI7WCUXoh0H1SDBICAYaZqAbaqxOtDoX4neO&#10;eNWviRPBlCR0s8MZowGNk0EUZSZndhAVwA1UwAtQAJ4vhT1M9fxbfgr5PVR/FdJvdIcsplMW2y4N&#10;Zyr1/l8xG8WUHGrA4sMy+UpJWHhYNV8pAIOnCfh5wU3TfrVK9VeZIFrZE3QAi2LQIYTCJVF4oVR+&#10;WDNAEH4YERvRMhPcCOCEkMFa4AceUSRdHMVYSlaEya5n9G/nXFJqwweF1wEvyu+8rLj7qvLe66r7&#10;b6ofvKt9qBCJax+9LLn1uuzOu/J7byvuvSm986JYkYMaPN2rCV2rSd3ALid0LkS3KtToYDInsGHa&#10;t37Su37Uvfq+Y+lN6/yrZlkDhqn9BsltsMgORHQvNmHQKO2GZe5d++KHLhUjblVjHjWgPyeAIg5l&#10;LsR0rSdf3Mm4sp99fTv98mbqoCKJdELfoqJ8b9chHSJSiyi8BZwEYMHpOnxPoIK2YjIpvRupfSvJ&#10;PYopxXeAT6S15G6lALwc372QcGEhfgCwGN+/FNe1GMWcjW6WJLGmUlqnS25SSM2mp32M1En/SwE4&#10;EgIJhcNisdBcpFa6UgB2MPcSCcQrG9u7L+Rt1xa1LfK1XSk/2JR/45x73KdYxbHsvHPtOc8mNa/G&#10;U85lZx1zcAF5vkklHOmCXP7h8c7a/vbGq/c/Lj7+0HFfpmIV+6VJlk4AHe5dC7FPNXdPn5a82Hou&#10;F63LMxtufK3ndsaAlFAxwFv9+EYuX1892Nz/yNuTB5XdUnXMOe9apOZeetKl5KRH5Q/OFSfc6064&#10;N510o4D3fkUQsDNTxalVxZl+xoX6G5X3HwI2P+bUfMqNcdS+Ts2j8QfznFPW2Wq2GRWXF+Z+lLeO&#10;Poa6FZ42ScAFkjUdy05Z5J+yKjvvwTjt1KLmSNdzZ8Hc6FrWpRrmqTrWcWfwnqmU/uGNt/c3P2X2&#10;TJ9zLzzlUHbMtvKUXT0ysPO4UZa+U6G+VUxh48DWwbuttfXna/Ov5tjyhZkJSkkKXivPWI/hZVWh&#10;KKCrSyNok4216k3Ua0zUqk1Uao1UGgmnyZhTtbo/UBBnSzV/aCToFiLOh6t9e7MkTf56f299fpEz&#10;/nZZLN9bXb/S1RPhz/Cw7va26/W2BnR5WzE9zSiuhnWOBlX22FpbXKUlpsQEnm+gl4FUT9A9HaN5&#10;PEr9KPH0V4En/up75E8e3/xf1y9/7/zX3zl98c8Of/1nqz//zuLP/2z1xb84fvsHn9PfhGqdioao&#10;xcPUE+AaqRjdHCNEsSW+ws640t6kClhbQoOjQYMDut4WXWsNr7FCVFtC6ywR9RawJgtkkyUcWEXQ&#10;sAWSYg6nmCObzeFNeB0qQYduAmGYwVrMYY2mejWGWhUG6iX4cyVGGrW2MJongepJqLSH5ZmoZxpq&#10;JGDUEnBaacaQPGtMhbsZJdiJFe3TmRQ00pA3Si4Yay6epJdNMssnGGXj9NIRellNhE9VmE95sEeR&#10;j0OOi1maFSbBGBKH0wzW/C4RdbbEAlJvj2q0RzZYw2rMtKsJmiwzbIsxqsYUWmqmm2ehlW+hUWam&#10;XWOs24CHViJgRXhCqafPxJ17F0ce1k2NVPHZFLGkRSBjCCRMvoTFFwOYAiFDyKeJ+FQxV0mLiMsU&#10;cNv4XBaf3yIUkoX8msmJkuEH5SOPyDyuUgBW1AnmC+iHGjCLL2wXSbplc4OS9dz6WzBMrJ5+BAqZ&#10;pKcTD0fl6GALtEwr1Z2oJ92bv/dq+dqn5Uu/5q99m7/1oX7vTf2NxPvfQ/3Wo+5zBLAGJB6qG43W&#10;jcboRmB0wd8gEhxKgkBCYPrhcL1whE4EUicMqUNC6YYoCs/rh2AgJAAWGoqFhpjiYkywkcaYCGNs&#10;GMAQTcQjApFwP209Lw1dj/MaTqoqNqePmBz7Gn/kC/R3f0KePmJ+4qj198dsvz7h8rWqzxG9iDOE&#10;DFWrEjUX8mmP5hPetGP+9COBjKNE1gli69nAVnVflo5Pq75Xq5YH46wr9YQr+QcP8vfezV950//m&#10;A6B95UP92pv2nSftiDvzpEvrOce28+Z1ELMyNe0gLMbLCG1uhUU96k9/JnB9K9J5yVd5Kzn9cf7U&#10;C8F3z3jfyZc13gnPvxNov+PrKQANsCg69aPwBznvKznnr3Lu3+Tcb+RcsHjiMEe02gee1js+5DUf&#10;+UKAfSokPBEaPxGZbYtdlueTZYtl4sVa/hJlar794WzfLfHlS8JbrZM3ugUTPSI2Y2acMj5Cn5ls&#10;43M6hDylvvs/4bMAzOIv0tj8bin/6iL7tvjOpatNlFz/y9leYxnu0iyP1RyP9TyPjRKv9SrfzQb/&#10;XXLATpPvLtnvoCXoOSv8RUfUi46Yp21R+4yI3ZYwhQZMI+0yI551JrztT/9wpWCpJWkoxbU1yLTZ&#10;x6jcAQueshQTVCBUO9rYJMzYKtTMMdLGJ8aZFOkUFmRF9DZxM4foK6RfvbNY9eNIle9RZ38w1Dhp&#10;rqdqqnXGHqHljoU4I3XsoRpOCG1PLNQDj/M0dfC18fd3jHS3ibE2ijbExWHQSSh0prZeiqZuqrp2&#10;8jmtWDWNiHPqIefVg9Q1gnV0onV0YvX04qHQJCQyDYvNIhDyjIwKgP0lhob5SkAHAAaTiUKlg/4I&#10;RCocrkhRiEZnAI8S4FeCgGeYGFVC9bM1NUGfbDQuD4bO0EYm6mDj9QwT7IOq0+pu0ofmL07vDnL3&#10;B7g7A9wtxj0h+cZM9YWRfOZQUs0FYmaLa3iFlU+eLi5UHxcBwUToIcJ1IWEAGDIWhUmCI9LgCIX2&#10;jIalYmDJOGgiXkE8sAbwVKxCsU7Tg2foIHL1sUXqplWn3Jlf+bb/zbftT36t/+rH/F0A858BQazf&#10;B7f9a3DbHwLa/uLX9qVP27debT94th31UPCNd9uf/RVr/w+p7f8JZf0LkfXngJYv7SuhPi0Qi1I1&#10;vRgkOhFvkIxER5qZWI5cCXomtn8i0H0rUJXLtOSP1J+1683laMoS4SvJ+O1szEE++kkR4mkR5nmJ&#10;+ctyu/cNbu/qnd/WOb2pdXxTbf+6yu51he2rcpuDXOO9bMOtFMxClB7XX2XM7chDx29G7b8QOv4H&#10;3/WLKf9z1/wRPUQrXlO+nHNbvjz2tit3JcduLQH1Mhv/IgvzPAv3qsjyWaH5QTbuaS7+RYEhYCcN&#10;sRyrvZUCe1lotJ+JPsjCPMnBPcsz+MyTPOx2FuRpGfqgBLaarb1TjHlW7ShOsOo1R9TpIOv1bMlQ&#10;fzIspB4aWAP1qoQ51cDtFbraIU3/VQP+LPr+ijq4AwXrVqplnn0GV6NnQ0G5NEDtwVYMrIcyETQd&#10;7tKK9mAhXFsgjlUo67mBTvm+8PUm5+nK9Lpo+M2KQL6x2J2amoE0qsDaUDEuTVAHsr5jM8KjGe3T&#10;hPIiI3/SgOuhzrV6ztX6zhVQx1KkXYmBY66xraz3gnxVti0Y3p4f3lh9sCq+LX++w6e2dARHDQTF&#10;3whIveaZfNktpdshvhbvlw9zjjtrHPi1nvf/VfH53Yng350I/ZdT0X/WTv0BVXrOog7iREN7sQwD&#10;Ok2InWYhJWrm5ZrWtboOYO8tGG/gbzcKAquUEcBtGN92rF8Hzh/QiQ8A/FL3/QwD48MyDuq3jWAi&#10;3ej6Dp0Ylxo9k2vhSfLtHfnu5rO12UXehHx/l8/ozUfaXLeLaVYH70n+TGQAy8CdgjGpR8H63KwE&#10;+cm7jEb57dty0TynihqmCY1HoS9nJE2SiyYpeav95E8j/XL2oPxO04uOlMfUkL0q97Vcm09Ukrwt&#10;Rc4q3CpJHfL2bsBaVqEdqm2CSCZO9y7dkormbz+cGHw4NvBw4voIe5I9e637Tk1CeQTWLUrPtsE2&#10;4kZkya3osgG/lHuh+dd9Uy46R3XYhNCNfcohNumn0JFfawf/QSX4T6rhf1WP/V4/SwVXpm9Nwbsz&#10;Tf26zIO6LYIBoNFu4s8keDdj3MhI5xacx2+hHSZ8/tz+rAErNyk5b1Krbws6KGPQlWHBZAS4LRXx&#10;5YrbD+LUCHVq1FdowCVnLa44Js6ntmwX927m9SxmtK5mdR6UXtrK6f+7bGT1bedeXM/snY1niqNp&#10;C0ltoA2cylBd0Fg+LBi8ktYF/KA/6DaXwAKenbyBV1W3fySPyKljCiij+4WXRVHNEwFVU0E13NBG&#10;ADukfsSnDDDmVzFDrAPjr6Z3Py6+CjZU6sFgE6WICwZXopwP2NHazwIwaIB9fZ7wr1DKtL/iHwvA&#10;F/+3AjCYJNg7mAM4D59ZPCyfDJx7BZdeVt56X//gTc1dcMbA/MGEBRGUR96l12zTBy2Srtqk3XMr&#10;GPUtB+cNrAXHq5SQwbBgc2EkFfQHQ4HTCxYBoAEWl+Lbd5L69pL7dtO619No4rjSsfDER1ERY8nh&#10;gqJ4Xmk0vyyGVxbJLoqYzFMIwMNp/lej7PtCLdsCTKjehnUehuWuBoUOuCxbVLIFLMkcmmgGSTTT&#10;SzbXTbfUz7GB5NvCci2gaYZasVi1cIxKIOKEH/xYIEYl1EQ3yFjPXOs46vxRV0ezKkrlTc7o/RXx&#10;lUXh9Y3VC4tzDB67evhewfUrmQMXUvu6U3q7im9er7x/hzw5xhJwOyRCpQDM4M10SBThv0pN97Oa&#10;Czy/1HF/xf9KAH4gmhQt89d25jYPFjb25xd3ZDNLgpuCmZ7JsYsCwVWJeEjKn1ziLu+LX7yWvHo/&#10;v/py/eGSoH30TvXNS3lXL6ZcvpB05VL60PXiR8NNk2Od3Omr/JlJGX9pVbazOru2JN482JheEF1n&#10;j16YHgVrwUG1zUm7V5bbZZI2Eb+b+z8VgLtF0h6B5LMATOfP0ETTLZJxhmioh3/9jvC+bEnwYmfr&#10;9e7+2sLSpIB7hT95UTbVv8geXJgekk2OS2fmpLzNecHmwrRQ8ODa6BD15qX0gd6wC52xt6/msB9l&#10;jd+sFj4seXQ1vpcWyWwiNtT5VNWFkGnhVHLulf66iXuVY7ezrvbGs6hRldWxWQUhvmFmGrp+EK1c&#10;a8jFFJOlHq/FPvP5buR04xlO/Rl29enpMrXxQsjdLOML8W7UsBhnHVcr/RhTWJ4BooiAyjXDp1sb&#10;xdoYxwR4Vgf6UIj+tCBfqqdLjZVpLgb+/2ftLaAay7Z97/O999373jnn3qPdfVrLBZcQdyFAcHd3&#10;d3d31xASgjsUFFBGKe6SQHB3q6JcWvKtsLu5dVruu/cbb4zfWGPuuSRr7ewddvhnzuWPkHOFSTuh&#10;YO7AVqaGqyvHAD8o1ZSiaTh/ABUr2qoMDfNFK/hhUME4QjCc4I9mBBl65sZVP6wcnq8RLFTNCepX&#10;5uoFIvX3lwIwABhnztYFARQN/Gh/+/HBDuDh3tbt9WXQrGp8uHSwN//hPWb3Q+5QX83kKCQbAxrn&#10;+PWLvLKpkUY+/87MclV7v59/ri7VRVPeyhxm76LgFIRyiSW4Z1A9MqnOaTjLIIylLtpZA+NuhbQO&#10;QuozCZr3tHWXnS1fRbi8inU9jvPYiQlai45fCS9YD60+jLr7IrH3KOHBXvwt8AGyHl61HMya9c2d&#10;ds/iuWYt+xWv+DM3Q5l7MbnbMXFzfk59dqoVVvRmbv7t4f6H89NtgokbSzP1SzPgqx+4m6AU0GcC&#10;cMPcSM3iUMPc2JP55bt3nzDj46IMGNmayPuO9KVAzU1/xps4ozdxhi9i9Y+jNLdCaIs+qGlnMZ7N&#10;1V0P4qSJ7KAVbDqYsV3kKOxKEvbkvG8M20mx3I42nHEmdeuJPda/xvfAbyZoHWXoHcYzwHPaUdRp&#10;1G8CAzxxvUhWB5wkqu5H0bbDKPtRwK8mehKLYwD7fbreizi13WDysidywU0BlJv++L0QypskLcDr&#10;RM1XCRrPY1WfRauIBOAIyk4ydTeRchJJfh1KenMqAD+NIzxNJBxEoJ9FkY+ClecCNAeS3B405rVM&#10;3qlZGmUPdbfOTt9ZXejYmqven6yZe3S/o36UW9zs7ngv3GOwOmmuNWMtL2gn0eMg3mMkPMhbN5BI&#10;D0fpZ543yPmDaZHoSdijTj53yKRpg5hwV8Km6LJ++lW9THGTomtmnK+Mi7+0ZksG3kBH3Zbyqbtg&#10;x7pgyz7vUP6NXfk5u6q/6+X8WSnqAiOIZBjo4BqZnZjVzip4zIwaZPoPF/oM5bsPZzuP5rhMF3rN&#10;sQLGcr37Mr178sIHOemPS3Ib05OKoyKZYQEPiuLvpfveSXLpyfSc4YRu1sdv18evV0c/iLO8FW1Z&#10;H2zK8TMrDXOuSgqpSApPTE5wZNX63p+1qRiUdiq+qJcraVoqZlTytVb2BeOcC1a5F+xzvnbI/cw6&#10;5+/mOX83ZX5mnoUOK7CtulnI365YOikY3Mzp3oi9KbDMuC1plnJeL+G8WdY3lvl/M8v9h2Ppef/G&#10;zz1qfm+WB49r8eway5tfTOsbcMqtZNjkkBiZcIU4DCwa3KRUtGi3bzrOi44VbddtoBlLxjrSSQ41&#10;nPsv9n8QvhIK3wuFr1/9sL32Zn5qp+cBv6m2pyi/Ky3tTmLK7fiU3/Um6UD0Jev2p+gBBlL1Ad0J&#10;WoCeRG3Ax7V9cb9Cb6zucLLxaKrpVJaVIN9+sdhlhe2+zvVaK/NeKfM43V3YY7XSa63Kd6PGf6s2&#10;eLsuZIHjPc/2mmV5CIrdp4vceAUuk3lOAzkhnWlFgWbhynh7snIASS8ZrhKHpkZrKyenOtZwLUvb&#10;zZiPzQoGTPN6DLO6dFPv6KTc1ky6p5P62CDtiVHyfd3YDtWwRmJANcq/Gh5YIRdQKefThPO7q+L/&#10;WMfngbZdl6p5n7rHkLr/iHb4uGE8zyxn2oY9a18tcGqacbgx43hz1rFjwfXWqvvtDa972z73tv1v&#10;bYc0boZWbwTWrvjVLnnVzXvUzrnWC1wapmyrJu0rTjes5Yj273QrEYklbmyBY5nAQbT5KKRcTtuX&#10;nsrAHJHfURS5ewoLAG3XehYQOW3PHjXP7zfM7DPIAMyc6nx8u5JJayYkBs+7lK961UIK2Rk/CaWi&#10;yFowAiSqAYAhEskcipfs8/e9sw58/VadtVecCPte5AN32rotZt0auW0H23WU2nOS2XHAbdlobJja&#10;L5j69Rr7DtjHTHlkTXsW8JwLpxyKZ50qlt2b+LYVkzaVE7aVE05VU+5VPO/KCS/uqFvptEcV37Vy&#10;3KVy1Llq2LlyyKVmyK12xL1mzLVywlGkk/Et8+bMs1fMMrbMMzescubtIQX353wsFn60EPZvCcBQ&#10;CmgwN+CZc8/ejcj/vqBM2FL8rtPr1WOzt70m7/r1XvcxnncTT56gTh7BTh7IvX+CFPaShV3kV43o&#10;A7bcTr7cXq7kuwr5HxrkhJ1I4UOMsBclHIQLh+Dfj6CFU/R3I6rPe/SOHpof3nc/6go5vBPzrDXr&#10;RXmpsKpdWH7nVVbzsl/JpG2OwI616lbHM2WN6RcN6eaPGhfM2HIW3MoW3blz7qfv+Om6wAL/K8x9&#10;pPVCvSAP5PzYD1VBxi+BLgBwrqD2Z2f1bLSf8bPuZ5xV/Rdf94yz1z0DvPrZ5Sq6MH6KJz5rDw4/&#10;vobPAI2hjuBGOKs9GwoCVIG+kJY8aJx9TzX2kVbSiFWewFWU7XnOk7sXeeNVahfgJPE2ABgH0W1b&#10;oY3AfxzXATxv0h/8kN/3ffYA4LusfsCHjN736T3v0rrfpj55mfgA4nl819OYO/vh7VtBLZv+tcse&#10;JUtuhQsuBfOuBYtuJcse3CWPsnn3StFnlHHmI/3UB3rx9/Qib+sE39TwalPy7SDH3MKldWBS2hFJ&#10;rbD4ZtnoJunwBsngZungFpngNtmgDljobYXIu4iYLlTcXUz8A5WsLsaP3Kan3SDEVSuEcCR9ss/Z&#10;A+OxZj7PumbOsWneqXnJtXXN68Z+6I2DsNajsAfHId1HAX0H/g8PA9oOAys2PBM2vUK3vAK2PUK2&#10;nRO3bfM3LaqWLauXnNhzrkVnzLoUCpwLANDhvJtoR+EF92LAogdryb10zbl60a5s17f2KKJuyDqq&#10;GKmaKK6QCpPPQMqmoSXS0GKAdKQ4IAMhmYEQz8FJZeKvZ+LEM3DX0jHX07FX09DX0jBXIE8GVgzy&#10;pKIvpyCvJKKvJIhisyRiSVJnZRzpNM8zUTKWKA7ZoIT8CUSpdIJMJh4gB4x0glwaUSaNIJdKlEmn&#10;wdMUYWmgVIZnqKAzVFFZqthMVVSGIiJbGVmgIdIw0pVRMWBYkkyaCiIaJxmqcDFM9mICWiybCMvB&#10;yWSjRWSipLPQMjkY6VysVC5OLBd3PQcsh3g9lSoRQ5aKVkHZKFx7UJh1MDY0++D+0fzq4ui6p00U&#10;QVaXJGeCkzSnKDjTUb5YKVcizBdAUPAiwGqFCJ8AAP/0SURBVD0IcBc80hGPtMeiHJEKzkiF0z2A&#10;RQKwJyQAk2EeaHknLMKNQvCm47yp0g6KV60tFHxjlWJ7vWoE/rULwY3gE3jEqWTYkTXuxJ5w5nws&#10;AENM2YvKH7NT/IL/rgAMJXMGxrxX2aJPxZJvJSQJn4m7oBS4c6acmENW2eBvMbjpgAcKC545zRoN&#10;Ok67c2a9yma8uIBpz1K+BwdwpgRDQHrwGWNORePOzCm3ElAFScKzPqIY4rXQho3wJkgYPkq89Szl&#10;7ov0+yJVOP3Bm8xH3+X2/FA4ICweFrJGhMwhkV00KKJw4Nu83neZj06S7x7Ftu9Hte6Gt26HtmwE&#10;NYK/7wtelQI3Lt+ZPeXIemKY+kg/+YFu4j2tuFtqUe0q4W1KoTcUg+uJ/o3kwFZ6WKdq9H2dpCeG&#10;6f1mOYMWeWd5oec9q9YCGnfDbx7H3nmeeO8ophN8vBzHtIPPma3ghtWAmlW/alCu+Fat+FcDG5w6&#10;8GdCdBo9y5Z9KrYCKwHrgQ0rQS0rgW2rQTfXglrB9Db8q1cCyhbDayYiayczH5Z6lmlKOqjCPP+7&#10;AjAa4YrF+FIwsURYJB0ThpI0MdG1X1la3djZ330pLO9YkVETCcDndTK/NIq/ZJGEsi2WNsi9rJN1&#10;xTDvinHuZYPU67rh8npe4Vll60cvXrx8fXR0sHd0/PKD8OCdMDi3WVw/Td6SizTJklb0xjPc+oZ3&#10;d/aEB0+FfpEshKJdWunDuUPh8rFw76Vwe+/90TthRtOmnBn3K0YS3IEraZVz3jjhqnXq16ZxFy1T&#10;L1pkXTYrFAnARlXXDRqv67ddN2i+Zsz9mcr7n3DFlHXJiHMqABeImzHPqcVf046V0o3Ku7U2+05Y&#10;3fdUTjvkb/JWVJtsLa8KkmX+N5QoSd1yaYMmca2qS9SiK5QcefU8vEEmwSDuGsXKIb74/tLzrvU3&#10;3MGdCxr+CjYiXfyqPlPGjCulnyuuEQPXDjb3yljcer1/8Ox4Y+XN2oxwW7B9uzbHRCWWDqu01ipQ&#10;x3EZ6DIGkq0KZ6rDijTkCjWkmWrSHIZ0JUOeS5aoY6AK8FJsNWwSSS4Qc32yuuD56sz2Ev9okf9q&#10;fnK+vYHtahWriCnSohQx8GxVfJkmuVKXUq6vWGqgyDagFRtQS00YAI6xSrG+YpEutVCHUqBNztUg&#10;gM+6VDoiiQqLJUiHIq76Sn/jdu0zh8t/N73wqe7Xf9P4x7+rfvIHtU//CKHyye8BGl/8Sf/Cp5YS&#10;510QEt5EhRA6NpKBS9HEp2ti0jVwGVrYHG1ivh6pSJ9WbEgDL5GriQNlvgYuX52Qr4bNV8MXqmJL&#10;VFGlDASghAFnibYQVihUgRUwYAnYy4B0RalCbRRTF5OnjWSbkBqdNTmG1GJdYp46Op0un0z5McFD&#10;AkUqiSaTrCSXxlDIVEdmaaAAGWqIFFV0ggYxVoMEAEayJjlDl5prQCswVMxUQxfo4NkGpBJtTK6S&#10;TAZFvJAhW6lLKKZjWcqkfHVihiY+SQsdpwZPUoKlUhUK6PgiFcU0unKEhsajGzcejA7U8YeyR3tZ&#10;s3Os2aUSwVLpzBJ3eqGcv1DBn6vgz5ZPz3AFfK5giiuYBJQLxssFo6BkT08VT/PyRobTe3uyBvpZ&#10;vClIAAbty/jTZTw+ABKA6+YWWgWb4Wk3sQRfDNaXSAiRl/VB46IR1GQFzTwpo5JL5uyvrEr/YVP6&#10;hQ0bfO89VX9/UwD+WUDwT7C/sSwUty2WNyuSZSTKY4KwSD8y0o+C9KahvckY0e6/p9vMu6Ngrmg5&#10;N7SsM0bOCSPn8B/I25/yYyJolKwlHmFDwzsrkdzoRGcS3gmFdUICUHZIhA1a3gIlY4aWNgafKpLn&#10;tcQu6Fy+qPfNBb3PLxl9JWFzBeUlTosUV0+/pJV9XjfnK8PcL43zvjLJP2dScMWoUNaYhTThYI1L&#10;MUYcBUOWrGGxlAlLzLL0kk3Veduab2wrv7Yt+8am4pxV+QXzqqvGtXKmTVIapQqM3GswT5pIaDSF&#10;iSmkBxu95TkJF2jvxqXejF8ULl/7dubLZ6N/ES5d+jBz5cO0+GkcMEwEX+bDtKSQd0k4/olw9E/C&#10;sb8Jx/8hHD8nnLgqnJL+lo98Po4/mlLa5WtvC0y25qw35x3XF93mViJ7lkrurbTeXWm/tXL35sKj&#10;xtnHNbyeisl+7vhg7QyvDlwSowPsgcfc4SfVE33VkwO1v6EBQyG/P3NWTQuqZ1YreEvgCqmfHru/&#10;Mv6Yd6+mMp4TbXkn3mo41nwh1nw93mwz0WwrzWon32GP5bJfbL/Psj1gOTwtdXlZ6fmyxvt5lffT&#10;Cs+nFd6HFV77XM+9Ms+jKt/n9SFv26LfdabeDjfNMMKF0MT9yRLueDFviryvEs6RgPJVV3OhM2wp&#10;qg7Kei4a5jYMEx20GlkCSZGRoCtcBxClLiAufib39V9RFz8jin1DET+vg5G1UsQBLKgYGyWCjSLe&#10;lIg1JlEtGbpO+k5uZsGORtGm2vF6Gmm6WoXKyjlUxSwCJQ2Fi4WhguQQXtIwFyl5ZwUFLwUFHxjM&#10;W17eC5TARiD8kEh/AiGMSAwnkyNptBg6PU5FJVFVNVlNLUVRMRZ4qFTRRsKgVpRjmRQBWoJDAGTj&#10;8aE4XAgWG4xBh5JIKURCGhIRB5OPwBGSlFRzSIrJEjCfq7LukigfjFKYinGasSvLNqjKJbLRI7pB&#10;zyFN0zJWST+MqBaAoXshCG6yCAcpWVsU2hOF9MKhfMnYYEVipBIhkooJxyGD0bhIFP5HAZiKCqEj&#10;g1QQIpQQIYroUDImAouLlMdFy5Di5ZQzJLQKrthUfW5X83ebyn+3Kf8PAdi+/A9OVf/m+B8C8JdW&#10;Vd9YiDRgUH7xkwD8Ly5V//MnAfgLk0KYNRuukyGB8UfgAmhKEVTFIDpVrZlteDJn/nQG+25OWrgk&#10;88OgxPs2zFyc+F4i/TBe9SiBuh+D3o5U2ApX2Ikk7UbTd+KoO3Hk/TjKQTz1KIF2nKj4LJEO+D5H&#10;B/BthubrJJWn0ZTDCOJxBPF5JGHb5eKSw8UhR9kWc2S5jUp/ZsTzu3XfPayeS7Uf8sDzXWR3/BHb&#10;vvK7AUgoBfSbVPW3KarvUtVAeRxF3gxA7oZgX8TTT2Jpz+MUz3gWQwW1R1H4Z3Hok0T0bixsLRq+&#10;l6W2n2/5xFMzE6eQQ9DIxVvlYz3yUd65Cm55co6FCjbFKIsipFERSo+J1hcJsRiR0gYhUnN/AVO0&#10;J6sBi2oGCcB5SB1RsmiMPgtvVE6xAA1YKP1yolkFyVy0GTDGiKls/GLgofB45uXm6KvtyZ2Znjdr&#10;POHOWk1gYDialknQZBGNQBcWyhASgIvwFiVEixK8KQtnVow1ZWLMmFjzfKJZNtkkQ8UsRdtk49Zt&#10;4cH67nTPxtyj9bUnO0s9wo35uwkpKco6OYqGZUpWdcqOreqezepeLXr+jYYBjcaBVfo+LLptioJm&#10;xAWc7yey7n+WcfmTNCg9/iYf8Dkq8jI1W0GXRbLMgumky2tnymtnwfUKMcYlZKsqZcc6NVFq6Fqa&#10;iBqqfTXFDiCKCf4NKii2bJJ5o7prOdaYi9S/oWzLJRve9QgVziwK9/aER3vP52eFe0cd4SkB1wlt&#10;6u7Fkro1BMcGJfcaZSsORZNFpVRoMR77uG4y857XNwgHx4S9o42efk7Skkx7k+nyzJ6skO0m5ruu&#10;GmFfg7CvWthTJuzKe8r1n4rU38x02s/2FtbmCm83HGRl1qrr5SDpbE3LTGPHBBuP9uKqqcfDYz3j&#10;i/y1hbGVh7VdUcZ+kcqO4UjjWDn9DAWR1g7IRejWa7k1G3h2mPrftgq+Zx16zzbsrlVIp0VgCcUs&#10;H2+QKqcacZXo/yXc41MZt79Kuv5FIl5CMVlGJROuWYg35NKtatQdG3XcWvQ9azWc6rVcGrRdAcAJ&#10;qphE43ysPpdqAfEzGbgYb5Qmw8hH6VbQrSFPGc2yGGdYcgobI7omS9BGTJQhuFpAmSmhWafsOuNT&#10;cJTWshffsBpRuRNTf5T088DZM3ZO8zxvRzedCcCbkQ1bp0mhIaDgVEiaBUBVoBlg9TQ3Mhhh93SD&#10;22ept97kPPiuqAfwKqsLDL4WVjvuUjDskNNrlQZlSO62SBmwzRxxzJ3z466EVIOOT09zQR8ltZ+K&#10;JXWgF5gPKMHrLgZWzPuXgWZnr/5LQK9f8n9RAAbrguRnMKWDhDYAMKDXBTOEJGpwHsAMoQbfFnZ/&#10;KHgCzgNYF1jOpFsRWHWHVthNjZD7RnF91uljzvlgUdDkwdIgQR3SgMGAAHDSNkPqdwMbdoPq90Jr&#10;N0JLxr0SHth5PHR1Hgz3Gk/wnUjxEkUAZ3iPp3kPJbr1R7mIBGAvg2ZXjWp7FbYlvcCMlmVCSTAg&#10;RuviQtRRgepwf1WYH0MuUFU2REMuQls+ShcRoo7wIEu6YK56Yq67Ia/Yyp4zk/7GEHGFLPklTOpr&#10;NT3FhJLM5rHuFv5I9fhgNW/s5trKrd2tB08PHz476tzZrJyeyn7yMK6jLelOZ8zNG2FN9cH1NZE3&#10;mtIf3CsZHaoW8BqX5hqXBE3Ls4CGxRkoHfR/oukC/lsC8MOJvpnFsd39xeOT1aNnKxsHi6NLU7fG&#10;Bjp4vM7Z+ZsCQcvocMfIk4GZ3oW1/tXtkbXn6yPbc/eXee3L/LqFqaLxweS+x/FP7qf1d6c/upfa&#10;3pzVXF1/98YYf+BgZ/Hk6cbxq6Pp7eXHsxOd0+NNM1MV/EnO9BR3VnAmAHfwfhSAtzYE278tAFdP&#10;TddOTteNT9VOTFRNTpRPT4gigOeGquaeNPLvdvEeTy9NHW9vvNjZ2VpcGuON3+i72zz28OZs38PV&#10;0clt3vbR0rfPt4Vv9r9/s7W5K+ieHix9ci+8rdGprsqxpcH7/s00Xm82vzvxcVvy/RulkwOckaGo&#10;pjb34lJXZqF9QZZ1QZpLeWH83Rslg0+4Dx6V1DTFh8YZYoj64pdtZT9JNbg4lK+y2qz+9L7G07vK&#10;+62EtSq4oEhuMFGuzUeh0IIUp2vgQLY1JASpYxOV8Wl0QiJ4PlEm+TIo3jS8rwotQk8z2dQgy8ww&#10;W18rRU0pWpEUQsEH4lE+CDlXeSlHuKwLsJUoYRoqsVrK0doqMVrKsWq0KCo+FI8OQCMDUBhfBYIv&#10;SsVf3z0zpupe+dAMeFKtnOXXrwj+EwEYcGN+BgAMUNUwPVnHG6+dGgONby7N3dlY6dpev7e1dmtt&#10;qWNl4eHeVufqYs3kKKv3ceHj+6CsGB2s4Y+3bS22bS13rK3eXVjvHF7kVD5ws0+kyxgbKdjYwmy9&#10;kY6xRI90mmcm1SUNZx2OczDH+epjvC3lzf0VdErour025jvBTq8SXI+j7U6SvV5kxBxn5Owlcrci&#10;GjYCO1Z9O7cjb+3FirYDP0lrP0lvPU5p3I+r24muXvApXvQpWvLLWQ9K2wyPWgp0HXZUr7Gk1+Sn&#10;3u7vebIgaBdMti4LmlbnqgT8jwXgn/YAHqlZHGmaHbszMtXa3FEUFRFvrFaoh3nirLQZrvc0Svco&#10;RP1ZlM6rBKM3qSavUvSexqvuheO3AjF8K5ke3Wv3TSW73Qm8ZKPv7iQJZ2qEYxWr6fbbSTYrwbqD&#10;lqjb2lefmMvMBNB2k3UP49T3o5X2o+gHMcpPE9SeJaofxzEOopVeJKg+jVHaCyPvhpLAk9jzBOWT&#10;OJXjaPrTKOUXcWpQnudXCRp7IZRFdzjfXmrKVgIYB2G0N0la36brgwaiFNARlN1kxYMk2oto6ttw&#10;2psw6otw0kEMYT8OtxOGOImmvIpUXw/TG4p3ustNbOxrql8A35pHb8xNdywKmhYmOCv9N1cHp4cf&#10;L7fU9SZEDmZFPqmIu5Pvfc9bb8LLcD3MfjgkwIXhiSMHY/Qyrxjn/sWK9QeXyv/HsfRcVIdWhUAp&#10;87G8C/uSfoqEcZ6sFUfcsuy8Ffcrp2qZyLvIuK6L7pV/N839hwXzglP1Rbem696dX9vWfqKf/4VG&#10;0hWVYISat65JoI+Tb0tG+INsr4HCgFGm31ih12iu60i2M2CiwGsgx6M3x7efGdlbknS/OLEjP6kz&#10;P+5JQfgIK3ycHdaf7dkVY/4o3lzA9Dpsjt9pjFuujh5mBrUnuFWFObCC7NPdLVwcrUyTC3w6Jpyq&#10;R9G+VZKWHJhdjbRl5WXDoguGuRfMcy9Z51y0yTlnnQ++hn9jwfnGuuhvRsEKIblO9T0Jfev5o8eV&#10;88LCoVfu3FFZu7wLxmmiuGGbor+Z5PzdmvmlW+UnjmV/MC2Si2xx6hjMnlnKHpr0YDVrODFJ6rkI&#10;dAoWkUBABZBR7mS0ExntRkEGU5GBWlRvZYy5vqJNG7fzh923wmevhYeHb6fH59vq+bXsYWZGT2rM&#10;47jIJzFRfXHxQwmJv4PiegfTDAZS9X+UeJN1AcADAenBZ7VDSUaAwUTDgQSD/nj9MwH4caTmkygt&#10;YAD/cLLxeLr5aaCwpaDIdpZpB5grtp9nOcyznBZKnAEbFb4iebjU8xTvZY7XHNN1It+/P78gwync&#10;gG5No7oStWPxuuAxO09VI99RmxmtU1RrxR3za92I6NwMbJ73KJ92Kp12rphw5I7aFA1YZPaYpDwx&#10;Sn6in/ZEP+OhRlobObIG7lWLcmklO96km9cTVcphmHpZYrMsvQWmeQNpdBPj2E7w6SSFd5ASupRz&#10;u1QKH6qWdGtyB/QrxkxreVZNM/Y1sy6sGdf8eTfWnHvZknvtkmfzqsfNFc9bW773NvzubPl1bgTc&#10;2PRrXA+o2Qyo2gSlX/Omb+uGz401r+ZVz6ZljzpRL/faWaeKWadygWiHYJEYBgldgBXPGsCCawWw&#10;R8zy+gwyevXTQQlJYsA5YVU0ZlEAStAL0omBAap+Jpt9rJ8BoGazjqVztuwN16Jt79h1N6c1F71N&#10;N8aWi/KmA2ndFrVlK7dtL7FjL7Fri9i1pu1ZGK5Z2fHcXQXh4RsJGWtR2XyvtBHb1HHbfFFYs0M1&#10;36Fqyq6C53i6V6grZ8ypcMwuj2edN2NdMGN7ug+xI3fCsXTMkTPqwB62LRq3K5qxZy46MdccCzYc&#10;cjZtMlass35LAAZLA8z/FJD6kzD5f94DmG9fNOOSsR2W+0NhubC96NVdi2e9ii8H6W9GqW/Hye/G&#10;8e/HMO9HsIf3ZN88xn//hPHhltphGW0xAyuIxcxGy7/jkN+UwE5Y4s/Lxd62SAofwoQjGCGPLJxR&#10;/jCp+rRffe+R3s4Dm92HXtsPgo8604UdrcLGh0L2nb24Sp5TzrB5Bt+6aMWtZtKYOaJbMKCdPWSQ&#10;O2VZLHqDnDl8px/DncHh2VsGLQ2yfwlUBb2bUMcz538X0AucybMTezbyrwJqfxVonJ/xq04IaNq/&#10;BMwB1ILLEpJvgQEOgfPsWoWmAQzoGgZtPq6C/FAV4GMhGWoJbFCCMcHchkxy7qvHP9JKGjTPXvKu&#10;mnJijtnl811YS76VW6GNzxJufch+8j7r8UF0GyRrzZ9mPwb2dljTQVTnfsyt49g7xwn3nsXfg8qj&#10;+LvvM3vfZvV+yOp7l90HSmC/y+h5m/HwbXL7+9SO96mdrxPan8e0PY1uexrbfpLYsRNRtxFeuR7O&#10;XosoXorImQ1JGfcJH3GK69fPHdDk9KkXd6vmP1bKekRLe0BJeUBKvAkPuwkLb5cPuykb1iYV1ioZ&#10;2iIe3CgZ/FAps52U2ISKbEBGtOHjgH2TEN+MiS644MS65lEpE1ADC6mHhzWhozrJSV0qKbeUwx9o&#10;xvUbFIFPML5F+7ztrVXH9k33pl2f8sMA5tOggpMg1gv/yhPv5mPXWweunXt+DdsBlTsBlZt+5Rs+&#10;3BVP9pJb8bxL0bI7a8mdteJRsuxRsurJXvXirAE8yzfda5YcOPv+dVsB3Fsabnly1Ex5TDoclo6W&#10;ORWARYgEYIRkuoJkOlwiFy9Km5yDF8vGXc/EXM1AX0lHXQYAGwJ4IIAzBX05gSgmkn4/4lTxlYgl&#10;ikNAh/FkSUASUTILJ5eLlcvBygEjEy93qv7KJZHk8jSJmWrYZGVEnCIshioXTpIKwl73R1wOQl6J&#10;wEsAgtDXAOEEyQiiVAhWLBInEQS7FCJ3MRkjlUtUyMPDctGyeRi5bKR0DkqqACNViJUsIIjnE8Sz&#10;idfSyWKRqIsRZMlwBtqPQdjqub8zNiTo7jla2rlR3mWk4kWWNyXIWaLEzWlwNzLMgwzzIsifAnPH&#10;Kzjj4U54uB0eYYVD2P1CAPb6UQCWdcQj3Oh4HxWsl6K4teoVCz9KZJ1j5Yhv3YyfSAOe9q6acOOO&#10;OrPHHEsAH6eA/pjfEoD/uymgz+4USNZd8a+GNGCoCgAMKOEz+EPcpRMLbjrgAW1mT+OGzwTgJf/q&#10;xYDqBX9R6uNZH1HqY0gPFmVI/sk/51sBqbyg9ixcGNKGQQkJxmey8ZkqDHqBvtBoC76VqyH1O5E3&#10;9mJv7kW3bUW2vM0SBQp/m9f7fdGpMMweFbLHAK9TH75KefAiqesk4e5x7K3D6I79yJt7EW2iHWJC&#10;mlf96+Y8yqccWSPW+f1mWT3G6YMWeX2m2Y/0U+9oxN1QDK0j+FWgPLhw10ZyYBMlCHjaVSJB1QPd&#10;5G6jjD7TzGln9px76ap35Zp/zVZA3XZI41FE69PYjhWvimWfSuBf9Drd/9uzbN23ejuoDtyMW4GV&#10;G0GNq8E31oLbARshN8FMtgJr14IqliPrpqLredmPy7wrtKQc1eHe/20BGOmMx/jSMNEE+TA6JgQr&#10;Y25r5rG/f7hz+HT3pZDTuiDFiEOYc68ZF1w0S7tqmSZrmiNtkCtuVCBmxrpkUnzOIPOqUSrcMhFl&#10;4OOTWHT0Rvjm2x+2drbfvn+zubu3/lyo4Vd1XS8brpciRXUzso4an9ja2Xj58tkPJeyW3KKGxZ0P&#10;L4TC2Z33Oy+Fm8+EN7o3NH3avlDO/1o9H+Fce80i7xujhCu2KectYi9aJV+0zBDFAZtyrhjVXTNo&#10;u65755r+zWvG5T9Tef8TrpiyLhiyL5twz+vmS1uxr+qny5ikK5gk59/dnH0n7NsWBuZ1Kdmko3Sj&#10;pJQDYeoRF4ihFxRzYYYtJJt7BLM2kkmzkmUd2bgQrh4up+oWxemcei6cfCUsG9r9hOwgb5UtZVF0&#10;zYh9UacYbl1+RS0eaRRPMgppezy7e/jmYGvr3faKcGv2u6nH7ZHuMYry+XqkHBUEmyESREtUEUx1&#10;eJGGSAMuVpcrVZWpZMhXM+ANGvhyVUyJJjFVGcmx1zvqvrkzM7K1yHu1uXg40duWEhVEQQTCxZjq&#10;pGwirIAkxyTDWFR4sRK6WBlTyMAUMDDZyvBCDWyxNgHA0adUmzPqrNRrLFTBIUuHyNYjA4Cdr4bO&#10;UlJIUYSHkxH+OJgHXNJB9qqN5EWL698YXvqH7rm/M/7xbyqf/ZH+6e8VP/nfoFT6/I+Mr/6k+c2f&#10;za/83fra32yvf+os+bmH3DlfxKVgjFgoTjxdFZuhjs1Ux2dp4nM0iblaxDxtcoEOsUQbx9ZEl2ig&#10;itXAkkUUayCZGsgidQRbB1tmTAYUaCAy6NK56gpcI1IeXZapDCvVQFfo4Kv0iFW6hHItLFcDzWLA&#10;wUkDQCpykZJoy+FcRblyE9USQ+V8LXImA5OuiEhThKXT5LIU5WtNlUq00Hl0mUIlaaaKbLGKNICt&#10;ChcJwKqUYh1agT41XZeYpIFKVYZnKCLyaOgSNcUMJWoQFd9VVtTff+/+THfV5BP27EzR3BJzdok1&#10;u8SeEcnA5fylCv5CJX/2dB9ffsXMZLlglDs7XDo/wJ4fZs1MFE/z8kdHMvp6swcHSvi8MoGAzeNB&#10;AnD5KRU80TbA1TOzjVMrnhFVSIwnHudPIobKyXijsFEIxRSEbqG0MfuyBedra+7nttzT/M+cc9bs&#10;81a/mQL6N2D/FAGcdxYBLNoO/KMIYDTaFYvyxCE9CQhvItybiPAkItwBUByw6LdKor9WTvLiptJX&#10;DaWu6MmLG2MVrEhoeyLKDo2wJZK9CRQfUFJIonzRSnhPFbw7A+eOl7HBytmj5R3kZewkpG0l5J3k&#10;CT5w5ahrirHnlRO+YiR9phr/V/XEv6rH/52R8A+VuCuqaTJqGUjNfIx2PlKnEK6XDzMuljXniFlV&#10;XLGpumIDyjLAVeuKa1Y1kub1skZNMN1qeaUCCVQYlR5MJTsoSFKt1ZBrd0yEArUfJlCvBi4LVySE&#10;81+dDP3v7wX/+H7mm++nr3zPk/5+Cvb9FPwUmGg/4OEvhUOfCYe/Eo5eEo5Kfj8BfzNJej6lujep&#10;u8G3XJ52mxcECOYjp5cSp5fTh9e4jTNtFbM9FXODlfOj5fOT5XN88P5yZ2a4vJmaufnauZnSsQFW&#10;333u0IOaiSc1k7210xMfS7xn/Jjz+ScNGEoHDS6JypmVcv5Cw9xc3eTgo4Wh7tF2do5fVazFgwTr&#10;sTjz+Xiz9QTzzWTz7Uyb3UKnA7bbXonTXonDEdvpabnbyxrvV7U+z6u8j8s9nlX6HFf5HFb6HFb7&#10;H9UFPWsMf3Ej9uRmSqGdkreipB3yvD3mmj1O3EsFE2GkHmqgEWdtHmps4qVt4K6l76RuYEpWo0ui&#10;YV9dJEhcUYKLqWGkafJX4Rc+Ffvk9xKf/F72iz8hz33CkL9uSkJa0rAOqhRPPVUXdUUzIlpDXloX&#10;i7Vm6HmZeHuZxtjpJhqrp+urFxjqlOvpVmhqcRkahUpqGTT1JKpaLE01mkILp1DDiMRQHD4AhfJT&#10;gHvIybnLyDrLyrrJybvKy3sADxLpi8b4YrGBWJw/aEkkBZPJol40WhRdKUpJKVZZJYZCiSBTQoEf&#10;1BIIIXhCIA4XhMOFyckF0xWzVRkFaFScrHwYFp9IoqYgMZHK6tlEWoICOlgC5i0u7yUm735FxuWS&#10;pC2a5IfAeSgg3QBojA8YjUqJUCRH6KqnKxNjsLL+KEk/olyYMiZeHZ+kQkxC4yIRhHAsLoyEDqMj&#10;QxjwEHWFIICKQjAdGUbCRKHwIvVXXClZQitPzIR90bbqU7vqv1pX/LtN+R/tKkR7ADtU/Itd2R+d&#10;q//dSZQC+u/21f+w/TEL9DnL6q+sqz+3qf6rgyhB9P9yrf5X1+o/uFT+1ZF73oYD/qLJ62VLkcOk&#10;kD5oQgCe5E/AKBckMJ4tOL1YUvluDSlclxOOigl76asZEnupik+TVZ8mKR7F4/ZjUfsx6KNYxWdJ&#10;qiepKk/T6c9SFQEnKYrPkmknSSJepdBfpyq9SVF6nUx/mUgD5bdpDGGWujCJ+D6esh2vNRpp9CjO&#10;bb4m7/BO9UpV+i135RbDKw8Mvxqz+GrQ6NNhk39M2F0dtr4y4yw94ySx4C6/GYDeDSHuhRKexSi9&#10;T9N8Ec94Ea8MlSexyk+jaUeRtOMIwqt4/LMY5HYUaiOBupphMBZrWm6qFCAPS6KYJJOd0/E+WSi/&#10;bDmPPBnnEjl7LtyaCTcsQul9rAGLdNzfFoAL8YYsqlk6TD1WjJqH1CkhmhRh9EsIxlySGWjAxhhC&#10;28GCAcvI5jXGzsLFKeHxzPP14Q+Hgv25/g+bM8K9jQpP7wgUNQuvWUIwKkEbQAIwC29ZgDXhkq1L&#10;SRYlePNirGkR2rQAZZKNNUrHG6RQDOIYBmvtt4TPdg/nhjYWerY2B443RoXPj7sz8pKVdFMx6vlI&#10;7RK4bjnCiA0zZKNNOWSrMoZLjY5ng6F3o4F3g65bvZZLuZJDCdmqEGeagzRIkGAEf4P3/wId9DUu&#10;SUotXlwl5hodAPwZMB0wGTbJskXDs1Xd84aaR4uqezPDrUnFtVHZRZS9mWr/S6po9sVY4zplx1qy&#10;ZR3evIVuxyYYlGpY9iZkfz8+LTx+Jjw6Ea7uFZu6+V1ENyo5NpHty3G2dYrOZWSzEpJmmbIGh6F8&#10;085qOTfrTcuN4/oGIY///n5XjrFOvBblUVrgYG7ofmPh21tlwsd1wsEWIf+WkN/+/mbuTLp7qR7y&#10;pi1jJsrzhJm+n5ky6OrWqKrDpmqm0PWdYdTuvMrvBNsLXSMDDfcbkjgRWm5hRKs0kl2pomujkmcD&#10;2bkKBSZs3aLklCWnmYfRA+9yLloXwKaa12o4Nem6j/tnjvqmD3gkPbSPbDPyqWTYFeAMMuGaoZdw&#10;QRexIRexoVcIcZKKqXCNQqJRMc2ceZoyuuI0ZXS9jmuNtkuNplOlmj2HZlFGsyxXtAJA6aAhDZhF&#10;ME6XVS3E6Fcp20LaMGjAwhux8UYcrCEHawQuLTbGuAQNLhgjkQYMNy7FWvbbJh4kNuzG1W9EVu3H&#10;N+3GNuz+InYWYju6aT++deufI4ABa6d5iYEB6aDAgLTJw0RRMPF6eB2kzoJekAIKDkGzV1ld3xX1&#10;fM/s/VDwBALY7/Mfv8i4C3qBxmPO+d0WKfeN4u7oRXVqh9/UCAHlY7OkKXfmZmQDFBN8nCwSTsBo&#10;YFgwH/C6e6cxyr8KNL2f8X9RAAYrBUA690FCG1g+NBlokmfyMDiNoA2Y6pwfF5wlUAXWLmQP/lDc&#10;B84JaDbskANtltyhFXZbNxKchEG7rH6bDHDeAOAcQoI66Ct6ufDG7cD67YDa3RDgKRlxj71l5XzP&#10;xXEsxn8yyX8i3YeX5c/P9pvK9BtJ9hiIdhWlgPYzaffQq3NS49oqFVnSsk3JiUaEaF1ssCYiUBMe&#10;oKHgpy7rpyrly5D0ZYj7qkm5KcvaESRc0OL+WBk/ues2l74wvPiFrswlS13FoFjfovYq7lAXa+hR&#10;4VA3Z2SkYnKyaLCPNTJYNjVeNy+4sbbcubN592C362gfHFbwJ0FVTvej9Af3UrvupN2/m/HwHiD7&#10;SVfhwBP22EAFf6x2jgfpwdWCyV+l6r8pAPdMD88vgy+Bc7t7czu7s6s7gqll/gPeWOPQUMskr2mC&#10;XzcwdGOwu39udG1/+uDlysTa5EPBYNtE343Z0ba1uaatxabd9RtH2xzBJHtisPjJXdadlpaH7QNj&#10;j+amB2dnBqeXprr5I3cnB+/M8zpXFxuXF6oW5yoXFyoX/nsCcNUkv2aCXz/Bq5+aquXzqmZ54Omu&#10;YmGsaq67efpRF79napG3v7X2YmfncHNteWVufGG8b2Ho0VzPo5nHw4Lupfn+k9WJtzuC96/Wt46X&#10;xjZnO+Z5ecN9wffueHS2ed69WbA4mTn+0L260Dg9yqu0MPVOZ8ngWPPCasnQQMKtVvviHPWYII3o&#10;ILvMpMDcvLj0vNjAaAsizQkLD1WUKLaV6s2iDBTAhpnXF6rlt5oQr+8pCXtMPty1mCvSa/bTzLI0&#10;daHaGGD8VJCxSpg0JVyKIjZKEeevTPQDX/kJaF8S1p9KCKKTQ5Wp4QzFSFV6FLBVaBFqStHqyjFQ&#10;dmgswgsu60JEeVBxPnRCoBIxhIoPJuNDwBcTEiUUTvSB0701HJJCOW2l/ZNV09NV8/y65ZnfEoDr&#10;eOMN05PAaF0QAIATHNZOjVVPjFSND0O7/NbzJ0CDjpWFOxsr97bW7m6unu0EDGpLB3uL+h/nDT4s&#10;mxkDz8b149P3ptcfDK1mpDfqKjobYGwtFGxckfaRFI8URe80sksKzjaa4GKPCzBCeplJmXrJabBU&#10;9Qbd7LaiXY7i7A7ibJ+ne7/IiXmalr0XX7Yb1boVen/V/85+9N2tyJaVkOrFwNLVMO5+Qu2b7M4f&#10;mI9epNx8ltC4H8HZDE5fCQjhuVrc1UGmka4y40PaHtx9JJi8yR9tW5ppXV+sX5ptWJpvEMxAWaBb&#10;p3mnAvBY7fxY8+zY3f7R1pqWorCgFFNVjiG2x0VpLUTzMEzjJELzWZTWsxjtZ3G6Jwlaz5PUXiUq&#10;v05S3fAl852x/U6YLif0gwD6ZmWAcIAt7Gfvc0MPmH47KU6CAN0ea8x9E7lxD+puguFBgtZ+jOpO&#10;pPJelNJ+tPJ2OG3ZFzvtKrcdTNoPpxxEUHdCiPth5Gcxis/jlEB5EEZ7GqX8Ml4dCvl9Ead2HKm0&#10;H0o9ywsNAPZOEOkogn4Uq7QZT96Np7yIVnwXofg2nPY8grwbTdiORu9Hop/HUF+GMZZ8Vbt8dRvS&#10;vGrvclsXB1rmJ8Eb3Tk/07o4VTLffXOpXzD0mF9VulbOOrhZvjFYO9qUeM/P4IGF4j0dXBYebY62&#10;RKK8cXpZUpbFXztX/c2r4XeWRX9wK1MsGtEqGMT51VzSTxE3ypW0YJ03LPrKrORTu3KZ6HuYlIdi&#10;PjX/sMj52ir/gkPZVzbcC46N5x0arjk1SjlWwyzy5XVi8Voh+gau8c7mXD/DzkTn/gL/iZLACabP&#10;eIHrSK7TFNNjOM+1L8e1J8/rSWHgI2bYA2bEw8LwOyluAwW+grLIhYqI6WKf4XS77jjjh1H63fFm&#10;EwVeSzXxy03pM/WZj1jR3HBHHycLnaBYm9J7JgX3FNzY18yZ4pZlV01LLxuzRP99Ev3zKvuiadZF&#10;k9wLZkUXzUsvWrE+s0z8xCpKzDObkdrqf3OxbFFYNPGDE3sc5VVx1bLgig3zsj3778Y5fzHJ/sSm&#10;+M+WxX80Y0kENVrUP0mdnMsbFwRW3tHx4OLVspG4dBxaJAATUa7gmzgJIcoxSYN7IS4oq8M1HTVs&#10;24tqDoenng0O7T+8M1KSNVyQNJAe3hvr/yTMqzfUZyg8cDQiBPC7M3G3L1m3N0kHCvmF0j7/KqOp&#10;poCRFBPAcLIxxFCSESQD98ToAIDRH68PnCMpRrwcszOmsk0nMkzG043H0oxW2M5LLMcFpuNisdMK&#10;23W5xGW2wG4iy+VJUliJp5+Ltp0SxQapGIDQSMNoMYnqRZrK+U6MvBzT0p6gzp2U7ucpD18l3n4d&#10;f+dl0pOnCY9FORgjb+xGNO9FthxGtR9H3970a1lwrZq0KhizTJm0jRq39e0zs3iio/GITn1MpT0g&#10;K3URNW/jjG6irW4gnBsVvCslfcsk/EslAkolg7lSQWVywZUKYbXIwDaafzvd945K6H31+G6t7H59&#10;1ohRxahJ7ZR545Rl47R1/Yxd3byTKIfzsnvZsmcleN1N35untG75tZ2x6tm04lm/7FG36Faz4Fo9&#10;5/yjHrzuU7/mDZyVfLuSIZOcXv30bt1UUEIimeBUA560ZkJZcE8jIDnT9qWgI+j+k6IsyjV9ZpwB&#10;DgWO5XP21QsO7FW3zC2f6DUP5wUHvSV7xrab0rYzftsJvuMguW13fcdO9tAO99RedcdV+1W++4vy&#10;wPdVCa84qTtpqQshqQKfnDkv1oJH1YxzxZR96aQdR5RZ1KmY71w47ZjHs8niWefwbPMn7QtGHZnD&#10;jsxBJ1afU3G/A3PQuXDMvXjKiynwKJxxy5l2TufbZ/6k4P4cSP+b/Ui8POXXBGDHErA0vm3FrGPN&#10;nHMl8PCd0pb9Ul+kFvxQnfDqnubTXrln/XIvhuRfj8Lej8Pfj6HfjWCP7iPf9qgJB6x+eOj4rN5m&#10;rcBsLt1sMdXgMF9jKw01H399KePaUaXcd10E4RBNOK4onFR5N6L6rE/rsNv4sNvxqMf/sCfy+b0c&#10;YUfn99zbRyk1y0FsgVuBaF9nGybPisU3Kxk3LBzSzR02zJuyFK1R4MTmOf5TEu+zdc2fBqr+Fh/r&#10;nWcdPx7krA0AOvxVoBf6mQD8W0AT+yVnVWAEaJCPnb8EmtUZYJ4QH/f9eExoRcD4eJ7ACS570B1q&#10;eeYEHuAHtwYkAIPyrBk0DriPoPzPUBj9qHX+RmDDvFcZ34UFmHJi8pyLl/2qDqLbXiTf3QxpmHFj&#10;Q/LwkFX2sHXOpGMR361s2qNi1qtq3rd20a9OFBZ5Gh95EHt7P/b2Ydydw/i7TxO7TlIevkx7/Drj&#10;4bcZ94V5j4X5fR/SHh5Htm0F1+9G1h8l1Z9k1j7PK3/D4nxXyf2hlvNtdeFLTuZxbhGYzIJb65Jb&#10;45J77bJ7xZIbd9mNu+paPmVSOGnMnNRnjWozh9ULBxh5ffTsHnrmkHbBQ0bGbXL8DWxkKyYClG3Y&#10;SFACTysuqkEhqEzSq/S6G0fMvULSq1LWnSlhxpazqYb7N6BiW7HZt8msJ4yyEd3yeduqBbuSJUfm&#10;mhNr07l8x6Vx3+XWgfutA98be4ENh4GNB8FNR0FN+0GN+/712361297Vmz7VOz41W741u761O/51&#10;e351oNz0rl104+wEV894ZFeQjTJhpAISNR2jkIaTO829LJ2Cl0rBSiejpVNRsqlIqWysZDbm2sdk&#10;oa8CMpCXAZmoKxCQMx17NZEoFkf6JxKIIuLx1wAJhOuAZIJYClE8lSSRTpDKx8oXYmD5WFguDpZF&#10;gKUTYclkWAIVFoqTCMRc98NeDyRJhtPloxkIQKSyQiQdlqiBTVDHxKggMg2oJbZa8Wpoqyt/C8aI&#10;+ctfDJa7lISRzqMgC4gIMGYhRj4fKcVESzFxUiyCVDFRspAsnk2+nkYRi6GIBRLEw9TxnVnxh+OD&#10;q8NDy2OT04MCf8ckorwFDWlPkLfDStspYXzQEg50lD9J3pMAA7gSFJwICg4EuA0BYYlD2CDhjkgF&#10;138WgL3IMA8C3A0Hc6LAXZQVnBliFsaStum6Gf1Rd0d963ieFZPuojTOU67cCWfOpEspMCBZd/qX&#10;eFT8Kj+2P7UhGViEd8VvCcALp+G/s6fZjJd8K1f8q8F9BAX+iqJaA2rOGozY5HbpxEK/twB+0AZ0&#10;gTTjeR/RrreQynvGnG8FxJnoC6nCUAQwaADaQxsGfywb89zZU24lgElX1oRLMWDcmQkYsMnpsc7q&#10;s8oasM8DhxPuJaBq2Klw1LFw1IUJes34lq8E121G3ziI7zhOuv0ht++7nB/5NrsX8CGrB/Aiqet5&#10;4r2ThLtP424fxXQeRLVDwvCcR+Wse4XArRza+nfSoWTcrnjMlnlbPbaDEdVKD2uiBNUR/GpwPlUY&#10;ryq0eznMqQbl2kLwaVcMuqMcdl8julcvadAkfdG1dMmjbNWzYtW7cgPcaEENzyJvvk64vRNYtR1U&#10;tRHUuBbSuh7SsRHauRnavhN2Y92vatmfuxBWPR5RM5HxgOPBVRe3Y8h7iARg5H8V8O0Oi3QmYnyo&#10;6Ai8XLAiOhgHs3C293v95t3us+ebz3/Ir526So1EmJZJmLIum2VeNUu9rpsiqZctZ1Gq4FgrYV91&#10;0Qz4C2Wsc66qB0gwHGruDh68/vbpybMXz/YONue/FQpz2hbkjbPQRgk4DZ/U7LrN9WcHa3sn2/uL&#10;vJn93aOd/ZPdk/ebz79bOHh7s5dn6JMpZZD3jSbriglX3Ip7zjDrnHHqVdusi5Zply0yLpvnXDZj&#10;XjbhXjGqu2J445p+xzWDG9eMy6+YMv/LsC4ZlwLO6eTJWHMkTHJkLbKkDOKSWuZ5r4W8F8Iny8LW&#10;oRdeiTcVVAPRWmEK6rFYszJZbY44o1BSpVCWkQ9Ty0RqJRMM4nDGwU2j21OvhDMfhCEV3ecYfjIm&#10;6Zf0Mq8Zc89pF8tZVUob5cnoxiP0QgJSqtb2P+zvHL/d234zPyXcmllqYqbrE9JU4TkMhWIVBEtF&#10;oYihUKgKK1CTK1CTYarJchiybIpUjSqijK5QoY7LoMjH0uR7MsO/mx14sTGztTC5Pzu29LizMToo&#10;UYOaQseWaJC5yrgKJUw5DcWlwTmKSLYikqWMKlZBZZKlClTgTDVUIQPB0sBUGdFqTZUqDamibXpV&#10;kcAPnGwtHEcbD2DpkLM0SClq5CQGMV6FEMcgxCjjwmjIIBLMEyPpgrhuLXvBSOxzrQt/YXz5B8XP&#10;/pX2yf+g/+V3Kn/+HeMvv1P7y+80/vY/tD75H7r/+F96n/+rq+x5d/nzvvCr4FM3jCATTZOPoyMT&#10;lZFZ6phsdYwoOFgTl6eOzVXDZDNQWSpIz+ufxmDFgIepQyrUIhRo4kWoY1jqaK4GulwLC+m+bGUF&#10;Jk02nyRZq02o0cJXaWAr1NDlqqgyBrKCgSpXxTDpCJH+rYQuUUFzVLFcdVHHarA0ulw2/ko2/hKH&#10;IV2tgyjXkGcpSTAVpcpUcRWaNK4ejaVHytXBZWui8zVQJZrYIkU4RxVfqIJLVEY/Loq735D7+HHV&#10;/en7lYIJ5sJ88fxi8dxyydwyR7BaNr1ayV+u5S3W8+bqedM1MxMVcyPchcGSpd6SpcFiwXjxNK9g&#10;bDSzvy93eOhMABaF//KnK6ZnRPCmy6f4ZZO8muE5E6dMKWk7PM6fQg6Xl/VB4aPh9FQF3QIpE/Yl&#10;Sw74ZnsmAJ+3Yl/8bQH4gnXpr8H5SACO/TgFNFHBDRKAMRg3PMYbfCZQMP5UtP/pB4UHgIzyFP24&#10;WPT7YjcKxh0Pd0DKWMmJGcEkTLAwG0gARsFtSBR/IiWQSPYjE3ypOC8axlMR5U4/hYH1USH60bBe&#10;OKQ7BuNBoQVSNeIQWumSOllX9bLO66V/rpf2iU7SZ5pJX6olnFOME1NKlFVJgzHS5RjpUqqpEurp&#10;YlrZF7Rzz+vmX9TPu2iUd9mk4KpZsbh5qZRptaR2OcGkCa5ciCQn4YlBRJyzGsVOHSHdFgsT9qkI&#10;p5S+7ZcQLksLF8+9HvpXoeBT4fQXQv6lH3iSP0zCfphA/TCBgRCOI4QTiB8m8d9OUd7x1F5OGz0T&#10;2O7NeqwJAuZno6fn0sfnC4YX2P2LFb2LtXeXOipmB0pmZ1hzs6zZOfbsImdupWx+o3JhnTu9UDO/&#10;XCOYYw8PFPU+4A4/ruP1Ns4M/ZYAXMUT5Qw/04BrZ/h1gmnQvWxmsVKw0La81Dja0z3T3dNTXxRr&#10;15xo1Z1kNZFoNp9ouppstp5qsZVtu890O+Z6HXLcD7jOT8tFu/++qfd52+D7ssb7WZXHs0qv4xrf&#10;41r/4/rg44aIo6bow6aY7eZkH2UZA9g5PblvzNFiphgJeyrSW5vuqaGY4GgT72QXY2cXaGJmx1DX&#10;QeKo16UwFy7DL3xBk7+qTYSpY2XwYt9Iff7vkp/+QfaLP0n87X/jLn+hJnddHyPnqEYNttD3N9Ky&#10;VcLpKIjpIWVsFJX8jF0CzCIdtKL1KTFqhGRtZaa6crEqo1hZrYCunq2knaail6Kqn8JQj1NVA8Qz&#10;VGOVlKOptDAiKRiH91eAeyjA3eVhbnLyLjKyztIyjpJSDpJS9jAFd+BHIL1QaG8M1g+0xBMCCcRA&#10;UOIJAQRwJZCCSOQQMgUQSqFEIJAhZHKisnIGhZKEQkUgEGGY0y2BZWT8FRRCsLhIIimWRI4jEGPw&#10;uCgcNhyFCUSg/OFwfwQiAIsOJeMiKbgYCjZa6oqHgpg/CRajTsrUpxdqU3IVYfFw8SDRDUv8UQBW&#10;QoSoKoRoyQcB1OSD6YhwPCZagRArrph0TSP7umnJNbuKr2wr/mZb/ier0n+3K/uTU+WfnKt+71j+&#10;L7acfwe2U+VfHCv/bl/5qV3l57aVX1mLAAY4/KuDSB7+vYuIPzqDw/Jv7LjgD7GccQFcM0USFyiL&#10;9sHg/XBotQAn9A7f4+mi5ocNrHBd6rvxy8Ipxk6RzEKk/EYU8SCOLEoBnYB7mkg4SVR5kapxnEw9&#10;TiYfJ5GOEokH8fj9ONx+DHYvGiNK9AeIwR9EoPdDEYBnkdhXsXhhpvIPGWovC2y2S/x3WoqEM93C&#10;hYHj25zHYfr3XVAjTpIzzleHTT8fMPp0yOL8E6OvHut93qX590e6X4zbXFvyQm4G4vbDaSdxKk9j&#10;VJ7FKp/EqQIblMAGnpMo2pto6rMI0kEcYyfVZDzatNKGEULG2EiifXHGQQTHGIJ3CtYvB+5RKOvI&#10;kbIulTEvhhsWInV/qQH/KqIIYIJhCc0cEoDzUbockmjrXzbemIMVxfJyCCaVNJFul4fQrlK27XQL&#10;Fe4ufdibPFzs/fZAsC/o+7DGF+6sc53dotGK+QTtUqJJKUYk6bFx5kyCZT7GuIxiU0ay5OAtSrBm&#10;TIxZIdo0D2ucQTBMJutHkLUEtc3C/a2ThbGdxYGNlb7NuV7h1saduIw4kmYKQr0IrsOW1eJIahVc&#10;VmZKaWZJqaVIqSXKqWWi9VhK1nW6bu1m/h1mIYB7NlEPHeJumgSxKFap8lpJMuoxYkoRV6jB5wm+&#10;X6C8PoN7fqoASt9/IAtRRsVoEzC9MpJ1taJDvYpLk5p7i4ZnDd3xV6mk2jQoOzYr2jUQLWsIZqU4&#10;oxy8ThJZ+1FS7lJz586d7pny5gisegpCo17Rvk3FhYMyr6bYFWP0mTjNSoYek6ZSqaPHT0h4Wd+w&#10;wiwUPnkgFExM5qew7XQb/a16UnxmC6KO6nK+u1clfNIoHLslnHkgHGp73s5udjcuNaIXMfB1+oxe&#10;J+sRF8e7ejqlRGqhkl6GiulGdeeHvpn+ovpSr7hQRcsgtBFXN5BNdilFWNeh7G5gHZtQNk1oqyai&#10;TZ2yY4OGM3jvCjH6WTCNPKROAVovF6GdIacGhee26nk+sA7rd4kf8UwZ9U1vNfVrNPKq0nQqpJom&#10;w9QCL2Fd/i5l/W9Xwq4Sw8XIsVL0ZLh6Dk6/iGZWqmJTrmbPpVuBQSqVbMBLgLJc0QqKBmYRjMFL&#10;FGENqn/aJxgSgMEJ5OKMwEUiSm2BNgawUUaAcpx1rpROh6bfRnj5dlTNTnTtcdKNjfCqj0XNj9k6&#10;Tey8eboHsMCHsxJSDYW3Aidg7zQbMzgEDdZ+Sn18plNunG4PvB/fepzcAYXtgtGgZqA9cL7JefAs&#10;9Ra0ue/b3Ifv8x9/W9gNcZTUvhBQ/sg0sY7mVYZzqqF4dGqHPzFPnnAt5HuyZn1LwWQAoA2ktoIX&#10;+lXOFvIx/xcFYLAQsNIfddnTLM3AXg6umvPjgvMAlvw0pfMw8SaY5GJgxYw3GziXgkTbG4NmUC04&#10;A6AUlg5/z+wFCwFVYHWQ6AsMMCzUBawUOCEZeCOsYTe4cTuobld0kjmjHnGdlk4P3F14yWGCrDBB&#10;XvB8YdhcUch0XtBYund/rFtPhP2DAPPbXoZNLpqVdipMK8UcM0qSATZaFx2iDQ/SVgjQlPfRkPZS&#10;EXelXXEin7clXLCiiJtjrjkpXPORk/C5fNHj4sVwEjHL2e5GXWkXr/vO1gyT15vY05U7MQweP+rm&#10;l9s2N+oWZkvGhnN7n2R3Pyoa6q+YnmpYmr+5tX5rb7vr+OD+08OOnc2auZnCwb60h3cT7rTH325N&#10;uNOW3NWR1d1VPNpXMTNeu8Cvmp38VcDzMGhQPj1Wxh8FAAMcAuev0sgf6Z0ZmV+a2tqe3d0W7O5M&#10;r28LeEv8R7zxuzOCu0trHfOrjeOTTUMDD/nD/HXe8sHcM+HJ9OHinenB2pFHpUOPCwFjA2zwinO8&#10;uoWp1rmJrtmRkcXx2ZXx2em+wf7bDwcfND66VXavraLnftX4MFhs1eJc3dpq5YJoc9a6qZF23nCf&#10;YFywwt/4TwXgGt5M3dRM49R0I59fPzNdPccX/bxvfrRS0Nc43X1vemBsfmJzbfHp1sbJ7sbR/hpP&#10;MDgi6BsSdI/OPV5Y6j9aH/t2h//D4cLW5gR/baJ7aaptYZrFm4ju7Ql4fD/wyb20qX72wlh2/52A&#10;2hI3Vq5DbpZddoFPaaV3eSk4/wXD3Tn99+M6m4LKWF4pqR7+oRoEZdxXF8Azd44Z6WGS1s5Nq5Ub&#10;yvMNcEGV5ETx+bGcL3h5l3jZsoPJxIdxJncSI1wo5roIN0XZUCoiSRGTTEFFU1D+SoRAVWoEnRRG&#10;wQUR0f4ElB8oydhAKj4YC/cGfgOtNGvTQiuTAl31ZNAGIeeKkLFHyTli5F0x8u5omCcW6UMkBFEU&#10;w5BkHzmqK90ywregvqRnrHpmpnphunaJ91sCMLQHMLBvzM9AGjBwgsO2xVngAe2haGBIJwaH3KE+&#10;YHeuLkI5ou9uroLGFVMjSfdvZg08zO15lP/gUd0Q787YSmn1I1+PDH2ygxHK2gFtF0J1T6R7JRFd&#10;krD28SRPD0KYFdLXQtzES06jRNtoONBtPcF9M9bqabrL8yzfw5TwlbDoef/c9ZCmvYgnexE9PJeK&#10;Rf/K3dimk/SbJ+mtu3G1i0EcvkfBm4xbb9I7XiTWHMcWHkfHrQe4dBviMwhXYl0tuXWVbb2Pq3sf&#10;1k4ONy4JGpbnGld+JgBPNsyN186Ptc6M9YxNtJbXZHu5JupQygwxA26KS35Kq16kdwmGr+J1T2K1&#10;DqPVD6JE222cxNJO4pVepxpuR2nNhKh2e1MeBjHWK4KEfZzvHpe8v12wWxq5mOo+H2c76qneZYLs&#10;s8VtROjtxulsR6tuRTH2otX2Y9Q3QmnTbvABy6ujNuLLfpjDSPpBBPUgnPIsRgkSgF8maoAHrb0w&#10;6nYwaTeUAux3abo/5Bh/n20EqoBz3l1hxll2zg225ofdDCMuhiJXwzFPw8lvIpTeRam8jKHvxZK3&#10;YnHgEfFlDPV1mMqSl9ItJ6XKcKuqGznt892NglHwVrbP8h9sL9UsD7bNdo92tT/KTOmKCpqtytke&#10;b1p8xJzJ9lmMsJtxM6jQUDVHmsEV3FEaSVcNs7+wL/3Uu/531kV/cOXgMx8bssfoES1XjVLFTHLE&#10;TAu+1Mn50pT5iTVLNrqTlHJP2qfsomXadZssMdvcb0yyvjIp/MaiRNyxFu7WiHYow1rkqdjmObol&#10;p/m6cQNNGyNt2hPsu1Icn2Q4DOY6jhc4jxU4DuXZ9+c4dOc49ha49RZ7dTO9H+d7zdXEjBR4PUiw&#10;fpRgMZrjNM/2Xijxnil060s2H0i37013epzm0p3vN1YeP1mX2dXIdohLcyjp1EtrlXEsOG+U+7lO&#10;/uea+RcNWeLmnOsmhWBRVwwyrhjmXDUuumLCuWDO+to+/y8WSX83T/rGPhcX0exWv+DfuqWf0Yvw&#10;qLlonn/JinnVsewzs/y/meR8acv+1IbzJ/PSq751ety78cOCoqmliMZuXe8KpHI6Ap+KwcTh0D4E&#10;hD0RaUVGWFPhXspwNxVp9RBjl3zv8Hu5rNGy8uHi/Clmxr0It/G04JFYr4FQ5/4A+0FfhwEvhx5X&#10;20eO1r8byTQezjD6JWd5oQH9P+WFHkwTRf0OJBhADCYaAqCY4NFU0+FkY+Dsi9MDbYAfeCYyzKYy&#10;TaYyjUA5mWE8kW40lmowkqw3nKQ7lKgzEK/VH6cJ7PE0I1AFjN4Yw64I+9oA9whLRy2quRzORUox&#10;VpaRJ6uYh8SlU+ExDvjYfL28+y7lfJ8q8Hf3WeTNndCO3ci7x7H3nifdeZF85yTx1tPYjsOo9hex&#10;95/H3H0e034SW38SW/I0LmM/OuIwwnvRVmPFRm3ZSmfBwmTOzG7axJNnGDphED9ukDakk9WtlnFX&#10;KaWdGt9KimkmRrcQQyrkHcrl7crlHLnSLqWSnhxxX/b1QPb14DKJyEqZqDqF2Bu4+NuKSQ/VU3t0&#10;0vv1s8YtSiYs2TybcoFD5YJL7YpH47p3y6Zv637wrb2gzp2A9i2/tg2fG6teDcvuDUvutZt+zes+&#10;9UvuVZAA3KOX9kQnpVs3dcyiAHggnWz6dHvgQePsfsPMcUvmpDWLZ8uGVF6+HWfKpgR4BKIU0/+h&#10;AZ+qv6Jk1HMODXzr8nkn5rZ/7oZX+LSNqcBWbctbbdeTtO2O2HKW2nQQ23GQOnSGv3AjHvoRv6s2&#10;fHvD7IcOD+HNCGFz2oeKwrfMspc5DUt+JQJ39qQ9c8K6YMq2QOBctOBevOTBFDjmT9vnTtnljtjk&#10;DNjk9NrmPbEreOLAHPAs7XNnd7sUPHHM6XbM6nVMG3DKGHHM5jv9ugA8YVUE+Dim81QBBQv5dQF4&#10;wrJU4FC94Fo961zCc0yd9YjfiUw5KfQTPtH6MCz1blDi/ZD4+xHp9yOyb4cQbwZwL55Qfhg2F/KC&#10;hKOxb+7G7tZFrZfFbnMjppP0xqMIw+EwQTrqqI7+3X3N77tV3z5SfN+n9qpH4/kTg5Nu+xc9fq97&#10;Y171pLztKl5MyeL5Zw05JI07Z60FlO8E1y+5lI2ZFsxZl4o0YKOicdOiGVvOvEvlvMtphPqpiAuA&#10;FEpIzgQA+1eBZE5I/YWA+n5sf9zmZ93PgE7gz9qfXVH/dcBQoAQT/pmQfNbgZ0AvB3E2GQB4aTAH&#10;0AAaBxjgEDihZtD40ODQVMFNseHbsOnXCG2+u+pVC2VKh5qBLqAZ4KwvMMBQkA2GHTDKAjfLsGXu&#10;uG3huH3BjBtblGrVk8tzLha4c1YDak4Sb2+GiLRh4ASeScciAE+0SadITpv2qIAksRnPSmBDYtuk&#10;SykA2MA571u7EtS0Edq8EVj3NOrm64QHT2PubAQ2LPuVb0dXnGRVvCxivSvLFbbkCh8whf0c4SBb&#10;+KRAeKvqWe6NZxkPj9M69pPrd+PLtmOKtyKYm6HFW0FlW361G95N6x4tq64tq85NKw51yw7VPPPi&#10;GSu2wJozZcYc0svu0Uh9opbcrZ7yiJHYRY+9TYnsJIWD8g41CpQdlOAH2qH3tMJuK8e04GOq5WOr&#10;ZBLrFdJaMRnNqLgWVFgLOqAVG3iLGP6Qnjyonj+iWyywLJ2zLV12qtz0qN/1aT7wbxWljA5oA8aZ&#10;fRR4E3Ac1H4Y3LbpXzvvXbIWXjHompCPUU1FE4tVlZKJCikUWBJNLpkim0SSSyTKJeLlk3EKyVi5&#10;VNT1dOTVDNS1TPT1LIyYaBtdnCgsOA1xBfBxFSATJ56CF0sk/gfJBBEiJ+ZqMvZaCu46IB0nloEX&#10;zyRI5OCkCjGwIjQ8HwPPxcEzCPAUEjyBAo+hwcNpsChVdLqJUqWf1ePs8Nm6/O1bFYf36w7u1bzq&#10;bX3+pPnoft13o3eEY/f686LDlRH+GHFv+UsB8lcScHK5VEw+CZ2PQzBx8CKkdDFGsgQnXUKULqZI&#10;51MlMqkSSYoS6VpYH6JkmA7t+eTA6kDP7MDgCn/+TvNDZZyNzCV9OtqDKO9ElHdRwQYoXLVVxgSS&#10;5D1J8u4/CsBwO0gAxiNsUAqOKNjPBWCKvJcixg8v60CQslWWstERt3SCuZZaFM2n9kz61oKLEIr6&#10;nXDmAKANfcH1CeD9M9CV/KuAXoAzGRhc0iK8yn9LAAb3CLiJpl1LZj1Kwa207Fe15FsJibtrgbUA&#10;YAOAc8Kh8KF+ApQCesW/+ixKWCQS+1YKPEURuh/H7J7pu0uBNb/k46pfDRGG1OIzwXjWv5LnVSrS&#10;fd1L+N7caZ+yKU/OmGsx8M/4loOqSQ/2uBsL1AIDtJ9yEe3cv+BVCZawG956HNfxPPHeq9QukRic&#10;0y0Sg7OfgPJ91uP3md2At+ndr1IenSR0HUbf2g5tXfVvWPSumfesWvGrX/KpnXWvmHJkj1gXDpjn&#10;9ppk9Rqnd6nHPFCPvq8WdUc57CYloBnvDWgh+NQgXOrR7sBuJfl1KgaDNgOGqeOW2ZAAvBnctB7a&#10;thHaCdgK6wATWwbvgneJIKh8OKRiJOVusUuJylUrurQTFeHxscT7f8KDgHQhY7xo6HCcXIAiOpAA&#10;t3J3Df7wg3Dr6bOFg/cppUNfYwLkDEokjFgXTdIvGCYgbZiSetkXNDIv6BVcNOWcMyn5xoR5yTRP&#10;1ipbTCtQ3Tl6eGH33XffH20vCr8/3t/eWH0nVHbNx+gFylHMirk3drb2jzbWXu+tHa7MCL9/tbO5&#10;sr2/d/ztd40Pe93iMqQ0na7oxktYlEracM8b5PxDM+micbaYVdEVs/wrpoUiBdeEc8W4/IpxlSgI&#10;2LDxmmGdyPMf+u7/EdY184rLJtyvtHOlrEqvGeWIGaWdUwn2Yw/27Qlrh57d5n+7LxTOPhVmV08G&#10;JLdr2OUSLfIvKkaeJ0aiDApIZixZRux1iq+8RoBHat2aUPhg/f3d9W9xjimShnFwS+ZVg6KrJlXn&#10;9UolzMpQDpWX1GIQhnHKVjGzO99u7756vnOwOzEifLb53cT9UifdVE14gS66UAVerIIoYiAKVBXy&#10;1RUK1eWZavIlqrKVKgqtBtQyZVSdAR18hMYowdfauMK92dfbc/urM88WeYI7zWxvh3AqMoWGYqsS&#10;K1QI1XRUBRXOJcmXEORLSLBiikIxDZZPkylWE0XK5irKfGyDsoghCpzNV5IDJVMVzlFHsbVwTG1K&#10;vg4lT5sMynxdapY2KVUNG6+MiFVGxKiIfjETqiQfRJPxI0t6E8Q8cdesrn9mefUT04t/Mfzm33S/&#10;+N9an/2L5qf/r8Yn/5P8v35H+8PvVP/8O53P/tXk3J+sr37qKPmVi8y5CCosjo5MYmBT1Qlp6oRE&#10;ZXQMVSGCKBtFkM1QI+TrKuZokHM1KSVGqqWmGiV69DJ9xVIdUrE6tpCBYjLQbA18pS6l1pBerIRk&#10;0hFFivBCGlgmnK2E4jKwlWoELg1ZTkdWqWBq1ERUMVDlSgqlSrAaTXSlGqJSA16lpcBRkSogX2Yr&#10;SzQZEioYqAo1bKkGukgNnqUsm6Msw1RVKNdClTMQZSqwcg1EsS5yKNu3I935UU3EFK+1hdfLnZ1m&#10;zwlK5uZL5hbZs8unAvBq/dRy4+R845ToPx2Vs8OcxX7mSjdzpR8SgAvHx7IG+nOHh9jToghRNo/H&#10;5Ym2Aa6YnqmcEVTyZ8omeezR8fI+PsMg4vJlEzzGV4kapQDzxxBj4fRUWe08CVP2xY8E4K+tOf//&#10;BOBzVkVi9iyYeaEotTs2GIfyp6D8qSgfKsqLjPEg4DxwOA8C+FOG8SGj/SgoP4ycC1beFQdzO90M&#10;2I2EdIM0YEW8F07BXkHSHC5lhlOwpWCcSShHHMJBXt5JHuYKvsOjEe4EhCcF6UlHeyujfegKHgys&#10;jwYxgIH3paA9wGspUQOUNeMZdqVEx0qkU7m0I+eaA+uCbeFFy/wrZnnfqCZcU02WUk2VVE6+Sou7&#10;QIr6ihTxBSnyM0LkP8jRn9Ojv2bEXtBKuKKXJm6QK6VfLKaar2R1A61SSKBnIJG+GISTtUGECgwR&#10;a/z1/m194azd6yGqcIUiXJZ/Nvrlt4tibwXib2Zgb3j4N1OKbybVXk9qvp7QfjGp/3rO+sW83fMF&#10;55NFz6Pl4L3lmO3VtLX1gtklFm+5enipqXex7dH8rXuzd28JHrbM9jWuLlYsr3MX1jhzayWCFY5g&#10;vUywUT67zp1eqplfrpqZLx4eKOx7xBntrhOMNC9O1sz8ugBcOTXxSwG4elZQOjNXMbdwe321Zejx&#10;wOSjgQcVRaGmt5Ns+pPMp5JM55NNllPM1tItt3Ic9oo9j8t8j8u9Dis8Tqo9X9X7vm/y/9Ac8Kbe&#10;53mN11Glp0gAbgh82hR+2BS92xS71RC73JjsQpc1xIhb0xA++kre+ipBZloxDqYR1sa+Bhph1iZR&#10;dla+hnqGeBxV7Dr+0mXitStin/wRL3FOmwjTJcMV5a4iLn4GP/d39KV/XPrD7+S/+DPx8pcMmat2&#10;KqRIO9EgbhpUK7KMJVHWmaEUZuEUaRPhph2hjw8GnyIUhVgCPAGDTEBj41GkaDQ1CqsciVcJp6lE&#10;MVRjNTQTdXRTdfXSAFrayeBQXSMB+OlKkWRKCBYn2iQbXGYysk6SUvYACUm7M8QlbAEotDca4wNa&#10;EoiBoAtNMRz0VVKOVmYkIpCBCnB/RXqCmno6hRKDRgcTcBFYdCiFGKdCTVYkxmPhoUi5QDwijEaI&#10;IxJi8IRoAj6WSIijEJLI+EQiOharEK1Bz1UmZpDhiRjpKLRUNEE2noZIpeFTEf8sAKvDIAE4REU+&#10;hIoIQ+OiZSgJV1XSL+jlX7ThXnat+8S27M/W3H+zFgnAf3Gp/rNL9e8dy/9fG/bPBOB/2FZ+afOj&#10;+gs8fzkVgP/oLAK0/KtDuWhfcKNcactirEWRnGKUHDYASwqiEIwttOXmBv12ZvRereA+LIu/Hv1a&#10;OKeyWyK5kqCwl0B5nqr8Kp3+Ipl4FIPZjSRshxGOEomHSfjDBBzgIB57GCcC1D6Lx5/E45/GYg8i&#10;kfuhCgdh8GeR6Ndx+PdxuOcxlL10s21u2Nu+FuHrTRGrfXt1sbtF9q/yjd5lqe2HoDZ85db8kQJ3&#10;uSUv5KSdxIjlVb6j9KInYsEDPusqL3CRO4hQPIpSOpWBGSdxqs/j1QAvY1VfhimdhKs9S7bay/K6&#10;H2AXrUQ1lULqSdLM4UaOGPsgkmcCyScb61aoYMuWMmWDDwK4fgFKtxCpW4gWCcBFGJEAzMT+KPf+&#10;rCzCGkDxnelwjThx2pkAXIozPg3k1eeSzCrp1kycYSZcs0bT6WFQgvBo7fXmyCb//pvtqe3JR28W&#10;xoXrK6V2TgkYpSKibgXJTLRbMMaEg7eABOBSkgWXaFFKEGnAHLwVh2hdQrZi0qxTSIbBWMYkt1q4&#10;u/NhfeH1tuBga3xvbuj58FiDd2QMVj2PYNhEt+ugO3aSbBuQJtUo03KscQnetABvnI01SENoJ8mr&#10;Jsmq5GKMslEGTJJFnZZHm3Fgp3noE+fEyaCCbpekLtvoFgO/UrpduoJO+GWK9z8Qbn+RdfmDhNef&#10;ZIM+Q8VdomXJaLEwppVUu1olpzpl51+lUcWpjmbXRLOtI1nWEi06dDxvGHlnUYxCMKrpujYF5m5p&#10;mpb2X8lyGbblRIsytEk12bpB1VEUCU3Sr9e0YlI12Ayd0Yjo5bzcjZKCFzdqhL133tyt7UkJqPUy&#10;7Ayxuh9ss1wQ9fIG682dyvePGoUTXcL5AeFcv1Aw+CjGPxwpES13tUqVclNbuYGG5+JwFepG6VQ9&#10;rql7uoZlnKpFgqq1n4JmqZ5/Id6WjbBuwDjcIXvcJrrcQFo1Y6xvKjoVwXXAe1qhaFVGtahWtm3S&#10;dKlTdQCePIR2joJmhqxqugwDkA3TAJcNuB4q1B2aTXzuO0f3+6Z2eybetAwsVbXNxuv7X0D7fIPw&#10;+ELe/XM5zy9h4DDsOilaglamJFJ/q1XsIIANyb2QAAyunBqGPaQKV9CtIQFYpAFjRb8wEKm/GJEA&#10;XII2qibZJ19RqaU4zvkzNyOqduPqn6W0rYaKwnN/lc3T2FZQzvuXzfqWroRUg8Pd2JYziXfrNMp2&#10;P74Vis0FLbdPt+kFQB1BGwAkAAMPqAVOSNcEo73IuAt6AT80Ghj5WeqtV1ldQs7Q98xeYID2M95s&#10;aNPcFkYAF+tYQ/G4oRoIDh+aJAw75CwElIM2kCD9S8DIv+T/ogAMgJYDJg9ssMyDhDZQPk3pBCcE&#10;TAD4wUpBA1B7mHhzObgKTBgA1g6dKOAHbYANOoJTAZb/JueBkNUPeJf3CBof9ILOPyiBvRZStxfS&#10;tBvSsB/ZsBVTNuoV32nl/MjbfS4zZqUobpkdvcKJWWZHzhaGjmf49Me6dYfbPQqyvOtj3OyqVWmn&#10;zLKkZpsSkwzRUbqIMC1YkLZ8gKasr5qMh6KYI+GiNeorE/iXxvjrRgpXrcUvOZ2/4Prp15Fi8jc9&#10;fDdv3+GN9N2e6GaPd2dN9eUJJorn55gTguzuodzevqKh/jLeRO28oGFpvn5xrnoWPHZOFY8MciZG&#10;qwT8xuWFts21zt2t2/s7dw53WtaXquemioZ70h7eTrx7M+lee/qjOzm9D4DzV6n87wjADfyRe+N9&#10;0wuTO3uLR8fLgM3dubH5idvD/bV9A43j0w1Tc5WD4zX9fbcnh8dW+XM7s1Ork70zffd4fXfmRtoX&#10;ebWCUQ5vuHhqkDnSyx55UjH4oHX4wcj88O7hwpuTtWfHK2Ozoy3dd3ObKuNquFFNtbG3bmb0dTP5&#10;UxW/JgBv7czP/vYewI3Tcy3Ts80zMw2CmapZXtncBHd2tGKmv3G69+7M0MDs2OwCf2t1/mh7+enB&#10;6u7ewt7hwsGz+WfPF9+cLLzbn36zNnK0OLS5wx9ZHmvnD3JHBxK7H/vc7nTtaPe525k23lc4PZDb&#10;fze3+1bFxGBxf09wdZ19TqFNbpZNfpZ9cY5vLSftQUdp3+OS9s7cIk6Ee6ARHG0td80P/w3TRmyi&#10;RHm1VenwAf3lE6X9dtRGjdQKV3oiU6zD7zLbSi7DRM2PYWWC82AohKlgUhnEDBo6noYOVSaFERA+&#10;BJQfGRtII4QoEkNBScEFkTABWLg3RsELgEf6AqeGcpyRToa5UY42I0pDKZxOCMQpeMpLOslIOMjL&#10;uSogPVAUXxmyM8k4yCO7qvjJSI1AULM4858IwFDy5zMgDbhtcbZmcrRhehJ42pfnAcAAh7VTY6AW&#10;DFI9MVI5NgQOQcsHu5vdzw8b1wSVi7zCod7UO3fy7z4pfzDErH+QmFqtreyoh7OyxFr70dyilbxi&#10;CS6JOEfwbBBEiXJB+dtJmvoqaHMMLUcj/VfTfJZj7TYTHZ5mBjzPStyLzdgMY29H3NwMfbTkd+ck&#10;6dFRQsd2ZP1qWPlKaOlaeNl2dN1eXPO0B3PFn70Xzn6dzBEWsYTF6cdR9vcc1b30lDPzMipvNhd3&#10;NJf03geXUM08r25RAAnALTPTp/CaZidr58fbpscGRyeai0uSbUwT1DGNVqS5MN2jGL39EOXjMMZx&#10;hNqzGE1R+G+i5osE1RcJiifxisfxGqthjOlg5aEglckUi2/v5wnX7gkXbr97zOUXBj0JtxoOs+h2&#10;02jRku3QlptwoW1F6WxEqm9GaezHax8l6W1Hq896YYdspO5ofc5zge1HKh3FMI6ilMFTFni+Oo5W&#10;Bg9doIQeugDgAQx4wMPYdjAJ+CEx+EOGPnCCp7UxBzG+r8x8oMJhCOFNhNL7GPWXCar7ibTteNJm&#10;KPJlDPWHWM29II3H7io1QSbVNYmtk3durc+yBrobxoY65qdKJ+43jdwdv9fel5s5kZ++frN0eax+&#10;uD21P8FhPc7lJNF7zM/XheKIRXnL0iI/U4z6N/2sv7pW/atT6eeBDYiku2blPI2EWxLmWVIWBZIW&#10;zK/18kQ/aLYvQUa3UeJvyLlmXzcKU7CKRdsmy5jEiZukXDVKvWaUJWaQKaYdL6cTr2yb4+6X1d9c&#10;M1iacCvVqzrQmOPBqPJm3IzQeZhs2p9p0Z9jNZhnM1TgMMxyGeN6DrLd+gqdH6bajhd5L1WELlYE&#10;8QpcBtOshlItx7PsxnMcpgrdJwo8BnLcenO9egsDnuQH1OXFZlU2RLf02+bfRnmVXrAo/EQn96+a&#10;ORdNuWJmHAnjQjH9HHHDHGBImLLETLmXLDl/Mcn83LHoslf5Pyxz/6ybJOVRqZr0WDHmnqRj2ef6&#10;2V+bFlxx4H5lUfSFZdEV1+pL7vV/Ni+74FWnXnw7amCGOb0S3dqv51ehoJSsgItHoyNxKFcCwpKM&#10;MFJEmiojnLQQ9vE2QQ8LOONllaOs4odJ0fejA2bz4yaSfEainIdD7Ub8rUf9bMYDHCb8HIfc7Xsc&#10;LX8HJXb+LSABGBKDoeBgKPb3lwwnG0PGaKrpWJrZeLr5RIbFRIbZcJLeaKLuP5GkDRhP0QVMpOpN&#10;pulPphqKyjT98VSTDl+t3rSgXHc3LaI2geqO0kgRp2dJKTNhtAKkQqw2MiJWK6fRhn3fKr/fNH3M&#10;PHfUmj1swx61KR63K5pyKhK4sxe9yld8a3aDbuyFtByENjyLqfkuq0ZYXP5tbuZJnNdxkN6bMJ1v&#10;oyzeR9i9DHZ56uv71DfimV/agWfutnvRukvxoiNLYM+csMwfMMrq1k0dNMoA9OllPtZM71LJuKOY&#10;dYeWe49eeAOT0YhIqZGPrZKNqJQNLpPyY4u7M686cmXcKxU8qxR8KuS9KmHedaiAG8Twm5SoJ9qZ&#10;EL16OSOmzGm78mX3pg2fG9P2pcse1Zt+jaActywEr/hEJ6XPIGPyp51NAcAPcZoLunjCigWYtC6Z&#10;smEDeLYcwIJr9YxDGTjk25UCG0o9PedUu+J+c8n5hihG2aVg1St50zdw0996M1BrwRk+7yS56SH7&#10;NBB14o/cdZHad5HYDbwmvIl/exvztpP+rs3gXbPLh6bIH2rzhNVVL3IqJlyTe83i5j1Za77cEYvU&#10;AeO4Wee8BVfmolvJgjtn1kOkjY25cAedOD2OJU+cON3O7B4XTp9b6YBn6Yg3e9SHM+VVOuMqkgan&#10;P0oFDA7nfgoM/QXlvyUAg6XxbSvAwmedS+Y9cua9EleDYreTHd80Y7+9f17Ye004KP59n9iHHsm3&#10;PbA3vaQ3fZrCaU/hepZwif1+qOSgi/P0QdOH/rZFdsh+bdCzlsBXnd7CoWDhbIhwwHqtFi8csHx5&#10;1/DlPZt39/3e3Iv8/lH2y/asueyYfs/IUY8Mnme+wJs578med+XMObBnbDljBnkjejnD+jkjRvmT&#10;FkwoUJvn8OOutNCS+afpiwHA/udl/geQrvlLQBU4S5DACYmgv33SRIAGvwpUC+YDxjybEngjzjr+&#10;DPAqvwoYCpT/9XX9FqALAEwGDAUOoZEhERcaDRwuulWeAZ0N0BhqD3UBQDY0K3Cn9OqnD5nk8J1K&#10;5txF2tW0awnPuZh/KvZAUYzPk+4cRLetBtQAz7h9AUDUANRCoZC/YMKZM+XKnfGshPLlTntUQBuv&#10;zrpXLXnVr/neWPFtEsUK+5UshmevJSZ8W5shbIsRPggXDpzSHyYcTxIKGoSt7a8qb+0WcteyszZy&#10;k/YKUw+LMo7y8w4yOcfpjeC7x2ZY63bozYOo2wcRHTtBTTv+dQcB9YAdn+p197JlZzZgxYXDs8iZ&#10;Ms8eN8kY0k/u0Yx9oBJ+mxp4k+J1g+bUTHNqIvs0EoPrMTENqIR6RHI9PKERGd+Cib6BC28jhN7E&#10;h7Rig1pQQU2IoCppnxpZvwaFoFZMxB1KwmNGxoB2/og+c1CnYFivaNyoZNqifNmxYde741nw/edR&#10;XethjXupLU8L2nu849NwSplKypVWhhmapDRNXIoWBpSpGtgkFVScIiKaAI/CyGaSYNkE6QzsT9sD&#10;Y8Sz8FLAAwxAKup6CvIaABigNhUjloIVPyMVJ5F+CuieonAFkA6/loG4no0Sz8VI5mGlCrGyOTCZ&#10;AiS8AIvKwaPS8Ih4IjyMIOeHkwpTxdxM8D183Cyc7fl++vF3/EfC+T7hyrBQ0CNcHBQu9APP9zwR&#10;L/purt8sy7PUdJW7ZPbVnyPRMqU6jGIGNROHyMch2ER4ttylTPlLJVS5UgY8iyKRSL6erCrvBj8f&#10;pUMZqS15yhtfGhw62TxY5K+E+CSTEdZEuAtRwe0UD6KCFxkG4UFWcCMruJBgTkSYLRFmTYBZ4GBW&#10;WKQLFiFqSZEXSb+Kst40OW9gUxQ8qQruGhhPlevmWhcMcwzShqPu9LhXjrtV/FLl/U+AJF4ISPSF&#10;+Nnl/SO/HQEMbpNfBVRBkb7LflXgcMwuf8Ais88sfdAyC/rhBdR97nQj4VlgeIuE218yfxoNDInB&#10;kMoLnALvMsj/S1aC65YCa4Bx1h0cAue0T9kZfG8uBM+r9Mz+mBkv7pQoN4Dok+Fn5amYXbHiX70Z&#10;Ur8f1XqSeOttxsMP2U/eZQB63meKssF/m93/Xc7A97mDgGfxolzxT+PuipKRRLRvBDUv+9YtelXy&#10;7Yv5toWTVnnjFjmjZlkjppnDJhmAPv1kSBUGdCoGN+O969HuTXjPRpxLI8G1mRrYoRHfbVow7lgu&#10;8KhZ8KrcDWl4nX57Iax6MqpurXS8PqTRGOFFk3RQwvhQMd4UtBcZ5UlCepzmbhWJN6cBfP8BaHCK&#10;B1LGikEOIMACaegINVKE1FWtm22PDk5O9l+/nt1/q+OYcw4bQrRrkDRmXzBIu2qaLm2UI22YDx5h&#10;rxuzLptyLphxz5tzL5iXfKGdgnNhXaY7xxTWvxcK357sPV0eO95aPP5BGMO9fQmn5R6etrZ7fPx0&#10;/3h74YeX68LnS6/2+c+P5r8Xvth+cZhZVUEwtbyoYnRR1++KSYKkVaa0dYG0JVPSrOS6IeuSLuu8&#10;VvF1o0ppqzpxs6rzOsyvNHK/0c2/Yso65Wcq738C67IJVxRDbMK5ZsK8bpIvZpolbZwmY5JIss9G&#10;mcZruhUkVgx38b6b2BJO7wqnD4U3Jl4Hsx8bhpSbhFbr+nCVHHKcE5o5D1cHD4Qz74W3Ft84ZLZI&#10;GkaL6SXDLLnS5lUSlg3n9cvETMsRDrUS+pnnaQEq9mkprFs7x8Jn+y/fbm+f8IaFm3xBZaYH4us8&#10;HRRTDVWsJioLNBAFGvACTVixOoytCitXUmBTZIrIspX6tDiyLNdZXzjT/e3K6MHC2NHa9A97yz2V&#10;zGQTrRQNaqYihklHVShhahRRIuiIajqqUglVpoziqqCYSvJFynJMJbmflSwVGFNFvogum68oXago&#10;A3lKVBFxiIvZNNlyfXKNmVKlMa3UkMw1ppZbKBXq4wsMROToYTN0UCkaCgkM2WglmUiafDhFPoQo&#10;E4CV8IJfcZE5ZyfxhfX1z8wv/83s0l+Nz/9J78vfa332L2p/+39U/vw7+r//Tvmv/0L/678q/e1/&#10;qXzye60v/mx44TOra9/YS15ykLjkAZMII6FSVGk5umr5Bpq5euo5OirFRoxyS81ae/0aOz2uqRpT&#10;T7FIi8LUppbo0UFZpEFmalLY2jQAS5PCUiPWqZMaGJhqOqKCCuNS5blUuTKafBkd1qRPbDYgNRrg&#10;a7RRpapyxXRxpqIYiy5eiL9SQhHnKstWaiEqdJBcTXmOihSber2Meq2CdjUX/ek9J9Jclu1wutlM&#10;hdvs/ayhuZ7q8X72eF/lwkzZwmLBBL9ofKZ2drN2YrFxbLZpbLp+cqJierBkvjt/+VH+cjdrfrJw&#10;aiJ3eCh7cCB/dATaA7h8dpYzOcXl8cv5043LKyUjY2WTvKallciKVhmsLRblScD6ETCBaFQIkhCD&#10;VstCGLPETUVa75cfCcAXrdiXLEWq8Me67/8J9jmromu2TBnjXEmVWHlMEA7lT0b6gT83vyUAi0D7&#10;nAJ9Yvz4uUFAOGNhDmg5O4y8LR7uQESKwCMdcTgfLM4fh/UnYvzACFSUnyIS4EODe9HgHjS4GxUB&#10;cCUjXUkoVxTWC66TJmNWKGnLEnfmXHHlXPYove5RJutZKefEhdtykOYsuHGhjH6uuE7mZe20yxop&#10;F+lxl+hRF+ih5+mBXyn6fkHz+4IS8BUpTEI5TZqWLk9IkkOEyMm6YeTtlTD2BjQdbcTnA/VuwmPO&#10;D3txr7fdnq4bbS0oH29qH6zqbi8arc9YrM84bc/57i+HHSxHba8kbmwWrGyxlzY5c+ul/OWykbmK&#10;3unqR1P13bO3Hgru351+0sHvbeMN3OCN3uBPNE3zyycmuFO8cp6gcnq+WrBYK1ipm10FNC5t1s4t&#10;l03NsEbHiob6mWMD7KmhMv5o1czPN/qFgKRfCFGCu9mZxvnZhqXF6tW12uXlytHB+1ODgtm+u9Wp&#10;FWGmvRmO42mW06kmS+lmq1mWW3n2u8VuRxzf4zL/42q/p7U+J7XeL+t8Xtd5Q0HAb5v83reGPK3z&#10;36rwfns3dbMucv9mmnCi7laKqzlB0pAIs1cnh9gYRDuY+ptoumkre+gy4l2so+wtvPQ1jHAouvhV&#10;ytWLtOuXaRJXyVKXyTKXlOBi2kSYIRWlQ4CpwsVp0peoEhdQ5z9FfvU3JclLFlSMu46Kj766n4Gq&#10;uzrKmQ5zVMS5q+v46jp5avvbKIXoE8PVsNGK6FgiOhaHi8EQo1GUSAVykDzeVw7hDkd4IJCeaIwP&#10;nhBApoQo0iOUlEWqMChVGDEamomqanF0pUhllWhNrSTQBovzA41BL3mY62lksD2kAUtI2gEbeGTl&#10;nOXkXWAKbgAiJZBEDaIphirSw8DIirRwKiWMSgwhYoOImBAyNpSCC1PERQLouGhFQhyZnEggJ+FJ&#10;iVhCPBYbj0bHopExKHgMFhWPRSXikIl4VAqAhEolodLxmGQ0KQ5FisThw4moUKpCIF0uQEnKT1Ha&#10;jw4PJaIjEaR4KeXUizp5XxkX/d2K8xfb0j/blf/JXsS/OZT/8ZTfO4r4WAD+5CcNGPBXO+6f7bg/&#10;ta8EAAN4/mHHPWdXKmbJktLPEgX3E0OQuAAKwVqdDOusdRS+jF6fQn67ISNcEBfOUp/Xy6+nw9ai&#10;0EcJ5JNkykEU6nki8W2a2n406TCBcJiAPYzHHMSh92NRB9HI/SjEXiR8PwL+Mh7/LBp9FIE4iUZv&#10;+UuteV5/EY3Z9BR7ncKYi9YeTnZ4N9wufL0hfLEifCEQLtw8KvN8W2IuZOr9kKMpLNT7kKktLLYQ&#10;FpgLc03epuo8jVHZCiIueMD5jtITtuI9ht/0Gp0bML04Zn1d4CK37o87jKS/itUUplgfBhp8lxdx&#10;XJheqG9oD6faEIw0YAa6GGtjjK091tYfa5uItS7EWVZiTWrxpmUE0X6rbKJJMd6oCKOfi9DOhmlk&#10;yKnlwrXykDpMrAGLYMw53ZMVtCkiGOURDAtIxgnSSpFXiAVovXKKRQnaAFBBMs+RUWvWcCnCGhST&#10;TIoopikIje3KG8L95adLvc/Xh19ujAsPF57zB4Wz0ywL2zy6HptsUIY3BtPgYk1LsGZFeItCglkx&#10;3oSFNyrBioJuRQIw3kq0NzDFMgWnl84w64rLfD4w9MPq0oet+Zc7My+WphaaO5JUzGKQGkyicRnG&#10;qBlnUatgWIcwLEcYcHFGogzDdMt8olEaQjMdrpGD0inEmeaiDNPltVNkNNLktPLQRiVkq3Ilh2Zd&#10;nzbDgFtmofesIgG3zcNuGgW26PlyydYFSMP4q3T/TxGuf5R0+t9izr8Xd/s3qagL5FRJtWKsaRXd&#10;oY7hAqhVEQnA1VSbekXbNlXnTk33W1oeNzQ9ajVcuOqOTE2HPC37DIZlHFEnGqaSJK9agjNqoNtV&#10;USxKiSYckgmXZl5CMiwgapVrmN60c+YnJ8xlJa6UpD1tLhb2tXz/pHY0O7DAGH/bx3g03nOjNOX5&#10;zbL33S3CsfvC6V7hTL9wul84+mgsI6bNyXwuJmgl2r/HQqfLWDeXoJirpBeOoHlI45JUTIpNvTJV&#10;7OMV9Cvprg0U1zaCawfepYPgdJPocIPk0EyxA5OvUbKtpttU0qwqqJbg/S0jm3NJZhyCCRtvDADT&#10;hjKEQz8XAFdCkoJaBkYnE6ubQzBgq1i3mPo+cIlpNfdvtwpqMvYuplskwlRDrhI8vpC3/9N1t79K&#10;BnyuEHuVnK2gWUI0KaNZVtCtATlwrUKMPodsBsUHgzcOXJCFaL0aJZtqunU11Uo0B6xJEdKgUEE3&#10;V167SMGogmJfSbK7ZxJ+nHLjKLV1MbAUSgG9d7q9LqTUgsPt0w19IfFyObhqxpsNBaRCwiqo+r/C&#10;zmkmZ/Bam5ENfE+WwIcD6alQOuWjpPZnqbeep995ldX1JufB29yHYHprYbU8j+Iey9S7+tEdWmGA&#10;Tu3wcZcC0Bfq+DSlE5RgcDAytBxIWwWjQYLrVkzzXuKNnYSW7fgbW3Et27GtO3FtB/Hthwkdm2Et&#10;TxPvgm+jD/WShq0K1gIa98I6RD+6jRRJ1wBI0F053ZT344X8DPAqvwpY3UJA+ZwfF3SH5gac0NmG&#10;TjhoAAAG5AFLfpf3CPA6+z5YAnh18C7w3FjjtvkTdvkCD+ZCUCEvILXPK3goNJCfFjFfEL3IihQJ&#10;wKVR88URk9n+g4me3VEOT0Ksn4RadnrrVdjQmWbEQitKugk2Uks+UgceqYsI10b4MeQ8yOKOmEuO&#10;qMt26Osq177Uvn7R/tr1YHHZNFl8CUmz0siO6+7Te6uza7S/aWGSNTuRy58o5E+zJxfZo4IyHr+M&#10;NwEo509WTE8BKmd4v4lgqnltsXVzqWN3DdC0OlcyPpB492ZQQ6VPFSeitT790Z3CoW7WWD9ncqhS&#10;MFG3ON2yvtCwLKiYGQce0Lh0ahjYNfM8SA+GJOEz6qaGbo0NTC7yN/eX945WDo5Wtg6WJpf5d8eH&#10;bk7y2gRLbQtrTfy5+pHR1rGh3sWp2d2FOfBdaX1qeGmya2aweWqgaqKvYnqkana8fm6yerK/dvBB&#10;59ij0fnBjW3eyf7s8cH82sHq0MrMHf5w8+RQ2dhgVs+juK47UffuhLW3JtztZPbcb5no75ufnF0X&#10;qb97B8sr++s9c1NNw91Vo72VM6PlgknO9ASXPwUJwM18QdP0NBQBXLEwVbEwUTkz1DwryiN9d6x3&#10;VDC+ubV0uLe6szG7uzVzuDd7fCg42p06Wh85WR15vzXx4XhhdWf60ezQDf5Q7dx05uiIR3u7S3tH&#10;1EBvDm84ufeee2mudWZceH1F/pOHxf1D3NGJ7MePYztbXblFxmnxpikxnrmZ0QWFGZl5Me4BHkoM&#10;BwWxeHXJJn/MozREb+H1ftb5kZLzaw0yHx5Shf1a39/T2arQHEzRvxnmlGHja4xyJIt7qKCSaMhE&#10;EjxWCRetTIyiYUMouF+BiA6EIGGCyNhgwKk/SFslRlctRl89wUAjWUctSVUpjkaNJJCCJRHOF2EW&#10;CmoejikcTt9E2/p60/pi5dxkDX8cCvY9k4Eho3N1sW1xFhzW8cYBwACHHSsLkEIMgATjs/Yf22A0&#10;ABi2ZmaibnmmeXupfWe9dW2tdX65fmQmp/FeWCoXidbBy2rQJTTMYKYhip45uhGFOpFZjIgIUmQA&#10;LtBTwSYQa1hiYtcXGbyUFbaa5rOfFXSYFnaQmLgbnbMVXr4RemMz9NFW2OPdqI7d6ObdmPqd2Lqd&#10;2Jqt2LqtWNGHxkZY3V5U3WFE2V5w5n5w+H6Q+4a3QbebdnlUQGVFaUtXR8X99tSb9dE3aqM7m+Pv&#10;tnNGhqrGxxqneDcEM62z002zkzUzYy3jQ08edXNj4xPN9PMMaW025PlQzafxujtB1OexGsdRqgdR&#10;jON4tVep2m/TNF4kKB5Fkg5jGfsJOvwgxTv2iEeBGvv1ccLpNuFmt/DVtHDq5nJ5wsMQ8wYTPPi6&#10;Wo6/UE++wPekbsZoH6Wa7Cfo78XrHSYZbEdpzngRH5tdv617rsdMbC2Y9iLV4GmizmGMxvNknZM4&#10;NUjxBaXoJ3eJGidxqsAGz2a7oRTwDAYOXyVpgge29+l6b7N095MVd2NIu/64bQ/0lhd2O5i0E087&#10;SFc6jCe9TVB6E0Lb91Ue89NsDNCrYAV2Td9uW55sWZ5tnhytGXhcy+9+MNM33Nb0KDVxLD9t/Xb5&#10;wnjdwK20yRzv1XiX7WC7IU+PADUvMs4PrhyDtGN/ZcP+nya5v7Mq+F92hec8uaqZD/TTu/CeXCnL&#10;vEsGmV/qZl2wLP7CPBsewNVKaNSP5uj4JGs5R2o5hGrah9Mtwwmm4WiDCIRuOEzNX4Hhq2gYbu8Q&#10;Wp8R+6ggfLwiSVCbwquI7M50ag7WLHXFlbqgGgOpD1MMxlgOMxUeU1zX/iKbJ1nm48Uek8Xek4We&#10;wzmOIvU33Woyz3GW5TGV7zSR7zxe4Dqc596fK9KABwoDuripwQkZBqH5Rgm1ptkP8aHtFx2qztvW&#10;XLaqPq/PvKqbJ6GTK6mXI2FYIGbMum5SetGS+7l1yae2rM9sWJ9bs760Yn1tyfrGgnXeggW+2ou+&#10;3f/4I2/2OWsAC3z9P+9+UzK007SmP2pgJuTOE7vCeg0vNkotmaSUDof5oOUtVAhmKhhtRTk1B3X/&#10;4lD2dF3ncmPDal0lvzizJz7gjr/NPS/jbl+TJx56T9x0u+zU2s2UO81V79notZtoV6lS/w8CMOC/&#10;KAAPJRlB6aCBDWnApzKw6akADPFPGvBIotZYss6PAnCa/ngKcGoOJmg/CtfqT/Ng+7taqhoSSA5I&#10;RpyMar64CgulUQYnpCuionxU0yrtuE/cK0cd2COWBSNWJUNWnGGromGrvBGbnHH7fJ4jk+9UMm5Z&#10;OGlTyLPNnXPN2g7OOo5N3QwNnHc32PVTfBpAfB6k9DxQ/Zmv7omfxesQr/cRUe8jkt+E57yOKH4d&#10;VfEqqv55dNNJ5I3jiBv7wS27QW3bfjdWPBrnHWv5NjVTFlWTljUTZjXDRhV9OuwnmsVPNJgP1PLu&#10;KWV10pLrUAFN+MAWYjAoG7ABgCZ8UDM+tFTajSPlChApxDDfOhRwhreRI/sNs+ecy44jOt8kPnwa&#10;eWvRrXLELE8kPBtnD5nkAHvMomDydH/TU92rDJJ+ATxbDt+udNqeC0mks04VwAZOSAMGAHvSijtr&#10;1zBn37zg1LTsXrXpV3QclfoqLfh9rstRnOp2OG4zALkdgNj0ll5zvbLrfWE/9qvvOq+/7Lrw8o7U&#10;q1uENx1679ucvr0R+X1Tzvc13O3UvNXI3JO0+jeZN7ZCS8GJXXTLmzBL5Zlnzljnz9qXzDpxZ5wr&#10;eC5Vk87VQ/ZlQw7lw44Vw87lI65lo27l427lE27caSeR9Ag4U/4gPQ8yfsGPqxPZ/ywAzzvX8W0r&#10;wGKBR+CaOesRvxoUu5fq+K4OIbx3QdgnKRyUFvZKff9I6v1jhQ891Dc92t+PuQlnU4RLZcL51vfT&#10;d19NPn4z8VA4dUvIa/5+oPioM/ygw/3NI/e3D+2P2vSEA+4f7jp8d9f3+ztRb1oS3zTl7LJSBwKC&#10;Rr1TJrzyp72KBF6sOXeOwIk1bcOcsiyaMMofM8gbNcwbMynkW4tmCN6saacftcmPhVJo4ZBg+Usg&#10;ffeXgCow1PxHUu6Z6vmr/PNp/A+gWkhA/fi0n3X8GWctfwZUCzpCywH85+P8V/h4fCgK/KfLXvRy&#10;0KqhWqg9OAMfnxNggxMFSnDL9OilgTtoyqF41o07cxq5CAFswemPFZ7Gd+5Hta4F1oLDCQdRlDDP&#10;uVjUEoqJ/EXJP5XNIHvmNIZS4FkJGDDPH7EqnnIo57mUT7kzJ7xSJwKCJsJsnlW4fmi3Ez62EvaY&#10;fP/IVNhrL5wMFc4VCwUPhRM9woFmYQ9H2JMn7M0V9hQJH5cL2xt+qGs/KejYS2k/TLnzIuvhSerd&#10;/ajmk+iWFzHNr6Kbn0U2HAVX7wZW7PmX7wVVbnqx173ZULnuwVp2Zy67FC645g5bRg5YRvSZxncb&#10;Jj/SyXygmdelVtClUtBJzbilmHpbMemWYmwHNaKNHNxCCGjGBjSjw5tQkU3w8DqF0Dq54CrZwGrp&#10;gApp/xZkJPCDsgUT3Y6LE20wTEu7zUi+Z5b00CX5nnNUnrK+j4RMMEohVhnjhxcLU5aPYMhHqyPj&#10;tLDJ2qQ0HVqGjnK2tlKuCi6Pjs6mIjJIsDSCXApOJhkrDcgkK0CeVLwsBLDTCTIpWMl0rBREBlYq&#10;EyedjRXBpqJKKMgSEpyJly/CyOYjpXLhEjkKkkVoZAEWU0jE55DxcViFcDws05BRHeg4VVOw19P6&#10;/Vzfd/N9LyfvPx+/92rqwWveQ2C/4T8C9snY3RcTXW+mHh4PdKzdrm6M8Kj2d8gz0QgjwAJh4gl4&#10;RI4isYCKT4eJV6ng6rRIeUSJJOTFdEWpNDVYuKK0J1GixN9h+dHt/Wn+3ND41sJ2V0evrqYLEWH/&#10;k/QrUn9/EoBF2/p+JADbk+RtifJWBHkbPOIjAVjOGxKAAVSYtwrSW13BVe2aqaOsY5Vl/kRo+5hn&#10;zZRr+c8EYMDPRF8A+KSFgOJ9IUSX8U+Idvz9Jb+9BzC4TX4VcCstnO4KvOhTAe6vMbv8QcusfvMM&#10;cE+BQ9DxLFAYMOdd/lsCMBQNDAX7LgfVQkAS768C6cSg/RmQBww14ysaTeAnSit9VkL+n5WAOZ+y&#10;Be9fYdKxEILnzBS4s4Fnxb9qPahuM7hpO7R1L6L9KOb2SULXq5RHb9O7P5aEAaL9wk8DhV8mdb2M&#10;v/s8tvNpRNtBWMte0OmWUf51ojB6ZzbfvohnUzBhnddvkHKHEd5BC7qtHNKlFnJLJaCFFlRHCa4j&#10;h9UQQ6pw/pVo9xq0S6d6ULNmcItF4u2A6kzLbCO4p4qcK7ioiAh3KGUrFeNNw/oo4nwBwAYApyjq&#10;91QSxsFcsDAHPNxOmeSLlvYCl7kyPhglZ9J5u2fr+Gjj5OQRb03NNvM6LRZrVSOuX3zdNEfSKkfC&#10;JEfSOE8kAJswr5iUXPxJA/7KoEDMIk9cL0LfK7V3fE74w/vXmzMvduZ2X7y6Mz4fkcOsvdV19Ob1&#10;ycujlyfrP7xZf7Ez+v6Y/+bp7P7B3MrBysT2xo0pfu69XvWwDIxbvJRFpKRx7HXdpIuqyVc1CuSM&#10;qq5qll5SK7mozrqqz5K0YEtZs66Z5ZwzSPsxMvi/CksUMSwSgEuumbCumRaCRUmYZEibpMoYJUhq&#10;R8jrRlEsUzWc82xDa7Kqpu7w3m4JhdMfhKMnQv4b4cJ3wqUfhJtCEfM/CEt6lrWCCy9r+V/RjpEz&#10;L5YxrjinzhK3qD+vX3bZqEzOpkrSpOCqRgzeItUulD0seHp89OHZ5u4hf0K4t7B9pzLVkJioKleo&#10;hmYy0KDMV0fmacDz1RWYqgolDPkyFXiFMoKtiCzVocQpKtQH2gmXht6vjR4vTz5bmf6wMfegJCtW&#10;VymJgc9WRLGVMBWK6GpFeC0NDsoqRWQFHclVQpYqw1l0eaaSSPT9JUV0WUChooxIAKbLAk+xsny8&#10;3OcpiG+yCFcLaJJMJRmmimwhQ7ZQVa5UH8M1wJYa4QAcYxzTAF2oh8zTQWVo4tO1CGkaxBR1bKIK&#10;Jk4JHklTCKfIBuGlArBiPshrbnLnHCW/srr2d5EefOGv2uc+1fj6U7Uv/676xd/Uvvib+pd/1/7q&#10;U91v/qH2yZ81//E3/S8/Mzn/lcWlc1ZXLgCsL5+LomESGMRMXeVCU60SK/1yO+MqR7NaF8s6V6tq&#10;J/NyGyOulUGppX6JmU6xoUaxDr2cgatVRtWpYOvUsI2ahBY9SpuhYqsRnaMEK2XAy9ThpepwtiqM&#10;pSrPVlco04KXKUlWKEsBypWlOEoSbOr1YuLFYvw3LRpSjYwrRah/f2yvsJNlspCsvpqvJ6h0nxxo&#10;eMzrvSUYqJ8e5vBG2dP80pmFCt7SqQA83zIqaJyYqOIPceZEAnDefyoAQ3sANywti2J/p/iNi8uh&#10;pU1yGJEATMT8KAAjiDEo9SwFE5aY2T8JwOesOeD74WWL/z8CsJiNSACWVv4vC8C/JgMTEa44BcdT&#10;AdgeD3cgoZyJSCc8whn0xWH9CRh/UXI59Gl4MdJfEelHhftQ4V5UhMepAOxGRrqSkc4orBdCN13C&#10;rEDchnXZkfW1M+tzF+ZXLqzzLixx51JpR46CPRdhV4qw4yrYl8Icy+AOXIRJAdooG2GYImcQK6UX&#10;fl0n5LpG+HW1qIuksGu4yGsKIVfE3S5eML/ylbb0BXWFa1S8AtzFSZfNCegZyljYzJ3djp/bj9r/&#10;NkuwFz+9mybYK5w/qFw6al44ahXstYxttd4WNHXOdtyau905d6dD0HVz+n7L1IOG8cet08MixZfP&#10;a5wSxak0Ti0081ea+Uu3VlY6lhbb5udFkSK86frJmbqJ6bqp2UbBUv38crVggT3Byxsayh0eKOKN&#10;l83zK2d+Lvp+nPwZAPwfC8CVq6u1q0v1kyOPpvpmxru6OHENIcbD6XZTaaaCVOPFTNO1PKvtYqfD&#10;Uu+TyqDntaHHtf5P6/xP6v1e1Pu+bvB52+jzrsn3XbPo8G1bxMu2qA8PsnduJD7rKnz6kJViS1eS&#10;/NJek+ZnoQtKGwbJz0wnzM7Ex0TL21jTRUfZRomkj4EpS12lXPtGUfySitw13PWvceLfKMHFDBXR&#10;pko4TaysktxVAE3yIu7yF+hvPlEUv2BGRnnoMjx1GE4MYqAeKUCb4KlKdFai+2hZhJkGeOuHW1AD&#10;tHGBKthgCjoEjw3DEiPQ5EgEKVSBGIjE+WGwvhisqMThAwjEQBI5hEINFW0MTAoiU0IV6RFUWjie&#10;EEAkBf9/vP0HVGNHuqgNn+/ec2fOeDz2eJzdbrsjnchZKEsgcs4555xzzjlnESWRocnd0A00OUsC&#10;JCRA5Jyhc7T+ErKZnm57/nvud9e31rNqvfvdtWvX3mgLiYeqwslyFv0FGaw0SAaCvUiUH2fRX4SP&#10;qJgLd8poAUE7Xj6b23csb96yuHHT5A6fMZ+gsZCIpbikHXipIxBuGKQXFuWNRfhJI/1xCM4oGTlE&#10;sDwyRB4RhkNGcKaJhoSJS0VKQKOkYDFQeCwMEQdHxmMxKRh0MhqVgoAnwqDxUpBYKYkYSYlICWQY&#10;BBkMhwejIEHSkgE4MX85UX8Z8UAUJFgKGSksm3BTNe0nvdxvTfCfW3J076e/wbW/HwvgL6z/6YBB&#10;+ZlVyafWHAHMwZLAwaoMNPWVVdmPViVXzAp5dNNvK0TzoQLFpfxRUjY4KDor1vDJduQGXfrJEh+b&#10;dZvNgL9qkVhPE10Ol9iPQZ3GY/bDJM8EsMJ+KOIwGnEugPfDfxXAu8Gi+0G/K4Cl9v1FjmMVpkNU&#10;J5Idno61sncZ7HUye32EPVbOSDNajZcHpzgIhz6OxuwGIx/HKbGzDdhZ+uxMA3aG7rs03bepWm9S&#10;tF8na+wGYTd8YYtuEnQ7vkmzGyOGlwZ0fxrQvkTWE+5XlyDbG3c5OodL65iIqOvCrOUkrHAQazWE&#10;nTnW1kvWJlrGLAWhmymumCkklyykkCCoEC8gD8oUUZUsKa0ClEGxtAmgCGuMxxiBTY7QhetmQ7Wz&#10;YNo5KP1crGGskELETUyulDYBa1oipQcgoUyyhVXrVOxBTc4SsDjjdIze4d1O9i7rdHn48dr4ydLY&#10;u63ZZ/Sx12Mjyapa2dKaRSjtcug/BXAO/AMBbFACNQUUIcwKkGY5WNNAIbl61xD2FJO9tb0+0MMa&#10;6ni3NDeRR0rCmSTBdPFIoxJJnTq4SbWEXg3c6K6cdYWcRamcGV7WBPSnAGMIrqVM2rwQYZwPM8yV&#10;4rwtZknoAHIgemATlCBfhDIl4KyrlRwb1N2atb1adX26TUO7TEI6DAKaNDwq5ewKoIYpAqpxt+Td&#10;/yHs8jlnfLDtf90EQdhldLa4Dgln1aHj2aLiVCNjWQ43LoUblaLNifJ2JDXnfHmbPCUOWTiTdIRe&#10;DkKXgDNvULGvkDUlSBuVS5uAzWK0US5St0TRsMHYhhoRxsqI3SaknDRkve4sfnqvYCrLr9ZR7Z6r&#10;7nCo/XxO+HZN7mlH1YuhtjfURxwHzJpkr8ywZwb3iHkTwW4rsf7synx2e8PbyprhwOh4rIqXMCIS&#10;qxmD1Y5DgFM4EbB2NSi7RrhdE8ymEW5Vj7SqQVtUYgBmFVgOJIwpEW0CIKCMAWUIQ0ApnPMfA4AS&#10;mD6gCK4PLiQLpZeF0E2Ha6dDtTKRukWyZgRVW6KKbbOJT499xCOnqG678E6bkCZDr0p1B/AqSuCT&#10;87sgbvdXHss/Xbb/9Ib3dyIhl2FpIir5MN0KeasmLddWXY9GTZdKBesyadMipH4h/Ew5Q3WKYIbl&#10;WPNqOdt6FadiuFk51jpLRKcMY0X3zN+KqV0MLF8Pr1o6m7qZKzW3Ixp2oxr3Y5q5cxdvhtWBXYyz&#10;WZdBADa5hvL/Clu/CWAQvy+AufoT9ISrb7nDi4/i215n977M7HmS0gn6thZcPedVOuWUN2mX1aEV&#10;1qYW1Kjo26zs36UXRXXMBYc/Tu4496lcb8090Tq4ouCKldCq9Yj6rejG3ZjW/bj2o7h7gP3I9qdJ&#10;PQtuxAdqUaMmWet+DdsBnH+rXfbjjHjmdgn0mRtwNfPvAur8LmDXwtnqyFwBzO0SyIPy1779qwAG&#10;NwfE4PKfpj54lfXobW4/h+yBJ7Edaz6Vk1ap93V9alQsq7SNe9ydmWkRc9lh8wUhS8URSyWcYCbT&#10;dzzefSjSfiDIciDYvNNbr9pOocRCptBCOsMYEakhGqomGqQs4i8v4isr4oUSdhC/ZXj9Avi0bCjA&#10;WfbAXwSaII4tgCgVozQK5HRTNEySPXxr7zZ0sRhVszOZQ8M545RS6nzRxNnaIv8dAVxEHeeY2gVa&#10;4zqrfXetdXulfmWucn4GJAsmh9IHupJ67nPHBHNNcNyD1ozBbrAXVGveXAIlkUEtoo5Ws+gk5hTI&#10;gxhPGeGK4Ro6+e7Y4BBjam6Dtby7tL7PWt5jUZbpD6YnGiYp9bS5OsZi5TSTND7RQB59tDBN25pf&#10;311Y22LMrtAHmBOt0yPVlAESdZg0M1rHINdMDzeS+3pog7PL5J3tmcfb9KNt+tzG7MAc9f7MWOvc&#10;VOPyXNXyPGFpnrS6XDxHz5sYSX/YltZUVdpa+2Cwc26BvLu/BHrSPTNRPdxDGO8n0CcIzOky5gyR&#10;OctdA7iKPFVFpZKmqOV0agmDzBkBTButoY83To21kgeHGZPL26zd/ZXd7fnj3YXTPebpHuNkZ+Zk&#10;nXq6RnmyRj7aptHXqPdmh2toY6Q5etLEhHNru11zS9BAb/YstXxhOrW3zb0kyyY9wTQ+1iQh2T6/&#10;MKq9LamnM3WgO/lRR/z9xjBCiUtYhJmptSZMWpuP3w0mUOWmPF9uvdViMF8HmyLdpJZeo5Vdmy+9&#10;ulBwbTbjxnSqJCVFazTdL8fO0xRmI8PrLC8ZgxGLhguHYSVCMZAgNDTwfe97zh8JYLiYC0LcFSPl&#10;DT4aKUhHqCokaKilamqnaRilS8p7C8jaK7pEBZQ35I2MERgzlazZWiZnkuemBUYzi9k4P1t3ZnxJ&#10;lPHyiZHqGUrL4lznxsrDrbX2FVbD2cLAH9jfD/hAAFfSKIXk4XIGpWphtmGZ1bG582j7qGNuo2GQ&#10;7hGcrqXuBLkph/gJq3VDzUHYNBjhnIgLylBJjMIGe4tbeknoZGiZPwwKmk2LWs6IOMxNOExL3I9O&#10;2w3N2Qokrfk3rfh2rvh27AQ37YTWbIVVbYZXrkeQ1kEZXrMe1rAaWAPy+8Hlu74pe75BBz4Om66a&#10;gw6q0aZaWamJLV1t9ynDtdSR4snB3ImBnPHBMsokYXKCMDpGHBuvonCEN3g19oDf7/1D5WGhERpy&#10;CXLCVVqCMx4ypzEax2FyhyGyB6Gy+2FyR9FKj+NUnsZxRgAfR6D3w2X2Y1Tm/HHdNpI9HnIbpYFs&#10;cj1HAC89Yq8OsKdbd+rSpmOc+u1VmxSF8SJfV2MvdBvxMbxxGxGau7F6e3H6m5FaS0HK97R5qnDf&#10;1sr/MGoruR6usRWluRamvh2u9jhW/SRS4TCMs+LGuQAGmzuBmL1gae7g4MfRSiAP4KxMnK7yPE3l&#10;l0QNdqzm80jlnRBpZoDUjI/Qop/wcQiMHSrHjjHYiTFt89UoSbZt7CeVjXdVMKbaZ2faaOS2hYne&#10;2eGx+uqHsZHT+WkbD0izU9UD9xIn0l2XIu02/SwnXFz8FFylYd4SshGiJnkXzAr/Ypr3Z+vC/2We&#10;9YNDISKiCRNQfcsw6Wf1mGt66bfMi/kcCN9oRQs7ZehGEdzTSNHZxPS80pxcfHpGbnpmaWxSSWAM&#10;3jUw08QuUkPfU1vfw87M8W5q2MM0794s3+F8v4kCX3KBJznfdTLfoT/Z5H6kapUnstRRjOgu1R6p&#10;MJFvxqr26k82Hc2wn853mSlwpWTZjaVZDCeZDSebUrPtJ9KtR1KthlJthjMcRrKcR7Jc7+WGRcWm&#10;GPtl6oaWq8e2CHlVgy/sP1qSLllW3jQh8hoVC+oWCGjn3NHKuaaVc1Er9xvtPO43+u/Nir83Lfre&#10;GP+DUf4Fw/wf9fOumHC+4HMF8CWTwp9MCi+a5IE6X5lX/+RSq1bSHTrCCO8ds8fXyzpkXJdyv8Hn&#10;iIJ7KKAsoLxIGI+wraJ+VWz5Yssoq6Z2raponZS3Xp7Gyg4fDbVpNJMpUeKv1BCr0YaUKgglSVyJ&#10;EbmcgRIuVMTglbB/KIC5CwMD3h8EDHhf+r4PdyLo9zUwl7EY7V+J1XwPjZFoNVBOxGuQE7UmE0Gz&#10;qqOxysNRyqOxmv3xljWhLt5GFiiYqTg2QEwtl0c2R1yTIIxNlxQL0kOEZhjl9XjVU9xqhk3yJy3L&#10;JixKJ8zzx82yxs3TAZPmmZPm2RNGWWTTLKpZxox10qJr3JpvONPViWyuwLKTWLG7s2LLv2QtuGQl&#10;sm6H3HdROfUy2Xe1PHBzO3QPPPKOO/LNPAooOg2qOA6pO424dxzx4HFE50lkJyiPIzqOQ+8dhLZv&#10;+TQuudfO2VVNW5KoJsQxg/IhzeI+tZwu5bge1dhHanHdKjH3ZMMbUQH1cN96uF8zJrgJHdSICmxA&#10;+NdB/WsgvtWSPtUQrzIhxxZs4LhhJsuJCADdbpUOIoo63UX6NqH922SCO+TDQVN9GgmD2snDuulj&#10;BtnjBnkThvlk40KqadGUWfG0ecmMRSnDhsi0Jc3bV4Jy1ppAtyoH5ZxN5ZxVzYJN/ZJd86JD7ZJr&#10;wWZAwuNk/7d4pzd4o9M0xc0I5JK/2Jz77QWPy1shPx9nfM/uuvyy74dXvTyvHom97pJ7+9DwXYfH&#10;L62Ru/iQ1dTwjaTEJ7nlbwsbTpLL5z2SJ01ClyzTN8xzNywLN6yKVi1LF81L50zK6EZlDNMKuhkX&#10;It28HDBrUUa3LKFb/ioduSaPG9PeG0X6r4C9HwlgziGlXAFMNSucscql2SUxnKPWA2NO01zfVUPY&#10;HVfZA/zsQSF2Lz+7i/9dj/jbPulnj1ROe02fjPi/nc1lr7eyt4ZeLY88pfeyj+ns4wk2q/GgK3qp&#10;3m671fpFj8PbR3bsQfd3HS7sjhB2e9Kr6rRnhLzN1Iw+hwCKe+aUWz7dDT/rWsxwxNOs86ZMsicN&#10;Mql62RTdLLIeZ/jvrEUJ047AWZ/Y7ldNy73Sc1F6rjA/5nyo6wdwDwGtnctOsPlv2jm7S7/D+4eA&#10;Rs45T37AB4efw70iwPtX9G/a+SPmz0YzA0DMbfP8xTBtUcAdBz9lng+SYC+3fW6HuUdx7Tj3FnED&#10;sAs8ROB5GdJJoVrl0e05U9e+r6y4PngvrGk7uGHVt4rpUjJlm0exzpk+mx2a7lA641j6cTnnQuR4&#10;X/uSKftiUIJ4wa1iybN6xg7PcCpleVWCrwe7cZX7afk7WUHrOWa7FcqvHiiwh+WfPUKcdmLfDOqz&#10;qd7sqYQXPWnPH2W97It51uvzuNvu9IHl0w7HF/cC2N3Fr2pI6ylljOBSVlj1dlzrRmTDgk/x4+iG&#10;ZzGNL2Obn8c2PYu6+zT67ouYppfxLadhtcdhNcch1QfBlbt+hA3vkjV3/LJ7zkZgwVpg/rIvfsGD&#10;I+do9mVT1gSqOWlEv2hEv3BEN3dIhzPPfI9a9APlkA6F0E7ZhE5caqd0yj1sUhsyvgkecxcSWScZ&#10;3iAZAcoa0ZBKkaAKwQCSUAAoy8Q8C1A2xSq2MRBFix+uG164YHb9ognPt/o8X5gJfm8u8r2V+E/2&#10;kKvuCD5frFiwLDxSHpGmhM5SQmQqwgHp8tBUWUiyjESStDiXRKxYAkYUAAKwmSItkYISTUEKJyOE&#10;kuCCyVCBZAh/igRfsjhvJkTwbLlfoVyIUL6kUAFEGJAHEcmWgqRDJFPgUnFISCBUOEoR1RLpvdFV&#10;93Zu6PXS6KvFkdPZ3qOZ7sezvU8YfSe0nqPpruOZblAeTj0Eyefzg49nenaGW+dayzc6axgVeZXu&#10;1qFYiK8EfxRSMl0WkQwRyIIJJkHuRIhciUfxZWnAIuSEzQR/zLDTm6grO2XSVsnTtBEadXQhM7UC&#10;IqYDF7OBizq/D1cGcwUwWtgeJWyLFLJBC1qhBCzhgtZcAQyqoYS5AtgDKwhwwwq5Kkt6yt2x1Lhh&#10;HC0f/MCJMOVVy3SvAj9Q8PI75wMHfO59yU4cPhDA78NZ3PpjPEl/JIDBa+l3AY/PgjtnpCzLgwAe&#10;H6pN7oRF5rh5BnjEwC6QBMy7lYGanIcL1P8DAUxzKaa7ljA9yue9iFwHvORXBcr3pe/7cAcHc0f9&#10;no8GBknQAqcRcFLQDugVqODDcckgAyp8UAKWvIi/C8MZvFfg6Y6FNIcCAAhABlwRZwYLxzLwbrDo&#10;UbXqU7fhf3c7qHknuGU/rP0g/N5xVOdpzMMncd2/8ZCdNcLOHGSn9b9J7X2b/Oh1yqN3Kb0gfhzZ&#10;fhDWfBDcuBfSuOFdNevA8cGzdvlz9rnTVukjxuk9eqmdGsltynF3caG1KK9mae+7OPcqec8CeY9Q&#10;uLPuDX2pb9WFf9AS4TESvmUiesdMgt9SSgi89uyR4o5oSWdpqBtWyhWAgbiATe5ynkgJB6yUvSzc&#10;XeKOsxSfB1LMXRHn0jtI3Tw+Wjo6LGjsQupG8inGi2iXXFPJ4TXOvWOSecMg/aZ+5hlZN/RzePQL&#10;uA74slHpd2rJgiZpPDinwISiF8/fvD3afL6zsLG7tvn0eJhBo22sHr59sf147+BkbXdr5nCTfLw5&#10;8ep0/vGT1YXtxbnjQ65YXWGzi4Zn1ANShHV8BDVCRTSTJHTypQxICNMGUb2K22r5V1XTrmmn8hgk&#10;8RjFXTeM5zHI5NHP+9+mgEeviMNvApjHIIvrgG/pxvPpxoroxwlqhF1GufwkZY/UjbUKq4yt6cp5&#10;OFoyyCwfXm1hvBjcZd9fZhcNrPuVdWFcEi8qOF5RD+Q3zryunXtFrfi2fi2PQcVl7dKr2sW3DYv5&#10;DfG8OmmCWjFSOiEljeSdY/bextEek8neX31B7WmPcw/A3MlUkspVkMxSlMz8FwEsUiorVqkCK1OE&#10;ZclJxshLPEjyY29SX6yQj5epRyzqC9ZUR2ZciBI6BieVLiNZLAfhzHsszbG/JGmRchnRMpxosaxo&#10;kZxoHk7od8nG8udICwByZQQBIACZXAxfnPD3cULfAJIkLmQhr+ZieLLR1zMQV/Jkb+fL3SlQ5MMr&#10;CxSqCOJVhUCZryqarQ7L1kDnaGJztbC52jI52tgcLelsLUy6BjpVDZGoAotVkIjEiQZjBQKQfL5w&#10;AVcpYQeIqI2YoIUQr8mdG/o8V/Su/qxz+aLGxe/Vvv9G8asvZP/+N9ynnwDkPvtU/vO/av7whebF&#10;L/SvfmvJd9kVwueHEQ+WhYbKw8MVkYBIZXS8pmy6oWquuXahhW6JqWaRCpKkBKtQRlaoIkiqCIIa&#10;olwVXqYGL1aDlWggyrRQxZqIQjVonppUvjq0WEOqVFGAIHeHIMdHlOcnyQtWKgnVKgvVqwg2qvLW&#10;KlzKFftTn/nt42SV7Rj0dix8NkGJ1hBPn2yfYQ23UbtKJ3pKmRTCAquYyqiisuomWXcnmfWUqaqZ&#10;iRLmYO5ib/bi4B8J4OKp6TIavWyGVjW/gJ8gl0/TauZZnrkkQYgFVNwFJflPASymlCoMXqtG+J/M&#10;isB3xW8tSy6YcwTwVeP/lwI46n9PAHv9qwD+1QFzBLCwLUTICgAXs0NKcDgTwK6c4ctSZ6uLcQSw&#10;DwAj7oMW80aLeaLFPdDibmgJJ7SEI1rCXhzmJqyWdMsg+7pF4U/W+V9b531mlfmZVfYXlpnfmef8&#10;ZJp9zTT/pln+HcviOzbFd+zLBe3KYFYlaPMChEUW1CJZ3CJW1CxaxDhazDCBXzVaWCFOBBPNL+57&#10;+7bNjSt6ty6pXr+q+NU13EWYuryjs3NmlCc+wKvcPeSub3iLX+ZgRsZQXu54ZfHMverF4bsb1Kat&#10;6bub9Jo1Rs06q3ZjqX5juX5jtWF1rX5ltX5prXF5++7Szt2FrTrmZt3sVi19E9BAW743x7zHnGqj&#10;U1tmyK20qfZZejtz/t78UiNzvpG1XMtaKWPMZVOoGVRKHpNBXFkiztIr6TNc+0ucphKmKIByKpmb&#10;5HIugKtY82XLrOrVpVYGdYA6QO6pu5/p1xygS0kwm0nQZSbrLGQYruaZ75Q4HRG9n1WFPK8NP672&#10;O6r1Oa3zflLn9aLO82W95+sGr9d3vR9Xe7y7F/nyftzTjuSd5qTT3iJGXYIt9pYR+Jyhp+ZhqGki&#10;izSUhrnpq/ub6zprK/qZ6ThpKVgroM1xcC2IIPbmRdTVC3J81ySufid86Su0wFUjBYS5MoYrgBXF&#10;bkvzXsHeuYy8dgHNc1FbSshJXc5FXd4MI+GuAg03ko80VfdSV3RWUPHUtPDX83TX8dfHuKgj3eWg&#10;niioNxzuL4UKkkAGiyOCECjOor8wmB8U5i0l5QNKKNSXs6AvzI+zxC+Us6AviMUl3CQlvUCMw3GW&#10;CgalrFy4rGyknHyEnFyUvEIkiGVwoRhMCGgNtAPqi4i4CovYX7mucY1H9TqPxo2bWrfv6PMLGIsI&#10;WYiJWKFhHgAM3Fsa6SuLDJBHBylgQmQxETK4eIxsIko6EYGJh6FipRDREHiUJCxSVCJETDIUIA4J&#10;k5AKl4RGQGCREFi4JIwz/zNMKhApFYCBBGClArFSwQhYsBQyXAQXx6eWBn4NXTQv/tq6/BNb4p9t&#10;CaD81OZ3+MyGBPi7NekLa9KXVhy+sgQx4VPb0k9sS/9mU/65dfk/LImAv1sByr+wLvvGuvSiRdEV&#10;g8xbyvH8mFAJaCB4ojGS6rZGcksz4bss/QMG7y/LvGwahN2P3c2RXI2E7EUjT+OkD8Ihp9HwFwmy&#10;h2HIw2jEYTTsKBJ6GCG1Hya5FyqxFyIO2A8SexIFPwmFHAaJn4ZCNj351pxvPg6TehqJ3gqVJgcp&#10;M/EBr2a62Rszz1gj7JWBJ335ozHqMyHwxUDRZV/B3SCJFS/RvRDUQQj6MBRzGin3LFbhdZI6O12L&#10;44Nz9DliOEMbZJ5Ey+0Fode9JRddRecdxSkm4oP6yCoFTACfhPLXwpCvkKKXtIV4TER4TaGiJsow&#10;Eyusib+ccYKCYbacXgFOJxejn4PSz4TrpElpJkuoJYqpJIgqA7KRHKsH8lxADDKgZhZKLxdrGCes&#10;GHETkyelXY4xKZHSK4Xqk1AmeWIalfJW2XAdUCEbZ5SnbPHiwSB7e+7pxviT9YnDheHX6zNv56n7&#10;HfdDEdI50prFSG2ClB4Jol8G+VUAZyEMc+EfCuBSmEURwqxMzs7/lnSpoQt7gMo+ec5eWno1O81e&#10;XG72jEtEGueizIqRpqCdu1jLSoRRtYxplrhKqoRyAkQpGaaag9EvkTUjyJiVoUzBifBwY1C5BGVW&#10;hDABH5WyxXUyRDQLoIa5knpZYtogBmUeRB/sLcNY1Ku4NGt7dRoHPbKMAIAAbNapulQpOhBw1nlQ&#10;g3heRb8LUk6f89v85abNn6/7fCkY/hM0nV+xGG5UIWtbIedQgrPJx1jkS1sXyHLIRhknSWrEiygl&#10;i6lkQFQL4GoAPEKvCGWcDzXOlNLLwxqUqxn1e3syU8N2yuO3SdEbhMjl0lBKqueDAJP7bnp9AVaU&#10;RB9WScLW3cLDruqno+2vp3pekbvYUz3snTl2b3Ojrd59Gz2OAO5qYc8vPK5pqLJwiEQrxsvrJskb&#10;JKH1iuSsy9FWVQirOhiHWrhFJdKiHG1WhjEjok3AjxJQgTblUokxAxCRxly4e7kVCFhTooJVkaxZ&#10;PtqA8wqB66RDtdIk1ZPEVZNElTNg2nkozqurGGdao+V838z/gWUQxTt12CG6Xd+LO+o36gYm6Gcp&#10;vwviARcl/X+UAIRchsXzyuZBdSoVrBs1XWpV7erU7O+qO9WpOlTIWhciDDNE1BP5FUtQFuXSNpmi&#10;OrkQw1H7lP3kpv3Epu3Y+q2zSZu5dpMLiEEGsBvVuBZczfQsYZxNAc0VtBsfKc//M8CJlgMqQAli&#10;mmshOAUIQPvngFNzhSgXrgw+im87Sbx3mnQfAALuMrqgw4t+RKpj7oBp4gOdiDa1oGZl/3GbDIpD&#10;Dt0Nz/IlgMMP41ofJ3c8Tn1wmNh6mNR2mHQPsB/Xvh3VvBnasBZUuxXS9DSpZ96V0K4YOmyUAb5h&#10;HYZ1rPs1bIbUg1uxH9MMOgB6Czq2ElgJOO/YB3Dv4ceAXVwBDK6Le8P/vQCe9y4DFwUy4KfAnRyb&#10;s1hyRi+7mMLOHjyJb10Kxk+6x/S5+k6GBs5lRc/lhi8Uhi6XRC6VRSwWhTNyAympPuPxrsNhVsNh&#10;Fo8CjZrd1WudlAl2Cjmm4DOtRKSqRKiiuDdK0EnkttWt6xbXr9lcv2V7iz8AgQtFKSaj1PBYXZK0&#10;HgGtl41Qj0SqBKjqZ0fEtdx/0DE100CdJoxNEcZniJRZwtRU2TQFUD5DJdCmAET69B8zVTo1WTo1&#10;XjY9UcGYqmXN1i8x6xYZNQv0pjUWCKrmZgDV87TymcmswZ74ztaQu9XhzXUx95qSu+/nDPcWU0ZJ&#10;s1RQoYg8AgCboDVQGSQrmdN1c7T6yYkeJp26vji3u7y4v7Swy5pcnX3IoFZNTFRN0Stpc8SpWcL4&#10;eC1l/OHCDHWDubPH2t1mLq8xqCxqD228ZWq4fnqsjjZeT59onhnpoo9QFqnrW/TTPcbzbdrh5jRr&#10;e26QNd02M9rMoNSzZisWmVwBXLW+XLk0V0Un108NP6AOTzAnltZoW3usha2l3llK3VgfaXKQQJ8o&#10;Z0yVMqaJzFkCZZpEnn5fAHOmgGZSyukTlbTJ6qmRu+ShR4xJ+ub8xsHy7h5rf2fucGv2aJN2ukV7&#10;vE0H5f7a1MoqZWhhrGlmkDQzWj7PSCBTnO912re0Bzx6lEYeLaJP5Ax1pj1owg92Zfc8CK6ucS8j&#10;aMVEG6TGm+ekOZXkhdVX5He0k1rv1VU2OGkYGggK61/7JlTm0l0/yekS6Y0O3OmIwuY9+F477KBZ&#10;YoskwEy/3hd8pc6BD2+OLXHxskJYyvI5KEhGYCUiESKhWEgI+ChyJoB/B4SkHxfk2TwogLO8Pxbq&#10;g4Z4wUU94aLeCIkAaWS4vGyckkqihmEGWiMMpRdkEpaf0PSofIpBYs6V0aeIU5ylfKtnKLX0qfp/&#10;XfH3ff6N9H2fjwUwiUYm0ikEGhW8XBtYrHvrWx0r2230lT76VkHpfQ+nOBs1L2uUvZmQsfkNXbub&#10;Rh43LX34rAIkLCNkrHJNXO/6BD8KCxsIDtzJzNmMy9gIztjwy9sMqNoOal0N7Fz1b98Kqt8OqtgK&#10;Jq2HElZDSSthFSuhNash9ZyZDkPqzgRw2qFP0JG3w66z5pidsrciMiE8qOV+cx+D/GCZ3rQyW7vC&#10;rFpkNK0tNy0uNcwyqynUismJCso4aXqylTzeXlOX5+YGvrSW6KN6bLFL/or7YQpr7hK7AZiDUNxx&#10;lNJJrMpJjNJptOzTKOln0TJHYWiwuRYsO2IP6XGSnktzft1Xxl7te83oYB+S2VujBw+K5nICVxLc&#10;l/0tqFay3YbCvWYiE44Iho8i01eJ5i3P8FVeDtVmBqq16vIWwL8i4C4+MBUne8gvhhvsJ5kdR6uf&#10;hMsfhuCOQmVPIxSeRCkBQMDNHIfJgb0AEIDNvTDp3RiZkwSFXxK12Cn67BSDJwnq67FyC5GwzTCp&#10;/QDJZx6wl/5KSz6qNdaIwgiDzkFSNa0fvHu00aebJ0fuTvV3T/RQ6mtH0lOY5Xnb/bWztNpHHYkj&#10;GS6sCNttPyuKq5uvrLMC0hcmFyGgl/ajSd53zsTvPKs+tcm75k2UjmuTj7jLb572o0r4ZZ2kq4Y5&#10;P2gni7oUS3sX6QfmuoSmJialV+Lz7hMLOwh57eWFjcX46qISQkFJTlJWXEhMbFBUTnhIf1HccF7A&#10;YJbXQIb7YKbbRJ77TLHPbJk3Fe88nGnZEaVR7ydd5Yms9UE1B8vej1SdxrtMFbiT85xGM21HUq1G&#10;Ui0ms+yn852ouU7jGbaDqZbD6dbjOU7kfPeJXNcHucFpienW/hm6gUXyIVU8TqX/MMd/a135k1X1&#10;TctqAZNyEYMSIZ2C2zq5V7RzftDJ/lon53uTEsAPHIp+NC66eMbPRoVXTYsBV0yKLhvjLxlxxgT/&#10;ZJT/nVHRf2mV/M0Yj0i5GzhMy2EspvRRnNKacYYJSBl/mISZ6A0o6o6gj55OZ07OZufAac/IbkPF&#10;BilztSR+uyxurzSakeDUaimTjbmSiboSKfx1rNSlHEXxSCivA8/38ThEf2TAvxPAXED8vgM+N7sf&#10;cL4Y8IfEnA0OjgExRwP/VnI08GicBmcx4Di18Tj1iUR1SrImJUVnMlWnO1qvNdYt3skNBzeSQHhJ&#10;qWdfl0njUy4QkE0XkQySFvX0VYxrcKgcdmkYMCudsq+asiPM2JVO2xZO2XJmgZ62KZi2xrOcKpZc&#10;qpacyxZd8ta9Mzb94xbc3aet1edtJRdtby9Y35wzv75gdn3R/M6qpdC6NYxlimSZKi6Y6DGNrGgG&#10;rjTDgFmTqFnzZJZLyZxrKcutbNmnbCOgfCOoZCMQv+pf8Diu7jCqbi+0fie4aS/43l7wo72Avt2A&#10;njWPuhV3ImDZjcC0L6aYZU8aZ0+Z53NX6iWb5I3qZw1opXYpJdzDRbVgQ5oxQe24kB7V2FH9dFBz&#10;WDe1Qz68Hu5dKeFaJelWDXGvhXrWwbwaED53kb6NqIA2mbB2mUhw7H3Z6E752AcKcQ8V40Frg1oZ&#10;E4b50+YlAKppEcUET7Msm7ermLckrdjWrTvcW3FsWnYt2wxJf5EXwa7zY9dYvybqn+Zr7Kcp7CSh&#10;D9Igr0qE2Hdvsx9dfTNw+c3Andf9Yq/6pF92a77stHx5z3Mhz2q9wPeoNOFtTQm7sZFd1biXkD1j&#10;H7pqm7Jtmb1lmbtpkbdmkrdomD+vW8jQLlwxqVgyqVo0IbGMiQtGhAWjsnnDUqYxnmbOkaBcmQcA&#10;AdjkzgX9exT/kQBm2lZOm5dxBTDdPnnBPe4gKvWXoiB2syy74ya7k4f94Ba7+w67h5/dI/b2EeJZ&#10;t/zBA43dLpujkdAXjOI3S83PFu6f0lrfzbWxl1rZ8xVPR+IPuzyf9DqxR1zYo67sPpc391zY90PY&#10;banv6vJ/qal6WlzNDMklu2VTXfE0F47M4P7V/kwAp1P0Msg6mWS9rCmT/HMBTLMtY9r9ujztWbd/&#10;Vadc9/m7gL3/BlCBe9/Oa54f+AHcah/zfjtcgcq1p+8f+z7c+h/DvRbujwkEoCa3tffP9T7vt/k+&#10;4KjzCu+3DJixLAQPDndlaBCDCtz2wSHcc513nuVEXHKpACX3QsYNMx+pxXHmUf9NAHNNFWDWqWjG&#10;vmDKNm8joHYzsG7dv2bBvRxkzgUww6Hsd5lzIjAdy+l2nCHsgFn7UpAB7wyrfoSVgJLNcNJJWi2b&#10;WM9uJrA74tjd9o/bUL+MwtlkiSf9Qo970e/GTN+Nej/u8l2sc9hoddrvtjzs1dvrwm3fx+y3qxy1&#10;WrxoiTgoTaNHpg44Jg7YpVPc8NPueIpD1rxr/oonfsO3dDuAsBNI3A+pPI6ofRJzl53xAPBLeue7&#10;tI7Xye0vElqexTU9ial/ldryIrX5WXLz4/jm45img4jmvdC23eB7q94tK17NKx5NLLeaeVcSuCE0&#10;hzyaXQHnv0kMSshGZRTjcgAIJg1Lx/WL+9VzelWzepQzHiqkdsol35NJaJeOb5QNK5a1L9OyCxJA&#10;6nz+rcEP32lf+Lv8F/+h9tOflX/6T8WL/1Px4v9SvPgntYufal36Uv/KBeNrF9xFbnqL3QqQ4g9B&#10;CIejxSIw4lyiZSBcYnBScXKwREVksjI6TQWTqYzOUUJnKSCz5RCZOFiGtFQGBpKJkowX5UsS408T&#10;E8yQEM6BiOZBxQugEgUwqTRJiSSoZBREPEBCIFIOVe3vuHSvir1G2aM83Jl+sDPTvUvvOmL2n8z3&#10;nzIHDmndIN6nd+/OdO/Ruk7mB58sDoHM3tSDp4zBY/KDk9HO3Qd1DxNCo1WxrqK8gVChLFl4uPD1&#10;YIEryTLiKYqSvvBbTpBrHrLi4zWFT5hTxwusmSHK1MjcveZRT7dUpJQFTMwO9rsCmDP81xEt7IgS&#10;skML2gJQAjZwQRuOABa3h4s6fiCAMYIuqhKesjzGxryWRPOccd9aqlP5olsleOFxoTv8yowjh3MB&#10;zFW/51Cdfp3z+XzsL1cA/8vA33M8iEznMu6T8r8J1/6u+FSCEjwONAfwWzgPAF5g825l3OG/Zy+2&#10;QvCUTTsU/pEApjoUTDtxFuWd/W15YG5+7iP1ywVUAOWCN4k7VhgE3CRoHwBOunC26vCST+Wqb9WK&#10;XzVHUXuRPig5gQdnquePWfevBqz6Vq74VCx7g5pcMXwmyF2IAKYzAcBwKufC+acQh1IQgIeL5V65&#10;7FWz4l276lNzGNF+FNV2EtX+OK7jecLDV6mPfskYYGcPvU3rO4m5tx/aBMqXSd3Pk7rA3heJD/eD&#10;a7b9K1a8q+c9a5hutTSnSopNyYR59rB+wj0V/7tqAQXyHg439eS+U5C9ZqIg7HT7oubNn7VuXdK+&#10;fVmH96oe/3UDAR5DwRtGYrzm4nwWkgJWUkI2MBE7hJgDSsIJDXFAiltiIY5S/C5S/G7ifDbmRlFU&#10;2vL+i2frz58GZ5aJKPoKKCfeUc69rpzNa5zHo592zTCTxzD9pkHqbf3UO3ocGcyjz5kL+qoJ8Tv1&#10;rDtGuT8gnWSN/PuHZ96dnr46WD/cXzp9sbuwvbjx5Gj37eu1x8fHr58ePN5is09X50e671XW1ZV2&#10;DDxaf/lum83u23o6+4o9/4Y9uf+8vJvmGF2B0ou6g/G7CvUVUUqR0MqRNCoQNsi+oR1/STPimn70&#10;bbMUHoOsf1W8/56CM/V7Zn/1uXNHcxwwuCJ+8xx+43RR0wyoJThLCq9S8A0Z/zuKXtflzcWNXaBm&#10;AcL6fnDLOFWfEpxbzh3doIuKzt/I2l3TCZRyLhC1Lf1ROeOiSpGY9b2rWqXXdQHF13UKb+kXChnm&#10;8mnE3sB5uUbXzG+x93ZfHK5usnfW2MvUhbbSAFnhVCVotjwkQxEgkaEolqkokisvUiAnXCwjUq2G&#10;KlNBxaOEEtRRZEIae3fm8crEyRL1aJ7yYoHamREToYKOl4eny0gUyUqWSosRsCIEaeEyaeFSGZEi&#10;HGiEw6/GV+YseK/MRPFzjK+0MIhBCWKQSUfeSoVcyoBeykZczcfcwMveKZLjLcTdzpe+mYm4AshC&#10;XcvB8ORib+RJ38yXuZWD40vHiaTJimcqQLOUoTkqyGx1RLYaCpS5GpgcTVSOJiZLE5mlic7QQmZo&#10;otO1MCnaColayvEaijGqchGK0qE4ZCAG6oeU9EdBvKCizqJ81rzXzXkumV77iYvqV5/Kff6f2E/+&#10;Q+bT/0fhiz8pffOJ4td/kfvHnxS++Yvy959q/vwP0zs/OUN4fXGSwUqIaEUkwVC52kCxzlilwVSt&#10;3kyt1lS12liZZKRIMFIoM1YoNVQs0JXOVEOCt+4kRUiavBhnHLCiQLmCMICkIFahKF6tLF6tIlIu&#10;c5UkdzFP8k+DFjeeJMkfRkJOw8XWIxAzmbYLrdlLlOaR6XsNUw/KZodKmNPFM4zKqcV68mLT5EIj&#10;ebbmbBng/MWBnKWRQuYfCuByOmeCvgrmHH6CTKTNVjLmHJMKhSQt4GL/FMCiyHBRZY4AvmZYeMEU&#10;/6158TcWxT+Y4X8ywV8xKgTJS8ac+H+bwt8EcNZ/RwD/5oD/qYE5y4eDtxGIoLWUsDVczA4l6YiU&#10;cICL2yOknBEQV3D42RTQXigJH5SEHwAp7osU9wbnQol7oCTcOP99IukoDvUQUEy4qZ1z1aTgJ0v8&#10;V9YFf7PO/cQq5zOr3L+bZX9jnP2DYfZFwxzAD0bgq3LuT0bZfIa54B1A2DhNyCxJwDJOyCZO1CZR&#10;zCoNbp2PNi/G6OMx6llI2Rg4Alyag5CE/QUpN1lPYmQrLaSpTy0uVj0l1KwkQSHRWzsvVj07QTUr&#10;XSOvwLi80rah1bW906OjK5ZMS6Qy0mZYOXNrxUs7xLXDmq3T+u0nVYv7lQu7FYwtAm29nLpSRlku&#10;n1wikBk15IkGykjj1Fjz9GQbfbp9ln6fMdfGnG9iMOuYcxWzzKIZeg51KmtqOofJKGYtEJmzVbM0&#10;ru7lCuByKhkAktw8AATnArhoab5mfbFriT482TN4t+B+vHNXsD4twXguWX8hTXcx12ityGq33OWo&#10;wudxZfCTmtCTusDjev/TBv9nDT4vG33eNPq8a/J+2+T7tjXgWXPwcVPYfnPsZkvKdmd+d66fHY7P&#10;x0DFXA5thIU5aij6mer5GOu466t6GKj5mek4aMjZKUs7qctZyMKUhHhkbv0ESomr39369q/i174z&#10;kIM56CjqSUOUxO+oQvilea8oid5WFLyBvfmzsvAtG0WMu5YSZw1gBF+QPi7b3TLVwdxNWd4UhnJW&#10;NoiyDbRVcTSWd9HAuMqhPLEoXyQ6CIoMkUKEINEhSM4I2kAYLAAK9T8HgQgCJcijUCGglJDwhkB8&#10;QQyqAUAGVAAHAkASjQ5VUIgDyMvHyspG43BRMjKR0tIRWOkgKaijBMRCRNRMQNCIl88QwM9rLMBn&#10;IiRgLsRvKSJoKypkJyHsBBF1gYq7SYl7KiomygLkEjG4GBQ2Bo4OhyLCQT9FJHxFJf3EIP7iUgES&#10;0EAIPBgkYfAQCMRfStIfJuELl/QDgD5LwgJFEUHCuEhelcQbeplXzYsv2BL+bk/6LzvS/7Ap/y87&#10;4ie2v/K+AP6bNfFzKw5nfpfDPyyJn1uX/8UOwBHAf7cq/9KCCPjVAdsQvrAp+dYKD56RG+rJgjIx&#10;ktAQpIQnDmqDg8H7O/2PNhy3Z4XeLvP+QhVlkxVPStHrsbDdKMRpnPRRhNRJFOxFHPYwDH4SjTwT&#10;wPDDCKmDcOh+mOR+CGQ/VGI/SOJMAEM5AjgEeiaAbz8Ohb2Mk5v3gU6Gqu+3ZLA3p9gHrDdbM+xD&#10;6svxsolkXVokejUMshksfhKJ2AqQOo6UWfUUXfMS2/CR2PaX2guCH4aijsMxJxHY10nKb1NU2eka&#10;7Cxtdo4uO1fvDJPTaK2DOJuHVjr+wlJqFxFSPyje+V6b55LJ1WtGV69p3LmGg1xHKd9G2YhIB8KU&#10;4zFaaRi9HGnDAjlTvIJ5vqxJBko3EaIWLaKQDNUApMA0U+FaXEDM3czC6McIyofxoLLE1UvhBsUS&#10;2mVSegSEUaGkdgnGOB2iwWkEpV2kbf+qd4y9Tn+2OfF0Y/KINfJmdZq9wpivrPAXh+djNEsR2qTf&#10;E8D5MN0CqH4x1KBUyhRQBrUohVmUoi2TxDULlKxGIrN/6Ztg7x2z6YzJvNICdacEUd0CpEURzJSA&#10;MGmQty1C6BTL6OPlDfOVjHKUjHMVjIoVzMvlzEGDWbzKBeJ6RRDDMrgpEWUBKEeYFUsZFUroV8vY&#10;gk2wK0dYK4NfLZ1PlVMKqifzq6QKq2dJ6OCRJkRZm1oV50ZNjxYdbxCAsssstNs8rF3fr1LBPh9m&#10;mCaiFvKTlPfXgnafXDf/z6sWf77p8pVEyDXZeAGNFFG9dAmDLCnjLKhhOlQvHa6dA958ZQ3KZfWI&#10;svokWY7OLERa5cHN8pCGBTjt+/bWlEjPxRw/RqbLZJLNeKLtULRtV4Bpl7dxj6/5YKTjVHYwqyJl&#10;swV/1FvzktzOpnW9o9xnb1LZi+MrxSkjYe67hSnstlp2z8O3rfce+AT6SyICIdg8dXO8ilUOXJ+A&#10;NK+GWdZCAeaVcHMCyrQIy6EMYQh+lBVnorcKbVqFNa+VtuDMC31mfyvPvG81xgzka7DmVTIWFfJW&#10;RVjjPIRePhL8LjEqRBtmQjQTBBWypLRyYDpp4moxvDgASJbizEiK1uCHWyZtWq/m2K7v1WHk26rr&#10;UafqUKlgXatiD148yYKKwZegXt8Ke38nEnBRMvQKPENSPReuUyxtAo6tVXdu0HK7q+0OyIIYlMrY&#10;FKLM8xGmHSbhy1GVm/EN80FluzHN3AGp7ztIAEjuRTeBzTmvUqZnCVd5nu/9fw84I2iTa0C5s0yD&#10;5Fpw9fsO+Ny2Ali+BO4UyqA/S/4kcPhJ4r3n6V3P0h6+ynrEXToXbIIGQWtj1um9RnGDZkmAfpOE&#10;IfPkSbsszohhhxzOeLuI2o3Ihq3oxp3olt2Y1oOYtsPY9u3Q5tcZg+t+dQ/Uogb0U9d86/eC2zn/&#10;bhvGceEA0DLoDzg1d8z0+9fyPqDa7wIuE1zC+wIYVOa6XgCIz2/++0nuDeHeARCsBdZsBzccRbU+&#10;TmzfT6pZiMgZDwgfDPAeDHOfz4uYLwpbLI1cLo9cKY1aKAydzQmeSfcdj7IbjbDqDzHt9Ndv9tSq&#10;sFfINUEnaUrGKkPCcZKeonzmP18y+uYn1xsi2YpGrfbBpdr2RSqWeFkT8FmHgDYoResXILSTEZpZ&#10;2jbB6iZx7oFNDW2DFGbTGIXQO0qamPrvCuCaBUYFAxwyUUwZxU8O548NZA89Su97WDo1TqRT6hYZ&#10;bVsr93fXG1cXQB2wC9TJ6O+Kbm8MrKsIqCVFtjakPurMG+0n0MiVzOla1mzD8hwowbGgZt5Qf830&#10;dDtzrm95YWJ9gbw2O7Y03Ts30TYzTpoYJ05PE2nM8mlaOXmydnry4eI0ZZ2xszV3uM7YWJtlLM6M&#10;MMldtLE22kTb7GQ9ebB9amRwjjy3MXt4MP/iYP7l1vTR+tTyHmuQNd1MHaqiDoMe5lPHs6cnc2hT&#10;uTRK+RytdXV+aG9l7mhz42Rj/3gVsHG8Pb4yBzpQOzNOnJ0soZHxM+Qy8PFsml41Ra+dotXOzFTT&#10;aRVzNCJrhrhII85NVc6Sq2bG6qaH22dHR5enmVuM9e25zbWZrWXKzjL1YJ12sjt3sDu/sTZDXyR3&#10;0geqpvrLaeMl88x4ypTr/W775vu+XV35jOmUoS5nfIZJfKhfWX7K/da0h10ZfQMpj3piH9zzq690&#10;Ksp1yc8IzM+NTM+KC4/z0jdzRmN8EEKFptCuSGx/mmhH6vdtSZ9NEe6s1Ik/68SwexXZHQoHJPmZ&#10;VJWucFOih7cdykKO10ZRIkRGIgItEYaDhePgIe9L3/f5AwEcqCITJY8KxUAC4KK+EGEfKdEAqGQw&#10;+JwjjgwQwfpg9CMckqoKe2ktawdNG9uVC3PVszPVM5QK6gSRPEaYHCVRxrk+uH2F1cxi1jM4e6um&#10;ybX0qQYmrWmBwVW8AK7x5Q4IPtfD3F3nApjbDjiqgjZVQp0ooU6WT0+XUzj/7tAwNktsG07PrAv2&#10;yPA3jgzRjYzSjEhUDosQcwzhN3fgUTX6GWXJJ52kazucXPisqfuwoG4/uXI3rGw3gHgQcnc/7P56&#10;yP0l/6atgNqtQNJmEHEtpHwlhLgcSloOqV0OrlsNrN8JaTgIIu77pB15B5142e05q4/bKYaqSydH&#10;BN1trr033nd3ZrSGSa5dYtSvsZrX1tpW1zpW1+8vrbbMzdeA730To1W93UUJSZE6mmEyEgR91IiL&#10;/Gao6nGEwoYnZDcQdRwh+yRe9XG86nG0/FGE9JNI7IsY6dNQ1HOwGS5Pc0H026Imw00PmzPY813s&#10;lV6OAN4Y2Ooqmc0PWkr2OEnyepHouhqiPe0uTXHBzvmrsoI0qJ4Kk+4KdH+NNkPxEtmr6dDviuWu&#10;t5oh+lxVJ/z1GcF6O2HKB8EygMMQ3HGY3ONIRa4D5maOQmW5gHg/SHo7GL0ZigQcBUqfBsqfhKkc&#10;x6rtpakfZKs9SVc4DUM8dpV46o6l2SIKlK7HWcNJtfFVM30k5lQzldw6Odo6PfRorGeiunIwMX6x&#10;unhn5O7MXP3DzoTBdKf5SNtdf2uam5uvjIMK2h8uG8GrmfSTWcHtoFaBhJ5LAXWXXUuwsa1G2X2K&#10;IfV3jNOu6ade0En7RCb4e5UIMYtEE/+csPi8kszM5rzE1rSA+kjHeyl+ralBbdkxHUXp9/DpTfmp&#10;9/CZ/YSs0cLwiQLfyTyf8RyvkSzXoTSHgVTb/hSrgVTL8Vy76WJXeonbZK5dV5xOjTe22A5S5YFr&#10;DdUeSrellXgzCf7TRZ4jmfa9SRagHMm0Hc6wA8FolgNgLNuxJzc4PynTLSBbP6AQF0i67FD0hWXJ&#10;V7bV31hW/mRcfkO/mF+nUFC3gFe/4PrZ/3NfMC/5Vi/ve/38H/TxPxniLxkXXzEtvWpWdt2s/EMB&#10;bJj/k0He9wb4vxtV/lkvly+s1O3haMHSasXCemoz2TGkwsg8ESamg+IVC7cymqzKO+5tPrjXslVb&#10;edxYvENKXC4IXs72W87ymk90GPXX6XCUTUZfjoT8GIG8HisvGogWCVFAdsSFs6cn/lAAjyRqA84d&#10;MICrgT/wvuf8i/T9jZFovdEYw+FYw7NSfzRGf/gsPxynPZmoOwKajVbtj1YajVObTNVh5JgsFFmN&#10;p2h3RGq1xbtl+3pry5rDEK5SKsk3pBN4ZFMEFTMksdFIcW9zeHCmXsF9u/pB+zqyXfWUHYFmXzbr&#10;WMJwLgLMOZfNOZEWHCuWXKoXOU4of8U9Y9MvcdkrgOlkuuwst+YKWXMR23QV3nIR2HHi37bn3bIV&#10;3LSBbNrIrFlqsIwM6Tq209qes/rhDNMkslnysHn8iFnkqHUo1TGY6upHcXIdc3Bi+YcwfSOYHnHz&#10;3tnr/pU7ofeOwvtOovqOItoPQuoPQxueRLeeRraC95qT8NbXiY92/BoBu/5NO37NG14Ny6418w4k&#10;hm05y6li1qZ4yjz/fB1WEIwbZg5oJfVrJj5Si+tSju6QD2/HhbRgA5sxQVUS3lUSvh9TA/FvQoXd&#10;w8Xcl41tk45qxUaCoFshflg5jqKZMatPYppVLTgUb4fnvC2PYz8If1Ft8qrB+G2Dzes6q7f1Zuw2&#10;PXavHHsE+bZL8NUjoVe9ki97Uc975J50qZ90Ghzfs5rK0VgudTiqDnt1N4PdWsZuIBxkJs94+M+Y&#10;BzKMoxjGMUzjRJZx2rJZ7qp58bpF+Zo5cdWMsGJCXDYpWzIuXTQqYhni54wLaeb/XPcXAAKwCS6Z&#10;K/8+gmt/f0cA062I0+Zl0xacPNMpbcUn+VlyHrs6nt2rzX5463njjy+aLrIf3GD3C7L7hN90ib7t&#10;xzztUTzq0t3vsTsYCDoeTz6hFJxSSvb7U0+Hk5+ORj8b9n894sqedGCPWbIHTNh91i/vWb9p833X&#10;Gv+yPo/deveXpgd7eXdHnDInHc9chVPJrEMxzbpg2jSHYpQ5qZPGQTeTOwIY/GRnrQlTVuAyfxXA&#10;XEDMVZjcn/XHcAe/fgy46vPDASAAmyB5fuAHcKt9zAfdOHeo7x/7Pu8f+z7cs3MBMchwm+La2Y/5&#10;oNlzzls47xXg/BDuawMA6oAMaP987wcCeNm1kiuAQTtjBhngwRnSSZmyzgc/o1knztA9LnRH/LRd&#10;PtUmd8mLtOZXvRFQu+xdASqADMgzHIu4DX4M96QA0AHQMe7lT9tm05zjqC7BM56hSxGRJ/lx7LtR&#10;7G4X9rDOL8Pi7Cm+N5SbT0b4n48qvJ1wOHrgP1/htFRvvnXf4HhA88kI7nRY4qRf9Mkj7Ksuw1/u&#10;B7+sydpKK6K4Z/ebp41Y5U05FtGc8UNGCeNmSRSrNKp1OmDaNpPukDPnUrDoUbziXbYZULEXWnsc&#10;1fgkrvVZQvuLpPtvMrp+48Hr9M7X6Q9fpj96mdZ/Gtd7Ett3Gt1/HNN7FN11FNNxFNsO2Aps2vJv&#10;2fRrXvO+u+Reu+BSxXAg0u3KATTbsmnrEooFfsI0f8Qwe1Av45FBQo9N1AOHwAyMqtNlHvvrVwwv&#10;/kPx7/+hd/lT9Yv/S/nC/1D47v/Bffkfsp//D9nP/pf8Z58ofP5XECh88V+q3/xN+8cv9S99a3jl&#10;e6OrPwDcJPgBHhBBL6iwL0IsEAMJxcEj5OBxCsgEBUSiIjJVGZ2hgs1WlclTxRWoyeYpYvMVsAWy&#10;6HwcKg+LyEHDcpHQbBQ8E4vJkJOJQED9EeJFjhaLLaS3rMkXS2NbtEebsz3bzP6dub5N2qM1aufa&#10;ZOcGpXOPObAx/XCF8mB95uH2bN8mvRvErLHWDcrD5aHm/fGH7+ZGj4Y6H6RGxOoqe0D4w+HCCSiR&#10;bDV0phbWQ+K64c2vw3WwPYWJR9PDz1YWFiemqQPTU6OrBdltGmq+0mgX7pq+sDPgohy46wGfC2CM&#10;oBOG3xGA5nNCCDj8jgAW8MIKeqB5nRWFXJR4TF3hHvddidN+dVM2BSsunOHy5/+UMOvIgXY2S/kH&#10;AnjyDE5gX0S1LwaAve+b4A9X/+XiVv5HApg7Dvh3WXAv504BDR4u7mB6ADcJnjJQgjrgEeMAmvq3&#10;I4Bn3Uq5gBhkZsBv84/UL5d/kb6/yeAln0pwLo54ditneRCWPUng6V715jhgUK74VH5cLriXLbiX&#10;fMyyN+F9lrzKAYuehFUfjtld8qxmuVfOuRAZTuV0h1LuaGyujwc/EaYzAexacKtYcAMl8WycMWnZ&#10;t2orqH4nrOkoqu049v6zxIeL3hXgPWfBk3gae/9Vet+b9L5XqT3s7D52Rs+rlL4nSf0ncf0HUT1b&#10;we1rvrV7QfUMl3yya36HXXoEyk3zqrY8j5mcoIMIj6HgTUN+Hn2+63p3rurcvqJ985Im4PpFNZ6f&#10;1EEAMrzXdEEFUE34poHIDW0pfjM4vyuEz/XWJX131yzG0s7e86fbr186R2WIKPoKq6XdUcrn0yoR&#10;MC68qpdy2TjzsnH6DcPEO/oJ/HoJ/LqJd/QyOesBGxEAlzSzeLUTRZS8fMMLDrZO3p4evjpZPj1a&#10;WN1e3H35jLKx2zw6xdw/fcZmr29vPX98TKOMR4SFm9i6pJc39y2+HNr4hbz79JDNPmGzV5+yR+cP&#10;mvvmonOatWzjbqNs78i6CqgFC+vFCxum8hun3zZKv2GQyRnF+6Hl/XeArgJ+E8AFVw3zrhrmAG6a&#10;5l3RSb2kHn9LJ1nEKEPcME1ML01CL1FAw09EN1BAK+SGctA1pbAbajG3tGJ5tKKFLVN4DCJ+1gq5&#10;rBtz3Sj7hlHpNd2K6zqky+qFt/VL7hiUXtPM59HM4TfIF9RN41UOU7RK7hzd2dr/5fH+k8crrHdr&#10;jFNqV7KZYooSLFOBI4DTlP4pgPGyInisCEkFXqKMjJC6k22stNxBZO9QT5bHj1jk47mJVwvU3tzE&#10;eE3ZNBVUpiwkT0asWEakVEYYUIwTxssK58sL5yiIAHJxXMQ+KDMxQllYwRwZURCDEsTpKIFUxJ14&#10;ictZmNulKuJEDakyZTG8nCCgWEG4AMcPKJT5FTxOoEhWEJwoDcmbihJIx4hkyIhk4sQzZEUzcOKp&#10;OJEsRalMJcksZWimqlSWGjxLDZqljshSR+Vo4bK15XN0FHJ1FfP0lEAJYpABZGrKpqpi4xUR0TKQ&#10;cLRYKFIkBCEcChPxEbntePNny6vfW1z5zvTyNwY/fqHxzV/VvvlE+ev/4vDdJ2oX/qbx09/VL36u&#10;8cNfXQUv+whfD5K8E4kUjsNJJspDkxXhScqIIhPVEnONMkudEiutYkttvKVGibUuyU6nzABH0pMm&#10;6cgQNTGlyshCGfFsJH867EaB7K0qTV6i/A9kF9FnKYon4ZDXEaJPI+GsEEV6mj2zOZExVf9o4WH5&#10;9MO86aGyOSZxZqGWstw4udhIZtZOTRNnJ/ELI/mssULm1O8K4JLpGcIso3R6hjjLwE+QKxlzJDrD&#10;PCJd5PcEsJBBwRWjDwXwNcP/LwXwbw74XwWwlJANVNiW898kko5cB4yCOIF2UBBXlKQ7QtLrbFo5&#10;P4REAFySix9ndmiI55khdpWAefFiY26ocP6J5LJ58Q+2Jf+wLfrCrugf9sVf2xR9b1X0ozn+omkh&#10;4AfTgm9N8783Lriok39JJ+eyQfol44TL5rFXrGKvWSXctEwVsMgVMcVDjIrhekVozWyUYjwcGyyG&#10;DrwlF2eeOHx3id2xx07qnYnpGUqfJAd1PLSvaTQn3NXH12nkVKtmVihklMkk56MTMlWy8Oq5JXp4&#10;kgWpwenuPd97j8J6RmL6JvKmFwtmlopmFktnVyqY6zWs7YaV/aa13Rrm7N05eguL2bbIal2Yb6LT&#10;6yhTFROTdxmMyhlaMZlcMEnOn6Lm0WjZdFruzBSJwRHA5w6YO+0zcZoK2qlm0Lm7AGDzTAAzi5aY&#10;lesLfWuMkbGHXcUJnRG2Y+EmjHjDlTTD5SyD1ULT9TLrXYLrPsnrmBh0RAp63Bh20hT0tCnoRbP/&#10;62a/X1r82S2+7DY/dnfUQbXXbn3g0f2k3Y5MamVsnreuDU7ACCWqCxMzk0H4GGqFWZsEmOr5GGoE&#10;mOpYyiGN0JKm0lBHNVkHVRyIdaDCeihxxO2fb37zCe8Pn6khhB11lazVcXoYCS2EiDTvFXWIgLaU&#10;kIIADwAc6K2nFmyqbYkWc5KTirHQyve2jzbTNUOImSPhgUbmnvpWDlr2xkpOmnIeSjL+0thgBDIM&#10;CgtFwEPh8GAYLIgLiBGIECQyFIUK48ZodDgoJSR8JSX9QBKU7wPyXEBlbn3u4dwWUKggVdVIFaVg&#10;BbkAnLQPBuWBRrojkZ4olJeAgDWAn8+G947VndtWt25a3LxhfvOGpbCQs6iIq6SIJ0TSCw4NQCED&#10;MahQaWyoLC4CJxMuLR2GwYSAZhGIADjCFw7zQ3EG/gaBElSGwgPEkQFC6KA70sG3VeKuaadeMsm9&#10;YFP6tT3pU4fK/7Sr+A9rwp/tKz6xI3H5qx3pb7YcPrMhce3v+/zdivg3m/K/2BP+4sCZIPoLa8LX&#10;liTAV5YVX1iDowh/syn90gr/o0neDe10Ifl4CCICLh4gDw+ECcqV5dsdbPhuz0k9Z4HvIMLsaZWX&#10;1QpbCcjdKNTjeJnjSOhphNTzWNRROOwkGskhEnUcAT8KRxyGQY9CYIchkINAyNNI5GkI/ChQ8kkw&#10;fNtDYM2J93Eo4nWCAt0DQo8zYo9Us08W2Kcr7OMF9hMmm1E/nWs6lyC7EYPYj4Q9j5c+CEM9jZM7&#10;jcICTiIxxxFowFE4ijPsOAy5HwI/CEWAzONo6aexuGdxsoDH8bJ7sdJPC6znklyq7OzCNd0sZf0U&#10;oEFIeCifkMsNPvPr15R4LsD5vhKS+IpX5msBtW8ETL8VsPtB0P0qJIhfOkZSJQWlkyljmC1rDII0&#10;jF6GtAEABEkILbA3UkwxCa6ZhdGPE1YMv4HOFFMrhuoVS2iXQ/UJCKNypFERyjAdqpWO0YtFaJDM&#10;PH8ZnXq3OvNsc+LJ+sTjlYm3azPs9fmxrKwQSVQBWrMMrl0B0av4VwGcg9B9XwCXS5kSpSwIUhZF&#10;EM5c0Llokwysfp21NyOP0B2R4CGMypGxThczKUZYFUJMCRjLCjnLRHHFLJxONEIpXlY9UV47AQs6&#10;rEeSt2iUtWvAWJVLGZfBTMrhpgSEGRcQg0wxxBBQJGkAwEvoAziBpEGWmHaamFaysDogVVQzU1I3&#10;D26ER5tlSOjkwgyLsRZEebtaNddWfb9uy4hhh9gBm7B7+p5l0qZxAsq+l1CuP0Bdv4N6fg93/Fzc&#10;9Qtxz68hPhdgAdfQEYKy8TC1TIxmuYJelaJxlaINSdaxTMYFUCprXSSv32JlNhpiP5vmQk40H4k2&#10;HIk1H4qy6g40Gwix7vY17wm2nkj1nC2OXKpN2e/EvxipeUtp/oXSwp7uYO/MsHdnT1uI62WZbPIg&#10;u73lTVNjf3BoDBoXJI5KkdbEy5lWyNtUIMxroeb1UpwSxKVo0wJpU7y0cSncgAg3rIAbVaJMatBm&#10;NVjzemnLOhlLkCEhjCoRHAdcjeI44FqMeRXWvAJnAX7o4EcGSqKsBQDEqcLK6aKqxWijSgXrCnkr&#10;zkzOKMMsCY1Efnmwi0uGmFoeVKcUawKuvV7NsdPYr8sssNs86IGJf6OmSwnGOEVICbzGwm6i/K9B&#10;PS+Ke/woFnANGS+iAvpJVLHHy1hXqbvXaXuTVFzu6gXMhpad5D88zLy3euYdz9Xj9tks0HvRTSDY&#10;ibwL8vPeZQAQnGvL/yuA1lbP1hUGJ6W74ZmeJSAAZzl3nwBux9aCqwHcUy/5k0Bn5rxKF3zKlwMq&#10;QH7rtyHLB7Etj5M73uT0sYtG2eVk7srBh3GtoOa0cz53vuh+s6RBy6Qh65Qx+6wpt8IFv4qtyKbT&#10;xM7naT07YS3vskcOwtuGjdKGjTLmXUmbfk17oW3rQf/sBugw6AO4OccJ7dwefsz70vcDFv2IoPOg&#10;HdBbsAnaBPXPr5d7lvPMB0lQHxy1H9XCWRUoqHY1qILmnTnsEtHv4T8a4j+ZEMDMDZ/Dh3IEMDFq&#10;hRADgoXCiPm8EHK8w3iU1WCYaXeIYZuPNslOPtcAkaIGiZEVD4IIefDy+94RS0FqNJn4TQUVbic3&#10;UjzS+yzDG1Sdi5AGOZIauRB1PEKnSNqgSN4sGqYWLK2b6RJaX1rT3jXYPDRZOTZBpHLs7/++ACbN&#10;ThNo5PKZSS6lU+MF44M5w735YwOFE0PFlFHu0F6Qr5qbaVieq1tkAKrnaeCovNH+xIftIXerfSrL&#10;Ilsb4jtbMwe6wSGVzOn6JWbj6kLT2nIlY6GWMd82N9fFmu2eJ3fMDDWT++omhyqpE0QajUifI9Bn&#10;STPU+lly5xJ1cm3mcJP5dINxsDG3vEynzFH7ZsbvT423T43dHet/QB2enKeubTEfH7DeHMy92aQ+&#10;XqfSV6Yf0MfqJnorKUNEOqWUMV3CYpSvLObRqfnU8aKx/oqxR/cpg2QWZWOPdfR0a/vxHmVjsZNJ&#10;vcugVDApZbPUktkp0hz48DZbPT1bN00/F8CEhWkCa6ZqkUFiTlXQJ6tpY3fpI/cZI6MLk4xl6uYW&#10;c2dtdnd19mBr/mBvaXNncXaFPjJPbp7ur5geLKVPFs4x4yanXTt7HFo6vB90JQ4PltAmsvs7AkmF&#10;LjkpFomxpnEJ9jn5oU2N8V0dmSN9uSN9Ob2dSbUVfpHR9qa2asJSerdv+6OFW3w1Vqusd9p1Wc1S&#10;tNo743geauEtBp5nEX9zrYB3OUeSnqY8lmTbFBLsLm+lLGijKBEkLRGKEg/GQEN+1bpSwR8DPqJz&#10;QUoGosAHGEgQN4+VCuRMHC0BCEFJhqOkolCwGBQqRgwedBvidgvlhLaI9CpoKp5YaNk8aN/du7+5&#10;1rmx0rG+3LI4Vz1DKRzsTbnfGtNYl9nVAeKqaXLr0jzYe39tCVQAn5y5cpcrgLnqlztE+HcFcM0M&#10;pXWBeXd2poYzTc50BYMGPk5XMOdqGKzyYWr98GxO2T1zk0AlSWMrGdcog7gco5Qul+Iuh7wKk5hQ&#10;rLUJr6y5kHyCtut93+y9vIcHyW0HEY1HIY2HIS3gnWQ1uIXlV7MVWL0TSNwKKl8PPhPAIZVLIXXL&#10;wQ2rAXe5AvjAJ+3EO+Cxl92hozrZRjFeVyk7JryxqbZ18EH1WE85dZAwS6lYoOPJk8Tp6YZZZjtr&#10;uXNltXNt9f7aysA8s7W4NNVIPxDGly3Hf99IjOWJfRyp+DhcZi8IfOiSe5KgBjgTwJjHEaiX0Zin&#10;obBXkdhnEfIrXtgRW/iAl/pSWcRryl325vCbnWH2wSh7pef0fgEjwYXhabjuazjrptBnLt5vITkf&#10;oLafYr2daLUYaTIXadZugSpS4A0X/NL3xqfhoj8UqIh3uunOx9ruRGichMtz+hCpeBqhwB3vC9jx&#10;R+8FYveDpM81MAj2wqSP4+UPYnBHgdL73thNb+xKoAwrSmYpFnOcjHsWhWGH4NixuschWjW6AmG6&#10;d2JiLHJ66rOGH9WODvfMTA0u00Ypg6NlZfeCA5fqyrYnmqYXGjoeJPSnO81F2Oz6WzPc3P2kHVRR&#10;vjDZUD6N+CuWheKx3TIlM/Dc0c+Nk/ndiw0yHxmn9Yjb5d8yybptXXLRIPN7tThhk2Q1+zgH56AE&#10;P6/GRH9KcdhSReRElutIhstgltdgflBfXmhXdlBXXshYcWRPssNgst1IhtN4titgLNsZxMMZDv2p&#10;tkOZdmO5TpQCF2qhKznfeSLXcSzbvs5XucpLieQuX+mpeDdQ80Gs6XCmI7nAYzDdHlSezHcfz3Hq&#10;T7F6lGjel2z+MNOXkJLtH5xjEVQkG0i45FT8uV353x2q/2ZG/Ea/5LIO/rZ2Ab9O4W3DouvmJT/a&#10;ll20Jf5ohL9kUHBJH3/ZsBBwxQgPuGyM56rfM/tbCCr8rJ8P+MGw5KJj+6dmpXdC8LZtPel0WiGV&#10;Fk56YOSaqqDsYmvojo+KmGnE7z4sWq9LWSdmnNTj9yqT9olRW0VBrAzXqWhzSrjhVIwpPdGmxFAy&#10;W0fCG85jePt7PzXp/vJ89sYK++XTPxTAo0k6HztgwAfe92O4U0D/6oBj9IdjjIZijc5KjgkeitMf&#10;jtUfitOdSDYAjQ/GqPfHqA7HaZDT9ZgF5oultn0JyvdjNFtinQqD/J0MPORkPSVlI/hw8TdlE0TU&#10;MpAqqVh0mA4kMEA2odKkcsSlfdiSMGlVMmXDmdaVa3q4AphmWcawITKsy2hWOQuOqRu+KVuB0Ru+&#10;biwH1WUn1KozbNtNct9T9MhTYN/11q79zW0bvm0b2JaV0qqx3oKezby+75pZ0qZjwYxN6phtzIR9&#10;yIxnyEp46G5yyGF60EGGHyvMke7vRHZxHbHzGbEMH7ZIGTbJHTLOoVplT5olzNikLbsXr3qWLjjj&#10;VzwIR6GcyR6Pw9qeRHU8j+l+Fd9/xsDLuL6nUQ9Pwu4fBrcdhbSDALAX0LzpXb/hVbfmUbPkUjFn&#10;XzZjyVnSeMwgY0Qvo1ct5ZFqardy8kPFxA65uHu4GK7urZUKaIAHN6HCGpGh9bCgakm/SnGfajGP&#10;ZjHnexIe96Wi7sFjOuRC+o09qP7G8ylqizm4jVLFvQrj/UqToxr9Z61qbx5CXz8UeX4f/qJT5lW3&#10;wstHqi96tZ726j3uMj5+aD5P0t6qtztpCXjRFv26KeV5dfJOXvhiVNBmZNpGUPaiV8acczLTIX3e&#10;PnvJoXDNsWzRpnTJqgywaFnKsihZMMfPmxUyzQvpZwNGz50fN6b94Zq4ZX8kgGmWhBkLzrLHTHv8&#10;nHP6ik/y85R8dl0ie9TgXe+dk5YfT5u/f9t1hT3Mzx7gf9fDzx6GswdlX/WqPe7W339otdfjfjgY&#10;9ng09tlI1Emf736X3XG3+ashY/aYAXtI43W3EnvQ8HmH0Yt7rs9bw47q01+21b2+/3C/vH3IMWvC&#10;oXDKsWjGsZhuX3QugCe0UwHcEcAMy1KGbTndqpxqWfS+AAYB11/On63p+7twa34MuEXcm3Ze7d/e&#10;t/9rU0BzrefHcA/h9g0EYBMkwXW9X+d9zhv8APDafv/SuJW5ZheUoFnuKUDATYI6IOaejluTm+eO&#10;AAYxaGpUP/2RWtywbuqMbSHT6Z+z14L3B/AuMW2XP2WbB94oVnwqt4Lq1/yqQQwyXAG86EQELDl+&#10;WM7bls7bl7HsyxfA6ezK5kAfrIvpdumzHkHT3s7Tfs7zUc7b2c5Pq61/eaDJHoGzqTdfTH57Ovbt&#10;4zHeF+MaT/pdN5si5kg+m83mO52Kh72I00Ghk4GrJ33XnnSLvrivwu4JY7eXvi6uXw6uIFsXkS2K&#10;6eBmuhCpNrlUu3zOGGXbvEnLrFHzjAmLzAmr7H79hH7DpFHTtHHLLE7nf1veeMP/LmArqG4ntGY3&#10;rHo/onY/ivNF5SSu6yT20UnMwHHswGlC35Ok3mepPeCL1uuM/lfpfS9Tep4kPnwS33kce/809j4o&#10;j6PbD6LaDiNbd8KawF3ijqGc8ypeCMkfcg0rUzaIlYSHigm78V62uv6VPe+3Jjx/M7r2N4PLf9O5&#10;+KnWd3/T+vozzS+/UP/qS8zf/oz+/E+Yv/8F+8V/Yb/4BJQgBhmlH75UvvAPlR+/Vr34lcal77Wv&#10;/qDH87PBzZ9Nbl+04L1kI3jNRey2N1QwCCUegZWKwcHTlWQyFGWylXB5ynKFyvJ4FYViVcViNaUC&#10;NdUsNeVYBZlUA42BvOR3rEn2LnOV+vBkg3ywOr6zMrrNGlqn9SyTOzdneo4XR0+Wx7cYfSCzNT+w&#10;wxpaoffMTd6bHWud7q1foz7cp/UdzfSBRn6Zn6BW4QsdTX0k+SKRwqFIETcJHg8kf56jHqUm7ylj&#10;9IA+uTE9TekbnxxgPOqc9XbPkRA1hUOd/o0ARgs7YoWcMYIuGH5nDJ8LmtcZwe90JoDtPhbA0vyu&#10;snfs9IUdE7USe33rqB4VNMvcVQfwIuQ8I+874HMB/IH9fV8Ac+0vd/gv3YXwh7iW/dEU0PNuZb8L&#10;d3g9ADxZZKts8IIcMUkFLJ4NwAVfj0HJ1cMcH+xT+UcC+HxBX5ZPxbnZBXmu7v2Y96d9BoAAbC77&#10;VnHUr1v5shthyYO46kFa8apY9+K43j8oK7hm92PmXIvm3YpZHqWLnmXcDAhYHuVcAQxY9qpZ8qxe&#10;9KhiuVcCzuMz71sBArC55Fm54MnpJGe66bMpqRd9K8GjtBJQsxVyd9I2t1sndsgsbcGTuB5cvx5Y&#10;t+ZX9Tiq6TSy8TCifT/qwUFUz15E11Zw+7pfHTuj/0VKx3Fa53rGg06/Kh+cn+w1E+hVYxzEBQ3h&#10;zO0ME+VM0CrOby7Kayp821jghgGAK4Z5r+kC7lzV4b2ixX9VReS6DpTPUZLX5cr3ajFR1fOr+8zt&#10;jbEllqlPlJRGiJhmpoBakZhRJa9B3g2jjJ9NMn82Tb1hmMCnHyOkFymsEyOgk3pbL+e6QSmPSdWP&#10;6rlw+wpexQCMugf4ZvzuyVP28crzfcbB4eb66ePUyhZ5Gz/fNGJtN2Vu9eiXX9jsd2wqecE/JEMA&#10;YYgziyZ0rUytvtw8Ze8+ebdx9OLxG/YLNvv4HXt4bjEqj2DiFy+q4XIJ63hdOYzfMIfXqJhHl6ty&#10;P7S8f8QN/bybegWAG3pn9teg4LIhh0tGed9rpV3Wz7ppmnfbKJdHM+WqcuxNtUQh7VQJgzRR3VRR&#10;vRxRg0J+7YLrypnXNTL5TPL5zXP4LDOuGMR/qx7+s24Gr3XVLfO6i+pFnCWK9fC8+kU3tPJ4NHPv&#10;6OYJ6eeI6aWIa4bGFj5kLD9/cvp2c27u5cbcC9Z4fZRHohI0XV4qVVEyVVE8XUE8Q0E0R064ECdc&#10;LCNWKieFV4CFQXmJrsYn4/dfbkycrE4cs8jHjPFXc+Te3MREHbkMNUymLCRXWhQvI1wkIwQoxAnl&#10;yQllywtlKAgDsmTFsnFiuTIS/6bMxoplYIUzUMKpKIFggQsJ8FsFypASdXiegngmRgCQixPBy0sU&#10;yonjcWJ4GdFCaRFQFkmLFuHE8rHCHHDi+ThRUIKaWTKimTJC2XLiWfKimXJiaXLCqTiRZJxgkowQ&#10;IBEjkIIRTpMWzZSVyFGQylWBF6ijCjTRRTrSgEJdDvnamBwNJEcbK0OLNHEFKuhMHCwZK56IFo9D&#10;CUchhMPgfP4StzxErjjwXrS8+Y3xtS/1fv5U7bs/K375P3Cf/ofs3/4fhb//p9I//qT89X+pfvsJ&#10;F2uBq45itzzhQgE4SLgyKhbcOhP1fCsdvIlquYl6lZlWjZlurYlOtYEmSVeZoIMrUoc0WaDrDfhn&#10;/NAvMzSeRcPZMdBfIuE73giGnwI1x47Znzcy11ZJu5c/3Vu6QCfSWbXUlSbyUjOZ1TBFr6JTS+fH&#10;8ayJfyOAiQxmydQ0gT5bNEmpnlson6bp+ceJSFogzgQwQtJHQvKfAviqMf6CedG3lr9OAf2zadF1&#10;IzwP+Lr4fzgF9P+BAP7NAZ9pYJSEG/glBRW2hwrbcieZ577toCEOKCkHrgPmrmTMGQcJCYBJBUEB&#10;0EAo1B8G9YZBvWAwDwm47214xA3ZtFva+OvmpT/bEL9zKP/WifSdM/EfFkXfmBdeMC3+yazoonnp&#10;jxbFP1iV/WBF+NG04oIJ8Qcz/HfmWV9bJH1lEfe1Wdw3pgkXjTIu6+fwaOcLaBVKaBVIqWZIysWI&#10;YENvosIktVO9swdaGK/6dtjta8dNK3uNKwc1C3uk+YNSxkEhbSdrciW2j+rX+tCx5q5RUYkhvli/&#10;AK+bV6Cbm6+Tk6efkw9wqqx1ra3zvtsUfK8jrqcvfWQ8nzpTRGOUMRdIC4t1y2vN69vt61ttqxut&#10;i8tN86zmhcX6uflKBoPAoJcx6aULjFLWfBmLyRXA1Qz6B3BW/D1zwFz+KYBX5kirjL41xuBQe1tG&#10;yMMwq9k4i/kY3Y1Mo408o/USsy2i3W6F+16F9yEx8IAU+LQ54klr6PO20NdtQe/aAtnt/ux2P/a9&#10;AHZX5F6lx+P2qCfdGZv3MttT3ZwVBbTFL0vzXHBRV4y1s/TSVbeRxTirKXhoKzuo4pzU5Zw15N20&#10;lbz01QAgtpRDGmAk5URviV39VuDiF9LCPObKGHttBUtljD5WUk6QR02SXw8uqi0lpCHBbwheH5qK&#10;kdbGfroqVhhJWxlInJVOlptZkJ6cjYy4hTTEx0DXWcfEUsPaUNlNSzFACReBRUfCYRFwWBgMGgyD&#10;hoISxEhEGBoVhUFHIhER3DzIgFJM1EdczB8OC0HAwznO+OwoqFSIFCRQChIMkQwA5XkMkQwCpaRE&#10;IETCTxodII32k8H447BBcjIhinLhigqRykox8nKcqaQxmBA4MkBSyldEzENQ2FVQwJH/ppXQDUuR&#10;W9Yid2zE+OzE+e0lBBwkBe2hIk5SYs5QcRfwsKCgnmiEpzTSWxbpJwPxl5EMloYGoRDBMEyIuGyo&#10;oGLEbdUoHr3kS8aZF6wKv7Uv+9yp8i+OVf/Dofo/7Eh/tq/4i/0/BTDgfPLnj/mbLeHPDmUAEHxp&#10;RfjWggT4yrIC7AIHfmJb+rlV4fdmeTf1s0SUUqQQ0TDRYFloLFrcJMBDZW3e+2BZ5ph5+w1VhD2l&#10;zG7S2ElCb0UiH8fLnETBTiIknsUgTsKlHkdjTmMwZ44WdWZn4UchiKMQ2EEA9Gkk+jQEeRQo9SQY&#10;ue0utObE/zgU9SpRadYHtp7nwp7rZJ+wfjlcfHe0wD6aYrOapgvMGfGyq9GwnQipZ3HY3WD4cST2&#10;aaz0kxg05yxRv2rm4wjkUTjsIBS2HwLZC5baDZLYCZTc8hfd8hdfDRRajBBYSpWeSTKrdrX0UrDQ&#10;Q7hoyiVoaOSh5RNQ8hFYWR9pjL2cpJEcv7ocj7zyTwjNL3i1P72k8ecf1f58QfuTn42/umn/k4gr&#10;j1SgoEyImHy0lGoCWjtVWj8VZ5AmYwCCBJhGNtYgXkw54jY2S1StGKJbLKFNhBuSEEbVOMsilGEe&#10;xjBX3jQerd3iFsFmLP2yRnu8Nvp4bfz15vS71Rn2Er0lMCgGKVuA1iT8JoDLfxPAmVwBDNc5F8AE&#10;iGkFxAJQJmFaAuHMyZwF044SU4hHqUcilex+Fi6RsS+SsqlAO+KlzMDefLRBtKRChYVzvbt/c2B4&#10;rat/prpxopRyPlS7CWvzQN65Hm1dhbLkjHmFmhAgxmUQo3JJI1AWiegWi+uXSRiCPFHKBGRKxTkm&#10;uABqmAc3ykcYA0CQAzXIguhlSOiki3PEcIqIRjy/cswdBUCCgEqqmHqVknWLrluPbdigW3KvS1KL&#10;aXi5knsewiqRVyeWRzXsJxmf76QcvhKy+PKW0Zc8pl9e8vjxRvBlwUgedOwtlWRB4wK4fYmMHV7W&#10;oEZfp9/XjJZkQ00ynYgzpCRZkOPtBsJtRqIdH/qZP/A3HUl0oRcEzBHCNxtTHvcVH3UXvJuoez5Q&#10;zWZ0s49YT7obpvKS3/S0se+3PqkireTlL+YUjIUnFCgZJYkq1SnZ1cLNGqAWd6EWoKxCciZ/LpQx&#10;AZQhDEkww0qEcRWSI4BrMeZ1WIt6aUuO+j0D5AEcB4wyrUKb1shalWFNSpCGpRjjCpwFQcasQEon&#10;VUgp8Y5sjqRmGdoY5EEJ6pSijPKktJu0XGtV7Ak480KEfg5EC5AP0wVxqrAyiMtlzOrVHFt03AGc&#10;+Z/VHXMx+plo3VSoZqyYUugdGc9LUo7fCln/gzf0tnwor0KciEaUkGqciFa7ReR+9v1X5YOHSb/O&#10;qMydVPkovu0gtmU/pnnnbArojbOJi1m+hM2wur3oJm7m/wpcAcxVobPuRXNepVwnun22ZC8AbHLh&#10;2lBQmbsXHAJKEC/5k0DfQG9BZi24mjs2l6tXQfJd3gC7eIxdMPQ09cGztIdcK8zGjywHVywEEOhe&#10;JRSX/An73FGbrFHLDADFtmDJp5ruUDxkmEq2zAdfqXaD2t6kDR3GtB3GtXJvCLfn4OzgVpxfyAec&#10;d/sDwFFce83tIbgiEICr4F4dOBDEABBwM9xNbgYcDg4BfTiIadsLazqKbd+Lvsv0zx3zjBkPCJ+K&#10;i6BnRMxmhzIKgudLwpcIkavE2BVCzEpp7HJR5Gy6B3gQBiPN+8JM7vnoEK1xOTrQNFVoNFo8WEQ4&#10;TARKULOgBeaeZHUcptxfCaw8iazf8CkatoiqVbDPg+pkSqgVQDUJaIMsPoUKnHmpkk2UjEG8lXdj&#10;xd1eynTz9FTFf1MAnw2sHCudGifQyKRZcAi5mDKaPzaQO9IHApAh0imgAn5yGJRgs4g8AurULNC5&#10;I33LZyZBzdRHncENVUH1laAMa6qN62jJHOjm1ASnmFsm0Fk1s4zWhdmO+al22kjLzEgz42x2Xzqd&#10;MMson6VV0Cl1jMl7i+TRpcnHO6y3WwtPtxa215mM+ZmhmbEH5JF75KEH1NHB2Qn6Mm1rZ/7p/vzr&#10;7dl3nGV3qdPzk/emhmrGergCuIQ5jZ+nFy8vEFdZpXMzxZOD5UMPG4e7BqYHmUvU9d2F5b21sWXm&#10;/VnyXQalan6KNE+rXJq7u75KmqJVUmnVlGnuFNBlNErx7GTR7CRxgV7OoBBmJ0mM8Wr6UAP1Ued0&#10;3zhjdGdvcX+bdbC5sLe1uLbJYqzOjcxNPWCMN9AGSfThUsZUHpMRPUF1e9Dr1PbAq/Nh/GA/gTld&#10;QRsrHunG93cntjZ64oud8vFyAf6asZHmOWkexMK4ljp8RxuxoZGEL7PGqRjx89vw/pSqxdsdjVqo&#10;ljvok38zrXHYrbDXJrNRLcYqvEFL+mk45FKb622SNbI3KS5Q01ldzEYJ4o8VD4KL+MElfKVEPf67&#10;AhgDCcJCQqSlwnGwaGlYPBYWj4LFw+HRCJl4AYTvVYgDv6qHQWhBXPsQgb5UzVpumJ+7t7rYu789&#10;cLTXubFSQZ1I62wPr60MriRE1FUltTfn9nYRJkfrZqdbFufaV1gcrXvmd7kCuIFJuztHB/yRAG6c&#10;nqqnkGumqHVzszULTCKTRgKfnFmLLUsbw9tPWwfnPHwyMeIGOD5dY4itK8QBr+B33yxhwL+0xTc/&#10;RtfXXEzHhFfdXdj4gRN+hLN6F2HFpXrDi7N011pI43pYw3ZQ1W4QaTuYsBFCWA3lrEe+HFq/EnJ3&#10;OfBfBPATT7sjR1WKjXysJi4nKqy9vaGbPNA8M1JJ56x1XQxeeFPkciq1gkytoc40MeY7Vlcf7e3S&#10;d3c2JiYexkZWWuo8cFQju8steKKW3cVnbW5s+krtBiP3I+QOYuSOouTAJ6UnkejnUYiXoVJvwhFv&#10;ImUPA+Wp9qgeR9mpDPe93jL2zsjRStfzrQH24Th7qnEjP2jez3TT33jRV73XTKxB+WqzNu+oM44V&#10;YbyV5nyQ63dUFEaJsCPqoYJEf3S89nd3vh/iZISJutCNUM4U0M9iVJ7Hqj6JUjpbjRgH2PZDcR0w&#10;iI/O5oLmzAIdjtuLkj6IknkarvA0TPkwVGktVI4WipwKlljjzA0j9cYLxg5VfRdnTPVXqQ1SqygP&#10;LhpqTR/qLnnYWdvNee4e9rRPlBPGU1NYNSWb441UVsP9hwl9GZwRwPt+HAEcjHNWRXhLYYP4NOKv&#10;mheIxXSp1y4btqxf9yy76ZinFt9umtErYp1zWSeBz670ji0B6tko71ur55ZlaeUTYGFS5GncH2fD&#10;zHZYyHWYybSmZtpS8lwn8tzBKXrTHYdzXCaynSYy7cbS7EZTbUfSHcYynSZz3Sn5nqDOaLbLUIbj&#10;YLrDSJYTpcCDUR6wUBk6XxEynON8N0S7xEUG74gleSu3RBg8SLQczHIaBS0Xekzmu49mOQyl2w5n&#10;2PRmB9Rm5EWG51sGFUr7lfzoUPCZfflnTjV/Nin71phwSb/0tm7hbd2C64aFP5nhv7Iq+dqqhMei&#10;7I5JyW3jkhsGhVf1Cn7Wyb2olf2DVhZH+hr+CscQn3HBqPQb68ZPTEv4I0udH/Znzc0WUKkhhBZD&#10;pxgNLefSjJK1oc69XsJqQ+R+XeSzhrTnNWnbxcFHpIjTyoitQq+ZOLPhIK3hYJ2xaJOeMOM4dRE3&#10;zJ0iP5u57pbnm0vsp4/Zb9/9OwH8uw74A917DjnJaDLREDCRYAA2uRqY43pjjQZjTYZiTQbjOCZ4&#10;MI7jgAfjdceSDIcTdTnNJoJzaU+k609lGU/nGj+MketM1G2Iti0NDYj2iNHTDBJH+4srJt2RjxdU&#10;SYGqJuFkY1UhATaSYZmq+G6HtiFL4oQlftr214leAUzHcoYDcc6uat6+etaqnGqaSbdOXvFI3gqI&#10;3/b3W3YxWnJUWrJDLdtLbDoL7rrc3nW8vG17adX08qa50JYZdsVQa0HXesUgcN8698SrYiu4eCEo&#10;jRUUuxEf9QIfy25IZLfHszti2U1R76oiT3MiN+JjFoOS6V7Z00548Kll0iJlzDhmyip5yb1wwSVv&#10;1DBuQCd60jSNYp4xZZFNsy5g2HFGGS46k5ZcqpZdq59EPnga9fB5TPfrhL53yYMAELyMe3QU0n4Y&#10;3HYQ1LoX0Lzj17jl03BmhRt2fNu2vNvW3JsWneqYtpUzFuUUk+JJI/yQdvagVhaAG/Sppz9UTHwg&#10;E96D8uyCebWLhzWJBdfDPBoUTZuNUa0Ot8bixSjpUpR03FACeihekpzNP1Py3TT+68VisZUSmU2S&#10;4k696m6L5m6rzlYbQH+3w+rogdPTbp9XXaHPW8NOa0LAi+x5Tca7u/WnxLr1zFJaeOaEV/KoS/KE&#10;SwbZOWfaqRDckBlH/LRDIe2MGfsCAM3uVwFM+232YK784wYfUfJHAphuRQQwbMvnHIoYjqkL7nFH&#10;Mem/kCLZg1qvRwWe99963nv1Tf819hAPe+gme5CXMxS4V/JNN/rlQ4XnD/WePDQ/7XJ43OX8y5jX&#10;iz6b0we6T7rU3g4oskfl2CMyvwxKs4dUnndpvOhxeNoVvNeS9PhB5eOue5uktiG3XLJTCUelAOzw&#10;05Z5HPurnzapk0LWTaca5NDM8XPW5XP2RIYNcdq6hGH76+q254LzXGT+tzi3pOeAzf8DAczd+34j&#10;7+f/9+GaV+Z75pjrZbn5jzmv9gHnPfkgzz2Ka3nf5/3K75tg8ECB+mAT3JNR/fRe9XhQzjoUL7hy&#10;JmoGbwvg/YH7Cvz1dehQuOQFfvE3bAbWzbuVnQvgBYdyln35kt3vlAt2ZSyb0nnbUhAvO5E2XKrW&#10;vfMepyee5gU8xgc+KfV6Vmn/oln33SMse0LwLfXbo+E/7Q9//pwi/GzMYK/DZ6+14Fl3KXsqhD1l&#10;yKZIv6MIsanX2OQb7CFRdpcKu9mNXZn5NL1ixaeCblXOsKqes6nkLOztVMFwq2S6VtJdSNP2ZRS7&#10;EqptyZRD2awzCWRASXMm0hwJVPtSik0x2bp4wrR00ryEYoXnTIbvlEVzyZ51y2O4Fa34Nyz7NS75&#10;tCz6ti/5t60GtW6Ete5ENJ8kth0lNB7GNuzH1h/HNz5OaX2V2fkmt+tlRsfLrM432Q9BDMpX2Q9A&#10;5nlG61ZsyQMTtzJZzUKccg5OJkMOmSwHCUfcCYJeD4Dd8IPc8BO/6S1824P3tuutW/a3bpnx3TLg&#10;v65z66oGz0WVyxeULn2rcPFb+Ytfob/6DP31p6gv/4b88hPkPz5FffVXkMF88zfst5/KfP+p3I+f&#10;q1z6Uuvad/o3fjS99bPl7ct2fNedBG96CvMGSgpHwCVjMfBkHCZFDpcsKxOCgEXKy9QFeq0/aGKv&#10;019tzKzP9h9tTW2ujG0sjWyvju8ujW0yBw8WRp9vzjzZmNpZGNmaGzpcIx9sUNbmBxmUTtrEvZmh&#10;lp25oWPW+M5M3/P5Cfb+4tt58kp7TaWzRaw8zI7/ir+0aHus78FQyzvW+CljbHVimDVJnRqefnSf&#10;kpPepKrsfeeWAVTSmSOAfwMmZg8XtUec8S8CmA8Afhe7o/ic3xPAzmghN878zwJeAHkRL+wNKwds&#10;ULVb5ZBf3YR9yYJN4bpDCcv+10cM/Jrj/KZzKqc7c/hYAI87c0qq0z+976wrkelewV3ul+FG+h3c&#10;CX8kgDmTKv8enF+4Z0OEwTM1YZE5bJwyZJQMAPnzo8DzBUrwuK34Vf+RAOZY0jMHzJ3SmeVTcW6C&#10;fxeuLQaHnAM2WeAUXhVrnhUbnhy/+/+/9K5Y8SYs+3DWd/iABY8ilmfxknfpim85Z5p333KQ5Ghg&#10;j4ozs1vNZdmrhguIWe6V864k7gTRIFhwq5j3ILF8quZ8OP1kenM6CWLOdflVrgTUUJwKRywyxu1y&#10;OcOd3Us5Y6BdiiZNkzhY5IAnneZUSXeumnEgTNsWLjhzOsPwK19N61gvmyJ4kiyQ/gaYIAW4hyzS&#10;A4dwl4a5YqEuGCmOmOGOzwMgxO3hYnZQERspYWvO+p0C5jAhI/Gb+ghBF4Swx+3LesTy4eWd4yE6&#10;Nam0WMbUCaYbIaKezqdSKKxLuqSUfMs456JJ1kXTVB6jOD6DSFHdUDGdcGHwWVw386ZB2UWNYh6j&#10;Cgnb6htyweLy7sXE7jdP377bY73cpj97fLh18sonlfS9pDa/spOcedgo43R++dny4pNXL9j7R2wH&#10;n+LPrmlLKAUqaPikZVQvLB68fsfeP9mdX51aO2I+Zx9tPN/qopGjy+p1fHNg5tlC+sV3tCt5AJwF&#10;fT8UvX/EmQDm8JsA5vzT5c9GhT8bF/ygl33DskzIqUrIlnTTIPeSStKPctE/42IFNQoEVUsE1QhC&#10;mjVCOnd5tWpvaBOuauM/kw67YpjG71hw0yrnkmHmZePCa6YkHiPiHYPiW1p5NzRywGd9Xv2iO7p5&#10;/LrZYgbpgqohqtYJXaPrRyfvVplzr3dXny9PkStz4hVhaXKQFAWJZEWxFAWxdHmRbFmhAhmhcnlI&#10;IVYsXwEahRZqi3B9Ozf4eGXk6Sb1dIl6Qh97NjP6IDUqRh2bpoLKkpPMkxUFhxRKCxbK8Ofh+LNl&#10;BTPlBVMUAUKZcmJZshLZOMgHZb4CPFdBKkdWKhMnniktkS4tmoEVT8eKBwpfjZC6kyQtBnqVJiuZ&#10;Ji2ehhEDec5RMpJZGPEslFgOUiwXJV6AkcRLSxbLiJXgREtlJUrkxErkJIrkRAtkxThTT8uKggvJ&#10;lhXJlBXMkBFKk+FPlRZIxfKmIW5mIHjS4dcBIMhE38qV4cuTEyhQFgHkg1JFNF9VtEBNrFBdvEhV&#10;slQBQlSEE5VQZYqwEnkYXlEKr4woVkfmqsAzFCUSZUVjZQSisALhqNvg142H5DUHsRtWItdN+C/p&#10;37qgefVr1Z+/UPrx74oXPhf/039APvkP5N//hP3qE5lvPpO98A/VS99pXfvBFSroCxMNQ8OS5GRz&#10;1NRKdPWIpgZVVoY5mqgqS1ypNt+oJ+p5lu7rBDl2ApodCn3jA9/2RpOjNYYr/R6Nl7UuPiAujRRw&#10;/iQ0XzO10kReaSaz7lLnamgzZXPkogUynvH7Arh0hsYVwGUztKJJSu3CYil1Ws09jCuA0RK/CmBh&#10;VLiwSqqAYcEVk38RwJdNinj+vxPAPh864LNxwAgxJ6iwPUzE4VcBLOkM3mHQEDvA2TjgXwUwFBIg&#10;BQnkyDlo0BmBUKgvZ21XjgD2vwOJuINJ49UoumNcftm64kc74ncOFd87kv5ugv/GuPA7I87CSBdM&#10;Sy+Yl1ywKP/eqvJ766bvbJq+tqn6h23x3+1yPrNN/8w67e9Wmd9bFf1gUgS+Y9/UKxfSLRXTLBRR&#10;ShWWjoBLB0Jg9rLKrlEplSO0NdrmwShrbWJlm7xxPLp+MrR2MrRxPLh12L+9/Whz6f76HHF+Ej87&#10;ljU5EN/XEdxx17up0q2O6FxdppeVpJeZrJuVrJ+TapSbaVqQY16cb1pS4tvZ5/dwMLRnNLZ/MnVk&#10;Km9yppRCJ00zyshT1QxGHYtVwaQXUsZzJkeKZqkVy3MVjF/tb+0co26eWb8w18CaB4AYcO6AuQK4&#10;coFRvDpftjjzaGm6/1FTY4Jvb7j1aqr9fJTmVpbRZr7hVrnlTpXjQa33cW3A4+qwk6qw5y0xz9oj&#10;X7SHvb0Xwr4XxL4fyL4fwO4IYneEPG4KfP0obe1u1FhxYEmgoZbY9wr83xvBhAKNteNszVzV5S0x&#10;UCcVnIeWkq0CJsLaONHFBhBqYRBopg9wUlfQgoqqw4XlJe4geC/B7/ysIiVgoYK105A1U0CqiPMq&#10;CN/UkOA3x8G5o4etZJHeemrhFsaeGop2OJirCjzaQiXJQd1PD2mG5nXRwNmpqViqGhqr2uur+Gso&#10;RMth4tDwWAQ8EgEP55pgUIIYhYxGo6JAyc2gkJEwaLiYqJ+4WCAMGgryIINERCEREaA888H/bAHU&#10;PHPJ4eDlB5UKg0kFiQm6SQq7QcXA8+WHggZi4MFoZAgaGaaklKSolCSvkCgjH4+VjUXLRCOxkWh0&#10;qDTEGyfhhhV1Rgk5wPisJO+Yi98yFb1hzHdJh++qriCPgfBtYwk+cylhS7iINVLMAcHvihT0Roh4&#10;cyZ/xgSLKITxqUfz6MTyWGT9bJv/vUPJP5yJn7nU/Nml+j9d6v6nc+2fHSv/y7HiE4eKv9pXfHrG&#10;57Yc3ve+XD6zIf3VjvBnp3LAZ3bEr6yJ31lWfG9R8bVV5Rc2nGHE/2Vb8lcr/LcWhbcM80TV0qHI&#10;GJhoOFwoVgnjo6EoNDXu/GRTbW/6xi8zEmyyPPue3n6q9GYE4kkC7jQafhwu/iwafhoBfRKDfRwt&#10;fRopfRKJOQ3HnIShTkJQx8GIQ3/Yswjsk2DUSQAMlNvuIuuOAo9D0M/j5BeCpB9Xh7A3h9jH828P&#10;WL+cLr3bm2Bv3GeU2Mwlyq9Gw3YjoU/jsTtBsMNw9EEo7CBM8iBUCpSHYdDDcAi3fBqLeRKLPIlE&#10;HEVIHYXDOIOSo5BH8ZC11FuMFEEW3qQzysEKoQy7ooqR8MdiEzGKadKqyUqa8Vo6McY6ERYaoVZK&#10;QS5y7kEooxBxBY9bcKsfBQ3/waP16SWNv1xU+68fLX/gBxm7n0Wcr0O8eVHBYvLRMLV4lFakmGIK&#10;UjtKUC7oGjyFXyFXWC1PSLVEUqdQVKMCa5YH1cmXMS5QtUqQ0esKTmGv7bC3mSdrIycro+x95qtF&#10;youpkQILS9Ab/EcCOOs3AZz7mwAuPxPAlZIWlZKWlVKWJWKGFRgrkpx1KkQjRkIhFq4ULaJQirQr&#10;hzrUYN2KoBaFKNM0hHaOqvEKsY69fcA+ecJeWGXkEUhatpkiKnhetXJ+zWqoWQXMrApmRoKaVkhx&#10;HDAJYlwuaQQy3DxRyoQoaVQsqocX1MoV0MgU1cqQ0MmBGuQjjEH7gAKkCYgDfkZE3MAlCqpyNXAc&#10;n1LkTdnwG9iY29io29hIPly8uEYW1pKk5X3PIn7APqPbOKFTN7JFxacC55iNNIqWUPYVxHjcFnf5&#10;7rLfj3f8f5Tw+x4dfEk1ntcwWUQ3VlgmASJeb64wFmEwHqs3FKE5HKU/FmM5EG41Eef+wN+83cdg&#10;KNZuKtt9utCLVRm6fy/1zVg5m9bIprWymd3sNTKbNrRQW9YTF05LjmcmxB2VE9mTU+ze0W6nwBRh&#10;eQLCqBFh0QKzaIVaNcGt6lAWRKxFkawZZ6VkhFE13BhQgzCpRZrWoczq0eYAEHABSQDYC+BIYhlL&#10;AtaUgOJYXiLapBhhkC+umSaohIfolKI4g8ILobolMP0qOasWNedWLbckfvk0EZX8s4mgK+StACQ5&#10;SwLOvACuly2pmSKkFHcHB0gWVMwUV8+BgZeTUYmadZ2Be5OFX5OJH1HLOU/GNBmu43kJYfo5r82X&#10;QtZfC5t9yhchpH7PMnrYLXM1jGM0D2JbjhPauQJ4/2xSaJA5jGsFuxb9iNxldHf+r44ABqc4Hwt7&#10;LoBBnqs/34crUEEF7pq44JC96CZQgl1gk+lZArrHHZsLMlwTDDLTzvkgWA6omPcuA7s4Ppg0xXHA&#10;JSPv8IPPsnp241oW/CrG7XIeGcTf1wjv1U96qBXbhAtoUwgZNcmaMM+dsiraDGjcCOaMigb3BAAC&#10;cEZwLu7pfhdubz8GdBj0Z8Gn/H0BDOBeIzjwXPeeZ7iAJKgGzrgSWLnsXwW+264HgTo1s77Zw26R&#10;g16Bg0E+faGutMxgel4gsyh0sTximRizQopdKY9fLYtZLAycSXUaibEcjDS/76tLtJTJ1oRmqCIS&#10;MdA0aVyZqvFDqyCGf9FqSN2CV/WsLf5pQP3TgOoN39IR24RadecClEGBlHYFVLeMX7kZadaEs8pC&#10;6UWqmKUFRhFq62uGByuo5P+WAAZwB/5y4drf7KFHBeODIF/Lmm1aYzVwPsZMFZFHckf6wN680X4A&#10;qAAqg3z9EhPUaVxd4K4EnPqoM6yp1rui1Kko16YgL3FgPPbRaFrvYNn4aC11pJ7c30gba1ukVc5S&#10;ibP00tnZktkZjlGeHW2ZH+ljDByv0t6s0F9sLhxtslZWmNMs2ihzZoAxNb7EpG3Mr+wsHuwtPtth&#10;vtqYerM89niZPD0/eX96uHb8USVlCHS4YGYya3oyk0YtW5ojLjLqFmbaFqi9C1Ty0tT8yvTiOn1+&#10;c3FogdZOm2iYJVcwKRwpu8hs3FirojFqZhi1U7TqqSkilVIyPVk4M5ZHG8PTyQXTo0X0MeL8BIk+&#10;SJx80ER+2E8boM2TFxamlll01sLsFHMKfIN+QCO30icamGOVc5Nl87Rsxmz4GNX9YZ9z+0Ovzodl&#10;iwu5Y4OexdmmsSHe+NzE1sbMh90Fw2NR99sDmuocSwuMU2NM4yKc4qP9IqJCvQK8tYy9pKWjFaRq&#10;nXEDibi+NIHmhL/Xx/yv5WbkdovM0/u4Xx4qsjsUn9cpr+ZpjiaY9yXHBms6qotaKUn6ykgGoyUD&#10;MbAAJMT3vyuA5ZFR8sgYOUSsLCwOKxWPlIyBScRKSkYgZBJFsSG8GC9RrQCj8OLo5sGCCUYhebqc&#10;PFlDo7YsznGH+XKma6ZOlIwO5vZ2pT+4F99yN6axLrGtCWyCfOP8bPXZxM7gkNqzNYO5Ahjkf1cA&#10;105T2ui0RjK5ljIJ8uC1Cj5a51Mny+mzRWOURvrSg+mNivrRAM9sQ5yrIdTBC+Xm/pNcyDWFCHGj&#10;UKyth7Sdq4xzrE50pWNJhW76Q6PCGZvKJaeaJZcqljtp3q9yOaR6N6RqP6RyN5S0FUZaD69aC69Z&#10;Db+7GtayHNi0E3L3ILDiwCft1CvgmYfdiYPqlLV8jJp0blRY573Gganh+8zJ2jkyaZ5aPjdTt7RQ&#10;Mz9fS2NWT83UUGdqZ8ClMR7RZpb7Bh7FRHR4Wc/HuxynWh9Gqq56SlJML807CTBdBFmekLUgxEEE&#10;7nEM7nk09mUk4m2Y1LsQKDsc9zREiemM7bbBDEVbs1oyX20O7C4/2F968HbjEXu27V1LzpMsv9M4&#10;h9NE6zk/5Xs6vHjkN8WYiy2GEkMeahOBxuMhVuNh9iPhzj2BdvWOhukaWHcRHpsL/zloKT7nILzl&#10;izwKlT0Jl+cO9j0Ok9sNwOwFYg+CZc7tL1cArwZCt0KQT8IUXkSqPYnW2IlWmYuSngmTWgGf6AIh&#10;x3aCp/YST4M1lqL1e1PMG6ojSZQHBZThyoG+ys77hY2VZeUFXekZYynJzIrC1dF68kL9ve7E3izn&#10;+UjbPV+rWRfXaGUvFbiXBMpfQCPhknEOb2CLeu2yy9BzHeK0iE+ZckyTTf6QhGPhD6qRV4yzL5sW&#10;XNTPg7tU2UfXJ6cSSYkJtUF2ZebwDIUf+gNkewOkhyJVqRnmM4VO5DyH8Vw7Sr7jLN6Fnuc4lWU3&#10;nmYzkmIzlGo3nO44kuEymu02musxnu8zWeg3UeA7kesNMkMZzoNZThN4L2ZV2Epj3HxN1KNMp3IP&#10;pXgjsSo/jQoflWo/tbYow6FMOwrenZzv3J8d2JqLj4vAm/vlQV1zvjRP/4tt0d+ca/5kWvaNKfFn&#10;g9IbOgU3dPMvGeR/Z5L/mSX+C4uC66bFfAaFtw3wNw3yr+vlX9HLu6Sbe1E350ednIu6uT/p5f2s&#10;n88ZH2xQdMWw+KIx8VPDiv9pWMARwF0D2azZ8gV6TudQcCohI43U29i+0lu/2pZy2BLO7k1md2Y+&#10;I0U8r416BqiLPCEFbuS7ziSY9gdptHoqP4q2LHHTupceBD7Qst8++eXN853d/aev3v7HcBxH635c&#10;jiVyBDAoRxK1RxM4DngkXgvsGo/XPUP/g5KSbExJNjzTwPpnDpiTH4kDn/OMhjgCmGN/h2INOcRx&#10;RgAPx+uNJOiOJetOpOoBxlN0R5O0hxI174fLPUoxboo0rwpxKwmLcTHwRsJssaqRQrLhvDLRInLx&#10;SLlEHDRMQzgwQDbMuMeWAAD/9ElEQVSjxqrukUP1uH051al81qVs3qV0wbl4gTNMqmzFBTzn1XTr&#10;kjHDtDGj+BnbxHnnhHmXkOPQkF0/h1UX/WUH2XUH6LaT0LbDzS3bKzt2Nw4chfed0Dt2yqvWxlsO&#10;Hk/8kl7F577CZ+/lRaxluG9m2R6VWL2osXp91+RVnQH7nu27u7ZPCY5HhZ772SH7GUl7qTl7KZlP&#10;c5JO0iKeZ6Wz8cSnKYRZ56Qhw+hR49Qh/bQRPc4Q3jNAnDaqnw4AwZhBxoRRFsU0d8aykGlXuuRU&#10;uepacxLScRra+ST84bOohy9je17H975N7H+XOPQyrv9pTP9p+MO9gLZ1z4ZFpxqmbSXdqmLBvoFp&#10;U8ewrp23a1h2bl5yvsu0rpgyyWVYpE4ZxY9rp4/opI+ZJk46+1OCDCZi0JRUMUq20GCyYEvQ5Tq/&#10;r9siv+pM+cuDxL82+f94P0CgOwIykIQZzZQfy1caxytNFCmOFMgM5WAm8hVmCjTJaZqjMRqzqdY7&#10;ZZFPm8p2iGWMtJyRwMRel7hHDslDjjnjLkUU51KqE4AzjecZeADNqYizgKVNKc2qeNoCDwAB2GTa&#10;lc9YFv0uZ/b3TGfaFL4ngEtmrQkMG+KcPXHOoYhmm0a3j98KynhWGPa6R/E1mY89I8ym8r8buf16&#10;gIc9yMceEXvZwfvsnvCzNqmXHbLvurVfdxs9uW902Kz1vMfgabfGsx7NX4Z02eO67EkNNlmVTVF7&#10;OyT37JHKm0HrN4OBpw+SXj6qfvGoa7/i/oRHHmehSu5qsraFFLPsMf30Ya3kCf2MSYNszvzPluAV&#10;WM5yAn3j2EququQGXFu5cDZlMTf/MWeX+TvQrAsAIAAfCgHnmQ8OP4erRT8G7KLbcfozY8Pxx1NW&#10;nPmlqZacdkD+4xLcbVDz45JzgU6ciZHBDxTUpNlyLhDU56qpj8uPWwYlgNsrcGdADHoFGge9AnDv&#10;FTiWC7fn3AoAEHBvKQDUBHBvONgElwMeqz6NhHHDTHDgIvhN71bGcOQIKvDzmrbLp9lxZguYtilY&#10;9CTuBnOGt7LciCAP9oJqnJG+tqVnorf4DBCUA5YdqxbsiUzbIoZt7oJzxpp3xn5Y1lFiNLvWi91m&#10;ze6wZ3dYvWrTetom/fShyLPBGy8nLu/0fb03dOPltPLpiMt6W+RJTxN7eZS9lMKes2RT5d+Ni/8y&#10;wcceE3z7CPqmXfWk1PIgK2QtLJXhksu0LwbvXeB9AFzOhFkW2TJ3ygYPoFoXka2LpuxKaY6c/3qZ&#10;tCoi25ZQ7Eqp9mUAEJBtysaMi8dNSibNCsBRVJusafssmmMOzaFgyh5PtQUVCACKbfmUQznNmTjr&#10;Vsr0LKK55VAc0ydtU8h2qdNOmfPu+UveRbthVQeRtY/jm16m3nuT/fCXvB52/iM2/sFmbH6Nsm4u&#10;DEtSUqnQVL1rqtNopZOtBC3WxRbryhRp4wo1ZXKVpdNx6CQ0IgYJDcZI+aBE3aFCjmK3bIVuWPFf&#10;seS7asl32fjGRSOeH/Svfq9z6SvNi19q/Ph39QtfqP34hcrPXytd+hqUHH76CqD+41dqF75U/e4L&#10;te//ofnDl7o/fmNw8TvjSxfMr1y0uHLJW0zM/NpVHzS0OzX2MfnRC9bo8eLwk23Kwebo2uKjddaj&#10;482JZ1uU/YWBranujenug8WRVXrPCq17d2lkd3Vskd49NdpMGW6eI3eyKA+3GAMHC6O7tP6Nya5j&#10;+hB7nbHVeZfkbR9joNyREfl85tHb5ck9au/SWM8SZWxtdn6estxU1e9ilyIpbCF0ywKH8IeJusJE&#10;nbmcrwGMEga4ooUAbhgBdzS/G5rPA33HE8XnihBxhItypoCGi7gihN1QQh5oQS8Zfg8tMT+FS2bh&#10;8jH9IfcmvOtGrfPnnYqWnErmHUvB08SFu/os3Zmzpi/F8V8WAD4fAUx3LWO4ljPdCHPuxAXPCpZX&#10;5aJ31ZJP9bwH6XcBlRmupR+XZ3sJH5eccb1n8zwznIupNrnj5hmjpmljZulkq2ywyf1PCwB4t1xw&#10;L1/2ruAK4I9L8KsBvK+CeM6TwPLiWNJFb44Dfl/6vg/XGYMKS35V56OBweEbfjVbvr+y6VN9zpon&#10;Rwx/iBdpybNs8fdYcC9heZQuexNWfIgAEIAky4MjgMFtXPSoApfPcq/k3FW3ClCCGNxkpjOB7sxZ&#10;CRh8GuEKYNBPugeHWc9yjgP2rWD5Vy0F1iwH1S74VYJ4JbhuMaAa7AV1wFXsBNVzCG7aDmvbCe/Y&#10;DuEsfAW6uuhcxHIv6jNPGfUpX8gfLbTHK9+2kBOyx4q7oCRc0JKuGIibNNRDBuaOg3sAMBCX98FK&#10;uXJRxvrCReywYh5yUE+IoHHPw7ntk1f3xyZUHTxvyFsI68XzqKZfVsy+rp73D1TgLaN07hTQNw0T&#10;BPRixLSjxLVixLSShbSy+PVKv8amSdg28enhL6ECkdpRwQn1L56zn2/NPdugvn6y++oXdnHjANYi&#10;HGIUdUPOU0jWbYj65NUr9vb6L4e77NpGprx+ElQ1Qlo9GKXgYu+W9KCP9vj1u2dvnx48Wzl+u7L/&#10;evEp++SE/cvo6mECcVjNhSisln9DMfuOXvptg8Tb+qk39TNv6uWczfDMXeW38BrgbJjvOWAT7L2p&#10;W8SjV3RNv+iqQdElw6KfjYouGhfesiFdNS26oJNxQT35mk66gHGesFGOgG42n0b+/4+3vwBvI1kX&#10;tdFz6T/n37DWmjWcZAITRjOKzMzMzMzMzAyyJMuyJcvMjIljRtkWWWbmGOIw9a22ZrKzJrP22fve&#10;/9553qee6urq7upS26PO6++rR9rFd1WLrysS72qW85s3PjCuuKCSfc+CdNei4JZ53g3TnKsG2b/o&#10;5P6ih79pROI3J9/UyLmukvbAoEDAnPTQEHtHN+OhXtojrZjbMi4lbYytI2hpYfXd8d6L5Zn13tpY&#10;VXSKkniKsliqkkiGolCOPLxAL16Gr1RFHCslgFVGxMkL96aHQutTx8tjL3eZp2uzh6zRY9rTpsTg&#10;KCVUqjIqR0EUpyiMk+XDyfJi5Xjz5XlzFHizFfgylPgyFQVy5LkCWOQPJUEVXaCCzFcQy5IVypIW&#10;zJQRzJYRypYVjUM9ikE+ikPzJksLZSkg8pXRuYrIHDlxGBmxXGnRHCmRPCnRAlkEUR5NUsTgpQSJ&#10;0nyFMoJEWQGivCBB/nzhYXn+bFmebHneXHm+PAX+fEUBrJJggbIQQUWoSFmAqMBTIP0gR+JWJuZ2&#10;luStHJn72XL3UiVvp0jeSELfSML8miJxK0P2Tq7CowJFXpKiMFUVVaktVa4lWayGLFQXI+mgKIZS&#10;VDO5EiOpIn1MoS6qSAdF1EbiNcSy1MRilcRDFcQDwAON4nETu+8sfMdJ6LaT4B1HgdsO/LdseK+b&#10;3Lmodflb5R//TeG7/1P+7/8i9b/+nzL/638q/tv/1Pr2L6aXLjjevuPDLxwshkhRlMbqSKbL/tpp&#10;J3qaYfgxXQdK1voYIg0Fy70MVWaEqT5OMX/amjGx0te9MY2fGqSw50pZS+WMpQrGQgVzrpxFL52j&#10;UTgzRBYTOz2TNTaeMTLKFcCghTTHJjIYZA6ncHqGNEs/F8ArxVN0NddwQREbjKCHpIgPSjRAUCz4&#10;kWT0I42MByaEK+aEn6wLvz//q+ELVoWXLQi/msFcM4d3/QHQ+CXcnuedcb9Y5N+0KnhgmHNfIYZX&#10;HBbAkkLe4P9HMiLukqKuaHFXBMIdJe557oC9f3fA/8jvWaB/F8AOGGFn8CvldwF8HgQs5nK+ErA3&#10;SswHIQZHAJ/H/gaLA5CBvwtgH1GU/yPhMB7JZH61fB4j4k1L0mWbkh/tin+wI/9kR7lgR/nFhnrZ&#10;mvKZizbl31vX/t2m9hu7ir87lH7jXPSNC/47F+L3TqRLLmWX7Moum5X+alJ6z6T0vj7xtnrOPblY&#10;fiEwGNuHt5WlMEb52MrJmcUBGrNzdPopc7F1kl7WP0x+/LRyeLCDMTm8wZw4XBo+3Xhyst51sNKy&#10;xalbY1Uv0yuXGAAifbxgaih96Elsd2twY41XVakLpdiWXKJTQFTHFqll4zQy8/WysWZYgkNhsVtx&#10;SWRTc/bgQNHMVN7YUGRrfUBdRdzjdhx94jxkgUmdZ1UszFUtzdesLNatLtWvLVctcqrn57hxwJUs&#10;ZhWbVT3HLp9nk5fnS+dm+hem+rsra+NcB6Ktt3Ic56M0trINdwvMdkvsDio9TmqDzhoiX9XFvqiL&#10;e9GS+LIt4XV77Pv2aKg9AuoIgzrCAR9awt+1x3x8mjea61YZbprlqqXFf1Gd/2qgsaaNHNoYKeKk&#10;IhNiahBhZRRuZRJlaxpgqpfoZpvk7hBkbhBoph/pYOlrpK2LFtaVFjOQR6kg+MTvXEI/+NVQVtxB&#10;S95WVVoHyS93/1dV3juOKjKeOiqW0mLGKCE7BYkQY71EB+twUx07KUEnecF4G7UkB3VPTXF7eVFr&#10;BUlrJTUrVTMLDVdjFV8tuQBFiUAZTLgkJlICFYVBciVuFBoZi0bHSUsmSaDjJTEJ0lIJYK+YcLC4&#10;aJAEOuLc7J7L3XPRy5XEoBQRDoFDfkXDxMVCue1oVDQ4J1os+LdEiIhgUEcIBwgJ+AjweQkK+ggJ&#10;+QqLBIgjQhCYcNj+ysbKyUSrS4ZpoQM1MYFqmABltJ8Cylce6SOH8kELOSEEHUR4bQQeWPDcNrr3&#10;q+6dy1q3Lmrz/mrBd9Oe774zv6AnH8qfVz70vnr0bd34R3b5tx3xvzoWXXIm/+xc+r0z9VuX8r+5&#10;Vv6LE+V/OZcA/sW55F+dSv7iWPJXh5Jv7Eu+sS3+9pzvbP4D0Aj6/KsT5a+wAKb+YAPznW3ZX+2p&#10;/+pA/j/tiv5iTfjZknDXBM+nlSsolSgsFM1/J1xfMUac9/ZQj9eLXYPtqRsQCw2NKUHdRgdZUlvR&#10;yLNkqdN4nuPo+3CG5wiZs1i501iZ01jZ42ip40ipo0iJ43AMAI4AjpI+jwBGgnLHUwCOAA6TfB6r&#10;tBSu/K4lGTqehs6W3z9fg97vQsdM6GBoleyzmqG7nyB/HCf1LlXhWQTqNE7qRfx/8DJBGvAqUeZl&#10;kszrJFnQchKDfBYpdhgher4sMeI4WWg94+oK4T40HQDNFGC9rdWFlSWF7B/edxURDxdAhAghvRAo&#10;N1lJb225EDPFJDel+DzTBJJpCNk0sNjAm6BmlyGpH8unGHZH2uUHAbtveM3/5a7+//xV739dNvjr&#10;VfOfb9j+cj/ooWS8kErIHQmfS0LRtyST78un3JXL5VNNuydXhDTIEFTFShsVqFklyOo9ic6Cdvah&#10;g/mT1aHjpUHocOHd3MTzp72p6lppEqoECV0yUr9UzJAsbkgUNylAGmejTbMwxnkoQxxSHy9uWCRu&#10;UiJuWirKFcBW1Sj7YkHjIhEjIsIIhzIoVrTMlzIMuorECZoUC9tUSTkXIs2xGONUaZ0qNz9oc/Pl&#10;5Dh0sAvt7m3XNDfZBRRJmpSLmtSKmxN5dYlCeiWiJlSUWTkaDn4tQ1mCeinCnIIwIYuZlogZgb3c&#10;sljMhIAwwYoZ5wrrZQvq5Ajp5onpYdFGBRIm0Q8VEgTV0hG6uRgjnIRJoYRpsZQFrFExhniMQR5a&#10;PxOln4YwTBM3zhAzyRYxy+Y3xgubUSTsatU9m40DW22CG+yCGmx8GkxdmozcqMpOmUImcXcNom9p&#10;B1+Rcf/hgfMPP+fJi/Z4aT8J1mnzUWr1Ve0OMegJMZlIdu/wN23x0RuItZnOcp3OdZ0j+u3UJ77u&#10;J5w+JnyiNXya7fhEfwIdr+4+bQtVkS0y1Ox0suYkgBftWqi+gxmYUC5lRBUzaEZbtqCsW5C2jWjb&#10;KknbUhlrkrx1sbwlFWNadS53uQIYzgItaVEhZVEjYw3ngpa2gmOCuRr4vE+phFkJxqQYbQwgoYwK&#10;xfWxQlo5fGrpDxTxoroUSTPYDZ/vBbtyBDVKZC0AxTLmRVKmhRLGeLQh+DQLkPpg8zckTQBECeNC&#10;jBHYmyWulSSsGs+nFMOrkCSskSdlUqLmUKXvOeqTSdV0I6s5F6k4xPCpp4jpl+v4Vmj5Viv7tGuH&#10;D1mmsjwLN8IqD+IajxJbjpNauTHB+7ENXJ/KVZVcQ/nfYius5k/Zj27cCKnai2rYjayf8yQt+JB3&#10;IuAQ23O9Cud2Xg8tO79cxfl5Kg7jm/Zi4HzRoB30ASVo57pV7sB+U6RBVC7gRp6ndoDxs72ITA8C&#10;6LwbXQfaT9LaXmZ3fygYhOODCePvcweep3Q9i2uZdcJ3aEYViziUo9071KKqJHyIfA7Vkr6PDeJH&#10;bTI43iXgQvBqwQnwmsFgMJthsK7+utyOgJX21+VuVAO4+oIvBdwaqMM3EgIv8QsqAHAguAXu9HJb&#10;wC6wCSrwGX6/R3DIdljdQWzzRmTZpEfyEyf/oYCAmYRIZlYkPSuEkRc6hw9fIsWskuM3yAkb5KRN&#10;UCmOZGd7TCbaDcdadQbolVrJ5mkh8tQkcuRkqo1tnjpF9FiEVyp4lkl69uolL7uWbtsVvfCtfhXV&#10;tBVSNmCTWKnsWoIypYgadUjbYX+VzfxVGjyNWWq2rjJafvZuhSWljWMTlVNT5VO08ulp6uxMKZ1O&#10;ZjJKWL8Bh+QyZ6mMmTLGTAUdDsOtmAMtNNIM7IBL6DQynA6aVjw7Uc5hghbs6GD+yNPCqTHQp5QF&#10;96yYZ5TNwVmjubYYwA0gxo0PghLs5aaJBj2xo/1pT3vtSBQrfIkriRxRW53e3pjT3VQ42FNOnyhj&#10;zoLBFDPpReeXozLGqlkjXfTBJc7kswXayTr7ZBuOr93enFtfn1vbmNveXdrfXz45XD07XHyxwz5b&#10;nz1dntxbnRllTTbSxiomhirpkxWLbPIiq2iRTVrmYJlTODDCycHyqf62maHxhenlbc7Os43FnbXx&#10;hbkOBq1udqJ0drxoeqKYOQN/MVtYqOHM186xq1nMcuZsKX26mDFZxJgomBrJnRzAzQ5T5icp7BHS&#10;RE/lRHcXa7hpoLN3tG+ANjowPdE1NdYyNdY4O9nAmalfmKlcnCleZOWymRFjk57dfW7tXX6dXclD&#10;A8TpydwnHYElONe8DOvURLOUREdcfkhtVVxna/pAd2Z/Z1pHfVQR3tU/0FTLSO7XB7rXbkZICPYE&#10;G+xWOR11GK+0oecbBHqSfuxPvjSR88t80e3tUr7tEsxynsp0suXj6OBARXPVR0aKIp5yyGA5iQg1&#10;uSgVmQhp8UDul58/wF0AGPDlGsDS4qGy4uEyohFSouG/539OkJJIlpJKkZZPE5KIuCnqcVfOS9Un&#10;N7z2KWF2mTy/VLO8UDU3Q5mZKJkYAZTPTtVxmM3L862ri01LnNo5BmgpGR/GDzzJ7e3M6moDm/8t&#10;AdzKotfRJqpo49XsaTgAfXasiDVTtbJUtbBUOTPXOrPeNryanFyjKuWEvm9ghXBIlHJKEDUNFzML&#10;Qlu5iVtY8ptY81l5iXk8DetixQ1up0zsxQ8s+9eBXy9Tjtkzztn7EeWAvYjy7ajyzaiKjaia9ajG&#10;9chWWACHNhyElB34ZR75hjz3cTh0gSOA03XlC+PC2purusb7amdHylhT4KmrXpqvnmU2zbI7Zjmd&#10;9PmmWWYFbZowOVbR/6Q6JytTXztDGdHrqrETZ/IuwwTKMYDSNWctb9Ksbs/YP1zwEtuPkHsZr/Qm&#10;Tv5tlMSnMNT7YOTHCIU3URoLHnI91ui+cJO5yoSXC+1nG4/f7g1CB6PQ5gA0XneAj5n00ucEaq+G&#10;69C9FVv0+YrlbxAVbuMV7qVK3CjWw+C0MXlaGIKhQrWTSVuAY3uAS6e7UYnEz12ql6ateFa9UHvB&#10;cs8iFE6ilc7ilA/CpJ+Fy/xufxUBR+FKh+HyB7HyhzHyJ5FKp+Gq++HK66Hy7FAMM0R8MxL9Olbu&#10;bQDmlZfky3DNOX+lMmvBMEuxwoY88uTj3vXlgbWV2r4ufE5KkZt9kbXBdFnu/GjNFKeupzN9JMtj&#10;Kcp+J9Bqxt0lUdtbDekhgvbh00r4xSDjhmeZBpUTOPnes3tTNLBILbrKmzqjFFJzDV6MDP+zYcEv&#10;JsX3LIgyNqm2LuFZoQHtyT6jyTZjURplZnerrHjavKVGk01msU60AqfxfPvJfIeBJJPRFPOpTFta&#10;jhMt13Uy23Ukw3kgzaE/3Wkw02U0x2sS6zdV4A+D9ZnAeo/luQ/lwhp4FOsxRfCfIgaMF/gM5roH&#10;KVz3lrzkL30p01S4NdJwIt91LNe5M9m9E1eYFoW18s4UsUn+q37iv1jgv3Gu/Fcz0veGuKt6eXd0&#10;Mu/oZV01zv/JAv9vtsV/syn5WS/3mk422HXdMB9e1Mms8JZF0S0r0s+6ORf0ci/q5102wF41JPxq&#10;TLxuUnTFgvIXi8r/lynhfhjJvq4rfWykfGa8um+gqKRi4snAZHPdXFPBYXfOxyeZnzoToSZACvSk&#10;4GNTyvPyyJOysNOyiE2Cz3C0WY2bcpGD0lFvGfRqAzrbere7DL1/BX36eHx8/D+GYzUH4zRH4rSG&#10;E7THEnRGk3THE3XHkvUmk/XHU/T/UH5mIskA7pagNxqvPRqvCw4/N77g2D+U+sPxhsPxxiMJRoDR&#10;ROOxJCOYZIOJVKOJVIPJNMPJNIOpdMOpDH1apsFUpnF/on5bmGZLkFZvrH1/WkhlWKiHrh2SX1dZ&#10;K+6RZPR96VSMVhFKOp3/nrcOKjLTntoZ2PTYndLvWDhuj6fb5DMts9iW2Qu2uUzrHIZd/ow9dtoB&#10;D5hxJNIdiCyH3CXP5N2g+OOwmH1/jzUnnUUbzJaD6DMP4R3n+3tej3Z8BFY9+Ngugot+sidplh/L&#10;3N61Wp916J21a7zsUIZzI/dIfnwiCfVJv25DvGmTfNum+LZF622T6dsG2zd1zq/rLT61K3xqk/5Y&#10;r/e+wvVlYfxOQgbdNWvAOHvSgjxtUc6wgmN2Zy3w0+a50+bZMxY5I/rJY4bpE6CDSc6USf6kcd6k&#10;Yd6EQe6ITuaobhao0EzyGWY4tmUhx7pwzpa45lm15le9HVS7H9Z4GNH8LKLtWXj3s7D+s4ipV1HM&#10;t9Gcl+H0k+CxZ4FPT0J6jqPbOP6FnBD8Yhh5NZK8GU/Yz8p4XhL6ps7pqEbxZafUQavwesOjrXYx&#10;Tj3/BOXebLnoDEVxDKfRk6raHq8+mGvLLvNnlnuO4Eye5igO5Mr2pyM7IgTq3HkanEV7vdTGwq2m&#10;E7ye+LnWmNlQ1OzLlPxqleIaFdOaZDL61Aoeq2b3aWSMG+fOORIXXUl0+4Ixsyy2fcmcfSnHgcoF&#10;1Nl2FJYtmbs571i24FQOyt922Zew7OAkwL95Pkci2+G3cGGOI3nOAd5LtykAn/u8C37Tj7yTGPqh&#10;V/rN6MW3o1fej92GRvk+DAq97hF53iZ22ow5rMUc18u/79L/9MT0fbfxxz5zaNz6Za/S2WPFV0/0&#10;PgxZQVOe0KwXNOMATZpAMwafJvXeD5m873N93534rqn4ObXppKCD45O36J437wpfkeMED2baAj9u&#10;hB3WyxkzzKeZg8EUsBwK2I55bKccUC64/Ecw62fNyb2FP8EOP2udB26HYYsFMO0KWPY4tgP+PwHM&#10;CdeA/oGF8xTKX1+X5Xi+UOV/uZy1hcPr6XaF4MeH6QCvc8lNPAvq8MqX9vCPFdgLG0ob/LQt/p+d&#10;h+MC25E55xJwLJy91qUE9seg8auR/+eAG/lT1jwrAOCuJ01zn2gk9KrFjRhkcNfVZjoWggNZTkTY&#10;EDufK2oX0pJrKZwg2oG04V+17lU5bYOdtsDCbt6JuuhUuuhIWnAiAs4z7sLpBOYcq+bdKhe9SIu+&#10;GcshwbtJbq9JzlCz0cdegQ8DNz8NPvwwwPemT+DlE+Gzp2IvhlB7PaLPBhU/sJyh9VRooeTFeNXp&#10;aB/E6ILYiRDHGWJZQDSdt0OKL3rkXrZpvG623it0PCHGvS4sfF9YBxX3QsQnz2LL6Y6pa97YNc+C&#10;ZfeCBZf8OQcs+J02bZNHs84fMc2esMyn2RPoziSWRwmA4VHCdC+mO5AY9sXw31jYE2HV7YA7hwA+&#10;BbYTmPDSeVfqglvZonv5ojt13r2U4VIE/32GMyzFGQ4FTHss0zaXZZPLsceOGyaB+qYPZcmdtOxF&#10;PopqOk2pHXH1q9RWwUqKE5UkSjXl8YqoHCnBXDmRfAUxvAqqWEuaqq9UbqhSbqBK1VOm6CgS1DF4&#10;DVSBKipPWTRHQTRLXjBDRjBdhi9O/F6s+O0o4VvhgteCea4EPLzge/dnz7sXza78YHLtF+NzDC5f&#10;0L34o+aP36p99zftSz9qXfxB/cJ3qj/9Xe3nb0FF65cfdX65oHfhgtZPPyp8+1esi2VdUsBAecZA&#10;XdZkD4E5TGGOlM6Nla1O1uzNtJyye98tDL1fG3u+Nny8NnS0OrS31L/F6Vtj9izNdCzQOjbYfcu0&#10;ztWZ3oPF0aOl8W1m/zrtyebM0+WRrqXhznVa3z5ndIc1sDjZOT/Zs84a40yNLUzP0YcXMuOoEoJW&#10;Yg9s1DBRGH5/FK8vis+bC5LXC4B65AmQ4PMBSPL7S/H5S/MHyAgEyggEyfH7Kwn7ygh5iPO6CPG5&#10;iIp4SyADZYR9FO+5Sv9NO14qtt+tgenfQvcoY3lR2H5khjeR4UZie5TOeVJByXAt+S2617OUK4A/&#10;w9XANDhTPYGbG3zufB3fBU94cdwlb8r8V8mcucx5UQDg5OCJYrqRweXAJeiuRSx3Chwf7FW24Fu2&#10;7F+9GlS9Hly/EVoHzs89LbjEpHXOsGkaYMwikxsW/DXgEpzzMSx4U+BhgIpnydx5iDBohwdwXgft&#10;sFf2pbK/iBKe8yqZ96HAbti/jBv1+wfAOVd8qas+f8KSJ5wUesW7FE7+7F+xFVi1HVS9E1yz6kdd&#10;8S0FLIPn3Ju86FVyviow7Hr/DDJXSy/5wsr5y3LRB16TmJvwmeMJ5grcCJyeGoyKO2BQcgcJ6mvB&#10;VaAzzbFgxCprygHLTWEN2tdDas/jiasXfSrAPMOm2Zu86kFa8yBuexXvB1Wuh1RP+ZUvYscj1CIV&#10;bxtpIbylBL0wgn4YIZ9zvDBCnhhhd4C0uOfXSIn7ifL5yyIi5MQ8BW6oU7GN719AbyGo6smMmm/O&#10;DYN48PX0hk3VFbPin3UyLmlFXFAKuKISfV057qZK/F3lhIfKiTxKqTwqWTzKOffkswW0ieIGxbyq&#10;mWLaGQJKEUZupJ1T6O3L/Q+nTOjT9soCbe/569Dcmu/RTvzmeVdkAgJSOzc3oL2ls5ON1wvMYxvX&#10;HCHlIAmLzPsq4bdl/bUc8vPKp2aWXu6fvTt6sT+3NHT6ivUW2jh5u33y5t3GAVRUPqNqlvhIw/ma&#10;otVNVU9h81Qx66K7OgWXlHIvqeJuGJCvGRVfNS66bEz4xajgokH+TwZ5F/Vwv2qTbumW3jYou2FY&#10;etWAfMWw5Kop6bpFMazHTPKu6qT+oh7zq0bUfd14Xr34h7px9w1T7xhmwnbZMAcWzOdhxP+AAe6O&#10;PiyV7+gV39EvuqODv6uDva+T90An64FO5n3d9Lt6gNRr6pFCFsloi+jRlVdvIGhnfWWXMQodL5UF&#10;OobJiSSqiCfLCReoiJdrY7JEbpQpiRZK8ZJU4ezQEfLCjErcGXv09c7czvLk5tL48y3Gu+Xp2hi/&#10;EClhrLZMibYcVlYIKyuQL8eXK8+Xo8CXIy+QK89d6xcGTvX8VYlXEsuTF4ZX/5UVxMoL5yuIgHqW&#10;NH+04PVE5L0MaTiHM+gA53OWgbM6A0CHL8mXgSHICBfKCMLBytL8uTJ8WTK8GbK8qbI8mec5qHPO&#10;lyIuUOTHKwoUKgAESzQQRWpieFWxPGXBLCXBNGW+VGWBFBW+GJn7CQoP05QEslQEMhUFsuR5wV3k&#10;n8dDgzsCZ8tQAj35klR5E9V449V4M/WEc/VECnSEiNrCZC2RMk3RKk2xCk1EqYFckYEcQVe6QEsi&#10;Vw2ZqSSaJi+UKisch+ZJlOQHZZjw7SD+6wG81zzu/Gxz+TunX2/aXrlmdulvBj/8H1p//z80vvk3&#10;jb9c0Pr3K1YX7qj+3/5vrhf/HwTpiw0ql6fM+Xc91JatpQ79VbaDVHYTLDby/SewEY0FsQ0t1J4F&#10;WtUqi7g2h9uYL9xeoGzMU5fpNXO02jkGaYZFpC9gaYy0wZGUoeG82emiBU7xMgfPmqUuLxCZs4XT&#10;M/iJ6caVrdJptqp9mACftbSgr6RooJCw/33x4HsKCXd1c+AFgC1h+/utbdHfbYjf2hB+sMb/ZIH7&#10;2QJ7wRx7yew3fjnniin2qgn2V9MCwA0TmJvGMLeNQEv+JUvsNRtQz74tH8Uj5o8Q9pMR9Jbhd5MX&#10;cpeBg4DdUeLuCIQnQhx2t2gxb7SIK0bY+WtgWyzkhOC3RwraY0Scfss0IAIH/p7H/sIxxPDh5w74&#10;TwDnF/dGiPvwi3g+Evd7JBPBo5XyyAJ/x674oh3pG0vi3+0ogHPLRfnZuuSSZckVC9IvliU/W3G9&#10;F+UHm5IfbEk/2BLPS9IPVqQfLUk/W5RcMC/5xYx02ZR02Yx43zD/rqi3uJgXCuF6/56ef1Bh/+Ru&#10;fT/j6fJe88JqBZtJmBzN6e/JfdJRPNTbPDv2ZGmucWailUXvXlkY2NkYOzqcPD0ef34KGDk5GTg8&#10;7N3Za13fqF9cqmCyiiensWPjqSNDsUNPw7o7fOprHUpJZgW5Bhmp2ilxavGRmkkx5thMj4oSz0qy&#10;JS5bKy1OPTnarDDXlkJwqSJ71ZX71leGtzem9PdiJ0bq1pZbdza79nbaNzcaFuB/eWxZWura2qyY&#10;ZUwcHkzP09orctpSXJ5GG7AS9J9hrfZzzfYLrA6KXJ+V+R3XhJ42RL9oTnjRknjamnLanvqqI+Vt&#10;R+LHzjioIxZqiwJ8aI192RJ/2pJR5KTUkexJDLC2luKzlUc6qsk6aSq56qh76Gt4Ger4meoFW5mG&#10;25mH2VqAMsTaLNDCOMjSJMja1ENfy0xJ2tvKSFsWKSlwT0HkobIon6LQA2MZJDjKVknSCCWk8uiG&#10;Ju9tT3W5JFsTfy0lHZ7bMZbGsVYmPlqKfpoKMWbaXkoSbnLieW42PmqyHqryDopy1vJy1ooqduq6&#10;jjqm1jpgOD6ymGCM+PmK0eLhsP1FJSJQSWhUsrhYLEIsBoOMRouFiAl4I4V9pFHBaGQoChl27n3/&#10;oTy3wiF/KJHiIWixQLS4/9cgEX8CRswf/HTICXrJCvlIi/hKiPuhUf5IdCBCIkheJU5WKUZKPlxC&#10;KhiN8kOKeSEFXcX5XUUE3B4+dLxxy/KXW+aX71tdE3K6jvT6VdL/hnzor8qRNzXib+ul3TfJ47HC&#10;C9iS7rtQfvQk/8WH8u+eJf/uTvpX58J/c8D/u03Bv1thv7PGg5/xC1aES1aFl62Jv9qQbtgUX7Mt&#10;+d6a/K0Nlcs3NtS/2VL/Ylf6b3bw8sB/tS7+3rLoFzPiTSPCXc38O3Jp98RjpdDJCmJeUnwyZXkO&#10;n45sXy4JQHPK0IQONGD6lqK0m4Dcj+M9y/zhRcrF03Dpk1DNoxiFw3jJw3jpw1iJw2jJw2jMsyg0&#10;4CQafRyBOI1AvojGnISL7QfwHwQKnIZL7IfLL0frQOx66NnkyRbt/aeD0+erb/ZY0O4UNFy6GKm7&#10;ESD1PlH5eTjyZRz6NBZ5FoM5i5Y8jYE5iT0nRvooVvo0TgrUj2PQxzHI53Ho53Gos1jxw8RHO3lX&#10;X7cKwn+Hvei72RcebquCvItSRHpKiIUgxYPRaC9ZaTjliayIr6JAgp5gsrdEbIpGHMUytdYqoV7f&#10;v1HdpUfTe1QvvF3KqwHjVSbqnM9vEvtAweeOoMONazZXrzj8eMfjgoD/dUT4feloHrkYHrn4+zJx&#10;tzE5vEqpd6VTH8mkCiumS2v4C2GYRAp0uPtyZQR6vfBmdeQ9exg6OVgqJofxo7HSeiQpk1Ipc6qU&#10;DUXahihtlSdpliZhlIoyKBA3IsKrAsP2F9axoiZkYdMSIbgsQ1kCSKLGBBF9vKh+noBW+j2VIn7j&#10;EgG4W7WKPVZW34tH9LinG1phfdxgvVllQBvL0MJyf2R6spBaBca6GmlFQZgUI42KkX8sS1CmJShj&#10;UHJbSAhDEsK4SNyIIGyM4wPjMQPjyefXKkQZkBQs0lAaEcLyjlf5YpGqCQj1bIQ2ScIk575Sk5Ij&#10;bDoxRoRzr4lFGOSJ6eWK6ucK66XcVwGkPlBOe6iSxqOaxqeSKqCaKqRGVLIp0/JsMYt8ap8x7JDV&#10;b5XcYRjWqONep2PdbGbZ5mje5m7Y4KFV6aFc7qkEeBxh3htq2h1s/CTMZCTOhpbuwszzZuEC1sqT&#10;1mozT56Wn440vpx9DJ2unzBGiH5OQfw3njiYHGQmQkWkDzmFo6auFYJqXTI2bSirVrRNE8auTtKh&#10;UsqeLGNDlLUmSVu0KDo2y9rVSlqWI00oCDAtxhRJM4qMBVnCFFAqYcZd/bdOyqpByrpBxqZMwowq&#10;aQ5rYJQxKMulLcHUZT9SKRDUIqNNwCZopGBMQQVQImVGlDQplDYFEGXMimTNSXIWZDlLQLmSbZmi&#10;DYy8NVXOqlTWElwUAA4hSZkWYYzxYD7FdXNFtDIF1eEYYowxUcaiSNayUtO1wyIEMOGd/prQsxVd&#10;PeuCH7JIH7PJHrbM6NaL7TNOmnHGLflTN0Kr96Ibn8W3Hie2nyR1nKV2v8p4vBJEXQ0uWw+FvSzs&#10;Nc8zRQNA49p5lubPChOuhNXshddz054BtkPgzcOopqOYFlDZDasDLZtBVWv+5at+ZXAZWL4TVb0Z&#10;VbEZVcUtNyLLNyIr4VC5iIr1iLKvSjiI9k8BY+OG7YI6GDMYDBgqaFz0LVkJKN0IqdiLqjtJbH2V&#10;3v0u+wmU2w8RJo5imnu0o6ft8g6jGufciBNWWU/04iqlvSpgvGvk/VrUw58YJY7b5oL5eZ7S/Tyl&#10;6zS5C8zPXnTTdkTdTmTDblTDdkQ9KA9iW2BPHNe6HwN21W+CeYiGnfFyQPm8D5x6ajmgbDOslmuC&#10;wah2fk9tDepc1/vnhFYvB1euR1YvRRRN+Mb1efoMBXpOxfnPpgUzs8JZ2RFzuTHz+XHLuPh1fPxm&#10;YfxWUexOSfQqPoid7UZLtB0MN251V6cay+GUZVqtneejsC/zO45SW5eCyumuhKcmya0Kgd0SIU8l&#10;I4dVE6aNsxjW+ePmGR1qIRVopxoZV6qELQljhZeySJU0jpTQi1QwDjOwb6po7ng62jNBrxuaoI5O&#10;VrHnqZzF/JnZ3Bka+C5KYMyQWTNVLFo9c6qJMdnAmCyhjZ3b3yluSaSNF06Ng69J52HEcDDxuRWe&#10;ITOmuRHDxbMTf0rB2ABufJC7WjCFSSvn0CsXmFXLnPzx0fSn/bFtrcHVFX6UYj8yMaC0JLCMgh0d&#10;IkyOFc1MUVj0cg6zco5ZyaGD8UwuzS6v0ne3Ocfb7Ofr9JertPerNGh9+uPq1Nvl8RcrE8/XZ093&#10;2Yd78+ubLOYau5PBbGRyahiccgaTzGQQWXQCm144N1swO06kj1IZo7WM0Q7G+PDCLHt9fnVvc3l7&#10;l768/pTBaqFNVU1OlM1MUsCdMmhl80wqhwFGUrsIZyru2lzt3lrr3FytW54rZU2Du0vva0/tbs58&#10;3FIw0EUaedy+xGqbZzSzZxoYU7WzU9X0qUomTDWHAfqTOHQshxlPm/Dq7XZsanRrbMilTYPhYQf6&#10;MzpbieMD+UPdbiV5GrHBxkkx1lkpzsTc8Kayosn++unxwvLKKN8wC2EZm9s8wbz3y40xtCT1pVK1&#10;tVbZg8cy0FPVN53Sm038zIob4/iLT5Mu9vreabVHTkQG55t4GYhYid2z5HvoIMDjInbfQfSerbps&#10;pIp8pLJchKJMmJxksBTKHyPugxL1kkD4SiL9wCYAVEAjUsQTJQC+OQTICoTKiodJIUNQqFAkKhSN&#10;icJIga9k8Ri5NEGp6FsYX4RlgmtxWw59sWR9rYQ9U8aaKGfTKtnTgAoWDUxCBWOykk6rm2O0LM+D&#10;mXy8vQXo2dzoWl8jT4wUjw+TxoZAWUobr2LONCywW1YWmpY49fMssAk+Eeo0/LlUMqZr2TN1bFot&#10;a6qaOVnOmihlT1DmJkrnZsrmGFTGbD1nqXZqoXlyo65n3tkzV1jIXA1lbyFsEoCxipBxCEFb+4uZ&#10;+YlZOfGbG9428JMPxjsVj2WP7VEXX1GY73HDUGY7lNo8ZZMyYZdKc85k+eCWQ6kbUXWrYQ2LgfXb&#10;kV2bIQ0bviVr3hlb3sHbPo47Pvpz/vo5+jIx9obN9ZSBOVrzEqdmZbV0dq6Fudo7Nk+fXpsZYrW3&#10;PKl/PNC6tFi5s0qdGanA5WaZ6sbL8JVoCgxYi24HyH5IUP8Qpwhl6L+L11jzQo2b3hs2vMGy5931&#10;RT4PloQStKEo9ffRms+jtNhech22Yl1+qhP57i/HS6G1Xmhn5MPSE2h5CFodO+6tmUr1X02wWg3X&#10;mvVVajDgzRD/MVvqRqGGIPw2rSqWriyapiiWLCecIC2QpYSosdOhhTmuhVluBRls+Gsue8sznMSn&#10;bB+xXQU2g5A7Yaj9MImDMOmDMNnDUIWDYOV98NobqHwYpXYYo3oUq3YcowHq22GKK0FSS37I3TCZ&#10;o1DZkwDpkwCZkxDl3SDFCQdhkuH9wniL6l5K7dpiw/r24ByL1tMwR4ybw4fV5QW01Gd3dhR2keOn&#10;45w3Iqw3Im2mI31CVKzUkDaiSGchzei7Zjk3nIiK+cNh4y8zmK/0MusUgnGWmW1aMS23TQt+0iFc&#10;saz52bT8unmhhH2Gnp2vp71pWZw9neTLwTutFLrOptt0h+hVeaqUeSo3hOo+ybCawruwCr0YBe60&#10;HKexDIeRNDtQTma7TuV7jOe4jmW7jGQ6cfNCg5ZZvA+j0G8ozXEy14OW7zWW5Tqe7Tac6dwcol9g&#10;jar2UQeVGl8Ngg0Gb42u8lGtD9Qie+o1pMQQU7CeATmihjE/66RcsSu/6ljzozHhllHOI8MUQaNE&#10;PuPkW6a5P5sV/S+L8v/DrPzvpsSfTLE/mRT8bFZwwQz/iznhsgWcrOuSCQ7wi1HBL4bYX/TzL+nl&#10;XdTN/U4f/51Dw/80L7rrVeRV/rRmnN45+Li7sXygpnC1p3Knp+xZb8lpN+60Let5Y8rLhpS39anv&#10;6lM/NWdCHXlQe/6LmtQVXPBIvHN7kOWLTgrEeAodr0Bn29D2wlv21Ons5Blr9n+MxGkBzj0uzFiC&#10;DpfPLX/g3P7qAc4F8H/0PDe+XwOvBDwWbzSWYHAeKAwHB08kGQC4InkqFYaWpgeYTtefSjcaTDDu&#10;CtNq81d+Eq47muDQFeWe5eDooGGHFLMRkYrgk896KJXJi0pGSiSqysdbyEcWu1FbPSj9HtQxRyLN&#10;InfWJI1lkswyS56zzWA6ZE075k0546Yci2ccqbMOlQwHCsu5YMU7dy8wa98/btvDY8PRaMtJeddV&#10;cs9LdMPz/qLbNbbX1aXwOwfZ4h/K1aBOnQ+D8q+GUS8HRF71878eePhm8MH7oXsfh+6/e3r7/dP7&#10;H57yf3wq+rEP9eGx1LteuXe9Yh8Hrnzov/ShW/hji/abCs9nebHLERkM9/xhs7wxU+KEaRHNjDhr&#10;QWDaEOBAQ+dihnXBrBVuxgJLM4WZNiuYNcPTzQmThrAJBtAM86YMcgGT+jnj+jkjBlnDJlljZlmT&#10;ltlTVoC8SXPChGnxrHkNy6plwb5z2bFtza1hL6D+LLrhdUbtm+KGl9Tq19SaV5Ty1xTSu/KsT/UR&#10;UIcr9NQQoqlDY+hXg6LvphRPRtR3enWeDTi9nY0/G03d7kpbrE9da8LvdRVvtmfP1QSxKq3nq/U5&#10;5cozONRQonB/hNh4tOJsguFYhHGnm165rmahjB4J5UhFhlQh4mtEE6uFYqsFIioF/KsEfWrEvZsk&#10;/NvkwjoVojsV43tUUvo0MoZ0c8eNcGA2ZixI3ETW3ArLtpRtR52zLzundM4BzuvL+T1zMpfPXpNl&#10;R6RbwzGsoL7uVbkZE/u2VfXd4F1oFLxDSkHjytCQ1ocendft+kc12jtlGvvlOs8bjV81m5026L9o&#10;0n/fo/e2T+HVE7nTLvXjduOjNpujTrvjHrPjx5pvRlTejsh/GFGDRqygwSioBw/V10KU1mWf5BW3&#10;pEWnlDmHDKZt9rR59ohBxlOt1Meaaf26WaMmubPWWLYjdt41f9E1f8mtgOME20cun23lfyKAYfVr&#10;lw97uHNYDrBOPjfKuD/hnwtgMEXcWfosgAEM+98E8H8d2O/+Dmx8HWEHDGA5n2tgJxK3EeydtS+E&#10;M7H/4+Gf+S1a8auWL8f8X+HzHP6B85zqVHDLNPP8fu3kp1pJEyY5YJ6/nIEvpx30BI8NaOQutg3q&#10;4EDQbcGRAuNEXHAunHcpnHcmsR2pbIfqeZcWpnMN3ZnA8kleiw04xjp/rDKHuuShkWvQ1N8g2gVo&#10;4tq7kbuvRwTfjkq+nVB/NWb6ZtoTWkyHdqqg9c43rJ4Xs0PQ/GOIkwnNBUF09/dj1i/6DI47dZ63&#10;mb5qdnpdHwQ1pkF1RKimAqprhKqa3mKLdyOSN32idryitj1jNt0T112TVpzTluCVtnPmHPLAY8aE&#10;IyxxTGcC062Q5U5ku8Oe+/NcfQmYBO4jwYU7J+BhYDiTGa4U+INwLgE3u+RUvOJUtOpYtOxAYFnk&#10;LDkUrrmTOQ6ENa/Sg/CmzfBiooxcvOCtyEdXM9G8RGVUoRISlFRt2RxJgWwJfkC+jHCRCrpUSwY0&#10;UrWlK3QkKrUxX0NVR1BUxUqURYjyAjhpnjzM/WzknVTk/RCBe4GCPAFCPP6Cj3z47rs9vO1097r9&#10;nWuWN38xu37R+Nef9a/9qHf1B52r3+te+V738o/G164aXL0WrqLQFB9Sm+hfk+VfkuxCSnMiZToV&#10;ZzmTM12pWe41OX7NeSHdBdFdhbGzveSZfiprpGZxqmmD2bW/+PR4dfT5xsT8eCt7pGlluud4dfLN&#10;HuvF1uzp2szpJmN3cXqVNbY2N7q9Mrm5NMaZfTw73sGY6Ftizo49GaHi6t0sojF8VuhHLsriEeCr&#10;syRfAGx5BQKkBQNlhIIAssLBANDyJWAv3EHAX5bHQ5rHTZzXVUjQTVjUU0zUC8PjKnfd2u6uW7Fa&#10;Dt29Zcm7ie1WxvYk0/1JU96EGXcSw4PC8qKCcsa1eNqFNOtWwq1/Dd21CH42nPFseH2EQg6clrlo&#10;AV7Ql/RPymL4bwjcyQBwzi+hOcPZpOFzupOZnqVgAHM+4OWZynQlLpyv7zvnVkSzzRs1zwBMWGVz&#10;/jGD9GdAT8CKL/Uz3JZFLzJshX/PLA1auAIYAN7PuesBM92LPsOVqV/z5Zm/hHtCUOH+08Z6QMVG&#10;YCX3Hzu4gHawF/SBr3ve+WvgRXzPBfDXcK8O299zwIC5gEaw92sBDDannXCj1tlcAQx6LviWrgZV&#10;r/nWrfjVLfvWLPlXLPmVrviQNryIW57EdRfCukfxok/ZuGfpXNZQiFKo3A09JQFHKQEfjGAgRjDg&#10;dw187oCFuEF7cNzeOb9tSogESIonSIhGy4m4SfHrDXeMfXoFHb6ADiDInTAk7F39kyX1gn3NRauS&#10;KxZ5d62T7xnHPNBJeKSVxqOZwaOZ+Ug9h1ctj1ctn081/6FiNp9yroBa9iP5RFGt9Ady4RiDtIaB&#10;zb399Webw6/3JtY4Qy/evM6reiJmnc1jSbggHyFjkT45dQidQdAbCHoHpeW33pZ2vijvI+5ShHYk&#10;XZUI5pOPjMroG5s+Wd88gaBXz0/Y21tD+3vjz09Xzp4fHT97v/0Myq9p98kqlLcNvSHr8DPC+Ve5&#10;CEFjIsap7r4R6Z4x8bZp4W1zwh0L/B1r/F0bwgOb4gfGZB6jch7TSh7zintmZTeNi6/oFVzUyr6i&#10;n3PXtIDPiiBgkc9vlPZQM/auYsg1Wf97Rsm3jFNvGacDbhtlwhjmALippOEVheFlXfD39Aq53NLF&#10;39EtuKubdx8WwOn39VLv6KffMki9ohXPZ5nJaxRR2MU8eA1tb20czk9Dh4vtmREhyuLhckIJ56q1&#10;WEkkS+g6EfOQK4AzlBFRSghWHenF/OTrnfmt5anVpbFnW9MvliYro30C0bx5ahIkNal8GUGs7G+u&#10;NFuBj2t5cTIiOBkhrCyoC3wNXkkEKy+YJ8sPAJUCBSFQyZHmjRP6NQVxB1RACwD05Pb5U/Jl+Aky&#10;wnhpcC0hMIZsONUzb5ocb6ocLxx/rPwfArhQQaBIHg4RzsI8zJR4mCrxIEXyQbLMo0R5niQlvkRl&#10;/hQ1oTQ1oVRleLXgNOlHmTK8OEXhIjUE96aylPgzVAXSVQWS1fji1Xjj1R8lqfOkqT/KUn2EVX5I&#10;VHpEVuQpk39UpsBfpoWmaEsASnUkAVRdKS4kdWSJJpqoKg6GDe4O3FeuDF8KijcNLRmPQISL3vIT&#10;vODG+7PTg2tOd/idb4lZ/HDb7G9/SxW70m7KV6/yU43k31slfqXy/r0a8x1V4m8VclcqNHgL1ESi&#10;NTARbhaJ+UmFE93Js0/iOMMpa1O4TSZllVE3P1PHYlbMreJp86l9EzG9T9NHxws5bDyHkUkbw7Gn&#10;yctzRBadODOLG6dVzS3jBqckjLzFBezlhP2lEGFC4kH30RH3VVPuGuOuWxIvWhb+ZEP83pb0vR3x&#10;B3vij/aEC/aFF+0KL1rhLlnCXLaAuWKBu2YO86sZ7roZ7qYpzC0TmDvgPGa4C9bYK7YFt34XwMhz&#10;ASzL56Yg6HkeBPybABZHwHYWJe6NFnHGiDh9jaSYC1rYESFg96UAxoi6SIj+5n3/K4DzC4u48iE8&#10;+KQCeNVieI2z7lnhL9sUfWtN/Mae8ld76jd2VDjVrc1vAhgAJ4K2/hN+sir+mpsmhAcS4XwCHhKS&#10;QUIiTuraEeSa6X7OafX0cuPGTtXGKnmFXciaLKQNUSYH66cn25n0J8vLnfOcpllGDW26eopWP8to&#10;mZvvWFztWtvsXtvp2dx7snc88Oxs6Pgl4Onxi+aD3dq9jeqtFcoKB/5nPvpkHm00c2IoZfBxzOOO&#10;2N72uL6uqK4Wr5oyl9Ii5/Ji3bwMzZxU9YwktfREjbREjdQEraR4rcQ43cR4Byw2uqGhYHCoYpbR&#10;tLDUtbH1dPegd2Vzemv76UBHJTaiLdluLMV0Lll/O9PoIM/isMD+sMjzqDTgpCbqeWPcWUvcWWvi&#10;SUfGaWfmq67Md13pH7uSoc5EqD0Oaot9UR951phAy3avDzZpiHaJNFJ0lEdYyyJsVWRt1RTs1BXt&#10;NZSctFXd9DW9TfT8zA1D7SyCbcx8zQw8jXS4mwGWxk566g6GWpoySCnB+/LCj1TE+NXEBYykEU6a&#10;SjH25pbSCOV717T57thJinooSYbpqaXYmTpIIwL11aJMdaNNdBPMDcN01b3kJX0UpaMNtIJ1VL3V&#10;5FyUpZxVpV215N20Few09QxUPFTlQmRRAWixQKR4CAoRg0ImiCOSkahUcbH43wVwsJgA/D81WVTg&#10;7wL4j5wb369ABJ/rXt//IpJivtJC3rJCPlLCfpKi/ihEEAIVJIIJFZb4DRGJYDFMMBodhEEHSSED&#10;JFEBUjLhopJBAmg/HrQ/j1QQr3zoA6WI+0oRsACWD/lVPuyKXOg12fCrMmEA8D/BC4bp35tk/WSe&#10;e8Ey/7It/qp94XUn0g3n4mt2hVdtCVds8FesCn6xyL9knnfBNOcnU+wPpkXfmZP/bl76d+vSv9me&#10;54t2LPvGifqNLfk7m+ILlsVXLUi3jIvA/4NuKGXfxSSgkbGo+/ZyvDrB9iov1u0OGfzvZ2U+DStC&#10;I4bvyuR3kkX3Eu6eZvzraeq3pxEKJ2FGz2KU9hMkD+MlD+IkDmIwh9GYg2jksygkNzb3JFL8LAZ1&#10;Ei62F8h3EMh/EiGxE660lmoOLbVBZ/STQ/pr6Nnpy+23z5agHTo0UrMSabrtr/g+XuVFOPJlPPI0&#10;FhzOFcDS8DLD5xzFygCO42SexUgcRaNO49AvkyVfJWFOYkW2o28dEn+FhsUhuuzLEfnjCTtGu3+s&#10;hznqAUZS0Eoe7a+A8UEJu4jyOEgIBKiIpuuKZpnwh3mhw5JUwnHqAcUKDmUSZo1oyx4Jl0GZkH7p&#10;iMeyUW0KwTVqHqXaVoX6ugQ9nSQhhVQB1UQBlRh+xbAHUn6/inn+zOfx93uhPwsEfv8w5AKf3y88&#10;/vdFHe7y9WfmvKANL47UHS09fj7XB63QoMPddRIlV0a7XN2WLGtBlrIslrIhSljlSZimY4yS0AbJ&#10;CL0cId0CQT28sEGhqBEJYVqCMqdgLEslrPL5dYrETUCdSzHSLIdHM+6yZAXCqlzcvFhUnyxrmi+v&#10;E6eg/IE2Cm3Pvd1mnq5Of9pehDY3hhJyE0XUyGiLSrQVGWFCQhkVI43+UJag4ChVUHJbipCGJIRh&#10;kbgRBWFNFDQhC5uXCBvh+TUL0XpEeaN0aY0kOc1wCcVMLdNopFKquBpVwSrvnhL2vjJRTB+P0MeJ&#10;63EpENPlki2g/pksfjUuGQIacXxacfw6yQKGmSKmOIR1iZRDhYJzjapjh4lnh6V7u4Nzo4tVtZsh&#10;xVW90FWe4CzdEWrYHWLYEwzDdcAzGR5MbOByacJ6Xc6LoboXUx1ns33Q8Rq0t0irKqRYax5g46Dq&#10;koOUBI5nAM3C47GSTb2Yfpe0fbukfb2EXQXGliJhUyRlWShjRZK2KEcYV4kZVyHhFNAVUhblslZl&#10;8tZlijbw5yULG9kyKTgguFrCouYc8MCAFq4ApkqaV4CTIAxzeFSxAppgGkELGW3C3QUowZjAgb/n&#10;9pcrgLkBwRQ5S3CJcgXY/sJXlLGEkYKvBQAHUjCwngcfCkEMnlKsqE6+mE4BeFpEtAoljMvVHEqV&#10;bev1PBj+eRB5AioYeZPV9yKtZzeqgeVRNGGXC2hSDWnVCO/SjekzThqzyWZ7krbCa0+SOt7nPX2R&#10;3rUXU78SROX4kABLAZTV4LLD+CbAQVzjfmzDThQcqgsLy5Cq/YiGZ5EtR1Gtx9FtoLIX2rAZAF46&#10;KvbDGkF9N6R+O6gWtABAZSe0djuSq35/41wAw5wb36+Bw2T/GVylCsbJzRHNHdKyTwlgxZe85l+6&#10;EVi2FVyxHVIJOI1v2QuvGTFLWQ+gQtihN2ndH7P7PuQ+3Y9q2gyrBW9YE3Z5vQYJjSoh5VJeZJRr&#10;pYxPq0bEiFUWeMPajqg/iG15Ft8G2Itu2olsAIesh1RvhNaAXfsxzaAdvHOBFzGw6ySp8yy15zix&#10;g6uEwaxunodKA8Dw1n/P9vz5Lr5kLax6KbhyJbp6IRI/5hfd5+U2GOJKS/CZTQs8F8DRnOz4hdzE&#10;1bzENWz8ZkHMOi5yHR++mO/HynCZSrQaCjNod1cvN5IjKMu3mDozgnKO09qO07oOE9tPUrtOU1qf&#10;RdVvuVYumRdNaKQ/kYtuwQRWirgRHlpk3NLL5TfLEjTMQ5oXKzkVqzllSppE8Cu58sjYK+hHB8a0&#10;NPVOslefcFapk7P4iWkcg0VcXCAucormWXDSY/pE1fRI3dRQzRQs4c5dL5wyGpTnDniicOq3Rm77&#10;F6mkZ86t8D+oXy6fo4FBvYQ+eR4xDIds4idGwdnOBfMUYXIsd6g/7XF3YmdbZGMdl9jWppSeTtAO&#10;rlsxO9UyPTzMHltYox9us15t0T+sTcFp85aGIdYTaHEI2pyFjpfenm3sPFuZXqX3sKYbZtlVM/Pl&#10;03PkaWbh9EzBzFTB7EQ+fZzAGC+iD1NmhyunB5tpQ0+YU7Rl9vzW2urOM+by1gB9rm2CVjsxUTE9&#10;SaVPlTCnSMxJ+JBZ2F7XzjGa5tmtc+wmNrNtbal5Y6lpfbFuea6cPUOcHM4d6M143BHXUpfW04Yb&#10;7S9jTYNdDavz9Suc2iV23SKnYp5FWeQQltjJdJpff49He4t3W2v66Bhuciq6rt4qPcUhNy24pjhl&#10;sJXMGY9urIysL3crxhqkROjEBFjHhbsHhXjZurlKa3oLopJRYk3WClPx6uOZqJ7s671ZP64Q7+yU&#10;PdjtFjoexzyfkD3qVtwlqS0lmY0EeOIM3W0knVUxPgryEQrykcpIf0URT55b5jz3rIR4HZAi7tJo&#10;P0WZEFWFCHWlKLSYJ0LYTVTAWZjPEZRgrxTKVxEToioWqSYepYAKB99tECg/MXQASjJSQjYRJZks&#10;pZAlIpN0E+3Prx9pllUZPzyNX1oo4dCpc5PlbJgKFq383P7CzE7VsGabF+Y6Vpe6N9ZhVlfbV5a7&#10;t9YaFtjkydH8vp6c3k7s097i8eHy2Skw51wTDCYcnvPleXhhYPZ0JX28gjFOZYyVMkcBZOYYhTUJ&#10;nqsyxkwNa65inNlIW2ub2InKbJRV85XB2OuJmrlibIKlHcLQ1qFiFsGilq78Zsb3DPX5rPx1E6gR&#10;TWPY0Q386FneUyi7E8rrhsqn32R3zfkRnlrEdxlF91ul01xK2D5VDJeKBa/KnZDK57GUl/EZhxE+&#10;q176oy7KJZbK6c7GjZVF3ZODdWxW49pO+dRC3QBzYmChl9pdlUyiphfVN3W2MZnUtYUy5jgpMynF&#10;SD1Rgb/SSGzCWWIvWO59jMqrMKmzEJm3MWrvE/Vfxmofh6seBsmsuYmwLe5s2ApsO4qdBCm9SjLe&#10;jtEd85Z77Kc8lGC+WZ/4drISWn4MLT6F1iehPfYZfWCpJn8pyWotXGMuULXLXLhA5kqB4p1SAyRR&#10;S5xsIF1sKE3SlyFoIsHLdY4cb525wkygZaceesBIYt5d/TTe4mWK6Vao3JyHAMv9Icv1Psfj0aqP&#10;8HYg+lmY4vMorZcxBi/jDPfClHbDFXbC5LdD5XZC5HZD5ffDFZ+FKx2EyB+GKhyFwJyFq5yEKC45&#10;Crca3aUGqdY151CWWJS1zT46faq1ko31ZxR4vth8urkzNjXc3JwZ1mmnNmEjz/DXG4/yTLf2MlNy&#10;R2Kc+JRDrusm/WqDVc0djJl6WbT6ybtqSCeu2CSpWi+xnd+B+oNO0QXT2r8bUS+bESRdc0y8IgK8&#10;7MqSnCaJXjP59lvUoE1K2FJx+CwucCDdtSnKqNRHsdAV8zjBfDDZeizDYSrHBQAq/YmWj2NNQeNo&#10;uv10nhsT780i+MxiPSaznc8NsTMt12M6z3My220kzbEn2qzSQ7nAXDzXWLg9zJBTFLRVFbddHT9P&#10;Cu6MMM42lfRTQbvoGerpuYlpBd8yyL5pU/GrVcUFfexd4wwegzh+3fBHuhE3DNMvWRR/Y9/8jXPH&#10;NxYl31vgAD9Y4n+ywP9sjr9oTgD8Yk64ZIb/xfR8hbLfFwP+ybjoX60q/u/62Jv2BS75bWVtA93N&#10;DYNVuNmarLXm/L3W/KMO3HF7wWFT7mF92lFt8mlN0vOq5Ne1aR8acz+05L9tKjitzdktT18lp0H0&#10;PmiLAe0vQlN9M8W5zbHB7YmRIwWZ/4MrcT97XABXCf8zuPb3SwHMPfZ34/sH9OHFgOPhVYF/t79G&#10;k8mG5/wTAZxs2hWh0x6g1BusMRRr3h/vWh8ZiA2KU8RYIqX8+CVjHkkkicimSStlSUvFyPK5hWkm&#10;UO1wT70rh52KRkwzZ00z5ywy2Oap83bZLIfcGad8mgt+2pk861TGcKpkOZXP2heyXXBrngW7vjkH&#10;PvH7Xj47rhabzmrP/BVXPfiYzlfm/H7ZS3/0sVIC6lSG+pWgcZkPE8h34yLvRvjejdx/O3zrw8iN&#10;D6NXPwxfAXwc+fXTyO1PI/c+Dj38MMDzYfABNHL90/AtqE/0U7fah0b719Tgo7yEnaSsjfD81YBC&#10;jhucvJduSaBbFrGsqXO25QtO5UyHklmrwikz7KRpPs08n2GNZ9sRZy3wM+a4aTMczRg3aUAY1yOM&#10;6uBGdHED2pn9eulDemlD+ilD+kmDeskDOun9Wlm9KpmPVbOeqKc+0Yzp1w8es/BjuHizAz0P8DH7&#10;pOhjcuLz0sSX1NjXFcEfGtw+tVu9b1eFhpTe9Uu9GZSDmNbQnB80lwBtlkJHfdDhBLQxDS1MQxw6&#10;XM73QczSs9HwV+MuL8f0Tx7LbTeKb1SKbJehD8rVD8tslnLsx4Oteu1sW/TcGpQCq9GhFUIhVcKh&#10;1SKh1UL+5XyeJY+cAeXCPrXIoGJejxI+T4qAN1XIt1zEv0I0AAAqzdLRrbKxHQoJ3crJj9XS+jQy&#10;nmpmPtVMnzDJmzLLm7bAzlrhmLawTJ0/N8Gs3zMAAziOxSvuZXuBDQeJea+rHd93a0FPzaAnNm9b&#10;rA7LTTeJhqt4ozf1vmc1ni9rPd42e79v8Xjd5PSmye5Dlzk0pAmNqH7s13/VbXzcan7aafF+0BKa&#10;MXnZj3w7JPJhWAwaloN6jd7U2h7i3baS/Nd8AtfdI1acoxYd4+YdkphWyRNGycO6if1aSUN6GRMm&#10;OXSbArYDnuNM4DjjAHDGZm7o7RcDht3b743/gD2BG9fLsgcH4n5LeX0Ot/1rYAH8Z8w7kzhORVzA&#10;JtuhEMB0hFNwf2lh/4t8tryf4erbzxr4c5/Ph/yBz7aYezi3J2jk6sn/Op/n8A+AXVyvCR4V8NMx&#10;qJsKHhvQuORauuhCAQ8M2AW6gUeIYUPg/sUANz54w7sKANrBgaBccIJjf2H164KHS6eSOceqOYfG&#10;JZduhm0DzbqI7pqzFZP8hhALVQdB7SbQoAg0fgMavwWN3n03/PDdsPD7SbkPNAOI4QKxI6BVHLTb&#10;CG09fr/4+DWn7+NiF7RaCi1lQKzI9xMeL56aP+81fNlj9r7HCeryg6M3mtKgynSIkvqRmPQ8M+wg&#10;yn3Lw2zXzXzP3WbXzXnb1WvLNXDDJWLDNX7PO3fTI3/FJZ/jkMe2z2c74sBoF11J4HPnKt4/8OWf&#10;TXyeBzi827F4xgn+aNhOxQsuxcvOJWsuxYBVJ+KyA2HdtXjeAU+3zt30K9sLrZt2SUsREAp7cBmQ&#10;LHY/S4I/HcUDSrwiIltSIFHkbiTPtWi+66mIh/myIjgF8QI5YbwcP0Gen6goSFIWJquJUTWR5dro&#10;Ch1MmRYKADZLNRAUdXGwq0RVlKSKIGpIF2rKEDSksWqSeSqYTEVEmpxospxIGOJ+KOJ+iPi9ALE7&#10;vsI3PQV/dee94vLout29u6Y3b/VnpDIri3sKEtvw0TXY4NJc76rCoHKcLyXHi5TqSoxzwkc6EEId&#10;sCF2iQEm6ZE2RZl+zdTkiV7KJqv79R4NOluc7que6CmfelzJGWtZpz/ZmRs8WBg/Xp89WmdsL01t&#10;LowdbEyf7DJBubk0vj5P21tb6Wro9LILkRYywPBbSPK7Yh55yQgEnkf6en2NlIAPF0l+by6gUZLP&#10;QxYg4C4h6g2HlaB8kSKeMryuGncd0jVzOm0r5n07ljwa2M6lcx5khm/xlGfhrBuJu5QvKOku4LMr&#10;mnUmMd3If477eWpll0LWFyXblch0JXJjbb8u6a7gCS9iuJHg3NGe5DkvCse7dN6HOuNcCJh1IQK4&#10;Hbh9wCFcXcpxJ3FTQE9YZdNs876Uvl/CjT8G/bleFlTAJreRW+HC7bDsVwbgqlOuAwbv7aAEcGXq&#10;13BP+zWrfmV/ynpABZfPGpjLHw7nwhXSYDxfA4b32f7+YUhg79cCeDmgfMYZP2aTQ3Ms4N4UOHDJ&#10;v2Ldr37VH1C3HFC5ElC26l+y6Uva9ipac8YvOuE5npRxbyozcyBUOUzhlqEMr62UoCesfv8QBPx7&#10;HPBvcFuEPNFCPiihMGmxMDSvpbSg9vTA7Juzd9Pz2/sQ5FM8Lu5ff9GSesmu5ood9bZTEZ9L3kPL&#10;RD7zTAHTfAFjLL8Rllcfy6tbwKOD49PG8WoV3FPOeKCWdl85QUQ/465S+G35oKDMhtGpEfpky+xQ&#10;LXOia2qW7hpZwGeS+L1CpJBVwR1Zz/qGyefbL54t7UJvofoujoRZlJBD/GW9wJu60WJmuTwKCXfF&#10;fJ08KP39O2fHn16ePHt1tv7i+cLRIXt/j/38+f576NNLCDqFoMXjT20Ta5kV/Z6JVcr26Q+Ugx6q&#10;RN1RjrypFH5NMfSqQuBVZb9f1XxvqAfdU4+7rZx4XTH+tnrKQ8M8PnM8j3nhAxPcde3MO3o5j/Tz&#10;efVyH2lkPFJO5VfNENLJva//Z1G/fwLoBve8qU+4pU+4rV9wVz/3nn7WXYOM2wZZN40yruml8Fpl&#10;39YOso0hze+83t3dfb7GgbbnNntq08zVIxTE0lVROfJCxSqihRKPCJiHBGm+IjVEpgoyQUNyqbXs&#10;9dI0VwCvLI4ebEw9Xxgvj/TyQzzMUBAnKKH/EwEMfuVi5QW/5j8RwKnIu/91AQwucR7+C8cEZ8vy&#10;ZcrxpcnBDhiO4lUSzFWE8z/jzmN/i+RgSpSESYpChQqwFc5T4s9V5s9REchWFcBqieK0xPCaolgV&#10;QawCnM6aKC8AOhdK8cL5peWFCUpCeCWhfGWBHCW+DMWH59zPVrifq/AAK3+PIH+/UO5+oexDcC2c&#10;ojC4u0IVMa705cpgboUrgHNl+ECFrIUpVpcs1dEs1lHB64hmaz5K1+BJURNLUVJOV9SMRmBSJQVH&#10;g9RfFluvxaBpTrdmrHkH9G62qHxbo/iXcrnvi2Uvp6CueItdd1FHuXqYGwQ5qcT6qOTGGJble3ZU&#10;JQx1YYf7sAP9pOn5wplF7AQ7fXQyZwoO/6WsL5WscYgLjLL1RfLCXNn8AmmaUcFazO4dFtGE88rK&#10;i/hJIUOEEIEPJSMeaaQ+MsHdsiz8xRz/M3hFtC782abwki3hsi3+ig3+qi3hF2viL9ZFgMtWv3H1&#10;HO6iv9fMYH79nSvmhAvWuCu2cATwHbn/XADDQcBwFO//NgL4ixTQGFG3/64AFhf3EEZ4CUj48yhE&#10;PNRJvWuaf9WK8LNt0d/tSr6xpwD+bgcH+/5sXXLJigT47wpgQcUkHl4PCYkQGdngOw+MvUOLaZtQ&#10;6RCzZnG9am2tYnO5Yp1TvsCoZE7VTtMaZqYpE+OltMny2ZkKJqOKzarhzJ+zSJqcLqExSmfZVOZC&#10;OXupkrNSNb9aubDatLfXuL/TfLDbdLDLLVsO95oP96rWVyiLnBIOq5gDL2uXT5vInRjNnZ5ImxiN&#10;HngS3NEa0Nzo11jvWV1pX0Q0y8kxSk0zSkoxjEs0iIk3jE2wTEqzz8hxyy7Iamit7O6urCRSMwK6&#10;05xmMq0X0ox2soyPCqyf4R2Pir2Py4NOa6PPmuJftMa/aEt63pV11p39ujvrfXfGx67kjx0Jn9rj&#10;P7bFHVWGHlRH1/lo9Sa7FXoYO0rxualIWMmiHDUU7dQVbVTlAaDipK3qbqDlaaQTZG3qZ27oqqfh&#10;qKXibaIX7mAF8LU0MlOV05RCKIjwyAs/0kAJG8igTGRRxlKIDG/nYFNdB3m0nQzCVQHjpSoToKUY&#10;bqjhq6EQaa6X5mgZbaIbqKEUb6KXaKLvIYtJMNWP0NcM0lbx1Vby1FZ01ZJ31pC1Vte01PbTBv8v&#10;kwiUEPdDiQYhxCMQiFiEeMI/RgBzBbDX/68FMEbMV0rYR0YYXgYbI/abABZFB4lIBPOIevOK+QiK&#10;+4kgAtCoQCl0sDwmWFYyTEYhFq0Ug1SNRWolI40yxMyyBMwyH5ml3zRMvm6QdFU38bJm3EWVmJ8V&#10;In6SDbskEXYPEc0nGseLTOCTTOGVS+dRyXqkmQv//ZAp4aYFAfwsgB/2n+0I3zsQvnUkfGdf+I1J&#10;4bcmpL+bFv/NvPgvViV/sSk+pwhOFm1NvGBBBD/vd4wL7+hib6lk35dMkpZMQtx31ERa60jy7jCc&#10;Xy7Jv6ZjoCkZaErvY638fqbIdsKdw5RvT5N/OYtSeh5pyI0AfhYneRj7mwB+FoU8ikR+EQGMOj2P&#10;AH4WIHAUKbEepgRehKHNXujN/Nnp/MtPB2evd+FE0HsMaLJhLd5qM0jpbTwcAXwWjzyKET2NwZyH&#10;/3IFsAzgSwF8GIM6ScC8SJV4mYw6jhPaiL3+sVkAmpaAmDJHTxHPp/Sgw2RaZ7CdrpiMIFoFZaMg&#10;7it631PorqeMWJiqVIwGKlSL39tG1DtQxitJyRWrZFMiY1aJMW0Qt2gScWwR9WpGBjZKB9Qr+9bo&#10;eFSaOFabOTcZerUY+NYbeFbpu5dpO1PU7ciKVmRZU6ygWi6fYo6QcuQ9RDAf2l9cahxXuNrbMtJK&#10;nOwtZvWUHY507rY0Vjt7RvBLJQsoYxF6WDH9fFGjfDHjHLRxrpRZnoJVgSIch1okZUnAmOFQcF5o&#10;AB5tCjbzxQ1BC6gUSpgXy8B90vg0Qi4iKzBwBmOCiG6euGaGlHqxrT20zAbfE97sMA8XJz5sL0BH&#10;h5OZhXEiqkRxkyqMNQUJq0QKHOz752Ux0oiMNCIhDEsQhsViRuVou2IRc5KASZGQIVFEF4/UyZPW&#10;zVDQMbxw3RcplWtiHYpWDOGRLJQ2KRY3KBbVLxDWzhfRxorqcL0vVwN/VsJceZknrJUrpJkjqJEl&#10;pJUmop8oqBv9QD36tkrcHdXUh1p5QgZ4pBFRyrBAVherrInT0cKZa+LsNPIcVbD28g1+eh1Bhr2h&#10;pj0hJj2hRoOxVoxcnxVK3E591kEH8f1U2wdWHyyAt9jQi21onT5LTBxP8GWlhG/nZjJDIroM7RqV&#10;LZrkrJtl7ZpkHRpkHWvlHKuUnGs0XMFH3KTnWY0xb5SwapKxbZK3r1Owq5CzpshYkKRMSxWsS+Xh&#10;wFyqNGxkqRhTKsoE8FkAk9EmoL1CxgpMYA6Paj6/BqhwxTCoUDBw9DAJZQRORZI241IsY/4fXlne&#10;GlyrXNYKnIEbLlxxbn+5da4GJkuYwgoZY0xEG+WJaucIayY9VEjnVy3AGGaLaQOq1Fzn/Ip2Iuuf&#10;p3RxA3w/5A0C3mT1HSe2H8a1bIRWsz1JYzbZT02SHxsmPDFKHLXJYHsR92Mb3uc9hQgjH/L7T1Pa&#10;d6PrFv3JSwGU5fNld9fgFM2wmt0M/S3wdzesbj+igQuo74TW7oXXcwF7uX8aCxoPIhu2I2u2I6u+&#10;Ziui8k/50o9+yWpwGTcKGQyM40MCAwNDAo2bQeVcNgLBuxgVsOZfCmA6F7Bd8T3akTP2ubth1cs+&#10;JQeRdadJbRCRBhGnIMLEx/zhF2m9u1GN4H0KvD316Md36sS0aUa2akS0a0X1GiQMmqePWmfvRDbs&#10;xzQfJbSfJHUeJ3YcxLZsR9Svh1Rvhdd9BrSchws37kU3gsnnRv1y+RwN/Ifb4cIVwMtRFZzwglHf&#10;qKfe7kOhbucC2P+zAJ7PSVjOiV/OjVnJCV3KDVnICZjL9mKmO08n24xEGHV6alaZKpLUlQdcgsBJ&#10;9hIatmIaNiPrnyW1v0jveJHU/jG+733E47Pgjmf+TVteVXP2hYOGyS1qoYk3NPx/RLl8I+h7CRn1&#10;UClRWCtVXCdOyjBEzzbU0QeXUdDa8bR5cLK4d6BobLpxaxfHYBYw6TjmDJE5TWZMVTDGa+njNczJ&#10;0llugC/sd0FZQp8mzUwVTU/+dwVwCX0SwK2TzpcTLpoeA2BHhwqnxktZ9MqFOQCogE3QmNHXm/6k&#10;J7W3K6WnEwAqoCXvSXcrc3JkcXpxd/7Z0eqr/fnX67Q3nME3zD5ocxramn63Nft8m7W9w2GtM4bm&#10;p9qZ0/UzrKqZ+bJZDpnOJtHhCOCiudlCzgxpjkZmj5fSRyqnBxtog730icll1tzm6ureEXN1e5DB&#10;aZmk1Uz+JoDJLFrh7FjBzAh+ahiMuRyO6J2umaFVwd8Mp6rmGc0bS517GwBQqV5gUpm0rL6utJ62&#10;hLaG2ObauJa61O7WvMHHhPFBMJ+kmUkCYwbLoSfNTgUMPvbp7vDv6gxta88dGU1ua3cpyLPJTLLI&#10;ijPJjbMpTItrr8vs78wc6o7vqouop0QU43zDIxyMrdRu8FrdfJAuh5qItDqp9XzWasKqEaORb40l&#10;fjuV9u0I4fvxsoszVTeYZF5OJoYdrTvo5ZKn62yFcVRBeyvIRygqRKligpQQPtLi3p+DfUEJ6vD3&#10;cFEvsCmNDpCVCAKAOmgR4XcReejEzU4nIeyLEPESFvUURfmiZaIkFVIwsukyankIpfRb6KBbyv5K&#10;IfmBLU8K2KyyRVb5/Ew5m1bGmipjTJ4Dr/JbNj3BDQJuXuK0LS/BLCw0L8x3rC+3n9OyslA/zwLT&#10;Sxobwg/2cWUwqIOWGja9jsOsnWPAOaI5s4CquZmKualy9mQpe6KUPUVh0soYM9VMdtnobMPU8sD8&#10;KbWNbuOZLSNlrylk6iBu6Ye2DUNbRyGswxE2XkKWlg9N9R5ZeKpEFHhTOxM6aElty9G1J1EV7+Jq&#10;DqMqjxIbXmZ3vC948jKnZyOqbsKxqMsgfdyaNGlDoDvkLbqnbfpFbgW6b/mbsPwNiSZyee4WvQ3l&#10;j8cG6qam21e2G2lL7YNzj+tGcUFZ4frumV5RzZUtvdOM2sX5JvoUNjYsSU8xTUWwyVqC4Q2nXH4d&#10;rXASgDjyRz0Pl3serXYUoXwSqfI6Tu1VtNJZiNSui/CKHd+ig9CKpwTdHf3EVrTDAdXlp7pXkwjR&#10;aqHtUWhnEtqkQZuzp6zB3W7ycrLlZoTacojyqBO6XOU6Ve1ekzmq0Vyy2Vqu01Gl11Wr1UquRJmH&#10;IH2zUV90xktn0FyuQ13oia7QopfycZz+fpTydpjkfrTkqr/AWoDgVqDoTjBqP1h6P1huP0gBcBSp&#10;eBil8Bvh8vuhsjtBUtv+EruBUodBMs+C5Y9CFJ5HqJyEKa24inVb8JA8pcsrkoj0yaL55d6pqZF6&#10;ykyWNy3bjfa4kLP4eG+dtj/cfEKI2Qm3GnNVoZoqWfJLSd7XFBO3kzZNQ7qR+bzL5NMfu3esFsy/&#10;ie3l6CdSFP0L9JM6JP2bftYn/WhU8RcD8gWTAmmPAofQtJhQ7/JUjxG813i2TX+c0USaPRsfuEyN&#10;Xa1MmCsLpxG9x/KdGoI0GwM0GvzVm4O0eqKNR9PtmXjvxZIgeoHnLNZjOs+NK4YBtFxXwFiGM2Ai&#10;yxXwNMG6wV+rzFWh1FluKMWelusBGE51GElzpBf4MPF+I9k+OXZ6weZmBtr2wiqeV9Xjf9YruGBU&#10;/Itp4QNzLJ9piqBxHK9h7G2j9IumuL+aVfybRcUPliU/WxJ+svjN/v5khvvZFOayRSE3FBjwqzmR&#10;yy9WpX+1rvpfxoV3HfC2abVYalNtKelJaQ6jOmu+Kn29LmOvOfewJW+/IXuvJnm3Im6vLPa4Mhlw&#10;Wp1+Vp/7pgX3sasYeloBDdavl+cct1Hf9Dcdd9VwSvOH8xKGc5MmCzP/B1flArgedyROazhWE/CF&#10;xP3P+OyA/9D+O7AAHk8w/sL+Gk8mG06lGNFSDWHSDKbTDWcyDACzmYa0LJPBVLPHcYbdYeq9ISqD&#10;EXoj8fZ9KUEtaemRblFqip58ou4o5RQ57XxRqXhBsWAldIiRgEuGbnKHR9lTZ9KwRS7TBrvqRFh2&#10;zOM45DCd8ugu+GkX4owrme5MZTtVARgOVIY9ieNAXHMlHHjnH/um7HsG7bjZnoWa7wbJrwXzbSc+&#10;eFXCD7WJQn2i0IAQNCb2cVz0w5jAh7GH70fvvB+//nH88seJC29Hvns3+t2Hse8/jv34ceznD6M/&#10;vR+++G7oIjR1Gxp/CA2JQX0KnzqM3te7vCkLeFkUB1GKXueW7EYSFzxwLDsi06qUZVXDtq5l2ZYx&#10;bIpmLOHVZGkW2dNW2QybHKZ9HoxdAdOGwLQuYlhS6OZUunnlrFnZjFnxjDl+1gI/a1kwa5k/Y5UP&#10;jp22wC04UzmuxRz3/DmvpDnfgPkgp+VI86V4PU661kKe9jreeKfQbI9ouk/SPypTP66S26sUPW1B&#10;7daLbdVJveiz/TASCk1kQ4uN0Fw3tDQJrcxDKxvQ2h60tQUdzEFH/dBqLrQWCC2bQyzFT9MYaAwJ&#10;jUpCY1rQmAf0OPxTQ/yr4tSDtLxF/9xx84wnGsm9SolPVFL7VVL6VFN6FJPaZOKbJeMaMTHt8ont&#10;8vGANrm4FpmYRsnIekx4HTqsTNivXMS/UiywSjyoGhEMAJUq8YB6iaBGqaBmmZA2+fAu5egnGgn9&#10;2smDuqlPtZJAOWKQMW6cTTPPB1O64l62EVLwsSIVao2CupOh1pRX5TH7+JCd/JBdbOgLSuJzcuwZ&#10;JfplWcTL8qAX5X4vKrxe1dq9bdF436X+tt3ouNZog2y4TtE/ajJ8/1QfGleBpqShGQloQgrqUTih&#10;yi6lyrACVRfdzFccXJbt3BftfBbtQjg2kXSTqEmDmHH9hAmjtFnzPPCRsc8jTenW+BnLAu6KtmAT&#10;jJDrKQGc8+WB/wR7wrmvJQDY5xoYPAPcdNDcxn8O8Q/lufot/P1sv7WznP7bEcCfFS/X3XLDfGfs&#10;CF/24e7l8of2L/nyDJ8dMHdC/r8HzB5X8YKHYUAnBTwk4MEA0w6eimU36pcamNsf9ORq4A3vqk2f&#10;6vnzgGCGLW7esXDeCZb3sAB2Js47UThOtRzHlgXHXqZN84xVGcuJsBGa/SIrHSLHQw0eUK8SNCAA&#10;DfJ96H/w5umDV/2Cr0fkXo0bQawAaCEDWquEdrugvUFoe/D9Rt+n9R5orRlaLIWYGa/HAo+f2Bz3&#10;GL3sMXnfaw11O0PNbh/L3c8K7A9SzDajDZZD1Fd85DadkbuO6F0H6R17pW17nS0703U7h3U7z0Ov&#10;+F3w1cQla9Uhd8k+f8EeO++AB4NfdIYXmf6aL+3v5+eNYU+k2RFpDkXgEwF1tkMheMFYtCcu2hOW&#10;7QvXXEhr7iUMmzzwS2k7uGIruKLXOChNSCRO8FaC8J005KMU8Qcx/DcAyWL3c6QE44VuB925AAAt&#10;YFeS6L0YgV9jBS4nCFxOFr6WJnYjE3k7B3MvX+ohVvoRt8TL8REVBUtURamayAodTKWuZK2x4meq&#10;jRWqjOTLjeQARVroIh0MSVeiUBeD10bla4jnqAinKolHyUo58PId93Ye9rUz6kvY3WWcwUrGIHVm&#10;oGSqr2i0E9/fmNNbmdlFTm4jxDfjY0tzgsi5AeTcICo2tJoY00xN6arJftyQP9ZFfVyPb6Kk1xYl&#10;NZIzOirznzaWjHZUTDyuG+utnepvYEx0LLP6tpbG9tdmDzfmj7c2myubjNRshG4rKSKdFMS8xO85&#10;KokHy8D/gOgtJegpKeCB4XND87qieFyQj5xBCxfQDpDgdwdg+FzkBD2khTwkxbwwSG+EqCdSwEVF&#10;0MNG1L/RvXHCt3Pet23BtZrtRJ53J7O8i2c9ibCXPU8B/aUAhrNA/0H9cnHnCl3Y+866EOjOBFDO&#10;OuFnnPFzX63Cyy258bXnScVJ5wK45NwBk0Ed7OW2fy7Z58mfl8+jY7kRwGMWmRNW2dN2+fPnRvmf&#10;AY7iil5Q4bZ8NsEAriGGLax/+YI3LE25VnXBtxS87a8EVqwGVXJl6tf8Qdl+5ku/Cza5YwYX+lL6&#10;fgm3wx/4TyKAzycKdsBgDHAuaN/zZYzPU1VzK6DkjvCzAAafxXn6MjyYWHj+4SDgslX/ejgC2L92&#10;yb9i2Z+64le84V286V207VUMfi8t+lbOBNUxMofC1aM1eK1kBeylBN3Ppe9nfne9gh5oITe4/Ac8&#10;RR55qkiG8t/U0JI1n+ijPT99OzW/XdLLkvcjXTPL/d6E+ItD9RU76k2Honv22deNonmsc3ktC3gs&#10;cI/McbxmBB6TQh5jAkDIjHRPO5vXIPeRfrqIefZD3YRflYLNQgkruzunBwvbC6PP91fae/okdV1v&#10;aoT+rBR1XS3620eGaRllA+0DzWX1fT0TkRk1vNre1/S9rxoH3jWK5dVPE9bKRKmnyyjFKCj6FxW2&#10;LM2vQdCbD+/3jp5xnp+tnZxuLK3MM+Y2OKsnW0evj95Cz95Ba8/f0bfORhfO6p5uUDs2cipYEfn9&#10;rnG15oE4bc9kNZcETdccabNkAY2Qu0r+D9TCeLRjH2rF31GPQ1gVChnjBHTyBbWwfMq5D2UyHkil&#10;3ZfLfqhTBOd25qZ31i+8bQDAwysNG2JvAYzybhjnnJMNY5R33ajwumHRLUM86HDnPFb4lhG896p+&#10;+kOrnJtaISIG/v2Mzf2D41d7a29XZqE1eqm/Q6QKMlNLMldRrEhFvFwVQZTkgZfUVRXPVEGm6Mhu&#10;dNe8W6W/3pnfXJpcXRo72Jg6W5yoivH1Rz5KkxPFKSC5KaD/VADj5EW4KvcP/DMBHCNwNVn8drYU&#10;DzdQOFeGDzSCktvzD+TL8BdICwLyZWABnCPHn3XugNPlwTAEchQF8xTAmQUIckJEecEiOeFiOcFi&#10;8Bte7hFBjgcn9yBP7mGuwoMchUc5Sg8zZO7lKj0kqAsVqQsSlcBp7+WibueJ3yyRECBLClJlRMrk&#10;xSgKYiR5IYIsP06WF6fAj1PgxSnx4ZR4YJQf4pUAPHmyvH8YJBeuFQb3kih6M0HkBrhBML0kNQmq&#10;tjJZR7bEQKjIiJdoKlBkJlFsrk22MMrXlM9V452MlvvUYP6yRG4vTeAgCbUaLLAeIbIYLMjxF5/x&#10;luhxkiqzlSV4GeUl+vnEelsmBWkmh8glhSqmRqmnxWnFRSmHhvmXNaQ9GcdPz6UNjgU1t4Z2tGVP&#10;j5dtLhE59PK1hbKlpfqN7ar51ablHcLAtKShN1LIQU7YR0osQFjcn1c6TEAzldcUe9ccf8UUTvJ8&#10;wRz7i3nBZfP8q+a54Mfzqln+ZauiX6yLf7Eify4vW5EvWxX/8lvI7D+Uv1gSL1jjrtkUwCnN/1EA&#10;/zEFNMITDv/9DwH8x/J8DWCn39cAdj0XwO7/XQEMg/ASR3gLovx4ZELvqcbf0s+8bom7bEf63pbE&#10;dcB/t6N8b1vyE+yASRetSH/wvv85N8wKxdTShcUDhUR8FBQjr9/Wk1P3ax3bqp1codDmKOz50qV5&#10;6gqnfIFVxaTXzczWzs7WLS1VLy9VLS1WLMxTWGzi9Ax2dDJ3aIzKXiybWyrnrJbNrZQwlopm5onT&#10;HOI0u3CKTqTRSTNMMmOOyl6omF+uWlytXlpr2d5v2z3sfnba9/wVoPf4rPPguP3gqH5nv3pju2x5&#10;rXRxhcJZItLZ+WNTmU+HE9t7w6oaXHEki+Qso9gU4+hk09hUq5hUA0+/mIw0Ei6tJjtoMNedmW29&#10;kmVyUmh/hLc/LnI5ovieVoad1ce+aE542Zbwsj35RWfW866sV12ZbzvT3nckvmuNfdsS96Y5do8a&#10;vEwKrPbR7oh3CdfFuCmKuapK2StJeRlqueppOGgq22soOWqpgLqHobaXsa6Pqb67gRZotFVT8DTS&#10;CbO3DLWz8DTV05FGakoh1FBCaghBQ1m0tbqCpYKktrhAuJVRupdTgr2Zs5Kkp7psmqNForWRnaRo&#10;vJVRlKluhqNVkrVJgKp8gql+jr2Vv5JsoJpCgLpiiK5aiJGmr76qs7qMg6qUnZa2tY63rkqwkoQP&#10;+AqEFvVDiocgxaORyDg0KvFcAEd9FsBo4f+/CGBRGElRcBScFBqBChCDHXCAEMJfCOErKu4vLu6H&#10;EvMDQ5UU8cGI+YthQgWlwvkVogS1k4TMcoTscfwuxIeuhTccCn51KLhuh7tuW3DTquC2Ofauaf4j&#10;owLY+Mik8cqk3pNKuiEZf0Ui9gIm+nvJqAtKST+ppfyknX7BIPuiaf4la/wVh6KrDiWXrMmXrEt/&#10;sqb8YEP5zob8NxvSX62L/mpT+K018XtL/M+muKsmuNtG+Lt6+XfUsx7JJktIJICvoBoYRwUhntE2&#10;W+iZ8wlNEGKhoFltqE3hCCu0nXBrL/HiSeK9sxiVFzF6JzFyR7GSz2IkzuNxMTCRyJNI5PNo9Ek4&#10;LIBfRmFOwxDnAljoKEJyMUzpVU0UtD8AvVt89Wr59N3O6ZtzAXzIguitG2n26yHKL+JVjiMQZ/Ho&#10;Z9Fi/0QAw1mgTxIkTxMljhJQB3HChwkCp6kix3m80JQ8NCYIMSQhutThsPjLOb1TjnN/vbWDroiO&#10;lIbkIzvxu/6SgjEKkrHyMt6yaAc1MU8jpJeLtHuEkku2ukORqnWpnFkV2qyU17TskXUpj2MJnyNB&#10;0LZAzDwXaZCL0i2RtqRIW5UoWFFUbEvVHSp1XOv13Fv0PTt03QFdJl4lymY4DVOKg8e70cnXLNoW&#10;s5sxWjXTU7rYXdMYFebOL2J36b7LTzy+F0UCL4gHXUSFXJaIuC0by6uaJK6bhjYskLPCSlvkSphm&#10;o40BeZJmOFkrgrwNXs4atGciDdPF9cHefCnzREHNwKvoQhGTKmk7ItooXUQ1DqXQEhQCbS68W515&#10;vcvcXRh7uzUPPT+h5ZfECKvgxIwqMNalSFPKuej9Z5DPBXDJ7wKYIm5VLGJeyKtfJGRIRpvkI7TS&#10;UGo5mkYUZ08WpezN4Nh0PhGraR7LL5cpoFomZYET0cGK/gbXAXPBI/4jMhhscjvkiWpjMca5GJM8&#10;lGkewiRP1ChPxDBXUD9bUCuRRzGGTzZCGF5bO1FdOcVEI9VKM8NKudxdqy1A/0mkRV+UZV+ExViy&#10;00pJ9ElbwbuB8vejtRCrF1oafsUefMkZhw6XoVe7LyfaG8OdqG7mQ3GhHe4eFE3jRn3HfsugBhWn&#10;RiXnegXHSnk7soxVkZRpgaQRHmVQI2nZKGHVIGNTL2NTLWtNlbYgSZgUYowo8lYwcnBm5lIpczgv&#10;NMYUQJU0L5e25AbpgtuvlLUuQRnn8qrhhLTBdIEWbvBuqQS8WnAx2riYq36lzUpkzAFkaRhwwjIZ&#10;WPQCKs+pAKc6X3sYnOEzoBugRMoMgEPq54vpJD1USOVVxkkYZYtpp/Cr4NGmUy65W+G1h3EtK4Hl&#10;S/5UUHme0rUf0/QyvfddTj9UMPIJO/wq4zFoB93Wgisn7LNHrNMHzJP7zZJGbTKYHoT10IqDuMYX&#10;6V1naZ2nKe1HifASufuxDYC9mPqDyMbdsLrNoCpuDqSd0NrDqKbj2Na9cHjXfkTDdkgN9w1oK7ga&#10;FsDh1edmt/rc+8IyeCeqdieK60fh9n8sYcX7p6wEUbl7PwtgbmTt1vk/LGyHgJFU7YZV74XX7EfU&#10;HkTWrQdQN4PKB40Tp+1y1vxLGU7YRS/SSkDpvBcZvADuRTc9T+l+lzPwCTsCFYyC8n3u4FFCO3i9&#10;GrHK6tGP79CO5tKmGdmtFzdonj7thAMvZZthtQexLceJHSdJnaACNsHZuC+V5/HBdZvnKwdvnMf+&#10;ggq45d3zrNpg82tWQyuWgiuXIsvZofkjvuH9Pu4j4R7Tid6/C+AorgBeyo5byApfyAicy/RlZ3ix&#10;Mj3Yma6MdIfJWPMn/vpNtpqVhrqcyPT1hJLt2NrF4HKWdwnHj7IUAMdGr3tW7HrVHgY2v4jsfB3X&#10;exbTAT6gRd+SGRdsnapP0gNN3wsoz59EfS4jIu7JxyK0AhUNXVQMQ+y8qITSwdHZJ/R5yuBEelcv&#10;fmoGNztDYDNJc0wKh05hT1Nh+ztOPTe7pSw6F64D/mx/vxbAJXTQArveP+WzAC6aHuPGBOMnRnHj&#10;IwVjwwBQ4cYWc89WzmFVLXKqwVcyNoMwOZb59HFqZ0t8JRnXWtk81DnFGt1Ym32+w/yww4C2Z6Ed&#10;1qc91qsDzuH+wsrOPG2N2Ts/1USfqqbRK6bZpdOskllGMYNZPMcsnmeQF+mURTp1fqqcNVEzO9Y0&#10;O/aYM01bX1zY31naPZxd2epjzDVPwQK4fGaSyqSB2ShmTREY48QZeD1jWPoypqunp8ppE8TxoaKp&#10;EQp9spJDr1/htG6tdO5tdB9sgbJ2iY0fG0jqaIqsr4yoq4htrgX13KePM5/2ZowMptFGYyZGfJ92&#10;e3e1B3R3pY+OkVnswtGxlI7W9O6WyKYys/wE5RhftehAg9RYe0JWaEMpbqSH0t+TkJXtYGhmyCdu&#10;cu2m+91fCHr8g3HSHIrcSjvmcEASGlB91y250cE3U399lHxpMOuX4ZC7T90kZsICCg09TEUt0by2&#10;oiIeSISvnKi3gpiPkUaKnmaytlqCulKMokyYNDoAfAlHCHvwPbDjf2gvzOcsLuQugfCVlQgCe1Vl&#10;I6UF/WWFA8H7CHgdEEV4CSG9RTChYlKxGMVMaU0cSiP3jlToVSl3Mbto15JGLG22YmGuYmG2nD0D&#10;HicqfQpQxoDXlqbSxitmp6qZM/UcZiNnDtDEZtexmJV0Wv08q2trrf/ZHqBnZ6N5eb6GTc970p37&#10;uCu7pwMA6oShp+TJ0bKZycbF+folwFztErNmkQFfa36mYm6WGwFcNcmqHec84Txrn9iKzKjR1PTW&#10;FDKzFrTwFLUMFbeNRdrHIOwChG2c+C3N+G09lEKznYuao1qGoxtpAeQlb/y2H3HVn7QWQt2JrT5K&#10;aTrN6DhJ7z5M6tmN7Wa7VzJdKEwn7Jxz0rJH8JqP64avyVygabK8YLa90WBj1eDwQP3gSAdjqXWY&#10;3dNLzw/FRul7eWIMog1cqBmF3d1DTTR6y/BwfohvgrZ0pppgp4M0x1/hKFLhVbTMM3+RkxDMUYjE&#10;ujdizllgyU3kJFwWSlWHMnWgZM2zEJl1d9F5FxGanXC38aM6vQeVxoLsTPeTllyI3Q2tj0Lrkx/X&#10;J18uT7ybbtvJcTiIVtuKVGf5SLcZ3KvXvtNjg3zqIN1jKznmocoMNpj21uw0FK5UuN6idX/STno3&#10;3KrfCFUve7NPn5fjIbkRLHMQLfcqXeUoDgMTjTkIR+8Fozf9EGteiBUPsQ1f8d0g1EmU7KsE5Tfx&#10;qs8j5fcDMZveiB0/9EGg9LNg+cMgueNQRVBZcRXrseQlOCLJpMiCsQESe75nfHygmjSZ5j6V5TrU&#10;njsx3TJHf7LQXrqfF3aW5LqTaD8d6xWpaakmZHL/nt41Uaef5EN/MkqTSur079vNZjzH0Y9s8+ul&#10;PbOM07o04p9cNir5qxbpb0bkn42xMp44t9j8xJgwaor3YL73WI7DHM6TmQ8L2okcz4k8Lxreh07y&#10;ZZEDlqihTLz3UIpNe5hevZ9ana9qU6BmW6juZLYz4LP6nc5zA8zku49lOA+nOnDpjjKt89VoCtR5&#10;Emc5mu40me0G9vbFWwHGM8GB7iOZXlP4uLKYMH/nQDXTsHva8d+ppX2jlXfBkHBZN+2OQSK/caKg&#10;ecoD85yrZvi/GRf9n/pFFyyLL1kUXjQnXDCDv73/ZFIA+NEYvOzD6aB/ywhtSbxqVXTNmvSLDeUn&#10;l8YfHSoEvch2qdUZhPJSXF4HIWWKmsIojV+uStlpzD5ozt1vzNytTtopj92mRp/UZBxXZx5WZgCO&#10;6/JetRZ+6C2D+muft1N26whrFdidOuJpd/XznprNBhKLnPXfFsD/O+P7B/Th2N8E48/2dyrFZCrF&#10;CDCTbgyYzYShZxkBGNnGMzlmA2kWfcmmT2O0ByLUhyM1RmOMhxJdetMi6jPz/R3ClRQ8pBTDMUoJ&#10;fJgIQXS0smKSwn3bUKWoCgditzN52I7AciKuuZBWXfBzDnlcAQxHLLn8hwCec66l21XMWpLnbMgb&#10;LpQDr6IDr8wdz9A3ccFv0x0+4PWhCgWoTRzqvQ/1XX7/9OL7gbvvBuC0zx9Gbn8cvflx7Mr7iQvv&#10;J398O/HN24m/fpj8949Tf/k49W8fJv/1/cS/vB//Bpq+A00JfBoT/TiAedej9KZV92299ftqH6g2&#10;9Q0hczc6c8Ere86BtGBfu+LQuebUOWteQrfCMazzWXY5bIcstmPanGMS2ylp3iV93iV73gnLcSDO&#10;2VHY1pVsq3q2dS3DhMw0IzLNCSwLHNMKz9WNLHvCgkvRknfBZlj2QUrSGTb4VZHjK4rB8zKlFw2K&#10;L1uUX7Wov25SO6tVPKmSPq5CHteKv+6QeNursFcnuUyV36612aoN2KxOftZFWe2mrvU1748MP6ex&#10;Xs4svaHPQ4tT0HYPdFgCbYdBS4YfGJiP00LQjAA0KwrR5D/26kBP3KGBJKi/GGqrh0iNx7EVa94l&#10;4wbpg1rJfWqJAxrp43q4KaPicf2SQW38sB52RD93zDB/3Ag7YVwwaYIDJeCxWkqvanKPSlK3cmKH&#10;QlyrbHSTVESDZEiluE+FmGe5qEeZiDsoQb0K4V2N9KkU96pB+dZLBDRIBjZJB7fKhXWrxPTqho06&#10;B9N8AplB0YyA6Cmv8CmvSGZgwlJkxgss+RWe9IqAf0XMeU1KfUtOekuJf031hxqdoE5nqDvgbX3g&#10;XrHnGt5hr9TurNHirFn1bZcU9AQF9SBe14ns4HhZsQ9mvAUWHZWWrfSWLA2XLM0XLe3mzFxn9N3G&#10;tbzHdUIm9ePpZtksa8KcXQnThjJrWTxlUciw+S3tMOt3Acw5T0oM6n+CA6xs4azRvwvgzw743Ob+&#10;CbDZdcL/b0s4ItmpkO1cCH5AvpSy/1v+mQDmVriA9s98eewf+L9EAHNn72u4u8AkT5jk9Gkm9qrF&#10;Deunz1gWfNnnS0B/8KGAcs2zYsu3ZsW9DMw/wxYHT5dTAccZCztgZ+KCM3XRqX7RsW3OpoNj2z5v&#10;3zjvRFn2ytsNT3udmQKRg6BmAwg8J72Ij08E3zzhedUv/GpI4eWo2RtaODRXCG10QXtj0OEU9Gwc&#10;ejYAHfZDi90Qu+ktrfBkMHKv23Gv3fC4Q/dNp/6HNqPXVbpHeNXtZJnVcMSiv8CiL++Wz6N95xtH&#10;jjcOHe7t2/Pt2aK3reU3rXTWLC12HH12HMO3nVK2nHM2HLGr9rhFW/y8LWHJhbL4Z3BvmfuYcecK&#10;FsNupXRnEmwQwWfhcC6GbfEcG/ycNXbBDr/iRFxxJc1aZc3Y5exFVC37l1SrOEQ/fBDNdz1B+A5X&#10;8cYK3IwXup2KeJiGfATag+5cCL3/S5zgrWSx+2BXyP0LcQLX4gSvJAhfSxT5NVnsRiriVhrydjrq&#10;DiADfTdH6iFWjo+gJFSsLk7RQpVro6lqohXqIoBKDdFKLfFqHWS1HqpGH12lj6o2QNcZS9aaStWZ&#10;SVebSFYZYSiGcsUWJkFS0h/Ghz/RJ47Ges/mBp8vD+3PP2FP1AJY43Xs0Vr2cP1cf+1cXx27r5ox&#10;UDn1hDzUXthTl9NantZISWogJ9aXJPQ3F3VV59cQE0uyw4jpIUUZoUXp4YWpofi0UFJ2VCk2toyQ&#10;UEvObKnGP26p6O9sGnvSh0vDqUoaCt1WUsG4you6i921V0YEyYp6yIq6cZETc/+MjIjr10gLu0gL&#10;u6EFnBGCTqICjkIPbFH3bY2R/pHqaQMhvfSgbo53C8e5kuNIXnCHF83leMPryy54lwM4nlSmawn4&#10;+BguxaACyq/hhvPOuBXSXQunXWH7C8oZZzzNBZaOTK9z4/tFCYAVpncJeM3meJ0rYY8itjsJlLCI&#10;PW8HJcezZM6TBPYC5j2KudaW6UyYtM4ZMUsft8yi2eZxte7XcNUvV/ECuNKXm/OZex4uYBesaf3K&#10;wLW4A+PqVa4DPl+66R+872e4uvdruDG+q7/b38+X+zySP/B5JF8Cbv9/GwEMxvDZ/gLAJrcOSu4I&#10;QX0tuAqU4OOYsMsDJTiWe4/zPtQlnxrAom81x7dswZey4FO06lW05kHY8aOwHAqWg2rp4U1jiY/9&#10;lMI1hRxkBR0kfjM0fwz2RQm4n+Pxj7ijBVxlRJ3uXECnxRBW5zePn7+d232p7Z10Wy/iW434H00K&#10;rzhU/2ReeNEs97pV2hWjmFsWWbfM8wDwP2Gb4+9ZEB+Yw/BZl9zUz+G3Lnxkns9rnv3QNO22frxB&#10;CPElBP579Xx3Gfr05snguKyx1021oJv6KTyGyVJmsb19jLO90zfPzna3z8LSKwQNAi6ou1/Q8r+q&#10;EXZbPfqRcryAXKSQpK8I0sbHL7Wjo39vf2tja35xmX5ytv8Jev/hI/TpA/TmJfT89PWrt8+PX21v&#10;7M9tHq4cv3l9+gY6PIU2diH2CjQ592ZwZq93aqF7kt08yClpmozHt3rFU6wCCzSc0hH64Q8VA+4r&#10;ht6SCL4rFSOmjpXWI2M0SkQVCgUViDxa1Ps61HsAXco9XfId/SKuA75liOPa3+sm2ddNMq+bpl8z&#10;Tb9qmnPFpOiKcfE1o8IbRnAHuI9R3jWTvMuG2Xctc+7oR/8qZ1fSNrK1f/TyaPsYfJXaX+5Mi4xU&#10;xcQriqfLiWDlhcvUkARJniIFEZyyeLoKItVAYbuv4e367IttzsbS5PrKxOEm7fXqdGNySIikAFcA&#10;4xVE/68SwFF8lxNEbmRgHuTK8AGypXiyJB8BuD3/QL4MP1aKD5AnDRviHDn+7HOy5Plz5IW4qwiD&#10;MxPkRIjywkVyokVyghQVYYoqf4mKAEmFt0hNoEiDv0hLmKgtmCN/v0DlEUlDiKItXKopQlEXKFUV&#10;qlAVpUoKlUuKVkqLV8kgAJUyomVSwhRpAaqcMFlBqFhRiKjEj1fmx6ry5qvyYlX4C9XFiKrihSpi&#10;BGVRnCIc/cw12aAFtINKktitOKFfwQ2CGSCpo0tUMCQ1UZL23SL9m0Sju0RToSJT+WIzVbKFXLry&#10;pQ6/my/q5D80o1+V8Z3g+eYjrmzG39uMe7QbL76XpLCRqDOXbDmZ6zNESX7SVVb7pD67uzaghuxQ&#10;WmhLJloQcIYZ2da5xMCq5uj2Jx5llXoZmZqpyZbEAs/asrCOpvgnncl9fUQavYTGrGKtFPRNShv7&#10;okUdFEU8pcV8xRB+wrIRorrpIua4R5a4OxYFNyxx10Fpnn/LNO+2cc4dw+xbRjnXzIouWRRfMif/&#10;ofzFgnLJsuSSJVxetKJctOKWpItWuBvW2HuGmXflInhF/ZDCPjKCXr8LYFcJMVcUwhWBgB3wuQD2&#10;RsO/Rri/T/6hlBT1RAu5IPidkQJOoEVKzAO0YEQ84NwVX/rd/x2S5+sBiyD9eCQC7slH3tZMvmma&#10;d82u6Ccb4nd2sAMGfGdX8r0tvOLvTzb/XQFMFFLLkFZOuvPAWUIqGIFyeyhoFpHR0EbfK6ctU5jz&#10;JXPzxWx2CYNeOjNbM82oobPK5xZJrDnCDBNHo+OnGcWs+aqlzbq13ULaXDF9kcJaAxTPrJCml4un&#10;Vymza0Xjc8Xj7JKJOfIkhzI1T51eLJtZAlTQV6qYazXsjdq5TUAdZwuUoKVt46h796zv2RtAz96L&#10;zu1TQM/OWSVjtZqxWsNcA2UZbaGwfzqtuS+hvCkBX0wkF1GwSVWp3qO5bgsFjpv5li+KnU+JTs9L&#10;PE/Kgk5rIs6a4l+2Jr1uS3zVkfK8I+15e8ZZe9qrtuSXLfEvm6Kf10Wd1kZuUYNncj164x2KPPQc&#10;MPfjrHSclDBu2kp+pnruBlpO2qqOWiouuuoehtoA0MKN/bVWkeMK4GAbM28TPUtVOQ2UiLYUQk8a&#10;aXBuf531NezV5A0wojbymGg7sxRnKy9NBVdlyUR7U5yvS6aLdYC2kqsCJs5Cv8DbKcXSKNnCMM3S&#10;2F9Jxg4h6Cgp5qsuF2qs6a+v4qgq6agu5Wqgb6nprKfoA75ByYi7gWdDQjwIjYhAIaMwqDiEWBRS&#10;NAqDjPwsgKX/PxDA/2QN4H+GhHgAAIMIgO0vAOkrjvQXRcGlONIXcW5/USK+aCEftKA3QshXSDzk&#10;Pir0jlT4beXYW4YZt2yx112Jlz2KvnMq+M4F94NL4UVn4q/OJbcdyQ8cKLdcS7/zKv2LD+XfPIr/&#10;1bnwX2yw/2Ke++9GWX/Tzfh3xfi/KyRckE+6Kp9yWyH9gUImj2L2XbWcm2bnf+dhQ7lgV/KTfclP&#10;jsXnkH62I160wV+2gH9F3DfHPzLBPdLNE1TNEBAOlUeFYPgtVJFyBQk60GH4xvCdj+xHEFsF6pU/&#10;LebfSrm1G3vnNB7xMk7tVYzGabTMSSzmOEYCJgpzGok5iUCfRqDPoiROw1DPw9GvIyXPQlGH/oJH&#10;fiLPImQXojWhvnzoYAR6s/Dm9frhy82TV7uvT5ahIzY037WV57oSrnIcr3QYiXoejzmIFPlnAvgw&#10;Vup5isyLNOmDBJGV8LubsfdfY5FQgzTEUHg99ABioqAV6YPBX3eGrr1dkXqzYtFO0gu21JK9b4y4&#10;6S8jnCyFikBKWqIkTaQRLipiHoZIB2dp23BFy3Ql03xpIwLSoBxhVSHiUC7kUiroQhJ0wAvY5AuZ&#10;5Qka5Qvo5gtqZwtqZQhrZYhqZolr5yN08Ai9chkzQKu+K0XVgmRg1x2dBJ2cQc/3oU/b758zn6+O&#10;QZusgfwcf6RUhJhirICi+w/8Ht/yu/2N3+UvvA5/fWj/zSO7bx/afPfQ/RrC9RrC4wba9650KJ9y&#10;PEI3Q8YsT8kmTcokRcIoAakHSJc2BY2RQupeVxBpPJrlMnZURZtcKb0YtMJQRga0tfBylXa2y9he&#10;Hn+zuwCdPBvLLYoWVcUhjMvRVlSUGTd09Q+UIo25UBBGALK4IaBEzKiQV79EyAzHq0cSNaTKWWaK&#10;q8YiFIiWDh/HwTvpIfT8DFrbHojLDBWQibonVSJjVogyBLPHdb1YUZ18Ee08YS0ANyyYa4W5Ghju&#10;g9RP5lNKE1bPEtPFoo3g+Ga0BR5pBoc+S5hlSBgmSOhEyWhGKGtG6OhGGurHmWiUuuq1BBj2xdj2&#10;x9n3x9iOp7mvVSS87C2CGG0QoxNi9kBLw59WJs/Yo6+XpqHnG9ARZ2e4caI0h+zt6IcUj0bJlhs5&#10;VOk5d5kH9JoFPTYJ7DD0bdRyK1O0JkgYFojpVKBMq5CmVWizCglz2L/KWFLlrKgK1mQ5y2J5eLFe&#10;AKyB5SxLZWGo0ud9pOFFgkFZIWddjDbO5VcniOmVSplXytuARoqkGSgBJRgTsvR/eF8ALJIlYTdc&#10;dp5Zmut9uVRLwIsNl5/njubCFc9cAUxAG+JRBml8KhkCakWy5gQpk2wxbaKkxYhd6k5U7Vla53po&#10;BceHtBkOC9cFP1j4gXIvpv5lRve73L6P2IFPBYMQbgjwIr0LdJ52zh8wT+41jAU8MY4ft8uadMgB&#10;R815F60Gl+1G1x0ntcJKOL79JK7tWXTz59hfLmDzMKrpILJxM6gKftPxKAavS6DDVljNVljVdnjt&#10;dnj1TkTdbmTtbmT9XlQdqO9E1HxdggH/KWCE4Ea2I2uWA0vBjYAhcRtXfMnc/M9c4/vZBIMS1J8a&#10;xE3ZZIHNjcCyvfCajZAK+A30/B1qNahyM6x2G17it3Evuukstedl+uM3WU8/5g9/wo6AyrP4NtAB&#10;vPmOWGV16sTUKQbWyPu3qIf3GSeP2eRM2ucz3Ihcl3yU0H4Y17oT2bARWr0ZVgOH9p7LaTDUz4Ch&#10;fs1qaMVySNViRBkzOGfYJ2zA12Ms0mMmyWcm1Y+RFfKbAM6NW8qJnc8M46T5M9O8WOmec9leC7mg&#10;dKEn246Emz/2NO1wsFmJz91IJG/H1q5F1KyGVm9E1G5FVIL73Q6qXfOs4jiS4X9CdCQteVG3gsEH&#10;UfMsoXkxqHjcMaPTKLxcySUfaZwjZpAlZezOK23FL2EmKuttaEfKIT0donVOMvDdfVWMuTLOPHV5&#10;qXR1kbw8T+LQcfSJgqkRyrn3pbIZAFCh/B4H/M8EMJkBBxB/DTfqlyuAvwQcWDQ9iRsfyR8ZxI4O&#10;EWkT4DwV8+yCsWHQDi5avTQPKJtjgk3C2HBCQ0V2c1VRV13909a+0c6piR7mVPfcZNfy7NONxbH9&#10;Xc7uydrS8cboFqdtjlYxPV41wyifYVNoTNL0bOH0DG5mCkefxNHHijnTlLmJMuZ45exow+xozxxt&#10;cn2BtbfF2NgeW1ztpbMap2jVU3CmYq4ALmHTiKzJoln4FsoYtCrGdOXMVNn0RAVrBnQgg3uZHiuZ&#10;GQf1Sg69ZpHVurXSsbvefbDVc7jdtr1au8QGfQjjg7jhgdyhpzkTo5mzE7GTo1wB7N/VmTUxmTc6&#10;FlxWbpWe4knMj2mtjH/SkDLUFtFe51NNNs9P0U8Ot8+M90lPsnFyUkFJOUsre4qJJ8qLNHkp0XJV&#10;JgvFenCXunP+tkl9uFfFv90tvDeCOhqRPOqSOyJr7GZZL8SFl1r62WAcpIUcEOLeKLS/rLifvJgf&#10;RgRe7ldWIkhZLkJTJU5XI8lAO9VQJw1UFGXCRAVc7900v3XN+MFtS1CXRvjLI0KV0GFKUmFy0kFo&#10;ST8RtK8AKogXHY5QyZLQwqF1Cx4qxV2RdH+k72+dUZo7NFk+N1fOoZez6GXnaZk/Uz4Dz201c6aW&#10;Ta9nM+pY9HrGbA1jpm6OUcmYpk5PlNLGK+i0xsW57u31/md7HRsrXBMMdpVMjHAXCS6ZGCNNjJdM&#10;0UpnpsvAY8NmgMnnUs6crZ+bq2cuVI2zGieXO2ibuRV9ds6JWmLW5nwWzvzmQSLW8QjHOHGHEBEb&#10;LxF7/btGVuJu0cbptWH1k8ldc7ENm6Hlh+Hlh3G1m+EVbF/CtFvutDt2PpC6F995ljG8Fdq+H9nx&#10;Mqn9U2YDlEl8ER+17W9Nc9cr0JDMtNTvJRNGnvQ+GZ0anFmqrntKyqrwVXOMULQLRRn4iGvFGrtX&#10;5JBbOwd7uvuwvu6JGpgcNcFuR0lOgOxxpNxr8EUoWPRZkNhxuMRBqNSGH2LDV3wvAHkQILbtLQil&#10;qL6NV3wTr/w+RedVgu6qv8JTc+FqrYcNlhJjsQ779dgP023Qygi0Pf3xcA7an3xXHvgiRfcoTnMr&#10;QmXETqjX7NGEM5ruo/DUUpjmJr0RprMVps1wRj/WufVY+8aYqeBWkNGwmWS76sMhE8FlX9ntcNmt&#10;UPR6sPB2mNBOuPBBhOhhJOIoEn0UIfksXOooVHLe4e6Ky/0dH6FnQYjTcEnASZjUcYj0QYDkSajc&#10;abjicaj8SZjSUYjCmjtqwFYIZyNUjPXHDnWTWZy+yfHBKuJEqhst131pupa1+GRyrK2PlDodYrMZ&#10;bHaQ5LiSFVbpH+epHyIr5c4rF3BJOfrvmvE8/hVmZdMpk8+oK+/8K54q+mPN0jsN0odvW1f8VZvw&#10;o2X5T0Z5GDesR1xhYmxMSaJvX47vJNZjjRo2X+Q/lePen+zQE2/dm2T9NM1uOMuBhnVn4LzYhb6g&#10;HM907Io0rPRQINmhqzwVm4O0+hMtp/PcWAQfsHcqx+U8KbTnRJbrSJrjkzjL1hD95iDdpwnWTLzf&#10;aLoTLddjFus9k+8FKrD9TXPsi7N7muhWFuwW5xng6J4o75h/17TgJ30c4Ae15EvqcTc1o27rxt02&#10;Sr9hXnDZmnLZtuySRdFli0JuwueLprgLJgWAn43hVYHhhYFBC2gHe0EfSyJ4pf3BseaCQ7moV4ld&#10;YllaXjE5L6O9IH68OIFVGr9SmbTbkHXYknfYnH1Ql7pflbBfkfi8Mf+oPv+wNne/Onu/OvewNv+o&#10;gXDSRISYj886SpmEhMmciEVy+rNm0mk75ail+J+mgB6K0fhTQIfPh4wn6k58kRH6z9CH1W+iyRf2&#10;14SWagzgCuCZDKM/COCnaeZPUkwH4nSHotXGIlXGozVHYo0fxzl2ZcSXpWQHuyUoyLvzi7mLykWj&#10;VNKRkpGKQh5usqF5JnnNzuQhZ8q0fRHLtmDOLp8N/gfvmD/jVAAnrnQuoTuRWU7lLMdKtmvdjF0l&#10;zaJ01oK6YFe54Vqx5V606Zn2JikVIkRADT7QE3NoSAYauv1x6Nt3Q39//eSXN3233g3ceg8nf771&#10;fvz6u7H/N21/Ad1Gtib64vP+9725M3fOHO4+jWFwzCiLJTMzM9syyczMzAySZWbGJI7jgJlkSzLI&#10;zEyxHU7qv+Xq9mS6+8y9Z9Z7a/3WXru+2irVLlVsVX7+9nft3ej3Hyd++Ej/9tPk158ZX0FTf/k8&#10;9adPk7//SP/qwwTXh3GRj2Pi7wfQb5/iX3fJvWvT+9DsAHXEvC9K3IiInyEnsazzZyyrZi2a2RYN&#10;bKuCBbuMFfu0FefkVZfYFZewJXLwonPAimvoEjlywSFhnpQxa5U7Y05jmZQzjcuYRlSWYR7LKJdp&#10;ksM0zWVa5LOsC6ftCscsU6fAYP+oncSgc6rL60rj82rpo2rRT934z0+x0DMi1EME/Y+PMZ+60VAv&#10;AeqThQY1X3WqbdbpHDR77TXG7NXnnvbUHww3bo61746/OGZMnUzOHY7RTydfvme3QQcV0FrIxZT2&#10;4QDy+AXv+YsH58+4XncjXjUrfOqwhZ5GQL2FUHs9RKs7ja3Y8ilhWWX2acV0SAW2S4W81Mictq5b&#10;JT/ecOuetqmctimFYVmXMCxpk+ZUuhll3qGKbV85R6oAcRCcMC0cMcwdMsgcN80dNkzv00l6qhbz&#10;SDG8Sz60Uy4E0CLp3yoV0CYdCDoNeO86rCcHoicNRSrB2ZdgHYtQpEKELRVJqiC61Mt7sr0LlwLy&#10;lwIz2P6x84Hhy2Fhy+EB86HO+9ku5zTPj5Xx78pSjwtSD/KTz8sSPjRFX9Q6vG8xh9p1PzQpnRYT&#10;15NFpwP5GS5Cmy5yu/bKWySNLTvdTVuTFSuLOWNrpq5jn6LdoLr3pEHcjEXBvF0Vm9QwY9fIsq2d&#10;sfuPMrdX9pHt8Hdr315lAAOu1nkGfCl9v+RSWP4GPxUJtucYzcv1qDnMOnGSgL+Usv+HMH+1BDTd&#10;pmDSthDmSw38ixde8aVFBsD2FwR/Mf3/LVfX8BfAea7TtlRwt/SoRj9RiRrUT2Vc1oeGgfOwYRMP&#10;AC+BO+BVq27VK65V4ENh2sAXLffSAReyHWkLTpULDk2LDu0zls3ztm0rjs3LTuULTukrHrEH4dEX&#10;aT4fy4w/NchBnQToCfrTc8THfsLHEc33445rnR6nI1ROwYZV+qfVkY+bfR92nnzcegKtj0KL/Z9n&#10;ml6PZxy/9D56anPeY/zpqeGrOuXtfPxijOhcIP+8F/eC+71lz3v73vdPXa9fON985XT31JH/xB59&#10;SJLbs9PasjHbsCFv2AZs2cdtOWVsOuav2Rcu2hb+1wJ45ufcX9ABk110Ll90rZx1LQfMkcvmnDjp&#10;0XPgCttS5m0pC3aFbFLBvGMByy5zhpy3HVbNcMkqxOtG8vPB0jcWwRUtei9S+A68GSF0O5j3WiD3&#10;D+GCtxJQPCk4gXgkd4TwzQTkvQTUHUAi+u6XfKmB0wjc6USeDAnebAneLMztXPSNPMzNXNytfMId&#10;iuT9IhlumixPkTwvTYGvREmgXFW4QkO0UlOsSgtRpoUvNjGMVFDaam2C1peg3RXodB3an367O/Vq&#10;Z+xkd+x0e/xka+xkdfRoceRgbnBv9uUKvWOJ3row3jo/1jI/Bjpty5OdK1NdA12lQ4/KQdvbXPio&#10;NretPL0iOzovzi8/wZeS7EdJDsiJ98mO882KC0gJ94vy9w508TZWMxe9L8H9A1GMS1v4jgHfNQNx&#10;Livhu4Yi9w0Q3MYoPjOckJWEmJ2UuL0MyhF0AJIIEgBEpJEOACmUsxzOHV5Lk4BwxAvYKgk7+qkn&#10;1ns0DQU9Yfo+nHdvW3KuXXKqXHYtX/bgONEFz8ol71rAgmf1jEsZy7kEADq/UL8wnBThSwH8JVMu&#10;VADLnSN9f828V9kCxztyRO+sG0f9TrtQARzj+zMcK/wzsLsFLdOhYNQyAxbAdNscEPlNlr4oxPul&#10;kYX3/kISL3hy/uJ71p2TcAwe18HD/BWwTP014Gi/CfxX7XAfvN0vfDP8dl/KYPh8fsEcmOzfEcDw&#10;u8//nPv7ZRy0vxbAYBjdIX/EJmvKqRA2x2CasACe96yb96yd9QTjwacAnvmpK67UdY/SCausRf8m&#10;elDrQ/9mO6y7irCdhAiJiLgs0vmTBr60NT8J4F+oXw548IwnRhK9q4riVaQPzb+5gJZ3jh9OLCIM&#10;3XmMo340SLlhXXrdtuqPuplf6afctcm4a536o3Haj0aZ14yzbpjm3TItvG1GuWtGvWdexG1Z9IN2&#10;ioBNMZdZzh2DlAem6feNkxU98zcvoPfv3+6tL0Kf3rOXtqPzW9AWiQImybeV/fH6fm0dL/bXNqE3&#10;H16/hrwTy65J2iIsU35UCrqlGIzQS+SX97uDsjZySKjtGK1pe/LoZd/g5PjT4f7yppasouqimp7O&#10;Hvbo8DFj/GB5aevoZP309ezBq/H9E/rJ+frm1t7G5rutTWhnB9o9gPZOoYOL9wdv3u2++rB5+H55&#10;583sxvkI+7hrcJXaPJFU/JIUUK5pnU1Qj8Uqx6NkE4VwMSL4JJRivqh6Kb9WGb9WKZ92MYBHh1Po&#10;lwvOAP5ZAN80AaTdME27bpr5oyntmknJTWPqLeOCu0Z5d41y7hjn3TLJu2Gce8ckk9cs+aaco29y&#10;6czK9unR7uHCFHSwuthenWKqHiaLzFTG58ijqjSINDmxYiV0rgIyQV48UU9m+3nL29XJs81ZWAAf&#10;btI/bjIeZ0ZFyKNT5FC5suhCBdTfE8AF8hwP+mv+CwEch7ybRuT7UgCDFh75a7IkBQHZUpzBYDNT&#10;VjhLTiSTw5UAFs+XE6fIIamyaIocolwLV6KJKlQTy1USypDjS5XlSZR5AIiVuAuIJ96Nw92Ox91O&#10;lrifKy9QrCxeJo+plMVVymCrpdEcDSyFrpPG1MqgqiQR5dKixbKiFFnhPAXhTEWBdCWBNEX+AhXO&#10;4s+FSsgrwEwBIFisjgObyTjuGMRt0ObIihQqiJcp48tUxUs07hVpXS/QvpGrfT9TQzRTQ7zcipio&#10;/IdHAT9AfYrQrAo0IQk9wR5S7x9k3z3K4D5KETpKwu4nym8k6bHTSGO5vuyeqmnG88EFehNrjMYY&#10;L1qYoS4tFszOp7wcTn02GNnxxL2ylkQrsijM1c9IUo4L106JM0xPMUvP8Cir8itviKp/6FNYx4XT&#10;xyNt5cXJRHFXJMoNIROM0U1Cm+YKmuXwW+RzW+RxW+TzmuUKmOQKGWUJG2YJGOXeNabcNC2+4vol&#10;18yKb1iUXqYCl3J0kWXpZeJg6Y9WRT9Y5N6zzOXTS+ORCRX+WQBLCzvJIJwlkc549JUAdsGhL3N5&#10;Obr3N5DgCGDypQB2ApuSKPBr6x8WwGCwpLiHhLgHBu0tgvPllQzkUo6+b5B516rwB0vK1zacmsew&#10;A+Zgx0kLvkwF/g2+sy79NXfMi4TV0pR0s7kFXERRHsqqYdxCJor6AeVP5jrmDpoWtqvYqyWsuaJx&#10;ZskYo3p8un5qnjI0RaOzq2bXGpd3m1f3G5f3a+e2KlkbxaMLFZNrNaytGsZ22dhq8fBK6eha9dhm&#10;1+xh18wBoHN6v4O1B2hn7gKaJjaa6Zv1o6tVAwugfcw+7t98P7TzqWN6/8nS6cuNdy823jxZfPV4&#10;4bh35aJv693Q7ufh/c/De9DQ3qe+zfe9q+eP50+ezGxtnV4wJ0frChLKw22HM5zWi8i7hbanVNJZ&#10;ifOrMs/TmsBXjZHnrXGvOxPfPUx6+zDprCuZ44A7E8464l+1xpw0RR7Wh+3Vhq6VBQ2lkXsSyOE6&#10;eFsCfzzJ2FYe72Wo5aav5aitCtcAdtJRI+tpgE04GxgELZVkbFTl3Y10fC2MQFybiFLFiGngkQay&#10;BCt1BUc9dWdddUdNJTtVOS0EP0lJKsHZqsDfLdra0FlJItBQvSTIM9bK0E9bKUhPNc7CIMHcINXG&#10;tNDFnuLq4IhHWmFESJIoT015Hz1lsrqMs4aMh5GBtYadkSJZS9JJCe8kj/eQwflKYgPx2GAiLhKD&#10;DsWiQmEBjBR1w/63BDAW/Y8JYDzOD4f1vcQbi/FCYzzRGA8AUtwVg3TDiLvjxD2I4t6SSB8AERWI&#10;lYgSkox5IBN9Rznuul7qdxZZf7LL/TeH3N+RKf/mSv09mfZnJ9q3DiXX7Uru2Jb+aF/6r54l/5dv&#10;yf/wLf1nn9J/8y77o2f51+7l37tW/GBffN26iPMb1iDvtlbWLZW0mwrJ3ysl/VU95Q9aqX/QyfiT&#10;QeYfjbP/aJbzZ4u8v1jl/kgqumZTcNMy/55FHr9lobB5obBRHlI7S1A0QEk6Bsljbqhk6WmpvMcK&#10;36YLf1y4D83JQv0y5zVC26n3dyIRJ9Hyr2PUziMUziKk4DK9r8KJp2GEV2GE00sBfB7GEcDnwbAA&#10;Jhx4I4+8UfthcsspphCrHtofgi7m3n/c3nu1fvJ659UhGzqdg9aebVM9FiPU9mKVdsNxJ7ESO6Hi&#10;J1G4KwcMC2DYAR9EEU8SpE6TCFvRwvOhdzcSeaAqaU49piHUhwlBaAYNzYi8o1/7PHsdWrp7OikE&#10;rfs9zHdyULaW5nFC8XiLC7sjCMZYWTM80UMa66uCIxsTSS7S5sFypkkyRlkSBnlowyKEaamYdZkY&#10;qQRBKkHal6Lsi9E21RK2FRIWpUQzKsEkn2icRzCgEAypeIM8MY0MAYVKefMcSZ0kGa16zyDO14jd&#10;deh8CXq3CB2xobcHu73d6UYWNGPHUh3HXEmTPLxJNtIwRUgrgkvO+0eM/VcCFn/i1v1fd7R/d0f3&#10;d3f1/nDf+M885t8I2nwvandd3JNbyk9IIUxcPRqvmyxtkiRjEiyq4nwdFcOrUiJlValGKlQxj1fQ&#10;mK+ugvaW32wxj7endtcm3uwuQNvrPQmZEWhVqoR5Oc78HxXA+XzaJUjTAiEdKsqgStE6AakYI6Hc&#10;HhzxkTF5MTV+MUWH1tbXapuTlPRixRUpUsZFEj+tUVyI1f+FA4Y1MCyACzB6YEAhXj8Lq5mBVk9F&#10;qKWKqKaLaGSK6eQgDTnZwASLNEmLOCmTYCkDXxldHxWjQH3LWHNzmpNeq6/hs0i7F7EkwHC623JV&#10;3HE3BZruguZ6PjAefZx7AW2z3i1OnM2NQofL0BvwEaxAO+zZjrpkU2NzLh77u4KBAoQoQZk0MVUK&#10;waBG0aZdk/zQwLPbxKvH2Ktby71b3bVLjdyq7NCoSKpXtKtWsq1Ssi1VsPoFFQrWlQrWZdKcOsGw&#10;5a2UtqiRsy4hGGcJqxVhDUC8TsEWBOEEX0Ap0QSMh/nS/nKyh4mmAI51JprVES9rDEtYXAlgOIEY&#10;Hl8sYQLIw+gW4g3ARUsRVoErCufg9IqlrahYqyHr1L2o5sPYtoOY1rPkR+cpj/ejW+CCvvBaxLCS&#10;hMvoHsW1v0nvgShDUOkERB0G41cCKhnk/IfaoY90wgDdehHPjGP7LZJGbNMnHLLB4xt4DtoJbjyO&#10;6jiL4/jgKxm8H9YCWPerAY9gs+Qi8HQG4htBdZyFo4Prt0IatjkCuGk3vHkvogV0fhM4D/jXgNPe&#10;jWwC5w9Ob9G3bC2oGgQ5bvhy8edfsxlQveJd1qUa2GcUtxVYsxNctx/WuORTdhjVsRfZtn1Z1nc9&#10;qB60myGNYHMtsA6wFdp0HPfwQ1YflD/8OXfwfeZLiEaHCkbepD3bCW8BT1gDFmmPtCNbVYK6NMOf&#10;6MX0maVM2OeBhzJwnMvM4K69SE62NDjV7XBOMWBwkcHZznuXgPP/NavgswiqmQ8pY/il93sE9Hm7&#10;jEa4TyV4TSZ7MtICWOkhc5lR89kxS1nR8xlB7FSOAJ5JdZ/L9FjM8ZjPdplOJk1E244E2Q/5em4k&#10;5sMCeDu6dT+28yCucz+acw6H4R37oR3bgS0bfvUrvrWrfpxCzuATmXGnTrsVzHoUsDzyhuySHuoH&#10;NGl4NOp6Fus65ho4hCoa2mIVXbQs8pPzHz7pfzzOqhoYLR0dL2Ywi+dmaQts2tIcoHhprmT6p/Tf&#10;KwH8X2cA/28FcAljDGxe1QAuoo8BaJPj8KGuDl44NgwnB18VCQZvUT491boy3zLPaJke7WQMPJ3s&#10;66M/HxrrGR55PDr2dHD0Sc/Q45aXXVUvu8qHnlZNDtXPMJrZC42zCzXTc2VMJo05VcgYL5gaBVCm&#10;houmhkonByro/bXjA22Mkd45xtDywsD8wrPpuc7JqeaJifrJiRomHZxq8TSnBnABY5hC55QxLp/i&#10;rPxcNTlWPj7MSWZlTXDs5jQdNsG0iaGi8cGqmcn6henWtYWHO2uP9zZA276x1LI6X8+eqZxlls7P&#10;Fi7OJLEm/fp74SWgo572Zg8NRzY1myXG6UcFGyWFmefFk6vyEgd7sqcGs8dfxD1uCi2neCVGW1ha&#10;K2HwGtwClgI8qVrEsVSrk8cuez06U418QyXf9sf/eSjpq/7Cr4err7EauRZrxLYL5DZTTCf93WhG&#10;ZJKkvQrBXVYmWFIyWBLpRRAiiws4IEWc4TWf5aWClOXC1BQj1ZWiLIyzTfTTddTjFWVCwDdzEX4S&#10;912z+9eNhLnsxPkcsKLOWBQZjXMXl/BGyYQgFePFVdNR2gVYA4qwZsoNSfd7Ci56gdmJbb0VjGnw&#10;qVVNMzl2doZZPc1Rs5XMyVrGVB1rsn56qmGG0TjN4UoA17ImweWtoI8CwPVvmGW2LMx2ri4+XF/u&#10;3lrr2dkAbdfaUuviXBN7NvnRk7QnvTl9fZQR8GlOVDAnwZWvnp6sZkzWs1ht7MWGidnKPnrb+HL5&#10;Y3pwVIk23slI0MaKz8xLxCoKRYpG2YUibf0wDub8Zqaitt7KweVelWPJT+YTH66H1++GVi96F68F&#10;VW5F1m5H1a2F1bD9ypjupZPkso2g9u3gjqOI5rfx9VBaMZSe9jkl+DTZbyjIpczZ9kl+9tTTZzOT&#10;8+Oj7Pyk4kBTb18pswwNpww5Cx8+WXekao5rRFdFx3Dnk3wX+1gVTLaaUI89ccFX+jhM+m2U5Ksg&#10;5IEf4igYux9E3PBFb4BvVgHYowD0rrfIaTjuIAR7FEy4iFT8GK/7JsZgJ0B7zl1t2EV9OtrxoC4D&#10;Gm+HlgfergweLQ9+nO+GHie8zTDZj9bci9ac8ZAYsUfOeEmvBKsNWSMmHTFrPgoHoRrbfvLTtqLj&#10;xlwjRnxLburjNnLP9cSe6wuynLA7YXJ74VIrfqIcARwqth8mfhiBOonkVAA5iSCC74THgahDX7Ft&#10;V/5VR54VB+4VZ/4NV5FtD+SBL+FViPxFuPKrUMWzMJVXocq7PjITLjiKuVBJumv+887KmZm+ifG+&#10;WupYsstkjtvo86Kp2e656RfT7SWrSV4bASYsT40nTgYJOja28mQdtSADZ5qKfyvSp54Y+8isatKh&#10;diTh5bJbabesV4ZKcKVuwjOUd+ctm7rvbKr+apCJc8p1jS2Ji0ksjPR9nOY7nu81kGo/mu5Az3Nn&#10;UHyYVN+pQu/xXPexbJf2YJ0nEUb9idYTWc6MPDcAPZs8luHY4KkMgBOCH4Xq9yVYgQGsAo+pXA9m&#10;vtdouvOjUKMWX63HYcYjaU6sAu+1qgg2LWAsg/w81upplDm8IjQr3/dllG2Dn12Mo4O1hae8RTza&#10;jipKrhd1a+EnVfKY5d7RivlBOegbpdBvNeOuGefdtKJdMy28YVLIKfRrzKn4+4Nx/vcmHH5KBTbJ&#10;+8Y0/29mHL4xL/jKouh3xsV/MsoXsMk0DsiNSsgpzUx5nB8zVhw9VxGzWpe425Jx2JFz2J550Jxy&#10;1Jh81Jh61JJ70FIIs99csNeUv9+QBzhspew15W5Upc4XxUznhy8Wxx005b57Uv5PsO69sr9XcvcX&#10;3veKL4eN/CyAxxL0/rP3vYIjgMfiTb6wvyawAB5P1OfAKQCsT0/RA0ym6o+nGfUmmjyJM+yNVO8L&#10;VxqPUKRHKY9HafZHGXVHO/VkJ5cn57rahskqeGLkQ5DKCUipCEVioAHW01cpssKO1u9WN2xHGzPP&#10;YVnnMm2zGKRsun0u3aGQbk+dsi/hLP5MqmDYV07alU9aVzKsq2dsaudJtQv2JQtOmQdhaReZEVCd&#10;N/TUAhqUgUYffB7708eRP7x7/uOn51yf+i6r/A7wvevnvRjgOe/nejvK826c+/0E94fJ+x/pdz/Q&#10;b36cuPZu/MbZ0N3zUf5348Jvh8VfP8e86ZZ936UPtZOhzqQPRambYQnTzolM62yWBXXatHzGJH/H&#10;KW3HKXLXKXjT0XvDibzmaLPmaLXiaLHiaL1i77hE8ly0CV60il8wz5w3o8ybUZcsqYuWBfPmOXPm&#10;2TPmuTMWBTPWnKy+eRfaolf2RkTyaXbk+ypvqM3qc6fK+w7MWSvfRceDtw953z7iefeY99NTfqgP&#10;AQ3jPz3DQv1KZ13qe03Grx+Gvu/O+fi4EhrvgnYeXqy3ni09fbs68X6JfTbDOJvu/7D4GFotezsd&#10;tD+gt/WUuN+NPngkttcqulODOqjWPK20vSjzOqdGHaelbIdnrnhmLjjnztvnjxunPFEO75QJfaaa&#10;wrCo3PDsPQ4ZOgl5dhL6+Djk0WFQ155/+7ZPy4Zn45p7/aZX05Z3Mwzor3s0gOCqW92ef9u2T+Oq&#10;W/W8Y+nsz6VzwXwnzHImLfKmLPPp5hxD3K+b/FI78blOcr9h9jO9nCdaGZ0qSa0KCU2ysU2y0U1y&#10;4Y2ywe0qwW0qvnVy9rVyFo3K5g3KRlVy6i3qal36Bk/NnHst/HrMwnotI4eco6d8w4+ykk4LQy8o&#10;Xmd5djuJBkvByrNeSvOussu2mA0r1KY1bsdO7sBB/cDBcNvWfM3Ctk/WYEjZga4XPmuRM29XNU9q&#10;nbXrnLZtmXeogt0kgP1zQda5nxci/jVwsd7LRZs5XCYEc+DUdv0NqJe6N+/XTJNyZuxzf3aZnGrE&#10;bKeCWad/OAMY9rVX1hYWt4Avve+X8b8HXDP415FfTP9/y9U1/AVL5IoFpzJwbwwZpD1Vi3mmEQfu&#10;EBABtwoMfOfADhgADsW0LgS3EMOqAH45aBnWeUxSIcu+YNqhcMaxaN6xfMGpcsmxAcC2qV4gVS47&#10;FK2Sc9bdEja9Ivb9Aw/CHfYTVI/zCW9rcJ+6UNBzDDQsDU0YQ1M+jGqXgxfl0MIktDL/Zn7iYrHv&#10;9frjt2uPoW0GtEaHFrs/sYpfj0aev3R5+8wa6rW4aNDezCBM+/OxPLgX3HgWyfeXne/tuj44JXOd&#10;OXGfOwmeOaPPnOVOnbVPyBZHZJc9J99tx4gNx+R1p+xVR0627oI9bd6hZOHnm+0XgNmBKYOJw2uS&#10;g0vB0b1OpbPOxdPk4lnn0llHzmXkHMG+ZJ5UtEIumbbl3Dxsl4IFb8pacMkL68hEQZkkNCIewxuL&#10;4o5C3I8UuweIEL0bKnQLECJ4EwA249A8iTj+BCxfAvoBRwBfEi9+FxCHuANzFQT9WLHbgBjRW3Gi&#10;11MR11JFv08R+S5Z+FvQpiJ+yEBdz0TfyMLcBGTibmXhb+dK3MuX4qLI8uQrIJIVpCPkFLrCQ6GF&#10;GehwAzpaebfF+nQ6D33chD5vcdr3m9Drtc+nKx8PFj7sTUNns9Ap8+MR483u+NnmyNFK//7ii72F&#10;5xus3r35/l123xqjZ2mimz3SNdpd112f/6yp8Glj7sOqzNaytNbSzMq85Gg/D2t9QykEUeCWKNf3&#10;4lzf4W/8hXDna6X732ne+IvSra/lb/9N5u63clw/KPJcV+G7qSZwW0PorhZA+J62yH0dsQd64jwG&#10;SF5DNL8xUsBUAu2MF3eQQDrLo10UhEmG4i5ppnmj8QPDvl3T3h3LXu2bni3rbnWrrhWr7uVr3lWr&#10;3jWrfg2AJe9atnvljEsZYM6tYppc+mtY5FK6E3XCmUonF0260KZcixluJeAL7t+D5V4851HC9qDB&#10;zLkXXTHjSvmSWTfqJbSlS6G76FE27UQZs8ocMksFLcM+/xd69Yov/S5sYcEmCMIVgmfJRQDQgYex&#10;wUs8y8HzOeyAWS5FTDIVADqwTP01sOL9Ta7kLvzWvwCeCOyJV32qfrEXZh60f0cAL17m+15twiYY&#10;AE4J3gta+AxhAQxmNE7KHbbOvJLZcx6lC95VS171i96AWrZPxZw3578eFuEkYI+yEfPMheDWkcDW&#10;SqcyHX4bOUFbgrAdEUEiiNsSxEHr8KUAxosCPC7by+WgLyGIOeAFDFXwZvGhuQc7b/aP306t73um&#10;0IQNPQWtE2+ZZt62Kr5uVfYnnfRvjNLv2+Xcskz/3jj7O+O8743yfjAuhLlmxOG+VclXGilclsW3&#10;THJ+0E66Z5pz0zBNxDy+pG3w+OQCevcO+gRdvIOYW5/1gspwpCy8dYKcWcAYfQa6OD/b3/0IQQ0D&#10;i3KkNG75aCXbWiWbEkF5X2mjgPTKrvG19bnDtbU3W8xddtdYf2JptZFbHELFR0AmBK2cGB77vLyS&#10;3v54qKmrvq23cIhVOTJd9/B55ezC/Oz8EZv9eW4empn/zJg/GWOvjM3NzS6urq3tHZ68efMBegdB&#10;byHo/BN09A7aOYdGZt9Wt8/HpD81ts1DELz5xd3FZcKRGpnCWrkAIe1cAe1cfp1cPt1cbr1cLn1O&#10;0V/Oms9GnARfwA2T7Osm+T+algBumPxnAWxccM+SdkM/TdAyg0vNW87C/zl9fnd/73CdDe0uQYtT&#10;pR52wbKoHC3ZHAVsqQq+TAVbrIrNVhCPlhGJ05XafNb8ZoV+usHcWBpfWRw+2Jj4vM16lh8Xo4xP&#10;lkVmSXEM6/9bAjhK9GYihgt0QBAeAJvdvwcsgDlcDsuSEwHvni2HyJQTz5JHZsshc+RReXKofHl0&#10;gRw2VwEdSeQJl3wQIcUdIcMbLS8QpyKSqI5I1EJmGUvkmUjlm0rnGBDTtNCJyiJxCoLx8sIFmlKF&#10;qhL5SvgCeXSRDLpMFl0jj2tQwFXCAlhahCIrkisnnCkvmKYgmCovkC3Pmc6vAedGUUaBWafgeWIQ&#10;t+NR9ziSW1KwVBFbqiRWrHqHov5DrtoPmSo3U5X4ExV4k1XuBuD/qdXv99CgBDRDgKZEoDE09FgQ&#10;6kZCzWIfioVO0gX34hFbMVILMRrj0aarTekHk9272+zxtbmWeVbl8gJtbSWPvfDw6Lx1Y790mp09&#10;Op41Npo2Ohj+pJNcXUqiUawL80zT0h3yqXbpBQ7pVIPg1H+7gRHlN0bzWojxWvHxW/Nj3EWUw4W0&#10;E7m04rn0Uu7ppdzXT+c1SBfUzxAzyEAZZCIMs/mNCrlNqAAuUw73L7lrRr1rUXTHsugWZ+Won7hu&#10;DVrKdfPsB+bZ/Hop/NLBwkhPPMJdWsz1ZwHshEc74TBOGIwzDu2CR7kRkT+tH/BrJMTBDxNXjJAz&#10;VpgMNiWRniDCSS9A/tLy/heAwVIibtIIDwLKB4n1EyAE8MiH8+ikPTDPu2FR8L0VxwH/1Zb2Jzva&#10;H0gAjgaG6wH/mu9tyn7NXQuasHampHYmeDDkE3GRlgtGYp340ZZesVWPZk9a2fs1s5uljMXisdnS&#10;kZm6sYWmyZVO9mHLzF71+Gpez2RUVbdTSrmBX6qyU5S0ZaAiKVLdMVbFNkraJJCg5ydhECBrEiRv&#10;FKhoGKBg4A+Q1/eT0/OV1fUBaFlF6tnF6thEq5uHgY69X753dKVPTFVgYn1gUm1AQp1ffBU4Dc+Y&#10;cs+4Ku+EqgTa08TinsTiXtCmVvYXdTLaRvaG549Hxhn93a1N2VHNsU6MXNctmst+ge15qdN5mdtp&#10;pfdpfeir5piLjoQ3XUnvHyW/e5R88Sj5/GHS64dJ550Jp22xh02Re3URW7UR88WBw1leJR56ZGl+&#10;P21pV3UZO0VJbxN9WPdaq8iBlqyn4aKvaa+pbKkk46ClYqumYK4gZaUs62ao7WthBOLaOHFVlKgK&#10;UsRABu+ox1ksmqSh5KSl7Gumby6FMSEifQzUCoM98/1dPLUVSPK4ICON8jCvkkC3SGNNRylUgLpc&#10;toNFtb97e1xovKmOkwTSSOQBSRrpp6fkY6jsoafgYajrpGNno+FsquisJ0fWkHZXkvCWxvrikb5E&#10;fCgWFQwg4EKuBLAkPuC/IYD/IXC4ACzeD/uzAMahPXBoNxzSFSdG5vxtxOUNL4n0kkL5SqP9JLAh&#10;OEIcQjpJQDGFRzvzlmn+NzYF/2aX/0+22f/qUfov7iX/5lr2B+fSr0ll31mXchZmNysCv0y/Nc37&#10;zrzgB2vq9yTa906l37mUf+NecS2w8bvA+r/61/zer/J/epf+/zyK/sm18H84FfyrfuofdVL/oJP2&#10;B720f9dP+51BCuD3hsnfmmd/Y5r+g1HadaO0+0aZ3EZZPPoZIhopQqgwGakoBJ+tgZKLiaJ6dyX5&#10;fF3p3fI9aF4CGpF63cK3k821HS15GqNzEav2KlzqLELiPIIAOAvHvwojnIUSXoXgAedhkqfBhPNg&#10;4pswqbMg4oE36tAHvRumuFlEhvaeQwdj0KvZT9Dh/tnGq7d7J/uz0Dkb2unbLvOZi1bfilXcDscf&#10;x0pthyBOonAnUT8nAUdIn0TKXi46LX0YLbEfg92KEVuN5ltP5DmlIqAORWhc4/2IOMRGQSyRj/S7&#10;0MJtaOnHz4w/vx6/Dm1aHw0H1yeEmcvZiN03FBO2w8k4YORcCNKRkpLx8sRADYKbmYSdq4xVhIJl&#10;qqJlIkorA6GTK6pfKGJMFTErErWkiVnRxCxoCOMiccMitDEFa0QhmlAlOMqzlGhcSTTJEVSqVrTM&#10;kzYIR8sXWDpCi6vvF+c2Zl6+3mcdLoxCbw+P+l4k6ZsXGjiUGZBL1exr1V1atL3bdH0btNzLlOzz&#10;JUxSsboBfHJePNKud/Cka+IWXwkY/IFL519va/zPG5ZfC9pfR4K4xwPJICGlaKxOFEorVFApmk8l&#10;XVw3W9IwV9UsSV3v4Gk3dLz+7mBuf4t+sMd6s7/4mj3dFBwTgVErlrWhYUwq8GaVeJNf8/cEcIGQ&#10;Tg3RliKiV4DUKVU0j0bKJ6nqMUrKoaO9z6tzh/Rh6Pjw4uVgnoldHEE9QVyVQjSiEo0oBEM4RRWQ&#10;j+Vk+uZhdGHgzZ/RLZY3pkjr5uE0s8TV0kXV0kU0shD6mSjjeFG9GLRxBM7MG2Ngj9SxIxi4q5Mi&#10;zexyrXVr3XWehNn0JZKHMzxZtNDttqyzvjJouhNa6/802/Nuuhfam4U2pi/mx6Hj1Q9Hix9Pl6HX&#10;O9DFwWHfC6qTi5soNhQpa/f1A5e/8fl9LxJ1G5vKK5uPUC/G6VUSjdpVnTrUnNvVyW0a5GYN53o1&#10;hyol2zJF62o1+0o1UoWqXbmKbZmyTamSdYkiRwOXyVpUylmVy1iUSJpWyFpWK9jQiMaZouqFWH0Q&#10;BJtl0uZgFyx9iwhGcLowoFzyJ63LKSdM+OlTqMGb1hLMAHVE8wYJi3oJznLQVzWA4QzgKwFMkzTJ&#10;QGgkCSrl4PRy8fqZaO0iSQsq1qrPPH4nov40sWMvqnEjpHo1sGLRt+Q4vu0wtmU3smE9uGrZv2wl&#10;oHwrrHY/umnBpxQ8I7C9ipf8yrfDGy5SuyHqMFTJ4PjggoFXSQ9XA6smnXJfmiV060V0aYWMWGeM&#10;23FWRpxzL172rVwP5GT37oQ1rQXUwJ1V/2qwC7AZXH8a/3A9oG4jsH4zqGEruHE7pGk3rGUvvBWw&#10;E9r8G1wW0P1N1v+OAN4NqQdcpfzCK0Jv+Fedx3edxrQPmiZO2GQchDcdRbacRLet+leC5y/4wQo8&#10;Ty35VoEnKTgPeD+qfdmvmu6QP2qbDR6pwEMWHN8MaTyOe8hZKbqUAZWzIMrYm7RnIAKOMOVU2G+e&#10;2qMf+9QgbtAyHTxULvqAJ7UKcIbg3MCp7kU1gxa2178JLIDZwaVTvml97v593i5jkW6MJM/JZM+p&#10;VH9Weggn/Tc3diUneik7dCHdbyaVI4DZWZ6wAJ5JsZ+Ks2dEuTEjQvYzijcTytfDazcimnai2rYi&#10;msFHz3H5zkVsj6r1wOa9yA4AmM6SbyXbs/QgphUMWPSlzXjkDVrHN6t40NAW2WK6xQqWNUau9ba+&#10;hRYecSZO8Y7+uQlZpRWNlV1PCx/3pD3pSXzamzjQlzY1nrMwQ1tdLJpmlLKmAGWXnRLmJG1qomhy&#10;HLQwxQw6CAI4w6YnL5n4NSWscQDcL5uhA8pnJwE5Q/15I4OUiVH4UODIheMj+aNDlXPT4IBU+hjo&#10;gwGgBWM478sYL5kcqp4a7mDTh7fY86ebmxc7u292RtljTyeeVz9tTW8oCa8ojKwvT+npKBgdpI2O&#10;lYxM0EYnqOPgnCeLpidL5hilbCaVMVLMHClnDldODdZMDDRMDLZOjXax6A8ZU230yeaJiQb6RB2L&#10;oxLLWBNFzFFAAWO4cGKQI4CZnHWMYUlJGxsspg+XMcYqp+lVM5OgBXvhFaErWBMlkyNF44O0iSE4&#10;Ur8wXc+eqZpjwQI4kUn36+/1eNzl/ehhxth43fJKJYOZ+LAjrKHSpThLNyVUKdYX4+9ikJ3s31Kd&#10;3N2S96g1p7IsJCjUTlPPUAShdet7c64/xWvebI8Um6rCbjzHvZtSgPpU3vXIrj0SZbTcHy77sS/t&#10;+37f270kxLi3U5G+gw3BVglNlpTwJxACwIM/mt9JBucndYkk1peI9saJe6BFXVEiLgIPbEBHUTpU&#10;XzPZVD/TUDtVUzlWRSYMLeiMFnRCCZPERGyExUjCWBeEXAhCNV5EM0NEN1/cmCaqn31Lyvsa3k7e&#10;JsK/oKF4dKp4aqJqerp2bqaBPVc3O1PNYlYyJxtnpptmZ5rmWBxmmIBmFqOBNVVJH61lTbYszHas&#10;LLQvzzfOscBFvkz2HQSd+hlG2xK7a23p4foyaDtXV/L7RgqHJorHGeVTLFgzg4+sikWvmqKXj421&#10;zi20Ti9UDNDbphYbR+YS89v15Lx1RRyNH1iQBa1CEXaR4jbhKNswgrMXwdVS1IaEd82yyXke2c6I&#10;6ZgNqmb7lMI/lNZCqxf8i2e8i+Z8S1fAD7rIRyt+zfPuNbNOlHnn1C2f+FeRUVBKxKfc6OnogCYP&#10;8iiVutjzcqTzRXV2ta+RmxPRIFLSJE/BskjGNElMKVRMMUWbVBmc+iSLmmtrFqeILFAX6iNLrQbK&#10;noRLvYkinASInYSg9oNRa96IWSfeBbLAUSDuU6zM50TZ4wjMTpDYqqfQupvIvjfxPFj1daj+cZjp&#10;SoDJYrTDfmk8NNwMrQ6+W365Nd19OFEP9WYcJBrO+cmthKqyvKTGnDFzPrKbYepzHlIsJyybjNsN&#10;kD8NV9n1kZgnCdNN+BfdlObdNUctcJ0qt18Ycm+FyJwnquxF4A8iMQdR6KNIJOAwDLkfgtgNEtsL&#10;EIXiZT5EEl8Hog68RDad+ZfteRbtuNm2PGtksV1vwnGgLOA0ROksTGU/QGHGS5pqzF2WSKI8aamZ&#10;Zg1NjPXXcDKAJ/M8mSM1U/O9E+PdAxVZzFDSmrfBcpAhPdg+VdfGBGOOFjIVk/UXNs4Wdq3WKaRH&#10;jL+1qx4K7Z72qn4q55eJsEuR8q0hBDx84NT0rXX5H3WS0Q65Hok1CQk5eWFB7Ym+wzm+TKrvdJH3&#10;DM2HWeRFz/ccziT3JTk8i7OeoflNFbgPZzi8SLR6Fm8B2oFUu5FMx8E0Um+ceWugVo2HIqAlQLMn&#10;xhTsehpjOZblOpjq2OKv0+ij+TLRjp7rMZzuDBjJII9nu4HNiRz3oTQnsOtlrPVCrtdAglumi52J&#10;homkhrs0KVcxsFM29CnKs0nMqZzXLPOWdsz3qhHfqUV9q534vV7GdaO860b5gBs/O2B45efvTAsA&#10;sP39yjz/r2Z5gL+YUX5vVPRH3cx7BrHgUTQ4NLE0Nf5pfiy9OGa+Km69LmmnOX2/LeugLeOwJfW4&#10;Ne2kPWu/tXCvtWivlQrYb6HuNVP2mws4NOa8fkT73Fv5+iFlszyeleU3mebFzPT9J3jBZ9gBw04X&#10;MBqvC4veX3Nli68E8FiC3n8hgDlFf38lgOnJxj8NiNceTdAZS9QGjCfpjCTr98QaPIzS7Q5VfhGq&#10;MBGpyIpTmY5Xn4zXfRlp+jTJ83FuZmlakbN9PILoxoP3k9BIkZEOlRJyNMP45lkWvvBqHnQsG7bI&#10;m3agMmyyp2xzJuxyJ+wLJkiUSVIxw66UYVc8YVc4aU9l2V8mBNvVTttUsmyKpuzSFrxi1yJ9jwrs&#10;PjTrQy8koVGeT/SvPo7+Eeq/Cb3kgwaEoQHEh370xUvMq+fYw2fY0z7J0wGJV4OSZ4P4s0HcxSDq&#10;fABxNiC4//L+yTDP63Ght6PI1y8Jb3qUPj6ygroCPlTEHKUlLvnEzzokzTtkr7vQ9tzKDtzzzjzC&#10;z13cD+1tNm30V61UVq3l12zk1uzkl60Ulq01V61N123JW7Yhu3ZJe6TcPQfKNqlg3S5v2SZ33jKL&#10;bZEzY1EwbVnEsqENGWcMWSVMuUQsRQYeF3p+aCB96tT/+FAeeiYNPcdBveJQj+D77gfvn9z7/IIH&#10;GhD79BIFDSicPVQ9aNK/6PJ53RX3piP701AZtN/0aq3ieKH59Wr/h1Xm63n6G/YgtPr07SzlZCxg&#10;+7nhzlOVk6cKr54oHLbK7FQqzSarTceYMoKsxzwcRx18xu0ip+3TF5wK2aQ8llX2iGHyC62E55pJ&#10;Q4aFM/ZN617dsw7VC06VK661G56N2z4tu35t+wEdgB3fVtA/COw8Dnl0GtZ9FtFzyZNNr/p1j9oV&#10;16pll0rAmnvNlnfDjm8TiID4tg84SCPowEmcq261iy4NbMfGGVLdJfUs21q6RcWoSVGfXvaIae6g&#10;cWqPZsQjNb+nOn7dWp5tSvY1BIMaCbMqAqkYRS4Qcc0V9igU9yjBuxZhTMql9RqU1FuU5ZsUiC1y&#10;uHYFQo8SclDp+rjyNwyN6wsGPFuW2D07hT07rW1r41El9Ql1G5ZBEPhcFm2r2LbNTMvOSfOmJef6&#10;L2vQsi9t5X8hgKftOPncsAO+8r7zTsVfSN8v+a8EMOyAQR+2v4A55384A/gXohdE4EWhr5QwHPnJ&#10;5jqXXr3wF3AUo3MpGAO/HB7M4VdX4L8GvoC/Btwb4CLDAviZRlyfThLog5sHvnPgjwBcf/jKwz54&#10;yjJ/1DhzzCSLZUMBu0CcU7PZjspZDNmeNuNQyln/2alyCdyuzhUrjkWLpMwlUvy6S+S+T+hxUOCB&#10;v+uWn/GCL249RvS4EPG+EQ314KFBJWjcGpoKnasPfDveBe3tQAdH0MbC53U6tNcH7fd9XBz8zH75&#10;cbr59Xj+8cuQg8dORx0W561mULfrKUVvKVhiyZuw7klYI2PWHBDbjsg9kviBHfbQXurIUeWYbHDi&#10;anfs5nnkHnTkmbDrnr5GzlpwzGE7FHLKFZNLFlw4Gvs3gZOAwUzBrOG/nOCYYDvqpG0+gGHLqQE8&#10;a1c0R6LNk4rZ9sWbnjUsu1yWQ+6yd9FKIG0hoLDLyDfsASpWXCQG+SAKcR8Qj+FNkxQBJBMEQTBa&#10;nAu2wqAFm3FoHjAgEcOdiOFKQnMloO8nou5ftRz7i7p0w1/EE9F3M7Bc6eg7qchbSWLXE8SuJSKu&#10;JyNvpqBupWHupKJvgw7cz8Tfz5XkyZYRjSFiI2Xl0vX1Ll4+fccY3h97vjjw8HBlbHt5dHd97HiH&#10;dXE0/+FsBbpYh15vQq9XPx2zPp8wOBr49Tz0bhl6vwJ9WOXwehV6s/bpaO54ZWR/Yeh4ZWx/fmRt&#10;8unyWOdsfwO9p2ayt2lu4PFQV3NWVLS5uiGGD897TVycSwH5QPP219LcP2qK3jf78Y+yd79VuPud&#10;DODOt9K3v5G69TdJwM2vJW58RQQtiIBdXD/Kc19X5L2pzHNLjY/bgJfLEMVnJiVgrcBlZsJvk6Wf&#10;wYx7Oe7dOuvduunXzvnZ6N287lq95lKx4VWz4dOwHtC06d+04lu/6F4161rOdilnu1eCFu7/or0S&#10;wLD9ZXmUTXuWz3hV/EL9wrDcL9d8dqWwXalz7kUL7rR5z+Ilz5JF79J5N44GBi3bg3YVX/Isg3Xp&#10;slcFXAMYLgDMciy8Mr6/gGGfz3QoAAOmnSgA0AGbIAhePuNMvQJ2wHNuJXANYBjYpILnfPDYfxX8&#10;BVe69xd86XG/BPa+AHgicGUswNULv2TxEnAavwac1ZJvFQB2vbD6hQGbcBDeBH1w/tOutDG7HFgA&#10;w/+jAVj0qV7xaVz2bVzwrVvwq5r3rVj0LVv2Ll7xKl31qhyxyl0Ofzga0llkU6TKZSEtZH+Z/mtL&#10;QFpfOmA4DxgWwO4EMc9Lfq4KzEnjcyaK22J51SO8kvfWL/YO3tEXt5gHb3HmnkLGgfcNY77XTrhh&#10;nH/Tovg7w5ybZrl3bbL+pht3zbTwB5PiH4xo3xtSvjMo/Fa/4Du9/O/0cnntqv+qnnLPnHbTKP8H&#10;7bQHFlTQ3lQJltZ3m5iahz5Bh9u7K+sHiweQgmMyt4YvQj8Ar0U6Pj6FPr1eYtHff4LGdz8bBZTJ&#10;6BYIYqP50d4mDpk1jyc23r57Bb3dgXZWP23Nvd0p73up4Rl7V86TWyWFX7PirlQeQj49Lnv44dBK&#10;4/Oe9uHakZXOxmcFrqG2spqaaoZkK8d039CGhJyn+bUDJV39td0v+oamxkanGFOzs3NLi0vr61v7&#10;+yevX72GDs8/v3rP8cFvPkFjjMOswoehUeVhSa1YzQiEdixATDteVCdBWCdJSCeFXzeNTy+DWz+T&#10;Sz/7nkHuHcP824YFgBtGlMv8S07m1l2TXC7jbC7j3HvG+XeNC3lty6/ppgla5fLqht6VMmt5ObW+&#10;c3C6t3GxNA0dbVQGuHrghFLVpROlRDOlhClyiBINfKYCIlxKKEZbaqO36Xx5/GSDubE8ujjfv7c2&#10;Bu1MvyhMiFMlJsmIZ0iI5UiL/j0BXKjAsZ6/CaxFAaBzJYBjxe+k4HlyZEXgMSB+tfc3yZQQyJIU&#10;BC+EBTB4YbYcJ/EXFsAcByyPyVLAZCviAGnKuCBZ4WB1VKKJAs3dqCPGY6gwil2fu95RdD7Q8on+&#10;EJp5DrF6zl42zddnv8wK64h1SzaST9SXStAkJKpg0hUx+UrYUhVilZpEmTymTB5VKocskhcvkEfk&#10;KIhkKYpkKghT1DDUyyWgwcnn/7wENDixdAn+QiUk2JUhKQB+0YDfQSCSJSlMlUBRpYQo8rcLlX7I&#10;U76WpXw7TUEwRUEgS5s7Vvmfn8R+83kEC43zvOv/EZoU4lQ5GRaHHgu9Lb+7n/rjdsztvRjR7VjZ&#10;xRjdJ37aM1XJ2/Tembnx3nlmx/Z60+lh7eFB0+buo93jrt3DxrX1quWFqpXFiuU56hyjbGEub2Ii&#10;9uGTmI5u35IG95xKo+D0/3Ude/+mCt917XvXtW7c1LslYM0l4XNXPvgHmYAfFMJ/VI68oRJ9Tz2e&#10;TyNBVDsFqZOC0ssQM8oTMc4HCJlwEDTlFOfmM8vnMct7YJ7HZZ53z4LDXUuY3NtmWbxm2eAeFpAK&#10;FhH/WQCLOEiLO0mgvhDAGGciyuX/awEMXiIh5CIr4iGF8sWi/URw/gIyIWB2vCY5d8zyrlsUfGtN&#10;+cqWCgvg39uX/MnuHxPAdyxowgb5CLU0ad3sByKuwuIuUrJ+D4TMlIxCWkZ268a3K+kbpePLJSOL&#10;FSOLDWNrHfRtais9Mq/LxDVVXNHhNkL3pqgOP94cKe90R1iPB2UuSiQhCA5CaBsBpJUY1gEr5YJA&#10;210hjiFdwS9sBlok1l4YYSUibo3GO6JwDkIIc5ykkxjakk/YmEdQn1fEhB9h8kDY6C6/zo0HmveE&#10;9fnRlvxoc26kGR/GXFzGSU7VwdLIMtnfrTHFfyg/cKXYdzXPbifXCmrwOav0eFXjf9oQ8ao19qIj&#10;6e3D5PePkt8/TnnXnfKmO/XNo+SLrsRX7XEHzTG7DdEbdTFMauBIfmCEHt6GwBtvb6gh8sBeVc7H&#10;1AAWwDaq8g5aKu5GOgDQsVSScdZVt1VTMJOXtFCUdjXQ8rM0dtJR05fAqCBFFEQF9KSwZEMtN0Nt&#10;K2VZR02lSHvLQAt9UwmUquA9a1lsopNFrq9zlI0hWVmS6k/uSI3KcLSww4oEqMnmOlnlOVgCagM9&#10;vZUkNblvmKL5/fSUwi11/IxV3fXUvY3tyLpOJA1ncxVnA3l3dUkPGbQ7uEslcUFYdAAWHUjABeNR&#10;fkgRDyzC8x8WwJyKwv+AA8Zg/HCEQDSe44BxWG88xpPzVxGcBH0nabSLNMpNGuUB7ny4SDAB5YdF&#10;BSOQESKEBGHFTEF9ygMbTo7vv5Mo/2ST93+Taf/DufifHYv/l13JnyyL/2YKfoEWXwdjjGgPjCn3&#10;jal3TCnXzSg/WBR+Y0X5i3XBn52Kf0+m/Ztbyb96lf6zX8X/E1jxfwdV/d6/6pZHzQNy9V3Hipt2&#10;Jd9bF3xlnvNn0/S/GKf9QTf+j1qxf1KP+koj5nvN+BtaiTfVY+8rRD9ABIqK+vM9sJZC28uJayf4&#10;6r/ZMz+YuQMtEKEJ/OuuB9v597ZjFF/FmFzEqp2E4mH7exFOOA/Dn4X+ZwEcRHwVLHERJnsWKLnn&#10;jdn3wW5FKO9UB0FvpqAjOuePLKGzw4ud1++OOAL4gg3tD2xW+bFi1ddiFTfDCcexUjtBnAzgyyTg&#10;nwTwacRPAvgoRnIjArEQyrMUw7WXJ/ihkQA9U4ImlKBZSWgZ926KF2Ldg9bufxz594uX/wxtY169&#10;EIeWfDd6E8PsDPECkhI4SwWVQJRkEIqYjCWkEnDRUihvZaSjCc7WXcY2UtkuXdk6V96iUIqT6UtF&#10;GxchTKkiJhQRozJx01KUSQnOjEYwp0lY0CRAh1PbtVbaMotfqV7RtljBLBKjzBHAa9vQ9sYee/jz&#10;6dLG5Atof33jUXeQvHqykjFVy8H/rmS8gGqRhFWzlle3WfATq5BH5oFtpn6Nxr7VBp6lWuQ8Betk&#10;vEGEiKo/t4znHYLVX/it/ypg/kcek3/nIn0jEiKgmC5pUiBvHcmnEs6rECEknySrG6+hdzHUD51u&#10;vDti72xNnBzNvT5c2p8aq/IOicSqlyvaF6GNK/BmsG78RctRvziOAC7FcgRwCeYnAVwsbtQo50BF&#10;6GUjNIvkTMKRMukGZts93e8XWW9Wpw9YY+AzPHrZl2Num6qgl0bUyiPoF+INABSCISc3+tIHX3El&#10;hn9WwjoZSMUstHIeVqMAp0PFGxThTagEiwKCdTbRJlPWOVHW0QdjZiGgbSCoaUW08FG3TDbWKHNU&#10;7wi2Gkh1Z9HC1lvSLwYqoOkOaO4xdDQJrfS9nn4K7c5Am6w382PQydqrrWno8/Hno9W3y+AeO4P2&#10;DtjFVfX23r0eUY9s/Os1SAVY7UQuybDvxP3/JOD9B97QH9HR9yTThVXB2VYq2tSpOdSoO1RrONTr&#10;kOu0nas0HSvU7UtVbGmKVlR5iyI589KfBXCplBksgIslTDJF1QswemXS5lXy1iBOIxqXSHLELQVn&#10;AKcCXwlgThVhcPHxnCRs8EFU435ywFcCuF7WukbGqlraklNp+PJV8KHAZSyXs8zF6CYJKmWgtACp&#10;CPVCgnEuwvihdjDbq2grrHYtqHIloHw7vO4koX0ztGYnov4gphmwG9kA9gLArt3Ipi/ZiWiEV1qG&#10;awCfJHQex3eAFvRfpz15l9m74lcFHvEGLVJ79KIfa0c8N4oftclkOhcu+VRsBHEWeV4LqJn3LAWb&#10;+5Gt79KfrQdwMms3gziJthzFG34pgCPbQH87jCN9/3P7dwXwWlA1fG7L/hULPqWrgVUbl6V2r1J+&#10;N/yrYGAHDCcBP9WJ6DOKW/YqXfOt2AmuA8+hu2Et4BwA4B23QpvgPGA49xc8fM1eFuJZ8a8BQfBE&#10;Bj98gRbEAWAAeOFZ0hNOZjBl7GN2/3HcQzAMPIj16Me2KAfWyXo90Yt+aZYw4ZDN9ioG5wyf/N9z&#10;wKvBNcvBteyQkknf5D4Pv35f8niUOzPZazLZYzLFh5URxM6KWsqLW82NWc4JWczwnUv3hDOAF7JB&#10;68xKsmPEO8zEebHjovYzitdiS5aCKlZC6rYjW3eiWi8LLdeshTSsBjUuB9Qv+lcvBXA2D6LbTxMe&#10;gXdf8itfD6w8jGncjail26U0ypLzRPST+RWjuSXC+WWi0GrBElphmpbF4WkvOnqfPRsBT0MZLZ3B&#10;NfUe1bVezc2BPd2Rfc+ol9IXdsCgAztaKn3sHxXAFXNTAFj6AmAHDCgcHykYGwaADqx4wQHBocAm&#10;/C7wwUEH7AXDSmYmi6bGaBMDFZODTayxzpnRLuZgB/3Fy4WJlyvMp8vM5unxgv4n0e31vrUVHuUl&#10;QbW1YfUNUa2tCd0PM/qeF0yMgCOUL0yXs6eq5pm17Km6mfHqqeGaiYG6icEm+kjjxGjD+FgdgEGv&#10;m56qnp0qYY1TpoaLp8eLmKOX2nisYmaSs87wzFT1NKdTOU2/SvwFLejDDhhOAm5eYTctz9WymSAI&#10;9lI5BY/7s8dH0hljUWNDns8euz3s8HrYlTYymvayz7es3D47I7K5JmfoSWJfR1hPg2dHjV0FRS8x&#10;UivQ0zYs0Cc0xMHCWgOJ91BUdZdAh6mIVXlKvsySeZHP35X9p660f2Hl31mtENzpxZ5Nyb1nKr1+&#10;rnxcrLwRr7sSG1hj5UUi2MmIktAoDzTWj7NOCcITK+qKRbgTUF6SWF8ZQoCcRJC8ZLCCVAhAGu+P&#10;R3pixNxAK0sMVFOI0lNLIFvTbE0y9VQjpAhuwqLWD0Ss76FdbksG8Otm8ujnCZvRwKPHDWnfbxGW&#10;Ejr+LjFFRQMTRROTlcyZ+vn5poXFBvZczTSrkjHVwma3sOcAzezp5lkWoGWao4E50p0xUTk5VkEf&#10;BS2cAdw8PwM6VVPjZePDxSMDANABm9UsZvvadufGXtfmfufGdtvaWuMiu3aWVcWiV05OUPv7GqZn&#10;OxaWa8emO2ZX25iraeU92iqhmggPHW5LkoB1kJhdBMI6EmkbKeHsS3Qx5DbU5zWJ1I7uDGqciOmc&#10;Dm2cC6ye9+X8wcdqSNVSYOmsD23Gu5jtW7kUCH4Mtq75Na/7VG35Ura8E1fdfRccrcZJhg+tTapt&#10;rGeLK5Zau8ujMp2VzbS4sGRR5VBh+VgBqWwROQpaOQOtHItRSlA1LbR2zjPWi5MVoWmIjLjLb4fI&#10;n0dKv47EH/gKnISgjsNxe8G4NW/Empfovj/yJAC57ydyGIE6isa9iiK+jpR5F674OlBp10V2zobY&#10;pcTbqo0c9DU5bcuFVl9Cx5PQ4QS0/RJ6lDoXpvXCETfuLT/iKjHgiGV6ySwHKW+Fa8y6EBj24ms+&#10;UmdR6idhymuuaIaVyLglZtlHc8Fd8Zk+z4AZ706Y3Gmc4oKX4Eag2GawyG6IyH6Y2GEYAnAQKn4U&#10;Ir7vLfQqQPx9BAGKlf0cLXcRIrHvhVwji7AsuJYcRTfdsdue+H0/meMghT1/+TkvqWK9e5UxFtSu&#10;2gYWc3hipL+KMpLoPJnnOd5XNj77hD75dKyhcCHaZSfAdCXQcMLfNkvXzgJjiRMyE5P0ua0S8xf1&#10;uNsOVLn07iz2h9Lldzkjq8bJldzGYfzWGSKu1d+ZUr62pP5OKwHpmO+d2pqUTMsKi2iIDXiR6T+Y&#10;6fIs0bwzXLcpQK0lSOdJlPlomhsr378/hTSUbj+a5TSeQx7Ldh7OcOhLtnmeYAk6nNWhKZ6MQo/B&#10;NFJ7sA7NnphhLFLjrvI83uZFgm29l3qTr9Z4tts01a8viQSmMJrpMpTmBDOY6jiSQZ7KdhuPtR6O&#10;cyz1cXAxNNPWd9MhZ6t416CdK24ZpN815jx6C1jmAHgtcu6ZZN0yzLqmn3PdII/DpQO+ZloIngKu&#10;mVM4hYEtKN+ZF35tAb7k5/+FY3/z/mya/4NdzXeGuQ90IpWsQvx9I8qSYnrzY6ZoUUvV8et1SdtN&#10;abstGXstafut6cdt6SedefttRTutxVstlM3mwq3GfMBOU95eU+5BU/ZuXepWRcJGWexmWfRmWeR6&#10;SfgqLfSfrszu/yGw7h29XPN5+OeFowejNX8R+VkP6w/H6o/Ecuzvpfo1AZ2ROL3hWN2fRsZqjibo&#10;jCdxGI7TeBGt/izOsDtarydc9UW44mikAiNGYSZOgRGnPBCmOpBg1xnv05yZTcus0TeKvCPigFKI&#10;kpCLwCPcdDC+sYa57S71L52qRmw5iotN5qQTMRwL6Q4c4ztlX8KyL59xKhm1SR2zS6bbZk7YZI9b&#10;5dFtCliOBbMeWdOeYbMhLiupJjsliidtyDfPud6Nfv9p/AdoiBsaFIdeoi+6Uec90h8G9F4PmO0/&#10;MTp8br3fa73zxGLnidnhM8uLAZtPdEdo1vJ4CLE/wHXYz3M+jIbG1KEhK+ix5/va8NOc5OWgeKZ9&#10;DNshdccz59gv78Q37cIv4sDW6Nha5dBKdt8Sv2+F2rNFHJDEDxxQew64XXvZXTuNXWuTHUvHHXPv&#10;LbOgdbPIZfO4BYukecsUtmUq2yJzxjKPZUFjWJZMkyo59SDJGTN+MWsJ/idFnh+byVC3PfTQEOpS&#10;+dwu+bET+emx0OdePqifHxoU+vhCFMzooJW436x60mp11uF11ha81x7yeYX2dqPy3VrH+5W+90v0&#10;9wuTH+b7Py50XDCy9wa8tp+aHD3XefVU87RL7VWH9qeHZEak1biP64irz6R79LRr1gyn1mzRknP5&#10;jE0ewyJz1Dj5pU7sU824F3oZ4xYl0/Y1k1Y0hhXl17AdygALThWLzpXLLtUrrjWrbrVr7nUHgW3H&#10;IZ2nYQ+Pgjt2/Zp3fJtABGzuB7SCDgjCe88iHp9Hdl9EPdn1b4QBI7d9LpOJ3ZtW3eou84lrl10q&#10;F5xL5hwo06Qcpm3GlE3KhEXsuFn8iHHagEHuC21ajwbtiXrRY42CdqWETuXwdnn3JimrVknTLimT&#10;Fqx2jbBom+i/P8H8XwPSv2NqfL9sxL1pLrZuilsylBmSIT5CSreIqHdg7LuIwa24uBZ8Rrt0Zp92&#10;5ohRBtO6cMGpbNWtet0DTApMrRr22V+6YVgPg5EsG8rMZaFW2NuBAWAYLDhBBPaX8IBZeyrLNo9l&#10;lztNyrta7ZnN+asl6qILDbBALgJ9EOGs/+xQwLIvmLLNh20u+DcC/jnMkcvYLuXzrhVXQvdLywsG&#10;/EL0XrlbsPkPcWV/waHAASdtC8E/Pc6/vi+qI8NTA5sgCK4D6HOyVH+W5WDu4ArA/V8DdsFec9w0&#10;u1c9tk8nCfQnzHKuFn+GjwYuMnw9wacAfxBfGmK2c8WoeT7DrnTGsXLKunjYMGtIP5VpmbVKztl2&#10;Szv0TXgVFHEc6LXrZbvharDporXpqbjmi10M5NtJEfpUJwH1KH56qv5pwA6ailtvi19opm52d31g&#10;sqDNZWiL+XnjBbT1DDoef8NsWH+SuPowcOuh136n03mXC9TtBzX5QY3hUIHfhq8p21Zt3UFny0ln&#10;xUpt1950z9F6n+x06Op56Baw5xK2RY5Zd05aJWctknPnyIUzzlROCq972axn1YJXDdPuP0pNg8nC&#10;9w8Anjg8UxAEgM6SW9WMEw0cYdaJNuvISf+dty/j4FAyY1u45lFBt0unO6RtR1eOuyXm4HSjBXGR&#10;onwxaO4EPD8gHscXh+UFbSJBIET4lh/vDwH816KQXGAXiAOS8AJJeL5EHEcDx6EfxKO4YlFcCaCD&#10;4U7B84FdqQR+0CbjeEEExGOQ938a/3MEvCQOef8KTkrxz4DNaCSvx4N7CQqKkXKyHWFB0N46tMwc&#10;bC7dYw+vzg6szQ+yWc/pQ53Mscdbi6NH65P7y0Mna4On6/0X26PvDyahszmOAP68weH1KnS+DJ0t&#10;QRcr0BuwuQ69WoOOF6FD1tli/8dNxvbky4PZyZXRsdzIpHjfWGW0pjxKXxZhIiVijhe0wPBboXit&#10;EbwWYg8MRB9oC9/XFLyrzn9bleeG0oNrClw/yt/7XhYGdsM3v5a4/lfCD38h3rymdPe6Gvd3Srx/&#10;lML/Sd70tlE40iNfJpQmGVwlFdQiG/pEJWZAN5lukj1rQ+XkZ4PPzq1y1bN23bdhy69pK6AZtBt+&#10;jRs+DWs+9SC+5FG96FoJ/kUvuFSAdtKhaNK5mOVWDm6POa9qAOjMeFROu1eAFg6yvWvmfWoXfOuW&#10;/WovE2RLlzgZupx2wb1kkZOwW7LCyZ0tgyPznGzdolknyowzBYyH83dBy7DPHzZPG7FInyLlgfjC&#10;Zb4vnNo7f7lSNBwE/CLrF9yBYPPLCBxkOVMXwEsuDeviZelf8LgOHu8BYBMG3guAHSp4i+W/v8Q0&#10;eOsr6Qt2AeDz+TVXhvhLODb6sgYVeKOrNwWb8BrOvxm/6sxeFvqF/ycCjk/Y5w1ZZUw5FYLxYGqX&#10;06me96wFcD4m7/JZn7I575IFr5IlzxJwQej21OmAtrnUQWdxN10xsrQYGSFg9Z8FMJwBzLG/OBF3&#10;kQckGYyvilQIUsAWwWcpgXJCCxlry1gerb3eWDthLu1tvYN8sqvuqNqJ2yXwmqdwvqEa5N00Krhr&#10;XnjPIu+2Wdo1o7SvtTJ/0KfdNqm4Y1Z+y6jkuj4FcNOQck0n97p2NuCGTs5t3Zy7+nkPDAuFDZOl&#10;9bxqGx9D7z6tsxffvP44u3GONfS+KWvFo2D1cGTuaG97d3GS44DXt2zCstF6IWhisLJiXGzcw7ml&#10;j28gaO3scOZgfgM62ILeWMXHSDoHiVrE3tZJF3d4zG325L5Ou4BmKdYgS52cGlvdMv/hYHifvgHt&#10;PZ0fkzG1EVe2u4ezv44g4fRizUOrg4ufJlQ+ScqtSUmjpaZTCwsrKqvqm1vaunse9w08Z0xPMOem&#10;ZhenF9cWtg92do8P55dXXowze1l7uc0TDhHFqqQ4OatYScs4cf0oLuVgQZ14Pp1UPt1sPv1CfsNi&#10;PuMyfuNqPrOqa4ac1Z7vm3LW7BW2yBMwyb2nm3lNI53LpOiecT6PceY9jWBJi1DHoLS9s4+vjg53&#10;p+nQ6fZ4RWGAAj5UUjwczRsieLNCR7pQCZ0sIxqnjM610z0Z7T6ZH95fGT/YZm6uj28tDUGny88L&#10;4n2w/NF4wVS8cI60aKGCeJ6SWK6yWLaSaK4CMl8BSZFDcxZeVsLAyyB/aUOzLpd3Bn3QphJ4MyQF&#10;4LRg0IkWu5VG5LsaCQtgEL96YabUf9K9ubJCeXLCebKi+XJinNWeFZC5CuhcJUy2IjZTCZsoJZqr&#10;Lkk1UAxE8gSIc9e6WQ2UpE51lu3Tn35cHYe2WNAa/f3iGOdvCnfnPq2Mf1gah7aZ0OECtD8L7cxA&#10;+yxoh746VN9bElsd6ZDnqJ2oRUxQQKUroGka0vnyaKo8pkQZVyCPTMHzpEvwF6liYG/9m1BV0GCO&#10;YGQC+j4YDOaVL4eiSmCLJNEUWW6K4q18pTu5yrzZSsgsZVSGGneE7P8YzbkPTREhJg/EuPtp/B7E&#10;EoGYYtCoCPRcFGoSOE67PufzNdvr/lq4zESAyniiA7MmndXX0Tv2omzoefpIX+bURNkMu2p2oXZh&#10;pWF1rWFzrWF7FVC/tdKyu1XEYhVPTTew1/Of0Yv7Z5XI4d8JKOOR1nghWzEhaxGEo7Ckt6BCCJdS&#10;2E3F0G9lQ76VD/1OLvSabNht2dB70qHc0iEAPuUIXpUIPtVIPvVocE8KGSSJGqeKmaaLmKYJm6cL&#10;WaQLWmYIWWUKWmcK2WQJ2uTcMUrjNUoT00lGKkVhcL4EMTfwc0Me5Soh7khA2WPR9miMPQ7jBAtg&#10;CeR/rPlMFHf9ErwYGSsCfoA4wEtAwxGMiNM/KoDlxbzkRD0lEd54tA+aGIiQDRNSjeXVSeIxy71n&#10;U3CTRPvOvvgvpKJ/JxX9zr7kTw4Vf08A/ybXzWm8xoWCWhlCivEiUmFieD9xrIc4zkWU6OAeXd3F&#10;Outgn+f1zHbOX3TNngbndRi7pIhjrVFoWyzGDoDDkvBYRwIA44xDOeJQTkTU5WVBu0pi3KQxnlJY&#10;d0mchwT+NyDi3AlYNwAe44pDu2BRZAzSGYBFOmKRDthL0Y7Hkgk4Mh7viie4INGOaKwTGuuMwjmh&#10;8WQMgYzAOokjdA3kVdM8bXuzQ+l5/jOZ9hsFpGMa6YBic1Hnd9YYfNYac96R9Lor5d2jlA+PL+lO&#10;PeuI+9CT/vFpxlFr3FFrwk5zPJMaOFMRTXHR8dfAeKoRbGTQphIoWxV5J211Jx01koaSpZKMlbKs&#10;q4GWr4URWU/DRJboqK0KpwKbK0iBvo+5IdgL+sqiggBdAspOXdFVT9NJS9VFW8XHWMfLUMPHWMtW&#10;kaCJ4LGWxSS5WOcFuCY4mocaqlG9HZ7nJhZ52ZuLPvCSxZa4k7JsjYtcbSsDXA0F7yjc/tpOSsxJ&#10;GRdppxdopuepZ0zWtLBXsbJSsjFVdNaVcVPEc8pLS2B8JLCBRHwIHhuEQfkCiFg/KXzwf0sA/5+C&#10;wQSg8UFofAD4l4LDehHQ7pIoVxmks+wl0ghHCVEnopiLJNpLEusPTg+HDRUSDRMjpiDVCkQMaPdN&#10;i76zKPqjbdHvHEv/xbHkXxzL/s2h7A924B6u+NG84pZp5W3TshtmJT9aUMGNev3n9oY57ZYZ9box&#10;5box5y+Kbvzcgl+yIHKPVHbbvuyOQzkH57K75PJ7LmWAO45Fd0mUO7b5dyxy7phk3jJIu62b9EAj&#10;UUgyhk/Ym4fHDiNKuvlXSQN5/NSA9uTz67MPb5z1C5w/vr2Q/jeWD+owwuhTqs6HRLm3MVLvYiTe&#10;Rkm+iZR4HSF5ES5xFib5KlTiKBD/KlRyj1OajvA6XOGy6hvhINkQGqJA60+hNwvQx733748u3h6f&#10;XeydH4GvzWxoo+ewK5qdabCSoLQeRtwOxr5NUjiOxB9F406jJU+jpF9FypxGyB5HyBxESO6Eo/fj&#10;MRsJQstJDw5KRaHnChBdDRqT+sDAvZ0R/TjNA7HuQMwb0NQtiP4AmhB93ycOsfQ/znn1lFva6uLw&#10;YrKSOB8JQro4JhuBzpKSyFKRS5ND+klwmxsjrcN0vCOUrOPkjVOk9TOI2tlYnTyUTgFSj4owKEOb&#10;l6LMqGjTArRRPgZgUIgxpGEMihA6lXjjLCGVKlW7eIJWia07tL4PrSx/2Jw9Br+kdpagrVVGRW2K&#10;nmUYXj1X0TKEW87jG1TYbZl8jEkB1rgAb1Qqa1UsZ1Wv6dao7dGi591u6Ndh5N9m4Av6TTqeVCnL&#10;HKxRgqBa8G1Jj2/Enf4kSPp3XpvfcZv88z3rP/HZfStgf1fUXlicWVt5tjAOfdx5fb64u8N4fbi0&#10;MvA8UtOIqutQpkCql3egYYyKsYalWEMqSo+C0KYgdSuJpnVyNsVofTALEIf3grYEY1CMMqSI6ReK&#10;6pUSzQoI+okopUi8Qr1fALSxdDwz9m6Xfbw4ecZmQAsLOZakQKRMlqxBgQTH+/5K9P4i8fcKTu5v&#10;PkGjkKBNwesWYfUpWCNwNXKwZokIk2QiKUmWHEggWQsZ6vBo6YsY2+J1vaSwNe5GQxkB/Rm+Y4XB&#10;B09p0Ezn55kOaKUXWnkJrfZBa8PQ+ji0wYS256Ddxddbc5+ON6DD9U+ri+eTE9D+ATS3XGho3Wrv&#10;2+8RsxCRt59UuRdTOuuW8kTbo0LCLAOhESMg7/UjwvJ/3Tb4v74z/5eb5K8FPK+Jp2N1ciWNaIpW&#10;VZqOdfqu9QZugDpdlzI5y1IZc0C5nCVnRWhZCzDrDDH1YilTEASbNEkTeLJUohHYLCIYAYolTEok&#10;TcslzSqkzCslOYCrXYYzqiKY1kpa1ElZclqieTXR7Bc1gAGll8WDwRXORmqBs83H6VOkTPKJhnkE&#10;A6qEaSHaPFfEaMAy/jylcy+qftm/ZDeybjO0aieiFgD6IAgAnctI/XZ4w05EIwAWwHtRzTDwqtFg&#10;75Jf+bJ/BYicJnYB3mY8BbxJ73mV9BCMX/ApnXDIHrRKGbJO7TGIemYcS3fMYbkWMsj54FUXqd1n&#10;Sd1HCQ/3o9o2w5s2gutXgzlVctdC6l+nPj1JenwU23kY3/Uq8fFx4qPDmI6d8OatsJ9OCbbRm6F1&#10;a0GcTFawCXatB9eAPgDOAAYDDiOaAfthjXuhDV/mAa/7Vb5OfDRmldapEgAi5/Fd4CFoLaAKFtKr&#10;AbUA0LlaBRpO9mWSqZOOBSAI+2CwC7S/CXiQBMP2ItuO4x6exD86iO4AL1kLrJ10zAeXotcoBl49&#10;u98iCVwKcJXg6YCpwTIYntRSQOVeXBvLnzLoEjXgFTAW4jUW5TIeS55IdJvODJzODJ5JD5/JCJ1P&#10;D5nPCFjM8J3P9GRneLGzPJdyPZfzPZZz3BYyPNiJvjPR4atxOctRRSshVauh9ZvgMkY0b4fXrYfV&#10;LAZWz/lULPhXb4Q3b0e2roc2bIU2go9jK6QOsBNSsxtaC9o1n+IZp2y6bSK4AwuR2pmiaqlI9UiE&#10;sqeYvBtRy0PLsjqnvK9vYmJxq3VqJq9vMG1gKLznqVNVVWBrk39ddUB9TeyjzvzRobJpRjGDDjpw&#10;Si7ol88wK2ZZcLxoaoxCHylhjVfNM2sWpyvZjNLpiaKpEerkcMXcVNkMvZjJKaNLY4yCOMe/Ls2A&#10;g1DpY7D3hYG9MqyZYT18JYOLWZwU3qJpeullYm4VY7R6crBm/GX12Iuqod6q0edgsxYceY5RyWaV&#10;zbPK51j5I4PZL58ndz+K6mgNa22K6GqJfdKZ+OwxOJ/qBVbT8kzrylzb8mzT3GQdc7RmYrD1siQt&#10;rCHLGGO0yRHO+TNGaKwxQBFzFJx8CWOMkwR8mfILOjAVLM5a0FeAXb9JIafO8QiFNZU1TY+ZGIEz&#10;gF3bWpMHhwon6NEtrRbJCYYxoaapkdaUZHJ9YSL9RerEy4z+J6ntDfGUgoCAIEMFDcINLu0Hgkbc&#10;d4OURLti9VZbbTa7NRe7EKudQhPZt0bSr/Xk/qWH8ueB4m8YhXeXksUXw1Vmgl0fuYXb4CxlREmS&#10;UoFo8GUJF8T5E3CEFx7pTUD5ENG+4EuLFC5AGh8oQwgCHQDnawzGD+wCgDESKC9liQADtUgrgyRz&#10;/TgdrXAZlWB+Kd9vMB4/KMd/p5F2Qy8HPIxflw26K+Emrxdu45sdXtVOozM71nfq5hYqGdMtS8ut&#10;nERnjgBunpttnJmuYzJqpyaq6WO1EyNVE8PVU+Mcs8vgLL5dy5oE1E1PAWABfGWFQRy0FVOTlcy5&#10;CtZ87exSw/wSOHLH+srjzfXurTVw8Jop8JlOV9GnyoYmayZmCp+PBec2KyiHKaL91PjsLfhtA1FO&#10;iURyHM4xCGkTLOPujHU0EjC3ESflmqeNJTxeTH5C9ylfCgQ/SWqWA6uWgyqWgsuWQBtUsxRYP+9Z&#10;u+bXvBPYsONfvB+QcRQSexDgs+Tt3G5ilKmg0uTmN5heVOYVVeAUXOcRTdF3TEEqhN/gC/36VvId&#10;/iwhTJIILomgnKepn64inyYvXq4tPu4mvxumeBiE2/MVPgoUOQhCHIZjwXekBQ/hZXehfX/kWSD6&#10;0FdkO1B0J1T8KAwLvoa9CZZ77adw6q144Kn2QlPwkY54p6XM8yDT6bKIo+EqaG8IesuEToah7oyF&#10;eMtBL6VeJ+IjK8QLEobhKbsdo7cRqrboI7vgKbHkKbnmLbPhJ7PhqzDjLLMVrLfirdyrx/VQ4xqL&#10;LHoQKbcfKbEfjt8NQ+6FIvbDxI4jkIC9YJEdP6GjAI6ZBpwGYM6CCOehUq/DZd5GKpwESu35EDfd&#10;sRvu2G0viR1vyXU3ApOMa7USLAnQrnzcWD82+qTn4WBVwWCcw2SBF5vZNsbuHRruGqjKZkc67gQY&#10;70eYr8Z5lVt6WCJNpUWtJFUiuDWTvtJMuG6bLxhQ7to+nTq+XbV8nv5y0Tb3oXZ8h0xYJ/gy/O8G&#10;Gf+uHc9jkmzkQw2LKMwMTaiJCevLDRun+vckmFIc0RFq16NU79JsJboDzfvjnHqjLfpTbCdyXRiF&#10;HvQ819Esp8E0EoiM55AHUu2eJ1j2JduMZTtP5ruByFC6PY0kRbEhxmvyJWoLtAbojme7TeZ5Mgq8&#10;+5JIAykOw+nOY1muIDia6cLppzjMpNiPxznU+NiGWpo7WLvbeaUbB5YreVVy6SXd1U/hNsnkt8rj&#10;s8zlMc8WcSgh+jZzW5c+sCq9b1F824wKvuR/Z5j7jX721/pZ1yyLOAWbLKnfWFH+Zln4lUXBX83z&#10;vzIr/M6s5LZp/gPNUEUjn6iQuIaMxJ6M0InCkNni8MXyyJXq+LXaxPW6pK2GJM4q0O05O23UnfaS&#10;vc6S/a7SvQ7aTnPhZn32enXaXkPmbl3qbnXSdkXsdnnUdnnETkUk4L8jgEd/Lvo7fLkQNBz/ewJ4&#10;JM5gNM74KgMYdC6DnIxhzph47bFEXXqK3kSy7ki8Zl+0Rm+0bne4dneoak+IwkC43GiUDD1KeiJS&#10;ajhEdizepCfGvjMlqjarxNUxAS3phpIPQytEIrF+ylh/P820SvuqZy71I04VdLsilgOV6VAwaZ8P&#10;C2CWQ8mcUwWbXMJwTGU6JTEckydJqRO2KaBluqTM+sQvhoesJrpu5Zse1qidd+HfvhT8MHrn09ht&#10;aEAI6idCL6TfPlX6NGgJsQKhmYTPjJQPk1nvJ/Pe0fPf0XM/0XMgRjbEyoTmwqE1k8/zUq/HMa/6&#10;CW9eqn58avmx3edjdcJeYtJ6UPqqe8ame8aOe/y2i9+2q9MrL6sTO5kza/Qra8SxleCxNd+RLe8J&#10;if/EXvjEHnVEkjy0Uz600du3stq3IO9ZeG1bBG6S4lftU1ZJaSukrCVS7iKJMm9XMWdXx7KtZdpV&#10;TTkUsdwy5oJj1pNCD/N9z0vcoSZPqMkOajL41KYEPSZCvWKfXgh96hOEBpFvn2OOO/Gb9cS1Krnd&#10;ep2LLtK7F37rvaFLLxJXX1C2B+uOx598mO3jfCnfeQQtZp+Nex28MDjsVTl+rHTYpnDWpvWx3WMz&#10;LZodlE53SQXfk+bIFTP2VbN2lfP2lbM2VIZl9qhp0gv96F7dmOeGKaNWVJZT5aQ19RfqF2bKshC0&#10;TGsqy6Zo2pY2SyqZsy8FLDqXr7pVb3jWrXtw9O0SuWLFtQps7vg2AXb9mvf8W2AZfBjUfhTSsuNX&#10;Bn5k7wWU7wdWHgTW7QfU7/kBGo+CWo/AgKD2QzAysO0goBkA9u77l+/5lW15Va+51y84t8zat7Ns&#10;26dsW0ZNK8fNSseNc0cMkuiG8TOmcUzDiAlN8wH5u2Mqf5zS+Btb/9qKyd11E+4FPd4ZTZGnWO5m&#10;AYFqblwNv1a1AInG417IFUDhDSwVdi8VcQRUIV1bJP171WPHTbNn7IpgOQemA89u26cRngtsiMEc&#10;wS4wZu7n0q3My2V7Zy89KIiDFjaj805FnOzPS36qCvxF/WC4D8fBgFkn6pJ7xYLbZb7gpcSdsqPQ&#10;bQomrPNhQQs7WljZXsngK2ABDDvgq/4vgA/ya+bIZQDwLmAMfHAGiQreHbazsAOGZwrb3ytle3UF&#10;OJO9zNP9TcC9wbAquBLAA3op8EWDDwsAY+CjAWCXfAVHhV6y4FK16Fa/4N607N665Nq46Fy16ERb&#10;JedtuCce+EYdBfieBDke+5nseapvushtOEutkXHLbohFb6H9RDRUow516J836x62WJ4+Dvg0WnzW&#10;V3s+9PDz9DC0Mg4tvYSWHkOrba+naFtPo2ebXZfbXA66PV/3+kMvoqC+TKi/DHreBNVXvYuN3/X0&#10;P/IKPPHw23Hw2nIM2XKK2iLHb7mkbJDTVp2yL1N+8+ddiufIJSxy6RS5ZNKlZMqtbMqzYtqzctGd&#10;47PBpK5uHvh6ginD9xu8C95cdCufdijkpGM6UKftaXN2JVeAFy66lU46ZDE9stcjS56RglNRytEi&#10;mCiEQCyGJ5EgAIAFcAKeP4koGCx089cCGIyBhW78pQCOvRTAHBOM4YYBu8CA/5C+OL4YDF8Uhh8Q&#10;jRWI/Zk4nGA0Guzij8MIxGMFAaATi+aPQQlEYxBhaKQj9z2Ktcn7kRfvWaMz3c0nS/Tx5y3Mscds&#10;xrNZRu/cVC+b0bsw+XRuvGuN+XCN2QnaddajzZkn23NPd+ef7S++eLvLfLPDALzfn/58vACdLH46&#10;XPy4PwcdzX3aoENnG9DO6pvl5fHOpyEkf09zPxW0oSLSXF7cWkrMVlLUniBMwgrZY4RspZEkaaSt&#10;JMJaQsyKIGKBEzLDCppiBExEuXSvEL6nLXhHk/+WOs8ttZvXlG5+Ky/wraLCLT2SgG2wuEsyyjMb&#10;5Z4v7kpBkItEnWgiTiXCDmUijhUiToB2maB2+ZCHyhE9GrEvdJP6DVKHjDOGTTJXPWsBa151gA2f&#10;hk3fxm3/5u3Alu2Qts3gVsB6YPOKX8Oid+28Z/Wce+WCVw3osD2qQH/WrWLGtZyDC6ea74LrfwDu&#10;AZirzSX3smWP8hXPilWvSsBmQN2yV8WcC23aiTJhk31lf9d8q1e8KznS1K0E1rrsy1Wdr2Qq4Mq2&#10;Xo25Ur9wfjATtOQilkvRtCsNZsatGObKs/6CL+3vlw4Y1r0wYPMKcKq/yZfnecX/KwIYHgkmNWSV&#10;AdegAmN+9tngE6mZ9ayZ8aqa8Sqb8S6d9Sqe9wRwVPokuYwR0D4S2WMp6KzM7yAl5ooUsccjSZcC&#10;GF4CGk7/5eT+ivM5KRLBE6CbKI+1FNpFAuWA4DeRQJl21PQebp4vrhyvnEAvV8/0QnLvaHrc1Y+4&#10;Z5jIZZzNZ0bltyjht6TyWhXw2uby2hQK2lQ+MC27qZX/g2rGNbX0W1pZ9/Ty7hvkPjDI4dbPfqCX&#10;dV8ng0sbkMWtlSWsFYtWsq+s7YQ+Qa92tt+8ej02vaxk7atgF0LpHFzaP/t0vg+db57vrSSkpN4h&#10;6vLKOyelPhkfOHt7Dr06h5Z3Tud39+YOD0Z3dsPLGoQM3O/pBt/UTbxhVCTm+eKO9eMfDetRdm14&#10;21IxsxiLxCL62/cbELQFQaNHxy82LlxSG4W1QnnUIvh04h5oxxBdKA5pXXVPl58PrY8z98aYG4Oj&#10;rOf9A8/7ep73dz3uqe95Vtf7vO75y7qhsbaxya5nfQ31HeXtfX3d9Lmu8bnsukfm3gkoDUchZQek&#10;doCsTYa0VZ6ERSHWlCpuQBPRKxbULuHToUh4NAnbUe7pxN1WBQ8w0UL6aSLG+YIm1NvaOXd0cviM&#10;crjUI0Q0fNSsAkdnt44OX23NMKHjHWZjZYy+aqyqVLamTByGP0L0dq4CMlMJnaxByLTR2h9+eLY0&#10;tr0wPMt6vrYysrk4CL1aGS3PjFLEpilgilQkyjQkilWxFDVUgRoyR1ksR148R1YsV1IsR0IYFsBX&#10;DhgWuoDsy8TfLGmhNCJfppQgvOu/IYCzpQUAOdLCHMCbctJ/OYm/CZIiVAPFVBWcm/DtIEnhRi+7&#10;5crcN0OPPq4xztaZh4vjW8z+lfHetYlnezNDp0v09xszxwvj+7PDx4sTp8uT+/OjO7NDW3P9e+sD&#10;Hy5Y0Pn0m43+1/O9R4PNjxJ8QuRFA7A86Sq4AjWJVAnhTElRcAVK1AipOJ4vje8voKqgwXSScdwJ&#10;6PvwHPNkkYVECaoEliIjUCh/L1/xQa6SQI4CLlMJm6HKF63wLxMFPBBT4jOT6zPr5nv6LWiGF2Lw&#10;QGPc0AAP1M3ztvTWdtw36yE3dyOQm9HKjHA9epYP+1H51ERv28izguHe/MlR6ji9lM4oY05XzM5U&#10;zs9ULM4Cypdm69ZXSljT5ay51uWdavryo8VT22iKkKyNFNFZCnVZcIvoiVYKQ2nHCekmceskcuml&#10;3NVNvquVfFct7p5i9D3ZsHtSIfcl/B9IB9yT9r4n7ctpZf3uK/hxKQRyKQdyqYbcVw/m0gzn1gnn&#10;0YvmN4wRMIrnN04Sts4Rt8zDGmUSVOMIhAAiwl1KlGOzJMTtCSh7DIqERNmhxEkoMTu0iB1aiCSF&#10;dgNIolwBEkiXy/RHMgHhfOmGnXGinFrjYBc8Bo9w+e8JYGkxbzzSG4PzF5cKElGI4FeN4TfK5LLI&#10;vW1L+Z5E+6st9fd2xb+zL/vjPyiAf7Sg3TWj8hrmCmqmi8jHiBKCxDBe4jg3cQLZjJzTPnLyePZt&#10;UOFjA+9sjI73HYwJUtpJEkOWRblcIYd254DyVMB4K2B8FVA+CijQ+sojfeSRfjIoPwnkF/Viv0AS&#10;HwCQwPkDiFg/AsYXgEd7ETEADwLWi4jzJOK8QSuB95HAe+GwXni8Jw7vjcV5gBaH98RgPfFIU7KO&#10;QZGv/UBWICPHi51ht0uxv6ggn1WQXzcGnLeEn7fHv+5Kefso7f3j9I+P0z52p37oTr3oSvj4NP1D&#10;T/pBc8xBS+JOSzKjOPRxkkeqraq3BoGsgjeRQBgRUVZKcjYqCjaq8haK0kbSeGMZgr2mspuhNklD&#10;SV8CY6UsCzqgBXFbNQUfc0N3Ix0zeUl5QV5NNEKfgDaUwForybrqabrpqtkqSXsaqPub6foaa9ir&#10;SJpKImwUcH5G6vEOJrGWOplO5mX+5LpQrzwHcx95fIiaTLWfS7KpNsXNNkxPyZYoYiT+wAD5wF1T&#10;KshMO9DEyM/Q3FPX0knd1krZXl/WSVXCWQ7nJoXxhiUrFh2AEvcWF/PEIr2wnCWa/78VwOIYf3GM&#10;LxrtjUW5gztfCuEkh3CQR5AUxB1BR1rMSQrpKoH1xmF9xVHegmI+opg4MZkMcY1CYf2i+8a0H8yL&#10;/mpd/Ef7UnD3Av5gV/FXm4pvLSuvm1XeNqm8ZVrxvWXJN9a0b61o31vSfrCkXefYX9ptU9ptQ8o9&#10;fQqXHqfkPI8OBfxm4dfm9G+YU7+3onxvRf3BmvqjTdE1OyrgOolyn1x237mY27GYx6GIh0TlsaOA&#10;X9aiFoUolXSUZIwY2lNa2l+c19pcy3jkmdMqU3G5T/h8TPj1s9tLeX8b9+CbIGFYjnxMu1vb3oK7&#10;PkJ7PqIHAeInQdjTUPxZmORZhPT7eCUoWfMiUvE4WPYkRG7DHbviht6I14eW26ETOnSx+PFk5fhg&#10;/fho9+LV/rtXa9ARA1p9vN0ePpmis5ygsp+o/Cpa9l2i0nEk/jAKexJFOI6QPAmXOgqVOgiW2AnB&#10;H8YQduPRm8lCW3kCF00oaFAWmpD9NIZ5x8S8mRH9MMMDTd+Dph5AdAFoFAWN4iGmzNshzMdZ1c0R&#10;41hvhPiDGwguEx2lYjQ6HYnKQIolosVipFFR6sQwXby7nri5q4yVn4xRhKxuvKxOmrRuFlEvG6ub&#10;K65fijEHFGHMCrCm+QCcMQVrQsMYUcV0q7DGhWJazTrkNEk9iokzxFiG5pehw80jxiB0uAOtrjYF&#10;x4TLaKerWGbImCWK6QTdkorlVqbgTfPQhtniOgU4/TyMbpaoTg5Cj4IyKiZa1MiSGlTIHZqenbo+&#10;j3R9u/R8Qduu7dWs4lIpa1eMM8tFGYRwyTt/hzD4/W3TH7g9sBJjFcUv6qhN5WljI22zM88/na4v&#10;Pe9JMyNlKpuDU62QsCqXtKiWtapTsAVtMd4oX1w7R1QDADYBlZcFa0uJJjScIQWtV4jSpaIMitCG&#10;lXJWJfIWqZKaMbKqzWFh0Cp7d3rwbGv6aGnyfIkBLc3n2diHYuXy5I0KJY2KJIy/zPeFTTDc+RX6&#10;+XidAoI2laAHoOEMaJfXMx9rno42z5Z2ylLxipP3cEPZmvAbavPo6fMpeBBxiTrEGm/zoZzg1bac&#10;V0PV0Gwnx/6uPuckNq32QatDPwngrVloe+Hj3gp0sgMdbUO7m+9nWNDWNsReqiF7k7nFA/iJsQjl&#10;LJxuiYxlm47HECmO5ZvzwiXuuUfcU9fodiv/cg37DIJepKB80H2i/V94rf79nsn/vGH2r7ecvhYI&#10;55ctkDOr1SH3O0W/tA3rMQ/oMvRq1iKXy1lmI7US+OT9fxBP5FcolTFv1XFt13OvV3MokTYDUy6T&#10;tSiWMgUXh2PH0boAcJHBpS7FG19VAq7iLClnWnm5KHQZzqjkZ8DnBYAVMjgCeKN0MXVYABdIGHHK&#10;URNNKBgLCtK8xyBsO7zmOL4Flr6ArbBqEIE1MAzYBMGdiPqdXwng/eiWo7j24/gOEFn2rwCAASBy&#10;GNsGOmAv2PUq6SGcJXya2HWS0AmCKwGVYORGSO2ib9kYKXPENp3lTl0NrV0JqVkOrgbtRkTDQULH&#10;eUbP25znx8kPAaepjy8yn77JfnaW/mQ3thUMBseH831h0bseDM6Z846AKwcM9q4GVoEW9LeDaq+k&#10;L1wPeM23AgA6R5Etz/WjqwnOTIdcMGberWgzuPbvCWDQAZtTToXjpFw4Axg8hYExX0rfX7B8uZQU&#10;fBD45asBNe8ynr9J7wHXBL50DHL+sE3aS7OEJ/qRvUYxA5bJdMcctlcxOHMwYD+2DVyQ2SDq7FeM&#10;LwAA//RJREFUsFvUkE/AeKjneLTrpQB2Yab7sjICptNDYAG8kBmwlOmzkOW1kOWzmOuzku+9Wui1&#10;lu+5nO29mBIwHx+9Fp/79wQw27eSI4AjmrYjW9ZDwWQb9iJbd8MbAfvh9YeRjUfgCofWrfuWLXkW&#10;vtDxbZK2LkJy7skcnF4cSjNAXNUVo2aKUgx19K+qaH48NNXFWmyZX21e22rf2c8fHcnsf5HY8zj2&#10;UWfc467k3idpL3oz+p5T6WMFY8O5wwM5Q/2gpUyMlrKmKuaYNMY4jTFazBwDlLDGy2cnqxdY9Stz&#10;lWxG1TwT9AGgz0mrpQ/lj/X/bwUwzH8WwJMlM5epxszx8qmRcvpA+Xh/0WBv8eiLkolBToHhmanS&#10;2SnaDIeKGWbVNKd6cfHUeN7oQPKz7oiulqCWOo+KIoB3VVFwfXlCV3PhQG8da6J9aRZOPy2ljxTT&#10;h2mTHJldzp6qXGDmjvUVTg6VztKrFlm1SzM186zK2SlY9MLVf39hgq+M7y+gDA/8pgCO7n1WNjNb&#10;Rp+M72wLqikl5SerRPsQQ8hifk6qSeE+1TTqk866js6C9BxfU3tztJyVGMGEh9tG7HqsAU9rFHqi&#10;DL/YhtzpQkKjBm96lRfahUfrb46W/zCVf5MdJzgfpMAOdnvsHmGLt4IFMPgaIwG+F4l64cR9fi2A&#10;AX9PAEuIOsmhyAoYJzmMo7ykq6J6qJRhsohx+i3DrO9N8n4wLfhOJ+0ros9fBCzuC5sjZe3DytuL&#10;xpmPtg9bljfqZhZbl9eaF1fANEtHRionJupZzNZ5dufSPKCDPd0yx2xmTzfOsepnGHXTU7AAhh3w&#10;lQAG7VWkYmqyfGqmjDFXyZyrYs3WzkzXzU03sTn0bG12raw8WtvoXFpvmFlsml0p6J/wzm3Gq0Ri&#10;0YF4Llv1+2YuIrZxEi7pCp4pit5+eAd7pJ0hr4mpoEWMVuSTkCZm/GNGUMNiUP0KJ7e+cimwfCGw&#10;ZCGgbCGgasG/dtm3cSOgdTugfsuneMcn4yAwdt/Pb9HT9YW9fbacClXfsorkHaNsGq9iVm7uXqxl&#10;0aBl3Kqs/lhFtU9Pt1dXt0pWLklELJCHO11OIlseU6+PZXgonURrvo1VeBWK3vcTPg5Fga9Gu6GE&#10;ZW+xNU+x4yD82zDCeQj6JAJ/FE14FSV5ESHzOkTu3F+OI4C9lIb0hDvVeBt1RB67qExkuGy2p31i&#10;NUMHAxCj8V1DzGqG80aW03a241yUwZCb1EsSqk75h27DB7OeUifxBh+yrC9STLeDVedcJV6aCM+4&#10;yrDdpAdM+QfMuJd8cLuhsqt+6N1QcDLYfXBuocjDMBS8CvReMOJVqMRpiMRJMBFwHCQBOAqQBEAp&#10;+h/jtS8iVI4CZXe8JVddMGyS6ISNSCbuXxKNRYvri9qnxifHhuc6a+lp7lNUH+ZE49j8Mzqjd6q1&#10;eDXBfcNLb46sOOCoW23pbo0wkhQwIciHPFBP+Foz+QervPueNLOK/uj+ZQpzN+npNLm4Vye+RSqo&#10;EeHX9D2J+jud+K8UAsQ0Aw2Mg4IcgqpjYunlmQ8T7Kv9lPIdxXOthXMsxIqsCA99TBgZvmxaAKPQ&#10;YzTLaSDVrj/FFrRD6fYjmY7DGQ4vk6yfxpo9T7AEkavk4I26mLEs13xL8M/jWpKOYKWLYkewwctE&#10;u4WykGmqH9jVn2z/PN4GRAZTHenpztNJDlNJ5PZg+wQbY3czG7JLGDmEYh1WLWYU/0Av7q5e4n3j&#10;9DtGGbcM0u6b5Qo4lN0Hj6iX3DEv4vzdpxkFXgL6W5N8wDemnNK/X1v8xDdgryntnnEuv3qwkoFn&#10;dGBkfWrs0/SgyYKQOVr4UmnEckXsclUch+qYjbqErcbU3XbKZnvRZgtlvTl/vTFvszFnuzF7tynr&#10;oClzty5lqzKWk/hbFLRCDVwvCtygBf0TLHF/Dexxfw1sf78UwPDgvyeAOdI33mQ03nAkzoAjg+MN&#10;xxIMxhNByxHJY4m6E8n6U2kGk6n6Y4naA7GaL6N1nkVo94RpPg1T7YtUHY5SHImUHguXGAuRmIrT&#10;fhlp+jjWoysrLz00W183CCXlLaYYISYTJkUItJKNzjKjPPVoHnOvH7Iu5Cz1bJs/YZdLJxVMORTN&#10;OJWxnSuXXMrmyVnzrslscjLLKZ7hFDPjFr0QELkaGbSfFXhIcTqpMj1vU3/3VPJ9v9iHEZ5PI7yf&#10;ekU/dhPfPJR/3a0PjfhAi/nQViu0/hia64bmn0GL/dDyILT8AlrqgRYeQsvF0L4/tG74man6ekjx&#10;da/Wm0cW7xq83pbGrIVHbgWmH/jlHvqkbDl7LljpL9vKHZIlTuxEzm34zqx5T6wfcLDhPbYVPLYT&#10;PyHhj+zkDm3VD60NOQLY0mHPwm3L0m/TPmHVIRWw7JC55JCz4ECZty9nk+pZNo0Mmwa6bRXdnsZw&#10;yWD5xM0FBS+E+73KijzP9j+jOLypMvncrgY9kfr0HPnhhfDHPrEP/eg3vYSDNsxqldhGDfbsoern&#10;Aaf5Bo+F9sTtnpLz4bbPLDCvPmizG9qrhdbiP7BIJwMKR08xh48wRx2E8w6Fj60uH0qqtqJaGC7l&#10;Uw7Vc44tc/ats7YNszZVs7bFLOvccfOUPsPo5/qxL41TxmypLKfySWsKw6rg14ybZgMmzHLo5rlw&#10;KicIMsHneJnECds70F7JvC+BrR4Hx8Il14wVj9Q1r8xN35wdf8puQMleQPmef9VhUP1RcNNJSOur&#10;sM7ziMevo568ie55G/voXXztu4SqN3F15zFNp1EdRxEPD8MeH4Y92fBu3fJr3fZu2HKr2PcofeVX&#10;cepDO3YPX7OT3SQJbpL4t+3590i8W9bcq0Zcc9o8TA2xYTncM0mlHgmzLqJrI9K3SiSsUjSsQsyj&#10;WMg+n9sy575Z3gOLEmGHepxXm3TgI8XwbuVIOFd1xCgDzBq2lfOO5QA4DXrNvW7Ds2HLm5PKvOpW&#10;C/o7vi17/m2gBf0l8s/VhS8XiJ5zKJq1p07bFbJsCwArbhUwq+6VV6x4VrGdOSIWTvz9knlXTr7g&#10;FVfxKzEM+D8RvX8P+JiwAwabsAbm8IX9hYEd8E+G8jI9Gv7oQQv3f5NVt2pwn4DbZswkC1zVIYM0&#10;cIQr4DHgIFdvcXXnXL3RTwLYs5Ht2sB2blggc0pQr7mXrLqkLTsFnAT5H/rb7Pto7nrI7LoRdsiY&#10;LQfxVTvRZSfEigf6VaIqVG0PtbpfVDvuVTntNftDy03QbMPnqXqI1Qix6j9OVb2fLP3MoryeiNzr&#10;Ja+1m2912px2u75+7PexIwJqToceNkLtPVDpw4vIkh33zH33jAO35HWHhDXn/GVn2rJz8ZJz6aJj&#10;BduhnEkqm7Qrn3GpY7rUTrlU0V3Kx1xKx9xKxtxok27Fy56ctGYwF1iWgysJXxYwUxD58npyrgy5&#10;BM7jnHWicjKAOem/5ZeUgb2z5CKmS95iMG0hNK9e1z5SGB+LxESK88VieRMIAoA4HKcPWtAPErrp&#10;w/O9H9+PkUiueDw/CAKSiIJJeIFEHH88hjcOzROL4gbAS0PHIB+APmeNaBw/GJNMEAQkEYTD0fwh&#10;GMFQrFAYTjgSLxpFEIslIADRWJEYnGg8TiwBjwCAThxWNA4tkoQXj0GLOt67HkhEDmYnvZ8aPJ8e&#10;2aK/2J0bXZ8ZWprpm2c+Z4w+HB9sYQ13LDEfL092LNFbFyfa5sda5sdaYRbG27ZnX2xOP9tg9W7N&#10;PN9lDwC2pvs3p55dLAxesIegjbljBp3R9aQwLFWfqK9PtFQVt1BC2iqIO8ognGUQLlIIMlHMhSjm&#10;LIsiy6KdZFCO0kgHgJS4vSSCBJAQs7uCKGqLF7bGClqiBCzEBEz4bqoRbmuTCV6Feqn1+hn1qrEN&#10;ciEdKlGANuWwVqXQVvngVtmgdqngNsmgCgS5HOlSgXKtxnrUEbybpPzb5II7FEIBnYphj1Qin6jH&#10;9GrFv9RL7jdIHTRKn3YsZTmVTTuXz7lWLXjUrvhwvtduBbVvBrZdASIwWwHNa151q17VAPCzYtmj&#10;csm9YtGtHDDvUrrgyvmLARABcbAXjFnz5qyWvHSZ1zvnQpu0yx21zGDY5y97VaxergsN75r/OfsW&#10;cGVYYf96JWXhMYCrVGBw+3HsrzOn6C+A4UwBgCd8mCvn+gvgY/5aAG/41wLA2cJmGj63q9P4Nb9Q&#10;vzDzsAO+XFjsCvh94ZP5rwXwlf0FwQn7vJemyc+MEsbsckAQTmW+FMBVsACe9i6b9inlLEnkVcz2&#10;LGW7l7M8a6aCuro8G/Ue2EnctyYi3FEoF7z45SrQ8PrPHPt7ufizqLcwl52GXCRG2FGIy0RFxltc&#10;0FBc0CAisODdCbS5ery2/37zI5TcOsZrEnRLL+S6XvQd/TQu/Wwe/Twu7axbqgk/qsbe0Iq9Z5DK&#10;q5/zQDPzrmryA81UYcMchFmOiGEGv04in2YMB/VogIBarKB6grBmElIz4rawWnI69e3xycXe1sXh&#10;3tgk0y8xP6+p9xSCji8uDlamDucHJl50pqZlRNM6h7agtZ3Pnz9Ab95B7JWDSfbuwPRuArUbpxss&#10;rp/0o0zELY2sH7XyrhsX3bYr+6Neylf6Sf+M87qlHfNnCce/ydi65DXThtnLELQOQWsQ9HIfSu5a&#10;MU98wmuacc8w855pwQPDdKvw5uTioY6h3am1D1tn0PH7z1sHO8z5EfbSwOLKi8Wl7vnFrtXVx5ub&#10;T5dXuuis9sq2kppHTbXdHZT6uuDUTGOyv6Q2SUTO8g7S6B7GlpvoLiQXilRPJujmyxiVSVuU3lQI&#10;4tYJFzdKQOrHCKuHC6pGiumkIk0pQgZUAUMq0rpUxDCNR94doeRQ3T6yf/TmZG0NOtlfe/ow1drI&#10;CyuUoSFToquQIimcKSeeIoeMUkQmmijtDra/25g83WIuLwytr45yMoD358YqcqIUsdF4wSwpcXgJ&#10;6Gx54SwF4SxFkTxFVKESmqaIoylifrEENJzpC4Dlbo6sCGclZGkhsAtsgv4/KoAzJfmyJfiypPgv&#10;ywCLZMqIZsgiUuUQqUqYcKJgiLRohpFyd0Lg68EuaIv5gT20OvFsbXpwe35sf5F+tDR5sjR1tsq6&#10;WJ85nqfvTA8DTlYY51tzp5szr7Zmzw7YO9sjxyf0/Z2h5bmHRysvoFMmtDqw8bS8yt8qXgvvj3mQ&#10;rIAq0ZUvUiHkSSEKZBCFCv8x2S8BU6Yoo2ABDBcABiefJ4MukJAqlCAWSgkVyHPnK/DmKAjnyEtk&#10;KxAylPkTVP8wXSIKTUt9YNz7NH39PeMGNHMfmroDjd+CxrigIT7oEc/r4luHiTd3Ih68SVWaC5Ab&#10;CTWYq0xcGmoboD+tH+spnRwoGhkuGuWsilbMmCpmTdJmYKZozCnq5BR1jFHDXKmlr/WuvyHFFovI&#10;kWSk3GWwbjicB07aH68RhzVKA//EBEyzBSwLeM3zeExyuQwyuLVTudTiuRRjuBXCueUDuWW970l7&#10;35X2uC3hcUvS7Zakxy1p9+sSbj9Kuvwo5X5N2u2GrNdNOc9b8j435P1uq0bcVY7gkwsVIfghxd3w&#10;Is7SYpz/4pHCOBFxDjg8BwLOiYglS6FdZDCukiiyBNKZKO4EAD9S8GIOOFF7ANiE+yAIxoDBoCUg&#10;yUSk25eK979GQtxDFuElJ+otLeZNFPfGoL2ReH8R6UA++RAB3SRuk8x7VvnXbalf2VL/aPvfEcDf&#10;W3JSKu9ZUPgN84TUUoQlwoXRvgiMB4rgIYBysHKnmHjki6t48kg43BIzuy1sIiHnI4f1VkH5KiN9&#10;AEooH0VxDvJIPyVMoBI6WAEdJI8KlkMGSSECpBCBREQACumPQP8G4hx3yAHeFEP5weAIgTiCP/Zy&#10;VWHQYnC+GJw/J8GUEAgicB+N9UNhvJFoHwmUZaSNQ2MoeSI7YCbLfTmLdFTs/LHe63NzwLvW0Ncd&#10;sa+7Ul4/znjfnfXxSSbUnQ51p33sTn77KOFTb8ab7tSdhuidlsTN1vQJWniGvUawvpSHppS9ElEP&#10;K6JHRJspyhnKSBpJEfQlMFpYhDZO3FxBCs76BZtggK0aRw9zRspLepsZeJnqg46SML+pjISlrKQO&#10;SsxUEu9loOOhr2FERHkZagD8TLW8jdStFLCaSB4LGVSwhVaIgXKqrX6ShXaZr+OTlPBEY3VXvEix&#10;mw3oJJpqUN1twgyVjBD39MXvmRH5yaoSIca6ocbGIcaWPvp2Dhp2JvJ2WpJOKhJusjhPabw/eK7H&#10;YzkCGInwQiE9/1sCOBCP+j8FDMZgAzkLQaO8CeLu4EudvJiTspi9ipidooidvKidNMJRCu0mgfcB&#10;n50wxpsb6SOukCGqmieiQ+E3oN41LrpuVgTuw7/Zlf3VpuzPtmVfWVd8Y1XxvQVHAN8yrbxhxhHA&#10;X9vQvrHmAGtg2AR/b0b90ZR67ZIbJhxuGnP635gWfmWe/7U55WuLgr9ZFv7NsuAbq8LvrPJ/sCq4&#10;Bv6xWBfcssm/Y1Nw37aQy44iaEkh6FEUtfOklKN09FMMtVM97MMHupM/nyaczWtBy0RoRuzDQ4H1&#10;ROwkWYxud2/G4e4c6Rbb/jbb/i7b8d6C44MFJ+5FZ74FssCGN+owRHonQHLbX3IvRG7dV3I7UPYk&#10;3x5a64ZOGdDFyofj9fPD7bdnJ9D7c+jDIfRxFXo7edGXOZGszYqQ246S3/bDr7uJHEXgYAF8mQEs&#10;9ypS4TRC/jhC6iRBaiNWbD1F4FUVBnouA41Lfx7Hvp0QezeNfjsr9nGWF5rm5RRin8BDI/LQiCI0&#10;I3/ez/1hVvjjmsqjMoKDNo+KqKYqKhgnFipFTJHCp2JEoiVR8VpyaWqEYPx9IyOclTXR0F3GIETB&#10;IFbBMEnGKIVoko4xoWItizGWoC3Em+cTzAsJplScaTHWuFTcoAJlQBHVatZwziTqF+rYQQMsaPcY&#10;WlzYe/kMOjqGltaKbDxCiRrFeq5xCO0MrHH4fcUkAY0ionk+yjBDVDMHpZ2N0MwX08sX1skT0MoV&#10;1CoQ0rnMOTatwFtU4ixqpWxbFZwfang+1fF7quffq+v/SNf3GSm2QtctU8E0T8/maWwStMxeH+3p&#10;bS+uq8morkzvrC4MtjAhieA8H+CT+FXLCBb5KH0KwRDOTy2RNrtKXU0WVEoVVslEaOSidahEI7Cr&#10;Qt6qWsGGhjMGgM1iBbNUaY1ULcORIip0frDJ6j9cox+u0N+vzULzcwXW9rFE5QJ5wyIp4+LLIrU0&#10;ojHgJ1uJN/xNwJkUEPQLiQZFBEMaeFOCcQnOhIY1pWDNCok2BTJO2YpuiXIefngHOxELQx4D3fty&#10;rjist4RAvp3mTGXqR3r7R1bHx7mH0O4AtPYcWnv5aa3v0+rQ57UxaJ0BbcxAW2xodxU63OKs7XS8&#10;+2lhBmLPQizW04QUByFkAEYhXkYvScowGqkZzKcSxKsSIqgWL6mfo2nTaBfQ65PQ55PU7RzRYu5T&#10;p+9aqmJbKGuWhtIM5ZZy+17U5k8PTP71ptH/c83yX26R/8QbcguXLqZeJGlSLG1WgDfIFNcslbUo&#10;kTEHkXycfjb4ZFHaoEOVMAYDQBB0KEQj8CmAi1+nTGpUc4SXd+ak+RJNQVstaV4jZVErbVl8mY0N&#10;Q8NxgC8dTdIkG6mVJqqWi9GlSJkUShrnEw0pRJM8pBENa1knTx6zTzlJbDlNat0Kr9qPqd8MqwSd&#10;7YjqK8DmZWYwRwDv/mx/YdUKgPN9QWc1sGrZv2I7vAH0wYCN8NrNiDrAdlTDXmzzYULbcVLHaUrX&#10;h7znrzOfvM1+ClEH3uX0gr1rodU7MU0rYdXs4HKWH23KmzLpVcj0LZoLKlsIrdyIbdyMa9pJbD3O&#10;ePQ6/9k7ykvA27xnm5c5suBNl/zKF33LYAe8dbmK8kZILbzs81pQNeyAOQtB/7zyM2x/r9gKrNkJ&#10;rnuiFVaGJg2aJi57gSfHkr2Ipr8ngFf8a5b9qsFT1aht9tJlbWDwVPWl7v0FYDxo4aczAHj+Ai9Z&#10;D6qbdS+GfflJQud5ymNwDQ9j28C1nXTKnXLOAzDI+UyXAgAnT9q1cDOyftI7p88ptN/TdyzEYyLG&#10;ZTLRhZHqMZXqzUjzY6UFz2QEz2cELWYFrmT7Lef6LuX4Lef7rRX6rlN9Ngq91/L81jJDV1ISNhLz&#10;V2OKV0OrV0PrN8KaYAG8GcrJTZz3rVgKqAYXdjuyaT0UBOs4mj+iaTe8cSesAXSOIluOo1r3wxp3&#10;g6vWvQoHDYPqCZYlKP0SHOfPFBLENYLElFwQCj6q5tkhKd0dz/vp7PZxVs3IVA1jpnFxsXZhrnya&#10;UTA6lPHyWeqznqz+F6Af3toU3FjnX1sVUFcd1dGaPfCyam66bXO1aXWxfmkW9qNlrIlS5jgMbXIE&#10;tBUzk9VsZtUco3yaXjw1WkQfpk6Adow2OV7CoMMUT00AQATEwd7/NIA5WTxNL5qml8xwHHAJC4wf&#10;K5kcKaYP5g32Fgy/pIwPFk2NFYG3Y01QmONUxmVGMmOiao5VuzBdNc8sZo7ljrxM7+sJba3zr6/w&#10;KKM6U3NdqLne5UWh9VXRrQ15g8+pE0PgJJtW55vWF6oWWVTGSM7oy3L2VMkMpxgwZWqYsyI0c4zj&#10;ti8Xdi6dGr08h2HQll0WA66enfqF972CMjxQRB+lTjOypumx9FFYALu1t4U8fJQ5MJjY9dCrpMi/&#10;khbeVhXV05g48simrtCclm6bGe8aF+VC9jBX1jNBKtghFf1kdXyk5LykRSK1eSt9RftzMONFfP2Z&#10;388XCSxVi208xZxMyrybUnjdI3OUL7kcqrgY6tbjGUHCW8qK2UtJByEwAQRcCFrEG4/0BRBQfv9/&#10;zv4CLI502/uGz/c9R5732J49tscymXiCO7TSgru7NU134+7u7g7duDvEiEFCEtxpuht39yAJ0Xrv&#10;omY4szP7nOfZ73X9rnWtWvddSlGpyp+1FgHtT8QEkHFBADl8MAkbiACCADAKIKO8ldFuKjL28qLW&#10;RGFLeayDqmawnGmSqGXGZSrzR0bJRYeqG3YVAqYZIqrheHk/OXVPTfco16Kq9PbunBcDRX2jd+dX&#10;O3YPnu3sPlxcvDsz08jlVI8MVw8P1I0N3uaO3Z3mNk9yGifGkQRfJNO3gccGkc8EYBAEtmp8tJI7&#10;Uc7lVXA4VRx2FXuskg1PqxkbujM91Twx0bqw9Hhlq3Vp88nGURVnKazmhbReoiQpGiXqpHCLYiVg&#10;7iFm7iNu5iVmGqPh46/szUDZm4lQvcjeJYz8Z/6NA34Ns4FN4Bf/XACeDiiZ8iufgpujw/9Ltubf&#10;uOxZtOaVsR2QsO0bNOvh0e3gmk1WTyZopCoa+QiTgyQUc1WMmPIa5XLy7fqaE/bmG772m0GuM552&#10;j4w0c/FSaUR0gSrhthGh305uM0jtU6LWx3jFw1D0fjhuL0J2LRA/6yE57yax5Ys+CsAeBqAOwwn7&#10;kYT9cOJhKOk4SP4oQPHQT2XfX4NNxdzXuFGtcvWBjexApMUUy+u4LRuavgsNVB1UhnDiqVMJ1htZ&#10;dhtpNovRhrNhWvMhmuPuxG6q2FNTvpdWwmNOsktBmtvRRocJFvtxxjxn/F2175sUv+ynCqwHy+9H&#10;q22HkXcjyQeAKOJ+uOxeGP4gggDe2VZ8sCv+hLVA0laQ3E6I4m6o0l4IzLovcTdA/lWI8lGY6usI&#10;9dMozQ9xum+TjTqoglWuipUNBc1dL7qft480lsI9gAt8+7qrn489eNl9v6cmZy7WZS/IcjfMfCXK&#10;pYnmaStlRuAzxpL9+DQSv9dL/d4674J9rmVFd9LgWsH4Rspznl99r0po5U3rVGG3CpmohwJe1aL0&#10;fDlquoFJKEXbwcvALIFqWBNoWu2n+iBOd5BJ70y0rLKVL7VQvOtuMpzhMpjhMJzlNJrjws5zA4xk&#10;O4MIoCeZ/iKO0plA7U+zG8p0HEi3B5GuRMZwliuwz6IpA+lOwGny0iq3l691Vb0faNiTbMdl+UyX&#10;BHKY3n2pDi+jrAfj6CPJzm0RDrn2puBVLdzDPy6+MCb7npptipRZ3DXdqMuGSZeM0y8YpV8wzrpo&#10;nv+LOeuSRcFly8IrVkWXrYuvUEuu0EoB3xhnf2uS861Z7l/M8/5imf89hQX4yQrMLBa0yBXTDtI0&#10;9owNCG9MinyWFsRmBXOZAZOFwVMlEZOlERMl4ROloTPlEbOVMctNOXP1WVOVqbyyhMmyhLnq5NWG&#10;zK2W7IO7uTtN6evVcYulYXOFAbMF/vMF/otFgX+3ANyP9O79jfP5/50ADJd9TrDojzPuiz0rBx0H&#10;q7/DSabDScAxGkoyHE01YafDnCUBg+0Y9cWYvIw2fBFt2BVv1AsiMWpwHnA4iROn2R9p0BZu05Ya&#10;35DC9GZEYvAOoirhYmpxWEKoJjogXDv9gXvLkPedTmvm0Fl7yxHbvFG7/DH7Iq5DyYRD+bRjybRj&#10;zrRT+rRz8rRr/Ix35HJY+G5q2CEr4HWF6+t66tu7+u/aVD68wL/vlnzXw/+hS+j1I6lXtwk7jcq7&#10;9yzedodDk1Xwq+ryyCl34O0E+8M0F5rlQQvj0OIwtNgHrdyDFqOgGTuIbfahz/DtC4PTh2av62xf&#10;F/quRQZs+EdseUVtuwes2FvOUEjzVOFtB4E9Ot8rGt8BTeCAJrRPk9ijSe/RCTs0+T1bzR2G0Tbd&#10;cotG37Jx2rBx36B6r1BD5ujxU4zUKUYysBOMdB4ji0cv5NIqeDZN4zbNbJtmWANmFI3Ypw87xo44&#10;hU+6xU57By9EuO9kM07rTKHHWh+fEd89lz5qF3vXifrUQ3r3gnTwEL17R/Lwoczrdu21Fqe9x8nQ&#10;YDU09wha6oDm70DcnHcjgdCUw7sxzaMezMFz0cN26ZPHhLcP1T/e8YSqW7ei2tj29cM2tROMe9O2&#10;9ydpzb8KwLScYUpyt1nsS5P4Tss0uDS3c+V/JwAjuu/vpV8Ah1YwYJYJhoCDyHXAIgIhCAKGLXMA&#10;QxbZg+ZZYOaARcqITfQYI4JjG8NzjId/yi5psy7ZMy650w55006sOefiedeyZffqVe+6de/GTb+6&#10;Db/8zYDsraD87dDCvfDy/ai6g5jbr2JaX0W1vol9/Cb60Uno3bdhTVB0CxTd8Cki6yjA6jhQ5chf&#10;/sSX8NoX99pT5sBZYpsh9cpRedtWb8WGOk/x5ppHDxqldOnkvdTJbVdPaFOPeqQSfk8+qEnWp0ra&#10;pUTUrlCIXiTMKBaxLRWzr5B0qpZxrcd6NuK9wYRWxbBHKpHtGrEv9ZL7TMC554/bFPIY4MRLp+zL&#10;55zhPsfLHg1L7vULrrVgESmXjVTMBoA4AEwAQ4BZp6oZx8pphwqkwjbPvoxj+2sx50nn8mnXyln3&#10;6jmPmnnPWkTTnXAqQ7ThGTc4lxSAyMC/F24R7RYs/k2QCX8E2chn2wHwfsvNPVdqwSIIzrtULbrV&#10;IMnQSNLqzFkCKzLtj4Bp4M4BN0OfSXq7RnSPUSqyChgC20RAtvx7QOSv9u5YxnWqHHMoG2GUchjw&#10;unNOeQsuCYuu3ruBjlteeqsuxFUnmS1nmR1nzJY9bpWOW3UgrXuovUlgQFUxUFPq++rYo9qY160J&#10;0EwlNMmE2Knvh2NPB6KOuyNOOiNOuv2hcc93/ZSj56bHTymn7Y5v7nsfVAVv58ZuJufsJ9bshjcu&#10;uJZOMvLn7fJWHPPm7HNmwSk41k041k441PPsG8btGsbs6gEclxa2S8OoS+2ZAFwy4FI44MIadmJx&#10;HX5Nm0bOCAFcChBBBGBgkesALPw8hFMzC6ddSmAJHG54XA0At82UU/m4PXPSk7USVTHklZArpxso&#10;IBmHwURICcRg+OPxQgDgRKP5gI3FCgSK/IIIwBHSN/5LACaKwrnCf0sARpwErCAiACPE40XCMMJn&#10;6q9EGE4sAicZiZeIxknF4CVjcdKxeMkEvEyirHSiLAqWgbHSiVjJaLGbeYrYeIKku/B1prXhcedj&#10;aHN+9nnrq7mRZW7X9FjHHO/lLOcZb/jB7NiTjZnn5xnAZ0nAj5Ek4I2pZ6vcjiV2+/zI47nhR7ND&#10;j6f6H3A677GfNS33tO4Md8w+bb2dmZ3sGmirZq0spKkmbq4qTlMSd1AUd5aTcJeX9JCT8iBJA9wI&#10;4g4EcTuihP1nkKUc5aSdziFJwtNw4gx5nCNeyNRAgp5ikPDUtWbYtZbNAL8UJQOW2f1Wmd2UjC7L&#10;zJfm6S+NUzr1U8AzAdzbj9QjW1XC7ioG35YPvKMQBJx7SiGNRN8mkl+LXAAsFSuFIHow4I5CyD2l&#10;sAeqke3a8Z1GaUOUfK5d6bQz+PnCf+4w51a75NW45nd7M/DeTsiDvbBHwAK2g1tBZCPg7rr/HTC6&#10;6tuy6NkAWPCon3evA2sBZl3hWtMzbnCyLCK18pwKB6wzBqmZwPm9bororIgu+8fIkm/NuSgLQHRZ&#10;ZNqUe9mMJ5zXe66h8txKzlOBEUkVUVUR4C/5v67wjGwQBJG9IHrwefx/ADmAz0AEYHA8Z2LtrwWo&#10;zw8PWGTosyDi/F79BRNG7PM7LVOemyUO2eaCINgUiE97VU26V8EFuj2rOF5lHO9Sjncxz7N40gOc&#10;ZvlkQPN46OMqWqkBHwN3jYqT9kChPbAyDnD676/df39VfwHSgo4EKQ+MmB0Z40zG0m9eVrA08V+Z&#10;O91de72y/GrlGHo6e6ITVvSFiutFs4Qb1LybZrl8hrl82pnX1ZIuK0VfUo68pBV9UzceY5GNNk6V&#10;1I0T1QwTUg8UVPG+peB6g+wgrOohpuopoe6N0vLH64eRjWOVLFI0rGJVDJxzmeXbi/NvNhbfHazP&#10;zkw0t72Ye3U6s7W7sbn8cWfq3crg7GD74ODw+B6cvLtxCm0cvV3YPemf3ihp6WEEFKK0wi/jQm8o&#10;ZPNrVokYt9wyqfrFKOvPWoHfGnvLhuVZ5dz3ru7XDa26ou7Fp+WDtYyKKO/mvIaGD6EFCOJCUOHQ&#10;sZQ966ZVwXVK1UV95kXFSBnjRD2PIv+c1tbBlT0IOoGg4w+vjk6XTt/PvX3Le3089OZk6OO70Q9v&#10;Rw4Ph95BG0u7M+y5Ee4Cb35rjbe4/OB5f17FPWV9JwVtF4KaO1reXVzWRQDldFPc4bK43SW8/WWS&#10;Hb+ck7iSB1rNH6UeIqUWLayaKG6QL6CbK2VejLXKF1UPklJzyyprPzyBdpfWoO31D7MTj1JiPXDi&#10;ASjBQj1FpiaxRF8+QUEqmCyaTNHY6X9wMAeXgF5fGd3fnTjYYEPb0xMtpWkGStF4EZYKnqWMypET&#10;y1IUzVIWy1aVyFdFF6pjS9Vky9TxeQpwai/CufoLyFEQBzZXUSKTLJItL8Y8E4DTCIJ/lwAMq85E&#10;wRySECBbThgRgNMVpFIUZbJ0ybaCF9LN1XefNkGLI28nOvfZ7Uv9D7en+l4tjr3fnIZ2F6DN2fcL&#10;nFfc/u3hl9DhOrQ1D63PQFtznzamjxbZ+/Mj+0ujk6OPeGP31hdevj/mfTji7s4/35l++mmt73j8&#10;8b0kz0htbLSaTK4uOUsZk0mSYilj8uHy1/91mr+nQA0FziUJeytO5lqqrAB8/HKoPAIpnyCbLy+a&#10;r8CXq8yfrSSWrUjIUsKnqQhl6n27WIeHJuTejl76MHnhHffn97xLH9gXP4z+Ao1dh8aFoAEJ6B7/&#10;QfZPy6E/nMSj10IJ3GAtdobL5D0mb/jRi/GO+qFnlcP95SOj5WNjZeNnSQwTcLJCycQYa2SojMMt&#10;6Bsp7uOW907f5+7qe6RckTbB4Z2x0k7SMq5SRD8ZjRhpk3Rx8xx+i5yblrk3LPNhLHL4zXKETLNF&#10;jbMljNLFDRMk9GNFdaKEtSKENMMFNcL4NWFuqYfcUA++rhZ0VSXgspLfLwo+P8t5/Uz2+Qbv+Re0&#10;+wVxp0v89FvXrISumEtcM5O6aSotbCElbiUpZS2NpuGxDiRZZ0VZdxWCJ0HGgSBjByCi7H8PTpKO&#10;EbdBi1GxEjTwwAERMAcnBWb+HQIwQcZTXspHTtKbJOUtK+WFlfGSwniJyXrzk3xFtGP4jVJuWOVc&#10;ohZ8Z1P4Z1rJf9qWf2FX8a1N+bm++3/Dt9aFF6nFfFaFQnoZwnJRImhfSZQ3GuuFIXph5L2viln+&#10;xGcoRnCRkfMUQznhZX3k0LDcC1CQ9lWQ9idL+5GkA4gyAbIygQC8TDAWFYyRCUGjYKQwIeKESBHS&#10;f4swMeKvCZOQC5eQCxUnh4iRgsUIQaKygWK4AIAkIRhYUay/BD5QFOMnKO0lIuNDxtpmuno+jnTl&#10;ZvvP53tsMh3AZynU7AvdDXrfGv32UfKbJ5mn7bnv2vM+tmdBbRnQk5SPbUnvniR8fJZ2/DBppSFy&#10;7XbSQlPK8+wAFwURR2UpN205uipBW0ZcF48yVVTQxqN1cDI6GEkNaVFNGTFjEpaqpmChSAQRVQkh&#10;4NM1lfVw0kZEjLupvpeFkbWynBEWZaum7KilRpEnAlx0NV301KlKRFd9NUdtJWddJQ8jdRd9Jbqa&#10;LMBNT8FJEZ1orZdgqZNspVsX4FLt6xhnqBakSih2pvqryeY7U2IpOvbghUlT1hR9y0j6pqcGOUBP&#10;PczENMiM6q7PoKrZGsjbaRCdlPDuCsQAeWIwAR+Ew/hj0X54nB9RNvjvFYA/k3j/Z7DoQIJsmCwu&#10;kITyBW90ihKOqhL2mhIMbUm6tjRDVZJOlrSVlXHE4b1RpAAp+WBB+QhJgzwRo0JBk8KbpgVXzgTg&#10;nyhwg+rvqOXg1v2OWvm9NSwA/2QFa8A/UeA/aPiaXvx7vmTAfEEr/CNf2hR+bVPyDbUErPWrZmxT&#10;eEbBV6ZZX5tnfmue9ReLzB8ss3+0yvmJknvDPI9fKRmllCSM9UARPJUUw1RIdoHutgNtgW9XbaFV&#10;RWhFFuLJQ81au4mKu9HkT2kam/6S676iy57CMy58PPsbbPqVYcrlAavL3eaXRugCQzQBtr34gi9x&#10;1osAWEixgvb6oE/L0Icd6MMxdHLy6fjo/cHO6dYstDsGHQ2c9uSMpBhyI5UOk3U/xOmcRiruhKC3&#10;wlF7Ebj9CNJRuMJRuNKrCKWDSLn9eNJCpOhKuvD7e2RoRB0aI70ZkjgZFXvLk347If6BJwJxRKFR&#10;NDREhgbUoAEVaFD64ygfNHXjNU90pUd1uMUuy92RfF2eIGKpJheir5aiQkoiysTIo+MUMREKMt6q&#10;KDs9rBWFYOooZ+arYBmmYBMtZ5tEZORiqQUYCgtvzSRQ8wlUJoFShKeUYy1rMFYVksYsIe06BZt0&#10;tG6OGuX4fie08xpa2YAmZ6DljYPWZzmGjFiCQYmOSxrWNE3aJOyKYqKgZhHBioUxy5MxLJA1KcQY&#10;1RCtq3CUCpR5oYQRS0QvV0gnX0gH2Bx+zSx+zWw+jRxB7UIxg3K0RSOJ3qjs0GLkW2viVU/xbnIK&#10;mK9ugA73oP3Fd7tTJwdTQ913a/OTVAVuGfx8y/xP1+z/Hz73fxX0+U7K43txzx8kfH+WibhFzkTr&#10;VajSWgzdmvRd6nUcqzVsy5SphXIW+QSTHJxhLsagRolRLmeVhzPIJhqEysglaOlNtTRAb3Y2J3vB&#10;C8bR8vintSmIO55vSU0iqueTDQoJJojo+3tgrRdn/EdYeOMCvFmhrHmxrEUZwbJc1rIMb1GOhTXg&#10;UhKDRaKnyTKi8fQgLN0dZWMrTqGKaDIkxINUUM2hjnsdtdBCFzTT/nbqMbTe/Wm58wNgqfvjYu/H&#10;xQFoaQRa5kIrk9DqDLQ2/3FlFjpYfzfN3RvseT0yOFxV5ShLcsIrOKEU7MTkbYUUnETV/dFm4QrW&#10;seqUUAX9ALxGIFY9CqedoWRea+rW7hjR7RY/7JPKCcoeD8zqc0+4Z+lbomqTiTdMkdQMv0Zw+VKQ&#10;8o8Xrf/pF+CEXsEnCqukS2ox8cZVKrRmXecWPZc6DbsyBQqTaFqoYFkgb8Ekm+WTTMFFhiNEM0Ax&#10;yRzOnD67UMU4k1JZswqSJZyQTbA4p5wIU0o6Q84yW0Y3RUw9B61fQDZHqkAXEMyzJAxLcFSmtPkd&#10;Ta/NqLrj1PvLIRVb0fWI+rsRWQuCAODAGnBYzWZk42fq707MHQCSAQyCi4HVCwFVGxFNIAjPibu9&#10;Ed20El63GAJXPQUW+GuRDa8z2wCfWJ1Q1QhUPQoV98JUD0H1I1DtwPvyruOCp7vZDzbS7qwkNS0l&#10;NKyltCzG109HVk6Gl8/F1ID4Eav9Q2nXTjy8693Yu+BIwE5XfysBPeNTNutbPu9fCY4Hyf1FZOC1&#10;wFoEJBUYsBFcj9SCBvRYJN5X8x+hZy6fNQneibr9ewH4TLL9VQAG/oJ/7e8FYPBVNe9X898B1gLb&#10;AQ748kLmg8h6WPOsTyU4zjm/CnDM4PBWQurAKayFNZxmPD1JfXKQ0ApOCgxNeBSxnfOHHHKm/Eq7&#10;HRPabLw7XNz6g1yHY1zYyW7cDO/RVM+xVN/x1ABuetB0RtBcdtBiru9C/q8C8CLTZ7nQZ7XAZ4UZ&#10;sJoTsZKRspbMWoot/UwAPusDXTNzdjCr4fAPGhHRgbMR1gjnQwfWrATVroc2gEWYkNrjmOY515zn&#10;Or4NOEqZpFGRlD54KIF7NV7WwAer5adByQlJedDc9qxr7EEvu65rsHxosJwzVjs9UTczWT3JBT4i&#10;0wKHNdiX/PRJ+J3mwIZaQGhLY8Td5ry+LuZAV+Fwb9n4UNXEGKL1ItIvcMo5w+eARRD87wRgEDwH&#10;jIIIPAQYHy45E4DBy3MpB15ESkzn9r7IG+hkDffBHYLZQ0WI+jvWlzfQnd/fCQ6pYKinmD1QMTFa&#10;O8ttWJisnh4v4w6zBrtTOx6H32nwrCiyzcuwykik56U7lzGD79Qlv3jMGu0tnxytmhmvnuVUTI0B&#10;v2xiBFDKG0YAWyge7Ue6/xYOdiMNgKu4I0hj4L9JYX8PIgBn80ZjRwb8uzs8nzx0u3c3rX+AOTQc&#10;1tBoGhtlGBlkkRppzUy0r8n172gJeNyQ9uh26b076bGptspG2ldRhpdkDC6K2QhIOqCEQjWFmoLJ&#10;y83mR+0Ga404Tq5gX9aVttxvnxT8ubf0++nim9vZ2N1E/YVQ1w6vcAdZqoIUg0wGb6qIAOwjC15l&#10;z9RfRAAmYQMRDRjRfX8PIgBr4730cS76GAddnKOBso+eQTTWIOaiduQP1NyvbIu+c6664VmPc6tV&#10;ty81t84zt0l2TCwLbXqY1TGQ+OBFVPPD5IfP8l72Mbv72lbXzzTg6UYeu549Ujc22DA6WM8eqmUP&#10;I0LvebVnpAfweWNgMFrPHQPBBh67hssGd2bN9FTNFK92glPLg5Xjes5o3fhI7dho5dBQPWeyeXrp&#10;9tzmw/XjSu5KYF2vpGUeyiBfUT3BSDHIkeDmiaK5ixo78On4EezciA4UKRsDPnMbCdtk/fhHPvWc&#10;mMezIXfAM2QhqGY+qHw2qAzWgP0rpnyrVoPvwWkSfg1L7sUb3jl7QWm7fuELHr6PTGgZOJUkjEom&#10;2SBSUiVSXC4Dp5SJxpYRZTpMFKdd9Fd8TPYjGCcJbgv+Nk/M1Co1le5aGr1k6PfYkLgM1Lav7GEI&#10;fttf6jCKtBNBWg0iLHijFz1ktrwxR77YowD8bgB2MwC7DfDH7wXIHQQpHgarH4TqzLnLPdHnq1e9&#10;9ISKGg7W5SVa71cHQ10sqD1rk+U+EKTT76s2Ea67HGe4m2J2kmn5JsPyIMFwJUR1ypM85owdskf1&#10;0aS7qWKjDph5P6WVQGWuM2qQJjLuKD3nhV/0lV0PlNsOUzyA/zhPfjeEtBNM3A+T249SXg6QWwxS&#10;Xg1VWw/X2ArX3A5T3wpV2wpR3QlWPYzQeBOlfRyuth+osONHBvYgTOUk3bQviXLvfuW9npd9HU9G&#10;6gu74uz7cj0meA8G5l72D7f31ufPRLts+pqsB+jPBdvet/NzkDYn3TTEgs9AzaQLhtnfW+d9S03T&#10;ZbUlDq0VcDeze2finvCUgoq+UvO7RM342jrjO0qmGKNA16PS2b3Izz4uiuGR7kj10xCKtxBuCFUc&#10;KWLwCt164ujPAhkvQx064xj9aXbsPDcO0wNRfwFjua6jObAw3JdqCxjKdATB4SwnEHkRZzOY4dyZ&#10;QO+IsR7P95ouCQSWw/QGi4/DzG776jZ6agLbHmk5kO7EzfceTnbmZPp2xbtWupun25pl+Xkzk3Oy&#10;c+ps/XIUbRL59aOuGCRdtcyDC/mYsf5imv+jef5PFswLlqyfrQp+sS66RC2+bANrwN+Z5QG+N8//&#10;wYIJ+NESVn/BnGuWRWKWuTK6wbrGHnG+ofXxoc+SfMfyAofS3EeyPEZz/UfzAwBjzEBuYdCZEhzL&#10;LooZYUWO5IeOscIniqPmKxOWa5MOW/N2b2eu1yYsl0cslIQulYasVoSvV0X+w7mU+xnniu9nnCu+&#10;n83//yAAwyQbjaaajGeYIgLwYLz+SKzRYLRRV7TJi1izlwkWnUlmXXE6vZHKo1GKvFj1sUjdl6Gm&#10;HXH+bRk5ye6xZFkbIbVwYe1UaVIkSdzbVSG23r62x73lBYU1Ylc8ascas2cCkHqz44xirk0Rz6Zg&#10;ipY3Y5c555qwEhhxkBLysSwYuuf9vtn8/X3Nj0/kPjzHfugSe9slcNp17fS5wKdn8kd31Tcb9XZa&#10;Hd72pEK8JmiuB5rnvp+dfjsz92Z25u3s5Pv5UWh5EFrthdbboAUWNBUODTu+6zJ+81TrzQPN9y0m&#10;UK3dUZrjZqDtvL3VAt1whaG8Qpdat72243hlhyGwQxffZkjvMPA7DKVthtYW3XiTRlmn26/S3VZo&#10;vsu0gEVayAItfIEWOUuLm7BJ49CyOPQ0Dj2Vw0geZ6SO03PGbQon6HVcejOXfpvDaBxnVMP1dW2z&#10;xxhZI1a5Y7SUCY+w1Xivkwrbj/dN3rUpvW5Dnz7HvOvCf+wmvu+Uffcc86Zd/HWb0Mlj3Eaz7mGr&#10;G9QdA41nQtxMaCjs1Qva2mOV4z7SUZ/EcbfAyQuhdx3YTx0aHx+bfGwO/Fh8GzwrB2mlA5QKcADT&#10;tnembRumbCt5dBY4zmHrxG6LuBdmCZ0WGf300nHHGlgAtsn7Hxin5QOQNFbAoDl8CuyzJGBEzeIx&#10;ipBkWUQJBj4YHbPOh/Vj66x+8/g+q9hBq7hBasIINXHIJhEcw6B18oBFQp9l0qBl8oBV2jAlfZia&#10;NWqdM2aTNUZJZFNjOLaxsGDsmjjjkTbrnTnvk78RXHkQ0XAY3vwqqPY4pA6KboLim6AE1kGQ7asg&#10;vYNA9ZMg5Q8h8p9CyVAQ8YMf+bWH4rGH3is3+pajz5Jd7Jxt7oxt1RSjesgCVrURPXvYMqfLILlN&#10;Peq+QvBtkj+gmeDbiPeux3rWot1rUG7VMq6VUgC3CknXcgmXMnHnUjGnElFHQC3aqwHn20IMbFUM&#10;b9eI69RP7TfNBhvn0Iq59JIJ27IZx6p5l9ol94YVz6ZVr2aENe8WwLrPbcCGL5zTDKs4XmeNQt2r&#10;p10rEUUWEWXPQSIIM25wP9HP8ncBiJr7R5DC0X/kfOPn0i+SAYzIkzO/taoFDlgEQeDPu1T9vhQ2&#10;CCKC7t8ETAP3CbhbeoxSn6hFguuMrIIIvYjeiSijSBxxQBCA3EsANoPJcSrmuJRwnWEle9K+YN4l&#10;Z9Mn9Sg0Yt2TsuqiumSHXrOX3nUiHDorHdpr7djq7roYb7vZnIQEQRl5H3NK9zJyd4sy3txLh/oT&#10;oBE/iG3/btjitM/0TZf5m+c2rztMP/VpfexRet+p+umlMdTpDLWFnNbEbmenDbvFcdwLJ11ruPbV&#10;HNvSGafSRbeiRQ/4ErHtK9h2VeP2tTAODRzHRq5TE9e5Ydylju1cDSffOxePODGHHXNHHfLH6Png&#10;lwKcETg7cN2QywgAp4xcZBAEp4zkQMOJ484swLRj0bRjyYx9xYx95bR99bQDrA6O2OZN+xWvxJS3&#10;M/zjpMm+AiLRGJlQqVsR6FvROAEAcMJkboSjbgLHT+SiJ/8P3oI/gUisrBBCMkksUVYYqQgdi+GP&#10;QfMBgIMUjoa14TOAH48TBPFotECMrHgkHs79jcCJRmLEIrEikWjRSLRwPE4yES+RjJdOkZVKw8uk&#10;4iRTsFIpGNEUaX4mWTpPBReOFopUwvXlJkGTQyeTgwt9T3jdrbyBR0tTnTuL/ZvzXUsTbfPjD87U&#10;378qAb0183x79sXefN/2TPfG5Ms13vNV7osl9rPZwbap7gcrPY9ec/t7qyqibByocgaGMob6Ulbq&#10;ojaKQrbywi5ywu5EUXeSmAdJ3JMg4U6QdCNJuJEl3RHkpDzkpT0RkDiIIIBForgrQdwBJ0FVQzH8&#10;NMOaXSp4wQ9W/e5terccBtzZCWjaCGxcCKqf9qvlelaxHUtG4L96yUd+fOCJB271PpN0cLcjdGjH&#10;ITzTikX+4qRVMeSefFCLrH8z3r8R69uA8QE04fxuEwLvkoIfKIQ/UopsU43p0Ezo0kvtM8ocNM0Z&#10;Ns8Dj5FZJ/BLV7PgWoc8TM6fIYgDOH+8LHk1LnrXLvpUL/vVLniDW5TZB56utOwZ9zJEZz1n/jdx&#10;F8kDnv1rDRhwPgERX5FpU2A7vvDnOvhEP1dbEW0VKQT9+6LKAHj0t0a/54BFJIjEkV0guwYg8T/y&#10;+y2cMw22dtaTGPlfg98f1f9RAD6fgKzLcSnqp2X1WKeznQqQyNm0igm3Sq57JcejctyzdMyrZNyr&#10;iOtRwvUoZbuUTQffGwt7km2QYSzsjLvBwKG8JaXdsdJOv6m/Z8WfJXwRyDL+kvwMjBgDL0UTvqWp&#10;qmBTV/UM+gDNTm7s7H/qmT20T6m9Zhr2nVH0T+YZN6glN0xYwoYsSYM8jFE+1iRX2iRT0CBZQDtK&#10;QM5dStkNq+FJ0PVUNPE1dYz1jC6MzW2qvD9Y82C4/vHYnaeTD18uPO3beDm83zO61/Kgf2SUe7Kx&#10;9GFr5tOrxc2liUEu5/DTp/nVxf3teeh0ETqYOFoYe7V/uPYJ6tuF2mYOcu+9CMyrcU0p1/fMEFTz&#10;vyEfhTGpvaFQJqx5W1inUdyk6oZOzI9q9rqxqWVTvN6371/svq3oWQlgPlel5QqS/MiG8bmNvNlT&#10;aGgf6tr99GD1g7Rt6pcKoT/qFsr6vBSl1wpa5l/Rjrqi7qPumpzV0sVePziCPp6834cgwBb0fhF6&#10;N3eWQrwMfVp5/3Hj3afd0w+7r44317cW5xdnZmbnp2aX5pe2J6e3BoaX2p/xGpv6C0raMzLvxKW0&#10;ROc9NHJMEkCbX7ylLipjTVT2RSkE3cD4XydGf4cKvUiMFdFJE1QKklH39Ymumlt+c7C+82ZlAXpz&#10;BE2M3Q3xydBVLjPVLNFXvMMwTFfHJWrLNoY5Q6tj+7O98+PPV5eGlxcHVmd79id6OI1FGUYqIdK3&#10;itSJhaqYUk1ckTaGpYXK15TJV0UzVVAsBYB0rjyc5gvIPav8DEDEYBBB8mJhHVRRgqUqA2wKnv/v&#10;FYBzycK5ZCFgc+RFchQksxQkM5VkUlTQQQShNDOVmcZCaINzyHu+0H9/d677eHkY2pp8w+uZa2vs&#10;Ks64HR9cFeRW4e1Y5mkfb6qdYmVQ6Gn7IDVyuIYFJuwPP/swPwidroEtvJnrO10Z2AcP7fGH2wsv&#10;odPpd2v9n5Z7xuqz4k3kPFE3srSIxXqK8Rih/04ABicCzhGcBSIAgzMFx58tJ5VNxOeQMDnygjlK&#10;N3KUbmUriWYp4jKVMKnK/Cyzn7bvy0Ez5DcjP36c/uH9xE+n3J/e8n5+x7n8gXcdmhSEOBLQc8FX&#10;hT8shH6xEXjpJJ60Ha87HG7Ql+c721nDmWi73/+gYXSwij1eOT5ezhk7F4DLJ9kVPG7jwmL5yGTV&#10;0GzN0GL9wLI8NeQXCWNplL20hJOYhIsozkdMLUrUKE3QNPuaac4vZrm/WORdAreuJfOWJRPcw8JW&#10;TDGAZba4RYaYebqoWZqIaSqw4mbpABlKjrRVtqRFJvDFjFOFDZLgNH29BAC/auRNrM81IbvrV8yu&#10;/aBz9S/ql79Vuv6z+tVLaleuaVy7qct/y0hYwFSS31JKwAotRsGIW2MlqOC5QZBhEFG2JLQdGWMP&#10;ImAIJWoFHFlpOgiCIbyMLQHl8pnK+z9AkPEkSnuTpHyBJUh7Y2U8ZNAeYhh3PrwH+I4T0I2/ZZZx&#10;hZL/IxXWvf7MKP/S9u8TgL+1Kf1P68JvacWXKIV8RtmCyvEi+CBJlC8K5YXCeGKJvtJ4dwmMiyTW&#10;XVTKSVrGTVkp8qy/rD8GFYBGBaDQQdLoIEl0oBgmUAwXIooPFyVEwMqufKywQpyIYoKQcqKQZjq/&#10;9t9AWD/7HBGDnN/IEtBKFNCKF9CM49eIFVCL4VeNFlCJFlCOElaLFVCI4JcPF1aMEiKH38QFAqus&#10;4l3g7fc80mUmx3eryPe43ONDjcenBvBx6gc9jn/fnvb2ac5pR/77p/kf23IQARg6E4A/PE09bE1Y&#10;aYhebklml0fXhjL0RS6Yovkd1Ek2aiQtGQlNrIwhmaSOklGXEdeUEVOTFAbo42WslMkWikQ9nLS8&#10;0E1LJRJdUxkEAQ56Gh5mBgwNZWsFsr2aioeBjqehrr2GirUCia4q56Knbk5COWgpehpruOqrOOor&#10;uhqrwujKe2mSQnQVkix1YozVEkw1W0I8632d7KQFqrzsveRRGTSjJKq+nw45xFTVSlbIWOYGFcXv&#10;RJb21VYLMjXzMabZadFNFOw0CQ7yGCc5rBcJ7yeL98diYWRlg0ik0L9bAJYJ/jtABcriQgioQKKk&#10;l5yYq5KIvboIXVucpitFt1bwNiC4KMjYYaTtpTDuEmR/KdVIIe0EIevC69bFl60KLp79n85FSuEF&#10;yllGrzVyT4K7F5aBEb6xqfyTbem/28H8mz3Mv8Ktgkv/yan0Hx1L/v9OMP/gXPIPLr/yv5xK4L+B&#10;oP+GTfl3sBJ8JgZbF52LwT/QCn+gsQDXKAWSBgU4jQwRgoeANE0a7XLrii5KQCnBj7I77XA0iYYm&#10;xSEOHnqkdJxLfJ2iAjFNoUxNKEPlfYriSbzcQRRxKwy3FoRdDsBOekhOecgM2QsP24tNeOEH7SSf&#10;Wtx66Ihffl60MP5kZ270cHnu3dYu9Pot9O4UercHveJBb9nQROVEPmUiQuUgTvNDjDYUo/EqUnY/&#10;Bv8qmnAQST4Mkz8Ikd8JJm8F43diZBdjRDfzJaF2ZYijAXEIJ2Mir3nC7ybF3k+IfeRJQBwUxJaF&#10;RuWgEQVolPCujw8uyD91Y7/vytGwPLQcMHvXO8hYVhdPVkDpK2IZqgR/eUw4RixMViZaXT5ZHuOj&#10;gnXSxtKMcVQbPM2V7Own7x0j55OGpeVgrHLx1rlEah7JhkmyLpSllGEsGnDUWhmzcgmjOhI1S1on&#10;BafXFZZ5ePcFtLgNre4e3XvW5BSQqmiaiDfIIlhWqrmkSxiFXVJIFNQsIVAKcRYsjEkpyaKMYF6C&#10;MilFm1dirSrxlGq8NbAVGEuw/RpZajnWskjSOE8UVoVzhHXyRfRyJQwSxXUTZPTS5UxSVE3Y+cXQ&#10;wgy0NQu9XQNvJqcHs8ujnckOdnnmdtlyphlCWnGX5Dy+Fbf9kt/6369Z/esVm/+84fydqN8VbCgf&#10;uUTVpliFWqRsXahEARb4pWq0CnV6o7Zjg6Y9k2jCUjULQcnFaunO3m/5uMQ7WBjZmh98vcaD1mfe&#10;9vfnGJilyarn4jSZOEMW1uj3Ki8CE2P4R/IxxgV4q0I8tVjWukyWCp8szqICa16GMSvBWTJxlAyc&#10;VTKRFktiBONobhIWtiLqJlevZlN1JmtzP7LboJnnn2aefVx49nH1xYfVzvcrne+Wut4v9n1cHPgE&#10;J1SMQ0s8WADenIfTlA9WThe4Cz3t2+zeuc72pd7OicdtLysbm1IKc7zjAozdKVhTHT55N3kDD7Jm&#10;kLJBvJZlopp5jKxuDFY7nWBYoGhVpmpTp+1w18TzKS2kxzVuxDeNE5TN9ssYcE9stwmu13HMkzWO&#10;FVIKuoLz/VnG6p9/sf3Pm94/SUULKGSgdGGhV86iQN6i3sCl1sC5Vs+pStseXGGWgmUe0SQbb1ii&#10;SCmStywgmOafVQLPx/56GSt/axIMAD6gXO4MBUq2jG6SiGqWjG4B2RxsHOziLAPYuJxgky1mUEGk&#10;zfoVHKXc2Yis3o1r2Iyq2Yqu3Y6p24mtBwAHLMJicGQjnA/61+ovkrQKnI2IJkRwBUP78fdBfDfh&#10;7lZ880Zs41p0PbDbCS0HqfePMh4epj8AnGQ9fpv39DS3/Tjz0evsJ+8LnkM1vVDjANQyDN0ZhQFO&#10;Q//H2p6T0me7+Q8Wk+u5ESXDgfkjQUzgzEZXn+Y8Q0ooIwIwABwJ8Of9KxFJdTm4FgH4gHPdF4BI&#10;vwhIHjDPiTnKyJr3KgMRMGEtpP6/E4CBA+JjjqxhuzxEzQVfYSCy4F/7NwFzwOj56ggrwQ3bUXfX&#10;wxvBgc35VUx7lwIQPXjtrLcxci57cfcOEloPkx6+Sn40H1zV75ryjOH3ws1jINhtOMZlLMmZk+Hx&#10;3wnAs9m+5yWgV1jeq6zA9byo9ez0zbSilfjypbDaxdCG5dCmtYiWswbP4ELBCdxLAdXw3sObkBRq&#10;5KrCmdYB4FxqlgLh3GVgwbTd8Mbd0NpFd1afYWgLzrpcTK9CyrAK3FdYw3isnh9Gy1vZPNkt4k7F&#10;3e4Xox1DvOIXnXl93QVD/WXjozVTPAB4cS0aGby9vNC0MFs9yS0eHcrp6Ux51hb3qDW69Y5vTYVv&#10;TVlAfWV0a0tm59OSsYHqSXbtNAdQN8Otn+UBWzM1XsmDCzgXj/b/zwLwufT7G8AfBCvCucXc4d8E&#10;4MGCsYH8wR7WcF/h6ACIlHLA1gbBrovHeisnx8Aia7gnt/9l3lmKMKJMA1vBHama4iBlq7P7OxOe&#10;PYp4dNf/do17Xal9aR6tINOuJNeroTzi8e2kzieRD1tSXj4pGh9oWJpq3pivW54qmRxhjfaCs6vm&#10;jVZy4IbBZWMDwAL/M9H39xT29xSPDhbxxnMmxuJGBwN6nnu1PXK/fy/+ZWc5b6J4YDD23u3AmlJ6&#10;biI50EnU1ZIY7amTGhZZU9Lw8GFdfnmMlYcn3igQZ0K5hrcTxjPEhBykL2Zbi4wX6h0+Mt2/q/bx&#10;ucn+Y9WJe+JDTVeGqn5m5/08GXmL54lZDHV57hnmIGutJGUrJxcqjQ2UxYdjpPzAywwCER2EQMIE&#10;Az4LIsijfJTFbHUkaUYyduZEN6pOiBUlRYGSet0k8Stq9r/QmP9kw/oP67wrFtkok1Ql9Sg5Ja8A&#10;5t20pwN1vJWK0ZnsZwNpTzrTnjxPedye87SjpLe3kct5tDz/dG350eLM3cmxurHBxrPU3trxkRr2&#10;MOA8AxgRgAHAAZEmJFF4gl09zQWAu6t+mt0wxW6aYjdPslsmOK1zs/Xj3HrOdPX4bPnYfCVvLeU5&#10;2zLzrqBNgaR1hZoFy8Y8I8AkLt4wNE0/IE3X10ZA11rMzFTEQvuGsTGfRYhSyG2P2unkl3Oh95aD&#10;mhaDaxeCK+AewMHls4FVswG1K0G3V4Nur/jWr3iW7vizXoVk7/hGzLh4VSvppUgrJkur5BENM/C6&#10;KTJKeXj5YjJ+wMFoOdhqO8Js0UcdsBqsP2qnUK8i2mKkM+DhshTmNutpyGVgZ+zEFpyEZh359kKJ&#10;G8GElQDiqj9pK0DuIJD8LkQOilR+FUQ6CJLbCyLvBsrtBMnvBivuhKnvhGst+Sl3mAs0a/3SRhEb&#10;8VKaDNPdyqB/qg1cSbeeizedjdFbjtPfiNNdj1TdCFPcDleC1dxotdNkPSjT7EO6xV607pQneYAh&#10;/kD3Yq+NEM8FPWon0W3J12ctOO9FfBWju+Invx6osBOsvBuqtBOksB0oD45qPVhxK9ZwLd50PdZk&#10;NdpoOUJ3KVRzKVAVHMyav/JOsOp+qOpugPyaB27ZWWbVFb3uJbvkR3jordpSx3zJHlqb5m13P+Tl&#10;B4yXBj16zLzX29z28nZ3be58nPtuoMVmgMF8IO2xvZ87miJ/0wiL8xLUTL5kmv8TjfU1JUU6tMTn&#10;4WjW0GLB2ApzeN0kpekng+BLNml/Mk/6D+OEn/UTMCapZtaZAU5peYHJzQlRCdZyRV7kpnDFuxHK&#10;T2OM+hPtesOdH3ta9yXYD2c5cZgeQ5mOL+IoHTGWA+n2k0U+ozkuIA58ABgCPgA47DzPsVyPhyEm&#10;NS4qj8PMBjOcuSyf5ZrIldqoySL/nmS7B8HGzd7agHsBBg+DzQZTPUbS/V7GOjd4mJe7WdSHezek&#10;JRVn5AeFZ+s5JAjrh18xSLhqXfAL3Aim8huL0u8sfq32fC70IlyiFgN+sS4CXxAA8ClxwZL1iznr&#10;inGeiEkmSitQW9850s2nLNjrXphjd6Lz8yh6V7xtT4pbb7pHX5bXYK7vGMufWxQ6nBM4nAfXiOYU&#10;hPOKIqdLo2bKomfLo7ea0tbrk5erYxfLoxbKIlcrozZr43YaEv9h4LeSzp9xrvj+kd9rwL9f5W8K&#10;wP9dCWgkA/gzAXggTm8oXLsvVPdFuNGzaIv2eOuniZbPYvWfR6qy49Q4UUoTMVqD4SYvwh1fpCaV&#10;BsYZqDoIqoXz62SIy8fgJHxo+LB8s4J2u9rn1kVDdiVj9gVnMMftCs66jRayKUUTFlWTVhXTtLw5&#10;p4TVoODDDB+owRN6av+xVenjE+ynDrFPnYIfu2+8777ytuvimw5+aMDw3WOzvbvWx0+DoNFiaPoJ&#10;ND/yAX5N34U2t9+tL5+uTL5dGX632vVp7Rm02got34Z4eVCvz9ETw/37pJNWPPRQBXpkBhWabIVq&#10;TNIIU1aYNVuZHUfhfadLu86X1u2E1+3xm/aKG/bamw7m6/a2qwyPFXrgIj1qnhY/R0udpaVP0zOm&#10;zpig5/AYRRzbIp5dPs8+k2efdkYmz5Y5aVs5Qa+Dyy/D1E0wKs7ErbIp2h2wOO2WtRYTcVzq8f4O&#10;5fUD1d37MlCfwoce4ulz7FGb1PFjkdftgh9eCEBdUnu3ZQ7uKpy0ar1pMz7tMHnzQvf1S8Xjbpm9&#10;51eOui6/7rr++rnIh2cK0FMLqNXpXVXUXmrptFdFv3X+IKWAy6iZsqubtquacSjj0HLGaCm/CsCm&#10;ic/Ns3psykfs60Zof1sAHqPmInwWRxJ8gWVTmdyzWsHjNqwRq1xEsfu9AIxowAOWuYNWeUOUXBjr&#10;7EFKxoBVer9l6oBVGgwlpd8qGdBnkXJG6oBp2qBZ+qB50qBVXL91RL9NOGDAJqrPKnaMkTZhm8uj&#10;Z87aZm15FBwFlJwEpy970BY9tJbdlTY8ya98iaeBhA+BuA/+hDde5Pd++qd+tvseXttu8Xs+Ja8C&#10;7+wHPdwJvL8dcGfTr2Xdp2nFsx5RNGfOyvCen0u/aUa3YcpLvcTnOvFt6rFP1GIeKEXclQtpJgTU&#10;YbyrZTwqpdyArZJ2r5B0BYDFGpRnPdanSda/hRB8mxh2lxzRqhD9SDnuiWpCu3rSU43kMUoJ27qU&#10;Y1MOt2S2r51zalhwaZp3a5x3r5v3rIULBXvXL/k0LPs2rvg1rfo3Awt8EEHkYUT3nTpLBUYEYGQR&#10;YfIPFaTPQWTdP3Ku+37G9FkV688EYMCvCqV9KbDITxmJIKN/BKwLriS4VXqN056oRXbqJ53LusAB&#10;gHUR0RdsEwBWQWRgED+/kcbouWMO2eMueTxXuBfplCNz3iVryy/pODx8ycl42Ul5zUF2y4HwylH1&#10;xMnw1MH6xM720Ml5y8Fz2yVh37d41aeS65U7FZO2WRb3ps3zU78FNK7ycRT9bkDmQz/pY6fa+w45&#10;qAcF9UlD3SSoUxt6YQs9CjgqjVqKS+pzShx2LGU7NXIcm8Yda7jOJZPuBVOerDGH/FGHghG7wlH7&#10;kjG4nG8Fz7lm0rWO41jFdYL1+0nn0kkXcLQsrlMuxyFvwq7ws9NEABcW3HjzZ+2BwShyQaYcisft&#10;cgBc2zwug8WjFfNoJVxa2TijZMatZsQ2by6wbCa8sFbfNlQEFSgiFo4SD5Pmi8TwxeAFzwVgRAP2&#10;Ff7Zg+97RACOIwjHygoBmyQnDheL/lsCMFwd+oxzhRgMRaH44wiisQSxWLxoDE4kBiMUgxKMlhGI&#10;kRZIxIqm4MTScOKZOAlABlY8Ay2WgRKpVEYni11JluHPVEJHy0mlmmgMlGZDS5zTRfbB/OAK5/nE&#10;YOvk8P2libbVqfZF7oONqbb1ySdrYJH3ZJUHbNvaRDssA093bUy+XJ94ASxSAnqV07ky+nxnuOOE&#10;3deSkuyhY26G1tER1zeUtpW7QZHndyQLuJMEPGWFvGSFPGVFPHCibgCimAcCSdzzHLKEF2LlJOHq&#10;lwjwkISLFJ8JVc2/0ruWl9x5kNz7JuLZu+BH70NbP8Y+eZvUfpLecZT94ii78zit+3VS15v4l7tB&#10;rTuBd7f8b2/4Nq95N55z/gBE/gYCPEnAb8Ej5bCnqrFtytGP5cPvEYPv4gOaML7NaJ8GlHe9lEet&#10;lMe5rZP2bJD2BLYJF9AsGwKeJw+VYsGT5KVuRrdBdp9x3pRdDXiMzDjUzTs3Lro2L7vfXvW8u+bd&#10;Al6RF856/XIcWH1WaV1mScDZDGleC2wArAbUr/jXLfpUz3nC0uykSzGivyIS7LkKCwCjCOcloAFc&#10;56JZr1/1VERSPecz9ReMgmmzPvB2EPkW2QtwwOL5ZpFRZO+f7fczEMX3M6aBPTseRP1FAIuA/0EA&#10;RtRfADIKVlnwrwVHPmSbO0DPBmexePbX62D0dwJw+bkAzPEs4XiUjjiXTATf7Qu4F0IKNhZ1xfPZ&#10;4TD+YhJuWGm4N+evxZ/h3F9fWQk/YFVkw3DiLjIiVMHrWrIoU1Zuy+ba2/XVo82N15MLh7GlD39W&#10;tvtaM4DfreIb05wfjFmX9ZjC+iyMEYtoxMToZYpoxF9VCr9C9sSqOZszQiOSy0vq2+8/HeoZm5lb&#10;39s//bi4sQdY3thb3Txc336ztfN+dw8ulLi1925n++BgafJ4ceR0nb0+Nzg1y914tXPyem8LRGaf&#10;Q8t9J3Mjs7zpxyO7eU/XzGIbMHYJPyrb/0WewWcQJGWVKmSQeUk+TUi9WkK7SUi5VEqHya/iizJz&#10;Zz5tW4feDxzO9m0vLb6HJrYgn7B2FCFSHOUTHNe6+xGaPYH6NrcfzK2LWQTwGSddNyz/xbD2kmXt&#10;dUbNDWvWT1rhF5RdiTah0cUtz0Ynl7a3jk/2oQ+voNNd6GQTtu8PoPf774EPHUHQMeDju1evj3be&#10;nx5Bn96f7O8f7x0c7r462H61v3Wwu7G/s763vnY8Orl399lUatZtO8cETXVPHN5RAuUqjPYXJsde&#10;kA77Tir4mlzUzyjXmzhHrIoLq/TBWP/Y45qKvsZablNtY6BXhp5qjrZ8tjq+UF8hQUk6x0L1ZU4k&#10;dLoC7U/vrIweHczu7fBebY6/nh/efH6n0sE8HC1Qpi3PVJIpUJHJV5NiasowtVBFWrKl2oQqbbkq&#10;bVK+Ipza+3tyf1OCkcbAwAFBRABOxvH9fQKwgmguWTiPJJRPFsmTE8mVhwXgdGV0kirGA31rpCQF&#10;WmNvjzzmdTZ9Op6GPiwPv6hrSvSt8qWnW2qEqKB98SK+OOFgvFg4QSJWAR0pJxOthInTJEZrE8M0&#10;cOG6xHhT1dvBbi/Sojk1rPUXdz4sD0Jv5t/tjS/wHm3MdkAnk9D6cH9FcrqlWri8eKKiTK4aPk/l&#10;r0penwPOAlhwFomYm7HSV1Pw/PApyEllkdAZcuCwb2YqX85SvpalJJCliAb/dqQqXi+zufj6qQo0&#10;T3o99C00/c3H6e9ec749nbx4OnX17dSN91O3oElhqE/wpPbCWtwXC95ffkjCnqZqjweqvYy25LSk&#10;TA41Px96cJs9UD3OrmCPlrKHS8aGkISGEs5oGWe8cW6hZJBbN7bYMLZa2M6T0HG+gbGSwThLS7mK&#10;SnuIEAJENeJFjTP5zXMvW+RftGT9dFYD6iKl4LIV86pl3g3zvBsWOYDr5tnXzLJumMLwmeWA+YIW&#10;eUKW+QARi3xRcxgxC6aEOVPCIh9vzUIZpUgqhYtjfaTEHWUEadJ8VpK3TPmv6Ny8pnX1uuaVaxpX&#10;r2hevaR182edWxc0Ba5o8V/VELyuI3RDW+SWvhi/vriAkbiAAUbCCi1ujhKzwEpaElA0MpZOwjAI&#10;6L9PAMbLeMpKeRGkfYkyPrIoLzzaC43xkMC4C+LcBBUC+TUi+YzTrlnlXqAUfkMt+TOt7Et65d8l&#10;AH9DK/03etF/0At/pBTcMMkT006XVohB4YJQ0t5CgnZi4o5orBdO1lcG5S4l6UbE+SspRElgA8Tx&#10;waKywaKEMBFSuDApUlA+ik8hil8l/pZa4k2NJD6d1Fv6mfzGOQImuXxmzOtm+dfMWH+T6+YFCDcs&#10;Cm9aFsFYAR/8yDJvmWffAtYs65ZZBr9xpoBxuqhpDr9uMr9uqqhRhrBu2i3VWDG9DCNKfEVQcG+U&#10;80KOz2F50KfaAKjB51OD9+sGX6g98d3TjNOO/NNnzHfP8j+050CP0j49SoLakt4+jHv3JOngXtxK&#10;Y+xSc8rzLN84ipLKja/VBX+xkkPZqMppoCQUJcXVMRgVKUlFMUFlMQFFET6ApoyYCRkH0MVKyQne&#10;AA5NQ8lUDm9IQFuryjsZaLkYaNuqKdurqXga6gZZmbkb6FjJESgKsi566mqiN511VSJszb1MNC2V&#10;0FbKGEd9RW8TtSSasZcyNspQJYWiF6WrVOJi0xTgGqwim0s3DdEkp1rrZ9qbhZuquWvgqSRRFzWU&#10;qchFqsxNZzLWV0fbz8TaTd/BStVel+Qoj7IjY92JOF8c1heF8gEgGvBnuu85n+m+53wu8f6fwEr6&#10;4SR8ZEXcyMKOaiL2upJ2pigHC5yjq24YRcVXFeeMlrIVQTsJk31F1SL49BOv2RZ9xyj6iw1cnPlH&#10;auEFatGPlKIfLArgPGBYA4ZTgb+hlX9NqwQ3858Z5f9pW44IwIgGjAjA/+IIC8D/ywnmVw34TAb+&#10;X45l/8Go+DOt4gub8i+p5V9Syr6ilHxpVfy1VeEP9PIf6KXf00r+Qi8CfEsr+JZW+ItVAd6qSlYn&#10;E6sRLEF2JCh4S0vYSV23CbR12+B67nCkT0f5oUEx6IHMYZ7kTjT+MFrpY7raxwzlTxmqH7PUPmVp&#10;f8rRg3INPuUanWYavMk03o7VXI1U347XnwtRHvckDkcbDzendT2u6nvSMvDoAed5z/rY5OHM3OsF&#10;DrTHgU6GPw4XcHIsuGFK6yFKr4NVoEhVKF39fZYq2Mv7FI338RpvotUOI5V3I8l7ccS9TPxpHRnq&#10;VIHGlT9yMa95oieTgu+nhT5Nin2aQEFcAjROhsaJEAcNccUh3q2P41chrsC7EZFX3dKfRrWgMeuF&#10;R4woByV9MlnmFlZW3FRZNpiEicXKJBIJqWRCjBzeXx7jqopy0EM5W2J87Qnh/oSgWBQ9DW2egbPK&#10;IlKzSdRcIpWFsyxBWdRhKE0Y6xacdTOJVoAzjpdQT5U3qbByb/ePmc4pv+sUFIfXYanR8uWt40S0&#10;WESbPJRF9HXVVGGdMhK1CG/JxBgWE84SQNHGxRjzcllKNZkGqCLZAL8U7AJrUQZ+NiQbJAj8QpRp&#10;jpRhiZJtGt4kFq0VglGZr6yHlhc+LXHfb00sTXXuLo183Jx7lp9XZed9j+LXYxUxTIurUGXkKVqk&#10;4vWjJVQD+YhuF6VoX/FZ/PsVw3/6yeR/X7T+4obTj2L+N2XjpDWyyCYFilbZWIMSeYt8kkm9hXO6&#10;hnGRrcMHzgi0OX24Or4+0/d6hQutzbx62p6uppeF18iRUWNiDBBxl4U1+r0SjPS7/Yw8tAkTZ83C&#10;0YpwNmU4mwqcdQXGshxjUoY2ZkkbFmDNi+RohSqO2SrOsSSGt4SJrYACXUTkTrjHae9DaOLlG/bj&#10;9zPPoNXud8sd79Y6354JwO+W+t4v9EMLQ9A8G1rkwjVCDlffrU9CB0unaxNzQ0+3Zgd3FsbXZ8e3&#10;FuZOtvago4/gxW2Zt/uksac0pcLHkB6gbRqhb5Vmbp9qQIsi6UWgNZJl9TNwBhkouOduipg6IFVK&#10;Cy7sjDXIJ5jUatk/o4cOeSYPeiQ9pYU06jmXKVNz8UYJoqp+F1FOXwnaf8Hn+q2IzwXpgCvYYD5S&#10;mLACuLxpsgb5SpalGvRqPcc6fecaXccabftKDUa5ik2JIqVEzrKYbFFChlN+/2YGcKUSFW42LKSc&#10;IaXNIpkVyVsCy5I1K5a1qiTRC1Dm5QSbAdvEvfjGo5Q7B4nN2zF1iPq7G9cAQDTg7ZiGraimP6q/&#10;gPVwWBjeiGhCNFcQP0ho3Ym/8yrlwX7KPcBe8l1gD1Lvv0prPUx/ABYBu0l3thNaNuOaNmIbgb+X&#10;cX8mrmIutXo1p2W3qPVVWdth+RNgD0ofHZQ+Af5heTuIg9HZlKrJhIrp6IrTnGdgR4uB1Vy3gjGn&#10;vEnPYrB3cGznVaAR6RfJS573rzzPAAasBtScM+8FPuJKgF3yrQSL60F1wM56l/13JaDXQpuB5bgU&#10;jTmyQAQsImm+54rvZ4APMTABrA5mAsBMsMF5v2quaxE45jm/CnCciOgLAA4ITnuXgjgsWp/V096L&#10;u7eXeG87/g43IL/XLazH23c4zHMo2nk43mEk2XkszYud5sNJ8+dlBE5nBMxm+4N/0+fzfOZy4B7A&#10;83leiyyv1QKftYKgLVbsVl7WdkbJWmLlcngdIgCvhjefFfeuWw2uWfavWPGvRpr+rgTVwim/4Y2I&#10;ur8S3LAYXL8U0gDWWgiqm4MvUcVB1J23ca1bPqUjhqEPiYwGSeNyUZ1KjHGNKi1HmeIlrcbAakbR&#10;fZuZ9U87Bu9zJso5Y4XDAwVD/cWjQ3DdmvHRkrHhrK4X+f09wK+bmWxenLu9vABs08JMfn93Yltr&#10;UGO1V2WxT3VpcFNN5L2m6NaW5KcPs7s7SsYG6ma4zYvTjfOTcP1k7sj/IAAj6i+yRwAiAJ/12R2A&#10;BVe4vjQsAJ9l+g4wR/qABYu/5hZzBsvZ/WVjfeXcwTKYX1Xh4tH+s7rTvcABBwPmF3PgN/CiMwq4&#10;w4VTI/ncgYzhzsTOJ+GPb/vfrvGoK3WpKvRvqgpsqQm5Wx/9+E5S55Oc4a7iieGqmXFwIk1zEw0z&#10;3Lqp8ZqzrsCIEvz7ss+/p2igF7z2F09wcibG4seGEAHYo/W+/9176Z1dqU/awhrr4u43xT1uCrhb&#10;4Xmn2Loqk1KY7JoW7xMY4mxApYorOwmph2DNQ2XNoxTNghWUvYnCiQZ894PQgynovgS+2SL0YgNu&#10;/SXpeFz1A0flTRtpNwsz40eYD3Z45h7igKMoSdnKy4dJg38KiVHgfYaIBvyVyovwmTCMqMJKaF8t&#10;SXsjabqpNMMUY2+h5G1qHKtoncZPzfyKnvvP9oX/YJP/D6bp3+gm8qlHoWX9xKRoWDMvWkZpQc9E&#10;6/LBo5WDB8s7rUub9xfX85515nV05D9/zursKOnprBzsaWQPNPGG78xM3J6ZaJnmnXcCPheDzwXg&#10;xolxpNFv/eR4xcRw+eRw5eRI7eRw/dRI4+RIywT79iQXEYBr2ZNV7LmS0fmiseXIB4PqsdW/UJhX&#10;zIokdJIVlIPNSC4e8o4x6h4ZhgEpRiGJZpGh+uF2sm6mAtYMMftEzdg7tsVTQbcXAxrmA2vngyoR&#10;AXguqHousG7Rv2k5oHnVr2Hdp2IvsHA/KHvZJXDAwq6YoJEmpZQoopgupZ6F0shGK1cpqT2zNJjx&#10;p+zEWb9KMN0IVV0NglNsBxnSdUo3s7ESD80tloPdX8U47QcbbPuSdnxxO/6YeQ/JSTeJKTf0oi9x&#10;209+34f02o/8IUTxXZjam3C1k3C1V+Gqe2HKW2EqG6HKq+Gq84HyXTSROzoXWw2u9NAlJ30UNiMN&#10;XqVYLIRrLMdq7yTpHiTp7MWqbIWStoNxe8HYN9FyB8GyG94yq54yGwGkvQjVk3i90xSjV3E66+Eq&#10;PBeZJ3oXyjD/DOgwvLboo7gVrAnYC9U8jNQ9idI/DNfZDlBe8FYY8VAc9FYd8lEb89OcCNJeCNNd&#10;jdLfitaf85JfBsfgp7jjL7cXIH8QIP86WPl1hNqUk2SluVh2UmBz2/358aHDoWcbdYlbjzKfvyi/&#10;091Yf6ekPiWk08VgzkFtJ9BgO8b1IcPbE22twmeKw3oJqiVeNmNepBV/RUkT8Mq1rX+RObhQPrlZ&#10;yt1xKH4qQE/8zjT6qnvxRQfwtZUpppOgqBFpoR3oZewSTaXcTXIervCYrHcbKrDuz7AZSnZodTZP&#10;VZYuspK97avVn2bHK/Bi57kNZjgMZTqO5boCC3wQ70u17U1hIKnAYPF5LLUv1eFplBWi/o7muINI&#10;e6RlZwJ9KNNlqjhgqTpiviJ0LNejI8b6bqDpnQCrhyF2d30tqu21612N2uI8X7JSH5UWJ8RkWTjH&#10;ihsEX9KLA9/yP1CrvqLUfGFZ/q1V0V8s83/FPA+A5P5epZfBtaCpJXBdaKuiSxYFMOasn7XThfST&#10;ZdR9dXQcQ+zd8jzsK93NHgRYPAmyeBpB6Yi1f5nk3Jnq2pvpOZznw2YFDeX4jeYHThSFz5ZHz1fG&#10;zVfGzlXEzJRFzZ0xWxoOmC+PXK6OXa9N2GhI+v8iAAM+E4CRhr5/UwCGRd84s8EE06FEM1gMTjA9&#10;CxoOJRqBtYaSDEdSjNnpJmNpxkNJ+oOx2gPB6v3BWi9DjZ9FW7Ul2bUn058mmD2P1hqL1xwNk5uP&#10;152KM+sKpvUkRt6PSXGjBApphN3QzRRTjMWjAszRwfHqqS2WRZ200j5awTAjH0kCHrcrGLcr4tCK&#10;uJSKOcv7cxb3Ziil04zEBW/v3US791WW0GOdTw+lPz67BXVegXp//tT304f+79/1fP/2JR/UY3B4&#10;13y9yfrV0/CPY1XQzLO3s8Ov5yffrC6frC2erE+9Xh85XntxuHLvaKn2dLb6TVcF+D5/0x5w+Mj4&#10;+BHu9JEo9FgceoyHqsh7sVIz9vzzNvxb9oIHTjdeOf2463R52QG16Ki64mS44myz6uy57Bi6aJe0&#10;YJs7ZVM4YVPGs6ni0qrG6RVsBqAMWI5tHceuimtXzHXI4zqmcx1TYeuQA7eAtS3j0at5NjVcaiWP&#10;VjYJnm6M2jn6symbR5NOhcvhCa8KfE8baUd31bduo07aZU9fEN+/JJ88RR20Chw8uPbu+Q2oX+Bj&#10;x+UPzy6/b7/x9qngu+eiH7tFPw0JQWN8r3u/e99/8V3njZPHkq/vaX686/K2NuJVfupCeOa4a+YA&#10;LXWUkcuzL5m0K5uyK5pzLGLbpIzaJA1R4rvMYztMUjrMcrutqwfpdSM2hZ9JvAhI4i/CXw1RmcOW&#10;OYPmWYgGDKt01vlDFtmI2oEwclYOGsayYMSqeoTSMEqtH6XWjtpUjVDLh6lFQ1TmGKNgzDZvlJEz&#10;Qs8cpmUM2aQPUtOGKLkjZlUjpvUjZhXDFixYKrZO6qPE91AS2/Uiu02TBkwzeg2SBvQTeBZpC4zM&#10;JYeYeVe7aRfdSQelWXv8soPUlrPYrpPQroPgK1fUG2+N116WW052646h+36s1+F3Xke1ncY+ex3d&#10;fhj+aD+kdTfo3k7gXYTtgDtb/rcRYXjVq2HFs37Jvfas4nHdvEvtnHPNtEPlpF05l14yblPEphYO&#10;mucOmOX0GGW80E1uU49tVQy/Qw5ulg1qxAU1YIMB9ZigWlRAjYw/oFraD/iAOnQgiIPRRlxIEz60&#10;QTb4qU7CM/2ETpPUPsusERqTe1acecatCpFvz7VeEEH4m0HAefAzkDzgP8L768Ti/+K3CsyITnku&#10;yiKKL+IjAi2PUfR7RfMz5l2qEA0M3CpPNWO6DJIRTRfZIALYFCIGI/Ln70GCHLv8EcfUEcfkMcfM&#10;CZf8ebfCRbesZZfIJWe3RTujdWfNfVf1Q1etE0fjN3a0twz3d7ZBR/bBG7TINRpz1b5hgtbcRysZ&#10;D8hZLYg5fmj3cUAN4gi9Hf7uTe/XH3ovQ53iH5+JQr380IAg1CMDdShAj80/NrmtZ/gNewUPOGcM&#10;O1WOu7Rw3e6wXatGXFgjbmlsj5Rxt9Rxl7Qxx4xRh4xR+yyOA3PCsXDSqQT8vk85FM45lcy7FC26&#10;Fi64MOeccmcc86ftC8EpfwY49znnygXXaqQ9MIiAUwbBaccS+DHikDdhz4SVY0bpJKNsglHBtQW3&#10;RM2oAxO8D7H9spiKhkEiUuEy0sGSQlEYOLU3nigSRxBGNOBIDF8Ult9H6IIH3/deAj8iAjDCmQAs&#10;Go8XicUKxWAEo9ECcI4vRhAsxuHggs8AMOF8TixWIB4nGIfli8fAJCKgbiXL3EpF86ejBTIxgjkY&#10;IUA2WjBbRiBL5laFnESq+KVEyatZSjLRZHF3tGASRe9ZUerm8LPXy2NHSyOTg60jL2sXOA+3Z5+t&#10;TTyGa4rOdWzNdGxMPV2fhNmYegZY4z1f4TxbHn+6yu1Yn+gErIy/XBp+dsztn39yP45ha6eoTyWa&#10;qd7U0hSikq5aK/G5yvN7kQR8ZAX9ZAV9cIKeGGE3AF7YE4AT8vgMgqg3UcyHJO5LlvBDAD5R3A3F&#10;b+ZrHt8W+2Q+vW8/6sW70LaPAa1vfJpn6PmTzqwpv8o58JkX27od/3QvruM49vlh+JP/amEe8xQB&#10;+CCCAEb3g+9v+jYvu9fOO1fyKIUwlgXjFky2ad6wcfagfka/fvpzldinytFt8hEPyaH38YEtGN9m&#10;Ge8GKe8SIZdSYfdyUc8qCZ8aKb96VGAjJrgJG/JEObFNJempWspzzfSX2pndejm9Bnm9Rtm9Zhn9&#10;lPQROniu5nSZJXUYxg7TspFiy8Au+9UizXeBv3CWB4x04UVAcn8RzvVaAJKDO+1WOulWOuH6a6Yv&#10;Ivciii/g3J8668iLJNHCucJ/nViM7BTZ+Dkgcs65uPt/AyIAn+/r96nJyJH8DwIwMgomg7UWA+q4&#10;rsUD9Ox+WhY4r6VA+D81YPXaq4rnWsFxqxh3L2N7lIx6FrM9C8c9isfdS0ady7kBd9ud6xi3bPX4&#10;nXA37fD4YGFxV6y02++KP5+pv+IBwJJRvnIYT2lhKxLWOj6qbHpi99X+x7m5rfnFvZT8eiV66J+J&#10;tO+N4/g9Gv7DMPdH07LLegWi+kUYXaaUcpIgKUxcPVbJtsw6uKH5EXtoZGZ77837T9BH6NPRycH2&#10;zsrG1vzp6d6bN7tvjnePX+0c7u0e7e4f7hwc7B2tbR5sb27tzo4czfUezXevTXYtL/OWN+cX5kaX&#10;OM+PuY+g1f4PS+xnrU9sA/IE9GL+GRf8i1mpqEv1devM7/WCfzEM5TdPFjPLFtNj4k3KpdSyMOoJ&#10;Uorudn6pnJX1zQ+b69AkZ3fwBIIOjiEX+3oyJlpG1MvRNn9tG9Zs1z696liYEtGlKzjmyVjW/wsq&#10;+f+nkPG/9fN+oZcL2pdcNY66qummahcRlFry4PnA6OjkyvzqFmB66WBm9Xh+43B+9WBlZXdtYW99&#10;8fX+JvR6H3p7COy7g3Xo4xH04RDm/T6c8PR2+4yj1ZXDvQPo5AianTxuKOvycs5VUwtHyQYRNbPF&#10;lTNvyiUJqaZcQnvw4V0vCOj6Buc+vvu4ICEuztUx3NzQTkbU7JdvaRe/crj8lfO1bz1ELoYoiGcy&#10;9LYHHuxMda3MdC8t9L/an3p/NAftzECLY73JoXna5FaacbW+fJEaukATVaCNLtTFluqSKvXlavUU&#10;6/QVitVxRRqYQnV0gRoKUXyRjNjcMwEYkHdWGhqM5pxlx/69AnAOQTCHIJBLPKsCTRZPlxdPUZSJ&#10;U0E1+NIPOm9DS4PLg/c35jpfH08/e1kX7GnqRhYIwfNFEYXAx1iBNrFcX6FKT6FCR65Uk1ikLluo&#10;SSjSJedo4ZOUpZLUZLJ1yfFYmSQiMVpeNkydlOli+bwmY3e+E3o3e7g9tD7TfrrSC+2MzbWwUgwV&#10;ArCCJcaquar/kwAMjjkBfSNW+moyjg+cQpaceDpZKk1eKEPxSrryTxkqlzKVb2UqSmYoSaYoXqq2&#10;v/SxWx1aJJwM/Qma/fOn2a9Pxr96M/3Lm9mbJzM3jievv5sUgEaFPzy4dsj8YT34q5Mo4ddxcovh&#10;av2RRt35HqOPckfGHrVyBmu5cMOq3wTgQbiiHXeMNTRYyZ1ido/Us5eaxjYS6zsvE8wEiXSsrCcK&#10;5SWG9hUhB4tpJYua5tyyZP5CYV6gFP5ILfyeWvyDdcGPVswLFrlwTrBZ7kXLgp8tCi+YF/xsygJc&#10;NGFdMim4alp4yYh52ZB5zZB13ajghlHBTeNCPuMiAWOWhFGmmGaMCDlIEuMli/ZUxHqq4NyVcS54&#10;GToaRZWSoYhLWoiJmosLmkreMhW/Ych/WZ3vihrflc+tpJCRuIC+uICBlLARWtwcJ2WJk7JCS1j/&#10;vQIwVsoTJ+0ji/IhYnwIWB8szksa6yGK9xAk+fGrhfMZpl63yLlIKfzOuuQrm4qvaZXfwTmUf6Xy&#10;/g98TS/9d6fyf7Ur+taadcOShTJlknWyCORoDMpfQyWGiPPHYnzQKC8pMReMpBdGzOP6dbqYXLiA&#10;cpSASrSgeryAViK/dgq/ftpNg/SrRumXTbJ+Mc++ZJl7kcK8aFNwkV54kVHyk03RD7S/wVcWuV9b&#10;5gHgjq2/tmtlfUdl/UTL/4me8zMt7yIt95JN3mVa3jWb/OvUPH564TWLrFvmOaI2BUKW+TeM0iWp&#10;RRQPZlNMzGic20qu72llMNQUBDX7Q82+b5sDoKcp759lnnbkv+lgvn2a9+5J1qeHqR8eJEBtSW9a&#10;Y14/iNu/G7vekrDYnHI72sGWxK98/SvZy1/rSAtZKZPV0VJ4AT6yqKiChATu5hUi31XZm5fxNy4p&#10;CN/SwUjq4aQ1pEWVRPkNZFFUNQWACRlnTMLSNZW9zY2cdTQ9DfT8zY0DLEyA9TbWd9RWsVEmaUsJ&#10;UhRwrkZqAEsltB5OGFhPI5VEmkG4oWKoDjnSQDHWUDmdoptPN86w1Ek0VU800wDxdFujNHtje0UJ&#10;mpyopyaWJnPNRvoqHS3soijvY2DuY+Jsr+tqququSfZQl/NTlgsmEYOwWH80Gu6UDDdU/oP0i/CZ&#10;7nvO78Xd/yOyMsFYMR+8qDdJzENFwt0I40Un+7mrhfjohjmq+5nJuylh7FDStqI4F1GFADHtmJum&#10;qd/Z5/+bA/PfGLl/YuR9yyj8gVH0PYX1F/O8syTg4u9s4D9K+JJeeqb7wsCNgWl/g29tPgdRjr+g&#10;VvzJ5gzr8i8oZV9YlsBYFP7ZsujPlgUwFBaMdT6wP5rn31TPuCztK0hyuS5jJoanY9Aeklf8GNpe&#10;a5ygvSnce64INCoCPZf6WCWzE4ub90JtR2B3otB70biDeMJRouJxiupxmsZxuvZxuu57puVJttmr&#10;TNPTfJs3eTSoyhMaKIYOx98fLbxanpofHBxv6xx+8Ky3+c6zquLJp5UzjzI7c2itfoQhP8JGiNK7&#10;UHUoSe8gAr8XizuKJZ3EKb2NVXsbq/EmTuM4QeVNugpUpwd1GEF9mp+Gie+4Mq9nRI+nb32YufVp&#10;SugTD/uJS4Y4ZIiHhqb4oOnL0MK1N0M/fxyVgMZJr19IHHUIQFxJaMWkr5GWFW5D1dZUxugpYN0U&#10;CPGyuDRpVDKemEogxJJwIfIYf1XpQF3pcBPpBDvJkAhp22QZ01SsRTrROoNknS1LYWItiqTNqiXN&#10;mmSsWtBWVdKmFQSrfIJZhIRKNE7LWwCXStZNJesny+qVadpVqNlnyBinihkwMZS4G+qZInqVJJti&#10;WSsmxrBI1rQAZ1wmZ10mZ1NKphYTKYWyliyceR7aJBdlnCamkyVlwMSalZDgCQDgFBKtqjScc0iW&#10;ybL6YWiVnZZWaGEWfHHsTfftLQ+/3pyAthdeMJmeEqRUtG4tweaOstMDy4AGC89qY5dyfYciLXqO&#10;kkUiThccqvcNnPsVlNPPErbfC9t8w2/91S0A7Ss+nwvSEbdIgTfweaqmUSRVpi0DWp6GtmYOV8eX&#10;uS+OF8egxYnte/dSlLRYRB0WRrMAbXAu/Rbify0HXUwwQ4KfAU4nH0NjYm0LMYxiDLUMbV2OtqhA&#10;GZejDMsxJuWy5uBqFCjQcxQYyXKMGCItnGRSZGc3UZ0PTfRA091vOW2fFl5CG71vl56/W+s8Xe08&#10;Xe56u9j7br7v0/wgNDcGzY9D69PQ6dab9YnT7amjDe70eMf6yuju3szGztz8yixvdpozszS9vLe0&#10;+X55G9re+Lg/uTre8qAhKjmD5hqibOiHVk1WMKk39yhSti5XsalWpdeo0iuVqAUE02wZ3VRxjVy8&#10;USZaL0lcPUZQMUFUlUk0bTF0e24b3m4TjPCYEgAiBWTzSD459x/EqX++CS4s9Ws+cJ1dL0kH8hGj&#10;JVSTUNq5cmb5cuYFilalKtRyNVqVOgNQq25bJUepJv8K8OGi0PIw1So0cADxgkrpklosklmxghUi&#10;AJeRqKV4a0CZLPWulud8QNGbjNad2Pqt6No/ZgBvRddvR8M5qZ+pv3tx95AM4K2oluXg2pWQOjAB&#10;xDeim16lPHiV1nqU8RAAnN2kO5txTWvR9cDuJN4Gi8BuJ7TsJd+F5+Q+Xs1qXs5tWMlrXs1vWmPe&#10;Xme1bBTc3Si4vZzbtF1876j66Zv6juOaZ/vlD3dKHhwUPHyd2/Yq8QHYKc+9cMQhZ9g+m+2cD/wp&#10;r5JJz+IJjyLgn4upCwFVW6GNgM2Qhl9zfH+TgVf8q2fci5d8YYV43qts0afi7xKA18NawHcWiCAz&#10;/wjyIQa2AOYAwCrAX/CvWQmGhWpE9wXXbda3HBwwOAVEBgaRxbOeyjM+ZeAUJryLNmKa2b45Xc7B&#10;XZ7egyHug1GOQ3H2I8nO4xlenAw/bnoAIgDPZPnNZXnNZHsu5P1XCej1Ir+tkrC94sT9wvzdrLL1&#10;pKqViPrfC8CbEXXrwTUrfhVrAVXb4Q2AlaDq5cCa9VAwdHs9rHkppGEprHEZOOHNC8ENswG14Ly2&#10;QpsPI++8CqrdcSuYt47vVnZpBM+rm4r5opoZKN0IlJa7jIavulVBYNK9BvC+yqudnqie5FZw2SVn&#10;rXnLxkerJjiVvHFgEZChwuEB1mDvk93NhrmJvL6XiW2t0a0t4XcaAhuqvKtK/Osqgptqou43I0pw&#10;wVBPKXuwnAOv9TcFYBBHguWcMbB9YMF+y8eGK9kD1ey+qvHBSg6cCgzenxEBmDXaDxywCLZZxR0B&#10;06rG+stGu5mDLwtGukvG+ysmhqsmRyp4cEPikrGB2mle9SSnjDtaND7EGhnIG+kH5I72Rb14kDL4&#10;vGh2rH5jrmVrsW5lunRqNH+sN7v/RWLHw6DbtR7Vxe61JcH3G5K62vJGe5gDXUVDPUjl55qJMQC8&#10;d87wZ7rvOcWDfYgAnDvJjh8bCux94d3+2KP1fmJXd2Z3T0BVtVlcNCU5xrEw3bkq172lMLz7blL3&#10;g/yHd7Ky8yNsPJykta0uEMy/QdtfVXIVUXJHEbyJ4ilGoq0BstO5KhsVKiPpwl3plx9mf9tW8PVQ&#10;+Q8LlfxHTOKbdJPZQLt21yB7rBUsACuGo4jh8nLxREzYHwVgRPeFS0PLBJxrwCRMMBkboozxM8K4&#10;0WRd6XhXCs7JnOyupx1KNEu4bpX8hW3uv7iV/aNL2T/TmD+YZ4oZpBIVw1A4p+vyFO2Q5NTH/S2z&#10;W/cXdlpmVpumFpunF1vnlhs4nKLu7ownD1Jb72a3PSjr6age6an6rctv48Q4ABGAQeRcAAaLIN4y&#10;zQM0TLErp4YqpoeArZ0aqpscapwcbp4YaeaNNYGPrOHR2rGpOt5KOWetcHTNt7EL7cf6i2X+d8bM&#10;q6rRQjJO2FsGWtfVbIS0XKWNiu2TC52zM+2yA3UiqdKO1sKMELngMpN0tnfDtFfVlE/FtB/cAHgm&#10;sHQ2sGI2sGbOp37Jv2nNv3HLv3YvsHjdK3nM3Omeol4BWi0bpZYsopQiqgycfJzSXT39mUBnjqfe&#10;fJDWWoTKRqTCdqziTqzKvC++2waXIHSjhKTQRzPdDbV7H2N9Gq71NkoNStJc8cHOeKDmPAmrAYrb&#10;forrLpgNe+k9F/SBJ3Hfh7wfoLQXorITproVrroSqbIUobwQpjjsKnNf/+d65S+fGl6edcfvhmjs&#10;hqgdJersJ6jvRMpvBmG3AqQOgmXeRmCgaNk9D8EdD6FtT5E9X5n9INn9YNJWAHnNj3CYoLWfoHWY&#10;oL0XrclzQT/U/rme9GUj+Zslb6V5D/lFd/kNP7WDEN2dAM1ZR0KflVS15o1yHYFqPeFmU4nHVEyf&#10;C3nCT30hWHszQnczRHPDX3HLl7TlQ9z0xG+4oZZdpPZDlWqtxGODHPLKCweePlxqb5wvjVi+n3Jy&#10;Ojl7PNU71tHKSuiw0x4wRo9YoQfoWnetXL1kKKr8ZuBN9ZZS7EXj3J9tir62Tr/lnmVW3JrWN1sx&#10;tVU4th50Z1ghtOJb44h/NYr+k2niZdN0GaMMLYNUG8MoD0PXAEPDYj+zJ5lUTr3zYovHakPgakU4&#10;Lzmow9cuTUe0iIZrDdIfSLfnsjwBI9nOSNbvuQbcm8JANGAQH81xH8xwvuuvX+uq+jyWiiwOZbr0&#10;pzn2ptj3JIPJ9iPZbtMlgWv1Mdt30h9GOT2N9XgQaFNqrcg0wde56D+I9byXmZCblGHnGY82Cbti&#10;GAdey7+yqvwPy7r/sKz50qoYfCEiH4nfWTG/t4TzgAG/WBfBFaEpRXB74N+4bl54SSdT0jiDqBdi&#10;YuQa4eie58YoczRs8TR8HGj+NNSyI9q2I96hI9HpZYpLX6b7UK73UJbPaK7/REHIbGn4QkXMfHn0&#10;XFnUTEnERFHYZHH4dGnkXEXMYnX8cm3iWl3SSt3fLwD3ROv1xugD+mIN+uMMB+KNBhOMAYisC4J/&#10;PWrSF2PSH2s6nGAxnGQ+kmg+lGg2EAtPGzrTjIcSDIaTjdipxqOpRkMJegMxWoNhmv1hOj1RJl0J&#10;1M40+5cZ9p0pVt0JhiNx2v0h8nNJBgspVj0hFgMJXj0p0QluwVKqvnxayeJKcRh8mDY2zFM5udC8&#10;6IljTYdNXg8tc4SeybHP5dozufYsrl0pj169QH88Z31/0rqcY5PCcw5cCnM9yLV/V2f16a4u9Ege&#10;eoaFOiWgHgGo5zrU/Qv0QvD0oeJapdpsqc7ufY+P/fkQu/kt+8lrbvf28ItddtfhZOfruedv5h8e&#10;z9TvTxYfjRWN5gcslQbv3/Z4306FXqh+apf50CrwqUkIqsHtJ0nMuwvPOUiuOmDXbTHrDKl1O+Kc&#10;nf6MA23OyWXROWDRJXbBOX3egTVjVz5Bq+bR6ji0hnF6wxijbsy2dtS2Flg2vYZNrxpnFI/b5o/b&#10;ZYzbp8PYZU3awwoZh1rCtiphU4rGrQt5NgUTtMoJ6t0xy4Yxev6sX9peZsLbqvCTWte9GrOVUrWT&#10;e3pQpznUqf3mgeR+yy8nD3+EOn+CBr+DBr+FBn+G+i9DvTegrhvQi6ufnl+BBoSgfhnoGf5Ns8Jx&#10;tfnbar+T4oSd9Mxpv1SOU/qobQbPoWDSEdbzJuwKZ5yLRqhJg9SEfkpcl1l8h1Hqc2Nmj0XNMLVx&#10;lFr8V/rub4C1EHi2BQhcBgsAIiM2cGbngFXmmHU+mwEn+w5a5XBoBWx6AYdWxKbD0j5c35teMk6v&#10;GLKqGraqH6XWj9k0sGn1bDq4YlVj9PJx21KObQnHrgBcNzZcHDtjlJ4O9jtmVs02axy3qOZQSrnU&#10;fC49G26rzMhiU7Om7AqmGIUj5tmDRilss/QJ68xJWvyiR+i0iyPP1nzcRmvCWm7GGjdrKTVrIT5p&#10;LLZgRZ630mQb6I3p0+aooRuu2ZseZXNOJQuu1WvejdsBd/aC7++HtAKLKMHAgsVXYQ+PIh6fRLW9&#10;jm5/E/P0KKJtP/zxXvDDjYC7q17N8+51s07VU06Vc841cMNOd7gT56JbPYiA82VTC3l0cCeXj1oV&#10;D5gyuw2yn2unPdVIblNLfKwS/1AptlUh+i45olk2pAEbWIf2r0X5lEg4lUg5lks7V6BdqzHutbJe&#10;DQSfBpLvY42oJ9oxHXoJL41T+swzh6h5YzQW27YQ7GjKpWrGpXratRru+uleCzcB9agD/oxbDWxd&#10;a2dda88tCAKmAO5Vv1EB4LmUTriWTbkAYKV5xqUSAfwckSTdcyH293LvjGP5eU7wrFMFuJJI5I+A&#10;ofGzptGjlLwXugk9RqnAB7fKnHPltDNc95hnD6e9gnsGTBu1YYLRcQa8X64dLIVOOMDS8qRT0YR7&#10;/rhzBtcpa9GTuRtUchCQvezkN0ExX7Y33nE1Ova2fO1pc+josM/wekWPOrJN2bFNWrNJX6FXrjm2&#10;zti1jtpVzoXnHVYkvH1oDfXJQSNXX3f9+6v2/3j99Of3bRJvH4q+e3IB6rgEPRWBHhKgu2Yf6zw2&#10;UgOH3YPYbrkc19opz/tzvo+mvRu5HqUcz5xJ76wJjwyee/q4S9qoQ+qYXdqYHfxAm7CHJdtph4I5&#10;58JFl+Ilt6Ilt4Ill/x5Z9YEA5ZyYX3X/kwvdywBF2fWGRbIF92rlsCPzxW+GmAUEYCnXYqnXQtn&#10;nUvAHKQH8KxjLbjlZtyqxhyZCyGlgx6J6XjVEFHRWJx0gDjc3zeJJJwiJ5pMEkM0YBhZQR+hi+63&#10;vvudACyYSBRKlT8rAY0TicMIxaIFY1ACAOCAxWgZfsQBo4l40SRZMWDB5BiZGzGoa/GomwnoG0lo&#10;vmTMrTSMQDqWP1WGLw19KwMtkI3mz0YLZqH4MmX4M6VvJgv9XEwWK1CQTMLyR2IFfVB8DlI37fGi&#10;mS6Ww82F7xcG3ywOvJp+ebrSfzj3YrqvcX3yyepU+8pk28pE+8rEs9XJDjjxd7pzd2Fwe25wY7oP&#10;sD7dvzrZuzDetTD0HFqaGKops1NQsSFp2SlRyddUVUWoGlLu8kLuckLeBCFfgKyQ15no6wIgiXvD&#10;iHoRRbwBBGEvWREvnIgXSsgdLeyBEfEEPkHUkyDsQRR0lxd0ULhuFGMc2xbU0u/dMGpbsuJYs+ta&#10;u2pfMmCY0GeR0svI7ndmjrqVsF0rOc6VPIeKraD74AGCPDSOI58AC3zwGPmY1PkpuQtK6QZ8SHwJ&#10;niTwH50E3z8MeQQ4Cnq4639vy7N5yaV2zrZ8kl7CoxSwrZhjZrn9Rhk9OsnPNeM7VGPgXGHlmEeK&#10;sQ/ko++RIm7LhjbjghvQAfUo/xIhF4RSYdf/QtSlXNr1tnxgt0ka+M3qt8h6phv/XD9xiJIL/1o5&#10;ls25Va/4NG4E3N4OvrcTch+wHti8FtC06t8IWPFrWPatX/KpAwAf4TwCF5f2ruU6l3BcSsDTg+dW&#10;NulWPulRMe1ROeVZee6D1/c575o539pFv3qYvxaeEb0ZBIFz7v9eFZ73+tvMepT9bc4E4HkfWABe&#10;8IUF4DlvWACecj+TopEC0V5nKcseZwKw+5n6ezYK4mD+oh9cf2zMntljnd5LSee6Fq8Ewv+LAeJg&#10;sxOuFWcacNm4ewkbFoCLz5TgsmH3quHAu022pdrfG6jeYKBvMAj4IDExV4KkC1nCiSThLivhi5cI&#10;wEoG4OEMYG8ZQZo8yg4jrO/KiJxgb+5sv5+c3jj5AN1+Ni2t6faLgj2/ZcwNWuYlG+aftJMF6XV8&#10;BgVoo2K8To6UQqS0UqC5e0F5++LyW+jgDXR09H5v/3h9Y2dlZW1lZWljfXl7a215aW5lYX5xdm5u&#10;cnaGMzs1BpifGFtYWX51/Ordu51taGf1eHlyZWpkfW1peXlxa33h7e7iyUzPzuiTo/nxhamZ0pYu&#10;h8R7/KbMH/XyvtWI+147/JJB6FX9oCsafpcUfQXVoojGWVjNOFm1UJKaaybrzikETS5PrR1xSusz&#10;Kmsai1iPSShXE60UPdVIC6PI3QNocWePs7U8vLnGp2x6TclVSDtDgtpy0/7ul6bFXxnlXaMWXjNP&#10;/UnVR0DTS40RVftkvHt4aWHp1dbK4c7C3qv57ZPF3ZPFrVfLyzvLc5sL01vz09sLM/tLM69W5g5X&#10;Z4/Wp483pl5vT54eTL8/nvr0Zhp6Nwu9X4U+vX/3Bnp/AkHvYYaHDgJC6iWIvlKq8RLaWWK6+Wjz&#10;EhGtJIJF5k2ye1RW6+bO+9WZxYEnbaXREV4qZOMrfzH8+h/NvvgHnX/6B+vv/9nswr+p/OUfsz2s&#10;mvLj7tUzayozasqT21ryhh+Wbrxovh3iGE4WKzNRzVKSuc8wuGOjW2+pXmGsXKBNzlbBpsnLJJMk&#10;ivXkinTJRToklhaBpSmbp47LU8PmqmGzlVHAz1fHZaugc1UxwM9UlI7HCUZLXk2XFc5TkIJrR8tJ&#10;wAnEClKZRFFkMZssnkUSAwAHLMIpv3j+MwQzCCJpJPEkOck4RekIFdS7/odvxp4esp9+Wh1+uzLc&#10;yIq2NSK6amNTdGRzVKRylKRZqjKlarhSVXSBnFQ2TrBYTrpATqJIEVWsDvfxTSMLZyhIgANmymGy&#10;CKgcFUKaDtmTKGJD4Mv0p0x010FHkzszz1/NvoQOJqGZno7c6HhT1UCSRLoGJldVGq6ArSxdqAQD&#10;HKaKdJaSRI6adKqSWBTuRqT0lUQ8XxZJJJssmi4nkibPn650LV3pSobSzQxFwUxF8QxloUTlb+qd&#10;v4ebTS7hjwe/gGa+hma+PWZ/+Wby4uncrZOZG694l095NyGuMPSS/23dlZ2k79dDft4KFdtNUJkC&#10;n0VRJryywK3ROz3jXfcmxhp57GrueCl3vHiCVzI5UTbFK2GP1E5wS/sGHkyt3OdsxpQ+/UHKVELB&#10;E4f3xqC9xdC+wuRgIa0kfrPsa1b5FyzzwJch/H1oVfiDFZwK/LNV/kUApeASrfwitfwCpfRny5Kf&#10;zYsvmBX9Yl58yaz4hlXFdcvymxbl181Kr5mWXDUpvmJcdMMoX0AvhV8p9CbGS1DcSUrUASdmTxS3&#10;xYvZKMo6k4hOsgRHHN4eh7GXlXEgSdoTJexkpWg4KWusJAUtbikjai4lbCohaCwuYCRwTZvviiZA&#10;8LqOGL+hpJAJQJzfhIBywqNczmTg/xvrhpZyw8p4yaK8iBgfEs6HiPXE4TzONGAvUcVQEd0kQdPs&#10;q5bMn6yK/mJd9i2c/lv+ozWcTInwmeL7GV/TS//sWv3vdqVfWRdcty7BUivlzItl1dJlcGES0v5i&#10;Ut4ofKg4JvCWqDtaNkxFMwOjknBTK+GSfvIlo9TLpulXLLOuUnKv2eRfoTN/tMr53jrnO2r+X2zy&#10;v6Hlf0Nnfs0oAHxF+y++/h1fUplfWTO/prK+sYFzMf9CL/qBXvwX26I/22T/mZbxNS3zO5usn6g5&#10;gAs2rAv0gl8cyv9izfrJuuCmXZkAlcVnlCFLLXD2zn+SEsdLdl7J9TypDoaaw6C7oR/vhr29H/7p&#10;Wdq7juw3z2EBGG4D/CTrw8OU963x0JOk0/vRx/fi9u7Ebd5JWmxOrQyk6gn/pHjjO6kfv5ATuWWi&#10;pKCMQonfuCXNL4wXkxC78rPUtZ+lrlyQuPQD9tZlJUkhNRlRRXE+VQkBXawEVYVsp61oJY81wIjR&#10;VIjB1oY+hmpRVGNAoIlWJNUkzZURbGVkipeiKuA1xPk0pPhsNIi2OvL6JHFdgqitNtldSy7blRZi&#10;qErHioTpqyRa6UYZqmTSjRPMNVJp+nSsQCxFqyTYwVkdbSMvypATdZeTsMfwW0vdsiOg/XR0QywY&#10;vsZ2jlp2turONDUPioq3kbyHuqyrAtZVDucqJ+tFwPrgsQG/EYRUhMbigtGYYJlfCZXG/grw8TLB&#10;RGm4nbPsX2u9v/Lb/4QSZfwAClKeaqK2uqI2xhIMa4y9h7xnqE5oomV8im2mOd5WHc3ASTNE0E78&#10;cv582rEC5jnX6IVf2rP+H7u8f6Xn/YnO/Itt8Y+MMvA7+40J8ywDGBZxv6aV/5lR+p9wvi+c+/sl&#10;o/gb2lk3XypcKfoCpfgXq+LLlsVXLGCAAxYvngGGwC39Fb36C0btnxhVX9Aqv6BW/ZlS+SWl/EvL&#10;si8sigF/tiz60qoQ3O1fUQvBjXeBUihhUX2VGCGtGyBEoorL2skTg6UvhxjhnRYGw3Ym5N9OSUAT&#10;EtAwDnpEPMzETnnzr0XJrEfIbIaht0Iwm0G4lSDMYjBmPhg9FySzn6x8mKKxm6Cxl2J8mEsHdxp0&#10;2Aed8KBPW9CHI7jy8+kH6OQdtL37ep63y34y/TD7bpRhmY1Qq/Wt56aXXqh93af59YD5t/3UH8Zt&#10;b8y4iq16y24HK+xGKO7Fyb8v1IDazCE2BRrRfDuAezOOfTONPZ6U+DAlAmcAcwmfuORPXOKnCdSn&#10;6VufZn+BZq+8Hvr5AywAE971i0MjAtDUxfejN6BFl7We0MZ0e0ddNSVJbSWMmyIxDo9LwBEBsQRi&#10;JIkQroCNUpKOURVP0BMK85TxDUE5heOdYsiOCWTbFJJ1Ns40D6VfLKldKaldLqqVd1OhhmBxV9uZ&#10;RbIoULQqUrFMx+nkyZmy5MzTpHULSJR6TWcmzjIXZRp1XSlFRKtMzrqYaMmSNSmRt4CTPknWRQRr&#10;Fs4yH2MOAA5YLCHZ1Kg4VijQSwgUFsaMiTYFtghvCRbBaJEctVzHLlXN9PjZS2hl7mRu5OPe5PH6&#10;+MnK+KeFifGySg8BbJ6scYmkcTafRgZKPwGllYjWziQZl2nbtlh6P7INabMLA9y39q81cGYqWqZg&#10;dKNElUP4ySE3CM5/EvT4RsT0f/3o9IuI9pc/uOJx611tC31PXq2Mzo22H80OQ/PctabbSfJaBXIG&#10;BXgDFt6IKWvEIhgXEE1YJFOkOjHSVBgATvOcArwZS9YiE2eVg6OysNbFaEqFDKVK2rJa0qxC0rhR&#10;nl5Jts6VNY3H6kXg9GNVLDNNnQvsvHiVJSfdD6D5YWhhEJrthlb6oLX+08Xn71Z7AKfLPW8X+t7N&#10;D7yfG/o0NwrNj31c5EBvNo+X2XvLo1urYxzuy/m18bVXizMbc7NbyzNbW1Obe5y1g5Hlw6GFY87M&#10;/uHC3tvp9U8r+9Dm0fIAtzGzKI7hFWFIj9W2SVWjZilScslWuSRLJskKUEC2TBbVyJTWyccZMfHG&#10;WWeScLKoWoqYOnK+4MRrtO0fWPl1OkX3uSf0eiQ+dYgA1zxfkRIhquT2swzjGwHqF3zUP990/1nG&#10;5womVEAhQVozE1woJatiNXqZOh2RnD8DBAFgd3ECimkSmoVEs1J5qyKSOUsWvivypUxK8dbFWCvA&#10;iGPqSdq91bCKjchqpAr0VnQ9AtwJOKJuJ6p5J+o2YDf6zl7MbcB+7J29uDs7MS378beBXQmpWg6u&#10;Xo+q34pqWguDS0aD0ZPUR29z2t/lPzvNbT/MfLCbfm8toX4rrWU38/ZWWtNGSsNmKlhsWM+oXWPV&#10;LDLLZnOKpjJZgOm8ArC4UlQ+n1eyUli5XlKzVly9zCpfyq9YYVXtFDZCFU+hko73rPbDjHur0dU8&#10;77w+2+QXlJgXlNhOq9guSkKvTfKQXQbXrQDJskUaBoOD345s2Ypo/lUMDqndjWhZ8C5f9qtaDaiZ&#10;cCuc9ixZC6lfCqiFCx0HIiIu8OuXg+rPBGA45RdYjkvRqEP+WV5vE/hAgxNkz2b+0f5+3TP9GJGQ&#10;G+FaykE1y2AvZ3YlpG49FC5kvQamhdZ/ZlfCGib9irocYx9RPdsdnXsCXQYiHYcSnMdSXblZXtws&#10;H16m32SG/1S632yG72ym52ymx3JBwFKh30qR72qxz0ZZ4G555EFF6mEZazu3eD2lajmqZjG0bimk&#10;YTW8ZSO8ZTO8aSO4fsWvYjXwcwEYHCc4CzhzMbhuKawRMA+3i6peDm0CH5IzriWLbkWHQTVvQ+sW&#10;6Cntcg6P5BgFwjppQuo5RItUBYo/Wi9QzjyG7lfX9KCus+v++Pj9icm6sdHSgb6S4YEK7ljFBLt0&#10;fLRwZJA52Mca7CseGigfGa4cgzXakrGBsvGh+lnevbUFQOMsr5w9mPj4XsTteu+KIidWtkthrl91&#10;aWxrS3rH45Kh/vKhgbKRwYoxOHcWKd0MKBjpLRrrL+UMlfNGynlj5ZzRsvGRsrGBSvZQNXugany4&#10;Es4AHipl/1oC+tf6z2OwvguGKsYGK0Z6S4d74FrT3OGS8UG4VfBwb8FQD6BwGPj9YDLYcuU0p2qa&#10;VznFLZ0cL5oYK5waY/IGs8f6MgdfZg105Y50F4Kj4g3XL07XLUxUT3OLxgfSuzsiH7Z41Ve6lLNC&#10;mmtj7jenPXtUMNBVMT5UO8muh8sRcz7Tfc8pHuwrGx0umeDkT7Dj2QOBvS88nj1ye3gvvq+3dGqy&#10;YHAwofV+/O2WgPJiy9hwNX9Xq+w4r/L8lIrSjLTsNLfQBEOnKLJliJReiJSulwiZelXA7JdvXcS+&#10;KbKSmM42hdo93rdTDto155+geQ/4OE2/sPO/Zwde6GMITfvbP3UOscfQlCUcFRUjcOQwRflIOXyg&#10;HAaG/NfqLwAv7f9fAvBvvYFV0L5aglS6jJ0X0d1TztNF2ddGL0LdPFnMOuMLSva/ulT9i1vdvzDK&#10;vjHNuamfKkEO5JekX8JYqbjEh9Y8ZfXOlIzOlrKnaqfn7y0v35ufe7y0+Hxt7cX6evvSUjMPfPv0&#10;5r3oSH/yKKfjaVFvd+XIUP04u5HLaeSMN4yP1o0NV48OAmrHR5omOc2zE00zvIYZbu38ZO08D+7r&#10;PDPeODPWPDnaAphgt87NNk3MNM+sNsztFnG3k7uXzPLuf2caBd6FfrQqEzTOllYJJ6FsNYWMLYUN&#10;7cVNKHw6DjJUTwVPN3lfe1lPL6WQPNvijsi2Ts/6QY/KEa8Stk/hhG/BtH/BjH/xvH/5rE/VYkDD&#10;WkDTemDtZkDprEvicy1GiZRStrR6Hk4vQ1ojG6VRRNQsJSs/MdXbifPciKZuRumthSuuh5E3w0hr&#10;wcRZD9QoQ7ZOAV8jr/hUT23WxWjPz2DLW3HHj3QSqfQpXe8kQfMoXvs0Sf84SmvdHbdoK75kJ8Gx&#10;FuDZis65YpZ9SeshKhsR6huRWmtRWhsxOlN+cm0mVyqJ/9aq+d2cB+4wUhO8TR1GK72KkNsLxu8F&#10;YU5CMe8i8W9DpY/9RT9FYk6DpPd8xba9Rbd9pfcCcQehcFvfrWDCog9mLZD0JlHvXYrxbpjWso/S&#10;qp9qn7lYp5HwS0OhASsU1548SsO3afNVEr4rlL+QK3cxh3QBUKjwS6XGzSYDoQemYnd1b7bqXG/T&#10;u9pvJTDrLL3tT9oPJO8FkHb9iY2mwtmhdvWNZezeZ5NtTd0p3i+yfXr76vrmXnCXRxf7296UpL6O&#10;cVzy1Rp01mo0s/CS0tW8ZSYr6XmLFHVJL+uCTe6X1OQvrWMICbVBTyfzuNv5o6uZPbOOpe0ijqnf&#10;Waf9QM2/bsEUNcxSMEwxN4t1s/QJtKQ0Jbi1Jlt3ZJr25pj1Z1gNp9nPs8JfNWR3JzDuB+pVOJBL&#10;bQlNXuodMZZndZ7dxnJdEUaynQczHBBJGPj9aQ7dSYwWL+1aV5XOBPpYrntPst2LOOpwFpjpCheI&#10;ZnqO5nkOZrv0pTt1pTqu3ctZv5vHzgmosFaMxF2KxF9L0ZFNtjasTs/094tRsgwWMo68ZJb9nXnp&#10;n83rvrCsB6/u8Bs7pehb6+LvrEvgrwBqyQVqyXcWrO8s4LrQP/7WSuYXSslVq8JbJllEq2xN80i6&#10;lX+yh3+Jp3OVs+k9L+P2IPOOMIvn0dYvYukdcbYvEux7k50H0tyG0z1GM73Gc/x5+QGTrJCpglCE&#10;2dLI+fLo5er4tbqkjYaUzcZUYNfrk/+hM1q3K0avO1a/J86gN96wP9F4IMnknMFkU2BBsC/BCEwA&#10;03pjDHujjf8IO5UKGE2mDCdaDsab98eaIvGBGPOBWNOhGNMzazwQazwUazgQaziWaDyabMJJMR1P&#10;MwN2NNl4JEFvOF63K1TtZZh6V6ROb5xxf4o5oDfBqCtGZyBOZzBWeyhGeyBapz/GqDfOvCeeej8l&#10;1NwiUEI5VJgcStLOVFDPkseEM1SSWPYVbV4VT22S+ikxc86ZCy75bGrGgGUux66KZ1vLta0atyvh&#10;ODC5rjnTvpkLIelL0Qm7GQmnJdFQSzj0wAV6oAc9wkHPxKEu9JvbuJ1q8mal6l6D6V6T416L/9v2&#10;TGi48e2LGmjsCTTTCU13QPMvoMVnb/ur5usilst9Dxq8T247HjabnN5Th9rVoSdKH1vIUKMWVGP1&#10;Jpu64Gs640Rf9whcc4mYoARNMmJ5jAQeI4lHT+PSM7n0XC6NyaUVTNiWwZxl43Htys7hwELmWWdT&#10;WCVl/g5YM+MxSs6ZOJszbstiM/LGbLPZ9llsp3SeZ9q0f/JMSMxkiPdyovNhse2HRmOoVRF6LAq1&#10;X/z07KvTrj99GPgSGvkFGuWHXgpCrQLQfWmoTQ26rwXdNoYabKBqx0+lfqeFESes+Nc5zGmP7Am7&#10;wjHrghHrIja9iudQw7ErG7Flsh1zhmxTe63iXhhFd+gl9Rqy2FaNU4y7bGu4geUfQfIUfy8Bjtuw&#10;4GxgBnPMNu9zy2Cy6QVjsJ5XPEYvZdNKx+jlbJtKYEcYRUN05qANa4DKGrEphQ/JtnbSvh7GtprH&#10;KAVb5tLyuPRsLiN9gpHFs8qdssiftsqZpWQtWKcv2WQs26St0NIXrNPmqOmz1Mwpm9xJmzx4FXit&#10;3GnH7GmHlFnH+Bn7sDk7vzk7twVbuyVb2jyVMm1pzjM2G9M1GdY0G9aijunYjeh59+hFdeondRum&#10;9BqnDZhlDllkj1jljv7WFRgcDDjfGcfyRbeadZ+mLf/be2EP9iMfHUa1H8a0HUU/PYh6vB/+eCes&#10;ddkbLtG86tuyHnh7K+g+iOyFPdoPf7jh27zu27DmU7/qXbfsWbPkUb3oXrXgVjnrXDbjVDppX8Sh&#10;M0etcwYtMvpMU3tNUsAxvDBIeqIWeVs+sBHvXYlyLRG1yxe0yb1pxRSilYrZl0g4gEiRmF2llHM1&#10;xrOFENxEDL1NDLsjH/lIOeapdnK3QWavae44tWScXgYu6YxT05LrvRWvh1u+7Zv+7cs+95b87i4F&#10;3FkIvD3n3zjlW8PzKh93L5nygUWRGc+KWffKWdeqOefKM7kRrkgMgBedK4EDLsX0WR4wuAfAzQAW&#10;5886AQOLTEAcZBoAOAAQBzcPcMBa4FJ3aMcBC64zfIVtkf7fhXAReEYhx754wgHORZ52hnXoSUe4&#10;1y/XrhjMAXfUKJ3Fcyzl2DEn7DKXXFL3fJKOfMJ2Xe3XbI33XMwO3KwOPRxfefruukevO6ct2ebN&#10;01lLdqwV59JV58YFx4ZJu7IJ16yF8PD1THvokQXUQYC6RKA+YagXDT1XfvfA8M1dtU9twu8eXvpw&#10;Xwx6rAG1uUKNYdsp4VzPiAn3PLDrcdtKDr16wr5mxrFy2rGE58DiOef9F07MMwomHAtm3UrB6JB1&#10;Rq95cq9F4hA1bdIhf96tGDwKOHQ4nx44sL7rWMRlsEYome2akT3GiSAOIuDGmHUuATfJilc1rHk7&#10;F004njVjtiufsoUBF3OYmrXgX7obX1WraZUojU0jYfwEL6bIiSbi+ZJxN4GNx/FHo/lCpG74i13x&#10;EvnFg/+Ct9BF4IdIXYtA34jB3ojH34jH3UrCCybhhRNxQoAErCAgHiMAiEPzIyCLAGQ0ES0AZ/3+&#10;ziahBZLQfClYoRSsALBpGIE0zK82HS3AJInlE0VzCWKZRNEUklg8STyaJBlGlvKRFYnWV6gPdp5p&#10;KYGm+6DtSWhx+BXn2fFa/85qz/Zi18Zc5+Zcz+7SyOEq53hjap7dvTw5vLcyfbS1ONjVvjzP5bL7&#10;Ftj9q91Ph2sqaWQ5ezUDPYy2kqQ+SdxMHuOEk3DCibvjxDzxYp5EUXeyiKuciAtZ1IkgBkMWdZET&#10;doVFYmF3gqgnmIaT8YVzjyTdZMSc5aU9VaU9FfgYCj/oxysGNlgkv3Qq7mQw+22YyJ0Jfkz9lhlD&#10;1JxRO9aoQ8EQg9VPzR2g5AGGKLnD1nkj1HzAoFVOj2k6+HV+qhPXbZLWZ545asMEq6/5NR9GPfmQ&#10;0gVl9r9JePo6vv11zJPD6Eevwlt3Qu/uBN3eDGp5l/BsL/w+eGjMe1SB58ayTx14dMy7VnBsWGzr&#10;/BHLnAHTjG6D5Bc68c80Y9rVo+6SA24T/ZplfRpxXvUYjzq0O6Ae7VUu7laPCbgvH4X80UkTPrhE&#10;xDXnOr1Y2KVU1K1SEkwGK4Y9UIx5oprwVCNxiMIctM7nOZavBdzZCmld9m0GbIc+2Al7uBF0b8Wv&#10;BQCGgL/qf3vJp2nKpWrStXrGrWbavXbes37Oq2HRu3HBpwn4s571v7cLXnD5+rNUXVipnfMsByBq&#10;7oJ35Yx7KcJnQ0u+lQveYBHESwDAWfSBg0gJskmXgglnFrDAX/arWg+qW/arAR/YS76w+rvoA6u/&#10;816V4LEGfBBf8a+DmxZ7VU57gO1XzsNZyFXzvlV/tFxH1iA9a8gmk+MMNl424VYMXkjG7ZngfJd9&#10;WsA14bmUc1xKwPNzwr9+0KtqJPROR0BLuHKo+iUzFSE7oqiLKL8dQcpDUYihLmJP4HeUlfCTJyZJ&#10;S4cI8jvhJJ3BXUoWUbNQtRh7PvjpNbSydrh5Aj2bOCbQ8m8ZZlzSi+OnpIjapvBbxd8wjBXQT8Ka&#10;ssSUkwQwgYq6UamFD6e3Xh1BbzZer6/uHK6snayuv97aeb+6dtrVPZ2RWePgEKGr66Kn5aaj4aat&#10;5qmp7KWu6KUqD3Az0vNzso1Niy27X/9yvH9ubX5/Z+t0f/fd/s7J/tbe/ury7sr8zsri5sba+s7B&#10;0sHH4oc8t5R7Ws6Zmg7pSjYJoioe1zD2fHhXeYN4glaEhlmCrLqnrLp9QX3H/kdocedwa/vA1cmb&#10;74aMpqqNham/tJSRLIkSGFF0BEET2++mD6GixyOiWk4CGp4qzsUX5ENvGOVfMSkAXDXJv26SfdM4&#10;g984SdgoWkDNI7dlmLP6YWrx1e7O8evdg935mf2FyZON+d1l3sHa7If9zU8Hu8crK7uzs7vzc7sL&#10;U9uLvM1l9vrq0Mp6z/Jm59JWB7ArC93vj1fmp0cODvbWdk9mdz+ufYT88zuEDePFrfKkGRWSjEoR&#10;6xIhqwIpm1KyLavu6cLc6unrY+jV0mpugBcDxZemhfXl+ypR6kKS9C++fF+b/vC/810sRx7WPblb&#10;8/B+Rfvt3J57We018a2skGhrJUO+ryxufGX4zT/Rf/qT/U9fulz6i/etS94iN+0FLun99Cf5//iH&#10;MKJkrAI6VY2YradUYKxRZK5daqFbYqmbrCKbpknO0VXKM1TN01dJ15JLVMLFk6RipfjT0KJ5JBRT&#10;DgNsDkE6lygDq7B4SaTYPgD42bJSZ0PSeUTxYiV0DlEiW04mSxUfhBGM15HvzouHtie2Bx5AWzzw&#10;pL0f4xOqhEpUwcfJSqQQJdLJYjny0vnKMixlDFNJJl8RlSsvmS8nnSMnkUkUTyeKpMmKZpBEM+Qk&#10;MxXEmOpS+RoS2Zri6ZoSSVoSsVrSkTqoIF3MwpPy99Nd0NHc6Xz/FvsFtDc73nHbXgUToiSRqY4q&#10;UpdlkiRYWJEKeVSZCjZbXiJTC5Oii4lUEw8g3grB3UgmizDJkv8vY38B1Vi27X3D53vvfe7x015d&#10;XdIlVEEV7sQTXAt3TyBAEgLB3d3dSYDgWmi5UVW4QwgEd3col/2tkD51+naf87zvGL+xxtxzr71Z&#10;e2dlJZt/5pyFihJ56qK5miK5GtJ5GsgcdWy2GiZDTSZd42oI9g+TdJnjpzLQqCi0IPx25PuPrHPQ&#10;7LW37Euv2VcAb8f53rGufRq5AQ2IQd2wDfrF1bQra3GCW/HojWjVxdBbq5FmszleswOtT4efNY/0&#10;1XNmyue3iuY36XMrJbOzTFYPs+9x4+DzB2PDT8ZXQ3Pu31DwklQORSK8EbJu4nBPQcUAQYMEAetM&#10;PkLuz7b53PzP+MJLNtzaoqflRYGHyzkb7q7LBG6610tW+Zcs8q5aFlyzpvOyEPNZcblqXXjl9Cg+&#10;61xxq2xJgzgxpSDwJ+SkXFASFKy4I0bCASFJlJO2k5YhAmSlHeQknZDiZLQYWRlJU0K5/h7QHyZu&#10;JyNiK37DQojPmP9nPb7z2ld+0hLlNxG7aSIlZC4rbo2UImBg3PLAimiKujxNVd5VFeuihHFWRJLl&#10;kSQczBGNIMnKOsvKuMBluWsUToYqL+uiIOcqD3dHIjxh8oGyGlGSRimilrn8ePoVu+Kf7ZkX8IAy&#10;wEVCOeCC3S/8s7rq/+IHYtk3xJLvHZjn7EuvEphCVkwJE4asIR2uVyCimCwkHy+okCiskiqhkyNt&#10;VChjwhCyKjxvn/etU86vyPvekQswvtj/pADwgwOAzuMMkX72lJ/suZy3o18gcLl4yiU8cBZ845z3&#10;NTX7LCn7EjH7ml3uNUIBuKgfHSt+cGn8b3zZX+zKr1Brb1rliWhEmtnmFCVUvkzym80mb5d5v2oI&#10;fd0c9bYt9sOj1E/Psz+9zPvwsuBjB+NjR+Hnl4VQey70LAt6kgE9Tv10P/HDg9SjO2kbzanTdaml&#10;/g564ldgF78VP39GSVraQE0LC8MKC4gK35QUFhQT4ufjv/Tj9Qs/iPCdkxXmQ4hcQ9y8BOM/pyLO&#10;Z64gS1RHU7Rx7vqKTqowR0WpAGNFX03peEuFAheTJLtbAfq4KGudKLyBkxraDClhgZPRR0noYsSN&#10;VeTUkEIKsvymakiHWype4DPA3AiviDSVE/U11oojmtG0MEFm6h768mR1WW8TxUiiHlUPZYISsFeU&#10;dMbJuGCkLcWvW0hc99TAhBqqh+iqxRjqpRhbxmqbR2hYBKnbkDBmhlK62jIG+gqO6mhXRaQnFgG+&#10;ULmjYB7cEs6oQAQmWAYVKo0Ol8ZESWFjpOTjJRWSJJWSYQrxSugwFTl/BRl/BViQCjZKBReLRUXA&#10;ZYOU5KOVsOHyyABuXWpZmrKsqzrMxUjWliatHYfTy75lXWjgyDR3L7EJyDD19deiGcnaKMEcpDFu&#10;guqh10wzwYv4A6n6a6fKHxxLzlGY50jMMwTGj/jiSw5Vlx1qLxBAW3fevvp7fDk3dbMDt5o1t/qv&#10;I+M0VjjnB8e8844FV4mFAoRCIZsCEasCAZOsG+Y5Ajb5fPaFlxwKzxLzvrHP/ot97t8cmH9xKP8b&#10;sfLv9pVf21V/S6j+Dg9OW/0jvuosvuIsvvwsoeQsoeisHf0cgZsxXsi2Qcg4X1DbXUTFXg7tJi8b&#10;oCwcpC5i8LSaujFm+GEJd9jPx62t26m4mH5+OfnafLz4UjRyOwS7H6Cw56e07a+wEoxaCJVejZKY&#10;9bm6Gyh6GIqa8URzosxO7mVC88+hQzZ0Mge9WoXe7ELvjqEPb6CPr6EPh9za7ZsD0HjjZK5Tn5/8&#10;QjCW7XBt1PbckPXZe5p/aZT/833Ns4/1+O7rXHxieamfxnfExL5rxUJditCYOsTW/Mi+9X7C6OOU&#10;ITSvDs0ofppU+MDGfWBjoWk0tICAVmHQtMgnjsj7ceG3Y8JvRvjfjF59x77wiXX1Y584NGsFDXs+&#10;zbb1N9U2wRjeQpFUMT5YjD9WKVheJRijGCSvEKGikKgmn6YJSzODZVjLJuJlQp1g3h5IciiOkKxs&#10;lq9ikA2XL5TDFssqlMuqVsjqVMCMKuUsKhCWxSjTIpRpMTcc9jQTMsokD2mcgzAqwJhFCiolSGgy&#10;VKwLVKzylS0ZmjYMFZsirH0xxpGJ5kEElPLSI2MdyjDcMsBMhBUTYVGGsqrA2FRhCHUYYgncOkFO&#10;p84lAJqdOZgderU7ebw79nqLdTTdBx3vNnsFpqL1qlXsKuVsmJLmdJRFgbxFFtIoVlQt6oZiophG&#10;uoxulpx+pbp9lQax/hapSY/aZuR238zriYVvu2XgA13PaiX7UnW7FAVDkqh0Q1TY0/LcZ02M4Y6m&#10;jnuVHbeZ0NLcvbAYDzHwztEoULRMQxlkyhsVqFkWaePp2vhcdes0JdMknGHBLbsCLUKBGiFXyToT&#10;Z56FNS9QsC1UIxTpO8QhdBIltcDlNKEcygVNK26YNsFJpTBCFsIqEmEQr2f7NLPgLXv87Syb87j5&#10;9ejLD6wX0HQPVwBeHoJWh6GVIWh54PPyIODTyjDg88rYKePQ8jg0OwwtsD6vTByvTm6scebXp2Y2&#10;F2a21yZW1yZWtjjLOxPL+6yVw9HV46G1E87S8fb4zsHE7uriPmdjv3dn98XudsfO9vDW9sAwpzGv&#10;NsHaK1zRNl3dsVjPLVedlAQ3Zyrb0xFmhXDTcgV8tQqRibUuAJtoi3QZ/RQZvWQZvURZvUSYfjLC&#10;MAVlnIY2aTBye2Dl30GOG/BI6XVLeeQQVmfsUazlEHBDyeVnOYczEvZnRAlnxAk/ipIuwbwE5QOE&#10;FcCNTUMb0dXx5XokbqZoA+cafUqLhSd4HcErGMEvnwUzKFcllKngCzFmuXLGlSqOgFw5Uwba+jk+&#10;fDWy8ji9bTvu9lZsw3pU7Vokl82Yhp34poOEtv2oluOYe68T7r+Kv3MY27QXVc8ltv40VrhmLapq&#10;LogxG1i0ElW+GVu7GVV7FNP2Ju7Bh9QnH7Oefch79ibv8WHuvZ3cZnYMfTaVOZNeMpGUz0krXCoo&#10;XaGXzuTmTBUmsQujJ+gxk4zY4ezQ5/Fuz6JpL+PdFyvTlivSFsvSZhmJ03lx03kJC4Vp64zczVzG&#10;QX75TnbpUkLBfGzuaiJjI7F0OaZ4I758O752I6ZmKbRi3p854V740ir2tob3HaPQBxYxncRUtkfR&#10;WljtQVzrcXzbUVzzil/5XlTjdnj9RljdYeK9jaimGb/KhaBaXoQuV68N46q8y8E1XB3Uv2Izohn4&#10;F/yrubG5XmWgnferWgysWg3hBvKCo0BPrnIcWAX6LwRU8s7AVX9D63h7l4O4kvBWRPM62BVYvxxY&#10;C9oV4PSrmfPhZq4CNre2ETgkoG7Rv5qb1yqoejak9CUl5plzYJd34Atf975Id3aG71i6+2Su50SO&#10;BzvTfSLdjZPiPpXsOZPiNZ3qtphPWy6irTK91kp915gBG6Xh2+WJBxV5u0VFU7HZw75p4IS7iXeP&#10;k55uR9xbCeQKz2shdavBtTzAtYABc680oJLHrH8FYMavHNwfwFIIVxteCqgCz7CL3sxFj+JFd/qC&#10;W2G3WWQ9jpwtYpwtbloAJ+TAbFOkzMNhZmHmzvTE7O4nnayJmfaxsdqerrKBrrKJ4fzRnqLJkYp5&#10;TvUsp3x8vHJ4tG50/PY4u5I1Us4a5KVBBnBr4o4NVrKGWhamm+Y4tZNjzKHe/JfPku+1RjbUhFaX&#10;pzQ3ZLY25T5sK3z5iDnwony8p2pqsHp2uJjdzWB15o2+yBluzxt6Xjj8smi0h8nqKx0ZrGCN1EyO&#10;185M1kxPlLPHioYH8vt7vuSL5orT7NHKcS6g52nZ4N/zS5wx1zilaGSQMTxAH+ovZg0XsQYZo4OM&#10;kX7gKRodKAY9WUPlE6zyybGK05Zn89rU9ocJj+6ENdf51ZTxUl4nPr6b3dVePcX6Ddw6tVMTZf39&#10;FUMjTDarkMNKYQ8HD3a4Pr/n9LAlbLA7uq/b53aDRxEzq+Vh9ePuwqo7CXllIQUMUkSkm38IxZ6i&#10;LYUyFpIJwunEyusU6Fgw9MxKzcwLjXSicBIBcD6GpcJAiu1ItspsPXatA7c9jDwaknnzHPamFLcd&#10;q7MWEdTjmUFDe6mJuaFkPW8KEmTErORErRRhngowH0WYvzIKfP8JV8aEYRFBSFk/VYVIDDwAKeuN&#10;QwbII/3AIfJwL32MnyPMNQjjEa3gEYalBinQvHSCrU0S0Obpl2yL/+FQ/3/IzX8mN/1gX3nJPPum&#10;RqgwzkMc661inuiWcb+wd6VqaY8+Ow8uvGphopY91MQavM9mPebMPJlfebK683Dr6NHuSeviWj17&#10;qrhnIK/9ReHTF8yXndXdfXV9A1VdPbUDg40sVsv0VPP8TOPcNJgAlZzJ20trdXOrNdPzNZOTdezR&#10;hgmuANwyNd46M31/bbN6ei1rcDFxYNO5mSUbVv2DXebX1owLNuWCFnRJ7SQ40lNelKgraGUlZOmJ&#10;onghKe4YVzKKaiJmf0vQ1hrrG2Ke+jzx2SK9/7BiaL/g6U5a41FK3WZ48YRr+rxfCViRJr1KV8Ju&#10;r4bWDDok1MvbpQmq5aAsUuCGSTKamXC1MjXNxzYmbC/CWoTDVrjVdqjhdoj2XrDWQbDGfoDatpfy&#10;Ck3zviqqAQ1/rIlboJruBZqveaiue2FfxWgcRysf/YLKcZTaq0iN1xEax5Faa+EqwzSp2zrflWD+&#10;+MDoykqw9kmC9VaY4WaowUaI/qATrFHr7F3jS3PBCnvJ+mvhSpu+qD1f5IE/+jgA8yoI8yYU8y4c&#10;9z4CexAgu+0nteUrueUnsxsMPwhD7YWh9kPQbyKVd/1Q2z6oo2DlgyDVeSpy2Eq8x1zsTYzNdojZ&#10;coDxtKfeA1OZVLG/+Z3/g/+FP6SK/08+8qsy1Z8rtfmZGvx5ipfzVa6V3BIqAq3q1WYjwQEqcjFY&#10;dT1UeT1IfjsIt+uN6XFCFrrqVxcmDA08G3x+pzs/oT07YqCnYWDh5YORx33tbWs56RvBLq8LXI6K&#10;adPJ7kwbB4I4EcPvLiYXzqeRcM4m9oxz0l8dU0Xj2jxe7qdy3sV1sTO6h+Nant4KyLrpQD9vWXzR&#10;OE/UulDePv+Wbaypuau9qWlVos+jLJe+PKf+LJv+dNvBbMf+LJeuFPJgpktnov1gpvNcWeAkw/th&#10;mBlPDL4XbPws2nogg8Iu9Jyge43kuIJuT6OsepIdXsTatvno3w00HEynDmU6t8fgX8The9IpfZmU&#10;gWzXwTyAW1+2c3cGpSON1J5J7i/wWKmK3q1MYkXT6qy0GYaqJY6W2W4UFxuChh4eaewhZZUkYEW/&#10;aFpxxqzmDKH+O7sa8B3+W3zFtzal35ym8/nauvArq4JvbAu+JdABXxMKv8IX/B1PP2uTI2KRhDWJ&#10;sLaPjfBJyfEJL6CQKigW930tH/oZPw40fBpq9DzKrDPWpjfeYTCRl3nCZyzDh5Xpx8r0Hc/yZ2cH&#10;ACZyAmfp4UvMmI2qpJ26tN369L2GjP3bmUfNOX/oijXiqb88Abg3wZQHz+5LNOMBNrkC8C/qr8Xv&#10;6Y+z/j0DsdaDMVaDMVwBeDDGjEusySlGIwmmo4mmLJ4GnGw+mmQ8nGDYH6ffGaHdEandHaM3kGg8&#10;mmYxlm45nGLWn2AE6Is37I0z6InVBy2wgedpMi3KJ1bHOFIK5yOlHCWnkQIe+dQVoim3Epjkgie0&#10;3AmPvBmXjEmnVK7gR2KyKBVsavkYtWiEVDjgmNfvkNvvlD9MLhymFoCeCyEZO0kJx3k+75g2UK06&#10;1IaEnqCgBwrvWpRObqsdN+jslBvM5RvM5lotFlFPWuKgTibEboFmH0Irz6G1dmioarsxcr/W/12L&#10;74dW9ze3ia8bzD+3WkB3zD43mUF3qVBb4CdG8GKI9yQ1ZN4td8m1huNQOenADUz8PbyAyN/zm25f&#10;+E03Hty4Z+dMFiWDRc7nJsHm5o6umXSu4bgwJ2lpi0FRe6k+b4uIUJ0u1IaCHotCL6697Th3+OKH&#10;k6c/vX9y9UOzwKtS/td5Yh/zUK+S5V8l3DqOMzuMI+zHO+8leO4mB+4nJc67p085FbLtGOP2zElS&#10;Lce5HtzkYSf6MCl3wCGt2yb+pWlch1FKnymdZV03Zd88blfC0z5/wziRzoN9WreVB8uRwZN7f8Ep&#10;71/84uTKwKNcGZirBAMb/N1BUsagY/agQ94I9wwlbKdyjlMF257Jti+aJBZOOeTMOGXNkdPmKclL&#10;zsnrLkmbLglb1IQd56RdStIuKXnfKXWXlLZsHbdokzSDT53CZ47b5YzZ543YF3ALGNvRWXYF4/b5&#10;E8TsKcfUWXLCPDlqkRKxQg5ZIQWsOPos2XnOW7tPm7twjJzHDN37TWN6zNJ6zdN56u+QTc6XtNXA&#10;Bp4BqyweXNs2p9cqsx+fM+JQOEktnfOoXvZtWAto2ghq+VKsdz2weTO4dSfs7m74vb2Iu4fhbYcR&#10;rYCjyDbAcdQdHgfhLYD9sObdkMad4NvbQQ1bgfWb/vVzrmU8eXXMrgAMA4yq0zi5XS/u8a0owEPN&#10;iFalwDqUZ6WcaxWMVoPwrENy80gDauB+1TDfKjmvKjkfQBPuVBVWiLyjFHdPJfGBWvJD9bQHmqnD&#10;dmXDjswx57Jxt8pJ72qOX/V0QPVMUPWEdyn4NOV4lM64ccN/56jl886VcxSuwVN/eXzRgBdoVYBF&#10;t2qe+vvF/8XDE4bB5pJ7zbJHLZjtYPKAe9hlkgJuJrhG0IHjXLrkVcerasxLT83Vd/9Zk5iXlRo4&#10;wa4Zt8pZ96o5j1owW8aJRRMOmcvUpH3P6GNv/z1Xh3UnswM3woGb056b145bxLpb2oIrfZrCnVfT&#10;pLIFasWia/0stYpDKZx0S1wK899It4NaLaEHKtAzNPQSBz3Xg57iP911f9/mBD1Qg+6jobta0D07&#10;6E4IVBW/l5I065887ZY36Qze3cwJB3DOyjly5Sy5fIpUNEGhs53Bu7hwgkrnMenCAMy4M6doxWBz&#10;nFIAAAbY5OpbLlzRd4rCmKGCr/7lSx4V87RS4AEtsFe9q1e8qnieSVLhOKmAQy2aoDK4ojiFOU0q&#10;P6WMVxt4JbBkLZJeqWmaICObipMJEL2QoiiciLiWhLyehLqZiOama45ECofCBAPlbrgJX/QUu8wT&#10;gKMQAnFo/gS0ACAFI5KCFgMko0STkCIArqz7H/i/7E3FiP+eNIx4BlIkEyWagRbNwIlnyEulKUmn&#10;KMMSVWEBcCEfuKAvRjzOUKXez3myMg8aegFtTh7PduzOv9yZebHJeb7Ker4w9HS27+lU95PdmfG1&#10;idH1KdbxxspA57Op8ZHhge65sYG1rpcTTY1uesZ4ZQMVcWUVOWNFJAEDc0LIUOAyNJSUO1qKJi9B&#10;UxKnKotRlcQp8pIknBSJt6kqSlMSA3vdUVKeMDkPJNpbSpYqI0lShtFUxZ3Ub+AJIsRqo7guYu4o&#10;rXSAwhgkMyY8KifdKgYcCrptswaI3EUbTFTQggUBrD+AIfv8YSJv3aMDA6wV3VYZvIzuPdaZwAYt&#10;cIK9XC2ZVrYT1rYb0bofdecw5t5x3INXCY9eJz5+k/TkIPou2AT22+SnYBPAtROfHEfePQ6/cxDS&#10;shvYuOlbt+ZVvexesQTes5QijlMhyy5nyDq9xzSxwzD2uV5Uu25su05Su3Ya4Ilm8n2VuBZcRD0i&#10;qFrWr1Lap0LKu0zCkynmXiTsShekFtyg5N1wKhSl5Is6lci4NigEtqqFAx5ox740Te+2zO63zR8h&#10;gg+p0knnihlazbJP00bgnb3wRzz2Ix7zOIh8AgC7AOsBbYA1/9ZVv5YV3+YVv6YFbmXfinmv8jnP&#10;X5Rgnu7LU3zBLsCiT+WSb9WyXzVgM6R+PZibc2zJr2zBu2zem6sBz3kVb4U2bITUrPhXAT9XEvYr&#10;AzYvNRk4ChwOTsI7Gw/wh8D5gZOr757+deAEPYH9bwGfyAN2GYP2mRzXIt4hp+MsnQKLiSf3hz4L&#10;XvXTHlUTXlWj3tW93lXsxKcNrmWuGC+161aqYhRFGXeYpDtGkqYl4mAkDSYbDSHmiUBESkgHiIo6&#10;4+DOqjAztCC6Ii3/aHF9eW519xU0uv7WObnpmmH6FfMSfus8fouU66YRQqZhUmaxCPMkcfXwK9Iu&#10;ulZpbc9XjyFo69Xu9Eb/+iFn9+jtytqHgaG1iqp2X78sQyNPeXkiEkFAIR1RCAoSRkXI0WDSrnJS&#10;NFkJNzkJKkLKESZuIytmgZS21lAiEyxD/b2y4qKKayoeN9Q+udP6/PmzvpFh9uLC6t7ewfHrT/Pb&#10;72Z2oZkt6PnIXkzmXX2bOAuHzPCUR3Al95uyBBl5R7gaUcvCvfxO585HaGHrNfQR6njMcnMORcI0&#10;JSSVjMyp+cy2obnDwYXXC2+hriXII61FVNebX9NL2ixa3DRRxDhT0CT/hkmBgGkBv1k+v1mugFmm&#10;oFmKtFUCyjqCfnd07zMEbs/M1PSbvfXtxfHXuzMH6+z9tYnj9en9panNqfHtGc7J6tLe4vTOEmdr&#10;hb2+NrKyMbC81bOw07my9XJz+cWb7ZE5TsfJ262lvZ3B1d3ZT1DSHfY1gxBwh2/i8wXwxVesuKl6&#10;r1uXShDotKS7neyD15+gdyfvxx/frwxyLbBSScLx52GvlamJFSiJR2NFniSHvpoa4ox2jww+XR1/&#10;uDneOtdbvTJQ35jlQ8BcsxT5iSx2iSbwM/XnHx3PfOt49nvi5Z9srp8zvHZG++evzS59b3Xpe9vL&#10;P+L5zjrwX3QSvOQszEcVuxaphIxUQcaqYeO15JNuKSXpKCVrK6fdUoqSE0lBSHGDbhWQmVhYBkYO&#10;tNnyiFSkdDpalucHAA93L1YmCyvJ/fENWjJbDRUjL+MuK5RFNJm5W/lmqvvT0tB27907Cf5pxmoF&#10;2kq1euplKpgCZVi+qtwXfhNYnCkvAVpe5DFDE1mkDc+/JZanI5ynLZqjLZp5SyJdSzJZWyZWGxah&#10;jWoIpX1gd0JvN94sjK6Mvlzl9C32P8xyMnIW+ildSe4+3ihbWqhQTuS+hU6BGixNBx6vDw+5Jeml&#10;IBCA5k+UF85XlCyUF83XuJmrJZyrjshVVcxR1chSVuIKwJoXI5X/MFsm9ealDDQmBs2Lvxv66TPr&#10;MjTF/4F16d34pXesKx9YVz6OngrAgyJQv/T+bYGV/CtzsVdWY8T2Y3DH4WqvQ3U3EggzD3I6ehof&#10;DXc1sCaKJtZyprZzptcKpqeZ7F5m3/3moccPR3ufji6GZt4XQPtI4CLQMF+kjJs43F1QMeCGQSy/&#10;TeYVQu4FfO7PtlwF94oNT83NPxWAc88Tcs/ZgL35VwiFV20LuEmhLXKuWebxWxdct8oH8FnnX7XO&#10;5/UHXLHNFrPOFtOPFVUKFvunAIyTIGPFHZFSDjBpBxkZR2lZRzlpCkyKghIHe6kYKSpamvJ7FBFu&#10;CnCaPIxbcRwlRUZIOMHFHWFi9mICxmI3DEUFDL4gwq8PuHlVW+iaLtiUFDKRE7dEStti5OwwMAcM&#10;hobGeOLQ7oood1UETQ1O04C5q8I9cbLuaLQfTDVcRide1DjjhmU2uBDur6GJ5RccAJXnHcvPESvO&#10;OpSddaj40bHsrFPlj6TyM44VZ5zKQPudY+l3juXfOpX+3aH4KyLje/uSc/YlV/FlAralIlbl4pal&#10;0hYV4qbFQkZFN0zoN8ACaFV81arkJxv6t470v5Hp/zjlKxL9GyeuB8CL9/21ysvjVAD+hTMOBWeJ&#10;BT/Zczl/ygW7gouEAm7K6FPO2+d945z3DTX7vFP2Nbvsm7a5N2zpl+zAgKu/orX+wbHm/zhVn6dW&#10;37DMkrsVQiVmNqeV9Sa7z+cRtyu9j5vCjltjj+8lv3mc9f5F/vsO+odOBk8Ahl7mf3qe/bk9C3rK&#10;FYA/3El8ezdlvyVltSF1sjql2N9RX/I6iu+C2IWzGHFxbWUNDBwnIigleENK4JqQkMA1gasX+C/9&#10;KHjlnITAz3Chq1gRPgVRPiXhy9YKshRNDEUVTlWDuarBA/Tk0+x1Ygzh+USVcnejLDuNIG1EqJFS&#10;uLm2m5aiGUzMBCF5S1ZUXU5EAyGCFLsiI3xRGS5ipICxVlEiaKgYIGQ0xG4QVDHuxhp4ZTmSNtpR&#10;A2aFE3VQl/Oz1qQZ4SwVxfDyklQFpJsCyk5OGC/L764s6acuFaEhm2+hzjDWKNBWy1LXTFLR8kWp&#10;WQnCNa/JKt/EyV5WRdw0VpK208K46ih6aSn4qGC9sCgvefkgjEIISj4MJh8ug42UxEZJoKOkUGHy&#10;qBAFbrxLABYWyLXRoThkEBbuJydCRos7qco46iNJNooUirqLh7ZruLZ9saFxs5lBm5VlkyX+tg25&#10;0tY9zcjVU4WsB7PFoiiiir5XdeJ/sir8zqn6Ty6Nf6LU/eBY+jOJedGx7Ed88Y945kWHmp8dGn6y&#10;qzlPbDjD1Wsrv7Yr/8ah4hty2VdOzL87Fn5HyfuBlPMTMfuibSafZQa/SZqQQaqofqqgduJNvWSw&#10;ec0q8xIh+5xDDuj2FTnv704lf3Ws+LtD1T+IVd/Y13xnV/c9oe4HfN2P+JqztlXnbMvP4UvO44vO&#10;4wvPE/Iv2NIFCM38pnR+PQ9hVXs40lNRyl9N2EdTRKcxz3GP4/B6Xv5g+Do0joW6kDtlF+ZSzkwl&#10;CC9EI7aDcEe+yic+6nu+Kqsh6KUIqY1okSW/i8f+AifBsrOe6KkEwuHzMmh9ENoe/bjLfr8/++5o&#10;6d3x+rtXW59OtrlF9N9vQUccaPXlbn3YcprZ+wKzN4lK7+NxH+KVNv3gc86yM1TsKBHx1Jz/odXF&#10;l7Rzc5kC04XnOczvJyp/mKy/OntHaqNd46BH97BP4fUw9sO4EsRRgWaUoSn5j5OI92y5NyzJ12Mi&#10;r8ZuvmIJvB7nfzvB/35KAOLchMYF3z27cfJEYf+Zw/N8B28TZTVJjKKMsYaSu6pqkIpaFE45ComJ&#10;gCHD0dh4VaUsDXTWLWSaHiLWDBFkj3JzxzqFKOATlUyzlAzyFXSLMDpMlF4Z3KBMzrhc1qRUxpQJ&#10;N2cizcrQFqUYS0AJhpsSmYExz0MaRQjgYkVVCxXN8hVMcxRMClUtCxQti7BEJprEE4BLuervLwJw&#10;JcahHE3gCcClCItylFUF2roGQ2hCOVTAbZMR+rc9gqCl+Z2F4YO98d3dkZON4ePJLmhj5bazRwZS&#10;r17FvhZpVwWzLcVwK8sWoE2TxTXjBVXSJG7lyxkWwIzoMGMG3IQ31AqsVZW8Ta0Cvl7ertM06IGu&#10;5yMb/2YnP7o9+Xiwm1u64tPW0sSLVxsTy33ts3fvBChqW5y5SfxBXOcPP9AuSNEuibtfk/YVQobI&#10;qMTj9DI0rPJ07eLljVKVzXM1CPkadnkqhEysZRrSNAVpkKygU6xrVaZmlSepWyxuek+Rdl/VtwRB&#10;8uPTKDD2eJlRsfq8++PKAvR2+93ezDr7+TH75YfJjk8zPdDiILQ6wmVlFFoegZaGPy//Iv1+XOVx&#10;KgDPjUKzIx8XWIfL7PX12bmthamt9YnNzYm13cnVvanlo8mVo/HVk7G1k8HNE9bayeLM0ersCWf9&#10;pG/n+NH+Qdvh/oOj/ZdHR+ufoeMjaJu10VV4NxsfFChvE6Jkm6PrUoCzqVQgVCvZl2FtipEWDLgZ&#10;oABmwhXaUeZ5KLMctFk2AGeRrWCZq2AVeV05/qZGuoR+IdqqQt2pwcC91cKvzSawydq/ytSj1MiV&#10;rkdJUbb2k1Cn8CFJl2QJP4paf81v+udLxn+8aPl3Pup5yRAhxQQZ7XSEASAXY1qmSqjTIVdrOnBf&#10;U1FwZl3wp0tw+AIEt31mE7oWVQUx2rdiGwCbMQ0b0fVrkfXLYTWLIVVLQZXLfpUbQbX7YY37kYCG&#10;/eiGo/jbR0m3d2Jr9uLrNmOrl8KYy+Gl24l1BymNB4nc5MAnkXeOY+8cJdw5SL1zkHVnN69li960&#10;mFe5VlyzVFw2npU9kpYykZsxy8iZKkrjlESP0gNGCnyGC336c924SRlTSb3ZriyGL7vYf6IocCTb&#10;uyfRtS+BNp4RMF8YN5+dMp+VPpeZMZOaPp2SMZ+avZ5Vsl9Qe5BX9555D6p49pH55F3B41c59/eS&#10;W5ajagbc8p87pt8xi2rUC2jWCbhvGPzUNOKlReScB33JjznhkjdMyZr3r+DGxYY1HKQ8mj8tHjzn&#10;Vz7rWwb8y8E1GxG3t6Ob2W70X9fuBU4ewPNrwCE8eDIqVxv+Z1liHtthzRvBt1cD6gBrgfWgXfar&#10;AQ+VoAWbmyGNvL2/5JcKrpkJLm6nRD6lBHT6BL3w9eiJ9GJn+I2lu0/kuLFzXCYzXSfTaVNpbjOp&#10;3gupfvPpnksFrsvFzqulbmul3iulAaulYZsVibtVubPpSS+9AupMnKtuubQaBHfYpE24VK4EtAwQ&#10;syc9ijYjG1+lPnqd9ng3thVcBcu1APxprvrry5W6gQdcxVZU015c21xA5eLpPdmJadmLad2Jat4O&#10;44YRDxMz7msHViFIZbLEcjmHUhn7ClmHEhwpXsUm2dqlLDT5UWVjb0df1/j4vfGR6tH+hsWpynl2&#10;yeQoY3y4ZGSkYnSsZpRVOzZWNj7CHOdmZi4e4wbyMscGyk9DcksGe8qH+rgFXCfGGjnjLVMTgDbO&#10;RCuLKyoXPrqf1Fwb3VgR01aT8rQlvetuyXh3KaevYn64emmsdpFVPT9aPjVcNjFcNNx/mmuaG3YM&#10;DObYcOXkeM305Kn0O1bFYVdPTQAP8IMOuT2dwPi3fBGAeRSPDBYND/BOCPy8zS91iIETnP/fMXyq&#10;N4MzDOT1vkx6co+X8tq/ttyjjBF8uzrl2YOi4d4qDhjYWClrsHiwr36CXctiF4+OZA71xfZ2BnY9&#10;83z5kNZ+L7ivI35kwLuxyTwm0SYk3i+xIJ1+u6bl5bNBzr2OgZaWh5lxaSRtIwtxOUdhSQq/EPHM&#10;+WBh0WIdrUa8ZZGhdpIqusTGoCPakV1gNFIMf1l6+RHz790Vf5ws/WE5/eZcAG45yLfHI9tHPsgI&#10;EaKvHquiEmiuF2ilH6iC9JCX8UJK0BAS7khpHxw8EHwFUsSEImR8wAM7TMpDER2ghgtUwfip4/ws&#10;FQPdEG7RGFoilhqLJEZjSSFaPiSjWDXTjOuWRV8T6v6b2Pp/HFrA95AL4InDIEZELUgE5q2sl0SO&#10;u5vdsVy6uJc/N5vLGSmdHaqbGGgd73/IGnk8PvFgcuHOzHrj0u7t5b07q7v3ljfvL208mF99OLN4&#10;b2KqcWCkprOncXC4rr+voruntLercmTg9tzk3a3Vp4cH1VOL1Zzl+qn5pqkZ7oyaGrvDGW3ljN6e&#10;ZLUuLdXObtAntpNH9mxrhm54lf7DOuM766ILNuU3LRmiuqnSmADwvKMhTDAXwtPkyJ4wijeaRsO4&#10;WcmQNEXwunIudmpBeS6lT6LbpnKeLWffO8huhhgPoOInUN69/biGpdDqqYBKjh+3Ht9T88hGVddK&#10;eYcSFVIW+OxDaObhVBoMtbrIprMBtusR+L1o/EGk9WGYxXGI6XGQ0YGfzra76oqz+gtNdDNS5oES&#10;bMpBZ9vXbM1Lc91X8SRa8zBS8TASe4o8145QOYxQ24vUmA9RWIvXnA1VbicIN2tfvK9//aW55Etz&#10;qRl3zSVfXbar0gsb0R6y9HK05mqcBttT5m3MrY8RGh/C1d+Fqr4KUTgMwOz4IbZ8YCcR8gehmN0g&#10;5G4wfDcUuReOAC2w34YrHPqh9n2QJ0GKR/4q8yT4oJnIS4Ob6z562yEWO1GE+SDzdoJChZYgU/1m&#10;vYF4pdqFGvULtdp8dQZC1QbipbridC2xAg2REm3x2xbwPg/N1XiL3STztQi1pUDMhj/6wA87TEaU&#10;kdRrMoO6e+73dj7oZeZ2FqUO9zYOL3TcYz3paL8zm5Y26e6wkGg1lWI8k0JscMT74bwsEAnqarmS&#10;hhnnrUL/Sgj+g2XMV7RSrYrJ8NE3+TNbDYtLjJddttEFV41TzhkzLpsxBCxyhE3iYWaB5o6+wb6+&#10;zDiv+2kuvVmkgQw8YDjXcSCf2pVNeZlk/yjcvD3Ghl3oOV8eNJbnxkv1XO2qWuyAybaUzrKQKiMr&#10;PI2ymi0NOLybslQWxMp2veOrV++q9jTSsifZoSfFERw1lOs6mOPSn0Pty3buyabw6M4lt2fZP0m2&#10;fR5NaPezvUM0bLExHA73PWyqXL7b0EbP8/IOwBmRr6vRftaKuWRYfMmy/kfLyu9tSn+wqfjBtuwH&#10;29Lv8KXfE5jf2TH/YVsI+BuAQP+LHf2v9gzAWXzmDf1AdbMAKjUuNSitNCi2ztuzzdvxWRDhZajF&#10;iwiTF1HGHTGmXbFWPbGEwRjHgVjKcJL7UJLHcLLnaKo3K913PMNvIisAMFsQtlgUtVYWv1mZtFWV&#10;vFOTul+fcdSY/YeeBHNAd7wZj644Ux4dMcadsSbAAE5eB64da8pN6fzv6Iow7o406YkyBTY32Dfe&#10;aijBejjR5l/S7/8WgIfjTUYSTMaSzFgppmPJJiOJBoNxun2xet1Rul1Rer2xhkNgV7o1O9MWtCMp&#10;Fr8uM/zPAsPGz5Kp1em57tQkRVVPCYyHtEosSi1VHhetLu0TqBd327loNKBixDm7H58yQcqfcq1k&#10;OXElHxbwO+WBT9Y+u8xee9ByS/H1E1OHKDHjXn6zYeTNVNOTYg2oHgu1Ij+1oT7cwX56oA49MnjT&#10;bLRerjdPN5ijW0zn227Uep7cC3/7NBbqTYNGst6/jF6v83zbGgPdSYTaIt/UeRxVOL2pcfh82xlq&#10;cofaQqDbie9yY6e9A4ftwtkO2dOOFRP2lbx4u9/zax331/xG9/3C1O8KfwImnYsnnU91I2fmBKWS&#10;TapjOdaOEqtGHBijpPRJj6jFUJ+tZNJxodmnGm3onjr0UgHqljt8IrDTfHW/nm+feXUt7cJi2Ll5&#10;/59n3a8u0ETnafA5d6V5T915H/PFAPslf7cF17A5x6QpYvq0QwE3ptOleoJcBs4/aJ/Vh0/pskro&#10;NE/oMcsYtChkWVdN4Gv/kwDMk0VHCfnA5snA4KK4oZkORVyJ91Tw+JUGnHtK9u8ZJnE53ZvHcioE&#10;TDgUTjrkswkZE3ap047JC+TEZWrMqkvkqkvYBs1/3ZW24ULZpLpukGibDp4b9n7rhKAVfMSSdfSC&#10;deK0TRrHNouFzx0lFA7Z0YfsiobwxaP4olEC/Z8acPqMU9KcU/y8U/QyJWbTJX7bNWHbOX6NGDlv&#10;GTxhGjZqlTZkkwPgBf7yrpGby/o07hkYwDNond1nkdFjltZhmtJpltphntppkdZtldFrkzVAyB0m&#10;Fow4FHL1+3/Klr/SLLmS3ppPzbpv7aZ//U5Q415I80FY62F423Hk3ZOoe6+i77+Jffg27tH7hCcf&#10;Ep9+THr2Men5+/jnb2KenkQ+2g+5u+bdAOYJGAYYABgGGAwYJ7A7jZNfGCQ8109s101u1009TSsd&#10;f18tuk05lBsTjAmsgfsATiVhn0pZ3woZnwppv3Jp71IZz1I5jzKkZwXWu1rZr0ErqEkvrNUwvN0m&#10;+SU+FbzdxpwKp6hly+41G14NWz6NPAF4gVa15F6z4lkHxrPh27jp18Sri7zsUQv8PIkXADy8CGCe&#10;HsyL/QWbwAn2gncNGHmHURK422AXuK5+G66mPmiXx9PMwD3k3UbQjjlxY4LBjQW7huzzwX0G9OPz&#10;xrlB9kWTTtlLLmm73onHPuH7bp5bZNIBzXWP5rFDC1hzjVqkps5SCzjOpRxnrgA871w5T62dca6c&#10;JBVO0JIXgoNWEh2gRiJ0Vw96rAk91YYemr9pJh5WeewxXV5VWr2pMntbSXxX4fmuKPIwM2k1InXG&#10;J2uaVngqAJdMODLBOWedmVzJjcLVaMcphWxnOoCr1LoUcVyLeUzRSmbcS3mZbLnSEa0EOBfcynga&#10;8Ay1mCf6AoATeLhZ4p0KwCCnKAwAMFhO+ZPOjC8C8Ay54pRybugwjbESXDrlm1aspBMrLZmAFA+W&#10;uJQkLxgLu5IA5+MKwFiRBKxYLFY8Ci0WjhJ3E7rkKXY5QOpaGEwgGnnjiwCcihX9IgB/0YB/w2+0&#10;3n9LGlbi96QDUCIZSJEMtGg6ViwdJ5mmJJ2qJJesAsvSU4rXRAXjpDzgQl5o8Rh9JaazbUuE13Bd&#10;9nBz/sT9kulHlTOPa6ce1I631Qw1Vd4vzG7OTr9fQt9kjbCeP2F3dwx3tC8ND273DY41tPmZEI0Q&#10;txD88soyZqoYElySiJCh/l8EYEWJ3wjA7jLSNJy8v7QMVUrUXlWWqiiA175hF6UZ1U4tGfeomPCq&#10;GnFlsmhlM751HPfKPvu8LpvMfvs8MFHB+x2867nvfRIXMGO5Ee2n0xgAbDCBwQwHNpjP/ficLsv0&#10;l2YpgNM1JO2FaWKHRWK3dUo/IWPEMRfMJTCFwFQBLXiOPY578Db56auERwfRd/ej7hxF33sX/5gH&#10;WDF+DVg6gBMsKWCFAUvNilfV6byqANOe41TFsisdtKJ3m+S80E/npaD/koj+rkp0i0L4bUzw6U9J&#10;fEtlaYXi5FxhhwIxEiBPxJEuQSmVcwN2Gcy9Dud/WzEI0KwS+lAn7oVJWqd5Zrdl9gC+YNQBfJZV&#10;zLnXLXk3rvq18ATgzaC7W8H3tkPu74Q+2A17uBv+YCukhfeUvh7UwHuA5z2rf8n5DPhVWV+uPDzr&#10;UTLP1YbLTuVbnojLTQE941487VYyReP+3mKCWsB2Lhyn5K0GVi77ly74FM95MQDz3kWLviVLfswp&#10;t/xZTzrY/LIL+FcCuMLwr/7cvxgj5YNXBHxKTrsxwSB5/2hY8a0BC9oCrWbFh/u7nzmfujG3sn73&#10;8n6/elby81TjOAtRoqagHZhainJeWEQgQtxVXcTJGO6hKu0pK0KTkw2UkfWTkXZRRjtjxLTtDYhr&#10;rIU326+mZjaWj6GEyqeC+t4XtCP4zLIErfMFzDIFjFJFTVLEDeLEboXcUKQ5BZe3vFxa3IMOP0D7&#10;796vHWzMrSzdf9Cfl9fm7ByrpuogK2MkIWYoKmwgfNMQJmMPk3aUk3SSk3SWk6DKSbjKcQVgV5S0&#10;K0LCSUYYLyVkLS1shZDEyyPslbFEOQkjpKyxAsbsljrBwsSF5BDg5R7l55/4tJvTN7W7/QY6gqCp&#10;Vajx8ULD3YX2gVdPug4Sch8SqAnSiubXJBQogZFDc8vHn6Hlxb3DrfeznK3Wlhd1t5/0jixyVl73&#10;zRwMr33egqD8e1NwizBxk3Bhw6hLaoFwO7qQSbagSe4N03wB03yeAHwaB5zGrx92U8fb0C2lrp29&#10;9Rpa296fn517fbR5vDd9uMs63p14tTt1tMbeWxg7WuF82F06Wpk+XJneX+XsrnO2NyY2tsbXt8a3&#10;tob3V7qPVnoWpl6+ebezuL3VM7s2+Qaid65c1vG7ahx7zTLrikX+RdP888b5P5sVCVnkwUwiihr7&#10;t19Db15/hg53t17erXIxp+vBy7Wlmk0xNUa4fAP5zuxYaH/5zf7Kwe4cdDAB7Q29XX4JvWIvdtcE&#10;WSg4wq6FqchGoaTCJYUC+K948l1yu3HFRfQaUfwqXuSS+YVvzH76u8n3f9X/9n8Mvv6jwXd/NP3h&#10;b6Zn/2Z78Xuri9/YXPjO5tJ3xKs/kW5edBO97i0pECwrGAEXjsNKJshLJyrIJCnKpqrA09WQaaqI&#10;DHVUliYmWwsLDOCPRolFyQnmqsCSEII5aki6gUqkgnSkFrYzNw5aY7/mdH2Y67+fHUHFinnABNPV&#10;0IWKSKYKkq4iU6Aika8snqckxgPYwPPrzUJVSYa6dImWHFNbtlBTvFBTFLT5GhL5GlLZGlIZGnKp&#10;mkgv2euBCtKtEV6HXfc/cQbecAah9Slod36urSTVTDlWWabWUochD8+WES5VRuYqyGTfQqToISK1&#10;JPzk+UPQ15MVhQuUJAoURfLUb+RoCvEE4GwV1SwVhXRVyTSNCwlaf1iphX3sgUEscWhO7P3wOa4A&#10;zLn+gXWFp/7+UwDm52Yf7ZeCnsvtlN+cif95IfzGXizmdazm63CdlSizQWZAbzuza/R5y/Bg4SAn&#10;e3wle2o1e2K6hDNcNPCsfqj9zkj/g+G5wNSWa3CaODIAA/NG/0oAFrD+9wLwpf+rACxgVcBv+e8F&#10;YFGrLDH9WBHFIJ4AjJZ0xkmQcRJOaBknhKyTnBxJFkaCy1LBxxlGkoaRckWKc8Xd34ORcQZgZak4&#10;ORd5mKsCnKaIcFNEgPc7ESlFgEvYyomB97uFpKCZ+A0TMQFjkeuGPET5jb4gImBy86aVoKCtqJCt&#10;tIgdSowIRqIk6awg7YqTdUehveHKITI6sRKmGSI2+YLEkmuksjMOJV+TAKW89ityyVfk0r9TSr6m&#10;VnzlUvYPavnfqMy/Opf+ybn4TxTm/1CK/ovC+C/nwj+Ti/5BYpxxYl50Yl53qBB0rLhpX3EdX3zZ&#10;inHeKv+sdeH3NnlfWef93TKHlzv6S4rpC3jmxX9yyZbLZRsuV0+5iC8+Q2TwtGGePMxTiH8fCszj&#10;LLHgR1LBWae8K/a5N/C5wtZ5N23oVwjMHx2qvnJp+G9y1Z8oZaADv0UM1iw4wDfnSXFVX4b7UqHT&#10;brXvcUvEqzvxJ/dT3j7J/vCS/qGj6EMn41Nn0adOOvQy//OLnM/tWZ+fZkBPMt7dSTxpTd5pTFys&#10;SRwrTSzxtTeRFUBe/vHGd/+Q4eNTR6BxMnBpIXHJm6JCV68LXroo/PN5kZ9/krx8AXb9EkrgKpb/&#10;CobvgprgVUdllLeeOkURaQcToymj4q0Nit3w+XbatR7mjb74PKJuoCbKUwXurangpa1qhZA1gcno&#10;SktoSIriRPhlrl2Q4DuLuHlFTUZCWVxEU1ZCQ0oEd/OKtqywtSLMBC1ujBIzx4hrS17TlbnmrIfz&#10;Mle1V4dZocXd1RW91BRJGBkiUshZXpSKFghWEauw0+0Lcev2oj51Id8jOZfZ2Edr6JORypZSiibi&#10;mroit9QF1BT4lHFXVbDXtRQF9RVFzTRhRHW4kxqCqoKiqaA9lbBeSlgfBfkAJDYEho2AY8LlkAGy&#10;MC+YnJs8gqaOdLZQcXVUp/jokeNMKTlWpFKCU5U9sd7eusXO9I69aSPevNbGptKGXGDpGn6LRMAQ&#10;NBEOKKy7iFrIVcOUn/CF31Cq/+RS90eX6m+dSs6TmT+Ryr6zK/4OzCWnmnOkhh+INd851HxNrPqb&#10;XcXfHcu/IpV/5Vz+N0rJP5wKL1IKrxCzL1unXTVKvKYdK6AeLawcJaYUJSwfLqQUCTb5deOvmSRf&#10;tc246pDzM5nxDbHkHw4V/yBWgbOdCsA1vxeAz+GLzhEKz9lxBWB+fJOAWbGAvpeImgM3AkbaX03U&#10;95aYXm6o/qtFt4MZ7OGYADSBgjpkoAeic6nfTsbfmI+S2w3Enfgqv/bROvJX2wiVX4mU24qVWA28&#10;chwoeOgvO+OjuJzl+m6gEdpjf9gcebc19np74mR3+mRv6Xh/5fXuyrvdRW6V+q0RaOXFXkP4Uqrp&#10;h0LzzxmaUK42lKPzOVnrQ7z++0Sz/SiDhUD5+XDURg7quA6xXnWdw/x2gPGX3qJv+0ovDlYID9eI&#10;jdRem2i8Nn9PeOO51F633GEf7LBf9rBf5h0L+W5c7i1L5u241NtxifcTEh8mJaFJGYiNgiZUoCl9&#10;aJp4MuLR3+SS4G1iqKR8S56ojPRRxiRqqBQoK2YjUHEY+VhNnRQFpSBFRT9VnLc22tME6UVAeVFR&#10;nj5oWrSCRyLOJRXrlIW1z8Xa5GHN8nFmdKxZIcycAbMqRtgwUfhSjO0p1ky0VaGcUdRVTOJN5WK0&#10;WRHauABlWCzPDREuxhKKMfY8eMVcT7EtxeJBW4KxKkZbAoDBxFpWYGxuYx0rUIR0jHGzXzi0try3&#10;NLq/ywbfK47XR44neqBJVhneKROlX6NsV491qMMQyxXwZSp4Bs4iXVonWVQjS0aPgTQtQpnRYcaA&#10;ol9RLGfMlDWtQeGLZc2Zyrb5uvgEfdONF4+h/UXo4+aHgxno4w70dv89a4xOpOXoE5n61GhJLY9L&#10;si7nRRx+uGHzjytmf7kIsPjHVauvr9GuyPkJ4mJlTvMbq9iVajhV6VDr9J3L1a0LMHqFaKNKVbtK&#10;FVIW0iZSziIYY3svsXz0Tsfr1V3o4/sPR5srswMT/Q/YHU0n011vp3s+zg9wRd+1MWidBa2NA34j&#10;/QI+AP/yOLTAgqZH3kwP7S2xNrbml/ZWprbWWWtr/1sAPhpbPxrcPOrfOhrcejW0/Xpw+7h/87B3&#10;dWdgbZe1cTiz9Wp+9ZAzsTLPWnm/+QEC375m9tuyqyINSBkYq0oF+xplx3IcV56vxBJqFIgV8nZV&#10;ODvQ8l41QDHWtgSHBwAPA2GZK22cKqabJKqdJK6TLKWfKmdUpO5Qqk25bePf7pHUE5D1wiftqUdS&#10;u3dSE96/3sKdqeuYqWAWIaHmeRnm+J2Q7V/4iH/nd/1RPPgaJkFCMwdtUqlBbDVxf4oPbNajNeq4&#10;NNxyqVB2KEBYgL/71DpsPrhkJ75xL7H5MOXOUerdw5R7e4ltW7FNm5ENu5G3D2KaT+LajuJaD2Ia&#10;d6Lrd2Ma9mLr9+IbDpOaQLseUQnYSWg4Sm4+iG86jG7ej2zeiWhYi6xdjq1eSa5dyapZya9eKqxY&#10;KimfpdMH0xK7E8MH02PYBUlTRUksRnhXlmd7IvlJouOjBLu70dYPoq2fxBO60sn9Oa6D2W7dSZSn&#10;EfgnYYS+BNeJ7NCuuMCHgV73/DzbQ4NfhIe+DA0bTkjmxhMXVLyuuQu1dUDNHVD9C6ihA2rohmp7&#10;3xR1Hee+2El5uBbTtBhcM+NTOu5SMOKU8cwo7IV51N1bAU1avi+s47sd0/vIWRzf0mnfsqWg6s3I&#10;xr24Nl6pY24Yrm/ZRsTtlZDaOb/yKa8SAE/iBXt5cu9CQOViYBXouXxaEZkn+vIATm5Y8KmuDODG&#10;+AbW854Zec9lS6cpnUALbPBcCeB14D6yBddMBTKeUcJ5AvBLP0+eADya5sbOdmdn0zhZtKlM99lM&#10;z4VM/9Ws4JUcvy8C8CrTa5npv1oatlWZuFed96m5fodeOhmR3eua/NgyqlkrsFE1pFUzots2rc8h&#10;fZSaBy4KDHsnpuUo6f6r1EdbUU28SwYjB1cN7gAAGBvAHwUmRuN6eMNqcO1SQNWCXwV4tt0Iqp1w&#10;zn9uEtWo7FEqY58vbMEQtWYiHRLkTMPQxpEattmUwMbs0va7T5/19t8dGro9Mlw6fJpImTVUPT1Z&#10;OztVOTnOGB2kc0YKJofzJ4by2YOF44OM8aES9nDZ+EjJUH/ZyGANa/T2BLt1eurezMzD2TkucwvA&#10;bpqcqB4eYnS9yHh8P7atMbypOvR2dURrQ8KTuxndz+ij/WWcsaqZyZq5qablhYb5mSoOmzk2/EUJ&#10;pg/2AXh6LU+s/aLj8oTe/wToxuP/VQD+csj/ZrB6it0wz2lenm1cnK6cHKUPdmd2PE1tfxjSWBPa&#10;VBvWXBfZdjvmXnPi47vAmfHyWX53J3N4uGqKU70wWzIzlTbUH/zskXtrY2Tn81zOeObgUMzjp0mP&#10;22Oa77lm0x2jklzCYpOz6JlpuVGegUHWDv6aBn4oxTAErlBLp0hTk66hkoiScbt2jnr9pxxDpb54&#10;8rtHQUfP8MvtypzHItP3fp6rvjgZdb7T/vq0t/MLlwQPjLe+nL+eWpy6WriVUbStYaSheoSOYoQK&#10;KgAn54uS8UVIectKeEiJ0lTkI5QwwSroQE35YE2cvzLCXRnmYiBHDlP1SVV2SVdwTMbgExWIkbc8&#10;qcaROuapNywKv8HX/Jdd438RG7+yqz5vU3jTNFlSN1JAxh2lFm4bVJ38cJI5u02fn8vnjJRw+us5&#10;/a3j/fdHh+6PjLWOTTawZqsmFismFyvZM7enFu4vbbzc3O/bO+rb2n2xsPJoaqZjefnB1ERNfx/j&#10;+ZOcZw/yOp8yR3qqJ0cbZ+ZbZxfvzc0/nJ9+PDfxYGroDrunZay7dWK4bXamnrNUOrmR1LNqkHXv&#10;MjHle6vU72y4KaAFrOii+qky8kFoaaqGiJ2JkK2zlIObjJMvhuat4OGIdDEUs9MQttURtYsyS67x&#10;rOiPaxuPaZiLKNtLqHqf0fQxsw2qHoGqWFDl+Pv83mn/yhZt3xwRo7grKikSBrGiaklS2FINlZck&#10;k7lQ+/Vo4noEfi3IdiOQsBPocBTq9Cqc+DrM+ihIf9fPsN9QpRUt14wSHzRXXPc02vLT2Q5UPY7S&#10;2A+X3w/H/hNucub9MJWdcLWdWK3tBJ3FUPUBZ3invUyvI7rHAfvUUuaBifhDU7HGW3xVKj8+try5&#10;Gnnrba7lu3TT/VD1/UCVLR/chhdm2xd7FKLyPlbrc5LeUbjibghuOxi9HYzcDUXvhaF2QlDbAfDj&#10;cNx+IHrPH30conIQoLzgDB8wF2rXvTaCRy77GGyEWbPcde6bI5pNZZ+T1McCTOaiLDihxsMB+n0+&#10;+l2e+g/JWlVmyDwN4TZ7lecuWuMBxgsRJvNBWjM+2PVgpfeJOof+uBEKssReuTTW41l7U2/ng4HK&#10;wu6S1KHuhpH5joesp53P706npY65ECYiDIci1AfDjCpsTf1xHjaoRD1dhrxtsbBz6nla0o/ezB99&#10;atA5fdTHSwkD08zJqaohVkpbL8qtXNixmpvyyiz9plEk3MTPwtEn0MezKNr9ThK1O4PUn04YyLAb&#10;zacMFbr15bj2ZpAfhJq2+uu/iMOP5LjyEj6DdrzAoz+d/DjC4rbXrWpX1RqaGjBa/PQGUpx6E4n3&#10;/A3afHR7UxxHsl16U53AISy650i+W38OtSeT3JVJ6s4i9+VS+wqoY+WeIwy3wRTnx16WxXq4dEXZ&#10;Gmu97tjg+Zaq7qbavHyGjWeMnFW4kGXmNcuKc6alF8xyL1pkXrDKuWCdf862EHx1P2vPPONQ+g2h&#10;5Cvbor/ZMv6Op39tX/yNQ9HXRMZFmzQRbTdLu6DooPSS6KymyLjHkUFdkR49kY79sXa9cTZd8VaA&#10;zlibjhhCVxSxK5LUE0PtjXXpi3MdSHDjycBjaT6sdF9OTtBsQdgCI3KpOHq5JGatLH6nJvWgIfMP&#10;fUmWgN5EC57E2xlr0hFj/DLa6HmkwYsoQ2DzNOBfiDXtjTXti+GqvL9pT9Vf495oM2APxFkOJVgO&#10;J9qMJFkPxZoPxZn+0nIxPsUIMJJoNJpkPJZsBBhJ1BuM0+2N5cb+dkfr98QYDCaastKtJ7Lw4xk2&#10;Y2lWYPPXGjBPAH6R4PA4PzMrIs3BNlBJ3QOhEorVTlNQT1NEhZuhgmOMUhvJxc8pjB7H/BESY5RU&#10;MuLAYFOKxrmySj43KJacz3amT1JLOC5MjmsRyzVtlBYy4ee6EmtzmG/0vkLr022FV7dl3t+BQ0+V&#10;oZcG0HPzTw8t3t6xeXPHfoahN19mOlduOlNmstRgsf/Q8eCRw04z6VNbEtSc96kh5bg0dLvQa5/u&#10;9bEyFKpPgOoyoOLMzcj4EVLogHXsuH3hpF3lqE3Zaarn36q8gF+Lu/9f+M3hPNik4glyySS1nEOt&#10;nqI2cCjNbKfbYw41I8SSYYfsMef4Sc/A2SDqWrzdUZ4NVGsL3beCeiw+tqu/bsOe1MJ2C0QWoi5M&#10;en/Hof0wT7u04CIwTxGdo8hMkzHTFOUpqvYMxWyJQl0g+szZhc47pCxS6PPO5ZMOJSP4gn7bzB6r&#10;lE7zhC6LpH7LzBEbOsumnIWvGCdyIzV/z6+VUZ4kDJxjDrwkz6f8IgPzNODcUVLmKCn9tCpq2ig5&#10;ZZScxIWUNkzKHiHlj5HyucoZKX+ClDvpmDXlmD7nmLRAilmihK1RA9ddvDaorusU0pqzzYKjxoKT&#10;yiJRc8FOb9HWYsHKbt6cOmfmu2wbu2CbOovP4hDy2XZgPEUjxKIhYumYQzWLWD1GLAMell3eGD5z&#10;HJ86bpvIsorh2MYtOCStUjI3yVnrTlkrhPQZ2/RJO24i4l/Dk36BAS7wywvHDXe2Lxy2ywevF4tU&#10;NHwa2/clpI9n8Oxem6w+22wA6DBAyB4h5IzaZY/Z57Ad83na3gy1eNalZM6VOU8rXXQvX/asXPOp&#10;2fCr2wpo2A68/S6uHfA29tlpveGHm35Ns9Ry8Kf7LDLAzZ+mlPKEWNDOuVRMU8pnnCunKRVT5PJf&#10;cpL/kwGr3H7LnB6zzE7jtBf6qc90kp7cSnikGdeqGNakFFwvH1CF9anE+VQoeFco+VSp+GRK2uVI&#10;EelypAqkaz3Op1Up8IF62CPNiOf68S8NEzuNk8EAhmxywEg4pBIwDHBDwP0BLbg5M6cpste8G8Bo&#10;eZLwlzjgL0HAG76NYBOcAZwKzDdwEnAUN6uzPVf6ZVNKplzLT2N8q+c9awCL3r9EBs+4VX6JDD7V&#10;28rAEjHlXLBMy9nxytj3StxzC9um+u24BG5Rg9acIxbJsTOkVA4lf8K5eJJSNk1mcuOYnWumyVXg&#10;j3JcM+b8wxejnD/XuECtBOiRNfTQ5m2D3QbdYSqBPBZGmolxWoijLMW7L8b6z4eFc/xi2O7JbGoW&#10;V2dy/qUA9jSZMUstmnEuBH/ldKX6RQOeoDK+SL/Aw9ucdmMCgAE2gRO8+mAO8BJB86YEh0wHngHr&#10;tB7zpE6T+D7LFBYxd9q5CEwSbv5n8EedueVaATPk8llKxaxzGTjJkk/paiiz1ykkF6UaLSkeDRMK&#10;k76agL0RB78aD78Wj7qRgBGOxYpHY8TDkGKhCFGuACx6NVCaPxx+IxYtGI+++UUA5kXr/kYD5tm/&#10;loR/o/j+Bt5JfkMaRjxHXhKQjZPIwHE9SRixeIx4LEYiHCEahZWKU0XGqaOjVBHhSvBgBbkgRTmy&#10;3DUq9oaPqlSwDjrSSDnKSDXcQD3EQMNLQ8lDSzWWiF/ufL7Q9YLd/mTk6cOZzu7DYc6dNCZFw+aW&#10;uBZKQI2b/xlFQUg5ImRcEdJfBGBu8mdlcYqSOAUnRcJJUcDmqST8iwCMlnKXFqcqyAfISVOlhQhq&#10;UhSl69ZWEs4VJOawXwPHp4blXj7sUsJ2r5j1q590q+gh5LywSO3BZ/OmLk8DnqQwwWsEPGNO3Ezm&#10;3N/0nMKThyeppbw5DPaOOBQO2uWd/qAhq8M8udMyqds6pdc2jac4DjvkjDjmdlklAwPMnAXvyjnP&#10;cjB5wJoJ/GBKnKYHL1vxqgKLxk5Q435oy0FY66vo+ydR97jxwafwflzyOubRXvC9g9CHR+GPD8Me&#10;7QbdW/NumnetAcvFCL5w2LZg0DqvzyKbt0q8NExpN0zuscp5bpz6QDu2VS38tmJQDca3EulVgfAs&#10;FCczJJ2LpKigBXa+qBOAJxIDD1OWVoXy5gUN39OKBod3mmd2WWT12eQN2dHHHEsmnSumXbkVyk/T&#10;JDSc1m5p3Axu3gpp2Q5t3QlrA/ZGUNOXCsS8YsPLfjXgDsy4M8ET/qnuW7XgzdWJeR5gg8f+03jf&#10;6tMg3QpuImj/0kU/xpwXfcYzb8ajYNYrf8GnaMm/CNhz3gXAXvClz3oWAv+8N1cDnuOmm/5FeP41&#10;4G4P2GUOEbNn3Et5/2gAg1n1q51z5f74g5ue3a9+2qd2kMbs86wcDG+5711LhTnfumapJ+2iKOGK&#10;lfGUx4bBJN0VhMn6MC9lGU+4uBsaGYhG+cKkSPJwgrKsQWv5vTfb71YW9tb3oep2jqSxN5+uj4B5&#10;DJ9xAr9JuqhFoaR5kYh+tpBmtKiGv0t0VfvEzj4Eja9s97FnlrdOJqY2K6oe21gHqSg7igjp3uDX&#10;lJW2UFIgqyjScGhnNJyCQVAxcDcswhOH8MYhfOWRfoqIAKS4O07WSw0TcEsxVFM+SBHhAROzF79h&#10;gYORsHIOGDk8Rs4WC7eRR+IV0Xh5nI2yJl7d0MHJIyar6F7zw8mHL1e7ho4n5qGtI2hqGeoe3c4s&#10;ajKwJdm6uLW0t598hlaWt/e2Xx8dfNrZebuycbKy+3H5GFp8Da1DUNcaZBlcdhZDkbFOl7UrvKgZ&#10;I25dKGSSK8jlFwGYlwhawDzjsnaonG2iqK6XATX24cDi9htoceNg/3BvfYO9vT1ysDf+9mjq3eHU&#10;213Oq43xN+sTr9cmTtY4J2vTx2uzB+tz+xsLuxtLBxvTx8u9r1a6txf6Xx2vzW+sjq3uj+1DiS2j&#10;/AZB10zjr1tm8Z2G//5sRr9sUXLTIve6iodTUOHI7PH65qsP29vQ0uT9MFqahnS1EbrBFFugLh2j&#10;IMl0s/u4wPp4tMEN1jmegd7PQ9vD0MdFaH3wdqJ3iq1WtoUm3UCDqaNedkuFeUuFrqOcpokNUZL2&#10;QQn7yt7wkeJ3F73iIniRzP+T07UfHfnOAAg/f2N74Svrc38H2Jz/h92lb4GT2+H6DySBH6lC593E&#10;LnlJ8fnJCQQhhUIxotFK0rEqsgnq8GQtVKo2JuUWGhgpGohsdXgiWjRbA5WgBnOTvZFBMJhvK4eW&#10;RqAN9kBDfoKTkZ8WPA70V4VnK8hV6SrkK4rlKQrmyAtm4wRAm68kRFcVL1IXZ6hJMNTEgF2gLJyv&#10;JAL8eYrCgFO/BF1FElCoKpWvKpMHTqWGLDJRj1eBB+JkMq31B+hp0NQgtMLZ630E7U3ttDdkWGj4&#10;SFyvM9Wu1FCIEbzKUEEU6qBz9dBJt6TDFQQicPxpyiJ0NSm6qmiu+o1sdaEcNXiOikK2imqmsjxX&#10;ANY8l274/9tpwUGDaIglCs0IfRg5D41fgSb4Po5ffT9+FbSAT6xrn0cFuLVRBiWhfvSbZonVLP7F&#10;GIGtGNnDWKVXkRqrUfodqdZD91LGhx88Gugo7hnKG5nLnlzJYM8wptkFgx2VQ52Ng4Nt/XN+SY3X&#10;ZEiiMC8czPPfCsAXbQp+ti64YsXlsnXezzZ5521zzuFzztlwE0TzBOArlrlXzXOuW3AFYNACrlnm&#10;XbHK4/W/aJN3xTpL1CpLVC9GRDFIFObBE4DlJbm/UsLKkVEwMhxOgXHj+F1Rcq44aXecjNt/igCW&#10;FbGXEyXCxR2RkiSwiZWlnsrALrwE0YpIFx4KCCoP4AQt+CtIKQdZUbykoJWYgLnwdTM+PhM+PjN+&#10;PnNBPjOxq6YSV82kr1pK8llKCdqJiZNE5NzBUIV04oTMMoXwdAEn5o929O8dGD84lpxxKj5LLvvR&#10;ufQsteKsa/kPlLJvnUu+pZR+xdV6i/9Kov/FifEnUuH/0Ir/m8b4I5X+Vwr9azLjLKn4ZxKTj1R2&#10;3rbgrFXu9+ZZ31lkfWeb+61d/j/s8r6yyb9oW3HZuvLq7+Cz+i3XLCsv2VT8QCz+xon+jRPjS/ut&#10;I+M0aJjbgqFyteFftWcdi34m0q8TCm7aFAhbg7boNAK46q+Uqj9Ry8Egv7VPvG7up+UYGB+X11Vb&#10;OZTjuVZMPawPfH0n+s29xNcP0949zeOG/3YUfews/tRR/LmrGOrgasDQ82zoWSbUnv3uTuJxS9J2&#10;Y/JcdfxQUWyxj501QhB58bubX/9Z9soFLZicqowUVkxMXkICJyoqceEn2Z/PIa5cxPJf0RAV1JEU&#10;VRO4ivrpB12h61QVbISpvpsSxkKYn4qBZdpZVnk6NngRnkW4PAyjFjsah6ij7SVvEqRE3FUUHbFY&#10;KzjcAokygsMUBPkR1y8jBS7L8l3AiQhIX7mIusmnJCEEPBjBK9owER24qIroVT1ZIXmBc6jL31or&#10;SHubazlqok3khAP0tQJ0NcgKMHu0KBkrTEbwBSkKVdppbeRErqeErSSGLyXFTicl9EVF3fH3r3Lz&#10;LqH4Ztm4hmlZUxGaVsLyRteRetcxevzyalcwqlflVa+rqN3UVBPW1xA30pI0U5UlIBA0ONYPqxSo&#10;pBygpuIDvujZG/p5WfrHOwZlO3kxSa4NZMdWB/M7+Fut5goNJqg6S+UKC5USs1vFlmZ0a8ckU2ea&#10;ElFf1kYZSYUp+olqx/CZZZ0jFn3jXP4nWuUfXSu+Jhf95Mw8S2Z+TWR8bc88Q645Q6n71rHmK4fq&#10;vzmU/5lY9hen8r87l/3DtezP1KKvnfKv2OXcME8R0EvgV4+4IR8mhA6SQIZKIYKlEKESqGBhTKig&#10;UtgNjRhBo0Qhy0wB+4IzYL45VHxLrPyWWP29ffUPdrVnCPVnQGtbfca28kfbsp9si3+yZfyEL/iJ&#10;kHfOlnGNcJvfouSGYYCIhrMcyhMr7asi5nNL0sjfDn684LM7iT0cF4I48E+dotAgfDHne0789fkI&#10;2b1A3Gtflbc+t078NbfClddj0NuxUhvBN46CRHf8ZGf9VLdLAqGpZ9DJDLQ7/mlv4v3+9Ov92Vf7&#10;y18E4Fdzg9B8JzT9YLHEazBQaTlSYSNI5nU06k0M9lW0/LsE7Y/pxh/STd/mGEC1ZtALW2jYBBpU&#10;+dwr+6Zb8qBTeu2p9FSL5HD1jdEa/uHqywMV5wFDVRdYDZc4Lddm7/JvvZTY6ZLY65E6GpB9PQJ7&#10;P476zMFBUwrv++SgCWVoQuXVsNKbSbPX0559rbT0IFszVSN5CVuYoJcKKkNbjaGslInGxWDVwlDq&#10;Hig1F5ySm6K8hyba1xAZZAUPs4OFkqT9aTI+PnIeISjXKHmnRFWHVA37bA37LLh1PgxfACcw4HZF&#10;CG6l2yK4bQncukjOPP6KQtoN1TKkWTnCtBRmWIkyZcJNSjBWRVxsTtt/UYy1LsZZAoOB5W6CFmyW&#10;YqwbcI6VWPssRfO7QXHQ1vrhCmtvZ2JzffD1JvvN9MCbjpe5RtaZWMNyBZs6rAPg1wJwiphmtqx+&#10;Mdq8BGPBRHMpRZn/C4RZOdyiFk1gSHML3CYqGAQqqnOa6w84fbtzfXuLg+BbDbS9BG1vP4/NbHDw&#10;byMEP3GKarH2ajBzLtcl5iiYxEir+VyDkc+I2H3Fb/HHS9Z/umL7l+v2fxUgfS3qcVYumE8hXkid&#10;iTHOldGgY4yrdEmZavZBGLN0p9AnlffBl7T5ze253a31k+3V7fkZTu/s8LN11otXc/1vFgY/Lo18&#10;WmOB7wzQ5gSPz+vjnzbGgfMU9r8E4EU2NDV0PDmwPT+2sb2wcrjB2dkYWV1hr+9Nru1zVo8B7LXj&#10;0Y3jwe3j7t3j9pM3gK6948G1g/H57bnZ3dXFo621VyfH0MrG8cTcxtzS7sHeu3eHn49WDl8NLj52&#10;SWjWcwevFxNjW6FgX4bFl6Csy9G21Vi7KgyhAmVbjrSpQFiXw61AW4bgvu4MuEUx0qoIaUVHWeUj&#10;LXIQZhkwkyRp/XhpvTSUGUPTsdyIVmniXmvl02IX+JgU0UmLG/bPYIfmjQZmAfuOrV+9kUu+gkUm&#10;yihWXN33Mtzle1HaGfEgPnSCqHohmvsjwWKsba0GpUrVqUadPOCc8j7v0Xbc7Z34xp34JsBWbNN6&#10;VMNKeO1iSNV+bMthfNtx4t2jhDt7sY3bUfWAneiGg4SWo6S2vbimtbDqlZDKzci6raj69bDq3egm&#10;sHc9qm45qnIutnw6sYSTwuBk0PsSEjvjottjAp9G+byI9+tNCxrMDhnKCR7ID3qW5NIWQWgJs24K&#10;Ma/116/10WkI0H0ab/syhdiTTupKJb2MJ76IseuMI/cmezYHUbMJJvHGmoVE62p3Sq0btdXfuysh&#10;fiQjc4FZvlffdNh456TpwZvWx29anryuf3bEeH5S0PW6oPNdYfenwp73OS/epD49jrt7ENVyEN06&#10;48Xsd8zoJaa16QcXIh3yYHZ16l5tuoHtlrEDTpmTHkXz/hU8WXctrH4lhJuTmSflghY4efooAPh5&#10;3XhOXk8evP4AnlS8HtSw4l8LnvgAPBkYGKePh1XA/o0ADM4zGZD/hBT8hOzX5csVgHujvH8jAE9n&#10;ecxney/nBmzkhm0UBC0X0paLXFaY7islnkslfquloVuVifu1udvF+Rt5jK3sisOcloOUe8tB9RMu&#10;FWOU4mGnvE580gOjsCYt3xZt/ydmUbwLByMHl7wb23qc/OBV6qOTlIcHCXf34tqWQmrnAiqnvZkc&#10;z2Jw95YDq7cjmw7i7uyGgyffajYl74lBWCXcKVfQLF/QvEjaNkPKNA1hnoizjFaxjjIkZXiE1xZU&#10;PHj47OnAcHP/QGVfX+lAH3NsqGySVTI5Vjgxkjc1mjM9nM0Zzp4czGMPFUwMFbFHmBMjNdOTtRx2&#10;/QS7jjVWOzJaMzhY3TdQ2dtfz55sml24v7TyeG3jwdJKE2e6fGCI0dkZ09gcVt8QUF3tXVXpX1cb&#10;1tYS9/RpatfLkrHhigkWOFvd7FTtDAfYxSODBf09JaeqLWOon6cEg81y9ljl5Dhw/lt4Cu7/dwH4&#10;PwB6cusWl40P8aicHK2fm2xenq2ZHgf+7K72xMd3Y++3xD9sS3v+KKvzeeKTh5mdHYzR4XLORDGb&#10;ndnbG/HwgXfT7cSujrSBvsB7d5yrKoIfPEjq6Yrv7Ex/9iyttLKIUeZq74wRENO4LkIQg3nKoDPV&#10;dQs1tJssLJ9TyQ+I1tmqCD+RiyEw/hx9qaFkYw5TZ+Gh+lqP/OEA/O0L+JsyxHa8yqy/Y6dHjBua&#10;qirijJPzlZX2UEZ5Kcq66CqH6SiH66rG6qnFaSnHKiCDpcXchK45it5wEhdwkBV0wklS1eA0fay3&#10;uUoAWd03XtszS80pV8k6R948S9k6ToviaRRsbJksYVNwxq7yf+wb/h/7238lVIKvHAKWqVKGcQJy&#10;7jLyAYauhVEN/SWcjdKFRcY0q5TT3zDJFYDvjg7cGR5qGWbVjUxUjE6XjU2XjbDLR1jVo+zGyamH&#10;cwvtyysdK2udKysD25uda8sPZjkNY/0lvc9zX9xPf9aW/ri1fpzVzGbf4Yw/nBl/MjP8bGbw6XT/&#10;k6n+R9Nj96enGjnzley12CeTahHlFyyiL9pl/mCbfw5fdN0qX8QwRVo5CDzXqIvaGd60dpSwc5Vx&#10;9EG6+Ct40DCuttKOuoJWGnymAdpRpdSS7si2kYj6Yc88Fi19xjNnwZcO1snD5MefCoegEtZx6lO2&#10;W8Fz09D7Oh6FSHDZaoniUgwFmWdElZlQs804u40o4mYoZSvYfTfI7zDU/yTC41WE00Go6Y6/Mcta&#10;9y4OVisj8FIHueSquxuovx9y6yhSfT9M4X8LwAr7YUp7YSoHUbc2QtXZbugOvHiHPZzlo70UbbMU&#10;a7eVTJoNM+9wwrYa3Hhowj9MkeMW5qDBD6L0jqMMj6P0AQfht3ZD1TYDldb95TcCFNb8MGv+qM0A&#10;1E4IZi8MB9rNQOR+CHY3CLMfJH8cqnoUorbmjmXhJTuNbg7bwhY8ted8DNttUDWaQs0msG5XndFg&#10;y+k4u+lk+6lEB1as/WA44amnSbUlLkNFMEb2pwIVgYd4DNtba8ZfneOJmfVEbvhjD/1xLBd0mZ1i&#10;cZjz40c1vd33+6vynxXE9bVXjUw/f8x61t/9eLEgb8qXMp9gORmnOxxuWGlt5CZD0hH0x6LikGZ5&#10;km6ZAoF5ogl3JdJe6lTPurdvhDwfjXn0rOBld8XQomNBL8av5ZJpyiWDKGmbOC1SjA3Fz43kyIzx&#10;fJDi2pPp3J9GHEh3GMmlDuZ7cDNV0L2fRlk1emvfDTJ6EYfvTLR/HmvbHmMzkEEZL/CYLw9arg6b&#10;LvHrSXFsCzCopCq3+eg+DDJu8tBq8dLuSXYYy6X1pZH608mjBe7DebSBXBdeBHBvjnNfLrU/z+V+&#10;nAX4HBxIprYH4MtNVdKVZYpM1O/4Ulpi/O+V5JWWVbjHZqu7Zsg5Fws61J0zK+YzT+W3jOezSrpi&#10;k/4zPvs8vvCsfTG3dBGhhMf39iVniIyf7Oln8bl8ZjHqVr6BvjHM5Pzbien3oyO640NG4r0Hop0G&#10;44m9CbadCTYvE2xfxNm9iCF2RDq9DHfqjCR3RVG6o515SnB/PG0gwQ3ASvdlZ/pPZgdO5QZP54Us&#10;MCLXyxN2alL/0J9sBehNtOhJMOcF/r6MNnoRZfifBOD+0yK+v8Ty/qodjrMYjjfjtSPxliMJ5rx2&#10;MN5sMMHkl5aL8SmGgKEkg5EUo9FUw5EUg6Ek3YEEnb44ne4Yva4oA0BfnMlIitVYmg0AGMPJlkNJ&#10;FgMJZv3xpmAXABidCfj2NP/WtITM0AR7a3+cmp+sSiRaM1NZM0cJEWGOCg/XTr1NKu/xrO+jMnsd&#10;Coed6NysyOQCbrJWasGUK32GVjLnXjHvzi2COOPBmHRLnPIJXIp23QvagrEAAP/0SURBVM8hvS8n&#10;QI2GbxoRnx7AoKfy0BOVz4+0Pj7S//DI6N1D0zcPLV4/sji4b7R9R3fvvs7rF8bvu03etzu9u534&#10;trTwoDB9PSN2OTF8PSXqJD8dKi2BmBXHyYxpj+RB+8Rx+9x5au0s+fY4oZLtUML+VdLj/1d+Lfr+&#10;mvHfSaqAMYeicccyNrlqktIwRW2aprZyKM0T5AbgGXMqZFEyWdRYtnvgtL/HarT7cbbPu1JP6JEP&#10;9IgE3bP7VG+8n4OeDb467Xl2yfP8hueVTTe+dZebaxSxZbLMohN8gSS/4Ki24mi0SLCctyUt2gUs&#10;OaUtOtE5dkXD1vl9FlmdZqkvTRM7zZMHrLJGCYUsPHMMD8b574fKg/VPiZQnBg8RCk7r+/L4pwb8&#10;LwGYJ/0mjFLiRimxo5RoYI+R8rgRco4MbnSjUy7HKWOWlDxPittwi9l2C96meW27kDcpNutORmtE&#10;nRWiwgpJdIV8c5UkteaEA551O5s1guuqbdAqIX6JkDFPyJ+2Z0wSi1mOJWOOJSOO5SMONWPEOm4U&#10;tX35iF3xCL5gFJ8zaps5YpnKsk7n2GbN2OUu2BUs2jOWCPR5u6IpR66+y3uNeK8g70qHbXPBBQID&#10;+HkdgD1KLORVoh0mFgB4gb8TpyG/vBDVQbu8XzNknztkmzVkmzGMzxwhZI3aZfPEYMCgTToA7OL5&#10;gYdFzOWKgqeS6iy1fNmjlls/2Of2olv1NKWUNwBw80EHsLlAq1r1qgd717wbVzwbltzrAMDY9GvZ&#10;C753FP7oMOzhQegDYG8HtIFuPM14gVazRKudc66ccCwZxOd3WWY+N0t7bJbyyDSxVjWgWtmvWsGn&#10;Cu1RDqeWSpNKxB2KxYgVsi48KuVcaxDu9WivRpxvs4L/PbVQwH31sEdakc90Y3my7pBNDu8tAC5h&#10;isw8jZarAhcChsrzgJnTbZraY5YGNsHV7YbeXfFpWPKp58m9s+5VU67lk1Ru3V9gTNMqvjDjVslj&#10;nMpkOReBxWHONX+FlrPumrHhnLxGitmgJKyRExdJSbOk1ElS5jg5d4zCAOcB94ormpJrp8k105Ty&#10;Kde8Wd/4uVDv1wzfz3Xu0D1v6K7P6yrfxVSPQT/3Dmf3AdeQMfdotmfCuHvyKDVlmJzGomSznQun&#10;aCVcBZf7w4X8KeeCGZeCaZdcDiUXLFY89fc3EcA8D4D7c5Z/dgDwIn3ZjvngFQezgjcxgD3rUgKc&#10;wAZMOBXMUItBzwkKnRt2/E8BeNa5jJua26VsjlayFlC+ElJ038QlTQYXIyURIXMjGs5N7ByHvB6P&#10;4o9H34zDCEWhRMLgQgEyN32lb9KEr3iJ8QXJCEQiheMxogkYwQS0QCLyRhpOLA0rwdNrfx0K/MXz&#10;RQP+tdz7e3hH/R5eHtEMnGT66V85rTcsHo8Si0OLR6PEojGSMfIyiSqIZDVMgioqThkRryoXry6X&#10;qA5PUIfHqyGiVRARSshQJZQnQtYFKReoo7H9ov1gsH/m2WNO+9O5F917A3MxdkF64jrqonpqUpY4&#10;cRusDAkjy1V/EdLc0F6MJA0n+U8BWIKr/v5bAVhGwlke44OQoSJE7NTEHPSFib4qYU/820Z8G1ju&#10;5YPORQMUxrhb+ZR3zbhLaQ8h55lpUqd1BlgExk/j/nkC8BS1DKwJYA0EywLwgJUBTGYevLUCGLz5&#10;DHaBboN2OSwSnfcDgl9PEsAQMXvALnPQPgssp2AX6ANsrk5sndpnkzaAzxi2zx5zzAMfl5PODA61&#10;aMqlGDBDY857lC/7VK8H1G+HNO2GtR1GPjyOfvo67vm7xA7Am/gXJzHPjqKeHEY+5hYvD7m3EdC6&#10;7H173r12xrVq2qWS4wLGVjbmVDxMpA/ZF/bj816apT3Si3uoG9uqHnZbKbBROahNIxzYtTjfUhit&#10;XsEfGNUY7wqkB1POtUjamS5JLhB3Ai1DilIi61IGd6tCe9XJ+zUoBoBjnxomthsndpin9lhnghUS&#10;fBZwbx21dNUfPABzC6hvBrduh4Ln4Xt7Eff3Ix/sRXBDn0G7G9G6GdwMHuznPau4gfUelQvelUs+&#10;tct+NaAF9qx7xbRbyYJP0bxP/qxXPnhOmPHMm/POA08Li36Fi36M5QDGSmAJsMHeaY/saY/cWc/C&#10;Be+y06zUvwXcc3DDwasA3vjgT3DLCXuWg3u74Fo6TeYG6HPcmOMeZQOeZX1+Nd3hrfHa4fp8ZqrX&#10;rA0RPvJSbtz8z+gwhIyvvARNU85bQcoTTEVFtB9ChiIpaIaWMo7xy9hbfLW79nZ1/WPP7Ftd96yv&#10;ME4ihGQxu3h+k3BBk3QZyxIhnQI+xWSMeR45qnFo4/Pwxs7swdbWu5OZ1Z2a2y88PHIMdINkxCxw&#10;CAc1BZoyloqUsZMVt0XLklSwHkhpMkqaW8gTI+uGlfPgVlKEe8nD/LDSfhhJf5SEN1LcCynuiZLw&#10;4NbJlvZAS9HQUq5ICSpCggwXd+QBk7S9KagiJK4kg9DFKlpr3HJ2dk1tap04OIZmF6DDV9C7z9Du&#10;MVTTdD8+PbP+TsvcysLR0cnO1v7W5v7W7snS5vHU2tHKK2gbgh5MnrimtQobBF+9FSphky9iXXzd&#10;pPCGGUPQJF/QlBsE/EUAvmaey2+eKWmfd003TMo8AmkZcssxvPLRyM5HaHJ5c31/YWNnbG1jeHtr&#10;8Hhv5PX+6PFG/+58x9uNkbfr42/Xpt6szb9aXT1Z3ThZ2QPG68X+T1v9b7bH97bm5leX195A3ctv&#10;8VHlgiZh/OaJ/FbZfFaFV6wKL1sUXbFk3rDIlzKKQhn6trycW9l6v8ieglbnB4tSAhD8dB04UxcR&#10;j7rhK8UXqIle73lyuMp5vbf4dpMNvVl8vzEKHU9Dh9Mb3S399IRysmWFpV6jheF9G5PHdub3ieb1&#10;eL1CM5UMfUyqGjxVFZaiIpeoKB2LFY9ACAXL8AdI8gVKXQOtn/gVH9FLHoLnaQJnqdd+cOL7zuTs&#10;/+if/W+9H/8LYHjuf0wu/tn88t8srvydcON7otCPZPELbnJ8gQqiMbfgqcYKeeZqRcaqxYYqDDP1&#10;WE14hC62qzABWhqCFgYPxtqjHPQdsKIxpirRmsgonESeBjpXWaZQTTxfRTBH8WaW/PUseYFsBf5c&#10;JcE85Zv5KsKgzVMWylW6ka1wA+zNwF7PxAgUKkvSlaR5MJTlGEpwujI8XwWZrQRn6KkmKcN9ZG6m&#10;GKj1Z8Z86HoALQx/Xh6E9qee50QHKcoV6qjWG+vQcfAKLUWGJrrgFjxdVTwKfS0adSVVUSBPTYQ7&#10;EjWBbHWhbFVYjopClrJKpjIuTUUsVePHbNP/OrqvDI3hoFFhaOomVwBmX4XY1z6x+b7wefw6xOKH&#10;RgWhIQmoHwE9RbyultrKFFmJFt2MgB1GKW0naPfGao3X+k13VXT13q/v6S0Zmc6fXM6cWCicmckd&#10;HmAOD9YOjjb1z/sm1F2TJorL0ngCsCTsXwIwtwYwPvdn698KwBdtc87b5lyw/jcC8E3LAgHzXwTg&#10;q1ZcDfiLACximSmiGy2sEMgTgDFSVAUpZwUpMg5GQcMpCIQzHOmMgtPQMJq8jIe8rDtW2oUX7Psb&#10;kJIklBQZLU0B9q+DgDEyZABWlgLAyTnLw6gABbgLD0WE669RQLphMJ4olDtS1gW8/WVv2kjymYtf&#10;Mha+aHzjkinfVYtLN/DnxUnnEB7nlILPa8Wc10u6Ypp71SzvmkXhdRuGAL7khj1T0KFc0KlcwL70&#10;OpF5zZ7JRyy5al9yxa7oMqHoJwfGN7Tiv7oX/cOF8TW58HtHbormC3bcbMzghlywyvnJIusn6xxu&#10;umYnxjly0XnHkks2lVetavksa0H7hcvWv7RfuHTansdXfuPI/BuZ8TdyMWj/Si7+K+V/tX+hFP/l&#10;V+0/SMVnHZlXCEx+2+Kb1sVC1sX8NsyL9hXfO1X9yansLy7Mv1KyvrYJFrJ2s/ENycvL6Wmgs+je&#10;W2Vur5pC391PePsw5fXj9Lft+afqL/NDV/GnrhKuANzJ4ArAL3Kg9mxgvL2bctyWutOUMlsV11cQ&#10;Sfe0xaOEla+flT77dwWBnw2R0rekRdTEbmjLiOrLiClfu6R69YLiz2eVLv1kKHLDAS0HsJIUthC9&#10;6aaASrI0CbmlYinIR0PKFJHtm/1cnkd5jKUHd8V6N9DwSXqq1td/1jl3xhkBd1NUtEcgyYpK9gry&#10;6kI3lW/yq4vclPn5LOz6pZtnv5G8cg4jwi/Ld1Hm6nkFUQElcQHczSsaUkKwy2fEvv+zgZwwzVDN&#10;QQ1tKCUYYmoQamLgooKxQ4k4y4u6yQuGKQuVmOFGgx3Y/sRpf9JimMdacvhWbtJyQcpMdvJ4fNRE&#10;Yhw7MWEoJrY9IKiB5JxvYp18y8hDBkeTxpEkMHYiSEsBuDGfrMElGdUrMJSQJlLGRBVto69sZ6FJ&#10;pBpRIuw9s118mDSPOlfyfTe7526WPS4GfU5qPXbo5wRUo71Cpb16BdGggmRPd6JFm9GIik5q0kQs&#10;ykNWJVzUMP26beFFp5Jvqcy/upYAviYzfnRmnqEwvyIyviIyv6PUfEet+4pU9Tenyr84lf/ZiRue&#10;/neXUtDzT870b+yzrxklid6KFlGOEMUESsACZeX8UbLBWFgwDhaGlguSkwuSRASIY0PFVCMkdBKE&#10;TDMuEBjfE8u+J1Z8T6z8wb4awFV/7Wq/x1efwZefwfNSTzN+JPwiAF/FN/BbMsGnj4immzTaEy3t&#10;oyzupS1tYqsusM7y2plUPmSLQFPSn3tvQGzENvMsJ55vMVJ2PwDzxkflvc+tN/7aO+FqG9HYnTjY&#10;drjYUbDEpg9sJujWUUMctNoLvZ7nZqQ44Hw8nH17OP/6YOXkYPXN3uq73cV3S6PQSh80/2SxxKvP&#10;T342GLXoLbofInUchTiKQB1GK+zHKu7HKx1lqUINelCXBTRmCE2ocZM8L6tBG/rQqiE0pfd6WP3N&#10;kPpxj/zWM9jCHVHO7evjtVdYNZcB7PornMZrc203Vx+Jbz+XPuxGvB7Avh3CfhzFbD67sf1SAJpX&#10;hNb1jth620OUk+mCglAqxdBJSdxOQdJPUyFNTTkTjY2XQgfI3fKW06bBNT1QKj4KCsHq2EhtVKwR&#10;Ik5HNMhILNBayt8B5u2C9fBSoflrukZoUJOxzrkoah7aOR9NpqNIdIQDA27HgNmWIQip19RybmrV&#10;oqzqEBY1cqZNSIsqhAkTY1qEMy3CmnPbUxg48y8UyVsy5C15LQNnUYSxqpUnluEIGcpWd0PioZ2t&#10;k5WJwx3O9urQx52ZT/Os1ZbWRDWDHAUT0LMCgy9H2zKx3BTQhRizNCntZFGNbFn9IpRZCcaCATcB&#10;lCBMmUgzngBcjrKoRFo1K5Eq0fgyVULOLeskQ/O9rufQzty7rYn9paFV1svXnJHPbHY5xSdO3ihO&#10;Wq9ci3zP1vc+3gdwz9b7rpV3q7lHozGtwdAlE2GcKqUbdUPV5xyc/DdRu/8jYP8/N5z+yE/+fy5G&#10;XZKLvCFv+4Ow0c9SYQT3F4+7Nt5/nvz4/uXRRsfhytTHnbW3G4tLrBVW18541+tl1uvVsXdr4+83&#10;Jz5ucz7tTEE704BPW5yPm5OfNyc/bUx8XGd/WOMKwNwywIvjH6eG9yYH1sHd2F5cPNic3N0YXl37&#10;IgBPrh2Pr/8iAHfuH99/9xbQdXAytno4P72zwdnbnz3eX3k1ODrH2TrcgLjfFddP3m9sn7zbfQcd&#10;QNDk8XJ8Va2ua42OS6uJd5U6iSlPaNSkVuHsajCEaqRtNdymRs66RtaqXta6Vs46V1g3T8KwSM4c&#10;vBYV8nYVCvagf7E8no6zyYCZJMsYJMoaxErphotohItpxsnopMoZZMC5qZ6ZaoTbJrRnTmFDPqmT&#10;oXnjQdyCrx3U6FZrnzItYirCIFRQ0e8KIvamavgVXIKgZj7cPEfWJF1Cv+EWbdIn/2P+s3c5j19l&#10;PDhMubOfdGc3oRWwl9i2FFq5Flm7Hd2wG9u4E9O0Hd24G9u8H98KWm6F4Ni29dD6tZC6najm3eiW&#10;jbC6xZCKpYjypZiqpcTK+aTSiaTCkYSs3sSkZh+3Gnditbt1SxDxWbxLR6rbswTK/Uj7p0nubRFO&#10;DUE2DUGWDYEm1b46dX7aTcF6dyMMH8WadaTgezOdetJJHQl2j8KtmoOsyrzwAXryThjREAOVfBd8&#10;qZdTlT+1JcLnaUpUb27KeGn+fH3Z3v2Wty8ev3r2YL/5/hbj0VrK/amw+onAqrngup24ux8yXkKF&#10;fVDxMFQ68jnn5avUR+8yn61HNg44Z3U7pj63SXhsGtmi7V+r4l6j7Nak5fvQOPy5VdwDo7BOfNKk&#10;R9FGxO39+Dt7cW3r4Q1fxN1fS7w8/pMAvHoa8st7RgPPZbxHs9NfA1eCZ8P1oAaeAAy6cdvQmnHf&#10;rEdOvo9J3l2+AR3+nr1RXuNp/iOp7uNZ7uxsd06W+0y250KOz0pe4FZ+xBY9ZIXusVLstsJ0Xy72&#10;Wiz2XmGGbFUmHtTlbTCyphKSR4KSOCF5a9F1uzF3D2OfnSS2H8Te34lpWQurn/UtG6bktFvGtukG&#10;1qt5gjtwzyAEbPY7Zky4M8D4wfVuRzefpD0+SLoPjNXQ00rAp6wE1Sz7Vqz6Vy14lQ7apd3X9K9F&#10;O1fKOVbKEUukrcrRhBKcXSrcLERaP1TBIhnvXRiaMvh8sKN76H7fUH1fX0lvZ15/V/5Yf8HUaO70&#10;aNb0SObUaNbkUC57JH9imMEeK54YrZjkZmauHmfXjrPqx9iNY+ONYxP14xMV7KlS1iRzlF02wq4Z&#10;4zRPzD+YWX26uPV0cbtlcqGkdzjpwdOghmbPmjq36hr3mmrfmurQpobExw9yezpLRocqJljgtICy&#10;8VFgV3HYNdOToC0Hf3RkkD7YxxN6/xNfpNwvAnAJsEeHeCWBuTWARwa5NYBBH9bIv2EcHAiO6snv&#10;68juas94+SSn+3nRcG85exhQxRmrm524vTAFAEbl5Ggpe6SYNZrd35/w5GlIc0tgw+3gxqbIO3dj&#10;HzyMBlc0PBDx7KFZfqZmaoIRI4t6ryl3pO9hT+/T1geRrt5GshiCHI4qgyELiPsISvpcFWAoq/a5&#10;u0xH+L2g2RZpIxOwN+LlrzSRMU8jcV3FyJ5Kod7SH8fpZ9bS+Dei0WuRpOGQWD9Vqro4CSPjKSXh&#10;gZX2hgtSkGJUjLSbMirollKUrnqitmq8CjYcBw9ES3uhJVyRwo4IARvcTRstCXtjBJmIso9StMnA&#10;GdIVDEqUDekqxskaNn6GHgR8AgJ8i3ao+rND3X8RG/5iV3mGwLhilSFqHC+M9ZPEeqvZJvrRHxcN&#10;L1YvLFfMTlZMDTaw+1pYfffGBu+ODLaNjTePTdazZ2rZM42zC3WTnKqRscqhodqRUW7R33F22zjr&#10;8ezUk7npJ4vTj5emHixx7i6Ot82PtcyOVQ101vZ11vd3Ng113BvteDzZ83y2v2N+9MHk8OPZmftz&#10;a43T22nPpjTDSi+ZRlwmpJ/B5561o1+1yRU2SZZWD0Wi3JUlHHQFrQjieBdpBy8E2Q/j4o1xdUFQ&#10;8BJ2JjcsKUivLNvcjvC7kwn3p0KqOD70Rd/i9eDKBb+qKe+qad+GhZDmxeD6ac+iWVregmf2oGPU&#10;Q1NyvZZKg67sMyKM7a+6FGGyGm73OiX6JC7lKCLzIDR1Pzh0K5Cy7Gs476EzSzJ/rIKpkeZ/rCY9&#10;S9bcCzI6DNM7DNc4CFc8iFA4iMCdosDdDFc+CFfd9JE/jtDbCtXtxMswFc6VqF594aq5nEE7oAds&#10;ZbuvxBOXIyxWQw1XAzSnKfB+a5FhRwTbTXklSHc/1uJVotVhrOlWuM5qgOp6sOp6oNJ6kOJ2sOJe&#10;uBJgOwiz4Y/cDEJvBWP2QhUPI9ROIjT3AtUWXFDDtpKL7qorvnrjrur3jKVqtUUe4OX7vUwGg626&#10;QyzZWa7r5eF71bE7lfErhRGjsa5P3czpWhIZmCvJ0t8UIL+7rXGh01po3hNzEq15HKgw4ynf4Khe&#10;Hkp9+qh2ePBpX23hvazwnsfloxPPnrLaB/ufLTOLZ0Joyym2s4mG82l2bVS8H9JF7QpNUshPUCWK&#10;zybiR3Lsj+5F/JH3bpVxAvtOsjlbqV39Sfee5Dwf821gaUQ2XzaNOavpLWYScIsURvYMDff1roz3&#10;fZLm2Z/pOpTm1J/mOJTl2pvl0ZnmOlrg2R5j0+qv/yDUtCcF+KkDGRRgPI2yAp9ZPBmYU+QDmKB7&#10;sfLd+5IcehOJje6axQRkk7d2RzyhL43E9WdS+rOcB3JdBvNcB/Jd+/NcenO4SnBHqkN3GrkrltRC&#10;My4wQGffQjU5W/anhT1IC3lcmV9SUmTnFylp4XfdKvmqQ+VVu1Ih20RR63BBm7jrNkk/22aCL+3f&#10;4Yu+IZT+zYrxD5tiYP9IKPzJOuuiZdoViyRx00BP//jipLS7ObkPkmKfhPv2RXuPxdEGo4i90fiu&#10;WJvnsbbP4ghPY+yfRju1R5BfRJA7IigdESQenZHkLwwmug8ne46l+Yxn+LEz/afzQpZLYjYqErkC&#10;MC8CmCcAd8aavIw2AvynFNADvwTy/hZWstVYkiVgNNFiJMF8ON7s1G/8T933f0m/g4n6w8lc3Xcs&#10;zYiVbjSWBmz9wUSdgQSdnlj9riiDzkj9nhijgQQznu47mGg+mmoNbGAAJ08ABvTGW76IIXRlBbZm&#10;JEZ6hmne8hBFe4spxqNuFWAUM7HSEVbo2Eyb0keeLR206m5yEYvKHKcUTpILJsl5gAlS7gQpn+3I&#10;Fb1mqZWTzgy2c/qEW/RcSMBOqs8HpjfURHlzW/HjPeTHB7i3bQClTw9vQc+MoWcm7x7pf2g3+tRh&#10;/Knb8GO39vsutZMXCsf3TU8qE3Yy8uajkqdC4zhBsTPBievReccp1Xsx5fM+heDTt9c6nWXPmCHV&#10;cByqR22Y/ykiFgzp3zLxK9H31/Ck098wSmSMEcvGHKrHnWonyPUc58YpatMUtWHKpYYrKjgXjjtn&#10;jjnHsVwiprzDl0OjNhIijopCTip8P9V4fy6n7KdqzfuJzbld2vC6uuF6YYN6cZNyaZN8fZMkvEWS&#10;3CTBtkjYDUfciq3qgpXRog1phRC5TMyaxheOWRb2m+d2Gqc9149/YZw0YJV1GvPKGCWAW82Ndv09&#10;PBEUGODauSM/zY3MFYC54b+n6u+v44D/kwZMTmGRisYcS0eJRSwiN0XzDCl1mZq0Tovc9wrd9/DY&#10;c3XYoZhuOmlu2iuu26HW7MXXKVfWnX/eoNzcpMC3SFpbDvhNose6fcS6feqyfd6CffEskclxZLJJ&#10;zHEyc4xc2k8oGyBUDNiVDxHLRx3KWA6lE47MSYeSKUcmB7T2xRw8Y9q2ZAbPnMOXz9iXTTmVcgND&#10;f5XT+8tL9msPuHBw1dwyw3b5Q/ZceAIwL9oPvFjAAHCv/TRx8RfAZfIUXx48DRjAk/p+BzcZ9aB1&#10;9rBtLrjPU2TmzGlhXd4wgJ9XDLjLJAVsbge0vI5+chB2Zz+0bTe4ZSewdS/4zlH4g9fRz97FtX9O&#10;7vyU1PEp+cXHpOcfEp++T3jCzRwb++hVxN1XoW37QU2bvg1LXnVzHrVTbtWTblWzfrdnveuBPU5l&#10;jjkWDBIy+61S+8yTn+lFg794Ty20RTGgEefbgPHmUYfyBNQiPWoQ7qAF1KO9ALexPk3yfqDzXdUQ&#10;cOALgwQw2l7z9D6LDN4bp8Mo6b562FOdGHClHOfSraDWjaCW9cDmtYAmngIENjeDWxe96wDznjVf&#10;VOEJZybLuWTcFVDEcS2acaHPUgrnSXmLjtmLDlmr5LwVct4ipQA4p6ncirxjVDrLuWiWWs7NfE6p&#10;m6HUTrtUzdBKZr25QcCbiQEnBQFQTQRUH/eqOGE5IYblFztASxmi0LkFkl0qxl3Kwa0AcFyYM27l&#10;pwIwfZycO07OnnLOm3HNm3bJnXDO5eZvp3KzNP8G0J8nA3/R9sAmcPKSP4OWm+GZmAtmAmjZjvlz&#10;rkxeZDCwOWSuTsyNFXYp/iIAT1F/UX8XXEvn3YrXg8oXA/Or1SwTxOFxspLh0tyQ3ygEH/gamoAR&#10;jMcKx2BEwhHCgbKC3pICHmLXXIUue4pfB5tRKG5q6ESsSDJaMBF5I11enJeu+dcaMOCLE9jJpxrw&#10;bxTf38ATiX9PMlIIkIISTUWLgbOl4yTTcdJpCjL0WwpZqsgkrFQcWjwBLRWPlopFSkTChPK0ULnq&#10;sCwVuTQFqSSsZAJWMhYjFYWVi1BEBOAQnvLolfste31d88+f7LKGd0Ymp+6zrJC2itduqYta6CCd&#10;cWJEbhZNWQ+UFFf9Rf9LAOaG//4nARj0gUu5ImRc5WGuipJOajcJJJQX3Y7RGXh30LNmiFrc61TQ&#10;T6azaGUTHpWjlOJeu9ynJokdVulgHeBpvVwV81QA5q0DvxaAwewF8IKAwWTm/dZhxq0SdBh1BGtI&#10;/ulqmTf2z1ByHmAKDTvk9OHTB+2zwOThBZED/y9B4RTuL6XGSQVjjnmjDrkA8IYFDNllDdtng02w&#10;C/QBnRe9qufcK6ZdSznUkhla2ZJ3zWYQVxg+iX3E41Xc438R+/Qg6uFh9JP9yEc7YfcBG0Ft07Sq&#10;fnzeY/34O5oRLWqhj/TiwCZY5/tsc58ZJT03SQEtcIK9TSrBtTjfSpRnOcK9SNqZIUWhS5ILJUgF&#10;4k75Yo55og4AsMkVhmVcK5AedTj/RuWgVrVwcOwj3fgnBgnPjVM7LTL6bPK41dwdS8CSvuRTv+JX&#10;D1aGzeDm7dA7O2FtO2F3QQtWhgWvarB3yaf2dKGoArcUvL+4SZ596Qs+RYt+DPCosORftORXAtrV&#10;wLL1kLL14IrlgOI5L/q0R+60e/6MRyEvsPj3gHsO7jwA3PaF0yBs7vvXpXjetWTOpZhNLhgi5Q3T&#10;iof9qzv9a1s9K+xECepXjNVu2msjfBRkveUkPeVgAQh4kLysr7Ic91kOK+OGhbmICRjLCRta6NJm&#10;hjdOtqHV5Xdzm1Bg3sNvUI5XzZNuEDIFLSLFzCNlLLMkjfKuySeJa6Z7p3S/nIFW3kMzB3uLRxsz&#10;2ytldXcNjTxEBa3kJKgoGQoOTlVCuwFwcFewCZd0gkuQAQhJKgAp5YKSpqFl3DCy7uDJU0E2WF4m&#10;BCsVhJEMxEj646QDFeVClBEhSvBg0KogQ1RRoWroMA1sBBeFABUlkooKQR5nIy1lIHhTE4sm+PkU&#10;Nt4eqa7qfv58bmX1/Zt30M7+21E2p3dwgD05PjExMTAwNDA4vLS+/RaC9j9BbX2c4NzbRj4ZFxWd&#10;Lqn7wZ2K+U3yzmnnCFhWCVhU3DDN52WBFjDL5TcruAbgasDZ/GbpIpapsoQ0EcMgPmWyhmNU1u3e&#10;/vm9zVfH28crqztTy+vDWxtDJ/sjb/eHX2/2vNscer8x+n598v3a/LvVtXcru2+Xj96tbH5YGf28&#10;OQgdTO+sTS2urhx8hloGl+UsAoRNwvlNE65ZZF6xyL9iUXDZgn7JnHHNJBtjl3NDyTmzuntpF5qZ&#10;mPu8ubb1rDVYUSpJSSJfC5aEE43AiXsoSK+8vLs1NbA2O7g+0XWyPLI703u00P92aQBaHj562Uon&#10;GBYba9YYaNzW12g21Gg01Wiw0qi11awmaDFNlMpMlCvMVAGlxkoMPWyeFiJLTTZbXY5HpqpMioJ4&#10;LPJmmPRVP8nLzmIXCEJnLK7+w+jnPxue/6PBhT8anPsfvXP/h9fqnf1v/fP/Y3rprzY3vnMSO0+T&#10;uhyJEklWgcVpwMPUYZV+pPfjL6C3a9DW5MFYe4qzmZ8uJs36VpiidJoWqsZaOwF9s1gXztCWKtCU&#10;zFUTyVIWzlC8ka5wM02ePxUnkK4gkKEomKUMEP6lVRTJV5IpUJQD0BVhAIYSEkBXRibKCBfdUijW&#10;V0lXQ0fJS8dronoTQ6BNzibr6d58L7Q41FeQFIaRSVdA3rEyyUVKMZTghSoy6TihKNjPEbLnErFX&#10;MpT40xWv5agJZKkJZqvCslWwmUqKGUroVBWRFPUfcs3/6/UTVYiF/TwkAE3wcQXgyWvQ+LXP478W&#10;gE814LEb0Igo1CsJ9WCgx/LHpdIr8YLLEWI70ci9JLXJOKXJQuupltixjtr2wa760Uk6ez6bs5Q/&#10;u5w5wqIPj1UMTt7uW/BNqLshQ5CBucrLefAEYGGFgJv6/xKAefmf+ay4XLXmpoAGzgsA61xg8+EL&#10;+WwK+Cxy+cxyBMy5AvANi3wAv+W/skCDbldtsoUtMoR1on4tACtKAyj/KQIYfLqhpMi/50soME8P&#10;xspSeWBkXABoaSpKChzojJSkIMDKIAH6c3dhZV1xcjQFuLsiwkMJ6amI9MRhfbEYH3mUpyLCTUnO&#10;VUnGWVmaoiBFlhLEiwrZ8ws7XBJ3+kmW9hPa56xy6HnVyEtq8ZdV46+qJ/NpJF3TSruunXpNJ+O6&#10;Xrq4VbG4FUPUuljUmiFqUyJqWwTaG3ZF550Kf6Tk/0QqvOiQ97Nd/mWbrEvmmVdM025Y5l43y7hq&#10;nH7ZNO2KZfYV2+yfbbhpuC7ZVFw61XcBF21qL9hyOf9PfsJzOUv4hTN21T8Qy34gFgO+d/iFbx25&#10;fHPKV06/8A8Sl28cmeeIVT/bVV3FV1yz5XKJUPGjQ/XX5Or/41j2Fa38G3L6GWsfpKO7b0JcfWVe&#10;b23KVIn3TpXPm7aoj4+S3z9Oe/sk+93zgg9dxR+6mB+7Sz93M7mcBgF/fpHHDQLuKHhzJ5krALdm&#10;TFXGv8wOzqaaWcMFtEV+hp39K+7yD/qS13XErmoJXdARvaRz84Kp8BUzwcs6l35Q+PZPty5+44wS&#10;jzJQSzTX8VaQ81NGZNsap5vpOonxe6Ol6z0pL+MCRtMCloqj2ZnBL8JplY4WxJuX1L76ExUm7aem&#10;REYjfLS1PLU0dEVuaovw60sISpz5u8j5b6589xehi99L818UPP+9yIUf5PgvyfJdxAhdV5EUkr74&#10;g9C3f9WSuOGooUBQQpnBJPz0dGJsLXz11e0womR5ET8N8WgN0Twd6R53k1GaCYtiNOJkMOpqzvYn&#10;skLII4FOM2Gui5Eea/EBm6nhm2lRaylR8wlh07Hh/UG+nb6e910o1QTbfH2jRGX1UCTGE442E4cZ&#10;SiFMpBEmUnJm4tLWkhKOspJuMIkwRVi8sky2mmSZjtRtQ5kHZrLt1nJPCMj7rhq3aXp17tY1Hi75&#10;ZO8AQzdLeWcVuCscHSijkSBhmidoX3qVwvyRWvyVSyHgW3LhT87FZyklXxMLvyIWf+dc9b1z7Vek&#10;yr+TK/9GKvsbifkPZ+bXLsx/UOl/IeV9Z5N2XT1CSj5UGh0sCw9EyQbKywSpyIaoyYaqy4UBA3xc&#10;ImUCwC4ZTIiMYriwVhwfnvEjsfRHYvmPxMof7at+tK/h8QOh6gcwlwjlP9qVnCUUnbUrPEcoPI8v&#10;ukxouG5dLmgWI3LLWxLthZD2VJb01JY115K7MPSYtDOluz8p/nlKFBq+Bo2Jv226Mp10ZSVK5jAI&#10;995X9aOP9ht/bW4QSYT8Tgx8N0LmKFRu1Qc2E6b/9l4WtDsKncx92pv4TQTwq72VtzsLnzYmoI0h&#10;aPn5WoX/aKjaarTSRpDMqyj4QbjcTqjMRrD0crD4UoTEbibsc70S9FwDGlKHRjAQCw5NwqFZRWhB&#10;A1rUhRYMoVk9aN6Aa4B2WufTmPrrfoWjbsz6YynA2iPJlQeSC3dEZ1uEOLcFJhquLjy+vvKcb7f/&#10;5qsxqddj8ONR5XccArQctz+c97gkIcTJ3VSVoiXvd0stQV0tE6uWhNANh+uFwHVC0VoR8uoxKqqx&#10;6opxt+TjNGDh2rAwfXiQETLQHOVrifWxkfdyQrtHK/qmyHulK3hlKXrmKnjky7sWYp2LMJRSjFOq&#10;gE6esEEDhnAbadsAs2hBWtchzSowJkx5Iy44Ex7F8mYABsaMqwrLWxQrWBYrWHE1YJwFA21ZLW9f&#10;gsOnKVrcCU6AtjZfr0ydbM/srbI+b89CC1NsZlkUVqNA1boAZc5E2xQjrcAh4PB8lEmKhFaSiHqW&#10;jF4RyqwYbV6EMC0+lX55NYArcdY18rZ1OEINCs+EWZYo2WRrWSWbWJ4MdEN7C69WRt9tTXzY4EBb&#10;S6sPH8VqmaaqWqSjzEpUiFlIw0ykXjpcJxuhV4gxrVDB39ahtBrS2m1DnuND223DHlgE3NbzKNeg&#10;FCs7FCsSEoVV3X8Ss/1GwEVCMd0lsKGsvv5pe3HXc+bUEGNmoG6V9Wx7qnd+eGigfaGn/XC89906&#10;5/Um583W1PutKa7IvTsL7c1B+/Oft2c+b0/xZOAvGvCnZRY0O/aeM7w7PbK+wF7aXJzb35zY3RrZ&#10;3GRv7k9sHHHWueV+2RsnY5snQzsnXQcnD9+8efzmbe/+K/ba8eLs3ubU/s788ebqyebr/z9zfwHc&#10;yLUu+qO59x7YZ0P2DieTyTCYmW2ZmZlZLKPMzMwkowySmdljD3pmzCQLLTMzexj7LVnJ7Owk5/7P&#10;e/Xq1av61arVq9utbjVI7Z++74Ooe0cPF5aezC+z13cPt5+9Wj7+SN2CqLuT0SV5ms65Gk4Vxm7F&#10;Gq4lqs4NBu7V6sg6NWSjErxJARxf13Y51y45eIc8vFMD16yGrlN0rZR1KJOyKZGyLpG24chaGWuC&#10;lGWhvG2FBoKkjSpVdy1Wd6nQgufLWmaJGSTyqkddV4y+oZTEr5kpaUSQt6g3wTWaubfb+T3ERI/6&#10;pk0GZ4/6pw94Jt534mSBbjHwbNJzB6uNu66ezKNXoeS6GVu/EVO3Hl23EVO/k9B6lNb9POfeq4IH&#10;B2ntRxmdp9k9x5ndB6lde4mdgMPEnr24zuPk3uOkO3uxHftxnacpfS9S7x0ld7KCillRJfOJ5Qvp&#10;5Jl04kRyVn9M7J2IQJK7YzHatNTNuDnUti/RtSfeoTnYpBKvX+ZlVogxyUfrFWN1iDiNMg/1pmD9&#10;e4lWLSHafXGmA5kOo7mIp+lOXRGmVR7q+QiVFGdthJKAMf/3cEX+WAfdPE+7YrwT0depJhzbEuvd&#10;mx4yVJK00F52MtT2crTr2cPeN61DL0kje7kP1lK6tsDGJ905Tb33PO3BUVzXSULPeljjZkTju/wn&#10;UNnw26InUPnIy+wHzzPBjnRvRDbO+JSNIrLuW8V2G4c9sk3ot0t84pA85JI+gc6lexbP+ZOWgqvX&#10;/jXwl1v6F8AdBHAd8CcNzLW/nB/jnqd9BoCHNe7kenDDdnjLp9JCnE50Iz0w6y7K/wHOZzg4+JMA&#10;ns7Es/J9uQJ4nuC7UhC4Xhi6WxS1S4zYLPXfqPBdr/BdK/dbKfffqAzfr0s9bc6H7rYeVVTMxucx&#10;QwmzwWWzvuQZryq2dzU4cGB/3xIefygceJPXf5rWuxXdvBxSM+ic9tAmvssotFHTp17d+5MSZvmW&#10;zwVWgp3ajmnZi23biW7ZCG9YDak9jGk7TegC7bIfedo1u980ukPVp0YS3iDtWifpWClpXybjUCLv&#10;nKPoFK9oH6BsXeAdW51Vfr/vyQhrdmBpuZ3NJE2PESaGStmMEja9eIZWxKIWM6mlTFo5i05mMUh0&#10;GplGq6LRqun0OgaziTnTMjPbPLdYPD1dTKOX05iV9JkG+mwzbb6dutBFXX4wt3N3brN7br2ZvVTJ&#10;YBdRqFlj42nDgykP7yffvZNwpyuuuyO2qz2+pzOpryflXm/q/b68wSckGqVpca59bbl5aZ4bHPxJ&#10;8f6GPxTApf/vC2ASDbwEJwi4fHqseHywcPRp0dhAycQQmKygjpNoE5WMqZoZav0co3GB1bQ817C6&#10;RGaz8ycmkh89iurpiWjvAIR3tcfd7yubZZbNsxJH+iOf3PPpbXGuLXcj5kfFxce44XH65lgV3RhD&#10;23Qj2wRFnURp5QxpJbK2bpeNebedcY2RQr4qX7byTYLm7bveBrRcx407rmv3DZgNPBPZf6cEfT6G&#10;+Wk1yokSGRWig9YRhStLB8hJh+nAEpXAA7hkIEzcW17MFybhrywbpqEYraUcq6McbWWQZqWTYAzz&#10;1xFB6ws528qi0KqefqrIWAX9AmXtBj2jLhPzRn3TXC2zcGO0m0uciivhBqryc3Tjf6Cb/oyq/xpB&#10;uuRE4LNOk9KLE1bylTONwKQ2Fj5lNS6sNy3NNy/Q2tiUbtbkHeZkL5Pay2D2MGc62PNts4uNM6z6&#10;GSZoW2fZnfNz3QvzXWx2O5PewaB3smidbOqdBcbdtdnH+8vDp5sTL/fuLc/3zs90MSitU0NNYw+b&#10;Ru42jz5oGutvmRzpm1+8s7jTyNpNuTdrEF13xSbhon3at/CC7xCc2jecDNUGMXLKfiriKF0+e3sh&#10;J3cJJEcAy7sHy+MCFdy9ZdBIEYSTICbRJP1eSNts6oPVhI6l0NrNsNr96NaDuDvrkZ3LYZ1zgc2T&#10;6IJuw+B6BXiNrM0TS+9JuNdCEPYgFfM83/k0z2Y7yXYpzOUkOe0gpmg3tGInuHg/LH0/Mmw3GrET&#10;5bCGdxk00miR4bunKTaH1j4KtziLMT2J1uUU/Y1TO+e8BjAgVv1ZjPbLCP23cZaHESajrrIktZ+y&#10;YT+UmYp0YLUbXVXqHeS7XWDTPvr7cXbv0pygVIePqY5Tbqr9CFi3tXC7ye07VoJjWIWVCKOTNLvd&#10;WNO9GKP9aIPDGN3TOL3jGK39cNWtEIXtcKW9KNX9aLWjaM2zWL3nMfo7AepsjMy6nw7bXeOpg3S7&#10;sWCnpeSAmwEj0pWRjFsiRzx/WAzROyBWL0TtgYbbXrcVrxdE7RZEjuAtanR4SuW/btK48MSaZ85d&#10;dj9EFXyTXAlS68To1IRi+u/V0RlPKB0VPfnRkw+qmDOPHzMeT44/WqwoZYZ5riTbsxMM55Nte9yd&#10;olXxJjwBMiLhItpJV+2ivnCO/Csi52+Y8h996kwqxvPY+9UrW8Rxeun4XPLDRfeacYPYeklUoqA5&#10;Xt7SDY7zS4kMbUgNfpTjP0nwpmTjprKwU3leo3l+g1ne1CK/oTTEvWibB7F2w+nIqTz38WwsGGGW&#10;+FILvCZycCMZKDAJWjAO5rJL/ZcqggcTnVu8de6EmT9Ncu5PcHyS5DyQjhjOQo8R3KaKvKZKvCeL&#10;vTgCOA/HKg9ilgSMprg14YyzDaTSdSQqXQ17I90e5cc8rC0gk4i4iERJx5BLNvEXXMovo8l88AxB&#10;1zge15Rrrlk/uuZ/60r8wrXyc5fK/7Ql/t2p7Hun0h9tci6Zxd+yiJZ1TjbDxJblFvQWZDzJTx1I&#10;ixyO8ZmIxk3Hoqdi4YPR9o9j7e/HO95NcLkbi7gbg34Q5fYwyq0/Cv04EvkkCgV4Go0eiOGEBQPG&#10;k70o6b707EBuHPBCcdQ6KXG7OvWz0TQHwEiq/XCK3VCy7WCSDWAg0RpMgkHuXAB37lCS1bkAtvw9&#10;1FRrLtMpVtyRqSQLACXNeird6ldYnGNGzbKk5Vgw8qyYBCtGHuibUjKNpjJMJlItxpIsRxLMRxMt&#10;JlKsucYXdLhxwL8JAp5MsRyPM55Id+3PCSmLiUY6B8po+PCpxInpF0nrlErDcrVlUzy0CQWO5B73&#10;2kF8NcWTRMUS6egiOrqQhibQENngs5DimDdlX8BwLWMgyhiYIoZ7JssvdiM++kVxItQS9rLR+H2P&#10;5oc72s/b1J63ar3vM4EeWUEPLU87tJ/d0Xn7SO/9gN67AY3nj+SP70mcdho/I6WuxuVTfOInPRMo&#10;XqlUj2ymd+FiQDUTd56Z06V40rl42rkEQHUqpTn/t0KUa7N+zyd9+Bt+sxgXTgFdRCUnVhVZSUNV&#10;0dHVTGz1jFs126OaIxU4oWDFDLd8GjaHjsthexPmA7Pno+IXE8L2MsOe5QWcpjlvhqiu4QV3vG/s&#10;ul88cLtwgP3xEH3pEHXjCMV3ghY9wUicYMX24FIbjhrrDrZbriFbiKxlV+KcU8W0TemQWd4jo5Qn&#10;piljDnk0VDEnKvc8wPR/wi/bz+Hcep5XAv6NBv6UDhoDduE8IzSmkImppyHrp105aaiZ8LwlXOaO&#10;T9pxYOyBt8+BB2IPa76D1NqFww6QMicYmTM30QOPK/seVw7cBfdwsF20yQ4cseUavO6SuOmavwIv&#10;XUKQ5pFkNnh7zwPpaLjSSWTFJLJqClU5jaqiYirB+8l5S3FVc7jqWWzVLLp6Flk1B6/lwkZUz6LJ&#10;XL0K4JpgLtxCtvNuHD0MZv18EDHlMziO7Pl1Ktdx5/xRx7xPAhgMTp+XreUGATOQxX8I52cNv4KJ&#10;KuGy4F4FXogbYw0OB+h/evUpx/wB87SnZqkT9nlgw7YDW48iu3ZDmvfCuNWFuwCHEZ37oZ17IR0H&#10;YZz+cVTnaWzXs/iuF4k9r5J73qR0f0zugZJ6oJS7UNqDD2lP3qYPvE4ffJk+tBnRA9gK796K6NwN&#10;b98Nb90PbwGAlewEta3i6+dwZI4CPy9CTHEqGLRIBxsDTp5+46T7+nF3tCK71MM6VEO4Gvg3Mrhb&#10;I3zYKhOcMGBfhiwzwGCDnE+LYkC7eijbjZMjFzDrWbXs17Ad1nEcd/d58qNzzcNhP6rnEztRnSsh&#10;DYDV4IbVgPNE0x51q251a7i6DfeGDc/GDTwn0HnZr27et2oGT5rxqljxrlvxbFjyaObg3bzsW7sU&#10;ULIYmL4QFrWZFH1KSDnJz9hJzV2MIrCDSmf8GmY8umdwfSxcD8utfda9edajnuOeOUK3YsazCFyM&#10;ALZH0ZxX6awnccaNExnMSVDvSZ5xr+Ckr8eVcWI6sWAume1B4g4CQIebyp4b3bvsXQngRgODdsmL&#10;TD2PA2ahwYnBgY3lJIte8qmaOf/bWQ/SnCeZa39X8ZWrfmWboeWLwQSivGGSoESarGSMBE+mqkis&#10;zPU0FQFAiopQorJQDEwoTIY/SILXT+yWpwBHAIdL8yfCRNKUxdKVhT4JYE5p3t854FwVce44GPkk&#10;gFNl+X8tfX8N969+D5jF0cAKnErDYFVghecOWCxK6FqCBE+GgkiuiiRBRTpPVZqgJlOoLpuvLJqv&#10;LFzARUUsX00yX10mV0suXkkySkXGQ0ZkrrVud6h/+emjs0X2DnW+t/i+5i0L8BVZWwRhKItXEnFT&#10;leJENCpwYi79fiOA1TgFgH8vgL3BMkrSPhICSC05bwMpd90bDrEGiY+j7g74t07haygeFVPu5TTv&#10;SpZPDcO7ahpbNoEsfmKbOeJMANc7OHXBGcIRvR5V857n9+1zPtlfbvz6p86iTx2AO8L9bcGCT+Xv&#10;YboRwc2TgswH0LHF4Aycx5MXfavWAupW/WtX/GoW8ZXzXqRPMviTD6YiC6YR+Z8AkxQ4Ydwpe9SB&#10;Ez085ZoHlgF/wlXF3BjiOU/OmQZWC1b+IqX/dfpT0J4m3D9LfPAs6eFmSBu4s93Rj+nRi75rFD9s&#10;nwP2ay2wecW/EewRuBMysOWf7oQjDrlDdtmDtlmPzFMemiXfM04Af9ipHdGqHtKkEtioHFQl41Mt&#10;61sjF1CnENCgGNKoFNysEt6sEgpGauT86hSCGhSDmpTDwEirWmSbekSvQTx40YdmqU+tM8acCsAL&#10;zbhXgbduybcRbMB6UBu4Y+xF3jmM6T2Ou38c17saWLseUr0V1rAb1bgX1QLa7fBG8MywGVq/HVG/&#10;E9EE+quB1Uv+Fcv+lSsBVcv+NeB28XvAhTwFLwCAY7TiX7/kC44X5w1f9Cpb96+a9SofRRHGfSpo&#10;sR33A+rybNNNrlmbCKG0hDDKIp5qcqFyMiGiooGyMmFKMqGcs1GME2ynIO4qfEPf1sirifzgbAc6&#10;2IFmlt4Wt1DkHVK+VA+84Uy85lDAa5Ega5csbZ0hoJugYEHwTRvsm36//R6irB/tvns3t7uVXkhU&#10;03YU4DeTEnVTkQlVkfWXEsIK3XKRFMRowIL11SM1YEFyYh6KUvhPgHMboCzjC548pfi9ZQX9FcVC&#10;VCTDVSQjYaKhMgIBkry+soKBckJBAHnhYG4HjMgIeslJuIoJmQnxmogLWcqI2wPkJB0VZV1EBExM&#10;DDzjoolDA7MfP0AfP0JHx89XV9fnZ+fu3r1bQaqsaWzpePC0pKnH0TfuporVDS30D8pYHsskcWTF&#10;FYuiH0yI1+yarlhX81iV/FYAnzvgb/WTFLzqBOwyL+uFidsn3Tbwk7WLymwYvk9ZpK9urB3sbxys&#10;bu/NHh8zXz9jvjujvtobe7Mz9Wab/m5z7s3G6pu1nTerx+/WdqD9+RerIx+O5o93ljZ2drdfQCXd&#10;Ezd13IRs4nhs02/Y5V2zL7nuUHrVvuyybdlVqwJp58JbWn7w8IoBxuHSyuHrvb0P87R6f0ycimiB&#10;ISxLSyrTAOatJLozdPdgdnyDNbrBGF6lPtlhj56tUjenH31YmXo9+SDFWDVfX6VcW7FKU6FaQ7pK&#10;S6rKQLbGUqnWTq3GWrXWRgNQZ6sJ4PZrrNXbXA3b4UadSJMulCloW10Mmhx16xx0cy2UEwxkw1SF&#10;/ORv+8re9JG9iZe+7iFxBSdyESnwvfOtL22u/NXix/80OY8SNvv2/1h/9W/OP/3N8se/wMWuVka4&#10;Lfc3bY7dYd2r2xu/05Ton+ViQnDQJ1hqlNvq1rkYEM0Vi0zki0xkuW2hsVy+oVSevlSunniWtli2&#10;jmiuniTBACCdpy8B+nk6Ujnq0nngLq0uW6guV6IuT9RQ4FKsKV+srZCnIUM0Vis0Vg2X4yu20Vrr&#10;LH+1Q59nPYFebkLzk0S4bYysWJWRbq6sKElDjqQhVagkmCp9OUn6YqbytVyt2zmaN/K0bxG0BQia&#10;0gQNRU7+Z3W5LE3eTN2vCu3+96tHmhAD9n7q+kfGFY4Anr0JMW9ArFvngM4vMG9DdMEPI3wQBQYN&#10;a7xultrJ5V1P4t9JEd9Lld/LVJ5L1WQS0Yv3ixi0wT4qlTTNKmKvFi9vZdLmCqlzJMpC8+RGSHqz&#10;oJSLnJy7qjReUQIv/osA5nXMu+FSeNm58Oq/CuBzocsRwz/9PwlgbiVgrgC+7pjPb5sjYBTPrxIq&#10;JOMrI+GlJOGpJuGhLumuKIWVl8bKyOCkZXFy0p7yUp5K4nglCW8FUTd5Mezv+VQMmDv5ixh2V5cL&#10;AKjJ+qtI+ypL+ShJgt3hxPqD/q8nwQ1KXtRDVtRdUsxNStxdVoITRqwui9dR8NGH+RkoB6jKeivI&#10;ekvI4gXkfcDW8uvGCpqkiljm3dZO5dFKua2Reksj6bp68lXV+MuqCZdV43gNc/iMs/lM8vhNcwXM&#10;8gXNCYKWhfw2Bddtc2845PE5Fgo5FYnYFwlb5QmZZAsZpEuaE0SNs4QNMwWNMjgj5jmCFrnXLQk/&#10;OVd9C6/l8g2i9mtOrt3aL1Ac/o6u/RzD4a+Y2r9gOXyNrLnuWMVvS+b7BV478m178i178g0HDtcd&#10;f64WzK0cDFZ+AdH4PbL5AgIAOo3fopo/x7b92a31P3B1X/vW/+Cef9UxxAgfQiASHreVTVQnLFcF&#10;nTSFvu1N+vAw5+0jwqv+gjcDxPcjpPcjle9Gqz6MVn0cIUMjpF+yQBdBT4qfdaYfd2bud+awKhPu&#10;ZwSkI4wtRS87yfMrXvirwvd/shC55CLPg1bkQ8rftBP81k+ZP85ANkpLAiV4weHGF0FKAuUos+4w&#10;bK27bY6VBmjr3Gz8pG+GwPh7gtG0vMjF4vCTxpSN8pj5wvCRBO9gOR7Dr/49UFE80UQrQF0+xc4s&#10;wdbEVuyWlegNG/FbQp9/xvPNf9785k9CV74Rvvrtze8+57/4jfiNn3gvfKMowKMixCfy47cCX/9D&#10;T5jfWQ3mogpDqith1ZQz0chkhB1KVQypxBdmIJ5sKELQ5WeEOqyGOa752bDQepMuGhMIrSG01hO4&#10;Bt3TlIo1nETqjyP1p3Fms/6OazHuO8mBB5kRO2nhq0kh7Bh/aoj3iB/uiTfygadLta0G0VwB3HBS&#10;VPmiZa8HiVzwuv0F9srfcJf/ir30F+zFP7n99J/eV/4r6NY/ovi/jRb9PsdAINVQOM1MOcXKPMjA&#10;0VHBQV8SqyYXLAWLldDNlbQniaJreXBVl9xLv3Mr+Ma96Dt08Y9uFRewpK8QxC8RFd/i6r5zq/8S&#10;U/01rvYrbNXXWPI3ONK37uXfYAv/4ZrzvVUKr0q4jEKYvFyYomyYmky4lnSErlSEvlQkQEcyXF0i&#10;VFkyREE6RE42VBYWLqQWx+tU+hOC/COy6kdkzQVk3ffIenAWfYdq/Bpe9zW85hv4vwjgCy7ll1wb&#10;rztV89imChiGiir6y0r4qYn7GMg6KvJf7Kl0PFlyPmJLvpvj5dzcxq9ATwSXsq5uJ0k8j1B8F3wu&#10;gIOMDiN0dmJU9+LkjuNln8cobAQqLMRavX1UCp3NvDyZe3f8swB+dbL08mTjxenWq5Otd8frH3fZ&#10;0NYktPxwoyqIHq2zk6y1Fyn9Il52P1xkO1x4LYxvLYp3O13wOUkauqMMDapCU4rQtNRHqsibSYHn&#10;EwIvJkXe0GQ/MDkRvdCMGrSoB22YQjuW0I41tG0FbVpDi8bQvDE0o/9uWvPZsPLeQ+m1HuH57huT&#10;zX/dHL2yO8pLa/1uuuHHrYcyO4/U6I1yH2aD9iYj71X5hGAtDNXMtJW9DHSz9Y0qlA2LFI0LlYwJ&#10;aiY5msbp2kYJeoax+vpRBtoRRtoRxhqRxqpRhkoxhrA4Q9kEC+lIL1hIMMw3Utk/XjUwRT0oUyMg&#10;T8OvWN23VNUzlc8iT9iqUQXdCEPUyzq1wlwa5O3qFC2qlczPsahUPkfJClChYElWtCYr2VWpOFSp&#10;OJKV7EmKdhXydrVKrmVKTumqNp2hSdDO7su1+dd7y8+3Zt+tz0ILc2PZBRHSGhX6cCLMrvI8O3EZ&#10;jBNAzBXA3AjgCpgtWFulon3VufetU3GqV3VuUHNpUnNtUUW0q2HqVRC1Bugyc2ShC+rjDA062zhb&#10;pWyzB1+s0aGDDVZDYyhMl2iCKtdE1OpiS5XtihWtCmTNCJLGBDGjAjHjEnHzUklLsJ2Nmph2A3yn&#10;eUC3VWiPfWSvS+xddPyT4PRiW7cKXMj63RHoObS7d9wxNlbw5F7G0L20oTs5gz0VAz13h+7PTo1A&#10;K4vQs6P3eyuvD5YAb/aX3h4svz9eho5XoJPVjwdLHw8XP+4vvN+d+7A9+36LzQkC3mC9nZ1+OUs9&#10;XmJtrc8t7i7PHGwyDvfoh0esvdOZ3WdzOy/YOy9mdl8w9l5MHz6bPHoxfPRi7PgV8/DV/O7LxfXT&#10;pdWTxc2zuf1nTxdWZ168OoSgo9cQc4zdlVdPdk8otgsocw3NtvJINUblWrgT7f2I1niCPjpb1alU&#10;G12hgapSQ9UpI5uVUO2K6G5FTJcStlHepUbOsVLajlNZWca+RtGlWQPTquteKGFJEDUrkLIqVXQk&#10;KjkSZKxywEeOlHm+pHmRlFmRrAUAHKwsMYNkAa04PvUYPrVoXtUoPrUEEZ0sBfMSHedKE0ydufsj&#10;18iHTuGPXWNGsMkDyPgHjhGPXeMmPDLH3bLOyZ5wz5nyyJ/2KqThi+m+RevxtVtJDXtpbXtp7bsp&#10;HbtJnXvJPYcpfUdJvWdp989S7u3Hdu1Hd3CyHMV1rUc3sGNKWYnEmRQiNZkwGJPcGeBPxjoTXE3S&#10;7DXSHZULsBq1gUb1IYbleOVinCzRQyXOSi7aTCHSWCraWCTGmD/dVrjWV+1Juk1zkOrDFJPJQteR&#10;XKe2MN1ChESqFU+8hSBeV9BO+qrurX8Y8n2NULwdaCIXbq0YaimfBNfOxhkU4s3Jofa92T6M5rTd&#10;/oqzx21vOp68rh15Vv70sOD+fmbvZkLHcljjvH/1y4xHJ8m9bHwFBUNYCq5eCqtm+ZcthFathtUd&#10;JHa+L3gKVU1zinSSp0CfmwB5I7KR6l74xCH5gXUcaCcxeSx86axfxZw/aTGoihv1uxnVtB3TshPb&#10;ytXAXCvM1cBcuLoXPAiDFvR/44O3wpq5AhiwE9G6HdNA9U/rQ3nfx3kPBwcOhvr8UwAT/Fn5vlwB&#10;vETwXysI2S4I2yoK3SoL2Cj3X6/w/6cArk88bck7rS3eLSnYyC7ZyazeTW7ZiGheDW5ZD21jeBDp&#10;nsVMbyLYC7B5nBjfzHtv8vqh4qGX2Q/AjrB9yyfQuYPOaWCXAbXq3i16gfetYsdROfN+pO2o5pPk&#10;nufpd0/iO08Tug6iWzeCa1d8SGxc0YB5XAvMrUUeVSfuQBKyIYs71MkjyIqIbCmbSBEjvKhetAm6&#10;LCa7t6nn6cjUAwq1dWKMPDTQQGPU0JjVVEbVNL1yml5FZVTTmFUMVjVzBrQkOqOcSiudppZRaeU0&#10;ehmTljs9XjwzXbM037a22r201sFYbBpj1jyZIj0YrRmgNE6yWtkL7aurrVvrTbtrTdurLWtL9fPs&#10;cupU3tDTlPt9sd0dEW3N4a1NoI3ubEvo7U5/dB/MKp4YBcuQGdRKJu0PqaBRuGaXC9f4cgVwOZ3C&#10;KWZMnQSADpisYHAG/wDGFIlBqWRRqtlUAJkJJidBWzUzXTtHB/2CsadZT+8D8kefVNAnamYZZBaj&#10;am6udnmpanmxaIaRODIQcKfdraU2eWwge3ok6kFPcEcjYXSwmk0vA+/n/Xs5CUleRuamfGLGV/kt&#10;L/K580inKumX61lnSMCqdfT74Y5jni79SNM6Q4k0ye+Cb/1Hnjr/HV/9xUbE6TDyxZDxabf8abH4&#10;brzsUpjFVHhwkLazprCDoqSfvHS0DixTUSRSXyVeUyFYUTJAXsxXTjxAQTIYJhWsLBkow4dRFXLT&#10;FsYYirjCYe4xVjFF2Mw6z8RyU+seB4tpNxemB+KhtVmBmlqIuinOylcdPCO7FoPvxn/GNv8N2/A1&#10;puoSvJjPPlvBIl0AhhdU97YNKs7sHqtnLrUuLrYuMDvm6V1zlDtsSu8MtZfF6GExu1js9hl2FXWq&#10;kjpVx6S1zbHvrK7cW1/vW+WU+O2cnWtnz7TNMFpZ1La56c5Fau8aq29jfuDo4PHewf2NjZ7FuTbG&#10;dANlpHZsqHJ4sHp8qomxVDI0G9Y47JTbK4Mvu2SdcsEh+xtkIeAn57zbtpmiJnEy6kHgSUeDz8GY&#10;xx4jgQyCeYTI40Jl0eHy2BAZlIcowpEPE6Gb0updPx3bNxvVNhtQveRXtRHSSMWWsfD1K+Fdy2Ed&#10;40hCk5o7UcisiF+7BWYy4ehyluwL1QRDTZ5QFfJVIe40O3Q/IW8rvHrVr5GTIS8ofycqcT8Jf5Ts&#10;thWIGrfS7VQWuqcjOoPSPgizPIk2O4rWOYrWPIpRPYpR+TWnUepQvMXbMLNNvPY4XKHVQqxYjy9L&#10;hz9dX4hgLpWhw1eofbvLVprhrrHjp/cyyOhVtM1BBm4yxLrZRjJH8Yc0iX8UKX/fbsk3iJKbDdZZ&#10;CNJaC9bZidA9ijU4jdM/itTeC1ffjVbfj9fai9HYiVA9itQ6jdHbCVafxUqzsQqDtiLdRrydpsL3&#10;nFVG/SwWUj02K6JP+8s/MLqgxYcQ+wFEvwuNtB/X5dESvGbjPejBjvMhtkeJiDeZ6P1IEypcrN/o&#10;ux0/6Vlv2UY7uSKsWVdz8TTtwVQ3qTs/mvqgep7V/4T+eHz8EZtEpIV5rCTbz8cZ0iONezB2care&#10;5nx+MLEIaf1UPue47+Ex/0AV/AVV+r+ssm74k4Me0SuXt2vYq63Lh2TWQQFlJ71/PqxxEJVGssJH&#10;IbBeIR7o2qSAh5m+kznelGx3SpYHJc9vPD9wOMeXUuQ7nIW+H29/J8rqXpxdf7Iz4EGCw1AmiiN0&#10;c3GcuN58DwCnk+s2mYNbLA+iZOMeRtkMpyGmct2eJrs8jLN/kur6NA3OiffNxY7mu40XekwWe00V&#10;4R/EOj6Mce4JsCW7ahHM5ItslFu8rR4kevSk+d0hJtdVlcTkFhv4Z9xwSv7SIf9rOPEKIvs6IuMn&#10;eN4PyKKvURXgMfNvqIbPkU1fIOp+QtfcQpTfBM8IhkFKNmGowNzsrLLe0rz+3IjBtKCptABGkvd0&#10;FJIS5TId5/okwuZhlN2daLvOaMfuSHhXBKo7FN0bjO4Ldr4X4vggzLk/Ev40BjUYhxlOwI0kuk2k&#10;elGz/GbyQxZKIpfLYtZI8VvVyXv16Z+NpNpz+VnxnjOYZDOW7vgJriHmCuCJFOvJFI7f/U07mWg+&#10;nmQ+lWQxkczxvv9s/xsBTMu2oudaMgnWrHxrJgH0zajZJpRMU0o6x++OcYoNW06k2J4LYLvxZCt6&#10;tst5ELAjGAHj5wLYZirJnBqjNRGrP5CCbEkOjvQJMzT1F9eOFjXIF9ImSmuVKcCytMVjvDTTKtHV&#10;D/2bnriVDaNKxpEFk5x/fOdSEDkUlyyuAKY5l7EQZDaGzMAW0N1T5kOTj7Ky31envG/GcCrj9tie&#10;1RkdkHWOag2O6wx3q7Te9Vm/vWf+7oHxh0eG7x/rvHusBg1pQAOo52XpC+G5w+iYYXj8GDJ9FJ4z&#10;6lw4iSifdCmno6vnPZrmPRoYiLIpx3y6a+GC2z8DQ38D14D+Hq6r+x/CxJDoqIppRMWUK3HSlaMM&#10;p5GcaDAGrgTAOk8qy8RxtWIZHVPBcC+leGZS8LFzwTEHCdHPU/yOImy28AqbbgKHnrdP3K8e4y6f&#10;oC+fIK+dwm+ewXlPELyv3PmPUAI7jnJbDma7rr67yPRNROmSSzXVunTIhPBQP6nfOGXUIZuGKmZi&#10;S+nokt9s4ScY5yHLYAdZv+T45ZhR9wpOCBpH8Rb9rIE50cBV/8qvskOjyEx0Cw3RTHGuojgVMeDZ&#10;y24Z+34pz0NjNjGITZTFhqv2pjNs10X6BCPzylPuvZ/cK1+x536Sz/DKJx5GR1jXPZTvFjx2wzVn&#10;xblk0aVizpU8C69gIUuY6EI6Jmcam8fwIFPdq+julVQciYqpmEZXUJGc8sBTLiXT8FImgjyLqp1D&#10;182hGwCz6OoZNIm7O9w9AszhyAAwCfYU7DLtl7LHYDEWtoKJKWeeF/jkeEF3cDZy5AcFUQz6ANYv&#10;bphrggFsbBmXWVz5nFvFvDuJyyfj+xvABoA3edq5EAA2YNmrdtO/eSeobcOvaRVfz62qC+AU0IWX&#10;jNtnj9qlgWuEhSla4JQWrgQvRHUp4hR1Pq89DN6WOfeSJe/S9YDyreCKvZCKfd+CU/+iZ8EVLyMa&#10;X8Z0vojrfR738CTu4evMMcCrjOGXGU9fpfW/Sr3/OqXvdcq9NymPXsQ/OI68sxvcDrZk3bcRbAlg&#10;O7AVwB1Z8qwBbxd4ozhBvVhOynTQB9swbJU5YJ722CS53zjpqVkq2GCw2WDzHhomdKmHtSkHNSkF&#10;EIVRRUKIfH4XAOiQpNzrFf1a1IJ7DWIfmCYN2mZNI0vmvWu2QtuPYvtOk+8fJPTsJ/UcxvdywhND&#10;7mwH9O743t31fbDh2buF7wWTW0HdmyEdy8HgKaWK7UNe9qlf9Wpc8mhe9mxZxres+Dat+Fcu+hey&#10;fZIWQ1M2YjJXo3JnA3Jp3kUM75pZ3262230m+gED0cNAtjMxjUxsJRVVPAnPncMTZzwLOFnZ3fJn&#10;PDjhvLMeJJZb+QK+et67as6rkn0+yQAXEYZIQ5dwUrhjS7nql6uBf54Fz2djidzyz6Dl1nNd96ud&#10;xZVy+0teHEnMQBaCdtaj/LcC2Ju85lOx6le6EUqcD8wkSKolCohnyEvHSPBkq4vFSF9LUeXY3xQ1&#10;0URVsVglsQgFkRAZgSApPk/+a+cCWDARJpKuIp6pLJoBE0iT5+PqWK7r/bUDzlURB/zPBTD3z3/P&#10;p5V/Wk+6nAAgU0GoSE2qTAtWpCKZISWQInYrR06EqC6TryRUqCJUrCJcoioCKFIVzVMRzVQVS1aX&#10;TDVQ9VGWXOpp2ZsYYA882JqhTT0YLo1tULpma6cUrC2C0xL3VhXDa8mHygnjYWL/IoBVxNzURH8j&#10;gL3+KYDFvdTkfIVvORgo+FjKeulftiZY585ljg2411F962jelXR8FTugfta/niuAJ1Elgw454/BC&#10;cPnPenJ8JGDBq2bRm1Ov+hNc6bt4XtkaLMn9yQg3cwCYBDcQcOZwTo/z4tB0bPE0qmAKQZhwzR13&#10;yQH3fzDOjfrlVgUGk+Apl3PinYeicpKNe5R/alf9OY/Bi/hKMHfG7TzuHMv5EKGjCxm44tnzXzCA&#10;FvSnEYRxl+yfq+xjiqjoAirn05ZAgeeB8xycutybG9j+9aCWw5je7bAOMDlsnzPunA82e9mvYS+y&#10;+zTh/vPkR4D32cNvMgZepPSDy3MnvHM1oIkbsg+WBPdAsLPcWungQn5qnfHYMmPINm/QhvDUKvex&#10;RfYjs8yHphn3jdPuGaUC7hqm3NFL7NSKbVOPalIOq4cF1ykEVEh4ctNKE0WxoAV9srRXlSy+Qyuy&#10;WzfmnnHSgE02+OhkuVUu+jSsBrSAbd4OazuI7j6J7ztN4GSQ3o/q2glvXw9q4hYeBi3orwY0gHYz&#10;pGXRBxygPwBcrZOu+VwBzEkx7V8PBpd8quY9iJshdeDeMoghjPhX0pLvtPlUBmkG692wsVHw0xB1&#10;F7+N1FAIV4JFCgv5yUiHyksFyYp7KUq6ayt5KonbSfEbxAXmvj6BGNPbB2fQEPOlmlPCFd0wEUTp&#10;n7USeFxJohaZijYZonoRvGp+yLC6R8z3m68h5va7xcO3jJWD0ppuIws3UVELNWUvPbUIWRE8eG5U&#10;kwvVUYxSlQ2REfSS4MeBc14DFqwk6aPIFTxS+E8tGNRSiFCXDVcGz5liATCxQCWJYDWZcA3ZaCXx&#10;UGUJTnCwqlSUqlQMQEUyWlkyREnCXUEMoSSJ1lb0MVAL1ILh5UWR4nw2CuLOMElHWVFLSyPPwpym&#10;ieH5jZXTV8+hs5MXs7Pzo2NTXX0PAqNTRFUMbysYaLgES1oGqmBypVzyrhhnXLMq5XFuvGLT8J0R&#10;8TwCOI/POv+2DScLNFcAX7ctEXAl/2CUymtPEEcW37ZIFHNMl0fk3NLBB2a21/ZRaWtnK4cvVnY3&#10;NnZm9/fpx3sTz/cnXu1OvN6hvNmaebO59GZ9883a3ru1Teh0fX928OXO/LOjnc29I/bOq+TqBzd1&#10;PMQcU/kcs247FnBT1950Jl93rLhhW8xrmX1bP0rcLKygZXJ27dnh1iG0s0mrKY3SkM4zUUnTkkk3&#10;VMJI8+wM9JzOT+7PTz1bY69Rh882ZqDnm2uU/lcL42+n++P0Ydk6MHBzq9aSr9WUqtIQL1cX5iRV&#10;1hYs0BDOVxcmqAnlqYK+SLG2eLmBDNlYvtJEocoUVmuh3Gij3mKv1e6k2+mi3wY3qkOYlDhoZ5ko&#10;pRrIpBnIZxjLZxjB0gxl4zUl4jRFo1VFwpX4guV4fCWveIlc8hK6GCB6zUfkmt31rz1URZvSgx9U&#10;ZdRkhVanBeX5OvtoSRn/+BeXW9/Gqor4ifzkzvNFpp5Umo5UhoF8rqlyoZVGia020U6n1F4XtPkW&#10;agWW6lzyzFSyjRXT9eXSdGQ56fo15bI05XM1FQhasAIthSIthWJtWL6WXKGOQoqCcKaaZLGpWqyy&#10;YLK2RHeCD/Rhe3F5bGNm+O3SNLOGmGGkGSct3GxpUKunXKenQFIXz5W/maVwjaDJU2ggmG/Al6d9&#10;K0+L/1cCWCZL63am7t8L7T579UgdYsq/nbj6gX75vxHA1zgwb0EM3ndjtyGaLDSh8qZLcpfIt5nD&#10;t5kusJEg8CpbYTFKnJFstNWdtkG7P0AZrpmYJDIXSpa2M2iLebTF8unVxsmtkMwWERknJXkPdamf&#10;BbCgaiifyb8I4GuOxJv2HH4Ruj8LYNC/4Uy84VRyw7bwpvXPApj3XAADuAKY64y5ApjfMO7XAlhd&#10;EuAOk8TISWGkpbFSMlhZKQ85SQ/wQQY+p/67FNCfgoBBX0nK45cs0D6qMn6qMv4ANdmAXyMv6glQ&#10;EPMCewduC8pSvirSfiqy/soKgUoK/kpyPmANypIenJL5ohglMQxYm7yMh7QcXlzRT1wzQtY0VdEh&#10;XwVJknEuk3AuF3UgCtoU8ljm3TDNumqUfskw7RuN2G+04r7Vjv9OL/EHg+QfjVIvGKddMk69bpLO&#10;a5YpakWQtiuSs+H8113SMEtMJ03JvABmSpA3zpU3JShaFSnZEZUcSqWcyn9yKfsGSebyNYr8JYr8&#10;BZr8dwz5cyyHv2LJf8GR/+xG/tM5YO4te7KQNQdBGw5cGfx7Dcw1wT85V32HavwK3foVuvkLTPPn&#10;2Na/4tr+073rP9y7/tOj9ceA1uvuRYKOYa4B0U3V5bTOMmpF5HpNyElLxNu7aR8f5b7rz3/9uPjN&#10;09K3I5WAnwXwWDU3CPjjAJETBNxfcNKWctievtuRSycldCfhExx0jPl/8DdR0bv1rdrFvyAVeOKs&#10;lHMRuhn2KqEavAV2Sr2hjo/jMBVwzRgNngwTia5A2+ncACYhuNnDpC/Y8U6gfZjC1WDZn0CHXRC4&#10;QQp82Z54WBd5UBe7XBqepids8+O/RWuJE+x1Yg0VitGWBJQ5SvaGs9QVF+nLQn/5TOCb/8N/4c9S&#10;N74Vu/bNjW//JnT1B0meaze//xImxK8owCd04QfB77/RFRW0U5J3VoN5GmjbSUrkeuDy8RicppSL&#10;/K0QfbE0E/E8Hb4pX/O1UPv9EPtVT6NZjOacp+6srwHLW5fiqjLtqkJxVZtyUR13Uh20V+q3ht23&#10;hPXbqz9x0h5CGU962jICkQuRHqsJfpvJPnvJqI1Ym7kQU7q/yRTeaBCn1+uo1mQJqzCUKdAUTZLl&#10;CRa46HX9G9yVr3BXvsFd+8rqm88sfvjM5urXdnyC4KNF4Yq2LI+TvGyoBCxJQq9A2qFGEtMgiKu8&#10;iSFexuZfxBIuIguvYCsuo0nfuRK/dS27gKn5EVv7LaoStBewVRfRpMuY8ivokp/g+T84ZFw2iRNW&#10;ClWQC1WSC1OXj9CUjdCRidCVCgfoSIZpS4RqSISoSoYoS4coynIWE1WJFHQouQqvuAwnX4L/0wF/&#10;h6r/Gl7zNbwa8A2c9B28/Ht4KUcAu5b+BK+/5lLDY5fDbxQtpBQoKYlXlvDRl3OVvXmjMsf+ZNVz&#10;b0b+9TwPtHTrzcC30KTEct7lrVSx5zEK70PV3wfqvwoyOAjX3o5W242VP0lQeB6rtBakOJ9o9+4p&#10;GXo2e3I08+F0FjqZ/XC29O752tvnO29e7L17vgc92+Yk8t2egpYebFQFMWJ0d1O0dyOkTmIkn8XL&#10;HCdI7sYL7yTzHxcKvWuSgu7JQk8k3z7l/zAuANGEP9KF3lAEn08IvJkSfc+QArylSbyeFn9FEXsz&#10;LfWRKQ/Nq0HLOtCGMbRpxlHCuzbQrj20bQ9t2UFbZtCJ4Ys5yb1xsbNJxWejKps9YsvtfBu94hPV&#10;19ae6FH7rFKDpXUVb8mJKWkoeehop2npl2oakrSNS3RNCAZm6QZm8UZmUUamoUYmIcZGoYb6EQba&#10;MbpqCdrKqdoKGfqySdaS/k7S7ih5vJdyQJBaYJRmUKJWcJqWX66mX7SQbaq4Q4W6G1kZTYLBa5UQ&#10;1QoONYpWNUrmNYoWgGolKw6KNjWKNpVy1lXyNjVK9rXKjoAaJYdKeXuynF2NohMRZpeiZN4eGA9t&#10;bL9ZWXi/u/Z2a/ntPBtizw4mZYWLq1Ybo8uU7apVXchKjuVKdhWqDiUw62xxw0xhcEaakRTtKpUd&#10;SAq2gJ+r/55TJQ+wr5NzIss5VOrAS80QJQgstDADvdx5vk49W6W8XmNAzw937t5P0rYs0nPJEDct&#10;VXQslLcsVbKpVHOsVXeuU3Eiy1oTRUwL+A2qZR0qZOyKJG2yxS3SJK0y5e0LtNH5Fh4BWlbdeaXv&#10;l3ag19Db41e7B6c7b9/vQdAaBE29PHywwLg/Ocicnjibm4PYc+9pDGh3/c3B+lsOqx8O1j4erkPH&#10;m9DJBnSwCh0sceKed+e5AphTBniD9XyG8myOfrQ6u7m5OLe9RN/boB8e0I/PGPvPWHvP2L8IYPo+&#10;RwADKNvPGHuvZg9fzx28ntl9xtw+Ze6esfZON1593Dx7Oz+/fa/5YVFAWrKpV7YurtDMO1zfpTkx&#10;f+XO8N6j6a274yutT4ayq2vdY9L04Dna8EINeKkqnKyCqFdBNSujW1UwzUqIJkV4PcylVt6JLGNf&#10;LmlTIm5ZLGZBkrUvkrAsELcolrUtkbMDbRnMsVodXiFvB44LGWbH8f0w2xJ5qwJZ8zxp0ywp42xZ&#10;0xw5s3Rp4wQx3UhB9XB+1XBelahbnMrKBTLWtdqYLgv/B44Rg6ikMbd0qGoUIg29Le4/yepZj2lk&#10;+BJH0FmPXRK7rYLvOUcOu6fTA4nLUXW7KT3Pcx6/LRx+lvn4VfbTZ+mPdqM71kIaV0PqFwMqqfj8&#10;zdz6RQKJkV08nJDS7u9XBLeJM1EO0BQO0hOIthDJRSmU+agVu8ulO/PmwPnL8crx1rJRpvJhBuJB&#10;Wrf91S/GG9+o81UZz7PvCFEZy7Gaq8SNEuyrvORjjX4K0/0hyuS2p+pNJOyGlfC3Bjf/as73BUL+&#10;spvqDYzS5TAz8Th72WQXWBpSsdTX4F6e22Jn6ll/LTQw+bFtbL+kdymlcSmubj2x5TCl91n6g5Ok&#10;vsP4njlf8ox3+V58+1Fy52Zsw25iC+hvRTevhNYuBVevhtXtxrU9y7j7lvAYKh3lUDL8Jq//OKUH&#10;zKJ7Fo+jcgacUodc0seQ2VNYAsOrhFMZN7AS/C1YCeCTBuZGAwO4unfBp3LRl1O755MABvyhAJ72&#10;T+xFud/HuQ8H+w+F4ccT/f5FAOf5zuX5LOb5rRACNgkhG4VBW2VBmxUBnPzPZb7LZX4blaH79Qln&#10;rXnPG4uPSCU7+cSN1PLFCI60XgtpPk68vxfbsR3Twtmw0Fqw5WCc7VsOAJsN3orTtN5XOQ/BLoP2&#10;LL0P7PhhSs9aZCPNo6jfLrHHKKxTP7jbMLTXJGLWkwhge5Qs4Mv3w5vO4jrXfMhjtkktStgGBXiV&#10;uGOpgFUxr3mpkDX4ykVWRZfp4NI0XcM0HcKtsRkhCbUVtQ8eDwzTWPdGaXdGmd2jjI4RevsovXWC&#10;0TzFbJxmNTLYtYwZMoNZQWeUsZhlszMVC3Pk5bnKVRZpkVo+M1VOm6ymTDVPM7rp833MlR7aYid1&#10;tmGaDgbLpyeIjPGSmfHSWQp5hlo7y2peXujYWO3cXGtbW25cnKubm8kfGUy6e8e/tgpdlA/wrSbH&#10;3+nKGXhcPcP4Q/47Acx1vb8XwNzJ30KbqJ1jVrOpFfSJ4smh/NEnheMD5bRxMFJGHSMzp2pmafUL&#10;TAAYAeNEylgpZaqMSiMy6AVMWiptImL8sc+TO+73W0OH7+WwxpOf3PMjlQXmF8YQipLziksLywkB&#10;YYG6JpEG1nn22AhFQ8+bMr43pH1+5E8VlqvVNhzFoVZiArYS8TPBDr2O8iRtnjjRy0UmMu0hKo9z&#10;FadKROZK+LbTBTajpbbi7VgJoZHGrjpi9uDBXFYyWkM2U4Y3TEUqlFOeSSZYDRauoRyrqRSrJheu&#10;IhmoLOKlL+FtLIYx4bd3ErH1V0HH6rqlats+9fEE351epge9SPKlIcyIStIhsiooXWdNizA+h5xv&#10;4JV/xTb9w735O48G8MWG1zlf0S6XF+ZzUx5n7J6d1PC0fmqpfW6pfX62a3Gme5HRM0/vZlN7WNQe&#10;BjjuzHY6o3NxtnGOUcugVtModQx6E3u2eXYBwPmrxaXO5ZWu1aXOlfnWBWbjLKWWSWteWm9dPeje&#10;PO7bO31wcAZ4uH96b++MRF0mUjb8GobUQiv4EDkXbdO/tcq8hCz9GlX4NSr/gmveDftMIbNEca0Q&#10;GRl3JUEXzRtWcAlMkDI+DOYeKoOIlEGESTrhhZ0ceNHBGom16KrRiJ7ZyM7F4MbNkJaD6DtrwR3b&#10;kXe3Y+6z/Rr6TKMrpBzJkhYdyjZUB9yyJ2YvwmU72ng5Snk7xQCqDIF6mz4Wd4Cb7Xb4o0Xf9jl8&#10;8axfHDsItxDkvBuCpdgZ9mqIP9ATZyG19kLMOQI4Sm8/QmM/UmU/Umk/UvETx+EqZ37qHyIsXkbZ&#10;0t00yzVvRIh+FQG7nGEqFactkKjJQzKXmvA1OYhzOg21OPLS3PDUbrSQqLRXbHBRaUNq3MFo9WHV&#10;72GUH6DkHyNkh1Gy0+7yi37qe5F6p7GGz+KMTmL19mK19xN1dmM1NkIUd0I5DngrUHkGLcnAyPZb&#10;8XWZ8Nx3lBvwNJgKd9osDHnVWwSx+6D1IWh9GFp4Ci0NQzNP3vaQ5tODR33tnyB0nzqrsL0NjmJt&#10;3qQ4vE2xfZdiuoDjn0Twk3V4082Va4lJI2Ndo92lHfkRjPtVS/RHg7THExP97JpyWqzPTiZ8K9Vy&#10;M93hia9rsibe9IaH5G0fYZXIm1ZhX9mH/cku/Tvvhm/dawUjmvF9lBzaAmF8pnpmrX5xv3bhoHXt&#10;xb2dd92zu4UtfaGRMZ5O1tVx+HtpPuNZ3pRM9+lMLxohgFIQxnHA2W5P0+D34uy6Iyz6YmwG0hFc&#10;6fuJ8Tw3ABgczcGOZ2PHszCsQnx/jF2Du0ZfhCWtwGuuImilJgKs5Emq6+M01yfp8IFs1FiBO4WI&#10;p5cFLJSGUbP8uv1tCVaKiToiedYK7UF2wzm+46Wx/aS0FlJhUm6BkW/yZZvIv9mkc5JFwQu/QhR9&#10;gSr/HFPzN2zT33Btn+M6v8S2XfXuFPFpkXYrlbKJlTf0tHcJzEsvHe7sGiQmPU5xG4xDzaR7L2fg&#10;WbFISqQjNR7eH2lzL9KuO8qxPcKpNcylNQje5g/v8HXp9LXt8be5G+zwMNzlaQxqJNFtPMVzMs17&#10;Kh3PyA1cKIlcI8VvVCZu16Ts1acfNmV99iTJ9mmy3X8Hd+5Aiv1QmuNIhvN4htNoMicD82Sy9USK&#10;9USS1ViS5Wi8+XC8GSWVI2u57VSKzWSqzXlrNZ5sMZZqeY7FeJrleLo5YCLDbDzdlJJtTidYMwqs&#10;qXkW4xlGQ8m6T+N1OX+YZj+d7kzPdmHmIEE7meIwkmA5kWw/kWL7m5aSZD6bpEWPVZ9Isx8gBJMS&#10;E3DIUGWDYBHtBBG9QmGNYillgjos3VQ6AqMQmmud9SigcQRfM4IuHUIQxjEFNLdCOrqQjihiwsto&#10;ThUseM0spo6T7NetaC4wfzeJ+KKY8LY29E097nUd9mUd5kUt+nk96kUD6mUT/FWbK3QPBQ3ioGE0&#10;9MT+40Pzj/1m0AOvj1VFh6lklm/WBCp1EpU7jSmZci0bdSihI2oATASZUwQXxRGKTHQeE50PXp3r&#10;/36tPz8pQwDHC/4qKJY7938IE1N+HkH7u0hZbA4n1hBXyDHB2HIGhszA1DDQDTRMzRSaSHXPXwzI&#10;O4zJeZ2S/CrOZ9fHeNlV7MBN9NiN7wR78xnm5nPUreeI28/hfM/gt86Ql05QN0+QCkdIi304fscl&#10;ec2laNGZPG1FHDbNf2Kc8dQsfdQhe/o8cSgVWcTdi9/zmy3nwok5w3A3OO/cAZ8LYGQdDVk/69Y1&#10;g+miI9qmnOvHHWomHKup8AYmuoWJ7WYg26muNZwIYETWonvKrl/CaUjYEtxuDWmyjdbdx2oc41TO&#10;sLBnWLlTjNy7AIMXviZn3rZnnthTj9BDXMo2krDiXDrvSGY7Vc04k5kuZQx4AR2VRUWnTmPSKZhc&#10;CraQk58TV0zDldDdyhjuJADYNjoKUHGe0/sT/23B49/sKRdwvDgOGPcHcAXw7wEnD4B2XjKZ6lLE&#10;jaAF/OblPsE92UCHe6ZxzyuufgazuAmiwarAOOf0w5bRELnncAsMc+oW01w50hr0Kc65dGT+vEfx&#10;nEc+E5s+75V9EFq0iozcQISvIqNXEEmLqKwFTNE8rmLerWYR3zzv07zg27Qc0AI+Yvei2k7i258n&#10;33md/PBN8uN3qU/fpw0A3qY8eZXIUcJHET0nUb1nMXefxd4DLZjcD+XECoPOYXj3XkjHVkDLmk/D&#10;kmfNvFvlHA5cVj9nDgf7znXDT81SH5km3zdKuGeccNco/o5+TIdWeKNyQLWcN1nao0rWiyTlXiaO&#10;JYqiQVsp49mg5N+kHvjYLuWpc8YUqmjOs24rsO8sauRNAh1KmX0dSwOdD6n09+mUtxkj4MP+KOnO&#10;fnz3mn/Tum/Luk/HGr591btlCd+4iK+ex5fPeOWx8LlsX8KcX8mCf9WCf9OiX8+S77159745t955&#10;t85Z92a2ew3H3boXszzAhZlNx+Uw3QkzHiWc6F6v2nmvegDboxocZXACcEPAwdXKPRkoiGIaupR7&#10;boBBlhtp3rtmxb/+U4wvYAZT8olPI2wscRZXOud2XmfUA1z7RPC3sx4c5rClc7jiRc+iZd+CF2kN&#10;d63ci2Q1cqQV4sWEIkVvpioKZWiIxSrwJKoJxasIBUvd9BO7ESDF5yfB5y5wDX3joq/wrWh50VQV&#10;qTRl8VQFwQyYQBZMkGt8udL313DDdsE41+B+0re/8b6f+LVCBn/+s+uVF0yRFwCvxV0bGOesUEkU&#10;UKAiUaQiXqImTVSTLFGRKlIWy1cQzZMXzFcBCBQo/wzo56oKZqqLJqiJRWhIeCqLbw/e26QMzE4M&#10;7KwvTgxQ3CxizWQDlHlQygJuWhJ+GpIBimJ+sF9QFPsDAawi5qEm6vUrAewFFpDghZtphikLuEh/&#10;rRumGfUwqGvcv2PMvY7uwxHAAJZf7Xxg46x/Pd2dNI4o6rdOn0QWs8/rVYPjDo4yuDMw0GVghMuv&#10;TTCAeyaAhQHg9PhlMXBWVM3jydyE4WzP8hmPsvPED/9SGBgMfqotDfqM87zi9PNZbG8S59fQAbWc&#10;T4rzNOOzeDJYIRgHfZZn+TyeNOtTPuddNuMN5pay8WXg5AcjoA9G2J5EpmcJOMPp7kXgU5WBK6Zj&#10;iH8IOHXXg5o2gptXAxq4P3pY8q3lWtWd8Pa9yM7DmJ7ThLvPkx+8Sut/nf74Zeqjk/i+3YgO7gKg&#10;BWsAl8Cqf+t6YOeKXxsntt69bsG7CbRUJAl8cEwjKiZdSkcdigas8x6ZZZ774PhuHU7e6TYNcGfg&#10;JJfmlhkuE3cDlIhgCgQQBD7XfH446JOkPKtlfRsUQ6plA5uUIx6ZZU+6lLNwdeuB3c8SB49i+gHH&#10;sY9P4p4AQOcw+tFh9IOj2HuHMb17kd2bIW2rAU1rgc3bYZxc03PnWbsBXIUP2iXferD7c16l21HN&#10;c8E1jzCEoeBaauajcjeiBZ+TiThWX9JDQwqvIu0Hkw7kBAnJhMhKB8tK+CnK4hUk0ELXDRSETGL8&#10;s6eHlk4OoO19aH4Pcg4i3tL2F3HMuWVfyIOovGSSK2NRoGiaLqDibeeV84R1tP0WYu08Xzv5sHoA&#10;5RR0q6q7CQnYyUvj1GF4JRl3eXF3JUk/JYkgZfGgX9oAZYkAMKgs4cPxOhzpi/+lPU9Dfa6Bf8Hv&#10;Z8CfSHDWoCTBKRL8M+KhyuLB6pIBapI+AFUJDiri3gBlMQ/OdSSBVZVCwcQc5IStzHTcc5MbKcPL&#10;L8+g5aWNpaWt0xcfNw5eVbU/tvOOFTdA3VRDStnFSznnXNJP/EYz+YY1ic+p+Yp5+S3LQj7LXB7L&#10;vOsWeTctC2/ZE2/aEq9aF123/SUXtG3ebdtcHptsPptMIatUfp1IE2xRVs3k1PI78LbMbWwur82c&#10;nsw/P2G+OqG/O2ZCJ/PQ8Sp0sPluZ+P15urZCgM63TjeWtzd3X0JQQOsPdfIUl7jQEH7FB6H7Jvn&#10;NYCvO5RyAa/OY50v61rMaxQhZR70lL63sXX2bHUVWluo88P6SfFmG6kEyvIFa8su9ta9XJjcnRl9&#10;vsben5venZ9+vjW7Nzv6bpX2bOphrqNxioZUqa4CWUOqVlOqSU+mRIknV/56pZFkoZoQlwJVQQC4&#10;vwEIyvzZCrdzYDx5SnxgEswt1hAhaomV6EiQLNXKLdUqrDRJ1hpkG22yjWalrU6lrRbRTJVoplxs&#10;olxkDCswhBH0ZfP05HL0ZDO15JN1YDFGihuPmranehfHu6n3a/NC0Zail215L9he/sLm2/+w/PIz&#10;y79/Zv7lZxZff6b/xf8x+OpPJt/91frSVy63L7qJ3vKTEwaHP1pLIVZHMUFfJdVEM8faoNDRrAxh&#10;Q0Lb5Vjq5VrrFtjoF9roFlvqFJhoEAyUcnUUsrRksnXk8gzk84xhOSawTBO5NGOZKDOFqaetJ2eL&#10;y6zBI/YYdLLZGenneumbehvjEhWZFmN1krpkmuilHMVbJYYiRcbCxeZiBF2+fB3BAm3ZfE1YrrpS&#10;tppUhsaNNO2/kJD/fnRHBqJIfKBce0P58dXkd9Asz5upyx/pNz/Sb3xgXAO8Z14BfGBcASMQlffj&#10;KD80LAY9lX/bKb1dzLOcdm07lecklud5suxGih4tx5XZkbc4MzqwOFs6Scmjz+XPbRawNgsnl1to&#10;B+HZHfzi1irybuqSnuATRFLaR1g9XMAshc8h74ZTwWWH/GuO/yKAz4UuRwxfcSy65lzCCf91LL5u&#10;U3DTuoDXrljAsZTPtpjrgLlBwFwBDE4/EacCEbNkYY1IETl/GQmvTzWAYZIYbgQwNwU0twawqrQv&#10;5yr+Jb3z/wBwyXMuc2Upf4CKdICqTCAX0P89nILHsn4wOV9wy+L4Y2kvdWkPDWl3dWl3MR4HGXEs&#10;TNFPTiVQTClAWDVEyihJxqmQD1t+1YN02b0CcAV0vMhXvCuv+FR9hy35BlP8FarwH3DCX1xy/uSY&#10;+R/26X+1TvnRKPmqTsIVzbirGrE31eN4tRKFdFPF9TPkTPIkDbOEtVN4NRJ41OP5dZJFDDMELHKv&#10;ORVehJf8hCq9jCm/jCNd8ai84l19BV/zDYYI+BJT8gW25O/Yks8xxX/DFn+BIv7oUnrZqfyKc8Xl&#10;c35yqbjoWvGja8UP8IoLKPIPmMpvkRVfI8q/QZO+xZC/Qld+4Vb/Oa7+T+jazxDkz1wqP0M1/G98&#10;71+D+j9zqLoeeOeyQ5akVQihsHaiq41KztisTzxsinnWHv3qTvK7hzkfnpZ8GKn4MFr1fqz2w3jd&#10;h8n6jxP10HgNNFr5iwAugR4VverLe9abv1CdwKpN78sMxqmL6t76FqkiaiV2Re/aPxxEfsyB64wQ&#10;gljlUSPpbqvkyO3a6KOWlIOmhMXSQGq2G7sAv10TtU4OeXc3Z6MydCDWLl79YqDUX8dTXE+ao160&#10;hkL9yScNAduVPocNkW1eWj7i/whTuZppKVPkql7tZVbtZ5mLVMerXze48pnYXz67+V+f6UtdNZS9&#10;JXzxb/w/fi5x6yeByz9c/+ZLeUEBkauX+L/7VvjCd/LXLukK8bmoKwZZmdpJioVbmxb7u4daabnA&#10;biOkLvkrXO52119NwuzHIXeDrJew2gs4zTV/w0VfHQpGie2uPeumzcbpzOD0mDhdJlafhtWjYvXH&#10;kDojCN0BV51+Z+1HTjr9LnpP4EZDCL2tUKuTWNuDKJt5vO4USm0Coz2O1R9AGTCCEROB8CE/VJur&#10;JUFPtdhEj2RrmWOgGa8mGash4y4hrvPjLakvRCQv6YvdQly/5cErm3ANlnZJPfOiXvZF06yL1hmX&#10;7FMvO6Vfgxddg5decy2/4lp2ybX8JzgJnA+Aq8iqq/CKG66lPPBSYTiRzyHnilHsZeUAaaVwZflQ&#10;gIp8qKpsiJpMiLpMiJp0sIpkIOffspKBSlKB55/vHEQVQngtcniRJD5c7TUE6Udn0k/ouh/Q9V84&#10;V36N5MSjA75Bkr9HVHyPKPsBUfoDaF1rLrlU33LI5zVOFFAJEjtPMKAtg1QWkkv0N3mxGbs2rfhh&#10;TfjD3KWPkz9CdOmTOuGtDMGDMLF34Wofg/WPvTU2A1QO47X3omHPk1X2Q2QOonVm4+wgehf0fP7s&#10;dOH9GUcAvz9dfHO28vps6+XZ9uvT7fcnG9DRInTMgjYH1sgBlHCN3RTtwxi55wmyr5IVd6OE16Nu&#10;HmTxvqwWedchDD0UgUZEoCkRaFroI1XwA43DezpohUALsYQ+Mvk/MgU/MATA5DuawNtpgNDbaZH3&#10;VImPdFmIpQTNqkKL2tCyLrSmDx1ZcNiz5fjgNTto1QpaNoBWtaEVtcNxic0xrZVJVF2RtbEGL8/l&#10;G2L8BmIC7lLCYfKS4XKS/lLiOGlJFEwJo6ntpaPtbWIcYmkea2Ycb6SXZGaYbQc+kawr7PQT7bTC&#10;rFUCrWE+joreGFVfX62gML2gBIOQYDlkiJRTproHUd+3QBWbC3MtVUVWKjvUKNnWnEvfWkX7OiWH&#10;BhWnZlXnZhWXRiWnBkXHephTg4JTs5JrqwqqTR1FlrMja7imKZo3e0e+p7Khre0jBh3a24H29t8O&#10;TnZ4h8VL6RSp2FRpuhRLW5Yr2JXIW5Uq2RbJW3JTQOdJGJfKWZXJW1crOwJqlByqFe2rYHYcByxn&#10;Uyln16DgUiFjR9JyCRdXbw0KhxZm3izToJOl5+vUZ4sUaGvl+OHjFG3LShNMlQayQsm5XNmxQpUT&#10;o8yJJIY51ck51EjZV0nYNioiW7XciQouGdI2ueqIdHXXcHkrf03boXuPF1ZWDw+PVxfWlmaWT/fO&#10;3r76+Ozs9Zv30HsIevv63dHaxuE0880UE6ItQuzl90tLH/a2oMPtdztr77Y436Ogo23oYP3j9vL7&#10;rfkP23PQzsLH7dk3a4zXS9Q3S/SX84wjFu1sd+Pk2cHs3hr9YGfu1QvW85e0/TP6Lif5M3P7GWPn&#10;2fTO2eTeyeTO8eopNLf9anrjmLL3jHb6EsA6fLGy9/zjK2h1bKk3q6EMnVBoFUiyDWuBxzV7Jr+Z&#10;3Xm1fgTtvYSO30HH7zkcfYCOoOWOoSJ4iI+Yfrq6C8kUnwdzypWxazHwblZDNyi6NikjOjRxTaoo&#10;krQdWca+SR1NkrXPETQqkbKuVoETZWxLpG3Iis5l8rZkmAMZZgeogNkCSmE2REWbYph1rqxZjhyH&#10;LDmzTPmfAf00Yf0MYYNMEeMsUZMccbNcCfM8SSuClHWzgQ87qPRN0aMPpU+hsmGokcGhYug4p309&#10;oXraJ6/fNfGefVy/S/oErojpW7UW1bkQ1LAV0/U658lhUhfNo4DqnreaUM3OKGES8gcSE8gYRKyB&#10;WoCGRJCueKihaLSleKyNcLKTcG2YDskPloPgrfGXK8RIJ9vDvFT4Io0l8lxVkswF8p3FHsQZjaSb&#10;jWWY0gvs6IWODxMMiGjRGKMLIdrfhetcDdXmD9QQ8oLdQIj9YMf7uS3vX5yF/46R/jZE91aI7o1E&#10;K+EcpHyms0SGq2RvssNRXzH08P6b9kfH5K7twpadnNb97K7DtO69xO6DhJ7D+J4Fv2qmZ+laeP1G&#10;ZP1SWOVWXOPzzHvHKT27cW0bkY3n442gf5DYCfbxKLn7NK2XWzP4Q+EAVDIMlY6CybN0Thnd9YgG&#10;brDsE4fk+1axoDPtVsDCl86dZ4peDavbjGraiW1dD25Y8OGmZCOtBdVvh7eAEa4AXg2s2whp3DrP&#10;/ww6gLWIqqeYwIfuno883R77eQ6EeIzG+0yn+TNyA5l5Aax83zmC3wLBf4ngv0II2CAEruUHrBT6&#10;rBJ9N0iBm+SgdXIQ+MDdro7Zq0s6a8h7VkM8KC5bTyGux1XtJ7Ttx/ZsRbRvhHOyVf86UpmbrXrG&#10;p4y78aAPRhaDOLHRe/Htb/KfvC8ahIqHwDvwIuPeVmQTeAyfQuc1KHl0aPk/NIuedM1a8CzdDKw5&#10;CGs6iG6muef1modUSDsV8JmVCdvUSDpXSdgThS1LJG3z5e3TVRziNRzC9V0ibTAJuID0wLiW0tbH&#10;XSPTA+zJIfbAU/rDIfqdwemGx6Nd1Jl6Cq18crKUSiHPzVStLlSszpctMsoXJipmR0jMERJ9pJY6&#10;2czJ9MvunV3qZs2DTjOTUU2bLKMNlTAGS+dGKhenyDOU38Tycune3rizu9W1tV7DZmY9eRTcWIct&#10;KXTNy3YrLfarqYzr6cwdfFI2PcldmMygcr3vp045daqUMkGcGi+lTpbQfoZInyplUMqY0wBuh8Sm&#10;V84xAaDDGadPltMmSYzJShYFtGXUsdLpUdBW0Cf+EBJtqoE1WzszXz7DymVSE1jjIcwh97G78P6W&#10;OPZoMmWgaGyoc3JqaGi6r7Y7Dx/vr2mNElN0l4AFyGlGKRuna9gQdJ1K9VxIug5Nxk49Vk6d5qZN&#10;+oqdZvL9Lir37MQrNW9WG6iRzbVa/bXGCo0YpcpjCdcn8N8zPHg2Y2zGQj1jzJ00RczlpbyVFZNV&#10;JdNVxVLUZSPU5APV5DjfN5TlI1TkItTkwjVkQ7XEfQxE3cyF4S7iLgGKyERtdLK6c5KCdrOt7ri7&#10;4WGM67skt+NQV6qbfQcGW4iPtXGKlnDM+sq28N8cyv8LWfU1rvZHTMUN53yYc6GIVji/qp8uKiO8&#10;uLe0n1FPmWugM+uYtOY5es8q+97GwsPVxbtzM13T1KaJ8bZZOhhvWZxpX15sWVhomFtqW97u3Tlr&#10;Xtiqm12pmVmqn1tqWVltXV1pWJglseZq156nja1GPWQmD83nTq4CytgHLfvQUwhqPoAi+3e0kvuu&#10;ocu+dSz6u03xf5jn/B1Z+CWKcBFVwIMqknDKkzZNFlfwleB3VeV1NhVwQoq6+kujIuXQsXLIWGnH&#10;UCm41XUXV2GfDOPMp0HtKwn3Vzi1AjufJfVvhPashXSvhd9Z8G94aBFVJmZZLqrfp2m1iMLsB6GO&#10;Yx22YwzXY7X20qyPsn320lL2UxoPk54cJ1EOE0e3o9sWgrIo3rgJrCUdafnEUKlDSeCejijdVX0r&#10;wHg/zGgvTOcgUusgUv0wmhP4exyrehKvcpqg+iJW45mv6nNfvRWc+n1z0XLNW5nqN2NUb/srXI3T&#10;E0nVEyFbyQx5GGxH2r+ItAGLrXlqNTmpJOqJRqjcTDcQLbKSrrSVveupu5CC2M/DnuSiT7Nd5v01&#10;+i1vUFyEdoLVt0NUjxIN9hP1DuJ1j+P1TuN0jiK1doOU13wV7xtfbtb8odXwxlOsOiPaaT7L+6g+&#10;5cNQHbQ1xilxtT4OLQ9DS2MQo/91e/liWvCkj8MgXHcMrr7sZ7wfYbEVqLMTxMkp/SZF4yxJfxyn&#10;2+nj2Ndc0NFTSs4JqkrBT7QVL4zfmZodnZx8vNrdtJQbxY4020wwXow1GQ6AZ2r7WPF4q4mGSqpF&#10;3TAPuopK/B5H/BxB+t69gT+0ybCwPWGEUbO0XzTJLmfM1c2t1s6sVlMXulgrQ3OrT54OtlcU1sbh&#10;+xI9BxIxg/GuI4noySz8JCFkNM9/sgBPKfR6mgbvCDXtCjcfzEBOFXiO5mA54bwZSNCZILiDEcBk&#10;vsdUnvtYJnoiAz2aiugKMKrGqfbHO8yU+k/k4BaqwwDzNWHMioCJIs+nWcj7yY734x1nC8OeRCJr&#10;0YZ51oppZjI5drDmQIuRXN9JYtjTsrhuch6hqNghOOOmTcQ/bNK+cq/5D2T1/0LX/y9M8//Gtf+7&#10;W/e/Y7v+E9n6Z8eqq+hqIWSJOjYX4Z+bmFBYV1D+qJI8XUccyvaZysBQU9HMBCQzxpUe4TQZbj8c&#10;bjsQ53I/zqUrxqU1wrE5xKnF36XN16XTx/lesMvDcJfHUYinMaiBWPRQPHYi1Ws603ehJHKRGLVc&#10;FrNaEccVwDu1qbt1aZ8Npzv9nqE0R247mOrwSQYPpNgPpziMpNiMJFkPJ1oNJVgOxlsMxJkDnsaa&#10;gUHAaLINYCzFFjCeajeeZjORbgsAnbFUy9EUi9EU85Fks5EUk5ki54Uy+AoZvVQBnymyp+ZaTudY&#10;UHNtn0QZPo0yG4g2H4yxGIq1HE+yo2W6sgkYaobLdLozJc1pMsUBDI4m2IzEW4/HGbOTtehxqpOJ&#10;ZiNZbp0ZESmB4bY2QXLawcLqicKaOXJ6RRp6BfpK8ZaywV6aEbnWGb24qqdu1SOe5HHP0kn3Irp7&#10;Cdu9Yg5XRXcmzSDq2ahGJrqGhi4HH67rkZWHmaVvK7Pe1sS9q40FvK2LeVsX9bY+7HVD8Msa/Id2&#10;f+heEPQwELrr8bEbBfUhoJ5wqLnuZU7TUkDBJDpjCpHHDUudRpA5AhhZ9XPFX3QhE5PDxGSDlo0l&#10;ckUvNzZ03q0SsOBexR0EcC0dV9QBuKbwfwgncTGmmI4tomML6DgCHcdJ9Ux3ywJwYw05QVocAVzF&#10;QNcx0I0AKrqWCl7UvXgjsOAkKutZZORRAHLHw3AHq7iPkThECR+hBE7g/Gdw/udwgecInlPET8fI&#10;W8cI+UOE+Z6r95Zz/IpTwbxT2bRV8Yg5gSuAxxxzqMgiOroEtOcG8Q/g7uNvON/48yq/nPTO+dw3&#10;kyOAEc2jtrUTDk0U51aqazsN3kaDtwLoyBYKomnMmTxiXzjulMVEpyx6x2/7h+8F+sy4miwg9NaQ&#10;GttYtX2c2jFO5RSrcozRPsRY7KFcthHYHWTgLjp5G12whiAtuVTPOtWxnetYLtVMeDkDVcBAZzEw&#10;KTRsyjQue9otl4ojUHGcHxDQ3M4ra55HUQO4Oas5oEu4cI/a7/nNkeLyi7D/A7j+7/dwfzoA+I0G&#10;/s3L/RrwxoLXAucb4NMJBv5wyjF/zDYHMOlAAGvgqGVE0ZRzJoDikkNxzqU4FUxzEphzAK847ZJP&#10;R+bPuhWy3XKY2NQFfOZRGGHJ2X3VCbvs6L3oFDjrHD3rmsaGF8wgKyadiBPOZRPOxHHXYgqikIYp&#10;ZLkVsD04KazBBix6VG/4Ne2Hdp5G972If/Aq8RGnwHD64MeMIQCUOQxlj0K541DexLvUp4C3KU/e&#10;JD8Gi71MeAiW58YQH0X0HIR17QS1cYOGwd4x0GUU16JJ10Ju8tgBm8x+i9T7Jol3jeIfmac8ME3q&#10;M4zr1o1q1wxrVQ9pVg1qVAsoloCXSCLKpd2rZPzqZMObFBLaYKkdipkDxqSnxmVPTIlDViVgL+hu&#10;FfP+VWshjfsRdw7Dew/D7h6E9u2H9O6H9uyEduyEte1Hth/Gdp4k3DlOvH8YfW89uG/Bs3sG27bg&#10;0bHo2baMb1vxbVoLqFsPrt0Mq94Kr17yL130K5334Sg3TvUXr4ZZr9Z5fOu8V/0CvnbJt37ZrwEA&#10;OtwEv9x21rMKXL8URPGESwHYR8CcWwXH7OJKwY2FhS5mosA7XEhHFHA1MOdu84sA5iSI9iBxfnPg&#10;xgn/nfUon3crnXcrWvIqWvHLP4gr7zRGECSV8+QUkqVEYiV5kxUEEhX5I+RuJmmIJWtKhsryeghe&#10;xQlcxfFfQ92+hOG5HCDKF6cola4mkwG+eyqKZsKEc5R+TtH8SdB+CtvljmSdJ23mat3/uwD+tBjg&#10;1wI4S0UMwLXI3KhigqoEQVUsFyZEgAkXKIkWKgkXKonmwwTz5fhz5PlyVQRyVPlzVQC8gBxV3ixV&#10;/jR1oWRtiXBtqUAD2Pb4ow36KJs6urG50v9w3NEw3EA6SInPTUXIU13CX1XcT1nUT0ncn6OBz8N/&#10;FcW9OL5KzENFzA1w3vm9APZQEEabKAdq8LnoXLXMMEsdDu6k+XXQPOqpnlUUjwoAzbtyxreWia+e&#10;QhMHHXO5AhgcX86PPM4F8AyOcz7Pe9cA5jjpnavY50kCuNL31/b3kwCe9STPeVVy7S+A7cmJ5eUC&#10;HnG5cCe5C3A4l7sz53IXADpgEsD0KAOToDPnUznvWwVa7pKzPhwBzMZzBDDH+OLLOPbXp3zOtwLw&#10;61ksLyLL6/xFf4lZ5wJunoBp8AFxHtTOCYh3BWdyHrhLcN0wGAQLsD1IYF8WfTgZlVf867mht7sR&#10;HQfR3cdxvYcxPRvBzeCi2IvoPYl7eJbwBLQvkgc/ZI9/zJl6kz68G963G35nO/TOemD7Ir55xq2a&#10;iiRNuYL1V1BRnPQY4P7w2DID3Bm6dbm/FAlqUPKvVwyoVfCpkfetlvOuksVXSuPLRH0K+DzyeT1K&#10;hPBEYd9Cfs8SIZ9KqeB6hagmpZhOzZS7BllPLIpG7MomnCqnXMgbQR27EV2HMb1HsX2cJPPn9cgB&#10;3CBmANffgwMHjteSby0bX0H3LhvzKhnwqXga0dweWBtuEqNz21ZbGKUmhlUU94BJ4uUlfeWlAuSl&#10;gkCrJOcnyueoLoNSlrDWhdn0NQ9C76D5xed7r6GsujFp62hes1he64yfTFJvO5TwmBMUTPKuCeHQ&#10;AeW0tTcbL96ztjZnt3eYy/spmc0Ojmmykt6y4r5aiuGaioFKslhFKbSyhJ+yeJCyePB5G6R8LoA5&#10;gxI+3KKhv8Lrd/YITP7aCn+SwT8DVqguGaIuHgxQEwsCqIr6A1REfVTF8Kpi3hpSXmoSbrL8jrL8&#10;9kaq3jjHuObq+8f7bz+8hyjUlSn61gsI2noJlXVOOQYV8ep4fyuHE7PLlkNVXjHI+lYrjd+exGOR&#10;L2CbL2BfLOhQyu9A5LEjXrMqumSR/ykX9A3bwlscDZx/2yaPzzpPwCj3umqsonV2UsUEZQPaewut&#10;HRyyFmjrW8zN9amdtYmjLfrz/bnXByvPt5eO1+Ze768/39/aWF/dPjhbPnif2/hUFR7HZx4hYJ/O&#10;45B706GQm8WXC0cA2xAFbAsFrNJEzcPSqvp3TqEl+iy0szVWQghSFI/VkAmCCQeoSoxX5b5gj5zM&#10;TZwu0/cXaQcrjNcHS4eLU6/WqM8oj4qxtqnaMkQDRZK2TJWGeI2WOFGZN1/5NtlQolhNuEhVCFCo&#10;Igj49EsX7jh3hKDIlwfjzVXgyVbgydcQI2hKAvK1pAq0pQt1ZABFurJlRorlxkokU5VKc7UaK806&#10;G+0GO90GB4NqO2OivTEBZfl2dujjLuP1Lm1/9mljVriPtkyIqmSEnHCY2M0ggYtet79A3fiz0/W/&#10;2F//3vrqBfOfvjf+4UuDb7/Q/eqv2l8A/mz0/VdgxPTHby0vf29347Iz7zWkEC9a9HagmlSwpmSk&#10;rlySsUqOlRbR0agablaPsiyz0z0PHdYqtNXIs1LNtIClmslFWSo2lCTsb9GhV1tHi5Mn9KesprIS&#10;uGWEjADJQLXJVKtcVTxN9HKm/HWCtkCWHl+OgUC66rVM1VucjwxV2WxV+SxO9eWradr/Vef+57N7&#10;chBVHKJef0+7+Hb6AjTH+5ZyhSuAzx3wlffMS1xA/930tbfjN6ExIWhCAXooe1DLs5R7aTX5pzdJ&#10;fO8TpfcTVOdSLGZrY1YmukbpI1UjQyU0ZtHsWgFrM39ytYV+FJbbKSBhoyyH+SSARdTChf5VAHNP&#10;GM5PFn4Wur8IYMdiTvivfdFN64Jb1gV8tpxzG7RcB/wpCzRY7P/vBLB0AEcAy/opyvqqyOB/LYBF&#10;b9vJiCIV5b3lYD6icnghmJ+0VoyETdYVdMlXnqVfepZ/6Vn6lVfF197lX/mQv/Kp+Nqv6mt/8pd+&#10;lV/4VnzuS/qbT9nffCq+8Si95JB7wyrrqmn6FcPkS/pJVwySbhik3jZK4zHOuGmQckU74UeN6B9U&#10;o7gFhi/oxX+lG/OVfuxXRvHfmSX/YJl20SbzkkPOT06511HF1zAl17HEG+5ltzwrbnmTbuPJt3yq&#10;LmJJF7DkHzCk77Gk7zAV32IqvsKUf4kt/zOi6G9o4ufYMsDf3Mo/9yR94VX5tVfVj941F/A13/vW&#10;fR3Y8veQjj8FdH7m2fYZsvHfXeuue7TcMEvWcYhprmhf6u1erMw8rEs8bYk964h7eSf1ZwE8TPow&#10;WvV2rOb9eMOHicaPE40fxus+jlWD8feDZR/BAo8KX9zJOenOZVfGTZNT2pP8EEqCWre+s5HhtZfh&#10;cVXgDdKTqva1ZZFiTroJz7qyX/dlve7LeHc/+93drGediYfN0W96UqHBQuhh9ru+5N3awLe9CaOJ&#10;FhHy/1nlIrhUgnjZ4Q8Nxb+7E3LU5LNb69voJu8n+edYjYvdoRYP4p2HstwHsrCtEZapduJIyb9p&#10;X/rMVPgLpJawlfwtuSt/l7vxHYz/qui1H3l//F6al0fo0iXe774R+vE7uWuXdET4XTWUQmzM7aVF&#10;Q80NSgI8ouz1USpCOMWbYeq8vb6Wj92NKO4Gcx7Gy56GG35GawFGbLz2BBpGRanSURp0lBYNrUVB&#10;aU8htSYQWqMIzSEXjQFnzX5Hjfv26ndtVfts1Xtt1O5Zq9Qq3egzFqNidHejEe/zgl9lBzF8bFoM&#10;ZSq1xKr15e4hLceC3IeCPMcjgkbCgzrc0J0+3vWe3tkOWC8NBxNJO21pNzWVKHmtTEH1nFta+Ze0&#10;837QzvhWO/Fr7eh/aAd/rh100Srzok3OT3b5VxxLrrqUX0OQbiKrb6Gq+NE1gogqYZcyUcciEass&#10;fr24a0qBV8TdRCS9pMW9ZSTwclK+CjL+inKBSvJBygrBXFRgIZ9QVQyVUY28qZ/I+ZWSSylY/w8O&#10;xB/g5G8RVZ87VXyJrP0SVfM1suprFBghnwtgDt/Dq35yrbzlWMJrkiagGioq4yUvideUAV9fdX1d&#10;TdfoUVssg9eroq9Y332YugRRJV50iGznCeyF878KlX8fon3qq7YdpHIQp7UXDXuRpHYQ/IsAZnRB&#10;L+bPzub+WwG8PwcdMqCNp+uVgZRwjZ1krf0omdNYqRfJitvRwptxt44L+N+3iED3hKEBPmicD6IK&#10;frK/H2j8H+i8H2m8H+g3IdaNjzPXPs7c+MC6/p5x4x0dcOst9fZryu0303xvpwXe00Q+0MUhpiTE&#10;lPnIhL1h6rxmGb5nGUBsfWhOE1pQgZbloRVpaBsGrSlzIoZfBL/bSR7swScE6zuZqioLaUveMBG+&#10;rC9x20xJzFFR0lmM3+rGJX2em+ZC/LYSYnBpaaycnCcM5qui6K+qFGBukmBllmBnnuRonuRiHOes&#10;H+6i4Q9XxaOVPZzEHNASTtHa+FyLiByjoGwDv1IT/3INTLU6slaNQ506qkEDDWjWwDSqIBuUEQ2K&#10;rrXyTjUyTtXSjjVSjtXS9hXS1i1GHgRN+woXn6NHo9De8cf5ZfAFDto9W65sLTVHZimY1egg6rQR&#10;VSrOrfpuRAXrMmW7YgWrLDGDDCFdgqRJmbx1uYJNtbJjlZLDrwVwlbxtpZxdkzKiSsGpShcRLa3d&#10;ERoFLbJfLlA+7M2+WKO+XqVDu+sHdx+ka1qSDJBVaohqZVeSqjNZ3alGzble1blJ0aVR3qlRxqlW&#10;2qFIwKzD0KfVIihRxgpxWcFNWKfGJ3npCXVyfp52vLd8fLS8vrW7vPNh9wW0+/rD6gm0/eLtws72&#10;MGPxzpOd3oGPAzRoZBYamXk5xXo1t/BuaeX1wvzbpUVoewM62OVUK9lagzaXoI15aGP249rMu2X6&#10;2yXa22XG7vT4Fp1ysL1++Pxw/miPcrAztrf7eGV9cueYun02s/ti7uD1wsm7hRfv5958XHgDUVeP&#10;Fg/fL72BZl58GD84ndg+Wtx+drb5av/p0oMoUqVFWIdDQqtTHNkufCix6u3U5vO1o9ODs1dnr9++&#10;ePfm+dvXp6/fnbyGjt9AB28+zO8PFjeHaTt6iOrmGuIqLHzTZWxqVFHV8k5VMvaVsg6cCGDpnxNB&#10;k2TtwXfHEinrGhV4qYwt8VwAl8v9gQAGlMCsC+QsCPIc8hQscn4B9AkyFvnSACuClCUgT9IiT9IK&#10;UCLvfNc2khVAXI6s3ohtOkrvOc3qO0jr+FD2ECI9hqqHocrRt0VP9pJ7ZgNrptxLR1AFj52yBhHZ&#10;NDxxJrB0JpC4lVj7ktRLSUl/khjd6INNtdAJ0JAI0BYNN5GItpQINrodacmT7CTYEKlbG6RcjBVu&#10;DFEqdpOOt5Ly1RBMtJQhOCsmGN0qdhYZTDKZyjKbTDdm5FkyC2xH0s06Q9TIHrJlODmyh0YlzqAa&#10;a1KK0MmyUghXv+0m9rUzz3/aXf/M4qfPPGT+ke8i3RVt3hFhVOamUIqTbwowfX23GXrw8G1773ZJ&#10;3WZ23UlB5zNC315yx0FC9z8FcBhHfy6GVm3FNZ+k3jlM6tqJbeUKUdBux7TsxrV96u/Ft4MFwGJn&#10;6X3PMu6+zH4AeJF1H/SPU3q4AcRg4VFE1jgqZxKTBwAdMDnsmgHYDm9Z9q8BT6ks91Lw4LwIHnXB&#10;w+/5T6XB0zGYtRHSyBXAa0H1SyFlT7H+Dz1w/V5uj/1wg6GeXAFMzwlgEQJZBP/5fP/F/ICVgsC1&#10;gqDN/KB10CkKWC8L3CSFbJKD1kiB6+SgrerI3dr4s4acZ7VFh8SSjTTiRnzlXnzrfmzXbwQw4JMA&#10;XgyqmvMnLQRWLofUgJaFL53xKQP91YiGzZgW8A6A/X2d/fBtbj/gTc6jV2l3t8MappG5900iuzT9&#10;e7QD+42jBuwSJjxzH6OSe63DO/R9WzU8mmDoeimnKlHbKikHspwTUdE5R8kuUckqSsUyQss20tAl&#10;3ASXiY4hhRfUp1Z2ETsGe0anJ+ZprLUn07N36ex2OrOORi2jTBRSxgjTY0W00Zr50Vr2YA1zsI41&#10;3sii1NOmyGNjxIGhyvHJmmlKHSfed7pyZqyU8biI/qCQ+rCS9ccCuJQyUcWiNyzMNi7O1bCZFTQK&#10;V+gm9HaHtTR6VpSiCgk4YlFIU31G/wMw/nMR318E8CeKpseLqRNE+lQZc7qcReWqX64J/jXcuRUz&#10;1N8IYCJl5P8igCupU9VTtFoamzTLJswxY5mj3hMPnB+32N6pRvbU5kwPDu/uLG3uzz6kPEwh1TtH&#10;EA0xiWqmkTAdf1Flr9vyvjxK0aL6BGWHKn0kxS9hJTZjNzllIy5oJRzFwJt0mNxKEfizxz/+K4Tv&#10;eh1Wc6cjAKJGQ/fRz3I1N8MVN6LsR0M8Ys0dNUWN5STdlGAJyuKpymLJaucCWOX8B2efBLCWTLCe&#10;pK+xKM5WxNlNyjlC0TlNzTFPw46opf/E3WI22Ows3vFdvMuhn8WUk16dmWG8hUugT46BV+ltbDX4&#10;1vE5qubvSPIXjvnfmaeC7za8amFX5T2lTSNxcbXFvbTu2d0Hm4dtS0sN8zOVjCnS9Ejt1GgbjXqf&#10;Pdu/tNTMoNSzKHXgULLZzYurbas7DUv7leydOwcf23beNKyd1i4f1K0e1K/tN67t1q6deHbSZKNr&#10;f0QkysXW4O/MJk4dhT3ZcOuasa0aNS0dVky5f9On4QdszWXvjusB968H9P4DTfyrc+afLZP+bhJ/&#10;0SiB3zBBRi9eQzPSTj/WWTUIIYlFCzp4CViHitgkyDglKru7CuMw0sFZ5jkDId0riY/mg1qpGE6V&#10;ye2Ivq2Ivu2o3nn/2numIeViJjVShk8MrdY9XA5DHI5jbPaiTbfjzQ8yMIdZkdspeezAirmg7pWw&#10;ge2YocPke2eZTS8IRW8J6c9iAxdx1k+NYf2GEjQXtd1g85eJ9u/S7Z/FGz9LMDiN1zqOVT2KVTqI&#10;lt+LlD0Kg70L1z310aI6SDWqX82FXczU4EnTF43XE4/TFUs3EKu2Uxz1Nd2JdjyLsDr21ph303ga&#10;BaeSUlZaCBP5IXVepgXW0vnGQkWGt+8gYdOBei/yMe8L0TuRRmuBait4hXEHnlkfGbaf7JK//EaI&#10;8mGk+kmkxlG4xm6I2rizQI/xlUbDa30ohYko++XSkI9PKqCtkTerwy82J96vT0LrFGiDBtEfn9Xn&#10;MyLdKN62I3CtKbjamp/RYYTZdrD2TrD6aaz2QTj4yqe3GGA1GuVBeVRHofc+6irsI8V35oaNdpGG&#10;Jh6OTTxavde2Wpq0luBwmGa1HGs8HgzP0/dz5PPREg2RVAm/Zuj7k1P0t6iirzE1l33b+cJaNHOa&#10;Ih5TK+Z38ydYlazZ2ll2JX2meorRw1h4wpzt7e2tyk4Zr8mjV8RPZXo/CLXp9jftC3N4EId+mIgZ&#10;y/GgFuMnCO4PEx0BnDDfPLfHKS7cFNBgciwX9ykCeCwLM5aJnszETGVh70dYNXpr98c7MEt8J3Jw&#10;k/kelEIvKtGHXuZHK/ejV/gzSAEz5SF9AfYNcKM8S6U0U7k0K5l8hFpHhM04Ad8T7dSX7nOvPLuh&#10;qsovmSgJj/+HZeJ/OBM/c63/DNv9mVvvZ6j2zxzqPnOs/QLTfBvf9q1RHJ9JmKFLZGxMTje5htJU&#10;M16a8SQFP5aBpaS50JNdmfHOzGgnaoTjeJjDYJj9w0jHnijHlnCHxhD7liDH9kCXviDUgxD0wzDX&#10;x1EIrvodTsCNJXtMZ/pyY3+5DnipNBqwXBazUh4L+KwzxKAr1LA7zOhOhElflNm9GIv7sZYP4qwe&#10;J9n1J9oCHiXYgBZMPk1xGEx1GE1zGkm159YJfppgBdqhZFtuweA/ZCzNYSzNjstoqu1oqjWHNMsG&#10;D+k7IWrDKWbUPDsawZ6SazWZbTGZYc0N/6Vluk6lOo4l2gIoaU6MbAQzBwlaehaca4LB3MkUB0qy&#10;JStFn56oMxFvMJLqOEQIbM+Mj8WHW5jiRWFeomrR8oa5GiZFWtqpmgqhJrK+SIWAQquCXlzdSGDr&#10;MJ485FZA8Szh/BfbvZIBr5xBNrBRTXRE3TSiYhpbBj5fV6NLj/NKTgvznpcQXpYSXpUDcl+UpT8r&#10;S35eFv+2NhFqS4U6UqC22I8t4VBrBNSSCbXd+ZDfuRZcPI3OpCBy6OgSFpY8g6tiIStZKE72Wk4o&#10;HqaAhc1hYbNAy/Ex5yoOwE0OzHXA/98SwExc4Xlh0TyGWy4H9+yf+acALmVgSRwHzAkCrmNhm2io&#10;KiqiZBZH2PDNPgpOPgsJOwvy2MGZ7WK091BK+wjpA1fxY7jYKVz8GUrkyPXGAYLvEK6052q55eS9&#10;6hC3YJfNti+m2hSNmOc+MU4bMM8Yc8gDK+SoTeR58Ogf8Ulk/hoaqvBcAKfTQPsvArhxyqmR4txE&#10;dW2hI1uY6BYWtnkG18x0a2S419Lcy6juhSx89nJQ+kZozEaw75ofnI0xXnDTW3fX3fbSP/DWP8Eb&#10;nnobn3jZ7qDdN+DBay6Ray5Ja4i8VVT5Arxm1qWe7do0A2+YQdRyijRjijjHC5cGYLhn0jjvXi4d&#10;l0vHFtAwheclpTl6+xe4k+fB5ehCTrT3v/pXLr85UlyYmHIG+reK9//OeQ1pDkxkOaeINaKMDi8F&#10;nAcf/wHgRAIn1afTDJx14HXBIMWpYNwud8Q6a9QmmyuAOccFXshRvy5Z0y7nOZ9diXR4Gd21ggEH&#10;ZzLp3BAXsDAEcCbPuKUu+2UdR2StODutO9qsODovOeHmnQLnXOLYrjksePG0U+mEc9m4U8m4U9Go&#10;S96oa/YkInMKnjnpmDvlmA9eHbwceFvA9iy4Vy151oCWexWAzQMtmFzxrlv3bTyOvAP4FBz8Iv7B&#10;y4SHrxIfvU8b+CSGwQiYBZY5iOzZDmnfDGlbC2xe9mvgRtrNnSfU5ZozBrZ8Glky5kR4ap1x7oNj&#10;+kxieo2je/SiOzSjWpVjGuVj62TiaiRja6XiaqRiqiTCqqWCauX9W9SCO3RD+4yiplyKqS7grAbv&#10;ObhCOQdiBk0Cl/yse/WCV92Kb/N6YOdWYN9W8P3toAegsx7QuuHfsO5Xu+JXveRbvuhDnPcpnsMX&#10;LfgS5/BEhnspFVtGQZVzikyj62mYOhauiu1RPe9dt+jTsIDnBASDq5WGLl/ybQSD5/HBVbOeYKdq&#10;Qcv2qPy1AAb8Ovb31wKYC9u9gu1GnvWsWvAGkBc9Spe8itf8SjaDi1aCMuu1LDNFZHJlZTPkJRNl&#10;BZPkBKNlbkfD+JK0xJN0pIMV+DB8Pznf+MH5xgX4jR+xvFcCxPnPBbBchrJUGkyEY2dhwikyfIA0&#10;OYFPApiracEI1wGDwU9Clzv4h/za/nKX55KjJgXgrvNnDawsAkiX48uS482W58tV4M2DCYA2V44j&#10;PDKU+dJVeDOUeTNUbmcp3wYtmExW40vSlQzVlox3Nt6lDm7MTM2wqCtbGy3t/QYqeC2JACVhb1Ux&#10;33P766MkgleW+BT7ywn/5QrgT3wSwOrC3moiPwtgdWkvHSkPTV4nuLR7LZw4Hdozi2+b92pkeNdQ&#10;vcjTniQ6vmrGt5buVTmBLH5qn91vnT6FKuEKYHCWfhLAXPEPTmPuLDAO5nLuA39gf8GJAfqkX/td&#10;8DTLZf48kPfT5KcFwCM3l3nfqlk8ecargnkeE8w1wVz7y537swbmCOA/YDGgGnAe+14171cJmPMl&#10;A379uuDlPqloOidlNCenNLcy8RSCQAX3T2zxJDwP9AHcPNVgLndJ7h+ClawG1m2FNa8HN4C1URCF&#10;TBwZXCnrge0bwe17Eb3Pkx+/Thvitm8zh99ljr7PHn2TPvwihWOID2Pu7kZwEjiDW8SKfz14x6io&#10;YnA3GLTNeGyZ9sQqdcAm86l12iPzFHBnaNcMa1YNaVKKqZENr5QMq5IOJYmHFAl4F/B6Fwvic2+6&#10;E3jci/h9iMK+FWLBZMlgsEylVHCXdsxdo8Sn1lljTgUUBBFsHriKVwNawGV7XragHFzC4OLlXuPL&#10;gU3Loc1jHsRBrzJKbMeDyLYU62QbCbQaj52KEFJeBCMv5iYr4akg4Q3jZF32UZLES/A7ayhgxW8b&#10;KAgbEBIrVtmHu9vvZzfe9s+8VEelXdEL4rdJvWIUz2ORIWCVwacbK6QQ7IwuvT+8ffIeWjs9WD5Y&#10;fzo5ERKVpaqClRb1kBQMUJNJ0ILFKEv5KEi6qMihOGb33NT+Sv3+Yn//QAB7KEm5KUnjOO0/+ZUu&#10;+qcP5gBWdS6AOaiJBQNURYMAKiIBMAFvmKCnmrifjmyQppSfgiBG6rarNK+9gpiFo7VPc/2T1y+h&#10;dx8g6szxKPNw8yX0mPXCP7NDzCiYVydIzjFHzqVQyDL7lnHaVaPUqyaZNy0It60KbttwUuby2BF5&#10;ncp/XQ8YcItTIZiTI1rcof6yZvYVtUR1RGlw3qPah4vTq6cHb6DVve2l9YXFZdryCm1zi324v3R0&#10;sHK4t3q0t7u6srm8frD7AhqcPYVHld3QxQvbpfDaZ99yyOeoOIfzOE4HjpY7jz+uuGqeL+pK5DGJ&#10;1MOmzu59pE7NQgdHLyZGEk11gxTFQ1UkveQF+zIj38+PvZifOJydOlphHm2w35wsH65NP1udPGM9&#10;bon1TtSRKzJQIuvDKjTES1WFS9T4S7QEiXoiRerCxWoigCJV4UIVTrr7AmVBAFFDrERdFAzmKwnk&#10;wfiy5W5nyd7KlLmZKcuTKcsHyJLjB2TLC3AhKInkK4sWqUmUasmQ9BSqjZTrTNVqzDWrrQ0LrAwI&#10;SKuPy+PQMRt6tni2OlmfFpJso5dvqV9hplNpokE0UMjWFI1RuRmkcMNbWsBdUgQrJowQ5HG8fcP6&#10;6kWziz8Y//C15t//qvH5f6n/7c9qf/1Ptb+Czp80Pv+Lxj/+pPU94N+0v/83gwv/aXnpb443v8YK&#10;XPAQuZRuDANkmiplWSrn2qnnO2sXIvRzsSZoY8UOcg50sgKdLp/MDn9cnpypLwpUECKaahC1Ydmy&#10;/MliV9Plb+VoCmXqC2caCBLNxMtMJMuMlEsN1It01fK0JDO1rqbp/HtX8FevnyhCdHGIfhNinqeA&#10;nhd4T70O0f5VALN+4sC89Gb60uuJq9CkACcR9CTsZY/Qetnl1dQLH1IEoQSZ4xjYUqzubJHH3J2C&#10;ieHO9qEHVdOUspmlIuZK/uRqM/M4LK9HUNKWK4DBh4iU1M8CmN8+75ZjwZWfA8f/KYA5Qtep8CrA&#10;4f9BAHODgP9/KIA5v+1QlvLlJnnmpoMGcBI+/w5lGT9FGY4D/iSAVWXAJ6O7ugxO9LaNjAhcQcZN&#10;Rs5DVMpDSNpTUjlI2DD+smvBl5iSL9GlX2GJX2LLvnIr/cKt/Ev3si88Kr7wKPuHJ+kL74ov8JVf&#10;+pC/8q3+3qfqinfldffyq5iyS8iinxDFlxCFV5DE66iSq4gSsKqLTvnfOWR/Y5v9pU36lzaZ31ul&#10;f6Ua8oNy8AWVkB9VQ39SD/9JM+KydtQlnagbRgnXjRNvmibftkzjs8kUsMsWcsjlccm/iC39xp30&#10;rQf5O8/K772qvsODF635zrfmc/fyv3tU/N2L9LlnxZ9xxP/AFP0JU/wFtuAbh/ivrML+Zh35Z9eU&#10;v3mW/NWv9r98mv6Ea/wG03QbUS1mluzmRRjreHL0oG+XnPasNv55a/zzroTXfenv+vPfD5a9HyG9&#10;+0UAv5ts/PCvAphjiB8UnHVlHnZkMcnxo8T4qgg3O2lerdsXnJTEzMSu20hci7fTGCuJfjdU+/Ep&#10;aa8p8aQj9ayLY5ehYSI0VPz+QTYn3fTDDOhpNvQg+agxABrJftUVTrK/Dlgrc3nT4wONxED3Qk5a&#10;vXZqPe6GapQ4CLT7aS2QAjcaow660476MldbYocLsE1hhoVuKkWe+nkexv4m0rZyNy3keLXFbope&#10;+o73wjei16/wXbjA+903whe/5wpguKZyqK2Zk4yon756vg8q0tEAqSrkpsYXayx5N8RpJtGTFeo8&#10;g7eew5vP+5iy8YZMX8OZQJNJrNY0VpeGM6C6G067GU1hDcZQ+iMovTGM0TDaaAhjNIA0euyqf99Z&#10;766jzh173X6sU4ejebWhRrWB2h0nk+lA9HyU50wYrtVchagiRFQTrdaXI+nK1pmqtNrrV1kZ1aC9&#10;cxzw4SbuaG2cibKHukqQulGmrmudnGOduFOdgH3VbZuyaxb5P5mk/mgY/71B7FeGCV8ZJ39tmv6t&#10;eeZ3VnkXbAsu2RVfsS+57VAq5Fgm7VQqb1cob5YppxsvqxEprxKqrBKiohyirBSsqBQEUwxUUAyU&#10;hwV8Qk7BX07eT1bOV1bGBwCu2du6cTetcnidOEH/l13KfkKQv0fVfIWo/Apd+yW69it09Tfoyu+Q&#10;lT8gyy8gy0H7DaL8AoJ03anstlkWv3qYiKy3vLSPmoy3qqiDnbbu0J2AwyWXF8vix7SvP4Ib3ZT4&#10;20fSe6X8WxE3T0Ik3oSoPQ/S2AtV249V34uRf5GschQkcxStMxtvAzE6oBdz/xcB/GFnBtqnQZsD&#10;m9XB1Eit3RTtvUjpoyjJZ4mK21GiO4k8LyuEobvi0JAoNMb7fuIGR/fS+M8DfzkC+CPtNkS7AdGv&#10;QDOXoZmfPrIuAT4wObynX35Pv/qOdu0d9fo76s230zfeTt96Q7n5Zur2qwmx00HdkyHj52PqrynS&#10;Hxl80Ow1aP4qtHgLWpKANjShVfMPK87QcSj0Ju14KeBpu1NlMiIe5+SsqaErDtMW1dOTctCRcVeT&#10;9Ba86sJ7xen2NXueW9b8fOb8/Aa8fJq3eLVvCdrxi6GkFLzVNIL0dcPM9MIsdUNstAKtVbzMpFwd&#10;ZJF+BsHx1rGx5hExpiEZ5mEFej5lOt7lOt4kHXyFtjdJ06tS3b1S1a0chiLDkFWKqFpFdL0SulER&#10;3aiAaoQhcnj0G3Qw6fKmMTDj0VwStLQDbR5BC+vQwdvRuPwcZcsKTedGPTRHH8rb1WsiyxRtK1Qd&#10;iIo2ORJGWSL6BdJmYBZJ0a5KyQFQrWjPFcAczlNAt6iiqpVd6wwxCQoGd6LioZX5l3NT77aYr9ao&#10;HzfAIdvaaOvK0LAs1XKuVoE3qCIrVV0q1V1r1UEf3qKMbFFEtMgjGhTgDcqYSjVMjoprDMw2Wg9Z&#10;GZixdI8CvYZYL07GXhzQDnY3947e7D6HNl5As8fQ9M7HgYWjrrEF0p05YvthUz/0kAbdp73uHDq6&#10;P3I8PP18gnk2Rns5xYLmV6DNbWhrC1pfhTaWofUFaGXm4woL8GGZ8XaZ9Xpl4WBxbnmezViepW5v&#10;sJ6fLXyEliCI/eLd3Nn7+eO37INXjP1nU7sn43vHI7tHo1tH7JfQAgSxXn1knrzaOnr3cv0NNH00&#10;6Ff62C6lFzyzm8WMBpetNQx/WDqB3kLHR8+Pnr064Wjfd4cvXu+dvdg/eQ4G3z57B72BoMN37Dsj&#10;pMDUaGNUuIZjirpzhSqiXgVRo+BcLm1bJmVTIe9QpeAE2nK5nyOAPwngyl8EMDg63PzPvxbAxQpW&#10;RecUwH4mX5HTlis7lis6lMEcifL2RTI2BVJWBAmrPHHLImmHBm3Px04JNO+ChZDKtaj6rbjmvaTW&#10;hVDiWjR5P6X5Zd69jyXDEJkCVdGhKuZ74sRpXv9mctt8VOVMWMlMeAErIo8Wk34vLLAG75JmpeWv&#10;KuytzBtmJJZgJ5voIO2teTHc7Hqai1BbjGFrhCbZS6o9XK0UKx1lJBSqL5LrolzgJBene5EMF6Jl&#10;WbLzLGayzUDLyrOiZduMZ1gPpzsMZrqMZeHGU9wnU7wnkj2fRiE78GYVTkrZpsIp+rfDFL/zlvyL&#10;v9w/8h1E+uNtJvKQPRFGxc4yw6m+h80k6OGd0/qm9dyyreyag5yW3eQWTghsfBd40mR5la2HcxI1&#10;L4dUbcdw8h7vxLZuRTdv/JK3mWtGF4OqloKrOQY0rI47CJbZjgHr6ThI7OQGBz/LuPsJsNjaedFf&#10;bmplpjeRgssfR+XcN43tNYzs0Q9/YBY35pwNnjGXzgsAs87TX3ETQYOHzZWA2gWfSiae8BTr88gL&#10;0++NfhKAHQzzGI33pqT60bL9WYTAmfyAhYKA5cKgtaKgjaLg7cLgjcKgjZKQjbKwLXLoVmXwGikQ&#10;sFEZvF0TddqQ8byu8LisZCuDuJFA2otv/iSAwb6A3Qdwd5krgEHLKY18HrvM3X4AJ0f0Odzx7ajm&#10;w4TOs9Tel5n3ofyBNxn3D6JbF/Dl067Zg1YJ/cZRfcahtQZ4sr5XqRoqX8ouT8iiTMK+Q93tsUkw&#10;SdSqWprzywayijNRzalA3TFP0zFH2yVBxTlF1z3FyCve2DPeyjfLI74kpqAsi9TS0NvR9/TeGPUu&#10;jdVJYzTRaY1MeuscvWH6acNUP2hbWJOdSzOdK5y4zzr2HHGKUsGgVc8xauaplbPjFTMDFczHFcyn&#10;lYypSgb19xSPj5RPT1az6PVzM1waF2abl+Z7d7dAC+Ym9fWENtX711QCAmqrku/eAaTe78t4dD93&#10;4HHR2HDZeQFgIn2KyARfxamAUtZ0CWOqkDpOmBoBg8X0yYLpMdDPp4wW0SbAXBKbVk6bJNMnq5gU&#10;0JZPj5VOgc0YI9EmwOTvqaJRKscoNRQmmckummMlsyaCJ/s9B7s9H7anTDxpmWdNLa5MPhjpiS+u&#10;tgls1sP3mQd0OPnWO3mSLHEFOi7pinapcrZ5Ss5EDWSHNf4R3GcY4z6GdZ7xc9iIcVqJMJny0G3Q&#10;08hUkIlX5yFjpMbTdFZy9fYSNXcjdDejXMdDveMtnbXEjeSkMIqwaEWJFBXxlE8C+DzvyD8FsIms&#10;v5kIykXMOVDeJUnJIRtmUalt021rw46Ab8bbvUpyeB9jc+pjRLdXr9FRCVbW8UPGGaLyeBFl3yGr&#10;v8bUfYOtvYCqAM8j/Na5wkYpt9RD+DUCjDDZsRX91SNLTayNmtmFqoXZmuXZhuXZ1oXZLjb7Dp3V&#10;Q6O30ilNM9M19OlKOrN5abN1/aRgai2oYyy4m5IyvF6x+KZxH6reep9F3QzpG0fVD/AHVX3umP2/&#10;TWO/RhD4wxrF4zpF49rE4jq/RBHAE8E/UOV/diV9jqz71rP7gv/Di/59gon3haI7BYKbeb0qbzsV&#10;XtNP+kna76fbiJ++N5W8ZGnC5+Qug4lUdktWwaYqusYqoBwF0Fa8WB8pv1qHQlZ49078/f2Yu0cx&#10;99dDutfDutbDOhkexE4dj1JRvVYlI6qDw16g/Wm4+VG05UGM7WEy9iQz7CAjcyOROBNSwwpsZwX0&#10;cDRweNNOXM1JevmbHAJEzIZSg/cDXFc9zNe8TNe89edxqjRXiU1/ta1ApZ0Q2F64wmEUDDwwnsYp&#10;vYhTfRute+CjNmIjVKVyIUPmu1Tl66k6okl6UvHa4ul64rX2SuP+5psxdnuhxjueSkxPDWphKLQw&#10;AL1cfDPZQSmLepzi1uxpkKF9I1/7arON4Gy44Wmm40mSxbMk8zcpFnvhGmvBqivBnLoem0FKu0GK&#10;u4HyG3iZBQ/JEYfb96xu3nMWn4wwWy7xO+hIh8bqoI3B19uTp5uUFyvj0OoUtDYNTT84rsqkhSAo&#10;HuYTcA06UnUrwPAowng3WGsnVO04VuMwWuZFsg4bq9fqYtBUHDM81coYb5q+R9wdbD2kPR6dfNTa&#10;XnWnIO1RBIYeaHiSavW6GDWf6FWg72txBSV/w11EJoDXOJDfLeNrF8IFzya+iIeCEZ2wlBrv3uEC&#10;1nbeJLuGPVPPpoGn6crxybZJ6t3RieamhuKE8PpY75GcoFVy9HZ1zBo5glkU2J+IbQux7ouxe5rs&#10;0p/g2BVi2hNmPpgKH8/GDqUhpvLOK/7muk3k4ABgkGN/zwXwRAaako3rj7FrwuvcjbQCy4xmooez&#10;0CPZmDGC21SRF73Cn10dstgQudEQv1QYec/PNVlPCidxASP9XYy5SFeUzSw5dLs5aa42ZYSUU0sg&#10;eASlSNqHX7RP+cGr6TNE62fo3s+wvf/ufuevHl1fouu+tS/40Szuuo63OSY2O6vsXl3DRG35REnK&#10;ZHYgJdN9IpWTApma5ESLc6RHOU+FOw2HOTwOc+oJdWgLtW8MsW0ItmsPduwLRQyEY0ej3R6GuvRH&#10;IJ5GowdjscPxbmNJntMZfszc4PmiyLnCCMBsQfgMIZSVFwIA45+lm9/OsODJtuYn2AsXu0iUIWVI&#10;GPlKHKwBr97oo9Hkq9kaoNMZYnAnwuRutPn9WMtHCTYP4qxAvy/KDLQP462fJNsPpjl9YiDV8ROD&#10;qQ6DSXZDiXYjyQ6jqfbj6Y6TmY5TWU6UbMcKV+Fmb7kn8UbsEuRGrfdatSeryJXzTSLeYiLZnp4F&#10;ZxMwANABkyPx1tPpzr+Hmm5PS7dkZFpSUsxGEy2mc9ymSqKak6Ii3QL1tbEKWv5SmtHSOslKummq&#10;WokaKmEmsoHesKhy+/IHAW39ftUP3YpGPYumPUsp6GImuoqNrp9BNtLgtRQ4aQpZSnMnsvxK5kML&#10;FqNyV+MKNpOKt1OLt1IIG8k5a4lph7m5Z0WEtxWF7yoL3pJyX5Oy3pIyP5KKoYrul+ktawHFNEwW&#10;DZHLwBRzqmziSOeWroyFJnJsIkcA55474FwGsvA31pPLJ/vL9XP/HwtgllsR073g95znf+aUb+T8&#10;253jgMvPNTB5xq2ejqyahoNtyF9wz9vyzToMSDkNijzw9jzwdN7Hme+itPcQKgcIhSOk/DFK5gAu&#10;fACX3HPV3na2X3f0XbKLnbXNZNgSpm3zRyxznpimDZinjTsW0JBlDDSJhgRbxTGOv4djE38HFVlA&#10;x+Rw7C8nArjwXABXcOr+ImvmPdtZ2AYqsnLKlTgFLzq3BQU0t/zFUNJGLPkwo+p5XsVpds5eUvh6&#10;JGYx2GbOx2DRV2/FV3/T13DH13jXx3zH22Lbw/UYn7Djnr2Bzl1G5v+/iPsL6DaydGEXnu+eM2eg&#10;Z3qmMR1Gx3bMzJJlZma2xWBmZmYGWbYlyzJD7HDicBwzyZaZmWIKx0n9u6TuTKa7z7nf9///unet&#10;Z+21a9dWqapU4PJT77tncGUTWMaoW9WQc9Uorn4UVzeKZ8ErTKCOEwrGibnjpGw42pWcO0rKGyHm&#10;s/FFsKLGFPP09i+Bv1z7SyhgE/JA+X8qgCcovNytv4YneH7LOAEeuJq7V3nHGC/v9P8A/NVfvmcA&#10;WsCuHnQp6nPM77HP7XXIA3VwBIL2EWwJHP2MKwRbAY7AMTxjHF81QaiZJNaCClganBQakz1KyJz0&#10;yFgMzN0LT1nB2mxhjNYx1ito9CLGZx4bPYvPnoJzC1eNEVkcEmuUWMkml7EpVN5xOE6BD/Jhbvwx&#10;+PZuuxxQAuBf37UYNIL14bWAClhD3oqBlZkg0sH6z3qweOMWbwRf3Qxp3Qm/ztPD+9G3Absxt/fj&#10;7vJi77impw2Um5HXt6NvroZe5bES0rIU1DTnVzftXT3pWTnnWzXtxRgnM8Cx2utE67Aufmxe9MC4&#10;8Lpm+g3ttFu6qTd1k9q0ohpVA6uV3BmypDpFv3qlgEaVoBbVkDb10Oua4Te1o2/pxNzSS7yundCm&#10;kXBdK+mBUVavY/k0uX414Ope9LW9mKu70S0vopp3Ihs2I+s3IhrWwutn/Zgz/qwZ/7pp/8YZ/5Zp&#10;v6vTfm2gXAiCVRZgKahlMbB53r9x1rd+2rt2jMLkmeBR8FN61cz5NYBZYCvGCDSe6OWF+fIifQE8&#10;DfzZBPMA1wdwvE16Vk97ssBWz3qUzXmVLAdQ18JKJnwS6UiDJEGxLFnZDCWZJEXRZCXRaHn+BHXx&#10;GHWJUISwh9RFjOBJngB25TuJ4z/jJyEYoyydipJPQ0inKoimysFj8X4e1jf9iyzNgM+Nn/lty5d8&#10;aX//DVUpAG8WzyKnKwulKV1JU+BPV7qcocyfqSKQoyKYoyKQixDMUhVMVRVMRsFlmqpAuuplAKgk&#10;qQnGaUn4oUQLvVy32F1L48OTU5zp5dXisqsqMjhVSS81KT91GV+UlDdC3AMp4akm/Tn2l8f/vQDW&#10;VfRFXHHWE3SKNIy551s/Gtg25V437wF+7gaOX/WIT9WYf81kQB3HB07C3+Gc98g2YwBfOulZBc59&#10;cHGGz3QyA1wfeLG/ANDOe4lh9N9TxPMuF7w+4Hgeo/wc+AseXye53hc8uAJ4Wa1mfJmgzjOyoAPc&#10;B8wF7fChyAKVCW8Gx6P8swAGkwDQ5zNwiw8shmG/yy15LfASAuDlwA7Yj2uCuV4ZfOOXX8pbN95j&#10;Nm99Puth3qryrPBv4Y1k3IfOYxNLwBLA8zloeWqb/sAipdMxt8+tqNe1EJRsbvD0EK50ObgZnP7g&#10;UnCYdP916qM3aY9fpTwE9d24W7vxN0D5Iu76ZmTbckj9nF8N+Go44NiLPu0NDwc14cEA39Lrmg+W&#10;DL/F4kTvdqwAPLejPbYsemCWD2hRT2hWi29AxtQqRzLlQsol/ami3kVClCJhXJEItlAYA8pyaUoD&#10;KvieaXKnY363c2GHfW6XU8EQuLmTwc/EBGfxfHDLdERLX2BNd1hDV/yNKk86Rc1PW8hJQxKHkiaq&#10;yFKUZD0ACBkPpLSHmrSnmgxZQw6rrYQ2UHFICyvYmj14fwhNzb+c34eIKY18JiGiTpkXLJLP6ceo&#10;uBVKGEfLG4ahySV9Q2/WdqDe0dnFrfWxmYmQyHhhYQ0lebyihI+yRKSaTDxSKlROhKQg4aKuTIC1&#10;7s/S99+976/t7/8ggL/kF2/EBXxKQyZIXRqOAFaTgiOAUZKBahKBqhIBCBFvZREvVTFfTdlgPYVw&#10;HYUQLdlAdRkvsL3yIpbqSi4hfgV3b47PL0Br29DiDjS6DI2sQVc7NykJ9eIGfmdUiMKGIfIOGcK2&#10;eXyWuRfNcy9Z5F2wyAUI2pdIoqv4bUou2wKo3PIXbGhirnWiTjUidmVXzDKFTeJ0iTlpVU86Zw4W&#10;9qGlvbeL2y+mVpY5c5Ojc2NTi1NzK0sLq9uTizsLLz4tvIaqH89rk7LO6PqJu+Xy2+ddcii84Fh8&#10;wYHr6uwLuVAv2DAu2FRIYpnnjKIEDXyq20cnZzffgt9jc53hTQlByYdpyBFl+FtifKAV9iGnY2u8&#10;e29xdGd59NWL6a2l/t35nnfz3f01uYlGKpl6ijQDpQpd+WI10VIdcZqhdJ6GUImmBIy6ZLEGPMB5&#10;IRz1Kw7KfIRIvqpwAVIUlIWqYgVwfLB4IUo8W1EQ9r4KsPrNUYTVL69Ml+FPlxPIlBPMVLjCm5ur&#10;JJKNEM/VUIlVlUuy0TsYffJirvtgbWiN8zjH1zXZUq/YXL/G3KDFyrDJRrfKGlVspZRtrphkgEoy&#10;1E4x1Ek20knS14rTVY/RVI1QV/GWFnOXFCaJCGAEL7pcPGN/7oTtqWNWp783PvN3/dP/pXv8j9rf&#10;/0Hrmz/o/OMPev/4g8E//mDy3R+Mf/hfZj/9p9Xpvzhe/gYtdpwkf56kImAneznIwehxPfX18iD0&#10;Yhx6Mfaa82iQnlmJtcrWVkyRv5KpLJyhKpyhBWfQStQWKjQULzGUKjVElBqgivVR+TrSWTrn0vX+&#10;81HCmaMOJDQsCbEvQJxzsACeFPoweAEa5uM54I8j52AbwTn5fowL+9S7wXMf+y9DbPARpU9Ppbca&#10;L60WnH6bKATFyb2OQyzHaI4mWw+WB/bdKX3ad6dxsIvJGSthz8IpoDl74YW3hGUcVBSJWtI/C2BJ&#10;tXAxs38JYPiwsafy28Hw2ReDA+k8aHcqPO9YfNGp5LIT3PilABa0LQYI2BXz24GDrRgccuAjfA75&#10;Ek7/Dwhgb64A9uFaXl+uAOYZX+64v1+UPAGMkIcrqj8LYDj8V0OeJCVoryDhhpAjKSmQpWXIkjIU&#10;GUUfMc2Ii/YFx12pJ9xoJ9G0E7DlKjuOLf8JS/vWteRb1+LvMKXfY0t/wJf/SCw/RqT/RKaf8Ko8&#10;7sngAeqnfKrO+FWfC6j9zFn/mtO+rBM+TNDhPKn8smW6iEmKsHHyFcNEWLbpxFzUirqgGXlKNYTH&#10;aVToGbUwwFn18ONakcfMUr6zSv/OJvNH+5zjTvmnXIvOoEvOYUvP4WmAC8TyS2Q6qJx0KzqLKxWj&#10;FGOSWTah2cqUmAtuocfQsd9Tck74sS4GNZ/D0EWcinUdszKT6hbau17daX3BSHpXF/umNen1zdR3&#10;97KOHhV+7Cg/gof+Zb3rrH7fW/+hr+Fjb/1Rb81RdzXc/qz84xMa9LDwoDWNJ4CfFkYV+riYiV/S&#10;FTrvoCqjL3LBUuJ8sotBDzVu83rBOC38drhtnZd+radea5D5s2TMaInPHD1ooy7ysC1x/2o0NFgG&#10;tScdtgS/vx42lmPbl2jwsskLuhcEPQ1/e9P/RZPHfkvAXAVpspR8cD3p4+OiT89KoK4KqJt+9Jz2&#10;8lHe9u205bYkNj2sszCwJsw5m2gS5Wxgj5SSPv2D4E/fCJ8+wf/TDwCx08flL53WFhdw1VIJsTUh&#10;qMp7qCumEexCbHUcVQRIGiIpDhr34yiDST69gW7dZMt+skUP0egxVusRQafH27iHaNBHMhx0Nxn0&#10;MB9wN+sjm3QTjJ9hDbop5j3uFj2eNoAud5sOkuVjvNldrNUNAqaNSGpyc2NaWZQZaddY6bfj7XoD&#10;8KXaUnlIIZap8l2caauLPstSlWaskKymHGvg6ipnry9koSHhpKxIEUP4ixqkyLrR5ShNUh4t4u5N&#10;YpRGMWKNGJ4pgS0XxZadts874Zh33D7/J7u8H+zyf7DO/cEy5yeLnFPGGXymGeJm2VL6iVJq4dKK&#10;AfIKPgglP1XlQFWVAIRKoAoiQBkRqIgMUEQFyasFKqgGyiP95VX8FZR9QU85WU9wtorKeQnpxgtY&#10;Zgk5Fgm6ll6AU0yX/4RhfCmAv8NX/oirPIajg/PiOK7sOyztBK7iokulgGWBkGaEmLK3PHeUbm0Z&#10;T01pbVYB9nDJ52BefnvwB2hcFOqXhnoRO9Uiy7EXNoOFXocg3oRq7kRqbMWgtqMV3iShdgPld6N0&#10;puJsoZEW6NX4wcH4bwXwuz1YAH9aG4O22dBax1p16EiM3laaHk8Av4hWXomS3EwT/lgjBT2RhTM/&#10;9/G97Tv7kc1/xBY6GhYFfBoWgmABfAFin4E4pz6NnfjEOfVx9CSX07AGHjnHHX/90qdRvo8jl47Y&#10;F7ky+OL7PskP3aYfui2O+lBHQyJHI6eOxr8FvB87ftB/AZpCvh/VXXqktPBE5cOcNbTnAq3hjmai&#10;1p/HPaJ75AbYeJgZOahbOet64cxT7Q3STTQTdZARqio+igqukrKm0nJ6ssoWx/mMj/PZnuSzOy/g&#10;ICjsLCGBVpDBI+UIukoULWmMoSzGSd2LZBjsbhDsbRgcZhqRbBSSZRicaxRaYBRWZBxWYhhM1fOn&#10;6viVqHuUqXtUaniwNL2qNT1q1EjVCHy1Cpap6HTdzLtIzT5Oyfh2WBrUA25h76Gd99Czsavo4GwF&#10;s1pdbLWaS7m8FVPZsULJvkLVgaHhXKZqnydrmi1hWKxgSUfYM5AOlQiYLwVwlTLAsRGFZSJda4wI&#10;yUiTe/Ep0PLc2+nB9ysjbxaHoLUpaGttnM7K1LIuUbOvUnWrVycwUG4MddcqNddalFsjEgMLYASu&#10;AYm7ZhKQq+CQgnKu900ba3n2Znrn9erh+MzSyJvDZy/W2esbL3ZfQhtvIM4m9HwBejq/U/1kl/Vo&#10;p6p9t/rB0dVO6PYw1Nr7qvrBTsvj3TvdB+19u3c79+53v+segUamoFF4hGBobg5amocWp6GFKWhp&#10;EpofezvFXhnsm+jvvd9+t/b61YZnj6+NDN2cmmqfX+a8PJo8OJrZP5o9+Dh9+GHi5YfxN+9H3x71&#10;7L3u2Xv7fH23c35zevXgxcKrxZujffH110yjumxT2ej8qZDqt9c50AEEHUGbh7Dx3X799sW7D1vv&#10;3q++fr10eAhYO3i58eJgbnb5/d476C30cXGfGZPrrW0frm6fp+JYr0Vo0Xev1cCBHctSw1SrYejK&#10;Tr8rgMuU7OgIx3KkPaAMYQfgCeBSZZtSBJwL+kuo3JKBcgFUIF3KVJyoivZcB2xbIGPDUMVVa5Lv&#10;2ESO+BQvx9SvxTdtJl3dy7i+l9q4EceaDymf9KfNBDFXYlr2M++/Lep4VfTsTemzg6K76zmNWwX1&#10;O9S62bSiJ8EhFVjrDAfNMD0pLxR/sIFYsoNSmptyvL0URf1YhMWlHIzktXjTtij9ah/la+GaVKxs&#10;hIFgvJkUnaxbhlZK1D5WixObKbRfLLJdodrNF1hPZFuN5zpMFeNny31nK0NnGRErFdErZTELJWFT&#10;eQHD6R49CdinMc6Po+1vh5gW2YoHKf0jSv1Ys48mp9RjpIRyL9amwEmpJ9P3470a6MH1A1bNck7Z&#10;alrVdnrjekLjVkIreGwc8ypfjoAH650LYa1G/xwIy7OhgM8RsTxAHcAzuzw9/LnOc6ir3KF/AS8z&#10;737mMOPOTtI10AiW0I/J73BIbzePu20cdcck+r5F/EOrRADv5WPw4MnTwAuBNbADDip9QvJ64Il5&#10;5I17EkjsCKd0xXv1p/jC/3PPCxorCJopCl4oCVmmhqxSQ9eLQ1aKg1dKw1bLI9cqI1YZoYuMgAW6&#10;/1Jl4AozbL8u7VVd4QGdtpFNW0mkb8Q1bMa0rUZcXeFu+2d4W8TbTJ7wBpOgnPCDhw2G2yPqZrlK&#10;G7Tw0nFN+dGn/Rlzfoy1sLqDxOvvM9s/pN87iGtbDWBNeFH7fYqfumddswunIdEJl/TCflSJ/EEp&#10;4QSiSs6hSsGeqeRAV4YP2hJl60JFyzwl60yEcxrSNUHZMUTOyl/BMgBlH2qMC7fzCHLxSgyMo+VX&#10;tLbeaX/a/bB/6Mnw6FMOp3Nq7Nnk6L2x4dbhIVZ/f2lvf1Efu2BwhDGzVDEzS5uYKB7pLx7qLBt+&#10;Vj3W1Tgz9N8J4CoOmweoVwz1lw300vp7AAz2IGtshCeDQQk6lPZ1F3Y+i7veGnvtanRrMwDUk+/c&#10;zHzYnv3kYdqT++kdDzM7H+f2dhQOdpeODpSPD9MnR0CFCtZkuBc0Fg31gAqYpI3AQxfDZvc3Api7&#10;nr+mij1YMzBS2Ttc1j9cweGUjnOyhnoSO+4ntN9sGRtpfPS4qoxFC00tdw6sM/e9axr4yCaYqe/K&#10;ssQ12vtcdQq56hJ9F5/a5UcdjWT0+mZ3e8S2u+KumRvctUH1kXWmAnTGA0zvOVoXq6tFq1wusBFr&#10;D9EcjtbleCj12MtsRJEGwwOT7TD6cmbgWR6BiABPaRpyyfCIv0rBXAEc/lkA68gHmysEWItjcVJO&#10;UQi3DIRtobJRq6F9Pxk3H4/bSHF4k2T3McbqKMhsmWB03UQrVlUXb+KuYRnNZ5P9oyPte3TVT8Sa&#10;syQmH66C3yZX3qlU3jpLXD9KxyUjLL+9/NEMc2CxlD1Jm5xiLs41rC21LS9cn5m5yR5r7R9q5Qy3&#10;To3Wj3GqRidqZzbp49t+Ld2oqPLLhFS1hHpC03DYs3W/9lkLWrt4SOExt+R/uhZ9T2Cd9Gz8kVL9&#10;H7Y5fzCI+V82GT94Mv/iVvJXbNlfcJV/QjP/C836E6buj+j6/3Rl/ZNIP+FO5/OvkwhqkfNvkSdV&#10;y9mVKBqly8j5KYkQkOetdU8a2JzW9eA3jpG1S1Sn+GuEucn6e8p4lZin9wU0LsXcXAprm/NrmPFr&#10;nAtomvKvfu6SWoN0KhXTuKVlMk1yOYy02os22ImyfBGPP0iLOMjM2UwtX4yrWUy4Pht9YyK0ZdSv&#10;mu1DG/XOn/TNmPOPXfAiLLrbT+PNJ3GGi55m2yE2L8KsN4IMZj0Qc14Ki34KK0FyG2EK25GKu7FK&#10;B7GIN7E6u6E6Y+4qt6xFqJoX0pAXk1BCiVqSSZqS6VriTGul595GcxEWS8G6a76qMxEmS9cKjhZ7&#10;oO3hl8M3D7uboNFruzfzHkXbl1uKMs0vPyTIT4XqLobrHiaZQUWuAFDZTTB+Ea27E6H1IlRtK1B5&#10;yVtmhiL92PbCbRu+drzsUJL9Wm3UyydUaOwatNENHU682uS8nOv9NNMNTXVDXTf3GGmTEfgBvMEg&#10;WmOKqLkZYPgiwmgzVGMjTP1FjNpWpPRBvAbHRa1UUzLJz77lZlHPc+azluzJq9T9wQeLy2Mj493D&#10;N+rux3nccZJ56iDYRZJ8SDIt0vckSQSYK0Qpq0Vc1PU4YRXynUP2Wa+r0oldMgntiolVuOaH2cPL&#10;RcMz4GRvGOuvGe5ndnZWP+louHOXxSgvS4ysjfJ4lOzBzvUaz/OcKALPNWFz1XEz1bFP03GdGbh7&#10;MXY1HlrV7pp3omzAZFcmvj+P8tkBfwZuySR0pWJ6M/APY+yrKRpNvvpPU9zAR/oLPXrzKV15JEBP&#10;kXs/1QseA7jYryuGcsfbrQJtlO2knuGqWkjWYvkbtIaa9aTi+7P9hiqyO2pqcnKrjN0zz9kk/s2+&#10;4GvKtb943vm7x/VvCPXfo8vOuOSJOqcgXaKDk2iMivq+27embjQOVqQ9T/UcTCVNFXh2JTt2Jdv3&#10;JTj0xTr1R7p0h7s+CXNpD3VtCbZvCnVqjnBpi0LfjUQ/jsL1RBJ6o4j3Ahzvhbg8CEc/isSCxo44&#10;Uk+yJ7gffSl92dmBw1kBgKFM/z9E6JyK1D0dpXcmxuBcnNGFBJNLiaZ8SWaXM2yEM21FsuxEcxzE&#10;85wki9xkqVgFGl6pjKhCIyhTcYql3Hqlh1qtn05DoH5TsGFLqHFruOm1SPObMVZ34m3vJdrfT3J4&#10;Eu/wLMG+I9HheZJjZ7JTVwpMd5pje6TJ7VC99kijnnS7KRppuozcl2V3L0KfhZatxSld9VB/GG42&#10;kOY6moMfzsT0pTj3p7oAQIVHb7IToDvFqTfTbSgPO5wJ9pEZO9lmstC9Ny+0KTEqnBzoYB+iqO0n&#10;hAiS0o5TMc1CGafpqMdbiAYmGuU3eNbf8a+/71Px3Ke0x6OkE5s3SmJwCNXjuHpuBDCjH1s2QKQO&#10;UEp6CHn9lPxhr2KOH3U8oHQsoHDUL5ftmzEfXbgcX7yRRN1IpW6lFm+kFW6lFu6klO3EVa0GM6bd&#10;4SF+ObiCMSIsXUZxVNjwwW4G1jOjREAJF+ov46r+C14K3/+/CWASnL0Ehptpk2cLAFzjC6DBfP7H&#10;OuhPZIzg6WxcOQdfOkkqmaPkL3pkL3skvfBP2PUN3fGibFKcNonmm0S9TYLWNkFtG6e6hdPeQFuv&#10;ueEXnIOnHRM4DpnD9rkDDvmd3HFYn1il9zgVsnEVHGzVKIb5fyiAi9mEAjj2F7a/VG4y5HLYAcOx&#10;U7QhfOEQIZtNThvzTuZ4Rw+5B/eQfMdCYjYysyEWA2osf1+ZtJXtMR9vOxNtNBuhPxehuxBusBBi&#10;vBBgNudjOeNpM0XCbfpnLXmUzBKKJmA9BmcEHcDRe90qhoisYQJrhMAchfVq+TieNoWjgj7jhKIx&#10;YhGHUAwn14UTL9NG3MqGXcu5oztz5SuOCmaN4gt4YzzDk79I3y/5cts/M0ooHyf/LHJ+xecf7ldM&#10;ECvHCTBjeLCeDG6UOcwvgxD/Cng/g2//HG4OjitwyA1wh/7lqdY+x3zQwlvJESycQxgWh7D9pXPt&#10;b90EvgGGUDeGY8LyGw0nM5/xzl0Ozn8RFrdBNHpBUNvBG2zgbVcJlGVi+AIxfY5cOoYrG8FVwvuT&#10;WDlCgTPKjnoUj3kUjxDg1x3AAQ/WATDoAp8OoIX7jT+PhA0qoAW08yw1L2KY1xNsDpgFVpW3XaAn&#10;2KgZ9yqeGJ7xql4ObFoIaOAlTwbM+9cvBTUtBzfzfDAPnhLejbtzEH9vI6QZsBbYvOLfvOjTMO9V&#10;P+teP0Op48U9c3cyfQQDB0x32WU+s0y/pRN7QxcQc103/KZO6E2d8JvakTe1o2/rJLSiYusUQplS&#10;/lWSvvVKAdfUQ+/qRTwyjX1iHvvcOrnXMQuc+1zlXzXpUTNGrprwqp8PbF0Jv7UedXc1+vZy5O3l&#10;8OsrYddXQ64tB7UuBV4Flc2IW7ux7QcJDxcDWuZ8G8EH4YGEyVWwVsfTh3BlUxQ6z/gCeAKYx2cB&#10;/Bnwy7Lx1FECHVz64DdUSKXjhIIpSsGCb8FKSMGoR3SZik4Cv0i6lGSqvHiSomgaQiIBKRKnLuEr&#10;exHD/4PTxe/c+I+7CZxyuXzS8fxxvMB5PwnBWBWZNDWFdKRMupJ4hqJYptK/xeymcy1vqoIQzwrz&#10;Kl8CGkG33+Vn3fsFPCWcjZQCZCEkM1UkQDeeAE5RupKhciUNIQBIRwpkqApmqglkqQtmaQgno4SS&#10;VUVSVQVBeybyMgBUwGQMUthd5nJ9pN+LoZ6V0dHZyanJmeXY+BJpUScVSQ81WT+UrA9CyhPwyzCl&#10;X3pfWAPz5oIKSsJTncu/BLAUWUfBS+6clbkopsC54Hlw26hv0yyhaoEIK//fFcCP7TI/C2BwmoMr&#10;ALgywMMAc6/boIXzy1i/PNfLq3+hfuEw90lP0PJzBPBnpcpTsHP+rM/O9bOOBcBpn73pE76VU/5V&#10;0wEsUIL6uA9j1LP8MxyvCtAHNAJ4lUk/uCf4c3nSjznuw+QuAf4gaActn0s4epirnz9/HVgxngPm&#10;NfLqXzL2S6pqDndk4s+3KjALTLLBPZSbmwt0GMAWdDpldjpmgzsF2Go2oXQQW8y9a1D70YXdzrmg&#10;BDc4sE9mfavn/cGloBbshM2oq9sxrbvxNw6Sbh0m3zlMvn2QdHs/8SZo34xqAeVGZPNGZMt6RNNa&#10;eNNaWAv8NkZQ64J/87RXHYfEBDejPldqp0MB4Ll9/jPb3CfW2Q/M0+8aJ/MGGL6qGdmICq1S8C0V&#10;JxUJ40AJ6qDllkHCNR1w0YhtN019aJEBPgI++Myl6AG2+L4H/bZvNQNXEqgTZirmpinqpq3oqabk&#10;iVDyQip6qSp4ouQo6tJkTUmiphRaW8bxwjcS6aH5HzY/bs68WFs5nNv8lFhxX9gqgs8mUZJYftok&#10;Ucg8EWGXrKTnGxHHGp04WFt/P7+4u771cm1tPz2tRFbaQEbCSlvVT10hSFUmBCUdpiLuryhKUZbE&#10;qyu4q8m4w6b5d/D+LVx79CW/0kW/xVNNzhcl46su46vKHQMYKeUNv2bBfeVCTTZAXZqba13UW1nM&#10;D3bDUqCON0b5acjihc4a6qJItOL7nLHXc0vQ6g40vw1NbUCdE4dF9V2OPpmKpl5iBn5ybrAV47Mu&#10;uOJAvWJXctE894JZzmWrAgGbIi4l/P+CetmWetq68IxN4UXbQn6bHEGLZBHzOIRjsik5q/7x4qPR&#10;F2MbH6d3Po4s7/fOrPTNrrCXt5cOofl9aGYfah9/7V94T8Yp5aJ5nJBLAc/+nnekfhbA/Pb5fPbU&#10;s9aMK27NQm5Vp43jLpsEuYUXLe8cbcyuQtvbj/Ozog00QtXk8FJ8daFkaGdyb+jBi4nOw9XRtbne&#10;F+vDm8u9Wwud0BZ7t/dGvptxiq5cvq4C3QRZqCVVrC9DNVFIUxUs0pYu0pQq0ZAp1JAsVpcuUJco&#10;UpPKVxPPVRHNQYoUqEqAOmgv1oJDe6k6sgWqYnkosS/LfKRorqpoHkIE9M9VEc5GCOcoC2WpCGWD&#10;i6qyaJaqQpSSdLqj6duprvXpju3lvtWRh/EY8zhdVJ6mKl1DpVYbUa2vXGmqRLVSKLRWptrolNoY&#10;ltkYgbLUyqDQXCffWDPHSD3XUD3LAJWurZKoLh+HkI5SlohUEAtREvaQu0hRvEiRv+gue54seZYk&#10;chIvcAx7+QfTb/+X8T//oP/1H7T/9geNv/9B7es/qP/zD2rf/MGa/7iZwClrOYFUf5fHbaUPW4se&#10;N+S9HLp7K94nwxiRrCJerKeSqy2XpiOTZqQQqykcInUsRuZksqJQJlI6R0M+V1s8W+9cpsEf+3IF&#10;oB4UNCACDZ+HOOfeDRyHxgTgGF/YTHwWwKe5Avg44Gji9IeRs+8HL3wcugINy0B9Mq/ahQ+qr+xG&#10;XT6KUjyKR23HaIxGaoGHt/6GxJHB67cGH9aPDtGGx4t7Z5onDiKo7VfknZUVyVrS4AbhJfeLABb5&#10;bwQwOIT+BwEs5kATsvl/RQAD4DNdVdZHVc4Ltrzy3mryfmoKPrz6r0pVeV8E7IB/RwDLiTqqSGFR&#10;ChSEoruiHEVOzl1ewVtCNVTUsoDfrpTfoULQCcAAJb8T/bJj2WVnBr8r/bJr5WU3+mU08zKacQnD&#10;PI+v/KdbyVfY4q/wJYC/E0u/JtH+SSmHw4U9Gd96VX7vU/WjXzXgB1/Wjz5Vp9wZ4gS6HKZcxo0m&#10;6Vwi7lgkZpsvYp0rbJVzxSJL0DyT3zT9klHKBb3EczrxZ7Riz2nEnFcM51OIuKwYya8UJaAcLagS&#10;cwURK4SMk9ZOk9JKVTDIRlkU8zByriJ4VvU+HHl2u51R2+ybUajmHX3OKfA765AfrWIEHbLlbFLd&#10;iLkNJdfW7z8+uM44rImGWmPe30h+dyfj6EHu5wGA33dWfRbAH/p+I4CfUg/b0l+0ZY8xE9tzw1Nx&#10;VrpC5wwlBXXFBY2kruC0FDLwVg0R+JtxxPYE/NNU986cgKuhrsVo3Uxr5QxL+Vwb+TI31QYP3ecJ&#10;TtC9bKg9Y63S5+hG7KebsRsV5I83w6AHUdCD8Lc3gl9fDz26k/D6RsJBW9KH9ry9a5kbzSmzrFhO&#10;WehwadBwWeBYZdgUK2KiPHiyIrQ73789w68mkuxjqoa4+JPYye+Fjv/A/9N3cCjwuePyl06qi1yw&#10;U5fxs9YNMdHwUJNJxlgE22hay18k60jmky07csJvB2Af+qK7/dDsEMJwCK7L3/Gxj22Hv81TolE3&#10;wbCXZNxDNusmmXYSjDtwRk+wBs/wRk8Jxs/JFl3uVp3uNs8p1s9Ilg+IdnQr0xoX1+tk0g0yrtHF&#10;hmVjUGtn2OxmwrTWLDFWrHTQaSRaMFwNK9Am1e62ZWRSonOMo2oAUhQjL+8hqx0uoB99xjTlhH3u&#10;aQL9JKnyFJl5llx1icQSILFEiNXCpCph31p+vxo+n5oLnlVnyJWg22l02TlX6mnLLD7zDCH9JAFE&#10;0CURwvkL9pfP2AqesxU67yh4yUFY0E1UFCMuRZKQp0gqe0shvWWQfrKqvgqqASqq/qrIIHXVQE3V&#10;EKRGmLBWNL9xyhWbXEGX4ouupSecqN850/7pWvEdoeYbYs13RNb3BOYxPPMnPOMEruInfPk3+JJj&#10;hPKLbtX8ViVXdKNEET5yCgEo+VAduQgVIdPEQKvd+dDDBeQO+xQ0IQMNykOjagdt4qupF9ZDLx+E&#10;yr2OUNuNVtuMRm5HK7xNUt0PlN2P0pqOtYbYTdBLzuEB5+P+2O8KYGh9HE4Bvf58ozacE2ewna4P&#10;lrAbJb8errASKb2XIw61yEJdstCgENR/9k3/qaMR/vcjQu/ZnwUwHzR8DmKf/jRymit9f+YT5yzM&#10;6PlfuPgLfBDnMsQWhwZ1oAFdaBhsCP9HzrF349+8Gfv25eiJ3YFLRxMq0KzBW7bGdqf01nOhvT7+&#10;l2zx92O6R5PO78a9Fx/736Z5pPm44kwcTJCuGKtkR4t0R5scF8cca5s4AxNfIzNPK4cwPctYTdN4&#10;hE64rIq3qDRBUNiZn9+e/6KVtLCzFL+t9GVbpIizjjTWRJFsjfR01fQnq/v7qAcGageH6YXGGUWm&#10;mERlmUXnm0WUmEfSzMLLTUMrDAPLdXxoauRiFVyJvHM9CtusgytVc0hHWpbae7bH5M1WXn9/t/dR&#10;QHqhumO+rAUL5cpQsKlVcWzTI7KQjhWqDpWaLuUohzxZ0xxJo2IFS9j+qv6cZ/hn9cvVwCwVgFM9&#10;El2h5FhliEtCmjxMzoA2lo/mR47WOG8XhqD1aWh9uSM9N0fHthhpy0K4NqgRylVdylAuDIQLmKxT&#10;wTQgsI0IQh2KSFVyLdWn9KTUvOleeDu/d7jxcmP71dDs8siL3cH1zaW1vbfbb4+mtnfvj+y39UJ3&#10;OJvMh+/a+qD2UejW4LvG5x/rOqC654CD2qevW3teXet90fx0u/nR/s2OV+3d+/efv+/qg8YmoPk5&#10;aGEGWpqFVmehubHDkYHFvt6NudmRkZF7PZ3tY5zGgf6sGzdTWtpK258yH3Q3PR260z/xZHKxa3mr&#10;b3d/8PAN++2n8XfQ3OGntZ2Pr9eODvo3+7Ousywj2l3Sn2Cy5lOvQV3b0C70/sXRzNaLmf2D9f3X&#10;24fvdl5/2Hz7YeXNu8XXb5bfvlt79+EVBG0dvF1a2trfeAm9hd4t7LfmVwdqOcRKmZSpODXokAA1&#10;GrgqDSxLDVOJdC1TdMgWMS75zRjAZUjHMlV7AA1pByhF/CyAeVaYBy9EmAc3/NcBfAVN2bFUyYGq&#10;aE9VdCxRcChTditXQTcb+vWSshejatcTmgHbic3vc66/y2x7ndF2kNy6Hd+6GtW8ENE4E14/Fsqc&#10;jauZTmROJFHnc2nLxbT+uNg6gkOikWK0iWSEoViEiViKk1IeQT3VVSHMTMBL80SstUAhXu5GjFlb&#10;qEGtJ/JGiE6xk2Sc0ZV0G9lGX6M6smqO8ck2ssRqicM2zX63wmm1wHom23omz3mF7rPTELfbkr7X&#10;nPm2Ledtc+ZebfJGZfR8SdBIlntnouujKLurPrq3Q0yvBxlUkxDlGPkmX+2nyY6DhaRaX82bUdYT&#10;NHBzYUL3r7+ra97OZ22m16zF128ltMwEVI17V6xGNq1GNswGV61ENfD87hI3xpdnQ+dDq+dCWKD+&#10;u/B07+fOPHUK4IURgwWCci2mCXSYCWLCWZT9WeDRkvcs2eGQDspul+we15wu56znjhmAXrdc8CgK&#10;HpwXg2rnw8qekDweeLk+9sU8DSI8jyB3xXv1Jfv0p/nwskDzBPAqLWytNGy9OAgWwNSI1fLotcqo&#10;XwSw71Kl/wozBOyxNw2Fr6rKtvJoK4nl63F1GzFXVyOawbbzVpK3tl9uCE8A8yq8FNCgMhtaDQCN&#10;8F4K+4IgFmA5uHolpGYjtG47onE/+upuXMt2Sttm2tWN5KaZcEYHJoWlRog9q+7xF6GAb6QCvpEI&#10;+k4q/IRc4iVUpphekbw5/I6CNq5QC5+nic3UQCehnKNRDpHqjhE6Lng5Q5Kqhb85JoUcWhabU5/P&#10;uEqrbSivvXfj4cOnfc+Gp+5z5pvZc8yRefr0ZuXKfvnKftnyduncGnV8qmRwsLSvm9nfDXud4QEG&#10;e/C3VHHYzNHhypEhUAclqPMmqb1dJT2dPMoGesHcmgkOzwTThwdAY86Th+n376beu51y91bKvdtB&#10;zXWBLXUhbY1Rt9tSnrQXDHTRJ0dqFqZonMGysaGKCTaYBGX5+DBoKeWOAfy7AhhM/haw8tVsTkXn&#10;IL17sJkz1TI6Rbv3KLqk3D8mJSwsIYjgH2iJTbTAM5wCb6AjbzuEtlp4XrXxqLcis0zITGOveqvw&#10;R5SC2aTrh2XPD6j3D4qubmUVL8SETYZgxvzNBskqz1xVmo20c5UU41SEaA7K/YmOL0o83meSD6Kw&#10;W9G+I1ERGc5EI0VzFUUsEhmKUojTVvwdAayhEK4nF2gu52MnifOQcYlHOOUhrSpRJo+tnWcD3OcT&#10;MGupDq8SrY4iTaEQiwMvqyc2Rqlquj4WXiY2CaL2eccdy751rPinEygLj9nmnjbPlnahKdiXiBsm&#10;ajlmhxU+bejfv7sONaweVC6vF8/NFI2PlY2MNIyO3R2ffTg918IeaJ0aa5meqZ1cYIytpTydNstt&#10;O+Wa9E/buOO4PD7fSv6g6vM+9B/xeV87p/zVIe0Yuf4f6NqvnKu+xtb8k1DzNxzzz25lf3Sj/QlT&#10;/l/osv/CMP4MWnCsP2Nr/oyt+wpf80f7vD/bZ39ll/uNQ8EZ53JxfI2WR5uV9zUXcj3GqRRjGO+m&#10;SHEVtsHy6ZHOqaPP6bpIECwEsHgRfIFxYn9gw3riveXwa5Oe1UshrcthVyd8GQ/toqsULcokUe0G&#10;Jouejq8SjPdjNXZjbPeT/F+m5e6ms1YTm+diW+cSrs3EtczE1s5EVs6Elc+FlC4E0laCMpe8yLNE&#10;y24r5E31K+16YpMErddxzlAObi/KZDdKF37ZLhyxEaawGiK5Eiy+HCR+EK+xG6+/FKHXRULUmAhn&#10;q17MUBfON1LM0ZXN0RavtlLo8jaciTADHfYTDQ9pJGjy9pu1/oPZZ5uD148m70PbvdD49e2ryTe8&#10;dVrQMp0+qJVE8814460onf0Yva0wjc0w3Y1Qne0Qjf0I7bfRuh/i9N7G6b6M1R3zkHmCFbuOlrgX&#10;pDtU6rPzqARaeQh9mP64P/F6Y/z90hCc/3mmB3rSslMUOx7k0u+mxcGoLbhrvQg23I/U3w7X3AwH&#10;fzeqzPjyvYhGbHqb3bDXyQp1ab6R//hBaUNx8I20gIlrzMnx3vHp/rnOO6O0hLEQ05VQ7Q6c8E0X&#10;jUQ5O4vjjohzOElpb0F9b0F00re22Wfcm5XS+lE5XSpp9XZVtxJ75kvHlypHBpvG+5tGB6u7Oul3&#10;71XUN9JLi1kZcbUR5IdJ7gOZ5ME0bF8aZjjPfYQWMFoRNFcTvVQbPVLiczfa9mqgcXusfWcGrISf&#10;p2MBoNKdRejJJsJJnrkOeKTAsycd159FfBLvVEVSA9yPcwDtQyXefQXuPAHcVUDuzCc9ycI+TsTW&#10;uhgy7QyLHXSL8UaVoTY30jCPs3HPM9DXPHWue5nfDvVoTUpJjcy1ICSLOKaexVBPkWrOeNSfwZf9&#10;aBF/XM9X0SkiOKPy6vWHYz197Dtt/dUFwxXJU+Wx06XB7HTi8xjbp4n2jxPtO+IdO2NcOiNcn4ah&#10;H4RiboVhwENcaxT2ZgLhQQr5eSK5OxbfF+baHex0P8CxnRsE/CgSC3gaQ+hKdO9L9R7K9OfBU7/s&#10;7EAefyhyky10lcl3lsp1lMiyE023Fkq1FEyxEAAkm/MnmvLFG1+MNTwfY3AOxvB8nOnlaBP+GCO4&#10;jDcVTLQSSbMRT7OXzHGSzXGVL8IoU0kohodWlZ9+faBxU7DxnUjr9nDre2FW98It7oaZ3w0zvRNq&#10;cifUuDvV+XaoQb07otFT9X6UaU+6Q3ea/dMEy3oyshanVINVbCQhb/nrPYmy7E506EtxHsnGsbOw&#10;w5mYoQz0YLrbQJprf6pLdxr6SSahM5fcn+E0GGcyGqs/lWI5AX7OvPDm9NTEkFQLh2gp7RAR7RgZ&#10;82x5i1ykTqqhVLg3KjXPsazZt/ZBSHVHUEW3T2kfpXiEQh8jMcfx1Rx87SieOUxkDBHLBollXVhq&#10;D66sn1QxSKkYcqcPedAGKCX95MJRryKOT9GYb/G4X9GEP1wCJr2LJynUCSJ1DF88TiiZJJVOEmkc&#10;fMkwumCcWAbDFVocIuMzPPMH+NLyjvwSAQz41azP/f93GCVwswpzQ3s/J3n+Ga7dhNuJ5dx/qXMz&#10;RYOSUMLVxmVj5HLuCpeM4/MnsZkbvvmbvsnbPuHbPt7bXpgtD7tND7NtivEO2XSHZLNNwKzjfJbc&#10;omZcUsacsocd8wac8jpt0x5ZJj+1Set1LmJjGWPYOg62egQDy7z/TYaxpWzuf/C56pdrf+GSOkwo&#10;6nROHCQmzAan7qXnvC/OfVOYuJnqPxWJ6/V3nU8NeMtMgpqT39cEbZe4LWUaz6fqHFBtDopsDwsc&#10;97Ndd1Jxm/HEtWjySljwrFf6OKGAjc0ZxOYOEAr7ySV95NJeEq2PVAF+9CECfQSOrKWPY+hT6Mop&#10;NH0MQxvDUEE5ii7juNFHXBkjrswRVxYHXTOKYXE1MNcB44u4Dvj/OAX0fzcG8BCu9Hfh2V+eAP4f&#10;1S+P8mE3WJfywmdBCeqDLkW9DnldttmdNlmAHvtc0MIT8LCLxcLAaaXdKthuTLYri+1aDRjH1YOT&#10;BfxGQ+i8MVLugn/hamjhVkjEOkH9BU56C4tcxxiu4FyWcH7z+KQZQv6IK1hmGTgM/k0Au1NHCLDr&#10;BcvhfSOA99OD9fm3WORfJPHnbr8C9ATwXp7g9YRDip3yB9ElA5iSfnQxKAFgj4GdySaUTfwSQ8kz&#10;Z1NerFnf2gW/+o2glq2gq9vBrduhbS/C215EXtuNur4XfWM/5uZORNtaUOOST828Z/WCR/WSV+2y&#10;b/2cZ920Z+0EpXKUSGVjCwbdcvuccnsdCp5Z5D01z39ikv/AIP22dmwrKrBeiVwjj6MKOZYKuZaJ&#10;YOliJIaEZ5V0QJVsSJV8GDyGKCq+VS/5lkn6Hcv0O1Zpty2Tb5sl3jCMv6EXx3NFd43B2ZTT50pl&#10;4+mbEbe2Im8D1kKv82Twgn8zHCXsW7PgUzXnVTnjAZvgz1mgeRr458zPv2SHBmc6G1fOJlTAicfx&#10;xRxc3gQ5Z943dyUkb5AYVqailSosniMvl6YgkaggkqEqlaYpFaoo4Mr/ndmxP1md+hoteBonfN75&#10;0inb0z/gBc77SwrHI+Qz1FWy1ZSykdK5SJk8VZkc7ti9mSpiPPubIn8lWU4wSVYgVUHocx0AKmAS&#10;NPJ07//Al/YXkKcmC8hFyQByVOHxgLNQ4llqollqwpnqwhlqV9LU+NPVBTI0+DM1BbK0hFJQoiko&#10;8XRV4SzklWykYC6SH5QZqsJxyiLuYpceZiYdDvavDo/Mc2ZHhmeIxGhpUQcVaXeUnC9CxgMh5Y6S&#10;9VCX8UJKkr6wv78IYEkvblJouP4vASwB+2CUJFlb1l32jJmzvHuNJ7Mn5Nqoe90CrmoBC/va300B&#10;/dguc5BA46V65rlecIxxiHAwK+8A5llhnusF3X5rf0HjlBccBMxTvzx4/hXA08CfJ3lzJ7wZQ2Qq&#10;25026lnO1bpMngYGgJYRj7LPfHbAY96VE76w+p0OqAGACpgEjTzGfWAfzJXBVVwNzAJf8XllPsNb&#10;AfDgzZO74AGbZ3xB/cvV+1IYgwd10AK6gTpoB+UQvgg8pfeh8ya9KhYCa2Z8K0HnKW942yc84bng&#10;rgEWOErmLZ8GSg6ldNqHMevHWAisXgmt3YxqeRHXyjXBN/cTb+7Gt+3Etm3HtGzHtIJ20AJmvYi7&#10;vp8IBw1vRLashjWug0f0sEbwdcsh9UvBdfA/BbjJwcBXw36aUPocXFodCzsdCsCZ226aessgAZzI&#10;gJv68Vc1I5vUwlo0IkBZoxxQreTPUg+haYWXmiVmGMZSZCh6F6wR560RImikLFlZwUNBwV1J3l1F&#10;loSSJmpI4rTFMToSzjqSVn6OwRNPxqG30MbMRk/3eDrt2jmUyyXLqMvOeecd8s6ap8nYp0np+ji4&#10;xI6NbEAQ1NfftbK88eEdVEW/pauBUZRwUFMkI2VIKpIU+P0GGV9NhUCAmqyfqow3LIBlyF/wKyX8&#10;KwcMxwdzhwX9zM/Znn9Rwp/5WSCpyYOTiwJQlSUDwGogpcFqkBVECWpyvlqKQarSfoqiXkqivspi&#10;fsoiPjJ8OPnLGAPFABvdKKQU+vJpHVN9z/y8tuGRnZnFt4ubHxd3oNVDaHLtPbOtAxNaImGXcdIw&#10;7Se9ZH7bInGXCgGbgvOmmRdNM6/YFFyxLgII2ICyRMCmRMCaesmu6Cfr9GO2qaftMy46ZPPbZV62&#10;SOI3iBLQCTYgFPqm3mTeW3w6c9S/CvWvfhregsb34XyHXQsfrw/sRdOfI3HZl8xi+e2yz9nkXnAq&#10;5QGngHYsEnAoEHTIF7AvOWPNEsLdOG9XzmebI+aQIG7mMTS7Oz+1+HFpdeZaa7y5QZCaPElWsJBg&#10;A564DtgP9qY6X29wlqY6Npd7dzb6NxY7oBcj0ELX3bSgNFNkuqYs3VKzQFcuX0+myFQpSfVKgbZs&#10;sZZskaZckaZMoYZsoYZ0gbpMgboUr+W3ZYGmJDwMsIYEIE9dHJCrJgbgtfDg9QEUasrlqivHqyqU&#10;UlygjbHVyafr810r7AcRtroJWiq5CKVSBekKOYlSZdEClHCmjnC6nkiBvnyRvhLVQIVqhKAZIWkm&#10;qqAsNUaW6CsXGygX6ymBuaAE9VJDRLEJMl5HKlZfOs5AJk5PNk5TKgopEiovECh9KUJJCFQCpC95&#10;iJ/HC59yu3Lcmf8np8vHjL/7iyP/SYVv/0NX/ERxum9ZYUh6JKa9KvV+fnSktmygBF+urnKmtkKG&#10;vlKhg16+tVqKOn+2BthL8lR9VaohqthQNs/wfLbxHycrpKFBrU8DQp+GzkBj52EBPHr5Xc85aIgf&#10;GuKDhi994gpg2P6OH3s3fuzD+IkP42c+jICeF6FBYWhIGuqSgG7I7MUJv4tQ+hCn9ipecyYc1Rmp&#10;11PuM9JR+WjwbvNIb/ngCLV3qmXyMJL24IqCm4IiSUPmXwJYwvRnAXzeoYCPm/wZTlduB0o4f/gF&#10;5yIYrgDmd6Ty2xVftinkty4UtoUFMCgBn7NA/5xy3LHg/yEBLOcFC2B5bzUFHx6w8f0NqvK+3CDg&#10;nwUwSp4rgOVJAAVxZxVpNDj21ZU8EIrwhU5ZwUtKJUTCoojftuyKQ6WwU6WIM+uKc6WAY+Vlx4or&#10;LiwBV6aAKwt2wK5VoLzkyjzvxvgJU/E9HAdZ/k9s6dcY2t8xJX9zo/4FXfQ3LO3v+NJ/ECq+IVd8&#10;T6r8nkwH5TEi/RK5kp8II0hiAmClR6oSIVaJU2rEyNUiBOYVLF3AhQbvf7tCAas8McN0GZ0UKa0k&#10;cfV4UdUYYUTUFeUIIcVwKbV4MeUoSeVoebVEaUSshFIUSi8T75g523z7sL1tt//ZUPfTspZW92ya&#10;UViehk+egTfNmpQfHV52r/LG8s2re20F71ujoNtRR3eSPtzPPnpUCD2jfeqC8z+/66x+3cn6RQA3&#10;vO+tO+qufv9ZAHfQeBHA41VJtzKCIuz0UHwnjGUlTBSktEX57VWkMkh27TmRkzWZ+/doUH8rNN3z&#10;9vnthcbyroL4xiBclrV6KEowQOFUkjZ/NU61J9FlIo901JYA3UpaL3OHbsdD9+OO7kYf3Y19fzfh&#10;oDVuiRk8lOvxKB7NwGvT3DQKHFVzHRCFLmoMskFjkM3NSIensY5DWYTBPJ/u/IA76QFxzoa6QufE&#10;j38jcuJ7wRPfCZ/+UerCCZmLx1SunDJHiHiYolJcTLzVpVPQZhGOejYKl9yNFEoD0J3FiZ0p4YNJ&#10;Yb0RPo880bdJ9vc8He8Hoh8HOPf62Ax4WQx4WvV7WPZ6WPyC5TO80TOiSQfJtJNi2e1h3eVp3eVh&#10;+9zTvtOPeBNrV29rWG+r3+xk2ORi0Ohi0IA2qXDUyzRDJpmj4qy0El1MaxNDu5sqe1vb/R0zrbRT&#10;FOWDJZBh4uapgk55J9zy/oHO+YpU8ldSKeBrYhk4wI5j6afR9FOY8gu+NWcCWGf8qk/7sk55V5/2&#10;Yp1zr7xEpgsRyiXcSqWts2X0YmUQgYrgBJHx1JT1VhDCyYrgpIWxEqJYEVGMoBiaT8ztkribgCT2&#10;ijReXJYkJ++BUPLRVAnQVQ3W0IwQ140RNEkWtc+TxFUIE5hn0RXgCP+JxPqeVP0tqRaUPxCrjhGr&#10;jhMqT+Lpx8HhjS/6kVh+EVMjYFsmZBAjivSVUwhAyIVrSsWjRNzIdloLw4EvFzT3xi5+4shCw0rQ&#10;hNrrdsmtQr6NKL69MKmXEaovYlBbMYjtGPm3SYj9QOmDSK3ZWCuI3Qi9HHm1P/LfCuCNCVgAr3Ws&#10;skLY0bpbaXrb0Qp70QorwfIbsQpvSxWg2wioRxbqu/Rx4MQH9qn3o3zvYAEsfjQs/mlIhHuNhQXw&#10;Rzjh89mPIxc+jpzjuV6IcwnwbvDM+6Gz74fgXNBH7IsfR+BoYIgtAPUKQz3C0MBlaPg8uD6/Gz/5&#10;evzM6wm+97OSB2yR/QHxj2Py0KT8J7bo+96zb3rPvOy/+HJQ8u2Y3sdZ0v5YVO+N8PxYMtHRURtp&#10;hVJx09LwtbRMtrbJMDJNMDKNs7BLs3UpcECXOGGpLthSJ9cCG9tMM7MkY4NohIKnijRZQQwjd8VF&#10;VsBRht9BQcBB+YqTurCblgjGQAxrLkN0UHTHI719NHyDtANi9YOSDQKyDIMKjANLTYPKTYMqTYPr&#10;TPzq1XEsFQe6hnOZATpd0z5CxTRZx6HM1qNEG12i6sBEOlcrOTJkLOtUHJvV3Ojy1gzkvyKAvxTA&#10;dGU7wJcCuBrhWI1wrkeiyxUdGHroBBUjWABvrX5cGP24PvZmfhBamYTmp9tCogr1HEqRdjUItzpV&#10;XBnSmabqTFdxrlJxqVVGNyBxTShSvSYlX8Gp1il89+YwtAttTK0Pjk7N7B4uvno3v3m4tnZ4uPbq&#10;/dze7rOpufrHK7WP39wcenmjD+qYgbrnPtzs36y4vVly/T39AVTf85rx5H1997vGnv3qxztV7Tu1&#10;97ca2tfqb+7ffvypZxAam4QmxqGZCTgd9Axnb6j3w9oqdPTx7bsP09tbS9Anzvv3t+fm786vlj3o&#10;pLd3su51se49r2p/Xnn/WfmjJ+UPnzX1sB+PLM7M7u3MvtrpWpmofHYnqIzpENPmnjNT8QgaOwTr&#10;/2b7/fL6/uzewcqbd1t7r3cP3u29+rD95sP6m/erb9+vfTja/ARtHn16BUH7r49WV3be7b6H3oGj&#10;fqOTdjVDzalQ3qZIwbYC5cpUx9BVXcsRzqAsVfodAVyqZEdTdaSi7Gmq9mAPw3whgHnG90tzDypl&#10;SnbgU2BpAJqyIxdnAFUBpkqddNc2asy/bCOxZSu5dS2mbimYthFOfxFdc5B49VXq7VeZ9w+zHuzn&#10;3N/KvLGaeXUyqbwvOqMnNuF5TGgj2TndRCUQxRdhKJxgI5vurJSDQ+XgkLG2Yr46p/11zqTYixXj&#10;FFrDjJp8tWvIiJuB+sV2EhlWEjl2cq2BxreC9CodBO56ymyV2B9WOB3QHDYLrBazbVcKcXvVYR+u&#10;Z3+6V/rxXtnRzYJPt/KgO0Wf7uS/bk1fZYQPZZEexzjUktVafHSvBhjUeqiVYRXpBKW2cNOOLNd+&#10;KuZatEGjn3Zfhvu71gro9vVX5XVzsSWr8TWb8c0zAfAYQ2tRzYDZoOrlyHpemC/PAX9WoaARVD4D&#10;Wj6zFtP0WQDzAHWeSJ4OrBzzKQPAwbK+5UOUoh5cDnhOHMQVDmALQAme4MCjHHiyA0954CkSPDyC&#10;p8se1xzegESg3uEW94REeejt8sQP/SwE3xkJRwD3Jnn3pngNZviN5PpPF4YswAI4nBsBHASngC4J&#10;X6ZFrjIAsABeZPgtMwPWqkN3axPfNha8raG/KCxfTapYi61ej27hCWCeouZtCFhz3lbzNmEuhAW2&#10;Haz/ILlwgFQw4kmd5jpgsI2g/2ZsC2Ajpnk9umkjomE1tHYhgDnjUzHrVT7vQ18NYK2HVE9702b8&#10;aIthldsJjbupV5diqvo8Mu45hide0Y66iAg6IeN/TCLwuFT4Wbk4PpU4AVSGglWyglWKkk0WyilT&#10;0yUF5ZCk5pCq7ZKq5xaJsvFTMPZTNAnXsk82w2fauCc7eEdgQxMjcotKmksbnmS1dcVc6wm+Mxjw&#10;iBPPXkub2i5e3Gcu71XPrFWPTLJ6hhidPczBAfrw71A5MgTK8sG+iqF+UOeFAoOWuqlx1tgIaCzu&#10;fp7f8ST36SNA3rPHoL1mgsMcHf4yXJg20Jv88G78/VvRd65F3Lwaeas19t6NxId3Up/e/1fa58kR&#10;xtQoKOE00aMD/50Arhjq+T36GMMcWucAq4d9Z3T25rPhnOxyjDXRSEZH7ZSE3glx81NSLhcUPIXU&#10;wmX0E5TN05GWjTbuzZYezVZ+bQ6RDwi5gyG1syl3Nwoer2Xf2s5t3i+sfFmY8yo/8mWO536a01aS&#10;60Sgx1Vrqzgl4SCZE7l6gvcJ2huhbu8S/HaigjnRcdmu7iYq5sqKrgikP0oxSkc5QV0xFKUUzM3/&#10;HK6qGPUvASzrhZYj+Suhk1QcaCirW8aOYzjKepjXQiJmI9PxdZL1hzBjKMD4lafFc2uDDKRmoLmn&#10;tV2inFPxOZeKH5wY3zqW/eBYdNweflta2KFUyDTrHCJMRCvC3p+V1jRSxd5p3jmq3XvNfLFbubFW&#10;NTdfx5lo6h1p6u5vHuhtGRu5OjNbP7WS0zVDZD2RC6343jHlR3Tht+iSr1wK/8sh/48OOX9yyvsa&#10;W/IdkfEDsfmvjrX/aUP/i0v1MY+2E35t35Dr/tO17M9YBigBf8FVfoVn/QXL/Apf8517/TF31gkK&#10;8ziR+ROG8aMd9SfzwnPG+UIGuRJqiQaG6R4OBSkEahEhp9A+MkOHFIFAO0rgDC+5mJ+yDJTAN9qm&#10;T4c2HaQ+fJv+ZCvmzlpkK7g43LEMZCqaMBXUn5mbL/vYvErS3k9Q3Y93epUSc5jKXI9vm4++PRt7&#10;bzK2ZTqubjaevhBfthhTthRRsRbM2ggseh0b9TKSPE0wvacj1oq81GEuPUvR3ggyehln9TLe5DBe&#10;7yBOcz8OtRurtBuruBOrsBqusBCqwvFHPMbJVRkKZqucz1ITLjVWKTZQLNSVqrdW6vUzmY82X4kz&#10;/FhoC92KglafvNkZOVju3uTc3efcgmbvQePXoG76YBbmrrdahy9qKd54PVZ/LVx9O0J9O1R9NUBj&#10;xV99w1/tRbD620ido1i9owTdNwl6OwkGU1G6fVEGfZlOEzXha4+Ldobqtidu7Sz0vFgYhFbHoO0p&#10;aLYPulE5n+TTTzLpdUROYFXXvLT2QvQOIrkmOxK5Ea24Eia0G6W062PW7mSQ6mtbfTWzs5N5m5XQ&#10;U5a8cKe+v/fhw6c3OloYvQUR66luEI14mGU9E4crM/Z0PIdWOYMRFiZcVCcJuMQfc8g/TqhXTBkw&#10;LB9Tz71mUNwY0M6mcpaZ7L4mTk8rZ7ixr7fybnspq5qam12eGE71crwfT5guCVypCJwr9R4tonRm&#10;Ex6kuPQVuE/RgwG9OaRnqej+PMpwkRcoHyY4PUl2fZ6O7c4igFkAXhbo8RLfvkzCcJ57Tzquxl2z&#10;AqtyO9Ia9O/JI3flELvySL2FcPhvVwH5fqrLrXD7WhfjUjPtGG2ZcCPpfHe99gL3ueboF22JBzXR&#10;05m+94NJZRRPD3tPpIHHZdMIfpf8C05ZJ81jzhoHKjpFkGKLK2raOh8/nu99Mne3fqqxgF0WOZTv&#10;O5LnNZpNGUhBd8TY34+3uxfv8CjW6XG069MIzMMw7J0w/PVQfGsU8Vo8+W6yx5M0j64kUm+0W3+g&#10;fZef9dMw9BNu/uenMQQAqPAEMLglgbI/zWcg3ZengdnZgSM5QX+4E2dzK8bqRpRFa5hJU5BBnZ9O&#10;tbcmy0uDQVGtICFKcYpFbrJ5TpI5DuJZdqIZtmKpdhIpdpIpthLJABvxJIC1WKK1GK8O2lPtpdId&#10;pDOcZLOc5XKd5Svx6lV4tWqiRg1JvY6i2eCh3eip0+Sl3ZeJexRn0xagd9VP+064SVea40ghYarU&#10;Cw7qTXbuiLW9HWBQT0DUYJWaKWq3/PUfhps/irB4EmX1LMamM96+O9GxJ8mpIwV7O839ZjLhabzd&#10;cLzxZLTmeIQqJ9aYnUl6lBvHyi4IiaAaumVKmiYJmWYKmeXK6mWaItKdZGL9tBJLsWW3Q6ofB1Y8&#10;9yke8S9nu5dziIwJAmuCXDdJqR3zYI26VwyTKwZJtYOkelAOUWq4MNmUSjaFDmYNkWlDxFLAMAmu&#10;DBKoQ9jiUUzpGIY2ji2bIpRPk+lTpLIJQikHW/yL/WWMEyo5BFgzwxCqp8hVU+TKSRJjgkj/bHwB&#10;vDpv8v8HAUwfwVWy8VVsXDUbV8fGNrExLTxGcM0j+HpYAxPp8L/d4XGC4UGCh/G5I8TCUSKVQyob&#10;wYMvLQdbxMEUTRPy58gZK56JG37hOwE+O/74bV+nLW+7fU/nfQ/cLsVngxS+jE+cwWSOueayXfMH&#10;nHI67VIfWyU9tUkbcC7mYKvGsPUcTB1XQ/7Lg36Gt42/YgRfwYZzPjO4/Bz4C0cDE7MHiXHjflHr&#10;CbGfylOh1izoZhLUHPi+ijKZbDefjdsuc39d5/WhifSq1nGrzGi5QAO66gY1YaEGClTt+4kR+qE0&#10;6k1h9KvszGm/9HGPgkFSdh8xs5eS3eeZ1+NZ0ONZ1E0u7CGW9OPLhrD0Ubcqjmv1hHPNhEv1uDNj&#10;zKVizIUx6sIcd6nhuNRxXBrGXBsBHLd6DrqGg2ZyMOUcLBX86ID/UwE8hKEOYv8P4AX+8uwvz/Jy&#10;FXv5L8b3V8DjBIMvAofcjHvVNIUJ6kOuxX2O+V222Ty+jABmo6m89QcLZLsxhl2qBp1Yg441Aw7V&#10;4KccBwcw+FEw+ROU/JVg6lpY0bp/0Bpe8QXuyjZWdg2ruYyxXcR4zuJipnA54BCC/TShapxSM+bJ&#10;HPOs4HiWjrlTJz0YYDV4NhqszMgvkb487wtawCnAC1bmAdq/5LMA5q0wDzAJNoongLsd87qd83n5&#10;YPvRxQBQAXQ5/U57v2sROHkn0LQpbDl8/pLKZtzL4cTInuV7US3bYQ2rATWLXsw5SuUCuWrJvXrJ&#10;q34j+NpqcNtKcONSYO1yQNWiX+WCT9W8Vw0Hw5jA1c6QGufc62dIlRxM/oBzYpdNbId5ylOTzAcG&#10;mbc109pUUxsVk6plE5jSCUWCQQVX/AtEfApE3fMl8AWSmHxp50Jpt0IxTJEwruAKBlAsgi+TpDDl&#10;faqV/HkmeJRYCRjClrPx9Bnv+rWwa7OezBkP+mem3St4zHszAXNelbOeDABvFrzzPWumvGqmPVlT&#10;nvRZj9JFP+pmOG03vrTT1accoZ0no1CqjsxGyPIEcIaWnJfEWadL/7Q98zVW6LSX7BWyJL/r5TP2&#10;Z467XjjtLnw5SkEqBamQgZTPVJHMVpHKU5XJ+mW83s/hvzzvy6skyQokyvADQIUngHl+97fAob3/&#10;nkQ6m6uWc2HTLJ2jCpOtJgXIUZfM1hDP0RLL0hTN0BBKUefnwpeqxZ+mfSVNXTxDDZbEuaqiBUih&#10;QgBCOB8pmomS9hXn59Bp74aG1/tG5gen+jo4ZsYkeUkXhJw7Us5LWQpWU5pKXpryXiriOJQkGfCF&#10;APb6ZVTg3xfAmtIkhfOWHlqh14KbewJb2aSqVUL1Ahoeg3nAvQIw7FU55ls96l3Vjy995pT7xD5r&#10;kECb9q7mCeBx98pJd+YYic7mjvz9qyDg/8b+sqa9q2Z8WDyH+lmj8uAF4P7KDU/6VA5TSgfdS4c8&#10;aMOeZSPeFWN+lRMBVVNB1aM+dDDJ9ioH7aAEk2DWuD9z1Bte7cmAuumgBgCo8LaCB8eHBSbH/WoA&#10;E/61sB6Gvwhm1o855181H8BaCKwGgApoHPcoA0x502d8wdrSQR30AYDOcI50X7AVP38czOJQSgGT&#10;XhW8yT507lO7lGf2qWxiIffj5WPutHEPuMOEJ427EPiDk15lE57loATLn/ap4FBKOO5FoBz3LAGT&#10;i8HM9YiGrZjGvYRruwlXt6Kb1yPrVsPqVsJgQ7waXrMVU7+fdHUvsQVUXsQ3vc28dZR7D5QvU68B&#10;DlPgN/F3E5q3Yxs2o+vAosCvMOvTsBjQwntLY8qzdsK9GgBuZ91ORc9sc8GJfN8s7bpubKtWVIth&#10;Qol2ZIySL0bASe+YscL3epInTcUv2grzO4oq3uUSAAD/9ElEQVSIuAqLuoqLuMmKuiqJuKBEnLRF&#10;HHVFbaOwcXtjO59WX2+MLkCvoLvtvShL93PahEt2SRfdio5ZZvHZ5oibRWlZBFfT26GXR4sLfXML&#10;XVubq7evd9iYBCpL4o1Uw5XEKeCQVpHCImXRagoEcJBrKwWry0YgJALVZNzVZQjqMqSfkSZzcf8F&#10;Txgpby4+8CDZUkFI6S8JQMr4cfldH0xGKRBUFdAApLwbUh6DkEMjZLEqMjg5MTdVOYq6Iq+/j6ZS&#10;iKZiGEo62N2WbqoUK3cBK3vJTUfOw1jNS13eRVLE0MUpoLXt+faLj7OLL/rYc/Nr+1svP45tQPjM&#10;x4ruTefNcy5a5gk7lAjaFvJb5grb5AtZ5wlZFwCu2IASNsFXrEsu2ecdd0o8hUu+gM8455x6yiL+&#10;vHmSmG2uskvpeVSYgk22fXBzcP6ztOqRgtZJ2u1ZxoOF/ObB4IJbxORmI18an2kU6H/FteRHs6zz&#10;TjTABScadyRXWABfsc8VsC85b1d71qHxJ4tSKTLril2SgD65tPHRwtzmy9mFnWfPIo10g9UVvJTF&#10;gnQVXvbc/DjT+XK268P22NLU0+3V3pd7oxuLHW/X+6Glnt1nzaVY02QtGbqdTq6eQpqmRIGZClzq&#10;KhRpyRdpKRZqyhVqKhRoyBZoyIMStIB2Xku+ulyemjT3vRmpfG2pPB2JXG34ggnI1hTN0hD5EtDC&#10;A+6gKZONUkxUVa7yJ0MvZmcG26dHHkx1XffSVUzRRhYhlRgKspWyEjSFK3nKAslql5PUL2UhBHKV&#10;BQoQV4pQIqUa4uU60kwD+SojRZqmRKmmBChpWpJ0XRmGvhzLSLHSTKXcXqPEQZNqp1FirVFsqVZk&#10;isw3ROQbqKSoSiWjpBJRMvHqctEomTCUVAhCKlRFMkRaOMdYi6wkQjSUu16XMdTffK05+2ZN6nBz&#10;cbCOHObST+FyQj7C5/wkLyUaKCfpy2fpiBXqiZcaIsqNNWjG6sWGsrkGZzIN/2O1QRXi6EFDIvA4&#10;lJMX4RTQHP4PfRf+XQBzw3+5Avgl+9sP46eOxs+9Gzr/YeAyxJaABmSgByofchFvI5Cvw5Rex2lu&#10;xWsPRel05Lh0tCQ+H7zexu6g9w+V9ky1Tr6MKnsoqISWVyT/VgDz/54A5g7r+98KYHEHmsj/awIY&#10;RlXOAwALXQUvHqD+W1RhB/y7ApigKOqkLOWGkiOqKbqrKXioKniCe664ctBlq4ITTuWnXZhnMVXn&#10;sDVn0MxTrszjLhUnXCt/cqP/5FZ5DE0/5lb5A5r+AxpuuYCrvoStuoStPo+FP3IGwzjpxjjhWg7K&#10;4+gKUJ5C00+7VYJ2sKjjhMqviRV/caf/zZ3xtSfzGy/Wd97VP/jWHvOpPeFbf9yn7qR33Umv2lMe&#10;NSfdq09QWGfIlQLk8iukEkF8ET+2gM8196Jz9kXHzIv2GQKO2WfNEs+YwFeM0wYxP2mHC9tmYShZ&#10;7PRUqCIF6rgKzfcfrs6MLy49mlq/PbZfdn2siP64nn6nv+XW0nXW4c0c6F40dCcYak/++DD305Pi&#10;T8/LPnUyfhHA1e97Gt//rgB+Rt1rTtxqyeBUJrQm+XiboORPf28sJ+Wir6UlJmgqK1IYgF+4xYLY&#10;dyHObWjiyZuOBy+fP33f3fG+6+n6jcae/OS2YHKdu12Clkig7IkSS+lWis54Bv5lfcxGmR90M+Xj&#10;7aRXN2Jf30jYbogayCDcCrKswuqmG8uGqQrEaklkWqLoBItrYdinGQFD1NipipiViuBXDbFbtQnz&#10;VfGjlSlVYSQXVSm5sz+InfpB7Mwx8fMnZC6dkL7wvTzfj4byfHg9+TS0KVlFJBltEudqaKXIRzFU&#10;KPJ3u58VPVycsVpZslic0xHme8sTdz+IcjuEfJVk1etvN+xl3udh1k02BvRQTEC938vqOdG4g2AE&#10;eIYHpTFXBpt3kU27MFpPHJSeOCP7SHp9Xsb38boNziiGs2aCoUI2zrIhI/bp1Xp2f8/69u74wnpt&#10;S7caIlRFMVFMIfo8MvKMaco5XPFxn7K/+5T+2b/0P/1pf/Kl/9mb/ncK41tC5Y8Y5g/Yiq9J1L+6&#10;F35FKf6be8nfKKX/pNC+J9FOEkqFPCrFMCUSNplyJkkahgnGRom2RgmORolWGhFm6mH6qkGaCD9F&#10;RQ8pWaKIDE5QCiMg7goQFnMTE0PLimEVRHEqongZSbKQavBF7egrFhmS2DJRMvM8jn6KwDzj1fAt&#10;ufobcjUovyf9mwD+B77wRyLtIrpO0K5c2DBWBOUnoxCEkI1GiCbqyvhZaij23SfvzWkfTgq86Zc+&#10;GlSCJlXfPZPar7iylci/Eya+F674Iha5Fau8Ey37Lkn5IFDqIEpjLtYCYtdDL9n/kwBeH4fHAF58&#10;tED37wtVX03U3IiQ3Y2SXw1R3EtRg6q1oUcaUK8M1HPu49AJaOLCu18LYH5o+Azg0+CFj8OXPg5d&#10;hocoZgtAo/w8Pgxe4HE0dBEA9xm+BA2fhvq+gvr+Ag18Dw2eO2ILvR2VeDUu/WpS4v28xA77zGrn&#10;ty+6v4dGL0NTktCkAjQuDU0LHY1dfjUi9nJC49U8enMyaOh51O3rSWSina6BpZSspbySBwIVp6Sc&#10;pqCUpYrKVdeI19WLMTNPtXfIw6BLSUSGB5npRa50sEgH2JmmWOjGgl9TQ8FbVYqsKIZXlnZXlCTL&#10;iWLlhVyVhZzVRZz0xZwtxF3sxJ1cJZ1Iso7+SugYNXyankeBiR/DxK/NyKtRA33V3OOaS1C5JSVd&#10;2zlNyylT06lQ1aVOn9ykQahTdGpSdqqTt6uQMqfLW8PWUN2JhrTLlTHJljAskreAJSLSoULJlq5s&#10;V8l1wHD4L9KxGuFYg3RpVMeXKznSdd1iFfXbE1KhjeUPc2w4BfT8ILQ4Bo0OM4meJfpOZSiHGoRb&#10;DQJTrupSyk1BzES61iKxTShCs6Z7k54XQ9+j2MxrqPzW0cLB/Mz6yNL67NHRxIv9F+uv3y2+/jC1&#10;t9c1u9TWM1f/ePtG31Hn7IfuGWhwEZS713tWGXc3Sm7uFt06KLy1V3D7TcXjD6znrysf7THu7Vbd&#10;22LdXq28ttV45+2DjqPuvredne/7e6CpMWhqZHewZ7a75+jw5eLq2vOxsam3r6cgaPDt+yUImoOg&#10;2ffQ5MGnobWDZzNrtznTTYPDTV2D9Lrb5YVNzDRWU3xVnU9+kV1klkVQlltkZTxtcXT16BO08OL1&#10;0PzK1nvoLQTt7L15uf/+9eHRm9efDt583H7zYePth82jT9sQNLaxtfbqLejz6RP08RX0ev3Vx/U3&#10;0DY0nFR51cI3W9q8UNGWqYkFu6tEyR6UVGWHTFHjIjmbSjV0iYJdsbwt2IdUZTsqyrFEzZ6Ksi9R&#10;hQUwL89zqbJNGQIeEpj3k8G/GjxgM1ypgMN/4QjgL3AB0JRcy5TdypTRtdoeXfisreTWg6zbG7H1&#10;r1OaXsbV7UZWr4dWrYTUwEPGRjevJLSspDZPJVQOROV2RSV3xkTdC/OqJllm26h4I89EmwpluCpm&#10;uiklO8rG2ogGG13y1DgeoHs2zV680E2+0U+3lqxWg0feDTShOUhTXZXz7WVuBBs+jzdvI0k99pPd&#10;LrJ5TXc6oNpsFVit5dhvFhEOqyI+tGZDt8s/3a14fyv/051c6EEJ9Azcm2gf7+fvNCfMMUM6MzE1&#10;nhrp1kJZdqIlWKUKMpLlq9McbvA4x+J+mmFLkGa9l85Ams/HlhqovnU1pXwlgbUZ3/izAI5s4Qng&#10;pfCGLy3v5/oSd2Tc3+WzMeVNggpPAIPG6cDKEU8qYNy3fNKfzvGmDVGK5gOqZ/2qwHPxCIk6gC3o&#10;dcvtQ+f1Y/JXQhvm/Fm8949BCeZ2OWe124Y+IZMe+jg9DXDrCMV1RpE649x7Er16kj3hoKssn8n8&#10;oHle2mdq6FpR4FKh/2JR6FJpxAodELLICFiq9F9lBWzUhu/WJr5rLvhQz9grpq8mVazGsHgCGGz4&#10;ZwEMAGvOk9mgDkoeM0FMsBVsj5IJv4oFsLHc5Ngw4XVLYbULIdXzwax5/8qlINZaWN1mZON2RONG&#10;aN1qAGvZl74f3rAZUDnvSZ31LlkIqpiPZMxElXPCqfMpVf0hOeCiVKrtlCSlF3pRwfNHYcw/LhFO&#10;SDr/IIr5SdKXHxUpZZigaJGj4VRmQiozIhbrYvJQjhlK1hkKVoBMResEpKOfDhlv6o92iLDDJOoT&#10;U2XwSWfQMf90Dtei3rSsfeLZPpLUPU8dWK4aXGjomanv4TAHYa37W5ijw6AsG+gtH+wDFVCW9HTy&#10;jG9h5zPQXsVh10xwADw3DOZSe7to/T2gJ4M9CD7OGhupnuCUjw9TOYP5g92Z3U8TH9+Luns95Hpz&#10;YGtD5J1rMe03Ex7dTe14mNXzLG+gq2Cop4Td+98J4LKBrt9CG+ypYHPKeoYaukfudnGu1rSnUOJI&#10;CtZuF9VcfpRD/yjr+K246Vd8Wn86pfPtBRsBWW95bZ/z0rH8qgUqjtcdYzmRDdv5nYfl7MPywf3S&#10;Z7vFN7bzGFtZ6dvpwTuphMMMl5fZpOWYwF5fz2on4zQdiSTExUJVvmua0g/11TbDQkciE7JcKEZK&#10;pgpyDorKniqywVpKUV8KYITSzwJYXzbQXNqTouodrU5KU3Fgatr2upI3A4JfRPgsp2B389EfM50+&#10;RZpBgSZvvS36bIxyVXW8tLHmZhFydnmXXMrB397H0cwzmIqLWPpF5zL4IcUk+xwy8rSMt7BWsC6l&#10;wDGtzrvlceDDroSR8eKlxbrVtea5hdbB8cauvlvjo9emxq8vLNdNroZf60JFlZ/DZv6EKfgWTf0a&#10;Q/87vuprUu0/KfX/oNR+Raj6C5rxN5fab9DN3+NavsE2fu1W8xW6EvBXDAP88fMVrvyv2LJ/kCr/&#10;QWD82ZX6Z1fa33EV/2GT/Q/X4pPkmosezReJTeecWRctywSMCi+rxErIBiElKGayRG8Nz1zbyDav&#10;7AfRrCJKeYxtrj/CP0gan4v0vmae0I0uYhNKZ/zrxr0qn7uktugQKxUMm9R1B53tt0MdDxMR+4lK&#10;h8lub9LT95IalyLuzIQ9mYt9Opd4cyapejaxaDY2ZzYsdzagcN6zctGzYBKHW/V2nCNbPDdXfGgo&#10;OeKqthlkcRBtvRVquBOhuxutdRCn+SpJ/W2axvsMzfdZWitR8hMh8mw/xR5v5G1XJbqBWC5KKAcl&#10;Cr+lrS5SZynf5288E22yEKPzpsgKao/5uHR/f2d4c/7ZZE/TUm/Dp5k70MJdiF2zVhP2OETnPllu&#10;LExzIUxjNUztVaLep3Tz/Uj93VC93UDNvUC1l0Fqr0JQ+6GIrRDEToL+WobFOg232xb9qqv0gF29&#10;0MPof1C2OvV8farn3Vw/PAZwz61tetpoKHoAb9BjpziFRW766hyE6xxEar2IQm1EIdai5fZTFbbD&#10;5TfJ+rcs1ULctEqY0X0DNT13i9szQhZu1s5PD03MDIw+vfY8P6zPS3vOGzEXqrqURO4MLCpzqQy2&#10;qzAwSDqDwPwFhTmLoX3vWiWb0GNdu6BbfEclpcy15n5272TVSH/D8LMmdm/b0EDz0+fltXWZifHJ&#10;HtirCb7PM7zZOZSBFJfuRLvBXMwkM2ChIep6hGVXJn6wwON5OvZpittAvjun1G+4yAtM9mQTQfso&#10;1Re0sIu9wazeHNJANul5sttwnvtQLgXckoocZRq5WaC7c0mAngLKQIlXX4nnowx0Q7BROUYtU0su&#10;VxeRbaVRQjFrSyd2VwYNlHt2pTnvMEK2qRGbZVkzDFZNJtMFl3JBK+ArJfIVixBZ6wBL9/hMam1v&#10;98DWJHul49pYfQ67NHyOHrbECJkq8uhOcH4cYd0R49iTjrsd53ArzrE9xqU9Cv0gHHsvFH8rlNAW&#10;RrgZ53k93uNWArk9Dv8k2rU71GHQ36rPz6orEvMsltgRRwLlk2gwCw/qXYnu3UkeAHBj6k3x4mng&#10;wQw/wB96s7HdOejuTHRnluvzNJdn6U7PUpyepDo8jLdtj7e6G2VxM9LkeohRW6hBW5BBa7BBrZ9e&#10;jb9eja9+lY92pYdWGVmVikMUYRXzXeRznKUz7SRTrIUTTAWjjS5G6J4P1zqdYsyfaSyYZyFaYi9Z&#10;4aLIwiPqKeqNHpp3w0xvhxhfD9Br9tKoIyMbPJDX/HXvhpn0Z7iNF1GmqJ7PE+2r8Up5FgKF1kIM&#10;N1lQltiJVrhIg8ZmT/UbAXr3wkzuRNndSPJoCEffDrUaiLeajDcaDEH1BGt3xzvcTfK9VpBXml/t&#10;EVSqbpsibpgoapguq5dpoluoJR5qLh0Ua5fX4Fd1w5v22LN4LIjBpsADZ06RGLOU6hmv2hmfGnD+&#10;D3sw2N4Ng17N/R71A+41g7AAZo24V3HcWZOe1WMUJjeKt5IHG1cxBNs1+jiOPkGoAIuaonAtC4U2&#10;QS7lkABlHCI3/JdQNUrkOmBCFTzmK6UMMEaGI/N44XocfOk4sQzuTyobJdLgNLkEOPBrGE/lpgDl&#10;Ddn7rxL0GSX8uuQKRTobyxjGstiYGjamlo1u5NIMylFs4xi2fgzHgvUhgTZGLBoj5QGG4Jfg8kcI&#10;JXCgLbYMALYLbFS/cw4bkzlFSV/2Sd0MTNgKCt8IDNj083nhG7DjHbblFbfqkbJAyprG53EwhWxM&#10;4YBL7nP7tMdWSc9s0/tcikdwlRw8PKruGAnWGGOkyl+VcCpaOF75VyWDjWENY2t+gTWMYwwSqIOk&#10;7LGAlLHg4NlYjxeFJKiJArUToIdO0AP7w0brrWqrDZbxYZPppzvW0F3zV00aGxVyn64bQ22W0FWH&#10;j03oD3Xkt1Xer+i+h9TY5fj02bD8Uf/sQe/sAc+8fq/8Po+iXnJRN6GwD184iKUOYWgjbhWjroxx&#10;ZxZg1Kli1KlsxIU+6sLkuFaPudWOudaPoRtAyXGr5aBZXAFcwcHSuA749+0vAPw6vwsvAvi3Jdgh&#10;8A/97yWAN+4v1/7C0ncEUwbLWjT4Clj3/rbkcEfPnXGvmvOsnvVggfowd/zdPsd8XnZlMDkOjl7u&#10;SwmwfCVXcF9NqORgq0bcqoddWEPO1YNOrFF0zTi+Gl5hbMGUR+FaKG0trGjVN2gLjzrAi8JBwATE&#10;OkF/hWS/RPKeJ8VNYLLGsaXj+KoxYs04uWqUVAaP2UyEB3geIeeOeRRMepdM+VCnfGgTnjSuByoH&#10;fYZwJQNuxf2uRaBkY+Cc27wNAXsYLrGV3KDnCnC+gBNnnESdIJdMUqjwGQfHucLnDvgg+BHhVxlI&#10;FfBhRoKjXYdwpT1O+f3oYrADJzyYUx7cRLuE8mFs6RimnPcCB1jbMVzJGB4esXuMWNDvkjmEzhkn&#10;lMy60xc8qhY8qucoVTOkqmlK9ZRH9awPa8G/eiW4bj2scTu85UXEje2wm9uhd2HgytWt0PrN0KrN&#10;UNacB3OGXDuOrWG7VPXaMTrMKx4YlbYblDwwod01LGjVTq1HRdaggmrV/Ru0fZt1g67rRbXpRLVq&#10;RjaphzYgg2sRATVK/iwl34zz9iVieJaCb5WiT7kkpVya0qgactcoEfx8YC+B3wX8gvNeNUu+9WuB&#10;zetBLSv+jYBlvwbQsuhTt+BdC5j3qlsPubkRems99NpaaDN4PNiKqTtMbXid13jPyaNEVTcfqVZu&#10;pJ+jqRKvJJ6MkknRlqOInUZfOUYQOxOkKhGuKe+jIIq9csGF77TViW8xfGcCJK5EKUrGKUrEy4sm&#10;KYqmKoulKgilKgrCg/J+QbrilTQFwRQ5/iQZvkTpSwBQAZOgMRMhAqMiBsosFbEslV9KRYBQtpJo&#10;jrJIrgqc0TQPIVGAkMySF85WEIFREoW7wSpXBADn9tQUTVe/koq6nKLKB6POl6p+JVNDIktdKldN&#10;okBVrAQpAihCiuShJPL0kP6yYvNNjR9GJtZ7x+f6ZrrvsbVUHJSl0aoKnqpyHkqSRKQMSVvFR1vR&#10;S1kMi5IkwgJYiueAf44AVuUCG1943N+fAd00JIi64niN89YRBtGPw6/1+TWNEqvWKXXzmIpJz6ph&#10;r0q2J6xRpwLrJ/xr2RR6D6b4iX3WELFs0qd63KuKJ4B5JpgLbH9/yef/c8m1v7yAYDicfcqLOe1d&#10;Pe0NJ3n+bZ7nz3G0oPLZAcMdfJkjHmVsd3j8ewCocLwqJv2Y0wFwDmdewmde7C8vR/RMYDUvAnja&#10;v242qG42sGE6oGbCB24c92bBsb8+1XDmZ79aOD7Yv24msHYSDj6unPVjzgewFoNqlkPqVkLrV8Ma&#10;QJ0bswtWqRxU5vyrpn3gyF3upQBmzB0O2/3MCAlO/gxWnhd9C7ZxEFf41C71uWM6h1ICFj7jC/tj&#10;cDGZ8gabDOteUOdQSnkj34+5U0EL6DMfwJz1A5sPK+Fpn4qFwKq18Pqt6OYXca3bMS0bkY0robWg&#10;D+gAFjtCLpj1K10OAd3ANSpvwjN/OYSxHsEC5Wp41Xpk9XZs/V5i88vUttfp199m3nqdeedD7tP3&#10;Oc9fpT/ei7+7FXF9M/zaTtTN/bj2g8QH65E350PbZkNbRwOaujyrnlGYj33rGOhSLxV/7ZMmij/o&#10;yp82ET1jfPGE8dkTZhfO2F46Zy943kGMz1Ze0AIpZKQpqqclrl2RwRrtmOm6N3i39Vlf91xqTpOM&#10;roeMdfxZozhhp2J+mxwpmzQRVQLFK/nF/O6rlZUpzhMI2p8cnfCmxBqiPNXkvJVFKToqwboqnjpI&#10;kqYKRlXeGSGDQUp7wCpXyh+O95Ul/IwMicu/RwMD/hUN7MMVwMFceBWuA/6XBv5sgrkyWNYdpUBS&#10;VcACkPIYWADLYnkCWEPZU1PZGyFDkRXBKYiRNZWCNJVCEJJ+8vweiCs+OtKhJirh8Lja4mhlCQeU&#10;gpO4kC5C0dzHK/7une6F+b2JqfUh9vzgzB7nEMq8uW4WVCvjmCVmnXLFLEHYPEXKIU/UKlvEOhcW&#10;wHAQMBz+y29Du2hf9KN9/A/OMSeck867pgtiC0UwpQK2eecMUmUcaKIWufz6iXw6UYKG0ZIWcbI2&#10;CXK2CQh0+hlNLz6jECnnrEtWqVecCkVxlT+YZl1wLOfB50C77FAiaF90xb5AEE5mW/OjcdmPpoXI&#10;kBtnzGJErUIoMSXLq68O5lb2+3sDtVDBmoq+atJO4uemblRC6+zDha4P+5yV2ad7W/1Hr6c3Fjv2&#10;FjtfzT2HdqeYgZgYXXmag162rmIqUoxqpAyH/2orALgOWL5QU44rgGG4xvfX5KhLFujK5OtKAj5r&#10;YJ7u/bIlS0OEm01BKF1VPAeplKKq0hDiDe0tTHTf5PTc5DxqwiHFU7WQVFWVGmXFeiU5JkK8GCWS&#10;pimYqnG5UF2wRFWgUIUvR/ESjzzlywUIAaq6SImaMFVViEcpSrhMXZSqIZ6vI52tJ5ujK5unL081&#10;RtItNWvsDBucTBkW2gwrXbq1QYWNAS+VdI6JRo6Barm5VoGRqrvsBXcN0avFkeuTD1anHkx0Nb+Z&#10;epbkZuwoeBJ75ZTB3/6g/cc/OJ78yuH4f2FP/9H9wldBwmdiZIRSVKTS1URStU6l6P3HTqseNGkO&#10;DUlBI4LQlOjHIQFoRPpjnxg0IAoNikBDgtAwPzz85Oi5o9Ez7zlnXnR/+55zDpoSOBrh+zDED42I&#10;Q2wp6JkyVKW5l6C8ESzxKk71dYrBQoxeb4Llo0JPTk/j44H2hp4ORufQjcm96IoHl5WxMkruKFn4&#10;liEr6yPFFcCi9rAAhlNAfw4fdyjlcyy56PRzBPB5x+ILTiWXHWl89sWXrYsFrQpFbEol7Wli1qVc&#10;B1wqCNti+CPg43yORaIu+SKWScLaEWLKvrLcJBZqUiQ1aSJCmqAiS1SUJyopkJW5bzipy/hoyP5/&#10;J4DJXAFMgYWuggdXAMMyGCXv/pvSkxcEzC1hAQza1eQpavIkeWEnRXE3sFbwJPfjCDl3cUX/yxZZ&#10;Jx1LTrqWn8YwTuKrjmErv0NXfONa8T2mEvADlvkjrvJHAvMHYtWPJNYJAuuEU/k5x4pzzowLrswL&#10;6CrAOQwXLOsMmnnGrfKUC/20UwXgjDP9Jwzjr0T6f1Jg/otM/xOF8WcyzFeUyr9TmF+7V/3TnfW9&#10;Z80xn/rjfo0n/ZpO+Tf+4M380bvihFf5Ka+yM960s160s54VZ7wYZzzBmlBP46hC7uUy5EJV9zy3&#10;BBajrOF5EHE9zHkrL2i/Ke/gWevBWO/hysrLzUPoEFodmp998GzpzrX1G7S3D/KgpwmHNwI/Pkj7&#10;9Cjv07OiT8/LoK5KngB+1cV611vPFcD177kpoH8WwE+Load5O42Rq81JQ4y4ujhPoq6i9LF/mMqK&#10;YbSRdsqSfmZarenh0230yeZSdk3+aCN9s6Nz/kHH9O0Ho1evP6dX3MxIak0Iv50U3J7gnWutUmSt&#10;kK7NV+ei8IIe+LY67FNLzNGN2L2rEeArRgvcayg62TaKyeYKwZrixTjL2iDis/zEpeusjwMPodl+&#10;aGUUbBK02g1tdUHjd6DOhg/PGgfp6bEOhoYiF2RO/SB19ieZS6dl+U5LnT8mc+F7XSk+Vy2ZWCd9&#10;Fzm+WCeDGFcTK1lBrLZKOgVfGxM7xGqE2DPQi3fQ0jY0OQONjszdaL2dEtXg6dBEMq/FGrHc9Ktd&#10;9Oow+k0E4xaSKSgbsMZ1aMNqFwOmi2GVqxELbVaHNq51QjU5q97A69wkGTRgtauwui3hbg9LYkcf&#10;1I0PPJxfmp5Z35zYfDm0+qaw/omqWYiIdJAiKlNGN+ecVuIx45ST+OITgZX/DGT8V0DZfwRW/Kcf&#10;40++zK88qr8m13xHqP2GxPoLifZf7iX/6V76n3BZ8idKydfEomPYgkuuhXxmyZdQwQLyvpLgJqvg&#10;A7/9IONpiAwxUg01QIXrq4fpakVq60Ro6UZp6kfKq/jJK3nJyXrKSBKlhHASl13ELzgLXHA6LYj+&#10;UYxwDhl0xSxdwC7/lHXuT3aFp9D044TKnwhVx/FVp3CVZ7H0C5gKPnTFBUzZj+jCU4RSAQxDxL5Y&#10;1DBBXDVUVjFYRS5c7kqYgUqQtpz8wyav3SmLlxPSB11iH/ploEnFD93ih3VXNjL4VqOEtyJld2KU&#10;X8Qq7UZLv0tSfhEs9SJGbSreDBqphV4OvNljHx2MHe1PvT+Ye3ew+G5/9d0eLIA/7i4frXGg9QFo&#10;tn261Ot5AHI5Rn0tRGYnUnopUuJFvhLUpgn1aEIDUlDPuU9Dp6BZ/qORS+9HBI/YIh+HwdVV6OcI&#10;4OFznwYvHg3ywQJ4mB8WwOBqDOBwK6O8FnjWJzYf1xCfgth/hUb/BI18D7HPfRwRfT8i85Yj+2Zc&#10;chdclmcFoMXL78fPgIs2NCEKjUp/7BX8NMr3aeLyx2mxl2MyW0OI1SGzrUmfvfmcngfpaZEUE3VD&#10;FVFLVXFPpEi0qnCmtmSmiVKUsZy3vpS7rjhJX5JiIe/riAx304jxNs8Oti+OcquIxjIi0RUhLjR/&#10;+yKKTb6DRbqJSYK2RriKvJecOE5GyEX+irOKoJPyeQuVs6bqp410zhgYnzOw5DN24DfFCpgmKaNj&#10;JK2TEK5Zhh5phpQcS78S+5AcQ0q6igtD36MciWEou1439KpTQ1NlrVoMSWUIW7q6YynCJkfaKEtc&#10;v1DOrELFlo6wq1C2AVQq2zJV7KoQ9iykQw3SsQbpdFWHWIlwYui4xsnpPohJgZaWPkyy382yX88O&#10;f5offzcwWOSMoxq4Vqg5NiDQtUouDJRbmYZLqborTcOtQhvL1CfXGHvWmPoW6xBiVWxvx1Jfspc3&#10;F3dWDl8vQJ965ubfLexD43sfexfXb/bN1T/auNH1sXcOmtmFBueP+mbePB09vNX7suX5YfWjtZzm&#10;0cjSlazmXeq9N4xHr+kPX9LbX7Lu71XfXa+8vlZ9/eD241ftHdu37x88fAINj0Kcsbf9g7dojOWx&#10;2Zmp+Z7RseV37+c+QZ1bO+MfoMkP0Mx7aP4ttPQGWnwN+AjY2D+CNqEh1lMaKTXLIijd0CtWi5Bo&#10;4ZvjlXyv6cGTjoHBudXxnb3p/ZdzB6/BJmwdvH39+tO7t9Drd9Dh2087rz9svHm/9f7ji4/QPgTt&#10;foQHCV7bPjjYfwe9gz4cfnq7uAtNbT+ML05G2WYj7Gr0SSw1DF3OvkrJma4ARwAXydkw1NHFirAA&#10;/jkFtCoc/suLAP4yBfRv7S9PADNRThUoZ0C5qlMZ0hkOyEa4AKhKLqUItzxZ+3w5h1u20auJzQe5&#10;d1diG3ai6vZjGl/Ft71KuXGQems7pW0psWEmgbWQUcNOKOqKSXkaG3071IuGNg7XFCZIfe+vei7B&#10;QiLPDZnhpBhhIhyge8FH84yn2vEgnXOpdhJ5zjI1nhosPKIGr9IeYkx3lanCI4rsxW4F6Q2m2zzw&#10;U3waILteaPWG4bpbYruVb7Oa67hWgN8pDzqsS37VnP+yrRB6UPqhvejtnfz39wo/PaR+fFT69n7R&#10;4e3c2eqou3GOFWT1MiKq0FUpwexKorlwIUamlCLaR7MfZRBbAvWu+VttVxdC9+8f1VxfSKxYTaqb&#10;CmZM+FWsR7esRbbMBlQvhzUCFsHTYkj9Qmgd4BehC1d4wE40vAGwHNEI2Ixr24i5uhbVvAwaw+pB&#10;uRLRuBrZMOVHZ1OKezDZ/Zgc8GQHHv24bwzD0vfzyEFsPJygboxcPulRMYQtHMYVjVPKloPqdmOv&#10;7yXcXA9rmgwseEQhPvRxevKLAO6OI3cnuvckefSleA5leE/k+c8XBy9TQ1dKQpaLAhYL/OYLAxao&#10;wSvloSv0kBVG0DIzaK06eLMuYrc2/n1L/lFjxR61bC2FthzLgtVvxNXVqObP9hfwOZp5PbZ5hZsa&#10;eiOuBVR4ocCwFY5qWPwlTfRyeN1KRD14ht2MaloPr98IrVsLrlkNql4LrN4Irt0JbdgLa9wJrN4O&#10;ZG4GVG2EVIFn2MUI5nR4+WgIdSKqrC8w7xE54ZZb+C2X4JuOgdfs/K5aexeru8SLG/ufU/E8JUv4&#10;ScLtO0HcMWGv87KxEto5ypaVergGY49aPUolCl+hhM5WJQaZhtubhBga+urbhpn6ZFsmMA0zGtQz&#10;mv5mF3WCmCUTVW1WeN+rYTDx/kxpzxpjdL1gdDp3jFM8Okpjs+lDQ8zBAeZQP3MIHnO3jN0D52Tm&#10;DFZNjFaPjTEHh8p7eus4o6yRIfpAX2n386KujuLuDmpvV+lAd8XwQAW7v5w9UMbuow31FQ92F/R1&#10;5vc+Lxvso7MHmRw2a3y0cnQYTBZ2dWQ/e+TFrPCuovtWVwY11ERda0m5fyen43Fhz3PwjWWjAxXc&#10;aGDacC91sLtsqBcsGXwFrf9X9JT29zDHxhl97KZn7Ju3+uozGrPtotOQRCqSQJNzpsraZIubRgpq&#10;eV1GEYU0SPKmwQi7aGH9+EvaCZf18xVcWiyjnrqX9AWy+oOqt/Ie7eTfPSxue0tlvSvKfpkdsp9J&#10;Oswkr8d7zUX7P/clNjiYMwy1Wi30OHiH7RCv1VB/dnhUnj3JXMZURdxBQdZdUdpPVSFMXSlAXckP&#10;pQwIAKgrBWorBBjJ+lhLewRqBqXqemapWDfoW017Ut7H+OzH4FfSPPaLAqBcPygWDYU6fQx04riZ&#10;l+vqBei62JmGKdsU8tszTzgyv3Oi/+BSfNyt8EeHorMOVCF7qrh57hW1qPNyXpc1/SQd4s7aB152&#10;j1ZMLrKrvRHznMNa2H96AA1/hO5sHF5f2b2++oo5/oJU+egyJvkf5jHgL5ZjhIqvMfQ/u1X8Bcv8&#10;O7Hma1LtV1jmn5zoX7vUfu1S93fnmr+5sL7G1nxLqvsnoforTMV3RNbf0WX/wFYcc6/5kVL7V3T5&#10;n1xpf8NX/BNX/i0oMYy/O5X/1Zr6rRXtvD1T0qlK0jBLVjVCXoygdNFS57yho5Cpr5x9KIqY5ZqZ&#10;6ZJX6JRfbp9X75DbZpveahLZoO373DH1iU3Cdb2gKgVHuqzedX3DMQ/73USX7QSdnQSDvRTvN5kF&#10;O4nNsyE3JoPvL8Q/XUi6NZdUNxtPnYnKnQ8rWAqmrQXWbgfR3sRFfkhyX/Gxvq8v3qx8/rmF3Kqf&#10;2as4h91I090o/b0Yzb1Ytb1YxF6c8l6c0k688qssnbUkjbVk/RdZDktJDk+I2hVaQmnSp7IVLmYr&#10;nK8xlujxNpgIMxkP0drJNPt4LRLa6n75YmRm+MbTa7nTj2nQxn1o8zbUk39wNbg3Wrs7QH4t1WA7&#10;SW81DLHBFb0H4dr7wZq7/mo8AfwyVO0gFPUiTHU1XH0xXm853/FFc9ingUpo9SG00/16rXt3tvvF&#10;2LMD9oM33dc3W0rG0v0GA+w5PmbP7WUmCMpbgVoHkbr7UVq70WrbUci1SPnNWPm1QJkDP4MBklGe&#10;uwmTHvOss/ZeW8G15IDRJlpv390n3beeX6vsyAkZi7B4mWS9HKI1HeLc5OAbjPRx04iyNs8wxRdY&#10;RjcJ4Su/dyqXjH1se3VJp7xdLCrftLAl6Qm7hjNSPdBR1999Y2Tkdv9AVWNzfHiIp61Rnof9zTji&#10;aLH/LM13rJg0nI/ryXV7muHSmYEbKfEbKvR+EO94M9z6UaIzL96XXew9RvOfZYYt1kQtVEdOVwaN&#10;Un2HCiiP4+zbI636s/DDee4NHtpZFmJ0rOrNUGt2MViIz2CRL6Arm9IaZpXvKB+tJUCz1Co2186y&#10;VM9z022Mce4q9x9m+PXlYjtj7fpi0BM5YOGVHayruamVWN8Ca3IaysApLDLp/u32RfbgQsfdsdby&#10;6cbsjasZu01Jq/SgyVziSDp6JA0zlIbtjHNuD7e9He1wK8bpXrTrvUj0/Qg4/PdmCL4tBHcnwetG&#10;HPlGFO56mPPdIPvHgTa9gXY9IY5wlHAMESYK3x6OuReGfhiBexKN70r0/FID80ww4A+rrID1usCN&#10;2uBFpvd0KWWCSpgr91yq8gF1ThF2KNu1L9OhP8MJlH3pjt1p9s+TbTpSbDqSbJ8kWj6Os3wYZ/Yg&#10;2ux+jAko26ON74Yb3QzVvR6oc9VfvdlbrckL1eiOrCcjq/FKTIwsw02W7irFcJOuRMuAsp6sctVb&#10;vYagWGgtmGF0Jtecj+ooWk1SqiIrMUmKDIJ8qZtkvr1QhsWlFJNzWVaXk43PRmr+EIr6Jkzt2xid&#10;nxIMTiUZXY4zkk4zRxY7qFZj1a9SNG9469z2N7kWaFPj79aYEN2QQ8tLqCARMnUNIhXUI+Q0E2RQ&#10;qUjNTC1krIGsn7taCM0556kPg+PPmPagzpKKZ/CFE9gCDq4IHhHTiz4WWN0TxOoMZoGyP4A15M8a&#10;8aka96qa8qiadYeZowCqATNkFmCawhynwOMR8v69zuXn/19zw5XgtJPwXHf6mCf8z/oJz4phYh6b&#10;lAsYIedxyIWAMUrRGKVkCv7XfAVYBwDHqwLA9qQPe5UPuJf1e5SCcsC9dIBMG6BQQTlEpvbhi/tx&#10;hQP4EjjXJZwkGR7gE/z5MoShDWPhEWphW8YdhXfUrXLElTGOqZxEV05hGdM4xiyePkeoAMyQy0eJ&#10;1GESPBjwMIknmH+GTShlE4tHiIVsQs4oIXOEkDZCSBnBJ06QMyYp2VOUgkn3wnES+NKiQUxBn1tB&#10;l1POQ6vE++aJnY7ZQ7hSbuBaBW/QRDiQ9zflCIHBIVeCDiNE+iCmbBBLY+PpY+TqMULjkGv9oHMj&#10;G9M26NrSYVfV5cIY8izrpMT3BwdMp+E36Q4v2wzfP1D5+Ez86LnIhw7FD8+Q7x4pHt4RO7gp9Pau&#10;yKcHktAjOeiR8sc78q9a5A6aEa9add9eM33VZvmyHgc15r+uqFxIKOwmJz9zyxgg0EaJVYNuXMsI&#10;S9ziMWwRl2Je5mc4uvdnYA3JhQF27ziO+UswLp3Lz0KXF6g6yg1xBpPjBNinTpIYX8rgL4G1KxkO&#10;df1VCWaxcXCHL0vAL1/E+8Z/lSOYMm4H2PiCFu73wlG2YGngKJ3zrJ73quEJYDaaOuBc2GmT1W2X&#10;w8uxDD4C+gPAcsaJ8GqDJcCOGcMcQVfCiaDdGCNoWDmPEagT5KJpz4JZn5w5v6x1v8gdnPkrHOKQ&#10;KH/gLv3CS+qFD2LTx2TVE7/qGT+LywOH3DS+aYpQPwZ2L6Fw0jurnxI64BOynJj5sqjybWn9UcX1&#10;naz6LnL6kG9RL7mgE5sHDmyOB33Wt3rWhwnHChOrpwiN8EJgWkB9ilg1RSobBYclMX2UmAxgE9PZ&#10;xGw2oYCNh8cY5u0rOJ04mjqIhsfYHnArBtsIWobdYMEMWkA7/Evh4Y3lmXUYIjgYeFAH0IWAQUzR&#10;EHg8AIvCwT8B7JIxNF4oNnhs4AE6DGGo42TmGKkSlLPedStBzZsRrVuRVzcjmnciru5EtG0EX10N&#10;aNkIbtsMuT7rXt/nUHLfJP2hWSYo7xgmPjBL63LI73HK77DNemaT+cQq/bFZ2j3jhDt6cde0I65p&#10;RLSoh9zQimpWC25QDqhT8WtCBDUgA+oU/apkPFkyvmUi7oAaucBG5bAGpdA2tZgHRhkPjTOfmuc+&#10;typ4bJp9Vy/lhmb8bZ2kdoOMSXzDGLZuklI/5VPfR6Q+cEnp9MycSabTLTAZmkbJalr5FmbFNmYp&#10;+mpRKPloTUU/ZRFHvu+dLh+L0JJLs9AMUpXCCp1FC54OUZUOUpYIVhIPUxaPRkrFqcnGqUolIMQT&#10;FQXSlAQylASzVIQyla+ASqr85TRZPkCqzKUUqQvJkueTxM7ySBQ/m4UUTlEWSJTli5c8lyx1KVtR&#10;sEhVskxTJl9BuFBJuERZvEhJuED2Sq4UX560QIGsQCVCkqEiUYYQpyLEChGi+QiRHBXBDGX+NKXL&#10;3AGABVOU+ZIVLqQoXsxGChZoiudoS+doSuWrSRaqioGPlIBPoSSzNeUC5UQqPPBvhgb3RyZW+2ff&#10;r31sLL5urIJGSeEQUmQesO79XX6OA4ZNMHfQXy+ElKeytCf8V7gMGSFN0BbHmIm4mp02r0PTBkKu&#10;9xKYsz5NEzj6LKV62q8WDpP1qpr0rZkJqJ/ygwVwL7bkgU16N7pokFgGrkgD+FI2uQIAKlNeTNjX&#10;ejFhlctN7wx7X88KDrkcvrlQuG8oe8Cil9dz+pfw31/xWf3OcMcDng+oXgyqXQqum/GHR+qd8GZw&#10;PMrZ5NJBAnxb6cMWgPbPTPtV8frAt0hP3k2qEkxO+sDt035go8BdspLX/quS94Y1WAF4zb9YB1AB&#10;7bwUyqAFzAKNC4HV4OEcPJZzPW45L/YXfBZ0AP3BbRRsKbgyLATUgV3R5ZR31yQO3P64iZ1hhQyW&#10;MMVNAQ1KsFvA/RS0cCOJwddVgN0F7mig8rvsxLatRzTNB7BAHSwQ3MHBQmZ96Yu+ZctcZt2LOPjs&#10;EWwWh5gL3/vciyc8SnjrOeVHnwmonAuqng2uWoyu20xufZvb/in/4bvUO4exbR9S26GiHqiw53Xe&#10;8+2cjs2Svq2qiYWq8f6i7ptpj8JdqbY6kQgJZ0UxW0VJWzlxWzkxNyUJd8nLHmqS4SjxAHk+R2Uh&#10;fVcTO2Ze4sxo95Pn7Mabw2W1z1OL7rp5UiVQfmckPQVUooTUkq6oRAsr+V2RcNTRcCzLLprvfTbT&#10;/WSwY2B4YJFVccfKxEde3NZI29dEO0BMwEJJ0lFRykFZ1gEh74RSRKsrEzSU3TVVPJAyxM+AI/nf&#10;AS3/jpS7qqy/qkwwl8BfShg1uWCUbBAAdEDK+CGkfVWkfJQl4ThgXvggDzCpIu2uLEUBqEh5IqS9&#10;kDLeqrK+PMAHVSR8ERIBCEk/pJS3qow3StZDTZ6CUiCYGwSAlRfi01WSsfYgJteynowO76xtQOzZ&#10;g4n1D0/YmynU65akRFWbEEWbCGnLGBHTeAm7HDFHqqAdjc+WcdGeddam6kezkrOu1DOu+Wdc8s46&#10;5Z2xzzljm33OOuuCVRafdc5l62wB60xBq3RB61Qhq2SAoHWygF06v10mv0MOv33eZceCyw5Flx1p&#10;lx3L+BzKeVy2LxewgxHkct6kSMy5+qIdVRBTcdE+44ptrIZrNHtqb2dm7WBwIN3Jyl1Z1En8XDrO&#10;cvgm6/368PrC0/WVp9trXbvrvQfrA/urg/srA/uLfVMdbTuD98PMUZHasmVW2lXGqsVyV2q1FWla&#10;MsU6cr+lSFsWUKglU6Apna8hlacuCchVE8tQFQZkokSy1ESz1cVyNMQBuZoSAFABLaCd90oNqOSo&#10;SpZra6YjVR6nxkEbU0vDD6GDuYxArL++SoauWikKwVKUr5aTqlASK1YTzdIXzTQUyVETLNYUoelK&#10;FGtL5KkJ56KECzTESrRlwF2AYazCMFCKFzsTfeVYEUq0VEM8Ufx0gapEHgpcn6Xz1WUKNeVgja2j&#10;AKgwVSs31agw02RYaFda6lRZ67Fs9Kvt9FpxRjQrxTqCUbq5SiHeHJrqhN6uQisjH5aH1/vuxTgZ&#10;+WhI+ysLOR3/S6jwSeLJP7n89H+5nPqL68lvzP/2X/bff2397f9l9cMfCu1O9hfITVQKLl+9tHX7&#10;wot7/Pv3xV4/hP+ShPqUP/VIv38u/vqZ0OtnV950CR0NiELDYkdDwp/YotCoODQmCTMi9nFQ+FO3&#10;7Kd2zc1S+YVY4e1ohZfROluh+nMRFqOphIVruYtDN6+1N9Q/fXh3Yrnk9ugFJF5ExUtZzhucBdLS&#10;XhKqoZLGyZIOBUJu1Ato6mk32kk07ZQbDDgmz7lSL7gUX3ChnnUuPeNEPe9YesmuRMC2VMSmVMK6&#10;TMqmTMSsWMisUNCimM+q6JIt9YJT6XnX8ktuVH7XbBGnZBHjSAFlD3EJvLIUQVOapCGJU5eBX+lA&#10;ypEQcmSkrLuqDDeOHw4RJqtIE38LUhZ0+2+QI/3vljDuvySL/jlQWFWOAtplhFwUxLEIGRKY5F4H&#10;4KhiBSU/QfUIQatsUbdSPnQZ2CE/4SuOESu/xzF+wjFP4JinMQDGSXj004pjhPJjBDhB7nE0g8dP&#10;mP97fsBW/JYfvwDOuPsL3+KYfyI1/pHc+DdS9fekyuOk8pOUyp886r/3avuH5+2/E69d8Lkp7lGt&#10;iU9PyWJ13Lg9VFkwFE3oJOp2eZiuZvu9ZWW8rMl+3VgK3W+GOm9D/fc/tdduN+e+ulvw5lH+4YP0&#10;dx3Z7x5lHT3O+/i08GNn6aduxlEv80N/9fv+2jc9NW96WO96q971Vn7oZrzrLH//jHr0NBd6EPPu&#10;bsRMbXAXPbw60ctK6Yrk939xUBQlIkQ9EFdSrVG34r36GDlPyvKbc7NY2QXU9JKE0NQgSog/wcfd&#10;Ce1qbIg10gqw1c12t2T4WlZ76rHQCnfckUtZTlBdANQaBt0MP7gavMzyHSwgXA23KiTp57iblwTj&#10;kokOOf7ujMSotqLsp7WMsXvXdwa7odnRj0Md0EQ3tDoCzfVAPde3WsvqAjFWQicVf/qH2Hf/QAkL&#10;qYuJXv7uH9KnfrJUlrFVkYjBW2B0pKJcjbO8sHhNdYy6QQIuNJaQ6OsUnx3X/Pj28sYKdPQOev8B&#10;evny096L/ZXpsemBjt77bY9bq9rraXdrCu9U5d2iZ7az8u5XFz6oLX3SyHjaUtvR1th5o/X5revP&#10;7lzruHu9v/3G6OO70z1PFsb6llbGZnfnOlbH7q5MPT3Yfbb3+iZnc3gFcvcpkZDCKarHiaklCqgn&#10;CJhkCDpT+Uj0E+SKr0m0rzzpf/aq/LNX9Z89a79yr/ua0vAPctM/yA1fe9T9xYP1Hx6M/8uH8ccA&#10;xt8CKr73pJ7D54s5ZksZxMuohCrKB6KUQtUREcrKQXJyvkoyvirSvsqyASpy/iryQcpKgSpKIQiV&#10;YG3NOH29BHOjDCuzTAujDEPteC2VCIR8AJilrBougwwTVAm6iAo/r5vwk07C39Wjj5vnAE6a5Zwx&#10;zTpvlHnJMJ1PP+WiQYoEkSWIpYq5pcs7pcoZpIspREnJ+akig8B1xlzbX0UYWRSLWehyhpZN3/RK&#10;QkNiH4eFoBHp9/ekZvLPcmIurCfLvUxX241VfBUnexArvRUtMx4qy043fd1ZAB12v90ZeL3HeXMw&#10;++Hl4qeX6x8PN452195uLb5dn4L2pqHDibd9dZxi9/EEi404g70w5E6k+EzauYOrElCvOjSoBPWI&#10;QP38EJsf4nBzKrAvcYf+hetcLgDg0dbZfL9mhNv4qxLmwsfRkx85x7kDBp/hJo6+dDTCxx1gWPDt&#10;iMBL9qXDkUuH4/yvp0Xez0t8WpSFZuU/cqReDwgf9om+HVT8yNGDJp2gKV9oPhcaKJ9poDWHpCQY&#10;hfoqRoapFaaZsNL0stN04pM1Y1I0YtJQMcmIyFjZkHDxgBzttBRUUrRiVJBMmL9sWLBydIRmSqhR&#10;ppd9XoA7I8CdiXUssLfKcrLJszbN1EZF6qtFq8sFKguTlAWwKEG0Gr+T8hkL6R/1pI7pyZ00UDlv&#10;qiNgbSnh6KKAdUcQ/FEEbym7CEXnXG0yw8y/1jKAaeJN1cHlo+yZ+q6VOnY0NYsCJcNsae0cKe1i&#10;eYNyhFm1uj1LzY6lasNEWDGVLQHVylY1KtYlkobNOuhyVZtYUVQTzg/qGoJ29sBfGi/Hx6BXrziN&#10;bbH6NllqNo0G5EYl5wZ5x3JFuwKENcPGM0X//0Pbf0C1kWV7+/Cs+957Z6Znuqdz2263cyDnnHM2&#10;YHIOEiCERBAZRM45owBCCIHIGRwAJ8DknHPOGQwGG4f6TqFuxuOemXfeb62/17PO2rXr1KlTpSqh&#10;8q/23hZYYeXa4JTj54NTmTXx8hYMU0+ynssw7eGHlcPJqfn+zbXl/X1oZgfqXX77uHsm78FMcd1x&#10;6yA0sQxNrEC905tlTzcZj6HnQ1DT+BGjYZVYdpBbt0l/fFLdBj0b2aU9XkwpWUgpHI+nn1S3rBY+&#10;Witr2Kp5sVX1fKus/lXlM+hpL9S/UBubVZbOOFjYHRmcWt45mtw56F7fGjk6bl1Zm3n3YeHth6Hl&#10;rZnVvdcn0O7229nm0d6wosmAgvnY6tm0R20xRS8SipYahqBX0PHU7s742uzgfH/fWEv/8IuR0adT&#10;E41zM93zC0MLyxNrmwt7r7aOTw8/wpHBgINT6BX4zvkAnZwtghYs7rw5fQ1BK2vLFWmZoSomKSJ6&#10;LzRd29RcSzkNSgVN6UJGBEG9dBF9irRZnjyiQMqSJmxElzSlSZpkSxhTxY3gHN3S5gVyVsWKSJq4&#10;Mf0MpgYMS79nKaAzJY3gKGFpkywZUzh6WMaMJG1OlLKgKqDo6o40VSz+ljJZ3n495dEu6flcSPlR&#10;XOPrqOd7kfWbkQ9WIyvmo4um43PHkyjNIRHjmaTO5IhkM7VSX2SwlhBO5oa3IkuCgXisrkiMjnCM&#10;nki4jmCAOpeHwi032Wt+areDNG5F3Wd5HmZEMGarxEk1BqlRze/m2fLlILgfe8i0h6o04SU7AqUW&#10;03S2KCarBMP9HLvZZNPBCP0NmteHR+nvHhKPaknvG3PeNuecNuW8a6bDtOQy2XmUPpkX8jzSjuGo&#10;kW4mFWcgEHWfL+I+KwnFWRog05WBGMx2aYy2awhEzdPSoO7uRQJ9JJg05JuxEFywEVq97Fuy7F26&#10;HfhwM+Dxqv/DNb/aZb+qFf/ytaCKzdDy7YjyOd88wCxcAbdozq9k3q98wb9qya9q3rts0atsybsU&#10;AAZZwZeu4cvW8KWL7owJDGXQJnXYJm0KQ553oc45Z01iM8cw2cPonAGbrG5LuDJanyVxHJU965g7&#10;ZkeZsKcO2RD7rdPAhsveRcueBUNOCc8wqEYPi1a8TVcQujvYoSvUoTfCsT/acTDWeTzZbY7ku0Lx&#10;AyySvReJXoskj5VM91WKxzrNdz3Xbz0vcIMRsJbvBziqiHpfk/KmhLhOSl6MJKxGFmxGPtwIebQV&#10;XrseWrEcWMKMYF46q2oMPEwxGBjbkTWgnfPNBw+bYO2nKbJXA0s3Asu2gsp3gyq28CWAbV+YXd+S&#10;PZ+SA2+43fEv2/QrgrVhv8K1gKKVgKIFX8a0V86wM3HSO3vCi9psHZUviybxm9LEkdWqrq0GEV2m&#10;sd3IuBab8BpT9wxVE38BacfbPAZfXdT5009W39z1u6sSx2uSwGmVKeKcoRuLtUpSNYuQN8Nb+KWl&#10;PGqrXTwoXzxJ793mwpCuWhFu2OVeRef/gCCx+hYZl/TjelbdZte9F5YjpxfSRycZg2MVQ0MVg92F&#10;/S254+1Zk+3E6U7CZFfGSB+tf7Coa6S4a7igp5fR15XTC+ig9XZR+zqyB3uoQ11Zw72Uke6M0V7y&#10;WDdprJcw3p0+0QsW83p7irp6irt7YXr6Snr7AUV9/YW9fbkdneTGxoSHD4NLir3pObjMDHsyIfjZ&#10;o+CXDVEdjYn97aSR/qzxYfrkWN7UeN7YOG1wKKuvP3tgEBjU/gFq3xCYVVZXR8XgaGPvwpPygRzP&#10;vARFvwxR5wfynrXC1o/EzEr59eg8OqVKTo22hKfY/CpT0jPDxEfq/gVSaAKfQTzHvXgerRQhU4K4&#10;XaVOxDOrtBEPxlZ0xQmh6IRIOkgO3o1zPkl13gizH3FyfmrkUCxnXCJ3vw9h/irSYzMcNx3iyzBz&#10;wYnaWUsF6CvECAt63rmDEOJGiPJZSApZyopbK0rbashidKVdTCTdPNVD8XIeYRIIiqJRq5XpToAV&#10;FGvwNtZkLSFgJz0NIpI/RoS/cbd/54uadzTKUZUMUDNA3vdS1qdwGZVfNin71pLxrV3at5jUv6HI&#10;3yEyrpuR2PVSuJQiOCXxPAqBQvqxdw3Dr1hGfouI/No+7k5AvmZOj+uzvfDed6lTUPYKlLMIhb/c&#10;MUx7we1I+cUy+aJV2vc2xL/ZZPzFNuMLZOaXSMrfkNnfIenf2+R+Y5X7lXXuF4icP9rk/K9t9v/Y&#10;UP+EoP4ZQf3eNg+s/dY69xtE3l+R+X9GFfzRoeTPmMK/2mb/zSbrSzv6V3b5X6NKf7IruWpTwG6d&#10;c1sxiFMSJy6CUhaw1uQ21WE3RAggcLIYtKCxh4Stl5iHryierJPW4l05HlI05J7SZIIvEUfG/6gR&#10;9IVE7C8ixQpyva6q68lmi6HIvYSAw+SU1Yi0Gb+suaDSxbDHC6GPZ4Oq54PK5wIKFvxzl3zpK97Z&#10;q170Te/kLV/7HbzhppdRv7lctdTdFxqCi846274G+0E6e0EqeyGyu8ESuyFiO8GiO0HiW0ES6yFi&#10;G2FSm5FKW5EamxE6K6EG8wGGM3gjuuw1otCPFPFLD/R4Ox0Uxjw1tmIsDwuDt9oqoA+r22P1ZWnY&#10;3lI/aK0M2iiABqPf1dotpSkO+3JM+HCvh0puh8qteosvuggc46VP8NLHeLlDX/lXvop7vgp7eLld&#10;vNyrMNXtcPWlGJ1FEmr3UcLHsYcfV7tPFns+znVC++PQSvd2HaUvxa01yKzeXi5f/eoD3Vu9dvzr&#10;/spvY3RPo7UOghS2fKXALlZ9JbYDZPd9pHtsBBlI+aqUgCfNVfWNVQ3ZMT1V5LaBio7BBz3VOZ1J&#10;fqPBRuuBWrve2gvu5tVIOx9FM1UeEyFelLAknlc1WsK2gMWeoULtw428NW4Y5oqgSIRQULRa2sB4&#10;0chwxchodX9/TVt7QWVFVKi/g7FWpINRRaRTdya+m+jcmWzTT7AbItq2J1gMEJy6EjED6bjeFMdn&#10;IRZNEdbA6Ii3705Gdyai2uORgK4kuwGCw3iW23SOx3imU08C4kWwwWMf7VKsCtlEOFGbN/4eX72v&#10;ZWuE40Cyd2cMrtbdlGKhmKIjHK8lkq4rn6AlRTBTqfG37iB69mR5dGU4d5OxPSSnoSyfkezQdnJk&#10;VXRwJt4vyTMw3tNv6mnNalP1TlvtTnPZWl3OQnnyXH7UfF7ILMVnmuQ2mYIdirXtjbDqDDHrCDQB&#10;Z7st0qYlAvUy3K45FPUyxL451L4pDNMYDo7F4VkYtjHS+WWUS3M4tjHY/qmvVZ2X5dNQTEMo9lGg&#10;faWnVamLUbmLcb0PsikE3Rrm9CLA7oWfbUuwQ1uYQ3OQHbNC8B/mqQ4L2ZhFGha0wAYs5Tiu5rls&#10;FXms57sCA7BR4LZZ6A5a4BknIABj6dZMRtOsmPTFGwN644x6Yg27Ywy6ovUBnVF6L0N0moK0n/vf&#10;e+KrVu+t8thTCfDIQ7HSSQp42iMMAM/8NGpd5apdZKpd5UpdZUrdZcs85AAlbjIFzhK5GBGavSDJ&#10;ipNgwZ5mxppqygJIMrodo3M1XONqiCp7qCpvpDp3nBZPsg43IE6bI+Ied6q1WjraLBGDcTO205Iw&#10;EmLX5eUyFxDFcYjhecWDBAU9pDkxpnzYYEV8tlZIqXrAC72IlzrhrffD2w2iO8yTuxAZHXbZrWhq&#10;q1tOqwet0z2nx50+7A6XM5zFFS7iipYcC5adClecS1ZdSlfdylfdK9Y8Klc9Kxe9Sua8CufcC6fd&#10;GdM4xqRrLrOdcoH/x3zCiQ5XP3WgDqAz4OhGe+KkG3XSnfIrbtQp17P/QcZl99mm99gSelDEXvuM&#10;HnQmDIbSjaX0O2X3O2UNOGX1O8JBWgMYWK8F9NoR++3gl9QAI3bkUVTGmH3mmP1ZNPBvjDJTK8O6&#10;JhzjOGkDM2WbPX3GjB1tEkUbOZN+/ynMfNdwAK59Zh8qgwnwD2Gow9jsEUcaaEGHXjtytw2xzTLl&#10;mUH0E73IVotkWJY+23YIQxuwhwvr/lMG0XS49LJ9Tj+KxmTYPn8QUdxnWTKErBh3qBlGV3QhaZ0o&#10;Qp9r/ExkzEKy9zrNbr9C/7hB/s1Lvjcdt990Xn3bcfdtB+vbNpaT5hsnjddPm29ALXegVjboJfvp&#10;07uvHtx5Vct+9Fjg5InEcb3UYY3W20r826KUbWLKuF9sDzp+EJU5Zpc/isyfQORNILMnbDInbEhj&#10;tgQA/FrAv07p/Ou5/R1n6umvfOr/bPNzPu3/KZ91O+ezbuecd2DOgSnoMuVe4Jl0oM84MgDAAH0G&#10;ERmtBgntRkk95ukD1nCg7fkkJxyywVbj9rCwffYOQe5ZneOzsGMUZQydMYElTDsT5txSF71St71D&#10;t1F6r1HSRxjhQyf+AxzPvrvIrpvytqvJEsZx2sZ/FpW8gqOveRSCX9tjDslDjqGj3t5jgW5bqeFv&#10;6Omvc4gnebQdUna3d1SPe1KnU2oXmtTrQB3BwvV6h+0p/daESfvcKVThlF3plF3ZpF3FJGjt8yfh&#10;eOiUEXTsbwLwmfoLa7TwqWAeC/NwzmEugrMBjh0ADLA4jKKCrc5C7T+HWXsVwEzACziLvKSdrwX8&#10;pgTD9CLJ3dbELisCMECHs1coqODqGrYlDdsRBxDpfVapwIYzBGBog0jSY5WgBvXQJxoRzzSj2o1S&#10;x1DgAyqcwoAPCM6PPY2FxW/4VQB7Gvh0wITBw0mbYWKTTkzj/WjAC+0osPlDpaBa+dBScf8iEV/Q&#10;Fovic/nc8/g9SsT86LxuALCYL+gF/GUSAeWSgeUSwVRWFyobLlfAs0jWr0DRmyyLTpW2SlQwjVMx&#10;9BWVdRMUClKQj9RUDlaRDlKWitSUdxFht2K5CPCQ5ApVFfeS5LZj/8Xy1o8GP39pfuN7DM8NvAxf&#10;lJpkjIZ0hIp4qCyvv8D1UOFr0eJ3E2TYUhR40pV5ScoCJGU+ogIfSYmXoiRIUeanKAqQ5WD5NlWS&#10;I0LwRqTo7VhJ1iRpjjQpzjRJjhRR1mQRllRhFqIYe4YkF0UCJkuSO0eWP19BOFOYBUASYSFLsGfI&#10;cmco8oJhCYo8qYrcgHQFbmATFLjTZThSxFnihe8kyvEkyHLDAcTi7GBAghgcYRwlw+cuzlMTFfJm&#10;fGJ9YGJ1YHGxdyPeg6gmaCHPZ/cPWu+/RZbP8UwAdpXkdxEVchYSdhQWRksJ2KnwIAzYLFEslg0O&#10;eaPetX0o+rx7OZz834kx5VY4jvsHAXgQQ+tEklot0/rR1FHnvGFHOgB0AN2GnWhMcff3fPLKERzX&#10;y9RWAWfy5z/hXHydPqsHPOvOmPPIZxbWBTC3BX3AaGOOVACzGxOmBMtcy+wPAE4mzD7n/s8Au/i9&#10;AMzckDkH5lrgBIPMeTAmwGM5jjLtSptxy/ktEfTZHMBfVefcSWfGrFvRvEfJhFNepyXxmW50nw1c&#10;6BeMzByEeSDAYA6+4FW46F0E2nnPAniQs2n8UzaDqtb8y0Fn5pRA/yWf4lXfkhV32oZnzroHbRnM&#10;CkOcciDMOGYu4LKH7dIHUemD4NZGEQftyUz60aRuh+Qep6Qh5/RpN8qab94GvnDZExwUrR9LHfOv&#10;nIh92hFRV+yen4oixaEyolxzVWS9xMWdBYVsREUQEmIICSGEGJ+tFI+jLI+nrnSEBAtKW8qpOrd+&#10;dXJyZaZ9Z3+ma27VPaVU0jhA2jRGXD/hmjD+moC/tFbGbT5PcVm8iKitmaFHTcGD0dbW5or8ugKG&#10;taGLmYGfsgya5YbKLz9Ks91S42XTZb2peueqyt3rymw3NTjv3uNh1RHg0hPiNhLmMZEWhlUiGRGM&#10;rChWTsxRXtxJQcIZACs6wg5SQmiApKA9QEIAlpck+Z3BxQ+QEsAxYcb7MhVcWWF3gJyIB0Be1BNw&#10;1oHZB27B5hJ8zuK8jmfbupxtyNz217hhppwMa8nCnmdDuZ/VHHXhuGUoI4K+p+guK2bHx64vL2Hr&#10;7Uoqynt5/Bra2Xs/PbfbObDc2LVcXDfqEsbg1/IUNAhl1w67oxtz1zD9F93Ub9TiL+iSWe2Kblll&#10;37TMum5OvmpKvGpCuGKcetUw5ZpByi0Twi3TtDsmaXeN0+6apAJYjFOBDZw3TQm3zIgAWP01y7hr&#10;ngW4Y5rFAjiTfllMcgCsxjmsJtl3dIm8Vnk3jDPuIqi/GCfeMoyQsAjunNjfW9o7HBmJtzJxEOOw&#10;l+QsinBb7Gp4sz26vvJyba15a7V1b6XzYKUHVn+XBwCrE62bI00FEW5+6mIZ+ooUBaECCb5iGX6K&#10;PD9R6Z8AvnWZBpxL6rdyvwDwNZsswwlIkeVKleNmOkGHRCl24AT2+bZwPWA5gQwZ6UhhoQpPZ2h+&#10;aK674WR9JCfS00VJJEFVLlNOKk9cJF9UIEeC51wATlZgIypyklX5iMo8KQpwafZURV6CslCWpmSC&#10;NFe4wM0w/hsR/NcBSZLs2aoiicKsSSIcMGKciRJccPqHs4T/CdIwiTK8SbJ8qbL8aXJwbWMwpVwj&#10;UcI9jiKEUrKWcJiy4NNo/GHXc+hkA3qzCb1a6CjPKgrDZdvrJd8Ty9MSB39rklUEE9TF4lVl/IR5&#10;gsQFPPlv4Hi/rHQXbE/i7yHfHMm5OJr77RDtu37KDwPkK4OUKwtltxfKry5WXFmtubFVd+egieuk&#10;ne9dt8BpN+/bHp53Pdzv+7k/DnFDY7zQOD80IQENa7yrVzjMlnidJPUuSvU4QGMdrzMRaDJIwK13&#10;Fna0lT/qePpwaIJYN3hL0emuBE5c2FWS11lQAK53y68eyWOYwmJGuGpOuIKkXrahXrKF2ytIynUE&#10;5ZZ1xi0rWP2FBWDTzJvG5LsGGRx6ZG69TF7dDAG9LF4DCpcBhdU487YJHDp81TLrmjX5NiKZzTKW&#10;QzuIVdKFh99egt9BUQCjwI1S4oczusNVt8/UXzkBnCKfqzw/7v9ZAD77HvhPgTeBlV3Z35JFnwnA&#10;sNwrwI4Q5UFJCcLq77kALC7mxi3ty6cTL2BBYrEi/4IgX0BlX0Dn/GBLY6q/V5H0q0jaFRvaz3bZ&#10;l1BZP9lnnym49P+QH21pPyNolxHU/5AfbPP+iK78P5jqvzoUf+OQD2ZyEZ33I6b0G2zNt85P/4Ko&#10;+JtR1o37kVrmvpSo5Jmy7NcV6Ztk/GI0esTXdMzbZCkIeRDn8pHsD9HDoeJ4qCETepR2Uh37/ln6&#10;m2bi3ouUo9b0N02p75pT3reSYAG4i/a+J/dMAC447s5/A6u/jHfd9HedOe/as05byB9eJn58in9T&#10;5zld7NWS7Z0ViNIUuMn/3f9aCLN4K/JEafDlodSfhWGrQlxDLI0NZOTlhaRZf2G9efHW7Z9vct64&#10;w8dyR5jthhzPDU2Rm3gzGaKzRrmvTj1eqz9Cfz8LDRW6fShwOq10e/PQ91WN/yQd9yjCHPQJRyr7&#10;W2uo8d9U5WdRFeTQFOM3U5F1M9OLc8NSg/FPyKkDRTmvWx5Bgy+gnsfvnhc8j3TBirPJXfpa4Iev&#10;lbi4lPj42b7/UejKZWNJMRMpfm9LdaSaQCBCJ87JDqOu7XIfGeuaEuhMQVoRrVE5Dj7VYaSugqer&#10;HbMfZg+hzffQwtHpzN7B7O7u6utXrz6cvIaOD052NneWF1emAQur8wtrK/PrmwtbO/NbB7M7R4Mb&#10;e/1rO4ML6wPT832T093TUy2LM0/XZwsXRws3Fkp2tosWt1o3oYzSQa17AZJibkIKoRwqkWyaceyG&#10;aWyIrDv29MuY3O8dcr9yZPzFqeALp6IvnIr/4lj6Jbb8K0zlV5jyrxzL/uxY9F/OBX9wzfs/nvQv&#10;PLJ/dCTdsknh0Y8RVgoWF/KEs2gI4+XEA0Qk8PzCnuKivpIivyIh7HOOADdOhN9DShSvKBOiphip&#10;qRqrrR5/XyPuvnq0rlaMhna8gnactGGqDCJb3DaHG/yF0ku9qp96XTfphnbCTY24O6rRLMqRt5Qj&#10;f9FMuqgZdkMbx3nfg0c+klMomE/EXVrWXVTYTk0OLcun5Y8yXu7CfZzWgyZl3vewnnTdggZ437wQ&#10;nM26PRB+czacdz1EeM2bd9uXdwvPuxwgMOAv3Buv+6o1Hdrverfdd7Q7erQ3dbI/f7q//GFv9cP2&#10;8rvN+XcbU9DOOLTdt9dM7U+2HQ+/vxWieuAjsRPAMU/+ea/hLjQEvhjFoF5uqJcdGoSjeH9TfOGo&#10;X6b0y5SBYQH4V3H3/877kRunIzfejoL21nvgOQsLZvK665e3Azfej7OdTnIeTnDsjnPsjHPuTwge&#10;9Yu97ZOGBhWhEU1owggaR0ADaKjDHXriBz1OgcpyX2cULYQU9zgVvkSUNFoWj7hUDzuXjDgWTziW&#10;zDhVLuEerrnVr7s3jNuVj9hW9CLKXprnP9bLKlJNpshEx0iHaF430RZAIZQDsIZJzuZkrBXVHVPq&#10;51VvbphlYkgx0iXoaiRqKYVryAXekwtQlw8wMU3V0o6Sk3YX5LDmvKrDfVFF8IKSxE9ymtfV9G6o&#10;WNxRx/Lo+ElYxN3DZhj75Fv5UTRtKKrm6XIGCeJaccIayRL3s5XMCrVsqXLG2bLGNDmTHDkTmqxx&#10;jrQRTcqQJmHAkDKuULfNV7ImSBmUWbmvFTyCZjehvRNo/wSaXXmSnBmraUFVt63RdKqVQDyUQJbL&#10;2TA07KMUjN0UdehhccdzK9DG4UTF0wh1yxgFsxhZs6msWmjz9N324d7bN4d7+2+fdENV7SfljdsV&#10;z/afdXzsn4TGFqCReah1ZKewfota/aGk8U3+k/nk/IW0wuOKxtcP294/74Naxw8Kn2xRqjcyKsfj&#10;6fslz44fta+XP10qrtsse7pd1LCd8/A0/xlUNzRT9KKn+MVG78Ly6MrOzsnywcn00fEiBC1B0Mje&#10;/uDC6urmIXQCvVk6as1vyLWP6EEkDBpFD6LTurwyG/zIHVm1B/1L0PZ7aPcjtP/x4/6H13tv13aP&#10;JnZ2uzfX29aWW2Zm2qdnOqZmuiZnuidneidm+sZhVncO1w+Od968P4CgIwgOCN6BoOWP73pPNpah&#10;46mxUQY+Ml7SIE/E5JGkTRWfKYPXIJtfnyCsny5uSJGzyFNEFsnCGnC+tDlDxqJQ1jJf1pIhZZYt&#10;ZkQR1CXwauWe1WwGLbMA8HmbJWmUJW1MlYEF4F81YGkLkrR5loINVRlNVXbwu6OaImE9GsRYiq9d&#10;iqrdCnuyH9n0KrZpK+7xfHTpeHT2SHzmSBppjEpsjA8s8rQO1hFJs9NwVWTxVmWPNZGIvCcYpSEQ&#10;eU84UkskQlM4SI3HR4nVU/5WgOrdQNWbofeuPw7QJpmxVLiKNwUr51jdYdhw0a1ZH3mId4SrvPSX&#10;7AqWmU3VXskwXMkw3stFzaaa9YXrLWe5vamJO6lOPqxOe9NIP27Oe/uScdqS/6614H1b4Yf2IsDb&#10;przNmvRBsl9dEDIPo0kwl0nQF4nR4wnWuhxjepPuJv04yuhJlPWTSPuhjIjD2pKTqppFQu6Af/qI&#10;b9ZSUOl2SM22X+2GT826X/0avm7Fp2bJu3Leu2Tep3DeJ2/el77glweY9y+a9y9Z8K9YDKheCnyw&#10;FPBw2b92hakW+1au+JYv+5St+JQsexfPueSOO2QOItKGbdKmHTIXnGnzzlnTWCr8Py3ORbO4knmX&#10;YjgZJDZvDstYcGLMYugLLnlzTnSw1SQ2a8kjf9mzYMI95TnW7oWHRZufLSwAh6B7Qh36IzCDUY7D&#10;MY6TSW4LJO8Vit9yJn6R7LNA8logu61neaxnu2/SfDby/DfzQjYYQWv5AasM/CbD77gy7mN1xis6&#10;cS2JvBhOn8UXj7sXLgfA+Z+3Iqp3ox8wtd5F/6JZHwYzi/V5BPCUJxwqDfy/Jn8+YyWgZM0fZt2/&#10;ZNMPFoCZGvDubxowsDcDy0CHVT+4zhGz85JPwZwHeHbOXvTOX/YtBA/gzcaRZfI4mpBNNi+Cets0&#10;j92qUMSuQtXpkan7U4xvk0dgKz6kDuvJ0LMN5VZF/o3X8L95LP8qY39R1+SulaI6XgoRYR1BS3/S&#10;9XR9r/XVu9qlQ9rAgS25gxVJ/6tG6tfG1D+bEv/bIukbHPFCCEW9sQ85PB01v5kxs0rvGWW87Chs&#10;fVnc15bZ+zx9uDF5oiVtqitjoj9nZKiod6y4e4TR10sf6KL1dQDOkjB3UIe64Fjh4a7M4S7ySBdp&#10;tIt4RvoYWOw5F4CLzgTgor4z9be/v6CvL7enm9bZQW55SWhqTH3+LPnpk/jnTxwYOejiPOfKYu+H&#10;VQH1j0OfPYl8/izqxXNiTx9lcLhwarZicaV8bjlvZJLc2Udobi0dGnw6MlH/ZIAaURylExEr5p4l&#10;gC3hRdQLmT/m1aoX0Wm/5zCKjBtzpg/gqgadaicdK6fQjAG7tBbzkAc6zvlKiAxx81QBq5DrhlF3&#10;kOm8jvly7k+MvQec/RZD/XcTPD5SHKFMjw+p6VuB5E6LkCpVmzrd+50Yw414z9mYoDKkn5+ch5t6&#10;Cs6swNKCZmxBEBO2ExcwF+HRF+XWEefRkeMzvCdgYSSA8FbyClVwJt/DPEFgZ31Qr8JN3kUpv4q8&#10;v50ae5BRDGVVQYlZH/D4937OM066VCW+IBV1O01X1fsUbp3yi3rlX5rQv0DG/9E+6gsM6SvbjF8s&#10;SGwGqdxK0VySQfxyoSLacQKWhLtI4veI1P8xT/wjgvwjrvgOvoE9sIEtqIY//IF4ZJ1oYA2vC4MF&#10;RbmDyrqNpf2CoVzAZH3rQPkaRfkGmfkdIvNHq6wfrbK/t6R9bU37yiYbTviMov3FPucrVM63dvRv&#10;LLN/sKD/aJn3A6Lwa5viv9iV/i+69E+ogm9sc763zfrGNvdvNoy/2RR8g8i7aJENHt5vqwRwSeHE&#10;RFCKQtZqPOaanGYmgvZOMk7eMuYBskh3ARf0XWdfkaBCBLUvJH8ukvY2vWrRldSmGfZIyq1GzqJK&#10;Q6HC5GaV5e1OJ8vZwMjdBMp2In09hrEWXbYYXjUVULYYVLMUXLsaWLsWWLkRULyOz1vzyt7wjlnx&#10;MF/z1Fzz0O0zk62WZH2hLrzkbLDnb/ybACy9GyIGC8BB4jtBkluBUpsh4pthEjthcjvhStuhahvB&#10;mmsBWkt+91/F2E576PSjlYZdNIZdNNtsZZotxRscNMbKiNBa/+5AVR3JcaDYDRpLh0aiPj5FQ3WW&#10;60SJIfytMW+WjVDx19EqJ9EapxHqx36Sb/ykXvvLHvkrvgpUBRwBgpRfBSnsBCkuhaouJVvuVUZC&#10;gzXQcu/HpX5ougWaaHrXXrZQGDOS7joSb9vrr9OIFm1CcPc5CMx6SK36yKz7Sm/jZV+HqL6L0Xkb&#10;p3ccdW/bR+SlybVcbZ6qULe6xodPOp4Xpvi/KIpp6Svum3g43lAyRAgdDTVe9NPY99BdcjOvtTPz&#10;Vr2vwq8jzIMUE/UXlo/n0yVdM03njKjUfzZl0jwhlVGhEl/sWtzoV9mQ8OwFrb2zsre/aXj4RetL&#10;ckqco+l9X/N7jECHtgz/XopXf4bTKNVxIgs9mG7XnYTpSnTsS3V+GWVT7anzJMisJxnbFmvXGots&#10;iUE0R1kAWmMtOxORfWn2gySH5XyvmWyXyUyXiQxcR7RdMVo9To3HT+xWipZEppFyrpUWgGKsQtST&#10;zTBUoJqrks3UUgwVM63Va/EWHam4oWzviXz8TGlwR4ZLF9WrhxbYSQlpJoQ2p0d1UQhDueTNh9SD&#10;esrrJ9kHjzPWKxMX8iNmcgJnqPhJkuckwW00CTsUg+qLtO4Os+gOMe0KsWwPtWkNtXsZansGCpaB&#10;w9BN4ejnwfbPQ9EvwrDg+a4hGPPQz67Ky7rU3bzMy7LU06LY3azA2Sgfa1CENazAmdR4WDz2sn7g&#10;blHnZdkYiGoKsm/AIx55WdT5WP2hP8EEMJhkNppmNZ1hN5eFBsxS7M/bpRzHjQK37WLPrSIPYJyz&#10;WegOPACwCsBUiNcYuJVcZ7DJPNWBOcIEEcVknGA3mmYzlGw9kGjZn2DRGqbXHWMCFodTEMDTFW3c&#10;Fq7fHKr7NFjraej95+G6LyL0QAvs+iDNxwEadYH3QPvQT41JtbdSCU46DyuZZStDtpYimguTzPkz&#10;zHmIJpwJ92+Fqd2I0uUNN5TG66vYKCmp8EkJ3pXiY1UR4Dbi5ULyc9mLsyLlbprp3jTHsNkEcNtH&#10;c6HBVy2R05HM7Zwt5M2QCy9QictVSaApRlXej629H1WnE/NEN65JP7HdIKXHgNBnSBwxzxqxoI5Y&#10;wwGg4yjGBKZw3Kl0wqVkBlcyjSuaciocd2RMYOFM0TPgl4RbybxbGWjBD4spl8JJxwKwdhzDGMXk&#10;juH+zihcG/VXplyLJ91gxt1KxlyLAaNuxWNuRdPO+bOOuYAZLP2sxjBtGk2bsodLls7YZ8+i4UDe&#10;eXQOYMGBDn61TDrRRp3g4LBhh8whdAYAGCPozClnOD01kylsNmAakz2JOcs4/W8ZgpNRwwlSBuxg&#10;DRsYwDPiQIVD0OC357KAp9+W3GmZ2mgQ81wv6iwC+CyhNCrzTDDL/lcM2FEBwIDLEqNzgNGHzB60&#10;KemzLuxH5sHaMzap2ylowMtzItzxiOF7VIw+qjQ9fqR50iB/8kz0+Dnv0QuO0zbO03bWdx1sUBcb&#10;1MkGtbEw+dh8983Tm68eXjt8dPv4CefbF/xvngm9fiz/usriXaXPm8LIjeTIKd/YMec0uFqzXd4E&#10;gj6BpE0gsyZsMuHwX7ig768Fcf8pzEjf3zOBzjkTUOFoWma3od/VrP2UT7f9lM+6ncOUe38Pcy1T&#10;+GR6mBowGAp4mHHAU+DyA2cekdFnSWwzTOwwTmamgD4fFvRkzn8CnQuXr0YxxuzyYM4CnUdRlFF7&#10;8phD2qRj2pxb+oovaT8wdBMrf+DIvYcV2MeK7zvK7ztp7Lvo7rmaLWNM5tDmy26Oh5GRp0kZ+zGk&#10;WXzisHvQfETAYqzXa1rYx5L4o7zQ14yYA1riTHR0h0tYh1NyD4Y6gM0fwRQN2+f1ITK7zZMm0EQY&#10;e+oEij5hVwAAswJzAzMZtSfCoDKGUTnDtkXDNpXDNuVns/31nDDPAAAcETg0cJjgbDA/DuYZHkbB&#10;YcFMNfczmHIvMwfvGJbOBJalf42PB9ctLAMz1d8+G3BrUHqR5C4rArPMMADY4F4YtiWB5wf4RrMj&#10;A3vMPnPYNqPHIvWFdlSTTswL7ZjnWtGtBslDSOq4fe6IbfasU+ECrmjFo2zDp2rTtxq0a14VYHHH&#10;/wGwgbHkVgI6zDkXnH2aOeBsDFjRes2zeswobQaEZ/fiG9RinmrEPVKKqJQOLBb1KRHzrZAKABSJ&#10;eNN5cQwezzxezxx+11wJt2IVr3xN9xRpc29OWbtr7Pe//l75iz9rff+V4eXvDS5/Y3r9R1v2q67C&#10;rC58twE+4lxhSqIRKuJ4SR5H7hva3/6P0aUv7dl+8ZXgjlaXStCWj9OUjVYTD5RgDZG6GybDHiHH&#10;HiPPHavAFSfPE6fAlSDPk6zES1AVJmuIkNRF4cyfcrwJ0lxRoiyxEuxJsjwERQFAqgxPkhh7nNDd&#10;BCGWFDEOojQvIFWcM1GYNV7wbrzQbYo8L1mOmyTLRVTkISnzEVT44MzPcuyJCpzxsmzx0qwpshwk&#10;Jd5MJT6iDGeyOFuiDDfYS6okF0GMkyDKli7KES/OGSbFF6wuPVJecDo7M9c5sD662ljRYa7mIMdj&#10;Istv/0mA7/8FWV5neR5XWR53SX5XUUEXYWFHUWG0zJkArMdi6ifp2u5VMepT3YvKnvcom3cpnMDm&#10;TroWjLkwwDf/hGvBjGfJpFthP5rabk3oQBAHMbRxXP6IU+6wIx0YoMOoC7jqfs0w8Zl6eq5cAj+T&#10;T8Xg33PenwkYh8n5VsAJhp0504YBn3UDNugGZvKrHPub+nvegen/PZ9KvOdjgsVzJ9MG3UDnqbMy&#10;vTPu2bPudPBQOu+ZDzir5suYcy+EyxufFTmedSsCd2K3NbnRIK7bOn0ARQIT+/RIP90XE7AXJuee&#10;zwB7P+/DnDaca9q7aMk9ewWGtojLmnPKmHWEXx5fcsuZccyadsqacqSOYSjgzytcQwF+GYs4iE0b&#10;dSEOOab32MT3o1LGXOCkHc8tE5scsprcCx+5FhJMkx3EnDTvmGiwW90Xc+K8a8jLhxATcZAQwUgJ&#10;O8oJOysI4eT4sTqyXpy/aGAsw7sb59YXDqEPEPi3eXycUFmngIu4JGd3VyNIzJQqeD+TVzVVUjtF&#10;VNVXUg0bFJ3R0j6wMLf8eu+w60U70gjNz6p+6xel65cUWK6r3b2mduUnGWBz3Na8dlH+2kU5YN+8&#10;rHjrF2VYD76mxnL9HtcdQ647xjwspnxs5vzsFoKcVsLcCICkoD1T/ZX+R3n4TC7CSAliP1N6gJPp&#10;Pwd0AEgJwlG/sMorDAf7gkUJPidxPsxZgmhnpkdKwAW0TGkZ/s90YT9ZIbyskC8znpgpDwtzoeTF&#10;cKoyHmBKHLcMWa/rSAgg76u5B3hnlBW3zc1+eP0GOnwLTa5BlU2rsTntBq4ZYqYR3PohorYpAjZp&#10;V3RCLusEcyIIV/WTr+qnXjMgXDck3jAi3TQm3zLJ+BXjzM+B/bAwfNc0HcBiRmAxI7Gak1nNMllM&#10;4Wqsv2ICV3JlAxhn3TWg8CIKrhplwrWUDJOuG0aImge3ju7sLu+9HhtLsbW0EbiDUxLqKCS+nu19&#10;vTG0td6xvv5ya7V1Z6l9b6lrf7n3YHng1cogaNdGns83lkUZKydqSBBk+KtUZYrlhDNkeWGl9nec&#10;q79MARjA1HpTZLmYpMpxnwvAgFixu4lS7KBbhqoQRV0kU02YpAxrrgQpsQgRAbKVITTdvdDXsDff&#10;9SI/3VFeME5VliwrnSsuwhD7TQBW5UxS50hRZIcFYGVepgCcLM+ZosibpswPvvOjxFlDhW7FSXMm&#10;yvFES7ABg6QqkizOdZbnnxuQLMUDYJZ7jxPjADArwZ8TK8kaL3c7RPRisipPpDyHp/AdT1n+XB9H&#10;aHnsdGnk48b429muF5lR2RiDfIRWwX2ZUkP5AjPlPKt7RUhjmolOsY0Z3UKdZim4yEC8bbJ4167+&#10;oUfytIv/qIV79xnXzmOBzceC8xW35iuvzVdeWai6ulB9Zb76ykLtLwu1P288ub725OpK3aXl+gsr&#10;DRfXXvy8+/Laq9a7R02cRw95D2icO3HsR+FCbyNVDqLuT0foNwTpzTdnDg3WNg61VA+MEuoHWTW9&#10;2eW8pUU95PhwYgKuwpJ4EbUoIYNUTmMCuKhuWFCuWsJct6TctIBrAINL644ZCdjXzck3TTLuGBFZ&#10;9UgcugQubSK3drqIAVXQiMJnTOUyyQQX221z0C3zugXxrlU6p1kSt2Y4h4QXH5+TFL+zEp+zAreD&#10;Eh9cwxtO+Hz24oWMgLs8n6c8v6sUv+Onuu85UoIO/5R/EIP/I+C7HnwtnMP0/EsBWMqHTztOwIzI&#10;akW+Yk26hMq+aJ8DC7e2eVeQedcR9OtI2lUk7Rfb7J/tsi6gsuGwXRv6f8gFm/83ARhs8pV9wV8c&#10;ir9GM74D00Bl/2SX86Md4ye7wq9NqXzuVdohD1xiyjIIjAYKeSYv+WMtEapOgYqi1+Od2tHqz81l&#10;+h21FwMRK6F2+8luUFkc9CD5/aMkqIl82kLee5Hyuo3w5mXa+5epH9rIHzqzPnTnfOhlRgAXvOkG&#10;fC4Av29O+Fjvc/zAY6bIq5HskehspMh2UfD7/0GIsPjIsyfpCtW46rREYcp8bX10lbSF+RW4uXSF&#10;+c2lBZGK4jYqYmhNSZy+jIehpKuuAEr+aoQJP8NVuS5AZyDBeifX/V2J75tCt9NqLzjI+HHAMMmm&#10;xEslwVrEU5PdSvK6gdBVVc4LEle/FPjpf4R++h/Jy39RuPmt2p0fbaSFAg3vPYz0WqnKhNrKoO7K&#10;iZyoBAsV1Rvfif78nRoPt5qgANfFC2I3rphKi5tK8zvrSmE0REIQumG2VlgtPU9LXLQv2RVLssVk&#10;G9plaVqTtexICO+cEOLDvIfdj7smp3Y/zL2CFo+g+YO30xt7E8urk8srM6srs2ur06srk6urYyur&#10;I8sbg0ub/Uub3UtbfZsHvWvbffNrfTO/CsDN81NPVmZyJvorttcKFlfzx1Z69iBj+2Q+LmslxUBu&#10;+SB2rXhuIwKndSaLXfY1NO0ilv69c/6XTowvnD8VgEth9fc3Afi/nQv+25Xxvx70v7pRf3Ig3LBK&#10;ZNcME5DxExWAU1bAf6fE8WLieAERLykJf2kxPwBTABYX8hYT9BIV8ASI8HsI87mDFjhlJQKUZENV&#10;FcJUlEPVNMIVNKOl7sdKmqXLOORJOhfzORawo/NY0LksdjksyCxWy0xWUwKbUSqLcdql+8k/akVc&#10;1nS+oeZ0XcTvMpvHlTs2d1jN7tzV52bX5rsta6ggOPbcdrNTFppVOO1hg4b4oCkFaFjz6IH8Ekl8&#10;MVZiM1x6K0DyTbjCSYTCq1jVhSiNiXSbtx050MEwdDBxlv955v3B3If9eWh/CdoDLEC709DuKLTc&#10;tPkori/OaC5C4yBc8RgvvBfMss24/bqZCxqWhEbFoQFeqJ+DmcYZlnuHbvzKrxHAv4YFnwXy/oec&#10;JeQfufF+iP39IN/7AeEP/cIfBvg+DLKf9P/yfvTnj1O/vJ+8fjzC8qqf57BP/LhfGRo3hYYtoB5r&#10;6KUtVIc+LcYcEbF70S4zTqhplMuMpdekkd+EXvCoduiQRkSfalizHL5J1rdJyve5qOcLQc+Xgl6d&#10;ogF9UqFdokH9MlHjammLBtmrFoUr1sXLiOJRVEmNHZVkkZxgmBCiE4cU95K7YS3H6qCvGKGnGmt0&#10;P83EiKyrm6qiFqmgFKyqHqGpG2vrxEDh8rGu+U4uuRgU2dYs1lrb31LFXZXTQOmmuuRPUiJf8Yn8&#10;lVvqGz7lC2L3r0i6C+r4iRlEyJrHKiHilBAxClZxcubx8hbRksYJ0map8lYZyrZZavbZamiqqn2O&#10;ij1J1BguSStlTpC1IKjZVDiFrVU2Q1vvoLXDoYJaEsI1XsWcoY6qUUbXSdjUi9sUilgUqjvEKluk&#10;OXhPtHZDx2+PNnYOZ1fSsb7esnrBcoYz1Bpoagea3jiYXZ5v6jwofX5Ee7yXX39c1/Gxe/zj0Aw0&#10;OAMNzHxoHtwqrF8ila0Sy6ZjcnoC0uZTCqG6HqhpCGoZgTqmTsqbXuc/OcyrX0gtelvVArWNr5c/&#10;nc6t3q54vlvydJ5YskEsf1/e/q5xcvnxQFfx8+3Jza2t1zPbByN7+0MHB1Mnb8Y3d7f33kBvoQ+T&#10;+z2k2iK7yEr9gH69iG5lvy7DiOdWUbXOCTOVbdD621err/Z2j3devdk7fr//9uP+O2j79MPGm3dr&#10;x28XD47mdg+mNndGV9b75xY7J6ZbR8ZfDo0+7+lv7B9qG53onZkfXl2f3t1fPDpePn0z9/F4H/zy&#10;/gjt9k40+KdkqthkSZiXKqDyZZF0WUSWHJw6G5AtZ50jY50rY0kVh7M950qZ5crASjBo6WcxwaCF&#10;izf/YwsbksZ0Kbg/XZqJRY6kJVXSgi5rQ5W2zpW3j2DRSOIzbLSNGcPT95KerAc/3o18fhDfuB3/&#10;aC6qeDSSMhxHGk5Ln8vPojmaRenL+N3jD9MXx8ndCdEVjDeTClRiD1XmDFPjC1WHCdHg81fjxKuw&#10;Bqqx4RWv4hUvluDks6w5K90kXoaq59uy05GcOVZsD90kOsPV2oNle0LlZlK0FlLvr5IM9uk2s8nG&#10;A+G6S2TsUXHo69Low6rEk2e040b6m+a805b8922FHzuKoc5SqKsM6q1831KwVUsYogTUh9rmOWqR&#10;LOWSTYUjdG/53bsYqnszEyNZEaBfH45sT/KazE6EWl8cl1RPRVH6PdJm8Hm7EY/2QuqWvarW8I9W&#10;/B6t+j9c8a+G00Hji+HAX5/cpYB8ACx8BpStBFasBNQsBz1cDny0GPhgIbB6zr9yDl8x41My5VU0&#10;5QGXJZrA5Y1gKGeJnYngkW3aJWcGPCpi4NR3Z+/cM6Yc6BP2tAm7bLgsoGPuOCpr1jEHMIbOGLYj&#10;DqOJIw6kPmzUC0dUo6dlu79dd7BDT6hDbxjmUwF4nui1lOELWCB5L5C8FjPct2jeW3SvbTp+kxGw&#10;xQjdYAStMvxX8nxXaF6vK6OhR1kfyuiHFMZuculubN1O9NN536I533zAgl8hOLqNsMrd6AcHcY+B&#10;zRSAN8Or1kLKZ30YM955sCe0ArBylgua2QfOjI0v/FQM/pSNfyEAT7qAR/ucRe984FnBF4HFdou4&#10;Bu2AImEHOo91GrteDKtaDJdyiui9HCXDknuWz42d++zDex0S6hExxdYJmdbJHup4GW4zURVnOdtQ&#10;+4ScpPrWotHpitnV8oWjyhXIJKX5kkHKn5RjbqGLb7sWfmOT9KVNyNfY0C+xAZwRBKui+vjWscLB&#10;xcr+mdKufkZHB2O4lzbekzXTR5kdzJoeoowNUAf7s/p6KUM9gIyBrnOoQz2A7MF/DrUfzghNHQQb&#10;9mYN91FH+gFZo/3pve2pTPo70ge7CCM9pLE+sBewi8yuLkJra8KL52GPHvtWVuKKCh0ZeS6FBZ7l&#10;ZQG1DyOfPk9r66SPjFcurDxb26jq6nze0VWRXxeLjQvX8Mq+F1Cl7lshblUnafhQWKVNzWgNF3wY&#10;Tl0OzJn0LVwIerjgUQOu6hV86QI+d8KD2OUQ+9Q8tFYvpM4wqeJeTI6kTyq3dQKraiKbWBoPF1n4&#10;SoMpSydaYsLTZcw9qtkqsFIHW2tm+sLJqjfUpTnQL9nA1ZLHTovXS106WkElUu1+FAKZbGEcoq3q&#10;pihmI8NtqsBmqM5maMimj2TXduXRIKsatDqi10IxB5Hm7+L0IAJ6j5i6lZb3JoF+FBB3gHP9EIjb&#10;D7Z7ZqcdqqLmoOWipUsRNqi6blT9nVXh3+xTvnRK/AJD+ApJvmxBYjNK41GN5ZYK5pMNEdaIhd9k&#10;tSReRhC+NE/5s2nql5aZX5ln/9mY8L+myf9lFP3fepFfGMT8ZJZ6DZlxA0W97pB9GZt9AZP9A4b6&#10;nT31BzvqBRvqZWTOL4jci1b0H63p3yHp3yLpX9vAAON7BP0bE+oPprQLFnkXrPN/sCn62qb4z7aF&#10;f0HSf0JQLlnB4vEPVjnfW9J/Mqf/bJp52zCNTT2YW8ZdRBQtJ2SjzGulzmVhIIBCS2H8ZC1D5Ww8&#10;BJwQ1+ztbmHjVSKfemTNxRUPe6Q2GQXUK3i3awfMYkPXAl2Xo7XnY7TaHEz7nH2H3IJ7XML7XBIm&#10;8NlLEdUbcQ2rYY8Am6GPN0NqNgNL1vF5Kx5ZK+4R695WG97a6556Axby1ZKsT5T5Zx3u7+D/qQAs&#10;vR0otRsquR0muRsiuxUsvxWsvBGovhGotRZwf9JFtdVCtNlUaAynvhVmvROD3Im0XkzAPot1mWvI&#10;GSyPyQ+6X5eoe9QSCM3EQ1OhUBNqh648Fswx5su2Giy6Fyq/H6h44C/32lcKcOgn9yoAFoAPg9SO&#10;AlVfByvt+0lv46UXA+Tno/V2CgOgnmJoqQ1a7oVW+6Deh+sVaWMkn/4Y+94g43Z3lVYH8Rk/1WU/&#10;xRVfuSVPyTmc0CJOeMNb6iBIZStAaT9E+VWw9Kgj/yOEfEOcX/2Lh49aHhenBT5jRDZ35Q9OPJp6&#10;Vj5EihgOMVn009h1u7/kZvoIbY7X0FEXuC/MjRAR9BWSjmFTSfhFP+k7h3QhaoNN54JhTbtWWpVL&#10;4XP61HL+xHRGa0dyZXVebe3j+joGMS3QxjzW1qjUH9Oc5NEcj3kRbdWTbjdOc5zOc+tJxg4RPYZJ&#10;7k+DzQuxKg2BpoMEXFeiw8to6+Yoq+Yoi5fRli0xFm1xVh0JiK4km8lM5zESdobqsZofNEcNaAq2&#10;zTZXjFHhc2S76MF3I0iSM1oJfoM8VVuSbCBPMVWOVBNJM1Gq9rYaIOHniiIn8vx6yY7t6fYdBHRv&#10;lvsII3iyKHamJG2xirZdX3HcVLtVk7FTS9itSV8vS5xnhE9Q/MfJ3mMkj+EUl6Fkp8EEdH+MXW80&#10;oifKujfCqjsC8TIE0Rxi0xxiB3MmADeH2jeG2T8Ptn8WYv80GF0XiKr1tSnzsCh0Mc7D6tMd7ueg&#10;tWn2WqDNc9CBsdfOsb1X6WpajNUvwOgWOxmANhupTrFSodpo/KEpSONFgBpoOyJ1mTLwULJ5b5xR&#10;S6gWoD1CB9jDKRbAD1rQYZGGPWcpx/GcNQYOsJ7vulHgxlSFd0q8AOv5npuF3tvFvrulfoCdEvxW&#10;kc9GgddKrts81WmCiBpOQQwlW4+kIkfTbIbTbEbIqKEzBkl2A0Tb3jREV7JlR6I58AC7Ld70ZYwR&#10;oDXOBNitCeaNsZYN4caPArUf+as3BKrW+SmC3y4MrHCGjVC6rXSCjXq4ja63mZGttr62zD1ZAU0h&#10;TiMxTqQcp60qm+39m9aWt2y8uHEJ4oHRXO6Rd53Db2Kj77om8fgmCQTG8wXGcbhTuN3oXM4MLpcC&#10;HtcyPo8KAa8qft9qAfxjiZCH0qEPZMIeKEQ8UImuUY+puRf3UDP+hW5ao25Ks05Kkx6ccLXTLHPA&#10;ijZkmwenX0blT9gXTmCKZ7Cl005l884Vs66Vo04lIy7FgFFcyQSufNK1AjDlVsk0gGfMuRT0GcYW&#10;DWALhxwYM9i8eQwdMOeQM4umwaCyAYuYXMCCA52p/s7Zw/4pezht5pgrdcSZOuhIHsRkDGBJg9jM&#10;IaeMcRxtHEcdc8kedaaMOGUNO2YMAT8286yo5L/kMw0YwCyYAZxMARj0Ya7tskprMoz9VAAG7TA6&#10;u88m4wzKZ+2AHZVpD6KyRhzooxhYAO62IU/iikacs/swid2YwE5npwG8zVyc1SbF7H2V1dsa3ZNa&#10;1aMHskcPxV8/Fj2qE33dIAh1CL5v5frQzgX1CEC9/FAH1/uXrIB3zSyvn944qLtyWH/j7QuWDy85&#10;T5s4T54KvqpWeF1ldlLifJjtvxUfu+SfPu2UOWqTPYakMzVgZlHY0X+UXX8PU0f8PedK6rniyBQd&#10;P932U5gdfs9n3c45Vzc/g7lHwGf+aWzerFM+swDwpAMdzKTbLK3dKKnDOBkY/VYksC+mRMrktw2B&#10;AWeBZgYBMyvvDttmDNkShmxTRtEpM7j0ZW/SblDoKk5iC8ey6Si4iZbdQWns2evvY0z2nIw2nTWX&#10;nFU2/O5/IDlBxdFQfuIeMXYlPngt0Wcj1fW00Aeq9j0udDgqdHpT4r+TFdbl7tuLSxhwpg9jyoYd&#10;SkdRRbDqjM4YRSeNOiSModLh+GNbMB8GDDwfKixIw4f8m/qLqBtGPoBznn8SBs08KHDgzJMDYJ5G&#10;pv1vIoCZ0u9nAjAALDK1YXBtg27nGvCQPVxpGFzSwAb+3xZJo6iMRXfGJr58zbtk0S0ffhEVTe2z&#10;gqsvAzpN0lr0EzuM04bBVYcCn07WuD2cA3zGkbGAK1p2L13xKFv1LAecRD5/Hf70MLThILhuL/DR&#10;bsDDLXzNpm/tjv/jLTxcgZhprHlVr3hUAoCxgCuddIDP1RCS2meZ0W6U2nQ/scsos8OA+EQrulI1&#10;4KF+UJ1lCF0bFSio4HCbzejCBY2/fXHvuz9pffcnjW//V/uHPxr//JUrzy0fQTZfIXbQhskIJt+T&#10;i1WVxItyom5fRN78yfr6D8jbFzCc19yFWH3EufykuL3FWXwkb/tKsvjJsATIsAfJsYfIcobIsodI&#10;c4TJcUQr8sWp8MerCsWrCiQoCyYo8hFURQnKQqkKginyfMly/KAFdrqSYKQIa4I0F0FZJFNDPFNT&#10;KuOeeMY9SdAS1IVSlHmSFHkSlbmTVPnj1WAlIFjqVrwqX5wSZ5wsR4IMW6oMF0meO0OejyzHyyx+&#10;SZIRyJDizZDgIcARZnzhsgJZGKvX/e2vJieHmjrXJjbzCBWSHJpyvKayfOgzcdf5P2lleV3kud1l&#10;eTwl+dyZArCYECwAq3EjDFnM0vVi+gMfjXiW99hlzbgWzrkVjKAzJ3D5o855TAF42qN4HJffi6K0&#10;WKS2Wqb12WcNYXOYWaCBMexIH8CA70YqeHBlasDn6um5WgkWgXPiN/WX2e2fwuz5WWcmwGbqpsyR&#10;mXIsc1/M3X26I7AWwJzAp2My/f+UT2d7DjPzM9g12JyptoJu405wXd5zAXjOA8wEjJA345a74FnM&#10;1IDPZOACcBt2W5NfGif2IuEAXHAUYA5MwLBgp58dINgLmADYxfkEPoN5EoAB+oD5gOkBFjzyZ50z&#10;5mEyAXNOGTDOWfMu1FXP/BUPxrJ7/qJr3rxz7pwTfQZLm3HMBn9N1vzyl/F5ffaprcjkPtfsEf+y&#10;Xr+yRq/iPBtSkHKANQ/q3i0zhevGUteNhW8aCXKaiYvaS4u5ivO6iHM4y/F6KPO7yPEgeK8ryQpr&#10;11Y+//gRWlg+nF97u/kaKm2Z4rF25ncK4rdP4jQlCJkVKNnVKJjl8av469gFh6VnTW4svoFOV7e3&#10;p2Y2simP2G+rKkiiRPksxPgtlaQxCpJofg4jbhY9EV5zHlZ9ANddXY7b91lvaN69pnH7itqty+rX&#10;L2oAbly6d/NnzVuXtW7/og24c+U+520jrjvGvKxmAhyW4Fe7GJ+thADqLBTYDiAlhJIWtpcRQcuK&#10;OsiJYeTFscCAy/2KoIEfrAV9JATgTX5TiOEoXtCeCULOZzqQi/SZPHymHDv+2vI7ywr5ygjCSAv4&#10;SPF7SfJ5SvC6SfDhNOQCZYTchDnREvxYVRkfdTkfMAj3HVMhLkt1eVcHVBqR0NTedby+B62+gkaW&#10;oZ4lKLWsX9c9XdgUz23kyW7ozmHsyWsZelcvlsUgjc2QxGaSAYDjKQ3It/RJtw0pN42oNw1pN4xo&#10;14zoZ+QC+45xxl3jNBaTdACrKQH+j3gzMoDFhAhgNf4M8h0DKqd18WXDrGtWtIsmaTdMYkUtw1rG&#10;9tamN48npjJdHCy5bzorCk43FL9fGdld7N7Z7NrYaNtcadtebNub7zhY7DlYHjhcHdpb6lkaevJx&#10;sSfX29ZfipOsLF5xT65cVRJ8yzFV3n8PUwMGMHXfT6VfJp9GAJNVBJlBwAQFIaKcZKyMeIye2sfJ&#10;zu3J1v25rvnWB64qYtEqckQ5aZqkSJ64IA18tcpxpahwJqmypytyEBU5iYrcBCU4H0OqIneKIm+K&#10;Ml+CPE+KqlCMLJcXz2VAlCx3oopQtAw3HN0ry58qw3dOigxfsjQvaJkGk1/DgmU4oiSv+Qt8HyJy&#10;NVyKJVpN1EnorruK+FRd2XRTzUzrw/cLvaWR7n4q/JlGiokSbFRVwTRlfrBfio5yhrZykaUe3Uye&#10;bsWzVmoFjaChKQNoThmal4ZmpaFJWWhUBRpR/dAv/b5f4rRX9KRL6KCFa+s5y0r9tflHv6zUX5l/&#10;fGnuwQ8TVd+MVX45WvHX0Yovxsv/OlXy5XLh94vp343h/zrjfnEnkG8rXH40RKnGS7atwLuxgfii&#10;p6GivTuhvOWOKo5dxkNW1EORzxXOiC7pL6keI2lAEDTN4DCDXzi4eQYw7hqTWIxIcL1qI8Jdc/Id&#10;CzL8noExkdOAwK2TxqOVwnMvWVCHIKBL4NMnchuBS5cEOtw2J90yI7JZkHhN03k1Y3jE8UK8brJ8&#10;bsq8rkqcTkp8OPmzJOpwYD1cpdtbjh/g+f+vAAxXAv4PWnBH//3VEABT6wXOfyUAc0p4gckLgNvK&#10;gnTVinTZhvozKueibc5Z+G/eDQT9BoIGa8A22b/YZV1CZV+w+f9QAL5oQ/0BlfOdfc63KNr3dnCy&#10;6J+Q2ZcQWVetMm6bJ3nSOh91b42PrW32D0yWZk+Qg6DqNKg+A3pE/JgbNhVg+cxM+qGecLO1Qj9O&#10;dykK/b4wAnqY8qEuBXqZ8baVvNec9qaT/LYl/X0r8UNHxscu6ofu3He9jNPegrc9+W97CkF72pP3&#10;rpv+voP6rjXjbQvhXVP8hzrf42qP+WL8izRckLmyzLVvpH/+C1aWK0pLINtC6jneYCTdtZfk9zDW&#10;Oy/KPz8moDTE4UmsY10MttTfMt/HqCTIPN/PgOSkRMTKFXhrPggxfBJh0pNit1bod/ooDnoSCzVG&#10;QN2J756G9KaalnkrMTyUM50Uoy3EiS5aCQ5q4VbygSaSeF1RV1VOW4lrxrwXDHivYhQEaTjzkezw&#10;0+c5UH/lVi2h1M/2PttF6es/avBzqQnycV38XvzWFXM5UXMZPqyqkJu2RLClro+ZEUrH2BvjH4DP&#10;sLBNNMVQrLxKbAKqTDzy7tnE37MOsXSJwYWSIyi19Prh1slXw6unffP73dMbYyv7y6/ejSxuDi1u&#10;9M2vdc+vtc+ttcysNU6vvJhZeTq5+Gxi/uXYTPvYdNfEdNfMTMfSfNPGcsH4cP3+ftni5qPlk+K2&#10;NUE5J0EeeyWlkLsKQXf0krgQFA40/QaK9pMd9XtMzjcu+X9xYpzlfy7+TAD+q1MZcP6vc+H/4hh/&#10;dqf/zSXrgl3aTdM4VpVAPilfUQF3KX4PWREfGXG8uISfsLivpLiflCgecB4BLC7kDVCUCZGVCACL&#10;Ivwe4D4FwKqwsCe/oIuAuCu3lAeLrA+rZjinBYHNNuu6TSaHRymbRymLWzEbrojdsYAdm8fpkAPm&#10;zIbKZ7HNZLMOYjf0Y1WIvCkYeJ0TfZPN4jarETurNusVCfN7Ui2Vhl0Vd5ee3Nx89sv2s5unbSJQ&#10;u+pRrcoyWWouWmojQv4oSu0wWPEwSHk/UnMhXGc03uagPhNa7oY2hqHD2Y+Hcx8P5t/vzUE7Z+zO&#10;wOG/ryegufq1ssChKK3VKJWjKJkTf57DyNunD/jfdQhAI1LQmARcJb2fA4KL+/5eAIZzQX+Eczt/&#10;JvH+e67BKaCHr70f5HrfL37apwgDvq6HeKCpO9Dkhfej350OXoB32isLdRlCHXZQpxdU77pPs52P&#10;MhlxM+hDGvbomfapIwaV0P2SqB4BZCeXRRenxSAfYkLUdlIaM6PuO6sdtKgVOq8RNC2PnxD3mBRx&#10;mxbxmODHjfG7jvK6jQt6TosHrChFbWsnr5mS3sY1L0Y1DAXWNLgUpurE2fFg791EqLDZy3Ji5YW9&#10;lGSD5ZRCxRUCheX9RRUDxdWChRV85LXDDRAEtEueh3eJt0+RpxvdA0vGO2V4o1JdTMMQGm66YtYK&#10;bPdFf5EX/EFM6Asuue+Eda4pWnFoowWNceKWXtI2fvJ2cdrucVq4WHWnKGV0mKxNoIRlgIhZkIAJ&#10;SQ5NlkKRFTDpKg5RstbRarblnonThc8mChvyHEMilcyS5c1zZCwrpRANErYPhKyr5RxShE0oZp5T&#10;j1pOdg/Hp2cGxkY+nr57UVRFwPqW4kJPH3ZB/ctQ2+jB864petVJ0fOdzOp1Wu2bhq6PvZNve8cB&#10;0OAs1DqyV/pskVg6k5A3FJbRH0xczayEng18eNEPNQ1C7ZNvKppf5z85zmvYptZCrZNQ3/xO5YuV&#10;kvq3z3tfP2idTMlfSiuGHvZDjTNrlT0lweSD0Y2j7bfreycLhyfTe4eLB8e7cJpmCJo5msioKzHw&#10;r9H0nXegLBonzuhET1kmvzSPeoiO3QIjHEGba/vze6/GDvYH93eHd3dm9g42Xp28fv3h9BRO73wI&#10;QXsfoe13H1ffnC68Pp47PJo5eLVw+HpqZ294abVzfKqlf/hlz2BH/2j36Pj42nLP+PDi7By0ffiq&#10;Y+xRUCrFwCnfyDVXE0NTQ2Up2wAyZC3TxI3TRI0yJE1y5KxoMmYUCaMMMQO49K+MGUPRukjVFhiA&#10;bGlTJlQpEwBN0oQhYVIoaVokCddvBhRImTMkLfIkLAtk7WhilgXy6GRO3UQ2nUpNjx5MynHq84PY&#10;p3tRTzciHy5HVczFFEzGZw8nEPoSE5uiA4LuSfgo8YYbSARqCwCiTSRcZW/6K7BGqPFEaAiEqvMF&#10;q/KEaPAF3ePxV2MPUmf3lrviJvEdBSFAtxMocxF9GapehhWgI7myLFhrcWJdEepdYUoDEYozSRpT&#10;caqLqfe3KeZzSYaD4feX0lEHeb6HhcEnNUlHdeRXT6lHz2knTbmnLfkf2ot+FYD7q6Heyg+thZs1&#10;6X0k3wcBVjkOGiSETBZaNtKQ1V/jeoQ+W4q1SIa9fLmP8csY19OG0ne11TtZhWOBxFHPzNWgit3Q&#10;ujX8g3mvykWf6mV8zWoAoGIloGTRv2AezzgTgOEMyWfVf8uX/auX/WsXA2qn8eUT+LJx39JR7+JR&#10;z/wRD8awa+4ILnfcvXDEOee3xIRw+Ar8X5co+P/rRu2oQ8jMXsu0XvPUAQRxEkObc2OAR/Ux+Lk7&#10;axSbMYgh9aPTOm0Tm2wCnjvbN3lZdQSgPhOAR2KdJpPc5gieZ7G/3vNEL1gAJnvu0H138nx28/y3&#10;8gOZAvBKnt9yrs8mA39YHnlannZAT1+OT58LyVoNrdqJbvhAbD1Nb3yd9GQv5iEz2HfRv4iZ5Bm0&#10;YJEpADNFYrB4LgAvB5cx6wEvBBTP+xcB4/csB5asBf1zARg8d0+6UJlxwFvBFbth1ZtB5cu+hQPI&#10;lBaTiKp7btlSlgQhnXR+DSr/vTx+LQandrWU7UN1rxL9EBoqJQOfFxlaiAvKSSppzXw2SGkciKxu&#10;8Cksx5c99Cpvci5oN0p5wY1l3EbSwB+vny0TvjTwuWwfyINPEPBLYXcMF3CMMk8sTG0Yrhperx1Z&#10;Le0dLxmcKBiBq/Zmjw9kjvXBiZ1HuwgjncTRHkD6cDdhqIs42E0e7KIM9cICcH9PTl83vbcnr7eb&#10;0dPD6OnO7+4Bi5mDPcRhsEkvgDTWByCO9wOShjoB8UMdMCOdiWPdSeM9pJHe/L6Bku6B4p6Bgr6B&#10;3P4h6sBgxuAAaWggrr01pvVl2JMG7/Jyr+Ky4KqauLpnpPonj5ua68pr6dGUBGRg8n3PHC0vhgKK&#10;xnevTkGvWUNnwtb2KDT8bRJxO5I4H5Q5H5Q/51m+4FE151U865M77UubwtOm/PKn8CVjHuWDTsXt&#10;yKwG/fByJRRNVI3Iw5vC9VPorT9Esv8hnud6HLdYBIdiJL9aqooGzVy/ytOp2MsvxMBHj99BjstD&#10;lNeXR8hdRNZbQcVLUcFFScpZQwpnKufjohkcaRxFtA4PlDaMk9coNb7f52W9EGQ153N/M1jvONUN&#10;Ki15n/sAIle8C08/cHE/8nRYcjeuNVYIV1Zx0nLS1yNJGVWwmFVftC75zoH4jXPyXxwIX9kQL1uQ&#10;WE3SeTQTuGRCeGVCBVQiOTRj2Y3TbluRfrEkw1Vs7PKu2TAuWGb/7FLwLZr6pRXhK/P0H60zwO95&#10;wE+IzO8QGd8iM76zyfzeNuuSHe0qin4TzbjjUHQFkXvZOu8CIvdHa/q3VrRvLLO/tqB+a5b1gynt&#10;J7McGPPcH6zyvkMwvkYyvkfQr5gQbhqnXzMlXjXLvGZOvWGefceMwmVC5NaM5JXzFhLFSgs7KPLb&#10;qnJZ3+dH2YijXAX1QiSsgiS8nDndkbedvIV9ci0TOgPoHc4plWrOuXxWdYoO02jvvTDXw1TDQ4I5&#10;lEt8l1mwG0+d8Evudoxtd0jscsroc82Z9i2bwZfP+8LlyVfxBZv++Tv+jIOglFch2IMgoz0/8zGk&#10;Wo0UxwMZrhFrlVV3nb+ngP5HAfggTHo/TGI3WGo7SGYrQH4zUHUz4N5m4P0+G7E6rbs1qjc6rMU2&#10;gk3eJju8TUFvJWOXGRGnHUUHjeSWdJu62HuTxVbHzS4fWrFQk+02Q30yhn82VGArQmYvVH7HV3bb&#10;Q/KVr9QBXvIs7bPCrp/Krp/Snp/ivp8scG77ii/7Si2Eqe/kuEAvKdBUPTT3Ehp7/voRbTojaDDW&#10;uQ1vXG8n+9Cc94UVz1Kg+laI+l6Yxn6w6gZeZsVdbBEnPI8TncQIzLsKb/gKjmD5GhAKT2N86l/U&#10;1rc31OcltpQmvGxn9A3Xjj0t7yNGDAUbL/lp7bhprrqbNDhahdzX1xTUFeGyEuH3FJSM4FJNum1K&#10;/JN5xK3oAszAOqZ1Sju13JxYFtc+mD+/+Hhl/fHYZMvQaF9XdzmZFGBq6CwjRLHRb41zn8wOnMrx&#10;Gaa6dKQjn0eb9KY5jWZ4D5PcH/oaZFlLPvDR70t1ao9DdSTYnWHTmWjbmYjsSrJhMphq3xVn3ROP&#10;GiO6jxN9WsMcyjD6VFOVMgeTDEPlQAkODMsF+9s/+AjdTtaUzLHSpFhqFDqZPA3F9KZ7DVN8hige&#10;Q1k4sPduEnqM7rlSGbX7mLD/OGv3Qc52be52DW27krBVnrxeGLcIHgkp/iMEj8FU16FUl554h944&#10;dE+sfXesbVeMTVcMoicaAYwXgZaNQYimYNvGM56H2D4Ltn0KjFB0QwjqcYBdtS8c+JvvZEh30M1G&#10;aWajNCi2yplIFWDQHbSAh2ChmGAgSbW7R7RUSTFTACQaycfoSsUZyaVZqf3hRYDaMz+V5/6qL0M0&#10;u2MM+uKNO6P0WkK1gJ8pDLeGaXdF64NVHZG6TBt0AHZ7hE5b+H3QE2zIhKkWj6RazlLsV3Kdt4o8&#10;dku9l+muawyPrSKfvTL/V5VBh1XBTF7XhAIPWMXssFnoDVgv9N4o8V0v/ZXVYu+VIq/lQs+lAo9Z&#10;ustEFmaYZDdIsBki2gIDtH3pyAGKfQ8J0Zlq0pmi35Oq15Os0xar0Riu3BRz/1GobmmgQWm4TXGM&#10;W2Ygzt/G3FLTSEbEWkrIWVnYQ1PEW5vb3ZTT008hMdeinKabS1XNoMgmZUrGUqWisiUjqGIh2QJ+&#10;JdzelRxen1LB6VXG6VXE7p7P6U7nds/mcc/kdSPxuRH54bZAxL9I2L9YyL9ENLBCPKRaJuKRfMxj&#10;pbinqklP1ZNfaKQ2aRNadcjtBpQuQ2qnKa3PprjXtrgfVTqILh/BVo051Uy4wEw6/8qUS+0UrgYw&#10;i6udw1VOOzBmHHKZTGP+zpxT/qwTXIR40oHO1O1GbLPAD5pxHG0UlzniQhl0IQ85ZQw4kwbO2n5H&#10;cr8TsdeR1INN78YQuhxSO9FpXfaEYWz2udD1GedCFzPkkRn1yNS3gOe8D9PfbU1sMox/oR/bYZE2&#10;8FsYJVMGOwsd/rw9k83IZ6NlgtHOxOZs8DNrPpg4Hx43FxE0HY6biUEspRtu52i/KlZ5Uy3/ukb0&#10;da3A0QO+40cCb+tF3z+V+PBMHOqQfNfIe/qCB+oUhbrFP7TwvXnB+baR47SZ/fWz268arr1+eu1d&#10;8y2o/e77lltvG+8cPObcrRDfK9R+ne94kh27G0+adc8YQmSMIeljiPwxZB5sIGmjNuB8MvkH/fUc&#10;ptz7rzgXcZlCI/PT+acwO/yez7qdc6bO/t85HwdcJPMucFApAFwtwHOmO6a0GiR0GCf3mKczI4DP&#10;+w8hwaH9yrBN9idQB5Gkfuu0PuukIbukCWzqvDtpHR+86C677M6x4iiyilJYR2pvIfX37Az20Jq7&#10;zgorOKHNQNEPWfehh45Qvdf7Kq/jYu8NAnaTaHtaYgc9tj4uV3tdce/jI9t3lT6zsfj5cOKcf/kk&#10;rmbUvmLErngKw5h3zRl1SBh2SBi1Jw6jqKO2ucO2BTB2jLOgZObB0sfsCsdsKsaQD8dsquFyxZ+c&#10;fNBh/CwImNmZaZ974DTpaPgi/zcwr/9zPrs1zu+LLisCuPIBPQgSWPytQ1anacIIipn5mTqFzZ5z&#10;yZ3H5c845Q5Yk8GZ77UgdZmCjyBrzrl4xaNy0bX0vHLzFCYXfHaLrsBftu5dyRSDmQB7ya2E6Zlx&#10;LFjAAbt81bNy3bt6C/9g2+8haM+04Uf7QfV7gXVMz27A44PghlX36g3vh4se5XChcU/KkC/hMcqb&#10;qK4fLCnlKcjtxHPbgfs6mv0y4u5PiFs/2N75yYXlsj/PHYAHyxVvrpuRknxhEjyuHNdc2K7YXv/e&#10;8Ic/anz5B4D2N/+l9+Mf9S99YXT9r0a3/mrJ8p0t909YwWuuErd8ZDj8FDjxsgB2fxnOQDnOUAW+&#10;KDXBRE2JNG3JdFVxgrJImpJoqpJQipJIqrJwqpp42j1xopZMiqZ4jLJQsBS7j8gdb+GbfuKsATLs&#10;ker8wSqcQUpcYeo8MTqiMTrCYRr8AYpsESq8saq8yWpCqSpwwct0aa50SW4AHMQmL5ghJ0SREaRI&#10;CRAkeOOk+IJkBJrTYqCFycXenq5nLbNDy7HBGQJ3VBWEEbJ8mDN91+U/aWV5XeW5PWV5vM4EYFdh&#10;IWcxQYwsv506N8KKx6bEPmso6OGAW2EvClZwZ11zB+1J4y65I04wE64FU+5FYy6MLhtyk2lSK3j+&#10;RFEGHLJ77DKBpx9NHcTQ+tDwqzYjGLicPBhh4jeZlqllApiqKlOCHf9HxfczmDInsycYCgwIhgUw&#10;1wInc/BzQGfmXj7TcT+1mQMCwLbn3T6DOU8mn24yd5Z9mnlQoNu8ZwFYyxSAp93gl5Fn3elM6Xfa&#10;Fcw8Z96jaM4dLrUw45o/6cwAN12nJbHZKAH8+QBHAQZhjgxasCMw2qe7BjZTY17yKQZ7+acw167g&#10;S1f9wBNyOWiBveJTPOuSNeeSCZjHURbA47ErbdElB04g5pRzBh2w6Ji3gM09I2cUkTqNzZh0zhrA&#10;ZAx45I2F1vaGPXjqWxatHeooidO6Y6Fw3VidA6Ur7KotjFPix8iK2stL4xTEfWXAVcTiJcvqJs+O&#10;kmHX47rK96CiZmJqtKWvd/UY6l2CfFNeGPgVfa+PvuUcxuWUcVU//ReldJ77VClDopiOt18yYRPa&#10;3YVWprYGXkMfqPl1rDwWQsLOEiIYOTFHBQlnRUkXADDAoowIBgAejSQF7cX4bIW5EYKcVvzsFnxs&#10;5tx3TAFct004bxlz3DQCsN8wBNy8pAW49bP27cv3717RZbmqx3pNn/W6Hj+7CT+HkQCnsSCXCUCI&#10;21SYxwwgI2rLRFbMDiAnjoIRQ8Nxw2LO8mI4ZisrAgs/0kIYYMuJMqUgWDqSEcaeScWucsI+csJw&#10;+K+MoI+0gLcUv9eZDOwuwukswesmK+ypIOYDkBeFE0TLCLnJCblL8rsIc6LF+DAGulGJSS86et9s&#10;HkFjq9D6e2juNZT7rM86IE7cHCVoaCVg5MSnF8arn8xvmM5nROQxJHHoE+/qEG7cJ97So1zXp17T&#10;z7likPuLAeOyIeOSYcEvBrl3jDNZjAhMfZfNBNbe2M2IAPA8DICFYdO0v2NCvKlPZbMsuWCQfRWR&#10;f9ki47Zlsph1TPPYq6Wpzbdzi2VhAQiBu04KAisva94tD2/Pde9t9mxvdG6vdGwvduzNd+0vdO8v&#10;9b9aGdya71wfb4TWBrrzk32lubPuy1PlhItUJTMVBc5y7H/OueL7r5TgT9VfAFgF2hRZriRpDgAw&#10;wGI6/OUpnqwiG6Ihs9tZ/3q+52C+e3+0xd9AOVJFNlVOiiotnispQpMRyJTjSVXkSlHiICpyk+S5&#10;CApc6YpcBEWeNCWeVGU49wNRWyJFUzREmsOF+2cs10UfCdZwFcFYNZEEOVjlZeq7iZLcCRJczGDf&#10;z6RfQLwUd7w0e7zs3SQl1gQF9kgZNrKhcpCSiKuCYAeDuDPYON1SA60N5wc7oYWuE3RlooTvEGS4&#10;Y8VuhwvdjhLjChPiiJPhCxS84Cv8X41hvFCnASwSDPNA4+zQBC80IQyNSUOjMtCsIjSvCC0qQ0sq&#10;0KIiNCcHTUlBk+Jv+vmO+7lP+rgPe9j2Ou5svry+8uLS6tOf9l5cev30yl7+xcnwPw3j/jzjcXna&#10;m63Tk+uJn0RF1H1GGvrhY1pJw+OYnJq7sjYsImhJPicZdqwYl5OYiI+UcpS0XrqYcQafcQanSRab&#10;KQy7aRaXSSavUaaAIZnXiAwuLbazC4zLhMhjkM6rm8qrmcSrkcipEsulHs+lncSll8phlM529i4C&#10;gMMsg9+YJKiRyC8RKMrnrcjrrcbjpcyBU+ZxV+RzlRFwhQtyC54JwHw+/0YA/leAe/MMZiDv/739&#10;ND0AU+gFi8D5rwRgLjFPPo1oQeN0cNTXLIi/IKmXUTmXbHLOwn/zblnTb1vTblnTriOzr9hm/WwH&#10;C8Cflvj991xE/r8JwJcRWZdtSZfsSD/aZp0JwPSfkNlXrUhsZvG2oUXldX1zw9OHwwNQ7/OtMsIc&#10;ye+0JA6qToWDgB8QoOLY+WDkIyMxQJ+r7mYyDiqPg+rS3tWnfHhJfttKftVK/NBHfddG/NBG+tiZ&#10;+aEn+yz8lykAF4IW5jcB+LSF/LY5/f0LMIL/UYXnUrH/00QnFw0h8Ut/1ma9EKwrUeyo/dhdqy/C&#10;fDXHa+9B0mZD9uyzooWnuR9fUqCuTKid9LYh5rg+6v3L1HetabtPYjcfR24+ilqqDJ0qxM8UB+48&#10;TvrQToP6c6FeIjSeCXUlrpa4jWaj58FTeU3YdEnQbEX4dEXEbFXUyoP4zfq0tYcJM6Vh/fSgklCH&#10;igjXLkrIek3a+8ZsqKfosCGjKcnDQvC68t1L9wTZVQQ4uS98K3nrFysFUaQcv6McL15bOshUx9XI&#10;0NHKIdA/xS+SYeZK1nbOMvQpsgiqNMMXGbqQdFExBqhwE0y0mlU4OrQws2q0ZeJ0cgea24cmtqCR&#10;9bdDy0eDK4e9q6+6Vg/al/dfLu81Le8CWpe32xY3OuZXu2aXu2fnu+bm2xbmm5aXyicnnu2+ql3c&#10;e7kJ2frn8IijVRQDhCR8ryoFXzFOZUXR7mIZP9tTv7bN/KsD9Usc408u/04A/qNL0Z9x+X/D0b/H&#10;Ui5ZJd/Uj2JXDBCQwksIw9UK5ER9ZSX8JKUCJCT9RYVhuZcp/UqK+DLFYGkxP6bnUz9wSkngBYSc&#10;eSVc2aXdb8p63bgXctss5YZtxk82JDhcBpvzoyP9J0faJQztMjb7Kib7ukPOLYd8NkwOLzZOGBUv&#10;ZU6TNaTL6STIaAaKy+PUNFzlJY1pqaETLdi+BxwvMv9rpvqHTsqfhmkXpnLZxkhcnUF3Xzhe73Zg&#10;nXYVWXOXXPOQ3QrUXgwxmox1OK6nQZtj0Jt16HABerXwYX/u/d7cx+1ZaHsG2pqAtoag4zFovGKB&#10;7jwcprwaJXMQIfQ6kOUk4TbULPWxTxQaloDGJaARgY8DnB8G4Ajgj0O3PuEsb/Pg3d8E4Gv/KSNX&#10;Po5c/Dh85cMA32mf3Ntezbc92if9im8HBaGZux/Hf/g4+Ddo6Ao0KAN1m0L1DlCR514IZhXnMGxm&#10;0aFq0C5t3C1hNSiGGRNxHeVxmhN0WxXzXBV3XRJGLYkg1iQRq4p2w9KW4yroZW3XDV3PTU2PZXns&#10;jAhiksd8T85lXQyzwIuYZDWfZLWc47XbEHdZV/LetyOeBpZDyU0fU9u2Elp6Ax/TrCgeisE6PFj4&#10;TT4xT3nFIEWtGDmdeFHNSD7lADH1YGFlvKCcF5+0m5Ccu5QKXvV+iLZBFMY5G+eW6+tdEIAvDPDO&#10;88JlOdunOFrFITTwVgruBqJoVQ4T+Zs6ctc11e7oabMbGnGZGXGamHAamXEaWvOa2glZOYrZeojZ&#10;pan7ZGj4kbX9U+75RKk5h6ljo+7jEo08KDaBBAMc5b5z3j3HIlmbh3KoZjn0AxFEg7ZvBJ9BrV86&#10;tPHm9fG7vsX5se211YOdzbml7pLa/Uet0PgW1L0APe6DKppOGA1z0fTJyJz5zMqTJ73QwNxp//Tb&#10;viloeBHqnjmqaVul1CyllwHWyFWvCp9D9X0n9Z2wBtwx/ba8eS+rdpNUsUWphvpXoKGV06c975sG&#10;4F9mjYMTaQWLacXQkzGoeWmZ+oJggZ+p6doZXd9fOTx69eHo6OObVx93JzZna7v748vbsekd+hFD&#10;muGz2jFz2lGLhglLSEK3afRz29iN4jZo++PR0fsVCBqFPvRCb/pOD8dfHSxvHRytHh6vv3716nTr&#10;+HTj5HTt7bvV03crZ6y++zXz82sIOnzzcW/vZHf91f764euto62VjdH+weHefnBC1sdmHlIY3jqW&#10;+jf4yUZORHXbTCUkQ8OhUMsxTxNToONcaeZZquNUpuVQpG7HUEbQFSxpcuZUGVMAMJhky5qBxSxp&#10;E0C2hHGRhGmJhFmppEWZlGWptGWJlEWxhGWhhEWZPCpX1LxcwSGDzzCVTadEzqHFMuI4sf4jqX07&#10;+vG0f8FkUO5CQuFcet5QQmpjWGCWrZGzBKuHPEeUsbSXCkeCpSzAhPUvwSrscdoC8XqiYRq8QSrc&#10;IRp8IVp8AeocgWpsnjKXnUX+lqB3h4EWzkfzN4doPPSQzrPlo5izVTuLdYar9USoDEUpT8erjUXK&#10;zcSpbZAMFxL1J6Lur6Xb7me7HjH8PjxIPKhN331EPqinHD3NftOY++5l/se2Iqj9LA64uxzqKjt5&#10;QV8ojmtJcClxN6CglMkohQQz4QgDrjA9DrzGDS+lX2INefJdNIdJQful2e8qqtbT8oZ9SBOe9NWA&#10;mq2QhjnP8jnvsgXfikW/8kW/knl8wYw3fcqTtuhfcEYRcC7gS0CHBd+qOXzVuG/piF/xqG/RiE/h&#10;qHfxiFfRmGfRqEfhhGfpmFvRkDNjEEPvR9P67KjdSEq3NRlOyuVEm3LOmXBkvj9NnXLPnfVhjLhS&#10;B13IAy7kUU/KuG/2sGdmt1Nqs0PQC5zDSx9EZ6B9TwimNwymPwIzEIkdiXWaSHSdTfeYJ3rNETwB&#10;80TPRbLndo7Pdq7vTq7fJiNgMy9kPS9wORe/nOuzle+3WxS0lxe5mBrR6xX41Nq3wSjshVnCsFPW&#10;tFfuRljlUWLDm9Tnx8lP92MfbUVUA89aSDlotyNrmBHAU550cDZWg8uW/5GlkLLF0LL54BImsyF/&#10;ByyC/v9UAF70Bg/I4DEZPPLnMJ++5z3z5rxzVwOLF/xzRz1I3fYxL4x8HirbVwqZlnMaVHOaMdiM&#10;CRzmwYJIG2l7nftuxt5pLlnVdbO7Y2+hvtcfc/tHkxrb0zpHfWs71SLzv9Tw/oOkyx8k3f6o6PmT&#10;rrdqJC26bbh0+aBgdN+J3CBkHcprFmAQmB1U0Jrzcr56cKuofaa4baKgYyi3u5c60J0x2kmYak+b&#10;6Uye6Eme6E0a7U0Z6U4d7iUMdWcO9VMHe7P7+ui9PYyevsKunqLOvpLOntIO2M4agAVg0kgvzCcC&#10;cMbMMHl6KH1qIHWiDwzIJGOkL7+ls7ypp7ilt7Cjn9E7mDM0nDU+Spkcy5wepc9P0WcmyP09qc0t&#10;SXUNIQVlAcnEuMCIABM7J1l9XznzJFV0prJ9npJVlZpplbJ6H8J0De+0G+a5Hx10mBS7E5+4FEJY&#10;Dapcwj+c8Smb8GaMedPGfXLH8YXT+PJ+p6IRXNmMZ/m8d9GsB2HcMbgXiW6zuld87/sM2T+GsHxt&#10;/7dvDP7nR50/X9b98YrOtZsYWUVnTUtzOYyKgLOiWKCkWLCwuK+McgAHH4KXFynBj9UQ8ULKhPje&#10;i0oxisq19m/y8uv2d1qIc9wjOK3FIoY9tYdcdSb9seOhUdOhxDcJDCghBwqLhSL9dwNtniHU49SV&#10;vbQxFvoEOcNiNqPyn0zz/opI/pNdzF8cSF/ZEC9ZksCzBi94+pAP45YK5pUPF9ZOEjQmcpuTbxun&#10;3zAh3jaj3DKlXDAi/YSif43O+dY+9xvbnO9sc763AcBpe76xygR8Z5n5vVXGJUTWFRvadVv6bVTe&#10;FcucK5a5lwHWeT9b519E5F9CFlxGFFy2zr9kmXfBnP6jKe0HgAX9J2v6VSsapzGB3zCVxyidxxg8&#10;IpEBvMZEQcM0Ie1YfgU/AVGcuJCTrICDAo+tOj/KQtjGlV8nTMwyXMbHSyTAltXNnhMXrxla60Lu&#10;8smq1PagC5o9lLcatLaddzVeCZRdjdCAstKg7DIovw4qaoRym18Tn2zEPV6OfDjlUzrhVTzhxph0&#10;o8+509d88/YCil6HEY7CnF4FG78KtJpBaz+Q4aqR4hiyVFrz0N0P1P17DeBgiZ0gSaYAfBgm+SpU&#10;fB/2SG8HyO4EKO/4q+8EaC97qLUa81Qp/PJEm3XCSWEjUH89UGfCR2sh3e3jEzI0XgJ1pa0/cFuv&#10;wxw0YnefWp28QC7mKg1F8o4F8a5HSB9HqX+I0oFi9F8HKLwKktsPVAYjbweobvur7OIVDnxlXvmK&#10;H+DFt/0kVkOUdsnIj4+ioa48qLdiOS92PBk/GOU8GGrb6qr90Ez4iTnvgKPEtLvsso/sTpDyYbga&#10;YD9EeTdIcdtfcc9fec1TYtKRpV7vR5r8rSJn69rHxU39jU/yE18Wxb1syR2dqJ9tezSYHTcYYr7k&#10;e28Hd2/Dy6zJzSba0ERX1ECMy0KM111ILIxXNZHTMuML04hfgrKx/eveQ+v6pBr1qCzbwqqE3v6q&#10;xdX6idmW/uHRroG+qpq62NgoLZUca/0Gb9v2KGxPqmN/pnNftlN/llN3CrYvFdeViKlw0yKZiZTh&#10;7rXF2jWGW3Uno3tSHHpS7M+wO2cy07U/yaE7Dt2X4NQRhX3gZko1VUnWlHqAs6nEWuYj9MkGSnGq&#10;osFSnN6Ct9z4roWrCNLstNvjXBfyo9bLYpeKgidoboMZ6MVC7/XyoP0HsYePUvZr0jZKk5YYcQs5&#10;UTulSZsFMcs5YbOZAeNEn+FUt4Ekl75EbHuUbUc0E2R7DLItGtEaZd0ahXwaYPksAPE8EPk0CGBT&#10;H4B47Id44GddH2T/MMC2ygdR7G7GcDKmofWy7O5n2qpTbVUyEQoZ1goZSMVMG6U0C7kIXRE/VS5/&#10;dT4/DUHwYBhpLBdmKOevLR5wXyrcSPEPbeH3W8O0Ae0ROkyhtzNKDzjBInC2hGoBG3gAwMOUe5uD&#10;7zUGqjOV4ye+SvXeCgBgPMUrAydYy9ykJ9awN86oM8qoO8akP8FiOAUxTrCbIqNnMjGzFOw81Wkp&#10;B7ee77lX5n9YFfyqMminBL+a77lZit8s99uq8N+uDNitDtqrCd6vDTl4EAqcwAPs13WR4MEVGKvF&#10;3lN0x4Uy94Uyt4USx8VC+3kGcjbHYoZmPp1ttl7qNJpt15Zq3Zjm0Jzp/YToVxyJi/f20tf1lVUM&#10;kZEJUpOPvCcZoSca5a6VnYV9VurUWI1ueICofGTOqNPPrL+f2qAV/0IjvkUxsU0+sU0m/qVMbJNU&#10;zAuJyKfi4fViYbUiQVWiQWUiAQUifnQRb5qIF0XII0vQPV/Yr0jQr1AADyjg983n82HweufxeAHn&#10;uf+cfAG/UomIUsnocunYStn4SoXEGpWkWtXkB2pJLw2yWo2zOkyyeyxyh6wLRm2KJlGlk+iScQxj&#10;3DF3wgn+X+8Jl8JJ14Ip1+Ip96Ip95IJj6Jx9+Ixt4JR18JhV8awS/6wC30ImznsmDHiBGvAo7gs&#10;0A47Zw44ZYAfNMNuMEOuWYABVwpgEAdX82VqWv+Uc6HrU60LtMDJ7AD8wNNvm9mDIDUbJXwqAJ+J&#10;u78GCv+eflvykD2FGV48cBYxDJwT7inLcQE7VI+3Rd6nJS6n5cjTSuOTCtWDEtHXVULHNTwnDzhP&#10;H3N9aOCFngtCzaJQiyTUIvv6If9BNe/bp+Ifm2VPnokePRM5bRF/+1LodSP34dO7x42337fehtpv&#10;vm+9cvLi5+Pnd7aq2LcKZU6K7T4WxB6mkOc8yAPW5FFk/hiicAyRP4rMG7WhjdgC/p0AzFQZfw8Y&#10;iqntDZ1F/TI1SFhr/N0ITD6VJD/ls27nMEf7PcytmDZTymX2B85JBzpTBmbmDQarwPQa70e/1Itr&#10;N0pixgEzp31GJpNBBGUQkTWEpJ4Blw0eQBD7rFL7rJMGbZJH0SlTTulzHqGLvvpL3jILLgoL9qor&#10;CM0N6/u7SO0dO5VtrPiKI9eaH8dJhiRUqwU90/3wwuDjU+u9HMutDKO3FdrQc5U3j3lO6nigJg3o&#10;CepNUchJDv0wtW41oG4cWzxgQx1DZ8ziMkaxSSOOKaMYMnzJ2ReMokpg7AvgDNVo6rhD5jgajmCG&#10;80LblQDOPjj4wJknAfDpKWJqq8x3JsDiiH32OObv0b2f8tk1D2Be1cw74vz6P4dZABi04LIHi+Bu&#10;hW9YJ/okhjqJzRqyIXaYxHeZJY6iMmad8wDg8gCntNuMcB4BzEwBfaa7w+o1mDDzg1vAFS25lYAJ&#10;MyVhALOcM/g0F12L+6zSh2zIw7YZg0gSMCYcsicxtDH7LHBy5lwYK54lgAXXAsC6T/le4KN1z+q9&#10;wLqT2Oen6Y3HpPqVeEaTa2COgUmCqkK0qnSUqlikmgj4IxeqxB8izxsuxxciwJIgygcI5WEJ5roT&#10;LsgRzM/qznbVneMa9s4lxJVvTC58YfjDH3W++2/Nv/1B5cs/qP7wB5Uf/6D2039pXPo/2pf/qHft&#10;C8ObX5nd/tqW65IN+08I1h+RrD/YsV904r3iIXLHX4ItSOBOhDBbnBRvkoJQorJInLJwpAK862gN&#10;0RAVAV9ZTjeJux5SrIHqgklmShQH3SgTmWB9ET9twQAdwRAD8UBdIQ9lTkfxa54yLL4yLKFyXHGK&#10;vKlKQkQFAaKsQJoUb6q0QJqMIFlaKFNaIENSMEWcN0qc11eKf6a66M3M6PDLl30tPR1Nw072IUIc&#10;WnLCCLi4L6zv/mfAArAXLN3xeYoJuIoKOUsIYuT57DS4rHDSrk99SvvwFf3O9GFs1gCKOOVCGUIT&#10;R53g0N5zARgYHQjic6P4LhvyIIYGVvXZZ/XYZTLtQexZJobfBGCmUssUUM+Vy6nfYliZftDhn/Jp&#10;BzAOUwMGMJ2fbsiUhEF/MPjMWTgsk08F3d/vnen/Pcxu54vMaYC9ACfTAC2zA1g14ZwNP3+eRQAD&#10;ztXfSRfaNI4x61Yw71EE2gmnPHCXtZmlgT838F+Ns6NjjswcDcwWLDJ3zRz8/8rCWbVgwJJP8XnZ&#10;4Hl3xrJn7pJ7NpwI2jNn3TsfsOaRv+yaO4/JBixgcxYd6cuOjBWnfMCqM2PdNX/SnjxgSxj3LJiN&#10;aegJf0BFpLvJe6jfNFK5a6HMgVThRqvyOqrwuajzuSkL4mSEsTIiOCUxPxWhIAUOX3kWZy0BtLkK&#10;Ko+cs7w8vXW4OrQ63zS77ZLy6KZq5F1jwi3nxG+RQRfM4u9YZbPrZ99WihbRDjLEBo9vLLyGNucP&#10;eiY3+/pmZqwwkX+7qCevEifM76Qk6Q6Q4HcAKEt5qEh7Sgr8Gp/HVF+YwXnM1M3wfISxUoIOkgJo&#10;cT6UKI+tCLeNMBdSgN2Kn82SlwVWiDluGrFdN2C5qnf3qg77TR32W9oAtptan8J1V5ebRY+XzUCA&#10;01iYx0yM31JC0FpS0AaOGz5Tkpi7kOC3F+O1A3uRFQHzwTCdADAHeTFnBXFXBTEveVFvJnIiXjCw&#10;JOwjwuksxe/BdEryu4rxOEvyuQO/MJuzhnSYnkqMBJ/zzZ8N+LisnRzJuQXd04vQ7Do0ufZmYvNo&#10;5c3H8Z3deAZDTMeCX8ODWy2YSyWYQz2M814Ut24yjyGJxyzrjj75lkHWdcOcK4Z5vxjl/2xUeMm4&#10;CBi3jLPvGmWwGGeymJCZCZ+ZEcCspqSzjNCAdMAd87PWLOOqLuWuZelPhjlXbYp+sabetEwVsIhq&#10;6N1eXziAljeeE1IcpQQ81CX3ep+eLg3tLfbtroN1XTur3XtLXQfz3a8Weg4W+/aXe/dX+nbn2o/n&#10;O1711RER2iRdhTgRzix5kQxlYbKK4O9hyrqfasCfJoUGfCYDg02AM1mGM16CNU6cJVGKPVWOm6Ag&#10;lCQjnKQm56sg0lNIeDXddrjQczTRTnZFhqpKJSpIZciK58iIZssKZsrxpStypShwkpR4SPJcaXIc&#10;6fKcRCVeggpfqjJPghIXUVciRIYtXkusLhDzItqdbKvtryYcriGarCqWpiwMvrFTFQST5fjPFd8U&#10;Gbj07znwKoA8d6T49Qwtvsz7ImHiLDHKQngZPnd5wWfkaGh9dHPgKbQxXBblgRK4GqcuGilyN0Hk&#10;booMe5TwrRgRjjBBljhJDj/eb3wE/tAcwQl1ar7rFXzbd/N06Mq70ZvvxzlOh/mPBwVOxwTfTwh/&#10;nBKFZsShWTFoRhSaFIYmhKBZcWhBHFqWglak4RbYM0LQJC80zQ+NC0MtfG8Lb+8kXtkIv7kaxjkb&#10;LjiZovYkQqUo2uh5RUJDXVlhRZ2SNoZfBCHOZSfOYi/I7iDI7y4qFyp2L1FQJ41TN43bhMplCgMM&#10;XhMKvxFFyBCWctkMU9iMkzlN0nmMUvkM0vh1k/g0E/nUY9nkw9mVI7juxXPrJnIbpnGZpnGaEjhM&#10;0rlMiIJGJJF7SUKSwZL8vsq8Puo8XkrsTsq8rkwBWErIVepMA5bh95YRcD+Ltv+7vnsOuDH/KWey&#10;7v8DZ6H8v37bMGF6/qkALCnmxinszqsaKWiYxmZKuG5BvIKkXrHLuYzMgcN/rfPuWNLvWNFuW9Nu&#10;ILKv2mT9Ypt9Efn/oQD8CyLzKjLlim3qRTvKD6jcH+wKLtrm3rYmCptFxBEqnlU8XKyvPn5aBHWU&#10;Q825B/mRM8m4N4zwd4ww6BERas6DCqKGPA1folQGfYxf5wRCdenQE8KbuqQPL8nv2jOP2snv+7Pf&#10;tZN/C//N+dDDeHem/gLe9RW+62UAz/su2od2yrsW4mlT6ofncdDjgINi9+WiwLooB2txFrEf/gch&#10;epdkp1XnY/ASrzMcZbiV43LakHjamr3aRF94mLqS77aX57BJRy1lIRZpNhslLjvVvptVvkfPY189&#10;i9t+Erf2OG6tPungZdbHwTJoqgoay4Wm86CRrNcvYrYfhR48iz58Hr9TF731KGrjQQRgpy7mdWPK&#10;x/YMqDcbGijceZm/8jR3vynnfSsdasmCehgfWmiTRdFYBXZt3qtaImzK/CzcF7+SYblsqyqOURZ2&#10;luIMuCftq38PZ2ru5xkWSygNyWpwTHrokP7cMLRSyTlTBZNu6E6x8c2x9SCbOaUZOJLvo8mmOJp/&#10;ytOSZ6sdMx/7FqGOmeOuuZPO+ddtC69eLuw1Le69WNx+urgFaFrablncbF9Y75pb7Z5b6ppfal1c&#10;erm0UjM++2Rxp37uoKx7nUsWIyjhoqUZwyrgelkz+oIl8RqGfsWR8T06+wt7yhcY2p9x+X90Kfij&#10;S9EfXYrPNOBfBeAvseV/cS77E67kT85FX7oUfOdMv2iXccUs8bZ2OIecn6AkXlrMV04URkYcLynp&#10;LyHpLyzoKSboxdSAJUV8memgZcT9wSJT9JWVCGACnJLivhJSXqJyPnzyPncUfG9phd21Sr9hT7lg&#10;n/WlDfnPqAwwvb+gKV85ZH3tQPneIesCmvYjgnrFNvOufRQXIlLEIlvWlCFrmCqpFSyi6GpkHmps&#10;4NbVVPNuK/VkznD80ZXDLq7NJ6zrD7nXq0UWGMKd4Xeqrb+u1P3yueGlDqNrXcZ3B23FejBK7R6G&#10;q3kx0FQ7dLAA7S9AhyswR6vQ0dqZvQC9moT2+6Fu+hQJORAkvRIlvhPO9Srs9kcKJ9SjCA2IQoPC&#10;0KgYNCr4cYDzff9daJj1TPT9R/V3kBW0Z8V9fyf0/gs+Dl+BRn6Chq58GOA57Zd526t50qt93K98&#10;Mij6pv/m+75L0MB1aEgY6tKHHtp9TEUduDuNyyMnRTGj/PajvOhpfqd5ftdFfvcFfteRuzYT7HaT&#10;3DajPFYj/GZz0sgDPbdTuwAIHwcFxkIhSVBoCuSfALmEHlu47WqjZsT0Z4V1ZwX15gT0FoWNNyUs&#10;9+Vs91Uwm9qer21i3ziT91ypO/5l23FP+gJr81EUvEaolayvmoirvIyPqmaUsm6ikGooi7iHulG8&#10;il6UrEaIuIq/iKKvkJKviIqfmFoAl5SroJynlFqAsm64rkmCCSLVyo5ki8oID3ocHVQX5f8o0L3U&#10;BZlpdT9KT95HSxInz4GQZzdXYDVTYjNV5TDT5LLU4UEY8SDMbxnbs1o48CAdBGzdZDA+qjhXGVs7&#10;Hh1faUuKgXcVIqTKwOfBPZdnGi7PFR1qZFAkCWSmkc/6kxHoCOoaHO9amNuDoLmttdODo/2+UWhk&#10;CWqfhIpenKSXLgUSNyJpDdb4Nq+kRWrNx5ZRaGIVmlj+MDQHDc1D3dNv6rp385/s5TWclDZ/qO54&#10;V9NxXN12Ut8JRwD3zL+vat0glk9H0WZi6dDLCWh4FeqchNXfjTdQ98xMRulcWhH0oB/q2ZuMKo9V&#10;sGPYRzbEMpqzajuKng1WtQ4WN3URqutc06r0A1p0w5YtCdtGadMqYe3y3iMG0aMmcZ16Ye3WceOx&#10;ZYdts9ApNHnyuhd60wN9GDmrH7xzdPpm9eh4YX9/72T98GTt9Zu147crb09XT2EZeP30/eL+4e7r&#10;dx/eQ9C7swrA62+hxdfQ4iG0/RY6hqC30O765tzcXG93T3J4tAavmLuCnhOnvPt1yXA21SRBvVQx&#10;I4K8ZY6mA00Zma9hV6HjWG3k+sDIrULfuVTLAXjylBF0FUSukjVNySpHwZKqYJEtZ06TMSuWNq+Q&#10;tCiXtgKUycCUSlmXSFpVyKPyxCwqlRyoAiZEbr1SBfQzI/+10KIPGa1rERVDXpSRQMpCCmOelNsR&#10;GVXhhonUksGK3nKSvh2mL+oodS3JWj7WTMqM9a8hqhzJ+qLJRpJhGrz+ihwhGjwhWnz+auwBqqye&#10;MpedhL8KUf45Hy2WZcnxIlD1eYBKIVqIYs5WhhVqC1HtiVAZiVGdjlcbDpOejlbeJBisphgsxhts&#10;kex2MrGvsj0+VMceVCfvPCTtPc541ZB1/DznbVPeu5f5H1oLAbAM3FX2sa0IrB2iBtYGWlHQatEG&#10;onHGEmlIOSJKNsKQ003hR1+1yynm/LU+hpPk0NOq4uOCsrlIWHCd9incCHm0HlJ7RvVacNXKWR3c&#10;Bb/8Od88pvq7gC8GzPuWLviUznuXzfiUTQWUjQWUTvifgS8DTPlWTPqUj3uUjLsXj7gUDmHz+uxp&#10;3TbZndaUdktSrx15yJEy7pEz6ZU74p7d40RqdUh+YZ/w3D72MSL8ETLsiX30E2x0vUMk4IVzUKO7&#10;Q4svsisI3RuKZQrAfeEO5wLwTJr7HMFzNt3jTAmGBeD1bM8NmtcmzWedHrCRG7yWG7Cci1/K9Vqh&#10;e2zk4Q8Ko17lpq0kpPW5xTRaRj0zjSlX8apU96rVwj81CuuyS5n2yt2OrDlOfgo4TKg/SmwAxl7M&#10;w+VAWAv/NaI3qAyWdUPKAXAocCjMufQ7c8ZUKNyCxX8lAIPHbWCsB5QCz4IXY9oVPFNnT4En39DC&#10;5fCC1ZD8JZ+sSVRCl7bfEzGHKk7LWkGHfEF0pqJnrEGIvZGfson3Pf8054LHjJ6R5tXNhuVVau9g&#10;7vj8wwOIOLJtnFHP55bFjibxOmXK+NKMEopDH7aBDulPW/KbF9wSH4mahVxVd7lj4CfjkoZJfZRQ&#10;PlzVsv6wZbmufe5h90TZwABtuC117Fn82AtYAB7vPxOAe88E4N4zAbif2tub09Ob193L6Oot7Ogt&#10;7ugtaYeNnL5/SAGdNQrnf84c7aeMDWSM9ZNH+0gjvYSRX0OEs4f6Hg1PN/RNVveMFnYNUDq6Uzs6&#10;4jrborpexva2pQ32kAd6KT2dJUMj9RPTtT3DFdUNcfae7uIayJvinjwaMeJGsYLaBPF7pff08+Vk&#10;uuxMVoKwy0H2q6HYw5TAt6SovcTUWb/cOb+ahcDqxZDquZCKmSD4Eh3zKV8MqF8OrFsPfLThX77u&#10;m73oETfjiJ9wtJrwletw5i3W4gnnuo26dMvohztq39+Q/O66wE+skqyKImymQhxoKZEAMeEAfj53&#10;cUlvKQVPGTkPJQn8feEgC4EArICHnwAiQljtOdZiPMjsIMPmQx72mOq0nYpbjcevJsS14QJe2gcO&#10;YSIWHMPWMW4nfu7HkdhxX6sMPY1wEyesOUnbvJTftPJn84KvEMl/tImHBWAk+aIF8a45mVcvjUsx&#10;ikMqiFsqWEIzSUIvTVg/lUM7gU07kcsgjduAeNOA+BfD1D9ZZ31pR//SNu8LRM4XltlfImnf2eT+&#10;YJv3EzLnR6vsH80zfzInXzAjXzIj/WyeccEs66IZ7bJl7lVE/g1U6S2HittO1Xeca66gSi7bFl1E&#10;5l2wzL5gTr1oTrlsnnXblCxhnKqonySnnyitnyChnyCumyimkwCQ0okXVAzmFfMQFsFJCjrJ8Nor&#10;8aGM+RH+EhYRYlbBEm4ewr5WLDiT2xi8LJ5hl55nFEiWsaKLG7UZ2a+4O+0EWryKUnuTar4S6LsQ&#10;lLodk/MmoxbKbYHyOqD8Qahk/ITY9iqpcT28dsG3aMqFOoElTNinTmMCd/zRWz56e36Wsw73H8nx&#10;1EhxjFir7fqZnAnAqnvBcn8XgANltgOlXgWLvwoRA+1+kNR+oPxegNKev+q2n8YiTvGlPkup5LfV&#10;ipfAr7LtYN2DCKO1EL0+T82FJFvocST0MmqrGrPb4ACNBUJzwVCfy2qJVncYd6vb7WEc57Kn6LG/&#10;ChRx/yhE6SBUaT9UfSdEYztEcztY/SBI5chf/shX9MRf7DBAfCdYdjfZ6Djf7bgm6rAqAc5nEIIZ&#10;DrXvx1u8sFN4oM/dYiUw56m0FaSxHai87a+45S+3HSC/G6S4H6J8FKr+MVb/OFx9O1i8B81epc1T&#10;4WJdUUmva3tYlRlaRw1ufkadnWlcG24ZLSIMh1kveN3bddXYxZt1+aKTzS1NJQ2luS0keFxFRUO5&#10;5aPA0+vXllG/+GVYNU8Gju2gCl9qRNGcap9FdPWTe4dTaurjCVlZCem1SWkv45MeujrXuaDqcVZP&#10;fCwbw61bk1FtJId2MqaXgGuPc3gZZfMIb5jvoPTAR78r0aEzAd2dDHMW/vtrBHBPil1vKno4zWkg&#10;2XEwGTec6tEW7ljqoJeiJRUhJxggxp18T67YzrjOw74WZ00zvxetJOgjcgcvxUowU6gPQAwSvebz&#10;glaKg5YLfGdynE/qog4fhO1VBG8UBqzkBazmBK3RQ9dzI7YZ0Wu0sIWMgOl0r4k0j+EU1/4EbHcc&#10;ujUC2RKBbI1CvoxCNkZav4iweBZm9iTErM7PvN7fqiHAuj7Q+rGfVbWPWYWnaYmbUZWPVZmXeQHO&#10;OAejm2V3n2SjSUTeIyPVKUilTCsZooVMqplUgrFYmK6gjxqXqwIbWvqOkxKnp7aov6Gch7akjTSH&#10;ucgdSzGWP3RG6Z3rvu0ROkwZuCfWELRMxZepAQMbtMBm9gE2gKkQn4f/Mjs0B98714YbfBSf+KoB&#10;nuLVn/vfawoC/XU7Ig07o4xehuh0x5iMptnMZGLmshxBO06wG0pFjmegxzJhxikOE1mYSSp2muYE&#10;Tuh8nutyoedOVeBJQ/SHxsTTZ3GvHoZtVOLXKr03H/ru1/vtP/TcrnLeKse8qnF5U+d5+jTg8BF+&#10;o9Jnvhg/Ueg/Uhg8yAh7np/t7p8nb0blU4qV0khXupeprJBuqJLpYVRKxD4pwT177vm0y6O2D5s7&#10;YEsYs0mctkmbsMgeNc8bNaEPG1EHDaj9ehm9OqQuHWKXTnqHTlrL/ZQmraSnWnEN92Iea0Q9Vous&#10;V45pUIp5ohwL2jqFqFrp0AqxgFJhfKV4YLmoPzCKBLzzeT1yuVxzOFyy2Vwyb+Myb7tl3nWFYXHL&#10;ZMWRAWzOGSxOmaxOVHYXOieugMe9iM+zlN+7WNi7TifmoX7MQ6P4OtPEBvOUp9ZpzxHEZzbERlRm&#10;IzqzySGr2ZHa4pTTgqO34/J6cHndNsRBu4wxTPaUc+60S96kc+4YljbokDXllj/pDjPunj/hUTDu&#10;WTDhVTjpWTiGpY9j8v4pYw65gFE0HTBin3MOWAR+ZodhFG3AJqsPkdlrndFilNykn9BpTgAeQD+S&#10;MmhLGUFnjaDhIsSfMWhHGsNkTTrRRh0ofcj0fhsCsBeDEnez7d7U6EFPzKA6ww+PdT/W6Zw+VH1V&#10;IfW6Uvi4mv/tI+4P9ZzQMzao8S708g7UzA3Vy2znCy9k8+6USb+uU39Vp3L0/N7HLv2TFpWjJunD&#10;54LHTVzv29ihDpZ3Lb8cP7/0vpXlVR3XqwqFd1UOHwrjdhOJM+6UEVvaKKJoFFEyiiz8TQCGJdsh&#10;u78rr59xri9+xnkQMOBTYfizzc+Bxct/xmfdzjmXMz+DqWgCgA2mcd4f7Bp4zrXDybNkyGBuTTox&#10;LfrxzCBgpmLN5Ez9/VX6Zcb+MoVw+IhsyEM2xCFbwrBd+qh9+jgmfdI5eiXAa9kPuehuvIjVXkap&#10;rtko7doq7tnJ7WKk152FtoOE32RKfKyROn0u+KaN83271EmVzj793rtaKahV4EPzpXfNF6AOXqhJ&#10;E6r3gWqzofy6g8THM56MQVTqCDp6Ghc/6hw/7JQ+iqUMY8ClWDyKLoVxyAeXzSgmfRybNI5NgFtM&#10;CpjPuAOsgJ6fCubZOIep/k5j887j5v99BPC5Bnyu/vbbwtHqALB29Cw19NnLGeAug9/SAB6mHyxO&#10;4wqmXPInnOjrPqXL4F5zyOqzSh1ApAMDzHAQSQIfDTilnSZpL7RjGu/HdZqk95iTOoxTG+/Hthok&#10;gA8FdGBOmHk4YM7zLoVLbiWLrsXMhN4LuKIVzxIw4IxTziSGCgdnW6UO25JG7MjAHrM/k8bRFGAw&#10;yw+DdhRFGbKm9FvBNVNXg0tWohidbhG0+4ahoiIEHWWSgRLJWJlkokg2VaJYqOZYaRRYamcqS+aq&#10;yjLU5XNUZDIVxInyomlywomygnEy/JGSPCFiHP4irD7Cd90Ebjpy/WLLdgHJccGS/UeT29/pX/+r&#10;7s9faF/8H62f/lf7p/82uvqV0S9/Mfj5L4aX/mR06S+ml/9icfVr5LWvMVe/dbnxowfrZW+eGz5C&#10;d7xFWTzEWFzF7zoI3/BS5Uu2uVcWiumkRS3X098OPIbmXr4erdvpr/z/8fYXwI0ka6I2fO69u4fn&#10;nOFpBrfbzJaZbcnMzMwsMzMzSmZmbrepzdBmlJmZmdnOv+Sa8faZmd27+0XcP+KJjLeysrJSJQvK&#10;j97Mrb6S3cHSk9Hqk+GPm+35CzWJJR6GiQYSviJMXlwUYSjGRFGOZCHOOCR+tNCYE3lZk3hZEriZ&#10;ozgRfhwIBy7EamPlcm/7QGvr1PhccUGDhIg+C50sK5Uqfm5nWqv/NjZfCGAbWAAj6fTFqTR9JX36&#10;/Gr7bPNw6PRZ26xB3YhpdMKkRcKYWcqIaTosgKet80bNMjo1Y+vlgvr1E6F43CJryChlAHqaHtqM&#10;mKXCawD/CljQPvKl6fyy/ktgOQoDi16IX/UDA3f1pZr9Uv3+qhnc4L84LwTUBu4BAoqhbqHzwtYW&#10;2oRKeCQPp3tY+tce/+tj/A+QH+Z/hh3wpFn6LDobzgOGXnEDOvFtihH1Uv5QPXQg3Al0ZcZNk6EA&#10;6ha+SvAueC+c9AyP9rdALSGgZjDw5rRl2qpjLt4B22asO2RvOxVArNvkLltmrlpkrVlmr1vkbljm&#10;bVkUbFsWQuygCy48qlbQ2ZOWmdMeH/vcPyZqROkzmSAJ5bmI1Lip9ZEM5nwMltw05hxkxhwkRuyk&#10;JjwMtuy01kiEsyijG4rCUoTayEkroCy1HFxcTs+Nbl0ejR+f6Qdl/MRn+VQ07IViymuT5K81gp6r&#10;RyNMsli1k1nl/TRtwrFZBTfgdGKxbftkfHFn2s4jEMGpzczrQc/qxcPhJMzjJMjlwM2EX1iXj9Ua&#10;4sH64OFitIDqeVmskGw2KHZbfg47vHNls3rIx7V8nLIVAsVuDdU/GGL8LM1sdEYsNAbM1LoMlJoM&#10;lOoICjV6clVaUmUaEiVqYkUI0rfSZAQyEOTvZCnfyz8sLawA1dOSQs1U6cjUYGhIVKiJlamIlL6M&#10;oQBBocFMo8NGh1dE+FWBH1YOhkeLXz+Y0UqIy5mHyZqN1pydzoKPxQ7Fhl8emIXanJfBiY3KmoXS&#10;jIfRCnrgwry2XCx69LTydvax5RW9a5tXSxsnnUNjnwcGZ9c3Du+AS0ixiWuhnHE8r2Igg4QXvZQ/&#10;s2Iki2YipRKGTDmJSCX1nWrmW7Xs12p5r9QKoPKtcjqhUvJ75RQIIpVkPGp43qslvFOHiYMg0MC8&#10;U8e8U0t6JZvyXr34B4X013oFz7VSX6qEkci4FjbP7W9f3a1utiVh0ShWFzn+y8nuy+XRw5XhvY3B&#10;vY3+w7XBk9XBk+WB46X+w6W+vaXe062R7fmO3elWsI4bTAuLkOIN42aMR7HGCTD+KvcX5tHswgIY&#10;tr/wrkcT/CiA8a73lwzgSG5KCLgmlp8JOkukCI8NF22ep+XecNPN2tDZdGdzYrCHMGewACcWyZnE&#10;x5bMx5yIpMcgqWP4qOIF6KAgmocilo8KK0CDFaKLFqAORVGGCtE5cxBlGEpftBWDjZG5suRoQwU7&#10;FCJamhsrzhEnyo4RZoVOF8vHgJ+0/2Fe6Fjeh0WIkYxYFBO0CyPAjBFi8md7F4EkixNlCOQkD0Qi&#10;XLloLNmpMh2NwMrQ9sAnsDJQh/W05CDz4aMN46ENYyZNEqCPZCeJ5qCJ5KRKFmUKR76MEP3bYhbv&#10;1Wfuk06ig45vD7r/fjTw7fHg88Negp0ugrMR0tNRYoiTEaJjHOHhIMF+/5u9vtf301RghhrM0oJ5&#10;erDIAJYYwTITWGYBy+xgnhtMCIIeYVDGeROPuIhivIzjPUoSXYqTGcCoDee5DX9Mne3scDB25KaT&#10;4UUYsNOYM0Iw2TMivRnEQmkkIkggZLDv5fAQy2JJZGPJZGIppKMppCPfSwQSSweSy4RRyobSSIfT&#10;SgRTiwRRC/lR8vtRifjTSoTSyYXTKcXQKkdRK0WTK0bSKGMYlGJZxENZOD24EA6C9HYitFb8FCYC&#10;dGYoejNuBjNORosH8NNBQ+B1L34i91/DDo3zt8ACGD+P9H8P6AOR3hh6u4BexfDbCBRAm1DlfyqA&#10;GazpBPwY5aMplDEEatg32imv9dJf6qQ/pP9mkWhkkGikEWmmEWqnvtVJfqX7/1oAx7/RiXitE/WT&#10;fur3hnnfG5a8MMij0onnU/OKDIxrT0u4rM0ELamgPQOMlILGlNEgs/Vo6+0Y9FWaGyiPAGVhh1jb&#10;SXe1PjuZ2wJf0IAB9dEXtWH3XQn3Ayln3XHXA8k3vYn3vSmgL/W+P+NRAF8O4AXw7WAOVIMXw90J&#10;N+2Y69bI28bguwr33SyrxSz3D+66suRPmb7+X9YohmJ7tTZ35X5Pydlg2cN0I1AfAHoSTzrTthui&#10;d4rstjL11tO0NzL11zL1FzP0VnJNtkvt10ocVkpdVz56r30K2WnGHPdmgKkKsNoA1mrA4gcwnnvR&#10;HbfTELxW6bNa7r5a5jaaZo5LMuzFaHdGqUMMJxgs5NqslfveDJUcd+ff9eeCgSzwOQ50J4HetN3a&#10;WGdpRhU2Inl2SmEEMd2zf/BTvDaT5LYV53DkoYPeOqzFhC3VdDz9scGZDe55Xba5fR6Vc6bp3Qr+&#10;paJ2KZKWWAXLOBXzOEUTjLJlhih0wZWCxbSi0d4fMipmBxfAxgWY3AJjW2Bk635w56pv+6xr+6R9&#10;+7hj86h2ZrVxZqVldqV9fqVzYaVzcbV9afXz0lr15NKnqc3G2VOnqApCBh166OMM5UvK7vZKJeZ7&#10;g+QnZpk/Wmb/0yLjL2bpf7bM/It17h/REP8qgE3x5V/QJX9GF/7NouAb89xnJhmvtePfyYcSC3tR&#10;cDkxcThzsDlxszpxMjuwM9mzsDiysjqxMtvDsLE4fAkPlxs3pysnO/4QaJOFyY6Z0ZaJ0YqD3Y6V&#10;y56e256Y24FQxIsYnwGc9KN+4rdGqV+ZpP7dLOPvZmn/ME//p1n6t6bpP5hm/FMr+YlOwmtd37cq&#10;HuSyGIR0IvTmQMRuTsSkhxK3FRI0iIvwPlgKBPsGYEUELCHBmjSYlgLj8gCnfPJRaMiXpM30Rb8J&#10;YaP09/ViT5qlCCvESTLFKOqt5Jbzw3ZaS/Yne7cWxvdWZ462F8/3Vm8PV8HBItibAFt9t+0p0zGa&#10;o758m+Fcu6G0F7E0oJoPjAmBIebbAXowyviLACb9RQB/qX7JHyB9EMBfTvL8X4EXwKNPwchL6Nhb&#10;HNPVEO/FEOoCx3uFY7/spQH9DKCHBzSKgkzFC0+lVS2lJX79HXK3E4KAI0LvYxK3I3K7fUrTVQrN&#10;WXKFVXaNaTYlHLvSEFJjRh59iA4DIYUgvRKUFIPsuLu4sKvIgNtQvwsf930b9Lq+3oKi6oKs0py4&#10;7BS/+Di30Ag7aoSFb5gJNc0pO8WtOsGnMyFmPqflu+GUvhVSs4L5XGGXG6IZrc3nIsZiI8jtzMfn&#10;zsDmSEptwsphw81jzy/kISTpLyAdwCPuyyzkSYdyp+V3p+JzoeByJOOwpea0p+d1ZBN05xb25UD5&#10;iMtjjczL3LxaAwK7AwI6vL0aPV1rnG0/OKILrAzSDZSjFATd+ZnMWUjUES/leJ7L8zyR5n4qiXoj&#10;K0KmJE2lLEchr0girkUsFipgGi9glsyjXyFp81HENIdVOUfAIF7etj+9HuyAo52L5u6Bvvn5vZub&#10;rZ3t44W1s94x0DK8hSnY8E1ad4vtULYaNPJsMfCcCc2+qOoBA/NgfOV+cuVubPFmcPaybeSitu+0&#10;9PNlSTuo6gf1I7fVffvFLae13bdNg6BvAVT2HiZVTPskDzhFXRe1gs5p0DEBpjbBzjUYW1vPqV7A&#10;Fl7mtYGu3T7L+DhuQx9q+Qxp+zxVjyxFl2JNn1Jlz1qNgBbVgBYJjz4xr1m50E3F6HmF8M9KvjjT&#10;mF5V/245rwn9qE6D0KGwArB1ObW63nOy0wlOBsH1Irg7uL692b+82To7v7iF4r2b293bn4Hio6tb&#10;cA/ANbjfPNvrnZ3Kb+qLKuz0z+jyy9jMa75sn7ye3Tze2Lt4SBHeOznpbe4I0LWyZ5c2e8lq+xOL&#10;4zN28+8QBt/SmjxBuBLzepMjg2lFotlkk/nUskT1CiSNi2TN8iWM8iSN8sQNs8X0s0X0MkV0M4V0&#10;sgW087k18N6XR+uRAh6oUquAVyeTTbVIwCCBQQFLL1cqYlYlZ4ezjN4P+7jgmTniFDfpk7gSmzkd&#10;Hf/JyTZBU9aZH2HE9MaA+VWQCpclzzs/BRZXUSojxqduKJIIOaZIRTZPYQpHHiJPEWpvSXpXYXJX&#10;QRJ7npeWLN86c/+YY8QeLUfY4CzQ6StVaMKWrEZZYIj47M7f5ysAC+BhL475YIH9eMX9OJWdWNWD&#10;eP2tWP0drMlVoe/px+jD6vjjT4mndckXjWnX+CTg7Nv2HNBTcN+dD/qKQH/xdXv2QnFIbYBBiom4&#10;rxSbjzRbmCpPgjF/pB6zh/RbZ9EnvjIEeWjBNj+D9cyoq+Lio+TiOa/0cfv0aYfcedeCeef8BZeC&#10;BZe8JbeCFc+CDa+iTe/iNbdCiFXXIogV55JVx+IVh6JFp6J5l+I51+IZ58Jpp4Ip+4IJ27xx63x8&#10;hoxF7jiEef6YaS7OMLNfJ71fK7VHJ7FFO6xBL7hOL6hSy7dAySlV2ipBwgwjaRoupBMiqBUkpBEg&#10;oObFI+fNKx+nYFKBdmqyN/nsotvjZdzva9bnYwLR72c8GGA6EmI+EWE1HW09E2MDMx9nt5Jgv5po&#10;tZZkvZHssJ7mspHuvp7huprpuJJpv5JmvZZmd5jrB8pSQWHRMTZ/w7dwxaNk3bN4xi6jWzeiVs6z&#10;QsK5WtqtWcW/Qyt09WF93w2vkl3/j9u+H/Cpz675W16le94f9r0/7HqV7XiWbnqWbHgUrz0sBrzs&#10;Xrjk8R8ZwLD9/S8ygGet0qA7bqhyy714060IbrDqnj9qFzfpnLDuknHsmnvtVHBjV3hunb9rnd+i&#10;HJ4l7+cq6qiINOITNZG1Dvcq7y5bOW1Y36xdms/GDcV29GAGpyOHlnRzminQUa91gt7rhkqHfAht&#10;W6jZuMJdg/6jgwrcGKawx8AtD6Hk/VrS4Ym003M5Vyq1QEFDrG9kS1x8e0leX109rq4HV4brShlt&#10;iBquxU8BPTYcOzKEGR7CDg/F44aShodTcMPJg0MpA0Np/UPp/UOZfUNZvXiyewdy+vohcvsHIPIG&#10;BvOGhiBycUMZfb1pfb2pvT3Jvd0QKX09yQO9mf192W29OW29GZ39UFepY2Np8zPpGwuZ28upa3Pp&#10;8xMJfd3Ypsb89u7G/tHKus7C+Pw6z/gybZdkMeN4ft0oDmUfCpQrAb07IXkiJ0uVkvCIjfq8u86i&#10;m9aqt85hGPoCEzrnkjjn/mHZt2I9sGY9qG4tsHbZ59Oi56dZx/I5h7Ilx5INx7xtp7Q9J+yhc9iB&#10;h+OcA3LOnWfAUrhIhi+EncuBEWnCLKLKLM1PJS7AqscF3dSzOAsjQ5Ccfhz0DrzsTlS0+rR0xty0&#10;djJ0niaMAT6cPgkC6AIJxY+yjKO2bLsRAvsYicMEg9vcIFCUd5VdfptbuxuRv+aSOGPkPSSvNaYi&#10;P6wjWCPPFsXP4imqaiLjL6uYwaxSTKCZ/4Nhwj9Nsf8wTvxKO+6JBpZYI4FGEUMhGEjO4U7N6sLC&#10;68spFMgpGswsHMAmEcKrGINSwTKoxD9VS/qnTuY/9LP/ppf17zrp/6ad9hedjH/oZP2ol4vP7tXI&#10;wBtf5YQnytgnypgfVDA/qCZ9r576RD3zuVbOK92C14bFb0xKX5mVPTEqeGqc/8w074VJziv99Fea&#10;SS+VYokkg7iEvUT43USF3ERFPcQkvESl/URkg4XkwlEyEUwoHxoWJ3oWexZmK3Z6Uz46QzlaDQ9O&#10;bS9GVRcmMztWJx0qO3kCYyMG6zBpv0QZ52R+/Upp/Tlr+2NP9K6T3K4b31mQKkhLOQrPWfVKnHNL&#10;mnZOHrdPnXbLXQuovE3qu8J2nUY27/tXbbgULFonzxjHThu5bjrortlKbDuqzBhJVfBQF7MSD6nz&#10;7zgpH3jI7XsK7Xvx7nlxQux6cux64AXwoTvLsQfLqRf7qTfPiSffkRvqwIV/10nwxFtm0pC1XuT1&#10;J+EXOG3EupPQlqvooh3/SYjGdpDyZbrJUY5edyBPTzTPfpMeGLEDM26HnzTGo7gGXGhGrKhmTWjX&#10;jRl3LNi2HbnWXLnXXPnXPITXPcV2PMUOPYVPPVAn9kxXLixXHmxHHpz7AcJ7MaprWP25KOMJb4Np&#10;L+NxF+0OI+GP0tQfxd73aCFW7PkvAmVPfcUO3JDbjhyb9mxbDuybThxQ58eugmdeQlfRIjuBwuPm&#10;Uj2+dvW1hQ19nz5lBX5KcmsojxkbrJzpre/LiR7x0dlwlTu0FT1xU8O5mcbr6GjxKPHRqHPToDmY&#10;PGm4fEhlwn/SDnlmjxEpbHPGbTrWjsuE58qnFTu0dGXOrpTiphPSC92MrW2EJJ04eKMEBTJkROvN&#10;taajnNbzgyYyXSoD1BPNkT1RZjUuylVO8vUeqpWOcg2eaoPR5iNYq4Fok75Io+4w3a5Qne4w7b5I&#10;vcEYw2GsWX+o0UCo2UiUzUiUXYu7UY6OZJQEV4ggWxA/nkAUqx8vQwCKIU4OVW6h3u5j2RVk3eZv&#10;Vu2kVmghVu0oO5FgflkbDLriLiq9j0pdt7Lt1lKsVpKs1pNst1KddtLdNhNdVzBOc1G2MxHW0xHW&#10;4+EWAyHGXQF67b7a7X46rQE6jf6adX7q1V7KH90Vyl3kq13Uq501alw0K100yh3Vi2yUci3kM02k&#10;sy0U0kxlE/QlY7VEotSFItWFojVFYrWEErVRidpIrCZvhAq7ryyjiwSdnRittTi9iRCNkRCdqRiz&#10;qSSbvhCTJh+9niArWpYfnwEMO+AuP2lY5UKbQ2HK/cEK3f4ysN/t8JGEYnjaZyiGgR0w7IPhergG&#10;avYolSE6fGTbvWXaPKUgPntJd/rKwTnBTa5iUA20FwKqh+NOf4XPfnItvjLNXlINnhL1bmJ17mKP&#10;JVQD7e2P1JhOMlnOsVnPs18vsBtNNpjLMdsotdksRq/lGm/mmZyW24IGD9DoBTpCQC8GdMae1IXs&#10;VAYe1EatdVTEJNdKmmfRCHuzSkcIKqXwCkdxcQWKcoe465UkWVfX+7QNBTVPeZfPOGUuOSatu2TN&#10;2hZN23yctPrw83K8pgUTJvkTRjljeml4H6adMqyZiNNIGFSLG1DFDqhguuWiehViBpSxQ6rxUAlt&#10;fpYMbRYNbBELgsoGIb9afu9qPo+PXC4fOJzK2ZzLGd3K6T3KEK7F9C4FdI65dA7ZdPZZtDapFBap&#10;FGap5KZppEZpJIYZxIYZ7w1SiA3CiLSCKLRCKPXC6QyiEaaxzGYYdissBzpNwDVD2DVb3Dtf2rdI&#10;MaRMNeyjRnSdenSvetyIRtK0fuaCWf6SRSFUzhjh58sd0U8bNUgfMUgfNcwYMc4cNckaM82eMMnG&#10;Zxj/Rv0+8uiAf2t/IaB4RD91SCdpQCthUDvxdwXwkG7ckC7mtwzrx02bp81bZU2YJPdpRvVrRc9a&#10;ZmwFhN+UaoEm5G0d31EZ80ER00UFz+0n5FU112kZw/lH2qtKittakvs6QtDwBjQ+u68lvvrAtxzP&#10;MRHBvJIuvF+mtF+petKsC3AWZx3qR20yh83IkzaO607Guy6qq7Z3Jw0vQTftZRP79Sc5UGV7nRm+&#10;4R87bZkyaZw/plM4rl08rp3/sIhs6ohB4ohBPMSY/u8v3/ulWfwSWANDDUYflv59UKrxQ5p44fe7&#10;/OrwR37V7JFfNXtk6mGx218JYNj+QvWzpllzZtlw+i80mD7VmE6F8B7lqEENLDRIqPKXftL/Vf2m&#10;jetDHT5MMA5dB/3EcYMEiAkjmLhJ04hNz6h1d48VO4tFC40VI6kNA+FdA/59Q75DS749O86TQK67&#10;LO77aqaL5ven3U+u+0lBg9hpIeq2lg5Ace9Xtz1/Af2v79uZQYM2qA0BHwoukwpXPOPGLHzGLB2m&#10;7V3GrD1Grf1H0RFj5vFjZmnwH+0Efi3e+HHTqEmz4EmzwAeC8SbYJGbWDO9KoUcKq9PHawKVUAzV&#10;w+mzUABt4u2vIV7o/hbY5sIa+EsHDAXQJtxg0ixz2iJ7xhK/KOmcFd5LPTpgqIRaDurGjerFjRvG&#10;TxgmTpukrNjkbjoWzZln9qtHQ88CdPHhNYB7VTBTRllL6KIFi/wqfo8mCf9+tVhoeAsWudBQoZFD&#10;zyMUwKsCL1sVwOPHO2Cr3A2Hwh3XkjX7vEnjxFF97LRp8oxZChRAJXTeET3MmEEcFM9bpuNrDBLm&#10;zbKh571dJXgMjZ1wiv2kbRXJi3KkIXVhInFnJ3XnJHHjfO/BRRrATxMuyoIRY88U4ckXRpZKCn+U&#10;lyiRFc0V58+WEihQFMtWEEmRRsWKcEYIsoYIsYQIswYLsfgLMnkJMLmhEM7cNPbsFNbMJFZMxDaM&#10;eIzJX0CYkD6HMCZ6akj4kz7BD4Zvvtf96Svt7/+q9t2fVX74i9qrf2qTPjFifGfGSeajgkp21OrI&#10;Ct7oLLmaar6cbNobrFzpKlwdLJsfKFoZKjuabwAHQ+BiAhyOgPVucD67UZeRY6XmJ8QYyM8YJ8Gd&#10;KMYTg2SJE+RKFOROFeRJF+RO5ueKQbIFINkcUaxLTVWD9VU9nz+vre4mxBUzIaRY6BVoiGX/pwKY&#10;h8buMQOYlcGCA2GEotWVotCIVQ0fC23qRmeOoDOWnfNgATxtnTJq/msB3KERUycb2KeXAK/7O2CQ&#10;BMU441Q4A3jSDK9LJ35Rv3DaLqw5YUkJa9S5XzQtFP8uvxjNXwP7UagB3MPCL8vfQqf4UtPCwCb1&#10;8cDHoyAeO/wVcDO4Z3h4UA9Qz1D/0C6oEuoBelxjD9M4z9tkLTvkLDtmQTelEMsOeYt20FFZc9aZ&#10;Y8Yp0xaZi7b5ENDrrk8L2ywXWivhC10feEhQJ6PGiSNGCVBXUP/wSeG8XqiERwi1gU73u0CD+XLM&#10;UM3DpchZts9etE1ftEp9cMC5G/a5S+jMOZOUJYtMiBXzbIhVs9xHFs1yJozTx20Lh1w/Zmlh9BiM&#10;hEjUxJgtBTls2RFmNOR6tOQG7HRoFKO9AMKOj9pGmNWXm8YZ+ivip0NzEqtIsGhmReWBMzA7PXd8&#10;fTu8vmcamkIoaU2mEUln9uFHpbSvFbBv9NMpDFLfyXgTII1FtByTC8pXNpenJrr2d6Zvrw4rPtZw&#10;8yq9fidJy2JPTmPDxmDLSmMGgV/7k8GKnc6Cg94Sni35EWgThpcZr4FR7NZfAicQf5kl/DCB888I&#10;ctkJcNpCDR71MKx5WGkNWWgMGCl16cm0aIjVKQlVyAmUSN8o4KePfoOH9K0sVBK/ln7/UpLwhcTb&#10;p6Jvnoi8+lEIAoqJXkmRv5OnIlJioFRnpNJgotaEYKbRYaHVZaXTg4BeaFyMJrCihg0xNxM0MGtu&#10;OkteBBrJYs3PZs3LbMpOr81Or87NrMZAI6kgYx4TmTM8uHh0cLu3dzE/t4YbWTy7xaevZH4YtfLM&#10;E9UIZJJwphVzoZH2QqhG0KjFUGjEkWokEmmmEmplEGjhFdRb5fR3SumEyhkEKmnvVNPfqaYSqqW9&#10;00h5q56MRyPpNYRmAgxU80o2hUi98CeF1Ne6uc/UE5/KBb4RtkmtwB3t3V7MrzZiYiyRbB6Kovfz&#10;gyeLw7uLQztrg3sbuOO14fM13Pnq0OnywOFC785C5+k2bmmifmOiERxM3o22BkjyYCT5kyX4YlAI&#10;zC9JvV8S/csqv48C+NENww4YqvxSAEdwUcBrAMON4TRirCBTBC9jtBifLRtltKHCbm8N2Bq/mu1Z&#10;qCt0FuHwFeKMFODE8LMlopgTkAwYPtoYXsoEQbwJjuahgOI4QVpYAIcgyfGLtQvRZZrJrVelgf0Z&#10;sNBXHeVlJ8IaLM4eLsIcLsgYhkKE8dDi53lmowxlpQhjowxnp4rAL9mOzwbGp/8iEVEo+lghugB2&#10;wigUbYIYW666BFYOZc1G4a8qcjfdudNXDVYGcMVYHynOIBHWDHnBZGHWTFGWWE7yWA7qGE7KZBH6&#10;UN4nkWJ/XM3hAYOo2yHSy6EfL0e/vpl6cjdDcDNBej5Gcjr69mzsDcT5+Nvrifc3k0S3U8R30yRX&#10;o4QXwwSXQ28vBgmucIR3YyRgkgLMMOCdypwomFMEU5qgUeI6jv4oiPIyguk0gu06RWYnSXk2zmA6&#10;3fuuvynBypqLgFmCy5yX3YGV1Y6Jy5VJyJ9BKoJKKvK9VMQz4ZAnIj/zVCTomXDQS6GAl0J+b4R9&#10;CMR8iCT8KSSDKCWDqEQDKIX9yAS8qUUD6CSCGWTCGRSjGJSiaZWjKBXDKRTCqFSiGJQjWSWDmLid&#10;uZishRishOlMUVT6AvSGfAz6XEyG7CyG7MzGENDLh5vR5Ffe95Ffq1+Y//cCmAJhRQ8LYMXYt6qY&#10;RwEMvfrea/4sgCHea/2LAH6qA/vd/0v5/yED+JV25AvdmB/10783KvrB6MNbwwIGHay4mhvWI2A0&#10;LQp05IFGDMjzAp/TwXDlbk7IhL/+rJ/OfIDeVrTlbY43KPBfCTdpNhe6KfYHDbG3dZFntWGgPwXg&#10;0s+648574m96k/E5vn3pdwNZt4P4mZ8vB/AC+HYoHy+AB7JAX/p9V8Lt5+jr5rDbhqDrD24bqRZz&#10;6a6Fjuoib/7J+Pc/OImwVLvrTsearsZo7cWrXeYagnovMJQAJvLBSDbAJYK2oPuWANATCbojbpr9&#10;blv8wUAs6I6+ao8+aY856og/6U69HMkHS3Vgvwtc4MBW291M5cVowXFv2n4b5rwLC4ZSDxsCIA5q&#10;/bYqPNY/uO5We1+2R4ChNDDx4Xq4BEyVgvE88DkWfI6678Buf4rwVeXU5iVX4qISZSShf/EPIeo3&#10;VnIoNzk+T35GH2EuM2FBYzV915BUz6xmdE6XWeEw+sOEY/WsS/m4EbZO1CqeU91fQCNY1jRJ2ihV&#10;065U37lM3jiZX95fWjPULbQir2pqbBWMrN4Prl71rZx0LO+1LW01La41Lqx2bxzhWd/vXN1uX1pr&#10;nV9uml5qmFxqmNqoG9/5PHMtpRtCz2dHzWZLx+JKKxr+Uifla/OMbyxzvrHK/coq5y/WuX+xyfuz&#10;XeG/ofMh/mhZ8CdLvACGZ4GGyj9blfwJXfh3i4IfTXPfGGYQasSTSoVQ8HtSszowsjqyszri7S+j&#10;HQvChonBDoIDvwywE1TPxuLAymwPi14IOGBEWDPQW0EltAk14+Fwgl6znGw2DKw2pOx2xAIeZEqR&#10;73WSnuml/GCc+Y1p5lemGXgHbJL5d+O0fxil/cMg9e9a6T8aJL0yCHir4UOhlMSsnIWQDCfjsX3P&#10;asSMNKWhlURx0Td8VF0fFQd7CrdjzGCCGwxygEkxsK4NJjTOPiB349nOsajrKJFTP5F9D4kJS1Sd&#10;BnOHg/RmjvdeY0bvx9z2+uqe9pbhwa7piaGl6aHt6f6TiVawNXD/OWU+Tm8mRHgnXmA/gfUmjxMM&#10;KYApkXsc83UfLRhBgHGGWxwFXgCPU+CTfUeIH0q8/b0bpsTPDg0F+FmgCf+b3I++ASMv8QJ4hPB2&#10;hPR6hOZqmOEax3Y3wA0GRECvEmjSBamaBzZy05Jio+xSCzQGV6TB96+jLl/6nr6xP3pvukOmsUIp&#10;M00rOMrMP8grPC6rumHlfBuVAnJqQHErKPm0Hh847G/cYClbYyjWairTi1bqM5Xv1pYY1JIcUBbp&#10;kUZ2CXN2CXIMCHGPSfDPSomviiusiKrsq5nf2wXdusVsO0QtuyZvhFfuZg40+1aGqEYY8jorcThI&#10;c7oKsjpw0aPlhTxl+F1EeB15uew4uBxY+VxYBL2ZRfy4ZSM5pMKYRILoUd70PB4M3G7MvO6sfD7U&#10;7F7UHD4QdFy+LHwB/BJRcmopmoa55lYfbO0r3NzqfX2a/bwaPFyqHW1K7EzzjOSiFPnchBjN+egM&#10;mYgVyZ+gmJ7xS5FIi37HbkYqafqCz5EAlS1slsyr5UshGCWsPV3WdbJ4erh5sbi4vXN8fXR1u762&#10;vT2zuN0xfFLbfVbQiHMK3fRLvoktHDbxmHWKXA3LBRW9YHgDDC9fDsyeD89eDi+c903u1/Wdfuq9&#10;rOi9Lu8CNUOgYeS6qn+7sPGwqv2spguve2sGrrMaloMye2xCd5M/gure67o+MLQA1s/A9NZRedty&#10;ctlBeh2onmlSD/wo6RJJptAs592jHNQo7Nwu6j6sGIyTCxyWDxpXDhtTCh2SDegW86yVcB7wzpqI&#10;Ku00iejXDFo3T2oQdfik4Q36128PrtauLkfB+eD96cT16drZ2fnBxc3B1eHJ5c45nu2zi52zi93T&#10;i6PjC2gXOAF38/sbtYN9EQWfzEOrtXw6jcJGbRImXdOabCMaozJXhqevHnKDD8Dt3R0Aq4crJa1d&#10;jpgmLe9yKRsss7I7iaDTe16Dbyh0//5e7d9fqf7bSyiwfcnoTy0YzSZbIm9RLGdeJGtWKGOaL2Wc&#10;J2mUK2GYL2qQzauRz6uZx6eVj9SGyEVq5fBpZ/JqZfBoJnGo5ArqRzNKxTLLlUpblMqhm/Q8Z71S&#10;xt2wYx7YuZDEZWwKLjSk0EIvRBZlw02uS/dUB/EkzkjERYzaTYLWlO0lmvO1IzdBqDQiTI7JTYDU&#10;npvAQ5jKW5LWTZTcRYDYgfeVFdv39uzf5hixh0q8qnMU6A1UKDHnTFajzDegb3FB9XrDGcAiw55c&#10;y+Fix8lqJ8nah/E6R4nG61G6axEGJ9nul1WY00+J53XJ5w2pl03pN/gM4AcBPFgK218w/AEMFG9U&#10;xjSGmKSYSfjL8jjyMzjwU/oqMASrI9xl39oLf2cv+G2hvUCVi/xojPNZafZ9aeVGVO6IQ/yAZWyr&#10;TvBnnZBO/fA+4+gRdMKMY8aqe/6WTwksO9fdS9bdSvFL9jiXrjmVQCw6FM47FMzY5k5aZUF32cMm&#10;aUNGaQMGKcNGGQ//88wdNcnBGWYO6uHpNUxpMIks1fdOkrcKRGo6sUrbsko68Mi6CamYMAsYswqa&#10;sAlo03HKElAqEtF6iCqW2jvVOxq1u+r1epv0+5r1+5o+CuDRUItHAQyXsABeirNYSUCvJdqtpjit&#10;p7nBAng1y24j23YhwXI53uEwI+wiPe0wNmc7sGjb/+NJWO1ldNN9fDvEeWTDumfxqEVil054rZxn&#10;vYJ3u2bIkAl2zDJpxDxh0jp1ySn32L/yxLfiwKd8z6tsyx0vd9ec85ed81YfVvyFl/5d8vgZKP7P&#10;1gCGAujWe84auvnFz8K1aIe/E19wyljwyV70TN9wTNuzSj83yz63KDi0+7ji8anDqzLf94OdZQxS&#10;zppHw9k6rvzD+NHIFahdXs7B9ST29ubNreSvHnu2TvL4pH8tZ/dC0/uNhodCRGHayHr74RXu7Gzq&#10;4mDy+GTjFsRVLvBaxD2Tc/2HjMufRez+wmH2A6MJNaOZjJCrt2lCQWxFY3Vna19v9Xhn8WRnBq43&#10;bWg4ZQCve2GgTYikgcHfktrfn9fbj58OuncAorhvsGhgCKIQKgdxeQODufik4b7M3l6IjL7ezL6B&#10;nMGRzEF8b9jBgQhcf9hoX9gEfnZozMRg2gQub2iwrLu/Y3Cyv2esLONDjJlXIKdaGq9+vohZsbT1&#10;R0X7KlXbYln9TCEZDDt7phB3i77srJvetLMKzkJ0zln+NNrjMDpvJ6x2I6Rmxb9qybdq0btmyasW&#10;Ys2rbtOndt+n8si77MQj99gl6cAxes/RacFGcNtPeM1doUlTOJabw42R15ZD0QRlLMlqKMRpx8pg&#10;y0jvgOT042Py5KCwRjE6MjNZsjJZ8tM5KdC4W9J7B7G5ZKIMysVFFx3Fr2JEb5MEV4PY5/xl95P8&#10;TrOKtxM+7mJK98IL7qKrQUz5nU/siYvDvLl8tSyT3fvvjamYlVkMBZDBdBLJr5UyvtdL+NosHhbA&#10;P2li32snUinHUwgHkXO40zA7snO4ofh8hFG+/ChPAUFPUXF/EUl/VslAYvWUH7Uy/q6Z9iettD/q&#10;Zf/JKO/vxgVfGxR8q5XzRD3ruUrGc+Xk5yqJz9Xin2smPtFJ+lY79Rvt9G80M75Rz/hOPeNrtfSv&#10;1DL+qpH2lXHuN+b5T20K39gWvTPPfqsd91I2hJjflY3RVBShL8NipMhjoSFkry3trqkUoqYeIywT&#10;xorypWRzoWFxYmKBvo/hk4ClaDQcWdSdqOUdGU1c+TzMWN0V3puqkpo4cNiGCaCxfGo1CppLjpbH&#10;3oZbDpIHrkIg0vQiImbDJ23NK3UrqGArsGTRM3/WI3/Z98Mk9OpwLdr0rTgJqbuJaLyPaLgP/XQf&#10;lrXtaLBmK7ntoDZtKFnGQZ5D/7ZTlmvFShovgD1E9r2QPwtgD65dD95dd84DV6ZTd5YzL65zb94z&#10;b9SxO/++M2rbAXnoKj6uz9go/qZB7OWoPsOum8i+t8SWs+CWo8CcFedpjPJ1tu5IMM9gFM9xoyEY&#10;dgBjLmcN+lvZsttxEkfh4seeQoc2PDtozhlzhnErxklb9mlH5JyL0Kq7yLa70LEH8siW4cqF5QY6&#10;tRvrnifPlp/IrK8kzlVq3FVtwkWrz0yqUpo+j+dVlSjhuDH7gaf4lj3fpj3XtgP7rjPXvivPgRvv&#10;tgvXtiPXhhnrmhXLqhfLtDPLiL7QmL8TbqBhdmd8sDa5Lcu3JjewvS7jc01eXULgkLfeoY/6sY3I&#10;mafqhJdZqp6OPp+SELUqitqCh8mNgcuPXCL4lU7oM+tINmyJTfe8d9u8QnSxQnY5urErZXKlfGIx&#10;M7/Sx9LZXUolXFw2AokMYaEP4aDJVEG1+xpNZXvMlPlNlfjUeKilaHOn6nCV20l/tJepdlboCNIb&#10;iDLDYcwHY0x7I+BlgHUGYwxH480mk62nE+wnsfbjsY69gRYf0SpYWb5gQeYQQTZvLkSYMBdWRhAr&#10;wx8pzhklwZmkxJ+rLzmZ4LmWF7z/IerwQ9hxechZRdBukdtiiulWts1WpuVmmvlmisVmCnoz0WIV&#10;a7YUbbYaa7cYaT0bgp4OtZgOtxwLM+8PMGj31vrsq93qp93ir13vp1njo/bBQ6HYRbbIQabCWa3S&#10;RQNvf53VSuxUctFy6SZSyQZiSYaSWD3RKE2hUBVksCJfsAoqTF0Q2kzWE00xEErQFQxX4/WSZXWS&#10;ZnaQZ3NS5TWRYtUVYVAXYNAUYTWURrroK6YFuTblJ/0BNru/pTdQ7nfpC5J/jHsepoaGedyED4et&#10;8IMPVvgf8dlHtsFdvMqOv8SSC/ryUWbFU20vUOcq+slR6JOzcKObeIu3dIeffHewcn+o2kCERrOf&#10;LB5/6VY/6c++D2baRwJiNl53OdVkPctqKR09lWA+Fmc6mYwezA3Nysx3CMyU0fHhFLPhFHFAinsK&#10;ivkKCnhKojyNZEODDdPynArrvUsGQsqXsLW7aR2rST0rif2LcT1z0Z9nQpsmAmomPD5OuJbNuZSu&#10;uH/c8qzY9ajYdizdsMpdM8+CmDdNG9PDDmpEDmvHTBsnLVpmrNrkrNvlzZgkTxjEj+jEQvU4regh&#10;zag+1bA+hbAhiQiceFS/aHg7f2A9j1cVt2s1n8cnAe9ybpcKXtcqPrcaXpdqbqdKNrsPDOhCestM&#10;BqtURnQKwioJYZFIa4GlNo6lNI6iNIggh9ALh0pK/UhKoxhaYwydeQKdRS6dQxnCtZLFq44nqE0o&#10;qlcqAaeQNqKSOaaWPaqRM66VN6lTMKlbCDGhUzChmzuulzlhkDFpmDlllDVjkjNnljdvnr9gUQBX&#10;ThtnQ0C7oM1R3dRhbehBZUA1cBuo/YhOSo9y7GfZcCiAM0fH9NKgBlA/s6a508ZZCxa5C5bZ8xZZ&#10;s2YZU8Z4j/iwlCymXz0aiqH6OfPMCcNkKJ42SZt38jnMlj2tYL6u5bz6xHFWwXheyXRXzw7aeS4q&#10;KS+rKG5qyO/ryUAjKWgmBq1EoIllIYpxIoBvLUnx7pPDabXDfK7BUbMbOC4EMyE3ww7HnVqHbZJn&#10;n5HXHey3HXTXbXSgl/+uReKyQuss3/4kKWo7OHPONm9UL39Uq2hcpwQ/jbBB9rh+yohB3KgRdswY&#10;P60uPvn1NzymzP6KR1P7K+BDYBkMASfdftnhr/jV4Y/8Ymp/DbwXGjlscyd/SYGdMcmEgJ0orBKh&#10;s/erxbZKB3UpRkAxVAPzcDj0x5w2ppuBL/9jEmx85+MGSTDQk/WYXTpugh00CJi2Ctx0Cd51dNsw&#10;M1zWlV/RFt0wQB7aCew4su0HMdxms4EGxpv29yfdP5x2vQW90qBN+r6F7qb92V3/XwDuL/cD3992&#10;kl7Xi9zWmN2VBp6nhW+F+y142027GUy56cz7mC7622+GBm0Fxs44xPQbhQ8ZxUxbp01Zxk+hY6bR&#10;ERCzlhAxc+Zxc2bJ0F8UPEnyowZ+TKKFSgi4Br4s02ZZ8BTQ4w/TOMO691EAw0B74UxfONkXtsL/&#10;bVLgKaCnjPEXbUw/flgHM6gZC/3x96lCbwvx/WrYVukQ+OUDvaAWLQsWLPLh8cPPF/RsQhcfenbg&#10;pxUaP1QP7YXa4IFePhZpcxYpv2XCKG7cEDtmgIGAgmnTRKhyAY1/4Ic+NQO6UeNWmBX/lGwJZTcq&#10;ygBOeldGQifmN07Mrx5448xE4MxE6IkgDKUni6GniGemTedjyxPhyxNHpQtzx6NYE0Q4MYJsEUjG&#10;YF76IF76YH7GcFG2KAmuGEk+6CMzSVEkRVksRVE0XkYgVownUogjRpgrWogzmp89go8ljJsxmIM+&#10;kI02gJUmXpjPE0FhT/XegZHMjY8h2VipM8F/6mPKTF0WrjL5c0FkbUZAZbJ3ZZpvXWZgfV5ofWl4&#10;TUlwVWFwRYF/dUFQU2lYT3X8SH3ydl/51WjtZXflSGpQkpaUBydVuABboZZ8nAhfpoxomZpChhh/&#10;ta56rpqsCwfio48TWJ7eX5jG9Q8sLGxlZNawMMpRk0gxU6vjBfCv5nn+L6C1YiU1g752s9OhERSG&#10;HAzmHPQG3KRqMpSaheisZrv8YYfCSRvotipzxSFrxSlz3j5jxjYbvi+dROcsOBTP2hb06SU0yAcP&#10;GeHF8IRl9iMzNvnQreycFV6RwvJ1+iFFFfbBI0YJvwu0C2oD608I6CjYtsI2Fxacj51A9WMm+PWJ&#10;oUrokC9V6JJ9HhRDu4YN43HQm6FxInQUVAMFcG9Qs8dDIODT/RaozeMZ4YEtPCzHC3UCnxfqBz7j&#10;w3iSoNvOJQeoDTR+qH987u+0ZRp+amirnBnLLHgiaOiV1aES2SwX2qoQumSHn7H5cd5m6IxQb/BQ&#10;4T6h80IBdF74LFDLRx8M7YKB2/8emQs2+CVeIBZtMxdtspegR2qRMWeatmSZs2iRvWKZv2FTvG1f&#10;vmlbtmpeMGOUNWmas+lbP+5ehZXy1ybXliLTEqY3Yac14uG05+C0Z2W1Y2ayZkXg52JF0qJ5KG24&#10;KTx5KL346W3ZKdSUhQ2aytvuT28X5pYv8WLyxNw/m0zMlkI19LVi+N9FA0mNi36QTHkiiiWUCaaR&#10;d5K3dM2t+ri5O3+yt7AxPQou7toqOiV5dajeS/JwWLJz2NLSmXAy2HD9Hhz0Vr+HJaxtfguSzeZ3&#10;YLXjZ3fkZ3f+LTxMdr+HDRsdfmbp3wJPMU1DrErxTpHktSzhc8m3T8TePBF694L/3QsUBMFzJMFz&#10;1NtnyLfP+CHI30lTvpelIVGgJ1dmotZko9flZDTgZjZCsZjws5rysxrzsxrys+nzs+nxs+nws2uJ&#10;8ekzUUrQvEfJCuvFhxeM9a8droODbTA5ebi4fr+0CYbnL5sHd9MrRg3d02lE0exqfpSy7kTS7hSq&#10;IeSaUYSq4e/VoykMUok1M0m08ki180l08om1895pZr5RS3upmvpaE78i0QvN1AeSn2kmQbxSTyFR&#10;y3yvlEGiW0Sgk/1OL/0nKW9KWVdMQfvB5uXpzFKht6cRJ4Obotjd4vDJ0tjcaPvh1sTOytDq6Gdw&#10;MHe7MQ4O5+b6as43hvbW+073cLNDVYezn8HJ4lBqhCsPY6gAW6o0bwQXRZwAIluWJ0mEGctPD5Xw&#10;fM6wx00QYoSAGsQiaaN5qaES5lH9QkTxUMHA2hhuAPUQg0KE8yAylMXdeRD2/Ey9WdFgcwwsDZ7h&#10;WjAmKj4SPO5c9NDbbKwAaxAzWRDTeyzyZ/Ecx08bL0AXJ0gbK0gViSIPRVH48ZHGKnCGK/KB8Vaw&#10;gpupyjkZ6XCURTojaTy5KbCyPH5clOF89KmSPD50hPH8zPF8jHG8+OXbY3gR+LRgFGOsID4DOID9&#10;fTAHcRg3RQQPDfTpE8jP6CnA4ijMPFqadDX1GawMXI00+srxeKHok6RRUVy0KQKIBD7qVEEmDA8l&#10;lp88mPPrBLm/ntWIgx72+6H3N6M/XI9/fTn+3cXY84uR9xcjxMdDT09wP52NPIVqbiZe3029BdPv&#10;wQzR3SjB7ci7m6G3twNvb/rfXPe9vul9e9lLBkaEQL8kaJcCdRKgSOgCw7zh/GbG6Jsde4JzX4bT&#10;ENRprMpKhP4S1q3N01aSgFKC24iT25GZx4kB5cEgFsigEMOgnkSvk06mmUakmUqgnvRGNeGlYsxL&#10;uahn0qEvJINeifkSiPm8E/UhEvMjFfMnFw+gEg+EoJYIgkpSUT8iYZ93wt6EYr7vJf0Jpf3ey/lS&#10;KvizyPlyCrvxsFuhmEzFWc3keC3F2A0FOfSQnLrcnDpcHLocbNpczBC6XEyGXEzGnIz4PGB2hAH8&#10;6woWWl14mXAYHhbTn2E2e/gJiBUPM5qbyRJ6W+CEPvIe5hKAamDwOfq/ADV4tL+PohfahKAn06Ij&#10;1YSAAkZKXXZ6Y/xPTDjtaVnsaVE+9DIRtGoJxNpJr7XwL6WnGslvNDLeqWcQqaURqaVAvNNIfq2V&#10;+EI7+ZlW6hPt9Gda6b8qn2vjje+vygf7+/sC+JVu2u+R+kIv7ifdhJ9M8p9bVD4z/kBpVmwY0lj0&#10;YaApNWMU63ua7gmqw0FDHKiMvavPAX1VS1HWQ04KY+6qt3k+oC0VVEftJNrNhBrcfQy5/xQBmmPv&#10;2+NuOuMue+Iv+xJvBlPuB9PBQOb9YPbtYM7tYN7NYMH1EJ774cK7odz7/izQlwp6EkEn5qYp9LrG&#10;77rMfT3ZajbNLVZHWPDlV0Kvv3GT4OgMQy/EmW/Ha5+naNznG4Iae9AZBEbTwGwhmCvGM1MEJnPB&#10;aDoYTQVj6fh5nkdSwWDSdU/CRW/SNS4bzH0AG03gsBccjt3vjVytdp/PNd7O14K5ytuR3OMOLBhM&#10;AeOZYDYfTOfiexhOBzP5YKUKLFaD6XIwkgcGk0EnfpLqq6bw87a4DHsFMfJv9UWYUVSv6J/+nef9&#10;T5ZSXGF6Ml4C0GcAjbGggJ2lk1tMkXV6q152r1Y+zrxq1rZ62u3TjP+n2YDySceULm2fcimLTHGD&#10;ZDnTDCXzTAWTZBmdGFntcDWjaD00Nia1qbV/a24X4JaPu2Y3cJv7g5u7DVNzbQvb/TvnfXvnzUub&#10;9XOrn1c2O1Z2Wuc2K3rnxndBREYHk6ANk6Abg6A3Kas7o1rKU8P0v1lk/tUCv+jvn9DZf0Tn/ptV&#10;Lmx/fyWA8fbXvOgPprn/yzz3K7P8pya5hLrpJIoYCuEACk4XBg4XNjZnvABmeQTaxNf8Lmy/pAJ/&#10;CSezHZLRGsVkw8XmwMjlRIX0IJUMJlaLJzLMemqY+YNR9rcm2V+bZP3TKPtro8xvDDIg/qGf871R&#10;6gvDoDda/hQqqQxK2bQS4cTcdiTs5ggeE0YWZS42mnQs79myxtEI18UQPRhhBGOsYIwd4DhAPw9o&#10;4znJY1gLJT+L4AQYSZCgcRulvu4nvx6lA9oiwUk/2FvcWVqcnRybmBzBDfd3fq77XFXYW5aKywqt&#10;99QoNWKsNSXrdiUdDyPbzmO+a0WCSUEwzQ0m2MEEExihux2hvBkivRoiuh8lux8jBxDjVGCCDkwi&#10;8DPnTzGACUowTgLGiO9HoTb/we0wIcQN7h3E9RDBzwy+ARNE+DfkyVcXQ99dDv0IpkjBJCvoFwQD&#10;RqDQcNdTY1ZDaRSlMMyksMCsc8xuf0buevLO+fCd5R6p0TqZ8hy5yCKb6KaU/Ka6yqGt2XmQx3ls&#10;2Hl6yll+4Xpq9lB4cLwajz3HD7qk/8ue6ZtwcZIUObocZeaPmtz5knTViuxd2kLDhpLj+pLjOuLT&#10;OhLzOjLbBhpnFubA3RMEh4PIBBCTfh2ddxhVfJDYsIxtxoU3fXKriNZMNGZ3kSQ2En6nrcBoIc1g&#10;osrnoibqLY5yExH2ExQNpmNzYeb3p+Xy4JeM5RYK4UL68QsEsDI7ovgD2VAhVFz+JCyeFKyeCN5A&#10;JmQQPYcXBZMjj1AQgLpgWQAA//RJREFUE5cbM4crv3CgtHy0qnqisWmus3O1q0ONh8snD89aZ7eP&#10;aHSmlkqgHNJSmlZVlVTWgUHT7K2g1RukN0JW9VtK1SeU2XYBHbVdVfVdtS29fUNTy8u7B2v7u6NL&#10;2y2D26Vte1k1O9iSrYisvcick4Si+9xqUNYKPvaBT8OgbRr0zd2OrFxOLF+NrdwMLx404s7qB29q&#10;h+9rhu6qcbdVAxdVA6eVPcfV3Zd1vaB2AFT1gbyWQ0zZnG9Kv3PUaWHTTV3fXdswGJoH01ugY3y/&#10;pOm06PN1TlezVnA6k95HLstupPOEgNeGWPCeeNiuWOi6ePC0qF+/uHengn+7dliLUWS5RdjV5A5Y&#10;v+gKyKxV9RxRChiS9JwzwrQahoA9cLd3uXBwMHl2tHJ3vQfA8dn13u7x/snF9vHZ8fXdyfnNzvbh&#10;xeElfu3flWMwd3TeODEUmNtmFjFpnbhkmbSgF7NmkjCmHfpZN7DGIQocgfOz69XTkz1wv39yDo7u&#10;wA5oc8CUyNiNWsWNWcfPe2R1mocVy1rmSxmn8GuEMUo4EbAZfUOm8ac3yv/7ud5XRMbfkls/R7gR&#10;cQXQCEWySMdxKyXxqmYJ6BaKm5TLWX6URxdJm+aJG+ZLGBXKmEJ7UwS1IGJ5FONRakXK6GZz3y6b&#10;4A50wKh71EZs1k5KzmhIeImZQayyaKgS0oqbWI7or34KLNG6/DYoYndJOndxGhPmp068b/1EyP0l&#10;qFz5ie243jqhiDzFqf1k6T1EyF0F3hnR/t2W9dt4VZo4ZfJMLVpcuFqtkzBGnihNnaLFBdXlwT8W&#10;KLIQKTXoxrEWKbUeJbuDUTtMMNiLN9mMNdmKtdxOdNrOCzj8iLmsSzmvS76oT7luybxuyzpvSrto&#10;zQADJWD4w11vwXVX7lFzKi7NvdBJNVgR5SzIZM5J7CBMGqSGCNOmdZZ8asD6f8LVyD55KwxEWk3G&#10;el2XFoHGzvv8+p3ookXvjDH7+A7DkHpVzzoVz2Z1/y6d0D6D6DHzZAjoxg26lVt3Ktpx/7DrUb7n&#10;9mHTsWTNDj9N2rx5zqxp1pRpJn6VX7OseevCSbNsnF5qr0Z8pzq2XRXbohhdpRzsiJDSpeRWIKCT&#10;eUerQM6sSMMmQUHP/56C9tufkO/JmJ+9QBISCxIR87x87SgtVxPg0+xp2eVh2O1p9OCATQf8zIYC&#10;8cAZwHjvi7WHWUp0XEtyXEu0WU+yXU+yX01xWkt1XUt3eRTAK6lWW2muF/nRNzmZBzGZq95ZS+55&#10;i874qa03vEr2AipOwmovohqvY1tusW0goeM49NO8Y3aPXmSjkm+dvBdUtqkGdqmHjBhiluyydj1L&#10;TwKqTgOrIU4Cq3e9yuBE3i334gPfj0f+lVANtLnmnL/hWrjtUbLjWQqVsACGde+qUx7cAAIKoAa7&#10;/qUTjonrvjlHLnk7hiknBjm3zo0bnq0NjuWe5okqJqFkipaUuo7W6Z/Khvf6Zq6Hl2+qZhdSh/pS&#10;Rsfzl/ci+pdlY8reG/g/UXN7q+0hHZEf3jn5cWWvdnm1YnSwvK+ttLsnp33p4xxw/7TA4ZVP7pT+&#10;zjzuBwn3t0gnInI9qucybD8KixGLa/GpORpZJyUlfOpoahge+zQ8VTk08WFgtLgPl9szkNndl9bd&#10;mzU8nDI0GDeIXxI4eXoseWY8bhyHGcBr3dzu3ryevoL+weKh4aLhkfzBoZyBgbyhoZyhwezBgcz+&#10;vvRfSB0cTBjGxY4MRwwPhA73h473h8/gMHNjyfPj8UO9BcO4xvFp6H2yq76nLDYn3NDVA6mZxGtY&#10;ImiZzaWfyKqWidTNFtTJFtWuVDNrNbEZsnPYCPW9Sgo+i3ZacFGdQIuMWakMWXkMWGOGHVKm3QuW&#10;/ao3gpq2g9sg8PNCu5ZCT8eOW96ha9apW/q5W/qFV/Chu9qaPe+CldCUpUyDqkwMj4gru6qziLMk&#10;woKHwZaN0ZGVyYWHyY0f4SZC7SJAacfP6chCbSJAaWPE5ufK4uVHa5iPUhs1VLkKU7wK5zmNYN6P&#10;Ru5i9LawgWtxReuYT3sx5UcRH85DKq6CCu/9E0Fg4F2w9Xm45bSXeYmRua+yr7pMLK1A9DPx+H+o&#10;xf5BNfSvunH/1I77QRP7SgNLqoSllAij5vGkY7Rjp7dBIqyl2BzV+T20RH20JDw1ZTzlVEKpoHsZ&#10;9bQftTK+1sv+q2HOn4zy/mpQ8A+9gu80856q5bxSy3qjmvFWPfWVZtJzneQf9JP/pp/6Z/3Mv+tm&#10;/VM76xutnH9q5/xNN+9P+jl/MMj4X0Zp/26c8jeDuB90Yt5px9LpYkW0ou00wwPUgpzFbNRo5SSI&#10;BBUYlFVRFrLCLpLSwXziYUz8wTQcnrSMdszQ5UIYS9Fqm9OqOCPUXbksnZGuJqzOiqRm8u/0tIjU&#10;HWkVChWNJxxs1l0NN5yUjjyVboLUL4PQez5R694Z615Zy165S565Cx55sx75s+6Fix4lC65Fc075&#10;Cw65Kw45m065B24FJ97xIMoDJNqBeLcTD5NWca5Ekh+TyX74yEs4bcy7gGZfd2Lf8+Q+8kUe+6GO&#10;fAWOvJFnXlyX3hw3Aaj7YNETT9SyBfOUPs2kPt2GDWrFmq9Z8k0V/48TRozLNlzz1hwXAVL7jnyH&#10;rvxHgaJbIUJ9boyNzpRTqWJgwBmMea3nK/b7skz6cB4Ei10HSgF/WRCuchejfIpR2otQWPKTmnQU&#10;GrXimbJgW7JkPLBlPHdkvHFhunZnu/RHnYZIrPiI4mz5R+3lOw1Fa+QYP4iR10qT92kxzFvwbDsg&#10;t+y4t+059xw591049924Dty59z3w+condvyHzqhVH+ZJR6YhNd56PZXCrKjuyRZcY9pMbeJKb+ne&#10;fOdof8PHOP9KY7EuVcYtU+59B8lRN71sY10LQTUJOnVBKjN+RldO3kAayeDXGsHfGfpT+KUY1w97&#10;N8+qxpUz+MRatQxED8xmdo83dY6mhSXYi8r5CYpFIJFYAW6sIFs4P32IKG2kKnsyWjTPRaHMQe6D&#10;rUyTt8ZQjGVHkH4xWqzQQrjRS20wxhRiIBo/C3RHsAZET7hOf5ThYLgpLsJyIBTd5KqTbyCFkeEN&#10;FWYNFmQOQDKFi3BGifOEibCFCDEmKvHVOeqMRTtPYJ2XMjx3i4OOPoTuF/vu5LluZjts59huZqA3&#10;Us3Wk0xW4wyWYnXnI7RnQrSmg7VnQ0ymg00nA01G/Y1wfgYDvno93jqdvjq9IUbtwfqNflo1Xqof&#10;3RVL3eRLXRVLXZVrPHUqXLTKHNQKbZVy0QqpplIYbeFwNWSoCjJAkcdXjgsiQBEZqi4cqy+daCKX&#10;YiyboCsarSUcpinorcJrL8durcBjryWsLsqsLsZmoSGREOQ81PzxbHUa7K9fby39jwXwo+79XR4d&#10;8GNm8K/87v8VXKTWYLhGX4hqd6BSV4AiBBT0BCm3+8rBfPaRfaTVR6bVVx6mzVf+s498h7d85wNt&#10;LpI93gqDwepDIRp9geq9wRrDUfoDSfYNOTFZybGRwcHeHv4ujkEWFv4a6m7SkvZ83CaiKLSiiKO+&#10;pBta3tNDMzDcJDLRKiHfo6DYp6Q6pLod04xL713MH9kpmT4tnd1K6tmJ69iNaNryr9lyL9txKT32&#10;qDj3qb4MqNr3LFyxS5s2w44ZRkFMmWLm0YlQJfRWvumcve6YCbFsmzpnmTBrGD8uFzYrHz2vmjCn&#10;kTSplTisEdevHt2jHtUoE9giH9KpEt6vFTuqEz+hmzgFoZPaL4/pko1tFYusFwys4vEt53QvZXUr&#10;YXUuYnIuYLTPpbPLoLJIITVLJDaMJzRMIDCKf22c+Mo06ZVF8hvzlDfoVALL1LdWae/QWaSOuZRO&#10;JfTeVeyBDbxRbUKYLrHkbqnEbnlsj3JsrwpmQD0ep5U0opMyhs/7TIdLWAxDQAFcCTWAAljxQkC7&#10;oErowE6FqC7FaKgfKIYlMbQLavmoOX9RjD/ryWnjDGgTp4XXq1NG6dDXtUXLvFn7wIVw2c0snutK&#10;MdAoBhp4r2sRV3UU1w3EV7Vvr+sIbuuJ7uvJbmrIz8tJD4uId7MYdpKktuO1L4ucQDsGtGK2KoL2&#10;mjFgvgzM595ORB/1Ou216uw2Shw28p00MZ82sh594j2pkT0vNznJdtuKDJ9xxgwZJvaopQzr5I3r&#10;Fkwa5OLTnY0SR4ywI8axUDmsnwCN/L8P9KD+M6C98KX48oI8HvgrvjzwS2Dd+1vgvb8rgKHvwV8K&#10;4EENbJ9qTJtMcLdSJCyAv+gc/xTjBfDPDvjnbsf0E0f1Eh4ygPECGNaQ+D4t0mesEhbsYtfssJu2&#10;UTvogC0z+w0TnTVTiSVL5gVb4o2gdxe5ZKCR9r6D/LKL6KqTDrRJXtcJH3+iOml6ed33PRj9Hoy8&#10;uO0jO65jP/ukcF1peVXsfJZlf5hicZBkeJiie5FreJlrcVfgBfJjzxMT1nxiJ2wixy1jJ8wxE+bY&#10;STM806bJ0yZpM0bZEHNm+KzZx4cM218I+GrA8aMAhu4N/jMBPPyw7u9jvi/EL073f0TKvEXGvGU6&#10;XhqZp8+YpuKtuUESdCV7VfAOuF0uvFbYp0EsAHr1zZrmLloWPCy9/OtfFUBAzxr0ZEEB/JfzM3oJ&#10;+MdumvhbpkwSJo3jYaB4xixpzgI/GOhRH3h9whnETtslrPgnZUsoetBSBnDSujMTuLK+/hkWAndm&#10;QndmIm8GkiAa4nAq4ihaMgwzTSInYzwXYzQbbTATRSwfUyQvQygXXRAnTQAXTSAPXRCKIUSAKZCL&#10;LpgHEYlkxQhzJEmgMmQFsxXE8hTFcuTF8hVECxUlS1WkPqjKVWjK12gpV+moZEiJFWgoJStIBIpw&#10;F9kYHDSXgYW+vYFPy10flno/LgxUQMz0fhhrL8Q15/TVZ/Q0pX9uTGqsiav+EF5RGPIxL6AmP6Sh&#10;ICQvwq463r05wfeDj0WYirAZ4p3G2+81X33rx8HozUznRk1m9Ow7VxoyF2ZqU3qyEm+n46nhi93N&#10;7c2drZ2L7OwGfl4dJJu+NL8DkhGNZLTmY7CC4EWgIXjoLSG4aM0huOksYOBKHno0J5WZAIs9J8KS&#10;idqQm8WMF2EgQKGhRKvzybWsz/3jhHPJuGXGqHHCuGnCuFnckBFmxhaf+DtrW7DkVLrsXDaJzmlT&#10;jfwo6gmv+wttTlnljltk4YxTBwyS+g3ip8zxOhNm+pcU1S/l5W+BrScEdMivNC0MrEgfhCte5UK9&#10;QW2gG2k4SRdqAGtaqIT2jhonwtIX7g1qAAPthYcxZpI0YpTwZf9fsvSwmC7cM8xDZm0u/Cjg4UHA&#10;dnbaMm3SPGnKMnEGnTprhU8IXrCF2uOBBTC8DDD0gu1Si26WC4U+MWFBDncLjwp+aFAl1OFvBTBU&#10;/zhyGCiGdkGHwzyOEx7/tHnqLDp13jodYg6dATFvlbVokzNllj5unDKsh5/lAvrImLPMX7crW3Op&#10;nHf/1O9UnqeBtWOzViTXlaQ3E2CwYKQ14eZ2oaA1ISXXZ2a2QXI6cTOgeWlMhRCOSCpvCZYQpvda&#10;KhLWg53jl+dXK2uruyc3pXUjHjGfWBSC3wn7MupnkWgm/lPc+4ViDJNuNaVkBomAq6ZTZMcE7hrs&#10;HR1Mrk/3gcOLnrJeO9VgITpjfoQ5F8KUgVqDGaHPyWjFhbD7LRx0Nr8DvdV/JoAfBc+/wGSDZHFF&#10;srj9Fn42j9/DFcn68yzTvwVOIOZAmLDSGjJR6SHItenJ1cneiZERCpIQCBK/FXj/GkX4CvlggpGv&#10;n/BAvHnKR/Ac9e4FP+FLgfevBIleC5ERiFASiFITitIRSzCSy7BQybPTKHLQKiFIJFEsWnL8FtJ8&#10;xqIcuqpiNj62SdmJDdvr4OgY7B+BudWL8aWLqQ0wvHLXNHGi5ZKA1POhkrYhl7GnU/em0w4gVfZ6&#10;I+NFrIJ9p5j0Sg7zQibmhTzmrXIykVYmqX7u15Jh38hEfC8f/YMS5pl64kud1LcGmcQG2VQaGQRS&#10;sS9lsc/kY0j1k4lUg5nUvBIKPp/sXJ9NL+S4uWggKF0UxG+Xxm/2lg82ptcXBjfm+6+2pk+Xhm9W&#10;Ry9Xhk6X+843B9YX2s4OR9ZmmtfHG8DuxGZjSaKBqisHfYI4ZzgneQwfTYoYa7wgQ5IIc4YUZ6Iw&#10;E5zpC9VAQAGWn/5R68LBlwL40QHD+hYCbolBIWJQzPFi3CHC7K4oxlS01s7nj2Bz4mCgYa2x2E6Q&#10;Bc1Olagm7sVBFcXPXKIh7ot4F81LCwH1gEFSx6KoYpDkkUiycBRZAC+JOxeRpyBiIDkETPeAOdzV&#10;5ODYh+wINWE3HoowSbYAJG0IH12iOGcIK0WyAGscNwICw42fCzqKDxGFYojiZ4wWZIjkw48QGhhE&#10;NIo5jJ/ZW5DZSYj5c0ogWOkHO6NgZSDDSt0bxYiV4Atjp4lH0mC5KZJQiFhuCiw/aRjvNylKf7+p&#10;lwZ97ABHfD/20+34NzfjP16OvrgcJr4cJgXzpGCOAMy8AZNv7sZe3eBe3gxAX1Re3fS+vut/BwaI&#10;AI4cDFODERowQgdwnJetgvuVwus5vMvxrCthiA1fqk2nd9tWz49tXl87k5060R558i66iCwF6Pe4&#10;GqmSUAixaTBx2tJx2VHzulCJ+NLIRtCoxlNpp5DpZpLoZxLqZ7zTSyfQTXmrk/xWO4FQK45UNZpc&#10;OYJcMZJCIYxCNpxcNoRcOpRMKohQxO+dsPdbQe9XAu7PUe5PUC4/8bv9IOD0RNT5lYQDqbA9OYcJ&#10;OaUaJaEMw3tpNjJZDloFNoQ8K6MCC6sSG7sKJ4cGD4cmH7seH5spkt0CAsVhCcHPiYYQ4LJ6VMJs&#10;9PqwEmam0WGm1uV6SOSFgIUuPDHAI3Dll/CxouFXNxTAL3BOBlN2emNaEg0aYnVqIjWopCPVhF7v&#10;bHRGrEyWNMx21EhvepkIarV4Yu2kN9opz7WSn2vhf2BBoPGzACZUTyHQ/A8B/EwLL31/xYPu/S3/&#10;MwH8Ui/tmVH69/ppf9dM+6tK8jONDEGnSmzJ5OLkwU5L61FJ8kGC80m8HSgKAU1Zt60lp9VZoCZh&#10;Pcq8115mLlgfVEWCvlxQE7WWaHNXE37fEA0+x+HTebsTrh/s7x0u437wZ/uLX/R3sOBRAN8O5d8M&#10;ZN/0pN93J4Ou+Lu2yKu6gItKz/Mi5+VE9FicY6gKkvfJX5Ev/+Eqzt4XbbeAMdmO0zxPUgM52qDS&#10;GrT5gME4vPRdqLpfrAVLNWChEkwX4/N0RzPBSPpNZyzEdU/C/XAmmC0BK9VgvQFsdICTxcvDlcu9&#10;mdvdEbDZc79YfzdZcj+Scz+UCsazwVwRWCjBlzNFYK4MLFXiBfDcR3y28UAi+Bx23eB/Xh9y0hyb&#10;66IsQ/ujFj89H8ULdoIfhKneoKW5fVSEohRQaDZqRTYOYyN774xG708LZhXzagWjBuVTZh9G7cuH&#10;3StGfSqmfT7MuBXMOGVOmAQ1qzkUixkkSOrHaaDT9eyyNEzjZDT8VfUD3YPyKlum5rZv5vdv+hbW&#10;O2YW+1a2Wue32pcPW1b26hY3axc2WlZ2O1b3O5YP2yb36vt3LN3zKDnMqfhcqAT83/P6kaom/2CS&#10;82d0HsSfrPL+3Trv360K/s0aDxRA/Ald+Gd04V8siv/2wJ8ti/9gkf+/0fn/NCt4aZRLopFKKRND&#10;i/SjY3NhZXOBde+XAviBX6tfmC+97yPcTHaCCGshBhsksx0bhxMdrweVWCi5SiKpfvYrvcwnhrk/&#10;GOV+Z5TzrUHut4bZ3+tlfauf8w+9vO+M054ahbzSDiRXTUco5dJIRBDxOJBxWzEhLRlZ1Xg4EJlx&#10;/BerOqejfFfDDGAMAcbpwBjN/Qg1GEaATsR+PvFC8POtALKTQLarEJF9H+FZe65JV+Rxhh7oTQKn&#10;a+DiAlydX1+dXlwenx5tnq5PXc50t0Q61TjIFWpTl2i9rLZ80uL1tDv29XDm65nS5/Mff1r99HK3&#10;leC0h+R2hBJM0oBZutsR0pthsgcorocgqK4Gqa8GKcEoNRingLkfJbvBEV8OEF70v8ML41GyB2FM&#10;gZfEk1RgihpM09wPvQfDb8HkMzD3FEz/AEaegz5a/O9vSoz2fUwnlAyGeI3Hmcxm6c1X6Y03GY13&#10;WEwWadSnqeQXmBTXeNW2xDVPtEzv7JyAt+ddmC9+quf06OMs7Cw2oMreEKMqmKjD7SNG6Mr3PFKe&#10;KseQp9AEVWqC/GQh3OkoV6LMnMRDUCZOO2mtcOBntGKr2qvCN6IjMWOsvITW23JC34SHgKxskFFw&#10;Gp21EZy1HFy8iW0+zZs6zl+aiB6qtq1M081IMkj1lAtCC7vrIF3FmNFIFlshlJeAYICYZDQHr5+Q&#10;UDg3h5cgp7eiSIQMr5+6DFZEPBolHs0rEsEtFMYpEMKOCmDl8WXm9uQVCGTlcmfmdOHg8WDjckEw&#10;20JAgaRcrKxqopJhuq5NnoVzsZNbcYBLQaxDTr5Ddq1jVpVJTKqMfbiYUYKmQ0Nk2szngaqG9g+f&#10;exp7R0YnFrcXd04mNw7bJnbKPh/mNJ1mfDpNrbpIrbzMrr4tawCf2kFjH6geALVj4PP0Xd/C1cjy&#10;+fjK+ejy5fDScdvYedPoTd3I3afhm+qhq8qBs8r+k8qe/coOfAZwTR+o7AUFbefxFatBWWOe8ZvJ&#10;5UcfWq+aBgBuAczvgt7pg/LW4w+djbbR2ZL2GHqNUhaTUSGvZX7fNXb3bTaPG8mYeU63AT6XPvmA&#10;D3JuWEmrCteE5fapw8PLne3DmYrOSsOANgmXRdWwSVm/bjmvjejKi45ZcAFuAVg7PJ5cWds+OIHi&#10;q2uwubG3sbpzsnV8v3+Fn9P5ANz2LX9yim13iu8wjRg0ilyzSdswTVxQDVtSj1jWjh7WC2u1jgLD&#10;6+D0bvf0/AiAncMTqOejntnTioFyLc94Tq1Gde8ySdtqJecmPc9GffdGXbcaTcdyRatCGdNCKROo&#10;xLDL+1CgLH+k0f7rO80/vtH6C4HWn96q//G19UtmBwIODzK+ADqRcDaZOKRqmrherpxpqaZdqaZt&#10;uqxhKLe0L6t4jLBKjqrZB127Zgs3nHvoXETcRHhUq6tDlr5KmByvlzijGdsbeeK/BCizROrwWiOJ&#10;XMVpXEQozVifO3C/9hUm8ZegchMksufGC2APMSofKTpXQRIXfgJjuq8sGb4KlybCKJBnadP1BCg2&#10;uEqka1AnKhB9NGPpdEdNBEvMhEoMe/FN+YusRCrsxuvsJ5nuJFisY9DLUeiZCPTph5jzT0kXtcnH&#10;lXEnVfG3LZmguxD0FYOeAnwScH/RRUc2xFFb+ki2d6mHdoyWuLs4B5qHzFGUMlyHPcGSO1yfzkPu&#10;jYvo81wbgeYAnf4Im62s2JuywruSD6CkDuQ0gZw2kNcJsjousPXLXnk9hpF18l6V4q4VYi414u6N&#10;sr5dqmFDupgJw8Qpw6Qdh9Id29INm+IVy/xZk8wxveQhzbgetZh25Yh2taguLUynDrZNI7pK1j8b&#10;aR/Bqa9PwStJRMP3/B3Hszdcb96zvyNCvH5F9uRH0p++QxC8Ivjmr+Q/fkP10zeIJ9/bKclVhfk1&#10;e1r81wJ4DmMHsxBvv5rosBJvtZpgvZpgu5zksJLsvJLqtJxuv5xh8yCALTfTnM7zIm9y0g8xGWs+&#10;mUvuOfOOmQtOOUsueStuBXAWLwQU4yd89imD84NPw+vWPYvH0cm9+lFlYo4VUq6f5L2alP3a1IOg&#10;mimr1FWnvOuIxsvQuovAGohzv6ojzw+bDnmLVuk7HiXwJM8QULDrVbbvU37oV7HiiF8AGD+htE/5&#10;tkfJmnP+kn32vH3GtHPyslvGrk3Wnmn2iWXFvktrh1NdtFW+iLofpb73NxrW7218nSu6ujfA0iIY&#10;GNguwk3lzC/kLu3GDC5pJteSGwc/U3Z9p+vD7Ya1L28tXz/qvLhq3lqrmhgq7WnLauuoWLyJ7jni&#10;9Sv8i4LzTyYR5I5plMZYDq1YaYVwVQEPXXZLQyZdDToZaQoecQSXJI+gq723r08UNj4nv7Susqm7&#10;umvoY89Qcc9ATndvcmdHVFtzSFtjaFdr9HAPdnIoeXoka2w4GzeUNdCfBs/53I8nqb8ndag/Zag/&#10;aaA3YaAnvr87brAHCjC4/pCBnvDxYczCZOLqXMLSVMz0cER/R2Rbc9nEeOPIeGv7QHVuRbpbVKSm&#10;XaS0WZKERQS1YjGvaT6PfjyDQgqnciqfagKPQiq/chyXVJagXKOGzryr3VGY83mk9S3GHCR7zLl5&#10;DdqFtBsHNukENetGd5mkjdgUTbt82A9pOg5vvIysvw2vuQosPXLN2kYnrJp5nrgb7jiJ7ziIbtjJ&#10;92hKJvPwu9HLWrNaKDA5CTC5sTO6sDA58jI5izC4ytB4SNG68DPa8FAbSVBbmrE4B3A6pyItPqsa&#10;bDhq3oVIX4dwnIQyH0YJH2At9hJi1rEVK1F1BzHVpxEVZyHVF/6llz6JF95+5z6mh756k05aZXra&#10;0Rre9jppEhoFzIbl5PYfntvm/1Et+q+qMV+rxT5TxbxTiiWTDKPh9WBktFMWDtTi89Rmt9dkNlNj&#10;1FNj1tHi0VeWcGSTCyNRSXqpkfSdVuqf9TLwScC6uX/Tzv9BI++Zas5bley3qhmvNVKhL/k/6iX/&#10;0yj534zS/7dR5p8Msv6mm/MP7by/6+T9WS/v3wxz/mCU8QfT9P9jlvxXI+yPOpHv1cKYVCMkFPzC&#10;jGKK0bF1Lom1TrFFloFYbTc7KWslpAU/nxMTjzs5uycRkysZvQ0CYcnLYCKF0DWkVkXTqFgxG6K5&#10;rAyZbdQpzbUozazojV1p5YoVtCcdDNfc1DZd5E78NG5DLW5CPHe94ta9ctY8c6F3niWP/AWPAlgA&#10;L3uVLXkUL7oWLjnlrzrmbjjm7TjlHbhijjwsz3y0r/zNDl0NRzWlGoRYP0txzhiLThpyjxsyjBlS&#10;TpiQzVhQLdsxbrnwHHgid5yYt+zodxyYdhzZ1q1Z500Qi6YsG7Z8x17SJ94yOC3aOrEXo/r0Czac&#10;89Yc++4C5678x47cu248y+6cvTbU9RbEg8HcBx90d0u0RqMEe92Yp725d/xFDjwET535L7xEoXgr&#10;XOYoTvMy3fQuw/oqwfggSH7HBbVmRrOPpj61pTu1R5y6cR768C848fabcbRocpTL0OfxvytEvW6Q&#10;IR83Zt91Eb30kzz3Ejr1QB25cu87cUBD3XZi23Hi3HPkvrAXPHHmX/FjmXJhGlPladJSyE8P6xiv&#10;7/gY3ZHtM/gBuz7avLKIm2j9sBbveRlkMCZPOq3D3GYqmaQma8YrJ0WjIk5jLsHmRUlpTcjj/ErF&#10;/4VZMHNYtm3HDGZ43668jz0oxaCqPaRnKm9wvqF7Ijchy1/DwFdMMgTFF8bDFsxB68tO7s5D4iZE&#10;5iRK7iRKFibPkKbL2+CpNp5gN5nkMBBlPhpnvZbv8zlQq9Vfo9FbqcFLscVPeSDaYDHbcfeD/0i0&#10;5XAkuifQpMZONV1DKFyUJZCfIZCfMVqSO0qCK0KMPUqCPUkZ+cFCoTfQYi7JYzndEz81TmHAQUnA&#10;fqHnVo7zeobteip6I9ViLdlkNcFoBau/EK09F641HaI+FaQ1Fag/GWg87m844m8w5Ks/4KvX66Pb&#10;6avT4a/b4q9d561e7any0V25zE3pAZWPbhqljnj7m20ll24uk2AoFqUpEKTC4y3D7iXL7iPP5avA&#10;HaCEClQVCFYXClUXDlUWCFZEBakI+auLOiuijCXY9SQ5DJX47U1UEiK9elsq91amLvZWT7eXjtcW&#10;jlbn8WsA/y6/MruPwHoYbtAXJN8frDAQogjx2ADaBbeBBTD0HeJ/BD6vN0wdF6k1HKUNldBmd6BS&#10;p79Cb7BKT5AyFHf4yePVr5d0s4dkk7vEZz+Fz75KEO0+yp0Q3qpdD9Taire4yHR6KXX7qHT7KPf4&#10;qw6Fao5iDAYTTXpSLLpT7T+nelUn+mWH+4S6erig3aXEdVD8uqzs2owsuiwcprz8diIS7tIynhKC&#10;VgoiaC1pR1NVT2e9kECzWIx1YrpNcmto9XB041pS90k67ipt6Dah/xbTdRP9GcS3grjmu+i6s+CP&#10;+z5F2x55MEf+pTCnQeXnIRVQCe3dc8k7tS04tc4/tCnYtSvYdChYtMsZs0ofME/6bIBpN4rrMk7q&#10;M0kZMk0bhj4YTNLwObhq6TMKaRMyKcPi2CFRLE4kZlgEOywaOyyMwQlFDwpE96PC+3jDe7iDeziC&#10;2zmDPyC8ihHeBbSeedRuWeTOGcT2ae/tUgltEl9aJL+2TCOwySayzyNxzidzLiRzLaB0LmV1K+Vw&#10;Lud2q+D1qEZ51wr61QsHNIgE9ihi+pTjBlQThtSTcBrJw5opEFAwopU6qp02ppM+rpsBlVAM13fJ&#10;x3QrxParxEM1M0a586YFcyb42afXbcpW0EWL5vlzJjmzxtkzRllQCcXzprnThpmj2smDanF9yrEQ&#10;A6rYPh2fLgut8QDFwwxNUK0JmiVBKytoIwKfn9+1fAfafgKf34EW6tsalpNizs00ziUMajFcYT3W&#10;8CDL9exj5GldymFL7mlv5d1UE1iov5ktPh/F7nU5bTZobNSI7tTwHn5CbpUJHFeoXVfYneb5rUeE&#10;TzhGDhpjBrSThnXTR/QyRg1SHhaXjR81weDtr2HcfyaAYdX6W342pr9h4l+X5oWANqHKX3X7yJct&#10;vwQ65HeB98JjgDZh3wkBm1rYiU4ZpUM9D6hjelWiP8uG9ChH4bTi4UNgJg0f1O/vCeAR3XjYAUN9&#10;ThtnzZrm4rPALbNnrKKnzcOmjbALxqkb5vhvLZtWHmu2aksujEt+z3cTvrutfA1aqUAb03Uj71WD&#10;2H6Z2Fou92wW+XIJ4UHL+6sBsutB8tNu6v1G5pNG4atG5dt63btP+qDaENQYgHrob0AeNMqDJlPQ&#10;GgiqE84SsHMuoTjTkDFT7JhxyrhRxrhh7qRe2ZRu5ZR2/ZRO9axJISx34Uxf2PhCPF4QWADDDvj/&#10;DwJ4zjx9ziINr4EfHPCsWdq0SdqUceqgBhZ6Fpolg6r4PWoEvTvkI0d1U6eMoCcL/8PVefOcBYvc&#10;JXT+inXhqk0RBLS5aJkH1SxbFUBAAbS5iM6Bbnt+mZH7X5gySYKng541T4WB4hnT1FGDtC2XSugP&#10;e84xed4LmyYs40lD4cdK4cVK6Mn29mdYCb1YiLxYyPyYyAJpiUOoCIMp34XQvA+lJwlBkATQvfem&#10;IQhhpQhiowhgI/d/APoY9uOg8OOgciB7aU/y3I7wqQ3Bj1DpQvLSi4owgJbYh5LQn/p9MB1ZJBMV&#10;hh2RyMOcjuRIFeRJEhHI01BKVJRM0pSfKUgCx8vgYvV2qe96feBmZxgcT4KzGXA6fXcwdrExcLTS&#10;dbTes7vyeXWueXa8amzgA64rf6Atd7A5s/1DXF9FAq48uS8v6lOYK8ZAzoyFXObpV9oET/VePdF/&#10;+ZPmT19bkBBov3sm+eoHHw35sqTY3pam3p7Bqpp2a+tQekopTlo1EQ5LJIP5gwNGo5is+JmtBVhs&#10;BFlthdjseOjNeREWEHwMlo97IaB6QQ57HmYLNoQhkt1CgMlQlEZLj8W41atqxLtm1u3jtHXetGX6&#10;vE0W9FY/a5s1gc6cRENBwYJD8bx90bhFVrc2tkkxtF8/EWecCm1Ce+EMYCiYtskZN8Hn7z6KzEdj&#10;CuvJ3wI1g9o/ToY89fAT6SX7vEfBCQE1g/qBRSncIVTzuBfWn7AxhdpAHcJnh2KIR6ELHQKNBzoX&#10;dCKcQRx89t8CtYd5PArq9uGC/GyaH4E2oas0ahw3bhY3bZkyb5MBXbEl+1yohAUwvAbwikPRtEV2&#10;j0Zsi3xYi3zI4xTQcLePA4Z6gzZ/K4ChTbjB44OCrwCcQAwN8lFXQz3gOzFPnUNnLELX5EGHQ0dB&#10;w1iyK5izLVh0KF52/LDoWDZnVzJjUzRpXThqXzIR0JKtm4BmtpAhVBGj0JNgsuZlsmagNScj00cw&#10;ojk5nbjY7NjoTNiodPnpjSVY7FnfoXkpbO2NEj43Tp6eXZ+D2+nNreqeKWWrODoJ/2fs3sTi8fTa&#10;OaRq2BcK3u+VglkVct8z+mhbp46vHt2Ak+Oz8bP9UXC+P/d52kUjnPO1DpLEWozRhZfGmJVaiYVW&#10;Ga9vf2N/IX6tfmHwAvjBAf8GDnqL38OKl8mFl9Hjt/Cz+vwObB6CnM6CXA6/hZ/DDsVuy8dqzcti&#10;xf2wXDEHwoyd3pCDUZudUZUNocZMp8hII09PKUNHIU1LLgUrYaLXgu9fCbx7gXr7jO/NM26I5z+w&#10;vPqJ5c0TjnfPuYleocgIhKjeiVETSlC8EWcgVWKlUKN9J//uB8F3PwgzkqgJchhqqdiHBae0NA8v&#10;LJ8dX4ALgE8IOQJgH4ClK5BUM6TmHMuqao9QsGZQtqdTdiOV9SdViCJXxVBpxFNpJZCrxREpx7xV&#10;jKTSTyfTSyXSSXqrkfBSBfNUOeYnhZjn8lEEIsHkUhGM+ln0Bum0RklvpFwoxCxDEsvvjsHd8kax&#10;r7cqgsJbS+FiYex0Y353bWZlZmhtqh+cbe1N910tj26PtICTucPlrsWphrPD4f2tvoWRT+eLvWAZ&#10;15EQ7siFiBFhj+Khwj7M8AwFSSLMmdJcsUjaBCFGWP0+eNyfgZo9xr91wDBwJSyJY5H0GD6GCG6G&#10;BGmkLz+TDRdtC8YPrI1dTXaC5eGWpCB/JSFHJMJfiBUjxRMnwhbCQRXFh4jkpX3QyRTRPORRvKTR&#10;fCSRKPIwfkoPTiIvQYSrMEtvagzYWjwagh7FVI2/nYcgra8gfZgYSwAPNT7NF8mYiGLGcNJBxHDS&#10;RnHRRvDQRfDRRyARkSiGGBQCy88Qh2LAIhHRSKZQJIMPCuHMj0ixUQfLPWBrCBxMdmH9vARYIoS5&#10;Q6BOuKljOMgS+OhiuMjjBMgikN+lq/4TtMqBIV4wRgkmXoDJn8DEy/ux9/cj1Hc4GjD8Hoy8eeAd&#10;PsYRARwpGKIEQzRgkAb00YMuOtBCeV9LfFnx7riUYi2DdSaOaySYcciLetyVctGZfMuR+Mie4N6J&#10;GLhTXjvRXrhzrzgLLgZo93sa6NDS8CIUaZktqNisyDkdSPk9KCRDKJQxFJpJJLoZhPoZBIaZBMZZ&#10;b00zCcyy3llkkphnUOon0+gk0GglUmvG0ajHU6tjqFWxVCoxFEox5MpRZIrRJArhhHLhb6WDXkoG&#10;PpPw/l7K9Ym001thOwIO47ekCm9eChM+5SN+zkPylo/kHR/ReyQxCT8pmSAFuQgtuRg9uSwLrTYr&#10;rT70QuNkMOZmMuVlMUeyWaLY0VDwu+DXDEYYQY0f4WI0gfiy5kseMob/A1gAcyBMGCh08L/weMgD&#10;hgJGSl1WWkNmBnNqFjtKlDeNdDilejz0anqtm/oCQif9pVbGG40MQrU0QvWUdxopbzSTX2onPtf5&#10;fyuAn+tlfKuf9b1p4ROjvOdaqXRG6UaBNUUfcPOdE2B0CHRUXeaGLIVYrGBcripTLptK9spSQGch&#10;KAyc8dcbdFHewNqA6mhQHbWd7XZXHwNa4kBXMuhNvetPvR5IvR3OuB/Nuv059/dnAQzbXzwDuTe9&#10;mVddyTedcXftMbfNYeefvE/L3Q7z7OYSLLrC0S7iTCzf/h/OH/9qL8g4EOswF2O0Hat+kagMstRB&#10;mTlo9ABdkXe4jIuZqrP5xsv5uvv5GjD9AYwWgIF00JN49Tnqsi3ysh1z258KpkvAchVYrbtZbb8+&#10;3jg63Lk+2QKXG2B39GLy0wWuCEwUXfckgcE0MJGLF8BL5WCxAsyVg9lyMF8J5j+CKajbxPuW4MtP&#10;Pmc1gUf1UdkOSsqMr9S4afhIXwhSvJVhILOVRTlJcocrIq146FX5Bc1tfb0Len3bdh3bji1b9u1b&#10;t91a1/xalgKa5v1qF7xqVj1qd30+Hfh9WLXCdCk6FUhZpqra5eo7F2hbp6sYxshqBshpeKFd4gqq&#10;+ibXzhcOr0dWd7tm1/o3TjtWjlpXD9u2jtt2ThpX9xoWtlpm94bXQVTGZ0F5bxIWM1I+NxKRYEKJ&#10;6Nfq6V+b5f3JqgACNr7/blX4JX9C48E7YEs8UPwH66J/sy78xrzwjV4OhVISrWgkI5cPE7MzO6vL&#10;Q8rvz36Xk8WRi9kZ4hcN/Gs4mJ1+Cw+jgwidtSi9jcDDjNAM3B40oqFUyonketlvdLOf6+c+Mcj/&#10;0SDvB32I3B91c77Xy/1Kv+Ab44ynRmEvtYPJVDPplfOpJKKIuB0peOyYUVYsbFq8HEzZcUJXq3pn&#10;Y/x3Y8xgkh5MkN+OEkJAAein2Ct9NR3yj2XfVzveVIeerNsuHDPWCJwVzZwf11qaAZjpAgc74PoE&#10;XOzf3RzgPxtvtsHexHpJ9HaGy1qMxmKE0EYG6rRW9Kxb9LCXa7rsxVz5j4uVT1drn202vthpfbHf&#10;/vKw8/XFANHlIPE1jvx2mOp+lA6MM4IJVjDJdtVPcYujBKM0YIIenxA8icAH43Q3QxQQ0K67YSoI&#10;vK6G2ozS3A1T3uDegckXYP4pmPkB9D8HrQygXv3IV2tKxaCdwbiHzGaGxm0N4bJOYzKLUOjj5W3h&#10;Z+oS4h5XktswMju2cb/3jAQhySA47jok9g6DBZnx56khw14GOaosAXwvMrW4EpVY0jW4qmxkP7ur&#10;NzsrN9nJf3ZUxnnptFvKVKtz1yhxdOoITVrKLduqLzpoQJuNukLtRpI95kpzHhbXSVGgIA/kFJ9j&#10;slZ8kmZcU7fDqkHOOChZBQXr57mLN9XbS7kTY2mjPamjWX71aNVYeUFfOdFgUVQAL5ubtECwCKub&#10;DKuLNp+fAp2tCoerAJuzAK+XMMoXQpDPG0JY0F9cNBj68+DkcOTjdRMS8hUU9OHhceXmduFDeZHQ&#10;WLynt3rPak3Oa8ci5i6m6GegHuqqGRGjGVFpnT4ZWtPtnVvpGrfeMAh91zneOxlZ28Ctb02ubC3N&#10;b+yMrOy1TeyWde9k1t0XdoLidlDWCaq6QUM/aBsAnUOgcwTU40DDBGifue1fuBhZOhlbOhlZPMMt&#10;nHVPX32evG0cu/6Eu6gaOKvoO67oPajo2v34+aSq476q50EAf75OrtmLKFwIzFiNLzksbjqr6wHd&#10;E2B48aiueyq1ZCqlfCK5qi+4MFfOOZlRpwPlPCvos8zrdSEVvczlsSETPqUWWS3vmaPj0xhTtDG8&#10;cn0H1gEY2dw6Xj5oD8r5JOu2phc3LuI1LunbKO4y6pF10jgJdu7ANbi5BqentyfH19fHdydrx2D7&#10;Cv8lbxeA1VvQvjQdW1Gs4t5jHjthlTRvnbrtmLtqnjKtHbVsgFnWjp4xiOmzwqzlt4FDcHl0dX4D&#10;tg9OwC307rgMtsFMYlUwu2oSr362gGmxmFUmv062iF6huFGRtGmptFmZvGWVkk2NusOgVWizvkeF&#10;glWpnMVHeXShlEkyt0oQnYj1axbTp/R631Jo/YNE/Z/vNb4mUvuaEMKfXTIcJR8pqBQuIBclopKm&#10;ZFBmZF9r5daIdh7zC5mNiu7x9aiyNs40VIxQQrqJ0OjS/6BE/tdgNbZwLS5bJKGLCLmTAJkVxys7&#10;zuc+wu8DJCndhYgdeAicUO/dRCg8xakdkYRugkRolh8t6P/hK/AqRo40U5O+zkGkzUOmxJQ9VupN&#10;mtL7dhfUZKjMaIDouL/osLfwUpTyepzBfKTeZJjRdKTlWLBll4fBNNZ1IzfkrDLhsi71uiH9pinz&#10;rD51ryoODJYBXPl9b9FFR851d/55V+5caVhDBDrLRi1YBWWNJLMVJA3VYk+zF8lwEkpE84Ro0ha7&#10;SLWG6A/G2Cym+K2khuznxIG6T7txuYeY0pP4j5fJ9fdprSC1/Sa+9Sqm+TS0ftvr47x17rB+Qrdy&#10;aKOEVxW/wwcu6xpelzqkW6OgV6tEQJdC+IA6BqefMAzdDlum4ixS+i2Tu8zianVCc6Scwjn0HOkk&#10;pQmpuQkIWV68YiUg4KEi42Ok4WakZKUlYUeQ8rHR0BM/ZyR5yfD2R473zz30VCtCPJo9LXrcDXs9&#10;jPq9TAZ9TYf8zIYD8IwFm0+FW83F2MzH2kJAwQLGdjnebhFjAbGEtVqIt11McFhKdlhMs1lMs1zP&#10;slpJtdxItT/JCbnOTjmJz9wMyFxyz151z191L4TX8V1xK1hyyVtwypl3zIZKqGbb98NBUNVhcPVe&#10;QMWmd+myZ9EBtmkzunbSu6DFJKpQxjmd3yJHAF0iYt+i7N+pFozTiZo3T9lzLroLrAXR7SCh99i/&#10;8tCvAra86y4Fyw7QzTV06w3dIEO39tkbroWP80hDrLrmLblmzjukrVnn7Dh83HZt7nNswJgWaunG&#10;k6h6f2fk9U8rX5bYrBjc6tIN2F8BbfUzReOrqQs70bh1o/x2OsvYr8Vtn8o50ZkFWxU2ZU2v9tyB&#10;jtOjioXJ0tH+osHetK6hvMUbq6oZEpu4Pyk4PTMLJ7HCvtfwp5HzVNKKMlQOdlMOitQMxWoGhMjZ&#10;uoroWguo87xCoEi55NiljBWMfe0DkrHZHz401LT01HQPfRoer52dq1qcL5mdSh8fwg50Rfa0JY4O&#10;xI30x+F6Y4d6sMN9iZO4tLnxjKWp+MkhzMRg7PhA1Fhf5Ghv+FgvFERAm1MjUVNjUROjMWO4uJHB&#10;VNxQ7uBgae9gYxeuobqtFJubYOkTKGHgz6MWw6eTKWQaTimTz2eYw6cdzyKbyquQhlSKY5fBsklj&#10;mKUxTGLZfNJt6trLLpZn4XYg3hqkuIHc9PuM4vP4kq3g4knnvC7jlDq1qAr5oEoZrwZlvwHD8AXb&#10;xH2P3Ev/chBUDcLyN+1MNu2kD50lz9yVliwUqiXEo9hUXNlt1BBOQgh3VgYHJgYbbkZbYQYnWVpv&#10;eVp3UTq0JIOpGsLcisU8EmlZrWI1a2t56qdzEyR+Ech5HMRzGil/nuhxnJy2ia1ZCqs9jvl0GlF1&#10;GlRz6lt27JFw6Oq176K76aLYpSeYLSkULo121YxT1i7kNq2kcqp6aVfyxDz3qUn2U8P0F9rJr5Vj&#10;CEX9iVhtKSkMqb6XEiNUR7Nb+os7h8g6+klZuIjq6osYi8oEMinFkT7M8PyVTsofddP/pJP1lVbu&#10;j+oFL1XyCJRzCZSzXmmkP9FJ/sYw+c+myX8wTf+Daea/GWb9WT/n7zp5f9cp+JN+wf8yyvuDSeYf&#10;LNL/j0XyV8aY5xohpIp+bNI+siJOFmxafmxKiaJaFTpWTWi3SrRHukVAJBqjIOGFFA1CoILJ2H3I&#10;GR3o6Mw5afVFqTUMGPRtWI1dhew9pT1sBJ21aAyVXitrPBcPZlOsVtOYddJYd5fddJc+9te7CnM7&#10;C4rY9kxd88iDWPLIhwXwnCeeZfyrr2TZvXjVtWDdOX/DMW/TLnfbIWrdVm/dRnrbTm3PQX/JRGNE&#10;TWLOUP7UU//YQ2XfTXTTiWvFlnHRih5i2YZl1Y7tyJ37xJP3yl/oKkB03xU1Z8I0roOYMGDZchQ5&#10;8pIdN2CpEX3epUa6YMe16ozccUFduvMfOXLsOHGuuXKO2DI0GBJ/MiX57MzUaEtba0HRaU0/74nc&#10;9hbccODesuGEOlz24BuyZ+tAs/Y6IOcDlPai9I4jNE4D5U49UHeefHcenJfOLEfOHOsOHDgjulpF&#10;4jjmb+NYf8zme1WrQDlmzrPpJnroKXroLnDijoTt764j664T+54r55En76Wn0K2jyJmLwHIA64wb&#10;y4wKd4uqdE6if+tw9WB9YnOya2OC13hT8dz80Exv3U5a4GWQEQhQASEaK0GmpRZ6VvwKgu/F2J7K&#10;M77W42R2oxfyfq8Z9Nw4kMwNo13WEdK+7PRxgCMwTSS+2Lm2N294ubJzpDi7DOvg5i4hESktFinC&#10;FyHIGi3BjlHki1LmCZBjhT7XvIRJ0/X42vx1RuNsRrDWg9EWo3HWc+kum8W+WyV+G0VecxkOA9EG&#10;jd4K5fYiRWiBsVg0LsKyw9fgo5V8iioyQpw5WJAhRIg5Roo7XJQlXIwpWYWv0lppMMxqKc1rK99v&#10;r8hvv8B7N89zN999N9dtM9NxNRm9GG+ykmC2nGC8GGc4H6M3E6k9Hao1GawxEaQ5Bo3EVxcC56sz&#10;6KPb66vT46vb5afb6q3Z6KVe56Fe6a5S7qpS6qr8gGqhg0qujVKGhWyyiWSCoUSMNn7OZ185TvxP&#10;PCSYvWS4fBX5fBVRnvJ8rtJcThKcrmI8LmJ8zpICjnJCFjICxrICNroKnvYm9VUFU2M91+c74P7s&#10;bH9zY2F2Z2nhYnf7fyyAH5J6fxbAsP0dDFUaClOGV/yF28A9/KKK/8Xv/l9p85Zp95WDs34hOvzk&#10;W72km9wlOv0VHoEq/xXFDj/lDl+VLh+1Lh+NB7Q6PFS7fTX7A7T6/NV7fFW6feX7AxWHQ+UH/FFD&#10;wfy4cOnBaLWuWMPmWOuaOM8PiRERXl4Oth5aOg6SSnZCCi5IBU92GXcmUUd2IVtOAUtOlAUX0pSH&#10;z5Sfx1iE00iaw1ALaWkr7hyhEZZvntJgX9jj+mHEo2raq2LBLX/Ht+gktOIy6tMdthHiLLxq26dw&#10;xTVr3SMX2nUaVnkdU3eLabiKrr0MrQaRLSC47sq34tjn455/1UZQ1VJI1VRw5VhQ5WhA1bBf5ZBX&#10;+YDbhwHn0n6H0hGbki27ugNriPpDq7pDq/ojdN2xRd2JRe2yesGqWv6aasGaSt6qct6aYs6qXPa8&#10;QlanVHKrdFKLVGKTRHyTKLZeKKZeMLqeP6qKI6iSPbCC1f8jo08ZrUchhXMesX3We6tsKqtMWoss&#10;OstsenQOwiqXwTqP0SafybYa5V3D7wP74EbRoGbxkBaJ0FbJsM/SERAdslHdD7p3WDNlXDdjyiAb&#10;p5E8qJY4oJoABRN6mbPGeXMm+RDrNuUr6NIFs8IZo1yo2bRhDrRr3rQA2lyz/rDjWA3FnXLR0Okg&#10;6iQ8WjXtB2zRq+HWp1lGtx9kb2tYburf3jR9d930t+uWr+9a39w1013XCJyWSu9mKW8l66xF62zG&#10;W60mOs0meS4Wxh93fLqZGrycHTqf675abLlZKDsbx+x32W81qG99Etv7JHpaK39Zq3dT7XBR6L+f&#10;ELEWGLfkmrrgkDlumjRmlDBqhB01jhsziR8xTYS+NQ4bJI7o/4d8/ZIvvemX/KrZIxO/COBHvwtt&#10;Porb/z6w7v0t8F54DHAN7DthATz/MKvwtHEGdOp+tdhupch2udAe5ahh7QT4EPioXwRw1r8I4IfV&#10;f0d0sSO68Q+ngLrNnDLMmTbKx3tW0/Apo9Ap/eQZ/YJFk/I1q/xt14idAJOLFOHzXJK76uegnRB0&#10;MtzWcZyUih8UKm8VKM9liY2ncS8U8Rw0i14PSF0Pip72IA8/c5228120C998FrtvlcT/i7ZVEbTJ&#10;3NZz39XxgXpV0OQMPoYdYMImnYIGjEOgZ2cUGq1+wZjeh0ntmkmtpkmNDqicMih6lL6PQNfhy2sC&#10;V0JXY9IEz+8KYLgGAtoL8f95Cmh4yeRJo6QpY/xE0FDwMIc2/pka1MB+lg2rF/VrEAtol4voV4sb&#10;0kzAaeGnCofTfKE28GihocKDh0cOAcXQXuh5wa/KbBj/2xJ/RpOkGdPUOYs0vHU2xZ963CBpSCd5&#10;0bZ4yDB+wTl13Ck8HiniQU3uyfD+ZwHM/tqL9S0U+zCT+DCT+zGShzCQh9KTBNMSBdE9gCCGCGAg&#10;9kMQ+TIS+zOTBrCRQ/iykHozEXszEoWwUgQwknhTE7qSvXAieu5K/Myd5JUXGcQbH7LXvuQEgZQE&#10;wVREobREEXRkIfTk0UguJ3pKR2a6ajdrMNgGFgdOJ9rB1jA4mb0/nrw+nLg6GL05mIBicDYPrhbA&#10;3Qq4XQRXc+BqFlzOgPOpm+Oxq/3hq52hs9Weo6mWncFP622lQ4VxBZ4WQcqi+uTvjEgIzMnfOzPT&#10;+CDZTGlJVSgIHRUlkoJ9SgtyM7PyrWy8WRhlXv3IQfZMiPqlFD2hCj2RKgOJOjO5FhuVLietATe9&#10;ES+DCVRC8CCMoRjJZIZiNofgZ7HgojNEsppzMBiy0unwshjy0WmIUquZcJhX2+T32BdP2BVNWuRC&#10;fzmz6OxZm+wpdMaYeea4RRaseKFg1CwDZ5w6ZJQyZZU7ic6BaoZN0uAFgGdtC5ZdSiZM8UYTVpXT&#10;v2TNQsB68rfAknL8YW5nqIQ24ca/GNaf01sfhSgUwLt+xa9OBwWwW4Xr4cov6+F+fgu0F2oGBXC3&#10;UHt4eLBkhXuAO4Q2F2yzpy1TZq1ToJtS6Hb0cQ3gWasMfKavVc6yfeGaU8ksOrdXE9OqEN6qEApf&#10;H+gs8MDg8UA8ngvaCwXQAB5H+2VjeGwQyw75jw74SwG8YJ21Yp+36pC/aJMN9TZikjRhkTFnn7/g&#10;XLro9mHJrWLWuWzUrnDQKnfIOq/bsaTEKsdByF2UUIn3rbIglQk/wooTYc3OaEdKrI/kcxdCeTBS&#10;GTCSqouwmYoyGzESyInQW9hoxY11793fgtW908GltfzmATmbCCoJrzeoQBKJFCqFXALx2NeSQeTq&#10;gUyaYUTMTlwo75bOjSsA5pcGJibqwOXa1tS0jaqbGK2pAImDCJUXFzFagN5cnEufkUySm8EMP+cz&#10;wu5XJax7f1v+ZwKYnc7890BzMzhxI9x+Cw+D++/A6MzH7MTHYvdb4NWIIaABcCLQEBz0lhwIMwEu&#10;K35OMxSHKR+7IS+bATeL3sPUtdrsDBpsCHUWOlVGakUEpTwduSwNmSQ1qQT5exEyQmEIUgIRsrei&#10;pG9ESN+IkbwWR5Cpk7ySef2t8LsfxanfqiKIdCheqRL8IPzkGzo6SqS4sJamuo2dfQg2vqzi02BL&#10;92IHbmN+D+zcgMltUNO/nNswnFk/nF4/YRxSruRWgDTC0Cr4kEq4kct6MWiEsxvGkykGESsFESkG&#10;EyqEECqFvleNIlbHUKpjaKWC6KSCGFSjKZTDqLTC3ks5UIsaB0Tnnm+f3y2ufgwO1GSmibUxuVic&#10;3FuZXl+e2lqcWBju3p8dPl8cuV0e28Q1gf3J7dnWlfnmg93+k4PhpenGzfFmcDC//flTlLpMGD8T&#10;BkWXKs6WIMQYwkYSw0eTJMIcyk4KlVANnPgLC11YEkPlowaGd/0XxPLSRbFTx3IiUiT5QgSY0Ywk&#10;icYqG82l+CTg4Waw1N+UFGgjBD2pdEEirMG89IninDECTFEohkhe2khu8ihushg+EgyKDCtAFS1E&#10;EynGHC7JpfD6Wx85sZOejpuJCTA3sVaVFarE44qiipLl8uWhCuGmSRZmx3LRY9hpY9lootmoIzio&#10;w7hoQnloQ5F4BxzBQxPNTRPLRRPDSRvJRRvCTefDR+uCorURoDkdqL6fbgW7Y2sVmT7C7MEC7JEo&#10;ZrzV5iTD8NFHcpFh+UnDeb/PUPsa/9WilxMMkuNXlBx9CoZfgyGSu0EE6GcE/ZRggBwMUgAcDcDR&#10;gWFGgGMDOC7QhgAN9HcfKc7yiHaSXi5FfTcd9NW4z/cT3qTj3gyTvkxzfixLPkzrnvTbjqQHNoTA&#10;hQJ40t96sN4Ei674yE6HGbcGmmuysrDTyNIhzGiZ0JTs9hS8buQiAZTyMZQaSe/U8KtHv9BOfq6f&#10;+tww5blJ2gvT1LfGqUQ6CWRaCeTaiRQ6SZS6yVR6KbR6qXT6aQjDDAajTIRJFgSdUQa1firUgFgn&#10;/rVOBIFOKKlqIKWYCxW7GQWVOgWRNMV7cdJ3Qu8J+d8R8r15x/vmDe+b1zwEL3gJniKJX0uSvJYl&#10;fSNHTqBASahETaRCQ6xKS6LGRgev+GvCy2KOYkcLcduK8NqL8jkg2S342EwheFlNeFiMuZmNHiaR&#10;NmRH6EFwMOhDcDIa/AJ+vnd2emPOf50FGgY2wWx0Ro/rBLMwo6nZ7Cn4vallwsnV4t7rJL3WS3th&#10;kP5CP/OFVsZDEjB+vW0CjZTXWskvdPAC+KlmylPNtN/yr973kf+ZAH6mn/V33awfzYvfmGQTa8YK&#10;GsV4BuVXZFbi8kru2xpAbz1oKz7JDpsOd5rCeK8XJp5VZYFyDCiPuM33X4o0b7eXabKVHAkz2Mx1&#10;v22MvfscD3pSQF/q7YMAvsGl34/k3A5m3wzh7e/1EMR/COCbLwVwW/RtY/B5tddJuctunv1MgmWd&#10;n4EpFxn9V39g/vbfTTjJu8KtZqMNt2LUzuIV79LVQbEJqHa6bwm66I47HC7aHS0/HC45Gy6CToSf&#10;ULoz7r4l6q4l/Lw+5KAu+KA56qI/E8xWgLWm++3B86Od/f39m9N9cLULNnBbnYXr9ZiTz3HnrdFX&#10;bTF33fEAlw4mC8FM6f1U6fVo8f1ECZgpAxN5oCfurjHg8pPPaXXAbnVouDafGss7FU4qPpKX4nTE&#10;sowUDvLCjhJcDkhqW2FWtJY22i1SPahUJPiTELZLMW9Kp2jMqmLCq2EmsHXRt2nVrWHToenEueXM&#10;r/HAt3LNOn1Y1a9GyCwVqY2RMkxQQ2fq22fr2SSrGIWomwUFxpe3jqxNbF72zu91rxw3ze7WLex9&#10;3j3/fHhVv3H4aW6raXa/d+HaxDmVlsucGulMJuz/TjLyvXr6c/3cf1oU/dH6X/iz1c/lI3/5Baj+&#10;D3Yl/25X8oNFMYFONoVMHD0yhIXFk53BmYvZhQuvgR3Z2P5DAPP85w74V+oX5lEA8zPDAtjrXwVw&#10;/hODgh8N8n/Qz/tRL+9HnfzvdfO/0iv6xjjrJ6Pwl9ohZKrZdIqwAHam5HZgRtowsWjysjJlxwpe&#10;L+tfjAj8IoCJb0ZfX4+/AnMkYJL8rPbNctx368FvdrwpjrxYT7z5tt04FpwQ856I2TDJg6rE+/E+&#10;sD1/vTF+tj2O/xJ+OAlmm9YyPU/Tbc8SNY4SxG4+SoBJLbClDValwCw/mOYEY8zXQzSnPST7n99s&#10;tzzfbPppveGH9Yaf1uufrNc/W69/sVb7cq32FcR249vd5rcHbYSnXaTXA9RglAFMsoAZdnzwyAgC&#10;5n4UASaZwQw9mCQEuKdg6AUYogfNoiBXZ1FLcZhXv5sUPUzisULrv4lwW6M2HEWI1iEp6pSph0xF&#10;V1yMDn08T3xCz3ziLnxTjj3iT/0T7mNSQBJ2M9ix3UK8VJUmX5m63kquwU6z18d8Ps59KcVnGusy&#10;GeUwG+M8HWG/mei5l+Q562fWbiTZqisy56RzEudapMZZqM1VbiBQbSxaZyzRa6N5jAkGNRXgY811&#10;bOacY+SYZcScQ9p+QDVIxoEPq6BlDzRugfYTMASmPq576ycJMZoL4n9maq8sHOiLLgswKfTTSPGR&#10;jzFisNZjQKty2CnyOCryOSshXRRREK5Kgu6KQl4q4n5KeALkxfykhLxEka7CvM4C/B48/H5MKB8q&#10;PhdSbjtSDgsEO35FDAUGA8VXUqEo+0pDTJ1twlBiNVg5ATdgbXvv4O5+5/x6Y313ZWR+tXVkp7r/&#10;5GPv3cc+0DIDWqdBxzTongY9U6B7/LoLd9WOA41joHnqvnP2qn/+dHjxeHTxaGThBLdw0Td33Tl9&#10;2zh2VTN0VtF39KF7v6xzp7x9t6rjtLoTL4ArekDB57vU2uOY0o3wvI340oOixqPqjsvWobvu8a3K&#10;1omU4snsqrOBpfO+1TqPlBAunXx+q1qkXR2z+biEfxmlTpuY+ydln3Rll/KAtLWRlZOTu+GN7Slw&#10;27G1dnpys9Y40moZM6geMi0XtKYa1S/u2SLv1WweNZVSezWyif9Z3wW42oO97z1e/c6entSMbma2&#10;zod96DCP+aTsNWiGGTKJ7dQL6zWO7jOLHbCKX3HLG9cKmzGIGbFNGAjMARs3YPfy8ux25/D06Pgh&#10;uXj3GiyctPmk+rMqlyu6FAhbpHKrZyA1sgW0IbL4taAyT1ivQNSgRtkWokHDqdcsYMoZM+2CHUSH&#10;NOt71Ol5lKjYpojoRXIq+jKKOlPwWrxh0HtCofrPt5o/vtd/QW5MQGNDwerHLZKsoF1iYFFpbD7k&#10;4zMeHtziZltsrpFlLB+pwmOHIlam+Ks6zT9CNThC1NntUO9dRMjt+Ihsud/a/v9o+wuoxrJ1URvu&#10;c4/cfbb3bqvq6nLBnQiEBIK7uwQLTnB39+AEd3crtICicHd3dy3cav4rpLtO76597rfPHf8d4xnv&#10;mJlrrrlWVrIC4eF9J/pHH9HXQbIM3hI0zgIvnQXfuIjQuorSOfK/8hKndRN86Yh+4C3wU6QcdZoG&#10;ay4e8cFNps5WMFrycbjId+/tuMeDZPq9hMeDpLvdhKbC1OejDUaD9QaDjCajHSei3XoDrecSvHby&#10;Qs/fJlzWJl81pN19yIY4a0r71JlPdsCjleQ1gIfLbgaKdxqTJguCG0OtkghydiL0xugnjpJ0EQbY&#10;VFuJDAdJkgk2w0q00F66OUB3OtlxJt5xIcnlqiz1LKtwL7pgwSd5zIk06Zi45JW7F1T5MazxE6nz&#10;JqLlLLDx0Ltmz7Vs3S5/0Tx9xjCpVyGsWy6sRSqoSdLvnaTvOzm/BpWARlxQl0VcHT44XcYmEKNh&#10;xySh9xKj+iO7xPc0fE9fIp8+gj1+iHz9lIeFVgDNKsDNxoNm5IJTC3IzYWFU4lwMQiyv5JH0UdaG&#10;FX6OLZ6EfyiAJ0LMPwvguSjr2Uiobb1Isp6PNJmLNJmPspgjWS3E2S0k2M4nWy6kmG1kWK6kEDZT&#10;bI8y/a+yE8+TsveI2SueWdBbbs29cMOzeMu7dNunDAJqQOz6VUD9s3YZ4xZJE5bJ8w5Zm14lmyFV&#10;15XjV/XTlzWT2zmdY8TSdsfkFgtSuzmpVsW7Rt6jVtKlVtSxQdS5XcZrSDVkQidqz634wKfiLLju&#10;OrwJ4jyk/sjv7Z5X2YpDzqpjLgT0vRv69g09JCcE+5RuuBesOOetupSv+r0f8GpJNSvVV49HqRBf&#10;GoT+0cDnhVeCTk1vwerF1ClYnD2tbRgvWT53apmRj69HuWS90g79QcadXjdIwis9Y3yj6fis9fSo&#10;YHo4qbsld2ywfGYhe2ItfPgQl9dP75D0UM//Ed73kZrbEzlbVkUnLjErfm5DWZSeuYhVuJpvln5Y&#10;Lp6YoeVTZhuVQfAPxdk5iOvq8yiocIpLc4iIoIQJBpaOLt5hCSnplVVFbW1vhwffzU69W1tK6O+K&#10;HeohDXZH93eG9bRBRPR1RA52xY0PxIz1RY30hA11EQc6ggfaIUL6O+PGRhJGRhP6h1J6+rM6+0s7&#10;Bho6hjpbh4sTC9NcI8JwNqGShvESRhliJmlYXRJMMQGtnMavli6oXCyr3ahrXqaok8wrl8GvXixq&#10;kIlRz+KSq5FSHTXGb7oZ7vior3upncZ4XyUmgqxSkNMM0rrOoju3gprWvKv7CPHdRmFdeL8Obe9e&#10;7cAxfOSccfKqZcypn+9HH6MrX/VrX9VtK/lmGdFouIw9o54qvY0gsyOSzRqOsEAjrQTh9tJMHrIM&#10;rgqsVtpcFiYoE3sOrThRrQ5Ts21vwqm/+nWgxLmf4McAyfMIg+vk0PPUvB1S/XJQzXFEzWlo1WnQ&#10;uxPfimOPlANX731n3W1H+Q4NdAo/hz+fur2sn6xCEqtK1k/62X/Apz23f/vcuvSpecEzk6xXOonU&#10;CqHQzxokG4H3pbraG1UTKkXLNxLWtELOSFFvAWlHKV01WU9BxUi4avRLHOkbnYQ/6Kf+UT/7a3zB&#10;A42Cp6p5r1TIAvgnrfRv9ZL/YJL8r+YpX5mlf0XI+l+GOf+pl/dnnQKI/8QX/JtB3leE7K8sMv7D&#10;POVrw5jn6gGsMh4Cws4avOa+/PgAZkEiMyoNK5QnLpEoKh0iqeGl5mCsEaygFouVj0eIRSJ4fdBo&#10;RxGUmQKHkSyVujo9Th+lbyVsYSlobYIwNGXAO9CrZoppdxlor7urbHlIbHhIH/obfwwK3PNN2PLI&#10;pvw3BmUV7SXPwgUvMkvuRcsexVD/ulvhlmvhllM+WQDbR+86mW7ZKm7bqu/a4Wfwyh3S/IOqItt2&#10;ardBendEjU/hCrehUheBooee/PcymHPJnG3ZknXDFrXliF2xxsyacCxb8u26SG3Yix77Ki1Y8TfI&#10;vmhWfDVvy7PrLbntwn/qIXTsxHPoxnvkJ7rmKdhlwlyi8ChD4ttMye9KVZ51m8FWvIR3fUQ3nbB7&#10;jjzHPiKTjqhqnVdxAn+Jwv4lT5Gq04JvyVNu30f+E1EBhMqCYAngI3jpJbDnzDdqBKtToo7l/DqR&#10;+0Gh5Mt2PGLRWfTQV+bIW2zfhffYne/YjfvIFXPogj50xhy58Ry7Y8/c+IGTxIWzwHIQat4LtazG&#10;06okkUHyaOwvm+/N7cz0bIx2G6rKGhpr731fOkF0WrKUA76KIEBlI8S4ycUiWMNYj1tfA2Gjjg1A&#10;sznQ8zg/lnP/s5rjQxNv2ZSqsM6VqJ4t6YRKLDHL9m1H4fR2WcdoaWlNcmCwhbCgt6SwtxCXnxA8&#10;TJIrSp6XKIcOlOEMkIbFqnNVOykPRVtAtAXgm7xwzT6arf46Y/GWc+mO6wUeG4WeC5n2QzFGrQHq&#10;DZ5K/USjniCDZnfNcgvZVA2+SGkkUQwWIsoeJMwaJgFLVuOrsVMdjbTZyvM9KiMelwWdlPkd5Ltv&#10;ZTpuZjhsZzlBcTXJap5kvBBrAsXZaMPpSP2pMPwEUWcsWGs0SHvIR2vIRwdi0Fen30eXIoA7/fEt&#10;XpoUAVztplbholrqpFzsoFjgoJRtpZB2n/hLwotEaQuHaPD5KXJ7yHI6icNcpJDusmh3BW43OR5H&#10;aS4bMYSlEMJBQtBGTMRCVMhEXMRIVtzBSCeVRGx5X31wsLG3v769s7a+tri2NL+5vHy4sXm2u/cV&#10;Rdn+8/yideX7ghQ/29/hMLX+YKUvHTBEb6DK/x19QapQ7AlQ7vZX6vJTpEApEw11Ugb0BSn/ciDF&#10;Hn/VHn+NHj/NHj/tLn9tsgb214R6uv3UOnzk27wk230ke3yEh7zRo96cwz6YPl++bn+xnlDVgUSL&#10;/myvvqKY2oyY1OjI0OBIDz+SuVO4soGPoLILVtEXIxfAJePHKemJknDHiLvyijoLiTjxcBrzwfSF&#10;WHSkWHT10Fa+iiF51oUd3rVNBtF9xlEjFvFTdqlrXoW7gRWLrjn9JtFjVomTtikLLtmbviVHoTUn&#10;EfXHYbVHwVVHvpUQB4FVe2HvdknNm0mdiyld06lds5lDExlDo6mDw4n9w3H9I7H9o6TBmeihSbem&#10;Rff3q17tmz7tW96dGx4tq07vl+3qtxyadxyatm2bNixr102qF/VK5jQLxzRzevDZ7XpZLTrpLZqp&#10;zepJTcrxTQqxTfKkFoW4drm4dtnYdmlSu0R0q2hEi2Doe8Hgam7PSm6PCox7OdqtjMu1FOVSwulc&#10;zOFUiHCAKEI6Qm2oE9oKDXvL4wn1QAOg8fWC/u0ykcMaKXOG+StmpQOqiV3yMc3ixEaRIChCm7oV&#10;SL1KcdDDBuFAiCbR4BbJMKhzUC1pVDNtQidzybR427Z6y6Zq3qigXyUB2qtG0KdJMbjPMGTFO/gs&#10;0fOmwOiyVPhjCdVe8V8v33130fDg4t3rszrY2Vvxk1LccSHhOM/2usgFVAaelhFXc4lrVdmXoz3X&#10;C7N7kyO70/2nK31guw1slN/ORJ722Ry2aBw1yt+0aVzUa3ws0z/MszlODzhJjD2OSj8m5i46kGas&#10;YsZMI0aMIseME8ZMU0eNM4cNM0f1/7GjpXjcL/nNsM+Qdd39Xr+u/0zp/B9BEZlfQtkKTQhB6Zn6&#10;RQDPE7IXzXMXzHJmjDOgQ/epR3cqhX3OAKbsRYnkEtBk+/ulAI4f04sb0yMnQ4/qJo/qpI3qZIxq&#10;54xqJy2axqyZx29YFC0RKuaMS+esMtZ9gvdizUCdImhmB91vyH9LbUNelGL3kmU3ErTOqx33ym23&#10;y+2O37mC/mAwFQJm3MG46UGb2GE7+rAN8bGd/ayN46oVffOB/7ZZ+LwWe/FW5Pqt5k2J3UGSz5y3&#10;77BlyAghftgwbVQ/d0yvYAxfNqldNalVP6XZPKldN6mf9/maUK4Ahd9cFopGnTRO/38tgEfxsWP6&#10;sdAFJJtgw0QISgnoX16IiC7lyD712EHNhBGdZOja/roENOWtQuE3zwhqU141ypLMX0aKG54yIi9C&#10;PG2cSumB5hnWTZu3LITe3iseOcPWwSRuYV92Zi/4Gw/kCw/kUwgvxDMvxCtvGLU3jM6HnS4ITheE&#10;oIEIhFNDBCNpiZz0YWgmX7bXvnCqAA7aIBQ5Fdifk9YHQeXN/toPQe2HeBMI7cJBHQKN5KIPRzNF&#10;oRnjeGFxPKyx3GyxGGbyH/e5GEmcTBGczOG8GOPXz7z4MPO5yWB54rD33UJb5e3O2N5Sz+Z82+Jk&#10;8/xo/dJY0/ZM68fl/qvN4Zvt4avtIXJy8PEkuFwAt8vgehFczIHzOXAyfbc7erc5BLZHwdrgTm/N&#10;SHFiFE7RU5DHnI3OSxATqSQVpCgWb2lQmxQx1ds6MtBbVPRWA2fBRCvMRiXF/kyO/gcpqu/FXz+Q&#10;ePNQkupHKepH0jQ/ydA+lqV7Isf2Rg2CnUodAkatAafBQSDoNFhplBGMasw0CkzU8nAGZdgrSb5X&#10;0gYIgybH0jH36lXP+g3X6k2Xt9tu1RtulUuOJQv2RYsOxZTVf8cIGd06sU1KIbUyfjPWebM2+VCc&#10;+KX+86Bh8rBJMjnz9d5QfnalFH8JPfyHUNQmpQ01pn5JCP61CqWoTQqUmSmDPwM9pFhVqEEZD0Wo&#10;H+qhrBn8m02fJ/mS36wx/HkeioSG2tCBPp/Ygg10SumLdun39hf6RppPccCLtuSlf6FLsWxXsOZY&#10;PGuRQxHArcqhsxZk0UuBckRoHsqxoJ4vBTB03M9AYyinBG36dZryr7cuWGWt2uSu2ucv2+ZCx5qy&#10;yJyyyZtzKp60Kxy2zu0yy2gxTv5gnNxhlTXsWj4Q1Ggl7CQDM+ShwvEzGQqwWaLoCZxMlgJc7qJY&#10;L264LTuNLvQuEoDhZTAmwmzq7M8ESJ5py8O7p3tgfetmYR8k1wwJGIRQyXi+lougUU5h0y6iV05/&#10;IhT4WiKATSWATdJRVsW/pGDw5CNY39yYmOi5ut6bnRg10bVCUMtxvtGT5vCX5gjkeGnCz2oqizWB&#10;08reC2Arsvf9+0g2vmwWX8bfeN/PYNgt/hGWGDZ7DJvDl6BZ7f8Rdvfjbb+ELIa/hMMBOlUeODkn&#10;mMJ9pVkClsP0fnVSsnzCwPW4YNoodi1ONk0OVhwXHI+C6XGw6SJYtGEMWmx0OBZqcpnZ+xqzJtA5&#10;o1gIbHQGDK+1GV7pMr3RhDEoMlKJPP6B4y+/p/36zwyvX3CjOZWEhXU0tZ28/JMz85pyi1vTcuvz&#10;ylpbeuYnVs+7Z0/eje7nf5gn5rSZ+edIGAQwS5g/w+hwqLjDlD1Y5N3oZVxppV2pZdxpZb0ZZb3k&#10;jJPQ8n5UQg4PuU0ZlL0QGp6COIfYlLKDha2L6dmyQB9VFrpML+fLtfnjrdWTg5291bmR9saKNNLF&#10;8gTYnDmf6z1d7Dlc7tzf6llfaz86HN5Z61kcbbzbmLiaHvgQ4RvAxxbNx5wujU6R4AxBUYdh6OKE&#10;2KH43wngLx3w/0EDx/AyRyBp04W4kgRQkfzIIGEuV2HOXBfTq6nO6+X+g6kPB6NNTYm+9sLsLnzM&#10;KWqiYYKIaDGuaGFktAB7NB9jDB9dvABdohBDoihTrAhrmCBbgADMCk5vjGBrDAsDW3tgbgZMd2RZ&#10;qbgIMkYq8PjzMfuj6JJFucKR9DEo5mhOpigUUyQXExHDRMSSC0QT+dmgNvQDBeqMQjNHYJhDsSwB&#10;AqxeIjAd2JO5muTzkXqw2n/RVR0qL+jHyxEpjIbOJBLLSBIgX5NofpoQ3m/S1b8Gzcqgiwf00YOB&#10;Z2D4KRh8A/pZQB8G9PCCaVEwLgAGeUE3GnxAgnr2T5Vsd6Vs+0lvdmNfr4U+XfD7ac7j4Zzbj/Pu&#10;j5fcn887vFlxYdn0Rm77c5HxQuy6MOzZU586MZw6s+44cW4GSPcH4DrjnOpSAvWVVFHMykhWMyTC&#10;mp3TgRnjyijoxyIXxaae9EYp/rlawk+4hAdaCT/oxH+Lh4h9gI97qhX3QjPupVb8K+2EN7pJVPhk&#10;Kr0UiNe6SW/wybQGafRGGRB0huk0+qmv9JJfmKW9Nk9jMkyG4yJR0v5cfI6cnKacCH1OBB6J0GaH&#10;a7CwqTIzKTExKDBTyTO9UaB6Kkv1RI76qfxvoHmmQPtckaKEWWlwMHptBKPu/drARlgOQwq8nEYQ&#10;fChjCG6EPgQP0uDv+0254SY8v6oUTckAhvhcFJrSSYGTw4qZ24lexJdRIZwWF/cSn/RYL/WRQfpP&#10;hlmPdDLIScBaac+0Up5qpzzWSX6ET3yIJwvgHzXTvuQn7Yx/wP9cAH9tXPStce4jVSKVhI2ihn2s&#10;b0RveuZyTtr12wLQVAZ6G0F79U52TG+Qw2C423Zu2EmW312+P6iMOM/xfm8tFS9DV2sjcVoVctNM&#10;ummP/9SbctefetOXctWfcj2UdjOSRbG/P+f+DhZdDhVBEWrfDeXfDWTd9STfdcZ9aou8fR94XuP5&#10;sdx5r8BhJtmy1EVDg+0x65+/gn397+osz+o89eeijLdiNM/iVW/TNO/yje4qHK7qfT82h530p+31&#10;JB+0x5+0xty2RYGWMNAU9Omd306u9Xahw26lz8H7qLPBvLvFd2CvB5zM3ZwcnX88AWeH4HIHrA5s&#10;N2fMFnjN5zqe1wec1/udNwRdtkbc9iV9Gsn+NFZwM1Z4NpANRvPBSCboiL5rCrx7539S5bdS6EPA&#10;vNBAvMBhWARpnsuy08uy0Lqryrgri1jy0dvKctuYmBo4hnGaRH0tH/CfiqEPDJNfG5HgNvGi3ulK&#10;4cUq8Y2qmQNq5Wu6tQc2TYfe7WcBHRfOlRv4mH4lrzoNz3fGgc3aLuUOYR/sgmsVDMOF1d3NfdJL&#10;2+dnj0H3yvn7ub2q2a3q5Z3q9X2Ipo2P3Vu3WXVT4mo+tJwEhHQglRTxkWzUc8OCb02L/mhR8jur&#10;v+M/Lf8r/loDQ/yrTdFXDqX/7lD6vVnxS61MJokYOCYQjfDEsrvwIn4rgLH/VwL4vgS0FR8HuQQ0&#10;M68XvSSlBHTuE73chwb5P0DnbFD4jX7Bd3oF3+kWfosv/JNe8dfGOT8YRTzWDqVVy2VVLmSWjH7D&#10;40rPbY/A2iDgWjxwWGaE0OWC3vmQ0KdRjvv6z1RX409vp5+CFWqwxAS6aY4KX6wTn2950x25oy68&#10;Bc/9BPe9uLZ8kCvBwjtprqC7EuwMg8NRcDQMjgbAbO1lQ+ygm9yih+iaK+eqN/1RBgz0ioAliZt5&#10;LNiWAJuiYEMYrPGDVR6wzAWWOMEix6dJlttxposhuo+91Lutr9cbny3XPlmqerRZ/3y99ulK1U/L&#10;bx+tVj/eevdiv5nquI3u0zASAoxwgFFOMIYiL1o8gQZTXGfDbGCJG8wgPnVQgV4kGMeBcu0LR7lJ&#10;AekJuP40k90Kq/c6m/syo/kCg9oYh0ivOnbEVnzLz+goyPnAx2fPLXjXMXLPMe7UMw1EFIDkosuI&#10;yFFLfB2Or8WYf9wbt5tG3M9NvK7OB62VoP3tpw8lEKC9DHSUg5bCm7r089L445ywg7Sg/ST/nRSf&#10;dj/dLGPeRA14nj5fniZ3hiyi3Uz1OiUC1FWCimqQXw3iS3a90pbsEna9Ci9jm0H5+FXl5HHlzHHD&#10;xlDuqIt6sDCrrrqomxyPvRchZ7Bib7bqYCR9ui+iu9Iip9wyO1Sd6KXk6yDpZiXmZCHqaCJkr4Wx&#10;kIcbqvNYKnGZSyJMhNgMheHGElxWMjx2ErwuEmJBQuIhWIlAtLg3WtSNT8BOmstSk93IikkvTtg1&#10;kouQIOUwV9B5s3S8tbl/cH65vrq1Pbe+Pbq41TW+1zx80TIBehfB6NY9m2B0FQwugv65656Jy66x&#10;67Yx0DwFmmfvOuYvexdPhpcPR5ePxlZORlfO+xevuuZv3k9d1Y2evh04LO/ZKencKmk7qO06q+0i&#10;C+CKbpDX+iml/jS6bCe8gCyACxoP3raeve8H/TNX7SNQ4250eXN8+ebwbrp5tCYir59U2eOfV6EX&#10;WG8c1u6Q9NYsvMI5rj+3aWNsbWvjeGH7cGRvf/jyZOBgd2lzH+xcjydU58vYj+qEL2tHr2pFT6mH&#10;dqj512n61ttGDyZXH/cuge07sHgOetaOq4ZnSVWt1qRu85hRq8Re/fBiYasug/ABu6Q+9/SZ2OrV&#10;wo7tumHQvjxAII0aRo/YJbc7JYLxQ7B5dXV4fXR2M7ezfwbA+vo+OAOXwxupuu4kQaN0QaM8EYNC&#10;MYMiccN8Eb1sAe1MPs0sfq0cQZ04pHwMTCaKTQqKyWiVPGF8uQyhWtm61ci3Sc+7Hu/eaOD1wcSn&#10;2dSnXt+1Uts+TUonSkDBi53f6g2b2QsmJ0bOaGH5Ak39HHW1ZnvLLh/nKjuDHCPFZD1xPzm4CedD&#10;Bap/14F/HaqDDlBFOonQeEgx2WBf2fO+sOH6wVfsNVGB2V+GnARMrvwsQussTOMiROUtQRcsxxwk&#10;SeMv8iJClipRmSFWnqrOVrjRTjhB/mWIwNeVxrAeT9FOd4Ehf+kPToIjwRozJPOxSIvBMLuBCLf2&#10;IJc6Z9NOP4s2L8MaW7V8I8lCM9kWP+O5NJ/NskiIs5ZMMPYWzNSByWowUn7ZW3DcljmZH1Dpi/dR&#10;ghtwPtLj/NFGjM4Ph4oyFHQQp7HgfWKFfZighxokGc2kWU0lmGxmeJ5l5xwmFm6GZS/6ps64Jo3Z&#10;JQwR4vuMYqctM6CvhGsORQfuby/86q8CGi58az96Vu04VWw5v91wrlx2LJm0zeu3SG01Jb0zCU9T&#10;tA8U0jFhFpT5iZHvm+eYbx7zfP+M56dnwjRU2NfPuV4+4aB6zEn/nIP5OYzxCSvdQ8bX38LpHnJS&#10;PRBheibw+oEOF0uui3W1l22rx/+HAIaYibCcDreYibCYjTSfCTWeDjOcjTCbibaaI9nMx9vMJVnM&#10;p5isZ5itpBDWk6z3Uj0vs+Kv03MPw3NWPDNm7VLmHbIWnXJWXH9OBYbY8Cz+3KC0KcnB4x6542kN&#10;i3VD5wMbYOLwtmd97+3wUnrzXEzNPLFi3rd4xjl73CJpBB/VpxrcJe/bIu35Xt6rVcW/VztswjRh&#10;0TZz07WQUgV6535VYKi97V687py/6phLWRKYXDLau3IxuLE3pDXVpdpAJ4lLgUilGPQcH/EnZQ+0&#10;X27Y4E7N5t37pcP2ydXygbmAnjVsdPUjvchH2tHPNKKfq4SIOGW6l/Q07V+0nxzXbMwlD7Ym9HcU&#10;Ls6XrOynTu/bvJtF+RV/q+r2N1nbl2puaIswbWKBW3qjY1SJrmWImKA+H4OMEr2SBUzPjd3AjUkz&#10;QsAoXtosG+dSZOxXZBGUZeobq+8Som0ry4yVhQsocIuriSka4wx9XH2zUnMq6t5XDAyXTUy+nZuD&#10;KJuaKhgbzRsZzhkZzh4eyhgaSBvoS+zrTujtiu/phEjq6s5o6y/uHq/vn/0A0TxSnd9YFJ6b4xYX&#10;g3MOlzAN5dWK59ctkrSolLIs4NUjwWViBeTC+UQyFRQm/L2PkuM7LCxT+SRzBVXzsJoZHMoZMNly&#10;AfkBHc01F91tH9UVD7ndELO9ELe9kNDdoOSdgJKDkHdn0Z23SX0gres8tm7TL3vaLmZQP7QbF9Kt&#10;EtGt7jdsajNCUJm3ENqyFdw0Fx3QkCgU0gzhsVSmIQgw2yI5LBHcFhgeS34uBzFWb0k6V2VmcyOU&#10;qS1ax4NbLltJaczF8CjE8CRQ6SJA5sxf9jRA+yLC6TYh/jKxZDeqbiXo7UFI5ceQt8eBDSf+tR99&#10;s488A47dDQ5dlWcJooViqBA+JSdpD1mZGCaFlB+1M3+vk/61XvY3+MzvDNIfG2fQmGbCDJIEVCMU&#10;pXwD8XFpOhEF6j5ZEoQEAeUYfjE/brQ5gtdI0lFONoRbMYRWJewHXOSfdOL/jE//m07uQ428ZyoU&#10;AZwNzfxX/dR/N0v5yjLlK/P0r0yz/t2AnP77N62CbzQL/6JdSHbAJjn/Tsj4o2nSQ91IOgVfjKiL&#10;PNbBFG0SJ4rPEZRtVlKbszaftzWtUVXw4xbSQ0rpyLhKyIZgpGIQYtEYkWBREW81MRcDMWeCqJcB&#10;jy2OQ0cdoaLOpKhJLWtGrerFrFytoD9O0Nr2kN72ENzykj0Mtj4ISdzyKVh3K1xzK4ZY9iCz5Fm8&#10;6F0EMeecM+9CXq6bIoB3XAp3HYsOnOOO3C33ndSOXPQOHA1H1GUr0SwNQvBZA8ktO5k9F/GP3mIX&#10;geJXweKXQRLn/lKnvhKXQVJ7bnzzZog+HE2j1E91Ek96cWxLtiIH3krnRK0dT/k2HGOt7PNxC64d&#10;X6lVJ+xHT6FDV+y+m+CRr8S+r/SMLbYZx1Au87xM+hnUmLLh3faR3PMW33HlP/AQOAmU6CYwlmg8&#10;iRP6axj2r4kST6t0kAPWQotO4puO/B/dBK7d+a88BS59xD56Sy7YCnTqc9Rpsddowep12NuNkBO2&#10;vBtuQoe+Yqd+Iqde/GdefBCnnjzHbtz7TqhtW+SOJRI4Spw58i0Foxb9uTfUeVvlhFPDHet7C2e6&#10;srozPNtivSbq8kemevraq2aiPLfsVQ7NMfvWPJOuqu8cTaJ1zCyECUY8LibikUri4XxyoSz4sCcG&#10;/g+NvHiJWU4V/X7vZvCFndjgLPPiloLpXejGrHjXkpeSbKMi664k4SHF4yuOChTn9BGCuWEZvQXZ&#10;wuRQpVYKncFGk4n2IySr9kC9Fj+drhCDvnCT1gCttkDtjmDtLqLuQJTBTKr1VrHnxxriYJhRP9Go&#10;w0/nnbNykYlEigY2SgYRJsEWLYvM0RNp8dSbS3TeKwo8Lg8+LA3cL/I6KHDdybRdT7FaS7bcTLPZ&#10;TLNbSrScJZlORRlBTEYajYcbjIbrj4TpDRF1hkN0B/y0KPT5a/X6apNlpZ9upz++3Ven1Ue3yVOn&#10;zg331lGtxFapwFIux1I2zUwu3lg6Ci8apiUYoi7gr4L1kke7SnO4y6JdZLmcpdEOUig7CQ4rcYSF&#10;KMJcCGUtJmYhJmsmKWcsJW+qoubn4txYV71/uLO1v722s7G2vb6zt318eHR6cHS0ubOzuPoVxdp+&#10;CcXj/ndAA36d/gsBPaTweV+Kmr3XtP8DBokaAyHq/cFqn3ugh1An1PO587MY7vZX6AuU7QuS7guU&#10;7w1U6g1Q6w7U6A7Qguj0w3X4q3cFQCh3Byn0Bsn2Bcv0B0tOhkvPhEtNh0mOESWGgsQHAiX7iEo9&#10;4bjeOMIHknUtybkqwb8sJTozjhQeFOLkEgETcaEXDaIVDqAV9qMX8WUW9WWX8OOQ9MVK+2NFPbG8&#10;TvxctlI8jnipAFd8SgIhq8U6c9Q6fcQitdckftg8ZcohB4rvNYltOhFt+MhuA9KAWdK4dcaEXRYU&#10;oWEDhIRRu4xpr+KJgIpun7Ia15xc+/Rkm5R83/IMr/JE56Jo67wIs5ww05wIo+wYo6y37jWNXrWd&#10;wR8Go7on4wbn40cWYoeXSMNzoT1LoX1r4QNbYYPbEMSBrcDe9aDO2YCGqcC6Sd/qcc/KUZfSYcei&#10;YZv8IavcAZOMYeOMYcP0Uf20MZ2UUc2kIfX4QbW4XiVSj2Jsl3xMu0xki2RYszixSTS4QTjwLc/P&#10;YpgC1K7CelXzehchHSluuJjDCeqv5fd9LxbSKhUOxRo+H2hrDqt1LptNAdweGlDC6VwIdyqAORbA&#10;nKFYhHAtQ7lXYnyqsb4tElHvBIMahIgDKsmrZm/XzCsHVFKreP2LMd7v5YjztqTLuHhQFgTqLEC9&#10;zG0tx20j800T01Uj8qpR4KpO6arW8KrK5uaty2meDajyu2sgnTakX/Q1gLX5u63NnZmZrdnxo7Wx&#10;T/uD4Og92MoGs/6X/WZnbWoXrQpHNZLrudLraRr7aXZn6YEXSbHnscl7/jErLpET5iHDhuHDRglj&#10;JlmjxsWjhkVjBukTv+TI/hqK7v0SsjH974EGUHze55G/mfYzn3f5DRQR+CWUrZR9oYefTeFnAQwB&#10;taFD96pFtSsQW2SDupTDBzVjP585xIR+2r39zSFHigC+t7+fBTC0+4hO8rBW2iAubUA9Y0g9eVE/&#10;ccM0dd28cME0b9QwadA8aNLHbjked9cod9cCB510oIvpUx3yKAOzEym7Fql7XRNyUhd93pgGOsvA&#10;SCP568FMFpgO2mmR2Wrh2Gyl2ml7ftROfdrOdN6CPG8SuHmncl6OP8m13kt2XwgIHLIhDhDixsxz&#10;h41yRgzzxvUhCqbwhVP44mndUqhBrkz+q+tAAboOlJ5fX5z/swD+/1cJaLL3/SUD+N7FJk8ZpUD0&#10;qUe3yYe0yhH7NWIpa2ZDzJnmzBNy5/5+AWPK2UIvIqUuNLnys0UexehDUGb7ErKt10uYMCBn/ZIT&#10;ju+tM/SCThrlzVsWz1hlb/kV95n5xWCEiFzIQC56LwRZAHvdC2BvOFkA+7Az+LDTebG98YG9ude6&#10;1L5wKigGoehDuZkp7c8CGGrcD3jtSP+jM+OP7qzPvGDPoYe+iJd+sFe+7M9DOGhCOKiICOoQ+OsQ&#10;9jchsFfBbK/9YTR+KLgDO0uJpelVWwOY7j8YeL8z+mFvvmt6oHZqqA5idqh+fvjd8kjj2kjT5sj7&#10;zeGG9cHataHarYmmo6XOjxt9Rxu9eyudZ7tDN8cTd8eT4HACnM2D84Xzpe6lD6X5ThZERRk7NDxV&#10;X6Pex+ldsOd8benhZP/J1src7HR5+TslBWMWWjExLgNhJn0eKi3EG1U2KiWW1wpML+Xon0nTPpGk&#10;/kmc6pHYf4MI9VNRulcSr58IQdC9FKV9wIP6UUCPXTdTI6oOn9xvlD1ulD1LKFixK1t1qlxyLJuz&#10;LViwL1pxLltyLBk3y3yvTMxCW0XQakKNbp3YCfOsRYfiZafSebvCaavcScvMJdv8pV+s5GeL+Vl2&#10;/kPmf6nnDDUoynbEMP4fCmBKG4pQPzSS4mKhBvSQ0oBm+zwGAnr4+dCfH0IjockpnV/yeR5oEugp&#10;UE4M4vPun4EezllBu6TOWiWTNTA5CTh31TF/3blww6UIug7zVjmLNnmUNYC7cdEtSmFtKmFQD0XW&#10;UiaEIuVAUITm/FIAQ4eGrudnPl9VaPyXLFhlzZqmzhHS5izuFz+2y19wKJh1LJp2KByyyR1yKBhz&#10;LSP/qPWr7nUvabLKzCMkC9GpoZg0sezGgihbLMwaRmvKyWAljPIQ5HSBU+tj6PWlMVb8LDiWn/hk&#10;UJrBDqEbE9MXezsnRxf9Y5v+iU1c6sFPRbzpcKmv1dJptfKoVVNfyEbSyobBFEKRckHc0s41NYPg&#10;Guxv7Y2NDgNwMzExpaNtzsYswYcmwOgMUcy2wihPXjYbLgY8D7MGmln9FwH8W+6N7z/gN973/wty&#10;fvM/5F4zfwE7RQBTnPHfRXIpaYTz58iHhHCFwLA6cbM588CcsHAnaBMf0omf01EA5UA+OnlxYgK5&#10;Ai3C+GfIbQtuhBUGbkkBBbcgA7NEsppxc9gK8rjwoR05YBZsTMYwFjMU3AzGgEMyqXOwqnPBNDnZ&#10;1JmpJZ78wPGX39HQvuQVE9B2sQtPT6rMSq0iBiU7WPsTTF0c3YN9QuPiMkoySxuzyppJmdVeETnW&#10;3knKpv7yRn4SeB8RbW9BLW8BbT9hfIgEPpQZY4KVdZMyiEKqeFFLWv+AVHqFlPbwjr7bOwVr6/UR&#10;RCVG6oIQn+OFqe3lheP9na3Fma66Cid9zdnWOrC3CNbHDmfar/eGTw6Glpc+7Oz2HewPr0x+OJzr&#10;v1kc22mqjJPji8Qyxgmxp0hwUmo4UxYA/u9KQP93DvgzFPVLmYrEwxTHyZgvgo5Fs8fwIRNkBS1h&#10;tDaCiA9pYWBvEuxPXq337wzUdiQHRuHEXdD0ATwsUWJcUaIcMcLwWEGWOEHGJEGGZGH6FGGmDGnO&#10;ABSNPdPzGEUJMzjMU1r+bmQaTE6BjfEGorWzEBNRGkUUgftx0iaKoIgwmhgUM8UBR3L9VwZwqAB7&#10;OJY1ioc1hptcIDoWyx4tAA8TQwZKcRC4qTpT/W4n3oOlHjDRlmGs5oFmDxdERQshwniZo/hhIRja&#10;CH7qEN7v0tW+AR/UwJAYGOMgrzE5RkNO9h3gAD2CoEscvOMC1Rw3pbDTPOaDVJrNmNdrxJcrgS83&#10;AmnWfGmW3d8sOL1edKBZc2LccmPdd2c/cmI+dmbZc2HddGZedmJacWbccmU6dGc79UbsenDOuvJM&#10;EtVboi3ayuJaOmq9gqO5mHFYFgteuB0XwhGGdGbj8YGJhyOUExmUk6jVkl7gkh5pJT7Uif9OJ+4b&#10;XdL3OqQnuknPdZKeaic/0SLr4Ye42AcacQ80SFCE2o81E59qJz7TIa8Z/EIn9bFuyg9G6T+aZNIY&#10;ZLBpJ3MpxHCLBnBjXbhQNhiMFQZjgeY258KYcaPNuFEEPg4zCC5WAxSrASeLPpIJj2DUhdFrs9Np&#10;QdA+V4SgeaZA/VSe6oncm8eyEK8fS9O+kKF7JcnwRpaZRo6NXhnOpIJk0YBuH24knhupw8Ohh+XE&#10;86IM+Lj0+dFGAmhTIYy1EMYWQoDLmo/Tkud+kW8UqxFF/VLsLyUbGAIBN2fnc2MUD2BUjKDWjHuO&#10;T3yon/LAIO2BYeZDXXIK71OtNLL91U4h5/7iEx/okUtAP9JK/5K/876f+Z8L4L8aFX5vmMGoGyZv&#10;5BPk6tcQETxO8p8JdQPlGddFqaCuGPQ0g+bKpeSQXn+LwQDTsyy/bZLNYZLTWa73NNHorblwX7Au&#10;6Ei+aYm97Uz81Jty25961Z9yOZByOZR6PZz5S/ovWQBfDv1KAA8XfBbAd60RN00BF9Uex2VO2wX2&#10;E8lWGZYyMnTfw7/9HeK7/5Sm+i7fWmmeZLpN0jmPV79N07zNM74utTut8jqq9b/siDr5EHLS4HP5&#10;zge88wK1bnfl9hcFVv0+EnPxeodV/tBRwHwd2OgCRyPgbAVcnoGLS3BxBM62wObQXV/hWqHHcJTO&#10;SZnzabkTdA4X7/wvW6Kue5LuhnI+jRV87Eq7gWboS4ZOErwPBu+J+yVeQ/FWUs/+DYd8rcnNLkz3&#10;WhHBKsVI441T9MPJeinzOKgLWZpbWASmqoXXc3hUv7EqeW1V8EIvkko3gArn8lLd8Uec53cGYd9Y&#10;Z//gXErvU80R/E48vl8rd96saNMsa0UvZlwrsBsf0KHn00gIeG8WUKdmnSprEuUaW183cjR5CCZO&#10;QM8hqF07LFnarlo/bN657Ny8NffOQorY0KMtkbLEF9KhPyjFPjAt+jOh+A+W5f9pTeb3VqUU/mD5&#10;c4OMdfF/3vO/bcj8q13xV46/CGBcBqNwJILDDwvzFIK588FdsPcCmJOL7ID/7wQwD8KOH24tgLDi&#10;4bSDczvR83vRSBGpNJLfGOQ+0s8l21+joq8NC/+mXwTxLb7wb/jiP+mVfm2U99DwZwHMplLELEmi&#10;4nZlxDhy8Ngg2DW52WAZoQJXc/oXQ0JgBEVeuXyC9mbi5c30U7D0CiwzgBFW0MC2GvJizY12x4Hj&#10;hJxlInDojt72gm358y4F4i6LiWCsDKw3gk3oV/TCveqA2SjdJQ+JHTeeI3eWSyIDKIKBfl6whAVL&#10;nBej7LdjiE8TSDDDCRa5wCoGrHODTSzYFwJ7QmBXGGyLkA3xuhhYEwerYmAUc92H/NjGvP2OarXq&#10;+XLlUwqL5Y+hCPVs1r3eaaA+aKY/amE87GBcbnpxOc4BJvlAFx/oUAYtFiBUc0IYM8YuOcuMX2Wz&#10;2YY7rbIQZmjV5lgUFvjkTh0sTv3sL/zcDl1dtqxdtq18D+zCDhwiT9ziQHQBSMrb8QvoMcV3W+A2&#10;oxxBZSJoqwN9nWC8H8yNgPlBMDcAlobA+giZhS4w2QymPoD5TjDVCrqrzhozjpria/3V4/GcWUbY&#10;PDw2RpQ2UZSpTlviNjUcFOaAuneg7N1lRNa8beiCbfSmXzYo7gbvZz+9XzhvXZstn/TGE8XYtXSl&#10;3SQ5TYi2uZvtl5d94GP97lXVxnH22F354l396kHF1HLu4EJO/1L+8Gze8EBqd3NMc5BWqJuyP0Hc&#10;WYvPWkfQ3kDcXVvEWZ7bHguzhd5IHGgnTqwDhs9JlM9eDWNDQFpE8rvlivtHsBsV4QJA/y7Yupmc&#10;W7m8A1ujc+dD87cjS2B4GQyvgJE1MLEJZnbA1Mbd5Nr1xMrlyOLV4PxN39yn7lnQOQvez4APszft&#10;c+e9C8fDS0djK8fjq2fjaxcDSzc9i6B9/lPz9HX92EnVwF5ZN0UAn9Z03r7tAqUdIOfDp5T6i9jK&#10;g+iSo/Sak5IP+5UtB/Wd111jlx0jd90TYP14emph8/R6ceNgamL5YPX4cH5/rnVivmV8o3dhe2Tt&#10;cOHgZOv86Oh67+Rm4+Rq6exy9Phw4uR4dGEFXIHNDxPZeK8O44h+9aAFXMS6VsyyTswgLqRezfut&#10;QWCTV8oAqXw2obbLM73FKqbNNLLPOGrOMnnKkFQn5pCNMRpxSDnO7bptg37pIq8NfHcBwDlYiqke&#10;NIvtsSC1OyTcNc2Crbvrvavjy0+LFxcjRwerd7cbh6fgFCy/7fVCq6eJmKTyaGVhcbm8Wtm8mlnc&#10;Ghnc6tk8uBw+rRQOpWROJSgmcSgmIxWhdgZaDRoZx6GSgFZP59culDSpUrauxTnU4uyrNKw7zL2a&#10;TdwajRxr9W3KNQlFqoYVWmaNZjaF2rgGO9M2D+saB/1cglK8rpCXNJMx1wPZN/9iyPUDUZvLW4nV&#10;U5o5QAlBEcC26Af+Eq8jVNhDFJl9JOk9xGhcRGkcBam8JMg+OEyJPU4dESzxhij5OkGJIUb6TSEe&#10;Xm3BnafFGC3xMEvtTYM1V4erYJenRLu7ZI+/Rl+IYXuASZmdToyGtLMQlwWC3h1D64l55Yh4bMH4&#10;rQ37wwAxpmRtgWwz6Y4Iq8ks34PG5NuBYjBaAcYr76nYa44fynTJtJd3lKTHIx/pcDy2EKJzkUOY&#10;8rzEsfxVlfbffGVft4erz2aZjMSqjUUb7qbEbcdkbYRlrAZnLvtlL3pmzzplT1tnTltmkZcEssnb&#10;dCjedSrZcSpah772mmXMWeYv2Jcuu1UtelZNuBa3WyWVGwSla7lZIaXx7PyK9EhxGiZRBiYJGJsM&#10;F0Keh0Odm0MVDVNGw5WwcCUBDgVhpJwQQkaQXRLLLM5BLcL0TJLhCf+Pfyag2Rp83Zq87Dvc/7EA&#10;niRazIRbz0WRmQ63mCASJkMJU2GmUyGGU6FG02Gm01GWszHWc3GWFAG8lk5YSTVZS7TYTnI7z4i9&#10;y8o7ic5b8cxYcEynrAG84ppPAWovOeeuuhWsexT9Oi14w7N4zL/wfVJFe03H6sjK5fLJ9fzxfufC&#10;TFHHSELNYEjxZHDpWmjVeewHkNIDUvpAdNtN8LtRQ1Kvdlizok+NhPNbUQcoNt0r4THjOOhL97Z7&#10;8ZHf22P/qkPfyj2vsj3P0gO3sp2AdyOhH7K83hoT0rjUw14phTxRDX+Bi36uGGAa1/5+E7Tvgrdz&#10;GxUL88lTc9jI0h8skn6nTPxWlfSTMoleM84ktu3t/FXb3mnT9krF8nDB/ED+0kzOymrk0KLDu3EO&#10;75w/KLj8byECMz5Qh1ga1zjTuHzVunHVtXdb1DnlGpKuLGcpx66BZ9RyYTT1YzAgwjRiMbg0MeNC&#10;ZbsyLdcSHbcCbZdsbacMvHMcziZQ3tBRWM2MV86MT95GTM1CAe/vGxkcl55WXF3e1NnQPdI2Mts/&#10;uzayuvuub6yubxSiFor9Y/UD4w1Dk++HZhrbJpqbxpre9tVmNRaH5KdahkYrOYYLGoWhNJN49PIE&#10;TQsFjPO5dXPQuEJu7XxRLX9unjAZ/kYnI1CfB7qqp3wck7H8KRwiaTCZDDb5bHbZMm6ZDlWlJQfN&#10;/QDV3SCl4zDjj5FOp1HEg5D4dc/MeaecOaf8ebeCNb+C9YDs7eDsfWL+cXDFx4C6jz4fDvxq+izc&#10;e811xgmCi+boJVP0gDp/Pr+iD0JPjYEgxG6DQJvD+M05BS14+ZxFOfxlWL3UGc3N4HouPOqRErJ1&#10;xiqrwQbnJN3zUKXTQIXzQK2rENvriOCrmPTT6NK98KqtkKq9oLKjwLfHgU0ngfWnfvknPsRTL+NT&#10;D5UdJ/lqGXSUgIKnrIeqQixcOe2pXsHfjAv+opP1tU76N3rpPxplvDHJgBkmC+EiVWV9naQ9snWI&#10;Q45JmwFpHyOTd8LDuuyM41VUXWQd9OSDxRWDWZWCf1IL/Ytm9J80E/+CS/9JLe+5ct5r5fznatkP&#10;dDL/ZJj6LxYpX1nfC2ATcv3nr7ULHmgUQnyHK/yzTsHvDfP+YJzxtUHCE1wou7SXhKCLAbezO5oQ&#10;yCJSLCg6R9AHEd4gxnfRkZClqGiHldORsBOT8EOKhDHzE2EYT26MgxTGRAVNMJcNMZX0MZO2s5W1&#10;sBM1sUZpOTGp+tFLtWsaL1rhdj2Etz24t3xkj8Lc9kOL1n3qVl1LV12LIZbdS8gO2Kvk1wIYujdX&#10;XfI3XQp2XAr3nUuO3RL3Xcx27JWPXPRO3AgTWoqVaLZ6AfY5Q6l9Z8VdZ7FtJ94tJ/SuK+bIS+Dc&#10;X+oqSA6QcJ+i1G6IynueEpMmXO2q9F0abGPGPAs24gv24vN2Yq045hLRh536bFs+0usewvveIrtu&#10;fFvOfDsuIjtuUtuuUqsOkgtWYhPGfAvWIluuUvveMvte4jsegnvu/Ds+/O2mtHWGNAVqL0miD8J4&#10;v0+WfN1kwDXnLDljht6wRu/bYQ7sufed+DcdBYdNUPVqDPW68FZL3gkPqdVAhe0g+U0v0TVn7Ko9&#10;x4YdYtseeeCAPHZGHbtxf3Tn+eiGvXDhA44SJ/bY+SDO5UDsroZAu7RQMtGurqdgvDW5M9WlPcZz&#10;qrZwZKa/p7N2Ltp3z0kTeEldeYgt+Wg2uxLC1Q212JUlnquLUBO0ZEhiqjFYq2S4azK9UwR/WI5N&#10;QYdH1ZhK4jt66zApYhaxaTD9Q191V19DY21CoKejuqSTDLe7OIe/JMpfFOknBI9XEiozV2vzN+6P&#10;MB+LsxmOsewMNqAI4OEYi2GSGcRgtHFvuH5niBZETxjZBK9mOS+nO88n20+QrHqDjN+7ab21Vigh&#10;SNU7agwQzbdy/S9qos6rww9K/TbzXNez7TfTLTZSzFYTyTWfVxPMVxIt5+PMZ0mEiQjjcTKmIxEm&#10;w+HGg2FGg+EGg6H6g0G6A4E6EH0B2r3+OuRUVbIA1u3002/302vxxje4a1U7qpfaKBaYy2QRpFJM&#10;ZWINJSN0hIM1+ALV+HxVeDzl0c4yHO4K3C5yaHtJTmtRuLkIu5kwm5kwzEwYbcQvZiqqbC6naayA&#10;01fRcnVwqaqu3To4mF1bXd3b3Tn5uHt4tLWxvbm8vruyebyx9z8WwBTLO3C/7u+X/MYBQ3z2uP8k&#10;PX5Kvf7KXzJMxA2FaAwGqw8EqfUFqEA90Mgef7nBYMn+EPH+YKm+YDnouPeFo3HdQZq9IdrdIZo9&#10;IWp9YSqDUUrD0QojMfJD0cpDCSb9cWb90QYDkVpDYSpDwbL9/mJ9vkJtbrytbgIt3pKdRM1ekllP&#10;gl0ryb44KlJAyodNOolBIo5WNIpGLJJWIoJeKoJJJuINvw+DkA9MzJ9T1A8t4I3hdcdi3eVRtnma&#10;pD6zjFmn0jG7glGr3AmHojHrvHaDxHqV0FrV0HeqYU1a0e34+A7DpE79xBb9+DbTpA7btBb7jFKz&#10;uAhVHxsRGzyfmbqApb6CF07aU17IRZzbVghpLQCzFmazEYZbCHLoCaF1JLAGikJmOElbQzkXS2Uv&#10;OxXfGJv0ZPucXNfiCp+qd4ENH0KaW4kfOkIb2/yKuwMK+gKLRkLKJkIr5yNqViLrNiPfLfqXL/uU&#10;rXqVrrgXLzvlk1dVtMyYN8tcsShaMStdMi2eNyqYNcibwmdP6GSOa2eM4FKH1JP7VRJ6FGO7FUhd&#10;8jFQhNpt0hEfJELfCQVU83pX3OcNU4B6qrBeZOOLcCiA20PksdvmsNjW8gVWY/0rMb5lKM8ihFse&#10;m2MOi0MWk20+u3MGg3U6vXUpp0e7dOygalqnbHy9IDEP7lbO59Gq7DNt47cT4nWe4nCVp39ZonRc&#10;JHBSzndWJXRVL3PZoHrZqHtRb3RRQ9jL1rssd75pCL9uz76bbAE7i+Bw/+PW5t764tH29PXeIDhq&#10;AftFYC3q04T9ZZ/myQfh43fYvXKR3XyFgyyD0wynq/TAu3TSJSl2xy9yyipgyJA4aJAwZlw0blI9&#10;blQ1pp/92R3+M1BE7JdQTOTnAVDjc88/5POOv4Gy15dQtlL2hR5SrCEERQBTrOGcadaobmKPamSb&#10;fEizdECHYmi/RsznfFOIMXzKPxbABnGUEtD3w8gCeFgza1gzdxSXPauWvaCZsaCfOWeaMGUfPO3r&#10;vBRrvJ6nfPJO/GMj6rIJftvIeVGC3k/A7IaLbkVqH5WEHtXk3HxoBj0TYGgZjEyB8Q9gKv2wW3+3&#10;m2+r6/V218PD7icn3VQf21igSS4q7XZSfOaJftNekWMOyYNmWYPGRWOEtyNGRaNGuRNGaRPGidPG&#10;MdPG0TPGkVBjTPdnpf3rq/HfXR9o9//XApjsfU2TZ01TKVDycaeMyPWfW+WCm6WDetVioEs9aZAx&#10;ZQhdw5whrYQhrThoK8QAjgS9QBT61KOhCHVCW4e1yS8EFCE+v9C/gfJ8P18H6ClPk0tJZ00ZFU4T&#10;CqctczZ9i1r1XEMRPGEYziA0gw/HKx/O5z4cL6CGL5LaD04XAGPxgzO5s7zyQrzy56T246DyQbz2&#10;hr+CGsFcdH6IN/5IqiAO6s8EIqmgzhAsfSAfbSAvOQbw0Pph3vhyvvZGPg9AUQVwvQ5EUQWiXoeg&#10;qENQb6AYyEXvBmNygsO6iIFgcuik6/1OT+P54uBcf/3ccOPs+PvFyZaVyda1yba18Za14eb1gYat&#10;/vrVrqrFjorl3urN8fc7s23r0x+WJhrnxt+tzH5Ym/mwPNm0Pd9+uNQ93V3xPieyITog3dwwTFV2&#10;KDHqqKlq810ZWBi7Wp3amp+cGB99965dQ82CnVZcgstQlElfgsVElNNEkNOQH6mPheliWLW4mHGc&#10;jOocDGosr+WYX8kyvZRhfCHN8Jy8pCjdUwm6Z2IMr8UZqMSongvQvBRioRKn/5GH56moGdrUkc2I&#10;CDNPYLdOYbXIhNkUY93figa8lfBtVCQ2KYW0qIX34uMHDJLacVHlou5pHGaF/I7VUj5tGpFDRimT&#10;FtmzNtD32KIlJ7L4/GwrP9vT/wNkT/mrDFeK9Zy+L4lM6aSM+SxEP0tQyjCKrKVsogC1oa0/C9Ff&#10;8mIhKDNM3WcYj5skfR7/Gz6PpECZinLEz23KtPc9GdC30Fmr5BmLlGlzKKYt2GQt2+euORWQl921&#10;Ii8DDAHdkh1qES1KYVBcsS+EngK0OzQ5dDjKISgzQw+/FMCUNnRE6DpQLinl6BRRTXn6lN3JY6yz&#10;F8wzoNt2yjQF6ly0L5i1zx+2yOwwTmw1SW4xS+2wz+3zKO12L3trmhQh7myKNEQzqMLgeE5OMwzK&#10;BgWzRjFbYVjsBGHOyFdGfIzm8twO8hhzbmpZYWb5GOjbwvTap8Op1bnmtbWVvIpeej773zFY06oV&#10;vMGVP1LJeqGZ8Ugu5LlcALtKKIuYj4RmcmxK38XZ5dXx2vb63O7O1sDAFF7f+ekrfhSPMb+QEweX&#10;NTOTEQphJczjyMmsx/pGmRdmzAMz/3tl+zN/v5Tvf/HZEP9zWGJgZv+Qezv7BTBLHpjjfdVol99E&#10;bjZnbnbH30Y2V16YLx8siA8ewAf340f48SN9BDi8BTg87+ex54HbYhE2WIQ1FmlJBmGNZrdHsTtx&#10;wZzRcBcMgvyndm5OFx4U1HBEsFmwMBvDYeY8WEd+AVcMty0CQcByWN37J2NeToIwxkKMmyCMNhBC&#10;6fIj1bFs8tJ82ubazh5WwUEuUQWJZQMtQx/eNVaUFKYkxAf6B7i5erm6eXv5hvoHx5pae5tY+5nY&#10;hZg5Rdt4JbuG5PuTaogJjaY2iXHpPfVDF/ntO8FF/fo+afp2xPqG7sv1XbCx2ZWaaIBBtmWnXa4v&#10;rszPbKyvbi3M9TXW4qVEs0N8wc7CxVzvx4WO673hj/uDK6ut61vdu7uDm4td+/P9F4ujtyMdrR7m&#10;yeIc0GdpoigiSQwZLwyDGhT1CwE1KO3Y+1RgiM+bfu2AP/NrARyJZYzhZkznZk/nYk1Ew5IF0bGi&#10;PG48MFsBhJe25PuCGHC+eLU7vDlcBzaHx3MiA8U5Y+X5w4SQEcIIsgAWYUsSZk4SZEgSoE3ko0sU&#10;YkqU4HBjpwkSwtogOd1EpDZqPnwaHgMrw4Pp/q4iLN4ibFHS6GBupkQRVDiSnsTF8nMVaDRzGA9L&#10;KC8rUZA9TBAWLYAk8SJIPGwkDFkDR/KxhwnDA8UR9kLMOW56YLqF/Nf5hb533nbuXOzBvBzh/PBg&#10;HoZwPrYgNF2EAB2R/4dszYegQwd0CIBuFtD54rb1yUXDi49VVIelbEcFyNmw5/Mhz+eDXsz7v5j3&#10;fTnr9WrenWrelWbDk23THb7lyrHlzLntwLVly7Vpg963Qtw6MN850J040G7Zvl6wfjln+2bVhWHH&#10;G34QgNkMEpoNVZzPc+koj27pede4NOOXWYli0RVhtBRls+djd+Rkc4RzeCAEQjhl49gUkuhVkt6o&#10;Jz3XTPpJO+FH3YQH+LgHugk/6SSTs121k3/USvxBM+F7XNx3GnHf4GIf6CY/0E16qA2RCG2Fhj3R&#10;SX2kl/EnnYw/62Y91sqiw6UhFZPQ4hFcWF8OpBMSacfBac2JskZx2fCg7fi57IVQjkJcDsJoWyGM&#10;tSDaih9lwcdJTq/nQZhCcLEZolgNOJj14Aw67HRaLNQaTG/UGN+oUD0Tp3omQv1cjFxi/aUE3SsJ&#10;+tdS9K8l2egV2RkUYYzKcCZlBLMqB6saJ5sGJ5smBm4E3V8890nAn10vmt3k/l83/q4WNBcbdG+a&#10;IYS8mKWDmVSiqLXin+gmfK+X/L1B6veGGQ/wGQ91Mx5rpz3WJvvah/jkB3o/C+CftNK/5LE2OWP4&#10;C/7HAvhPetk/GqSK2iVGxOWNlBcdlCXuJrgv+5uepQTtJYfu56be1pWD1uqbmqy1BPcRb/xyqNmo&#10;B27GX+8ow+0k32c9zXG/yAd0p952JHzqTQGD6WAo43Yo/Xoo7Xok/XY0++f030Gy96UIYLIDHiog&#10;9/dl3HQlXrfF3H0gXr7zOa10Pii2XcuxHownkAyFRN/8lfvp37iffiv2/OtUI6kFktlOrN5FguZd&#10;us5tnullsc1xuedhpedFnctVlc1VhQWAKDcHeXpHJKWlIIlBN8G1ZKNPH6LBdDlY/nC33n27PwHO&#10;18HpETg/Bye74GAeHIyB1abL2qDhIPmtZPxRtsl5me1ljft5vd/J+7CLjsTr/syTrpSrvoy77oTr&#10;5nDwgQiaQ1ezHN5543i/+UoXTauFYRejp9LAoORYmAJ0Nfy05MKMpd31pR2dnYJyGsI7Pnp2AsvG&#10;G/Oajyb5M/rJbYrBBfyuCYw2pB+tEn5nmf4v5llf6ZC+0gj/V1zMD6bZzC71KLcWmEU1g2aOrHsr&#10;Gp/LpZmqaFeu5V4lZ5Uub51q5FuQ1TTdtnwydAY+HF3X7J02HF81bp9XjG8LqLvAhazYhJxYZYJe&#10;yEc8xmc8sKn8g2X5761+BmpT+JMl2QH/rIG/FMD2xf/qUPKDadEr1TRG/jAOuK8Au5ck0lsQRv7X&#10;pd8IYKjnfySAMUg76EcYN6cVCm3HinWiFvR6LUt8qZn8woi8+i/5z68mRX82Lv6LQQnE13rFf9Gn&#10;COD8h4ZRT7TC6VTz2JVLWCRiaTDuLNwuXFgHTnYtXjZ4Zpjg9bzBzbAIGOUm17SfZP00TX01+Yzs&#10;gOdpwRgcdGD3Yhh3fWB7DugjB/4jB75dR9SuO3zfD7vqLrkZrLOTbgO9l3ZqvBYLrcai1EZc+Q88&#10;BU+cYLfudCCeFVQjQTf7p1H6yymGk376037m0wGm8yGmi2HGy1GGqzEyl6P01+NMd5PsYJYTLPKC&#10;VWGwIQE2ZcCKJFgUB7PCYILvbpDrsgdx0s563Mo8W/wjxFzJo4Wyx0sVT5crn61WvViqeT797vFa&#10;C915Oy9oUQWVhiBSf0tLfgjOO8+mtMyM22TBb7HqLjOrzrPK7/CqXyqaAbsYYEO6Mwo81nL9iHe7&#10;tvS9tPXdt3Q58wgEUXHn0TFTbq5D7i576UmgpQkM9oCRQTA9AZamwco0WJ0CG9NgZxrsT19vj4Oj&#10;aXAyC05mwN4Y2BwA6/1gvRss1h68jxlJsXsfoF1kKhgpThvI+YiIeNJtprbkYXObGAOy865Jacsu&#10;IaMWPsM2gTPBaReVPbfN0+cdS4u1k576gag3EmIcusJwLX9Cwnzd+l7j9m7J1E3F/G3+KKhdvCkc&#10;OM3vOsrpPMrvPS4ZPiob3SkZWysaPW7aXK6Y60zqrgiuLfR9m+Ja5KEVocnroC0WrCwSIi7oI8Dv&#10;KirkpiLmYS3hFyjuH8FhF89mlcvrtBxcD1YAOAKzK1ubW3vXQwugZx70LoCBewc8snQ5sng8Or8/&#10;tbgzvbg/vXI0sXw+snTXtwg650HrAmicBu9nrtvmznoWjoeWj8bXTqY2L6a2rofWwMAa6FsH3avQ&#10;sKvGyaPqwZ3Knu3K1sOKlovS1k9FrSC7GaQ23CTWnCa8Pc9tvKhoP3jbulPdevKh/6ip57xtCKzu&#10;jy0ut6yt1s/Nvpud6dzcGDk6mvh4Mn1y2rOytnHzaR+Aqc29gdnl+a2D1b2TyZWt+cPjhaOPM+vb&#10;R4cXF+snE0UtTY5xjTi/cc2wRdWwDY2oHb2EVULysCmpSts3S96+wTCkWt3rg1bgmAlpyTx5xypj&#10;WjO8FGVcIWG/RaoHQ3tg++bughwmrs52zq7A8O6IS3o9PrDLOXk3rxMcgrv966OrTwvgruvicAGA&#10;8ZPjs7M7aId37olpUua5wobFwvrlooalooYlQnpFQnplIgZlYkZpHEqpnMrZGPUCAV2op1AQn4VW&#10;S4DJpXPhMjBa2bzaEFlYXDpWI4NXI1NAIw4lncKrVCqv36Rv12zoUKtlBtFobPXexrzZxbzFw6Le&#10;1bDAQjlGC+smQW/B+0SO6n8RsD8Ga3J6yDMFKCHCNblteV/b876wwzwMlKKK0UBGqMEC5Vi8Jeld&#10;xWgdhd74y7La8TwJlGFM0uIKEqcKEHmWrMqcosKUKP+mWA9WQ+DKVKWKEf+hRI+53U24yUGgyVmy&#10;2JQ/VYcvRo3PSQCm/OaR0IO/Sf34NwLjT17cryOl4Ykq3GlaApn6oul6InHafAW2ihXuWu3RNvOl&#10;oR/bs+5GysDEWzBVcTOUvd9M6ktzTLOVc5Rg1UO91EdTWQqxuEgj7EUZLHh+DFCmbgySGU/VHIiT&#10;HorSuCvLOUsv2YnKWvBLmXJNGrdPHLVKHjNLGSekTZikT5qkLphnrdvkkdPvnAq3nYpn7UoGLfIa&#10;dWNzZbxC0MbWdDIaT9CSD5h5f6DmevSK89lLFM1rbhgdFsPEy8MihGFS5YZrotm1eTh0hbj0JLD6&#10;cvz6CgJ68rz6MjxaAuw4TnotdiqZx3/z4OcaIvq3udl0upn8nwXwbKTVZKjZeIjpeIjJBNF4Mthg&#10;kmj4WQDPx1uRS0Cnmq6mmaykmqwmmG8kOJ1nxoDcwvPYwhXPtFU38lq/lHxfCKi96law4pq/6VUC&#10;tZecc+cdshYcs6GeLe/SmfDKhIC4mKSs4rK6ns6RlYm1w5ndjyOb0N0yllw/FFba75k96Zm3GVBx&#10;GFS961m66pADErtvI5v3vcsXbDJGDEl9OuG92mEQ3ZrEQb2oSUIi1L9sn73unL/tXnzgVbnvUrbm&#10;V1/lU2lDiEdqBj3TCnmkQ3qMIzGqxovhs3Iqd5aPQPvqTe7UXOBom1xRzu+N/H9vmPRX7bRvVJNe&#10;aKRLujVENez0HoCG5c2KmeGi2e7StbHMhSnPli6V5Aq0X843Gj5fy7sLOGUFlE5U9h9NHICVO9C1&#10;c/5+57h+dTv1fZ+dV4K6qBUeZuIJd4xFO0cwq4UzSYfQiQfTi4cySUUjFBO4camC+HI1h3Kc01tt&#10;1wq8W6m2c6aSZYyIrhe/hjZKVk9C1w5n42XsEWDhF+YYGu8dlxqSlkZMTwvLyIzMziblFySWlKW/&#10;rcqpq89rqkyqLQwtTrGLi9D0IorbRPCZJHCbZGNMMti1y9HG7wStavkIBZxaWXCVfLRmvqSmrxBX&#10;kaP6WlEwGCoG3fkzAVbZwthEOCYbIV2CUi9DKZdySdSJC40YS2x6y+wFy0/aCq976Z5G+t/GZVxE&#10;lx+F1uwF1+4RaxY9M1d807aCMsgCmFj5MajxyK9tL6DhOrv+NCP2LIbwMVB2256vW5Urjp3H4BGv&#10;OrMJH7s5A4fuG7QmPY8eDGvNiwqQgvsbIR0dUAaBwup52mr9npo7sbqnsaonYXKnQarXRLO7CN/b&#10;iNjzsKwjYtFeaMV+2Nv9wNKPgW8/Br0nV4H2JwvgE0+jj24KRy4KtbJcJH7ZAAUPbeV4DpWMp3oF&#10;35gUPjEvf2xW+si08Akh5w0hk1U/jlclWEHM1YLXMoTfNEtIv15Of87W8Sou7Dw1eDYyJA4f4KEb&#10;r61L4tOOeq0T8b0O6a9aiX/FpT1Wy/lZAKvm/qCT/QfD9K8s076ySfvKLP1fjLP+qJvznWbBT2qF&#10;j1WLf1Qr/kaz4Gv9/L/qp3+vHfdKKQQj5qHG5+rA4x6BtamQMxgzMTzztAGBtufuBuPGypnS4jYo&#10;UTMFFzn5EJR4BCNvMAPckZ3FmIdBVZBOmeOZKg+VlhJax17RMhzvnqzjla/mXa/mPGdld+ihd+Yv&#10;uuuF2fCR2wnxWAkomXauW3KuXHEpWXUtXXYvWfEsWfYqWfIphlj2yF9yz1t2yVt2yl1zzN1yyt9z&#10;Kj52Szx0s9i0Udq11zp1N1swxL0TQDUIIqfwEpd+Ome+SkeeIruuPDsu3LuuvAfuQodeotNm8FUn&#10;vvNgpU/ROhchuD1vxWN/zdsY03lbyVEz/ilrkQ48Ik/wu1rl14tuImueoutu/DueQvte4oee0odu&#10;skfuSiduaqfu6scuKkcuSvsusvtu0tDWAx/RLQ/soitXny3ruK/gRKBMgzVPosyrKMGfSlVZhm2E&#10;F+0Et50EDp349+yxW3a8cxbYVhxrvvizYjW6D9a8S6Hqx0n6RzG4TX+xVVfudUeOdVvYug3rhgXz&#10;piXLnh3yxJX72kcI+EoAO7FjG8xMIHIlhO9QU6BLSjApxLaup2C2O7Mz1aWZ6DRcmtk32d3ZXjsd&#10;4b1ho3JlL3BkzzvnodLuZZmgb2WE1lag1pVhsIa9Mn7OYPRU0uGNSRCjS5R8anV0z0bJEjApHEC6&#10;JvG4xZpnVIVWNhS1dTR3NlcVZ9hpS1tKomyE2P0k0ZHyAgnKoiWG6h2elhMkp/4I8/4IwnCMZTfR&#10;6J27WoOHWleIQbOvRhdRbySWMJlkNRpn2heh1x6E++Cnup7jvJbtspIB4bac7raU6j6f5DKb4LSc&#10;5rWTH3hSGXb6NnS/xHc9x2k502Y903o53mAtwWg90XQ1gbBIMpm5z/qdjDT5Wf1GEIYif6Y/wnQw&#10;wngwVH84FD8YjB8I0u0L0O0O0Ony0+3w0+nw1Wvzxbd44xs9tGudcZV2KiWWCrlmcimmMiRDyTBt&#10;oSB13gBVXl8VHi8FjKscykWWy0GKw1YcaS7CThBiNxFgNRZgNeJH6QtIGotpGEhpqosqSwvK6OoY&#10;p2TmTiytLO3urx0er+8fLqxuTE/Nz03O7yxtne+efNV/r3u/jH0UfftFHCKqkLN+iSoDIcqDFO97&#10;L31/3f71DP2Byn1Byv2Bqv9MhAZ3est3+8r3BagMBKkMBqtDPb3+ylAPZSsUof6BIDVKHApSGg6W&#10;HgmSGg6SHQqWvz+6Sn+wWm+wWl+oRi9RtYeo2BMq2xchNRAp3h8h0hku3RFr0hRu1hCs+z5QrTNY&#10;ZTBUeYQoPxIiM06Ug6bq95Ps9ZPq9ZXp8Zfr9ZWv8rcXk3Bll0phEk+gFY0hIx7NIBXLJBPHJB3D&#10;Ih3FIh7GLBTEzOfLxuvLIRQgyeer8lovViy4xaq8z+Ftr3XxkHXBkHl2Jz6hVT0Cok0jsgufMGCS&#10;MWqVN2pT1GtX3ORYWuVSmmmd7a0RqilgK4wyEuCzEpF24xZz5RBxgfE7s/M4IbBu3Pw+QmLBotIh&#10;GClnuLg1k4ApLY8BLVqPEa0P5zbk4jbEoPUEMAZS/GaKIrbq4s44SXd1SW9NMTczCQcHWUcfNe9I&#10;w/BMu9QKr6Km4OrO8Pqx2Nap2Ja52Lal2LZVUstaTMtmdPN2xIfdkLaDoI69gLZd/9Zt39ZN7w8b&#10;Xs2bns0rLu+WnGvmbSumLYsmzXInCDkThOwpQvagbvKATlKfZnyfOqlPNaZPLWpALXpYLaZdKrBV&#10;IvC9WMB7saBG0eA64aBKrF8Jl2cVvx+FSl6fCm6PUi7XYk7nQqRjGoNZLrttEYdLPtwxi8UuD+5c&#10;JxTSo5RUK+BXzu1UwGmax6VVIqTeoKrWaarU7yA1ESA6GymwliK8VyB+VC5/WKG0X6a0W6QOWlxA&#10;WxDojLnpybgdqwerw2Bv+dP++tXu0sXu+M1WF9itB7uFYCMGTLvfDumdtvLdtAl8apG9qsWdFRme&#10;Zzvc5QSDvLRPKRmHQUkz1uGD+mFDeskTRkXTxjVTxpXjBln3NXV/y+dUy9/wOWX2N/yS/Zl0X6Q3&#10;8ZeU0LSfJzRI/U0kCzxyyuZv45cjfz2eLDgNkqAe8skYpkGRLIDNMpcs8patyKmlo/j4bpWIVvnA&#10;91L+7YrBferRQ9qkYe14ShzRSfrVGsD/Vf8ZYlgnZlgndoRclzh5TDd9TDd7XDdvUid/VjNvTjtj&#10;1jhmxSVoP8bzosj6U5M+6JI/fY86aWK/aERe1/Ce5wnuxQjuEqU3owx2SqL3Gys/9Y+CiW0wfQym&#10;N8DsIFguvZx0OBmXORhiPuh7cdLz4qKT5vQ9y0mlzG6a56RPaKe5f5dpFHRnjZiVDBuXjxmVjxsW&#10;Thhmk5+mcey0cfS0STgZ4+gRXdIwPhFiRC9pVP8X0f75+vySEQtBeb3+X5eAprzQ96/1z+qXkow7&#10;Y5wBvRDvpQI7lSIGcHGDmvFDWuQM3elfVvn9DDQS4v7Kk19f6GWl9FAgP7v/Bmgw+VnfC2BonvtE&#10;8IJRfM6IftaoScqye3aduqUvI3swip1sfFFvfoHan4M+AMlAwYP9lS8nVSCGDsKH440X4pUv8k0A&#10;isYfSUXBD/EmAPEmEEkFAT30RVP5oKm8ud5A+NwD9fhzUQVx05JB00AEQ5GLGsIPzejGiTCgo20P&#10;DwFbi3tdDXMfyk6W+2cGqpdnmhemmubG380Nv1sYrF8efLc+9H5zqGln7P1qf/VCV+Vyf9Xm+Pvd&#10;2Zat6Zbl8XcLI/VQnB+umxl4uz3ffrE7vDn1oac2a7m17h0pNM3BYrWuGEz1nA58AAfLnzbmbvd3&#10;zvaONxaPPZxIWDh5TVZuWl0xuKUAnMCLNOXjIFDg5zSjAHViESY8cGMMuyEXqz4nM56DSRfJqAVn&#10;UoGzqDDTybMxKqGY1eAvZSRoVFyFXVIViYWyQUX87mlshEQ6/WRm4wy4RRrCIp7ZMIZRN55Fv4DP&#10;oVUtfNQ0fcIsc8gopVLMowJC1L1MxA1q18n6t2tE9uslLFjnL9oUQCzZFq7YF686lECsOZb+dyzb&#10;FSzakkUpWXaak1Xook3eikP+ulPJmlPhmmMx1IZ6oP5ps4xJQgpFoC5Y55L9qDnZkkL7kn0qpbSy&#10;OVkMQ22oh5x9a5dLGQP1QDNQxkwRyEnAlJFfxoV71zttnkbxxJSK0NB4qBPaBE1IWXyXfA73I1cd&#10;oTY0LTQ+acw4ERpPkbLQec5b5UBzQqc9pJfYphLWohTWqR758/lDm6AjmpErYM9SjnvfM3W/QjDU&#10;A808d3+20JzQmUAN8jO6d8DztjkQoyZJY4SkcbPkSYvUaav0WRtyPepF2+w1pwKoPWqROmaTNe5Y&#10;1G+XX2uYnK0WnqERFSrh7Yi2tEKa2HKZW6II+szaUlRqAkgzTpQ1Am4OYzXiYDfl5bDih1tjGc34&#10;mSwUeTzE2AhMP4gIsyqmBWbujK+Bk4+bK4M3d4c1LV1SeE8W2QA2zbznyoXfyeR+K5P+Epf1QjGM&#10;SSUQqeD+GqFhahN/ewcuT/aHuxtuTo7WF7cV5ExoaCTEJd0YmPVo6fUEhT25eRxhrCYCaDsehBkb&#10;tRYvjEARwDz30vfXEXOve7+MXyjen/l1lvCvoJjd/3I5n0Gzm/wDyEexvU/5/S2UfF+I+yTgn8HC&#10;3LlZvbhZfTAsnmhmdwguZhcUkyOKyZ5SUPrn1YvvT4ayJjGG3ZGL3ZUb5nYvgF0pDpi8IiOnE4bT&#10;HsVpw8lhRQZlyclpwcVhwc/lgEXYQBcEeiIYNhNuVkMszEAQaYRl10LSyKMZFYSRGtyMsihacYK6&#10;S1la/ezg/MrU8u7y3v760ebi3vjg/IfGvsqyD1VvO4qKP6SkVYVH5nv5pTq6x9o6x9g4kuydki3t&#10;EwnOKcZuqd5J77xjK2xcovLSy0fetR/1D3enpThKi290NYPr45Od5Y+7q8cr8wsdLabS4q44FbA+&#10;t9vbdLHQc7rSc7jVu7XZtbHZtbXZvb/Rd7I2eLE0dDfRuVuUmK8u7g1/EyMIS5fmThZFJvCzkbjp&#10;E/hYE/nZkgRhyULwRGFkvCA8hg8WxcuSIASDiBdkh4gTYIvlZ/01JD6WGF5y5edoLFMUz70A5oeF&#10;MT1P4YVlSWJDMWyxMgIkdUkDDhqCOKq3IgUczkCndz3dAban9htKMow1/AQ5QwQ5w4U5Y0RQ8UIc&#10;cQKwOF4WEg+LO/2Tan21GFF+41evHDjR5Q7uZy29YGEBTHfOFIa5izC58tHFKvKECLDEi3OGYRhi&#10;uCkL/TJF8DCFQfCzhAqwhgrBIgWRkXzwSAxbFIopEskQgWIM5mbyFmC2EaAL0hG+nmoEs61gZbA7&#10;xt8FwxbAiyRyswZy0hF5mANQVBGCNOECj4q0XoB2y+NMxHH6m93kH9ZIf50l/mXY7+su9+/bnR9M&#10;+72Z8aWe96GFWPBiWPZiXvNg3XBnnyK8XrKk37Rj33dCHTtjjuwxB1Zch+asN5Y0n2yprpwYDpyY&#10;FhwYJxzZRt1Qo978vd7CvWFqvRl2k22ZH3qqqiZ6s+dnTEg5cFa8CKOlOJu9AIsdJ5MNjN0JyRPA&#10;KRnFLBNNoxj7UiX2mXrcU62ExzqJj3Xin+gm/ageB/FII+FHzYSftMii97Fu6k/4lCf66VB8qJ30&#10;ABf/g0Y8FB9pJj3QSf2jZvqftTN/0s6i0cpkV0nlkI5G8Aewc7kiuZw5uew5uWzRXLZYLjsBlL0I&#10;ylEE5SCIsuVH2UB8LshMMbVCGFtBtJUAlyUfpzkvhxkPglzMmWxzYQZodl0UqzaSCQejV2OmVmKk&#10;kmN4I/vqiSjE62cir1+KvXklTv1GkoZKiv6NLNNLBdaXqnAqHCeDLnlBfRiBFwFNaIGBPjfIq5dZ&#10;oDktuTisUEhLJMKCFWnFJu7LJBfGoEai0Yp/rnMvwqGLoJf6kw458feZFkTyU+1k6PpQ1gB+9PcC&#10;+NcZwPeL/v4MJYEYgqKQv4xPdTOe6qb9Jj7BZ/ykn/lcM1zWnJiVmnPUVgN6S0BzCqiLnfIxXiX5&#10;bGXF7hWkXFdnguZcUBZ6QLL4YMDfZSY+76NzmuEK3hI/1YVf1Yddvo/+1J1Mtr8jWWAs+9NI5u1w&#10;1qfRHDCWeztIKQH9SxLwMDkPmNzuz7rqSbtqi7tuibhpDLqq9fpYZrdbYLWQYdEVYxyiJSD44m/8&#10;r59BCD/7Pg4vORdnuR2PP0vWuM3UvMszvC60Oit2PSt1Oys0u8zXv803AIWGIE//NE5pzp23y4x1&#10;NULlssgB9KaA6TIwVXE1VQU2Osl+a3sBHG6CnTmwPgSOR8BxF2iLGvGXnAmW3kpQP8snXFfYn1U4&#10;f6x0u6gLuvoQedudBPqSQXsUaAoALYHgfcB8snmRjRT311/pY5lwaLIA1uPnVmNnCMerBKqJh+lL&#10;+xir+foEkso6EwZvwsZAyCiInAIZiyB98i55YC+mdzOwZ8eubVejYU+qcl2yZAGb3MfoV/3MMueJ&#10;QcoznaQXWsmv1ZMeSYY9l4l4IUl8JuxLK+GLUAriVPSDSdpjFex8E6rqp47ad+66jsHwNWjfBHnt&#10;q+yilpxSLghpPzqpwJdqcdRW5c9c3v3FtvIP1mV/sCn5GahtXfZ7GzK/s6n437Zk/t2u7N/sKv7V&#10;vuxf7Sv+xaHsK7uCf7Mr+oGQ91wtkZ4/hB3pyYfwFOfy5iX/oCHbXwTakXyvkf/lyIW8MDD0o4cC&#10;2QS7kEG6QaARrijkL3A4Q1AcMA/CAZqHA+3KwuNJJej/Qjb6mVbaU+Pib42K/mxS8gdCyX+aFv/O&#10;pOg/TYp+Z5z/e6PCP+gXf2uY86Nh2BPtYDr1dHaVXBbJcFqMI5zHGcvrgIHhBdg5s8LFrpaML8Yl&#10;wCQvGEOAGRiYo78cf342+uPd+Gswxgr6MBe58I/RnIc+XEduvAdO2D0H9KEb14W/8FWo4oaX5Jib&#10;wLCvyEiI5HCI2HSQ8EaQ0Ec/zLEL/V0ADShEgU5e0A+7HaK6nqAF0/BPU4i7SfjtBNv1ONPVGOPl&#10;KP3FCN31OCP08HqM5XqM7WYcfjOGuBnjuB3lAFM8YJYfLAuAdWGwJgaWxMGMOJgQ/jTEfTfEcTPI&#10;ejnAeNLLeNTBut/KsfeBe70Bs1CE2suXBGUEEGW2qSk3jRbe4FDYR2huM6tvMKisMisvsCsvceM+&#10;KlsBQjAwCAc44qmc+7Gs8yddX2ATcWfuu6plBsJiQHLifmTYgLvTdGQoaGkF41N33b1gagIszYK1&#10;2bv12avN2cvd2Yu9mY+7U5cni2dHMyf74x/3xs72Jy4PxiFudobAajs4GQKbrbNlxCwrKX9xWk/O&#10;Hz2Zv0vlY3yvJn7g6w6KCkF5zWlUSo+pU7miQY+p32lK3Vlp707V8GT1aIB1tBhaW1vWWYnHlGSV&#10;tlWzcVK1dpg3cl0y9jGt7VN+D8hpA3kdoKjnsqjnMK9rJ7drp6B/p2j4sn71tGZ5t2J+r2b5vOPg&#10;pPtwpGg4L7jGVjdZTyVeRcRfFu2gxmVvzecaIR2UqxiRzecWQY+vVgg4y+oHg4dg+fRw9XC5f/qy&#10;cRRU9F2VtF+WdVzV9t22jlz3TFz0T56NTJ+NzV5MLN6NL4GhJdA9B1qmPzWO3zVO3ryfumybOe2e&#10;/zi0fDK2djG1czO1dzuyBcjsgJFt0L922z5z3DS8V9O9UdywW9R4Uvj+qqD5U857kNF4m1p/mVZ3&#10;mFZ9VvzhqLzluLbzpmPiunMCDC+BE7Bx86n5YPfd3lbzyUHT8V7r+XHXzXnLyeEIuGvcXG9eW5u7&#10;ulu5AoNLW6OLuweXYOXwcm7348bZ7fjKzu0nAM5AHTGnyiR0yjxhSTt6RSl0SSFkXiN0xihmxCZ+&#10;yC5h3CZ51DR2lpAwhY8akvGZUghcVA/vkvee9cwFAzvgnLyw7/YnMHt1MX9zdQXIpnw0sKBM1X3Q&#10;OXUhsR4cg6uTu83bu/7zozkABi8/zl1dLO8c3h7cgLnjcBnTNAmjfDH9IhH9IgHdAgwul1M1j0M1&#10;D6VWK0rIQeNiGCQjGSSSkco5fDq5/LpZ3Jo5GO0CHnwBVgfamo5USUOq5PLgioTxmdxqCUgZEkIs&#10;nksyiUcqTUD+rap+h41Tl5ttk7NxvaPeWwetDCPJADl2G74XBO5HClT/as73JAjH4S7DFKKGIuny&#10;kwUwz3MHzMMQaboEHEesBjJEnsVfitFTjMZF4E2QHLs54ntvYeoETbS/8GtvgWfJGogcPXS4yOMc&#10;HOMHe+ESPFsI31+z1Wk63MSrrfgKDdGBIq/N2b83YnukQv1Q5Me/ytO8tBXEeAvDE1SxxQT5Gntc&#10;k5tei5dBk6detRMuSVcgQZc/10q2Pcpqqzb6dqAAjJWC0SIwUQxG8ncb4z/EWEXgBSwFqE2431gK&#10;0LtKIXwVOT2lmULVmN96ig/EqQ4nKc+lGi5EeSyFhq8SSeuhqRshOau++bNO2RPWGRtu5dBXXei7&#10;5Ih+7KgeaUw/dkI/btAovsEoJl3Z25NTR+sJr8gfGXh+/4rn69fYB9ToJ2+QT1/CX72A073mZKdG&#10;cdBycNKi4W+4Xz3if/6I/+VPvK8f81I9wVA/RlH9xEH1EEP3mOfNQzG6J2osL+WefusvxjMVGdTq&#10;aNr9zwngsWCTsWDj8RCjiRCyAJ4KM52NNJ8jWc3HWy0mWS6lmK2mmq2lEJYTLNbiHU8zw0FB9llS&#10;xrJP7Ixj0rxDxqJj3rJzASX1kJx96Fa06JSz5Ja75lW44QNRDDWWXPNHvHLLAzPTwtKTSTm5+bWN&#10;raPDU1tLK4c7K8fns3srNb29wTlttjED1ikzDvnzdsUzVrnQl+t1l+wdn6Lj4MqT0OqTsKqjkIrD&#10;wLJFu9Rpi/hBfHi7asB7Be9W9eBBw9hxq/R5z4qBwNoE5yxZVfdXsjZPdQNeGpOea0YyK0fh7N7W&#10;dYGZPVA0dBTSOa5cUviVjuFXON+vzXIfGmV9oxzFZpzhnDv1doacIlw+t542NBQ/PJQ4O+vbPSKT&#10;UPzSLPgbdVcqo0ARrzRS61LPHuheuRzZvhj/eFk3t1C5NN/x8eTDxmFkboOmsqc4I16T2tSJyYLI&#10;ohXLppQCV4FulkyESiqbXDyzTBSjZCxSOQqpEolSi+fVyRA3ypU0zRHRTxDQKSEQc8zDUgz8A+Ws&#10;LVAqKlT80k84JJ8gNRiEcMyieLi0CVrJRlDHVcbUR9k6SN3BTczYXdjQm0/fnxsfhtZLwBjkcJuW&#10;8BDKuI3LMQYVGN23vPi3QvqlQjq5WBUSlj9CDTaUYwpG48Bw3GW1z2iAdqkifzYWm8UhUc6j/pZb&#10;vQgpVo7l6caJbripnIRpfIxUPo3Gn0a47fqHLbskLLhkrvsW7oeVbwXnrAdCb4DURY8M6JVdcyvb&#10;8qzd9H0745u0GOR/FGoCYnRAAh5EGs842BbqOiuzanOyGD5n0vqBUfUpsxoLTE8Abq/Cbu8p6BLI&#10;p5coq9Zoqb0Uhj+Mxx1Fyh4ESZ0G6VyHOX+KJl1FZh4F528FFG+FVuxH1e2ElO8Hv/0Y9O40sOrc&#10;N/PMI+DU2fCjvfKFh857BYEkUeUwDW9jzUQetbQ3ujk/4PNeEMqfm5a+MC2mIRTAzXIFjFMVtaIM&#10;FbxjdIKLtL3q1Sw7NQ2XHK3OI1zXA4zem6q/s41It0z3NEvCGcVyGca+0k/4Xi/lb7pZ32nmPdAo&#10;eKSR/yMu9zvdzD8bJv+OkPiv5slfmab/m2HWn3WzvsflPFbLe6xa8FC98G9ahX8m/69b9g+aCdRy&#10;QQKCLoY8tqHcdln8xr0m5vv+DiDeDURZ3fhqr9urN+iohEqpWknbqkgG8IpEsPOEsHK4c8ItBWB4&#10;EbiuFI89P5sxllZZmkHBAKbqzaObJWXarGV67O90G258Fa607SO+7KG55Osz6ZLdRchbcqlYcSlZ&#10;dite+UUAr3gXr/qUbPiWrHsXQa8UOV/fPnvVIWfLqXDPNfnc13PTWn3DWvHEQ2/VTLVJmLMGC+tV&#10;5N+0ldlzFD324D/zFTj3FTn1FjlyF9pzFTgLljn0k9hwEZ424+nRhHVqwOetxc9D9ECK9XGQxjFR&#10;fd5RqFTsx1KJn0YI3JPWvLN2vLve0tfhWrdh+HM/rUNXlT17xR1rhTM3rUMnlS07mS1HyX1vueNA&#10;+S1vsSkXVKcj42GBOhgNBp2BQxG4bC14pgJLNY5zxl5iw1mIvJSvG/ehG++6E/+wAXetIlO7MXrA&#10;QWDaS2LaTWTCHr3ozH0eKgXStUGYxIUf/54jcsWcccGEfpnAvGkN/2jHA+yED6wwkwHo5RCxfW3R&#10;dimBpGDLmt68ieHCxhT3Bh/bsbzk8emu0ZGmxYywTS/9a1eJU2fBVW+1QR/zDAOCCYeizFNZ8Ve6&#10;MigXFjaLp1jLH2Tsv1VzhHskWlUORw0dlu4Bu/JhtdhKQuY7j9IPpNqWvPr6wqKsvFjfFBfdZBPp&#10;UmuVRhf9FldCX4DrXELQZIJrJ9EQYjzRbiTOutlPu8kH1x9F6I8yGYg2heiLMuyJ0O+NNBgkmYzF&#10;mw+E4QeIekNhBhMx5kspzjt5vselxLPKCIiPZcT9Ir/1LJfFFJuFFKuVDJutHLv5GL21BJPNVPO1&#10;RLPZSIMxou5osO5oqMFYuMlYOGEk3Gw4gsxIpPlwpPlIpNlYuNFYmP4IkeyA+wN1ugN0Ov20On11&#10;2ry0Wr21Wr10mj21GlxxVQ4qldZKhVYKSeayUcaSoToiQer8gSp8Acq8vgrcHnJcduLsVhJsFuLs&#10;BFG4iRDiPkWJQxvDayiuqy1OUBLUxyIVmJmFRaR1QxPyhhY2Vw7PlnYPFze3N3b2D/Y/Hu1+3Fra&#10;XZpa/arPT67HX+7LOBhINsH/fBwOJvvgL+NAANkcDwQo/TMRGjwYqAxN+E/GoQDlcX+VSR/lcR+V&#10;YS+lIW+lQV/Ffn/FvkD5wVDFgVCZ3lCJvnDRwSjRiTix2RTJmQzl+QLb3gTztnDt7git7jCNlgDl&#10;5gCV1lCdWh/1D0T9HpJ5X6Rxp79ap6fkiJdEO9EGrxPIIhL2nMOdnj8IJhHFLBzOKBgKE4tmF42C&#10;i0YhRKKQwmQ4haNQQlH8fGGqfBFSNHZOotF1bi1dbo19tkXTtrnjxnGTuuH9yr49it6julFTFpnj&#10;VnkD5rnvbUqLfFo9zcrUZMIFhHy4pYJQquR/aXqpGPxSNfylauQb1Sg6lWgmpWh2xRgOBRKHQjRS&#10;ncSuEcOoFkmjGPZKJui5qMdTPtsXGAI91hQuYIYStEZgrZi4LBnQjmzCwRipaB5+Hz6sBx/WC0KY&#10;z1tCyF9eLEhJIgivGGWkEG4kG2Qm4x9gmFAW0tCfMz5bNLNeMDVF6piMaZ+K6RoNbZuO7llMGB4N&#10;aZsO75yN6FiKbl+LaduIadqMadyMrNuKrJvxLpn3qVjzLd/wLt2EfiOxT1k0j503jJzSIk5qR0zp&#10;xk3gU0d0s/u0szs089o0MlrVSK3qUe0akWRUQ1uUgpvl/ZpkfWrFPSCqRTzeCnmW8XsU8XoU8HgU&#10;cTtWYa2q0CblSEIhu2kuOyEXYZCL0cjlEyuURldpwxrNGT440HR60vUHsfUFsbd7wyYTlEbjcGNJ&#10;RtM5jlNFgZNlUQv1GVtd5cejdbv9hTvdaSeDiWA2ASxFg/kgMGkDeiTBiDzo1wLvDUGjB/iQCqoK&#10;r5Jy5hyiF2xTyFlfVoWL5gXzpgWzxgUzRrmLFuQksHmz9FnT1Gnj5EnyGq4J4/dLulJWdf1c3Zec&#10;4klImTSKmzQiQUwZx1KYNomDGNYNH8FHjOpFjulHjRtETxjG3I+Jp9jBexmZBMV7PUw+ypge5Shk&#10;YQz13x8iDToKZcy9RIwnp+Tqkoa0IaKhNiVJl1Kr+d7akt0tNBI6+QXzLMqcUBzWiW1XDPwg69+p&#10;HDygSTamlHnu9/15ld/7TN8EqAfaHTruHCHj/iikEd24+0rRKVOGGdNGmTPG2dNGWVOE+FX3wIsU&#10;D1BjCj5IgnY20PXypv3RdfOz61rG63Keu0Klu0yD6zjr7TjX1ZqUzb66i7nxm+WlT2vrYHse7PTc&#10;beWfL7rvjypvtrFvNbw+baL99J4VNKJAheaEm1OPeWSXUcSgacKYWdqoYcqQbtKodvK0XsYUPh1i&#10;UjdtUjdjXCcTYkw3c8Tgv5J3RwwSR38GeoKUJOZY6PpAXxUmDeKnDMlXA9pKSfOlZPp+dreU9oRJ&#10;+hQhc8Y8e84yd94qb8E6f9Yih9KGItQ/aZoBjRzWT4KGUVTxZ5FMmfP+lSWr31lTsoKdNcmErt6w&#10;dvznWtxdyuHQpZ42Sp80SIc6Kbm/n9N8oR5KQjPF6VKyez9bYYg50ywoQp3QtBCUMRRzDAG1P5vg&#10;+3lSBrRSF6yKpq1SN7zTqlT0PWhpovk5gtAMwdxMAdyM/himAC5GfxSdPye1P+oVGajBSfslvkjq&#10;z/jdF4gml4BGUpPXD0a+9uG4F8lcNIEYuiBu+mAMfQCKhkIgF20Qmo7IwxjGyxzEjzSDw1wkJecq&#10;Szfa6k+nuxb7a1bG6mbG3s6OV86MVcyNvl0YqloaqF7pq1nvqVvprduaa1mabpgZqhrvKZnuLlsa&#10;rNqdfH8837Y+XLcz0bg//WF7qmlr6v3WzPvF4ZrhtvKF4e7Wt+V1ucnrQ+/PZzuOxprA9uSnlcmz&#10;2YXT+cPGgi6clBPDMwUUm6kInzsG6cDLQSk/+0/By+HAi7ZlZcJjUDY8nHbcbJacr/ByDMbF1iW9&#10;bm8HrDL7dCLbFbybJd2bJD2gD71mhcAKIdcCXvtiXocG+UDoPbPp/nbHvWrFqbRHM+a9UkiVqEcu&#10;t00m0iydwyyXy6qA2z4dZpkBt8nmsC/kdq0U8m2UCetQjevTShnCZ4wZ5syYFa3Yvd10rttxa9h1&#10;b9x1f3fg/W7X4+2Wa+W6E1kVrzoU3YvhYihC7RX7YrIhtim4X1IXeg9nQ29pqE2J96Y571425687&#10;lUHjl+3IKci/HgPNSZkB2he6F+6NbNa0Wcb9fUGeDRoPHQU64oZz+aZL2ZJd7q+X152/T8ydNk9b&#10;cyqkeF+oh2xnf0nbhXa/P4cvKYAOAUXoiUDXrVU5tEkusBsXPW2aOU1Ih24rSpwxu78jzDJWrAoW&#10;oXM2yxk3SoZupWG9eGjrEjSPdTa5sPP9YskT5ikQ4/dMWqZBv8rP2WcOGpMGjGKmbdKWHHNmHNLH&#10;7VKGHVNH3PN73YtLTVJ8RNw1GQzFX2qKUxsK0xoK0UHok6HXFabTFqAz5KS1xbB48CIc7xPp8HxI&#10;HSFOfSEOUzSdgSzGlZfBkOOlrJ912MH8OjjdHhlovwCg4P2ClGkIjZQNnbo/o17iK830R4oZL1WL&#10;HokmMCvEw6U9ucR0iFFRW1tDp0eTx9sbNyefhjpnbEwCOFlVuBGGwhgnThYrNJsDhp2cXIuFO/Cw&#10;25BtLpMxilGfl92cB2bJy072vv9MvJep0Gy/5bfFnH/mvwzxPw25EPT/BId7ftXzD45OVtr33J8t&#10;pQA13JYHYQdFDNzqV/xcGpoL8XPj51P6ZSroCtwDXTQIAtlXwUx+wRhCAmutJOmqrxFiZURyskzy&#10;dc2JIlamxjfmprdWlA60Ns8PD2xPjO0NDq23d8w2No7n5nXkFvVlFPZEJNU7eKfjjfxwqra6Mka2&#10;ioYEflltdpQ+GtWeGT/bUrIy2rA51Qo2FrZbW3zUVMyx2OueLnCyv/GhFuzMHi33ba90ba93He32&#10;n+30na11nc0234w3gZ6GBgdCCD8yWpAzU5o3TwqbK8qRzsNUJMxRIMKRK8SRKcCRws+RwMcZy4si&#10;8SJThDmShNji+ZljeRkh4viYEgRYEgVZSViG3/RAQCOJqJehXK/C0FQR3LSRWOYIXrZwfkSwEJcl&#10;jC4Kp9ifHncz3gfmx/YHO49Ge8H6YrmzY4yCgj2c3ZGNzR+NCeXhIaIxRBTaF4ZMFJcKQGNtGdnz&#10;Dc1Oa5rA2AwY6AVjzVmmMm4CtKGySE8+2gBBxgRFbqIAUzAfQygfYzgfUwQ/c4QgS6QQa5QwW7gI&#10;zJeX1R8LC+eBxXLDkjDsSRjWGF7WYCFWWz5qU2Hq7cGSj9P1YK13siTBXQztxsUcjYanCaLD0UwR&#10;fAwesO+dGf6jVodl019izR6+Y8O4Z0WzbUO16kC74Mo86ck+4Quf8WWf82Nb9oOt+sHXIXxgm16s&#10;2+4sW460u/a0+w40x/a0Jw60Z/a0Fw5013Z0t1ZU11bUV27Ii2CxeS+RWkt0ga1IcRC+pTi0szXv&#10;w2Bt+UBD7mhH9vxI1ER/4Ls2BnYtbiaCCIcDJ50p+Z8huNyoWaw4ZMLY1Ui0GqTn6tGPcaQnmrHP&#10;NeNe4hJeaMS/VIt7rh73XC3hmXrcM/WEpxpxTzXI8bFGwmPc38WfcAk/4hIf6KR/p5nyo3o8tC+d&#10;eiyzUiSzhD8TvzMdksAIM2Fh04ez66NhhnxwEz6YMZbVhIed8v7/r1uAcl8IoO0EMDZ8XBYYhAkH&#10;qx6SBc/Jpo+BmQoj7UQR9sJIMkIcdgKcNuTVfLks2Jh02Fh0WFi1GFnUaZmUXtHLPaOWevlCnPmJ&#10;NPtDSeYfJJkeSLI8UUC80UAzG3LDzWHMxmyspmwwMzYOaxjGEcnrihLyRor7w1VJTBpx9BpxNBqx&#10;bzRILzRin6tDl4VErZUIQaN5j3YShTc6Kc+005/oZFISfB9ppT/USvtBm8x32qnfaKf+TYfM17qp&#10;f9ElR6gHGvZCM+2F5m/ja53s1zqZr7SzXmlnvNTKfKmVDsVXmokv5P25tf1N7YPTIyLH8uOu6pJB&#10;WzroygHNmbNxbo0u+v3B1kc5gaA8BJT7gEq/kwD8qKHgqLnYvKfqTIDWSZEH6E29bIm+6U0mV37u&#10;T7saSL8eSCeXdx7IAgPZYCQH4m4o52Yo53oo72Y4/2a48HaELICvu1Ou20g3TWE3db6XlS7H+eab&#10;WYTRFNOaQD0CPzPv00di9KycD19gHz70keMdijHZSMPvJ8t/TJK6yVQ/SVTfIxlcZdvf5JgfxGkc&#10;JWjfZZkeRGsO2vL0WPEsBiqepJuf59lfl7nf1vl+aiaC7mgwkgQmC8FMM5juAjOtYKYBTFeB/oyL&#10;Mpe5COU2B64BN+7lCNmLXOO7YqvLXPObAmtQ5XZV7/PpQ8D1WwfQ4AwanEC1w3qqabgis+iTf1dg&#10;f62KRsjBmbVRrJ6yvEk64ql6UpE68qHmpqEB0cT0BreCSfOiVevaY+/uu4jeq4SBk/yJs/T+nfAP&#10;y/HD52lLIGwCkBZB5AwIGTrxblm3Kx81zmjHxTQohNYJe1WgrPKo1WMeCLl+jzL/CWVMw2PKxm9O&#10;A9PAStjijCP1bRIt3XNCk1qDE9q1rVJ4ZH1gUl404j5PJQJ+VIx+opf9wq76ldf7b5zLvnYt+Ytr&#10;yZ9cS//TofhfbAq+Ms/7ipDzlUPlVw5vv3Kq+sql+ivH6q/sy7+yKfvKKv8rh6K/OhX9ZJ79k0rk&#10;K2E/Vn4fJNqVHWaL4XFFYV0RWBc4rxuMxw2GcYejPVFc7pzs5DXsyb8ocpD/IQmN8ORG+nFzBmE4&#10;Arm5grGYYAyXPxLhCmN3QMDsUTBnQVQgL0cIJzKYmSuUWiDmpUzqM1zhj4aVfzIs/Q+T0v9lVvKV&#10;RdFXlgVfWeZ+ZZn1L2Y5fzAoeGic8YwQ/MrAi04rkk2NBJPxZOG1gCEJvChLCS4LbjpEWQrufNPm&#10;Yl1tf4zz0xQCTDKDKbpP09S3069vp6k+jdOBEXbQj93NpJ3ze74VwH7ohd6wQmybc115Spz4i+z5&#10;8W/4Yld9eNb8edcDeNf90ZsByN1g9r1QxptMGGgTBmOiYAj5aYQFzMLBFNuvYP3M7TjTPcy/APWw&#10;3oyzng3Snw/TXk28uJt+CWYZwRwazEiBWXkwLQLW+MA2K1inBuusYEccbJiASVcwHgdaE0Fe8LWn&#10;xaaCwiKn8AaT2CGT/D613CGj2hqd0jit4jyv8alB0JV9/LFFCLAK3JYxXBHSv8V5ApOYTzpBpzr+&#10;l9ahgJh0nZA05uPa5eVwXltMrvnc1/Wpv+vT/NjF8tjlyvjF2sTlxtTl1tTl7szl/uz1x8WrL4A6&#10;z7amrranwcdZcDK9PVRRGWbuK85o/eaPSUjqan7OQQXZXWtbkFUA6lvXQuNzhdXb+IyPLFMWPfJu&#10;GlcWWtcI+gHCgmbSQjZqaMt4/ZS7t3un6ZOgcOa6YPCytO+2pAtkt4GMVpDbeZ7ffVjUv1M8uFM0&#10;ulc4+jF/4rJw+qJg4jC3f6+4b692cLN5ZKZttqX1UA+fLMFmYYl2JXK552C9mySItYKeudwWMZy6&#10;ZXp+l3VjYAuAmcP9huH9yr7T3O6r7M6LnI7znA8n2e8+ZtZ+TK84Ti25za4GxY2gphPU9YCarsuq&#10;jrParrOG3suWkcvW8fP2qdP26ZOuuYv+VTBxAOZOwfgBGN8DY9ufRlavB2ZPukcP2vv3mzv3K9+f&#10;lrdclrdel7ZeFzZf5TaeZdYfpdec5jcf5TUdFLw/edt50zxGFsw9czuDC82T8yVLy+WrazXbW01H&#10;hy0nR80Hew07W91np237h83ru23rB307ZyMHt6P7n0a3bpaOwPTu1dDu6fwNGD44n908OVm7GElv&#10;qtEJbJZ2W9KI2IG+9Sv4DGkHD9rENOj4DhlErlikzxkn9sr6jkv77+OT9nQTOxX8TkuGwCFY+wQm&#10;AFgEYOsGgFMAlq/AGnlp4RGHlB6zmK3cdnAM5j+eDNycDl+frgKwe3W7unO0c3h2cQF2Vw8mG3r9&#10;JLT8OWQKZAj1CrbZbErVXLp9EnYlLCr1WOMKXsNENsVweslELvVkHs1YLo1Mfv1cbp0CjFYRRreY&#10;G1/CY1CKNSzjNSrjNchFaWShVHP5NArFtXJF1TOE5fPl1GsMDFucTOsdtBpd8WU2qhHKKB8pZg8J&#10;RgveZ0o0/9tO+I2vEixYlTNamzdECenI/9oe88wV/WOYBG26Jle2LjZJnSNCmjlQlMZHiBrCk/91&#10;gARDpBIiRIbNQ+B1kBRTlh5vJg6WLE+To8ZSa4at0EMkyrzIVmdqdZFNUWVz53ms8ep/S/74b9LP&#10;/6LO+sZSnC8Qp5CgJ1dAUK12xNe7GNTaa9fYajQ4abV66b9zUm900/jgq9sXSVgt8r3tTAUjuWAw&#10;l7wq8ODb6+789aqId8G6YZoIZ7HXbuJ0ZqgnQfKcznzU1lyPM0z4O8O0eqNxk4lG42GElRjPrbiI&#10;9fDY1aC0df/8JfeCabvsCev0EUL8oHH0CCF2zDxxxDRxwDCuxSQmTMVSi1ME+5gO/fA116M3rN88&#10;YvzrA7YHj+n+9j31375987dvXn/zNdWD7+iePGB++Rjx5in86UP088eY54/hP/5A/7ev6b75huXp&#10;YyQtFSv1U4ZnPwjBqESYngg8+VOIiuBwuFuzo16Pl2mfp3G/lwnEgA/ZAQ/6GkOMBRHGg80mQ82m&#10;wy2mwswniISxYOORQP2ZSNPJMIOpcOP5GPPZKMJ4uNF0tMlKss16su1mqv1qou1ynO1umvdlUfR5&#10;XvRuXPSsa8yCS+aSa9Gya/miU8WCYyUUF13Llt0KljxyljwzlzzTydEjZ9GjYMm9aMWlqNc2K90y&#10;PsQzM7lmqGn/7v35Tfn83MDy4trUzHRhdZtLdJd54qh54aRF3arT+2nz1CWHxGW35DnXxAkX0qQr&#10;ac4jfskj8Ta26oJYfk2sBjEtl6FN09aZDarEbEXfIFUPdX59YW6cAs5ZzTFG3DYKbRaGsYp9o+Rl&#10;kTZQuQHKN4FN5SLcNfehYdhfDSJ/p5vwvWn2T/oxb3T81YKysgdWWvZuK1c+pkzuJi1euQ/sCyc1&#10;PzIj/VEz8Fvd0Gd6fviEnIyhoaHry5Gr0/bdpbad+Zat6drl0ezB9rLJsZalneLWWRuXTBlxL0mM&#10;uyKTWSD0OcauEcuomEInm80gk8sok84gHcsgE4/WieY3CuI18ObCBXHjkkQMskTxyXyamZK2JGGL&#10;BHGbAnXvCr3AXHXnRGmzGHEjR2Yxcxo+g+doncccBi+4CbQitqxyLjC5CCEtkrBWgqheiphBmohR&#10;mpBBOp9eOi8+DauZwqOawaeSLayaxi+TwCOSKSpdrCM2lad+1KMHpp3AjDfo8ZiOVivW4MoQRmdh&#10;RHJRsoWcimUohXIu8QYR8RlD3Fmg3lYAZitYYD/Y4iAwYtsnZ8Ujf8U7fT0wbSs8bSsscyukfCeo&#10;fjfg/V5Aw15Q+UFwwV5Q5qa736mn6Z2X8q270LWf3IK3fqGZib6Ysbi4F1o8jEM0DIVy5KTCCf0k&#10;ovwjtzW1EBElWqquOOiEWwlQ3A6WPAiS/BioAkiON1FBZ2FJ+8S8TWLZUujbuXAy88GV68Hle8El&#10;F0G5wD8OeAcAdzvganHpYtWFwyVKaPgr2plrR0tpJiK1M5mMS+hNK2mNyxnxBeyamVjVBFnlaH2F&#10;YAcZtyBJi2QpvWoN3XEbk8Ng6/NIs70gtXlnXKmMZhivvi3W0FjBQ80kic82j96h4olL/b8ZF/0H&#10;oez3hLI/Gub+RTvxW63ox/jIxyaJ31gX/9Wq9IFpwU/6uY+1sh5qZv9VK/8/dIp/b/XuPwxLHxkV&#10;chtlQl/ATVlVs7g0JnQttogOGxGG5yT8TYTGRYDciZ/GoJlGBFbUmd+UIBGiIprIwxWBYPdGcThj&#10;kQQudl0ejDkGQRBlsdZktbdms/CDaSXwiBZJcMw5S28GyJ5EG54nup3Gk/YjMxd9cscdsofNkkbM&#10;k8et0qbtshacc1c8izb9yncC38475UAPl1zzV9wLf07Td85bc0rZtvM/dLLcd5M79BRfsRR5J8RY&#10;gWQbUpI6cFQ+chU6ckcde3Aeu/N9dBc+cRc88RTY8+De8+Y98pVZthGrFqYi0fyxEPN00kRg01Vs&#10;w5X/KEDsIlR+3VlkUA81Zy59FWq27q605Cyz7qp47Kdz4qe356p54KJ97mO076w1R5AZ0ROcNhNf&#10;dlZY91LZ9FNbC5cdjUVsvxO/GjAEkx5gOn7nbUCdLS5TFt1rKr7qLLznybZu/2zN9tWOE+eiuUiv&#10;OmbeSnjJXmjDRXTTDYq8G05cm46cW87Ij1485/68dyGiIFT8JlD02B27YYNcNWY7JWBOnEWmAsTG&#10;PKXWtSRa5YSS/I1r+nPfjxU3Vsf3E33mk6PnJxrGxyuHs4Omg4yOveS3bXmXnGRnfU2bbCz9hVU0&#10;qcSlnsnzv9bGsFqwoZ3opX2otUOfm0TyRFd7Dx3ED+665Hdox9aZFw4GdezE9W4lNfbllJV6mKkG&#10;4rhKLYVnooyWYu1mop1Hov07Qtw6Qy1aQ/S6IoxHk2wH4yw/BOm+D9DuiTJtCcZDnf0k84FYs95o&#10;k54oqE0Yi7fs8tccDNKdjDRZTLDeynA7zPc9LQk6LwuBGgd5Pnu5HttZrhvpTmupdtCH9nKS1WqS&#10;xXKC2TzJeDrScDJcH/psnwwzgj7eycUeQk2mwqDPf3PoRwDlp8BkKGGcqDceih8j6o6F4EeDdYeC&#10;8eSi0EF6vf46nb467d7azR4ajS7qtY7KNXaKJQ6K0RbSYQSZUH0JooYIUUEwUJrbXxLlLcVhLURv&#10;JsZgLM6sJwrTFcToCYmYiioTpEwUsFaiWAdOTgs2lCkTjylc3NIutGBk83rp+Gr98HhjZ3djg1xX&#10;bm15Z2XpYGXxiCyA/yH3hvV/wHAw2fh+yUCAwv+I30z7f2YoQHnCX33KDzfupzHmqz7qpzoSoDIS&#10;ojJEVJ6MUZsgqUzFKU8mKM0kyk8lyc0kyUwmKQ7E4trC1DqIioOR6kNRGr1haj2Run1xFj1JTu/C&#10;rAq99Es88R9CTIdjreYTLPqSibb2yYKa6exioRzSURiFeKRUFFwiCiMbD/9ZAMf8jDAJAi0YI8QX&#10;y8furysUHUd42+jS0OdcOWGTPWkQM4ELHlPzG8UFTehHDxkndRqltJtl1zvVeBuXaGhkYkXDWAT9&#10;mWTCmXHxtDqJz3XiHuGiIJ7iot9oxDCokVhVYxAqJE7VWA6NRHaNRCb1ZFr1RCrlhDeK0bTyoYyy&#10;fowidvRYU3q0ERO3FZuwJ6tkGJ1EDI0IiU0kGiYUwS5MBiYSiRCJ4BCLQolHwvn8eYQD+YR8+Hid&#10;ZUQ9TLRjfO3zorxKvUxibVV9bVT8/n/k/QV0W1uaqIvWPd19+lR3VVfVrs1JdpIdNIMkW2xJZmZm&#10;klFmlJlkkGXLzMzMHDMzMzNjHDBl3SVr79z0ru6uvve+8cZ472R84x9zzTUXSF5LkE//P500qNaK&#10;FGcNuo9RsqtGFNU8I8IyM9YmI8M5p8S7oC64tD2yeiC6fid/fC9jeDexazem+YBeexJWdRlecR1W&#10;eUkpufQrO/Wq2HOrXHOuXLCtmrSqHLcsHSNlj5PSpqxSJ0nJ4+YJY8ToEcPwIX3amHHUiFHkkEFU&#10;r250l2Z0u3p0s1p0q0pYr4rPgKJHl3RAq1jIGxH6G/GwJlm/JiW7ahWlZhORTkf+Ljf2Pl/WoRD2&#10;gWC2Nl+2zmBca5BYZ6hiX4xeT6xpW5R5Z5zdQDq5J82lM9HqTZRuY4Ria5RUb6L4aJrETDZ+JYd3&#10;NZNrPQ27l660l2i+RnWa8/CddqT3gWdlmDRhlDVrWrhsXrRmVbxpXbxpV7jtULjtVLDjXLzrUrTn&#10;WrpPLjlwKz9wK73P5mQoWzAylS0YZ0wSF0nJi6TEeQuGBp42iZ4iRk0YRYAsWCaAgP1z5nHgqhnT&#10;GJBpk9hF5hyTJIZjXrHOXrHOXLXJWbXJ2rDPX7MFF7PBteCxwD1PGSdOGsUxj3jvFH9RwouWDDk9&#10;eS+AwTH3WpqRagxuxVTL63Y5mw4F4MhpYtKUcfyIbnS3SnCfetiwTsS94k0E+5nyGGTcIG5MP3ZU&#10;LwaEaXyZibP3Ovm3TJkmj5ulTlpHrfv5fchyBur1gDbcbcezm85vQW7bH39qhNxWCl8XqF2lm76P&#10;t9tN9LwYLD1e6ni7Nnq8OHw4P3ixMXh70AGclN7sBF/OE4/7hE7boLft/EAXDugQBRrM92ihs84p&#10;w2bho2ZhM5aR8xb0RdPwFbOoVZPoVZOYVWLCknHSonHaglH6nFHGtHH6JJHhfZl8tr/TxIT7P1DS&#10;nDmDBfNkJuDz818I4M8OmJkBPG+VvWCd87kBAjaYAhjcw2f7+1kAgzAE8K/KlpGK/YUAXjDPHNOL&#10;7wEveNVw5iJT5U59MY000+kymbyfOprpg79cC+4ThDkfMNj4LIPBBpMvZfCcaeaIXsqSbd6SffKa&#10;Z1yZkrYny3M6HkpBsobieENwECqeD4yhOG5Gti72eTDmWSDy5Zfe9+/iA33uC3sB4sf30p//FUMP&#10;I1hAvhwTjGanYjlpOO5AQbglAu6tpr7aULvZ3bQ33ro4WLk6Vbs4XbU4XQGyNFm5Ol69MVKzPVS7&#10;09+wMVS3NN0wM107N1mzMF69Ol67NdlwNNNyPt9+PPkGjOeLnScL7SfLnSdr3TuLrXNjTd1tb+qr&#10;K95UFe4vDb7bGjiZbwEOZ+5Wp99OLXTkNLnpB4lCjAR4LMUI3ni8FzeXrQDcE8/v/d+EMRhD5uG2&#10;RMJdMXxkIX4vApu9zAuzSLWYmcCWjYDqI5+iU6+8U/e8fZfsLSdGSeFNl2Lw+QcvEvDi2XBmWNI1&#10;xyLmRQVeMIN6se0qoQ0y/lVinhUi7uXCHmWCPiU4nwK0Ry6CnAN3BclDuoGL+Sh3MBYLeJcR/KpE&#10;AuskqE0y4c3yjOoF48Rk8IIEDwFeouDOt8nlex5VzLxh8HBg+9C79ti3/tS/EYSZUvy3gBuC3Cvh&#10;/yv5+N4il4JtsGfFvmDZLp/5q4jP7UWbXOZNAd4C4MUP3oMLzKziXxUv2GYKYDD+ph/sZOTv2uTe&#10;u+Rffm/BPDoIuAg+HLAHPDr40MBnqUUxeEA35vOVDwLeQeD9xWTNJn/DrpChga3zmHcBOGDdLm/Z&#10;NmfZ9pfTmLNNn7fLWHDIAj/czztlgszYp03aJs47pK6Ss9fccuZdMrqsosb984cCSjIN6bZoGzUO&#10;Y2lOc3FuOwFOOzSXA4rbDsVjg+W2wnJb4LnMBLisCDw+BG5fHI8Tw3Pw6gnBdIT5dIVhBgp4R/BL&#10;Gt9zlUjfgg8Hn/ZXNmZGW2+Bm4TyCQ23cjZF/1cq/mz64T9rhf2kHsOql/uNcARcL59NlIKUdErP&#10;rzo4XDzZbz3cbAXeX/W3z5Nt6ViIJu9LFUE+KymMpwifB56HTOB1E4S4C8HIBIgDjtcaPAGmACZA&#10;GXL3vwMOZovl/Xfe9zO/WqL/L8OUUp/97t+HkWQMZcxkjONj/M87CNhm9vwn/OaIfwcoiwUSfJWA&#10;OWAgNvwcZjB2QySvMQ5uAuVQxSH1lGRsLIj+nuSYEEpaBC07kp5fUjxYVDqamdcbHl3t4Byro+2u&#10;ImmhIainwisl8oBL6NunWryQ2uigynifgnhyVZp/poeDj7ys8s9Ppb/7LtuSdNJUf9TedL0w+mFr&#10;8vJg/N3Z5PvzyY/Hw1f7fYyMve0BYHN6OokerSQRiIelygkWKgnnSyLzRGBZAlxZAtwZeEgqAZYs&#10;hEwUQceL4ePEBRLF4YlikAQRaJwwd6wgT6wQFzMy0n+FuGII3FF49ggsezjmdRiKJRT1Ml6KN1aK&#10;K0acK1rkfi2OOxILCcPCIkTwthysQTJSC4W5wN723drSSn/Xak87sLt10tbWEx1T5OyaZEikK6rR&#10;ZJWiFNTiVbX9RSTdBYSyLa03Ssuv+/o/9PcDU8PAaFORlUKgKHuMMpIqzhUqwR2riPDHvqCJctKE&#10;OcIE2cMIbDQ8K02AJRT7OhDL5ofn8SdAwwWg8VhYKponFc0Vh+MKFeL0keGxEH0105L8Ya0N2Bnc&#10;7y6LMFDwwEBiMIh0QXQogi0Mx+oF/dqN/Z/qtLi3yVJn9sJXNoRPNrhPdgIfXPBnXoK7AUJbwYKM&#10;/6ChoPYDkHu+8B1P2I477w6ZZ9eV84jMc0LmOSNzv3XjeufG/cGN56MH95UH5JMf5tQdse2Bm/eV&#10;anOXznaQSfM3yUun1XZU108OVC5OZkyNxk8Ox8+P08b6KbVtUJw5eImKoclobivwKsKi3V7xWMFk&#10;Ank06K+1o55oRz3SiX6iE/ezbvwLzYRXGgkv1eNBnmsweKb5CwwlzPDBDO6VMAOmA36gm/yDduJD&#10;hgCOY9GOZVenc8hROMTdWNFWHPymPBAjfogxFkok8BEFYUQ8xJQhgP/d7yp+dcCMKu4kDNQMzm0I&#10;ZdflZdWGcejBuYhCMCdhKFkI5gJC4HPB8zvh4PZYhC0WZYPBWGMFrDE4EhJrwYcxgSCN+PkMMBw6&#10;2FeaiJ/VIE+VuZ6qcL3Q4GXT5+YmPn+p+zOb0XNu89dwew68O68EBa4QDleLYVWNfKUe/VojhlUr&#10;jl0ngVMvidsghccwlU07HgTsZNGMBdeCY0B+1oh5zKgInc7I+tVP+1E/48f7+L1B2nf66WD8wTDz&#10;B+OMH4nZD02zH5nl/WSa89go57Fh5lODbDA+0c/6ySCDGZk9YHxilPWzYc5T4+xnRrmvDdP4dCJk&#10;jIJt7Sjx/pT2WMp2QTjQkAB0ZQEjZcCbjI30oDGa/UywxUGMzU2yDZBkBURb77goz9lIDpCE2q2E&#10;NsHO/uRPA4m3Q6mfBfDNL/Y3914AZwMTGXfj2V864NvxvPv6zynX7dE3zaE39X4fyl3Oc0m7mRbD&#10;CWYlvrpGAlzYhw9EX0Hh37/C//jIS54wEme1mWF0kCx/liTxKUvjOlnnPNLgKtnmMt74XaLhRbzh&#10;Lk190k1ywEF40kt+K9LwKMlyP8liN8lsK4m4nWZ0nGfxocrhUxPlbUX4TUMa0JL16U3iTS3tssRr&#10;O9V8jqbU5YLuc0FM+wsfxKp9SDX4kGp0m2EKFNpeltoDLV6fqmyAahJQYQFU2uxlkKLUIfjvfqcA&#10;e6UnhNPEIo0xkCBlQpm1YrOHUbKlXrSza1Roclhak0vWiG7SqErymHbWjFHWiHlmt0NWu1lslQ61&#10;2C6zj9K061G/FTZ0Hj5yGjNymDC6nzS6DRI3ehA9eho29C6g84JcvWORNq4X1KDimKVIpMtrB6AF&#10;SVy82nCEsbCIHRppxsOrx8Wj/4xN6+vnqt9yGT/AOf8sRwXvHfA2+Vov9Y+6Sf+sE/0/9WP/lZj0&#10;J1LW1w6l37vVPvR+89C//c/k+j+5Nf3Jvfkvnq1/9mj5o8ebf3Vr/AO55p9tc/5qC15OyY9UaK8k&#10;/GHi/lhRXzTeDSHgyo9zhRFcIQQPhgDG+fLjAlBYHyzcSRDhSEC44OFuWH4PAXgA+Gokgo/CoWgY&#10;eBCK3x/F74NFexIwHgSsKwFNFoJ64CG+cIgfDzyIFR/xSiblqUbeQ6PS76xq/s266n/ZlP2DbfHv&#10;bPJ/Z5PLFMD/ZJD3Z6PMr00CvjN0e6pD49SOgij7QcQcYUhbAtJRBmUvwIoqTdW73HW43NU8mkN9&#10;moMBc5zAPPuneZbb+VcMZl99muYAJhEnVSyrcU+3Qln3/fn2nJDnDiJXXnIXAUInFMxxABqM5xTs&#10;WTD2NAR5SIXuh3OdJvPeVmOBYQlgVhyYxQKzCGAJ8Rvv+5lfBfBvYdSInn51Pf/wduEHYP45MMsL&#10;TIkCk1LAGJahk9eeXC/89cPsz7cLgp9mrYABKlCdDMTGnNg6LstqLiAkN7glzjjlr3jUPnJpHrxU&#10;Wn6tvI4kHih7HZtFHNjFHzrQj0ztVxU0N2WMbvV9AOOI9xrBZ7oh7xyigPj8vfCI8SCv1YxIoLce&#10;mOgCRvuA5WlgfeZqZ/Zmb/7mYOHuaOn2nuvjpduztetzBlcXIBsff2Hn7vL4w9neyeHS6cHM+4Ox&#10;vdGK+mAS+M4VwvJDJsfzBjRyXksPoMUCRbUn8RkjFt6DaPNdheBls8STtKGlqmUfuwQpETtZEUdN&#10;pG2SUQpQcXidPgMUzd4UD11U9V1WdDIEcHbPp7zed8UDx6XDe2Vj+yXjJ4WTF1ljQP40kDf5MWvg&#10;bWHfed3wdlPvcP1gEL1GViFAFW4fKByQiw9sIQQNigc34Zyy0CaRWN0K2+Crjllg9fKmeeog483H&#10;vN7L5I53Sa0XCQ3H0eX74fm7Qan7vnFHHvRjp5Bz59ALt4hL/8TLiJzzlJLjnKr9grrzuu7LpoGb&#10;jsm7nkWgfw0Y3gEmj4HZc2D+Alg4A+aPgbm9m5mV9+Nz58OjF31DZ7Ud76u6PlR2fazo/FDa8b6o&#10;7W1+80Xem9OcNyfZTUdgA+yp7v/wZuy6fWp/YCGnoS26vSumvSu2ozOltydvfLRmealtd6dhbbV9&#10;a2fw6O3k+c3MW2D2Apg5B+ZOgMWDu4XDm5Gj97O3wOTHT5vXwNU7YLqsr9U+bsiYvmIUtWYQOazm&#10;363r32JFrTcL6jSg9umHjZvHrVilrurFLMgHbyqHb1tnTIaWnq+eztxd9wHXE8Dd9ocb4BxglKN9&#10;CwwlV/eTonsNQteSGoFTYAcAJoHbhU/XhwBwfnmzt3u6eXB2+P766O3V8eZRkS89QsE4VkyvRMay&#10;QsDwDYbYK2TTwGdQhyFW403TYJrREJV0glGKkFEsWjcNb5iPMyzG6pdgDEHKMcRyjGkF1qxMwKQc&#10;RyzE6uXjdfJFtLNE1NLFlEpU9ZpJli3OxvVOWg2uOvmWcmHK8CBFqJ8cDwn9UJPjD87ir4NU+cO0&#10;MSmm4tG6OE9RFrLAU3/BZwlKkExtdLwKNEyKPVSSjSbDFSzF4UV4Aa71FmWlqcBDlRB+ktwhSvAM&#10;oki2HipJgSVTnbvJRqTFXrzMCFlqjG51lo2UYfHC/mQF+56EeGqN47QSglqKoe0ksEmmqvE6EjQ5&#10;jDeBwwP9MlCYI1VNoNRUptlFs9NHd5hqNptgt19KAXqTgUnwza4QGK78NFRzN1By1pIwnGybYYsP&#10;VGLxknzuSngWLM9nDXuk/uSfvISe55FEG3wURiIMZiPNliLs1iP9diKid2gZmwF5y+55C84MATxu&#10;HT9Kih63jRu3S+wxi6lRC0xWcDbBy+A4OTl/fMD900+Qx09Yv//+9dffcD58yPXgIdgDffIU9uwZ&#10;/7PnYIQ9/Rny+Ccc20sJCIcCnF+JHyHBDcG8YuV79orr2TM+Hg5u9qciaG4x2HNxlq8j9CXHo9w7&#10;3YkDvub/mQCeCbWeC//lf//vq0BbTIaYzEdYzIQR5+imS9GWi1Gk2XAzMG4mOW4nu+6kkDcTndfj&#10;HQ8yvN8VU98WBh8khSx40VfcsxgZh57V6+71a+SGVXLtqnvlmlfxmnfOmk/Gqm/amk/Wqg9DAO+4&#10;l1zaFx85VdbZ5vhZxjtHVEaObmQeXqRurtVvzM1vLm5098+lVU4Hlo3Ylw5Z1C85tS3YZa25JK2Q&#10;k2dco8dcIibIkQueMWveSUuOUXvu6RcBpZfBNWchjUfUlm1a20x0R7x3enh4XlJGQ3bVQHxJnxWt&#10;AEP0fSBDQjsl6aX1ubUemVduYAPf/Gic+ieN6H/VjP/asvgrYubXaoEs+r5msQXlc1tdJ9dlG29j&#10;Zi4MSqZ4g+p+csr/s2HcHzRCOB0zDNOaaje2x9/tz3067T9bqVsfrF7pq1zpLZnrrlmeKJ6cqJvf&#10;Lu3fsguuxCoEwEX85ET8zKFEH06NMA6VRHb5LDaZIi75UrhGId4glFs5GK0XiCf64QypeINYQf04&#10;lBKNXTKIRdHnuXzAa6UYhF6miEW+rHWlunOTsXePTXCLuW+1HjlXkQQO9uGRsX6ANvwzu9Gfntv8&#10;wO79GhuBkE0X08tTMCtSIRWrmtcZ2heo6afKyMeLC8dL4DKVhVtstaeijW7GScCeNXDoCmx7AqOu&#10;k5EKqYpsEUiWIknZUiG1CpxWFVa9Eq3QKKQwo2t44kk8phKOwgmnoaQzavhxcM5eYOFOUPoONXmP&#10;nrobnrdHrdsLbj8Iaj8MBv8EhSehWechOcdeoR89bQFv7Rt34SuK7Fqgbom9sSpeDYd35hMKFxCN&#10;lxUO1cc5exKIMRK6dLRkjpRMs5HCpJPSoof4iidhx0fy0F/zY7j7x4jIq9iij4lvLpI7DxI61mKb&#10;FiLr5qlVayFl+0F5bylJt95UgOxx62j70d7qratTj65BorQ2RcXGVjdYWTMcrxmPMMhGWJUjrCoJ&#10;5mUSxDwVnRQD1QhbeT93KQe6LClHndhhabER4PAxwfVTis37KK29AJ1BI9NyRSu6tJWzoqu6BgWu&#10;HfGTccpfrIv/xaXuD14tf/Xr+NHnzWOHkicmSc916A91Iv9ZL/EfDNP/zSD1e6PUxyaZT8wLHthU&#10;fefQ+I/Eiv+hnf2tagK/MlVX3IYmqj+law0E+1wmuxylmV1lGNwlqn+gSl9QVMdJyjE4YR+cqYNo&#10;kI5wvAgiAg4JQPJ7gl9SEPxEfqw5Pz9JnNNNj8vHlcctlM8wU1SkVg0644qd9xJc9NNeC3TdpSWc&#10;RpZcxtZ/iGs+DK7cC6jY9C5eJufOOqRP2iSPkRJGLeN3/MpAtnxKwFUbXkVMdr2yt+xCD5wd9twl&#10;j7xx6/aEFknOGgx6WlPtXgCLnHnDz334LzyF33qK3wtgwX1P+J4X5tBbYsVWrEGCM5njqyL0kxF9&#10;5L6nxK6HwLE/4TxIdMVeoEuVu0sZOWMqfxJI3KfoHlMMz0NMjnz0F60VJo3Epowl9si6aw5q647q&#10;u14Gu36GS24aE7Zy3Y7IlQL8+bDCx1mj6zknYDn+vCO+w98xR02m1Vh6hSx+EQy/CHh95s164oFY&#10;s5AYVMVt2YjvOQkdkcWO3YQPybh9V+S+K+LQDbFmy77lyH1Ahp95Yy/9hd9TRN8HSF77Sa5ps2yY&#10;w/td8P2O4ssaYq3yQqkBxOrhnO7tlvaugpGQwGlq0HRPwcxU6Xh5xFS07aqH3LarxIa35rSHSaGu&#10;ujMMr/tSRIdbR5LVUARij0C6gd8EX2vSHxKjoJG1ziMHWdNHlNI+ZWqZZEiNSdFc2NDb/InD6u6h&#10;4iRqjqtKjZ3woJfMgJfaUKD5RELQZGroYi5lJMG2N9K8J8KsNcSgzlejjWo4keLYH205FGcNrgJj&#10;X5QFuBaMI9GWU3SL5Rjr7RTno2zP8wK/i0J/MJ7l+57m+ZzkeoOd+xluu2muW8lOG4kO6wm2q4m2&#10;y/FWCzEWs5Gm4Ks688c94Iv8LM18LsxiPsxqIdx6McwGZIFmPUcjTYUYTlENJkP0x0P0xoL0hoN0&#10;hwL1BgP1+gP0egJ0O310Wr00m9zU6pyVahwVip2Uou1kw6wV6EQ5urZUuJJIqBQuUBzpIwFzkOQy&#10;k+DQE+PUEofrSUkaSqsbixnpitiIIRk/Iufld2ZHu7AQyBBZT3t65egBsHp6u3l8urO3u7O9ubWx&#10;u7F2uLZ6urL69nfDgUr/Ib9RrX+XsRDV/5Av5e5/h9/s9u8ySVUHmQjVBBmnaU3QdSYjdCejdWfj&#10;DecTjZdSTJbSiEupxrNJulOx6mPRaj1U+Z5guWGa3AxdYT5cYZIqN0FTmYwy7A4zaaSSakKdGmL9&#10;WpLpDQmhRcEedA8/I9sUrFYip1QIt0woRD6CUyqUU5IGlY/ilo64B2zcIxUDwiceg8RHiAjQFDBB&#10;zgrxFU61oz5N4/Z5U6YJkwb0IbWAPo3gEdP4EYe8LoeCWuu8bNtifZkwcQkqkuDDS/AEr3WIShhE&#10;K5JLJ/KlGvWVahCrchC7UiCPvD9Uzpdfygcu5YOVD0bLUfnl6BCFSF7lGKhqHFIjBq9BJyj5C8l6&#10;CEmQhSTc8VL+GGkqn0QEjygdKhkBArmHV4LOLRbGKRLKKRzMivHiFw3AiAfw45z5EFZ4vL2inJeG&#10;ZjBW3JkTa81NcOAVdH2FdODCe6FlwvjFqXDRILhIAFzQBynsQRD3kpDzVVIL1FcLpFuk5djnN/nW&#10;jUd1baQMHaYNnyT1nsV1fojv+hjTeRXV+ZEO0v0xvPeK3n8VOXAU0HhEqT8OqD3xrz72qTzwKjlw&#10;L9hzy9lyylp3YsyzOG+bPWuVO2mZPWqePWaWPmUWM20cNa6fNKSd1q+Z2aud0mcQ2WvqOeRoMRWg&#10;NRcpNR+PXk7nW8vjW82Fzabyj8fjR2Ilx5OUJ9N1h5P126O139B122KNelMselOJPSnaHfEybVG4&#10;9mhEfxJqKh01FsnV4/+y1wsy4ifRYauYKyuWiJHNwptkomxy0eRSAf9q4ZBmifB2mYhu+chuxYhu&#10;xfAeFXqfWtSQVuyobiKjSLJx+gwxfdO+dNO+ZMuhbMuhdNuxfMcJpAKMWw7Fmw4FIBv2jKrLa7a5&#10;TFass5etshYtM+bN7ysSM5wrIy115r4oMUPm/fvIsIbm9/O2WjBK/jIsr0XWEum+5K9pCkPmmTHk&#10;InMMGL/cChzPMMqkHIY/tszediracykHz2HaOGVUL4YxB7ByyLB2DHh05nhwn4zzMWSkCDPPatwg&#10;jsl94iwjMxg8DXAkeNAvT37UMG7UKHHcInLNm/o+lQJU2wFN6nfN+Nt22IdmjrtWPqCZcFcr9a5A&#10;/iJd9SJZfz/D+sNwzs1GJ3A6Cxwt3O3M3WyP3Wy33WwUALtRV3PWx92Sx03wj2/4gVYM0EIAavSA&#10;osTT0PRFh8BZK68lG69VW88Na89tMFq6M7DwXLPwXLXwXTHzWzL3XzANZvz24j45+zfM/5JpncyE&#10;6YPBx3IvjP8DAfy5528B185Y/FIaGmyAi2DnZ/v7uYcJ4y/1HwlgMIJ/iFbZwBYZSr96BPjkg8MY&#10;f9xfqzczYbpeEGb/570xLoxf/S74J161zlu3LQAjuH9wMLj/z7tibvLrVlljhgwBvOKYOusYmiMh&#10;78nynIrm8uV7GYzhCsLyhOBgVDyUKYAZ9hf19D8TwEEotv8Qf/5XX8JMEf6sgZkNcHOmA6bg+KwR&#10;/KEGhrutzXu9Lat9tQsDFSuTdUsz1UwBvDxVtTpevTlayxDAg40bQ3UzQxXTY5ULk7XrM407M28O&#10;ZpoPp5uPpt6AnM21nc63Hy60HS93nm/2Ha13r811Dvd1DfR0jvY0n25NnK5270zU3awNH432jpTV&#10;+Rq5415K8z9TAt9ExXFeCH4nCI8djs8ND/P4b4LjJ+OQLjAehgBG8DqJIn1loB7iT4ycMeRR77oV&#10;n/Jj3+J3ASUfKBXvKBWnftVHvlUfQtsug1svAptB3oW0vae2vw1qOae8ASPYcxbQdOhdu00uX7Ev&#10;AK+oSdP0GfPcceOsfu2kduWoBmlqlWhAuZBvmaBPAcYtD+Waxe+YDrUDyYDZZ8Od8lDO6TBSBp9l&#10;FpyRQFyMd64Qca+V9GmQ8e9UC+vWoPfrRA8bxDN/r7Bok7tsl//Z7DLd8IFXDXgCRz51x771YGPf&#10;s3rXvRJc9Rlw8H1a8C8CmPFjgntZC+4H7GeuWmVkGH/OG2Yk/q47M8pQM2EmBDOqRn8xHS8YwTbY&#10;A57Y3H3OPfP0mAIY3C24CPaDxwIXwRuzVSkEZEg/jjm7OXjlf6mBQcAG0wGDEVwEbwTGfURMmidl&#10;zJPSwKODzFqnz9tmLjhkLTnlrJEL5uwypq1TFxwzmKnA8w7pU45pA+SMYUppuXWCLb+J6LfSoo81&#10;pbmsRbht8dwOWJ5fShDjeK1xEAtBXjM8r4UwwlWA1xnFTsJwWBK4LYV5zUV4TYR59ZCvlHieitC8&#10;Uw/Xr4623x3snp2fveubWJG2oLEp+v8s7c2lE8uuk/S9ZOgPUmFcummvFcK4FAMwqu7UpMq318Dd&#10;3bu1+d6znaXGynZHy2AktyKMVUkEaSmKcBDgtkWz2/8qgBluhgAFT4mE4SaiOI3+NxfAYANcZJSq&#10;/puRv/KbI/4dcDBnIYSbCNpNEOGE5rWCcxFRvCYC/KY4hDGWXw/Np4WEqsAhivy8cnw8sjBeWR5u&#10;BT4+DQRaF47WhfJrwKAqAlAVCZiSGkxR8ilCkwsbbmx2PNgx+6agrSxqsCYlxEhdg+WFHutr5Z8e&#10;KHz/LU1NqSbIty4muDjOvyyLWlMe1Vyf2NuSMdNbuDNefTnTAsz1HTeXlZEtKZKoGAVCsiIhQw7T&#10;aCyfL4/Nk8PkyglkyuNS5QQT5QRj5URiZAWjJBBRkrBIcT66GG+YMC9VkCNIgJ2CfR0tCY+W4ouR&#10;QsRI88dKI2Nl4HEyqDhZBAX7IlDgZQjuVSiOhS7AHiHAE4mDRuDhSXISATiULR8vRVG2KynmdnEK&#10;2F7ZGe1d7G9eG+k4mhv+sDp9OTu609e20ly7+qZ2v6etLy+9Ji58rqnq087Su/WZw/lh4GBprywp&#10;R0csmMAeL49inIAELE6K35//WaTQL/MQRwpwRGDZI9FsEShWGpotAMcdhOOhY3kTMLxpSO4UFGcs&#10;hoNG4KAqws0IzxrTfD7t9t2s9t4t9BR52LigoRE4TBIBGwBjDRVg80P+6AP5wxt92I671LEt9qM1&#10;CrBFAPaIT2Tke2/kiT/ymIK69EW980K8dYefucJOXPlOXRFnZPSpG/bcg3DqLnhMFjxwIew5EbYc&#10;cRt2uCUHzCpFYsxfrJ8i3xWmW0c3K4xyKCuIetNVVzPUUzs3W7m4nDE5lTg2kTg1HTU8Sm8cEJRy&#10;RkNJomgXPMwex+eIQZFfc1vxiPpwq4a91ox8qhP9k27ME524p9oJLzSTXmkkfSmAPzvgLwXwv3PA&#10;2omPdJMf6iSBjZ+1415r3QtghUAOSS9WrC0HwoIHasIHNcbAGAKYADXGQ4iMuwNqj2UA3imMm4UB&#10;zArNY4bmNUFyG/Ox6/G+1uJ5pQ5h0eTj1EdDrZFQu3tsGMCs7yFh4FZYhDUObY3HWAuirQloSzzK&#10;AkQMZyuEtcIhLBH8ZjCYGS/ckgdlw4O15yGQ2QluLILur0S8Xoj5vpIMeCUT/FIu9KF00APZ4Efy&#10;1J8UQp8qhz9TjXiuFvlCPQp8LH/LM534B/rJ3xulfm+U/oNR6gOD9EeGaQyna5D2k07qU+3kZ1pp&#10;L7VTX2mlv9ZOY9POfKGf/sgk+zuzjO9MMr81Tf+WmPE1MfVro7S/Gqcw4zfG6d+YpIFrwTHfm2Y9&#10;Jaa9UKCKaFFJVqGRniHVgb6jdM/tJN/TTMp1aSzQmPWuNHEkwK6JpDLkrLEdaHwWTLwJIx16as/a&#10;SDfq8FfpI9YSSMBACjCcwhTAVyMZTAH8aTTnSwH8aSKHKYAZDng052Yk57o//bo74WNbxMfG4I81&#10;3pcljidZ5htppj1RRqlOihr8z/m//xb3Myfsu2fYHx86iCMGoizX04z3kxRP4iVvUtXexWkcUjXP&#10;I432aGoXCfoHdM0RB1yzMWzISXSLbnCRZg+U+rzPd9lPsViI0BoPUZikKSzGaaylmC4nuZ6URNzU&#10;J72roh/ne+1nOuymW+4mGw/7iPa7ogdc0HP+YnvhyqexOu8SDd9nmO+nGgH1LkA56a7Q6DpP/67M&#10;ejfDiqbMLfXsjypwDn1hvLGYkKOsULShQqmtcqmDVqIdMdrbJzo2M6qo269q3qp0Sb8IZMG8bM66&#10;dNypbMgys0UvrtahbDyo98yn48itadX7zUpg2zKtczmqdzWqfz1qaJ8+dBI9eRs7A8TPAImjQHTr&#10;UWD+pFtEvaNvTkhYhYNDrK1NpJ1tlK6mt4yUvbSUg5ikk5xmkJB6EFQp4KWs3/fSfn+WCfxXOeof&#10;5Gg/qSY/Vkx+JJ/4oxyDH+STHiimPlRJf6ye9Vgz+2edvBf6Ba+NilmMi1iJxS/M8p85FD2zz31t&#10;nMyiSOMW88cI+wkJeQsKkLEYZzTGCYF1gWFd+dBkPpQbHOGOgJMFkGQ8yhWHJGP5yWg+dyzcV1gg&#10;WFIwTAxHxSG8kBAn8O4TQjmICtgJoczxMGMpuIUEv5Ug0haNdeYT8eWRD+PUSnxtlPWzZdEDy5Kv&#10;zAv/1Szv92a5IP9invt7i+J/NKz6vUnZv5pG/NEg8FudhGc66azqEezSfjx4LxTaXQzpLMCKqUjR&#10;+bBldb2t8m4eCSxAgXkuYJ4dWGC9W3h9O//qbu41MMMJTCHBb20nuZxbYSyb3lz77qhLd7EPXpJn&#10;jPQUgYtA/GUw/i2V8DZU4DwUeRLGfxDJfVskAHRLARPSwKwIsIQDVjDAMv+n+d+qXyZ3M9z/ETzA&#10;NIRx9Pknt/MP7mae3k2x346hb0cJV8PwT5Ncd9OPPo59/2Ho1XW/yFW7+W2l3wnFdZ1oMSgo3cWN&#10;m+AU2eaVO+VRPudU+QDV23iusMSmfiZNvjGOPCaGb5mEH9mGzagazMqr7ahbXhH9PhoE7Sl77eoG&#10;nLtGAxklU36+U5GUq+5yYLL1Q18tMNYFbM0BG1N3OzPA/jxwtAgcrQDHK3eHyzeHS59OVm9PV29O&#10;16/OGHw8X/94tvnxbPvm7Oju4uT8cPVwawJ4vwzcrl70l3T5W0TAX8ewPkl//apFRGzbzvUuJvUm&#10;veBTdOGssN043GZGPmjDuWgzabjUt0pPwkVdzFEZYR5tnHBVffA+ewoom/5Q2n9Y03lY2X5X2AXk&#10;930oHjgt6z8sH9orHz4sHT0rHLlI6wfyp0Cus4Y/FI2+q51cLOosj63Q0AoQFnY2EHQPlw0tlgzr&#10;lIsYUQpvEndPgOsnS1v2B2cAQ6vA+M5Rfut2XAW451N65QmtdD84Z8MvacWNvmwfuGrhuWlMXlOz&#10;WpI3nZMiLitZbZv5nLhHnQan7oVnHKaUnOXV39b0Aq1TQM8y0L8ODO0AY3vA3CkwfwosMJTsp7nN&#10;6+ml9xMzH4YmL5sGPtT3v6/tfV/V/aGs+0NJ18d7rst6rsp63pd2vS1tvyjtfFvde/Vm5GRgbmR+&#10;9c3KWs3sXF5/X0pzY3JTbU5Xa/lwf2lfd+PERM/KxvD63uDqweDS0ejaxfTWh42TTxsXwPDO8eDe&#10;yeDe0fLh5dH6eXdSVQMpYtg0clQzaEgtYNgkrMuaXutEb/FP3spoG/TPBdd2WkQtmCdu6MftqUVt&#10;6MaM2CUB0ydvAWARACaA67nLd3fvAGDvGvgIdKVUdpiG9epRF6mlwOrlBwCYu/mw8vHD9oero7dX&#10;e6fv1k4vNs4vT9/fgoO3u0bL3ahUEc1EId0aSesmIcsmtEkz1qwKaViFM8ng10zkU8sRMc0SNklA&#10;aacLGBTgjUoEDJgCuBRlxKQYbVQjbFFKMMjDaWYRVNKFFLOlVWr0TLocbRvs9GodNKod1NONxKgK&#10;sHANVJAynxn8ey3OPzqKvvRXhITrYLOt5ZKIot7ibA6oR/Z830UpQXKIokk6ApHKfNHqiAgVuJ8E&#10;uzP2qQ3igT3mqackp7c0r5MQC4ifFGeaNipejjVdjbfVUWaMotvrqdxsL9XiJFdkjKfLcrmgn9ih&#10;nzsKc7lKoshyBC8loQxLjRJ73UYP82Yv8yo7rRRNQQrulRP3t7Hy0BxDfL2TUl+I4VKG67s3EYwZ&#10;EKaK73pLbvvKgeHS24Gcnaqg5hDNBCNkgCyLl8jrQBmIJff38t/8zoLzT1Fq3IU2hEYPmdlos8kQ&#10;8/lQ94OY+NOowk0fxiS4G26FszZpM7ZJUw6JE05JA3bxtfpBCSI2Lvyq4q8hXI8fs/3wAxh5Hj9+&#10;+e23r775hv3hQ8jTp3wvX+I4OQUhECFeXgwHB/+LFzyPHwmwvhDhYpGBQhT54NIQPjwbJ+znlyyP&#10;HnGyvGB79RDN+xLH8VCG7btoI5kRumuHm/F/JoCnqVYzoQz7uxBhC3LvgEnToWb/XgBbzIabLERa&#10;MgRwijPIRqIDyH66x0UB5Tw/4CgldNGTvuqWseFetOVRve3RuOXetEGuWyVXrnuWrHvlrnszMoDX&#10;vXLWvPLXvIp33EtO7AsvfBp63Cv8DCK0zSJsUxqjR1dzN/cKZ6cG1xZXZ2Y320e3CvpH/Gs6rSqm&#10;XJqWXUtWXbKWnDNmnZNnnJJmXRJX3VJ2fMCv3rHrTunb5Pw1cuGqT9UqtXkutLmDWpNJL2ztmF47&#10;BNYuGHP9xrXOK/hl/VXG5g+SDt9rBT82ifvRMPY7nehHRsmvSPmvHSq/My//lljEaV9skj5csng7&#10;egXUbl5TW+a1k1s5HFN+r+L7v5R9vtOiQO3iHAv767c/Try7GjreaV6ZLh/vyR9qyR1qzhlpyxnt&#10;rlqeTx8aLZrZKZo6s4pv41ajvpSmiCiHGeDsfHAWEYLm8UidOHaJmOe4hNdCiTyy8Qj1WLxBlIhp&#10;tKhZsphZhhgxU0AzCapQKGydjrFI4NeLhWpGcCvSOKUiobJJAmrJONU0EY0COWKlhl29nkuNrkuZ&#10;il2eglmSiDqVX9TxKY/RV08N/vyT9SMWP14EHS8UhkPHSmBydcSandTGQ4230u1vGgKBCerFkP71&#10;kgGwRAJW3YFp341MgypTHPjlq1hKplpSo0nS8I2ofrWAQo2A5KCSxoat7ilV7iRc9oxGehtGuaQn&#10;X0TkHIVn7FBT9um5+2Fl+6FN+9S2w5C2I2r9cWjRKS33Iqzw2Cfig4/zrZfulZv4R4rCerBxhbOl&#10;KkZFAG0LRQdicOGyuAATnHOwuGW2sumgA3nF3+04yvUk0mIzQGHGGT9hIzBOklx1Ja25+W36JO4G&#10;Fu/R6vci3mxHNW1FN23SG3fD68C3gPchGTcBEbfevjfuju/JNicejr3GRqnKOlQNaxc9Xx3tYEnN&#10;cIJ+It4iR5CUJ03KVbfMJpqk2OhFuKn6+ck7hEoZ5Wma9DvZ7Ya5f0j2uE6xexujf0g1XvVw77Xx&#10;yzX28NFyU1PxgCr6PNKg/8U44x9Nc//RpvyPTnVfu9T+aF/22DL7mVHiY6OkPxMz/mCW/ZVJ+nfE&#10;1B+Nkx8Q034wyfuBWPiMVM1lWSZokqOtS/fTIFfq22xa21z52BxGWWzEaJ8nqH+MU3wXKvk2WHXO&#10;QSNLWs4Xb2gv4qMrSBdDhqOgvgg+NzTCBo4wg2JMoTALYQ5XHS5vF16XcKRRgYxkmwF6I0BiNYvM&#10;ip0AAP/0SURBVEB8xV9/xd91gxK1E5hzRCs7D68FUnruEnuuYjveR7VehDed0RpOQ+tPqHWLLtlM&#10;lsm5ax4Fm97FO35lxwGFR+4x516eR74KBz64VXtCqzRvjQBmXEPliKx26ily6g0/8+U/9xS+8BK/&#10;8BK58BU88ELteWH2PERXbMU6lfiK0E/K8c+6VLm3ySJbZOy+t8CRr9CSLaZdia1amKVWjGvDTW3L&#10;R+2canwdZXMVZnnorbftpLblqD5jJjVmJDppIrlgp7zmpr3urbcfZLofrz+bgXk7pHo7Z/ppwR04&#10;KgLWm9Yy46rNjOp1peedpC8CBS4pPKee3IeumFUz2RF10S0byT0noWM38RN3kSM3/AEZdUBGHroh&#10;9lyhILvOsD0XPrDz2AN75iX8wVsE8JUAghXWQuUm3STnlPHFWA4fE5HIPM/ykfz6xsy+IMpwYMBU&#10;V9HSfP1oWWxHoNmyv9a2v8YOzXo5zKPB0YEipWkEUVTm1BZnB7+Q2sEQrpxiAS/Vwx4YR0IiahyH&#10;9jLnj8PfjKuElXHbJoiFNgT2nFYsXzePLo621w5kBMwn2R1kOIAvrYPBZq2BNjU+FmWuqtUeKt1h&#10;JnMZ5Jk0F7DRFmzQF2E+lmA3nmg/Gm87GE3qpZuB9EdajEZbbqaRD7M8Lgr9P5QFg7wtCjjK9txL&#10;Z3QeZLrvZ7jtpLow7e9avN1qnPVSHMP+zkdbzEaazUSYgoCv8IwX+S8ygBfCbebDrOdoVrOhlhNB&#10;hmNBeqOBuiMUneEA3YEAnX4/3V4/nV4/vS5f3XYv7WYPjQYXtWpHpUp7hUIHhTgb2Sgr+RgTuWgt&#10;yQhFkRAJrI8I3EWY11YSaijOqyYKU5cS1FNSM1AkaoiayKDMBGF2GD5XXj4nDpQL+IWaR9rdOrS0&#10;b/Pj8vH1xtHJzt7u9tbG5vrOrwL4/P+3BfBwiMoITXWISbj6MF1jLFJ3Ilp/MsZoKtZ4KtZkOs4U&#10;ZDKGOB5lNELXHw7THApTHKfLzdJl5mgSM4FC4764UT9x8LhvfLXaIl060qMrUxKjKOE2lmQNNZK4&#10;gi1GicIi7v8zweOVqD+bZNArccpriWAO2TB22XAQVrmIX5CNAuGSjuImhIpJxQrBvdXRXulWJQP+&#10;bUP2ReOkrAmTpDaVwBpFSjcpfSKouZvSnGaZ46oaJS3khxcNQIv4wUV9+cT9+KT9oLL+EHk/DkkP&#10;Tgkyh5gzh6AdpwCJE23BiTDhghkLCDiCXyxhGDdunCeXUACvRAhKNpQgHySlFKCmHqirHqgi5y2C&#10;d0ajHNE4LwGJUJgElUc6DCJL55WN4JGhc0rS2MRCWEUCeSRC4HJhWPlQtKQvXMgFgbcTEHbES5Gh&#10;Em6sYmSYYjCfctgLUcoriVAelRQO+SSIaga3Uiq7TMxr8bBXwgGvhLxZhTygODKCxUQBamclFRxq&#10;lJ7jUlHn29ge0NTrWz8b0rJMfbMV+uYwrPk8vOU9vfUqsv06svMqousqoueG3nVL7/hEbwfCmz+F&#10;vfkU3vguoOqSUnUeUHsaUHsc0Lgf0LTr37Tn3wh+tltzKVhxLF+0q56zrZ1zKJ91yZ7xCF8P99lN&#10;sz4u0j2ulDmrF33XIXzZLnTaKHJao3Rcrn1YaXhUbb5ZajmdZTSeTpzKtRhOM5rIMZorNlwu110s&#10;VZwtEJ3MRk+mICYiBEYC8H3uYp32cuXasgkCYlG88sl8xDgOiyROu1ROl3Rucg4PORfiksfrlAtx&#10;yOK1y4bY50Ad8vicChGuxSi3ErR7KcajVjigXjSwUTy4RZrWLkfvVoruVYntV4ufMsyaNsqcM8lZ&#10;NM9ftSresC3bdqjccawCG+s2pUzWrEtAwLUgy6S8JcvcRYucBfPsOdPMWZOM+8l30xhT7RqlzhDT&#10;582ywAErVvlrNoXrtkXgMLAHHAmuAgdMGCSP6yeN6SWCi0zAPTABx4CA2245lO67Vm3YFYNrBzVj&#10;elToXUphQ1qx4IbgsM97uz/uL2p5lpHNfG+mf2XRkqGiGbb4XgD/oooNEkcNksaI0YsutKPIkOs8&#10;r9sKEtCkA3SpvK/H37WKAG2yd42yF8USx9lip1myR4V6b/vD71YqgaMB4GgC2JkANkeA9da75UJg&#10;O+luxvmsW+m4EfO+AQk0IIBaJFAiBzQnA0nxe15uG45WW46W2/amWzaGW1Z6O/dsk3Q3Sfrrlgar&#10;JMMVC6MlC9tFk5A5YtyvJNyTOHvPzH2uM+PMDZPAMx/XTxg1SJi4Lxb9pe5lCmCwwewE144Tk0HG&#10;jJNAmOmVzMHMkUy+tL9fAj6fTAv7GwHMTP9tlg5olQ1kCmDwyWdGkClGIe5fTpI5+LPK/dL+gjA3&#10;Adcy+8Gdgz3MTcAI7uFzHen7PadNmWQs2+VuuWWNkvyTcKLebM+DEOw+sBe+fK994WwBKG4KmisI&#10;zU5BvfSHP/Hl++k/KwEdjGb/DwnBcIB8Xvwshpka+LMVpiBYwE4/DMSany+aaHrY0XIx1rPew6j2&#10;vDxavTxVszJdzWCyam2iZnO0dmukbmewfnO4fmGokpH7O1W/NdO0N9u8P/1mb6Jxf7xhZ6QWbOxO&#10;Nm5NNuzONh+td++vda7Od85PjcxPjc+MdO4tD25PN60PV57Nds40VYbbuuoKamCfS+JYtAkQSwSH&#10;BR+3lSDGQ4DPFQf77yLA54zht4dDrQWQ7nxc9kL8XvL8npI/E+3gjh32hUPW4EUSM2dKXzCLXrZK&#10;WP2lvnHhpkvpnkfVkU/dWUDTu5C26/Duu8i+99T2j7ROsH0b0QtyFdYF9lwGt19Q2s78Ww69GnbI&#10;1RtO5av2Jcu2RSAz5tmTJhnD+km9mjEdKvRWRVqzPPWNXEidlH+NhHeVmGe5sFsJwaUI51SAdQDJ&#10;QdrkomzzMfaFAo5gf5kQuULEvVLUo10ltFMtrEczgumGwcubeWFvOJcwnS7TEG+Ty3fdK5nZwwde&#10;NWBjx60C7GQCtpmZu3/DLzMHM6UvE2Yt6C/Tfz/DSMy9z60Ht/2slpkuGez8LK1HjRLfyAe2KAaD&#10;DWYG8Kp13pes2eSDtwZ4ry3dZ9WDNwV4F4zoxA5pR85Zps9apDAnJJ6yTJmxSpu1SZu1TV8jF4Bx&#10;2jptwSELZMIyaZKUPAl+xKc3VTmkuRPs5H6SF/9JRZHHSgbqiGaxIECcmKWJcVAHAtRWEEoShjKq&#10;qhLgJBSvGZLTUpDXSRziJsrtIMxhJsSpjX4tSbb021jYPzu5GhiaP/sALG99ktH34dPyYVGjsKjR&#10;ubRS2NUyfpaJey4bxa1K55AjQ+QtQjPLty9vDs8ut7d3j7aPlsZX1WTM0LzKMFYFcYyFvBAZD7FB&#10;sJLwvM54HhcCr6sg1FUI5sRQuRAzDLcxitPwf1sBzARso3mtUDykzz1/w2+O+HdA8djg+ByFkK4i&#10;aFdhlLMo1lmS4CwrSpYTc5USshfGmgrA9VEwTQREHQlVA8HA9bBoQyzOBI0jojBGYFscY6yENVKB&#10;KmvwSjtL6Rb7UYHjfWBnbmfqzeZwDUVLTv35T64CKA8cRum7r6xgnHmOliP5SW25MY1F0RWF9Pws&#10;Sn6qX2k6pTKVUpng15UT1ZkW7qMmIvf0TxbQJy6IV7Yc3wdjWWLFYQwk4dGS8EhpDF0GS5PFhckL&#10;RCviY5Swscr4WGWwLUCXRYRK8oeIQ4LFoMFivCHiMLBNleALlYTRpOBhUnxUUe4wMS66GG+0ODRe&#10;HJ4oiU6RxCVLCUYKCyQry4ZKi5D4uFwlCDXhlOPB9tutuZ3loY3Voc3l4bX53uXxzpXx9v35oYuN&#10;yb2Zgfc7s3sLw/PDzRuLg9trw9MT7fNdFZXOxhFC3IHIl3HisGgRXpAEMRgdwxbNmAaYM1aAMx7P&#10;nYjnSSLwphIgiUKwECxj0t8oDHcCiisNyZmK4IhDM+RuiAyfGebnLH9TYHf0/WwHsDbWHBVoj4SE&#10;4wXiCAL+fOyhgtxU/PNQ7PddFgIH/oqH9gLv7JB3dvyAE/8dme+9B/TUh/fIB3JLwd164967Y05c&#10;kPuOyF0n7I6L4BZZYslRDPzCPOOiMEVWnXLTnHTXmfTUH/TV7Y02bkkx78x366ult9YnVdVmlLVW&#10;1oz05Q8MFk3NFc6spo8tpI7MZU4sZU0u5/Qtyan7w7hN8XBbAhy8nOywSGcWXhKXoCeXQsgrNfpz&#10;7einerGPtRl+97lG4mvNZKYA/tIB/4ca+BcBzEgCTnqok/hEJ+ln7bhXmjFsahGciiE8sn4cBGcu&#10;tA0vzJQPSkRBTQT4jH8RwDBLDOxe+t57X0biL9QSBHwBwUPNcLwmaE59BJsOnFUTxaGD4jGEw8xh&#10;fFZM+Pgs4TAGCKg5gtcUyWPK1MYCvKYgjG0hphi8LZxgz0ewgwk78YmR+aW94AoB/MrBeIM4tH4s&#10;VDeWXTPipWrEz8phjxVpDxVDnygxGj8phD6UC/lRJuh7Kcp3kgHfSvgzlTC4immFX6hHvdSIfq4V&#10;90SL8WCZ/KyT/Ew35blOykvtlNe6aSy6aazaqQw0U1g0kkF+1kp6YJr+tVnaX01TvzJJ+Qsx+c/G&#10;SX8ySvwNYCeTH/STHsvSkIqhapr+DvrOdENioblep5PBtI/ZpI/FQQLlLCNyPsSt1UqzxURxyEZ9&#10;0VVnyV55xUlx2EKkVou/00HybZkvMJp525dwO5x2PZJ2PZoJcjuaA8KohzmaC4xngTAE8Hj2zVjO&#10;9WjO9XD2zVDmdW/yx47YD83h7+oo7yo9zgpsD9KIK0nEljCdMHMROa6H0O/+yvfwBedXPyG++94I&#10;yf6GYrCSYnKcrnUSL3sRo3BIld30UTgM0d4OUd4MUZj1EOuw4Gs1g0/7KJyn2gHgWdWHAFUBl4Wu&#10;u6kWC1HaEzSlCZrCJF1rLtb+sDD0tjH+pjH6Q3Xw+0q/q0rPj2Uu69FaUwES/c6YYReBxQCpA7rm&#10;WYzecazeZozqTbn1VYHRh2y9jzmGt+UOK8mWbsJPldi+U+Jj0yFg7ZTlIywN813Nsszkg5UF4l0s&#10;YgIp8WkFibVD9I5t/+5T184zx65TUt2KQ+OSV9uKU+2ESW63XfWMW9u+dfWyfdWsU+WUa+Woa8WA&#10;S2mPY1GnVWGPecEAsXDcsmzJuW7bp2k/qG49pGQyKL0jKK6aHllUmNs80LM6M3YwPrg93LtZkt/j&#10;YB+lb0LVsohUt01RcMgUAz8NWWdwmKW8Nkx5pZLKopDxSi7thUzKc+lkBjKJz2Xif5aKfSYd91Iu&#10;nkUpgVMlmVsthVcjjUM3ld086xUxiUU1kl2Cwk9gzLUkifeWxLmLYcnCODIOT8bi3DAC7hjwkyTS&#10;A4twx6DcBTCeOKwXFu2JuZ8GWAjpJSbgzXgHQTlKYh3khezUJey1pe10pK11pcxNZCyI0ua6ciQ1&#10;BQcFVQ9JnSAhoyi0eTKPaSqLSfoTo4wHBswi55k/GGZ/Y1z6L8Tm35Oa/mid/kfz2K+NCh4ZlDxW&#10;S3osGcoqHArDBAgi3bBsAlWputfr5sCm/O0iHJiHAvM8TAf8aYH1bp7l0xzbvQBGACMCNzWorQiW&#10;ZY9X+57wSx+xCw/RC1/CRSD+XYjQuxDCBRV3GoI8ofIdhvEcx/ECDeLApDIwLQVMCwArOGADc7cM&#10;/b8lgIFpHmAaAcxAgLmXDAc89/P1DOv1JPJqHHs7ifo0AQEmXgCT7MAoDmhTfptjckC1nlBRGROS&#10;74OJjkLE1hGKR0itfR7V9VdyexwamxzaexjzjyoBN8aRJ4a0bYPQXVNKj4TSlIrGkbHTe0vKsZ7f&#10;qrLrtjHlrU/8VXL2kI/7cmYkMNN2O9F42lXxaaIbWBr7tDJ+tz4JbM8C+wvAwTJwsPRpb/F6d/7T&#10;0crdMcjazfHa9cnax9O1jycb18fbb9fXgdPTT5eH749Xrk4WgMsFYLP/rresw9GwSFIgkYO1iB8+&#10;qKGz4+b3KTEbKGg91Ake4DGbxXsuKEXsezct0Lo9FQKIki7KSJMws5jLht3zgvFPVROX5d37dR27&#10;NW2X5b0fSgfPywaOKwb2K/tBTkr7L4v6P2b2AvnjQO7Ep5zxTxWLl1WLnRHVFNMwBUlnJSkve2lK&#10;hDytXCmqXzthRDumWdEngl+zysRvK6cR6J69rRvaSyw/iiwFkhpO/DKOvVN2PaLXnWkrtv6r5u6b&#10;Bg77Orb7Sua74gZrOI0VvNaGjOmBnuupNeXYNWzXJ/YoPPN9WuWn4g6gdhhombrtXroZWLub2Pk0&#10;tXc3s3c3u3M7s34zufRxbO56aPZjx8RVy8SHhpH3NYPvK/uvKnpvKvruKvuBmiGgdhCoHbgq73xb&#10;3HJZ1n7bMPCuf2Z/92jh5Hj+6GBqd3NkfXF4ZWZkdXZsda5rbKh7fLhnbLxzaLxzYKp3eH5iemtu&#10;5WhwfHlqfb9tcr57YXlm7+jo7Opq6+1kbnOXa+KSW/a8TcKWVx5QMQV0rpx1z98tHQNbH2+njqYL&#10;Oiocot4Yha5ZpR0bJE1K+PaqBgKd28BH4AQA5u9uxt9eHN8Cx+fXVx+BjqyaHqvoCZOoea+cT52r&#10;wDtg5eh07eR84/h87/z90fXd5s3N0vnF1vHFu5P3wOmH2bLGBD1bGkG9UNKiVoxUjTFuIlhUYIzK&#10;ccQ0mHocRDlbkJglRExG6WTjDIoIhsU4gxIBI6YALkEaFiMMCpF6FYLEErx+Pl4rW1A1R1ytREW3&#10;xcymn+xUZ6NTY69eaaeapCsYIg+N0cOHaaKZAthO6JmXDGeoJirXViHNXNJLjJXE9z0J+m20JqbE&#10;SS3HSi7BQChSG+spxq7H8Wcdtj+rPP+96ut/M+J7SBJ4ZYZ6Zsz/2AL+KEyWM1KKNUsb0eOpthhF&#10;mgszG/TR6nJX6XDXSNNGuWGfkqA/2CCeOwlyu0kh/RTwPhJ8vsLc3gQOXzybH4jAax/UUw/4A7o4&#10;W46eQJOryiDVeDHF6ayGCvQnA5NFn/pK7/orgNFSYKzgfWfsbJZDuZtsrC48TAUWqYL0FmK1gXxH&#10;kXhdYCVS4yZZ4Sg4GWUyEGA0E+x6npz2MbFy1wf8/ph94Fk+b5227JK54J4x6BBbZeQfL2NN5tfQ&#10;fk1APn7J/tMj9ocPuZ4+AeOzb75+8c03YA/X48fQly8wHBwEKEQYBsPx8iBZWflePUe8fML/7CH/&#10;o4fwnx6jnj5HvXjN/4oV8urVy6ePXj37nvf1Q/iLr5V4HqVaqIzQXbs8TP5uBvBChO1ipB0Y58Kt&#10;Zmjmc3TzaZrxbLjJYpTFQqT5TBijKPRGogPTK6wn2IPtvXTySa73WZ7/aQZt0Stshcz4NrrpXrXj&#10;2bTj0brp1rjuWr3hXrrhkbfhmb3hmbnhkbPhUbDmUbxNLj1wyD/yrp70q0+zzjLRoWlZx3nld+Uv&#10;HWRPzdXOzXaOj88OT+92L89k9nX5VI97Ny64Vyw6Fyy65K26F66756+Tc3bd8099Si8pVdtuBUtO&#10;uQueZVO+Va3kgjyzRJpxSHFW7dDMxsYlMHUK9BwB5as3lnn9Tw1C/qjk/Sf1kH9VDf5nuYDfywX9&#10;VYX2nRr9z0pRf9bK/4t2Ab9Lo1v1YeUGULoCuJWMiXlnPdIKeGIc9tCQ9qNOANIuyjmvpW7pZOEa&#10;GDk+a11dqZmeqJudqluYqpobr5ibrFpezJuaBT85F61epk6/1Yxteaob9r0qjUctXFs5KFCbmmUe&#10;VWJIyZE0SYLKxnMKJ/BIJCNUYhFqND61UJhaFEw9kU8tDaqQwiOfjdRLR+qnIXTSUZrpaLVkpHwC&#10;XCoOIR4BwUfACNFw4SS8dK6kRrGSQZWaWYWmabkusVTXqEBDN11JJVpMjILiI3O/sGX9NkDgRZIG&#10;tMNXYafQCujyBsYDgblAYM0P2HMGDhyAdXtgwxuYoaymGRTpIVJFofkiwk2KOqN6tqOaVk0iKiX8&#10;gi2i0lMGqqcBOmdU7Yswy7d01w+xtKuk5POY9L3QjHv7W79PbWUIYGrTYWj1UVjBcVjuW3rJUUD8&#10;B3+vKx/Td2S5ywC19RDLOrKjtoCmMMoGgfDDIChSMFc9qIkPSjtZTLnJQGveg3gZ53Sb4fgx2eJd&#10;gullrM1ltPuWr9eKO3XWIWrMOn7cLnXaJWfZt2gtqHw9pG47pOYwpOg8OP1jcOQ1hXId4P4uwPnI&#10;33nQzrzQiBhPtAs087EzCTYwDFcjxkiYREmax6pYxBqR4u0tY73N6VRiYJyBe4yKSbmJ1ai363ak&#10;91mS+1mS3WmC6UmszS7Nf9I3uNrJL8LC28LIT0IvmEuX/tAw6Q/6Gf9omPN/GGb/D/2s/2WQ/lfj&#10;jJ/Msp5Z5T+wLvnBuvh7UvZ3pinfGcV/qxv9rWbsjyrRD6XCoHLhMrKBptJOiVq20+6eQIQfkOC2&#10;F228GqV6lqDyIUHxfbj0+zD1dU/dKh3NAEFdRyE3AwJVCkXF8vnA+VzgcCs40pwHbQblMxPkcNLg&#10;dHPgsqPBdYvkxXtMCTvBMrvBiodhpNPIkENa2ppX6rxjwoxtwppn3rpn4YZX0bZv6T6l8oRadxHe&#10;dBnRvOIG3kH54KpN7+ItnxJmKvC2V+6ua/Spl8e+t/yON27FQahDGd4oKjShq3FIVjvyEjn2gZ/4&#10;8p94C557iZ97i5z5Cp764478CPueYmv2YqP6uDZ5SLMse7sS24q9wLozas8Td+wnuk0WGTVANEiw&#10;Fwk8GzTFzzhK7lO0r6IsPsXa3kVa3dGtAbrdNc3qMtD8zN/k0I+4StYat5IdtpTqdyIsZQjejusB&#10;a47Asi9wUQHsd65mJeRpazToK07by+17Cxx6cO84cm3ZolZMFKd15bdtpfadhb8UwIduqCN35DsK&#10;/sIPe+yB2nPh23ZksOOIOrBHfLDjf+eBXaGILPnKHJrJDmiL54WYNg5l57anVlantvv5t3l6Db8p&#10;XFtqn6zL7Ah1GPE1GHPXGPWzmIkMGIyKzbILMMHqIb4XFWInYiB2PHxOLCK+LzQYApiXXm3Xv508&#10;vZM6umKR18njmAhzz3eqWcuf+VA7uJQSFZHnRxqKtn5XGfihOuSwJGitgDqR5j2e5NwdZvImQKfR&#10;T6vSTanESbYlUG8mzWU41hpkMJo0EGUJxtF42+lU58V0l9Mi/8tiyoey4I/lIe9Lg87yfQ8y3cEX&#10;5900VzBup9xX6U+wX42zXYm1WY6xno+2mIsym4syn400Y/JZAN87YNI94Cs/aTrEYjLEbCzIYDhI&#10;fyhQj6F+/bV7fLW7fbQ6vLUZ9tdHp8VTs9FNo9ZZpcJRsdxWodBWMZEkE2chF2csE6MlHqEgGCSB&#10;cRfitxWEmojxaUuh1eVENdTUdbTM1JRIkoLmOChREGaH53Ph43PiRbuy4104xV1MA/La5s6WT2+Y&#10;Anhne3N7c29z42Bj/XRt/e3vPpvX3/Ab1fr/mN/s9u/ym83/a4aoyn00xe5wBr3hSn101YEIjdEo&#10;3bFog/FI4lgEcYRmPBxKHKIaD1NNR2kWE+HGU+EqcxGyi3SpBarYXJDgfJDoTIjcKFVrItG1Jdo/&#10;2d/fxsxVWMaaXdCaRcyTSyGUVcLvtZjPa0k/bkUaRIXOpUhjVwzjVKazyIe9Vgh7qRAO8kIRJOKZ&#10;YsRr+Qg2CZqgUgIK7SUKdaDqZzR5NnY7MApu9BqnvtGNbTRO7XCraglsSXctd1SPUhDywgv7oiUC&#10;sdJBOKkgrIQ/WtwbKeyGEHblQpjzIEx54ERemAEvRJeHV4eHWwPGqSHIY4znJMI5Lbi5bdihjpwI&#10;NwjGDYVzERV0lBQgyWJMFDBEFbylmrC9mqibrIQvv6gvt3QwRC4UqsBIGuZWiOCUC2eXofEqhPPI&#10;UqHSFLhsAFLGByHuDhdxhgs5oEQcsGKuMprh0loxEOFAdlwgt2gUq2AUVDYdBCaXwS+filRIRinE&#10;o+VicNIRwkIhQhg/Ar+7MJ+bItbPTCbCTy89xqIw37G00qm42bmgl5w76pI57pg8YRM7QYrZ867a&#10;96k98qk59au59K/9QKm+Cqq9Dq65C62/ozXd0FtuItpvorquYnqv4gau4wfPwtrPaJ2n1P4T6hDI&#10;cVjPUUTjYVzuSUb4uzLPjw2W79+ofeiUvh2UuBkUft8pArRrXTcavK83fldvelRptlFkullC2qtx&#10;WC40Wyo0XC3V36nVP23RP2lW3a4UXcoWnY1QXIswn6VYtFroVajqVSlb1yp61UgHVYpSq4UjaoQi&#10;q4XotQRalQClAutThvYqQXmXoHyKkd6FcM8Cfo88mFsulAyS8IqU+NoqmdUmjcM+g8sxm9cF7ATX&#10;FiN9S1B+FQKBNYLURjF6i1R0h1x8l0LihF7+pH7BtGHRrHHJgmn5knnlimX1Kqly3aZ83bZ4w66E&#10;yX1i8S+Ai+CqNZuiFauCZVL+kmXeokUuuLhqXfhlD3Mi3l+m4zXNmjXJnCEyiiFPGaWBgD3gSOau&#10;wFWDmrFdSuGdimE9KhFDWnGThqng4M+AA5iW8TOzv2ajMttfct+fDm41bpwwQQpf9gjeCvXcT7S/&#10;KLK4azJ5X6t016IEdCrctkpdVOFPilFnpZjTarnzdsd3w5G3kznXE6U3kw3AQjuw2gKsVgKLSXdj&#10;Hped2u9bJYE2YaCdALzBAOXiQLHLLd1+311710ll31lxz05qiyS8ZY7fIwmC7FoSdkiETUvChqXQ&#10;mqXwsrnqmqnfCjF6hRgLskSMB1kkJs6bJM0aJ8wYMzzopGHSmGHyqEHSqEHysEEic87gvxXAIEwH&#10;zBTAY8ZJo0aJjHTnexkMwtwKHDZjwUhb/LwVk88+mPm8gfE3AhhkQCOyRyVsSCsaHPB5FZO/dcCf&#10;5wb+0uz+BqblZR7uPxPAcxY5K/Z5Bz4FPUZuUXABCg9rIJzNj/+VD+yVNx+LL5zDH8lFQbIHIF/4&#10;w5/48T/+fyaAf6OBQb4UwEwHDO7EB8VlxweL1NNdry2/nR3ZG2w6nG5ZHKxYnqhenaljMFW7MVG/&#10;MVa/NVK3O9SwM9ywNdW0MdWwOdmwOVG/PV6/M1a/d8/GUDXYBnvWx+u2Zpr2Vzp2V9qXZ9sHe9om&#10;hvvH+prXpts3phrXRmvWB+or4iMMxeQ1BdTk+XTFeYl4DlMEmxmKy5oAd2bMy/jfBgO1R/HZIPlt&#10;BLGefFx2WB5naQhZ8TUpQDyww75w0Cpl3DRqwpA2YRjGqANvmjBuljykHwdeS8zLjBnnrbKXf62l&#10;vOZYtOlSuuNWse9ZzSzUvO9Ze+BVd+hdf+TTcOLXdE5peRvUdhncfhbQDHLq/+bYt3HPo2bTpXzV&#10;oXjJtmDdqXj1frpccM/g5dqvE92lHt6hSmuQ8a+X9quV9KkW96oQcS8TIpcQXIrxzllwK5BshPVn&#10;QwxSgHUAh4GDG2UD2pSpvVqRI4YJ4NnOkbI+nyp4lA3nku37+tLg2R541YDxc8Yw2L91P/cwUwB/&#10;ZsUhZ9meMQUvcw5gZuIvUwaDbcaYL0pPg0cBj8U0weAjAp8oZht8DsGH06IYDN6G4F3DFL0rVuBr&#10;Y/66bcGmfREI2Lnwa/1zpgxmLJqnrdgx3DOj/vN9EvDMPcxU4DmbjHn7nAWH7EmbtHGrlHmnnOWA&#10;mt6AmiClAJWXGtI/a6jwWivxOwtz26LYrX/9EYAzHmYvCLMRglmKwCyE+EzQMF0ERBcLsxLj9xDl&#10;9sS9sBN8aSrBrRvlk7CzsLW1sTmzuPIOALqmz5XN4zilPJ8rer3WobFoxr9USGKTz+TTyOdXieOU&#10;cOWW1AtITFm/ONi/PJqcXbi8ADYWr/1c0hGcKihuDRzUgAAzZ8zyy2EhBHMBPygyBDDERRDqLMRn&#10;T4CRcBBTDI8hiksfbP/G8v4X/P+BAGaqrM9tpv1Fclt+HvA3/OaIfwcElxWSm4TiAXdrheCygHOZ&#10;IrjNkDym/JyG/FwGCB4DDMyIgDQTFbCSEraVEbUnoEzwKBMUkgiF6XPy6HBxavCzqQuwKitBNc0J&#10;Rv4adlnkIGBrE7jYfbsxsjZQledu6S4ID5ERilOV8RXgd0XyFNubA2uTpxNt25PNUwMVnc05rXXp&#10;7TVpjQUxxYmUnorU+jSqqTgM9uffqXF+b8b3VPHBP6r+8D/0Hv/e4Mm/GD//NxOWryw4H1hCHlvD&#10;n9siX3qJ8PqJQwKlEVR5FE1RIEwJC8ZQBXSkmlCEKp6uQgB7QhWwIXLIIBlkiDQ8QhEdKYeMkEbS&#10;xfnDBWE0AQgVxR2C5AknIH3gPFQxXJK+CkVB1BzNFWakMlCScro7tXcwtbszsb46sDzXvTDROjXY&#10;ONJT1dNYuL8+sr82OjPevLk2vLc78aalIDHIIUQaFYpgCUezJwnzxeJ4ojCciQRoijB/LIYrDsud&#10;gOFOEuBNEYCk4qBpeFiyIIwuwBmB44jDciajOdOR7KlItjg0aziWjSLMZY9njbfTBDaGP8z1ACsT&#10;Y4UZLsL4MCHBWGF8AJyTJsIbIvgqCPtDixluw1dh31X03AX/0QV17Qp/7wa78IQcenMfePO+CxI+&#10;9xM59BRcJ+MWnQVnXcQm3OSGPVV7PLS6/Ix7Quz6or1G0sIn8xLnSjMn6rJ72jNa+7M7x8s7Zpqq&#10;R99kdtXGtTTEtHckDUxkjC9nT21kjK5kDC3lja+XTG3WjO9qm0VxcOjz8ZgIIu0xEGs03J4LYsON&#10;c+OUprCohL/WinmuG8cwu+qxL9UTWTSSX/0qgL/UwH8rgJkOmCmAH+kmPdVNfqYT/1IjmkU1klM5&#10;DKoYzCXizo1z4IVbQqHE+9l8jfAQIwGIIQZqhoZZMAHbIFioGfjqIQgzF4SZCkFMcNz6WHYdDJsm&#10;gVMXBzWCI8wgKHMokgEf0pwfYY6Em6P4LDFQCyzEQoDXHMdjieeyIHBaCHJYoHgtXvFbPMaSfibY&#10;vhRzYZH2YlcK5NSgcmiHcRnGsBvFvTZKfEVMemmS9so845VlFjsph8M0k8s4g90glUU36YVm3FPV&#10;qMfKEY8Uw7+XCWHygyyVyY9yoT/JhLLJRHJJMWCXjmSXjWKRi3otH/VCIYpVK+m1TvIr3eTnesnP&#10;9JOfGqaA/GSc8tAk9YFp6o8mKSA/EJO/N076zigRBGx/XvzWMAHkG4P4H3UTefRykcrxBDF3KZS2&#10;AZ+gL14gW1nkjZFcs4HskK3uWhB5LzJgytO2Tl+pQk2iRV+2nyg+TpJs1cdU6yLnqUZATxIwmXfV&#10;HXs3kn4zmn49mnkzlnU7ysj3ZdjfsTxgLJMpgEHA/uvhrOvBjKu+lKuu+I+tke8bQt5W+7wtcT3K&#10;Ie0kGczF6dcHa3ppI0VYv+H5/q/cPzx+/ZcfeP76V7nXD4ucVBaSTC9zTc8TVU/ocnsBUts+cqc0&#10;nT2ayoQrvsMC1meLnvOV340yus5zAxrCPpX5A5WUuyrKhxLPg0ybpViDCZrKQJBKD0VvJs7hoJDy&#10;rjoUeBMBtEUATcG3VZ5nWaS1CPUhV8FeO9SEm/BGkNJeqPpWiPJGhMKHXKOLNM13mXpX+WZXpY6j&#10;dCMT2NeKHD/q4vmcNFRCrS1SXW1S7Q3p6kL2QtzxHnYx9ND4zCJ6Wbt/3Yxr45rtmy3Lpi1LsNG8&#10;6taxZlUzqZ3dZVw2QWpaNyietK+Zc62eca+Z9KgZ86gaJlcOOlaO2lROGZdMGxXNGuVPm+aM22UN&#10;umf2BGa2RmTUDw8t9bcP9bUND7aNzAzOv937+P4YmB7bycx8E5faFBBTZxdaoedXpOhZIOlWIEwu&#10;xbs1YckdaKdWuH0DL6mCg1jwSj/juU7KA4XIHxXCf5AP/U426FuZwG+kKSDfSgc8kKN8L+z+AOH4&#10;AmYLgzniYc4S/M7SKFdRfkchpBMe64wTcBXCuQnjPcVxPmJ4fwzWC4v3FxQKFBIMIOB8CGiyMMpZ&#10;HG1HgBorEqxMlVwd9Nzdjdz9zD3ojv6JXkFhVrahVlaBVnaeVi5ONp4WNv4GdqEaDjGyNgliVmkC&#10;5mlw43RevVRu7XQurfTn2oW/16r/Z5OmP9hk/5GU9lez6h+MG77TzP1GMua5WCwHhopDeuM4RWoz&#10;DO7WTIFVcUb6LwNehgBe4Pi0wMpgjg2Y5QEmYcCUMNCG34tjm/d8tuUJYeT+egm+9RO8DCR8CBG+&#10;DMafBCL3KZC9IJ6dMI7LLDjQIQXMKwOzYsAUElhCftpAXC1D7gXw5zmA/y8+zfL+LcA0FJhAARNw&#10;YIYNWHjxaenFzRL7zTziZg4LzGE+jfMBY1BgUhgY1AJKDHY9dabUlUbQ4jP80vP8sutIlR2U5i6/&#10;9gaX6uIrpekXigdYqytFv3eqgSdqlGOd0EPdsFUtz05xpVkdwxMbzwsryo6u17Kmx4419ZKavB0e&#10;ORnuf1SfCcw1vx+p+TjRBKyOAvMDwOIwsDIKrE8A2zPA7jywtwDsLQL7i8DhCiMh+HDt09Ha3dHG&#10;zTHI1t3RNrCzD+wfA+fHwOXex+PFy+0RYGsI2B+/qs8dIltl41EZMEi9qOSMscUVNRrIbwLcsyew&#10;dssIl0V+9xPtzEufjjT1cDsxJ3WsCc066qJl66Rk9K569KKyY7e+Zauu5aR66LRq9Lhq6LB68KCq&#10;76ii+6K086qoGyjoB3IHgewRoHD2U83mVu5spl2mvoCtuqgrSSUkQC08SZXeqJ/Ub5Tcrh5aIeeW&#10;LkGapmbf1Q+/L2vfiincp+VeBOacuyWdu0afOdH2bAM2LN1XjR1WdS231UyPFI1PxXXPBbVO0Cq7&#10;fArr/PJbBI1DRfMTQ5cjK/8TcsRlUNpVfPF1TuNtVe+n1qm7vqWr4ZWrsY2ryY2b6a2b6Y3bqdXr&#10;saXbkcWbvsXrzoWPLVMfGsY+1I5cVQ3eVvZ/qhq4Lu64K+v+VNF9U9r2vrj5Y1kbUN9z0zN2d3yy&#10;s7e9sDgzOTUyPjEwMtLV1dXY1FRWWZZblJ+Rk56SnZpalJlXmV9eW1xXU1JfU9vUNzbR1NvbMzEx&#10;u7Q62jfanlkZb+RWaRzQY0kftIw+iG0Elq6BMwB4CwC3wPHBOzAC18BK+3SbX2avRfSyTtSKYmgr&#10;zhHIHAYWLm/eAtt3wMTV+1UAWAeAvQ/XI3W9w64pM8ToBdvkdzl9wPb13fndu4ubg+PLzfPLzZub&#10;ZeB27v3l2v7JwfYRuOfLhc3mqIxIJbNEYYMScYsqYfMaglkVY35fYhJEJYpTLgOjm40zyEDrFAkS&#10;iwiGJXj9EgGDYqxhMZqR+1uEMixE6hWidQtwOgXCuvni2qVKevUGFp22zn1kpwY7vWo7tXIb5WQ9&#10;IZoSf6w+ga6Ntcb+pMvzZweRF14ynDQtdL69UoaltLc4mwXfdwEKsDhjiSQzGYoqylmM04bwWpvr&#10;O6Hvfyfx6H8K/fg/xB//XpXze2P0azMcuwmW1Qz1zBn5iCbGUmgsNOBvsBTrsBprPxtmMR5k3EZW&#10;y9LB+BGeO/CDHya/J3J+p8/6jR7L13Lf/k72r7+T/cvvtB78kxPvgzh5eJWFQoeb7qCP0VKM41F+&#10;wGlp0Fkl9aolGhjKAMaKgOFKYAikEBjOuetPPKgO6I8yLneSKbCSSTcUpSsgQiS4UnWx3YE6I5F6&#10;DW5ifSGa3X56C2GeH7NyP6XVHfkV7Tjln3lVrdtnb3sWzHmkVxl6BwvqmnOKKT9BEh5wcj149Orh&#10;969//O7lg+9efPf102+/Attcz5+AkeWnH7l/fgx5/RzJzoLkYsNyc2B52AQ4X6FePeF/9BD24CHy&#10;yTPsazYcN0QABuVifcnL+QzG9hj18htDLFuBk/44ndznzbC//6EAngy2ZM4BzMwAZgpgRk4YQwCb&#10;zIQRF6Ms5iPMpmnGYNxItNtJdQLjWrzNZpL9bprzQSbDAV9khy170VZcUpYcM1edi7fIjbserdtu&#10;zRsutZtu5ZvuRZvueZseOYwItt1Kt8mle+SCNdf8Bb/6bkpziEmampyfoVN6WO1Y4eJ+3txS9uBA&#10;w8j48sL2SvficHr7OL1pzL10wqFgxpGRYcwo8UUuO3AuPfWo+Bj8Zsu9bNGrfIHa1O1XkW2dlOaU&#10;XhRVNTGxMrN3NLJzVj23U7Z8mbt6Z1ww8p1+2GPr9Kd2eY+tcr83TP5WM/qBBv2hcuhXMqE/aBT+&#10;QSbzO4VUuHW5AqVN0ruakxj3nZLft+qURwah7KQYUd9Mj6KOuvntqaOz6YPDttWNmrmlqqn5urnl&#10;6tnF0vHpwvG5krn1/LmdwvV3+TuAa8sql3vuv+nR/2SS8JNuDE4p2N4kId2vrCW8qt8vrdcuuI/o&#10;MWhIbtdwblR2rJF3rJF1qpayrRA0LUZq5fOpJnLKxPPIJEJk0hCyuXj5XGG5dAGRODi6WEYmU1Qo&#10;HoOMgEPDYdBwfhidjy8UAQtA8YaJodM1paqsdNo9THsCzHoDDbuDNNdzrXbLSScNZhdtJpddeh/6&#10;dD70q78dUgV2bG7Xra7mrIFFL2AyeDWVWKaPypKCl0qLjhibn3iGHLlSBlT0i/lxZUhcl5zctrPp&#10;sZ/Z21CzC7rZ+3inm7SQ94kpB2E5B7SGA2ong9C2I1rdUVj5cXgByHlk5VFQ+vug4I8Bdm/dNS4o&#10;eptUxzfu7joINQl+Kzy/pziKooki26Is6cKGRQpqLbqS866KxzTD00jiabTxu1T7u6ygu6x4ILf8&#10;OrHmKKRi1b1o3j5rxiZ93i5tzjFj2iVvxjV30T11wzN23yf0yN/vhOJ2FOSyG+o64mVT52CZZ++Y&#10;5BwQ6hDibUt3sosi2tKM7cMsbcOc7Gi+drRIh9B0p5AiJ0qZjUu7m9s01Xsjxmc7nryXaH+UZn+W&#10;6b4e6TMe5Fvv4ZXq4kdxpZk7xgibRj7XCmexLnpIKv2zSeHvjfP/xTDn3wyzvyLmfkPM+YtB1l8M&#10;Mv5snPwXk8RvTOIeEuNeGMRDteKwMqEqkgFEnK0jXD1DRm3BhQREOQAJlu+yLPZTtd9nan3KVP8Y&#10;I/8+UnUnwKDNTI8mpu0m4mAi6KeIoQjyeyGgTvx81nC0Ja+ABZTfXJDLSY3d2ZbDnMqvXqwgPmQp&#10;tOIluuYtvRdk/T466jIid9s7c8khYd4+cdEpHXyWmMw7ZS44Zy255iyTcy8jmt9HtX6IbgPjGa1h&#10;LwB8YvOXnFKWbWg7Ls7rZOkVMnrJXrBLDf1GQnxUR2PfTe3AW+TIF37sx3/sI3jqLXbqI3LqJ3gS&#10;IHjsJ7zrLrJkQ5gi4kf1sX0asHYllllL+JoT+sBb6DRA8shHetlGuFMZWijwuFOPf9xGeMNL+ZCi&#10;deSvfeyndeqnC/I+yORThB2Q4QMUhgJJnmseOh16gmXqr9t9WLaqxc66tU77LIDNDOCg66K2uMfL&#10;o1ZXZcxKcddT+MQHe+yG3rUXWiGqTOkobNtI7zsLn7hLnHqIHrsTDt3QTAF84MZ36M5/6IYA20fu&#10;GAZu+DMyZs/kxZE955IXct1X7J2Tyry16ptU8vhaQ+diw+BA7VBEVKsPpa+2cHmue66lYjCFtpVF&#10;20zxX0imLeamr1TUjxa05AUWe5nEiUCtsHAnbqQLq6jfc3Xad3o0loBio6bZ6Inl3KUdn445XGAe&#10;m0OaVnJfbM9B3ehufFRCHNmywttgIs56Mdl2NZu8UxmyU0N71xK3Xxa4lEkejSE1eKnmWgoV20m0&#10;BmgPRpgN0E3BCPbPJDus5njsFPsflwVdlAZeFlPeFgWc5fsyaz4fZLqDbCU7/Vr2+Rf7uxRtBQK+&#10;eoP8an8tQGboliAToeYgk6GWIBNU0liwxXig+UigyXCg4WCgwQBFv89ft8dXu8Nbu81Ts9VLizH1&#10;r6d2k7tmjYt6paNKiZ1CsbVCnpVcsplUgolUvJ54jJpwuBw+QALtIoogiaJ1xbHaSrLa+kbaxnbK&#10;ui7i8o5YnA0CaonjtcZDbOEQe16UEwfOhVvMxcwvt3X2lCGAj8+39w92wH9bu9tbR9tbF9tb73/3&#10;pU/9f8OXEvf/Db/Z7X/NEFW5O0y5I0wBpCtMoSdMeSBcdZiuMRquOxFpNBFuNBJiOBRkOBxMHKOa&#10;T4ZZg3+esRDZKZrkdJjMdJjcQqTqSrzRbJxFX6TNmwjvGGdHA1UTjKAxG8HpuWToE/nUpwqprIzK&#10;z4H8KjSkOp1fLYxHKZRTMYRDicaiEPJaIfSlYugLxbBnSgx+Vgp/phTOIh/OrxgJF/QRRLraytPT&#10;LIoaHap6nWvrDDOaSYUdnk213o3hlrlG8sHiQu44EW+oWCBEkoqQoeHkQgkyIQQxXwE8GYOx52LT&#10;gbBp8XFowbm0kDw6aIgOhk8PD9UT49ATZTfEsJnwsVtwcdpw8NjyQGz4IOZC/MaoF1Lox1h1PqUA&#10;HY9Eu+gwM6qVui9axJVX0g8iHQSRC4Eq0KFKEZ/hlAriEveHywSi5SkoKW+4mJuAiIOqtJ2hgpO9&#10;Ec1ClyYi4AjlsobB3LggHizcnmxQP25EEAwdgsSFoAhBGAIFREoxSVgqGkugwpH+KIS/EJYiL0zT&#10;kQh31kj01YqLNIjNIEaXmkc1WNJbLWidZuGDZskjJqljJmnTZowavKuk1A3btB27tA3blA371E3H&#10;zA2X3A23wvsKJ+Xr3lX7Qc0Hwa2HwT2H1IFj2tBJRM9xTNNxQgFQWwh0JAJ9gcCALTBsAExqMX59&#10;PKgEDJoDnSSg3QZodwJaXK4bybctPkA/DeimvG8mn9Zav31j+anHGhi2AQbMgDabd3net7lxh1Hh&#10;/dYuTdqO3YYhA4bx7apx3arpPapZvQwy+lVT+pTje5WjepQiuxXjO+Xj2mVjmiUjGkRpNYLBlThK&#10;hUBAFT6Q2SjH+pdh/JiSuAjhk8LqmMLqDJLK5pLG7prOQWaSzeOZC/HOh/kWwQNKUUEVWGoVjlZN&#10;CGmVobfLhXUqRPaqRA+oJ4xoJ43ppk3op82Z5M2Z5IBx3jR3waxgwSxv0bxw0Tx/3jQfbC9ZFK2Q&#10;itZtyjftyrcdqnccqzbtKu+TjMvvc4tLwbXLlsXLloXjeuljuilThlngVuDehrUSuxSjOuTDwSP2&#10;q8WCx5oyzJg2yp42ygTjLDF7woDhHZm+8EsTyVwEYfrFX5NQc8AzmTTOHDWOGrUMGnNymfQxW4s1&#10;Pi0y+Nigcd2mcNctdd1JeN8Mv2iEXDZCL98IrhRLHzRa3QxSgdksYLUOWG8Fpqve9SSeNPsdNJCO&#10;ajTeN8gAbRJAhyDQwAcUo0+DBHedhdetUVu2qH1b9A4JumPGs2fBc0jiPbDk2bfk3bWEbFvCNi34&#10;1i3510ylt8w8N42j14kgMWvEmFWTuGWThCWTpHliyhxDWqdPmWSATBAzf+HfC2CmvgVh6luw8VkD&#10;M03w5zZzK3AtOGz2fiZgJp+3ZfaDzxXz6Vr89wJ4UDOqRyWsW5n2WQCDYyYMEpnKirkVCLiKCVPl&#10;fra5vwrdf/c3AiM4Evy7MGveMvm8K+ae5y0Zyu2EUtSsZRPCBQ2BcQbCWShI1gAEmx+C0w/BzRTA&#10;gWiWIPSLYMzL/0wAf07t/Q3MUs+f+XITcPGzAwYb4KIfissRDqHIyQwkRN9ODZwMt1wu9s71lK5P&#10;1q9NN4BsTDVsTNRvjjdsj9bvjjTuDNcdzrbuzrzZmWjYHK3dHK7ZGqndHa3bGWOY4IOZ5v25lp2Z&#10;N3sLrYdrXbsr7UtTrT3NtXOjA3MjHVuzXWsT9eDOu8tTvEz1dIRkNfEaCgh9MW4jMYiVJMJZEGLH&#10;95qI5bXBQP5vgAU/VkJIBLQ7gtsew+EgyuGgxmmTqJPc5Vg8bp+zZJ+6bpe8Yp04Zx43ahzbrx89&#10;qBc7bBA/YpgARrDdr8PoGdKPY/aADZDPmbjg9TNrmT5vlclMpd10Kd51Lz/wqjr0Br+8VZ/41V0E&#10;Nr0LaXlPbQUj2D4LaGBaWJA9j6pd98ot1zJmIi+zsepQuGCdA16iY8ZJ4IEGdGNaFIObFYIaZQNq&#10;JX0qRT3KhMjFeOdCAcdclC2TPLQdM28Y7C8huJQKupYLu4EjwfFv5APbVUKZ2cPgqTIF7Rr43dK1&#10;DDyBI5868AwZZ+tTeeRb9ZkD7woQsAH273uV73qUgux5ljE7P/tjZq3pzxoY3C0YwUUwgqddJ+UL&#10;njl4A4KXNNPvgncQM/eXOfUvuPi5EPSOU+kBuRJkl1wBPofrzvmrjrnL9tm/5BzbZS3Y5UxapC44&#10;5C47Fc3Y5U7Z5SySS8A3o/nA+nCVYAN+kvRLXSVeKyW4I47VAsFiLsjvioW5YGGMiTNxUDsC1FoQ&#10;aiECMRfkM0LANBD8OgSEjQi/C/a1PfKJmQKfva2q//LQKnD16e27i7md3cbRDRW7uG8g1vy6KY8U&#10;KC90oli0Up/JJr6UiOeViQPfoKGipkEJGWvHW6fX+/OrkyenlzOTJ87W6VwvdfEwExGkpTCchOUx&#10;E+CxAo8iwk/G8TjheZ0JECdBqKMQny0BZoGDEjE8uigu3f9tBTAYMRBrFA+JoWk5zb8c8+/5zRH/&#10;DsIoFxBBhBMBvBj47JhHQUMs77MnwWiJhjBSIfk5DaFserys2nBufTivAT+MCEeYIdEkAs5OAueg&#10;hLOX5dIxJZi5KdiEmbhezSwBH8+BD7vvVgf2movLHE2SNGUzdRSzNORpoph8c11gbfx2vudme+xy&#10;b+JgY/Boa/Ryf/Z4bWxtrG17pnN/rqs+k+amK2EqzKUNeaTJ9rU95oXKT/+s8vAfVR/8g/KDf1L4&#10;8R/kf/wnmR//UfoHsPE/lR79L42n/6bz6itj9h9MeR5aQp5Ywp54CvN6ivL6iMH8pPgDZVDBCphQ&#10;RVyYMj5YChEiiQgVh9PEEHQRRIQwPFIICZIqJxIswBdEgCeoS0epS7sIwmwEuMmKhAB73YQwcnN5&#10;yupE683BHHCx9mFrcmey43Z/7mi+b6Ahr6sqY26wfrijNCbEyVlDzA/PE4fnTRbhTxGFJwhCo7Fc&#10;cQI8aaKIBBxvvABPAoY7Hs0Vj+SMQ3DEwtmj4WyxOK5YPEeyAGcaljMTzZmGYk9As0Vg2SkELm9x&#10;WJih3OlgE7Aycbc0udvTGq6rSRXCxYniAlGcocI8vuifydCvSnTho26yC2SJVWehNUfMhhN83YV/&#10;xY1/2Yt/wRc15o4d9hQZ9pYYCVQcC9OZiCNNppHHcgLGy6KHK1MGGgr6W2sGulsHh3qHxof7Z4br&#10;ZtsqF9pKFzrzZrqSRzqj+jrCenppPcNxY4upk+vZ01tZ4+sZg4s5AwtFo8s1ozt23jns3Hq83AZC&#10;GHskjzkSZg2B2fBiyRyivmwKVDat2Ne68c80Y5+oxbxQS2DVTHmlHs/kv+mAH2olPNZlJMI+00l8&#10;oR7DohrFqRLBr0rnkfDlIbhwI8HDmcLBFweYEQ5qIAAxREONUVATJmioCQZiLAAxxvEaE3iMBXkM&#10;QXDsuhgWDQEWDUEOHQKvPgJJhKFBTPlRIOZwpDkCYYGGW2AYDpiE4bXEcpMEuKwYs6FzWfPz2b0i&#10;uP4k4fZExvuZov9ztZCXmuEvtOk/60Q+0Y1+pBfzwCD+ETHpkXn6T6Scn20LXtsUcprn8phl85hk&#10;cRIzOAzT2AxT2fRTWPSTWXSTXukmvtRiPDk/q0X/pMKwwo/lw1ikwtgkqGwStNcSIS/Fqc8lgn8W&#10;D3ksGfRIMviBVOBDGepDxdBHyvTHqvTHGtFPNKNe6CU+14//28hIBjVKAuNLw8RXBskvDBJe6ie9&#10;0kllVcuCKSYLSgcpilqb4pXIaIFABEc4/7M0HHu2IHeDluQk2XLMxapaWylPTrRMVbzHVGbAUqJS&#10;g69CF7Gd5AAMZwFj2be9SUwBfDOWBXI3lvtpPA9gMpYNjGUyBTAjCXgonWF/exI+tEe9aw67rA24&#10;KPc8K3TazzRfi9ObiNIp9la0kWUXeP4nnkdfcz549Pqv33P89Svcwz9HGwoP0fSP001PYzVOI5SO&#10;QxSPA1U/RhsehKsNOaHaLXgnPcUO4ozfZzsCxd5ADQ14EwV0xANdiUBr9Idy37Vki5EQ9U4f+VZv&#10;1aEws9U017OKIKAjFhhKBrojgXr/dwWOOwmG496SXbaoQUfCgq/ceqDykq/0Nk36PEX1KE7pQ5bh&#10;h3zSQbZtR6CuMfRbkhifP1ErxdctxZscaKxpL46yRrOYYTlCnSwiaCHxWXnhRQ3epT0uVZN29UvW&#10;jevufUfknj23nh2L6imNnG7L+iWPobeuXYdOdcvudfNe9TM+DVM+DRNe9ZOuDdMODQsuHfs2Tdtm&#10;5UumeWPW2T2eed3hJd0ZFW1FBaXmerpobm4kJ6cwH0JfQTXMJ6Qoo7i/e6qjc7bmzUxW9QQtp9cl&#10;ttEosETBr1SQ0oQKaoP7vYF61XKRK9ici1475L60y+IkF7G5Frx0yH5sk/ajZdK3pnF/NYl9YBjz&#10;XIX6M8HtKdSahYsEZbOEvSDyPzXgf2YAfaHHy2LAzWHEy2PODyWh+W3x/A4CCFcE2guB8xcQohAE&#10;/QQJ7qI4JymcjQLeQl3Y3ELJxsvQNcDMkWJColpYJrk6Fwd6FQc4FFPscwOcUv1conw8gj19Pdwo&#10;Dm40kmuUiXOCnn2qOilNkZgqrZcorpmA1s7+WrngTwblX5knfmUe/41J+QNiw4/aRd/JJv4slsCK&#10;DsOg/AUh0s05Jp/WiMCyKDDPCyzAgEUQXmCRG1jk+LTADsxzMpJ0xyGMSs79omc5vMuBz1e82A78&#10;kecUwrk//kOQ4Aeq4EUQ9iAAth3AtUPl3IvhAmqEgT5pYFYGmBO6m4VfLUCvVkF4b+d/q37/K2b4&#10;gVEsMIoEpniAOda75de3q+w3q3w3K+ibWdTtCBIYFAB65YFK/ZsgzQUV+QGY2Cq//A5UaQumtAFR&#10;WuFWXuRSXeTWWOTRmeHWOZV2v9UJO1UJ2JX3OdEIOdYMWVV2HVbUWTazPLXzPjD3WdN23zTyPXGN&#10;ekdPXaIG7eXG3/SWAZO112N1wHIvsD0FzA4As/33GniI4YM3poDteWB/CThYBfaWgL1lYH8VbH86&#10;WL87XL872Py0vwW8uwa2j242N4GTXeDd9t3JIrA/ARxMASuD+9kxb4y1CgQFSnH4PkX1c1dfILEI&#10;iG/Y0qCu8TkuvbQ5QAV9JJa0GiR5iToZiZhHOMVcdG4elw7eVg+9q2g7qn+zW99yWDN8VDV5VD16&#10;WD14VtV9XtHxsbT1trANKO0FcnrucoY/la2cFq+3hnR4q0YoQ0k6OAdv9bAEvbgSg8Q+Um6vUWKN&#10;gk+FAnnKKx0o6wM6Zt6mV28FJF1SMm7ckg8M/S4t/c9M3XcN7Fc1zeaUdGdl1BZFFdcFFdb5xPb5&#10;JI8hkjucIstsgkvcIusCSjvS+mc6jmem3pdOYe/9kz7GFF7nNQD1A0D31FX/7Ifhxevx1eupdWB6&#10;k8HEBjC+fju4dtu3et2xeNU887F+7GP14HV5711Z91Vh221JB1DeCVR2ABWtQEULUNN+9abzYmpi&#10;vKOpOjclKyYkne6XRHUP97LxszcK97ClulqHOFnT3Vzi/XyTAoLiPP1pZM+ctLT2jubmjpbZ+Znt&#10;9Y22kqpEBz8yTiVS1DhVwrJM22c6suLD4Nb50vHs4tbk9v7Y5u7y6dtLAADugA8zh3MxtaNGkROK&#10;QWOyAUBcL9C+BRwCVwAwf3M9dT/X7+bd7c7M5qhX5qhO6KJJ7EFQBTB6yNDJ74Dry0/bb9/PXF6M&#10;3VzO3nzYO39/cnjx4d3H2/N3u/3T5d70GGnjTHGTainrcoJJpZBZuZBpEkQlkkM2E6Obj9PPw+hX&#10;iZqVEgwY4AwZYI1KsUSQEgGjfLROsaB+qYRRqZxBtQax1dy22965y8nujaNhuZVSqZViJlEiXAUR&#10;roEKVUc6i7w04vvGVZLVT4E3XAebZ6eYbiHlI8FuAX8QokXwkIcTkU/lX/2b/Ks/aUMeGCCe6YGv&#10;WehXOvBn2vzP9VCvjQQ4DLHs2vCXOjwPTdj+EizCUmYuORDAMLhbqe7byW7r8c5jwWZVljLhEmwO&#10;kG+Mnv8vjUf/h/qjf9B99nsi61dk9LN4NYFaB60hCmkq1H4m1HYy2PIgzftDaRjQGH/XEHvVEAW0&#10;xwMD6cBwPjBRB4xWA0OFn3pT73rjL1tpK7nOvWGGDR6aqfpCFBE2R9gP3vifKu3FhsN1Gt3Fa1zE&#10;O3x11uIod/lFQGrdiX/xvnPhqUfFtmPehltuL4lOF9HXecYv9M0r/q+esf3l4Ytvvn3y3VdPvvnL&#10;T9/8GYzPfvyG7clDntfPXvz4Ldh+/sM3Lx5+x+xBcLJiIRx4bhYC12shdlYCKyvuFSv6NSv/azYY&#10;GyuUiw0FZYW+fsj39M8mBK4iZ4M+ik2Lk95/JoDHKGYTQRbToZbMaYDBOBtGYtYFnQol3if+mjMF&#10;8BzddD3BdjfNmTGjZJz1Vor9TqrTbrrTUY7buzz6ig91yTlu1iZp3jZ31bFqm9yy7da86dqw5Va1&#10;416y416445HPiO4l4JfZHbeyHa/iOceMJa/qlfD+codqC3GKolyAoXt2yth20sJm1PhY6uhQ//r2&#10;0tLO9JvR2dyu4YCqQeeicYeidffqQ8+6XYeyXduiI9fKffcq8AvvQlB9X2BlpkMS3SamJr19e+3D&#10;+tHFxNHhm+WNvMm1tNkT6vCxbGLHH3XD/6AT+zUx/XuTzB/0kx/rJXKapCItM1AWBRwG5U/Vih4p&#10;pD9RSX2mkfSTesw3KvQ/KVFfkjL+VcnnoV6gZU5H4/b72Xd3c4f7U3s7VTNLpfMb5XMbpTNrxROr&#10;RZOrxTM7RXOHObMn6fPvgwaOJGOb/0U/7He64X+0zfrGNPW5TIisTpy3R3FJ9JuhpIal2PJtWs4B&#10;Jf2CknvhX/A+oPxjYNWZe8G8flibqE0lWqdEULVECkSxQFwyT0wkVxyfLsQfi2FLEuRKFOJIFuHK&#10;kIYUKGNKtYQqdMVL9UVzjYRyiIIFFiI1zjIDdIOdMldgkAasxAHbUcAeFdj2AJYsgDnduwWNm3nF&#10;t9PyG/0KS10qa23a7wYdP/UHzMbol+iiCuRRb7Tklh3tPtEjgLDIRVNSDU6kmB9TJyQ+Y2i+62J9&#10;EWJyFq51EaP1Mc3xY1L0CT3/iNp2EDJwENJ7ENpyFFZ1FF54HJ53RC84jqw5CMl9T4u+onqeexmf&#10;BZpvhrq1evgQkZqKfFZS/O5KSB9TtLO7gFmyhH6duuoJ1eJjnNG7GMPNQLUlP/Vtuu1RQvBRfPzH&#10;tKr3SS3vozsvaR3nlMZDr/J917xNl+xp++xJp6wZl+R5t6glr+B1P5+1QNfVEMd5qsOAH6nBzbKM&#10;bJfn4ZXhERzvRqORaSH+kQF+9ECvUJpHUKx7cIZHYIl3YJ13wBsvzy5/t6FAl9Egu5Fg87EQ4myk&#10;2WKc3STNfiDIpd7XJd/bOyGA7uMbp06iQ9QCOAzifzbKeGiS/71F2Q9WFd9Ylv3JtPCPBll/1s38&#10;s27Gvxml/NEk6S9mCQ9M4tn1Y3DqEea6CXTDxHKTyF4SZd3D4124yzu60Vag1H6S5kqU7GGC7Ps0&#10;hbcxkm+jVA7DjEddzeNktf3ErUlC7loEP3GkGwJiC4OS+DHWEBwJirQU4nZU4bC34jCmwhk/3Jxy&#10;kDoIVtr0U9z1tz4PpZ8GZW2SM1cdk8B4EFC261++7Vu64VW07lm4xsi8ZwB2HgRWnYbWX4Q3nYc1&#10;HgXX7PiVbXvlHnmlXgSFHFI01r0Icw6CbxT5ijDoOlHBXXeNfW+RfT/4oT//oY/gka/YiY/Isb/g&#10;oS8eXFx3wk2awMeNULPmgmDsUmMdJ/KuOqAPvEUOvcUOPKXXHcR71fkKsA/rVdkHLDCLZOlVD7lV&#10;ssyaq8y2q8KWi/yMqfCytdSprz4Q7wKked/EupzRbHbDdcdofIc1ksctSpv1GhcD/p9Gs/bLMqbD&#10;aeU6in3mchse4u+Cxa+DpU/dZVeIKiNqEjt20gcuIqcekmeeYicegveuF33sgdonww7d+cHGmTf2&#10;zBt/6oU7diecuqIAXxQQhN4PFtjyFd4zE2lTwyS5KRdWh49udC3M9e+UVa9nF8/3tI32N1clR6e6&#10;WIdrSsdoy1GUZWzFxUlSqmR950DbuEDHHEmsk6CAO0zAg0OC8kKN9leNoJ+cUhXzuyKmlrLWtkPH&#10;NhVTGtkdUwV8S7zK5+onz6qqWgujaHU0x6FYu4EIYh9dfzDebCDOdDDGbCbZ4aAs8P2b6P1SymCE&#10;WTtFpyfUaDLeZizWaiLOejbFcT3Xc6+UclJFvaimnhb5n+X7Muf63Usng4CNwyyPjfvi/OsJ9veV&#10;n22XY6y/FMBzUeb3ScAWMxHmU2HmkzSz0WATEPBdciTYdCTQbJBi0u9v3Odn1B9g0OOv/znf9427&#10;ehNZo4Gs3kDWrHXVqHJSL3NQKbJWzLGUzTKXzjCVTDSSiNMXj9YQilDCU2XQfpJoFym8payosYaa&#10;gaGpjoWbspmvuLYvRtYDJuSGRDsLcJGEuK0RPCQowp4L68gr5mwRkN8+/3bx+Gbt8HRrb397e/sX&#10;Abx5vr11+bvhEEYh5f/3DAUr/3+E3+z2v2aAqtIXrtZFV+0OU+6mKfXRlAdpSiM01TGa2iRNYypU&#10;azJEeyJYZzxYfyLEaIxqNBmqNxoiPxYmPxymNkDXG4yz7k10qwh1jXW1tdM20FIkiohbwiXcIQpR&#10;LKo5D5WKfpBKY5ekImUpKPkQfmkKl5g3h6g3h5Qfl2wQu3wQq3zIZw382QS/Uot8JRMIkwwQFPVX&#10;Ifh4KscV2lU1k5srSeWlpLJMq9Jg4yx9BRoOT4YKuvPJUdllI1jkYjhlI/lkI7DSYQJC/kiEI5zT&#10;nI9FH8mii2bVwXBoCXDpYCE6GKguHqonzqkvzmGC57JAcFnxcttycdtwc5nyceoKcamIvBZS4yT4&#10;yuqUugR0hcTXuFMjLPxFhWzh4l6M4tKS/nxSQXwyIfzyYXCFcIQiHSoVAvagZYNRUv5wYTJShCwr&#10;Zhtq6JhkaJVt6003JOvD1cReyEqw64hwEMV47UQg9kxEITZiUGsJmJUwP6NKO0yAghILw0vHEGTi&#10;ceLRKDwVhfKTEg5WEQkwlPBzkvcP0QxONqYVW0U12Ca8MY7v0Evo1Evo0Y0d1I0a04+eNoyeJUYP&#10;q1MGNSiDmsH9OqE9umFd+vQug4hOw6gxq4wJ69xpu6J5x4oll+oVj8oV36LVgNSbnHygIhmoDwWa&#10;XIF2K6DfDBgyBLr1gF47hvrt8AB6A4FuKtBGBTqjgKFUoDXsU1Pgxzqvj/XkT82uQKcb0ANuSAEa&#10;84GiyovYrBWvuCn72Gnr1Gmr3EmzohG9vDGDgknDoinjAoZ8Nc2aN01nKEPjrCnDnAn9rFGd9CHN&#10;lH61xF6V+B7lOJBupdgO+ahWGXqTRGi9aHCNEKWaEFhNCKnCUSuwwaUoShHcLx/mnQvxzOH1iH9h&#10;8x/w0iqZ1TqF3TKN0yaTxzYH6pTP71yIcCtCkitwvpV4H3CfDWJBLdLh7XL0LsWYHuWYZqmw+6LT&#10;kV2KUX2qCUOaSeCJ3TvjrEmDzEmD7Psa1LnTRtkzxnkzxjngmPsK1bHg2nlThg8Gz7xDPgLsGdRI&#10;HNdjeF/wAX7edkwvacIgmVl9mllKmlkd+vMis7L0vFnWgnn2glnesln5jFHBuFHSmAVt1M59wsNs&#10;OVr3uFjjqlXxqkvouhd+3Qe57uW+6uG67uT90I5azufbLpe7aDIF+n2A2TRgvuiuJ2W3wm8tz2Y9&#10;33ivSO2yWg54Iw40oi6LXx4n/rzm/HyNxL5uybJtxb5rybJl8mLX5OUJif2UxHViyX1sCTmw4Nu3&#10;QOyao7fNsVsm8rsmnjtGkVvGkVtG0ZvGMevGcavEhGWTpDnDxJn7FNhJYvqkSda4SQ4D06z/TADP&#10;kbJA7g0cg89OFwRcy9TAnwUwOJLZZu6BOYy54Wf5+hsB3Ksa3i4f3Cwd0KlIHdWNAzunjJLBxpfW&#10;9hdl+wX30p2hu0CW7uc6/Sx6wT18KYOZI0E+b8vc54xZ+pxV6gmloFrRxOclWyg/dwDfKwqSlYJk&#10;90Nw+vBzevNx+PKxBCBYgtGvqQKv/zMB/J/BlLtMvwsuBqHYmBnAYANcZDrgz2v9kRyeGH4nNLzI&#10;yeZdz5vTgcYPC32z7YW7sy2b003r000bU42bk42b403bo427IyD1+5OMms+74w07Y/W7o3VM+wsu&#10;7k82nSy0Hy91HC62Hy53HK13by+0zI809r+p3ZqZ3Jkb3pntWhiomOoq6q7M8DQ3NJBQVcaoinGp&#10;C3Poi0OtpREuQrw28NdEAR4rDO9/FzTEUhDlAOMgMlKBue1wPE7CrNYq7FYZxlmdTsWj9tlztqnL&#10;NomLpMQZi4RRk8Rh40TmTweYGeTMCwYEvHjAns9Z5iBg+35k0qRZ4rRF8iwp9csZc9fuiypvujK+&#10;B+57lR/5Vp3415wG1J5R6sAP92+DWt5T26/Cum7oPbcRvWAEAXvua0ozph8+9W9kTvF74FXDbOy6&#10;V244lyzb5YNXMng+4KH7tKO6NehtytRG2YBqca/PBaWZKcLMLOEvq0kzs4fBxUpRj3ppvxbF4A5V&#10;Wpc6DXwIU+ZJM5Yp89bp4Pkv2zPmfQdZtM0EI/gQdj1KmUp4z7MMbH9pr7/IJGbALEa9Yl/QrxNd&#10;I+HdrBAEnip4TzFh3g6fYU4JvGqdt2lftOtctu1YArZnzTNW7PMW7XOXbHMWbbKZMNr2+TNWWWuu&#10;pYsupaNWWeOO+Sv+dZNuJeXEBB0uogQbUZzDVBpmKwqxQ7CY87ORBPhcMVBnDNQRC7UXgNrgoZYE&#10;qJkwxIQAM+SHaSHgengkCQ+xgj8zEuWy8LNI6Sid3F8629s+O/8IlHWMwVXsvseYQ7SSX6omP9dM&#10;fqqZxKqVwame+lo0hEXARUbb35OStHN09Pb94e7+0tb22tT4hr119JMHyqxPDbAQEg5iQYBai8Ad&#10;JdEe4kgPLJcD5LnZvQB2EITZC/FbE2DmOKgRhlf7f1sBzATNa4XktgQ/XPFzmP1m2Bf85oh/BwyE&#10;sVsQzP28wp9nGkbxkJid4HHBcwbjL2IYaoaGmPLxmPDymnJxm3JyEHle68Oea+Keq0q8VFDlUrCV&#10;NFhp7rnZWGEUmdyZ2n9TkEFUiZQVSFeTKNJVKNZTrLI22CpMBjbHgast4G4H+HQA3O4DN0fA5d67&#10;/cW9xb5Ppwt3h9NTTTlxLobW4lArPLuXLIIsyOmCY3FEvbCGPTbl/sGA9a/ar/6k+fO/yX77Dwy+&#10;/keZb/6H3Df/JPfdPyp8988KP/xPmb8y+pV++L36kz/qPv/aiO17M86fLLifuGI5PQS4/QlQqigy&#10;WgqXJC+SqSSRoyodLYLOUBZLlBMMwPEESyDSDeXjdCSdhSDOUmiykqi3mlSInlKGs0V7TMhUfsp8&#10;SeZZV0N/SmS0qXaApmwcST/USM1GDE1Cc9KE+dKk0CkSyHhhGBiTxOBxeN5EIRgYY3E8MQLc0Viu&#10;aDRnFIojEskegWRJIHAlCXKl4rkycFyZWIYGTsCyRwpwheB5gyRQHlKYgcxYYHvp/ezEzcpCjquT&#10;LwoWIwgH331oQjyeqKcOPF/nGeD7/LT6vVUHPRUG3GUG3CWHvKVGAuXHw1RHYnSao/TrE8ybM+za&#10;Cz17qkP7W5MG+/J6hyv6Z9va53oa5weqF0ZL5yfy5qZyZqcy5yfjxzrjJzpjJ3oiR3tpIwO00RH6&#10;+HTE+ELU+FLi1FrG7Gb21Fr60Gx630Te0HTV2FpQ0hsulDEv1EiE4MjIHecl8cFseVFOnEKeHHIh&#10;nJqxrDrxz9RjnqhEMwXwa7VfBPBnB/y3AvhLB/yTVsLPOsnP9VJfaCe+UIt7qRLNqRbNrxHNKxXA&#10;I+TOjbLl5jPlgxqjoYYCEH0QFMwQwWeMgjFAQ40xjH5DHK8hnsdAkEdfkEuPwK6Ne60BIsSuJQTR&#10;w8KNECgjBJJ4jykCaY5CWKDgpPta0Fb8EBAbBMQezeeEgZMZ3+eVaM+1wl/pRL/Wj31lyPg5/8/6&#10;cT/pxz8ySPjRMPFbw6S/GiR+ZZj0lVHyV0ap3xmmPDNMf2WQyqKfCsbXeikv9VOYkdc8j8s8l9s0&#10;h8M0m8M4k9U4gw0caZTyk37sA/3oh7rRD7QjHqrTH6nQHivSnshTH4j6PxHxfyYc8FLI/xUhgI0Q&#10;wIGngJFdnMoqReWQorHL0LhkwjnlwnnkIrjk6VDF6P+Tvb8MbmxZE3ThPbd7prsP7rO5GM0sW2Zm&#10;ZibJFpOZLaPMDDIzMzOXy1RmZmZml11lu2rdpdI51Xv26e45c3/cL74b43giI5WZSi3JqaWlePS+&#10;yatH5deLhxrECxkmCRoniRinCJlmMmikcGilyOtHI8wDvWBOobpGIZLQAK5HSSIvM8ReFyhwVevJ&#10;1JlpVJlpl5holxqr1ppJtyGlS4z4GvGyZyV+wHAu0J8ODGd/Hs25/2J/78dz6boXmCgEAds/jecC&#10;k/k0xnLvh9Jv+xI/dFNvOiKumoMua33Oyt2OC+x3MjDLVLPRKJNMeyVzyaeCz/4N8vwHjmdPWR48&#10;5Hzwk8DPf3BV5q6yV58I0Fvy1ziOMLyOMb+KML+OgW+HaC34KUyQZeYoqkdJGKDcC6gM+FjsA7TG&#10;AZ3JQFcq0JH4qT7suIi8mWG3kGw1l2y7UeB1Vh1630YF+tMA8NiGUoA3ETclbscZVovBBgPOMiMu&#10;Csv+etshJusBWltBCiexakdx2jd5uOMs0mQsqokCc1TgCkXrR9igo+xJ3pbGOFkRM14GnDCrnYqw&#10;LwERFx6SX1KRVdMRU90X2jgd9Gbdr3vPtW3DoW0NBFU+rpfRja1Z8Hh36vJ236VxhVy/6FE/5Vk3&#10;Sa4ddaoesa4exVVP2nZsk5q3iHUrVhXTLmXD/hV91KqunKpmDWV5yOsHfK8eKQvxyPFxCDO/loJw&#10;KYuKGmnq2RFd4hML6lsn2ga3y96sxBT126a2S4aUcYeUsvkXMPnkMFJyWYIKOSMreKg1Yrk9gjk9&#10;0Jxe7uw+jpx+trwh9oIx0axRScciWeNYceUAWVlfJTEPWR5bUWaMEBOKnw0F4UBxcqHYuZAcnEgO&#10;DgQ3G4qLDcvO58gOdeGAOkD4rAX4cFLCaC0ptKki0taQ5GaK9Taz8DY28DbUDIZpJVubF3ugm0KI&#10;IA2hNhXBdvmBjsm+TtGebkFkTzu8oy3J084q0N4qwo4YY42NISJjzVEp4ogCXkIhOzHyJSbouWXG&#10;K0TZC7Oc59pJL+TjmUVCxEX9FQS0OosIwDoGWJQDZiHAAj9NAC/x0gUwDboAnoQCc7LAuPJdnehm&#10;DMu876vtAMhVlOypn+h1oOT7YMnTIKE9f+7tEK6jeN7THCgwqA2MKgPTcsCS9Odl4at57stlrk+b&#10;/F8EMDjVP8a0EDAsAQyLf9HPHHeLzB9WWN6vcN4sQT+AXSNSQK8GUGP8OcRg00h1Wkh9gVP3mNfw&#10;jFvvkFN3k0NnmUN3gctolg82K4A6UPc40qXQYn8NAkFODYKO9QK2dF0WYfgda8cTG89NS5c1E5d9&#10;fOB7n/jrqJTT1HigoxwYqfk8XAZMNgCTrcBQCzDY9nm4/dNI+/1IBzD+Fph+ByyNAJszNPu7+4W9&#10;ZWBvFdhbB/a/sLsFHJ4B28fAxjawuwlc7AAf94GrNWBvEtifBvobN+KD3yBMq+RkOpXV9/G2QFgS&#10;UNH/watwU9xti9Fmh8HhSjVpw6Y0Ro1sp2ad7JF007t5Uv4OqOq7LWu7rms7a3hzWjt2WjN9WjN6&#10;UT3wvrLrQ3nHp9IWoKQFKOv5mNv5oXj8pmZjLGU8EpODUgxByPmTxJwTTKJLEcnNqNRRq9wuWHSb&#10;QcCUQzJQOgzUjQDFne8j8y48Eu7d4gFixHtj1zMD4qEual3DdFZZZ0JOfVxKeUpcYV5UYYVfbgeq&#10;sAdVBNkSUF4TUVmWUFuW1t5TtjjUIZ5Zki/tQ678E98nFN0UNV3Xd990jlz1jl8PzH4cXQbG1oDx&#10;dWB0DRjd+DS08Xlg/VPPyl3n/G3zxIfawZuy7puijk/lnZ/L2oGy1s+lzbeFtWeZRVvUtMno2Ep/&#10;r1RPh2h7bJQ9KtmNkE2xzfGzy/K1Sfe0Tve0TSfbZXg4ZHq4pru5pTu7xTk7+znbpidH52elzI0P&#10;fj45Wet6N5ZdMR5f3OYQ2eEQs5xYd/tu/XzucGFhq399u3Nza+TkuGV+vnVufvX8PXADXI1sTwQU&#10;N2p5DhsEn3lWXCWB//QL4AOw8+F+ErgbBW5XP93dnX4cD8gbNA7YISSvkJKOUlrv3y4Ci6fAye3x&#10;h9vxq5Oem6MZ4Ob0493Z6fuDiyuaXz79uNLYl2HhEi+PqNSyrVDAV8jhwDJT0CgZqlcig6yQR5VJ&#10;WNYpYsulLWmil6aBkZXSGDpVMugqOVStGrZGC1uuhagxwbQT7brsndrsiO3OiGKcWjFevYCoHqkv&#10;SFHnpGhxe6qxW/J956zE5KPJFWwokI5TireQcpN5jYX+4qIONeF/LP/iX1QY/2Au+IKkxOOiK+5l&#10;IudhKOeiJ2WjJoyR5YGJsBnyvdZkf6z+6jtL5m+DFNjK8Bq9FPRyovtxYfB5cdhBDmUr2WPIF1WK&#10;UqCqcfmKPXflf+Ar8TJCjScHoViM16ixNWhyMml3Mutxh4/4YqdDSEcZPu+LQz9WRl6WhZ5Xhnxo&#10;jPn8JuFTZyowUQeM1wJDRZ97kj/1UO+6og6rfGZTbXoCEFmWMj6Sr2FPvzH4+ZsI9Zcd3moNbrIZ&#10;CJ52b6O9jLBPhSV3SdWnvqWHTiWHTmWrNjmTVonFek62HLLKPzOKPnrN94SB+cFThkcPXj/58dXD&#10;7188/O71ox+YXzxgf/WY7fVjtpePGJ/9DLY/++Xblw++Y3r+CzfTcyg7gxgnkwyEVQHCJc3BLvSK&#10;gefJM7bHz1ifP2NnesXPxcD69DvOn/+FIAcpc0V2+xI7HGADvniQQQoBZMiPMOxPHA7Agwz6oUcC&#10;ceMh+Klw0nSEFchUBHEyHDcVgR8PQ01GYOZiiTPR2IlwJFiuJNlsZzqtJFkvJ1ptpNtupjuA5V6u&#10;83VJxKpf8LxTzDghZgKfsmBTvuHSvOvWvuPavONWu+teseteuksuppXuFfuutG2Y1rwK51xzVtyr&#10;Nv27Rtw7U2F5WPVwRW0KMaXJd2AudHEpbGqsZGV+YHNtdnphs3duLrNnLLBu1L1szat2n1y3ZVu8&#10;Y1N8TK5dI5cvBtX3+JVm2sVHOsbkp9aNje8cXAPj+/sdGyvVi6t58zvhwzuI0lEe34rvMGnforN+&#10;xBU8ROX/Ypry2CCa0SCSXS+YRTOYxyBdwLxECFXOhy7jxJSy4Etf4YsfYPKe2xY9IqRKhlSFDOy8&#10;OQd6Ds7eLs51LC2ULm5W7V83HN3Xbl/XbX1o3gNq1u+yx09dykZhKW/kQ2sZHbL/h3nEPyPjf2eX&#10;9wdM5kODZB7DJE1UqrtrYX5I5buY6sXIsu2A/DNK8aVnyZ1PLeDf8t6pbEovpJYPlcmqnC0h3QjX&#10;niTjFgKsFgMJKxGEjVjiOhU74qMz6Ksx4q89FWq4TLXYTMXupBM3MwkHlbbnrW7AQAAwEwUsRQEL&#10;QcCU592YHTBvB2w5AIcOwBEROCcCH0jANRo4Rn7ed3i/6nox7Xo/HXT9NuCNt3aE9Mswvqcd5mpT&#10;RNiJr8tNkM+WnW23tnatlGyNhHKvOmad6HgRiDoOVT2MlL9KsfiQEnYeU3gc2n0cPHoY+u4wou04&#10;quI4uvAkqvA4quQgqn4/tOwmOuNDZOiZr+1JsONGqG+nu7+NKNyMn6DD62DC50gUIPhLIAo0LXoQ&#10;hqchph/jDC5jjXZCjPajSR8LooGK0o9F9SvBhetBtTtBrcfBHZeBLdcB9R8oFVeUihX34nly4Qw5&#10;Y9ojdtwzYNTbfcTXbtCf2OWLbva0rHZDlLigStxtSzw88t1909y8Eym+Cf6UFIpPpq93PsWnlOJV&#10;S/Fq8vVo83Vr97Zv8yQ2uiHqXEzrXIwayYbNnsYdFIs3gfjWYIfKIM+80LD4kEQntzg9XATUIJDZ&#10;KPq5ecoTZP5jUsUv1tV/IVV+iyn9BVX2C6roW2zB73EZv8Om/GAZw2wQKq3iCxN1iFEmD2LC70JS&#10;gaJMoDEBaPIBaqwOck1XklQP0tTe52idJyidxmruR1hMeWKy9I3D1LDOik5oOU9NUVfw6zk/L54u&#10;gKEiJBleO0Nuaxtuy2gJ/TZLzXUfg/dUi4NAs32K43lo/Il//qpD+rJNwpZb5oprzqJb3oJrLp0l&#10;9/xlcsGKR+G0Q8asUxbYsupZtOlbtuNfuRdYfRRYcRlYcB+bcB2LOwrT3PLVGbBUqFNSatVQ3fYw&#10;3vNR2PMTPPAXOPCVOfRVPPKVpQlgH5ljisKao9iwJeeIJd+yrQzIiCVvvznrsp3ogZfSnofSrrvy&#10;tqvKGEK0WvFFjvTPzeZc007yK57qm56aez66x776h966x95GKzYqU1jZWaLysoP+mrvZHgVzFGUB&#10;tGGBFXtg3eF+nHDW57Jc7dEb5dLh5ViPNenEqE5ai2yTRU59pI9clVcwWpMmyrv26oeuCn8vgM98&#10;REFOvcROPMGb4gduInvOYvtO0Asn9isPjg1PyJqb6CZOus1YJMXNoKwmunuicbi/bamoej6jrLu8&#10;Mi022tbUxFRMRIeV0RzCpcnOLvTolcBzbg0JI6yxJ8kiWlbETkLcjU/cnUclgNUo8ifDoGc2KWpZ&#10;bZEzSwmLS7GLB/Yd81JhNRw2KUZhDSlNizFJJTG+lPJQl9Es7+lsx6lMq+kcq/F03EgcdjAKPRqN&#10;HY8nguVQNGan0AvoS9sr9tks9NzMI4PlQSnloMIfLPeKvPfzPPdz3fdy3HazXXeyXLYznbcynEDW&#10;UuxWk21BwHP1ciJt69/FeBLIQgwRZDGWBDIbTaKd3kNp9ncwADUUiB4KxPYHYgb8seCnZ5c3otMb&#10;/sYL1u5l2uph3Oxu3OBiUOOsV+WgV+GgW26vV2KnW2itnUvSyMSqpaGUky0VEuEKiTAVqolCpJ5E&#10;sIaIv6qQl7qEi64i0UjPzdkT6+CnQwiUsQgUNgqCaofwqYaIyfmpCrto8ttL89kKCthyithwSNui&#10;PbPbJo5n92+Wdo/XtnY3wL+1zY313c31k4310///FsBDIYZDUeb9kWaD4caDYQZDoXpjoboToTqT&#10;IToTgZpTQbozIfrTYUaToSajAUaDfvq9vjrjMWYjVMvuOEJjrFNVQlBmTKSHk6ehPkFY3ERCwUpG&#10;y1dYM4RFOfqpQsIz9UI2nUKIQpCEsreEsi+/jBunmBOnlCtUmSKoFcyrFsCjHsCtEcShSYPugxl1&#10;QpiMIx8qeUG0guS0wqUEnRFKIam29ZUeb2u9emKRhSTlMH0ZiqKin7BaIDiGXT+KxTD1tW4qs2Yi&#10;l1qsgHKEgIQ3hIPE8cxUkh0jw46UZrOQYjUXZTUWZDPiZ9PnZzGQ47SU5cJI8BCFIVZ8vNbcPDgI&#10;J1yQXVvslbgJVNZPS7+AgG91tW93tWu0JeVYu2vLEKXkPcTlyEKyZCE5LyFFiohKsLBqiKhqiLCi&#10;v7hSoISSH7+ECwcfXkDYVl8en2trU2sNb3C2SrW0QPCIKj7hUWFUUGLVUeQ0k2EzE2c2EmHQF32t&#10;K8GsK8euL8UDFxZx4Jf0FJL1E1EME1WOFlGlCqvEiilFC0gEiop5Swq7KIs4mMg4W6l7eJsERsMj&#10;m+yL3pIKu/C5Pej0flTKMCpxAp04g46fRsaATCKiR5Exg8jYd6jYXiSNt6YR3WYxAxZJw+j0CULO&#10;tFXOrG3mjGPihK3/vIf3WqDzRhiB9kv2POTHEoubQjOgDA+UWAOVbkBDIFAfClSEAOWRQG0iUJ8E&#10;tGUA3dlAXyYtD1tXLNAVBXSkATXV7+OL94JyzsMrLiMaD/3rTvzbb6NGNp0atpwbd10b98n1R+Ta&#10;Y8+qE8/yY4+KXWeQ6h2nqm3Hyi2HCnouZRB6vuUZdNYUMmPcInUUljxsljhkkjRskjlknNlvkNar&#10;m/xWM75dNaZVOapZMQKkSSG8XjakRiqwUtyvTMSnRMirWNAjjc0mjd0qlY0EksJKTGYhgCQx4+mV&#10;vyeD0yaTyzaL2y4H4pAPdS4UcC0SdCsWci8X86qU8KmS9K2V8W+QD2pSDGlRDmtVCX+rFduoEAzW&#10;R8wyFnAlU4i8Pv1EsHHAiGaOwZszqIJpZP6ERc44PHscnjlhmTaFTJ/FZC3gc5eI+SD0/YnncTl0&#10;6AL4r2AK5lGV05ZlU5isWdv4OXfKcrD1QabFh2aDu26Zj33cH/oZPgwxfBpm+zwMuX/H/7FL9LZL&#10;br9SbCKBZyASupCuf1HvdtcWct0YuFfkcFBMvKhEfmqGAW/0PjdKHOQ+X4/4acvt9Z4d+6Edx5Et&#10;xy6eecPyxQ6S8YLEd0EUOCOKnhGkT/Cyh3iVfZz6PlZ7Gw3fQ/vuIKPoDpgugNe+COBJ87gxWgrl&#10;5BHL1GFE1jAqewSdN4LOGftPBPC8Ve5/yBwpZ4aQRZd29Lt8FcBfZ/h3+0sCX67/WACPmMf36IV3&#10;aAS+1Q4B6/QxYBc9xpcezksP8P2qeOl8nRBk4Vd7AIOAlVFYQr9RdK9+BH0AOBJs/yqGaWDSpwkp&#10;x/6FZaow9xevwgS4KXwM/kIsfoKsXlBWdx5mVy5GMheDNx9jgBBTiBjLfyaA6R7376H3Bn/JBR0m&#10;wRUuyR0hxRMpDaFrYLAr4FfBwf4inAFSwiROljhTvaPmiuOuuo9zfTNtRceLXVtTbZvTLRuTrZsg&#10;4y3bY3QH3Lg9VE/b7nes8WCi+XCyhS6DQfamaAL4ZLnrcLHzaOktyMZU00xfdXdVydb48PZk38pw&#10;y1R3ydpY0+5Mb3laPEzFQF1AR4Zd/8sJFi/BgpFkxykJ2INnWjHIPw5eSdKZm9mCnxMvymMvD3WV&#10;ZbHSZsZnIrPfuVeN2OWMYKgj8HCQcVT8jFXWgn3hnE0euDzApfJVANODcX+9ln612LKmCakzxNQ5&#10;q/QFm8xF26yvLNvngOW8dQYI2AXeXHcu2HQt3vOoomvdU7/mM/8Wuus98ml4H/IGhL7T8MeI7tvI&#10;HroeBm/SxfB5QOsJpYmWFeqLf6XH4NLjbhdt8hes8+iHBC5v8MhHEEn05NKd+mEduiHtOsG1Sl5f&#10;Nx6mBxDnClnnCBKTuRBpvMgsAWy+KKlEyq5c1rFKwaVa0bVR3euNfuCgRQz4BOkJmSdxyaOoeLoA&#10;pgM+ka/skqvBQwJZdSh+ZxYLPhxdAK/bFq3ZFK5YgWcq2na/Xxc8XQPTHTDYC6588O3WoOwzjU+f&#10;JIAvdRpYmSHQklrTnppN4ZJj6ZZP45xbRTc+fdChaM6/qYWQ7iVhr8JgLsuOBdeGODteEmIjK0gL&#10;/OVjsxLmcxDlpelAcV5rSV6CFC9WBoKW4kUKQuBCgkhJYbwor6Ugs4Ghgn1tTh9wAxxvf9re/lTR&#10;Mq1NCH4uQ+IxjRTAFT7UjH9tWvBAI4lRL0kYns6tSuaWRnsFpm7vne/v7i3OTN5eXR9snbnYRrG+&#10;1oZykZRlAqSgjsLseEFWrAS3rTiXnSCLlTiXg6qYrxTE8YsAtqMJYH7s/xHAIF8FMD879jfDfsVv&#10;HvG/xk5GyFEKPEt8Ub9gBUSS316cjxbvJcnvCCLB5/Q1RbwEr60UL21TVTGolbCQvYiIs6iwqwS/&#10;oxSEZCDiqMpqqsmqZaOKnm/p2x0dPl4e+7QztVmfE6svE6UikqWnkKYilm+gmKAu4SnBOZwaejxQ&#10;D5zMfzpbvjyY/3i+BXw4BT6cAPcHwOUKcLcL3O28n3nbnxudamvuJA8J1pMM1RaP0BIP1xQJ0xAG&#10;CdUQCFUXosjyeknyOAuyWHO/wLI8RLz+Ef7iO9jzv9BLs6d/Nnn8R6OHv9f/+V/1fvoX3R//h/q3&#10;/6Txl38GKyY//87i0Z+xT78nPf/J5uVP9gwPQsW4wYPMMVZJ0pVN0JXKtlArJZlmWOhnIIzijTUD&#10;FMQ9JfjBMlRVJlhZyl9eDKy4CvPgWF84C3L5yotSFMTC1WSiFARTNcRi5KDhkpxpmpIZ2pJUOf4Y&#10;GUikJE+UFHeUFASsx8pCqXJ8cfICCfLQFFmeVFnuTBkekCxp7jRJrkQJrlhJ7jBJSLCCEAHKUurt&#10;DGytXEyOAQf7lcF+bhDGWDHOUGGmGAWIjxijk+CzQmvdwXjnHqpDZ6xde7RNK9W2M8mpN9tztCRw&#10;uC56bLi4b7y8d7zi7Xh161ht/Vhd+Uh94Whzxkhryujb+Ine2OnB6LmxyIXpyMXZ6KXZsNF3MZPD&#10;1Onx6Mnx8PGJ0NGJwIExSu9I+PAMdWwubWY5Z2YhY3QyfWAwf3S8Zno1rmIAKkvgFUYrKLoIcqGF&#10;efCCfNZ8go6cUmQutWCIcRyHeRKDUdxLPSqjQfIXAZzMbJj4VQP/Fw6YroGfmSS9MktlgKUzmKa+&#10;Nohn1I/nMIrnN03mVg/hlvfiELXn4sfz0XTvFwHMBxOBWgjxI8CbIGJ8NMB2SV4LWT6EHC9CHoKQ&#10;44KDXwRAFLgsFKEIST5LMX4aovxIYQG0kABWQADHL0gQErXnF7GHijhCxdwFpLyE5SjiSsGCmrQf&#10;yL40i3ttkciISH5tmfLcIumxeeIvZok/miV+b574F7OEb2HJ38JT/oLI+A6Z+RMq8xUik8GCZnxf&#10;w1Nfw1JegZgnvzRPBkuwDrYzITJYUVns2FxOXB4HIZfZOofRJouBlPEan/YancxgmcgIi2c2jWM3&#10;S+AwjuPUjeHQiGBTDmGRC2CUpjCJ+zAIezAKeTCLeLGIerOJ+3JI+nFJB4DwyAZB5IKhimGCKpGi&#10;GrES2vHSeklihmmi6Epek0wBzWA1TVdrU7tIJCEXaVwGU2qxkO9CyjYZi+YqcWarCFTC1CuRBvnG&#10;ykmKHMXGQsUmwm/ddD81UYHh/NuuZGA0ly6AP43n/kYA0xtp9neCFgr8aSDltjf+Q1f0h/aw60b/&#10;q2rPszKXowKbrTTUUqzpcIRJPEFKF/oTz6N/5n31A8fLx6zPnnA/fcj78x8Q/C/ijIXr8NLv7GT2&#10;Qgxu45FXEWYnIfqr/kp7VP2tKN0ZP9WtGDhQ5QvUBp9kuGzF2+ymuZzm+b4vDf5YG/65ORZ4mwK8&#10;y7xpigG6U4H+bKA/ExjMBEaygYE04C31pszzssBpM9Zy0kdjykdjK8LsMNbiINJwgyJ1GKF0GKtz&#10;U2i9noLvDDCv8UUGmMqHoA3ttBUMhSGaXIxGUBaSvECgkVI03iSAhM6mxrY0NNa1dufUdsfVDEY1&#10;zYa0rno0LHm0bfr1HLu0bGNKpx2bN316jx2b1pzrltzrFrwaZ7ybZnyaZz2aZ5xb5+3alvHNq4Tm&#10;devmdafGRa/qUf+SN0G5lbHpmRD25xLcTzTEOdXFOCQ5nytAWdRFIeJczHIC/JICwlKiMirKhgis&#10;u39UfmHtSO3YXtnuXdT8kU3LiHpKGa9P3DPbgB+J3n/C+zz0TPzRJ/17/4Lvw6t/imt/mDHwNH+G&#10;N2dS1adBB52ubRJvbp6MNU9D6lPNNSNMtcI1VP0VVbwlFcDFbwcRJnBBUOzscGYWi2dM6CdMqCev&#10;zJ6/1AM/xEW4dLQkDJBKhs6G5q462s6qMm6qon76EglY1Uovi45wYps/sj0A1RqIqQ/EVfoR8r0J&#10;qe7EeBcrkpaatYGBEwzlhXEIJHoEkyjBJD8vm0hb1wJL9xxtB29RtAPELITbLJHDOJZFK4JJNoRN&#10;yFdazFtZRPNtmRWwgacJ4BkIsCjwVwe8CAGWvjjgBS6aAJ6BAvPSwLQK0CG9k8Y+6/9sNZTtKlHq&#10;0E/gIkDkMljkOJhvJ4hzN5rzNAt6XSECLJgCE4rAlASwKvV5Xex8nutiiRPYE/7fFMDCwJAELcx3&#10;TBCY4vowz3K5wHC2yHw+z/lxSgQYUwe6LIBsxDFOe0pQbpFV9wqKe89ufMWie8quf8hjvMsPXxNC&#10;TguihvgR9/iEbX2/ZXXysUnIjUXkqb7/oYbXoYH7LtLuyMblkOC2amS7Ymh/Sgq8pcTfRMYDFfnA&#10;aAswWgW8KwLGaz60F+4WJV83ltx2Vl53Vrx/U3ndVX3b3wxMvAUWBoG1CWBrlhYNvL0IbC8BOys0&#10;dleA7bX7kXFg+xA4PQPWV++3FoCbfeDuADhdAD+pgY0xoL1y2se5Xl2lTUFh2xJzRwkD3k4BGe2b&#10;yt67nHY7z62vJMIAj5YSHX8fDbs8z6T7vvXT8l6gohco7vhc2XZb03VZPXFRPfu+YvxDxcB9WRdQ&#10;2g4UNwMlLZ/L3pzld55XTR02btZEvMVphWvLBDgYpXrLeFaaxbVaJHfC44fRKd3GoWNoKpDeA9TP&#10;AamNxz4px86RN7ZhtwjfO32Xe23rA1nDLRntJWn1SUnlUUn5ESmFCSnFWSnlXWW9XTntA1ntQyX9&#10;Yy3TPW2TRXXdGVmNOSGNLSnTQx3iKYp87hJ6EZx8nlRwklf5vuHteWvv1dvhD70T9/1zn/sXgXcg&#10;y8DgBjCwAbxb/dw1f98y+aHm3fvSN1cFTZ9K2z4W1F1mlR2n5mxEJ456+jVg8BlGRsWOpHyyVamP&#10;bU2Qc2O4W3OUW1Oka2OES747Ns8Nl2mHoKJMQkz0ggx1o+Dm0QSsG9bcj2ztYYMpTooeq6+rjaLW&#10;USLGYnNOizoPijqBuXPgHPh4ejuzuT96efnu4uzdwX7vznbN9FRJ37veyfmtuZ2Z4q5afHiKILJR&#10;zb3HMuJT1TRwBlxfft4GgA0AWHx/BdwC02HFo/DQC4fcKePgPlTYBCXnsnYUWD65vgPmP1713p7M&#10;gJdiH24P9k+331+tHh8D98D92kmJY1ikHLxE265S1apEHluhjM8RN88SNa5Rxdcr4yulLOsVMGXS&#10;cLoArpBBVMmgq2VxNXL4anlso4ZVq55NvS6hXNuiyhjRirfqtLVrssK2OyPykIoFGJUiK81IfUFX&#10;2ddkZRYfTS5Tzj/Yyb4kq7CC9Vhz8RA9qI3QQzjXXxyUeQx4H2lz/mStwhuM0ghAqJENZF30pBw0&#10;xOw0RImKgpbinMb8jPqQ19qcz3VZfkGz/BAsz16MUe32Qa8le99Ux93WJJwWhsxF2E6HWoFMBBG6&#10;3cxq8MplSNkKrHKtrX6zq9lbL2SfL2rED7cYZX+WEwjUxAG18UBTEtCQ8KEi4rws6Kom/H19+EVt&#10;JDBWDUzU0kKBuxM/dUV/6o68qPdby3GajLWustGM1eTFMPx39T9+Q5H8vsNDqd1LKUr3eaunwVFO&#10;1H1B8TW17MinZNexaMO2YBqX8sYiOEYGDnvJp/CESYETIsnHz83GzMP6mpvlBQfjU9ZXj9hePwYr&#10;LC8fvnr8A4TtFVhnfPbzi4ff0Rzwo++Znv/C9vKBBIRFBsouB+EUZWLkfviY9adf2B4/42ZkYHr5&#10;lI/jFcujb7kf/JujhmhbgN1kpNsIxeo/E8ADFNSQP2Y0CDsRSpgKJ4FMhhMmwmjxYXQB/CVc7KsA&#10;tqYJ4GTSUiJhI916M8NmLZW0m+NwUxq2Ghgw5xw6jAsdwsROW+WvOTVu0wRw665r/a5b1a572a57&#10;6b5b2b4bTQBvkavmyHnzngVrruXrzg0b5N4ht95w81xFGXdBWAC++l3A6rbn7CR1dqxhY3Fqa/1o&#10;fXezdXYm9e1oUOWif/WOd/WmQ9GOc+lJQNOSf/VYWE2+a6In2jMhJn9u/ewYACZOL3v2d2vWlktX&#10;N7OXj51aZ4T8Sn5Ax/8FnfE/jJO/hWU9tMh5YZ7BaprEYxrLpenPJO3KJOEOUQnn0Y57rUV9apD8&#10;Clvy2rbusW31A+tS7YLliGUgdx/IWjhJGZhKaHsTVtcU9m4ycfEoc/198sxJ8uRJytipT82McUSd&#10;uGP6L3q+f9byeYCK/xmf+hdCxu8J6f9knvALvPCJXgaHTowOIiHIo7A2qn4ytnEjrObEr/bCteLa&#10;qereuf6MWDihHtQIJeRBNEr1pOcikUBXPDCVDYwlAMNRwHg4MBkKzEUAE/7AoCcw4AaMegEzQcBy&#10;BLAeScvkvEwGltyBBWdg3v7zHOluhnAzg/q4gLpfxVwvw45ndC8WDT7tWwKnqPtDHHDlDxxHANsx&#10;wH4+MJs3E2ddYCxaqClYpyfWYSQzidXddkZvOeDG4cbtqqp1Uurt0ugVpOu5H+ooWH43VPA8Ufcm&#10;xe8yruAk9C1NAIf1Hka0HEeVHUfnn0QVHkZV7EY27YRVv6cWfIyJPwnwOAz23AgJfusWZCdkasGD&#10;MOLAIiB4V1F0khquC2u742N9G28CZJsC2ejrJNJVms/HgtST9ILZ4KwdautWRMeGf/O6Z+0OueyY&#10;XPzes/CSUrLmUTTjmT/mntznEtrh7N7kQKpxsKxwMqlwMSpzMSx0NMyzNy5yQpS7kcpc7PKcbBId&#10;sEmuxGxPm0Jfx0o/5zp/50Y/pxaKw9tglw4/uyYvQrUbotzJrMTRqMhBr9Bep9xNrzkI1RHl0Bjp&#10;XhkZVBCTEB+aSvZOM7NOUMQm8cITwGv7R5bZv2CKvieU/IAr/RlW9BO84I+ovH/DZv8On/YLMp7b&#10;CLy48nGRcU4Sx3cootcRVh8odkCaA1DvBPS6ARO+wBsi0I4FGi2vsjX3Y1SWA7Te2esWmuhRNSy8&#10;FUnWco6GYg4S3Dh+HpyQqC2vhLWAMEkBam8MsXKCwhPkDXrxekeh8IMAvXVPg11v1w+RmTfhNbvk&#10;wk2ntD3P3B2fkg2f0nXvkjWvYjpgHWzZ8a/c9C1b9Syi6+FlcgHYteNTtOwQdxoQehGNuYozuU0k&#10;HPoTV+zsdtxctsmmO74Ke35C+38TwIcU2SM/uVN/pYsg9U0XyWFL9lEk96az/K678jxJtFPv9YKV&#10;2L6H6o6b0h5Z7chbe8latkOPLZbvf1TqMY45yNEEsJf6nq/2gY/WtpvqhpPiGELwrT5XjxF0wFJi&#10;BCM/jlMds5VaDOX/3KIJLOCAbXdgPxqYS7x4k3HbVvLGGdmGVWozZ3yHeDZHZFu3FlrFqSyhVXft&#10;lb8K4FNP2WMP8WMPmvTdd4OC7Lnw77sKHLiJgO1g76W3xBWZ+703z44ndNNdfJMg32IqnupqVF4R&#10;NTDZ3t5QUeUVmo5yomBt4Vr68jz88mzcIo+eyr5gEH3BDH3GJgWRM1DD6ipbi/DBBXlQ/FArbiEH&#10;PmU/iEn0c7MwFvtM3ZzO0KnFyJm5xK2L6OUbk7wBBmysADHePq4xLrsuMiA0J9C9I9G1O47QS4UN&#10;JcMGE8ynU0gTVMJUHBEsu/1NG1w1ewPNlzOc7lpj3zdEnFcHn1QGnlQE7Jf4buS4Labab2U572a7&#10;7ue60zXwdqbzeqr9SpLN3wvgvzrgL+p3iWpFF8CT4bixEOxQEGrAH/kuAATd64/qpqDe+iDeeFm0&#10;e8FbyGaN7qb1rsbVzgaVjgZldrol1jqF1tr5JO1colYWTjMNo5aEUKHCFaPN5KJM5WPNVaMMFUK1&#10;JfzUBD3UBFx1JB2M1PFwWHB0Ot4rWQ4Tzm0YzKEbDtGnQnXjpFQjzBUDLKQ91IUdxQTtOASIzMJ4&#10;U7uEqt71qe3381sHS2ubKysrq8tra8tbayuHqytH3/QHaA8E6oAMBunS/etIqAHIrz3rP8JomOF/&#10;yG+GfeXX0vfX/GbYV34z7K8EGYyGWYyEWoyHwMeDTMYD9ScDtKf81ab8VbfjjGcCVfvcJfrI0hMh&#10;mvNUk6lo44Ewo/Yg494Ul67C2ILURBfvcA2kj4COO5sKWRoez6PiJ6AWKG0QL6RJhajGc6okMYsH&#10;c/M7QPlIfLwkCC+RG0LggODZIURmXgK7oB2riD27hCu3vBe/aoCAZjBUI4RDM+iFTgCzaQS/SYyI&#10;Vqi0DEVTNoCkneBvUeSgmWgo7K3A76aqHCqnE8Wp5vdKncJsHPdAI+6pdtprzSQGhQgGIU8mLhsu&#10;VrwgK0acBSnFDJNgMhFnNBRhMhRmNRJiNxbiMBHhMIcwGLMxmkIgWEFhEpQfyc+tK84uq8AE8dHV&#10;qnUhvfUk9Lihet0QDTi9aD1dNaiRGD9RiI8owEcS4LcREnESkfAUl/aRUwoSkyBLSHhAeAh8PHhe&#10;TiQngylCg5CE169x1anzhicSdPFyoopsHOKs/JIQJWEedQEeHX6IHh+vHj9ERwCiKQihtXBzmfAL&#10;EviFbLj5baASHpLqkWLqsTzSQbJ6yULyIVBxHzFpXxkZLxlxF3kJRyNpFxsxl3TjhEaronpURr1Z&#10;XC82bdoqhxYQhksZt4getYiaISTNEFMHUdReRMwgNmEYETtiSR2zAIkf+7LjKa1iGTuNjp7CBI6h&#10;XMcwxEVH3C6FsE2BL7ppbvoanEWibhPtr2MddijEeRfsgqvNqrfbhp/vfkToaXzM+/QEoDQLqC+8&#10;L0s9SYrZC0ne888+CCi8CKv5GNN2Fd66S65csC5Ysi4EAa+HTn2q78Kbgbh2gNryObr5NqzlLrz9&#10;U+Sbz1GdYAnWP4S03AQ3n3hXgSPPKbVnvjVHnhXbzoUrNlm0PSatipaJtFzNc5i8aWT2hEXGGCxt&#10;1Dy13zD+nUFcnz61Vy+2RzemWye6SzvqrVZku1pkq0p4k2JIvVxgtRSlXMyrRJhcLORewO8Ckg91&#10;zuNzyoE4ZPPYZ3HbZXLZ0sngtAFJ57AGSWO3AvnqjFNYialsJLCF3lsm6lkr49+lTZ1BFWzZ123a&#10;1U4h8nr1EoZM0kbMMr5EAOeDXbPowi8mOHcGRbPaX5nFZNMZt0j94oYzwMZ5XO4iIX+ZVLhCqljF&#10;Ny2gaiYR6aOYkGln540o7EWJ0V2H3Icupg+DD29Hfvw49PNN74vrLvYPHcK3b6SBbslPnRKnVcJL&#10;abzTcWIr6bqHRcTzcuezMperCqfrCtJtjQXQYgQ0q5wVcWxEPN50Ydy15t4hcuwRuQ+J0FOS0Cle&#10;7BgjdYiUP0ZpnGGNz/HIcyLplGh3QnQ6xHvuIIO2EZFbllHrlpGrFtGLFjELFtQZi7g5VOoMOn0K&#10;kzmJyRrH5I1hQQrAcgRFi8iku7fZL1v50uXc11jMcXQq2LhgnbfqULzuVEo3YTSz+yU+GLwX2Asy&#10;bJkIQh8PzgC2/FUDf1G2dPtLj1OkR+WCC3vAOOadYdSwWdwoLGHEPH7CMhns+hraS4c++Kvx/XvA&#10;rq/8uh2cbQpJe8r0LtpzR4L/weRpXNp5YN2qc2K+nH4wF08AhNkPyhggzEoRYPERYPfh5wah8HOC&#10;N/0EGPwEXoWK01Tu34fw0iN96QG+YAm2U/gZffhef/W7v4EugOl7A4eKc4ZJcIGESvCESov4iPPb&#10;8bOXOhGBuUFgaWixvfR0oWd/tmt/AaRnZ6ZjfbRpdaBufbB+e6h+o79m413V2rvK9f6q9cGa7dGG&#10;/cmWg5m2vamWq7U+kJ3pFpDTle7dmdbpN2ULna0bvT0HE+8m28uOFt5uTbXtzfXP9L2ND4gVZJBS&#10;5DXXFrcVYbSQ4SBIseFUBOykIARJ3n8U2q6HULwgF1pa0EGEy1qCzUaehWjMbZePL3zrWDJkkzVO&#10;SJ7CxU1i4yewSWO49BFwdRH++gsDcMmB64S+2EDoK4q+nMBGcBV9WX6JE9jESVzCNO0kmTxLSgFL&#10;EPAm2AgyhU/82gUyZ5U+S6QFr4NLFFyoizb5S7YFy1927d10Kd9yrdh2q9wlV+//bYPhE0rTmX/L&#10;eUDrZVA7XQ//GrAF7N1xr1qxLwIBK+D4i8A2sBG8LzgJOBv4jgC7wEcBHw58XPDgx1Apg/D4PtOY&#10;LsOItwahrVr+TRredSrkGiW3WmV3kGpF10p551Jp+0Jx61xhQo4QPl+UBNaLJGzAslbJq0ndr1M/&#10;bAAWB75E4Mz0/NVfHwh8iG6jyHoVnzbtIPAl+rry6e+dr2+fDbtiuhumC2D6u2+BRAv5ncaDr1I2&#10;TWxb5U1gMqbA+9qXTNsVTTmWDdgWdNvmDXhUvXUrDVciK/+gqAEhykHtQWT5HaQEnCRpuIjTNLCD&#10;KJ+NEBdBiBMryYtTELJSFCBI8aIFuLDqSl6CEPPHPwqY6hKHuudvToHVxau7eyCneErROIRHgyIA&#10;T+SEJbwwjn5mlMhoUvJSK0cYkcOs7PJnFmkCOWB1a/f48GhrYQO4BBaHd+0xoRAWfWFejLyMmyi/&#10;nSSfgzSv0xdom/5+RYbPWRJiQ4sMFqJFAAtzmgtzmkryIf93BTA4/99Zz/8f8v9QAH+t08Jwv2wD&#10;/HXA3/GbR/yv+XIw/LTY319BP0gHCT6nL7h8RZLPSYbPGvyniPPbigg4CAq6CAq4ikLB/5eDHAdB&#10;E4JVY9U1FzGabuq7XFm+3Ji7356cKqCGqAkHSPFQFQQiRNho2+LKQhN1pTwVeLdaCtZ6qj8dLewt&#10;jWwtjO2vzF1sL59tTgInS3c708DxErC/AKyOXfU2lLsRbQVYyOJcwYr80eoiyfoy2eZKBXDlArhq&#10;gZlmrrFGuq5SorpMjKJYuIxgiCQ0SJwXrARL8PkKcrjzMDqxv7BneWrH/MSa5Qn8+Q+mT/9i9OCP&#10;Jj//wfSn35l9/6+m3/6T0e+/sfzhXxE//Avyp3/DPvo96cVf7Fh+cuF67M73EpwtSk4iSV0xS18z&#10;30Qvz1g3y1ArQ18jWUs5Xk0+RkEqXFo0TEoELMFhMYoSVFXxRC2JVF25dAO5FB1ZqppIsCwfRYKd&#10;qiERoy4SqSwcrsQfpiAQpggNVxSMVhRIkudLluJKEGenirCAxImzJUnzJMoJREjyJWor2vCxx8CN&#10;7qfHTsaHP2yuDRVnefC/zlHjDxdhCBZnCVXmcxBjXqhM3u+vnX1bNt5dNfyurn+geWCwbWCoY3D4&#10;bfdYd9lQW/5oR95YR+5YZ/ZYV/pYd+pEd9JkT8r8SOLCGHVhLHphPHxuPHRuLGh2PHRmPHZ8LGF8&#10;InFiijo2HjE4EtjXH9AzENg7GD8zlzA1nTQ1kTw5nDYxlDbWlz7WlzU8VPhuWZcQ/pBRVVbBQRSK&#10;kxay4WS0EBNzZROw51MNEjBJYDeMe60bw2SUyGKcxqifyKyXyKhP87gMBv/Oa5AvDvg/1MC0FuNk&#10;EEajZHAeVoNETn0qRDeaW9mfQ9yJU5AEFcAKCyDF+GDCPKaiUJoDFqUJXUsJfoSkAFKaHynDj5Tk&#10;hklxwcTZzUWZTYQYDEUZjKTZYAo8lgpQjDw/RgaKluTHivPjhARwUH4ij6AVr6QzRMadV8kX/FrE&#10;rxslYEDlM4znNkpgNE1+aZ5K5wUs9Rks9Sk87TE87YlF5mPLzEeWmQ8Q2SC/IHJBwMozWBo4jD74&#10;f1kymCVzwVMgsGSeL3DBkzktkjksklkRyVyELA5iFisxk5mQwUBIf4FLeYZJYrBI4FKP4FcK51MI&#10;5ZEN4pTyZxP3ZRH1Zhbx+gqTsCcdRiGP5yKerHpJLzXDWJW8ZHXcrHBeyV4BLaE+YxFOW1T7jRDk&#10;gqfBqKN2t61OC0m/Cq9fjtGZCrFei3M8zfe/qYm4a/kS8zSQDYwVAmP5n0DGc7/yJflzLjBRCNZp&#10;GngkExhO/zyQfNcVc9MW+r7R96LG47LS/azEYTMVPR6iPeir0huom2qlrMf/gOvB/wV5+R37q4ds&#10;Lx/xMTwXefUAJc5hJ/wiSZNryFVrN9R0y1dr20ftLNJwP1r7PM3sIN54PdJgLx455qVZZsJbaSn6&#10;1km739O8xUarGqfURTYdC8PNxFgvp7luF/ntlAYMRRHe+plNUa0GQyzfuGtPhVvMhMEO021O0knL&#10;oUarYcZX6YSrNOxmkMZZpMpukOzHHPReKjYDDvVSZvXSFkFLceEURBSYHgv+9AcNtmdW8sIeOjL+&#10;xkqhSL0Ye6us4MDGvIKawvKcnIqSmt78lhn//L6g6jn/pnW/tgOromnd6DZ07jClcy+o69CtfpFc&#10;v+jVMOfdNOPVMuveMuvUsmDXukpq3SS2bBDqFoglQ8GNE6EVHfXD0wQHey1lYWMlqJEin4Y4qzTX&#10;U2GWB2JsT6R4XhPN9G3RlnY4PNoCq6sNU1Y10dBG6Zlb+yfkJVS0tMysz98AU++BorF1u6w6Vb80&#10;duswNte0B3bpT31rv/du/Mau4t/8e37xbOWEJQmo0H4gbmiWQMTm4ZHZGIsMLCbL2CLRAJmog4rT&#10;RFE14BHqxiFqOv4qWv6CUm4ish5iko5iolhVOQzawMrRDO9sZJJgg0uyMi9wtmgOxLcFYWs9jRt9&#10;TfujiSORNpOxzk1keIsvKh4um2dvmELSK/XCRmN1vYzkw1D6mW7WKfaEGBwiCoPwt0CREU5BboH+&#10;FAeCPRpG9LK0i9fBRYhoukuoB4pIkMEPPj0ZnZEml5tlJLCiejfJC8zxA3N8wDzvX7NAL/EAi2Ad&#10;CswJAJNCtG2ApzSAFumNJOb5sJdbUZwHgZD3kWIfqBJH4bzL/q/XIhlvykWAQQ1gUh2Ykv08K36/&#10;IHK7KvxxXeB6je/9MuR+HgrMCvyjTAsDI5LAsCQwLgJM898ucFwvs1yusFwv8XwYEwEWUUATccNK&#10;aUBQZIFL65QLe8WMAjhh10w6p8w6B+yGC2z6w6x689LW55YRJ5aRm8YBG/qUPZOAM+PAQ23PXWXn&#10;DRWrAwv7j86UK6L3poHtronLGZ7ywSMSSEwDCtPOc8IWk1yHwmnRTi3O8AaCeQXKuNoW1hNkv5YT&#10;dVaf/b616KKt5P3bquu+BmB5GNiZo6WDXp/+tDj+eXnq0+o0sDgNzMwAk1PAzDSwtgwcb9GCgM/W&#10;gP05YHcCOFoAtqc+lmV2mhs2K0hvwy3OPbyB1h6ga/7OKWeRx/qUy2WXx31YnDxnkxMkS+gIKQTG&#10;j4HmGaCoG6jov0ooBSrefaqcui6Z+lA4DJQMAeUDQEUPzQGXv7mt6j4o7TnpWJ2sXPC3zTXWDDM0&#10;SEKoRaRqhTVoBnXqR4BXwkMm0f0GQUBUK1A8BsTW3gfmntpH7sPJJ3r279WJ1zKIc2HDFU7pVSGF&#10;GSHZfn7xKSXNE5zVnZP7eyuHT3auN3i7MwThCIHfxxI3sfgpS4sJPaMNeZM1UYNVGZNDE7sPzqE3&#10;gQnH4Ulb0Smn+VUnpfWXdW9u2gbv345/7poGOmfuO6eB/lWgdwnoWwT6Fj43j54WNh9l17wvqDtO&#10;K16PShr3Dux1cu2yd+pydOxytG9zsqt2IVV5WDdS7NuDndtDHGu8cNlWhnEWKp6qUIqmSKihAhWu&#10;nYIxTcchMgmYRBLaDWlAtob52aHDHPDpZLeqwOBGSmi1k29/SEpHQMJB+yhwDXy4Adbe0/b0XQKA&#10;XQBYPLtcub1bvbufPD5ZPTgb75lMc47AvpQN4jbMEMVW6HqMRVd+nDv+eA2snZyvHpwAHwDgzcqy&#10;XeoyIuaaXHLsXTxunzhMTpvLbdnfONgG7vvvzkZvz0+uPx4enK2/v9q9uz0+ugBugNXKbqomrkjX&#10;vlLLtkbDtlwFnyMJyxA2LJKGN6kT2zWsG5VwJdLwUjl4lSK6TpXQrG7TpmXfru3QoWNfrYSp18bX&#10;6eOr9FHVpqhmPOmtg0OnsxX4EVNhpd3oYlpAVPdVYnOWfumlxk5WYUXy/2Aj/dxDlc1PBxKkw+ut&#10;woaDfK/2+BtNxj+aCz+314B6GEm46onZqPIR5Ljx8txBlhp+MFV3fVmcLMSA+5kG8wNttscw7ucu&#10;wgzxmgLVRJ1+Cn49xfemKuFzfdrH6vjTvJDVOJflGMf9VM/dZPJsKGGCgpwJJcxTHefjXddTvQ5y&#10;/K+Kwm7LIu/LIu9KI4AqKlAV87k65lNN1MeayA+1kdd1ke/roj+9yQGGy4GJMqA36UNr0E2L/01T&#10;wGVdwEKSfQ/FotsLngeXQL34BsfwTRkeOhtvXmoj2uFjuJUSBJRVAJmNx35lWy6l++SaVXJJnRnF&#10;W0DbmJFXhZlTiosDwsHCxPSM6dVDhqc/MD3/iZvlGYTtBeurB6+ffP/q8XfML34GYXz2I9gLluAA&#10;lpe/gB+gEOanvAyPoS+fCrx6KczIJMTIzPOSgfX5M25mBnEBDq4XP4m8+M7fVLnJ16rbAzfsTRz0&#10;xvX70PhignGDFPygH3bIH9fvixzyp6UA/RoBPBlOGA/FjYdiaIShJsLRU5HomWjsPBW/EEdYTrRa&#10;SSatpZI20klbmdY72ba7OXaHWZ77MaEDRLcuhOcQPvodMnEImbNgU73iUL/tWgd+C950Ltp0Ltx1&#10;KTlwrzzzbDryaxpySF32L7sIbLnwbj8j9yy6dueiSpHqYeyKzmKeqfCmPvLiMnVzpXB9oWVhYmBs&#10;ZHd68276aCHnTY9n5mZo3bZf1axj7k5403R0fSzK19bEJiE+d2Bufebievj0rO/8rGhhtnrvoGT7&#10;zLtzWjq46EfLsD+axfyEzvnePOsX85wX5lmMJmlsujGsyv5Mki7MQiReMSseMWs2aRcm9WDwEvSx&#10;Re6fYbn/ZJr+z+apT5zKlVIG7Nu3o6fOU+aOU8fXY4YWHNpGLCp61JKqxP2zeB3jmNGhj/S9v1Nx&#10;YTSPfGoc9sw05iUq+Tkm5SfL+O8s435EZf5sUfrMouK1QRKXeqCxeUSCT0V/XNdaTPc6uf7EueHG&#10;seXGpm7TNKNPyruaB58roN7hoHpUjQXmw4C5AGCCDCz5AItun0ewwKw1sGANLNsBqw7Aqj2waAfM&#10;WX2ewQDzcGDBBJg3vp83uV8wvV82/7SK+LSOBHYIH9cxHzbwtzuk92u4wzn42TLm477bx8OQT8eJ&#10;wFYacFQHbLdt5wYMulueJ3jcJ3u8j7A+9IZvOhnNYnU7tWSyednDfnlVJwh/p4rddDC8pWrfp6lc&#10;JmpdUN0+JOZeRLw5DHq3Hdi6G1p7El1+mQBSeRJbuxfZchL/5iah+iY24yoq6iwifDkgrJ8c4cRn&#10;SIRY4vmw9kI4f0lYjhZ83M7mJsbpLk7vKkruimr4Odv1cwH1Ii1zK65wnVq/Htm2R+3djexc9apY&#10;dsrZcs7csU9esortwUW04EPrsd5laIc8FDoDaZqE0oxDK5d6mZd6m5V5mVd4wivJyBoyts4NX+NO&#10;zHW0yHaxzHe1LPPC1lBI9X6kWm98DRlT7GBa6WZZ54kDz9jlnphyb2xtALElwrrATafUS78mANUY&#10;4dgYS6mMjcyPTEiKyCB7pMCsY6XMwrhNIlhRaSxWRS+tih9jCl+hKp4iyv+MLPhXZM7v0RkPLRKg&#10;+qHaim6eElb5kph5E1vA2xegks+oqNV0440ys51yg4/tlsC4A7BABsZdgDbrjwWE42S7fD3ZSFkl&#10;ZwEtDJ+ZDg9SmgMtDrWSkSWD61NMwk4JaqfPhrDnMcjSMJlwMDkMNt320TzyR16EBF+H5Zz5V+x5&#10;lOy5Zx94529704zvqmfRikchWIL1LUr5tl8FWKFbYbBxmVyw5J6/6Ja34pq145G+5uy57K67QVFZ&#10;JWuPYLW69I3e6GqfBWI+JZkDmXof45QOfGXWXcQX7flmrLh2yNL7nvIr9iLDCJZxNOe2m/SRj8qm&#10;i2yb1vNhC8iqvdy+h8aRt9aBp8a6o/wMSbxKmzFf5Vm1Hsu4neymj+a6u/Kmu+KRr+aOm9I8SXzQ&#10;nHcABp0myK676u75wHcCdGa8OT5WKgCzSGDCYqVWeyjPeK3K/66r8ENdSr+rbieGbYUM3XDjGYG/&#10;aFF8XC7845ARxxJe8NBV4dhdjpbk2Uvy1Evi0F3oyl/yzEf0iCy858K/6yxIc8Bk6XMvydsAsMJ9&#10;7Ct+HaSzZa1aYyiW6mxaWRzzbqA1MSLMUwNmL6ZrKa2lK66sL62CUNczlVKWYuQSesUFZYBAGIUN&#10;NfC2+DAjLTdeNlOW18aMbAhOCWc2DQqLWbiAW4F6QqN7z1jKzmHq3nXEwoV7z55KWC0rLFAKFUjy&#10;igsNicqPCayOcmyORPXFwUdTYJMp8JlE3HgMZijUoj8ENhqBXEix2SvwOKsKuKoJPq8OPC33Oyz1&#10;2S/03Ckg7+S5g2xm0uJ9N9MdN9Ic1lPtfy19v0K3v3TmownzkcTZCMJMOG3TX1r4bwgt7XOvj2UP&#10;BdHrj+kNxHb7Yd94I1vJ8AY3sxoX43JHg2Jb3SIbHZB8a60cgmYGTi0VrZqAVIoxlw8zlgrSlwjQ&#10;FQPx05X01ZLx05ELNlTwN5SyVoKglaF+LsSSisqannlj93QoLJJZP5pZN47HMO25TCCXMFlXxNFF&#10;K8RYyk1awFpFM1DewB/pnFE3sD2yejq9ure4trm+vr65vrW5vrO+erC+evTNV/v7VQCD/L8ggP8z&#10;6Pr57/nNMDqjQcaTwZYTQYjpQIvpALMZf/0ZP+1ZP/UZP+VxH9n5ULW1eKOVRNPJaL13IRrdwRod&#10;oSa9aR41CcExwSF4x2AZRAi7ccRr/TgG/SROvURO1TAJ7XBF3QgJBX9xeX9xhRBeQTd+TrwgB0qA&#10;HQ1lR/Gxo3jY0VzsKA52NA8vkRtqDRG04xN3FZLxFFX0FVUJgKoHvtYJZDQJh5hE8+uEC8r7S0pQ&#10;NGRCTVVjzVRjVSX8pcQpMqrh4voxXLqhDLpBTMaxnLAsLtNMTp0ETuVQbnF3Pn5rMQheFoJU5oar&#10;cJqqchgpcegrsBtIs+lJsumKseuLcRoJcBoJ8cKEBSz5IEYczIpQRhE5Nj4/E70MvGGjk2mPu/mg&#10;t0Wfm2mhqbSbmKAqh4YoJ0KYzVKA1RLKioSyYcBnBOUi8bFjuZgQItxEXkZzfiZzISYT/pd6JA1c&#10;lp1hJVmthmKW7mxsoyMnB+EUYIOKCKpAeDU4+XTZofoc/AZcUD1uqA6EX4sPLNm1hSDmQrwIbk44&#10;Ny9WSMJVRIEClaOIqIXzKQTzKYQKq0YIqYRDZf355f0UlAJMJMhYQQdv5YBiQm6bQ2kzJqPdIn4E&#10;nz6NTx+3jKOZXVqO05RhVPwgKm4clzyOoE5axHyBOg2Pm4YnzMCSZsxT5uBp87DEGfOIObjfJoly&#10;4u576Oa0ZmM5jdNYsdPfcbXcckLNkxCTKOQUhjRHdJ3Gk+ds/RYdQ5bcIzb9E3bDUlb8okYd/Bec&#10;qfP2iYt2ycvOGdvkgm33ohWH3DmrjGlcyhgybgQeOY6MmCfGrdonrNrHLdvGbjplbLtk77nnHXoW&#10;HnkVgVf/IGDlQ2jdx7D6u4jG+8im2/CGm5Day4DKc0r1iVf1iWf9sUfdEbn20L0GhL795PKX6M/5&#10;L1Gek4iUMXjiiHn8sFlCj25Mjy61Rzf+N2WbakSrSuiX5NKB9XKBtTKUailKlaR3qYhHqYj7F0lM&#10;i/0tFHD+ooqdvuhe0t+X2Tz2eXwOFeLebzQix2C07X5HzTPfGSSAM4MtffqJY7CMeWzxqlX5pl3t&#10;tkMtbQth6+IVqyKQJWIByCIhfwGft2lfvmFXtmZTskwqBG/OYrKnkBmTlrnr+OYVXAPYMm8bs+rj&#10;tR+PvyrTuW0Xvup8eN37p+v+P7zv++66k+GmQ/C+XQvo1PvcIQ50itw2i56UCe0Xyl6UG93W2dzX&#10;ux9m2Rxl2x5nE05zER/LzT7VaJ8XCG9Hc2468+9Yia5jhdbRwjtoiX2Mwh5SZddS4xhjforBXeCd&#10;Lq183tuEX9rGXtokXtikbiAi1pFRIKvIGPAL2xKSOo+Im0MkzGFoYbJTuKwJXPY4Lncclz+Kzwcr&#10;o2iagZv8WwJnupYDW/rNqe/MYukMwOKGLBLocpfmdL8w87d00HS+3v3XgO10I0X/789hMycsk4dM&#10;qe8Mo3r0wt9qh/TqR9DV7ygtOjkRXBtg5StfVkgcOH7QJJYWvPsfAT6pX0P3YSD0CcGZ6fHEIGAd&#10;ZByVdOJfuegQkyOjFcLNHcTHGijIEiTK/tc9gAUhIP6C3P5C7F/ELZMP3+uv+EIZvvLV7NJlMAiF&#10;nxHka/tvCPxb6HDQr/cMFuYIEOIKFBew42KMNVI/basG1ieOh9uPJjrXRprXx1o3Jts3pzq2Jjs2&#10;x1u2Rpu3Rxt3hht2RmhBwDtjjXsTzfvTrUdzHcfzby5WenYnm0Eul3vOF7vWBqrnO4tWuqq33r5p&#10;jo+fbarYHWzbm2iZelt6sTG5NTPZVtGqLWuuJGipJmItxmopz0OUYsfIcOH/twQwiBQfTogLKSNo&#10;J8JFkmC3UmAlmfDYFxCKupxKh22zJ0mpM4Qk8BQ3gU8bI2aPEXIm8bQfGdAXzK8F8NclBNbBZfa3&#10;dND/lQCewid+FcB/c8BpC9ZfQlq//EYBXKVfHwusgy10K7xiX0T/NcOGcxk9rzJdDO951NBDb8EK&#10;PW4YbFy2K6TPAN4RHHkZ1P6Vq+COr5z6NZ9Qmuj3oieX/jJP1bJd/rx15hQ+ZQKbNI5JHEMnjCDj&#10;Bi1iekzC3ugHNmv61Kt61Cq71yi5Vco7l8k4ZAuQQHIErXKFrL/uQFwk7tCoRgF5oxdK3zi5TTuo&#10;XsWnQdV3wDgGfIOAS30albaAz6bnfKYnfP41K1b5dHbdK5Zs88BXg/Y62BYvWBcs2BYvu1QPW+V3&#10;YjO77AsHfOrr7Qv9lMlwVlNNBmNFbrwEnw2IOJ8tiBjUVozPHoSHBSXAgRODEGn5n6EEWX6CPBQn&#10;w0eAMKMkBGz4uQzhpvY9PaP7R+crG8en74G0onGkYwmvagSHeiyPWTqLWcIz09BXprEMOllc+nkP&#10;xRzZFLGBKbmTq4u7B5tHOzvAR6C9bBil6yPNg5WEWksJ2YmJkCRFaIL2370vxPVvddruv38TwLZf&#10;BDBcmNNckg8NtvzG8v4X/B8B/L/if0sAu0ryOcnxWsvwgePtRPidBAVcBQXcRaDukrwuspzWGhC8&#10;CquBmajJdHP/5era+ebc7fbEWF5MkLpwsBwkVU00WQaSIc+fIseXpinuJc1VF2D3YbZ7faD5amt6&#10;e270ZH3xYHl6b67/cm30eKb3w9LI56UxYGHkfqSzM9TLXoDdRwoarSqWqCmVoimWriWWayhVbKpY&#10;ZKxWaKhWYKBeYKAKlmC92Fir2FgjS0sxU1MuQ0M+TU06WVkqQUE0Tk40WlaYIgEhi3G6CrA58zK6&#10;cL92ZHtqx/jA6uUPpKd/IT75E+7h79E//yvih3+y+O6/wb77BsTi+39B/vQH7MNvCU9/sH75iy3T&#10;YzvWp/ZszygiXAHikBBJaKS0YISUQJg4X5Awt68gh6cQK1mExVOMzVeKK0RJIEZLItlIIc1cNURF&#10;KFhZMFCR318RChKgxB+kIhiuLBAtyRUrxh4lxhYpyhopzhYtyREnDYmX5U9Rkcwx0gyQEaOoKqzW&#10;V59PjR3OT7/JiPcSYUyQYg4VehUqyeYH/jMkucercoc7arv7WpsHuyqH35UMDxUPjRQNjBa/GysY&#10;GMscm0idoJE2OZk2PQWSOjtNY24mZX4meXE2eWkueXkmZWU2dXUuY3muYnu3enOvfH07b2ElZWwq&#10;pn8otKcvuKcncWoicXosaXo4cWogeao3ebI7efJt6ui7gpFVYnDBc25tUSmchCBBSoDIy4ISEXDg&#10;5HfgVw4UNIzjMohj0otlMkhiMUxl0k9m1ktk1osH+Y0G/hoH/NUB/08YJ7/+AhMtgDiZQz8RohfH&#10;pRrEJunKIUTiFcAICyBFoTBRPjMhiKkgrynt+8UXRCA0xHgspHiR0nwoGV6kJBdClI22N404O1yK&#10;CyHNjZThxkjxYiWgeDFBK2ERWwFxR4iUC1TFj0c9APyaw2kYw2ESD57fGE0TX5smvTJLe2me9tIs&#10;g16+MM94BvsCPBvkicUX4LmPLWiA9WewtGcwmt/9R8qX5skMpnFMJlQmkzgGUypYf21GfWEe9xxG&#10;fW6R8BSZ8BSV9AyX/ASX8hif/AiX/BKVxG+ZIWqeJm6WLmKWKmqSKmSSLGyULGicBNGK4dKK4lKP&#10;ZFMLY1UKYVQMZJQLeC7v/52s1/fyHs8UXPg0nQ0s3Pzc/GuokbO50atpHrtJdkdJ1qfJtqcZbueF&#10;QReV8df1abcNyUBbKtCbCwwUAIMFwFAeMFoATBYDo/k0B/w/C2Cw/DxZeD+eezea/XkkHRhJ+9yf&#10;cNcZ+aE16H2991mF83Gh7X4uYS3JYjJMdyJYeywKHmMhqcf7i9Dz34mxP+Zle8rO8IiH6anAq4d6&#10;PAwEQQaqFv9bO415b/0VL42dQK3LeJPzVJO7Ytx2rMFBkkWnrXiM7A+tJNkBsuFytO1OmscK1Xky&#10;zGae6jwUTKyx1SrEKBQQFOrc9TsosKEo4lq2x2KK4zs/sw43rRilpxUowSFP9YUQg504+FU2/kMO&#10;/n2K2WGQ3OdUk41w3UIYxF+Z2UGe3YyfQYHhgdSzHwV/+p3kwz8acL/AS3K7qIlGoXQLvG1LgnzT&#10;PMlZFEpmYEikp18oJSoyOt83utw5rsUtdySgfse9YhWbPmRfNE1pXHOvmnWvW3RvWPRsmvdsmvVs&#10;mXNrmXdsXbJtWbFq3SQ0rdnWLztUjIbUDqU29qYUV6lrquEttF1wur725v5OFhQ7OEigEzqMTPJ1&#10;wDli4TBdbWUJGSGIEB+nIJRHQgQqJQERkRcQhesYR4fEdHUOrWxdbF8Ba/eAe3anUUT9K0ziM9ui&#10;Zx5tv7dv/p4y+sq7l8sskUPamV3IRlSarKQSpKgYoKgcqKwTpmwSrQiLVkDEKKNi1JGxWpZRurBw&#10;fdMwfbNoY3iUqUmgiZ4zzsSBQqLlrU11tspzw9T4YLsjrUcSHQappN4w5EAUdibZsS8A3+9vVWtn&#10;2OGFLLHSavG2LLLTKXc1qvAwjUNIpxJU6vyQRU5GESbiMTDZHBuzNDw6xRqZ6KJN9TCJ9PYI9Apz&#10;cw20sgrQ0nBSlrbVFLeyNUZuDwd+2sR/Wla+nuAFlkSBJWFgWRBY4geW+b7kgv4igGegwBgUGBEF&#10;RmWBLumzcr6NNObVGMajSMhltOBZLP9+NNdWNMtBOudtoxgt+fOMEjAjfT8nerco/EUAC12vQW+W&#10;oPfz/7Pi/a+ZFgJGxYARCWBcDKzfLvBcL7NdL7N8XIB8HpcFpohADnHeSHUSqrrFCTtlwdwwoW4Z&#10;DW+YtS/ZDfY4DOfYDKf44FtaHh+tEvctw1eN/VcNKXtmgScm/gfa7jvKdlvKxDOUy52D7yXWY9fI&#10;/hROvsD6HFmRj8memxTHQTdYNU4x01gwU1+o1FzxDQ72zgFXjtassdFvc0f0+FmNRLkuZ4aeNeTc&#10;v6v52FsHjHcCc+8+T/V+HO/5ON1/Oz10O9oLDPYAAz20cuQdMDUErE4BB8vAxQbwYQe43gTWRt9X&#10;Zo054NrV5BaMdN9TfM8qq4C+aSCqal7acYmduM3nsiRDmTePC+OFlaCCV9LaluNrP+Z3A61LQPYb&#10;oHQEqF0GapaAqjmgahqoGAVK+4CSrrvSzqOyt4dNEyttS2WJHbaYJDMjKgyeRdKhNsBSJk2pU2Zx&#10;2+AFP4w6bxENxHQA6d3XbunHxNBNQ+dVJfS2pPmRiOEJr+Yuu8K2oMoYp8gARHxdzxzw8Qfik4Go&#10;uPe+gZ+DI28pwedk31NP30OK3zbFe8bDec7Gdl0buSZpPC9hsKKB2LW0P7D1PvQJPwpLOIxLP0kv&#10;uCyuu6t9+7m5/3PL0H3j8E39wH3byF3rMPBmDHg7/rmu9yi7Yjcp/zAlfzogbJjs22nn2Gpl1WZn&#10;3eli10V26vZ2nqAGjsb7vw12yiUYBGoI+ihxJ8IVKl1gDT64Rl98vRehyhVfYIVIsDAI1VYhq8kl&#10;elpHeVmH2KP8MWZROGS2g0OJE7nY1q3M0bfaN2KzYxA4/3hwcj5/erwE3C8Cd2cAsHt1e/QZOACA&#10;5Y+3hwBwfgvMDy/WBmRWooOLFO1L5O3qLYL6w0pW2idP1k6nRubeLx+eFfV1mPk1KNqPmods2Kfv&#10;ehbMOaWtJTVcrRxegfMAwBzw4ez9x6PD8+2PH+ZOjtbWd4Ar4OPQerVNaKoSJlcBXaNtX6lGzJOG&#10;pYsY5EuYViqgauRRJeImNSroGlVMgzqxWcu6XduuQ8cRpF3PoUXXtsPEvtXMtsGU0IjAv7Gx7XN1&#10;7iHbF6O1yoiatQ6GmSgFsgyDo+RzHw1Obw1OjNDPdrIvwUqAHl+IHtRXjYPA96Pmk290mP5gIfTM&#10;UY3XQ0/EWYOfJMOGEWNCizLqsvwEosnwg8Lj30t9/08yP/539ed/MWP+KVSJN9tQoo6kO+CL30r1&#10;u61OBpqy7mqSP9emvC+J2k/1Xo1x2IpzOsvwuSkIuC4I2M/23c+lHOUFXhQFfygJvyuNuCsOvy0K&#10;BaqpX+KAY4G62M91MXd10R/roq5roz82pwC9ebSPxS7qTbPfdZPvTSPlqtZvOhpfbaXSYKPZ4WqQ&#10;asAZJv9jLoy53kG40099Iha/nxl+npV9HF244V2w6lqyQq6YdMnN03Ox4pRXfcoiy8gozsXMxfby&#10;2bPvXz//kYv5KTfTU5rlfUqr8zA/Y37xMyfDY9ZXD8CWl4/+8urhX14/+Z752U9sLx+wPv+J/dlP&#10;XE8eQJ4+4X/5SpiJRYSdS5ibi+nZYwjL8+ff/Qvfw98Hmqu+CXR450Uc9MT/LwXwZBiRlv85nETX&#10;A2MhaBqhyC9xwKjpKMxcLG4+DruUSFhOwq+m4NfScBsZhK0s4k6O1UGm63lm5JC9c6uFXQ82sAcR&#10;02YY06ZHbdGJ6TWjRRfMWWVsOBXsuJXsOBdv2BXP2+aPuebOeoPf5YvXsHm7hKodl85e1454u0pV&#10;o3BWuJ9wWLbj+FLG2XnG2lLBxGDX3OT0zMLqyNxay9BoQmWfR/o0pWgxtLrHJz8G6eMMc/T0Dq8f&#10;GKfHvrcf7qWNjtSdXmau7JPbRjViShmJUd+ZBP1kFvccnfvYLOOZcfprvWQmzRg25RAOOQq3JJlP&#10;3F5UBCEkYsktZc2u5stkkvAcmfcjsugPFrl/QOb80TLlW3j0z5Zhr3DhvPbx0l7p8oE54iG5AkE5&#10;vN7prI5xL/FRTyzDnpiFPjWNfKgf8tgw4olR5FPjqGdmUS/hsQyouNfozEfwkmeWlQzmWVwGMSpm&#10;kY6k9Cz38g7P+gXPjhOv7juPvgti3bhqRC3EqgqKq9MwHovSuehFAFuewKojMIcD1q2BbStgyfLz&#10;AgxYhgFrlsAmEthEA1toYB0FrMOAVW1gVR3k86rm/arO/Zrh3ZrJ7brlzTrmYhl7sWL1fsP1fNX1&#10;aMHlbM3n7jD2cp/68TD7bqMI2GwAJmqGQhwqzJVmyJZAZThQ4gMUuAG5bkCy6xmFOGqh2yCrEv29&#10;UMZzsXoZzjEM55on716o4iXV6XNGzvvYprPItycRrcfRjefUqtPY0v2woo2Akouk/quUvvfxtcdh&#10;GYeBkbtBEYuUyEFytAuPjh2PiSO/RYA0Jk0TWQ9HLLoSP8ZY3yboXsYqXVLNb9PIt1lJZ8kF23HV&#10;29S2xbCWjag3G2HghVTBlEPStE3MODawC+5RYexcYOaQC7PNRBAyMOh0K8t0e3iGs1koUiYMLR2N&#10;lo3DKqTiVLPxWvlE/UIrw2In80InE5AyN7NqL8s6X1StD7IavFZxMcuzN8wg6SfidRIJuolWhim2&#10;Jql2Rvlk/QIPnUIP4wJPeImvVWWYd31CXH1GQYx/PJlMhVtHKaMjRNCxEEwSGy6VBZPNjStnRZc/&#10;Qhf/gMr9CZXJYJEgZRgGV3MLkSE0aOD38Y5AoCcQ73yWglrNhS9XmiyVqJ+3GQJTVsCyGzDjDHRZ&#10;fa4iXec6ADVJx6mJQxRqiVWUl66vJi+B/Ynhw5+0GNhg/LxYdX47hADRT8qywthiwsFwx0fn0M/g&#10;PJj4Piz6KrTohFK161G265Gz75O76ZlPt790wPrXIOCvkcFgI33MOjn3wDN705Wy7mG07aexStYZ&#10;QWm2aeo1Kqss2eudBGh8oCpdRcgc+ckd+CgceEvveUou2QotWAsNwBkb1P7SrvvTnBX3rofUlqvU&#10;GJJ3GieyZq945KV7StHbI6ss2YqNEwWz5R4mSvxcoPp8xFpmP1D/KEBvz1vlwEf52Fd1l6y4bEvb&#10;S3gEITSOkZizUVp1V5jzYN9PhgJd2sAMcqdN922qykSRIzBc/KExdcDLsNeG9yBM+kOs3Jmf6K6j&#10;1DJerEXx0Tv91xNwzilL9nks57Yj/5m35JWf9LYTz74b9MRT9JIideUnd0mRPfOSO/GUuKCIbrvy&#10;bDmJ7LupLpE0OjBaVUEO7dXZRflpriRbM25Z/eeC2mziGrzSuuLKcFUDTX4Z0ZdcEmwC0nwyMsJq&#10;GJizq02kiYajFB+cj9WUgxXGzk94KWr9o4TtAy1vFkIE1DNSN6vErWcuafM+5wDw79lDpbQhQwsd&#10;w9LJPoHRfu5VcR7vstzG0glzmajNfNIUFT0Vi5ul4ucSSGtp9jt57qelvueVAeflfidllONi7918&#10;8m6u22a2y1aWM41f2V961O+vQ37p/DX5cxyRtgdwJHHui/2dCsXSkz8PB2EGgtBvveFvfSzeUpBv&#10;KMg2b0SjB6zGxbjSwbDUXr/QRi+PpJ1NpJFF0ErHaiYiVeMsVGLgShEm8sFGMgH60hRdSRBfXVl7&#10;RQlnLUUXHSkbTSE7Q4lAF4vc3MS67r7ctwsarlncsITXegmM2kmc+qnPpQK4hJxJ6oGh5nFIOU8p&#10;CE5Oniym5GpEpJZ2royunU2v7s2vrK+srKytrK+vbq2v7NME8FCAznCgLp2RIL3RYP3/Z4yHGv6H&#10;/GbYV34z7CtjIQb/OONBJpOBiOkA1FyAxZy/2by/wZy/zpy/xmyA+kKo9ny0wTzVZCTauDvcoD3M&#10;4C3VsivNpSohKMQnwBjlzqfl+lQj5IFO6lOjPEaTghfyYfzKgeq6QWoKzsLclmK8GGkhG15muCib&#10;pRirpRgLUoQFIcSKEGBBQlmRfKxofk4clIsA5SHyQ22FhRwlJNxlZX3F1YKYNP0YjEI5jaJ49aOg&#10;auECskFCkgEi4v6ysmGSsqFiiiEiGhGCBlEQoyg2o1BWvSBRWIKQThhE3p1DiMDFbc7Doi3wSlH4&#10;maTEY1HZJ8IKz4SVXogqvhCXeyEm/UxM9JmYGIucKIeyOI+aMIcC1wtBnmcc6jy81kqSFe7oFndY&#10;j5dZv7dZh4thDlzOU4zFkOG1EpOyBLO5OBNMhNFcmAkmyAjnZ7IEEWCACTKYqfARZdhg8mzmimwm&#10;yqxGFBP7PDuzInu1YnezbDLOxcRAhkuQ47UQH68OO48JCw+cGYJg4UWy8yE4oRbcUDMo1ESATUuS&#10;20CC24iPRYeLUQcKsZCWdVTWCBCW8+CX9xFQCRHWovJrxXOqxrCpxgqpxchIkKU50Nq8Vl76UXlW&#10;hVXEvCZsZj8xZ5yUM45OHUclzWJTaPIVRdsjc4aQMYWMn0VQZxExIHOW1AWLhEVY2qJ59oJx3rJx&#10;/pJx5qpZ0hE+8b0T9czefxNLmLHQnEOrL2L1lzBmC0jkgiVhAemwhPacR1Dm0EFT6PBxTOQkKW7S&#10;NnEQF/XG3H8IHTGMDB+2DBtGRo6jY6bx8XOklAXrtHlC4phlZK8RpUvfq8/YZ8QyYAxJYxIdPoWJ&#10;msXHLpDiF60SlqwT6Ww5Z9J+ReWaveuWs0/OO/DIP/QsOPIqOqfQwoIv/Oou/euvAhreBzZeBzXd&#10;BDef+dac+lQfe1UeeVYckMv2wGs4F1r2FVp+aceaLfuadZvyFVLZl9Dhgll07petebMmLLJGzVOH&#10;TFL6DeP79ON79WLfaES+0QjvUI9oUw1pVQltVgpsUgxqUqRtFQyWX2wxpU7Wr1bGp0bat1rKKx/q&#10;mM1jncVtk8dnVyriXinhUSZKLhJ0SmUjpHMQvmw8bFck6FIi7AL2lom6tSgHgTODD9GjGwM+6IhZ&#10;yjg8fdIycw6TBzKPzV/AFYAHuUSgBTqvkCqmYSXTFsVz2Oxlh7ht/4DTZPuPFcaf2qTuul7fvfv5&#10;tufH647Hl3XcZ2Wyl0Xm70vNgA5VoF8OeKcItCvdN2l+bjIHGqzvq1ze57tf5XqdZbpfZDncldqD&#10;jUAN/C7H6IRidOIM27cx2SUaHxDNj4iIIzz2EGt1gHLaR3nsIgO2LCPWYHELZglzxsnTRnHLCOoS&#10;MnoZFbOMil1Exy5i4ucxiXPY5Dlc+gwucxqfPYnPmSDkTODzxgh5YDmB+2s+Xtpq/LIzK10Gf5Vw&#10;9NBekBFEEniT3kuHbtdAZghZX9Pk0q0b2EsXe4tfYn/pMYh0L9urH/FGM6hDIxAErE9YJs9iMuiC&#10;dhqV9ltfa5EEMgZP/Nr+G2a+bP3793y9I70CjgQnn8GkjiHjD3yKZ6zDMiXVQ7i5QwXYQ0RYQyTY&#10;/YXYKULc/y6ABTkDBGlxvXTvS+FnpIf80lUuXd+CFbr9pfd+HfBfA475ih8/S5QkNEVd1h3KRhbn&#10;7Y8N/DzRcz3RvTfUfjDdvTvTvTPbvTvXtT/XvTfzdme8dXO4fmukYXu0ga5+D2fbD+Y76Jwtde1O&#10;NoPt75d77tYH3s93nY61nA93NIWHOSgqNUaHAKtjnzfHpt+UHS+PzQ0Prk1tWFt6ygpYSvGixdgR&#10;CrxWUpxo8MwvBSFIQUj/IH8TwAgZQTsxLpIkm5UiG8kUYldILOxxqRy1z5+ySv9iZ1OniBnjxNxx&#10;q4L/TADTl9+vAZcfeFacwqdME1LAGWZJaXNW6bQYX1IayBQ+mQ69l84siRYBTP91wq8XITgbuHTB&#10;CcEKfQGDA+hKmF4B1y24gOmxwiBLtgUbzmXrTqVgHRw/AIt7ZxYLrn9wzq93B+9Lv8uqQzEI3Rwf&#10;etcf+TTQA4svAtsuAltuwt5chbScBTTQ9icObLwIagLLU//6A++qHXLZmlPBkl0OPQU0+EzHMbRv&#10;uYPw+G6jSLrirVbwqJB1K5dxBSmRdKqSJ9ODg98ahFfKudOyTPMS8qCkIiHbcnGnWllyk5JPm5o/&#10;+P4CVz4I+A6i/0hi/ksO9iVi7jz40YNMGbFInMZmLFoVzJMKpogFE9aFI/al7xzLesg1tY7FFHVf&#10;zdd6sk/VtKBoGQhOjI9Eg9f614jyEqX4rWSFbOUErSQgGFEupAQPWhZK1JDyYn6iZ0eMWl45u7z7&#10;fPH588rpTW7juLJljJBuAqdaGqdODrthxmvDmOfGvgzGARzaiaxyIYKaZEpi2cLB/vbp1uLS1OXR&#10;5duaMSvTMP4XlhKcDmriPoKceC52E1lxK5oAhrj+la8m+LcCmCTMgRDmsJTkxf0fAfz/lgAG+TLm&#10;rxqYZoKleR3kIdZyvCRJProAdhcQ8BDi9xDnc5XmslXlJYHXYKZiZjMtA1dr6xdb8zfb4yN50QFq&#10;wkFyfBmaEpkKAnmKAmnS3ClKfN6iTGF6kqf9tctvK44Xhi435vbmp/bmJw7nhy+WRrZH3pxM9F5N&#10;vPs8MwTMjEynJ9gLcFAkBWKUxeOVRWNkIFHiLPFS7OlK0BQ5wVQ5kTR5sUwliTx1uSJtxTJ9tQpD&#10;9XqYfqOFQSvKtB1j1oGFtaFNmxHG1ZYGuabq6SYqKQbKqQaKGQZKmWCpI5eqKR2vIBwrC42W4AkV&#10;ZqFAXpDZHjq+/t765bdWjD9jGX5EPP/W/PEfTB7/3uTpH8xefgt7/Z32z/9d7+G/gjfNn/0J/vRP&#10;5o9+b/zzvxj88M8IsPf5n8yf/REsUYw/ELkeOwoyuIuzBWuIgIRoiYXpSETqS8eYyMfDlFNhqika&#10;Eqlq4slqIgmqQrHKAjFK/FQFAaqcYKgId4yMaKSirIMQtC81Hjg/AC6P9kY6w5T5gqGPgoVehsvz&#10;kaV4rWVF3tWV1zVUVw2+yx0bTZmYjhufp44txg4tx/WvJL5bSRtZTR9ezhhZyRxbyRpfzRlfyRtf&#10;yp9YTOwaSOzqT+zuS+7qSenpTu3uSu3pBMucobG8kam8sZns0am0gdGE/oG4d/3UwXcpUyMpU8OJ&#10;U+8Sp3sTprrjJzvjpzoSJ3qzxxcjqwbYpeDcgmYyYuAnCFaMCy/ITeSDOgrI+QnoxHDpUVn04pkM&#10;kpgNUv5eAH91wL/OBf1rB/zamB4c/EUAG6UwGqUwGaawftk4jUsjjF2azCFszSOAERRAiPHDxPlh&#10;InzmInxwuv0VhlgI8cBBwC9EkvxYKQEciDgfVpgbCZ5MRDgRYtxoEfBTkgsPng9FhexExZ1FZD2E&#10;lH351PwFwO84JrEc5vEs8KRXFsnPLJMewZMewpJfmGe8MgXJopcvzf4GLPvfMc99DqOT/QyW8RSe&#10;9gyW9o+UDy1T/4iK+1dM7O/Qcb9Hx/4JGfcXROwPFnE/w2MfmMY+MY15ZRLPZBLHYpLIbhzPZpTA&#10;bERlR2awoNPY0Jls2AwObDYnIZsLn8tFzGHHZIEtrKgMJmQKAzz5JSz+hWn8c5PYhzpBLw2CWYyC&#10;OfU8RQ0czdGukX5BTSlRyyUxpxWhn2pDgcYwoDkG6EwDhsqAyXpgtBKY+MJoGTBY+Pld9qf+7PvB&#10;HLoApkf9/s0BZ9MF8N1Yzt1o9qdhcIZkoI96/ybkY7PfdQ35pMhmOxOzkYJYijObCtebjjCcoqKj&#10;zSXgwq/UIU/URVhFIK/YGR+yv3rI8/Rniac/oqBMcbqSDXj1AUf1OQ/13TC9q2TTy0xzoNJqK1b3&#10;Jt+q2pLL+sU3o95GV4UBH8sjgfqU69LYi+JooD0PeJN/Xk7dLQj90JZ205EOvAMPtRyYqAKmqoD2&#10;lMV4a2vGb5I0Xg57aRylYq7zSDd5uJsc1Id02FW0OpBt2ecgGaXKEG4sQZTnFXn0rfDjH3i+/Rf+&#10;7/6H2qvvSZIcfnpSMQiNQndsWyylPjIoCo8JsjCNwKK8zWH2xnBnvLuzawzcLh4TUO2aM+laNG+V&#10;NeJZMRfasu5RMUGuXyQ3Lnk2LXo1L3i2LLi1LDq2LNu2rBGa1vA1S86NK161UxHV7xoH5z0pgbzc&#10;bEoSUEMVEayJij1a3wVr6IY39iCZe9paIPVVtGRFhNlZOF684HjJyM3IycXAzfOcWfrZKw0mZmNe&#10;fksJGayarq+Va3VR8/zK1dQukPH2QNapiN2qGOLb98pr6HXwIpvPENQyjVfRg0vcWVyRoqwZIa8a&#10;Iq0cJKMdLqgVzK8fLGAULGISImUarGgcpGoUoGngr2/kZ27uhzTzRBvbWZtgvBGoKIJlAtGo1A32&#10;Npwwleo8lWw3HEsYiMKCDEYSam0N6q1NSrFab71oqeTGY6zbvU1qXDT7IhDFtrKl9vK9EbBGL+0Y&#10;I/YkOLQ7wOKNK6KcoF5gI1Dlp1If4VgS4pMR4JUaFOxs6YjTtiZp2IZZEd8vhAOb6LtlpbtFYWBZ&#10;FFgWBpYEaNJ34UsoMC1pMwSY5QcmBYBhfmBQGBiSAfqkDyu556lPdqJYtkJY1kIYNqIZjrI4P9YJ&#10;A/2ywJQCMC8HzEnc0QSwyN2K6N2ayMcVoQ+LAsC8MDD3DzMrDIwLAWMiwIQYMC1yO8//cZHr4yLb&#10;p1k+YEwV6LU6ocDeSSku8sMPeAgHL+EfWCzOX2pes2tfcBlssOvOcxttKlhfISIAp8wtWMiysd+K&#10;se8uLPDYlLKn7bytYr2hirsmeH5y8LtCkw9NHK6xvpc473WE9QIeux/kfJxIvir0u60MvS0Jv0gL&#10;OoigbAS4LobaTQbhBrwR3R4WvRTsDNXtsIz6saPgpr0YGG4EZnqA2T5gpvfTTM+H8bfX75pumorP&#10;S9OWkyL6Azw6KK6DCWFbjWUfJ3uBwwXgegs4WgQmu26zqV0GKm/lxc99PFbS0z91DwPlPauIoH5u&#10;9DzUbkvOf1rZv1snsM8q+Z13Xhkx7I1Twnpo+QY55ziw4jK19ypnCCgaA0rGgIpJoHYaaJ4F3i4d&#10;N4xfjOwN1836u2bBDIKMdMOM9eLsNCLfmCeswKgLJlEb6OQleMwuMQWgvgFCq7fMKUsatlMSZjMC&#10;Oiv8mlsQ5S0OmSUW8Rle2W5u0WlVfSAwEqhpAupbgOIKIK8YyCm5Tct7n5R+mZx+mp62n56ynExd&#10;Dw/fw7vs6uBmFU0nFIwn1WFzJrhtW/J5QNQ+JeIwIvEypeCuqA6o6riv7vxQ8faqrO1jTfttbfun&#10;ujdAbfv7wuotatpsUMSUf8gbW4dWK6t6AraGiK63wzW5klo8bNq87PIwhukInQRTZaqxfBJMKRev&#10;XeFsXu+JKHE0ycRrR5rI+6qJeCqJUDRkIw21IhGGJG0pW1MVT0vdEKx5si2hwM25xNUtz94pFolP&#10;snNuzsidGRhaWFpcPT1av7+ZOz85eP9x9/Dq9Prz+T2wfvVh9x44B4CrG+BofGs6uXHcMX3brXDf&#10;t2I9tPq8dhLYA4CdD8D69W52Z6muWzTEOIJdj8qmn8ZlWi5GqDHwHMxq2Nw8nLm+nHh/fnFxe3P1&#10;6QwAtj7evn//CbgAgKWLifCiJHlkg7FrsQqhRBlXoIDIk4NXqGLbDezeGNo3aeHrNbF1WrhmHas2&#10;ffs3Bk6dhs4gb41cWnRtW4xsGoyJlYbIaji6zdr6rbNDp4t1IVKjCKNWRtKONxZ3FH3mKPkiQIcv&#10;QA+KF33kqMDoo8kdqM8fZiDop8FtJfDA4OU/2Uq/dlZmc1PjtJdnQgo8NGL9kz7THw1Z/qz8y39T&#10;f/zfdZ//3uDVn8wZf8RDXrhJ84Sqi2QbS5fB5RuJ2oNemJ0Uv/vaVKA5+1Nd2n1VMtCaA9SnXuYE&#10;vc/9kuS5Mvoi2+eqJOSyLPS6LPxDWfhdafhdcdh9USgIUBkLVMcA9XFAQzzQFA80UO/rY27rY9/X&#10;UoGOVKA75XN7xE2j73Wj14cGn+ta3+NCr1K0dII6RxlSqhQlkmvKWonjaXcVf+utupxqd12eeFNU&#10;cJFWexbfuh3cPOleVgUP9Zew0HnMJfbDY7HXz6V4Wfm5XzIx/MTw7HthCJMwN+OLB396+sPveFie&#10;gnVOxke8LM/AkuXZj68effvylz+9fPhnxsffMT//kenJ9yCsj37iePSA68kTvtcMwpzckvxQ5udP&#10;uBifPPnzP/M//mMkUqc31LXfmzRAxg554wa/MOSDH/LFDVPwwxTsiB9uiJYBGzMehJ0KJUyHEUEm&#10;Q3ATwdixQCSNIMvxYMRkKGImAj0XjZmPQS/HY1cSMatJ6PUUzEYqdisDu52J28mwPcsO7bInlhvB&#10;32C9J5zSholZb2GJb0wTC2XcS+ScKxSdG9Tcu40CJ9AJq/YFmx4Vs95lq0F1x771J84VFw41R67N&#10;/fa1Kbh8E8Pwlwr2j0w89XKaIhZ201c382ZnGhZmxnfWJ2amT1d2tt+MN/qmdvrlDUVVJxJCzBUs&#10;fHzjKwamB69u393eNZ6cVGxs5q9tZWxcOLZNSwfnPUME/GDg+8Ak/CUskQmWymSYzKQdz6QcwSTt&#10;zy7hwyPhLSDlJSHtLCMClxQ25ZPEc6l4sBjHvUbkP0IW/miZ/5xY/BiT+RBO/dko+CddCsgv+v4P&#10;jPwfWfg/x4UwWlEZSHEvsNQXmEQmUia3fSEzLkPIqVTUsZgNHvNYw/OhssvP8nZ/ELd9bJD0k17y&#10;U/1YduMIafNwS1xCLLnyTXjvTGD/nu/gmVv3OqK4Q8qzkBNWJWbZBjfZqYDdzloA+7bAGupmzujz&#10;OgzYswC2TT9tGt5vG4HcbZvcbZuC3O/APu2YAutqwLoisKb8eU31fk3zbk3vZtXkegV5sYw/XbA9&#10;XSRfrgZfrMacrybc7GR9Pi19f1QEXDUCx53Afj8w3PLW0zZXR3rY3vAgGHYaov8xxgBIQwL5zkCW&#10;110U+czTc8bAYUqXMAPXXrVT2nCXmneRmrDXGbPDH4Rm7AaX7IWUH0XXXiU13me9AXLfAXkj+5Fv&#10;T2I6z2Lqj8LzTiJSj6NSNkKSp7wTAoSMPHj1PfgNo+VgZaaIfhvsTgDpPpl0k6h/Ead9EYe7SQm4&#10;Sc06TajYi2najnkz41c9H1Qz41c84pbSaxPaifNpNncu1sPXkjyKCE7pKGKMOTzYWNfHQMXDUM7d&#10;SNIXLkuBSwZZSEcgZOLQiqk41RyCdh5JFzwPFzsYFtkblLkYVXuY13hbgFR5W+Y46FMxyhQ9MVcN&#10;AXdtcS8jeR9jJW9juXRn/VxPg1I/eJkfstQXV+JrVRrgWhwakBcWGRcU4+UZhbYL08IHy6JDxbEx&#10;4vgUeZtSUWI5B66QEZnFaJECNadqGQXZaLskauCH0Pb3vh5AtOunRKuzTNRGKXqxxnS/w+RuHAFs&#10;OtJSHE/b3rUjzgpNj1IQZ4kOK/7O/U6eLXbhhbYpYZg0O9NkS8MEXghBhA+vyI4xZjX1FtavNYdt&#10;UBB38diLUPiHSNcPUSkXQaW7XpUbbmWb7pkbHhnr5NxVcuGaR9G6ZzFYgvUV94Jlt/xN79KvbHiV&#10;0Nn2LDryzNtxC97xgu/5aW+Q9UeR2k3KmpUSUiOWcusuUqfBEmfB4sd+MmcByu+DlS6DVU4oanse&#10;SjNESJfxg16zR/M27GvO/Iu2AmNI3ncm3CMWwlvOmhcBhsc+mttu0mvucvXGPKmyzxNFf6zWY51y&#10;kN3yVj/wVTv2UznxUz4LUD3yUVq2Ex204Okx5RjHiiy7SM87cy76MX2slgeWCFf9Fm9S5YfzrYHZ&#10;mqumlHfexl220N1QydsE+dso2Q+BKheeKocuSpc+GiA7DuKLeO55HOsclnkG/frIQ/DUW+TcR+LC&#10;V/LMW+rQXXTHUWTNDnoWrHDkp3DirXHmbbLrgZnysW+L9a/PS7Mn4PRk1ZWe8Gk85DNkkzYTVDaV&#10;1bJUNTQSU5FmhEqxCMnwSMkKKKKNrZywvnqySGlufUEmHQiLIR8fmk3E6okI6amyOyM86CdTx8cY&#10;NyVqiU//RtoGkL8D5My/T3o7l906GJ2cER8e0JwVOlEcOJpCHIs1W05FLycR19Ls9nJcj4u9zkt9&#10;z8p8T4u9j4o8jws9DwrIYPtWltNmugM4Zj0VxH4jzWEr1WkzxXEj2WEt0W41wXYl3gZkOc4aZIlq&#10;Rc/2TN/6F2Q2HD8TSpgKxYPn9pFAzJA/asAf3eeP6vCEt3vBW70smzzh9W7mFU5Gxba6+dZaedZ6&#10;X6SvejKaRiJaLQ6hGglTDDWRCzaRDTKS8zeUoejL+OhKeetIuunIktSV7Ix0rQ2VsfqSnvYG+fkR&#10;TX3NlUNj1NYZecccNvO01/ppjNopXLopryR9+QQdg5HJmVY5Nio+UpwoMfCrvSheDeafWTcxtn45&#10;sbo3u7S2AF79zC8tL66tLe+sr+x/82v7+2t+42v/l/xa4v6a3wz7ykSY0X/Ib+7+XzMRYjwZZDET&#10;YDEXAJ8LNJ0PNJwL0J8N1J0K0l+OQwyFmbb7G7aGWnYm23dmkOsSXXIiPBwJ9vqmToIarkzqgU91&#10;k58Y5r42zIUYpYtqBJuYhtlZBprJoIWfy4m8VpfmhvO+1JfktJRiR4JIcqBAxDmQohxoEEFWWliw&#10;ADtWgAMnxEWQELBXkHCXUaKwa/gz6Aax6YdzG8QI6McLaMfxq8XyKoRxSPrzq0QIaUXzaoZBtEP5&#10;jMK5jIK5ND2E5W3ERCyFILpi3KpyEEU1iIwml7A2C4+ttKKLrKKPskaAhl6otkmojjmIny7cRlkP&#10;o6BtLqmswyeszMpmyMPqrSVVZGvY6mY44Gs6E4YZCkDmIlXsRdj1mV6oMvIosGhIs5rLssNlORDS&#10;HCgQ2hNhQ4gymIgzGqtDEHIMutIv1GWfKau8VA0yIlU7IkpJ6uVOsCof5xA0Xp1Xnue5pACnERe7&#10;BRsHmpULx8GF5+LG8fBgoDxIYR64OIeBHLeBPI+hGJsW9JWSCLuOjqINHhGppOwiIe8mIO8FVQ7m&#10;04rj1Elm0kphU4vjlfGRlfdSkHBTFrDGK/hk4HLaXat77IpHbQonibnTeFqO3Clk6hgieQKVOoPL&#10;nEElzaISZ9HUeVTMPIq6gExcssxYhhUuGJUsG5WtGBVvmuWe4LJv7FPOrII2kYQNnOEaVmMFpbmG&#10;NNxEW25jrXaxrjsY3x18xDo2ehEVB842hU2dwGcMo9P64HFD8JgRRPQ4glaOWUaPo6mzxOQl27Q5&#10;fMIYIrzP2K/H0GfQPHASHTmDi5nFx05jo78yhYkCAbsmUBEjFiF0Ri1Dx5HhYO88MW7RKnHVNnPV&#10;NnvNLmfDIW/TMX/buZAmel2K9txK9t1LD8hlhx7lR54V9AzSp941H4O7PgR1XQd0XlLaz7xbjj0a&#10;D93rD9zq9l1r91xqdp2rf7338JpNyTwuF2QWkz3zZfvhCcu0cYvUMXgKvULfinjQJL7fiNpnEAMy&#10;ZJrQqx/drh7crOzfpOTXqEipk/OulvaokHArE3MpEXEqFLTP4bXK4MKnsmOSWVEprNg0dnwWt1U+&#10;1L5E2KVSwqNG2rtO1hekQd6vRTmoUzOiT586ZJI0BkubtMyesSiYRRYsE/K33LJPw5PvcyOAJjLQ&#10;jwE6xIBeCNDHB7yVABq178uwd/leHwucPzXoAV2KQLfqp2aF6yqlqzKds3zYUSruKsvrPDXwkErZ&#10;jfI4TXa/K/T8XOpwn+VwTHE8cnHftXHYJNrtEhz3CK77eI89vO8xKeKAQN3DJ29iM1bQuYvIwlnL&#10;ohnLnFlw/aBj5jBx89j4eVzSPCF5gZg2R0yfJaTRfl5AzAKZJOaAjBNzwXKatghp25p+8W3/bsh+&#10;HUZJ12l06HIOHE8fBraAvSDgeJCvYZdgL929TaPS5nFZK1b5azaFy6S8GXT6iHn8O8Oobt2wLp3Q&#10;fqNocPHPYTPBchKRAr4X6Kp4iZi7+CWf7dfEtr+Wu38P+Ch0wHno0Bvp04IlODM41RIpewKduO9d&#10;NI4PTBVVDObiDBPkCBZmCRBhpgiw+ghwfkkBzUOhZYFm9+NnoTtdOgF/i+L9Gr9Lz+pMTwENttPl&#10;Ln3Mf8avHTBtcn6mGEm+DA3ZAFEeJz7mPKLFSkXe9VgPsD5zOjewP9O3PdW9PUMTwAfzPbvTHTsT&#10;zWtDNRsjdTsTTbszrXuzbbuzbTszrdvTLZsTjVcrvZeLXTsDtZeT7cDm6NlgY19KRJC2ttbDJyEm&#10;est1RcDu9Epf3cZEz+zQwPbykYdDtIQAXJATLsaJkubFy0Cw4NlehueL3OWx/sdKgjQfRpgTLi9k&#10;K85NkmInKbNZwSD2xVbF3c4VQ3Z5E9a0HZenCakThMwxUj4IXQCDKwcEXCRf18nX5UdfWvTVNYVL&#10;myXRpO+8deaXPYCzF22zFmxAMsE56TPTyy8COA1kHE2LU6dPQl+c4IIE+fXkv26nr2GwAq52+hqm&#10;s2RbAAK2jyCSeoyj3hqE0x0w/cjpgHf8Cv1Z/N1sOXseNNELsu9VeeJXdxncfBXSAgJW6Cb4LKAB&#10;vHkd1vY+tBWs0PNO73nUrDoUg+8mcEL6q0E/kj7TmH5zKlgZgMW1aQfRdh2WdAGpkHAuF3cqE3Ms&#10;FXUAKRGxr5Fxr5UlNyh4NSv7tqsHvNUO6dELpwfcj1omTWMzlm2K1h3K1xzKFxwrZl2qJ93rxgPa&#10;6xyK3eRc1RgM5FmMlPksFQTQ0lC8BD9JEvpbFMXt5YWsZfiJMvy0HwFIQDBgRVXcXpQToSZl3dow&#10;ffcZWDu+7F/ZzGwbFjF159YL4dRLZtfLYzfIZzPOZDWLZzEP4DTx5VL0FFR0j0xvW9h7P726sra9&#10;uru731zTpSCCUIBay0PJSgIUOShZmJskDEFICeH/XQD/Tf1+wUEGav9FANvKC9pL81kLs2OEwc99&#10;XnB9/tby/hf8f1IAi/CQhLmJXwf8Hb95xP+aLwfzWwFMh36odP46HnxJ5SEkEEk+O1F+JwFBd6ig&#10;hyC/lyjUXYrbQYWXpMBqbCJuNtsxfLO5cb49+35zdKYqPUhHKkCWL1lNLE2WL08OmibOnizNGSTG&#10;TJHnaYlw/TjXs9bfcre/uj7Wf7Q4dbO78GF39nC6Dzxhnk++u50eAhamVkrzyFJCPlICwTICMfKC&#10;MVKcEUKvIwRfxIoyh0OZwvhZwqFs4QKsUYKc0SKcVFEIVZyHXiZK8ifLCqTKCqfICabICMXLCqbp&#10;yiXryaXpyeeYqJZY6lRhDWqxxnVYw1qUfh3aoAGtV4/SrbXQqjBVLTFUzNNXiNMSD1UT9JHmdhJ6&#10;TYQ8xfA8wHA/QvE8sOT8xZz1O5OXfzJ48i8GD//F8OF/N3n8O9jTP+j/+E90dH/8J63vvlH/8zfK&#10;v/9G4XffmL36s/nrby2Yf0Cx/4KDPLESeGknwugkyhytJEJVFotVF6fqSMXqSsfrySRry6RpyaSr&#10;y8RIi+Qa6Try8+Q42X5cmd6cHz2Y7s7GavsLvYiQ4Y7WkHCTFXbUVh1801re2po9MEAdGw+ZnA+Y&#10;XgqeXAsb24wZ2Ykf2kkf2c4c3sge2sgeXsseXM4dXMobWMgfmEvr6E9r70tr6Upt6khpaEmuaUiq&#10;qY2rqYuoaYpq6ohr745700vt7I7t6onr640f6E2ZGEqZHEieepcw2Rc/2R031UWdfBM33pc8NJ0/&#10;uilmYMfIrSsjRvjyqxErQQ4cP5+9gKQPv3oERJfKoZ/Iop/EopfKop/MopvI8kUA/yYOmOl/3g/4&#10;K4zG8TSMaPb3tVEaCKNhGrNBCo9ROrd2NKe8L4eYLbcgBspvKSoAAz/+JAUsJQSR4gIIcX6UGBQp&#10;BkWL8qFE+DBi/DgxfrwQFAte9kM4ELycSEFenKiQjaCAraCwo5CYm5CMp7CSn7B6sIBuBJ9BNK9Z&#10;Agc8icUi9bVlylNE6iNE2s+ItAcWqU/NMl+Y/k+8NKGVr8yz/47cl7Dsp+bpT2Cp/yA/W6b8kZj6&#10;b1apvyel/oGY+i0+9Xtc6s+Y1McosDfphVkSg0kS+ELRXjftWCb16GdaUQ9N47+Hx/9gkfATIuln&#10;ZPIDdOpDTNojbPozYvZXnpNyQF5Y5TIQMzmJaVBSOi8hldMigsPAS9LMHWPjE+Lt05ufsF5BvWtJ&#10;AN4kAO1xn9sSPr3JAnoLgcEyYKAI6C+478297c7+0J3xsSfz47tMWhzw3wng+/Hc+8mCu7G825Gs&#10;+6HUzwOJn3ui7toDPzZ631S7Hubh11Pgq0nmC7Em4yHaQ/4avQGGKQhFOwU+hDSXsRxEmOc54/Pv&#10;Xj/5numXv7D/+d9gvKzxhirVeO1OW9UJT43tSN2TJMPLHHOgymo/yfgiB9vnJu/B9d/yDLh3kt2A&#10;jmygtwxoywM6S4Dld8DOODDbCYw1ADtDwHQjsNgGrHcBC1/K3vwBP0trpm9K4PxbiegPJfZ3Zdaf&#10;K0gfChEnCdpAhsmar1w9ir/CRiPLAWYqzM3yx38TfvpQ9NF3Eg/+YMj2i6+2SKETrMHfqi7AribI&#10;udDbyR+m762nGgrT9zfW8TYzoRAdPJyC3APyXePavItm3YrBC5whn+oFaudGQMOsR8OSe/OyR9Oi&#10;Z8uCe/O8a/OCQ/OSbdMqvmYJWzbjWrcQWDcTX903OLtJwhK5Xj9//eB79pcP+NlfifAwiXK/FuJ4&#10;Icj+VJD9Ocernxkffwf2sj57ws/KLsLFC2Xm4X3KIPvkuT4zsxkvnzoTM+/3P0EePDNWNvD1itm9&#10;BEaPAKvkPn77YkFKN2/IOFvo3GunDi6jOF55TyFFH03jBHNEjq5pmpIuVVafKqQfIWAYDjUKFTAI&#10;EtPzl9LylVf3UlZxVVMiGmoQLXTwWF24tbaui46yj75MsKFwgw9sOJY0m2o3SsW/C0e9i8C2B1hU&#10;OelnmMnkWShX4rX6/DDTsbZLKfaDYRbt3lpDUeat3qpNHgr94Qa9IbqFRMEiktBoJGIyENPjrNng&#10;wF3vLtAWAGsJs6sPs68Mdc3z8YnEOQWZ26XYY95Pe39Y0P+4JANsS3+a5f80Df00w/tphgeY5gFm&#10;uGlMcwOzvMC8CDAt/HlIABiXBqYV33cILmU8X41+ORfwcJLyw2Lsk8sKPuCdLDClCMzKAgvSn+bF&#10;6AL407LY5xXx+yXRu3lhYF6UNs8/ihAwDQWmBYBpcWBG8n5O+G4Ber8AHpIQMKIH1GBnEFqtnIqr&#10;gsRjXrudF0ZXrManTOrnXFp7XFoLrJqrIvBLE9/P1skfbJPXzYOWjX1XTXx3YZQDM69tXftNNfym&#10;FvbOzveTa+Al3vPIwuWG4H9p5bNDcthxdQCK44CaWKApBmiMBiqj7/MjgUwqkBENlEffFgeeZHhu&#10;JjgvUx3WUsh7eUGnFbGfOguA0XpgsQdY7gMWeoGZrqvBpqPWwvkEr4lAmw47eClMI8tANddSv8qF&#10;1Bzi2ZsRdfquAVgdpiWCHm0fw5s2iPMeezqvxce9r28H3oxdhhX1y9sM8OLXRN3nhckAuQHInrmt&#10;XhhNaO4MKur2zBkgJc265A6Qc8YDS5fCqtbDq3Yj606S28/z+w7KRnZbF7b698rT39photHGIUi9&#10;MLx+XAIqexCZtI9L3kBSdwjJG5j4U4dMILL5g1PqgqbDlAxyUthwXkhnXUhznV9xlVtiDiLZxiY4&#10;rmFyFxAJ1LQCHT1AfStQ3wZ09t/XtN6WN96U1F2XVF+W15yUV2wVF+5l5lwHUC9tfNfNbaa0LIaU&#10;DIbVjFfghFNnnxM3yjkl7Doq5VNaEVBQ97m0+ba0+UNp421ZzW1J5YeCsovM3O3YuClfv3fOTp22&#10;Ns1EbJMVtsEWV++ArXLCljogCuzgudZmCeZqccbK8WbKWVjdcidYmbNZOlY93FgixEA0GatR7YXv&#10;pnoPJoe+jfKv9nbOciaE28CjndFJZKtsT7s8D8d8V4cMO+sEAj4Kh/dDo/1srJMiw9vbmjb3tw+v&#10;L5b2dtZ2jzd3Tk+Pbi7P7/eP3q8fnK8cX2zunh3P7U+mN0+5ZJ37VAHh7VchjSfpXZ87VoCR3fdv&#10;FmYiKxrwYTXY4Aozn1wZYi6fZSGLaTafRa0LdezNcM/CYvvi/PLS1t7G0cjyxvjm7snh9eXiIXAI&#10;AG+WinQda/QdCxSxRSrofEVEjhysUMmiSgNdqYoslDUtV7asUEHUqmEbNAnNWtYt2rYgzTo2tZr4&#10;el1ClS66VBdeBUPRBfAbZ6sChHo+UjkPpRyuBbUReOgqyxBuLBJiJEQQe+yowOitweWvyxeqLxCg&#10;BXEQewZj/p2XMqubIoO9+FNLjj9qPf5G/edv9J/9NwvmP1pBH7qKMfgr8UTriKeaKxXj9OodEZ0e&#10;2Dqsej1KsRmnPkRG7CT7fqpOAZrzgKacm9IEoD4DqEu/zg8/y/C9yQ34lB/0Ic//otD/sjjwpjTs&#10;Q2nIbVHobUHwXX7wfUHIfUEQUBwKVETSgoAb4oDGOKCB+qkh7rqWet+cCLRTP7WHfmj2uaknX9d5&#10;XNd4gS19XkYp2lzpulzlKOFWO6lhf5UFquFAoPZOjutFMXU9PnY2KG0xtHzIo7gKFUsWhMFeS0t8&#10;+5z32x9EXj6R52dREOeSFeMAz/PgmV+ch5n95S8Mv/yZ7cXPUOZnEOanfExPuRkfc774heXZj8yP&#10;vnv98FvGB9+CJfPzH8ExnM8ecjx6wPbgAdujx5wvX0NYmXlYGIV5mDme/aDA9iSJYNIX4tJHxv0X&#10;AniYgh71x44HYSdD8FOhBLCcCMaCjAYg6IwFWU6EWE5HIGej0HPRiKV41HICciURuZqMWEtBbqQh&#10;N9NRm2n441zKGwdkurpapTlx1jt72bd8wqFoxrFkzbNq3ilvBBf31iSgXc+7Tcen0yCowyS8WNuv&#10;3ix8EBG/iE4+sM47dquac6+tc6myNo6R0wti0vXkIUVbZrdQJzeK1/dK5mdbNhfeLIyvrW/vTK29&#10;y2urCylMd022NXU3MHGgVrwduAX+b/b+O6iNLV3Uxue7Vd895557Ju/ZydmYnIOEQIAQOWeQBAKU&#10;ExIKZBFEzhmRc47GNg7YGIMTNjnnnDM24GyM+9ey9nh89sy5Z059Vb+/btVTb61evXp1I1ptyQ/v&#10;u3oA4OrOUen8Su3CVt3aK8/6Z9qJ134mp/wBFXXOPUWBmK/gnitjl6Jgk6JonqiEjFHWCVfVDtXQ&#10;CdVGRBgg+aY6JAO4O1SPqWQaKusslMJWXPCoPONa+p1d6lnHZElUshwmRQaVcsEu8XuzmD8YhV1w&#10;jLriGiuLT5cl50rRiqToJTLsagWfesf8gdDOo/wxIP7Bjm95r3dOGy3xKiqkRpNecsk59TuLoDMW&#10;vpKWPE0LnodLTBKtrDehbzb82Yp/+ySh/IE5v1nH464N4RnP9dVjysmiB7BN+bTs9mrK9u28/cmq&#10;04c1B2DPFdjFfNpCv99Av1vHvF3DvF11+7DmerpiDyxbf8kAtj9ZdPmw6PZ2Hv9qnvF2Keh4IfLV&#10;YtqblaJ3a3Xvt25+3u8AXj19s3cH+NADvJkADheBkb6nEcGNGOvpMOJRBv5Fos1OpO52hM5ulPl2&#10;hNMa332ZTV305My5MVaphFcRdEDo/SnH+2Wq90a8/1y4YCIodpCX1MdJG/LNngmt2Iht3k1pe5Xb&#10;+6Fw4LT06cei1vf5V4+FVYtR2c95CcUWlCQdTIymbZ6Z810ibiqEepzJBMq9j7PRx7m4t/mBH4oz&#10;3xU2vBTe3ki+u5JwfyKyeSSipoef+4AXe9srpJnkU+3GKHImprlgE1Au0U4OAiebUGfLMFcrgYd1&#10;JME6gW6XSLNOolml0SyFNMt8pm0py6GC7VTNdq7huNTxXBoD3a6HerQIcM2h7vXBruW+zpkUc4Gz&#10;jo+FBtcSFuSADHe1jva09nOARrjDM70sSvyca/juTVHU1pSA9tyYlsy4yqS49IjosOBYbmAiIzCT&#10;EpxHDC5386tx4NYZeVXBCYVwbKYJOhHnLAh29G7wYCyHBgK5AiCP8y6PcFSJ375OWbzt/naEAqyw&#10;gBd8YJ8PTLOP27HbVfYbOU5rsW4DLNQ1R6ciC1ymfVCCa3qwRwkHV+7HquORizk2iT663klI9A2M&#10;8xjPdjXEaisc9TKWexiXsxNevxp8fTWsZSuqdju6Zim0aiWsYS28aT3iKhjB9mJw7XxQ9VfpKwbs&#10;B1kPrdvhV+0EJm4LCDtRjpvBmHEK6oG5QyMMPow3XvHXP4rVO4zV2Q/XfxlhchxtfBRj+jYJdRzr&#10;vB1mtOSvscpX3Y3U2giBzbDVR8gaHfYyHXby0wzjg3Dn/Qjr7TCDrUiLUX/7ZpRWseGlZju5IW/k&#10;msB6S2C2GWoI7j2IMj6IMl0N1Bunqw6RVee4CHDXnI/GLF9xv0wPeO6+/9C9u8puqiUMWHzw8WFd&#10;fxzlEUdrPgK+F6e1Hwnd5cNXvGFLLPhhmNXnZFcgBfUpyf4kyepdnOlRBGKGIQkyy5BZ9FbY9Nc8&#10;DEd+iLf5lOayGGwAXsNOkNMSG9VHRjVinYPtLFAGSBNNPVM1pJuyGRvmHGTk4WfhQbfFUm2xJCNH&#10;5CUV9R+kVH6UgkioEh0I4QwByZpqJGetfclcS8pRX5Oirc9RRPrIW4Yo45IkqQl/cudrRhSxbw8l&#10;9m/WrX+6/xK4NrPzfH2/tevZjatVHfU5AzVxIwU+E1nEeSHpRW3wYWPEm+ux71riwfiyIXy7Mmit&#10;xHenig82Nsr8V4t9lgu5SwUcMasFvNUC35V8n+U8ntj7fpW+Yu87k+E1nc6YSqODTKYwJsDHewJ9&#10;NI46FEvuiyZ1RxGeRRAeR+AfhHm2hXq0hni0BLk1+6HruI6VTJtSunUJwyGfapdDshYSLLOJVhl4&#10;y1QPswRXkzi0UQzaOBplFO5sFOZowLdHBNnocWwMiLZ2ZAyGRUaHBOBzi8JuP6lvm3jWNDIVc2tU&#10;l1sp51kuja6ScShSc8yT0Q/R0eHlepU18qr9rCONFIlwTYYihGSCDsu72juy+npseWdybmlqamZm&#10;anZhenFpfkMkgH/lfb/64F/52v+SX6nZr/xq2FfGUlz/Ib86/L9kNAE7loCdiHedSECDTCZixpLc&#10;hpLxTxPwD5PoHcLgx+WpD2oLqnLTwvx9XV1J+uY0dTM/JZs4FUy+glulrFO+hn2KpWO0gJNRGJRR&#10;F5QQboczv6SFlDA2hpA0FfF6iniEGCWSGF0lMghMlgCTJ2rJUzRlSSC6ykxTLX9jEwHELk7WIVHG&#10;LknBKUMFlafhWqjqUqDimHvZMF7JLh3inKlil6BkG63mFK3hEq1v5+uk50zSNmEizULs7NM90cV0&#10;t0oGqppqd9fPrTPAozuENBThNRHNnYr2nYwMGI4OeBIVdDOIVcX0LMDbCVEGBRjdmwzTgXCXsXCn&#10;sXCXvlDMNS8ngYWBk6KaoZyuhaazoRLGUNHDSMnTQAkPIvpB5D10ZbHm6gQLFXdnLYKZjK3ZZVOr&#10;KyYoeas8Au9JAL3dy67Th/wkMqyCGUSFuxhdsTZSwGlJk6HSDIgMCybLhMswdGVpSFkyUg6HkMci&#10;FFGGSigDBQddCROkjBnRghHDyaBjQp2t/XURbDWEr5pFvIZznoJTkYRlhoxVog4mA+mQCIVxjdVZ&#10;PNuEckblfW5TN6dplNM4zW6YplWOEopAxkklE+TScWrZOK1onJY/ScueomVNU3JnSSVzhNoZt6Z5&#10;t+YF14YVj6oDRskbn9wX7PBVMn7H23bTy2CFbLhGtNgkuexSCHtk701CwDY1doWYMIdLnSbkjBPz&#10;h4lF/cSiAVKxKM+SUigqCEwrnKIUTFDzpugFs8zCAc/UbteEJ87Rz9AJfZ7pI+QckCGicIqeB17J&#10;BFU4TskCGSNnihH3jJIyQMBNcMwsM3+BXTJGzhkj5YoZJ+eBTFDyQSapBSDT9KIZRvEcs3TBu3yR&#10;XbHEqd7wu7rpf30n6OZ+yJ3D8LbX0R3v4h69j398FHFfzHFkO8irqAdiwDEvBfdehN09CG3dC769&#10;y78FHguywKoFmfOqnmVUTdMqJilloheTVDJFLQcb4Ms7jCsAGfLM78fm9LoKu9GZz1zSnzqlPnZI&#10;7rRNeGAd124VC9KCFNzQD2/WDW3UFtWXrtbwrVTjlatwaiB+tVB/MWA/SD0ssB7mf9c4vNUk7J5Z&#10;eLtdxHPPyHHf8JV4/51c8m6x9XGd6afrNsBND+CqL1AZ97mg6ENRCtDCAB67Al1Y4BEaaHcF2qlA&#10;awBwPQa4WgDUVL8rqDjMKn6TXwDUlgBX84GagtWAhGXv9Dlq4gwlboEcv0hJWKQkLlKSZ3BJU4S0&#10;aVL2FKVoilE5690wy7k+79M8RiuaYOSJFpYWlcYV502WTv6VCXa5CO/Kr0yxRTm7438tvftVYv3V&#10;wP0HywVugmO+ijTxXrEA/tWwr4iL0855VYrr0M58WZ13wD271xV8/VO70eniPEVxxWZwJDhg+q9L&#10;9ooBO8HNqf9Y6vlXfNW9IOLMYHASsF/cCUawLRbAU15FO+F1g9TIPJhRvJJispZ8rKZUBFQiVlsx&#10;Wls1WksDJFZLPVZLNU5LMU5LIepLYWdx2ecIjSvh6hIgArXLcdpyibqKKfoqaQZqIEl6SmBPtKb0&#10;Vz38K77aYrEw/qVTWz5O9Uq6juhcwRD5eCuD5hCftfs3gKPNg4me7YnnG2NdGxNd21NduzNdezNP&#10;9mYeLQ/dXhlpXR9v25x+sDXTAcb1yfvg5sZ42/H809ezT45G2t8MP9h7fP1WrH+AISzC0IQhq0xW&#10;kk/COrzobdsa6FgafLq9uLA4tZUYU2moR9XWICEgDLiqSPUh1eiGqixDVbahCuefiyxDNQpcUSSA&#10;EcosQ0VvSwU2XsOvkd342O9qL6dyiFk4Rs8foRcM00v6GZUDXjWjXv9YAIvvKPFNJbaz019WBZ7x&#10;rpjllM9xqhZ8qhZ4NWCc51bP8yonvUpFxterVOSAGSW/RMZXc/y3SWa8q0DE/eCp/+PkVeJOsOdX&#10;AniOUwMCjhkmFz7HZj7FpPV4CEVFqP66+jXI19senAS8fvB9IdbY4LBBYv6XvPkckD58JsggKXuc&#10;UTjDFmts0Q8FAv4gKwF122HX9iNvHkTdAuPbpEev4jteRreJ60h/zScW94Obm8E3xNnJiz71oiuk&#10;gQ+64hF8fp9bVpdzSqdt3H3LqLtm4dcQAWLEhvgGMkjMTcPgNotI8InXbhvfbpvQ6ZLRhS9+zqx9&#10;wKypJeQHGQaYX3LUuWhnqkky1qPB1Dy+pMF5GUK/oEn/G1AvHWUSiDGMZa7DNdJkGkKZ5nCmzI+6&#10;t2q7NlY+Ti4cjm18iK9tV3DkSTiESLtmXEbnXXIpkkQVKWCLVDxzlVwTVBwCjZ24EXHF47O7W3tv&#10;p2c3Tz8B0+N7DpYsURIehKur5KNxxUtbiWOJCLVCBiE0mAbq35SA/gcCmGcC8zPQ4Gor0EH01f4b&#10;6b8g/1cA/1f8JxcjVsJg/I8YQFimal4g4Gv7VQBragrgkFCkmp+5BstEztUV4THzaPDD1sbx5uSr&#10;1cGD3lYh0SHOTCvXXKcAqV5jDCnXVSxBKueZqsWbqKS5m7wfe3gw8mRzuOtgZnR/buzt7uy7/dnd&#10;hYHj5dGjmYHX0wPA4uTKreYYO7MQA81QuGKyESTfClZorp5nJJdvqCDUU8zQE3nfFG25FE25JJiM&#10;OILP4SiVi9FKl8IVz0UpXoxUvhCrIhGjIZGoKx+vKxenp5hsqCY0g+XbwAtt9AqsdcsdDKucTRox&#10;ltc97G4TnO4Qne8SnG8Tna/TUQ00hwqSbaGnababcYYbMg2DTHFFxDnCI201wkyUA/Wk/GASfpoX&#10;AyGX+VAJlsyP3lIiGJLfUy//GX/+d+4//5vrj/9q+e+/sfrtb6z/8BubP/7G+k+/sfnz/2Pzl/9h&#10;/93/wJ3/E+ny93T5s96QK/4I+TBjtQRTzXQz7XJ7s0RN1QYsOt4UWcSivpkdWpvvB95vtMZxE001&#10;hA5GmWjrMFtzAd6z/9mz1r7eitFR4fRU8vxCwsJSyuxy1tRq4dh6+chG3dh63ehq/fBK7eBCbf98&#10;Te9sbfdU7fPxmyPzN4dmWwYmb/ZN3Ogduf58qLmrr/5Zf3nvcMnAWOnQWGH/cPbz7vTHT1IfP0x9&#10;3FE4OlAw0pc/2pcz2guSPfIcRDjUl/58sHFyC+ObJqHigNAi66kQzSEcHQUGHOKnqRMCMUvUcBQq&#10;u+TLOefLOBXKoQrFAvirA/57AfwrDSyNAXd9K4BLQaTRxUqYEhXHLFXLeFWDQDVtL6gmUSyAEVAi&#10;AkoWAaHqQam6EJoOhKYNpcMgDHV1qpIyWVYOJyNPUFKlQeE8uFEw1DxK3SpG3Tpe3T5FzTlNFZ2l&#10;6parhM2Tdc+XdM+77CEqznwWV3yGWHKGUHaOUHnOo+wituKie9lXxBpYLH2vuJd9A9hTds6z6Mx/&#10;hwvksq9c/IbzuCIRHoUgZ7H5P2FyfkAJ/4jK/DOh4PckEX8gF4L8kVIk5jt6KchfGGXfe5WD/MCs&#10;+JFVed6rVJZaoEjNl6MWS5MKZfA5EFKmFSOZzArPjolty4lfu5p12lEMPC0DuiqAnkZg8DrQ1/Sp&#10;t/7kWc3Js6rT7prP/bXAUAMwUi8SwKIk4L8J4E+jvwjgj0NVHwbKTvoKT7uFnx8nf2yPenc7+O11&#10;v90K6kq+x2oBbiHHYyDW5r4/4jrLIN/TNNAURjVSRekrqct8f/7Hf7v40+8v/+X3kv/rf6KU5NJR&#10;NjdYro8CnIYj7RdT7deEth8ayJ+vMd7WUFez0PulXvVuipj//ZtSR/XZVN+XVSmfbpYBA/eB/fkv&#10;K4hPA3PPgcNZYK0XWOsDNgaA4daTe6WPwvDesv/KV/v3Dh/zwyreYRXjVTUZuMMFrlN3hZZAiXsX&#10;VfUWHXEvnBjlZmskc0Xhh+/l//xH7bPfWUl+z9GXK6JYtUVSHyZybkcx60PoGUxsmKtVmKNBhIN+&#10;pKNhFs2zKFyQGJZY0fS86O5CcferxM49/8ax8NtTGQ/no26Nht6b47cthtwHmQ9umwu6N+97d4HX&#10;usy4Mce8OhV4dSL+2nB2Q+eDzj53G3vVC+cgsrIQBUV1JXlVBRllmcsKkufkJH4SrQR55k8yF75X&#10;lroAlZfVUlSEySqoXpZWOnNJT1JG68JFEF0ZaX0lJR0VNV2Ynq6RTcOD/oFDIOrWhKZ/qVr4DUjq&#10;M+mE7u+pNbLg13ldf3VdvqVdOsq11M4538gmS99BaIovMSQUIgl5hh5ZJq4pls6JDg6xKLsQgrMP&#10;2YnCcML5uKDDsI6pRLtyjsO1IOchIXO2mAvSn0HtTqU/S2XdEeDLaZZFWP06qvnDMGx/Mm2mgDsq&#10;JPenuj+Ose1NcRnOwj5NsH8SZz8gdO+Isbvub/QoEjUSS59IJD6L0r3hI3fT3/RZMrVbyLyfQHmU&#10;LrgeGlTF9msMwr0f5rwZMX4zpgEsaL4fVX4/qvpxTOVkXPnzuAqIyP5OqLwfkBVVgZ6GA8MwYEwX&#10;mDUDRhGv7qvt1yis5UnMZv68Xil50gkHJsyBWVNgUg+Y1/80o/txRudkVvfzHBKYN/g8Y/BpSh+Y&#10;1vvigP9JtIAZVVEK8pQuMIU8nUZ8SSDWAMYQQI/r2zzXLkuLNhnbRajPrrrPhqTLCwXbl2p2u2o2&#10;i4oWMyq2e5ZsgJkBcPP3SclrnnGL2MhlbMQWIWLbnb/mzFp1pG6g6Z+C4k4FKa84kXvUkNecmGO/&#10;qKPwSKAgHWgtBO5kvr+ZcNQUeVwT/b4qEajJBRoLgbr404bIDzVhR6VB2wW+G4WBm2VhO7Vxr2/l&#10;AU9qgZG7wGQHMNn5efjefmfDcpOwN4Y0GkWYjqYtxvksxQWNRgZ0BHo38ag1/rROYdREjRDobQUm&#10;nuwmBXW5GO+F+LzMzn1dewN4OADc6JplpTyG0ScUWKtqfIB5HahbA4Y/iQoKLwPv+l5+ur70oXZi&#10;Irt1uvjeTE7rcEJjn6C6O7ymM6KuOazqjvBeedINH1KSpw2f5RznbR0rsM+473cD/CJwwCvZZhcd&#10;+JdtsvNfBpYBqbePOTlz9n7TppRZpPuyEWZe32YMihjWgA3oIJ9aOu1HpwBtT4DuQeDRszcdT988&#10;7vvQNfK+o//D/d6Tuz0nrc8+3n36tvXh4e37r5vvnBbXf0wq3AuMWyT7Djt49Jo5Tdq5rXky3vkJ&#10;3ofEfozNOM0s+lxcB1TfOK2/c9p0801p2avC/P3MjOXYmKkw/lCATxfHq51JbmMR7/tQ2/nM1hDm&#10;1UBKKdc1k2aXircooLpUMNzKma75ZDvw004mzrSKh7kZzVi8lr10I3/xWuFIVUZrAj+DjGYhYY6K&#10;lx0g0taqErbKlzEQWYaBdiTKPo/LrI0Ozw7kJfl6+1NxAUxKoTC198mD7eWFo6OXG4fH20fvjzZf&#10;v1l7dbp38uHg5MX+u6O9d8Ab4EXr+AivaNg1eZGQs+pdOhZQ1hNSNpHaPJlxvTeq8nl05XjJ3fmy&#10;9vn4pm1+7S4+d9EzcyP77tuxrcWt/Z6FxYmhmfH+qe6xmanV7e3lg+VHY6IFh5c+dVATivU976AC&#10;7rr6taB5jfaMJjvqNQdqkzWxyhhz3ZZ43YbcYkMDuWXNaLGk3bCgXjen3LJj3HKmt6AoN9xI9+jM&#10;Z4H+vQJ+Vyi3jmRbRTAr9TSKs1T20T4XZaMsxBskoGFeumd5RhLBFnLhtsrxjhoJTpBQExmWxvcc&#10;yJ/9tL7z0/oLW/33Xgr/y1v5d6E6ZxNN5XIcoRVYgxte9p0Bns/CKP0RjIFI1lAEo4vj1EmzeOhl&#10;MyYg7xdFATcKgfs1QHs90Fb7ril3tyh2KS1wWEAa5HtspvkAzal7paEvq8Pf1Me9b4h9Ux39ujzi&#10;dWn429KIl3n84+Kwt5VRHxsSTpvTPrdkAreEwJ3sj7eFn+5mf76fDjxIOmmLBP+le9MS/L5F8Ol2&#10;wmGNYCSO0OFj9SzEdioJM5fuMpXmtFHCeHM1ZrMkvsOXW+vBrcNH5DiG+GsS7H/SMfpeRfu7S5Af&#10;foJfPmOqIeVkpIG1RegoScDkL+sqS+mry2nKXpT88fcyP/8RKntRXfKsutQ5DalzapJnVSV+Vrjw&#10;vdzZP0v99AfZS9/LXf5B6dIZpQtnFX7+WebHn678+PPln39UkpJAQBV15C85a8kXsz0fRfOeBJJH&#10;wln/mQAeiqGBDMeJkoBHE+ggI/FgW+QJ/gkBTFgpwoMsF9OOmqJ6ouhZ5nrphuadzNhhfnk3u3TI&#10;p2Y/reM4q/ND3qOT/Idv0u9uRzZMc0v6qPmPqMUPiLkPnOPbLAI7LfyfoSIfE9KvM0pSKMUU9xy4&#10;bbScnQDBzWHXPgY/37bsvCifHGyeGWobHBodX14d223KvcNwDXNGBwVmXS8a3HgAACC3ToDG3U8p&#10;j2Y88+5I+Vb8mV7079i0v7ilSRHy1Al5qk7JCsZhqshQCCJUSzdUGx6iAxeAwOER+vBgUz2WoQ4N&#10;gvBVMomWtc2RdCy5aFdw3jJNwiT2CjJYCs67osm+AvOR0g2XNU5VtEhXNo1RMg2XNY+Wtk+SchVK&#10;eBaexRd875kDCbsR2Hlw951ISPe9B8beA1NvgKEDoK7/MKp5hCxscU2otONnGeLCzKx93EwD86kV&#10;97nXJwNvDdPyb1jQagxsnlA8V3NZJ4P00yV3YB0PrLh9mHd6M2v7bt7+/aIjsOH6acPt46rr+1W3&#10;9yue71fwH1aIJ6skYAUHLGKBBffTOfeTOcLHBdrHRe77peDTteST9byPqxXvVq+ebIIfmXqAl6PA&#10;0dju2r1Pr/qBwzlgbw3oG34UImhE281HUE4KqG+F1odJ8L1Y6E60/lak1XoIat2P0Kaje1tDq00H&#10;Me6OOY70B/IigfJooCr+U3ny68Ks3fSi+ciiEb+CHmZeFy37CSV7xKd2JrBxJbx+O6H+dfbVT8U3&#10;jnMaVxNKa+0Z+cbYXGOn624eI3z6ThrrTT7lQylxJ8v1qID1vizxpLTsfd7Nw7S2tZjWmdDri3E3&#10;BsMK73Mjr1K5JTiyEOOe7Oga6+Dib2nEs0KwLXW9LXS8rfW49gZ+ziaBGNMgV5MgjBEfjQhG6Qpc&#10;ETHuhol44zS8aR7Ftgj8fuftUh/g0RSKbwzxqPRHFXHtK4LcCnxcUinWYWhDf1u9IHvjaKxTCtU1&#10;ieKYQrfNZNhl0i2zGRbgyPowjxvxjFupAZWR7Ax/r8QAn+Tw6LSE7JTEwpi4Mm5AvpdvKd67EIXP&#10;dELHezqF+Tj5JKFIHVyvvRQfoCIAKCG9znc8rnJ9eYO0fc/zeBT8xZGBfR7wIgBY4r7vJhzdwLws&#10;xwClrHUB/p6jTQbU1E/RgaxEdlDkIeU4HnapDJeMcLQwH5fSzo6aEQRsxXhsCGyWg+x2o3j7MXlr&#10;IfULgddXw29uxtWvx1SuCETJvhuRzZtR10DWI66uChq/JgSLWQqpE2cGr/CrN/3Kd/wSt0NwuxFO&#10;OyHu80yPJzaoqzC9CaL5ZqDhqzjEUYzOXqieeHnd/TDDbb75ip/JHFdzwVdlOwL6KhlxlCAqDb0R&#10;ZDaI137irDFKQq75W27wjVYDtZf4BkN+jrfdjRts1e5htacCrLdiHbciLVaCdLbCdPcEeiAbIXBw&#10;5Cpfd1tg8iLGZs3PYClQdyJKtS9R6VEmrLcKs99VAGz0A4MPpoWhPYGWs+EGG1HaO2HQLX/tebr6&#10;M6fLszToy1DL97F2n5LsgUxHINMBSLM+CNPaDYZu+mus+aiu+Whs+EF3AvW2QkyWI+zXotzXfbGD&#10;HnZXLYxjtOB2ElIyv/3OUBnuZuAc5sBKduYl2zEjbchcR0+mgxvDyN7ojKzqb39S+dNZhKSKv4dX&#10;QVhKBCnQTtnK8IqJ/hVrYzVPHS2arDrpkib9vEnAFWLqd9ho3ahq7q2RuK75irn9O9uvGibmHi6t&#10;dM9NdXXdb6/Pe14as1ob87Yp5k1d2NurkW+vRYk5bhQc1PC3ynzXi7m7lQHb5X6bpT5ge7WQvVLg&#10;/QXOch7IL4m/v0r2/ap+J1Ko48mUsSTyWCJ1FHzCx1KHosn9UcTn4YSnAtzjUFxHqOf9YM+7wR63&#10;ArFi+1vBsimhWRVQrfKpdllE63ScRaqHWZqnebK7eYKrSTRKZH8jXIwFToZ8O/0Aa12epTbPTJtm&#10;oe9kaeeMwfoEsQtrM24+q7sxeL1x9GHd9LxvY686s1wOVyPvVqvkUAR1yFLVDzDVZQsJWU3e5YFW&#10;ERbKJAMtbxUoxdRFkNvQO77xYWLlYHJxZXpmbnZ6bnFmaWl+bXVp+zdfjey39rc/1vFr/z/Jr7zs&#10;V3417Cu/8r5f+VVC8Fd+Vfz5r4DnRY0kO4OMpriMJqNHUrCDqYSeNMbDNO7D3Ji24uxaYU6MIIlA&#10;CjK1Y2mas9UtQuQtYxXss9VdS5UccxWMwg0M2RTwk1Z4wvOoyL5wfgka7SoJ0b+gp6tKhKjRIfKe&#10;mvJuMDk3LXkPEG0FTy0FPIimHE5bkQhXomjJEaHSBG15iqEG20g/GG6fqOSQLGubIm2XKu0olHTO&#10;BbnilHPOOkXKIUPROV3ZKUHJJkLNJkwXHeOODc4j0q8RXe6yXLuC8MPRhOkk/EyS22yC03Cw0USw&#10;yWyI2WKI5VqQ7aq/3aqv/byP41I0eTwCPypwn4jATgqcxoMsZoJMlgUWO/GOI75mtS6wYB1FlBLU&#10;UMFEU81NA0LWUfHQU3LTlXfTlsPAZFBQKWfoFSeohB1SAaUvbWup4mh4ycDkkr6NFBKjaFKAZzzi&#10;uD2gmnSw0A/5vFovH54B2lLaUv+Kk64MHi5L1ZamwqUpelIEpKSngaQbUspNW9ZdQwoFl3E2kndA&#10;XjYyvKRDMcBmsOPi6FFstwA7Ey8tHbqGIV/TPlXFMfeSVfpll/SL9glKjon6jkmGBiHmql5sg9Ay&#10;XFEbrWaA1TTNuTpJqx7Dl07gS6aIFROkimFK1QCtbIheOEzPGaVnjtGEE5TCSVLFNK5hxrNpFlsz&#10;71G87ZV75JeyxwtYoTm/8DE94MB2vLR2aPoHVKsDGuaAQtwncXZJIaueggWPuHlCxjRRVAh3mFg8&#10;ThPVVZ4klU1TKmZplbP08mlq8Ti5YJSY04dNe45O6XJO6UanD+DyhwhF/Z753W7CYXzOEC5rGA82&#10;hOCwCYqoZvUMo3iaXjRJLRgn5311vWK/O/mfZ2R+7RdbutEvNX6nqKXT9BKxnFti16761InWsPRv&#10;XObULXNrVnkNa771G35XtwKvbgde3+Ffex3d/jqmDYyvou+9irp/HHX3OLINjIfhdw8j7ojjS0Hr&#10;y/Db4rju2wTOtunfDEZwtkV2FXiuKZroMsZIohLBAx5ZfW5ZPa5pPZiMbnTmALagz7WgG5Xb5SR8&#10;ZJf+wCr5vkXiPbP4W4ZRX9YhjriOEDTritch5jdo+1aoEUqV3QvliXny5CIVRgWc0WiOu+Fo3822&#10;Hww0nxRYzIQ5jPsQBkhez1CBD1Dk6XjnxSLjrSrznVrzw0a7D9eJwI3Az40JpxXFJ8WNRxlXt+Pq&#10;dhKqXwnr3hVUvRHWLvlVLrEbFli1i6zqVU7VOq96g1uxwimZpedO03LG6bkjjPxBr4JBZvGQdznI&#10;CKt0jFU87l0iZoJdOsYRMc4tm+T8PaKlQGe+ZPqKbZZYnoGNrzJYLMzEugvkq2ATDxMD9n91eOJ+&#10;8WDwKNEfHHzRuuJ0XvBXP+iR0+uaCb7a4pTEAfdssAf8FfRjheLB4L0B/l7ATlG24l+X8hXfOX+P&#10;WBiLnTG4Kb61QH61CQK2wbfSrHfptqC2lxiWDUHGKckla8nHQCVD1S4k6KrE6WrE6WjG6WglwDUT&#10;dDQSdVQSdZS/TfCN/lLtWSyDwf4kPSWxAE5FqiYjlMFh4JivcvdXiNVvoq4ieBQIOB48Nl1PJUNL&#10;MR2mkIpQi0Oo+0EVg030GsMD5tpuvJ0bfbMy+XZ98tXa2IuFvu2pJ6Keng9NAAD/9ElEQVQM4HFR&#10;su/GVPvm9IPNuc6vbE93vFnvXe2/9WK0HTheBLYmhsszklDm3uryAphenL4JXUGWAVNe77z2erp3&#10;caBrcWJydnKjIPeWqTFLV5tuqMOBKuH1oTR9dRpSbHb/Sb4IYF1FD1MYW1+VaaTEtlLkECH+V7lX&#10;H/k29bArhpjgcyxvmFY4QC/t9aruZ1SLBTAIeJ+AdwuI+M75ekeJbxuxnQWZYpZNs8pn2ZVznC/q&#10;l1sNNkDAfpED/sIEA7zrwBlEiMXt7F+rkYOziU/39b4Vn0J8FtH9+dec4G9PCjbAGea5tWAE9/bh&#10;crrdswYIeWD7azl0kK9lpUHAweK3EjgPOBs47RcfnD9CKRAv+it2wMOU3CFyDtgYIAr7CVlgHKHm&#10;TTK//JUGs3icUSiWu+KViTeDb+yF33kZ3XYc92BXcPt1QudJ+rP3KU/AxtukR++SH4MRfPodRdx7&#10;EXZnJ+gG+Jxc4dYvetfMM6vAmx+858HHPvj+Er/XHjskPrJPuG0U0moSdgPBr4awy9RZtQj+Nev4&#10;6y5ZGYahnhdR8H/X1ztva6iO04S4y6ugQeDqBD01AkL1C2o4EKSqKBpBqXoqeAMNqiWCawbnaCri&#10;VaWxcCVMWmjW8for4ARYWAeanmw4BZR/b+KvRC2SoRaf98w95ya8gs2WQqVJ2MRcMQ9Xs/QRFlZO&#10;jA+9PDh8sf/hYAe43zpNwSWryXuYIgIRmjwdNbY+1McI5m8I8UGqc7/YX/9fqV8x3whgUae2PBNE&#10;3POt4v0/839LQP8T/Mfr+Q/Gl/UFr68YQLxM1RhfBDBbB+qrCQvS0AqFaEZoQUP1NfzNICwjOZQr&#10;0mOua+RkRySAj1Z6geXBci4xyVo/11KvyBDSZKZVi1SrMVarsdeJR8rH2sG6imJP5vpH7jQC2ys7&#10;UwPbK0O7GyOrcz0vNsb354deTA8AKzPrna2xrvZ+SKi3umQkQinHBlZko1lgrgSSb6aeZ6qRY6wh&#10;NFTJMlDNRCplIsGGcoE5LNdEHexJRyik6SmCEewHxyTpysZqSUZBL4uJhEgI1C6GKJ+LVL8SA5VO&#10;0pJP01XONtDIM9IqMoYXmupUORtVoQyr3MxqcRb1VPtGL4cmb1QTxyXf3bjIw7jM07zMw6QMY1zo&#10;qJtrAcsy0Si1N8q3RGQYasbrKEdpyoVDZSNh8pHaCr7KF31ULnKVzrPkz9ClfyBI/Mnjwu/czv7W&#10;9vf/0/qP/2L5/b9a/PSvVuf+t/35/40+91vPs//OvvC927/+j1AlWX91RYGd2VLX3emRznf70zfi&#10;/SMt4MmOFtG2lnwb6yBP3O2bt1p6e+vmpwtX54WbyyCFa8sVS8uNs8vXp5ebZpYapxcbpubrx2dr&#10;R2dqRqZrBidrByYbRqabRmaujs5eH527MTZ/a2Lx9uTSjemlmpmFyoWlivnFkumZvOGRzN6ejOfP&#10;QQpGBkHyhwfyhodyhwZBcgYHcgaG058PFg/MhRS0KMHdtSEehuok0e2h4q0H8YdoBakZxUIchGqo&#10;QgWnfFnH/yCAvzpgsQaWQedJY0R864DBKIMGd4n1sEgAS2BKr6DLpdCl4FTKzjka9ikQs3ANPTYE&#10;RtSGuOtCPODK7nBlvI4KQRtEjaytToVpUGEQBgTKVIMwFVRpMsoUKWWKgiYbZhisbRuris6Qx+aI&#10;kcPmyrrnSrvnS3kUXnIruIgtOO9WcBZbdNYdfNaVnidUXiBWnfes/EI5yAWPv/Gl+HOZhMffuOJe&#10;BvacxxWf/acBB1/2LJEAAWfwLAEPBzfBeBFX8rNrwRm3/HPglYicdKkoY9ij5CfPwu/JZd9RSr4j&#10;lf6ZXAzGP5GK/kwsAeMP1IrvaWXfU8rBfrDnj8TCP+KLvvPMk8TnSnnmXMQVnwN/HFKtJLFMxSNd&#10;z4VPp/lnBAU8yoraaMp4f78EeFwDdDcB/TeA/msf+hreP6/90F37ub8RGL4KjF4DRq9+EcC/JAF/&#10;K4BPRms+DlW97y/92Fvw+VnW6aOkj/ci3rUEvG7ibpWSVnPd14vwqwW4gVibmyytcg+NVDs4V0cJ&#10;ry1rpymhdOkP5374lwtn/nDxL7+/8u//bnFFIszcsJ6BeRLqNhzrPJNqvZRp9bYO97oa9/k6ZyUT&#10;BbTHbxUwcX/5TbTWz5UY/dssVGcgZTQl9GNrLdB9F+i8dnq/EVjsBZ7ffNte9+pO+XJFSqeAkmCq&#10;6PLH31yjGC4I6e+vhRxVex1X44E7zM/XCBuZJh8KXEf8DB4HOpbQ7OyUJLUkJBEKKpd/93vdCz/Q&#10;9JQKqbb3wokdUeTWMNydcMqdeG4KAxXsahpop+ljrMhGyERjTDJ9vMP9gpNzr6Y3Dxf2vUrrfhV0&#10;c0ZwdzLl0Yzg9kDI/Xl++1LwXwVw4N05n9Z57p0l9q1F/5tLQQ1jsbXd2eWtaQnZ5uoQlR9/hKtA&#10;ISqaKkrqivJKyvJyKgqyaspyGsqySnKXNBQlNVXkoApyalJSaleuQCRlYNKKhhpwhIomQgWChGjq&#10;qKmryClIS8teklMOTsl9snac0jaiH5yvH99skP1IJbH9EqPUhFKKtIzXRgjMzJMd7PKtbfMtHQqs&#10;seUm7mUGHsVIjzwTbLY1JssFneHhkkZxieJg/egOWJqltb+jdRrFqSEY353pvVgZNJ3PAhnOonYl&#10;Eu5HEW6HEmp4roVky3qW5e0Au+FM+mAacTKP+jTOvjfF5VmCXW+K00IFrT/dtSPGbiSX/DTZvYFr&#10;dMPP7nEYdVrInchxvBui3uKL7E7yGM+j9KThu5O8nyUEdIYHtYW7nQ5S3g1pHw9IHw9efjei9G5E&#10;5cOI6odR5U+jSqdjyp/HlED2H5170yPzaVj107D65zEtYFYfmDcGps2ALmPgnu7rm+rv2zWBQUNg&#10;zhyYMfg4BgMW9D7Nwj/O6HyaQQCzhsAsONgYmEACok3df5Y5GDAnfzqveDoDP502AKaQIhM8CQOG&#10;jYCHbot8k3Y986cquClVnzVl7y1l5w1F030t2zV1i1kVi1WE64l7GOCTd8LKXsdGbxETV3HRq54R&#10;m/iwDXe/ZRR9A03bIXBOBIknUWmH/jH77IjjgISDoOgX0dFApfBzS+bh1ciVSt/ZAuZstvdyut96&#10;UvBmQsD7kuDTmiCgLvRdRdBePnc9h71dEnRQG7PfEP+urRDouQqMtYoc8Ni9w4f161fTdqqCX5b4&#10;vC3iAxXxQGMBcKMGuF57dLVqr6V2sjb3UWb4fHU68LT5c03mog9+iU36mJYNfs8F2rqAx8Ovcq8P&#10;2vLHpCh7ysFHxmnvfW71xd3paR5ZGn+9O/kBGPgMdOx/6Fk7Hd0Eetdf3597eWNy9+rkeHl/a3p7&#10;KCkVY8bTU8SYKntiIQwPGQJXnlFmFn3LPKDbKbjHJXSKmjJKSlhiZQDpt4DomlU0f8nOe9mKtGyF&#10;HUNadkFhffq6oyiHo9QM4GYbMDAODI59HJo8mV56PTy/3jHwrnv+U9cs8GQWeDQNdI4DHcOnDwaA&#10;tu7T+jsfi+tepRTsBMfOE1jDVqhRE/sZS9Qbqs87dtAHfsynuPRPmUUfC6rflta9La3eTozfjgtf&#10;CgsY9WUOcumDvl49PNpDb8Jdpkcrj3A7kHw1iFjug83ysk+gWMQRzBLdzBOcTaMckHEow2yqXXM4&#10;7Xlh5HRTVmMErYCHicQYe5tBmMbQQAfjFKpHfgCrMoafHeSVQHUTYGx8LA29jHW8rQx9UbaZwT4F&#10;CYLEUN8gJinKl1WcHDN89w7w+njj3budE2BtamPhwei7oS1g8xPwAgBeA6KKzY9XlkPrh5zjJ5wS&#10;F0i53dTMFmzUNVToQ+/MDt/sG0HCO+nVj7KbBuNqtwUNn9m1H5lVQMlzYO71xw/Ay1Pg4/Hp0ebr&#10;gfFF0Z9y9s7l+ydnuPCyzWi8H+H0f5OLlzVPV7cR6jjlI1GVVp43XZkPCL4PcKJVfjtAXHkPMD4P&#10;XHzaHDl37b1v2TFuWJNbHKktKMpNd0o7k/08JOh5WODDQGYTzbGKYFbgiogxVwwxlMp01yugmkU5&#10;qHnpnuUaXg4wkQq2kItzUE9zhSc6QiJNpRMtpPJQyvVkvWaGYRPNsJGMvE41aWVadfo6dwe7T8Z6&#10;LaX5rqYHzifyJiMZw3x8P9fpmZdVN9t+Jpr2sjDqY70QaCkBWquAjsb3VwtelKfsFsVORjPbKFZ3&#10;8MZPuY5TSdSlbM5+Cf+wLPSgIHAn22c7w2cn03c1ibWewt7K9NnPD3pZEn5cE/u2IfFdc8qHlsw3&#10;N5Lf3Uo4vR93ej/i/R3+u5agj7fC3zVHAA9zD6vCu0Ode0JsxuOdRmKthmLMVrLxbxujPjTnLuRk&#10;PglLb2IlhxkxLX9C6PxeSfcHBb0L0rqXLupeOWesfMkFoYyz1jODysHkLukrS9siYWaayvLnvpP7&#10;6Y/aChKaUuehMhe0ZC6Ce8EIkT6vIXFG+fJPcpd/kL30vfz5H5UunFW9cEHx3HnJn86c//67Cz98&#10;pyF/WVv2AlpHqZSL74hgPw0gT8bw/jMBPBz7hTjqN1C+gfSlBDR5Mo08nUGeySQt5lHF9nepAL9c&#10;iFspFrFUTNxt4I9lcdKttPzkFapQXs/9c3t9SiZCmnrZheOB5euxja+F94DiJ0D5c6CsFygdBCrn&#10;3xeOHya2r/iXjZHjuzDBNx2DSh3ChZ65bogQVWVvJWSIqnMcgp3r39xz+xVQt7N292j71tRM//ze&#10;y5dAS9OwM0aAcODndm3V7wPNAJC9C4QP7HBujDjGNEhhE/9MLv03UuXvPEt+cMuTQGXI2SeqmoZD&#10;9ANhWjw9mK+RdpAJPNQYHo7UitSBRerCgo11/BA6PhBEqLJJsqJNsaxNqYRptoRuHNw8Xt8gGKHN&#10;0YN4wyF+2loCbUS6nqEQAY/R1gxRhoXKIaNl7TLAD7E/ueX+AZP+GxsBPPZ66KP16pXTBwfA0Gtg&#10;+i0weXi6CwCT74BHe+/ubR/fWNov65pKKetIjmlmmgYXuQsfc8rv46LydMyFcPVuXzRwPwyY9Abm&#10;sSKnK1rf1/VkzunTvDOw4vZuxvHdLPrDPPbDAu5kkXK6zPi87A0ss4FZL2CKdjJGejtCeT1Cfzvp&#10;83Eu7ONi4ufVvNP1io/LV98s3vq49hTYnwBeLJzuT++uP/14NA7sLQMb26fPxx8FxzRhHBejaJsx&#10;NvvxOkep6u+EWqd5Fh9z0G8zyG/imHM4u2dGBi3qOnfh5n0uHotc5l6811G292m1AGjMBK7dAK4+&#10;A6oGXmU/30q4vxx5q5de0ksrfE7J6KYnjfmkzguE08Hp/ZyYCgtciSm6wdGtz5e1mxX4tpj7usDj&#10;RQ5qJ4fwqjzkpDrvY0n9G2HrQcL9lbBbk351i9ENXT6J9QRGNhoVa28dYGrohTSgGeoSjdRwRkru&#10;SAWMroyLlrSTprQjVAqEZAQhGasTjVQoJqoMC1WeHSTQRTsMg0hwNUl3t8oh2hUxnct46BKec66X&#10;TRrFLIdtl+Vtn0wVCWCOuTbLGO5raRziZCX0xhf4EarCqFdj6ddiKQ0CbGWAXRHH/GokLp/nHEOw&#10;CsfZx7Mo6YGBqUHhsf5RUQEp4QHCEF52AC3D1z0u1C0s3dO3ikQej+Uc5noBVVSgAv2mxOZVtcP7&#10;W8T3T6jAKvNklwa84AAv/IAN3vsh8ssW1G6R/Wuh61aI6zM3+3KEVSwU46PJwqoHmSn4Qy8RDOWp&#10;eAgn3jLgAVOwmxoFFPsChbSPmV5AUQqQf20n9tZs4I3JwKYR8K3HSlyJqBWn/25GXduKvg4iNsFf&#10;E3+/FoWeD6pe9q/a8qnY80vZCSbshjrshXiss8l9jp43tZHjONMtP+TrGP3jKPhBqN7LEMMjAfJl&#10;mNGraJdVf9NRmtIwVWLBX3ovGnKUiHgZa7wbZjvLNO3D6g146i1wjPcjLF/GGu3EWAzwHG+4mhQi&#10;pYsQ5285KYxyEGDnmxSb/SjEfgR8L1wbZD8KeRBteBD15ahglzV/yw7q5XyXfylhnR+spZxO3QS2&#10;poDB5zO5Cb181Gy45Va04SGIwHiNrTNH19zyMzwINt8JQK77aG36a24FaG76awDplp/TLD4lW7yL&#10;M34p0F/3hczSlQdJKouRmNkQ3BQV02FjUaZvFKdnyjOyIZs4k6w9BcSgXK9YITYo2ZIea0UKdiUH&#10;uREj0SR3ZW2rywo28mruOoZpHP/q6LQYHBelbGohYWBy2cxC2dUASlJWJUiqky7o+5xBJf3WMfoK&#10;NcMysZ5ecy/+UX/15Nz12ZmbY4P9y1MjY886mwq7iqO3G1OBW5nA1bjjWsHLupAXtcEHNfy9qkCQ&#10;3coAsf3dKvPdKOGtFXH+an9FAngxx/tr4u9X6StGlPKbShOrX/DpPRxPGIoljsSQh6PIA5HEnnDc&#10;sxDPh8HY9iBsW5Db3UDszUDXq74osf0tolvkU8xzSOaZBMsUT/BTjSn4xgGJxZhEuRiGOiDDnY1C&#10;HAwCbfR4ljpsMy0xZCtjT08qnheUUCy8PdB6f7atoqch7eHV9Oe95LKHcpQiGY8qBddaFfs8bZsU&#10;8Fu8tS4jA5tYR8/jW4RZKxON4WyIFt0cHZHb0Du5dTKzcTS7srWwuLy0sLy6sLayuCESwMOJKLGR&#10;/SqA+2Md//8ggH/ld/9LfnW4mIFEx4EUu/40m/40u4E0h4F0zECGZ3cG7WmWz/3syMbUxJSQWBop&#10;2MTGR93YT9UiSsMxSwNVKGOTLW2bq+KYq2YWDYGSnKA2wYYmQ0G0WX/sfKDHLawNTQEKP6ujrECW&#10;V+cqK3qqKaA1FDEQRSwIVMkdpiQqEwqR99RWIemoUbUViRAZHFQWr6dKR+j4aVvHqzmkKDtmyDlm&#10;SDhmnXcSnnHOPuuSc8El57xDqpRziiomRd0+CmoTYo1LiuAmDQl8d0Lc9sMxe5EOm5GmqwKd1TD1&#10;tTCVDYHiVojCTpDivr/SS57KobfaEVPjBRO25AWbY2mv+OjthZmAz4u9IPjLIK1jgf4O32Dax7QB&#10;o8eFaJhK62kouEmo+ZxRZKuqEjWV0ZoKKA15F4gCSksJo6vihlRzg0iYa5w3MJA1RVyCW0gj7OUQ&#10;znK6qWiXNp5Vu7fuPV/rO3yPMg4p0MnFHmquLW0MV0ZpKrmJkMdoyTlry9jpSFloSdvClIhKkh6a&#10;Uq7GSmhTSTPjc5oULZtMSkABNyrZK5yD8bcyosMR3jBzgbpdsrRd6jk34Z8cEy44JGi5phtaxxtB&#10;ua4a3GBkWL1b/mNK9QSraYJaM0GonCdXL1Lrp6n1fZS65/TabkZJr1duHyOrn5ExRM0boZRMUeqm&#10;SPWTnqWTOOEqK3E/KHwnkLHqbbrvCzn0VTjmqR5xNI+YyGMv61cM12Mv2kuqzyYhaI0UuUZPX6Tn&#10;jJNyxskFs6zaaXLNJL56zLNsklA+Q62cpVVOkkpHPEXZsX1uOd2o7D7XomF89Ti5YZTQMOhZOeRR&#10;NOiRJwYcM0YsnqSUTdMqvibUgv0D7rniAUOeBZOU8klypZgpStVXZmg109RqsAH2jxPLxwhlo/jS&#10;EfyXUr2UfLGEFsvmAY+sfvd0MA56Zg7hsofxwhFCLrh3jAQOy1vh1a7wqsG46lMjssW+tWu+9et+&#10;dS8Et16G3zyMuHMcdedV9L03sffexrW/i7//Menhp5SHn9Oefk57fJL8COx5E3v/dczd1zFt4MiD&#10;sJvbQU3gDOCcy9yaJXbtvFf9vFejmAVm01dG8eUjuDKQYc/SIY+SQfdikAH37C5UyBNnfodN7D2L&#10;tFaz3Ntmua3WaXftw++jmZ1Yz4fuqHYXp1tm6CZtjxolrxI1l0pHtSa6xF0/6fsBUg+DZJ+HwHqC&#10;zLq4mE4irdMzuM0p6oZFxA0LwV2HiDaXkDv2oV3Y8meYhm5s3SCufpxcP0kTVVEepeSuBVYtB5TN&#10;+hdN+OeB/1QPB+QOBuUNBxUN+5SN8ipARrjloxwRI+wSkHFe+YSIMpAp7ldEuZViZ/atvhJ7MrAN&#10;9oizIcVG7WvuI4jYooHDfsVXtQYOBpn4kn07Qy+fZVSAEdwUSXf37GcuqU+dkntdM8WydpQA3k55&#10;46QikZ7/UhQd7BnB54vVL9jznyH2ymINDG6KpS/I1wFiEwyeRXQKfM40s3g9uLLLIyhDVTdOSS5N&#10;RyleSyZM/eI3GcDQWJgoCVicAZyMUBYjFrdfEffEf5G+Yr5a3n9I3Jfa0WBDfGwqUjXNQC0LqV5i&#10;rJmjq5xjBEsz1vaDKHhpKAbbmcdT3Ptv1E0/vbc73Xu0MvJioW9r8vHmeMfm5IPN6Qdr0+0gK9P3&#10;V2fa12YfbMx2bM92vt8amH/atPqkGVjqf/O8tZnPjLLUS7EyCVbSiIHph2rB+IY6i7dq3s72786M&#10;DD/vnRhbKS6+p6dLhqgTDPS4Goo4fRhdV536RQDz/lnAwX8VwAYqTGNljrUSlwQNaOY1P/Fv7uNW&#10;DbOKRr0KRuhFg4yyPmbNILP2/yCAv72FvgIO+Ho3fuXrPSYeI55NPKH4ThbfruIB4jnFA8RtEPGB&#10;IP+ZAAY3xW3wqAFCXh8uZ5hc+O0w8BTz3NoFXt2iTz2I+IxfjxWfetKrdNGndo5bMcUqmWSKy1n/&#10;InrB9oRX0ZcVjkXFq8E4TMntJ2Q9x2Z2u2f1eAjBM4Ln/eqYwctY8W/aCbu1FdICchB59zDm/n5E&#10;68fExyAnSU9APiU/PU3pEiP645jItsPwuweht3f5LVsB1zb8rq77Nu0EXt/yb15k1oJP8hFSyRC1&#10;osMzv8Y+mX4RbfZbQ83fIuBXHLTUsNIKTmfk7K+ouKjIO0FkwK9FfwP2JRqo4XVVPBCqBCSEqinn&#10;qXQFY6DJJqHDDuZXN6bGjw4+PR14gfWpVUPnwljXLuFLJZkVZylZF8mpUqSUi46RF03DjAgVQYm3&#10;V9en3rwYOdxaXpzcaKjoszURXPrZXV8rBKrGgsPYpoZ+tubgd2wfLXk6TNrbQIX/jfr9RgBr8H4R&#10;wOq+JpqiAdry3tryHH1V0a5fWd7/A/9XAP8TfHNJ/1D9ajL+Cs0ASjNXA2H8AwEMCTCFsgzkRQJ4&#10;/tnoyf7G0c7ky+UeYH281IcSb4XMMtcpMoQ0W8DrDVRrjVQrrCDJRgpx1pA0guXS/catvs7T1Znt&#10;yf7Vpf6V9aG5+d6dzYnN+eHN6YFPGwub3Q8LfL2iXcwDDdVjzCCZNprp5orpxlLZZgpCM5UsU5UM&#10;I5V0I8U0A6U0Q4V0Q2WwDcZUA/kUfYUkhEyCjky8jmQ8XDoBLpmJVEjTk03SlgTbIHHaUtGaEhEa&#10;lyPVr0SoSUSpSoLEqErFqcsmacinQORjZc7Gy/+coHg+Se1iKkw6Q19eaKKWY6Fe4YysxRg2u1vc&#10;xlndw9m1eVrfdbO6g7a6hXW4hravsbcotTAsMNbLNdIRGsGFJjogWSY66SbwZCNYvL5GBFw5BCoX&#10;qCHrC1FiqivgVK44y/1sfeUPluf/l92P/+L85/+X/MNvXf/l/yH+6XfoP/+7/aUfrmXFFOdFp8T6&#10;xFFQBHV5b10YHvxkrINwNTKNiorJaqpPaL8d9vReSG975FBn2tCj4qGnTf3Pmwd7Ksb7iqf6iicH&#10;vjBUPDlcPDFaPDGePTAoHBzKGR7PG50sHJ8rnlwqmVounllJH5/KnJ4Vzs4Lp2eyxiezhkeEwyO5&#10;I6N5Q6P5gyLyBsbyBiZy+8dz+yZzeidyhqZTOwcqHs/oWTMhKhgTKFVfnmSixkVo+EOgAar6URC7&#10;LAi6SMEpX8ahQCyA5Z1+EcBfHfC3AvhbB/x3ArhUAlMugamUQpdLOxYoO+XBnDO0rWNgBj5QLZKW&#10;BhaujoUpYLUU8NqKBPDbDVyNCtegaWsytbTYmtpcqK6vhq6vmq6fqp6fukEwzDxCwzFRBp93gVR8&#10;nlgEcgFfeB5XcB4nyvq9iCu55FF6AVt8wbXkolvpZfdySY/KK/iqs56VP+Mrz+DKQc5+QeSGPUsv&#10;4spA/qpsRUh4loCTnMWVnsH/t/kyMzht+QXP0kse5ZfdSy+hiiXQRVLoUhlMiRymXAFdKo8qA9vn&#10;3Up+ci86g/11vIivPIcvA2c441ly1r1U3H/ONV8OXyCLL7pAqPmJ2Pwd/tqf3evA73fS1mG2aD8u&#10;nlngx3qYFDRXkrDblH14s+Twbvnbp/WHTyoOH5e/6qo86a0HhpuAoSZgoO7vBHDFVwH8fqjyfX/p&#10;h578067Mk4fx71tD31z3O6xjbRR6LApR60X4jWLiWLLTXZ5eJQ6aZqXlq61M1pZzhkmpS/35yvnf&#10;SVz47sJ3f5D/01/gP/xEVlMu8rB9HIoFv91Pplmv5tkeVrrtF6OBFs5RBRW4HQE8yGjnWpQ5Q28x&#10;7G8zMeUYiwwr3UK0WYmrtdDBKMvJOMPFJBNjku1qVk1zaWK55TgjopCyKWbyL+tj3l6N/Hgj7HOL&#10;P3CTdXINf1TlsJtrvpdivRBl38q1DbOEmUhf0bgkCZVW0rh42RUOjcaY3wjGP46jPojwvM13vR1K&#10;uBXr3ZIVlsMnCNkOQrp5hIOGv5V6gJutN4lM8Y/1yWlJ7NiIerTNbh4JvD2S9HQqpmM05MFC8IPl&#10;kPal4PZ5/v25gHtzPq2LnNuLnJuLEe3bgqaJxNqeooq7no6eRlIy0J/OKEsoS11Rk7ikdPmS7BUJ&#10;GWlpWTlZaXk5KUU5SRV5STU5aVVpSZUrVzSkpODySvqqMPmLSqqyMD11pJ4GQlVaWeqClLKciq6e&#10;YVxGwbPZjaSGdtuQLGzWDfuMW9CwGnVWobvPVQeXHDPTJDtroatjmbNDqTOqCo1vMkWXGWGKDNG5&#10;Zmihg0s21kVIcRF6u8RSbfAEIxOKsX6kq011AO5hktdYPne1MmAozbMvyf1ZHPa+wK2e41hAssol&#10;OZayXFqCne6G2Yzkkp8lOk0UEB7HWY7mug1nY54nO8yU056nYjrjXIYLvFsjXUtoBncjiDeDvPqz&#10;AqerKX05dvcE1vfDbLuTnEYysf3xxKmMgKG4wLuBFu8e250Mqp+MSL7uP/t2SO7NkNKbAcVX/bKv&#10;e6WOu68cP5c4enb5sOvSwePzL55eftuv8GFE/cMoBJjWBRYtgEl7YMgaGDADRkyAaVNg0RSYR4pK&#10;PS/oilb/ndb5NIMEZoyAGXNg0hwYNwTAzV9Z3v8D89DTJdlPS/Kf5uGnM4bAlCEwaQCM6wCD5sA9&#10;TA9OvQNuPYnwH5Znz8pT9rVQi4q6azCzWXXjJR371y5sgJ0K+GS/Z6TvEuJf0FI2iTHr+IgNXPCq&#10;O28JTd3y9HrB9P8Qk/o6JnUvMGY/IO51ROoGP3zSjz0b7zMYT2r0RkRa/OCl/huO6r/G6p4rsoDU&#10;28MH/azX4jGvi7zflfns5TFXsxgbBbyDasGra8mnHYXAQDMwfQ+YfwhMP3jzrGnrRtqn23FAY8hp&#10;aRBQJADKUoCr5UDHHaDnMTAzCAw+3Gur32kpPmktA5pzDhJ4E0TMqSAJKGr+dLP9c2c3cLtv16dw&#10;SZlzJM/fV4tacspLsgrmEmP9BUWh4eU3Uh60xt96Wnt/7N6zjceTR09XgIFjYORks333YdlQOKvQ&#10;0zbExcCHahrkiwiI0PTNVPfLUaRVQDzrdDxq9TxbbTlXjSl3LJiHYWVAQsMmLmLd1XcD7bXqgh+1&#10;tO2zMF5neH4SJgBdXcDACDA29Xl28WR5693q3sHU+mbP3JuBDaB3E+jeAro2gMfLwMN5oHMGeDgO&#10;3H580njrfUntm7SCg8CIZSx13hK9aOa07eBx4EZ5w/T/GBL3Lj7tMFm4mZS5lpC0Eha4Ecqb92cM&#10;e3kOeHkMcgnPvXH3KC73WO4tbGwtG53PsEsimkfijCJIJjEUizSSY4KrRRzGPJ+JaYnndQhDWhK5&#10;FXx8Q4xXeSg5m+OeQHGM8rSP8HSMJmBiydg4L89oilsc2S2RjI3EOvramrBsjTloqygfSkZMUFwo&#10;N5xHj/dlpXJZtzLSdqYm5l4frgPA2POJ1pTqkZxbBy3DW/fH9x7NDJe1jaden+WUTLmlzbgkz+Cy&#10;RjiFQ77Fz/BJ437FjwPzW8LzO+vujtx5Pp7dMsMr3nJIXrWImWXmz5a0jfdObL98A5wAwHvg/XsA&#10;OAVezL1oy2xIsqLz5S1z4B7lBgSvf1fw+V414IJmoAQsQgGRrmNVaORcauTcaIW7ZkO4aUu948C4&#10;78Rud+Y8cOG2o3lgzy0X2m1Xeiue0cnmPAsOfBTIu+VNuMFCVxHM8tC6cZbKcTaqZV5WpUzrYAs5&#10;b/0LXMPLfkZXgsxkEpwguQTDAqJxjhu81ceqOwI1lUqez2JMpVBG43DjsYTpePJmls9ubsDLgtDj&#10;4vDjQsFuVsBKHGtWQOqmmz+lGHWzbKbCSRtp/lvZgp3CuJdVGUfV2ce1wpPmIuBOxWlj9kwMq8FZ&#10;Kx7yQxNOp41jPhThNptInk+gzsWR52PJy3HUhWjKXDRlNoYyn0BfSuWs5vhvF4Xslocf1ifsVUe8&#10;aAj9cCcSaIv4eJv/8WYwcDf6U0sM0JGzVxz0LNC+L8xuKNp6IMJ4JsV+PNr+ZTkfuFv+ufXmVm3r&#10;/aiyIFOmzp+gGn9QgP0kr3tZFilzxUDuooWKhJOWjKu+qqWmgqGajClE3l4faqurrq8sqSN3EYx6&#10;Cpd15C/BZS9oyZwHo67CZaSypL6atKbyFSWpMzLnfpA/97Pa5cvqkpJy5y9e/PH7n/74O7lLP6pe&#10;/B4FV6zypzyJ9e0KpExGcf8zATwSxxiOpQ/FUr6BPBxHEReCHk0QWYSJFOpUOmU2izonpCzl05YL&#10;KMuFpF/Sf78I4OUSwmIZa7EsKM9Fj3j+J6EFpoefPxpet5zYOh/dPB9ZNxNWPhtSshBWthZZvRt/&#10;7SCpbT+55yhj+DS/Dyh9BhS1vs9o2oqvm4puvuVTH2yTZgMLRxjEKZtGSdtHmAuqg9qHSnY2Gg42&#10;76xtP1s5nt0AnvQdh6a26RPSOM1TIf1H3KFX5rV9UoFlEsQMRbc0SUz2H0gN/0a7/kdSw/eY4rNW&#10;iVcMwtQQ/ro6fuC3XXNNrqWmryUs0AwmMIJFIjSjdTUj9LSCteEhGvqJaub5anY1yrY1ioY5CrBI&#10;LXUfYzWGvTrdWY1pr8ozVQyAy4ZqSgbbqURZKQsMNKJgOrFKJqmSDtnnsfnf4/N+j0u7yMszSmti&#10;X3+a2z97Y37twfxSx/TMwPL64OZm74vd7jeHfaefBj4CPevvnvZsZQRWVLKLmynJdS7MEguzJixy&#10;PpMI9AqAKe/TMdfTERdgGgvMuJ1OooAZV2CNcjqF/TTt8XmG9HmW9nmW+WmK9XGc/X6U/brH6+VT&#10;2k4HYa0Nt95O3n7KOewPezWW+GYq981s5fFUw8HEzdfzTz9vTQG7C2/XJ3fXel7vT3xcXQSWtk6f&#10;zTwTpNzEYdcTvN/lun3KN/lUoPUxT/Ndlt5+gvFqmPWyr91xEHYWbXkfZnYbav/EkjRNZx8ksE9K&#10;OVORViuplKOCrNPyu6dlAx8Lx97m9b/L6QMqZ4DCoZfJdxeCywc5SQ88A8qNMLFyiGIDp0Kkdb2t&#10;fQ+btJXqfVxAO85H7ee6HJZy3tUmf6qtep3fuJ94cyeydTX45pRP9VN6cj2anmphGWasx0FqusOU&#10;7VQVbNRltCT+t67M/zJW+bMd7CJGTxZnrEE206aa61FM4GRjGNFQA2+kRjZXp9tCOS7wQDQiwtEo&#10;ysEoyskoztU42dMsmWCeQDCO9jSIwRlG4YwEboaBjvo8Cz2mkTYTCafra3tqqdANoQKMSYk/9l6G&#10;d3eJf3cx72me181494pAuySCgQClF4IyDXcTrQYS6o5L9w3PCErICczM5WXlMVLL6LE3uaFP+dz9&#10;Ar9XxYRPFU5Ajc3Haov3tVbAbQIw6A28CgRee388ZJ2+5AE7vA/j9P0W+xWh0Uk+9k08fs7L/bY1&#10;OksXF6rNIUGCrRUDnRHhLtoBOBVGABRfYYsfYBM3wl22BFZAPg+ozQeqOo7TH61Eti9Ftk6Hlffz&#10;UpcE1eLyzquCRrEG3o65sRt3E2xsRDaDPWIHvMCvmQusWvKr3PevOQzM2A8h7QU7HgTjtnm0IWfC&#10;LbjRhIfJti/yTbT+qyj4y1DEUajRq3DkscAEyCLvCeynWKpjXlcWA6V2opT3Y7T3IpGbfMsVH5sR&#10;glEXCjpO1TmKtTvJtDtMth8P8mgnO1WaqWfBzpQifriPkVkI0nuVbLEXpXMQqX0QpfUyBn4Yg3gR&#10;gzyINjgQWL0NI2/5uT6iqNbgztyJRuw8TARWu4GVOWBgeDY/uy8YNy1w3Ig0fRFt9jLUfMlLZwir&#10;uOClteVnuO2vvx2g+yIMcRxpcBSBWPCWXfVR2gvWehWF/JhoeZpic5rs8DbVbTQE88zb9ZG9dS1U&#10;J0pKxVdBO9gKm8QMS2BFFYQIqwOz83Hh+U7cUnxgDi8knRuQTeGw4aYeypo4TV2uhXVxUOjVmJRY&#10;LM1d0dDmoo75BUNbZbSVlmgFIgicrWQefsYx9fdOSX+0D5WnJqAzqvwaWuLu3S3re9rQ97hz7Hn/&#10;4KPu1tqh6rSVysTXlbFvygXgPxb7lYG75f47ZX5fATc3i3kbRdy1AvZqvvdKHms5lwnGlTz2Qjbr&#10;a+Lv15TfyVSaOIJPbLH9HYrDD8R49kfhhqKIgxHEXgHuWaj7kyDsg0DMPX/MHT/UDa5zE9ex1tu+&#10;wsu6iGKRSzLNJhhn4U2SsaJqz9HOhpHOBiBhjgbBdogAa90gW4SPla63KYxhpAnCMtXmWSFojjYU&#10;Dt8nNTfvTvPN8c6WuXvlw9dTu1qiHz5yFt685CGUdAO/yVaqWGdpmUdDtSi22sQc98QmWi7fDLy3&#10;PY1hLHVNihkqPLehd3obmN9+vbS5v76xs7G2ubmytb6yvba89ZvhRFFy7VAC+osAdvlif537YhzA&#10;ni+S9e/jP+ZX3vcrA4ku/5ChZPRfQX0T0WPJHiDjSR7jydjxZNeJZMxEMgpkOM4OZChexGCCiP5E&#10;uz6QFLu+NMfudNSzDPeuTOpDIfd+TsjN3KSc6OgAdpiDi4+epR/MNgbiJFSwz5M0z9JCFSuYp8ia&#10;JEOs0uBGAoSau5uKYbiW+kyA6yLXbD3A7jnVNlgLbiyhp65EUdcKUFMhQFWwmipYmKq7lipOWw2v&#10;o0YCgSp4wFXJ+uo0HWUSVNZTQ9pdR5GE0OToGQjglnFwxwwIKkcOlXcZlX8eU3gBW3zJrfCsXbKU&#10;XaI2Jk3PKVbfmu9OSi2OyB3hU/cDrA74lluBhks+kAWewoq/zA5fZjfw4r7/+Zc+54445155X3rL&#10;knzPknvrrXbM0dnn6B5wdQ94WtsstTW63B5X7XWY/hxDbTsKNRlBzkc7eKgbGck7QJXJKrLuRrJm&#10;1jLaVnJwW0U9J3UjLNyKaOBIN0X52xP8rLDRaHK0s3s6FifEuqc72z8Mo/XzzUZDEMPhlj2R6Fa+&#10;ex7ZgWOm76CuaqGsYaoCM1bUNpaHmcpomkhBTCVUDS/rGqvhIFLucGm0tZq7layF6TkIGWIs9KTX&#10;cIOq/ARpND7FhmakR9JC8jQt4xUdMy+isyRw+RLO6ZeMIzTMYhwcs1xN4+wUmCkuuY3kqqfs631e&#10;jUPUmjlGwwqrad6rsZdc+5xa00Mr6aHn99KFfTThICV3mFw4Ra+ZplSN4QrHcWmLXvG7AdHbAT7L&#10;bPtlhtwW5+IeV2afrbjvpbFP1XlBtzj0cn1BI28QvZbJQausxFmGaMXfPmLOuFfVDKNpDF8z6FYy&#10;7F4yQ61eZNbN0qrGCSWD2LxuVPZTx6znLnmDnpXj1MZJ+tUJSsMkuXqcWD6KLx32LB7yKAIj2B4j&#10;lIGdIBMkUdbyt4BjBjxFw4bwJSLFSxSNHCWVizJr3QvA2O9ROOheCI4RzYYrHHDPHvDIGPQUftW9&#10;w/icEQLYKRLA4v5vY49rWq9bah8241eSGIzgUWMkUbnpaXrJlyrTlYvsKlHSp1fZCq92K7BxN+z6&#10;y6jbr+Pb3iV1vonvfB3XcRzTfhzZdhTZehx1501M67u4e2+i776Ouv8qov2loO0gpH0nuG2bf28r&#10;6O5uWNtOaOsm/9aa/7UlXtOcd900oxY80RglZZySIkq286wewDZ3o5u7XKofO+d1uSU99xD0eAR2&#10;uwV2OYc+s4/tscvuRsc/ZLg/D7Ubi3MejbEdjLDuD7bp4ji1E1yrjZxrDemVcE6hGqtQlV2myanS&#10;YhVrsHLk/HMVwoqUwys1o5r0YpqRkU2IoDpdn2Yj32ZT3nVLnxaHgLuuYQ8IUU8Yid3emeO+VRO8&#10;+nFu3RindoxdPepdNepdMcIqn+BWT3G+wK2c5vyNeW79ArdxkdcEMs9pmGHVTjKqxmkVIBP0yimv&#10;6mlmDQjYOUYtH6X+bW1gsegS51+CiEr1fsMMq1wEs3Lqi/2d86pcYFUvsGrnmVVfanSXidN/R/D5&#10;4O9ozbce/GXN0kvB39SXARWTlBLwJR0jFouLeM/QK+eZ4LE1f6Xqb7AqQOaY5TMMUSr5JFWU5jtO&#10;LgB7wH5wWjCC007RRAnfQ8TsUa+8+eCSdmxAkqpujLJKGgKaqKMcAZEOVZcJVZcLVVMIVVMEo0BN&#10;TqAuJVCXjIbKxmjKxcLk47QU4rUVE+BK4HiQdAMIGKMgMqHKl0Ei1KXAvSkItW+l77eIlxOO05YD&#10;22IBnG6oLjRUy9ZRStGQEuqpZhlrxepDo4zgYab6NC1VAcq2JIjzrKpg7cmdg4GHRyOP3089O13p&#10;3xp9sDbWvjLStjR0d3m4dXX47tbY/f3x9jczT9YfXZ28mt9XlFjvSxIYQf2hcvEG2sna+nwZpXAo&#10;JMwA9igrer//AXC8vTo9NdAzlZNzXVnJRUYKhYB7ayjiDbRZul8ygJGqHEMV3j8X2frqdG1FgimM&#10;bajMMFNi2St60aA+LZyrzwKaB3xqRthlY6ziYWbJELNiwLtmkC0SwGNeIgU7yhD52hG6SAAP00QC&#10;GOz5+ygqp0z5kmULvte+GQ/efhMskWcdZ4oUr3g2EPAoELBn0qv8q6kFEUvZr4hvYBBw8NeRYnks&#10;BuwXjwTn7MfnigWw2BmD9/zfxy+nLv5iiMvA2b6kLNeI8pW5FdPeojrVk1/SfMWVn8HGkt+Xcta8&#10;SjEz4AtFF+UKi99N4DxgFP28FHE16RzwdQDnB1+HHo/MXk/RMPCCJxmisgoztJI5RsWSd9Uar2HD&#10;v1FcKeFF2J2X4bcPw++CDzeRDI5texvb8Tau/WNC54f4jlexDw4THr1M6Z6P7Gx0ywvUYFv9xRal&#10;QLJTp6tLOF04aykh5yKl7i6phJG95KB4wUH5gt0XbJQvWIlROm8pd85c4YKl4kUrmXNm2soYP1bO&#10;rebex4+edT55ml9x044YfUGXLWmdqIgrP+uSc9415wwmWdI9WQWXKm8r0EUlJhZPbB8Dr19v7673&#10;r85O56fVqsmiNRWZaJssNXm2DpSH1OXAIURlGSeYPM5SJ8BaK0xPjmuo5m+o7ivmi9zl6X8BCfHR&#10;VecgIL4GWoF6EH+oIgdER52HgLL1oV4gBhARhhq/RtwvHoOAsvSgbD0o9xt4vwDx/Qb/vwehIUJf&#10;wxfkFy2tLmr/1SjzvnGo/w1EPx3ki5n+5/jvC2Cx0P3v8uXYXwvgXztgAwjDRB1ElAEMvoYwWKAm&#10;LFhTM/SLAA4yhnIRCq5oQ8Js9/jJwe7RzuThcs/pfF+Rl3uUMSzNGFagD2kw16pGqFQgFHL0ZPIt&#10;IVEGCiFmajdi/YBXa/v9nS+me/c3Rne2x5eX+va2p9YWBlam+t5vLWwMPb1blFERws0iOud4WOe6&#10;GKSYqKQayOVbavwigI2VRLoXKZekLysmxUA+1VAhw0Q500RZvDdJTy4BLhmveTkeehGMyXCpdAMF&#10;oYlKtqm60EQtHamSilBJ1lZI0JRNgMiBJGkqpGnKp6tJpSlfSpI/FyP7c5TczzFK5+JUL8ZDJCKV&#10;z0UpngU3E1QuZkGlS/RUakxgTVb6JUbwCnNknb1ZM8rmGtq2wcWq0t6k1NqgwdW20c2uycPhqqdj&#10;o6dDg4d9rZtNpZttEdo2y8ky3s4wzFI7yEQ9wEAlFKESqaMSqSEXrSEfoizrqyrLRUIWHl4ffNSc&#10;kxTgilRE/Pxvjpd+NvvDH50vyxpflsU6uvjGx9pH8c1Twq1z4zFl6aza/PDm8tSWuvS7VzP6HiQN&#10;PUwefpQ62pU68Tx9si9jZjBzZkw4NyWcnxHOz2XPL2bPL+csrGQvrmcvraZOz2XMzYOdwtnZ9PGJ&#10;tOHR9OFh4fCISBUPfWFgIrdv8ov9ncrumyqeWo1ofdK6cGzmzldQcTHQpmvKeBpBOPpQPw0NXzVd&#10;gbZtpjaqUMkxV9Y+R+FrBvCXKO8oksG/RJcCeVSeHKpAZILRBV+MryjKoHPkRA5Y1CmFFpWAlkKX&#10;SqNKJR1ylJzzYOhsmEOShlmosq63EpSkokFUVaVqqDI01JkQqLemNldTxxeKCIQig9SQfKhJhKZV&#10;DMwmDmITp24dq2abIO+YKoEv+olU/BOp5GdC0Rl88c84UR3mc55FV0hVV/AVEh4Vl93KRGnHrmXS&#10;2IorIvtb+gNRTPGPhNKfCcUg4IFnCSXn8CXnCMUX8MUXcb8Ats/iRHu/5duU319xBl/6E7HsJ2LF&#10;GULFWULZBVyFWCqL84mlsWWybmVymFJ552IFh3wFmzwZm9wrLoUXXIsuYkouuhVfdi//knwMXmf5&#10;ebeS825FF7CllzxKL3tWgD+LJKFamlhxBZUjBY7E1Z8jXP8L4dZ3uObzHtXyHrkadgHWjnQugZ7n&#10;79ueEjNdmrNdX7F7rfxFZ/VuZ+leR+nR08qTgSZg9IaIoSZg8EsVaJEAFjvgil/WAB6p+TBY/rG3&#10;6OR57unTtE8dMR9v899e4x7W0Fdz0PPpDusF7ttl5Jks9CO+0TWaToETPAqp6o9UpiHkTRV+0pD4&#10;s8L5v1z4w2+VfvxZ8fd/tLl8IcnFpD0U25/gPJVus1vi+K7W46jUBbjB/tzM3cgmADdigZtpzUSj&#10;3jDqWLzf82Cv20z3OyyPBrxDtpVuqolmrKF6FcGhnc+cyIqZy01soqOzbGG32A7Ak6KDWv/tMgrQ&#10;6g888Htb77ZXYvOmGjsSYtId5CB0gLF0FLHaMKW//HjuX/7NWl0jFG2XTnCoZqNaAjB3gt1uBWHq&#10;eU55TMeNvrb2+ryH1en9Tbn1sbwAVyuasy2ZSGOHC0NK76c/3oruWKdUP2M3dcc9mop9Mh3UORPU&#10;sRDavhDWthh6bzHg7jK7dcn79hLnxlxi51Zy01hhXe/V+oemmkb6ssraknIwFV01FT1lRW0lBU1l&#10;JaiSopqivJK8nIyCjLSijKSKjJSajLS6tCyIhqSc6hVFbVUjeSntK5eVFRXUtKGaOlAoXA0CU9eq&#10;rG15NLrKy2ky9U/3zLltEVmtQkrWxmXYeBQYmSfpIyOtbdJcnPPt7HLMrXMsHAodPesdPOocsJUu&#10;bsUerrlkt3S2W7K/eyjFxJJqqBnkgCwPwD/PCRwtCRrN44xm07sT3Lti3Z7G4u+H4yroNsnO+tk4&#10;u2vBxNsh9nf4Jv3p2AcRlpOFxO4U5+Vq1kI1szPWdjAb1xnj+DjRbbyQ0+RnVUDUGczxuxFE6Ern&#10;LDZwlxsYXQmoqyxEq7/ecIrLRCphNd9/OMGrkaGxec3sQw8SmDb8PKn1sk/hoE9h77ns9lOZzc4r&#10;a+2XVu6eX7575mRYff/RlY0H5w675V4PKr/sln/VrwpMIoEpS2DcCpi0BGYsgAULYMkUWDYClvTF&#10;JaBPpvVOp5HAjMnfBPCsATCn9w26/xH4f2BB8/OCyqdFlY+LkE/zWqfzWqIK0mPGQK8b0Mx8bKn5&#10;TNN520QwLE2YkEa/RKKnlbRmNIxG1U2XTbGn9AggJOezT/oRM+mQlfySmbRDjdoiBm/i/ZfdmMsY&#10;6jbB64gXdBKXeRydthUQcxCa8C4hczkguBOPaSXbJiIvBmn/jg35f321/y3a+GyKCfj9RSJc+bsQ&#10;6d+UWZ3vD7RYTcevZRCWUvGr2fTtUt+Pt5OBJ8Wiv+eYaQXm24HJewePapYaEjcLuR9LfYBKAVAR&#10;CxTEA7lJQEHGSXne26ZyoPc+sDwADN17dyPvpD7jdbZgmo478okAyu+eXmt/fbsDeDZ1ImyZMwhc&#10;VvVd1AjeI9XUeKSHkVMw7pGaCArGMgRvGYQyI3MJQRn83KbUlmfVwwPXl5vzeiL9ayrLhpIT7uQm&#10;3m1IvH+bf30yon035P4AKuOuQ9B1e3aFGanWmp6sZhMvbdLtGbYbkLdJiVv3DNnwDFzB8UY8yCN0&#10;2ociITA5CEzPfh6f/jQ9D2zunWwebE+t7IyvvVs8ejWw/rF/E+jbBno2gacrwONF4PE88HQGeDzy&#10;7u6j9w2tJ6UN7xJy9lhB62jyuh12CmG5bu1yRKCd+AZ+FEQchIcu8/0nfVhrAs56hPdsEG3Q2+M5&#10;07WL7XGX6lLjatHqS2zieRTSHOPcjYOctH2dtYI8DKMpNjxL7VisTYkv5VqM342kwKZYblUYtYRP&#10;iMGbh7giOdaaVCMVmrEax1YvFGsdS0ElMz0jCc7hWDuBm20I2irQxSKShMkM9OJTMaEsD1+Ci8AL&#10;VxrJz/fnVPID+641rb3YfQcA8w+H6rzj7lAS+gIKO/3y7vvl3vPJfcjLH+YWjzEL+ynZgz5FW+Vd&#10;QO8usAQAMx/ePprbfDIFvAKAd8BK07M72MhVbMYokn9Xn1Nr61fpk9Tf2PFhaOPDyN6j2sedZZ03&#10;I6oW8jvW0+4MsnOnA4tvOPo9JEd3kCNuYnilRi6pasgYOfUwCRn/MxfDJRRjZNTTlOH5WsaVhraN&#10;lqgb9p4tTqR2D+8Oom8n1e+Rd2APXzAYGdkV4n+bTbzFwVSTzLLRWgk2SikoSK2fUznH1tdEkoOU&#10;4BlK+hlJhZjIJTtDyykmdUyLOiryaZD9aITLbILHfCJhNh63kETeFrJfFfOPi4JfFfBfFYQc5wcf&#10;ZgfupvmuxHotCMgPcMj7HrqPaBZDfI/xSMZwJHMs1nc6LWwiOXQ5N/agPOPkar6oKHRLwWgIMRsp&#10;GQn9Xmgue41o+MTXuY+PHQrxGBfgZqLJU5HEiXD8qMBzONxzNIowmUhbyGAv5/jslAnWi/x3Knzf&#10;3QgF7oV9usM/vR0MtMW8uxoOtCRt5fvMp1Jflvus5eBGYszXhJj1TMLLIv5hefp6QWFvbGE5JZYC&#10;xWr+Xk3pD3LKP0hCL17Wl5WwUJFw1LiMgUq4wSTtIFccteSctOUdNWWdtRRddVRdYErWypJWSldM&#10;5S7rS56FS/ykLXUOqSxppqlojYBa6GrAlaQUz/8kf/YHiMQlmNQV5Yvnrvzwx8t/+a3Khb+onvmt&#10;m7ZsYwjjeTL/cTC9X+D1NwEcKWIgivZFAFNFAli0MCRlMIb8BZJYAI8l0r9AHU+iTabSptNpc0LG&#10;fDZ9pYC5WsBYLaSuFpJXC4lrRaS1YsJqMWWpmL7fGFHuaez24+9jEObtvsldwUUjUQ2TkTVz0bVr&#10;8fW7SVd3E5p2YhrXBfXL/IbNyA6Q7djb+ynXDtMbj7Ma3+XdOSnr+dy4Np0zWcK5R7DJgRlGyVhH&#10;X/JIPE+LYbY99X/QWT42f2Nio3VgY3wLaBv/gIqol6alX/Yp+Ytf6f8kZ/yrR8pPRKEsIfeSR+4f&#10;cNW/IzedJdRdRhVKmSYqwEM0Nf0MoL5WsABrzQBLaIAplG+kGWoAi0DAYnR0otW0A5X0+IrGScq2&#10;RWouDaqODUqmhcrwOAO4wFLT117Ny1GFYafCtVHnW0JjrDUTzOX41kohJhrhOtBwBS3BFWTURbtU&#10;8LwXqYW/x8b/gI81jK8ObRuqmtm6tXbwYHX7wcxsz+Zq98Fm+85qx9H+0Cdg6gMwtXmyNPnqYfnD&#10;ElZUoSf9jj9rJj/0XVsKMJwKTAqOeqj7XbhX/eS3Q7S3/ZTTMRawEgrMBQHzocB8BDAb+XE86nhA&#10;sNcVsvWIv3THf+4aZ6SO0V9JHqilj1/3XWqPXu9K2xko3h+u2x68ut7fsjf++MPaxKfNuaOlsdWJ&#10;x/sLvQfjQyfjU++fDDyNjG0hua6nsI+FHq+yTF9laB+na75J13+fZftJ6AkIKZ9iXFcpNl0m9h0I&#10;925L1hSBtxVKfpWBO85zfVXo9bow5Sindi+1bTvp8Xbq0/3MrneFvaflvUBVD1D1HCh7/CqlZZiR&#10;cc3cu1TXJUfLsNBA44677miI9XoK6jDXE5zhXWXcaWPZp+qr+5mNy9FXF8Nb5gTXx/g1JTZesQhb&#10;LgTCgCkTtRSdVK6Yyl4wkTuL1pPAGl7Bm8lRrVSZ1jCWlRbTUptlDve1M+BaI1jmWnQzCM1cw8sa&#10;wnLQ9HXS5dvp8610/Sy0/KxgfHt4KFov3E0/3B0Z5WkchkWGYpACV9NId2sBxsrfxohlgvC2NPbU&#10;1XBSueyuJRECPpcC7NvTyN1F7MFSn44Mah3fJYNkHOGECLEzFDhYhWOccv18ikIE1YLE+tDk5oDE&#10;u4GxPRGRM8n8D7WCozL8qzK7kwbbT03WHxosgTYPYJoH7HFe71JebBHf7LOAwwBglfem022/zOJz&#10;IfpTkucK0/W2mU2ahnOQOpWiEeSgEmIsz7NWZlE06ElGlAckxkY48zjObTfcbjnI5Tg95n1By2H2&#10;o5fZfafl40B1z0lR+2JozUJI/QK/bjG4fiVMVAt6J/bWXvyt3bibO7EtooTgiKtrYQ3LwbULgVXL&#10;fuVHIfWvQ7NehDF2+U77we7bvuQhFO6mNnIaZ7vjZ/Muxvx1FOIwBAT5Ogx5FGp0HOmw5GMwzlCa&#10;5SruREKOk3QO4xH7UQYvo+0Oo9BzLLNHTorP3RR3QoxexZmuBiMn/NHjgcRhP9duL/PHBNhjgkoP&#10;RXGALr8aorMVrrcfY/Ay1uAgWn8/WvdltN5RtNWrcPJmIH7M33I0zu5lSxCw0Axs9gGz/cDM6EFl&#10;3nQMdTkKtRNh8SLCbNffcIqoMeCquOitfxxu8zba7nWU+asIwxeh8E0/1TfR+scRui9CtfaDtfZD&#10;dF+GGYB7D+NQp1WxO+mREyxms7l9iAwMd0GdiXBKpAoK+Jl10SVXBUVVrMSrzMT2yMKbqaVV0RnR&#10;rjR3ZR0rCXmUsgrX1KwpLOx5VnY1y5+mZuAgqWN8Wd9ExckQRtRUxaurkBV1fC5ax15xz5RxjzML&#10;yBbU34traPbPTo8pTKu7U91yu+Jpa9VkW9Xy9fzViridovDjioiXVaEHVUH7lfzdcv+tEr8v0pe7&#10;mu+9XshbK2Cv5LGXc5lLOaylHC8wLuaK7O+MkAUylek1mc6cSPOaTGGImUimgw/t0QTKUCxxIJrY&#10;H0Xoi8QPRBL7IgndAs8nIR6dfLe2ANc7fpgWP0yDt0M1076cbldAtcohWGTiTNNwJimeZlFoY4GL&#10;UYgjkm+vC75f+HawQEsNPzN1f3Mo2xhCRUIJCC1PQwTeypLs7IL1pBhR+fjM8vi7d4t6HzTOdN7e&#10;6r+6NlEwPm2b3HgWnQw+hOWdSxXNUqBGERoaFEstYg4lvYFdGGbGt5HGGmhQFTUI+uiwtKs9M3vA&#10;8u7bne0X+9s7e1ubOxvr26vrm6trvxmKdxWZ3b+L/TGo/ljngVj0QJzLYBzmb3t/kbX/LGMZ7iNp&#10;boPJ6L4E5954JzAOJLsMpqDACNKfgupPdQbjQJrLQCp6KMVtJJk4lkAajcONxmBGo53Go20nY6yn&#10;4iwW0mynE82GYwz6YvT7E4yHUi1GMq2Hs5x6ElG9ycSeLO6zvLC2nNiqlLiEsGgf31gDay8t20A1&#10;u0hFhwR5xwwZ5zwZVLGac66+ZQTS0F/XUCCr5K2qyjZQI5pc1PLThA0Fuk9wTLbC7Gf4rmlmBlYX&#10;NDQlXODq3lAFnOiP4uX/IaKi0F+By4HgTNRYZjp8faMIddNYBYcsRVyFlGfVGZeiC/Z58o55EPtM&#10;uGWsiXmYu2tceGBpc0rZdFLQdix+PdpjJQKzFO60FGa5HozcDoYdhaodBsi85J47ZJ99wT7/knvl&#10;pZ/CqwD4C2/TPYblHtN8n2e562e+5oNc5OjOsOETXMQIz6SfZ9vFxdxlejYQiMVYUrEz5jrKvM3V&#10;4CHB5KmXZbevQ1+gS1+Ie38I/rk/fiCEPh7GGguhTQTjZ0LcpoMdZv2NVn0hW/4a6wE6S3yj+VDr&#10;8XD73lD7jgDLZm/9JrZBI8uokoTMcdKORij7yl/BXZI1+Qmmf9Fc97ypoYSFpZy5xWVtkppetqvH&#10;DQ7zXqDvVZ5vrCsda0QyRPJgFoka9rlK1ulKtplq9kJVuyxVqywNywxdy0wzy0w7w3iOY3YupfYW&#10;73oXt2nAq2qcKlrodNyrZoJVN8Opn+M1zHNrZ1jl4zRRGdsJUtEMpXSRXrbMKFlh5m+yc/d9c49D&#10;o1Z5Bqs8mVWO7BZH4YUv5NAHvsdEbFAMd5gu616ERS/OpFfosFdSr1f2c6+SZ/SyMe+GMXrtGLV6&#10;nFI5Ta2eoVZOksrG8UW9qMzHdkkP7RJ7sNnD5OIBUlEvsaBPVKW5eAz/DxgnlPw9Y8SSfs+8Plze&#10;AC5/kFg4TCwaoZSMUUrHaGWj5BKwDcZRaqm4Z5xaNkErH8HnjxByRbmeRFGl3/8yiioGewqHPHPB&#10;o8CXZZxcMEkpmaKJVsEcxucM4/KGcKKSwqI0YqwQ5JlT+jOXjG50eo97Wh8+o58sHKTkD1JLhijl&#10;w5SaUXLNGLnqS8Jo/rxX7hI7ezewaC+wfI9fdxDSsh92/0XE44OoJwcxj4+Snx6ldB6ltr9KbXuT&#10;+uBNSse75Mfvkh++irnzIvzGXvDNF2H3jsIfbgW2gRM+dk576BTf5546ScteYJcsepfNMcqmyOXj&#10;lKwRHn9G4L+VEn2cnXKYlbwRGz3uw++jBHagfB84BnfaR3baxXTaxrVbRd8xDr2uH9yoE9YAD6/X&#10;DqvRDK6CBFRCfCvVOOUa3tUwbpWmdwWEWQbxAimB0ks1GaVQ70pNv2pYUB085Kp+xE2TuDbr1E6H&#10;rMfOOb3uJQMeZUO4CvDypuh1c6ymBXbzEvf6AufGnPe1GebVaa+mKUYj2AA359nXvwXs+QX21X5i&#10;4aR35Yp/w2pA4zy3WqS1mMVz7DKQee/SWWbxjFfRDK1oll4871W6wKwQZfQyKkGmvarmvGpm6JXj&#10;pNJhXEEPOr3fLWsElzNNLVxglYJMU3JHCcJpeskErXSUXDREKOz3zO9xy3uOyXuGzu1xLer3KB4l&#10;lU8xqmaY1VOMcvD9MkIW+f7xvy41PUUrnPUqWfAuX+JUTlLBuyVnGC8cI+VO04vmmKVgHKbnTQSV&#10;rCTXF5h4BEhBknWMBeoQvrJCtJZ6uKbSt0RoKoiJh6smaKvHa6nFwVSjIUoRavJhyjIhilIRGgp/&#10;j+h/4aGy0RCpSPUrIFEakjFQ6XgtuUS4QhxMFiRWUwbsAQeAu0Ci1S+naEhlQqUztRWEeqoZCPVU&#10;PfUEHY0YHYgArhaipRqur5nrYnc/xG+1sgh41AaM9QPzY68n+18Md70a6/40OwgsDANz/cBE1+69&#10;huYguq+WrJfCmUiEcoa5dooRJBamEKuonKgBiYGp+UGlb0axP889P5ztnx/sm5tYEqbXa2l6qCp6&#10;IrU5uhpexnAOTJ6IUPUG0Vdh/yoiVTn6aiI3/G3UU2erKZItTcIgcgR9eZKTOtP+kluUiaAr5OZz&#10;n9p+TuUAs3SQWTzoXTLErRzxqxvzqx/yKh1hiMzur+IEq2KcVSGO48xysGeEXjJEK/77kX8//msE&#10;mfmShvv3fFW/v2Luy0K/Y7SSIVIBCNgAN8HOWXb1Aq8OZIJR1ofL6fXMHqUWgw/kKWbZFKvk7+Ms&#10;u1KU3ftlTWIwgu25L+sWi0XvHLdihl0mXgBY3Ck68BvA95GYX3r+k7OAM48zCkephSPUvGFy/jBJ&#10;tL77BDF3klgwScqbIhVOkvNFi4JTRAu9g2+BCTr49iyZ54jOuB7YtMlv2gttWgmo3oi6dZDdPRLb&#10;IURl4tW5Ngp0e60AC+1AI+0AhLavjhZHC+oFg9K01elaiiykmp+2HF1ThohQoWpIYWTPWKlJOipc&#10;sNRVxWjIWJ3/s7qWslkUP+XB7adPnk1UPhh3Ccs9Z4L9AYmSsKVdtGT9oO/9A9zvol70H+X9ZeBx&#10;UONEJU2OGyH1xp3x5bW3Lw5P29p7AvxSzIzIcAgRAfUy0OIZaHLNdXzNdXjmcG8zbS9zLYY5jGmu&#10;6WUO9TZUZpiqc8w1fcygPAN1b7gKQ0uFrqXKNNQLROj4wbR46hCOsoa3igZXVdMHAmMjEaLsR00V&#10;V1E5EAW0rqKrrgJGRxZlqOJhqOaJVPWAK4l2gQMQ2kQjJFNXhwbXomnD6DraXghdtr4uT1ebC4dx&#10;IapMPe0AU8NwE6Tor7y1NPx1NPkGuuFwrWBdWLCeJl9fk4/UCDJSDzBRCzBVCzBR9QUxVvtFUSMg&#10;v7hkkdb9oor/GUQu+b+TwQyChHIQULauBguu5qWtyvjKN7L2P/I3E/z/gV/N+Vf0IWxDDRHghSEg&#10;PB2oLxzqD4cGwSHB2ioBOiocE01vW33qQMfIxxcvDlbGPm2OHD5uSbY3zLLTF5ppFxnBCnSVmq11&#10;q43USw1UsvUVhObQaBPVKFvtJzkRJ5NPXk8/2Zt88mKpf39laG22Z3Wub3t1dHd1Ymtu6Pnt+p6r&#10;FUc9nZ97O2PNdFOM4JX2JkkwuRQd2XR92UwjRZAMQ0VRBjDYNlHOMlEDyTRWzTBUTjdQStUXFYJO&#10;1ZVLRyikI+Qy9BUzkUpZBspCQ5VsI9UcY7U0Pfl0hBJIhr4ySCZSRVRKWl8lXVcxTUchFS6fpC2b&#10;qCUDEv8N4p4k2N8ARyZryaZoy2UbqJXb6NWjTa9iLZvcLGqcjXJNICl6ihkGqjmm0DxzWJm9fqOH&#10;VQ3G/DrJ6RYNfRVvX40xr3Q2K7M3KrTUL7MzFajJ1JHcfLQUE12tgIWB45muuefXaGhNO9Xv+DqK&#10;AbLSfFk1jqpOeXxqWVOTX0UxqbrYozwPU5DpmpWMSY1FJ0XbJUdaChNMclMtCjNty3JRdaX4lnp6&#10;201WR6tX+x2vB62sznvcJ52Bvc/CRwfjZiZS5mcSh4fThkczRsczR0fThoZAsoZHcsbGhV9SgUUM&#10;jWUPj4sRjkzGd48UTKzlds8IKh9cgWHU4CTwvQZRImmreWtp+IrWVDNL0LHPhDnnqjoJZR0yFTBF&#10;cq5F8ugieZcCRccCRYc8Zft8JbtcRdtcOdtsWdscGbtsSYcc0dIzLvlSqHwFTIEipgCMXxAdC0ZR&#10;wzlfwTlXyTlHySlLwS5V2jz2ipHgMiJI2ShK1ThazTRWwzweYp0EtU2DOmRAnTI1MTlQ1zx1TK4y&#10;SijvmC7nlC6PzlLAFkjhSi8Tyi4TKq7gy67gRaJU5EpxFRLYUjGS33DJo/gHUtGfKQVfyPuOXPAd&#10;Je8v5LwfSCJ+JOX9TBRxhiDiLF5MwVl80bf8sprvN1zw/AVw78/40h8JoiTg87hikbv1KAa54Fl8&#10;kVDys2fBWY+8K7giWWyhtGOmrE2mgmOOjFuxhHsxeG1gBK9WNN5ddJ1fMpJLLuDKLuBLzuHLRHIa&#10;L8pRlnIrlcWUS7lWS2DrL3o0nsfXncdXXyEUSmDilFyCEM4sNIoegudU+EZ0x+fMFhRu3Srfaivc&#10;uJt/9LQSmLj1sb/h+GkFMHYNGGkUrQQ8UitiuOrzUKUYYLTmdKD09Hke0JUFPE0BOmNO7wR+aGbt&#10;l3hs5DqvCp22itz2K4hrRR4DcVb3uIgOnl0d1iDFVDFQ5wpV44KD/M+6F/6i/MOflX4+o/TTj2p/&#10;+S3NQLE1yqMnzrEvFL6fZ/um0BaocQUaSSfVtJNqHnAtBriZCVzLeeaHm4zx3RJG7+RELyf4j/Ip&#10;fT5uvTxsG8nxmS9trzATaGmcTYmrdrNr43p8aBF+upv0qtnv9VUv4K43cM/7QyPuoNBhPRvbG0Op&#10;oaMKiS5sXTXF3/wG/qd/55gb8CwMYl2t0/H2tb6e7fGcu5GUErpFBlY3mWAV5+t9v+Vmd0fn3abr&#10;N2qa48NTcJ5cMis6StiS0tCf/2gjsW3Zv2Eo6v58SvdmYNt4YNeM/6PJkNaZ8JuLMff2IjoPOQ92&#10;yLfmBI/WwxsHGm9OjXVt3iy6q3ZBXVle64q0iryMqqKkivwVBRAFSUUlaSVVOVV1RVVFaXllKXkV&#10;aQVVGUV1GSUNWWUQiCwEpiASwPLq0B+v/CyrdklV+aLcme+9sMT2ByPp9c/dsu5YZN61ynqg51+t&#10;h0m1d8+3Ruc5uBer6QXqWoQ54TKtMSkO2FwbVB7Kvd4FU4dyKvdAFdI9hVxiHNOVQ7N1YBirBVgp&#10;pOIQd+Ip7YnUZ5ms5YbYx4nUO2FubQLPNgG+hmEndDWoYaJv+JPKSBZ3g+weRzqMZpJGskh9qZ5z&#10;JdyFSr+nye7VLL3uVNxkEbMz0nEsl9wRbp1ie3YoA9cucBgUkvaaAybzPBcK6bNZ5Hq8ameA6VYZ&#10;b7WEvVbp15+Bao2GbN7DAi+SgW0f4MAN2DQ9XTYFVu2ANTSwjP48bftxwvztMOL1kNZRr+reU9n1&#10;B5cXW8/Ptpydbv755WPV4yeQN92aHwd0Tse+JPsumAHL5sCc8S+I0n9NRPWfp0yBKcPTSfjnKW1g&#10;Fg7M6wILesCCDrCgLWIFDixpAXMap9Oqp9PKn2dUgHkQLWDe5GQK/mlF6f26xP7sjx9mVYEpd6Az&#10;8F2sf6+O07Ac+oUOZ1URPS1puAIxnocazek4DEEdXuACgajCNwHJu9zofb/4FVrQS07ES2bIHsln&#10;w91rBUNe96Du0bxfcIM+x+e8jsh8G5V5mpp7FJ0wTKHctDeptdKaiCBPxJInk6kzGV6zGd4z6eyp&#10;VO+JZOZ9rtUDH6vHAdaDEc5zqbjtAsZRJe+4LuDDzUjgYSYwUA3M3AI2uoD17r2+lqn6jMPSyFdJ&#10;nL1g8qa3+xIRNYm1HyegJli4pWje2zoh0FkL9FwHem8AN/JWE32n/JgrvKiPaY1AU8en20+AB73A&#10;vb6jlPpBlOAe3GudVTnOv56LTmPaxuDd010IOQ4emZ7uaVT3DKxtjIt5hKdTqhs6w9Yl2YEktCFn&#10;0IKrfQPKYtmFHdG3jnL7gKxBIKfvY+nj13WPgedLQM9Kb1jeI+/E+1j+nqB8zStthRg/gg7uc+cv&#10;xxUCnb3A9NzJ2PjJ5MKnuVVgZQdY3wc2Xpys7L+b23ozufF2fP3D6PqnkfXTkVVgeBUYAuMyGF89&#10;nXzfNf25Y+hjY8dhZsV2YPwmxWfXg75o6bhsab1qY7HuYrWBs9/1Qr/ww+2HkedDiH3+rs993J74&#10;YK+RbAtRRpUkx3sC7t1o/2wyyt9Kz8dGLxRtEuZmFuBi6O9slMUmVoTxaqMCSoNZhf6UXB4uAmtO&#10;RspzrDTC0Mh4onkEFsmxVKEaSLMtlENQupks13QvNxAh27PAlwoeBR5eFsariAwoCvPJ9vUKc3fy&#10;sTfLYJIaosKKgvxmOjuANx+P7z5vJYWPe2dtBlSs+ZTPcspGfMsfMIQtjPRHMbXLN4c/zh593gPe&#10;H5y+3ftwcvj57e574C1wtPEK2P4ILH+4wUh+jkvpMg+9D/MetI7qQ8XfNvVvtQ5ucY7Os4wos028&#10;bhJ9SyeoQy+gxy7qmWfiA2LcE3Z6n3/WIw/+brjwRXhCFwbVhbdvstW9gbKtsTYX6mrEqkgIZM9G&#10;yJ+PVQM/F2nkGZqlwo1zjBxaCOyHPsH3Ob53ueyHfO/bPphmtlWctXSE1eWGILuGUKcolJqfhRzX&#10;WI6pIxmgL59gq5ntolmEVr9G0+kLtZ2LRi3HYFZisCvxHutJxP1M1tuioM9VkUBVzGlF1JuC0L10&#10;v910v/3MwKUYrx4eqtFJq5Nh0+WLuUuzb8Zbt9DRN72wdUSnIpRZE8nlARffG+o1E+8zF8d+wnKq&#10;ttcKVv4hHHI+1VChyhV5n416zsd1BWI7eU7dQW7PAtDPAlx6+Jj+cOxwNG40DjcWj59JYywKWVvF&#10;3oe1nHfXfE9u+QO3+MCt0PeNoSdNUQfFgWtC1noWZTLWfjTKbD3bfS4e96Ig8l1F4evKprm0xjwX&#10;vssFU60/qkN/VlE+c0X54hkd2Z+tVM9iIOeoWpfZCBkfS1Xwxgh30WPpy1I1JYKMNHy0lYMNtPwR&#10;MCpECaMkbackaSR7EXbljLbCJTNtVXNNdQtNdUMleeils+pnv4de/AuI+tnfXfm330B/+hczyT85&#10;K/xYz6fcjmA+iGI/jWL1RXn1h9N6QsnPg/HdIYQ+AXkwkjYSSx+KFi0MCTIcQx6JpYzEkUbjySPx&#10;ZNGDJYM9me49mc6cThMlmc1lMOYzRfphJYcpIpexkktbzqEuZ5GXMkkvyngrOexWtgtD5ixBSibF&#10;EV9MCLwfnD0WXzMVXbEYUbYVVf0ytvlF1DXwy+wCt3or+NpacNNCSO10WPlURMlcZNlqZO1m+LWd&#10;8Hubsc8GI54Xed8hE6sMqeXKAfVygjqr/Nv+9/ozn41n3HuSc6u97EFXSlMHOa32smvoeXLGWXb5&#10;X9iVv2fk/46a9R0t5SdaxkV6yXmPwgu2adIGMerakbqQcBPVEFPlYHPVYEtNgblOtLFetB48UlNT&#10;oKERogjzlzTwvmzFU8KmKOEKZVzLNYg3dAg3lS3ylbSjNTVDdaD++lAfpKYvEh6kpxemjxB9l9SD&#10;BerB/HW1fLW1/aEIvrJhuJRZnKRz9iX3okuUcjlurU5Mi0dNf1z/Qf3W5/qZjfrx2YrRyarx6cb5&#10;5Xube8/3j0cPXq8ffRzoHy9Ly45meNXFCPaetAIrg8D8feCoE9i5+na+dG8offZ+8EAjc+qGz/bj&#10;6L2nSZsdiZPXIx4Xc+vj8Nm+jvF0q2iyWRLVOt3LrtAfez2Z19+QtthZufiwZqy1dL335nBreUdd&#10;1qOGgvGO6xujT3enerYnnm+OdCw/v7nT0/Z26OHG7doniQGdocTJZPqLItbbYvJJseeHPKc3qVbH&#10;8RbvEm0/pTq+iTZ7JXCZxxPbddF3NNDDDtT9APL7BLc3abaHaei3OeGfSmvfFT7cTn+yltq1lfd8&#10;r6xzt+jWccH1k8LWT6n3d32vT7nXDLjkrfsXHyalvS8NeF2G28tzWk1ynghw66bi9pIzN+PzVmOL&#10;V5JqVjNaxuOb7nCEeZhANsSaoop0U1BDycq6yF5BK0i4Kkm4qVz0gJ5zh5wB8dA46wk5R4BdJsMl&#10;6TrSwTZaYfY6kc76ESgk+G7i28F8LdTYpkp+ttp+droBjroBTnqBzohAF12QAGedWJJlDNkqjmQT&#10;S7SOwlkJsGZ8lJG/k5mXjQXTzpptb86y0qUaynNMZTNJ+reiseOVwU+zvB4k0R5n+NyJ5RQysUlY&#10;hwQ8KghrFcd0Kw5mV/A5+VRcKRHTE+334VrOm9qI17Xc17XENw2YD7dQwCM3YJAEzDGAPR/gyPfD&#10;ke+blz4fD/1O1jmvuzD7lcZAkcPnBKdjf2wfCp0DcwiDUujwYEt5f1uIwEGZzVDF5pqgBmmuryLc&#10;30U5bQdZ7sYx9jITN7PrZhOvzUReW4++9SLm+n5E41Fq+2vh4/c5XW+FT/YT7y2FNY5zywYYedO8&#10;8hmfioXAqk1B035My170jfXQhhXfkg1v4Z5v3EEIcz/MbT8Ms+aL6cc43UToj7ih9vxJr8KdXgQb&#10;vApHvgzR3fPVOQoxPYq0XuJpjzOUFnzVdyIRB7HI/RiDvWiD7XDDrTDjWbbWMzfJHjepRTZsm49Y&#10;8zN44gZtR8O6yXqzQVYzQaZ9LK0xP+ROEmolym4h1HqUgxigqU2x1bYFuq8SEIdxJjtRbtux9I0k&#10;ypaQ9qEpHOgtA5bagI0nQH89cD35ZTppK9LmZaTF2yiL4yCDLTa8H6O44G24H2KzzzfbC0QehyHf&#10;huu/Fmi/CoEdh4JovwyBHwTr7gcj9/gGG3yb4/SAjaTwybDQDu+AUk9OhCXRU93G7CKcbUrIokbe&#10;jCpujSm7GphTyEqI9Qzxc2J7It3sNcy0L0nDz53x0tdq5NEHosKfh4THmTs5ycPlz6vJq1rCjen6&#10;RlxjmLcujKPtHC1l7S9r4WVB4AtS8hqar3XeufakpaK/pXDsunC6KW2+IWGlJnqtKmKzQrBZFrJf&#10;FbJfHbxbwd+pCNwqDdgs9dso9lsv9lkt4IlX/F3K817M8V7IYc4LmXNZXtNC1rSQLWYqizOZyZ5I&#10;Y42nMifT2BOp3mPJ3sMJXoPR1P5Iao+A1B1GfBrq+TjU41GI+/1At9u+6GZvxxqabSnZupRqV0iy&#10;zcZbpeOs0jysUzxs4l0tIlDmPDsjtoMR207H2wbCsVbkWUj7mUoEGF8Jt1bjIVVwWmpoXQMXG3dn&#10;d54NJVLPK/EcLV4346rP/Z6c0bGa6aGr04O14yMlA1M+NV1arCIorRpGrNNyKdC1zdDU8jXRZga4&#10;RxZyc0MN/TFSns5IfxVdugLaL7Ll2fiLk42d41dbex+2No53ll9uLx6sL+ytzv1mOMHtHyLSvd/w&#10;S38i5kv+rjPIYJKLmG91768YTEaL7G8adijFbTDZ9QvooRQMCNg/nIYZ/Eo6CowDqZhnsa49sW6D&#10;cW7D8ejxeKeJeLupOKupOLPhCMRYtMFkksV8puN8Dnoiy6UvyaYzyv5pKrMzLfh+RkxzWnJeTFIQ&#10;L9LJLUDbiqdmE6ZkH6fonK6EylVA58ujRH8yr2aboKdLR2p4ImDeCjJkVXm6niIeeU6Lp6nVF+A+&#10;yjXZENjOh6ELHExcpaEISQcDdaaBKtlAjfj36Cp6/D0IeZy5AsVanWeoGwwxjFS0TZPHll5xrzjn&#10;WHjBJkfJLlfXTmhoHmdqEOhk5s9wFcTTBHlYtyo3q1oP2yaiwy2q4wOWUzfXcdjXejbQfCfC4ija&#10;/DDS8GWUiEV/rWGi/A7b7MDb8gXP5ohv91JgvyOwXg01nw81nQkznw6zmg61mwhxGOejxgLdRvzd&#10;pn1QB4HORwE2L/iWu3yzNb7hfABywsdghGO8EY1fDvWYC3Rb8Ect+9uu+put+ett+2se+Cof8JS2&#10;2CqrHI1FH/hcIHIiENHvr7WYZj2bbDEWZz4QbtETYPuU6/jYy/Ueg5KLocXY0yjajs7yhhYSMMSf&#10;L9r/fAH8h72DR3jOp4GfUIvJNJqJhz4MD0GGwh3yoGbpMItMTescdetcZescRbBhm69tl68EC7Ux&#10;TwrClRezr97kNXV61/R4lQ0yykZZtUOMqgFyWT+xpP+LQJ1iVM4zq2bp5XO00hlq4RQhZwqfPUvK&#10;WWMU7/omLnMslzlKS0z5NZbiPk/9yAd2xNM98Ebus6y2mK6rTMYsM2jUK37AS9jNKHrOKB9m1YDz&#10;D1ErRmjlk/TKadr/j7W/AGtrXRd24X3+/5zzb/2+vdaaPme9xTUkJBDc3TVEgHhCSIIHgntCIBDc&#10;3YsX6lSgxd3dpVjd2/GPkLm6uueca5+9v/Nd13091zve8Q5JGhLSm+d5ymeJpVPeRQPu6Q/sk+87&#10;JPZh0kdIOUOk7D5i5iAxZwxf+LX3/c+Z8BZ7O0l3zPHTJrKniXHihDxJIVPJpGRewvRpJ1dJ2d7T&#10;pM9fewNLxr9HnDF82jVW7IBPSwRLFn99uFgGe+aKZTAub9gjb8hD3Ahz0CtjyDtjAJ8xQMjuA89D&#10;rBzB14x6V496lU5658+SMpfpaRvM1FFM8BgmdAwTN4ZNG/MsGPEqB1cOksr7iAX95OwheuY4M3vW&#10;r3ApsHIlqG4j+OpBhLjC6j6n9Tii82Xc7Vfxd8DBbnDzQVj785ib75Lvf+A/BOOL2FtPo64fRl89&#10;Six6nl74Oa8GKG0BitreieqO4ku3uQWbwQXLrLwZUua4l2gMmzGGyRxFZw17ZN+xTLxpEX/dNL7L&#10;NKbTOPa6WewNs4Rblglt+pEtemFN2mENyKA6RFAtwr9GPQCkQjWoXCWwRNG/UI6ZL+ObK0XPlfIB&#10;Y4VqcCUkuBoaWqseVo+IaNCIuIqMbtSObjdKbjdJ7jQX3LJJf+Cc148uGcPXTJHrB7HlQ7jyEa+q&#10;cQK42TBLuzrv07LAaNrgdCz61Y8SCu86JrebRXRZRfWhU2fpRfO0okWfkjVmxZZ/zV5Q/X7Q1SfB&#10;TfshLU9CO7ZDWtcDmlbYDavM+kV69TSxdNyrsMdB0OPIf+TMH/JImyJkL1ILl+mFi/QiscXHi6X+&#10;HL0SXL/u37ITeG07uHMEUzSOLxeXEKdWTBPFhhh82cxRi1eY5avs8jW/ChBwsMwsXfApmqMVzNML&#10;p8m54/jMCUIWOJih5E2Br2qicDQkdy65RGTkGigN42mbRsM0ItXUErXUYxCK4uaLIBpyX4hDyCcj&#10;VflICE9TNVlDJQmhHA9TiFWTi1aViYcrfiFB/deYoC4ffyqAf/W7MKkEuEyShlyypjwYQRJPNTAI&#10;OC/eBZdK15TN0JBN15AXg1TK0FJO14ak60JBUnVgfC2YQEcj01S/1NmumYBr9/O9zU+4ny+auVpz&#10;9ODWm757T262jBWm34nj5HnY8M2RUUiFWKRCsrYiT1tRqK+Sb4KMk5NNVFaKVpP1V73QFkX9OPfg&#10;ZK5vcaRvbW4zO6MBqS4WwAYaLG2Ijyn4DUSBLBHAv0cPwvw92mpMFWWqiXEETI5gII93VqY4n3fj&#10;mYY/Cm4aCqgZYVWO+pYN+5QM+hYNMouHWGXD7HKJAP5DJuilkz5lEsDNsVMB/PWCrxF74j9i7q+p&#10;vb/hN973a2a+KiINDsBNcHLet3KJXQMCTg7gsvqxmeB7l6T3sFjH/o45X7H0/TKeB1+HrDKJ7l3y&#10;qwAHXwA3wckJSt4kNX+KViD+E4rTzGBJKrDkPH8P8OTgevAo8FjwDBOk3Fli3jxBzAIxH/x0EEMR&#10;/wXGLEUsgKco+ZPkv11ollE0ScuaZBVOhdU9Cm3Iw4i8YSzDK3gtBToSFqgBD9HQ4IDfQnWRQYbI&#10;ABMttjkyyAQeaq4RpasSqCnvawD101GmaSsTbA1YZlreWqr2MHlDSwPn2DDeg9uPDrZPnrwGfDK7&#10;IFThL/b+iliuCjbkZyPv8/o+2i6peraZOqYZWropUtI0mSuoIL+s7tvDDx+MRccUe+ITEJqely5a&#10;XDxnpXDZWUUKpXLJHamA11Ik6CjidZW89VS89FU9DSA4A4iXIYxmrM40RbBBjBEsAzhTD+6rj2Ai&#10;VKgINbomnIXU9AfRQLBhUF+EKhF22d5Q0ckB7o3SIeN06EQ9H6ZxYKAlJ8w+OtwlNtw1wd8h3MuI&#10;ZQfDGsg7I6VsTdW9wQtpKWO0lHA6KnhdCFnc9kKVYq7H0VBlyF/BK8lQNGHBeshwKCRA+goZDgsG&#10;0VQL1lIL0lYJ1FP2N1DyN1Rinwpgv18F8KklleQT/5raCw36r0SJADZUY/8XMTitYq0D8xUn/qr5&#10;aEF8JVEbepoBrH6qe//fxP8+pwL712dAFyZOpNaChWjBOLqwCG1IkB6MaQT3ftA59PrJ8cnmNPBk&#10;ZrujIslEPd1KO9MMUWiikaulWGOqUYCUz9dWKDBQKbHRFphA2PBLPDf9idoMYHv0eLz7cPrh8eLA&#10;8frY/tro+uLg8sLg2sLQ2lTfcFfjenfn+8GHhThUkj4yVVszBa4i0JRJ15XNNFLMMlbKNFTKMFIS&#10;GStnmf8H+/ur09UVIxS3BJb/Qqq2nASRgTJIhj64WNwwWLJXoCufpqcq0FORNAiQdHwHxyCSTvC/&#10;QzYFKZeMuJIAu5gEvwyeVqKZJacFJ6OUf4lTOx8PvQAOolXOgDN8TXFV6lxDZZAyM80mZ9NrGMcO&#10;jGNPAL3C3eZaID3VxbzQFwcs9gNP5l8uPQgk69Ft5QRWmgWG+mX6VnnWqJa03K7u+3mPHvL678f2&#10;3Iu6eyuysz2srTmgtd6nrZZ+vQ1/rRnTXOdSW25bVmBekGWck26QmWpVnGtdkgfO2FcUOdeUuTdU&#10;gWvwzQ3BN65zb9yM6b6X1PsobWhYYn9zpqYlgOOsicnM8QlwPmN0TDg2IRib4w3M8B6Mp3QOaboG&#10;KukRIBpkI4MADagvEsbW0uJqG8fp2qRpOWXCnDPkHdNl0QVSmCJZdLFY5boWKjrnKzsVKDnmgVHZ&#10;KV/BKV/WKVfKOe+KW94VVOEVjwJ5tzzwG5CS62+jnGOWvFOmokuu+PuRc46sQ8YVG+ElC76MTZq8&#10;jVDBNl3BQaTklKXskqPslqvinqfska+MKVBA50u7Z192EV1yFUmhsmWwhVKepVc8xcb3N1zElPye&#10;s55F3xNy/0LOlvANScy3xOzvidk/EMT8hM/+2VvMLxJ+FcC/clpf+lfOfcUF3K+c9Sz8yVucWPyL&#10;p1j6ip0upugiViyJzxAKv/XM+cEr+yw+Xwqbc9lZKGubquCYKQs+S+gikL8uLrpwitj+iqWvmF+8&#10;xfyMF48vocukPMqkUBVS6MpLmOoLnlVnvCvOEkrOEXMve/Pl3EJhVnRrUy9/Z0YlK7EnKXOkKHXj&#10;Wu5hd+mLRzXAZNuHkatv+muAqZZTAdwAjNWKBfBoNTBaCYxUiBktB4aKgL4coDcdeMgHbke/bw98&#10;3UA7LEY/KXJ/Uog6rvB+Wk3eLvYc59veDzF8HGJ7h2HRjDcs99BOtYOzdeRtZc/Cf/5e7rtv1S6c&#10;UfnxT9aKP2QR9bujbSbijA4yrV8X2okFcD3pUw3tQ20Q0JwItGUBLXkH+ckbwpgVftgTUcz7kpQ3&#10;BQlbCYwhlvt4COU4JxXoaP5QXzMSFXGdQV7KjAeGrgJ30990ct90+AI3mUCX78sar50sp4VUTFug&#10;ZwmDkI5zw6vKaPzTP7hI/RRlZxRqoZXoZpZDcbkaTr2ewGwM8cwhmKd76PK8rL3s7QW8rHu3B29d&#10;H8zJvZosqE1MbQiKry5smS65tVbyYC+uZZpR0sPtmOcPHHHvrwT2TAY9mIi6Ph/fsRbfsRdx/Qmz&#10;c43SOhHROc6rvddYfW+kdbg4Iht+EaaorCWljFCSh6jJqqpKK4NAZFSgchB1BShCSV2yKQFc8Csy&#10;6gg5Q9nLCFmY2k+KP0lDf1JS+QkpdzHOP/zGranIovv2mXfNiwYN0+9rsKrN3DLdXPOsnApt0aUw&#10;o0ht22gbHN/MPdHFK8cBlefuUY12r/V0qyKh8hkYHh3t7+3gjDWF4xDfxzjK5pJ1byR53k+jPUz3&#10;nSyO6Iz2agp2bwx0rWe75OFMU+21ygi2Lf6eZQSzu6GOj2JdZkSUCRF5gO89kcOYyGFej3CpoOk+&#10;5GEmsih3Y+xmc/EP42xynM6MCBwfJlj38R12a/02yxi7Zaz1POpNttGjcLveCLvZTM+X1yK3GpnX&#10;440e5Ti+HogF1qPfLzu/XTV+t2oFbDoBOzhg1xvY9QJ2ccA+BthxBdZtgEWj9xNaL4fUTx6pHPUo&#10;7d9X2runCLLbrbBzV377jtzWbVmQZ/3qLwYRr4Y1345pf5jU+zxjKNbA4k7ABsCCPrCge4o2MK8F&#10;zGsC84jPc/DPczBgAQosqJ2iKnbAsxrAkqO40/Cu0seDcyeb337ahAJLvkB36hEzdAyKn5fBPVen&#10;7irZrSoYbCFM5qFGc0iXeRP8CSnqU4ToJJS3ExSzGxy7zQ498Y84YQQfE9i7WMomGr/jST6kM58G&#10;cF9HCQ/DBCeRgtd80StB6kFS7POMhM9VIqBB9KlJ+LE5/V2L8FWz4OQq76Auca82/kWH6Ogqb7ci&#10;YqMoYKuAtVfMPChjHVX5v7sWB9zLBEYqgZk2YP0+sDVwMnNv507dcDTtMcG201qz3UitXRfSoKlQ&#10;qS5dhJCKkvmmwlFrisf+0J4PDLQB/W3vq4STQcyVwIQ3wgag7va75tsfbj4A7jx+WtE+HZbZZRsw&#10;Rc2Z82+4iskPteETPDIdqCXGnjke6EISptTdTmRvleqOKnDE5JuiMqxIOSbYFGdSOomQkkQV3Qiu&#10;mvav3qOUPePUzcVXPGm8D2y+BZ4ARzXdJyU3jzJagY7ZNVb2LIE/TRVsJ9W8bxsAxjc+Lu2+WNp6&#10;ubD5bmUXWD8Atk+ArePPa0/eL2y/nll/Pb0G8nZKzLvJL2y8GFp/1bf69u7U66YHz/KvHsdnHwfF&#10;vGAEbbugthztNu3MtpyN97Hmh1Trp0y7vUCXEX+n+wEunTS7Gi+zMk+LCopLrT++NoQW52Yd7mwe&#10;5mwR5mrJcTYPcTJJ8HbKDSDdyU2riAjMDaDk+BO5LuZo+BV/a82aaJ8sH5dEnEmYg3qkCyKXYX2N&#10;Rxkqi5xqENzJjGhLCikPoWQy0GkUdyEVlU7FpNOxlRH+DfGhjQnhQpqXn5VhjIdTURCzKIh9NzML&#10;mF581XR3LCR9yS97jZ6zRskdxqTdRvO6A4pGCm5vP15/e/T53Qfg8DWwePhi8/X73Xef9l68e/0O&#10;ONp+Duy8A+aeNVCSb2ASbppxHhuF7nhk7qKzhk0iHhpxbhiFtVjwu2zSHxgn34aHtEHo9RrkPF0i&#10;TxsTBXVIR7oVQ6xumbhNYHHzLMxSstdQtOtODmc1LWAilvAw2PE6w6SNrNdMMGrytoxRl2Vduci+&#10;IsvTNix1ca3ycKvxcm2mu7Wy7Gpp+imOUukYpdZox4oQS66Dgp+5rI+eNFNXNtRQOckKKrJXLXNX&#10;7aJrjoSZL0Y4rEU7b8S4bcZ6bCV4Pkkhvcjyf1vAeVcc+bYo4nkO94lYAAftpPiNhXhe9zbvDXDv&#10;DcF20hzybOA8Q+U0K2SWo6HQRk9kaxBvAGHJ/Oj5/f/pc/YfE+HnC81USqxhRXZaIgt4qqFKmpFy&#10;vi2i3tP0uq9jdyCqO8D1rr9Tt7/jgyCnR6EuA5FuQ9Go4RiPyUT8nIC4mUM6LKO9avB93+L/uS0E&#10;aA8HWmNf10RtZTDW02jHRX472cR5nv1qGmohCX+YE/OsMOcwv3omsTLHPsjpjJHmn1RVf5BXOntB&#10;5eKPWnLfOcPPsc0UEu3hAmdNGvIM11apmGHLNVHAy/4lxlA12VQjzkA9xkDDH6FCgMh7qMnbKUvp&#10;y55Dyp7TU5Y2UJSzgkLsNWA2cFVbuKKdhry16iUT2e/V/vwPyO//D7Nz/4RS/K41mn4jnnkrjvkg&#10;7osAxvdxvcEoFsCxpFMB/Kv9FQvgRMKpAMaPJ+NnUxkSowAym0qfS/NZENJB1rOZGzmsrWymmBzG&#10;Zra42vxmBvkkn31UENgT7uWjeNbupx9oGrrBRo55nv73QjOGuFlLkYVbUeVPIusOwhufhLUchLYc&#10;c5vB8Vpk7UJs9Ux81WJCzVZc/WFMy9PwziecG/Ohd7tC7nKo9TpuorNe2ecDKhTCyoNuLbQdAHcO&#10;X9/f2nmwtlFyp5eSVnrBMeDP9tx/dEr6F7Toz8S876m5ZxmZ0swsKc9UWadkBZNoCJKrD4+wQcS6&#10;aSS6aybZQqNNYZG6amFw1WA1SJCGZriRcZKpXbKihY+8EwvmnayMF51zzTzrWiiLqpZ2LJazECmb&#10;pKjpx6hrhSI0A0E0kEGaWhwQJDJYR8NfT4MJfo3VQwZq6IarGMarOBfIoCp+QpX9D/f8P+MLVOM6&#10;8Z1rwsX3tesv6xd2KiaXS0ZmSocna8dn22cW7iwu98zNTy4v9fX3VOZlpXICSmPDe8sLF242FCXR&#10;M2LRGZGu+bGo4hhUaZR7XaJXp4hRHoEu5qCz2K4JJHuOuwXLwZThYM50sAp1d4jxdBX6EitjQ7vy&#10;0u6V594oymgSJRVGBzVl8+7VF/U0ld2qzQfp66xd6Omaud08e7N+/V7z/sOWpeb8XlFobzJjKoO1&#10;meN/mMd+lc/4UED/lEv4mO7xnu/yJtnmrcD8ZYLjGs2z18ytS93psQlqm+bxPg79Mc3lTRrqTWbw&#10;h6KiN0U3nmTe38p4uJPXu1N6e6eo5Wlh4/uc9pcx7ave1f1mBXd1U3rsuYuB/ie53i+rXJ5XuL0u&#10;o38szvxc2LATU7geUTQXlj/Cyb0flFlPieXZUVlaDiS4KVoVaS8tb3nurM25H50v/YSTP0tUOcvW&#10;vhKgLxViLBduoRxlDYmxhcbawUCSXZAgPFctMCY5a8Y7wMFdEbYwroNGqDOS66od4a4bidKL8tAH&#10;I0iCl2mit1kS3hyM8Z4m0WiDcDcdjouhr60F3drSx9qMZWPAskT4WajEOKtnEAyuxXsN5QdPVcQ8&#10;zAhoiaKCvyiCHwoFbK+8cCKP5ZpIthPRnCr8cdfCyEM8v7W88CelYeAH8WEV+aQR+/Y6FhjAA8sM&#10;4CAQ2PL9uM9+dej/8jjg3bPAT3vsN0Po540Wn/MsgSS7tyEek2i3Ag07rponBRFkJe9nB410VmX7&#10;q7uVWzst+rp+iHP/GOdwGGZ7kMzaE6WuZdfM8BvnYq9uxbU9i205iby6G926l3T9JK37ZWbPK9GD&#10;F+n3ngpun6Tc2o5sWgqqGqXk9GL5vR78EULGkl/5k/CaN7G17+NzXsVzjqO9n0S4rvrZ97lZteho&#10;j7i677DJhyGO2wFaR6Hw4zDEs1CD9/F2b+JtNwO0ZmmqK2z1/UjD4ziz4wRTkMM446cJFuDMDFXl&#10;MeriIFp6jqK+4Wc0iIU/9oCOkDWXOabTQTr38HI3sfK9NOQuD7fL89qIdp31M5rygc36Ks74XBwh&#10;XpoJMJ3juC+EeyxEYXYFlI+VXKAjBbghAKqDX2YSdqJstzjGR2HGz7gmRwHam3T4IEpl3sdwP9T6&#10;SajZIcfgWbjeq0jdF1zEKy78RThcIoCPQ08FMMdwO9RmIQg7Gx4wERPdzY0vpXIj7elETTdnBYsg&#10;c1I6PryOkw5S6MtLI8XFYqM4riG2EBtLiLGegpKR9AUfHeVqgstIMGs0OEhgYuOhrAVT0IbquMKN&#10;SKoQrK4UxhxC0TSiKBpg4CYeGE9mRnLq3Yaq+et1610lS3U8sfetitiqCNssD90o46yXhqyVBO+U&#10;heyVitWv2PsWBmwWnKrfPLZY/eYwQU5rPovV70IGbU7kMyvync70nclkT0vsL/j7eSpjQuAzzvMR&#10;q99E+lA8dTCa0h9Jeswl9nDx3aGYW6GoGyGoa4HuLSznWpp9CdG6wNsmH28r8rQWoC15HpbJHlaJ&#10;7lbRzhahDmYsWxMfOyOarSbVRo1mJedjfoltfDbA6Dxd4ywJIYtDIt1NHR1d/czxCZpkoTQt61+p&#10;GapZ1xjdU8Kp5YrpmbrJ8brRiaqhRVxqozQqUR6dA/Mq10GXW2HKLW3T0I5J0ayM6tgKvmWkx1l3&#10;UyXiJRX0FY/gyJtD08+B/aN3Hw5eAScvPr558f7dy0/vXn98++bvCuAJPgZknIeW8Os8z32E7zrM&#10;F5vdUYH7WCpqPM0DZEKIlmjdPwIzloqdSMVNpnmeAo4xINPpntMZ2Kl0zKQQPQGeJPW00W+q2wOe&#10;7f1U20dptoNp9iOpdmMp1mPJluPxltNJdhPx9mMxDuNxqIkkL3FSdhpzWBh2JzutgpeaEBjp48V2&#10;dmaY2PpqWgWoWYap2sZCHPhqLkKYa6a6S7qaA1/ZKgFmzEGoohAKThoQkry0t6o8WVsRq38GHojU&#10;HAhCTQeYbkVarkS71Xo6ENV09aXs9SFUPWW8norX79FV9vw9+orehtLeRko+2hpBavpRirZpcqjC&#10;S6iiMw655ywzlGwzde1FRhYJhjoBhnCiKQLniPSwlDVwkNFyltFyl9PEKSKIKgi6mjoTphaiBRXa&#10;GVV527fRnXtCsLMJlNlYrzF/szW21pMA+EGw5j5Hc4ODWAiGTvirDjIVhgNhfQHQx/7wx37IPn/t&#10;wUCjkRDzqWCbZT+HFbbDir/tYpDVTLD5eJD5UIBVv7/DcJDHQ/DMFMdRttuMv+OUr8kMS3cjROtZ&#10;pMYxR203EL4ZpLMWarEc4TAX7TQV63SdqXWdrX0zwPBusHVvKGoogjIVEzwVH9UTGnyHE1Lr41uA&#10;J6V7eATpajIVz8VpXLxLt37k7/g4DN/IIrEtXZAKlgoQgqZVCsxMoG4hglnnnArgLBCIbZaGXSbC&#10;ONnUNNHVNIFqksC1SMx2yWinVPQHtowEtQ35NfcxanvJFb2k0j5SyRC1dIJePiGucVo4ScgZ9xJN&#10;emXMU7J3/MqeczN2WC5bTI0NKmSbonJIV33JVH/nh3zPNnxJN31GczqgEbap/ivk2AWycJqUN0Eu&#10;GaGVDpFLQMaopTP0illamTjtmFDY757e7ZB81zHxMS5jhJI/QMl7RMruJ+aMiruxFv2XKRzxyh/2&#10;zpU44DFiwRfdC44l/NYBn7pbkGlikTiXl1wyRymdp5ZJJn/PKC7nDwGPlfC1UZ4iFE9L+g17i8ur&#10;DuNFA/iMPu/MPq/cIULZkHf5EK502DN/wjtjlixYYSRvsBKXKWHL5MhlMm+RnDlHLpmhVE3Raifp&#10;1Y89s3q903u9Ux958R95CR7jhOJWneis7cCrG371K77Vi/QK8LbBm5fcP7i5xqqVmOBDbsdR+LWT&#10;yK6TuLaXgto3mdVAfiNQ3A6UdAEF1z9ndbwXdnxOv/kupfNlXMfTqLaT8Naj0Nb9oOZt/6YNVsOK&#10;b+0CrWqaKG6ZfNpxOXcInT1FKBE/29i8AVTmY9eMXue0h46pIPftMrpthLct0q6bJl8zTGo3iGvT&#10;i2/Tj62Bhdaoh1RDOVXQoCq1kEq1wEpIcBkkIPMKVSRFFklRM6UpOXKMfEXfQmW/YlW/Gs3wWiS3&#10;XjuqUTeq2SC+1Si+3SS5wzSp1TSxwyKpyzK5wyyh2TCyxSiiyyLurj1vkV4FskSrmiOVTXoW9Dtn&#10;3LNKvmEau+JbN0evmiKXTZJKfwVfPOZZME0sFf/rEMUFopd9K1Z9K8XpwtSSBUk339MS0BNeeeJ/&#10;XIy4vfRuYMtucOtO4NVlRtUMEXyl5YNrFuilU8TcWUrBEqN0jV0JsuxbNk8rmiHnbwbUrLIqFn1K&#10;vuQEg8z7FU2EZExGpol0bcJkVFK19BJgkCSEqkAbkoiQTdS48lsQ0jykXIqmggCpCAIO+BryPLhs&#10;sroMHyH3BQH8bzEJLgWSqH5FAjgWp3xpyn4hBTzhKQIteRCRnlK6rlwqUjZFQxrcm6qlJNSHZBjB&#10;U3Qgqfpwvr56nKZqGESWoyIbgVABv8WRIXI0pFqIqV6Ck2UqyjbBzihIS4Uqf9ZfTZqLkE/WV0s1&#10;Vk/WVoyGXo6DXRZqqcbLyyUoKUaqSgdALnbE0D/NP3y2MLA2Oby9vJebeVUigPURbKQKzVQjQEeZ&#10;9hvv+4XfqF8J2mpMiCrd0CBMXZ5oqECwlye4XHBPtYx+4F8/FFAzyq6SCOB+n4I+MUX9jOK/J4BH&#10;yIWjlKIxavEEHXy7EwNOgptfr/maL6r4N5wWZP4Dvja+XyP+G5TTzr5fEoXBTXASHEhqR4PvVP3Y&#10;zMfoDPC9a963fI4hLuD8eyTJu1+8L4ik2vPX0vdrGTxFK/irlBUf9WWN5Ki/B7gSvJZEA0/TC6ep&#10;BQuUwiVyIRgXqUVLtGIx9BKQOarYAU+SxZJ4jJQzTs6doOSNUfKGqDkTwRX9wTXlaCEdSjf62Rl5&#10;AWsA9VOWJSvK05SUfFRVaHCIj5YaTRdGNYDRtNUoJshgU0SYhWasvS7fWJWDlCaZw8lQaWOEora9&#10;hb0gKXVmavXzJ+DwELgzeGxEz1b0TFPGCXVpRQa0YoR7moZLqoVnHjvmupFdnAqc6OQaVVb2cG35&#10;7cN70yyfWDWIg5yc3YXzZhfOmktfsJe/7KpwyU3+vJvsWRcx55xkzznKnrOXPW8rd8FG9oKdsoyH&#10;goyHsgxaTcEToUzQVCVpqhCRCnhdJaKBMtlElWYKoZup0IwVSPrSBNML6FD9kFzH5DZ6xd3AxjvM&#10;utuM6sf+zRPh10c5nZORN6fjusfjbj/gtLbSyyqwWbnuqUxNFgnOwKpSUMpEN2WyiwrVTpVmpUKz&#10;gPhYqPubawQbawTrI4J1wajFNdKNRKqHnBrNEF31YD1YsJ56oD4s0BAaKOlMLHGfEv7qRP1OCfiv&#10;RL3/ZvoviO5pCWhtNXHxZzCKHTBEXAX69ISSq/+/jP89/iaATxWyjrqfRAAbasToQkO0VOmaim7X&#10;Gx8833nybHsWOF5YaMiLNFBJs9LKttYqsdLJ1VWuNEXkwKXLjaEVFohye708O+0IXUUm4lJloNfH&#10;ye7Pq4NHkw+2x7qfzPcfb0zsro2tzA0sTD1an348crN56W7H+9FHXVGceGOtcKhSka1xqraCSF8h&#10;20g5x0Q121hFbH9N1XLMYSJj1QwjFUnurySvV2SgmmkIydBX+mJ5U7XFCcQpSBmQbGNIlhG4QAXc&#10;+2UXT0sm3UAtzQB861aVAI7TjaAZxjD+f2wh/1cUwEuk6cjzNMCPjEvJiCt8TWnw5GDMM4NJTDB4&#10;IUnCMbgXJB56LlH9Ag92ga9+MUdHpdwcWWaum6sPL7E14RvC+Zb6MRbaKVjb6ZZi4GAB2BuZflTS&#10;Ux3TREc1uzpXWThWY2lNwtzp1bXGhdni1dmCpbn8uemiqfHCybGcqWHRzGjc4OPYwb6YgceRj3vC&#10;ex9w7t8Nunsr4PYN3852EMa1Np+OVlpbM6XlKqmpgdhQR6uv96mrZzc1h12/kfCwJ6V/gPe4L7Gn&#10;N3VwKG1oOH1EnBCcNTGZMzWdOz2TMzufMbsU+WAw+eF4+egWLiJfXgf3yyVbhDoZoUbXgPpqaARr&#10;6EciLZM17NOgDkJZx7RL2NxznvkXsYUXMXlXPAqk3MW1nWXccsEvGjKoPCn3/EvuOedReWfROWcw&#10;+RcwebKuWYrOIkWn30Y5+wwFpwwl52wVt2xVtzwwgmPxLpdsCQpuOYruuYoeeRLkQTD5cug8KVT2&#10;JVfRBVfRZVS2NK7wklfxBa8SCee9/8ZZz6IvfFWiufAHfL4k3/dLyu+XfN+zp5zzFHMB9ytfS18J&#10;X6tfCX8ogC9g/58FsOJfBbBk5X8ugCWAD+ccDlxQch5Xfs6z8ox31U+Eip/IJWdphRepIlmvBGkb&#10;hoqOh7meB8uJkU4NqOH6zDcKXvbWvH5c92m0CRhv+TjSKBbAk43AxNdJwOJC0GIBPFwqFsADuUCf&#10;CHiQ8vFmxKtm9rMa0kEp5rjC82Ud5e1Vn1cNPntl+Bmh02CM5UiUwwjXpTfYvpNhUYzRDTdVdlM6&#10;jzzzrfx3f9GWk4Kd/U7jp3/0N77cHmQ+lWy3lW77vNjlQw0WaKR9qPd738j93MID2vM+tRUBHdVP&#10;y7O3s3gnRelAYxHQWHCUGTPJpa+lxgKtjcDd24flFRM8/mp+1qdbV4Gxa0BPwYe7ie9ucD7eDnx/&#10;jXVY7rWS5jSa4F5Ocyz08YxxMHOT+cX23F9YepB4Z1OutXaKh1WFn1dXHLs1klJCd8zAGaW568ai&#10;zKIYzGB2eEvjrdGh1fr6BxU1PS23FvPrh6rubJY/2M97eBDaMOmd3+3fOpM0cMR9uBp8bzyseyL2&#10;9nzC9eXYtqXIlnlu21RMx2hay8OK5u7GgobOnGqmLVb9rLzcZSUZGRVVObEA/uJ6oXIQmLyaugIU&#10;jCDgpoS/OmAoXFZP/rK6HFTtitpFKbUf5RW/t9VDloqK2rqm6IJ2m4xup+oZHd5tKLXEBpvv6pLv&#10;4FzpiKrXNhaY2qfZozPt0RkEWjUaV45F1+DRdTRcpS8ul47ietqgnQ20HDQvOiv+swiPrGBbdcbh&#10;ekWsbgGtm0er8XMop1vn441zsIZ8B3icmUo+1qSJja6h2TyMdOuLd5sRUcYzSI8SsX0C/CM+vtHP&#10;opKudy8RNSDw7I61Xyig9POcyrDSj+It+/gO18ONF4rITxqC9ir9Nwt9B2JdH0c5dDL1H8c6HDVx&#10;Xt2MGsh06YjVGyx0WevCvJ1Hfd5wAHZcgG3Hz2s2n1atgXU7YNMR2AZnJDgB23bADoiNmDlDYNbo&#10;w6Tem1Gt5wPw40dqTx4of7HC4ODgocpRLwScP3kMfdoHezuq+35c/9O0gdgHL5sB61bAlg2wawOs&#10;mgDrJsCmGbBlCmyaAGv64hThWX1g1gmYNgY2lN5u/3K0/M2HVRgwQQVaYubdSeNq+BV5/IkKYV/B&#10;YV/NakfTYkbVYF7L9dgj5LVvwnP/pJNQ3l5I3I5/1NOwuKcBkc+YnBOi3x6Ouo0l7hKoJ+yAF6HR&#10;r+JFT6LTDuPSngoyDlNTDkV84GopMHITGO0ExjuAsTZgrAkYaQKGG4ChemAQ/AltB4aagN7qT3cL&#10;3nSmvmxNfNYYc1If9fFWOvCoDJhoARZuibvo7U8De7PA6tD+1axZQcBDf3SvL2o4wHuAjbtDcWr2&#10;ssx31OZbQnI8DK8Fe67lxQM97UB7VR+VuOwX8zqtEqjqfFPf8aatC7j9EGjrflXYNkbhD+FTJ/1q&#10;bjJrIxwE3u5CF3qpESYLhconeZS62WfZ2aa7YwqdMQXWqHQX72xX9xSiO5+LFlT7lgyF1I94Z085&#10;8tcZ+R20+IWKTmD1BbDwdCKhdDamZD40/2PuzS1uyUJQ7m5KA3B3Dlh5Aaw9/bS893Hj4O3yzoe1&#10;fWDz6IsA/rC482Z2483MOsi7aTHvp76w+XZy+83Q2pt70+86Hr+v7vyYXfkhPv1jaMyhF2HHzWnZ&#10;zmTJ0XAdY7ZFttwkW05TzO+SzW8yHa4SrQrc9Yu9rBr8vSuYXskeVn5mWhx70zisM4+Eise7JhDc&#10;cvyJ9QkhaVR0WZhvJhPnaw6nG6nxCLYimlO4sxbTWCERa1DLxd0Ssu4ImdeSSU0xuIYIXD7DJR3v&#10;GOduFu6gz7XXj3AyinGziEZZMk2RsR62ef4UPhHla6ET7mZbGRnUnppQFBwwU1u/XtG0kl41G543&#10;H5i3H9c0FVyxW/Bgv23i+djBm71PL18AB6+AjRfvV5692Xn1fu/Nx63X74/efj7Ye/Fp683Hx5tN&#10;XvGDpIybZpyH1pEznhkjaEGvc3wfKnnIW9TtkX7LJfW6dXS7NbfdI7qdklBJi8nDBWZa4CuMcffN&#10;vQes3PY4vsCt7A8j/GdD8S+uR71pjXjWGLhbRVkuRI+nOfTFg28CDvdC3Wq9zYtdjRvwTrcD8fdD&#10;CQ8jvB7He7f5W1SSkdlopWo/w65E9xy6jr/pRT/TKyTEWX9DhShzaKypYoqFTIWH2g2m3iDHfCbM&#10;ZonrsBrpuhrjvhaD3krw3ONTj4S+z7KDn2YFHYlC9tMCdlL85qJJt/CWxRYqfWG4676OmTZQX7m/&#10;eF/4F6bK2TAdBY6OQoI5PEJXian0i9e5f6Je+Jdo+Nk8a7VKN527fh4tRLtCWyRPRzpB81K6sWKV&#10;u24HxaadYtlOMb9Gs7jua3mLbdMdaPeQc2qCI1DjcajFNOxOAeFpNfVtE/tTGwdojwY6+C8qouaT&#10;aAs86rMy7lGx/3yK22yy20QsejuLe1ycdVxSNSeozHYOdPhFB/pvMsrfX1E5fx5y+XsduT97GUil&#10;4U2aAlGtge406A8R1srNXK9UNx0v6T9FGiin2RskWGon2RiGGombPJG11NCaKtbKV/Su/KR54Sdd&#10;6UsWECUnbbi7gSbOFEmw1iZaaOAMlUyl/6z/8/9t9NP/B6v0/e0kv+5E1t1on95YxkAMbSiKMhBB&#10;6A/HD0R6D0UTRuPIY/GUv9nfv6b/TiThJ3iE6RT6pID+tQCeT6MtCOmbuWyQnVO2c323chhbWT7b&#10;mdQ1Af6gMHCM7xuClLX+6TuMEpSCMBG40RpoUXf9edPc3LXI4q2wii1OzQ736nFkx/Pw1uOIpq2Y&#10;htX4uqWkuuXk+p2kq4fxbc+jr+0Gt61Gdo/xR3JCb1q5pF+wi/uFkPkP1kGy3GL/a6ONy8dDx2+n&#10;n74ZefKqe+MVNf+6XljFL57p33lknMFmn3NLu2gXc8U6Qt42WsE4TBkZCIcFmEE5zprRGO0ET71k&#10;KwjHChFupRdjrhdtoMXVUg9CQvzhEJqhqY+Jo78VUWDmUwghFl7CFciSamCsNvA3VTlHkaJ5kqp+&#10;uLpmsBY8WA8eYgDnGGhw9REcI/UAY3W2CdzPUCNQWycCYpQgbS6UQlVcIjV+S6z8R0zmv5BE0tHV&#10;5tkdqb3zJf2z1WNL9RNLtSOzdUMTV4dGrw2P3hkdvfHgfm1NhSAmwh/rTrI0opkbsBxMPa3UXIyl&#10;XQ0ueVnI0e1VWA4qgU5qHBf1YCf1RLx5fii+ns9pTIuu4kXmR4dmhwWk+JJ4VO9kilcqg5QZ5FsY&#10;EVQaG1aeGJER7JsTGVicFA5eoFIYX5uZ3Fwg7CzNmuhqWbhzbfXutYVrjaNVef25yUOiqClR+EIG&#10;Zz0jYC/d/5mI/TaT9UHk8yGN+k6A/SRyfsd3OQwmzqJx3Xr2t5Bm0+62z8MwQJrXu1TP1+n+7wrS&#10;3xY1Ps27tZ99byf3wWb+9Z2CtpeFbe+z255y66bcMu9oJ7Wrh9ywoE37044K8E/LXQ8KXZ8WM4Hq&#10;MqDpAVDV86mw+yitfSa6tIuRJHKgsBHmGFmYm6yy/RUpq3O/WP7yjcP5b73kz7E15LiGykInRKa7&#10;Rj5Ot5RoXEExKyeblhCMirwNQAq99MH5XIx2DlpLQjZGV4BC8jFaApxOqqdumpceCDgAEXrrp+MN&#10;MgiGIOAAnAGXJXoYBNkY+Zob+prrhTgahrsahTlqhtiqhtoq59ItunjU8fK4oaLoW/yA9ljGtXh2&#10;By+gPSssNwKfTHXIpDs3cikPkgMn0sMWszn7ZWFPKv2P6nxOWgmv7+CBYTKwwgQOg8UO+GnIx+ec&#10;N8+C3z0L/LDDfD3o8azB/HORFZDuDCSRNxikamO3WISXLzLIRTXIARKGgviGa+Oa3LFbIVggCfsp&#10;0fUkyvkwJWA3I21NVDPLa5yPa9qMbX0a03wS1bAb3bIV17Yb37Gf2PkkqUsMOEjsBAoGP+f2vU7t&#10;3otumWeWjhAyBzzTBz1TF8jCJXrkIpO4yHRYCbBeYtsOY2xvmhtPYjwOQ6gvo1yPuHovopFPI+BH&#10;wZovIszexdnu+OnOkSArPur7oYYnUWYnMeZPYy2Oo81fJtq+TnLcDjZ67CbXZfbzYzfFNZbZEA4x&#10;5Kkxw9BZ55rNc3TveUk32f1Sa/XzPMd2JwF7koI/THTfizLfCdfaClVZ8ledZRkvc9zXwjELHLdZ&#10;jvNKFGo70WuXh9tLRG/FOO+E2+2H2zyPtHsVafs8xHTf37jfXXWGarATbPUk1OIo1OgpV/c5V+tZ&#10;qPqL8N8J4NMM4M1oykQo60FAQGdgeF1AQq5PfJwHJ8jWx98Mn4QOLPZNKAvgFzB5aeSYSFSYv52v&#10;B8LGBaZnIntF79y/41XOlKHMZkP9dpMTWz3JdIg+7LyaprqtkSFRU9Fd9wdb0wtOxlru1nY4pk9g&#10;oTCj52rNXFftQlPWTFn0WmXkZnnIdmnQTon/drHfVhF7vdBvrYC9WeD/G+m7kn2a8pvF+Fr9zqdT&#10;54SUaSF1JoMxlcH8lTTfCYHPGN9nlEcfiKeA9EdTHkeSesMJD8O873O87oV6dgW4XgtwafdzafJ1&#10;qKXblhEtC7zMc7AWmRhzAco00cU4ztk41tkk2tEozNYgyEqPZaXjY40kW8KIFsp4MzmCyWWy0WWK&#10;oQxeS55ooEWycvZ0pTliuXrYOFlU/LfuCf9IEarldPn1zItm18omp6pGh2uHJ2tHV9yTqi84RYNf&#10;YxXd82GOeQaOuToG0bbGnESWoD2pshzFY8h626hSlTTIMHJS3J256VfiX+heHgKvj4CjF8D+KzF7&#10;L4B/+KJ4f4NEAH9xwBIBPJyMGk8Tl3SeEKIn0zFTGdhpEW4m0xPkd95XgscIz2OCj5tO9Z5LJy6k&#10;E+aF+Lk07xmB53y615zQczYNNy3ATKWgJ3huE0muI3ynAZHd4yyrPpF1X4bVQJp1f4r1YLLtQKLj&#10;lBA/ysP3xZJ6YnwexQX08SL7+Al3haKkYB6dnmjnHIg0pkL0fdTMgjUcE7RRGVDHFJiTAG6fgrBJ&#10;VLeIhBoFQ3RY6hokTRVnhKydphpJWYEIU6FpK6INzsFD9XQGQ9zmOaYb4abLUU7XfDyY2ibalyyQ&#10;it7aCp5f5/h+4Wvv+wU9JW9daS9dRboGPAhqFKNsny7vlnfFLf+CY+5FC6GylVDbSmBkEquvydJU&#10;QsNlbGFStvqq3vrKXgby7kYy9iaXzU0uGRlfNjS8bAj/CaF3UctexZikbck1s8p2d7rBxs/HEef9&#10;4Nsclb1w2AYXuhgKmwtDTHDg/YGw8WiDsWiT0SjT4Qjj4QgTkJEI8zGu3YCPwxDDfYjlOhToPhyK&#10;GojADkQRB6PoAxGsRyE+o+F+K0mc5VjqeIDDTLDlQZLtYbTGfihkI0Rrg2u5FOE2wfUYCMU94nr1&#10;xuIfxRMfJ5EfJ9IfxTC6OYybLMZ1OrGHjRsI8X4YQuyJZA7yQm4EezV6G9+kGD6i6/Yx9Ic5zvfD&#10;SSlYrCXUREnBEaobrGbCh5hnqVnnQGxyVKyylK0yINZCuE26gX2GoVmSgVaoCYRtr+pH1g6PsxcV&#10;eJbWESpaydXXfeq72VcfBjQ98rvay6p77Fs5wq4eY1aO+RSPUHKHSaIJauYiI387MPUomHrkZ7fr&#10;Y7hN0tgnQp9SoG99ND746r2jG7+i2j0nex4RmfuEyC18yio+Z4FYOEIq6CfnD5ILxqjFUz6nXuRU&#10;APd5ZNxz5HU7JT3yzBii5PdT8x6T8sCVf08ATxHAo37LBLG4H5vdj80cwGUNemaDDHnlDHvngkgq&#10;rP7GAYOMnibyTuILZkjF89SyJZ/KFd/qVWaNxOP+HknKL3iIJM1XYn9HsNlfBPAXTteXzJEqZ4gV&#10;k6SicXLuKDFriJg5QMju984bIZUN4YuHPfNHPUXTRMGyT9I6O3rbP3yFErBKCl4mRi8SUubwOdP4&#10;4glC2TixZJJeOkEDn7Rs8Mkf8s7ox2b0eWT1u2dKWtLOUUrB2+h1FtyzS3rgwHvkknrHOh4cgzOP&#10;XdP63dOH0Jnih0nOnWakTrOTFwPS1jjZW+EFu5Gl+5FVT6JqDyPrTqKbXidcf59850NS94uorm2/&#10;hgVq2eGpPxZ39IzsOgoXZxvvBDVt+jds+NWvs+uWGVXiGsvkki+PV9x32bN0FFs85FEwiMofcM+T&#10;0O+W2+ea88g566FDxn074V1rwW1L/g1LXodJfKtx7FX9yDrtsEpEUCnUrxjCKlTxBWORKhMc5Cv5&#10;5CnSc+Sp2XKULBlq/M8YkYxPLTKyw5R/zYzfpB9TgwitgAWUq7KroAENGsEtOtwOvchr+lFgbNOL&#10;uG2VeN0y7oZVwl17/mNU5hi+aJZcPkepGPTIHsHmga+ZRTr4z12/zKidJpaOYvKW6TWL1MoFcjn4&#10;2NcYlTuBdSfhrS9ir43jRH2u/DuWkW36wU3IgEbNwCZkUJNW8E3LqLu2cb0u/EF0+phX9iQhT8IQ&#10;Rtwu+rGb4JFrSp+7uGn0CC5zCJ86HyYa5cRlahtHKyinIuCJUIVUTeUUpBwPcSlZ4zwPcf6reDFZ&#10;42Iy4hJP43KK5hUBUkpCqsYVAeIyGNMQYoTwvwFu8hFSp/9TLy2JPA2JABbL3VNzIPYEqdrijLHT&#10;CqLi+qICXdkUHTm+tmyKtoJATynNQCXNUC1RR5lnoCYwhicbwRL0oHE6kDg9tTgjRLKtUYy5DtcQ&#10;EaYPizLSSDBDJlsg+ebIbHuDVBNEgrZSsrayQE9FoKOcBJeKU7nCU1FOUFGOhiqEaMjcSPYHlh+/&#10;Wh3fW5jd2zjOyWzWhGEhSp76CLamMt0E4a8PYfzG+37hN+pXgrYaUw3io68TjJAjGisQbaQ93S+j&#10;sxyS7jKr+9mVQ77lIz4lw/TiIZ/CUwdc1E8vGvP51e/+hiFi/jCpQJLy+2Xya+P7G37jfb8wLe6e&#10;+weI3+j+CHCXRA9/SRQGNyWTEiUMvln1YUSPPNLBty+x/f07AniaXjjLKF44TeSViF6Jr5XIXXBm&#10;NbD663LQ4AKJDP5a64JI5v8QcPHX60HmGSXL9JJVmjiu+JSuMspWGGWrvuUrzPI5auEMTczX7Ydn&#10;/MtnQuuGwxpaqXmReoEOF9z1zrgayJEM4YFqinRlJZqSEk1Ziayq4A1VwKnLoaHyKA0IGqlGQCj4&#10;GKqGO2ilmyhHa0vRrOEkc01bujcxW5TS09t98uLjszdAXcuSnVeOqgtPFZulhi5UdSvS86yzpXeY&#10;e1aoW8bYefP8ogpyK67d65t+/gr4/Am4c2PC2c4XquKsDkVrwgk6CIq2OlVTjQxXIcEUScrSnkpS&#10;OIUrHrIXXaTOOVw4a33hZ/Mzv5idOWf7y1mbc+ftrlxyUpJGqUihIBecVX+y0/jFSeeMk9EZF8tz&#10;KIeLWNdLXmgpAumy9zWPvAmfhicx918k9z+L6TkOB99aH35IGHgSeGM/6MZ+yM3dkJtboTd3Iu7s&#10;Rt/bSegdC+164Nfc4l2a55AapxfOUPFxPYc2+8FJ93tHMylvWzWWGYSlIUeESOM1VXwMkcFiTase&#10;CKILRkSAzim6GoFa6n5a8F8lqJ7Yg/7KX03wfy5Z/xa/Pvb/kdOTg0f56UDFHZGRqiwNZR+4og9M&#10;nvKHgvl/KYKX+G9wKoBPb+w/CmBx0yxoCFKFBpNx7Ki9+2x7XyyAj+YWruZHGKqmWWvn2OmU2OkX&#10;GKnVWGoVailUmcHLzNRFeip5NshSjFWMGTTBXvd2GhdYG3m72L8/end96NaThYEXT+b3Nydnxx9O&#10;999aGrh9OP7ow+zgWGm2wMk8SF0x18Ek3UA1x1gl3xSWZyoWq5KSzpkmYpubbqicqqcgzuLVUczQ&#10;B+fVckxgEssLItGxEhkM8mXySwZwqrb4PVyoD/kigCX2V2SinmkKF78n/wFK4CXAk4izh8WfC+Ja&#10;0+BpwRsDN8FPDTBKZsDrgnvBT5BUbRlxSWpduUxd+XwDaLaOSozceco3/4T99//b68d/c//xf1Kh&#10;UlSkQjYb92LqwZvlHuDd9LOx5mYfdI29nVDDIM3SJYHhf29ktH1rrXZ/s+7JTtOTvWsHB9efHnW9&#10;etr19nnn61edr193vHzZ+uxZw8FB1fZ2yepqweJixsQEiHBsLGVoKOHRo8ju7pDr1wM6OgJa21hX&#10;m3wbGsFB2PUboV3XmY1XieUVlKpqWk0tOA5sawfno+92xz94mPCoTzi9ENM7nDO+3Ln9RnD1kZkH&#10;V07VQ0eLoS0ueOWHRAZrGURoWyZpO6YhnNOVXTMueWSew2SfB/HIuuSedcU9S8pNjAwqR5yb65Z5&#10;wVV0xi3jDEr0C0p01iPzimuGjEu6rEv6b6KMsxCM4jLOqCwlj2xFEFSWvHuWWPSeIofKlfX4G+D5&#10;JQPwihddMiQZwNK4woviTr1/c6VfdOmPXoUSvvf+moKfvPJ+9sz52VMcz+DyznjmnMXlncfmnMfm&#10;XcDmXMCI40VM3kVMzmU0GMFdeeAycI0k/iHgGglncAXii3oWn8EVnscUXkSLuYApOIst+CKAz58K&#10;YCknobyNWADLuBdIlp2uFAMeKMaz+I8ccNEPeLHDFrci9i79xav8F3zFj8SKH8il3xDzf6HlStMy&#10;FbwTVBz9Nc0pZqYktIVbHM52vDzubX/Dq8fVbwfqgPHmz2ONwESTWACLHXD9bxzwp+ESsQAeyj8V&#10;wPy3XeHPrrIOq4gHZZ4v6igf29ifOwJfN7P3K4iLOaipVMcVIW5FgJ2Md73tb1GG04q1UPRUO294&#10;4VvEuZ/0FaR1pM/pnvt3itaFKrrxUILzAt/hpBTzusb7XRPjfXPIu+aY962pH9rzP3SUvmwsfttU&#10;8amlGmit+XS1/G11/svi9MP81P2S7LetV9+1t+9X1hzWNwIP7wMD3e/vVn/uKfzwQPD+btSbm5zn&#10;reydUsKMwOVxjFs1yy0NZ09HKqLkfmHqqkbZ60fY6kbYahfQ3JsiaJ2xvlV+mCwvSyHahO+sHWSJ&#10;vFlVHxUYz4vNutk1dPPmVF3TUF3nXO3t9ZyOpexb2xnde8GNU57FvayO+Zi+w4Bb86F3p7l3xqPv&#10;zMbenI/tmI5vGcu5MdXUO3u3Z2yyb6S7uq42iW+jpIa8KKVw5rLceRkVKSXlK4pfADdBVKWV4Yow&#10;EIkJ/uKAITJqCHldhSswBYiKgobMJcVvZWS/93Z3am3oqmgdQUXWWWU8RDWuIKI7lL3zHLyLXF3y&#10;sahmN+dGI8N0W4ccFLYIT67khN4keFeScbU0XCXTq5jtKSA70Zz1Dc1gly1V/oyD/6WOY9/EdW2N&#10;RN1P8+mIwdUHOucTjUVonSR7tWQ7WII1JMZEKcfDsDUA1xHs0ReHeRznOibwHkzx6o5yvZ+Avp+A&#10;vepvWcc0fZCM7k3yeJjovFLiM5Lm3uwD644w6RM4N/ghB1LdnjRytsr9lnLp4wLP+6E2A7Gut0PM&#10;h3guT64G7TayHgntWiI06sNlTgbdP66gxPm+GzYvZ5HPJmFvZjQ+Luq9nzH4OGsGzNsAy/bAur1Y&#10;AD+xBg5sgCdOwL4LsOsEbDsAm3biFOFVK2DF8sOk3rtxndcjyOcD8KNeyP59pZ278lu35JfaZJbb&#10;5Vc65NY6FTZvKu3cUd2/B3lyX00ihsWJwgumYjG8Yi5m2RqYcxU3D95Qeb954fnKGWBdBxihAxVh&#10;A8Yuc+rkHWXKgRzuiaLjIcx+C245pmiwYoT97Jv8wZ+/7xNxzEne58SDX1rfxQmeBUY+9+Uck1j7&#10;npRdT9IBhfEyiPM6Jv51as5+cuZBSuZJVs5Bdvp2Fu95dTbQDf4YdgKTncD0NWC2C1i4ASzfAdbu&#10;Aev3Pw60AqNdwNQNYKoTGKz7cCf3pClpuyryzfUsoKcSmLgGLD4QFxfdmweebgMvtoCpO09vFq9W&#10;87drUp+3FoDs1GcsVace3C7vK4y9JQisDcBVkZy381KAutIBOnXBN+wVLx+oanpbc/V5Y9OnrhtA&#10;1z2g6d5Tft0QOW0ysOZxxLUo1zScMw9FLzHxyHB1ycW7Fzs5ZFrZCV2whc7YPHuXVG+UiO6UkoTJ&#10;qiIUPvar2+S2rtKKF9Fpq34FU9lX3wwuAIcAMLhxh5bQS0t+4BWzEFZwIGx+VnwTuDsDrL8CTgBg&#10;5yWwdgBsHn1Y2/+0cQBsHUsEMLB+8GFx5+3c5tvZDZD3M2I+TH9h68PM3tuRjfe988DtEaDtPlDW&#10;BAhyPkTEHVNpm2iXWXuTaQe9BYzpMtFq2tu4B6ff7m3cRLGpI1uX4a1KyU7FVPckNwsfPbVYD/sY&#10;tGO8p2sKGZvOxGewCCKml8gXKyA5hzsZhNrrpuBtc33dUrwtopyQ4fbqBb72DRG46zxqW5x3uZ9N&#10;LsWo2NesLsT1WqzPVS69KgBfyPAQEZySUBZhdnp+ZohwR+MEnF2uHzGdjvW31fd3MBTQcVmBtEKO&#10;fxsvqVeYPZ9XM55QsJ7eBNxbA24sApsA8AT4dAwcHnxY2Xs+++TZ4os3228/7798/+TVh613Hzdf&#10;v987ePlh6/XT9ol2t+gZSs4N46BBr7TpoNK7VGEngdfllXSHKOjEJt0mpAwHFuzmdn28Ow1MbDwb&#10;XNi+0XcrUNBkSx51ok44u78WcoDlqqOluJ2VsA+TEcBIJDAWDoyGAIOsDz20VzdpTzt8P9yJeVIf&#10;ulLAXshmTqfTBhLRj+Ic+hIcHsQ41NCQpST1a5F2rdGOCe7KNJ0f/UyveMN+CDFXjrcFvxTLxBtf&#10;LEGp3mAZ9gWbjYdYzYXZLUW6LEe5Lke6L0ej1+O8N5JIB0L2vtBvL9V/S8BejKP2MB0rraAJsJ/K&#10;XDVTzBUYCv/u/O0/OP3wD0T5b1nwS2zEFY6eYpKNZj7GrIpsd5Xu2MZ06vJzvunv2h9OehjseY1s&#10;X+yAFOjKJCIvpRnK5lmrlbloVKG067C6TXjDNrLpdYZ1d4BTT6hrT4jTUKTzdLLbejbuqJzyptHv&#10;czsXuBYHtAleVSYs8fxm4nw2MwIWBeThCMfxOJf+CJe1rKCnldnPamoXRTXZrn5WP2so/vNFpe8v&#10;qF48B7vyrYHCNyxr5YZQ1Eiq33AKK8ZcwV/7QhXDqYLu5K8pxUZcjjSDCtxM0jG2sQ5GgaaaDEM4&#10;WReGUpezuPKL5i9/1pM+b6IsawlVsEEouumrkWx1WS7Gfi76BH1FO+k/Wfzyf3kqfdudyHoQx7gX&#10;QemLpg9FiwXwYCRRTBR+OIZ4KoBJp5za3wTSRBJxMpkk7mzIAz8lxep3Rug7m85cSPddzGAuZTBA&#10;tvL8QHZP2cljbuf6bmczdrJoc/Hue/n+00J/8FuA/fmf3RWUMcqaEZaofAyziRT6yI83F5a9GlG2&#10;zq1cD6vfCm14Ht72NKJ1P6Z5I6Fhhde4ym/c4l3dT2x5Ed95FNV1kNi7njV9M3UwlFln6Ca46JLw&#10;HS3v/4dPUeMWRd+YaJ3Zax1d6JxaHTgCbu4B3LY5vdBaee9cFUyumqMQZhyrrhcG1Q9SRbIgqjSY&#10;HEnrEkHnAh75Cw7+E9pCPdBGL9zZMtHdPsXVludkHm9vGOWgG4S3CfTBRJCpaVj/YnP/iiteWd+4&#10;C8+Ry87iC8Hf8a44CBRN46A6XB2NMDN4mCU8wkQ93ATONYMFm8MCwHOaagTrakfADBLO6SVeci6U&#10;prWcZ139E6XoH/Fp/0bmnfNJ8hRWRpe3Ft7ur+ufqu4ZKei8k9nYIqqqCU1I8CTg7azM0TaWTJRz&#10;sIdrqIdLhKdLsLc9C2vGcNf3ddFhOmuxHTX8HTUDnbUIBrJoLWkn2AV79SsYA3gQ1ik7knM1M60s&#10;LqI4PCif45cb6icKZPAYxESadxKDIAphpgTQeH6UNI5vQXxoUXJETmxIeqhfaUJ8U0Z6szC1PDK8&#10;OJDdGB58IybsVmTAZFrMQmrEmiBskx+8l+x/zA94lRbyMcvvQybqfZrruyTKYRBt1MHluoZer5nR&#10;Js39cwrtbQrxjZD5NjfmXXHRq+Lm4/xb+3n31jM7n+R3vS/uArKvnYRWT7ry7xvG3DYInCCHbSUG&#10;vSinHVditvM89vP93xSXApXdQHnf66y7KzE19xj8fDtyIMQQdUHG7pezZt//2frMX1ykfiBCLgTp&#10;KCbaaOdjLMGf5XY/h85A2+vB9jc5jiBdQXYd/tZtbEswfqHdzwoEnGxlW9b6mFUxzGoYZpU+plV0&#10;kzKqUSlJv4ioV0Y2AMeVNOMKugkYSymGJUS9fLxxlK1OsJlOsLlWhKPBaT9UPa6TZriLhoBknko0&#10;vxpNmqxJmahIboulNnHx3aLQ1oyg+rSAugRWfTS9NZpxLzlgLj/2SZ1gtyJivyb4sIn9rIvx+iHt&#10;/TAFmKEAi1RxV4uT4E8vQt8/C/n4PBh44v9xwvttl+OnYisg0xnI8DkMZbbYeiZpeftr+eNggU7K&#10;ATgINcHI8yaBuB+F/8zHfkh0exqLfprG3U3PWE6rmuU1LcY1b8a2HkY3HEc3HCZc24prW4u4usJt&#10;WA6rXwqtWwypmQ+qWggAfwAbjuI736Td+5zZ+y7t3nFs125Y4wiON47nTlK8J2i20wyzCbJxt71B&#10;vYbaYyfbvUDvt/Fub5PMAIHRmwTN4xBxEvCrcMttH+0lPHTDB5wxeRZh9jTc9JhrdsA1PY6wehHv&#10;dMC1HcbAOozO3rWRnaeb9LtDR7wQy/6GT2Kst2NMR3wh7U6/VBj+qRurNhtk9ZTn/UaIf5uKei90&#10;+JRh8Snd7ijK+U2Kzzsh6ygBvx7quhBsNx9kOxdotc512OTa70c4nUQ5v4hyeh5u/5xjcxhs1ecG&#10;GSfqrPqZ7oWaH4UZH3P1noZqnYSov+AivhbAR6G/CuB+ql2WDtTr+++cvj2DV9H3NUJTDXBYTRdf&#10;E89QO1KqV1Cpf1JNeFZBQFokOpRm4olS1rOTktP96c+GZ/6ZqXGhzstyNpi+xg19QGEHwwy1f1bQ&#10;UTAyhjrpX7F2v+QcqENJYUflJiV1VRROdzXu3Lu63Vm4UB45IaLtlQXul7CeFDP2i3z2CunbBT6b&#10;+YyNPN/1PPbX+b5f1O+iiP5F/c6mkWdSSdMC4mQqeUpInxAyQMbTfMZT6KM86nASdTCB/DiG+Cia&#10;0BtJfBiOfxDq1c3BdQfj7gRj29jOLSynqwz7GppNOcmqwMs8G2sqQpumooyTXQxjHQzBb0CR9gbh&#10;tnrBljr+pppsU7iPKZRkouxpouhhIg+CNlFGG8OwJgZeNk7erhQPdIgFNlbdI/GyW9Jf0Mn/TMtA&#10;FNwMGVjNXdwqn5quHhmuH51umNjEC1vlUDwZ90wF1wIlayHMNFlJmamt6sVyYtQEptZ78CLVfT21&#10;Aw3MQpH0dJ/K3puLnx9Nvh4ZOOnv3bveu930cKPuzlrNrbV/GOWj/4uM8MQ2dzwNMyrEjKVjQcYz&#10;cBMiT5DJTK+RNPTvGUtFTySjp3mecwL8opC0lE4G43ya91yq14LAaz7Fc46Pm0n2mElCTSW4gV9i&#10;RxPsJzNtRzItBtPN+lMt+gU2/akuA0LPwXRqbyqzN537KJvXk519Q5hbGZWaQg1nY0O1jPwg5uFQ&#10;63i4U6qmWzbCNQdin6FolYJwEsFt+XCzKKheABRBgarh4CooDWUnXRV7uKy1JpSgokiAKpM1ZZ0N&#10;z0AijXRGQl1Wws3WOLoLEdb3QryDjczhZ/SgUq46Kvg/REvJ6/eIKzTKk7SUfBCawXDzRDXnTCVU&#10;nrRbvpRLrrSVUMU8RdM4XkcnVFedjlTGaMg5qsq4qsM4MLUILdVAAxUfUxWSuSrRFEo3gDP1tDiq&#10;Kj5qSgRDKM5MSt/hrHyCnt6jQNQMR2czVmMrQW8xUmeaazAbZzOf7DaV6N4TZtcb4fQ4yqUv2vlx&#10;lMNDrk03x+xugO1kfMh4TPhwVNDDCOYdLq2TQ24JojUH+DT7sVtY7GtsVieDVI+xLLeHXvPWnOGa&#10;LodB5/3lp/3gU8FWj/1cmnA2uQ4WaTZmxXiPMgqmmkVoCvHpDAu8Ec69yY1+GBowFuw+GWTdTTO+&#10;Sbd4zEX3h7uPhNluJrsucfRm2BrzoRZzScTmQDLDzFZb0VReyQNimKRsng2xyRULYGuRslWqqnUK&#10;zJqvahitaRxrbJ5kZcG3M06200+wR8a6IKKoOrFBhgmxtukij8JSUkWdT22bb10ns6YvrHUwrGUo&#10;pH7Ar/wRPecBMf2hd9oAPvokIuYZh37ARu9QLbcJ2vvesGMC7AVJ4x3V6C3F5hUR/QLvc+LJPfDk&#10;7WEy1zzzRvE5faScAVLuGK1wmlE661M6Qy6cwOcOoDLuO/G7nXiPPbOGqUUD1MI+cmE/qXCYUDSG&#10;/wOmyGV/ROkALmcAl/W1AJYgyQn+2gFLNLAkA3j6P6b/LtDKJbr393yRu+BR4LFfTPBfU37FfLW+&#10;ZJpQDiIRwOPknFFKzjA5Z5hUMEEtGyUVj+KzpknCZZ+kDb+o7YCgbT/mCom8RvBZ9g5a8IqZxQmm&#10;cNlj2LxRXP6wJ/goxDnEI4TMcWLeFKF4Cl8xTagEB+IcVkbVIr0CvOKEt7h8MTiWiGrwxgY9RL3O&#10;goeOfDA+QqXcceLedA6+4xx61yXsnmtkj0dcHyZxAMcfwgrG8Znz1IJ1VuUWu3aZVjaOzTqtkJw+&#10;RczfDKh7FtP1nn/vU+rDDyn33/G6XyfefpVw60Xcjeex18FdYATHL2JvHYR17od0bge0rbOaln3q&#10;F2m185TqOXLVEr0OHIMD8NmY8CoZxRYOo/MH0HlD2IJBXMEANr8PnfsIld3jlvnAJeO+c/ptu5Rb&#10;tvzrVkkdZnEtRlGNetx6ndBardBa7eg6nYR6rfgajZgKWEQphFOmyilXC8mTZuTLMIrkGKWKrCqV&#10;gHr14CbNsGbtsFqEXy2CVa8ddM0s+qFL2hi+cN6neplVf99R+MApvQ+VN44vX/K9uhnQuRN8Yy/4&#10;xjarY5XeOOddMobJnsBkzhBy1nwKtgNKZ7zTH7vE3TYNu24S2mPDG3TNHHHN63fO7HH49bl97JoG&#10;voZHsNng6+HLnwiM4nLE1b89xA2hwV3DhLTVmKwBf04mUjtBVSkVrhIPuZyOlEtSP8+Hn0lG/MyH&#10;/5yM+Ok0SsZnEuFnEzTOJWuc5yMvpmiKEWhcAElFXEiDX0hXF5PxV9LVL6VqXEnRvJKiIS1ASoER&#10;HPMRUnyNy5IZgaZMqpZ0mpacUEc2XUdsf5ORV3g60il6sqkG8mkGSgIDRb6efJKugsBIlWeomqwP&#10;STaCppgieKbweANIpJZCjB4kSkclUls5SlsxRlc5VkcpTksxVlO+AmWZZ63L11HiIRUyDKEF5shs&#10;Y6hAQylZVSVORSlKXZGrq3g7NRhY7Xu5Mra7NLe3cZyZ3giHeECUvAwQAQhFqpE620Dtt973C79R&#10;vxK01ZjqEIa2pj9CjmiqRLa6gsXKepWgM+74VvX4lPTTxfZX7IAZRUPM4kFm6ZBv6Tjjt8pWAvgj&#10;OUIulGQAS2b+cwcs2ft7vhjf3/DF+P6Ged/KOUaFRPqCgANwE5z8ewJ43vfXbr6/QSJZJa53JaBK&#10;4msluySTvxHA4BoQcBNc+bUD/qJ7/x7g4SDgISCLzFPje8qab/kaswIEfAORpMIv+JaCSO5hHjzE&#10;r2ImqHoyrqPNtyTGhOMm5WFyxtVEFm+gRIcr0rQ1gjQ1AjUQbA11hqYaWUPVG6mMQ6i4G+jgYCpu&#10;l39wkf+BrCcdYyAVbqboR7DmtJY13b/evLD0+OTV7urhy9quOQyj4TIyWslBKGOXKmOVq2BRqmxW&#10;CTEr1rTJMXJOJodkPJyYfwV82D7Z2T043t15WZhzTUMVZaRNNdVnWhoFm+kHGiDZSHVfpDpLS8NP&#10;XydYWysQiWRraDDU4WQIzFsVglWGYORUMbIqaAVltIoSBqrgoS7jjjjvoPmTFfxfDYz+ZO5+1sVX&#10;jhgJY/GRIRk63Hyt0FadyPuGsYPWgkkH0Zxj1rxD1pJjzrJT7hOvqm106apbwZJr3pJH4Tq+Yo9W&#10;f8Bq/Zg4+CZ+4CSmdzvy/gLndj+rrZNYU+1ZEmeWQNcIcpDFm0rhwJe6mZqPnjJJXdpTT9VHT8VX&#10;GyKuugzeOfgEIjTYCKQfXBMcMJEIpo64Fa64PrMJhG2s9jcV+l+Kf80e/q8C9dOHB4ltNDRIW81P&#10;Q4kFlaOqXCErXvL+wxLT/yvxv+mA/54A1lbj6kJDtCE+6rJOHbV3X+weiAXw/tRiS1G4CYRnjRRa&#10;aeRba+cYQeptdEsMVPO05Av1lZMgl/ha8hUeVpmO+uG6Kgn2+rONBe9ne4D92ZPpns2x+083J5/u&#10;zi3PPJobvbe/NPRsceRo7MH+/WudCSFxdoZcHWWRKbzATL3QXCPfFJZtqCap8yzWvQZ/s7niJGAD&#10;pQwjlUwTCDgDIlG/4AKJ980yUj392x0Fyd4vpOkrSkpAS0jVVxUaqkkccJqBWAz/DhWhrpJEHksS&#10;i8ExeJVsY8jpXw6J/5YIjJJJkNN7k0vXk8/Qk88xUCox1Sg0Uk9Qukz77l88/u3/S7v4nefF7wP1&#10;IHiYVIij/tr95oPx65tD9Y/KY8CPjwwdrUgFKBuq5WZsnlxUmNX3kD/yWDgymDU2UjgxUTI7VbQy&#10;V7q+XLO+0bi+3by117rzpG33AIzguGlzF5yU0LC2Vbu8XjG3VDw5WzAxnTEyynvcF3f/Qey9+2AM&#10;v3nLt6HRq7jERZTpmpnlnp3jkZuHyS/wLCr2Lin1LKvAVFZ7lFYxG65FtnQH57UZugUrwtBwGEFH&#10;k6GNYCE1A5B6odrm8Vp2fIRzmpprupybSNojSwaVJYvKUnDLUnIVowxGl0xFl0x5pwxZ54wrLulX&#10;XDOuuIsue4jOeaSdRaf9Pp5HC89hhBcw6eex6WAEx+IZj3QpTLYUOlcGnSvtkQMihcoWi153MRLH&#10;fMU185JzBohYCeOKJAL4a/v7M774R0Lxd96FIN/gf+UvBDHgzBlcwamsFccLmAKx60UXXEbnXfYo&#10;uOIhzmkGozSqQBr83oQSjy9gflW8X4teyebv+VoAX8AUXvYQA55fIoC/98z50fO3Ahi8ytf29+8J&#10;YAk/44u+IYlLWH9LzP+BWPQjvvQnglgAf08u/5+Egr+Qcn+k5Vz2yVShCNSw0Wp2ftoGzv4uJkPF&#10;4W/6a5/3VLx6XP15rOnTaAMIMHVVzGS9mIm6z+M1IMB4lVgADxcDwwVAX9bHe7yXneEnV9lHdbSj&#10;WvLrZubnrmDgJudNq/9BDWW9yHM5x+O4jPqywueggDSd7HozyLzQU8vPUNZG9ntzhcuGClKmSrIO&#10;UFmmkWoByfR+FGokwWm/3PuoxvvlVea7Nu67toRXrSmv2nLedpTsV2a9aq4AbrUBd68BXc1AWy3Q&#10;Wgd0Nr9qqXt5reV1Z+errpsf7twDHvUCj299eFj/5l7eu/up7+7GvejiHDaw14pIEynu96PcrnK8&#10;Qiw0naW/p2kppGCso+x1AwwhsY66zVxqR7TPVQ4hn2SfgTVPx5gl2mnRdaFteSWFqSURfgkRHGFh&#10;0Y38igeZlX019/Zybm5ldO/zuvd9GydRxb2MrqWIgWP27aWIuwvht6a4t6cj78zEdo2mdwx03J9Y&#10;mFh+Pr/0YWF69lpDSWSA/uWzZkqKWpdkEZcVIVfExvdrJCb47wlguJyWsrS6orKCCkL2ovRfZBV+&#10;DmAxW9sfiGr6nKOb7LL73WqX1UKalXA5zsRSlFs+CdPiYlVhqMl3ts72QhcHsVtTk/qonmUBlHqW&#10;VyHDQ0B3C8GZO9vAlU1Uv7FV+9cIJ6WbPEJbFKYx1LUjBlfOsi4gmaSjtRJsVSNMZZPtYGkuSJ4N&#10;NBdtcI3j9SCe8jgWfT/C/nGc+8M49+scu9vR7g8Tva+FOV71t+zhe96Pc3vM81gp8RnPQHdzjW9y&#10;DXsFTlc5eveSHTdqg5ZLWFOZlOkM8q0gqzkR9Q7HqjPAYC6P8PZWzHaDz40Y/TLWpYVmu6fD7sAG&#10;Bli3fDUHeTOv+HkNCmxoAwuGwJzV5xmHT9O2wIzF5xn9T7OIT7PqwLIpsGwhZsVSrH7XrH9FYoW3&#10;7MXjJfNPs0bvp/TfTRq9GDQ+eWy0f19n4yZ8sV15pkluov7yeN2lmWap2RbphXaZ1euKO93Qo0ea&#10;L4f1P4yaAaMOn0dMPi0pv1299Gb5MrBlCYwGAIVhj5B265q+hyr0fSnsoaLLAdRhVdViQsnkwMEX&#10;CEx758/fo4cfc5LF9Z/9wz8lpT/zj3jGCDkmsfa8KLve4vrPb8LC3iXxnglzVpNS13iCw4Lc51Ul&#10;JzUFL9pKPz6oBwZbP420fJjo+DDb9WnpDrDeA+z2A3tDwNw9YOkRsNIHzHcD/Y3Pu/J2apJWSqL2&#10;GlKfdhV+eNwKTN4H5geBlWlgZw14tgNsDL6ZvvF0sOX1SMf7iRuvx7tejHc+nb55MNn1cukBcDxz&#10;0Nt2PTZwSpj4pqJsLiR0isp8nigAKio/1la/qK1423QVaO0Cmm4DtQ8XQkvmo5pGkm4mYDM8nRI8&#10;qPnmmAwX5xysW7GVvcjIVmCHy3dEZ7k5Cnyd0yLMElrxZcPUmllCyQ69fM+neI0oGmeJXvVOA4dv&#10;gCMA6F/voSdP+okGafxZbsHbpsfA2BZw+BE4fg9sPwW2TsRx4wjYELf+FdvfnafiuH7wcWn3/cL2&#10;+/ktkI9zYj7NfmHn3dTOu9HNz/2LwMNJ4HovUNX8XiB6Fsp9FsDaJWMX0DazaIt5os0czXaEaHYH&#10;Z9hKtirzMivyMi8lO+Z428U6GAaYIf0s9JK83ZMJHiDxePd4L+cYrEMEyirU2biSQypguIiINgKc&#10;aaQtIshUMQWlW8/xuJ1MuxqGKqGZlfqYtoQ63eMRHmfQHqcz+4Sc+8khN2PYrVxafTCplInNobgJ&#10;vR0K2F4ZdFRRCKU8nJHhi01loHOCKaIgSmVsaHl4cHN07GB28YCgcLvmNrAPANsfgd1Pb48+HT//&#10;vPvq88brT6tvPy2/fr/+8v3h03dPnr1b//R5/tXrnWdvPuy82S19cNMxatgxoV2XtZvW9e763GTZ&#10;7XvC+loGvwTL7QoUzmU2APemgY1XwPEn4Pkn4CUAPAcWClpq7PCtOtZ3rEwORAxgWbS0wt488vuw&#10;7gcsM4EVOrBGAdYpwCpFvLkQDExHAmMJQH/C21uha6WeA3yT3nhkP89wvsCzLUivjoXsirGrZINf&#10;G85SNL8LMJUiwX+MsFbmOatHm0hF6Z3JcVRo99HrCbQYDbGe5tjNcR3nw53muM6z4W4LUZilWK/t&#10;FJ8NPmMtmbEQTx0MRDd76GfqSEcofRsK+4Gh+CfM+f/T9ef/A3v5X2mQn+nQcyTln3xg50MNldJc&#10;9copds1st+shmAcxpGEeczCSPBRBfhSEa/G2zDVTTUBciFX/JUHjnMhEIc8KUuIEr/bQafQy6qBa&#10;3AlwehTm0RPiNBjhNJXkupaFPSwjv27w+9wWAVxL/tQkeFcnXEvjDoaSewIw1ygWN+imo3HogVjX&#10;5Rz/nRL+cq7ofqQgygRt/L2q2p+vKP90DnLhJ/Urf7KB/hjjrnE7gbCUE7KUEdjMcPRR+SHeElbH&#10;RqW5GZKgZ7xUf07FWWZTXZKx1mF2un6mcKY+lKyh4CZ3xvjMn7QufKcjd85Q+bIx5LI9UtHbUoPh&#10;pMdy0uG46BGRl1yl/52o+N2dSNKDSGIPlzAYRR2Opg5FUYaiSCDDMeL6zxIBPJ5A/tX+JpJP7S9p&#10;ikec5BNnUxmz6cx5EXspO2A12x9kLZu9msX6QwG8lUVbTsHtFflPCFlcQ2Xb8z/YSEkZ/3LZQxER&#10;a+kmssc1YFm9rMT5yIKNuOq16LpVTu0zbuszbstBdPNmYuMq/+pySuM6r3E3sfEkruVV8q3n/Ifb&#10;gv6JrLF2YR+HWQG1iznLqPq/iLkXWAX48oclozvtCwfNk+v1o+v3jwD+jUVrbi3UPVXHMcPWJR/r&#10;VODpmOuNycG6p3k68nGWCR76EY7wACM5MvwSFibnrSLvJS+Pk5PDqikRjDX9PMxjWU6JfExMvm9a&#10;SkA2l1tKT2rRCSz+DpfyDSXnDKv8DK34IiZHxk4ANYzTRoabw7iWauEWsChTWKQFlGsJDbGEBZlr&#10;hBpoRyEMEuXN0y865P+MLv4eX/INueA7Ru6ZoGzlYKE+mesZnMhJK4rPrQ5Pz/eJTPBiBWIoNGcP&#10;D2dnR2+Uqz8BF+SFDsN5ZAWxr+UKC+JDC5PDihJDsyPZGSHU7DBaebx/Qyr3RiGvhhea5IOlWBs4&#10;IlWtNSAuBkhvS+MYIi6FQSmN5nZkCVvSUzKD2Ry0C8PBkmpjGoh2jqMTktjUWB9CBBkXRfWK86FE&#10;kqgp/hwBKzDGm8wnkGtCw++mCB7yecMC/lKWaC8/+yA3Yzs1cT0xcjsh6kgQ/FKIfZfhBmSRP6X4&#10;btDQD0yM7hkYjjnbvYn0fZ1If5NGeZcb+K44+V1ZyYvi9uPcW/uZt57l3/lcdPtTeuseO2/YIaLH&#10;PLjPIWA3Ku44M/RZpc9JLeVpXeD7q+lA0w2gcfRF5r2ViMb7pLQKO98ouAXhkjz6whlPubP2Z//F&#10;W+V7rrlSNtaw3tflJgffG+07nOg7wSNM8HHjPOxYMmY0CQ1GEHBzOAEFDqYEXrNCwlw6cTrVG5wc&#10;SfToi/fojUP1xrjdi3S+G2bfFWR1zc+slWXSDuJn1ulvfi3AAoxtbNNWX6NGH7NslIHAST/JTjfW&#10;TjvMSjPAXD3EQTsGaxbnacF10xPS7e9mhk3V8HozgzqivVui8fVJPk3CgGvpnA5+YGeCX4+AM1ec&#10;9ORq+mQWayaPtlRJ3etkvO4P+DQb9HGB+Wae+myO8HKd+nKP9erQ//3TYOAoBFigAT2er4tNP2TY&#10;ASLqSTTrmrNnijYmSJNBgrLRSr4UNXKauVcvg36UQH7PQ7+Nd3kWj3uVGbeTlrXIr5xPblmKb9uI&#10;aTmIqj+JadiPa9mIbloJr1+NaNiKbtmNa9+LaduJahmjFDz0SL1tH9+LSl3xq34ad/1VUvez+Buv&#10;Eq+/5tU/5yXvx/qshrgO4Q2v6ioJz3/bZYycJVrvBhruh8JexUFfxqqdhMPfRpu+DDbdpelsEDUO&#10;2AbvIm3ex9i9Crd8Gmr2LNzqKNTyiGt3EOY4Sza4Za1w3VzxkavGAwfFCTxiM9jkON7mKMFyKUTr&#10;HuZyjcmfrjlKjdH196LdjuPdDqKtj2KNnyfqv0wyfR3vDmT4AnkBn9JoT2MwTyJcd7hOmxz7tSCr&#10;jWDrrWCb7UDrLZbpho/RGlV/mWrw0BnSj0PMMQy3ORZHEebHXL0TDvKY83cF8IHAvxFlw5C+4nbm&#10;kreaYaAtIZEYIWLzguzIbAscx8ZLSAypDM8oj8xJpsQG2FNdLqtYfv+j3nf/jFb+KQOl+yAEN870&#10;7vFw63BEcZWQNmeVrOV0HFUtPNUc8h3DR5Oqdzo7V6/XrLQWLtWnLVXEb5RzDypDXtQEnZT4nBRT&#10;TwopR4XkgwLKXj51J5+6meezkctez/Nfy/WTsJrDlrCQIe6/PiekzaZRZ1Ip0wLyVAppQkCaSKVO&#10;pNLFNZ/F9pc+lEjpjyOL806jSQ+jiPcjCN1c726O560Q7K0A7PVAjyZfx/ov9tfbNAdnIsIYi/+8&#10;1c0w3llf8vev4bZ6HBudQHMtf2N1P0NlXyMFkpE82kjBxUTZ0Uzd0VLP3src0drV3pZg7cAydgqD&#10;u8QpoPjSXqIz1Px/Y2RpldwNG94oWNmtmp2rHRtrHJ+/OrVNELYroAUK6HwoukzdMUfLRqgODzaF&#10;kwgGqCI8p8Y+IkKR6AHx0dcPlHOOgvtk6mCSzZzibC0jTExCYMZBskb+l3UDLmoH/MNYCuYPkUhf&#10;cDAuwIJIajhPCD2/9rvDqR5fGBWKxfBvmEjFzKRg5lOwCwKvxVRvCQsCHMgcDw0ym4SZSUJNJ7pP&#10;JbjNxLtNJDiN8+1G+TZDPJsBvnO/wKMvnfI4K6AnN/JhkbArN6tGmJ0dnxUZnErCR9nY+CEM2Qrm&#10;8VKWaXK2WcpO+RDXYhXnQgXrTFkTHsxaoG4So6blD4EQ1BTc4DK22rI2unKW+kpWsCvmcGWssjxW&#10;TcFb/YqtwRnlOHP9Ma7rerTpQoD6XKjJUAw12tYOcUYLKu2MVMQiFT1/z2/U768oEnRU6JoQX7g2&#10;R9MmGe6ereKeI+sq7ralYitUM0lSR4ZpwFg6UKoeBK8LwWioEmTlg2TluKrSLMQVovZlrI40TkOW&#10;DFFkQTRjr6iGyUNCkGo+BhdNbX6Q4Wlp9vujpiNt5hIshrmmbQT1MmfVCnedcqx5MdqqI4DSGcK4&#10;Fc7qjmHdi/W9G0W+FeHVFUquJpFLvWg5aM8UF5doO6tgC1OWiZmvoQVVw9hX05Shpou/IuV15s9B&#10;St+BZxvgGM1HIMYDFYb9dQaDHa5R3ASmxjRFmMcViNVPUpZnpO0vy6OVoUw9swQHbD7Br5nhO8H1&#10;WI1yGA6x7Q20G47GDHCdH/kZzoQYbIfrLflBF/yQC5GO90I8k10c7FV15M4bqxnEK5rlQazz1Wxz&#10;VW0yVKz4EKtkqHUC1CJOwypR11ZgZJtmbCMyME/XNkzT1062QsY4wCOc1LluGlwvnShfk3iONS/G&#10;jl9Or2xgVnX6194MqL4TUH7Pv+yBf+lAQN4qN307NGY3OGiDRVyj2q8RjbYI2vtEnac006cUu6dE&#10;7LE3/QmOu4/h7Xhkr2LyRvFZ/aSsYXLOBK1AnHNGL5oi5o/hsoY8RA8d+fed+P2euWPU0mFqST+p&#10;aFCsSH+rfiX8Tv1KEPf6/UNG8Hl/6IAX6RULtPI5Suk0USyDxzxzxaIOk/W10P2aWXLJl4RXcBM8&#10;BERiWyVIZiSLp4klU/gykAli4bi4CCr40HJHqXngp9eUT5m4NSZJNO+TsukfCz6BWwGUDSZml+G5&#10;RyfvUgO2KFFrpLQVYu4isWSWeHp75IJpUt4UMXeKUDzpXTrlVQlymsYqfhSSPGBwGXh74CNaZlRJ&#10;rDB4qxITKb43csGQt7DPK6UPm/IIzetBJT10T+5xEzOIThvwSB1wFwyjhePYrAlc9ihaNIgS3jQP&#10;73FJBC+6FVRzFNF6Et12GN6yF9rwOvHm66Qbkvg2+fb7lDsfBfc+pd7/mNLzgd/7ntcjARx/THn0&#10;SfD4WfStp1E3TyJvHIV3HYRdexLasRfStsNpW2HXL/v9yiKrdt63etancppWPkkpnSCXjIMvAELh&#10;kFfeAC6nH5stlsQeJQ9cS+7Y5naZZ7QZCVoM+G0GvHZDfre16LZFWpdRYot2RCOCUwcLqFFj1UCZ&#10;jUh2gxazSdev0zT0vkNin0eGOGPbK/+Bc9pNq+Q2o9hWg7jr5oIe5/xRXM0cqWnGs37UteSeuaAV&#10;GVIDoVYoeVcoYytVMB16jEYEuQZCatZk37dMGnMvmsFWT2Irj8Ju7HPatwKa11j1Sz41p5Woq8F4&#10;FH79OALkBvhgtwNb1tkN6+zG1cCKzYTch0xmmiY8CabIU1eIhVzI0JOPh/3C1zzHQ57ha/7CQ4Lj&#10;M6fjMzzNc3Eav8RpnkvQPJ+IvJCsdTEJjKcpwn/ogMHNNM0rYsWrLQMCDgRIsf3lIS6JrfApkjRi&#10;EPFeLekExMUkzct8XZlfBbCeQrKObKKWNN9AOUFbLkZDKl5HIcVYLdUUlqwPiUHKikzhGaZQoRE0&#10;zUhVaCgm3QiSYQjJNlUvttUptzPIN9NM11VN01ZORcrz4QpxSooRigrhUMVwA8gdYdiHpccHc/3r&#10;MxNbK4ep/FpVJXeYkreRZhBcnmoE9TOEMn/jfb/wtff9gkQAI2C+GvIkC1Wa1SUMUYncSC6+x6zp&#10;oRUPUItHaMVjPqXjzNIxVukIq3yYWfb3BLCk2vMEvfRLN19wEtz8Wvr+V5j5XfFnCb/xvl9YZFXP&#10;/7Xys8QTg5vgJDj4wxLQf08Ai/Nxv6rk/BtfK5mUzH8xuF92SfZKlLBk8/dIFv+GJVb5qm+5WP3+&#10;1f6usSvX/apW/avWAqrBs4FrZpmlM74l04xikGF2eU9UuxCVilH0MjnjbCmHt1Fngf/oEDkiAspU&#10;hzHV1X0Q6hQklKwNxetCcdowtKaGOxTirnQJA7vE0LnCgXxLVv/R3VmLsDoyNzXyYP9w/i3wfmTt&#10;2Cf2Ksw6C+ZQru6af8UkWcmyQN+9VdGg5FvpcAPH3PTykcHFg83nJycfD07e7C0sLYqEZaa6BLkL&#10;dnrqFEMNhrEWW9yIGia2vzqagQb6Ybq6YTp6HF29EB39AB0DP11DEJauka+Ovo+uno+uFlVb3VtX&#10;GW2shLZXwWFUvQO12DzT8Co34R1K2aBvzRCl8hE2r9dZ+Mgqudc45r5u+ANtbo9OeK92+D1EyG1o&#10;wJQ5b8wsacQkYcQscdQiedSaP2LFG7LgDZumjFplzLkUbpDr94NuPIl6sBXXs5TQ28vpqqdUxdsk&#10;khFMJ0WCjaK3tSrBFkoFX/amELoJ1NcAztTVZGnr+mnq+Wka+EO1GDAkE6HB1IKLBbCxGttUVYwB&#10;+COmzhDb0P9SFB/73+BUAOurh+jBgnXUAjWV2VBZuvJlksIF8F8z6H8D//sEsKYKRw/G0YX6qss6&#10;Xavrfv3k+PnO3Med8aX2klAT1ThzeJKpGvhel66nWG2tXWKgmq0hU2qslqurCr6tiYwRIkstvqlm&#10;giUy3dN2obUEOFwAtie3R+5uT/U8WRnZWhyaG723PH5/deTu7L0WYH3i6eCtO6LYZCcjoZlGvjmi&#10;wByZa6qeZQBJ11ESaiuCMVNfNVNfGUSsgU87AUuQeFlJeq7E+EpkcNpp098vGlgyCR74pQewBEke&#10;sNBQXBf6j1BJ1xMnFosvqqcIXgK8EHhacCbfXB0k21hcgzrTUKXAAl5oicgxUcu1gGaZqgp15cDP&#10;l1wDtUITeLqmSrj8OfKP/5Mld9ZX5Uq4OZKmqxyDs1p90HI4cWtnqKEpnsyByYQryflLKXgpQHGO&#10;rimVleEdzX5dbcHXOjjtHeHt1yI6r3Fudobdvh55rSu+81bKnQeZvQOFwxPlk3M1c8t1C6st6ztt&#10;m3sd20+69o5uHjy9dfjs9tHzG8fPmw8O63f3ara2qze3QEqXV3KmplMHh+LuP4jpvhdx6zansyug&#10;tY3ZeJVeW0eqrXEsyLfNznUS5pqHJjkFC+R00T9eMDl31kJFAacog5WV8ZJVIsmps+T1OPLGETJm&#10;0aqOQhCIkwjqlK7ulAl3zNB0zNJ0FMHtMmD2Qqhdupp9mppDBsQpHeqSpYLKvOSReg6Tcg7z23gB&#10;JzyPFYDjs2j+GY+UMx68X1D8M+6Cy+isy6fSV4Ikw1jaNUvKJRP8IgMi4ySSckiXdswQ14jGFFzC&#10;FJ7Diasif6n2/LNXkbgOM77o+1O+JRR9QxTzF6J48xyuEDxEwhW0GKmvkPH4G7Io8cwlrLi288XT&#10;+Bt+UwgaRFIC+mevEvB+LmLFnX1PyzsXXsAVnsX/KoAveOdLf50B7FEIrvyCpP6zpAS0RABLkAjg&#10;HwlFfyJn/w9q1l/I2T8Q837GF/+CL/uJUPEDqfIbavn/IBb8i1fGnwjCs+QMaVKaHC5Rw4ESjncZ&#10;K4l81VP57GHZ6z6xAP44Ui8WwNNNv3HAEg38aaQUGC0GRgo+9me+uZf0vCvypDXoaYvfiza/953B&#10;wC0uyLtrQcdXGbtVlO0y7+Nywvt6xoerzONyylKW151w+yRHVReFb5xhMqYKV2wgSh7aMJYJIp/s&#10;cD+O0hPrvlNG2q/EnzT4vm3nvu2If9Gc9LxF+KYj/2lj3klN7vPaoo9tNcDdLqDnDnCvC7jZ9uF6&#10;y5tb7R+7b3+61/2iq+u4vfnTw2vAQveLG+lv76a8vRN70h68U8VYyiOOJqFuc91KfV0xkHO2l/8U&#10;7aSfSbQPMYcFGqtm4CxuJLBbuOQSuosIZ5GOthB6mCfa6rANNGOJjNt1t6tzm33IEZFRxcW1gxU3&#10;1jqmPlUOv8sdfJ3w8IRUN+lQ+JDatRw++jL44W70vU3ujbnAOzNhD+bibo1mdjy8e+vRk8HxT4MD&#10;L7o7xmqyIj2tYGf/3UhZTl9KUeuiIkxGFXpa9lnCqeVVUZVWlmxK1K/E/p4CgUojoHIwBXnx6NLl&#10;b9QR8olJvKrW+xGFd9Fpd10LJ+0KptTY9TDPHGdCgScqm4wqdzVOt9CIxNoKiajs2JC2iqyxQEpp&#10;QmCDn6cQb+uHMfNw0dGxglywUf8Gp/tdcYDN7RRKY6hrbZBjBdsmDaMpwuokO0EjTGVBsjEGlXS7&#10;HA/9XLRBRwi2j+97h+Nwzc/0Nsf2drjTtUDbGxEuDxK8bkS61/qa3U/C3Ay37+OjFwooY+noMYHb&#10;3UjzOwk2t5Mdbic6Thf5zBcyJ0SU2Wyfu2H2A4mYvlj3WxzzwWTn561hLzvDZnI9HvKMJysdnvYT&#10;gC0qsGn/YUnt47IcsK4ErELFjXvnrD9PO4MAM6eVn+cRwLz653m9z3PGIKctfk3FLJqJ2bAVs2kn&#10;zgzedQL2nMVK+IkHcEQF9ijAuhewgPo05fRu3ObNqNWbUcvdbuTWbcRql+pCm8JcixzIQrvcSpvy&#10;RhN0vVlu4853aw/+dbPnm4/DusA17/1wr8dwu11N1qEydf8y6ljZbU/VblHJYhHp/Ikc84GV+IIZ&#10;d+Qfc8RJ2AqM2A0M/5iY9tQ/7Ckj8JDos+tJ2vYmHzB830VGfBCkvMzKW0lOnY1P3MxKPygvOKwt&#10;eNZR9qH36sfh9ndjHW+nb7ydv/1u5f77jUcfdgaBrSFgexzYGAHme4DB9hc3yg5bMo9aRM/bsp/U&#10;px215r3tbgRG7gGTfcDMGLC8ADxZB54vAceTwNEE8HQaOJ4GDsaAk2ng3fKL4/F3L+aBzzvA8fLb&#10;oftA/yOgo3MimDtBoZ3ERgOl+Z9rSl9WFb+qLf9Q1wDUtQFtjw+EzdvCG5Pp3ZmMQrI7zwOfYecp&#10;bjuN9igzcxTp2KdY4LKdMJmejvwI5/Ri2/QZevMhvWkLlbuDy9mn568ys0a5ue/mNoHj1+Ic3/vz&#10;j6hJs36ZgzT+ZFQhMLwOnHwC3gCfT14+W9v5sHUI7D4H1o/EJnj3KbD7TMz2CbBx+Gl578PizoeF&#10;bZBP82I+z31h983E1vuxLWBoGeidAjoffiqve8lPOwnnvuAGHfpT1n08Fumu80z3CV+nHpJFh6dR&#10;I9U2y8NY4KIPvgPEOxkHmGgE2RjwiegYjLPQl5gTSE8ioQPtjVlWOmHOZkk462yKfU0gSuRl4oM8&#10;w9a5UOZreyeJ0hGJuRbpcY9HmMgP3GiIO2hN3mmMmy32H8pgXOd6N7GxFSTHAi/rIoJ9ua97XRC+&#10;PoxcEuCVTnEqCiY084LrEvwq41n1/ODq5ODKuODKyOCGSO6DzOyH6fmLV28CB+8+77x8dfR+5+jN&#10;wtGLmeevF998WHn/eeXNh7Vnb0+O3j45frMBAOOvXmy9+fB5//16emevfcyUfWKbDvNt0ziw9XF3&#10;ent3Zmf++vB804NnvRPA7AawfAj0za9Wdk6UtLwYWAKeAsDYzqPglEo9i2YLvQUB7t1o+OFB8Dsg&#10;4uU69sOy6/tF23cLlu8XzD8vWgOLLsCCFzDPANaigHUeMBp20o5ZLjdbrzQ9bHE7aqXeiTFpCtJu&#10;5Zpl4CAs3e8Yuj8Hm0v76p2LtlMWuKnHWclG6P3MM79Q463xINByMMh6LNh6KsR2PMRuLMh+nOM8&#10;zUXNRnsuxpHm48izMaRhDqYLb15soSLUuszTvhQOPxMI/YGt+h1b7acgzYtBWpcZsLPeCt/4qJ0L&#10;0LqSZKNehLe8yna9wfXs4zPnc7lTSazpeN/BMEInybbQCpakeSkG9nOs+i98ncsZJgqFduoVrtp1&#10;GMNWkvkdf7fHXMyjMKehSMepJJcVEfpJCellnd/HlgigPeVTk/BVjWguIfQaEVXpbJJvA2/AGo0m&#10;4Ef42IU85lRGyA0OU+SCxcggkH+6onteGXL2nOIvf9a48m84g8vZNNPeZOJyOnsljT2ezI7SkQmE&#10;X8zBmBZRHZm6MtaX/iXCRTuVYs8jWMe6GXOsNAIMoWwtJZLSBcdL30O//yfEle8MlC+YwaQcdRSx&#10;5uoES7i3iUqYm0GQFZSBvExX/fEWx6uHix/gEkcjScORlOFo6nA0eSSGMhpHliARwBOJYiaTKKf2&#10;lzzFI06lkGZTGXMZrMUs/5XcoI28U3L913P8/rAE9GYmdYmP3s5njaTSuSZKTjJnXFQUzS7LuKsg&#10;6Aj9IE2jFBP7Og/6Y3/eXFzxcmL9RnTjM27Li/DWo9jW3aSWjZTm1dSm9ZSGreT6/diG1/wbzxJu&#10;bkR3raQ/niser41qQ6GE/2ae9M+4km8IebLsPEb9oxtPgUEAaFt/dnP3c9GjHXpKl64TX10n3NQo&#10;2cUkzV4vAeuY5uksoLhnsNA5gZ4Fftg8IioD5ZoCfsWDGfop6/kqaFIVIASIMgGpQrFW9iIp2iVb&#10;kIOtKHhHFjUkx55bLM/MlAuvORdcdZZddZFcKoPKUbESaOrG6quHGUI4Joh4Y3iMqXq4BSzUUp1j&#10;rhFqpB2taZiEsMtVdCuSwpVfJJdfohedp4t+Jide9gxVtydZOJOdsUxXL4YzhmLv5ung6uHi6k6l&#10;kIKZPomhAfwQv1A8huFgGYpxzQxmN4jSWgtzOgpz6zJSypKi61LjuwpF96ryB1uqRtpr+1trbpTn&#10;58aFs7FudtpwHdnLeFNDool+oIt9eoBvSQw3Pzw4k+OXGx4U5OFEszVD6Ws6a8EwRtp0JyuONyqK&#10;QkgNCcuKSMgOi0nzC84JCLsaL7ifmfc4M6+XJ5zLKTqqrn9V3/S0pGpDmLkQmzwX4X+U6v0m0x3I&#10;xwPZlKcR+BmMQ6+Z1QNjyz1f6vNI2od06vt82vtizvuytDeldS/yrz/Pf/Ch8BGQd/dlfPW8V3yP&#10;Ga3XmjrhzXqRnnRSwDkoZxxUM140xQOdtUDbI6Bm9FnWo/HA6loHTiLcgXZRye37b7GXvmXCz0aY&#10;y4ow8OZgh74UykxW8HJO+Fpu1FZ+5Fa+/2YBfTOfsVXos1vMPqjwP6nmPK8PBWf2SlnHVSEvGsJe&#10;NkQ8q+McVgTtl/5abnejgLmcTZtLJ06meI4kegzGuT2OcuqLdu6PcQEBB70RDg/CbO+E2F5j2TfS&#10;7Eq9LVNddMHfDElIGboJNMTVJNBJP5HskM5wzvZ16uIxFuqSh3ODSnyt6+LI1XHUykhiTTj5WoJf&#10;f1bUZEHcRF7E7Tivm3Eu91OdZ+tJr0a5wC4POEj8vBPyepX+fpf59jDg5RP2yz3W23XGm1Hsq5sO&#10;b2us3uc5AHnU1ylBD/DkAjNCgiEzWCuArELzgxPz7QkjgYxnPOqrZNTLeNdnyYS3uSk7abmLSdUL&#10;ie0r8dfWo5v3ImuPYhuexDdvxjSvRTaCcS++Yz/h2nZk8yqnbimg5r57Sr2uP8gD55Q5evkSs3qW&#10;VnYcff15UtOL1IxnqZzDJMpykPNdR90KNeleJ5Nlut0qCzlHvbjCPLPKOrvqK3MYov080HSHrLOB&#10;R5ywDD9F2QFx9h+jrN+EW7yLtX8eYXscZnsQ6rDGtB7w0L5uqdRmeOW2ldQUHr4XanoYY7YfbbTK&#10;0XiMl262+KbV4kyfF2IlwGqLY70RYrIdpr8fpXUYoXsSZvEhDg3wvD8mol/Hur6Kd30Z73YS67zH&#10;tdkJtdoOslz3M132MZgn6kzjNEYxGrftlbtdIWMknc0Qi5Moy+NwwyOO1tMwxPNwxAsuGP+DAN4K&#10;s5niYKvdLIPVIR6XZa0vqNgrGfjakATMxAgPNt3EDa9p5W+BEpA4eUEpmUGpWcyEFBdSkLYhTk0u&#10;wBRa6+c2KQjYiAuZZ/s+9CRGKyFsvj2LgWil4Vm3YzM3M+vfVrc9b6980iraqk1YLQ5Zy2Vt5TOe&#10;ljLfVrGfF5GfFxCfFhCP8klP8sm7edTtXNp6LuM0A9j/awcs4Q8F8DifPJZCFcOnjSRTTu2vOPH3&#10;QaT3wyjig0jCvXD87VDPG0Hoa/7uHSz3VrZbDd2+nGpTTLTI9zTLwhhloI1SUUYClHGiq2GMo9j+&#10;hllrc2x0gq20xOm/hmoB+gpMfVmCvjzKSNneTMPaxsTS0dnCxdvZi2OFDtd1ioTYR0nZxp51TP7e&#10;LfXfsWn/7penXXI7dHClcGmnZna+cWK6aWy+cXwLL2hXQKUooHIhqBKofZamOQ8CYRlAvEIcqPU+&#10;sc0uMVxpT/sLHlow+jkj9nfGbKgFV88w1FQryEQrBG4QqmoSCTGJVTNN+IdRAeYPGUvFinv3Cj0n&#10;072mRfjZLOJcNmk+hzyZ6QUyIfIcz8CNCjFfNPDX3vcLE2ke80LMYipqIcVjno+SsJCCBpnjoUBm&#10;eWhxBvAps0mY2STceIzHZKwn+ME5xvftFwR2p3Da+dE1/MTStKyEGCHJN9Ycy4E7Bys4hso4R0o7&#10;J2t4Vqi5lsnZ5F82y5Ayy5AxS1cwT1Mx5SsgucoIfwiEpK6I1pR11JO2MZK1MpYzN1S2hF4xUVf2&#10;UJbHQBW9NGXsLK9ARa5WY2EOW9EmM0zF6RDdab6vAO2mc1lbSxmlIY9GyHv+Hm0V4u9BqpJ0oCwY&#10;lAXVCUPa8zXQ2cquGXIOaUoOQoSdUN0oFgbzhyvTtFVI+mokPTUcUpWoqxGppx5pqsq2VMTbyqKs&#10;Zd2N5L01lXx+Oks8L8OWVWBCpdG20gZRSL1uT5vNKK+RSM/eGGIj1SVSF+Z9WdrzsgpORtf9sp7T&#10;BQOXS0bu0kZoOUOMojZOEYFTgmIVYFhFA5ScnpOslpWMuomUmoEUVP+yuv5lTZPL2g5yRvaXNSy+&#10;P4++8LPACnGX4zaXhp6N0xvmqPWFGIO/nDXRiVFGdqgruhZntJyVrK3lzMCjDM7BjM6qWV/ScJEz&#10;JCqqF9ppXCfo3WLZd4di+pN8eiKxtxkmj3w0VwKRS77K83SVWbbeYIBLI9mNa2ZhBbGF6UXJm+Wq&#10;WuWp2eZCrIUQq2RVywQ1qzhdN6GGA1/VMknRJEHBNEXFKkvdvljHqdTIKsfERGigl6yrEa2nHm6s&#10;Hgb+WmAPDyGbxflZJUY581Mw6XmE3ApGSVNQzY3Qmm523kBg5gQnbTo0dibQd5qFnWc5LrPsVxkO&#10;a3T3DQpxneC34hW9jEtb8iiYwxSOEXKHSFmj5NwpWsE8rWiOXDDpmTPikTmGyn7kmNrjIBAbTXLZ&#10;GLl0hFg6Sio5FcCFv2ecUPSHfKntLPG7X5A0Bv6NAwaR2NwpcaHp/C/5mgOoDInH/T0S7yvh6/nf&#10;2F9wGcgMqfSvtanFAliSAQw+9lFy/jSteJKSPUMRLLMS94LD90J8NljOS2STNYLVupfTmqfXMpa5&#10;gImcw6RMYUSTmJw1Zs2Kb/USvWyBWjJDKJ30LJvAVIxhyse9xHcOXnTcK28Emy25eRBJHqrkJiWD&#10;OUrpAuM03dC3Qpx4TS+ZooLPUv4oPmfYK2uaVDBJyJvwypn0zp0lFMwRC2fw+ZPe2Q8c4h67J416&#10;ZUyTs+doBWAcx2cO41LHvEVj3ulgHMdnTBKzwflZav48vXA7qGEnqAlkL6TlIKz9OKLzWbQ4M/hN&#10;YvcX3ibdA3mXfP8N7/57Qc+7VDFvBQ9f8e49T7xzHHvjMLprM6RJwkbw1fWgxrXAhtWA+tWAxnFy&#10;zSS1Yd6nZYnZDjJLa5rA1w5hyh46ZPY4ih47i/pdRUPuGcOo9BG0cASd1uMQ+8Ah6r595EPH6Meu&#10;iY/cEnudE+87xHeaRDRqBRcp+2ZJ0USXqdlSrDy5oGJ5TgM0rhka16Ie3aYRcU077IZB6G2TkLtm&#10;IQ+suD02UY/tkgYd08dcC2cxtSv49g1q55Pgm3sh7TuB7Zv+TWvMq0s+NeKMZ0rFArVmlVm/5d8K&#10;zq/6Ni7QqsD5ad+ilcTcTgolEQFN0FCNhytGQS+LTCAxiHN83Ss8vUt8vUviKB5f4etKJ+lJx+he&#10;jta7HKt3JU5fKkFPKl73SpzWpXjkRZ6OFF9bKlVLSogUk64pBhykakmnasuk6ciK/49eR1agJc3X&#10;vCKpIw0CDiQkwS9KkOwC16QgpUDA9TwtGQlJmlJikLIpuopCQ1WRiXqWCSzTQFEEnhZxOUntXBzk&#10;TCLsvEBTJkNXEYxFFohqR8NCc400LYVkdak41QuR8ufjlZXCFRXE/YPNEfdzot8tP96debQ0ObI0&#10;t5MUX64k76KuTAQ/I9XlKAbiD1TWb7zvF36jfiVIBLC6Kh2pQLaGMqwuYXxgvp3s2gfsuseMshFG&#10;+YRv+SSzbIJVNsYqHWaCM6XgzBfF+xumfStmmJUSwM3/NQEsqeT8eyS69w8B9877Vkp0LziQLAYH&#10;S+wakClqyQAuqx+bCb6JLbLAZeKE3d8jMbJfxkt/dbpfS18Jkl1glACOv9hfkK9Xfs1vLiRhiSWu&#10;9rzqe6qB/yqAQSQCWHKVOVaZ2AGzxAwFVNcwSpmmXIsrHibSnnZwtpVmgB6MqaHqA1GmqKlQ1VSI&#10;MFU8AuKNhOB01DBaUIyqsgsC7qUH9zVRDzSQZ0N+cDdVwIXhY0fu9g097hmdGukeGU8suWFKylK0&#10;zVF3rVazy4ZZi8APMkOXKjWjTC2L9ATRwOIesLz/5vD1q72TveGJkRReloKU3rf/quFgHKapiNdR&#10;pYL3oKfup6Puh4QHaCGDdXRC1RGBUA1/cR4tkqWhxdTUYWjp+ujq0Ay1KGZIshmcYKyMsVRCeyNp&#10;cU5xZeS83ui2qYTru2kP3mQOfBD1ge9vJ9z23cC61/G3jrhtkpoKC+TieULBBCZz2C3toVVct0X0&#10;XfOou5Yx923i79nG37KIumkY1qMb9UCTexceeh0eck0zrAnJrdQMydcMbkNlXsXmFLsLow04GGkP&#10;yx9tbM87uSrjreU8LRTxpiokAyhZD0FFavkgdBnq+kyINh2qxYBrMpAIBvjojNWY5ipsU1WmAYyh&#10;q04/9bv/lSg+9j8o3v8cqJ8uNEgPxtFXDwXRUQvWVPaHyflCpOm60JD/HQT9b8wANkRwwUcHlXZo&#10;q7795uDk1f4isD+1cq2Ma6aWYK2ZbKkustAQGihV2WgXG6qWGKgW66tUmWuVmmkKdSDphup5tkYZ&#10;NvocPeUKf9zi1aKXo3dezDw6mOrZnupZn+6dHbw11Xd9ferhdE/b593pj+sjT8fvPM5PTDKGZRjD&#10;skw0Mo3VRfpqGbqqIFm6KiCZ+qrZhqrZxhCRsapY/erK87XF3hdEonu/INRV+NX4/jX3V2KCU/UU&#10;0g3UhIZqqfr/IQ/476OcpqMoMlDOMVGTuN4vJ5dEcDMJDn5wSIGXAMeJ6pcKrOF5lrBMQyWhjix4&#10;z7kGamkIpQiF88wL35POf0OVP8/WVmYaQUvDaftDN0+m7wK7ffURXhGaisGy0kHKMAJcKykuvnGo&#10;XzjYmzjSlzLQn/rocXrP49RHvYn9vUkDj7JHRnP7h0U9fandD5Nv3o3vvBnT3hXd1gnOZPb2Zz0a&#10;yOkbKhgaKx6dLJuYKZ2Zq9ncrNreqt3bbTh40nR81HxyLAEcNx4egPMVmxvFK8u5c7NZ01MZU5MZ&#10;C/MJw6Nx9/rY5S2x1beN3YKklZ3kZB1lr7heOe9y/pzbucvoc0rki3DWJe2gK7qhEKM4uEEcwiBR&#10;wygBaZSMNErUNuJpGyUhDUASxNEoUcuEr2uRom8pRNqlqbimynukyKP+IMqh+LJuKTJuyTKufEmU&#10;chNIo0RSqExp90yZU+TdxXnGIHKO6QpOGYqOGQoO6Qq2aYp2QjXnLDVUwWkPXTGXMIUXsWLVeg4n&#10;7rn7i1fhz16FP3kX/oAv/J7wK+Dmhb+25gWRCNqvkfL4GzJgPBXAF7H5kviFv+eAwev+7PU3ASw5&#10;D3hvEgH8Ay7nJ9yvAljaUahwKoDBS3yRvl8AD5cI4C9INPDPhIJ/p2b9D1r6N6Ssnwk5Z7yLxN2O&#10;vcvOECp/pFb/O6nsn/EF/+Kd82dizk+U3IuUPG3v8IxI9nxNwvN7JS8elnwargMmmj6P1APjV8Vt&#10;gP/mgMXloD9PNHyerP08WgaMlXweLXjfJ3renXRyPerp9fBXN8I/3o3+2B31+W7Upzvh72+GvroW&#10;eNLMPK6nnlR6vb9K/dREf11LOqmkzWV5VVD1acgz7tCLtkpX7NQUbZVksepKpSzCaHbs/RivjRLK&#10;dinuuNbnbXvou/aoZ1ejnjXGv2tPf9eceVCavCaK3spJfFWRA1wt+1BXfFKWtVeZs1Wdt11dtFtb&#10;dtBY9bKzAehpA8bbXnbxP3Ynf7gTc9LsB55zXuQ5EOt+LdAhzBJqfO6f0Wrn0sn2iShDtr5ckotu&#10;9f+ftb+AayttF7Xx+Z/9P2fbu18ZeUc6dSgadySGuwcIGiFECO4S3IJbEtxbCpS6Oy0txV1KcYq2&#10;FEpLaSmsb4XM2z175t372985Z37XPL97PetZa6VJiHBx33eg67UEnzP+LlJPswJX43y6SZaDYZqd&#10;XqK9pb+VU2NB/a2mB3np1aKEStnpZ81tr8/2fCp+9iH72fu4Rxvsc2O21R38O3MxAx+CHi3HP1gL&#10;vzHld28y7OlUwv3+nOZb1+rPT527+O7CuWFJ6t3cCGfSKfWf/gWvpkRShuN+1sCoIpAaSJQmCg1B&#10;gyNCHQFThUFOQcARrgZXAE4qQKkhYSdhOA0M9JQSCqakfuonE1NqSfUZ2bkHPvnXBVUD7rUvDMRt&#10;GJ96IkPqyCj09sgVOGcwzWMYZpGBHlm+buk5osbbjSN5sWelCWdDPGOdyDQrDNECqWYO/4lO/DHA&#10;WuVKGutCrHuVr8WZEPsiFjXOEpJD10qwgMQYqiZZwBr8bG/Fs2u9zYqcdZv97dvSeC18vTNswmV/&#10;w9vRdleCLa9G2N+Jc70UblvG1Lkhol0MMn2cSh8sYPXmukyXeT9Nsz0bTHwmYVxPsH6YTu+X8Hty&#10;vUekvvdF9rfDLQdy2K0im6sB5MkSzs5V0WIdf7DIqVtGe/1AAEz7AXMOwDQWmNUEptU/jKjtjpA+&#10;D5vvDzsDoy7Ac3t5su8cCVggAjP6wLTJL8yYfmF3lPJ5jLr/XF+eIjxrJm/0u2gNLDkAU47AhBPw&#10;3FHOC2dg1hV46Qkss4AlJjDvCrxw+Dhovtmpv/JIZ+EebuEmdqYZOX1OdfL6t6PX/nHi2p837+Df&#10;lNv1u5t1oG1W8L4rqoylE46bSJcFmPU41HrNnA9EFa2zo1Z5MR9iMl+FJ88ERK6Gx32MF7/xj9jg&#10;B62y+C/d2QsMzpqf34f42M+52W8LpHMZedNZOcvFRSsVstny3MWz0re3T394emG76/L2wI2dsfsf&#10;Jh/vzLRvzzz7NNUuT/8dvq+wv8vN+csNWVuXJPu3q9YasldP52ycL9+9cw54fBNouwt0twMT/cBs&#10;LzD7DJjrBlYGgbXhz6sDH9+O7e3OAcDqR+Dlxpvnn15PyvuwbbwBnnS8EGcPCrjrCeGfS3I+10i3&#10;a6Tv6ko/na7bazgPnL39sfbeZvXj8dLHZ+KaQ73yXd0ywKecm3sFnVGv51hIsM8wZhY5MAr4jtk5&#10;joWPPOrXfa7scc5tu5a98Sp+6Subjaucr7sO7OwDuwCwCQAPxtoF4qmI0pn46vdnHwHLH4CtT592&#10;Pm6823q7/mZ3dQN4uQnMbcg18MpbYPntFwG8P7Xy+cXS54lFkP3ncoDxLyx/GFjY7X8pF8APe3bP&#10;3/xQUfcuN/99esp6TMhqpM9sKHs80KPb1+kex7LFjVpF0y1xN8xxMUyn6SXY6UVZk8Ot9ePoVmkc&#10;12QWPd/fO9+fE+duG2hJDrOlpnraFPEdZV6mgdo/C7Hfl3H0H6R5309lt4m545WRS00pG1eztm/k&#10;rZ1LGiv168nzGpYIpisj+nODH8bxz/nQSlwN8h3IuU6UPDejXE+Tyyl+Z2K8LmeF3pHF1cTyMoQO&#10;eUEusgh2Q1Lw9ZzkaxnJ9wvy7+RLepsvfZpf21x6824XWPiwO7i51fl6vff1m+HNd1NbO8tvd9+u&#10;flh9vT0LAB0f3r7cA4DXe5OpLb3WyfP0/PO6vu9ujgIbwMTC2lsA2AP/3wHZA6Zfrjbfbg/Pa7QP&#10;aKSFtSef3rwyDEx8mq+8VmnpWGKofTvQaPKs285cyM66AHjLBjacgdfWwIoxsGQALIGjDfDSZW/I&#10;CRj1BvoFW3edpxv0Juu0X1822Hvs9v42rzVd/2KETnMIKcVG2Z/0fbixUqSJaqTpqWQ7aDYdJbbT&#10;jKb8GEP8rtQReS/Y4kmQWUegaWegabu/cbu/6bNgq94I2mCsW1+Ua0+UW1e46z2hbb2ddj5ZVWoA&#10;q6ORim0I+eaoTGNEpiky2xwrNkElGkBFVPUUY1SWFb6aZX5H5N2VHTKQHzZeLHpZkzYjiZnKjRhI&#10;Et4PoJ9xphYaw8XEU6naJ8GxwAhWbkOodSafdtVrYZvc8nd8EuXaEU3ribUfSqO9yKMvljI36n23&#10;m2M+nU8DLpWulmfd8fGSGuvl6+kUmWif87TsS+e1i11GSwRdOf4NQrcIir7et0dg//wDSQmCOvaz&#10;ynf/iD/5TwHWsOZIh04x+3mq11Qqb0Ic0uJlG09SC8IdlTBNxa5UG7U/MYgn4j3009im6Z6mCXak&#10;GGN8JAkRgFB2OfUD+tv/iT7+Zy21H4mQQ8YYJRoF6qYPd6NoCk2xsQ6kRCtCuNbJe+EeHSJOf5xX&#10;fwyrO47THc+T299EXl8yV0FvktdAKvcX+5vGPbC/3sMZnKFMznCmYCTXVyGA50vCvgjgWYnfnNR/&#10;QeInRyqcl/jMFfBn872HUx1nZYKeXEGMKYymecQZC7eCaDKJZA8EmofEheN0swysTzvz7gUk9ydU&#10;zqef24y9tBN7ZTPlylrmlZc5l+byLs7lnHuZ2bwubnmbfulN0qWV+Eur2fcXpU87Uq4XhrSQXU9r&#10;Cm785Fnxj/YJx4Pzva49k8y8rplbv7UKPJwDKi9NunuV4rXCtAhRBHy0mgoPpuaN0vDWggv1CKHm&#10;+nEW5inGNmlk+1TwC695QIV95Bl6dKOzf42tR6G5ZSqNHBCAta+k+0UbuploUs1NmWR6iBItTMWn&#10;6JCg7CdBzWHvOiXPShitGGeeQ9RLJpMStXVTdXVTyVpx+oQYI3yEkXaUHjFO/snWogjrWIH0qIEw&#10;ypVccw45xPzV0u+IMUPPysvczM3UxNnU2MHSzN7BmuZKc2LSnZwtTd0sTdg2pn5O1hHujtEejrEM&#10;5ziWx9mc/Jai4uYCaVWquDg+vjI5qTY9rSY9+XpVyc2aspt1lbdPV99trGu90Nx58+rggztiX76P&#10;lYkDHulKIvjZmidyGVXJottVxfXixCQe042qbYpQt9NCsc30fezMBXZWIr5PgjAwxS9E7BecFxhe&#10;EhZTG5XYGJN0IzmzNT23v7Bsrvrs6/oLq9WN0wXlY2nxK7ncbanbXin9k4S+ne65EsoaoLnfJlqO&#10;urNeR/jsFXp/LmPulPE+Vok+VVXulF3+VPpor6R9r+D2q8iKHofgB4ZuvS7cpajwTxWp23Wi12eC&#10;V86EbZzL/3zp/G7Tk63yjoHI5rM28ZGqloxvNGz/9S82f/lHHuSbZAvVG7G2T7Ldnpf7vjwdtXo6&#10;/lVt4kadeKshY/20aONs1FZz3Pb5+E+XU/eupQE3MoGbGR8uJH28lLR3TQzcygRu5wC3s4CbWeCu&#10;3Stpny6n71xMfd+StNkY96o+ark6bLEyZKbYD2S2xB8cp6TC5wW8kRyv4UzWQAqzI9bjThi93tsy&#10;2Ubbh6TJoSCE5rq+NpQsX9dsgWOkg3YR37SnInKkKvJcFK0h1qMmhlkW7FLs53g2knM/M+xpQczj&#10;7ODWLOHlBMeWRPMnla6vu2KB14XAZh6wGg+sRwHvY4Dt2L3NiJ2VwA8zPls9rhu3rHdarN6VmO/K&#10;GG9z/Nv53DordoGRbwLRLxTLj9NhnXbyGo0J3MrlvRPTN1Kd3mb7fCorXMwue5505kXK1enkGzNx&#10;LS9jT79KOvsq9eJi4vmF+PMvEy6sJF5aEJ0bC6jq5hTdso5vIPqVwZkNOr7tztnzwWdfiy6vRF8e&#10;9K4e9S+dikyYi/dfSmLPR7t0MSyuGxGGWDavo93fxJnIG3pGqc6FnJjwU3kZjF8NoE56YEecIbNs&#10;7Ntg6k608ccYo49xJjtxZtvx5m/jLF9FWS2H2076mT92xJ6jHL5ueGSIjV2LNlqNoS5F6b6M1h71&#10;Q7bST57W/eNdO7VhHnU62PRllNlagsmbVOPNRP31UOr7KNMPMeZbUUab0UbbiebbSZbgzdiIN38l&#10;MluJMl0KN10IMZ4S6g0ytdrpmGuWGtdsoe2ehNlwszfxlq9Fhq+jdDdidN7GaL2N+TsCuCuEXm5n&#10;GICE0JRUDA9rkI8ibdCmfEt2gDXLQ9eCBid5apkEW3mmeIXLovJa0qpb06ouhyaX+vlWhPJvpIcM&#10;SZPWCsWbOZkTMaKzji5xhgZFXqzeiuKd29eAc02bxTmzkrDZsqDlytDXVcEblf7rZfw1GXu1yGOj&#10;mL1ezALjZZn3gpQ3K+VPS+SlnidlAZPSIAVTsuAvjOX7gozmCUdyfYay+YNZvIFMLkhvBrdXzOtJ&#10;53elcjuSOU/ima2xzAcxng9FrPsi5p1Iz+thrpcDnFt8HZr59g18u0ovizK2mcTTMN9VP9OJnO4o&#10;J4VGTrInx1oTo8x1wk21Qs20g00IfgYYXwo0mKzuR1JlUiGOhlgLCwMjB5qhK9+AEWEmyKOy83Gu&#10;eRB6gYqL9Iir9Gungv/lJP5LUIl2+a3gtjHZ2NyZ0YnmgeHmnrH6Z9Oe4guqNLEqrRDqUAIzzUJR&#10;E1VV2XgV+xBb/vkA8V12fiqMZ33YiYL20TAI/UmHr00NN9YOssH4W2H9DXRCKNQoPb14fYPkrxSi&#10;9/f8Wv0+l3FflPCnynwmy4UTpYLxUu54MW9E5jVc5DVQyBjIZ/ble/TmePTkuv1m7M9xmch3eZHj&#10;OJ5pP5JhOyy2GxHTRjMcxzLpwxkgrsNZbsOZHnKymXIyBV2Jgd2psT1ZqR252feys5tSsqQxaUkR&#10;6U50PyOnYIxdiKpt+HFa3BGXtJ/ds4+7FkLtpGjrYqx1Cc62GG8tw5hkQ0lJ6vgIFYgAoumF1vDU&#10;0XShajgaadiZqluZapgZIyyxKsYEuBsGytBGcSgwBwcYsZrj1BtltZCgN+ijNhSiPZkfKPVyN9Kg&#10;GOI8SSgWCen930QHxdfCBsAwAXBSJME2A+9SALHPUrdMg1mm6lpl6VDjsEg/nCZHB8ImIdi6ME+C&#10;JkML6qujKTBU87BQodmqWtto2JvBPKgovoaGQJucoK0VjDhqQlPGV9tbTgbTZiKcWmOEl2KjJCwu&#10;B2tocghvftTYWtXVSoVlrsw2VmIaKbkbn3Q0VrI2PWVurmZiqWFioW5mqmpioGpIVtHXUdfX0TQi&#10;QixIUGtdZRMLmI21mqHZz5peMEiZh8WdaOfWaJMukc7DIMTtQIO7EczTPN8IA1d7dWtjJVt9FQeq&#10;qoOemrWemrmhqqmJirGpirGtspbDX//iDzkcog0XmZKkLKczfp7XgpwHRPSxYOpMAGHeDzsbQJmO&#10;ch6K4V324SS4+OOJ0b8IYGsJ0jIHYZaGMEtCmCfCzRKgFklQy3SobS74mKrbypQsZSdMCsGVOIti&#10;Xesyik2ZvrVMz6xAzzBDn5qkgwrWxwZbEILtdULdKRFc07gQ27R45+xyfk1zYP3N6PrWhLLHcRlt&#10;oshnMX69IkFHELMzgNstDOjmi7o4WV3s4k5GbQejtptT3u0t7eOWDvMrxvmVo5yKfndpj1Nhv7P0&#10;mU1Ou21On2vpL31zmVUD7Oo+VnkvW258fzP2MEq6mSW/H/u8ShWKF0RhfBUoOgEr4l8L4G63IgU9&#10;7hKQ3oOeviAKofvf54v6VdjfkYOC0qPe1SMceWqyogR0D0fa7SXpYkt7WNIhrjz9d5SbPu0fvxoR&#10;shzuOe2rP8rErvmYvBbYveIxVrmBS5ykBe+8We+SKV7VgIdsgFE8yJQNsUpH2FWj7PpxdtM4p2mM&#10;I69W/eXqiuuOcasUtaxBvmQAg2M/u7zDXdbBKOtllfd7VQ5wqvq8yuX3m2dxP0N+hnFu1ZSwdkZY&#10;N8Gt7HcveuaU+dg+pc0xpZ2e3uWe1eOZA9Ltka2IwUABGPcx8wbYBYNekrmg0zMBpyd9a8EHVyGV&#10;+5lSkCm/OhBw11xQw0JI42JY81L4ucXIluXoCyuiS68Trr1JurGZcgtkI/kmGO/lP/mc17ab+/hT&#10;zqOdrIfbGfffi++9Fz/YTHu4nvzgVdydVdGdlZjby9G3liJuvAy7thQqTylejTi/Et78MqhuSlg8&#10;yskbZGXM+RfO+OZOCnJe8LPHuJmDrPQu16Q2Wvwju8QHNin3LNNvmWfcMMm+rJfVpJV2BpV0GpZ4&#10;DpVyTTvjjn7mQ+OMB6Yp94xibxtGPTSNa7cT9zoWPrXOv0VOv4hPva6dc8+g8JaR+I5ZeqtNzlNa&#10;4TMnSbtj0ROHgsd2eV0uxUOs6ilh01zA+Vl/uRuW18QOOz2eImticWKw6ARtTCwBEYPTyLfQjdNR&#10;SdOHpBlo/AIYy4GlGsDi9DVF+prxBhCQBH1IHFUjnqwOfr9KoULSKJAMspxMkpwsopxMonoWSSOb&#10;rJlDgYBjhq5aurZKKkFZQQpeKRl3Mgl7IhFzHCQJJde3WbhTGRildNQJMfpkJlY5V0stV1ejQFez&#10;gAwtIkHBTTFaGSRHR7NYD5mJPlZIUCqjaJYbwEqo0AId1UzMiXTk0Qz0SXBlnrZ6Nl4ljwiV6qPB&#10;9fGQE2lodBwSmaCLTbOmPK0Q7812LY+0Tw72jw3NJcVXaKg6YGFeRroReHUuBSEXwGT4b9Wvgt+o&#10;XwVElB8OIUTDeNqa3jYYP8sTboH4wLuhLU+Dm7v96wf8a0f960cDaof8a/p8K7t9Kjv55f+ZAJav&#10;9K8fCzgNAgbDvrX/ewJ4/KBu8+/5tfH9NYPcihFB9YT/6YO/b2gEA3ATnHzuVz8Z2AAyzK/q9JR0&#10;eBQNeJe/CKj/zwSwwraCgSIhGIyngutnQs/8uuyzIkUY3AQn5yMa58LPzoY1gPGXAxWdev8uisO/&#10;bH4RwJO+8qa/cvxrQaYC60AUVxwDjwKvG1Q7EVI/GXZmJrJxKO5SskO6LUaoc4yur8kxxQcS4QKs&#10;JlcHLS9ffFB+2UcXyyNivUhYFgXrScIydPB8KjGAhBWA7914JQcDuEtWePHa+OZox8Ti/Pqd1gFX&#10;n+STOmwN83iEU+kJo+wT2iI9mkzPoUgFFwQnhUemXW8f3nnzEZhcePdhD7hw6R6ZZKWprG+gyzbA&#10;C7UgXgR1li6UR0H5U3DBJGwIAROIQvjD4b4E7XCCdiheKwhP8MPjfbTwPAKOQ8SwTWAe1lBPW003&#10;OzVnTzgzxTL2dtS5xYqe+cLHK3kPN3IffMh5AOS1AvmPgIJHgOTpvvTJTtGjd3n33+bc3cy+A7KV&#10;dedt5m1wXE26PB3dOB5aBzIWUjsUUDkqKH/JrZl3Lx91KOixznpmk/3EPueRY94957yzpgk1JrHl&#10;pnGllkkS66Q0g3B/OJt+3N7wezPKIUviESv8CRu0ih1cnaYJo6vBXdE6fIy2AK8l0MH9XQH83wRc&#10;LPemcoH63xoDdZHBJHQ4FRelh1cY1ggdRIgWLOhvBvf/kP9rApiMjTXUjgXvGYSS1fnam9ur6zuv&#10;poBXo7M36uIs8Jl25Fxb3WJbcpEx+owNuVwfWWuIyYIfLSMiG230JCRMPhldbEJOI6IyzLUjqNA8&#10;d4uh0xJgqgeYG1gaePi849b8yJOFsXbg/cLSWNvyaNuLp1c+zHa97b4VTUGkU1BZethcfWwuFZNL&#10;QRZR0cV62EIiQkpBygwwMiO01BCVS4WKddVSCMpF+ghFG+CCgx7AX1zvryfBTUXyrlhHtdAAm2+A&#10;+bUD/o/G9zfAEpHHFX4XPBV4ni+pxuCoKDedc5AQXGws70YMvpWk6ShnUzUKDGASA3ixIRa8wZl4&#10;SIT64TRthFDtZx+4Mp+gHmahe0OatD744M3g3dcdzel0ciRWIxoJSzEwERiZySoqzg31Zzx7nNzV&#10;Ln7ant3Wnve4Pedpe1p3R1rvs9yOzrynz7IfP8l4+Ej8oBUcM1sff9lMu/cg5c49EDCQ7330OOHB&#10;/eS2x5ldnfkD/dLRkfLJF/UvFxpXVxqWl86uLIOAcdPaavOrNTnrr0+vv5ZNzVQ+nyvpGLs6/MrN&#10;PxuGc0XA6RgEC6HJ1FBnqcI4avgATWqUpkk8wixFAxsOQ4fDMREIbCQKG4XGRYNg8DFfAixBhNeN&#10;1yYnEfVSdYxSD5oHZ/0erF0GxlYMgrZJB0dwE2efiaXlQBwL1J0KNRwLNZ2KYE4SuJME4SxFOkkh&#10;1rlw23ykTT7CMhdhnoO0yCXYFhGcSqGOxWrOpSCqzqUHRZtLlVxKT7iWfpHBX3wwCBgcP0i0/eKA&#10;/y6/UsJlym4lCk7+Jxr49wL4Z0+5AAbP80UAgzfmGPMXAXySUaLm9l8JYPDY3wtgBT+zSr/xLvgL&#10;L+8Hr4KjTOlJj1Jlj0olj+rjzLofWXXfc89806N1QQAA//RJREFU59v4je+Zv/BrvuFWHuLXaHmn&#10;nc5PnWnJ2Lxftv24GuhvkXvf3iZg8Lw8+OKAB5v3h5r3Bpv2Bs/u9VcBA1V7vaUf2gs37qW/vpW4&#10;cSdh+0ES0J4BtKV8fpCwez/u833R7u2o91dDNi/47l71A675fT7v/b6Bud3EfX3G50GCXZYjygX6&#10;PQ2pZItQ1/7xezOlo/XhgRNnyu4lcGcreAvlbq9Pcz9dCtu9FLXVGLZ1NnL3QtpOY8rritiprMCB&#10;OH5flPdAtGAs3n80Jag3LfBxgs/dSF5Hatib5jKg8wbwtPnthayP11OBB2nA3fiNZr+ZUjb4Rf5J&#10;tMN5X0snzW8I333F14fJ/JzDzVFColIJ1+paHOdCpGelt3WBi36Rq3G+szH46SuDZljo5RFq4xzo&#10;yK3MrDp/5n5y2pnozJasxoHoMwMxl2cjby2HP1znXJ1xaR71e7wW1feed3s+9uFm8I0lwcOF0K6X&#10;sa3DqXWXzuSVd+RJ3zeeaU8IvZoRZII6pKH0NVpTjayhhT2KQijDFK4XoY4AR8gpiIaShtoJNTAA&#10;gapAv+wFQWog1Y+p4SEo6MnjWA1luMoRRye705dv5zQ9dM++Etgy43V6hiq6peNdYcwscPEUC5lJ&#10;QW7B4O2PZASnB6RGsqNKk6r6b42ek1yqzagN9wi0wZGNNFSNNQ5bIb730j8pomPv5vnWBtpI2HoN&#10;oQ7ZrtrhhsrZzoQYY1WRkVqGPfZqtMez3KCzQps8B0Id1/x+AqvWA1/hgjgv0L8d5XAt1PZSqM3V&#10;CIezfqZ5jsjzIRZnBdQHibSebPfubJfl+oCeHHoJE9YlA+9ts5Zw0/Yc9tNMdn+Bz/04x2shFmNF&#10;glth5uXO6j1pjrtX45dqBE+SLa5E6Y+d9pC30BunAVNkYEVLzhRebnxfOAHjnsCoOzBqA8izfjGf&#10;nyP3J0hyyzthALwwlLveKWM50yYHpaGN5JMKwAVyjIB5GjDrBMw4ysd5OrDsAbxmA5tcYM0DeOUJ&#10;rDOBNyzgNQNYdQdeugJzrsAwHRi0BkYJ73pVN59pAh1Wu3WMUQ+rLoT1Clrw8gR98ZjdFtptDmoz&#10;jnB4T48EUmsWXP0XvEL3kvPWIhInfUNeR8a/FyWt+4Wuc/1WmNwFN8Yck7XqL9xOFO3lZb9MTl1I&#10;z96Ule2dPbNztm61RvKqsWznbtOb26ffPGzcenZ5e+DOztijDxNPtic6Po61AX03ga4rwKPGrcuy&#10;+ZqUqeLo+TLRq5rkpdL46YKomaK41erczbOlb5urPl5tBh7dALru7XTc+tR7H5joAF4OAWsj+5tT&#10;e3svlzfGdoDVz/JU3E3g0ybw+hXQ2Q/cuD0SwHsdH7xblPK5MvtDZcF2jWy3oQ5oPP+u/BzQ1Pqh&#10;uXOyuu1GzvUkoZThlOjumctkV7t6nzFwKcLTxCbsAhdWfrBzdqmzZJjTtMk4+4letede8danYjKg&#10;aDLnzFb7APAZ+LzzEZhb3zjfdt01aixMtim7BoytA++At6/Wp1YX1z5vfwaA/bfbwPwb4OUWsLwF&#10;rILjfxDAe5PLey+WQICJA55/YeXjwMu9gZf7nc8/3Xn29uylzdKKbWnRniRnIVI4HyF4EcHpDXK/&#10;x7NvdDWQWeMzTNGJVoRMN5MsD6s4B4MYB5NUBi3ewyHIxijbl5XGcQ1zMPMx1gq2IKa5W+aw7TLc&#10;DMMpJ4vo+OZAi6tRtKcZnOla0auW1OXGxMEC4cME53M+1FoW7jRH6yxP9wybUOOOa+KY1LrpS+wI&#10;2ebIDDNkugUq1QqbZIMtE9qVB9BuZIc8rkyqjfUSC6zKY1k3paKLaaG91YVPpDn38jJv5OZ2NLd8&#10;Wlr7+OHT2OLSyMab8Y87E3v7k7t7U9uf5jZ3Vl7vvFv5sLb2fgYAnnzYXAAA8PF8Ed84ZJM6bZ/V&#10;gOe+bX2x+xHoWFya2P30Yn5teXbl4+qbgZYbl30TrziEPXaMf0xPu+SSdtolBeh6v3tt+IKHf42V&#10;2W2hyUylB7CcDiz4AOvunzesP7022lmlfFzS3V0k7S8YAPNW8j+bmPL63OW2eNlwvBY724jdeWAC&#10;9Htu32M8yiBejsQ1BBDiLY6EUg/FW2lGmp5KsNZIttfIdoFmO2nGUH8Iwf051xpyJ8i21d/0sZ9h&#10;m9DggUD/gcDwkZ9ZZ5hDX4zb02BaW7Djo0DHK2yTUjNklq5SpRX+psDhPMv8jKtRlQO5wo5Ybk+p&#10;cKBW0w1rPYzrGea1HqYtfIdH8YLBvIhxaexcVdp6U97L8uSXpQlT+VE9SYKbvo61zuQ8I2gaUTlL&#10;T11ijqqi6dbRKadd9ZqZJjd8HR6Fu3TGOPbGOQym0p5n0+dljFdVPm8bot43pQE3a2byU2rtreNR&#10;iEyiVqmN8UWuc1+G7914q4FSr15pcHMII0yfovvn75X+4Q+4IyeQx386/vVXuBP/M5qOuZXk3p/O&#10;Go93m03yGk0UjKSHSKwIDt9/JbbXqglxcsX8YKr2L6H2+GSmYTbHIt1FP8lcO46KCkUqeyh/r/Xj&#10;P6GO/Ql25A+ah/4Zo/S1MUaJrodgGKLctFQSHPVzXY3iqBoPIxj98dyxBF5fJEOeBHwggPuS+P+F&#10;AB7O4CoE8KCYN5TtM14QMCkNmZUdIA2cLvKfKfKdlfjNF/nKkfjMFvJn83kzeZwxsfNihe9AoV+k&#10;kbrx8T8bKv+sc/gnWzjMA4P1xmADsfgogm66nkWNC+9hRNZUesNW4uWdhGvv0q+/yb6+WnBtqeDK&#10;y/wLi7nn3ktubKa3bCa1fEi/9j777qr4xnTKtacZT5n0cyi7hkP2xd95yf7NP+eHxCK7qw/K1nbq&#10;xtY7loB7T99GRJwzNk3UtxZr2+WcIkbqGCYRSbEErSgMIRylHQkjRSpTI382DP+zYch3tiJlZg7O&#10;v9wsosk99opv0r20hEtAxwKw9G7l/N1Ud19ve29za56aIUfdJemvjllfuxZ/z6g5yjyt4VmDdinT&#10;oRWQ7HJhemkIaiqWlKCjG0PRjdTTjaKQRERKkq5pLtosT8Uw9QetsD+jOT/peiPtgq1YIhdnPzdb&#10;lpM53d7Y1t7IkmZk6mCo56Cv626qxzLXZ5lRWMa6XHNKMM081t0h1tOtJCahLF5cLErOCxflR8TK&#10;YhMLo0SpAUFVGeLanOyGwoKmYun58tIrNVW3mhpazzd1XGwuFoVxzYxo2mhnXQLbhBrDcJNGh9Sk&#10;JDRkpdSnJ+cEC31tLe20UFYomDUe7WVjzXdyiuR45YSFlSUk1iannk0RXxTntMSnnA0XNYbE3E/J&#10;mqxsfN1yfe3s5cXK4qXCwHelrK0S2kae1fsc93cpwgk2/ybRttvOfSlEsF/EBco9P5YxPlYF71ZL&#10;Ple0fJLd35O0fc66sRQk67TzfWxGnxQKdiVJuzVxO02xb88nvDmf8eFKHXDjIXB1eL9p9Aa7KFvb&#10;y/sHvOvXJ72OHo7RUT8jMOkr4k3UCF82Bq6fj9xoEb1pEG2cTtxpytq/XLh1Xrx1Jf3jjezPd/OB&#10;e4V79wp2b+Xu3MwG4/37heAIPJQArTKgrQR4UgY8LQceyID7MuCeFLgr2b9VsHs9d+dK1valjLct&#10;qQo2z6WsNyauno5drIlarAidK/CZyPTqTmLcinApY1tEW2gL9DFcI3yIg3EC0y7BwyzEGpvkTGgR&#10;0Tslvs9k/jVhDmfiWPVRzBIhrZhPa4ryvp8Z1i6JGT2dcjeX15RofUdGn2+LARaLgLX8dzMxu0uh&#10;wGYE8CEO2I4F3omArWhgMRgY4a3UU2dydF9mWMwled5nOVUb2eVou8YiXJK1vLLInhddWVOJAe8L&#10;+W8zXd6IXd/nB+1WFC9lVD1PaH6RdH0u5eZMXMtCXN1q8pnF+Ka52Kb5uJaVlCsb4ptryVcmQ+v7&#10;eLL7DslNlACphitICzmgwzVryr96Ibx5PuL6fEzzTKz4RZRgPJTWxzO+boGrRh5vdzR4FeWyl+sE&#10;SCyBSst9qfFGqsHbVKtpH3K3I6zV7Fi3vfIUG7EaoLUZTtoWUV+Hab2PN3yfYCavwxxrsxprN+hN&#10;vmpy4gLlr4MsjFwAR1OWorTXE6hLMaRRX0wV9n9dNz/Rw9SZCDCZj7RYibdcSTBajiJ/iDPejTP6&#10;EK33Jkz7TYTOVhxlM5a8Gqn9Opq8HElajKAsRhksRppMBer3MnEPHWEXzNUvWkIfu2lNhZmvJ9i9&#10;jjN+FUXaiNXd+JsA3gQvGqn7Oor0KkIugBdygipoxh4nDpsfOmKhgjaHkEwgehYII2ctczsEhQbX&#10;ZRKMBEYO4Y7cglDx1ZyGGzHlbem1XTXNA5cvDJ6v7SrL7k2J7Y+OGIiOmczLmztbNXOxevKcZP5M&#10;xkZlwlZ59JuqsNVyv6Vi3rKEsyr1elXstVHiDQLG4MxiEWeuiDcp8Xle5DtW6DdSGDBR9AsvJIEK&#10;FDJ4vMDviwAezhH8zQHLE39BFH1/nyV5PYpjPYjxvBvtKbe/0Ywb4W6Xg5xafB0a+DZ1HKtqtlUx&#10;y6zQ0zjHzVDsREl1ICba6YIk2JHibEjRVnL7G2yCDzLGBxhifahIHyI0iKwhJEM8qEhbY5KRjS2V&#10;ziGxoojcbHnNZ6d8FWcZhF2PDriEDL2qEtDyvbDqL0ElWsVXAx70Fw5MNgw/b+kfbewYrX70wjnu&#10;rJJVkopdIdyxDGNdQDTPwGL8DDBMGtqijBFz10uahQm0P+JqjPbDG0cpa/HwcJbRKTfLww6mP1rr&#10;HrLEHLbB/OyAPez41bN0Z5DODJeuTFfwi4Tc2uYxQAYLWEOF7OEirzEZ90WZz0yV/3xt0Mv6kOlq&#10;/+nagJmaoKka/8lK/7Ey/pDEu7+INSzlDkjALxvsnnzPvnyWYmasmN0ntnyeazNV6DCebz8gtupJ&#10;sxjOdpooYrQn2XWJ6b05jJ4cVkeGZ7uY0Z3D7S6KflwgvZ1Xfymzujpeluov5tHDzI15eCITb+qP&#10;tIqA2serOacruWYddcs97Jqn5JiNtxQTDZO0qHEY3Sg4PhSK9ochfGBwHhLGxULYBA13XTU6RYWm&#10;d8rW8JSVgYqFMcyKDLNBqTuiIQyUhjvysD5Ly/RqGH88wWE8FPMyGj8eReyMdy/jM8zgetqadiQU&#10;SxfF/T06SG8tuBeINoIDbpIwfCKap43yQWMDoFqhSMN4LcccvEse1C4NZplMsBXDdcKx2EAtuI8O&#10;hKurySJCWLowpi6CRUZw9eFeZlBXG4idvaaVLcTKFOZERTJIOgFQKFsbxTSGWXBgmNt8551s7z5f&#10;s0eZqdGuPAuIvp6ykYmmq6G6F0nZh6gaRFKPOCCErOFP1uRRIEwK1FUPIpffICSIgy7UQQvugEM4&#10;4uB0PIyOPWVnp8XWO06lfq+eZmt7L963Nc7tscisLUqnM87wVojl1TBuU0iCL5Wlc8jUFMYhqTN1&#10;NZlETVcixJmi6aCvYWeobmeuZmp6FGWlhDFT0zI4hTdUwbkTKJmOdtf83PqDbddibaa4+ElvwpS/&#10;xfNQ9xFRYBkn2MAoDmZeAjeXIK2KMDb5GNtslHUawioZS0tH2adj6HknzVI0HAthHpXf6KccsSpU&#10;tik5ZSFTMi06ZVqoaV6EsCzEmOfjjLMIhuDjnqpnlGpkkGRMjTMiRRkQwgxwIfakJEedWBdiKIPq&#10;wzdmhVp7xDs6p7s6y7yY1TyfZt+Yq0E5d0Kq7wa13Pa/etfn4l1meatH0VNW8QCv+oXf2ef8+l4X&#10;2WPLjEdmGY+M09utc0fcql54nRlm1PS7VfS5VfQyy7rZcuMLjj2s0g5GcaenrN1DKi8LzCgGx05m&#10;CTjfxSoF1xzwi/39DV8yg3+DQp3+ngN9+3f4tfT9NYqU398zyKmU4106wC3uO+CX63qX9jEy5wPy&#10;10Xi+QDOlNBsMZi84I97JSS/EVq8EbiucvnzjIgpz5QJRv5zVvEos3iYWTrMLhthV456Vf9aAI/8&#10;rS0xiMJAg7d/jFsF3tovuxST/ezyHmZFF7Oql1Xdx67p96oe4NQMetUMeVcPMMsHmGWDjLIRr/Jx&#10;TiXIMLO4z6PgoU1iOz29n5U/xi9+7lMKMiEse+FbPuhV+PcAvxgX/1Kn2ks2yJaCDLAkX+hnFvUx&#10;Cns9C0B6PPI7PfJ6mIXdrMJeL0m/t2yQVzIsKBvxKR8VVihs04vA2pnQMy+jmlfjLr5JvraZeuNd&#10;5l2Qnez7H7Nbd3OffM57up/XAeQ/20698zHjzsf069tp5z+mn/soblyPK58NEG/FSt6JCt/FScFg&#10;PbpgNTzvZXDunH/ejLDwhUA6Bj4u4BPMtaKdVtFmW/nIuuKpdU27TW2HTdUT65InlkWPrfOe2mQ/&#10;tc+5bRB/lSK6Roq/Sk65opPSiE6oVYsuVwnJP8osPMkoVuWUa/KrYEKQSqhPBUTQgAs5pxN5mRp3&#10;0zjlrrn4kW1uh7P0Kbvguk9cvr1zKJ4QhEWJKDpJxsREY614Q2y8ITrJFJtijk+1ICSZ4ER6qDAd&#10;aCBe3U9LPYAICdNHRRphIw0w4WREEEHDH6OSYERINtJKM9ZJN9JOoeJiteHhSNUQyHERRikOcyIB&#10;p5REOJWqo5ZO1BCTNDPIkBRt1TRd9UwKNEcfkWeIyjdCy0c9ZJ62ZqE2pEgHKiXCZSRECQVVpocB&#10;KSLI52U6sBIiooQIK9aFSrU1JdpqZWSNUpJqCVFFRjwl0T5VoK2cf5B8XKCjJiVDpFRoIUmjkAKT&#10;6CHyiJopaNUEBDxUXT3NQDeMinx5pwFY6J3ufbA6Nz31YjU+rhIOoctL7uNDCOoCU60IMtyPgvit&#10;5f0vIKL8dLCBOmi539JXZVocd401iL0RcLYv5mq3f32vsEpe2FlQPuBbNeBf3etb3S2oGPSrHTrI&#10;7gV39XiXdbKLnzGl7QxJN6f0Sxvgfn4luABcNuxb+8XsDvytN7BCGIObf5chXuXfZeRvXX5BwFiR&#10;9Tvhf1qRH6zI+gXnvyx77lc/FXQWHMHXrk5PST+n7GBv5WTgaYXNBX9GFD8mCqcL/tSAfCkEDc5M&#10;BddPh5wGf3wUGhjcBCfBHyhwL4jC437xxHPhZxcim0DANf99pgLl+b6/5osAlt88P3nr3+mIs+3M&#10;/E6udDX12l3fChs1dz04Vw8hoIKPO1qeXUpE++ti/HXQQh2MQAfD08VwdTFsIoZJxngS0RwyLlTz&#10;JNPRKgF8M0Uo60rEsqH2oaUXr14t7Y+PffLg5EN0/VGWiYfJoeDnM1WrFFWdCHvPEh3jcKi2e2R6&#10;VdvA3MTC1vIbYHJ6JymxloB2Q6q7UPFCCtpHF+qthxYaHfTHJSF8taA+BJgvARWkjQ3XBr9sI/zx&#10;uACidjCR4Kct/+zBJiNZFiiWg7Kzx0lnP7hXvlXS9cCG7sRrXaILj/2ru4Lr+oOrh4KqxgMrXwRV&#10;zASVzwWVTwdXzCc1z6ZfXMy+tlZw+7X03pviBxslD0Helj0C2Sp/DPKu7PH78jaQT6VtH7Pu76bd&#10;/5B0eyP26krExZmQpvHAM8MB9aOhTUOhjT0Bpx/7VD7yqXworLzOltXRs5KMo5hIpt6PRtjvqFon&#10;rXShznA1u+PHzP/8DfnIMWuIhhtczUPjsJPGjw7oI+5EVQ5Bk42Dsgjg5yikty6aR8IKyDgfCniH&#10;/Apw5m/4GuiE6OuE6WuFUrVCqPhgMj7oIFU6QAfpq43yVYy64I8hWp6Or4vy10EGEFHyHsAUbDgV&#10;F6EAjMHJ36OLDAZ3/V308JEgimPJmDC5+kWHEtFB2ghfbYQQvC54OfCZo7C84E1SBL/nPxPAJIyI&#10;hA7XQQgUPYDfLq7KewCvjSzda0y00kowwiQZIqTWRLGumoyKqDRElxIhZSRoGRFZRkaVUPEleoRi&#10;fd0iI+0MQ2yJi0k0BRZjSug/LQEWht6Pd8733F193jE3/HhmsHVx/Mn6dNfrqWcr462v+m7PXqg8&#10;K3CN1NZMoiCkVpRCY61cClpmgCvWwxbroSV6qCJ9VKEeXF4FWh8C8sXI5h+UYpYYIOV1mMFX77/l&#10;/v6aHAokGauSpq2RRYbn6aMVJjiTBEvX0QTHHCpSXsXBGA8C7j2YVy/UQypE72/I0FLJ1Fb9zaUL&#10;DZEpWiczyWq5VM08skYBGV5ERWYRoCLYiUjISZEWhKN+lItTTXQ2WX56ZWus7dNU+8f+60EklVxT&#10;craxoT9eO9zFrfn2jYLWO+ldbSk9HVkdnQXtXUXtXQWdXel9Xen93ZldnTmdf4fM9vbfk/GsPeVJ&#10;G0hy2+Okx48SH7UmtD6Mf/gAJO7BfTAGJ9OftWf3dBcODcrGRkteTBRPT9ctr51bfNO2BTyY2maF&#10;FipDbI0MA4laQh2Cr45uiK5hDNkmXZeWjXbIgFulYYxStQ3TCEZpeMNUrH4yipIA0xVBtKPR1EQw&#10;RpLj4cRYqE6MBiFSExehiQmFoUMRmBAkNhRDiMBpRxF0Y7RJsTrkOIpBMtUwBfz8rG+cZmgqNjLL&#10;MDbP1LfKIbmV4zzKcW5leJdSrHMx1kmGo0nxDlKcbRHephBvVYC1yMOby9GyyMdbFaEdSuCOcmBO&#10;ciDOcjSdS9TpJWouJaoHnHKV84vEPWgbDI5KnhW/5qhbiYKD9sClxz3k/li+zLVY2aVYfgb3UhBl&#10;z7JTjHJlRvnv84CP/EoAHz+o/6z6tzTiE+5l4N6fPGRHGDJlVpmqq0TFOhtqkQ1zkCi7/lLC+u/y&#10;xQorAE/yo5fkR07+MWahkodU3bVYw6VczaVKyU3+e8zvmfU/Cs/9gV37g/Dcz/4tf3AtJfLzum6c&#10;W72Wt3lXtv24cq/zNNDb+O/2Vy6ALwAjcvZH5QAjzZ/7KvcHK0B2u4vft+dtPc782J4LdBUA3QVA&#10;Zw7wLB1oTwPaU4DHibv3onZuBr+7yN+/6QvcDQTuBQE3gz80CQdzXS6EmEWDXyNhh20hyrhv/2yh&#10;fNLq5LESHnuoJKk73WmxzO1tA2//UihwI3rnrP/7Oj/gejJwPh5ojP9YHbMhDVvMDJhK4o/HcAZi&#10;GM+zfaeLw17Vp368JAFuVgG3K4CbEuBGFjBU8a4lELgj2rkYNJBuP5juej/IKllf1fDn/2Wi+l2A&#10;JT7IAhtmhkxzJhUxDW4lcS+Gu6VbY6o4lsUMU7ENMdNeD/wAlmRnnsEShDvz/F18/bxiAkILQtMb&#10;HSMqj1qGH3MTQwKqtNOuEXPu6OTc1JPdd24Z9HuwFnp30//OBrdtPbR/Q9y3Unqnt1nacE2U3hmf&#10;MFaYEWShpa3+VxRKRVVNgwChQI9i4afkWhcLw2KgGIUDRmmicHAcOP4acI2CU0dPEVE4QzQacuh7&#10;vIZydFRE6bnr4RVX/eu7BWdfcGun7ZLukz2KHJjZoYEF8f5xJbGhJSLeyK3mz7NjI3futjVfGrz5&#10;+EnzzaygaA8DY2NNNUcCzFVXwx5xiG+oKfGzfloSlWyPbgihgQi1DkUaqWY7awWTjqXbosR26Jtx&#10;zD5pxBkfyzwavkFodT3KuYVvkET5vsmbfCvS/jSHejnM7lqkUx3fIM1SrdHftEloeNaH3JPt+byU&#10;O5TnNl7inWJ5uEvifSPBvoyjdSvOqT3Tuy2d3ZrkcSnQ8kqQxZNE52uBBk1s7FK1L3Ar5W6k4ZN0&#10;+rkw7fmLrsBC8E6v3k4/Flgx/TysBbywBkbs9wecgSFneQawvOOv9v4EBpikAJOG/x+YNv383GB7&#10;iPR+kLgzQtmbACfN5EyZA9MWwKwVsGALLNoDyzRglQ6suAMzTGDGDVgxB5aNgCVbYNYXqOW2mZDG&#10;teizGu7rau5bUNd5FdOBk/pzZC/AJwcIyVlmhS7xI9fDk5ZCYl+GxryOjH8VFPkuMHLNy+elO3uF&#10;yVnh8ZcDhFsJ0ftFeW/SMjdyJG9yJe9LSz+fqVuvKFqtKgLuntu8UrPz8Nx+543drlsfe+5+Gmzd&#10;GWjb7ry1e78e6L6we03akch6EuP2sjhiIlN4zpV40Z18jWnYFe4+nCjsiGAPxPvOFSTMSdLenq3a&#10;vnQWeHQLGO0GpoeAmX5geRzYXvj0eWnr89K7vdU9YBP4/A54twHMLgDdPRMxAS8juZ+lyfuVWS8z&#10;Re/KC4CLLVsV1UDL7Q8Nd9+cffSyseOR9JYkvCKCnSHk5NvZZzmxq0wZUpKz2Mwzy8MzO4UtvRPU&#10;9Jxz5o17LcCuB/h105y8roDc5fMPgA+7bzY3APC/1XdDpS33BKnz4gagbRpY3gVev3u7/X7p8/vF&#10;vffrH959erMFLB5kAK++B169B9cDK+DMBjD/Gphe3Z9a2Z9cBgEmV4CpVeDFCjCxLBfA48vA2Nr2&#10;s0lgYA7oGF6tblguLHxblDsfH74g8n+dHrGQGtIe5N7kYVxCo2RaacWZoAu9bGJsKUGm+BiaQbKH&#10;rcjVOppuHc+gJbOcw2mmvsbaAabaCY5GWZ4WyTRqtAm0zsfkVqxjdz5/rDxktjZyujq8O9vrerhF&#10;hRuqyEEty/Roqv73KdTvkinfJhD/Eqv1l0IzjSIzeL4ZLMsUkmUOL6ARqtjGZwPtm8JdWmIZ18TC&#10;u5Kw+6VRV/ICqmI9C3ztOkvSe4uzFi+cfpyfkc9h9TQ3AZ8+rS0tz795M7axMby1Nf7hw8zOp8X3&#10;n9beftra/Px5Y39pdWt4/9M4AMx83luffL1V+mjMOXvGOe+JS/rK3ZG328AkAIwAu4OLq/u7wM7k&#10;qwuR+c0O4b2M7D6HjGF3WQ+vts4i6RJTOhjX0spKfOjGu+Zg8ICnAzyJBV6nAKuewCc68NH+wyv9&#10;rZda+6/0gVfmwEtreSHoGfbWE5u7GT9t3Db53GYJ9NjtPDT93ObZlkNoyzRoCiFEGXwfSv45xlhV&#10;7IQR06AFnqhiL0yZNybXUT0I93Us+fgVP+vr3tQbXro3WDrX2Tq3OJR7PkaP/C3bQuzbgmkPAuyu&#10;sE0qbHC5VA2JMeKch8mjEI/bfMe7Pi63+c43uY63eLSH/m5PwtntkezWEMZEdmRnnGBKErfVLBvL&#10;ixnJj1mqzZwpS16oTp2UxA1lhzyJ5dW66eeYwEsddPJNkaV22nWueg2eRk0s08sC20cRnn3J3C4R&#10;vS+eNpRCG0l3GM92nJd6vamL/NiS/b6hcLk0LwqiEaKmUWZtXWxt2hYT8DiB+1js9KLBr1sacDVe&#10;4AZV1T90VOWf/gj78ZDG4W9VfvgHA/hfUli6d5Ld+1M8XojoC/HMrmDXZVn8M5F3GOaQx6l/TXEk&#10;pHlQXHDfW6j/QeSsIxXaJzsQRQbITAuddD0cR/OINewI/Mi/HPvTV6rf/0+C6g+GGGULLTU7HXVH&#10;/Cm+PiLVniK2wF/g24ykCLvCXIbj2J1RzM5Yef1nkO4EL5DeJO+BVO5gGm8onTeSIRjLEo5lC0Yy&#10;eUNirwExe1DMG84RThQFzZSEL5SGz5eEKQTwVIHPdKFwtsBnrlA4VySYLeTP5HGnc72WpJzRLNee&#10;XF6qPU7/yL9STv5gBj3lqov3M9bjYJGuyif8kIgMU8s8a6d6VsCYuOZN0oUPCdc2U66spF6YTW2a&#10;TDs7k9G4kHXuVda5DfH592nnP6Rd2hFf/5h951PuvTXp4LnoYWe7cyeMsn/0Kv6H0KKv/BK+ySim&#10;3+68/Bo483BuYBhof/LBiSNVM4vS5Em+tU5QMUyBU0BSoXopGobpKhYZx+2yf3TJ+YaR/y1X8i2/&#10;+Huu9DBLCvWuMAw8zw8/s9EzDaxvAvMrXeX1pxNyL1ZcKa146BFWjwQ/47lXf0uv+TeH8j/bSX90&#10;yFNyztGgZ6M8yhCORSgLMcowjkCNIFOjqFQRhZqgRUlG6sRDdGK0TJLMncS2LinG5n4kbZoB1sQc&#10;Z2ijbeRINqbrG9KpZCddrD0eYqRx1B6n5mWAD7Q1iHWzSePQ0ziuCQzXFG+fnICo4qhkaXRydnBM&#10;kiAghuMTxRFkhEWUpKaXicUZUVHpERFlWeKmsuJzpdILssKbVaWXJAU5QX5ccxN7PNoOh3bUxoW7&#10;Oke60/NDg1rys2tSEoMc7RxwGBs8yoGq7WJKZVgahbFci0ThxTERxdHhzeK0a7k5hXxBDotdHxx2&#10;NSG1q6hkvvni5qWmt2fSPjWEfjzN3ql2/1zuvZsf/DoyZsIr5LElvc+NthpHA8oYn8o9X+Uxt0vT&#10;gEu3gIoHQHXv54zrg25xt/Vce5wZ64lBQIXo05moxXL/rUuZe3dObzQ37V5qA66MLhXeK6AKIjTN&#10;3b9R9/jhWKYJ+Wmqz2JD/FJTxOr5sDeXw7ZvxO7dTgXu5AK3ioAbMuBaMfCo+tPjqo8PK7YflH24&#10;X7bTWrH7qOrzk5rPj6t326r32mr2ntbuP6ndb68Dnh7wpPrfaav6DfuPKz+3lu/cK35/W7J5Pf/d&#10;5ayPzQlvq0Mn8wVPExjng5wlLMs4B/1AC113LU2hCaHA10XqR4uyROR4aLdme/dVhjXEuFSEONdH&#10;MUt9HZMcKOW+9Id5MbezQm5nBzyShVzO8jyfad9/JfDd89y9RQnwOvf9bMDOS+HuajCwHi7nVSjw&#10;OhLYiAeG/YBbzA91nhtSwVAYp8bQTHRCO+B77cgTxjlaNjc9PGaShDvFwo8yr40c5lKaz4fikle5&#10;Z+dSrr5IuDGTeGMx5cpqevPr9KaJ0KrVpMsbGddXki6sJV1cT70yHVLb5ppahWHUEbxqsZ7lcPpp&#10;HPOhbcyEj3Qxsmku/Npk2NmJiJTZ2MClJC95CWgbnSrEsQ5no7kghxWR8WKs1lqq9nKK7lqaxX4J&#10;730WZzPZY01ktxZj/irS8GUgYZSt3Onw3QRXedZXYzEYsxyp+zrOaDnWeMRHq9VR7YbJz30M1Msw&#10;6moMdSVGZ1Wk+zJCe8Iff9dWqQr9b/Vaf33qoTUTYb2eSt/Mcl5LMHmXYLgtomxFycs4v4nEvI7C&#10;rMfg1mPxH9L01mKJC5E6izF6S7HGY/66122OF2P/cEZfqU7v5FUb2FiQyXux63aGw1oMeSEQ9TqS&#10;8DoSB55kI1LrTbTumxjKm2iD5VjrF6mCWncrXxSEpqxqo4E30SSSThJwhxC4H1S1fjiF+bcfQPSP&#10;aJiq4p21zKMd/Jt8ZZVe2Vn8hPTgmMywUElY4PVY0VB27mJp5Up9zYumst7T4p666IkzYcuV/MUi&#10;z/l81lwh52Wh15LEe1nCWSryAuOXhd7zhbyZIvDNyHdCGvhcFjpWHD5SHAnyvCgYfLF9XhgIMl4Q&#10;MJbv/4XRPD/wpXggk98n5nanenUmszqSmE9iPZ7GMZ/Es9viWA9FjPvRjLuRHrcj3W+GuV0Pc78S&#10;7HI+wKlJSDsjsKvztq3i2hQwTHM8jDNcDJIdyfF2OiIr7WgLQpSldpgpLsQUF2yCDzDG+uqj+WS4&#10;ty7EW0fTC6fqRUIyTPVp9g5mbt4kZjjMLfa4Y8pJF8lxevkxl+ojbnVHGGeOcM8e9Ws+HHwWI73D&#10;eTId9mQ08mZrVMO51MYLdY8HpTeHjP1K8KwSKL0U6ViOscyDE2NgUG+cij1NxznfI+4+v1pGTbT/&#10;2c1Ag6tNCVKD0KmnaJ6qzgHK9j6HTT2OGLsrmbPVHLzVaV8N5DNB+vMY8rTdbPeuTNfODBeFD+7O&#10;cpP/bWmWW4eY/jjJ/m6MxY1Ik2EZb7REMF4mfFHpP1UdOF0TNFMbDDJR4fe83BecB/eCawaKOH0F&#10;7L4814Fsm9Fcy7EC26Fcm+4Mq06xbU8OfaCQNVgs6JLw23K5rdm81lxhW2FwR3HUo/LcisyaxNg6&#10;b69MC6twkp6/tmEwySpO30mMt03GOKQhHTJgtCwILVvNPuOUTZqmWQKeGEjGC3TRPAKSg4OzsRAm&#10;CA7C1IIwtSGeRE1PqqabnoaLoTrdWMPZWNPBQMOSArHFqtPxMDYeysIeN+Xogv8u4bDIZjQYNReJ&#10;Gg3T6ox1qeB7WMD1tTRsdREMbQRHgQ7SW4EuiktE88Dx1/NggEHy1JH+SP0EnHU6wjoVapOKdhAj&#10;LRI0ySFoQoAWxo8I45M0OCRNNhHC0oGxdeFeZKQ3FckygrubwJ3MYI4mcEc9pKsumoFGeBLxHF2Y&#10;nTnMINXOoS3SezLWpTvStSY80suWQ4aYaKlbkeEMHagApxmgBYvCQqMwUHAMw0OD8HAfAtybgGDq&#10;wD11Ie4gWlB3HNwVjXBHITxRCBYazkKruJqiWYZKRjQ13WKmx5Nkv7Y42pMY47ZI8tM48+shDhdD&#10;fWsCEzhkL8Jha324QEvTGwf1xkOZ4Kl0Ia4kTTpVna6v7mgKczJB0fWQ7jh1B7iSubaKnjOKGq6j&#10;fVfgMBflNO1DXhRSV0KsF8JdpqN5VQy+kX4E3FyCsJCgLAsUAhhpI4ZbJSNsk1XNRWqWCd+Tgo6Z&#10;xUHoeUcskqEeJYctc380zfmrQfqPhuJjZjkatkUomgzvWIK0yEWZZqGN0rEGKdqGaSTjdH3zLBPL&#10;fJJeFomSSSEn6JHDjKgCC32GvZGLswnN1dieaeIqtOJFOEQlueZmsasKeRequOcfhV9+4ne61bvq&#10;iXd1N+9MP6+h17Omw7n0vmn2PaOMR+a5fc6l48zTY4z6EUb9KLu+j13R41Xey6kAAYMuVmkns6SD&#10;UfzMUwaOch/MLAEB50EOVPFv1a+CL7Wgf8MX4/sbFOr0v88XQ/wbBjnlIAPc4r8J4NIB+WTlAEvW&#10;7ZYx45e1Hpk4K3R/zqPM+aPnBGqvhNgNH4M3AvtXXPY8M3jSM2GCkfucLRtjlQyzy+R4lSsygEfZ&#10;Z0fZZ4a9qr5IXxCFje5nFCtu1RcrrNjbxyrrYVZ1s2p7mbUHArh2gFMnF8Cc2gFmubyatGfpELN8&#10;lF0+wirrd5d2ueQpSkD3MQuGvSUj3GJwHPaWjXClQxyQot+N0t8I4C/q9/fz/cyiXlZRv5e0j/Nb&#10;Dsply8Cg10uiQDE5wJUNCWVDvpJR3+Ix37Jxv8rn/lUv/Gte+Fe/jpX/ueW7lKb3aWc+Z58FCs9+&#10;yqrajM9Zj0h4GxX/LibxXWzydnz6dkLGdkLO+/jCrfiSzdiqjZiGtYjm5dBLLwOvzvvdmPO9OcW/&#10;+oJ7cZx1bpjRMOhe1+9erfhDhBFm7Qirbox1ZtCzvsuxotWy6KFZ0UOLwkuU+IuU6AukmPOkyBbd&#10;qBZihGI8jQk6gwtswIXUY/xrEH5VcEE13LcE752pTxcgCU6Hj9v/fNj1xDHnE4ccfv7G6qc/sDUP&#10;s6BHONCjbNhRL83jTM1jTLVjHmpH3TWPe8KV2GhVb5wGD6fpjVHnIFXYUCWm5gku7JQvRjNECxlB&#10;xEZTCDEUQiwFm0xGpJLgIClEWLIuFCRJBwISi1ONw6slaGmAsWJSHuPVU2DK6bBTYrhKFko9B6Oe&#10;j4dItGBSbXgRASp3wHhIEU5DgteUaWuW6cBLiTCZtppMR0WiLbe/hTqqIAXaKvnaKhno47lgoKuW&#10;o6taQIZKDVGFFFgaQTMJixZhcYn6uknW1OXW89uTz170PBwf6n8+tiiKKYeoOxMQfAoulKAuNNWK&#10;0oP7/28IYG2Urz7S10CVaavsmWyadDuwsSvsQo9/fZ9PTT+vYoBfPuRbNehX3XcggAd8f6ntrBDA&#10;3ZzSTnYxiML+9nLLfy2AQf4vCuAvchcMFAL4uV/9l1TgL3sV68GZiYNOwN1M2TP3wj6vUoUAfhHw&#10;S5Xm/5CJ+6tevwr+3dH+rbbzl5nfLPg/5IsD/qJ+QSaC6uRNf/0qRwOqp6Obuniyft/y1dRrVzgy&#10;C3VPEpJPRAlJaF+yIm0U7Q/GumihLlr+uYKIBt/r5bm2RAwTfNPHqPob6cRDle3RMMPYSNHDezcX&#10;X86/ewfMzwNp2a1w7RhNUpK2fSHaMQtGTzpK5SMowcdO0UztAnOLG+60P3m98/YjAPQMTAX45+rr&#10;+iv/5IpQ8tFHx+ihI0gwoR5aaIgOPMg799OB+2oj/LWRQdqYEB1cGAkbogUX4iHeFCTPkhBgjfcx&#10;UHOl/NWMc9wpTzf8Lrd6LPHWi+Q7/RHN7b7VbbySTt/Sbt+SXh/ZgFA6ICwa8i0aORg7fPKe+RV1&#10;Bcq6Q0q7w8oUdIWWzmVenM+69DLnynL+9bWCmxuSO29l997JHr4vfPih8NEn6ZP90g6gog+oGQLq&#10;R4EzYx8K2j5KOz4UPF3PvL+adns55eZ0zIXukDOdiZfreNIwqq/dKRvSTwaEn41xJyzQSjYkLAuh&#10;Rj91xEbjOI2gySbBBXgllsaPDpATdM2TTponfzuiNZhoDU+MJutAD3trgR+0kDwdFJ+I9SNiA0i4&#10;wC/IHTA+SBcj1/YH5l5uf8GfQRAtpPw+1EEG6KICSZhgMjYE5KBxb7BikogOUsxT8WF6hHAQcOa/&#10;ADwEBDxW/tAg/LXAhwkJ8lv7+38ogK+evb+1tPaLAL5zNsVKO8kEl2qIVAhgiR6i3BBVSoZ+EcCl&#10;FHypHqFET0dmqJ1MUMu31M620I4gQ2TeTot3moGF4cWuu8sDj5dGnqxOdr2Z6wVZnWpfGnu4MngH&#10;mO7qq8yWsexSLHQyTLTFBthcfVyxqW4hBXzBBEEUkOEKlZtFUQfJ/VuXX5D8g7LPBVR5n+Bfy9ov&#10;5OvDM3Wh2RREnj660AgHUmCIBeNcPZQiFVhhhcExh4rMJMHEuhr/mQBWXAW8HHhdxW3IIWpkkTRS&#10;tZUyyGo5eprZZPV8CrgMkakFFcFPRiFOiXSgfLiSLwlWGe69/Ozq2/G2vdnO6csl/riTSURsmj7F&#10;G4NN8Pdvbr1f+OxRak97Um9ndmdPQXuPtL03r7M7vb8nZbA7tetZeuffQdzV8XdJf9YOktb+NPXp&#10;ky8y+Pc+GAzAzaTHj+Nbn0TfeJDzqK+4dcg/47SOuRCF96SS/SikADI5lKofY2CdZuRapM8o1mUW&#10;a7nL9FgVVM8yomuJFr2I4CzB0QsJLjKCm1TeG9g+G2aTDbMSQyzEmqYpGiapUMMkLCUeT47FEmMx&#10;utEo7WgEIRyOj4DhQmE4MAhDECJR2pEYXRGOJCJQEjB6SVDTDHWLLIhVDtQ6F2mTj7YrxNoV4e0k&#10;CvtLsMjHmeViTbLRRpkofTFcPwNrJ0XZF6MdSlA0OWhH8BupHBitGATqWPzFCoNfVjVcSpXd/pa/&#10;61Z8zFUGcvSg4NUXm3uMUQpynFkGoswoV3YpVqEXn3KWKdFlJ52lx50lIEeci36fBKwQwD97lh/x&#10;qDzxHwXwSbcycIFCAJ9ilam5/AcBrOhe/Bv1q+A3Ahg8yWGW9CirUMlTou4qBf9FcKdyiHOVimvN&#10;MY+6Hxj1h31a/sSq/YHX9LPg3F9cK40Dy3pvtry6lv/2juxjWxWgEMADLb844AP7q1C/+yOX5Iy2&#10;7A1WA0OVewPlO92yrfaCt09zP3YV7ffL9vuK9rvz9zszgQ6xXAM/Sdp9EP3hdgjQJgIehO5e5r1r&#10;cNs+7bZzlrNWyxuTccs4+iFGcDeMmtmpY8bHjmj/6Y9OqkoxBuiLvpT5Us+3Z4SrFcz988HAwxTg&#10;Uvjbcs7HGuFOle9Ouf92ScD74uDt4vCd0ujt8pjV0sBX1WHvGxP3LmYBVwqAa/nA1QzgSiJwNXqn&#10;JQC4FfmqjteZaPM42r7SAe/44/+wVv/eDqsU4WQQ46wXR9Mt9DIp55vdTfG+HE5PNFbPtsWnW+ES&#10;zdBiO1IYCRpurBPn6JLOC00LiI8OSguPKQlKbaDH1ZMCy08wso5yi474lBzyKf5BUPSDoOBIoFQp&#10;pAoVexmTfAtbcE+/7AG9/FZQQXNRYvG5yPQHooS7cVGeOlDUyW+hCPWjpzQhGmTVk1pIdRwGisHB&#10;5aMizRcNQeMReHBUFIX+jQBWV1LFaGjiT55A//wTw8qisaHpXFu/X9nlwHPDfi2zbNmAXdhFGkfq&#10;w89JDMmWiESDV/Pa6oOf3yrYGLw68+hy1/mzFwoLknlcgZW5PQFpjVTxIME9iBoueKVga63KMPfq&#10;YMcg6okipl4xxyiQdCzOAprtrBVvDkkw0yxm6vVKwp9XJzYIrXIdcKcFFlcjHBs5lBjC1zXuhKsh&#10;NrUs8mm+YRWbmkdDi/SOlzK0KzwJVSzc01Tn5yX80QLmixJuuvnhi+FmF8Mt8hxhNVzqw1Tm/USP&#10;O3Gu18Lsz/IMroVYXA00avLWel7I+ngxtj+D/jDB8U6C9VApbf22x7s2uzePqR+6DYAxa3nF5nFn&#10;YMQZGAUDS3l277QuMKMNTOn9VvH+10zpfRrXeT9EeDeI/zCivfuctD+pD0wZfJ6g7r3Qk8fThsCM&#10;CTBrCsybA7O2wJQLMEkDFk2BBQNgzgaYEO5Xej/S1x7D0eY0XNbVnd7CHOc1zUY0TRZN/YCgwr2g&#10;zBVO6IpfNPi9dT44ai4o4nVk7JvQqPfBEa+5whWG1wrba4nPXQoUbCRF7hflbaZlbWcXv8uRfiop&#10;A+rrNksKXpfmAtcaPl6sAe41A48v7T2+vPvk2m7H7Z32Wx/utwCPGvYvF0wXBD0Itr0lML0rNG2k&#10;oTNw3zn/w1d+P3xVbQp95GPzWGj7xN+xM8T9oYDeaGd6n+81l5MOXG4Cep4CU8PAy3FgeXz//cL7&#10;7YX3H5c/728A+++AD1vA0iIw1D+bFrkkEnwsTPhcKl4Wi7bLCoDz5zbLqoGLd3Za7r+78HTtQldv&#10;xb36mKpEVpq/e5q7c54bq9zKNdeYluzsmRnAzi3ykrYFNo4zKt9y6j9z61bZ0jH/ohnZhe2+CWDn&#10;0ydgfx8AdmdXeypaniQUb5y+D4y9lveg3Xj/Zuf98t72fxDA839fAO8d2N9fBDCIQgCPL+6PLe0P&#10;Ln3qnN5vH/t4q225vGYhN3c5K+1lcsRqesRyetiwiH/V26bMSS/HgZJqS46x1BE56IVa64ZY6kY6&#10;GEQ5moQ5mITSTKLplkIzUogVNdbJKMHRMNwEE0zRTHfQbQiwa/IzfZRCH5IK+gq8WxOdroSYnPbS&#10;LnaGSO3VMk2OJBD/kkj6OtfkcJmDWo0LpNYVecZN64w7scGDVO9JOs3WP+9reSvG/XE670E6/46Y&#10;dytTcL8w8IEs5FquT1WEUw7H+J44pDMvcf5s+dPcdBmXfSM/b2Pi+fry8tq7remtt2NvN5+/ez+z&#10;9eHlxjY4tba8tbuxv/zq/dDuzhCwN/nx08b0m1clD9rMY8ccs8aDq/YG115vfup7uzkK7I2vb26u&#10;fVh/MHmRlXHDNn7Kp6rDLuuqXuxNeuF1j9JKg4RLVilXSX63SK639Y3bPUy2TgcCgzHAmmD/veve&#10;lv3H12YflvU+LRvuLZp+nrEEppw+DdCen8MP1yJf3dQHhl2AbqvdNpMPD+3bcpEd+QYXI3TijQ9F&#10;Uo/GGqtl0NC5bkipF7qUiyjno7Kd1PwwfwrTPtrEt2xhEi964C66Yy+44y8zdK5x9G6Dz2pfq3t+&#10;NjcEVk3u+jJzZAZJJd8Q2uhu9CDQ/XEAozOE0xcpAOkJ9+4OZ4N0RXo9C2MOJgjPMywq7UnF1rpZ&#10;hkiZjW6+tVaCPiyfRqxkmV0OcW9L9b8W6lZCp0jstarc9BqYJue8Lc55mTeyjJrYxlcF1veC7Nsj&#10;aV0x9n0J9oPJ9iNi2lQRc60q9N3Z9K2GooWSvBgEIgaFPu3qUk23b40OvB/Lbk2jDVV59xQHXI7n&#10;ukJUjI4dh3/zg+q332kc/ebUT/9/Q+RfUtnEe0mu/Ymuk1FO87EeU0m8CbFfd4LXaYZ+CP5HV5V/&#10;9ML9NdwK5oT42hn+baAhpIhpUcKySjfTSTPE5zqZ6Z/8GnfiL4gj/wb5+Q8q3/+T6g//TFD50VpL&#10;0x6v7q2HSrCjpFoQzgvsR8X+PZHuo4ne3THs7nievP5zEr8nkQPSn8IbSucfOGDusJg/mukzmsX/&#10;IoCHMviKEtBfBPCcLGhGEjCZL5gq8JlVUMifKeBN53pP5TJn89yHM+iDhYJcN6KFytcmaj+bw5Wd&#10;we82JpQwM6ovAcGBnPJHoyKJ5Bxb+nXf+OnImtXIxrX48yupF16mt7zMaFnMubiad/FV1vk3Geff&#10;prW8S72wnXrxQ9rlj2lX3ogfD6U8z2Dd1rctPsaQfuVf+JV/yleiXLXCBnHH4s3R3dlFoLt/P072&#10;GM3N/TMn/eeAElUnCdq2BGNXinIoAz/8qLtVnGBWHuJW/RB85q/hZ78Ja/izf82fvUp/Ypapc+tN&#10;ebK6rPLe8rLbaakptrRoC8eSsIz8hNNMboln7AOr5F5q6jA2qVcz6t4J34ZDjPwfnVMPOWYdsRGf&#10;MIlTNYxE6oUR9MLJepEKB0yhJuobJBubxFubRlobCM21XUzRZs5EC5q2vi1GywwCM1JVNlE9ags9&#10;4YRW8jXBRthTUhmWuXzHkiBmZTivNMg7z4edwvLO4AflBUbmBkam+gTFevlGsgQRbEGcMCA7KjZb&#10;FBvnHyDy9c2NF1VmZVRni4vjY1qK8u7UVl4tk1UnJyRxvTimRjYYpCUSFuXhWh4vApFFhheFhcQy&#10;PDz1yS5GOs5GBDsKimNnIA72logCi0UhjVnJZ1JiM3msVIZ7oQ+/OiT4eoa4q6Kiv6xwqT7jTV3k&#10;m1reegXjQzlvvzTqQ0baWkT8DQPzNprZyxgnoN4faAn5VOm/JY3bLS8HKm8ClU8/pV8Z90rrpPFe&#10;8Pmb6f7vS3y36oOXq0M+XCsBWm/uXmkFrvZtVj9p9Zek6Ti5fnOK/vVhmb3NQF7sbE3iWkvCfmv2&#10;5/spew+TgYcZQGs28FgKPK4AHtcBTxuAnvN7vS2fOs/tdJzdfnp2u/3Mh/ZGMP7Y0fypqwmc3+1u&#10;3u1q+dxz7nP3eaCnZa+jaa+zcb+rCehuBnrOAb0tQN/5fwfc7G4GF3wCz9NWt/uwDLibD1xJeXsm&#10;dro0tCPL94qIXennnMdx4JFgDG3VcCvtbLZ5irNOKg17Nsy+szSsJd6zLtylUcSqj/BMpxsm2JHq&#10;QhhtkoRb2SGt0rCr2V4Xs9w6mgLnniatj2QCq3nAagywGrS/FiJXv6shwHIwsBgELIYCwwLgAWPv&#10;Mhe4HAvUZy6np44GpAwIM7IgJhW6ltedbXoDHKbjrBfS7Veyma/zwt/JyjcKLrzKbl3NbF/NfLic&#10;dm0+oXYqpuxdzs2PBa1vs24uxDbNRTXMRZ0e5Bfcsoms02JW49wqkLRiiE0lgnbZgDvATl2JPr0Q&#10;eWMmomU6UiwXwAnsyVC7+7ba1cij9yy0pwMdXiXZLCZSF9Oo88kGUwk2SxmcqUR2X5D9YIjNWpr7&#10;Tj5jO8NuP9cGqHJZi0S/DIGMco93ex4a4ChPBWNnw4mTQaSbFkf7vXBL0Ybr8Yav4siv4kirIvJc&#10;GKWfg79gePScvlKbO2nQz2wi0nom1vZ5KHUxgrgaTliLxL+Kwr0R4TfjCW8TtTeTdZaiUDNhqJkI&#10;3EIcdSnJbCyMesPpVAXx23zUN/mo7yq0D91yhE6FmX7IdPqUafMuSX8n1WAnmbqTSH4fS9qIIb4G&#10;TxtGnA036Qyln2U7JJvqs1FYYyU46QTaGm3KMXNnUmy5+rZMLQNPLJmtY0SD65qqE1zRVokGoaE6&#10;vm5EdyuqnZm+mbOJaZyze61P4LCkYrK2eqSp5Fl98uMq/95qr+kK+kKx00w+Yzbfe66Au1DEB5mX&#10;8OeKBNOFPpNFwomigDFJ0Ig0dFgWNSSL7i8WgeNoUch4QcAX9Tua56cAfBEezhEOZgn6M3i96d6/&#10;COBE1tM45q8EMOt+NONOlMetcPerIa4Xg+jnA5wafe3PCOyqva0qvaxK2Va5nqYZ7iZpLoaJNEqs&#10;rW6klU6UpXa4hZbIjhxqQRDqI3lkKPjcFlAQPlQkj4rywCOY+lRPe5qjO9eQFYJlxWkwsk56So64&#10;Vxx2qzvkUv+Da/0P7nXfser/6n36a5+qH6OqXG4OJPXPlo3NVTzrzb98K6X2smNoAcw+Xsk89YRp&#10;joa1FGddoGOUqkeOMCPyrfFOqS6i69xqKTXF4Sd3QxUWleiPg9PZWHYSnlOMZcpgjhlwGzHGPg9H&#10;B/nqabpTu9i5I9OlK9utJ9ejL58ht7NF7NnaQJCpKr9hKedJmuOlYL0qJqLI8VSW9fF8h1Ol7rAz&#10;fO2r4SaPUhx78phDUu5oieB5ue9kVYDCB09VB8qVcBlvoYYzX+n5osRtsIjek0dvz3Zty2E8yvF+&#10;kOtzNz/woSz6SVV6e33evfLMpozo7Lg4C3YizjNb0z5Z2VR00jhGxTwRZivG0XK07HN07XJ0rbJ0&#10;zdJ0DBO1KTFaOhE6OD89lKchgm4Ad6HC6VSYqx7cTR/O0EcyiepuICQNd7Kmh56mpz6EYQBhGELd&#10;qWrWZA1bvKa7Doqvg+BpnbTiEW1uRvgNRdmMBaLnw5EjoYSuONdaP7YtxkgHaqsNY8hlqvxXkFzF&#10;ryAPfi8soOD9yDhfIsYHnAHnFWDQQiWkH84qS5teoGmRqG6ZoEXPwFnGKSM5OJxQF8mnQjh6Gl5k&#10;DTYJ6qUL58h/rYnmH8AlYORgsSB8DI4Lgbqa6PF0NE2sUNSa0LDHYtG9MMbj1JAQuocZ1Q4D0UfD&#10;LAgYOhrlIe9zjPNDoHxAkCgBEu2NQjMxaHcMxhmPcgFvvzaURYCxcHAWEslGoNgIJBcD5+I1GHoa&#10;LmaqJkF6dpdCfXvS+R0i864Y/aeR+m3RNtdDXFqC/Yu40e46DMJxOzKCj4V6o+DeaDgLC/c8cMDu&#10;4H1LUmcS1FlYKB8B84dAfdU02DAVGlFZz1YJ1uBpPxrhMRVguhxk/CrcbjnSeTqCWe7iZkwNRJjk&#10;oM3z0Vb5GJt8lE0O3DoDZp2CdsrUsIrVchXDbEQw22iMU4KSkZ+mbSzEJUeNnq9JL4K4SCD0AjW7&#10;rONGyT+TRXDbPIR1LtIyB2WejTHPIVjm6dgU6trIMOYytJkUbZaHNU3Fm8RoGYdoGwuIRlw9Yy7V&#10;gKNP5RuSfc2oEXZGyXSLfK5Fbp5LcbWL9AKn9mHQxZ7IG70hV594Ndx1KrllU3jDLPuORd4zp5J+&#10;j7o+j+p+z5pBr7o+9kEnYE5ln7c86PGq6GKVdTJLn3kWg3QwSkDATRBw/iAP+Lfq979GYUZ/j8Kq&#10;/p4vxvc3KFTr7xn0Lh30ltvfAwFc2sctH+BUDcp7A5f1eWTN+WW/iUycE7q88NaZF0LmeCdeC+Fv&#10;hDrrAqs1ruc8y3/SM26CmSMXwF5lo5yyEe+yQQ542sohVvUQq36IVTvIkicxf/G+IH2eMhDw0l9u&#10;s+JfBC7oY5WB92cPu0Zhfw8EsDwDWA6rQp4E7Fk6yCgbZpYPepb2uEjaHXMeWic9dRb3eMgb/Q6y&#10;pf2swj5GYR+zYMS7ZIRb/NvRu+RA9JYOeZWAyJsKs2QKxngVIKPcchDwX6EAvHOGeeWD3LIB79I+&#10;r+IelrSbKen0LARRTPayZYqZDo8COZ65z1jiZ6y0Tqa4k5nRyczqYuZ2M/K7mbnt9NQuj5ReZsIA&#10;J+6FX8JCeOpMSOwYXzjLZ78UeC4Jmct+7FdB/PUwv82osM0Y0aeUvI/Jso+JtTuJ5z4kXPsQf+99&#10;3GOQ3fS27ZQHb+PuvIm9tSG680Z0byPmwXrM/ZXQm6+i7r6KuDUXcH7Uq7rPs0R+R3lV9noUd7oU&#10;tTnk3rdKv2Oeetss+bZZyh3zlLsWafcs08DxlmnSNcP4K/oicDxvEZ2m58RD4h1+PmHx1x/Nv/3G&#10;6Os/GPzxH/X//D+tf/qj5U9/sPj+X82+/xeLv/7J6qev7X7+3v7oIesj39sc/cHu+E8OJ3+mKR1W&#10;4HTysMm3f7T44Wv7oz+6qZ7wRmr6a2NCKdox+tophlppBhiQVH10ih4KJJmKBBFpa4DE6miCgEE0&#10;QS0KrxqDUcnRQedrowt1sUVEnIyEK6EQyqiEcj0tkBIyRqqLlmjBQGQ6sDIiupyClhKhEpImiDzf&#10;9yDlF6RID5pHUpfow8Agl6Quh6qZoaUcAzsRj0WlkMkRuhiJF2392bVXIw/nRtr7u55NT64lxFcj&#10;oG7gdysqPoygLjTDR1Kgvv9fBTDxoMwDFSowUGU6qntl2WbeDW5u8z/7KwFc+WsB3OfzS1XnPl5F&#10;L7ccpMe77AtfBPDAge79vyiAv1heBf+vAhgMwDXg2OkpaXcr6PMqBdeMCasn/OUGV25e/6Z1wc2J&#10;gJrpkNMKvrhecP7XKCZBFAd+SQsGd4GHjx/Ufx4VVnxZ9t8loPbXKK71PLBWIYBH/KtmYpoH/StH&#10;Q+oWEi7W0FJNNZnaKB9dtJCI8T3oL+tHQfmCkJFCMkpARikE8IEDBkEJKXCRMT722PdUNtO/te3e&#10;4qupHWC3c3Q+veg+ziAFScnHW1SpkJKRNqlop3AlfTc6JzMmrvpOa9/UwtzMytiH/VfjL4bDw5LB&#10;z2TIUxyUUhhRI1kfmUaFR5MhQhLEWx8p/5sDCsKfiPT/RTceeEoi3NcYG2yNDzaH8YxPuFiccPKA&#10;cyK1Ay845vXy6xbjb68k3XkRdh58jg341jwPbRgKrB4MrBwMLB8MLB0IlA0ESgcDpMMBUvDrypBA&#10;MgAilPYKJT0+RZ38gg5efitD/IiZ8YSd1c7J6ebm9/EKwWX9PrJu/7Ku4IqekOqhiPrR6IYXsc2z&#10;8efn4y+spFx9n/Nwr6hdURh/P//Jbs6jjcx705m3+sXXHsScrecWJllFcQne9hC6qZqTKdTDCM7W&#10;R3KoCC4RxtWB8nSgAi2YACPv08FEqbMQqh5wFU+ositEyU3zJF39OIiTxgmXAx8MTrpAld1BkOpe&#10;KA0OWtMbA+FioTwcjI+HCwgIH3nKL8Zf4YbJ+CAKIRiEqhWii/InogPI2CAKLpiKDwFHEHDzQNzK&#10;U4TBvQdlnAPBSRBw5u+i2AuiWAwe9TfAM8hR+F2F/f3fFsC6SB+8Bu1a44N3y68UAnj55hmxlW6G&#10;ubbYCC21JmYQ1SV6iFJ9RCkZKnfAZJRCAJdQ8aVUHZm+VomZVoYepNiBKjYjCDGn6kK81p/eeNPb&#10;Otd+e3XoyeZM37uXA+uzPSuTT5cmHq2Otb4be7Q31jbYKEt1MuYhTiTqYyQ21Bw9TL4euoiKLqQg&#10;QPIp0ByKRjZVjkL6/trCZh90Bf6Nr1WQrw/PpSBz9eRtgPP00Qrdq+BXZZ/lpaEzSTCQDKJmARWh&#10;cL2/4e+WmM7QVUvTPZVF1fi9AI5GqkTi1flwpWADTFtF1uLTyxujj/anO+7nRIQSTkVjoYl6FE8s&#10;TpIpPtvemtP1OKm3PamvK6ejR9LeK23vze/qSR3oSRruTexsT372d0jv7vq7ZHZ1ZXV0Ksh81gGS&#10;0f4MJLe7J7uzCwzS2p4ktz5KfPAw4f6DhPutKa0dkefvZt/uiSy7CjVgH9Gw1NLlIuEMHJqHx/kT&#10;SBE6ZilEWr6ORzHWswTmKcMKqmHc8lNM2TH3vGNuBUosiSq/QtO/Wk1QqcovU+OWq3KKT7GKTzEl&#10;Kp5SdbdCuEs+wikHRsvRsE1XtUpTNk88YZJw3Dj2sH7MYf0ocDxiEH3EQPS3Me4oNeE4Nfmkfqqy&#10;YbqacYaGaRbENBtqloO2KgTBWRXJsSwEP2AjjLOhhplIqwKkTSEIwrYIaSdB2UuxDjIQRQyCdpBh&#10;aMVYxxKcUymKXqruWqziVqzsJgNRcpWedJEccykCOekuO+FxgGcxyElGCYgys1TNFTzkF8D4Sybx&#10;bwTwgf39DwL4lEu5Gl2OqssvAvhnd9lRz18EsKp1Nsw8G2EvAXeBh8iP+hu/Vr/gef4jZeBtU/KQ&#10;qrkVQ+ilcOd/F8BH3Kp+9Kw5Kjz3DaP6e2b9YVbDIZcaetTpwRvnXl3L3bor/dhWAXTWAX0NwECz&#10;nOGLwAjIZWBUzv7YFTnj54GxemC08vNg+XavbKur6F235ONAKTBStTdQutdXtN+TC3RnA51ioD35&#10;88OY7dthnx+JgCdxwOMo4H6wPA/4uv92A39Syrocbp3mgPdAHHfHalqdOmF06AfSn/7V5uc/BCL/&#10;8CDSaK3Od73W5/OFUOB+EnAzBmgJ3Knx/lDB2Sr22ijivC7krhcJN6XBb0uCt2qC3p4O/nA2arc5&#10;cf98GnAxDbicDFyNB24n7F+P2GzymyxhtSU4NnAM040QbM3D1prHbLHqYU6GkY56CU5kKde8zNv4&#10;SrTL5TCHImdcLcekim2cYYuLNUHwkIeZiJMBxoa5wuDs0MR0UU5l/d3Ka8PiSyMpt1/6nZ9wOzNk&#10;VvyUlHuXIL6KjG9UCSk9zC/82jPvR17ZkcCq434SDS8x1SOG5xGeygy+niAu43Et1JWQx39EwhHH&#10;VBAn1Uiq6hQUXJsAw+GhWIwGCqWGAMFqorXgeBwEAwYg4DxaHQkC7kJowBAQKAEGxf58mHDocIgH&#10;486t+y0dI/yyy4LmgYCLsx6ZbTSf+pDgqrTwoqKotGuS1PEbCS9bRcvtOS9u57dWpVbHB8d4OHpQ&#10;dVzJGBci3I0M9SBr0LDHnTAnwmyplaHsygDnVBq+lGuW70GNMtYQmUEjDU5FG6mKjFSr+WZjVbEv&#10;6hLP+JiLrWDVHMPbsS7NXL0IzB8ltpBzQpMaJqmcQcq1Q4utIKHaP2bYaGZbaxTSILejrIYK2aMF&#10;zNEirwI7Fakz/HqEbbYtJMX01PUo50thDlfC7W9EO8nomBqmzrUQs8u++s8S7Ndqg1Zqgh/GOXVk&#10;MR6lWD/LtZhtpA9W6T+TIRavGe310IEhOjDhDEzYAc9NgOd6wBQJWJD72v1pk/82hp+niDsTuK0R&#10;9Nth1Psx7McXWruTuiAfJ3Q/vSCC7E6SPk9RQfam9YBJY+C5LTBuJe80PEUGXlgBwz6fijkPyVpj&#10;GNs5Dcd1Dbt1mPUc3HQCZ73mEA5ElGwHpCzzw9dDEzZjUmYCwqf9Q99Exr2LEG2HRG76BLz24q16&#10;cRb53MUgn82U6D1Jzrv0vE/ZpR9zioHicqCm9m1R7qtCMXCucv98FXD9DHC7ef924+6dps/3zn+4&#10;0/L+Ss3HlrypbOHTMFpHpGNvNL3V1/S8C+60NeSCI+YyXeuJ0KI7mHaXbXiLZfSQb3mPZZmg9EM5&#10;CXfPw3kiPmKvoRboegJM9AGjz4CV5x/XX2xvzX3+tAbsvwV2NoC1RWBieE2Wtpzo9y479oMkZSk9&#10;drusEGg596qkYu/CrU8XWz/e6Hl3a3C6sf1G+tlCbka4UzzHKYvhWmhrnWBnFu3vkZnlLWkSlA+G&#10;No0zS976nlkXVA4zsscS6/afvgC29j7vfNyV5/8C72aXnl9rnb/wEOibB9Z2gdc7e2+33+5sv9qV&#10;83b7vVwAL28CC2/k6nftnXxcfisXwHOv/o4APkj/3R97CYwsfuyaATpnt250LNddXC6tnsvOnEkR&#10;vcpO2CpInE8LeRzoVuNsmGmlk2xNjLOlhtuQfYzQoTbEaEeDcAdqoA052E4fJMCaEmJN9jfBh5pg&#10;RZb4OHN0gjmy2FPvWpRzbx6/J4fVmujY4qdX5YkudYGUOkFkDqpiwx9T9f4q1vteaq3U7EW4G2r6&#10;VGTXHkt7FGH/KNKxLdr5cZzL02RmX67Pi/LI+TOJo5XRPSUh7ZKgp8Uh7WUR9wr8G2NdS4Tm5yMY&#10;j9JCR0qznuUkVftxSwN9nzY1biwsrG+8mdvYeP5m48Xm20Xw7tkB3r3b39rY3d7aX3n7cezzp6G9&#10;jy8/7QFvgLcNnTcsou6aRD70zHh5vf/V4tuxjbfjH3devNnae7W/UtbxlF7QapPe6yG9ZpfeZJ/a&#10;xCqqomXccS+7byYeN0kd0vJ5SrDrdnSYyBQAg9nA64hPrxkf1hw/vXLYXbP+uGD2Ydrs4wtrYMp9&#10;4Y7ek+JTWw+t39wxAqa9gC7Lz89M3943fVoA6S8xuplATbM4GW94KskMkuWIkrFwZTx0uQBeKURm&#10;09V5iD8IUYeqGcb1LvgGZ2QDDX7aEX7WGd3srnWRSbnsbXTJy6iZoV9pR8gx0EzVUc41gJ52Mbzt&#10;S38Wyh2I9ptIDBmPD+oKYd9m27Q46jfYEfPJ6jJjRCzikPDEvzl//ZXrD//gp/mj9V++sj30j86n&#10;/kI7+Uc2/CexHbGCY1XGNK32MjvLs2zxsb3kZ3/Rx6rZy6iJoX+ebXCFa/wk1K4zwqZLZN0bbz2Y&#10;ajeR57lUFrhem/jurGS6KDMeh07S0b0k4LXwmPej/G9FejwWO/VIPXqKAy6JOC5QVStVNbKy+qlv&#10;v9U89q3qz//LBPNtOod8N9GlN875eaj9XBR9Qcwdimf0J7O6EpmlzjhPpf/hePyrQMrxCFNNZ42/&#10;uGh8Cz7fxA56oURYOBGe6WLBM9EyQh7X+OGfT3z9D8rf/4v6z3+Bn/iRoHLYEKrkiFP300eHkKG1&#10;TPOeJEFbCL0nhtkV69WTwO9PFoD0Jnn3JXMHUvnDYkFfMqc/haNwwAf1n+UloAczvEayfEbz/F5I&#10;gv+uAJ7JF8gp4E3leU/lcKazGS/ETqPpThMy33KOER1xyAZxwhJ5ypEAC7LSywVfC1wt/bXg3lAV&#10;Pwwqztikxl3Q7VfwPKhqXtS4nHJ+VXxhJeP8Uub51cwL69mX32Rd3sq68j7zysfMq7uZ1/Yyr3/K&#10;bn2f9/x+9LNAXiPCs/B/8PO+Cs7/KjjvK6HYLO/yxdH98WWgawJoHvhgnnXuK4+IQzFVx1xLNGlV&#10;cMcaOL0O6lav7nn6GLv+B279X3zP/Cm48Y/hzf8W2PBHQd1fuXUn+Y1kbrGPp2+6Gz3K2IAFgfhp&#10;kXPYIen+uZ7uuQR7KYx5UTPwKTxxEJPZT8hp182+Tc64Cg2oh/vUoNlFOOd0nEU0Xj+YoOOHx/uS&#10;SREmBnF2Zim2xtFWRK4FimaDMLFH6lnD8JYaMKOTJ/WO/GB84ns66kSYOSHD3ag6yOVcrNe1NP/b&#10;WaH382NaC5NuiKPORAflcrm5Pv65woBMn4AUnm8sWxDF5kd68SM4PkkBIcmBwZHevAhv77TQ4KL4&#10;OElibE5YUEmCqD4rvakg57wkvyk/uzxeJPYVsI0N3KkkbxMjkad7plAgFvDS+dysQIGvkxnbhmxP&#10;gbuZEuJ9XPKiBdK4wIbs+NNiUW6gdzLbJc7dIZHhVBMTcluSezsnafZM3lJ94kJV0KyUs1zEe1MU&#10;tC6OWogKW4wKGea5dnkZjoVZLIndN2X+wOkM4ErTfnnLu6ym5z55rdYBHY7cNVEEUJsIXEl61xD6&#10;pjH+I/gWdq8NuDUAXBmezDhfYSnwV0XzlE/lmBuOSNN2blWvtoiXGkWf7mV+vJv66W7Kpzvpe3ez&#10;5FWdn1YB3U3A0FWg/9rnweuf+q7v9F7+0H3lQ8+lnZ6rYPyx99rHvivg/Kf+q7v9N3YHrn0euAmu&#10;3Ok6/7H7wm7vpc99l/cHrgJD14HhG8DITfn4haHr4C5wAdDdCLRKgTvyzsHrTfGTFVGduYHXYzln&#10;QzxS7Ig8bSUW5kiig26hl5nICpVGJ9wQ8+7k+DZEuZb52tcEu5YIHGMsdcRupg8K4m5nRzwojLie&#10;43M1l/OoUtjRGPDinmh/Ph94kwysh+2vBH9eCt5bDAaWgoHFQGDO78Mz+soly8Va241qzltp+Hx8&#10;+KggcpATMxWYvhIv3swSrWUJphKsBqMNh2JsR0TcoYiEodCS0ZCWiahbLxPvrIpvvMo6t5bZ+DKu&#10;cTXx0nJ8y3z02ZW4ptX4xlFh0V27sAYd90qUXTncqgplXYW0OEOwbXP0XwgvW46+8TLm0nxMxpzI&#10;bymOMRVq98iBWIc6ft0YNxNMX0txmo4znkk2n0mjjca7D8Rxh9JD7wR5Pg71eJkfuF4kmIqzWIjT&#10;35faA7UuQAUNKDB7m6i9GIGe8Nd86n74qvk3d2xODnhrL8WYvEowXhLpzkcS5sJ1ZkPJ3Ux8Ff67&#10;XNV/LSP83GwKafM2mE/13MxnL8eZrcUbvUk0eJOot55IehWvvSLCL4pwC1G4mSjcbAzpZbLJQor1&#10;YJjhVTqkTO9QGUWpQk+1gnS0jnrogQtsIdJ4K8XiTSz5c4bJ53TD3WSDnQTq21jymyjyWjhpLsK0&#10;J8Ltko9nobNDENWQBte1RRkIrdmZfolFQUlVkalVoXE1YXG14fHJblw22ZKj5cBTc3NXphtqWmlj&#10;zXUp5tZWjuGewrLAuCqfiEuxSXckWXfK4++W+T0p8xwqdnheZA++QbzI400VCKYLhdNFvtNF/pNF&#10;fhNFAeOFQSNFIcOSsAFpRJ80ulcqAhmQRA8XBD3PCxjP9R/L8QMZzfZVMJQhABkU8/vTuH2p3r0p&#10;nJ5kr+4k9oEAZj+N5bTFej0Use5Fed6O8LgZ5nbB3/GcH+2s0KGOb1vpbV3Gtij2NC9imGe4m6S6&#10;miQ6GcTaU6KsdcOtdMPMtUMttKNsyQFmeJ4enEOGcKkwgQGSr4/womDcKXqu5jS6s7elZzDBPULZ&#10;WfQzPf2Qm/Qwo+aQe/2PLvXfudR+7VL1R7fKf/Uo/ye29K/hpU7XuxN6p6snl84/n2nqGi672clJ&#10;rsHSxeq2OacsCyBWUrRZDoYs0sL5UnFMS123JPfEu4FNpx1kbDWhmYqXHkFA1KT5YxiFBPZ5vOcF&#10;NO002rIOb32WYHsGZ/1VsYt6iatGmTukkgGvYaPqOJjTXNwZHh6kxZ90I9KkNcmuXewM0pZKA+OW&#10;AGqTL+kMX7uWg6tmY6pYaHCs8cLeiDK/E2v9KMWxI8u9v9BrpJg/XiZ8XuGzUO83U8ObqOCOlPGH&#10;KwOGqsJ7q2M7qpMfV4kf1uQ+qCu+U1txrlgmSUwO9xbSnPnHzQJ+dEg96ZqnzgDfIUphbjIorQBu&#10;nYWTq18xxShZnxxjoBVqhPI3hPKNNBkmcLoJ3NEYJscITjdGuJiiGKZoFlndRW4oNdyJmvI8YKIG&#10;k6jBAjcp6vYUTQdtCJOE9iUhfLROWnG0ra6GCIai7MaDMAsRmLFQQk+Ce2Mw31HLnASz14Ezf61+&#10;iRifg0Z0Qj2tAAUKDQzOUPB+usQwDVI0xi6P4CqBO4jh9ilazmkY0whVOEML5U2Bcww0vYw0vPQ1&#10;ORSoPHVYIYAJaHnhaBguRIMQDgLFB6FxfG20m6mWoyVCT2hsfS42/n5m2vnIwIboKHuyuS7GFAU1&#10;wCAtsBgHOIoGQzmj8Ew4miEH44FAuyHRdDSahsbY41BOBwKYjYexMQg2EslBILlIBB8D55Pg3ron&#10;be3UTTNprMcJwQOpnv3RekOxpI5Io9Zwh5uhrMbAgDQXPxrOmXDKXgfJQSFYCBAkE4XwxME85dnV&#10;GixdDW/4KS8NVaEaJFgdGamJCUehfXQhtubKuBJnu94Iz4kgy7kg44Vg89kQm+dh9BKag6EuF2Wc&#10;jrXIxVnno2zkEhdqnQWxyfhBx/8wyc/CR+YRVeUaUujok6ptxUWZeamY+J4wCTxuHKBsHqZhI0LQ&#10;ElGO6SjHDBVjkbppItQ8DWaRATXPVDNMUyYnHtNN1LSUaVgVw2xkSPtCjEMu1iETb59CsEuiOKYR&#10;bZMIpiKMfhSaHIkhxeDI8XpEkT02mK8bHmshLmFWXwi8eDf0xt2AS/d4zVfp5ZftJTccJI88Kp+x&#10;6p54Vj9yK3vqUdbJkhvfbnZ5j1cFCBgoBHC7h+z3DriTWfKfVYFW9AD+PQo5+t9HIVl/j0K7/haG&#10;ZNC7ePAgdfUXAexdqXCuz7l1wyzJSlDRlih1yd91hq+z6KfxUnBsTaC+7oN/LTBb5rrMsnxfMGIm&#10;mFnjXpJx79JRbvnQgRYd8C7v51T0sav6WVVD7IpfK94vt+fLDf6CQgD3e1X2cqoVxZ8HOFUKGw0y&#10;6l0jTyZmloMMM8sHPEq6nAuf2Oc8sEpuo2V0uxcMsGRfGvqCKFTu7xnmlMoFMLtMLoDBi7Jk4HXl&#10;AphbJXfAB6M8Nxpc7F05zCsf4VUNyR1wRT9H3pj5wAHLuhhFBz6s4kCGlR/4MHmr1FFh+aCwcFCY&#10;P+xTOOxTNMSXgQzzSoZ40h7PrH52Rj87aYAjei6Mmw1JmAwMH+Oyp7ysZ1gG00zDSYbBFNNw2sti&#10;luswx3d9FRKwFhy5GpS6GlSwGli5FnhmNfD8anDLm4Smtfj6ldgzq7FNr+Mvbybd3Upu3Up+DOQO&#10;APm9n3Pat1JvbiRffJt24W1a85vkc8sRzS9Dzs0GnJ0U1j/n1yi6L4OA98AvfwHwt+cMGPf6Fjd4&#10;BKZZ2AmRWPeTyk5HfnY49L3zse89Th2y//lPdof+aPPDv1l//wfr7/9s88Nf7H78zv6nv4KAge0P&#10;34JY/yjH5qfvQIy/+TeTb/9o/Nc/mf34tfWR72lKh13VTzI0lXiQE0LIcT/YyQCEcjBaNQynEUGA&#10;RGpBfw04E47XlO/CaSTikSk4ZCoelUZAZ2ijM3UwOTpokGIjHamBVhEFl09E5Wsj8rSheVpwcJRb&#10;CnnS2K+Ru4cCA5jUBCUxRubpQeQYQMQ6p2IQx6MQ0DR9g0AcrClKuNlza2XgwfrcyMhA/9Lidoa4&#10;EY/mkPFB+loR8gxgbBRJ05eC8P+N5f0vIKL8dDEBWnAfCoRvcIrhBuFJnAsfhLS08uv6/OoHBHIB&#10;LH/yCKuGfKv6hdU9/Io+3n/gi99VyOBfC2CQQZ/qLwsUm/+vAlghcX/PuG+dos6zgi8CGBwVu77s&#10;VRhiEHAePLDTU/LMvRD8kQcXy9N/DwTw9K9qOysM7r8b2V8hd7F/SxQGY3BGYX/Bo2bDGhSHg5Pg&#10;XnCNwgF/Ofa/yUH+vRzwJHKRfMBYYM1oQPVQQNWAX8V0dNNQYPVYaP2LyLMZlEBjDQYeJdD5mwCm&#10;ov2oBwnceggBCAWpcMBy5NnAKD9HahbkJ1cHM/87t58NTY0svFua3toUJBSiTaOOYKLMmTeI9o1K&#10;Ogngmw7S2ofqLDh3ufPDNvB5D1hcmXv7fqGnrzXAzx8D1yej2cYEkSk+Ww+aTlSPJ0EiqLAAMpRP&#10;BZ88CD8Kyp+MDgSRK0ZkIBnuZ4wMtMUG0ZB+Nkoe1j/ZczU4xQ65T8IurKc/Wo288lx4epBTCb52&#10;gQ/HdHDDJPgohNY/D6sfD60ZDa0cCakAGQ4pHQ0smQ+qXgysXgisnQusmgmsngysmAionAgsl792&#10;CSTDfNkIt2jUWzrKKQRf5Ie9JR0C6WOh9LFA+ogvecwreuxd+IRd8JRd0McvmQ5rAF+RXosuvoo6&#10;vx5zcUN0aVl0vsOvdCC+cTb//mzRo56UKxf9KgudMhIs4h01PJ3RfCftIGtCABXlo4v00dMONTOM&#10;M9QJl1d11gqlEgIpuCASVp5Kq4sW4qF8HNQbq8lFa7ARKizYKQ+okifkpIem0i9AlD2hpxgwFaYC&#10;uCoLocZGaXCwUJ7CBxOxAeDPMnhCMs6fgg8Az68AjMGZL7FiU65jwUtjfBXB7wHXKPjN/BezC/LF&#10;/v5vCGAiOoaEDieihARNxxvNre9XXssF8MrwwuWabCtiriUx0xgjsyJmkTQkeohiKqyEAisDIaNK&#10;qWiFAC6haBdT8Wdp+sm447lG6Co38yhdaDAJcTcnAZjsW3p669VA28bzrlcTnavjT9dePH012b46&#10;8XjsyYWtySdvBu/dliQlOhiE6EJT9LESS3KBAV6ij5Xqo8HLHbyiQhUvpArvq1C/X+wviGLzN8i7&#10;v5PkclesC0nX0QQBA3Azm4LIPegK/GWXYj6LDP3PBPCX6yqSjxXkUCBikmqWASRHX56gnEOG5VER&#10;Ym2oCKkUgVD2gx9nqh+ONNeZu9s09+Ti+tij7dHWM0HuiRRENBYap0dmE3UbT9dWP3uY2vEwvq8j&#10;sbc7p6NP8qRP9rQ/v6svZaAncagnqetZSsffIa2r8/eIuzozu7qyO//dAX8hv7cvr6c3p6sbjBVK&#10;GCTzaWfBs+HCtpG8W33MuDJlvLMShKalLYBqeMI0vWAwARwfitCLh1uKNe1z1Bzzjzvn/+xW8J1r&#10;7p8dM/6FlvYvTun/5pb9jVfRX/nFx4NqjwXWHPOvPu5XdVxYeZxffoJbdoJbqsovA1HhlZ7iloAo&#10;exeDKHFkJ9iS46yiY8zCI575h9xyfnTJ+t454ydappJ1lopF9inzLGWzTGVjsZJR+knDtBMGqSqm&#10;mWrm2RDrfLhNIQjUKl/DPEfNNAucBFG3yNGwzNW0ygPnYdYFiANQ1oVomyKMrQRrJ8XZy/AOxRhH&#10;KdxZCnGRaLhKNN2kIBructTdpSouhcquB7gXnfKQKHnKBbaqh0yVLlVzLlanl2i6lmm6l2t6VGgw&#10;KjVYVSfciuU5xO7FRzzkHP6F0kMeZYfdK064linTy1Sd5ajQ5W2Jj3v8IoBVmGXqvxLAJ1zlhyg4&#10;fMARdznH3OQc/xXgOUGU3MtV3MrVXcoh9HK4UznUuULdpULJreqQa9lfPcuPCpu+Y1T+4FZxxK1K&#10;iV7lk3Rh8Grjq6vZW7clHx+VA89qgZ4zQF8TMNgMjFwCxi4Bo1eAsSvA+NW9A4DnF4CJBmC86vNw&#10;xXZ/ybveku3B8t2xGmDi9N5I5eeh4r3+QqA3B+jOANqTd1ujtu+Gb9yN3nuSDHSnAJ3xwKNw4KrP&#10;WolTT6JpZ4ZHBceAifxZSAG/EKr5ULSd1E6y4Scdfvoqy1zpQYzty+pA4EYScFUEXIqQ5wE3+e2e&#10;Fr6r5L6WspcKvBbzOUv5gqVC/rszQVsNAdsNYTuN0XstycCldOB6OnA7HXiSvXc7fryEPSjhXY10&#10;CtI65a78MxMJ1VM+bIJQ8bU2CLIiiRxIUq5lMVv/XKB1EQ2VawNt4Bme9bXMoeETzeAp1tg0J30/&#10;fWIWTxjr5ZsYnnKndax9bu/s0PbpSeDCFlC5AmS/ANJGgdSh/aTe7ahHK/43ZmwrO2m1/Q4Vz8wz&#10;rpmGVTj65vryk+O8I69lShJpzgYnjmmfPK6DwqtoYI9qklRRBiiEDh6KxWqi5X5XBYZUhWM0UOAM&#10;DoJROGCFAAb3grvg6lCoJoSEQROPn9Q7piRicW9dvdPYMRpztUt4eTT27itB7lOmb01aeKWYHytm&#10;ca5mBT0uc39xTdjfGNCU4prNtw23N2aQCXQdNEMPzzHBcU2RrkQlO9TPnrpqiW7WdZE+KU6UZDt8&#10;vod+si0GJNNZJ9ESJmPpZ9FwNQLzXmno7Nm0GzFumTawUk9ieyb3aoC5SOu7DCOlcjetEmdCkTNO&#10;bAHNd8SFav8Yb3Qi1UQp21rlgr9+bw5jvIgzlMsqpmmm6R99ksQodcEHob85zTeu5uif8TG9EuGY&#10;Ynoq1xZyK8r2frTN7TDT8Xz2uwuJ7alujxLdbkXYgfOtiY53483uJpE6JNTFq5bv2qzkxZ9nrIFJ&#10;w/1xMjBFBeZNgCmj31ne/wLDvRnixxfY92PI92PonQnc52ldcObzFBGYpezPUP+GvgLw5MBzy/1x&#10;U2CKsj9BAsYsgUHBJ5n3I5LWCMpyHuKwpmmxAjGcRhpMUWiv3KI+h0nWhfGrwqi3MSmbsamTvsGT&#10;foEb0bEfomPfB4dv+wVt8AVr3l4v+V6LoYKNtKg9We67jPzdnLLdvFKgtBKort3Ky17JTPpcJwGa&#10;y4BLlcDV2s+Xqz5frd270bBzuXazUTKe6d8d49ojclsoDHpbGbtcFDKVIZjJEi4XBI/EM7vCnO7x&#10;TFuctcBxMk2wkh923p56283mrpvNHRfb4XB/oKkaeHoPeHYPmOjanR34uDK++3YW+LAGvF8FXr0E&#10;Zkben5auJIesi6O28lKWU+N2SmRAc8urkqr3Z69+uvxo/27/7v2x9cu9/bIbzSFFYtfEYJrYxyHL&#10;jRrBpoZkumY3+1Q88auZjWiZ96lZ8at5zpN2CwteVt0FFneAj8DOh88fP33e2/28+2rz/cQCMPsK&#10;2AKArf1PL1/tv98B/3v3aefdzoedd+93FQL45Ru5/QVZ2fp1D+DPL5b+gwCWF39e3BtdAIZebrc9&#10;Bzqm15rvvpBUv66oXSnMW0iN3SnNfCdNmUgKuMa1l9iSks21YyyJIRYUf3Mi3wgd6agX62ocZk8J&#10;tCGGOxoGW5O9qcgwa1KYOSHUEB5hAEmzxlSyDS8F2d+McOjOZt2MtKxmoaXO6uVusBomusIFWmij&#10;lGXycwlN7QJP93GMzUCGx/MC78lC3mShYKpQOCXxnZT5TZUGzFVHrJ6Nf3sp88PN/KVzqXNNSVMN&#10;CRNn4oZqYjpKgu9kci7Fe54JcLgRx3uYFvYoPeZCVFCmB70qPnZpeHjjzeulzY2pjY2JNxsLWzuv&#10;d/Y33+29fv1hdf3D/NsPYzsfBt5tLX3cA3aAnZtjV5zib9vHl5J51xMq3k1v7ADA1Ma7yeV1eYfg&#10;2CtjbhUPLcRXLRNbgyvWzg8/b+otZWe2uORcIEYu2+bPkSM60M4PjWwvM21eXokGNtI/rXi/n3fZ&#10;XXbZX3X8MGu1M2m5N+O0O0bvPQ3vqoACg4zdDnt5q+w+a6DbYvO+flex5vM68wcphhnWp1JNNbJs&#10;MBJ37TIOrowHLxdo1gag89w0OMh/9YL+KKMbVDli6xygNXaa1XaQWgdEvTOu0Z3YzKCecSVVOmgV&#10;miLSSafkAtgYXu9mdN3H+XEI93Egp9WPcZ1tX2uhk44+Fn7qz8En/oX1zVdeP/7//JT+LVHnVDDy&#10;5wDUkURDFP3kn4KN0MFmBDriqN4P/9NG6U8CbaVEK1wZ26zW26KRb3ne1/qS0PICz+Qi1+iqwPim&#10;0OxJqN2zMJtnkVY9cdaDqQ4TeZ7zJX4rVbHvmiVjuUmJOvg0KvlWiP/1YMGtcO6tSPeuXNf2HKdn&#10;+YIzQW6eCA1bKNwCiVP5/nu1o9+pHv5HU9z3Ym/KnQTXrhjaaJDNTARtJNpxKMF1MNm9N8ntQbht&#10;pZtWKO6vtENfcaDfMDW/dVH72h36UwAZFm9NiTEnCkjIRBbN1QCHOfGt8rf/cuK7P5z44U/KP32r&#10;ceSvhFNHDTWOueHU2ZiTUjeTp0n8B8H09iiPZzGsrjhub6I8CfjXGcC9SV59yV4KB6zoATyS6T2c&#10;5T2e66doADxTIre/CgE8Kw2cKvD5IoCn87mTuZwXWezJTI/pdKeJdOfpkoAavgkDfZiGUbLFqNB1&#10;YQEWpCKBS4WfR7qDUSgZLUBDwqjEMjfOPV5ar690Mrp+OeX8WvqF1bTzK6ktS6nnVtLPr2VcfJ11&#10;eTPn6oe8m7v5t4D820D+w/28zrn83rK4W6Zs6bfM3H8MrvwfoZVfsbN+ZGZFNQ+f79p+MAU82gB8&#10;L/b8s3fcP3mlfu+Qq2RdrGZXrkmrgjjXqLvWnvSs/Yld+zWn5k++p/8UePbroMZv/RoOCc8q+Z4j&#10;80tYNO84W9t4c+NYA71Me8ciXmgsN/n/4e0voNvYsoQN9PZMz0xz9+0LgRt2YrZYsi3LsizJlpkZ&#10;JctiyZJZZmZmZoY47DjMMTNTjDGE45C5Xsnqzty53TOv//XWelnf2uvo1HFJKjulkj7tva1t41DW&#10;+aedmr+ltf6BdfM7j2vH/S5CghtVwxvwkVfIIZcpvrUUVi7ZJhqv66OuwVPDsLSwIj1tf1OdAAui&#10;0ETNyRhuYAXVdkBokI+fIh0/qnvysJXiCQERnkE3uhrJ6sz1780XT1RFzTUmzTWkLJzPWbxQOFKR&#10;eiclrDbAu8zPJ18kSufzE7mCWI4ggs0PZQmCmLxIoXek0DOIxQ5msxJ8PDNDArPDgtPFPiApvp7J&#10;PqKC8ODmrLTrRfmthXmVsVFMAwrhzCkzBIytTxGZm8Yw3StjIkIY9mKGFceKBBLOc0gRs3JCPWrT&#10;wq4UJJdHi5OEdF97Y29rg7wAj2t5Ka2ZsYOlKROlsTMlobP5/iuF4o2S0A95oe9SxPcc9C4ZqF40&#10;QnVzjNaTBVulYdtVcdsVGcDl61+yG8a4iQ8sRf2uwlcRAduFPp/LBbtXwneuZ++0Xd5p7QSuTXxp&#10;GOz0zUtUN3I+/F2Vu8VqQ/aXm6VvL2e9u5r25Ub6p7ak/QeZe/czdu+BMRt4kA88Lgc6aoCe5u3e&#10;ix/7r37uu/Zp4NrmwPUvQ9e3h25sDrd96W+VznwebN0abJPObw+1fey9+Knvwuf+iyBfBi5tDl7e&#10;GroCsj18FWRn5JoUcAxu2us/v/cwd/9e8taNpI3LsSt1oWO5Xo9jmK0BTvV8iwRzNQ7ypwAKJJdp&#10;Gmau7qmjmM83fZIf0BzmkuCklUE3bAxiZTMso210a/xZ1xP972YE3k73vpMpvJvHv5lN72vw2Z7K&#10;AF5FAq/99ta8t5c8gRVfSf3nNwHAqjcwy/v4yGmt2epFuetaKmdUSLtvYnMFZzroxF8PCgUKYoHq&#10;4K1y9vsyxscK/82qtNGguH5Rfgezqt29ro9fNyGuXYiuWE2ofhV3aSPx1seU2x+Sb3xIvPI8uPqh&#10;XXAZxrpa3boUaVynYdFq6HyFYluPM7xh7DTBj10LuroeenktLHU5WLgS4rzgZ/HUhlCLPnfbCD/v&#10;R30e5TQWZDQTa/ssmdkdyLjuwUg2M4000M91AC/SeBMpookY56lwo9U4w5UwzU+JZEnD4EJLoMhy&#10;P8NoNQjbz1Bq1P7+jo3KhFDreTBpNYywFq79JtpgI95q2lO/hSKfhzySgz6eifqpmCh3xRl3j6U9&#10;FWS6EGK0EmnyIsb0dazRyxjKaoT2cij+dYLhepzBcpTRfKTpeLDpQx6hzkIpG3+8wUK1zYXcao+t&#10;o5xu0T/ez0I9F2st+6l+iCR8jMB/DieAfAgjgmyE6b4Mt1hIFl33ZGRYmQcbmvqbOPnbcEKoPnGs&#10;4AgnQQbLu5DvVycOvxiVmMf3E5s6B+jT40g+nmi2HtQUqkI8C8PJwzTUFDUo5zSdIHq+unapXI/a&#10;2IC2PPHjIkFfrvNgmvVYGn0ilTOVzpvOEsxkiaayRZM5XhNZXmPZPqPZfiPZ4sFs8YCEwN7sgIEs&#10;/5E00Xiqx1iKAGQ0mQ8iVb+D8eyfq1+p/e2NYj4No0sIZTwKoT8Iot0OcGnzc2r1c2wSWDUILKu5&#10;FuVs0yKGcb6bQY6LfoaLfqyjXoSjXogtOcCS4Gem6WOi4WuE9TJS5+kg+LpIAQUFRi4ZztKGgFCJ&#10;aiIqz8XJy9jRl+AcBHMKO2Eb+aNd4o+Oucdcq6QC+JBj9bdO5X90Kv2NS9F/0LKPhVa43ByM7Jsp&#10;Hlu4MPHs1uTSrbH1lMYuCq8E61aGsCuDWxZBdROV0F4QBVekvCVOxUhk4nmVV3XBpcIbE2SuyKGo&#10;sikqDnwF60wV+4tQmyvKxg0qlDqoXgNUr1aR/E0ZDVbiCil0Usqzl8+0kkkzP5VscjzR6KcI0l/j&#10;9A+DM6VUaJMAd81f91aI0d1w04cxNrciLK8GGjV5kqo4GqXumEIqosAVnucMzXeBFdGQZQzVGp5m&#10;sxf5stigNdjkboTV3QjrO1GO9xOZT7J9OoqjnpSmPKjI7bjQdLO2vjKzJEqcwKT5W5nzTYz5ZAtf&#10;hGOcvFOyrEPyOdtEBZsUqG2mml0WwS5blRKlSQojaQZQ1DwNUXwTGNNChWYGoepDncgIBxJckgFM&#10;hjroQJ11YS5kuCsZRiPB6USYOwHK0IJIwKkw8UpuJGUHkoqjJoSlhfTEwwTYU6YMNdOrnpwRseWU&#10;p+qyP2bEE9Mb4XreT+ioYYZTtiQg2QfVICUfEGv9/XNA6eeGJKw3WcOHqO4FzoBRT0usqxehYZkB&#10;s8qE2aajnTPQ9gkQgwA5Naa8siMW5kaE0PWU6PrKTF0VFhHK0oCxsXAmAcHCIbkIjK+iWthZbOxZ&#10;bIySeiAGw9WFWxjJqQXpGTd6eV4LC2mLjasMCPOyoOnAjTRUTNQhJhoIcyzSCgU3g8PMkEhrifE9&#10;AI2yUkVaqSGs1BGWGnAbLShVE+qOhbmrwd3RSAYawcHAeeowDvhniT9p6Ao3rnDn9UTwR0PNp4JU&#10;Z0Oxff4G971tb/pxGjy8AkxoJlBT8CBgkc5wpBMM6QJDOiERTqpQF6yKG16RgVcEL91FWLgIjvBV&#10;QYkhGF84ioNVNiOdQWbamneF0Mf9zceExBEBcUikP+BnlWljQsa6InUj1I2T1cwzkGaZKqZpimZp&#10;ShYpCOskHfes0utzwyvA9Mr27MLrjvb+G3cf+8fnO/slEh09lXWdz+LtFYhUuKGHmnkA2iwIbR6u&#10;ahmDtkxAWySjzFMQZqkw03TJh1b6ks+wJJ9GmWdALTJhFhkIcGCaDDNJhpskStpLGMejjRNANI3i&#10;9Elhxhr+JhgfO6zYwyA+hVbe7Nt6L+JhlUtJtUPeeefC2+zqx8LGh9zau8zyB8yyx7TCDlpBp1th&#10;F71ICjgGZ9qp+VLAsXQByP8fBHC/a97/A9ScA/ube0D+ALtkgFU+xKgddq+dYtWPu+W98Mr9FBK3&#10;JnRa5ODWhIrPeSde8GRf8VAveXqrbPsFd/4MLWSKnjLOyJ2QJMsWDXIKpY2E+1nFfYySAUbJCKv8&#10;a/6xRLv+XQb/HOk8yBCjeJhdPsguB+MQq0yKtEvxFLd6gl0p6S4MQi8foZb0OeR12GTcNYp7bJXc&#10;65wD/vjXdOevBa7/kb8/EqmWLpHYX7diMI4xJY/zF3GUXTbKrjiwvJIIPqphdqk0gk9tgFEkjeCD&#10;BLeO8arG+eWjHgWjwrwxQf4Yv3CMXyIRw5zyMW7pFK90WlA4xc+Y4MXPe8evBiUuB0QsiNgrHP11&#10;DnaFqb7krrrIUF9g4hbZpAW24QLbep7l+ozBf+YeMOse84yeNkvPnWZm9rHEvXzvPn5APy+qj5PU&#10;z86RpJDyqp4HX1sKuvjMv3ousPh1QsVuYd1mXunL2NyN+IufYm99ib+zmXAXBByANz9E3/gYcxNk&#10;I6rtTdjVF0EX1wMvvA69shZ7/o4wrMzZNU5HN1Bd1Ruh7AE56wE544U8y1U6xlM+zlM6CcJVPM2S&#10;O8E4e4J+5hhf7gz33AnGmaNuJw85H//e8dh3IA4nvrc/+b31sW9Nj/zR8Iff6n3/XyD6P/zG4Mff&#10;Uv70H/p/+k/Dv/zG9Ps/WBz6s81P39kd/8Hh5CF3hdM/h6F4hqkkw1KS8USo+CChfmhooDoyXBMd&#10;ra0eR8Im6ODCsbAoTWQ8AZVMRKcS0ckERDwOGotVSSergqSRMCCpRFSKNjJFG56sDUnUUkzXgWXq&#10;QjN0INl6sDxjRBYFGodXCkLBYsk6AQTVh9kx7/pvr488eL00PjMxvrS4ERtXi4bT8RgvslogVkFg&#10;qBpMUJHkYv7C8v4fSEpAI4QaMD5RmUs+R3WF8gqd8x+JL91jVfx/FcBfta6Ur/O/2CQdS2/+KwL4&#10;q779BdOiWqnulYrerwIYnJfyCxl8oHvrwJXgOaqbmgs+i1mv+jmf+v9NAI8LSqUNgKW6d/bvrhec&#10;+Tr5Cwf8FemMlK9m918E3OfPmTpg0lvCmHflkLB0OqB+UFg65lM17F0RiHCjKLuqITk4NE8LxSei&#10;BTpIgQ6crwvn68B4IGQYTxshICAkFwASp4gU6sJEmJPWlXk3Xr7an15/1T63EF7aIG/IUjGPktdP&#10;JTg3oc1KtO0LyA5JGEN2eErpq7ebL1dejA0NL8/PPV+YT4hORCrj1aHmeBidjPIlwYM0ZH2x50Rk&#10;mL8e2lcHKSTA+eDdSVKQ/16PGvwLJEM8zJGehmfpxj85uMsz0yixbczqfv+rk4FXFwMuzQgqR5lF&#10;E/zyZXHzatD5aWFFj1vWrHfVtE/VlHflhHfZuFfpiGfJsKh4wqN4kV/6nFOyzClb4JXM88qeeZTO&#10;CsuficpWAxpXxHWr/g3rvrXr3nUvPatfiWrXvGrBnYz5VYNM+NWATPnXzvjVPvOrmxKVrwQ2vQ67&#10;uOJXP8MvnWQVjrnn9dIy+z0K+ryLh8XVo8GNYyHnh4JaugIvPAy4VOycG0KJsIdxKYruFLRQXzuQ&#10;TArWxPuRcf46GiBiaSRj/chYSYtfQ+1QA0KwHj5IFwdO+kva/UoScL1UoZKvr6GgHBAkhI1QYYHA&#10;lZlyZ5xA5GWcFc66KJ5zVZajqci7QeWoGBVJj2FJv48DwDFGxQ2tTMOjuSBaGJ6Un7UZ/udoIFhS&#10;cEj2zwD38D8csMTp/iwh+B/5PwQwAR2ghfLQgNjfOP/o84s3GysTwNroXGNhmhEuy0QrTRddYIRL&#10;0VLKIyPytSFFRNgBKKkALtBWLSBg87VVcwjKqTjZRJx8kYV2gY2un4ZKvrvtp867b7vvfRxp/zDZ&#10;82Lk6frIozczHW+fda1OP1md6xjqvrQ0fHv/ef/45fIYG10h6myWGSFDRzWLjM4mIXKIsGxtaKa2&#10;cqYk/VeSevtz4/vVy36Vvj9HKoCT8JB4DaVYdQWQOKyi1PVKyz6DmxJwyuDWv4th8I5g0iTjX/D1&#10;jn4hgFOISqm6kHQdyFcBnISDhiLOhqAV+ConqPI/pdHMPw3cXe1u/TDbsdZxJcmKEEWABSCVxJrq&#10;AhPD1rYrhZ33wjvvhg52hvf3pHT05Tzpz3s6kN7VFzXUGzHcG9cr0br/SHxX5z+S0Pk3syuRuwfp&#10;v19JbO9IeNoe/+Rp3OMnUsBx0uPu1Ht9pR3zXtkXMSYiCI6OwXIwSDZe3VsVKVJVE6sSI9EGSVDz&#10;dDnrDBnbrOMOWYcdM39wkvA9NfsHt9wfGPk/cop+4BUfFZSB/MQrPcYpOcYuPs4sOkEvPMYoPMIr&#10;+lFQeMij6LCw+Iio5Khn6U9eZce8y4/7VICAAxBwBpwHt57il0KYFSi3cgS1FOpcpOyQr2CbI2ed&#10;JWuVedw46aRpyhmL9LNWmTKWGeD4qFHCEf24k8YJp4wSZIwSQc4aJ8maJMubpCgapygYJikZJCnr&#10;J6kYJEMNUmCGqSBwozSYWYqkTrVlGswqHWabibDPRjrkIB1z4fbZMIdsqFMOxDkH6pKr4pILc82D&#10;uRQo2ecp2RVImwpLcCqSc5Y0A/5HAfwTFeT/EsDHXfJPu/4TAXyUWixF6oD/UQD/Tf06SpB1Lpdz&#10;Kld0LFdyAClVcCo961J6klbyI63wL7T84x41P7gVHnEpOOUgaQ8ckHht8FL12qX4t20Znx8U7LVX&#10;AL21/yCArwET1/cmD5i6DDxrBKYqdsbKNkdLvoyV70zV7M/WA/NNOxOVu6PFO4M5e/0ZQF/yfmfM&#10;9oPAjTsBn58kfnwUv3Hd90Wt64tii9dF5ms55jMpFivlwvuRzqF6kAADNS4OGmNjJNJW98DBg3RR&#10;JQyjq0HO3Wm8F03hny5Ffr4QBFwPB66FAFeC9i4G7rQEbp8P274Qs3c5af9a4u61sJ3WkN2rkXtX&#10;44DWFOBGOnAnA7if8bolaKMt9mkG43KkS7KzvsHJw9hvD0F+/1fV4ydIyrJcYx2+AT7QXCufY1rM&#10;0G32Mm4S6FUx8HUcYrPIsNBVM8ECmWSjKtaD++hpZXjww5jcQFFAw+VHF7uW0m9Np3a8zpkAUieB&#10;5EkgbQYomAfKnwM1K0DNKlD8HCh7DpRPASUdG1X3Vltuz1250n+1pq0pvYCra6Bz/ARFRo4EQUOV&#10;0UcVVc9iiDCYGloJiZCHSe0vUgEO3pQ6YKkG/rkAhiqoyMnJqUJVcMfP2MHUSsPj7998XHynx/9q&#10;J//aWNTDN4H5Pb7e1YmCZH99G54GvIBN6S6lP8i3yxcQPPWURXp4X2NjJpHsqK7mgEO4EmGuZAVH&#10;/CknzdM8Q1Ssm0Wht3uQMSbaQjXBRsNHWzaQohhpivDTPpPpjK8WmIB0pAs/3i6ar4kCD1GKBexO&#10;hPODELtkPZl48ukEfdkEPfk4A6UIslyuo4a32o9+uENh2sdi9U6XOiMfRlqNZ7n3JTpn6MsEI//a&#10;GUWromlxFX6bbolKs0JlO2nUCU3Emj+F6ZxsC7F+Gud0yVPncaTF2/Mh8yWiVl/TNi/76170YhuT&#10;Fp7jUJZPd7pdZ67m/CXNnSFdYFEfWCABMwRgWgeYNwLmDID5fx0KsEjcndPYmlHbntXYm8eDNyWA&#10;O1yiSFjQkzAvYX9Oopb3Zk12Z/T3Fgh7M1rAlBkw6rlfyHlK1BxDGa7ALV5AKAuKuCmE1rye7Qta&#10;yHuvtJf8sJeewZ8jEt+HxU3zvWaFXhuhEZsh4R9Evp+F3h8EHmtM9wWW24of731SyE5B+kZixlZ6&#10;6VZWKVBcCVRWvElLeJ4Q+rk0fa8+G2gpAC4V7l8sBK4UA9fKN8/nvyxPeOzvPBbLe1EY9qUuebMp&#10;7XNDyvvq+Nfl0csFwcPxvN5IxuMApxt8k44g5+W8gFdlUa/LY18WRQ+FcK46Gt5xtXyeFA5crgPu&#10;XQZ67u6MPNme7d1bGwdez0lYewY8G91uLl+NC1iNC3qXFr8SF/WloAA4f+ltac2LiuYvVx4CD4f3&#10;749+bhtcrXvYFVfbwMvMYxWlUAvCdSPiScGXnPN7edXTvKoXvo1vA5qmeQVd3PSxhIbNh1PAWwDY&#10;AvY3gb0vO8DWLvB5G/i4CWzug5PA1j54dQF83gLZ+7K1/2lzf+Pz/usP++vv9lffAi8+SFjbkAjg&#10;5TfAwsu92TWpAAaeSes//y39d2d0cW9o6dO9sf1Hk2s1159lV3ysavhUUvQqLW6vPGMlKaDHn97k&#10;YpRlQYgywfsb4jkUTToJ42GMFVtr+VrjPUzUfcw1g+x0RIbqjugzVPSZKGt8FlUn1hSeZAJt5us/&#10;jXTtiHYucoLl2ivm2MoXOqmUuMLAmGkhm2x06rKQ/DTK7lmB8EVN0MvqwLUK/xdVAW/rQzeaIt42&#10;hr9pCHvTFP7uQsynq4lbNzO2b2d9bE37dDPz483sl1dTZmvC+/K9Hqey7yUxa3ysGoNc631cr4YJ&#10;r0eJE51tE1iMzmtXN968fvPl8/MvX6bfv51++27x/cfF1++nltYW3nx89v7TxMdPI2/err77AnwB&#10;Pj+YvcZJ6fQsKDH0rGHHve2cBzaBzx/2X7789GXyfa+ort+u8JZJ3H1GxtuL/cB7APgMDF7rrhOl&#10;l5BFQ6YxUzrBY3qifjt+o731k3Q2sJqyu+KxOe+2s+S8t2S3u2C1v2ALLFHfdBi3l8qv3TQARtyA&#10;SerGA21gzAwY1N94pD1SCV1usXqaYpBuKZdiBs931Kpi65YwUIVMxRK+Qr2fah4D4Y74o4viD6lW&#10;hAo7tSprSIWlSrmFcqUVrNoOU++Ea3QlVNpiC83Q6boq8QS5RKJijolatbP+BbZVm4hW6WCYRIQH&#10;wY57nP4j8+i/CU7/VyDsu0xDaLTWmVQTxO1w5tVgeqWHzeVIXpGnY1EgqzElqDCIIzTRsFA5qnfy&#10;t/Yq3wcbwEuZhlVsg0aeQQvf4IpAv01kcMfb6LGfWYfYukts2RVk1h9hPpZoN5vltlQoXCkJ/nQ+&#10;bzAhKJ6ITdLVuh0guhUsuOpHuxXm3JPqeD/a7FaEU66rAVMVbqagrAdFKhw5InviO7mTvzFSP5LI&#10;Jt6KcOwKtB7xNH/mb9XjawDuuT9CchcDkY7dEU7VjliR0p/0/vMb6yO/sjz2G8Ojv3XHyMY5m0Y6&#10;mNA04XQdLNOQQDMg6qlCT3//p9988813v/+NsswJtPwZvOJpS6S8M1Imh2bUmeTzKITeE8lqD6J3&#10;hjB6wpkg3eF0kAMHzOqPZvRHuw/EMIbiWCOJrPEU7mQadzKDN53pOZ3j/VUALxb4SQWwJKHtoAcw&#10;yFcB/CzJdSnJfj7RfrFAVMmiUBFH7VFnbDCStgI8imqss2Ehz7Zc4JBqr89FybORKpnWDleZ4Y8F&#10;6eNB5Wux598nXttIagV5n9y6Hn9pPfHyi9Rrr9Kvvcu48T7j+se06x/Srn1Ka31b8uRO5n0+vxTu&#10;lHWKWXlIUP9HevHvbOIxvhW+tX0tM/uPPgJFI+91k+p/b+RzzCRBxjBD3jgbapqPsCiC20i+Ayfn&#10;UibLrjktqDshqj8urDvGqz7OrpRhVOJcUhnG9Dgz6yxb21wH+3w3t1SOp8g9WM8xRo3XfIJ347es&#10;u9+4Xf9354Y/u4IXUVkK9Ax5ahaClqdJyyI7Jeqah+rq++jpiAzIXroEkY6WgKzJomi4GqpbGqN1&#10;TOAYUxVlPZnjxnInnJHnAo2xpR6291NE4xVhi/VR6+fjP93I3ryd//F6/pdbZdv3619cKukriGuL&#10;D2wK8yn15mbxGSl8VgKPE8XhhjE5QSxOGE8AEszmhPO4Sd6eWUEBuaGB4CAjOCArNChF7Jvq55MT&#10;ElQSFVkWFdmcnlYcGuptaaWvoKgnK8fWpYS7uIZRXXwdzMO5zqFMhwCadYwHNcWPnRvm2ZgV05wd&#10;XxUfkhfsGc1xCaJag4ML2QnNyRGXYwMepoYP5ScvlKV9bM4FbpQCt/OB1gzgfNJiOOOqOb5KG3XB&#10;gtQldFpIFL7Ji1qIjx7yCn3s5NvlIl4PigcKM4Da8M9VQqAtFnhYAzx4AtwY3780u5xxp9naN0gR&#10;GYw9O5jnBV5z7twrBI/J3sNCoL9OGiX01gM9dRK6aoD2mr2O2r2BK9vDrTuDbWDcHri+NXRtq791&#10;c/Dqx65LEtfbfflT36XPPVc+91/+0nsVjJuDF0G+DFwA+dzf8qnv/MfeZhBwDM5It0oXgDNb/Q37&#10;3aVAR97eo6ydO6kbl2OXK/yHU1ntEc63/W2a2IZh2vJeWJkkO1KMDVFAhvmbqF1N4LQmsPN5Jsku&#10;5Aof10K+U5S1bryD4fkQ4Y1E8e1Uv/tZPg+yhG1JtM4Sj/c98cBaBPBWDLz031/2lgjgt8HA+2Dg&#10;hQ/w3HOzj/q61f5do9tGgWApkNVhZnEFrX0BqTnk5PAhVrhd4PGpzP1LHR+4EA1cLAWqr33MefA8&#10;4sGE941BQVOvoKhTmNQliJ/2K18UN6yGnH8VefF1ZPO8X/Ej24BaDdtShEGlqv5NE+cRjne/O/e6&#10;sXmrvtETO96yb+OrkIuvI9JXgj1Wgx2e+1t12pPqMPK3jYkzXm5LkW6TEY5TiazeCFaNk00kycha&#10;HmcL1+XiDeMsrS96sQbiRdMJ9IkQk2GR6jM/1dUg7MtQjU8xJCDdDMiw2Eq2GhdR5gLMX8ZYv463&#10;WA3XmfFTmxBixj3w9+2QtdoyNUSV8ya4Eh14Nl4uhyyXQzx73kbturPGEw55yNfoWZjlcrTVaqwl&#10;yEqs5Vy42ajYqENIuemu3Witlk9WTFE/XUhWaaPqPeEaX7VBnDc49cQVsuCHfxWq/SpQ43Wg+rtA&#10;7EYwbiNU+0MY8WM45XWk1WKS6CqfmmpiFGFiGe3ADnMS+ViyeXou7hrG3hSrcBPbTFdmlWdgLtsr&#10;xp6Z4exTZhUUhHXTOoc/eUL5iCJcFolDyBNUj6rrHNayPKvH0rKPo/Grw/xvpvh1pwnAP5XhJMZo&#10;Ens8lTeZLpjKEElqO2d5jWd6jmd6j2Z5j2T4DKd7D2V4D6Z7DaR5DqYJhw50rzTZF2QogQMyGM/u&#10;j2V+zfrtiaJ3R7pJiHBvD3F7Gkx/FER/EOR2V+x6w8/pmrfjZS/7Bt5B5WeORQnLtMDNOJtqkOFM&#10;SXGmRNjpBtvqBFgRfc3wXsYankZYTwN1oYEaUxvK00V56KE5JBhdU5GhpextjPV3tI0Kz3HkJOPt&#10;QhD24SpuyWfdMk7Qco+7lfzkVHrMueKYU9VR56ofXMv/Qi37g1vJb9xzvvPLdbs7nDa9Xjv/8uLE&#10;/JXBmeb2mYDcNvAMiXDIh1qXwi2LUHopCFwAFs3TUaPDZLTs1WwLzeMrzTI9YN5GZ910UWxTJF2g&#10;YJel4nQZ5tIKsWmGmjbCzZqg5nVKxt88irF6GG15L8Lsdqikxe81f93LPqRL3sTzQnyTAFfPVa9m&#10;oivdkRV0RLkbvMwNWeyGKqGjyxiqFSz1Gp5mo4h43lvnop9eJRsLThZSEblOkGwH5RxHFYkSdkaC&#10;72QKaaRCN0quu3G6m0UczSbU1dnfxd3HTSSg+bs6BBoZeWHxPLgGX5XkjzOO0LCIRptHwIyClSgB&#10;8iSxAjFQhRiEJAahNP3UsV6aGK42kkmBU43gLuYwR1OEi74ag6zGJKmySGgmEU0no+g6aHddDEsH&#10;zdRBsXVQXCIShC9J5UEISAi2LsRFF0LFQ7kElI+k094ZCzbW6oafaDTAasYb+9xfbUSo2h9Ouxjg&#10;5axpgVU0J0o+JZSkeuDRHj9HA8EDI0FV9HVMwftT9KO1XQqVrTIULBKRjmlI2zhZbY9TEEdZOWsN&#10;FReSkqu+Es1AyV1fhUWEcHBwniaMqQ910YXR1JDeSqoRMurJZ9UToZhAApJmJotjK6pcYzkuZEY9&#10;DRdfDgxKZXgTz2nrKNtoKzkRlR0JUEctmD0WZo2BmqMgZupIaxAs0hqHsNWE24ObwAUEqJO2CpUA&#10;cdOEumFhbmpwBgbOUoNxcFCGPpxBPmnghbe+LPLsC6GOiclLwfDFYNSQn/F9ocMdP1Ed30tAsNJV&#10;0NGCmauhbOEoWyjaFgYOkPaqMKcDAczSUmDpQllaEHcMhAOFcVQQXDjCTUPFRFcelWhl8CSUOhho&#10;2ifUaudhuzx1egKtsxxMtTF2aHKIhkkC1iITYZ6pZJKpYJalbJFxRicEZRZecmlk8RXw+uXm9rv3&#10;X1bmXs+NPX++1DcxeeXOvZzyWr+oZEe2mGzJxlBoeHMvVWMvGMVTkeilQPJTpoQijeNRlskqxvFK&#10;xonKJinKJqmSpASTHGWTXBA5/QwFw0wVkwyoeQbCIg0uaTwcCzeKIponE/WitbRDSZpBZsRwhmlK&#10;iHNxGqM6zjozyTw51za93r3kmkftDVHdTc/ah15196j5T13zpKJXanml9heclM7/Twdc8L+1Af65&#10;9P05v3ClX/kqTX/BL5Z95RfLpAwxC4fZuUOc7J8J4Mph9/pResOoW82Qc/ZzQdb7gJjnfMc5pvqK&#10;QH6Zc2yNc+YlF/6Cq/OcZTdH5025hUy4J00w88bYBcOcggFuQS83v5+T38PJl1SsZRWPsiXaVepl&#10;vzrgnwNOSrdKFrAlCbWSrqgHhZcPyixLWhT/QgBPuFeM0kr7HfM7bbPuGsU/sU7rcykYZZRNsKvA&#10;NZMc8D1wzRiz4sDj/jKCyyQVqiUCuPRAABdLAcfSSemCg/XlIywJw+zyAwFcMcqtPLC81SCDzFKQ&#10;fvfiPnoRCDiQyuBBbsEgN2+YAx5YicweZlWMsqpH2ZUD1MIBWnY/NamPGjXOiVz0jV/0i5oXslZY&#10;+JdMpXWW0hpLZZ0NXeOh1/jqq3ziCs9omWO7zHFfZnsvMsMXmYmLjIxZbsKkn2gq0mMhOngyJLzf&#10;I/IxPfoJNbndPeuObdwtu+jbdoGP3MXzETEfCzPeZIVPBHhPe2XMe1U992tYD2p+EdTyIvj8qrhp&#10;RdzwNvzKu8gr7yKuvo24DI4/xLRuJ93dyrnVGxB7lcuqtLMusTIusqRkGWomEpFxBEgCEZZIgqfo&#10;YFJ11VJ1sckkbKK2WoIWJlEDFY+FRaMhYQj5AKisH+SMl/IZT5VTIsgZjtIxN7kjTjJ/tTvxF6tj&#10;v7f86Q/mx/5k9OMfjH74k9EPfzH8/o+G3//5azT+8VvjH/8MzoNbwbHp4W+lycS2Z47ZnjvhLH+G&#10;DpHlIpVFWJifJkqsheLCznmiFYM0YdG6qgkGGgkG6nF66nE6qkkUXLIuPlkXjCDYZAr4aFVTKehk&#10;HXi6PjJDH55MVkrWUUjTUYzHywQhToZgEFHaxAw787lLle+H7r6a7FgY752Zmp4YXw8OLlVRcFSH&#10;C4gYMVZBaKweSoJ5/b8KYA24hybCgwzh68i4OqtwSpwLOgKvPuBUSQXwMPtvAnhUKHG3fdz/TvmV&#10;Ot2v/Fz9/lPANf+/COAZzzqp5ZX6XakABvlqf38hgJ95N8z5NII3++gFUgEMzsz7NvxvJaBHecVj&#10;/JJxQemksPyrAJ7zrZVmAEsFsBRwvXQPX9fM+9Ut+NeDgJfa0vl/HenDkDJzwLSvhHGfqgnf6kFh&#10;6bhvdS+vUCqAxTCqngpVHcWVCmBJC16EQA/G14fy9SA8CpSnAxWQDmqAayJFOJQIjxQo/pUsdksY&#10;73mxuLw19w4ovtF9kuwqbxUAc0lXtMlSNM1CWmQRbNJkVRm6ln4Do2svX6xNDnW9XVldmFqMFieT&#10;1Gx0MM4kpJumMpUAZWqpsPDKbCKMT0F766K8CBC+NoqPR/LAO5ICXrSQYUJ9qAfhmIONrLsYF1xl&#10;n9/tdXku+Pa8X+uUR2MfPW+EWwgeRqk4BwfgsQWP+bwfeBgl/NypL3jVLHtUrvIrVwSVSx6Vi6Kq&#10;Be/qBUn6dd2ER+mkoHTGo+yZR7lkjUfVukf1iqh6QSQ5qtLfkTS1+pmwctajYs6zEjyrrIkb50WV&#10;07ySKW7xOKugj54x4VncL8jtZmZ2M7IHOcWjHjWDwvpOYfNA+J1LwvOxVhnO6n4EFQYKykBjPXHa&#10;Yk1VSV1lbVU/opovSV3iesnYgAMTLIk6GoG6uACKZjBFM1APH0LRCtLVlqBDCCRrBRA1/bVxfgQN&#10;Xy2sjzrKQw0pwMB5KCgHrsyEKNCV5WhKsi7K5+whsrYQ2b9FlXM2SjI2imcsFc9YK8lYqZyzg8rZ&#10;wRWcUMrOaBUqBuKqgWRqIN3/MeIxHDyGpaXK1VJlE9R4BDUOGLXVBJIrwwPjq4kE/0gk/YCl/Fz6&#10;/pz/WwAT0EIc1OHWhSdfXr6VCuCJ0vQUHdUcQ3waCZmvj03DK+XrIHMIykVkeDEJXkREFRJRBdqq&#10;+dqqeQT1PAImCXW62Y5QZIBO1FTKNSfGUTTCKbimIOHM5do3XXe/TPZtTHS/GW/fmO1596zr+eSj&#10;5eWuZwtPn8+1f1jq+TD+cLA+N8/Ngqd8PJmITtdGZGjBM7VUMvDKGVqKaVryIF/t71cd+wtT+3PS&#10;iZBMkkT0phAkGjhRUwWMX7v//rN5aAYB5L8V71f+txLQaWSVdD1Yhi40WVsxVQuSrg1LxEHDkOci&#10;cTAR/Iw79PS1OP/96Y6PE482F3s7G7J91BVC0Ar+MEUBEh7BcLv+4EZu5/3QnnsBfe2hvV1JT/uy&#10;HvVnP+pNbe8L7+8JG+xO6JVk9KZ1/zImtXcktnf8Y0x42g4CDiQzPzPBKQcVocHJ+CdPYx89lhL/&#10;oCP30URO24gxN/GIigUCy1bD8qCK7mR8oKZaII4QjtNPwZhmqFhmy1hnH7fLPmaXe8qhQMalUNat&#10;XIFVqcCpleVVn+XWnOFVHnUrPuImMaDHXPJPOBWcdMw7aZ9/wiH3kEv299QDW0zL+oGW8zUeoucd&#10;ds89yiw8xi48ySs741F+VlSt4FED59eiuLVITg0Igl0N51TD2FUQTpU8oxREjlEq614iQys85pxz&#10;2D7jsE3acevUU1appy0lnLFMPWuRes48Vc4sVUY//iwl7hwlTk43Tl5HggI5Tokcq0yOVNGJgOhG&#10;Q/SiYAZxMOM4uEki3CxBzSZTzS4DY5+FcczEOGSjnbJUHXPQTnnqbpUYtyo0rRLhWg5xKVVyLv5a&#10;CFpaBfrk3xsAHwMfFU1Sz/mka5mM8/8oAX3OqfgXAljB9EBIH5SA/olWIuVrLehflIAG9wZyzgmk&#10;7KxztaxTtZxjtZxTpaxzuYxrKfju/Yh70fesot/Tsw4JSr93zztOzZOxz4HZF4QmXu5pKn7eFPX6&#10;SsrHO7k7T8qAnpqDNsDNksrPE9eAyVZgqnV/qg1kb7ptf/qKRADPVO5OVmxPVu09qwcWmoCFFpCt&#10;iart0dLtobyd/vT93qTd9qjP98Vvbvu/ehj/6l78+hXfpUqXtWLzjXKbz5VOGxVuKyXcoQxWkZuO&#10;HwnCwyknO5kk2BuL9fAlHu6v710Gxp5M16U9TfeYqQj4dD3+oA9cGvA4BXiUBjzKBB7lAo8Lgafl&#10;QHsJ0J4JtKcBT7MljeIe5gN38/ZuZ2/fzhot815tTTkf4RJLo3D1tKjaup42LC1ZddlvD6uflaHp&#10;aNO00HzwP7izbo6LVj1fry3Q8pIX5aKn3lCeYKJUfCeOXuBOtJb5jb8+rsDHIz80LC4kJi2/Lrn+&#10;bkRLd/zDVe/Wec+bz71ur3vfXhXfeh5yZyn6/nL8k+XU0Ze546/r+jeu9HzsnQSW1oHFJWBsaCkv&#10;KtkcjqEcPmF0XIZ0RgGjgPhRDnIMjlFRQUvlLhhVVdBS6YtSRKhDVUGkScDgTakhVpFXhsCgULlz&#10;6B+OeugYPyhvuH7hpltsNsYnQT/7qnPRY0HMtTCfsjRWZKiOURABUsXT7S5gtoSbxtqqM9WUnKAo&#10;jpahv4mTn6WDJULFHHXGUu0nK+wRO43jLvhzPIqqnyneRxcaboJOtiP4kxUCKcqxlphQfcUcqvbV&#10;EJcWf7uOdOHek8r9RxUtPqbRBudqOOTBFHYzm1ThpJFmqpxqDM2wQicYQSuYemLN477Yw+HaJ6J0&#10;TiQZnLogJPXEOz4OMU8jnY5A/3DPx7qRruMN+y5GVy7WUCVSX6mAShSqfu+p/n2Tp/6TOJfzHsTL&#10;XuSZQu52W+zDUNu7fuwL7hyxCjFdx/5peHhbgF1blOpgBeJduyrwTBNYxAOzWsA0BZg1BuaNgQXD&#10;fxl9YElnf0Fr9xl+b04LWCQDy7rAskT6HujeA+P7TG9v1gBkd0Z/Zxb8EdOdef3dJcKupAS0FTDu&#10;DZQIuyhao0i9FaTZGoQ0I48aR2KXTB1fssJeeiaue4S/9A75FJH4JixmSiBa8Pb5GB71OSjkNVf4&#10;SSj6IPBYcXebY7o89+NtpIbuFmW+TEr7kFnyOad0v6wKqKp4kR4/Fxf0vjBhuyZ9rylrv+WAS3l7&#10;F3PfViU8yxTf93Faygvfv1QCXC3bulS0e7V0+0rJu+Yc4F79+5bs9drkZ0XhvYnC0UzfFzXx6/WJ&#10;wONK4H7J66r4rkDaPabVWCDvQ0kqcLlm7+6F7adtm4P3d6Z7dueHdhdHd+dHgan+z80VCzGBy7Gh&#10;b9OTV+PiPxUUAy3XP9e0LBXUbl59BDwZ270z8OVKz4fz7cv5rV1htQ8jrt/yv3rePu+yadqYW8Uq&#10;p/6Fe9lbXvXH4OZhblanb956Yzsw+1EiGj8BwCYAbIPsA5+3Nj9Kcn739vYkJaH39oEvO8DnHeDj&#10;NvB+E3j7GXj1Ye/Fu931t8D6hgRp/ee/C+Cd6RWJ/QWZWZMwubI7trQ9srA3uPjh9vCna71rVa1r&#10;xfVfahq2y8s+5CR9yI3pFrlcoxqVWhLSzLSiTLU99bXoRHVnLZTQRENohGHrwVkUmMhY3ddMk6eD&#10;cEad4uDORVuoZzhqZdqq1rHIHZEuPZHOrUKdbCv5XHvFQieVbBu5BMNjScYnahjqDyKsV6rEGxei&#10;99pSd6+nfGqJft8QsXUpAbiVtXcjeft64percZvX4rduJO3eTt++lbZ1Mw24nwM8KgT5fCvreWPk&#10;YK7H/Vjq1XD7cl+LYm/LbKZJqdCxOUiQ5GoT6mhbmZI4PTa89OrlytaX2c8fZj5+XNnZfbkHrGxu&#10;P98Dlvb2JfHT1pv328BnYG/4ZU9ayyVGQp1DaIlDUGfmhTfdCxIBvw2sdi50B7XctspotYpbSL4C&#10;DK4C7zZ3P3zc+vDp1dDcw8Sqa5aBV7CMRzrcPiffm3Te7WDq54GQ7TkPYIm3O++2M2cHLDsBy67A&#10;guvYRfRAHXx/0GW33w6Yc3t9FyvJjx/Vf/dQfaoB9u6W82C+Zb4jNM9Wo5xOaRIaljAQ+QzZMoF8&#10;SyiuWKBKR/7R+syfI/XVKhywNbawKmtouTWkwhpZ7aBa76zZSNOucyaU2GCzjZBp+rAsI0yRFb7S&#10;kVJNNa6gmoTgVVxO/tHhyL8zZH4fgPkpz0r1sqf5TEnwvWj3iwEOI1UxI3WJtzLE/Y3pQ5eLCsOF&#10;DVkxpXH+vg76ego/KP/2G+LRX/nrQyuFFjV8k3q+wXme3hUPyi1Pgwd+Jk/F5l2Btt1im64gi/4o&#10;i4lkh2e57kuFwsVi8UZzVleMb7qRdqap7r0w73uRohYvh3tRrk/jrdsCJU8w3hQXoEc2kJHHHJeR&#10;P3r0zE/fnj3xG0PssSQO+VaEU3uA5bDIbEZsNRBs3Bms1x1k0B9q2hdi8dTH9I7A6DrXJF0H4gk9&#10;YvLdr9T+6xuNb3+lf+6QBVrOBgsxRys6ElQZJnouRnoENPLU4R+//9Ofjnz/rcLJ47CThwnnjhnL&#10;HU101H+U5HMnxO1pOPNxIK0j2L07jAHSFeYG0hPhfmB//zsDeCyZM5nGn8kUzOYIn+X4zOb5Psv3&#10;mys4sL8FfksFPov53ot5IpDlXOFSjsdCNlfigFMZc8nU1RTHhQT7hVyPKneSC+SQLfyENeqcKx4q&#10;0MOEWWnnsczPBzLqvKgBOqpMlEK0kXETPeAWN6nft2A+vPZt7KUvCa3baXe2s+5/zrr3Mf/BRuHD&#10;jeJHIO8L7r3Lvf02+8rb7Nq3la3DJQ/ywi7Z0yoxdpVnnGoPu1T/SCv6s308Of58aveLa2vA/ddA&#10;Ztss1jVZhhJ1VidejhinRIyHERMR5GS4vqT6i6xNtoxj7klq/il6oQyzRIFVDmVV6rlmuBMcEvWs&#10;Cqxsc+xs01wcItk8Dj9Mh5d+mFr0n8zLv+I9+DX/0V+4bSfcG5Rdc5GOqacNwpVMotUtY0nm4RQD&#10;XwMdDxOKp4W+jzHFW4fAwak54tQsyeoGFDUtMlRZW/a4keIJF1X5YHN8pY/T0yy/+cbY15cT312J&#10;A//XA0+KgCclu7fzgXsVQOf5Lzcqx0sT7yWKW8IEJUJqOtsplUNL5DGjWO6Bbm7+NLo/3R0kkOEe&#10;wWEliPjp/t7ZQf5xXsLMkMDciNAkP+9oPjde5JEVIC4ICy0MDi6LiCgMDIqguVHxWkaKSuZQmBNO&#10;01lb09/FNprjFsGmJXnxMgNFRVEBLbnJ2cFe0nFhpDjNX5Ab7luREFYY6l0e6HklOvRpWuZYfsHL&#10;umKgtQS4nQHciJE02qiN2SpI+ZiZ8So1dSEubDjEvdPboV3IuGrnWE+0vWboNuURtJ+XClxMAG5E&#10;716JBZ42A0+HgbvLWw0z7Z7lGWpWIcpKXYnM+QbvjzcTP9xIenct6dPNzC+38jau52zeKdm+V7b7&#10;uArorAf6zwNDF4HRi5KOJBM3gIlbwPhNSRnn4dbdgStbvRc3ey586mz+3HUe5Et3Cwg4I6H3vOQi&#10;dvzK/tjl3ZGL20MtW4Pnv/Q3gYADEHBmZ/iCdH5zoHmrv26rr2Knu2j3ad7uvfQv12Le1Ijns1ij&#10;8S4dgVb3fa3zrNR91U8H6iCjbSi+xtpMgkq6O6U1gd2WxC/gmSc668U7GISZE8UGmkU85wuhwrZ4&#10;n3spPk9zfB+m8zrzhQtt4p3FEOB9ILARCqz6AcvewKsA4LUYWBXtzDJet9stXTJbr3HYKOS+CGH2&#10;m1tcg6qNmNu/9RECGX5fctirWbar+c4vS31eF6Vsll3Zynu6mTnyOW3sQ1rvq+Sbi/HVs+FFQ4IC&#10;SStARm4vPaPLNeG+TeBlXWYN1qoQSqrHG3U4M54HhSwHibtozjdM9K7qW87wi18ENr6LTFkP4q8H&#10;2a2JLXvsybVouet6WqMC6lIMfz7JYyTeo4VpF4jC2Z5Uo8iZ6EHtDZWNLJTwAbqG5z0YXaHMbj/z&#10;9XjHd/GWbyP1V8Qaz33U1sU4ScllH+23cdQXcdRXic4f0hzfJpkthhKnvDRGhVpXjBSK1U6U4ZVq&#10;9LG5eBj4fjnfAFliqga+fS7SQdWZ4a44ku65U55yKJ08nU4+6Smb+IBBaHPBNVurlxtJ6n6l4iBJ&#10;6kopqrKXHci9XrZPWDpt1soPHBUnBOj1IPyrYNzrYOy7QAlvAjUP0F4NMu73dWxwtUo00AvUMfTU&#10;sWJoWTmqmdgj9VxROiKCkVjHKMrEKt3ZPd6GFmFJzXf1qrPzjcTZEWUQp0/JKuMJZjSONzcmjJ7k&#10;CmM6K1Fd4a4Csnu0PbeUL7wb6juaHDAYyxlOYEod8ESah7Sh73i6SMqYpMizYCyFP5rMGUliDydK&#10;dK/U+H7N9/2qfr/a364IWmc4tSPMtT2ECp7PHwVQ74upd/xdbvo4XvWyuyS0bfawruGYV7LNSpmm&#10;he5G2VSDdBdKiiM5wUE3yIoktiL7mmt7meKERhL166GvKgU8RXNIMDecAl1T0cdEI5NvXxobHRlX&#10;Y8zOUzAOOWMRLktNP+Oee4KWe5JW9JNjwQnH4pNOZcddyo/SKr53K/8zvez3rPwfAwqYD8fTZ15U&#10;TK80Dkxe6J1ofjwTmH1DzT4VYpWlbFEEsyhE66di8MHamiIzMt+aQuVQ3IotYqrMM0QIX70Tznhl&#10;qhGMJlRyyYLSLyEY12CujXCHepRjPdK5Dur0TW+Gq5S+TOrPeRRn/ZUnCbbtSfZdqU7dqa5Pkpwf&#10;J7k8SnR+EO94N8buVqR1W5hFa4jZ/TiHO9G24PhKoPF5H0q9kFjD16rikIpo+sXulvnuNokOZl76&#10;Og6qGnrKWJyCFvQMAaJgjkAxkDhfBCFMhRCtpBUPxYVrYPgkNFNblaOlylVFMpWVqTJnHY6fslaC&#10;0JRUnJWU7VSULOBKpmglY3WIkSrMQhXNRKMEKBQXjeCoIthYpCRFA49ia0DoIDgoAw9naSG42tL8&#10;HhTXAEalQOl4CF8b7U9C+hDlHLzI1CcRoQvRbmthuu8iSbNiwkQC905UGIviog1z0EJzNNEeOJRA&#10;A8nHInjqcK4ajKMKZcMV3NAqTHCAlDS+pYI3wa1YrQC0ZYaSVaa8ZaKiRSzMKlrVIgxDEqKQrppK&#10;jrqKzoaKNGNlhgGETYZycXCeNpRurWRprWhNgnLRyGBFTLwSJkYd6WkCsebIQptMtNaDXT/GcUfF&#10;zBYW3U/PGn9My1iBoy/nqSfnoavA0VVhkWEMbairprK9FswRRGp8ScpuZCWGriJLV5Gho0wnQmgE&#10;GE0TTsMi6FgEQwPOJEDBrc6GZwziTdyfBgcMBzpM+Wm8ClFe9FMZ9jW9y3O+7+ddx/WkYwyIZ3Ha&#10;CFNVlDkcbQbFmMHQFnCUtSrMAQuh4hVZZHk6UcaUKGuCU7LFQB2RCBcMwlYLrmcCRYUZadwLcRwI&#10;M+v2Izz21GwP0O+Ocsxyt9JCWagSxTjTBA3LDLhZlrxxlpxptpJFlopZoqpFRNWlkfVXwOuF53sr&#10;z4DlYWC+++PyyLu16Q+vF969WlpcmO3q7m25fKug/CLXN4numWrPSTJyTSBYR6KNQ6C6gYpkf3Xr&#10;GFXLGKRZPNwkEWacBjfNQ5qVIswrYKZlcPNiuEWBpH6dWQp4kaFoGCqvH6xsFAM3TcJapJIs0/RN&#10;k4z1Y81JoTZ4MUcvgkMQexLFUSbRWQ4pxW7ZNdzCa8KK2275j13zntIK2t0KO+hFIOAA5JFLLjgP&#10;8oSaDwIuAPk/BHAfveCf8guP+5Wv0vRfRJr5+gskDYD/iQBuGKU3jbjWDDpkP+dlb4jjVniOC0zc&#10;uofSCu/EKvv0Ghe6xiU+Z9t8FcDjrLwhZl4/O6+Hk9PDy+3l5vbyC/p4hQNcaUtgCSM/KwQNAs5I&#10;H9g4q0xalHiSUzHOKxvjlwzzikd5xSPcomFOIfjiCj7IIUbxOKtCombpZWPu5eP0yhFqWb9jYadt&#10;zgPTlHbbzAFXcG8V48zqcVYlGCfYVZImxO5l/xhHGeWSUtLgTfeyv/UVPgAcSyfBrZJdgfthVY6y&#10;K4elZahZFSPsSpBRThXIGLcaBByA8+DWQUYZiKRgNavsoI8yeFTLDxbXjXEaJzjnJzhNE6y6CXbl&#10;GDN/lJk+J0p/GZrzOiLjTZDPohv8Bf3kS+bpVxyZ11zZF1wF8PCucjAvBTovBOZrfOo6X7TOD13n&#10;J77gZ654xW0WRgDNkcClnN3q/OX4lAHv+H6PjGGvon5B7ph/wXRw5mJc8mZpFnA1b68+bDnRq5se&#10;3Oua2kfN6Kel99MypbGPmtbpmNzllNTjkgZuHXDLGufkz3tVLYaUzUYl3xG411gblZuTq611q6y1&#10;S82wxSaqGSTlTLJKti4s3wBTYqJZaUmutTVosjeuMSbVGBKq9AllFI0iMjaHhE7XRqVow+Pw0Ei8&#10;UhhOKQgr66t2zkvtjKeqjBBzTqCqwsPA2EgoA6bopqLgoiDjJCfjKHvK6uRPlicOmx87bHr0e5Mj&#10;P4BRMj5xROMvv1P/6+81/voHzR/+qP3jn0mH/6xz5E+6R/9oee6wnfxRKvQUC9wnVkGIUxBpKHlh&#10;lTzRSr4oiL8qJEAdFqqBCMcjIrWgUQTwwSjEEpXitOUjcWciNU9F4U4Eow+JFL7zhij4otH1ntyt&#10;3vubk0+2V8fGeh7OP5t7Nvs2IqIKruKKQ4lImCANRZGRWggR6vn/KoDVoXwtlEgPIdKRcbVXYBQ7&#10;5XcFtz4V1A16/HMBLJW4P1e2Un6he3+RDQwCrvlXBLC0jPM/MutVL3XAXxXvz3WvdI1UFUtLRs/5&#10;NM77NoELemh50hLQ4M8+866TVIE+8Lg/17ozXlX/mOkrtbPSBSDS9SDSlVLF+HWZVFuCSGf+daSJ&#10;yFKeHTDrL2HUq2LCt3pIVDbqXdnFzR/3r5kOaojEciUCGM3WRHG0UVwdFI+C4OnDuIZQrgGEpwf5&#10;KoBFOKQXFuWDR3F0VEyftHR8XAWmprfuDX1wCa35HZoKZ2Qft4hWcE5TtE7E2CZCyL4QDXZc4rXV&#10;53uToz2vV0Y+rL2qyGnCnDOHnbSxwAfhFRmG6jxdNE0H7aCn5qyvJmmOq63CJUD4JIyHFpqriQAv&#10;DzggBDhXF+ZhAvNwQnjGmqVeF10eDr035d82zW9Z5J1f82oZ4ZeMeZdN+FaNCkv7OfkD3IJpn6rV&#10;kPOL4oYl/4bnfiBNq37NUtb8z78IOL8ubl4VNy0FNC4ENM6HNM+HtyxGXpwQ104G1M0E1M8FNCyL&#10;G8EFa/5NL8TN7/wuvPVtee3d/NKzcUVYtyyoWeRVzPPKZ3llcx6VzzzKp/glM6KKJYmtr53xKh8T&#10;5I575E16FM4JyxaEVbPcKvAE20krH/C51hf58G7Uo3R2rTUxEKbipoTmapCDNCQdeX0JaH9tVT9t&#10;jJio5k9UDSCpi9UhIixMqAGTdEHGI33BNeBWbTV/XUKwDjEIhKwd+HMo5BBdUjA4IGqJtXC+mlhv&#10;DTVPDYwHGkLDQJxVoVRVqAsG4opSdkQqOSEU7ZVkrJRkLKRR+ay18llLaYQrOMAV7P4xHlw70TSQ&#10;7jgUHYdiaKLd8RgWHsORlIf5u/fVgAuwML46lAfyc+n7c/5vAayNEeHhTrcvPv2bAF4ZGciJSyYg&#10;cw00U7XhuRS1rwK4WAch6QRMQksFcB4BIxXApRTkeVtCtYVmOhGSTEYnG+BCyWreWqgCLrWjPPfj&#10;UMfe3Mjnmd6Ps72fnvWsz7aPTj949WXy5Zvh0b6r68O3gaWB2eaiDEtyGkU9UwcNnt5ziDBJEjBR&#10;JQt8RSAqSQsyS/2uVM1+NcH/SJq2SrYOBtyPVPeCgM9COgBn0klI6UwKASa1wv+HAP56v+BYeo/S&#10;DOM0CjTTAPELARyOko3RQvqgZfmqCtPnS/anO/YWejZm2ouDWd5o2TC0YrQGmoOAFkaEtD66mdl1&#10;L7jnnl/vk8Cu9sRHPRn3ejIfdCc97g7p7QJJ6u7O6OjObP9lzHjald7e9Y8x8e8C+Kv9/UUJ6NSf&#10;FYjOaB/MujXCiWtAGHjIIBwRamxVVR4aysOivDTUg/Da0TjDdIx5tqJlzmmrnKO2uSfs8pXM88GL&#10;WJRNKcqxHO1chXCthLpUqriUy9oWytkWKFoXKlnmq1gUQMzyoKb54NUvxCgTYpwORqhJBtQ462tU&#10;0k9TNkxVMcyAmWYizHLRVnkYq0K4XYG8S+FZtyIZ9+KzjJJzzFJZTvk5bsVZXoWcqAbknGeNjKj6&#10;jLDqpLDyhEfFaUGFDLPonHvhObeCc9R8WZc8WedceYccBYccecm3YNOVzNOVTFKVjFOUDZOV9ZOg&#10;eolwQgRKKwSlFYYghIDv++DaIXDtMCgxBGMQhzGKxRjFo03iUCYJ4AU82jQRYZaMtM+HOhaDQByL&#10;VZxLlF1KlFxKFFxL/jcBfKBvJQJY3rFE0V6CgsP/KoARlrlnXIqPuv1fAvjv6leCjBO451oZ57qz&#10;TnXg4Ixr5XFa+WFGyV/ZRX/1KPkP9/RvPQq+Z+acds+Xc8yG22WFxjd3VOfO1YSstcS+u5G+9bhY&#10;0gb4fxPAUzf3p68Bsw3ATOX+dBXwrB5YbgFWrwDPrwCLLV8mKjdHSzYHczf7M3a6EzafRny86/fq&#10;hv9cW8T6g9StJ0nAwzDgtg9w0xO4wt9v5L4q4yyVe18LdKBDD1FhxxLtDZoC+bks5yweb3N0GPj4&#10;enfo4Uht6mRd7KvrKTuPsoGOXAmdeUB7IfC0eO9Ryeb9ks/38iXqtzML6CoCuiqApxW790s/tOW+&#10;aM3oLvW/lSWKoeulernHeXrH+kRXZV+imnsc//0h1dMyVLK2nSrEFX0uwhwrKW7MJBY4wEtdkVXu&#10;6rPlPlv38t7fzn5+KbHKyyLJ2bg8yLshLbUoPTu9sDbj/MOMu9MpHS8C7ix7334ubFviX5kVtIx5&#10;NPaLaruE9U+Y9a1+LbfSGp9UNvbdv/t8enx7dHKjvXMs1DsAf/qc0aHjFkdO6Rw+SVCCHVVUOAyH&#10;KKtI5K7U+OJROC20pgZcXVUFjYWpgTNqB9WhpQIYJgtRkVdGoOAweVnCcZl4Z+ZQy83i7AqkLetH&#10;W56yfy5CkGPPK4r1LasQxVa4Ui8ILHvT2DciHRNt1fxJajw1LVtZHEfDLtE1MInp76Cmboo4awT/&#10;3kLtB1vsUUf8KQ8T9Xi6WaAROt5Gs9HPpdbbrtHf6WGa1+M00VBJ6GBh0EhJ6HRV5M6jcmCgZazY&#10;v1FkeCvM4WVd5EKJ+FmB+FEU9XEUozNZcDvMbSDH/5KfTb3A8JKXaT2XVOSAaPUzGM1w7462u+pO&#10;arTXuOtpeV1glmkMSzKEJpki/TRPJlmheejvGNDfZzmhrwdbNPC1qpmqj6Is318MnM4V9kWFXnYP&#10;jFVzS9Rg1zh61TPtrodr9hSrrN1X2h2HAXOqwCwemDYCZsz+3wTwoj6wqLc7R9qeJe3O6UhuLoOT&#10;RvvzBjuzEt27M2MMsjtr+pX9RbPtBcrOMmFn7kAAT/gA5cJeA8IwgryCMlmDak3IQSdUcS8d3d97&#10;xr/ySVkXRbzyCf0YEf8qJGraw/O5v/hzZMxHceAKnb3BF4Asu1Gn6I7P/bkf08O3S7NWEtPeZJZs&#10;5JVuV1Tt11auZcRPxfm/KozZrE3daU7da0nbuSDhU0PCQq5/dwRzKNHnZXUmcLMJuH8RuHcBeHgZ&#10;eHoNeHp1+07ji4vFay2FK825z6qTX13JB9rPA91N2/01wHDt7uOypdKQDj+XJx4O8wnirbqCnSvV&#10;W7eaN9vbtvrvbY0+2Rzv2BrvBoY739cVT0UELMVGvM9MX4tP/JhfAly8ud/cNp9fvXuzA+iY2Lze&#10;vdF4f7P56eeqB8tprZPx90fD7va4VQ9ZF7yn1e651312LvnAKHnpWT4izBtNbNh8OAO8PrC/HyTJ&#10;phIHvLH56e37NxvvX299egdsgxP7ADi/C3zcBd7vAG+2gFefgZcfdl6821p7A7w4EMCr7yUCeOn1&#10;/vyL3ZnV7ann/y2ApyXpv7tjS1vD8zv98x9uDK7V3XtZ2bpRfeljWfWX4oJ3mfGzIYImM3wBBZFM&#10;gsUZqIUY4fm6GlQilkpWFxipM8lKdG15DgUiMEDx9RB8XbgnBZ7oJCmKnmKFaeQZdES79kQ6XmZp&#10;5RidrqAhcxyVMqzOpVuezbFRbORpjeZwdm+nA/dygPu5wP084G4OcDsLuJ0D3M2XKN6HOcC9tL07&#10;Kft3U4GHmcAjcFmmZH1HMfAE3Jq3dzfn47Xk+cqAJ3HUZn/TLJFeioAS7UpMpOrlsOxiHS38bcxD&#10;2IyrF5o7BvvGX673vVztXl8d+7ixuLszt7s9u7Mzs7m1ugtIikK/3QY+AsDKzru7k2UuoQ2ukQXG&#10;ni285K6cS5I84C/A+4k37anXW9wyLjnFvii4AYws7YyMzk33v9t5uQNsLY+NtUXl1NoIa4ku9Xjr&#10;a9b0RmfD2fP0T2NcYM0HmHPfmbUHVmggexM2d3OPLd8mAUPO233WwKgVMGIAjOkAU7ov7sBmz8N3&#10;21nzdW41bFwFTaeOZdQkNCxjIwpZslWeitdiiRVeOBr890ZHfuOroVLlhK9xQFbawipsoJU2qK8C&#10;+CrXuJFOKbfTKrLGFVtrFdtpF9po51gRArUhLoo/2J76vUjtZIadRr3Q/E6Me3+ez7P66JHKsCsx&#10;9Pv5vo8rImpiOdUJ/Np0sZu5Ns1S14aMIUNPqHz/zYlvviGf+k0ynVLvb1/vZVbP12vi6VwWkG95&#10;UR6KDdsDzboCbbv8rTsCzPoiLKUCeCFfMFfg+6o2uT1KVGJvVO5i0ZkY8CTeu9HD4kEM9VG0+Y0A&#10;/To2JcFMs5DNMpGFyP7xO+Xjp04c+rPMsd9KBDBP54ZEAFsPi8yfBdqMRpp0h+r2hugNhpn2iI2e&#10;euh1+ViORzIHo/h1VCOxhoLd2R81f/wvhT98o/zjb/DyP+lDzhHPnSTInzVQwxhqaakhECeO/vTH&#10;3/7m+A/fnfzrHyCH/qzx059CLLRvxAivil1uB7k+CXL7RQZwbyTjoAEwazCWKUn/TeCMp3BnMoXz&#10;uZ4LBd7zeX5S+/tzAQyyXOAFspLv+TxPtJTLn8/izKWz5lNozxNsFuKswZlqOokKOWQF+ckCcsIB&#10;I8skqASaYVNdKDWejhcC2VlUU18y+PaJUOfud5kZ/ZCXOiDKnfUqXfGrfRXc8jri8seMe+9zH7wv&#10;frJR2fm+qutDVcdG+dP3FTdfVlSuVlXPVt1+UtCVFfDIzu4i0qRBxqH5KKP21w5JJ7xyHWselgy8&#10;7XsBtHdvJ6U+QutHQylxEEIkTD0UgQ5Go0OQ2HCYVqS8dsQZ3cgThtGnrZIUnLIQ9CINdoU1LUOA&#10;dSzQc6y0ds6ztkl2dQgXiVx9I5Eeyd8Ka37td+dXgb3/5d/7PefmcfsKOUq0vKYPTD9S3SSObBpD&#10;MQzS0xZQcExDLZYJiadP5OFxNDTGCoUxxGKJeKyqJloer/KTGwke5aDXFMrqLg5fPJ/0ti1DUtP4&#10;KXjdkgv0VwKdZcCtbOBuCdB9Ye9W1Ux5/P14z/NB7gVcmwymTQaPmubBiOUwgumuPk5OIkcHTyfH&#10;ABotgsVM9OCl+3hmBvjGe4vSggLTAgOiPAShTGacUJgfGlYRF18UEhbH4aUIROXhUUlsvgUUqXnk&#10;uJGCirWquo+dbRSDEcNhZ4v9SyJCy2Ijm7PSYgXsSI57doh/RWJ0bph/erB3QWRgYZi40N+zMTSs&#10;LTrjfmzmQFrKckncuzqfj7XMvXrhTkXwRnbySkzqfHjyWnLKTk0qcL3gTUHMRFjQU3fvp64+44KA&#10;1UjxiwzOap77RhN4+dcAtPVsnZ9ezuisNwtPQRrVWxtv3kxau+y1esn3w+3YL/fS31xNfnkx9d3V&#10;/DeX819dLnx9rfjtjZKNe+Vb7bX7fY3A4Pn9gRZg8ILEBw9fkjB0EZzZ7Wve6W0CAQcgkkrO/ZKV&#10;+wPNwMQlYKIFGD8PjDUDo037I40ge8MNINKx9ObuUP32QO1Wf81GT9mHzoJPT3K+3Evduh7zoUH8&#10;qpC7nO42n+Q2EO54jWeSYozywSkFGRMCLY3omjBPPeUiodGNZEG1n1OElVa4BTHKUkdEQMVa6Vd6&#10;0i+FCtqiPbpzAsDLp94876FqzutBAfDSB/gQBqz67S6IgDVfiQBe9wLei7cnmW/uOrxroe5UeW4l&#10;ec25Oj3Cao+b2Wx484F0ry85zDeFTh/rPbYvxG01lsxEFSxFXH0V0/U5bWK/cAIo690qv/2p6Npu&#10;3qPPSfdWQ1qGOXk3zcTlGIe0s4TYY4giGKFFx6ibRl8M8F0L8Z3woN2zppwn6Ay7pa/5VH2ISHoZ&#10;zHkVbPsywKrPgVSHkL9hQBrmuc1HC6fiRff8GMn6JK4ilomyJyrRscosrKwt4YyuA5QUa2x5iUfr&#10;D6IPepsuBpm9jjB7H2a4Eab/McJwI0Rv1Z9y3VzpopniXWfEdCDlU6btXqErUMQASoRLYc5dbNNH&#10;dMsbrla5RNVw+JlI1bPRGoqJmqqpeM0sEq6IgivXV6vQR1bqQSopylV6KlX60Ap9dLEOKksLlaKJ&#10;SdLAJmuqJasrNVnju0TWQ76WXRytp27wYS5yyU/jTSj+TYjG+yCNd4HY1wE4kFdirecBhh0eNmUW&#10;Bv4YlLsK0hmCt4aQTJS0TRXwlnJqLLS2h7q2N47or6XHRuPpSK1wkmWjNTuZYGygqHLq5E8nIEo4&#10;QwsnSxHXOMhfN85PK0qEDxHifUV49xAdao2LqDMoqD+KNxTrNhLvPpbMmpA4YP5kukACOABJ4Uwm&#10;MSYT6RMJbpNxrmOxNPAkPBDL6Y9hg/RFs3qjmFK+3uwKp3eE0p4Gg2dyl8eBzg/8XR74ud7xdb7p&#10;43hd5HDRw+Y8z7qea1nhblpCNy6kGee46Kc76SbZExNstKNstMWW2t4W2iJTvIcxjmegztdT4+mh&#10;QYQGahwygkFQ4eogQu10Cn1o1zNCb9XWRKRdNRLWKdqmnnNIPeuW85NL5iGHtJ+csk84SL7bfQZ8&#10;o+oieSv6A63kj25Fv3HPkomu5jydiBuez+4fr+keuT46f2v4ZXxlO941G+VQBLMpg5sXwsgJUFVf&#10;dTSbokGjW3G8TFlNrqkPBE1ZFtnOSC8inKULoXIVaCkQdiOM16zMKIPSSlGMcjSnBMH+5u2FiDct&#10;4S/Ph641Bi3XBS5U+85Wec9Uek1XCKcrBdOVvJkKzlQZY6KENl7kOlroNpjPGyz0HC7xHC2TMFIq&#10;HCrhDRRxunPde/IYvXns7hxWRybzUTL9bhz1WjSzxJdTFBJUGBEd7x/GdfM0NaZrEqkYPF1TzxdF&#10;9FZR91ZU84doRMDwcRCNBPAVRU/VwwDmSpC3w5yxhJwwVThufO6kqcwp4zOnDU+e1jt+inTsJP7k&#10;KdyZM9iz57DnZIknZAyPyZifOGN6+ozJWRlTBRlT5XOmUDkzmIwp/KwZSs5SVdFO0rAWRicg2WQU&#10;wwDuqA91IkDpZFUhRU1IgTkEmLl1p8Wt5ojepjt8yrBciDVdyPNpz4r1sXI1xNlrYtzUMGxVFAeN&#10;ZKBgdAzEFatorylviTulr33GkChjpHFSD3ZUT/GYMVTeURnNP6cdrmyVCbVMUzAIV7OKtWbl2VNT&#10;DXW8cYoOZAUnfSVXAxW6HpRJhrNxcA4R4mqrZGSrZKILZagh/aCoGBQqlAxjOCrpRMMVlsQ2+zE2&#10;C3xCv9CmwsHOFW1ooOJorCIyVPClyHvoyHMpKlwDJE8XwdCGgM9IgraKC0mZSlZy/7sAZklaDqvQ&#10;JJIY7opF0CQCGMbWhjDIZ62tzukUONFH4/0mQsxm/dGvQ6GzXpBhP+ubXNe7YnEl19cBqadxRouA&#10;tkQhLeBoCxjaAomyQCGt1aAOkkOqyCAquFEUbQwgVvoIJxLKFZxHKlmoKuoS5dHeZNytQJfhCIuh&#10;AO0eP82+COOeJFoO10ELYaZO8MebJGItcyBm+bLG+edMC5Qs8+UNY6AG/uUt3evrn9amxr/M9gBz&#10;j7em7mw97/qw3Pt2qffd88GN9amNV/NvXi6/eLG2svpqaXVjZulD7+iLy3fHMstv+USWuXmm402E&#10;6sYeGH1PJPgHZhCMMYpVM89Qt8pDmecgLXIQ5pmS9F+rZLh1AsImFmGbpGCeqmCWoWSSqqKfCCfH&#10;qhIjtYmResRwU+1QA4y3IYJvo+HlrhckNI8Kc83IYhW2cMqvM8tvsSrvcCvvcasecCsecioeskvv&#10;0vIfUHMfUfMeU3PbqXkdtPxOWm43NVfSqtYt94B8SQPagx60A3SQYkl1aHpJrztIGUgPCKOkj1kk&#10;5aDgsIRBdwnSgsYTB0wyK74y7l72C8ZAGCXDB9r1Kwf3WDjgnj/Myh9m50o08IEDHmIXSJNuxxgF&#10;w9SkFc/kjZCoNZHrEp/8wkd1XaS0xD67woWs8DUXOQazLPtJFmuc4zfOixzkRPdxEvq4qf3czH5u&#10;7gC3UCKlOBWD7qUgw/TSAXrJIK24n1Y64FrSRwX3XzXKlkjWMU7VJKd6glczzaud5FeN80rGecVj&#10;3KJRTuEwp0DyeNgFg8zCIabkAUuzdUfcSoddiw9KQGc+tkjttM8G93yQ4CtRvFKVC8Z/yoEAloje&#10;gwzg0oMdSvKAD9Sv1P5K+g1LM4knOVUSASwpQ/1P4iCzdIhRJo3D7HLw6YzxqiS/IHCGWT7Crh5j&#10;NUxwmia5LZPc5jFGDbjzQWpuv2vaGDtt0Tdn2S9r2dNvlaP9mq/01kN5Q6i0IVR4J1B4yZVfZym9&#10;YGPWWaR1tuU61/0Fz+8VP+a1IH3VN2S72hO4IwI6ooHrkevZ/oMBwl7vkJGApLm4vFd5xR8qsj5V&#10;xwEXY4C2+J068UKccNIrBTyk4G+5n57d65beR88AB0P03HF2yRireNi9oM81u9sprdc1fcg9a4Sf&#10;MhUWf9HRJhGjHKp0PBZ9JoOglKsHLzLGhMKOhMKOhiNOxGDOpWtBig2x9TZ6F52NL9rqX7aRcMFG&#10;r9lKt96CVG2uXWamVWCEzTNSzzFSzzJSSzdSTTXCpBiikw3VY/U0I3Xx4WRcMEFNjEP5qsO9MBBP&#10;tIoIpeiBkOdCzrKUTjMUTrrLHwcjXfGki7KMo9JpO/kT1jJHzU58Z3T0z/qHf0f58b9If/4V+dtv&#10;KH/9N73vfmXww78bHf5300P/aXroN8bf/9bshz9aHv6L7fG/Op05RDt31F3hJ6bSEedTf2TKf+eh&#10;csgLcSQYeyqWpBCnLReKlaOdOuYmK3s1LACYGwQWeoFPy0Mdd1+srL59BWSkX9TEcsg4f4pGEFbJ&#10;Qx8jxivxtCX+T5KI+a+ARwpVVbjaaG99tA9RxtVanp7nlNsVdrNT1DgkqJMklEu/AMEvH/OoGBRU&#10;9PJKhzwqQcAxyAC/vJ9X9o/0cUulfBXAQwcCeORAAI8eCODhA937iwjy1fj+gmfeDbNe9f8ogA90&#10;r8RSjxx0wpYm5Q+xig4EcAO4rJua/dQxo989HxxPi6pnvWqnPSsnPSQ1n8f5EpUrmfSWdKKVZJ16&#10;14ERXAPOzHjWzHhVTXtXS2oyS1vziirGheChKAOR1mr+OdI1Uq0r3cO/Eg9Sh+ukzIn/xjNx3aiw&#10;dMqnalhUOupV3s3NmwmqX466mEHyNlZyJiBYJARHB8HVRQgocKEezEMPKtKBCslQEQkmqcCMR4g0&#10;kRIIKLdATtD65BLwBXi+DqSU9asYRSlZpym75p+yjoO7Z8hbBcEt/dBGHkEx9VOzwN1bAwuTYzND&#10;nUlhSUSUtS6ar4MSq8kJKKpiAw0vLQQVB7MhYxzAl05N8IUbyjfB+uuhBbooNhnKIim76yq5GSsz&#10;rJXZzkrsa/6td/2udfldHfG5Mut96blny7qwecWzHjxEw14lI55lY94V077V4HMc9SgBT+ySX4Sw&#10;Ytajas6jel5YsyisXRI1LHrWPfdrmPerAw+UtCb2mE/VuH/NWEDteKCkz42kzrNvNbjPKVHFhEfZ&#10;DK9siVP5nF35nFu1yq9Z86hbF9avedatede/DDi/5t+0AB52Yfmcd/VqyPnnQU2z3hULfpXLflUr&#10;vlWr3tXropoXooZXfpdfBN/oZdX2+V3pjLrXFnk7S1TLtoojqrOV5R01kEINhLcUHNz3KwSkmIDy&#10;O8BH0q0D9bfSyli0EEQDI8KpemqqeeHVvbWwPiBETf+vkPBiELJWAFnLX1fLW4/wNyhaXjqaIjJO&#10;SMQKpAOCGk8TzVaD0VHKrnAFJ6icg/xpq/8NhTPWijI2IEpnbZXP2anI2oNooNgaKK4GggNeVuGg&#10;LA0IE6fC1FBmkFACECJaAgEt0ML8DUmT6QMI6L8JYDzaD48WgxAw3iQMD4+wuXvp0earNx+eSwRw&#10;T2pEIg6Rq6uRgofn6aima0ILdDE5WpAiHYwEkmoBCXOQ/quaQ1DPJqAbrAhxiOPZRJU6G1ImWTVD&#10;X6PA2iBUC+Nw+nC1F+ftozZgfnRvtm9zuntrrm9jqW/t1fDUcuezxfa3L4d2Xo1uPev8MnRvr+92&#10;siUhwwyfY4IDz+oFhqqF+pgifVShHrKAgsjXBR8JLIcEySQopWsppmrKp+DkDlCQZuX+nAwyQko6&#10;CZ5GlOT4phAgIJIZHcl8GhkOkkqCpRAlJaCluleSdvw/Y7K6XLKGJP84XUs5UxuSTYLl6iCydWGZ&#10;FFimAQKMKQTlAwGMSsTBQlEKkTiEN1pRiFXeeHxtZ+wxsNT/YvBWoDUxkgBL0kKkG+uwsOj6opwL&#10;T++md94P6r7v3/UwuONx/MOnaffbQRIed4V2dYX0dCZ1dKc/6fxHsjp6/pH0rh5Jjm9HR0JnZ3JX&#10;Z0p3V1p3d3pXd0Z3T1pnV0pnZ8rfsoF7U3r70/qG87onfDIuwLTYJ5Xt1AhClCoXq+5FJoUgECKs&#10;VpimXiLeMlfdrgBmXyTnUCTjXKLkUg41zlE1yEUb56FNCzAWRRirYpR1McqmBG5ZCIKwLESaF6DM&#10;CsCtqqYF6sa5qvpZ6vrZWIMcnFEe3qSAYFakbV5MtChRpWSCYHQz0DrpIChyGpKUqkxJPmmacsQq&#10;+YhV6lHrlKO26T/ZpR21yzjikH6cmnecmnOMln+CUXCGUyYrqFDwqlPxroMJa+D8agS3CsaugDLL&#10;VNxLIG7FEGoRnF4KdytBUIthLoVQx3wV+1xluxyodZaKYQJUPxaiG61MjlQkhssTQuW0QmTxweDg&#10;bxDDZElhcuRwCTpRx3HBJ/Fhp4iR5yhxCkbJSubpUOtsmF0u1C5Xsk+HXInNPUDeKVfWKV/Gufic&#10;kyTrV9GhWNleAjhQcJRkDJ92yj/nnK9MLQZ/UME0VVoCGlwvkb6uZScO4klXiT8+sL9lEvsrMb6S&#10;xF9p+q9UAJ9xqQXjKdfqk9TKn9zKf2CWfMsp+l5U9l/0zL/w8n9g5Z5lFcu55ELsssWxDQ8qsicr&#10;g543Rb27nrz9IBvoKgYkiqgRmLwMTLUC09f3Z27sT98CAUBmWoGZ5t3p2r2ZBmDhIrDWCrxoA563&#10;AgsXvkxUfhkp3hzI2e5J3emK23oc+umO9+tW7xe3oj4+zQR6MoHOJOBJNPA4HLgXCrQFAbeid26l&#10;dKXzzE/8yuzU78LMtW+nR52PDI53ZdzNLX3x6DEwNgDMDe10X5utS+rP8/t8PXv7ZrZEojwsBh6X&#10;7D8u3XpUsvkg/9P1+J1bScCDPOBJBfCo9vPt6rXWspnLhZdSxf5O+s4GuPstzU9bH6SG5SaHlBIR&#10;pnLfnSQpqvCMDV01UW4YhWhznEQb8PWexDo/jLSpY2ncDDF7kODQX8Db6ypZv5F1IYLbFOV/PjWh&#10;NjevrKyh7mZ35eO5yCsjUXeWAtqWvK7NgwTeWAy7uRjaNht8bZhffSui6UFh1f2G4psP6h5O3h4a&#10;vdf96GJroDtL7fBxk2Nypj/JEX48pQvHyKkonYVBIMpwlAIco4zSRGoQNYgkTW1NNRwGjlZFYMCI&#10;gf5NACPl4IhzUNg5JcVzZ1AKckZwtTxxXO/N3sTkCnUnL4PQXKI4G+scRHeLLA7OvhwY1ebL70ri&#10;T1YEXwyj2Sse1v7L7x3loTyMXpqjV6VnbKQNnalFsELIm0CP2uJOg2+SfR20qqKFoxdLRmsyntVl&#10;7j299KqtfLwqabYpfbA8sqck7P3D6v3+SxuPar48rQdm7+31tCxczHx1o3jzfg3QfREYvfnpTvXm&#10;w3qgr/Xd7er9nivbT1te3yx7d7N0pi7+dgyzN893/VLqTHnoZFbAQLzoYRDjYSirmWuRZ0/Isdf0&#10;Uj8WYwThIf/qKvfraINzTUKDao52iSvmio9+T6LDSnnoTFbyY3HMDX5yvWNQjT3zti/9YSR5sBC9&#10;1grd7EXuj2OBGfLejOn+nCWwYHogd6Ua+P973J/T3X1G3J4m7s6SJaWeF/SBeQNp1u/+M2MQYM7s&#10;AAsJC5Z7S2ZbC/qby6StOTIwYycRwBX8XkONQbjmCspoBUqakMVMYcnv3Dw+B6W9C0p95RX2xjf0&#10;Q3jcq6CwWaHXi4CgL1HR7/0ClqiM91yP9zz+As1l0s1hyZ/3ITNyuzRrKT7lVWbxu7ySnwvglwVR&#10;m3XJu+cl6ne7JfVLc/KbqqjRZP5NX7tXDbnvLpXv3mkGOm4AXTeBJ9eBzpvA4AOg5+ZeRysw8giY&#10;7QQG7wL9t0C+PGncHr8EPLsKjF95dyW7M8z9OsN0IIj1sSJt+3zRdmvVzv2W3c7W3d5b2/13dwbu&#10;A33331fkTof6L8dEfMjOXEtI2cgrBa7cBS7fWyysBe72AN3TX64+fV11c6vh4X79o43821ORV2cC&#10;r41QS2as87Zp1QC9ZtOp6DOrZI6VMyYumS+9udu/IlG/XyQloCUC+O3O7uqbjdWXHz9+/ALsfQL2&#10;PgO74D9gaw/49HcB/ObLfwvg9Y/A2kdg9YOkAfA/FcBTq8D4872RxZ3Buf2+Z1/aepeLL76puLTd&#10;eO1tYcnr/JzV1NiHfNc0nHKk6tkgNbkQMtKfos4lqtGJGhw9LYGBKkNbiaGtIDRESnq5kVT8DZCJ&#10;jtrZNN1MR80mkVl/uqArllZuh0gkHMk0PJ1ifDJE60/hxG8raMiuRKfnNQEfrsTt3EqT2N+72RIN&#10;/LRYUle/rw54WgbczQXai4AnucCjbEnsLAS6i4CnecDDLKC3FHict3snA3iQAzwu+HA1YTCdecHX&#10;ON1dK46uHemID7bVDLXTCbE39LE04pka1WVlP755a3hk7HH/4OWn7Rd7uy+PDl4cGXq4vPRoYWHg&#10;1eupjY9Tr96tb2xtbux/nH17IaLokii91Nz3Njf9cWDJQNZl4NkXYBnoib/UyslppEYN5zQDM8+B&#10;d69fvJpb/7Iy/nxiH9j5OLfy6n5/Z0xhlTnrJs23wc6qK9P+Q5cIWI8A5vk7s47ACyqw4rwxoNcS&#10;95+fesw2uyx2+6y2uvSAdVdgWAuY0XveqvisBQYMCF5e4Zz31qnhUOo5Bo18ShUXXcZSrPWG30w0&#10;qPIlOcL+hP/+10y0XLkzocYeXWWLrLCBVtjCqh2Qda7qjW64u2Krqx5GjXSdamftKkdiuR0h3xSX&#10;YKBmpXCYLPMXe8yZFI5lW2bQo6KIO7kBt7L9r6aIOqvj6mO5VTGcumTPILqhHVmZhDx28vt/++nP&#10;3xz94zcKh/4deuTfFP74janKX/M8zBrEdg2eJg083Wa29jU+6b63fleASU+IVUeA3SN/66cBpj3h&#10;phNJ1gvZ1OVc9mKW15uS+O4Q7/OuzheZrLG0pN7EiAau/aMo1uNou7vh5nV8g3QnypX4CAsE8thv&#10;fgeXPXvsh9+fOfIbE/UTKRzKrXAXiQD2Mp8NshoOMRqLMRuJMO311xsWG82G2Y8H2D7mGFx3073N&#10;t77h5dLAd0i012NrwwwUDmOO/B7yx18r/uHXKt/+EXLke4Wjh45/99efvvv25KEfTn7/l9N/+S30&#10;+99rHvl9uCXhbryoLZB2P8StPcStJ4zRF8Hoj2T2hrv1RdAHohjDsezhONZorITxeM50Mm8+Q/Q8&#10;z3ulULyY57+Q/zcO7O/fBPBKkYS1Qu+VfM/lPIE0CXg+ze1ZrN1MrO1CrrCGqUOD/mitfNhY8ZA5&#10;7KSp4iEeERJkjEmwJ1aJHMsFDuHGOA8UrMHd7zI9/IZb9H1qbLtLQp9L6jA9Z5xTOC9umA9vWU64&#10;upZ1+03B/XelDz+UPXhf2fa6rmGhrGK16vbL5umnGePh1CuGxpWqjg2HnYp+55b9H/QEpbCK8NvP&#10;7swDnf1A2613FKcsDbtMdeNkNDEWg41SV4/Q0IjQ0ArD6YSjyUFQ3UAVvRCoSQzSMhVlk6NvmsDD&#10;c7LMhCWufmlUURTHRyyONhVGH7cP+YNb0b9xWv5NcOd3wgdHOW3naA3gFZ2aeSICF4AnBFHIAXoE&#10;oY46jYyx19dwMiHR8ao26mgzDEJfFamNw6iR1GH6WDkzzPEMlun1GP5sY8r728Xvb+S+v56xC16r&#10;9FUC/VXA2Hmgt273dsH+vXLwNXTnTvV0WdydOGGTmJ7Psc1k2eYI3XN9eMlCTgTb3dvR3sPeztPe&#10;PoDmGsNhJgl5mb6euYF+cR7czEBxQURYVlBAirdPkqdXvIcwisOtjkvIEQdGM9lRdGa6yDNN4MHS&#10;0VU/dNgJT/B3cIpkMmK5nMLQkMr4uIq42NqUhERPQSiDluQtLIoKSwvySfQTFsaG1abEp3t6lPoH&#10;NgYlXQpJfBgfN1EY86re/0Mzf6PafavW52NB9FSQ/21Ht4tmVtcdzR4x7Mf8vWcCQl/FZgPFjUBL&#10;C9BS/LkqaKmA/7I27sPF+ldVdxdyH3SJ63PwtEKC0XS8+NOl8M83g/YexBzUcckDnpYAPfXA0DWg&#10;/xrQ2fLlXvWr1sLlS9kLF9MXrmQ8v5bx/nbhp3slO0+qgC7wYqP5bzIYpP+8hIEWCV8nh1sk32Uc&#10;apQw3PTfjDQBQw3AEHhHEvYH63b7a7Z7q770VHzqr/zUU7rZkb/7OAu4m7x3JXKrzn+jVLhZLZ5J&#10;YXaFuda46/loynuTEUGWFKY2lKl5OtAUWuZtV+XvEuuol+BinORswsaq+Omq5XPsG/3dL4cye3ID&#10;J6si+vN82nOoM3fon2a9gTfRwHLA1hx4IvUFPgQC732ADb/NSff1G5br9TZfyrlbqR7LDKd2bUIv&#10;RfcFn7qbJPiYyXidS31f4fG2PGI5O2U1tXE59uZS2JPl0I7nkQ+X41oXE+oW4ireJrdtJN/+lHTr&#10;bfTlZ6KSToeYW8Y+rfrMUhTxsqFuh7vRuI/VfLDDjI/tY3tKoyaxxyVq0afgXWTMy2D2qyD7V4F2&#10;/Q561Qj5u+ZGgx7siXCv7lBuHd1MDD4jDdV8FjdJ4Cum8wWWTnSykY0K2uLkWT4MkWGo3xnkORbG&#10;nw11m/G1mPPRWw/Sex2q+ypEr90RfcMccstKYZCnsRxmuBxuMi02Gfe1mBI7jvk5v0r1+VwUPhLo&#10;2mSlnqctH4c+FYE4F4lSjFeDpuLgmVrwXAI8XxuST1DMUD+di5ctIqkUkqC5BGgGHpahiczBo5IQ&#10;Zyp0IA/d9GcC7OeDzKe9iIv+Wu+jdF8GabwOxkoIwr0Owb8MIb4MJj8PNR8WM/L1yc7Hjhr9cNRC&#10;HmGLJpnCtCjnkA4wnBfJOFTfPNLQPMzAjK+hTVfTCjW0CICpC5WRlHMysscPn5I9i1YnmhJdHDQ5&#10;vvrRoYYpESbpQXpRXBSTo2ydTGRcZvh2Rfr1xPL7EviDyYKRFOFYmnAizUOigdO4kymcqWTmVJL7&#10;gf2lTcRSR2OoAzGM/873jWL2RDJAuqIYfXGc3lh2dzSzI4L+JJT6MMj1foDzPbHTHV+n235ON30c&#10;Wr3tL4tsWvhWDRyzGpZZEc2wgCbp+5vupJtsR4y30Yqx0IywwAeY4X3M8Z4mGnxDNY6BGltflSMR&#10;wCg2UYmheZZLkAu30awR0x7khQ3Upj9qOZ9e2eUa91jbqxnr2QATVp+g5RxySDvmmnvCKe+UU+Fp&#10;56ITLsVHXYq+dyn6o3P+f7mmnYmuYDweix2Zzx951jw+f3NqtaVrkZdwHkfNRDnkQ22KoGZ5EO0Y&#10;FaSnOoylp0rHKehYQI2L7ZP7ou9dFbeEWcY6a3vZIVlCJWYqjF+D4tfAWCUwTilaUK7GK1Nlf/Pl&#10;QgLIp4sJG5cS3l9KenMl4fXVuJfXYtdbI9avBb+46rd+WfjiMnv9Im39gvNqM3O1JWqhKWGuIWqu&#10;MXThfMhCi/+zZs/pBv5ss+dEnWCkUjBR4zfbHD3fkjRVl9hRlXW+viWnts07rY4sSJF1jDrlmvST&#10;c9qPVnFn7VNg9inKBuEw7QBdgzg9UhQW6o1R5MLP2sPPWcLOWkDOWaicNVU6a6Jw1kjhnMHpU4RT&#10;J/GnTmFPnlQ9eQp16iT81EnosZOwI6cQh08jjp6CHT8JOXUcInNMWfYnZbmjynI/KMn9oCL/A1z+&#10;kLr8YU35I0S5o7pKPxERRzC4M5qwk1oKP+GUT2tBTyMMVVQCjNRLXNDn3ZSuuiu0CVD3o2yvJwqi&#10;WI666gQkzFhexfakvOXxsyYnZfSVTpM0T6obH4Pa/OUnrzNK3jLKln84ivr3I4hDGA2MC1YvQEE7&#10;Am2Rq2VXqGmeSjZLNrFMMtEPI6vyCRAqGeIKQoJSSXAaAUHHo91JKGdTtIUhzFQLwcKqBSARoUh5&#10;voGSlQca30YjLQeRtxIob+KMH3nbheub6EGsyWg+GcnSQTJ0kJJi12QUjYymkjA0kqorAeUEooV0&#10;JMCdJNnAUCc8xJGg7KqnzNJRZhBgzhpIJ1UUDYNgYCF8bWWWsbyVG5TYxLUbiLSaCtdeidac8oQN&#10;eeA6fOy6ogPrRZ6eFEsTlKmGihlc2RqDpqGQzmikoxrcQQPmgIM64iCuOAgdp+KuoUjVVHLFKzpq&#10;KTnhlFzVlKgoRSecvDEDa3g3yGs6zG7GGzfto97vS7gbYpnFcdaGWWhoiiWl7YwLlMwq5MxrZC2r&#10;FSyLFI1jMKb+xQ23F5dWV54Nvpx99HrqxubKww/LT949b3/3vBPk7fOut897Xj/ve7Uy8GZ15M36&#10;2Nv1ybevZt++nHvzCmT+xcvnN+4+KK27GBST5sIVGzoItM25GH2OComNsw5BmYdAjIPh5pGqdknq&#10;zhko8M/PMlXeJOcMJUdOLwdlXqZpValhVIghpqI1Y5HYSE3teCIlgUiJ09SN0CCHqJGCNHG+Nlgf&#10;DiEw2DQxzTm/nFvd7Nlwzav+hqjuOqfkLqv4Mbuog1nQTc/tds3ockrpsUvot44dsY+fckmfpefO&#10;0PPHqbmDTlndBwqzl1bWTavodqvpotf3sJr6uBd7Bc2PmYWPWbkgT5m57YzcDvfcbrqkNPQgrWiY&#10;VjxCK56glkxTy2Zp5c/cKuaoVdNOZdNOFdMu5RKoZSBTbuWT9AMZLM24ZZeMciS9aaWMuJcOuRWO&#10;MPNGudkD7IRu97BBXsSsOPF1XPa7+LSXUeGrIcK1YLf1IJtFH9IECzrHV1nzQqx4oWd48Fkh9nW0&#10;9V6eJ1ASsxYhnvULHPWIGueljbLyB1wK+hxLB12qBt3qBuh1/x3dGgZpDWAcpjcNMRqG3RuGGPXD&#10;7vXSxsPDjMopTtkUt3iSUzDOyR/h5Enykjn5/ey8LnpmNz273z1/hF08zioboRf12Gc/sUx9apXW&#10;7Zgz5FYsLdosrd48zpLWfJYMfsGB5S35f4oHScy/jJOcqnFuhaQwNa8SjJP8qmleDRjBm+D8GKdy&#10;lC0R0qN/zzaWPjZJyWtmEXj9PcUvmhOWLfskzwscVoTkFyLN1yK1t0LIO4HCO865d8xzn3mwtwzM&#10;Sxp5zc1mhcZccfPf8EzfTIrdv+q8dRcP3CcCD8yBG7TNesFcqmdPCP9tXdrnK/F79/yAB1zgHh+4&#10;6vmpyG85MqyTHt/LLBnmlQ7zig8Ef/4Yr2zao26cUz9Erxmm1Y66V0tKYdNzJzl5C+KCHkFEvrZ+&#10;hJJiDEIxBnMuVuNsnJZcKOZUIPJ0IOKsn7KMSPa4WOl0tJqipF8jViGPjCogYQrJqgW6aoUU9SI9&#10;bJG+BkipKeFvmGuXWRArrXWqbSk1dnolpqRyC90aW8M6e+M6e6NKK0qJGaHACJejh8mmIDN14Gkk&#10;5WSCQoLmuTiNs7Hq52IwclEouXD42SCVU2LF475yRz3PHRKc/S4IcdpP5ZhA9nvGiT+4HP0v5yO/&#10;dj7yn87Hfmf8w28Mjvze8Ogf9A//jvzdf2j9+Vdaf/mG8O2vsL/9hvznb8yP/M5F5ju24k8+iLPB&#10;akqheJS7ooJIExdra34lJfz9yENgY+7D6vTS1PT85HpoQB4O7Srpy44WktAiHTURCSXQUfMAIasK&#10;SBg+Ec3TRnEJSA4IOPhHiCghSdVfC+atDRFpyzHNFVhx5im3fS/1eF0YFzTNcmrnWNWzzPJJNvjb&#10;Ke3zKO0VlXXzinq4Rb284j5+Sb+gVAo4lt4c8CgbElUMe1aOeFWBjHpWSaQvr3yEUzbIKR1ilfSz&#10;igeZxX3MIomy5VeM8yvHPKrGeBVD3LIBRlEfvaDfvRBcAG4FJyVbedLm1qXSOs9S+ytN85XOj/PL&#10;xwUHJwouuM8SMILjMX6JVOtOCauk388AZyYE4K5KFvwkYnjOp/GZd91BVrG0i3D1krgF3ATOgzPg&#10;XYA7AXc+wC4a96wY9yz/R8ZEZdLBhFfFpHfllE/VtG/1tG/NjE+dxCJ7N/wiHujqSul9SaN05plP&#10;9TMfMP4PZnwrJ73K5sQ1s35VI4LCYX7BlHc5SLtnuaOsg6myu66cm/Y5N10VDyP1IBIqAC7LU1Xx&#10;stBLIakFKp120YBxwd++hoqbrprjnavXNt6uvf8ANF0Zp3k2o42zFAyzVF2qThpEqLolQ62ER9QM&#10;kipaXm0DT7rHO9tHgG0gRBQp+VIUxkVVhaaqwiVrhGKg3uoIXy2ML0ndl6jqiYdzwFdSAoStB+Ma&#10;KVHtESwnGMPqtL3jKbswrPdFt9KR4LZ+YfOIsGncow78vzwrqHkmrJ7zqJzzBJ9dzYxvtbTYtRSJ&#10;d/+KV/Wsp6R087SwYlpYNeVRDjJ9UC9a8omAuGHWt3bCq3JMVD7jVyuplX2g56Wp2OCPz/vULnvX&#10;PfeuW/aq/crSAZJ7F1WBzHtWL3hJVi741i351i54Vi0IK+c9KhYFFc89qte96l/6nX8ReHnBr/lZ&#10;yOV+cdM978r7oc3XwxujLIPwxw30NDwxCCEKKtRSC9JWDVaHeGMhfrrqEUREABEpJiJ9iChPiUPF&#10;cAkYtpYqW1JyGeP5r6OLE/9T9PCB/whFK/BrTWlNNS8NjEhaWVoVwYcpMaCK7tLK0ornXOVlnOXO&#10;OMmetpWVMZOTXKaaQWXMUWes1E5b407baZ6yI8u5khWoJGXwYo9OxLgTNVgkTY6OFk8Xy9dVE+hg&#10;wPOJpM2zFtpLkgCN8SZhPQmqTBzMRk/Deqxz+P3S4spEL7A2OZmbkq6JztfRrLXST8XCMvGoIopm&#10;uZF2LlEtR+p9tSXkamPzSbg8HWyOLrrEVKPCTLPUUKMYPC0baBVQcKl4dIIWRoxSSjbT7S1I3ht8&#10;DDzr25xs//Cse3Whe3m5Z2bm4ejwzfmp++9WujcWO1aHrgPLPVeTfIMoiGgKqsiKmEtRy8bDyyjq&#10;lYaqJRRYjrZCNkG+SBdeYojO04Em486laMom4+XTtJXSySoZOhAwphCVkggKiZoSkvCKyVpKKQRl&#10;CURwk4QkkkoqCZJMhqToQFN1YSDpOrAMglImQSlb65cxC6+YoaUoGWgrZxNVckgQCWRoPPYs+PKR&#10;ToJmkhBZZNVMMjaFoBaDQ8cQ1C2++0OzHx+Y7n375NqnoXuLj1oYGuCrjBK4jI9UpOtpX7l9veD+&#10;rYy+9oieJyCx3U9TO9szOzqyO3szegaShsZAErt6UiTu9l8iubMrpqs9urs9rrM9vvNJcufjtPbH&#10;mU8fZ7U/KejpDW9tTX78JH94PPZJV8yTvoTeschrHaokgTqCiYIy1DECjKpQGc5RRPIhmmKsSQLG&#10;LAVhkQaVlhSyyZa1yVWwzkWYZiEMU2H6ksa6SJMMtEU2yjIbaZEFNZc0N/kFcLMMyfp/GbhZlrJp&#10;muQ7keb/I8pbpMqapsiaJYPxrHnyWbO/R7MUFZtsqE0e3KEQ5VyCcavAMKvVuHVq/Hpp+WgVbpUS&#10;p1KBWynPqZDllEvyiZnF8qwSBWbJOWr+abuMM1ZpCrZZEIc8hGMB3D5PxToLvLtzxkmn9GKP6USd&#10;1A6XwwarqAVKUVKXoIwNAoFphcMJEUhiFEo3VlU/AWuUjDNJVTPPgFjlKNrkqdjkQ2wLoDYFEOt8&#10;Zes8JatsJdtcZbs8Fft8mH0B3K4AYVeAtAHfPxeccyg+7VR6xrnijHOZjEvlOZeKcy5VYDzjWC7j&#10;VCbrVCnnUiHvUq1ArVKk1irSqsGtZ10rzriWn3At+8m19DC16Htq4bduBYc55SB/pRUccis4TS/7&#10;yTZL2a2cE9l4IS+lv0S80BT29lrMl1sxwONkoL8AmKgBxhp2Jy/tTF3fnr4Nsjd1e2/yxu7EVWCu&#10;de/Z5Z3py3uzV/fmW4HFVmD+8v6z88B03e5o6f5QDjCSCfQn7D0K3Lwp/HJDtHc/bP9xDNCRAnRn&#10;An05QG/ufnfuXkf25v20T/cypmvCkh01NP/yjdah3wfamteGhfeU1HTllV8IjS7z8HqYmbnz9CHw&#10;9O5iWe5qSTrw8NJ+c+5ipj9wNRtoL//Qmvj+UgxwORY4HwPcKfxYn/qmoQDouDPRVFsVHelHZ5Tm&#10;5Pd1DnQ87CtMqfClBdpp2EO/VcCdkCWdk3HSwPiZ6IaaEMMomFwHQqu/XXeie5u/8SVP0jV/cpOX&#10;ZqUH+naC2dKl8PZcv6sx3tWh3k0pSXearz68N3Dx9ljehcGctvmUm8sxN9bCb62G3F4Nur3if2sx&#10;qHU+smWu8MKzwvQrN7Lqe1KzZjNTNi/U9iRE2Jw6ZXxGiXwGiZfBqMmgkDIQlbPnQOBnVdSU0PLH&#10;z2GRWCsLaxMTE109HS0yQRmipKispCCnqHRWCXJGGXUWrn4WrXkOoaOkiDh+VEed1NB4t65trOja&#10;RFDxvYTqh2FxpSGeYUX+QY2+wjq+U1eG31BlaKmvtcgUZ42W1z99KEBf635CZG9mci2PFW9uFKBH&#10;oqrCHdWh+iqnrdQUb1akAJ/mgZXh0ZLU0bz4iZKk2dqM3qLIKzG8C7HsW7kB7/oufxy9sTvzBFge&#10;AFbGgZVJYHEcmB8FVmaA1Vng+TQwPwLMDgLPhsC4N92/N9m7O9H1eejpm67bLzvvbAw+3J7oAWb6&#10;PrTf/Pz05vv7l1cuVYyXJ9+PFZXQ9MOIsjE6CiH4kx7Qv8ToytVxDbNsVMNJsmVU7ZE00bP80Ins&#10;sJ448XVvZpGNboUt/kmgRWeI1mSq5usG8v4jU2DAbGfcdPuZDbDiuLdgfmB2Tf+1aAg8I+1O47cn&#10;JezPEoE5MjCnuz8LRr2/YyDhmRHI/rzR1pLpxyXjdzMUYNkamHAC+j2AC6IOiuIkRn0dY7QOMZ6S&#10;o0xrWL92830XGPsqMPq1Z9BrkXgjKOJ1YNiCyGddHPgxPOKNt987gdcanfmKxV3nsKfdqUt+wi85&#10;8VvF2c8T0z4XVW+X1W6XVwK1VR8KMpYSg1fSgoGm7M81iVsNqftXst9Uxw0k8TtimaM5ASsteZ8f&#10;Nu+0X9rtvAoM39nvu/ml4yoweGezvfXzo8tfHl7ef3od6LkLDDwCBh4Dg4+AVfB39Hi75yow+WDv&#10;Vs0tkeMNtuVSRtDbsvitpuz91tLdm+Vb92v2O1qA7ivA44vbxenPA31eRoe9T0naLCzarmp4X9EI&#10;POh539i2cfEucKcfeDyxe+npWsGFjeJrwJWByYiGcb+qCXbhIj3/A6Nsn1u9L6j9KKqc9SgYDa14&#10;eaETeLEnsb9fgI8fdoA9SQbw7uLLtdHpN3PLkr6/+5L8351PXyQZwCCfdoAPW8D7L8Cbj/sv3++v&#10;vgeefwSWPwKLG8DiW2Dh9d7cy91nazuzq1tTi/uzK/tTKztD8zsDC8Dwc2BgCegY37pw+2NV81pe&#10;6XpB8ef6+teVJXd8BDHaGE+oTISuWqKFjpiizsQo0lUhQrKm2EzXXRPC1FTy1EOFWGr6UmA89VPh&#10;BrBKnnEpXac1wOF2uEstSzfdFJpmqpxjhcqzgYWo/yHb5PgVAW4wxWWt2vfLldj9W6nAvWzgUYGk&#10;xGtHmaQyQVcV0FkJnrKA9rLt+/lbDwu2nxTtPC3c6SjY7Mjb7sjbas8GBsuA7rz9p1l7jzJ27qW8&#10;vxQxX+oxkEKvoJLznCkx1ng/C6y/o04QzczTUs8Np57k5DbVdG1veGFv4e39Ww8fjoy1jA5dnpu6&#10;Mjx0dWS4eXKkfn68fmX64vr8vbXloYWV0fuDVZ7JSXi3WgPvNtvI63aRI6E1wJWZtyEXV4KbW/2z&#10;b5W1gMf+1c7mJgBMz82/WX+993lvbWH98/oHSVfg2hspRu41TowmtvG7a0HAYjqwHr45bQ+sWAOb&#10;bivdmCcVPwCjlsCwHTBoC4zbAaPGwIzhVo/G/AXZN7e1t5/S5pucW8MoTV6UBoFegSMi30Ghnodu&#10;DdW5m2hX4W/qhD0J/f632se/LbQj1NqqNTpim2nYBiq61gXSxEBcEWAfBOk9Cja5JzZp8zC8xNRv&#10;ctYtMFQNxkOhh36vcOYwSQPm7mDmQbOjWxvQLXWFzuYMSx2qsZYVAU2EyKBOfCf33W9k/vyfp//8&#10;q2PffiN3/NeqCn9Wlf0D9NA3uJO/Eluh2pK4lXyDBi7lAk+3ja/3UGTQ6WM8KDbrD7J5ILZ7FObU&#10;EWHZE2EwEW+8mmn/Ppv9Ps0HqK3oYXr2sMN7hYlPBLETMXkj8Zm9cSE9qZy2SMtSPiXUWt1BQ05d&#10;5sdzh/98+vCff/zDvykf/YOTpkIu2+RBOHUg3HEswGxSbDIfYz8Vaj0WYDLubzwdaDYTYDbuYzgo&#10;1JsOtO0SmrXRdS/R9C6yLZrY1jl2OkG6GDYOaqxwHPaX/zj1H9/I/OHXSoe/hZ86jDx1ROPcUeyJ&#10;v6p9/2uD478L00O2BdK64vgP/B26Qlz7wqj94bTBSPpwpDvISAQdZDTSbTySPhnNmI5lzcVzFxL5&#10;S8keS6nC57n+C7l+fyPPZznfb6XQb7XIX5L+W+SzVuK7Xuq3VuL9vFC08Pc84OF46myBXwVT10nl&#10;O6oq+HZUzkjliIHSIQfVs0yCkrc+MsWZUiW0LWGYJBgSLtBFT0QpU2HlS1H169EtryIvLvvVjTIL&#10;Jvgljx0Sb5iG3LWP6GalDIoypgMLFuMrJxLKlvIvvC+5u1HW+bZmYrBwJFbUoqobIeuYIeNd/aN/&#10;9W+52fJBNaJL05eeAR2vAUFeO9QhTcUyA26a872iH1wr0dKhEo32xasLCVguXoOtoemhph2I0YlH&#10;6uXh9DLtKVFckzCRc5InN5flkW/FydaiZag4ZBw1zThuX3HKreU088pP9KZDbjU/upUqOOdpaAba&#10;agW4GAQ56gtNtJyIGCNNlI4WhoJW1lRVUscpYkjKCCOokgtWOcxas1xgMpAuWCgKeH8+cbMtZ+tO&#10;0fbDCqC7ARi5Aky2AWNtwOj17Y7znx82AkM39zsuDpXGXwoVFPNdCvmuhUJmKoeWwmele4lieNxg&#10;d3cxlcq1MPOwsYrlshI9uMlCTkm4OIHLyPT2KAj0z/H3TRDwI1jsWL4gxcc/ycs3KzAkTuDhbWsT&#10;4uqcH+CfKfIQmhkbQpWtNFRpemRvB5usQL+W3MzzORmFUSGxQg7X0tjP1T4/IqgoOjQr2A+M1Umx&#10;peHhBX6B+aKAYk9xvb/3rVifmYqAzZsR75tZn5tYW3XCj/me88H8DirtlqnTTT1aj5nXU0P2kKvH&#10;h8Q44Hw+0JYPPC4FBsGXkhtAzyjwYG4+u63FJaDK2KHbi79ZFbd7IeJTi/htvc+Las/1Gr+3zRGS&#10;tug3srZu5u09AE+e9cDQJWDoCtDXst1R9+VB2btLme8vpEl5dyFt41LGh8uZH69lf2rNAeO7q5mv&#10;L6WttySvNCUsN8Qt1ce/uJzx6krOu+sFn++U/V0bg0f7PDDQBAw0AIMHDNUDg3XAQC3IZk/ZVlcx&#10;eGbeeZS9cytl63L0l8bgj7Xi7abw15WBUzkeN4NtU+0wfI2f2LiTfsZwa6W/MjRkcvk2ZX5uYfa6&#10;GVz7Ih86j4xk4BQ9yJBqP6daf/urkbTBEvH9eHpnHrOz0nXpoff+UiLwJnn/VejmC9H2OwHw0RN4&#10;I9iZZby5Z7tWa/GhhLqbLVgVObTra7Tray7zHDYTBF/SBZ/yhVtVkZ8qM1eyC5dTLy0nPVpO6Hse&#10;37+a0L6adHst5eJaSvNy/KWl6IuLQbXjnPwHhjGX1P2va4W1W0bP+0W+SfP+VGz3IltzKV59xl/r&#10;sTWxCqVRR7bv5gZtpMS8j/Nc83N6E0gfp1mXKMteMaIM+gvH4oObmDZxBpACN43BYuZ2ZzDQxwCG&#10;3d8/4rUXOaW5ExlYpK0S1l6JkmzjV+4eci84ZjI5ci6BPR2iPxOIXA3CLnN1Oo0gbdpHuh0gq0FW&#10;a9HuEz7uT5kOjYbqV2xUOwXYpRjK2yTjFxEGyz6mz7wt77tr1lurpGr8FKb0bbjKT0lq8mk4xRSN&#10;c7lE2Syt41n4Q6W6J86by7faIa7bIK+aI8rUz9TgZK8bI0c4lLUgs7dhxu/D9T5GkjciCe/C8S/C&#10;NFZCcEshWouhpIUIyny4zUSwsNrSgqMgp3f4R7WfDsFPHIUePw47eswWpWYPRTIQ6n4kvRBTcx8j&#10;I7ougUbQEBsYCbSItmgMUUEZdloeJYu0INh4OQRmeRfG0lL8jYN8yD7hev4pZsF5ZsG55h5VbP7V&#10;UJ/2tMiutLDOZP/eFK/BVM+hZO5YCnc8hT2WzBpPYo0lsscSuaPx3JEEbl+MO0hvNB2kK4reGenW&#10;EUFrjwShPw6j3gt2vRvkAnIn0PWG2KnV1/66n12rr+0VL6sWD4t6nkk1y7Dc3aDEXT/bgZjtpJPp&#10;qJvmqJNkS5TYXxONYCNMmLm6jxHS01jVyxIvtNJmGqu76cJYOopc7dM+umeSHZEXAiw7s70GSkI7&#10;84JbMtOY4lKUSz7MpUDLuxnrex7h3QD3O6/kVX+Emn/EtfCwS+Eh56LDLsWHnUuPUMt/YOTLJ9Yx&#10;OieiRheyR+arR+Yvja3Udc0L0i/C7GNU7FJgdjloqxwEORYG98Iq8vSgbK1zFqYQR29SWI2o/nps&#10;baK9n7O8hZuMnbcMNRnKLsMyq9Tcy5GCSgS3EmVfBjf6ZrHEG2Sh1Geu1Ge2zG+63Geqwmfi/0Pc&#10;X0C3sWaJ2nB/d75vZpqm+3QfyAk7MZNkyWLJzGyZmSRbsmWQQWZmZktmpjgOOWAnMTMzxMyYOIYY&#10;Yqq/ZHVnzu3uubdn3bvWv9az3rXrrVdVZTmWq/xk713ktlztvfaEsfXE9dNz172XTsevaV/fUE/f&#10;uJ3Wxhy+Stqtif74Mnz7VfDG64DlGt/Z5z6brQmzb2NGnsX0P0kerMkbef1osOZp48tan+Ri68TH&#10;ioFFAjTmbWruXZeKu06Vt2xyb2hHwU2TMDphGHlPBQUfBYK7BNRBGu4kLmQJFzGDCZuKCRlBBfWh&#10;QroQQSJESEOIT0mQT0GQT0aAT1KAj8DPi+fnxfGxk4Bx3DwYXh4UPzdC4AFMmEtM5L6YyD1R4Vsi&#10;wrdEBW9BBW6J899C8d7C8dwi8N7C8H3HC7kpxHsDwn0bLsSLFbgnCL/1M1HoJh190x/7x0DEv/vB&#10;fxMg8cBXCWWIEBP96Z4IF0KYX1YUog6BaogKy8G4xCW+v6/6m/8IE+Irl8Y/UZILg8C0b/Ch7qBF&#10;xAx4cI78MoGiKrEYjUScaqSEYoiUtLcEgoYSMJcQNpcSYTfulYaZyYpbyKCspNE2clgLJbSOIlJf&#10;Ck3FIdyQIi7SwmR7aQuWifFqIuU0w+gkRWMzXrcr3CHahCwPs4Ty2+BhJAm4OQgBZoYXMwXBQU1A&#10;pBCWIJLiFr/cKwmxVBK2AwFPihU3RiIskOK2WKiznLC90j1VCwHkIzuV/gD5UV/4cjB2xg0/6aHx&#10;lqpb6+WcZmVrjleTE9NEQ43EIJZIpD0CTkaLkfBQSwLUHDwsAWKJh5CwEDukMAUlTJIUMpcWMpUQ&#10;skYL2YgL2mIEjEl4/VpPjwkP4qwjcsUTM+2n0BJslGhnJgvTlSB4SyglojRyhLXKeLQruHVK+XRy&#10;+FVDEepu2eVvFpeX1heHdpY6thfrv2y0fV5r+bza9vfsrbXvr3ccbHQebnZ92eoGAYO9rcGjg5Wd&#10;j6vLa/MTM5Ot3d3Fj58HxKZZu4aomrkpm3tLG3vDNd15ZR155FzEtIMkLNIhxDQxnWyoNguqlo5Q&#10;Z+I1swnqLLRSKlQiUkwmRlwxDqWahNRMFtdKhqjHwxRClRTC1SX9VDGe6igPI4KPg2JYoE5Cgkla&#10;sW1+lW1ujW3eO9vcZrvcdrucLraAYQ6aJQ2bxA8axfcbxg8YJQyZpbFzc8n5/Va5/TaFg+TyQdvK&#10;XlJlu2VJo3HBWwNmsw2zmZTaasOmzTq90zK9yzK91zy9zzRjwCRj2IQ5YswcN86cNMmaMs2eMsmd&#10;MsmfNAXJnTLLm7TIn7TInbTKG7fOHbPKAU/ELsJMyhy5TqgdoWSO2mWPWeeNWLInx6jpw9S4fvvA&#10;CY+A1fDg87z4i7yQY5brbqLNdpTRZhhx3lt+zEF8xh627CK+7CY658a3GiR0nC4HlFoApa5AYeTH&#10;iLBxh+Ahq9hRS+YEeGrLkknrsmHrkiGbX1LGYdC6dNC6mA34VdvkX5M7ZJMzaZszSWaxSyXbsYbt&#10;mIOU9AEKc4CazilnOuqQM+WUP0MrnLLLHTLL6NZP7tCL7zVJHbHO4hSUvla27OLSw1aZIOA8+CV/&#10;azb8fxFOBjbnpP8VnDUcpigFf7M5bV8055i66eW54WG24qi5ZCe1SoJvk4X37QS+UAS/UET2ybA9&#10;W+ldiuYWyWTD1v6AEXyW4n1Rq37cKgy0CQJtMKBB5rJGd7eEvJxD2Xzk+LnW9qiVeNKqfF6vdfbU&#10;/HOKy5y394Rb4iidNeKU0k+N7SFHdllHdlvG9likTlLLrgVw+TipbIyUzxbA9ulLXpnd9iHpBFV/&#10;PsFACH8QnCsU9zBSmt8fw+2F4PESF3IT5nXi42II8QSjBKMJIpFY3hA4dxiMOxzOwyFCnJdDDFow&#10;GiXAAYzjsMIJeNEkAiRLDpUjh85TQBcq40rU8eVakhXaEpVEiUc6ko90CZU62AodVDkRWaYtzkYD&#10;WaaKKZJHFsiKlypjH2lLl2lKZMnCYlA8nrx/9hT4wUf4hj/0dgD8rj/iXgDyvjfyIU2cx0ac20zk&#10;noHAz7q8P+nw/KDF8wOR+3tjwdsGvD8Zc/1oyf2zHd9d24c3TX78g/rv/l3jx5/MRER8tZQTHcwS&#10;XS0TfexYMYGFzAxftxAJBPHhLTlxYTMslIwQssSKsJsISIjZSsLsviEFp3CQQ9FAZJEOIDIIexBp&#10;dhlhmpS4uzTMUx7BkBV0UOMnB2vGNHq/mgx8v+pTu+3+fNvp8bp92Sy1aIya32uf2+mQM+RcNOic&#10;3++Q103N7LLN7LRjdttldVFYw85FQy4FQ06F4F4wHnEtGncrm3KvGHdk5+9OXefs/pLrTPScv5SY&#10;vi7azHG6s/RykDnXinm3SjDgNP39VtiZA7jJ0cOTtIJpZ3b1ZvCHbtKR7X3Zeb2OeeDm/HVZZjAY&#10;IKX326SNO+RwqjeDR+OkDnPgNA/mnIWzC4xnXMo41zDjVjZJLxx3LfivmHArBJl0L5ryKAa5VpJl&#10;4Av/Hs5ZOF8dh+uZ4mmXvGl6zj9kgVE471Ew5ZwFAsaLnkWDjBLw3kib20Rb0EYX5qwi5ooTdMJB&#10;POXw4XhMED+PvRAPWU0u0EQ7QhpOkoKY2ui7jI/3nwNfVndPXYOLkMphWGIOUiefSzYGYZwoqu0J&#10;0SQ9ah8Y39hp6Oo5OQNWF3cn+9ftTQPRwkRZrB0OZodFOMtJBsKhHjiEPw7uhwUDCF1C1JHdBhjm&#10;oAmz13hoqHFb0+A20RtJe2qdNRX0ds739aBt4SytfN6hZNG+ZMGxcMGpaNalcNa1AORbrey/YZFR&#10;zgnAbxw7PfqvfXw58V/08DWcGc76b5tgwDnIkmvpslsZyIp7+apHxRqjct2TXSB63pndDBjkmwPm&#10;rGTrYXopyJpL6Tq9bMO1fMOjcoPxaNXr0Yp/9QSjpM2B2eqa3eyRwyJ6GvNoSglYyEp4KRD8kCJO&#10;MD4HCbiXPDpICu57LYAZ1wWTnWUQDjJIigySJIWyZefR/qKi8j+B+z9EDuv998iCo4SfrKSfjISv&#10;NMFHCu8tifOSwHoSMAws0g0Eg3BFi9NRcBeEmBOIuBhF5LopCVRAB86vg+LRwz3UI9zXl7ivj/hJ&#10;XfwnddhNNdHbakL3Vfm5VHm5VfkfqmFETPBCFlhhK6wIGS/qgIc6SYizy0HjxMiyaGs1aSt7M/rO&#10;/Bpw8PnLygfg48Lnp6Uluqol2spVJkSWPCFbVSZPVRYcU6XQqbLYTAWJLBXpXBUZcMxWkmIpETJU&#10;sJkauEKidLm+/GNdpUpNuVJV2UIlqWQ8IhIDCUCLxmsr1McF7He+AWb79iZb95cHd9eHP2+N7mwM&#10;LC92zkw3zEy+XZp6tzb+7nS+feRxerAGhsTzfaQEJFtVKgEtFI98kKMgUkbE5qvCk/DcMej76bJC&#10;RUQcu0C0nEiKnOg3+xsnLcgWwBJ8cRL8IPGSAglSgmxkhEDA+WgJvhhJfhD2MhlBcH28tCBHAHNI&#10;k/xPkvH8KQSBJAmBbxqYQxyON4HAnyAlnCglliSDTJLFxcrgwiTR/nhktIbS19a6i76mk773wPFK&#10;d2mihzwkSxldqCntJo10NNV90d7MbG9JGOwN7e0M622P7mlL6G5N6mpP7u5J6B2I6R+PGWQL4Lhr&#10;s/vPENPTE97XBRLR2xHd0xHX3ZbQ2Zzc3pzS1szs7kpsaU1o7Yzv7I3vGorvnfB42aofloOXcJIS&#10;sweffQgIFyTKRVTcSRjnLqYYJK4dDSPGQnQShXUThXRTQAT00oR1U8S1U+FqCeAjBghULR6mkQjV&#10;SBBVixPTSgKBaLMRJbIRvkZUO/Wfh62Nrw/494B3v3+PqHq8oHKcgEq8oGqCkEaSgFYyv24qr34a&#10;j0Eat3HGAzPmfavM++QcLkreQ1rhQ+fihy4lXPSyh24VPK4VPE6lD8n5D61y+KzzRGwKxW1LxUkl&#10;4te9fqFmecKmOYLGWaIG6TC1aJRKOFIpAqEUKq4QBlcIhsmFwOSDoDJBUNkAMdlgMIbLh4Lz4F4x&#10;5UhRrSR2QxmdNBHddIhehqheBmcEZ4R10kR108F5MBbUThHQTOLVTBYyzRM0yxcwzeMzzuE1yuYx&#10;zOI2yHyoz+I3YReR/iXgGhBek1we05yHZrkPLHPvWeXdtcm7Y5N/m8Q2wTcts38wyvjZhHnfLOcG&#10;MfmhcbaJV0FZanwHizFd6v/xRchZfQTQHgMMpAJjOcBk+fn0068zdSezDWdzjRcz76+7r725mq89&#10;m339debV+dybq6U6YKUOWHoNLDwHZsovwVcNpwOjycBANNDs9fWt43mdI9DsA7QGA11xwADzYjjv&#10;bKTwdLDwtL8AGCoC+vI3X8bnOKjK/vwv0N/9Shsu5qxGnCx90peWP5Rbtvm6cedt03Rp1Xxh2cmz&#10;l5ORUbORYZ+Z8ZdlqV9Koj+Vh+6/iDx5GX31OGyX5XFZEXf+iLldktWTlMBycmX5RbW+aX/+pLG4&#10;7E1cTL6jlbeZgqUirzTXr/4E/e5HFSF+V03lWEuDMB15f3nxLHOFtlByDV3jvbfmCxepHAuBQiq0&#10;IUqtl2XUmmT0PsqmMZ7RlBJSmxpbnZpRmV3xtLq1pmG25P1yeu1yxIsF/5olv7o134ZNn8ZN/7cb&#10;YY+38qrXs+OfPwlLafZynQyg7aYGvLUzML19U/W+II4bDePFi/JhRHnF4Nx8iAfcIre5ldAyUnA8&#10;DoZQU1I2NNBTUVMUgYt99bsAAP/0SURBVAqIiYuII6BocQQaIo7ghyEeimEfIqR5xOS47qBv37Ay&#10;IRe96C7r2inrP854s/ikYbEi58WrlMwnni4V9nqvvU3rgs2znRT9jDAuukq6GJi6wJ0IA8WRzIjR&#10;jNAMAwWKyD0STIDId19dkFcTKuSqr9r/vBjYmQQmW/tTw0eSQmby4nZe5n+sL16ry9tqKz8Bv/Vn&#10;c8DpAvBlHthdALYXgfWly5Xli+WlvcnRo9nJs6VZYG0J2FoBdtaA7WVgYwFYnwfW5oDl2YuFD+cL&#10;M5erC8DmKpvjfeDoE7C1BIx37TU+mSlJehtgm2spF6MsEkC4Z3rrV2Z3/p84TXiOpUK8NiZRG1vj&#10;bDiS4DnNChhMdOuItH3rpVfrrNDprTQcKD8dKbtXpAW0k4AJ28tJw6M5vast48sVIrCs9U+jBszL&#10;Xs4Rzqfw59MEYFaKLYDnQeSBBUW2/Z2/dsDzHAes8hcBvKr1eU79atUEmLIEhp2BZ7RuZe5pNHJD&#10;XHlNSGuWT2tR2mrfLmDfP2LLJ2jPzfezi/cXr6CPnv6Lji5bDO+j4JA9D689Z7ctEvUTxWGLaj9N&#10;sl71dD1JjznLzdiITTrNLbvIL78sLAHKSk6yUtdj/DcT/YHy1NOSuK+VCefPUjcLw/tjHPtiHadz&#10;g/Ze5wHdLy46nhw0lH1tf7r9trgnK+x1FP2xP7U2yr05wb85zq87MXQmP+3T05L9N1WXI83A4SJw&#10;sABMt29VZbz3sGpyN1tO8f6UHXpaEQ/UMK/eZF/WFwLtlUB3FdBSdZUZv+Xluh8W+CUh7igz66So&#10;9FNBBdDYs/e47suzRuD9ENA2BbzoWst4vBRfusuq+ZxeuxlRvepRsOGYc0DLP6IVfLLLWiCnTdAz&#10;P8Q82n09CKweASfA6dHF14vrWs+7J4cfllf6xrbHZy8/HgDnAJuTc+D0/LoN8Bnw5Suwdwx8Orza&#10;2gPW96/t7xdgcR9Y+Hw5t302u/l1Zu1seu1ibg1YYKf/no8sXg7MA0OLQM/8VdPg18oXnzJydjIy&#10;TysqDytKe8KDWIaavpIIF5RwiIZ0GFHRURJmKcZnh4O6yuIcpZEWcF43JbSPOtZJSoBO4IvURrBM&#10;pTKMsLXehk9d1AstpdL1ESCp+qhIFSFv7E/ZBoLPKOjeUJ3VXOfjp8FXb+OBxhSgJYOd+9t8XfO5&#10;PRfkqi3vsjX3oiXna/M1bTmn7VlHbZmHrakHLcn7LQkn7SlHLfEnjXHnLfFAS+Llu+j9Kp/1HI92&#10;L/NSc5UgNXFXdThVG2WpAreURThI4iPViMOJ4JEngMWDvfntneOzodOTjsM9duLv54Pug923B1tP&#10;DtYe7y6/3Fhsm19Ym96sSyxPlKfECuuzxMyLUORyKce3Cp59BI8BzZAKu/C3j96MbW2/mZ6Y+bz3&#10;8fDr6tL25Rmwf3yx/+Uc/I4stU1UucSVGDlWWRku53kD3VHAYsj5nNXFuh6wbzjXJthddgOY1AZG&#10;9YEh/WsBrAnMqZ4PEJae8n9pUrrospmpMHjqK1nhKlvhLJeiJ5BpJFRFw7wLVG+MMS/y1DPC8vB/&#10;/1vMre8ilJG5RESluUS1Db7KGvWYBHtGhdfQxBu9pNr8lTv81Fs8NRtdtN/YaZTqSoYpoOB3/vTz&#10;j7+//fMfIUIPEKK8vHd+vPPH39z9w7/f+49/u//7f33wm3/l+vd/efCv/4PnN/8i8sffwX76nQT/&#10;n9VQtxVFvof/8CuZu/8vQxNW7K7/3M+02kX7ubN6rbNag4tKh6tGn7vWEEN7wEe/yduoJcisI0S7&#10;L1hpOlrlU5rxSYbDaZInkJk5TvEfs41vM45qNItYiapaT6qcjE1sCrau9lJLsMY5qghqou5hBH/i&#10;u/Pd3R9/y3PjD5Db/2GE5ksnazQFWvX6Gwwy1Ma91Ec9iUMMnWF34hhDa8qL+MGTLYDHXFW7qbLd&#10;DsptDqrv7VSeWigU6kkkKYoHSolaQO9rCd6Ruf897u4fJR7eUBB9oIUW1ZeAGeKhBkg+osBPRgI/&#10;RKqj3vtZ9Uc5tHga9/mbDwSYDQVZjIRYjYdYg0wEs5kKtvkQQpoLs12IoKxEOazFOG7EOa8luKym&#10;eixnMFaYnqssr7VMz/UsL44AXsty28hh29/tfM+tPPf1bPoKy2kx3XEijtwTZjnJdM8lKZgJ/dEa&#10;y2UjJayPeqgqelsbdtcYxU2VEg4iYtOsFFgWcmlEuUpT2056zFxI4VJoKfhBcZr8/iKp+Ut47X7o&#10;yyV68RgpZcwueZSaOGAb2UcO7aZEtjkl9zCyRj1zPvgULUe/mk1rqQ595WSfy6sS8L1B7L9apvw/&#10;Nmnf0TJxMa9865Yr54GCcUDGo4RLM0bctFBAhclLiBUjhAsKOahIM1QlaMoYW2m0HQ7lisQGwyVT&#10;EdKpampxRO0YXbM0Hds8VftCGdsClEWOmHHWfaV4brU0Pp0cPpOSh9bldymVN2iPBMmFCjKBJlg3&#10;Q4K9npSVlrS+EkFVEi2FgWFEuIRQvKIKQjBdmBgJAw3UIFTS9QcSHFZY9INin8sXscB75kVT3llr&#10;yXnfE2D0NTDVcDXx/nL8/UHX08/NlVcDb07anwzlRj3yts+wM8uwt8qiOyTak+LsKXFOtGAyKYBE&#10;9ieT3U2NvSxMYp1psS7UOGdqXpBXiotdNsMp34+R7eeZ6uEW5+Ic40KPdfVI9PaNd/cMoVC9LcxD&#10;yTaJrk5JzvYhNuaWijL6khhTeUlva9PssIDqjKQnzOSqtIRQmi1JXdFeRz2K7hDPcIl1d0oP8MoN&#10;C8wODGB5eTPdvbLdPQo9XJ8Fugxmen56Hrj31OHkKfnisd15kf1evNOcK63P0KFd2alPkdGn5DJr&#10;43oSFwaUx108i7t6nwP01gFD40DPwmnNyEhk6VNzxyoDvQFPm8Ncn4NC9y8VjItngcDrcOBNzPnL&#10;iIPq0I+V4PEjD18lnL5nXbXls9sA91cBfewWBmw6HwEdlUBHBZsu8PfUI6DnEdBWArQWAy1FQEsh&#10;0JR/1Zh32ZB7UZ/z+UU6yF4Nc/8lc/816+AN87CWtV+X8bU57wz8TO4svOopAjnvyT/tzDtuz/rc&#10;lLLfnHrUnHLalHzxPumiNvayJuL8edj5s4j9isD5bHpLmFmWDd5T4a69xM8u8g9NYTdNoHf8dWXS&#10;nEzCzdXDLNTjKfpBJko2BH5L9D2mg0a5j9GLEPP+HPfuNNpQrtNAof1aYwCwkAJ8Svq6E3Cw6Xj8&#10;2QE4cQIuvIAd+nkf6eCZ6XmZLZDtuO1t0kuU7NWWWXMxP4+jn6e4f2X6nBVEfcnNWEnMW0l4tRTX&#10;uhTbtxIzsBrb/lcB/GQl6vlS2LNF75Jhm5RaKf9yQVo11P29gtcwxXkp1GInQ3aHBdtn4b9m6H0J&#10;dpqjudabUbqd3BYD6HOu5mNWarMknQFDjSK4cLu16Zg/o9PfPcdEOVYH+iJQYfutLTBDATqgQAff&#10;ZZfEcYfB3Gvq0zhrho66qgBWjVvZCm4cpen8wsWvP5g+GWa8GCm/F62w6STZp8L7CvPndi2RZQ/D&#10;rVDHDx62nXYGT7SQDVboKR/CdqTsVgB2wRGyZItddZY7TDFZjtUb9dNsdVSptVatNlDIU8WAj/CR&#10;4t9HI3+XJvH7Ss2b7bbQaYbMmp/aup/ueyL6hRLslbJInzlujaF8EKR2ECS3HyC544Pc9hXf8EGs&#10;+mJW/AnLAVJLwfKLQfqDrvZFWrru4ghzGMRQEk2UxSvjkfJwMRluXn0RuCNehi4ha41kyzWSmkwA&#10;2dzPyICuom6GlVISgGDuCOAewg2k9T3MvaJd4qPt4yKtokL1A4NUPUPk3CJlXaOUHKL1rPOcnF6G&#10;BtZHB7TGePcmeo4ke4wlOo3GU8fj7SbiqOMx9mOxDqPRtNFop5Eox2v1a9UXat0datUVYtkRYtEe&#10;ZNEabNEWYt0UaPHe1+ydj+l7X4s6b7PXDJMaN4MXbrpP6MTHzlrlNI1iikouSTHbWpFlqZhiLJ1s&#10;IptoIh9nLBulJxWmjQ/QwPqpIV2keaiE+zaSPCR5qJWSuLk8xFpB1EldNNQInk7CvPBW64q3Gsuk&#10;D2cyetIZL9KTSYwcqHEan14S1CZH0Dqb2yaTl1rARSmAer0QYjzlpVc9oJbfsS7+2SzvhlH2d2bJ&#10;fNElpJ6psMm11MnVotGlqpGV3OYP5uElSKtYqHkizCQVZZCGUYpFI3ykhelqEGc5PjN1YSsSISCN&#10;mv88LDPZ3JEmrO3Ape/JZR4Hsc3BW+djLIvEnEvE7EvFiUUwmV91JuqzSTC4xgikO94EZCjFaiTF&#10;eiqNPM+krmQ5buY5fypw3Suin5S7Hpc7H1S67j/x3H8ZsPMmfOl19MTrpA/Npc0vC0vyM2MTUv3C&#10;M1wCWHaeLCNGhqp3KtYtgc82+rZZ5F2zFF6rTCFzpohuPJoYbmjLNLFIUFX2kpV2waKp4kiqpBQD&#10;I05j19NjY4cVs8XCyBgxawzMHAkxQkIMQRAQPQRER1xUi42wDlLQGMlvhuQ3QfAZInl1ELza4jxq&#10;4rzKEG45CI+UCA9BgBvLx43hfYjmfojg5oLB+FAi3IiffxL58w+i9+9juW+LQW/yavELeKIhkTiR&#10;WARvsCCXlwDESVBS55YE4teCsD/eh3x/R/D7+7zf3xf6gQt3m9uIV8hNROStldmUt8dccEiNvZu3&#10;uq2OPJWgHiCuFyuqHQvRjEJqRUvqREmqBiKx9mJCJjBeXXEeLSSPJppfEyOojRfRxYnp4+CGEuIG&#10;EmKaMuIGMkgSAWqL47fUFbeJM3VtDQmYT3BYCNce8CB0+ai1hLulUj2IODsEn7W0OI2tGeAOkjB7&#10;CTEqCAFKAcFD7DjgRG1BsCJk9l8YBUlygnZyQtaSUCMM3AAhboqAk7CiTnLCFHVuLRpc5o270Vi4&#10;+pgvaiWEsOgrvxho2s4gv/XxijexNUSoykKIWDFzqIi1GJSKgFHRYmQ81JoAsZQUBUcSeC4shIoS&#10;tUOLgvckZjLCJpIiVhhha4QwGStoYIXRfkF3HHBUmXKAr/pJzoert0VYJFAsFBB6EgRPvEIsSiNL&#10;RLuUW7vsITsPOFNAJQihTs8qfbOwtLixNLq72ruz2LS/2vJpGaTt79ldaf+82rG31rm/3nWw0Q0C&#10;BnvrvR/XRj6uT3z+OHf8ZfPr1/2j4/2NnY+zSxsDE0t9U5vtwxtV78bCM14YOsYhVRzuo80hal4w&#10;7SC4ZrCIoo+wtBdU1l9cJlBcMlBcJlRcOhwpH4NVT8HrZOJ1s5DaGWi1ZKxshJR0iJRksKxEkCI+&#10;QA3vr4X1NUD7UuTC6HLhvkoxkZpJafrMQov8x+Ty13YVHbTKLmpxGzm/2Tqn2SKrxTKz3Tq7k5Tb&#10;YsbsMM/stsrpJ+UPkfLYtaCtsvsss3osmD0W6Rx6zZkg/WZs+kxSQQZM0kAGTZl/wYzVZ5HZew34&#10;2gGr7AGrrEHr7EHrzEELJochS9aQVcawNXPEijlqzRq3zh62yBq2ZNcxHiJnDtknzvrFfEwKB6oj&#10;gRfuwBPL0xKNw1ylA6bSZozcgq/klD1mhoaapQst+fMcpIgCFfLAMzPgsRtQlf4xInWQHN9jnDZk&#10;kT9mVTRqmT1smTZsmzb0P5HBYZCcPkgG16cO2iZfkwgyRE4etUln18cmMYfJzKHrvsIDFNYAhTnq&#10;mDtGy2XbX+fiOVrRB9vcEdOMHt2ETv2E/78IYM4xwYODpwBPBL6rnLeXrdivzwiu4YjeD9RCkG8B&#10;JwZ3sY9jm7ThGbnp7r7mZLtCMVwlKa9bSWxbIT5ai+2S4Lu24rtU/EdHuTWK0ooD8cCfepXjcPFW&#10;7bQNBnQIAx0iQDMCeCcPvDW7eE/efqHzuV5tvwN/0Io6eitz/FhvN8Vhwd9l0sdj0N2th0brdqAN&#10;OnmM0gNGnCJG7OMnHDJHyDnDpLwxu0LwakdI6R/s0xcZWWMe8bnyOsFCooEQ/gCxe8EYrggpPn8M&#10;tw+Kzwcp4iHK78TH5SHIHYQUiMQJhaO5OQI4VOwhhxDoAw6cyW+bYAzORMB54pACMeJ8UbCH0XDu&#10;OCRPKkE4S14sT1k8XwWRrwovUIMVqosVacBKtMRByrRQVUSpp/pKzwyUHxHlitQIhRoSVYZKNSSd&#10;akuNKkv1MjOVAiN5po5EghoySgEaLCsaro73UUS6SkCdCMKu0jAPBXFPBZSHHNwZK+yI4HWEcDsJ&#10;36cLPfQQesAQeOjMz02BitFlZUv9PepY0fGuFjQDObKBmommpgxW+fafoT9/h4XyGopyG3Hf1BS+&#10;pwfjMYY8MIA+NBTjNgJjOK8JAvxdI2AOgmErHOvrNvPgRzdZQsz2WhXbg5+uklA3BaSHrJCdIo+V&#10;n0r4e8aLqaD3U06Pl+wfrVLKV6hlC7TyGZeKCY9H455Vs95Pp72qptwfjbmWjrmUjdJLJlwrJtzL&#10;P3hUgSM4M+xcNOxYDI5gPE4vnXD6Bw16x64TfDkBB47WBZddF3D+C8O27H7k/dasPismGHCcMee1&#10;U47F16aWXaiZXdL5rw6YY39BOIJwgpbbY5kMMmafzdGEnAvgnOuXupejojmT4OaC+6MlxuNFr6rr&#10;DOB/zJRrEYcPbsXT7iUcPtBLrnN8/wHgpc65svsQg4AB58qnXQrYDvgfMedWCAIGM/T8Jc/SFe/y&#10;Md/KIBkPQ2ErlYfGOjAHNZgz4oG1GI+dFMZPUyUOImgPE6ZIo535bqk//LOMm2X8UOvc9uet+Y8L&#10;+c9qdWzDIAo+fLJhwqoJGJMsXiUvcSIj8VHj/N7V7jGwsXE40D5RV92eEFqsJmOHFDWQwVIxMAoe&#10;6SonGQwTdsWL++OhXgRRdrK4nKiTooi9srCtKr+5Aa8ZA0dnGSS+cSob9q+dD22Y9341Ti2dc2AL&#10;4AVa6bxj4bxz0Ry7szI7iRn8vvxDljwrvsXfTDAIZ5Ndi/u6EzMYcEQvZ/7vBTBH7i67la16VKx7&#10;Ptr0frzlU73t+4RjfDm7OHr4Pw2xB5sNcHSv4GQPg8tWPCtX/aqnGKXt9hmtTqw2Rt4zUmyYsoci&#10;r4k83FEZ5SEt5kIQdQZ/gmWRvtJIH0lxL0l2/WdXKQQ7A5j9fyyQtjJICruc8v/kd/834MRc/iHX&#10;ebd/Czsnm+DLQQbv80v+4aQMwROLpGBR142B4eBNkTV4CyQpZCklYIF5YIh8YCD+QF/0vo7AfU3e&#10;u+oP7qk9vKMqeFdD5LaW0B2i0F19kXumIlwWEB5rKJ8ljN8UxqcN51cy0yL11LetTY5tfxg8nx9a&#10;Ls/M01XM1pTJ11Niqkpw4gw1SXDM1VEoNlApMVYvM1YvNFDJI8pnaknn6ckxNXA5moRyQ8VKHYUs&#10;GWQqFsaUQqUQkJmq0smq0oHS4sFqEo/8aHOvS89ne06Wh3eXBj6vDh1sj37aGFxdbF9baP+03rMz&#10;1wLsDJ1Nt3bmRqaaqARKQWLk0FkaUulyEPBxMUNOlKUAzVKCsZTEmIpQpoJYphI8Q4ldkzlZlt36&#10;9y/JvpJC7KLNBCGQZAlhkBTJv5R05tSLBgEXcLr5/n0vYc5iDgk4gUS8YDJOMAUvBAL+HmEjIZhC&#10;EEi4rj6dIAlNkEHESKPDpdFB0mhHmGBrfCgw1r3f/Oq4q26/41Wmk4kzmttb8OdAMW5jwfs2emr5&#10;L59G1b0KaW30aWkI7+uI7mmL72pJ7GxLYvfu7YvsGYnoHfnvCuCofjbRvZ3RPR0xXa0xnS1x7Y0g&#10;sS2NzP7+uOb2iHetWUOzzL5ps5QSIS1HDI4mDXeSFGeXNEegXCBoOlzOD6cdI64dDdWJFdH9TwEs&#10;pJsmopPCTvlVTxRViRVRjhFRjRVVixNWiRFUivpmf/8PBTBUMwmqmfjPA9FIFtFIFlZPEtJI4tNI&#10;5NVMfKCVcF8r4S4x4bZu4h3DlLum6RwN/JCS/9C+4CY55w4l/4FDEfjQy2Wdc9+U9cCYyWPIFLct&#10;RZD/E3ATDmJXLEbKhpIyINZMEatUIfNUQfMkfpMkftOEh/qxD/SjuHSj7+tG3CNG3iWG3dEKv6MR&#10;wa0VD14Dv2YSv3ayoHaKoE6qEDEVHAW0kgWIKWAMvo3COmngDLgXXAMzzxWzyIWa50DMskVNs0RM&#10;MkGEjVmChhkcBAzSOfDrp4EI6DP5DJi8BpngNT8wyuQyZd0zy7pnxh4fWuVwmWRxm4JPuPlcOil8&#10;BpmGzpnFCfENye7DuV7r1SFn76OBziSgLx0YzALGK86nn38TwOez9VfTb9mdgOfefJ15dTr76mz+&#10;DbDyDlh7B6zUAssvgdmKq/FcYJTJFsB9keeNjNM62nmdI9AWAHREAH2JwHDm1Xjh+XjJ2Vjp+UjJ&#10;5UABMFhy1Jr3OpJqJn4f/ePvlIQFTPHSsaa2U0VPL3snPjx6WRMR/y4mqT8tezAudb/kUS/Dez0h&#10;Dqip2MyOnEn33Xwcs1IadPY84VNByG5B9HpW3CwzpdrVPUjPvDKW2f2upyCn2tsnTl/PDg2RwwtK&#10;qcFUVUWlEDduKwvzOihLBRtphurIR2rhy+y1BuIdO0LMJlIp46k2XdG6U7nkk8aww/rAsQK7pmjr&#10;zjTPrqzQN8lh+aFBrMjE0oKXL99NVjUuZ9YtRjyb9n486flsxuv1glfdks+b1eCn28wXGxnpr5i+&#10;kSUO1vXuVh3e5Bh5hObdm9IP+MV5UcICWEEBlJAgTIxfAMHHixOEEoRhcG4BgVu3YLy8ShJ4DXkp&#10;FVmCCO99GD8vSkgELSCK5IGgHkKwPOKy/GLyD24rCHAlxyTnPm7MaVzIbN1JeD5TWDNZUVD7Lrss&#10;j0pmGio0BlhWOSo5Y/9ojfpBXeSBDgLupCSZT7fuTAx46mEVIA+jinObiNxX4f5ZkfuuhTQmg+Ew&#10;WJW92VK99basOyGgN853Ijt6903RWe/zy+GXwHwDsDv4dabxeKbpeLrty4eu4+mB05nR89kPl/Mz&#10;X8aHjiYHT6dHgPlxYGkKWJlmZwNvzAE7S8DmPLAxD2wuAFuLwNYC2wqvzV9OjwFzIKPAVC+7QPFA&#10;3Ze3RavlsU1BpPd+lgWWcgkasCQdVIQK1AvPHSAjWGSpMpzovVoSO8EKHE7z6o6yb/DQfe8sPxqk&#10;MRWmsJ2tAdSbA2MkYMrodF7nckP/apkILP3TLGtcLcpdzEucTxPOZiWAeVlgSR5YVLzi2N/F68Tf&#10;BTVgXgNY0ADmta4WtM5Wicdr2nvgzJopMG0FjLgAzx27VXkmMcgVmMKyoMaiiN62qsNX54jDwKgN&#10;r4BDRsAe3efQM3DL3WfO3nHTw+s4JPTQy/eLm+dHO9oulbZFtf9gY7Xq6XqaEXuRz9qMTznLr7gq&#10;rASKy4CKstPstM24wO3kwIuSpLOyhIvHySePE1dygobiXcbTGBtlMQePUoCG8q/PMwfjXF+6mxSQ&#10;VNJMZZkk5SRz+VKG6SMvq2QLpRBNbIKxfK4tMYeq/zTEceoJCxitB+a6gK7nM2kBDa7G3d6WG8yA&#10;g9LYi2cZ56+yz98VXLZVXnZWA02PztKjNz3phxGhx0kJX1iZh3mFO9klwLuO46f1R8+bgLcDbAH8&#10;unedWT0ayBz2zTjOfr8VWb3gkrVEzdh1yjv3rjwLrN4LrvoQULhb0QZMf2Z3pf0KXJ5eXV4A7Azg&#10;j0dHM6ur/eNrI1NHq9vsrN9zcMElW/2CHH0FDk+Bz0fAxwO2AF7bA1YOgcUDYG73cmbn64f1k8nV&#10;44klEGB+A1jYAqbXLkbmL/tngL6Zry3jR69a93JLN+KS97JygZevt/Nzis2NvFBiHliYtywmSEPW&#10;W5lgAz4yifFSJeE0KYSluABNWsxVEeksJWyHuu+nIJpNUqikaRZYSb3yIFZQ5LIMkfHqgiEy9/wI&#10;t8MVeFJ1IPU+moNRxqu5zodPQ9j2tyEVaEoDmtIvG9IvGpiXjayLpmyQs6bsr41Zpw2Zlw3ZVw3Z&#10;Fw2ZXxsyjt+nHbxP+lwXu1cbffgu5rAu8vRtNLs3cHMqUJ8E1ESeVIaspHg+tdMMUYEw1CF2ahAD&#10;SR5LaYg/UdUTL1Vp77Fa/uagdfTq4+kxAKwCwNDJ8e7J1cHBxfrR2ezxyejJ0cjxlw+HX1Y/fQEO&#10;gL2uxe6oijJdn2JFl+caPo+VPSpgpGc3dCru6IYgDN4V14xubLZsrfZsb2yCh1pY3jg43jj+urZ7&#10;eLZ3DswfLOW8e27m0erussDy+VIXDCzHA9tewKYVsGkw+U5g7Bk3uyL6mD4wSATGdc6HFK7G5Q+6&#10;0CvPBc86NIBe8niRZoUHssJNupwmE6N6P9tQ6KkjrjFYqynWgiOAef/0b7Affm8HvR2nDCmxlqkk&#10;Sz0m4V9Q8a8dsa+oiEY3yW5flYEg4kCgYY+vcZu70UuSOstAFrxb5fv+X//8q1/d/tdfCf3536A/&#10;/lrsh18jfvod5uf/INz6g8ztP8vf+bPKvR+1+W6ZQHhJSAEaQcQRL2QleseE70+BCrAXXpat4bQa&#10;V/06d713HjqNHsRWD80OhnaPF7HPW7vbW7fN16Q90KwrSKs/SGkmVuMTy+I02+U0PeAoIXmCFjps&#10;m1SnHdJsEnOQ/PZLZu1yctYbD5NSF4VQA5gF/q6K2C1pMS4o7+073/+W9/afeb//d3WRuylkjdYI&#10;am+web8PcSrIcCzQkp2SG2g97Gs84KHX7aLR7awG0uuq1eqs/t5B/TVV/SlZrdhUgakrHUuU1OT6&#10;k4bgbV0Yrz5GyIgAM5PH2GrIuOipMIw1GHoKNFkxCpo7Whv7zte6L4LWxDD6pQCeCLUBmQxh818J&#10;4OVkt5U0j3Wm11aW73a2D8hWtudmFmMzy307h7GTy/iU7/Ux32M7120zm76aSf+QSOmLtJxieeSS&#10;FIz5f28ufttGStgEz68t/kBN5Gdt0VtWaG5XOZEgNfF4HVy2kWqFCbnfO2kpqmTSL/uDd95e7Kvz&#10;5ObDyNrT6Pefg19s+1XtBlV/DnuyHVK+5l+wEFDYx8jucc/stItvMo9ss0mqp2almadYqgXL6ifw&#10;GiXdtMm65VT0oy3zFilZLbIm9M3Cqy3APrtD1CyVTydNWCtLSCEVoZispJ0mQWBIYWiSSDIBQcGh&#10;XPH4ELxsqqRSuoxqhKxWmLRhjIRFCpKUIUbKFLXOEbbIu6eZfE8t6b5KCi8xW8isRJj8iI/ySNwy&#10;X0M+TBfhpCpmroYy1JYx0JTVlEJKwPlF+W88wPIIa8FRNgS8n7psIc14IIWx+zh6rzzg7Gk48C4V&#10;aMm6ass/7yg566sCf6teTb69GK+9HH172Pn4Y33xeVf1cVPZaE5kiRspycogjWKR7+6Y7kSNt6dE&#10;Umy9zYx9rSxDKHZBtuQwB7sUhlu8K7s0dH6wJ8vNPseTLYALAn1y/H1TPRkxLvQwGi3Vxz/K2TXI&#10;1g58VSTVLtLeNp5ml+zqGGRnbaupbK0qH0qzLYoNf5QaX5kSV52RFOJAtlKRs1CSYVgYBdhZRThT&#10;0/w9M4N8M/29s3y9c3x88zy98lydyxiU5ljnuSLGYQ3j5DntotoBqHQDCgIPYwPmnDz69Vy6FZyG&#10;NFyXHLxPE2OB0vivj5PO3xQBnQ1A5/jJq6HZ9DcNrknPrZyaHO2W49zOK4KAumjgbRTwNhp4FwO8&#10;TwQaktjF81tYX2uTjmuTD9+kHtSm7texDt5nHTXknzXms0VvcyHQVACAMUhTPtBcALQWsmkrBDqK&#10;ga5SoKcc6K8EBquuK0I/BwafAf3PgJ4qoLMCaC++bCk4a8k9qmedtGSdd+Rd9uRf9RZc9uSeduYc&#10;d7A+N6UctKSdtKZdtKWzq/E3pgDvEoC6OOBV7NGTsLUir8Fk+2qGZrQh1FXuvr3kHRL2gQ7/D1Zo&#10;3jBz1RgbIkNb0tdQPs3Z1EUFoS/6Q4gRodTL6Im/aVuKY2+6c3cGtYNFmnnlfjIZA+wkfN0JOtxy&#10;OdmjAV/dgBMPYNPlrNdm/5npWZktkO9yEGwzYaHapSW17Gh6Ekk/S/E8ZQWeFsTt52QuJ+WvJr1c&#10;TmhZjutdje1di2vbjHu3lfB0J/7pWtSrpaCaObfiHuO4FxjnIj6zajipQdV+wslxKdRqM1ljPVHy&#10;U6LiWYrZeaTLjrfXjE/wpG/Ap6iAkxjGppvFpIXGG2lU7O0fsrHw56Z6r50sK+y1XwXqzFfbf2mn&#10;7jdqAENaQCfhvAN7NaIKzFhudJJeM/UTaRrmCJzeQynzB0qhEmbPyLQBf/uZSMO1SOVPQZL9Rvef&#10;YH94JsHbpi/fZ6NRb4J+oslVo3evxwG+HqL1KUxv3lF60Fj0gxVk01Pygyd20k92Npg4F2o+HWQ7&#10;6kse8rEZ8rWotZassxSvt4F00+AfGIQ1f4XNAJU1X+3tcGo/VfutHqrdDD3rIrPhJbviipx34N/1&#10;hn/2he36wXcDkJ8CMDsBuC1/wrKvRp+zXZ6mHh2OthRHWCvI2unpUI2MHI2MNUTE9YUQNmJ4J5yc&#10;i4y8o6ICXVcrwMrMVVWNrqTmoKBuKamkAZGQ5kUpQuQNpYzDqFFxTklJtJRIs3BvBbob1s4XTw1V&#10;pAaoGKSTyU/8vd9FBLRG+/YmeA8luQ8nOo7GO4zFUkBGY6ijMfYjUQ5D0Y6DUbT+MFJfqHVPmHVX&#10;iGVnkGV7kEVboGVzoEVLoHWDv8Vbb7NaL1OQ1wzjGjfDahfdR45a4A1JGVWtyFYlz1oh01I+3Uwu&#10;1Uw+3kg61kgmylA6Ql8qREcyUAvvq4HzVkMEaon7asI8iWg3PYK9JpakAqdpwHwNEHl0pTch+sNM&#10;6kwefSLbbSjdrSed8SYrg8TIgRilP9SK5TZIukWMvaEXd9eCedOCJeD8iM+5ksexgtu+jJtSzmNb&#10;xmNbcc8hXyTxEbV/NnxyLXV8pXRs9cXUTtXglgvzNco6TsQkTlgvXkw7ASkbiYR7SQo6KwtRVUWs&#10;1AQsjKCu4cZJ1UHp2bYMd3EjBy59xn2zWFFyNs4qH2NZCHX6TwFcF6sJ8i5Gsz5asylKsyVSsy1c&#10;qzNMqz1Aq9OP2OOn1+dnBP6GGwywHAokjQSZjIepT0arziQZzOdQ5ku9JirCuspi35ZkuNrbmVs7&#10;Khu5oPU8oXohokYJQqZMPvM0PrsYLlLgbdPAO4YhPHoRYroxCkbJphZpLnYZkYwiL9sEXXmaBMYK&#10;hrISwNqi5Bk4rJs0yl0aBY5u0mg6iBTKSQpFk0BSr7EjIGzZf24Tt8HBrSXEbOUhLgrCbvJCrtLC&#10;zpLCNLywPVaEjIJYI0RMxSEGcIgWFKoGgSiKiMpARCVERSSRUBWkmDYPvyoXj4qgMFGYRw77EGUq&#10;hs020K020XpjpPmcqFaqqhsvoWPHraj4Wz753/1J+g//jv3DrxG//y3+++91eXl9JAiZmhq1luZt&#10;9rR39m7phvYkBYqcAgOqFS2glwI1ShbUDIVqBUvoR0io+YqIW/LxakH4NPhvywjdkhK+LS18V1rk&#10;nowIl7zwA3khbgXBh/JifGoofh0sN1HuoYY10iDdzL7J3+OVvfoTG1yurlCWCT7f0TbIhKaNtpQQ&#10;sZFDOMkiXDjIIenfkBSj/Q3sjGqIg6wgSVbIQgKij4HrIRAmSPB9gzjKC1HUH6i7YpRa/W2monSG&#10;PBHTvphJutQ4Q7/T2/ElwztIy1xDWF5aWEdC3BYOtRODUlEwGgZGYasOqI0UhCwBsSVAKVgxexSE&#10;goWSpEVNZUWNpETNcSKWSBFrvJCeIUzxsaNtr6PiuD1syUdyKlStKcIqzt5KGW2Ix7vi5MIxmiyo&#10;TgmvVtFDjVx+rXRh1WCcNqOw8v3S0sr64tjuSv/2QuvHhcaPS63XtP/NuLvSeS2A2er3YKP3WgD3&#10;gHzZHPi00rM23bY83b6+0P9xfXp3e+nzzubR4ZfPe18+fj7+fHi1tvO1sWMiNC5Xx9INqmAiqmRB&#10;0HPWIodoWgRLqLlh5V1l1YNgOFco1lNcMhCtGINWTRJXShRTTIKrJIkrxmFVk6S1UhV0mEqa6fJK&#10;8ZISYRIofym4rwLMRxXur4MKtiBE28unuKox/TVZWRbFJdZF1ZTKl07Vb5yf1DlVvqWWvCUX1JNy&#10;GqxYTWZprabJ3eYpA9Zp43asD5ScEYusEfPsX8L2tdeMXDtODoM2TJA+ErPNJqOFxKadxOwks7pI&#10;rG5yZi8ps9cyo88iY8A8Y9CCOWyZMWKRMWrJBJkkZ7KPY144ZFU6aFM45MCcC4zfZQUDz5yAOkPg&#10;nezFK8TFM/TlY6mvJYqHTI0JR4lJB+yUO/96FPdliShQKwvUGQDPXK4KE9dDmWPU3BFy5SSleoJc&#10;PGyV3GcRMWwXP0T5B4zRkv9K4jfGHVKHrdPZSpXE7nY8aJc1RMkess8BGXZg1zGedMifdiiYoeRP&#10;WmcOGqZ0asV0GST2maaN2mRz7C/Hy4IBx7NyVCvINzf8fwvOicDzcuwv+Mb2m6VzruTbNXCc9LcL&#10;AEfwqqbti8ARjK8PkjZrH7fsFL5ND9l19fvs7LRjZ7JuobxkjN+yIWySURtU5KqD+AxFbM4JuR+h&#10;AZSbXr5XuurEAL1iQJcQ0CoENMKBViWgW+egUeqwC3fQI/K5ReCgDnnyXPu0wGkv1f1TOn0x1nY6&#10;2GIulLIV53OQFreXmLETlTNOix+2TRkmM9n1wG0z2QKYylzwyN6IKniiT4pDYsIRokFwriD0/TAJ&#10;Hl/UAz+MgC9K9JsADkTwR2AFQ5EP4giiCXjReJxIHFY4FiP0LfH3WxyF5OfASQWOQvBFinGHid4L&#10;FrodLHQzTPROtPj9ONTDaPF70Yg7Mci7cei78Zh7ibh7Sfj7SXjuXAVEnhImXxmfpYhKl0WkyYtn&#10;quFzdKTyDRUyDaTTdCQTtDCxGphoTVSsNi5WB59gpBimSfBWQHjJw3xVMP7qGB9FpLukSISaRLKO&#10;XLaRepauUrqSVKIkMomAipPGexDwFDzuUYjPZmftbPOT7peFz/LTvR0d3She0mg9kQdqMH5j/rs6&#10;939UFbhNFLmvx3NDHYT3Zw0Qvpua/Le0QARua3NGobs6olz6YtxG4nymKEELtJCNGI8Ngo+MF6Hg&#10;uc1lH5i4y/s9phQ2UEsGbIsnrAtnrYoWSKVz1IpZl8dTjKdT3s9HHEvHnUonXSqm3R7NelTPMarn&#10;PZ8ueD1d9H4OjmAMzsy4Pwb3TtErJ13K5zwe/X0u7xg1H5yccSmbpBWNUvKGbXM4cnfELhecAeHk&#10;4/4SjgAGF3AE8F/dLbvI8wdndhXoCVruuEMOuwS0Qw4IxwuCQa9VSp91KriXIxTBV3H4lub7ywxd&#10;cJIz/9ddZVMuxX/jfTn80v5+g90M2KWQDTu1938a2fbXrWTe7dpuXvcbZjtg1+J/WAIaZIaez0mZ&#10;5QhgcGaRUTLuXfHYKddJii5/U1P2vr62uJMaylVazAUPdYLykvEwJwO1CBWCK/8NRT0Z5/elgwer&#10;l2s7W7lPSlTNyRA5C7xukDgxSlA5CKEXxS/vHJ5Xv7APDHzY2dsFVj7s2xt4mKk5acrbw0X1YRBj&#10;tLitmDAJDXORRPvCBZxwogxpqKcizFMF4gretynzWCs/NNXgMgxWCHjuVPIhqWs6tq3LubLFMnuE&#10;WrLm8WyeVr5AK110/Evl51nXohn3QhD2l/+/g/Od+iXgW/ctIfhvJr+JYc6ub5b3m9/lJAFzgm+b&#10;31j1erTmXbXp/Rhkg/FoxbVs0bl41rFg3rVk2adq2rOsy4HV4Zg54l8+GFBe517oLu+ryGOFv2us&#10;h/MylguThDghBe0VJQLxSAYe6S6BdJVE0KUQ7CRgWYS9rLgDp3XuP4+EuNt/C4K4Gw7hBp6agPKQ&#10;QDNAJDGeIN8CKayXNM77rw7YS17CXV7CVR5PZ4NzkcM6K2Cc5dFOSji6ItYFDKRRNII4FQu3Q4uR&#10;0VAbsYf6MC490ft6wvcMhO4YC941FbhnKshlDBcwE7ynzP0zxlyb/KSwovH5k/rHRTUZURnmmvY8&#10;PzoL3vKAcrmJ3gvACHrBuX0QvKESkAhpWKwCKlmNkK4lzSTKsnTkWDqyWfqycfLslrp52pIFGlIp&#10;eEgyFlqgLMWSxSdIIRMVCAlqUgy8KAXFn0rW6y5J+zTcujPVvTPdtTHdub3Qu7s++GltYHOpc3e5&#10;a6bn2Ub/a2CxZ/1dRa69kackNFwBwdTAJcgIRRN40xSgBUR8vjYODGLwvJlKCKaCWKoMJElSOFFC&#10;CCRZSiRVSvQvpvavpEmIcPjlTLqkKEiGFCRNGpIoLZIgzVbIHL6ZYI5F/k/1y3ktQZglCQHHZAnR&#10;JFl4jIx4kATMmwDzlEZE6at+bqxZfFYCjHV8angSrisbSpR2gN4NFecJxYA/hyLB7rSq5oaMrvbE&#10;4cGYkcHwvq5rAcwu2pzQ0RnT2RPeNRTWPfTfFcDx/X2x/b0xfT1RPR1R3a0Rnc2RHQ2R7U3B79+m&#10;9w/ENLbH1neVj68lvu2Xo4XfRZsgkfaS4i4SSDoaRYehnMXw7kjlUAmDJDgxFqoT//cCWJyYwhHA&#10;IBD1eOh1+q+QSsz/FQEs+l8LYJh28j9EXI8F02OCQPQyRHTTwYvk103l00vl0Ut9aJDKBWKUds84&#10;7a5J2l3T9Ntm6d8bpfxolg4+8d61zLpnwrxtkHpTK+Gmehy/caagcRYb02xBsxx+8xwBi1we62w+&#10;xwIe5zxup9yHjjkPaNlcDlkg9+0zQe5RWXcpzNu26bfIaT/bpNywTr5tkfpAN5FHO4lbKxHkoWYC&#10;JwBn7ihH3VON4VKPAzd5icl8OikgAsQkfq14Ae04QWI8+D6L6idDDFLEjNJAwAAEapjKgTMpZpQB&#10;N2LBjLKgRpkiRiwhIyafUQYP+DxvlM5rnCFilStomilqmgW3yONoZl3btJKE5LfxXl3pXnOlQcd1&#10;cUBHOtCbCfTlsAXw1LOvM3Wnc43n800Xcw3A7Htgpu6bAD5fqAVW6oENkHfA6mtg5hEwmQ+Msdgl&#10;oHvDv9a7n9Q6XL5zBjqD2eliA6nAaDYwUXI1VQkCTFYededcDRYDg4/6cgOd5MUIt75Tg0LICqp+&#10;2iaP/aK23nUA4wtzNfU14Ym1ofGzeZUT8awaG9pTY4s6CrnWidwV6TGaGdwa6zKYwphM9+8Oc39G&#10;s2kODKrxDIw2oVRGZXbUdBRnVft4R8vKEH/3//30u199h+XDmcnrqMBg8oIPVQW5LNHC3irYFBOF&#10;J66GnRG2G8V+i9n0qTTyWIr5SKrZCNNsMsf6QwG1P82uPdHhfYzz8yj3R3EhlekZFQXVxRUNTxtm&#10;ShuXWe+Wol8v+D2b8nwy6VUz4/dmxefpSsKLZVZxY3JYPMuF8sLXrsLBkAy9L3f3Fvohvwgfgk8Q&#10;wy+MFhSBQYUFEEICyhis4E8/4wQEiBIEDQxSQoAXy3NfXxovIyIoKSiA5+XHcAvgeCF4fjhBACEj&#10;AJG//5MxFlL37Dmr9FVcdV/YkzG/wt6InNbkhMo076gofb0sE7XmAKsXTsoBkn+2FfsD+s+/VeIX&#10;oslLZdpbPvVzSDNTdpcS8lSE2xFEdCBc2mK8vkaaZUFuVUHOtVGuc5WpI6yw0YzQuZKk/frSq8Ea&#10;YPT15Yc6YKEZ2O4HtoeB7XFgewpYnQIWJi6nRs7GB9nSd3rwbKz7bKzzfLT7YqwL+NDPLgcNMj0A&#10;TPUBM4PA3AjwYeBqqh9cyTbEG/NsQ7w6CayOAquDwIcWoPf5eUPR1uPEDzlB4yy/jhiXXJJykIJo&#10;sLxInplid5TrbH7MeHZ4b4J3nbflcwftRjedfh+tD5GaC8mKSznSn2qVgEkDYE3/ZEEVWNEBlv9p&#10;VjSBZYWLRcmvcxJnc9KXi3LAijKwrHy1qPKXGtGL2sAi8RpdkMtF3Yt1vZN14v6CJrBhDsxYA2N0&#10;4KVTpzrvGA45Lya3JKy5gTI/MvQEPOMPg6NXPf2OvYP3XX0PGAEbrl7TdvYb7p4noWFHPv4nDJ9d&#10;qtMulbZJoU5ZW64w6F+ZcZcFmduJaWcFlUBJFVBSDlSWn+VmbCcEf0wNPitOBKpSgecZHAE8mea5&#10;mB98+CQZeJV7UZIwGUR7T9N762JQ72M5keF71lx21FIKzLcC8y3rtXk9OSEgHaygV5HOBa4m6WTN&#10;txEuZ02PgJWeyzd5dc76rygaKxl+n4ujT55mnL7KPqkrOGupPG17fPWu4jAhbMPd+Sgq/Gtq8hGT&#10;tZeZv8EsAOrazl+2HD9vvXrdAzSPA++GPhe+mQjL7vVIOs5+vxxQ0mMW0ajC6FD3GTWOnCAnDTml&#10;1VKj1ipbgK1zdt/fr8Dl4fnx5+PD7c/Al3Ngc2/vw9LG2PTn+VVg74htf0/O2eoX5MspcMCu/wxs&#10;71+u714t7wJLB8DcHvBh53xi43hs+Wh06cvI4pfR+avpdWB6DZhYvhycveqdBronj+v79qvfriUx&#10;dxJTLgrLgCdPxiPD4xVknET4GDh4qLqsmzSSjBK0FOezwQjZ4kVJWFFrtGCQnpwthtsC8rO/slgO&#10;SbnMQb3aSf2Np24ZSZqpIxotfz9I8mcf9A8BEjfzzHGtoRZjqdSlPPpedchFXcJVferl+5Tz96lf&#10;36VcNDDPG7NAOOr3uCHzuCH79D3rvI559YZ5WZdxXpdxWpty9Cbh8FXcwavo07r409qY89pY4F0i&#10;8C4ZqI0HnoWfV4YeF4f2BFpnW0oF6YpRlfh0MbdN0NwuchgvgmSyrmlHNKsnr3p/bnNle28VAIb3&#10;DrY/HR9sn+x+PPm493Xn+OLTGXB4AZydAcARwFbv04crFR29YWU9Pvk97tnDNim7RqlLOrHPTIOW&#10;mkaXd/YmDvdfDQ50zy/Mffw8NL80MLc4NrO08mH1fOrjSlFTtiqpic7o8Lcfz7AHRqKBnUhgywlY&#10;t5xrgK23YIEtEjBrCkwZAh/0TwfkTkekd9sR669FgV5toM92KFelhA4rd5Uqc5AOk7+ZbSTwwkWi&#10;JUynOdasyEPXBMfL992/ivzp14o//9qDwJ1pJl1kI1NBknzlJPfOSeaNLarFRarXW3kkUGc40GAg&#10;wKTP37zJzeCxvVaStaoNQRD/47/Af/MriT//D60Hf7IRf+AmI2YNuQt+6lKgXBTR+1TR+46wBx4o&#10;QX+cSJKiRDhaNIYArzTTavem9gbQ2r1IzR5mje4GzR56LQzdNm9il49ut69utx+x00+v08e029+k&#10;N0BrIFh5LlF7N8/mpMDjS1bIgJNrtTK5Usa5COtcR4xc8K4YpbM6nAPfuJkXOyr6a0H0YTeUILeU&#10;0AIoEe47P/7H/R/+cOd3/0NB8HY6zbA7mdEfZdfjpzccbNrkbtzoadHkYf7OWe8VRe21nfI7mkaL&#10;m16zu34NRfWRjeJjqkaVA5FpJOclIWgheENX4GdjcT6yLMpZU4aup0w3UKHrq7oaqnqbaviZqNCV&#10;kGQEV5CS2HM3084w+2ZPU44AHg62HA21ngwjgUyFspkMYicBz1w74KUI6kqUw2o0bTnWcTHeeTHZ&#10;dS3DcyvLdyeH7YA3sxjrLPeNTLetbI/tHI+PeZ4f8z128ty3c922clzXslwnEijzOT5Fdor6PP+m&#10;J/QnU8xDYxyfIU5AXfS2lshNCwy3oyQ/ncATrAjJMFAq1Dfr90tcSSgd9ckYpKeuhT46jHvzMeTF&#10;Xtir3ZCaw/DXXxPeA6xWILcLyO8ECjsvyvrPSnq/MpsOY17thr2Y8X/6zKEwyCgFDqP9jHL7o1Lw&#10;D8bJf9SP+bWq70PTaCW/koSmlcTmdYvEJhGjDH6NdEGVdF6pGLhcNJzghcHTsVgaAecogfWQIARK&#10;ScZKysZhFYJQ6gFwvXCIeZwgKYXPjslNzuYl5fOa5XIR0+8rJfCopojp5yLNS8RMC5HaacqSARpw&#10;e0WoqSraUFtGT11alQBDiz7gFf75nqygqCme4KaikGql3xBOXyyO2HsaffQk7PJlNPv/hbRlX3UW&#10;nHeXnPU/Pht+fjX+5mL0FTBae9L1+NPb/K/NZcf1RVMF0SV0ywRzYhrZpNiLnu3unOBgF0a2Zhjq&#10;uxsaBJJJoVRKtAstw4eR4EaLd6EUh3iz3OyzPezzvOlFgd4FwQFMX69IR5qPtXW0i1sM3T2K3Q+Y&#10;Ekomh1NI0fZ2sTS7ZC83f1tLhoVRFN2hMCasIjk2LzI41Y8RSrO1VpU3liVQiWpupvoRztTMEL+c&#10;UD+Wv3uOv1dRUEBJgH++m0uBi+2rAGp/qtOXV0Enzz1OH7tcVXkAVWFAYczniKBZe/dBLcdRXfoi&#10;zfM4PgYoZwE1RUD9S6CrH6gf363sGgx/9MI25LmVfbcnbTPV/WuZz1G550GZx6di149FbrulXl+q&#10;g89qoi/qEk/fJH55mbD7LHbzcdRqZeTyo2iQtUcxG6XhW0UhIJvFIVsloZtlYdsVEduPIveexe+/&#10;SDx6nXryjnnRlAO0FQCdxUB3KdD/GOirYpfd7i4HOkrA+cvWvIuWnIv2vMuO3KvufKA3HxgoBAYL&#10;2AwVXA4UXA0UAAP57KbsXTlAawb7/+K8SwDexJ0+j9ypCJjO8WiKti50VAghijpK3aPguA2Ef9YT&#10;vklXRYebq9PVsE6q6ESaYYS1miH8ZxdFoVxXYqWv8dsY27Yk6pswo9dRur3F5J3uQGA97upT+PGO&#10;x8meE3DqBhy7A9uu54O2+zWmJ2UkoMDpSwR5lqLdrEr4QDb8HOT4Ncn3PDv8vCjtICd3LbXoWgA3&#10;Lsd3rcZ1rcU3bcbXbiVU78Q/3Y5+v+z/aoJa0KYZ+gxJfgQ1aFS0niQ7rwe47cY5f04lbcXqbYbp&#10;fAwy+uhhNk+zeqOnW6Wu3kc2PYn2AhJ8ToMdF+1N67UV3+hrvSWbV1hqp+ghHzEIKy9JwJjjZa8h&#10;0GcI9KgBfYSzQcSXIdinQcJ6p85SvfPzCNsQDaLhbaT5DWwkXvu5NbnLhzQZqrcVKz9M438mz1WI&#10;fFCKEamUEqyQ/aFE5l/qTb4fdRTaCSJ+CjSdtlPpMxD/QBb/FCi3GiCxECgz568ywVDroqo2WCq0&#10;UtQH3fV2Em03Yo3XIjTWQhU2guQ3/GVXGBIzLjKT7rrvzaSfqgm/1xcdpxE2fGR2AyT3AtBfglDH&#10;QcivQaiTYDBAH/ijPvugVjyVu53tCg1tAmRUHCRkLWUVzZRVrTSI9lpGVHltFzmdIHXTNEtaFoUe&#10;b2MXaGLio68fZ22bZGOfSHYOt6DR1Ez00CpaKHUjSWNvc/9gm/Aw60h/XT+6DM0Za+sr4xip6Rqh&#10;Y53j5PI6LLQ5LqwjLqgn3qsvjt4bTR2OpY7G2IGMRFOGoyjDkfYDEY4DkQ594eS+CFJvuE1XmFVH&#10;sGVrsEVLkGVToEWDv0Wdj8lrhvFLd8MaN4NnbvqPnXUqHDTLKJrFduqFZNUcG6VMC8V0M7lkE9kE&#10;Y7lofelwA6lQPYkgHQlfbZyXJs5DDe2himAoiXooC7tpiNO10VR1hK0q1FMPE0eSfhNh1ptCns51&#10;mslxGctwHkp368vwqc1iWblli5kw+XQTeQ2S72jH3tFLemiRfduMedOUdcOMddM8+45V3gObYn5K&#10;hYh9tYBrOSGnlj6xHD65Ejcwm9s3Wz26/nhom5HbgCElQozZj66i6vHiMqFIcYakoKOyEFUTYqXG&#10;Z6LJQ/bRCH0cmFrmGuiHt7K7Q3S/axItbJOFtcxDWxZBncqg9mXwawFck2D0Kt6oLtagPkavOUq7&#10;PUKrJ1xjIERjMEBzyF970E930Neo39usx8uyx8um08e8xU+1MUilNcKoOd62Lsm9KtYvIyQ41DdK&#10;Ut4CpuDAp+jFpRp5h5hxx6jollnVTaviHyyjblgFc5OiYDYJOONoLYNYP6fCRzF1RR55j3zzI4x9&#10;teBElIimCMr4gQRZWM4Vh/eQQXv+ElkMA4SjhKWQriCSSGd2KziEkwyMrgH10hL1VRf1UYH4yUP9&#10;JcX8sHBvFMIThXBHopyRaCoKY43BmOAx+gQMkYA2FObWw4g7YTEeWJw7Hu+CENTF38dYiIo/o5jW&#10;26p2keV7SbIt1ipVOvLBSLjVzR8ZgjcD4HeDpURDldBhapIxWvIsHbUiA92nZhZFRJNQKaIZVFMC&#10;Ziks7XNbPelH7dR72hE35V3vyroIK7sJS1LvCGjeuiPLwyXHe5vddVjgJo7vZyzvDczDG1iunzD3&#10;fsLfvilz/2dZgZ8I6B8x6ndQdiL4IAmpBBXJNCI+iYjxVYS5ymJoSmq64sq4e/JYbiJOyBQtZIkR&#10;tsKJ2nAyz35ZkvSXyKMdlVCOciJkOVELSXF9PEoPjTbGokjScBdlqL3SHSU3nFJnMGUm1nCIgZ72&#10;IYw5Sg0467x1sSuzd3WV1ZN9ICkhrCuDtseinFBIZxSMhhWjSEDJUhAbcGTnK0PtsWL2aDE7nJiN&#10;rJiJPNRIGmpKgJqjIOYEESJRRKLaiTzkrjrpgvzAwPX5KtSGWMY5kFRwhuBdAko6AKOVJq5XxKeV&#10;z62RJURMF9MMVTTyr37ZsbG2uT4/urPYtz7dtDnduLvYfk3H34z7K90Hq91f1vuONvqONweON/uP&#10;Nvq/rPcerXeCHG90HW/0HK71fprvXh5vmxls3FkaX5zonx7uW539cLi7c7y3t7Kw2NvfV/HyWXJJ&#10;QW519cvmTmbxU20jmjBcHYEzk1Zyxcu5ERT85bTiZLVTMCqJKJVErDYTrpUCVU8UUooRkIsUlo+C&#10;KsajVVLwakwZVZa0EktKNo0gkYTHxhMw8ZKYRDl0jIFktK18nIc2M8K8JM3uUQHtcbnjo2pa2Run&#10;sncOBQ12WeyCz5YJbWZRHSbh3UbR42bZkyaFk6b54yBmuWNmuRwHPG6Tx7aPbFGaycaWOWDL7KEw&#10;Gymp9fZpjdSMZntmC5XZTmV1UVjddqxum/Q+q/QBK9awJWvUMnPCMouNFWuakj1mkzliUTRkWdFn&#10;XdJvz5oNjtrJ8Th9rnfVhAPaea+ab1w23gfqRYE3khdVWjM+8h/cpWYD+D4yHwI1gkAzCnivAjwn&#10;g0/FO3FF84znk45vxqjVg6ScAVLUMCWCrXvtEv+eMYfUf0QGuzY1OW/UNn+UUjBCLRy2LxxxKBql&#10;FY/Ys7MYP1ALZ+yL5ij505aZIwZJ3ZpRPQZJ/Wbp3wQwGHAU7Jxj6SytZMaheIpSAO5iv1fXppaj&#10;b//P+SaVwSOPWGdxMoAHzDM485xd3yQxZw0YcxwwR06zl5GzJ8mseQprwynzEz39s0vsJ3ufLRJ1&#10;zdJgg6y+QiYs2MGmHXgnHG/PeN05SBMHXipd1ksDXVigHw708gPtD4BGrosm4fN2saNu4aMBgf2+&#10;29vNtz7VCp+9VgWeuQCPGEC9N/CCelZOPi9zBh6HAdVpQBHrOD1nzDFkmBI9QkmacGBOUJij5LQp&#10;CmvePedjXPlzI7sENC4CCflnBHAMju19f6l7IxF8IL/cjBDn5UyCm4l44QScUBxGIAbFF43kjkI8&#10;jETcBwmH34kQv80hEnEnEnkLJAp5F1x5XVyaL44gmq6MS1JE+iB47Li/c0c89JESjCYSsu00nwXY&#10;NSV79udHjpbGD+ZEdqQG1Md41kXQa8NdXwTal7qYZ5O0ItXw8RoElq5iuZlWjY3xa2vDp4baBTrq&#10;sTpEZwW5Yn/31bZX+1Ntx0sD092NqeHh5VlVtibeBJgpRsQCLmAO4zdDCFlCeIxEuQxARO7rgwjf&#10;0xO6qwsieEeH76YW/y1tgdtEMAZnOAtEuYxE75sI3jYQvWcIv02Uvq/nLMXIMIjLVgl7pBDyQjLo&#10;JS6gBu1bjfEpx3nnE3wKJLxrVCPqtKIb9ZPbTNI6zTM7zZntpsxW49R+Uv4wpXDCsWLGtWrO/Sk4&#10;Tjk/mnAsW2I8WWI8/saiRxUHMF5wfzTjUjb1VyvMycqd/mujXxCODOYA7uUsAAF3cQTwtDO4rHDS&#10;MW/cIWeUmjXMrsr+FyZouR+cC8AR/OQBN8F4zq1khl503ZG3kiN9Z+nlHOMLHuq6K/BfdnHm/3J8&#10;F5DCv4ften/BB3oRh2sBXPD347WhLJ5nJ6qyc1Xn3dl+eta16FoA/wPAZeDe65ezmXLK++CcP+xR&#10;0hbyLMUqyRJmpXCXqCFkZSrpqS/howBzlBShSkFs5WFUNLeeItS8NKbmdBY4XQdWN3eeNdUb0xi8&#10;WCJK003FNgFB9LuFsvBJebl0BHxYu/y8D8yN7NnpeMny6krw6sOEDIRFjODiJDjcDiJMRkKdJJHe&#10;WBE3KWF3RRGGqrCrCg9F+Z65NreFDcyeQXB/4VjSyngy4POq3/3JgFPVpPPjOefHC46Vi44Vy7Sy&#10;RceSRefiOXoR+LVPexTOMIrA94qjcv/XgG8OB7Y7v876XfKsAAEDcJMzCX43wQD8zoKAAUcDc1J7&#10;l93YWbyL9BJO39955yLO/Dc4ecCL7mUr3o9WfarWvK9hVIKT4OJZx4I5ejG4a5ZR1mef2eXAGvcp&#10;mwt7NhH5+o3XU3dpH9W7BkRhOyOcp7wYDS1ClUC741CuGLQrOEqAt3wIuiycLg93Brnum/vf4G9y&#10;fL/xy3LQvwQDdcaKueBgdDzclSDuJgFOXmcG//2kFIoBIof1lMOCI0MO7ykr4SUr5S0r5QkiJw3G&#10;7BkZgqcsjiGDBW9r3WXRrrIIezm4nRTMjl2+BeqIhzrhxJzwcBoBbocWMZBBGRRnPJrsGR5qaXxZ&#10;nOlvpWMqcEP1d78yuf0bEIMb/2p293c63/8P0zu/1fvx/wU3jW/92pLrDxSBn+iw+95Y/iBJEV8s&#10;L03wexeBnyJxQsky8EQCJFcBX2NKfG6mkyABD0IKJatKsoxVo7SkgzUIUcaqDVkJK53vLlcm9mZ6&#10;Vkebt2a7t+Z7Zsfq12fat+baP820H063HYw2Tr4syPe2dZOFBMmIREoJJirBMjTQycrwaAmBOGnh&#10;TDU0uwUv2/6KJhFEQFIkIRlSYiwZeIYENJ0A+XtScSIgaXhREHATXAaSKgVNkIbEykDirwFjkEQp&#10;SLIUJEWavTddkg1nMftVBJEc8CySEPBEaQqYSFkkAy/qIQ3305AcrcwGZvp3W2uAheH+zFiyyN0E&#10;HfkwabE8Tak0DRlPTfkCZtKz3g5WT2dsf294f09E798K4LDu/7YABkns64/r643tZQvg8N7WkO7m&#10;4K6mkK6msLbWlL6B5Na+7I6Jks455/hKiAKFH2EBh9rh4M44BB2BdIahXeEyvhiNSLx+Ipxd//kv&#10;AlhYN4UDhJgC00rilICGqMaJaSayfTAxRewX9Z//DwWwmBYI+2h/A5yY8g+BaP3ltcJEdq4tJ8WW&#10;Xa3amO1H+Q0zeA3THxqkPtBP4dJLBh93bxun3zZn3bfK5rXO47PO4zXNeqCXdlcr8aFeGgdw875+&#10;2h1DNjdMUm5QMr93YP1Ay/zRMQvkJ6fsG845ILdc80Fu0vNAfnbJ5XDPMY/fMlvYNEvAiMmrn8at&#10;m/KNmypRt1Sj76jH3tWI4wDG99Wib8n43pX2vCfjxSXn80De96GCH7eiP49SgIhWBAiEGAXViYbp&#10;xcL148QN4hGGSRhDFsYwE2WUiTLOQphkIcyyxc2yYebZAsQkmEkm1DADqp+ONsmGgu+MRqKmSWxB&#10;TMbLKP/WJN/JgpCDl/FAKxPozWX/8Wv80fnUC44AvlhovpxvBObfAfN1F/Nvz+brQC6X3gJrDcBm&#10;E7DRAGzUAnNVwFQRMJHNFsDdocfv3Y5rHS/euwLd4UBvHDCYAYzlAVPlwHQ1MPsU5HKkFJh6Asy8&#10;Ga+ItZcTE/ndv+AfPDSXVXJWJAbpW1eHJ6239AHz23ud44P51Y0RzIHo7NmU4semVCcuAQYUFq+l&#10;GqOrFEqU9VfHhGlLRGnKpejrtYTHvfGP9VI0DrdwN1cw9bQPeFr1fmJ8ratjLI9VRjayg9wT0MLj&#10;VGFCKsJchjAeJ2nRCCK2kKz8yoP4qSJ4u9hzjmnbFqBaZiPKMnr42BHVGaPbHWvaFG7yNszyfYJ7&#10;a35iW1XZ+6evnz2tr6jprmqae9zzMa9tK+b1jH/1aMCLD+Fvl92rp0Offcit6c1kFeRH+r+I90mx&#10;09USuoV9cBfKI8AngOAWRvGIogREYaIQQXERPoKoEI6fO93ft+9Z9RtWepSdNVFYQJ2P215O1hiJ&#10;VOQTlHrIJ80vKiMijhdCELj5JH/6LV2d0NdcX/q0LvFpV8TzsZjn0xFF3RHRFa5mLuGGJtV02wYv&#10;8xYv7Woywhv7kylcTOGBsPydu67ykgXOlslWqjQJPmv0fZqiuD6C21ISmkKzKPW0izdUqKQZHL7K&#10;26zK2HjK2ntbdNn7DJioAybrzsdenYy9Phx6eTD06mCgdr/v7X53/V5Xw157w377++33TzfrKj81&#10;PDnrfcduMTvYDIy2ATN9wEjrac+70663F/315731J121lwMNwHQPMDsCrFwr5GUwGAXWR4GlPmCq&#10;Eeh5ulwW0xrpCDJdGLH9jDWUEVRM1al00G8IcuhO9O1K9HvhTUnSkWbqSnf527a6EaejDEdCpWpd&#10;b/an8wNT+sCe5d6UDLCizXbA/ySrmleryudLMl8XZM4WZS9XlIBVVXDycknzapl4taxztaR3tWRw&#10;tWR0tWgMcrlkdLmhf7auc7CoBWxZAHM2wIQr8MalQ4t/CIeYhsmuiOnsylCubEIAv5TD4OgVhu+J&#10;T8i+q+++h/863fODLXXdjXEaFn7sG/DVy2+X6vSJ4rBGth23MFtydz7NiL0syNxJSj8vfMQWwGUV&#10;QFXF13zmVlLIx9Tg85Ik4EUWUJtz+iR5vTBsMT94szLm6EkKUJLYTdLKwfG3UnSAmmx2496BGmC1&#10;67KrEtjsAY4mgNVOtr/f6gHmmj42lR61PmqN93jla9Me6XRWmwc0lHQHkho9jJeYfp9K445rMk/e&#10;5B29Kz1tfnzUUn1WV74d7r9KdzqJibxISz3OYH3OyFlLywVetwK13V9ftJ28aAfejwCNExfPuzYy&#10;wX+IBUBR26fIx8Ok2Dpl+hMcqRRlnok2ScAZ5Zq69+c9u5zbBj6fft3eP1z/tLey/XFuFTg4Az4d&#10;nSxuboxNb03Nf93+/Jfc3y+nwOEJ2/6y038Pgc29q9VPwNInYH4PmPkETGx+HVk9Hlw6Gl44Hlk8&#10;GZ6/GF26Glu8Gpq77J0EeqaAzvHjuq7dshfz4bFnWTlARdV2WvobO9sYWUkfDNxHEhWqKWcJ5dbm&#10;uUHCCjvKIsxRvGZIPhcFJEMZSUE/cJMUyLFVqwuyeeNjUu2o8pgim6bJ7wn7LeXhr/zR3+UawGuc&#10;VTpCLMZSHVdL/T5Wh5zUJgJNTKCZddmY8bUh46Se+bUx87Qh86Se9eV95uE71sF7dhLb8VvW+cu0&#10;q5pU4FU68Cbjqjbjojb1/E3K2evEy9rkizcJV68TAJBXCcDzaKAq7KI8CKiK2Mn1bgkzSyPhndV4&#10;zQm3daE/Erl/CFJWSNQ1bAhL6sgq351aXVraWrm8mtz78mn/7PDT18Od073tY5DPH08+fTrZ3T0F&#10;x6ODy8t94Gj282LtUD/rZWdE2YRvyZ5j4YXf0/WU18D4x+OPJ6eXwNTcytHR5fkp0NM51NzWOzO9&#10;vDm7+XlktY/5PAivk69jlqWlWGIlt1LhAgz5A5NOwBxp4T12s10W2CIDcybArBGwZHo2pno+objf&#10;i//4XvyqR+u8x2YwV6mEDiujS5baS4Qr3Mo1EnztJtkWTmyMNsl31TbDcgt892/83/0a8h+/Mobe&#10;DNLCpJlKF1pLv6AqvHWQq7XBttNkBjyUh300+700e3x1ewNNugNNG32MehNcKx31guSErbl/r/PD&#10;r/S+/5UN12/pIjfchG94it4KgN8PAZ/o0XzxkkJMBUSBCu6phtIbbfVOksWMj9ucn9sA3brH2WzA&#10;y6rFSbeFrtPmodvuo9Ppr98ZBKILBj3eJoM+JgP+WiOhqvMpurtFlINir53M0FZ7lyyCcRaS8kQh&#10;eIRaAj5FNuqENVp513vYFlBVGMrC2iI/yQnekoXxwwQe3P7hDze/+93Pv/0fUgK3omy0XoXaP3fX&#10;K7XAlZriAyUEA6VhoXKIcDlYlDwsWRNTYK7w2F7rpavhC1eDlwyzGm+rPIqWp6yI3oPfy/3wLw7S&#10;cJoCxk1T1sdQzddcy8NI1UFT1loBbYQRJEuLmcG4tO78xl7sTomtZnuoQ5ufDbsH8C8E8IcI2+lw&#10;NlPB7CTgmRDSbCh5PtR2IcxuMZwyF0GZjXaYjXdaSnFby/DcYLFZY7qtpNNXM1zWmPSNTNfNLLb3&#10;3c5147CTy5hOoi4X+Jc5qOpx/6smz+8Mxe+aEgTMpESJiId64lxkSWFnKWEnPI+XlECMKj5JRa3J&#10;PXg+Pm8imDXmk7EZXXWcXLcf8+owuu4gqnY//PVexOuj2HdnqS2XGe1fWe0nBT1nJb1AcR9Q1AeU&#10;jAAlk/s5owNpgw56qVqGTJxFLsy2gJ+Udcsg+s9q3n9WdubRdyeGFqt4l0LN0vB2VRiryofyibyy&#10;0TDFKKRCMF7eT0rWR0rSWwLjjUd4I8UZMEmGqLKXkG6IgEX8Q7u0e7SsOw459yj5fOSiB3oZ9xXj&#10;BBTiMJosGf1cCS0WQSFaGk5XhVE1MCQtKTMtGR0FjAxGUET07j3Iz7e0YOJOSorh+lpldJuRjIDN&#10;8siNYr/DpyEnLyPP3iWet6Sfdeac9RR9Haj6Ovzkcuzl5cgLYOzNec/jvbrsrw0FF+8LVsrjK9xs&#10;4ky1UknG5b6u+V70RBol3MaKYahvr6HuaWbqT7KMdLJP9/ZIcnNMpFNLwrxzPWn5no5Ffm4Vob7l&#10;EcE5gb7RjjRvC0sfK1IiwzvFy9vP2srbxCTS3jaKassw0ol0osZ5OMe4OYLkhAdWpSUwg3zcTPV9&#10;SeYWSuzq0OaK0hRt1TBHu9yIoPyIQFYAPTfQvTTMvzwsqNCLkedMrWLY1odR919EHz0POnrseVrh&#10;AVQFAI9jLrNCP4X4TVm4jBg6jlnbbwQGAEXZQF0N0NoNdE4DratnTyfGo5+9IAU8NrFqcjb/EGmx&#10;nGIxn2S5numwX+51WRMG1MZevYk9fR65/yRstzr8U3Xkp6cxO09jd57Gbz+N33oSt/0kbrkgYDU/&#10;YK0gcLUoaKM0dLsi4uOjqE/VMR8fR+88jv70JPbjs7jdFwm7LxP3Xifvv0q+qM8CuWrMAZpzgNY8&#10;dkH+znygKxfozr3szDzrYH5tzzjvZF31ZQND+cBoEZuREmC4iO2Du3OBNibQmAy8TwAv7ORF1G5V&#10;8HKR31CGy5tgkwyStK+6sD2B1wbNYwS9a40X8NSSdNPA2yuKexAl0ukmVFlhO0meVHu16iCruii7&#10;1mRaTYhRTSixmWky/97jbDEW+Bx9vOO5t+lwuG0HnPsAB77ApPNRndVppS1Q7PI1kbLubtyuLTdl&#10;a/o52P08LRwoSLksyTnMK15PL1tJqVlOalhJbF1LaN1IaNhKfLWd9PhTwrOD+PZVz9p+E+Y7Gc9n&#10;4kavcVoDxiabPo7rQfaf492P0v2PUnwPYzy+hNGO/K0/+li/1VNnIeFlEogxkv5nL9IXX9uP3rYf&#10;HC37HMj9Pq4tvnavfIg96dq7TdbnAyYfG+Q+vpQ9bpC96sNcjoicjN7ZH7q3PwA76NNer3V4H2UT&#10;raZK5UXb3kX6wRWLjW26/O2nolSH/TD1VthyOUgWnDsXcfORzB9eafx2kHJn3g2yG6Cx62c4S9UY&#10;MMFP2eG2/eWPEtT2YpS2wtRmPZXbLPEvNcXeGaL7HRQW/LWW/JVXAmU3Q6R2w+WOIlVOI9UPIvRm&#10;ffR6HFVbbQidZPQAFTFCEf1AFVh04t/3hR/5i50GwL8GIr8GoE/80F+8kZveah1OtGqKTy7JLc7S&#10;0UPP0lJZx0yeSFY2jLFhlHrFdaSWDbKqakNTsxw8Uuycsl08yz0CSlz9c5x846xcXVTNDNHqehii&#10;uZyVlQLZXs3JnejprePjq+3pr8kI1vAMJ7rFmtKK3X3eRce0JEW3xwV3xHl1RTl3hNoOxlCHYijD&#10;UXYgA5F2/RGU/nBaf4Q9GPdFkXsjyN1hNp0hNq3BVi2B1k2BVu98zF8zjMFfAU/oeuzEXydimb1W&#10;ka1aIVk9j6SRY63GslROM1NKMlWIN5aPNpIN0ZEM0JXwI+K9tfDuGhi6GsZFFU1XFXdVEHKW5bWX&#10;F3RUhboSMcHW8iVBlh1ZHkPZztO5TtNZ9qOp5OFUp7FM335m4NPUFEO7FPAhUUQ/TdSUxa2fym2c&#10;AT4F3zNhsjsKWeTcMcu+bZp114TNfZPcny3TcNkv6RPLkR/WEgdnWJ2T+e1TqW+GDf3y8ORkMVP2&#10;HwegGgkI2TAUwlMO4kqEOxOh1up8xqp3LVxlvR/7Jz/ziw6VpZBuqtPvGEYIW7PQ5rkoi0KIYxmU&#10;VgbXLRWT+1VNrN2rWJu6GMv6KNO2CIOucO2BEI2RYLWxYPWxYM3RIN3RYKOBEMu+EHJvqH1bpEND&#10;ivOLJMeKKOecINdYL3dPe3crEw9NHS85YihBJx6hmy6il82tn39bN/8nYt53xLSbVol3rSMhtomS&#10;pCRZLX8tOdcwi5jG6Opaj7Ra9/hIVZLKfTTsAQGC0HsgYcMj5YhEuRDgriCchAzOX+X+/i93nL3S&#10;Yi4aEFdNiKs6xENJzFsW7icpHoRFhqDRIUhMEBrjh8V6EbB0aYy9HMZGEW2hhLKREaMoYT0lEa5I&#10;UTsUxBIroKoLkwrXUBwIsZ7wUZzxQC0wEHM+koNesq+pksVGyHcUlQZ7rXq60Xsvm3pfh3p/epOv&#10;e7O3z2sHV5YO2RlrqC5mjJHwENVKumNS8pNJ0Q3N8J+V3G/LOHNJ0bjQVneFde7zqvDyKIryKUN5&#10;FKEP5EXvywrflea/LcVzS4LrpuztO+p3bygIfIfAfSdgfJuPLiDIEOCyf/C9K0rAAQ/TExOTE4BJ&#10;8mKgP4oJ/R6CusNOI+a/KytwT07wvrzwA0VRbmUIjwqUVxUhpMUBKawNghIhgmCF9GWuizMTYEQs&#10;UhuFNsCiLaXgDqoQqr4AMURJfyKBsZlhuxChspuotxVqshhC7Q7yeeEd4qthrSykKA0xkME6oBH2&#10;SLg9Gk7FwW0lxaylxSzBUQJGwsPssHAqWtwOB7eWgxkrwAxkYEYSYqYYmKkkVNsALvnCkzoZoDvN&#10;wE14Ejq8FJ8FWoVTySp4fTSSDJdg4LSS0YaFwsRcPk0mVCdVXCOQaB32tnHk8/bu6szI1mzv5oe2&#10;rZnmz0ud/5BrAdxzLYD7rwXwADtY79uZqdtfeHe80nKx1XXxsfd8e+B0o/9ore9qd/Lq08zZ9vSX&#10;1fG9xdG95fHT7YWLozUA+Lx1MPfpy+oFcPxhfiosKpqoZ65rQJFTsoGjjIVgpmgpZym1IIx8IETS&#10;R1jGj18xiEcphFc5lE85gl8lUlA5WlA5TkgpAaGZiVTPFFfNhCmyxBQyofIsiGwmQjpdUjpBXjJS&#10;WTJKUybKRCGWqpbAICYF6SamW7IKSKxn9nn19IJ214J2p8xWSmqbZUq/ad6wUSHIoHEByIBJ3oBJ&#10;Tr9p1pBN7qB19oBNZr91Rr9NWo91ao9NSgc5pZGSUu+Q2mif2myf3kJNb7fP6KCyeiiZXaSMPhJz&#10;0Pq6KrJ11rh19qRV7qRV9gw1Z5zEGrUuGCWXDNnlD7skLkQF7JbYHb+Rv+wUAAZ+vOj5t/P231+2&#10;3blsFD2vkdtKUluLVFxPEjku5wfe8wEtwsBb/MUzQ6A6aic5a5JR3Gtb1G6e0WIS1UPyG3OKGLJL&#10;YisiMrvs8y/HEbY3Yl6PrBFb1jCnLTE5Z8yuYMyucNSucIRaxMahGGTUvnjCvmTSvnjWvnSBVrpC&#10;LVkg5X4wShvQies1TB4wzxgj5XCcK0e1guMvE23BmUELJidDF9z8v8LUX9OLv7lejugFZ75Nci6G&#10;k6LN2QtOgrs4a64pnHMon6WUztkWzNtkLZPSNu0SPtLC9+g+Gw42i1TVGRpi1oN/3v/2WuzPJ8W8&#10;wHvUWSPqoh0BdIsAXTwA+E1punlSf/eg4c5+x739/nuf+25uNN/YqeM9fSsLvCEBr+2BWtOrF7rn&#10;j4yAagfgeTBQnXCRl7KXlDJKCxyyCx+hxE3SMiapGdcCOGvONWcxKLtc0yxSTDxYTPBbCehAHO9/&#10;VQI6AvWXBF+O4uXoXpBv6pcDx/6ylTCCJwbFF4cRSMAJJeAE4jB8MeiHUUiueBxvPI4nDssdh30A&#10;jrEYLpAY7EN/6P1wjFCkBMQfwesk8LOz6O1gGWiqkfzbUKfWZJ/x8sSN+pIvfS9OR2uPR98cDb26&#10;GHl7OVh7MfAGHIHht2d9r/abq7bfFLXGeZXaG0bKI0KwwumKuEoDtaeGmkV6mkEqSgm2pN7K/JPp&#10;nouVwbO1kbne5vzk5LQIpokGDSdqJCVuK492UiS4yuNc0KLWMggHaXF7KThVEkaRELPDQ8g4URII&#10;RtgaLWSFFLAQ5zMT4zaGPDDkGGIxblPBOzoit4nQ25pSD3Qdpd0TiBEJkl4vtOLrVGMa5KPeyUS+&#10;lo14Lhf5SJFNEZpRgfd6IuX/XD64Rj7kmVxQtaTfIwmfKoLPU9nAWpXIJt2kDsP0LlNWlzGzwzit&#10;3zoL/BDglG6evPa7nOTabzIYDJY9q1e9n677Pt/wezH/13RhjvQd/2vfX46y5QAu+CvsJGBOBjDH&#10;AY9QMjmAMSctGPz5BWO2+nVnl1z+doQZlzKOaeZI5W/H/HYWEPBi/isBPONWwuGX9pc9T/8vmXVl&#10;e1CO3wUDdlIsnWOI/wFLnuXg3g/O+Zw14w7ZIKNuhQPhNe+CnmRZJ9ujqepcuioPDJR4zGQfmBDh&#10;NCVBS+mHepL3NIyR1sX+Zbvtn4BN4MvHrzt7x72jixmFb4ypESJSlgQi3SOmfGIbWPgE7BwA4yP7&#10;rjYxwj/ISj8wUYU5QIXNxdEUNNYRgXBAwhxxMDcZuJeSuK+yqIeKgIvqA4rqHXM9Lgs6yjVFL+GZ&#10;Q1GbW3WXy6NOWnmffemUS/WKZ80S/fEkKX+ZVrbsWLLkVLroXDzvWjzrUTLDKJrxKAHfomsj/o8B&#10;v0EcjwvCEcDsovr0okVG+Yr3IxAwADfByf9KAK96VHD87iK9hKNyZ2j50w55YMyuRO1UCAJOcuY/&#10;OObPM8o5sMtHM8oX3ErnXUvm6OA1lyx7Vc66lw5SM7vIaUNOuVNeZRP+1YvJXfVez0PkAzRu6cjc&#10;0dFEOipj6TAhKwyajsbQMWhXPNJVStxVFu6qIMZGRvxvFe//Gs7N5N/zy1vKX8JRvL+0vNJoTxCO&#10;AP5bB4z0IIi5ScDcJeAeeKQ7DsvA4T0wEgy0pAcS5waCwbqBkxJoBvs/MqK85VEesgh7eXEKO5sZ&#10;6SSPclfAeikSfJQkveRxzlIICy158nDb1Mn2/sXuzsHS5POMcB9FpB9BKFYNGygl6oXhA7Hj/9FN&#10;/IEN958suf5gfOvX+j/9fxwZbHL7N2Z3f2f54Pf6P/xK/0+/srn9Gyeu7+gP/hwkzJVMgCXgxWJx&#10;0GAEvy+cJ0wKnqAlHaaMoaEFGSqSb9NiT8Z7L+ZHt0ZaNsZad5cGDjfH9rdGLg9mT3bGNz+07M52&#10;XKwPbg/X9z/KyLBWD1eE+WB4QqRF4lVQcUqIeAXxVBVMkiw8SRqWIgVLlYJmSIkxpWGZ0vAsGXEw&#10;TpNmA86nSEJA0iQgqQTRBLQASCJKIAktmIwRAknBCifihWNlIFFykBhZNhwTzHHAKbKwNBBpMfCA&#10;HAHMlICy8JBcKbFsSRhLHpWijA2WFfeQhocYKmV7kS9ne09GW4Gd6dnq3Dhd+QhFdLQsKkEOFS8J&#10;8yeIUWSxRbnMosZ3cU0Nfk2Nvq1NEb1dsd0d7PrPnW0J1yWgI3pHwvuGov+bAjihpxckpqcbPGBo&#10;X3tQX0tAb3NgT2vc0GBK/zCrezK3dSo8772SoQ+viAEcQYZDqSi4CwrpCkPRxSW8sSrhOO1YBDEO&#10;Roz/hQBO/qUAhqnGi143AIZrJyN100DEdVLF/ksBnPwLv/u/JRlK/Nsc3/8F4GJhzUQh7RQQYWKq&#10;8HXnXXbDXf0MYb10EEH9/wk+g/SHJqz7pqyH5lkCVnlCVvlC5rk8Bhn3icl8RiwQXiMWtzHrvgkT&#10;fCS+Y5JxwyzjTxapf7RO+84m/c9k5g92mT9Ssm7Y5/zskPuNm7Q8kFuO+SD3HPIh9iUw2yJR6zwh&#10;i2wBs0wQQfMsMBa2zAEBA3CTz4TJbZjGpZfMRYzjVQ/jVw3mUwHv6gMeKvhxyfncl/W+J+N1W9Lj&#10;jhSD44bBGY4e5pbz51cIE1AMF1KOFlGPEdVKhOomQfXTxAxTwbcaZZ6JMGLC9VIIpjkYg3RxYoqm&#10;SWy8V3SZv/e72MCJ/JjPNcnsvpVdOUBfATBWxRHAX+ebLhdbgMVmYLEeWHwHLNVfLL4DuVquB9ab&#10;ga1mYLMBWK8D5p8AMyXAZA4wmnbZEXpY53L0hnbR4AH0RgB98cAQExjNZ6f/zj4F5l8ACzXAzDNg&#10;/iV4tIUalpsGXvSP/47l4rZUVHcjmrhrGVtLqzlqmjQXPgH2gKvR9ef+qS/d41ZyX72kBpj/wK/9&#10;h1s6N+4q/vAjkY9LS/i+zO3v7LCISk+fudIXz33iLUTlbHA6FDUbXXljipVbafHzrY0vwCWwOL2a&#10;Fp0oKyaiL4WgqkrRlNBUPJ8L4UGsFrSULP3CUW6eST1+ErDAJDd4yb1yJdR5ydR6yzX6q3ZGGw9l&#10;ukyUhk09zZysezLZ3jo+NFny6G31+9Ga3o2qrs3UNx+CK/sCH/WHPh/3ejLmXd6V/7a/qPJpWWby&#10;s4xIPwtNGaE7cJ4HgvxC3EKIhyIoHlGEgKjYtQDmEb13w0xZZnuwCzj8CEyPnw90v4uJSDIz9pST&#10;tUMgiTz8Cg945XgEZQWhOH5R7IMHqlzfZbiYjbU3NLT3Mmu6I54OJr9b8c9qCY196mDGiLS2f0S3&#10;r7RReeus9M4RH4T/maGkog+VVL3PZ09Ax5lqeKnAjSA/GiNuGmO5tGF3nNSxma5WeQ6GLBOlvnBn&#10;oPfFWUPZSXPlSVvlUcejvday9fr8hdrM6Ves9oLwhszAmnjGo2DnEm9qiYdDmYdTpSetjG7xzJvc&#10;kxq4+7r0suv1WXvNafvLy546cDxsenrU9OS09fnB28rN57kH78qBofrD7ndnI13AVA9bBi8OAVvj&#10;7Kzi9QGg5/lpU/lEXniZk14l3XD7RSbQ+WwkK/RDTuR4dmRfakh9lFcW2cBBjMcDIfDCwajRWXcs&#10;1LDdE1Vh/fvW2LvAtCFwZLM/JQWsEYFV3X+WNeLVmsrZivzXJdmvywqXqypX6xrg5OWqzuWyzsWK&#10;3uWS0cWy8eWS6cWS+eWi5cWS6dWG0cWm3pdlIrBtCSySgWl34C29VVegBwefRMit40xOtdwBxxgg&#10;IPVzUOQKw/foH2UAH/sGnHn771Kddmypy9Y2wyZG83TacVo0JwP4LwK4tByoqjjNy9hMDN5JCz4v&#10;SwZe5wHvC86epX4sj9mujN2uitspiRphWL0hSlWr4RbDXYHXhTv5UW89zWo8zV4HkXqyA+eepa68&#10;zTsaeA4stQHTTbst5UD/q/PG8o3KpHKyaksgCWgonEnzavO3WskL/vw4+bQ2//R9yXF95Unrky/N&#10;T05fVyz5uS/QqKcx0VcZzOOMrE+pOSvJ1wL4be/Zi46jZ+2Xtf1A8yTwfvS4qmWH9RIobAWyGi9S&#10;ar9EPln3K5pyZ7W7JL6hx34oqzsYmAV2T68+Hx+u7uwvb52ufvq6Ct6y7gE7h6cr22sjUyCHq1vs&#10;ms/HZ1cHx8D+Mdv+7n4BtvaBtd2rlY/AwjYwswNMboOfCV+Hlk8GFk8Hl86Gly5GV86G5q+G5q76&#10;pi47x4CuCaB95KimcSu3fC44AsgrAAqL+j3cc9RU4+SlIxSlfKTRHrJoff5bGtw/kiUgNHlxMySP&#10;JZbPR5tgIXYzSAOVT9WsZhi+D7RuCDQtsSQEYv/swv8rd5F/iST8WGIq3uipORRLms90XSsJ2K+J&#10;O36XylYLXcVsOgqA9vyLtvzjhsyj+qzDd6y9txmf65gcvtRmAK/TgdcZQC0LqMsE3mUB70EyQc5e&#10;JoFcvkq8qokDnscBT6OB6ijgcfjXEt+TCv+5XHpNADGZgg8yQ7mrQyk4/gBFqVgd3Zd+4SPlz/en&#10;V7c3dte+fJ3dP17ZO978eLSz9WV3/XBv9WBv7XB783Dt45f1o7OJrU/TW7ufvlyc7V58GlpdeTX4&#10;qaxrxC613SDsnUPCbFkTsH7GzhJePQF2gPOpj60lrxsf1X2c3wFOAeAAWG4dr/SJqyS7F+kbFxqp&#10;jKbY7792P2yyOxuwmX6BGXsOPxrT/tirdDiifjmjszcodzgk87Edc9iKO+tU+dJqPJivUslAlbpI&#10;lFAJ8RoPco34az2k28KJ9eH6OU5qFjge0T//RvDPv+f5j19JPPi9FYEvWBvLMpUpt5R5YS391lqi&#10;w15+kK467KHW66ba6aHeHaDfG2rSGWLSHWTZ5G78xEoxQxkSCr/pLfBHX4HvQiE/ZUgJ5MiJFish&#10;KtSxT7QlXxrI15urdVjrtBvqrLq7bvl5D5LMm420hh0sPnjZDXtYtjvqdbjpdXjqd/rrdwUZdoYY&#10;doTodQXq9zMMRzwNh/w0xsLVlzOMP5U67BR5L6WF1NM8suVsC6UY7/QyljzrZh0q3yoG9NmFNzIc&#10;WZbyNAleDYEfJXluILhv8939+c4Pf/rpD7/7+Xf/L/zOH62kIAFEjJ88nwv09xS+3xo/+MHw4R3D&#10;h7eMuW+Y8/5MEr7jiOB2JwhEauESDGSSzRSDNdFGQt9L/elXmg9+7yQLdVPGOCvinJRwTip4BxWc&#10;tQxcB8mrKnRb9t4fdEVuaz38o8Rvf2V477eZJgptIbSuILtuv79kAI+F2UyFk6cj7WYi2MyGs5kL&#10;s2UTQgaZDSbNhJAmw2wno6gzcY7ziS5LKXQ2qc4giyk0kKVU2kq60xrLaT3TeSPLZTObvpXj+iGR&#10;sl7kX+WsbsD9b2oPfm0oftdKRtRCBmqEFzbFCdrJQNwUxDxkhb1kBAOkIUlqqq9obiMRKeNh6UO+&#10;KZP+mYvBxUt+Jfsxrw5i3+5GvNkIfLYZVPM5+t2XhKbPiY0rSW/Xkt58jH15HPsKSHgLpLZ9yehd&#10;zBx9HNYa5vvexvO1cUijSVKHXmKzYsgTCUb2QwNnQSO3HxVot5R9MXal4pblPJqZKIvyO1Jh3FKB&#10;ItJ+SFkfCSlvWYK3EsZHDusJR7sIy7gLagTxGkffs025Rcu85Zh716HwgU0ul27qQ4UoqFy0tGqK&#10;mmaGsnKiolSYDNRJFWVPlKLoyJqr49WkYSgUDw/szk307VtkGaloM+NMkukLT7vprOBPVdFbZX57&#10;z0L2a0IO62KPGpOP27NOegpP+suPBx59HX7ydeAJMPIS6Kk6eJP59W028D5/90nqEwY5zkQ90UKn&#10;xMs5z9MlwYEcbmPlZWxIUVOlG+q6mxgEkSxTPJyT3BySXCmlod6l/vTKQLfHYT5PY4KfxIYXhvgn&#10;uDoHkGw8zcyTPH2SPb08TIzd9PQiqXYRdiRHLRVPc6METzozyCfJ2y03Iqg6IynN35OsoUQlqhlI&#10;YXXwSF0CylRe0t/WMic8MDfcN8PPMTPAsSjEsyI8sMzfN9/VscTZ7omH9VpF7MHz6LPnYcePvM8r&#10;vYFnIUBl8BkzaN3Dc4rk3GtqPe7k/Dk5GXj2GmgcAlqWgLqVw7KxgaCKKhP3CkOjFleT2VjT5VST&#10;LxWM0yp/tv19Gw80pQNt2deONg9ozWEH4MdpZxHQXgS0Fp435p6/zzyqST6tSTl+mXL6Ou2sNuPy&#10;XSbQmAM0sXedvWMdv804fJP6+VXSxxfx289it5/EHNQkfXmdfFybevY+/bKRBbRlAR05QHfO16bU&#10;o8akg/fxe+9j9uvjvzSxu7CfdaWfdDK/dmdf9WQDIF3gxTCBllS2A66LP38dt/8kbKXYfyLLoz2e&#10;UulOTDSXAG+oHKRELFE8ZihuOymIqzqOpow0QfPE2On4G8naSvNFW8o9CyW9iaZ0Mt060h0bEsyb&#10;Uo1Hn9gfTIQCn2JOdnx3Vuw2F632lsnHc3aHPVZbzww+l5pflToCmS6HEdQuA+UpO4tPwZ5XzASg&#10;JA8oLd3LLV1Pe8QWwMlvVxKb1hIbNhLrthNqPiY++pTw7Di+a8GxpkU1/gXa4QVCp15OeZKkuRNk&#10;vhFC2k3wOk1LO0/N+hqTdBTqfRxotR9oNkIzq1SUeCqDG7M22HE123DWHzJXeK6ALJAmPDc3BO8J&#10;1x/7AX3ewLT9l27luefCh81yn+uxH+v59ttvfx2+eTF2+3Tg/l4b5KBV8+Mbu7FM5yKSgb2AmPYf&#10;uR0E5NKJRg0+Or1hGj0+ejWm0tm4h0zIn4rRv3sh+9slZ+iWJ/ogUHnPX2vOQWHADDdsI7HgIb/m&#10;jV73RWwHye0Ea866KPdZEUYpchv+OrPu0vMeuCUv1LovaicAtxckdRgsvxei/iXR6mO81Va00WaY&#10;1rwnYZQqNGrLM0fj3faAfGSIfvaGH3ojj3zxx76Sx75SW/4GXV7eT+kRuRS/BBtGsCU9mMRI94p7&#10;HFdYn17dwXoxmlc7VVTXx6x6HZpW4RVR4RVW7Oz3mBH2KiT1SUhqikOQizrZnGBoImFKFNc3k7Ry&#10;0fIItYpIpCYkkmMjjYMDifRoM6dCd9/ayJiG2KjmqMCWSM+OcOfWENJANGUgynYo0rY/AoTSF07t&#10;C3PoCaewS0FEkXvCSR1h1q3BVpzc3/oAizeeJs/dDapddCsdtStoWiUOGuysX2uVbCv1TEt1prlq&#10;qqlSorFSnJFClKFcuKG8n7aEtxbeQxNLV0eBn1AOqkgQR1VYABHhqSLkpCjorAb1McSnOGvWJTvO&#10;Pg5bKPdaKXabyaQOJ9iMpLpM5IZ0pgUXhMeomEQK6SSLGqRDzLJ59FL5jDIELHJvG6TyWuZzW+Zx&#10;meXcM8m6a5x515AFcsM8hSuQReoYjp1Zz1/YefRhq2pwLfXVsIZrBswkWkQ/TlArQVglRgTnBxNx&#10;lhVxMkS6miAouoKmKrdNqRjHcq+Yl0FxsapOlLvaLrcNwoUsmCizHKR5wbUAroBdC+C6KO93UR6N&#10;kU6tEXY94eYDYQajoVrjIWrjocpjoapD4Wq9UTqd0YbNsWYN8dYvkl2KcxNjUlMYgRE2NH9dc29l&#10;oreksh9GPlAI4yMsEQSVjRRTioWrxcG14pA68TCDuPs6ITc1ffm1/bHa/uxk3IfKtmi9fEuPJkZ4&#10;q2dosqaJ1n1R1D0EDKbBgzHnwdpBobYoYVu0CBUEI2qPhThgRWk4iCO7Gxwbd0m4G4gEzJUg5iYl&#10;RlMQNVeCGMmJWUjDKRJIOhbtjcIGI7FhKEwYBhWCF/eXhHnKQ5yVRShqQtaagmbGGFtTgp0a0kwZ&#10;YWgkb+6gZZRA0m8Ks9jIMNhLJpwkin5NETlKg+9k4BYy5WYy9FZSnWbjPIYj6H2Rnr2xgV1xYa0R&#10;4e/9wyMUDZ2x+jqiBjJICko5Usgg74bZo+9MSrhM0wSNo/iIgQ/k6A9xdsI4WxjKCgY1REEMsaL6&#10;WCFdtAARxa8N59UW49US5tV9wGfOy62HuInRuM3PEOFLl4SmSgsHofhJMCFNiDjkLvTBDbjIfQmh&#10;G2jRP4hi72AEbkN57v4F7juQbzy4JQLy8LYoZxPcy3tPjO8OEnZPDX5fHcIrKywoIyykAhEkInjN&#10;pB6a6PFp+EtpdgbajYXoDHjgVsI0FnwNxrxJnSG+z/1C/HRsVEQVJSE6EigrcRh4/VY4hA1B3EIG&#10;bioDN5YSN5UUt2BX4UaQMQg7MJCHGynC9eXgBpJwI6y4sZSYBllO/X2o60yY0ayfzHSgUmeAdlWg&#10;ra+NjTJeHyFuKYZzwWvF403yRHWyBDXTkfqpcGUfQ3JkZ9f08d6XtemxzZnendnuvaWeg+Xef8je&#10;Yvf+Us/hSt+X1f6jtQEQMPiy2gMcDgN73V+32veX6j/Nvfs4+/bzQsPBUuv6eN3n+Zaz9f6va/37&#10;c+0fp1v2F7qPNwe2ljsWZhrW17rPTldOj1anp/o6W5vaW7uoVDdZOX1RmKq8GtWKGm/tkKJuFIxT&#10;8xTX8hLXCUTph6AMwxF6ESIawbyK/lzSfjzyITyKkXxK8QKqqcIaLFHNHIhWPkwzG6OegVNJRMvH&#10;oiVD8YQAabyfEt5HE+dFUgx2UQkNJEYnmSTnk1lVjgUv6SX1LhVNVqXt5uUgnWalnebFneaFXeYF&#10;XeY5fTZ5vdbZ1/0703utUnotknstkrqsklpJCc22iS22ia22Ke22KR12qZ3ktG4ys4eU0WvDGrDJ&#10;HrTOHrHOARm1yRuzyf5glz1hy5qgZE46MSfcEqcC/NcyHL88Mzl8i7js4QJG/3Q2+K8nXf/6tfu7&#10;s/Z7Z29hF4/VjwoUjkphwBsRoI0faOY7r4Wf1qidVNGXE/0H3UO7abF9DnEDDpEjrkFTHjHD5Mxh&#10;67JR65Jh65JR66JhmyLOOE4qGSWVjZPKRkkV4zaVozZV49bVo6TKMdviMbuCUbvCYUrhkF3RoF0R&#10;e7QtHLEtmiAXT9sWL1BLV+yKF21ypw3ThnTi/6EABgE3v6lZjoUdsmT9380A/hs4ZwRP9w2O9OXA&#10;scXgC3+5YJycP2P/6INt5YRV6YTZ/4+5twBuNMsSNevNG3gzPTPVVJRsZltgW5KZmZlZZpmZmZmZ&#10;mZmZmZmZ7TSzffdXqiqnprr3Tb/Z2NiN+OLG0flBmLKUn845GYsaqRu6yfvGcScWIQeW9hsWapv2&#10;gkeBbBeJDHe5FKCGBHTR3LdT3rRTPLR/eu34CLqIQRfZUwf5ZTvZcSfRxTDl5TjV2QDFeSfdQxsb&#10;aJYEdTLnuZznOXw3ObLPBcagwOM5I/gkNHjNNWDaxGvCwG/KMGzeNG7BOHEaG7dgkLxqlbbsHJ8t&#10;quzLgPBC0HggibxYiP25Kd1ZyR2YyBwYaaxpyc0oiOxoyDxR1IHsdP4s5AEY6iA0HkIdMEQICy0E&#10;IRn4SztoKBPGRh/OzuADJ/JDkgQwkQShyILR5NBKqAMOZaH84oDxGviXlSyIjdIFSezDDQ8SQnvy&#10;wF046SKV+DtDHQ4bs5/HG56mm54X2p4W265mG/dHyle6c+db0vd7C48HSj6PVFxN1NzNNDzMND5O&#10;NTxO1IPtkYfe8tFo9zRNcVc0pTXFTw5U7xwQlNKf3iXYWh4MtIK9OXA8Dz6vXG7MTXR0YuX0eRll&#10;WemVBVhMBTD4Pq4CbJacTEaCLBaCLFYEBDCWX+FHW/ChzHmYcJwIY3wzfDosmkYXRa3FxoBlolRH&#10;U6iiSOR4KRQtBe0TNCLTZYLimK3T4FY5dJbZtBYZdFapMJsEpH0C0raA1aWQ1amE1bmY3aWcw62M&#10;y72K27OS16sQ7VDA4ljK5gJlani964T8m0WCmsQCGyX8miR9m6X8WmUCOuSDuxRDu5XCepTDR7Tj&#10;oTeHCWzytGHarHEGoa4XYt2m6Gsx7oZt8bZD2a5Txb5L1ZZ96VcIxcRfKNp2KPl1Yejil2HAEDPG&#10;yfO4NGgd04ud0I+HNkG7bdj97He/6l4Cy7+0fYYgeF8C0C35IoD/Cis2+cvWeRBLVrmLlvjRv1/y&#10;mavW2YTZvb+BMNaX0NX5a2/nL+B171+yYZe3aA7dkbQvJ8yex6Xii4Dt82a9KsZ8q7vdSgsN4j34&#10;7LUp1eU+ysuTqoq+kbbld4zRi0vDpeSYJxdYJjd6FE5kdu8MrB+vfMb/l80TqKsbU1a3s3aL2bkA&#10;p4+gf2pvdvHaWN+f5EdeUQyOnUSHH27GjDRmZjNjQuNQzOZcLHbQRxduWktJRkcpWispMmM5Ij19&#10;GpwXj3u2RnyrTcmYa32vce6sddmqQ82SZcm8Ud6Sce6qUd6aYc42Lv+L/cWX4a7Z5Czb5izZ5+L5&#10;VZnvr1n+VSdniC+l0vh20FDy1xehALoIJb/GhMO/7vO1uvdrBTDB+34VwF/t75JJ2oJpGt7fW2fj&#10;W3lbZkExdB7oJJu2+auW2dAKnXPWJGUUGzdplDRnkTFnlbPmUbsd0t1hXeiAMZP8KCsF0xFjMWWm&#10;12ZF49AYcwza8osAtuFF2AnC7ATgdjyM+KbQfzu/8b5fIfyO8K/wpd6XAKHGlyCACVaYoH4J4Hdg&#10;sueC4eFAOrAy2qNQ9oxoWziLNYzdioHFCgqYMHYYjCMHyokH5cLP5CbI7MRJj+Wk12HHDw435ISb&#10;cSItuVE2PBgrXugFg1AT49aeH1o7XtsFV+fg6eJwrDXLWLVQX74Cp5aqIpyuJpqjLRUuxpqiLBQj&#10;zQUF/nxIdzYae0YSK4YP5rRvcbRvLJEfzGBvTam+Nyb/E47oD2ZEf7Am+pMtyXf6f/5f1qQ/2FK8&#10;wf70O+U//E/1N/+iR/xHTdLvFYh+suXjLHSxmyrJXm4um2spXRlsOFod2l3qW5honhtrXJ/v2F7u&#10;2VvpvtybAFcrc4VxGYaKZkzEViiyMGnOBGWhSAn2AF5kpBAmRoglTpAlURCTKIBO4kMl8TAn8DBF&#10;8SIi+RARvHCIcB58gW84F0MYJ30AhhIimIUKIoSVOpSNBiKInSaIl8GfH++Af6OBI3ng0RBc+Dpg&#10;gkLGFxCz0iWzwxPYGGJ4GEME0c48cGdx9kw3k7HK9KuF3tOJNrA6nGGpbQoniZHg8UCQB7LQBbAx&#10;2LDQ6wmwVVQWFwz0xo2NBkHMTPsO4gVwxEBv5EBv+NBAyMhI4Nh04MRM4NBI0NDg30jI0GBoP57A&#10;wQG/4QGv0T63sV7XsV6P0f7A8fHQofGkwcXQ0j4lwyA4oyacWp0VYcSMwDGhbJAoGzjGHi3oxS0f&#10;waYQziDhD5P9jQCOpJPFC2CkdOTXCmCYRBjeB0tFMEiE/W8F8P8BMJm/zteT/wZ6uWg6eTz0CjEM&#10;8jEwhVgCtDKRENBthnaAIGyiV4wnU4wjUoyFIFdOwHd7VkkilYv5IBFGqZJIoZJIpppIpp5ErJH0&#10;USvpo3YyxHvVuA9q8RAf1RM+aSQSaSYRayWTaKdAKwEo8xXoQFq9dBqdZCqtRAqNeAgooNVNocem&#10;IY2zvwI3zGTQT6fTS2XQSWbWTkBpxDKpRSOUIxgUQmllg6ilA6ik/D8KuH7gd4F4z+f8jtfpLY/j&#10;G26Hd1xO77mcPnE5E3G7feJ1/cTnQcTv/lHA85OgB6moH0wxglYqhELUFyEXiZQNY5AM4VfwMVWx&#10;iDQ2r/H3XMiOvqxLwtdJ4P+DDC+AX+arnpebntbaXjY68AJ4sw3PTtfLdsfzVvvrTjvY7wKHXfgi&#10;4N36LwI4HyxCB8Y89XldNFhe1Zu9tNuB4QC8AB5PADOZLwvFLyuVeO+7UQdWq8FiJVhv2W/N8dOR&#10;Yfv4EwsphTyXYH5gJE5SkZOUTgrDG+sUONsw9DJ/AtYfrFDybuyqnixKLihZS6SQKhmTFDGdEiNa&#10;ng3NRUlqJiqZae/Z6Bcfq22vSMYlQ8EjxyzBRsWJoGIREpD1cPevqW5MS8lUkZZhpSKT52Q0leDF&#10;iaD0McQm6Ld+IpRp6kyRIh/qzTlXorS3UwxnQ1W7XUWa7HnrbbnnYzTXM3BHFV6fm2NOO/OOBuuO&#10;pocPV1dHhqeHp7YGF05bp48LuzZiKsf983rdsrp8qyZtUupS6npzSqtyUuMzI320JbgYSd7CqSho&#10;qBnIaJlJ6Zgp6ZA0tDAGGkomalIm0jcaQuxHY9343sgTQ+DzEZgaf2ioq7W1LTY3T9TBusvIY3n5&#10;JJnQ3HQMXBQkumiynmTf+e6G9e2djKZB36Le2NZN05Bq58Ayd8dYX33bAHmZaCn2QnVMiRpNuACZ&#10;FaeAFrOYNjOXi4REoKqYERuZDM2/63IRC9N8q4D+4KkhFG+qnKQt3utpCmpSQXcJ6Ct5Giy77i3c&#10;b0pdLo+aLQmbK49aqI67m6o/Hyhfr00fTIGuyTwOq+gtyefMy5yoJpyhI9rsbrCZE35Rn31UmbpX&#10;nnxam3NWl3tSm3len31anT6f5NvmZdzjZz6XGng70PA43YMXwPP9YHEQrI+CjRGw3AdW+8FaH5hu&#10;Hk/0jNUULLXX3CqJOa5NBaONr71V28UpnaHuacaatpxMdiywDHXxdmvlXgeJFgtEndX7xUxGsKYO&#10;LjXv1/m/CGD5v5Vdmdd9sYddoYctgfttoZdd8ZcDabAn/7wn/7Kt9LSj8rKl/rSt+bKl/bSl+7Kp&#10;B8VgX+1lX/5uSxYca4NNfbBiC1qtOhSpu9jgcyyCR/y6QNUNWIe/ukaeuPps2zlf2bufWzpd2rkd&#10;WDsuG5oQBPC1o8ujo+upIe5Qz2BdU2tMSWHZzOg6yv8pLf4gPPo+s/Alp+glJw8U59+mxu6FeRxF&#10;ezzmRoCGdNCacV8ZfVYc9rkicrcgcCHWqUZbctLBcDPQeTPCvc/ZMEgAqUn8b1pUf1ah/IMm/I0B&#10;C4kZH72LDJu/hpCfqpCHDCv+mUr3valKyNLkqzCRAE3JK/EOfd76e7n+l1XxT615jx1F952l993V&#10;1x1V9zWF8zZmS0bY+6BAEJ9wF5N4Epm0E5EK6vpA4+hzzcBtZd9z3RhonwcdCw+Vg2dpjVcxdSCl&#10;ExSOgdIpUDoBysZA/dRT5zy4AITmz+Dm+Xb/7GbzCD/Q9/gO7J+DiwdwfHk0v7o9MXe+uQfOb/D2&#10;9/wGz8/lvxcAX/57DNYOwcIhmN17mdh5GNu8H914HN96nd6DMmBiA4yvgcEF0DMN+iZBx9BlSd12&#10;TNKur/9LXPxpaFiDhkY4J0cgD4efII8tB0qDnlSFnkQFSarFSqPDDkFtwg9zlMRY89ImYsVrXLTL&#10;7ZTyDISSVVG+nG9NSL6xofm7JGnyLnvJyQDNmWCdtTizs0Kvh4aoh9aE1550MJwHxgrBaAE+GMwB&#10;Q3nPfVmPPVn3XRk37anXbSlXX7hvTQbtqaANWtNA55cBlh1poCMVtKc8NsU/NyW8NMa91kY9V4W+&#10;lAe+lgWCMr+HXLvrHOvtdLORGN0KT9lEc/5Ifb4oPXF3UQ5fSfEEXaPRrOL9kdm7k+uD48vNq7u5&#10;6+v5q+vNs+vDk5uL47ur04fPl0+H9y/r4HX09nLo+nzt9eUGAPAIwAkAW6+gYalOxydVzqrJNgqM&#10;QW8+55sRldOuGdtR1Y1WERUu0XM1vU+HN/jBzI/gaGZjNqls0jeqx9FuO9n7tsrzucMBzDoetUlP&#10;FsFPxsS2+7nOpkQeV2VPRrmPh9h325D3Q9yXHbwnzTIzueIVrmzZZix5RmyJynQZKlTNtty93pJN&#10;HjJJRkJaLCTIH/6V9sc/kH33vyh/+Cdeyh/MhJBhijyJCmyFSuzNOnzdWN5xM9FpW8kxW/EBe7EB&#10;N+khb8VBL6VmQ6EOI/F2Q/F6Lf4KBbYyGUyVLHutPGepOKpKkqVOlqtBlrtJlqdFnq9LSahPTXJU&#10;Q3FOX6dPWa6YC10mwDpmrLrqYjJlpzliqzLiqDrmpj7qpTrqrTbgrYwXwK7yY9ZyM7byM86SC/5S&#10;O0nqx3nmO+kOs6Fu0YJyoWjNWLRlCsq5SSy6iT84j96kV9W928E6So3PAE0qQ/eem+wN7U9/Iv7h&#10;T+Qf3lJ8fEf14UfGT98JUP2khnxvjH5vwfSdEcMP5hwoI3Y2fRaUHgapzUivTk8qR/6TxKc/8Pz5&#10;7wXf/JMUyb+LEf8r6t++ofm7bwQ//qOFINyCnxH6Ym/Kw6jDSquIIJagfiNC8Wdh8j8pIz+ZctPr&#10;Mn4S/NM3iu//OVaRp8PNsM9N/9cCeNFPfznAcMXfcDXAaDvEbCsYtx1kuhlgvO5jQBDAS566M566&#10;0156sz76836GS0FGKyEma2Em6+GmKyEGEKthBmvhhptRRtsxJrtxuP0E89M029Uo45N8jwobKSWy&#10;fxR+//cy9D9qcNJocDNocMPVOWh1OWgtBZBuEmg3EUY7duoYeYliA8NuF68xr5Bhp8BeC98R85Bp&#10;m7gdr8LTgJpT/7p9z+pDr/rLsK77mKHLmL7LnLGzjP7rhNb7qMbn4Lr7gLqzoLbNiKE4nSxFbi8Y&#10;2p5DLUnOu1khqkcrY8SmZj52ZNOnZkjGO5tOI5BUPvyNaOifBUI/SSX9iSfgBy6vDxzO5Cy2CLQV&#10;F9pSDG0tyWrHjjRnxFjS8jqSSHi+Vw15a5DwwSyT1DKfFJtOrhRLKxqCEggUEAyS4AsUY/cSZrYT&#10;x9hIsuOkuLDiHPLCKF4uOgYMKRH63Y+ilKT+GipVni4V9qbVNjoz0fYXpUE3VQGXNb6f630+NwZd&#10;tIVf9SRcD6ZfjWRfDedfDRdc9+eB8XIwUHhRE3tXGwuaUq4r46oc9YOURQOVxdOsDJKsjEMMtL21&#10;NR3VlMxkJK0V5SzkpB3VlcMsTSKsjCMtDHI9bQvdLSu8rKsDXatDvcqDvDI9nCOsLHzw04INAs0t&#10;vI2MrZQUbRQUvPR0fLA69ioKTtpq4Q5Waf6eGYHeuWEBEEHWOH1JYSVuVmkWRlk2ZhlWJgVOjJOu&#10;erKPW5qfS5SDQZS9XrKzWZ6Pc4GHW5aNTaqxfqah5lyi33lFDGiOf6z0uSt2BBXOoNIF5Lk9R/of&#10;OrtMGhgMGxituvncpZeD2inQvg/K1g/i+ltMYpLFdHIVZEbdtA5T9E8y9C5yrY8zbXaScFvxuL1U&#10;q/N8t+eaENAaA8bywRj0ploARgqgt1PQn4Mf8dv1H2+YX95F8eoXdKfj6c8CfZmgJ/21K/WxI+m+&#10;LeG2Je62KfaoxP+42PekxO+kzPe03O+k0hdPje91S+hVW8h1e+htZ+hNZ/h1Z8hVR/BFe8hlV9R1&#10;T9xDX/zrQCIYSAL9CaAn5osDjgItUdATupXlMptoMxxpWuemnmkqHqYlZMRBo8lMqsVCocpIYiLA&#10;aC7KKkn/1liYOdRYwVSAwUkGneuoluug3BZhNp/vORRv3Bqm1JOqtj/gAI5DXi/9ro9tLg5Nj1d1&#10;zpd0j3tU1wok1hIljuNVz0LUd51UGoRY+hSl1qxxN+HBIDMT+mBwnlJ8EFe6E12zHd20E9m8F9l0&#10;EFF3HFF5GlH8ObT6xKNtWiO3gd2jksmgjUt+XEF000rw1FfmPMzoOtr7MbrgMazi2jPtzN71zFbp&#10;1FGmXZEjHUVdwoZe1lN78sK9+plsmsvViqBzBfgShfhztAUHI5VOW5Wfp2XBkgRYFQaL/I+jzJ87&#10;yU87Pt4NkIJxCjBO+TxE9dDP+Dwodtels5Cll2kkZcbEqkbEqUXOGakgVWGtOOCt12UtUyHPXMBL&#10;VspBUsNGtKHPeWzJdePOeenOtmIGH9JgGNcV3LCVvfIVuPBiufbhv/IR3zDnHVCmH1RhWDJh/+wl&#10;8tmT58yT7cSV+dCBcc8asWOB3LJErVhi1uzZjzwFr0Mkb0JEr/wFHsJEQIL8pRfXhSf3uTvvqZvA&#10;iYvIqav4qZv0lge2180vzywwQsspSNMpzNgn1SW+Pq5ytLivP6O1Ibig0iO1PShvJK6iOzSn2CE4&#10;CWtfbOXd6BE5GFMwnFRe5Zcequ9pL2dlJW2hya1rJGruqOoeaBQWbRkTZRYVYhAYoOkaqmObY+fZ&#10;4B/aHBjQ7OPa5mPX6W3W5YkdDTAa+WJ/8T2ffQ2GfA2HfIwh+n2xvb46PV46nR5aba7qzS6q+M7P&#10;jirVdspl1vKFOOkcE4lsY8l0A7EUHZF4TaFoNaEIVeEwZcFgJX5/BX4feV5POW43WR5HKQ4bSTYL&#10;cYyJKLOhMJO+CJOBKLOxCNyCj8KSl9hWjN5bjTPMWCTRUqLAWa7RR2kqVn850WAhBjsZpjcVazeX&#10;HtQV5RPjHiCg5EctG02rFE+nnEQiFUmuEEejnvJeNpJEOZ5IOY5IKYFYOZFEJYlMLYVCI41IL+GN&#10;Y7hW13DIyn7u9nn15kX1/GlS85K8fSpcMYBeMZxBPhomFkqPcUTQmQsjrbE8LoYcFppwHbE3ipp0&#10;Gqk41xrPoGhZWwtKJdw7BS9q9ViUWgqzRjq9aS6DSQFCLg/O902nv2OXv22/n8Wwn9G4r9aUr+Ks&#10;r8ysn8RCiMx0qMxwmHx3hHJTpHp1pG5pFDY1zskpKk7DJ1nQOIBRzplO2BEm4MEoGMwiFM4tHssr&#10;Gs0nHMrJ68HCboPCGDGhtWFs+u+Yjb6l1/vAqM/EbsJML498g1KgZg2RVOxz8xz39cnU1NKkRnAR&#10;ITG0QjQwJSq4Fj21GoJSDUmlwUitCcFEo8VMowvBxWSOH//GaIGfmIU0h2CHm3MiDDjoZThh4uwI&#10;OVZGdRTaEMViycziiGJxxaDd2JicuWE2fDSmIuS64sQqUh9kZT7wy36C6zGxWghJBRmYFAX41YS6&#10;tAUaLMVrrQagz4LpnqOpX2Opz6PoN8KRC3E8i8kaawluS3GhCwnh8ykx4wmxdV4+UZr69nzyShR8&#10;4hQSQghdYRFvfq1sjEkNuVnTJ+NKCp0UJr0EmEoIMa8dCYspktuKldOcGanDAtdih2lw0KtDsNNp&#10;sNCqY+g0Gel0qRhMYPRa/BS8OlT4Tnf1atzQh60SrKyzpJQ8hxQ5Me+bd/xwWnlmclGm75kw7xBI&#10;MmY6CiQtOYKaFEZJTE/+iZb0AzXJe6pPb8ghiN5SEL+jhC5CQHnyd4zEf2Al/gP7+x+Q798i371D&#10;f3rHTfmDOOLPIqh/YlB5R5UizZIp+SmJ+58rZT+Wi1NnCaPS1BXDNXS02YVRHxiZKIRYmVTRKE0W&#10;jDYrSo2TSYmHUR6Ci0kRitmY1TAoTQwzlp1Zh49RWYhJnp9RgYdRkRWpxIUQs5ZV6g5yXPRTW3ET&#10;WvOTG/bXyvcwt9TQEWBTRCLU6NEm7FJBHKqpCNkEBqloFsVIOK+lGtZnfGT1+ep2f2nqaGn4bH3k&#10;dn/qanvkr3K21v95feDiiyGGLhKs8MVm/9VO991hz9Pp0PPZ8OPJ4P1R//1B3/1B/+vZ6N1+38Va&#10;B8Ttdu/9bv/NRvfnlbbL7Z6r3YGz7f6jjd7z3cnb05XLo/WdjfmVhdm8vAL/oPD84rqZpYPlrcu2&#10;/oXMsk4dmyBZI09uBUuYkB4ltyY1HxYmZsks6wqXcoNLe8HxLeOC6aRDKSVCyESDyIT9yfm8aIR8&#10;GMWCWKVDuaRCuMQCuAS8uLhcBDmdBTE2gkgzcUYzFXZ7cwl/L83EeIPsStPyRgM8TQalLQbF7foF&#10;ndi8bmz2oEHOoH76CDZ1RBevgUe1Y8c0Y0a0ovo0w3o1w/q0wiH6tSMHdKIGtWMghnTi8WgnDusk&#10;QeCP0ksd10uZx1vS2AXTiBX7wFUPh7UQ/ZMcpccW8c8NlHeDH14mv38Y+7e7od89jv7xZeTNSy85&#10;6OAD1ZyvtQjQDQcDdC8dVDf19Ne1vOeFimvRalNeBisBbidRUZ+jE46Cw3e94qb1Eme08me082a0&#10;c76QRWDJoGDJoGjJoGRJv3xJv3IJW72ErYGCOf3Maf1UiEn9tDFs2qhe+ohOxphOxqhm2oRm+oxW&#10;+rJu5rpu5ppG8pxcxKhU0Ihy1Lhm/MwvAphgfyGgmGBkCXaWULALQdC3/88hnPzr+b9exYRWwqT2&#10;lzLrL52ov+65istdNsmGdoPyhJrgL7czZVI7ZVona043b1GvaFm3aEUvZ0UneVkvZN/ab8vWbNdL&#10;+SZRCpTxgUZG0EYJ+shu2j+ct7y9qP/xruEjaKMF3SjQy/7QzX7Ugrwc5nyY4b+b5LofZH3uYX1t&#10;ZX2pZX+tEQVVKqASByo8QV74ZXTkilPgsIH3lGHIhH7YtGHUAi5xwTh5BpsAvRJWLDI3PVOLZLSC&#10;mdD+KJgPisyHjdSfm9IVQ2rPSGqPpLamJceRf7KjIfNC0wRx0AewUvih8HW9EAQHHMJCG8pKB0Eo&#10;CyZU/UKboEw4O0MEByyMnRYPK1UIK2UoC+XXNRhNHsxCEYKhCGElh7aGsVNHsNOEctH78zPZYKhs&#10;2WhS9GQXsiPBVBtY7nucbL6ZbDwbq90dKt/oK14bLNkar9ybrT9datqfqDzEU7U/Vr49VLI5ULg3&#10;UHI0XLbSkAbmWsHu2Ofm3HxTFRsmEiuGj248KEsBru6s1KvZoa3+uvm2oqXeqqm22p7KanE2CQ46&#10;cX5mbTEOSzYGLDOVJgejERezCRfShJvRFIKHCYcv2kNbQAhgLKEYgg9lDkFI/oIZD6MBP5M+J62K&#10;ALWKjbhLrml6jVFmNzZzQCNtUCGxTzK6VTiiRjC4WCCkiD+wmMO9hNWxCANhX8buWsfv3SYe2iMb&#10;OaAYD61Q3Cjk1yDo3yTs3y4R1iET3ijm2yDuXS/mVSfqWSPsXi3kViXoWingUsRpW8JtX87nBMWE&#10;DBSX8TpC+9SKeECHtMoE9CiHD2vFTRmkzplkbjuUQew4lkPsOlXsOVd+qRiuOHKvPnAr33UuIZSH&#10;EjQhBEEDTxkmDmpGjOhEL5pnQDtAuxG07tfK46/nJJQjE9wzwRD/0h0ar3v/cl2zzl+xyV+1wgvg&#10;ZQu8/YXy0LV8KfD9j1G+X1k0T4UgDPSFgIIvmXRCQfAafqjtf1q/3IU06C6s2+Z+KXvNXLXO2XIp&#10;mXcqHLTMnHQu2Qhrn/JpKNCIDhV0DRN2T1ONHAvumArr7HQuHfOrGfOtardJb7ZPa/ApGMzo2O3a&#10;AHv4n+1vzx1Nj68dnTytbV7unwAjYz8KMhEBDnNhNhsBpDWCVIcRacqExsHhBmgkTpDVkZfenJMY&#10;K0NnJU9pokiCNaAyDeD1qjLIGnWrn3SrG7MuGTfNnTcrXMQVLhrlrJrk71mXHViVbePyCQJ40yJn&#10;zQp/B78K4OVfejv/VQgSFwK6y5tfej5DAZT8tSGGLkLJLYdCwtZf749PfhkA/Jf8VTG8YpE1Z5Ex&#10;bZE+Y5Y2a55OKOyGzgO9VJbM8GOA161zoWDeJBVav5QF50EvyA2Xqu3A1jrTdDs2MzFiGT5qZSFW&#10;Iw6UMSsax/qzALbjRTgIwBwFYA7/pwL4t373F37jg78CbcLL3f+blYPggH9ZOZC2gigPAWZPHmYP&#10;DpQrBuPIhLGDsVozsFnTsVjSYyyRKBsUyh76IMqJdOVFuvEhHfmQxrwIfS6EATvMkJ0B/9NGFhiO&#10;FWHCyWTEg9JWljA7XDnfml05WVsGD59n6vMT1MUzFAUyFIXCBZjS5AVK9WSTpHnyNcSzVURzVEVy&#10;1cRz1UShFYqhTKaKUJIyf6qmSLqacIIcd7wEe7IkZ5IoWwwPY4YElw+C1J7yrQ+KwhtFZUryR/0P&#10;31rQfjSmIeX7l38U++EPIeryDRF+FRHeRRGeddlR5VnhpbkR5YXRNeWJjbUprY0ZHS3Zwy25t5Pt&#10;PbG+oWqiriIYDyGMlxBLsDhHvJJwjARPnARXsiRPigR3qihnshBLIg8aut4wQaZgYWSQIGOQADyQ&#10;HxHEyxDIAwvkoQ/ghKCF/qYEc9GFcMFCuOlDueHBPAz+fHA/fvz6RQPDv2hgfD6cBxHOhf+D8qXL&#10;NEM4G20EC10khiaBDR7NyhDGhfTlRdrywN2VBeqT/W7Wh/YmmsHB9EJ1RoyujDc/cwAHPBRDH8YG&#10;C+BCWLLDdES4qhuqMnq6Qvr63Xt73QcHCAI4cqA3ClpHhsLGxoInZoOn5gKHh35jef83hAwNhvUO&#10;hPQNBA30+w71e40OuI8NuI0PeI0Nuff2+3eOJHTPOcVWYXhMaMmU+BlNuOCmKGYrRhYHOMYewe7M&#10;KhEoqB7PrhJDI+rzxf7iB9P+WgDDZKKYpH+eAUwnHEQvFgJBJxpMLRz4/4kAhq6FRjqCWgYPlXQ4&#10;tVQ4lWQYAZhsNAE4tMrgbzlcCq+EaZWTyJXiSRViKZUS6FVTIKgU4kmlo0hko4nlY4gUYz+qxH1U&#10;T3ivmfhOO+mTdjKFeiq1aiqN6s8rlUoKtUoKtH6NKZWTKRQTyRQSyBUSoNMSK8V8Uor8oBAOAQWk&#10;arFU2km0eqlQQK4RT4jp9dMZDDJghplww0xGbDqzbhqTTiqjdgpSKxmukQhTT4BA6eHzUAaK6VRi&#10;aZSiKeUjKORCKaQCKCT8ycR8iYQ83wu4veF1/pHb8XtO+2/RFm/5XP7MbosPeJzf8br8yOlAz2ct&#10;yavqpqJX7u21lJd43ZwBOvFd8l76UsFU0evczwL4dbMTbHWBzQ68AN7rAbt4B/y60wn2e/AVwPvt&#10;YLcRrFWAlXywlAFm4h57vc/rLS7rcHg9MBQIRsLBWOLLdObjQvHzSjXYqAdbjWC76WWuHCzU7bfn&#10;BRmpYN7/RPb77xAfKPREZH1NbGy1jPhgrLIc4hXxRa8r1+AAFFrGmDJIBwvjpqJquvyzg5TNcTzy&#10;8ihedQlpWUFBS0UtA35ZTYSgEUZaloSd6zsY5i2SD87PzyJCSQb79JGMl0dQQkwSRknOxUApgiCX&#10;ZiRXQn7SRX1w4CUJk6FLVUPMhWvXm7PX4VjG/WQHPSULdREVpqyLsXqvLQF3Db6XDUG3XUkvU1Uv&#10;y12XC4Nb0yPgBTw9gZNrsHL4OLh4Xt27mlTW75/eGF897BiVl17akFNQnBYXHeXrKsbOTPXuewQV&#10;NR01nIqWiYoGRUONYKCiQ1BSMFMQczOQCdATD5VkXQ13H9SVg+kxMNAHZqfB6jJYXgLDw4u5+Wl2&#10;dqbiopIolCg9pTUfbLMmdaGz+uXhtqZvKrZ2pGjs3Camyda/NCmx0dvUw5iLL1SGL0edM1OGIl+L&#10;y4pLVJ6GV4Yc6SYlk22rH6DKp4n+SQ3zkyDlP+vxU8WYKcYZSieqCZ5lh4Cp5ueiKNBb/DRScTtY&#10;ctyes92UdtSd9zjbBLb6wWoP2BwAO2NgbeR1tGW/Kmc0NqDN27rXx6zTHTsSYrmVE3xUFreeG76W&#10;G3VYlbZbkrhTHL9fmriWFdTgpB0lgwoXR6briiabqhS4mTVFeAxlRKzXZN8NNoL5XrDYC07n7/or&#10;wWjD60htc6BVrK5IW4j1SUMGWOgBc91njYUDMX4VbtapRhpJWnKlZmqdThoN5nwNZgyjwUyXLZJg&#10;WxucqoB9SbAnD3YV/lb25F8OJB93Re63he63RZ72JF8P5F4PFJ93FZ92VJ62VZ+21Z++2N+nLb2n&#10;TX0oBgfqYF8BL4BPdMC2PlizBR3WTSrUreywSQ6hYzFDoOsD7CKfXMIPXbx27F0u7dzOLZ2u7N0P&#10;bZxWjXEHtg63Xt5XDs4EAbyvg11V1xiWl100NbiK9HtMjdsPi7rLKHjOLsQL4KI8ggA+iHa/yw0H&#10;9WmgJf2uIuq8NOKiKnozx3cg2DxMBFVnplVvpRsjw2OLolQn/ZPU+3+VJ/2TLhOZOsNHOaqfZMm+&#10;lyb5XpbkBznSH5VJv4+V46oxk1+MdkxVYi03Fr+qjJyKtJyNsz0oCLmqT37uKnruLn/sqnzoqblp&#10;r76vKZ4yN57H6t0HBYP45PuYlNOI5L3wdFDXDxpGXmuGH6uGnmpHQdscaJ29Lus7TK49Ci25j6l7&#10;TWq7j284Cq/Yiirdzmrare3Fl5ZePTycXF3uH59vHlyu7uD7OR/dgItHcAfAPbhc392ZXjxf3306&#10;uXg4vfjZ/p5eg6NLvCTePsWX/64cgPkDML37Or79NLIBAQVg5gDMHYOpXbwDHlwE3ZOgaxQ0953n&#10;lK2FRJ0EBV+Hhay5OJfJyQazob3Y0a5crBasSPEPf9bF0BnzMqowkSgiPhrzMdhLoK2EYJnmSjlm&#10;ciU2yqVWchHSMCOKv9f98I0t/d8Xa6E7bEWn/NWXI/SPMh1e60NBc+x1dehzV+rrQA4YLQITJWCs&#10;CAzn43UFxEQZGCsBQwUv/bnPfTlPfTlQgLcUA1mg/0tZW182vrKtJ+ulI/OpIwP05Lx2Z4KO9Mem&#10;uLvqsOvygNuygPtSb1DrfZlpvJaoMx2vW+MhFaIO91JARmNFI9QkguQlfWTku+LTlpq7went1eE1&#10;9FhuALAGwMHj6/nV8/3J48Px4/XZ49HV48L1zfzr0/TLw+jns4Xtw7PtC7wAhtgErTZRVVjfHoso&#10;0LD6FNXcr+A1quw3oRtaIWOfKGWWZxU4UtF+sX/++AI9gy+75f37KdWLITGXucn4IuaJeHCeAdac&#10;d9uEXzY0LpdknvaUwanm9bzoxbjgUTfL0yjfWSv7fr3ofIFUjSdXFg6TZ8SWrYXMUKFoseXu9ZJo&#10;dBFP1ufTZSFF//Dv9D/9meztH3769n8yvPs3HW6ErxxvmBRrhgxbk65QmzbPuJn4nIPclKP0iKP4&#10;sJvUgJd0n6vMkI3sqLl8n6FEiwZ/vSJngxJXizJfqxJfgyx3qwJ/p4pwj4pIr6p4v7rkiJbsmJ5i&#10;n6ZCBivcl+THKARppTR3j4H8mLXGjIvelKv2tAe+T/K0r/aEr8aIt8qAu8Kgk+yEpeysjdycs+Ri&#10;gOxuktZxruVaqv1ooEsgp1SKsHWuiH8sg0MhxruWy78aZbdoGt3v6hKpImCIoVJCkAlQEVH/8AeS&#10;H79HUFPwYlACrExCzLSiDEQ6bBS+Cmyp+kIphjJBmsrempoQflqaPupKDtIiWE5GJRgp079/w/3D&#10;P2mjyX1UBQM0hXH8tAr038lQ/t5OmNlZjM1BhMWIg06R/p0UxZ8U6H7SYv7ko8gTow+9HljVyH6v&#10;TfptnDxnq6Neu73mXwrg1QAjiMMom4NI6/0wi51g3Jb/zw54yVN30k1rwl0bYspTd9ZXbzHQcCXE&#10;aC3MZCFAdzFQbzFIdzkEuxau/9UB3+Q57yWaX5X51zvIq5D9I+8P3wiT/Zs8M7EaJ50mD0KNnUYN&#10;Q27GD/dV4IFumy0HdYSCaIqmSq2N1Yhv4KRv+Ihz0JxbzEFw3pp75qF/2XFAza5X5Z5X3efgzqvw&#10;3qOwzrXolrW45tP4poekFhDT/BzecBXashfVNxAyYCQcQEmOpeZxo1II/aOU51udEP6Qktz1q85r&#10;ULh0rxvdzGyYjDEpYDItJ1HLJtPIJVJIeivo9wZt84lWn4ZcA0WqykGmIQQz40BYMaBsSbkd30v5&#10;f9CMJcXl0FoX0xvnIbTS0NKRnEKBQjxeoqxOwjBLHmo9JQEnGV4zUTZVIZSIABKDH9VP+p793Z+0&#10;0LBCB8uZ1LhOX6dKC7XhANxFsT9eGTYEnjcHfm4O/tweedGTdDmQdj6YdTaQfd6bfd6d9TJc9NqX&#10;e1ERdVsZBf1ruq9KqHUyDFIQ8pETSMTpxJnpB+iqemqpOqsp2ysr2qko4KTF7ZRlQ80NIqwMIyyw&#10;WW4W+S6mFZ6W1f5OVUFuxb4uqU42oWYmPvp6YVaWHvoGtqpqVkqK9qpKLhpqXrpafkbYAHPjKGfb&#10;rGDfsvjIktjwJG9XNwNtY1lxKQwSQpGLRY4dRRDAaf6emYHuYTa6IZZqsbb6WR52hV6uWXa2iQb6&#10;cdrqg+E+p2WpoKcANEXflrk9VjqBWgdQ5gIKo56ig9YcrIeNjKet3U4j80DZFGg7Aw2nJwlDDbpB&#10;UdxymTKio57a+ym6eynqq9E6G7Emu0kWh2k2x1mOJ9lOx9nOR1lO0CvqqjzguiL4pibssSH2tS0J&#10;/9G0JxN0Z3zRwKmgFd874aU5AeK5JQF0puLbMPSkg94v766D2V9+iJMLetNBTxrohg5PeGmLfmiJ&#10;uGsKvW4KuWsNfeyKBAOxYCwJjCY+D8bcdoectwXe9sXdDyQ9DybhK4CHUsBAIuiNxTvgnnjQFX9b&#10;G7yZ6TwTZzkSYdrqpVNoJZdpqYJFk6jC3uuz0ygwfNDhpDUTZ5Ni+CAN+xhrq2UpzoQToo8xkQzX&#10;FSjz1Fou9h9NMm/wk60Pk1ppsQRH4eAxEjz6ggcPAILAsz9Ys96plJ+L5p/24Rm2YO1QYUxFfCrl&#10;Yh3QVNv39r1LyrrPKDtPrTxKqt2OqdmOrtuJatiLqjuIrPkigEsvQmq2LMsHpOKrmG3rMLojUiqb&#10;xnKnXmJX4bI3sbi7uPCn6IaHkO5rj9Jz+6ArR+07L8VlC6lKAcYiFOOgpNieqeKtq9aWpXS9BCab&#10;TyiSkztDnXcqWfVhWPVlRuBuDP00gXwYpwHzSLDKBZa5wSQrGIKDASowTP3cR3bWTHzUwHTaorBZ&#10;blXjZeQkKCHzEaFFxxyiKN3kajjqZzjupD5lpjijozSrLDknz7VrwHnrwnrhgVgyIx/QpJw0ED90&#10;1b7w5jt2Zjh0YD6y51g1Qo8o0sxoIg9teU6dOT+7sZ27Y8490Odu6HNXtks37msP/mNn1mNnzGcP&#10;1ktfrhNP9m175nU7ph0XdpCg/hireRWucRSoueuttemus+aGnXa3qbbzSzcLScKFZDsllfjk5Xhm&#10;JtjGRZqFx1tFp1hHF7ok1/pkVXum5FoEJek5J+rYZxm5pOs7xmvZByngrPm19dgUTfn0nRQdnFRd&#10;3bR8vLGBfoYhAUbBoSZhURaRCTYR8TjPYveQltD41uCwZh/PFi+7dg+zNjfdIX/jEX+8/R3GF7Li&#10;7e+gt3G/j1G3l06nl2aHu2aLq1qTs0qtg3K1nWKlnVKFrWKRpVweTirLRDzDUDzVQDRRWyhGXShU&#10;SSBYSdBfQdBXjt9LltddmttFmstJmtNWks1KnMVMFGUkzGgghMQKI/VFmExF4KbcRK6SdKkW0p1x&#10;dpOFfqOZLl2Rhh3+Kk1OIsP+ClNh2qOhRuNxzhOZkc1RIWGuoQIaYbRKifQqyTRKiZ/Ew0jlYmjV&#10;Uj7JRFKpJVOqJpGqJBErJRApxn9SjIeCNxrhyPAci8mF8NX9pIXdzPH1zO6VkKIRQcNIdp04Dmwa&#10;r0Eut3oam6A/F4uTGp+Xi0K4jYCtAZO+xI9yymTycbpW1W5+iSqODjAN07eyXwSwajKTOkEAF8Ll&#10;8mF834z446ukxwL0Jvw1JvwUJ31lpwLlpkLlxiNU+sKVmyI06uKNKtPs8lOd4qJsXYM8OPQc4TrB&#10;tKqB1LKB1GKBdELBCIFwNF8Eht2flcUNXzmBMORkUGOnleKgEkJTisPo9KjpTejo9REMGqwMsgIw&#10;fmkYSo2BusbZYiDINU5VVu4TsRARUoBGhIlMhpFaDUWviqFXhkDRKjJRKSLI5WCkMvTEUhg6dRZ6&#10;DTYYvvkw3vvC9dlhWBa4BiujPAeLPA+nBheXHgu7PhPGkJHZiInJiAtlyovQF6HXVGHStuY1CpG1&#10;SddwKcaad7nrdfsotflr1ftqVXir1Xkr9fhLzwWLrHkx3UWyHbqS7bnSbvpwroTKLydZ1HsaJejp&#10;R2iZ+inpOEgomfBKqKME5Oh5xagEhalkRBixEnweIrIxHJpZCINSCpMqSlwVAzYbrZOGUU9kkglh&#10;4HNlYLFCMuNYmHC8aAsBlJkQswWEIJMlP7MlH7M1F9qGmsGci8OCn4xdg5ioUp13y0dr1l2j09U4&#10;SMeYHyX9iVSWHIaFIXRZYSpCNMIcn9Ds9PwoBgFmen4mOj4kDQ+CmhtOxQWj5KQlZYWgIWGhJsZQ&#10;EaEpP6HwvGeleydM81aI7AM78Sf0hw8sn95wkf9JhOHfeZn/npr/H//gy0oczv7vEahvYlF/7/b+&#10;mzAUqT41Mcefv2f+7hPqEyPJT4xvvkcRfeIhJuIl+8RB+ZGF9hOajghDS8xKTcpFRc5PQSZCT6MC&#10;p1LCUImzUQmyUAljaEUY6SRYaHnNJGRbfW3WQ7FjVtzjrhLQt6B0N1sjZT0ejAITowaS1ZRVIoBT&#10;NYVVJZVFKYFHNZpH2sXYPGR9+fD18npvYfxmd+5ye+L5dOH+YPJhf/x+b+xud/R2Z+Rme/h6a+hq&#10;c/B8rQ/iYr3/15xv9N2fjt+ejkDcnAzfHA1dHw7eHg7eHAxcbvdc7+JN8OPR4MPhwO1e79VGx/lq&#10;+/PeGDicAiczT4fTl9tjhyuD2wt9a/O9+5uTG2vj6+vT27tLO7urW7sre8c7n6/PVra2puaX+sYm&#10;O/pHa9r6E3MrrdzDZXTtkYKa9LwapOxqn1jUidj1qATMkFJOaEVvamF7OjFnuJQ7o5QXUtyDWdSD&#10;RdyXQ9Ifb4JF/LkFfXkE/Hj5fLm5vNhYXLjgNgY8vq5ioVEaGblm5RU2NZXm5aXY3GL15Faj/HZs&#10;Vrd2Wo9m4pBGwoRW0oxO6gI2bVAhdFQlclIjdkY3cQ6bPK2XOKadMKwVN2ucNWWUOWaQPoRNHdRL&#10;GcDiGcGmTmHTRzRCJ4zc9gNdH/NtX6u1HhuEbttQn5spLjqJ7gZI70eInkY/Po6+eRz5/nnwR9BP&#10;C7phoIsedNK+dtA9dyGeOzHPnbzbOcj9XP7zArWbAovHPM+n7PCntLiXhLw9+6xlbOa0evyCbtIS&#10;NmlWK2ZaI2pBF7oIkbCgk7Kgkz6vlTWvlTOvmT+rnbVomDZvlDCrnzilnzSBTZ3Epk9is6eweRPa&#10;2bM62fO6OUs6WcuaqYvKcbOy4eMyIf1yocOq0dO/9F6e/aXElqBp/3YIh/8lv9ntv81vTvszhqnT&#10;Bomz+smz2PQ53Zx5nQI8ulnz2IRFk4AjT9+XNA/8KN86udd6zEszxVPHu/ueH687vntoJQJtCNDM&#10;+VLP/9Qs/dqrAX0OOOlUPutV/twnddXNe9PB+NhG+doEf66Qeiw0uE61OAh1WHbynDILmDSOnTJO&#10;njFMmTVKnsMH0A1IhG7JijG+O+tpaCFhBnAAGu6LJvfjIA/goXJjIXNCUVgzkJtTEltSk7oiaH1Z&#10;6YM5GYI5qAMw/2n071fjG8KCnw1MqAOGgnB2higuRCwvUwgrdRAb3vj+aqUOYqUOY6cNwFBGcNKH&#10;ctL4MpKEsNPG8TP6sFK78zFacdJHaUstlySBxb6HiZa9juLdrpKTsbrD8bq9ybqdidqNyZr1yZq1&#10;iWqI1YmK5ZHi+aGi2YG8ucHCpdHircnq/ZmaraGyncGSu9kWsNF/0VNe5WVqx80gR/ZdqoPFelfL&#10;xezg7nDTan/VwXTHycJ4a2GxBKuEEJM8N0yNG6bHCTNgh+ljGPTQ+DnrhuwMxn8JH/4N/C9AmfMg&#10;jQUxpoIoQxEUVhqlr8KoG6YUtBQztBPcu2JTPauXN6edO6WV16uU0iSf3KaU1K+aOKgcM6AY26cQ&#10;2SMb2SUT2ikV1iEVPKQcD2WguEXMv1kkoFU8AIo75cJapQIbxL3rRD0bJXza5YI6FUJaZQKgTIu0&#10;P0STJF4PQ1t/LYYL2K1zWSyyULhMZlNozUab5WDMoQBaCzlsyvmc6sW8oFP1qUYOaUaP6sQNaUUO&#10;akYMa0eN6cVCDGiEdykF9qmFThkmLltmzZqk9KgE14u7NUi4t8n5TuqnTBmkThumzZlkLprhZzVt&#10;2BZv2Zd+Lfn96oYJevjnvNV/rGuWX7pD/2qF8viT2EJHFX+pRs1et83dtM8nsGGXB7H8SyPo31T6&#10;QvvjscQ7zlUrvMvctCvCNx+2xDesJkhlaMW7T0t8weuaXf6KXd6CTd6sdd6UTeGkTfGkfemEfemU&#10;c9WkU/mUY/mkY8mkQ8GUXe6Ubda4XU67RUaZfkyXZ+Fh1eTr1CE4eADnLxe7VzWl7SZG7kyMcmiU&#10;Ji+nJQphDKPUY4aZcrJZY5hNUDB96DUjhLCQhFtKUhqJf9RS/KjliHbIVU/tta2acK4bsS7uM8ro&#10;1UmcM85ZNMpZNsrF//M0yds0yYXYMs1bN81dNc1aMsF34Z4xTZ01T5+1ypi3yYJi6B5Bdxa6Rwtm&#10;6dDWeVzakkXmb9Qv9AgQej5DAZQk7AztBsW7ziWH7hXQbgT7Cx0IPSyEE0IQmjwTWDPP2rDMIdhf&#10;QuEvIblukQ3l8SbYJm/BInPe8j8BZfAm2DJr0xbfEXrOIGlKN27ROHXbKm/PpmDHPGfNPGfXs3Yn&#10;rL3cOFEPpsFPJC6B0eNl1mNjNOBEmwlwOPEwO2AozTipbERR7vjWL0jzvx3OL+72/xR8p5m/YeVC&#10;OgijvPngHmz0jqxwB1aMEzunCwuXEzOnHbuAK4bTEYWxQzPbczK58DJ58MLceejteGDG0DsMBwwL&#10;vbFwwHDscHMORktOZnM2hD4vWocHpTjYMnG6sX+zv3O1tVAT4xsmxpYshE4RZk0RxiQLsSQJohL4&#10;UfF8jIkC6FQRlixJ7nw5vgJ5wVwZnkwJriRx9kB+hA8vgx8vLEqCNU9drM5YpQWn0WSiVqMjV60j&#10;XaUlU6YpUaQuXqAqnKssnKUkGi8lEizI58jC5CXM0xTgfjXYej7eMVie1lwY29OQNdRV3NmaU1wY&#10;lZjoGRPjkhrl0pYZ3p4QmGypi8XQSnz4vTrVOzNmKjNGSnsUjR0juTUdkTXVO3uq9x5w0jA2eJQA&#10;2ocfGSzL5iuGtsaQ2LNTxSjyZOvLpmmJpqgKJyrxxcpwh4thQgRR0M0O4EX688GDRdCBQox+/Ejo&#10;XvjywAP44GECqEghlC8bXbQgKlaQJZiNLhCF//sSysrgiyCNZIEFMFPHi3MFibF7y/HMVaaBz0vz&#10;nSUv+1Pgam2mLNlLksMJTRnGhQxH0fgjKf34mOWp3gU7mlc118W3t0WOjgVNTnuNjHr19Qb0dUf0&#10;98QO9keODIWMjPiNTvqOTAQM4ct5IQiKN3gY2jQM4d/fB+HX1+vb2wOtUBww0B88OBA1MhY+OBwx&#10;OuY7OGDf1eY1NuQ3O2HX0e7S2p01v+ua3cQsYsKA0ORlNuWnM+GmxSEQVvQYe0Yed5SwP4tUCEo6&#10;BCkdyiATQisbRoMnAuJnlSuDd65w8TCEaChMLJRBNIRBPPTnImD87N7/5GX/2wKYcOzfDp3sz/OJ&#10;IaAYgkEGD0H6QiCkfwYphc9TyMZAX3rJ5GOhL8DQ12A65SRKuVhiyQhKJXwLaDLVRGJ1fJnvB62k&#10;9zr4Al9K5WRaxRR6hZTfrHTyyTQKyb9ZqRWhr9BxRGoxfyMkqnGUGikQ1FpptDoZ9HpZ0Nc3uEEu&#10;BBT/JTC9DDqNODrNGHqtWAiYZiy9ejSdWhStaiSRlN8nSd+PEj7vxbx+EvX4QdjteyFXEh4zEW41&#10;R2X9Ul+/0dTIp87Cy7ooMFkEBtPAdBGYrwSrTXj7u90LdnrAFhR0vu50v+71gP1ecNCDZ68TPwl4&#10;p+F5pRSsF4OVXDAZfd3pft5k89BuB/rdwUgIGIsCEykvszlPS+XP6/VgqxnstILtFrDW+DBRcT5U&#10;7aElK0BHRf6nn1DkMAwpjRiKw1RVV01MMcI9vCa9KtM7FSzezmT0FJjFtHnkT8Y29oSWnrQtHXQt&#10;O+lYCXEICHALKvBJmUpqe6lYeSmYG3Moi1Nw0X5LxkTMRP6WioEKCe3w+999C6OmZaahEkTSCtJ8&#10;4vr0BzMhZBRWKBnLW+cg2ewguhytW4dj6XcTnQtVqTRC1ZixryebHRc4fy533ytyAGOZ4KwPrDY/&#10;LbSAw7nnozVwdwFeXsAreAbg9hlc3IOd09fZtc+lNT2FpY1F+WVttQ1NJcVOJoYsNJS0Hz7AyKjo&#10;KRjoKRkZqJiYqJAYajgHDQMnDTUj8Y+K3Iyx9riJgoyD6tLDotyHqjLQ3wOW5sHUBBgaAGOjYHZq&#10;s7kh2s5KFk6ZYaHWEuKw2FJ2uLa0sH1YMbTsV9BtHVmtbZvkF1IW65/hpmFkxc3ixUcXKUrhL0ir&#10;x8yryyqvgeC2ExLJtNQNVudXoPs3EfK/k6D9Zxdl1gAtgWhtkcFgm+uCSFCVAoaqwFD580Tt61Q9&#10;/ueJi+1gtQus9eBZ7gErfWBtGKwOg4V+MN7+2lf/1Fl6VBC2muS6mOCymROwXxy9Wxx7VJ1+21X6&#10;1FOxU5pwXJm6VxTV6qFXYS5baiweJs0Upy8TaaiQbKVV7mfTHucznBG+UJqy25QP5nvA6RJYG7rp&#10;r9itTW8Ls6/yMlnKi9gvSbqoy1nKjW4Nca4PcCh1MUnSl45X5U5UZAwW/D5W6ne9AQzPAyrgyBh8&#10;1gKHsmBfEewrgz0l/HqgAg5VwbE6ONF43JR92VHAJ4/UoIt4oPyR8uuhzPO+xNOe+PO+FDhSAMfQ&#10;Dsqv+8ove2ovu+ovu5rP2zrP23oQT1t6L1vaYE8V2gEcq92sy9+va4NjD9BlPWrNXYIgWZVSAsbe&#10;ABfybBF07xx65O67but4ZuX06h5w7+KzYWK5YmT62cX9awXwnZX9han5mZl5v7TkkLoSSI16Tk+4&#10;Tk7/nJR5nZr9kl8A8rOvUqIPo332Il1fimNBcyZoSAadWU9NKcdl4dMJDoHSzDgWKiySUonyndiH&#10;Pwi//6ME6Y+yNETydCQy1MQKNKSK1GRKFCTKJETqZKSGdAyWjAzpikJj3qZZKtx52nxxssyHBQFL&#10;yU6rWR43TSmXjSlgoByMN4P+OtDf8NzdcFGcPaSnNaameuXlA+KSQFLWXXz2TkjKXU4DqOy/L+25&#10;KOy8LOkDLbOgZ+WubuwwvWHFO/MpqfE6tvYotOg0vmYxLHc8Mm+vqR9cv4Lru7uT87Od3eOVzfPF&#10;9celXXxF78EFOL/Hd6y5e7nY2NucmDtZ3QK3Ty8nly9H5y97Z2AX4jPYPgNrR2BhD8zsgJHVh77F&#10;u77ll5FNMLEHxvfA8BYY2gADq6BzCjQNgIbu18rGs9ScDf/gAx+fTWf7Hh3NDEHeCG72EEEeF25W&#10;PQSNKgM5jh+jwkSmhCRylOWwEkYacVJE6YmVuehWu+qm6Yu68ZJhyf9B8btv7OD/Um7I0eskMxuk&#10;tZtkcZbteFfmC5oiQEvcU1PMU0caGC0G87VgpgoM5t93ZTz1ZoPhQnzhGsRoId4Kjxd/oQSMF4GB&#10;TDCSDaaLwUw5mCjFHztU9DJUDCYrwWjJQ0/OZUvCeV3keU34ZX34Y33Qc7nzda7p5wKLySi1XBxb&#10;qjF7iBpamfrfwzXE3cX5rLl5moIj1+s7wPHt/erJyd75+t3D6tPTyc3zxd718dTu2dj26+49eADH&#10;n+8Pb5+PnsH5Hbg7fgDrN2Ae4hbMXK3HVDdoeHWp+awaxm5jY5dVQ+ZUg9pE7DtUvCLZNWPlLQrd&#10;oj7P754fXoCL1/O2xVxN5y5b/3F3r347LKgJBWtJYD/kdU4PHGDBozkAVuDVHFwZgj1tsK72MMj9&#10;PCz6PKK1Uipb4ohKwjLkGKCzNBE5atT1Zph2R/4WN8kcMzEDdjLWn75l+vSW4sMPFJ++ZyJ9w0X6&#10;owo9UZgsb6mebKYkplGTvwsrMIQTHbeXnnCXG/eSG/GRG/GSH7VTGrdUGjKV7dIVb1DiKRRGJqLJ&#10;IujeVElwVItzVolxVApzlPCx5nEwZaEYkpmp7Yl+b032rSvDT7GCsGqsRK+DxqCjRreNwoirxkKg&#10;4VoYbs5Pd8JDdcJTZdhFvtdcbNpSbtxMYtFNZjNCdSte4zDbYiXJodXRrN7Uo0Y7NIXLPYrWLo/Z&#10;q4bTr4PPu1/FczE8wpYLpkT9VocNzvrhe5of/8iPYuRjQVN/fE/78SfyP/4z68c/WIlhEoxl8iwU&#10;ih10s5xtwnGmjooKhgJ8OpysulwsRnxspkJs7D/8ixTVj6a88HgzpaYIh0x7DSN2YtH3/2DDTesn&#10;yxWqwu8qjjJhJdNHf8Kxk1vxUtnyUruJwvwlmQPEGANEkAkKXHXmqhO+ZhOe0N3RHHfXmPTUWvDF&#10;boTiDmNsPyc5Xya7QtykuF0luXyOsT8Ms9zyN1710V/0MVjw/ZmfhXGQ4Vqw0UoQ9gt6q8HYtRC9&#10;jTD97UijnSjjz2nWu3Em5wUeMzEWTvxkvN99w/fpfwlTf68nyKQrwKzNjVDHUKkzEutjyO0F4X7S&#10;nEHygv4SvHEqMrV2liN+ARO+IYv+sXvhWTv+WTO2sTM2SQf+VedhrYf+TUf+rZ/jB7eSezfSuo5S&#10;2y+Tm58S6p/iGm5j204S+wdDu8NN87gxtj/RGRJL+ZBhY3/Ehn80Cbap6q85fBp8Ap6VswwaIRQq&#10;kYwmxUQamdxefdwe3ew2NUJWZRrWJapqUfL8dnqCrgoMVuK01tBXhA9URv9Kj/tXLqefFKOoDLKg&#10;D10Y7XRBtWQBsQBejK0AAieLNlfktFQVsedlUqZ7j2KlYpJhZxOmJ+P8+EdZmo9lblb1nvYDIV7T&#10;0f4jQTa9HrqL0ZbX1YH3rZFX7RE3XbH3g6lPE3nPU0W3Y0UXw/mv05Xn3VkX7WmgPw905dxVRN2V&#10;hL7UJXX4WfnL8kdpy4ZqyoRoKyVamTjIS1tIiljJS9sqyZl9EcDhlkaxNiZRFvppDiY1/jZ1flZ1&#10;AQ7Vgc6lvs5ZrrbRVrgAY0NXbS1PrJ6ngb6ztpatsgKEm7a6v4lBlKNNkDUuxtW+LD6yMSslPcDL&#10;Rl1RkYtFEo0wkZPAKUjpSwq7GWgn+7hBm1J8nOJdTSNsdSIstBPtcdluDpkOdomGJhFqGk0e7qeV&#10;hWC89bU1/bjA9bLcAbS7gU5/UBYCMkIPA13HzHF9+lbLrvEgZxR0XoKSrZ2QlgIZ21RR5T47k0lf&#10;3Ql/qZNcg4M085NMx4s8t7sSn6eqwNfakNc6/Cj0q2Lf6/KAu8rQ26ov1IY/N0SDlviH6vDnuqiX&#10;+uj7mvCLYv+TAu/TQp/TEr/PZQGfywMvKoMvqkMgTquCTssDjkv9oCR+U5nfWTmEz2kFhPdxpfdu&#10;sfN+udtJjedlk/99R+hzfzQYiQMTyTdd0VfdsbfdMQ+9sfjy34EEMJQIhpNBfyLoSXhqijgsgJ5i&#10;8y5vrWYX9RpnjQwzxWANYRwPgxLDewWGD+osFGqs1LKMxKK0b8wlWAP1pTzV+e2kmUP1hWuCceOZ&#10;7st5brWe0q3Rip9HfcFh5MOR7+O5++uNG7h2Aa/B4CkK7PiBISfQbA/KbUC245C22JSB9rK11baH&#10;715Q/E5oxmpg5oxP5lJw0WZU1VFi41lS82lcw1l0zUVM9X1085xeerugbxncqJ5VfUZZ9dhB+S5M&#10;7iFe5Sbe9iY+4T6q6z547Mar+dol4c7N5N5badNWYlRToJWfr1dY+NBU6dlbb9tKqkGSJRHDF8DE&#10;nq8rtpavfz0gfj/J/DrN/DRJ9zRN/jRF+TwBB6NoMMwOBiHQeA08yQBGaG576C66uE46NKfydaON&#10;uJXoP8lQ0OsxccaoKwwHOGyEuy3Y4Rb1jQ5xuDEJ7ilZxK4J7aUn05YdXb8G6ZiB0Jmf7p4j+tiJ&#10;/tKd7cqdb9MEM6pIMalKs2POcunGDSUv3NHnbqgzV8yZC/uZC9e5C+e9F9ulE/2ZE8OFJ+bIFb1g&#10;Tj+kT91nAJ93EV/2Vt+OsDpN9bvMib/ISTlMS15OyqrxSclyTC70yGqOrK0JqUy2Skq2TasKq5kq&#10;mxouGGyNrc91SYrEegSr2kZrOKTou6XpueSaeJfbRzT5pjcF5he4Jofo+NlK2ripefpig8IsYiAC&#10;TUL9DYOCTUNircMyHSNLPCLr/GIa/EPrPd3r3WybXc06PfCud8BPf8gXz6CPQZ+3YY+nQbcHttVN&#10;s8lNrclZrc5RpcZeiaB+S20UCsxlcnEyWcaS6UbiqQbicbpCESo8gfKcAYoCvgoCXnL87tLcTpIc&#10;duKs1iJoCxGUswKvMT9Ci53KQBBhIcWKk0QZCjOaCNK5SjEkGvFX++p2x9uMZ7utl/uf1Adf1wdd&#10;V3mcl7jOxxg3QFftbdEWF5brF2xu4MYiH0Snksqglk6vkUGrlkalnAx9FyaRjaZWS6ZUSSRTiidS&#10;jP2kEAPxUTHmJ/UQ2sBk/f6x0OXd6LGVotmD0vEj58RWPt1weml/GplQuFwMi2wsp1CghJCfnUZS&#10;plNllXdlrFaYMRKnQ60cpKBb6eSRquFsTiFv+l7OmVQxBC6XzKyRi7QsgOFKkAqlSJFvxgNkIMb8&#10;JUf8JfAEygyHKQ1FaQ+nWHQk2VYmOOXFe8VH+3v4exhYW4rpWSCUnWiVfOkUA+llg2ASIYzCIcx8&#10;wRiuAEakIwZmzUZvwkmnzU2twEslwUspyE0hwU6pi6Y0QlHpoWhUWekkuGE8IgiEDIIizVqr3t86&#10;TEVc+uMHofcwYXJB9o/SnJRq7PTKLDB5DIMcml6WmUYWSSkFJ5dgIBWjeMdH+V6Q+qMwLZEojEyK&#10;kUoOTaeEhikz0EjQ00ky0MnQ08tBMCFVuDA6wpx6YqzqonAJNWZxfyXDNt+wjfTszcSkuSCnxSDN&#10;jViN7UzLnXznjUKvrXzX43yH23zzkzAJkKR4HSB0G6Z4Hm8+F2xT7WBhKyQpRS8gxiAuBhMWZRAQ&#10;hgkIM4gI0kvw0ctz0WvxoG34hAJ45BNZ1DPptbNJ9bIg4NqZaI1UjFICs0QYkteTidWRBWPLw2LH&#10;x2wtyGQtiLTiR1jxICy5EdZccBs2pB0TxpELY6qEEgsQFxy0U9r211ry0xsJdiwPjtdWcGBgxtGi&#10;bJFoCx4WIzlWZTGEuBBajQ+j/eX/CjW5mDQ5GdU4kOrsCBUWBmUMvQKGXglNJ4+iVUDRyjHTyKOo&#10;FeCf5BiIZKjJ+CnJuEhJucg/CdD9JMH8Z0GR79lU35FFCTEkCf2YIfhticTbBNT3SYJMjpyswsRk&#10;TD+Q0L+lf/dHuu/+CH/7huXdW5ZPb5hJfoJTvKEnf0NP+gZB/J7x03v0+/ecnz6Ik74TpXnLRfcG&#10;TfMWTfWOhfQ9G/U7JNN3b8yYKaJ5P6TwfZ8jTx+nwmMkLibOLY9ByMIYlOmZjFCCXiyy0Uyy0YzS&#10;oewy/qyC5jjzgJ2VQ/D0+HKyBW62H4/nno5nbndG7vbw3O+PPhyMPR6OPx1NPB9PvpxMQUABlIHy&#10;0FZon9u9kZPtvuPd3tP9/vOjoZuT0fvPE0/nU88Xk8+fxx9ORm4OBq52ui+3u/CFwvt9j3vDNysD&#10;96sjT5sTL3szrycL4Gzp+Xzp8fPi4fbw9nrP5nrf7s7A7vbQxkbP9nb/8eHE1cni2f788c7M2cHK&#10;5+ONvb21mZmp7v6B2taO/MqmiJQCG59oFRNnPkVDpJAqDbcSRsaCUcKcXsiEms+ImteEjt8SLmwP&#10;F3VBS/szivshRAIQIkHM4pFoyViMVBy3aASKHsfPgJNC22jzetpKhwdppaeZFpZaltdYlDbiituM&#10;C7oN8vp0s/u00gc00obUksfUkkaV44YVY4aUYoaVY8c0Eif10qYNMgc0Ewa0Ewf1UoYM0oaNM4Zx&#10;WRBjJjnjWlnD6mFTpvaH4bjnUg3QLPDQhrjtoLzqoLrsoLnuhN32wB8HaB6HiB8G/nzf9+1r7/eg&#10;+z3oIHtpp31sRz60owjcNCNvGlF3dTyPNXIvZUYvhc5PmYFP8fGnrrHbuPBVfb8NE79tnP+qkceq&#10;gfuGqTe0rhh4QfkV/cBVvfBl3cgVnehl3ehpreBJ7cBJrZApnSh89bBBxpxh7oJx4bx+wQK2YBGb&#10;t6iTNa+WPCUXPSoe1CfqMyAfNqIWQxDAc7/0fP5vCGBCne5f8pvd/tv8h/T9NYbJM0bREHMGSXP6&#10;GXPY/Dm9Qvyqn7ZgFrPvHf6QGgCqnECTDmgVem6FPXZ8ehn66b7nx5cOatDFCzoUQYPGXbXOVa3x&#10;TYfTbb/7/aj73bDVVbfcRSvTZfObuzrSy3yRg1jNZU/9CSuLUSPfUWzcmF7WuF7BDDZ/1jBrzjht&#10;xjBpVh//6K2a5K9Z5W24pxVIaQQimX2Z6L2ZSX3YSP24KFzQJK4s1HYIKktqUisaMhc4jTeGNoCN&#10;NoCV4v9OABPsLxQTIChhgv39LV8EcMgXARzKQRfGCfNHU4Ww00fyID3Z6LAIojCs7GhO1NVo08NM&#10;5+eRhqPhutPJ5sPJxt3Jhu2phs3J+rXp+pXpOojlqdr1xcbV+dqF6erZybKZ8XJoXZiqWp6q3Fls&#10;Xp+oXB8qPxqvuZpuWWvKynU3NhdBd+cmXy1MXi+N7k+0bQzVbgzWr/a1lcYnyXPJ8sOkMeSyHLRa&#10;XHBDNgYsCwzLwWjEATfigJn8JdxIs78KG50eN9KQi0GXm0GTn15NlFrRRcR5wLtx1bd9xqx0UCWl&#10;Xy6+UzKmViikmC+wRCCgSyGqRzGiXzFqQDVmVD1hXCd5Ri99Wj8dWif1Uie1U8a0k6Z0UqHMgmH2&#10;omkuYdQuYc4uxKxxxqR+yphu4oxR+rRh2gQW3x5gUCOmVyWiSzG0UyGkWykMWttkA5skfX8thou5&#10;7Ao5bPLZrAgyOJPZ9AvGpTx2xdxWJTzWFQL2taIu9eJuNSLOUDyhH79onkFwh+PYuD61UIghrUjo&#10;Wr5CaEYNXXWfaiR0Y6CbBN28BVw2YVAxwQefuNdBHLvVHrnWHLpUHzhX7TtVQuzYl+06lEPrtl3p&#10;ulXhEi5nxiBtUi/5Z6H7SytjiDV8RW8uoWIV4qu2JJjLVas8wiRjvOs1wxtfKMaXFOMyIeZNMyCg&#10;ANoEJVcts7csc7escqB10yp/1eLLsGSzvBlczoptCcSyTeGydcGSFV4nr1hk4g9xqBrB5fZbpI57&#10;5x8V9YCFw9eF/YHSFkMFUx60LD25KBNCkxVlDKPTo6fRY2HCwSg0OOAGIhgLUUZTPjItgQ9q8iQ6&#10;+rRGSfIxxZqprab5w5ZlY5ZFkxZ58zZF6/YlS8ZZK0ZZq8a5q8bZG8Y5m6bZ66a5G7icHcuCTYu8&#10;ZfPMeVzaNC51ApcyaZYyZZ668MusX+i+Q48DBBT85cMFQdi641S87VgEPW6EPaEDoacV4uv+vz4E&#10;Yse24Nds2+T/VQjVwBs2+JfHf4xwtsJDiKE89EytWeVAb33TOnErxmk7VnkH1gWnVgU7Zln4UcGe&#10;FVO+lUW4eEseMx4iMWkWQ0EUfuo2K8wU+rDEx+TEA3PioLP5f1sA47Xu3wwP0oGZ1IKb3lWIxVeA&#10;1YMNacNIb4xEmKAx5jTUunCYERuzFS+LMx/GjYfRnYvOhZPGmpvB6K8KYA5GQx6Uthi39lTv4uHK&#10;9vHq0tnqdEtySJQIWxo/Kl0ATSCVjzmFlymZhxEKCPlMIZYsYVYIKEgVYcnXEE9S5IsUZ4kSxSRK&#10;cWbI8WXI8qZLcVZoSkBUaklW60hW6cpUY6VrDGRrDBQrdFXrTPQrjHTzDTQa3ey2K/PA+iS42QG3&#10;2097kzuzHcvTLZvL3dAHoYW59qmh2sHyjKWGkrGitGRbY0MOhDTZGxni7xWIv9Ohfq9P896E5qMp&#10;5VsDou+0f/qd6h/+Xu7bbyR++DsF8m/Vaf6sTPF7Ldrv7TipvUSZvYSZ/MUxAaJofxGUvxBzkDAq&#10;RBQTLsEWIckeKMQMxVGSHLEy3Pg21yIsAbxIPw6GcEF0uABeA7vAiD2ZKCL4mBNE2KP50XlKohEC&#10;GGcMjZ8EZ0+cH9idAieL850lK93lo2VJWY4GbsIoby4Y9MclnhMew8PoI4DRQNMlhvg0D/WmDfSH&#10;j4y69g/YdXR69fUG9fVEDvTGDvZHjQ6HjY0FjE/7TUz/pgI4eHiIQMBAP0EAE/gqgMMGhgJ6esOG&#10;R4JHR9x6uryHBwInJ9y6eoN7JwLqBzVcE+nZ9RjoNHmQZoK05uyUOCTKnoHTFcnvixIPREmHMcmG&#10;w2RD6aSDv9jf/78LYPxV/GJ//6oA/mp/fxHAMVTycdA3Xkr5OBqlRLhKCkw5GZ+RjqJW/A8BTGgB&#10;/V4n+ZN2MqVqCrVyKq1y6m9WasVkSsXk36wUSv9nAphILe6DSuJHlZRPqqlEamnE6ukkGhmkmplk&#10;Wlnk2tl/CYV2BoNhOsw4BW6YhjBORUKrQTJcLxmmm4DUT0Vgk2DYZAa9BFrdRBrdOCqdeLR6oJiw&#10;noWcTpFfwGR23Gtf6VV9NBjNAYMpYCofzJf/LIB3+vBs94Ct7l8J4D48+51grw3sNL2uVoCNErCa&#10;CyZjrzs9fhbAfR5gOASMRr9OpD3N5j0uVT5vNILtVrDbDnbawFrT63zDUV+FjYKoAD0t7CMFkoSO&#10;7I8/Uv74VpZPtDy7tLO6y93Mw1rRItw48KR1szOociG5ZzV7MMcyqj4oH2w+gVvQUtcVHBSlKast&#10;zSKmyS5vLa7vrW4XZORmrYKDfaBH06JZkKy0JJS0RGQqohI//v0/sJN+ZPvwJwnqN7GmCkWOquGK&#10;iDJzvulwjc0kffwvywPlupwFC3QY2pxE93McDwrdKqwFq50kt0p9wUEXuJ4Eu4NgdwycLIPrffBw&#10;Dh5un+/vXh/wJvjpEdyc3z6dXBzNL54uLoOT05X+PntdHRQpORsdDEFBh6CEIyiRjJSMGEoEOyWc&#10;k5Kem5KGifidIIzSTlm2Nsx/vaTgqLzwqqIINFSBphrQ0vDa2vjQ1vA82AsWJsHy9MNk/2Je7G5V&#10;5vlI293e2unZ+fDKXnrTuHdai11IZXBCc1RosZuJm6WklL0wi5cIA/TeYimkhBPQNuGW9JaXj8Mq&#10;WnCQiX34RgPxrRb6O1c5xgAVrjRjmcUEr+fKJFCdAvpKwGIH2B4Cx1PgfB6czoHd0delnpupltOB&#10;2rOB2s99NRfd1VddlTddlQ+dFU+dpXNxTivJrmdl+NJhMFB51V503VkGJlrAZOthXfZJbeZ+ecJQ&#10;mM1wsPl2ls92XtB2depmXe5Oc+FhR9lZb/X5UP3VSPP1aMtJVxVY6ANz3a+TLS8TzavlCb3xHkt5&#10;EaMRbivpoXPpwV3hTiVu+lF6Ij6yyCA5ej/hN8Hiv881eDOZyHLTq/C6oHy9KHYyx4dXvL+G4ICP&#10;1F52FF53Fb8CXXzaknvaknnekXrYEX/cknjalQaHSuD0ix4+0gAHmuBACxzogkMsODT8ggk4MgD7&#10;quBYFZxrP+6rvewagAtfMOG+FqxYy4fYUtUGZr7APOTJOvjOJezYy3/LweWztfOre8Cds/eakfmy&#10;ocmZs9u9j++1o8utreONhe25idkpzqxXUrxXSfYhPuQmOfoyBS+Ab9JyXvILXvOyCAJ4N9rtviAS&#10;tGSB5jTQlf3SknZSHjEQijNBvxcn/06Y4q0Q5VsR6o/idMQSdKQiVJ/4id8pMFAr0NEoU1EpkZKr&#10;EVFoE1MbUcKs6RjixbmazZWCeKijxBDRMoxHZSHrOV5bRYF3nenX7RlgqBJMNILeatDX8NJe8zk3&#10;pUNFYURF5c4vCCSkgcScm+isLf/Em4xaUNH/UNp/VdR7VT7w2joLelfvGyYOs1tXA3KXPVO3AnJA&#10;cT+oGhn3TRmLzgX71+DsFlxcP19eQYDzK3BM6Op8hBfAn2/B/Su4ebrePtybXT5b3wEXd8/HF8+H&#10;n593T/G7bZ+BrVOwcgjmd8HE5uvg8n33/H3X4uvABhjeBoNboG8ddK98GUU8hp9PXN0GymrOE9PX&#10;vX02XB3mLEwaVeSS+dj9WRhdMEgcI506LZkqjMKEF6WJppJneGfATmHKSeksyphjpRyoyJFlphAs&#10;i5Z7+43Mn75x43hTasDb6yo/G6K7k2xxXej5VBUIWqLBcDaYKwdLNWC+BgwVXLYm3xBM8EwVtD50&#10;p+O972jBz4zk41tDD+WCoZyXnkQwkAqGs/A9TkeLwPiXOaDzTWCpFczVPY9X3A3m33SnXbbFnzZG&#10;nlf73ZY63BZZXBRYLiboVNsJpuizRGqyeEsz2/LDIzTkIzTUK9y9++IzwcIu2LoCF+D09Ob8+uVk&#10;7XS8rLveN6PVN2s5p/Nz5zI4BuAUgL2Hq6n9narRmciqMbu0IZPYnbDqAbOoXhWfVWz0oVHSonJQ&#10;n7Rbl6LnklPGRlDppFdWuop9ppHXdEHL6/pnsHEFxk+KjAJrjbzbcY4NWmp7UXagKxhshj5OaV8t&#10;yF9sSj0cK4ILHfDZAOzqgRV1sK4MNrTAuuVZO7bJnz/PHFNowpajBS/WYWi1ZO9xFe7wkMo3FzPl&#10;oOB88wf0p3ekb/9M8vF7BMk7lo/fCxP94MDDnKIikiTJUqEh0Kgj0GkiMmgjOeIsNeIuPeotM+mj&#10;tOSNnXHQHDJT7DaQ6tAWb1DmLxZjyeSGR8GJIhmIw+mIQ6iJgsk/BBC/9/v01p3kRxfGd84cRAFC&#10;tHGK6Fw9gUpzyUYb2VZ7+Uk//eVw3Hokbt5fb8pDdcJFachOusdEeMpaftBYZMZZcitCYy1abTFa&#10;Z8TXoMpI57Wir88iPZXDo0QgolE0JoPGvJjRbNU2qd/dw4GfURNJLkT6I+xPvxNhZpDl48bQUCJI&#10;iRg+/ED++3/gIvnOTZ432UQ+VpM/SJFHjZFaBk4rSk3GS/ye6/0PnO//zPfxe0Gi73ne/qs87Rsb&#10;YeY8R53RNJ+2EMtwDS5bHjInHhovEfxvFkPkWH0kGN2EaN0EqbxE6XxE6YKlEJFyqBg5TII8a56W&#10;YKut5qQvbtpHf8bn51rejVDcfozN5yTnqzT361Q8t9Ca7HoZ73QWbXcUbrUXar4WaLocYLzoZ/jF&#10;AWMX/fSX/LErgQaL/jpf0F4K0FkJ0iE44K1I/eME06Nki5sS7/V05xh1Dlmy3wmR/iuhAliLn1FX&#10;gFmTg04FSazDSAq9Yv0UeDwkOWx54FbsDH5i3Ll6Gh1ODvPB4bvR6WfxRUdh+bMO8X2GobM26ecR&#10;bReRnQseFRspvRtpPfupbZ9TGm6Sa+8Sa64SGo+Tu6aje1OsiyW4nIlgRiRiXsRakd/rhr8xDsXm&#10;t6fNH40CULr8rOJfQa8RRotNoTLKe6ebTWJcRGaQA8dmiplkqRslWxjEBVvkplo1pli1+Vs2YbHF&#10;bPLxH0WDvhcL+kk6jF4jhVkpHiPmz8Jmy8FoJMxkqMhuqsFvLsmpz0orSvuWDk1GxU9LwfbuW0nK&#10;H3wU+YbjAlYyYo+LM/dy4saCbNsdNQd9dFdT7MBAGhjLAhMFT8PZ5z2pp13pV8MFj9NVj+PlV325&#10;9715oL/wqSnlJNf/LNP7tjy6N8DWW4IjSkMqWlfRV0U61EDDSV7SUkrURl7GQVXeUk7CXlk6DKcX&#10;ZWUQjtNOsdWv9rFo8LVoDLBvCHKu8HPKcrWNsjT1N8QGmhgF4kx9jI0cNTUs5KTNZaUcVZW9DXRj&#10;nO2CbcyinG1LYsObslOzQ/zstVQIhb/qAlwqvOzizDAlblYPI90kb9dED8doR9MwK71wK70kJ/M8&#10;T8cCd+cMK5tEA+Mia4edokIw0Qd6K07KAg+K7I/LzE8LTV+LPZ8zfY7CXaZsLXoMLKdswq5jW0Hl&#10;BihY3PKvqlSyKVHWHfewnvbHzoepfqkbDnipCnos978v9b0r832o8H+sCsJ3gW5PBB1J+DLfxtiH&#10;6vDrsqCr0kBovS8PeaoMe6oKh4LLQr/zfJ/zIj8of1MZclcddl8f+dwc+9Ia/9qWQOCmJgziujr0&#10;qirooiLgrNznuMTzsMT9oNhtv9T1sNz9uNrjrM73vMH3ssn/vCXoaSDxcSjldTgFjKaCkVS8/e2L&#10;Ad3Qx5s40BX31BRxUuw7H2vV7a1Vb6dUZqWQbCAdpC5kLYBUQ35UhH1Uw5CrstDIM5FzEX2rxk7j&#10;oycZqC9lKY50VmDNc9fpiXeYz3Rt8FJoi1Q5HvAB+9GPR0EPZ17PN54PZw7g3g9cBYJVt5du88ca&#10;06cik4c0c1AcDdLjQHIySMu/SyndDM4Zc07stonusInqsovqd4gdc46fc0/f9Cs8Cam8Dm1YMU7r&#10;E/dqYDcalNTbNtU7c1U98RE/CJA/Dre7iEl/iBt5jV16Duq9dU8/tzc9sZM5dZNeMBbuFxcbEpM8&#10;NFZ88tbetpZokGGLxwgHMPMXYGXWC7A3Q4IPU3Qv0wzPk7RPU5RPU9Qv43AwyvyLAGYBQ4xgHAYm&#10;4WASBaZ5XmcVL4a1Rgsk870FFeGkXN+/kfn4IUpacsDBcdnZ9cDJ9cnba1peYFwWvqRDd+SA2bJj&#10;HtKlGsKybjiKPYeLPAZx3PnxXLjyLGORg1JE4woUuzj0hTPHuSvLpQfLpSfrpRfXZ0+eUzeBM1fu&#10;EzvYsTXFqSPs2pfr3F9gw5Vnyo53xEFsMchoIcJhNTFkOyd9J79kKaNkKDKr3i8l1iw0xDg01CAs&#10;3iwu1ym3OqC2K7F3tGB6omK+ObWzMKgo3y+7OrywM66yK6qkLTC7zi2+3TetN7xwILq8I7y8wjsn&#10;zSYh2iSiNLA82THNVd1Lh89QEaOqK4B103aPs41Ks4sodIuq8Y1t8Atv8PSpc7VrcjFvdTfu9jTo&#10;9cL2e2GhtdcLr3473fTa3XQanNXqXVTwPZ8d8Pa3xFq+2Equ0Eou20Tqi/oVTdQXjtcTjtLiD1Xm&#10;9pXn/NLwmddZmttR6ov9FWexFEVDGPHCLMSYrSUxOGGkAS+doQCdlQSzixxLgZNSa7D+SIrDWJrT&#10;aKr9ZKrtbIr5fKLx51Lnuxr/27qo4+qk9eqC7uy8YDtfIVFThGwgsWzsJ+noj1JR0EqukECjmkqv&#10;kfZePPSTTCS5UjyVWjKVZiqFZhKpWvxbzRBYaJrJ0ET0xkHS7HbpwnFB/zYusAwu5YZSiUIqxsJl&#10;YhmEgmgYbeGUBuJIC3Mh1xTDuDB5LxuMtQ2rYYaxfU9odLFpoB1c3ZxI3o1SOQypkILSzEFY5NGb&#10;FtDLFsEEv5mJYpuKZB8L5xoK4x8IF+uKkG+N1KqPMWtI8cmPDY4MCHZzDTayDpHT82WXdWEQsGAR&#10;t2WTsuWQdOIUd2IXdmblcUSz2DMzWjNQGSEoDRipsChKTRYqdVZqRXZqRS5KFV4yXV5SAw5yLRYq&#10;BRStGAsDJxcCzo8gDcEpF/tZB2lIy5CSinxEipMI832UFaLR5qRXYoPJsTLIQmDopZhpxBmpRJGU&#10;IrREvNQfeCjfcVG85YSges8NZeiIRaiIZOhIlRHUqkhqRQSZFOwTH/w9hvEtjOMDlSwtnTUfW5S6&#10;aJGZTJ2dbKOtRIuFWKepZBdOqdlcuxKnk6uvnqYlm6kilKfAOmAssOogMWMmsO6htRLs1GBnHyCv&#10;x/EWwwtX5UBo8TKq8zGrCKKVhTHqwiy6AiymLAgcK5sru0gEq2wiUimFSjmeSCWSSCkCphTHJBOD&#10;FAuD8XgxoB0ZmWzZmO14Ubb8TDaCCGsIfoQND9yWC27DAbdjRdiysTij6DQN+ZXL7czngozXgnUX&#10;Q3Gj4R5FvnF68i6MaFsGtDMSZcPNgpNiVxeGywsxW/AxOfAyOvIg7bgR9tB5OGG2nDBrHqQDlIFW&#10;boQtIc8Ft+OGW3HRm3LAsBikIopRmhEpwwxTYKdSEyBVkPnAY8fEXqIlUI9FdhkxTNpxt2lxlKmL&#10;eIuLStIwsXyEock5qIm4SD/xkpMJEhNxk7zHkL1lpHwDp3zLQPoGQfSW6f17zBvoM9UHCeK3ElQ/&#10;cdH8iKb8kYnsR+aPP6LIfqCn/pdvxX/8F0vi/xGA/Bc/1reqJH+m/e4jLQkXxUeBTx/EP5KrkDNZ&#10;UHC6k3G4kbI50LBZINi01NStqgurxjuahxuLlwZrl0dq18drT1c6zlc6L9e6bzb7HnaHng9GX4/G&#10;wfEEFEC8HI79msfjsdvTievTiZuzSYg7POMEni+mHz+P35+O3h8PQzycjDydjL6cTIHPm+BwHewu&#10;vu7MP+3N3myPHy33rM82bS+1rs7Xry837G+3He93Hu22nuy33572XW13Xa11Xq52XWz03eyO3BxO&#10;Xx/Onx8unh2sHO4vb20tLS7PjU6NdQ301Xe0VzS1BCfmuIalmbqGq5n5SOg4c8pZ0gsYkrDpISSd&#10;6SXc6SR86KSCGGSi6GRjaKRi6EVDRVViRaUC+AXceDkcBNns5LldsMI+VmKBgcrx0apJWVoZZfp5&#10;TUbFnablvaYVg8ZlI/oFY3p5w9qZg5p4JdyvmTagldqvk9anmzKATRvQT+83zOg3SuvWT+7US+zS&#10;Sh5SzxzSiJi1sj2JM3itkQZdLM89FPddRA/dDFdtjBdNrFct7I9dmOc++se+t3ddv3/s/Pal87vn&#10;DtLndthjG8t9K+tdK+qmjR4MI0A/7Usn3WsrK2hUAJWmLzkuTwneZ27WB9amOzjsrqXenoXOlrn6&#10;Fk51x1Jj01R1w1R901hnw9hw0xC3YWi5aWCzYeA0o+Ewre4+peE9rRU8oxM9h01eMMxaMsqfw+bO&#10;YfPn9fLndLJn1FLG5aMGxQN7RHyHFCNG1WNn9FLmvwjgr/b3q8H9Db+Wsr/mN7t95Te7/bf5D+n7&#10;a4yS5k1C502C541j5g2T5/VzZvULIGaMMqdxsasuoacxfi/FLqDRBHQpgi6elx6654E3d90/PLfC&#10;QJsEaNR9KDP+nG96mG+N//XcRDZYKAKz8U9DZlcd3Fdtb24biV+q5E8TjRfdTEZM7UewERP6BdP6&#10;tdP69TN6ZXMGhXNGGfg6YAP8o7dqgi/BHMOFJPFIedEyeCNpvZhIvFiIfTjIHJk+ebDTOTLRWtGQ&#10;EQSwF5rGF0PliyYNZPlZ9Ab8quFzMIaGEHyFYIj9mEi/SF/yvyaA6YNYaaE1jBMRygEPZmOAVj8e&#10;Jndp7va04Kel/ufVwaOxxuOJ5ouFrpO59r2ppu3pps3pxvXpxrWphtXphpWp+qXpuvWlltWlxqXF&#10;psXF+vmFhrn52rnZurm5mrXllvXFxsWxqqXB0s+LnU/bg8udRSWRbiudDZeLUweT3fsTbbvjTWv9&#10;tctdzbUpGabyRhLMShgSaS5abX5GEzYGLIZBjweN40JAmP8lHDDcX8OEldaAi0GfhVabnUadk0qJ&#10;h1janNO81rZw0a9t1rpsQi9rWgf/pM8ZlcyYlS9YVQ5oJgxpxo5qJY7rJc0aZi6Z527a4CtlF0zw&#10;lnfRNHfRLGfZDN8/edUC30t53aYI2nrgWn3kXnvsUXfiWX/m3Xju23wV0Hbp3woF0EUof+hWs+9S&#10;tedcuWlXsmFbDB0InWfGKB26lmGtuAH16BHteOh6+1TxBrdNNrBZCj9auFHCq0Hck1Dd2yLj3aHg&#10;36UU2KkY0CbnSygIHsfGjerG9KuHdSsHQZugtV7M6yt1op5fgS42iHs3Svi0SPtD5/86rnhQLXZY&#10;I35MOwmvtE1yoDu1YV2yZVsGsWNfsedYte9UvetQuW5VDG2dMUjbsi/dsC1ctylYs86HVsKU4l2n&#10;MigmJCG+Sl+IfZcKaCt+krFdEeFAaCUEX/eHgDLQDrt2hftW+YfW+cc2RUe2RQfWRdsW+Ru4nFXT&#10;rC3L/E2LPIgt87xN8+xts+wtXOYWLmfbvGzTomzePGvYNGY5OO+ueqAvMlsXI85Pys1DLcHPqCXM&#10;bs6DMUPB9BhhOuxMhoJMRhJIQzF6PSESZdEPirp0BsGi/iXYzB67qiHbihHLohHj7CFs6rhh6pJV&#10;7p5z+YpJ5qoxRPaaSRbEOi5zDYfvrrxhidfVSxaZc2b4BstT5mnTFumENssEg/vVAa996fBMAEoS&#10;gA4kAO2w+aUnM8SGXT6UmTFOJgx1JuxJEMDQbtBWaM8Dx5JDp9Ij57Jjl3Io2Hco3rEt2LLOg2II&#10;aOuePf5hJLhhKI/vUG31s0he/sKSzRessqETQndhVj9xRjd+1SR9zzLvwDL/1DL/zLZg0zJ7zjpz&#10;K7huI74rHxenCVOTpFEWQ+gIIg256A254Rb4Aa9MzhhaQqPm31re/w2/8bv/Jb9RvP8VdjwIZ34m&#10;Dz5GZ3Z6SxQFFkON5WU0Eeey5WMyFUSbC6Kt+RitoE3sdDY8CFchlCs3zOCvCmAetCkHUl1RzHR1&#10;Ymd3YX1rZvJgfrQvKyZKiDWdlzmDD0UgjYcplZsxhQsJrcmciCQOeCI7DAKK8Zv4URW6shlKwpEi&#10;6CBuWAAnvm1DEDtNACtVAIYykJUimJ0qlJMqgoc+io8+RgAWK8CUIydcrqlUqaeWoyqTpChRam2w&#10;UZIO1sbA2Qq4XgePu+B5DzzvgPv1x+uVx8/L4GgVbC1dL4zu9rdOludWh/qEG6g7SfBimagMGSlM&#10;kOSmcBITuk9G1G+NKH7So/hOgfTf5Cm+lSf7d4kP/yT0/Td8f/xG6M/fiH//P2R++gfZn/5B8c0/&#10;Kb/7Z/UP/6pN/HsD8j8bUX7vykLlww0LF2GJl+FJVhBIkuePleKKFGNzw1B5c9AH8TNBMbQJSgZw&#10;wW1hn2zgRHYoymAZ7oXcGHCzDT6v3Cz0gYv16hgPbw0xHAe9IxeDJxttAIY6mpUuHPpMzMGgzc2c&#10;FhvWODKUMjQUNj7pNTLuOTIeODoWMTISNzqUNDYSNzkeNTUVPDuHZ2QsbHgkdGiYQMjg0FeCBwaD&#10;+gcC+/ohoAC6CBExPO7b1RsyMgKdwae336u7N3Bg1L9rKGV0BRuchZayomPSRdBhoZe0KMKOldoC&#10;xemBEPBlEglmlgplko1EyEUyyIZTy4TSyEZQy+Ht768FMFzqvyeAo/9mIglH/R8gF0UrG0MA+hD7&#10;FQYZPDDp/wAhjc/QKCZQKMZTKybQKichVFPhKil0CgkUsjFQBl8ErJJIqpZIooEf6EuYAUykmQJB&#10;rPHblUg9+ZNG8m9WPGpxJKp/K0RqCe9Vkt+qpP4lHzUy/wqaqaS6iWR68eS6iZR6CVQ6iZTacRQa&#10;cZTq0YyGmQijdLhxJtw4ncEkk940ndYkg1U/UkzCQFNIJt/XZ744DQyXXzdE4+3vUDKYygVzJa8r&#10;9f8hgL/wutv3ut8PDgbAYT8eQhHwXjPYrAab5WA1/2Uy5qrL47zZ/r7dAfR7gaFQMBL9PJH+OFvw&#10;sFLztNkCdjvAQTd+3WwD610rjbm6gmwCcBgPgo2BmFacjQdOTPa/vvk7d1vXhpKG/MSC+baZKIvg&#10;bLv4YvvkCAWXVGzQeFpbV3x1W0otOMZX4C7Ob2UnFLibutsomphL6pmIahmIqTvqWeO0jB3N7NgR&#10;aLoPJKR/+I6NiFKYmkGEipTr7R8lSP+caq7U5G+YbcTb6iq5mqQ/E6q4naS7GKXWZM1Zb82zlmx2&#10;VRO4X+KzlOU6kew4m+N9N1ICTkbAzsDDeh+42QDn6+BqB1zsPJ7ugMsj8HQDnm/BzfnnoZ7Fsvz9&#10;jmawvtxfmC+JQr3759+x0MCYqRBMVEgUNSOGCslGieSggHORM3BR0LBTUaOIP4rD6b21NFrCg1YL&#10;so4rim5qS0BrLehuBl2N9y1VVy21L6PdYHUW7K+C1UmwOAJWJsDxJri/PDy7aBtbTaoYCM/uicrq&#10;i05sjgjJDXHyC7U0i7HQircyspXDarLLqyM5vWSkEvUU7DjIVEj/Dof6k4MAmacULEyVq9ZV/7Qk&#10;DjTlgNo00FUIxupe51rBUg9Y6X+e77kYa9rprlhtKZ4sTR3Ki2tPCmgIc6vxs6v2sWrwtWr1s5xL&#10;ctstCH7pyQfLnWC+62Go4XWiA2xPg83J896as/bS06bc2XTfqUSX6/okMFkDJpvA6hBYG3qd7X6a&#10;7QIrQ2Bp6Hq8/bCn5mai426iHSz2g53J18mWnbr0w9qMzayIsVDnFh9ce5hFc7hppp2YlwKFvdDv&#10;w5R+LLAgm0jgvuxUfZ3VvZ5VOJgS3p3iP5wSOJoWPJ4ROp0TOV8Uv1yWvFqRul6Vft5V/srrvio4&#10;UMNb3hMNcIqvAwb7Cl9Kh5XwwnhX6XlbHuxCgRrYUQO76mBH8xfUwbYSOFIBl7ovJ1qP+wbg0ges&#10;BF7mmg+oCx8Y44Cl/6t58L1V0J1b+KlP4K6Lx2dr5xc3/1snrxUD3JKBMUEA3zq7XVvbX5lZEwRw&#10;t7hop5zkVaTfaXTwVWrG59Ts28y8l8LCp7zMz8mR+zE+ezHul1nBoDUbtGeCnhzQkfm5JqbFR1f8&#10;w99xfvgd+sMfMB//yE78Azf5Wz6Kj3zkH/iJPwh9+iDy4aPEu49yb4nUP1AYkzLY0KJd4MwhHIzp&#10;MlympP/uwPQ2XBJ5VB6+Xxl+XBfzOJB715sDRiuhFwDorQI9Na9NpUdJkZXCAv3y8s/B4SA1G8Rn&#10;fQ5NWfOMuUyqAqX9z2UDNyX9NxUjL63zoG/9oXXutKRnKSRv2T9z3jNlN7L4LqftPK/1tXMafH4B&#10;J19m+l7dgtt7cPcEbp7wo3/PbsHxNV4AQxevHh4Ozs5Wty829p6Ozl+Ozp/2Tp+3jvGjfzdPfi7/&#10;nd4CQ0uPPTM3bZO37XNP3SugdxN0r7+0LT7UT73Uj79W97+Ut4Kyutf80rOYmGVX50lz/S4t+UJJ&#10;gVgeFjcmeiNqEnVKYjU6CjVGWnUmGmUEiQaS2JKHPlCRK0VfLM9CIc1U3o6PTuoN9BngG1OGP4ZL&#10;0VXiRPq9VOfDDbZTrI4znfbS7LaTrQ+yXS5KfC+rwl67M1/6c18H8qD1qTvjsSv9pTcLDGR/Ub/5&#10;YCQPDOfiL+LnU6a8dieCvsSX/sTH/pSbnpTLrrSLnuzbodKHiZqHyfq7ierb0cqniYrXqfKXicK7&#10;gbSb9sirUseHMvvPBTYbKSZd3orx6kzBCozZlgrmnDQBSmJBinK5lrYdAdGnNd0PbVNg7hQ/a3nj&#10;frdsuNM5tdEgdNAsftQqucs4at6rcN6/BGLOI3/GMnVSN2pSMWhMxm9ULahP3ntBKfgIm7StGzeo&#10;7N9uEj4YkHfTvfI6tgcWr1tdkrLVXNrs48HsNVh6ANug0S2tXN+7zcS1VRc752ryWuoGNiLBovHx&#10;tPjqOOvWPPfDjjw41AXr+mBaBUyKgjk5sGRy1o7tCBMus+essOIuxDJXGTF3O3APuIv0eMkUW0iY&#10;c1Jyv/0968e3lG9+oPz4homciPn9j+g//U6NjsRfnDNKmjNHTaBUi6/BQLjTXKTPRmzIWWrKR2Ex&#10;QH0n1HzJQ3/UWrUfJ99notBtKNukKValyJ/EwRCLoQ1HUgbQkPhSfPQl/+RHQeRB99Gdh9xbmj5S&#10;jSVemz1RmyNLn6fSSrLdVWU51no70W4nzmol0GDaXXXUXm7QQqLbSHDUSrZDn2/cWXw/Xm89SmPU&#10;W6HDVqlKV/O1qGveraxMNKSAO6BKMBg/IInNolfHs8/L04SFRpH2HfMf/xHx/e/0xPnVhPkF0UgM&#10;BQnD2z9T/Ov/FKL4MVBVNElf2oWHWofme67v/oHn3bdCxD8IfPqO86d/R//xH1Df/k/Mt/9Dmvw7&#10;bcQnHzmORl/cWl7wUrpns5tmFlYAuv2OrMQevBSxSqwZ2jwJyugoWViMPCJDiz1bmzNPm6tQh68E&#10;K1xnKttlpznijp300p3x0V0IMFgNNd2NsjpOcDhPdrlKcz9PdIa4SHDCE+d4HuvwOcb+LNZ+N8xq&#10;M8R8NcBkwVt/zlMHYsFHZ8lPb95b8wsaCz6aS/6aq0E66yF6m2F6e1F6l5k2D2V+pyV+0DuSOQ+Z&#10;MNm/KaJJxRFEyuwMeoIoHW6YGhOpJiOJJQ/MU4YjVEvUVYrVmIXcEEnkwY/K0lGqtzBtM7ea8Qw+&#10;jsk5jy9d9kydsklY8yo8CW8+iGzZSuzZSOneT2k9TW24SKm8Sq68SK45TGlZTukv9azRFPOhQ+Io&#10;hNyIVUK/1wx5YxgmFlkWMrAxAkD/NQhtWNKNaBRwKSLTS/yjetxPhtkfDHM/qMWTSwegJTykZTwM&#10;5AMdpOI8VQvcjGrMzevlcBV8uHIe61ph5yZBiwoOtSRmfg80Bvq+bCjBbiDPiVXg1uFDyqKpuOjf&#10;UzATfeAk+YH3w+/shBH90a6LaSFHxSl31XlXFRnH+TG7WQEbaW5LSfY3jTFgNA+sNYH1FjBdeTtc&#10;fDta/jJXfzNYcjNQ/DJUCgZL7uuTdzO891PcLwojRiNc3UVYghWFEwxV3GWF3BUlnRWkzMQFrGQl&#10;nNUU7RRl7JSkgoy0wnG6YcYaiVbaVe7GDT5mrUH2LaGuVX6Omc5W4ab6XrpaIWamweZmPsZG9upq&#10;ZjLSplLiDipKXvq6Ce5OoXYWBAHcmpdRHBPmZqCtwsuuysdBmP4rxsQgCKO21VBKD/CKd7MPwOkF&#10;mGoH43RibY1z3O0KvZxzHR1Sza0SsKYz0F+E0REw1vXYlnXXEnXf4f/U5AGagkBdJCiOOI0OWHD2&#10;XnSK+BxRBfLGQfbokktarZpFF85qOcR1yt9gLlTrqdrzsdLvoTzgrtTvptjnusj7qtDrssAT4qE8&#10;6Kky5KU67Kk69K488KbUH+KuNOC2yO+h2P+u2P+m0Pcq3/u6wAdKQnu+1kVAPNdHPNWFP9SG3VYF&#10;X1YGXlQEvTbFg+YEvEhuTwRtCU8t0Q9NkbeNoY+tkfdtEXet4bctIddNIZdNgReNAZ+bAu574x4G&#10;k/HqdywNvw4mPHdFPLWHvnZEgo6Yl5ao8/LA5US7Xg/NKpxUtq5QlIZAgKqAoxhGl4VcCUmkgiJV&#10;ZaFRQlOxffxWhOYnN01RfCNoSWYTQbp4G6XGUIuROJsGN4XGIIXNZqenjcjb3cCrA/f7C/e7Ewdw&#10;5QnOvMGi/V274VWFznW+7m268UmwyaKt/qK9zU1CBijvBmXDT0XDLxUTe0kNGzEVq+H5q0E5G/75&#10;y+45M9ZpE0ZxDYLWeQzyeTCRPmnlQzu9Kz/sbST2Idn+ITP+NrXyJn74Mmzk3Kfhs0vylbPTjavO&#10;uYfUhrngmLTkiLDkrr7sk4fmnp1UqwJvHEoykEmy2EBls8TwbpT3YZrydZr+eZLueQL+PIHEC2C8&#10;A4aDETgYRoJhxuduejDIDMY5wBQ3mOV/XRC+n+Y7HJDvzzdLttVx4OdzZxcuVDIasXCeNTMa1RKb&#10;x/IOyFB3S1KOazBPYdlGdBmnzVkPfAQO3ZiPXOCnrqxnzjzrRphxZZolPcYLF8FTR44zV9ZzT7YL&#10;H84LX/4zH5FjT/FjD5Ebb75zV7YjF/Y9V94lZ/5ha/4OC9FmG6XTkqTdktyNkoq1spb5os7uhLpc&#10;1/RQo9Bo28R4l/RIszgXeU8PGc80i/TW6M6hvKmBkpmGjJ6S+LratKbB0r7pysGRrKaOiIKe8MKB&#10;qJL+iNLmwLwSp9QUs6ho/dBQvZB4yyQ/7SATUQsltLoCWkVPUN9R0yXELCjFNqLAJbbWL6neP7rO&#10;y6/G1aHOybzJ2ajNBa97O920ITpcddpctVudtZudtWocVSsd8eq31EahyFI230I610wq20wy1UA0&#10;ASsUqyMYrS0QpSUYqsEXpMTtJcfuKMVmK8VuLcFqKYYxF0FZiDARMOShsxJGQhjzUBlyUdiKM/qr&#10;80cbiHSEGU0kW89nu0xlOo4nW48nmU0lGE/F6A76K44Ea08nOCwXJc5WVzXn1UYF5hnaZqK1kml0&#10;sinV00mVk0kVE0nl48nk48kVEuDamTAdiHR6nTRK6PuvctRPciHfKnjQBSViewbClreTZ7fL5o9z&#10;ezZNA8pRst5M8hFwuRgGqWg6vgAquBU9mR4/rb4W2jRBNzxE0tmIFqtGJO4vqVLv4VtpFerPY2ZJ&#10;quRGrRrBpJSC1siBW+XSmeTRShfQ8n0zFIkaimIdiOXrT5DqTdVqSzOvTXEtSQ4O9/d1dPDT0PUQ&#10;lHVmE3NnFvFFigajRHyFxBxFRc2Fhc35+Uy52A0xzFhGOi04tQaMQgNOqQmn1EZSajFSaaOotdA0&#10;2mxU2nzkenxk2uzkahhKOWYaUWY6DlYGOA+MPNBMvSTYKcxQU4GWXowYLUYuzk+sJAY35KRXYYPJ&#10;ERwwC70Mmk7yFwcsBAEnF4CR8dOT8NIRc9EScdJ/4oMTySA/KaKJZTGfRDBv2VnfIrneUQu8J9LH&#10;IN3E2RJ1BTON+FK0mRLUqFO1aQoMuPMUZZJFlL1ZJU1ouRU+Mkr/SCX3/VuN776NYqUuk8GUS6Mb&#10;tCWKddR8xWT1WKRo/4hC02og6HShT7OMNAooGmkmahlGSgUYlSYcbolg8WIWimKSTqKXj6NQCCOS&#10;9yWR9aYTD6Dj96VidSSHm5NTG9FSYpmoDFhpjHgZTPkZcHwwcz6EBQ/CmovRhpPRjpPZnhttj6FS&#10;spLUbfJ1n4u0WY+1WIl3aPN1spLSFmTWYmK0QLF5MDHbsTAb8TGrsNPI4+UxgzsXvQcnvRsHrRs7&#10;rQs7jSu0cjN4csM8CCu0lbAPF8yZn9GJD2XOzaLLyabKxqrKidIQgmOlaTUlfmTxFxDrdlCe9ZJY&#10;8RPeD1NYcFFsNlV1FhATpWRjI2bnRcixMaqjGDWZkRr0VNJIKjEmSgFmCj4mCm44OR8thSAFhSgZ&#10;hRQZmTI1iSLsozDiAzfsPTvNBzaKD+zU75Dcnyj0ERRB7B8TBIi8WIgE/vy7N//0huQ99/vvud7/&#10;JPqeWOUTg/EnJrv3TLYfELhPMG1ahJycLDbI3TspxDsl2LEw3r001bsk1aM+x68xz6+5IKCtOLiz&#10;LKynMrKvOrq/Jma6I2O2K2u+J2epP39tuHhzrGx7omJ7qmZ/qWkXTwu07i007y02EoDyJ+vtV3s9&#10;DydDz6cj94cDl9tdF6tdl3MDF9ODV/PDz1uz4HwD3G2Dy4Xb4/G91baN+brNxZrDzaaz3ZbTzXqI&#10;q53mh83mh/WW25Xmy8WmzwsNp0st5+vdV9tDJxsDZ9ujn/enLo8Xz09XPp+unR6vHB2tfb442zk6&#10;WtzcmVjc6BpfKGwcCEmttArIENL2YFNypRWzJRWwIRN2ppbxQ6pEsmnGw8W8GYXdmARcmHmd0Jx2&#10;rGy2PGgbIWYrBTZHbQ43CwE/D8nICMXkZI3MHJ3CYr2Cev3CduPSXrOqAavqPovKTsOCJq20WpX4&#10;bsPsHoOMbv30br2UTt2Edu24do2YdtX4QdWsMZ24RUfXswQjUCcF+ljBANVjD8lLL+yuFXVZx3bd&#10;wPXczgV6MaCH8rnz7Wvnj6Dr3WsnzWsH6qmN86GN466V6aaV+nWA4qnn40vXJ9AJB22ioEb9Kcvw&#10;Jspw315m31J8x0xo24x324xnE8e2iWPZMmPdMmPfwnFvmQpsm4ptm8jumKjsGKtvG+mv6Vmu6ros&#10;6bgt6PjMaQfP6sbM4oVuxqRWxpR29oxu7qxO9rRm2qRqwrh81JBs6LAKfgYwwbDO/T8QwP9v8x/S&#10;99cYJSyahiyaBi6YRC0YJ84ZZc0Z5s8a5U8bZw3rh01Y+Sz7OhwlWzxWGIA2VdAtCvpRT30fHrqJ&#10;X1vZQYPcU6nuRa7RVYndQ2Mw/lfPC4344WGb9WA66HFA+bGX6qWLGnRrgTK7sxiXVTe/GVzSlEHp&#10;FLZhWr9xFlsJXde8SfqccfKcQdKCYcaaadG6VWG7hmsEWsCNksaHkc4HRebNSkIQwG6sNPZI6q8C&#10;2BtD68dC7Ych+yqAvwJdJAhgaA1lpQtjo4cIYaHFa2AUQf3+FQEczEYXwk4fzMYQxomI4kEFYuiD&#10;WWExMnwjuTF7o/W3G8OH0y3bow2fl7vPl/s2xup2Zlq3Zpq2plvW8Q64eXW6YXW6aXmmYWGydnGm&#10;fnm+aXmpZWW5dXmldWm5ZXGpeXKiamOl/WCzd3uxbWeu5RQ6z0rP8Vz39mjX8fzY+mDzwXTH4XTb&#10;Unflcldzb1F5gLmPJr8hD42yAAJfr8nGgEXT6/JizHgYzXkYLf8SdgbTv4SD3pSL3pQXjmOnN+Bi&#10;0OWj1+QlVzDlwJVb5nRY5HZoJ7fLRw8oxk/pZa9ZVWy7thx4ty5aFS5a5sybZ82ZZULrklXuml3h&#10;hkMxlMRPw7XOW7HJh4IFi+xZXMa0Cb7T8qpVwa5TBcHvQpx41l/4tVwHtkPcBHXcBnfehXTdh3Y/&#10;hPU8hvdCGUISWi/9W8+8G4/ca6Fjtx3KtuxL122KoLP9Mp0X71An9ZMm9OMhJg0SCEDxODZuRCd6&#10;SCuyXz2sVzUEokcluFMxoF3er1kKD6EBNQRBJEMUc9lBFHHaQhRy2BSwWxPIQVnkYayK2O3KeZxr&#10;hTybxP1apQLbZYJ7lSLxNdBaidP66fPG+FrnJVwexLpNyapV0Ypl4bJFARRs2pXtOVcfutVt2ZdD&#10;bDtUQOw4Vu46VX2h4ovwLlyzzsd3gf6FVas8ggMmqOKvyU2r/H2r/AMrvImE2LfIg9gzz921yN01&#10;y9kxz4FWfIDLxmOWtYPL3TYs3jer3LYqmDKNmXaMXY/MLzHxlPwBIfGJX5pWSRppIIow4YcZ8iL0&#10;2WFqrJTy8kz6UpRqEsSKatSarjwOOdrxPY5V8z4tA+b54xYFs1YFc+Y5M6aZM0b41s3L5pmrptA/&#10;zAy8/cWrXzyrZplQfs44ZdYk5Zfmz5kL+BnAeav2+XNfZjPjy4KNkqCnCXqy5kxTv1YAExzw0hdJ&#10;DO1G6BFNqPcl1E+v2eRCW/FX/WUeMOFAQu3vOqFi2LZgz77o0Kn02KX8yLls36F42yZ/wzIHShLU&#10;71f7SxDA21Z4CNXA0OGrtnkrdnjws4q/lI9P6SfM6iVA93HP8sujbZJ57Vx24lQ8j0uetctaC64d&#10;9avIN01QolCQplGTROqLoy0FmG3YYBYscBsulBM70uLXfve/5Dd+97/kP/vd/xI7EXZvvP2lteCi&#10;+b+o+wvoRrY0URc8F/pVY92iUweTnGaZJFlmkpnZMjPbsmTLMjMzMzMzMzMzMzMz7gmlq7JPn6q+&#10;r+eueTNrcn3rXzt27AhFhBWC/PTvHyuOwMmyWsqxmEsjDCGkoFcSuJkIo7kAAx7NRISGibI78/4n&#10;AliE2wpFq6ilYL0zf7w1u7I9O7U/N9KfFx8hwpHKj0oTYIF4s79fvW88F2McJ0MsBz0E1IB64njh&#10;caLsofzMPuw0niyUXqxUfhy0/pw0fhzU/hyU/hzkEH7snyF82T5B+LOShXEx+DPT+qFoAzgZvbmY&#10;PPkQERjRfGv9ck/CYHbE2VgjOJ4DN6vgfP7hcOp2bxLcHb/srt6vzYOLPXB3Bo43jwfbZypyyvyc&#10;chyw0QYYH0Uhd0keTynuADn+IIygFQ+NKTuZIeq9AeIndZo/KHz4J5VP/6pP+2fMz/+o8tM/qv3w&#10;Gwj173+j8cM/an5PQvYfv5H/528U//Ubld/9N7Vv/0Hrh3/S/flf9T781hZJRoB/sGJ6T0R+skV9&#10;JqI+27NS2HPSOPAxppurLhclgp0ZcL0NlgaOBhue5vrSHE2waCZTFgovUTYvUvV6mhh+pgBueiIf&#10;AisrlJWeUNnfE93bFzQ26T02Hb60GjQ2HjEyEjsyGD88GDU6HDo66jcx6Ts+ETwyFjY8Ejo0/FUD&#10;v9nft0WoEdjX/0ZQ/wC0GDMz59PTFzQ0FD097d/T793WFdY7Etk5mtA2LWzg/hmljuI0Z2fG8TBa&#10;SqBceBGOnEKBSMlgFpkIFsVIpFI0XCmCTjGMRiGEVvE/CGCGt/Tf/xMB/CvF+7/nS5ner3L3v8Jf&#10;7e+vBPAbbxr4K6RhqonUKiTXCzWYNFIQ6ikMygkwxViYcjzJAaslUKklUGgmkmklkumQBPA7vTdS&#10;fhV/0oFI+FV8p53wJoDJ1f5L8ZNGPJl2+kftzA9aGe81099ppEH8rJ4K8db+NZpJP6hF/qge8bN6&#10;xHv1yPeqER+Uw98rhX5QCKFSj6HQiKHQjP2sFftZJ+6zXvwnvXgm7QBBcT1RFGemj8dyVQYYKb1p&#10;jiD9dG8oHkxkgpnC1+U6sP5FAO/0g22IXrDb91cBPPDFAXf/JQl4qwZslYOV3Oex6OtOr8sWh8cO&#10;R5IAHgoBo7FPE2kPc4UPK7VPWy2kysH7vWD7S13hrb7e3AgMJ5MoM1JRUJqBjI72p48S3NxUP3+0&#10;MDB1tHTQkdcuiy+Otw/HwMT0meSqnFIPq6dnsjv70xubEss8LVyfbwF4AeARnCwfz7SOt+XVxXtE&#10;WGmaKorIailqJEbEJoREDFQ3JLv6CryjRvzT7/l/+E7i43c6iM/ZBPWOQPNqW5kBP+X5KI1hH6mN&#10;BO2ZUEyns+hMlO5xqdtWruNQFO51qPS4Nbc70aM3w+92ugHsj75sDYLrZegFB1wsgZO5h72pl/2s&#10;oN7zAAD/9ElEQVQZcLoCTlbA9tRsSnC3D3EuLfKwqSLfx0MIRkf73U/C7HysdMwsdMxsMGZ2WjgX&#10;NZwbgpKJi4pBhJmN+SMZ8oefZREITw31Ui+XyYzEw+rC7cK07fwUiP3ijMv6kteeRjDaTUq4Od4B&#10;O2tgYx7sr4Cbo4fr8+mlrYr2qcyaqbii0fj84eyS0dy85tTYjLTwkLyo6GinUEtZYwMuoSg9rZ5g&#10;pw4Pk3hlVne+d0HSjAGyyFQjqbEYt/vGnNfmXFCXDnpKwUovWOp5nu26m2y/mei4nel9XBx5XpsA&#10;J+tge+5muuegu3q9NnepPG2pNGm1NO6yMe2qOfWpvwRMNT9PtF4NN4HlUXCzC862HqGvroMNF71V&#10;y8UxPZF2I7H2G8Uhx805T6MNTxNNRz3lZ4P1YG0MbM3cz/W/LI29LAw9zvSAhX6wNUGaa3qyBQzV&#10;npck93lZ1jhodoaaNoXpZDsJxOIZYrFkbeE8y4VyYBwLDpzBiT3YM7vb1r3d1TycFj+aFj2cEjmY&#10;FN4dE9geQW8O8W4M8kCLb274ZFb8YlH6fkPpZVftiwPWBgeapLxeKB7rgBNdUoTa0CoSOiQOoDFv&#10;aIJNJZInvtR/PdG93TYAJ65gIxjUuy/aap8Rbe8tvW+xvpdWfteuocc+AXuunmfWTs8uvtf27ouG&#10;5nMGxieOLg8+vvcu7tfWdtd44gUWf4a37JWV7lSSPQ/12gvxuU7NuEjLuc/Kfy0sfMxJP00M34v2&#10;3ov1OE71+4sA7swE7Rk3jYmdgaayH/6b6OffcX34X2w//Rvq+39GfvvPqG//me/9t9I0n0R//kHy&#10;5x9lf36v+p5Mn4waT83kxMjpieJ0Y6Lx56LT+va/m1H/LkSWebMo+LA+5ro7/Wko76EvF4yWgZFK&#10;0F1OEsDVeRshXpnsLF2yCiA8FqTlv0RlHPslLDpFnMWUgqKe55LB+7Lhu8rRNwH83Ll4WT20mVi5&#10;HJo76Zm0HpIHSvvBwDqpRu/KCdi/Ioney9vX04un/WOwdwJObsDNCzi7B5cPJAF8/QjObu73Tq42&#10;928295/3Tp+2j5/WD17WDsDKAVjcAzNbr+Mrj92Td60jN42jN01TT20LLx0rj03zdzUTl8X9dyW9&#10;j0WtTwV1ILfsOT3rIChoiohr05QvluFLEWKPFGRzYWcyoPmkCSM3Ykca8bDI0XyQp/7RnJs+UJk/&#10;G4dJMRBz5qcl8sN4/9c37P/wjSHjt75STPHqXLW2CrORFt1uKmOB+pMhRr0eavUE6WpLiVqCTDVR&#10;tjfIdDbd+bA68qYl8aop/qoh+r41gVR4sjcD9KWRyv32poDuJNCZ8NoW/dQa+dIV89Id99iTdNeV&#10;fNWZcdmTeztYcT9a+zrd+jgJ3Rf1YL4RrLaA9SYwXw7Gsx9qvJ9rPE7yiDsZhIlI42gVpD2aLMlU&#10;OkRTzF6UC8uOyjSzWEzKXYzJG/VKPE5vBh2btwUjawHl8w5Za/Y527Y5iyYJoyqBkxqhU2oh48qB&#10;Y0r+kwr+80pBq8phGxpRsxohM+rB68ohEFOqgaP4uLW8zvuV06ezp6eTR3AJNgt7clQcq7W8QMsm&#10;mH8Gx6AvprLQ0LPDwnuM4DznYHGVbgsWwsCO3d2a6uYcemue73pNFmxogGldMKh02c552yf0Mqaz&#10;36DdGixSasdbasmbo8vUYMHZ6yAw6Cre4yFbTJCyRtPy//g77vc/Id6/Q3z+yEcH4yR7z/jb3wi9&#10;+6MVGukvyxurKpihJVBqIFJrJtqGFx+0l531Ul0L1tsKwa76mc65G4w7aA0QlDvN5JsNpBt0pRp0&#10;pCtVxfKk+ZIEWGO5kDHcyHgelmghFi9RWj8lpihtjng9riR9nnysSJOLynCQ4X6m61GG60GS3UqI&#10;2ZSb+pCNfA9eshMr1kdQaDBEj7nKnKaab8boDjnLdeCVW4yNVtyTxvBpjYoxLYoJowbZvepR9VIO&#10;9RrWZ+VFdqIsyvTvuH/4F46ffy/DSs/405+QH39kp3jP9N3vYP/yjQzVT4GqohEqQub0f5b+wzcK&#10;H/9Fg/FHM25acz56A3ZqTcQnLfh7XcRHM1ZySy7KOE2hgWDLnUyfvXT32RBsq41inDzSg+uDB9e7&#10;TE2uBmu5GrxEqSl/pYVgm51MK1GmmSDVSpDtIGK6bNV6bTV7bNSGnTTH3bVnfQ2Xg823I6z2Y2yO&#10;Yu2O4+z3wgm7YVb7XzgMIxxHEE+jbE9j7A4ibbfDCKsB2DlPw2k3nSlX7Wl3rVlPnVlPKEJofhXA&#10;6yGGG6EGW2G611nE6wK366qQjQL/SH0RCYrfClH+gZf8jxJwMnUeBl00Qo8bOjUacy46K36mUCOp&#10;QD1RFzk2PDelPZo+UlEoVU0mSV6y2sCwHUdc9Yu7S608i6lYdEtf8867TOzcje7cie06SGg+Taq5&#10;SC67SCk5T6k4SGnYTO9tDmwiqoZzshLoBVwoFQJ/Vg/9YBLF7Jjs2rbUcQc6zkDF/E3l0pNn9QLM&#10;JPpHo/gfsdlkxNIPxhl/lvD4wGeN4MVyII2l2RzkOL0khYMFZKPZVJNZDXK4LSuE7GpV3TtEDTN4&#10;xL0FBW3lRQhKQqYyHKrCCCl+JlE+Rl7Up88sP/1JgvY7czR1LlH1qCLhoT77vibnvDD1JD/hoTob&#10;tOTt5wf3+pmMRxP2ioOhT1ZgpxccDoON7pfp+puhSuiuv+0vfR0qB0PlLy2ZZwVhRxm+J3mhK+kh&#10;PrI8HtLcsUYqrvIiDnIiLiqyJkK8FpIijhqKdqpytkqSPvqqQaaawSZqCXjtMiejRk/z9mC71hDn&#10;al+7NDuLYGNtFy1VTwM9bxNjD2MjB20tKyVFvIK8g7qqp5F+kqdLpJNNvIdTeUJUV3FuTWq8v5W5&#10;rrigAheLEAO1mgC3lghahg3hoKeRGeQTbI1z1dP2MNDxMdYOxekn2mOz3YmZDjaJOHyYplFPRMpN&#10;a/dTd8dlY8FVS9JjdwzoCQH1XqAhGNTGPmVHbfn5z9j5bbolX0dVvyQ3DeN8q9WMxh0dNiK9hj0M&#10;el1V1hPwm/FWeym2p9kuVwWet8U+14Ve57luJ1nOeyn2x5lQp/dtMcn7QjyUBT6XB9/met1le15n&#10;e0Dc5Hje5/s8lwaCipCnsqDH0sD70gBo5HWx70WB12mB50meF2hOBu1poCcbDL7NuFAARvPBWC6J&#10;8WxScvZwOhhMBQNJoD/htT/hojXsoiPqtiv6oS/2qS/uqTf6uTviqSPsoTnkuSXipTmS9DxPcex1&#10;0y4yEI1T4gxU5PJVQbvIcpvw0qsykymzUKhxwFQ4YRIM7/kpvrXGCMY7GBIVuQ0FaEOxcpUBFv1h&#10;Vq3eWs2BqktVts8b0c9HEdf7nk9Xvk8X7uDaC5x7gxXHu27zi0q9y0KduxzzTW+dDh2pZk3lTb9w&#10;kN/+UjB4nz8EKqdB/SyoHgWVg6BiCBQOXkY1TRMy2lR8Ctg10+gFC1i4e5WkVvAqG/ZqxwHYh5TQ&#10;h8zC2/Sm66SBq5iBm9CGu4DcF5/QV1+bEyeRbUv0lIL8sLDUurbknbPavr1sl4ZEDLNCIItKqbn+&#10;TjnuYZz/YfrzyyTseYzhZYz5ZZSFZH/H6MEYLYlRejAKv++ke+hBPvax3PUjbgcY7kdpn6doHmbQ&#10;V5PW+11hbcEO4fIKaQras25+R6Eui3bKB25KY3rs9WKwSgHqcn6qavHPAwZ0O548FwF8V/5894ES&#10;t36y0IENYWhHVGlXzVgvXIXO3dEnHnxHnugDL6F9L6l9L6V9L+UVO+ElO6FFR/EFd8xqsPF2ktNZ&#10;SdxNU9llW/N2XetMcWt/dmtrYmu+f0WwRQJR1TvKJasstqU9faDEtyraKC5MNzKVmF3kV5XhX54Z&#10;VZ2f2lCR01KT1VCdVF4ZkVvpn9ofX94XWdoeWtTol1vukZXvmJZpk5pMSMQLW5oKYA34jQ2FTfCy&#10;BAcNJ09DLz9Tn0yn+BLPlLrAtMbA+DpP/0on+0pbbLWdYb2dboOdZpO9ZrODRpOjVqO9Vr2tVp2d&#10;BmnCZxvFIoJinqVctoV0urlEqql4kolYnIFIlJ5guJZAsCY6WFMgUB3ti+H1UOQmynLgZTiwkqzm&#10;oghTYSZTIXpzIQYLQQY7aTYjLnJt5I84PmovJc4IPdEUnGKhnVpvuNlEEn4m3XYyxXo8yWou1Wo5&#10;zXIpyXw1CTcebtYbat0eG5gfGuduG6ajHyypH8dskMlkXsKCr+SwqmSzKIMb5NKoJX9WiPkoG/5e&#10;Nuxn2eCfFYLfY8LINGOoDJLILWKR4WmGXT1Bs8uJ0+sls4cZrcvm3iWcygH0UoH00hEMkpEMQgFw&#10;dkdOOE4GaWHAgU3WD41WcDWn1ZP6HQeWmTvLHJdn4uXBY2xJruRMqxaKUnoTwPn02AJ6+UIG4W/a&#10;o2RaouWb4jTrk7HV6S6FKYGJcZHB4Umq+q7iqu7sEi70fI70vG5I4SAu6XgR+WgpYQdZtJkolwE/&#10;ixY3XJWNXokFpsQMw7DQq6HoNZhhOkg6PSTMCAkzRtKaomiMuWn1uGk02GlUWGjlWWASbHT8PPSs&#10;QvT04XiTimDvcBMjRTpmYXIuASopjs/KaCYjbnrSLNBfUOaix3DA5Nlp5VhppJjIhBDkIigqUTZa&#10;CTaYGCutMDOVAIpckO0Hfs4/83J/yyr0A7MSOSuegz9EQS7dQDXbWD7TUCzLRLiQIFXpiil3w2QQ&#10;xeMM5GxYFMxgesqf1IV/kOf5swTfdwLiP7BgfqR0hMNylYUr9SQqjeUDpPiVaWhEaFB0P6Co3slQ&#10;vsPAPsjQf5RAkIkgySXglHJ0VJp09Dg6Nk8m4Ugm2QR6pShqTCAFxo1G0ZVB1ImB25YaaU5Oo0P5&#10;WY32kwrjR2XmTyqc5GpcFOqclFrctLpc9EZccFMuZgtuZgs+pDkfDEOQ1S10sukKxC8kOoxHO6Zi&#10;9WXoeXioZfhYCIL83qwoIgvShJ9Dnw+lI4iyF0R6CCK9BBDuAghPfrgbP9wDiiT7y+T6Nf6lH+GC&#10;hjvyIq24WfU52NW52NR5mbVEGPXlYBqGDNK5BiazgWbbkWpboVK7IXJ7QXoDzlhvGV1ZBjkeChkB&#10;uC4nwpQNac6BsmCm1+Vj1hNg1hRAqvEjlHkQauwIDWaELhxpRE9nBKfRY6NS4KCUYKMQQlAIMFAI&#10;Isi50WS0rmLoAk2BHEUWL15auU+fqL9H0lDLU30iXT0GpAUDuwMttxsNjxs1pw0tmzEHr7aNlXt6&#10;dHRNTnxTQVRNtn9hknNikFl2hGVupBVEXhQhP9q6IIb4RmGsTVGcbUmCfXmyU1Waa22mR322V0OO&#10;d0WqS1WGS122V3Ohb0dpSG9V5GBd7HBDPNQYqo+b6Eib789dHMxfGMib6cmaac8aLE0YLkubaSzY&#10;GW2+3xoFZ7OPx5MXu4NP55OXe32nGx1X213X251nKw1Hc9WnczU3K013ay0P6x03q63ny03nS81X&#10;6503273nG92n6z1Haz0Ha937qz27q307K73bq/2ne3Mne0vnxxsPt2cAPN0/P+2fXMxtHPZMrefV&#10;DzpH5CqY+3AoWDGKmcFEISwphYi0os4IKU9WWV9uWX9eaT9eUS9+QTcBXmchbgdxDgdpdkdFThd1&#10;HndtPm8jtLe3cnyoRlKCYU42rrjYqqIcX1ZhUVhlmttontNsnNlikNyml9ClF9+nlzhilDJulD2k&#10;mTtpnLbs6HcYbfVUpg46RUA/82svzUs3/UMb010960MDN2jlAx08oAMF2uhBOwNJ8bazgXbu53ae&#10;hzaO+zbEXRvtffunx/aPoIMStCNBI/qxUOQoWmjbE71hybaP59jDobaxjJvmNJvmVFsWVJtYyi0s&#10;9TaWftscsWPOsWvOv2cutmcmuWuqvGNstmVEXDd0WNV3WzTwXTAInzNMmDNMn9bPmjLInTHKnzPK&#10;ndHPmNBOGlONGcBEjGrGTOgmvBlWKH61v/8uWf8j0Nr/n/Crw3hj3iRx0Sx00Txo4a8CeMY0Z8os&#10;Z9I8fcg0bMTKfcrFciVU/yhD5bZS7rlJ6Kmd5bmH7rUbAdqkX6rULjI1TzIMQYMLmEkDs4VgvR3s&#10;zoDtITCfAYYtn/s4X7rgoE0K1JmAAtfTiMBFm7hhvfQh7cJRvdJZ46I5s6x5i6RZ85g5U1INzlVs&#10;4bp1cR3GJpiZ342Gzo+VyY+D2oebwpePyomVzImNmshE9csawIE8DIHcNIGcf6n1+0v7+6Z7ofhW&#10;+jcKjYSAGhF8jIFc1AHclAFQ/HdoA7jo/Dnow9DMAZyMwTyIKCFOH1b6EF5UiYXuy/LQ8XLP1mTr&#10;+njDznT7wUInFJeHa7am27amW6C4OdW8OdW6NtW0NtWyOtm8MFK3NNawOtWyNte+ttCxstC+NNc6&#10;P9syN9W4PN+2vzl4sjO6NdexOFS7N9v5erJ0tDB2uT67O9V9tTp0Mtc53VI031LbX1IZSvA3ksCJ&#10;MmiKwo3F2PA8cGMOJkMBdpwAylIARfhbfpUQ/AYajkczWArCrXiZzAWRZiJIExEadTMefCEuo9u2&#10;sNc0vUstpkspclAjAfq7zxGK54iFW24VWy7Faw75y7Y5C9aZX1m1z4M6N5wKN52LoAgtLhKz5gmZ&#10;S9a5G7bF2w5l6zZFc9jMSeMUiBmz9EV8DsTbTMukArpfCu5Cw77mB98GddyHdEG8yeCn8N6H0O67&#10;4M7rgLa31OEvNFz4Nl76N7xx4VcPATWuA5uOPav2XErfisi+TSO89sXnTZmkvgEdxphB4rBu3IBW&#10;dJ9GZI9aeLdqWLtSULOcX72UV7WYW7mQU5mgY5WwW7WgWwXauYTbvpDDJpfFKguJy0RYFLATocUi&#10;TtsyXkdoQJOEb4dccKdSWK9adI9qVJdyRLdKZJ96zLBO4qRR+qxZ9pp1yTqxdNO2fNu+cs+p5sCl&#10;7sit4di9cd+lCmLPuRICahy4Vr/lSb+pbuj6QFdpAZc9b5EFxUVcJslWWuWs47PWcJkb+MxtQs6+&#10;bcGhfdE2PmvTMmvHMvsLJCW8ZZWzgy84sKzawhZvWGbP4eJGcMEzHgkjXqlFJkGmMA11ck3R7zHc&#10;v5cVeq8sT68jAVPk+YFf8p2EJpWKIx8hTTui3b5wzKNqzL5kEJcxgYf+yjmbdkW7jsXb9oVr1jmL&#10;uLRFbMqqZQYJfCYUl/DpEIuW6fNW6ZNmSVMWf7G/c8SsBducZVuSAJ776+zNE8bx3WpBEJMmCW8z&#10;PEOs/seCvouWGW9Fgn+ZMfyW6ft1/NdN/rIVNg06mE3r3B3bgl27wm2b/A1CzpolKSkZAmp8LQAM&#10;AV3MvS9Ofcc6b9s6b8OGVFd41TYPOk7S0drkQo87aRQ/a5iwjsvctcqFruq6Weq+dd6BXf4KIX3S&#10;ImGCmL7oXbEc1R6r7GvCYixOriwJNxFnI7AxmMPpsNxs9lzM/48LYH7kfxVoMAsMz8VEEGOxVeRy&#10;VOO0VUGaylGqS3yQF3snK/kJI02jLQvHyrLZirPa8SJt2OnN/zMBLM5HpCeTNFJ3Olg+35pdOdtY&#10;PVoc786KDhZhTRRAQCQJIqGYwA+P42OM5WWI4oJFc9PF8NBDbQioAfVEcNL5Iil8kFRezFS+rLSk&#10;KRZ4GYN56YN46MIFGMME6EL5YcF81IE8lP5cZH6cnwLYyaAdBsA/+zCSRfLCIwVZvTnpHFmpXPgY&#10;bHno7UWZQ/RkasJdtrpKwdYIOJh+2p7cnx7amx07XZq521q+31i6XJi8X54A2wuvqxNnQy3TZWlN&#10;ER7ZDiaRhvJeGAEnSbZILbEQDH+QIl+IItpfitMVzejEBfPgZXTnpvfgovdkg7mz0LgzU7nAyZ0Z&#10;yJzoPzkxkjnQf7Sm+RlH/p3ppz8afPid/vv/pfv+t4p/+O9Kf/4HrU//y5D6z5pkv1P86R91KP5I&#10;4KQq97DoSw446ixfb8ybKU0Ba+Ngc6opwitAXRLPw+iERgZKcHjywEIE4amyXH4CTERhVmcj9fKK&#10;oqqRwYThseDxKdeB0aDZpaCxyfDhkajBvqi+npB+0nzO7oNDEL8UwL8kfGT0rT/4Syrwm/0NHByM&#10;mp517+7x6xuIGJ0I6hmI6BpOGZhN6Zx2jCmHCxl9pMPwoolcLAQULVYA6Yjm9OKSCGeWjyRNGqQU&#10;jVCKYcBEwZQiqJXC33hzwHQKoQzyoYxyoQjZ0P8vCOA36/xf5Je695cy+G+BKUbTKEXD1Em1jqhV&#10;4mEqCYzqySRUEumU4ugx8TDleBrVBGgtpUYihWYiuTapBvA7vaSf9RN+1v91/Ekv8Se9+F/F97rx&#10;nzRIZpdS7b8Y4yl10iAotFPJtVI+ayaTaSR9Uk/8qJYAxb/lo0biB834j1pxn7TiyDTjKNTjKFRj&#10;KJSjKZSiIMgxUeQq0Z9VY6BVZNrxn7TjmTQCWHgUEJ8pcwI91hoynwfzHjoiQX80GI4BE6lgJv91&#10;qQZstIGtPrA7BHYg+l/3+l4O+l8PB8DRIDjqB4c9pLmR91rBTi3YLAOLWY8jkTdd3jftzk89LmDI&#10;B4xEvI4lPE1lPswX3a3WPm63kaaPPugF252k/xJd6SwMspNjZ5RgZ1eXVkHRoKR40FwMDP/8zX8T&#10;4uJ1snKQ4ZdUE8KE4ny8VIi+CgRHAT1nEf0IXadQY2dXbbyzCTEzLmd/8xQ8AnADHvevwR14PLwe&#10;7xlyd3QW5hdoqqkDF6QUw+PukY6QxCCMjgollQrVRwt2WKWTUZe/SZYBZ4uD6Gqc9kqM+kKU8pCv&#10;1EgwZiuHsJnvOBxl0uJv1Bzm2J4QmOtJyPcjnow2gsctcLHwuDMIjifA6QQ4GgO7/SQ7vjsI1rvB&#10;RN1GnOOUp+F0uEN/uIeHmoIQjJaNGsbOhGKmZ0bQI1F0cBYYnIWGie0NaoQAnJuDEo78mZztw2cJ&#10;RgashHCcpWldiMdwcuhoYvBMSuhqduxJWeZTUxkYbAXTQ2BuDiwvg7UFsDUPjtfBxf721kbv6EJp&#10;20Ji5Wx82XxO02Ze/WxMRl1QREpEWGJlVm26T3yqrWtHaOBdfR7oKz1Idi3W4UuQZ45X4qh31N8t&#10;jr1rybuuy3xtyQMj9WBjBKwOv8z2PUz1PswNkR7lfIf0S5q9NehV9Gll8m6u/2ai43Kk8XK47mao&#10;Csw03PXmn7bnXw1W3061380Nksz0wwm4PwM7i5eTPRejTfttBUMpPk2B2O4om7541+m88OnC6N70&#10;oNGCuMPe2qup3sPBFrA597IyDlbHwMoIWB4Aq4NgpQ9Mtgx4Exvxat0+RgPRJhlE9lCTT3VRvBst&#10;2ucDemDBAhw6gmsPcOsKrqGGHbgmgEtzcG4ETvRf97XuNpTPFmQOpsR2x4XXBnhX+riXe7kgoMb6&#10;IN/WiMDeuPDljMT1tMTtrNTzihzYVSPZ3zNdEifa4FQHnOuCKwNwYwTuTcGjOXjCkioHH2mAOxNw&#10;a/pwaApOXcFeBBgM3wuwPHV0PMO6Hhu5neK9L5yDj7z999283gTwpa3rnJ7JjJ7hsYPzo6/fo5vn&#10;vZ3TNZ54bo67JFiPKCsNaChfhHlv+LndpGddZuTd5xY+FxXe56QdJYTuxngfxHsdpfiCpnTQkgra&#10;01/aMx7b0ubT3RwEKeTe/5Mc2R9UYT9pwz8pUH/P/91veP/4f4n99FtlqneaMDJ9OiojGJUJJZUF&#10;FY01jMEJzmRHS+aCpNT94Z9x9D/EavKv5AccNyU+DuffDeTc92eD4RIwWAq6ikBn2X1R0pSDZSID&#10;XYe0HIiMB6l5j6Eph16xi/Zhp5FFT7ldzyWDjxWj91VjT81zoGftpXflrmXqqLht2C9xITQLNE+C&#10;npWn4s7TnIbbuv7X0UWweQDOrsHJ2cXK2uH03N3iGtg5AWd3fxHAf3XAtztH5ytbjzvHTxuHTyt7&#10;T0u7YGEXzG4/j689DS3ctY5cNw5c1w7dNI5Dj/vUvHBbM3NZMnya03WT1/GQ2/iQVf6Snn8Xl7Dp&#10;7jJoqlMixZvEzxTJyxgqyOrGi7JghpmywQkifIbcKAXYJ3VGMlsRVujdP0YVHSTBhGP6juM33wh+&#10;99/NOSl85NjDlLmq7NVm42yno61emuJBZwpoTTgs8BoLMWtwUCo0E0nV5iolyuRbSpTZKQ5FYI8r&#10;Q0BX6nN70nlNyGNz1HNLJGiNBm0xoC0aNEc8NwTf1wde1fjeQo2WqMf2pLv2jNuu/Pue8ofBWjDT&#10;BSbbwWQTmG0GSy0kB7xYA2aKQXccaA05K3I+LnDdynTOMBSwYPneQYg+yVzZW17EkpM1Tk17Kylv&#10;KTClF+uz6Zo+ohc8bRSzbZtz6l62bpk+oho4pxl+ZZl7ZZJxpZ96qpVwqBG7oxG9oRW9qh29oBM1&#10;qOY/rRO2pBI8LuUxqhW8FVv/unbxDMD+88vK0en9/s3LxH6BtnuxouNeUCXo2AKnYLl8IM/Ys0rX&#10;fsLKbYpgfhRlAQY9wJbN667W5Z7M2bb47brM64IyGNECA6rPg0JgXBLMGp206nWEiZbYcuebsScp&#10;UzZYcHbbofuchbpdpUqspGz5aUXe/Z7v/c+cn8jYPpMJ0dOjqclhv/1HxB9+o4KgsBRi9sXwRWug&#10;s/VFyo1F6s2EewlS8+5qW0GGqwF622Fm+5H4jSCTCRf1brxsi4lEi4lki7F0rY5YCUYgW4YzQ5w9&#10;Q4IjTwadq8SfpsGbpsOdZYAuMBWqJsh0uGlMhJgtxVhdFvieZrsdJNmthpqPu6v3EmW6rCQ7CVI9&#10;tkr1FsIT3pjjVIuVELUuS+F2Q9kOff0Nl4RmRZ966eADt47HqKEe7dBCMbM+a88yIlaT6Z3Az//C&#10;9qf/KUD5vRIHI+rDn5jffYt690f4H/8J8a//TYX2p0AloRBZbjzsz5o//Q8Txj9Y8Xxwk2T0kWf1&#10;lCXhr8gToS7gJQb3FIQVmUgtR9ocJbtcpDofxVpNuKg2WEgkyjBGiJCXGfINuauMeKqMeihN+6mP&#10;uSsNu8gPOSuNuahMumlPuumOOGgO2KgOOqiPumpOe+svBppuhOK2I6x2IwgQ6wHmEJsB5luB2J1A&#10;i/0Qy8MwwlEkcS+cuBVsueJrNu9hOO2iPemkOemsPuWiMeehBTHvpbXgrb3sp7MWqL8ZYrQdZrQX&#10;oXeZbnWSbntdHvDQmlztY6yM+B7xh29QP/4TF9kfJRk/aXDRmwmhsPwIIzZqLfh7rAi9gyKriyIb&#10;UZjOUZghSlWgwARTaqpWZ6aXIS+dLa8ybOtxEltwGlu64Z+97Jl7FNZ+EtF5Ht10GV99lVh8lVx8&#10;nlpynFq7ndo5ENEeoJ8syeXIwuNCL+FHrhRCZRhLZhZpUDBYugO6zkDvPpi4AmVL9ybpXWQWcf+m&#10;E/ktNvOjVf47jUhalUB+tUBeCRdeQVdWtCu9gBuluO9n5Sjosxa1QRa9fpaoZSmnUiSbgIOomIO6&#10;nK2KqKEISoqLhksIKSDBysf28T3i299oc3yMN5XoCDRfTvNcivNcjPQa9bXvdiVMR3icFMefVcRv&#10;5gQMBVmORdqu5gTedeSBJegzzwhY6n4YqwPTLS9j9a/DNWC0DgyUPzekneWFbqb5HJYkJujKOgmz&#10;hGhIeyqKOMoIu2BkdHhQBgJcDipyEAQ5UVcNeV8DlQBD5XgLzRJb3QY3445Am5YQh3JPQoKVoa+u&#10;qqOqoqO6qpu+joexkbOero2qCl5BnoBRsNdQTfRwjvdwygj0rs9IGqoubcvPjHSyMZGTEIXD2D79&#10;JMfBrCWCVuBisdNRi3N3dDHQcdTU9dAz9jU2CDTTjiHqZ7riMpwIcThssKZxW3DSUV33ZUvXdlne&#10;Qk7YTJbrfDr+odoJ1HqCpmhQnXydEL3pGbLrFXcTUXAXXdCugytXUpt0sV8Kdmmz0Sg1FqvBS/W6&#10;qgy4qY14aU3668+FmCxFYNei8OvRlieZTpd57vclvo9l/nfFPtcFnhe5btfZbreZrrfpLtfpzjcZ&#10;LvfZ7k95Xi9FvqDE/zLTBVp7k+fxUOTzVB5Aqk1eHwEa416qo1/rEkBLGujKBv0FpOrsI0Vf5ucv&#10;AGP5JMbzwGQ+mMojMZP/0Jtw0xN31RV13Rlx0xFx3xXx2BPx2ht13xT81Bz+0hx5VxW6nerc76Zd&#10;qCMUIc3sJYXyVOR2luEy5WP4KoBVuRg0+RBCtD/oCqN8TZWtFXl1+Gg8tIWLPEwGwq2Hw7E9EXqL&#10;lXZgLwXcpj6dhYDniOdrH3DjAy78wKbr0yDuolr3vEjrocAMZDvN2mt3GmquegXfpNQexzduRNRu&#10;xTVtxdfuJFacpteC4l5QPgUyR3e9GibNE/s1iBN6JutWRocuJtv2GtPmSuN4o3kX7xm3+AW/op2o&#10;hsuk1qfEhpeowkef+BtX+wtX0QsHoQ1N9XFR+RU10Us7pV1b6U5NiSikahCLTiXO4rCa+DTJ/zD9&#10;6XUS9jrKAEaQJMYYwTjdywT1G88TtGAG8TLO+DRE/zQEex6ifh4mfxl6fzdEt9slcDpotl3r1O5j&#10;mK+vWG+mueBrchaLu40z3/ZQGTUQb5LmyGUnT0d9Wyfz8ySeYc+Ta8+d+9hT+NhDag3HP6qJXDDi&#10;OHGRuvaRPvcSPfDg33bn33AX2/aW3/HX3Aky2Y0gHiZ6nGUFnxfHXdfmkX4oOTMB1ramSuq7M2oq&#10;I4pz/QoyPIuTnYsiiNl+FskWmt7ehPjSsIau5KF6/8ZYo3g3JR87jIelljfO2NfGOsjFKTzAMzIu&#10;ID4vLK06IifXMSrTKjTVIiiDEFnsklHmkZvnmJVkmWQtbosVxhvxmxgJGltKWzlpOPuZ+IXhgoq8&#10;s2oC85tD85uCU2s8g0rt7UsIZuUE/Uor9SprlVobVYg6G/Vaolo1Ub2CqFJEUMy3ks/Fy2VaSKeZ&#10;SSQbiyboi8TqC8foiZDsrxraX5XXXwXtq8LnqcjlpMBhKctqJs1iIo4wEKYz4Kcx4KM0QlOZoqkI&#10;wvTa8O+wHB9i9UWLbFQzzWTy8Iod/maT8ZYL6dZzGTYTSRZjCeYzSRbzieazsSbr6cS5JLup9KD+&#10;nIy00HRdXR9mQfsPaNf3SjHvtFKpTfKZ8RUcVpXsuHIW00KkQS6Fciw5JoYME/keE/ajUsh3mKA/&#10;YQL/l5oHR3y2SW9/+NJG1spB9eJZYt2Mpm0ao5gzXCaEUTaKQTKSFu3DyExkhd4EaPTlqdWilT1S&#10;1X19+O0NKGUc+ETy8Jbpek5WDMrYj3IOVMrBSIUkVs0chHUhI64EjiljkvhmINe3Nc2zONYtKcQ9&#10;wMebYO+tZuIlquGBkHKGS3rBJUhlSlnEA9hFAzhEA9BC3rwsFmikEReDNjudChsMw8GgyAlX5EZi&#10;OOEYdrgKG6MGK702C0wfRWvETG3CTGPIQqfFwqDMTI9hppNjpZPmohMWouOVhDHH4QjVfoFBOsYS&#10;VEjuTxysVBK05IpMdNpsMB1OmAYXnSYXnTonTI2DVpmNRpGVWo6NRpaNVpodJs1KI46iFoaT89N9&#10;4Ib/yMzzJ2rFj/Q4FI+/uFSaBqbSTKvDVnfAxbAWK1eFkyvCyWWYy4Xpijso8BkIIDAs7DzfcnP8&#10;UZL5z/LMP6ugyNTYyOS43/MI/khtTA/L0JRttNZtsDX0khQS/fCZh5KZmRzNQq3KQq3JSY3hppbh&#10;pZXghUlz0imjGPRo6PC0bB4MQlGMcgkMmGg65UAaVTdGZSekqA2SG0eP1KeFqdNTKcMpFJg/y7J8&#10;lIb/KIr4SQz5ThJJJoMgV0LQqCBgWsx02ohPStzkkto8Mn5aarlEzSoX3WQzBTw/lxSMi59aRojZ&#10;HM1qS0dpQE+ry81hyMdhxI3A8jJZ/S1f/1NSgNkGQhBl+wV7AaQzGmXHy27KzanDy6kjwKYngTTG&#10;MOgk6HmOBgRvxFifJOnuRkhvBIifxZotBLkmGXnqo4liTKZCSCs2eisUA4GbxZEHRRRisRJFYUWZ&#10;jUVQxgIoM+hpwMlKYGMjsrPacqMsBZE6InAVIbgiGqHAjVTiQ0gos/Inmer1OhnUGUtHyfIZsHKh&#10;qMSpqFQZqTXYmbFcfG5sAj5IwQCEkB+C34WJ28wCF1yaX9tSVtxbkzPRljfUlDjWltJTEzFQFzVQ&#10;E95fHdFXFdpTEdpdHtRVFtxZGlCZ6lSRYl+R4liebFeWZF+aaFOSYFuWQMwPNyuMMC2OMi+LxVUm&#10;WFUn2tSk2NWm2temOlal2JeThhGhTWoynBtzPdoL/I7Ga04nm6+Xu8HhJHjaAC9bAJB4vZq72Rs+&#10;X++92x0GBxNgfxTsjoD9sdfdwdeDYXAyBo5HXw6H7/cGSBwMX233XWz1nm/2nG33X+4N3RyPPZxP&#10;PV/M7My1bE01r080b812HayPne0tnhys7u+vA/BydXe/unvQNTyVXlht5xUmr2OBEtNFybsyyvrQ&#10;S3rCxN0ZRD0QEt5skn6c0gE8EOK+nAIeHHyu7Nwu3DxuvHweAmh3aUEPBSF3dTEfE9lgR/W4MOOs&#10;bEJZpX1Vo21Fm1VRp1l2l1Fan17ygE7CiE7CqE7aiHb+pEnugl34up/NWZrOc50s6OQD3UyvXbDX&#10;TrrXdjhoQb02sIFadlDDBvFaz/Ncx/NQx/VQz/HQyHrfgnxsZ3rqhD22UYFOOtCJBM0sDyWog3j6&#10;Bc/Pk1YfN3D0J5YspwTmAxxsx4x8H/f5AE+2Z/FxF/tpD0u9j2U4wLIcmvMcmQsem0scmSnuGGhv&#10;6ptt6OPXDOxXjTxXjcNWzZKWzbOWzQsWzUsg5kwKJw2yRjWT+jGR3fIhY9pxU/pJX7N73wTwF7ea&#10;/nf5amR/xVvq8N/yq2H/x/zS+35l3iRxwTRiyTRkwSQaas8ZZ0ybZE+aZo+Zp0wQoqcdvRd8bTei&#10;DPfSlE4KhM8qOC5rEZcNdLeNbA/VMtcFKrtxiptxindVWDAZCmbTwFINWBkFS4NguhgMuj50idy1&#10;MDzUMoNGOVBn85IVAH00nLZIHjPMmTQpnDXNmsemzOOi53Bh8+bRC+bJaxZFG8SSGkXrYGZ+DxhD&#10;IAcygIvWl4fSD03twk7uwEJpzUj5VQD7cjEGkVwCjJS5y/EXB/zV/oZw0r8J4FAuhgheeBQaGc3P&#10;DBEpgCAZ3/8ggEn2F8KHlTZSkDWQiwkiUpDDA0kTLcQzGu5zvdC7PtMGcbDav7/cuzTWsDBStz3T&#10;/sYXDdy2OdVKYqJlc6Jte6x1Z7xtZ7Jra7pjfapzeaJlbqx5erR+f2N0YaplYaL1cG3oeG10faJ1&#10;faztdHl0e2rgbHV6b7b3dnv8cqV/satisa1+oLjCUdNaW9BYlEGTH6YrCDdFM5vxsZjzsWL/swzg&#10;v4sAksALs+RntOKlwwrAzUUQZgJUanpsZqkGsRPe9TNOFVPY7HH95FnTzA3b0nXnymXHkjXXolWX&#10;3DXn/BXnnGWHnEWHzEW7rHm79FnrtDnbtCX7bKgfWguNWXXKW3HMX7LOXSMWQixb5b0J4Amj5LfS&#10;v18Z1o37yphBIjRgxix9AZcNbQJtuGFbvGlXcubdCHHu03Th2/xVDz+Gdd2HdDyGd7xEdb9G94CY&#10;XhDXD1JGQcYkiO2DFv/S+aX9HNn1ENYObXUX3AltDu3k1Kthz7kS2v+qdcGXqZtJU0/PW2RNmaSO&#10;6icMascMaEQNqcf2q0R1K4a1yQQ2iHlXC7qV8zmVcNu/KeF8NutsZnwWEpeDsixgJxZz2RVyOeRz&#10;OUIUcDsV8bqU8rtXCntXi/o2yYQ0y4a2yod3KEV1q8T2qScMaCYNaiXOW+RAj/jGVyMOnfWBa/Wb&#10;GN51qnjTw1DPl4myy3edS3acircdi3Ydiw5cSk/dK849qzaJORBb1jlbNrlbxLztLxVwd2xKNvHl&#10;K+YFe04lh95FM7bRI3aRsz45M/6VRXqJIaJB5jRWWp+MzeE4G14rc1YtNXJRe07jWEXPRpvsce+q&#10;SffyUZucccv0GXzahl3+tm0eBPQQ64SsVcuMFXz6Mi5tzSpz5QtLVhkQ81Yk+ztnlb5gnTVHzJq3&#10;yYaAGrPWmbNf9rNinb1pX7DlUDiPSxvSjRzUiZizSIVOZ/1LaeRfat2vvJndBZJazoDa0IC3bOC3&#10;TaAB0D5J6veLMJ43TV40T13BZXy1vFBjzTJrCZsGsWyR/qaB39ZuEXIPLEnsWeZuf8kDhnb4lgT8&#10;5oBncWnjRnEzRgnr+Kwd67wtXNYGPnPBOHHJPGXHLnfbIY/06weHvLWA+rXY7mjVAEUKVcHPKiLM&#10;WB4WPBxuAcHx/6QA/n/L/kJA41kZLPjZbGQ47aWg+51MRfaTsinS0F3YPko1yE/Oy4rfXg1lLgIz&#10;5KEz4Ybj0azWvHCjvyuARXkIdJ8kbM2DTjduVifm7w52T1emGhODAkRZogWYYgThb0TxM0aiGSL4&#10;6MN4YFCE2lAPBNQO5aYN4aANZoeFcjCGc8Ej+Zgj+RBhfPBgXvpAbho/TvIvfPbj/ESC6wNEIMen&#10;NFHmZDRjEj8iXYwtUYQ1mJshmI8pQpLLT5TFWYDJhp/RWYoz1kK1Pdn3dKgOHMzdbi2frS8dLM5s&#10;TQ6tDfdujPTujvccTvbeLo5ezw1cTnYdDTYsN+S2J/mnOhgFaktGqIpGKPKHy/FFKvAnkKZ0Fo6R&#10;4g0TYkuURqdI8adJ8adL8qdJoNPF+FJFeJJEuGMF2WNEOOPEuGPFuSNEOALQSDcOmD0LpQsPvQ0b&#10;JZGdypqDSp/ue1WK3xH5YHEmilttBXVx7j2Zof05kfkehJYon974IB8lMXWqH3WpfsIyfMLR/WxO&#10;9ScHxM/eXOTWqI+ayM92hqollUVlw/2p07PRC6uuA2OBM4uhkzNRY+NxQwOxg70Rw4MhI8N+E5P+&#10;k1OBQyMhg0Nv0jdseCR8ZBQiYnQscmwcilDPL+eFDhoa8hsZcenq8uruDeodDOseTB+eyxlYiKno&#10;k9JxpUGpU8HUuLgIHCzQW6spKz2Rlxf6aBeFlI9CKJLsL6NSNJ1SFA0mAuJvBTD8/3kB/CX99/8D&#10;Ahim+Bfd+0uoMdGUmGgajSRK1Xjo6y6VchydaiKDWhKDcsJXAQxTSSA5YPVESo1ESq0kcu0kct3E&#10;z3+PT18M66/4rBX/ZnapVP+rkVojllIzlko9hlw9mkI1ikw1klwl8pNKBKVaNNTz66gWSypRrJlA&#10;oZEMHSG1ahK1SjyNYjy1Ygy1QhyNUiwlJp5SJY5cLZE0kbVmMqN6IA2zMNXPP5YnBG215Vx3J7/0&#10;RIOhKDAUCcaTwEzO61LVfxDAUNwf+Iv9PR4icdQPDnrAfjvYrgfrZa+zmXcjETc9PvddbmDAA4wE&#10;gvFYMJn6MpP9uFB6t1L/sNX6svslA3irA+z1n49WBVuoKvOwynDxqMuo8zDzUv/ws5wAvzAXJ91n&#10;clYGJIKCQUtMZb19Zq9pmsCnboKQdBHTkXqHVIbzuelaqAhI6ilpt9d2gEtwtXV6srJHMsHP4OHm&#10;dmFhLic3Y3Z8/Gxt/Wx0Zjy9+K5+AKyfTiQke0mLKr37XYy6UKubTqExd4+b5H6G6V6awbCveLen&#10;8EKiwX6x416Z+2FN0Gl7WnOcX1dmUm18aG1i6NZAI7jZANfLtxvdL7t94GAQHEJXphPsdILtdrBU&#10;B4bydiPMZhzke+zVUnQk5Gnfs7z/EUVD8/6Hd3QwJjo6BgY6eiY6ejiMkQQtHEmDYKVk4aLl4KZB&#10;sZLB4D+95yB7r8DCYCbOHYXTKvawHEsO2CpM2M2L3cuOvivLAJ1NoLMPTMyBpTmwMkmaaflw+Wh9&#10;cWR8Lr9+LK5iOqpyNaX1KK1tJ7piLDCnMSq9Iio0MzMoqSEmYTQ55rggHnQXgrrERR+jPAx7nqbg&#10;WIjdbUPuRX32cU066CsHM23Po6134x33kz2Ps4NPC+Mva3NgawXsbIDDHXC0DY43wPEqOFoCe1Ng&#10;axSs9T1N1h61ZW835VxPtIDdWXACXZ8j8HQFHq+gxtXS2OlEx8Ns53F30UpF7E590lRO0GJpzFxJ&#10;zEhe5GRJ0mZH5dFQ625/y/Xs0OX0ANicIf1mdLEfLPeBpb777rI6nHYmhrfORn4oVq/CF10byXU4&#10;aAiOnMGWBdjHgQM82MOCA0twbvd67fR4TgQnxuDUAFwYg2szcGNO4soUXJqAA+3nXY37TZXLZfmT&#10;Oak3K7w/KnQ8LHQ0IHDUiz4aQJ8PC56NCpwP8x0Nct9MCt7MCD7Ni76uSoAtaXCgAI6VwQmp+i9J&#10;AN8Ygyfc6wUenLmBo2gwnXAe7XTi4rRrbL+r53iC975wDTnyDTz08j0nOj85+0BxWttwSkf/yN7p&#10;yc//2cP7xdn9Cmd9bGx2SbCe1dGaNta7jvRb8nC4zci+zip4zC9+KS66y049iAsmCeAkn4Mkb1Cb&#10;BJqSQWfmc1v6Y2fGRVNCpYO63qd/w8F+hN6FMwzkErWlbLhoFH76Z+HffiP7/T9pUvzZHE6BQ1CZ&#10;0X4yo/pAoKd0YWV0YKR0QVJbUP/gwkNXaqu5XhZx0pZyP5x3O5jzMJADRovBQDFoywVNeSeJgS3a&#10;Sgkw2g5pBRAeBxKzbgMTjz1jl+3DTyOL7jPbnor6n8pH7ypH7xumX7tXXvpWH7vmD0rb9/Lqb4rb&#10;r3OalvzS5ryStqILVxOKN/LrrgemwME5uLx92NrdHZ/a7BveGhx92NwHhxfg4g5c/SUP+Onw/GJ1&#10;+2H76GFt/2Fp53Fh+2Vu+2Vq42l4+bFv9rpx4Kq297Km77Z+7LFp9qF+9rJs/DSv7zSr8zq77T6r&#10;/jGt9DEp6yIsfJFo2aohl8YPj+IhTenkx8vkyoe05kbieFlxwjxSVO9VmCjxAiw+8mgfCVYXLspI&#10;SWSFlcpkWnAiXivTWrsnxnUkzm0i0Xkq1qHBUbXAVLjZWWUizGI52WE31+u4JBhiO9+3zUenxkWl&#10;0l6hyUN9IsZyr8Dzsjrkti70ssr/tjbwqT7ktTHkpSH4ucbvodL7tszjtNDptMj9sMBjO9tjPsl1&#10;NNp1INytN8JrIjl0NiNqtSBuryrlsjnzqTsHDBaQptHqTwXtUbdVATcVgeelwR3ehh6i9Jo0f7QV&#10;Yo7WUw5Wknfj4R9xC1n1SVgihu0S49d0IxbUwuZ0o9Yt05csU0e0Q4cx/gsqoXuqUUfKUacqMcca&#10;cTt68QuGsQN6YS26gZVq7hOWCWumCaMY31l84mvDPLgC5wBsADBxerwFvaIegW6vjEod72az0L3M&#10;DlIt4YXTBpe4QjXrYXPnCZzpYbgFaHMAM8YPW2p3x4q3xzJ3G7LPMxgwrAuGde670A+DwmBC97hF&#10;tztSospZoNySL0uTrs6ctcuap9sO3eUiWWEt7SjMIPXpz2KfP/KTfWb/+b0wLY0YPS3Dt7+l/rf/&#10;zvPpjzIMP9nIsPkqc8dr8+foC5QbCLaZi03bKW346Kz6aexGGlwk4k8TLDdDjKbd1IZs5Pus5VpN&#10;xZuNxRsNJBoMpZqNZDqwyn0EzQE73TFPo34XzR4H1X5njSk/49VIwk6C3V6Sw1We12Gq42a05Xyg&#10;0ZCLcjtBss1KotNWvttJpcVeZipIfTNaf9BetFaLpV5ZsFEBM6zr1qHg3SgZMKSbNoPLqpRzTORT&#10;zcJoqX7+Tpn+O74ff8P0r98IUH5vIM6tJczB+fk75u//Dfn7f+D8/T8YIMnjNaVS1cUD0Qw+3ORR&#10;CkzRasxxGhzRGpwRKhwRKpxx6rypukKJqtxR0vA2ovJ5ittVov1zuhPIcNr21Rl1xJTr8WQpMFTq&#10;cwzYS015Ksz7Kq8Ga0y5yU66yk67K856qC146cx76s646o07aY04qo26ak556ZFmgQ40WwvGbgRb&#10;QKz4mkCs+5luBphvB5Ac8G4QbicYt+GHXfE1W/QynnM3mHbRnnDUGHdUHXNQmXHTmHXXnPPU/CqA&#10;t0KNt8OMDqMNT5OxhylWp4VeT+2pM7n+bso8bN//D+T3v0H99K985H9WQlGaCrDghVDG7LQq9D8q&#10;If6shybDiVDj+ClsBClDMZyllqrd7hZNBP1mvGGptnq2PKbJ0HI9IPE0tngvoOgysIU0Q1hY401M&#10;xW1C0XVy/lVy8VlK1W5i62xcbyouX5PPnZfDGcnvBZMKptWKe2cQyeNbGjN8NP0Kpi5B29J54/pd&#10;9SEQCav5Z93Q/0sv5pN96WdsBr1hPJ9eJKOEE6OMO7WsFxnGn0w7hgKbTUsoZiCUIS2K6aFPg3xO&#10;dGxYIUFLjDhOlk9NCCHES88uhuITQ7Gyvfszz7t/dpJnrvHS6Qs26/cz7XEzGvYidDvjykw1s/UU&#10;q4j6E3EeR2Vxuzlh83EeQyH2EwmeB9Cb7HjzlwoIQ2ChF0y2gtEGMNEMxutBZ8FZQfhyvMdhSWKN&#10;C9ZZhNVVitdDQdhGHG0jI6zJxqTNxfJFAMvgpAVsFcXdNWS9teQijTGFRI06V/22AKsmf+siZ2y0&#10;mYanhoKtkqy9KsZVT9vbxNhFX4+oomwmLWUqJW4mJxXtZJvk7VoYFdJekDVWX9lVnBvv4YRTlpNh&#10;Q/BSk4kh6JR42FT5uex11UNsLR11tB3UDX2McIHmpv5m2pHW2hke2Cw3qwSCRYC6YVtY2l33HJjZ&#10;fBkYOqgvXCwKm8u038k2O842uy9yA8Xhl/Fhq66ey/bee57hJwExDaqalcqK4w6Wg07YSmP5bA3B&#10;VGXOLDX2VEXGWEmqSNHP0eIUKQoMhVoclUb8U/66S+GmO4nWxxmOJ5lOpJjmcJ7qcJvucpviBHGf&#10;5vKc5fGc6/WU43mf7X6T4XKV4XyZ7nT+hYsM56ss14scr60E580kt50U7/0Mn8Mc/5P8gNPi4LOS&#10;oKem+JeWBNJvevrSwWgumC4kzbiwBH0EygeT2U9DSTc90dedEbed4Q/d4U+9kfetoY8t4Y9N4TcV&#10;wdupzgPuOkXaQtBbhpsIk4sMm504ypCL9q8CmF6Fk15HkEWWmVKBjcpclttchkOZ7bOZODLTXrvZ&#10;y2g4HNsWqDWSaf66Hg8uk2/2/cF96OOlz+ulJzj3BTsezyNWpzVaxwVqt/lGDxnWM3aabfoq045e&#10;x7FlFykdh8ldR2ldq1EVyxH5axF5+zFl57GNBwF101aFPZqhA1q4A1dbkOwJsrxAvONVqPO+X/i6&#10;b/oAMaXDOqnNOqLPJmjaLnDDMezIPubSye3OU/LFW+LUxHhWWm1JRfjUWm6TIN6qIhYJ1whhMa21&#10;sj2td3yZ4X+Y+fAyTgdGGMAo7RfoX8YZn8cZnyboH6ZoH6bJwRrN88z7h7HvwcQHMEEBhihBF+VT&#10;Nx1YFLkYlbwfMb7ttOv0lvNF/xgm+K6bILkTYnoUYn4cgN1w0OnXEmyUYezXYFm1EVp15Jq3YZ63&#10;Yp0xZ+9XZ+qUp50x4rz0Urr0ljnxFt/3Ft32Ft/2ld8L1j6KwO7HOe9nJ1zUVD91dd719J52dO+0&#10;9CzUd41XdNUnVxWGlyS5Z0TZpcU75GR5VVeEddQmDkZ6FbriojwNI9Id8uv9G4udS8MMYxzUvM01&#10;3eXkLHgE1QTE1XT08F4uASlBCUWh6bE431BdVx8Vu0BN1xjj4BjjUG9ld2thK5yAJV7YkiBpY6dg&#10;56bu5mvoHWoRHGkVWu5fWBdU3BRWWB+QUuESUES0K7I0K7PSK8GrlVsqV1piqq2VqwkqVdYqlQTV&#10;coJqgaVCLp405/Ob/Y3VF4zWFYzQ4Y/QFgxU5/XBcHkosLvLc7jJsTvJsNhIMWOlmY0k4boidFoC&#10;lNp85Pp85EZoSjM0hSHrO2s0ZYqxRFcwrsXDMF1fuBgrOxVtPR1rMZeCn03FTySYTSaaz6fillMt&#10;5uPNBoN0+sPx/YmBTSlpob6p6voRnEqRTOpp79SS/qye/INa4k/qSR/VU6i00uj0Mpn0sxEGWSjT&#10;HFZcHis+nxGb+dkw4Tu10H9WcYWHJWk0NgZML+SsHTWsXSfUzmpYp8HF3aFv/Uxy0fQSEdS8Xkwo&#10;G24kXozBUJZcKRrjlq8bFCLqqvtRHM/CnY21yDfzcuXSM3kvY0+JCULIvwngIiZ8KVy1AiH1TWlM&#10;frJvkrt1iImBj4KGH6+CL0zU8x2vK4VEMLV0CFwulEXOn03cGcWPQ3LqIVB69DAzelo8FBnpDBGM&#10;WigmVTaEIgdSnp1JioNRhotBjotOgZtWhYdK80vdX204XJkOIU8PV4QzybMzyArSScrAhJRpebLw&#10;zvWeYQGqxsKfkKyfeRAMch/pMJRM+khaXXYqXQ5qPQ4a0ubs1BqsVBgWSgU+uAY3gzI7rRwLtSSK&#10;SpyFWoyNVoKfhgvHhQyTQpWbSg26aM946kw5KffjxNqMBFvNpZrwKiXm2oGKilrMPDzvkcif2ZCf&#10;+Vio0Qhafjp6MXqELCNKCcEshaLl4PhEYcrFkqynWGapW0EwdZeWEyNjFqAV56RR4KZS4aZQ4v0s&#10;wfcJzfORi/0DF/N7IdgHOQZGSwYOb0axWIRiKpNKLJ1aMJ2aK5OyPVLInIXTEI7UgDNiUPSKnHQK&#10;XNRSHOSiyJ94ET/zI94JMn0UoicTh1FI0FDJ0FPK0n4nxPlBSI5JwFZBLtJU2V2RU5PpnRT5R1kY&#10;Nx+ZMC+lJgulAfnPypSf1RgR2vR0inCYHDOtzN/Czqj4BgeTEiccw4VQhuCG65KqnsFtuVAmHGw6&#10;3Gw6aBZdMSZjRTqtfHzYoI//kJv6TpTyToTEjAv3RoB6jwPWT8FBBWUnxmAjxurFyeTGwujGx+ov&#10;wOYtgLAXhhNE4HhRhKUgszWaxZGb1Y2D3Y2L3RXNDg02lmLRkWTTFONQF+TQEGNX8DMmNPl7r0S6&#10;zPjg6ojm7kraaJQmLUyXVP+My1ZENIBPLJhdNIRNPJhV2I2ZF5uS0rA8vTHS2tBblTnZmjXZmX68&#10;XH+23rA1UbQ1nr8xkr82nL3cn7XYlzbfnTbXnfwWZzqSJ9vixppiRxojh+oiR2pDZmtD5qoDpyv8&#10;Jkq9R4o9BvLdenNdurOdegs82rOdG1JsKhMsK+LxtSnE5iyn9lyPijhiVZJDfbZXV3nYRGfW5kzN&#10;6VbP7cn4/nLnymjdfG/lxnDTyVT31czg3dzww/Lo4/70/cH049Hs88k8OF94uVh4Pp9/Opt5PJ2+&#10;P568ORi72B863ek/2u473O4+2ewGdwvgfPr1YPh2s+9qrfdire9ic+R8a3xuuHFzYfDqaBU8nDzd&#10;He9tLQ70thRVNiqZRwvqJ7JiQmDiHpRCrjSiHkwy/ijFEEapAAgm6UC4TBBCNpRZPpxFMZJNKYJR&#10;1B0u5IgUsOMWdJQSddeVD7BXjwrUjsswzig2Tm8wTO82TBvUSxnVShhTjRlSjh3VKRg3LpjCx0za&#10;OqwFGV3kq780iL+0M790UoJ+CFrQQfdURXObT3eTDb/N4brIETnNET7K4zguZDqvpLlupH7qhIFe&#10;xpd2OOjiBh1CoJr7LI1hOfDnSed/m7b644Yp3QWe55rAc2yO2DehOcbCTvF0h+bUUOMEizjFsp1h&#10;+S6wYpdYmSss5gKreWCgvWtgsK1ntqFvtabvsmzgv2QYs2CUsmSWv2BWPG9ePGNSMG6QOaSZ2K0c&#10;0SkfPKGbMP2LAsBT+klvtvWX0veX/FLK/pI33fu3/GrY/zFfpe8vmTdOWjSKgpg3ipszSp41ypgy&#10;zpowyRg1Txy3Clvy9D+I87zMtr4u0b4qE7+u4ryuZzmrZj6v4L0uUbrO1zxOUdmMl9rNljqp0bru&#10;dj7vjrrsqrjvawCDRa/9gfedmJsm5GMjBWjlAM06oNTtMipi3SlhDp8+jc2YwybO46IXLEPn8IHz&#10;2PBFbNI6rnCDWFSrRAxlEfSiZwrkQPpxUHtzkfvwUrqwkzuz09jAqS1pPr9NAe3NQR/ATR/ARf2f&#10;CeCvPW+db3NBh/CQNvHnpvwC1ICg9eeig/BAUUWLcgZwIXzZGUPR7M6MVEnSosfluQdjrcuz7VtL&#10;vQcbw9sLPXPD9RCbM507s13bUJzu3J7qgNiabN+eaN8Zbzsc7Twa6Twc7dob79wZ61wfa1sZaV0c&#10;aT5cHV2f6Voea9uc6T5eHjlZHj6Y7d+e6Foe6tifG1kbbT1d7j9f6l3sqhitKi4OizaV1NMTNJFD&#10;GaJpdXjpDIRZcQLsOE6EMRppiUZa/S38zIS/RQBJ5KOz5mew5qXD8TNhBeEmPGRKqoy6kSpBbYTc&#10;PouMAb2EXvWIcf3EFUL+mn3JLDFrwT5r0TmD5IA9cjfcC1bdc1acc6CeKULSlE3irE3qnEPqgn3G&#10;glP6okPmkn32glX2Ao7Em92EgNpfU4EnjJLffDDEmEEiRI9aOAT0oH0akQNa0V+V8KB2zJBO7Nvi&#10;lEkqtIcvO8yZMEqcMU9+my4YYskqc8Muf8+l9Niz6ty37iao+SGs/TG8g6R+Q9sgQMwQidhhKL5G&#10;DTyEdl8HtF34Nh+51x661byVIt5xLH+bcXrTpnjRLGfBOGvOMGNaL3VCO2lUI35YLXYIemlSjelT&#10;iuiQCWoS86kVdK9Cu1TyOVfwuRZyORVwueRzOudxOEHksjtC5LA5ZKJss1jsslntoTbUA62CxhRw&#10;OxXy2Bfy2hXw2OZz20BAjSI++2K0w6Rx2pRJ+rQpdCNAly5v1bpow7Z0w6F00b5gyalozaV43bVk&#10;3aVozSF/xTZr0Tp9zT4HYtM+f90hf8OhcMOpaMOpZNOpfMW6YolQcuBbcxZWveCWNGwbMeKQ0mOd&#10;tRo83E1sKdUsLlDPK9XLKtSNTVVxiZLCtxDTBlyKpryrJt1KhgjpI+aJi9aZB67Fu7a5W1aZaxap&#10;K+bJy9jkZVzKqmXaslXaGjFzxToDAjqGeeu0GULqDCEdYsE2e94ue8Eud9Eul+SArTKmcemT2NSv&#10;WbykXNsv7vZtEWp8Nb5QzxtQ/1uyL9T5luP7dfzXwRBQ51d+men7xrpV9lcZ/JVNa5Lu3SbkHuBy&#10;Di1y9r9Mo71plbNmnbNMzFmyyVkm5bjnzlikjhnGzhonblhm71jnrX/JwF7EpixjU/fsCo6gi2yb&#10;DV2fefv8nYjOTteyIEygKrMJmsGQl8OSg8uGgTQfya8V7/+eXyne/z1vAhi6i/+LQONFeJ0E2G0E&#10;4aZiMF1NuJGrqGOecQJ05PPRPcPBrUU2ec6yPlKMhmwUmtDBSAm58vwnAliA3QJBJRfqlXV78DLd&#10;N3q7v3O8NFEW6eklhgoTpA8XYngjVIAuhB8WjKaFOt/aQXw0gbzUEFAjmBcWzQOP5WGO4WGO4mUO&#10;52EK4SFlAEP9b5tHiDBEitJHiTFEi9NDxIkzJKBhqWjGNEFEIpoxmpsujIs2ShCZKM0TJckRhxGM&#10;VBZyF2XF8dC6yHIWuJoPFSacLk2frq8cLM1vTY/tL0xebiwczo/OdzcsdtWs9tUdjrfdLvU/rg6c&#10;TzQvNOaM5kRkGGFSlCUC+VlcUDRh/GzFWoo1hhql6goFilKlSjKVyvJ1akoNapgmVRJQu15XDRrQ&#10;YKrTZKHfgDeotzSoxulV4HX7/B3yLTQjVEQCFPl9Ffii9GWGk/1JSWzXyytdhUNlCV2ZYRFYDRMu&#10;Rh0GCk2qd2ofvzWmeW9E/r3u+9+akP/eiOxfDN7/gz7NH5URH4n6qslZyRFlJX7N7Z4DIxaN7a4D&#10;Y+7dfb6dXcHtrSEdLUG93UFDg34T4/7T0/4DQ0H9A28OOHxkNHJsPGp8InpiEgJqfHXAbwQOD3kP&#10;D3kODgQMDgf2DER0DOWMLCQ3DBF805g4NJFsOkxwXSTSlJOVCKfDI+lt0ELBrNKRcPkYCAbFGHql&#10;KDqlKFpMFDUmkur/bwXwV/tLjfkLlH+FQjmaUiPxs2rcZ0wMOSaGVAlYJYGkfhVjoQgBLZIcsHoi&#10;tXoilWYSjUYSvWYSk0bC38KgFve30KvHUauQzO5/MVKrRlOrRlCrhdGqhlGphtKohEKRWjmEUiXk&#10;70YKlbBPyjGflOPIlRMoMfHUCvE0crHU0jHUUlH08gl0CvEwhQRapQQqTCKFSgK5ahKjsj85Ex/t&#10;h5+6S1IO+wpO26LAQBQYiQJ9wWAsHkxlvixWvq63gu0vAnh3FOwNkwQwSXx+sb+/FMBbda+rJU9T&#10;aTdDYbe9vo99PmDED0yEgukEMJPxMpf/uFR2u1p/u9n2tN39utv9utEGDgZXWrLx8ny6ogLyvGhF&#10;cSUxXnGK776T4+cV5eb8/MP3jJQ0MvxiGsIK5pJalb4py/ltB1WDm2WdnVE5trLq0oysxrIYAwXN&#10;+qIacPUKHgC4egTPALy+PDzdPoOni+uTqbHh5QHoyE8nkwtXYopA3SBY3phPTQxVFE3WEmtx1hjw&#10;Vl+PN1qN1ZgOlW2yYxsMlFrPws6lmG+XuoOFCnA2CTbmz6enjsdHdoZ7lnrqdyfaH6HrcDgCnQVp&#10;LuvdNrDeAFarwXLV61QB6Ix9ySBsuMkOOyrFq/OKkf2ejfwnPk42ckoKclpaChiMkpaGBkZLC6OH&#10;0THR0iPoYSzMVOycNLxcMG4WSjjje3LGdz8hP33HTvYnjnf/goG/91ZCVzgajYY4rcT4XuXEg/rK&#10;p9ZeMDIHpqfAZD+Y731eG9mdGeru7MmvG0yunYup245qOYnrPInvPkjoXM9qmfbzT450Dy4LCmkN&#10;8Oh0Mt0MJd6nuG/5mFZpoKsNpFZiPR8a8w+r0o4bsknVeWdaX6e6wNwQWJsm1Rs+3AJHe+BgF+xv&#10;kzjaAceb4GQNHCy+bI7dLfXczrYddBcs1yWvNGZfz/WAiy1wdwLuzkkVkW+heP16vHk6N0Ca0nlj&#10;6HGmCax0kEoFL3eD5R5Sju/WONidI2UMH649rk5dzg6C3XlwtPyy2AdWoLPr3qtKrcdqxAozFhnz&#10;z2eYrtUa38/akBJl9s3BoQk4NgYHRmBT72nL9OXY9vHC+ebY+mRZ5WZN6XlXg6SBr83APQ484Ek8&#10;WpIitHhjTvLBZ4bgSBfsa4MtLbCi+jKrcDcpdT0qcjaEPuxh3+5AHvexHfWznAygTodR5yOoi3HW&#10;q3GW63EOsKlwPy/2sKn4cqp7vWf4sEME6/5gOPw6xfPYzXnDgLipY39C8L3xjDgLDD31C3wTwGfW&#10;TpOa+hNauod2js/+Aa9evsDV89zcckdH/9zSatnIYBlvdhPlP+1IuMvMuc0pei4sfS0pvs1K2Y8N&#10;2o3xPkrx24lzfyiLBo1JYKDgtSPzvj0NjBYfFAYlS7Ak8TMVKqEHHQym/axrLJT9hBgt6P6s9fFf&#10;CKiPvmIsEHYcVHim97aslD4CKA82RjcWRjskdZg830ic23lHzlVvzkVfxuNowetoPpgoIaVJNWWC&#10;ypRVP2KOAFsSPV2njCIIiQbRKVd+cSdecWtOUeeRJTfJjQ8FvU/lo7cVo7d1k4+dSy8D688Dy2cN&#10;A2BwAXTPLgSnt5t7XidXg8aJ9ZiCyeisnarW14V1cHYFjs8ullY2+odm27s2RybPlzafD87A6TW4&#10;vAfQjXt2c7d9eLd5cL+6dz+/9Ti7+Ty18TSxdj+wcNc9dVnfd1Xdc1Xdd1c39tQ0e183c1k8epzZ&#10;c57VdZ/T8ZTV8Jhach+XeuzvP2luVCMrGM9NG85D7cNGbo8it2ajteJGGLEjVZloBd/9WZcd7ijJ&#10;G6ws4ifOakrx20A+quV4j63yFE3EJ87ffmMjwhSI4fOTQ4UrsgVKMbR76PQHGI0EY4eCzQeDzDp9&#10;jCqISmkGgm0+Ou2+Om1eWg2umCYXzECQ3maW411t8Hm593WF932131O1L0n9lrpeFDicZtvsxGNX&#10;o0ynAgzaHVSLTWVSNERjMCKRimKxarLZJlp1zri+QPvxaOf5JLetbJ+jIv/butCr6oDbmrCbqvCL&#10;8vDNnIA8CyVVit8pkP0+RF02QVvTk09wJSjhJChzxy56xzwcuJafYDNHNUKGjaOOwxtA4dRxQE23&#10;oveuYdK+dty2etSqdvSsecKwbUqba2qtR8pQbPl11cRDYueoYfgMMQX074F7sHx0ugnA/M3V2fEN&#10;OAEHVSM1tlHZpj6NgZmbXVPgDMyn1lYZuozhPKbwFnsh5rflZk8T+rfrmNsjubsT2adNeTCnCkaN&#10;wZjRWSPbSQfX3aDyfqNGb7RUg6dYg6NIiTFLrRlLpzVnly1ft7Nkra28lxRKheaDPC21FCUN94/v&#10;RalpFFiZuT7/TPPHf2T47p9QP/+jgTCDnQwqRI07WZMnX527Vhs9hJVcdMCsemHWAjB7Ydqn8cYX&#10;SdijaOM1f80pV6VxJ8yks+qch86yn8lWsOVBtP1pgstlkvttosdltONhGPEg1Oo4yuY8wekq2fUy&#10;ze08xWkzEj/rbzDiodlhJ1tnIVxvKdrupNjijOlwV5kO1532xzQasVYoMTUqCTRKyReyK/coeLdK&#10;+meyEDJ4LLLFsFE8cq5sHGHqUvlupkZoBsHPv+Ml+wM/5feaAixs73/P+sNvWf7wP9Hf/qMtGl5F&#10;1G93MK4wkK00lGiGHstOooogXooTLTIXLTITL8FKl2FlSo3FsjBsU+46IMfrId4GJNmATKcjH80l&#10;L81+W9kmE74GI44eK4FpV6llb8VVX8VFT1moseKjvOylOu+uNu2kOmGvNmqnOmSvMuSkNuKiMe6u&#10;Pe2hO+ulP+epP+9lMOeuN++hv+JttOpjvOZtvOpltOxhsOihP++qP+umP+duAMU3ATxqrzxiR7qY&#10;Uy5q025qsx4aC96aK/66G8GGW6GGJ3Emp4nmpxk2h3kuF7XR5x1ZtaE2Wjw0rD//C8vP/8b96Y+S&#10;jB90uBhM+eFmvIyGHFQK8G+VWL7T43lvIUhuI0LpJc2YrCNYS9SoxatP+TnMB3g2mprkKqo1GFmu&#10;BMTfxdfe+zQ/e3c8BzU8RpQ/xBbeJ+bfJhVeJFccJDRvpY5U2FVihfyFUU4s7K50aG8qhfBPxknU&#10;1in25VNDV2D+CrQt7LdvXA48ANeenU8OGd/b50sWrirnLStG9EnaF1DKuTKaRdNYJlIQ094RM74n&#10;ZL+3L4Z7Ngr7d3OYZCNl/VnRRBFBvCRaX4BZgo+BRwzFJ47iQNNQcb77gy43VY698lCc5Wy89Vaq&#10;C6hLBdUZN0Wp85H+5Ti9SEWhcGWBNEOZuWiPqXCXkWDH3iCHgWjv2Zzog6aim8GGy77au8G6l5EG&#10;khIeawDdJVdl8ZvpgasZoRMJ/j6yfAQeJicpPlMelBk/hxY7XJuLxVlVwUVdHivOZynBb6cg4qQk&#10;6qchUWClVuek2+KDq/PG59gahRpgXJSliXISRCV5B001Vz1dey1NvIK8sYS4iaSEubx0gKV5opdL&#10;RWJ0T2n+eENVZ1FOvIeTpaqCuiCPHAezJIpRiYfNXFHa3VQfgqimbq2o76mH9zcx9THWCLNUz/Aw&#10;y/UkJNvgPDDa9QFJd73LYPMebB6BuUnSiQznbeda7KTpn6QTrrI898M8RnDYDi39Xl3TDWf3JlWV&#10;Zm3lIRuTGiPlPHWJQj2FHC3ReBnGKDHKIPR7H87vvTm+DeD9MULoU6w4ZZ4GqtqUv99RcT7QYDsW&#10;f5hsc57heJPl8pDm8pDsBPGU4faa7fmS7XmX6nyeaHcab7MfbbkebDLrrT3qrNxnI9tlJdmKl27A&#10;K9bhMfWWKo0E1RY7zS5X3T5v46EA0/k4u6Uk+41Mt6MS/5u6yNf2BNCXCYaywGwBmM4FY2mPgwn3&#10;vTF3PZH3PV8ccEfEU2vEfUPoVVngTrLTkLtuqa5ItDTKVZjRXhxpKcCgw/oZ+u6mwkqpxkGPYYep&#10;cDFpC7EosFGpcNOaSLLKMP2khHqfZqNZYa85HIJt8FRtj9G6X4wGp0lnm55P14EPF94vF17g0g8c&#10;+4Fpm9Na7cMC1at8A1DosOln0mehN2rjtB6YcxDXsh3buhbVcFnQe5rddJxWdRhXsRVQMmGVUSsb&#10;ls1lUS+tsmFvCOIIIBEP0lxAaQYo6bpLHdwK757xr+53jem0dR8gOE5Zua9iw3dxjoc2vA+uAqfG&#10;BtPiyrMK6EO81LqlaIuyWCSTbigrrsHa5azJDcwJfhHA9GAUBiZ+JjFG+zLG/DDGfTvBeTPNeDP3&#10;6XH19zfz39xPfwNmfwPG34EuGGjmJc3fOc192E9zOcwO5lX2q+WKLWmjpCmylbkHbXSXPc1Ow7En&#10;wbpLtpIjejzTBrJbNmoPMbpnYfJH/nLrjuL9WiyVwh/rJchHdFB7LhIHHuJH/jKnYcrnsQaXSZbX&#10;6c7HWeHVHr4dicWT5R0ztf1TtcMT9aPDNWNdZUN1mV3FsY0pXoXhxJRwfGKGU2FjVGdf/vRI21ZF&#10;Vl+yR3GaQ35jYGtf3FB1YGO0fQZWz1tB2ZJbXJ1FWEFUVt3AAOtm7RLh4Ffol5btEBOHDYw08gs3&#10;8PdT87ARtTJk0zfjMrOTtAvQCYzBR8cT4+NsY2JtouNtooq9c6v88qv9syo8Y4vtvfOtiEWWZhXW&#10;RkVYtVKcUjlOsdJKqZKgDFFhpVJKUMmzlM/Gy2ZaSKeaiscbikbrCkZqC4Zp8oeo8/tguNxk2Bwl&#10;me3FEbbicGthRnNhOgMxBk1RmIYgtRr6sxYfuQE/JVaImiBM4y6HysDJdQZZ9ARiyy0Vs/WFGmxV&#10;52KsJ6NMZhPMZpIsphLM51Lw61nEjSzCUgpuNd1uKdt3MD0yKzDc3MSHV8aTTiqSSjWTTD/nB/3M&#10;7zRSvsXEfqcY86Ni9AelGDKV+O8lAt/Lh1JoxjKaZbLbl/B51goGNglE1Ahnl+q2tbn0j0QOzmX2&#10;r/hld6vgk7iUgpDQV375OHqJKFoeLxS7gzCnnQILDkOrHqPsXmQQGiTkpPQHTm1y2hRDgzIr/2Bx&#10;S/NP8o7UmLcM4Gw4oYDBophRuZRR/Busfri6kpegoC2KxwYp4MYsEcosFwPtmlE2Ci4bjpTyhQvZ&#10;MXEZMTCrMDJIM9DJwah1YTQmTHTGCEYDFKMmklERSSeFpBVhoRNhpxPlpBXnppHkoZHnpVbkp1bh&#10;gqkwMGFokBgahCoDQoWNSUmYQRpDJ6hDy1Fm5dzmFeKvYiRExsJJxc/JrEDPJMeMVGejVOElV+ej&#10;0OCjUENTYNDkinyfZdBkEjwfBbnf8/C84+D/xCUFE9DkksNK6LgqqlQ7qLc5SXe7yPRA0UaygyDR&#10;hpduscQU6SsGSQrpMzBLfmIWIkfz0ylwkyapxrCjpBkRQmT0Au/phMmYxGEIIWYGNh4a6hB95RIb&#10;gyILrRwzA2dxBVEKbjStIiuFEjeVEj+VrDC1uCiNqAStkBidhACDMifckAlpy8ATAJdMQmAymVST&#10;6FTDYSqeCEU7OI8OCqUMZ5JlZpThZJLnZZLjhclyUUqyfZZkIZdGksswUcjQUUhTU0uSU0tQU4kh&#10;yMT4aSXl2MUcdXQjbIy1+OkR3/6Gn5xchJaH7b0A6pMiklKLhkwFRqcBY8L89JGPnkoMTikKgaAS&#10;YaYUYaYSQlELo6gFGT9xQsA/cSI+cyDJOZHk7CzkHMyfBVg+qaI+azNSqdDRysNo5RlpFdgo5AXJ&#10;RHzkDdN1NTJUUP1ukhOBihUWfKU4hQB5JZGPkgy/l0O91xNhceFjdmdldOaCu3Aw2PLDbQQRlsII&#10;vAjSUghlLcBqh2Zz4uVwYWG0ZmPCcjNp8TIp8yEwfAglNBwjxiBV4Oo/EOKzHmW3n+A0G+efaOks&#10;L2zLzuHEzmorKhYghUkQVkrkVYjnwcTyyAVwiVkXlPRen97vzE6sDTftz7Wsj5dd73Zd7XSCs5GX&#10;k4Hn48GHg57b3e7r7fbLzfaLjZajpYbDxdqDhbq9uard2ert6fKtqYqdieKTsYKz0ZzTkezjocyD&#10;gcy9vvTt3vStnrSltviFltiZ5ujJhoiRmrChqpCBiqD+8uDh2oieitCWIr/qXK/KHK+G0tC+5tTx&#10;vsLZwfLeuvSG/Oim3Ji2/MSOnIT2zHhSLEpsLUnoqkgZbspbGqjanm45nO88XOx4Ppx8OZkGZzPg&#10;ch5cz5G4mgWX009vv2Q/GoZ42R963B162B9+OhwHF3PPx1PXO6OXW8NXexN3RzMPp4vXZ0f7l2B4&#10;FRQ07nhEt2oQkvhVPRESRBphS2oRGxoxezopd5isN628L5WsL4W072cJXzrFCNL0gDKBCHFfViFP&#10;Lj4XQS57CVaiPtrVRtQrTCkyTz+9yaKg27K4H1fUjy3q1isaMCnqM4vrtnAZczPZSdW5rpa9a2F7&#10;6qIGwxRgDAa6aa7KKHdTKXfjkXsJgmtxMktx0ksJAqtpbLv58Isa+Es7AvSxgRY4aOcArbyvZWxH&#10;cRRLPt/Puf1x3enTuj7NlRnfHY7/1JB1Xxd+Ysx8YsZ8YIQ4s+A8xfGe4UTOcDLneLULnMEF3uIC&#10;Z31sRtg3JW4bEdf17Be1XWe1vCc1gsc0I6b1UqYN0qYMMyEmDFKHtRMGVKN6MaGTeolTRiS9+ksB&#10;/Ffdm/lLFoxJccoo7e8yYZDy9yDtbcbo78cp479E6AD+PUKd0Nq3Yb+ApHuNMn7FglHKgmHsgmH0&#10;nGH8rCG0h/RJo8xx4/QRs4QBs+Blz+CbtHBQ7QuacKBFEbShQRfPUzvPXaPQc70yaDQEdfrnhfJb&#10;WeilbL7VYuXlItP1Yu/jupjn7hgw6AP6tKDBT63UoIUF1Kq+FDiex0RvuKZMmScP68YsYGMXcaFL&#10;Vv7zln5TuNBJfNKsdfGcQ0mZKjGIQ8CdCR7AgfRlp/Fi++zFRenESu7GyWCPpLOio4JwQsA82WB+&#10;HNR+7BQhXDCIIHZYEAep6C8UQzjp33oC2Kh8mSm9kWTeCHIf5s9+KCpfVsoALtq/qt9fQuuG/Bwj&#10;xhnIA/dmZQzmZXeAUWUoKIDu1quF/u3V3vX5juXpFtLEztOtqxOti6P1O7NduzMdO9N/ccBbk+1v&#10;Dnh3uG1vqH1vuGN3rGNvrGtvomt3qnt3pmd1pOV4aeh0ZWRzogPifG3kemP8YL5/b27wbG1yZbh5&#10;f6rzcLxtrDqrIirIRVPLTFwZJ22kw28iyqDJB9MXZyMKs9mwwkz5EJZ/l1/54Df4EVbCcFsRhA2a&#10;ASeIwAnCTTk/KsnSaPnJ+nU6lI8Qi0dNM4Z1E6Bnzhoxf9U+f8oybd4mY8kxa92tcMuzaNurlOSA&#10;XfKhHiiuuuQuO+VC7UWH7AX7jHm7zAXb7C2n0nWbor+W7M2dt8h6s7lTJqnTpmkzZumz5hlQ55sh&#10;fhsA9UCr3gwx1IAW57CZK19K/76Z41H9hGHdOFKGrlZ0r3rYgHb4kE40FHvUQns1QqAnz6RJwqg+&#10;qbjsuk3BrnPJvkvFnkvpgWvloVsVxLFHzYVv801g65dUYFIp4it/kgA+cq8+8aw/9ao792m69CNN&#10;Qw1x4d105tlw6FK9Y1+2apU/b545bZwK3Xfj+oljegmjuvFDWjH96pHdyqEdikHtCsHNssFNMiGN&#10;0sH1koHVor7lgp4laLciXheoUSbgAVHK7w4BdX7BpVzIpUzQsRRtTypCzEMqPwzFQl6bFCbjVKRp&#10;Jgqby2kFra0SdW2U8m6U9+vWie41jB/Fpkzg08ewSQP6UW2qAfXyHuv2BRAbDoWbjkWbzqVbLmVb&#10;zhXbLtVnfp3bLjUbriWLDpnjhOgF14ztgOoFl/JF17YxYuOYVcuCS++KR+eEQ/GAVdIgMWnGrXjM&#10;IX+IkDlGyJi3JWXBkvJ6zZLWLTPXcRkQG1ZZOzZ5u/YF2/aFW6SivNkQS8QskgeFNiFkzBAypq3S&#10;Id5K/y7Y5izZ5C0Scxessucts+a/lPWF4qZ9wbFn1YlXNdR4q+kL8aZ4V7844DdJ/Kuet9xfiP9s&#10;/LZ9AXRUWza5a9bZ69Baq0xSvjIha/9LwvSeQyE0YMcuf9M2j5QqbZ2zh8vat8iC4jY+Czo1aOSK&#10;dRZ0Oqv2eSu2OV8mJIiZNknYsM7eJuau4TM2iTnQuR84FG0TctYs0lexadBWa3aFbboxG6GdU+E9&#10;Pgr+YpQaIkxGkrxENIclFzOei9mSC0n4UgyYBA/iryDxb/Ah/tKA4EUR/jN4WH4N1PnlZxwk/prm&#10;a8vH/EveOolvw4SQeDFmCzSluhi5Cl7AtpiQPRvZtRrZMedTM2SXvxjUtBTVU+NU6iTjLc1kwM9o&#10;JMKB54UbQfAwmnAzmnHBLbigQ2W25GWx4GE2YmXEZMRWP5+B4fbuq+21/fmhwhAnT1HmECH6UGEG&#10;CKgRLEgXyE8bgKaJEINDPf58pJ/seHF+9uGmgDrDBBlJGcBsMCgGvf0WhwsWxs8QLYIMRtOS4Kf5&#10;AtUXKELRVHECsAQ0fSwPbRQXTQwfXbwQMlqACdrKHUXmx8cQKsERJsvjL8XpLsLsKMBoJYDMDXQb&#10;b665Wps/WZhcH+7anRw4WRg9nh06nR+CXnvXhls2RluOZnvOFvsO57uPx1rA5vRNQ2mVjZktCx0O&#10;RuYnwBEpxu/DwRwhyBMjyJcoIpAmLpIlJpotLpYtJpopJlSoJJspL5YggY4S5gkX4YmQ4o/FiMdr&#10;yriJcPgpCJV7WO00FjxNtl+NNpEmMr3bBhuj4HxlvirdT0vSSx6dZqwSpy7rK8wVKSkYJy3ixQF3&#10;ZaENgv5g9D/o/fw/CMzvnKQ5A4lGkckRFpGBavEx6jn5srGppgVVFtlFVpl51jnZ1oU5xMoSm8Ya&#10;u84W5+4O3/6+wL7+4C9FfyNGx6LGJ2Imp2KnpqEYPTH5JoChVV8FcMDEeMjMdMTMbFDvcHj7cFbv&#10;QmBmo4yGMyWtLD8vjoPFlJHOkIvDAfrOxoSyQ8tGIaUjmOQjmeSiGeUjGRSj3hwwSQP/tQYwSeJ+&#10;mf/5lwIYglEimEkyBFpEyoRD3wYRsl8qBP+VfzfBchG/srz/G94E8P+eLzv8d35Z4vfvauBfmWBy&#10;jYQParEflKLIoH4lUulfesU4mHwMg1I8CWWSAKZV+6sA1kxg1ExAqP87/7cCmEqVJHf/y0TTqkfR&#10;aoTRakT8MtKph1EqBVEqBfwqkiuFkSvHf1ZJplJJgmESoSOnl4+ll42mlYlCKKcwqaQyqKTTq6XC&#10;1FJp1VNoNZJYVX1hDKws5H+ea8q5GCk6bAoDQ3FgLPahJwiMJb5OZ74slr+uN7/u9JFmGNofh3g9&#10;GCYJ4C/fF8DREDgaAAddJAG8UfOyVHQ/lXo9GH7dG/g0EAjGQsB0FJhNBXPZYKHwcansbrX2YaPl&#10;aavtZavzZb0dHI+OVybqCCBNZSUV0UJyArJyQnIoShpOGIyLiUmcD42iZUBRM5oq6WBltadK26/6&#10;l3riiwO08IEGVk4aBorsfJKsXLJo0Wi/8K2pFXAHSNw8gScA/XsG4OruFrw8v55d9ueVxxpYnpV2&#10;XhS3bmaVgu09sDC3n5s45G25FEk4zXLuc5RstxWqxnJMR+qsZ9g0uCn3R+PBWClYHwL7+zeTC2D3&#10;GFxd7w70DFcXHkx2gtPZx72B5/2ep62W24Wy+6m8p/Gcu96k27ogUOW97qfe76oeryPC//63dD/8&#10;gY0Z+YGc6gMN7AMN7SdaGgoYDRWMFkZPR8dAz0jPxM3IxUHDjiCHM3yGwalhKHpaBM1HBrI/c9D8&#10;wPjt/2T54zeaTO8iVYVbnM2WozwPsxNfu7vA6CgY7gC9VWCwAkw27fZUt5QWtHSPlvSsJHbuBjVu&#10;BzTuhLUfxHbupbYs1zZP58bklAdFNnu6Vuor9hhLrzqoT+CkW/SEGs1kVhO9bppy9sqTL5oLwWwH&#10;GG95Hm17meoDC6NgbQ5sr4HdLbC7Dfa2wckBODsEFwfgagdcroPTBXAwBXaGtlqz5qsSFhoyz2c6&#10;wdEqON8FV0fg8eYeGvxyC56uTlemHvfmX/enbhe7wcYgWOsj/SxmcxQcL4GzDbC/8rqzCva3wM35&#10;89YyONgAB6uPs/1gZQgs9G0UJ2apCEUJ0LY6yJ7Xu5z32IJNd/Do87CpA44NSCr3GguOTJ8PceDC&#10;8fXa4+HM9vHA8OVQBxzpgWM9cKDzsKtxt6FyuaZ0u658t60G9ZDU75UZuMWCWwtwYwGeHcG9Hbi2&#10;BlcEcGUJLi3AmRk4MQKbqmBD6XlF5n5B4mpa6HSM72iE82CQ63RYcLmVbX1Q4HBBaXtG5WDK4GrM&#10;7qbV5SrHbcebOG9svmJgfWznd+cXcxMUc+sfcWHt+uzofUpwnNDUGdPSOXCwf/YPePHxBW5eR6bm&#10;a2qapzj8uonxBtHiPipgzMbiJivnOq/kubjstaT4JjN5PzpgL9r7NNlvK8r5piAMNKSAsSrQmXvd&#10;kgZmG0Fv4YwPrlFbvFiRp5+guhNhtxxk2YxXyFXnSZBhLjESb3bQKscpRsqyOHJ8cuIg9xVABPCx&#10;urMyObHTx2tKbZbGg4m6m+Hi/c7Up6kykv2dqgD9xaA2DRTGzdsZx9NTZDIw9kkrgYAoEJp06RV9&#10;6h2/4RJzHlV6kVR/l9/zWDF6XTlyWTt23zH/MrD2MrgEZrZA5wTomgEdM6BxHEwfg9mTy7zmqajs&#10;1fyay75xsLEPjs/A9u755PRmV/9cQ8f+yOzD2v7r3hk4vQW3L+Dy4WX/7H7j4H5l92F+63F642Vi&#10;/WVk5bFv/r5z8qq256qmmySA60eemmYe6qYui4aOM9qvczofc9tfsusfU4tuY5KPvH2GDXVKJPgi&#10;uWDBaDo3NnILuh9NGD5i2WDajBSiP/9RlZ7cUpDdUZTbX0HIW4xV5rffqH77Tb2dbpACF//vSDWA&#10;MR//pxn8jxW2iqAvCyzWXFeHPzTEPLXEv7Ylg95s0Jt7WZewnuNTaC6arMESrciQqcvZ7qa6HG+9&#10;k+G8nWZ/VepzU+73UOn/UOl7U+p+nud4mEnYTcaPe6oPOCk3W8oW6ggkKnJGSHGES3FHyKBDpfnT&#10;dRRrbI3b3SzaXIybHLQ7nHS7PfXWMpw3s10uKkLOS4OPC4Jva5N6/K11aL7FkP3JTYo/XFM1Uc8Q&#10;dA6f59aNOkaOWYaP64ds4NPnLZKgb9CgYBxsAwBd3ai6Hsu4LuPwLr2QIXz8cnj1RcMsWLsGVwAc&#10;3YELAAYOhi1i+vAxYOQAPIDV47OVu/uVi8vnB3C9fHw3vlXsFp2E88q0CSzxiAdrD2f5vZ1YvylL&#10;z3Gs2bKX/ma8MpghgDX91z3Vlz0lsK4G5rXAuBEY038dkngelwLTuuftWsNxYi1eAg32fAX6jLVm&#10;LO3WvJ22gj2usg0OSoHyrDqM7zWYqNRhMJGffpaDUWuh2UURVAw//5b6u99Q/el/qPLQ48RYfRX4&#10;YpT50zHcpWo8HUYi40SZJXeFaWfxWVfpnRDNuzSrp0zb4xizZe83Sam/E4Y9ibO9Sna9y/R6yPZ7&#10;yvYHWYEgw/8+xfM6wfUy3uUyye06zes2y2c3xm4+wGTYXavXWbmZIFFhxleLF2p3kmtwkOryUpqL&#10;0BnzkKvWRFRjmLs0JNoVFavQKjVCphXCllXSthXK1nHCSgFowVgVqf5Yt6m8QEsRmBb7e1mGb1Hf&#10;fuOkIeqkJcn987+x/+l/ivzwT96SnMOBxLUIxylXvSkXjV476XZbkTYb0Q57qX53lXF/vZlg8/kQ&#10;i3Yr+QotnjVfI1Dgfxtl/RxlDZIdt51Vz8Ow+8HGS24qozYSU3bSa74auyG620Ham0Fa2yF6W0H6&#10;Kz7aU07KQwTZPpx0t4VMn7VcH1G+30ZpwBYzaKc67KA+4qA55qgFMeGsM+OqP+duOO9qMOOkM2Gn&#10;MWyjOu5A6oeObdbNYMZVb9JJc9xOdYSoOGGvMumgPOGsPO2mNuep/pcywEF6p3FmZ0kW13lOB9lO&#10;h0X+YLx8uzbZV0eM790/8378LT/ZH8Vpf1JGftbjpscKMVtJsEnB/iBJ+1s11h+IEjB3BYSnLGMo&#10;BpVhIFJHVGuz1R/3tF3w9+6xtilV128xJm54JN/51L/6ND0F1n4RwEX3iYV3iSVXSVWnia0nGeMt&#10;rnU2ogHiSDsWpD2MzZlSLABmkgHDp+umdOQvXozcgNlbMHL4WDl7mjV/z+9TJhzfl3QGqgEo2ANR&#10;jRsafoXfKzv+YBjwg0Xknyxi/khIZQxq1K3cC5sEuuH9yoQCOdVAeSlbMU4NTmoeHho2aVZuKSQz&#10;14fvBD//yVtLZCDZZSnPc684EIyUgI48UJ8JmvJBZ8V5RVqXr1WinliwAluyulCNteZQoO1giGOT&#10;O67ayaTV12Yo1nu9KOGsPvu1pwIM14KhatBd9Fiffl4aOxntsl0YG6YsbMJKQxDhUWem12BHaXGz&#10;6fByuGkpu2spmYvxmotwWkryEaT5XBUF8yzVqx31mrzx1R64NCu9QB1FB0VJgpykhawkAaNAVFO1&#10;xChBn69MJMVw8jJEdYy7iUG8h1N1cnxfeeFYXVV7QVacmxNeRV6ZlxPDyy6FgqugOR31tDzNDXEY&#10;eR1RUTNJjKOGkaeBgZuusj9WOdXNLMvTKtHGwkFWsdA1ZLtmAEzugdlNMDUHZsfBYhc4aAJLOWA2&#10;D0yXgJbM4xjvBWe7BQenOaJDk7p2j5HZAB5XoCSRrSTciFNuslQoN+CvNuKrMxWoNxOsNeGvNOAp&#10;1WIvVEOlStMUa7J0ECSmfTS2os2PUwjXWfYPua736c73qSSeM91BjudLlvtNkv1JlOWSh9aMC/RE&#10;le80FanT5SlXYy9SYs5TZE6QZIqTYo6XRiXLs2ar8RYbitXgZBttMDWWMvW2iu2uGkNBxvOx1puZ&#10;roeFvqflAaA3EfTHg744Ej1Rr92Rz53hLx1hoDPquSXirjb0osR/M8lpwNMA2lW0PJuLCKONKNyM&#10;j1aN+YMS4oMKG40KJ70iG50MihorL6TGw6TISmUmwS4N+16K+tssW91qZ93JOJvWIK3uBD2wFg9u&#10;Mu73/cFj+MuVN7j2BneB4DIILDlfNumeFqndFxmDbJv9APMxgv6Itc1aYMZFesd55sB+ctd2YstB&#10;astlZtttRvt5RMMcMatR2j+HTbdfW33fQ+88SHfdUX7PyxxkZYDcnqOw9peClZfSJVA3Cuq7QXHt&#10;cVjmhEl4p7zJiA77Jo57VRvTLyw8LMO+ZSGzYqXUrIIJQWgFcprUOxDP25xf50XuZz49T1K/jlOA&#10;yR8hXiZon8ZZ7se5b8e5b6bhbwL4fuG/vy5+A5Z+Cybegw460CYChhVeBlBP43QPo7R3g/DHAdHD&#10;SrlaG05P9h/a8RqjdgZL7voLDgp9emwNUlTN4kzdSuzLtsLrbqLnodpP8fjTQJMFW+VFB9WDQLNJ&#10;e6VZD42NENPDRLuLbP/rgsirwqSD4oLOuMKhwr7J6vGBsuGuwsHe0vG+irnustmO4pma1P4M/8oA&#10;XIKrdpCPQViqY25pWENaYE1ZYk91XE+hd02JV011YGOcbYapgoOiFFZZg6CibyOjbiokoSwloWKq&#10;ae6Dc0+wDY3D+ofoufuo2bsp2NqKW5jx6OmhNIK0fGJMwlKsE1JtExIJMfHW0akOiTnuaXnuaUWe&#10;6aWeKQXO4dlE92xLYgEBX26HzcNqFFqolOAxpVZKZQQMRCkBU2yNybWSz8TLpmGlkk0lYw1FonSF&#10;Q7WFgjWEfFXQHvI8DpLsRBFmgiAzTgBJ+gEND70OP60GmlyNl0yD+6Mu72dTQSqCGMxBkr7CXW8o&#10;1q4/gpCHlYxX5Si1kBrwMx4Pt1jOcFjLtl/JtF1MwS0mm6+mYZcSTMcjDEdiLKdyQnvzMpPDUw2w&#10;4VxKQTD5uM/K6T9h4n9Ui/+omUyuk0alm06qQKSVRKEZz2icSaOb+F414nul4J/UwimMkuHEApRX&#10;gcPilvvqqnvvqEt5h0dWq6lXLr+mP1LOh0MthkM5ASUWysDqjGIiCMAtROj0hd5LeIph8w0CkuT9&#10;TCnlcSwCOThiCdbbk0sXS6niSKcRhlRLYdXOYjbNZtQvoFMsgkl+wyHuxC7myCbqxCrqzCLighJ1&#10;ZxPzYBNzYxNyRKGtkZxmcJQeEqHBAldlh6twI1VIRXlppFmpJFkoxVmpxThg4twMEnxwaTYaYQ6Y&#10;KDeDFA+jLA+DPCdMhp1KCkUphWJShTGoU8GNGFnMmBFq3DSCGBizFYq53h7f5O7sq24gQs3G/DOC&#10;m4JTkIJV+DM7+jtu0R9FpT6KyZKJKZKJqFMIGdKL45glfURVIhW00jWNcrX1czS1inR16vGm3S7m&#10;dbbSVXZClXYSNU4Y6ObPt9GLMtBwU8JIUiNEaTgFaPjRtCI8tFKcMFk2OkU2GIaZSp6dSZ2RTpWe&#10;DoNCqSPpxdjImWQZ6OMNMFU2Og32BmXWppZoMa6fmfnh6qwM6uy0crwwaSF6KWF6KSFaCTRMnotB&#10;mxWJQ3J6IcVikIo5DErZMKUUetV4GCaEXtKeHqnAzCTGAhflQkoLsioIoVR56ZXZKFXYKPVYqExQ&#10;MDMEgyk9XJcGof4ZIUfBJIlklEXRiSmKqdrjLfHGGvwc9HDqT7wsnEyUPEwUUgyUyjAqNWoYhppB&#10;ngohSsskjqDBcFBrcMO0+eg0+enU0bQYHmoZHkpxHgohfgoBISq0KDWvMBW7ABmS9x0954+MgmQC&#10;3J/F4RRS1FQyVHSKtEyKTLTCLJ+Y1BEMgRh0naN6g7tehJ409P4nAOflQ8ohPksjyBTgnzFwclUm&#10;SnU4lQacSp2ZWo2bUYeLUZOLTpUTpsJFp04yvkh9NLMpmoUgzE1kYVang0mwoJShZ4gAtZIqTKbO&#10;2n3Gy2bWU7HbVrjQCuOioiPB6cDOGsjE5iGoEC+umyekl8+snMShkcCvE0nGpukflQdeAbg5u9+f&#10;Bydzx4ud4HED3Cw9n8++3syDxzUANgHp4/YmeFoHD8ukHijeLr1czz2cTd+ejF8fjt3ujzwfDD3v&#10;9T/u9N5vdd9udF6vtV+ttl2utJ6vtECcLTefLjWdLrWcLDZDHC40bU3XrE9ULo2Wzg+WzAwWT/YV&#10;jHblDbZljXTmDrfnDrVk9Tem99amdVUld5QldJbGDpTE9RdGdmeHtKT5NSZ61SV41MW518a7tqb6&#10;tGf69+aGDJdGT9UkLTZnrnXkrfUUbo1V7841nq13PRyOgItpcDVP4nLuLb5ezr9czEHn+JZD/HCy&#10;cnVweLZ/fn50eX1xf3p6Oz69kllU7RIUL6JiwiNvhpLGImUJKCVXNlVfZowvvVwQnXwSnVwGvVwa&#10;k2wKUioRJRHLLhLOJRjMyeOF5vWQ4PNWEvYzkIuw0U4LwJem2tY0Ept7rGv67HP6XEIHfa3nE3VP&#10;ahShbxGPA4zXPZ8u2t4fN5BtF9GuZrAc5Mnd1Fqd1Loe1/seVTtv5Bkvpkitp/PeVPKCLl7QxgBa&#10;KUD9Z1BO+ZwFO4mgXXGjXsDSHBkiLrTZrvR57k2EL/QEd9Q4D3T4rnBS19YKF0TMKVHzhGh6aG2z&#10;Z+2+axW0ZxV1SIg5sIrZxUVvYaPXTWKWjKLmDWLm9GLnDBOWzVJXselLpimTOtFDqiEDykEDKsFj&#10;+jFjBvEk7WqaMmeeNmeWsWAKkTWlnzKlnzqt90Y6xIxu5pQeybCOmaT/Fxk3TvsidBO+ON2EL373&#10;LxF6uGkz0oNCcfoXcdIEGvDGXzTwLIRB2ox+6qxe2px+5rxB1pJB7rJh3qph/qpJ9qxBzIxh1JRh&#10;9IRh3KRh6pRxxpRZzhQ2a8AoetY+fD889Drb7aHM6KFG/L6e+a6J5q6V8bmbG/SJgU6pmzrR4xKB&#10;/QK+vQLBtWzhtSyJjTyl8yod0GkKBgxAn+JrhyDoE3xuFLsqNLzMDLhLqjwPbt8g1kzqZkxph65Z&#10;hM5buE1gXedc4iY9Cwbc68aCmsvxXrGKGA8OFjcUnTcrlRcLuTcbtR8v3IOb2RrBgIXREOD0LqyM&#10;3mywAE6qcB6aQHZKiAA2qgA2Cn9WSn9Wcj8WCj+Wz383+rBQBHAy+HMxkLKHeWCkTDU+qiA0JYQ/&#10;N2WMOGuYAIsXC1O8uLg3ijOUR+ylrfNhZWxmqHJlomF7vn1hsGp3rv1yY2RxsGpluH5lpBaK62NN&#10;21Nt+wvdJ6sDpxujmzPdEFtTXSQlPN6xPda6PdICsTvWcjTdebbYc7bSd7rce7jYsb/YvrPQcbQ8&#10;cLY6OttVPVlftNpR1ZQQ4qOr5KAgbsLPayokpsEpqcSmLM9qxktjxkpuLcHhzwcnfi3x+38LGo4X&#10;gVsJ0JsLMlmIsVqJoPBCDEaKcHMsO7HBuqLPqnzINLdPK2FEL37FOnvbpXjTqXDBKnORkLVMJJVK&#10;3XAo3nIq3nEp33UtW7MrJBVPtcknzaBLzFuyzl4k5EAsWea+2d+FL4Vs57CZEG+K9+/yyzEzZulQ&#10;z1vJ3gmjZChCPdCqtzFvO4Ha8xYkQzxrTtLJ0JP8y3hSVjF030FHPqgd1a8Z1ase1q0a1qUSPKAV&#10;OawXNW6YAN0I0CbrtnmnXnUPYe0kN+xeAcUDt/ID10oo7rtUQOd17Ftz6l93HthwGdwEATWgRajz&#10;xK/2yKf6wKty27Vk1T5vnpAxZZE8bpY4apTwls38Zql/WWC4SyW0UzkEAmr0qkdARzWoHdOJCexQ&#10;CuiQ92uR82mS9KgVd60RdqoQcijmJhTyEN5iCY91Ea/1WywTdC7is8/jIuZz25Twk0oU14h61Ii6&#10;lfA5tMoFThikzJtnz5hkTBunr1gW7DtVb9mWHbrUQucInd2mff4yMQf6q+25Va/alO+4NG7a187h&#10;i5etS3dca6C/Wo92xIJNEcQ8sXCBULBoVbBgSfLuS7icFcu8Vat8iHXrwk2b4l2H8j1n0pTUW/bF&#10;G7aFa8T8FQLp775qW7BuX7TpWEJyvV8gpYBb5S4S8lYIpDFfBHDytFnilGkCFOdxqcuEzDWbnEXL&#10;9FVi9pZDAcS6bS7EtmPhgVvZjlMR1LNhlweNWbHOggZDQA2oBzqdt/FQG+pZwKfNWaSsfslIXv2S&#10;lPzLuGmXs2GX8zWu22ZvvGGVsWWVuU3I2iZmb9vmbNlkr9tkQRx7lG075C1Zps6aJyyYJ65apm1Y&#10;Z76tfZtqe5uQs2eVs0eaPjp/24pUnnwCl7PgXr8c1pNrlKhCpij8Z1ENdugus+RA2XEg7TgRNnwo&#10;B2EOZyEWB15GSzScIMBkSQKOF2TCQx+IIdAICx6kBTfzX+D6j3Cgfg3UiUaYkzaE43kQltwIIhfS&#10;FnosdqQDM4KI5nLl43BE0Zmz0puJcNlK8NhKMBlL/FncDmWYrRPW5VQw6lEy6pQ37ZCzaA/dublL&#10;NnkDJinL/s3d7lU4DnMJcgUJRh0+ekMuBnNuRiwXE44LgedGWXKjcDys5sz0ymgO9YayvtXptb2l&#10;lb35iaWh5qJgR3cBpjBBxhhxVLwUW5wkK9SAiJVgiRJFRgjDoVWhAgwQUANajBZBRvDDIcLRTGF8&#10;jKG8DMG8MNK8/Ty0oWj6ED5SDeAwAbpIYcZYcWSSDFuKHEeEAH20AAMEaYppEWSsKDMJMZQ/J5U/&#10;N60fD8yfly6AnyFQgDFQGO4jijJAUURjdWZLMx+n+x7mB05HO47Gus5nBy6Xx3an+1dG2hdHO1en&#10;+zcWRlfmhpbHuw/GOqFhU2UZkTidOLz+YHp0c4iXkwTaXoDTigNpxkhjTEthQUdtxURni2C0h9N7&#10;s8L9OBA+nAjoTYfASGlE+9EA9lGXkdxDWaIixG2/v+lpY/JkbmB9rO14eYRkOFbmphOiUrQV4zHC&#10;xSYKjXi1Jqx6i7l2p4XRoA2h/f/F2V9AubJkB9por/HM88z4t93tduOFA8WlKmExMzMzq0AqZmZm&#10;ZmZmZmYuqZiZmSleqnT7+M697f+N31rf2mtnZGRIJ5VSKc+nHYEzazE26LIyqjdRzVTkSpBlyTWS&#10;Hi2KaeyviOwqDZjp95mZdK7v9ChuDi5o8M+vciooMC3I0CxIVs5LUMmMU0tN1M/JNsrJNS0oNC8p&#10;tamscqitc2lscm1qDuofCB0ajhgdIwvg6IlJUmXwPDF6cSFxfS1sarZw6yhpiJjVu6hlFUUNU2SB&#10;63IjjfkxltzMNsys9hheN1bpIA7VOCZFEsxKCUwqCcyqiSxqSSwayRBolXiUchxKMZbkceWikLIk&#10;ULJRzDLRTJKRaPFwhFgoBFI8DC0ZgZGKZJKOguI3kFIfVcLSEYiPZX1/Db1cFARMPhoC2mRUjCXz&#10;cx+MkPsP4NLRCJkYCJRMLFo2DiMXzySfQPqt8N86IOXjyaXMaMVEiJ+L4W/QKcdTaiWR1tDVIk2/&#10;TK+WCFdORCmR+kNACbQJUyWpWUqNRKgPBJX2/wGFzk981SXxRe+XUOqmQHfUv4ZKm7Su8K9IptCM&#10;p9CKI0dKzXhKTVKk1oij1iBFGvV4Go24j0JhUqRWT/6qlvlVLZtWNY1RJRGpFItUjGCUj6CTj4Rr&#10;pH1RSKBQy6TSyvqskgjTTsXopzPL2tP+9U+WEsiD7pyrgezrvqSzjnCwmPcwHAvm88BSKVirAzud&#10;7wfDr4dTz4ezEK+HE2+HHxNBHwy97/d/zH7cAXZawWYdWKt4Xch7nkl7mkp4nYoHMwlg7sMiLxS/&#10;L5W/LFc8LVc+rtS8bDRDY34I4Jk4Z6ylopgKF6eeuKyOmJKGmBIfgpWTASXIxCnOJciFYGGjRRsr&#10;6+ZHpyX7RtprmekIyZvIajnomNpoYQ1l1VTFZIW5+OXFpP2dvHdn1+93r99OXsATON+/e74HLy8A&#10;vAHwAt5Prk4niMtVLTMZpWBqC/QSFqIzQUc/6OpaCfbei/UdstWu0xef8DbucdEbC7G5asojZkc2&#10;+Dssl+QPx2atFbeD1XNw+ACOb8DJxRVx5nx1+v6YcLI9sL/UeL5S97xU+TKZf98Re1EdNB2OHQgw&#10;6A61thVnZfjXf2SmoUYwov/wPeVfKRm/p0ZQ0CPp4QgUEs6MpGdDUHMwUgpg4DxIRlZGGBJGQ0dP&#10;RUNHSUVPQUP/hZ7+M/3XP/Ew/MhH9e9cf/wHJ1FMT7D9dLLPQVP2cXPGc0saaEsDLUmv1dGr2YHt&#10;SQGjA121gxMxreMh7UspE9eJAxdh1WtxpYS4lI7W8oGJ/Pp+L99Rc4NNO501c6luZdSQpUiHncx0&#10;gt1RY8pJU85tSwnobwEjXWCq52Vm4Glm6HF25IEw+bgw+7RMfF6ZB9dn4GQb7C2T5p3engIrA2C6&#10;+W2s+qyrYKUmebU5+36hD5yugdOt98sD8HL3cnsO3h5eH66Od1YON4nPV9vg+Rjc74GrDXC2/nK0&#10;8nK08Xq8/35+Di6vwMXN+9H5++EJ2D8AeztgexWszr3ODr4NN/e7G6dIMDTbie+WWN0NOoPDYHDu&#10;AU6twAX+/crk/Rr3fmUJrm3BldP7tTu4dn47xb0eG7wc6L0c6b8fG76dGL4e6j8d6L4dGUDtv4hv&#10;R0avByZvh3hwYgnObcC1A7hzBo9u4NmDxJM7Kb93Ia0ufOMILkm8HVi97Fk+7pg/7FrebVjdLNpc&#10;jtledtk9tHgvhxv3mSpP44xPfUJewtPv/FIvnMOvLD1fnf0OcNbTWrrrFlYXPt4PQYEgPPzd139e&#10;RfXIxGzbQH9GQ+Up1O82wr/HRPemqOSiuPyhovK9uvK1JO8mPfYyKeQ2LeQo1vM6OxQ0ZYPRBjDR&#10;+jZYez9Y+w7lPcXESNs2a8VxL/3dGJvVYOMZZ5UpR6UFT62tMNxerO18kGmTuWyyPHMQP40fF22+&#10;qrQznMqdjXEwzA1Mt74SWo+HSo5His9GSkg/BJ+se6hOBZ0Vb8nh9cJc8T/8pQ7NOimhDPxjQFTm&#10;Y1DKuX/ysnPUYWTRVU7rTUnvVUX/aeXARePI88ACmFwDk6tgZh30zQJok7APxjffGsYeaodAN/Gm&#10;cfi4pnutqP5xcApc3oO9w+uegbvB8dOesevh+afpdbB6CA5vwOUzuHwCJ7c3xI074ibZ/oKJ9bfB&#10;pfdu4mvH9HlN92V993V933Vd/0Vl/0lR52FW635q/W1B22NBy0te3XNmyU1syoqTS520eCgjVaw4&#10;hx3TVwOq35syfmfHRmvBRKFF+Qe57/7JlhvhKsLmJ8PnJsKmS/+95B//p8bXPzhy0UbJwAP4/yr+&#10;P34TKPjn0UD102Kn7UyLsxLn5WTT8XCdVje5KhuJGgf57gAsIc1jvyQUdKad5/vMhRinykBfZr7U&#10;GYtN+mAvcgO3E5xAby5oiH2sDj3Nd99ItT4udOlzV+iwVWgwk22yUBjwMBoLtpyOdNzNi3jvKHpr&#10;LwQDVaCv4ro6eSsjcCXBfSHcYTwIt5jiSEi2Py4NuqqKAl2593Upp6XxPkJoPdrvHEW47CWF011d&#10;Xta3HzYPTxa2S0NSaxxjW8zCZ21SF2zT13yKwT4A5wDcgquD68vtixfoc2z9Buw9g/P3h9u3s7vH&#10;k8sbcA9A92qbfkC3XQKYPnm8fNu/eYJeh/tncHN0+3p8Dy5eiE19OY5BRaZ+tVohGx7Vd9Hte97Z&#10;yw4B234eu1HWS5Gq711WYNwUEA3BnDqY+xDAiwZgXhssa1z0C90PKYJJ7GaRTJsHsskO3enE2+si&#10;0m4r2OMsOxao2+mpkazNbc/9CQv/Cxb2WY/uqyLdd66a4kxf/4Xij/8A+/SvjN//myQCpo5BOwjw&#10;xylJ52pLF2nyl2mz1+mzTzhIE13kVnw1tkP0DyKNz+OtbtMdn3I8ThJsTxLsjxLsDuPsj+IdjhKd&#10;T5Jdj1PctxNcliJt5kOttxLcLvND70qiTrODN+JcpvxNxrz1e51UmyzEqoy5a0y5W6wFe1zEJ4IU&#10;CRGqMwGK7WbcVQrIRiX2MSPlJWtcuZBwk5J6qbRyJBePDxvaiw8VryPS6GfUG2nSH2Nsxfl7a94/&#10;aiH+p/iPv1FG/c5dg1ebg5rrT/9D6tP/k6gtTgi12gw1OwnWB6mWR6Fax7FGx/HY7Ui9nWijo0Tz&#10;3Vjz5WCDLrz4sK38RqDpc7o3yA15Tfa+iXC8CbN+jrK6DDA88Nbd9tJdcdGatFYasVIad9LosZBv&#10;NZao0uQtVGTOl0VWqLG3mQhDI4w5KPTgxTrMRIdsFcedNAds1Hst1AesdCadTX7CBTvhaDDmoDNq&#10;rzlkp95trtRjpTpsrzXhpDfrajDvbrDgrr/grjtlrzzjpDzjojzhrDjuIj/jpbocprcXb7YZoX+Y&#10;YHaR7XBX6ntXFXZbH3PTnHrVlmUvxCj6wz+y/dtvVFCfTAQxmhx0ujwIR2UhJdQPqpgftNl+NOWl&#10;cJKg81dCRqkzJ2qyl+Olu1z05kNdt+NDNyIjZtz9uk3tmzWtn2ObHiIaLsMqzsLLLmPLb5Iqb5Nq&#10;L5MazhM7r3JnpsJ7A5SjxFFW7Ez2GH5vKn5vlFoKpVqMYFBpxPxB6xvouLwd3LxaPgQTqyC9ZU8r&#10;ps28fLruBoy+g9710761c4/CXnGvnK8GAX8xDP4OF0fpkCubMurbfeNWuKLtVCqr4i8pjBfEyIki&#10;hGUwAuIMSIEvf1aA/2grzVHkabpcGXc7UHTXW3DSmPTck/fakwcma8Bk1U1j0l5J0HKm62Coca6J&#10;aI6xWKmFXI8PdjXF6zg/bDfdfyXaZdDNCGLUy5QY4bCXG3RXn/zang06c08LwxcTPfPxGqbsCDEq&#10;Cik4UgbDJgZHyTFh/Ix0w3H6ZsLsmuyMpiIc5jKCtjJ8KcaKjR5mhTa6Ja64XGdzD1UZGzlxE0lR&#10;vIKMo46Wo44GTkEGJy9lr6nkqKmAUxBz0ddOD/JtzMlszoPIhmJWaJC7iYGRrJQAIy0fDILaFWsQ&#10;4+6kKsBrrqRgp6lpr6Hug9UPwOkHmGmnuFsWBnukudpE48zCDc0WKppep9fep9feJlZ267sfBwdI&#10;Pnu6FMwVAmIhWKkEq42kP1gNdbuByStuift+uX1GrvVqmgQP3JyXxrCjyLizxLC9WJ+lMMSgjcSo&#10;g8yYozxEj7lov5VYv5XIiIP4WojGbY7VU6H9RYbFTY7bdRZpDeDHPM/nXPe7NMeTKNNtf50FF2Wi&#10;k+KsvcKUtdyYpeyQuewgXq4XL9uJk2kwFivX5s1XZs1VZM5TZS3W4irX5+92UG6zlW+2kmmxkx1w&#10;V58KwS7FWW0mW28nmz2UuYDuSDCSCPpjQGsIaA4EbdDnfCzoTHhtjjsrC97M8pqKsmt01EzVF/FV&#10;4LQVQ2K5qNWZvkgxfidI+ydRxs+yrDAxJKWOIJsMkloOTmktxmPAAtNFUMQbKtQHmNUF6raF68wW&#10;m99PB4GzZHAV8bgPfesIAI++4NYbnHqBNVcwbHVfq3+dpQ0KnB8j7ZccsKPmuCWfqJvs1seyqbPc&#10;iaOMse243vPkobfsieOAml4lnwY+i345kwMPw0M/5YsQw8dYF5CWCDJLn5Mar2NaD0Ibj2JaLtJb&#10;H/I738uGQOUUqFwEVaNvqfFPca5rNqqNYoyl3D+2yHH2aGs3aVkGsahGS+t0huPPBqwfF8VfVhne&#10;lihuxv/wTKR8nKW6m6S9Hqe7mYA/zCDf5lFgGfkw+f3LzHeA8AkQKMAMHRhjBH0o0I0GAxxghBMM&#10;oV/7EWCM921Aaj6Fr8SILkUKPuZgvObtvO6Kh57zrAFXHf+/1vH/86I597KdxK6Pxraf4ZCFYr2B&#10;NCHMHfS1gsGel56uk7pGQlbBQFR6V2hqb0ROX2zxQGrDRGHPYt3sfN3cQN5wQ0JnR+boeM16Z+5c&#10;Q9pYTkhLtEtRrFtRUWxbZ/HUWO1qe8pUQ+RAiW9LaUBzc8pAS+ZQYkCRhaGnqiLOwNDJDOfp7BTi&#10;7xXnZhvkbOYd7RwdbxMSa+yTbB5U5JaY7xwXoe/urWTlp2IXZeAVouUWqOkSaeCXaRtX7p1TE1Bc&#10;FVhYHZxX5JWUYhsUZewYqoOP0MPGGxmlmBrmWRllmqnn4FSKbTVKbFRy8dL5eJkyR9UMc6lkvESC&#10;qXiMkXC4rkCwBp+fCq+vsoCPirCHvJCzpLCtMJ8lHx+Oh9eMi9+Mm8tcAG0uBMMJ0JlwU5pxU7rK&#10;YDKtFNsjrA7qEybT3eo8dcodldr8DGYS7ddyvdcL/ebz/eZzvBbS7ZdS8Jsp2N0044Mcy50C9754&#10;55Gy7LriakePJF4Vbwb5YHrVZBq1NGqFGDqFaHqVOJh6Au3H/eYXjZjv1aMoDJI+6cT/oBP/WT/l&#10;k3byd+rxn7RTv+CTlZt6gw8PsrYuqpevi3t3nKOalRyyWbVDaaQ9GUQ9WbhcuTG2QjBzMQYTCYyZ&#10;Iquer4J5CS4oWznCgkbbCC2bjHWuMw2MEzbHUqlb0+lHMeplobXSWJQyWeSL4KplMM3fwMS8EeK+&#10;GCl/VulAdpkADkkfTjEPLhEXJg5zZlZTJrQhCq6NolND0SpjaJSZaRU5GeU5GWW4GGU4GaQ56GXY&#10;6CRYaSRZaMRIpa4/gx+tKIBREkQrCTOpsTOoMtBr0sPUUTQS/JQshgxU3uxUI17GPZ4WAcqKUtQo&#10;cTo2PQ5RK05ee3Zud0EFf2mDOA2LDEPbfFP7EpxdlaV9o61dpQm2ydKk1wHf52Daa6PXZaneZ6PZ&#10;76TZ4anc5KPc5KtX648r8rCKwJmayajKsknxwEQ5YbIcMAWS9/0bHDAVNmoNbjiWiU4fRa/NjtZh&#10;pRfjoUCrI5BZWNUmB912Z8M6B5yNgBjH90w8aA0muBYLgzw3XJYfLiPAIMdHL8dNr8oGN8Rg7NB8&#10;IRjpVKRyAUwp70MApzIqxyKlPPlF8YI8WlwsChwoGU6kDDdCkRM6hEqLhQKL+WqKpDBlpNKno9eg&#10;hSvQoiUZ0GKMlPzcCHFDVay/q5uNsR4Xhp7u04/sCDZOuAQ7ozIbA/QEdJiRahi0PIZJhIVJgrTu&#10;Mq0WB7UmO5UaB6UyB6UiJ6UcJ6UMF4UE5xcRzs/8HJ94uD/z8FHwClELiNMKi1IL8lOLQy8cdP6p&#10;kNq0aBVGuCALDYMBDzpaR7TRE1vtYe6lqSnJJolEqiCZjFAwTRZ6DTJs9JpsMHUy7Awa5CWZIT4c&#10;sDovXIMXocNCo8fLjEMzq8GQMswcGnxsukoYA0cew2Fnv61AuyVf6TpjuK8kgxKSg5Uax8wcAWcP&#10;5pJL4tcuZNfMZVBMZNJK4jeMQUqa2fvEnJ1f3hxvgZsd8HoILpZI8e0QvO6Dtz3wsgtedsDzzk/x&#10;dfenCLVDe98PADj8YB88rIH7VXC3QuJ2+SdulsDVAricBxfEt7O5l5OZp6Opx8PJ+8MJcA/1XHq/&#10;WYB4u55/vpi7ORw/3xmCON0aON7o21/p2l5o2yA0r840bEzWbg2W7fQUbnTkLzdnzNenEWqT5mqS&#10;52oSpyriJ8tjxktjRosjhgrCB/KC+3KCO3KDGvKDa4vCGkojWypj22sSOmoTO+uSuuqTp/qLZwZL&#10;iaOVy1N1m8SWveXOo/Xes/Wh56Ol+93F2+35x+O199vDt4eTi4u9rf2N9cOD9pGpwOR8eRN3lDiW&#10;XsgEI+vIqRnOIBMJk0tCKaYxq2SwKKUzySehJaKRomH8Ssm88nHckuEcwgHsgj7cwv5CEsFKEiH+&#10;KpmxSkkZBrENbnGTqVFr5T4btfrL1Xw7baxXYxzPM8KnPbzLJXzrRUpPXd5gufxlsgIsdYCF5qvu&#10;5OU8C0Ky7HGpCOgVAL0w0PsD6PkL6PgRNDG+VrBeZ/FfR4veOPJdmfKcGwrc4uTuzNUvTdXOTNUv&#10;LXVuHYwuHEyP7Sz2rB03LL1XzEIXTBLmsSkrZumrpikrxqlL2MQFg0SifixBN25ON3rNNH3TPGPb&#10;ImfNLJWoFz+lGT6hFj6qET6FTZw0Tpo2TZsxSyeYZRBx2UTTLLKhIZjkzBvnzGPzFsgYFcxjC0gr&#10;7OJyp3C/jBOmENm/iFOm2bMmH5W+xqTS3m/Mmnzo3r8xi/tG2rRpyqxp8iwpklUxuRQ4a94oG2LB&#10;MHfBMH/eIG9RvwBi3iCHaJRKME6awybOYFM+BHDerGnxLK5o1DB5wjxq0SNwP9b1psDkuV7prYXn&#10;uQ353MX82Mny2M720M710Mb/0Cp63yh21yB+Xil0Ui5wVsV31ywM+qTAkBToE3ru4AHD4s8t8udF&#10;ZgfJQQfhZTveLevWTYvY4hVs0q513Iql36yNP8Enq9+rrNqxptqtKtXQMVRGxp2T2YedMYQTHsJB&#10;F8gGC+BEenMyWaMYcPS0NuifBHAoO3UMF00EB204J4kwDpq/yWAqCGjz10CjhXAigjlRIdyIvwlg&#10;qjB+SogAzs8xIqhwPrQPEzxeWMwXzR3KLnZZ0/K+Nbc+23q41Hu5Nbox1bw103qy0r821rAx0bQ+&#10;SQJq3Jxp3Z5r357v3lnsXSF2rRB6VuZIhcKbUx07kx37420QhxOtxzMdJ8TO08Xuw8XO/cWO7aXW&#10;7aX2hbGG07XRw9mBvdGu49Gu7vRoL1VJLHTvJCPgKC+pwcojSMEpAdeRY3UTRvjzM/rzoRx/YXn/&#10;X+BHW0A3S8KMZkJIvBiLtTDGQoDRWA6ON2axb7CrG7CrG8WVDmqljuklr9rm7buTBPCGfTF5Td9f&#10;sGxVQLa8ZNH7DXL7/70AhnaRIb1TPiC3k67zXwlgaJNcKDzzt6mkyfNITxqmkI+FDoH2Qu1Qy8di&#10;wwkQ0FtyGnpLfkDEp6/bF+y7V9yEtP6C29C267DWw4Caw6Dqo+Ca45BaCCiBNg8Cq3b9yvf8K6AE&#10;ajkJrSNzGtKw5kiqRoXGXLbOWbDIhIBO3ZZT8a5r2Z5bOcS3FXy3nUug9iVcBplFs3Siccq0fvyY&#10;VtSweviETgw56VcO7pLza5PyahZ3bxR1L+N0IC88nIMyJ5OLtsjDWCZQ6aXSYzPhZlkIXDqDSRrM&#10;GMpzUPh6Ic82Sb9+pfAR9ZhxrfgZ/ZQls5xN6+INq6J9x8pd+/JV8/xt29Jzz8ZD52qCSeYCLn/R&#10;vHDFqmTTvnLXufbIo+nUu/Xctx3ahFi3LV+zKYOAkg27ig378m2nqm2nii3H8k2HsnW7EogP0Vt8&#10;5tt84t144F6741wJbUKv/sfLkT5vnjFvnk7Ep0FAyZJV1qpt7rp9/rYzdIpKoWtsx6VkzS5v2Tqb&#10;3L7lVLTpWLjhAJ1VElBO9r7QLvImGWgT6r9ik7Nqm71ql7lml7Nmn7Vun7vhmLPhkAdFKF93yP55&#10;y6Zj/qZT7pZd9rZ9zo5DLhkoh1o2bbOO3IqhzRWL1EVc0rJ5yrp1BrknWQ//JIA/1g8+sio+sio9&#10;cqxasSwiWhcvezdOeFTna0U6og3lflQUQ9vysbgJsLrzMbtyIu3ZGWx4kXbCLE4fApjkgIUQ1kJI&#10;KyGkBVkD85EcMJ4MN9N/wMX8Exw/A2rnw+D50XjovcyNsebC2LMzObEyubAwuzChHNFIGza0rQCb&#10;gxiHgyDUk9FIklojQtSlUi1oyCaT6F264FlKdM5fss/esM/dsso9d69escrb9mlcCGjM1Yt2EXNQ&#10;QurxM5hwwc05EVacKOufCWAcG0qDn0O9u2l8b2V3f3n5ZI2wO9tfHGTvwcMQxkMfI4SME0FDMUoA&#10;DhEtiIByKJI3/24j2fhCkB3wz1ugBOoWK0wSxlD8BnT4N6AHhYAOhPp/GzxSFBMuz+styR6kJFjp&#10;ZbXbUgzWJ8A2gbT678L4EXF0d25kizC2tTi1uTqzvjK7sTi5MdO/R+if7qisy4jqKEzeHe04neyb&#10;bywbK8yoDfeLNzPwUZLxlBX3lpXwkhLzFBUIFOXx4Wd1gV5aDriHKGeikXpTsOdEXtLpcPtmb9Ny&#10;d936cNs+YXh/fmRprJPYWlNiYx0lJuIEp/JmoowTYEwTRWSJMRXL8qdys+SICKfz8WcIC1WqK5Sp&#10;S6ZJs6dIMxdpCg4lu/eNV5Vu9GWcLmVeHJbvnbdv3Qwsn3Uu7pUuLycuTgYS+j2nOr0H2/x62p0a&#10;6h3r6u1ram0qqyzLyvHFJWaFRaYFhQZZ2YbZOcZ5+dCmeUmpRWkZBL6szKqhwaN/0KG507m2I3Ni&#10;wy+vXUbHm5sHJ85lI8FmK8xsx81kh2G1h/O7IWQC0KqRSLkIstxFyET+HPTHrM7kdrh0BLkRJRvF&#10;oZjALhfHLBWFkYhAi4czSUayysRALVD8BSzS0RjZaAaZCDrZCJhM5K8jvVwkg2wUTD6KUY48WTSp&#10;opdRLvaDeCjCZePhsj9FRpk4hEwMUiYeKRuLlk34EMBJGIUEkhsm22KFeKRiAgRKiaRyv0nfnwNT&#10;iqfQTPysk0SlnUyrlcyglsSoRBoBGpOJrI3/JoBJ3bQTP2mTLO+vje+nD37U/w++NyDxo34yhe7H&#10;ysG/gkIn9e8CPco3yMoZemgISg0S1H9bUZgMtXrqV7VciA8BHI9SikQqhjAqhNDJh8M00z4pJX7W&#10;zPqqnfWJJICT0bqJzOI4xj/+S5gO73V/7mVf+sNw+lVfLFgoeJxIBfP5YKUMbDSC3a73g+Fn6H7k&#10;iLS4zOvhFFkAg/0hsNcP9rrBzs8E8HzB82zm03Tq81QymE17J2a9zhe9LZa/rVS8Lpc/L5U/r1S9&#10;bjSBnc7Xrb7rxS4/MzVjaRFVXl59MRkdEUVdcRVxNgFBDLckp7CCgBQvgp3mT18wFIxKQjJQLsMj&#10;ZqljGujoHeUVkhISF+YWYKSqo6GkIsTJw0aLNlHUDbL2bcquJxW0PYC3W/B0B54fAWlq6NsXcHL5&#10;vrEH5rf7Q3Nno8umgjJAx/hredOQg8tmWPCoo3m3pcG4p824v2OHm1WRuVESVivfwaorMqbZI6rb&#10;N+24fOC1ZwEsHIPTR7B3BG4uHg+XzrdHj1e7rldaXpfqwGThc3vCVXXoYrrrUIxDjZ+5Pjcj47//&#10;KwcDA5KRiYIG/QMV+gcazFc6FC0DAslAx8xAxcHwiYvhByEMHS+Klg1BjWSkpodRU8FoKBjoKBho&#10;KGi/0lL9yEr/heXT73i/+yc/FcGhOI/JNO+thtjDpqinhkhQFwFK/B4yXJeibFvC7Cd7GzsmxrOH&#10;Z2MHV9ImzpP7zmJrd7Lqd7LKZrqbCFPFbcO+oQsO5o8B1iDE7MhdmeAsO+CpRMhwPGpOOm7MvG0p&#10;Iv0v21DX+3D743jX40T/w9TQ/czIw+z43Qc34wMPUwPP410vox+zVhI6QV/pcWX8RIL7YWPG62TT&#10;61wXWB0H59vg6uhpf+N6b+P54gg83DxfHR+sEVZnh4/WZp7PN98vd17Pt55Pdx6Od+8PD252Dy63&#10;Ds/XDt6Obt8PrsDeMdg7ADtbYHXhZW7sfbR9PtI5VZKhxVZkr8TiotMWbPqBY/f7XdO3S4vna7On&#10;G/zzjeXbte3btSO4cgVXzu9n+Ndjo+dDg5cjw7cT7PupMXkTyn/N64nJ04HZ45H505HV87H166nt&#10;25nd+7kDuHB8O3V8P3MC567g0h1ce4NbX9LU0/eBpHjrD278wE0guA4Gp8FgKxAsBYPpqLMypzl/&#10;7LSTyb6v/2N4+ktgzp1LwotjEHAL3DezmtHW27S1ufT3vQsKBBHhb77+82rqR2a4LSMDgrb6c4jf&#10;TZh3P87grqz8qrzmoaoa1FS8FefcpMVcJwbdp4Ucx3reZIaChhww1gymut9G2u6HW57H2sBM62l5&#10;zEykHSHUYiPSeiPEdDvA6DjE9CLS4ibe/j7N/SLZfTnEstVCMU2OnfR7KS6ENwtjlrbsdkkyWO57&#10;Xeg4Ga8+m6y5n2kExLa37rL3umxQlrXlaFnBgiygom5Bs8+KKQPvSBCW9hqUehOcvu4edxRTdJ3X&#10;clPWc1U9eFLdf9E49NRPAJMrJAE8vgK6pkHHFOhfBH2L980T100TT13Ex67Z247p3crOzfKWl+EZ&#10;sLYDljfAwvrT0NzTyNLL+Oo7YRusn5Ac8PEdFB8Wth8Jmy8zG2BqA4ytg/6l17aZx/qR4/K28+qO&#10;m7q+69q+89Kuw7zm/fS6w9Tqu/ymh7y659zq54yik7CocZxZuYhQJBNDpAS3OROVLs2f8egvtuy0&#10;ZvDvdSn/DcKVH+klwuwjzmHPi1Kn+rPUn/9Ji/6TpzCq1Uam3pjNjfE3lQZIYojySrR6lz13my2n&#10;F8c/uLL+gwPmH2zQ/2jP9FtXzr/6CFGFitM1W0ouhGBBXexevGOlNl+aBKJUjW8z2ukmLxTUJp7l&#10;+r7WRd9XBs9FGhFjsUO+6nMh5v2u+u02Gt2uesMB+H4/kxYXnVpblcFAPCHeeTs78Lws+q0pE3QX&#10;gda8h6rEs/Lw7UL/y5rog8Lgu6oE0JEHhmtTNMS0qf7oJsnvpCCV5On6eHx8c3X79Ar21g4JlX1d&#10;7mn92IhZfOKKez5YfHjavj66fdwDYOft9fzm6eniGVy+vd28n92/bN/f7T1CH5TvoHOpSd+/2zEF&#10;EC8foNP/8H54/nx3Ax7PXt6u3sAjOF7a6k4tKjcPItgWQLcSixYp81bhO36RdxlxF5neyzE6h3k6&#10;d00GYAj7sfSvJpjWABPKLyMy7zNKh+38193S78M6O4Xi/X6oHjfmAQ+BAXfxLnuJHhf5sQD9Xm/t&#10;XCNeT4EfcYjfWSG/4FFUuuhP3nrifIg/0Pzw3+m//Bb2w79zfP4i+pXOEMnqIywcryCSpsyVrclU&#10;qsvcaSYwaC4+5aBA9FBfC9Dfj8BfJjncZXmeJzudJjkfJzjuxzlsR9mshVuuhFrMh+DXk1wW4p3m&#10;45zXUr32sgJ3MvznIx1Hfc16nXXbbZXrzcQrDHkqDDjqcdyd9qKDHhKjvmKEEDmCv3yvpUCzJnu3&#10;jvCcpdaGm/mgkXoSJ9IX+TVWnC1IHG3O8ld/VZbeRJv2EJ3+SN0QRcosMw5PyR+F//Ab1n/9jQEv&#10;hYeGiCjl78S//1/JeuI7yW6XiTY3wVqv0boPsUZ3iaYXcUaHEXpH0UbnSeaHcbj1EIMWQ75xR+Wj&#10;aNu33CBQGA2yQx8TfG8inA7ddA5d1XedNVed1OfsNAZxivU6osWKPPmKPCVqgjX6Ek0mMp0WckP2&#10;KtNuWvO+emOO8t14kQ4TkT5L2WFb9QFrzT5rvSEHk1FH/LAjbtjBZNDOsM9ap9tSrQun3GYm32Qi&#10;14ZX6rfSGHfUnXExnHc3WHKD0J21V5tzUSW4qk27qUy6KU55qy4Ea69HGW1FG+4n4M7T7a/zPW5L&#10;A+6rI5+ak5+7ckps1HBsX0T+8t9VkD9gBRCqLFSqrLR4SS6cCIsRD0wN8RcZqv+lSP2PeM4/Ragz&#10;FVlJ5GMF6m2Uxvws1qJ8t6LDVwJDpl18Ri09tr1Tdn0yjkMLrhOrnrKan7Nbb1Oaz2IbTqLbrrKm&#10;VhLHs62KjCQDRPjc2YS84SL+aOlYCukQlEMyrm084+Ss9vR8aP18ae15dQU0dJ9ZJ3ZoxtbEjG2M&#10;v4KN+9eprZOezbvkng31yAoa46DvDQLRrrnS0R06iQOh1Vt6jgUKyt7ais4aIvryLOJScA5hiq9S&#10;FL/zkmftiHI4bMm66M7frombyvQeiLUbT3KeTHJeLwy4aIp/6Ep/7c3YKfFv99Uej7Xo9tdrclbu&#10;cFOfDTE7SHW/LQh6Ko64zvQ/SfHZjXdbjXZcjLSbi7QZD7MYC8aP+2Ingy1rnbAeMkKKKKQoA0oY&#10;ziIAQwnD6G2UZCLw+i7K4no8aGMRdpyMIFaYLclYtcXHuszJrNgVn2pr6igvjpcSNZIUsVZTstZU&#10;sVBTNFOQwitIWqlKWiqKGcsIuBnqZgQHNOZkNuVmQbEhOyMzJNALZ6LCz8NFQymEYJBkwQTaWKYF&#10;+mkICxjLS5HGUVf0xOoEWBgG4w1TPGzzA92TnazDzbBhRlhiefUbYRXM7YDp7ZPW6ZcR4mV3421v&#10;0V1/2mN/LBiNAyMpoCn1Ljd93i1i3inlOLhq2iK8S890xdty0Udpwpm/B8/VY8E/bCMybi816Sg3&#10;bC3ViRVs1OYcs5OdcVGccpUfd5Yg+MgeJug/F1i9ljpf5blf5nvfFfi+lPi9Fnk/ZjmdR+P2A3WO&#10;QgwPAvR2ffQ3PHVW3HWgKxa6bhfcDIieBnOeujOeOtMe2lPuWpNu6lPuGhMeGqOuqsPOygNOigNO&#10;8kMuiuOeatMBOvMhuotBagdJxk8lzqDBHzQFgsZA0BIM2sJBSyRoj31rjrmsCtnN9yEmOrS4a2ea&#10;iPspcdiIInTZKRWR34vQ/IHzy2+5qP4kBP/CTvFneRaYOOyLIpzKRoTbAEOnQftDgJJgnpNGrptC&#10;XYj6XInF/WQgOIgGF+HgyuflwuXtygVceYAzT7DlASbtX5qMHwsMQakPSHLb8TSfssYt+YZdZTXc&#10;FA4fpA8dZ07tJ45dJk08Jo1uOxV0Sjq28ZtOqhkdemseBimch5s8xvuD1EyQXvOS3HQb23wZ3XgR&#10;13yZ0naT2XWT1XeVNXSRPniV3vacUQAKEkCO51Wk0ZKDfI+2dIGgQihK1hUuFSol3xVtfDJocT0t&#10;cTPL+Ez8ej/7/RMB9jSPBkssYIUNrDC/zaOeZ2CPE7SAiAKzDGCcFoxSk5igAdMwMIsBvcxgkAMM&#10;It8G6ME4E5gQ3Kvg6/FjiRD5vlRTYtAcv+Rkv+NiNmXI2yD6/5Tz/vdZU74Fe9UlDyOiN34mwIkQ&#10;E0JIT5vNKdptHYS+xHZnNHSlt7antFaFVOa65+W4pB93rR11Lu93rGw0LU0XTfWkDw/mzk5Xbw0W&#10;rzakTqT41PlZZ4Y45uXGtrSWzY7WbQxmLbZHT5T5dxQGNtem9FVn98eFFlnhfY2NXPJy65cXjk92&#10;HqcH13PiymM8U8tjq6qC87LtI5LM/DJtw/IcorLsQotcYxpCsotc4ordE6p8Mtoiy0bSmsezOodT&#10;Wrpia4q8krJcw1NsA5JsvDPtvQvc/St9/Gv8fYqcbVNxOrH6cklYmXQzmXRjCejiyTKXTsJJxpuJ&#10;x2DFIvSFgrX4/dV4vZR5PRR4PZQEXOUEHCQErYV5zfl4cTy8Jtz8eG5uE1Y6S05qOz6YoxCjhzgm&#10;VkekwQs7nebe7GOYZy4dq8GebsTf6ae/mutxWBmyVxU2k+s/m+OzmOm4lobfStBfj9FcjNYZj8aP&#10;5oQNVFcUFDXiPDI4NUMZVKLptdLoNNIZFWNJv+pWjoOrxdJpxFJrxlBoxXzSiv1RL/6vmjHfacV/&#10;0kv9USftB03oTjaTyiJDoqrFbXk1eX6vZv6muHPPNqRB1j6b0zhGzCZLyjhFQT5CnttdisFCkEqf&#10;nVqbm0bGQ86o3DKgXDfOHYO34NRJNvaq1HUPZtEyotKwpDeJhmGzUVrJHFKpHGL5CPVSmN5vGCWi&#10;EVLRGJkYVrk4FuloJrEgFL8XkssZyWKLYbZkwpgzo01YkUZsSEM2uAErwgAG02aA66NQWGYMloUJ&#10;y4TSY2LQxNCrcqE0ScKSVpaJUpz5iwjLV2F2ClEeSn4JSk5SXS+9iCSTnCaXlL2QQKosW70WG8FZ&#10;fsheKVKWzwgFtxcRT8KaluOxteZ6za74Vi+rTj+bLn/bdl/LFi98q4dpq6dxu7cpdDvbF4TvDzbv&#10;DTLr8DVqcteqc9aodtbOtlSN0JFykxO1FBXT4RGXQYsL0Etw0ctx0qtw0KuTLOaHyIRyCE46bR6E&#10;MTO9ARqmw4bSZKER4adiMmBnLTDXbHHS7XAxanS2sBeW5PieiQuhgWbQYmVQ4oIr8MIV+GAKPHQK&#10;nPSqLAgsksmOVSyaWS4DqZxHr5RNr5yKIP2YPRwp5cnIjkcx6SMR6hi4CitCiQupwsOozkevKc1k&#10;KYHCCzEYQzn03LjgYtxoAUG0AMdfmFQQEn66Fmlu3j662uL0VKx/+qsoDYsQBZ/AV0n+Lwo8nxW4&#10;v0pzUghzUnGwU3NwM0qQqqvppFnppNnp5TkRqrxMOgKsBmwIHRa4LvSPQtHrwOl04XT6SJghE70u&#10;P0yDj16dGW4AR5nSoE1pENoIuDQ3jN1eSiILp9XuY1Nuh3OUVBKGCSFpFJgQJmyMJpwMJlz0xmQ4&#10;6bAfGLJS6bJT6XFQ63PSGHDRGpIiDWkTQ6nLiTFGo9VoGSURCHkMjbTwF2lThEKphuGsq/FhrO64&#10;t1SwAosUjIWJEsvMHMbIHsAiEcWlmolSSKKVicCoRfHqhIrqeEQkFmxtbW0vTj7sE8D12hGx42pj&#10;5HR14P16+f6CeHUwebQ9fLQxeLg1dL47dnE4CbVcHk3dHs/cnROeLxdebpfB3Sq4XwPPm+BpgxRf&#10;tsDrNom3nf+U9x1SJfHzOnhaAy8b4G2LFO+WXq+I4HEVPJDcMNkKP5xO3x1P3u+PP+2OPG0N3K/3&#10;Xy93Xi52ns+3nhHbzogtexN1O2NVm8OVq/3FC10Fc21Z082ZE80ZAw1pXfXJ7TUJLZWxTeXREM0V&#10;MVBelR8MUV0QUlMYWlsUBlFXHN5QFDHaUtBfl9NVmd5eld7XnD86UDM91TZNGJhenJhaJgwSiKUd&#10;/X6JBWqWAWxyOFpBfRYlV4ySBxOEoherkjeboi+Hgi+Xgh+3jC+vTAC/TICAVJCgVJCQRKCgeIC4&#10;kL+WQJgBj7+JkLubumuqm09nVuhKR8jxhNdmv/7FtNHZOHatUXOxHHvREQ4IjWBrDqwQwNYK2CA8&#10;TrUctsXu1NlcdGmDSZmnEdjT6J+fR3/7Mvb7t1GK5yH4fTfHc6PkRbjYvp3IMlZg3UT2yMrg2Mp0&#10;z8xkC4u9dHQ4c3A6tnXftfLdwkesmMQvGWbMG2aumGatmKWvmGUsm6YtmUCkLhpDpGxY5GxZ5W5a&#10;5q7iMoiGSVPa0eMakaOakZOmyWNmqZO49Cl8xgwua9osc9o0A+JDUOXOm0HkLZr+BJTPmefPWOTN&#10;/CqSjK9Z1i/ilGnWrAmJOeOfkm8QzHJmfw30BExTps2SfwLKTdPICm3ONJtU3WucPWuUM22QNaOX&#10;Pa2bBTFvlE0wyoSYMcqEds0a5xNMSufMSiZNskaMY0fxXgQ3u71Y05tCnedq2ac6wdcmvosK5sM8&#10;hqNC1EM9P+iSAr0yoFvqtU34vpn3tonjsZ3jrYcL9HM99zDdt6HAsOBLm/RZkcF6jNOCZzzRpmDJ&#10;vGINV7ZkmLSBjyWY+I/jQ8dc82qtCqJUs4OUY/2kDN14eRyZEV6ssGAOxiA2Gl8mGnc0jSc72hJB&#10;b0ZHY41i+BDA9KGsVNGc1FFc9JHcJCK46L6Z4P8MsgCGCOVChHLDwnhpw3ipwvkpIQLYP4XzwqB2&#10;bxRDNJ+gL4ojkElwNS3vZWNufa7jYGXgcndye65zZbyJ5Hpn2zammknqd7ppY6ZpfbpxbaphZbxh&#10;cbx+aaZ9caYTiqtT7ZtTbTuTbbsTbXuT7QeTrfvTLXszLbuzrTvE1q351vXF5vWF1g1C58X21Mni&#10;6OF0/+Xs8FRFXoihmiqK0lyE001FzoBXhPsTuyCNqiKHpzgmmJPG/f8PASwCxwmi8IIf1YT8DFhp&#10;mKkO3LzWunrQvn7cvLxfK2VIK37JMnfXtXTTpXjHuXzbqWLToWzNtnjZqmDxY8Zmsm2FgHIyZNEL&#10;QVbC36zwt/Zvxvfv8usBPy5RkgD+NjiU/LwDuf+3Eb71Ie8iN86Zkn6E8eEgM+bMUqeNk6awibOm&#10;KUR8+r57BcSBR+WhZ9WRV/Wxd82JT+2Rb81xUN1hUO1BYM03oM2j4Lo196J1j+JNr9Jtn/Id34qf&#10;8C4/9KmGDoQGWbcvIJXd49LW7PKhzW1n0mTUZ371NyGtj5FdT1Hd5GWJb/ybbgOa7wJbIK79Gi+8&#10;607cqw5dyslx16F43Sp30Sx91jBxUjd2TCtmXCtxTDNxWC2uRz68VSKgUcSnQdgbokXcv1bAo5TD&#10;oZDFpoDZGiIHZZ7BaJJIrZdMq5cGM8xCmORh8EWsVqUctuVc9q0Svl2yQR3SAc1i3lAyrhU/qhHb&#10;JhPQKh3ULhfarRQ5qBE/oZ8GfSYsmhcuWxafeLUcezYfujceuDXsu9ZDQMlHETBp7WTy8sn7bjXk&#10;6b6hMz9pmDJllAq9atD5h66TdbuSLcdyUrnwxwTOPwc6MxDL1jmrtnnQSYNO14pNLnlzw6EQemm+&#10;sWCRuWSVTZ75+ducz+QRdlxKPyj5qA/OWbODhiIVFpMqfZ2gPgU/ueGPvR/yOO/DHOfvOJAKf8lA&#10;+ZZd7oZN9rp1FpRDcQmfuohLWbFIhxpJu8j+2DFn2z5vxy5v/6MC+OijCPjIsWrXqZpoUzRpU7jo&#10;3zgf2lakG2VIryvFgOdntBVBO0mwewgyOTDTmbEymgtzOn+bDpo0PTsKwuqniCbVAfP9PXgw/ync&#10;GCsujC0Hkz07kyM7kxNJAyPtWGDQUHZyPO6SGCteCm0pRmM7IdcBl9I519JFr4ol7/JFj5JFl4JV&#10;kvbOg/6o3fo27tiXrDhXrga3jge3FNpkaTIb/00AW3Ci/lYBzGLOw2bKxawjxK012kM42z7enSde&#10;bM2froxle5mTBXC0IAIikp+0mu83LwttQnzTvRBkWfuthax7IaD+MR/yGMqhw0O56b7xTf2Sxyd3&#10;Jo8PQR6fbH+hbtGiTCESbI7c9JYsVB5iLPl2BpPZ0UddVVcTHZfTfRfE4Yul8bOVqcPlqf2l6d3l&#10;mf3V2bPN6fP1SQjon3M0P7Q31bM70bU31rk30rHR07jeXrvX3XTU17pcX9YWF5blZJFpb1zkYdEQ&#10;5taXHkaoyNztqrqb6n1fHt/rb7ieHQAbs8+rM1t9za3psfHOFv46ypYYhBUtpS39j15MX3ww37vR&#10;/c6T5vchyM9B9BQhcEZfaho/GH08L1sML8qP+UsQ64+1OgLtftiB/oK2/eHEzZHwpamC9b3GzcvO&#10;lZP21YPK7c28g9X0YxL5B+vF+1t5W5s56xuZK6sp8wvxM7NR4xNhwyOhQ8Ne7R1uzS2OdfUOtXX2&#10;NbWWZeVGObnqKSmCISHKaRnyscncjj5uhS0sSta//yJCD1NnRxix0hoiqfThtMYIZhuUkCdGIYRJ&#10;LRajGI1RiP1bHXA8i3ICGaiR7IDJQDnUgUUpnk2edJuGEgtjFAqCQIiEYCQioJZf2F8yLLIx0IEI&#10;xSikwi8jTDocJhvGIBPBIBfOKBvJKB8Bl4tilCeVBX9ALhH+jwiTj/2oFSZNE/0x1XMsKSol0CvG&#10;kYEpxTMoJ0AwqiRCkKeA/gW0KiQB/FU7iUY7hUErlVE9mTRltHQ0TCKCLIDhyqSyYOqP8t9PH1KW&#10;WoukiiGg5BtU2iQodEh81SXx5W98/ZXi/X/n/1L9QtBCT4wkgLMpVLNp1VJ/LoBpFcKh2/tPKklf&#10;NLK+amZ+gs6DTgpaOxYpaMj4x38p99J7Gis57Up+m8x/HEkDszlvs1lgsQCsloPNJrDbBQ5H3o6m&#10;nw4JjwdzbwdT4GAMHPxaADeA1aq3hcKXuaznmbSX2dT3uXQwTyr/fV2ueId2rVS+LFd9E8Bv2/3E&#10;tnxrFVEdYR4tISF9MRktIXl9STVJDiFBDLcYm4CysKw0tygzFYLxBxoWaiQ3I6skp7CRko6pmoED&#10;1qoqq2SgoSshOMrezMLBzEJHQlmRU1waKYSTNuwr7X7cewLPpNpf0kzQUIR4egO3T+DscbW4s9w6&#10;JEvH/qaq86Kott3GYSMmais+fNzLocsJ3+ttn2eihUXS6qFgwVrqSTiL1YLmiZjS0/JBMLYDjgA4&#10;ebvqGl2urQNbSy+bU09rQ28rXWC+AUyUvLen3FVFrKS6DkfZZlmoyNL+ieUvv+eBw2m+0lLRor7Q&#10;YD7TYr7QIilpYXR0NAh6SmbYF3bYZyEUTADJwAWHMTPCEDB6egYYDYyBjp6BhpoSQ0fDRfuF5c//&#10;Ikf951wrnfX86OXs4J2G+OPW+KfmaFAd8pztth9tMRFoWutvMdJR0z05WThOjOtbiuvfjm7djK3Z&#10;yG87KG/f7O9ZnSjvGAyO2PBxAamBoDAYZLmseCpP+Wut5biftqYcN6XftBaCwUYw3P4+3P4y0f0y&#10;NfgyPfI8M/YwPXI3OXQ7MXja03o73PE00vY60gym2sFMy2Nz1nKy52lpLBiqIU0fPdZ0P9AIiMNg&#10;dwXsroPjPXB+AG4vwdXx2ewIsbXmeLIPPByTJkW42gXXR+DqFJxfvBye3m+f3G4cgsNrsH9BEsC7&#10;HwJ4bf6NOAYm2i8LIvPkkF32Eiel1gc1Ju9EF3Dkcbtp8nZp+XyNf7q2eL6xeru2f7ty+kkAn5q/&#10;HZu8HGJfj4zfT0zBGQ6K0CaU/B3OzV+PLZ+PrSGejqyejqwfD60eD2we9q3v96Bo+3zk9HbqCi48&#10;SA74xo+kfq99SNz4gttAcBsKLsPBUTjYjAS7uWA86SLff9nfbtfX7ykq4y2i4M4jEfjFAY/gXROL&#10;OV2DPSfn60D/mwD/t7BQ4B+4qqN7gjffMjRaMtB5CvW7CPYasTJ5LK+8q6x9q6sH9dVvxTnXyRGX&#10;8QF3qcHHsZ6XmSGgPotUYkXoAVOd92Ntz+MdYLID9FZcV6ceZAXtJXgex7pexLnexru/pfq9pvuD&#10;7NDX/OjLtKBpL8s8ZTFfFjp7+k8JssITUd5guAmsDT8RWs/Ha66n68Fi501P8UNjLmgovI4N7JIT&#10;L4LR1aOZOpi4SALYLQQExr8GpTxFZu/5J5/GldzmttxX9NxWD5zX9F3UDz72zoKxJTCxcts5ed4w&#10;vF/RvVPes181eFg7slczvFU9+DC48j618zi+ttnYv1rfBZa2wdkdmN98n1x9HVl+Gll6nlwD87tg&#10;4wTsXoCD67fVg2fC1uP4Cmla6ZE10Lf4WD92XtJ5kN9wVtHxUD9wV913VtC2l1Z7kFJ1nFZ9l1t/&#10;n1X1klPxmJa37undpKyQx82exMMSIsqJRX7VpP6zBTOtFSutHs0fdan/YMlM6S3KAuEuiMZjKFU/&#10;/Vbp+3+G9sYqcY95qA/aiiQL/XHMRXwzUmslTKXHlqPdir3PUaDXUajdVrDajDdHHRMmTOGM+TdL&#10;mn8M5PhjshjFtLf2RpTlsItGoSp7MNsP6VKom7xgUJdwWRDwVBP2Wh++lmw5Eard7aaQocSUJs+S&#10;LMOcrMhSYCDa6KDa5qZb76RWZatcZ69cZalQYCBcpC/a6aS5FuNyURD62pL+2pEJ5hqemlM3s/yO&#10;S6PAcE2qnpTov/03M064FjPcVln+hLjwfHJJ+qXLIwA7r9tJzcOGEUvWaftBVWDlCZy/PZAqD8AO&#10;AOcPr3fXL8+XLw9XL0fXD5vX10evz+Dh9bmV0KDr2+2SBhZvHh/A4Qv0dnw/vXy9uwIPV2/3d9CH&#10;5/vJ+EpveP6QQ8asXdasU/KCZ+xaUOhOjN9RhttZoe1GutpVrQEYwoEJEzBhAGb0wazu27Tm+5T6&#10;WZvYfbfSe7/eXoH0WDD7kA/XiKfQuLdMn4tUn6v8uL/WSIBOlZV4qBSVJerfHFmpHTgReB5YoLGs&#10;PB81I8X/hn39Hf0P/w77/e9Z//2vsp+pLVmYA0U4YmWZ01SRxbpMlRrMTTpcnVjBfkvJcUfFeV+9&#10;rQj8YYLDVabnRab3eYbXSarHQaLLZozdSpg1MdRiMc5xnoQzBCHSYdjXrNVWo8pEptJIsliHP1+d&#10;PV+DucKAo8VKoN9VetRbdshdeMZfhuAvP+oo1mcmNGEps+puuB9oveFrHYj43vgv/yNYCOEjijBC&#10;/8VDnqUhFDcQb94boZ9syArFYicpbeT/Yvgfv5Gi/9ckR0N7RQETLliwPFeXg9pWCPYyUOvMT/Ek&#10;ROskXO84Qv8k2vAiEXeRbLEZZjDlrlSqgp50Vr1Kdn2HLqS8CJAf+ZoSeB5qt2yntO2quu6qQbBV&#10;nrBVHbRUqVDnj+KljRNgzJLnrDWS7rfXHHfTm3TTnnBWH3NSHrSVaTMTajDgazASaTaWaTFV7DBX&#10;77Yx6LLQb7fQazPTbDJWrjOQrdIVq9QSKdMUqNAWqTOU6jRTGrbVnHY2ILrpL7rqL7hoExw1iG7q&#10;Cx6aRG/NOW+1GV91QoDGQrD2VjR2L97sJMXmLMv5stAH+gv40poK+gsvmtLTzOSUaH4rS/1vepx0&#10;2lwwJSYqFWZqCzE2a3E2KxGkCc9XQ5Y/4Tj+6ClBEaWGStVhL8QKt9ipT/haLYf6rIUGLvr6zbn4&#10;zjn4LbiEbfknXiYUvRe0gNI+UND/nNn3mDFyk01YS54qdarGyYTwsNigeBxYpIKZJOJoJcPoTCKV&#10;MqojiUstF1ezx/eL6/frW6B/9smvbFLUM101vqTu4O4YgKWLt8VbMHkDqtYf7StG2V1TKbDBGJtk&#10;ef8q75xJddM4dTVvF1yYrYatIpMQ/1d6oR/+7CWOKrGQnE20X83xGgwzy8OLRaowB8oibTm/9xaH&#10;hauypWHFO0ItjhrTnofKr9syDksCl1Pshv31O51VBj20lqOsLvP936pjoQ+Ht+r4h9LIk2y/9XiX&#10;uXDrySA89Kd82g87G2bV5GriIckn+uUz5o9/Zf2RkoeKTpCGWo+fKwKvH2ykpsUBV+dEmskI6/Cx&#10;xBgoNPvZlLuZFzjhok11cMLcxqICxhIijtrqFsryZvLSeCUZvIKksYyAsSSfqbSAv7lpWqBfWWJc&#10;cVx0SXxMRXJCVmhQoI2lOBOK9esnMQxSkYczxt0lPypcW0zYUEbcXEnOXFnW3VAr2No43MokxcM2&#10;29c51gYXYmwQZoSdLCh5J66BxUNA2L/rX34fW77u6bjuLb/qSr/qiHzqDgPd0U/VUSfpUcPW7rP2&#10;kTexdWseycPmNiu+tkRv9QkXiX47sVa8UK0eR6kaplgZghmiSImpQZ+331oKeiNMuslOeUivhanf&#10;5liAaq/LAo/rYr/n8mBQFQrKg55yXM5j8buBeofBBvuBets+euse2kuuWtAVO++sS3DRmXPVInhq&#10;L/joLfvrL/npEb20pt1Uxp0UyItY70aZbkcYrYforQXrbkXo78SaEEJ0l2OMd9OsLwrdHir93uqD&#10;QFMoaA57awwGLREQD7XBl2U+21kOI4FaFTZSIapcjuJoQw5qZfSP4vR/5KP6dz6678TQlAIMnxQ5&#10;EdIoagU0jZkgmzaGRo3+B1dpjli8VKy5cLGX/EyJ5dWY//tKEDgMAjfB4N6fVAH8BH2pCAb7fmDa&#10;6b4Be5GtAzJtHqPt1t1MRy2w815Bl5n1d8WjJ5mjZ1kzpylTV0ljZyFts0YxjQJmvSK4FWOrwwCd&#10;ozDVixiLp+RgkJELMmpfkpvu4lpu41uvE9uuk9suU9rOktqP4tv2Y9r2o6oW3Ly3vK3OQrDXEfp7&#10;XurjJsqtythqZccYfqNCI+vl4oB3YuD9rNrFGPPDNOxxiuakj+J8iP5uAvEyxwwWWMECM0n9EhBg&#10;HgFm6N4mKF6GP70M//A29iOY+AKmaMAQHRiHg3Ga15HPYJoBEPkf+mV2ypTKzbnytYRacYYbgb4H&#10;wY4rTqojRsha+R9zRRl6rXTnglz7vZ26/bzHk1O74jNyPMLGy3tmGiaXe9YXOtdbsvozfUsLAqu6&#10;M/u2muc36qdXaqcXqmbG88baEnua4npaUkYbkkaKIztjXEo88Sl+1hkJAeW5ca0l8V1F/q0ZTtVh&#10;uCwfbIKvRaKHVayRjquEmI6aCj4/t+lo/+n5GqxMHRQn16YF5bVltrfH1ZR5pGRahGZah+bbR+Y5&#10;RFV4JDWF5GVaBubYRVR6JrdHlo6mNI5ltAwm1LZGlhR5JSXZ+ocYOAToWkYb26bbuRW6uJe4u9T5&#10;e2ZbG0XpSEdpiSYaSCRjJVKxIinG4nFYyWgjyTB9sSBtIT91Pi9lLncFDlc5NggnaVZbcWZLYRRe&#10;AInjI2HJh7LmhLnwITyEMB5CKG8RdIQid76pXL2zVoaeUJQCJlyaIVufZzDQYCvHbTffcznTdb7A&#10;f6kkYLvE87jY+STXYj/VeDEeOxxt0ZUaVJGWFhiSrmQahlEKoleNhelk0WtnMainMqgl0KvF06rH&#10;06iTZpmi1I6n0En8UTP2r2ox36nH/qib8qNO2vdaKV8NsmhsMtVaB7zW1lKJB3XztzlNm1q2OWza&#10;oUiNUCHLbDHDVBnZKFlebzmMoyTcEvpHiCI17ISUMnWsUiRcTH6Q02WQTDV277ELK1ZxNaBWt6TH&#10;RsOwWWitJA6pZA6xPKR6MYPeb1hks5hl0zHSySjxOLhAGB2HNzXGiQpu9ZnaiIpKn55GjxG6WaPV&#10;RtNqMdFoQQkcYcKAMkOi8WgUDoPEMjHqYejVmWmVWKmkOSgluClE+CgERKiEJOmEZBiEVRl4TRiQ&#10;VsxMDmKyQVqGmXjTJju9WUfpbVfhNVsugp1IgTpvkChnqr5Gs7v9mJfNlA9uyE+v21e93VO1wVWh&#10;2lGuwkGu0lmpwk2tOci42s+gxEMvz1Uny1kzwVo5zFjSX1PYWYofz8OpyogQ/UrP/wnJT8HNTyPF&#10;S6/MRa/FSa/HTq9PAqYHwUmvA8FNr8+LMmZm0Gdi0GVDaDBTC4rQs9kIC5RZ67Q763e7GLa627hI&#10;yHH+wMzBqIai12ZjVONiVOFlVOWGKXPSKrPRazIhTOAsDpyyiaxK2QiVHFqFVJhSPFI1Gq0YiJTw&#10;+ATDUsOwjAgDZrQuJ0aDF6XMD5Pnp5Hh/l6U9ztR/u+EBH/kE/7KJkaDloQxKMIYzJn4A0RVisyt&#10;W7zcsow17XnQpii4A4+QNbuMJauKBYs2jkXLlFUVyyZrxCasxykoiWQVhrPxw1i5aVnZaDiYqHmZ&#10;qEURNFIYRnU0Uh/DZI5msUOxODJgnGiRzjAGK264CTeDATMCj8BY06LMaRh1meAK4kyiIbr6lU7W&#10;vX6uhTgzSx4Zoa+CTJTKbIxmnDAcDx2Om9aMi8aUk9qEg8qYncoIgpXCAIrcNCY8tKa8dGZQwkll&#10;yEapz0Slx44yQiCU6WEScEZZxh8EmH/LrvQ9e6qMwpC11mWm5VaKWbyehCKKn4Mez4wJYmT1QgoG&#10;cSqmwCUj6CRDkfKBzAqu6hbBazsX4P3lamf+ZX/m7WBqfbh6e7Jxd7b9eKV/Z6Frdbp5frSWMFxN&#10;HKlZmmiANtdmWiDWZ1shNubaIDYJ7ZuE1qut4autIYjr7WGIm50RiNvd0ZeTmdfT2Z/W6L1bAY/r&#10;P0nip3WS671fJsW3rY+v8f8n79uk9leo8wbJFpPLi2+XSeNczr+fEyDezubIkVxb/HAwAT0i9Lik&#10;57A7cr4zdLTeu7fcSbJQc01rs42rMw0L49WEkYrpgZKx7vyB1szuhpT2moS2itj28jiItoq4xrKo&#10;2uKIypLw8tKYsoqkovLkqoaihq7Guq6O/LrGqOxiz8g0u6BYPk1jNiVdpIQqrYA8NZ88g4A6k5g+&#10;uxSOW9qKV9peUMZdVN5XUiFQXCZASNxHUNBHhDdARihEQdRPVshKRcLACW9RkRO2PJZ9v192vJAw&#10;1eTSm2u13pQMlifA6vbt4AzYOXjdWLknjj8Qul+IlW/EpKcZ27sJ+btp1pupL1cTf7gc/+PNxNeb&#10;CfjNKMd9jzRowN2nmu346q65GOw42x64uB/a++xZ+mzjPbdw3ptmAZum4WumCavG2avYkmVsyYpp&#10;HskBm2atmmWv4XIg1vG5EJsW+RAb5qS984ap09rxExoxQ5pRU/iMScvMKYvMacusafPsKTzJAU+Z&#10;ZszisiDIXuqjJjhrwYQU5/DZs38P6JC/R9bsx7q8v4Zgmj9rlv+rmDNtmjJllvw3oBwiDRpqxixz&#10;5mNO6SljEpPY7AmjrCnDnHmjknnDYoJhAcEwD2LOqJCALSGYFM+bl07j0sdMg8YsnYkeZrvRBlfZ&#10;Oo+lqi/lsgcpTPMhX5YjKM4LWECrKOgVB92CoIcXdHE+tzM/daJfetCvvejHbsRdGwPo535vl7op&#10;M9yKtZ9zDpnAJc+bFmxYlC0ZJK+YxE8bBY+Zxw+7VuYbFzkJJuM4fTxEdd14edzY0N5sDCFcDCEc&#10;dAEsNB4YajdWuCUjjRkdjS0K5skGJwvgKA6qKG5asv39hQAOZqX8e1CHcvxCANOE81FDBHFShHDR&#10;Qu0+aFgkD28AE6cfirfPN/RhaWpttnNtumN/aXCL2LU82bw5074337U+1bwx07Q52wyxMdO4Olm3&#10;NAZ9GlQtzbQvzXSuznSsz3Ruz3TszHTsz3QezHZA7M20bE01bU43bRJbthbb1pda1pfajrfHDldG&#10;V0baVgaabxbGr2eGu9OjQ401tNgY7OWlzcTkpRHiojBNUbg1H70HH4PPf00Ao6zEUVaiCLwgilRH&#10;yIs042MwEac3VqbBlpgW99nWT1hV9mok9apGEXGZmy7F606FW6T5fkvJ9ncenzNnSpqceRqb9s3F&#10;LnxU6C59rOlLNsQ/977fIPvaXwMNCEF6U/zM9UIjfGskt3+DPP7PIR9CHufbaH8jY9kqb8WGtHzs&#10;8keFLhGfPmeWCkEqiDdLJeDS5s0zyKIR6rBonbPjXbnpVbruUbzqRlrh+Jv0PQltOA1rPAtvOo9o&#10;JgPlZ6HNVyGt9+Ed18EtOy6l08ZJwzpRk0YJi5ZZZGcJNR56Vp361l0ENF4FNUO8RnRDvIR3PYd1&#10;QhHK3yJ73qN6H4Lb7oNa7wJbbvybrnwbLn3qz71qz73q9xyq9h1rdu2r1iyK5wwzxzQTR9TjIab1&#10;0qDYIx/eKRPSJRsKxRZx/wZhryZRr3oh92o+5ypeJ4gKbodSDttCFss8DJ4cMxixuWhcGacdRDYG&#10;l8tsmctinc9mW8hhX8zlWMLtVMbrUs7n2iEfBtEuFwoBJV2KET3KUdCFAb360KsAXQ87zpX7bjV7&#10;rtXbThXQFQJtkiuDoXzVpgi6Esg/AoDOP+klsM4nA+UfM3hnr9oUrNkWrtsVQUAJOd+wL952KoMu&#10;uU2Hko/ScxJQDrWQe37jp/YPo/xhdkl1w+QInfYNhwLo/H9YYXIZcdEWaQbpkm3n4j0niEKIXceC&#10;bfu8TducdeusNatMKC6bpy3iUiBWLTOgdrIAXnPMgfiYCDpv17aA5IA/NPCOddGpR+22W/U4PnPE&#10;Jo/gWzvsXlqATdFCWglRmvBTGsuyOMnzeggw2bCjzLlYbdiZrSE4mKy5mMgm2JYPZcuPIs0I/TEd&#10;NMkE/zr+ZIj/FqG3MBeTFQezFTQOB5MtO5M9B2kKaEdutD0PwloEYyfL6iCNwAv8qClFoe0mF9jo&#10;UTvv17TsXkl0KZ5zzic6Fyy7FG45Few7Fq6apF24Vm1Ar5FN8bxX7UJUT6d/vSmfrSAM+00Ac2J+&#10;EsC8rKa8rHrSQobzo+sXu6dbMzPXWwunS6Nx1lr+IiQ7Gy+KIU3vLIT8ZmRDuenCeOgj/mZ8v5ld&#10;qMPPIXtcCOgQcrdwXhjUDfrsJU3yzEkDNX7rSVa/0DjkkSHIu8iPSHp0YbQnJ22AKDpUmsNbGOPE&#10;C/eW5sq00m2J9LwYbrmc6r6ZGzyd7t8Z69oY696bGzpdntya6dmY7dpbHDpbHztaGtma7tye6j5b&#10;HLrfnL1YHD6dHbieH37fJIL9xbcNws3CyDGh63K573F74m13+nFj7Hyue7e/Yb2jcquj6m1hFOwv&#10;X410NIR4u8oIG2BghnBqR2aEBysihA8VI4IK4frqwfA7D5rfBjL+EIaiC0MiPCkpPampwpnh/igK&#10;F9rf+yP/OGIp22wv31EV3rHcFjpcY9NS4d/VF94+HNMyEN3WH9LfGzQxEEIciV6dzlxdyl1fLd0/&#10;KNk/KD04LDs8Kj86rjg+qTw5hai7vII2C3d287e2IdKXlsNHRj06uvA1dfZNHW5NPWYZZSbRhZ84&#10;VP/1O340Rp/uszL1d8pf/6pCSaFLh7Fm5HeHSfjRSgbQSwTBJEIZJMPg0hEouZ9kMLNSPFkAk4Fy&#10;shtmV01ilYtllopCiITABALo+PwYBAORoqEYiYhvMElGQkB9IEjzQstHIRUj0Aq/jIzSoTCZYLhM&#10;GINsCEI2nFEuFCkXAZcjlQvTyv0SGvkIeqVoWuVoOpUYMrQ/EUulEkOlHAdBrRJPo5oAQav24Uo/&#10;Vvz9BVSq8RTqCVSaSTDtVIR2GlI9hVExnl4yklY0lOlvU0DTq5H86zcBTKuRBFNPgqml0Kkn0an/&#10;FKFGWo0UGs0kGo0UaDQqzRRKrSRK6J5ZO+UXfvcb0K6/C/RA//cCmEYt9YtqFoVqNr1qKlwl7kMA&#10;hzHKh9EqRNJppn5WTf6qmf1FI+OTchyjTjJKI5KeUx3z3e8msn2ex0sP2+LBTNHLeObzeBqYywXL&#10;JWC1Cmw1kxTv3wTw08HM2+EESQDvD/9SAG/Ug7Wqt6Wil/ncV0L2GyETzGeDhby3pZK3lUqwVv22&#10;WvO8UkWeAvp1u+t1Z6AhPdBAkluDn8tAXEpHVFpDQFZPQlWOV5wPycHFwCLOLqggICXFJSKI4eZH&#10;cQqguXgR7FCLjoyala5ZYWJ2dXapnRHeSscoxNHVH+dgJaerwylrwKscbx82XNVPqgN++pgCGuIV&#10;kHzwzROpuPAUELKbSqwCFlJLdwsq19KyDnJyGm3MG2xMC7Ca+TjdLJxBqKZyhJFea1Lccd/wcFJp&#10;nKZ9mpbTVEQxGD8E8+dLKaW1Lr5gbg4sz4G1CbDUCwgtYKIKdGY81sQsJDj0B+GiNQREvvvf/J//&#10;JIyGU/7lBzpaJBUd0xda9GcaxBdqOioaahgtBYr+MzPsqwASLgBHcjMi2RiQaBiaEYZkoEPC6RCM&#10;lDS8CAQ/1VeOP/yzKRtDX6jLXX3uQUnscXvadW8m6E4FDZH3Oe7bURbjQbiGYLupnsahuZnSUWJU&#10;+1R0+1Jcy1pK42Zxz1FJ92Z77/JgZftQdNxuhB/JJZRGgBx3ooPspJfaRo77eUvSSXPaXVcRGKkH&#10;g/VgshvMDADCKJifJK3qR5ggmeCJITA7CmYHAXEILA6BqfaHltzNzMC5CHsw2Qg6i0FbIeirAZ2V&#10;57VFt221YGbkfWIYECbB+iLYXH6ZGjxsrzvvaiCtLrw9D/ZXwPEmOD0Ex6fg6BwcXZPm1t67Ajsn&#10;YPsQbO+A7XWwPg8WJsBU10tFUpUax5i74mmR5XKu2t2oJTjyfN23er+wfLmyeL62eLm2er0hC2D3&#10;bwL49cgYih+KFw9Fkgm+MP87XFqCK3vS3M4XDu/n9m9n9q+ndq8nDi/H9m+nzh+4vp+5/cSp+9uZ&#10;+8Ox8/2J8+OJy+upBzjzAUd+YDPgfTEA7OaA1ULQnrwX77MTHPQcnwPiSh/8UkFYKnAP2jDEE/WN&#10;Dtzczv39z3x8nkKCQVDIFtbk2Nxqw9Bw1djoKdTvLNBjzsXmubLysbYeNDSBhpr3oszLxLDzWL/b&#10;lMCTOK+ztICX6hQwWg8W+wGx92G662Gi47KtAvQ2gO7qh6rs24LEl/y4p8zwqxgfkBlJIicO5Cfd&#10;pMXMeTkUq8kHcaDDRbja3a1vWsrAAjRI981E4+V4/e10IyB2XrcVPjcUgIqsFXuLKi7WSjhjOzN7&#10;LwvvnLjKu1PAm1fEs1/ie0z+SXDGRWL5XU7zQ3nPQ+3QZVXfRW3/Q+cEGF4A46tg9QIsnL6Mblz3&#10;LNz0Lj4Nr0PJbv3oVv3Ied8CWL98XTjc7J64nd8Gx/dX0yuvE2tP/fN3A8TH8RVSEfDS/ocDvgRb&#10;Z2+E7YfhRWgv6F8CHYS7ioGDrIbD7Pqr8q7X+uHH6sGz3Jb95Oqj1OrrrLqn3LqnzIqXzOKb+OQp&#10;K+tCYd40dmSOOK8HL5MG7Q+qFH82ZaIxRVOrfPm9DvWf3ARQ/pIc3qIsjpx0hrR/VPvufxpS/z5A&#10;jLnEWGrcVXnAXCBX/IeVAJWjOIPjJMPdGM2TZANQ7Qbq/UFLKGiLBvURd0U+u8mOq5G4HlvJQlVk&#10;A5ZvzEP9KNVlN8ExV5HZDf7bMU+9p8rI29Kg9UTrvWyn1WR8rTVfhNiPzoh/yVHlGHTXHQ8yHQ40&#10;Hg3DjYXj+4Kw/cHGU3E2m1leR0VB+zm+M6Hm9WZSqXKYSHGGJCXW5RQP0gyxvdC7rOhtoNxVBCn9&#10;/T+5SfMYcTHp83Ccjk+Bm0dwcgsOn8AReC0cmzCKmjWJm3fKAmNH70ePJ/fPKy+Py88Puzf3pxf3&#10;V+cPlxcPB9f3Wzc3R6/Pr9fPdw3TtTq+XS4ZYPHm9gHsv4FrAHbOnk7O3y6u3vePb54eAbh8O+km&#10;DAXljnmlTQcmrUQnLUcEzQZazYdj9zJx25naV7XYl178U7/xzYDh46QpWLQCazZgHvfUp/7erwd6&#10;jHZzZSZDeEa8ufqcuCd9pEc8pIY85Mb91KZDdLvcFVLU4E5sf3DhovMQZnEUZwo2lTWSY0ZR/RPd&#10;l3+h+e5fqX73W/i//rvgX380RDK6CzCFS6FSlOEFWphCFVSFOmuNNmejAV+bsWiftdyEq9asj+Fm&#10;lO1WrP1uvMtOoutWvOt6jNNiuC0h1GrE32Q4wHTI36zbw6DRWrXYQDxThSdZjjVFliVZBpUmh8zX&#10;YK4z5et2FIee24iXTL+zyJSvDDFAadpdZtJJasFTZSfQaD/M/DDGIYqX0vC7/2aL/osNJwWOg9JJ&#10;mjVQS3AgwaY1UCden6Un0rA72jRMl4Pvu9+I0vzWRIItDK+VZo9NNJAux4ov++tfRxjuuUufhuge&#10;heufRWOvEnHnSeZrwbrdFsJFyog8WcYpV827TN+XnKC3zGCQG/6UHHAUaEW0Vdzy1t7yNVhw1172&#10;M9kMtx1y0slR5PLB/BDBS5etwFllINZiKt2Gk243k2w3E++ykmo0FarQ4S5S48hT4SpQ5S/VEqvU&#10;ly3Tki7WhC5dsTwlwWwFnkw5jgxZtnRZ5gJlnnIt4RYj2X5L1QkH3VlnnXlnXaKTJsS8u8ayt86S&#10;v+5igDYhQGvOX33WT20tXH87xvgg2eosy/mqyPe+OvKlNfW9Jx9sDc5kBbpKMUtT/lYB9lcDHrgG&#10;O6047Z/UMBRYHkYnGQ5vFW5vRSZ3KVpXkU8uAt+l6rDnGvBW42X6nPVn/exXQjyXg3yWfLxmHJwn&#10;bZ2m7D2WfMOO4/IesxtBXvdbzuB77sxT/sppwcZw7KSfcbYwlwMjiwWzmB+LSAxSMppeO1Q0ID2g&#10;Z6T7+mb19n1h52Zh63Vs/T1jZF8uJB9u7ufZMLr0Craewdw5GDsF089g+BkE96yy28cyGgYoexVo&#10;OWRIKbkY6/qEOcXZKpsJUyKEPlPqo2nb3TT73eT6XOXb7CSLjbjDJamsUf+i/eU3yn/9jRMvpbsI&#10;gyHqz8YsnyN0JFojnNdKYg5yfQ7SHdZjLefDTYhhxmsJVsc5ntfloU/VUa91cRD3ZZGnOf77qd6H&#10;aT4nmb7QZ8h+mvtYqH2SobIRN5sILS3rD5+Rf/yLEDWlEgs80twg1tpIAU0jRPNJV4Rfm4/NW0m0&#10;xtOi2BmXaqnvoy6ry4E2EOQxkRCxVVfGKUqbK8rYqivgFcX1hDmw4twOGrLh9tYJ3h7Jft6JPp5Z&#10;oUGlCbFQDLazFmdCsVF8FkUjZDlYI5wd8iLDdMRFDKTFzOSlTeQkXPU1wuzMYuzNk91tUt1tw3CG&#10;AQY6oYZGfamZL7PLYOUEEPbfxrffJtZeRsafhlvvegtuOuNfeqJAf9xrU/RVXsSQjS3BJfQlo+Ew&#10;JGPCxnHRy2baVX3UWa4Gy1+gyZYkxRAhQBHG8zmCjzJakCZOiDqc+1OuAqoVJzzoJDPpIbcUonac&#10;anJX5HRV5H1bFvxWEwXqo0Fl8H2O61EUbitAZ8lNedFVadFJZc5eacJafgAn3WUo0aYnPGwlP2ar&#10;MOOstuilvRagvxVktB1suBusvxdicBmPf8m2f89xeM6weUy3eM22eS12Pc513c5xgzgq8LyqCHys&#10;C32sC7mvDXisD3iDPvzbw0BL8EuD/1WZ83K8fqeXUrwun4csmxkvnTYblRLmsxTqswwrjSIfSl2E&#10;TVeKR4kbochKp8+L0WSm1cZQQZd9mLG4vw57kqXAQLrxcZ/3A8HvacMXnH5MLvIcBF7DwXMUOA0D&#10;RI/7FrPzPL2XLOunRMctX/MxG9M5T7/LrNrnsrGLnLHr7Jmb9JnL2MENl5IeBfd6Hv1xWYsje9fj&#10;YMOjGN2rJIfH9Ij3rIK3zNrnlNb7xLbbxLbrpNbblNab1Nar1I6LpK7ThO7zhIbTiIRtH+tNd7Vt&#10;N7kJLE+VCCaPS7pUyjJD0qra3G23MhYsx4EF0/spobcZjtdpzEU//Vkv7Vk3zVk31WU/zd0I/es0&#10;AhBRz5M0r9M0YI4WEGkBgfp95vPT+HcPw38Fk7Rglh7MUT1O/Pg4RQXmeV7nVO8GccRM01wD0Vwt&#10;hXEP56VAx9UAs0UPuSYDziRpvkZHx96gkBJ71yRzhwKfqMqYvMLogtzo0sai/u7audL0rhCXTH/b&#10;1Jzwhv7iyeaY6v6k+pnCfkLZxGBmX3lQdaZrYaprSVFoa1lMd2lcT3Zoc1JAVYxPcahrlq91apxT&#10;aZxDWYRtgZ9FmgsuxtIk2FDPTVPLRlXNwtTMw8zYRU/NwljD1gHrlR6QO10zPVs00BlRVmQfl44P&#10;TjUNSDbxz7YMKXWN7wjLbw/P744sGkioGEupHUurG0qo7IwpbgjLSXMI9dW0dJLX81UzijWzSbd1&#10;zHGwrw/yLXG1TsdrJRrKJRhKJRpIJBmJJmElog0kw/QlQ3TFAzQFfVR5PRQ53OTZXOSYHKTgdhIM&#10;VmJ05sLUeCEKCHNhShtBOi8hphBx7lAJnkAhFj9+VLAwOlKKJVaWOUmJPVWZrUCPt8NJeTHWcjfL&#10;eSPVbjoat5DnuVTsvVfqeV7uel3mcF5kt5vjSMz27s2JzYpOsLQPF9L0Z5APhG6QKdTSv6il0ehk&#10;UmulUmokf1VL/KIa91UtnnSzqZVMoZn8g1r8D+oJX3RTf9BN+7N28o+GmRS2abo9owEbmxnzR40L&#10;j6lVyxJ6MXTSXnRKQTCVMIRUMAe3txCzqzTaRY7ZWZLbVYnbJNnYptc9qF4/zIleTZdeJEINV6Zl&#10;G8GlpU+lZg7DRjFg01GaiZxSCRzi2Wj1Qka937BLZjGLpsD5o2nZg6gwnpRwR0qYFTU9jpHRDM1o&#10;wsJoxMFowM2oww3T5KJT5aBXZ0UYMDHqo+m1MTSqzFQK7JTS3JSSAlRCCkhJTYwknlPeRUQ1UE4n&#10;Vs0oVcc0V0+/Uluq0Ui2zsqgzQU/5GW25KN94i505Yw5t0edegoOW0uV60vUWet1ueKHbLVHHBR7&#10;nCVb3cRa3SVbvGTbfFVbArSbggzrQ8yy3XRirFTc9STNlYWNZPjVRDgkOZBCCAb+zzCRLxgxah5p&#10;BnEpuIIogyoXtSrTF3UuemMOetOfgBlzwIy4YAZcMH1uBgMeJJaZQZ+ZUYcNqc5MxSeD5PBVlqt1&#10;MOhy0et2Mez0tPWUVeX+xM4OV0fR67Ax6HAxaPIwanDB1KB/Pgtcn4nZEsXlzqmYwqKWDVfJpFFI&#10;hClGYlRDmOQ9EEJ2jCxOGCYnJow5K0qXHS7HDRMWouUVp+YS/8SqTMlhCBew4xTzEZEIkRGLVBJJ&#10;UBKoN1LvxmlPuBkT/EyHnNVrsMLlemL1phpt1hatVvZNFq4NFi71Fg61lla1ViblNvoJWNlIY+kg&#10;fSkPdXErGVF9YSFFLhFxFgl2BgkmBkUUXBuBNIWjbRiZnBmZPdHM7twIC04GE2aEBQZjQw/H08F0&#10;eDHqWnyqGdZO7b4+fT6+mbqmphhpkc/i7JTa3IyWvDBTPpgxLz2Wh86Im9aQi1Tpa8BJrQ9FqIUX&#10;ZszHYALBQ4/lojVkp9FnotJhhuky0CugkAq8bBrcdFJC3/Ma0PI1muOHHfX2EvFzkVgvGW5hSlYW&#10;aiyc0YOR2YOR14dHORkuEcYoGcQo6cEghMO7xZ5fPd6dHhzMD96s9D2s9e+NVR/NtV2u9u8SOrbn&#10;2jdnWtenmtcmmyBIKmi6BYrkltWJxpXxhuWxehKjNStjtatjNRAro9UQyyNVEEvDlRuT9ZtTDdsz&#10;TXuE1sOFjpPl7vO1vvP1/qud4dP1voOlzsPlroutwcfjqfdLIrhdAg+rJJ7WSdL3dQu8bZPKhcHO&#10;R/LBG9T4TQyvf6xPDO3dgvL3h5WX28Wn6/nnS+LrFREa8O2C8Ho+93QyfXcwfr07crk9BOXQY90f&#10;TtzsjULP4XxzAHoaJ2u9i6MV6zM1O/ON24sNq3O1hMny6bGyifHKwcHyrp6ylvaSxvbK1p6W9oHu&#10;zqH+9qGuppGW4s6S6IJY+xBXDUusiIoim6gEilcMwyePYFegxyjAMGrMHEbc/NYCIo4Col4IDld2&#10;sTBhuWheCW8WXhwnn7aCij7e3CQ+xjvEx9wZrxFoi+8rriH9a07AM/H+aWXlcWXkaaXvean5gVhw&#10;Mxl6PIDb65Z+Iojdz7DdTMCvx+C34+z3UyIPE0rPI4ag3/2l1usgxYHghR+zsp7GeyxahKyaRy8Z&#10;RS4ZRa8axS8bJa8Y5iwblKwYVC0ZVszqZMzqp8wZpBIM04hG6QvGmYsmWRCr+DwyK7hcaBPqMKEV&#10;P6AWNWORM2mdO2OdBzELRavcafPMKXzGNC59xix9zpQE4SdSIaBNqP3XTJum/RpS8a5x7hw2/9cQ&#10;TQoJpoW/irmkA38lgCfM0iZNU8dN0yfMMiZx2RO47El87pR53iyuiIitWjConjcoIxgUkTUwkeSA&#10;ixbMihfM84n4lElc4IS53aK7xWmcHShyeM3WPgjnnnOhIHh8PkpEgioe0MYP2tlBFwvoQr12Mr50&#10;Mb70IF56UI/diMcO1EsH23u7zHMt7jjNfdEzdAIfTzDJXscVbeKzNywy5y2SZ11KJv178swarARy&#10;jDgCA+TMgyQlAgQ4ArhRYTzwKD5EBA8igBPuysJowUBtRkdjh2bwYkcEcdCHsVNGc1JHctH83PuS&#10;Z4H+NhH0r6AJ5UBAhHFBwMJ5aMN5aCL4qCGgJISTJpIXHcAMj+LhDufg80NylJpZ3C9O7i0OrUx2&#10;QOzM920Su9Zn27fnO1enSQJ4a65lmwDRtDFTvz5VuzJRuzbbvj7Xs0Ho3pzr3p3r2id0HxB7Dohd&#10;h/Pdu4Q2ki2GDllq317p3FptX19qW5lrh0ZeHe/YHu+5JI6DnZWnhcm1thp3DTl7BTkNTkFJhJgM&#10;k6EwgyU3tbMIJuC/ugawGNISQhBlwYPEQ/AjzETosVJf9VO0M9qtq8etq7o0EtsVw2ZN0tYcCpdt&#10;SfaObPLmP6ZxnvsQwBBkw/rN2pJdLNSTrGnJkNUsmZ+3/5xvyvYXApg8/i8eBYJcv06uD/45P2/8&#10;dhQRl7lokbNombVsnUMuJIUgiV7LrBkT0rzoc2apRDxpmmKoZckqe8Eqe9E2h2CTNWuVMW2RBgEl&#10;0Oa8Xc6qS9G6W8m2V8W+X81xUMNZaPN5WMtVWOtdROdrbB/EuX8DNMKoXsyIbvSkUcJFQOOJT+2e&#10;W/kGdBqtc6BdZMd87lV74l514Fy251hy6FIObd4FtryE/0dl8ENw21Nox9/ccN9TSM9zaP9TSN9d&#10;QNe5Z/OBU822bfmmdemSWd43FkxyiNisWYP0ab3USZ3EMc24YbVoiBH1GIhBlcg+xbBuuWCIDumA&#10;JlGvRhHPFnGfZjHvGiG3cl7nUl6nYm6HQk67PDbrHBbLLCbzTAweIgONS0eZkYFyqAXalcWEK+S0&#10;qRFx71AIHtaOmzRMgS4G6MyvWBeu2pDW/V23K9mwL910KNtyLIf4cMAFUDvUsu1UsetSRebUp+nE&#10;u/HQo+7AvXbPtRpqIU8rDeU7zpXkinNozG+l5NAmGehRIKBd5B8c7LtVkWbYdqnYdi4haWMHkkhe&#10;s8uHcpL3dSwleV+nsh2XUqgPaV5ukgAmsetYtG1fsGmbt26ds2aVDbFsnrFglrqIS4PyLbt80l6H&#10;vFWnnGVnsgPO2bHL27XN24ewKdiwyIZewR3n8jmrnCGztBGbnDnvSmJYZ4xyjDHGQfg7TRFKfVlW&#10;GwlOe24WcyYmHDObFYbNmpnVmoXFlp3Zlgtjz4O2h968pEmhkVZCiI+1gX8VyWsGf4t8aJJFZmG1&#10;ZmWxhfgYx5YHTRLJIoyWsigrOXoT8R/U1Kn1A6UCG1yqCJH9BNfKefuiGZucWdvsBaeCNdfiHefC&#10;ffuCXcvcA+vCFdOsdbuyKYeSCe/6/sAmdzm/DwGM/5sAtuRmtuRmwfGyGnMza2nJW23M7p+sH2xP&#10;T15tzG2Nt/nqSgaKYeJE0AliTGQBHP1RChwrjCL9eoab7pujhRKy1iWL22/t3/jWSE6+uV7yOBBQ&#10;Tm78eYeft5COFWCMkWCJlGAOE2UKEEJ68yNceRld+BCO/NCJZoo1Ue1JCtlur7qc7L2eHbicG7gg&#10;Dj4fzN/tzxwtD62MNy2ONG7NQl+9hs9Whw8XBg7ne/fneg/nuo+J/edLg1erY5cbY8fbY9vrfSvE&#10;juWplo3pttOF/seNMbAzA+723mZ7J9Ij04013AVY7ZkZXNiRfnysnmxIH3bGQG76cD7aMJ6vwax/&#10;DWP9FMNBF8hIFcTI4E1N7UtPF82ODmWlC2GjyJGAb7updeIFW5Nt+ybLMyYa/PoaQoYGg3uGg9r7&#10;Azt6vbu73Ps63Ac6vQa7Q/oGwvsGA3p6A/v6QwaHwkdGoycm42dmkwjEZOJ88d5+/tZ23uZWyf5B&#10;9dl51elZwfZOytJK8spW8uJWyc55+cqJjHUIPb8+gk1fQNCOFW3KjMRh0JZMbA4Yfk+EsA+FgNtf&#10;uZ0+8bp/4vEk85nX6xt0YsHfoBcPgUmEMkqFI6QjWBXjmWWikeJhDMJBMKFAKCLEQtGSESiJcIhv&#10;6wFDQN2YZSKRMqEI2eBfR4R0CFwmCIrkFqRcCEo2DCUfziAXSi8fDkH3Aa0CCWrFcDq1aJoPqNWj&#10;qdSiKNV/4otaDJmv6rEUGnEQHyvpxkObv4ZSjQSNejyjZhJCMxmplgiXj6GTDKMRCUIrxSOU4xlV&#10;SL+Mhg7/rP2xHpJ2IkwtBa6aAldJI0cGtRQG1TSoEaaW9uGD02g1UmjV02g0Umg00j5M8H8BsgD+&#10;pn7/MwFMVtpkAfxVNYNCLfPnAhimEEatGAk9jS9qKRRaOZ81Uj8rRSN1kxCqoV/RUsL0nw5aku8H&#10;8o9b48F04ct49t1IKiAWgNUKsFELtlvAfg84Gn07mnw+nP3PBXA7abLotWqwUva2UPi6kAcgFvNJ&#10;ZcTLFaT29br3tdrn5Zqn1fqXjVby/M8p3uYGEjwa/NzG0nLaIjLq/DI6EipakspibALsdBgeOJsk&#10;p7AUlwgvgh39lUGCQ4gTxizExKMgIKUlpeJkYuNt7WqsrO1pZulhYOakou+iaJBh7d8SmdudUjlZ&#10;2Xe9dv5y8UJaAPgJgHtSQioCvifdNYBT8DK+uZBfNxSbvpRb1BscpEf9NU5DMVFf3VdewltZJtxE&#10;30NTvSgkCNw8rjcM2QtpSf2O0Z1DZSmyAtRNr0QUDHvEgK4RMDUFFqcAsR9Mt4LxGtCT/1KfuJPp&#10;NRhgEibPLvLH/yb04+/FEPQM3//AwcRGR4ukpEF+pWEkC2BaOko4jBLDQM3LgOSDMXHBmNlgzEz0&#10;zEhaZgQNGkmNgH+iFoKj+L584v33f/EU41pKDQMtRRcVCeddObeD+WAgB7QmPRb77Sc5TkfZtUe5&#10;rox2zy4uVo3OxTWPJbXPZ/Zs5XduVQwd5nYv1/YRexu6JrKyjtOjQWEUyPR9CjMdMREYc1LcyHC9&#10;aEo8bUm97ysEo1XPvWUkATw9AOZGAXGSxOwYmBx6m+gD82NgrIu0d77/ub1oOtK5z92YEGwNimL2&#10;QuwX3M0Ooj1ucmNOM2P20qL3sxOvKgvfOxvARD/pFG0vgA0C6GvazE95Hml7nOx9nh19npt8mJt7&#10;ml8F6wdg9xRsn4GtA7CxCzbWwSbUSASL42C68zY3vF1fYM5bZTNJbzxa7LQDC3bdwanz+4Xty5Xl&#10;85Xly7XN67XjTwL40hWcWb2d4l6OTaEILizAlRXJ8p6bk5Jfc2lNWvf32glcO5Mg1RC7gmsPErc+&#10;4MYbXHmDSy9w4fl25v566vF85vF25fNy5f166Q0l75d+7yf+L1v+L4v+YCkerOSCoZyLvPCTuKiX&#10;9Pz3lLKHoAwQmf7q6r9iYLaIxR17eB95ee27ut4HBoCQsAO8xaG55Yq+3jre9CE04CTQfSvI66Wi&#10;4rm2DjSRBPBrQfpZfOBpjNdtiv9Jgudxqs9NWRwYrCD95mC5/4nQ8zDddVhf9NxZD53qh5qi18p8&#10;UF8KSnPukqJAXjooygblhaC86DU35zA6asrFudXcdCTE66Qun3TRLgw8TrTeTDQ+zra9zLW+jje+&#10;dpWDuoLT2KBhTZUmbq52VrYONGs/Kx9BQvXVwe/ROejeIxrE5F+FZd8mV9xmNT6V9TzXDl5Vdp9V&#10;dt01D4O+OTCyBLbuwMY9WDh/n9kHc0dg8RxM7V33LOy3TO40j4OlU3D8cjy5tj26eL959rJx/jC8&#10;fNsxfdM98zqxBub3wMIeWDkE2xdg+xIQdh76iQ+dM2/tsy8NE1cFXbvJtWe5LfflfW+1I48V/RdZ&#10;zcfJVRdptc95ja/59S9ZpY8pWfuBQT26WhlcmDR2eL60oAWKRv7rX+U+/VkXQaXDQKHw4+906b/3&#10;FGH1FWfzEkLbsVAYUfyz/qd/dGT6PkODr9tRfT3EaNZRulkbdZdqcZeKv0kzu8s0ey6wOkkwuEgx&#10;vc20us+1f8xzfch1u8t2u8502U/AkUohQ/XmAnROM13vSoIqDQRsqP8/daZiO6kuR9ke02EGxGjj&#10;JjsRB9R/0//hN3V44UEPrSFP7VJjwWgZWJg0bbQCY4Q8Q6WtdKoOe4IyqspCYiXJ/r468qE8/DjH&#10;p1hf2JL2X0wo/7cH99civGxvmMV8XrAVH7UB8+cyb+sSTwcvFYXz/kFwfPNO2HwbXAGrr6B979S9&#10;dMMmc9o+DQzvgSuwd3m79va8/P688/Jy/PhyefMMcXL/fPT0dPD8+HD5cFM/Vavn3+mW+UK4uLgD&#10;O++khYOXju73L95v38Hmxf3+2R24A2D/7qpvciY1u9XLZzDIeynefz7KZtxPY8RbkhAhu5OldlKp&#10;c1CtvV2vddCNPRm1uB4zB2P4pw7t13aDhzqdjSTJ6UDeMQ/uDkvmcXfRKS+ZCS/ZKV8lYpjORKBa&#10;qTGrL/93rjzU3pLsrnIcAVgpW20BJur/h/aHf6L40z9R/uHf6H73O44//0mNkcaOB+4nCouWpUlT&#10;oi9UYypTY6vQ4CjT5CjX5K7U5avHijbhpDqslTrtVHodtfqddfpc9HqcdDrtNVts1Got5Kot5MpM&#10;pXN0BJPk2SLFEGGCsHAhWBg/bYwofaYipsKQp81arM9FasBNZtBFcshFctZHYSFAheCrMO+ruBGi&#10;sROltx1leJbpkCxDp/P9b7B0/2zLQ4vngWE5Gc34GDKt5CvdVXOsxTojsJ3R5vkuqgqI38uhvqf7&#10;59/o8rMk22LrfG1Ggyz2YqyuIrHHfirXMSbHEUa7wbqbQbpznsptpnyZUtTBbL+v1uZcCjR+Lgh+&#10;yQ95zgwCueEvqUGHoTaLnlpHMRYXKY4niU7nGV6X2QEz/rgSbWEHun9zQ/w5kO1LtCBduiSySIW9&#10;Xk+oxVSi1VKmDideoseXqcSaLMWULMWcJsORJsedJMGRIM6eIMYWJ8IEfYGPF0PFS6ASJdA5ilwl&#10;6gINepLdOMVha40pB805B605B3WSA3ZTX/bWWQnUXws1WAzRgy77GV/VhUDNjUjDwxTry1x38hTQ&#10;D03xj23pgNj0PlbdH+9hLYIU+eGfZOn/rMNJq8lKo4ahUEd/0WX5as5H4yzJ4COH8JGj9ZGijNdA&#10;p2mzFGEFm20URzywhEDb5TDX9TCPKSf8sLVxP/TBZWe/6Be6G5F5GFa8E1S5F9J6kjhxV7a/V3lY&#10;HNStrRjMwm3DLOTByhfBKh6HUgnlt412q2huPzxZf3hdOLye2rgY3nls3H21qRigNvYSdE/KGz9e&#10;egTbr2Bo56Jr52rmFfTegaieZWxMpa53loiKk5yslQPWN9DUW5tdVPCvX014eXMt9QghBlthGvux&#10;hicpuJ14s2EvlXwdjmARSk+er6U2KmUO2j7ynNb8CAcJjmhjtc5Qh+1Ex7Nkm6sM54tsl7Nct9Mi&#10;z4vKwNuG8Lv6yIeG2Mfa6Kvi4L1k141Iu/VQ680wq/Uws5Uoi9lox/5wtzJvF38DPUVmZsbf/Zbz&#10;+79I0H2NNDfI83HS5Mawfv8HCTRSjglpKcSWa2uUbqkbpq9sK8WvhKYz4OcwlRQ2l5MyV5Rx1FBx&#10;0VHFy4nqCLDiZQUDzHQCLXFhjnaxHq6pAb4l8TGVKYlJvl4uRvoK3By89DTCSEZBOMwLZ5IRHKAj&#10;LmIkK4FTkMHKiDnrqkU44OMcLRNdreIc8H4GmgEGOmFG2KbI2LtxAlg+BtPbYPbwdWz9ZXjmcaD3&#10;prvsuj35uTsa9Me8NUdeF4XOeNit+AaC/JrT6Ixxa7spB9yAtVK3tWysJGOcAku6Om+BgViJoUSu&#10;lmCSLGuEMKMf+48RAlSZCuhqI74ee4kZf5XdROPzfKer8oD72ijQGAcaY1/Lgy7TnXbDjVd8tGYc&#10;ZGYdZWftFSasZQdMxVt0+CsV2Aul0MUymFJ5TLUyS7MOV5+ZyIy9wqqnxq6/zrKr3FGw9lMyHmRZ&#10;g0wLkGkOcq1BqdtzQ+Rpdfh+aeBRWeBFTfhtfeR1XehFld9DUwjoCAPd4aA7DHQFvzV7HeXjp6P1&#10;cnCSQar81oJwXXZKZaYvkshPEhgKaQ6YAh9aSYBJngehxM2ozYfW4mTQ4aDHi6ICDIQcFeDe6vCq&#10;IMXtVvfn+dDXreDnfb+7Y8+HC29wFwLuI8F5BFj2feyxua4wBdVeoCzwPN512tViztPvPKP6qXT0&#10;Mmv0NnvmNnXiOLhlxjSuVcy8TUB/Rdvhzsf3OBx3lGR6neH9lJPwmlP6Av2ZTm97SOm8SW6DuE1p&#10;vUttu03tvE3tvknuu09uvU/IPg1yuwjG3oTrr9pKVgggY+lYY5DywWjlJDm9sTjXx+HANwL+lSAP&#10;FiUBgQ8sCQMi7+sE6+0A40UP9VkP5VnP1/PeL1eDX+9GqZ6naN8J9GCB/o1I/TxL8TT15X2KZIVf&#10;Zr9eT/xwPk55NcV2O6tyM2m31+yVgZMOlROuMDcd9nVeT/TeT3cZDTLvC48q8YhMsPRJcgwriSpu&#10;LuxuKB0uyx+IDq+Iiqx2dc7Q1/a1MovKjGtrLie0Fo61JTZM53VvNRI2mxYGMrpz3fNizJOirVLL&#10;I1q68mcm67f6q5Yr0weTg6v87VOcjaM9TJKDrPMjXcuC3QqdbeIscEGW1iEOrpHyKjgznKeddYCn&#10;Y0RCUE5mWFF+WFlTQuNC6dhgXH21a3omPjTdODDLPKzaLaUjrHCjtH+1tG+1uGu+oG06vbY3prDJ&#10;P6nMPTrW1NNT1RwvpGrCp2AvoeajphekrR+spVni7lTu4VDsjMsw14zXl4rWEY3RFYk1kIzQkw7V&#10;lQnSEvdXF/FR5fdQ5HSTZ3OVx9iI0VqLUVqKfjYX/t5C5DtLse+sJX5wFKMMEGGOlRJKkBWOk+SN&#10;l+LJUBLOVBZIk2OPFWMs1OTpdVJdi7E6yXY5zXE5SLdfT7GeTrObzrBdzLRcz8LtZeH3sy3Ws10I&#10;uSHzLTWF6QUWzvGiRtHMOol0Whmf1bO/U834rJ/zo17691qp36sn/6Ca9EUlmUotBbqvhDpQqKd8&#10;hu4iddO/10n+g1b8nwxSvrdOUKzv8CYuZszsN8zdJZUsiGlFMSoEMukn06vGMkqGMbN7cyFdhRgc&#10;heH2PGhbUaRGhIrWmJffomdOiYp3pKplsa13lY6NF0JKn1oFz2AYyYBNwWjGcUnFcYpnodXz4Qa/&#10;wbAHIJi9YAhnGnorOlocI60pBmbCCsdyMOhyM6jz0isL0MkJ0kgLUYsJU4sJUQlzf+bl+cInRCEg&#10;SSekghTHcsjYCiq6iSomaBlm6hmWG5s2W+J77C2HnCzHXCynnLFr7lrL7hpjrrp9jlpjzmobXrLX&#10;HhwPTgyXtrQXHjwzDlKtlio9nhbDfnYTLvpT7jqD3lrdvpodPlrN3toVrpoZlkqhulJuymI4KQEt&#10;QV4pNg4+FBsniosNycvEyI2h4eajExGikxJhUBRl1BBm1OWDGXLSGLFRG0GfBh+Y/U0Ak+wvGW6E&#10;ETOjHgtcmwOhykrFq8rGF4/VbXQ27HLS6XbW6/V19FPS4vvKxQHXQjEYsDDoczDoczPoccF02Rn0&#10;WVAmzJxOaCF/NpV0tFoWg2oajWI0XDGYSdkXI2kF58SiURYsDHhmOuhvsSQvHY80ilufm99GWCRR&#10;Ty/HyLDGAtflaDXiYTXhZTrppTfjobbhobLpJrvhJrHqJrLkKkBwgZAguisteOoRPUxIa7l7mM96&#10;mM56Gk156Yz7qI8Hq46Eqg6FavcE6Tb5GpS5GWXZGSdZWdjKq2HFNBS51PiRCmx0Sky0GswM+pxw&#10;I0G4MS+9ASfcmANjhobrM8FU5Lk0HZRMylx8u/0D2918YpUM9eGyYl8VeWhNuRgs+JHGAkg9foQ+&#10;P0IXinxwvf8Aqf8NboQeN6MOJ6MeO4MBO8IQCVNigivxManx0ohKUfLacYi32Zq3W6quxeKJCbYB&#10;StJSDEJcDHhaKns0uxeCx0tIPRUpEYSWDUJJudFx6wVE5y/MrxCHu5f6a46mGi8ITSfTdcezzceE&#10;9n1C+wGx62ih53ix92SpD4pQfjjfvTfXQWaf0Pkz2veJbRB7hFaI3bmWndnm7ZkmiM2phm9sTNZD&#10;rE/UQaxN1C2MVM70FUNAyeZs08FS58la7+582/5iB5Qfr/acbfRfbA1e7Qxf7o6+P6y9Pa2/P2+B&#10;l03wugNFKH9/3gAv2x+eePfDEx98zAn0sSYxqc548yd/DAElUOfHNdLaw6Tlh5dJshniZhFcL4Br&#10;4vPZxMv5+NPF+MPZ6PXx4NXRwOXx8NXJ2PHe0P72wO72yOH+zPHRws4uYYE4PDLe0jVS1DdVMkKs&#10;mVxqmVzsGiZ094x3dgz2eAWFmtt5yKuYcfNrYFiUkRgVBEqVDq1Nx2P3lcvpM5s9JYc9LZcNPacJ&#10;DbMaFUKMHsmHQHGjENx8bLKm6t5Jfs0V8fMVcX1T9S0H401gawRs99wTis5Gwm7GPcCCw9Wg4mWf&#10;0HkX50Un922v+POA8tug/vuA5Uu363Nb4FlJ4EKI+6CV85CJ36xZ/DI+cw2Xt26av25asGZcuGJc&#10;voStXjJqWMTWTmpnTemmzuimzeinEwwyCUYfq+ca5yyZ5C2Z5a/iCtctSzYsSqB8Wid1UD1uCp8z&#10;ZZ47Y5k/Y5U7Z5U3a5k7Z54zZ5H1oXVJpYdk7ztvmkJmzuS/RNocliSAiUa/ZMG48O9gkktaIZi0&#10;BvC3KaA/KoB/EsCpE2YZE/hM6AlPW+RBz5lgXjJvXLtoWDtvUEE0KJozyIb+vRBEbPakXhbRNHfR&#10;PHvWLHbSxJdo73UWFgpywp/jjE/9RVcckYtO1AehsOdcFlDLAVpYQDMctMJBO/KtE/PWxfbcyfHU&#10;zv3YyvtQz//WpArqHG5yg7YD44jWyURSdXX+ulnmqnnmtEXajGvFgF9fomGtPneGDnuQt6RJkIS4&#10;Py+bFzOtHxMFSeVy0Pmy0LoxM1oz0pjDaJyZEf6c6BAuhigO6lhu2r8rgEPYqMg1wb8CFsoJ/xDA&#10;jP8hgHlpI/ioowVgwRzU0fzoYDZEFA9nNA+fL5IlQVH5eKT7amv2cHFkcaxtd2Fwf2VobbZ9dZZU&#10;609SuR/2d5vYsEWo35qt25ip3yJ2bc33bxN7d4m9e/M9+8QP5ruOlqC3cDt0yBb0gbDWvb/Ru73W&#10;sb7UtjjRtDbddbdDfN1fOZ4aPpsceVslvq7MDuSnRdlayiDZ2D+zyDIbyLI6CMDchNF+/Mj/mgAW&#10;gpuLfhQUciJx3GhzQSYrUUac2FfdYOmIOtOSEevqDvWkZvmQKaPkZds8okXmx6rS/+Fiv0HWwL92&#10;sR/a9T/KdsnWFoK8+WvIo/3iKAjy5reHg1qgQb6J4Z93/jY+OSFDtoaLFtD4pMmfIebNM5Y/5hkm&#10;C2DyvNALFplk9Qs1rtjkLkHY5c7b5RBts78BbS7YQ2+QtBnLdLIPJjNnnUm0yjzwqr4MbLoJaT31&#10;rYMGnzRKGNGNhjjxqd13r1izyyfi02dMkiHIz2EJlzFvkjpjkDClFwfFRbP0LduCfafSTZt8CCjf&#10;tivcsS/acyyB2HcqfwnrewrpewzuhXgI6rnx6zhxa9i1r4TiqXvjuWfzlU/btW87xIVXy5lH04ZV&#10;EZl1y8JV8/wVfB6ZbdtSCKgdalw0hT7BoI+y9CmDlCGNuAGN2F7VqC6l8Hb5kBaZwCYp/0ZJP3JS&#10;L+5TI+JZKehWzu9SxkdSxSlwo1QENh1lkokxy2bG57CY57JaQEDtGWjTfHarSkGXFhn/PrXIUd2E&#10;ScOUbuUIaPBBjfgxveQZLPQ65i1bFq/alCxZFC1aFED5ul3ZnksdaWZpz2YoQvmuS82WQ9WGPWn5&#10;YajnqnUpFHecaqB20kzU7qT5qL/1OXCvJTlgkjYmz1VO0s/rdkUfmpnsmyt2nCuhvT9F+6Jdx5/Y&#10;cSjcssvfsMldt87ZtM1btcxaxKVBQAnUTtrrVLDslLfknLPq9FMdMNkBQ2xb5y3j0hfNM9YcCldd&#10;S+ZdChfcShf8Gib9OjM000zhePHvVYWotUSZzfjYzTHMpmh2CySHFZLdGsNmy8Jiz8Fkz4125EPZ&#10;85PrgJH/vxFCkAQwK4stNAIzK0kAczCR5pQWJNX0W0jRm8jTGsl/0jKg0Y+TDR3xbp4P6RqxL1t0&#10;KFuxK16wK1h0yF9xLlp3Ltq2z9uzyT13KN0zz900yzlwrZu0Lhh0LBsJO7z3vwAA//RJREFUaA5U&#10;CRWCYTkQeA6kBSfK4v8QwGgNW5OAg+Xznbm1vbmZy9WZyaYiOxlOXyHSzMw/r9+FNmM+1uj9pmbJ&#10;QJu/aIR6QkeRIbeTW8ijQTkEuQ6YrIG/9YGA8r9LghhTtDAynJ8hTAARJsoUKsrkJ4B04aL3EWN1&#10;FkRZcMFwnDBnae5sR1NiWcb9bO/pXNftxujtxvjHj3J6rzdHz1aG1scb18eboW9xt9uTj/vT15vj&#10;UL452bo43jgzUT8/3763NXx9PPdyuvC4M3kx2308VD+RG1vraR0hL+LCCnPB0AVyYaIF2GKFOEJ4&#10;0X4cMC+mT16Yv/gy/ymI7a8hrJ8iWKmDUbQRGHQwHB6CQkSzo4OZqWJ46Zq1eU7c5YeN2eu8ldvr&#10;o8onahPGOkKGev0HhkJHJoNHxnxHh7yHB7wH+/0G+sN6h8J7hnw7u3z+hm9X9zdCh4aDBwZDBoci&#10;RsfipmcgoCRgYMh3YCygbzJtej2lf+FHdhVKJhV2PnMmZiwPj70Av6uweKC4YrSYRrKARjKrcgxc&#10;LgL9Mc8zQiaSQTKMTiyYWjiAUtDvK7/PFz5viG8+GMopBHwpBXyRUhFk+0sn4E/L70fD5wtFKP+F&#10;AGaWiWaRjWGWj2ZRjGBWCvt1RMkEo+Sgb+AhaPlgjFwoaT5q+TCMQhhKPhShABEOVwxlUAyHKYXC&#10;lMLplUMZ1KNpNSJoNaJoNCOoNCK/aoR91YiA+KIW/V8SwNSqsXSqcQxqCUi1RIRyPFwumkEynEY8&#10;BPUhgGGq/4cA/qKVyADdKaimQyB+BqMaCQZ1EvQaJOg+oNVM/88cMJV26t+FQvO/IoDVkynUMqlU&#10;yQKYPAV0GEwhglohilY9jUIjg1I7+7Nq8hfFSCbdeISi3/e0AvrC7I9DhWcdKVc9ae9TBY/jWQ/j&#10;We/EIpK13awjmd39fnA0+n40+Xo4/UKa/3mCtADwwTA4GPhJAO92gd329/WG97Xa99XK9+XS9+Vi&#10;sFz4QQlYqwLrNWCj/m2t/mm1/nG16WW983Wrf6mzxB2rbCorpinIj5VV0BSRVheU1RZX1pZSkeOT&#10;EMRwCzHxyPKKKwpK86M46f9KKcEhJM4uKM0tqiGhZKSkg1XWtTO0iHT1C7N28jfEpdl45Nn7d4Zk&#10;rBS0j6fX9qZV7o0uPR3cgBfw+vByf3kN7p/BM2kxS3AJwA2Ju6n1tpg0X2UNYzY2YxYmPQzcSUpE&#10;kwkhQUMhj0GxfP+djrjY5sjU6fSGl7q10ldOHwHdab+Cy7R2onvqgk/qY2kr6B0Fs9MkXTreCsYb&#10;wEDZa0v6WWFgv5derAKr/F//B8/v/4H/85+Q3/2ZF4OBUdHRUMOoaSDoaOnpYAw0cEZaNCM9Oz2K&#10;i5aJnY6FlY6NiY4dTcOKpGJGUCAYvqMQpIdz/+UvQn/6XbSq1Nb/l7K3AG4syxJt68f7782bmZ7u&#10;me6q6oKszEowsy2yLTMzg8zMINmWzMy2zMzMzMzMzMxpZobzr6yqnJqqnhf/Raw4se+5R/fKkq6U&#10;yqW9d1rYY3X6RXn8SUvaWVfmS1cGaEt8qQwl1RxOdO+J957pqJ2amqjtn0yo7U1uGs9sX8xuns9t&#10;X0jvmivtnexo7JgqKTwrSgZF0SDW6bOz2rCZyISz6m6623lt7HF9/HV31stw0WV7zlNf3XNfCxjo&#10;BINdYLgbDHY+97eTZgbbHtorX9orQFvJZhqx3VG/28VgL85j3km330AqT5ApHvmpTk1sh+hykRy2&#10;Hup1mRV/lBq5Hum3Hu3/XJENBptBTf5cmOdDc9ldZ+19d/NVV+tpR9dpz8Dd2Nzz/DpY2QHLmy+L&#10;y2B5EazMgeUpMDcExtv2Y1xHrWVm3ZQHXUV6/XnPWk3BigM4dALHds+nNo9nNo8Xtk8X9k8Xji/n&#10;buDc6fmEJICfDsxejs1JfvcSB85xJAcMxWTj+19GLHSQ51O7lzMCIBeRvnAGl26veJAgV3smFXz2&#10;Ble+pAbA9wHgzu/lxh9AXAc+n/g/bvvdL/neTxHBTBIYyLyrTLjMSn7IyHtMLLoLSQPBSTf2Xsv6&#10;FquWuCMvn20X1zU8/to/ABBDD7G2O2YW0xqaa1ZmN8G+h4EeZ3Fhd/l5D+VloKYaVJc+ZiUchXse&#10;hbleJXodxbruxbkc5gQ/teeC2Raw3PUw13E31X7RXvPQVndTV35amHVbnAtqy0BlEchJB/lZoLQQ&#10;1FSB2lpQWQlKykBxyUt56Ut3A5jtI2Wuz3Tejzc/zXaAxW4w1/nQVQbay09TIgaMdOpFBNp5+bpQ&#10;XC2MsC4Ez4KU6gvB59LW69Qu4Ck47SI4/S6h7Cq5+r6w/aGi56yo9aig6aKy86l1BPRMHzSM7jeM&#10;nbRMPvetgukDsHIOVi/B6hmprPD0Llg5BcfPN9Pbc02D28PLYP/+vn/pomn0omXs+VUAk5KA53bA&#10;xinYOgfT27ed0xd1Q9cV/ddF3ecZzfsJ1dd5HfdFPU/FfbfZ7adJNcdx5bep1SCn7iWz7DE1/yQ0&#10;chxnXS4jmsLFksrNmCyO1vz0o/i77yXefq9I9V6F+mclih8NWT45C6Oc+VlceOjt2H4yofhXa+o/&#10;hQpS1ZpLTnrr7UeYzzrL9FvygSpfkO9wl4m7z8LeZFkexxnsRWit+CtPukgN2gr3Wgp0mfF3mvFP&#10;eCiMeSqshBvMBmofZzo/VhBL9Hn1f/hqLtRyK8XxrMjnosTnpMA9Q5NZ9euv/Hj+YznSvM8dk6uF&#10;ChR668n7XaDEhzA56mBZSs0PXxnQfGUH/5M3/w/RsjSlpvxLERYvVVGgv2TQy8yW+Vvmr76i++or&#10;ye+/ijeX9lTikPzwpxwn0+74ED9l+XZi+Fxafldg3IhvykNaJ8gc3bHLXLNLH7FNAD2b4AZcPQNS&#10;D+DX//E5ht4CH8HZ7fPZ/cvp88v2zc3txf1N42yDaWibW/r1xPH+BWnl7gtYOL7buSalAu+/gLWj&#10;i/PDa3B+B3Y299pqBhOJXUT7fn/zQU+tCS+VpUCVEVf+2WDx5Xi5hRTFuVzMYoXeXK3hfKX2UaXW&#10;YZ7iSSFmP0NpJlhw0od/3EOgxQLWY8cz7iY55S0/7iU3F6w2F6LRhOMNl/rgyEvhJcPhqsDpqS3o&#10;YSQB//QvVD/804dv//f7r//84d//zPrt36Rp3ptx0jjyf/IVehci+i5NgSVbCZGrwp6jjMpSRKQr&#10;IDOV2LNUuHLVeHM1BPI0BXM0hbLUBdIwvMnKXImKnAnKnLEKiAhptkBhOh9uCk/ODz7oT37cFEG8&#10;VLGSTPmaXNVmQs04sRZb4VY7kXZboSEXhWlv1QU/tXk/5RWiym6M1ucEnc04rctih0wdZrU3X+nT&#10;/5uPPKcZmkGW4o0JNzNemDYHL9cWYjae7tIRhSv01FdDvdMXhnF9+Dvr3/8sRfc+TFuuzc1k0FF9&#10;zl5u309jylai10ygWY+rTpu9BANLl6aOFX4fLfyhl6C0Hoa7zvC9yfCFLv+bRO/LaI+9YJvDOPxF&#10;putVtudBktNqpM2Qhy70l3oi34QK0oUK0Ify04by0oTzUsUJ06VJs+UocRQbCpWYiOTrCyarcMRI&#10;wWOkkHGS7DHiyHBBWJgAW6gAMwlh5khxGLQ3XhaZrcxTqCZQpSXWbCTTZa40iFUew6mO2yhP4TFT&#10;jirzbhpLfrrrIYYroYYLQdrT/uozPphVosHnBJvzLFIP4OuykKvqiMvauMPKGLDUDmbbqvysMcxv&#10;eL7/Xyqs73CSHNai7Ga8rEac1Ja8NI6STB4yjE6iH/G83znz/91P9F20AkOmFme5sUirrfKgm8GM&#10;r8W0h9GYo96gveGkB34tOHgnLHHNN3XOMXXGIW/atXrct73JsznQKFVJxIWLD8cr4Y3mD+UTj0Mr&#10;hQqZhtgkFFbMLi9f32/cPA6uH/buXnZcgNipz/xeKR913I1im5vWwPoD2HkBExeP9av7tRvnHQdP&#10;ZZOfowo6FFTxhup2LvqOOElNOUomPRgiE49dygyb9tW4SjQCVT6gPQLUBd8VeBykO2+nulTbKg2G&#10;4IrtNL2hV68kJ0EYRRDnyjBRmvMx2PHXPYgwPUmyPc12uijzua4Pvm+NvGmKuG2IvKwknuT47MTa&#10;rwRYLLgazDrrdFiI1BjzFRuLF9lo5bvgoq1NTcSEhak+Mf/lf/P89LWPjmJRoLs9Ro77wzvWn95w&#10;/PxOm505xlQjzFDFRVHUmA8hw/BJl5fdVFzITErERkXWRRvjqKFoJi2gL4K2U5YItNSz01D1sbZI&#10;9PUqio2qTEnMiwyDNvWkxFUFeAWZ6IWYGdBUn+z1tBN8PMkC2EpZ3kBKhKCpHEqwiLa3jiSYE60M&#10;XNQVg4z1w03NSn0Dz/vHwdze4/AqmD18GFh9GVp8Ghi96667ac9+7o4DfbGgKRR6YSz426wFuIP8&#10;wuPIuCGsdZ+1YYOedIWBeJauWLaxfAlWvcHZqMML2+1t3eZm1uigl6zKFyXFFi5MEy/DWKzH2eUk&#10;sx5relHkflsV/tgQB1oSQX3MbZH/foLdSqDBvIfaEE5yECvRayHWbiRYp8FVrADPFGVIEqRJFqRP&#10;FKRLFqJNF6bLEqcvkGEok2euUmIZtRJecpI5CtK8jzZ6iTcBCSYgxfQ5w+auPOC4NHivyP+gNPCs&#10;OuyqPuqiLuy0OuihJRx0RYPeKNAbAfoiQA/xutppPRNX6agerSeBF2HWQX6Uof+e9+N/oN7/Bfnp&#10;b6zv/wNB+a0A6wd5Lno1XiYtPiYdHnodLipPbQE7WUZ7WapkO4GZEuzzUhQ4iH38HPR8Hvx0HQTu&#10;QsF1GPgcfDvlfNBgtp2jc5ll9ZjlvB1m89q62/4ooQiUjD7lTdylj19E96455veoejaKGA3Lmx5Z&#10;uj0F+h2EYQ+S8ZdZQfe5qQ/ZZXfp9beprTfJ7bfJbTdJzdeJDVcJ9ZfxTRexLZfR7VfRDfv+sZsu&#10;9rtuuhcBOrtOit0qAkV8Ejn8Wr6M0tESyv0h1lddbg/jBvcT0mBa5GmUA8wLgAV+sPg6zqFfxuE3&#10;A4xnPTSH7R/3W9/vtv680/Z2v+vD8SD11QTTwzTb1RDLzQjb9Rjz+Sjr0RjiaFz0ZNLgdNwNLBWM&#10;ZAXV+nsOxccdVpeRflw43QxG2oaya4MsiTYYx8K4uqMNcLQLSkunbe1TvANKvYPLbR1SDYyI7q6Z&#10;DVVz8+PXy0PHq42zJ50r1/07e03LbbH1sdgYf/3AILOINI/Cyrj2zoKppuzR/KjmKM8CT+sYW/0g&#10;C/UAnG64nWm0hRFRVcVeVNJYWtFC08Bez9Q5r7Bld+uOVDfoFEw0LyV4pPvr+6fjYkodkht98tuD&#10;SlsDiht9cpt8c1oD8/qjykYTqqbT62Yy6obii+p9YzOt3SL1be0l9KxFNS2E1GzE1J1ktZzl1O3E&#10;ZM35+BMszbIdrPMdrZMttEI0SD8aCFDlC1QXDNSS8NeS9FEX81IRdFfkc5FHO8mSMoCthamthD9a&#10;Cr8j21+cxBs76Z9cpaiCJDji5MSS5CVipfmT5YXytWULtCRSFdDQp0CLjcJSmOVRustRhuNuEm47&#10;znI9wXImzXYqDTuTZDqfYLCcYLicYDGb5DiYHtSenxsUEKtqEsSvF8Vhks1sXEhrUEJpWvajYfb3&#10;hmk/6Kb9oJXyTi35o2oypUoylXIyg0YmNSb5o1rSR+2UH7Tjv9aM/KtezPdWUQoVTQFLGznzx5Wj&#10;l6GpY/xKIXSy/sya8cwaScwykTAOH04mZ0F6B0EGPAejlQCtoj0nV6Op0Sg2OE/OLlbdssk7dMgp&#10;MFPeUpdayZRBn8hgmADTiOCSjOIST2HDZDHqfYWk1UNQaSEoMIhPyigKBS5KWQEaWWE6Sc4fkNw/&#10;svH/yCz8E5PUe2ZFShY1WoQOA6sdCuXCifQT4IqUEs5QlSnRV26w0OjAao7a60866MzYa84TMAt2&#10;you28gs2Mgs48XWC5KKjzABBtR2nMEiQ3/SSvfPmfXBh/WzxadmKrVqbI1VNqARn3Ohs04o3aLc3&#10;KrLUSzHSDVdX8ZSRxgkIa8G5xClhnG8YBah4uSiEEBRirBSypKLTjLoIVkMOVkNRlKkQix6aVgP+&#10;AcPyDsP6QYedxoSb0ZqDzoKD3oyTzpST3piLXp8LenNg0IJgp9PiYNSB0WogGdU5mRTYKdFa3AKZ&#10;NibQe2I7Qb2DoN3r4+CvqiNAwcfJpM3GaIKgM+agM+KkN+RgMEQxGSFROKSAO1wqhEU5kRGTQqsS&#10;T6MQwqzog1RwggsbMLLIc1Iri9JhFOGKujwyOAlxH1WJJBOFIhym3c2g381wzN1gxkMf+pifc5af&#10;dhCZs2Pfd0McuzHtu9Bu2lOsOVKsu9KvurEuuiAm8ahxPHoczztO4B8n8I3bc004oCeckCN4xlEC&#10;05gDfMyZa9RVeNhNesBDpcdDu8lZr8RGL1lfw09BFi8oaoTi12DmUmHgU2SRE6OTE2ZQEmHF8DPK&#10;CTGKG4uqRZrYlDm7t3h6l+IcPcQ0VOllhak10HTWcDozTmZ1NIscF6siF6s8N5sSBNcrvAgMF0KV&#10;E6bMwabEzqKMYlWGRnY2DDuzNhfcCMmsgaRX5qSV5n7Pow0TTdAxbnO0bLBWXo7BL6f6B6pryrPJ&#10;C8Ht6GjsOPh8WXk9RTWSWEV92OUD2GVdWPn0copbD/c+70wPXi52P612Pqy0gc3uu9Wu04WOw5nW&#10;w7k2iKP5dghyDHEw20rmt3uPFzrOV7ohLlZ7IC7XeiGu1vsgoACaOVvuOlnsOJqHbt6yP0OyxSer&#10;3QeL7XtzLbuzzVBw/JoWDLEwUAaxOFi+PFy5Olq9NlazPl67Oll/sjt28nn8/HDm8njm6mT+6mT2&#10;8niOHF+fzt2eLz1cLT/fboCHTfC0C552wO0KqWo0BBTcr5GKTv+uDzG5UTE0T2IdvGwAsAaelsHd&#10;PLidI40Pi+BxBYANaNfTxdzVwcTF3tTl4ezD6crj1eLj/dTD48Tdw+Tl9fj+weDiSufoeFNPX8PV&#10;9fH65kZXd39mTqmPX4yBoaOgsDo9mwxaFk8jiHsLN/4JZkLJacPIb8/Kb8vMY4YSMmEXNIBz6TKw&#10;anz8pPbuJ62Pb0zpftbgpUNr8nO6aCnG4HRTHbVynBWK3YVrvLmnU8RnErlnY+GLsfCNeI69JKGD&#10;ZPHdZLnDQpOzCpeTvMCVMN9x+8AxyyiSTzLIHlFNHcWkjailjahnDGtkD2sWDGoWD2oVDmmkD2km&#10;jmomjWgnj2unjOulTeqmTeinzxpmzZnmrloWbeEr9wjV6zZlMwaZA+rxIwYpY0ap48Zpk6YZU2aZ&#10;U+Zks5U6SyJ53jSZ7BgWTBNeSZozSvyHzBom/COSZl91LElC/8qcPokFw0yIpd+TAd1kxiiBDNki&#10;TxonQXzJKh4zTRo3TR01IzFhkjVvSBLAc/qFM/oZU/pJUwZx04bx04aJE7pJs0YZi2bZM6ZJUyaR&#10;87iwPffYu9Dwc3eDIyfRDVvUig3tlhvleQQtyGMDNShQwQzqYKARDZoFXhol7upkbqoVrioVr0sV&#10;n8tNQJnPbUb0bmDygl3qvHnmkmn2rEH8tEnCoFl8L6Gg1qneQzVDFhWuyO5hy6fmIcDryQVzYaVw&#10;Z34XgPzkh6R0ZfnogmDEMVJbMdA4IZn8ediIPAyRXNQxPNTh3DRfegBDfJHB5Mk/QE8SwJyMvxfA&#10;PNQRAgx+qE8R/GyB7IwhaFQUP58HI7MXL197UszB7ND52tRif+PmZOf+8gBZAG/Ot23MNa/PNKxP&#10;1qxNVq5PlG9ATNZsz7RvznRvvwrgrek2iM2p1s2p5r35js3pRuiC3Zpr2V/v+rzRvbncvDRdt7/S&#10;M9tTtTfd+7izeDDWv93XcTY5eDTaezM/3p2fjVPW5KFGCzGqSiJthJic+Jld/m8FsACDpQgLjp8V&#10;y8lsgYZZC7LbirBaCn3UIfB45Otl9FiXNmBi62QDhvTj56wzx03Ir5b/kllL9q/kgDwPQTbB5JVf&#10;1vxOyv5DyBIXgux0vxyZPPPl+FAMLf6SDwoFi9Y5S9hccuIpBDTzW74IYIgZ82Rysi+51DM0kl0s&#10;WQD/lhnL1GVCzop97uqrKiMDbUKTO+6l224lW67FG86F0OSiXdYcLn3GOnUBl7mGz910IOWeQgcc&#10;1ovqUSd2qgaSHTN0InKqMXQfoJklXCZ0QZHt76h2JMS4bjQ0A12b0FUGBV+Y1I99JX7JPGvWKBW6&#10;EueM01Ysc6DNUa3YTvmgEc0YcmrvoFoktGsdm79qlbtgmnHmUX/l03zr3waNp+51Ry7V0Hjp3XTi&#10;VgsF554NF16NUHDoXLXvWPHZuXKL8F/qNkMPMvkpGDdMGtVPGNKJ7dOI7FIN7VAmtikGkWmU8a0Q&#10;dsnnss1AWCSzGCcxG0FkoawykZbpcPNUNlNoMpHJMJ5BP47eIInJ9BXzZGazVFZSuelcDkI+mlAu&#10;6FEm4Fop7NUoHdCDiRnVS54wzBg3SF3GFi9jC1dwJWu2JRv4im2Hyj3nun3XukUraLJoy76K1IrY&#10;uQ6aX7crh1ZuOZAyhqHx1fVWfBl3nateE4srXmtTk9OLSaWqSYrdLmcLn0sGijdss9dtsnbs86Fx&#10;wTx5zjRxyTIVmiRlCTvlLzhkzTuSkoCX7UnNgL/kAUOsWqWSikUTcvc8yrY9y5adCqbweVtB3WOu&#10;TZnqceYs5uIfVIQYtPlQxnCEESuHOROnJRMHlvVVALPDCFys9twsBG5WO67XLN4v8LL8J696+BcE&#10;mEl7Eb8IYCwSgeViI/2SQ5TRXJreRJ5SV5tG3x5pm6JI7MWXrfq3zrtVD5tnbBBKoad43aFo1SF/&#10;mZC7Ypu1hkvfsk4/wuXtmGXsmGcfOFWPWWSNOpZPBLS4iroJ0hlwMJlyMFv8IoARFtwIUx6UAReb&#10;KtE96XwT+tI1dbw4e7E81pIVaSbI5Pla2znkV78LEcrHECnEQta05HmI34lbaJM8Q7a/4QJMX9Z8&#10;sb/QDPmAXyDflgz5aBDkQ/1yQF76MG6aaAHGOGGWyFcJHcRDHyYMj5bl8uJhDJJgj1IVjlYX95fh&#10;tuVm1Gd8q0L9XaCBfJKLSV2833B50kZ35dV81+P6yP3qADiYvd0YPJhu2xiqXh+qhf4hd7s58nw8&#10;e70/dXe88HyydLc7uTnU0JRKDDfH4EWQhswfbJA03jysIQKIcF54KAcTEUYbyAp9jiACeOi92X92&#10;h/3dE/6NH/I7P8RPPizviCjGGC7OSA72MCScCKfzoP0+HP2h04D3zEF4yQJZayNQHY+r7spN7K1x&#10;a6p26e5wH+h3HRhwG+z3GBzwHRgMGRyL7p+KH5yKHp8IHx8LHR0JGRkOHhoMHOj37+uF8O3p9unu&#10;gvDu6vTsaHdrbXFuanRsaLKvaw/omojsmNL1TfmBUYYOqSkq7sTGZsjKZo7iwvOK+wuqRAqrJwpo&#10;p/LrpPLppJPh0Url0kjmwCSgVOKQyrEIpRh6iWA68SBasUAa0QBqEX9yKjCdWCCTBBGCUTyYXjSQ&#10;VtifWtCXkt+bgs8LCmiE/KAZOpEAaBe04HVlEEopDKVM5FAM+d0IlwmAyQcgZAPhCoFIuSCEYhBK&#10;PhgCiiHg8kS4fBBMgcimGMSsRGRUDmLGhNGrEenVQqnVginViBTqQZ8wwSRUQj+phENQqEZQYiIh&#10;qNSiIKDNP0KpEkGtFE6nFMGgFMmoGMmkEMEoG8YoFUInRWRRimJUjqJTjaLGRH1Sj3qvGfVOK+q9&#10;RjQ9JplJJQWCQfU/oYe+ef0KjRoJanUSlBrJn9Ti/yGUGol/hCyAP6pHkyGra0o1ElSvLZqoX6FV&#10;/QVq1XgKlf8UwMyKoUyKwbTyIRQKYZSYxE/qqRRaGe9V4t7LExHaUcxybn//gHLXkwdjRTs1EU/D&#10;uY+j2XfDac/TuS/zBWCtAmzUgu1W8LkH7A/9KoBHf2kA/N8J4JXyl+XS56UisFQA8bJSCFbLSZnE&#10;6zXQgvulmrulhseVjseN/roUor4Ej5WSrLqAgJ6kjJqQtKaIAlkAq4jISaKFRZB85GRfOT4JND3i&#10;09dvRVH8mlIqnjjnkpS8aJ9Qc3VDJ0MrF019T1WdtpCErqCEMqx3rUNIog7BQ06/KiJjuXsCXNyD&#10;h5e7i6uHqxtw90QSwBCXAOzfg4O73b4xgrI65/c/EBTk2L/9Wpyakp/iPcf7n3jpaIXY2IxVVHNi&#10;k+wMcJyfEAp0Akn6brPBxQteOT3Ggeve6SexxaCmEwyPgKFOMNAARuvAUPlTW+ZJnn+fm1aFlYK7&#10;EIPCx7+I/vw17O9/gf/8I+PP7+g+fKSjoqanpWNkoGNipGVmomVlZGClYoJRwmHUCBgNOzMVipEC&#10;Qf+JjeE9A+NPFEL0zDxvfpD99GO6ueZWduR1ReJdfcpRY9pxe8ZjVzrozQTtKc91MXuFoROZoSOV&#10;eUtTE6Nzq5U9UyXd00Wd0/mNo3mt41l9U0W9I01NTSPl+ScVaaAs7jHeedtZc9NdZzvU8qog6KYu&#10;9qAm6qIz9WEk96Q97aaj4r697qGj/rGz4amr8bm7gaQMu+qfWitAe8V9Xd5WGnEswG7MH7eT6P1c&#10;FLUfiF20U6+RQSUhfy6RQi46G59GeuyFuqwHOrSbYdLEOJKFkQ36itNuljPuVt22es81ec8tFaCr&#10;EXS33rV33HT23g+Og8kFsLAB5laeZ+ee56bBwiRYHHuZ6wfjzYcxLgeBJgseyg2msLEwUTDuAlad&#10;wWcncGT/fGr3eGb3eI7/jQB2eT7BPR1bPB5ZPp9YggtbcAWBBxc4cG4DzrF/GCEILxcOLxdOEODS&#10;mcSVG4kLd5IAvvIC197g1h/cBYC7YPBAfLnxf7rxe7yGxoCnK//HE7/bbd/rJZ+X5WgwkwiG00Fr&#10;5mNp9nVWznVS3kNUNgiIuyJ4rpvgdu1dzwODNpycV/B29yEhIDTsGG+/aWw6pqK6Zm15Fex7FOz1&#10;kpNylZNxV1IIqspBReFdevRBmOthmNN1gsdpvOt2jP12mtd1QwqYrAPLnU+LHQ+z7de9tTft1ZcN&#10;pWfluedFGbeFmQ95GY9Zabepic+ZaSAvGxTng5JiUF0FmptAXyepvvdcD5jtfprtAgvdYGUALPeC&#10;mc7n9lJQkz9qZ56OZCuBI1pQnM0MbO1MiC42rmVpNeDgf27lsm/hdusdexmQ/JhYepFQ9pjX+lTa&#10;fZ7ffJhde1bU8lg/ANrGruoGDks6T0s7QfMo6JwC7eOgdwZMbZL6RE6sgakNsH0J1o63Ggfnanpe&#10;5vbBxPZt+9R58+jTwCIYX78fWwEzWyT7u34GpnceOqbPKnpP89pOMpvPUxvPkuqfC/sf83tvM9vO&#10;EmtOYsvO40sfUytAdvVzSv5jYsaml3cjRiGVF5HCy5LGzxzOxyr7/V/Ffn4j/v4niQ9v5aneazFR&#10;WXAw2fPDbNip7TmoCKw/Ymn+zY3t6yxFtkEHhTWiwUGUyQhBrMOMC9T4PRc5PhY5gBoPUON+k4s7&#10;z7A4iDfaDNdaC9bYJGpuh+jsROgfxJssh2ruJVocpdmC5mjQndLqKO/K/vVJoe9FaSBoiQVtMc/1&#10;oYVG7Fiarwa9lZYiTaeJBnNhxrtZjpeVAUdl3ivpduMxpgdl3rtF7pNRJpm6SBum/2nL+D/rrURA&#10;TeR6tNNlfkSHs54R5b/q0/8ZL0JZ5GUQYyWnxPC1v5ZkXaBLoKJsCRZfjXVOVzEpweBqZe2HNQNK&#10;0CbtKh5lGJeFlLqHzbPPh2fLN5cLL7crgJQNsHN7u391c3L3cP5EEsCPN8+ge73LNr7TK/ti/HD3&#10;gmSLl27AziPYvQN7D+AAQMHD0eE5ODt72px6mG856cxZyvYdCjIY9VTZDNa6TTJb8ZJa8BYddePr&#10;cuXpDhIfTdWYLDKZyTdYT8dsJyp8TsFsxcpP+QrNB0jM+Ut2YlHNpmxjbmLz/vKTXlLzAUqrEZp9&#10;ToIpytROfB+9FdCeShxuGHSQhSz7p3+m/f5/fvruX97+7d9++vd/of37f4jSvzdG09jzf/Tg/9Gf&#10;//sIYco4cfpkGbYUeXiyHCxBBhYvzRYng4iXRcbKIqOl4eGS8BAx1iBhpgBBBn8Ben9BGl9+Ck/u&#10;j+7o956cH7zQH33Qn3zQH6PEmDNUOCqMhGstRKpN+SqMOWrMuZutBcbdVOe8tRYC1JeCVbdjNE8y&#10;DU7yDPeydS4q7QaISlaIf1J6/xV0h+2EkeLvvtOB0Zhxvg9RR1W4qA0n2nfH4kt8TFSQP1sp8Ctz&#10;wxi/+fP7//GV1Ptvg6Q4SvWFu81EJm0kGzRRlarwclVYuToiT4k5WZImRYYuWxUx5qE742eyFGS5&#10;Emi95G254GY652w05aw/62807KXdhpcvNxbOxLBHidN6s791YPxbqYFEmaFkqZ54vppAigwqWpAu&#10;hOuTP+f7KFm2JA2uVC3+eGV0tBwyXo4zQZYrRpIdIloCFSWOhIiWQsYpoJNUeNPV+Ao0hUq1RKq1&#10;xRv0JVuNZHvM5YatlEaxihO2KuMExWkn1UVfnY1Qo80os7VwwwWizoK/9nqo0V487jDd8TTH47zI&#10;/6oy/Kou/rAyGgxDH/29Z52FqXZaqkw/SlP8hyEPvbUQEsJWFOksjfRURHrIMzuKfLDl/tYM9r8d&#10;uf8aKP4uUo4qQZEhWx1VbS7eZa805oHpd1DoIaiMeZpvRwdfpmZdJpaehFceBNWv+TUPONdkGWXY&#10;SnpLo63QXOac/I5ozkBuvkh2ET9OeTd1+7CYipbBrb2t55ehg+Pe46uW85e87Vvzoj4aYyKXbRqx&#10;fmX08+0ZIL3CW1Z3isYXevYuoZn2kVVTAydHA3tXVVMTDiEzFGcW1mIqI3YxJWCZaHyfiQf1waA5&#10;HJT5X+W63xUHgDpS5Y/NDN8yG2U/cVZ3YVYNiv8Q+PNX5nR/HbCWmrWVXPFQ2Y0wOcm2v6zyvW4h&#10;XndEXLSGXTSQskuvigJus32uE90vIxyOg7EjttI1RjwpyogQBU5fJRFnBQlLcUF9Xg72r//E+c2/&#10;GPMhkgiWwZaGUiyMtF9/C3vzBoNkDDVS89NRsJXi1+Fklab/oMuLNBLlxcqLO6gruGgp2yiKm0ny&#10;W8uJOKvLuuoqmyvIeGMtUoP9c6PCEv29odhUWV5FkFeBFy3ATC8KZ+FloHE2MUgJ8tOSENGVFLFR&#10;UzaUFsVrKIUSLKIIVmG2Jv6m2vbKMlFYiwQb20JP35OeETC/czewBJbOHgbWwPguGFt+Geh56ikH&#10;fRmgP+G5KfiswHUx2GIp0A7kp53EhY/YWXVb6JWpiGUqCRRZqWeaYVKNlNKNlXMttEpt9WsdTBuc&#10;TEst1ZMwAqGijGHidKmqsDobseUY8+vKgJfWJNCZBbqyQHMC9NBtJ9gsBerPeqsP2En1Wok2G/BW&#10;YpCFcixZkoyZEkwZEqxNpoqtlmo9tloD9roDeM1ua4UWI9EGHd5WXZ5+M8EFR7n9AM2rSMOnONOX&#10;RNO7ZMvLXJfjQo+TEm/oqbltCL9ribltiblsjnrsTQaDqWAkFQyngDGIpPtO4l6Fdw/RKg+r7iOH&#10;NuGmVmR6w/vxP+Bv/8Ty9t/of/xX2h/+hZ36OxHYRxkUpZYQi5k0u7EYS6CxhI8ej6c6LMoM3Zti&#10;+DAXBY5Tnj6HgadE8BJP4j4OHIXdznkcdFjvlhjtZxhfZxJWQiyazFRaLS0+R2eDklFQMPWUNnpG&#10;bJ2xiGuWxHZIGK7q4x9cfZ+JPvvR9vvp7pf5MfeFuXe51dcZTdep7TdpnXepHXcprTdJjbeJDddx&#10;TddxzTcxnbcxzSCp6pIYfuBpvueiumwl0aXEXcglkAQXj+aUy9XQXEzDgzHXh3G1y0HuuzH2h1GW&#10;p2FGMMYKptjBAjdY5gOLfCQlPMt/PcJxNsh+2Ivc60bsdiL2ejkPBriPh4TOBmUuhuRvJlUeFrUf&#10;N8weNh3uN4Lv19PB6SDYXwTzCy8zS2D7M9jZBKvTYGurMb0pwD7D1SquIGNwdvppcOQmMqHLwDIW&#10;65JNcM/1DCwJj67LSG+vKR8f7trcHDvcaJk7al866VjdqJ1ujqqKtQr31HBz1/QINo9McM3KD60p&#10;iWstjmvNDK8Nc81ysYiyN4s11wvT1/LT0fJWVXdSULNTM3Q0tvEpquxeWj0/PwYbc2fd1ROZQYWB&#10;VhHhFpEBqm6FtolD0U1z6X1j8W1tAWXVbpnlTsmtAfndYUXD8WXDCcWdYellroEp5oRQHUsvFXNP&#10;NesALbswI4dYc5cYc/sII+tgXf0YU5M0G4tUG9MoQ9UANXF/VWE/FQEvJV4fdSEPNSE3VQE3JT5n&#10;eW4HGU6CFDteEmElSG8pQGstQI0VorARoSBIUjrJUnvKMofI8CYoScbLi0dI8CTKCxbqyxXqSSYp&#10;cAx7GS6EW++lOBxmOO0k41aijVeiDJbiTJaz8QtZdisZlqtpFmsp5sspdtNpHn2ZkXH+QbpGLkhp&#10;e2ZVIptBLp1RMbVRGY119Xdmud+aZ39vmvvOKPeDbjalRia1ajqtchq9agalUtJH1cQPWsk/6iT8&#10;TTvqa6PYH2xj5ErqIzf3y9ZuSgbOvCJ70DKBVBL+FAoRtCrxtKKhzAgPTgYnUQYnSVZHQZitBJNK&#10;kprylDNuzNInBq3mgBZNNbSoN8HHi+rqUCuZMOgHMxrGwTXCuSUjuMSTYZgMJp2vhN/zinzkEf/I&#10;LfGRS+oju9QHuMx7Rtn3dKYITiskB56T3V2QO1hGKFFDLs9YvdpSfZCgNmGvRKpW4aqx5Kax5IpZ&#10;dFJccFSYsZGYwopMWwvNWAksWAut2IlsOEhsOkvP2opNOykNuOp3OeuPeOitB2odewjt2bFs27D1&#10;GrCFCtLhUExusvLBaprBspJB0tImKGEVBgGRN0j0N8xc3yEF3guKUMuJ0GME6bX4GQz5mMy5mCxR&#10;DDg4nQ0rrS0bjRUzlQ6cToeT2YSbzRLNYomiN0NQG8GpDDnozTjojTnpDTnJJawZ1LgYMRAoWnUU&#10;vdarAMZwMstzUnAY8AkVOlg2O+h22Kl24LX6fRyJaoYClIIczHpwJksErRkpjZjeFMVohmC1hHPa&#10;w8X8YApR9CpJtGrJVCoxNIrBbIqeXHJ2SD41GC2/Foeyk7BGpLZRvq15jbtxm69OX4DmaJD6gLv8&#10;mJvcjJvCkpv8uofspqfkjrfwgQ/62J3y1o/yJoDmxJtiz+PTrhftpifzkhvzsidqyRu95MW95MO3&#10;7Mu/6su35s+74cez7c295YFed0WvOKMXnLkXXQUXPSQXvOWnPRSnvdSmvHWG3LVbbZWLdIWhf6X5&#10;CiMNWDiU6LkVGXiV2ATkGdHKLCgXWbl8e5tqZ7sGN6csM6ydgLIMnQw/nTY7ow0TjTEbvRKCQRzJ&#10;KIFglkSySEGgWGRRbHJcHBhOlAoKrsjGKv+KIhymjIBhGKgUOFh10Wx63ExqArRyMgyi/hijmaSE&#10;veyoIV/zuRjnrkBnY7Qw+488vMxWbMz2fKJEuICXuEYyq7Anl2IAr4Ibp5hRW+fE1dHB7nTv9ULX&#10;5XTd0Ujp/XLr1WLb8UzL+VLX2WLX8Vw7yQS/cjTbBm2eL3VDQLtOFzpP5jugGWge2rs7Xr872bA3&#10;1bg/03w413q80H661AlB1sBfTDDZE0OcrHQdLnXsL7QdLLZDfJ5v3ZysXx2tPlvv/S3kvsJnm/0b&#10;M21b8927S337q4MHa0MQUABxtjNxsjV2uD68t9y/Ode1OtW2NN68OFq/Od24Pl67MlK1PFy5Nlaz&#10;Pd0Ine50rQc6FxScrHZfbg3c7o08Hk68nEyDs1lSWvDV/NPZ7MvlHKkt8eNro+K7NXC9TEovJrFL&#10;4n4LPEDBNnhaBPczLzeTD+fjd+fTD9fz4H4DPO1vrI7tbs9fnH5+fLi5vb3d2Nhqae1MyyqW1cTK&#10;artIa3kIK3lwiDrC+QkoIUcuCSe4oDULrzEbvzmHKJ5DxAXG4w7j9uMR8OZi1RBik8IIqHoa2xWH&#10;hranRjZFEkrdlUoc+MvsWCuxlDVWb1usf+rEvum2ftNm+b5Q/2OlFU+jhVKlhnqRpEExPzYPYZdG&#10;iyuEuRXB3Ys5PEp4fcoEg8rFwiukYqtlYloVY9sVIzsVozqVo7uVY7pVY3tUYnswcdNGOXPmBWu4&#10;8j3nhiO3lh3HunmzgmGtlGGtJFLGsG7SpGHqjGHarFH6K6mL5umL5qlLZq+Yp3xhwST1H0Jyvf+I&#10;GcOUL8wapswZkFjQT1kyTINY/g2rBqRxwSBp7ld+OYIRCVIKoEnylFHKxGtL1xHDxFH9hFG91AWj&#10;innD8lnDvGmD5CnD6Cmj8GnjiGmjKOjOL5plLphmkdIHzZIXrBJXbBP2HAJ2LdX2rQR3LNlXLenW&#10;bH7e9/r4lMQKSrlBMSeoEAC1cqBeHVQb3ZWZXRVYX+bjbvOxT0Vuz/lRN0npe/5Zy/jsJfOcJdPs&#10;BZPkGauUYVxKt0thqXOVPSZBFB0gz+uCE1T1FxEKFuIK5GIiclJH8zNE8DL4sdO4weltGalwjNSu&#10;KJYgXngYL1M0F00sL00kLx20IJyHHiKMm+6L6yWnAv8BaiIHfRAnfQiaLhhNWkzkpg7jpgnhoY7i&#10;Z/BBfIjkZSUJYA7WKH5uD3paRzaWKDOD1a7Gq+XJha7ateGWg4W+9enW9dmWnaXOrYXW9ZmG5Ymq&#10;5bGyldGStbHStfEqsgDemu7YnGrfmGxZn2heG29aG2/YnmndmGpYn6zfmWs5XO8+2ujZXmhaGau+&#10;2hxsgP61khax0dtyMTP2uDz3tDq729/+srFwOjWWFxqpzCOHppTkpdflZ7DhZSKQRNF/tbz/B/hY&#10;rPnpLYRZcXxsWJLjQWCFuBxE4Dj+TzpmKPt0rdQO67J6tfhqmcBBvbhZq4xRo4QvCpYM2c5CLP7a&#10;5BWC7HHJ+vbLMiiGJqFdEOQ1/5Avu8hHgG5IPsIXAUyWylAMrYTOSN775fi/PQUZ8qHIN58xS90g&#10;FC7hMmfMk6fNkuZe832hYMI4nlyTGQKaIUN2wNMWKTPWqXO4jAXbzAVbsuVNm7JMnrJMmbZKIc8v&#10;4XOW8NnLhNxlu5wV22wyi9gM6Mgj+tE96sR2Zf8v5abJp4COTFbOC2YkSFeTeeq8afKMUcKkfuyY&#10;zuv19Qp5AQTpxyKmydD7xqRe4ohmzJR+0oplzrJF9rBGdIuUbw7cMpZSi/hGMZ5ap5LfqUcpBAKa&#10;71cNn9BNgC7VJXPSpQoFW7ZFRy7VN36tdwHtL6G9IHoYRA2B8H4Q1gciBx5De+5Cum6COy78W068&#10;G76UZSZXZt5yKCVXZv4C+SkY0ontUg1tVwruVAnpVY8Y1I6BArIkblUIbJbzb5TxrZfyrpfyrRBy&#10;L+FzzUc7ZCJs0tisU1mt0mHYDDguhcUygcE0ltYont4EiqFdycwWUAwF0N4cdnwht1OFkGe9ZECr&#10;fGincmS7YnivWiz0BjVtkj1rlguNY/ppQ9oJa7Yl6/gSkuZ0KN9xgu529b5bLcSrAK7cdqzYtC+D&#10;FqzaFq3YkCQ3Kc3aNpuUZo0nZVqTHLAtSQPvO5VAI/T4z5kmQuO6TdaufeGOc9GrAM6CxmX7rBVC&#10;FrkZ8JZt1hYu89C5CGLDNnPVLnvHrWTHvXTFvmDetuRzQM+MR1OMrL8mnZYkrYYQTJedTReBMmHl&#10;MGdltya5W7gdmo1Asr8sBDSbHQfM5gtoNhJcv/I7JQzNIBE2ryWgsWiYNR+ruQiTqTSDkRKtHuaD&#10;BgFuna8ZO+PRsObVMGmdO22ZDT2J27ZFe4TSHceSNfv8RZusBeu0VavULev0LZPUbeO0XYucPXz5&#10;CPQ68WyYC2q3RFj+pwBmNedksyALYF6kATeranJY0c3ew0LP6NXa8tXyeGWcnwkP3RcBDEF8lbgR&#10;gswxojBoDPu19S95AbT5JTOYvDL013xfsgAmb36xv4Foan8Oyi8z5OOTy0FDu8i3IkNeAxHOT58k&#10;BouDPiPQpFIQ4Ty0EQKkBOVAbroQQRaiEFugMFuACJu/KCJIgj1MnjdCVQTHy4LlZ3WQ4iLqymbY&#10;GzdEeazV54HFvuPBus/9VZ/7qo9HGy5mOy5m2/dHG9Z7yg9HW8erskqC3Ykmao7yAngRFJ6PzYGb&#10;mSjJGyzEHszDGsTJGMZOH8lOF4mgC0XQesMovJAfvFA/eSG/8+X4IYj7bQjXp2AOKm8milB2WCQH&#10;KoKDjYig8mT4Jl6IYsZO7JKAPnNA99vwtIQbD/YWlI02B3c3hcxPuY0PO4+PuI4MegwO+PUNEXuG&#10;I7smonrGg/v6A/r7IAIH+n+Lb083NBk8NBg0OECeIQ4PhY1N2Ne0x42thzeOM0uYUMHVmOHaYmLO&#10;jIx6tEzGTBw2rEIerOJ+jOKB9OJBTFKk9N/fdflFKseiVOLYVeN5tFK5NVPQ6kkcmARokwwUo9US&#10;udWSyKBVE1CKMTDZCFbpsHecLj+jXd9zuX3gdv/E60nB50XJ700l4MUg4sEg6v5HkPKBZFAKQRDs&#10;isEQnIpEtGwwl2wwNHLKkUDJByMUgmFKwTCVEBZMCJMqkUE1mA4TTIMJolQNpFYJplYKpVb6pT0w&#10;rUokBJ0qyeN+6Rb8W+iUIugUwiHo5cMZ5MIgSAL4ld8KYEq1qI8aUT9rkgQw9CWLbHx/J33Jxpck&#10;fX+FQgPi/04AU2pAu34RwGT7+/9DAJN+sk2nEv+LAFYIoZUPg76QU2KSPqmnUmmlfVCK/iQXwK4d&#10;zirj+Pe3LNF4fTBRvFEWBKaLn8Zyb4czwGIpqW7zetVr/ec2sgAGn4ef98Yed17rP/8XAdz5KoBb&#10;ntbqnleqn1dJDvh5pfR5pZgMWCsHGzVgvQ5acLdcd7PcdL/a9bg+lObrII9mwaoqqvILaolJY4Sk&#10;tSWUNcSVDZW0tWUwUlwi3IwoITiPoqC0goAUFHDQwuT4JKBJVVH50tT84uRcW31LvI5ppCXeTUal&#10;xTeyPyC+Husz7BOfp+9A4JI255MpCok7Xt4Ejy/g6Veun0n2l/Qb/6fHgytwBxa7BjT4hbg/Ucgi&#10;4Py01Hz0dGhqGjgFpQSaR4JH4OMP7+iomX78jzc6AirlHvGjgflNhgHl8oRN74xtYuZLaRPoHwID&#10;XS8DDWAcovahK+esKGgy0GQl3rHFw8BDDKYH/8D/5i9M//FPbG++ZXn3IxvFBxgtNYKRDs5MC4Fg&#10;pGeiYGCmZGGlgrPQIJioUfSUMLqPrPQ/08I/0Yuzsgp+fKvOQlHqbLJbHH1VnfDSkX3clH7SlvHc&#10;kw1G8sFoAejNuqhLWC6OnajIPV1fOT+7nt84GJhbbx1bqO8dqx+azB8Yze/uqa6t6C5J2y5PfK6I&#10;u0vx2PU2uI51uEnzfqmKvatL2KsIO21LuBvJOmpPuW4vvW2tuWupuW+rfmyreemsA911oKf2tioX&#10;dFVeV6QOelu343U2Yt2fKxJBRQIoCLuOcjgMtDoNtzsIws06aI/aqM+7GK56WzUbSBcp8DQbyo05&#10;GIza6/daq3dYadzmJzxDh2qtAV1NoL39qaPrpW8YjE2BmSUws/A8Nf00M/4yPwYWhp9ne8B401Wa&#10;N0hzWfXFVOjRriSrgt0osO0N9l3AkePzKf4R4pzwdOH4dO78iwA+tXs6tno8sn45xYJLArgmgCt7&#10;cGkHzmzBGe534wsU3Lq+4g5u3Ehcu5O48gTXr+r3xofErT+Jm0BwH/R8G/hwEwDxeBv4fBP8dB5w&#10;9znget0fHKSBpVQwmgF68p9r8i6yM88Ssx4Tcp/9Yy7tvTYtCUfuPtehEWvOzst4wmNEBAiPOrF3&#10;XDUyGVJSWsFaXoUEHIX6gbLci4zUu8JcUFkKyvPu0iIOQpyPQuxvE9wv4l23Iu02El3Oq+PAWCVY&#10;antZbH+caztqKzxrKbxpLbltLj4tz9hOjdyMCd6NDdkK9d8M8dsOC/gcRTxLir7LSQGluc91Jdc9&#10;dUd9NaeD9ffTHWBtGKwOkXzwaAtoq7wvSK2Uk/D79us8OoZaBlj5W+o+FnQnM8eKLAY4+Z9bOm8b&#10;O165R176JYGEsqvY0qfs5pfizsvcxoO0qrO8+qeqbtA4BFrHrnJrD2JzjyLSN9yJw/q4YV3zFRuX&#10;z25B9/FZoLQRTKyCvavnroml/LrzjgmwcPTUM3/ePHrfO/cwtHQ9MP88tQG2LkgCeGrnsX36tLT7&#10;IL3hKLnuPLnhOq0ZFPU/5HSeJ9UfRZccRxRexhY9J5eAzLLHxIzH+KQlR4d8cf4oJG2qAEuKEIsv&#10;O43ot38Re/9O8tMH0Z/fylJ9NESx2vCj7HjZLNg+4JEfHFi/t6f/SxDH38s1kLNuyp/D9K/SbQYd&#10;RGsMYQ/FzscZlpeFeNBJBP0RoIsIWgNAnddTuct9kdNDoeNjgeNToRNo9L8vcABV3nelnrel3geZ&#10;TpVWIgmqzDPRVqelAS8tcbuZzttphAoL/kD+bz9n4K+LvdfirUb9Nft8MJ1eyt3+aivptnet4TtF&#10;rrvFbqflPucVvhuptn1eqm0EqU4HhbVIAmjKGvQyxbF8k2stO18YeNSVVexvFotTiTZXaQ31KrKz&#10;XkxIW4lK78B69lr4tSo69ap4ZSJ1u/UCK3Q8e4k5RyMruxufB5aW+nY3Bo/3xk4PZk4OV46P98+v&#10;Tm8ftm9uSEXyhz8PuKT3+uWfj33evXjZB2DljlQFevv6aWxja+v+BnrXvD6/ABeHYHfocb7ypCPx&#10;oDzgstD9IdfhLt7kJEDliohZcxZp1WfMU35XZMTU6Sc7lW66mme9laK7n6BxnKKzHY2Z9ZNYCZFf&#10;CVboseWsNaAfdxNeDJSf8pKY95fdjFAbcxPJ0WRwEfzor4T2VebwUERGWyvyfvgXxu//F/UP//b2&#10;mz/9+Nd/pf7xbyIsn4wFGByFabyF3gYI/ODD+SOR71O0GH28NEuCDCxGmjVGChYjAw8SpPMToPHh&#10;pfHgpnTnonBDf3JDU0KjO/q9K8dPLuxvocCXh9Kfj9qXi8KL432SHKpAm7/GTLzaTKhIB5WnyVxq&#10;gGyy4p/0UJ/z1l4I0FwKVdtN0r0oMr2qMDsqNTwsN7tpcw/FUHD96Su8ALW/qqgS5c/Sb7+24flk&#10;gfjaVeRjiYNyW6hVsbexDP13xhJcLD/8FfXzG/h3X6O//hOei76VoDXmpF6jihi2kR22VRh3wky4&#10;qrdaSeWqIBKlGVMV2PqdNdttlVqtFDqwSu1mCvU64g1aYk2GkinybD68P2Hp/9nkw1dmH/8Hgekv&#10;oSI02Zp85UZSdZaK7XYarTZqVYbS6fLoUF5aL+TPTlzv/aVZIpXR4fLskbKoeEWuJEXeOGnOVCX+&#10;FEW+JHmeRAWeZCWeVDWBTB3RfF2JUj2JCl3xam3xOl1x6A2800R60EJhxFph3EZ51E5+0kF5wUd7&#10;M8x4O8ZiM8pkNYKUCrweYbIda72XbHeQ7nyS73NVGX7XEA+GS4/rE267C8Baz3ZduqcKj+jb/y32&#10;85+U6d9imN5rsX0w5KSwEaT1kGcJ0+RINOK2Rf/NW/ynSCXqGGXaGHmqBGX6QkN0k514q51QjQlH&#10;sS57o6XMXID9TVYaKGkApX0gdxSUrD4Wrc/EDqXZF1ko+3Nzmnyi0qKjxjPQOlPRW1GwGHJKW+MC&#10;Ekv6xybPL0euLvuur2sPL4t3boJ6N3mc0+kMY8wSO0cO7lYvbxau70eOzgcPLyZOboZW9tu7JvHG&#10;BE89nJMMxhyBDlNSWMmKP6zKbHTR30l2viv0AU1xoD0Z1EScZHuuxeLnQi1309yf6uI/5wQsxTvP&#10;xzlnaAs5oH5KV2bvMhSYtBBe9VA7TsQ+VPg8t4XfdUVcdUZcdoSfNRLPqwPuK4JBKREUBIEUn4c4&#10;h5NI81WiQb+XTqmNari2tKOMgIUwl7kQWvLTD1zf/LP0p+881WXDrIxVOFH0336H/vRJlYM1xETb&#10;U1vJUoJPg4NZmv6DDg/CUJDTUVXGXUvJCSNrLs5nIcEPbbpoyGEVJCwUZX1trJICfCLdnfF6Wpri&#10;wiqCvBhhfgkUjI+RVpIdLgpn8cFZZkeE6EiJaYoLErTUjGTE7NQVQ/DmkXhLItbQx0jDTkEy0d42&#10;zcGxwMOHLIBv+xfB6uXj4DoY/QxG1h/7hm47qx+7Ml86Yq4qvXZSsXOB+vP+Zs/50edJxAlH625L&#10;/QIF4XgJTndBmJMIwlWUw10c7SmGdhVCETgZcGyf8kxUElQFw6TgkTKsKersVdbiM5EmFxWBoDcX&#10;DBaDgULQnnJeErSZaLcQbDjrozXphhmwk2o05C1RgeXJMefLsZWqcJZrCTdaavY4Wy2Eex5nRFzl&#10;xZxlEndjXVdDsDmyLKWq8DZD/mkHud1Ancso0+tYs/NY06tM2+sCh/sKz+cG4nNLxGN77F1H4nVH&#10;4tNw7vN4wfNE4eN47stUPpgpvB5MOWiMnEx0r3E1itAUwYuy6XJSSzP9yE/zDTfNt/ws7xAUf0NR&#10;fcNN/50g4/fawsxOWqLOmkKxdqoJ9oqRFiJRZtyNEeqXI0Swn3K/FfJwFvFwFfnyEAteksFDKjiL&#10;BWuhYCIAdPuDrsjLHPdevE6HpflOaOpzdvd9Si9IGT4NqBvXJzaIGvXI6u9jHYGf33OY116s825W&#10;wEVh8k1xyU1+/VVGy1V65016z3Vq+21q621y031yw0Ny61Ny50vKIEjtO/Qv2PeOOPDCn/uaHLtr&#10;zRnLVAuLxDJzBbNwZqtJreZYgWnC7ZjkyQDz0wwrWISDSWYwyvQ0zHg7wHg3wPYwyvE0Ifg0Iwn2&#10;DMCeGdizAFvWz8vmF5P6+/2a2506Z4P4ixHXx3k/sBcDLrLAVSm4aAbng9dLg+D2itRWYOcKrB3t&#10;9Y6MlZRO1bT1Vc1W5k6nRHf5e5bhbFJxhPTAyKbcysWotB4Xn/yAkJK29tXN1fvZ0d3exsnR+rGR&#10;vPa5gq6NqrH1qvH+lKYMpwRvLXd7JUKQeUisc2pheE173uh44/pY40ZNel+Mb7GZXrCSrKOYiIW8&#10;EsHIPNDOLc4nIjsqtXx65eTyBlycgIm+zbrszlSfvAjbhCR8cn1A+XB820xG/0B0a5VbfiE+rdIt&#10;pzmgtJ1Y3hpcWO+XVuQUlmDq6KesZy8qb8UrYYSWNeZRwQprOMnpB2haxVo4ZDl4Fnr4JFhaJWMt&#10;Y80NgrQU/NSkiFrSgeoSbgq8bqp8riq8zkrcjgrcDjJceAlOWzFOG1EOSz6EJR/pv3iw/Kx2IqyO&#10;EjA3WZS3LKefBFe4vEiEnBBRijtZXazKRqvWTqPARHIpwXElyWE9Gb+eYrOaZLWWYrmdbr2dYzOX&#10;YjmXZrWSZrGWbrmebreU5jyeHtiRlRTuF4Ex8GCRcqFTjaDVzfxJI+sb1bRvtbO+s8r7Oy73J+uC&#10;DxZFlMYF1Lr5dOo59KpZNErpH+UT3ysnvtdM+lEn4RvdqL+bxv9EiOdOzAuc2yhcuMzp2HcldvEp&#10;RTIrRzNpJkHfQGnFiKwwNy46vDi9nTSTjTCLhRSdZKSk4KiN/pSFewqvuqegZI4ZtsHULk5EhyyA&#10;A5kM4+BaYTyS4TyiyTAVkgBW+eF79bc/6VN+xLLQu/MgwqX5UzCSOTqy9Tj1Vjv1Lgf1fheNETfN&#10;UQ+NMXe1KXeFBXvhVQLfCp53yZZ73pZnBsczieUZx3KPWfNM2AhO4sWmHCQn7SWGbcX6rATbzQVb&#10;zSXa8VqV9qZ5OMNaZ9MJouW6r+okDj3nIBonQqlD+7MEJSPXBzg/BacMJUL4DbMYjawgrRoEP60G&#10;P60WH60eH40+D40xN40ZN40FFw2WkxbHSWPLQYvnoLFH0dkiGE1hTIYQCEZjCCSjMYrBmJStS6fL&#10;TqfDTqfBTq/KSa/EySDHySDLSa+ApFXmhRkwUihyI7T5YUpsb1nMBYUK8cZNtmrNljLDbsbdHnhv&#10;OQ1hGhE2Gk0Umy2cxpyT3hpFb8FMawJD2KLF/dmVoukVomnVU+j1Mpl0U5lUQ1mlHPjlsNq6BC8L&#10;h1o3zx4X2wFP8yFf3TF/lVE/yVEfoTFPvkkvoQkXgWUvqTVPqVl7njV3/v0AwQ1XllM/ugP390fe&#10;1Beh7AeBHHPOzBMOsAUfgXF37nEv/kkf4Wk/0blAiaVg2VWi/AZRacVTftVdYdlVbslFdslFetlV&#10;ZsVNetVDat1LesNbastXZtNXct1bfNldcM6JZ9hBPFVdPFFHI1Jd2VEQbcj8wQJJEa0uUu9m1OmL&#10;rXO1jtLR1OMQEqIV42XThcOw1NQG7Gza7KyKSCZFGKM8jFERxqyEYMHA2dRgbOpsrGrMrBgmFjVG&#10;Zgw9kxodI4aOXpWFUV2IywJJo8ZPry5KKyv8FrqKlJq97EutlEaI2AYXU1dRQQV6Hn4qWRS1EYyF&#10;gOL1FFKIhov4IsR9YWJuaBlHJK/m0OD8/ury+dLI9ULH3Vz9zVz99Xzj5UL7xWLnf8fRdPPxTAvE&#10;yWzr2Xz7+UIHxNli5zH0nW229WC6GeIQWjDXBk1eLHffbQ5C3G4M3Kz3X6/1Xa32Xq6QsoSPljrI&#10;HC93QpAaA690na52X272Q1xs9J2v956t9UAzpF3L3SfL/SdLgxCny0NkzlaGIb5s/hdWBvbn2nZn&#10;mrYm68lFp8l9iLenGsgFqMnFqCF+qU09Vrs51box07Yz27U33/N5oXd/nsTBXO/l6sjt5tjL3gw4&#10;WQZXm+BmB9y/8gCxBx5fefoMng9IvByB211wvw/x/LD/eH/wcLd/d7N/e3W4sb66t324s3k5MriT&#10;ntplhU0Ql3KAo41YuHWRwsac0lYccrZwSQKziCODsDuzgD+PcDQK6QtntZcS9XDGxmfHFDfnFPXm&#10;p3QkunZFG/VFKAyF8A4HMg/7/Dzh/2YumG7GX2TcQ33IRq9FQ79UyCAXZpzHiCtgcsigwqZQWydS&#10;W0bTmoXSmgTSmfrSmQbQmkYxWMUxWCYyWCUyY1OYcSlstulsdmlwfB6HcxGfZ70EsVstcVw/e9Qg&#10;uxeT2Cob1iYR1CsbMqgY0Q8hH9anGDaiFjOtm7xunQdBKs1qnU1mxSoLYs6MxLx59oJFDjRC8axp&#10;5oxJBjSSA4hp43SIKaO0KaOU1yxeUrIsxKxJAqlppUnigvEvLBmRWDFOglgzgkheMkhd0k8nYZhB&#10;lsQQC0ZpSyZZi8bpi8akBsYQc8ZpCybp8yZZs8ZFEKTzmsVPm4VPmweRMAudNY+bMU2cNk6dNEye&#10;NkxcME/etMs4dY0+sNDcNebeNGLbtmDasaXddaQ88KW5jITdxHODfGVQbQ0qna7SnTfDHVaJHhsh&#10;3ptBLscxwdeJGcdhecuOOeMmKTOG6UumpPq3C3bpHRYxI8TqNIccTUkPJZVIPk5Teyl1PxF+Xx64&#10;D4rWH/GRyEFBsrlcDJ4oJgILrQ0TjSOc3hNJ64P4QES8i+T44A//2Q/+AVoZgPwUiKIgi94vGcDk&#10;nODflIamCkLRkkBSQXEg4lMA8kMA4r0/4j0UQ8vCuZjCuVnD0azhXPBoHo5wYQE9FvryYO/zsd7z&#10;qf6tgeb96a79+e6FkZq9le6dpfatxZat+cbd+abdufqdaehiqf280L031wddL1vTHevTrauTvwjg&#10;ndm27dnmvbnW/YX2vdlm6Io7WGi52ehd6So2k2CXZf5YEOh2PNj9vDj9tDR9MT14MTt0v76wPz1F&#10;0LNCUQjIcJvzM1vxMNoIIfECcBs+Niw3syUXkwU08rBY/c77foGPxVqYGSfAaM3FZIlkMmdjMoMz&#10;m3ExmQnTm6rRW7hwuzaaFdSoxRUIu3drRg/qxQ3px75q1F8Sc8nylZzpSy4BTa4CDe2at8xaxuWt&#10;2hb8TtB+sbPQJDQDBeTWrVAAbUKTUACx8GtGL3QQcqtX6Aj/EPJh/+h9f9cd9lc5nbFBKFy1y1nE&#10;ZsxZppI1MDTOvpaD/ofMWafPWqXNWmVA4zw2awGXuWRLEr3QSOqIbJNDHknFoqFX7Gv6LwR0iiVc&#10;JnTYMcPYQZ2IXo0Q6Cz/kNd8+vgZo4Q5k6RXv5u6ZJG2bJkOzcwaJ0Iz5M0Vqwwyy5aZa9gciFnj&#10;5AG1sFYZnyZJz2Yprwm9uGHNyAp++wRa7ciPqiFvFZLodVukvRvEPMt5Hcp47JslfQYwEeM68TOG&#10;KYtmmVA8ph03b5K+aVN44FRJTgg+cq+9Cmg+82049KjecymHgAJo8zKg+Sa47S6k4zG8+ymiB+Ih&#10;rOuW2H4d1Hrq0/jFE2+/Nu6FnnToYf/ymENPDfQ0Qa+KccOkMYPkUb3kQa3EHkxMp3Jkh1JEm0JY&#10;k0xwvWRArbhflYh3hZBnuaAHRCm/WyG3Uy4HoYjHOR/tkI2yIyvhJCZzMukwLDRDJgOOy0TYQGty&#10;Oexa5ILbFIldquH9mjGj+klTJulzFtkLVrmrtkX/iIJtfOE2Pn/LrmDLLm/TNn/DJmfDJg8adwhF&#10;q9aZcyYk7w69OZPcsF0B6Wl1yJu1z5q2JWV7z+PS1+1y9p2Lj93LN3BZEFu2OduEvF2HvB2n/F2X&#10;ws8upeeeTev2lWsejWuhvVX4fFNOC54P8tz0GszUGCTcmJ+HIMDtwAO342DEcjPY8rMR4CxWMLgV&#10;HGFNBoXEcXPg+bgcOGBYCDQMywXHccNI8LCRRn60A4zJFE5rIIrAKnMRFNnMZD5gZL+XTVOPbrLK&#10;HXeunHUsn3/twbxlW7RumbuLLdzCFqzjcpdtSC/mRWw6KWvZIuXAOmfHLGPTJOPIqWbOpnAcXzrh&#10;1RCiGCxIp4dkNEQwGKGYTNBsFtxwM26YEZpNi4NRvrm0/2zt/Hh+bXu4HxyutqSH2onD/IVZf+to&#10;yZr2/wDZBEcKsUSLsJEThQM4qXyQH3+37Av+HJSBaGoogFaSXS/5FNDmHwnjo4vmoYvhpoWI5iHx&#10;+nsg0k+CIgWZIwRZI4TZwkVg4WLICHEURJgkZ7AkF/SdykuY010Q4SaIchNGuoujPaTQYVoyRE0J&#10;6Euav4aYr4a4F0bISZHPQQptL4By4kE6cqOcuBFuPAgfPlSAIHuIEHswNyyEhy2SFxbNxxbDwxyF&#10;potA0YYiqIM4SW2MA7k+BnK/C+R+C41BXB+D0NRhXCyejJRBcOZIThZP+u8C2L6t1EauuUmc2bLc&#10;OyFnbdGDwToz7Vn1A3XEttqAqVGXqRGnqTGP8RH/sdHQofGo/vG4vpnY/qmQAZLi/SNfTDBEQH+f&#10;X2/PazZwj2/HcO7CiY5PKpuICYLTkI1Fhw9tw8xsBOe2ZxN2g0kHssqHvKa9hjJKhDBJkio//0O+&#10;iGGYQhRcMZqsh0koRiOVYthV4jgxCVzqSbxaqfw66QK6GdAMSjkWrhDFKhvOKEmkEwukFvajFvSm&#10;4HH4xEOA+MBl9x5t+zOnzTsO3Ft2LAQUQJvQ5EduPLSAgteehseBjc8NweuG5PfgEPXlkQrikQ/h&#10;UQjlVAxBK4exq4ahMGEITBhcLYxNPYxVPQymHsmqHA5TjoKrRCNUY6CRVTGCSS6UUTaETSmSDDTz&#10;BRalCFZMNLNKJLNiOBSzqUTBVKNZlUmbjErhjMoRDCoRdGqRNBpR1JpRlNrRVKTmSUnQVy1SeWdM&#10;EiUmkUI14YNqPASNTjqVVuoHjaSf1RLeYeJ/1iB9c/6klUKlmQTdhFo9kUotgRIT/0klFuKjcgw5&#10;+B0fVKNJ/FqemgyFConfql86lV+gVYmnUk2BoFWOY1CKZFAMo1cg0iqGUylFUaklf1RL+UkxhlI1&#10;hk4xCKbswy7v9IEC0Zzgd94S/zyUe92T8jSWC+ZLwfxr197NWrDVAHZawW4XSfd+HiYVfyYxQOr+&#10;C/FFAO+0Q8se1+qe1mogXtaqXtYqXtbKydwvFoOz7qflqrPJYnA6Anb6t/oqPo+2mCuIGcmI6YqJ&#10;aYqIa4rKaIopaogqYkQUtKRVNaVUVETkpLlFRZB84hyCSkIy2jIYPhZOCH5WtBSXiIGiFt7Q2lbf&#10;0kxBnSCt3BIUMRWTWWvtXmVg340PGHCL7PKOysK5GvCIpAeGgfvn66NT8Axuzq7AE3i+BqR+wBDX&#10;z+ABgPuXnspac1U1DmpqcRSKl5mF8rvveGEIYU6eTz++ZUdy/PiR8rvv3/Iyoi2EVK2ZJRxoRCsx&#10;jsdRZf34wJXotOu6ejDU9TLefj9RfztZ9zJR/tScsBaLb3dW6/IxXEj3XcgJq/DB+WpJSdD8hP75&#10;G9jbv7FTvOVhpORipEIzUHIx0bNS0dFT0NNTMDDRssCZOJEsnHAGFIyGCfaJip+BWhnF6KQkUOVr&#10;uZIfeFQddVYfd9CQdNKSdt+RDrrTQFfKS2viZX3iXk3qUk3+6ewEuL2F/tIXUtfjl7P7m/2769Hd&#10;3a3b68+fV6fbipdKop4akkF19G2yK6hOeCkIuc4PfahLfmhLO22JP26PvR3IuW4pvmqouG4ou22q&#10;uGssuWsofGkuBp0VoKPysjh+LsxxyMN8IdT+pjAKtOaBzgJQlwRq4u4zfQ6i8FtEqzEHjW5LuUln&#10;7Tkvo3Ui9jDO9TzF+yI94CjRa97PqhOrth3hfpcXCxpKQEs1aGsB/f1geBwMjj0Ojt4ODIGZaTA3&#10;cTvWQ0r/Xex/7ivbjcKDIt9FP9UmLPKqBgv248GOHzjwBMeuL6dOz+fOJPV74UJK2CWVa/Z4PsX/&#10;WtXZFpwTwLnda4tfcqPfP472LxcOz5dOL5euEKTE32vPX/ECVz6/4vdKAMTTddDNlf/9dSB4DHu5&#10;Dbk69Dnb9CQJ4N1EsJgExjPBQNFzY+FZTvppavZzehEISTy399q1cT7xCbgIDT8ICDzwC7gOCX0m&#10;hj76B83qGQ6oqBy4udxFhtwmRoK60ouMlIOkWFCYA/JSNnzwe362z4neZxH4sxiHw1j7vWTXo6KQ&#10;+85sMNsAljqe5pov+4qPWrJ2qhI/Vyae1qSdV6Ue5sZuJARNBzhN+tiPeuJGPLDj3razgY4r4R6L&#10;Cf57zUXn4y3X0x2nw/WPM9DFOwOWR1/aq0BD6ZKXSyaaI52eoYtfpIWVvepn2gl2oW4Wzk15jWec&#10;24u97xnO6zPOZ88heNc9GqRUg4J2UNZ9k1O/F1/0OankvrgVNA2C/LpzYmKtuEoVj3ifuHw7B98Q&#10;r9AQr8CwoGgtnKNPXu0pMhl0jYKZTdA8OB6RCQaXwejGXc/sXl3fYRs0vwWW9h/HVsHyEVg4BH1L&#10;xwXtW3EVp8n1jzmdIK8HFA/cZDYfRZfsh+VfxBQ+ppSB9BKQXghy8i8jwivlJErlxGLQjEWKAmni&#10;CON3/y7+/V/FPn4Q+ukneVpqaYr3ynQU9qK8pkh6xTf/hkd+cIL94ED/p0Th993mfKueSofhusdJ&#10;pnPBKnVW7J8zzEFnyHWtBxiMeu4MAkNRoCfkocXvsdHnudEPNAeBFiKpK2R/DOgIP0nHPlZ4gdHM&#10;AR/1ILH31QSZ5VTHq9oIMF99UOC9k+G0EG2ep408z3c/zna+KvG8q/A9yHOajDRo8ZCrc5KodZFs&#10;9VHsDlKbiDJYSbH+nONwVux+U+J1W+IHKqMv80L20n0sGP68Xhhw0Z152pedaq8aZ61UG+wwlhJ5&#10;XFU2Ghz5Ut0BSjtAxRDI6gcJXSfEqo2gkou8XjB5CHZur7ZPlzd25k+OurfXauYnW5fmOmamOwdH&#10;BsemmoaG1hY3FlIbM+QISWpOPZmNc+v7S7cPS5fXq2cXmycnu+fH+/enl49n4OoEnG3czVacdkUf&#10;1/jdVvmAYtfnFPOHUM2nINUTJ7E9vMC4EaJK4WOK2I8ZqnTNLrKLcWaXuTb3udjDeL1pb8kxN5HF&#10;QDmIERfBfnuebjv2SU+xFaLivL/MvJ/0uJtwhTHCT4LGWx4WqMwepSforYIWp/zzh3/6ivq7f6Z4&#10;+/UP3/7bu2//jYvuJ2MRZn9lVJQCQ7Tkp1AhilBBqhABSmgME6INF2OIFGeJkmJLUOCIlkOGScAC&#10;RZj8hRj8hBkCRFiCRJmJYozBonRBIvSBwnTBQvREYYYQIYZQYYYCbeF8Lb5cdc50ZZZUBbpcDaZa&#10;C55eR6kZb615H50Vou5GjP5uqv5RgeFJueFJjcltG/6uy3MqzSjdktdfEe4gyGTIQqlP91aP8l+w&#10;sH93438bIMsQry8Qby6Nl0dLML1ne/cd29sfGb7+d+Rf/2TESpGrL9tLUO+2lBnGqwzaKvXbKndY&#10;yZZo8cRJ0IUKfAoXocpQZi/U5i/VFSnXEanVlWwykK3ACKWKs9ox/MUJ9a0P/89BQp+ChSkiJejS&#10;VDlK9IW7HbRe0emy127BqZXry6Qr8ESII3DId3bclL5SsFQ98WJzpSJj+VxtsVwt0Rw1oQxlvhQl&#10;njRVfmgm30Aqz1AmR1e8yli21kimXl+60UCqxVCm00R6wFx+yFJumqA266K25Km97K+3Gqy/Gma0&#10;FW26l2i1E2u5G2f1OdH2IM2enAF8XRF6XR392Jpx1pB01ZoJphvAStd6ZWKAuiD311/JUf1djup7&#10;JdofMEzfazF/Z8n9c4AKIt1CKFIdlqiLSDdkzzREpevC03VgeQbsJaYcPW7iLXY8Rfps5UY8Xfaa&#10;A06Wa34BIK8WZLSBosmb7Mn11NGhtPHsoEZbi3gdnVgzkwoNTL6qUrKyaoSwjBOPgpWhZ0hMU2vW&#10;xFj84EDiyETJxmnK1KlqZD2TRZK4W25i0/Dq7dMBAMOHZ707B9PHV4Nz6411nU4GWHs5DTMkmigr&#10;O0T0nor2bvYw6fK3PK9KvG9IBx25oLsQdObe1yacFATtpHuuxBLW4wjbifb7aS5H6S47CfhFosmU&#10;u/qwlfi0nfSyl+Z+Iu62yg90xb4MJj4OJd72RN91Rt03hl4V+5ynOF7HEkCCG8jwfMpyvM513ctw&#10;n4pz7gxzqfB1SMIZ+mnI4oRQsh/+JvDN/9JgpcRKCGnxcnN9oqL75u/SLHQeeqq+BuqaaDZZJkoN&#10;TlYDfpSJMNpGVthdU8FNQx4rLWgrJ+JnoOarr4ZTkHDU1Qyyt41wc3IxNdSXlcQI86uJCKiLCkqg&#10;YExvvkN8fGesKBvt6ZoZFuxhaSrFATOTlzaRk7DXUgmzt4xxwPqaarnpKPsZauV4uSXjCdXBYQcd&#10;A2CRVAL6tncJTB+DsQMwdQBGZx+7W0BvKejLPCr2GA7ATAVobcdiz9O9jxJ9lv3wbaZqiYJIAu0b&#10;7Q//7iTEVulqOZ0W1uLr4C/Db4uk9xBC2rPTWjH95MJJkaCKzjEQLDQRGgzUvawJBdM1YKz8uTv3&#10;ujH+pDR4O915KcJsxl9n0kNt2EGhyZg/T4EpWZQyXwHWZSU344/tdrNpdrEtxxo12JtPhnouRPuu&#10;xfpe5kdtxbgNu+gWqHIkiVLW6fNshpgcxWHXAjSvUkye8rCgxhW0EUF3NOiOf+hOverNvB8tvRov&#10;v5qqvpmrv51vOJ2s3OjOXq5LXMkL6Q6yy8dphOtJ2IjBpRl+4Kf6Woz1Z6qv/4co/JMcN4M4/IMM&#10;4oMC6qMGF7WFJFuSo2aklWSSrUy4IYeP8qfT3oC72dDbVeLlDvH2PAI8xoOHeHARA/ZC7hb87ofc&#10;QLcPaAsGA5mgq/g+J+smtRRA7+o5ozdhrcu4lDoRyzy4TJcU5szBEYT7gxjv4xS/89Kk++qSq5Kq&#10;i7zmu4L+u9zBq/Tus6Tmi+SG6+T625SGx5S2p9TOl5R+kDp0Htp44p996O1x7G1+5Ko9byJbIyoQ&#10;w8IWzMaSoym4XmgAlqxeFkUvp2gf56ie56nBDCOYgYEZFJjmeJngvRsVvBoWOxuQvZ7QvRw3u57G&#10;P6/4gd1Y8Dn5ZT3+ZjbpdqL4aa4RbHSAvV6wPwD2hl/2Zp53V8HZ5enC7sHk59u125OZw6HKnrrk&#10;orq0moaC0ZSINnO9MG2Mr6tLrpNrrollDM4xNadoJDWjPTAwp6F66GL36WztYm9ya6l1cq1mZKGo&#10;py+hqimssCu+ajCzpYpYEG4ZTDQPindOLAqv6CwcXujaWxs666tcyIlpJljFmRqHKio6yCrZ6pr4&#10;6Fl661h6WDsRO4eWl1bPN1evB5rnyxKbSiPrW1K6B7KGq/zK2sPrBxM7BxO7O8JbGgJq6vwrGoMq&#10;cwnJFV7Z1X6Z2fahoXq2rnJaWCEZI7SoKY+CtZCmh7JFhLFztLlrmJFdrAUh29kzw94xw4EQZWbg&#10;pSLrrSoTbqASpCVnL43GSbHZK6JcVHmdlHltJbkshTgt+dHWAvw4ASF3OYUoPcNMLK7M1a3Kwz0b&#10;ZxWpg/GXE/KR5PSW4AjHCOVjMc0+5n2huIEI7Gyy/XKm02ae63quw2qGzUqG9VKa+XyyyWK61UyS&#10;6VoGdiPLbjnFbiXXf7YoqSYp2RbrLavnx6oc8EE58p1GyhvtnB90cv+ul/Uv2jH/r0boX/Tiv9NP&#10;+Q76SqudizCpYNEupFXN4rGug5mWvFGN/RYT/u8aof+k6v/P2l4S+XW49pHilcfSoWtbn2Y+pWhm&#10;5RhmjSSYZgoFnxc9nbUgA06e0UqKUluYUlWVQbTOXGvJxWzcmJDOrxYup1bl4NJm7RIrqqdDh9Gj&#10;0fGk1omBaUbxyYShhROZFbOYtL6q1BOrNpCoN5FqtZbrxauMuGrMeOks+OsNOciOOMiMOklOOEuO&#10;O4mN2AsP2/EP23AtOPAt2nMv2vPO4nmn8PxjeIEhO5F+vFiPvWyXo2KHM6bNSb3RUb0GjymzUS6y&#10;VgmX4w1Xk/XX1HLFqHurqSYZqTbi5HrwsoPOGoHiKHkGGA+dIIxakpNeQYxZlp9agptei4Pe+Auk&#10;Gs4kzLhoSXDTWJDhobaC4KSzgDEZs7Dos7AYsjEbIpgMkYz6KEY9Dkay+lVjp1dhZ1AgqV8GaU5G&#10;SXZGWRSdCg+bPiOFPBdcg5dNDvWexU5SstzBtMVWtc1KdtTNsNPFxkMaI0wjCqPVRrLawaktOelx&#10;SHorFnoLFnZ7lGQgTDmGRjnunXLcW9X4jypRDMpBAmreOqZ+ni7hOX7Bg/72c16GM16qU15S4x58&#10;w64cg86IfkfEuDtvLw41as8/5yo2CT16Ltxr3rzzTqzbHrBdL+R+gOBBiPxmkOqcj+qUr9Ys0XAy&#10;xGCMqDcYqN3rq9nlrtbupNpqp9Jiq1Zjql5rolVnqtFipdlH0J3yNF0PsdyLsjqONd0L01zzkZp3&#10;5p0mIGYIrAvO8Dk3welAs35fm0YHnWxd4Wh55lQ1tka85GSYYbeXdiVBzV9ZVJGZlfMjOzcMw82N&#10;5eDA8iFN+eH63Kx6nEzaSAZtBL0WglEXzqjLTK/NzKDHymTAxmYKh5sjUVh2DhtOTms4qzY/uxHb&#10;B2U+KhUJShnZjxwhKkot3tY1DpieIItcK10zTj5JakEBGlUUrSEbiw2ngI+QYgxCPJBdKgAp6YmW&#10;cuAVNxwfXTpcWTxfHrqZb72bq7+erbueazpfILnbs/n2/zOnc21fOJltPV3ogDiZbycDxedLXRDX&#10;a31krlZ7yVyu9ECcLpG872/VL8TZWs/FRh+Z8/XeL1xCN18ceGXot+P10uDN8sgNdP//63i1MnS9&#10;MQAdDTr+wULb/nzr4WI7+VzkE/2etd6Dpf7PS4OHS0OHS8NHi8MH88MHs0OHM4N7Y137Ez0n033n&#10;c/3XC0O3y0P3y4P3y6MPKzMPa/NPG4vPO0svn1fA0So4WQdn6+ByC9xskRKFn7fAyzb4pUnNDjhf&#10;A2d74OISnD8/HoHDjaf5qfOhob3y2tGo9CpLjwgZIwcedVs0xpFb3ZtLLZJTqZBHtYZftYhXIZ5H&#10;2ldC0dnQ2M2V4Bbu6ZQRYFMdZdaXZrBQoLlRKr9ZzL+RKXSRa3MY47bs7jRoiG+Tc2gWcesUCeoV&#10;j2ziD6zj96sW8CwWcs0Wdk4Vck4QdE4ScE3lcEhH2afC7BJZcfGMVtH05lE0puHUxtG0ZlF0ZtBM&#10;KgKfi3bJ4XJJRxBSmKyKYHblcLsKdnuIcg77SrRjFY9LraBHlbBHjZh3g5R/i2JIt3r0gF7iiFHq&#10;qGnGlHXRFK542qZkxrZ01q4MGiGgzRHzXIhRi7wxy/wJ68JJLGnZlA0Up09gU8hMYVMhZq1JDGiH&#10;DWmHD+tEjOlGTuhHTxvEzhjGzRkkrZnmrpnkL5vkkVkxziaz9MqySc6KWc6yaTbJBBumz+invcrs&#10;zDHjxDHTiEnzwCkLf4hpy+BFXMKCdcqcOUlCTxgmTJskrlgn79uHXjsYXeBEji3RJ7aoYwf4gRPr&#10;sTfyKlQAZGiBIltQHgRyIw7DQ+ZcA0ftQiHGbHwXnEI3PNJWXXJmrbOnjLPmjXNWLPPmzKG/KKnN&#10;OrorqCTCNkFBkiCBCeAVNLUQlHHn5vDmYPHnoCVyUIRzUkKjP4rKl5PZCUZvz0rnhmL242DwR3wM&#10;ZvspDPkuCPWR7H2DX3sAEzmpQ/5L09//LAr9ywJ2GiI73esIAW1SBbN/ggjlpIngpo/iZY7kYQlH&#10;Q7BGcsPCBbiM6Ch8FWV6EyMepgfuF4aXO8oXuitOVvtWJxtXpurXZho35pv2Flohducat6cbN6fa&#10;t6a6dma7due6dxa6IHbnOnfn2peGqi83Bm63htYHq+bb83eHa/ZGqlfa8ny1xb3VRO3E0aZ8yAhT&#10;3a3mGrCxcDjUfjDaeTo3BM5PBmpazTE4to/iH78RVxX3F0LakQUwD4sVN7MlxG+N7+/4IoA5mSzh&#10;TOasLOZsrBYczBZCDKYKNCZ2KIdKo9xajcQyqYABw6Qxk5QJ01+6/JJd76vSSyTzxQRDTJumzVlk&#10;LlrnLOPyyPb3vzO15Pi3M2QWfi3dDB2EDPm2f+S/E8Bf+HL812VpS1hSbu6XNFwIcr7vb6Xvf4Ek&#10;d7PnsVlz1plkXjVw9qv6/U9e7S+JZZusJZJXIwnmSZOEYb2oXo2QLkwQOd/3j6zjstewWavWma9y&#10;l1QVgJzvO6kfS64FPWeS9CUJGGLJImPRPH3BLG3OJGXKIGFYM7JbKahN1hcKZo2Tx3Vjoc1GCY98&#10;diuIdjm/Cd2EQbVIiCn9pHnSTzpIScBr1nlzxmnTBsnQ3nGd+Em9RGhz1Sp33bZwA1+w/sqaXT4E&#10;OYY4cK+COPSoPvKsOfGuO/drvAxovgpsuSV23gR3XAe1Xwa0Xvi3nPk2nfo0Qpz7Nf+RM98WUr9e&#10;h8pNAkT5Br5iGVs4Y5ozpp8CXfgThmnDOsl96iQ33KYQ0iIHEdymEAaNjdJBdRK+1aI+FULur4bY&#10;LYcdn42yyULaZsBJApg8ZiKwCYxGrz2JTV97EpO6EWez43I4sJUi7tVi7g3Sfm2KQT1qkUM6sWMG&#10;ry9m/XjoYYQeOughXbHK2rAhid4dQhEULFuSBDC0Cwq28YVHrpXHXrW7HpWbHhXrLqVrjkUk02+T&#10;TX7u9giFe/YFu/iCHfxrGrFdFqmatE3OgV3pulXBgk3hokfthH9zBT7fWcZDjkVPEmYkDDMRYDUV&#10;YLEUYsOJstmJsToIs+F50fac3HgOLjsUOw4Gt2RhNWNhNoWxmKGROM7XNF8OVktScRd6UrMPJI0R&#10;H5uVFCdehcdRitmM42sp3q/FbDhtCk3TWnF5E64Va151K45lS9jcdWz+FjZv0zJ7wyx7wzxn1fr1&#10;hWqbvYzPXsdn7dhm72NJAnjdNOPQsRq6txOEsgmP+mDZgN8IYCM0mxlZAHOzaXGzKreWDhwvHh/N&#10;rHweGwKH650Z4W5yaH9BksQlq9/fQrbCf4S8K0KQOVKIJfw1PTeIiyaAk+qLxP0dZA385bBQTCrs&#10;zEXzZea3hPLSR3HTRnPR/MKvDjiKj/6XN39u2hDSAaE7zBjKxxTCxxIigAjiR/hxwbw5mTw5WTy5&#10;mL354N6CcG8hlIcQ3E0Q4SYMdxNjdxVF2Auy2XMx+XMjg9GoYA4kkRMZgkaFciMjeZBRfAjSj4TQ&#10;LFFczFFcjBCRaLpITtpwDjriLwKYIpD7/asDfhf4KoBDeVh9WKmIHExhaHpPhr8RUV/XG8C3PIRO&#10;bKjvHBiWrWGj7oqLlfG9fXWJPU1BU8NO00OO0yOeE6OBI6ORA6MxfeOxvZNR/eP/VwLYt7PPv2Ms&#10;pmdZDhvCzK3PgTKG/vHMh8KxsZrD+ZxZxL2Y5IkMSuH08hH0MhFMkuEskhGMEiEMksQ/wiQdCsEs&#10;E8YiGw5BlsEQTFIhzNKhLDJhbHIRcIUohGI0SjkWgl0ljuyAoRloHtrLCt1QJoTU8VchECbtzyzt&#10;wyTmRSvqRivoSinoRMHj8IGX8AGNf4u2eYvCfY+0/AFm+YbVgooVS8OCpWW1pYXZ0CEI1AhbCrjt&#10;zzDrj+z4j2j8Jz5nGlF3Rml/NsUgBCaCQy0KpRzJoRyDVo3jwsRDcKrEsitFoxSj4HLhZBDyEUiF&#10;SAhoEqlEMr5MyhGv6jSUSSEMgl6WSCMVSCUdSCkdSCUXTKlApFIOpVQJo1KLIFWTxsRSYuIhqNQS&#10;SE73NXOXQjPxPSb2ndor6nE/a8S/1078pJNMpZdKSvb9dTEZavVECPJB/sinVwH8xf7+/xDASdQq&#10;SbTKMb8K4FBaxXAKpSgKteQPmOR3SjFUqlEMSoEIJU+klA0tDbI7jXjdlgCGsm96U5/H88B86ctC&#10;CVitBhv1YKuJJHf3ul/zfQfA7hDYGQS7/f8pgHd7XjOASQ74ab3hab2exEbt83r1L2xUgvVKsNcE&#10;9lruluvu11rB8eTxZFttcpiprJi+tIS2mKSWmKyWuIKGhJKaqKKKkJymlIqGpLKqqLwMj5goil+M&#10;XUCeX1JdQkmcQ5CLAQkhxSWCEVNQFpZVEpLREpHJcfEajEro9wvP1zBNFlXNl9Or1ce32nmX4Fyj&#10;THBmUvJL/cPPFzd3FzfgCdxfPZ6fkBQpxMPlAzRDUsLn1yMdXSYaWkwfKdgZmFipad787Vs2WgZW&#10;euY3b97SIhBvPlG+//Yt8hsK2W8Z9b9DOFDwBSGk40TVez2CbpqbwMwQWOh9Xum+XWw+7s0BPeln&#10;xf7joeYtrmoNLpptfqa94YTeWPfJnPDSALwH9LchaJDf/5nuL/8v8s3fhJloeFmZ4HT0ND+///Tj&#10;W4p3H+k/UjNT0LBSUosh4bR/+1d5OEWKo25rJH4+3+e8OfpzJXG/Nu64Mem2Lfm5I/mlPe6uMeq0&#10;KmKnLGatIuNqrA8c7ZMc8O31y+PVy8vFI7g8fri8BXfg5QTsT14MFJ1URVwVBT0WBT0XhFxlBl3l&#10;R7zUp4HOnJv25JO2mPOOlOuW4uvGypvmitum8oem4seGAtBYCFoLQX3ORqxnr7PBZID1fUksGKwE&#10;w9WgMx90ZIOOLFATc1MYdJntuxpmNemluxJicZDgfJ3rD6piQEMSaEi5L4lajXToddCd87I8SfAF&#10;JWmgKu+lphQ0N4COzofOnpfB4bv+/peJUTA9cjfaCWZIlYpvO/L24gigyHM9XHvYTwL0eoCTZLAX&#10;CE78wbH706nL07nr88VrueYvAviEVBr65YzwcoZ/betLABcOr673H4xk+/sbAezxj+zvbwVw0NN1&#10;0O3l7wXw1bo/+JwEVlLAZDYYLnxqKjjPzzxNz3nKKATEhFN77y2c85F3wGV41HFI6FFQ8FVI+HNY&#10;5L1f4Ky+0SBGfdfV6Toy5CY5GtQUnabFn6TGgeKc56z4VTerLQ/zu2iXizCb23in83gH6FE9yPK9&#10;qIl/GigGUw1gtulpouKqL/+gKWWvJvGwJum4KumgJP5zXtR6StBaUsByvPdSnNdavM9Git9eFnGr&#10;IOpzZ9lWb/XngbqriVawMEBqBjzVB3pbQEXhlp9nnYREATO8hYO3l52/nRbRRsXWz8q1Jaf+aOn4&#10;ZOd1Yum+a+mxbeu/5RgGkqtBTgsobL/NrDuKKz5KKLrNrQPl7SCr4jkgokdYppOdd45feAKOWGFH&#10;rbIjlzlQozDYKL/Qoqb+qWcQKGsELcOnuXX3reNgeOVpePmofeywY+x+fBXM75KSgBf2weIhGFo7&#10;L+neSag6Sqh5zGwHeV2gqPcmo/44pug0Kv8uqQRklIG0ApCccREavuvjWSYnVqYkDn3+ZsnzJUqi&#10;zKm/E/jrv4p/+Fnk3U+y1JTSFO81WemdpUWN4bTqH78moD46w75zZ/5Ltgz1mI3wto/iaYTmcbLh&#10;Wqx2t6vQSqL+YTFhKw/30hfx2B8BRuNehqKf+qJAfyQYiAODcaA/FvREgmpv0Bvzqgpi7isDyqwE&#10;EzBsEzHY44qQh9ZEMFt1VBywl+WxEGVdbsJ/XxYAmiJBayRoiXhqIJ5XeO8VOm/l2q/l4CfjTeZS&#10;LDez8UfFblcVPvc1AS81QS/VIS+VkaA2/jDbJ0qB+aAy7Lwt+ao/p8BDpzLAui3SfSIteig6osbe&#10;ZTkmaye++DCu4jC4/CS0+jCm/jiz46lxlqRktu7A3u3n1b2jm7uVh5vJ69PFh+vFs5OF1c3lte3R&#10;1dXhvtEccx87CqEQcdOBzLrRqbm2mamZnc3FnbWdzxuHx+sn5+vnRwvXq+P3U82HzZHbxY5b6RbH&#10;6Ra3ycY3oZgrL+lbV/ErB6EjG755Q0SLPGWO0I+pYj8XqMPqzQS2ww2uUq0v07DbEdpLQUorRKUZ&#10;P6k+B54eAmc7DjHqJrAYJDPnKwEx5SZUa4YKkKbxU4CFqrDH6wqEa/Lrwd/Cv/5/qL7+X++++/M3&#10;f/3n77/5FyTtD0aizEHqXCkaiHRlljhphihx2lBBqiDejwHc7wP4KIIFqYnC9OHizEQxpiARBn+h&#10;V0QYA0SZgsVYfPmpfPkp/AVpAoXpQkWZIiXZ4mSQCXKoLAxvigIiXoohToo6Q5mx3Ii9DS865CZP&#10;EsB+uktEfZIAzjA6LDY9qTY7q7c8abS+6/Xcr3EeTzRv8dVL0hWzQ1AZUn5tRf8nR/ifvXm+8xP+&#10;2UeSxlmcXpfzkwjtG5afvmV9+xPDN9+w/OXfVKnfRijy11kqtlrK9tuq9Nkod1krNZhIZSqxhwpQ&#10;Qn9IpChdrCRLoiw8SQaeIMmaLo3Kk+fKkkTFCDC4In7w5HkXLEYTLcOYrATP1eaptZDpIGD6XfQg&#10;BlwN+5wNOux0Ko0VM5QFwiTZPcXhLmIwPxmOBG2xQlOlElPFMmO5KhOFQk2xHFXBdCXeNBW+LA3h&#10;HF3xHH2pbB2xKmPZGkPpLwK4y1SGLIDHbZQnHZTn3TQWfLRXgvQ2Ik33E62P0+32E3EHSTaHKYSj&#10;DKezXM+L4gCSAK6JvKiJvWlJu+/OeRkqBQutYLy2I8rRVZbdhIvBCM2IFYKbcdEqUPxZje4vBCEK&#10;L1mGaC1Uoj5HujE63QiVrM2aqMGQos2crcdabcVRa81eYgyrtuTrd1PvJmi3Gmv2Wlg9pZa+ZDSf&#10;p3XtZI4MJg2E2WRqyXtglIM1NDK1NfPx1nUhAf2hEb2hyV1Fg2szADSdnBasLKWNTWVPrhEbp9HY&#10;mP/Fa/VXMayUrV9MbcvA4dXg8eXg57Ply8fFraPOpq4gaweCmKwrv2CVjcVspG+nm2mHh8FuYehJ&#10;Y85le9lzfz0YaQCDtc8dBdc1iSclYcf5/p/T3DZicKvhppvhJrtRpntRxp+hgGi6QzTbi8Ge5bq/&#10;tESRegRMZYOJzOuOiMsm4mmZ91GW00mS7W0CHqS4gWwvUOEHqgJvKsNOq6AP+pzPjYUzBcmd0b6Z&#10;tvpOYig1mh8wdG/VWGnFqSnhP75h+vZ7MWZ6W1U5GyUZGVZaCYaPauzMWmhWbU4mgrywp6acj5aC&#10;k5Kko6KEu6aCq7o8Vl7cVl3FTlfTSl1FS0JEgRcNIc/DKc2JFIExC7EyQqOejESku3N2RIiziYEI&#10;K4OeuLC5orSPuUGCp32sI87DAOOipRhgrJPqbJ9CsK8Nidhp7gbTG8+j6/f9K2B0jySApw/A6OJD&#10;d+dTV/lDS/p6mn27i8x2gvVRqv1xitN2FGHRz6rXTrsYIxIuCItU4Ms2V+0Pc5lNIVY6mrjyw6xh&#10;lN5CCFP6H6CryQH5Pl6Vq9BUrNJGZjLS4qY5DkxUgrGKp4HCm/bUk8rw3VyvjWT8WoxVn6N8j61U&#10;J1a820ZqkKA4QFDstJapNpEtMNXOszAKlhU1Zfio++F7c7p3YVJczY5Gq3GeMyH4JpxymiI8SwXZ&#10;gVdYDDbbCDfcj9S4TNEBJXjQ6Ad6YsBQOhgvATM1F2NVJ+P1J9Mtl4vd9+uDtxuD50vdl1PN68Wx&#10;fcG2+VhMrJGsuzK/JgelANVfuSn+Q5TlnRSKQgL2QRb5URVNJcf6kwrsrY00IthILMJMLMqY31H8&#10;ZxPUP/Ulau+0OoLduOfDmJfrePCUBB4TwG0COIm8WfI57SXsFhrsp5ueZTnuxbhOuzit+0SB9DZQ&#10;OgsS+o5c86d0vSa1bLdxhFsvx2sv600Xw71Ev8OClMuy8tOC6uOs5vPs3sus/tOUjsu09uv0lpv0&#10;hvuMxsf0tqeMbpDeD9JG7uMGz0OqjnwDj7yxJ54Gq1ilVnnRVE5EmihPqYnwaoEmmNN/mOe7macH&#10;m0xgG/40C3+eRj/P8D7NijzPyD3OqN1P691MWd7PuT4uBj+vJoGNfLBZ/rJR87Le+LLaB7Y3wcY+&#10;WN99Wt64nl06m1k8m107W9xb6l04nDs7X7lf6NmozWzNDC3ICssviK2M9ikK9SwJ8SrJSu5tadrK&#10;zxuztI4RFrOIi69LSazzcY9NjczvKu/qL2+dbexfrO8fzWzoi6uo888oco0r8UysCMwo8U9Pd4vL&#10;8EhK9UxL9kzPDi6qTm6tz+zNCqnyto0nmEcRbOKw1hF4hzgv/2wb1yhdCw8jnLdPcEp2blNL3URj&#10;yVBpfHNecFWaS260ZUJHXNtM0cRq9XJ/Sn8GIStELzwZl1YVUFPuW57tlB6k64kV1TPmVbKV0vBU&#10;N/HXtfLGWHtjcMG6jtFmblFmLkR9XIi+dYyFXRreMdvJJQFr5a2m6CQv7qEq7akiYSeFdsbw4hVQ&#10;1hJslqIInBgPXlLUQULaQULeSVzZX0k3yYiQg3NLMyUkG9nWegbPZeX0xfr3xLg1BtnmOWglmUpn&#10;YOUbA4wn0lxmMpzmc5wWcxznsuym0yynUs2m08zn0ix2ihxXM2zWMmyWU2zGo7ETKb59mQl5Ucn6&#10;xl7Cmv70KqHvMPFvdDK+0835u17Ot4bpP1mn0TgXUhPyftRL/EEtnkInk16ngEE7n04zF2FSxmCQ&#10;9zP09dYkjQaX9RGb+tYmlj4wUa2kJXn0NKnxs4F9BadsGJ1c2EcZIpNKNLOwFw8CL81kLvdBVfoH&#10;cQ1mRXdxtVZLjQ0P6xkzp3Q+TIQMptrRvdnCMRiN0aZR06PW86TWiX0VwBGcwsnM8tlMGl/NOElD&#10;zDrLzLnIzrjKQEy7SE85S4zghUbwAiQIfEN2PAM2XL04zk5rrm5b0Q5byXa8dCtBttlBqcFJvdZJ&#10;p9zFKN/ROJ1gEmNtBL15OWlirBXkDaWkDETElJlYlVjZpZFiIggxQUZOFTZ4kLxAta12o7OZg7AQ&#10;Py0vG50iLa0WK5MBP1yfl1kTwaTHxkyyuTBmfQSTPpJJjyx0ORm0uOk1eOg0+OjU+EkpwhgIHno1&#10;GIsOM6seC6sOG4sOglkHyaTFwajFyajBTq9CSvylJ9lfdkZpdpL9lUQxQjGGm1WPiVKBpDyZJHmp&#10;Ed5qqvWu5m12Kt04uXE3o1a8hbOIgjCVGIJOH8mKR9BYcdBhkYzWrKxYVm4nuEwQs2oshWoCpX72&#10;e62U9ypRTCpBEroB1rbhET7xlcHEJlu1fpzwoB3foAP3kAvHsBt62IN/2FNkKUyz11FqyEVpwV97&#10;0lN+wkNiMUByOUASeqgXPTGzngZ9BP1GS+MqS+tya9tCa9t8G5tMa4tkU6NoXa0QZYyvpIKnoIIz&#10;v5ImvRiGXkKdQUyPVRTLKeEhoRCFUU3VU21wMGp31Rv00ZkM1JoPwiwEyc/6SYx7ywx66gx6G496&#10;6494qY24S497is34SM4FyU8EqjS7KkL/BNRCMfFRMaMZBBHM8kzUipzUOtyUelxUhtzURrz05gKM&#10;1oIstoIwPJLaHHoo4LTWMFpS/W02OjsSDJYINj0umDbzGzneD8riP4sqf0BFYmTrXXRafbRa/U0i&#10;tJVVGDgFPory0ZK8PhsLFi0UwK8Yi5QM4ZAlcsj4sIvjZTB2s9NrBytz54v9vwrghou5ZpLHfc3o&#10;PZ5v+SPnyx0QZ0vtJwut0ObRXPPhbNPBTOPlUtfVcjfE9UoPNEKbF4ud5wsdUPBlF3kvxOUKqSsw&#10;xJfOweS2wRBfSkZfb/STudkcgD6Wbhf77yEWBqHxbn7gbqGPPD4uDT8uD/5uvFsZfNwZvdsegm5L&#10;rj4NjaTjbA1+OeyXE0FcrPdfbo5fbE6eb0yerU+drkwcLY4fzI4cTA1tD3XvDHbt9Ldv97ds9zVs&#10;99Xt9dfu9rdsdXdu9fRt9/bvDQx8Hu7/PNa/P9X/eab3dHnobH3gcmfw5nDk/mzs8XLs+XocXE2Q&#10;mivPtpyPd9zOz4D9E1KNiCtwd37/+ABObm+2Lk7nDg9a55aJ+VVSZi7fc+l+kA9/Ix//Vi78k3Iw&#10;vbovTNMVpYZHK5kKKuprGBjb25lHBGEbitw2RyOuVyMfpyNIJURK848jklccY+bNEhaMMtaNi3dM&#10;yyYwCSOY2EG1yE6N0EZNYpUmsVQjpEw9rE4pvF4hrF42pFomuEoioEzcr1zUt0TUp5DfPZvHOZPD&#10;Po2DkMXpkIF2yGAnZCLs0qhN0j7pJ33UTfykm0BhEEdpEEWhF0qhE0ypF0ylH0xnEsJkHgazjkDZ&#10;RHHaR3I5RPG5xwh5JYj5pckQsxTC81SiCzCxhWpxNYaZtUZZ9SY5Teb5rVZF7diSLtvybnxpOy69&#10;wzalxy6tj5Ax5JA94pQ76Zw/5VIw4ZA7ZZ87RciZtsuess2awmVOYjNmrHKmTXJnjApfyYeYM8qf&#10;NcyBmDPMWjDOWTLNWzEl6eEFw8zZ1/bGM+YFk5Y5k9apk9jYaVzotE3wDC5kBhs+YR41af6L9psy&#10;SZ63St20zzj1iDrGqh2Yce0awffM4TtWsA1rlm0C+2d3UZCKA5k+IDP+NjZl2zNlEpc8ZJo5bJbV&#10;bxg1ahozYZ4yaZ45aZIL3b1F6D5Y5pHK5+ISO+yT6/3zXI2DBUQsuJTdeMRNDHhEHJAsHij6QDR9&#10;ODdNOCdlEOqjN+yjB4LOnoXGnpXOg4M5iJs5mIMiDPkugv19CCflF+lLzvoN46aDIMtgMuS9vyzg&#10;pPtCGJr2C6/2lzGGnzmKlzmciyGUkyEMzRjCwxYlLWIDZ/aXFhlLiwGzg9fTXVv9NTvjTTszrVtz&#10;bduLHTtL7XsLpOzezcmG9fGGtfGWjYmOjemO7VcBvLvY/Xmh+/N8x/nawMl8x+5Q7c5A9cVY0353&#10;RWO0e4CWqDHsnYsomz0/TI+ZwhTFEm6gPpaXArZn75eHN4darjfmT9fWm0vbcPo+CFpVQaSlABzL&#10;DyOVdOZhsSLzW+P7O8gCWJDJBs2MRbBCHxlWrGwW7CwW/IzmkhQGxkxWBdqpddrJNcrh4+ZZ05bZ&#10;c9bZXywvWQB/ccAzvzbrJRtfspFdsMomT0J8MbXkXSs2+Yu/tpiFgAJoE5r8b8TtL373j/x3Ahi6&#10;G1/cM/nsr6SS2m9bpMxbpS1Yp3+xvL+Nf8eqbd6KTe4SNnvBCjo4dBborpJYxuX8Y15LPS/hMude&#10;WwsP60X1aYZ2YYLImvmPrFpnQpDV7/xrCegv3X+hgJwE/FsBDC0mr4RusmGTs47LnjNJIvcPhjb3&#10;HIp27Qs3bXPHdKIG1EJWrEgNg6cNksl+d806b9kiewNXcOBUCY1QPGOYMq4TP6YdR3bACxZZc+ak&#10;R2bFNnudkAcBBdAm+RGDRuiqhP6oGfNkaHLVLmeDULjrXEGGXCb6s2sVxL5b9bFXPcSJd8OZb9OF&#10;f8tlQOt1UDvEhX8bxFVA501w101Q95lvy55zzTq+BBr33Wo/u9Ru2pctWkEvg5xlbOEGoRSKF6xy&#10;58xzpk0zxvRThnTi+9RjujER0NgDvTkrh7cpElvkgpvlAptkAptkA6pE3apEXSpFXMuFHMsEnUoF&#10;7Ev4HYr58MksximsRqlspmkwk3S4eQbCLBNpmYWyqBJ0rBF2rhdza5by6pD371EO7seEDqqHj2pH&#10;D2tGDqiF9aoQoZkJvTjowdx2KN5yqtx2rf7sXnfoUQ/9mTsOZRs2edCuz46lnx2L9x1KP9sXfZHB&#10;ENuWeYf4ig27khmbgrWAtt3kiQ6vuiClYE1mY2kqHYF3GkKUenIsWGWUgxwznp/GDA2zRKKsUOzW&#10;HByk37eh2bFopDUX3EqAwxZCiMNOhN1OjAMvzkmQ5CBIc+ClWCwk6I2lqPRkKTTVqLQduHEF0MUY&#10;0DzpVr7mXbvpUbWCL5yHXq6WmRskB1ywYZ6zaZG7hiXVKl/C5ywTctYJ2duEnF1czpZF5rppxoFD&#10;1TyuYIJQNu5e5yfh/SqA9REMBr8IYIQpN9yAm01TEIFpKxvYn945nl68mJkAh6ttyYG+yvy+/KTq&#10;zb91tCQR+weP+3+AfJMv9Zx/B7mUNLQMOgW5/jMZcmXp30Hkpg3joo5AU0dy0ZBMMA8pITiKjz6a&#10;nyEYRUni118F/fopQBfBwxbGxRqMYvZD0PkhGPxQ9AGcLAHcLN7sjJ7sdO7sDJ7cjD78MF8BNk9+&#10;Nh80cxQHIgGJSIBGDkQiJzKeExbDyRbDyRrFyRLJwRjOAX1SQJ8j9NBHRjgPYwQv02uLAdogNOVr&#10;EvB70v9RclOQcpq5WfyQtKFoRiLHJ0/GP0fzfdNhjdz05jmy/fnOkXrdgmkUJzyf7j/RVVs41Bk8&#10;MeA6Pew0M+ozPkocHo7pH47rHY3pI5ngkIFB4j8iuH/gC0F9/QE9vX5d3b6dfSE9s4457RyKeHq4&#10;FvTkctLrc7NZIxFYhJAHs4wfvXI4rWoUjVI0nWw0i3Q0m3QMs1QY2fX+ji8mmFEqBOLLPJ14EDlF&#10;+He7YApRv8sVJlWTVo7m1ozl0ohCY6I4MOHsyuEIJSJcnghTCEIohLDJB7LKBDJK+dCLeVOLuFEJ&#10;utHwudKxOzAiHRgQjnQIAi3cngpu94nN7j3c5h3M9i3C5h0S/47d7h3a4R23/c/cTu+5nWgFPekF&#10;vRiFfZhEfMlAMYOQN5tEIEwyCAIuFYyQJiJlQlCyoXD5UIRaNItaJJNqODMmAqYeDdeIgUYWVVLM&#10;phYFTTKqhNEph9AoBlMqBFHIB1OSdGw0BKUqKbmWAhNDqRb7SS0W+ub1HhP9UT32g2bcR634jzoJ&#10;0EihSUr5pVCJpVSNo8LE06gn0mok0WkmQ0DxH6FWT/ykGg1BPsUvJ1ImQaMSA0GrTIJe6RdoleNI&#10;9lclCYq/CGBqxQgKpRgKtdT3qkkfVOMpVSJYlINQSu5swsZwFp6xguiHnhQwnH3bm/I0kQcWSp8X&#10;y0nFn7eawHYLSQB//iKA+8FOP9juJbH7an9JdL3S8bTV9LTVSOZlq/5XasFu3fN6NTjtgw51PtsA&#10;LpePxjsddVUMJEV1JSV0xGR0JZV0pVQ1JVQwIkqKgjIaksoQGDEFOT4JMXYBURS/NLeokpCMqqg8&#10;Hwsnmh4hxSUCzXAxIKFYgZ2/JTKh2tmzQN+ySN2kQcuy08Bu0Npj3I3YSPBsI0bhpBXjvXyXRyaf&#10;zm8vDi9GB8Z3NvfPz67vbh6vL2+ebh9JMvhVA7dU1ylKSHOywpGMLD///Q3lTx8o3rx/88NPf33z&#10;IwUdHf07SsY//yjy7xSaf2eyfs/uySpSrIebjEp6HuwDc0Nn4003S6336x1Hg3lgKAd0JF1UEldS&#10;HAeCjdo9tdp99LoDzccTnCeSPGezQ+byozujfSKMlLVglBzf/YmT4gf4pzdsn36CU75H0VCSoPyE&#10;+PiO4+OPFP/8lZk4vDLYqtxHdzyN8NCTsFnkdVwXc9aQeNOa8NSR8NgaeV1PPCoN3M4nHlRmPA61&#10;gc1lcLADjjfB9WsvHnAAXs7B/TF4/gweVx7nqpYKvXYKfEBv1ktl/F1xzE1R/GN1+nNL5kNb2lVr&#10;/GVr6nVL8W1r1V1r5X1r+VNL8UtLEWjKBQ3pN0XRs0E2vU5669FOoCkTDFWCvlLQkUdq9DheAbqz&#10;n5uS7qoiN5IcJwNNFiOw20lO5/n+oC4OtGeC3gLQlnNSFL4c6TiA19wItrvNDH0oSr4tybytLLpv&#10;qLttaQbDwzfdXQ+DvQ+jPbdDrWC663my7bgxbT3W+irLbj1ObzPTACxEgNMksBMAzoPBidfTmcfz&#10;hTsEuPB4xRtceD6fOD6dEZ7OHJ7P7Z/PHcn9fcElFDj92uv3tyPJ/j5dujxfuUO8XHuAm1f7S8Ln&#10;FT8Sr7m/4CroVQAH318EPELxQzi4Cbs58Dvb8LpaDwT7yWA9Hczm/CKAi7JOs0gC+IkYf0TwWsM6&#10;7nv5XUbFXETHnIaFX4SGg8iYG9/AeUOTEQ2tTSfHi4jgm5QYUJG3nxB5mZUIynJvU8Pn7Y0WCdrn&#10;gdgrovVLgvN1LOEoxn4/0eUoL+iqLgn0l4GZRrDcBGarbgcLTtoyDhtSjxpSzxozL5pyT2oyTqpT&#10;j6tISvisOvG0NuG8PvG4Kf2gr2qpvWSru/J5vhdsTIDZAdDfAjqbxx3sJq2sxrV12wTFqhmRXQie&#10;MU6Rbkb2EST/jrzGgynhzsr50MRh29R508pzFef3HFMM0mpBXttzduNZXNFBVO55YgnIrALJ+cA3&#10;ZEJQfBSO2kSj15gZDmGMx6x00HjAxb4lJDjKIzAko/IQlgC6JkD//Hld7+PwMpjeuhqcP+qauBhe&#10;eJzZfJnZArM7YOmQ1CG4dngvpXY/tvImpQnkdd1lN52llB3H5l3E5T6mFjyn5l5Hxh34BWx5ui27&#10;2pfKiZWoiAcgqMME2HzRdBo//Zn3L/9bjvqTDOUHCMmP7/SQLK6y4pp0Hwzo39mzf3Jk/dYX8U21&#10;BmzZVebQX+n/o+wvoFtJtgRd+L7538ybnp7uy1V1q+qwmUmWZZKZmZmZmdmSUWDLzMzMzMzMzMyM&#10;8aesuqfPrbrda2atb8WK3BkZypOyUtL5tHecR2qepRjvJukPoSVmotQ3c2x2y9xvu3CHTcHXvdFX&#10;PVHXvTGP/XFgIAkMJL52x4I2PKjwB9Uo0BD+Wh28mmDX6KnQ6qe5nOELvSJeu7LAZNVlFeG4MGwl&#10;1qXJQf6pAge6U0BnPGiNBm3RoCsO9MS/dkTft0acVgdd1IU+NOJAWxRojwFtMaAlGjRHPZaGga70&#10;7SS3Dj+NqzrCUU3kXU9mTZDZSFpwbxx6vTy3wsezzMV7BJ+8n99wnNu6hiubRuV1eic3eCc0BaaO&#10;xldeNs6AleuH5VPoLncBwD4ABwCcAHBx+3xz/wJFTo7OZxIqG81D1xKqwMbl3c3t1ObS5sHGwcHK&#10;1eHS3eHc1d7IyXzLYXv+XjlhI8N5JdZgBau2h1U7wyheoCQvPASu3JCv/pJ3nqIH9shJA7ZmBaoi&#10;8c8Zop/TxT436HGMu8usY/Q2cbprWM1VvOoEWrLLlafDGdFgzdjnzjUbJD4dIDYTKD7tK9Zsw4OR&#10;ow1TZCOoIlL0BNMMxQNlEfI0f6P8w3/7/OPv//rXf/3hu//FSvm9oTA9Vos31wBZqMNZqIvMUuNI&#10;lGXCi1CE8n0MQn4K4f8SIkiB5vsSyEeO4qdACVChBamDhGiChWlDROjegmRBglShIrR4caZoGViC&#10;PCJJkTNOmi1ChBrD/ylKnCxfG9bsIDzopziBUptF6S4EGyxjjTbiTHazLY7LbC7qHa/aXM4anW67&#10;/G/bUdeNIUclqGYPjWB+Khe6PwYj/oxD/iVR+kuKCh1GisKG4zt5yt8LfvkL4w9/Yn73M8MPP9L/&#10;/vfCP/7ZmYcpQ1e80Ual1UqpzVKxyVy+VEc4WowhEPE+hPdLrCxrvp5onrZQiiInQYQBj6TC81Bi&#10;4J/9mX90Z/zOm+OnMEHKZAVYqaFIq6PKsK/+dLD5ItZ+AeMA3aKngu2G/KybHPSLDJWS1MU9Rdjs&#10;+RjdBJkJqsIlVmq1DtqNthqNVipVBtKl2mI5qvzpynzpagLpWqIZOpI5OhIVxjLVRtL1hjJNxjKt&#10;JnJfBfCIreKok8K0h9qsv9ZyqP5WtOVpmtNNvtdZuut5hsd5ptd5js9lfuBVSehNBe66OvKsHA/9&#10;/T/35F63pYOJarAz+DxY1pfg7yDEZgincRXn9JTh0mb8QYfxry7ClE4Cn/Ca7LH6iBQTnhQjRJwW&#10;E0GZCq9AHqVIXmDCUmvHXW3DVecoMBqsOeSrWaUrmi3Ft45CP6QVPRd07WX39cS0YK2T1cU9hAVc&#10;eQUDEbwBYnyhGnJxWhpJBjbpgdk9Jatn8wBMATBy/zp2BTp3X4MqJiQDCvjdkxFmXpYxWXkTK5WL&#10;2+mdw9XDs51D0wUpecFmdu5iUvFqakNo7/Fgl3Y33fkop8fWzJO2stPe5oexLjDTD2a6wFjjS0/p&#10;U2vmY0PSdSnmMN1zJ95mP87qPNnmPtPxIcf9tTT8uiDsIj/kroYA+rPATDGYKQLj2detEWeV6L1s&#10;9614m4Noy+tYu5cEZ5Dmfp3helngd1mOvW/LBBPNYGHgfrBxpzZ3MS+6wtsMJY0wZvkk+/E77r/+&#10;ge0vf2X/+Z0IA52xtLiuCL8ILZk4HZkGJ6Mmgl4TTu2pLOavKROsqxioreCtKuOqIO4iL+6sJO2u&#10;p2WmKKeE5JaAschxcagL8asKIKU5YOJszHqSYpoiguZK8lm48IrkBE8TQ2kOVk1BpK2aAs7ZJj3E&#10;J9bd3ltfxV1TPsRUL8bBJsPDsyU6frOhA0xsgPlDMH0AJvbA9DGYPwFzW2B8Cox1g96Kg/yQoWC9&#10;o0z3s0y34xSXvTinnWiXVazDoJtBuZF0oYlsk7fRSlrIfmFMu79tgCCzCeV3VvQ/m9P8YEnznQ8v&#10;eaqOQJWTckeA7kaWD+jLfh2reJ2sA+OVj/15Fw3xh6VhR4Wo83y/FYLFbIj+gLtSq414o6lwjbFA&#10;tZFguZHEembMQnpCuauNrwiXLYzGlO69zsc/6nz4tzBx1mwDiSo7lQIj0TQNrmJj4W5PzakQvYNY&#10;vYs0w6diJ1CHBu3RL30ZT6Nl91MNzyv9D6sjj1tT4GAJXGyB231wtweu1sFM+0YOttRFN0pfwk+F&#10;z1yIWQX2WZrpvRTzR2HaHyUY31tIIvy0JaC4FusHe1HGsiCzgVSvFqxpsBK1Cct/S7eFjWUZgPMs&#10;cJYIbhKeb2OfbqLAfRy4ib1bQx902R2VmZ5kmp+kOq6G2XWaG4/Z+N5HVIDMYRDXeeSZtWmLuQuO&#10;AZnpIC8WpPuDdL8FrPdSYuxOWt5uWsVBavNZZu9F1uB5etdrychrUc9LQftjTvNdRvNNcvNVXOtl&#10;TOd90uQxtm7bL2zHx/bAW3/ZTqlFUSSNmx3PwZCpw7WcrwXWbcCO4uMa59Ma7Gae7WZS4GZc8npC&#10;/mZK7WHG+GHe/mnB92kxHGykg61ysNv6st55Pd91MdN3tzj5urZ9P316PXp1Mni007W91r623rWx&#10;O3xwNHl2MHl2sw62Rs+qMzoy8WXlyW2liS3xqAI9GRc7veCEsKrmioXOxo2KksngoHx1NTdjPR9f&#10;l0g7A09PM68EH3xheOJoYf1KdfdcXttoan1vbGlHdFETPrcOm9UQWdCWXFmBz0vzT8LYhqMsQyPc&#10;4hNR+dE+2YH2cSi3dLRvjpdbkotrjLN7tL6pr5yatZqeo6iUnrmFLyYoPTumuj69uyd3rD2przS0&#10;ugJbVY6pLECVxDumBunhvVSCfdRCUTp4X/UwZzkvIz4TLYS6uahegL4TwT4g1gmdYB9KMPPDGnri&#10;jDxwRm4hurZB2pYheuZxNk7prp6JDg6BmupO0mIusmIeChLOsgJ20nBbWXZ7GS47KV5bMUF7UXEX&#10;MQV3SbV024Bkc680c79kYw9vIVVdCpg9QiTJyLQrOqA10qnU3yjaVMxfkQWlwpZmK1kfYjCX6zOf&#10;57OU772U77mY67qY67Ja6LFV6jWbbDUVbbaUaLec6jqT4D2VTejNy8mMyVXU8UGoBZOrEj7qpf9k&#10;nPsXg8w/G6b/zTyVE12mkz8mFdHyQT/qnWb0F92Uj+rJFLq5nzQyPmmk/aya8LN6PLlJKr1dNq19&#10;5if7WJmSDvv+pejBU4fobnapICo+H1b1ODadeAbFECZ+Z14mQzlqNa3Pkibkwl78qmk6BgMOOodB&#10;LvNWXik8anhp9TrPwCYLT19WeW1qDX1KAz9K/RgWnRikVDSnUCqjXB6D5u+m3URn3MXmPCXmvCVn&#10;PCQn3MVHXMUGnEX6XYh5vf2uEr2uUj0ukt2u0l0uUi2uimWO6oWOutm22ilW2rFmmhgjjWADLV99&#10;fWctPSs1fV1ZDVkhJX5OKRiLKAOdACMlNy8lguMznIlShIlGivYTN+ITo5OoUKmbTYmLvTmfGIxM&#10;iIZK/QulERW1OQejCSeDHhuTATOLASszhB4bsw6cSYuDEbrrqnMxqvIyKCPpFfnpFQTo5IToZCCQ&#10;DApsLBpMrDrMLDpszFpvg7W4GIjL/XLTKnMT7a88BILofWU4GGU4GOQ5odmYdRipFHjZ1BG0whJM&#10;PNHmhq3+Nu2Oyv1OCpM+RnW2ho5IKRFKcQ56UxijM5zGloPOBsZoywp3YhOCriSWVj3mk2YihWne&#10;J4NMMo1YBpVQMY0AC1MU1hVTHICqc9Lodpbq95QeDJQdDlIYDlUeCNXuDzLsD7asstWotdVuddUv&#10;N5csM+Xv8ZaeDtfp99Qd8LSptjCPEFd141B05NS24TYwYNcw5tXW51HV5lTQYJNWoZdWpJCW+yQr&#10;8UFJmMqAm1KPi0yDl0xJgEJWglZamUVCByZshRTxkhAn6CgWOOg0+5n0hJgPhJkOhpo3uum1exuO&#10;BBjMBGkuBckuo4SXAvjmA/mWwuVGQ5QrXBWwumKOMmK6QpJScDFOCgFhchWRL5oiX7SFv+iKkOkJ&#10;UxgIURgJUZqKM9oJM9oJ0dsLMjjy0zvx0jvy0Dly0VsiWHV52XW5ybWlafRk3otpksFTDBTqfdRb&#10;0Rr1gYZB6kryNEj+zzJIGkNOemMYmx2XSAivfCxMCs8hh+OUR7MK2epZoJcWtkkC+Gau5Wa24Wqm&#10;4WKu9WS+63ix+2Sh/WShlWh5/7E9X2o/g1hsO4VYaD1+s8LHc80ky3u72gtBVLxLXefz7aQy0RAX&#10;Cx2Xi52kMSQHfLn8i/ol2d+vLvZua5DE7eYAxC8OeL3/frnvcYnIw2IvifuFHoin5f7f8gC9q20Q&#10;jyXK3W8eAoqQNkniGYLkoU+Xu6+3R662J35xwKvjZ0vjp3NjJ7Oj53Pj5zOjJ+P9h6Od+8OtB8ON&#10;hyNNR6Pte/29e32De339O3092/3dW/1tG4PNG4ONa4M1a6PVW5PVe/N1hyuNJxtNZ1tNVxsNYK/j&#10;eab6qKf0oKfubHzoemnufGl+Z37y+nTz4nLz5vnwHlzfgKftu5vGsenIinZhtzh6K/wHLfd36vaU&#10;+s5Mpp7sJt7sup60Utbcyk5CyrYSKkYWdjYp6djO7rS5vtzjxqqTvMrt2PLNsMo9VOOJX8epZ/uR&#10;S+OuXcmWXd6aY/aiU9a0a/aYW86wW+GoazFRW5pmDJlkDhil9hmk9uondetCJAwaZ/QZJHdqJ7Sq&#10;RzWrRjWpRDSpEFqU8J1ymBbxoFohv0ph3yrRwFKRwCx+rwQuVxybfSjMPojNwZ/V3ovF1oXJypnR&#10;2o7J2pzRypTZ2pzZxoLNzpLVDmotWGzNWW1N3+JQ3xJmb8PuaMfp4sjl5sTjEiTlFSLrgVXwiVYN&#10;TNAKSdPD5hhG5htF1dqn19ulN9pltNhntjtkdzjmdDnm9trnjzpUTNhVTdtXzzrWLjjVLzrXrbg2&#10;rLnUL9lXQKzYVazala3Zl2/aV2w5VK47VY5b5o1YZQ5bJQ5ZRQ9ahg9YhAyYhfabYMYtEiYsUyYs&#10;MsdN08bNkqatE1eckve9wk8cNU+seY+seY4dkEcu/AfOAoceUmcBmscBZsco96PAsG3v+AWn9Enr&#10;ggnL6inr2mmrgknLrDHTzHGT7Gmz3Dnz/EWLnEWLzHm7jHHn9IGAwjL/XCstfw4hC2YFb155e0sR&#10;GS8Eqy+cNoyLJoqXOoLzS9hbkWcXmnc2VO8d6Mj8ORhxfKyRSJo4HvJEPooILoqv6vdbvv7XP2kv&#10;yQpHIOmwnL84YDw3HZ6bJoKHlgTJAROQ9FCL4yImB0MtnocxXV4imBvuwkyDVxQfTsKCuT6wM3U6&#10;07E73boz27az0LU937kx07Y51bo12Upc+neyc2OiY22ybXWidW2qZWu6bXemY3+2/X5zZKm9aK21&#10;CKyPgqXB3rhgXxkeQ9ofA4WZvDkpXeBUweK83kJcyl9+DNdSAGtjYGPkYKx1aaBpeXRob2lnpGvJ&#10;zSaK9rM8P5sVP6vdr0TvfwY/s60wgwNRALPYw1ntWGF2LGy2cGZrPgYLMTIDLXKTZKXoap2URq34&#10;SdvcKausWZtfLan7i/SF+Db4X0AaBkGqzPxV9EIdaBMKkvQt6VGg8dDMJJX79cBf8XXOr/OQIFnq&#10;rw7478OgPjHvdsE2fck+c/nvi/LOWad+Nb6/YtkeOqt/sL9QBwIKkviqflccciE2XPPXXfLWnIkl&#10;dqFpJ0zjh/QJ/Tr4X037H1j+k4V+SUCbv6n/nL5u/0vKKdTZdS088CjZdy+GOlBkx4VYx3jbOf/E&#10;pwKKQDxh2tbt8lesc0gsmGfMGKes2uQeeVbNm6VDm0uWWctW2RBQB3rRzVmmzVoQU6Khk4f+CaR/&#10;BbRJLFVtkTRpljBuEjdiGD1sEAW1o0YxY8axo4YJpF8AjBsnkQqAf6veocsOPSmkTG5SRe5t9zKI&#10;Xc+KA59qUuHoTdcSKL7ikA8Fz1CN5+imY/86aNdlcMsDrvs6tO1rbjEU3PEoX3cuggaT/n6gyaGH&#10;gB6O9IsEqIWe3ynzxAmTROj0hvSiB3QjejXxPZoYqO1SD2tTCmmU86+R8CkTdinmdy7gdShFOn2l&#10;hNfxK7WiXvXiPnVi3pWCbtAmtBfqt8kGdyrjiWsP66XMmGYvWuetWOcvW+UuWmRDFxO6gNCVXLfN&#10;2XYs2HMpPHArPXIr27MvekS13qLaVuyL5pxK9jA9+9FjU6Hd6boJgaKBBnQW8h905L4YKdFYKNFa&#10;S9CYczOawllNuNjMkBxWQlx2Itz2opx2InAbXnojJJ0RP52xIK2xEJ2JCL0phAStidQXXYkflZTe&#10;q7nxOOcaJ3X7VI76VAy75E265M275C05583ZZhKfU8vMFbu8LYfCfYdiiC2nghXn3EWn7DmnzAWH&#10;tGX7tC377E3rzDWLjD3XimnbvEnX8lHvGl8hDyE6vW8EsNlXASwM1+gsH9yf2DqfWX5YnAMbM6Wh&#10;rr7ynCh+hm8F8Fet+62s/ZavNpfoa/9eEZpkef8ppF0k+xvKTQW1pKO+Tvgt4dBeLirijRq6k/MS&#10;SzgQ03/5GCCgyFe+3uQjeOhjkbBoHrYIBBOWnT4cTo/hYMBxM+N4WcO5mEI4GYK5GMJ4mTECMJwQ&#10;HCPEjkeyxbAzJbMzp3KwpnCyJSNYExEs0XDGCHZakv3FIKjDOaFzoMHw0OH5mCMFWDGcDBBhpCRg&#10;ni8hvF9CeChCeKiCuWiDoME81MHsPwUy/0uW3M+jHpwbKPiRx/tbL4o9a4YJU56pcOfZxrLakT7s&#10;YJf/9LDPzFjI6HDE4FBc31B8zyChbwg3OPR/JYCDOgYIvUs6wTnUSCN6Jm0BmCUvjTE3nQUnwhku&#10;gWJUCKPWIFBqxlCqxtEqxLHIxMHk4phlIphk8b/lVwL4K19NMMSvdkFAQehYUsYwMWlYMYJVEcem&#10;hGVXimBXwSNUoxDqBC71GE6NKF6teF6dOKR2AqlF6sbz6STy6yRyyeJ4oA/nEhiYaCircDCbaCiH&#10;NI5TgQCTxrJKYZjEQ2lE0OSC/p+Q3u+5Pd4h3D5xuX3hcifxmdMN4hPC9SOHC/RN9SuUSG8SX/i9&#10;qeVCyeRDKBVCaVWwzFpRcL14Dv0EDt14mFYMBLtGNARMPYpNjQDBrBbFohXPqBUHwaAZS68RQ0vM&#10;yiWuE0ynHUerE0enG0+rG0+jE0emGfVFNeKjEo5MJYr8GwcMQaWR8F9Arvp/J4Bp/lEA074JYDKV&#10;GDLN1A8qCeSaSRRKeJh6OJeSFx2XhgC3yGJFEujPAMPZ932pr1MFYKH8ZbGSqH5J9nevC+z3EgXw&#10;bh/YhnizvxDE4s/dvzhgYopw9+t22+tOyxvN/8FuI9hrBDv14KiLOGxnEBzODJRlagvx6IuL6opL&#10;6UkqGMioG8hp6Uqrq4kpKwhIq4sraUoqQygLy0pxi4hxCEhyCcsixQ0UtGR4xQRZecQRghKcQgIs&#10;3EhGhBQLV6abV5CkLF5Mrs/F9yIq4zYyYz8oZsEHW27qUOniUxWCt1dSTwzGgkewMrHUXNMyN7O4&#10;sbF1fn7+9PT0eP9we33zdHdPLJt8/1hZXKoqI0/+8wc+GBeCge0v//J7diYWMoovnAi4ACMr388U&#10;st9RyvzLe7n/9oPBXylz9SzLHFwXC7LvJzrPxuovZhtetjrvZsrBVBHoT39ujXtojLysCltLden2&#10;Uy+1EE5QZYtRZM4xER0juNw0ZNy1Fq7nxXZHoWwkONW4GfjIfqD/0/9H82//ne373wtRfpJjoaL6&#10;H79TZ/uc7KBR6K2V5SAxlWYH+mJPqtAXdYTrhoT71vin9uiHZuxlTchhIWorG31ZnQb6G8HyBFif&#10;AZtj4GAMnI+Ci0lwuQEOF8DpNLR5N1uyUh1y1BgJ5qtATwFozn+qzLoqSr4qS3xoSH3pSHvqzL5u&#10;K7nrqHnsrHlsK3ttKwHthS+N6Q8V8WsxHrPhNisE55uiCNCYBprTifWfJ+vBXDNY6QCz9WC8EoyV&#10;P7ckX5RhQVP8c10saEsFvTlgsJAoifuKr6uTtlPRXQ6qy2iLy9Sgh6K4u5L028qC+4bqp7ZWMDJ0&#10;09l229N+P9BxN9D8OtX5NNq0WxU7FWGyGme4nGR41eAOdpPBUdzzJpoogC9CXq5QL1cBr1d+4DKA&#10;aH8vIPyfzz3e7K/nm/31Alee4MobaqH+m/H9h/bl0uv5ishXAUx0wP+VAA5/ucY+XIY9X2HAwy8C&#10;+IIkgA9TwFYWWMgHw/mPzXlXJVnn2dmPGXlP2PhjF9SqnfuOX9BlVNxNQuJVTOxVJAHEJV2igpcs&#10;bCaNjNc93M4jsfdpCa9FWdvR4Q8F6aAi7yImaMpOe8pC6dDH6DbU6pXgfIu3O4twOIn1OE4LvCoi&#10;gLZcMFkHtjrBZjtYbgGTNbf9pVc9JfcDNa+jjXd9Vff9lRAPg+VPA6X3A0UP/fmXA0WHQ7U7gw3n&#10;E21gbRxsz4PZIdBUfZefFY3gqJKU2rR12jCyqKGHV5IxjXCJDcEFZ/nED1R07s0cri1cD41ddsw8&#10;1i19lq0CLoJTX+PLQUEnKGi9iCncDEo6wKWDpCIQnw2CsPPCktNs7HsIjl16qmsW6isG8hO6L1fc&#10;7DfSUsui4r1CUjvO/qChHywfP3dNvk5vgvndm7Hl4/7ps9GFu9mNp7mt56kNsHgIZg9Ax+xJVvNO&#10;TPlZQu1LTutxQtFBXM5xbNZNUs59UtZZRPSCq1uPod68q/2InVmyEGeGrKAPCxmKm8EDTqn0t38V&#10;+tO/aDHSqNJRyJF9kvz83piTzVNGTP7T92as5I7sX5wZ/4rh+bnDnH8brXwSrHKJV7tJNtiL05pA&#10;S05hlA6LnF97Iu66oubz3faacLsNeIiDxojTRsJpHe6oIvS4yP8qx3U/1vQg0XYl2rLFXaEbpbeV&#10;hz6ujgJDJa89+WC8GrTnPNQmbSb5tjlr7CV7g6ZY0EwATW+WtzsR9CaAztiHtkjQmwj6E8FAKhhM&#10;Bf2poCsBtMSCJsJNcSBojxtBay8n2F7XYA5KQu7bUxrRJq0YxxqU42lrdZajfV0QZja7HMzsgqVL&#10;MLJ/Uzs1kVZfF5aR64IrdolYTKgDvVvEuqy34O6t0hrECSCujf4KwP793eszAANr5ykNLzVDYPsc&#10;PD9cP54CcA7utsHJHNjqu5mrOepK2y0M2U503okz3YrQ2A5XPAiTOw+WvkSJXvrwX3rwvAaK3vkK&#10;nrrwb9hyTRjD29UZKmTI80Q/xSD+kilBVqUD67Tjn/CXWcAoTQRJdXhwNzvDqsxp2p3YJwPFJgNE&#10;p/yJArjDURAvTxcixxijxJ6hw19gIpVhJAt9a6X//f9L++n79+//9NNPv2cg/4sWLwVGnbvIgL9c&#10;j6fVQa7OWqLMkD9bA54kxxQlQY0XocAIkwdyvw/k/YDm+4LiJ0PxUwQKUATykQcgyYIEKdAC5GgB&#10;SqIDFqQJF6bDiTDgRRkwAtQYAfJIEYpUJcZKU2S3h/QYWm02VHs+SG8p1HAlwmQz0WIv1+6syvW6&#10;xfu+y/+hO+C23e+yzvu+AXVbGTjor5YsQxMt8C5P7kuxElmzCXzATbLKSiBA5LMa9e+FP/2R4a9/&#10;YPr5HeNP72j/+Cf4H/5Vk/o9Th5ZY6VeoSdZpS9ZriuRocgdykPhwfK3YCRlkjJXjbVSuZlsjrZQ&#10;ohw8UpAOw00exPbej+lvQZyfoVNNkUdUmkgNeuguhNpsRDhuRjodJvhsEtyng2x7PU1qrTVytGWi&#10;ZJBoEbg+/QfFz3/Wovw+UIyjzEary8uszUGnzkS+0UyxxlCmSEM4SxmZriyQqiqYpimWpSVWbiRd&#10;ZShFEsBtpvLdFnKDVopfBfCUu+q0r8ZisO5mlMV5hst9ke9Nru91ru9Nnv91QcBNUdB1GTED+Lo6&#10;4rqG8Nye+tCRftWcAoaKwUY3WGm/76+IMVXVZvlswEbmp8jnIspqJ0DrKc5ky/vRX5YBq86WaMSb&#10;YoKM04ZhFaiCJD8Eif6UpEZbYc1bbsUFMRAoNxmm0eMoXacnVKcpdRkfB2q6TvO7x5M7C9BVFiqh&#10;CDYrfikUG68XO5MbB50bE40TPdyZ34SgF1uet3U6CMD8C5g6e1q6BYMnAN+9bZTWoh1V5FbUWn/0&#10;OvoCKub3GmY2OgdnkvAJLooaflJyxWbGPZ52nc76SxGOj9URF9UxR+1lx32tt+M9YG6IWEFhthOM&#10;NYDBCtCVB9rTQXMCaIgEdXhQEwaqg0F1GGhNvalPvqxLeGjPBONlYK4KjBU8dSddN+Chu8dWst0a&#10;wWQTZ7AbrrsbpLUWqNHhINrkIl3jolztpd8V4blUnHjSWnzZWXrbVricja3xNA5TRBowfxH9+a9c&#10;P3zH+f4dkoZSXURAmY9LkOaLOB2ZKpxOEwF9dWQM0JSCCNaWD9JR8FQUt5Pgd5IW8dJUctPV1JcS&#10;l2RnFWKkk+WEkwSwDIIdihjKSGoICzhoa9RlplWlJtlpqinwcOiICNipK2IcrRID3AjO1iQBHGig&#10;ibM0zfHx7U5K26hvfx1bA2sXYPkSTO4/DK4SN0cXXwfGQG/3fWPJWgq6x0//KMPrNMvzItvjJtf7&#10;qSjoPj94g+DU56GTpydQZSM7Gmq1mRwwEe6QZyiFl2THSsLStEVTtYTyjCXrXDW70SYTBNuj4lAw&#10;kPs6WQPmW8F8Exgru25LO6uJuK7GPdVFnOf6nud4b8fa9brIF6iz56vBup0UVyJdwWTHY3t1tYeN&#10;FQuZ5sc/6H35o8rf/ofsH3+n9f6/+yLJkjWR0H0mWYMzz1i4xU11OFhvPdZ4L93ivNjzph5z35l8&#10;P1T8ONP0tNgHjlbA8Rrxp3Vn2+Bi941tcLoCDqfuGtLbgm2SzRTQaoI2YqzanJRKsC96fMzGImxO&#10;igIpbib1eO8kG01bJK0h688j6f6vkyUPPamNgRo4FfJYXcquKHlwlA7Ok8F1wsN55NVJ+Os1AdzH&#10;PW0HHfbaXdfbPle4gkr0VQpqytlx2tb3Ap0DIpq27JI6ZRwbxfRXbd1AVChI8geZnqAKB5rLQGv7&#10;a13PTUnPcUbnZmzLErZ6JqR4JihnMSxrA5+zH1t8kVLzkN0B8odAwcxL9vJFbMdheNRRsNtpkPmG&#10;q3aHukwWPy8GzpKtL7JZZgO2/cGmwdms8NkM3+GYwO2cwc2s1d2cw92C++NyEFiLBpsZYLsU7EFf&#10;GXofV4YuZkcOR0f2hieOJ5euZg8P+48Oey93e863uo7X2g9WO/c3+w53R05OZq8OZy+H62Yz8WVp&#10;4aXVmf0l8V3hLhkWyl4uRmHJmIq0qAZP+1gXm6ggv0xvt3gVWRtX6xBLdUcnLacYN0w5Lm2qsHG+&#10;qK0vrqwVk9eKyemOLmzGZxf4RmV54fPRCaXYzCSfaLR5gLuul59pcJRnSha2ojCmOQVXExNe7ukU&#10;a2zgr6vrqaxhp2Ps5hkQU1TSWV873FI91lg02FkwPla+OJo/15rYG2gc6qrlayXnYirpZCLubijs&#10;qsljr8BmJkmvL89mpMFrai5jj7YIzQ7Lqk4qr08qq4ssLPRNTLANjjT1Jph5RVl4EcxdI82doiwc&#10;4m2doyyt/DTUnaQknGTF3eSlXOTFzETZrSQ5bSR4TQW4deEc+hx89sIK/gpGoSrmLoIqVjAxa7io&#10;PULIkVsALaWQYKSD0xEN1+XGG/KlO8g1Yc3nC4PO2xOfhrLGUl1GU5wmU12m0p3Hk2z7o0z7ooxG&#10;ok3nk2xnYyw3Mzx384Lm00PH0mOrYpNQXlGiKt6MSiFfNOM/Guf+YJL773rJfzJK/myXrhrfih86&#10;s8ob+6KHfa+B+6wb/71S1Ce9rHdaad+rJLzXSSUzyvyoE/dBJ+qzfvR3+qFcqTUuk3tlRyC68UjN&#10;rlhAKwGmFfdOxIta0pMGbihAq2zDrZ+u6tRi6zsUGLyEC5rxNDwJ9Zg29YjnUMJIaTT6h7XaovzZ&#10;VDQpNHTJDXzJdGOZtWN5pWIQQhn0coX06r/rcxQecBYfcpMa9ZQf9lYa8lbt81Tv9tTo9tZt89Jv&#10;dNOrdNIuttXItVLLMlNJNtPEmZoFGll4aRvbKWgZiCkrI6Uk4BKCbOL8cDludgV2VgVmFnkGZiV6&#10;VlV6mAYru7owhxKCToKRQYUNrsfOoizAJOKpoFIT4Fvg7GrCI8n6WYSeSoeSyoySwgxObcRJrc3B&#10;SJS+b2hwMGpwMKlzMqpyMSrzMCryMCrwMsohGWSIMEpB8DDKsbFovNlfHfa/219eeiI8NKo8tMrc&#10;tMpcdMoIeiIc9MrsDKoIJk04gyYzjRIvmyo7BZ8Cu0CWi117gHW3o/KIq9KUj0G5iaYlXEiYXALB&#10;aMnC6ASns4PTWsKYbeA87uySKEZFLIVG7Hud5D+pxn+nkfBJPZpaHsUj4aSuYO9n5JHm5Nkc7NoZ&#10;atOFsWkPt6pDmRd6GKXZ6MWZGATKKLnwinvwS3jzCVsyUjqzk6Xp8bf46Hb6OVQ5OmHlDPQoxcS+&#10;E5X4oCryWZfznSoflQaSRhlJowghQKUmSKEn8sWUj9xKlDNAgMufn8MTCXNCMlvx0utD/1IktawI&#10;rYQEjYAUNY8KE48Zn5ifika8lXW+m0sHLqwX4z8Y4jDspzXuITrnwbPmx70bIrAUwDcbJDmMVm3z&#10;0y33MslyNiOYGAaq6XtKm7qJW9oLmJhx6ugyqyhTyUp+Ehd5Jyr2SVrks4zIZwVhMkUhMmUBcmUB&#10;MhVeKhU4oxIXq5YQvbEGq5XCO3FTGu4yB+2uEJ0aX7kyH+0ANXUFBgl+cjUeSmMEnREH3J5DOBQu&#10;HcsiEcEui+eUD6bmNrH3jF1fPTpYmj9fGLiaa7uahb7tN53MtR3Mdx8sEosnnyy3ni23/qo9Xmg6&#10;XGg6WWw+Xmo5XWqBIucrbefLxPrPl4udJL8LtRcLHaezrcfTzWdzbb91wBCXb1y9ZQNfr/Z+rRT9&#10;tDPyuD38sDV0vzn47bLBD2v9j6v9Dyt998u9d0s9ELeL3f8ZN0u/PASpDDXE18e62xgg8XVyiMvV&#10;nrPVzrO1nvP1vouNwcu10YvVscvlsYul8YeNubu1qdvlsevFgavF3uvFrtvlnrtl6DTG75em7hYn&#10;bxehXSOkvRdL3fuTjQez9ccLDadLjWdrTefrzRebTdcbDWC/A6w2XU3Xn4w2Ho91nEz2HU737s50&#10;7S52ri+0rCw0r6317OxOH51unV9e7N/eFo70JvY3+ZalKaNdabTkfxAT+ySry6TpCVPH8mgnIhSi&#10;afi8qHmtkQoOKqaupuYucZ6RuW4xVV7Zfai6hdDejaCBdc+2VfvKE++6U9/Kk4DyI1TFQVDNXmjT&#10;TnjHTljXYUjHYXDrPrp1N7Bxy69h3bt6zatm1bNyxqFoxqFg2r5w0jZ33Dp31DJzxCJr1Dxjxipn&#10;3DRtwCi53zi51zy9wyy91iClSDuuwCA1Sz81WS81RjcFp5UQrB6HUon1VY1xVo2yUYkwlwvTEwtQ&#10;Q7pLw2xF6E35qQ05PqjDP6hDLcdHDc5PmohPmlyftXg+q/N/UYb+vMUo1CSpNeXpdJUZDdSYjLSY&#10;TQxYzU1gVlYIe2c+Nx9RP7RMMEYBE6mEj5eLSJWNzJSPzlOOK1FLqtRKqdVOa9BNG7ItHbYqHjYv&#10;GDbLH7comrMtXXGuXnOvn3GunnQtn3YrmvHInfXImvXImHfPWnAvWHYvX3arXnKunrcrmbLKmLJJ&#10;nLOP3XANPHBUP7RG7lnzHtoL7TuKbtmKbNjJ7LjqrDqYLNk7Ltr6z1rjpiyTJy0Kpi2qZ61qlxwr&#10;52wKJs2zJ8yyZi2yF61ziTrKKmPBPnPYMWsouDbHs0BXMZBDzJ1BJUxML8hLzQAtwOnHTh2CoIrk&#10;psQjPoezfwrnpHSheWdN+Y4kgLFIlghe6ljuz4l8FNAY3Ntav7/i28QvkgCOQNJB4LioIzi/QgsR&#10;yUUHgWEnx3FQRhLLeFJDHRyCPIKLMoqHLoD6Uzw/Z5QgpyeMNkQa2UEIuBhufF4bISYBT7fvzPfs&#10;zPdtzfZsz/UdLg6drY1vT3evT3WuTrSujLesTjZvz7QfLvScL/UejbecjTaB5SGwNDyXGY1REHHh&#10;oMVJcuH46ePEYXhBGFYYESrCa8FE7iIMr8N5XU01v2yPHsz3zg60r0zOLk5tpcXXiSEtkCxmv8hd&#10;VruvfDW+v+KrAOZhcYLDnFjg9szsdjA2Gx5GK1EqI/kPOnjxkDLNhGadxAmbvFHTtCkLomQl8dW/&#10;Qkz/XQD/KvituCUFvwJFSGpwyS4XAuqQ5vw6OTSGNANJ75GE4m8hTfX1wK8C+Nu9X+MLNtCY9IW3&#10;fN/ltzxdUnrrtEXSP0jZb3jzvr+cEtSSXCbJPpI6ECR/CbHqmLfhmk9ywCuO2fM2aROm8cMGUf06&#10;eOix/ilvS8/mknhbgPYXFv++GPCKTQbJ+EJ90uaaXdbXqtHQUcfe5dfoeuhmdeBRMm+ePGuauO1M&#10;XMsW2nvkVXYZ0HjgXrFhX7BgnjGmGzegHjlpkAhtThslz5qkfuuASQKY6IDfalPPvdXHJvUhoFOF&#10;rhgJqE+ywm+q9Ze1n0np4P8ZX4dNmkKbCWNG8RMmiTMWqdDTMWsJPcvJvZp4aHPPq/wMVX8aWHfs&#10;XwN1rkKa77EdD7jOp4juF0Ivae1hKHIb3nYd2gLtvQxuughqhIA60OZVaONJYPVxQOWRf+WBb9me&#10;d+muV/G2R9G2R+GblSemvS7aEX3/jCUxlZmotPVjocsyrBXdrxbRrYRplwtpkUY3SQY2SgRAHYg6&#10;Ud9ibqccmHU2m1Uuu10mo10Oi2s+3L2E26eS379OJKhRPLhZMrRROrhJJqRVPgyaBLrIIzpR43rx&#10;UwaJy+aZ2/aFOw4li2bZo3op4ybZq24N+yH9lwkLY95taUoxTiwOWh8MVD7oqZGbqjBYycBsRGCW&#10;QsxmwizmoiwWYszmwnTGgpT6iux2imy2ysw2yoxWivQWCjRmclQmiuSGOmS6ngiXVHVCo33+oFf5&#10;hHfZtGfRtGvuhE3KlHXKnG06qXo58acbNtAfasGOQxHEulP+knPOvHP2jFPGrGPavH3qhmP2um3W&#10;smXGhksp9BY26V4x4lXtxuMoRKfHzmgAYzCAMxl9FcBIFm0RuFp35eD+xMbV/MrL6tLNRE+MjbaT&#10;EAOpBPRXvorbX6nZr0S8lX0mCd1wXhpS7i9BmJnkj/8pv7K/0OSRQkyk2X5LODctBIaHjpgNzEv/&#10;dpMnZuJCLbHDS/ctRAHMxxrFzYLnYAiH04Wx02I46HHcTBG8LFguxhAEXTAHbTCCLoybMZyHidgi&#10;6PHsVNFwqlgETSwnbSwnPQFBi2OnCodR4Ljeqj1z0gZz0oRwQSdMD70r4fnZMAhmiDAuOlIh6BBe&#10;8iBeiiBeqgAEFZqTMoTzSwDLH8M4/qXOmHollG8VxXDs/+HC58uxHdOcCfeou/FUfkZzf3dkT0fQ&#10;1Ejg9Ch2ZDimfyChpz++pz+ivw8z2Pcr7/uV/0wA4zrnRKwxZOw6rMwGIizWQnQWXFRm3JzuCOkQ&#10;ehUchXbMZ23ierQ0CnGssglw2QQW2UhSkedf8a0MJkGSvt/u+qcO+Ks5/gXpMDrZUEZZDKMChlUx&#10;gkUZz64SxaYayaYUyaoSAfXhGtFcmvFcOvG8OklI3WQezSQu1Xh2hSgGiXAakWB6yXB2pWgerWQ+&#10;3TQIpE4qj+5/wKudwqYQwSqPZZYNZ5IJY5AKoZcMppMIgvjCT9S9n5CeH3k93nO7/czp8hPC+Qcu&#10;5+/43f7E7/oXfrcfhL0+SAWSywVTyIdQyAb/LOj1QdCbTNSfVjKISQ560AiEahSXegzsbSFhNuic&#10;31YaZlOLhqnHsGrEsKhHs2jEsGrGsmjFMmvG0KkTaJXxlEp4SlWiX6dQiSVm5SrHkClFf1GMgoCC&#10;v4VCLe636pfqDWplIrRKROgUf4FWKZZGNRHiGwEcQaUURaYcR66V9k4pjkY7mUIRw6mF4VH2/Mwk&#10;rSAmv1mfDvrTwWDmQ38aMTdlofx5qRLstYHd1tfdvwtgYu7vm/3d6nmF2O6C+EUA7/USU4QPeqDB&#10;v7DX+g0tYLsOnHQ+rzcQD7lbPRhtivGwNZIU1RUR1xGV1pNUMpTVNJTX1pXVIglgFRF5DQklbWlV&#10;UhKwBKcQhBS3CBSB4lCHj4lTFM6vIiKnICAlzsjhLClrycSWoKC2G5HwnJh3ERK35RE6bueVIace&#10;Ji7fH5fir2PkoKa/PDRztnl8un2yPL+wurJ0dnpMLAMNXl6fX14fn4gm5AXcXVzF4wk0H74IcXC7&#10;WdmpiErxw+AKYqJiHBwyjDAbPkmsjG4wt5wTOYftZxYrCibVn35KNDe4H20FW0MvS21gox0s1ID5&#10;8teBtMsG3GVN6H095qYCtZNsOx2mfZnjOR6gWaLLlaEMK9Dhr7FW6vYyGQhx2C5PnMqNbMZ7Jdho&#10;u4pzq1D9xP1v/z/G/+d3qhTfp1mpVnnr51hLdAZrb2Q5HRW7PzSEnpaGXFTib+pwtw2Yy1rUUYnX&#10;VqbbSpLbeWEkaCkGY+1gugvMt4HVlofN+tu1WujcwNYoMYF7u/VxofiwP367Cb9Tgz+ojL6py3yo&#10;zrksTL4sTHqpzQRt2c9tWddtZXe99c99dU+dZaCzBHQXvdanXhRiRlBGs+FWx1mBoCUddOcT29Zs&#10;MFzx0FPyMlb3PFgBRirBXAMYKwPDRdA3ODBVBRYbwWoHUQ8vtIOR2ovqtJWkwF5X9flAk4N475u8&#10;iPuy1Luq3IfGipfOZjA8cNPZetPd8jDQdt/fCKban0cadiqjRiIMJ6I0VnPNwRgGnGWCw5iX3VBw&#10;E/F6FfZ6Ffx6jQZXgeASDS7Q4Bwi4OXc+5m4MLD3y6XX65XvL4Wdr31eLiG8ftP6PF8Rebnyg3i9&#10;9of4z3J/SQIYXGEfL8JeLzHgngBuIu8OQi42Am7WQsF+MtjJAUsFYCjvvjHnqiTrIifnLjX7GZdw&#10;5hmy6ui96R14FhF9k5B4l5B4HxsHElPPA4PW7J2WbR02Pb3Oo3CPWcm3WUnrEcGgLBtU5hxgvMcs&#10;1MaMZbccNe/QFvdBlhco07Ngq+sY95vUwJscDKhJBQNVYLkDbPWDvVGwMQgWeonP/uwAWBoBM31g&#10;tpf4+9TFHuj6vy60vs41Psw0HY01Pq1Cfw/zYHMabMyCmaHropxxT7cgCsokZtZZfdNLR69RMcVG&#10;BkQvTKCbhWdNXOFM3eDO2O7SxP7IyHHPzH3T0nfJ3G/NMewWlwOKu0F531V04YIXfgMVB5JKQGwW&#10;CCYsSspPwDh24Oz79FR3LDRX9GRH1B+36amPhIW35VW7ROUHdK1BTh1YvQBLh2D9BCztX02unIzM&#10;X0ws38ys381u3E+ugYV9sHAMBlavirq2Y8sPYypv0up3YjL3E9LOUrJu07Mu4uKWfbxatdRzhZGj&#10;dmZN+mohbNQxopxebFQhIpx+AjBtsr8J//l/6dBTqNOQyZN9kCV7b8rN7i0nIf/pewsYpQ3ze3va&#10;PxIEPw85Su6Hqh8HKV9iVW9jtS6iNfcJ6othyrtplqAN/9gWdVAddtEef9qaeNQUd9QQe1wbfVgZ&#10;uVMYtpPltxhuMI9W342zmQo1yNHnbvRUu2tOBlM1RPULvSJmW8FYPWgv2E0NarHXaHNQO88NvC8P&#10;Ac2xoDcZ9KWBviTQkwx6EsBgOhhKA4MZRPvbnQJaY0Ad4aU6/L4s4KEqoNFReDPV/qY86LI0+Kkp&#10;vsFLl6AhGKUne9RcHWthXhkeMVvZCk6eweWb2t16fFk9Px5Zm8hrqfNNbHOKGQvIvq6aADuPr69g&#10;5+VlA7zsvr7e3APovrd/f/N4e3dbPzLlmzAZnHzc0Pl8+iaIX/bB+TxYab0fzD1uidwv9TtNsTuP&#10;Mr2MNb6M1ruIUD/HKlyGSV6FiV0F8Z/7c556w4882Hdd4BtOiGV7rhkr7gEDWJsWS5box0SBn2P5&#10;f8hWpGhz4J0IlR0OkmhxRTQ6sxWbUjQ4sI2jxCYDJSZ9xad9JLucRSPlaVFiFDFyzHlayDJDySpb&#10;rVAlEe4f/53py4+fP3/348+/p/z474rwT2Gq3JUmIk2mggPuKt1uSp1Ocg3W4uVGAiQNHC1JQ9LA&#10;GGHKUCHyYAFyf95PflzvvRA/+3J/gPDh+gjhx/nJn+szipsMzUMWzk8VK8WYp8VdYynS7izd7yM/&#10;EayxgNFZwhiu4IxXo023km32C1wuanzv2oNferFgJPK1K/Sy2vO+yuupzHMxRK1Bn7VBm2HUmrPf&#10;lGXCnncFrTjmr5iuBbOG/yRD+R3L90QBzPTuE8Nff2D5/b9J/vydlwB7gYlytrJQgapAnopggjQ7&#10;CkHmxvRDMB9Nsjoy30A8T18sT1c0T0s4W4UvTQaRJM6WKMZaqidRbSLX5ag17me6Emq7Gma3gDKb&#10;8tEfctVstVYo0BSKlWQP5KZxZHhv/OWv6u//oE7+g9Bf/qfYn/+7A5w631i529Oix0m/yUSh01K1&#10;xUShWleyQE0wQ0kgVVkgXV00S0ui1ECy0kCy3lCm2US2w1yxx1KeJIDHHVQmXJWnPdRm/DQXg3U3&#10;CMSsxJt8r/vCwDdQt0Wo2+Lgm3Ji+eKbqojn5oSrupir+vinTuhtogRMVoH5BrDet9uQ66skpEj+&#10;V1t+Zm8ZbidhZid+OlseMncR2lAlWKKhUJalWIoxX7QGW5gcVYjEl1Dhj9m6HAVGnIUmsE5vkclw&#10;xalAuUkfhRwpugkP84u0jMeqntP6xcZo6JJEC/O58coFcEujpcQjVCUSpYXjuYTwbJoEPrcUq6KW&#10;+tP7uXvQObsxvHI2cw5ie1fE0SkIF4JUaE7KwsUsAIsArLyA0cX9RFyig4yar5h0voFev4fNRKDV&#10;dX4I6Eo6r8AdtxQc9tRcj7Q+QXfauW4w2wGmmsF4HRipAqMVxF9BjZeCkULQnwN6oTfKjLvugvPO&#10;wqvuwpdR6P2xEczUvvbmXNVFnZeFHmd7bcXbrOAMF9Cqkx5SfVY8dYawTHWGeDWWYCk6R54v0Ner&#10;ODOVnljUblXqWV3qWVXCWkZIi58lQUPSHMEo/vFn1r/8ifX9O3FOuDQnGz8NmTDNJymGL1ocNLYS&#10;nGF6CsHa0sGaMoHq0u4ywjYivM4yon7aqtBHL0VeLmEmen46aqgVZ2OWgLFAqPDzqgnyyXLCPYwN&#10;mnKzEtEBSkhuKTiLqaykjaq8r4kuxskC72CBMtP20lHy0lTCmBvn+fn3JKcvVzVd98yAqR0wun3Z&#10;MQsmN8HMOpheAxMLxNX925uO8hLnIz0fKyKfykMfS/wfS3xBVTCoDD9N91oIN220EinT5yrV5W22&#10;k+v31B7wNhwOMJ8Mc5jGOU+EO4yE2Y5ibSejHNbSva9rCGAwHyy2grUesNoJpmvuunMuG+MemmJB&#10;W9xhpsdNEeqxLOQ41W02xGgKrb+f4PZSGXVeHPPSnLuUiErTFUEL04WI0EXKsaXpCOQYieSbiGQb&#10;CKSqc6RrIartpEdCjRYTHCfjrBeyPXaqMRfdWU9TDWBjCJyugpsDcLwBDjfB3gpYnwNzQ49jbXf9&#10;tQ895WCo6rg0pjvMIdNGBaWCNOejU2H+IEP7g9DHP6izkVkKwTD68nVBrvWBjjFakl5C9FkOCsfQ&#10;zX+65LgC3ROsEq9NXubFtdvsAM5TwH0yuIu9PQ1/usSC+5jXveCzQfuDIr2rPEtQGvCYHrTq5b7q&#10;jLoNzgfYunXzqFYxy2pB1RkzyzO082mY2U2MIShGgY5a0NoPmsZAwxyoXX4uW7gvnLwrHN1JqNtL&#10;qNhLLN5PgCjbj6/aj6vfj2l7KVi6Te+7iE26jPK/xNpueRp0a6vli0klCImXW+nvVqDBctTFlP3O&#10;kNblnMn9isvLesTzWtLrejrYzAU7pWCvHhx0gsORl82R64XRg/HhneHx/dGF4+nts9mj87mTu8Xb&#10;p9VnsAle1sH1wv3R+Nn24M56//pARd9069RM22xbUW9hTG1aWFWcbxnOJbcgqjGXUNdcNFadO+jv&#10;nGRtHObhFO9sGxkWmB2HKXYzDvQxDsgLzepKr1+qGJjKbRmIq6wPyqj0S2gMS2/ApBf4RKY6Bye7&#10;huShY5M8I0IsAly13Rw13PzMwhJR+WVJ7R1lM11V8xVZfclRlTGRxZGRBXkFrWMTu/MLp0tzpyPd&#10;a7U5PYWR9fmhVSnueaFmUQYSVoYKDvpyTor85nz0mvAvKkgaAwmYtSKvi4aIp76Ml7VmYJh7Sk1O&#10;58LA1vn8+VbbwkxBdyMuL8+TkOEanukenuYSlGjvG2PtEmXpGKJv5K6s7CgtZSctbi8pZikmAKHL&#10;C1dhZVZlhRnzCDtJqHjL6/krGLgKKTryS1nAeMzZYWHKsk1o9+XsqPXi6N3qqNUS9Fyuz1Ke32Zp&#10;8E5F2HohaiHLe7MQvVGA2i8NPa3G7RUFzSY6jxKsJ6Ks+oP1e1A6E3jrhQSfqcTQkYzUmqT84MBU&#10;fhV/WhXsB+3Ed+Z5fzHO/hfd+L9YpbL6FToUDpUsPwZUzzEYhr9XC/qgE/kXlYifDVLfGWX/bJjF&#10;6dMiGtpLY5b1g2L4Z03C3/QwZCGZhj2rObsgsulEy71GziJP2CqLTgktoBuqoOblrOKSYejVbec7&#10;7uQ87GQ2YK+94muyF+A2oOUYzaoUIaffiiJ0OWLCeI00yLV1vhj6fdaLZdSK45aM5xDMppMto1P7&#10;XYu9dIujXKujYouTUqOzWq2TVqWTbpmTUa6Nfqq5PkFfG6Wi4iwpbSkgYsTFr8kpLM8hLQl9a4PJ&#10;C7LK8DFJExfWpZWC0cqw0cmz0Ckw0CnS0ykxMqgxMWuzsutzwHX54RrsDIoMzDrMHCZwuLYYh4Kf&#10;ml61v1+Bs7sxpyTHZzE4gzETgy0DlRk3lSE/tTaSVusXg/sVBvW/o/qGMhcjCUUOJlU2Zi1WFh12&#10;JqI25mLQ4qEnlYnWQlKrQfDQqHHTaCDoNDjoNNjptSA4GLXYaFVY6ZSRMFVWMi41HpFSX/dWb9Ne&#10;R8UpD7VpX8N8HUVDRm5hcgkuZmtmBkc4nQ2M1oKdxRYh4A2XI/4nzmeNmPd6KX/QSPpRN51CJ4lW&#10;DsWKNBfkUDMQUHeX1QzW1wkx1Agy0vTXU3dRVTYTl9XklFRikpKllJL8JK5EJiH/gVPiL59NGRlS&#10;jZUa/W1aUJ5pZtYOvErSH0QEflIQozIXY3REMtogGI0QzHqcrNpcbHpIFlOiWmB0E2DyYmdwZWN2&#10;gbM4c7A4cDDasNOawqh0YGRq0IsHSaXEQybF+1lMmFJSlklOk1PdiE8DYwi9yu2q3e2H0FbLIVrb&#10;aMndQL4dP44NP65lP37oc+GQv9JAIPRHbNbhZ9XkbVfr7lLp6l5s75xlaZOobxqhrhskr+4vo+oq&#10;puAkomgrqGDOK2vIKaXNLqbOIizHKo5gkGKmVuD+oqVAbSj+R14zGkSDu15XkGqFj3ieu6qngoos&#10;vYwgpT4PtRmCRh/ObsshimGVjGGSJMDkCQiFsC/s+gHh+dvb5wdL82eLA5ezrVczDWczzUdzbfvz&#10;/bsLvScrXacrbb/lYL7xcKHp6E0AE63wajvE5dovApikeKH2YqHj/G2dYKhDUr9f95L46mVJapYk&#10;YiFI6vdX9hfiYaPvYaPnfr33bq3rdrX7ZqXjernzern9P2k7v8787eTQhKTJSQL46+QXK51HSw1H&#10;K40nqy1n613ERYjXB6/XRiFu1yZuVkevVweuV/tuifnNnXfrHffrxFxnogZe6X9cH3jcHHzaGnje&#10;HnzZGbhZ77rd6Lzb7Lrf/oW7rfbbzbaLpdrLxfrT2caDiYbtwYb1gbr1odr1sZq9udqDpfrDlcbt&#10;hYbl8caZvsapns7xgY7tg6mlw6HRtbbK3qLQTCx0t2dXNP7IY/wF6UctEM0gksokkkwnEE6NdKdC&#10;mjNw64ogzbREnFyUw6KMs0rsalrsG7oty3oNs8ZN06bNEmYsYuesEmesU2dtc6ftSqcdylY8qta8&#10;qjZ9a3cCGg6CWk7COs6x3Re4ni2/uj1U02FwKwTU2Q1shNq9oKYVr4pFr/JZr/IZn6pxv5oB3+p2&#10;z8o6t4pS14pcl8okh1K8dSHaNMdDL81JK9FSM0FLnaCiHqGkjJORDxETD+AX8uTmceHgckDyufPw&#10;ufIi3biRLlCEk8eJi9uZi9OR/W0dcTi9ATudPpxGD06ly0Gpw0muw/VFm4dMR4BMT4jCQILKWJrW&#10;TI7OQpnWQovcxJDcxJzKwobOypnJ3oPN0Q/mgmZ3jRYKjOH3jeXxjuX2SOT1zhQKKBAPLZXBNeln&#10;NBtltJmkdlmm9tmkjthnjjvmTzqWTNhXzNjXzTs2LDrVLLoUr3rm7QZkX4RGn3rqnbmInzpLnLnJ&#10;HLvJb9nLrtmqbjoYnfh573mhNl2wq07xq07Zy46lS3bV87aVC7Yls9a5UxZEwbZok7lin7XpkL3m&#10;mDNnn9VrkzEU0prgUKQsHcIth2XRSVGyTQ02sQ8TRfqxUwcjyAlclDiOD3gOskg++gB2KndmcjcW&#10;qgBOhnBeBhyCPBL+LprzI4GHCs9LS8r6Janfb70vCVL6L0QkLx1xscY33lwvUQDjETQQ/yGAuSjx&#10;nBQ4BFkkN2UMN008O30KNyyeFxYMp3OHUQVIcKU6GtTFBh5OdRwvDVxsTJxtTh6tjO8tjB4ujEGd&#10;9amujWmIjq1Z4gLAbz8Z6b9c7ntZHwX7sy+Tnf3RwQQVyQBeWLgAIkESGc1DE4ckSugIfrZIMaQf&#10;H7sDD6ObNOcl9B3jYOxoqXt9undhYqy/czg3s8FED8XNYkIq+yzAZk/ivxTAdiQBzMvqzMHuzIZw&#10;ZIbbs8FsuJisJOnNJX5UQyF9ClRjmvVTx61zB42JZbpJYhWC5GVJmZcQ32pdqP2qb0mbJEjBr4dD&#10;m/PWWSSHCnWgTSj47WASX8f/U6ABpPEkTUsSvRCkza+RhV8WFc6E+Cp3F95WAp61SpmxTP4a/Ads&#10;iWdFgvQQJGO9bJ9HmpDkgEkCeNWxYM2pcNUxb9WJKBqhyactkkaNYgZ0I3o0Mb+e+e/suhaSMnc3&#10;HHLW7LJWbDKWrNIWLVPnzJJIScCkFGFSljApQjLBUH/KKG7WNHHTMffEp+IKRfzBCnQ4NACaato4&#10;vls5ZFATt2KTNWWYNKAe2aOM7ZAPhRjSjJo3S99xLtl0KFy1ySXl/hJTV+3y153yoZfemyXNgK4M&#10;BNSBNqF/ESlJmlj2+RvDTXTYxDRoog6HrsbXyw5dK1Lka/DvT2jqWw5x1JA+YdiAMGYcO2kWP2mW&#10;MGEa1yQfMKCLX3bI2vMu2fcp23IvWHPOhW4UULvhmrfjWXzoV36KqrkMqb8Oa7oJh2j+2t5hWx/w&#10;bU+Rnc+Eztfo7tfof9KeB9WeB1WfoWtOUZVvhrgMmpA4p2/1iXfNkWfVvls56ZpA14G0RvKCeQbE&#10;tFEydMWg69YoEVAvElDJE1jOFVAM9ylg88hldctldcljd8uHuxZyexZyuxfxuhUj3Ur43Mv53Cr4&#10;PSv43ZskAsqRrhW87u0Swd3S2Gbh4CahkHZpwrR5yah5SbtxYbF6SoRYmDObkx65sdxHLUUmMwl6&#10;Q1FqXXFafaivymalzmKpQm8q+L2C8A+Kkj+pyn/QUv2ir0lprE9rbkprnqub1OFQPOPfPOtbO+Zc&#10;MO6QPeuUteKau+SUNW+fvuiQtepWuORaNGOfN2GTM2ubt2yRs2qZvWSbNe+QCY2cdc2ad81cds1a&#10;dchatyf+8mbFqXjcNmfSs3LQs9Kew1rwNwKYj40ogEU51AdqRg8nN28XVp8X5zdbK33VRB35aDFi&#10;rARhZohIISZS0WaSACb1fwspoxfLR/dL0WYkLY6fHopDnX/Kt3IX2iQ5ZmgS0uG/gS6Ml+EXkNBD&#10;QG8NUEuH4aHD8tLjeelxPMQyDzguaggsJxWWkyaChxHHyRgKpw1io4IIhlGHIOjCuBhwSJZw7l8c&#10;MLQJ9aE2BEETyvEljPNLOBcZhosCIpyTMpSLMgRBFc5NG8pNVL/BXLQh3AyhPIxhvEwYXhYMAobl&#10;YMVwQocTFwMm2V80L82bACYPQnzwZ/7fcSJ/nPLjPU2SXA6k3At6t+/x05kT86al4JCl5lAsoaWj&#10;Pb63O2xyNGhyNHJkJK6vL7m7N767C9vfGTLUjRkc+Nb7fuU/E8BeZd1MSi4UMD0uNjNRRksJeltu&#10;anN+pA9CNpReDf9ZJ/qDduwn1TgK+VgW6US4TCKLbNS33vcrpBV/IUi5vKQgkyz+n4peOsnwr8O+&#10;imEoTiuNYVKIJC61Kx/BoIBjkCMuuEsng6WVDaeXxUF9qKWXx5L2vo2MhGsnw7STmFTjKWWx74WD&#10;3ougyKWw9MpRXAZZXIYZpJbbMJvbKBNqeQwz+Y0zkIYpPPpJXLoJnDrxJKA+KYWXVTWSWRnPqIhl&#10;UMDQyYXRyIf9JOH3nZj3X0W9fhD1hvrvJPx/EvP9ScT7B6Tbj7xu73jcPvC4f+Rx/8LjQcb9C+Q8&#10;7tS83jQCPvTCgYziKGbJECbpYEapEEaZYGbZcFZFDEyZmN/MrhLJphZNpxZHpRZPlLtvDviLYtRn&#10;BQIEtPlP+c8EMJVSFASNIhFahV+gUYz5rQCmVP5FAP+sGEuvl0YmH8arg+VVcv+RnF9XSWunIR30&#10;pLz0pz8OpIP5UrBY9bRQBXbbwW7HL/aXJIDf7C/Y7H7Z6oT4BwF80AMOe1922v6D3ZbnN152m5+2&#10;6sBp1/1aHXQUOJ5qzoy0UpKwUVHSFpXQEpXRkVDWk9HQl9fRldVSF1dREpJ9SwJW1JPT0JFRUxGR&#10;k+EVk+QSluIWURCQ0pJSURSURjIihGFIUqVoSTZOWUoqY3qGCgubw5jkZTfUlLnznmfYbgCuVs8c&#10;LyZX6u6f6RFgI6fhZeJwvLgLnsDdxcXpyf7lBTEFjuSAwfMLUQA/QR1wuLZla2iqKCTeWVHXWFAm&#10;zMKmJSKmwsHpo6hR7hZYZ+dXYeBca+xSYWhHkFJS+/mnaAN1MAtdhNGn6Tqw1AKW6sFUIZjIBaNp&#10;r92xD3XBl4UeZxl2p8lWA45CI05i466yQ47SLaYidQbC/U4aCxiHNi/9gXCH+WTUelbEQnJYf5hn&#10;jatZgaVWrqlyh59Fobl0rYPsTSnqIMN+BCV/U+J5kO19kB9wXBJwUuF7UOK6mW2/kmg9H2W1l+T/&#10;UBwPmotAV9nLYNHDZMHVXM7VZA7RQs20g5VmsFx5P5+32R1RFWUQbMBR6Kk9lRh8U5F7X5Z7X5oB&#10;6vNBU9ZdTcp1W9nDQNPrUONzTwXoIWbuvtQnHWQGTISYrkQ7nuagn6qjX+oTLssIG6mB49EeAwmB&#10;Q+nY/gT0cGLgbHrQeJzHeJTLdhZ6Ldn3uADzVJ8CugvBaD2xVGZ7yWlxLLFgqb/+Kt7+NDPkrjz5&#10;ribnoan8uaMBDPbcdDU/9rc9Db0J4Im217Gmw4aE6VTbuQzj40ZPsJEMLrPBaQI4iyT+9+gN5vU2&#10;/M3OBv0igE9R4Czg5Zzken3e7K/vm/0lruxLCv6WXwng/6L4898FMP75HAMucEQBfB15vx9ytR5w&#10;txYK9pLATi5YLgQDOfd1GUQBnJt1nZTxFJF47Y/bcgtY8wzcDcNexCU8pKS/pqaD1MzjgKBdd59d&#10;L59tP7+rmKiX3LSTlOgVPBpUF4DSzPVAh1Fz5Qkj6XUbpfsAkxtfwyM3zUMv/Wuc80NSwG1qyHNh&#10;DGjKIy5FOd9FzPnemQGbs2BtBqzNg/UFsLEANufB1gLYmQU7E2BnBGwPgq2h67kecLwMzjeJmeLz&#10;I6C3bRmHyZeTDaegwbz7UsqOXNY2OTK221I3WZBUHeMR25FVO9cwvNK3PDWwPjCw3zNz37bwXTbz&#10;njLxPkYlgcJOUD38lFi66Inf8It+iS8EUVkgPHZOTnUUzr3OwbHLSHvNSndBR3YNo1+hodhE8m2r&#10;avcp6vQauzzktYCdR7B3B/auwPrR3dzm+eTy6dTy1cza7ezG3dQamN8Fi8dgbPuxeng3sXqHUHoc&#10;X7YTn3mUlnGVlX2ZmrwVFtRraVIoJRTLwTDtZt1irA69fceIc3uw0wYIIVx4WFQ+fifx3b9qUH1Q&#10;/PyTEvkHRYqPZjxwH3lJNeoPFmxU5gw/29P+KUGCespTcT9Ucx+lcINVucMpP0VpgSybnXDVWbTK&#10;QbrzaQka9KSv5oUs54Us5YQuZYUspKOn431GsE4DKONlrMmEj9J8qMF0mHG7l/pckjux4PlQGZhu&#10;AHNtYKkHzHWC3qrzvOhed9MsZeQ42mQlxvYiH/3SQAAdb/a3Nw0MpL12JRETgjuTQUcCaI57qsXf&#10;l4bfFKGea9F7GdbNLoIbSRb3Zajnasx9ZUSlrZIbF0WANPK4pS7G1qYEF73YNQJOoLsbIFZ5Pgfg&#10;Cjwd3B30Lg5HlzWbYcqUPeeCC8Ew8QZ4+VYCeh8adX5/dXl/Dd357m6PyzomvWJWcBk3rV1P+4vQ&#10;/sfN3ofJqsvWhKPSgJ1cx6N08/s4IxBlcB+l+xhr8BCtdYmTuwgXv8KJXITzHwcjjoI4DgI59gM4&#10;DwKQhwHC+37iO94Sax5Sky6yldoc8cLvkqQ/1FnCB1HivQHCdS5sDc5sBcZk9Q5sE6EyM0EyE36S&#10;496S3S5i0UoMvnzvYqXpS7UFqnTEm2y0Uo1UlBnJGD5+/+nTX7//279++OF/SDH9iFXlabaW6beV&#10;HnRT7PdQGvBU7nNXbHeQqjIVLNBGZKiyZarB0lRgSQrM0dL0OFHKYIFPgbwf/LnfeSF+hiDaX57P&#10;QXyUYUK0eFHGSHGmZAVEkb5Qm5PSoJ/mGEprIlhjJlxnGa+/TjDajDLbjLfcTrc/KPK6qAt+6IgA&#10;fdFgKBYMxYBmNKjxAZUeZ7E6s67IOQfOI3/RVSfOOTv2eXfBCU+JclNeXxEqTaYPXO9/YH73nund&#10;J+af3rP86c/Iv/y7KTMlQVEoXVEwSwGZrsAbJ8EexEXhzvJzIJIqTpG7wESq0FS6wlKh1kal2ky+&#10;SFu0QE2wWEO4xUKtw0arz0Gn116rw1yxRkewUI49TYyOwPMpDPHej+UnD8YfnaE/bIb3lrQfjGk/&#10;GDJTyH/6XuHnPzjAqVM1JZtsdXsd9fvstHus1bssVZuM5Mt1xPNUhDOUhTPUxLM1JUp0xSv0JeoN&#10;ZVpM5TotlHqtFIaslYas5SccVSfdVGa9NOYCtJdC9NYjzY6S7S+y3R6L0Q9FqLti9G0x+q4k5LYi&#10;7K4Ce1sd+dQUf1aOvayNBgP5YLQcDBSCqWqwNwyOFhpwPkbsFOq0P9nxM9oLMDkIMATKcXmIMIQo&#10;cyYYimZaSqWbiSbo88ZoskersQUJUqRpcOUb8ZRZc/WixKZw0nMYya1I1QYDWJUWX5+T1WNlKxg5&#10;bontctSI1lKNRMj6wKR8hIXCpPljRHkTEPyx9CqxLFaJGok1jWcvRwBMbxzOb5yvX4HMkRXFiCwy&#10;U9RPBgEyUZXJCzcDT2AFgJHFo6z4XC81A08h8QwNlWWs311exGsZDjREgLaE89ass56y2+Ha58lG&#10;MNNKZKoJQP25FjDbDKabwFg1GK4grnw8VgmmG8+Ha8/Hmx5m2sBiN1jqApN1T21ZlxWRx7mo4wyP&#10;g0T7LYLxYpDqiKtIqxmsTJehykaoyUu9xkc30UzWV47bQ5ozVF043khmOMJlKyv4tCRyNRXd7G8b&#10;qS2nxUjN+G//SvnnP3HSUfMx0HBSfBCgfC9G80ETTu0mL4AzVIQI05H3UxJ1keJzFEO6SIu6Ksmo&#10;8CCk4GwizAxCjHR8tFRIGkqoL8fFYamiqCkiqCqADLSxzCPg3Y30oQESMCZLRVkrZVlnLeVAS328&#10;gwXGzthXX9VZSRpvZZbn59+dlLZU2XjaNnbVPXvaMrVV3XvVP3k7MP44NAPGF8DkIrEQdE8baCwC&#10;PYWgPem1Ovi20P2uyOOp1O8m3+cwyWHSV7HNElmhBas14OmwkepyUOpyUulwUW930ezy0uv1N+oP&#10;MpmNcT4tw4CBbLBQB9ahN7s+sNoNZuofBwruOtKe2hKhG+l9FeaqKPAw3X07wWE79o0Yp81Yl5Vo&#10;p5vSiJtS3G6a706qz0aS+zTOagpruRLnOI2z6A/U6vFTHwnRX4q13st03ykMOGhJPOovvJ5peF0b&#10;BHuz4GwDXB1BnxrB0TbYWwMr04+jHZctJUcVKUeF0UcF+Pv6lLXMoDpv40hNQVdRZgdhFg95JEpb&#10;yktZBGOgEK4tg9eRLXczb/CxyTJSxstze4qQdWCNQW8SGEw9KXJP1iHPsKAu8mZ5WQkDN4kApII7&#10;AvHnZbf4l0PU1ajjVbXpXYHlS4HndbzvqpvTmmPgbWD2a3DFhlnUmKrHpL7jBRr9mhh4G2tzn2IC&#10;KgIuctMPMyrPclpfKqdA0yZoPQQdR6D3EPTtgJ5l0DoGanpvCtuO0hq24+rWCQ37Cf070TXbOPxW&#10;iOOaj86EpVKTsmKuiIIPDWeyqtZaQSRYK31dib+cCX5Yxj2tJl/OFFzM1V4vNN2utD2s9T5ujDyu&#10;T9yvz17MT++PTW72T2wNzR/P7F2vXt2t3d2sXl4sQW8lZ+DwHhw/g92H66XTo6mtnZGlpe7RjeGZ&#10;0/mdy5XzjYGDzoKJQnxnWnBDW8F4dXrXcNMa9AnlaAP0te2mJ7ajfLLL8oZzE1sdDYI8DFAFYYU9&#10;me0r1dMLxQOb5SOjCVUNwen1oSmt+IymiIzq8KTikNicwKgkLxzOPtjb0MtG0cFc1sFVNzDUMQHj&#10;kpKBqcqOqksILw71S3GyC3VzwcTGFWem1xbmNBekNqdiyxL986Oc0r3UQrR4zFVFTCT5dPjZ1biZ&#10;1JAseqIIG1k+dyVhPy3pEEMlrLkmzsE4KtQ7pzSrZ7RrY2v8+HL08KBlfjSzqSY0M98nOssdG2/r&#10;jzG0j7ZyxRhZ+WrqOsrKW4qKmgoJGPEj9Xi5NTgQsnRMykwcLnKa6a7oQt8IjJ69JY8EWkUn18m1&#10;JtCrzMuyDmU+kea1UuA/meY0Em8zley4kOa6lOG+mO62mO6xnu27nY+aT3BZTHI7KgoBbdBHiLTb&#10;6ujrsojHmujtdO85gv0k3mEU69oe7FWHxacGJ9ja4fnUQiiVI37USvibad6/G6X9f/qxHz3z5ZI6&#10;sc2LDcv3EQ1zPNaR79X83utgvtOO/KtB4p8NUn4yzVJImLMoPeJ2q/5ZEUOlGf3RMIIKW6DYMOnX&#10;c2oQ0Ql922WRDRc0S+ExjBA3DHFzj6vF5c5FpC55+0yY6wybyYzZyKx4G804WjRIm8bANBI0bFtQ&#10;MW324Vh+M7XPWlqfDH0/6cYzaCVwiSfB+fNopStp1H7X5mPW5GFU5WRQZK2TYaoZZ6ARoaMdpq1n&#10;LyZnJiSnzS0rxyYpTC/KQyEI/8zP9lGQ4WcBxg8izJ/EYORSCGo5bjpFJKMKHxOxPjMPvRIXrQIn&#10;jTwHlSycUob9DTilJAuNPB2DDhWDDh2NgihMNlBNv87XL8fCyoCFD/Gen5fJkIvZhp3KWJBCR5xS&#10;Q4xSR4RST5hKT4jKQIDagJ+GCC+tIQ+dIRedMSe9MQe9KZzBlJ3BlI0RwpiNyYCNWQ/OqMfBqMND&#10;XCdYh59GR4BGh49SB0mlw0Otw02th6DR56DVh9EZwuj02em1mKkUYQyq/HB1lo8c2kjRGpR3vat+&#10;n5PSnLfGjI9hlrqMNhWHEJkkD6sdE70DB4M1G40pG6s1t6gvpzKGXg3/UTPuJ/20H43zP5rmURmm&#10;MSiGsPJa8jAqSNMIKNLxijLz8rHx8bEJ8LIKcTOKI2hl2MmUYB/VhSgtRCjM5ahMJD/IKXzi95fW&#10;qPbxag3zbgrzxOqrabPyiJHxidGqS7JZiXA4CnDZc8ANYQgdGKcaO0IDAdflYjPjYbbnYXZEMlsR&#10;k9JYzflZzAVZzIRYzYVZzIWYzQRoDYXojcWZzKWZLaWYzcRoDfnJtHg/KghRSKmwintLKRRZ6k6j&#10;DA8x6ocokQ03toMAnnVvzjk33kk3oQkP6Qkv5Qlv9VEfzWGU1mCw9mCQbn+wfm+QQRdKvzVAr8lP&#10;rzPcqi3UuiHIssrfrMjTKMdVN8NRK8bRwkDVTIBTn/eztuwXPZF/47Bl5GnzNWzylawNlEpzlLMS&#10;koKuJD+lET+dLfQssLKac4jjmaRimaVj2RVjuJRx71n1IpLqDg9v9xfnTucHL2bazmcaT2dbD+Y6&#10;tuf7dxb7D5c7jpZb/inHK63fcrJKFMPE1N7FrquFThK/ZMqu9N4sEfNxiSm5i8QBpDGXi53nf+dX&#10;Jvhrh+Rrb9eJ9Z/vNvvud/pudrqvt3qutjov1jvP19vOVttPV1vO1zqg/q/aS4gVogP+dpKvfPXK&#10;0ADoBIhrHi9B/6jqk9Wqs/W6i40W6CGuNnuvNgYgLpb7LqCRqz1X653Xa+3X621Xa42Xa3XnKzVX&#10;K7UQ16sNN2uNt+tNd+utEPcbHRAPm10k7tY7blc7r1Y77vb7rvb7L7cHT9f6jxZ79+e69mdbD+ca&#10;jhaqjubL9yeLNgYL17rLdgZarmemwPraxXDX6WDj6UTb7cb41c7yZP94bFS5kUkCjyCejhVHxRIF&#10;F0pHyqdwSAexSThyytjTI8w5uZ0lBQJ1RLHOkjGhsgnpyonlajG1yuFNiqhWRf92Bf92uZBWOWyL&#10;XHSjfHSZFLpcFlWjFNqkge/Uj+03TR62TB+zyVrxqlj3rd4KqNv0r13zqYL624H1e6Etm2HNG9jW&#10;FVzrdFhTP6qmybu8zL0kz600WC/ORzfeSSvWXDVKWwGnJBUiJYYWEkOzCXszivmwigewSgWwS6Fh&#10;MiioZZMOhEmioAibRCCLpD+0l0ncl1nUj0XUBykTLCAVzC+BRooF8okEIAX9kPw+/EgfIaSvII+3&#10;EMKTn92Nn8WZh8Gem9aWn8pClclem9HWgMXOhM3RCuZix+HqwunhgXC3pTZzpDZzpTb1oDH1oTHz&#10;ozENpLGACKC1DaSzC2a0CmOxwcFsI+FO0RzucXCfbMGIApHYCqn4OoX4ZnVCt2HEiBV+0cl3y0l9&#10;x05oz0H0xF3hxFN9z1lj21F/z8361M9/1xO96YJdd43d9sze9irZcCtfcSJVf81ddcpZdcpcc0pf&#10;d87Ycc7aditYcyvps8kfDOmNtCiREsFwySfSaubJ2+SGmrqGifB4s1KEcFJE81BHcH6K5KSIEWLG&#10;8LEEcDJ4w+nRPMwYJCOek5zA8T6W+3MMHy2BnyGSj5T7RfdVBpM2SZGvQTw3TbwgYzw/QxwfYwwv&#10;fRQXfSSCNoKDBg+nhvpQ5C1OS+CiikCQE7jJ47ipq6X4M+GMkUyUkVwMoUgWZ04aS246SzFYZXxw&#10;a1HiZGfV2kT3xvTQ+tTgxuTQ1szw6kTHxmz37lLfwergwUrf9kz76nD9Snf5WnvpfEV6Ldo1REbQ&#10;h4uFIMofK4IMZaHKEmLBMfyAY/2UJMxBEOL052FyQzJYI6kmy6OvFpt3Zpr2lge3V+ZGhydqa3oc&#10;7fCcTEa8TNZ8bwJYEObwfyKAhZmckWwuCIQrG6cLC4cDSQDLMNkI/1XRC+6SpxzVZpQxbV84ap4x&#10;b59PsqFfpSzJAUNAfSjyVcSShB8U+br5NUI6kNQhzUbi2whpPATpcIivw37LtyNJuvcb40sUkCQH&#10;+cZbAWebNFJ6K9QhZQMv2f+HFf4HbLMWrLLmLbPnLLJIQP0Fq5xF61xSu2STt2ybv2JXsOZQtO5Y&#10;vO5YuOaUTxLA0OEzlsljxrHEKsRaWOiB/ikrb6m9JOk7b548Z5Y0a5o4Y5Kw8FYRGgpCu0h7SQJ4&#10;yToVYtEqZd4iadYsYc48ccGSGDz0KrkIrD7xLT/yLoVaKDKiGwHN1q+Oa5FG14r41In6Noj7Q0Cb&#10;3UqYHeeSbafiTYfCDfuCdbt8qCV2nPI3XfLXXXLfkmWzIKAOtLnhmjdnnQIxb5O6YJu2aAddNOjk&#10;iVdvyY5owUl8e8Gh1zXE0pvd/7qLKOBtoYufNGuVPGuVCE04Y0m0vyOGkS2Kgb1aYdMWiWvOWZtu&#10;+VALPdakWeyYccy4STQ0Zso8DjpqwTZl2SETuldAkQnTGKiFxkyZJ0CzvZ1byqZb7pZHzrZH/o5X&#10;3q5X4b5v4YFvyYFf0UtUx0t02zOh/TGy+QHfco9vvMM23WKaLwPrLwOaL/ybIM79GiHOfBsgTn3q&#10;T7zrjjxrDj2qD9yrdl3K1+0KVywL1kzLlg3K5rQLx1Qz+hWSu2Rj26QJrdL4Rklsg3R4nWRwjXhg&#10;lah/lYhvhZBPuaBXBb9nLrtdHqtdLa9XmwCqCeFbyeRWxuieS+NYyhlYLxPboJVZrJFMkAhzhjno&#10;URvqsVqpMpgo0xhoMJqaIxydhHw8RAM8hf19RAJREsFYeXyCZmKucU6lXXmza323R8MCumMloGXe&#10;s3rGiSh6t31Kt9wL5q2Ttt3zlh3SFx0zV9yLltyLJxzzRuzyZhyKFsyzliyglwn0ik6fcsyYdM6Y&#10;cUmfd85Ycspac8xZsIY6RSO22VNeVQMeFVasZv8ggNlMedlN+dgMkKyakpxao41TBxMblzOLtzPj&#10;06UZLtJcXuJsBBlEnAR7rDgsWpRogiPeBDCOn55khX8LyROTHPC3opeU7PtbiEm9fy8WTeK/GI/h&#10;ZwgXYA7jZwnlYw5BEi1sCDcd0chyQYcwYnnpiSaYmxaCWKUZQRnOSY1DMoXzMgRz0qDglBBoDipS&#10;/i5egAU6BOpDQAOwfEwQ4Xz0/rxf/JCfIPx5PwUgyVD8lMH8VCH8tGhemiAemmBeeuhBQ3mYQrgZ&#10;QzgZQjgYsXB2LAfs70nANEG8VCQBjOKiCeamDEK8Q8H+PU/l/UmSAihVWw76soH+YdHh9+eOTCcO&#10;4kPGKl1B6NbmltzRUdz4aNjkaMzQUFJff0p3V3xPZ/hgB3qoI+z/UgDrEQp+4tGjgRsi2S0FqU1k&#10;GB2gj74iQmi4bDitWuRH7eiftKLfK8eQyccwSyXApROYZQhfM3q/hbSmL0kAf7W/ELTSRK0LQSeD&#10;/RYmhUiiwZWPINpcOTwJelkckxKBQYnAqECglcfTyeKpZbE00lhK6XB6uQgo8rWlkcMR98rjqdXj&#10;6PSSGfTTqbUTPikSfpIOeyeL+6wUyaCTSq+dRKuZRKUWS6kUQ64Y+UUu8rMchlErhkkzglEDDwF1&#10;WLQJbLrR7PqxnMaJv4XDJJFBL4pWN5JKC0epiaXWxNFq4KhVw6kUQ+gUw+jlQugkUdQifpRITzJO&#10;l8/sjp9Y7anYnanYHYkLEnM40yLcaLlc6bg9aHjcGPl9GQV9mIT8mUX92SSCOGRCuOSxcOVIBtUY&#10;avUECCq1+P8TvlW//ycCmFYlkVY1nk456rcC+Ef5aCbDzC9ywXz6OD4l17+8R5hpGmzXp710xj91&#10;Jz0NZoClCrBU/ThfCXbbiAJ4v/sXAbz3VvN5s/N1o+N5s+MfBPB+HzjshXjebod42mn9R5pfdhrA&#10;dgM46AZ7Awtt+TgnYwNxAUtFRR1RaW0xeW1xZR0pDT25twxgCVUlUXk5Pkk1MQUDBS1DRW1NSWVF&#10;QWkZXjHSur8aEsTq0FBfFM4vixRXEZFTFxCT+PzFiI6+yMhszMO/VcNo2twRRKbe4hIm3QLytY3q&#10;fYMI5vZmYopyHML50emnG4fg9en54fL+5vzp/go83b883L/cPUA8X90Sc+KewGBTe3pE1Ehja0l8&#10;igKC20RE3FZYvNIjcDAoKl5CI4ZfvkrXNlNBeyAgBC0sWOXt+FbEpft+qJQogBfqnsdywXwRWCoG&#10;U1mgA39T7H6aYnYco7cXrnaC1byIMDwM1Z11VugzExu3V15FmYMywnVe+Fac9zjKutPVqN3JqN/L&#10;ahzlNI52mAyy7ffU3Y62B83R97muK+Hqt7nOB2lu+9neR0Xex6WeB8XOm1k2KwkWixHmBwk+dzn4&#10;l7Kk+8qEs7ro086Yw4Goo17CfVMqaM0FA3lP4zlnEykD5W4oC7gY9e98VThaQlzOy3OfKoseS7JA&#10;bQFoyLmrSr1pL38cbnkdaX7qqwR9ZWCw9LEucTvFeyHC9jjL77IgZC3ebQJjPY61G8c7doc5jGfg&#10;J/PjxzIiR1PDZtKC+3COHf4mo1j7frTFcKjNWLjTbLTPXm70Q2MB6KwCrUULWOsZtMFsmMVBGuqx&#10;Ku2lqeilrfqlu+m1r/OupxWMdIPxzseBRjDRAiabL9rTtip8tqudHsfCwUkWOEsDJ3HgOg7cRr/e&#10;4V/vsK+3oeAmFFwGfRXArxe+L7+xv/+VAL70fbzyfbr2g3i+CXy5Rb3cBL0R8kbYf3AdThTAl/iX&#10;Mww4x0HnAK6IAvh6LeB+NRRsJ5AE8HNv5k116mVx5nlO5kV88ktk6n1I7L5PyKpHwGpA8FFk1GNq&#10;BsjJA+nZxwFBx76oi+DwAzT6OiH2JT9rLw5HFMANxaAwed7TYtxcZdpUbs1S4d7P+N7XaN9Oecte&#10;9RxlcRfldR3jf5cc+lCceN1YfN3b8DrWA+YnweoiWFsB6xtgcwPsbIHdTSJ7q2B/CRzMg8NZcDQH&#10;dqaJmzvzYGkcDHYd5Gc2WVpEsLNH0jAk0zKnUTDWsPNvaJpcmbvsaZqtyWjuyWucqemfaZkcaJru&#10;6djsmbhtm3svmniO6rttueNBag2oHgCZdbvohG3/mLvI3OeobIBPmVTS7ePkW0BwrbEwnLEzH9JT&#10;XnLB1liZ10TENnRMJs1cloOTQes82H4Cm5dgj8jr+uH5zOr+6NzJ5NLdwtbd7AaY3QYLh2B6HzRP&#10;HabWb+KLtgn5O4lpRxmpp+nJm5HYYWebClWZdAGOOAR9j7lWjbY8mp06VorfmYXaiZPRnI1O5uc/&#10;q5P/oEv7XuHj92qUH5WpPuuzMbiIC5IEsBn9T470f8lUZFsM0DoI09pHKTzi1UGE2nOYEsiwvsBq&#10;raHUdqKsZzDmuznol/bs1+5iMFgNRhrBYD1oLTwvTthPRU/76/Y6So76qG8nuRGLn3dmgb7ik8Y0&#10;MFwL5jrAXBeYaAO9taCl+CAZU6IrWWsp0+qsMIo2Wk92PS8Nf2iKfm5NeGiNvWmIvm2KemyMfWqM&#10;fqyNui3HXOWHnOX53lX7TeCVR0MVVmIMb4t9XyrDjtL9srT4XNk/B0jwHDTXpnh6lCeknW0eP14C&#10;cA/AwxvP4OnqFWzdPHWt7uOqh0wiOs1wNw0z4BZcvwlgiMvLx5vLh3PwdHFyfFHZdRJTBEpbQP/g&#10;3nj72ljNdk/uQVPccSn6NNflNMvqPs0YxOoAgvYTVuM1Vv8pTusKL3+GEz+PEjmPEj7AcZ3HCFzG&#10;CF/GiF4SxM6xEiehkidBUgdoxd0w/XZLkTRp8mTZT5XmbN2+Ql0BAk1eiDoXtjwTsnon2DROYS5M&#10;acJfZsxTqstJPEGNxYv7b/GS9HUGIpUaQk0W6iW2BraiXKyff6Ag++H7v/3rj3/+f0Sp/hyqiGix&#10;khmylx1yVRj0VBr2VhnyVun3UGx3lmm0FauxFKm1Eq0wEy7U581QgyfKM0VJ0+LFqLBilDgpughp&#10;pig5WLwyZ7oGf66eaImxdLmZbIOtSruL+pCf3ky4yVKE2Wq06VqM2WaM6W68BcR2ks1upvNhke9l&#10;XfhjRzToS3ztjgYjiaA17LHI8SXP4jZe4yBQcN+X9xolfObLt+3GueTKPe0m3GwriJFn1mH9KEL9&#10;ifXDR/p3H1nff2H77gfYv/2r7LvvnOF0mSpi2YoC6fJ88dKcIUg6L9gnH84voaKMWfriWbpihUaS&#10;FebypQaSWcrITHnuAhWhImWRcjWJSnXRIkVkpghzHNfnKPh7AvznGN4vMfyU0SKMCTKIRGXhBFXR&#10;KGUxrKKYFs0nPUYqRx5WvLxItq5cpbFyl7XWmIvRgJVGv6V6p7lqvaFsiYZEtqpotppEnqZkkbZo&#10;uZ54vaFMq5l8p4VSn7UiSQCP2CqOuyjNemksoHRXww03oyyOku3Ps1wfilAQb+m/vwjg+0rcbXXk&#10;bW3UdQ3hrinhqSv9tTfntT8XjJYRK/euDNwONWY6GWkxvDdkI7PgoraBPpNriPpKsgcpcEdoCERp&#10;8xM0eQia3HG6vKn6AnGK3CmqvIkqzHnGrN0BwmNhwnNYoeMk9YUAqU4LoVpD5Xl87E3L4mj2ZIhV&#10;nrZGlKBuMIcqWlAwVIgzgoc9lpU7jkYplc48jc8/I2l0Y+UGbB/d7B/frZ8+VCxsodomzCsn4egi&#10;etdEk/z+sj0wdgOah1az4vNtJJSwSho1lmbbMUGgOhlURj6WoUFn/GN35uNA0ctoOZisBjMNROk7&#10;0wJmml+nm19n2h6n227GGs+H6iFuxlvu5rtP53ouVwaJP/dfHwbznc/9lbf1aVclURe5QXd5qIc8&#10;3+sM58N4szWc+lyQ7Fig/HyM5WYeer0I0xbhQjCWs+Fn0KD5Tund/4zT4G1011yKdV9LCZyKDaz0&#10;tnUX40f+7TvKP/+J4csnli8f4Z/fidGTyTJT6PMwequIRhgrJ1hqRpuo+iuLuckIuMsIO4gL6vNy&#10;KCCIy/2KMDOQkoD5aKmkOWC6EqKWKoraYsIG0hLuRvquBrrKfDzQXkl2ZlNZSUslGRdtFbS1YbSr&#10;LcHFMsBIw1FBMt7ZvgiFHsrMPeocfB1bexldf+hfve1b2KxrXaup26hsPKhtu2nouatvf6ipva/M&#10;B215oCUR1IRAn4juilxfKnwfy33vCtx38DqLvnIjDsL9tsIdVsJ1hshidUS2MrxUX7jRTrHbW3co&#10;1Hw9zRe0pxDXrdhoAxt9YL0PLLY/T9U9jRQ/9+WAnnTQlQJ6Up+qwneSnGbCDEcDdIZ8NXs9VLpd&#10;FFYjLBbCDDudpNvsJeZCDTaiLRbxxqtR5ptx1ttJdifZ7vdlAaA+HLRGgk7odZ0GDsbB5Sa4PwD3&#10;J+Dy6PFo92Z363ZrDWytvyxO3w93nNfnHeQTjjKCrrPQD4XhoDFlrxDXh3UucdXNddSpDXaeyI3Z&#10;bioABwtgbw5Mdt+0Vx5XZPWiXGLlhPyR1P7iFLm2Ips57qAj6rbSv9icpRUlVOTJPFygejbvCZ7i&#10;wWM08WPGLRacBD3OuoEuJ1DpDIp9H5L8N9xd1uz8j13iD+0TuyUce2Xs583crsNDXpMDb5Ns7jON&#10;Qbk/aKl7LOu6Keh5LJm4L5o5zxo7TOk7Suu5Lx14rOh5rekFjUOgbRJ0LYPeHdB3dJoxdJrWfJYc&#10;vx/pshFgsOCsPW5l02fmlStvU2Xjv11SCJa7wVrNw0Lh/Vzx2XjFRk/D5kDPwdjo6fTU5fzCxfzS&#10;+dzSyezy4dTK/uTq3sTq/tTm0eze8cLx2cLp+fLe3uzoydLIxdrM5drC6cL8wfTU3tjY7ujw/frq&#10;4+b60+bu1dLBZv/WcOVCS8Z0XfJYdWpPcnhJbmzj+vQ99Ha2PPOandYfG9lYXjSdmdjlZIzztYjM&#10;Ca2oiaofyRudLx6by+0ejquoRaUUeOCKvfGlKEKOV1iMvW+6Dy7OLSTCMRjjEB5gGuSo7mWj4uGg&#10;7kdwTS+LbW3OHa5I74zDFLrYhTnYoPGYjPrqodrS3qI3AZwWVBrvnuOiECBGqyoEV2akFaL6IsjL&#10;oWOoGeZmm+1gnmmoHqOlgNdXjTLTjXW0TA7xL0pPbC/M7i1Lbxsr6Z/O7xpIqa3H5BQHxGd74GKs&#10;fFCa5t6qBp4qOi7yatbikvpIPk0Ehy4Pt7GgkCFS3FhQ0V3JOMEBXYtJb8BlZLkGYXTMEiytm8L9&#10;Z3MjlgpD5/PdZvOtJzP1+mNVtwpcd/K9dvN89vJ993J9NjM85+Psp/BWFRYSVVZSvb76m0nep9nB&#10;eykBh6mo28IIMFwMmpIvy6JX07BtIf5ZHn4uhq48fIY8qmGfFXF/UYv7k2Hm/9RP+BfjeCZsvV3j&#10;Sv74YcvcaXzjrJxn0id1n590Qn42ifu9Xsz/1on9ziRDt2gveBjIhPWSq0fRa8Z+0Mb9zgzNklTv&#10;3LpnnTaJ1E2kE0dTSfv/xGdBK2RoY+HfSsg6Tst5IIQ/hjmBKBuQ7j7nrNGlp1nEq53MbZBj7N3g&#10;G1Np6BeEMFT9pK350cj3g248vWYip1gSjK+ATqaKRuV36XY2CebmYVo6njKKFkgxbRifHAOvJC2f&#10;OL2QEK0YkkaSi0YGQS3HSavCSa/OxaDBx6SNZNTiodfgolVDUCnBKRRgZDKwL9Jc1Ipc1PK81ApI&#10;GkV+WgUBOkUIJL0iC5kYO4MqO5sJI602E5mYDEwSp2/SHoqJ17NUpUTCvkMi6bV5mU3YqbT5yDVE&#10;KbTFKPXeBLABxJsDNuSnNuSlMeahNeaiM+WkM4fTm7MzWECwQTCaszMawhkNOBj0OBn0eOj0eOn0&#10;kLR6/DR6SCoiPFR63NT6CBpDDlpDdlpjGJ0+G50mI5UCnEFdEK7N9g6hzydeH+RZ46TW4yw346s1&#10;5WOeqqSoTs4lSCaDZLNhobdG0FsSBTCbHZdEIIcqjkY98p1m7M8G6d9pp/2kmUSuGs0sF4wUdhbn&#10;1JdhlJWgExOEqXCyq8LZ5GEs8uwsqhwsBlwsjkhWbz56H2F6d0l6S5FP0mo0QlE6Jq2BvjVejg3Y&#10;AH8tFRl6dkFypDiTmiCzISe9IRu9PozdgI1Dh41Dk41DGwbXgy4gnNmak8laEGYmxGLAx6DDQ6vN&#10;TaPFQ6vLT2ckQG8sxGjGT2eKpDTmITfkJTcRpLGUYHSQYXMUpTUW+Cwp84HZAcZUqME/4y63h1ba&#10;R8mt+IjNeYlO+YjNoGQXg1SXgjVXAnWWUVr9nsK9PoL9fiL9/uK9/hLdPhLtXpItnuKNHhJN3jIt&#10;fvJtaOWuUNU+vNZglHZXjH0hJsxZy0EDpqPHpKb+IyyYn382zKTXW6wbLZdmJa3FLgj7UZibypSf&#10;2YGbWo+VzoBTmsAgk8AiF8+hEotUw31g0UjOajk/u9tfmjleGDyfbTubaTyabdqfbd2Z79ld7D5Y&#10;aDtYbDpcaPlVe77WdbbecbbaebLadrLcTlTCi8S1gYnZscs9JL8LtXcrvY/rA8+bQ1AHAtr11QFD&#10;Ay4WiBnDJH6lgY9nW0/m2qA41Ccl7D5uDz/uDt3u9N3s9l1v9VxudV+sd76dQzt0DpcbXRebXb9q&#10;Ic6W2s+X3yo/rxEdMHEB4LU+qP+0M/KwQywxTVxmeJ24SPDVSg8xg3m94Xyj9nKr8Wq75Xq783q7&#10;i+iAN4lrBl+v99xs9N5t995udV1vtl6uN56v1j7ttz7vtjztND9sNd9vNt2uN92sNd6sNt+tt99v&#10;dBLt70bPw1r3/WrPLXQaK503e4PnOwMnG0Qut0ZvdkZvtgdvNrsPZiovl2uettrATt/r5vDj4tDl&#10;xODlUO/rcBcY6wQzvWB++GF+7Gx2YWtye3H0khDWpaGexMbux84TyCMeyCZszypiwi1nz6UQwimN&#10;5xQK5+ZEC8P8NLiD3CUiCCqxJSaZtYZJDbpRLVqEFrXoFqXYFoXEJoW4Tu24Du3INk18izq2STW8&#10;QTm0TjEYol4ppFEtHKJWOaRCEV2tEtKog282S6iwTCm1y8i3SU8wjAlQCLIRdNPldlDldlTmc5cX&#10;9JESCZCQCBGTwYjI4YQVCfzKBB7NSIQ2nlOHwKkTAbUcWji4Jp5dAwO1cE0sqc+ugSO1CDUcu2ww&#10;h0wIp0woBJdsGLcclkcWi5TFwoWDIDiFg7mEw3hEwnlFMRCCIuE87O4C7C7C7K6icBcpuJsc3E0F&#10;7qHO7mYliHYSDvUSxwRI4lDi2AChYB/uQF8OHz86VzS1E5rGDk1lg6KyRFNYBJFZh3yxDfjJCv3O&#10;KvS9VdgH09AP2phPqhEUSvF0gikM79IZ/ncO218qkOS1IizVQhw1woINEvJTRq7Dul5DuoHjxvhF&#10;u9QN1/xVl4JFh7xtt8o9z5oDn8o976Itj6wNt3So3fQq2gtqHnCuGgmfDDcpFuUL4pSOJJePkDIi&#10;hOrZhCAR3kwU4Qj6WD5mAhdNJBddnBA7nh8WhGD2Z2cK5WbDI9mieRnjeOmShZjiBZhjBVljBFii&#10;+Zmj+JgISEaISF6Gb/sRPPR4brq3pX+pk0VgSSIsiYIscfxMMbz0xFRgBC0eQZUowJYoxJoszBIv&#10;yEgUz1wUBG7yWC6KGPqPaTCqNB6meCQzhochgIfei5/RTZhFjf5nRxnuVA+LzgzCfH3RdnfD6XDX&#10;5WTf7nDT4Uz75Ur/7frQ+VzHek/5WHlyb1ZEoJqolySnO5LVj5cljA8ewYeI4UMkC8BTeOlSeany&#10;xNhjEDS+1D9HiyASVIStYB8JFvIHo1UPB5OnO9PLC5Mz0wvDo0soVDoHE/SB34KPxZokgCH+mQC2&#10;JsHPYi3MaCfM5MjH5sQDd0YgnNk57GFs1ggmcyk2G+7v5G05HFLVCc3mGVMuRZM22etuJd9Kvrlv&#10;snsnTJJJ+bgkC0vaNW2eRurPWWVDmzMWxATiKbN0aCQUgQZPmqa9lQgmKmRoLzSS5IBJc5KmIj3i&#10;2yT/hP9MAJOkI6kPxd8ePX3GInXW8pcVbaH226zW/5C+32KbtWybu2STs2CVNWeRMWue/hUoAgHt&#10;ggas2uevORSsOxZuOBVtuxVvuhVsuhRC0y7aZDde5sMAAP/0SURBVE6ZJ44axA7qRS68iedftQvW&#10;afPfLPe78lbtec2OmIv5tU8C6pM88aZTzrJdxpJ1KtRuOGZD7axZwrBe5Jp95llg9V1o41148yOm&#10;5ci3/MS3HMT2L1qmD+oQOuRDW+TRzVKociG3AoR9DsJ6WCt6wjhh2Sp7w7lgx7lk1SF3wTwDikAn&#10;NmtLtLxzdmmkdt4mFYpsexSuueWtOGZBkVmr5GnrZCg+Zws93ekz1sQnfdYmg3ipbYlJ0lALXf95&#10;O2J694I9MUWY1C7ZZa85v/3Ug+iVs1edsudtkkeNovu0wztUg3u1wsaMY95uDnkbrjlL9hkzlgnQ&#10;OcxaJU6ZJ4wZR0EjRwwjoRbqQ5FJM1ICMVEAT1vEQ2c1Z50EDYCABrxp45gp8zhoFwTUh0ZCE0KP&#10;uOyQvuacBT3ElnvBsV/1sW/tqU8t1J751p341ZHaq8AmKHLkWQW1N+iW+/DO+5D2G3T7jV/3rU/v&#10;lWfnqXvbgUvTjkPNum3Zsk3JtFn2lGnWpEn6mGHKiEHikF78kE7coHZsr3rEoHb0sEZMnzy2QwTd&#10;IRjYJxI6KIbrEAqp4Q3IhXsmsrvEcrrHCfrGSARGSaHCRHx9eV3cYTYe7LYopBtO1D9SAhUpGhAn&#10;FZwkHZohj8tXiS7XSqw1SG82yekwzRm0yJtzKF1yKV92Lt52Lzvxrzr0Klm1y9hxzV8gVrpOXnDI&#10;W3AumrLLm7QrgIatWResW+dDf7ezdpmTdmljdsnjtsmTVknLDplEAWyVtehYOGydM+FV1eNZbsps&#10;LEivw86kx05vgGA04mGx4Gez4GMzQbJoS/HqjrZN702tnkxNX4wPDOcmOIlzhCki4+S4k6ThCZKw&#10;OHHWaBEmghBDhAAdnp8Wav8pMULM0YJMUQKMBH4G0s9xSEUaoM1/ChZJi+ODDoSmZcDz00ObYdxU&#10;wQhyqP9bcPyMGEG2cEG2UH6WYCRTEA8Dmps+kJMWxUGFE2DD8jPj+JmxfEwYJCN06w7npg3jocWL&#10;wMKFWEL4GdG8dCge2mBe+jB+JowgSwg3HXSUP4w8gJ0iiJMmlIc+jJchBEkXwE/ux//Zl++TL/KL&#10;Px8ZWpA6VIQOK8KE4qEO5qUNQTKEI5nDeJlCuRiCOOjQMDoMAoZBsIZxMoZy04XwEAUw9EBoHoYg&#10;XiZocBDnRxTi96VGXx7KNECr8mLYT+u+P8yZ/f7UnvHSVXLIWKrdx663obxucihudAA/NhozOBrf&#10;P5zQ0xvT24kdaAkZbH0TwMPYgUEIXD/EAHaASPhAfyiRAYiwvsHQ7v6Qzl5My5CyW+z3NErMMCM+&#10;uA03lbE4mzMvq7OIRBi7HJZWLfKLZvR79aiPioQvMgQmqRiYdAyTNDFhl+mtvPO3LRspA5hkf9+S&#10;eqE4w99X+YUgWWFS4i80kv6b1YKhMaRhDHJ4Wmmi8YWglSEqXhL0chHUUhiIr3EowiAfSasY+U4y&#10;FPpSw2SQxmKUQauZQKZEIFOAPokQWwjoMwOZHP6LLA7iswz2s0z4e0nUOwn/j5IBH6QCyWSDKBTD&#10;6NXw9BqRtCpYGlUcqc+sFcWsEwPTi2PTj+ewSGMzTWYxTmQ1SYKbp0KbHKYp7IaJ0BgWzSiYehS7&#10;ehSHWhSHCgGhQuBSJsDlcTDZMFbpMCYJNJ1IIKWQD7mADxm/J7VIAJWwL4WQH7mQN5WwP61YALH6&#10;tGwovWoUnVoMvXosg0Yco2Y8k1YCs3YiBBQkQav+C9QaRChUCVQq/wC1MhEaxUgS0DX5FnqVWAbl&#10;WAYlApNSBJMilk4RB40hV46h0Ez5SY7AbJQFXQR+AzyfkvsffoRZ6Ztu1iY9tMc8dCY8D2WClRqw&#10;UvewUAV2ut5qO0MMvC0A3EPUvRudYL3jdQOiDWx2gu1OsNMD9nvAQS846oM+mZN43G553Ca2928t&#10;2O24WqgGN3PgdKY0OtBGRcJcVkZPVFJXTE5bVFFLTElbUl1PRkNXVkNTUkVVVEGGV0xNTMFIUdtY&#10;WVdPVl1ZWFaeTwIKKvBLakgoQXFdWXVpbhF+Zi5ZXjEzeXUNVg5dWkactGKehkGBtNqCW+BrfM6i&#10;O2rE0bdAy2QlrdAcLqAHF3aQ0zMR1+wtb7k/Pbm7Pnu8u3x5uP0lCfiVWAr15uzi+vT88ezq/vj8&#10;ensvOzJGlAWuJShqLa1gySda4uzX7YdNllBvNXRaR8fmy+lkKmg6MTDVejqD1Qmw1AemGsBmx8tE&#10;MVisfJ7IvetLeOyMAh2RoDkUlHm+ZtqeR2hv+8kuO4utu8tt+6ite2ksuqrNu6jfJHqDAixoTAft&#10;BaAm4ygTPxfhMxLkNOhvtxHrD6qSQUcWaI4HTZGgEQ+qgk/TPc5yfC5K/M4rfE7LPHYLHNfSbJfj&#10;rE+z/W8Lwu+L8Ge5Qft5/gcVAYf1gYe1qJf6uKeK2Ie6GNCXdt+fOJhuh9ZglPn8Oz8Z1vZgp8vK&#10;3Nvy3KvcZFCZA5oKQUPeTXv580gLGGt97q8EA+VgpOy+IX412X0s3OyqDHNfRRgKNS80l27xNjos&#10;iHrtqwKbk+BkHZysgrM1cLUBNkfAdBtYHQCj9fdNuYtJoT0ohz6080oS9rw0/aEmcyfeYyHcdCbM&#10;Yj8D/dyYCborXnvrXgaaH/pa7/pawGQPmO55GGwE421gpuOuN/+4GXPShgLzSeCkAOykgt0EcJb8&#10;ehIDrhPAVTS4igKXEeAcC04x4DgcnIaAs8DXC/+3VYH9wJU/uA4gchPwckkUw7+CmP576QvxdwHs&#10;/3IbAPF8i/q7CSY64K/Fn8ElHlxGvp7iwHkEuI2FTuBxL/x2NehhGQM2k8B2AVgsfu7OuqokCuCz&#10;7IyT2OSXqLRnTOJxAGbF3X/JK2APE/mUlgkKSkBmzl5A0Ck69BZPOAoNuU+MB/nZu1HYNwFcCvKS&#10;Zl3MpszVF8yVNyyUHnxNnwPNdmwVl8xl9r0MrsKczjDOlwSvu3TseUnyaXXuXVslGGwHM6NgeRas&#10;LoH1JbCxCjYhVsDG4lse8CLYWyCq35MNsDwOpvrARB9ort0IRVdIS8ZRUhSxwoZl5Bvh3Fk/f26H&#10;I5dk1RYkVZelVLblNQ9U9A5VDHaVjfY0LA8NXHaN3ZcNXCf1nZcdgp5iCkFlDyhqPcdn7qDiznBp&#10;19GZT1Gpo+r6XdwC01w8S6wshxxsm4y0a0z082ysK5Iyq7pma46BT2m1oH8TTB69zuyA7VNweg/2&#10;Lq+n1/b6Jk9G5p+Wdp/mtl5ntsDCAZg7BJ3zx5lNa/jCdVz2dlzKfkriXnz0ZIBnjb5KmihXLA99&#10;HC9DLJIB+nLnTPljhBi3IxOlEweTIwKmR0tuDqczZqNQ/vKDNu1nNcqPGtSfrbjYFD7+1QJGbsbw&#10;oxPzdznqiOVgvYMwneNAJUDQBfF6Jz4ir1HaN3idh3jLu1SXLlvJZmuZSlOJBluVXk+jcbTdWIBN&#10;h6NuoZZIshRrriJzk5XwdqwdaIwD3VmgNfW5LRP0Fjy054CxOjBSAwag11EFmG4BHUVdngYVJqIV&#10;pkINdrIjwcZ7mf631YTb2qjziojLKsJ1VdRdTdRDddR9ZcRtCeYyLxh6pV8Vu/X6iq7HGSxH6Nzk&#10;uT8UoZbw1gRJRifWD54iHGvVJam+3rUZueARPN8Tebp4frp+vrl9urt9JfrgzcfT7L5O04gGneDr&#10;kjGw8/xw8nB2/Xjx8Px4R1wE+PHlElzugd5+UFoNWltBf8tBd+FmR/peY9RpTdhdecBzmTsocwJ5&#10;FiBZB8Ro3mBVHuL1HxN1zgkKJwSp83iZi0Tpo2jh8wTxyySp20TZ82jJ/VDhTT/+NU/ksqfIordS&#10;owFvqvjHVOn3lSYs3V4CA4HCfYECja6sBSafm1xg85GKCzjlsQCpYS/xDieRNE12T8T3iTIMTWYS&#10;5ZrIWjP5alcj6MsyL9WPLNQ/fvrp337+/e8EPv9boDSs2lSy00pyzEtpzEdx3FdpzE911Fdl2Fd5&#10;yFulz0up212hxVGq2kK40IA7U509RYk5SYExQZE530Sk0FSixEK60lah0Umj3UOv18d4IMBkJMhs&#10;BGU0ijaYxZhuxNvupzntp9rvJlgeJVoeJVkcpFgdZjqcFfnc14SAdgLoiQNNGNAfC2p8j2K1TyIU&#10;L/AyJ0GC52j+Y1/umxDR2xDxk0DRHX/pMReJRCUWI4bvlJg+Iz7/SPfuR+Yvn5l++pHmf/8vjj/9&#10;Xp3s50xtmRxVwQwlviQ5Lowgkzf7Z3fYR18eyjfIgwXpCDLwGGk4ToQpRgKWqYJMluHIUuTOU0Zm&#10;ySNSJZjSJBjyFeGV2vwDzpr9broD3ib9vlYdXlZV9oZZeqrRylISf/wfpgxfolXEK211a6w0K/Vl&#10;mk0VRl30+q1UB23Ue6zVW0yUK7WkC1Qlc9WkCjRlSrTEK3TFa41kWswUuyyV+6yVB6yVBmwU+6xk&#10;RxyUpz01F1H6G+Fme1E2p8kul1ke90X+t0QCb4oDb0uDiBnAVZi72ojLStxLa9JLR9plXdx5fdxz&#10;Ty4YKLzrLrjsLAVXW3v1uU7CrDqMH3SZPmrQvXMRQ7jL8HrJ8/vI8XlJI3ykWIPk2KI0uNOMhDJ0&#10;hSNlWH14vsdJ/VxlA+v2QEyhkOcp6kcxGnsRhm22SqWm+nOpJYeta4VhTUoSXjBRW5iEq6R4mJpk&#10;kqJYNp9IKoVE9E8K4exOST61E917TzuP4PQVLJ2+dGxeNByD6Jkb+YQ2Cgu8UkR1/tJj4/IdLrHS&#10;3shFkZ4j18Z2IjxwGefxWIABdYTH8sDH2lDQnwWGC8BEGZiuBLO1YK6euPDBbPP9YOXjeOPzbMfj&#10;TOflRPvJSOvRaPvxeOfVytj95jTxZzerQw+jTZet+aeVieclhPsy6N0cD2ojQHXYQ7HPZYHLVaHr&#10;TYn3cYHvbm7AEN46xUjEgfuzDtW/a376F+2P/68d/R+SFFg6XdXmsA5r8QFjOK8EHTlNmi/s3/+V&#10;7cN7xh+/R3z+WQFOp8nLZCH8/6fuL6BbydJEXTDv63tvVxdmUfLhc+xjlGRmyzKzLbPMbJmZmWVm&#10;ZmZmZmZmZma29ws5qtynMuv2dM2btWYm17d2/rFjR2hHSJbl8+n/N70XTihCUzrdRD1JX9lHVsBB&#10;nMdRWgjPzy5MTSJKj+KiJmcj/chG9on98ycOClIJViYtSVEsO4s4G5OqEL+qiAAPgpLmzY/QXn4a&#10;KhVBHgNpMQcNxUBzfIyDRaSNkZeWoqWkcLqDXZmf/1RBCZhYJFZx2LoBG3dg7wFsn4DF9fuR2cuu&#10;kZOGnr3Smq2c3M3M+IPMUOiSnyoDniq8QKUnqPMFtd53JS7nqebQ8zjhJNFpzN2ozd6gi+40Ex1x&#10;Uhx111wKt9xKdtvO9DqviAT9RWCmjlhDe7kXLHTdTTTejFTfD1c8DBLrnTx2Z17WxTw0xt3XRh3m&#10;ek+HmnQ7K7fZyXfZy9bpso+7SK6Hapwkm0Pvn5sxhosR+OMc55N894tSn/u6MNASBzqSwGA2WG0A&#10;FxPgahWAYyKPp+D68O5g/WJ17nxu/Hys96SnabsqezEtZDbSdT3a5SLd+6E0Yr84crc65bgx67Kz&#10;GIy1Ej8OHSwQPwtBwebUc7wKdmcXkgPjcQIBIrRhWMooWfIWJ4ntdOujHJtGR77jGtv5Aq0Yqw9D&#10;lQpPB37gGvqM4Qcuoc8Yfk+Lzme1epd5+Mdch8dErwNX1x0zz33jgGUN90Gs8bSG+Z6b81NiAMj1&#10;f8h3BZVeoD3ltrTsMLP2ILX5qmDwoXTmpnDiKn/srmT8LLfrIq/1qrD1tqTjvrz3sWIYVE08Vc+C&#10;4XMwsgP6ekFD4X1h7HVm7G1W0UNhOxg7eWqbv+4cuujv3Gwt3egoPh1pPhnuWWvv3eiZOh5Zvpzd&#10;vls6hLhe2L+c2z0cWz2b3jmf3z+e3t4eWl3pnV/rXdgcmrrdnLveGD9bGN4Z7V3sbJ1papxqqJ9u&#10;bICCi7nFm8Wt3qLmcOsIL3xopk9td/5CU/ZopGeOtW5QpF9ZecGMr3uJukqgo11Obfl6We5MsEtB&#10;gldxcXh9lmdubWhFb2LTcFLDaHJdR1h+qVt0rmNIjlNQtLGzk6xevLVPqIlrhIVvmntspk9qtG20&#10;l56Ps5qnj0F4um9pQVRDclCJj2OCCd7LziooObGytnIoPbHayz7GRsfXyzAi2DTBRspNBKlA+hMH&#10;DUJEVFBfXzvQxS7bx6XMw77U0aLAUj/LWDNZGxdmoB7pYZ+bGNGcFd+ZHl6T4ZVZEVLQEFlWE1pQ&#10;FZRTSkjNsA8J1XXQYhfX55E0EpTS5hGWY2KXpGNQwnAbSskFWHqG2YeE2QX7Grq7aViGmTo3Riau&#10;V1dsVmYv5oZOpzrMpFnMZBlMZWpOZasvFOgv5VqNJZiOxxjvF3qD3kzQn3Nc6D8aYNBhr0z8ApOb&#10;1kqU3Uas/UygMcRGvP1UiOFosOFKssdOUdxyQc5AfkVaZKmOeQKdQsi3UqG/kYv8jXrCr1Qj/qgX&#10;zhNT5z+0U7N0Wje5k1w3qeqRSSrn8kbJ97VB7G9Ug/6kF/+TcYpZzUHaCtCLH6HXiqFVD3+t6Ptv&#10;qp7k/kXqBVMK4Z1IhVgSEX861SgOVT92HjVTOf18A7tec4ceQ5NmNVy1HH8Rlr/ZxD5TxjiOVTmF&#10;V6vUyL7egZAub22NUsG+V5N9r2X7AReBlI1n5kumxeSTS5aTKX+lhFGVY8eJ0knyUAhykvBxQJAJ&#10;cVKIcZCLs5FLsFJgWcmlWSggZP8LWMll2Sjk2J7X3P0SZioZBqQ0EwpH/1mFH6XB/YlLBsESa2RY&#10;7OptI4QXJsGyvJXgoFZkpMLSkUmxUWiwkWhxUqhxUhDLOMNwUBKTetmp/gYrlRoEy7PufQHuhGCn&#10;/JsD/hJ2Sg0IVioiLNQqtJQySDIsO0qThUSO7TXGVly51NGw0EiwzUZ03l9vxs81VkZL6h0f7ydZ&#10;XkZ9JJkqCyWenkKfhsmSWZxApxT9USn6J6XYN+pJH1STyBUTaaTD6fjdGJhNmRHqXNSKvDRqHChd&#10;FpQOC40cM40UAxJLT6WEJDNCklpTvDURYXfmpJBgfUVmL8pfaa/X5aTf6WFTHx5hJKnKS8bJRyXE&#10;Qy3DRa2EQWmzIbRZkXrMNEQYiegz0BoyooyYUYZoGl0MjSYRlPYzutxIImgqbSKUus/gYbjJDYXI&#10;rUTeq0u9YrRjYqjTl5pxUR21Ue63Uuly0Ck1kalwVOgI1Or2UxkkaE34GA06qk4RFCf9pCZ8pUe8&#10;ZYY85Qbc5Ppc5Huc5Ya9lXtcpLtcxQd8JIb9xQYIvH0+6D4/Uejv1XIr/VAFnIeAULSUUB1ebMqS&#10;e9aSbdhSIFGBT4lBmOGjNPKTLiuliSClBielJotoGJloNI1kBLWAG6+cF6eQfk5+w+769v7C5PFC&#10;/ymxLHPzyXzD8ULTwXwzBFH3zjTsTTXuTNfvTzdBm0dzrUTjO90E9UMt1A/v3Z1sgIAX+oWLPF8u&#10;dhIrJC9336z0QD0XC8SCyVAntAseAG2eEwsvd5wstL8AbZ4tdR7Pt/1TiMsML7WdLbWfrRJ17OVG&#10;z81G79Vm78VKJ9TzyxYaA8enK9Bp26FjoTMcLbZerXVfrHf/sj1baz1dbSEmFi8T61qfLLdCB0IQ&#10;D1xuJ55ktfN8jZiCfLnZcb3RcbnUfLXYfL3UcrPUfrvcAXG30gkBdkce1/suoQlPNUJcLXSCzSFw&#10;MAFdL3QD96ebIY7m2k7/Xnr6cqX9YrX9YrntfJl4+VD/6UL35Vz3/XT341Tn/UzHzWwntHm60H+4&#10;MLazOHuydzQ0MB0XX6hr6MorqsGIkWXhlWMR1qXmdyHj86Pi9acTCGUTiuQWDBfgCRLj8NIVCffA&#10;JaXqF5Yal5br5lSppjeppndrpnepRvWqhPWphg+oRUAMqoQPKIf1K4UOqkd2qYQ2KvhXyXqXyniW&#10;KHhXqPgX6EbFGWXY4SIVOe0FEYZ8NCZCLLaCz+m5vHw+bDxedBgPak5PaowPjVAIIzaaVSGWVtqH&#10;TtaDXs6LUcGbWZHAquzHrhrIrhrAhPNlwvkwKkB4v7RM8j6scgRWGV9maQKTlC+9FIFOkkAj6YeS&#10;DGBXjmPCxdLKRtHIRKPkYhAyUZSSkZ/Fw4gZIbJxlNKxVNgYpFgUSjCUhieIDu3HyOrFweorwBkk&#10;xRuhJpRgKJVhp1waqFyaK1NYIpCag47MZAvKYvXPYPJMRjrGkVumIezTEbZpVJYpn02SPumnkuAz&#10;yPRzkMqpSIZ4qrfhH78Pfv9j8Id3QR8o/F/T+3zPEfFJPuKDetgH3XAS/VhKoyR60ywOiwK0YyVv&#10;aDVfRI1wQB3Wq07erVHZvUmV0Kge1orP6nVuzTYoNxYMkBX2EFP04tZ2ldW08JNTiuHnC2VnDWJi&#10;DGZhjGRnjcZwxnCjQ9hY/BgY3JAIDwTCl44mlI05DsORxMuZJcqbKcqdLsyVKsiZzM+exMcGE8VB&#10;BxHNSR+DZojlYozDMEHEczNminMkCjMQLS+GKpYHGctPE4NBhaEpIjmpI7mp43hRcQK0Cfy00bzI&#10;KC7KCHayFC5EKhoBtYkYRDwGCR0SyYMI50UR2D67M360R712pH3rzU4ZJsgUJ4mOluXxlGTLsNfo&#10;S/EdSvUrcsUHKfK5iTJ5iTA7cyE8uZB+GLowHsYYPpZ4fnieTEn8dMn8qBRuVAoamcRBHctOHcqJ&#10;8sHQWHPTLNTkgMPl+Ym+paWFybml2eV9e+doZlpV6K2Yh9mMmVoPw2jBz2qH+qTJzWiFpiFqYC6U&#10;CRfR+xpw0eC5aPW4afS4Efo81IY8SCNuFFEJs9IYQO/hTChtTnpdDmplSToNXWbdLK2wCfeyfv3E&#10;aZO0RfOsBbPMOZP0acOUCXziqE7csFbMkGY0tPnPSBvTTYYY100d10uZ0Eub1E+bxKf/F+2XHnf2&#10;ucYyDNz/S2Cz+1KJ+lkkE5XwxHM+MayT4Z5nSfw8q+elbScNEmATPI6Pg5h5rngMAe99GfBc4hia&#10;BjQZaFbEM0wZJEMsWRAz1+FdUAttrlrnEe2vdd6WfdGScdaEXsKkdmKnQmCHdAAUL5tkL5lnwVm2&#10;ULtolrlgmDFnkPKieH8GnPj7S4jO2Dh5zvh5GWNT4rq8i2bpixYZUAvFyxaZK9bZ6za5G/b52w6F&#10;205Fa9Y5UD80gV7VkDZZvwasR52Ye624aymvXbWoc7uc/5BW5IxhyrxZGnFK5umzZmkz5mlz5ulz&#10;lhkLlpkL1llL1tmLNtkrtrlQO2+RAe2dMU2FWiiG9kIjZy3S58wzf9YS1501TYHbKePUSZNkqJ0y&#10;ToYeYt6MKNehFnrQaaPEEZ3oPrWQHpXgEZ0o6NKejW/is9ONf04Rhp4Foq3/Wfts6Ik34RctMTWZ&#10;KKeNoCeROHJCPw4C2oR7oHhML2ZUNxp6uGHtqFFd4mrE47rx49DzhYdePEnEVZANkonVsKFnyioX&#10;elrXbfLXbQs27Qohjt1rz9wbLjybLnxarv3abwPa74M670O6bgLbrwPaLv2aznzqjz1rDtwq91zK&#10;d53LthyKd5xK95zLduyKVs2z5/VTpnWSprQT+xRC+3Bh3UoRHYrhTbiQamm/EnHPAmHXHF7HcjHf&#10;MlGfDE67dFbrQl7XEgGPHLRDHpdjDqd9FrttJrNVGoN5Cp1pMq1JEo1xIadjEdqphNupUsC9RcJv&#10;QClqRjd5yShz17Zk26Z4y7pk3bp4w6Z007Zsy75iz656w6hw26R4w7xo3jRnzCBlGB8/Dr3ITVJX&#10;TNI3LLJH1GImDTMGTLLGXCqHvOq0URo8CBw9NY6BTIWNSo+fxkKA1pITiWcglxfh0xjunV6Zml4d&#10;6QFHa/VR3rqMZOEyfCHciGhuihgeSggoiOQiC+MgCWH7CMUQURhyGCiO5aWK40XGcCLiOFC/JJyR&#10;PIKJIpKZMoqFKoYNEcuOhDpj0TThaGQEN00UL10MPwNENB99JA9tOAYFEcaFhFf2hYBiqD+Sj96X&#10;jdqbDeHDiSJw0fpz0wfwMATxMYXwM/mwI304EL6cSAKamCIM4Y+h9cPQenJRO7OT2jG9t2F4a8/8&#10;wZXjszua3IOLgsCL9OVB+HJReXNSeLJ+dmcmcWP65Mr40Zvjsy/7Z2LyLisJ1EIxgYPMn4MyiAvx&#10;d4iaORhNJAhNG8BB488JgfBHUxC4KKAT+qLpvNFMrsz0nqx0HmwkljT/11Ao11WTJBjkO8z+tGv3&#10;4diY6sgYtWPJOmXL2+mJa8zwauoqjW+qCe7oiRiai51ciRga82ttCuqoihlpD+ztDegdCukeCO3q&#10;C+/qDe/qDu3uDurtDhzqIwz12rc2+g0NOze2udW1p4wt2kQXMbLpsNPrsaD0GKl16REGzMw27Pxe&#10;HNhQWslgKqlQMtnQzzIhZFLBFJJ/c7owKNH/bksjEfJPgXb9PweaEo1kGAxKIhQpHkIlEkgh5E8u&#10;6EcpHABBJfQPUAr7U4gHUkkH08qF0ylG0StEImRDKcT9Pwp7U2ODKKWCftZSSIVQyIeTy0eQ4SLJ&#10;FaMgKJSiYWi1U34JjU4KlX4quWEKhX4KOT6JTC+JTCfhs3YCqVbcO6WIt0phb+RCfpIJ+F6C8I2o&#10;15+FPP4q4PJnDotvOMy/5bT4gdPyJy7r11w2bzC2b7ntKMQ8KSW9qWQISIVAGuUQGrUwGo1wGvVI&#10;BC4UqfCfIORDYP5zUzaYWiaISjqQUiqAAhtIjSWmYj8X4yLQiPugJHyoJAPJsCEksjEf5WKp1ZLf&#10;i3hzqATyqXi+pRYW5xXdqE++bA69ao0Es8Vgpux+uhwcDl3NNz5udD1s9DxsdkEBvO4vWGsH661E&#10;NlqIhnirDWx3EiXxbjfY77lbaSTWgt7puF6uv1xqIKb87vXcrbc/bfTerfSCvenZxlI7FTl5DnZD&#10;SVktISkFLjEFbglFfillYTkNSUV1rIKKuCxOGCvHJyHDQywNjZfXMJTXVBKWkeESkeYWhVtlQWk1&#10;cQUcn6QwC48YC68ij5iLorY0CUrkmw+mNJyJMup9joRpr/B6XescWa1mM7dcDUtPXnlXPiUnQTVf&#10;efNM96iV0Rnw9Hh5egLXfz46Onp4enwCYG5u7mBv/+bsAtzcb84uhnn4Wmri86ITBeg4TaRU/VQM&#10;qh18+ux9uvTtVhwC52wIk/b+XvSYAn1jsL0BNidPe4vBfvfdbAlYrb2fyL/sTLxqiQDN4aCScJdh&#10;dRauveUmtecmve8mt++msOOquOGktOygOG+PW3LWBlkBoKsI9JQQ2/4qMFh321X51FUNemrAYAMx&#10;F3a0BvQW3DQmnpeHgNJAUOIPyvwfKgnXlV6HpS4befZLGZZrmbbE9UR7krZTrKcDNI5Sra5y7Dei&#10;DU4z3S5zfe7z/UBRECgNO4p1zJRmVPnjV/jX/54sj5mN8jgvSbwsTLosiAdlaaA2D3TXXHdV3nVX&#10;gKEqMAlNJv+sJnw103Ulw2Ur23MzkxAsyTQQ6AC6akFH/X1f+85Y5+JE59HaFHg8Bg/HRJm0twxO&#10;NomicXMa7C6A3vql5JAmO/1mKz1Ql32Y4rkcbjEdYr6R7nNdn/rYW/4wWHs71HjcWQlm+25G226G&#10;Wm77G4gSer4PDNectybc9MSB4WQwnQkWssBC6tNcwv1cNNhMAdvJYCcZ7CaAgwRwmAiOE8FJHNjz&#10;A/te4NAbHHqCYy8iJ57g1JO4VPCF29O5y+MFhNPDueMzzuDCk8il++OV28Ol6/2VM8TNldPDtQu4&#10;9wL3AeDa//HE9+HADxyHgMtocBkFLmPARQy4SgCXSeA4DmzGPMxHgaV0sFQIJkue2nJuq3PvK4qu&#10;CgrPEzJAauG1T+SWg9eWs8+as/eis+dpZAyoqgFZ2ScRkQcBgRCX4WEgOwtiO4BwlZ0GKoqvE6IX&#10;bcyntJVn1WR29JWAh9mxrdqqifSEnvCMqdS2u9Z5kPm5v/mOt9FJnNtZGuGmIOKxMhE0ZIKOYtBf&#10;C0ZbwGAzGG0HU31gbgQsTYDlaSJLU2BqCAx2gb42UFdx7ePRK8RTS0HaiSQfZaLpRpKNsNKPsLE0&#10;U1ENc3DNC0g0UzHuKGrNiypsSWmeKBpvY3V2ZA3OdB0PDFzmdWx7VY2WHAmgsAYU1Cx5hsw4Eq7i&#10;Mk9jki6ioucMTVo4uQeZWBaYWWYRyCkyiika2lV+wRlB8Q01A+ATc+Ye8xBaCGZPwcwmOL4Bawdg&#10;cfe0Z2qtput2ePFxfPV+bAXM7dwMzIPBJTBzeFPWN+ObvhGSvR4WvxYS1mJimCUlnCnFG4lBRmAo&#10;q7VFzd//xp+d1BH12hdN48pCo0/ywYmVTYeS3AzDpMeG0KD5rEbxQYPiozbikx4NCZ7uowHjez3k&#10;Xy3o/pqpxLzoq77vq7rrKHXrp3QaiD0JkToLk70IVzoPUz0NVjv0U9vzUVuyl522lO7V4a+WZcjh&#10;JUlFv83k+ZgpTFaN5x70Uj7KcAFVoaAq/L406KE8DNREg8ZEUB93Xx9z3xD72Jr41JF835702JpQ&#10;ps9TooWuNxEd8tCc9DeeDDLfSfEB9WlHOcHnhRFXRZHnBUEn2T4XuQTobKA1bthJdNYbuxaish6q&#10;cZxkAUr9Rny0bBm/Vyf9o70gy3RpTrqXx3BdMzh/PNw+J36h5Q6Aq4fbu6eL28drKL4Fp32bDa4Z&#10;XbZpo45Z59mDYJ1YI/px+/xwex88XID7dbDZed+Ze1ERe1kRdVMTeVkXdl7ld1TgeFlk/1hiD8rt&#10;QYUNKDEFBYYgB3+eqHYcr3wQg9uPljuOUzhPUr5OU73PUL9NUTmMwK56cC+6cG37CJ0FSx8HSG54&#10;iPXqorMEPsZx/LVSCTliLzjixN9nzzngjG40RxWov603Q84EiU8FiPe58HbYoWvNOOPlaHy53xPQ&#10;b9IV6KqNBMqMhbNNxNJtcFp81HSvfvPp668Yfvgt/7vfGzC+S1Pj63ZU6nOQGHEVn/CUmvVVmPdT&#10;nPHDTRMUJ3wUJnwUR31ww564fne5HhfZTkepdnvJZnupZidcs7NKi4tqq6tah7tal6dGr6dmn7dm&#10;v4/WWIDeRLDeRIDWTKjuSqzJepzJShT+ONHoNEn/PMXwOsP8Ic8WlDmBGg9Q7wUKrO4yDM5jVI9C&#10;pQ8DJQ79hQ79BPd9eXZ9uc+ChS8JgkdO3Af2AqvWIlU4enfm71UQfxZG/cBE9SPl559I3//06dWP&#10;n7/7nu5PXztzIXJV+SoNsCny6BhJ1nQlgQgJVmvat5ao14o//G+pP32l8+kPDiwfPTCUgSIM8Yro&#10;SFnaWEW6YhPBHl+N4UD9AR+d6TCLo2x/6FU0H+407G3V62rWYmuYrSLjwoBQ/eZ3HqyU2Woi3S74&#10;PmedBkPJCk2+eh3BdkOJTmOpdgOpVrxMg7Z0jZpsuZJMMU6mUF6ySFG4REWwXF2kVku8UU+qzVCm&#10;y1i+x1R+wFx+yBI3Zqs866K16mO4G2J+HGV7kmB7lulwlut4Veh+VexxXeJ9VepzWxl0V0vMZb+p&#10;jbqsjb6ojb1sSLprzXjqzgV9JWCilfjlnrnuMhdDDcRrdylu9j//uxaGGcfOqCXAg4f+zMAwqjB9&#10;MmT75CtJk6TFmYnnKbUQKTMTzNVgysZBP+m0/VZsEw5cpzEqp0l6s0FaZWYyNW72G1UtvekNBpKW&#10;orzGwrxWUjwuCjwEKa5AHnQAi2gYo3I8Ui9WNaUnafGpG4ApAEYvQf3UaVLjbOninWV2F8Yigsc0&#10;3DNnYHADdPRseph7SSMYGrxcy41VpgNMQG3kZY4zMUm0JuCqMhi0p4CeDNAc/9AYBzrTQEfaeU3M&#10;UXXsWXPGTU/p7UD1eV/NUW/t5Wj74+II2FkEG7NgcfhhsuNusO6iLf+gIn67IOgaeotoSQDdqaAl&#10;5qTYZynZciracCrS4L7M57HE+67Y57rQezfZfsBdNVuROZDjlcGPX7kj/pAjRTfmpLYXZb8UaF6L&#10;x4YJseogqflfvWb7/q8C5G/F6EilGEisJTkzrLQLzHWqrPUzNRSicBKh6jJ4XkYuyh+FWSkZPr1i&#10;+fwRTUXGS4sQZ2OS4mKXYGcWYKBRFOBREuJT4MMIMdExfnyLePU9OzmJGCs9jhetLSagJczjooHL&#10;9HGJMMdbiwu4yUtn2dvVB4ZM5xQdNfc+Di2ByW0wsfc0ugVm9sHcHljaB+tHYOsQrK6BuQkw2gk6&#10;KkBd6n1J+E2R/1NFIGiKAO3RELcVgdeFvidpjhuRxvME9RkvxXlfleUAjc1wo6046/0Mz+OisPPa&#10;VOJXzaa7wPo4mOoG4113Iy3XI83Xo00Xww0nA1VHPaUnPcUXPYXXnXnXzRnH5dEbGb4zkfaTfvr9&#10;NsJ95pguc+5BR9HpQLXVBIuNDOe1bK/1oqAd6CnrKABjjWCpH+zPg4stcL0FHiFWH86mH48nwNkM&#10;OJx8Wum5Gms47SpfKIjpCXcbjvLaL0gEzaWguey8Nv9iuPF6rgesj4GtKbA8RvyFO9IOhlof2ytv&#10;W4rBfA+R/SkwXpdmKuMjTl2iy5Iq+bbeiLPdTuS00LXWQei6nQAWY9rSxC0Vv9oeNwUgDlyEPOz5&#10;guu4uwX3mwGrixqTy2ybuzjPCxevTS3bdWWrQ7zNmLzMpq3mZbTFZZr9SZbbRXHIfU3mY0PVZXnz&#10;eVnXZWnfVengVekQxHUJkaeaiavCvov8nrvSobviodOsboiL0rG9msmtutGjtlEwvgjW98HWEZjd&#10;exxYBQunYPbwYmh+talzurpurq5+oaF5tqb5aGDucnz9aXYPLB4+LRzcz+7ezexAnA4v383sXk9u&#10;7ffOHQ0sPswfPM4fnAwtgPUtsLN7OjoxXd0wW9O63Ny32AgxMFc7MFLSXRiQneaRZiPnaKfgPlW5&#10;sdlzlRpQ6WoarSnrhpN0VZHzV1eJVFeOUVGMSIkZJTiWupokEExjYm1iKgJzOmNL6gLTSlzjOiNK&#10;JzNaR9Ia2iKKit1jw3Sc7ES1nCT1QnQcc5wj6kOzO5PKOxMrSwmp0RbBxhLWZvLu1up+ljp+xroE&#10;fV1vvL4v3sjXwNDX3SXB3SFOX8lJgRuvhNZT4dDFMqmKcuF50XqK0k7ONqm+rsWO5hnu1jlRhKaK&#10;zIW20p2+6uOq9LlA2xIL1Qhfs+z8yI6mnKE0v7zqhMap6umu9PbygPw0u2gvnLWNON6IXwnHLMRH&#10;ycxFxSDIwinJJ4QVxvLzyKEQ/GJC6p6uofHB8Rmh4S1pMfNlCSPxdlu5jgf5VivJ2vOJGqu5xgu5&#10;pgNJ+j1pFkO5TksVAZfd6WCmBoxX7RdGdHnqlxlKjfiarMU7LUZbzUQYrSZZrKVZLyQYLiQZLKdZ&#10;TCXYTKT4jeVm54ZlGJmGC+rGMpoUMPt0U/t2/ck062utEJRzAi6m0Ci9OGN8tmJus2xwxymqiVU5&#10;kFQh4A0+7t9V/H+lTmDxKzYrHEsZvMgbuTYMq6ZUdibX8vtROZDeqZg/rIHVrYJULfs1NvG9TDQT&#10;1kOWTSYKqzpi4DRs4BUqaaGCkJJ9hVZ4K8P/k5X4eytzKoVkcdyQs9VKWFCpib8lh7kUpYkcwsCE&#10;RtqXUSCJBZPHIFhMqVb8Ue8rDK0KGqXERiXPTC7DRCbNSinHgcBx0Sh/6Xf/O0AH/hImKjkktRQD&#10;SoHpk7IghbLgO2Ycki7e2CDX2cuI35jvkxLjW1miAKYWpaUUY6XSY6bAEyUucelfYpLxf6OFUIG9&#10;738HFmolBiRxAWA0jS76sxLfB2FXac1KZzz0+6/JSmDMW6fXxdlfWFP0tRDmozwPozYdpTILpS49&#10;pQENiy2DRCBCOfadcuyPyrFv1RJJlRMR8jEM4sFMPK4MjKaMSB12lCaaFs+GNGdBGrHQKLKipBif&#10;BTCK3BhJao0is+RiMGYmZRekJAlS42tyUemzV+11syjyDtYU1kST8XJTi/MiZLmoFbkRWhxUWhzU&#10;hqwII1aECTPShBllxIgyYqAxYkbpc9Lo/V39Eu3vC5zU2v8JlS4MF4WBELk1/ytlNXJMOFak1Upx&#10;wlWrz1a/1hjvws1tyMpoKcYaoCsSbyxZaK3e4mDdbGU46qc/GqAxGqA96o8f9TMeJZiOEswgBr0M&#10;B7x0xwJ1ZiP1psKVen2EWlxY2504u62Foc89mVoSSWrC5XiRMTvxfXv0jiXzuqN4ha6MiZASO1KJ&#10;/KMaLam2GLWaKLMxi1g4uUQsnVQESsiVS8qBTxRfWtJ0vLW9Oz92MNtzNNd6NFsHcThbc0Ck9ni+&#10;5Xi+jdj/zIugPZxt+ZKXAcfTzbADhlf8JVaEXuiA+KcCGK7A/C8K4L+NOV/uIqbzrvZcrfUSs3jX&#10;ev8pz/m7RM5WiQ74ZLmdmLu81AZt/lMuN3ou1okmGDqEaIU3e6+3+m62+788zwvnyx3QVcClreFK&#10;1xA3S90QD2v9dyu9UAD1Q9wu90A9YHPofrUPGgNdPgR0N25Xe6+fga4F4my1+3Sl62Sl63i582ip&#10;A7rM64Xuu/numwXimS+Wn1X0atfBWu/aQtfu1vjR8erO7nrf0HB8Soa+mQMfVo9R1JFa2IuMz5WM&#10;z52C3xvJ70fL58eE8ZEQj5QRCNISDHFXSE43LCk3ryjVyc2RjahXi21Si2xVi2pTjWpTjmzGhTXJ&#10;BdfJBFZJ+dUphbbqxneZZ3RYZ9WaJuVph0Wqh2mLEiQFCPwcLmgWew42J3Z2J3pmO0o6C3oOFwYe&#10;D2ZhAotYIJ2gLwmH47dI09+TqX3gwH/g1IL4iNb+Egp+Q2ohE1pxSxZZBy5ldwEtgig+SMIwVEDN&#10;m4iqr4A6gU89gFcjAKMZgtEKo5XzQcr6UMv6USsEIZUjaFSjkKrRFCrRJOqJH9SSP6kmkygnkeES&#10;KBUSELKxtNKxzNLxnFJxGIl4tGAEB1cQGhMsxB+lzB/rIZiYIpNTrlNVo19Vrp5fgkutUk5t0sis&#10;xEZWSYRVCQdX8vmXcxHK2LwrWH0rOe36VU3qsWI5nKxJdHTJdCxpjPzpDDIpNOppKLNkhF0Swjme&#10;2ikOaRtPYxlHb5RAZxb+wQYigtQgnFwjnFo+FCUXTKPiR6vjzWjriSHoMbhwf9Cio8AhmWXJMWLM&#10;GC4lWoQe6Tvdj691Pr0xpSK1ZUS5czJ7crM7MNGYoygMyT5of3yt9+kNNAaKjT6/c2Wg8mSg9GKk&#10;8mFG+LPTBnMxhvGwRPCxwUTys0cJcEQLcsYIoWOFueJE0A6Ur1yQb3wZSYLRCKJd4KMPx6AC2CmJ&#10;q0WiERHcNBG8dFA/1BKtA5o6ngeVwE0kHoOEiONCwCTz0cVwUoUykQQzfAxn+QzFUGcUL40T80df&#10;YYZoBZ5IabQPD8qR6ZMbE6kfB3UkH2MsP3OSAGsyP2sSD3MCmj6GBRnGTBHKSR7KSRbFShbDTBpP&#10;TxrNQBLKRO7DSm3JQj1emPK0t7w0PTq/uDA0NbuyfZqQWs3OqMlIrY2mN2GiwmMYLPlZHeg+6/My&#10;O3DRWHHRWGBozDC0xhhaQwytPoYOz0OL50bo8yIN+BFGfEhjHqQRBmnIitRnQmkz0GqgyGXZyeXE&#10;KeSCZNyhl3S7RuQEPvHFgE7qJ0Gb43oJY7rxENDmPyMF9r5E9YtPh5jSz4CBN3+OfhoscSeeq0nP&#10;Pi+4Cy+v+zPv+wIsgF90L2x84U6Yv6tf4mBi/ecvSkB/qYFnn9cD/nIXvPelOjQ84GXv8wq1mTBQ&#10;vGKdvWabu26Xt2tXeuRctWFZsGiUOW+QPqAU0S0XPItPXTLOWjbJfim2DMXEAYapz/yn330BXuj3&#10;ZxC9rzGxcDQ8JQjiKrzPPKtTosddME+HpvQyn0v/hnNC3bFX1YF7+Z5r6b5b2aFHBbQJDYMX94VH&#10;btjnbzoUrDsU/E3oWmbAzFtlwizaZC9YZ0EBtPeFl2EvPUQ9/My4USLEhHESUf2apkybEZ0xBPSg&#10;zw6YGMCFssfxcYOaEd3KQcPaUdC9ha4Cur3QMwK1L0/KL3m5Az8DOuTL+wMD3x8I+LmDrf/z2sMx&#10;Ly+AF+AvBHwJNPIFaDB0BnieL3cbYtelBLq3R56V0N2+CWp+DO8AUd0gpheKnxcnbr8LaYWeizPf&#10;2lOfGqiFbjgEdOeh+w+dBDohcT7a0UsGGasGmYs6KePK0SMK4YNyoT2S/o38bl3ihG5J/15sQK9U&#10;INR2ihPaRbxbhDwLWW3yma1yGMwzaU0yaIyhNpveLJfRIovOFOosYLGuwDi3iPkN4KJmdNJWDHMP&#10;zct3zUqXjXIn9VJHtONH8QnEydsXTmvHbpjlLBpmbDpWzjlVjHvUNNuXKJAp8CIVGKkVGMlU2Mn0&#10;eKgs+BAWHJR69GRyPGjF/t6J9aX5vaUxcLnVHOenz0zhhqEN4qaO5KaK5UclCNElizKmiDHBRPEQ&#10;+8O5KMLQ5DBQHImmjEYjYtE0L8Rx0cLEY+ggoJ5oDmQkG3U4CyX0vhfMSBbATBbASh7MQRWKRoRx&#10;ISGgIISTGl7QF9rlx/wZwp+FOCyAnbj6ry8n8kX0+mNoIQK46WD7+3MBzI3ywiBcOD7DAtiB5aM7&#10;mtybh5rAi3TnIPNkJ/PmpPDlpIQhcFBAEBUvJzX0C8KPldyX+bMPE+l/gTczmR8bglgUmoPMh5MU&#10;AjqhNweNJzujBxuLN5rJme29A8ev5jKErruFb4doripJ9+w/HuGpdw0pNy1pxi3pmm3RzTFG3S0Z&#10;2Q2VkW3dgf0zQWPLAYPj3m0twa1V0f3NLwI4orMvsrM3srM7vLszqLfTr7+TMNLn2NFCGB72bO3y&#10;rusOaxxSsQ5DM+rwIvEcCD1GhD4NnQkdhwOjsC+TDDFPFyEVSiUVSokNoZIMpJL0R4j7QaBEA1Ci&#10;RLn734RGLPif8rNh/2/DIBrCKBYKAQX0IsG0QoHQRzgEH4FOOOiX0Io8pyNjQ2llIujlouhkI1FS&#10;YZRigWTCfnAx6p9BjQ2hwBJLK5PJEMssk8lFkspFEmtKK0R9VooheeaTcswHlb/xTjXmnX7ya4Pk&#10;N8+8N0iB+KBPhNQwnQxCP41UL+WzTjKpViKJZgK5euxnKW8KSXdyMffPIs5kAs6k/PYkPPafuG0+&#10;8dh/5LX9wO/wVsDutYD99wLW3/LbfMtr/YHPmYTXmZTPhUzAjULIg1LYk0rEi1rUGyVBgKCR9KPF&#10;+tNJBdBLBzLIBDHKhNJhQ2glgxkk/BnEfRnEfWgkvKkl/ckkg6lwidDHP5R66kcxXxalALSc608U&#10;QhhW7rnyqIumkIvWKDBZ8DRdcjdVAQ6HbhZbHtd7iAJ4o+c/BTDR/jaDtWfWW8AGvEhwB1EA73bf&#10;rzY9bbQ+bXU8brY/bXeCvR6ovVltu5jtANdbh6OdIVbGOkKCJjLyhlhFGVYBHEZCAYPF8WFVhWXV&#10;JXAakgoq4tKKQhLyPKKyGKLoxcuoGchpqIvKy/OIQ8hxi0H9ivxYDTEFaC+WQ1CCjV+BS0wNLarL&#10;JSZFyqBAShuuoFtu4ZarbZ6G02m0cJ8MSCwzcjWh5tGn5o/RcKzxSK0IyPC1cVtfXAaP4Ojg8ImY&#10;Agcur26gdn1ja2ZmZrhv6GhnD9yDuf4RVxMbBQGsFAYrwSyozyWeY2w/7hU2aec9a+k5b+1bIafv&#10;S8+fpoK/amoGO/MXI1Vgp+12rggsVIKpoqfBzMf2+PuaoItM+90QrTU36S0X6V0XmX1XWVgAbzor&#10;LjvhFh2VZm1U1nxNz7MCQFsOcTXBicaH0aaH0RYwAtFGZLwNjDWB4eq7nsK71nRQGQmKAu4LCXdl&#10;Afd1IZd1QdulHvPZtoPResSc4/li0BW/GmU45Cg944rbCNZ/LPQ9T3c9j7MHSR4gLeCCYFUuxGj+&#10;x698kD9lyKOHfc13soKO8iKPc6LuipKe1+qrvuqsuOsuA8PPAngo96Q+fCXX/a4lfjXLs9hCzo6N&#10;NAOvWONoGa+i7C0jyU3xDivAFuhhN97bDM72wM0puD0Dd+fg5hgcb4HjdbA589Re2e5mlowTmgy0&#10;OUr3Xo2xXYi23csLum3NehqufBypvx5tOB2oux5ruZ/quhpuAWPtYLoXDLeCkfrz1pSrzoSnvjQw&#10;kgnGM8FEOhhLeRiNAxOJYDoOzMSBuViwGAuWY8ByLFiLBDvBYDcA7PsTOQgAh37gyB8cE8AJAZz6&#10;EFcLPvd4xg1cQHiCU29w6gvOfZ4uvB4u3e6vXG+viTzceoI7P3AXDK7CwFk4OI4iut7TBHAYBU5i&#10;icFRLNiKuluKuJ+LfIKmMZMJZorBcCloLXioKbyvKLnMKzqJTwMpBXd+MXuOPluO3sv27otObmdR&#10;saCqCuRkn8fHnkRGHIUEHYcEgZRkkJS05ukOivJBefF5ZPiChekyXnsTr35sogXczM8ctFfNZcfw&#10;wiOGIvM2crvumieeugeeunu+BvshZmexDpdpnhfZhOvCsJvK+Pv6tPum3PuWooe2CtBZC7rqQVcT&#10;6GoBna3nDdWgqxk0Vt+HBU1KizeTk/SQvJuno1ygp1xkRW4JolcEMUMsTIOsbJMYgSE2vi2c9pyY&#10;4paU9pmi8YGEzoGU3qWm7Qnefg1v269uNO/gDQoqQXHNCiFs3i3wKiFzPzLmPCZ63cp6RFxqSUT8&#10;WEzqkF/4gE9ojJZxiot3W0lzR8d0Qk53Ws0ahBaCnhUwuwVOb8HaIZjfOe+YWC9vv++fByMrD88C&#10;+HZ4EQwvg9mD++qhxeDcjZDsteDYUSenCjWVbGmRVAnOCG7qWEFkuY5QMDdZjBi9I91rdxYKdzY6&#10;WxqkLw+vMQ3KnJtVl5NWm55CC0GqS/1JH/lJn+YTHvXWkOmtPv03lkzfZKgyLRG0jvy1jp3kb32V&#10;DgOl9kOxx2EyZ2HylyFKF/6K5z4K554KB47S2zaSi0YCw+ocXTiGLkXGYS30mKlwkz7fhKf6RaoL&#10;KAsBhYH3KW6nUTYHoeYn0TZHMTZ7cTa7iXb76U5HeR6nZYSrSv/pAK0WM6F6A4H5AIPHohBQFnOc&#10;6r8e7XqcFrQY5jQTYHmS4Qd6csFIEagI2wgzXPNT2g1WPojQ2g7RPIg3vcxzb3dR0qf6WoX8TxYC&#10;jP25ySXR4d3VddBb1t3Fcwnoq0dwcXN3Dy6ewCUAD1C7djWY0lxtEjlolXwYUAnKJsDsETi7Bw93&#10;4Ongbqrstiv2oMpvu8B1N8/5qMDxNNfuNNPiJsfqLtf8Id/isdAUFJuDEjNQZgrKzW7zDa5z8efp&#10;WkdJqocJysdJqtepWg9Z+L0Q6U1/8S0f0cMg6eto5asopW1P4XFz9mppihIx0joccspGcMtPYcVb&#10;ctKFb8wZ02KCLFV/32HNsBQmPRuM7XXmabBkKdShSZCl8eP96MfzNg1HU2bEXWjMnWkkkG4lZSZK&#10;y/n2N5S//Yrl+18Jv/2DPsO7WEVMnYXUoLPUuJv4jLf0QoDCcrAKxGKA8lyA0pQvbsJHYcxLYdBD&#10;ts9FpssJ2+Eg0WaP7XRTanNXbfdQ63BXhej2UIHo8VDq91YdC9SaDtadCtaeD8NvxJtvJ1ltxxlf&#10;pJpcpxhcJetfJ+rdJOHvU/BP6fogw+A6RuUsTHbfX2zPV3ifIHTkJ3IcIHwUKLgbxH8YLHjoyb1n&#10;w3FszX9gI9KtyhLF80Yb8TsxxJ8YKP9MQvrXtx++e/Pm1dsf31F881flz98ECaPy9cQgcrRES/BS&#10;OeqiERKsISLM1rRvlX/8X+pvf+3Fg8wzlKt30qtxVFvIdB6NN5pMMNsq8DwqC9wtJBwVh9zXJY0F&#10;2UyGOnY5m8RJcOu9/rPMr77S+f7PbrRkVXrSnVZK/Q5qbWbS9XoCDXj+DlOxHktsm4F4K16yWU+6&#10;QVu6TkO+WkW+XFGhTFG6WEkEFsBVWuINutgWA9lOE/kuU4VeM4V+C8UxW5UZZ61VL8OdAIvjCLuT&#10;OLuTdLuTHNuLfOfLItfLIvfLEu+bSv/bmrBfCuDHzjzQW0z0bcONYKptozDWkZ9em4FEm5NOFc2K&#10;ZWeT5uKWxmCwLAzSdKTqjO8sud67CX5MN+YpdRCvsZcswqNzcbTVmoyjNrzLXhLTbnyrobLLUZo9&#10;BLXeUPutypLhzGJvLSccr6EUl5k8l526oI+GcLC0YBCXQACteBCJQgjavcy4ZjlpG3QDMAFA+xrI&#10;al1u3wZ+Zf3iFuF8ev4BOYMzO6ChYUYbq23EJ9wZ7FVphhvz0X0s9j1OswaVvtcF7oepThc53hd5&#10;XvupjuuxlivRlovRFtOR5qtpHut5gfs1iaftBZcDNfcznWBrGpxugIM1sDkLZgeh3+nXPRXnrXlH&#10;NQl75RH75SHXjTGgLxOM5EPtWV3kUo7ndLz1Qbr9Sar1eYbdQ6EnKPcHZX53WW7H8dY95uL5MnTJ&#10;fCRteMGrRBeQ7TdprxonQGtLh1L48IH3h7/wvf9GBPFGjQtB0JQod7coM9cpN9LMUZWPlhNzleDB&#10;sVCwUv/IzvCR4fMbZtIPbOQkPDTUYrAA5mARZKSV5UFDQDE3ior+wxuatz9xUH4WYaVTF+HXFOFT&#10;5eN00cDl+rpFmeHtJIQC1JTzHB2bAkNnnwXw098E8O7T6Nbj6N7jOFEKPi7uPC1vPC3M3Y/3P/Q3&#10;gu4a0JB7XxxzUxjyWBEOGqOIS553xT81xT/UxdyUhZzleBwm2x4mmJ0kmp2lWl9lO59kuR3l+p5W&#10;xj50loKxNjA1CPE03Pkw1Hrd33Q10HAx3Hw+0ngyWHfYV3U+XHs1WH03UHHXU3zVlHlcGrOdHbCZ&#10;5HyWYnuaaLIXa7gWiZ+NMJiONZ9KcZ7O8j1oyz0frAELA2B7Huyvgf0tsLtFDM7mwdkkOBsncjwC&#10;1trPBku2GpOL3XRrvE36oty2y1KIn0ygv4LnR8FkP9iZA5tTj4sjdxPdt30tFy2Vp5X5x8Xp+9lx&#10;R/lxT435d01ZYLzupDElxVwyx1S4SA3ZrEs/T8C1WwsN+CjHKlHt17mDrdStTsuKeM5En4+nS7bg&#10;OAiATHAY/bjmfz5gdtVqAWp8QFE8CIjcULMa4VcY4BdZN5Q/JWg9ZJhfF9mdlvieVyZc11XeNXae&#10;lradF3dBnJV2X5T3X1cN3VaP3dWM7+d2bme37eZ0HRX2nxQPHxcNHZcMH1aNH3Qtn03uPyxf3i9d&#10;nE7s7A2uHgwun45tgJVTiOvprb2+2Y2O0Z2eyb2+6Z2uiduJzbvxzfuJLTC7DxaOwPwhFF8MLh/3&#10;zB12zZz0zt+ObTxN7z5MbkPB7fjabvvQfufIYffYTtvwcl3/WuPwTuf8Qe8qWLzfbFs77D/a7Tqq&#10;j2mLME2IscmoS+xtLZg0USMoiDo4WeVYGGdhxfx1tNITY2ZcbMqVxH3EWQ3x4tZhJoFVwRktEZll&#10;HuE59hFVvhktYUUQreHFndGlbRFF9UGZgWo2XvJGbtL4AFWLNCtClV98S3h2c3RxSVC5Jz5CRdBU&#10;RcLS2jDY0TZWTd2Fk1tNRMJIXMxIHWdnoe2tJ20jQiPHQyIkjJIX5zFWV/SxMUu0NUvUUvKXF3fW&#10;kve11otNDelICWoriBlsy1/vyN/ICehy1khQE3AMcc4Jdc2oSukaLp/tyuhtjW+pCigJ0SXosCvy&#10;f2Bn+J5KkkXI1dQhzDfE1tpBRk4TLaTJIYKX1nAysPA1NnVyt7MviCIM5QfPZTtuZJsd55lcFJkf&#10;5JutZprMZFhN5jgPFbrO1ASfDeeCrQ6wNwD6S0fCnfPwUhWmCqP+ZmuJzouxljMxhitpZmtZ5otp&#10;+ouZhss55pNJNkNJvh0pKWEeMVgVb2qZgL/IR/9ZL/d3Rnm/NUymcsvSymsP6RpLHBx1KS3xLK3y&#10;SKySN44m57UnkfIjMU75Ez7iW7MI3ohy7/r56vn7xoVbz+x2ViPvn6StXmG9KXQTEbapJKapr5Qz&#10;X8nnvFNIZ8V6a7JKFchqLuNdetTcrAVseKl0eV8r87w2Y30fg/ngj0fIJ0uKj9loTLpZJ6vaazMY&#10;iVKaSSEM8XQS7syYRBbOfHrhYgrtwk8mXzGSSjOQSEFAATOZLBulAge1IhqpzEIu9y/BSiH/S5io&#10;5FAIaWY6JRZSVUEKZeEPrBpMbKmWZrnOXtqcOtzvFRjfyrJT4RiphempJdgR+iyU+sSEXVjr/rfa&#10;f8H+QrBQKzHTKjChcMQ8WnIVLLU0QVGv2lm/xka80ZJ/wE2j2sTUgU1O8EdBzEd5LjoNJqQ6K5U+&#10;I8qMntOJHhtErRTzTjn2J5W4N6oJRAEsG00vGsiAdqJnMGFC6bKiNDlp9FipLViQJiwoJWYaKSaU&#10;FANCkY7CmI7Mig1py0KmzPqRQZuXJdtavt1NpccGN+BuFWvqrIBW5iTl50VI8VLLc1ErcSO02Cm0&#10;ORD6rEiiA2Z+Tvx9TgLWZ6bR40DpciF1fsk/COC/w0WpK0xtiv5B2JRLuMxOr9dLY9Bdo9PBOEdH&#10;V52KWfAduTAVhQoXqw43u5WAsK+oug+/fKyKbJy6WLy6VKKmXLKWSoqWZpqODkSsCi5JUzHPVKPa&#10;Ra/OQ6vaTbHBR7EvWLPeQrTORCLfAJutK1JjKDBhy7tnx7hridpxFe60VQrSMVEUNmGm16WnVBdB&#10;qYhzmjKLhVJJJdBLR9KJejAJmYtKG9fXd5/t7WzPDu3NdBzMNB9M10DsT1ftTVfvTRMF8NFc64vl&#10;PZ5vgwXt33Tvs5GFeyDOl7tg+/vC6WwrzL8qgL/s+ZIXDQwPe9HA1+t9/xTY5sJC90t9C+f1/pIv&#10;B0PB1WbvzXb/7c7A5UYP7IahfmgYbJFPF4k1q6ELIV7LQgd0aTDQZcIXe7vae7/e/7AxALVQfLNC&#10;1MA3S93QXojr5e67tb7b9f6btT7oEiCItaZXu0/+7oBPljtvlntvl4gHEhctXiXO6nS952ijd32+&#10;Y32pb2NtfGtrYWt7bXN7a3Vjd2HtxNI9UcUsjEfeCcFr+JkTT8VtzijszCXhQ89hw8FhL8ThLMPp&#10;qsXjZSMWEqCYmKCVmaeXVYzPrjDMrzIurDEurDbIr9DLKdXNKjfIKzXKKzLOyzXJTdZP81MIMeWx&#10;k2U0FeJyZUO7MrI60DHZMrLac3K78ot4i2L9MIIuDOxmn5Hqn6iU6Nj0pZX87NwLQ2JbAuKq/ePL&#10;CLElvjHF3lGFnhH5HuF57mG5fnGlQUmVERn1CQXtGRX9BQ3jZW2z1V3z1R3TNZ1TNZ0zNd1zNT3L&#10;NX0r1f0b1QPbwdntXimN1uHlej5ZCvbxIkZBHGoe9PLOVLLulNJeFFKelFgPhJQXrbQPk6wfm1wA&#10;K9aXQ8qXE+vHIe7DJuyJFvEWkA6SUggXEfbCivooiHmrYwmG8oG2yiFemlGhOvH51gXF5vkVxgW1&#10;+gX12gVNGvmNqvltarFDhg4DOuodqnIdyvI9KirdSlotUvo1AsYNwm51gv5VAqFlAmEF/IHZPJ5p&#10;3E4paKdUZt90Bp9MBvsMRuMMBs0URrVYRp0gFmMHektNaku+d7qoV0pUpHKUtBKUbMIMnBxsiDdo&#10;0j+yvv0N89tfs7//HdfnP/FRfMNH9S0XyR/ZPvyO6dWvGF//iuXNr6GY48Pvud7+TvDH34r98DuJ&#10;n/4g/Za4/pMK+StNxHsdmk8QurQkenSkePrP+gxkhkwURsyUZowU+A/fWpK/cmcgI3DShPAwhvAx&#10;h/OzhAmw+nGg/NC0UE8oP0ukIFu4IFuEACtEvAhnojD7L0kV50oQYoviYYjA0EFEctNDbQgXTbQA&#10;czgfQxAn0o+VMoCFMowTlcjPkinKFcdBm4RmyORmyefjIMLDnsPFkspFH81DE8WLjMfQJHEh09hR&#10;yZyoWC76UF4mSxbq7uRwsLu0uTC+MD/dOzi0vnXY0jolzG3OQKHLhjRmpjJC01nzs7gwk5kKMLlw&#10;oWy5aGxgDcxFa8b1rIF5aAx5kCY8CFM+BFHt8CDMMQgT4rEoQ3YGQ3oKVTYSOYG3WG8h5zaz3G6t&#10;xFmj7OeKzbGjOnFjuvETzxmTEFMGyeN6Cf+MpAl8KgQxwVc/bcogHWLaMOO5/vNzNvAvgA6BDoTP&#10;PP28ZO+scRqccPxPgRXvs9z9h2rP/+h9X5YEJp4KdoQQL1IQ9nk/65l6dsCwQfzlXlj+wQ71RQZD&#10;m1vWRYdOlZtWhcSUX+OsIZWobrngGb2UBcOMRaPMFw0M710yyZjBE5f+/SU/U78wc8YpC6Z/M74v&#10;dhOe25diEup8mdvLtKEA6ly1ydl0KNhxLj7xrj5wL99yLFyxzoYvAdq1Zp+/YEnUvb80u1D8IoNh&#10;DTxjnjZtlgpvwiPhHogp05RRg/gxw4Rxo8RJk2So5+UM0BxevCn0oFAATXtUN6ZTMWBQMwKKoXnC&#10;Nx+aM3yl/xLQtUPty+XDbv6lxDd8N+Dzw94XvjlwD2x/YdH7IoOheEQnelg7akgrEgKaJBxAPVA/&#10;BDGHWDcG7oEC6BB48vBMjjwroVt96lMDcexVBcXnhLrrwKaHsPb70Lbb4JaboGZo8yqgEeLav3HF&#10;JHtGO2lWM3HNJOfQpnTXunjTJHfZMHNCJWZSI35BJ2VRP30Znz6nmzKjkTCuFjujkzahlTykEtsl&#10;G9okRqjmdy/DOBVz2tcLe1fxuUFBDpNFOq1xCtIAIg1pWMnuBFHCYZ/PYZPLZV3Mb18v6d4pS2iX&#10;8JlQj5nSSVq0Lhq3K+51KC42TMVRKgoxabDTqbNSanKQ47kpzXmozNCUeGZKnLGe5/rK7ubKwvJ4&#10;59XCYGWQi5Mgm68Quw+Gxo+48i4ChoCm8uWk9OGgCOajDeKlCeBGQnuhTpgALuowXvowbrpQDC30&#10;3kjMkeVEQgRyEGsyw/izUUFA75YwPizkBDZKeBXeYAzNl8D1nCGIGbcYmlAeujBe2mAMMhBDBRHA&#10;RVwt2J+DHCaAgzyQkwIuKA3xRclopBcHpRPDRwe69y5MJD4cVIE8tGF8DMSyz8+PC00PnmcwOwKa&#10;GDxbeIYEFgqYL+Of4cdKTdzL9pnATgJBrALNhvBio/XlZCLw0Duwfhco+efjevmHQeHjzg+gE3Ea&#10;SLFn9nnL8MOuJfWcGaLVkLbFX3WoNqGkpTK6vcO3Z9RraNq7f8SnsyO4rT686z8FcHjXPwhgn16i&#10;AHbpbvfpH/DvGgpsGrBLq2ARN34RwExIA3pGc0YuZyYRAqM0sVbz/78I4BdgAYwS8Efy+8FW+Gcw&#10;iIcS84+fa1DDwGsVI8SC4ArVPwMhGfJZLJhUIgSCBBtKRDoM4pNM+HtsyDspIm+lQ14/80om5EfZ&#10;kO/lQr5TCP1BPvQnXPhrxYg3SpHvlKLeK0dTaCZRaiRRayQhNJORGskozRQIOo1ENu14Ds1odrUo&#10;4qofCiGMsgEMUv50WF8KITdyYdfPwm4fRVzeCTn/KGj/nYDdD9w25GhHBLszksMFxelKg3aDoOVy&#10;h6Bmc4J42QV3org9PnG5fuJ2o+B1pRZwoxXxpJXwpZEmLjxMrZJCpZKCUk8lkwpkVQ7kknf7RCfF&#10;zsQ5kB1w0RJ60R7zNJrzMFl0O10GDvrullsf1jvvNzqh9mG943G97XG9Baw1gbUGIuuNYKMJbDaD&#10;rRaw3fqc7NsJttof1ogloIl5wPu9j1sdN6vN1yut92sD4Gy9JjFMnp1Bg4/XTlVDS0hKnkOYKIC5&#10;JXB8WBUhGVgAq4pJKwlLynGLyHCJ4PgktSWV9GXVtSQUoQFKAlJQjyxGVIFXQk1ETkNMQZEfCw2T&#10;4RQWQLHaq+opsvCiv3tnxSfhJ6PqzCsWq6gzFJJYYu4Wo2LkLa5hyS1vJ6oVqusSYxsowIDxdnIn&#10;LpN5D44OTgH0/zvw8PA0O7M4MjTaUtsy2jN4d3h1vLJdmVoQYO3hYehsLqXtJKkRKq1ZomHaqW9X&#10;p2RYr2LqQ8MbLigfKa9W5eEOtmYfZ5qIJQTnSsB4ARjPB0PZT80Rx1kOy0HqUw5i4+a8265/ywA+&#10;cMftuOPWXRWWneQXHHDjVgrtBlJ9zlpHBWFgsPxppOZusAaMtxDLCY5AtBD/uXyoBgxWgMES0FcA&#10;6hJvi8NO8/wuykLumuJuWuL3K4MXc937Iox3SvwB9PStNz3WRvW7q7dZy84Q9LptZKfcNI5DrR6j&#10;Xa/9rNatNaYMFMaNlcpwfBU64j2u+mtJPgc54QfpIZc5MaA657G98j8F8EQlMQO4IWq9yPupK3Uu&#10;zcWa5bXy29/okf+o+fFHoV//iuvX/8789a/JfvM/EH/8DwGKD7pCPN4GWoVh/sNlBa3p8fkEl8nC&#10;VLAxCQ4X5rJCI5UESswVD3MIG4lOaymuJ+VRoKcYjNY9jTbcjDXeT3Uc9VaDhcHrwWYw1gHGOxey&#10;Y4+q0y9bkq7b4+86E+97Eh/7Eu/74+/7424HIm/6I64GQq6HQq5Hgm9Gg27GA+/Gg24n/cFyEFgJ&#10;JLIW8LQeADb8iWz6gb3Avylhog8OACf+RE6DwHEgsZ7zWTC4CCIuvHcT9Hgb9HQb+ngT9nQV8XQe&#10;Dc4SwWkaOMkEB1lgNwPsJIGTdHCSAdZijwe9t1qdDjq8rwcioYmBvgzQmQuaCp5qih7LSy5y8o5i&#10;U0By/mNg7JGr/7qdx5yVw7yDC1EAV1aCwoLb1OTzmOj9QP8dgs99bNRDTNS8kwMoLwalhYdBfnMm&#10;+E1jvTML/StrPPA0v3DS3rTGTRqKDOnyjeoLzltKbTsq7btrbbprb/oY7AZZ7IZZb0bYbEQ7rce7&#10;r6d47+WE7eZE7ObF7uUnHBSkHBamnxRmHhfl7BVlnRVm7YQE9CrJVaKoGkg/jFCTzdJRzzMh9kV5&#10;TuQkjxRktqRlJriJ9ndeWGZTQWtWWG4Lq3GmYHAgrnUoqXuhZn2kbbNj4jysaTpv7wVyy0Bp3XZI&#10;7Ip32HVC5k5w+FVU9KGj67KS+qG8yo2CypWk3LW0wrG0/BSv0Jaa7pKGYSEjf7u4FogsBmW9zwL4&#10;Dqwdgtnt09bR1aLmu+6Zp6Glx9EVMLN1P7oMRleJVaCbJtZjy1bDso8TMjpNjIsU5YqUJJPF2IM5&#10;P0fwU6RKMyRi6eMk6B3pfoJ+lXujGXww7P78fAZISis+NgNuRgNWlD49ldHzP3UZ0JLgUW9NWD+Y&#10;sb2y5/gJFsCnQbpnroq3vkpH/tIHgVLHwTJnwfIXAQrnBIVzT7lzd/l9e+ymlfiiEf+4NnpUm3PG&#10;mH/LUebQR33aQmrKTGrSSGIMLzKhIzxnILFpoXDooH7na3zjZ3JJMDryxu946ez5G5zFWN+nu5wn&#10;2VRrsfjQ/j6U46c2E8mDeGfiCqOteaAhGzTngI480J0P2jIeCgMWg4z6bMSPw7VOw1VPIjR3QjT2&#10;og2O0h0abGW0yX+rSPYnPAZVnxjeXVZYW1hILGfwBK4vHsHl48Plw+0TOH8CJ4/gAXqDOwHb9ROl&#10;+n5DNrHLrikbARl3NW1gbwecb+7PtazXBO2Xu+8VOu/m2u1lWR1kmB+lmZ6mGt9km99mmd5kGd9m&#10;G9zlGT0VmYByM1Bl+VRi+lhscpdncJamuR+nuBeLO09Uu03XOQiT3QnCEu1vjMpTktZZmPysNXuL&#10;KnmLCmrAAL3oLLFDUNjwlZlx4R+wZu0yp2s1RVXpkPY5cqxHK84Fy3Y7clfq0ybJfoyXQRFX6hX4&#10;mK5IW6yPzjNAp+nzJpuJu+DQ/KR/ov7DV2zf/Ur8/R/w9G9CpZnytDADTthxF4lZL9mlAKXVYLXV&#10;EPWVYI3FYPXlEO3FEK25QM0pf/UxH9URL+VBd1yfO67bQwVWv51uSh2uip0uil1OuC5n+V4X3Ii3&#10;6gRBY8pXfSFQZzPKaDfObDdK/zhW5zRa4zhS7TBM+SBU6TBY4ShU/jhEnvhFAV/RLU/+bQ/+fR/B&#10;U3/R80Dx02Cxg1Dh/UD+HReObWu2Uwfhc1fpCWO+HFkUHvW1JPKPjGR/IPnw9du337x+88PbH9+Q&#10;f/Mt2+//hwHqVTSOv9hMqdpKtdpCqcpYtkwfm6sumCjD7sr03ojka18eRIeb8VF+zHV10mNr4kll&#10;4HllCDH3tDv7rDR8OsKu19vQjuYnK8rvjd//Rfv73+q//qMPM6JEQ37U3WrK22TMTavbWqHJQLTZ&#10;UKTPWnrQRrbXAtuCF27Bi7XoYZt1pBu05GvV5KtVcBXKsiXKoqWqQuXqIpWaYvU6ks36Mu1GRAfc&#10;Yyrfb6E4aqM87aS57KG/7W9+GEb8isNxis1xts15ntNFoctFodtFsdd1hd9tTdhtbSQsgC/r4i4b&#10;km5b0h47skF3AeirJC6PPVoL5toyzRQFf/iVt5oUjo0Oy84myMzCS88gQI+SoCPD0b/XpP8Rz/hN&#10;nD5PoR22xlkhT58vRowsnOv7BL5vM8W+a8RT9dlzzgTjxsN1h6McVorSF4vLSoNTbDS9lUXtxRiN&#10;xOhNpFmdJDE+gkKBHFJhtMrRdKZpwiF1lo0r6WugYhek9uy6ZbS1bDzkjWxbx1bLWEd7Jba2DZ+m&#10;J9dJsoj4KKv3BnlXGcsPOquepzruxZhe5jgfJtlcJzmeRlttBRrMeaoP2Ep3WkkMuavMR5qB5uSH&#10;9sy73vybocq76VawMQyOFsDZKtEvLozcDbWed1aethaeN2dfNqdfNiWf1sZcNyeAvmwwWQpmq8Fo&#10;8UVb6n55yGyM6XSw7jj0OgzQXYkw3UuyP4XeNNJdj+Lt5nx0+6xkR+wUV/0MtwJNRm1xFRoiEeIC&#10;thxsciRvMD/8XvDTX/X5aWONlet9baqs9fN0lNNV5EKkRXRYUAKUb1moX6MofqT//Jbh41uWzx/5&#10;6JBYNJsMN6f4cwawKCsjFAgx0XFQfqZ7/xoaw42ikuBkwkuLqwvxyHMyOWviCvw9o8zwjjJiMYb4&#10;IlfXpsDQ6ayCo+Ze4nd0JrbA2PbjyObd0PbdyNbN+MbNzPrt3PLV9OTlUPdVVx3oqQcNuXdF0Vd5&#10;IXelIU914aA15qk9lphODdGaRCyhXxEIynxBGQFUErOEz4r89/ODzxoyiJ+FVsbA/PjlSPfdcPPd&#10;YN3tQO3NUM39SOPDWMPjSP39YNXTUDXxE8tQBRgoJb6FNqff1cbfVoQ/lAU+lfvfl/ufFvpu53tv&#10;lwYft6ZcD5WBxS6wNQqOlsHpFjjcBJvLD8vztwsT4GgRHM+CwymwMXAz1bjdnjtTGjGUSajyMxlK&#10;8T1pywer0AfaZeIzuzcH1ifA8vDjTM/NQPNVZ/VVY9l5efZxdvxuYsh2bMBhStBOot9KnNtpceRI&#10;uHWiBqbHV6NUDTXrIXGWYtZkIVhiwBUk+X6n0hksx4HVkKt510CrP/dWSYCrSACywGk82I3cbtbd&#10;L9e5yLMDqYH33gHbOrYrSvpb2vhDe92bCFNQYH9f7nZVHXTTkHbfUvfU3H1X1nVf3Htb3HdTTEwC&#10;vq4cuaubvG2cvmqave9cfuzfuh/cfhzdA9PHYPr0dupornF8tWdxb3Rrd2RzrXtusW1ytWNqq3f+&#10;embnfuHgbm73YmL9amLtcX4XLB0Q2/mD+4mtm9H1x6kdsHQCFo+h+KBz+npkbb9j6qQXerUfQf2n&#10;fQtbzaOH3VNHPZNbLYOXw0tn/Ytjhc3TpV2HfWu7ncszlZNjxSM3U/eLdWu1US3RFslqnIbe+Oim&#10;gglr/TANWU8j7Rh5KX8JEQJeN8vBukpJOkQUbSvDbeGqG1zgn9cYWVgTmFLoFpZlF1LrnzmYXDud&#10;2z5X0DWd1zqUWtMRXWAtqGItqBykblUbmDSd3zBX1DiWVT2UUdeS2BTnmGYsay/Do4MTMdJWcTI0&#10;9DUy9sMp2ogK6QpwqUnx6mA51EXo5JXQOhY4dyOtYFOjOEN8lKqCDw7rpibnrSbtKStgpyzqrC/v&#10;Z64SqiPuIUynx0etoSXiSjBLdzGKjvHIq0vtbUztLQ+paYxuao5uyLBPcsCai5Hzsb9hNJLVz4/L&#10;K8spd7Hz4BdSYBbSUzKP9oypJ8TVOPokengEpkcEt6UHr5aHzqVZzCfobmUarWeYzKWYbpV7P47l&#10;7Hcl7LYn3AzmgaVGMFmzUxzR5WtWY63W7KgxFWq5meKymmi7kGC6lmGxkWO5lGW0kmm0lmM9neow&#10;lOxfH5/kYROIkbT/KOrxg0r8r1WT/4da3J/MUgXjW3z613KW9vLmlopXV/JnFlPqxo09C5mkfEml&#10;/b9XD/1K1vlr/QAGr3Tn8rGSybOa6Yv0rjXjlGoGk8BPcn4kyuFvtYN+1Ah5o5j+Qanwg2Imo4S3&#10;GrtMqarxkrF3hZS1KpMuJ6WWAImmwHsTbtJAwQ/2VjSSRQrYKVvVHlOtYBEDVWodMXJzaSpDPA3W&#10;k4k3kZk7n160gEqrgMToK6bPcsxksizkCs8eVwGKoR5GUmlWCuIqv/8PWyYqeRqkDDuTGju5uiCl&#10;ksRntBE3f66jTa6zlzKjCvqNNNM7GXZqBUZqYUakJJrWgJXKgJ1S829a97/T/ouwUKsw0uCY6ZQ4&#10;qbV4yJTUmBTD1AyqHHXq7SXaHMT7PLRzNHX0EaL8P4pwfcSxIZSZaDSYqPVZ6G0Yed3ppYIplKLf&#10;q8a8Vo19pxpHphRPLR1OK+BDy25PT2cMC2AOqP27AGahlWamkWZCKDFQGDGSm3OhzBnfiQtRs/iq&#10;Yxu8tdqcFbotZYc87dwVDEToZDlIhPiQcjzUSmhKZQxCh41ciwOhz44wZEUasiANmVH6z4Wg9Zhp&#10;dNiROmiE9i8hJg3/AjSFphitDudrdjcZbF+EbZ+/WrsLrtnJJEkTr8smIUjGxUXJzkeH4SZnFyTF&#10;yH6SlvpRAEfBrkhNq0TNpIxgU0Vi1FH8GjRCmrTCGrT8mnQ8eFZeCz5BBwkhPzXpTAeDjginbm+9&#10;LjeNSitctg5fmSbTgBHtjiXFgTXlmj17v5NChoOdg6GHgrQTP5eJEJMKhlmHXiSYWiqODhvGKOaO&#10;4NCWU7Xu6hg+3d3anh3an+08mGk8nKklCuCpalgA700RKzzD5Z0h9qebDmaaD2db4Pbo7znBLyIW&#10;zm2FeFG/sAn+VwUw1P5TXgTwy0hYA/8s8fcFWOj+jC9N8M+ANfDxUtvRIrFSNFz5GeLlQPhYeNjZ&#10;Ujs0/xfp+yXQ1UGdsAB+3Bx82Bi4W+u7Wem5Xe65WuiE7wzsgK+e5e71cxLzxXov0QGv9ZyudhNZ&#10;6bpa6X+m91kPd52tPwvgzZ79jb6dtb6N5YHVpeH1lemtzZXDg73jk7Pdo4vRufX86naP8DQ1c28e&#10;eTMEt9ZHJmUmQSuMmKuQqCcftyMnnSkGaSzBaKvG5ekiH++lmBiknhGhmxerXxRnUAy1MfjCNKua&#10;EN1cO5lIPQEfRS5nLLutAJ0J9LNAw2TNyOvJJxksKhchIOXPKejMgjZnYsPTM6nz8uJVlJ1cHGPT&#10;k2s6mqdWZo73t+42N0/XNo9WNw5X1g+WVvcWlnfml7bnFregAGJxZXd5bR/aBY1Z3zpe39qfJf43&#10;PTs/Mzs/N7OwOLO4MrW0OrW8MbuxN7a83Tu31jax1Dy6WDs4U9Y5nt8yGpze4BNXY+ufr+MQJ2vg&#10;J6jszCVjzS5pjpa2YsWaM4mbQbBIWDFJWNKJmFIJGjMputHhXBjknYiZx/L2IjgneSV3DUVPZ6NY&#10;L4P4IHxyrGF2tml5iWVdpVVzo3XRoIPfhIPVtL3FlK3phJnhuL7xiJblkKrLmHrwsGrcgHJqt0p6&#10;m2pak1pSnXpsnWpCu3pel2pOv3LCIC50SN63R8GzUcG/RDkyE59rJhQoRG/LQmfKxKzLxaclJq0l&#10;JyfHz0bOR/89O+XXjCS/pvvw7zTv/hfyzb9Rv/ofqLf/E/H6/6L66SuohTrpP/4K2kv/5t8Zv/lf&#10;LH/+nyx/+t9wy/bX/83+1//g+PZX6O9+i/7+11zf/w7z4295fvqa9/Uf+F7/SfjV1waUHyyoPlkj&#10;P1tSk0CBDYrMlYWGwM3qxIhwYUZ5sNP7cDFDm/687DBhguhwQY5IYXSUCFeMGHecBG+8JF8Clj9W&#10;nAfahIACqCdRSgAiWYovVZw7VZgjSYA1iY8lVZA9Q4gzUxidLYyOY6NJYKVJZqdL52DI4mLOxbAS&#10;HTA/R7wQc4wwcyI/UyovUzo3YwqGIZ6HKKRt0bQ1IZ7369OHK9ObK3MD/b2Li8vDA8sa8n5MlIYs&#10;1KZsCEsOlA0PowsLuRUvvSuGxglD44ChscPQ2mJorTF05sRFgmnNuJHmvEgrCD6kLS/Chhs6CmEO&#10;/UbgYrRko9LBkKgJvpb15fPotige1M1ZNCka0owf1oqBHfCLqZ0ySIaCf0bys9CFgJN04cRc2NGm&#10;wfHPWljQzhilEoUcPpGYFqkTN6LzXGLaiKiE/6ElpiMTLS+cKwwBBbADflG//1hKOp3I39XpC9Aj&#10;wi0sCGEjCAN3frkLZuI5RRUKXs4AO8U5/bQ187wl4ywogDOAO2UCJ7UT4c0vNTARUzgJ+B9yf2EW&#10;jVN/ybxJ6pI5MYMW1qjw477M52cOGPag41/ksH7pJldtcmA9DE8bOoo43jJz0YqY5vtLpwsF0CbR&#10;4FpnQUAx1DlpkgynBX85mFjz2TQFzv2FeEn/hQZAwHOGWljQQjOEHhqaWwfOHxbA0C5ohlAnFEAD&#10;oFn9S8Dq98X+wgIYzrKFB8ATgG/aC9DDQcC3AhbD0JiXYfAueC8cfAl8CDwGOhC6lmHtKOha+tXD&#10;+tRC4dv+4pKhkdAEoFkdelQcuJdDQMGpT811YBMxaTiye1wzvk2S0CrhO4dPPXWtufJqhLgjtN74&#10;NN/6tjz4tz8GdEDc+7VBm9feTSeudSeu9UfOtXv2lZtWJcsmebP4jCmdVIgJreQRtfg+XGSnTEiz&#10;uF+9sHedgGcpi30lp2M1r2uVoGuZkFMRn10+l3k+m0keo3ElxqGCx7lI0C1XwjdF1t9bwEH8I5aP&#10;ToUFpcL4WZXxgwbLBzzrRz2mj6q0JFglWdOWxq7KkryStMjapEAPJVEjZkojFImPADOBn5HAz+zL&#10;x+DNw+DFTevBBYGCe3x4Gb156KB+H156KIZ6oqW5o6QwkViucAnOUDH2EFG2YBHWIGEWfwFGGD9+&#10;BgIfvS8vHRFuWp9f5PK+EMhDH8TLEMLPFC7EGiXKESOOjpXgDOOnCedHhPJSB3NTBKHJAzk/+7OT&#10;BrB9CnmurADXVwjnII/ghKAIQ1OE8dL6cVC7039yRr1zo/voy0oRxIkk+mkOZCgnKoKLFiKSkyaM&#10;DRHEREFg+ExgJPNhIkJgoYB9cAgXTRg3Heytf0kAC2UgC2UA6+cAVhI/NhIC22e4SLUvB4rATe7I&#10;9nWG/runfrWnEb7Nhr+AMRTIZ951+7xi/N2R9ec9K+SoEU2fh9xIYXBDW0ViV5tv76DLwJjH4Aih&#10;vy+0szWsozWwt8/vZwK4qzuot5PQ300YGXDv6fLs7A7pHQtpHtYmJH9gkOVk1ONG6rEj9JlojZhZ&#10;rVn43JlF/RiwoUgsUQBTYkOeBXAwtUQgQtwPKeb3M//6/3Wgz+cQXwpgGsEAlID/z9QvDIN4KO3z&#10;IsSoZ+8L86Xx/RkIyRBy0WCiAxYL/ixO1MCfJYkamFQq7JNUKMSHZ95L/413MqE/iPn9JOYP8Uo8&#10;4I14IMR7iSCIjxLBJOJEl0wmEUohGUaJDYegkgpjVIxkVApnUgxnVopgUyTCoRgJQS8dSC8TRC8f&#10;QqcYRqccjlINR6qG06qEM8mEskmGsEkEM4sFMgr70Qn60gn40PB70/J7Qy0NnxeS1xPB7U6FcaPi&#10;ciXHuL9Hu77HuJBwO5HzOFHyO1MJuZOJEkjEA99Jhr+TjvwoHfFJnEAr48WKdaBiwdFRMzXFu1x1&#10;xdz2pdyPZD1MFRMF8E7X3Urzw3rH/UYH1D5sEO3v43oTWG8A6/Vg7ZmNBqID3moBO88CGGK/53Gz&#10;9VkAdzxstl8uNVyvNIHdQXAwM1qd56KliONiM5LC4iWklDDCepKKOB4JHI8kjg8LV3XWkFRQE5dT&#10;FpGW4xaT4RKR5xFXE5HTk1aF0JJQhGJoGJwHrCosq4NVhjoV+bHSaGEJTn5LdV01flH2t5+EPlHK&#10;kKOMOPiyLJ36Y1LDVQ0ClPTjjJ2sxdVlafnV0DJ64hpCLPyUb8kbyxvAAzg/ury9egSP4PTocmZ8&#10;bmJ4qr+1r6eha6JjeKFvam1gdn9kdb1teqVqYDqtKknFOJQXW6psWCirkyeva/KJodjEKVRBw05Y&#10;GEz3g8UOMF8N5sqfBjNAfzroiD8r9FgM0Rp2EB2z5p+3Ezrxw50RIJSOfZV3vZU2PBSWXeRmneQn&#10;7ZWbDSSrjaT7/ExW8kL2G9LO2wsfeitAbw3oqwG9taC3EnQVg678u+6ch+6c6/rky8q447Ko08pY&#10;KL6oT9orj1zNC1hI955L9TyuigFzDWC57akpbTHBdSLQbNobv04wvgi1vwm027DQHFYRWzRSvQxy&#10;WXIz6bPVHHQ32komnBfEHKSHnKSH35el37eVXneUEwXw0LMAHiq4bI7dLQ88rY3YKgo0QPxZ5rt/&#10;4/33r0R//7+UX/1oRocypkMqkrwV+eHPvN98zfmn3zJ//Wv0938RJnkr+PEnlr/+1pCPuTLIab0m&#10;sy3SlaDIk2aIPcgP3E5z28kmXNclgsFyMFZ/P1p/O9IAFgf2O8rByth1b919X8N+VU6itnyLj8Vt&#10;a8pNawyRtqjr9oibjoibrsjb7rDrnrDr3qDrvuCbgeCrwcDroYCb4cCbEf/rUb/rcQLEzYTfzYTv&#10;7SThdtIHAiwFguVAsBIE1oLAejDYCgbbIWAnBOyFg4MocBQJTqLARRS4igbX8eAm8f407vYw/nY3&#10;6XEvCxwWgb1SsFp8N58JtvLAUQk4KAJTMWuV9uMZhov51oe1hKPqoLOqiKuq+PuqLFBd9FRecp6d&#10;exKbDJJzQGjikUfgsrXTpKn1gqPzeXQMKC0BVZUP6cn7IYELbs6r7s538dGP8TGzjjagNB8UZO77&#10;eUzra24aap1Z6t3aGwAfswtnrV17pQVLyTEDgWE93klDkVVLmR1H1T0v/D7B+DDQci/YciPYYiXY&#10;cinUZinCYTnabTnGcyXWZzXWbyMucDsxbD8pYi8l+igvtd/ZNkeYL4MW0cBAO87BMs1EN0L1eYmT&#10;+UhK7EBO8kJDA1jb7ylrD3IKzworbMhqzAnKbkuonsvrH4iqH4hrnSmb7atZHJi7jWs/C+CcUlDW&#10;cBKVsuUXfZOQfR6dAJJSbj399vWMr9Tw1zj1c3HZc2mFRx2DfTXtCyvHLTP7Ui7JAk7pPecoUDVA&#10;LAF9cgtWD8HM1knj0FJu/U375FP/AlEAT64T84DH14jpZZ1zB1lNy2EZVxl5DTrahfJSdXpKmdJc&#10;IRiKCH6KYJ5PiVIMcVKMfjwUPtzUoWIc0dLCQcK8RjSUVoIcxnwsJpz0pqy0FiwoC2ZqE0ZyI/qP&#10;VlxkDnykbrwf0lUYF3w0LkL1Lz1Urr2Vjn2k9/2kjv1kTwmyZ77y555yZ24yp66y+zZi6+ZCc3iu&#10;CS2OCV30grnQnqvCmZ/2vqfmjBm2SYYpn/N9DvPrCgxppyTTmBJmz1p5z0Zp1VxuXEewHcfeimPt&#10;0eYbMxMbMOGrUERlCH/IFP5cIEVbqcTRrCc6YKnUZ6m8Hmx1m+l/nOQ27q7VboEddsStB+keBSkd&#10;BsgdBuK2A5R3o/QP0u0b7OXwNH+R/fxHTU5EcQRhZbinICPtcP/oAYDj4+v7G3B783QDwOkD2L+6&#10;I1a3P3287Juvt/af8YjZ8U/cDYu/KisGk53bw5Wd+d4rhc4HhbYnxXYnedb7aSb7SfpHSfiLVIPr&#10;DOPbDKObLMObLP3bXMP7fMOHIuPHYpOLLJ2bPP27PIOLDO39OMWtSNn9SPmTOGWQib+MVz2PwF3H&#10;qFxFKa17CPbpUtfIvB4xZl90Et30klp0ER615hyyYOk3Z+gype2zZmo2Qo248q5HKE4RpNqsMUUa&#10;yCiRN7FSiDBhiiixz+mKtAXarFna7Mna6Hh9IX9NIXHK72j++BX6x/+Q/vRHI8Y3gSLIJBmaLiuh&#10;QRuBCWfxGU/ZBV/cgp/iAkF5jqC0GKA+66c67as67q004q446CJPXBvYSbbFXrbZ4bm1l2q1k2qz&#10;lWq3keq0kYQYcJIdcZYfcZKZcJFf9FVdJagve+OWPLHLnuJrnhJrnmIbXuKb3mLb3uLbPqLHAZIH&#10;vqI7ngL7noLHBOGzALHLQImzYLHjMNH9AIFdN8y+E+bWC3vvr7zqiK3XxVgyfaNA82e2z38gffu7&#10;t6//9Ob1D29/ekXyzbdUv/pK5Kevob/Pk3Rkyqw0Ki0Ua0zlmszlG0ykWkzlClR5CawfHVE/xUly&#10;DHpZH+VFP9Wn7OX4TkdaDfkbN1grRYrTG378rfRvv9L58Vcaf/03/R9/68+GqNZTnPS2m/VxHHU1&#10;GXbQ7LfFdZlhO0wkBu3kptxVRh3kO4yJyye3GYi36WNb8TJNurJ1GrLVKrIVStgKFfEyNWGICg1R&#10;uAp0q4F0h7Fct4lcr5nCsJXipIP6opvehq8J9IazH2lJFMCZ1hd5TpcFbleFntcl3neVQQ81oXc1&#10;kTc1kdc10Ve1cdcNSTfNqfdtmY8d2XcdeQ9dBaC/BCx3TKV4S7z9tY0ElywTUpKdjZeRkR1Fi6FF&#10;CtKQi6HeyaF+UKP7VoPxW0dx6iS8UKE5tsRAqECdpVCJqlDpU6sZQ7MFfb+78FCAUgcBPxjjPZuT&#10;0ZNWmBKY626dZKTgpyPqrSHgI8vtJcDtzSrox64WR6ebwGSbJRpWr583ZFUyZpDYouSbmTeyOXgC&#10;qmbOHWOrrQIKQuNqXaxDpZmFovQM2jzsK3Sleizlt8JM14MN9mIsVgN093y1l2xkR42Eh42E+o0E&#10;R22wRwnWoD0ZrDaB1Waw1ATmmx6WOh62hu53x+82hsHqKPSzdtVTe9JcdNacd9NRAHqLwFAJ6C8k&#10;fp2rvwAMFYHRMjBRBSaroV+4T+2pV9UROzleSwn2czHWC9HWi9FWK5FWGzG2p2keNzk+R/EOk67q&#10;7YZizXpCzUYy1SaaSary5mw0Qj/8VuDN70z5aZNNVWo8LGodjDPU5ZOU5XzFhCQ+v2V+9y0j4j3p&#10;h2+RH36kefsTGzmJGBsTToBHlgctxESHQVJyIShEWBjE2ZmhgPbdK8ZP76B+BQEuA1lJJQEuaVY6&#10;R3V5WAC7yEumWpmXeng0BoSMp+UcNvUQBfDYxuPIJsTT2C4xA3hy63Z2425+5WZ2+nqk96anCXTX&#10;PdXmXuZEnGb4XeT63ZYH3zeEPzRFgpZE0JYK2lNBawJoiALVIaA6CNSEnBb67uYRtooiz9oKwGw/&#10;2FoAK/MXUwO3E633o7V3I9VPY7XEhdWnGsFEA3GNjIFSMFAGBktBfzHxrvbkgo4M0JZ2WRFxVR11&#10;XRd/3ZRy25NDXEV4bwTcLIPzJXC2Ak7WwN7i49rs7dL07eLsw/I02JoHa+P3092HPZVrtZnzpfEL&#10;ZbFrVfFPY9VguR0cjoPrRXC1CI6mweYIWO6/7Ku+7aq8aSm+rs07L0k5SovYDPdaJthPOBnOeZh2&#10;miq2mshN+xlXGookyjLMhenX6TFvhKoeJphU6qOz1JkSVGn2a9weRoLvpwlgM3CsRqEsgfl+w/t2&#10;1QdcpYGNULDgDQbcQJ0/yAq79PRdUjeZktda0NI+8TK7jre+L3S6rvS6qou8a8t96mwCrb2gZhBU&#10;joDy4YeywduKkZuasevGqYuW6Zv+tcep/fu549Op3YPJ7cP5/Z3p3cWBpa3xrbXBFYiT+SPiEs5H&#10;4GblZG94Zatv9mR09XJyA+J+dhusnYDNc6h9nNq5G9+8hZ7uqR0wfwhm969H1o66Zy8Gl6H2rH/x&#10;aXoX4qR3frNpBOJqZHm/cwIas1o3WBWSOV7YdT1+uFw3O1Y8cj1+fTZ8neSQaSPlYiRoI/hZTo5F&#10;rzC+08Mm2Vo/Bq8eISHsoaYUbaibLcLvo6UUoyDiqSLiGGKTPFQ8vFY/NZbT0JNYMpBcNV/Uud84&#10;fdw2u1E9NJRaVembmGHjX+gaEYm3D1AzizdxTrP2SjRzzrIn1AalTpcMDuYPlEVWuOv7YTGq7LRi&#10;QjwqyjgrDVV7FQUbXg5lqjdoRhIBPQnLYIvYaNc8X7dCR/tcE6MEbY1gLZUALSV/JSl3KX4bWQE7&#10;bRlPE+VAPWkvOR5zWbSJvrSHm0FsvHdpYUxrU+ZwWVRzmktuhktOiU9xiW+hk4ytAp2UMJWgkYxR&#10;uHtkqHeUpbGjrKIJu5S9rkdZcN5kTMlUUHKjV0ByfFh0R0HadGHEXIbzYorFSqrxXJLhdJLZVmXA&#10;40guWKq9G8q97cl+7MnZLgptctcr0MeWGMoME0yW45x2MzzW0xyXki1WMy1WcyyWMo2X0g1Ws63m&#10;MlzHMiJqE1KcrALRUk5kcv7kxvlf66T/b624d855SgWDweM7mfPbqWNTRSvLFatbdROHkfljqg6F&#10;fJY59E6FP1rEv3OM5wzOc6kcTWxbjKudzOhZC2iekPTNQqiGUCiHvVP3eaXm/14xhUQx/4NCOq2Y&#10;lwq7fLmO7ZyJfxqfgSiFMhuVlgTKUJLcSOijjcxHHR92kS59xQ1XvQ59dV9uDVVKXbHPFtIUJniE&#10;jAeDUAIjbx6DaB61Ru5n/FdslMpslIpEn0qlxEqhxEwmz0AiR/9JGu7/77fQsc/e9x9aJip5akpJ&#10;diY1NjI1HlI5cVJOSyGxQleHdFsXWaQc52splg/EitMMVEJMKCwXneFzBrDms6zV+G+3/wLENYBR&#10;Csx0ysyflbhJZA3R6rFahuU2yo2O2F5P3ADBOE5RU4mET+CtNIZUhYEcx0yjzYA0ZGVzYhUm0MuE&#10;kSlGvVeNeaca9145lkIxFiEZguTxQLFY0dEaMiO1XwQwsW4zjQozrQwzrRwzUpmV0oiD3ARDrsP1&#10;QVCPhy/HXrOToNVqJ9ltKdvramPIo4ShlGInkRBAqXJTKaEpVbmRutBN4EAQ/xWJFanPgiJ6X2gm&#10;ECw02hwIHfQ/g4NK85egKZVF6RUEyZmDdbDDSVbtBLlaB2ytk3mcnoUmWgVDiWWkEmelk2Uiw3KQ&#10;4EQ+GvH/pCnwUYKPlJ+fVISfVIyfRJKfRAZCgFRWAqEkRC7FRyLM84mH9zOHOC1GXwwXqKvT6mvV&#10;RzBq99CtthBr1GcaM6E+sCG/cKRet2fuc5DIsjfztnQ30PORl3eU4NNDc+JphQKpJWIQooFM4h6f&#10;GRR1DN3HRmcP1pd25gYP5jqO5pqJ9Z9naiH2Z+r2p4mr/+5ONuxM1ENAAbQJq18ogGXwl2nBEHBu&#10;KwycGgvr3v9PCeCfjYSAH/d8ueuf85zI+0vgjN5fAvvd46U24jrHc8Q1j2FgDUyUvs+eGD7t1Vr3&#10;9Wrv7d+5Wel5AVbC8PrHsAZ+2Bh43Bz8Pwngm41+iMuNPojz9V6IM9gEL/c+85wWvNpxvNpxuAbR&#10;dbLdd7wzdLQzcrg1vrs+vr48vjw/sjAzcHu+fnu1eXW9u3u8OTg7mVZRYxsQrWjmzShuQIHRImHW&#10;pEGb8El4ScgECgh4sjHa8LI4C7F7SHL5yvEHKQmHKYuEQygKh6lIRksJBPKwu7GxOLJzuHDxeXML&#10;+3GLBaClg9mwAQzCntScFpQsBgwYQyGsjbKai49XYnJcUVd97878xuPeyePu/vnS4s7k6P7C9M7i&#10;f7K9MAUDx1vzk+szYyuTw0vjgwuj/fOj3acbo6ebg8ebA8cbQwcbw3vrI7sbI1vrI6srQ0vLw0sr&#10;Y6ub0zv7K3snW/un23vHu/d34PL8aX/3anF5f2xqtXd0oWNormVoNrm0MSSj2DUmwzY8yTIkQcM9&#10;UBBvTS2j9Z2w2o9S+p8UTMhxphQyRuRiOtSCWrR8WlxipnyC5mIC1opiHkYKEc7aWb5GZdEmGSNh&#10;2UsRkSthQTNeLiNWpqMmpstWbvtOURuWCWtmmUtG+TPGJeMmxaMWpSM2xaN25b3GpYOGxbP4jGWd&#10;hDXNqCWdqBF8UpNZbnPoqI1GuqAggYXXiYXbWFrO2trEzcXQWI0Tqcn8QZX+jTLtKxW61xBKND/h&#10;kD9APYqoH+WovpUm/4sU2Z8lSL4Wevtr3p9+Jf75exGS7wXef8v75k+Yn/7I+f1vOb77Hcd3v4Fi&#10;zE9/4H71J+5XX/O8/jO0l/fNXwRf/Qn35lvV198p//SN/Ld/xP7xNxC47/+s8e5HCM33PxHrS5O+&#10;MyD/aEjxyYiSxJiK1AL52YqG3IaO0p4R4cRC48pO74Fm8uRi9uZmJfBxBAphQkR5wyUEoqSEY2XF&#10;EuVEkyW4s6R48+QEC+WE8mUEcrC82ZI8WVCnGCZNiCORmymGgzaKDRXHQZvIxZDAxxwpyBwhwBTD&#10;xxSHYUhA08dyMkSg6f25GS05UZnOJiez/Ucr4+d7qwuTw4szk5ODCy4W6ZxIMzYqUwytLQe1FYbG&#10;gYXcCo1wwqBcnh0wxN8dMK0lBBeNDQZlw4uy5UPaQXAjbDgR1mxIczakKRu5HvcnTeEfFfy4vfrM&#10;Koc082d1C8a0k19W24WBFe/Uc8btL3keHPc8Mh4aBlthqH02vsQa0T9rnxUd0b09L9caP6YX85x/&#10;Gfms6Ih28x9bonueMUqfM8lcMMuGgAJoE3rc/5cCGNaBL8CdED8zf3AAA++CGcfHwdoPHgwFsOQb&#10;VY+d00+b1k2e1E6c0UvpVwzvkg2CNucN0mH+IRXYLOuZjF/yM/UL818IYFhGwhOGOl8ucPHvJZe/&#10;HPyz8dAuaAxxpGXmSwbwz4QuFBD17d/zgKEYtrzw4Jfx8CEQcM+XJ4F9MPRwXz4o1EL3bVg7Cs4A&#10;hna9zBMKYEX9T4Fvwi9Z/iIbG+6B78PLAHgTOjkMfB++vHUw0KxgswvvgvfCA+AA7nw5/OVAiJeT&#10;Q8CZwS9KeEAjfPS57jTsg+GMYeg80IQ3HQr2XEu37EoG1aJbpf3HtBM2bYt3Hcshjtxqrv1aL32b&#10;z7wajt1roU2IE4+6U8/6E4+GM6+mS9/Wa7/2G/+OK0LbhU8L1LPjULHnVHXkVnfsXn/oWgttrlkV&#10;rZjmrRrlrRnnQwH0wzJhmNyvGdUmT2gUc6vmcajjd60UcMvgtInjdfTH2Kh8lGP9CzcbhRyKTB75&#10;Th75kyLye2XkD4rUP0qRvxIQQMtnpmRnJkVVZETmBjnpo5Fa1O+lv/u9yvvvVD98p0HykzbZazzV&#10;B2MaUjN6CgtGSgtGqpfWkonaipnahhVlw47yk0T7SXL4YzkDpNCB0lzBstwQIXI80SrCkUqC4Th+&#10;aBPa5SvO5i3K4iXE5MvHQOBj8OWlh/DhoYN4iaEW2uXHzxggyAwRKMQSJMgcLkwbIYQI50eE8VGG&#10;clMGYz4Hc34O4SCJRFNEoD9HcpBHcn6O4iCP4vgcw04eyUERyUMbwE7tRfvJDfHOHfneh57Un4k8&#10;kIUynB0ZwYGK4qAhwoaKYEGEMlIGMZD7MZH7sBDxZaWA85JDuGnDoPk8d/4MX2byMDZEOCtVGBtF&#10;GDtZCDtFMAcFMd2ZE+HFTuqJfuXG/etmHxowonA/zLJU+x9gmhJ0ojfDP82b/W7f4qdrK/ItY5op&#10;O9GBSOvOloLM3mb/wV7n4RH3kTH/0fGIvoGIzt7AnoEXAQxtRjyvARzY2x0wNOA73O/R2+vW0hnR&#10;NxVc1y9lEfCeRpqTUY8LqUv83M5gxoZ2YhPyYREPoof+UsCGIrBhlFg4A/j/dwUw3XNtZ9gBQy0U&#10;ww4YFsM/g040mPbZ/iLEgqhFAyFgAQynAv9TKEVDKMRCKMVDISgkw4hgw4lIR0CQyfyNz7LPNaJl&#10;IqBd1JJEqCTCqMRCocOpn0GIfIFQMAy1cCCJgA+JkDeZsC+FKHR7A2gkgugkgqH7jxIPpMEG08qE&#10;0eIi6ZVjaNViaTXiUBBasQitGGr1KAq1CHLlMFKlEFJc8CdcEK1OPI1uPI12HFI7FqERTaURRaUW&#10;Sa0aTasQTS8XRS8VTCvhixD1oBBy+yjg+UbA+1t+wrdCAVD7RtDrs4ADNa8JJbPi2x8+FviZ3PYl&#10;PY1m343kgLny+9kKsNFyt9J4v05M532m8WG9/mG97mmt7mm9BqzVgPVaIpuNYKsJbDc/O+BWcNAN&#10;dtqettoet9vu1luv11vAQT+4nlsfaPA11VEX4DKVl8ZLSirzCGgJS+qIKyjySuJ4JBR4JZQEpFTF&#10;5NUl5NXE5VREZaCel2rP2pJKhvKaeBk1TXGcqrAs1CPPI64sKK2DVdaXVdcQU5DlFVeUkJURElOT&#10;lFbgEaT/4Q3iD3/R4xbKcvZOs3OLMraJMXfx1jJX45JU5pXRElUVYhQSYhakekOpLae1u7gL7sHl&#10;4Q3UXp3c7a0djvWM9zX0TndPLPfNrvTObgwsHAys3gzunDVOT8QWx8joOqDQ3kx8XkwCrsyC+lTs&#10;g9GZgWq6UmTky5W5YLETTFaA2VLQlwbaY2/KCeuxhuNu2DF7kXVP6fNQNRCLf4rRe4zWvQnXPgnW&#10;2PZTWfGSn3NTGHdW73fQqDGVyzEQr3DUnEjxPa5Pv2ktuKvPBc0FoL0UtBeClqy75tSL5sTz1pST&#10;xrSzpqzL5uyzhozjyuS9krjdgmiInfyohWS/uZSAy4YcsDYEDqZBf+Visu9dTtiml8mkocKisfKu&#10;he6epf6erdGRp82en/2YE37Y3Xgnxe+6KP40K/wsPeymOOm2qeC6reShpwwMV4DxCjBccN2edFgb&#10;cVIX9dSd4yNGq0bytfwPv3HmZEhWwZUY4hOkROMkhWKxIjEy4v5igvZoNn1GWi16hCKSjOv7P2B+&#10;+D3/+6/VWD/r8VCqsr4LVOU9KA7by/E9KAy6aU4Dw5VgtO5upO5muB4s9B91VICVkdve+uvWyt5g&#10;D2PaTxm62PvmxLvm6OvGyKvGsKvGkOvmkOvWsJv24Nuu0NuuwNueoNuewOte/5t+P5jzbt+LHgLE&#10;Za/fZa/vVR/hus/npt/3cSQA4mk0EIwHgslgMBUEpoPBXMjTYsjDcujDasTjetT9VvT9Tvz9buL9&#10;burVevL5csr5YsbNUuHDcuXDQtXFcNlxVxaYLAALJWCh6KkzZiXbfizaaC7Zar/QeyvLYyvd+yAz&#10;+Lo4BVQVgtLCq5ycs4RnARyZcuwZMGduN2FitermcRUTC3KyQVPjY1ryipf7oLnRvKMtSE0EmclL&#10;bvYgLxXkJu/5ukzqKC5r4w6MVG5ttUGA5amD6oGz4qaT/KKN5Iyp8KyxyIq55IYNbtdFe8/T6MjP&#10;nOiAg6y2g212Ihx3oly3o123o9y2ozy2Ij23wj22Qz23gz02QrzmAtyTBDGuP/w1lYJ0RJBvkZ9v&#10;iol+nA65Ici7JyO5IiF+pqMLAiOAo/ecqPIwBruOVZ3jw+6KKV3I6B4Kqe6LaJwqGO8qmRyYuEzp&#10;mK84+hIzgMsbz2PT94Lib+KzQHoeyMgFfuFXpnZPBlYPagZnMioXOI1teZUnWxcQHAPCkxYtPXIw&#10;ci1KlqB+9GlsGRxeg9UjML19Wje4lFlz0zz20D37MLh4N7L0ML76NLEGxtfB0OpFZd9caNqkh0+6&#10;mHCKME+trmK5hniuIk+BOk+aAnMJXrAIL5SlKRAmwRQuwZmiIhGJFXTlY7UW4jQVYDPHMFlyMtqh&#10;Ge3R9DacNFbslM5CNN6SNL4i5CmKdFNuSheh+tdeatceuCMPmX0v6WMvmRNPmVN3mVNX6TMXqVNn&#10;7JGd2LaF0KIhZhbPtWDCt+WIPSeoX4Xrn0SbbIXqL/toTjrIDhiLNKuwFotQpnO9LhOjLhWnzBf4&#10;nMj2fSDy977U/xHK+Jd4zA/5Im8bFJEjJrwTliIdmuhSCWSeMKJEkr5Sjr1aiatena9RR6DdUKzf&#10;SnrKXW2NoH7gK7vvIbLjg93yU9iJ0t1Lta21l9Oj/w6H+lGDlz473Pdib7UoL3toZPgegOOLm9tb&#10;cHkDrgExA/jg6ubxEYCrezCzvBiXfhKf9pSWCUrzQEvBQ3f2SnPUWKnzTqHVeaH5RYH5SbrBbpzG&#10;dqTyYYz6RZL2TRr+LsPgPtvgPtfoLs/oJsfgPFP3OENzN17xJE3jJgcPcZ6meRCvdBClAAFyDG+T&#10;NW9iVe/i1U9D5WZsOdpUSaqlXw0ZMU3bYuYceMet2YetmCcd2Kdd0GNO7GPO6C5LplFXgfkA6UFX&#10;kUYTzgJVVLjA21gJqigJ6kQp6kxFuhx1xjQVxnhV1ihNniAtESzVD8x/+Z9Cb79WofjGgvldkCBl&#10;rChZnTZbqx5btzFm0FJo1FZszEFizB47bC/ZaynabSnSaSbSaiLYZMhfi+ep1sVU6nJVGvCVGfFV&#10;GvFXG/HVmQg0mgg0mwq2mvB3mQkNWokOW4sNmgmNmItM2UnM2klOWAmOW3BNWHHO2GDm7DCLjrzL&#10;zvzrroKbrgJ73sJ7HoI7bnz77gKnBJHLQImbIOxViMRxmOhhkNCJr+ClrygIVgChajsecr2Wwt58&#10;73VZvuch/wPl219/ePXHt6++e/PjT+++/Y78T1/T/+UP4mRvHcW4UvHy5eZKTZYKPXa4YXvFQWv5&#10;LhPpYgW0D/1b41e/taN4HSnIWq4nEy/B7EL3yvDdb7W+/TeNv/4P3e//l/Gb34eiEbny/P22eiuB&#10;LmvBbtOe1v1Weu3GuB4z2T5LqT5LyX4r7ISz4pyX2rizQpepaIexaKcxcSXgDkPZVj3ZBk2ZamVs&#10;BU68Wl2iQkO0TE24XF2kWkO0TluiRR9eCVi2x5S4DPC4neq8i86at9F2gNleqNlpss1phu1Vrst1&#10;gft1kddtme99VfBTXfhtdcRNTeRNbcx1fexNfcJtU9J9S9pdazqsgcFAEVF/9uS5iTNIkH8rx4yQ&#10;5GDBMDAxI2mZEdRMZO8Z3/0F8+EPEtR/ZfvuK9HPvzPhIgtSRGfoCufpcGer0GYqfOq0Y68xRjTZ&#10;snV5SjQ4yzV6GPSG+7THJpYkVGbFteRFdxRG9iZ7NDloZ8oKBbBzubFCn7JUohhN0lgdsjnc8nm8&#10;8kX9SxRDipO651cBWHoAqfVTLiFF5jYR6jJGimzCWebWjbZmNbrS0C2addWYclWdcFHrNxPvUGBs&#10;FafokEaMaHHMmQtveSqDXDcwnAv6M8FYEZgov5+ovJ1vftodejgYv10fIK4vO9py01lx1pR72ZR7&#10;3/4sgAeKwUg5GK8EY1VgqPy+t+R+sBLMtoGNfrDYBqZrwHDJU3cudMeu6xIvKqPOS0NvSsOvCgPP&#10;s33OUj32Y2znvXU7zcTL1Pk67fBlxpoEYQ7c+z9i3/zahh+VZa7c6GlR52iSoi4fpSBtx4fhfvsT&#10;7ZvvaKg/vX/zzecf/4p8/QMGSYkT4NGQEJHGcHCjqNjISRg+vhVjY1Lg5xZkpKX/QCwTLc7OrCEp&#10;pCMpoiyIkedkctJQgEtAuytKZ9pZl3l61vj4Dyak7dV3EktAj67fD60/jmyCyQMwufswvXM3t3m/&#10;sHY3N387MfQw2Ak6au8qs47TgnYT3A+S3c7zfK7LA65rgu/qYx6bEkFbMmhNBPVRd1XB1+VBF2XB&#10;69lem0Uhe3UZlwN1D3Mjj2vzt6uLl0tT17OtN5PVt2PlT6MVYAz6/FBFLI7SWwy6oJcT9KIqIRZK&#10;GYIoBgOFxJfZQOlNb/FVT8ntcBVY6gAH4+B6FdxugJt1cLkJTtaeduavliZOZ4dPZ0avZ8aPe1rP&#10;ultOOuoPm8v2GgrOO8rAVDPYHADnM+BkHOwPEb/UuN0PNvtuVjpuZppvOooe6rMvSuK3k/xn/W1G&#10;HHT7TZX7DeUrZTjrcJgMHopCLH2HkXghjqlcE70Xb95izLkZrrkUrJWrwhAq8ilKgWq3whVMx14O&#10;uV1NuYCziNpkdEum0OG4IzhNvJv1Pe0wu22yBU3BoDoFRMdsmtpNqehO6Wg9xHo/5Hg/VBKu6wKv&#10;WhLuu0sfe1oeW7qJArhqHFRNgOqJx/qp+9bZm+7Fy/7lq8md84WDg/n9xcm10eGF7v6phvbBipr2&#10;6eGlsY5JiO2pHXD4CE7A8czOdPPwWtfkweDi6ejKycjyxdjKw8wWxPXoyln/4tXw6v3E1uPUDlzn&#10;+XJo5Xxgabtl7KR3HtoLa2Co/2Jwead1fCy/abasc7NpvCOhItMlZhGa2/zdaMHgRMkEWAND+ZPe&#10;GkF6POa63BZ++Jho+5wEv4ogt4LE0ObEyB4nqyJDvXRTg3wD7XQj7VQVSYIoq4Gdmt9o2cTd1NlJ&#10;79Jey0RbdH5vQulEdtNCccdiSedcYetsQctcUfN8cUtTWGquU0C2g2+GrVemvWdLROpGbd9IVlNP&#10;alNdTHmGT7qXmZ+WrAk/uwwdgo+NQYKLVY6dTpKZQkQKo+VmEJrokRfjUeDjVhwY1JSaNpaVMe7p&#10;VqIk6ykr5qSvHuTjkEtwzHExjdeWdhVh1RZi0lAWtjBX9s0Jb6pOGegqmO3Jn66KbIuzSo00jMly&#10;yk61TXFWdNTi1dYU0sXLmWjK6itCf9/ImGL1Y+TsSzQ8akyCGq0Dq3StwlydAzpKSrtSQzfLIi9r&#10;I/byXeaTzGeSLWcynKYzXReyvaZTXVZz/A7LIpaSPOrtVIsNsY02yosxDlup7ns5XluZTqtp1isZ&#10;5stZZosZRstpBms51gvZPqPZseWxaWbGBFasM0Il4pVm0n+oRP9GN47Gv1K/djp8ajdrYStndjG8&#10;syNteKJiaDs8d0TeMosVn4i0zXlnlyyQ3qJfN548eZzes+af3xFZO+rXOKIQnE8p602K9Xol5/gG&#10;50miEE8qm/FBLo1BgqDJp11m5D5mEhSJxnN9kmWk1pSgxUuRa4i8wWmRSiQLCszbqR166Xfqqnpy&#10;qCmSaot9spD6bKJPpeBBK5bAKJjDIJGDVMmi0PqKhVwRgo1S+dkBq0DBs75Veta6/wLwUT+DiRL3&#10;mVSQmR7H+EmB/a2YyCcWG1HxIjeHBHNrCXJxztdS7CQ4DgSOnpKfCSXBRafPSKbLSqn9bHb/+/zc&#10;8v4XsFCroBByzHTK9B/kuD9gbQR1UnSNyszlWpywg35q/f7mAVgV8bc8wiRK3BTaNCSyjLTatChT&#10;Ni4PDmworVz4Z1zkB5WY9ypxHxSjqHHRCPEAJNoZyWBOT2MAC2B2pA47NVEAs9CqstDJMtPKsaCg&#10;u2rARWHA/UkRSyHkg5Np8NLt8lLscpDqt1GsMzNQoseyfZLiJJUToNHkpFDhoFTjptHjpNbmQOgR&#10;HTBSjxWlw0KjzUyrCcFCo8n+RYXnf0Trl3BRKwpQ86uys6VYyQzG4tt8xGscxCsdTJNMXFTQWuxU&#10;OFqkMiOTDj21BiuFoRCZK/c7G34qfT6EJi+1Fg+lDjcFnpvcAEOmz/UZL4gy4aXCYyjUMdBL5bMU&#10;C4kwN1JCnlU0QAmbZyzb5KzZ4Sg7aME1a47ctSDbt6LYdkF32YglGKs76ZkZ6LqqqLvLylgJiNjR&#10;igQjxGMoBXzYsJ4ktLL2LuHLC+ubC5N7c30Hc21H843wGsAHs/UHM0TFCyf7QsFL7i+cgLs31fji&#10;gOFUYDg398X+vgAnyP6rAvhfBZbBvwT2tbCy/VIGX2/1/Z+42iSuHPxlHjCcCgxnA0P98HlgYXy7&#10;3n//zN1aH7Ge899lMNHsPl8sBFzq+WlrCOyM/J9KQN9uDkBcbw1cbfZfbPRBwBr4eOWZ1e5nup7t&#10;L5H9tfad5baNueb12Zatpe6TnfG7s2Vwu74yXr41W7W/2Xl2Onl6tbJ5uj61vdqzuOIWm6njEsmr&#10;ao8S0EdgDOl4LVgE7Nj4nRg4nJg5XFk53CDYON1ZOIkB1MPA4cLE5c4CvU5E/JhECLSCXlS8buTc&#10;jihhZ6SANTWvGYOghbiyq61Ham5xd//A0sXR3cXu8dna2snC5Nn0wNlUz/VM19Vs9wnEfA/E6ULv&#10;2WLf+VL/xfIABLT5T1jsPJqrPZwrO5gp35up2J2q3JwsX58oX5ss319p215oWpttWJquX5punJ+s&#10;nx6tHR+snu5tmultmx/oXhjtX5kd31hd2N5Z3z7cPbg+XTzaGd1YIdrjve32tcXc3q6Q8krTqFQB&#10;E+dPIopUWA1pW2/TkGQ9r2hpIw8uORMWYTyKXZOGVYcNYykk6omVDlaT9g7Q8yy29xsOT1xOTN2I&#10;jNnwD931iTgnpFx5F1x6VJy51h+4Nu24Nm64N6561i951c97ty57Nh+71N46lQOHknuX8kPvpumQ&#10;geroKSODPD5cJLtsAJeEnalZcFpwWpaLpzc/OoCbDs79CuZjDOFngloo9uOi8eFAeLJSujOTe7BQ&#10;QK0LA6ktHakJPTmenlwHRaaJ+KhG8UGV4q0K2TsV8jeKJK8VSX/CfXqFI/lR4eNP8h+/l//wo8KH&#10;7yX+8lu5b77Gff9nCNm//kHy61+L//5XYr/7d4k//AcEtIn942+k/vRbCOk//07mL7+X/eZ3ct/9&#10;QeH7rxV/+rPqm2/U3n2n+eEHzY8/4sneGlB+MEGQmCBJodYU9dmSjsKOkcIPTRvKSw9rXSgI42OI&#10;EmJJkEAnSGFiJTihGOoJ52eMEmWDepLl+WKleeKw3MniPKmimAxh7nQhTKIoJlKc24iJPNxY5WCs&#10;/XBx8Ols62hjbmN2fHF0Pt6/hpvenI3KmJ/JgQNhiaGxY6ey5kTYc9M6c9M6PmPPTWfHRW/FRW8B&#10;tWg6awytLQ+tHR8NUQDzIG3RCCsOhDkaaYahNhIl15d4pRoi4DdqXT+pWzKvVzipl/ZFXm/SiwaG&#10;hesvgVcIfi4HTUwXfla/xKrR/xyicoufMkx44Vn0/hfAZaL/U/FCAbQJPS6sn+E5wAOeSSPyd0sH&#10;u0DYDn7pBeEBX3o+OH458IWXo+Dx0Mgxjbh5g3RYAM/iUweVI/twYbD0hdovNTDRAZtmrlnkrFlk&#10;/ZIlk7RfsmBK5Mupwg/9Mlt4knA/PAy2mF8y8VzcGAqg2ULD4GRZqIUGT0PHPq8BDKvcF5sLAcWw&#10;0IV5cbrwsC93wXy5ZjA0GBo5YZw0bkTMP4aBZwgFY3qxg39fAxjahDqhS3iZG3z/fwm0658CC2Ao&#10;gJ9T6CTwzYHifwp0H17sLzwl2BPDWhfqh+8n3A+dFophoP4XoGNfeJkhDHxaCCiAbz5si6EWikd1&#10;id9vgFoohgZAj7LnXj1hmNqGC+5UDhvTT541y4KZNskYN0gZ1I7rVY/qVo2AWij+v5l7C+BIkjRR&#10;s/ft7O5gc3d1F4OqxMzMDCllijHFzMzMzMzMzMzMzMzMLD9PZY+2prt33tyzO7sz+8zNw+P3CI+I&#10;UmaUPv3uwxpxy2b5qxaFG9Yl23bluw6VkB37Clg/82w692rG+uAD55p1q+JZg8wJjaRzl/ojTLpw&#10;yaZd0ZZT6d7jDNWnbpWnTpUnztUn7g2zVsVD9uX5WgnKhEo8b8U4KJQYKJThWy4TniYjjhb9BzW6&#10;jwpUeKJBXokj/cPtdaXjbWU5/raypG+MaIlUPjzn/+oPfJAv/x2WAl//h8A3/yn83R+Fv/+TxIuv&#10;Uc+/Qv38JfLnL8WffyX+4mupV99Kvf5OCuc7mU/fyeP/hCZ+rkb+Vov6vS4drj4DrjkHuQUnmRU3&#10;lQ0vlR0/nYMgnaMQo7MQg6cQi7cAoxcfkycfvScvoxc/gzc/s48gEyxhOyxhiwcPgysXtTM7tTMr&#10;qR8feQAfSSAvaRAPcSAXcSAnYRAHUTA7QRgHcQQ7UQQ7cQQrYQQzYQQLQRQzYRgzQQg7ZnJ+D6pP&#10;ruQf3ChwPKlxvWnwfGjx/WkJAugIg+iIgumJwxhII5jII5kpItgwM1cHsJP7sZL6spD4MBNjgXXY&#10;8lv8WTD2N4yREBLKRBjCRBjETBzIQuzHSuhK/9KR8ctg5FdzGTy3PQJX/eQrDX+8GX9/P8i4lvph&#10;1vbPW0Zf3Ri8O9EhWTRk73RQ6KpIyO+qDB3pdB7tdxkZ9RudjOofj+ga9use8OnpC+jqCX4UwKEd&#10;3VgB7D/Y79rd6dHT797cHdU95ZnfwiprSUirwEKjzUqmzUCmx0BvysrtzIrwZRILohQLJkOGkCJD&#10;iFEYB0wiGkQiGkgm4gf5lX/930Im5P+7/Crs/xgKQX+sAP5F8f5dAMPyt8Bg8scJn7H2F1awAhib&#10;E/y7kIoEEosEkyFCSBAhpKKhZGJhpEgMWBlM8I/AFgqxMCpEGKVIKLlQMIVAEDl/IDlfABmvP61I&#10;GI1wKK1gCI1AMISaP4iaF+7yIxL0wxf2JRT2JxT2IxUKIBX2JxfCzI+NqcNxigYRo4KJJULxJYPx&#10;JENwpILeyQa+lQ+AvFMIfK8Y9EEpGIKDDnmqfFQO/aQShqcWASFRjaZSiKWTj2GUi3hMLw5hlA+h&#10;UYiiUIz/IB6JIxX9GhFMKBFMJORIxm1Ew6n+07evg41lT7sSHsZyLgYzwELVw1wlWKm7X667Xa67&#10;WXlkteZ2pfp2tfJ+BQNGAGMd8HoNxgFvNoCtJrDdimG3A2y33Wy0Pux0gqNBsNd7udKZ4GWjLsKj&#10;LMClJyUuw86OFhA2lFZEsXDL84o+CWBFYSllUVk0QkpJRBJuwkZJDmEpThFVhKyBrLq+jJqaqJyy&#10;sDTWAUPgJlYMywuLyyGl2BmZlSQkzdS1eCioiL//SYaJ3U1dV4tX1ERMNtDQLtE12MfESU9KA8Uu&#10;xkLMSvqaTBWpQvWB2krH+nrvHrNO5hkAN+B446K/ebCrsnuqY2KmdXK2ZXypbWahdrTBL7vSNtJP&#10;UNWdDWVHyaXxhlgbl1rs2Sctaq6pghp3tBbH69f57rZgsgUMl2HW82uLARW++0lmsz4KY/ai887I&#10;42BlkGgAEoxAgj6I1b+O1j4KU9/yV1zykp12k+uxlu9z0a4yl4uUYQuT56xy0ZpP9zsoij7Ki7wv&#10;SQRVaaA2DVQnXlXHnNZHn7QkHDZlnLYXXHcUnzXlHpQm7+TG7OfGnhQmbqWHb2dGLqeGLWdF3nWW&#10;g81RMN91VJ22E+m+7mw8a6gyr4veNNA4MNe/cLa6DXRdtDcastYacjFYi3Y7yQw7zQi7yoy4L06+&#10;rsu5aMn/RQCPlILBgquO1NPGmMuWJDBYlGsqbUD11oGNvMhIs9rKrFhHY9DRot1Ys0xZJk1KLF5c&#10;JFFeMl1LNddMP1RZ1lqATYnyE/WXX5D++QuWF/+BJHsWrCV0VB55WBB0VBpx25aB+e3tSM3tcO3N&#10;cP3dSMtFby2Y6AK99Rd1RXkGyho4PxbqyVxXRV1VB11UBV5U+0Mua/wv6yG+l41+l00+581e582e&#10;561e560eWC5afSCXbb5Xbb7X7Rju2v3uOnxu2rxu273v2rzv271Auzfo8AGdvqAbo4fP+jzP+r1O&#10;Bn1PhgOORoOPR8OPRqNPxpJOxzLOR/OvxsquhipPOst26ws2y1JPKhIe6pNBQ/JFacRGsstCtM16&#10;gtNxpt92osdatMtmnPdFTjwoy3sUwBnniSkgORtEJu65+kwYmk4Ym+94+lxFRV/FxIC6mvuUxHkX&#10;+249zQlrM5CWAPIy1r2cQFYcyIjacrEYVpaYQYtt68hcWigDH6NDe7k9J9ltZ9l1R6llW4klc7EV&#10;M9SKqcSiidyylcqGk/aOh8GOj8luoMVBmN1RlMtRjCuGKLe9MKftALtVD/NFR8MZe4MSWVEP/Pcu&#10;z74poaOeEBIYYWEapaddF+TflURuSUstSUoeaOoCn1DgG72naj7IgVpBys9yi24Ly56Lqx3wye/y&#10;Kx5K6mzI6GxoWUxomKw7+4KcMlBSfxaTtusfexOTAWIzQHjCqY3rnobxjZbprarhiazGmYrerpru&#10;mZXTjr3rXVQKKGtZ9ohsVrdZicy96JkEW6dg6QBMb5/VDiykVl7UDt60Tlz3zJz3Tt+MLd+NLt/1&#10;z4OxjdumsfGAhFQxCT8qMn8a0kwUX5WOZKulUrejSpu9QoczusZKutBA1I0L347xY5gEZ5AYR4A4&#10;n4UAsyEvowkHnQU7vT0Xowsfs4sAhN5bgjlEgcVfjDRGgqTfCnUcoHnpjj51lD5yltxzlth3kjhw&#10;RB47II/txCBHtohNE95lA44ZbeYZXbZlC6EDN9mrYI3rGIPDJPOjbPurQrfbIo/LLMeNML1BO/Em&#10;Xa4cCZJcSVJYZogRJAl/TBb5lClBXCJHNmjAPqDN2KVK26pI1SJP06PKMWMqvuGsuminNGkuPWSM&#10;GjGXnLJXnHNBTzrIj1sh9t1Ftx25N12EtnykNsM11uLMCs2QSmTfa3ISqwnQJwQ431/stTTXlVSW&#10;XsNPsvu7i2twenF/+bgc8PntNXi4BVcXYHUJtDWD8kJQnAqqU0BV+Ga+43ie2UKJ+VGh4U2e3nW2&#10;zmmK6mG0/FGk3Hms0m2y+nWi6k2y5l2G7n22/k2W3mm65l6Sylac4k6c/GGy8mWm1l2e/kO+wXWW&#10;9kWS6nGsIux1EiV/E6sMkjSOg6VGTOiaFT82KeBMWbHM2rIuOXEtu/IsunJNObCO2DD0W9FOuHD0&#10;WDENO/JOuCE7LXhr9FjyFalDeN9GIUjiUBRp0lSZ8tTp8pTxMhTRsvShCuxecjwogp9Yf/ovcfyf&#10;dKne2LF+CBMkjBfGK5Ehr5Ija1Cma9Nk6dBh79TlaNPlbNXhaNBgq1dnrVZjrVBmKlFkKJSjzZeh&#10;zpWhylakzVaiy1NmKFRmKFFlqlBjqlFnqVNj6tTl6jfiHTTk7dVh69NmG9XnHtPjHtRiHtZnHDWi&#10;nzRhmjFnnrNkn7diW7BmX7JmXbFlX7FmW7Vh23biOfESugpA3gZL3IRJnoSKHYeIXASJ3gSJgyCZ&#10;6wDZbTfJcQdUrBSZNe8nJNn3NO/+iv/qG5xXz14///nljz/hvnjz8dvvyZ59J0mO5y7OnWso1WKr&#10;MOSkNGQp0anD362LGDCRqVYWDqDBM3r5rd7zr0zf/WD46iv9F38zefstfGVNEGSs05YZdjBoN0TP&#10;uJkfR/uexfut+tmO2ukOWWqO2WmM2ylO2MmMWEkMWIiO2EtPuylNOMv3WiJb9YVaDRAdhqgOA8lW&#10;XakGdVStkmiFgnC1KrJcVaQELVisJFCOFqxSFWnQEmvWFW/Xl+g0lOozkR62VJi2V1t01Vn3MdwM&#10;MDqIszhKtjrPsL/McbrMc7su9LorC3ioCrupwDjg6+qI65ro27r4m/qE24bkm8ZkTF5mRxrozb6u&#10;jwVTVdUeujyv/iRBR4BkY2KlpqEipaQmpyD7hIP37CviH//I8Oav7Djfsr79Kz/Ot2jKtxYcRM48&#10;eO5cL724v0mRfxsr+UO+NkGzA2+DI6rVQ3Ms0r0/MTElMDU6sDg1uDo/vD3bvzPctsbZoMhYr0BI&#10;KlJAK03YroTbuZTaOoPYIpHFq1A2tjqtf3HhFsxfg9rh7cT8LlNTf3EOaQ0O0XoXj2YLoxZd6XZt&#10;UfgUOnRFGjQFq2WZ2qWoBuWoZnU4dm1Rh26yux7yW74q22G6J5mOtzVh953plz25V+Pw7agHbA/f&#10;Lnbf9Nfctpac1GYelCcflCUclMUdlkYflETdNMObUAQm6sBkAxiuuR2ofhhvBvPdtyN1D2N1mMRW&#10;uGusFvM3Ut0FoC0LkzFcF39ZEHCe7X2d7XWS6Djvo9VtJddqrlxtpBQjyWlM+VoN91sHLpIMPelm&#10;N5NyS50kNVkvMSENehq2928pPrwlwsd58/rn98++I3v9XICOSlVMGCLMSMtE8IkR/yPlu1eiLAxK&#10;wvwIZnrYwkZCgGJnVhLhleflUBPl1xDmcdZQyPJ0ijbT80TLpFtbFLm4lDi7d4THbla13PfPPwwu&#10;3/QvYwTwyPb9yMb12DpmCui55evZ+dvxkYfBbtBae1mcvpvgtx7usBllc5DidJLvcVric1kVDv8l&#10;PDTGQW5qIs7Kgo5K/PeLA3fLIk6aMm8G6x5m+m7mxy8WZk6XFy9W505nW08nKk6Hiq768++68zBr&#10;LjSmgyr4jZwBWrIxi0rAOzZWBcarwEQlmKgBMx23U+1Xkx1gaQDsz4DLdXC9Di7WwMkKRgCfb4Lj&#10;1buN2ePZoZ2Rrp2+tsPO9qveLjDSh1nfF76NzPWA9WGwPw4ORsFmN1hqBUvNYKXtarFpb7xiuzN3&#10;tyRyK8lzys+sx0YZM1O6nkS/vsQI/JlS4OpQ5i4To2hGszWrcRRLUQ3bSRwnmLWbca+EqU14K+Wg&#10;6R0Zf7Rn+WESvhzOJYOFMLDkB64Tl9s0om3fPawEgL04sBI6mSk3l6y0nWhyHuu67+6yYGi+bGJ1&#10;4OEK8mNBVfRdQ/h5U9RlR8Zdf/VtT+t1U+ddZR+oHAG1k6B5FnQtgoHV27HNy6mtrdGV2cHZ4YHp&#10;7v6J6o6BrOqm+JLKpMKK9PTirKTCovTy1orOmb7ZtdHVhe6p0bq+7YH5o7HVs7HVw/75g56p496Z&#10;/c6J9caB3bYJrN+9Hdu4HFo57cPM7Qw56p7F+uCd1vHtlrGLweXjnrmFyp7asOyxvLbl6tHGyJJc&#10;t+TpkuGt1rWq0PLq8Nqu1L4AnQg3dIAlylWb2zzft74nf95YybsodaC3cT85stvCMF1fK8VAK01L&#10;JUGQ3d5KN9nNJCXEOrU1vXOmcnymrHevfeqyb+msc+64bXqnfngyp6ExNK3QNSzXMaDQNSTfOaDS&#10;N6ojNh1SGxQD6YjJrg5IKfZMTHeMirIK9DXxstVy0JY1lhfVoibk+viSlhSHQ0ZIx0E/OMAmMd4t&#10;NyuiydujPDC4pbR0fXwC9HRdxka1u9jBn4McW5P4+JC6qryx8oz+GJ9CO70gbWk7tIhZok95WXxv&#10;d/78ZM1Wf95srHmaNdLRXdGn2LcswiTKRs7eRMbaRsPFVt9TX9VWQtoSpZ+AMM0XNsrScK91ju7W&#10;tozT1XbMCovvTovbrkw6KguZiDRoc5cfDNNZzHJey/OejrMfC7cYDjYf8DdusEUX6YhWGEl2u2mu&#10;JTptpbpsZ7lsZDqspFstZVgsZpotZxmvZRpt5NnN5/j2ZsamB8croB2J+Czx5UN/kIv4T7ngZ4bx&#10;PLFNVm1zoePrKRPLWdPz6ZMT+TOLFUPb3okdbPIBz/lsvpH1/JOyO21IoVHTZN7KTfHkQUrLdPbA&#10;cuLIqlvVEJ2iLxHS+aWY8RsJW3yJCHzxlI9SSTSoQC1Rk3x9z3btAB9mTcaPkhSEigIkiqIfRWXf&#10;89rT8FXJCa3bKe06qjei5R3o5FFvlIQ+GIt/MtQhkHcjQ8bRiGTSIDPIFVKJlb+gxZeH0BEoQOgJ&#10;FRmIlBiJ0f8HwL6/hYYYI4CZ6BToceWY34og8JgdJaTKPJ1jjc2FcYXY3iJZ8WVZyWSoCHnoyEXZ&#10;KLWpcdUZiSCq/yrEKr8axj+HjlSRlESankaZ6i2K572oi6hupq5+sRGyxVG801O5xcvMgV+G6zmH&#10;IJEmF5k+CY4kHY0WBaUpE48vs2QEhXTEJ9mwD4pROErRn2QjyGUiyIS9yRitySj0qcm0GMg1GMlV&#10;mUjVmYhNmEkMGSmUGKik6amlGSkU2Ei0uIk0+D8gVWkEE7TkW92UOxxRox7yIw5qSbKy4kQI+vfS&#10;7ARoHnJtJlwlTKo0pQ47mSYLqQaEmQweFqOWGSiUMb83fDwFM4nm34H1v0Oq9ojK53CSSHG/p7EV&#10;4St3lu0Pluv2FG6yR5ZZGaSZeypy6DCTK1NSqdEx6VFQaNESGbHjOzK8tWQjMmUm1WMi0WMiNmIk&#10;MmYg+AVmYjMGQgNmUn0uGmMuWn1mclVGUgVeSoQ4AZGLAGO+nmSbleSIKfecIdWaIdGqEemMJVuD&#10;kVCUlqK9qoG2qr2Csoe4jCMvyp0WEU4pFk3C48Yl6UVILR0UmrG7vbc8Nbg13bEz3YjxvpNVu1M1&#10;j5M/129O1O1NNT4JYMiT68W2Y4GNTzwt/fuL4v1/WgCfLXVi+Yc038WOX4U9gRG3S82Qo+WW45XW&#10;k9U2LOcbnb/L2XoH5HStHRsGK3ATtmO7P/HL3pWO69VerMG9XO6GXCx1nS92QuB1YYF1TJbwau/d&#10;xgDYHLxd7rmc74CXD4F3A6OKH7nZ6IdcbfZfbvSdr/dCMA54vedwtfeRbgxrXY90QLbmGw9W2y92&#10;+2+PRq4PRk42e7fmWtbhO8FJz+1Ow95i+fJ02fxM7dxS58z62NTW/CEAs0fnpd0TLpE5KE0nBkFt&#10;Ki4NOl4jNlFX7Cq5DPwudLxOtHxO9HzOdPzOlDwOdMJujEgvWlEPMkEnAj47YkFHKlFHBjFTaT1P&#10;94iiosaJwZmDxfXT9fXDzZWN/dXlk9W5y7WJm9VheI23861X0/XnE9VX801XC62Q68U2yM1SO+R2&#10;ueNspvF8tulirvlyvgXuxTbeLbc+rNc/bNTcr9XerUPqbjE0XK3XnyzVHS3UHCzUHS03nW+0X+50&#10;Xe70XGx2gd2R++3hm/Wh05WBg8W+zbmeldnuudnuhaWR6eWR6bWJxf2ltYudtav9ueOt6a1VcA9G&#10;uyYSI9NS47OH+2dPT8H2/vXA+HpEcqmdb5Kcnge7uBm1oBEFvykZnwUtlzE7lZI6v2Gwvne1d+Jw&#10;WNpMUOKca+ScVdiefeaRQ+G5S+2FW9OJe+OuS82KQ8mMXdGiX8uab/O5Ry1wqQbOlcC94SSgZyZ6&#10;2t+mRhQdx6wcy6QSyiVt7+IYUx2TV2JunyUgUMLNBinn46wS5KkW4q0U4C7j5SjiZMlnY8xloYdl&#10;MRcr3FvBz1UkwB3JRh/IRh/AyuDHTOPLROvLRO3HTAfr7jTkbtQkrlSkzhSEjmSE9iS4dsR4NsS4&#10;5qS4pqSfTEg+whJiRPRBF/e15ofnqm9+hCi/+h798julF98qPv8Gi8KLr+RefPXbUu7nv8m//Frp&#10;1Teyz7+U/vHPEj/8CbYovvla8c3fFN7+RfHdXyHy7/+q9PErFYLv1Il/NKR/Z8Tw3ogJx4wNz5qb&#10;2EGI0lWMzhPF7C3EECDIGM7HEsvPksTPkSjAGY/gjkDy6tMThhoonkx1Hsz2gMPFy52Z3dmBjfHZ&#10;3Ngmblr4YaghxGzFRmbITW3BSWXJQWnFTmX9C4/ql43GhI3WCMJKbQw3OalNeShNeSnMecjNOMlM&#10;YEceKhNeckNRIm3Rl7KBvJ5j1nWTeiXzegWPAhizrC+Wx3mbMWDX9/0NyRO6/51sivVhkOnHNWt/&#10;l0fvGwOZ1I+dMoibNoyHzBjBvrG/R/y0Acbvfm58sbr3MZ8Ywz+aYFj5RdfBMWDNHFYE/k8O+POR&#10;f94FqxixkU8HxKCdvGiYOaWVNKYWN6GR0CsX2iUdNKeXBhvn9dNndVNndFJgDCwxVtggddEofdEI&#10;lv8S88apMwaYs2CHgR0Jll/d3ifgLqy5XPxsPmTIr64I1uGVjurGTRr+ku/75H2xPOX4wr1PYDUw&#10;toLVwNgUYaz6xSYHY3s9RT7dZ1iBwAFgBTB2tmQ4EmwjHB4sYR17Xb8FXtE/AXvwJ+DpsJcJwZ79&#10;CXgWLE8BWJ4Ohc0nfuJ/at92LNpyKNywy1+1zsFOrw1j4Kmxh8JqaVh/ekDwEcBGbAD27HAwMyap&#10;U8YZg1rxrfLBDVJ+3SqRcHPWLHtMP2XSKH3CMG1UL3lYJxECK+MGqVNG6T1K4X1KEU/0Kob3KIR1&#10;y4eOqMeNaSZM6iTPGqTPG2UummRDlo2zjxwrd21LN22Kt5xKj33r78LaQUwviOkH4b0gtBfET56G&#10;DRwlz3R51uvS60lRawoy6vCwGAsymQvTWwlSWfFRmPBQ6nDTKPS3TZ4fHk8Ptu9Mt2d5mgm++pst&#10;O7UNA5k1M4U5I6kRFb426Qc1vFfoT88V3z+Tf/+j1IuvxZ9/iXr2V9Ef/4z47o8i3/8RlsI//JHj&#10;yy/YvvqC/et/4/z237i++wP39//O88N/8v74H/w//Unw+Z8Qr78S//CtLP5zJZJXqhQfNKk+GFLj&#10;G1HjGlLiwdKUlsiCkRie0ZaNwo6N2p6DyoGD1pGLBpZ27JSw3YaJ2JmDzI2T2J2D1IOLxIuL3JeL&#10;zI+TIoCTDLNCMCdFKGZKZ/JwVoowFtIwFvJgFjJvJiLM3w/R4EE8GIi8mEh8mEi9GUm8GYi96Im8&#10;aAggfnTEgYxkoaxU4Zy0wZw0gZzU/uyUPrAvMymMxxLERfNbQjipQhkIIugJwukJQhmIQhiIghmJ&#10;ApiJ/FhwXem/t6X7t2S17y+apY6a6M578Xc7vzoZ/flwhGSzGm8r9Mc987/davx4r4a3o8PYZ4Lo&#10;yvYrbs2NGW92H+9yGur3Gp6M6p+N6p76XAA/2t/uoK5Ov55O74Fex9Y2v/5Rv47hmO5Z69gKQlY0&#10;OZ0KM402E7k2PbkeA4MFG58HGzKIERWKWQAYY3/DIP8/F8DkAn4Ugv6UQgFUwpgEX0yOrxDGCv9P&#10;kAj5QUiF/clEAsgRgRDMqsD/M2TCgaQigbAkQwSRiwZDKDCWN4RIJOC3kMDrxUxA/QtkvL4QCh4M&#10;tIJBNAKBtI/Q8Adg4PWn4PenRIaSoULJkeHkqFAqsXAqsVAqRBgVIoQCAZ9CCJlYGIl4KLF4OJ44&#10;Zvnhj6hAHDGfT6I+eEg/fJQ/oUQgkWQQsVQwiXTIO0F3yHshjw/CnjgiXjAGgivmiycaQCgWRI4K&#10;opUKYpQPYUZHsailMGpmkKJTyVWzcKVjGVSTaSR86UVs+SSsXjz7aCLJvt4QeTmcc9iXAZZqwGIN&#10;ZpXftfrblZq/U32zWnmzVn67iuF+pfxhtQKTCvy5AN5qAVttYK/nfqPtcrUFHA6A09HFvry8KCdN&#10;FJ+qCL+yEL8cL488D58mSkITKYVi45HnE5PlQchwi8rxIpUEJVVEZJRFZZVEMJZXng8lwS4kziaI&#10;FpIyktc0lNNQE5WDAaoIWUUBTIowbNeTVjWQVVeTkJdGiCP5hWQQonoKaHWkJBcxJcsHAmkGDm1+&#10;cStZjTSPkLmmgcXO8SjXEBS7GA8lD/lrckVBRVocOno8hqzovKPVs/sjAK7B+dbNVM/sWPP4aMNw&#10;T3HndP3obP14S0xZrlHQSlxDrrpzqpxxNFLNk1cqRdtKnohBmoK9N7fKXEqJ/d17B0mR+4E60F8C&#10;WhLuir2Pk0wXfZXG7EUn7RArrlL7voqnAeizQNWTIOWjQJU9f6U1b9k5D4kxJ7FBe4l6E4lKU/kc&#10;HbFQKVZ3YapQGfZSc8V+b5ONKJejBO+b9KCbrKDzHP+TooCLusirjuSzzpzzzsKrjsKr5ryr6syr&#10;0tTb4rSHkvTD9JiTnITtzOiF1NCt8jQw0gim2u67y/Zj/UFWIshJBb6ey+qqY9KSC5qq2zbG81YG&#10;M87G837WK+HO23FeJ2lB9zlRoCTpsibzsinv7xnA5WCo8KYn47w16bozA/QXTCd7uQnQxCuJtrhY&#10;NdlbNloYzns7TLta9Frq1eqqlKgr5Ksp5GmqZGmrFJoZRKpKe0sJadERiOP/JEn8s6kAVUeU03ld&#10;4mlF5GlN3ENXHnicxfFhrAFMtJz31oKx9tueWtBVe1yaESLKYUTwus/d+Kww4LzEC3JR6n1e5nNR&#10;4XNe6XVe6XFR43VR43FW63ZW54rl9JGLeo/LBu/LBs+bBi/IbaP3XaP3fZP3Ta37bZ3HPQa3h1oM&#10;oNYN1q8aHM8bHc+aXU6b3Y5aPPdbfPebg/aaw066kq56c+4GKu56ay5bq/YrijfyctfTU9diw3YT&#10;Q45Swo9SQ/cT/PdifQ5ivQ/jfC5SQ3djvHdiA66zE0BZPijKPc9MPU9MAilZICppx9lrTN94xtz6&#10;JCj4Jip63z8AFBWA1IQdf69hM8MxS6OH5BhQkLkb6AYKk0Fa6LKNbp+c4LwK8sBQ/twS/eCudego&#10;u+MkveEsteYste4otWYnsWElsWYuNW8ks2SuvGarse6oveass+amt+FluOlrthNguRtodRBofRBg&#10;teNptuqgN2umOm6ITmSm8P30OuLD63pmhgkB/klOzgU+3hN5uSMV9L6G6oGe3p6u4amxLXALAVZ+&#10;86LKywjZWS7hbSGpC3HVA16ZHV7ZA5T6mqTGopLBlLrJrnsQKKgCJfUnUWk7fnE3Uem3oQln7gHz&#10;qgYzkqonaiZXGqbHaP0THbNre/dNK8dJC/udoBhQ2Qbq+87TKqfDMvdbB8HqAUYAz+5d1g0tpVRe&#10;Vg/cNI9ddk4edYxdjy5BLnqmwfQ26Jod8ouNYOeKYKTxJMP1ZyDKVxJsslBosVVqd1VtcVEqNhHL&#10;0BYwo31uQPYsVIIlAMEcJMVjLsBgwMNgzE5rwU7vyMPsJcLpJ84bIMkdosgTq8EbJE4RhsBrNxI8&#10;8FW7cFM6tpU4dJA8gNhLHNoiD20QR9YQkSMboTVDzgVdlmktpllD9nU7xJG34lWo5nmMwWm+3XGp&#10;C/wHeVXldV3peVHiepbveJpjPxWgPBugMheoOh+kthCsvhiiAVkLVt/1Udh2Qs2b8Y7psI1osA6r&#10;s/ejWTvlmfqVucZ0hafNJGcspSfMJcYsxKftZFdcpLcd+NYsmdbteTa9JTfDtBZjTLONkLIkPxiK&#10;MspyU3nY6B3vr8zOjySkxZw9nF/cXV3dgZPzm+sHcAvub+8uwP0puNgFc/2gqwpUJIPsAJDtfpJh&#10;vhCvOpQgM5Uiu5ModxIve54gdx4nexkrex2rcJeABslqt/Ho2wSMA75K0TxP1T5O0dxPVt9LUjnL&#10;0DhJUzlNU7nO0QJFhqDY6CFb+zJF5TJe6SxG/iZO6TpWcdWVt1OTsE3504gh1a630LoHz7aPwGEI&#10;Ys2Le9CCosuYpN+KdsyJDSOAHfjGXJDtZrw1uhz5CnQhXG+jhIkTJSmz5OmyFGhSpcljJUkjJKgD&#10;pZgcEYyiH7/nefEXNPkbc8aP7lyfYhHE6UiCQiR+uThBjTR5owJNszI9pAHNUK9E36DCXK/MVK3E&#10;VCFPXyJDWyhJlYciz0aR5UhTZMmQ5cqQ58lSFMhRFsqSl8pSVMiQwe4dqgzdygydCtRd8tQDqvSD&#10;KvQ9imQjWlSjulSThnSzZgwLFqxL1hiWrVg27Dk37Tm3HLj2XfnPfcVugiTvQiRvwiQvIiXOI8Sv&#10;wsWvglCn3ohdF8F1Z8S8u1SRJos/kgxN+4L1w99IX3318eV3r3/+8cfvn71+9fHFD2/efP0dzfMf&#10;VekJw5V4ay2kem2le0xEevX5Bw1ExszkRs3Qreoy+SjBJF72QkmRCgWJRk2FTkP1QUv9KQfTeVer&#10;RQ+r25Sw0xifbX+HRTeTKXvdUSuNfhOlXkPJOUfFKTuJYXORQQuRKSfZRR/VCReFDjOROi2eBl3B&#10;Fn3RdiPxDgPpVl2pZg3xOlWxGnWxCjXMLNCYlYAV+StVhOs0EE06qHZ9TBJwr7HUkIX8pK3KvLPW&#10;qpf+up/BbqTpQZzFabLtWbrDeabzRa7bTZHvfVnwbXnobWXYTVXEbW3UXW3sbR0k/rou/r45EbTE&#10;PzTEgLZE0Js5neauQvdWkPClJDcLKw0tNSUdKwsnJysLLQk+xbtn1O+/5yR+y4TzE+fHF7I0BKZ8&#10;tJ4STLGqbPlG7IFiPwaLfp2p8anakrHSnLvdFb2c6LlcmBXnGeVgHmaC9jBX9HFSjfbUzfA2LfO2&#10;a9bQzlOxKFfxblMI6eLzq6V2K6T1K0fEVCf2zA7sXIwfgpHNu6aeVQsTbxSTqKuMel9AYKu5bpe+&#10;XKuqYLUsS50iR6UCZ4UU/ayxwK6d2LmXwk2g6k2w2oG3woSlYK0a/aS7wk6K3VVV+Fl9wmlb1t1I&#10;9fV4/Ul36XF91nlV+lllykVV8kVV4nl53EFx+HZe0GFp9GV9OugvB5PNYLoDTHVCHqa7wWIfWB4A&#10;a0NgbQAsdoOZVowMhl+U7dkYWlJBZdR1ju9hosN+jNVetO2go0aPnUa5NjKIj8KM+Jk5+csQBFO+&#10;rlyegXKSpqIVL4coAS47Pi4VHt77t+9ev3qB8/MP1B/eIJjp1VEIRSE+TnJietwPbCQEdJ/ei7Iw&#10;yPFzw11cFCSC9NQodmYkOwOSmc5AFmWNlvE2UM/ydEq0MQnQRKdZmec7OubZOjYGhK2WNdz1zdz1&#10;L173LT0Mb4Dhzb8L4PXb+fW7hSUwNQ1GB0Fb41VJ1m6c/2qw3XqY9UGiw1m2y3mR51lZ0Hl1+FVd&#10;FOSiMuyoLGi/JGi3JAwzpfNEI1gbBjvzYGf1bnv9env7dm/9eLnraLbuaLT8qLfgoi33qi7tuiTh&#10;Mi/yJj8alCWCxlzQWwnG4MsPvKvN9zNtFzN9F0vjD1vz4GQT3B6Au0NwdwBudu9O1zD292IbnGzc&#10;78xdLI0eTfUdjfaC5QWwtgK2VsD2ElifAouDYLYNTDaB9S6w3AIWmsBc/f109fFQ4VJzymxJyHiE&#10;5YCLSoupeJe5xKybxkGwyUmQ6b6P7qKN/Kqj0oyVxJKjfK0CbbEEyX6YzkWKxYSX9EKYer+bTIuN&#10;eCSKzIHlpyoH0Z1KB7AQCQ7iwUUCWPUuD2dZ7zAF61HgOBNMh4A2z6t8191wu0kzgw4llSE9g3VP&#10;94fChOuquKPa6L2m+LOu/IfRlofh3pvOvuvW0bv2OdC9BAbXHkY3rye3zia3D6a3mstbczJLUjNL&#10;cssbUsvqAlKyvVMyYwvKK2s7stNLk2KyirOrJnunj1dPzlePYfz++Or59NbV1ObJ0NJJ3+x539xx&#10;19RO8/Bh18xR79xJ/8L50DLkuG9+t2Nys2X0YnjlcmT1bHAJ7j3smYVst40v1w1MFnYfdq6c9mxN&#10;FvS1xNb0p3cOZPU3Rjd1p/VnuxX6aYW5oQP0+KwU6HT1BR1MJT0UBM2r8sYqcid0VYKVpfyMNBPQ&#10;UkEIHkdRTtukkM7ylKEU7+LyyNrmpPqWxMr5it7GsKy2yNyR9Oq1yt7tuqG1qu716p7dxgEwv3fZ&#10;O7VU1jyUXtidkNURm9YaldwUltybUNKdUFIZlB5i6KopoChKL4xik1REaAgySzIQ83LSIA2UHSPc&#10;s1MDyzJDqvPiO4L86zx9a2PjBzo6L+G/i6lxUF44GxvWUJw9FOFXbKETYKTu6eeQmBlTlRZeFuyU&#10;UhjV1po9XZc0XBzcku1Z7YYOQjNoq7Hq6nAbW6DsXdR8Qq0TciMqy1Jbo3wztbT8uOX8UaZ5KJNc&#10;Pc+G8Nw5F98ybXUnf0u3gYy0xZyo5RTXPi/VSjOBGmvESJj+Tq4XaEq9KYlejnZqslLKUOROkGLM&#10;VeOrMZVYTbBfS7JfS7Vdz7Bdz7JdzbZez7fZLrLdybXYLnSezQvqzEiM9otHyNh94LLEU4p8oRb7&#10;tWo4jl2aTF6Px/BGxMRKzOBk4vBI8uhI5th0ce9KQFq3iE4MvpT3W+2wZ0Yhz82DlEs648e2c4c3&#10;yie2qxcO8pb2s+aObRM6ZO2yqVUciRQcqOWiKaRTP6Diifg8lQSMoxXtCmVdnRk0mPFlKYnl+Ikl&#10;pD5xWtLypiIR44bSO/aKy2YKVbKy1tTyQj/LCb43Rn000sVFu5FKx1KJZdKIp1LKJZHLf8FIjGYg&#10;UqIjUKDBk8OCVcJP0vRf5FfqFwsNsSwxkQgnqworsRLHRzEJEnYvRaW6IM8kCyshXH62t0h2Qvkn&#10;AcxKoUn5UeX/XQFMgiYhlWOkU6V8I8r3TthPXL/QQK/MULTdRarZVbHazcyEU4rxBy5+Uj0uKhMS&#10;HGk6Oh1iajNagQAmmVhy2aiPMpgM4E+K0bgyYVTSYRQCHqT0FmTkOjQkmox/F8DMREYsGAGsTE/9&#10;KICpMGv68hOjER8FjZmEcvRl25xk2mxF5gO1xlwN/PhFhfHEaN/LsRFq8JDrMWAEsDI3lS4nhTZG&#10;AJOpM0PIVeGR4QExwAqJGhOxxmfATQy/K4B5iMW5fsINkRbucFcY8UWNeol0O0lUWOjlWnnLMKjS&#10;EcmTU6BpmLWpqTUZKQ15yJ1YcK1ZycyZKIyZyE2ZyM2ZyC0wkFlBWKms6UlM6IgNWalNOOhNmKm0&#10;6cnVOCkk2V/gmbHSZ6lLtJlKjhrxLhgxb5ixrFlzt2mwlWqJxWpruetYG2l6yCl68qPcGIQ96VAx&#10;NMhYMm43AVlfMnrZ+ISii5PTxfHuzcmmnYlazNK/4xVb45VbY9Xro7UQ7OTPm6M1WLCzQO9ONhzM&#10;ND/xZH8xMni8HnIw0YDVwE8O+P+uAP5c7n7O+XIXlicTjJXBn28+cbLcfjDfvL/QeLDY9OSAsfr2&#10;dK39d8HaYmwwDDvf6Lza7rne6f1cDMMjwL2YsIWmy9V/UL/YK4IcTjcfP17g1UrPzVrf7Xo/BFYw&#10;t2KqGd4fCHYWaBh8Mtd2uzkAudrEOOCLJwe80Xu83nu08Xc2eyDHG12Q852+s83Oo9VWeGkHiw0n&#10;qy0Xm123u91nyxWny6UnyxUna/VHW6172z0rG72zqwOLO3OzW4sLOzubJxfrh9fdI8sxyaVGNqEs&#10;QoZ0Aia0PIYUXHoQal7MJr2QGQmXLgmPHjG3Lj6nFgmfPoeiq5pTumtM9cji0fTK7uLGwfrO0c7u&#10;4fb29tbq4tbixNbc0N5c3+E85g5cLrZeLzXfLjdBHtZaMay2w/J+pe1+tQVb3i23YgKWWq4XG67m&#10;Gy/n6y5m6y/mqi9nyy5nSy/myy4Xyq8WK6+Wq66Xa69XG07nqw5nq/anq/amqw7nag8W6vfmaren&#10;qw5mqg9na47m6+GzOFhs2V9s21no2FjoXJ7rWl3qX10bWV4bnVsamV4cnl2d2FyZ2+kbuB6aAlNL&#10;9zNLJ+Mz26MTm1Pzm0ubp6e3feMLUenlWvZB/Ko2dJImhEK6hFx6DOyW7ExmwmwGmsJmnooOGbqe&#10;Vfq+rdr+XcoB4xqxK4Y5O5Ylu1ala6bZ07pxvVqRdVoxDZoxAyoRs0rhKwph88rxnbo5uZaVkmLB&#10;uFxOnyT8iWW8aAUNbE19iz0i41Cy6azMxYy0FWxMDXxcHaJCfZJISK+EGCw7xYSbBXkb+bkhTQI8&#10;sKwW4KxBCZWLC5eJCRaL8heL8BUh+EoQ/LBejhQqEROALQXCPHn8nFm8bJlcLCnczKkovnBBFm9W&#10;Cld6IndGEliBeDKTeTCRwk0XOkJHajx7yk+25DhYrMjemZO9NSV5bUz00gD/Zz3cZzoff9DG+V79&#10;7dea77/V+vCd2puvFH/+E0T19ZeaON8pvvur7Ns/y7z7szzO35Twv0ETfCuN81fk2/8SePFvgq/+&#10;XfT9H5Gf/iKO9zcxvL8iPv1Z7MNfVPB/1Pn0szHuS2v8t06EOK5keC7UxHb0ZCbslHGW6g+rQ4fz&#10;3Tfb45cbYzuTHTsT4yUpjdzUKkxEciJsxuwU2nz0JnwM5jx05hw0ZhhoTdnpjNnpDNnp9CFs9Hos&#10;tLqsdHoctIbcNIY8VEY8FIac5PocZHpsJFochKrcOHIc3/A7M1p2GxcMamRNaGWOaiY/LuiLUb8T&#10;uqmTemlT+umQz63wZyRiM25nHqUaVrlhndyvvO8TcyYwJnHGKGHaMH7KIG5SP/bJB/8e8TOGmEme&#10;J3Qx54LACtycMYTjwWxC/lEDw8ovTvdz/fk0KuwIYQvcheXJXj/FP10FrMP2sceZn7GZnXBzTi9t&#10;2Th7SitpWDl6RCWmQzKgFeU7qZm4ZJS1aJgJ905rJ8O9WAc8q5c8p58yp5/0W36lfrHMG6dO6/+3&#10;vX4a9rxpGnac2DE8gY2EPEVCsBf4+TVCfmkxTpkwwEzU/OR0P9e6sAIbsbm8sMQGYOswHtZh2JxF&#10;xrxl5oJV1lPfX4FVoU/Ak8K7h50eGVbg2OC1wPHAC4GDh5uw/F1g2O8CD4i9WFiHx39y3p9fJjYG&#10;C7bX022BMfDg8Nb9bjsE2wt7J7GnwAJ3YU/xdBZsJLYLHAZW92KP8xTz1AXbgrn/hmnjxun92vFt&#10;6DBYLtoWLtkVjRqmDusnjxikjBlh9k6aZk6ZZUFmTLOWzHMXzXIWjLNmjTJm9DHp71O6mD+GGNNM&#10;GNaIG1SJ7lOO7FOK6FeJGlaLHdWIn9VNndaBPxQJ8MFhnhHm/kcPqYTO62HmLZ83y+83yh73aSm3&#10;KZKBL4Hkqty0WlyMRoJMliL0NkI0lgIURryUWlw0skOdU/fnp6c7s+BuY6Yy1YiVJENLLlVZIkSU&#10;w1+E2YufzpWL0pGN1I6ZCGLLRGjNgG9Jh2tK9cGQ7I0u0Qttgp818Z6p4/6ExvtZHvdnGZwfJd5+&#10;K/rib0LP/sT//X/yfvsHwR//CMHWub/+X5xffsHxty/Y//oF/1f/DhH4+g/C3/2X2LO/SL78Wu7d&#10;D0off1bFf6VO+Eab9IMBFZ4xLaEJHdEjBJbMpFasJLZsZA5s5M4clK5cj2sPc9H68TAEQLjoAzno&#10;AtlpA9ho/Fmp/VipHegJ7OjxIE6MhB7s5N5cVL6cVD6PE054sZJ5MBC50uJj3DAdoQ8TqR8bBcSX&#10;ldyHhQwLrMMWf3ZKb2bS3+LLRBxMhxdG+ymUliCYliiIjiSQnsiPkcCH+YMrw1c29F/kG/8MRtHb&#10;NUTnfZ9OBn7cG/phfezTfg/JZfaHM6dvbtW+Aao4lzpMUyYCPQm2lQ3xKWPVPuPNLoPdXoPjkX0L&#10;Ed1zfl1DWAEc1NkT3IkRwAHdnX493Z69PbaNTUGDE2F904ndy0b+ua9JkFS0asw0OgzkOrTk+gxM&#10;luyCXuyoYAZUKLloMCkSY38fBXAoCSKEDBFEJhLwfyCASQX9fpdfhf2f83sC+J9AzO9DLOiLSbT9&#10;u/r95xoYk4n7CMYBCweSiwRBKBDB2M1fQS4USIGZkjoQQi0URCsSQocIhdCLhtEJBdMIB8OSXjgE&#10;wiASCqEVDSUU8McXCiAQDCIUCiQVCiETDqYQfkwgFgkjxyQcR5BKRJBIRBFKRRBIRRFIhpNKhFKI&#10;B5OjME4XCxkyEEIpEYJth3VSsQASUX9ihB+RaACBWAg+MohI1I8I4U0o4oEv4v5R2OedSOAn6XgC&#10;+eS3YmF0yolUKG96EVuEvOOLZ5/kOciny0MP+3N2utLBUj1mKbvVerDeeL9cjUn8fcz9xQrgzxxw&#10;5cNq1f1aLdioB1uNGPu73QZ2usBB/zV8/19sBEcjYG+gOt1HGUEvycmkIy0pzcODYmc3VlDSFJcW&#10;Z+fWFJfFCmBpLoQsj9iTAEYjZJSFpRUFJCQ5hJEs/LDdSF4ToiYqp4qQVReTh3tluEUV+MV1pVSM&#10;FbR0ZVVkRZB6yuooLl4xdi4rVS1ZNn78L58xvSaIs/MdLW3Z6Z05HVsD2zervbOhdgFofjkUixjB&#10;9/hC9MIsxGwoDomBxhFwDTBTpl6BvdmD+Z6F6ebJ2Zapo7Hd3txWcwGNTB1fsAEuC3qrjLxCRFST&#10;VE1nMivUGAV58eiqkgo0haU5P+Gh6SmuOitAT9F9ZfhRgsWaP3rURmTQjG/SBrHoIL5gi5wyF4Tl&#10;gj1y3h41ZS86ai/SZ8Xfac7TbCpUoodMVhWJlucNkeZw5iW3oHvnw0Oaryyw4Gm65Wd5FGx/GG6/&#10;E2u/l+F2Xh12351y05d70Zl70Zp105QDmvJBQz6oygWlmXd5yScZ0WuJQUupwbsVadd9lTdj9aCv&#10;ejXUC2QkgfwcEBFxbu9wYmV5ZGO1aWO+5mK5Hey6HeO9GuGyEu58kOR3nxP1UJx4WZVx2ZT70FX0&#10;dwFcdNuTfdGedtOdhVmqcLgySQNZYqbe7Wk77Od+kp10lR1znBQ4H+DY72jabWcy4uk8HxG0mhQz&#10;GRFUYmGQoqXgieAwZCDSosYJURK66yq5aU47r0u4aEzGTIM5Xov5Je9EK5jpOu2qBPP9500lD63l&#10;u9mxjgyENiTvlsOcTjI9T3JczvIwq0teFXtelLhDzkpcbqq8rqo9IJc1bhfVrhfVLljOK5whV5UY&#10;rqtcbqpdb6swPFS5Yah0hYAK14dyl0ecQI3jfS3E+abW/bLW86zO/6Q25Lg2Eo7woaMQ9NSBzsbr&#10;6ur93MLN5OyN+IzFgLDVgODN0ND9qPDT2MiT6OCDML+tAHeQk3QWH3oUF/KQmwoqCkFR7llGyllS&#10;AkjNAlHxW45uI7oGC5Y2V2ERt5HRWx7uIC0ZpCVdRoXN2FuMWRpdxYaC3NS9EE9QmQnSQuZNVbuk&#10;uBc1UGeWyhc26Ctn5UNn+S1n6SVH8SVHiVUnqU1H2S076Q1LmQ1rlU07rS1HnTUHrUVbtSkr9KQ1&#10;espGecZOdd5RY9VVd8vdYNPFYNlGc84UPaEnn8ZEHkuCm4qPU8tAPS0iuCMtfaAge6ikeKStcWZi&#10;dO/svGtkOiWnem3hBtyi9pSMlkWk5zj5dgUlLpHoA17pXR6pfaTKirjKlKzGuLrxgVcoKKoBJQ3H&#10;kalbfrHX0ZkgOu3MLWhaWX9cQuVY2/LGyPFUz+bMwmXbxnXLze8qNWcrNnXAPei6uBHMHYK+uc3G&#10;HrC0+yiA968bRlZSqy6r+q+bRq/aJ/Zbh69GFiEnXRNgZgf0LfT7RmciJcokxYPpyOzxX8cJM+Wr&#10;CGagefL1hCosJdO0eNK0+S2ZXlszv0vVFI6QZg+X5zfjp9fnpjdkpTZno3PiZfFD8obICkcoCkeq&#10;CibpCoVIUgUJ4jTp8ux6KZ+7Kh5ao47tpY/spA5sUAdWogeWwodWwsdWgkc2QvvWAptm3Cum3KtW&#10;ArtuUudBalfhuqcxBqDcG9QHgKYQ0BgMqnzvStzvCl3v8l1AoRvIdwV5LiDPFeS4PGQ4XCZankUZ&#10;LtqLLloJThtyD6kz9qPpR9RZpnV55gwE1y0lV8zFF83EZ0yRk6Zi42ZiYxaYz40Vc+Z5Q6olK/Y1&#10;L6mtSL2FOOssU3EZ8p+MJdiEGAmN1CRXFod2dudDI72OzzfOLvcAuL88v7i7v8J8ol3ugPNVsDV6&#10;31u2m+V/kuJ8Fmd2lqB/lq5znKuxma24moya8mBecmdZ9+LYDeA/DhG5DBe/ipC6ipC5i0PfxCld&#10;xKqcxCkfJagdJWscp2ufZGjdFRicpqvuJ8gfp6Dv83RBiTHI07tOUwMFRg9pGlcxCrv+ooOGlFXS&#10;L9tVcFecOHe9+Vacmdfd2PYD+ZfdWHuNCIYsKTeDhIftmHosGMYc+SdcUF3mgg16PAXytIFsbyKF&#10;CVKkqfOVGHPkaVIlSOOQpOFI6iBxJmseStF33wi9/FKb5oM9K54/D14KkjhfkrBY9FOlGH6dJEmT&#10;LEWTAg2kXo6qVoaqRpaqWpq6TJKiRJwiX5QkV4QoS5AAs+6yFFmeFAkE9i2QICxEEZQg8UqReBVi&#10;uPWSxM2SRI1I/BYUXo8Mab8MWacUfr8K0aAG0bgexZwp/bIV67odx6YD15Yj95mP6Kk34sRL5NxX&#10;7DpQ4i5E+jZY4ipE/DZa9ipa6ipc/MRPaNOZc8maddGBf9VbqtGIO0aaWo/+JR/Ol9Svv8Z/+d2r&#10;n77/7vsfv3/+6cfnn3765qe3X/6V+8MzOyGaLC2hWmORfivUoqvivJ18p7pAgxxfr7b8lKXRpJXJ&#10;oov9kqvDiqv9hqfzQZDXRVTAZXTgWYTPfpDzlq/NkqvJlK32uIXKmJXqrJ3GkovWiJnogDFfryHf&#10;sJXokq/KRqjuqLNclRZnqSpbpSZPvZ5Im5F4p7F0p6FMm55ki45krQYSK4CLFPlLFfkrlIXqNBCN&#10;2sg2PXGsAB40l5uwUZ5z0lzx1Fvz1d8MNdyJMjmKszxJsj1JsT/PdL3K87ktDrgvC72rCLurjLir&#10;ibqvjcU44JoYyFVV2G1t+HGRFxjMPC8PXsrydJdiZXn1V3l+DnY6eno6ZlExSUVFtDhCiJuBipWC&#10;QJiFVoCWHEFLKc9Kr8lBr89B6iBMHCRHmmVIl6VHUm5OW2JMm4ImKzHgnwqxWspJyghIsDMOVENZ&#10;KgtY6CBc9MV8NYQDFISC9LVy1Y1KNNxatGNG0CljgnG9rHGdIgmNAXV9rQvb00dg6xoMTOwaadmL&#10;0wukWTiNBQW2GKn36Mo0K3CXIqirZdhqFLkblblHTfjWnBD7XrKHPvKnwSoXERrLLpKtWkxlSjTD&#10;zvLbCQ57mT4HBeHntekX9dn7ZUlXNekPdRmgJQf0lICBMozXbM8BDWkHxeHH5fEXjTnwOxpMd2JE&#10;49IwWBi6Xxq5Wx66Wxy8me28nmi5HcHkB4Ph6uvmrLvGVFCXCKqjH0pCLrM8DxJstyMsNkMtlwLN&#10;Bu3Vs6RZHUieab74gxXx80ABhjQNmURtJV02eta3r9iJSaiJiF+8ePX65Ru8Vy/ocT8g2ZjUkCJS&#10;3OxMBJ9oP77joSJjJsQVYaKT4GQVYqARpKcW52BBsTPzUJMI01FaqMh56GsEmunmeLukOVqG6qmn&#10;Wprl2NllWdrW+gQtl9Td9k7f9i1c9S5iBPDoNhjFTA58O7v1sLQFVjfB4jKYngYd7dclebuxQeuB&#10;Dpuh1kfx9peZLlcFnkeF3selAecVoZDj8uCDkqD9kpDdsggw2wRWesH+LDjbBJcH4PIEXJyBi8Oz&#10;rZGT1Y6jqbqjgdKztoKzmoyTwoTjrMjNBP+DjMjL8vSHtgow3Hw/1XE903Uy23+8NHWzvwluzwHm&#10;r2HOwPXRw9Xew9UOuNoF59vgeO1uZ+5mbfJ2bQJszoCdRXC0BQ42we4q2F4AsHGhF+OSR6sw70Kj&#10;8I2oFAwWXnRl7tTHLZaEzuV4D/hpd9hItlmILvhpgnwfUBcF8nxOw42nLMWXneXWPNAbPsr5Yni5&#10;SDyQbQfyHXYTDWZD1NsdxOcijdqdlKKkqVI0GWtchY+b7MFWDLhOA+v+G62GWZ40N1MB4DgPLCWB&#10;8UTQnQJqUq7jwpZdXZc9PQ/io7fTo1bzIhdKIheqE/a7Sx+mesH0+N3IxN3o8u3E5t3Mzt3s3uXs&#10;zsHU+vro8vzwfG15c3JybmJqQXljV0Vbf3JJTVplQ9PA5PrmaUVJk59HWHRw0nD76NXO9dnK0UL3&#10;1N7Yyvn01vX01tXo2u3ICpjYAOMb10NLF4PLR71ze51TsDwfWj4dWNxsGZ2t6FxrHILlcl3/xfAK&#10;mNmFJdz7MLV/PbwHFu/B9PV+29pMyVhvasdQzuB2685A9liiTXq2e7Grkr82t7mTXIAcvS7TG4S9&#10;VnCYe56uoreUgJWTWYaFdoI4r722fEigc0V56nigdaYu0ibDK2e6any8tG+qpHOpvHs8q64/qWwo&#10;tXI0o2a2sOmwdQxMb4HRlY2azrao9CL3wOqAqJ7ErL7knJbI5BKPyGq/pHLfxDhLbzNxbUkGUX5K&#10;Pj4aIR4aUWkBNV15ayfjoJSQitqcgdzoRnfrZHeXYr+AxsjonrT08crytZbGvarSubT4jrK84Zaq&#10;2daqqbLszuK0pvaqkdXxw4t1MFK7Odd0nOvfaIpy1+W3VWYyFMaXQZLIixLJ2sl5pHuXlMe2VCR1&#10;pASX6sjZfXrPyyJkL6mfKoCOFlGJdA5scvMsMdbw8DN26YyNm4wP3Mvw20916neVz0TTJCvQlBuL&#10;NJrL9jpqDrnpddmptduihz11FiKt1xIdFmOt5uMsFhLNVjOs13JsNvLsdkocjypddvMsdwpdZ/PD&#10;WzPTQvxT+eVc3ws4EGslvVCL/lo1EN8+Wb18IHx+L3FhM2lkOnl0LH1yIntitnJ4K6ZoXME6m0wx&#10;8Bna+3/J2RN4xBs2jUYOrMS3jef1z2X0TQa29UX1znVug5CSaSnnaA4DXx6NRAb5tLdC4a8ZrMVY&#10;NV2EDKIFza1pVNiIZenIZVEUYmokLBEI4VY9uV0X9QNH1WkDxRIZJUt6FZ7nMvwfjERxDHVx1dyI&#10;ZWMpxdNpxZOpZeIpZb5gIlH6XegJ5SEMRAqMxIpwk5kUzUKmzEquwkahCoEVuAkb4S4YAPndeEYK&#10;BQpyMRoKCQ4yFS5clAwFt5+Kap6TZYyRiTCeAD++LAeRHCuZFBOVECO1GEZ2kurRE6gyEClDHuWu&#10;ChOJKhZmUjVYwnY6AiVafEUIrNATolnJ1VjIVCHMpDAY9sL4bCyfq2hsijMVkQIBsSwToyb1GxHR&#10;TyLxKhalBtq5KuxtTqiRCJMUY1VdTgU+AnlmXC0GQj06MlVySjUKNmdSXn/Mr29koj7JR+HIR36U&#10;DyeWiyAX8yPhsCejMaGl0meg1KYjUaEjQbNSaHGSmLKTGDFRqmAmvqaWpaeQYyNBCxDICb1i9kVI&#10;NdmrttuJtdsKzYXod9gZ2rGKCOBLshLqsBJqPaIBYSFWgzxetTIj6T9CglkbmIVU5xHMHNGPYHKF&#10;YTwruQa8G493APMU4CPgJRSTek1cZaA+6CQz7iK04IWA74L1Zrol1j6q7GqsZHLEhEhqenlmZmV6&#10;MgVmXHVeEiMWEj1GMszaw4xkeoyk+oykhliYyY2ZyAyYyPUZsbNSk6kwkKPZSSWQZOyalNQ5arIz&#10;bvpj+kJjWuzr1hJT5pKlaJEAYX59Zn4FdlkkryEXnxWToAeTWBi5YDgDMoZe2Iee14JHSK+1ZWhl&#10;fuZgZWx7uml/pu5wpvZotu5gFrPQ7+Z44/oorGC07m85/vscy0dzrdjJn7Ey+Giq6Re5+7gGMNzc&#10;H6/fG6vDyuDzx5VxnzTw4XTzydwvx/kVl6s9FyvdEKzrPf17ju+TCf4VV2u9sAsMhnXYHTue3ZmG&#10;/bmmg8UmrPSF5f5C4/ZM7cZkFawcLbecrXdcbnVf7/RebWPSSc83OrElbIfxWMsLu8Ng2A6BwZ8H&#10;nCz/t67GKmdYgZuwEdbhYOD44ajg2K7X+242+u82Bm5WMBnA8Nqxd+Py0RnDm4ARyXD8j2sAY6eA&#10;xmYAH232HDx638ONXzKAj1Y6j1bazzcxA8YMabPjcrP9kdbrzdaLtQbI2VrT6XrTyXrr4Ub73mb3&#10;7mbf5vrAxvroxtrk5urU9src9vLCztLixvJme9dkSXVfZGKJvXuUrqmHqoGTmqGzhqmblrmHnp2f&#10;tXe0X1xeenl70/Dy5NbVztnD2uri9urkzgpkfHd5fHdleH9l6GB54GCl72i553i563gZ493hnYGc&#10;LTdfrrRer7Rc/8vl1WITlsslSPM5hlbI6ULzyWLzyQJmJeZH2iGHS60XW/BWtJxutB6vNR+uNB0s&#10;N+8ttG7PQzp3F3oPlocPV8eP1qaOVmf2VqbP5sfB6ADo7wJ9HQ/9HQ+jfTdTg+czo3uzo9tL0yvL&#10;84trmzPru23ji2E5lRKGDnhsKh8ZbGl5Q5i5Peip9MQYddwUvHONYyp1o2uVwzsUowcUYifQ8bPK&#10;cfNq0QsaYZPaER1GiZXKISNa0euGqctqcUtGua0mZY6SUUxc7vgIfzyFUFxJF1oBHRUJbTdReUdK&#10;atv3zx3efev4/junD9+74f7kTfQqgPx9MNXHaCbiGGaSeDbyZC7qdD76LEGmXBHWIhH2egm+Rgne&#10;JnHeJkm+Zgm+Zin+Fkl+WFYLs9WKccJ6u5xwlzwClq1SAvVS/DXKYmXKiGJFoXxZvmxJrkxxjgwU&#10;ezqS7XPSxFixpIixxInQxYnQxgrTRAtSRQlQRvCRh/OSQfxYcCG+zJ+8GXG8GD540r/3oHvnSvfO&#10;hORnS6p3phSvtXC/U8H5ShP/e2Wcr8Sf/0EZ/1u5j38Tf/tH5Nv/Qn74ExLnz6Lv/yj6+r9k3/xN&#10;8cVfFL//L8Uv/0Ppr39Q+fYv6s+/V/34XPzDD2YI5tGq1Jb8qHBX/cb8yJ6yxIKYUAUhJS4qaYr3&#10;vBQfBJiIZFjIlVgo1NgotViotDHQaLPSarHRabIxaEBYmTRZWbRgCVs4aDS4KDW5KbS5KLW5qbTo&#10;8WWF6XWY34qyf8flzG5epR7boRY/oJ4wpIZhRCNpVDN5XDt1QidtUjd9Si8Dlr8CNk7ppz/K18RJ&#10;vSTIuE7CiGbsgGpkn3I4bISbo1px2Ami4ea0AcarPU3+/MS4biwEk+xrmDhrnDxvmjpnkjJjlARb&#10;xnXjetFhQ+qxWNc7rBE3qpUwY5i+ZJ77NB001gfPGmXMm2TNm2QsmmVhbRzW22E9H2RUOwYLVuVO&#10;P6afwoDPfernPNnWJ5+HFX7YTF8Idv7ndgn/XrnQKa2kp8mfZ3RSsEnAGBOsnTCrlzyrlzinnzRv&#10;kLxgmIIVvf9kDWAI1h3+CqyS/C2/CnsCDhVbgYOHl4C9ojG9+KcpoJ9ydrHGd94yE4JN7X3K64XA&#10;vb8LVgYvWGUt2eQsWmfDvrAFHhN7XqwTXbXOgSV8iH0qodjFcbHeFzsYWGLHhr3DsAtWuMIuSxaZ&#10;8NJgy+dXgeW3Dxd7H56CsWHYMUCeHiIW7Kkf/xDhH27jE9juvx0VdhN75KeDQ7Cbv+XpCNhNGAkP&#10;Dm/+hEnGlEV2h1pkvVzAkEHyjFXuuGnGpHnWhFnmb5k0zZw0TIFg/gzCCLO+9bRx2qxRGiznjNNn&#10;TeG/+QxsCVswew1SpvSSIGN6iaP68SN6ccO6MWNa0RNa0cPoiDm9tHaFqCql6Fa7smTdREUaHVYc&#10;KVpCBTpyTVZyA2EGG15yEz4yA/ixQPGBKyUy/ebk8Hh9/HSxExxOT6YFxyuIpSuI5WuIF2qKFWkh&#10;YZmvjshREcpQ5EuT50mW4UyS5oiXYI1BMkUi6MOEaIL5Kf35aZw5KJ04aB3YqG2YyM1piQzIPmoR&#10;vFH79ELhzfe/Qv71d7Kvv5P4+UvED38S+PoPfF/+L1gKfvMfEKwPfgIGiD37C+rnv6FefKmI91oB&#10;/zWa4K0K0XsNYhwt0k+6ZHj65PgWtGRWtOSOLHTePGwBgtwB/Fz+fJwBgpwefPROvFT2XOR27KQO&#10;nORu/LT+oizB4hzuPNRe/HT+goyBwsyw9OahcWMnd2Yi9mWn8mGj9GQmc2ckcaUncmMghhWIFws5&#10;FuyfEGHxYyWNYCXBzDjNRB7GSBnCSBXISB7AROLD+t6Z4a8ePF8MhtHcdCFu+xkuB/B2O7+5nH2/&#10;OPJua5DoovjTqfv3F2pf3Su9vtamXTLlq7SXqCnxL5+qip1u8R7s9B+agP8ZC+9e8Osa8e7u9e3s&#10;CmjvCmzvDOzs8u/u9u3teRTALaEjs+Fd09EN05yydsQ0ygx02kzUurSkWgw0xpy8blwIfzohX4yg&#10;FQvGqF9UBDEyAlbIxMIoxEIoxYKpRIN/7V//v4ZaJOhz74tN8yUX8Hsyvr/iV93/9whhtO6/DqVI&#10;8G+hQPx3+XkjuWgoqWg4iVg4qWgkrFCIRFIgwimFIylFwon5Q0iFQ8mR0SSoSEJkJC4qDFc8kkAy&#10;khgVQooK/hchRgVjFyqGFVKUP6m4L7G4P6F4CJ5ExEepuPfisXgyCTCASNCFScyJmUcf/yONMDV+&#10;WYjFVkfObk/uzXQNWGm6X6wFO213i5V3S1V3a1UPGzUPm7Vgqw5s1zxsVe+PZz+s14GzXnDcfbtS&#10;czJTdrXUAHZ7wdHw0WzDzXoPuFuG7/ax3sYKgtQoDgplhLCcoIg0Hz9EQUBEUURMCYGEpaIwSl5Q&#10;TIpTSIJdQIFfXBOlqC6mIM8nriwsDTcl2IXEmPlgRV9GDQIbVRGyGkgFGKYiIgPblQQldaVULFR0&#10;NSXltSVlVUUklAWQRhKKFtJqMvR85F+9yXGPvBnfBGsXO52zF6Ob4BSkuIZ7aNvLckrJ88hxknER&#10;vSAR55QsSCw5XrvACuD7PTDfszDfPjvTPLnRszxbO+qjZJtvFAwalsDYyU5Go48g2lVIqT44xVvL&#10;Wl9cc75rWllQSoScWpz4U3+0LxivO8v1mXKV79LjrJSjqJCmwEgIGcpGBbpOTfYebZ4+A74eA/5m&#10;bfYGbbYmQ656A84yHe4sTbEoJRFfcTZbDlJHbnJHJnz9t1864v2QJ8gwZYw+8bXa9DSc99LbSXS8&#10;qgq7bIo+bYy5bksDXTmgMw80Z4PqVFCaAoqTQF7cdU7sSXbUakrQfFrwcXPu1UDFXnXaYUrUfqA/&#10;qKwCySnnzm7DCoq33t5Xgb73ieHniUHXeTE3hTH7Kf5Haf6gIPqhKO66Ku26Oeeuo+C+pxDzS8+p&#10;KjBactGVuVsfB8YqwEDZXGpgh6fFZLj3UU7KZXHmbWXaTUXycX7MWmLQSlzQTlrcYVbKYVbaRXHe&#10;aIB3h7NNrpaSFTWROzf9SKgb6Cg9qU44b0q+6cx5GCyFdwxMNDyMN9+PNJ93Vt5014DuupOSjLkI&#10;n9VIn/VQz35bjZMU59N0h8tsl5s897sCz5tC9+sCt8sC57tSj5sy16sS57Nie8h5qeNlOUb63lc5&#10;P1Q7gWrXh0rn2zIHCKhwBtVud6UOtyX2d0V2V3lWl7mW1/nWoNQRhoFSG1BkDkpsQJUbqPK6KPY8&#10;K/K/KI24rkwGbWWgteayqOAgNfM4LW8/KWcjLGXWPWQzMPYqIQtkFoCM7OvYuP0Av3UPl8uY8Mv4&#10;8KPokKvUOFBdcl+UsxkXuR8XDRKTb8Oilm0cpozNdt08D319dz09jwP99n29QHoiyE5ddLHp0Vff&#10;D/UB2UnbQS6gNPkyym3VRnNeX2ZVR2JTX+LAQu7MBb3vKr/iKLnkKr3li97xUl6zl12zltqxR2/a&#10;qG7Yam46aK8762y46q256a266y276236mhwEWR4FWe16GW+5Gq476M6ZoofUJQLf/hD6+ocqRuph&#10;Id4+dpZNKUngYAdcHE9N9B9cnICfz7GN3bSC+pCI7KK05rm2xTpSelsUtSOA3OUVPeSXOkMoHaBU&#10;VyVUxyRVhlR0t90DQV45yKvaColf84u5js0G6SUXPpFbZs47Ro7Hxk5HRo77pi77Np4gPvM2veA8&#10;r/Qgv3wnr/KkrBm0T2B+rTy/fTe3CcZXwcQm6FncyqxfTCi7qh++aZ8865o87Zm6GJq/H11+GFy8&#10;6Zy6q+upRGt0amkkcrFa4Tx3o/7kx0Xiy0cSLcMcpcCaosPvIUyqTvSlLcfHeDX+WCVuN2E6cwEG&#10;TVZKMy4GB352Ww56T2GOaGXxODVUlpl8kBxTlp5AhBhBhhjRhqv8gZ3UmZ3UuaMc5MxB+sxe4tRO&#10;7MxW5MRO6NhW8MRBeMOCZ8WCd9VGeMtV6ibaEKTZXceaX8WY3cRZnQQbHAfp38Va3USZnwYb3EVZ&#10;XAUbgWhrEGYGQs1AnAOIsgHhViDTAxR5b7nKDGmzjWqzD6kxj2myzevzTmtzzeryTOvyTOjwDGlx&#10;9qlz9Ghw9OvzjhpzHboIDKviLdlyzzkj1yL1V1IcAxU4ZKjfaCNY0AhWJA9NQWY4uNvuaCusrkwB&#10;YB/cnoCbU0zi790huFq7W+rab8vYLA5cTbA8TjW/yzC9z9a/zdG6zEXvZ0vvpqDO41GHwfxrrkzz&#10;drRL9vSbbuyHfoJnQcibKLnzcJnDEJn9MNmDOJWzdJ2rPJPbQtOLLK2LLI2rbM3bPB1QaAAK9B+y&#10;tW/S1Q/CJLcDxS6j5Y9DJXt1SatlXo0YUm17Cmy4sq25suz6cMOzrLizDpgSDVuQLXlyD1jTd5nR&#10;9VmyjzsjB+2Q5arMsXyf/JlfxouRZivQFyszZUlTJojgRwkRhQpT+grT6VF9VCR4JfHuOzTesyhJ&#10;JnuKb1MQuEUovHLRTw3iRO1ylF2KNO0KNC2ylI0y5A3SFO0qjC2KDLUyVOUoskIRwnwh/FwB/GxB&#10;3CJxwkJxvHzkpzwETq7I+3yR90Ui70qE31WKvKtBfGhBfeqSIhyUJxtRohhHU42pkK1bsc6Z0Izr&#10;kk7okS2YMWw5cBy48R15COy58R548J94I879kFeBEtdBkrC8DEZdhEkc+AmvubAvOTCvOLFvuvNt&#10;eYls+Ep2WfAmiBN7CpGI435N/PUXFO+efXj908+vXn/3Cv/rZ7g///zu0/PnhN/9ieWnf7dgwyk2&#10;FG42RfRbik9YS48aS3api7YrI3u0FEaNdNac7bbcXPa83fZ93Pe8XXe9nXZ9Hff9Hefs9MYt1AYM&#10;5foNpEdN5SaslMbN5UdMJcbMREZM+MatEEueStthuqvB2j12kmVaXMkSlAUqHA0myE4r2RZjyTot&#10;kUZt0Q4jmRp10Qo1RKmyEDYDuEJZqEZNuF5T9EkAD1nIT9gozzpqLLhqLXporfjprgXp7YQZH8Za&#10;nyY5XGS4XmV7XeZ6X+b5XRUG3JSF3FWFP1RH3dVE3VZHYhKCqyNAfdR5ked9TdBDffh2gV+unQrT&#10;z/+JYKRCcHMxMbLjE1GysnFrqmvoqqKFuVg5aGjYKSnZSci4iQlFKYlVWMjMhSndpMj85fCcBb4J&#10;RD0rNKarNucrUOeqM5Ydjggoi8z2sY3RlXVQQ1jpibsZSPlriQbI8/sqiEeipGOk9PKVfTuVk8bF&#10;Ukd50oeRGV1hraOdK/uLF2B6525p/dpYy1aJDVHq4jXm791rrtWpKdanIdymyF2OoiuRZG7S5B9x&#10;QK4GyR/FaB9Ha57Hal8n6h+HaS27yfQY8A5bis95qG+GWOxEuezGeG5Gea5HeTxUJIG6NNBZgJnP&#10;ea4ZTNeD/mLQmgGaMi6qEvdL44+q02+6q8BkF1gYAktjYGP6bn3ybmX8fmnofq73dqL1oq/itDXv&#10;vD7jvDLhrDTyojD4uiDwJtfnMtPtPMVpO8xyPch0xlWrTR+ZLUYfwojrTPbKgvhlojLSRZRbiY6c&#10;/eM7opcv3z5/+fYNDu5HPEq8T5TvXklysenKSAgx0DDif2Qi+ET84hkLER4PFRlaREBBkBdWxDlY&#10;FIX42MnwuckINZCCLtoqEbYmOd4uGc7W0Sa6yeYmGVZWVZ6+8Ea1hMYfNw/eDyydtE+D4c2H/pWH&#10;wdWb0fXryfWr+Y27xTWwuArmF0FXF6irOowLW/ax3guzO4yyOYy1gF/rJwWeV1Uh9/XRZ2VB6xmu&#10;y+muh2Vhd+2ZmLWQp1vAZDtYHAYHa+DqGFydgVtYbt7sjh1MNe/1VZ73VIK+GtBRCeoLV5JCJqJ8&#10;JxNCN6sKLoa7LmZHThcnTtfmb48Oro8Pb06Ors8gB1dnu5enWxcnGxdHK+d78xfb07db02B7GuzM&#10;gT3Iwu3q5MPGDNicBRtjYKkfzLWCmSYwU3/RmHzXnApaUm8bEg9LwucSXbr9jBqdlAd91TaTLC7y&#10;3eCbCajwB42RoMzvOM503kvpMNbwNtN22lO6BE3eZsp1kGR0W+iwnWoyGqhSbsTb46HcYCdfbS05&#10;HWuSZ8K2kqcHthLARjjYCAYz3onWJAtVxmA5BYzEgqbQh5KQm6yQ46ig/fBQUFQIxgbBVD8Ybz8d&#10;qj+daMMM/mIfHByChTWwd364src9t7E9uzU/PD/aPbY+vwPuQHF+bWvzwPrayd0DuLgGzW2jDW0j&#10;V3cA3IPC3Gp3R/+4sNTG0ubN6a2rjbOl7umdwYWDwcXT4eXrsfWH8fWH0bWHkdX7kdXdtom9zqnj&#10;vvmb8Q0ws3s1urbVOjZb0QlZqR/YaB6BHPbMwl7nQ8vbrVP340e7LSszxaOjOX29qR1tcY0tcc3d&#10;qT15niVFvhUlATUOsl6yNGqKDDoydJqaAlaO2kExXgX+9mn2elHOxgla0t6akj4pQW25kT35kR1O&#10;2uGWCm5FIWXdWe3jpX1g6fKyd2WzZnA4rbo9Kq8zpmAorXwyt262sGGxtGU4vaQvKX8orbgnIbch&#10;NL4xLAFutkZm1QWnJVr52khra/DIqfDIS7FKcJHzCjGIo7iVzNRd4gPy8+KakoLKYnwKE0Jq4qI7&#10;/PzrPb2qwsJbM9KHC/MmS/LHywvHa0rHY4JKEkKLRztWLrfBwdL15uTx6dLDdNNOjF2BjrC9Iosh&#10;ilxVlAQtQaUqSioPEaNQlGHSMpFxjnDKzAqrjnDPNtMO5hWwlFUJ1TXPMrXNs3Mq8nLN8zANdZAz&#10;7I+On4kJ2opz34+3WwszHHCSKdJkiUOR5ShwlqoI58pxJYjRlmoJrsB3jOpI+Il6VR10Vul7WOK+&#10;nms7n2o6Hq83GKk2GKq0nmq4numwU581XFXr7pnEKef5FuH+V2H3P0l4PtMO5gwpsmqdiJrZiJuc&#10;TxgeT5uYzJ2fyRybLOpdisgflDZLJZD2/l7B44/KzmR+ySZtI4mTGyndU+mdoxl94zGD43FD82md&#10;mzFVc3LOYaTiBkxSfuyKKey6pfreXa4mCRkmUXEIW3UcBMUrHqpPvGr0wpGSsu2WuoPmCht2Kqce&#10;xrMWBskIBW0KeRFcDV5cI6H3elo4yp6kyvHUsimUqERKiQQaqS9YKdC/CxOpAoSRRP4JBmI5CLYd&#10;wkymiPltOLkSNh7uoieSfYKOUAZCTSxJRoqgJkeyEiuw4QhLkXH4qSrnOZlHGRjyfeDi/CDOjCvJ&#10;QIikI+OlJRekJ1ZiINKkJ1DG6ltszi4TiTIWVnI1LFjdi3W9EKz3xW4+SV86AgVs4xPYYFpSNBmV&#10;MjubHvNHCXky8Swt60ZzvUp9gQEfhd5QoxgDdRV2RU4CVXo8PVoiIzpydSoabQouDxKhMBKJGEK5&#10;2EcBHI4rF0YqE0qB8CZjs6WgMqSj1GekwAhgelJlNnItLmJjTmIDrACmoZGlo5RjI1EUJJCS/cge&#10;JSXX46Ta7Yhst0OM+OqWm+jp0QgLEMizEeqxEemyEWk/oold0BebwstE9gip2t9Rx6hfEj0M/62B&#10;fxHALGTqjzdHGQO5EnxAAgQIIxKmHlPteWf5RWfBVTehfjOBdkv9cisvVRY0O6kUGbEQLZ04K7ME&#10;IzmKDU+al0SdjVSVGbOYsTpmPWMMmHWIIawUOizkmpDHpGRlJjJFCDv8IntHo0vDUqSJHrZW71Xl&#10;G9MVWXTQ7TbX9WTj0qHikCTiEiIX52XQYmKxpOHzoRONoeAPZ0LGMgr70nAaCSONOjtHNxZm9xYH&#10;dqYb92dqMMmUs3WHs037083bk61bEy2w8pTg+zlPahZrW2HL7mTDzkT90+TPEFiBmwcTDfvj9djG&#10;Xwngo5mW/0kAw4NjeRKr/5zP9TC2CxbMqr0rradr7ed/n+H5KYX3CWwA3AUDMFr398CGwQo2URhW&#10;MJvLGA2JPePTaLGDwbb8SgBj8oBXe68Xu+DlQ66Wuq7/njr8Pwng4w2M/cWw/rkA7sSsELzWebba&#10;frbWerHacrHWhAXTglnk+JeE5pN1DEfrnbD7yVrPyWrf6crA2fLQxfLQ5dLI6fLk6fbW5vrG4vzC&#10;5OTk2NjYxNTk9Pzc/PLS8uY6ZGljbXn9v9lcmz9YHjjBKN5fOP472FEdrHQdrHZi2V/DlHAwF6vt&#10;/yorvzw1TC41pgLvZ9fJUg/kdLkXcrLyyHI/luPV7oONloONxoON5sPNlqON1tONDnjTztf7rjZH&#10;rzfGb9YmrlcnrpYmzufGT2dGzyf77yfa70frb4brr0bqbyabL2fbz+c69uc71qfaV2Z7V5bGNjaX&#10;Vzc3Bieni2saQ1PrBTWyqZEpVHzB7Pxe/Ow2CDo9Iz67RLWYKv2sJo2MdqXkbtm4IdmIcfngabT/&#10;mHpQo0ZYnVpEt2r4kHLEuHr8sHFBinKqJKMDLY/vR7GgT7KhuOIOTAKa+tKaAZIybvSUdmTvbcle&#10;2JI8tyb52Yb4ZxvS57AOW1xp3rvQvv9V6UH1Jor+Yxzdu0S6j4mMOCmMeCksuOkshGls+EX8NMXC&#10;NBUIpipx5hoUW7UES5UYSzmSuUZJoAotUKnED8tqZcFaVeE6NZEGDdFSOe4nyuR5sJQqcBXLcRTJ&#10;sxVDFNhLIIocpYocsKxR569U5S1Hc8G9+dJMWeJ0GWLUqQjaWD6aNCRXliRfrBBzACuZFyOhFxOR&#10;NxupGzOhCwuhEzOBPROeFcNHU+q3eqTPtQh/1MT7URfvmSnuz2Y4P5u+/Un/1Y+ar58pvPtR4Plf&#10;5ek/VSV6d5TFFcS5tRVFFce6+Zhp81Jz0uByEb1iInrFQvSSHfcn9o8/ceG+4Cf6gMSAgyL8KEb4&#10;CUGAhwEfH/EJTwSWJLiilHgoenxpJiIFVlI0O7kKO5WKCLM2N4EU+3NeEzqtXOWwFq24ZvmwWqRv&#10;A9KvEeXfJB7QLBHYIhnUKhUMmTHIwjKtn/nkgyd00uZNshZMsxfNcpbMc5ct8mCJzVnEJuZCsAsJ&#10;D6nHDqhG96tEDKpjGNKIxK6NOqIVjfWyk3/XrthEYQisQ4Y1YuARsAm+2EzfaYO0WaOMqceJoGH5&#10;dApYjuvAyN/JAIZgj4/Vcv8K2PinLlj5B1k0zFwwyIDM6qYOoaM6JAOwAnhOLw3yaweskzhvkPrk&#10;dxceF/r9Jdn3M+/7xKxh8oLJL8b6VzxdyL/I55YUqzZnjVOmjVOwAvjJ707+Zi5oCDYAy1PAr/hV&#10;PDaHGJMf/LjYMBwArGCnSoaPEpsBDJ84vJ9PI4RDgnt/pUhhL+ywsSP/fPBY/skuCDwO9jFhDwh5&#10;2sQC69gHiu37W56OgAUeATsk7F7seeEm1kNDsGf5LdjuT8PA9p01fUzwNc/qUItskA8cNkyZtc7D&#10;iN5/IoCNMer3iWljjP3F6F4TjAB+ArbAvVhVDM/76PUTRgzjR/XjJnXjpnXiZ7QT5wwzulTjW3XT&#10;+zwbUo0zVJiNOYnQzJSaDBS6zKT6PJTmHET6nISaPJTK1J+4U6PT1ucmF0ca1wcrD7tLCmzU3Tio&#10;Ajiog7iIQ7gJw/lIIgXIooUoIDHClJBYEao4BDUkXpQmEUmXhKJ/hDVBki9OUihWQjgaxR8hyhcs&#10;yO7Py+rLzejEQOFIT2pHQ2JNiW9BhmdK/MGI4L0BwRuMJKb8qE38Xp3gpRreK+VPPym+fyb75hvJ&#10;519JPP8r6tlfxX78o+j3f0J8/5+PE03/ieVP/8b8lz+w/OW/2L78L84v/8z99Z95v/4b79d/Qfzw&#10;ncj3X4t+/x3qp+9lXr5QfPdaDfeTFjGuGukbFdLnEHWKV/r0OJacJC6CtF5izB7CDD5iLCFS3BFy&#10;/BBYCUSy+QkzhYqwRgixRgqzwTJMgDmYlyGAi9aPg9qXnQrrhr1ZKbxYyD2YSCGejMThHGSR7GSR&#10;bDRhrAwhLExBrIwBbFT+nHiOjH+Okf9uvUDgtlvkpI38aoDouPv54cib3QXSs3l60EJ7H/XpxuTl&#10;vRbOrRH9jo1Qg61IXbptdW961kRNxFBbUP9IeN9yRP9K8NB00NBQcP9AUE9fUFe3f2eXb2enV1eX&#10;d/+AXWN7cP9UePu0TVwVLb8hAZE8DakqI6UeDbkuA705B58bO8KPVsiXTMifVDSUSCycEBkOSwip&#10;aDi5KPwfRDAlIujXfvT/a/7vCmDIr47wv+E3ihcL5W+gEsSUj1r3HyAV+wdI/oFQErFwEoz9xYAR&#10;wCKRGAEsHPkogMMfBXA0ITISFxmBKx6JKxWJJxmCJxn8uCTwv1JiXC+eZBihRDCxeCCxuD9WAH+S&#10;jPoolfA7AhiHAf/bv6a4GhyP1h6PVh8Nl4Ol1oelhpOxIsyavltNYL3+bq3qeqXiarn8cqX8arUC&#10;nPfertRsD+ZsDGSdzlaC3W5wPAyORo9mm8DNMrhdnWwvDHbU1ZbkVhCgl+VjUUKIygoipfiEIbKC&#10;vxbA0lzCvxXASoKS0lwIFKuAHC9SR1JZX0ZNA6mgipCFMVriSmqicjAALSSlLYE2VdQ0lEYbSytq&#10;i0ip84oZiSrYymjr8kgL4zLZSeh0JpXfj+/vtE7NlHaBxbOBrHorKZ0E9xhNcU0kK8pIydjbxj/C&#10;O6a9qgecg5t9AE7AxerlzvjWeN3IfPPkbP14mJ6HI5faSmLTVcXIYGB2toFbkr5Tpn1wmJl3UUzh&#10;5dqlmogcPxG5JDF+W5ALaMyYCzYplaOtkKaoU2To0uHr1Rfs0OTt0hYcNEIOmYqPWsmMWMt0m6Pa&#10;TUU6LMRazETKDUSiFYUC5UT8ZQR9kJw+QswuDISORC9jGQlz2Ci6ZfnXLdT33QxXvfSXgk22MzFJ&#10;wFdNsaAzDQzkYTJo27Ixq98VRN9nhV1nhJ2khhxkhu/mRCxmhCzmR+w0pF93lK7EhW0EBYKi4pvQ&#10;iGUz604Z+S07u0Vr8ykH8zkfu5lAu9lQ++1k3+v8CHicmzyM+LxuzLxrywXdhWCkDEzXgvGKq968&#10;045MMFoJ+st3SxIWkwJ3MqKvSrJuKrJv6nOuGrKOK1O3c+N2chLOS7Lvq0rvK0pARfl+atJskH+p&#10;lmoQN2uVgfpNSQborrpqyrzuyL7tKwLDlQ9jdfD/GtdDdVf9ddc9NffdtaCz+qwodSHMcyPMazfc&#10;a9JJ/zDG9jgBM8XoRZrdVYbDdabjRaYd5DLH4SLb/izH9iLP/rLQ8bbU+aHCA1S7n+Wa3RRaPJTa&#10;QW4KrS5yzc5zTM+zzUGZEyh3BhUuoNT5ttD+Ot/2psAOFNqACkdQaAFyzUG+/U2u03mO63VBIKhM&#10;BNVZoKkM1FVe5RUcJKbvx2Yex+edJOQfRuVeJBbdp5c/pBReRqYc+Idte3hveXiehoVcxoSfxYbf&#10;ZaaAmor7opyN+Mi9+GiQnAJi4nfdPJes7fY9PI+8ffY93c+DA7fcnUByLMhJXfd07DfS2g32ANnx&#10;++GeICfqOMRh1U57x1bzwkX3ykXryB69bSt74KWy6qGw7KW4GaC246ex4aa87aRy7K595GF04GVy&#10;5GN25G9xFGR1GGpzEGazH25/Fud2EuW0HWi57m2y5W2+7mY8aqTQLMUb/Ob7pI+v6ploBvm4Rvm4&#10;txRkgbM9CAsAwd7XHo5nrvZnTk4bugZDIpJjQtK7ippbkjK7SPE9YbEDAbETIeljhPyuqOICUmkO&#10;rbNoZncWHg+KqkBBxUF8xlFMJsgsBYk5FwHRO3beK/r2s+rmsxoW2zY+V2FJoLDmobzhsqb5sKZl&#10;v6b1tLEXdE+DiVWwuAOWd8HMFpjZBf3L21kNiwllN3XDd+1TF52TZz1TlwNzdyNLD4OLd90zoLG/&#10;08iiS0s7U4jfkwzfhuCNBfFLa9p3HgJk3kiqUEVWa66PKoR/c+QjSNMVSdQQ9BFnMuOn12SlNOdm&#10;tOdjs2Gn8xTmiEKjopVFs80VEnUE07R4sAJ4xlL0yEHmyAr1aH9lzx0kz+xRZ7Yix7aCRzZ8h7Z8&#10;s9rU65Y882ZcC9aCZ6Hah8G6k/bSkzbSCzayC5bSK9Zya7YKi1Yy8xZSixbSC+ZS88biW7aKa+Yy&#10;66bSZw5q5/ZqFw7qINgUxNseBOlsuClNGAm0yVL2KzMuGQnM6XAv6PFiTLAe96gmW58ac5c6U68O&#10;27Aey6IJw5wJ3YINz6i9yE6S9UCwiTEnoToHqaEEj5oYB5KDItjN+GJnbHm0uj4/FJzOgNsdcL5x&#10;vzF2Nt122F+y3ZS0WRqwleu4k2Jymmpwm6F/n6MF8jRu85TPsmSPkpGn0cLHQfw7Xuybbmw77uwH&#10;XjxHPgKHvsI3EbLn4TKnEQrHUYon8WpnadoXmQbn2foPRUa3+bo3udrXOVq3Odo32Vo36eoXycqX&#10;8Uo7QcijEIktH+FeXdJWVdxZK+YdL8Etd45db45Df559P+5FZ/oRC+IJa6oFd/YhK7pec4ZBK45x&#10;R5E+K6EyZfokIYJw7vcZUjRFKizlqizZUuTxAngRvHiBvCRe3BTwJVAZ75Xs+x+0SV7GSjC6Un+T&#10;gcApEcOpEcNpkSDolqfsU6LpU6btRdP0KtP3qTBgZXC9FHkVkqhEhKBICK9QELdQ6GM23+sc/te5&#10;Am8KhN+WiH6oQn2sk8BrksLrkCPukifuUyAdQpONKVNMqVFPq9NMa1KuWzEvmtMumNEsW9JvObDt&#10;u/IeuPHtufHehEhcBCGPfRC7bvybTtzrDpxY5q2ZlxxYV904tv349wKF9gJEtn1FNrxFh6z4ksTw&#10;/PnwlQi/Y/jxP6ne/vAL3+jmAAD/9ElEQVTu+bc/vXz13SvcL599+uGnd2+fP8f55s+k334hT/bM&#10;V5y6UF+w1VJixF5xyFy2TU2kUU6wHS0+pI2eMzdatDJdtjGftzKaMNQY0FboVpNuV0P168n16Ur3&#10;6UkOGkqNmMiMmcuMmEoNGYtNW6Pm7JDL7vLbwdp70cZzAZpNFmK5KqxhIkTJsgyl2kINppKNJpJ1&#10;emL12ogmPfFabVS1JiYJuExFuBwtWKkiXKsu8isBPG6NnnFQn3fRXHTTXPXRWQvQ3wk2PoiyPEmw&#10;u0h1vsz0uMr2usrzu8r3vykOwjhgbCowpCr8piIU1ERcFMDP6mDQEH5cEljtoSv06TshSiIhNjZ2&#10;Jg5iYmpqamaUmKSqgoKCBIqXhZ2DlpGJmIIJn5CHhEiOlcpcgsVbhd1LgcyY9c+GdF+EiL8rNeCt&#10;NRZvNEHX29s2xJf4WMcqCZsKM6qLsurJCzhoogJ05WLUZGKlZWKQahkS1pUInxaOoGbaiDbu6Pqg&#10;xuHejePlKzC0eDI8sa2PNlHhEK5y8xr3c+8zV+vRFB3RQfRrCTQqsNUocTXpCtWb8gx5Sa5Gax2l&#10;GN/n2oJiF5BtdxljuOoqN2crPW4mDu/8vL3mhqf5rq/tdoDdXpz7Yar3TUEYaEgGnbmYv9xqgl8Q&#10;8WeFIZvpvstJPlsFMfftZWCmG8wPgtlBsDoJ36HuVsbByhgmJ3i2+2644aan7Kwu/bwy4bQk4rwg&#10;6DLP/yrb5zzd7TTJYSfcYifYdMVTb8xMrgnNVyTGnCJIFy3EEKeIsBdml6YhZvj4lvDVy3cvXr15&#10;+eHDaxzyD+/pPr1XFOIzVJARYqCh/fiOAQ+H/M0LNhICiCQXm4a4KHYiaLiXj5aMHueNDDeLnap8&#10;nLNVaYhvpotNlLFOurVFqbt7pYdPuZtPW3jiVlXHVffsedfcTc8SGNsG49tgcvt2evtydvN6dv1+&#10;ZhlMzoGBEdDceJwQtexlA7+VdkPMtsMM4df6SZbzaaHXebHPYa7HWorjaqrTXlHAVX3iaW0SGKoE&#10;q4Ngc/x+qmuno2apsWKhpfJ0afhkqe9ivvt+rhvM9YLZHjDRCYZarhpKplIiGgLdm2NCJ6rLdyZH&#10;7w72wd0tuL4BV9fg+vrh+uL+6uz24uj6fOfmbOtsZ+FwZWRvtvdkthusjYLtSbA5BlaH4Scn2JkE&#10;OxNgfQjMtdyOVNz25N3Dl5+OzMuKiNUE+yFv3U57dJeD6pCH7oS//mGO80Wpx12VL6jyA7VBoC7w&#10;rtB1L9F0K9ZwPUpnM0avz1GsWJNu3F/huth5LUF/Jcmo01MuX48rW5MrSYGt0lxiNta8w1u2P1x6&#10;r9IY7CeB4yQwH1gbKljiww1GI8FgKmiIPc8KWAl2GHOxnPRyO8hMB91dYGEKHG+B60NwfQxO9sDO&#10;JlhYOZ1anOwfX13bXl7e7u0dHRmePjq8vDoHa8t789Ob2+unl0cA3AJwA2aG16qLWhuremqKWzIS&#10;8suyq/sah6Z7Z85XT8HO9Vrf3NnU5t3s3vXk5lH37E7z8EHr2EnH5GHb+Fr94EbzyEH3DEYALxyC&#10;+YOr0TXsnM9gbh+sX9xPbe91Tm22jO60T+x1zE4V9bZEV9eHVYzm9C1UTPemduS4ZUebxnir+TfG&#10;tII5sNywlWibaSPposNv4akVEmyVWJXSkRVWba3mayjrbqMWEmybUxbXl+hVURjeEmye4KntXxZe&#10;3pbaUBdTMlbQPl/cNZpR3xFd1ByW3RaZ1xGd3xaZ2xyeMZBS2hGT3Rye1hKRDsvG0KTWyLTuxPwi&#10;z+gwfSdHeSNntKk92kxHRA3JgOShEJTkUrTRcc+KKm8uGW4pmShL60oOrghyyynNny4pnk9LHfT1&#10;KfNwy4uPaqosnmyrW54dPu2qn8+MqYrxzarP79qbuzhbuZvr3MgJrDFFuSFI0fz40jw4kgL40khy&#10;NIJUUYxCUZRSSZQaLUanIsOpY6bkEeOeV5bWG+xdZKIfgVbwMdSLdbHJdrdI9jEMiTB0a3APmAkP&#10;usiOvM8L3IuzHXSWw/y1qAJzugRTjgxXjixnHpqnzUZhPdH+tNBnv8D9pNz7qMLrsNx9v9xtt9Rl&#10;p8R5u9hhr8huNkqtL0C9Mcw1wTdYSd2dRtKdXCuZzLzgB9VQAptE6bQ6z8H5pMWNpJm55LHJjKnp&#10;tInR5IHhwp7F6KIRRZtsMiX/V5oB3+v70oVnWnSNJU9vpPaOZ3aPZA6Mxg6Pxg/PZfZsZXasG0Wk&#10;MqJNGZAuNIhgYolYYY0MK82wMpesdqu0JAUvG7S7g6ZzkpZxnbFev512v6ncqJ7MgIZcLkLcioxH&#10;9COSl1CDi9BQCEdHC0fZgwgdTyGfRI6MpRCLo0Z+wUam8LswE8syEckwEkozEEjR40vS4orTfEJh&#10;gXXYAnfBGFZSeXZyRQ4KJQiswI6whYVEDtudjliCmgpFRyXBSqzA8l5QkpQ9QF01x8E0WFOL5x0H&#10;+ztRxo8oekIELSkPLbkgAwmakViLgUiJmVgRwkKiBGElRWNhI1OGsJOrcFCowhLW4V4YxkmhAeEg&#10;V4ewk6lB2EhVISzEyr+FjkyZhEKZlk6DBQelQimVrW7SZKLRYCQw5KfU6qcfoImWYlJiItCgxjem&#10;IjZloNSkZdCnEQwgQ8aQyiYSKSR+UozFkQ/HkwsjkwmmFPagYLGipNJnpNRjptRiJFHFCmBeIkNu&#10;In0WChV6KnkaGnmsABYmENck589QUR5yVx9wRnU6Sba5aceoqMsQCfISoFmJ9FiJdVmJtR/5BwH8&#10;y8TOvyz0q8lMos1GosdGrI8BVkh02Ei02Eg1ILALC7EqKwnm/nBRqcLHAZ+CAJ6gDxti2lp/xVF6&#10;zZF/3Ylv0lJ42MGixsZHhV6Oi0ScklSAjl6YlUmYhUKAi0BMgFSeAz4+cgWs2v8cNkplrOl/3KvA&#10;TCYH4SRFsrwgt+cTaTbT6zNWbFfimzRTHnWyy9Uylv/EIvieg/MdDzsekolEmZralIzDj1Iojow3&#10;nE08lhXhS8miK6NoOzQwvb00vTXbtT1Vh5lcd7YKK4APZ9r3prt2pzoPZn5J7f0VWNV6stCOzQCG&#10;LfuPU0D/VgAfTTUdTjZiG7HTQUN+yQ/+nwXwk82FYKUgxgs+Jvj+E7AxWPOKla+P2agYJ3q+1nWx&#10;3n250XO12Xu91QdbjpfaDuab92YbIYcLLTAMxsAKxhkvtWF7PXV5tKqYg2A5XemAAY9hnacrXWer&#10;3b+429VuuImVo0/tF+u9lxt9V5uYVX7v1/sxywAvdkJuVnru1vquV3sxk0j/ngB+dMCYCZ8hJ2vd&#10;x6tdx6vdj1m2XceLnRiW2o6XWk6Xmk6XGk+X64+Xm05X+05Wh05WB2DldLUHK4kvVluv1tuv19rv&#10;VtvvV9rBcidYwtJ3sTRyujpxuj51ujl9sj1zsjt7tDMDWZ7tXV8c3F0fP96ZOdudO9+ehQFnq4OX&#10;S03XizWQq6W6y6WG8+Wms+VmTCb0SjtG+q527a71QHbW+rbX+2B5tNaDEc//Iqt9xyuDx8vDJ8vD&#10;sPycs7WxzxjHcrwxsrfZubvdur/dcbDVcbzVfbrVd46ZQ3vwbnPsdm3sdnnsen7kambkemr4emLo&#10;fLp3d6llbblqZaFqZbFic6Vme61ue61hc7l+e7V5c6l1Y6Fza6l/d3l8b2V6Z3F6fu4greZMyqwJ&#10;h9mJgMGCmcOak8lInNncRMAjRbegQDO/WjWnRTmjWyl+UDFsRNF/AO3fqhLeY5DcqRrZohgybJbb&#10;Zl3mIhHBRm1NwR+Igwj9KBmEL2LDLahup6wTpyTrw05hRfvBnP6dBd07WJrRvDGmfmVM+dKA4rkl&#10;/XsLhvew3YzurSn1a2y7KfkzO9LvnEi/cSP73o3yB2/qn73pnvvTv/JjfBXM/C6Q5W0Iy/sQ9g/h&#10;7B/DOD9GcHyK5MQNY34fwfQ+kvlDNOvHOA68JB6iVH7SdEHybAQ1JEeUJleMNg9Jl4+ihxSIYyiU&#10;pCuRYiiVZaqQY6lSYq9R4qhR5sSWtWjOWhWuehXuejWeBlWeZlWBThXJZmlkvbhIsyyqHS3dgpZq&#10;kEfVyooViPIUSwiUySJKZEUKJAUyRDmTBVli+RkDeCkhwdzUwRzUQczUXnTkdjQkxtSE5rwM9vKC&#10;3aUJWxNN4625HSUxARaKonREnKSM9PictLgctHi8FO958H5mw3nGgfeK7+NLfgjOK/73L/nev+J5&#10;+5r7zSuu1685Xr7hePWW88NrHrw3AqTvRak/wu9KWXpCeS46DX56DV5yJdbXgtK4kpES7jU68UUo&#10;nyI+1zI+Nyzl/O5P9CjGQHqVYvvQcf3K8QMqCYOqiYOq8cPqicMaCSOaiWPayRO6qTOGmXPG2Qum&#10;uYtmecsWBatWRes2JbBcMs+H7dMGv+Tpzhmn/4oZzFTPydgcYgiswM1ZI4zrnTZIg8wYwjB48ExY&#10;x64EjM36hZujWpjpcMd1kqYNUoY1YrBSeVw3bvIxx/RXEg7j4R5n7oUBMBIr6n4LVhNieZLBE3rx&#10;i4aZkCWjrAWDjFHV2C7poD75sCmtJGxa8K81sG7S0xrAWPsL+ZX0/ZxZw+Q5o/+WiJ/z+Xg+B+s1&#10;f8uToXzSpRCM/TX+b787Y5aGZdY8fVQ//vPZnp/2YrOEfwuMhPGPOaaxsO+kcfKcRcaidTY2eRcO&#10;AI4Ze2p40wbVI3qVQ4Y1o+A9hO2wEe6CkStW2U8XiDWsT/x2/Nj2pwq2F/Zi4fN62sQ+PuwA/gnY&#10;g/wWuOtXB4GNn58d8rkAxrb8ls/Pgm2BvebMMAv9Tppmws/DRrnAEYOUOas87ITPGNf7e0yZpGEe&#10;2W+Aj3L20ShjgS1TRsmTcNhwr0nylEnyuEkCZMI4fsYAk4C+aJA2a5DZr5M6aFPa69MSo5soz2LE&#10;RaHGQW/ESGnATGLITmLESWzAQ6LDTYHmoUE1VzQsjvctDtXujdVMFkYESHHaUGEmRnYm/dmN7Ed3&#10;8mceFD95U7/wo3sdwPA2iOm9P/2bQMZ3wcwfQlk/RnLiR3MTxvISx/JTJiG5E5F8SSjBZHEBWMJ6&#10;vChfHII7QYw/XpQnRpg7UoAtjJc1mIshgJ3el50mQIDVi5/BnZvelYvamZ3agZXMmp7YjPqTGRWe&#10;CSWOAcl7HcKXmrgv1D89U8P5SQXnZ0Wct7If38l8eCf1/rXEm1eo18+RL5+LvfxJ+IfvhX/8TvC7&#10;b/m++ZLv668Evvsa1gV++Ir7x/9k//4L1m+/YP76C5avvuD47gveZ//O//N/yOH9oEj4kyrJSy3K&#10;dwb0uCbMhJaPM0u7s1P5ctIG8TGFCrKGCLAE8jL6cNB4slJi5pf+R+CuIF66CH7qSAgvSyQfVySP&#10;UCSfYLggR7gwlSf3DyUWxKBbDYxInbbRgCmmhzGyszHC/Vnyqzlm0MV2l0x6YvX+UAvnUJ9y3ZKr&#10;216wLkKzpiqwYrA4baAlqLXTv3kipHcxeGgycHgoeGAwuLcvsLvHv7vbp7PLs7vLf3jMpaU3pG8m&#10;rmdZxiKCml2XikyVmUKHgUKXhtqAkdmKjc+DFeFPLexPKhRAIhZKKBpGIBYBgRUSRBgZIgQz9bHw&#10;/x8FMLVQIIQKM/dyAKWAP4SC3w+7+St+ZYL/t8DjP87tHPw55EIYKAUxUH0GjQCm5TGpN/TR7P4C&#10;ERID4d8hQP0DRGLYDGAMFAgMlCIYiAWCHjOAIx8zgMMfM4DDP0pHvpYLeSEf8kr+Xyph8HvpiE+S&#10;EfgSIYQSGAFMJB6ILxGGFcBvxePxpJMIxSOIBdxYRF1YuA3xcRjxf/jeRlF0pDz9eLxpt6/yfLwO&#10;bHSD9bbHlYBhvQFsN4HdZrDTBHYaH7Yab2D7Vgs47AVnI+B4BOz13652ns63g8MpsD811ljgZa6B&#10;FmZVR/FqiPNJcDErIsSlBSUk+MQk+BDSQqIKIihFBFJBRExBWFReUEyGW0SSQ1CeD6WBVNRAKCny&#10;SaiIyGBzfKU4RWS4RdVE5fSkVfVl1GBFS1xJR1JZE6WoipCFMbCiL61sKa9qJatiJCqnyStuJKLo&#10;KKtnJ6lrwKMoQchpI6o1mdd5N7Kz3Th+2b96P7rprGjib+Flr2eXHJQy3DpSkV1jbWAX6hW1MbsN&#10;bjC/F7vavF4bWZlsGlvumu0paFNjl1EmFXLiVtUi4lPDY++PyAeT+5OFnT058D9ux+ASaCPVePHJ&#10;ZchIShyMpqIcy3UEa9Q4m1TZ2zR52rX4G9A8FdKs1Qo8rZrIHkPZQUvlIRvVPivFLkvZbhv5dgup&#10;SmPpZF2lGl/35aLsy+bKjaz4Zku9UhmRWgn+Wh6mfhTPpqHyrY/VRajderD5Wrz9UXHATUMM5L4+&#10;5rY6+r4iBlQmgLp00JxzXxK/nxGykxl2Up60V540nRE8kRW8WZG+nBI75OU97OhcqaBUJ6PYhlYZ&#10;NzWpkpMsVRLvsddvsFSttURvJ/uCquS7vPDzzODL8vibhrS7tmzMGr3DpRgBPF19N1R6M1B81196&#10;311805x/WZV5UZJ+V5Z1W51711V601d+1V5yUl94WV8C2htATyfo7gQNjaCyci8hrs5Ap1QDfZgS&#10;A4Y6MAuRdhfdDxSBkXIwWnU/Wns9VHPeV3XaVXnbV3ffVQPaKk/ykhYD3TaDPI7DfVY9zHZDTPbD&#10;9Q8jjU9iTE7izU4TzE8SMVyk25ynWZ+kWh2nWGJIszjNsDnNtHgotgelDqDCCZQ7ghIHuPlQ4gDK&#10;XE6yLS7ybW5LHO9LXW5LnW9KnGAJMNiDXEuQYw3ynO5y3K6yfe6KokBtFuiqBa11oKb6IqdgNTRu&#10;3D1o1jtyKyL9PqfhNqvuPKl0JyRlwcV/ytp5yspuztpu08vjJCzkPC4K5GaA+qrbopy1+Mj9xFiQ&#10;kQ6SU4/9A7ecXU58/U58fA883C+CAlbtre+iw0BO6kGQ16il3nagG8iKO4v3A5nh+wE2i1bqO/ba&#10;d95mD34mp25am47ye34ay97KC77KK4Ga6/7aG14aux5aJz6GRz6mh/5mx4EWx6HWx5H2J7FOJwlu&#10;x4meZyk+ezEuayF2W6EOJ7Fe+2EuA6bKxcIswS+/LSTDbWSi6mJnnBET3FVTBG52IDsZ5CWfe9uv&#10;WRmcOFsfW5pNSkiN8YtsSyvsSEvviaP2RMWOEOKnCOkDEelVYelJhMy4gsa6netlXPJdTtFZeu5e&#10;YuZpcv59dsV1YvZFRPKue8iMoWOvkuGQpsW+fywoawTtQ6Br6K53+KJ37LwX/jxOPwzNY+arXN4B&#10;G4dg9RAsHoKBle2shoX40qvqAdAxfdM5dd49ddE3czu48DCwAHrmQNvIontAl7pWMUo8jovDEvct&#10;+qc/a+H+YEz7zkWIwlOc3oj5rQrpt55i1BkGqBhlHichKhNeWi02KgseJns+Nms2Wg8h9ghFsVA5&#10;gQwT2SJb+Vgl5lAR3DQEQY8m26mz/K6pyLmjzNmj/T21E8PYX1ueA1vuPRuuRWOmIw/koq3AhDnf&#10;qqdin5lovgxtrTpXowpnlRRtlzb/sAmyHs3aos7VYyRSo8BUKUvfqsbVqMhSI0XXrsDWJsfSKsXY&#10;o87foS887qy0GWAwaS1VL0Pbo8K8ZCYyr8+7aMADmdXlHNdiHVBj6lZj6NZgGtChnzSg3fcQmrXl&#10;7zTjW423LbFWFMP5CkXxzg4tbqqAUBVhtlAW2h+vBQfDXbneVzNV4GQCrPac9JesVsYs5HkvZjmv&#10;pVtvp5qcZRqfpepepqpjBHCBDsjXvM5UPEuSOg4TOQoROgoUOAoUPA0SPgkUOfIR2vEQOPQVPQxE&#10;nYTLn8epXKZoX2XoXWYZXmUbPBSZ3OTpXWVpX2ZqXWdpY0jVuEhSvU/V3A2W2PYRXXLm7dOjGDSk&#10;3nAV2PcV2fHkOoFHDhZYd2OetCafsCGfsaebdWQasaIftGYateMZtRfqMOEqRdNkIElSxYiK0Mzl&#10;muzlqsyZKJIYHpxQDhx/dgI3VlIDsg/KuC8V3z+zosdNEKf3Z/yxAPWpEvW+TvRdm/inHhnifnmy&#10;ASWKIWWqYTX6MU2mXjRNjxJ1hzxVizRZgyRpnThxnTimbJAiqZfEr5PAgzRI4DVK4jZL4jVL4XbJ&#10;E3fJE/YqEA0oEg2hSSbUyKY1Kae0yVct6Vdt6DcdmA89uM8DhK6CxC4CECd+Qqf+iF1P/hUHjmlz&#10;+nFjasiUOcOsFfOcFfOqM9euv/BxOPI0UhyWRyHIwyDJGVvBNCGcUB48E5rXAm+/pnn97csf/vL8&#10;5c8/vMT5+sf33z97/fL5i9ff/+Xdl1/QP/8PaZIfgmRZ8g0QPU6qIw5qHTqoWlneBhneTrRYq5xo&#10;p5J4r6p0j5p0h6JYk6xgnSRvjRRHgxxPm7JAry5yyFhi2FRqyFQcMmKGXHSUWvOU3wvVPoo124wy&#10;HnRHF+vyx8rQBoqQREnRZqrxlhkiG8xkmsxkm4wk6vRQTQbSDXpStdriVRpi1WqIGnXROg1Eg5bY&#10;51NAj1kpTdmpzjqpz7tornjqrProbfkb7YWaH0XbniU6Xaa5XWZ63OT6XOX5XOb7XBb4Xhf5X5di&#10;VgW+rwy/LA4ElRGX+V6gKhg0RF5XhvUEW6jR4vAT4fDT0/MwcVGRMxDhUzDRMsuIovRU1eSQUkg+&#10;UW4GDlYyWh5KanluVhslkWATyWBdLgfkR1O2b9wF3mapcrVaqY64WPd5B+W6JjhqB8rxG/MzqLKQ&#10;K9AQyFLhKlATaLDTWdLRWVFxuNLLRDAaZtG7lNOFtvDFNHlX9Y0fg30AprduxyZ3TDUs9QTFG729&#10;J/ycByzQA7oiU8ai0+aofj3BZi2Ben2hBlvRTm/ZyTDNlVj9/SSTq3RrkGEH0mwf4iz3vTWnTVAD&#10;GoLDWshxPZlxXbl+HakCafZSVb52M5lZH/3jBKf7vABQHApKQm+LgjeTXKZCrGZjXY5KE0BvFRhr&#10;AePt9/NDNwsjt/MjYHEIYBag7QZjzaC/CpsBfF4SeZkfdJnjd5nlfZrqcpzgcBRncxhhsetntGyv&#10;PqEv3a0m2qgiWqYuHq+IsBNhRVLhU79/gfvyOc6L1++ev3vz4wui169YifHVUQgjRVkEMz097gcG&#10;PBzaj+/YSQnZSAhEmOj0ZCVN0PJYNyzIQMlJgi/Lw2qnKp/u41wbE5rjbp9kbVLt79McGlri7F7i&#10;7NkcEjeeXn7YNHI/tHbVtQB6lx/6l25H1q4nNy9nt+8WdsDCFphfAyNToKX9JD5q2d1q09ds1994&#10;O1DvJN7iMNlmL8V2N9lmM9FyI8FqK8VhL8fzpDh4O8//tiUdDJRtlyfW+1tnWWtWelv3pUdcTnY9&#10;LA+DnRmwP4dRtnNdYLwFjDSB6a7j1rL58tz1tvrr5XlweQnu7sHdo+/EVCC34OYck0l8sQfOt8+3&#10;pnZnutYH6vaH6zAueXUILPTcTbXcLHXfrfWA9R6w0HI9UnrUkrxbHrqd77uR5jIbbtrnrNxqKdVj&#10;q7AQYHqd5Q9q4kBHPGgMvakJuKsLuq7wPcix30gxX082Oy9w2Uk130ozb3dGZqhQTkVoPNT5jYSo&#10;jUVoNjhLVFkhoySpQhBUrU6qi/E2yykW3X6oFl8+sBkHLrPBYthKhaG/8tvbnhDwf5H319GNZFnC&#10;L9p3vrnfzPTM11Rd1VWVmZXkNKMsyZJJZmaZmZlkmZmZmZmZmZmZmZmZ0vGOrCpPTlZ1v5k/3lr3&#10;rVvrt/baseNEKCLktOX6eZ8zUgg1Zx0m+w85m3VYm04F+5+Ulz0MDECHB9DVFXR/Dz08QHcP0MXd&#10;+cTCcE1be1tPU+9g3/jc9NLW/PLOzPzGwtz22tIBdAvdHj2dbd4SvtYPoOmWufKEqsq0mtyY/PrC&#10;ptn+hY3xzbWRlfOFo7O5vfGqnq3u6ZspwlrOO63jG/X9p13Tl71ze80jO82joHLQOX3at3AxuAzi&#10;XvvkesMQSKDZfWjt4vP07mHXzGbTCEEVt0xOFHQ3hJc3R1Vt1M9fDBwtV8+1JTbXR9b56fhZSlh7&#10;avjFWiXVRbeOFE5XRbaUhTekemWP1sx05g9ZK7vJsWn7GEdVJ3Q2pw9keBZXRDSGmkfZy9tluCZ3&#10;ptb3ZNZPF3d3xZV3Rpd2xZQNpdRN57bP5LcNp9V2xhQC2iJza/yTi9zCC1xCSzzCi93DcpyDczxj&#10;beSM9fhVPXQdA819DCUMpJilsRhFE0XraO+M6qyuyoyOgoSWoqS23PimhJCK3IyBxvr1yvJ5X48C&#10;Y91AJ6v4uJDyzLiGzuq5zanrjfHzlpLBuuz2ibaFhZ713tLR4vAGF7VgDU5zZTYDWaSOPFpHFWME&#10;ohidkjhMVZZFV5HTSIZdX1XQwhefWJ3WO9W+Xp3VE+dXGupWGO1VnuZfXRZW3Rlb0ReStJ6c8rk0&#10;G2rIhmqSTrO8p8Ms+tx1C1T4CxR5S7SEO+yUF6OsDvI99wvcV7NtNwrsNwsdtosdCN630u2kxvO8&#10;1ve61gdqDDivDFquya3KKjW0TWBUCnktH/kH2dB/V/Chsk9QyavzHZpMnJtPnp7KmJrOnZ/LnZ/J&#10;npiuHNlMqZ5Vc8ylVvL7UdvvGxNf3vQKp5H5jMWt7OHpguHJvLGJhPGRpMm57IHt8smTgLJ6CUt3&#10;VklHBn6PD/wBjMJ+rFTyHuLW8cK2DjAVMxHjeDv/qeDA01j/5QC7RW+bNVf7KWvHHBkjQ1oJtndi&#10;jCRKnDATYQpd3U9q3tTqyfQqaXTYOHqxOIT475BkEr8J/JMYgJFEFPZRBMDwQZj+vdALoAL2IkjF&#10;mcgl0ZRYAC9SDcCDUAVww1W4GJUB7HAFNFqGjVmBi0GVg0REEc4daaRX5GYZrKMlSMLN+0kaQyHH&#10;RodlhQuzIMQxjDqENlOC91UCYOiUiSqak0EVQJTKRCENAAkrtQIbjTI3ozbRAb9oYCKsVGpE2KjV&#10;Ab8IYC0qBg16BjXMJ2kjtHKhtlm7uWaHpehooFq9j76HuqookyqCwoCRypaRxgoNN2ThtEJJRtLL&#10;p9KqZFCqpxIFMIViJEwhHC7kychqg4SZsDIaczAasNJpEwWwILWZAJUJhoEggOFIZSRcmYNOWYxC&#10;Co8WLzXSnfDRGXGX7vNSrXYy9MBqiJCL8VLr/MrmEtpwiY3OhKZeQoOv/i+Nv8/q94UvjuJi0CPc&#10;I60aN6MmD1wDPD3wfITJBVKxKsv2hhuOkhuOXOsOnAv2EvNezrW2fiqMcty0Mgh6MSa0GBuzMDtM&#10;gJdKQpBWgYtekYPh5yf/JUTBT3T8AAw94Q3ioZUSIUPFamqOe1kN4eQHDCTmnXGN1s5OwtoCn0S5&#10;yKS5yWU4qRRZabXgcAs6ziB6wQQGvigOqXgOcX9GFgMzfPD8zOr+2uzWXMfeXO3hfPXxfM3JQv3J&#10;QuvxYvfxwuDR4uDJfBdxhuev2J1sIK4HfDjbcjzfdrrYQezBPZ9v/4qzuTYA0f5+xdlCx98TwMTF&#10;gAFEE/xidn9+lV9xvz10tzX4MhE0GA+OAnWiqf1F1v6n0wUJ2Dxd6TheagOcLLcTBxDzFwcMDid6&#10;38eDEcDD/vD93tDtzgDRAYMxL4r3BaIG/nsC+HFzEPwMviYslPufAvh2nWB/f0MAb/VePq89DJIL&#10;cM51wMDZWv/Z6uDZysDZSt+LAyao39UWwjWvj5+uT52vT5xvjF5sDIILuN7outlov9/oeNhoe1xv&#10;e1prg1bboJUOAquddyu9N2v9t5uD15uD4PyHy52bs82r0w37y51H4BbAHW0PgV1Xa31nC52ns80P&#10;K/UPKzWAu9Xa29X6m7XGy7XW8/U2QlP1cwfw0Ub/wQZB/e5tDu9vDp9sDp8SNPB/k+GT9bGT9fFf&#10;c7E9/QtTV1s/x/OdifOD4bPDwZP9/pO9vpPtvuONnpO1ntPl3uO57pPZ7tPpnrOpnsvpgbu54afF&#10;iduN0bWt1umd+qmt6pnN6uWd2rW9+s2d2q3N2tODjpOd9qPV1r3Z5t2J5oPJztO5gYPlLfABL7H8&#10;QMYgkZrNiIZZl5vfWkLQSYbT2UYu3lchLVm9oEKvpM2osM8wfUgvpl87olcnYRyX06kV26IX3+9a&#10;lWGarSHow80XQCccSSoWSS4RRC9gLSWmE2xklm+kHMZHh6P/0Rz+2pLpgw3LRztWMju2T7YspCC3&#10;RpNYM3+wYf4EKvZs5A4YMkcMpQuG1J7pRyfUDy6oH12YX7mzvHFn+8mT7a0n5p0T8nsH5N/sGb+1&#10;g3/rAP/Okel7MMYT/TqE+acwpjeAUORrEMNRP0UyvwOAJAL9FiRRLO9j2D7GspPEc5ACkrjIkrlJ&#10;03nI0/kpcwRpckTo8kXo88QYMngpMgSocoVoQV4qhSyTRVfLs9YpcA5qyHVKS7RKiHTJY3uVZNvl&#10;JNtkJbqUZeuxIs0Kkq2qMm1qsi2qMoB2Dfk2fcUKXakiHdFCVaECBeECOdEcObEUBckoJQk8P3OM&#10;re5yXyV0Mnu7O7Y/21qf7m+pLCHJJsiPEOeFSQgwKfAzKXMwEP7mCcOogaBQYKBQpKdUpKFUoKaQ&#10;paTAUpBLkVFIkFNLklNK0JBhaT9JMXyUhZHIwUmV4GTgR6EuC50aN4MG23tJ7h8EXfntSw1TsyX9&#10;KyUC60T9ALUivoAaYZ9qIW9AOZ97pYAn2GwQD2iVDu2Uj+xVju1TietSiAJ5h1wEiD1KMQNqCSNa&#10;KWM6aYPqicOayeO66TNGOfOm+QtmBc/kLZjnAuZMs2eMM6cM0ycN0sb1CAp51iSLWCECcjBm3ixn&#10;GZ83bwZ2pc+ZZhIF8LRR2oh2/CRh+WFCBUSQj+slzZpkLONzpgyTid3DM1/Y38VnsQciUd0tPS9D&#10;SxTAYMA/AAyb/WXeYAA4hCiA1y3yV81zp3SS+hXDh1SiZvVTl02zf8MBG6Wu4rJXcZlEAUy0vIsm&#10;qQvGKS/S90sWzNJmjAgv9GuISvLXfHXBLxAFJODL4iy4I9yvenafJ38mat2X7t4XQzxpSlhN9tcQ&#10;BfCESRLRHIOjwGBwtg27fPCQiRcGnjN45uDiR3Sih7WjJgziQZ3oRInvxap1DlGOvhRfLhvsJfIy&#10;4GUXEeIdER8CeI9eisQKSL4aSQRsglN9+Yq/yctRL+PBS7ycmVgn8nKdX0G8bCIvxUXLrEmT9GmL&#10;7D7NmFbl0CnTjCW7ojkLggCex/+86O+Xcd4yew6fNf88d/TP8v5Z9AL+rgB+tr/T+BTAlEXyjEXy&#10;ghlh+nHCGsDg3xe+cMK1tsquxEnKRxyuxwHT4URbIOmNOWF4LjqcENxKDGnOC1NTEdXfnlvdnhvd&#10;n+942uwbzgxwE4B7sNCEcSGCWcmCmd8FIt/6wn/0hb0CMQDxUwDTG5D7MP7gx/gaVPzhb/wQr0D0&#10;R7wLQFMFsNAHsjIEszOGciDCuZgiuFGAFHGeVAleQJokHyBdij8DK5AuLRAligkXx0RIcERjueNk&#10;+WJleKOkuMLE2EGMlOQESYgIa5AQMyBQEB0oxO4jwO3Bx+3MjbFlQ+NRcFNGOgM6Kj0aCuUPP6mR&#10;f9Sg/KRC+l7x408KH95gX/9N6Nv/o87wXpnuR1mKv0p8/IPIm38T/PF/C3z/zwDB7/4X3ze/Iy5F&#10;zPun3wl/988yb/5D+f2ftd99Y/jhO1PSHy0of7KkfoenegsSc/LXDoxkTggKFyYqd2Zab3aYHyci&#10;gJspiBfpx0Xtz00XyM0czMMbxiseJiAeLswfIY7yF3pdak392K0JTSrd93NBi4LQLAaaZTmbQj7M&#10;cUFDQlAx16kvwy6eZg+P3HHkmfeT6g5T6yxyGxguqZ/qTuruDeuciZ/aCRqeDB4dCRsZDh8ejhga&#10;DhsaChoa8hsa9h4cdm8fCO2fTepb55B3RLIZsSOMuRHmaAZjFNqCjcuRQ8iHRTSAIIDFQmgkIinF&#10;oygkCICERiyCXjTiWXyGfClf/58AUvR/IIABXynefww4P51Y2Je8OOAvBTBS6GeIAvjv2V+i8SWX&#10;JkAmQwAkhCWWJQkTQdMReqyjYOIRzwI4giCAxcIIAlia0IpNhg0nk44ilY96rxD5VjH8vwkY/EE+&#10;9pNcNLlsOIVsGLV0CFEAf5KN+yiX+msBTE6C4WFA8FCRhNuYnk72PiwP7g9UX03XQ5tdtzPVD0s1&#10;0FYLdNQFnfZAR92Pe223W03QQTd02A8dDEK7fQ8bPY87gwT1e7N+tTpSlhxiriypLsJtICtuJC+l&#10;JSGkJCysLC4vJywnLSAlLSgpLyylJP6zAFYSFlMWEVfkF5XlElbil9KWUNYVV1MXVNAUU9SWUNIQ&#10;lQdFBV4J4lTPeDVDHUllfWk1kBvKauhKqYAxoGIgrWKrou2gqmUtp2YiqmgupuqoYOKhYumqiFdF&#10;SoiQYOLN/O+G96Ctz7vNk/ejm8HGTtJsojF+0QdL+9AtNDs8lxKTHuYXmRybDjYJ/6/wAjpZOVwd&#10;mN8ZXW3NreUnY5Uk5VSm5JV9zyLwV6osnO9x8/RobvvRwDa0TxhsqWQuRotWgcMS9ZVq7bWylNhr&#10;tfhatPk7DcS6jLAd+thmHWybvnyXiUaroUqvhc6ArWGfrV6/ne6Ak16PnWYtXitWR2M6vwDa3YZO&#10;D6HB7lk/92599QoethFp0VV1uQu8PuRr+xTjeZ3iuZ/qsZriclkVeV0Te1sXf1sTd1uTcF+fArXm&#10;QF3FVzXp67mRa/nRx3U5Z81Fu3U565WZK2Xpj31do5GRMVhpO0qaZAHhESubUWurVGG+VCm+fnd8&#10;g61OmZncTqY/1JR5nRt2lRd2Uxl/15TxuTPvc08BNFoOzTdAC83QTN3nseqrnqLbzuKnrrKHxoLT&#10;oqSLgpTH2oK77qrrgfqbnrrL1qq71jqotwsaGIT6BqD2Lqip+SgtbcjdaTbEF+qshWb7oc5yaLQK&#10;mqiGJuueJhseJ5puRxouB+ouems+DzZ97qiCmspOs+MWfBzXfZ0uw30OA2z3A4z2g/UOQw2Ow42O&#10;o0xOok1PYsxOY83PkywBZ8mW5ylWF6nWl2k2lxm2lxnW15lW15mWVxn483TcaYr5WQb+Jt/xvtTt&#10;PNfhssD5ptT9qszzstTjvMTzssz7vszzLsfmIcv6Mc8JKvV7KAm5Lgy7K0+FGkqgkV6ouwtq7fhc&#10;07KXVjgVELsUlnyeVQU1jn4u7TxMKl0LSpp3D56x95y0chjD4RccHHcC/c5iI58KsqDm2ofygu20&#10;+OOMZKioEMrIPPb333Z3vwsLvw8PO/b2OvHxXLTEXYX4Q7npdwlhS27W28Huj9kxt+lhUGH8Uajz&#10;grX2Il71wEn33NPowt/4PNTkKMJ0O8JoLZzAZqjxXrDZaTD+MtT6JMjyKMTqKNzmOMbhJMHlLM37&#10;PCvgIifkqiD8JCfkICPoJDPsMidqO86vxVwjjRcZ8+H7ZnZEBztTBytyUUZ8T1vlzgkPFadBJSnX&#10;Ic6rdoY7dsaHeMN1VYUNGekjJaV9BekdrPi+hNgZVvpCSn5fVHZZWGZCVHZYQWPH3fchK/c2r/gk&#10;M+80p/SuqO5zUe11RsFJbOqaV+gYzqVX33rS1uc0sQBq7oMmlqCppceZ5bv51ceFTWhhC5rZup1Z&#10;v17bhfbPoJ1zaO0UGt3Yy29ZTCg7L+t56pi575q57pm57p+7H1j4PLQEDSxD3bM3CdndGgZVMgql&#10;cgqudNTK3/yH8us/KX38ixbdj7rIt0oUf1Kl/rOfLEuGiWSoPJsVJ4UZD1yfA27Dz+bAx27NBvcQ&#10;ZA9TEAnAckVrClW7aYZKwwL43qYKkzYqwC7clPcshC6dZS+cpc6dJM+cRM4c+U8ceY8cefYcuU99&#10;xPY8xVZdxfpMubIkKGJ4PhSqYPodVLbCLcccVXYiLS8y3BcCjbbibE6y3PtdVZotJYfc1Hps5eoM&#10;BOp1+ErkmdMFqVKFacN4yJOlUE2mEr142XYdnkFD/hVLiUUzgQUj7kUTrgVjzil9thFd9IAuasCA&#10;ediYZQ7HuuslNuMo2mMrvpTg0BNmZy/OLkVPYqUg6qAhbasiosPHMFMZC12ODac77NSH3Q/m3vZm&#10;njfG7hX57mY5HGbZnGTgDlMM7vNwF2k6Z6ka99n6UKHx5zyD2wytmxS1ixjp8yiJi0ipyyjsTZTs&#10;VRj2NFDiwEdk1Ylr21vkJFzhJln7Icv4Kc/8qcjqqcTyMlv/Mlv3OlvvLs/wscAY8JClf5OmfZ2o&#10;fhAmsx8guezCO2gMm7JiOfSTOA6QOPTmu40QPw8RXnZEjOMoZ+wYF5xR0w6IMVvkpCPbpDPvqB1P&#10;hwl7pTq8RJGxWBlZqY2p0eMqV0WniVJEc7yN4PgQzEHpg6E3oXmv+fFHrU/fBwggUmVQsbxvGlVo&#10;2hXJOrDv+2U/DStSjSjTjKrQEvp3tZEz+szjWsgRLcSwBnJAHd6vhuhThfepIEEc0UYNacIH1GG9&#10;qrS9yjQ9StTPUI7pwMf1GCf04TMG8AUT1IoF84Y1+6Y9+5En95E3ePd5zwMELgKFTv0FwB3teHLP&#10;4BETONioKcOQCf2oOeOsLcuKG8+Wl+BJoORZiNRRiPhOsNBmIO9WEN9xmNhltMKSo2Cu8LtUYWpv&#10;Liol6h+Z333z41/+5fVPP7x+8/6773762/evf3rz6qcfvvnxT//8/k+/o//2d+rMHwMUOBqctCf8&#10;zEfs1Nu1hZvluVpkOWvF2BskORukuQH1WK56LEejPGeTEleDAkeHtsCwGXbCWu4ZmRl7hQUXxS1f&#10;taNQvbM43FGc5WKwYYudXKY2Z4QcIkKeOVYFk6TOk6MrVIOTa3dQ63JQb7NU7MArt5srtZoqNBnJ&#10;NuljAc36ki0GUl0mMkQBPGypOG6tMm2vMeukOeesteKpt+qlv+lHcMBHkdZn8Y6XKa7XGR63uT7X&#10;Od4XOV7nuV6X+T43xQH3ZcEPVRFXxcFQdfR1vi9UGQzVE9YJnop1tOJlEKJ4J8AI42fmZIVjaMgY&#10;aEhpBdm5dJXU9NW0VWRVJPkJDpgXySLNxWEiJ+KuJxVkLBxlyh+tyx4qj0hQ4G7C6+/GRN+WtQyl&#10;tuUH1YU55rjik411wqTEHfm4rPg47ZgYTWEwc1omW0oeNxKpoFfK4X/SivpOO0AtKKtpfh/8MJ/e&#10;up+c2bczcbCQlG8L8JsLcpm0V58wl1iykVx1lpuykewwEaox4C0w5Kmzw06E6G8nWx+n2p2n2Nyn&#10;2UE5blCW62Os5YGn1oKFzKCmQBOWrYiLNpn5oy/td4Go14n8VCWKbB3GYhNOyou+umtBRjsx1rN+&#10;ht0Oqp1OGpPhtkclsVBvBTTT9TjTczs7cDfb93muD5rthSY7n4brn3oq7pty7+pSb8tjb4sj7gpD&#10;73IDrjO8zlNcrtLdLxMcwM+CHRfdZZzKhL5sj65Mo4FCtp6smyyfNIqa/u23H7//K8mr1yQ/vH37&#10;lx+oXr3ioqfWEBc2lJeW4+XkgdGyU5OzUpKCKISCS7Az60pL2OpqSmJY6H/6kYuBUhTFqMiHsVWT&#10;T/N2qo4KznC2TrPHd8fHDKWkFDm6Fti7VnqFNAQkrJZ1QBO79wMrLwL4dnr7ZmHvfvmQMMfD0g40&#10;sQB19l4kJ6x52e/5Wx8GmR0GG14nWR0n4HdizTajjDejzfYTrY/TncH3z8Nsz5vyMKg5+bEhaTHR&#10;tdJGqdBcdiDEZr8iGRpugWb6oI1JaG8KWumFxusIjcIzTdDOKLQ5Cu3OQ7dHhMmi7++he+jh5AK6&#10;//yc30N314SFhG+OoasD6Grnfmf6crnvZKL5cqzhaaoFmmsjrEYxXnczXnM3Xfs4VX07VHDSkrBe&#10;6DuXZDsTbd5oI9HjJD/tr7sXb/dQGAQ1JkM9edBwMdSbdl8XclHue1nht5PtOBGuPx1tuAc+TjSF&#10;f64PeWgI6fVVjpKh6PdXBflYuG6Hn1Kzh8JImHGKKnuCPNtkmPVyov1piddcvHaTG9dTlzN0mAZt&#10;JHwe9g/R+HjZGgwNl0F1eZvRfv2OFqM+rmelxdDoCDS7AB1fQpcPT5ef784ebw+uThZ2ZhsHatNL&#10;ujoHW/qHJ5c2905v55d3mpp62psHV+d3L3bvVsc2J9tm1gc31nrWm9OaGpPrt/rWr5YuTheOj6b3&#10;9yd2Tmf2nzau7xaPd7rnVpqGr8c2bsc2dppHd5uG70dWr/rmF0rbrodWrkfWQB1wNbx61r943DN3&#10;2DVz1D170Dm93zEFktO+BZDPV3T1pdfkuSVm2Mc3hJdvNy0ddW+N5Q10prSOFQ735/Qm2sX76wc4&#10;Kjq5qLj76Pg7qXiG4aLbMtv3BndXO9aCzUIUmJXd1b2KA8uyPHIzXbPLA8tCDAOM+XVD9D3aE6vG&#10;C9smCttqA3PqA/PaIkonstq3aiYOmubWK4dn8joGU6qHUmvao/LLveIrvOMbQzJq/JMz7YPDcL4G&#10;4vqaAhpOOi7epr44RWtTObyrsW9GaHF5Skt5WluCf6GbRYSNXoCFto+xhoexrr+XW3Z4YKmbQ4qx&#10;jo+huoeplpe5poePbVxOdPVY8/L60OFIzUxZfE1BeGl1QmOOb5mrmr+BAF6Lx1SRRQegwq4vhVST&#10;Y9YVYVDEMmsbSTmaybvriNkaSDk66/p35XZvdG8udewWRDaH2uUke5TmeBYn4cKzjNzy9HCVJkZD&#10;HvY7KaEXZQmHxXFbmaEj3vhue60eJ+35KOvjQr/zyoD9Eo/1IofVApuVQqvVItv1IrutIvvtYofd&#10;YufDYqerEueTssDd1uru+l6X8HoBq0IKo9xv1OL+oOaP8skyqWoLHBqJGR+NGx1KHh1LmxhPnx5P&#10;Gx6rGN5IqZ5Vsc8mk3X/XtPnb7gAbGmLx/Ry5tJmzuhk0eh4wcR44sRQ8vRMcu9q5fxZSu+wjn8E&#10;t6wzQsiDUjSIUdBLCmMSqe4TL2Ct9wOnEp1QlL7ZrKvFrpf5apDLqJvTsKVzu4lnkpyDAaseF0yD&#10;GanPiTIRptU2IFf1o1FPpldLo5WJZxCPR0r8juo1929C+YqLmFC/4aH5iRdA+5YPQMxfIBYBzFRS&#10;RFiosaw00my0MgBmeiwMJoJCSHPQKXOQiGiwCKXa4GsCnEP1dIQ+8fCSSmEoZVhpJVkYBZgRImwM&#10;GoQZhmkU2Wjl2OnkARh6BQ4GxRdAHUUhRTTTIAEDOGEqBGH8LHd/EwytJoCDTouTXptgheF69Cg9&#10;OpiaEJ2yi4hRrYnloLXOiDN2NkyrylPXXlGJh1GFgdKUgcYeRmvLgjTm4LNnko6lU8qkUcukUE8j&#10;USMIYGqlCIR8KJzfDc5syQQz5mA04oQbstHrMNNrcjDoC1GZClIZ/SKAVX4WwJQSdhzYWpzRmJfG&#10;gJt0n79evp2RqYAaL6UcF40+O63JL1M66/4yjTOhifnZBOsS/O7PXb9mHNQ4AiAh8F8EMA+jAeGW&#10;nwUwJ4MqM5UsG62CNEy0ysh4zU1/zUl41ZF93pp50kZkwsMxU9dBhk4eXBgcJseIkkGhJNhgErxU&#10;8vw0Kpx0asQZpL/i5w7g57WfAWx0hMm3eWil5BlZcsw0p7z1h3Hi43iZCTd8vLaFJEyalVqFmU6P&#10;i14TwAHTY2WxgfOFwoQT4IKx7OIxXGL+aA7j4NC8zZXtvZWpnbmWg9mao7nKk7nKo7nao7nmo4We&#10;44Who4WhvyeAN0drtsZqdybq96YaXxzw2RKhr/dL+ws2v1K/X1bOnyGK3q8AZyOekCBxf2kC/gcC&#10;+MX+vsxNTXTAN9v911t9lxs9LyaY6HSJydVzWzCILz74bLUTRCIny+1EPQwA53npHgaReFrCgc+m&#10;9oogSgcBICFWztZ6ztcJ1vZl783O0O3O0N1a381SN7h34hTQhBmh/0EH8Fbv1VYngU1wzX0Xa4CB&#10;85VhwMXqCIAwEzLBCveeb3RfrHcSkvWJ87WZc4IDHv9SAF+vt92utTzTdrfaTmClE3C/2vOwRvDQ&#10;D1tDd7vDt7vD17tDl3tDt/sjN3vD4JoJD3a9/26l93ax+2ax7Xa1+WatkQCh/bf5ktABTBDAxCbg&#10;54mgewkTQT+b4OP1/tPN4fON/wGnG6MECNr4612/QJjF+j/jLoGz7f7zzT6CgV7tOl7uOlrq3J1u&#10;3Zts2Z9qPZxpP1vovl4d+Lwxfrc/sbTTObHbMrHVMLVZt7jTuLbbuLlTv7VZu7tRd7LRcL7efLHS&#10;fDHXfDnb+rDYc7c+v7Z0OL9639q74h2WIyRrTs+ihGQz4ONzFOP2UeINNheO85JJS1LPKjXIajZP&#10;78NljBhmjhvmtGrFN5plFNnkGYp6oBEWPDLxNKKx5KKRdMKBzLx4DSm9FBurGmv1KCEaa6rv7Gje&#10;ODF8dEeSeqGpvJkpvZmpQbSjeWtP+5Mj/Qdn2Ac3BJkHExnY68lC6cz8yYHlgyPzB2K0Z37vgH4P&#10;ojMrCajYo97ZMP1kx/SWWPFgIwliIw1l/hiMeh+IfEtQF4ifQAIg6Ar4G5AEMb0LQX8AY8JYSCJY&#10;PsWwfYplJ41jI43DkCVgyBM4KRI5KBK5KNN4aVP5aEFM4aVJ5aEhxlQeujx+5lJh7ioJgXJR3kwM&#10;UzScKh5Fl8XDksDMEM8KAySwMSZzIDP5WAvEeYpk+Ms1hYs1+Ms0hKo0JRp05Kt0lPO1lZO05B0k&#10;uTuyox/3p6HLpYfDKQh8WJtszI/00xLTkGBV46WX40eoiLEZiLIZC6KM+dBmPExmHEzmGCZzViYz&#10;8JMCzWSAQuojmfSQaF0kkw6KQQdFq4Wm0kVT6qAo9ZBUemgGYxilFuEvnCg02H6UMsPYZelnFqom&#10;1stHtUqHt2DDmiRDGsSD6kQDakX8a4T9Cjmci7lcy3g9KgW8QaVRIrhZKhSM7JSPbpeNJB4CaJOJ&#10;6JCL6lKIAUWQgL09SnGD6sljOhnThrlzJgVLuKIlHIgFi+b5AIISfmbGKGvOJAckYNeyRSGAuHfV&#10;qmjBPJvY8ksUwCAn9vuCCtENj+slgcqzEk4n8CzqXph97pQl+uDFZ+9IUHEWGaA4bZxE9Hm/5ksL&#10;SDwJOANg1TwXsIbLWzHLmdRO7FMIG1KJmjNI+8r+EmeBfukAJtpfovqdN0oGvEjfL/kHAvjFOH7F&#10;ywV/xcvtf1n8BwIYJGATAOpE+wuGAYhK+NcQbTHxPMRDwOaUWcqmfQF4vMSXIz7DKaPEYe2oMb1Y&#10;kIAi8ZqJbwq4PKIiBSOJvNzXlxXi2Yi38zLgyyI41UuRWAEJsULcS3zvQALq4JxfvuJXgIsn7iUe&#10;DgA5qBCvlnjml5MDiF9O/xjiPRKZMEqdMc/q14zpUA6bNc9atStewBNc76Jl3oJl3tfRKueZ//Km&#10;EJ//y5MnQqw/W/yUSVzShEXSJD55Cp/4IoAXjdIWwJeuc92wU020UoQq0pCHVo2NUYcdaYagM+JH&#10;2XHR4USQNiJwUzZyrKmq7dnW3sZM3/5sK7TT35fkaYeh8mChieJljudniuGlj8LQhrCRB6PIAtAk&#10;QUykgcyfQpkpglhIiZVA5Cd/1McABIkv4qMH+E7OSOoBJ/NCUviiqQNY6YLYGUI4GCN4mCJ5UdH8&#10;zLGCrAkimCQxzhQJ7hRJnmgh1khh1hgxTCKWJ01eMENRGMRkGb4UWX5iBBDr2SpiOSoS2SqyWcqy&#10;qQrYRBnxGCnhCDH+EBGeQBFuLz42P1FubxFOJ26UHQfCmZfZkRuFZ6c3QH7SRZDowD9qM37Qgb3X&#10;ZninTfeWAPUbLarXGmQ/qJJ8p/T+G/mf/iT/5o8Kr/4g/9d/U/jm3+T/8q9yf/4XAEjAJkDxr79X&#10;+vbfVf72f9R//JPWm290332n/+F7/U/f6pL/WZfir4aU702oaHA0zNZ0bHYIpD2azI71j0HY30+l&#10;sJ01C541s9/1Ys7bkNd9zOeD6PsxbmhQ8qlO8jSed8OdZdOZfcdTcNVfcsAX25+Mm+7OHJzpLhkZ&#10;Thldyd68iJ5ZiJ6diZ2diQdMT8dMTYZNjAePT7j3DHp0DAV3z4TVT8MEzBiZ9DAMxuzUhih6IxZW&#10;K04+V4ywD0okAC4aQi8eSiURSSERRS4RTSEe/aUAZvz/fwH8PwKcn04sjOYLvnTAv9bAIMLECR3A&#10;L7xo4K8EMNEB/yKAwwiDJQnHPq8THMEIXksIvHQIg1QUrTThWDJsKBhPKRtFLxkJF//vQidFaPYl&#10;kYsllY2kkA2jkgmhkgkjLAD8LIDfyqSQKaRTYWN/EcA48o+cPHB2kv/4vTI3Zrii8PPK5PVM19lY&#10;/WF/CbTeAW20QZvt0Fbr562W+82Wmw3CB1pot/diselkpuHz1gB0swJdLZ/Mdo83FUY643Qk+aTY&#10;mbQkhPSwUlLsGCwnp6GCmpK4kqywElZAFisoJScirSiOVZaQUhIXVxAWJjQBC4rLcYso8klqiSvp&#10;iKlqCClqiikSG3xVhWRAXVkAqy+tZqlupCulQhTAAAMZdT2sKmFJYCklSyU1WxVNayVNc2l1M6ym&#10;lbyhozLeScXKTs5CHimphVEoD8yC5k7X6ke2W8aTnYLtdHCtlc33p3ePV59vL+7Pjq/amrtcHD3K&#10;CisOd46J8+MdL+9tji/3lDWrcGGFKNiFP7FqosSkPrFa86kWOsem20RVBhZDWxC0C/kYuMkwYFRh&#10;jEEKIpXWavV4uS5LhT6cQi9OpcdcpdNYtV5LoUBaNJGfK18OW6aqWKGlXKYhX6ouU6opU6Aqligv&#10;HqauNVVYDm1sQ8dn56VlPdb4aXPTeh6uaSmJc32dB2uzc2vD6wAHKC/sIidoNAS3leV/XBpDcLQd&#10;BTdteXs1qfOFUeNZoSuVaYsVaUcdFZv1hf2pkeu1hdDyFLQ0BZ0fn7S1JevqWcLgobyCXVbW9Qa6&#10;EXwckWJcfT427Z5mldYqG2k+n2uSrvLCPpfF3VTGP7ZkQJ25j9350HApNNcILbdDS61Pkw3X/WW3&#10;XaVPXeVX1Vk76REnWbFPtcVXLVVXnU2X7Q1n9TVXdbVQaxvU3g01d0BdfVB94352xmZmwmNzGTTZ&#10;CY00fe4ugyaqn6ZqnmbqH2ca7ycJC83cDDfePs//fN9S9lBTeJwaOetqveRidR7gfhpgd+hneBCg&#10;dRiofRysexRCmHr3NNLkLMr0MILgg8/icFdJVrcZjg/ZLk957lCB51mi1WWK7U26w02m42W641m6&#10;w3mm83mO63m+50me10GO+0aa81KS3XyC7UKKw1qa02GG/UGq7X6qw36Gx1a672ZGyHFp1mNbA9Tf&#10;B3X3Q4MT0PgC1DNxVdf11DoETaxBg0tP9X3H2ZV7SXknidnHMSlbfsHzjk7TtrZrPt774aG3ORlQ&#10;c91jVcluVsppThpUXQmlpqw5OS3b20Mx0VBS4pmPz46zwzzO9NjHHcpOhbITtwPddkLcrjMibrOi&#10;oIL4s2jPdTfTFVudDTutPRe9i2CL+yTHsyS7w2Sb7USr9Vj8VpTlQaTtWYT9ebj9eYzjeZzDaYLz&#10;aYrbWab3ZX7QdVnkdVXcbW3KZXXKcWnCdk7UemrodKR3k51xiZJECQY+LsU/IsTZy828ICu6rIrd&#10;NlWHYryhtOCnBO8jP4sFc+VFTey2puyJmuyJInZHTmxVQmBLVOBEBnsuq7AnIbMkJj0tozinb3wR&#10;EQVV1UC1jY9VDVBjJ9Q2CDV135dUHyRnzvmGjTl4z3mEHsTl3JQ03DX1QDNrTwtrt0vrd+u70PYh&#10;tHkMrRw9Lu+fr+08Hp1D+xfQ+ik0uX1U0rmYULaf1/LYPHHbNnnbNX3bO3vXN/e5f4EggHvnoZKW&#10;EV3LSqxyrYp2ICub6t++kfjzv/L+6Z94//J/Cb36F4Hv/0mJ6q/BilzpxlKB0mhLDnJDDJ0ehtGG&#10;n82Wm8UCTe/KxxKA5XMVYHIWghXbKfqKULqy/DVJ4GOdLN2Rg+yBpciFs9SZiyjg1FngzJn/xJnr&#10;0JVr35XnLEhqxBS96CreacJl9P3vtL77XbG28JifOdSUcpjrBTUnQBPFUH8WtNUMnfffdycf14dD&#10;Q1kP3cn7FYGbuR7jkWZ1djJl5hIRWGZrxFs3lg+5SpyNekI9hoJTONEFnNCkHvu0AfusMfu0Edu4&#10;AfOIEfOoKduEBWbOinPcAjNmLzrlr7WZ6QuN1K/VF9jLi6lgEBYy/N6aUuqot5VeetBUyVik/mSU&#10;wWGJ+2Wl702p51mm9VmK2W262V268UWS9n224XGi+kGcykWa3m226VWqwWW87m2S/k2S2mW80kWM&#10;/EWU3FWUwnWE/HmI9EkgdtWJZ8db/CxS6TZJ+yHd8CHb5DHf/KkYf5ahc5Glc5tr8FhoAhWbPeQb&#10;XaVoHscqHYTJAM7C5YkdwLO27KdB0s8CWOAqRPTUX2DehnHUjHLaFjbvxDRpx/gsgFnHHTn78Wwt&#10;BqgaLUS1JrJai6VKi61Sk61QDpbA+yGK9XUUB0kEL10wLxJH+0mb5JUe2atEed4MaWSOOFm/AXJI&#10;m2ZGh25RD7asjwQs6SEW9RErRsyrpqyLBszzhgDWOUPWWQPWKQMWwLQe85gmfFwTPqGFmNJBzBig&#10;FkyYl83ZVi3Ydp34d514AXuu/PtuAkeeQsc+Iid+gsd+vEe+XPse7BvOqCVb+Iwl/SSOdsKCdsSc&#10;dtQCNmmNmnNgW/Hg2fYX3g+VOgmXuYlUugyT3Q8WX/PnXfBhX/bF7PjzHgaJLlhzlIl/KJdHJkii&#10;9BEfOEi+e/Pt79+9/+H9mx9/+vEHwPt3r9+9/fHV93/+/i//+9Uf/y/G1/+hwU6ZaCzT62s25Ws6&#10;YqnQoc7dhEW3K3K2yXM1SbPXiqMrRJFV4sh6WdYWFY4BA5FRnOSsncKCswpg0V1tw093L8TwPMr4&#10;MtbsNMFyI8J0yEO93FwsSZ0zXIElQokDECLLEibDkq7JX2+j3Oms3WGn3mWp1oVX7cApt5kpthnL&#10;tRrJthlJA4gCuN9cdgivMGalPGGjOmWvNu2gvuyqu+Kmt+ZhsOFrsheMP460O09wIjpgQotquttJ&#10;httptsdFvs91kf9dachVQTBUGXOT6weVBELlwQ+loQtxLm4izBIUHwRo6fgQbNxMnAgqOM0HSlYa&#10;mCQXv7qcspK0ElZEWoCdn52RhYMBLsqKUOJDGIkz+erwJ+OkUgzEc3UVe5wcLzMKoabps+ad/rzZ&#10;oujOxLBGP99ya/scS4c8d69aV7c6Z9cGK6dGHYcaCZtyJvOcH3Ri/iTnJmAdmtE+PX4EtY/vdfUv&#10;43TwpmLYJl/PhRCXeVedeVvsmrP0ppfCnLNUh7lAuS6XF+vrCBH6GmPxhUCTwzi7kzjrpzQXqCwI&#10;ynYjkORw7G84biZRJ4vO4aVMYiPJl0DmYpnysUxF0sgSaUSpLLxMDl6uiKxSZq7R4qw3FGzBYwfd&#10;dTaS3aCWLGimHZrouJ/qepjseJrqgCbaoJHGp56Kh7aip6acx9q0+/K4h5Kox8Kwh/yg20zfyzSP&#10;m0xP8MBPg/H7rvobFupzhgqDunJNevJFpioB6uKKHAx07//6/rs/fXr1I8WPb0m++YHm1SseGK0c&#10;L6eaqKCqiIAUByvY5KClZKH4JM/HBeqyPByG8tIqwvygwkT6FvXxJyEknamMWIKrTVmoX4K1aSzO&#10;sDk8ZDY/v8rTN9/OJdvGLQPv0RtXcNG9cNO7CE0fQTP70Pzh54WD20XA/sPcDmGq//lNqG/0Nj1t&#10;08dl38/60M9431fnMtIY/BDfDdXfDtbdizS6SLa5yXC+SHM8TLR5Kg2EGuOhznSoOfG+JOQ8x+em&#10;MPCpMu62LOW2IgNqzCMsq9yT/9SdBY0WQ+ut4HMpdDAMHU1DBwvQwTp0uA8dnkCHx9D5GXR6DB0f&#10;Qse70PEWdLpO4GwF2hqHNkeg1X5orhUaq3sarIAGyqDB0s/duY9d2fctKaeVoRsZLjMRxsN+6gOe&#10;ikOeSosRhhfgM0ZTLNSbBfVmQy0pUEMs1BJ7Wep3UuB5UeK7mWo3Hqy3lGj5uTESGsyEupJuqkNb&#10;nOUTlRDjYUb31WHDIboNrtJtviqjkeZJqpgEBcxIIG42wuKyzGcnCzcYLDkRKw3NhkKHOdB0ZL4d&#10;+0SSGdRR+liUvRziO+bpvJ2SAA30Q8trt3MrJ0vPk9Y8Qnvbd221A5UZ1Z25zWP1g5ODcwcHV+en&#10;D/OzG0N9M1NDi6Nd040lbYfzp6dLF2t9G9ONM2ud63v9e1fTV9AxBG0+Ho3tLDRPLjdP7fYu7fYs&#10;7nXPX4xu3k1uQ4snN6PrqzV9m3X9t0PLp51TY9k1syVtS9W92y1j+x1Th10zJ73zV8Or9xNbYORZ&#10;/+Jp3wJRD4O9Y/mNzTH5ofru0SYBTZHl53070OzVSu1MW2JDS3yDv55Pkn38fO3c2cjpbvfeWMl4&#10;aVhFS2rryfAetHJ7P3vWklDjoerkpeISYxYWYRiY6ZBU6ZuXZBHqJGUaru/aElXQnVha6Z9a7Zdd&#10;5p5Z6pbWGFQ0kto6m9c3md0xkFRf6Bxf6p5c4BSTbRte6hHfFJpT6ZOYgA/QEtTWljA2V7Z1NPBx&#10;MfZ3Mw0MdUrICC1NCSyM9ckDxHjnelnHGKs4q0laqMtYSQkYivHrK0niTbW9cbreOnK2KmJm6uJm&#10;Jor2qoKGprK2MS5pOUGl4XZxPsZBkdax3rpBRsKWGpyGWtzGqhh9HT4zI3EbTQEzFS4jPhppXmpp&#10;NT5TUxknXVErDQFzY0nLbM+U2crRg8HjobL5/NDWOKdiN7UwHVZdXUZpXWouQyqkPSsmXk2pxddt&#10;MT/jtL74tirzODt4J83nsCDgrCr0qMZvt9Jzp8p1t8Zlt8Zpp9p5p9Jpp9x5t9Rpr8TlsND5MNNy&#10;NdWpPzMhPixdxjiaXjOJ3LTwJ7McBvcitcLuoImF5MWFpOnRlImR1PGx5NGRmMHumK6uwp75xIoJ&#10;Jdv0T9LOb/T8P7nEqTb0e8+tpS2sZI+MFY+PF0yOJkz0J85MxfUuFs0eZI9PWMWn8ys5I4VcGLDh&#10;KBEfCWb9JO2gEkVPb5isk4ByqaXlko3qrKF4j6VpAlbNjUHMkkJKl0ZdmlGfjwcvIu3OjjESgmsa&#10;UqsF0Gmm0qtn0imkwKVS0JK/o3yN+XtQveGg/omT5i0X7Ttu+g+8AIaPfMSE7j0PqIO9YBjFK3bA&#10;l4eA8WAAGEZDwk1Cwk5DyY8ik2Z7L6jNLpzjbFsf7Bakrc7zlp3jvSiaRBxBJsRIxcFAzQ0nl4eT&#10;KaMopNFU4mhKSWZqCYJOppFkocaCyAlTYKPDoigkEGTCSDIxsJeDQZ4HocrJoE6c+ZnY+PvSDfxl&#10;hReuz4cwAHCijelRepQ0ihIIzRBF22aczZC11oSr9FSweqW7npWcAgamSkeNgzG4MdDZs6FMeYRd&#10;4DKxVEpZlGpZpOqpH1TjSZQiaRQjUAohcF4nOBqHZjDmhBtzw43YGXSZ6TW5GPSEqYyFKA3AVaHh&#10;yoxMKohfBLAbn3yzrfmwu2qPs2RvkEkq3kSFQ5WTRpOTzghDZ4qhM8HQG2Do9Z7XOdYEPN8UuAs9&#10;MICT1pST1pyTxhLwhQMmNgEbEqAD9wg+ihPmyuZmVGejUURTyvCjNEyEtXvdHDb99dfcBVbd2Mbx&#10;jIN4/i57K18xPREqRTY6bRhCkx6lBmdSZIYpcVNr8lDqgVM9L/2r8xUYmB64x+c1gAkLA7PS6QG4&#10;aWXUWdlzzGSHHaUHTLnGLKXqcZqWwirMFFgaal06BlM0nTYLjSonozYvlx2bWCRSIoFFLIFZIIRT&#10;2JtH2Kq0tHd/62BzfnhvofVwvvpwrux4tuJgpvpgpnF/tnN/tv9gbuBwvpM45/NXHMw0Exf9fWFv&#10;qhFA9LtfCuCr53V/X6Z9fqkTNpe6/r92AANeLO/Fr+Z8fuHFFl+u9hAnf77bGgQQe3a/tLaXz5M5&#10;Pzfv9oAK2PvS1Hv+PAs0UQaDAcfPE0QfzDfvzzXtzjSACCqgDsYQZTDgS8X7IoBB8e8J4NvV3utF&#10;wvrHXwrgv9cBTHihzc7bzY7bje5nsd13tTp0uTx6vjJ2tT55tT5xuTF2uTFyuTlEGL/Ve7E1cLE2&#10;cb4+BeLF+s8dwMR1gs/XW58htOo+L9nbCzhb671cILwvBBkPnjCh5bf/cm/o+mBkY7Zxa6Zxe5pg&#10;988WOu5WeqGNYWh37HK1i3CGZ56lLyE+Q5Drv6LneSZqgqz970SC0AW3QICw/vHLcwD8Irlf6CQm&#10;pysdxC8A8L4Tu64JU3Cv956sdAGOV7tO1rpPNnvPtvuvdgYvD4Y3N3pWV7uXl9tXllu21tv2NloO&#10;Npr31+oPlqpP1+pvNprvN9ru19rvltvuF1tvFnuOF0cP1xbOj/Y2tjazS6rl9Gxo2dUomY2YuT3Z&#10;2Hx4mHwkUN763H5eMhHJesl1ZpnTpkXTBvl95rn19oWB+rE8zKakcBy7UgqlWDy1SAxSwJ+bx9Jc&#10;zrjUw6nZRT1SiMyZ/rUL/Uc32CeiM3gBFL/ClYHEhYHEg4XGlYXahZnKGU3phKJwZCJ3QJLZI0hB&#10;EVSImwCQgE0PZioX+rdu9G9c6V670L4CEeTuDD95wN76MpEA/FCf/NGkAcxkgSzkgGBWsnAW8ggW&#10;sghmQgxHk4UzkxJjNBtVNDtlDDt1LAd1HAdtHCdNPCddHBddMAuVOyOJK+27EDa6PDnBCg1snBCL&#10;PdVrG8ofrci/B9hSvXKif+fK+NEF9sGR7lUEH2WsIFWaKGOBLFe5smiegli0hICHEGeGncnt0iD0&#10;uAtdLJ1vjxLabg4m+srzzRXw8pwmfPSq/AyaomhTUWYLAaQFF9yCB2XLjbLnQttj0HbsaDsWZutn&#10;LFFoHIrJnBVuzsaAw9DjORisMTAbdoQtC9wGQW/BjrDkgeP5KAzUkLahCkmVRqWt6qm9yvHdirGd&#10;8tFtMhHNUqGNEsEN4kHVQr5Vgj6VAt4V/F7lfJ5lvB6AUh73GqGAakH/Cj6/Um7PYk7PIg63Qox7&#10;Ica1QSysTiSoWjAQ7K0RCmoQC2mRimqXiR7SSBnWTB3VTh/XzZwyyJkxypszKZg3LQRx0bx41bJ8&#10;w6Zq07YaxDWrihV8yfP00QXL+Lwli9wVy3ziMsMvCSgumGfPm2XNPU8TPWuSRlwD9UvtRxSok4YJ&#10;III6UekBXmThb0IcQ4So+ojmj9j7u2KWs/C8BnCPXMiQStS8YTqx5Zeofgmr/xqkzeqnzhokLxin&#10;LRinvHhfwJxhEuBL7/vCP5gC+svr+RLiVf0mXx5ItI/EVlGiSvzSIC5YZS3b5gKWbP5TNxKd4qJ1&#10;9m8C9oJhYDzxQHAUGDxpmrxhl79iRVgZF7zosmUWSCYM4gc1I4jLPBMvCTxe4pvyUgEQr/OFlzrx&#10;XohvCnhPwV18OeBl78smcSRIiBXiUS8vB+rgDOAKX17oK8AuorIFOfEMIHl5UZAAwAAwjAix8mu+&#10;VL/EY4lnm9BPnjHLHNSI6VQOA1+66/YlhK9hPGEh7UXLvF/F/3TzX74pf08AT+J+tr/j+KQJS4IA&#10;nsUnLeJSVswzVs2yVq2KtjyaW3H5thhrUXJlPpgOO9KAlQmHpDcVZXdjpwLfVXA8NDqMP/F7Wvif&#10;bm5vz/XtzTZDWz2DqV6OXLReLLTRfCwRnIhwDngoOyyYlT6Ihe7vAfY+Q+uFJPNAknggST2ZPnmj&#10;KXxZKALYaQMxNIEYOhCDOOiDOGiDORmCOemIEVRAHYwBeRgPPIIPDiLIQ7kZw3hg4byISH5ErDBL&#10;ghhrihRXOpanREWyTAVbqootU5MuVZcp0ZAp0ZIt1JbNVJPI0JCMluNz52V04qD1FkYHSLB7iaC9&#10;xdg8xTHeYhgvUXYPYVY3frQzD9KZG2FI9x7HSGrHQuvKAXfjRDixMVgjKfEMn/B0JOaU74w+vdJ9&#10;953m67+o//gnIkrf/jtA8a+/B7wYYplv/pf4t78T+9s/SXz7f6S+/VHm209yfyNT/OGt8ps/aJH/&#10;Dof6XZXrh+l02GwW+VIB+VTGu8X8Twv575cLKTaLUBtZHFMhzJ3W1O1G5L1GtD0mDDW6dJU2Ai1J&#10;9vU1mRmNdWEdw+Hjy5GzPwvguJnp2MnJiLHRwOEh38Eh36HxoKGZkO55u9QmlLAVEmXEB7dgpdRn&#10;ojNiw9jzCHljhH2YhP1hYiF0kmHE+Z8pJGMoJWKoJGJoxaMZxCJhopFwkfD/pzUB//9aANOIhVGL&#10;/8yvHfCvBTCjWMSzxyXAIEHgKw38pQkGkVoqjFYqFDxzOslQmHgYTCKUUYyw1jKNUCCdWDADNoJW&#10;OpwKG0YmHUImE0YtEwEXj0SL/neBSUSTysZ+kCcIYGITMGFh4GcB/EE+nSiAKaT/UwCTkXCz0rJQ&#10;/e0Hlg+fbJUVWjMSHhdHoNMlaHsI2hmEtrqh9Y7H9ZbPW23QQS90NgxdTT5t90NHE9DNEvSwAR1M&#10;j9XnhjmYaIlySLLBZThY1EQE9KVldCSxSnzCCnwiKqJyiuJq0sLKWAF5rKD0lwJYXkhIWUxMSUhC&#10;nkdUgVdCQ0RJR0xdU1hJU0xRXUQOoCEqryIorSyA1ZZQMlfWIy4AbCCjbiirAQAJQF9axVxZFa+i&#10;jlfWNFfSNpPTMZM1wMmb4hUsbJVsLGUtJBlFVdll6mKLDvuW7mf3pup6Rlv7z3aPoEfo8+3j5wcI&#10;/HdyfNHT0xcVGdfX039zekOYNvDy89X2UXd5kxiKV45DSpZZAgvjZ/2WUvwD2kHUwE3aykXGDlqF&#10;oBUo2jJEiopNiYbeW4q3wkat10O31VyhRlMsU4wtkpMxghOZIMCVICQYzcPXbW034OA86OjUbW3V&#10;jjdrszBpMNYp0NOO1DPtTS+Cppah48u7ypp2E/NNe8cRadk5SSyEt4BcHE/MdPftjZ/Sg24Lw2ej&#10;HSej3aYSfGbTgmazQqfzoidK4qYq06bqcw7HWg/HO6Dr/d3BNj99jQJfd+hoH7q6gK4voM31+uAQ&#10;P0kpV3aORGkZX3YWBwRNBJa/2c2sww/f6KG/mOh2VhxxWxwBNaTeVSc8tWVBXXmPPbmP/SXQTP3z&#10;TEgd0Hzb03jd5/4qqLviuib7MCf2Ki8Rqit96mh56u2GenofWts/t3RCnf1Q5wDU2gN1939uajoq&#10;LbhrrYJWhqGFzpuB8seJGmi6nmh/H2ea7qebbyeb70ab7wcbP/c13DaV3FfmHiWFTzlYzNkYH3s7&#10;XPjZHfrqH/hpHgL8tY4D9U5CDM7Djc8jTQFnUQSOo0wOw012Qw23A/U2A/V3Ak0OI6wuE5yuU9wu&#10;U9xPkl33k1z2kt1mw6ymwm0mI2xGwq2Hw61HYxxnU71Wsv0uK8MO83030j3nEtzHoj0nkkN3Kkuh&#10;oWFodBoaX4RmN6ClfWh2GxpdhsZWodktaGD2rqH3pKjuoqD6c2ktVFRxmZCyFRCw7Om5FeC/FRp0&#10;kZkCNdc+1ZXv5aYf56RBdTUPifHTlvhZSwsoPhbKSr8N9N91tJvHmWy72ELpcVBx5nlcwG64x3lK&#10;yHVGxE1a6GmMz0mo81mww6m/5bEv7iLM+jbF5TTV6SjLZTfDcSXOaiUCvx1uvRdkvemLO4t3Pkl0&#10;PE5yOUpzO8r2PikMuaiIuahJ2CuL3atI2CyKm8+KWMyM2ihI3i5MO0mPHdWQ3dZSWFPGzkkLLylK&#10;zKtKzevKbdnrXoTaPSV73UQ5LlsqTynzb6kKnyqLHcoKbMkILYhyrwrznshJXyurHsoobsmrrmvr&#10;7zk43ycmQTW1UFML1NRGeN97RglvfWff5+r644z8nYSsq7wqqGUAPDFoYOZhevl6aeNmc/d25+hx&#10;7wTaPYW2z6Hts9OtvfuTC2jvDNo8gxYOb+tHVlOqNjPqrmoGr5tGbzum7ntmAZ+756DeRah7HmoZ&#10;37D1rZPWrFLUiuET0X/3XvRP/y74zb/pwEl1mcg0YD+Zc1HF6Igl6kt4CMPMWUl1mCl12BiseFks&#10;MUwmcCpHLiYvUQ5rdhp9+OtkA6EAcRob2L8n8L1vVUGumQkd2YifOomdOguduQieu/Gfu/GeefAc&#10;e/Ec+fBfhMqMWrBuBCiNOErrff87od/9zhtDkaMu1OOk2WItOx5gspnuelIRBs1XQQc90GgeNFMO&#10;nfZCx33QYjU0WQ51pu7m+S4kuxVYqBrQv1X48V/B4fkqnM16gmPmorMWQuP67NOGrHMm7LOm7NMm&#10;bBNmbNMWHDPW3EtOQj1GzP02ostRFhs5QdDWGHS6mWiPk2akNBHGBOtgzTnJkjS5jou81mL0Rz2l&#10;DjPMbwps7rLNT6LUT0IV72I1PidpXccpXyWq70XJbUUpHiXqHMbr74RpHoRqXyeY3qcZXCZrnMUq&#10;n0YrXkQqXkYqnocpngTLHfhjz8IV7+I1b5O0LxO0zhI0L1N0rzP1HwqM7wuNHwtNPheZPhYYX2Zo&#10;H0TJrweK74VgT6IUrmNU1twFhkwYV1x4ryMUTwIkjn2FzgKED7x4V+yYpvH0szawOQfErANy3Jpx&#10;wo551Ial0xTRpA9r0kM26KFrddCVmqylqqgsCapotlfh6B9iOUnjBeHRQqwOTLTGFO/NaN4X6Uql&#10;SzKWyFJP4dimjBj2rTAnthzn9rxndjzH1px7lhgCVlyHtrwHdvyH9gIHDsL79kK79oI7dgI7Nvz7&#10;NgL71vwEbPnAgANH/gMngSNXgS17rk0Hzi1Hrk0nrg1HzhUHtiU7lgVbxKQF1YwF5YwF9QSOcsKc&#10;etqKfskRtebOvhsgsBckdBQmcRIlexYjfxorfwJitPxNpNJ1hPwFyBNlT5OljxPED0IF93z4Jo3g&#10;DdJkPQb8Bao85qxk/JQ/krz+46dPr8h++hvpq799fPX9u7evfnr36oefvv/2x2++++4/vv/DP7GQ&#10;fosTRmWbyw946s+4ao6aiHYpsw5q8wMGtPj6NHh6tXiHjURmrGWWnZRX3dU3vLV3/PV3ggz3QowP&#10;Isyep823fEixvU6y2o/GTftqN9nIZOnyRyiy+Uuj3MXhbuJIRz5aGwypnyhjvqF4k716i41qu6Vq&#10;p4UKoAOn3Gmm2GGq0GEiC+g2le0xk+s3lx20kB/BK45ZKY/bKE/ZqCw6agGWnXXWPAw2/Uz3Q61O&#10;Y+zOEp3Ok5zPkp1PUpxPUl1+dsB5nhf5fpf5IU/lsdc5fvf5fg8FvndFQatJHsEyXFjy90LU1Pww&#10;NA8cw0KLgpPQMpFQslLTyYtKKkgpKGKVJAWludFczHSMLDSU3AyfJFEkBoIwf3WBPEvtPn+v3ZRs&#10;qLgNqpyYSxutDGpP9KyO8K9x8SzWNIuT1wnTMEq0c65y8271CRnyiZ/yzFlzKd8zK9/Wy590Kx7o&#10;2rpff4KGVm6Gp3Yt9KwMBMXqPJ3nQp2WffXW3eV3vGS3feTm3aW6rQRqDLiD2T/ZkX9r8+EPIegP&#10;hVKoNl3BNXfNp1RnKM8bKvUnmOAc96MI80UPjSkX5Rk39SVvwyUP/Rln9WG8dKceX5MaW70yqk6J&#10;qUoB3msqvOittRVuvhGJ34l3vC0KhVqzoeGG+5Hmx+Hmp5EmaKQR6q/+3FFy35jzUJfxUJX4UBJ7&#10;Xxj1uSDic17IfWbATbr3eZrHSbzDSZDFsZvxoY3uhpn6mKFSq4F8tp5MoJa4hhCKCXyl/fhnip9e&#10;0795T/ntj3RvXgkyMUpiWKS52NXFhOT5uHgZ6bgZaNipyZUEecEmH5we7NKVlsBysiE//UTyx9/z&#10;waisVWQz/Vzr48KzXG0TLE2q/LwXioq6ImNLXbySzexi9W0rPKPni9pPWiehgXVoeO1xYut+dvdu&#10;6fBh9QRaPYWWD6ClPWho8iEre9ff/dDPetdDb91Zed9X4yhIZy9QYz9Y5yLG9CHd/nOm42Wi9V6k&#10;yVWqw0O2G1TsB1UFEyjyechwuoi3vYj12Al23AqzO07zuCgKOCv3u2qOgkYynybzodUGaKcXWu+/&#10;Xxr5vDoPbW9Du7vgww+0sQKtLjyuzDyuTj2tT0Jbk9DOOLQ6AG08M98ODZbdtWXftmRCrZlQXcJT&#10;efhFjtd2rOW8v864h+KYu8K4l8JTmRdUEwg1R0JdCVBvCtSV/NieeNcU+1QfdZHvc5zlflnge5zr&#10;vZPmcl0eAg3mQWPFUGvSfJRlqZFQvZX0YY73RWFgp7tanatMZ5B2vYtKsBgsVAxZg5Mf9TO6KvXb&#10;ybBYiFdvdGG/bLCGzkuh2biWQGy2Mc9DWeZJctJiYMBiWPB5cRE0OPR5cnZ3eGZxZHVr/WZ1/a6r&#10;a6Uwu7Uqq2W2dfZ84eR+725/+XBuaGGkY2y8c2q0ZawutyE1KK23vO98/nylZ60spnygeBDagB6W&#10;Hyerx2erRxbrx+drRhbrxuYq+lviSltiizYax6CFY2h6f79tYiK/cb6k9bxn9mZgcbdpeDCjaqq4&#10;daW2f6NxeL1haKt59Lhn7npk7bRv4WZ0HVo4gpZPb8c2NptG5so758q7OhKqyv2z6sIKtxrnobUn&#10;aP5muX66M7VxpnI81ysjxDTAWcUxHBdaE13VlNw0XTV+Mbp7Pbp13L08U9JXH1KQZh2eYR1V7pXZ&#10;EJQPyLAK85LDReo5d8UXzxW39SVVNoeUFDmnJ5qEJRiH5tolVXrlAEpcU9MswlMtQlJwwZnW4SVu&#10;SaXuiYmmvi7yeA1BAxt9vwDHJF+7eHd8pJ9tfJhrOiAjvDLEOdUTH+VrE+diHmam7obT8nS3jLIz&#10;DZQTMeRjUZAT0leVNJPk0hBlVVbk19MUNdUSNtEVMTOWtDSXscXL2OEkrU3F8HhJa3V2LWVWLTWM&#10;thKblraAqQnWVkfYQohBno9GWhKlZihpa63iZaHgZi7nYqfkYi6obSNuEGYSVhnVUhbd52+WrcXj&#10;JM+oq0gjr0UvqU3Lq/AJJvORWp+FI1jPEPy7OypJva4gzP1zURN1UBmwXeG5Uem6Ue20Veu0/cxe&#10;tdN+ldtRhdtxmedpqfvnChCDRgsyQnzjWWQ9vhH0+oN83L8qRrIEVRnXjsTMr6Ytz2XNTxavLZZv&#10;bhQuL2UvTGWMjVWOrKfWzMhZJr8WtvpO3YPEOVqnY8Rrdjlhai59cKB4fDR/Yih+vCdxZippeCVz&#10;fD1nasKroFhU3Y2Rx5ZOPBAp6Ikhlw2Uss8Wsw1mlA2R0OhwtD5zVNo2Ey9WUXZgltL4nlf+b+LY&#10;Tzo8dIaMLMaMvCZoTl1+hJI+pYIfjSpRAKcisOms0r9DkAn8Y5Dkgl8BinBSfsZPfAwfeeg/cNO9&#10;56J9x0n5mo0I1Rv2F8jfsr59y0RByg3/KIF6zaOK4k2xNs93xlmJCHC+ZmF5LQB/K0T3nof6ExMF&#10;CQvVW3Gqn7D074UYPoIz88NIAAKMnwCCIKIoxVCUosSIphJnphZnpZVipZHG0KkSF/39ygG/dAAT&#10;6zyMerxwfQyTIQPakJxSUZZFN1HHs8vaYcRGa8pNZsxfudxDDy+ryMagRk9rA2P0YqB3ZEeb8Yu5&#10;w2TiKBSzyVQyPqqmvlOOJVGKpFUKZ1YIhXM7IlBmzAyG3HATPoQx5hcBLEppKEKp94UABpdHEMB+&#10;4qqdzpZDbiodjhJdwebRpsYSKGWC9GUwfcYYA9PngBEmCeSAaQGe70WPi96Qi96UmxbHTWPFTWPL&#10;TWPNQY3/TQFMmAKaVo2DXoMHrsFKrcBKI68ghA809hj0d172U1/y5FrzZhuzgvXbCLc52thya/CQ&#10;qaDpjOkRxtRIA3q4NpJBj4PKnJPSgo3WjJnehJnemACD4QusMFMWBhMWBtPnvWZoWnMAJ52Chbhg&#10;sbXksKPQkAVbjzlvNJZDgoETRqdIxmhGCsfTUWsgKOQ4EOpCAnYcUuFIsWhObAqcy49dwENKzm1k&#10;aOtk72htqud4ufNooeZovvxopnxvqnJnon57snVnqmd3uvdgruNorvXXnDyv+wsA+eFsy4sPfrG8&#10;Z8+LAYPN6+VugvV8dsBfCmCCEl7u/nsC+EX6EjeJDcEAou37NeBKwCWBAS8O+HZz4G5r8Oq5x/f2&#10;uXMXcLNNsKpEd3j5PLfzi8p9gTiGKImJTcBHi617s437c00gOV0hyE6wl8iXlvfF/oLiP+gAvl3u&#10;Afd+s9LzsDHwtD38uD38sDX09wTw7WbH/UbH/Xr3zXrP9erA1erI5fLY5fLE1do04HJ98mJz7GJz&#10;5GJziOBNQVwfB1yuEewvePWLzZ7zra7zrY6Trfbjrc7Drd797YHd7ZGd7bGt7cn9rfH7vZnHncn7&#10;rfGrzdGzrZHTrZGTndHj3dH784X7k7nr/UmCYF4ZPF/ou5zrPZvvPV4jTOwMONgYfO7xJYpkgjK/&#10;XOu4WW27XQG03q00A0Bys9Z3ud5/uT7434qEGbO7L7c7iFxttf0nGy1XG01ErtebrjcaQLxda7lb&#10;7rhb6iKw0n231gOe0s1G7+VW79lm58l21/Fu59FB18FB1/5+5+5+x8l2z/Xs0N340M1o381Y9/10&#10;9+Nc1/182818I7jam5UmwPVK09Vy8+liw9Fc7eFUBbTadDNXdbbYdHk0sX+8WtfXZxGQxq7ojhTz&#10;Z+QNgTEHMMG9eFGuSlweOAm/ICn/LuWUcfWsUdvyUpt8IxlPZg5zOkFPWmwclXgSvXA8G1+ACJel&#10;o4pZY6B7u6damNA7N+RbVziZCyMpEZC7IcjdkRSeKCqABxMlyEHl5zEMZP5oRADTz/gj4QA/BCPA&#10;G0bvxUDnSU8L8KCjARFsesBo/Vnp/djofFlpifiz0wdgGAI5YJ4oSiJeaKoXvFFU/ijKABR5wK+i&#10;L4LMD0kK8iBmylA2uggO+igueBgvIlia3V+JM1ydv9BeYzE/7LI9rz/WJUCBI1SVFxTj9cVzrJRL&#10;nLRzrVUiNQV9xBgCuT8Gsb0ORr8JYyGJwTBEcCLdWeE4FF2em9XZFPgqGtld6jneGHo8moZuVtaH&#10;eo2weAVOK2G4oTCjiTACL8BoyQez40U4ciGcOBEuHAg3DJMrO8qVFe3MxuzCyuKERtuhmWzZ4XYc&#10;jA7cjM48jG7cSC9OtDcH2psV5c6KdOZDu4kyOgqRmpuy+JYaV83ZN65bV67gyxbNi2eN86cMcsZ1&#10;M8d0MgbVkwfUknqV4zvlo1ulwxslggnNwcKBlfz+gHJev1Ju7yIOzzxWl2y0UyaTfQbSPh1hmwa3&#10;TYFZJTNYJdHjk+gtQcxA2mUy2Wah7LLR9rksjnmsTvlszgXsLm3SBD3cKRfbrRDfo5jQq5RIQDl+&#10;WCthWCtuSDN2QD26Xy0KJMTJn5cscmeMCTpt2igN5Os2RatWBcS1hF/kH9HeEXlRgLO/9J4SIW7+&#10;GqK6AxBNHoAo/DbwBavmuYvGmTN6KYPKkZ3SgUMqUWCTKH2J3hfsAkzrJk/rJc7oJ83oJwBmDRKJ&#10;/GMBvGzx8+t+xcsdfQW42d+EeBfEewSbYCR4CD/PJPxbDb4vKpG492XMwnNb8K8Bu8AAMP6lQjx8&#10;zSYXPCvwWiAS1wMe14/rUwslCmCwSbwX4kWChHh5L1cI9hKfNvGuQQXw5W3+5t4XwIAvb/mlCB4F&#10;eHVQB+OJaw8Tj/014PrBuwxe4qs6EeLrgr3ELwbAy6t8xcsVEjdfLow4V/mgWnSPcviSec6Wfeky&#10;Lhd8Aa/i81cs838Vn+W6bfa8TdacdeasVcY0Pm3KIhUwY5kONl8g1idxzzM/WyZNWScDZq1TFqxT&#10;VyzT1y2zNsBLWBXNO1TlKUaoflIW+qQgymbKAtdjQZoj6U0lubyYSY24aUx5aXVZySTyY4uP19dP&#10;NyaOlzqgrZ65grBAcWY/NvoYfvYAVgQgkA1JxJ8F7sfM6IuG+aAYiIAcAIoAf1aYDwuVF/MnD9Qn&#10;d6YP7kwkHqiPnmhSbxbSAA4afwylHzuVLxu5DysFqHgxk3mjP/miyX2QHz0ZP3gyvvNGkIAcRJD7&#10;o8n90aTEGMhCGcxGGYqhjWSniURRxKLIY1ko49gJf4gTz00fy8cQyw+L4KdPwLLEYZmDhRkiJJky&#10;tQXzTSTTdcVSNCUS1KXilcUjZQUDxTg9eVCOrPT2KOowce4wUa5QEc4wYc5wEa5IMZ4YSf5YKYEo&#10;cV6Qg2KwALs/D7M3B9KDjdGNhcEFTeeMonVEUtsxUtgwkFnSklhQfzCjeaNB9Wclqr8qk71X/Eih&#10;+JZB8Q2d4ptPij99o0fzf3uK/r4vEjWVxjgQ834mg2Is4f1w9Kuh8L/2h37bG/GxL4Kh2ZO+wOh9&#10;lvxfc7HflGG/yxD6S7zE+yQjgWgfS/eoMOPEbK2MEvPKGquaaru6WufGBpemRsfGBruGequ6epfO&#10;Pq+uEeeqPjGrSGZhGwTCQARlw01rBqc1ZONy5BXzYxP2RQj6wsRC6CUjKcUjqKRiKKViqSRjqSVj&#10;6SRiYM9r0yIIfcD/7xLA1OJhlBI/85UD/koA/6yBRSMA4EEBnnt5/5EJpsIS7C+tVDCdZCidZDBM&#10;IhQmEcwoHsooHkwjHAB+c2bAhtPKhFJhQ8mkg8hkQinkwqmkw6mxkf9NKGSiSeRi3xNmgf5ZAINI&#10;KguKXwlgb3ZxD6IARlOxclIjEK8/oH56i5OWqI0N2u2phlb776ebPy+0EPqAd3qg3e67LfAbR9PR&#10;fP0D+Ai61LXWW96QHhxkrW0iy6cqwKLCx67Mz6UpKqQtIaktLq0vo2Qkp64hKi+OEVEUV8eKqEoK&#10;yksKysqKSCtIYJUkCQJYTlBQWUxMRURKgZew1q+GkKKOmLqWiKqmmKKyABagKaZAdMDqInLPrleN&#10;2PULEkNZDSM5TWN5LfAqJiqqxsoqRkqqRspaxor6RvJGxgpmpop4cwW8tZqdhqAGPy2PoZj2eFXP&#10;9fwetH/z+fQG+gwReIJubu6ub2+eCCk0MTk9OTk5OzFzdXJG7AOe7BiQ4hRWEJDPi86Lsg9SY5VS&#10;phfUYJTwlrOr8il+GH24GryMMQ8R+YhQoqF3FsJEK3LFyjCHcFKFcdAFoGl8UXTxwnyNxkazfsEb&#10;kfFQZRNU1w7VtUAVtVBpBVRW/lRcdJJflO/iVx6cuFTRBB1fX5dVJ/IK96toDktIb8gpQvYOkK/P&#10;lbnRtLbCopPRdqzbZnrgUIjrQIT3QHzgcEbEZEXmem/N2ero4+kqdLu/szACPV7c7a4ZYSU99Qyg&#10;rX3o+hba371bXcz38fLAYi2Y0F68vIakH01pP2XoK1Y7GbYHWvaGWk3HOe1lBzyWx0D1KQ+1SVB7&#10;NtRT8NiT+9BXDE3VEuzveg+00A5NNH7ur/rcWfbYVPhYkwtVZD1VFkBNzVBHL9QxALX0EGb67RiG&#10;Okegtr67huanzo6L5ur7wSZod+JppeNotBxab4cWmwlzSs+3PM4230013RBmgW66G2iABpoemko/&#10;V+Wdp0bOOJjP4g2O3G0v/WyOvPX2fdQPvdUJ0U/zOFDnLMTwPNz4Otr8PNL0ONR4J0B31VNtykF2&#10;1FK8z0x0yEx2wEyxz1SpD6cybKM952OxE+d1lh22ley/lR6ymxezV5x4WJV21ph/31UBDVZD4zXQ&#10;YNlDV9FpU/5GRc5KeeFJVw80vw4t7RJ6UldP72d3byc2r8cIDS4HbSPnrYMXDZ2Xta334K2sb4aq&#10;ap/yCm9TUy4TE87iYnYiQ88zkqGWOqipai8/4yA7BaqpvIuPncKbT1uYQ3ExUHbGU3jomZf7It5s&#10;zR4PJUdBlbmPGVEHUd7HCX7nKUEncf77YW4HwU6XEe4P0e63Uc5XMQ7nSc5QRRhUF3VbHXFU4HeQ&#10;5nmS4n0c7b4TaHOZ4n6W5nyU5nKY4X6Q53NcEnpSHXdan7xdmbDfmHXSWnzWXn7f3wjNDEBLE9DU&#10;4KaV8a6O0oGuypGh+rau0o6J+o619oKFypKT9n6g+Xko/shNZ8NAclOZ71CG61iGd1tOcFaYc1mY&#10;51xR7kFL81JN40zX4MLG7jY49CYp6aag4Kqs/LKi5rq26bGhA2ruhnqHoN5B8MXwUNX0VNsB9U1C&#10;M5vQ4vbVzMrV+u7NwcnN4fnt3unjzim0ewkd314eHN9dXBFmgd69gLauoZ7FnezGzdSak9Kui9rB&#10;27bJh+7Zx67Zz50zUOcc1DEL4n1IWruKSZmMZiZW2QmB1iEnw7OjwjTk/JVF7UWZXSRYo7VFQ5V5&#10;7DjJTdAf1RGftFjoLHmYzVkY9elIbdkZXfiZTRAkSmR/DFVijVJgwtP+SyL/h0EDrgkN1lMHiRMn&#10;4WMXgRM3vjMPvgsvvktf/vMAgdMgkZMQ7E6gzFaY5py/RpYii8HH32u//0MQD2O2MKpSmr1Oka9a&#10;mafJQHLS02Ax1HrCz3g+wuaqOPS6JGI/1eM4zecgwXXe13zI3SRaVVye7AfBP/+TOexNqixbJw47&#10;Yy8/aSE8Ycw5Z8qxaMG1aMExh2OfwrFNW7BPWXEtOAkNW/O1WQguxFhu5offg38p6zPNiRGKKDpj&#10;PpYgdVEfcWSgENmEr+pdtuWUs8B+lPJdhj6UpncTIX8VKAVFK0PxyteRckcRMmtB4qshctvRWmsh&#10;6jPuCuteWpexuOtUk7MUndNE9dN4tYtYtYtolZNQxaNAueso9bt47cckvat4raNIxf1IhZMEtct0&#10;XajCEirDPRQQlgG+ytQ5TlLdi5DdCJK4TlQHXEYpLTpxj5ojDwIkoSTt00DJi0DJY2/+XXeuHTfM&#10;qhPznC18zgGx4k74f31jtsh+C8YWA9omfYYOE+YWY+ZqbUSlJnOJEjJVmDSc+btQxHexnKRJQqh4&#10;EQ5/HlYbOLUdgrIep5omRl+lQD9nyTFnzLhngTq2Yj234zqz5zqyZt+xYN0yZ97EsezbcO7b8hzY&#10;8RIcsB3/ri3flhX3tiXXhYvYuaPIiZ3goS3/ng3vljXnJsAGM2MMnzNHzlszLzmwAubsUdM2iAlL&#10;+hkr2gU72lVnxIYHetuL/SCI9zpW6nOq0mOqykO66mOGxmOm9n265nWaxnmSykWc0kOs2n2M8nWi&#10;ykOOxlOJ9n2u8nGE0IYrW78aWbcS3aKdQq2umBU7pQT9e5pP31NT/kT15i80r//66ce/vvnx2+9e&#10;/e2bn378y08/fvP6b3/99v98+O73nCR/sRZgKDOVnPbQWHKQnzIRmDAWnsVJLNvIbjgqbburHwXo&#10;X0XiHuJtLqMtLmPx1/FWdyn2j+lODxlONyl2FwlW10lWR1Fmi77anbayhXp84TIoZz4qc/ZPekzv&#10;jNlJDVHvtem/t2UnTVbnr7FSarRWacEpdeCUCfbXQqXLXImAmXynqdyLACbMAm2hMIJXHLVSnLBS&#10;mrfXBCw4aC256K55G+0EWRxF2J7EOx3G2B7F2x8l2Z+kOR2nOx9nupxkuZ5kep7lBH8ui7vK9LnP&#10;AXg9FAbtpfkmqItJfXwjTkMrDENx0aKZKRiZSenQJBSID6RiXHxyYlhVOTUlrKoIjzgGwcZKT49h&#10;IBdhIpVnJbMWZ8+00JuIiDzNroJKBqDqpbGoviL3+mjn8nD/OmefcnnDcC4ZF25pdzg7jlPARRQb&#10;IquTqu3RaJO55FR/6ty0mzK4N3EN7UDQzgN0eg35OgWYiUvXeTrOhNitBxocBKofBCjsBMgv+UgP&#10;uYh34MUatSR9KN5r/vPvbL//fTIbZaUkc6sq94CxCPhJdJtoA+W5QeX+ULnfU6nfZ5BUBN2kezyk&#10;ed8lu13G2B4EGe14a+34aOz5aQFu4y2hQh+o2P8mwwU8q8Mk58Msv5vm/LO2ovP24tvOkseuskeQ&#10;NGTfVKdelydcF0ff5EXc5oY95oY+ZgfdZfhfp3mdprgdxToQloF3Nz2zM9gy0xjTU2jQxoZjOb1V&#10;BPUlMZxwEuoPP9B/eAt/94Hmbz/Sv34lxcEqw40RZ0MrCfKCnIOWkh/BwAenF2NFibIwsVGRcTPQ&#10;6MtKGSnI8MJpYG++V+TDeJvoZge410SHENcArvT1GkhKGkpMrfEOTDazSzZ1LnQK6UssO2mdPGsY&#10;P2seO+6YPuyfPxpbPZ0izAUNTW5AYytQ59B1atq2r+uRj+2+uwH4At71Ut31Udn3Uz0N1X1IwEEZ&#10;tk9pthdRZjsB2uveKhvPbHoqbnjKr7nKrDhLLjtIbzloTBhgh43E1jw1T5KsDrIst/Jstiucd5v8&#10;r0ZSoaUaaLkVWhmANmagtQVofgZanP48P/kwPXw92X810XM91Xk320X4v5qTLdB0MzTVDI1VP3UX&#10;XNcnn1bEXBSG3qd53MbYHPgbLjorz9rLLrsr7Efon6fioJYwqC0M6oiCumIeexIe+lPuhzKgwazH&#10;2qiTVLe1KKv9ZOfbomCoKhpqTIQ6MqC2DKguYchbv0hXYNLf7Dw3aDHcpslWod5VfjDGJMdYKEiC&#10;MVqaNUuNb9TP6LbU/6zAfjNdv8eHfzRKEtrKhJZT+mNUQ7C0hykxWxFxm5ExJxlZdzW19x3d50OT&#10;+5OrA53Tza1z+SVDiSnNOent3XVTO6OHN8uX0CW0M7w2Xjc83zY9VjtUEJ4TYR8a7RyZ4Zc+VjfW&#10;U9IX756YE1wwVDnWkd+T7pU2Xtx73r8J2GycXqka6k2u7koo22oYO+qYOWqf3qwbnClsmS1q3mkc&#10;uuybvx1aPumeJYje2f3HqZ3zgaXDrhnwuehufHO7ZYzYFnzQOb1aNzCSWz+QWT2W3zRd3N0QUZTn&#10;ltAcXbbbtvg0c37Yuz5a2N2e2lAfW9GW2lAUmAfozGjtzG6frR1dqOqfLetsjy1uDM3pjC4tdI7N&#10;tgrvi60aTa1vCcnLtAwMVLaI1nPoSSjcbRxaKe+p8s5NMonwwNo5ieKDVDxSzCNz7ZJy7RJ6Yuub&#10;Q0paQkuHU5umcjo7o8szrMI81Zz97RJCvPIj/AqD3bMBkd75IS4Z7riopsLRosTWcLcMSy0vBSEj&#10;MYy6rKCelqylm2WonqKlOJeyIIsMD1KClVqQjVKAl15cFCFngrV21w20V3Y3EbU0FMIZ8ptpcepq&#10;smtjGaQlGWQlYdJC1BKSSAUlTm0plIooQkEcraLMZ2ih7OptEulnHuOkHWApa+ulYmMjouep7lka&#10;0dKWu1IUNZbp31cVPRaoGxeiHeKjaIfjVZWl4+IjRQjQssgj0Mm6CoOB+MOS8KOq8O0yn81Kz80a&#10;15Uqh5Uqu5Vq240q++0qh4MK18Ny15Nyr4tSj91ks70877nKwqTYQgG96HeKcW/0874zysSE1Zg1&#10;jkbNLSZMj6bPjFRurdQd7JesrVbtb5YsLTXPHeY0LyvapL0Rsf5B25PWN1W/e9xjej5qZCy5t6dw&#10;dDh3rC92tCN+ZjxtcitxYCF3biqupVXZLAjBa00r4osQcHfSDa91TG/VDkrGqMVJqbdb6J2YCewa&#10;CCSJYPFMSjokyjrU5koIZwyj1QeY1iuEIgyjxgnDapJLelHIJ1EpZ9LIpcCl0liwv+NgkP8HYOjl&#10;2Olk2WhlWGmkWaixL/M8oyklURQSACZycSSZGBEEqSj8kwgjiTDsoxDDB0H69wK0HwRI3/HBSEVY&#10;P/Czf0erTkeVqCcDUKOj4n6NZn4jyPBOiOIDD9lHZtIPbBSvRCh/EKd8xUf5moPqDSeA+icumrfc&#10;AKpnaD/wMZIJM1GJM9FIwClFGciE6EhEaD+K0X2UBNCTSDF8wjKSSsPJZAAIclkkhRwTpTwzpQIr&#10;NWH9YHZaFTRMlYXLGAaTNRDQK7fymnJzmXMzmfczGg21LPCyBb/xssBU4HRmaEYHJnprLrSFiJgf&#10;XCKeQi6LQiGDTDGRVD6CUiEMIR/MKReKxtihGc3Y6Ex4GXH8CByGwRhNr4eBGQpSGwtSGXHS6zLD&#10;tJBwHRRMnZNWSYxKOFhWo8fLps9Do9EB2x5iGW6kKwwT56BXw8D02WCGbIz6bIx6hFWQCWiBSDDB&#10;DPocDMYc9GYcdHgOOmsOWlsAO80XAviXKaCJc0ez0CpzwlT4kEqctCL89ELmcsaF7t6DnkZzbpIz&#10;LhxLvrxDDpz9riptXl54AW0MmQKK3ogRYUqLMGKA6SMZjDDgcwulBTMdHk2PY6Y3YaE3ZqMzJAJy&#10;VpgZM4M5CmbBxIADA1B05mg6Ux5a6XANbJe73JSnzKCDRKWJpDkbGvmWhQmhzcBsxcCEZ6RWg5PL&#10;siE1BYSdWaSiaEUiueQz6DGerPwuimpeyytnZwcHS2Ntp2sEAXwyV3k4VbEzXrE1Vrc53rw50bE1&#10;2Xk403442/KbHM21vmhXorK9+KLN90UAX630ECzgcjfYe7bQQdTGRFN7sdJN9Lu/hqh1iQIYDAav&#10;QlTOxPo/ABzyBR0H843HSy3nax1Xm93XWz0gXqwTFs0liMaNLkIP62o7qNxs9z7sD34+HCZ64tud&#10;AeIMzxe/TBxNtMVEMQyKRDd8tNj6pegFvNjfvyuANwYIs0Cv9ID4eWvoaXcU8Lg78pX9/bn/dav3&#10;dqPzGYIAJnYAn6+MAi7XJp6bfcfPN0aJEyOfbvafgwPXhwGX64MXG88X8yyATwE73ce7vUe7A/t7&#10;Q3t7Yzt7k9t70/s7k8drw+erg2erg6drg8frg/vrA4C9jYHd1b79lb6Dlb6j5b6Tpb7TBYL9PZrv&#10;O9gY3dsk8KUD/jsCuJEggNd7nuXufw/wkLc6L7fbrrb+q/3darvebH7hZrORyN16K7Q9AG0OQhsD&#10;j+t9d2s912uEt+Z0rf1wpWV/rfVgq+1wt+Nwv3Nvr2Nnt/VovfNxeggaHnoa6nsa6obGe6Hp7qfZ&#10;jvvZlqeVjpvF5vO5+vOFhovllqv19vP1tquV+tORTGi96ma1emWseG9n+AG6ntjaC86s45B1Ypfy&#10;YhPxYeP15OR04sHYCLLi5JmMA/g9MxRiy+xq/Y2yBTgckPwuKPmoVzyelBIx9KIR7Py+EjyWbuq4&#10;zlCPbm/FUL5vXRHfO8M+ODG8d6R/5wwjcUOQeaKovJlp3JEUX0AO6gB3OLkvI60/jD6AERYIhwUh&#10;4EEIxmAkIhgJ/yqCOtgbgCQ4CW9WOk9wQhSVGxMlEZCDIhEvFkKvGwCM8Wam9kFT+zFTBaCpApmp&#10;g1loglmowlhoATGc8EgORBiGMZCVwY+FwQtF68lEZ89CnWKjOlYdB232QvvDBA5HL6bqhksjAVM1&#10;CTt9RU+rndDRGHi8C42pHYku4YpoP34yW9j35uR/wVP/aMNIaoWmNWWHdadHXsz1L/TWzPZVr441&#10;z3SXL/ZU1qUlKXIoSTFpizBoCzEa8TPgCDMxMNjyMbtzIJ0wKGcOtAsH2omT2ZmH2YWXxRXAxebC&#10;xeLMg3bmYXLhRbgCeJAe3ChPbhZvLlZPZpgDD8pVBOWK+JuGEIlZukHpacLiXdTYXdjwdWD/pW/n&#10;mUfrsWvTkWv9jkPVhn3Fmm3FkmXJPK5w2iR32jB3Uj97QC2JgGpKv2pit0J8m0xEk0RYvVhgOa93&#10;pYA3of1X2K9KwK+cz7OEy6OQwzkbbZ+FtslA2qQh8MkMFon0pgm0ZvG0xrFUxjFUBlHkBpHkutEU&#10;hqAC9qbCLfJYrfPZADY5zPgsFNi0quR3a5Lw65QLA7FBzLdTLnRSL23FomAZVzBnnLVkQWimJPgz&#10;q4J1m6JNu5It+9Jth7Ln/uCMaaO0KcNUAEiI00rPGKf+JksW2YBlfM6KZe6qVd6adf66DThhwaZl&#10;4XP7b9akdmKvfHi7lP+QSsySSdasfvqz+k17Vr+pUzpJUzopIE7qxAOmdRKm9RJn9ZJmDZLn9JPn&#10;DFOWTTKWTDN+HReIAvtXcf55auvfiL+Y0a8Y14+bMIgHTBomTP2yKDKhBZYogHHP6teMsO7vtClh&#10;Nd8pE8KyvqAC6sQu4QU8QeiCvaA+bUqY3vnLOIfLBCOJ+YwZoRt4xSZ/3b4APCuCoLXIJnhWm4Il&#10;fOaYbnyPSvC4XgJBAOMI6hQ8VYJDBQ/WOudZVCfPmaUs4NKW8BnL4DxWWavW2SACwCYA1Bct0p/J&#10;WLLKBixa5ixaZi3gswkXaUFYJRdcD2F2a/MMwi2YERbEJVaIFhY8EOKzAq+7bpu35VBIFLq/hiCw&#10;rQmXB84MNsGZiZGgkIl/MfD8eMGZF8BTItrl58pXkXgUGANycBQ4lqjkwdOYM0kbVIvuVQ5dMs/Z&#10;ti9exuUug8eFz18FD+S/RqIAXrTLWbDN/u8I4AmLlGmbtGmblFmb1HnbtGWbzDWbrDWbnBW7gjnr&#10;wiHL/FZ8gY+QB+/34nzkqtKctigaHVYYDkVjhuXxQZPq89CbiKAMRFhURsGvdosLt7tz4JMG+H61&#10;XB4XIsvlykwbys0SwoEO42QO52IJ4yLkgWxIXzTMm4k+GIMKxDCBzQBWxIsV9mWmD+Sg9+Wg9GYh&#10;d0N/dGcicUURNDDI/THUPhgKP3YqEH3ZKL3YyHxYKQAhHHRBrFR+KDJ/pk/Pf1tD9UIIK2UgC0EA&#10;+6E+eaNIAH5IkkC6n0Jo3wTTvQmg/8kH9pMn40+uiHdOyHdePLQpWsI1Lvo9EQ6rxVEPg+Xg9/+H&#10;oWporo+wptRELzTSdtdVe1pfvFOWtVmQup6bNBYVUGtnnqapECsvnqQomaerWmGul6EmnacuV6Sl&#10;WKatWKalUKwunassnq4okignEC/HHyvLFyPNEyfJGy/KnSDMEyuCCRRh9BJGuPGyOWF4bJj4rWDc&#10;OHq4OcNbR66/FFtTnDfLb1YwDyW+Wi+jXcinGI7723z6q8mE70eSSMbTGfti4FWOHwp0/lSk+B+V&#10;0r/PE/jnBN7fR2A/+RkK2zroqrpYC7g4cvt68QUHSERGKCYkaaVm6GZk62bnAgxyi8zyKnUicz/x&#10;aDCwG9KQqwrA8Fw05ox0xuw8znzi/hhhH6SAN5NIAFwijE4sBCYZSS8ZCSKjBGEyYSaxcLRoOJNY&#10;GKNIIIOY/1cwiv59RAL/Rzyb15D/JkihELRIKEo4BMAkFAxACgYBEAKBxM2vQIKT/+oVX2AQ/Ro6&#10;8UBKiRAKSQIgIUItToBGPAQ8JXpRAgQp/gtI0QiUCMEB/6YJJspg4uzQzz44jFoqlBobDKCVCmYg&#10;OGACjOLBtEJ+9GKBjNhQBixhAKVUEKV0MIVcOLlsJKls9K8hl/kNQJ1E7pcpoGUA4SAS6jJxpLLJ&#10;H7EJVPKJNNhIOkFPdnEPNl78JxI+2g9IXjg7OyUj+gO5EAyGZWLESYsUhbpvdFefTrQRZsk7nLxe&#10;7ZvtLKzKCEgOtE70sfYy0zDA8inyMCnxMqsKcaoL86kK8hnISOtISmlLyuhIyasISklyCMlwiqiI&#10;KiqJfdUBLKMkIa0kLiknIKwsKqEiIiXHJybPI64mLKctrqopqqwhqiDPL6nIJ6kurqAtoaQsLKMq&#10;JKMlRVgAWBuroiOpDKKBjLqRorapoo6xkpaZqraBooqunLK+vKahop6RoqGJspm5qqWtrqOJormt&#10;po2KgBL8DV2kY2B7fu399hlhrd876PHm88PdI/Ssfgkdv3dXT9Dnm7vrrc31y9OTp6tb6AG63TuO&#10;9Q0XYhXuKu+KcY7w1HOYKO2dKx9aqhx/nLzeaF5drpsP1nPnf02nSsdkhWEzYSCV/8v/TpcSbtXX&#10;m3Z1WwoI2YpMOErNPcko2UspvClq/FzR/rmi9a604bG0EapuhWpb7qpbLloGO6MzhhKyoaPr9ZRs&#10;87efSsSxM/qmc6oaD06uUFDQlqVpqRRfihRHjYPWZFpge6TPWF7aQXcztDELXe5BD6fQE+AM3ERH&#10;aw30BK78zkpH19scD+2eQHuH0OHu5mifl66GMTcGx84SISeLh9HaoekbnXH1Tka9wbbT8a6zsY7b&#10;mZ4PlZEP1VGPDUlQdy7UX3jfk38LPp1O1UHLndB6LzTb8jBWd91dettWBHWWQV2VUEPeZWHySV7O&#10;RVnFTXnVZUn5TWnlY039Y23dZWX5fknBU3/LVU/taX8N+AXkZqVjb7oWOugnzNa42gIttzzMNd9O&#10;tVyNNl0ONV/1NUPDXbcttQ+1pSeZyeMuNsNWJhteToeBjts+Bls+Gjte6rteqofeqqe+GteBOndB&#10;epe+mhe+2uf+esf++nu+ehue2stu6ovOmsvO+hMWGm3a2Dp1qU5znc1of6ijHtqYh5anoc0laG8D&#10;OtyCDjaeZ4ncgI7XoL0F6HAROlmHjrah1YWbiYn7mSVo8xBaP4a2r6C1s4vJzYvxjYf5g+vJzd32&#10;sYPW/qvu4aeBcWhgFOruhZrboLpGqLYBKiqBMjJPIiOu054FcEv1TkHqdnYiVFVykxg3ZYufsrZ4&#10;iImCstOhmMjb0KAlG4tFO/x9YjhUUwjlJ+3H+u/FBxwnBZ7FBWz52a+54Q59be8i3R/jPK/jPS6S&#10;3aGxSsJ03NMNUH8p1FYINRfeVWYd5sScl8aflsYclkbvl8ftVycfNmYddRQd91bcjLdCS0OEuzvZ&#10;hq6OoItjaGsVGupftbNYUJPbMdK6ssMd4fWvXS0/Bzpu2umMGUnPWMjuu+vcB5hd26tvqnJvYZlP&#10;VPi2FfinRdnmRbkPNRSvjQ2PjU2PrewvfIOhzLyL9NyDzPyD/NKjwsqT4urrisanhs7zyjrCHwR0&#10;DV1XNR3kVZxXtkH9M9D85u3M6v3GwdPR1cPx1dXu2fX26efDa+jy6er08v765uHwDDq8gk4eoamt&#10;3ZL21fSavYLW88q++5aJp65ZwGPHNIhQxzTUswClVfXp25VJq1UpacfyCQRwsRYZasQpiQViuWw4&#10;qO24aIKkOXzFmO1YKWwwtMowEnVmOnMetBELnRbdBws2GnteRl3YG9kPv/fDMiVrcFlR/3uqAMms&#10;ufCAHP25g+Sho9Chs+Cxm8CJl+C5H2HZ1/MQkfNQ8XlHzFms+oKX9GKA+kmaU64KB47iz4WKvOsO&#10;hvcB9tsOBs1yPAVCTBkCjIk8tPF8tAHojzkybIBEAfosUUSBJDqNlzaKm1aX6g33X/5Z6E//hKN/&#10;nS6PGXNWXffWGDPnm8XxLOG5V625Vqw45y3YpixYAOOWHN14zLAbttaUfz7G/qI2e7e64H5s6GSw&#10;Vx4NV2VndMRyemNRtshv6o04oDybSSvMqhv/bawylKEHJWpAIEnWhBJVz0OxuwFiqz6iqwEyO2Hq&#10;q55K01ZSa04qd1H460TDiyTtq0Ttm0Sd2wTNq2jVk2C5PV/J2xj1h3itu0Sts2iVnTD5nXCFkySt&#10;mxxjqNr2qdTiKsfgNFXrOFnjKEHtKE7lMFoJyjd/TNc9CZebtmEbs0BdRytD2canQVI3YZIHXtw7&#10;bphDP75dL64Fe8S8A9OWL/eYJcOINbzXlL5Zh6pFH9aNY2k3Rldq0NVqI0uV6dOE3oYy/TEY/uc4&#10;jg+pQozJwuhEMU4fFhpvNEWPjXqaMGWtPO2cJceMIcOMFvmyPtWmCeOmOWLNBL6gTzerQz2tQzOp&#10;RTWhTT2lSweY1KEd06YeVqcaUqUYV6eeUKMGcVKTFtSnDRimjWEzpvAFS/SKA9uOF99RsNh5hOR5&#10;lNRphMRxmAiUDm5EBcpVg7JU71Pkb5Nkb1MVHjNVHjLV7jI1ntG6zdK6zdS+AkmG1mOi+k2U/HE4&#10;9ixe5iZD6TxZdsOHZwKPbFb41KWJ2vTRrzeWsWKjloF/QpK/gVO+Z/jxrww/fEv2/Tc//PUPf/j2&#10;D//x6q9/fPfjn9/98OrDq+/++C/vfv87cfK/RSnx9rlrz/vozDgpLtjLbbgo7XtrHvvrngTqAE6D&#10;dM9C9KFUgjyDMpygAm+oxB8q8rvNcD6OtTqKtFzzNx50UKk0FI1VwjgI0GjCX0tS/Emc4i+K8Deq&#10;8NcqNN/h2T4lqPHXWKk0W6u3mil3mCh3mSt341S6ccrdFopdOLlOc9lunAygF0cQwEM4xWELpTEL&#10;5XFLpVlbdQL2GgtO2iueBlsB5oeE9cjt9iOsDmOtTxLszlOcLlKdz9OdztII3cCnmf6PxTGXGd73&#10;Wd4POV5PRSFnOcE5+nJib76XpKETYUSzUMLhJLQoCnpmShpGEjJ2RiZhLn45CTl5SQVRbhEMgo2F&#10;jgFDTyOCosOiaEwEOMJ1NCudPIZDU07yOqCOnfHUsXSXKiejBGt8qpFlkrRusJRWsIZZoqx6hJxq&#10;pKhsCEbcn005SsCmSNi/STiw2jCxKaVnbegE2n4kfDSID060kVNs9HWaCrLZDDU9DNM5DFXZDVZc&#10;C5Sd9saOOMmM4TRS0PBAsreNcsLH/vbb3ubNqryp3CTtOjzDlpKbgbr3Wc5QZRBUFwZVBkJFvlB5&#10;KFQeCVWEQ0UBUJb7Q5rjU7oDlOUIZTtBhR5QiS+U536TZHsSZXEaY3WS7HpaFHFQHHdcGndVmXxX&#10;k3JfnXJbHndVFHVTEHGVE3qdGXib6X+fGfCQEXCb5n2V7H6Z4noWa3seiD/zMD60010yVenSkCxU&#10;EnLipnOQ4zSU4RJgpUaQv0WQvkcSBPAP9K9fKfBzKwvyirGiZLkxgkyMLOQkIIqxMHHSUXHTU7NQ&#10;fGKjJNWVlrDX0wIDBBhpzeWl/XHGMY5Waa52SbbmSeADiZdLnZ/PQHxSnW9gmoV9rr1PkVt4V2zh&#10;Ve/iVefMecfUXsf4atvoVMvgWH3/WFXnTFnrTdvwY3XzYUz8uofTsa/dsbfJnqv6qb/2hrv8rp/K&#10;ebj+QzIeyrR7TLE8CTfY9lYdMuGdthZbdZFZdZKesxQaNeIc0mcd1efskGUq5SGrEKGatBE7Tza/&#10;yrM5yLfcKbDar3I5aQg4aQw7qou8bE6HBmqgkRYIfK6YGYSm+6DR9vvBxtuB6tuByvvB8seR8vu+&#10;gvue3MeuHKgz96kt67Y68TAvZCfJcz0It+yhO26nNGAhNWInuxFi+LnAA2qLeij3eqgNeGqLfOqN&#10;+9yfcNUXf9IZc9IcdVseuh1lM+autRhkelMQADUnQ/Xxd6WhlyBvTJwLsagzk5oPxa9G27XZKDfa&#10;yDY6y80lW+fo86aqcRbpiWar8s4G4+5Kg6CGkL1si9kYtQorVmgsDlotmEgwDJeFL0aFLIXH7KZm&#10;3tc2PrZ1nbX3no0uPGzfNJT1NdROlZSOxMXWh/rl58bVjtXPHE2Azy230DkE7UGLzdOV0cXp3kkx&#10;DpEBZr7DZUMHw/sn48fL7QsjVcNdBZ0D5b07fWtdyXV7zfNzxf2NYUW9SbUjmS0jGY2r1cOrlQM7&#10;TRPHHTO7zeNL5V3TRS3LFd07zaPbTSNnvfP3o5tXg8s7TWPLVT3rtYN7rePnvYuzJW0dcUXtcQXt&#10;sYVVgYQFdxMtvFtjS5uji5uiSgYzmw87l6Gl69vxg5W68bnq4aH89v7ctgK/9HzftO7Mptbkmq70&#10;+smi1uGsmjRr/wh9xwLniGgDVz8FXLl7fG9saa1vcqFjeCrOK8XCuzE0rS+puMo3JdEkzF3SWZ9J&#10;Wxep7iRqE2cQlueQXuSS2RpZW+GTXxdUPJXXv1w10ZVYn2Yb7a3jmZ9QHx5Q6OWQ5OeSnhhamRff&#10;lhFRH+NVYK3tH2CT6G8dZ6JoK8OlLsmpJMOrJsWtKIaRleZVluaS50cIs1NxspJzspFysHzAsH/i&#10;4qEQkEbKG4vgHJU9XFW8rLFOxoI4I0FTNYy2BreeJo+hEkZHX8TSSsHNRNLeUsFdk99cCqmmhNFz&#10;UvWJsEzy0AkwFDAxwmgaYbQMeMyMhB2NpAJs1eMjHatLo/rX246nS2d6klsbIsuKA3MirMIMpMzE&#10;GQX5fngdpiw9nBS8Whq/Uhq5XRu52xiyVu2xWee5U++2X+d2UOt2UuVxXuV9XuV7Wel9kmNzXB46&#10;XVMVFlGIVAr5s2TId7pp35kmKhf1+4+v5m7sZE5PZIwNly4vlKwuJY8O5S3OZI2NV01uZ7etqLnl&#10;UKp60bglieY149vHAkdmIwYGo3s6s0cHM8f644Y7E6ZHM+Y2YvrGixan80ZHDF3iWcTskJK+GBE3&#10;ew2/Msuodk2nMgG5MiXFEUvNPVORRUMpDw4pRWpF0Vfyom/1+CnwKBocHYsZkwCeAa3CRiOp+Enc&#10;gVw2glohiVouBSaVyST9Oz6E8f8IXrgRD6MhN8wAwMWgz0lPmDQYgKHV+Q1oDAThNkw/SnB/R6lP&#10;+yFajLzaAJOjwmOBgAm/Y2EjE0PSyTMilOlgWGpyUZo3YjQ/iME/SsA/isM+ijF8EKV9L0LzTpj6&#10;rRDVOyHKD8IAimfIP/4nVKRiVGQiL1CTAoQA9BTCdORCDGRCDJ8E6UkE6Ai/ivNRfuKloBeB0XFo&#10;oVn8eViTeREVikI1FkZpeGtLFTNZUUMuZjVWBmUOOi0eBgNemAU7yp1ZKJ1WJJtOIgWGjaUT96fm&#10;d0TwOHALuLIjrDlpLDFkeA5yS246G064HRvKlo3Jio3GlIvGnIPBkgNujWHEg0ckQCMvQcmdbo6r&#10;dTHuCzQZjsBVuxvainAKk9MJ0AtxMamxovVZ0brsKF0MEwEOpD6AhUGXhV6fmc6ImdaYmdBui0fT&#10;WIHIwWDNQY8jTApNY8hBrYeh0mWh1kLRarIj9RippDmR0lIYKVF6uCYrQ6q54lyc9ZKX3Jan+JQd&#10;X7s5Z6+Lam+QU7yJhSKzJD+jPDtCE43UQcF10TAdZnptVhqAPpoRB2CDmYIr56PT4afTApGbXp+N&#10;zpgLbYtkwMFojdjReHYmE0YKJQFyTIOZXK8Z77iXXpuHrYOkEg+VADONAgeTMZpOC0WpxEwmzUKr&#10;yMpqjhLwpBSLJxVJoheO5ZSOpWQyUjfw3z+6XpgZ3lnsPV3pOJypPZ2pO59tOp9vP5nr3J/t3J5q&#10;25xo2Zlo2J9sPJxuPpppOZ5tBQnY3Jto2Bmr2x2vJ+4C9dP59vPnKZ0vFtou59suF9sBZ4ttpwut&#10;R3PNh7OE3llCK+1y29FKO+B4teNwrQPE/YXmg/nf4GS5/Td5MbIEz/fFMr0g/y3aDhbqj5cbz9Za&#10;Ljfbr7c7ASC52GgDFcDpavPJShMYcLTUADhcbHhWxYS24JfJokFyt0voJCZuEi+A+OoAkBCv56Wl&#10;GIwnHgsqAFC5fe4/BuckDFjpuV7tvVnru13vBxBXLL5Y7/1S/QLOtn9J1rt+5lkqn631nq31A87X&#10;B86IECwvQf2eb/aB8deERXyHr7eHLrcJEymD4tlGN+B0q+d0qw9wstUPONoeBJxsDRIngibOCA04&#10;/oXTzX6iUSZIZYJL/pnTTcJRhAOfBzyPARfQR+w2Jj6iZ7qe6SHUfwvizf4acKenG4TlhF8mmiZy&#10;sdn1mzy/Fnjaz+d8Of9mD4BwqrVOEC+3eq93+q+2CY/6fKrjeKgRcD3Vfr/QczvXeTVH6CG+Xuwg&#10;sNx5s9J1u0rQ7YDbje6ThfrTxYaTxYaj5aaD1fa99d7tjdGNjbnN7a3SyiZTvDeXoBaKU52N35BT&#10;CMchaMHGY84l4Cgll6CkWSokk0XFGfiJx4tBPoJaJggpFwTndRATtIiy9u4McWu15i1UfOeF+JM7&#10;4lUoF1UYN407/J0ngjQYA/NBUfkwURMACQGKZ8gAbnTvvRk/BTBRB6KpAlE0IIaw0Iex0/sjqfyZ&#10;KL6KfkwUbrCPbrD3HvCPnggSbyZScAZfNLkfM0UAKxWIYNML+QkAErDpz0ZF7EvzQX8KQJMEM5GE&#10;okgiUKSRTKRBDB/iOBHBzPQhHOgoET4cDaUNE6LBz/16poPw1bvWS/wTDeIfYRzPt60OVmyO1hzO&#10;tpwtdR7MNIN8d7LhaqnjYa51pz13NCcs383EkJOO88d/0+VkyPWxhdYnz2f7Vvsa1gaaJptLl7pr&#10;98Y7K2IijIRlpeEiHJ8EuKgU+JEmnAg8itEKgbCCI3EIpCkSacgC18fA9MF3SD5aQx5aYx4knouJ&#10;AA/S8gWuZziZfk54EXh+BF6QES9DZ1xhkb8R3LXp07pgXXru3Xrl0bxnW3rpVb/nXL7jVrHlUb3j&#10;Wb/n1XDk3Xzm1Xbu1XLl33rh23jiWb/vUrHtULZhS5yiOZfoVqcMU8f1EkZ1EoY0owc1YgbUo3uU&#10;I7uVIjrkwlqkAxvE/WpEPCsF3CsEXGuEvaqFPSr43cr4nIs4HQo4bHNZrXNZrPJQttkIqwyYZSYj&#10;PhthA2IStWkMqW4qHS6J2jiB0jiewiCRyiSN3jwHaVvAbF/C6VrE6VLC7VYr4t8pT5hxelQ7fVgz&#10;dQVftmBWNGWQAzYBE3pZs8b5C2YFE3ppkwZpU4bpM8aZgGmjDADYXMYXrFkXbztU7DlX7zpVbdiW&#10;Llnkz5lm79iUrZrnzxtmTemkDKnE9sqHD6vGzRlkzBlkEuOsfvqMHiBtWheQOqeXPqubNqOdMqmZ&#10;NKmROKGRCCIxB3FaK3lGJ3VeL33BIHPJMGvJKHvZNHsJl7WGy1uzyiN0G1sSlhxeNM8E9QWzjCWT&#10;LBBXzHJW8Dlg77p1/rPWTQIQNeqiRfqyZeaqdfaLN13ApYE62AvGTBsnThrGTxgnEHKzZFAkxinT&#10;pCmjBJATJKsVQcHO49PBUZPGSYSmaousRVzOV5E4QfFX8dmXP2tLUMFlga8B8O4Pacb2q0UQpj4m&#10;aPVcsBdEwkzdppkggotcwqcBFi1SF3ApgHnzZADY/DXgqiZMUgCTJulTZmnTZpkzuIxZXPasReac&#10;Rc4cPus3IsHUpgHmzVOJgPsCfKmWX/aC+oRR4gR4OKYpM+AofOaidfaKTe6KXR7BOls/u+f/GolC&#10;/deRqM9BBDm4BkK/9bMYJnai9yiHdisHLZgTGqaXLLI37QnN64TeYvAArbIJf3Bgk0v4gwPbPOJa&#10;y4CvWq5BAjYJp/1l9d8ps5RxXPK8S26vaeQkLmnXqWDVPH3OMAU8hxGb/H7P2mrXclfFIB4yFaZ3&#10;8hIs1vIYVy4qMwwVXozNE/3JUIzVlp1WjZ0eqyNvfLy2vzo2eL4ydjDefDXV+nm8xV+Oz5kb4YGB&#10;RfGh47iRMZzwCA5YKDs9IIidLhhDH8BK489GA+ILQSyEGMGH9GOn8mQiA99IvVDkLvD3LjCCAw7E&#10;0AVwECaC/jK+AM4Zwk4TykYXykYTzkrAm/FjMBt1IDsl+G4czE0bI4725aTCk/4lGEkejqaK5GQI&#10;4YLZwD8aM7z1lObIczWdr8veG22825y43ppan+qc6KkZ766dHWw+Xh47XhjanexbH2xZ6qpb7qjd&#10;7G44GGi9GO467m057W2+6mtdK8+v9LQPVJJ2EcR48jAnSArE8LBmifD0GKiVYHlCmSky5Tnz9cVy&#10;jSXycbIVFsqN5ppdxtrDujpDuhqt+lLt5ooN+ur58or5chqlarpZ8hLBAqR19kyfu7ShCezdIMt5&#10;P81JD8XtGPyoi/yih/S4g3S3lXKnGbZZi1jIohrx/a4X969TuD92q/2vSpn/VarxusSZOz1Yyd1P&#10;TclVgy/IiTnEl93fn8XdF23jzmLlxuvsJ+0XphYWK+PmL2DsSMoiS0aJRVJpIV5piiCcWNC2cDZb&#10;JMaeidMRxePKzOfOLOCFFvRiFvJlEfYDsIr4s4sEYET9uUQDMOIBcFEvmIQno6QXAuuDlvZjkQ1g&#10;lQtklwtiFHEHIIgIuRGBC3kgRbzhoj/DKOL1a2DCngxCHgB6QXcYvzecyw/JFczEHYLiCUXzhjHz&#10;hbPwR/x9wtgFQjH8oRwCYQCQsPEGs3AHMnMFsPOF/BpmwWC4iD+DmC8RenECdM/QiHpTif0XKMW9&#10;ycW9KSQDyaUIgOQrKH8FjXgwQiwMKfqPAAOIgBwmHkbo7pUJpZQmtPk+zwUdSpgFWjyUXiSIQTQY&#10;JhbCKBkGgD3PEU2FDaMgaN1YcpmvoZD+u1BJRwOosYBYql+glIymloyilQhlEPNHi/uyirjSsZh8&#10;JBOlIEEx06I4ERgMjIWNFsHBgOSBI3gZGeX5eAxlZVyM9b0tze30tDTEhcXZ0IJMjMJotAQbRpab&#10;V4FPQElASElYTE1cSlNSTk1MWkNCVkNCXlkYK8srLs0jpiAgpSIqLyckLScoS4gEsM9IKghJKgpL&#10;KYtKq4jJKAnLgJEAZSFZNVEFZWEZZRFZVVE5VTF5NTF5FVE5FRFZMEZXRk1HRk1PVl1XVl1fTkNP&#10;TsNAXhMAcoChvLaRgo6JkoGZipG5qilOzcxC3dxcydhB18bZwF6RV1oQxhVs43M4v3uyfnl99PR0&#10;Cz09QJ//P7z9BXBjWZaojU48ipj/zp3p6Z7qoqzkTLNlS7YMkiwzMzMzMzMzM2OamZmZmZmZGfbb&#10;sqo9OZnV9/bEu++v+GLHOuvsA9KR5cz6cu31AB7BExwewN3t0/X13Tmh8hfc319fgYcnGJ5uHLkZ&#10;OoXbBbfmNM61T081j671L670L9Vn1uyMbjZnVmuwSgp9RMt+QhvRs+cZWFcZOsw5R+35pm15p635&#10;pu3HFB8kle+n1dxW9J4Ud15U9oHWiYfGkdOSjof6YdAxdVvVDdrHVxO+XJTXg+bOAgMTIwqqIC7e&#10;BiPTWk2dUSenlbCgsSDvGg+r6jDn+dY8cDQD7k7AHby9K/B4RdC94Obx6erh8RLeeVl54e7WKni8&#10;d7OystbWAcenzw3wtvysdd205N2VpKy4WQ2R1Mq//ZypJNftbDXu5zgRYDvgaTgWZLz3xeO2Mviq&#10;KvSwMvSsJemuN+emN/+ip/BqqAIsdIL9cbDUDWbaHodr7npKb1vzbhrSb2qSrioS76uyb8tzL4rS&#10;T/ITj3Ljj/PiTwrjj0oSLhqybrqKH8bqHmdbbxe7b9b673ZGng5Hn3aa79erL+erzmfqLqaaLsY7&#10;zgY7T7o7wfTcZGZOrbtPsaX1Fz3dCguzoQCvqTD3ATf1pRDdzSCdZReZdTuRCw854KMMXOGoCrw1&#10;7txVd63lZo0kpszlN71MrqLcd9wNt12NlpyM5lytDhKjQEcbWF4FW/tgaROs7IC1XbAOgcEGWF0F&#10;K0tgfgksrxN6MK9vg5XNxyWY3wVbx/cru/eLuzdzW1dT65fjq1cjy9dDSzdDC/eji9eD01ejM49T&#10;sw9jEzcdPY/1zYTC7qJqkJB+HxoNUtJATQVoqzqqylrMjAA1JZdJcVNOdsOWZochQaCsCPKYHD9m&#10;ZboZ6H0cGwbK8kB343FW/Kif02FK+HVC8I6n1Yy55rKN/mWIK0gOuYv33wlzXYvyeqrPB4tjYHMB&#10;LE2D5TlCm8PLc7C1ATbhC1wFOxvgYBuc7IGLY3BzRviQQG5vwPkZOL0gsLkLRidWfbznDXR2bc1B&#10;kO+xo9WCjtK6ifqpg9GupfqBrdqehcK2scS5tfyjo8qxnuCEEM2qHH5WinVSmmtBW3HP2eE8Iuos&#10;MWsvOf+ptv+2rv+8ovOoqPksv/66sO6hoPYqr2oru+SgpOa6ru2+ofO+tvOmtuOuofeubRisHoLl&#10;vYelnZuN4+v9y+vT+1v4EX4A15c34BH+rD08nl2B81twfHM9ujSfX79V2HJdMwiaJh4bxh6axp+6&#10;5257Z69aRkDHBGgc6DSyq5BSapCVrRDm69KSKpdhz5PE+GLe2KN+jBCiy1UXTZbm9cIgjalIxEjf&#10;yzJQa7IitbDkioif5Mj+rEr7oz7mnTTJ/4xV542WxXsw/hrD/HObNHLPhHtNB7Nty7/tInjgKXLs&#10;L34aLHEaJnkaIXUSKbXtL7TiJbjmK3Eap/eYab8XbtikxZGAfX3iYfgYZAciXc6DbBbttXoMZTr0&#10;pDuN5XstVZv1pRp0RQesldZ8jdd9jYZMpYvl2G3pP7L9P/9J5/Ofy/TF2iwkR2wlN73l56y5tpz5&#10;Vq1Z5k0ZFyyYF62xM1bYCTPGPgtcvS1Hg7tkf6DeWrrfVU3hSW3VTl3j9cSMIienMDOtoThbiL6I&#10;Pftv6TJUt/GGu66ic+a4Yx9REK8KElSvImRPw6ROwqWOwqQPQqSPQuUPgxS23SXXrEV2rMVv3NRA&#10;iOFFsPJVlOpdnOZTguZDjMp1hOxZsPhJoOhDvNJVtPxJhOxhpPxRnOpJis5FltFFtslTqd1tgeVD&#10;iTWocLjJNd2JUdmNUbrJ0AcFFqDUZitAfMSC+SBI4jZeFY5HwWIHflwXITzX4fwnwTybHthFR4YF&#10;J6YVD9Y5R+yQJX2nAaJdn6bTmLHHDNtuyNCkg6zXRBRKv0vn/ymd55cMnteZvB/yhKhLpBhrlDmC&#10;6X6OY3k3YiGey/euUpKkRxM5qodcNKFbNUGtmdKtmKCWjGiXTFHrVoxbdiybtrgFczRkzR636cS6&#10;aoddsmZascVsO7HtunAcevAc+/Cf+gmeBQpfhohdhIo/JSqBJEWQqvyUpvyYqnSXrHCdIHuRIHMY&#10;J3EYL3mSJHORqXKXpwW5zFI9TpG/zla/yFI/y1A9z1SDnKarHCTJ78dK7wYJnkdKXsXK3sTLg0wt&#10;kKG95ilcr0LdqMncYylaYygewI/WQH6QpiHhoyZhfvuG8YdXdD/8Rv7TT29++Y8ffvvTv73907++&#10;/fOf3v7w5uPr//iX/4v8h//g/fxRGUkSqSbcE2o1EW6+Eqi/F6h7HKJ3FKh17Kd2HqhxH6kHEs1A&#10;gjlIsABJ1iDV/inN5SbJ+STGbifMetbNaMBaq8FEKUNd1JKNkv/jv/FS/lWZl0aZH6nISSmH+aDK&#10;8M4MRxIozJSjJtRgpNhvodNrqt5npjZordFnq9phJQM/pW3Wkq3mYm3mYl1mkj1m0gOmCsOmymPG&#10;yuMmKiOWSqM2ShP2qjPOmoseuqs+hpuBxjtBpnsh5gdh5seRVhfxttdJDnepTg/prrcZ7nd5IWdZ&#10;fnfZfvdZnndpbg/Z/ptx7uWWWkqUJEIUlCxkNGhyOnpqNJIKRUFC+vHtGzQNkh3LIsYrJMEvIsDK&#10;zU6PxdPQs9Kg2Cio+GhQMow4UyGJJCvn/rTC9equ1drRjrzBxNAaW8s4LZ0gZd1AOa0AeY1gBY0w&#10;cSlfSblQQZkQnKQ/s0okp10+b0i9QHiDREiFeUZH1x5YOge3TyA/4YuHikqOpd5IoM2wq9pmqN59&#10;lvV5kv5ejNphotZhtMGGi0EZDy6Y9JcKUdanlCDQmncc61ShxJYriqxTYe03FJy2lNx1VQdRtiDL&#10;BxSGgMaEx2I/UBYI6iNBVQioCgLVIU+F7qDAHeS4PmU5PKba3MWbX0cZX4YZnYaa3GV5X2X5Qi4z&#10;fa4zfK7SvS/TPa/SPO+/+N1l+Nyked2mukPu0jweMrxAptdNjPVZsOGBh9auk8a6ndqEmWKdlmia&#10;Eq8FF7UmF42GGE5emIUdTY6h/MRGScH8/j2W5KOKIK+miKACL6e6EL8ojomdilwcjxFkoGOjJke/&#10;e4149RPTx3cwbywn7WFsoMzHa6mo6Kqt5a6lFmFqWODlXOThlGSqX+hkV+vnU+7u9cXGKd3G9Yuj&#10;b1dS/vXQAtg6B7sX4BB+k9/dHd2c716crh5dzG1v1HVc1bdeZeet+7mtu5ic+5ld+elvOsnuBKif&#10;xxvDb9T7dNvrZMuzOJP9EN1VD6UhU/5hE74Bfa4ebbZuDXyzAkMe9/tImn+JZfxTpy7+OFr/OsPq&#10;MMlwO0FvP93kKNviONtqPU5/JULnMMHiOt3pJtnxNtHpNt3nLDf6ti4HtBeC5syr6tirmgjQHg8G&#10;0kBn/EN9xGGu92KszXyE/UqU62yQU5+HWbefaZWTaoWtYleA0XKm91F5xHlt5FVD9ENb/E1r7HVr&#10;1HVb9G0ngcu2iMuGkM0kq9UIo5Vww4Nk26t8z8eyAFATBprjn6pCQXNchTF/qQHPaIBOjjpLvhbH&#10;RLD+kLfqYpRJhQFvliKmw06+WJOrRIvrsSz8rjT4psR/O92hwVZsPt4STJfv5/umawpMJ0QMRUTt&#10;lFaBudWr/snmhNzG1LKtke3R1oXuupna/IHG4pHempmWwv6W3K7p5tmLhbOD8Z223OYUr+TsoJyq&#10;uOqyqIrS8LLdnu39vt2jge3z0b2n+VOwfgEWD69GNhcrR/rT2zoT6yBNUeUtMZU9SbXtCVXrNeOz&#10;pf1LFQMHHQsXfSsbjWOT+c1DmTX9qRWXfUvr1UMLpZ1zRZ0btYNg5nincfS8e2m/ZaIxLCfTLqg6&#10;IL3MJyHNKrDQLbY6KKPcLyXbKarQI2GxvB9sPIDFy6Wqoa7kqrb4ssaowlK/tL70uuHs5sqgrJHc&#10;psGM6pqQtHS7gFgTt1gj13gTj3SbgAK3qAq/pBKv2HQb/2gD5zRrv9rgtLaYvPqQnHTzxDDFUENm&#10;I31GPRcRFwdB+0AV//b4tuHckZ7MnpakpsKAggDDAFs520CToKKossHmqaykijCfVF+HuDCPL21l&#10;s0ON28mBVTriDorchsp8uqZyFlYqlroS6kp8ksq8kiKM/EJ0fCJoPmkWYUVOSVlWUSEkB+snNA8F&#10;mwiKXx4rq8Orayvr4qkZ5KzkaybqoMyur8lvZizhaCHrYSnjZSHtbSXlYyPp760W4yQdYCnoaslv&#10;7yTu6q3gHazmH6Ie5CTgasvjosNiK4XU5yRTxZPIcVHLCtPJOCnaffFIaIuvaIgsrgwtq4pqyfCp&#10;8TFIEKeT1uRUiLLyHC+pOuxsX6/OW6tIPG9LO6gJO6oJPK31P6vxPav0Pi7zOih23y9wvShz3y6L&#10;GK1r8w6tYNbN+Ktq0v9b2f+VTbhZc2/M9OyXqbmsvpHC4Zn88cms8ZH8hanMseEvw+N5w8vR9ZPS&#10;bhm/yju89YhWax3NXTgtn97Oml9Mnp9InhxOGhtIGOqNG+yNHRlOmhj9MtqX3dsXnNskrhtEw20r&#10;JOrhrRtYZOTWrarWJcw6osS7aas2ba78RVZWFiHGT6srSGMkQG3KQ23ORm3KSK2PRmjh0VpsFHLi&#10;JJKmCPkAOpV4lHIWUq6ATv6f2BBGfwgHrckfwvP8P6+56cyJcKHMiLxkvoYHacVBaiNNY+AtplBm&#10;Ij7kxL3iJznurpWvo62Lk+WikSEnEyOjlUUxKKHpFFmp1bkRWmxUynhqBRZqJRyVPDOVAjOVHCOl&#10;PCOVLIpcBkkhRUshQ0sphaCUoaaSoqaCowwVuRQBCgkIgpwADRlEnPYZFKk46rMY8rMw7SchCOVn&#10;wXfkfG9eUfG8+sHo0795kv1LCNN7ZzZWeRQXC7U4xWeRj6+4Pv/MSfULD91bCRZqIzacDw1rDCln&#10;LJVABL1ECErEmQyvS4JSQFAp0n1SRL9VZvxNleG1OvqDBj25Jh1Skx6lyUKnjUfq4JCGWBpjFhoj&#10;dhpNPoSkKII918m5NdS9J8Ktwc82zdzQjFdYgoZTEifPxqSMxWjgmLXwTFqsz7Ax6rAx6LGi9VnR&#10;Bqz0RmxoczZ6CzZ6Kza0LRuDNSvSlB1lzInS50bp86B0eej1OBkM2ZgM2TAGWHplPFIYR0YvSPbJ&#10;W5q121drLUpn1096z1t8wk6o0Vikycmg1tcjUM9UjFGIDSmGQ8pjUaoYlDoWpc6CVGdHquFRWnQ0&#10;BnQ0RhhqbTyVGheFAje5Ahe5EjuFBoZSB89gQYcwoabSwTEa4+i1GcilxCiYe0xEpk05Rj2Mim0d&#10;tPnhNBkmhCYrSo+VXIH1swT+sygeoYhjtWEUCqWQzCSRzKYTScSJhtPijR2903b2T1YWRrbn24+X&#10;Wo6ma06m6k+nW06mWw+n23amWrYnmzfH6wmlus9m9+JvJbzHs3ACoS/syVwbBG4ezbTADORgquls&#10;roXI8Vzz0WzT/nTD9lTd5kQNQf0+29/9lbaD1fb9tfaD9Q4ITBIN7jd8LX2/5hsBDCHm4eYf0Xa4&#10;WH+0VHey0nS21nS+3nqx0XKx0QbHZwHc+OyAG541cP3xciPkZLkVnpyoe4kXggHRB0Ngnrjr5TaI&#10;EF0vzBMn/C8EMPHNJFZFExepvt4auHpePpqwgvQWgbPt/4SY+Z7T9R4IUb5+zcsEoj8mOuD/BSdr&#10;3X/IN9P+j0O8/+/55jZe+ObwF4hWmwgx87tgXu8ltAR+7g18s9Z3tzFwu95/tdJzNte2P14POZ9v&#10;v14mrMUNuVnpIQZXS10wCYEZQqH2au/hYvvBUjvhU7rccrzcdLLSfLzSerDauTDRvLM2sb62WNPY&#10;au0eyimhi+JUpRHQo5A0p1PxR0nGfGIJJcVGMYmkM8rHk4l5kUp6IWV9UHwOIkJWMdY+fSEuw47c&#10;rTqkAYz/6ob8D3/mN0G4zx7I33wZPoezIv0ZKf0YiBAkLgFGEj/GTxAf9IfnRUFJA5hJfBk+etG9&#10;g8Akce/3wF2Qr9v9vnT8hQGxvOxllz+W1AdL4oP95I/9HIT5FM78MZLpYyzTp1gmkjgcdSgjeaoo&#10;Vxgvm+7HdwEiIjOpadsNVecLA4dL3TuzbZtTzfsLnecbg0fLPesTjWPtBVPdJcsjtTC/OlY/11+x&#10;MFi1Pd2yN9W0P9l0Md8Nv2QGK1KzwxyLIj36K9J3hpq3hpu3BpqPpns3ept2RjrOZwZrE6ON+QXl&#10;6Nl4PrNxUohz0+my0JnS05nS0psjGYzpGPTRDFoYejX4zclNo8ZPpcVHpcNOq4tH6n8PGx2hW/w3&#10;CNDoBEj5dTqUTDhVDBqmr1gVblsXLRtmbFvnrdpkEyoRHfLnnAqWHEpXHMu27Ku27SsO3asO3Mte&#10;OPQoP/KsgJz51pz6VJ94V8EY5vfdSnddinddSlasCOW5S889fb9u3zuilTCsGf8sC6O6FcM75UPb&#10;ZYPbpUOahIIa+ALrePwh9bwBNVy+ZXj3AibHHHrbLyjrDBqLVCrTFEoTOKYjzDOQlqm0FgnUJjHk&#10;BpB4KmMIDCI+61Tx+Vfy+pVz+5RxecOgTii4WTyiXSaqTzl+QDV+RDN5Ui9j1ih7wTRvybxg2aKw&#10;VSqkWyEK5udNctdtSnedqvddaiHLJnnrFkW7dhWQRaOcMfWkaZ30TauSBcNsyJx+1oxuxpR22oRm&#10;yrhGMtw7rpL4h0ypp0CmNVJnNNPmtDPmdTIXdLPm9TKnNAnLR8/ppy8YEqTvskk2HCErz42HF42y&#10;4K4ZXUKF8Zh6/LBGzLwJwe8S5S4RogwmWs/vxefLBBi/7ILAmQT7+wzxKDhhxjhl3jQTPqbvgY/v&#10;fw2cM2WQBh/rs/UPn9BLmTHKgHn49OEIn/szz/bXMgWyYJEMmTdPgsyZJc6YxH/PlEnipEnauEkG&#10;kQnTTMikWRZkyvzL98yYZy4QlowmiF74op5fUTLxXXoWzwT7+/KSCRPM04iV0FOmqTPPTY7nrbIW&#10;bQiNeIna9R8HHkvka01LMLVEAawUTBDAZulrtrmLFpkb9vkr1gT1+8LS80rX8OZnTH+3vxCiACbe&#10;FTHzclrCmU2fK4Cdv/SaRM1YpOzY568ZZS4YZMzZFA04l1W7lfvrxsty22JotZgROtxoS0GUFQ+l&#10;hQDKhY/OhR1hxobUw1DLMVLzRfrFnG/v7syOXa5NnM90Py70gunuIldTT1F2Nw66CE76WDaaaDx1&#10;BI6SWJUbjCMQyPKfEDPEXaFsSB9mcg/0Z28mMogb3UcIDJ47/hJ4bgNM86J+CQvys9ASpXIYC004&#10;njaSBRGOR0TCyc8COJCN0ouF1Jn5gwcbWbgwU6okpw+GypzqN0c8VbKeXHusz1pzwdl019X62PZc&#10;3/xY+8JU39by5M7G/NrS5Nx4//rU4M7c8NHiOGRvZmBrrHtzuG1zsHW2qXy9u2Gzu3G3p/l2evBs&#10;pKs4yEMXR6eH+OiFp08W4IjH0YdQvY9nIkvnoYvgIPfjJfcSovQTRYaKMyWL4QuEuev4+RoEuKok&#10;WJrUBZrV5UulpAvF5crkFAoU+BMlSLu9GMCwOlgUA7MYMEtzN0sJNpjvZqjBPPXjNPnNJO3tJMP9&#10;KO66g+G0gPww7s2G678uWP3LmMm/j9h/Gg7j7s1Urcs3TS52tyyJUSpMl0lLFY1JEgqKE/COFvSM&#10;kPAMF3HwphRV/IAT/us73KtfuVCflRl+0+SgsmZhcmDE2jFi/3hkwjky4ezhyMziwMzixMDqQMfl&#10;QMtjh+JxpON1oOdzZuRzYuJ3xQi4oLkcmbgdmHmcsTxOOF5XFj4XPK8bi4A7DYcTgtOJhsuZltsF&#10;yeOK4nWj43OHoAU8X6Dn9/gdPm8G3iAG3tDvYeIP/0Ow/GFYgdCXkZkvmIknmIE7gIErEI5ozgA0&#10;lz8c6Tn96Dn8UZx+DAL+aEHfF+ieQQn5IgV9aIQIIIR/h5qAH5VI4D8OQpiwgPOL4iXytfT9GqIA&#10;JpcM/SQdSvrsgCmfBTAtYSFoggBGCQbTCYXQiYZBUGJhME8tFkYhSSjtJZjdv40EoSv5+0gpEUsU&#10;vS8jlTiRWAileBwBCRhHU4lGIsXCkQSj740R9sYKuSGwpu/IRMlJsAwIZiwdnhmJwyIxbAysnExs&#10;bGgWelIEEyWKlRYNwVIhGcmoMRTUrAh6YTy3BIeQLK+4ggDB3SoJyaiKymtIKBF8rYgcBCaluUUl&#10;OYXhHLhXjk/iD5Hnl1QUlIbA+XAm8YTwJMQkwfv+DWJGXVwRXgWiKakM0Xr2wRA9SQ19KU0DaS0j&#10;WR0TeT1TBX1zJUOIjbqZmaIBHO00LVT45fjpOeGErIiMo9XLrbmTw41LQuXvE6EC+O7h+gEO4Ob0&#10;+vAJ3AJw/3R3e3/53Az4Dsx3TI1XD443jIy3jHdXdXXV9Uz0TMwOzs70jGcExYsh2QQ+ohXIcYZI&#10;3gJDzwHXxGWXzIuA8rPgipPwquvUtousjpPsjrua8buGydPKoevGybuWmev6CdCzCsYPQPciaIfx&#10;+E1ZQ42dmxkji+jPr2xZORrdPasdnGYSE+/aWsHSDDjeBPd74Gn3/mYTPJyD+xvwcAue7p7A3ePf&#10;eHi8KS7JHx8eADdXTmZmDkZG19s74Pb6YW8pwtnIUVki3FAtREXKGkdnS09VbaTZbqE76Ggw7m40&#10;4WO0EGa+k+58WuR5Uup7WBVy1pJw25N93Zd/3l1wOVgO3wJCz7zlPjDT8ThSf9NTdtWWd9WUcdmQ&#10;cl2XfFGecl6SclqUcFIUe1oYfV4ac1kZd1GbAPrywWg5mG0GS533q32360O3O1OPh+PgoO1+s+pi&#10;vvx8qupiovFqrONqsPuip/eis7/EyTtMUTNKSdtfQjZSUSXbxDTLQHWMsKCu5riLwryTzJGPMgjU&#10;ePKQPzfnv7MWBU4KwF3zwllzzUp1xkJtxsFwxcNyxUl3ylp12EJz1sfxrrwYzC+C9QNCE9/Vk6e1&#10;07u1s7u1k/vVo/vVvfuV7ceVTUJvwuV9gp5c2X9c3Llb3nmC87dPHtf2CQ54futuduN2cvV+bOVh&#10;bOV+dPl+dPFuYvl6avFsfOZ4YOS8qxe0dYPmTpBffeMftWftchcUDkoKQVPZfkXqfGYoqC+7Skuc&#10;dncasjbfDQ0EpUWgovQxM3XB03UzNGAzPPA6Jw10N91V5M1FB+wkhoC8pItg13krnWkzjS13i6tI&#10;n7vE8MukiI3owM3UuPPaSjAJn8XK5cLy9cYWOL8CVw/g8p6gTs9vwMUNuLoFN/fg9uHx4hpc3hIy&#10;J5fg9BqcXN9vHDyOTG6Ehs6YGK7ZWYPIsLsg701Lw1kdxXElkV1TlUNz1QMTuU0d0Q1Nvl1dgX19&#10;oV1t3g1ljmUlrgUN0VUr3cPQgIvM7NPCmr2S5tO64fvOBdC1dFUzeJBde5hacpFecvWlfD0lby2j&#10;YOdLyXF+1U1Jw0NFy31F23VlK1jYB+snYP8KHN+D47uLo5uTk7vTi/vb6zvCD+Hj093NLbiHH2QA&#10;3/atxv6Nwparyn5QN/ZUN/rYNP7YNXvZO3PaPgL650DHyKJ/ZIOqVqOUeIskb7ccb40oQ608NoWP&#10;NIqbNF0am6cimCrBF83FHsTDo0ZHq8CIVGIgV0a9Vab5SZX2B22Gnw2wbw2ZP/hLsIQIMzrT/BzD&#10;+KpdnGZRhenQlHPLhn/DWWjPU+IoQPIoSPo4VPokQvo4SuYwQmY/VOYwXOEqXucp3eI20XTXT23O&#10;WnLZQu7U0wTEuINE34sI9y0/22Vv62U/2wk3kzEXozkvs/1I16tk74Nw235TqTxJjAPyjTniVYGm&#10;4JSfUYepYI8J14an5JId15YT57odftUGt2KDW7LHz9vip6xY+mzYCizZWsK0BqKs55ICtnMybhpb&#10;wcTCQe+IJAurMI7eQJYnyFjcged9phziLsHo2Etq3gx34isGUrRBlsFTmvZVgvphpPxmoPiCG/+S&#10;q+CKs9Cmo8ievfiZo+ydi/K9l9pThBaI1wYJ2iBW7S6MsGr0eZDIWbDoXazcZZQsfOEH0QqHCWqn&#10;6XrnX0wv8yzOsk1Pv5hc5ZrdFVpdZBntJ2qcp+mBEmuQb36VqrXozjdqg9n2Fb6MVjwJkzkKETkJ&#10;5joP4TgOYt/2Yp63R83YIBecmNa82GcdMCMW6B5jZJcRqteUsduUuUWPrl6NslT6txKpVzVKpJ16&#10;6EFj1k4tTJMyY4MCY70cOpru3zPYXk1ZCeTzvq6VIR00YJ6zwi+aMqybozctGTesmTZtmLcdcIdu&#10;HCfevFeBwsc+vJCrUNG7SEk4XgQLX4eJ3YSLwxgC44do6acEeYL3TVa6jpK8jpV+SFIA6SrgiwbI&#10;0QK52iBP+zFH5yJD7TRV+fqLJig2AmWm93m6cPMuV+cqS+MkRekoSeEwUf4gQW4nRmonQvQ2SfEu&#10;Sf4uQeE2TvEuXvkkTG7KhqdGBdWkz5Wngg8TQjuwIwwwCAV6SgHSj/jfXjP95T3qL2/J/vrL65//&#10;8sNv//rvb//nv739059f//nNu9c//+kvJH/+keXdB1EqMksRfLqjVme4xbCHxqKH2pav5nGI3lWE&#10;4X20IYgyANGGD1GGd5GG1xEml5EWJxGW20Hmi94Gk8763WaadbpKGQoiHrzMKrTvuD/9mZ/ujTw/&#10;SoaXVpKdXILpvQzqVz30OzdORLIMV5mG+ICVwaCFbq+ZRqepYqeFQretfKedTJu1eKuFSJu5WKf5&#10;7wJ4yERpzEhtxERlwFx+wEp+2FZpwkl9zlVryVNv3ddgw89wJ8BwP9jkONT0IsrqOs7mLtH+Kcnx&#10;NtnlPi/oPMOXUP6b5XmfShDAW7GezwKYlJ+cAktKi6KkQyLQ1AgUCRnpu3dvqMkpMPQM/GycItx8&#10;AngODgYMB5KRC8nIg2QSQrOIMbDKsfDYymvm+UdNV7XuDi23Vowlxjba2CSo6wbKq/tJKfvIKgYo&#10;qIRISQdLyYcLyIThJAIZlKNYbfN5QxoFoluEgmv0U7vq1sDMGUEAl2QUuCorJRmo9vhYDLhprkcY&#10;X6ZbHycZHCfDx218mWJ64m/RrSQSSf3G5/NfvgigZz30QUkE6Mwed1XtMZNo0+Lu0+FdMpfet1M+&#10;tFJcNZe+SXG6yvcEjdGgMfKmyOepMhA0Rj2V+jwUej7muT5mOt4lWd5EGV8Ea5/7ah55a9zG218l&#10;OEKuE52+BmYu4x3OY+3OYmwhMICbcPJ9pNmlv+6+s8qKjfy0mWyXvliBMm+kLKs643sR+teKAkx6&#10;SkKinIwMpO+wJB+5qKjo3/6mws9jKCMpw44XZKATQKN4kAgIBzUFC9lnhvdvaF/9jH73mo+OVlNE&#10;0FZD1cPIREtISIOP199Q/4uHS7qDZZq1aYGLXbWve1t4cI2/f66jS4atS6aDR0tsxlHXKJhaA3Ob&#10;j+tHDwdX9+dPj9cAQM4B2LsEq9ugqW031H/RTn/bSevITXPDUeYiweIh1wmUeIMC95sM+9NEi51Q&#10;3WUv1RVPlUEzwRYVbKMipkGOqVYaXSfD0KyMmXaR2Y81vM9zOs+yWYvSGfeT73MVa7Plm/ZXHHWV&#10;GHEUXXST3fFWOfbTuA0zBIlOhzGux2kBF19CzrJ89lMcdpMtDzItT3KsQWMQqA86L3CfCzPudlJv&#10;sVJtMFUtMVLMsVQu9zEcy/Q/bsu66y++6Mw+bUm5aEu57Uy9bk+4bou9bY+574x57Ii5bQ2/qw+5&#10;LPA4zXCEXBd4Ppb535f5PVYEgNoQ0JX8WBNSYsAOGfBVKzXirrYQHPJT73dTHHCTTxChCOJ4XW8m&#10;3GQhUWMivJ3sfF8RDbmrjB32N+pw015KcB0Ntuz0tlzJTT9sbHwYHrsbnd1sH+0vaqlIKM0OzRuq&#10;m5rt2uoqHy+MrytLaa5MbU73zwuzjy5NKKlMLS+OKSyJLWnKbK1NbqyOren80jNcMHg6dAQWbqdL&#10;+4K0HQw4pUN1rNrjC877t8AWeBg/H8rqbIqqhLTEVA5ltS9UDK/XT201zWw2Tu+0zBx2Lu62Ta/X&#10;Dm/UDC8Ud/UlVRy2TB+3zQ6n127Vjpx1LiyWdE/mNBe6xsQZehS5xRa7x2XZhpR4JlQHpHcmlELq&#10;w7L7UquOOuaeJvauBtZ6UyrLfJOznSKSLPxqgjMH0mtKvBNLfRIqA1K+OIXEm3lAUm38sp1DS33j&#10;68MzBzIqOxOLCj2jQ7Rt/dUskq18SnziKnwz2sObG3waI9VjtOl0RN6IyVMqBGuE9mYM9GQM9GYP&#10;tKZ3ZPvnehv4u+t5fwnKH6wdq8lvDPKKdLX0d7MMdjULD3fPjnQvsFINUOWzUOY1VubW1hDQMJHW&#10;s1DU1hKWlGTm4CRl4CTB8JFjxeg5VdlEtfml9QRktPhkeMmYRJDcSlgZXT5dOxlHFxVfOykPXT4r&#10;GayWIoe+roidrZK/p3asj3aCm3K0g1SwhYCPCYezLsZch9HQCGdky2PpLu7oK+MdpRIXopToLh1h&#10;IuitxGYphdGVwqjK4eXV2WWMeOUdJPWCtd2+uGbVRrXXJ05Wxo8660So8htr8mule0TtdgyAmYmT&#10;1tL57JD98vD9Ur/dIvf9IkL33/Mqv7vGsKfWyNNSt+WCkPbienO3AjLFhD+rJf7FJBoTnePSN5i6&#10;OFM0vZjXN1k8vJA/MpM01Jc63pc1NpwzOpk3uhbeMCHhlv5XBdtffSJVW4YKR3erB1Yzpqbj5sbi&#10;ZoYTJ4dShochiZPDaTNjuWMDOX0DQXkNIjp+FDgjNjYLNw2fCkvPGVOtWSWOFQ2uXRuVdn11L14Z&#10;ts8iDOTqGAo9PBWhxRgHtQkHwpidxpALqcdOrihCKqNHq+zFoBZDr/yFVqmEVvGfMGRafwgLpe4f&#10;wkFrxIk0JsKFMiHCTWfKQ09YCfkbeFGWbJ/MTfnc67yCNjJ8duM0D+O1D1K8pqJjMh1j9KWcmRhV&#10;URh1HJsOnlmDE6UjzGDCj9bjRWvzMOhyo7U40TocaE12tDY7WhNHp4GlV8PQa2Do1ZjQGkxo4qjF&#10;TKuPQRh9DY6AIYZKH0tJAEehhyXXJUJHqUuDsaCkFJWhofXnocqToqzUwCWpi5sLyjCRCFF+kKd8&#10;p0D7QZnmnSzivSwSoc3A5ogQDnsvHEQi4YmQc6GVNiXjlv1Ax/2ZAk9Dwon+xMP0gZ/xPS/yAyfi&#10;Eyv8hqdB4JDUWCQFjpKUg/wjN/l7Pur3vOgPeJYPaAVGvJOUtKeMogmXmAJaiuODOO1PcqgP6hha&#10;DWaUIgapBME9w0JLgB2pxo7U4EBqc6L0uOgMINx0xlxoIxYaNTxSlYNOhZtejQ+twc+kzYcx5MGZ&#10;cOFM+diNeZgUMR+YFOmwBfZmy8m+4z5a24Gq+8HqC76aPa46zV52Je7uzsoGPLS8eBoxJlp5JqQy&#10;M1INvresdJqcdBps9Dr0SD16pAEzjRYrtSo3pSIPhSI3hTIbpSaWWo+V0fK5AlgPz2iMR2mwUMko&#10;odhGLEVWbDnG3DQz9LQUMaI4CglWpBYOoclOqcROKsVKJsWKUmNld2AWCUdIfSGX/MIglkDH484i&#10;ZJtV0rW+vbOzObE933q01HgyW3c6U3cy1Xg02bw/2bQz1bQ91QC5WPm9aBUCA6IDPplru1jqgpwt&#10;dBCVMNEBH0w1nc+3EjldaD2eaz6YadyZrt+eqvtDAXy41nG8QpC4/zgv5pWoeF/yX0nfr2k7Wm46&#10;XG44XGo8Wmk8Xmk+XW85W28732w7WW05WWuGI8ycrrUS85CjxWZ4INHdwoB4xcvnmuBvNDCEIHT/&#10;Zn8hLwKYuIuYhPHXAhi+dfAdg2/d9Wrv7ebA/fbQ7c7Q3e7wf1cA/2/97suEb+Z/wzf+9YVvzvZ/&#10;nG/87gvf3MYL3xz+wn9XAF8sdBxONkJgcLvae7XUBYHBiwD+2gHD+Scr3UcrnfBTerzSerzcBDla&#10;bjlYagdXi/sbYwuzI+sbW5sHV239CzYecSge1b8yiZCJmjFJh6L4IlFcMcxiSXTSUZ+E3T+Ke9DI&#10;+qEFXMVFbROsfYaDHRc9+adt0amCb/2YX/ky/haA+ehF9yaAmSycFemLJv97AhgSwEwShCWDow+h&#10;eeRbD+QbOL7s/QY47RuI9tef0GCSIH2/lsG+zJ/9cWT+LCTBONIwLEkE7nM05nMMlgwSjiEPxlJH&#10;8LE4MtFYoGk7Q4II5QVzY6cL/dszrcsjtUvDNXvzHRebQweLXQuDVQONX0Za8+b6K9bGG1ZG62b7&#10;ymG8DuOBitXByu3Rhr3JFjgu9Vas9FZvjTZtDTfvjLftjnWczA2s9zdvj8LH1FsSEWDMw6uMxguS&#10;sXFTCHPD715aQzTSBIUyoUOb0DPoM6J1sPDLE0lYJoGPSpeHWpeVWhdH84/CQ6mhRaOdqxHTY5Xf&#10;oZU0qJk0q5s6rZkwq0uwhhPGSSOmqcPmaWMmWeMmWTOGObOGX+ZNCSvlLj03fCUurrvlWLjtVHTi&#10;XQ059qqCHHlWHnpUQA7cy/ddKw7cqg/da44960686s98Gs99myB7LpWQXeeKbceyLYfSDbviddui&#10;DZuSRcO8ef28Wd2cGZ1syIRGxpBSUq9sbL98PBy7pKLaxcObhYMbBALq+PxqeHzKOD2K2F3zWBxz&#10;cQ45WPtsjF0Gg1UqnXkCwgiSSGOcjDSFm5mM1nBXLs4uidYgBWWUwWCWg7UuYLUv5nAq5XIp43bN&#10;YrLIxdkUsTtW8nnUi/i1SAa3y4R1ykV0SoWOayRvWBbv2lXM6Wf1K0QPKsUSvS/kufaXwHP5L4Eh&#10;+ZgRxbhxlcRJteRpjVTIlHoKjCEvAnhWK53ogOd0M+b1Monqd8U0Z8087wWiDIbBhmXBplUhHGG8&#10;bJG9aPZ7i1ziCsOQ2eeVil/WfIZ8nScC50PggRD4+CBE6UhYuPh5yeL/nPPfFMBLz+tvEy3vrHHm&#10;mE7SgFpMj1LEpH4q3CTuhbuIJ1kwIy7ynP5SBAwh1gHPmiR9z7QpoTB32iwDMmWaTmTSJI1QDfy3&#10;zW9YeharhCWdn/sNw3dj0iBxQj+B+NpfXj5k0YJQsPv3hCsx+J4Fa0Id8Pe8TPhGABOX4+5WCobA&#10;ixIF8LpdHgxWbQhrYr88CAihdBg+2b+53pf7gRDP9nKrxL1TVulT9hkDpjFzFqlbtrlLBukLJjkL&#10;TpVDbtWpBimanFYYCkUWen1unDULjRGOVI+HxlqAwQVLYc7HZMtGp4ehkWVFiwy2jeytrB4sT58u&#10;j14t9IPVwafZ7vWa7FA1MRdOulAOVNRz890XAQy/eyFE6fs9gThqL0ZSD/RnH2ZybyYyd/pPEF8M&#10;RRgnHQSeLYQdSdTALw4YEoynCWGljWBFRrKhotjpILFc9KFscA6VHyuVB57cDU/mw00TLM5siHzt&#10;yEUbpy3WEua011oIVgbA+vD5TDf8/tyb6DqeHTibGzmeGt4d7F3rbF1qrhsryR4rzBzIS+3LSR4u&#10;zFioKzkYaL2aGbxfHANbc5ezg3NNZTNNpXsj7duDLRMV2e7i3OYocm8sKoCByuKH/xFA8Vu2ILMf&#10;wxtb1F8t0D9aoH+2Rb9yp38XgvocR0OehCQNR/6SxkWdK8iZwsEZx8KVwMWZJMgUJfim158ZDKuA&#10;WSEwwwgWUE+LNGAXD5bowBoSLNOAJUawwgZW+MEsH+jlAI2428QPV5GfToLJdkIZVpJElosMllt8&#10;RkfSK2cbE6e6g/vb3drb7Bo6LKs6TAobDDPLTeLzSHkU3tDyvSfl//CbAJpMjfGTDsNnQzyjI4bJ&#10;npnRnhFtg6azpkdZ0iEtUbTmMEbTWREz9CgrOqQFzMMRjbakZzCHIwODBQODFSODBSPaihltgWWw&#10;YWG0xjPZcTDbcWGduHGOfCyuHGyu9HhHJLszisOFnsuNgceDkdeTmd8bI+DDxEeoMyYCM0QYBLwR&#10;wj4Uwr5EyIV8XkCIB/4hlMIBVCKB1KIh1KJBVCLBcJNCKJBc0I9WIpxGPIRGPAwhFgz3wjmUwkE0&#10;gkE4nmB2TgJsXATw3ARYuINxXEFY7t9h5vkdJt4gRr4QBr6wfxA0fwhKOAwpSpC4L3y9+dzr9z+h&#10;Fg8llQwjkQqDI4VEGCXhbsNoRQlimEYgmFYwBCkUihINR4rB1xL+vF50GKVkOKXkfxmpJMKpJP7L&#10;iBAPRxBHApGIPxLA1GJR8JxI4SA6QV9mEYIApsGZfaAQp6ZgZUAwM9FiIWwMrHx4Xn48DwcjKz+O&#10;k5uJlR3FiKNGsSEZBLBssrwCqiJS0jzC8vySysKyqqLyROOrJqagKakMMxCi8ZXmFpXiEpHlFVcU&#10;lP5a+n4NPInCc7EvDOBMGR4xGLzo3u+Bl4PAa0HUxRVffLCuhDrRARvKaBvL6ZrI65kpGpgrGdpq&#10;mMPRQtnIWs3UQFpLnktSlkNcVVi5Nq95qG1qd+X04YrQCZjgnsADwZiBu5PLo0dCTe09TBD6kj4L&#10;YHAF/yR7NtsxPdY6PtE12V7T1VTRPNYzPtjS52XmxPKeRoiUSZWWQ4OaPU3bcSmqZMX9y3VYzU10&#10;w1VC02NO701uz3le92P9FOhYPK0cumqYAD0roGsJ9K+D4R3QtQiaR8DC/nxasRO/hDKCQZKEWoMO&#10;G6drDAYmweY+OLoAJ6fg6hzcnYKn05uLHXB/CW6vCdxdE0zwE6FkmVC1fHfV09E62NkObz7U3V1D&#10;QrLuSw6hAPRgsy453F1VMt1WP9tC25WLPkaco8lCNVOCJVcGX6srMOyqthxhtpNsd5LjflUWcFIR&#10;ctkYf9eZdduVfdmVd91fBqZbwdoQoa/eXBcYa77prbzsLLpqy7ttz33oyL+ozb6szjmvyjyrTL+o&#10;SrusTbtsSLtszgBD5WC8Bsy1PC1136/0322O3e/NESqYD7of1uuuZyuvJ6ruxxqeRlrue1tuW1tW&#10;srKTVLUCBCUDhaTNUVgffrFqe/dmF6dOZ8MRN415b711P50td9VNB8kTZzngp3XtqvzgrXvrb3zk&#10;abhkpzNioTlkaTBibzTrbTntZzUb6rb7JQn0doO1TbC2dz25DtbOHlbP7pZPbhcP7uf3Hhe2wcIW&#10;WNoCi3tgicDDwvbd3Obt0jbYOAQ7p0/rBw+re4+LOw/zWw8zG0/wDM88jC2Bhe3HudXDwbH97v67&#10;gWHQMwIaOkFa0aKZ84C85raTGyjKA42lBxUZy9nRoKnyPidz0ddrxNZ6I9AfFOSDinKQm3MUHbkX&#10;Fb4U4LOXEA1a6kBHw2Fu6kZ8CChKv40LWPewmrMn+OzDMPerxLCr9NjLnNT52NCF9OTbgV6wsfWw&#10;tnmzvgPObgj/YgF+BK4fwOXt0/n1w/kV5O7i6vLg+P7k4vH0EhxfgpNrcHR1t7J72zeyEx4xY2K4&#10;amsFEmJAZvJjuP+qlV6XNO+stuSCjtS6nuSGtuiiAseCNG5Pnf/eQm5HlXdbi6CHz7ztH1OSQHkt&#10;aOp9aBs9rBsEwxtg5hj0LpyUtOxllB6lF51kFG4nZK/HZKxFpu3FZ19nlD3m1tzlVJ1lll4VNYDW&#10;ITC9DtaPwO7Fw8HV7dnd3eXD/eWz9314fPibAAb7F7cjSxvFrecVvY/Vw4+1I49N4w+dM1fd0ydt&#10;w08d46Ch9yKzuFXboFiAr1VOuFYEXyJI16TBXayIzZDFpMriI4UwnlgaLwaUPyenGQtGixGlTP1e&#10;meInLcSPhnQ/GzO+NmF6Z4Ent8VRhAnj4F8PkzEfe2WZe/hID424Nyx4Nh0EDj0kTnwlTgKkToOl&#10;TiOkz6JktwJF90NlTmJUrhJ1b5KMb5JMrxPMr+OsZi0Ud93NbqO8npKDbxJDjqL9d6N9d2MCduIC&#10;9xODLjOiQGESKIq/SPKbdtFr0BdPksIX6IksR9nvxtt1mwsMmHFue0muOHDtuvLsuHBtOrKv2rPO&#10;27JNW7MR1n+25iqyE2oIN2wLtVrMil7MSDusqgcr25NlNbw0NMJYpIksd5CBiBPPuwxZ6ps4g2M/&#10;2WlL3K6/+FOaLsgzAwXmTzkmZ4kam8Gy857CU468YxYc4+ZcSzbCuy6ypx7K54Tu2tKnQXJXYQrn&#10;wdLHvsLHvkLXYRKPcQpXkTLnUTIn0bLHccrHSRpnGfqXOebXBVb7qTrHmQYX2SbnX4yPUrQPkjTv&#10;c81ArQu83Fqg2IwT57IX316A2GWM/G2C8kmY2FEgx1kw+3EQ+443ZskJPWdHN+fAsOTGMmXLOGrJ&#10;MGCO7jdnHLDA9JgwNGkiqhU/FYn8UCn1a7cucslZYMeX0Ptz0pJ/xJinRpImnuFPeTyvZ60Fc3h+&#10;qZH9PGaO33TlP3TlOXfnvvTkvfLiu/bmv/YTfAgWA5HSD6HiF/6CkPsISRArdx8ldRsh8RAtTYgj&#10;JK+CRW5CxZ6iZUCiIuQpQf4sRPgiXOw2RvoxWRFkqBHsb74uKNQH2bo3iUrHEZLnMbIgQxPk6D2k&#10;qp1Fy9wmKV/EysH8QajYYZj4UbgE5CBU5CFZ+SpO+iJK6iJS5iBQdNaevVuXsV4dXa/DHs5DYknz&#10;synDR3N2OjUMkp/kA/Mvv9L9xzvED29JfiQI4L+++tc///Yvf3n9px9++/Nvr355+8PPJH/+kfnt&#10;OxEaClmGz1ZS2CI39Ul/o1Ufw60A46MQguu9jjK/DjW6CNI/9NbY9dLY8tBcdddecNUZd9DotVBs&#10;NpItVBbJkBP05WbUpPxN+O2fhCl+ksaRKfIgJdgoJHCfxejfSNL8pEzzsznzBx8+ungJfJOpRq+N&#10;Xq+tTouJYoupXJ+9Sr+jUrulRLuFeKe5OKEC2FS2z0R+wERpwER10FQFbvZayg7YKIw4qEw6q8+6&#10;ay956az46K376m36G+wHGx2HmxEccKztTbztVYLjbU7AWbrPbabXXabHXYrriwBWpCD5RgCTkZF8&#10;eP+W5MNHFBWCnQnLx8rBh2PjZMRy0THz0mO4aRlFGFnFGdmEUVglPJ+fgVV7RtFm32Jfw/KX1AF3&#10;t0I9wzg51WBRWR8p2SAF5ShZ2WgZ2VgBySicWCiDQhyreSF/QKtobB9/UI1aQmv2+NXIEbgEoL60&#10;wUFZNUhNttpRv9tNZy3a/DTd5jDJ8DrHFJTZ332xOfA36dcUi0a9NvnLP5n9+v9IF6PbSXACIyVg&#10;ovQm13fYUbFRk7NKhqlSFNkugxnUFWzS5RlwVTxKd34sC7grCQANUaA+8ijV7jrH7SaL0Kf5Itbs&#10;JFjvwFt1x0lhzUH+JMTkMNTsKMz8OJwg8s+irM+jbSBwEwJ3vUCYEGZ2GWx06KW+ZiMzZSTapylQ&#10;o8yZJsUSKMqoin7L/Pafueje6yoKakgL8TGjOKgpeBAI5k/vNUUEXfR1tESFOBGUAmiUJB4Ld2E+&#10;f4C7GN6/oXvzivHDW25aagVuDn0p8QArG1VeXklmJhd15UwP5yxX2wx7yxIPpxxbywpP1yJX10xb&#10;u3RbxyxHz7bY9OPO0aeJlYep1ev57fO1g9Pts9Pdq6u9G7B9CU4B2DoGHb2nsZErzmZbTjonnroH&#10;vppXafb3Re6gzPcm1/U4yWor0nDBT23MSXbcQaZFl7NOCdOmxdlvKDhsKrrmpnYRY32e4nSe5Xb2&#10;xX0/zXEj0Xox1mwkUKvTTb7EgDNfA5enzFyuylKvxdmuyzdkJj5tp9JnpDBqqT7varAWYLIVarQV&#10;pb8Tr7+bagSqvUBz8E2l73i4fqmpaJYWf7GxbJWd5kFN6tNwJdgeAkfjYK7xsi3jvCn5sefLbXvK&#10;TWv8bXPMXWv0Q3v0Y1v0bXPYXV3wTbHndZ7rTaEXqAomrPtdHQyqQ0FjFKgLnwrTTZBGZKgw1liK&#10;VJgKNDvLtrvIjgdotdiKRwmSpUij5qMs1hLtWx0Vmu0V9rL9lxPdtrMChoOs6mzV6+w0WlwMVrKi&#10;wOgg2N69H51sik7JdA+tji8ojy8JdYxJ8P2SHFQY65ObElxSmdlVnNAUap/sYejXXtg2UN0z0Ti6&#10;0rO01rPeWzzQkdW51LxcGV7entqy07oClu/uxvYaonJshFWFPjA4S5g1hJavVk4dt28cta/2pTQ2&#10;R5btNS/utyw8jh2CieOj9qWthomTrqXL/tXjzvnr/rWp3JbWyPyD5qmL7qWxrIbViv6b/rWt2pH5&#10;os7awIxs+7By7yRInlNksUd8pK5LsVdCc1R+XeiXluiCpYq+u5EtMH86VdBW7peS7xYTY+SRah3Y&#10;nVTeGlNYFZha4h2f7RyaYR+Y6xpe7B1b5pdQE5LWEpM7kFE5kl0LgyRLbw95Q2cpHSdJbVtBHTcx&#10;h2T9hHK3slSTZHsBO1sBa18lXz8N/+aE1pro2hTXVAdlR3VeLR0RPWct90C7ECdTN3UZLV0FEwcj&#10;bxsdTyNFV20xe2k2fQVOY3U+U1UeHWVuVRNpA1ddazN5TWksjzQDnyQdnySKWwrNrYgV0OKWMhFR&#10;tpTStJPVMxfX0eVWU8UrG/AYOSt4+WtG+GiHWcu7m8u6mMu4OqoE+OnFB+gluilH2oj7eqvEeitE&#10;uEn5O4m4Ogo7eUi6Bin7RmmHh6tGhanHBWjEeiiHW8n6Goo56glZ6AnqW0kY6rLLaeGkLIS03RSd&#10;AnRDExzyiiJaSqJr/Uz8NbgVdbgkwg2M22NDlksSt8qjj2oiz2vDrhtCb5pCr+pDTqv8D0p99ovc&#10;7+uDNstiOouaTBxz30tG/Its5A/G0RzJJb7jUxkr8/lTC/mD0xVTawWT83FDPQkjPV8mRvPGpwvG&#10;N8Lqx8VcUokCWLlpIKt3tbRrPnl0LHp6OHZ6KGlqOH1sDPI3ATyUPzAaXdYtbx6N4LDG4c01eEyy&#10;dR3mrUzX9CS3DCV3HHTqtDVtWMS4KaSxCB0WQnNYQzYKQzy5AQu5HpZc++8KYCZSlT+EmUz174Eh&#10;V8NSqENwlBosVJrE1Z6JC0F/AzulPudnY3M+txqPgNk45wlf6UkfmflQh/7giGLfbFNlXza8DoZV&#10;m5Vdl4lOCUepyk9vxEOvx0Ovw02vx43W4UTrcdBrs6N12dHaHAx6bIw6rIx6eCYdPJMejpkwsjIY&#10;cqFtuOkd/xAuOgce1H+BBe1GSueKpDe0EJUptZQddxeaC5Do8jfOcHCUwmuz05njEdbcaCcOBisG&#10;pD4Vgy4Fly1SNfmDXMx7aW9SWUcKKSNSXhkSZl4qenY0LRcrDT8PjSAnFQ+GFEv3AYX4SIn4TAah&#10;/ERJ8gH5+R3jp9d4kldYyldo5K9UyP94LYPGKTJycn7E4N4L0X9Q+fyr/ruftSney1B/EIIg3hOg&#10;fQb5Tojugwj6gyjTBzHmjxKYT5LYzzI4ElkMqRQdqTA9uSAThSCGUoiFSgyPkGahVcHQatBTqeLR&#10;WrwMatwU/No4oQIr2x5PuxxFrk4zkREnhVEvgw4Ps2J761AdI1UOKfR7HA4hwUSjwEirxESrikGq&#10;wZOw0yrjadWZ6Q2Y0EYsdLqcSHVeGlV+GlVeGnUuGl02lCknxp6ZzpyB1oid0YiNVpWDWsYAyz1r&#10;L7ztxDHuopCgJC5Dy8pOLshFBz8eKpzUKuzk8uwUcmwo+HydmITDKMXSyERT0CLh1CzmYspu/ROb&#10;K2vLh3vTW/PNh4v1x/N1Z7P1p9NNx8+1vHuzzbtzjXvzTYR+vc+Vvqfz7S8QC3+J+ReIuy4X2y+W&#10;Oy5XOq9Wuy5Xuy5Wfi/VPVhsIbDUCtlf+V0DQwiL9H5rbQkQte73EO3vCy/zv8m/cLLadrjScrjU&#10;vL/UBMej1daz9Y7zrS6YP15rIywvvNFBWEx4q+tyqxtyvNQGj7p4XscYBvDMMPha+r5AnPO1/f2G&#10;PxTAxArgq5Wem7W+282Bu63B2x2CA77aGoBcbhM43/lPvvGgL3xjgv9TiP5NoxJU6N/sLzzny/xv&#10;+PqcX/Nywv8/8c3l/rd8c/gL/78IYGLhLwxeSoGJAvgFwj9xWINvKaHJMfzAnCwTHPDRUuMh/Awv&#10;tm/OdW0tjR/sbJ4cX6xtnHT2z+dWdfFpmFLyq5PhTdklIwWVvzCKRpMIepBIeb+T8KSRD2QQ9pQR&#10;c4q39Bj0s1734N52xzbrYuL4KYNw74Nwn/0YPwRhKUJZaDyRn/+eAPZl+BjATPK7bHj2uHAzCEtG&#10;FLrfQ/S7RMVLtLxE4Kng+GIyiGcgCGMcWQCOJBhLQhDAWNJILGkUjiwSRw5vIJofa0X70Q6HGo6P&#10;BJMjN6MDZxN9O5Md6xONS8M1C4NVW9MtR8s9O7Nt8wOVI6154x2FhKrfmVbIymgdZBtOWOjYm2lZ&#10;Hqye7ixe6KvYnW49Weo7XuzdHGtdH2me665ZGWya6axeH2mDpHo5GnFxaDDipajZBMkFuCkVWal1&#10;mWmM0EgTerQJGm3IiNbF0umwInU4Ebo8VPo8VIbsNN/W/hKBv5W/h5NCXeSNRIykX4dVQad+Rrdq&#10;7IRm4rR24rh69Jhu3LBeXL9BQp9+fL9u8oBu8ohm8qhm8oRe0tctZiEw/noT8uImIUQFuGKVv25b&#10;tGlfsuNUvutcsedSeeRRCzn2rDv1biBa4Qu/5gu/1lPPpjP3xlO3hmOXugPH6m2bslWzgkWjnDn9&#10;LCKzepnTOunjGsnDKvH9yrG9SjHdClGdchEdsuHtMmGtUiHNEkFN4oHFHE6QEk5nOBaxOxayORSw&#10;2ufj7TIZzbOYLCAwyGAwS6M3SUEZJSMNiWMijX4clU4spXYMhVY0uSYkj9mqgtOlUyp0QDGmXSK4&#10;nMO5lM2xhtejQdCnUci3RTQAJrukw3rlIvsVouGcTomQXqnwIfkYogOeUCXUBI8qxRPrgIka+KUI&#10;eF4vE77hz/2Dk6a0k1+Am8MqMeMaCTO6qYtGWSumhHWhCa2IjbNmjdJmjNJeWhfDeM4kY940c1I/&#10;+Q+ZNU6HwGkQGBAnE9Z5Nskgxt+wYJb93wI+2VXrgjWbQjjCzSmDtGHN+D6VqGnD9HnTLy9uGO6C&#10;4/OKx1lLlunfO2Di5nf8vsDyjPlzB2KC/U2ZNEkj9DAmaGBC/PU4BT9vloSllRee2/HOPjfiJX5E&#10;v7bgRPtL0K6Wz+2ELf6Tr/XqH/JiZP8ecA7xDERfS2zJ3KMcAoEXXbPNJWrglwpg4g0T75lwM8Tl&#10;o7+7gSlTQv9mogCGm/BC81ZZs9aZ09ZpYyYJS5aZG1Y5CwYZi5aFcy41HQ5lDnzOgtSqdB9k8GgD&#10;Lpw1M7UhE5k+D8qWndYGTaLPzWglwmGFphRRlDQ42DieGxneW5zYmek9m++9Xxq4mWwD6yNJ5mpO&#10;XHSBHMgIVmoi4XiqMBbKEBYK+IUJx+8JwlMEsFD7MJND/LCU3kxkLsj3rqgPMIjgRodz0X/jgF8I&#10;YaUNZfvd/kZz0EdzokNYqCI4UcEcNJ44Ml9umghxrJ8A2oTpnR4b6Rdvo/3+CgB/oy12n0w0bw9U&#10;r3SWXc70XE72HPU0zxXnNAX7Z5gbR6mohMhKWTCjjOkpdag/qVO+10GRWnNj/ZUlYkw0aiK9+/KS&#10;dgaanjamL5ZG1oZbNic67tbHR/OTPcS4dUnfeDIgghmow+jJY/GISDy5F+a9M+a1HeMrW/pfHGl+&#10;9qR6FUj+JoTilev7f/ZH/BJCT+lPg/BFoPzpkb7MHzww/9zlS3/bIXrTizntI7kc/nw29P5hjuZy&#10;hORx8tP9+IebcfLbKbqHGSyYYgeDrKCDBdQwgQL6+0SavXDahTDWmUTphXzTsTr/4amKlpWemo3x&#10;nNW5+JWVqOWdyNmdqOF1+Pc3BjFDehYVDjY9eiplPJ0hG4M1lsGOjc8Xy++H4fNl4vFm4PJEc3rQ&#10;sbtBUGyuECSrCy3eGULD4oTAOdJi7ZEMNigGayTaipbeEkVniURZIJHmkGdbbMVEZ81Mb4Olt4Xg&#10;0HY4RntmJgcmZgdmjCMG64TFOUNwLC4seFc8qxsRVjZ3NnYPIlhuT5SgJ7WIOxGEqAeERswTQoy/&#10;gUrM67OI1wdRn8+i/p/E/UjEAj6K+X4U9n0v4k0jH0klH0YtG04hG0IpHUomTeihixALZuYNYeMK&#10;YeMMgyOeKwzPFcLCHcbCHYLjDsPxhGB4wjA8Icy8YXDa8wg3n9ea5o76R0ZG3giUMGGtZqLcfYHQ&#10;6FecsMgzhFzyv0AqSbC/5BIEAUxNWOf5PwUwobuwcCjR/lJJhFOKE9aLppIMQUgE/a+heUE85NkB&#10;/14E/CKACfXBzwKYViQIKejDLOKNEfGkYbX4SCVNQ83BgGCGMNJgOJk5RLiERTgFebCcIux8BFi5&#10;hFg4JDj5FIXEVUTEFQXEFAQllIVliRaW6IDhCGOi/SXaXGluURkeMTk+iZfq3u8h7oXAQ+DkbwQw&#10;MQ8hSmII8ULfO2AdcTWiAzaQ1iI6YFMFfYilirGFshHRAduom8FRXUhRBCekLqGdk1iyMbt7sHV2&#10;sHvyRCgCfrwjCOD769uLZ5n6CO4Ja0PD8HLnDJyDx537qfapnrr+xbGVkZ7JmpL61tqOjpo2IwUd&#10;9CsyEQSLKj239CdGP0ndxbiyZc/s64ja65iG89j6m8zOsy8dJ3ldoHEGtM2fVAzetcyAkR3Qs/LQ&#10;Nge5rB8Hg2ubZe1x+vYaGG5NVn4tNgFVZi4zHrG5vCqwuAOO78De6ePiCjg+ICz7/HQFHu7A/T24&#10;uwV3NwTgvT/dE7i/mRsbSYmKhHtXR8fstXXFsfiJunpweXI22BGpr5xiopZrrhwsxFBlLFVrKJwr&#10;jc6WQFSps0y4K21GmW7FWx+lO9+WBJ2VBF3XRN03pdy1Zly3Zt10FYLROjDbAVYGwUI/mOp8GG64&#10;6a287S0Hg1VgpB4MNIC+hqeu6oeO8rv24uv2QshlV8FNX9nVUOXNRNPNbOft8tDD9tTTwRI4XXza&#10;7H5YarifrgYTtWAcHlt9V1d0WpA14OVRpKFTpKEfJShj8AGRJK19XdEJ+sfHPZ2GHfXHHXUX3PXn&#10;HFUnLSVXnZRuwkz3PDR3PHTWXfVm7bVHbPTGHc2XAry24sIOcuOu63JAbyMY7n4cGbwfm3qa2yCW&#10;/94vndzOHdxMbd9PbIGpDTC9AeY3weI+WNh9mtu6nVm/mVm/X/xdABMrgB+Wdu7ntx5nN59mNsH0&#10;JqGSeGoNLO0+zqwc9gyf942AyTnQM3KfX7HnH90up1XFK7Fk4wBKikBrzVlN3nZxKmiseizIWQ8N&#10;HHW0W/T1eszKAOWloDD/Lj31OD5mNdh/IyoUVJWA3tanutL99LirzOiL5JCjaN/9SI+DSO/jGL/j&#10;hNDDpHBQXbSTnback3XS1gYWl8HW3sP2wf3eyf3B6e3h6fXBydX+8eXB8fnh79wcnz2dXxPKgk8J&#10;9he+orPplePGro2AkBlDwyVLSxAXDYpyQXE2iA9etTfoUxHpluYckeVZ1RTdUhNel+XaU+S9NZDZ&#10;Vebb15U8s9d/CPMBudmgsQ30joPhpeOmUTC6CeaPwPgm6J68b+w5zCtfjUo5S86/iMs5i864if3y&#10;lJgPUgtBavFDauFqQOxuUu55eet97wRY2CZ8sG8IxWFPpzfg6u7p5u7u4orQe/vmERxegfmdncqu&#10;s4rem4r+++qhx6bxu/apy87Js7aRm+ah68p2UNfRZWKVycXRpiRVLoIvlWAuUWDJlGGKk2QIFaZz&#10;xVGaUr4zI/9sj6a3YEAb0CI0yd/okP1ihPjFEv3GgumdOdMnI/qPVsyU2RrS/hjKNFaqcQ2BOtyb&#10;JVXmNUPOTWveA1exE2/xUx+JY3/x81Cpi2i5VU++3WCpy0TN+0yT2wzz8yTjw2iD/TDjo2Dby0jP&#10;h8Tg+xRCofZRfOhhfPh+UsRVTvJ1bsp1btJNbuJ1VsxJUsB2uPNSoPV0kPmYr8FqlMVmhNG4o9is&#10;k+CBr/SmE++ht+CBl8CWM8+cDeu4OX7MgmPAjL3elDvfWSbXW7fUx2y9PHulsGC9rOpxYqE4MBzz&#10;7q0oM8JUitVXg9uR63WqNNlxhPpBgPSkLX7VV/gkRuk6TfspxwQUWDxkmZwn6pzFam4GyI3b8Hbp&#10;4Xr0cBMWfGtuMof+qjveMscBcmfB8kd+EjseAvAebsKkQbLqeZjkeZTMeZzSWaLaWar2RZbhdZ7l&#10;bZHNUYb+ZZ7ZTb7FSab+XoL6UYrmU4E5qHG8y9SbcGZbcOe+TFC5ilW4TVAGaZonYWI73rjjAPxp&#10;COdxEOeOD+uKC+OcA8OsPeOULeOELdOYFeOoDWbYEtNtjG7QoKiSe1sv+1uD7G/d6uSzVmybbiLb&#10;7pJbblK7nvIN0tRpLD+UCn+cteFPZ/9zucS7cQvWbU+BS2/hO1/Bez+hW1/BKy++S0/ea2/+G3+h&#10;cy/4ENn3XdhOffjO/QSOvHn2PTgPvbjvnsUwTJ75C8CYKIOP/fiOfHmPAvhPggj9ni8jxK9ipG7i&#10;ZG7jZa+jZE+DxPa8+fd9BGBwFS59HSFzGSYFMzuevNsePDA48heGuyDHQcIHQUIbPpzbvryHQaKr&#10;blzdujQNSlRNWkw5kogQzo+2dL8Z0b0zxFKrY2kFyT6hfvwr4oe35H998+HHn3/76c8//fI/f/z1&#10;X3785d9++vnfX/31r59/eU3x0ysOaiolTpwA8rUA6kcvZfxwoPmyv9V6kPV6gMWaj+Gym9aisypk&#10;xk5hwlp+xEq+30Kh21ypxViuWluiUF0kRpQlXAxvgyUXf/MvPK/+WZ7+vRonUoGdWoL5sxTzJxnG&#10;D7J0rxQRP6kjfzVlfu/ESpEox1trpt7vYtJpq91qodRnr9Znp9xmItZtLgXpMZPuMZXtMZXvMVXs&#10;MVOGdJvJ9ljI9FvLD9srTzipT7tqLrjrLHnprHoTHPBuoNFhqMlZhMVltPVVrPVFnP1Vlu9xiudV&#10;mvttqut1svNdlu96tHupuYY8+Wc+MnJmst8FMA2CjoyM5OOHNx9fv6UmJcei0BzMOC4mHKECmI6J&#10;E8XEQkHLT4+VZOYQQ+MlmdjNJZVT3QNbshsGGzeKs+dCAposrbOVNWPFZYKlZcNUVZMV5RPlZBOF&#10;xePwolFMsgl4w0IBn3bpuCHBkAaFuJbIjp3efYKj7Okad9DS9VCUyrHQaHbRXI6zOc60P84weyyx&#10;B7Uut9lWm97a3RqCGRzk8ayfCuWxTebiLTbSVeYil8UBoC4ajBWDhXpQGT1oKZ0vRJstiMgQRsTw&#10;kuTIMbZZS04H6J1kut4W+h0k256kOpwm2Z7GWR1HGO/7E/5t05qd3KK11Kan5rqn9qa37paP3o6f&#10;wV6A0X6gMQQGkF1/wxfg5kGAwbaH2qqt7KShcJ86V5M8a5EkNl6E0UeIQZ+NAv3r/4f6t/8hxkWv&#10;Iy+mIyshz8XJRUXFiaBU4uXyNjN21tMWZkLzomheBDDjh7fod6+xJB95kAgJFowiD6eqAK+thrqT&#10;lpaVgryphIiPtlqOh1OOi12YtoqXrESMjkasgW68oXGmjWORh/9gev79yBz8ZQrmd+8X9s8WdncX&#10;93cW9w/mD89nYPIAjC6C2taL+LgtT7tNZ4MDT73DQIPTdIfLIs/rEu+jLMeNOPOlUP0Jb9U+e6ka&#10;bbYaTdYGbY5uY8EJB4VVH63DULOTGDtQHgWq4kBtImjPBEPFYKoKTFeBsVLQlXVTHbOb6bUQZTPq&#10;rddqJl2kxJ4lRF8rxdWhJDhhKrfupr0ToLcTqnucZHyda/tQ6QbaQx4agidiDAothAosJQaibPYq&#10;YsFaD9gbAWcz4GgMTFafNySd1MTctCTdNMVd10ff1EXc1offNxG4qQ26qfQ/yrLfS7HaS7E5yXI6&#10;zXE5zHQ4hEGu23y0UZ4WNkKENEuNuVCPs85abChIp9NTeSvdqdSIO1SQpNFOGjTGg/a0pSSXPj+j&#10;x8ZM0FEEploXkgLCxNncOJEV1jpgsg9srIPTy6vByVyPYHd1swTXiNq02vrsNjfjYDl+Ay0pu4rM&#10;3rm+44ywaheD0DjvzK2RzcOZ7Y3B5ZnWyZGq4caMpoakhpHS0Vzv7HzfnKHsLjB/BU4AmD2aKmip&#10;D8vVYJSWJBXQYpLPsIndqp99HDtZr5lqjixZrRo77li+H9m/6t/aa5nZrB/fb52+6lvdb5qcL+ps&#10;jy5siyoYy2pYqxw47Zg/bpuF+aXSnp6EsoaQLy0ReY2h2ZW+KaVeibaCGqHajtlOEeV+KZ0JpStV&#10;A1cDa08TewtlPbUhWZB4U+8ANZua4Mz+tOrOhOJir7gCj6hi79i6sIyWmFxIW1x+T0ppa2weHBsj&#10;v6RY+3ormThKaFnwK+pipbToldRpVe35rL1lPJzF7EO1g1OtE33UvKPNIgL0/K2krbR4NU3EjT30&#10;3L0MvK1ULOUFFRRFFQ1VTO0NXC00nHUkLRV4DMUw6txUUrwIaX5aMWF6cTlWaVUeeVlWIUEkXhkv&#10;poQVk2cQkERxS9CyS6O5VFmEtbmkA3QdXVUsjfi0lJjl1bFqVqJ23iqB/lphQUaRbhp+VtIupmIO&#10;lhLu9lK+9lJ+tmLeHgqhXkrhXgpBzuIe1gK2VrwWdoJWLuIODkIOLpLuXspBfloRfrpR3jphnpoB&#10;nuoe5iJGpnyaBlzKGjhpcWpefjJuGUZZI1GTUHP/LO/YkuDEAt/AUl/P7sTA5eLY3eroxRzXlTzn&#10;zQKX3VL3o0rf87qgq8bw26Zw0BCyVxE/WNnp6FOJUEn5QSXxV6t4kZy6gOnptKXZnInp/JHZ6sWd&#10;wrmVuLGB+PG+LxOjBZOzhRObwTUjwo5JPyravfKNUmrsz+heLmqfSRweiZwcjJkaTJgYTBsdTR8b&#10;ixkeSBwf+jI0WDwyndU6bepfzCYdwMXvJoJWjVOynrayXDdW2jBRWrDUy1NQ06Ll5aFSZKHVwyOM&#10;2GmMOalN2CiNWCkNWCh1/64AZiZT+UMYSZT+EPQnBYbPihAYM5Eqw5kYclUIjL8H81kF91pdhU4v&#10;WkO/2k611pyzzoy7wkQ1VlnfmM+AG6VKRS6FRCuiGZVR1DI4SlVBBlMOGh12Wi12WsLIitRhRRJG&#10;PEqLFaXLQqfNQqeLo9fG0eti0YSRBWXAQ2fNi7QnwoMiQnC9vHSOEG46ZwgPvQsRPKPvZ1QIK2dA&#10;hIX7VILTboLCRpToRLRRY6i/jZyLGMYR99kaT+nAyeSEYbFC8lkgZHyptIrfqxS/V0gmVQgll3T8&#10;zKHxCS1KSSPAQC3ARi3MixDhpxLkJudg/cSIfY9g/EDJTErHSIZFk3GhSPmRnwWRH3lQb7HoN7SC&#10;tIxavPzSWDzdawqqtyxUZAqvP2j9+IvSh19ESH7hhpD9zE32Cxf5zxAOip85qH6CsCF+Yqf9iRX5&#10;Mxvdz+z0v3AgX7FSvcVSvGOmesdE/ZYZ8QZL/Zqd4jUf6Rvhdz8Jvf9JkPatEPYtt/hnvAObUCgv&#10;nxPtxxAOylhRxkR5/hBpEUsefhl6DpbPLNS/4ZgRMgw0ivQIJTS1EiOlIiOFHIZchoFcloleh4le&#10;F0enwY5U4aZR5qFR5kZowIeCpzVmY7BmojFhoNLD02piP0tykotY4rlWnIUOnTCTjqLJCrzKNMx8&#10;lLz8KBUsqQILqRz2swwM8EhdFnYXjHA4QiKFUjSens8TgdU1tolc3jpZWZ092Z9cn6nZn689nK0h&#10;FAHPNp7Mt5wsEBZhJlTNLrfsTzfsTzcdzDQfzrYcz7edLnYQpdrRXCux6+cLJwvtBOZbzhbbLpY7&#10;rta6bzZ6bzcJhbOQrwXwSx3wEaGw8r/43RdezO43vJhdCNGwEvk6/wKhC+xa5+FaB7zi3jLh0vCi&#10;hJ64Wz0wf7TeSWyOe77Zc7bde7HVe7ndd7L6u/GFECUuDG62+1/O+fVFIUTX+8LXeWLwjQC+em4A&#10;fLveT1CSmwSuNvsJ/B0B/GI6v+FqZ5A4+eK/OuDj1S7I9w6YOOd7iEf93883t/HCN9P+t/x3BfD5&#10;fPvBRMP+eP3ZXNvlYiccT2dbLxY6iMaXqIFfOIcT1npP13tfBPDpUhPkaKlxabjseKX39nDxaGN+&#10;ZmRodGBkfWX76hZ0T81a+kag2DQRWFMWYX+0aACluAeFgt8HGR+EfAiDkI+suGuimfugu9GWC+7Q&#10;jbHPnDNRCOHH9DoA85EogENwCA/aT39PAAdiSENYKMLZqCGheIKNgGMYKxXR737Pi/El+t2vgXuD&#10;sGS/q4vnkuLnJIEgzOcQ5s+hGJIwLCmEYIjZaL3YkfZ42nJ3S7AxDw431job1wdbVoYb1yca18Yb&#10;loZrVsfqiboXBlPdJRCY3Jlt25vv2JxqhsBgG36ZLLTvz3esjdWvjtZtTjatDNdPdZZOdZaPt5X0&#10;1+VNd1XNdtduT3bP99b7GWuYcLIY41hV6bhEKfi5yWRYKTRwCEP4NchIZ8JIbwi/KrEoXVZafQ6E&#10;ITeVMYQNYQB/Af+DcFFrC7yR9OR1rDPL6TMv6NJIHNVMmtFNHVGLJArgAf2EfoOEft3kIZ3kUa0U&#10;uJdgDf9WRkl0bETBNqIdAxnViYXAYyHjevGQUe1EyJhO0rhu8qR+6pRB2rRh+oxRBlEMr9kUbjmU&#10;7rlUHrrXEOuDz7yaiBy51e06Vq5bFy+Z5c0bZ2/YlGzZlcHMgUsNZN+5Gsbb9uU7TpXbjhWb9mWr&#10;1kULZrkzRlmT+ukQGBCZNsyEm6PayUMaCQNqccOaiTDoV43tVoxskwlpFPevEfKq5HeHlPO6lnA5&#10;FbLb57Pa5uFtiBSx2BbibMo5nOoFvGr5PGD8BW2azWCWjjTMQBnBOJfJogBrXYy3K2VzKGN3LGdz&#10;rOJ0qefzbBbybRXxbxH2axL0aeD3gnGbaECHeFCXZEiPdFifbES/XOSAfNSLAJ7WSZnVSyOuBU2U&#10;vl+X/8JNmJ/WT5szynxutwxfI6HjMhH4rhLXWJ59Xl6bOAEC88QYBsRpcBNOmDf9Ap8IzMBNopol&#10;OtoXZfs9xBLe74EHwr0rVvkQuDmhlzKgFtOtGA5vBu4i5okLgMNpq9Z5z9Yz61kDExZqflmW+bky&#10;+A+Yt8yAEMyoOaGl7rRpypRxypRJ8h+Pf6t7Jrpeou4l8vcEMLF379fiFjJtlvZiXr+BqHW/h3iS&#10;r89DzMMfAaIA7lUJhVdct8uDV1+1ySHeFfFOiDcD35lFq997DL/w9S1BYACT8CrEdacXrLNmLVOn&#10;TZNWLLNWzbPnjL4s2paNOlYW6KVIk6vwUarjabWx9AYYtCkGZcKCNOekt2ajt8EgTNAUGsJc5uQf&#10;OL2cwk/3zqaHB7YWxjYmOo4Weq4We8/Gm8HlWmWos5ckRyAXKpKDJoqTNpoLCUcYwy9e+H1L/Nr8&#10;miA8gWA22gAWakggHuHFSOpA/RriTv+JaH+/FsBf87UAjmSni+KgD3juMRzIgQziQ/vyoFzYqdx5&#10;6Tyl8SM1ydsLLfeHY4eL7fO9pWtDVVeL3WBjbKk2tzbIPURWzB7H6I5lDmBj9WHEOFNReqMRARh4&#10;OYZgTiYfDkYXNrQdHmXBDv8cT2XAjQ42Vhkoy3jYngJHC7uzvTPd1XdLI02xAfbcGFtG6mRR7mg8&#10;vTf12yQedAgbeQAbqSf+vTvmjQfDGx/6N0HItyHIt4HIXwJQv/nTkPhSU/mh6AKZaL2ZfnNk+KeB&#10;EPRVG/9RC9V2y68HXb9ut/94PPhpp/2Xs96fT3v+etj96qD3w1EfxVkv7U0X6rEFCXrxoJrhOpl8&#10;YwYh3QAA//RJREFUze/duAvZgAtDnzdfa5BCc4ZDS0ty01RD/lxPxNxE0NJa2PJB3OyZdUozBU6D&#10;iVFThMMCQ63BymDMw+3KIx2C0YxH6SZDkDpJX0OuEgUhU44kVYogUQz/rBD2ST6UTDaYSsiXVsCb&#10;ht8LAf9gzONBxeWG4HKj5nSlZnchwOpMhXeiZnGEUOEc6JgcWKhtuMhtOMmsOUit2Eks2T5bQFg/&#10;mfNS2fNRO3wDO8oWz2bPxGXDzG2L5bXH8TngBZxYBZ0hGB6776Hnc6QQ9iQR9yET9yeT9COXCCCV&#10;8CUV84MZGMMMzMOYRNT3s5j3ZxEfEmE/GqEQlEAYrWAEreDvI41QBI1QGEIoAiEcRiUcQSUcRikS&#10;QSkSRi4SAZNovihGXkj0PzKi+SOQImHU4sEQSgkCFM+QSxIglQomkQ7+9Dc+ysCRIIApxCMoxSOo&#10;xSIQohG0ovAMBBCCofCuqEUIJbxUEpEUkpHkEhHkkqHPfjfgHybouRQ48lkAExeFJjQAJi4NTXDD&#10;IoE0Qj5MIr4YUS9adutPtHK0CE5GGgyxCJgLwynKLSLOI8KP5+FixAux8ohz8EJkeIWURSQVBITF&#10;WLmJApjoYpWEZIiClmh/YSz7bH8hRMX7Ine/B04g+l04jXgIDL62v3CTeAbiJb6xv8TyX4iWqIq2&#10;mOqLAzaS1XmpA7ZSNbFQNjJV0LdWM3XWs7VUMVYRUsLTcBhrWBaklU6NzB3tnz0+FwE/gcebu2s4&#10;AhhcXT/d3cPwav+8OL1gZXgZnICjldP+puHBzrGhnomulr7h3vGSL8Uy/JL0byjEUexKTDyin9CW&#10;XDJDodlrAYW3MY1XsQ1HkdVnyc1H6S1nBT2gfemhafq0cuihbQ4Mbtx3zN+1z4H+tcfe5ceRzVA9&#10;Rxl6biU2EXlWISkMtya3uDG/tJOE2kxeNTh5BKf34OIeXN+D+/unszMA7w1y/8zdHbi/Iyjhh7vH&#10;87O1qSkJLq7WohJwez/X2sn85qOVlCzY2QFbq6nGGqGyPDn6Yrk6XAvhBh1W/PN+8mPOItNu4juR&#10;uqfJ1nvxVvsJ9mdfPC8LAq7LQ+9rY+4bkm4aUm9ash96ysBwPVjqB0uDYL4PTHbcjzTfjzSCyTYw&#10;3wNm+8BMP5jqBhMdYLwFjDU+jTY8jDXcjjRcjzVfT7XfLgzcb0w87cwTBPDhwu1c58N0I5ioBxMN&#10;YKQWNOYepYUs+ju2Gah36Ot1GponcIk6kmE6rQPB8D6YOQS1zeu+Ho0a8q268lNOBjPuBkO2Kj0W&#10;MsMOakOOmsPOBiNuljP+rrsJMaCsjNDxd6IXLIyA5SkwO3k+PHw4OHY1RSj/fVw6uZs7vp/cux/d&#10;fBhZBaOrYGyNYHPn98Ds1t3U2vXU6s3M+sPSDkEAb5/cLu/cLm3fLWzdzW3+LoBntsDsNpjbAgs7&#10;9+MLZ72jYGwOzK2Dxp610MQBY8dyIfkKfullBw9QWgLa6i9ri/ZLs0BDBSgp2ImLGnNznvF0P09K&#10;BMVFoKT4PivzJDF+OzoC3vllwRfQWg/aG24qco8yY06zos6/RJ9nRpymR5ykhZ+mR51kxN1XFt7U&#10;lh1VV6xXVu52dt8urFyvbO1ML+4sru4sr+2ubx5s7Rzt7J0cHJ4dEQTwA2F16DtwcQeOLuHLuV/c&#10;3u4eWy2oWvMJnjMyXbC0uggOBBlJoLoY1BWCnJgZS802Oe4GPoYRKa5dNYkTNYlLFbFrDalNeZ49&#10;PekLZ9On6ACQnwOa2sDgFKESenD5cWzzcWwdTKzDNwTMrO2WVHc6e+8Fxl8HJt6HJD8FJ4OABBCc&#10;ACIzQELOfXjqRWzGcUrBaXE9GJoDB9fgAoCjG8Li1VeEj/fjxfVzG+AbcHAJNk5OW0fPawauynpv&#10;KwfuG0bvWieu2iFjTz1Tt/U9oG9y3M0nlYuzUkakQIQlTxwbxUXux/7Rje2TMzu5AwulJZrCgobc&#10;koZK691bnQ9vjcjeWiLe2qM/uOBIXFipnTlobfDIYEm+egczHwx1JMPncW2xenaScRn6BS3cuinH&#10;gaPwibsI5MhL+CxY4jJK7jhU+jRa6SZdD+RbgWKnuxzbw0ST9RD902i3m/hgkBUPCjNAaR4oK4CP&#10;G5TkPxbl3hfl3ORnXHyJP06NOEwIOkjwP0j0Okh1nQ/SWQrU3I3SW/eVW3DkW3flO/QSPvAUgqw6&#10;8U2Ys41Yco3aCvZaCpQZ83mrsMe56FZEeE4WZc+Xll30jpz2jtrLKzG//lUeT2cpxeqthHPlfpsm&#10;Q74dorQbIDXhzDHnzbscILIWKHYQrfSQbgRyrSEPqSaXcfobvnJDFtxNGuh6DfouY9ZJe6GjEJXz&#10;MNXzcJXjAJldT8FdL/6zYPH7GIXTEPGLaNnrJLXrNO2LdF2iAL4rtj3K0L8tsrorsjxK191P1LjK&#10;NgSlNqDcZi9SbtgOuxkgAnINQJrmXaLKfZLKrj/vjg/rrg9214dl04N51ZVpyQm94MS06IyddcBM&#10;O2Cn7LCTtrhRS6ZuQ1STBnm94vs+DdIuxbc9yh8nDOhWrNm3HAUPPCQvApS7VOgKeV/VSJNMW3Em&#10;YP65UOiXQROmVWeuDSvcnjXmwBa3a4PZsmRcM6NfN0evWzEeurBv2mE2bJm3nfC7LmzrdphlK4ZV&#10;G6ZTL54TT27IqQ/flb/gmS8/3Ltqx7zugF1zxK474dZcWNZd8RvubJse7NueHHtuPIcefEee/Huu&#10;3DvOnAfuvNdBEiBGacOeddOBbduJA2ZOvAVPfYQIc9y51lzZltxYiAJ4yZm9VZ28SoakVpUuiu1V&#10;mjQ6RgJrwUyigninzEglQklK9Zc/k/789v3Pr1//9NOrn//8y0//8stP/+OXH//117/+6dWf/0L6&#10;6i36M5kcP4+VprwEJxUD+f8lh3+doSfVbKE15mU162834WHaZ6vRba7UbaHQZ63cYa7YbCxXayBT&#10;riuVpyaaJscfK8XpxoNyFUQbMn0UfvM/BN7+TzUMqTY7Ugb9CaKEJVNjo1TFkcjT/SZN/R9yiL+q&#10;0f5ijiFJUBZsdjbs9jDtctDusVXrMVdo1RPrN5PrN5PpI9hf2W4zeXitdnOldgtFeOkeS/kBa6Vh&#10;e+VxZ/UpN81Zd+15T+0VH701P73tQKP9ULOTCPPzaKurGJvzWLuLVM+DBNfzROerJKeLBIfrdK+V&#10;KNciUzUZ8k88ZGRMpDREAUxLQ09BTkry4e3nt+8Rn8kYEUg8mokdzcxKx4inocdT03HQoPnpsSKM&#10;rCL0LKL0LMocgi6aRrEukfV5UzlJkxHBXU5O5Vo6qeIyYVIykSrKqSpyKXJSKaLiiZyisRjpJBbt&#10;fEH3NoW4MZGIFvn4FveauZZtcAjA9Nyuq5m1q5pyprVOlbPObJz1cZ7reb7dY4UTqHG6yDTZC9Qd&#10;NhRpVGWbd1cHlVGgIX7EXztSgsqT8/UXbdbtLHewUAvm60FN7Fmax/UX33FX9Tw5TDwfRbIITZIw&#10;Il8FN+yhth1ntRFpth1luhthuh9mvB9ksOejs+Wuvu6isuyotOysDFlxUVl1VV1zU1uHeXd1GLzE&#10;L5l1V9VpC7FxQ4E+Dc4WBXy1FDZHlDFOmMFPhEmfjYKb4q/oT3/B0rwXYWM0kJMylZWVwuF4UTSC&#10;DHR2mmpBtlZqgnxslGRcNFTsVOQvRcA8SIQiD6euhKiWqBAMdMTFQm1tY52d7JXl7eSlEmzNk21M&#10;3WXEXMSFQjWUo/W0k0xMCl3c64LCZ/JLwNQK/GUK5naeFg6ul48v1y6vt24eN+/B5h2YPQJdUw8F&#10;1YcREcvOVnM2mmvOmttBBk8VIaA5BrTG3dWGnRf7Hud57KU7rsVabMRabsVazgfojjorLvsb3GZ5&#10;gLzAsxQ30JgFWnNAdxEYrSY0mFhuB2tdYLMH7A+BlXYwVgX6i0Fn3kVZ7HioNfxxaFXkH1YVWTRV&#10;2HHW3HRTW3aX2wnXuPpicVfqCJr9r2t9h2N0SxxEmvzVD+ujwVbncU38aWXCXVMm4TxDpaAt47wi&#10;4rAo4Koq/KIi+KI84LIi8Loq8Lo64Krc97zIcyXGcCpAbdhTftRXadxfbdhbacBTcchbudVRKkUe&#10;Bb/AO90Ua6wlur3UF+JtZqItjop8U1WZQ0UpJ6LNQH8eGCi8qU85Kok5KU9eSAnqDXYOlxYwZ6QK&#10;Euevc7G7bGkgLDEyuwoWNrfbR6tjczJ8klpz2/dnLjrKJ0NcMqK98zenHm92QWpotZ6cq79dwsrg&#10;6vnS4WrfXHtBU3dRx1jN6Hjl6Fj5WEVYaYFfbllAXltCzWhux2Ll8NXABtgEnbG1PnJORqxqGmgZ&#10;YzbV7vjah+GjobSmprCilsji2cKe28Gdi57VuaLu5fK+++GtqdyWwdTqav+0RBPvApfoxZLu47bZ&#10;w5bpkYy6jpiiprAcIs3huQ0hX0q9Ep3EdEO0HLIcwsp8k5si80azG/dapu5Ht+dLu6sC02uCM9Ns&#10;giL0XCoD0mCc7RSWZhOQYR9Y5BXTGPmlM7EI0pNSOpRV3R5f0Bydk+cWEaxl46VoHKZrH2/mEWPg&#10;qceszP1XFuHX3LrMasbs2m4yDhH6gR7KLib8etZS5taylqaSRlZy5naq1kYShtJ4CQ0JZUcTOxcz&#10;Z0MFI1VhbRV+PXlOXSmshjiTKj+NlBhaTo1bS5lTSRDFK0jLrsgqoserZMCrbMyrZMinZMynYCKk&#10;bCOuaS+rZyeh66xg4alk767k7KPi6afh76Ps7yjl5iTnYivtYCZsbcBrbsBtbsJnay3q5iTlZy3s&#10;7ijp7SLr4yzpbiVoa8RuZMCmZ8iua8JjaCVk7gKfnXZghHFcrEVyjHlCtHmsPpeOpZChpZCuHoe8&#10;Kk5MFS+uiBGWpONQxfO7K2llOrk2RobOF6ff9FY+DhSdNsY+9aZcNIWuFzpPpZqNJ5nMZ9lsl3qd&#10;1wRflHrPZwS2ZNXYuhbTqaW/18tG+BTqto6HzM+nL8/lTM4Uji9ULe1lTS0G9XeFDXWlj48UTs0V&#10;TmwGVg0J2if8rOzwJiCWWAFc0jmXNDIaOTkYNdEfN9afPDQEiRrojR8aSOvtKRyazO9ddY5vFVCL&#10;5xb0FmHSCZWzHjSzXDPTWzHVGtTTiRKQlyPlxX6URJOpMZPrslIbclKbcNGYcSPNCOs0/90loCkU&#10;/xBGUrk/hJlcgcjLTCylEuQl/zVYUiXUX8SFP4i5i0jmGEuXWfAWG/NGSQvpINnZXnMjX4tQfhZH&#10;0MoikbIoSmkcpSo3yuC5nliTFaEFwdNqQ541sA6GWoMIE4IAIw1hxFBrslDq4in0X2Ch1GehMMBS&#10;GuCoDFmojXDUJhAWhCmWxhRHa4FGOiOYYvkEolJdQnfyA2/zdM5SpTczzKbSIgo80qwkQvjJrVhJ&#10;zdkYrDHs1gwyrhijVAr9OhLdNhqDWiaDPIxKGL2gFZpVgw2nzIGS4aES5SMXFCEXkEHwKdPxqqLZ&#10;FdFsQpQ4PioOLnI+NjIhVhJh/Gdutk9Yjk+0BoL81rKiCixoxK+vPvxC8fEj7y+f5X/7rEL2Xor6&#10;nQgRmrcQIQjtW0HEKz7aVzzIX7nofuWg/5Ud/Qsr+lcWuldYqrfM5G8ZKd4wUPyGJv+FgfQn7Mcf&#10;2d//lZvkN/Hf/sT16d/ZUT9gcP9GpvCGwhGJckVROTJSmdFTaFKRS3wiZf2FBPlXSuQbHAOFCB2F&#10;NC2FHA25PA2pHPKzNOqDKOq9CBJCqUhDpUhHIctELoUhk8CRSGFI5JlIVVCkmmhKA1oSTdRnZQyJ&#10;LONv3Lwk3C5cnNvu/PsOqBl7ngJ1PmMsToKGVxApx0Iqx/BWku6tFPqTAhZlyMrpxioWjZZOQUvF&#10;MvE7s/AaRMQXbuzsb27NHOz0L02Ubk6XbY2X7U5UHs7Uny60ni93EHTXWvPxatPRYivR7J4udpwt&#10;dV6u9lyvE0pXYQC5WOmGSbj3eL7taK71cLblcLbpaK75dLHtYqXzaq37ep3QEBfyvIhu+/FqB+Rk&#10;jWBeify9CuC/xzci9nvz+jVnhEv0HG/0HK31HK51Ha52H613H68TZCEcYZ4Yn2z0wfF0s/90q+90&#10;jdAAmCitiWW+MLjdGXhx0t9oYDiHyNf3ACe8bMJdXwtgwrv3bH/vNwcJ5b/PAvhyo+96exBytUPg&#10;Yvc/IWa+53p3CAKDFwd89lxWS6wAJgpgIkQt+vf4Wr5+zTfT/o9D1NLf881tvPDN4S8Q1S8RYuYf&#10;FMBE7wvHk5kWmPxaAMM8BCZP59vP1vqJFcCEh77Sdr7Scr7SfLbcdL3RdTDfujnRsjPTe7w6c761&#10;crC6vDI/c3xxOLawmJzZoKITTMduRspqSiZqR6nk/VHej0I2hJ7fT17cK83cc8RFf9ue/tAZ0a6L&#10;CWX74Ez9Fy/61970b/2ZSIOx1D70ZH9PAIexUkWwI6I4aeEYwkJBtLwvBb7fQzzqhRcZTCwL/roC&#10;mJgJZP4ECWH+XQAHY8gCWcj98ZT+XPT6iDdfzDVvh1vv5ga3h9t3pvoWB5sWBmvWJxqJjX5XRuu2&#10;plt2Zts2JptmesumuksIyz4/710bb4Bsz7SuTdRtzjbDOcvjhMbA0/3l0z3lo53F0z2V033Vk52V&#10;iyPN8LTLY23d1Tk6ouxmXFgrdjZ9Zm5paj7+z+Jc5GrsNIY4WhMMypiJzhBDp49F6bPSGnIgjDmp&#10;zCBYKl0Mtfb3fFMQTIQToSP4Uc6AXi9dJarDIr9TO3VAI3FGN3VYNWpcN3FEP37QIBEybJAyqp82&#10;oZs+qZs2ZUCo650zTSNaKzjOP69ITKwDJvJSCjxtmDqum/yHDGnEjWglwGD6uVR05blEeMOueNuh&#10;eMexZNepdMO2YME0c1IvaUQzdlgjZsn8y6pV7qZdIdx14Fpx6FYJR8ieS/mBW+WRRzUEBvtwl3vV&#10;sWcNzD+vPl0JNwl9i5937btWPa84Xb5pX7ZuW7JiVUh0xlMGGYvmefOmOUR/PKaTMqKVNKyZCBlR&#10;je+RDe+WCRtUihlSju2UCmkS9m0Q9C5jdyRSyuYAKWG1J1KIsS7G2Zbi7ctYHcrZHOFYwmJXhLXJ&#10;Z7IkUsBsBYHTiLSI+kLaxP07pYL65MOHlKPH1OOJPhg+iHl4Y0ZZS8Zf4AjjGYP0VcvCZUv4zuTN&#10;Gn+ZNiDc+aReBrzneZNceP/fjzOGX4hzJvQITxDGs0bZMD+mDR9NKsxPG2bCzJxJNnH+kkXuH/Ji&#10;fL8BPr45k6yF52rgGaMM+Ey7FcPbZILgJjxq1bqAKIAhz4+4YMU6e8X6WwcMmf9bD+NvmLNIJzJr&#10;TmjZS9DAZqkQwurQf8jfatBnTVK/NqxE4UrMECEkn/lD4foidL+BWIn7PS8TXk7yIoAn9BN6VUL7&#10;VMOWrb6s2+XBe4BvwouQJt4JUQAvWWf/b4X0y4UIAtgqc8kibdEkec3iy6L5lxmz3Hnn6lbzAl8B&#10;T85fJQSQevw4C2Z6IzoaAyyjBQezHSvaip/VhY3BgoZUAUuvTI8QKM6v217b2lqe3VoY2ZjuOlnu&#10;P1/sOZtuA8fzkxVpCcYKftyoME6aSB5UNC8dAS4k0QGH4im/Jpj1bzyX9hK1rhcjqR3lK1uKX12Q&#10;74kZIiHsyK8JZSMQzooMw9MSIfhgDpQrw2dfDlSsDJcLO0KT4scQWc6RvAhwNr291TM7WbcwWXux&#10;NQCOpq7muzZai3wUBe05GfXJ3xm8/dWJjCSCiTGdnTOHmysOg0rAIxPY6WLZ6YPxSG8swhWLsMfT&#10;2nDQm3PSa7PRmotzFEa4n8z3gcOFveme7YnOq7mhmlBPR26sDwdzAA7lRvU+lh0VwPTRh+m9N/Nb&#10;L6Y3cPRnfhfI/D4E8yEK/zmE8aMvzWcfBIU/mi4QS+uDfeWK+aeFNA4wIHLaQbXX/ttJ35vdzp9P&#10;hj7vdfx63vPjee8Pp72vjnrfH/STHvZSnHVTXHdQgT5GUI+8ySTZDvptyuH1oMWnPnNkuzVrpS1f&#10;a6pVS2vKl55i775Gh+Fhl9Fl395NUeukDwgVZhotfgYTZjJVNEKLgcWSTTGMWiPms27iZ50kEr0k&#10;Ur0UMoMUMv1UcsNUOJLqJ8MMHEl0k+FeOJLrJCHU45BqcUiVWFrlGBqlaFqFKAJykdTSYdRShPpU&#10;KrEgStFAcmF/MgFfGl5vPIs7N5MbJ4MLB9qZjc4Rj7RnobXD0dgSwSJsIBhqa2YqKwgTtTkdrT4K&#10;pUVHp0tPr4NG6zMw6DEyGjIy6rOwmLOwmH4zMrFa0vF7IIS9aEX9kGK+KPEAOCLF/GlFfWhEfGlE&#10;vL8ZESL+lCIhZKJhL5CKEfgsHkYiEf5ZksDHZz5IEYBJKuEIgicWiPpHRhqhsOd1ngmlxi8amCiA&#10;X+zvRxkCH2QJfJIOJSes/Pyt/SUKYIQwQQAT7S+ZVCSJVASpZBiV5LcCGCH5X6D6anwuCCasBQ1P&#10;8iyACQ6Y2C2YSjKGRiICIRJILeTNIOqLEfel5bL/jFKiRXAyI3FE2BnZhDgExbiFhdj5+XGcUrwi&#10;8gKiklz8snzCWtIK+vJKGuKysnyiCs/Nel/qfYmaFm7CQIpLRJJTWOa5/Jcocb+Wvl/zciDRGROX&#10;jIZnJorklwNhQEwSBTDRAb+U/0I0RRVfHDBxIWiiAzZV0LdSNbFUMYYZE3k9G3UzwlrQcjpyAors&#10;9NxK4qolOeWHO8dnJ5cnJ2eP4Onq5hrA/57AxfE5uHsC92BueFpPScfHzndxeAXcgovd27GBme7W&#10;wY7Wvr6OoUCvIG5mTgwJUoyBUwHDK4Vg0WMRqXON3o6oeErtuE1uPY6tO0lpPslsuy4dBP1bD03T&#10;F3Vjt22zdx3zl81TYHAdTB/eD6yU+CWK07ILIdls1U3keSVZyOlFGDhVWYVMuaQrvKIuOiYIaxRv&#10;nYLzO4IDvr4Ft/e/82KCb2/BzQ04PweXVwq8/JbKamB7H1zcxju4Zbp4Pw6MgIW5bEPNQBFsjZXs&#10;mL/6XZHjSojMaaLGboTsdqj8cYzWRarlZZrjRZrbRYbX5Rev63y/u9LQu8ro26qE69rU2+bc284S&#10;MNUJ5vrAwiCY7X2a6HgcbwczPWAJnnyYwPwwWBwiGGLI8gChXHhlCKwMg9UxsDUD9hYh99sLD2uT&#10;t/DYkUYwVEugs/A+P3zRw6BDQ7RRVrBbVaFSVDKcBpeEl1n2zgQFo+fxdaB9EqTmzjm4tOvp1uuq&#10;1hupNltrdTjprSYHbGaGH+YnnZfk3FaWgcZm0NkPhsbAxhqYGD5ubzvo6DwbnLgaW7qa2Lia3Lmf&#10;ObqfPHgY23kY3ngaXAGDi2BoGYwsgentp8n12/GVm4mVu9mNx+VdsHbwtH5ws7R9vbh1vbB5O795&#10;P7cJ5rfB/A6Y3yX0DJ7ZvB9eeBiaJfjj8eWzguphp4AWTbNmJf1+fau9oChQUgYaai5qivaLs0Bt&#10;OagqPc1ImfHzmvJyP4qPBUUFoLz04UvWQWz0UUrCZXbGSXbaQ3UJ6G4BbbV3NXlXlRmnRUn7X6L3&#10;0yOOv8RcF6Y+VOQ81JaCvs6nnq7N6urVxubrmcX7tZ3tqYWtxZXN1bW9re2Dvf3z45Ors/Obi8u7&#10;C8JC0IQewKfXYOfkaWXvYmJ5ralvPqNoLyR6w9551d5pw91tN9gPFGSA1ipQl3+bFDxlpVkvxNLC&#10;zTQvxX+hqQB01ICuyro8/66B4pW71VNMMMjLAXVNYGACzG6Axf2nuZ3z4cXL4QWwfgh2jvfrmhrt&#10;3dqVDWdVzdZ0bbb1bLY1zfe0LU+M7S9tPK5cA3edfaftvaZ9ws9KGgif6qMbsH0KTuEH+5HQfvP6&#10;nlCyfHoFjq/B4c3j0NJ10+h5Wc91ed9t3fBN4+hV6/ht1zTom7tt6Addo8uh0XEc7JEYVCwr0h/+&#10;8sV/tmV8ZUj3syHjWwsWSksswgBBov7uN5Wff9R+86s52VtnNKkvGyKAl96Hn9FDAOsuypWoo5Jr&#10;rGtA8tr+449NclwtwnQjsuhJJcYVPZZ9a/5jJ4EjR/5DF/4zP9HrCNm7eNXzWJWTeLWLNIP7fNuH&#10;IqezHLuDZJtpF511H9uzuABQkArqSkFzDWioArVloLwYwGdaUwwq80BhymVmxFGC316s63yA9nKw&#10;2mGc/l266VGo4oQFds4Kdxksue7Mve4iMGvHM2LBM2onNuYs12wiGKvAwkv2H75W2h0F6fXJ8f25&#10;eWB9b6q8VpCSiu39Gx0eZltJFncptAfP+3QFxHKQ0lqA1JQn77y/wLyPwJQr16K70HGYEkgxAplW&#10;tzG6D/FG19F6G75y/aZsNao05Urk1SpUwxack1Zcc/a8y84Cm+4CB36il2HSd7EKxyHiV7EK92la&#10;91n6V5n6F1mGV7lmt0VWu8laV/lm1/lm+ykax6laoNQaVNje5xpNu3FOuXIcR8mAHH2QpnkZI3cY&#10;IrbmwXYYyEXo/mtHM25GOmZGPmNDs+qB2/HjWnZlWXTBzzmyTNgwj5jT9xkhO3WpOjRJx7TIR1U/&#10;TmlRrJoz7zlx7Tvx7rsKHnmKTxhgaiU+NCuQTVqyxTD8v/IEf+o1oJ+zYZnRo10xpF03odswpV81&#10;Qa0YI1dMUGtm9Fu2mGUzukUz1Jo145ot84I53YwxzYIpctOGeccet+eI33Nm3XbArVoxzJrQThpQ&#10;TRkjCJjSzJgj5yzpFuwYlx0x6064BXPGLTvWAycuOK6YMa1aYs49BUGU4pmHwLE737ErLxxP3fmP&#10;3Hj3HDjWbLFbnly7gXxnERKnYZJLzuwdWlSV0p+LpMjiuN5W6PEV6onb4illSH6WQ5GKIsipfvrh&#10;3a+//frq9a+//PXXn/791x//5dUP/+P1D//6+j/+/Muf/p3s9UcuLN5UV9vd2VxDjZ+N7Q0f869m&#10;HKgwKYEyS71uH4cBf8cuD4tmR4N6a+06K60KM9VCfbksTfEkZaFIaZ4AIVZXXgYzDgpzPiotzHtx&#10;0j9JkP9VC0uug6OSoXmngaXS5UAZ8tBrslFJ0/0qSP5vAmT/KkLx79Jk/2HDSZuqI9nobNjjZtRt&#10;p9VlothlIDtkogDpN1XoMSXY3xZzhWYLxWYLhc5nAdxvpThkqzLqoD7hojHjpk1YCNpTb8VHb9Pf&#10;aDfY5Djc4jTS4iLK6izG/ijedTfK4TjW/jTW9jja+jzVfS7cMcdISYr8IxcZKSMZDZIChaJhQNLQ&#10;U5OTkX18R/b2A/UnUjQVDQ6JJthfFAMLgg5DScvPhOdnwPHTY3loGLko6IRQWF1hGVc9pzjv8kif&#10;xhDfJje3an2DDEnpEHHxYAW5eBXZRAXJeEnxBEGJBHbpBDb1LCGneqW4YYnoVrn4FsuCwep1sAfA&#10;6t69l7O3t7FxWaBbpbvRSJTNcZH3dbnnfZXLfaXdRZbRjq/6pJnYkJHgYYQp6M4As5WgIXo62jRB&#10;gd4J/5Mh9T87YH5MU8T0e2o+lEeAyWpQEXeV7n2S6D7lpZsuRufL9EuCIFWJGuugk+K4q/Kcp8aa&#10;n85OgOFBgMGBn/6+r96SgyIBO4VFe4VFW/l5W7l5a9k5G9kZC6kZK+k5KxkYw8ystcyspfS0pWSv&#10;DmePJnuHClujPK5CEpMtxhwryhwgzqLM+EEaRybCQs1M/Rb58VcJNpyZrIK+mKQ4DivCzGCmKBfu&#10;ZO+grSHMhGanIic2A+aioYJIseL0pcQtlBXgqMTLJY5jNpKV8jUxCLEwCTI2CDPWj7cwTrE2jdBV&#10;z7A2y7a3yXd2qPYLaA6LmMrJfxgch78QwcTW48zu3eLxzerl3drN09otWLkFs6ePNf3bUWmLHl6z&#10;9paLzobHYbYgLwAM5YPZcrBQBSaKwXAeGMwFPVmgLQk0xB5kuPa7KDWZiy4EGoDKSNCWTij8rUp5&#10;qoLftF9Aax5oLyTI4I4C0F/y0JH/0EHoSQEGSsF0M5huuGv6spPq26stMawqNKkrtmwtt+wgN+ck&#10;uRmkcpVpfp1vc1/pdlRsPxKpXucu0Rupe94cA1YbQXfORXnM9hf/46Lw+7rEx/qEy/Kw40L/y9LA&#10;82Lf8yKfi2Lvq1IfyGWR52me84iPYpudcKMlX5+b9GyozkKUwUyo7kSIbqUpX64W62yU6WqKY5en&#10;2mCA3lSk+VKyw0KyXZYBV2eAFpgqBbO153VJS5mBPSEOGfpyUUrCkQritmzM9hysCRrqaQYGJc5u&#10;u02dBx3wz1fbYOtqo3O6Nqmiu2TgZpPQmuThAJytg8cjcLEJyrJGHAxjLDV9h+qHTxZ29ic2pppH&#10;twbX7tduziaOFpvnx0uGerI6O5Mbh3O6FyvGFiqG+1MbqgJyj9vWk00jQ9Q9wrW8TTnUI3W895sW&#10;wcJtV1xVbVDOSGbz09jh09j+VF77aFbDScf8fFFnU1hOtX9armNEmVficHrtUmnP48j2SEbdi/qt&#10;8EmGE2oC0rMdwm0FNQLUbNJtg/Nco3OcIysD0hbKesDM0XbjeFNkXn1Ydk1wZmtM4WBGLZwQomWX&#10;6RCU5Rhc6BldFZRSGZhc5BVT4BFV6htfF5ZRH54JN+NM3cN07WNN3KKNXOCZdTHySggJA5yaq6SN&#10;raCRFlZRDikiQsEjQStoKqzjpelip2ChgJNi/4xl+BWJ/JVKS0zR18bF1dhelltamFFEAisriVWU&#10;ZdHQ5DeRwamrcevZKDoYSRiL0AtLMgqbS+kZ8qmY8qtZCKnbiGnbS+o5yug5yRg6ShtYCGk6yZh6&#10;Ktl7K7v6qnoEavr5qvi4yri4yDl7Knv4afj7qvu5K3o5Srk5SEI8nKS9PBT9/NRDAjRDfdT83RQ8&#10;naWc7CXtLESNLcWNbCXM3eQcfFW9gjQCIIHq/o7itlZCJrpsylp4aStRNRcFLV0uPq537yQpKfXZ&#10;cJ5yoolmaq3hzptV8ded6Vdt8WDsCxhOA30J1+0Rx/WB22XeqwXuK1+cz0u8h6PccgLT1XTi3guF&#10;/aAQR+7yRbtxKGxxPmN1IXt6Nn98Pn96Lbx72K6+2rW1NnlkkCiA/cr7+W3jflV1eh+coNoylN2/&#10;Xta9kDw6RhTAsaN9SYODiQMDccPD8UMDiR0d2T2j+b3rbkmdPKpxDGyOHAhVSzbVCnmNRTPjDVur&#10;Xn3TSGFdbSZVQptCpD4rjTEbwoiNwhBHqoch0Wb8rP73K4CpFP4QRgq5PwRDrfgCcSYTpfzfA0cm&#10;z/yjmBSphJekbI6lcpGlSIa+oJsAn8h7Brb3gngqFSaUCgIhRU0phkbIYinUmD4rf724NI5aC8KC&#10;0IYwU6gTYaIkwEBFDNTQZDKMpFIQNBkBevLfQZHL0FHIoihl6ajk6KgVIfQIJQSN3idqJwS5oY2w&#10;YpuL+kaI8FYwz0ygfIeHSalziIOogxSVugClDhfaiB5nTCvhxmCcTW7QTKLfSatfj9XJZ1WO5JVx&#10;V1X1tDUKsVFxMxYx0cYrG+DknPlVw+V0UzQMUrSNvCVVHEXVLHhU9dmVdPFK+uzy5ryStoICGVba&#10;xV4msZaKxuKc4pycLBhhJLMKC6clA83vYvtvblsNgkGowLeamVyGmUwKSyKK+SSI/ciLfc/F9JEL&#10;TcqHIuejJ+Wm+8RJ94GL9h0v4o0g5VtxNKUq1Rtx1G8CzL/ieH6iNKJhiBPmS5YUCJWUMMKwiLyj&#10;wP9MSv8TNdXP9NRvOVEUkmQfxMg+SJC9lyJ7J075VhSehOaNIBxhnuSjGMV7Iep3grRv+ZFvBGnf&#10;iFG/kSZ7LU/9UY3ynRLdBzn8J3H8b6wylDwR4oIHnjzb1qSztmx1xsJu/FzyKC4hhAQrqSyGRJGR&#10;RJmRQgPLYMbO7cUmGsYoEcsgFswl7iirbF3b2LOytnh0OLu91jYzlLc0kr/Qm7M6VLQzWX0833K2&#10;2n661nq82nC4XHe12X250Xe+1nO60gU5W+2+WO+FGaK2hMBNuBfmiTyL0rbztY6L9c7LjS4IDOAm&#10;cYHlq+0eyPVO781uH5Gz9Y4/hLA48/8SOOd8o/NiswsCz0xYxvk7zja6Tzb6jjf7TrYGT7cH4Hiy&#10;1X+0Aek93hyAeWIMx8P1nsP1vqO1npNVwtXhCeFpiXcCA3jDJ6vP60X/1+sSL00MCJf76s5fNuEu&#10;4uuFL/xivZtg0J8rgO83B++3hyA324OQvyeAiaL3e272hiEwIMz/SgC/8GKCX2qC/5CvJevXEGXq&#10;//18cxsvfDPthf+uAL5c7DyaajqcbCRK3+8rgF/sL9xFWNh8ufdkpfv5k995sdp+udZ2tdYK2R4v&#10;O5lvgue83Rg+XRo8nBs4mhs9Wpmcm+44Pd2+PH9q61g0d0piEjUnETaiVHb5pOBHJh2E5PFXEPf5&#10;YhMw6WG850B37EzdpEEXgH3tQPEnT7rfPFGvvek/BjITve8fC2DiEtBBWEIfSrjpg/4Agcnf9e13&#10;vHhfeBTcfDG+33hfYj4ESx6KIQnFfCYW/obiCDVtgWzUPhw0Nsyk/jLcs0XJYGN8ta9usrNqY35g&#10;dqxlZaJpY7KJ2Oh3c6r5cKl7f6FzfaJxrr9isqsYsjBYtTxSu/j/pe0voBzJskRLtOav/+a9ru7q&#10;gsysxGBnluSSy0lyZmZmZmZmZmZmDmdmZmZmZna3uXLL8oqOzH7T/edPrr3OOnbs2pUJQuGR28+9&#10;wzXLIwRVfLY1cLDWvbvYubXQvjHTsjbTvLPQdbI5vDTatDnXtTbZsTrVMdVbOzfU1NdYZKUsasXD&#10;6MzDbsUuoETHL0QiykehwoMw4kCasSBNmFFGLCgDVqQBHmHCQWvKSWMJYKU2/HKR51e+6v2F4aDV&#10;EaZUEfsg7cXn0mie32WQPaiVOmuYNaEVP6aTMKKbMKSfOGxAEMATBhkzBlkzBpkv4jZ+Uj8ZXlIY&#10;xGnD1K+WHQZnX4FbVCf1U1+BBfCQRhyYakQrYVwXDEudeWkLBhOu2+Rt2hVs2ReuWuVMGyQNqUf2&#10;q4T1KYd2ygV0yQf2KAaDfEA1fFAtApwinFULH9GOmTRIhN0zYdFpq+x1u3zYqMEbFW86FMIbFe+6&#10;lB551ALg1acBIAGHh+41B27VX+1JDC9rfORctWdfDjh2qT5w/AzvzrtqljdvkDGnnz6jmzqlnTyh&#10;mTimHj+qFjeiGtsnH94rF9YjG9otE9IpFdQhGdgm7g+o5XOr4XWt4nau4HAoxdsWsVgVMFnkM5pn&#10;ogxhsuiNcjAmoFjMag0G5DKYgrNgWBmbXSWXE7i8QdCzXthnSC1hUC1hQDVxQDV+UA28Pokjmqmj&#10;WimjWmlj2qnjOhkEp2uYS7C8poWLZgXzJgUEB2yQQ/D3+tkgB/Ul80IQQT6hmzmimQxmGNdJA1fN&#10;m+QRzPFvLC8A7jD+LeBdA2dhxQsOx3SSepUj22WDYeMLC2C4hxi8nlsOJbAA/tIBwxr4K+/7ypxF&#10;6ivzlmkwC1b/of4FL/sZv6x6/dUa10sWBEW6aJ4NAxfnzAG/StZXwwoDt9j+Fljr/pZXLwuufbW2&#10;gHG9eFgAD6hHgOf+KoC/stEwC5ZZhFWpf2+e1xv48oEWLTLWLTJWTVLXLLLnLXJnrEumPZqKdDK0&#10;aPR4iVT46Y15mK2ZMWZoehNmJhs8kwMz2pKH3ZEJpcvGpEdFJqin5TwzsbY4O3e8s7KxOLi90HOy&#10;2ne82Hm+2HU513k22V7ma+3JTRfERRPOg4ji/1UAR3LQRuCpXwlnIxDKTiCEndC2G4ijgc0uLIAd&#10;qN94oIlBHT5F2PH3xQGHcaIA4RyISA4EbH9DWWlDWGiCmWkDWWgD8Qh/dmQAH9aHn8Geg8ZHEtcV&#10;7Q4t9+4tdUxO1EyP153tDEMXiwdTzVUxHkGa4vbcDP6CuFgR7ngeXBiaLpCCKIyCLJaOMoWJMp6J&#10;LAL9yZ/urS/ivT8TeRgvJlqCw4UNESjD4yvDa8XP6KUq2pAQuN/fdLUwvDzYfL87v93blGFj6ICj&#10;d8JQ+TPShDBT+yE/+KLf+2E/+DK992V668P8iy8TgRDWj/4MH7zoiD3pKHxQ1H6MFAEcvwQJ/stO&#10;MT80LnHRTXnU8/Zq5ONx/9vLMcqT3o+3Az/dDf54O/z+coTkdITsZJjyfJDyZoDquYcK6qSDaulu&#10;0sk2vd7OmL+ZNaVctGbqNaCfjFAbrgksaU8N7Kt0Ge13GJx1bJxnVQmkRupzIox5qY1YKXURNNof&#10;EFoYGX8yiaBPUqEE6ykdRiwdSSIbQSITBSKVUgK1Sjy1ciKINCpJNKoJIFKrJlBrEzQw5QsUOklU&#10;2i9oJgKo1ROo1OKpVOMoVWIplGMolWKoFCPplaMxihFohXB6+TCUXChSNgSAkAkmF/EmE/YiFfIk&#10;FnAn4nf7yOvygceZlMOelt4Qg9BF0+nR02qjaHRQNFpIam0ktSYzxoQZY/RVxDKYYVnsMTgnLJsr&#10;I7srE4c7E4cbiCDH8/rgeb3Z+HzZ+X05BPw5Bf25hAJxYiFUYkHEkiGvfJIi8FE65JNM6McX3sv+&#10;E3AIxpAAJEL/K5FcPAQhHoIUIwASAGyCv9LAr33ApNJhVBLhr+oXJfJPYAFMLRZBJUmwv2QyUeDd&#10;IZUOJ2z6KxX6JVQvUEr/CrnMPyOo/0MAExwwlWQMpVTMqwCmkYqkFiW0dGPE/Bkl/Oh4HUkxqtQ0&#10;HMwoHA7DDiIejePD8YpyCQHYUEyiHPxS3AL8THiAvIColpSsupiMDK+I/D9adWFNC/fyKgvLgkSS&#10;UxgAiqDyKnd/F1juAsAYaW7RrwTw64WvRRgVETl44+FXH6wpqkhwwOLKupKq+tLqhrKaRnJaxvLa&#10;Jgo65sr6FioGpoq6IDdT0gOJobyukaIhF5YHh2K3MLCuKK6cGJve3Ng9PT1/eHiCBfDd5T1h998H&#10;qKG0jo2ejYUOF+Ebe7F7Cyone1dz02tjwzMdTT2memZ4FCsPhk2UkVuWmVeRmU+FiS/F0GUj6vNj&#10;RtdDVvdFSstFVsdpdgcsgO8bp26bpx+6Fm865i7aZ54G1/bqh6sDU1RZhUVR7Kr80na6pjqyKhwI&#10;BqZPlLxkdMoInJ+MRo1L8Ehs1lJh9WX3KLR1CF3dQ/sn0PE5dHnzTxN8ewdd38BuuDotM90ncKG5&#10;A1rfe5pfexpfuG3rgfr6Kyz0M1WFFqItj7OsH4utTlOVdyJE9yPF9iMkD2OUb9ItoGIfqCDoNtPn&#10;OsPtNtvzrsD/riTkvizypjL+ujb9qiEbGqqFJjsIDni+/3my+368G5oZgJZGnxdHn5ZGoaUxaBVm&#10;5Fc2pwgQ7O8idLQGHSw/bMzczo88TfRAA01QdzXUUQJVJ59EOwzqC5VzU9bzM7SJcmcgUJFE9A2S&#10;JiuO6ctOhYv22behxVB6NZRaPG7nni0tl6UsPxTifdVYDg23QWPd0PQINDkOjUxAPSNQ2xDU3A/1&#10;jR1XNa7kVmyVN523j9/0L98MrN8MbT2O7z+O7j2N7kDDG9DgKjS4CA0A5qDJzaeJtbvR5fvJtceF&#10;bWjtAPCwune3snu7vHO3vPOwtPO8tEvYJ3j1EFo9glaOCGtHj69Ak6sgPjYPrMbl9Nn5Dtt4bQbE&#10;3KbkPeeXQeWVz7W113WVJ58LCTqwqea2NH8lKnQuwOcwMQ4qK4Zqq57yc9fDQ45TE58qis/yMq7K&#10;8gkCeKANvDgPHRWnVdm7hfG7OTHHBck3n3OeGkqhrhZoZAAaGbzo6T3rH3lc2oB2T572T0/3D0+P&#10;Ty7Ozq+vr+9ubu9v757u7p9u7h7PrgjdtCfX0M4ptHb4OLt52DG2VVhzm5xzGRi25+O/5O6x4ON5&#10;mZ0CNVdCtQVQXeFlYuCkiVqnKPe4MM+JijykpwMZaG+qSByYa936OT8lRD3n50D1jdDQJGH75M1j&#10;aP3ocnr1ZGwO2jyALm+fpueW03PKeaW7OCQGuaXGeGVmeKRneCRneMUn+cTHRGR6ReVqhWVrFLRn&#10;/GOgzlFo/QTaPIH2zqHjG0Kn8tX909nV49E54Z5PH6DFg8eu2fPPvQQHXDt0Wz9y0zrx1Dt/3zV1&#10;3dgPNfWd5RRniEk4kn0EPwyYEf/NieWTEf2P6rR/12Z4b8WNchbC2bIxGiOp7NFIOwSlPYrcE0cb&#10;LMQULIZz4Wc0ZUcacGBtRXm1MXR8f/ofum/+ksZHXy/F3CvLMCKLXNZk3DfnObLlPbThObDnPvcW&#10;vg2VuYtRvohRPo5TPUvRu8qzuilxvCh2Os91nvHQXnA1WPEy3w91vk4Ofc5JgHKTH7ISnnKSofxU&#10;qCgVKkx6yAo/ifPaCLRe8NKZ85Y/S9R7zDa7TdY7CpFZduRYcWQ7C5Kat2Wbd+Ads+HttRTod5Bt&#10;s5GNl8BoUP7907/9QUtWtKO8uDQhviU7b39oLMTUiuH7H7iJ3pgIsFgLYWz5KFy43iXJ0476yE54&#10;ii0GiG1HSO2GSi958M/Z86y7CJ36yt0EqUGRelCcEZRgeBOpseEpNmzG0qRBWa1IUqNI1aiM6NLB&#10;TFpxbHqKnIbKXUcqXEXLn4ZJ3SQoQ9n6z3nGtzlGFy/7/t4VWe2n6twUWVzlm+4mqZ1l6ELVds9F&#10;ZpsRMkO2TPvR0g/pmvdpGo8pameR0hvevBteHPv+HJseDAuOiGkbqllbuhUXhl1fjqMgvh0fjnVP&#10;9kVn1glrhmETxIAx3aAJYtyEblaPfE6HdNWI9sgRf+lJMKwHLjz7rvyrdpxtSiTtKhSTlrhY7P+n&#10;WPTHfiPMlDXzihl2xxK7b8cC2LVh2rbCbllht60ZN6yxS6bIRTPkhi3jpgPLqg122QqzboN9FcCb&#10;NoxzxrQTuuRT+pQzxrQzpnQwsxbIBWv0kgPjmgvrlit+2Ypp04Ftz4lzwx6/YsG4asNy4sF/HyYD&#10;RSrchkhd+AgT+oPd+Q49+I7cePfcuQ78BS5iJG/j5Q+DROfsWXv06GrkyHJFPlapszSai+dpCdvi&#10;KOXIfpKhIxalIaf/8Ab8993bNz/89N1P3//7m2//9e23//r+mz+9/eavP/7lO9KPZBKSsg5uLs5+&#10;DqaOmipGgtIyDIp4lAE7s4Mof4i6YqqlQZ69aZaNfpqZRoKBUrSOTKiaWKCSkK8cn7skl4MQqwU/&#10;2liAyliIUoeTVInhjSrmowGexoQNoctIYcXDaM3PYsaPVWMlF6T+jo34j2zkf+Sl+Ys47d9lqL+3&#10;4KTN0JfpcDPtczLqtdAcMtcYMVUdMVMZMFPuNSc0/rZYKtZbKTRYKrRbyHdaKPRaKfXbvDhgJ7UJ&#10;F40pF415N+2llz7grSCjvRDTw3CL00ir40ibg2inzTCb/Ujroyir/SjLoySX6VD7LEMFCfJPnORk&#10;DGS0rwKYlpICFsBUn0joyamZ6ejZ6LFwBzALNZITieWlZxLE4gTQLOxUKHYKpBw7v4WisY1WgKt5&#10;RpBXlb9vtYVlprxikKSkr5J8hJpclJJkhIJkjLRMLJ9cDKdagoR9mUZMt0x0s1xCo356e8nC7eoz&#10;tHEB+ftGBNk7jpTk1gY79YRbH5QG3NYGXH92uamwvSuwmLcXnTESmDAS3PBQfc5yh5rjoe5UqCP5&#10;qjyoz08jSoLWgu7fTan/5Mb8S4QwTaoUw7yPyWWSF1SZfJ3h12+vUmcgVK7BFS9AmSfLWK6Ca9Lj&#10;77eSnHVWW/XU2vTW3fXVXXdWXXNWXnNQXLSTW7CSnraQmDYVmzAVnTIRnTQTmzWXmLGUnLOQfK13&#10;aOAJqLE3K7FXyrDmSTDHizMHSuB02CilWciEWahwSBLkp1+4UbSaAsI6wmIK3FyqQnzGCjLeFib+&#10;NhY6kqJCjGgpdlZhJowoC1aaA6cuImAoJwUGaEuIKAvw8NMjBMEP6CICQWZG0XZWgQbaIfqaafZW&#10;sUY6OfZW+U62xc6OtX4+jUFBwykppy0d0MgCYXWN6d2H2cOb+dPr2dObqdOnsUNoYPMgs27aI3zO&#10;xXPDx/0w3BUqiIB686GRQmi+ClqqhqbLoLEiaKIEGi2GBnLnYq3ytNiDuT7lq+GXwk1vCv2fSoIf&#10;i0Oh8oTrgsirgujHyiSoPgtqyoTaC6ChckI38CLB+0LDZVBfyXNP/lldyl5O4KqPyaSJbL+uwJSV&#10;5Iq74oqPwnaE5mWG2UWOxXWx3WmBzXKC/li4+nyi6VGJ511dJLTQCLXnXBSFHOX4neT5XRT4XxcH&#10;3ZeH3JQEXhX7XhX6XBd535b6AK6K3M/ynMf8lDschNvtReYidC6KPO4/+5/muW2k2Jbqc1dbiJ4V&#10;BxwV+o+GGA0FGfX46CylOFc6SJc5SD10pUMXY1et6eADVums5y/F4SfJXeVus/u5tNHfx5qdU50G&#10;5SYs1RGVdNk/vdc1sd87ezG+cTC8Ptkw1lc21F81uT589nAAHS1D3TWrNQVTRemDwW5FVjoB5Wmf&#10;ZzpGtoaXt4ZXb5Yvbleu1joWBkt6V5sWDnq3Dzo3pkuHe1NbelIaO+KqawKLForHUs2j7YWMo3T9&#10;msJKh9JalstH7wb3NmsmRzKbZwq7r/u3rvs3pgs6+lOq5ku61ir7OmIKx7Prh9KqehPLhtOrRzJq&#10;nse2t+uGB1MrQaUztqjUI7bSN6k5PKfQLcpFUtdHySze1DPfNbLYM7bCL6kv9fNm/fBMcVtTZG5D&#10;eHZjRM5gRnV3UlmaTUCeS0S5X0KJdyzsfdNs/cN07QPULUO0bQvcIxsistriCsp845MsvUN17Jwk&#10;tfVwEolmQfEmQR6y1gZ4ZW0mGWW0mBQ1nzRCkO0tgyxa2FRU11zKQBEnxUOJE6DhkmMTM5RRjXTz&#10;iXELctWzs1QyU+JS4aMVlsTK89OIc1MIS9DL6PDr6fDryrPIqXEpW8uZmAppmfOrWwiq2Uvousmb&#10;eCqZu8qaOkgYBGm5hOi4B6i7usnaOkvZeCm4+Kl4+Si5xZqExZtFJFvGptkkpFonxpnGhuqE+asF&#10;/IpmUKB2SLBuSKBusK+6n4eqm7euq4u6rb2Mia2ogaOIsbOIhZOQlYOAlZOonSajqhg5nzQtYWsY&#10;Q15eHXasGpbKTYI7y1p7KCVgqyplvy5xtzpyuypot8pvPsd2u8LjpiMSmsiE5guh2UJoLAfqTXuq&#10;i5qI88sLytQ2TKWQjn+jnkbpmqVR1+83OZ44P54+Pp05Mps8NOda26ZTUmBZV5441F80NVc0selb&#10;3sdvG/dGw5UkIlWjfRQWwKnjE9HTw7HTQwkTg6kjI4CU6anEsbH49s6MzqGC/g2v9D5e9QQEqz2W&#10;TF6eVCCOQ3jK2GTDybVJ09SXR0eHxUCU2UyA1Zqf0ZYXbclNa4anMPy/EcCMVHL/LZhpFABM1PIg&#10;x1LKMlDIADDk0l+OeQVPLsdPJKeJVghVUc+xUUszEY5Q47fmFeD/iMd9lGCj1WagUyL+JEBGxMuI&#10;UGCl1UK+VyBYQ1IVeBNiRgp1WPoyU2m+CuD/AJUqhlIaQyUOQw+gFkVRiwMQlKJ0VKIIajE6WnEE&#10;nQQCIQmgQygzMFpRvRNWpqLLUcRNWrMu2LN0mLJnK3DaseCk39Nzf4vg/8THTitLjVD7yGlHrpr8&#10;Sbv8jWrhJ5k4chFPDL+5hIylh11YcWJhRWxeqnNgkIZJsKJWtoFRm5vTZIjPXKTvRKRvd6BntYtz&#10;oZV9nrltmZ1jg4djV4DDeLT9XknIUkHg5wAbDx1tEbwEPa0sjsWEHUvYUpeDwZQda8rGSAD3ElnQ&#10;+qxoHRxSg5VOCU8jh6OSwpGLsVCI4RBKrEglNoQCG608G6hTK7BSq4DXAUupxkAhx04lyUvCLkdG&#10;HygiWGukVK6vmGFiYc4nx0+KxX9gZCXhpH3H+eHvbD9/w/HxZ5H3v4h8+kWU+I0I+Rth6jdCtG8F&#10;ad4KkrwXIvogRPZOgPItP80bgAD1L2IUb6SJf5al/KBM80EeSyTNRyEm+Amnj+HNV5c89ubasPg4&#10;b8vSYysVKiWkhuESphFjJ5fnpTdiR5nh6M3ZWOzZeT1xQv4YwQAkj6O4gqOJmevk1Nzi4ujVxfzm&#10;cuNEf+b8YO54e9p8T+7WWPXhQsvZKqH993C1dn+59m5/4HZn6HKj72y1+2S583ipA0QAwa6t94L6&#10;9dbA3e7ww/7o48HY0+Ho3e7g/d4A4G63/3YHnO252uy+WO+8PxgEPBwOAR6PhgFPxyMAWAz/Flij&#10;/hZYxMJuFRax8HiQ/5bzFwF8uj10vjtyuT92sTd6tjN8sjV4tEEoguRFAA+Aw8P1voO13sPV7qOV&#10;dvAQ8PyENuiXHMz/1SO+mmz40V8F8OtNwoeA/yiAuwhd1Cs9N2t995uDj7sjT3uE1w1wuzsMgOXu&#10;1f4/+cqDvnJ3MPq7Avg1gR3wyVr38WrX/4bXCb8Clqn/7/GlhP6Sr27jla8uf+W/K4BvV3tPZ1tP&#10;ZlqulrpAfrnYef6yFvSXAhi2v4CTubbz5e7TZcKvPlyudl2td15vdNxstN9utj1sdl6vtJzPN5/P&#10;t14udF0t9l7M9R/Ndh2v9y5NtW8vLpwe3XYPLJt7xjIomVKr2hEpepFIBtBw+ytJBRc6Rs75WR+4&#10;Mpy40XboMYaxf3JH/N2f8aM3/Tsv1Ed/BvL/TQewI8X3rjQ/eyLfedN/gPHFfHrt6P0tcL8v7IxD&#10;WCnCXtaLfl0+GgyAG4VBAg7D8RSEfX9fNv2NwlMSxAYHXSAX0psHrUf3YSQ9/GGm53gS/Okb3V4Z&#10;HB1pWJrv2Zrv3Jxqhv3u/gL4kzJyvNK7OlYPDqd7yia7Sub6P4OzC4NVIK5NNc0NfZ7sL50frdld&#10;7tpf7VmdbpofqVuZbJ7sq1qdalsYbZ4eqOtvLlmZ6NhbGsqP8LDiwbgJsNly8asieUWIhQUolAQQ&#10;htwoczzChOVXAWwEcjY6cw4aaw4aSw6kGTv46vsNrHR6vwX8DSiM1Gb9XsCcybzaPK/XrGhQn9BL&#10;OmOQPqIZO6QdN6QbP6yXMKqfMm6QOq2fMaefOaFD0LozRr9qtmnD1Am9pDGdhHHdRBiQj2oTJPGI&#10;VhxgVDvxd4E1MMyrG54ySNl0KNxxLt5zLlm3y5s1Sh7WihpUCx9QD58krCkdP0FYXzoOxDHd2HHC&#10;itOxoDhtlDRrkjJpkAAGg5FDmpGjOjEgAgY1IkAEdXjklCHh9mDlPGWQNvOyTjJg2jAdXhh51bpw&#10;27H8wK365B+bE195N936tUKhPVBE/31A+4lrzbFL9bVPM0jgHHDkXHXoVAk4cPx86lYLKvsOFTu2&#10;pZtWResWBWvm+TCETXwNM+H9ffsVIrplQjokA2FD3CTsXS/gAUtiEAElOJtiVusiFqtCZksASAiH&#10;eLssBvNsRus8FrsiNqcKHo86Yf9miZA26XBAh2xkt0JMv0rCiGbqhG7mtEHOrFHeolnRiwPOA4cv&#10;Yjh/ybx4xbJ0y74KJGPa6b1KceCqAdXESb2seRNCD/SsceZv+VL6fgksejftSwEgAS/msGZ8r3Ik&#10;vC40LNG/FMBrtnkvApiwGTCh55UggAkaGORw5as4Z5o6a54yb5YyZ5FK2C3YKn3ZKmPROgPk85aE&#10;/YO/jITVpL/wu/OmhF8pgPc/XrbMBcAOGD4FmDHNICwr/bK0MmDui/7aRZuc3wWM+V1eLwT5l+J2&#10;TDfutwL45YmDZ01ooCd435ce+jnTtBnTNMKq1C+WF54HnmTaLG3JNhcAbuDLswvm6dvm2RsmGWsW&#10;2TOW+RMOFaPezUnqiQJv5MSRJtwIExzKlAVjwcxkg8VaMTBYM2DMGDGG1BTyMuL25CTcqUnl5ye3&#10;k8PDB5vzqzPd2ws9R8s9ezMtJwsdC10lz1tj9dEeztw0vpxUwTx0YXzISB5kJDeCsAQ0juq3Ajjk&#10;BR9Gcj9mwkLQoRxIkDvSvHWifeeNJfNlogB1fxaqQBwNYdPfFwEcwUkfxYmEBXAYji6EhYbw2z9M&#10;1L6MVE5I4jhJrmARVh3qX+x5UP2J/tBU+9N89/n6wOHawPn26MXawGRDboqroa04zgxP48nP7M5K&#10;50ZP6o+mSGBFZ3IwpjGj4lCkkfTvoxk/xuNJ49kpo/AUIaxkAayUvjjqEH4mN3akJZbCCEliiCb3&#10;kxEcTYmGNufOV8bWp7qOZ/pGClO9JHhtGGjCeFgJDhhLGcpIFsZMEsJCFMD6wYf5F3fs966Y73wY&#10;3/gxfPTDUPhgqL3oKX2ZSCKEP6Wofb9dxgON8R93Eh10/XA5/OGo783lGPVp36frvh/uB368H/lw&#10;M0ZyMUpxOkJxNkx2NUx+2UMEjSChIVaoEnkU/G7Z4vttM5IzB+yiPsV2kNhciWN9Y3T8QEXQ1KDr&#10;wKxt5RgFlzU1lR4HuSE7kQ4HnQkGbfIzQoNeLoBSNJhcNIxSJOKrSCEcDucUYuHUYlFUEpG0EjGU&#10;UlGUyglkqnEwFCoEKJUJ0KolAhCqBJAqiSjVJACtRiKFXjyJQSypfjypYRyZQcJrJNGLI9KL/qQd&#10;/U4z7K1a2E8qgT8pBX2S9WUQ8cLzubLyODNxOjCw2dKzWiGZLRBM5jQMJr+FDmNGR2eCpDOnR1pi&#10;6K0Z0DYAeDdiVmYnHIszntWFHe/Gye7BzenFw+XNxudDL+RHS2gF9qMWI0AlToACRMkASql/QiFN&#10;gEwm4JO030cZv/9iJJP0Q4oFYUQAIWjRILRICEos6EUGB72Y4CCCCZYKIshg6SAKKYIVphUn7Pj7&#10;In3D0cKRGOFwjHAkWiScTjCMTjj0pQM4ArzsZDIRsAAml46ilCJU4EguHfGihyPIXrQ9iUwUsWwE&#10;seyvEdSpJcPpJMJpJcMJuwgTmol/FcA00nHU0pFUYiGUIn4oMT+sZAAtnwsJgwYVNQcLPZ6dkQtE&#10;FiRhG2BhDgExbmEONIsMv5iqmLQEJ58wjlNeQFRdXEpZSEKaRxiWsgBY34IIC2BZXnEJDiFYAIOz&#10;/0UBDJLfFcC/LcIoCcm8ymCApqgiQFtcWUdCRU9KzUBGA3bAcDRT0rNSM7JUNTRV1AWH+rKaKiKK&#10;6pJqIhwirCictopOTUXdxurO6soWYRnoewgCPBB4Pn/MTciiJ0FhKBmVpbXqK9oIO/DeQvc30M3l&#10;08rchoaiJhsGL8YpJMbCK8HMrcQmJIlm95LTnw8tvklrv8/uvshov8rpOslqvyjug7pWL6tH7lpm&#10;oP61u96ly665o9bJz36JimguUVomC3lVbTFpERy7sqioODsH0wciHhJK0fdkARLKA0Gx21llk7Gp&#10;jZ4BNV7+9WFRz8sb0OYedHhG6O+8fRHAN3fQFUEAP2zt3q9sQkfn0PLW/cwydHh12TVCMKOtHa32&#10;li226nelAXfF9geJSscpsieJEtcZ8tfpKhfJao851lBlMFQcep7oepXqcpPpepfjdVfgf18Sclse&#10;ef05/qIq6bmzBBqph2a6odm+5/Gu+9HOx8leaH4IWpmAVieg5XFoaexpcehhfuButu96uudpYYQg&#10;hsGpnXnocAU6WHpem3iYGYAm+6H+Fqi1DKrLggpCdvz02uUZc9Df17BRtPIxpZGRJ5JgBhXtZ/Qi&#10;wc9gD6Edc4YR1/55N5HFI1Y+BUr6DXaux9U10Nba88TQ48TI8/jY08j4U+/oQ9vIXePgQ23/YWb1&#10;bmrFQWbNeUnXeeXASdXwdes8NHLwPLgDDW1Dw5sEhtaggWWof/65bw4aX38cXbl/EcAE0bt2+Ly6&#10;T/C+a/v3q3uEbYDX9qHVA2j9iGArN06h1WNoZhua2oCmt6GB+ePCxqmg5D7HwPWwFKiiBeqfgNp6&#10;nqvrH+sbHpqbrmqrnptqoI7G55rPW0kxiyFBh8nxUEU51Fj7XFy0GOy/n5QA1X6+LMi9KMmFetqg&#10;4U5ovPNhsPG8peSwMvugLOO4LPPic/5VVRE02AN1d973dD+MjD5NLzwtbhDaZ2+eHq9v7+7uHh4e&#10;np6eHh8fQfJ4e/dw9bKc8uUddHYLHVxCuxfQ+sn92MpVQx+UX/EYm3oSFrPs5z8b4HOenwG1VN5W&#10;5ECtn6HK/PNwvykd1TFxkW0F+Qdt3Xs9vU0txUNb49tgz8fk2PvC3Mf6Rmh4ElrdhTYPof2Lu/X9&#10;45klQsf5zT10cw2NTbZKqY/yyo5ySk5xSS7ySMxzCo0xsXchsa0oxkZGfBkzZyG3WI+5001JHTS+&#10;SmiqBq/5xjF0eAmdXN0dnV3tHUGH54S24O3L54HFs8+95+U9V9UD17VD9y0TUN/iY8/MY8c41DIE&#10;tQ5UG5g4UlNGCbAbU/ykS/2jCtV38rTf6+LIPBX4EkzU0830U3Q14uSlAgTYXfEoDy50oATeV4rd&#10;mBMljSDGf/yJg/jdxz/8geYPf1D/9G0gjqJEirFeHDEgSbOkijkw5jq24j6w4Dyw5rxwF7wNlr6J&#10;ULiNV3/MNHwutnkqd7777HpR6nJR4Hyf5X4Sbr3oojVpozxrr73hZbEX5HgY6rLtb7flZ7vhY7Xm&#10;bbLkrjftqDZiLt1nJHAYpQUV2T6mG2z5iOz6CZ2FSB76i+z5CE9a4yftePttBNoshRutZfN0hIzp&#10;fib/wx/e/dv/YEWjSrOzKnNymvILq5JSOYhJ0X//hufDj8Y8DCbsVMbM7y1Zfw6VpGlykWxzFFgO&#10;kT+OVztP1N4OkJ23458151qxEli3FoJSbKBEMyhW/ylS8zJIfttdcMaCqV8fOWiM7zfmGLHkWnIR&#10;OQySv4hQPg6W2fYVPgmTuU1UgXINoQKCAL7M0r/KMb4pND/NNnwot7opNN1NUjnL1IY+W5+naY24&#10;4IftGZ/y9KAik+sk5RcBLLnqwbEfyLvmxrjhjtnyZt7zxx8FcR8H8xwEcO/6chwE8Gx7sy87MU9Y&#10;0Q8bUQMmzJGLVugVY5oVXbJ1I5pDe6YLV45TV84jV8LCyzsu3F1qZB1qpBNWLPFM/99yyTeD5kzT&#10;1rhte7YjR/yJM/uhI37XhmndHL1qilo2Q+074Qnq147p0IPrzJf/2If3+GXZ5wtvvms/wUsf/l0n&#10;3LwJ3bQB1YolescZv2bPtGrHuGKLXbbDrtgzrjqzbLjhtzzYj3wEj32FAAde/PuefODwMljiIUoe&#10;StYA8cRPeM+DFwAGXASJX4ZJbPvyXsRIXsXIrHtwj1tg+gyQDUpUWYLvRp1kG8zE4qVxVsxkKjTv&#10;pWmJhChJmMiIfnj701/f//z3n7/96ft/f/vtv37427++/9uf33zz7bd/+/4DCZWMtoFDSLCJn7Np&#10;oLVlsJmmpZw0+OuZAcFC+pGDhlSRi8VUXsRGRcpKXsROScxGXtBamgdgK8NtI81lKcFuKsZsKk1v&#10;IkGtL0Cpy0VmwE5pwY2048Xa8TK6iXA6i3KY8zIoMBCxE/8Z+/7/ZCH/Vx7Ud1JMH9g//FGU5G++&#10;spwNLka9bub9dkZj9oZD5lpDZup9Zio9FsptlkrNVoq11gr11nJNZjJtprJd5vIvDlhl2E511EF9&#10;zEltykWT4IA99db9DbcDTQgOONTsIMxyL9x+PchyP9zyIMJiJ9zsIMFpMtg2XV9OnIIggNFktAgq&#10;FJqOAU2HoaOgoCL6SPr2A8UHIgQJBSMNkh1NWAWaA0VwwKiPZHgaejE8twwnPy89EysZrTAWryuh&#10;riNpaasXGuxdFB5a6eicqa4ZIC/noaYcoCrrpyzpqyIdpKAQIiofxK8aJmObpRvVpBBdIx9Xo5VY&#10;VzB9Nn8LbV1DAUHxIR4+Gz2dDdF+zSG222VB13VBZxXOlxU2ULn9lBnPnCHfvKnwhpP8aajRY4Yz&#10;VBoAVYdBLQlQfexhpke3q2q+BleyDDZOBBXNR+NK+tccQUybvmSLvsSokwZUGgWVRfY7Kvtjf4pg&#10;/5QpRlepytZlJDJmIz/npLzorLzlrr7lorruqLRsKzdnITllIjpuKDSqLzBtKjZjJg4qC1bSAJCA&#10;w0kzsXZ1XJsme6cGd4saV6UcPleCNVaMxV8C5yDFLkD3DkPyPQ5JwklPLYDFSLOwiWOZpfA4XSkx&#10;bQkRYwUZL3NjcxUFURasGCujECNahhOvISqoLyMBBmiKCakK8akI8spysEoyM6jwcNipKvgZ6rqq&#10;KVqJC5sL8XgrycUYaiea6GdYmJS5OlZ7uvVGR+xX10I949DAAjS5RdgefuUKWrmDlu+g+RuofWk7&#10;sWLaNWzNJ/g4MuQ8MQAqioA6sy4bE296Mu/7c646Ui5bE2/aku9bE28b46aizWOkEIG8RJMhBlB/&#10;LtSeepXve5ntsx3tMOdtPOaquxRstZfkcZLpf1EU9lAdDzWnQT15UGf2WXXMTmnIcXX0VUvyQ2Mi&#10;VJe4E2YxaCM97iK/EqSxGqy+HKK8Ealxlm5yU2BzV+hwnmN9nG55kmFzlGaznWi1FW+/Ge9wlO5+&#10;Uxh4Vxx8medzket9W+R3XxJwW+xzU+R9W+z9WOJ7X+p7W+h+keeymWgyHqg84qe0nWoJ1YY8VAdv&#10;pNgO+WuVGvK1OCs+1MWel4fPx9tPR9t2e+tv5PhGqTAV2Ene9WRBIyXFTipxOsJ51hruYuzZlgbx&#10;epqZ5ma+MvJGzOx2/OJZ1q5HLYPXoyunw8s7XdN7vQv3S2f3y1ddxT1+5iHeppH5cY2podVW2mGm&#10;GiHu1pkuFmlW2kFFCWVDtT3bIyv3G1fQKXSzfLHYPD1ZPTxa0tef11EZXJBmH1fulzdR0D9dMNAc&#10;8TnVPBqavJ3I6lanl7bj128MLVkuHXkcOdysnhjLbh1Oa1wqH9ysHp0u6BhOrx3LapjMbRxOrz5u&#10;m14s7RxMrZzIaehJKN2pH9ltGO1NLOuKK26PLih2i24IyRzNrG2Nzs+0C4o1dk+y8KkNyRhIr+pM&#10;KPnsn1zoHp3nEpHtGFrgFpVhF5TjFBZj5BakYdOX+rnIMzrfLSLPNTzLMTjO1N1P1dxL0dhfzaLQ&#10;I6olJq8rqaTEOzbayCVI09pH2dRVWr/QPb4qINtfxV4FI2bOr+ksa6bLpSSPEZHDiIhQcQlTc0mj&#10;hcQRPPiPGNb39DyULME2brXp+YMVTf2lzTVJpdbyZmyf8NwU/JzEvILUovLMyvpChnaK9l663sFm&#10;QZHWwWnO0Wl2YRmOYSW+Sc0xJb1ptd0ptW3xn3tS60dyOsfyuntTW1piqmtDy4u9cjIdkuKMgiP1&#10;fMK1feKNQ3Ickos8s/NdMzMcUvPdczId05KtExKs4lPsUlMc0hJskqIsIhM94kKs/Tw1rJ0l9Z2E&#10;dFz49Jx5De25TNzEHHRZtdUZFU2F1OwkFVwVJHKcDacLwnerUw9qUs+a0687M6/bk8+bYy7bou57&#10;4h56Yq/bI47rA3YrvXc/+x7WBV21xj11JEMNcbMpYfUpNd6BLTIuHdz+vQIpHU7ja47d7aHD3fH9&#10;w8l949Hdk9blDaoFOWZ1FXGD/YWTs4XjGz5lvfy2ce+03Mmi0rU6x7P71sq7F1LGxqOnh+NmhpOm&#10;hjPGxzPGJ9Pn5pMnJuLbOzO7RkqGdwIKxoT00+k5XbgwujKk/GEs/GNGZgs2TlnCKtqkIrzvxDlp&#10;dNhQhtxoSyEmOwkWZ0mcqzS7mzSn63++BDSN/P9fYKSS/S14Cmnut8IaKMkkE5NMG/UcB9UwHRlh&#10;UnpRajE2UhVmck00jQI9nTSaVhxDI81IqQYqLAStqw7DSqWBo9bE02gB2Ol02Gi1wSELpToAJC9r&#10;RGuhqWQxdDIMCFk0rTSCWoKOShRJI4lCSmHQsiDS0YoiURIMWFksoxxIqKmEsEgpxvdoQzqKIlnm&#10;MQP8ghlHnyFvviw+hI/Flglty8riI6/maeCmoe7PKB1FLBNPrJXwo4wHqbQtr6a9vIahupK8h6le&#10;UYRncZhbjqdpkqVyqplMha18j6fatJ/GXKDysK/4ZLhSl4dslaVYg51iq6NKr7PKfKDBvJ/GQqDO&#10;RrzLQmJ4ob23PqceL6UOD8qaj8mai9GcDWvOirVgZbRiYbZlZbXH4x1ZWG1YWazxLJZsLKaczEY8&#10;THq8TDq8THpsaGM2tCkHygC8o9x0elwIPQ4EYYlsDoyeEKse/TucFIorUlO9zslgOtCo39O41M1P&#10;nV2enYhNACnBgQA/mQsjyGTRNOp0VKq0lCp05Mp0JAqITzKID2KI98KEZmJicUpicWoiUdqPhMWo&#10;6d6LU72TongnS/pOAU2lTflGAv1WQIxamOd7Sn1q9KSPxYYDdtuWbMCQttNKvMxcTwPFSf5HKiYi&#10;aXakMdVHdW68Kze351siFRTOhlcu5D21vIqabU5m0XB/T1N9fnV51Phg3vZS9cpY0fZ01Xxf8XBj&#10;1khL9sJg6fZs1fZ8xcZM6e5c/cZE3eJgxWxvyXx/2epo9d5cy8lK1/Fy5+lq98VG383O0N3eCICg&#10;MPcGr7b7zjc6j1daD5eaT1bbrrZ7Ho+GofOJm+3eu91+wOVG1/FSy8lyK6hAx6OwDH44HLo/GLzd&#10;67/Z7bve6YWvAsW7/QGCN93qhq0qmBDMDCLIYQ38KoDBMAC4HLatAIK63h86Wus5Wus7Xu//iv3l&#10;bsDBSs/hai84PNkYON0cPN3sP179p2N+db1gTlAEOWHOvX7YLoMcOh0DZ0EO3xi4ClwCj4dvEhyC&#10;YU/HI+DpgOL5GmGt7IulrutVQh/w9XofYUXo3WGCAz4cB9wfjt0djF7tD1/uDf26DfA/NvEFwJv+&#10;Xr90CR8stR+tdJ6u97zWYQ0MKrD9Pf/HitDHq11g5GsTMHzqdVpYr/7XgSf5rwNL2d8Ce2uQvA4D&#10;h6D4+lxe7w0e/6W0/hKC990ZAK/YzeEoeOkI+nxrABbAhF9QWO0BL/Ldy5rb4AW/XO4+nm4+mWk5&#10;m2u7WOi4XOx8bfmFNfD9ev/T1hAAJOCQUFwBkxDmuVrtulrtuAIf6bVWwOVSw+VS09Vi0/VC8/V8&#10;++1cJ+B6vvN0qeV8ve9gfnRtZnp/73hu98gjM++dqPI7KRu0ZixKIEyU3zfTLmomxHXXE7/rStOs&#10;gw1j/+SJ+iGQmSiAEUAWxETljSINYqIFBDMDqENYaEJx1PBOk7DQ/S2vxvcrXv3urz2+/9gz+HeJ&#10;YKNM5KJL5kbEc9CGM1OEsFKFcCC92BE2zJSJBop77Z+PRluXB+rXZ7pmplqnZjtGxxvnR+oWBqvm&#10;+j+DuDJatz7RuPGyJfBMbzkowu2/q2P1IC6P1C6M1MwPV84Of54ZqgTMjVQvjtetTrWsz7Stz3TM&#10;DdcvjrWMdVcujrauTnYOt1eczPc1R7qFKAhrIuhVkTzKaAUBMgVOUnUhrDUbwogVCYAFsCkbrSUb&#10;rQ0brTUeYfLlIs9fAnf9wuoXbgtmpdHmoFHno1CRIlYMFPIccKjqM8hqlAyZM8qe0ksd00kY0Izp&#10;VovoVonsV40eVUsY10ga1UwY0fodxnWTfxfY7P4WuDP4N6RMGSZOGifMm6UsWmcsW2VMmyYNaYZ3&#10;KPmP6kSNGcROGyXMmCXPmiRNGMWP6UYPa0VMGcaDIqFunAgApwBzpsmg/nv8aql/y4urJnhrWGZP&#10;6CXBHcxrFrmADav8LZvCXfuSQ+eKE7eqM4+aK5+Ga9/GG7+mu4CWx+D2p5AOKKwLCu9+DOt8CO24&#10;C24D3Aa1gngf0g4qV/5Nl36N5z71p161xx7Vh26VB66f910qNq2KNiwL18zzl01yCIs866VN66RM&#10;aSePayTAXcVDytF98uFd0sEETyzmXy/sWy3g85nXs4LHA1DG5VaId8xlti3AOeSz2oMkm9E6h8km&#10;j8UO1IvZncGAcm73Sj6vGkHfepGAJvHgFsnQNunwYY2UPuX4dpkIuNIlHw0qk3oZnfLhA2ox4L1Y&#10;tS7ccarYd62CG6NBBIcbdiUrVgXwbsEwWw5loDJvmg1ykCxZ5IE3F3xaQAK74XXbYnAVACSAJQuC&#10;+1yxyluzzduwKyI0ZzuWbjsR3PCWY9GmffG6Xf6aTQHBEFvlvShSwgLRy4R1kn+NK4QFk7OWCO2z&#10;Gb+N4CpwG+ChwQ283id8ezCgCE7Bt7dolfvaAQyAVS4MXHn1rzBTpqlfjvmSBetsEMFgcNX8y/rM&#10;IAGXLFpkDmlGdSsFj+vFg6cGnil44kuWWS8iPBc8wYWX/YmnjZInDRLH9BN+25EMe2Uw1ZeTL9nm&#10;Ltvlrdvkbptl7Zhn7ziWduslTfs29/u36WHMxSh0BehMuZEWbPRWOLQVM8YGi32B0YKZ0QCLUaGn&#10;k5SRMD7YuR0bHD/d3VqfHxnvqTrfHgVfXPf7Y9uTzbcbwwfTHVtdZV5iWGdWoigJJl82imAO6mxZ&#10;TvBFGslGE4WjBoAk4mU79hA2qiA8ZQCeIoQd8drs640lc6J9B/BAE4e+9ASDs4BgNjpAEJ42GEcL&#10;vtjDWKnDcTQE8C8mmJ0+hAMdzs9qiyb15MNa4WmzrDWhuR5oZfB+pnO96zN0vATtTjclBdqJcxjg&#10;aZ34mLwFWX14MQHcaPB1HYanCWemCmekDMeShTEQR+CIwvAfQ9k+huKJgtlIgvFk4D4Dwbc9N4Mn&#10;I5UPCyKUh9WTCWWHoExXkJlMjIKO1y42Jhe6as7Hu+rDvHQRpK4sqBB2hkh2dDADWTDmUxgziT/j&#10;WxfUty7YvwdwfQzlIvVnJvZnovZEk4eyoz0Z3zth/2eLBxLqV3gYxF32kxz3/XjY8/1R35vTftKL&#10;QdLb/l/uB368GXx7M/Tpcoj0coT8fJTsfJTkov89NEoBTWKhbpbndIodxx/2TN7e29JemJJu2mJa&#10;3PkGm8PLxqp9O+pCR+as83re0+swosz5qM24SA2YKQ0Yma1Qwi50Un4IsXCEaDRSJParSCcUTSsc&#10;+dtIKxL+Cp0wgZfNdMMxIlFYsRhmiThGsRisUCRGIBxEhGQktVHqJ4tkIvOv40fT5A9miZ/MUogs&#10;U0gs00lt0sltsuisMum0YtBq0SiVSIRSOK1CKLVcMJVsEKVMII18CEgopANIxH0+iXi+E3B9w+f8&#10;kdMewWzHwGCLwdjQ01shEOa0tKY0NCbU1MakpLpkZHrk5PoUFAZUVEagCE7R0hozMtoyMtswgX88&#10;4e1Z2B1xnM5s3K5sPG6c/J7sAi8IeQHYhL3YRbyZxbzpZDxplH1RagG0Kn5U8p5ksu7UCl4gB5FS&#10;wQtUyOU8yGXcSKRdSaVcKMU9GIR9mQX9mQUCGQX9GQUDsUL+DEKBGJEAjFgwvXggvXgwSiIQJR6M&#10;lAhESoAYjBQJRYmGMYhFMopFMolEYoXDMAKh9PxBtDwBNAKBdKJhdFIRNDJRNHJRlLJR5LKR5DLx&#10;LySQSceRSMcTS8cSS8V9koohVUgiVkwkVkgiUkwkUiTEj0pJpArx1NIRdBKEPmAqiXAK8Qgy8XBi&#10;8QgAmXgklWQUoSgSQCfqh5YIoBf1oec2p3nZA5gJyUroA6YnrAItgCc0AQuwcgniuEXZuMU5eKW4&#10;BWT5hBUEhBUFxMTY+aS4CE3AcDMuiLCvVfjHgs+wuIX9LiiKswv+LuCS3wW+HABLYgBc/1L6ftkE&#10;rCFC4Ms+YICelJqRnNYrcEMwwFhR10bHXIZfUoRDiA/Hy4bltDS2bahtm5lcOj64nJteuTwmdPpC&#10;N9DV3pW+oh6alB5Jiib/QGdt7LS+uE/oDH7h4QrKSMwU4xHlY+aSYBcUYmCTxvHJ4wVMuKXHg/Ku&#10;0tuhkuGduBqoamIrqe4kvwvqWn1omj6tHoamD+/6lw+ax7uSSnTZJOTR7KK09GpcnLoSomoiAooC&#10;nHLceFEULfvPP8kTk/rwCfd5+B1l5B+k5W4mZ05FRlc4OPuoakVYOzSkZO4NT0AEW3byvHsA7R/d&#10;rm/drmzcLqzeza8+za89z609Ty5DI/NQz9h+RnanveVGnCdUFf5Y6gh9trzKVrrJU7zJlr/JUrnL&#10;04eKHKAyH6g8FCoLv8l0PU+xP06yOUt3ui/ye6qIuCmLOC4Ov6xOfmjLh4broalOaLLzaaT1drDl&#10;ZqjlfrIHcDf1H7iZ7nmaGyAsEL01A+3NQTsz0MrI/VTXzWAj1N8GtdXcVGRcZIdcpbgdBur1KGPS&#10;aP/Uwk9bhiFNJSbKIGNo5dffMku+cK45sPt8bJd34Vl4HlC87Z81H5i2nlby0DEIre9Cy+vQyjq0&#10;sAZNLUOjiw9dUztFrTPh+dvB+UchRQdhpXsRFTsx1Yfprdflo89NC9DADjS8B43uEgTw4Mpj3/xT&#10;/9zT0MLT8PJFz/R57/Tz1Aa0TuhqfVrZu1/Zfd48graOoe0TQgft9umL/T2G1o4ITcAE+7sJze09&#10;t4wuxxcuR+ddFjQcpJRA9T3Q2CI0Mg219z40tUIdXVBfL9TRfF/3+b768+3nkv201IWw4P2kJKim&#10;CmpoPMtM34qNPc3JvCkruSjJB2Og/nZCL/V031FT6UZF1nF1/k5x+kZu8llV8XNHCzQ9BS2vQONT&#10;NyMzz0ub4K7ut47PDo5OTk7Oz8+vrq5ubwky+Onu/vn2nvAxvn4gCOCze+j8Cdq/gcAHeGj+Ia8C&#10;yii4Ssnai09YjY/dTE88Kc25qyu9rcyHKgugvLRTf69FHZ0FecVTbQPIwenMzuzK3/U5KRLKS38o&#10;L3loaYHGJqHVTcJvIRycQidXT0ent7t7D3t70PkZdHpxG5a4IKW5Jq2xKaG8wie+LQgQvVPTXBeT&#10;zH77sVNQrFtRs1nT6CKnDOqeIDRST60TthAGr/bh+fPJ5dPZ1fPRBaEteO8aGl09reo7Lu28rhp4&#10;bBp/bJ64bRl/6p2/bB6G2seg+q7Z4KhCdY1wAS43NnpDLLEWE5EqM7Es/Xu+T9+w//gneQoiG262&#10;WA2FIBkhT1F2N1GcBS+9DOIt07t/p/7p30h++DPJ938h/usf6f78f8oQ/92HmzZdgj6fj3RQBjkj&#10;R7usitnUZTwwYTu24Tp25D5y4b0NlbuJUb1P138osLwtdbgsdzordb4odLxJsbqLtTgPM9zz1Vpz&#10;UZ2zkZ8ylZkwlhkzlBrUEe5W5+5QYevR5Bw14pu3k1xzkzmNUIVyTaA8k7Nw6R0v/pMg8bMQyQ0v&#10;oVUv8RZD1noj7gEvrQorRSP0e+Y//oH2j//HD//rf334+Q0PK5uusoqWjAwvCol58yPzL98rYagN&#10;8UgHQUY3EQZHPkpHfjI/GVSqNmu/h8RqiNJ2hOZmoOqEjXCVJFWtBNWypeiVr8ZjkA4UogWFaUDh&#10;qk+B0js2uAENyh49pjk3me1A1WUPyQVngW0fydNwwobHj8maT2naT5m6D9l699lGF5l6J2m6+yla&#10;14Xmz5W29yUWJ5naF9m690VGR0nKEx7sZ0lKUIE+9NkKKjG6S1Q8CBbeCxQ8DhU8DubZ88cfBnFc&#10;RQteRQmDw9MQ3tsY0aMAnk133JIDw5wtZtKcbtSYasYKte3MsmeD3rdE7Jgjti3p922xp27sN/5C&#10;d6GSBx58A7pUE2YMcw4cru//UCr+ZsFNcNgYu2WHP3TEn7tzn3vxXnjwnHpwn3nynPvwXQcInXjz&#10;7rmybznjtl3whz48V8EiD5FSULTsuhXDrAH1qRfPU7gkGLPvxnEZILTnznHsx3cWKHgaIADiWYjw&#10;SZDgrg/3YZDofpAI4CRc8iZe8TlNA8rUhrJ0jsMkjkLFD0PEACA/i5S+jJG7jpM7DhM7iRC9ipG5&#10;jJJddePq0KKqkiGpkKeeclfqdlRMV+YxxXySJv5eiuaTJJKajYbiZ+I3fyd99/OH79/8+JeP3/2J&#10;+O9//vTdtz98+91ff3hPxyUoYmwh7eys4utqGONtHu9uHGwjr6ugoCrHK8BJQv7xm2//7Zdf/oZB&#10;UfBzMwpyYsS4MDL8jPJ8GCkOGik8lboQg6Uyt7E0yk6F0VuXO0CX31Oe3VGIyZmf2VOUw5Efp4Yk&#10;liD7SRFLLM9Kyov8Hkf9Vx6Gn/iQP4nQvxGl+kGB9m2wNE+Xp/WYl0ODvvKwrfGglU6fpUaPtVq3&#10;g0a7g3qTnWKtpUy7tWKnlXKXJUCxx1p5wFZ5yF511FF13Fl9ykVj1l17wUtn2VuXgKfOkofuZpDV&#10;mr/5VpDJZqDhVqjJUZLLkL9FuDyfwKdf2MhIsJRIeloMkpqejhJBR0pGS0xE9YGY7M0HyvdEGEpa&#10;ViSGmY6emRaFQ2LYEBgWaiSOlp4XwyLIxCbEiBdj5ZThEtOTNtSRMbM29o6OLMwvbE/JaPD2ybA0&#10;CzXS9tVRctWQdVWWdxGVtueRsRUz9Ff2SpcPypUOztGJLk3tWR09hPbuoei4XEdz+6GqqrHS7IYQ&#10;++ksz4f22Ksar5tqp4ciqy0X6VUTgRkdrkUzoUNvjbtYq+t425MYK6guFmpOgTqyodYMqDxqL85x&#10;xEWzzVCiSV2oRJQ5kxcZy0Lqh/wxiY+mxUR82FltxE29UIHFi/4bJ/J/icS9q1Bk7TQU7DcWWrSX&#10;33FT3XVXW7GTnbeUWLKRXrSWmjQWmrMQX7CSXLaVWXOQX3dUAKzayy3Zy/YbCQyYCPUaCrVq8NWp&#10;8pYq8yZKsXkIMmjhKJU4EEIs1HgkOQeKRgzHIofnlGLE8SIRoixYWS42ZQEeHUlRQzkpLXFhcKjI&#10;xwUOzZTlTZXk4Io4jgkgx4lT5ePQFROwUpTxN9aPsbcMNzP0UJWPMNSJNdHLtrPMtjJN0FMvc7Qe&#10;jY+YSU15aO+DJtah5WNo5gCaAX9dPkDLD9DE6VFO55h7woRD0GF43E1qIlSSArXmQD05912Zt/15&#10;j8NF0GgRNFIEDeY+daU9tifvFfoc5Psc5Xsd53kdZ7lvJljPBumNuat0mYr0Gov0mYj2m4sP2cpM&#10;uqksBeitRZrupTocZrlclvk/N0VDrbGPzdFQVyI0kgcN5EJtievp9i1OEnXWfKO+CqsxumuRmscp&#10;xjfZ1g/ZNlfJphdxRtfxZtdxFucx5ieJ9scpzqdprucZrpdZ7lfZHpc5HhfZrtd5Hle5bpc5rpe5&#10;zte5Ltf5rncF7ndFHouROtup5jNhWpdlnvdVgevJVjsZjn3eallqrCPBhpsZHrOx9ispHmfl0ZNR&#10;9vHK7Hacn6p8tfcbE4dS3Aoc1QdTfMYywkLVJRKNtMK1VI1wOCVapBWviLesRql7yNXA3Ebj8MXY&#10;+l7P7HbX7G7v0un4/lzjrJuul6msfYRLZkP+WGX2aIBzvq1hvLlerLa8e4JfxmTLeE9Z58bgKrT3&#10;vDmwOtsw1pRWne2ZVByYleEYk+4Q25XUOFMy3B5Tk++UXOVTUOaeDR1CUzm92vRSXtLWnz0yoKlz&#10;aAfaqBrrifk8mdM+mdVc7pmcaxtaF5SZYx+SYu6TZRtU4Z3Ql1S+UT0wldeUbRfcHV/SHJ7TGVs0&#10;kdMwklFTF5Re5hlXHZjaHJmb5xJR6h2/UtV3NbAyltvQl/r5sn+5NaZgqrBlMKM62zE0zsSj2DO2&#10;Jji9wC2q2Cumwj/RX80iQN2yISIryzHYU8Go0COqMTJ7MLNqLK++OjgVnDLnU3AQ1wzWtM1wDEu0&#10;DIw09PRVt7MQ0lTCCItRc0rS8ZiLaUdZ+oUYe6jgJFnf0DN8TyNExakvpNKVX9WQll8Vn10Zl5Pj&#10;n+hr4KbDpyGBFpekl1TBq6qyqYkjxXnJeAWpBMXpxaQwYuo4KUNuBWtRHWdZEw8laz8Nx3AD7zjz&#10;oAzHuDT7GBALvdKrQ4saoyvrIytqQopaosqaw0saQgprgvJqgwsbI8t7UhpHcrqboqq7kluGsnt7&#10;MjprI2oKvPILvApLQktT/dPyo7LT3CMjdB2iVKzDZEwDRc0j5d29JZydxezdlZyDDVxyPX3nK/Ke&#10;xmrvevOO6+JPa2NP62POGqPOmyIvmiMuWsIuW8POm0Ou2sIvWkKP6gKO64IvWyKvW+Iu6iJ3sj06&#10;g1wDzQOUtRLwBiXc/r3mXXvpN1D26WHu5lLp6mbp8m5ox5h6aoFwYqJqQXbS6HDW0Fj+6JpfRT+X&#10;ReQ7LXfq+ByV5sGM7uWyrvn0yamkpamUpcm0ufH0sbHUkbHIoeGY4ZHkvv7M3tGsnqXQ0il522Ia&#10;Vht6ElkFapFQVv4uDe05a+d8cV09cilRMmV2Ki3C/1imNmSjMeKgMuagNuGgMeagM5LlcpTBmakw&#10;6BijNbwwajH0yhnU8jmkEv/vCmA2ckmBdwImLLIZNpbZTgYpDloearLcxEzcFNKsZJqMFNoYaiU0&#10;rTSGVhxL/asAZqbWYKFRZ6XVwNFpstESwNNo4KjVmSlUmMiVsaSKDMTyMEwkioxkSmhKZSydOhNS&#10;kxGhhqFVRFHJISllUVQyGIQ8PZ00kkaSnkYCQyeBRUphkJKMdILUbygYv/vOkuZttRzLvInAtp30&#10;vKNqu4lMu4NWuZlCuaVKrY9jjl+UtXkMu3wqsVTSewW/dzJWWGUzVXNHVxenMFfr7ADb+gTPDE/d&#10;RHvlKDOxZDPRz44yA34qSyGaG+Gq04ECq/GycxEKI76yE35qw65yAzbC866SC05CU3ZCo7bSLWbq&#10;YeDf2KQCQh/kJVFWXAh9PFKXGamLRRli6U0ZGCwxTPZYFkd6Jjs0ow0DoxWW0ZwZa4xjMMQz6LFh&#10;DDmxDlwMzrwYBz60NT/Kko/enBdlwoM2ZEfpCLFoCtKL+Gib9MaFTMc4bsWZzEXZ1oUm6ggasZEJ&#10;8aEUuDHqzLTK4LViQukyoQ1ZACg9FqQO4dWmUX1pJlYgKHkaBTSVLAOAQg5DpogiV0GSaxD9Iosg&#10;U0V8kMC+5RZ4jxX47p0lLVWvldyqA3bDnnrEDNttI1lkrKNJz4X6BstJq4Ug1qQg1kWjrfGcbli8&#10;DS2jARJvyMKt4+8bXVlY1FFfXpIblZfh0VYXNdqTNtCc2FUd31gUWZERWJrq9znTvzrftyrfvSLH&#10;pTrXrzYvpLEooqU0uq08tr0iDkTAUFPmcHPWWFvuREf+ZGcBACSAvvrkvvpEwEBj8mhbxkxv/spo&#10;+eZU9cF849Fi8/FSy+FC095s/c50LWB3pm5rsnp7pnZvvuFouQUWqLDBhePd/sDD4dDzySh0Ng5d&#10;TEKXU7BMhd0wGHP9oodhzwoAl4DK1UtD8EsDbvfdwRjgdm/8dn8Ujje7Yzd7I1/m1zuj17vDV9sj&#10;Vztg2iH40V8ngd0zKMIVcAhXYOkL6174Pu8PBsEhOHWw2ARuCQwGEVTgewPJxXr33lTj8WzrxVLX&#10;5XI33J96udF3sz14vt5L4EXNnu8MXOwOXu4NXe0TGnxhLQrrUljunr5o3ZM1wg7HYDysS2FjCutS&#10;WJ0C4MHwSAB8Ch78pWr9La8zfAXsa38L/Lj/dV4fAj6E868eHT4F3zl4Cr8LYWvn9e7DtS7Ar0p4&#10;tRvwnwng09lW2P7CXb83Kz1w7y9cAYd3a30AkIBDULxeIgwAF16udF6utF+utBJYbTlfbnoVwLfz&#10;zXdzrQ9zrSCezdaBYacL/ftzI6d7K1sn2yWD7WbxySRylp9E3ej4QgT4/EMMA3v9XGaccSuuyDpt&#10;hlC2jx7I74NYiF8FsBeSJJCRBhDEROgJIzhgVqqQl0Wbv/K+r3wpfb8EFsBfjoQ7iWHgCjyG4ImZ&#10;iGNwFIlslLF4yjAm8iBWmgAOlBs70oKJutLH/ny4dW+kda6/Zmm6Y3yscWy6dWyiaX68YWm4ZnGo&#10;mtDgO96wOUVYEXpjsukrAQz3BIMxS2M1C2PVCyM1cyPV88PVC2O1y+ONyxNNS6NNK5OtO/N9o12f&#10;p/vq1qe7J3tqdifal6vSW8LcglVVdZiFJKhFBSkVeCm12al02RBGeIL9/bUDGE9nzkZr/d8VwCy0&#10;2uC7l5tGQ4RUyZnLscW8eMA4v10helo/Y1w7aUQrbkAzpk89akAtZkgtdkyVIICn9L5Wuf+/8R+9&#10;7ysp44YJ44ZxE0bx06ZJs+YpUyaJI3rR/ZphII7qx4wZxMJnX4HN7qsDhgUw4B/G9yvAgFS4JfQr&#10;JvSSYOkLr2I9bZg6Y5QGmDdMWzBKByyZZK6YZa9b5m3ZFO7YFe85lAL2HcsAB07lgEPnCsCpV+0r&#10;Z951F74NV/5N1wHN9yHtr8B6GOYpuAvwGNR5H9B+599269d649ty7dMMIuDKu+nCs+HUrfbIuWrf&#10;oWLbvmLJjLCk86Re1ph26ovEje2QjWyWCKoT9q8X8asXCagV8qnk8yrhcMpjscvCWmQzWoOYhbUC&#10;MZPBMpPBPANjkYExS0GagJjLbFuIty9icyrA2YEcjClksyvhtK/gda4R8miS8GuXDe5WDO9VjhzW&#10;jB/SiBtUjwW8Lt89qp24ZJE3a5wJ3rsZo4zFl52AwZsLxqy+rP+8YVey5VAG2HYsh5N9188wey4V&#10;u87lO05lgG3H0tfDLYeSddvCVet8ggC2zN20K4DZsM1ft8kDrFnnAsDh6ynAln0hzKtphlefBqy8&#10;9B/D9/Yl4M4XLPNWbAuW7fJW7PMBqw4Fa46FMLCFfRWxsIUFvNa/Aj4Fa1p4PIjgcME8Y1Ajsksx&#10;aEw3btUmd9OhEMRFi8zXDuDXJmDArFn66x7AX7Lwj6Wn4QcCh4s2OUu2ubAA3rXIWbTKHbLOGw1o&#10;zbcqUqI346fU50VYcKKsOFA2eHo7FowNIwMsgM3R9Go8HNoIGsGI0Kzj3evVmcXLg+2dhZGO6sz5&#10;gcqjpc6braH92fabrZHD+e7j8aZYXTFHPHGwKCaYHxnAQRUvhA3FUSZy00fjqGPwNNF4mih22jAO&#10;mhB26kA2ggAO5UAG4mhgvhTAX6lfABgAvmC/EsBh7MhQdnQQB9qXHR0ozOYryuYjzTOYHgZtTTzM&#10;dh311UGbU/vN5TX+TqEqYi4CrK68TJ7cWC8O+gBudBAnMpiDNpiNKghHEchKGsRM4s9MFMhO5M/x&#10;8QWQkwSykwWxkQfhqUPZEP4MlGEsyEQefCSO0ZeWOoqFOVtFoS87/mpl7Gl79nCkbb+7ttzTxhhF&#10;5sqMDMajgzFUgSjiEAaiIKaPfqxvfdnfBfIQB3GQ+jAS+2ApXVEkQWx0nixvPdj/pTeE6XlA+n6Q&#10;8XLg02nvD0e9sAAmvxgkvx54czf4893A29vBTzeDpDfDZJcjJOdjROfDb+9HiaAxOqgPAxVSn/m9&#10;ObT++dry07MZ0ak1bacdU0+uXXVHdkp3U3TnsLpPJilKkxllwkdjykFqwEhtiGW1RYl40koF0oiH&#10;04jF0orFfhWpRaKpRKK/irTCkSjBcHrBcIzArzDwE8DyhzMJRuKEovHCMXjBaBa+CCaeMGbecIxo&#10;BJl85DuV8Pcq4V/FT+pRH9WjiDSiibViSbXjSHXiyXUTKPQSaQ3TEQbpCP2MryKNTiqNbgqVVjKl&#10;ViK5egKZehypahyNYhRWJICV35uJ25OB0xWFc6JltqVisKZksASRCmtFibEiR5uTocxJUaYkCFNy&#10;WkMEtR49lS6aWg8GRUMASauHotNHIgxQSEM0xoQBa8bIZMHEbInGW1BzW1IKWdOJO9GJO9CKOYJI&#10;L+2GlfdASbnSS7uAHC3jipH1YJBzx8p7Mcv64ET82QQDcUIEWAUDCDKYYIIJYIUIMAj7g3sGYEQC&#10;GEQDMSIh9EJBSIEAJK8fktsXzevPwB/IKBiM4Q9ECwdjREPRkuEo6QhamXBq6TBKqQhyqThy6SQK&#10;mWQquVQqxXRqpQwa1Sxq1SwSxVRiJQIfFVMA7xWTAUQKCbSyUSiZMIR0OI1UBNVL0zCZVDQB8UhC&#10;G7EkQQBTiwWgpYKRor4oHnNaOm4sHTMzCsdCj4cFMD+OR4RT8EsBLMnFL8MrBAtgcQ5+WADDOhZE&#10;uNMXIPOylS+8CjRscEFRgkPod4Hl7m8BkwO+csAA8CiAr5qAAerC8oBXB6wjoQLQlVQ1kNEAwPb3&#10;S/Rk1cFVapJKckIyrCgcD07Q3zO0p2Nsenx1a+XobO+W0AR8DTWXNamJKXPQc6IpmDA0rCI80glR&#10;Gef7N9AD9HhJaBGe6Bs3UNET5RAENymJ55PnEpbG8WnjRZqdYo9Tm6HP45tx1Y/lIzspDedFvVDn&#10;ykPT9G3b7FPfCjRzMFvc6q1ipozll6bHGwkJm0oImcqJ6UoLynAzC2AoJdDU2iwY8R9/cGVmabOw&#10;3YqM3YmOP05KO0pJn4iM6kvN7CsoW2nvuVveIBi43cOHrd3H7b3HjZ37lc27xbWH+TVocQOaW4em&#10;V6Gxeahv/DQrr9/ZdjfRF6qNeq5wg6rtrvM1rwtUr/JVrnLUb/INn0scoc9+UGUoVBkOFfte5Tgf&#10;pdgep9pd5brflwQ8lIVdl4YeFQRfVsY9tuZB3RWPPVXXXZWXHZUXHVUXXdUEemuv+hqvBppuhlpu&#10;RtsAhC2BV8eg9XFoYwxa6ocmWq/7Ki/bSqD2qtvPWQcZofvJ7tcZLhexZmMm3MWcv5SyfaxgpSxn&#10;xFZgeRvZ1SZlfPaN8m8c687tS649Si8DKg6DyjfCSnbS6+5bxqDZTWh+E1rZIyzLPLcNja3ddkxt&#10;FrTOhRWuuaUfe+Sc+Zech1ScR9VeJLfeFfQ/VY5DnatQ7wahCXhk63lo/X5g6XZw4W5o8WFw8bJr&#10;6qLnHwJ44/h5df9hde8/CGDA1osAXj+CVg6g2W1C++/Y+n3d0FZy+WZi6UVB01V5K9QxDI3NQWMz&#10;0MAY1Dv81N5929gMdbXfNdbc1VbeV38+zstZi43ZS06GKiqg+vqTzMyt+PjTnOyb8tKr8hIwhtAE&#10;vDgJzQwctVVvVeUf1RRvF2etZSefVJZAnR2/CuDJmYfxeWh1H9q/hPYvHi+ub69v7m8JTcDPj08A&#10;CPAAeGlnv36CLh4JKypvnz9Nrt92jl7mVTzkFF/nFp3m5B7k5uwX5hyV519WlZyV5DxUFEHlxVBW&#10;xm1I2Imjy7G57aG51ZWf51Ggx1Fk4HlmCrjJ88bGm6GR5+U1aP8IOjl/Pr++PT653N293t+HLs6h&#10;8wuo8PO2nuWulumxpsG2pPyWqPiOsDCkp7slKVlKSjokIT2uZzRkZvdQCJ7sJDSyBI2APxFb0Mr+&#10;887J49H5w8kFQQDvn0P71+BtPa3pPyxuv6jova8beWwav20au2ufum4dfW4dgZr6t5Kyi7X1PfEs&#10;NiwIHQyZHPKdON0bceR7IcpfuN5+w/Pzd8Lvf+b5+Vu2v/+R7cc/8hP9jZfsW8Z3/072w7+8/+FP&#10;P/79zz//8M3bb/5E8e2/SJB/785LmyiBzOQhahejHJUgn1dEbmpjCQLYivPElvPQgesmSOY2WuU+&#10;Ve8x3/Kh1PGy3Om41Om0wPYyyeg6Wu8sVGPfV3nbTWHNXmbJSmrZUnLZQnrBTGzGSGDakHfeUmDL&#10;RfIsQPUmUuMsQukhSesxSeMsXPokSPwkVHLHT2zakafNkKXbVqTbTanEXMqOi4brx/+F/Lf/A/3D&#10;3z59+/13f/7m5+++pyUhZaCiYCD7xEVNLMdEZ8zNbMBCa8BIYcWJ9JBm81HhdlFic5RCufN+zNVk&#10;abGXbrOTLVJlD2F9H8tB3GUksuKmse+jcx6gfe2vduuncOMpdmCJm9JG9Rvie0x5e025+005Ju34&#10;t/2kzyKVL6OVL2OVrhJV71I17zJ17rIMr7INLrIMTzL1oRqHxwrLq3zDi1z9xxKT5zKzkxTlWV+e&#10;hxxtqNAAKjZ8ytI4j5LaC+I/CBE8jRQ5COY+DuG6jBK4iRU+DeXb9sYdBnDexohehAlte+IX7Ojn&#10;rOhmzGmnzWiW7TD77mx7dpg9G/SuNf2uLfrQieXcm+suWPgxUmLfi2dAl3LSHDtjg3f/8IcikZ8X&#10;nIRGTJivAsXvAkVuAoUv/QTOvHnPffgu/AVvgkUvg4QvAoVOAwQAJ0EEoXsZLnYbIXHmS+j93bBl&#10;3HfjuA4SuY+QvA0Tvw4RvQ4TOw8VuQgTBcOuIsTPw0QBZ1HihxGSu5ESh1FSJwny1ykq1+lqIJ4n&#10;K+2Fix/FyX5ZuUxSuk5VOouWOo+WuI6VvY6R3/YR6DdE1ciRlcpQDNlLtVhJpSlx2+Io1RGfFNEU&#10;hCWgP/3yE9HPfyf5+e2Hv3/8+a/Ef/8z0Xd/efv3b7/5/qdf6BiRsmq89h4C3v5iQQEqsSHaCQFa&#10;Ya4qLuYSRpoc8uJIXtwvCLK/fvzhPR0xCx8LlwALMystA/0nRuQ7Zrqf2JE/S3NTmSqyuepyumvj&#10;PDXwnirsHnJsziIsdrxYW06MKStSC0OuzkCuxUanxErOR/cDnvJvHIjv+dFvhOnfClD+KEj0jQET&#10;VbKmbIuzea+bVZetYYeVbru5WquFSpu1crudcoudQquNfKuFYruFYoc5gS5L5RcHrDpopzJirzbm&#10;pDbtqjXnobPkqbfkpUMQwJ56G/7mqz4mm/5GG37660GGu/EOvV7GfpLsfJ9+xpMSYymRKBo0kpqe&#10;loIOfOBpiD5RfSAm/eU9LIBZEGgmWhQTDZIVgcbToZmpEKw0KC40Ey+WlYeBRYARL87Gp8gvrSOt&#10;bWvqFBWRWl3bOT69vrVzfXzweHkIHa3drU0ej/ev19ePpxe1JgDqBhyyq43ii/QjcmKqB9pmDpf2&#10;H0LD0+xN7UYbmyerSxoj3aezfe9b465qfG6qXe7yrW7D9Q4d5Ka1OYc1cPOmwofeWncxNk+pztfx&#10;djdJzk9ZPlBhMFQWDVUlQLUpUG3qaZjDnr/ljp/VqJVypiAqgvVDDAdJBPunOgPBCk2OLClUJOf7&#10;UJZfUgTIGrS5pp0Utr3UTwL1zwL0dzzVN5wU112UVuxkJ81EFq2llh3ktlyUQX3PQ33DVXnVXm7O&#10;VmrUUnzEWrLfVKJdV6heQ6BcTTBJjttDmFmbjUaBEyXEQotDkLEjqcVYWOVYuaQYcYIYtBgroyQb&#10;izQHTpGPS0NUUFmABxwq8HKqCfNrS4gAVIX4ZLnYJPDM4iwMkiwYeQ4WdQEuUzkJH2O9OCe7WDvr&#10;YCPdCGPdKEPtNEvjVBPdeC2lCieLmZTI1ezUo7IaqH+asMX7/D40ewTNn0MDuxcVo6vRn4fsw2ed&#10;Q87jU++ykp9KkqHGdKg19aYr46ov52GokLAW9HDhc3/2Y2fqQ0vCTq7nWrLddJjRsJdqj6Nsh7Vo&#10;swl/kz5XnzHfioviebjJRYTppo/GrJPsjLPckrfqoL34sKvMUpjOSY7jXZXfc0MI1BULjWVCA+nQ&#10;cPZdd+JqoWu7r2KFFXe7i/h8mPpFhvVjngOU5wSlWkPx5lC8BRRjcR9pdplge5Zsf5HqeJnhDH4+&#10;uc4CuF5mu1zlgOgEA35Aus51uc13uy10XY012M2y3kyzfKwNvCrzWU+13s9x7XBXSVNhqbWVHQkx&#10;m4q2n4i06/UzLTGRDpVkrPLQrA006IixrQ82qw+yWi5Pmi9KSjTVMONkteLj1mZkUmdgtuKXcJFU&#10;TrV0W6xonavsWqwfGC5qGitpHy5un6ka2uhYqEmo1hUytFV1L4hunOk+neo6ry6YDXYv15bzDLSL&#10;Ga4dmW6eXuycv1m+PJs9mqgeLArNro0paU+rbU+q6sto2m1ZOu7amC8dGkprO23bGkps7Yut362e&#10;q/LKUqcTs+PVbQjIg6YuzlqXZnI6ZnM7NyuHxzMa28Lz++LL853CE008QWyJyG0Oz2kMzWqPLmiN&#10;zEu38i/1iK0JSK0LSm+Lyu9PrgCnsuyDsx1CEsy8cp3DpwpbdprGepLLu5PKrgZWpotaBzOq68Oy&#10;KvySmqPyelMqKgNSIvWdY4xdkyy9/dUsQnXsir1iQB6kaQ2SqqCU7uTSoazq2tD0cD0HO1F1ezEN&#10;H2XTNPuQXPeYFLvgAC37QG2nROugSDMfB1ljSwlddzVrE2ENQXJ23C/0HB8ZFZklnZUt2jPKq6LT&#10;ioMTioOSszxjAgzcjYW1lZhl1PBKmtzqiqzyPGRc2J8wAOa3TKzvGDDfUbC9QQiR42XphVRZpHQ5&#10;lc2E9GwkTOylLJ3lrb3UnAJ1PcOM/KLMAuKtQ5NtwjPtIvNcYsq8kiv80j77ZVYFZFcF59aGFfSk&#10;1jdFVZT75eW5ZaTbJyVYxEbohwfoBZqp2Fmo2VhJ63rLG+SbuVda+pcY+ZVZRjf6laZZJoQaBIKn&#10;U+DpN1WYetCYtlLoA/VkQN0pz51J951xN22Rl81hZ03Bp41BsAA+bw49qvE/rQm6boq4bow6qwpb&#10;TnFsCXQJtAyW04hFqGQgbKsUSsYDl48zD3ZzNhYr1rert06SRpetq9r0a+pcB3o8qisDPtdE1g/Y&#10;ptdhdXz/rmhHFpWu2NBXOLJTPbCaPjkVOzv6ZQdwWP9A1OBQcl9/Vt9Y/uBqXN2ipmclk4ALO72a&#10;Pot8Ar9Er5bOlJldtpCaLrmEBIXqfyaAuRB6PDRqYuRyWlTyrgjFGHrlbDqlQirZP7C+aL//5zBT&#10;yv0WDnJJkfe8zvxqha5OuV7mMbbaZrKSLJ/YcGTyzOS6WAo9LJUSlloaSyPGSC3JSKnGSKGJIVNk&#10;IFdgpFRiolJmoVJmolBkJJVnIJZlo1HDU6sC2KgIcNCo89BqgmdFT6SBJtdnpTHFI0xxdMY4WgM8&#10;nT4bQo+VSu3lcnkGEkn6T6JoIhFGcjE2Kl55VhZ9JrJUKYYJC/EtO/l9F41ld9N+e50+T4N2d+0e&#10;P/2+aLfioEhb0xg2mXQS0dRPMoG0yq7Cep6WDkFJQTGfY2Nqo0OrQr2cFESspXnMxTkcpDnDlAWy&#10;dSVqDKUajUUq9Nk6XCX6vdRGfHTmgsymPLTGbCXW3CQ3XfmX7DjGzNnr1dnDOBm1iOkk3+AlyKV5&#10;KGXY6ZTYUOo4eh1GeiMkyoiS1oiU2pAGY0uDsabDWCHQFvRoEwZ6YyzKkAlpwoFx40R78NC78KIc&#10;+BDWvCgLHqQpN70hI7kCB52MAJIvxtJ+OiNqIsJiMURlKsy0ISLDQNyenUqaB6XGw6jLgTXgZDLF&#10;Y03YmcwAHIwmnIzGPFhDXgY9PowOL4MOnkGPAEabHa3NRq+DR+qyoAyYUSYsDObgQn6sljCdqCIV&#10;iy0zU6GG5GqA7rIT65oL05Qjb5edQpqmihI1Hv0djoNWF0VhiEHb0yKtsexOPCKuNAxqGLyarX1I&#10;S21Lf0tDT0NxXWlMVVFgS1V4Z01US0VES3lsY3FcdW5UWXpIUYpXfpJTXpJVTrINSIpSPCuy/Kvz&#10;gmsLQgFVuUGfswNABcTKnEBwCANyUGkpj2oui2wsCW8oDoNpKglvLo1oLg4HtJdEdpRGAVoKw2oy&#10;/cqTPdrLo7ur4gfqU8bbsmd7CpeHytdGKzfGq7cma3+X46W205WOi/Xum+3+h/1h6HgcOpuCLmag&#10;00kCJxOg8nxEWIwa8Hgw8qtYXe/7Kt7sDF9vD15vD11u9l9s9IPK2Vrv6Wr3/d4QDJgcAGaAga7m&#10;wMx3u4MAMD/gdmfgbLUTRAC4matNgt8FFXB7J8vtoAhXACC53uq73OgBZy9Xe+42Bp52Rp53Rx93&#10;R+63CRsA3+0OwwsXwxL0n/b3gLDR7+tSz1+2xsIRVqQAuAIGvCbwYHAIO2CQwIDi6wAwJ3z4W15n&#10;/gpYx/6Wry5/5avLX3m9mS9vFQYeAE8L2+WvpO+XHG/0HKx27i61bS+07M637C+2HS93nr3sVP27&#10;AvhL+3v7siI0DNwH/FuuF7sAYPzVUsfFctvFcsv5CoGz5ebzpearxeZfBfB888McIZ7P1F0stFzN&#10;d50u9J5sDO0fTs8cTbdvLwrbBb7hscKIRAkIhzlp+LYE+Ay68y4HcFRpMQTj3sMCOJCJ+FUAB2Cp&#10;X6AKZKQEBDFTBL108b7K2q/4Uvp+CbgEABIwxv9lC2Hfl22D4eWjfdAfQQ6KsA8OZCQKZfgQw0wS&#10;xUIWwkwehKf150K7sKFMmKhHs+If54e3hptneggCeHiodni8YWyiYXGyCe7uXR2r35xq3p5p3Zpu&#10;2Zhsmu2rmB+oXBqueRXA8LCNqYbVyfq18YalMcIhiCujDcvjjTuzXTP9NdvT3ctjrcvDLctjbZOd&#10;VYcz3beTzee9ta1xMbbiaoLkAvxUCgIIA1ZyLQ46gtN9EcAGeAShCRhPZ0ngvyOAmei0GRFabEht&#10;PlIlfYxJvmpSv1nxoG4mQS6qJwxpEAQwgGD7NOInNBIAMwaZ04b/DV6N71f8R+/7SsqYfsKoftyI&#10;XuyYQfyEUeKkcRJIhnVjQAUAEgAYAE7NmBH2fJ0yTISZNkqaMU4GzJqkAF7rXwGbtt8yY5wCIOhh&#10;k9Q50zTAvFk6YFY/aUYvEQCSOYPkBaPUJZP0FbNMwLJpBgAcLhqnAcApwLzJP69dtMhcsc4htLra&#10;F+y7lR+4Vxx6fD72qjrxrj7zrT33q7v0a7z2af4S2PsC7gPaAQ+BHYDHoE7YEz+EdD2H99+H9lwH&#10;dF76t134tp14Ne4512w5VGzYlq/ZlCyaFYDXfFQrpV81tlshqkMurE85tkcpqlMuolU6uFEsoE7E&#10;p1rAq5LfvYjNoZzHpUbQu0HMr07Y9zOfWwHOLpvJIofZPIvRNA1tmIzUS0Hpp2OMQCUfZ5XLYpHH&#10;almAty5ity3msIMBea2wZ42QR4OYT5dC2JhO0qxx5oxRxoReCuGXBjQIC4CDfNowHRThpaTXbAoA&#10;67aFm/aErt9tx9Idp7Jd5/I9l4ovARWYfZcKwB7Incp2wGDH0m2Hki374g3bQsA6mM06f9Uqb8Uy&#10;d9kiZ9k870X6Fq9YFQGWLQsBSxYFgHnT3FfmTHJgZkyzxg2Sx42SABPGyYBJ8MkxTQVMv7T8ws4V&#10;FroL/9s9gMEYEOELvxTA4OPUrxbepRg0qhO7bJUNPgwgwsYXxCVCNzNhsetVm1xwasU2D14C+hVY&#10;AAPA5F/eCSyA16xz9syy96zyRo3SZnzruwKbnSX8RBCGHFQG3EgrTqQdB9KeDWWPQ9sxY+wYGWwY&#10;GU3pkQr8PNqcrLJz45sHa4cHa+sHy9NbU93FSQGf0wPvd0fPV3tPlnput8ePF/of1wYbw2xdeam8&#10;+GgiJZn8OahC2Anr56cLMsXgaQiw0b4K4CB2qkA2yghudAg7gtDdy0bnw0juRPvOkeatOz3RfyaA&#10;w1ipI1govxTAIRzoQE60Hw82QJTdjhNd5GJ6P9H+vDR4Mt56M9EBrU10+bu4sKHtsFTBgvgwIXwQ&#10;FyaEGxPMjgoGj8tO489O6cdG4Ysn9caTeLIRe3IRu3N/8uT65MVJ7M1B6stOFoCnCMRRER6LkTaK&#10;CZmEZ0piZYxGIUOpqbxQdBFqsp1ZsdDRytVs7+Pi0Gl/k7+8sDma0psFFcxMF8pAGUxPFMpEHMFB&#10;HsJN7Mv20Y+N1BNL7MlA7oD46Iuj9GJ7EyT059lU7sd+4btB9OXgu7P+7477fjjpe0sQwAOUVwPv&#10;7gbe3Pe/f+gnfugnfRgkuxkmuRz9eD7+7nLk3cMICTSEgBpQj8nkp25vj0x/gGyI7p3oRmwZ2kJV&#10;miqjW0Y60+s6BFQdaBBKLEhdLhojHIU+ltaEgc2RXsSXWiqYVDqSSCaaWDr6q/hJMvKjVORXkUQi&#10;kprQ+BuKEPoV1Av0ggSwQuGMwhGMQuEY/hB63iA0XzBWMAzB40/L64vg8f0qovj8kQIBaIFAeqEg&#10;BqFgjEgIo0goSjycSi6WVCGeTDGJQjmJSjWNWi2VViOTViMdqZ2D1M4CEaWTTa+bR6+bg9bLZ9DN&#10;ZtFMwqnHsqrFMSlHYhUj0XIh9LKhKJkgWokAGnFfKlFfCmFPMkFPEn5XIl5Xci5HBJM5hsEYjTFC&#10;og0Q9Pq0SF0ahA4lQpuESo2YSo2EWp2ETpMUoUWK0iaj1yFH61KidWgYdRHMRkhWQzii8WZYTnN6&#10;nCmazYSB3YKRy4KZ24aVzwbP74AXdMUJ+OD4/fECAWyCgexCQWwiweyiIQAWAX8Aq2AAq3AgTiQI&#10;LxoMwImFYIT8ELyeVGzOZEx2lMz2dGwuWB5vMJJJwI+gjYVfJLFYIEoiECEeQC0eTCEaTSEWTyGR&#10;QCWVRCmdTC2bSi2fRqWYTiafQiqfQiSf/FE+6YNc4ju5xLeyCZ9kYmlkwhFSIXRSYV8KYFKpaPBW&#10;wgKYTCSISiwIKR2MkPBD8FjS0HEzIlhY6PGsaDY8GsfOwMbHyi3Ezi+I4waI4LnE2HkkOPmkeQTl&#10;+YUU+EVhASz3xcrMr42/oC7JKQz7XZDAHhfE30XmN4tCw8D+GB4DO2AYWAPDphnuLYZRFZRVFZBX&#10;E1RQF1LUEFbSElUBaIup6oir6UlqGMpoG8vpwoDcQEZDU0JBU0pRQ1pFWVyRi4mb4iOtKL9sQmTm&#10;cM/M8c7N7sopdAU9n0ERXpHibGLCLEKMVKxcjPwIEoy0sNJQ+yhBqr1wc3DlaGInxkkw2Qo8oioC&#10;klJ4PlVWwXRNp834Gqh2eiOu+rZ4YDe18ap0AGpfuq6fgAbWL1unH0c2SrxjhUixqngRDU5BYxEh&#10;aSydEIZSTYTNQEFQnoeBl/Id95tvVIjee+FY2swt9qNir5LSoKISqLGJsAPr0vrzyha0sQvtHUP7&#10;J89be3cb24/beyB5Wt95XNkk9IYub0GLW9DsOjSxCA1MXOUXjnk5nWSFQy2pUE0A1OB1XWp6VWpw&#10;XqR7kW9wWWT+UOEM1fhBdeFQXQRUH3Ff6n2S5bCfan2c6XhV4HFb7HNb4n+U5X5WFHhdFX9bn35T&#10;n31el31Wm3tam3vVWHjTXHzbWnrfVfXYW/802ASNtEGj7dBsLzTbDc10QJPN0HDNXVfxRVPmaXXK&#10;dUXqXlrwUqTDZpzdQ5E3VOZzFKU3aimQzvomBfUulYYinw5fy6w4KuJ0oJ326FB9ZlN07lJ84V1x&#10;ElC5F1F1mNZ8UdH/0DoNja5DCwfQ6im0dARN7j52zW8Vts2GFqw4Jh85Z176FF6HfL6Orr1JarnL&#10;6rop7IMaZqCOJWhggyCARzZuh5avBhevBuZu++YuOiYue2cIGhLelXb98Hnj8Hnz6HHrHw4YsHkM&#10;bRxB60ePi3uE/YCnt6HumYuK7uOc+pPchtPiZqh7ChqehSYWoOkFaHYZmpp/6Ow/LK+CerpuW2pv&#10;6qsem2pvPpftZaYfZqTfFhVBdXXnOTk7yUkneTk35aXg1E11xV1zPTQ3Ac2OnXe1HNR/Pq2r3CrK&#10;XslIPqoogTraoYlJaGEZmpx7nloi3MzRDWH33Ptn6Jmwd/U/eXomCOBHCLp9hC7uoNNbaP/yeXnv&#10;bGjuqKnvqKjysqjspqzypqrmpqb2orrqtKr8pKL0qCjvsqQIqiiDqiqhis9QZu5dSNS+h+dVVMi8&#10;u/2Yu916YvTx59LDxvqTgYH71TXo4gK6unq+vLo5Pjnf37083H++PIeuLqG+kSMX7yMbh0sb+201&#10;1RVx0VVRAcjMcEtWsoEBNaGotG7vvOEXCn1ugHonCXsw981Do6vPs1uPa/t3u8d3R2cPh2fQPuAK&#10;mtw4rRvcK2w9KWy/rRx4qhu9bxi9ap546px5aByCmofuypsqDC3NEQhjDK01P04JS8ZD/iMP5U8i&#10;iE/ClB+4fv6O+W//TvkvfyD+n38g/9MfkD/8T8TbP5H/8q9vfvrXH3/+y5///udvf/zu57//jfz7&#10;P4lR/ujGR5skicrkJ6rj/9Aj9HFCmmpZHbWrz3Joij+yZDuwYb/2lbgJVXhI0nnOt3wqc7qtcDkt&#10;dzkvsrtON7xN0LmIVD8KVNrxkFl3lFizFl2xFF40EVww5ps14p435V6zEzzwlr4JV3uK14YyjKEU&#10;3ft4jbt4VcBpuPySh/CgDWeDAWufu3yto5IjLy3b9/+D4o9/oPrrHym+/4bmIxHRz+/JPn7EM9CL&#10;cOMkuVmUeZmMhPCG7Gh9Rmo9LJUpJ9ZZXtBTT9ZBX9ZCTcCAh86Cm8aYjdKCm85eAKuPJVWj/NGK&#10;iSRRlqNST2zMQWXXV+cuVA8K1372Uzh2EZtzkmw15Pmsgm7WZZqwE1z3kT4MUTiJkD8Kkz6Jlr+I&#10;V75K1bjNNLjJNbrJM73MM4Ga3K4KjQ7TNK4K9KEKi7tCw4ME+ZUQYajMFCoyfMxUP4uTOQgR3Avi&#10;Pw4XuYgROwjmPovkv4+XuI0VOwjgXHdn2vdjv40RfYwV3/fGz1vTzllQL1ojV+zQ264sJz5cp54c&#10;Z+74YxeWAxfmQ3fWU2/2iwC+qxChA2/eYQOaaUumcXMWH5I/5PL9NGsvPG7GDiWoQbHyD+GSlwFC&#10;hHWefXgvgoVvIyROg4XOQ0WuIiVuoqWuYqQuoiROw0VPQ4R33djP/AUAB55cF4FCULIylKp6FyMN&#10;OA8TvYwQf0pRekxWPIsQOw4VvoiVOktROk5VOk9XvcrRvM3VvszWOElR2o2X2YgQO0xWuM/XhcqM&#10;Hwv1wdmzNJWzFIXLRPmrOOnrWNnbOMXDILEJK5YGJaoCceIW8CLr8SXKsrnyoMzZUTpsaBFqMorv&#10;//rzh+9/IPrh/cfvSN58S/L9X959+5cffvjhL++IKMTk0aYOeL9w1uAo9tBI0dgY+YQoxcgA3egA&#10;KSdzPhNNDj1lKmGuP1F//CvleyoOtJi6OI4Xg8YSs+HIhTmopHmpDRXY/C0k/Y35PDVZnOUZXGSx&#10;XgrsvgrcbuLs1twMmihSPUZafTxKE0cji/kkjPhZiP4XEex7QfR7UcxHEcQHAfIfJMl/NsWjknUV&#10;O3ydmhxNW2z1m6w0m8yUmszlWy3lO20VexxUWswVms0UWk0VWs3k280U4P2A+6wVB6yVhuyUxh3V&#10;4D7geU9dggb21F/xNl7yNFz3NVjz0V3x19uIsm5x1nYRxHJ/+omFlAhDiUBS0yOoULRktLTEJDQf&#10;P1K+JyL95T3Fu09oChpmOnpGGiQDFR0TLYqFjh5LRcdIjWCjx3JgmHBIDAcKy8eIk+cR0pKUN9cz&#10;DPALbGpuvby9A9+IhG/FWwi6gKDLl7++Hwn7J5w8QocQtHgPde+eV44v9a+drJxAx1dQYkKet6PP&#10;fFf/altzV2LwTF7IdXP8eZXPdZXrdb41lOV4H2y0bi01psM1qsu7aC117Kt3E2l5FWFxCWKU1W2M&#10;PZTiCeUGvWjgJCjZB0rzhwpjbhPcO/RF0wVo4rhJg1h+LlZhrTbgaTEXrjfgLlfHNRnyLPhrPWa5&#10;nYebXEeZXoYZHfhrbXuorLspLtlLT1mKbLgqbnupHvppHQfpHvlrg3zZQWbGRnLUTmrYTrrPTKJV&#10;R6hOU6hUXTBBlstViFGHk06eAynARI1DkLMjaYUZmWSYOaSZ2CWYmCRxzBKsTCKMGDFmrAw7TpqN&#10;VRiLBhUAOAUOQREkYAA/Pa0QmlacCSnHzqwtwueoqRpmaxFtZxViahBuoheqpx5roBWtrRilJl3t&#10;Yr6aHbtfkrWZkw91DUEL24RfzJo/gubPwA8/O2nNE55pQ9bBm36xz9n5z0XpD2WJTw2J142xVx1p&#10;Vz3Z9/05T0P5UH/eY3fGQ1vSfWPseXngVpr9mK9am6VQnQFngz57ixFXpxHXbqDGcbDmeajOSZDm&#10;no/ytrfivr/qQYhmvylnnwX3pIfkfpLRQ7kb1BQI9UZBYxnPEzn3U/nQfCk0mb9c7FHjLlljJzwe&#10;qHqUYv2Q6QjlOBPWxk+whOKtoDgrKNr8Jt76PNnuMtXhKt3pJsP5OtPxOsP5KtPxIt3+IsP27IXz&#10;bPvLXMfrfOerQpe9DKvDPNurcg+oJeK40G0ny+Eo36PeTjpJAZuowFRiLN7ja9TqppusyhcojAmW&#10;ZE43lYrQ5suwUmiPcZ4vjtuozmyP8vaWF1GgJjViY7UTEvaQUwrTNgrXNc939Z8uqVtvHNhpn9hq&#10;HTvpX1yo7h3Irp+vGerJbvbUcNXh13PU9K3LGprvuxpo2I8LatST89aVtGkr6LlcuB34PFSTXN1Z&#10;2FaXVFGbWLrWOjVV2dcYU1wWkF4XXlgXXtQaXT5T0DdXMNgX25hrHTee1rFaOhKs5KRNL2XBrtoV&#10;VbFVObZQ0DOQULNU3APoiS3tii6ONXCv8E7qjC357JNc7BY7ltWwXN7bFJbbEpHfGlkAYnt00XB6&#10;7WRuc09Cebl3Up5TZKl3Yldi+X7r9Hnv8nhe81RhGzR/Ol3U3plQ1hCe2xFf2hZbXOQRF2/qHaHn&#10;5K1kEqhhFWXonGzlA4g2ckmy9C73Syj1iWuKyulKKqkJSYs383CT1bcX03CQ1HaRM3aSN3ZRNA0z&#10;dq+LKVqoHZ6p7G9JqvDRdHSQNVVgEOX5yCJCwaXIKGEnY57mElMdlZ3nGZXsGJTpFpXnnZjsEBag&#10;6+qkYOmhZu+iYmMuZqiKk5dmEFdgkdHgUtHmVXVXt/HXcww38461Dk6wC0+0j0p2iEt1SkhzTs71&#10;yigKyC70z8r2TMrySMj3TS0LzqwOyakITCvxSsh2DE+x8ku29E23DcxxiqgMyChyT0q1igjT8vaS&#10;c3IWs7UTtDIRtFQUMtaVs3bXcihxDV9ILtpKKdlMqjgrHxyMqQ3X9tdiV9filAvVM57KT4Em6qCJ&#10;kofWuIfWKMB9W9Rte+RNW8R1O4GLltCrtoiLptDTmoDzmuC7hoibmvCT8qDBYKNqH4dA2whZjTgy&#10;2UQigzyhtE6nkZX4teWkufGC+eXypd34wSXb6i7Ltq6Q+dmCpeXi6fmymd2Q2lEeq+ifVJ1II9Pk&#10;63oyupcLWiYju3v8+9tDhjrjxvqzJifz5xbixicSpyczRoezh0byhpYSmhZ0fCuZBZ2k+Ew8pI3K&#10;VTXHjfQmjc2yBRQNyUVlqVU5/xMBzEKuxkosK/BJQpVUyplWPoZeOQehXEQt9wdWaqUXg/v/NDJT&#10;wg74P0ROMkmxD5wB0rol3q45Prb+FlqqQiJYUn4mcjUsuRGW3ABLpYKlkWT8pwBWR5PKMVDIMFLJ&#10;MVHLs1DJM5LLMJBIoonEMcQSDEQSWGJJFhJpHJksG4U8J6UiJ5UGK6kunsKYndKIg9yAjUyHjVSd&#10;m1yTj1qD5b04O5EEL5kEH7mEAIWoOFJKlVXNiF85ycoox0yq30lu00dt01lhzUV9xsuq08mkwcmw&#10;1lGn0UW7yt0y1sZdR8WXSSyJVDSLWDoSqx4qrhWipenpaeidaOMXb+bir24kx8guhsHz07OKoFiU&#10;UawGaFY7JJM9Cm1KR+7OgwuTFMvQUKu3NG210BmwVtnx19z3Ft/z4N1w4560F/isIxDAi9OiYhB6&#10;h+H+hOMk4+ehkeBGKbKjtZnp9ZAIA2paI1p6Kxg6eksUyhSDNGZAGjHSmTLT2rPQOOJprNmozMEb&#10;zE5pyEalj6PWwpDI4qgkmN4zWghLlTuZNDoojLiIdrmopdgGKPFacFApciE12JDabCg9DkYTHIMx&#10;M9KQsIElSg9Hr89Br8+J1uNG63ACmE1gK8zFYMTFYMyOMcEzWLBiLdiYrVnodTno5AQpObXpmdJV&#10;Jef9TY7C9bZ8hPaDxbYjdMZ8TZLUVOWp2Jl+5sVT67MyOLOy+bJw+7HyenAI2InL2gaEZk5Prhys&#10;rOzOj+3Mdu3MtWzO1CyOFE315kx05U33VMz21s721k10fB5ozO6uTexqjO5tiettSOyuTe6sTmyv&#10;jO+oSgB5X0PaQFNGc1k0TFNpFKCxJLKhOKK2OLyvOa23KbW3PrmrJqHtc0xTaURDUWhtflBbWVRT&#10;UVhzQWhrUXhHaRSItZl+ZYlujXnBjYWhraWRXZVxvTWJ/XXJMKMtmSPNGcNN6UONaYMNqaDSV5sE&#10;AJPAg0FxsiN3ob9kdeTzxnj12Wrn+VoXbFtvtvtvdwZgjwsdjUPHE9DJJHQ6BZ1NQxez0OUc4Hl/&#10;BAY6GIUOxwiAkUfj4NpXYLkL83gwcrc7CIogPh2OPh+NgcnBIYjgQXem65eHypcGy7an6sANQCcT&#10;4BRILjd6YPsLIrjD46W2i6Wum7W+h62hx+3h282BqzVQ7z5f64GX0YZF7/nOwNl2P7yv7asohYF1&#10;KeB2fwTWt7ArBWNAEVTgwfAYkIBDWKPC88DAU8HAI38L7F9/y5fzfMmXc34JbHN/C7gEPAp4vncH&#10;/1i6+cVevz7Ql+qX0Nf7cvhbTjZ7jzd6Dte6DlY7j1Y6wciztZ7zdcLu1P+ZAD6fbyeY3Zf231fg&#10;fl9w9nS29bVLmGB/5zuv59uvFsAl7edLrYCz5daTF0ACDl8ccCvsgEEE+fls08VMG7jkZLFxa61x&#10;9bh/7WnHI+8zhag9g2g0B3+ojrR7qa9fs7fYRIjgZx2WEPyH3wrg1z2AA7AUgEAmgvp91br/deC9&#10;fgEhrBSvMhjgx0AEe1+4Axg+FcpKFox8E4n9FMVCFspCEcKGCuBhdOFgMGKinS3Oeloa3xxqme+v&#10;X1/oHRupHx6tn5xsXBpvXB6phQXwxmQTbH9B/iqAQb423gCABfDWVOMLzZuTTTBbk62Aq83xwYb8&#10;pcHGo8XBvZm+5cHmibbP50uDV9Nt0FL/SlNDlJW7JEaanUSSm0aHF2XChjDAI/XA9yeA4HcRRng6&#10;cwIvncG/y28FMCOdLhqlzYrW46BQkaVQDxf07TEtmjIvHdZIGlCJHVKLHdaMHdGKG9NKnNBMnNJI&#10;nNBIGNdOGdP5HaYMMn6Xr7zv/x3Jo3rxBNerGzdumDBplDxhlDisE9uvGQEqcH1UP25MPwHUp4xT&#10;pk1TJg0SJw0SpgyTpggOOPlFA6fMGCfDld/EJFjx/hZY+r4CG1zAr1rXMGXOIBlEkC8ap8HSFz71&#10;ehYwY5g8oRs/RtiimMA4Yd9iwr2BG4MfhTChecaSZdY/nZ9pLmDVLA/mdcPgeYOMBcPMZZOcdYuC&#10;HdtSeHfhU8/6m4C2q4DWS/+Wm6D2+9Cuh7Duu5DO68A2KHYIHB551K7bFi9b5oO471p14lW/41Sx&#10;7Vj+unTzrHHmtGE6eKnnTLJAMqaTNKge26MU0Skf2i4b3CYTBHKQ1It6f+ZzKeG0h0VvKZdDHqtl&#10;Ps6qAG8Ny+BMrEkqvUEyUi8NbQhLYjAGXNUqHQholvQvYrcFl5fzOFUJuNUKe4JTDWI+gCYJnxYp&#10;v0754H7VyFHt+GnD1HnTzEXz7FnjdDhZtc7fsCvacSL0Ch+4Ve87V+47g/grBy41MLuOlTsOn7ft&#10;KzZty9atS9asilcsCgHrtqW/haDGzfNhFszyALAJnjXLXrLOW3zZ3Pcr5woLYMCr4v3f8yqA4RzM&#10;AAtg8Na/CmD4FwJeW35BBHwlgF87gMHlMLP/aDKGD8EpWAADVq2yDy3z9u0KBwySl6J7qjyrpRmM&#10;uegM8QhTDhTB/nIiHAH/cMA2zFhTZgYlBpSIpaHH3TG0Mbt6sbU50928PNQU72Ue6qANHU6eExZ7&#10;GLzeHD1c6IP2J7cbM4MVWG3xRBFSzEF8iAA8RSwXMo0fG4ujicPTxrLRRnPQhXPShnDSBHBQ+bNT&#10;RvIyvC717MtE4Uz3Hu4ADuNEAb5aCDoE/6sAjmR9FcCE9Z/9ORmChdktsFSmOLr5sgxoe3qrt/Zm&#10;aRDaGB+NC8xUlXLBUvngkBF8zMF4VCALbRQ3JgRPmA1ehtqHjdSLndSTjcSDndidi9SNmxREdy4y&#10;Lw4yb3YKPzaCAI5kR0Xj6COwtKFIylgMXTIzNgmLCUYjvPhwdkL45bp8aGtip7/+bq5/ojDVQ4zb&#10;mQkRxIqJZEGFoilCGEgiceTBbCSejG8DOCg8Wcg8GClsad97MBO7s/0QLvXNVqnofR/f7QDd5eCb&#10;84FvT/q/P+1/dzZAdTFAfTnw4Wbw7WMv0XMvKdRDBvWRPwyS3Ix8vJh4fzLyy/ngO2iUBupnhirQ&#10;FyEfdyy+ebb7AHmg11zZ2lxFOzN85ke7i4qq2blVMHQyOKQGO50OE5UuBmnKyOnOIBqMkIyglIgk&#10;kwJEfxVJJADhX0Uy8XBy8VAKsRAKMUKkEg2lEguhFg2lFg2hFgqmFQlBiobTiYRQCwRR8vvT8Aeh&#10;BIIx3AGMnH6/BcPmzcDuA8By+MIVJi5/et4gIg6/dzyB73mCP/KHfOIPIxYKJxGKJBWJpJZMoJFO&#10;oJFKpJVJpJNJRsglI+VSEQpJKI0EhGYMUisepR1Hr5OI1k3A6CUz6CchNONAHUQ6jWg6jVgQadVj&#10;0CoRePkgDhl/dmk/vKQPTsKbWdyTScwDK+pOx2tPzWtHxWNLzm1NxmVFxGlBzG5OhjNFMJthGE3Q&#10;WGMk2oAWqUtFq0VJowkACYCaThtAg9CBoUIZUDBaUTDZUbE40OKdkRxuaG5PBl5vJj5fGGZ+v/+o&#10;hwOZhH3RAp50nM60eAc6vAMDpyuOz5tDyJ9NwBcv6IsX8ceLBuDEA1klg5ilgrDSoRjJWLRkIgAp&#10;mUAnEU8jGU8tEUcpGUcjk0gpl0ghm0AqG08sE/dJJvajdMwnyXBKiWAacX8a8UCQUEiEkkqGgfeR&#10;WCKSVDKKQiaW4IPFgsEppEwYrUQAgs+KFsHDhGRlRbPhMOywAOZh5uTH8QjhCYjguWAHLMnFL8cn&#10;qMAvKsEpIMUlIvuPFZ5h+yvDIwYrW1jffiVxfxf47G959cdfzfC7GhigxCujzCcL+FIDwyZYR1xN&#10;X0rTSFYHYCijDXLCAtEyKgbyqnL8YhLcorKCskxIdjQVq7KMXmvdwMrs/v7y+dbs/u3eY0Z4Jh+G&#10;RwwvysskKIAXRVMw4ZGc4d6Ru4v70B0EOFnZt9Y2E8HxyfNJKPGJqwpKyXAIanKKeQtqzoeXQI1z&#10;6/HVl4W922mN1+VDUNviyedBaHTnoX9lPLfeVkyD6yNSl0/WQEhGGY/XEeTyMNEuS4vsayipL0iM&#10;tDO2EefzlxJLUZDvs3c6jIl/yMiB6puhsSloeg46voBOLl96f4+g7f2Hrd2nnX1o7xDaPXze2nte&#10;24ZWATvQyg60sAVNL0FDY7fFBVOBHpeFCVB3AdQcC7WH31W7XlfaXZRbn5VaX5TZ31V7QA0BUHM4&#10;1BIFdcY/N4RclHoc5TgcZdmeZNsBjjPtz3NdLws8b0qCbyoibyrjrz4nXn5Ovvycel+d/lSd9VSX&#10;AzUWQq2lUGcl1FsD9dUSYm/lU1fJXWv2dX3KeVXcSVn4SVHofprvWrTjYrjFTqo9VBsKdceDx30q&#10;8R6wlioQZAgh/hBHhGjAKS3JeR5rJhzrph+aZe3b5B46FR16VxyFVB/FNh6mthxktz00TEGd89DQ&#10;BjR1AC2cQZM7F/VDK/Hlu4F55wGFV2Fl19GVNwl112lNV9mtF/ntD1UjTy3TUN8aNLoNjW7eDq1e&#10;Dixd9s1fd09fdEzc9M5CczvQBrzUM3hhT542Dv+DAAYJqK8f3izsELYBnt66bBo9Kem8qei5rew7&#10;LW+HxpahqeWn2RVocRVaB6//9nPfxEFl3WNPx1VzzVVj1UNr/VNj7VV5yUVRwU1xEVRXe1VYsJ+Z&#10;fpSbfV1WcltZfl5evF9aCE2MQLPj9/3dl21Nl03124W5y+lph6Ul983NUP8A+Aw8j0w9TS5CawfQ&#10;wQ10eE0QwA/P0OML949Pd/cPN7cPVzc3x2e3h6f3eydPu4TncjO3cTAwvdvce1TdeF5Zc1HdcNvY&#10;/NDSBqa9rK45Li87Lyu/KC25LimFPldBdfVQbQNUXgkVFB7FRfY7mLfami0mx5w11h63t5yMDj/u&#10;bEP3d9Dd7eP19fXp6fnR/uXJ4fP1BWEb4IWlw5DQfU+vU0+3dT3NCUmBOTE+yMZoTVGii4dtUlP1&#10;OCDgMjULqmsj7BbZMwl1Tj/3LTyOr94tbN1s7l/tHd0cnDztn0J7l+AduWwZ2y1o2c9puizpfqwe&#10;vqsdvmmagHqXb2sGoIYhqHmk3spFn5JGn57OW0FSHY9i+fgN/U9/Yif+UYSaSIz0E8+HnzE/f4t6&#10;8zfU+7+hib5FEH9H/um7dx/+/uP7H//6yw8/vP3l7Y/fUX7/71IUP/kI0GXLM5ZJUNULfOwUfD8g&#10;RjIlR7GkhtzSwx6YshxY4k+c+c98JW9i1B+zzaAy56dqj7sa79sqN6jUDso3u0s1uIjW2A9Q2HKT&#10;WrUTX7EWWbEUXrYQXDIXWLHh33QROQ6Qu45We0zUAddCmWaPiXogv4pR2/AWH7Hl7rLk6neXqbQS&#10;8xCi433zPyn/9Q+U3/4b8d//+t0f/xfRdz8Q//gzipyMlw0rxscqhKcVpCeSQHyUo3pnzIpyEOS2&#10;EeY1Ehcw1VBwdLIKDPLycbaz1tWS4OXkw7FICPDy41mZaci4ERTqnFh3GZ4CM6VxP9PLRGcozQWK&#10;MD5yVxw0FS5RwGRLUNRpM044Ci97SWz6Sx2Fyh+GyhxGyJzGKl4kq91k6t7kGt3mml4XmEDVdkeZ&#10;WnspyjdFhg/FxvtJChsR4rux0tBnC6hA9zpZ8TBS9CBE8ChM+CRC+CxK5CiU9yyS/yZG9DJS6CCA&#10;c8cHfxTIdRUp9BAjtueFW7SmW7ZFbjsz7rkzHXjgTnw4nsLF7sJELgP5T/w4D7zwex6sOx64HXf8&#10;gS//qDFyzo59yJAphPoPGezfT1oJTVnxPsSoPMbI3EZInAcJHfjxAo6DBM/DRI9ChE7DRQnb8cZJ&#10;X8ZJn0VLHIYJE5qSg4UeoqUf4+WuIyVuoiShJEUoTfUpUeEyWvIgSOA0UgzKVHvOUD0KF9kJ5DuM&#10;FrvL07nO177J074t1L0v1Lsp0DnPVDtMVdyKkdxLkgP5XZHeY7EBGHOcqrQbJ3mTokR4xGjpyyjZ&#10;4xCJeUfOVnVEvhhRhQpjljxjuDDGnQ/tJIQzE8BLIaipvv/bz2/+9sP7bz69+4b0zTfEf//zz9/8&#10;5bs37/5CjUAYWCLdglDhydQRKajwRHxMqkh8inR0lF5ypEqIm4SbNZ+lPp2CyHfMNP9O8+lHFAkj&#10;PwstlpQe/UlMgF5LillXgsFUBuuhyRVqxBOsg/dSYnSXxnrIsHrKsNsLMhvhaNXoyXVZEQAFJIkU&#10;7TsFBiI1PJU6B40kllSSkUyOlUqekUqY8p0YxRsrPtY0E81aV6tGF/MWJ8MWG81mM/k2M+keS9lB&#10;O5V2C8UWc8U2MwIvAlip11Klz1q510Kxz1JhyFp5zEF10lljxk1r4f9i7S+AG8u2RE34zpt/ZuJN&#10;v+5Lde/NqqxkM8gys2VbZmZmZmZmZmZmZmZmZmZGWZLZe86x6rqzq6pf9Iv/RXyxYp+990EpJac/&#10;r7W9DdZ8jNZ9Tde9TfYCTHYCjTaCDNejrRsdNWzRNOivP7KRfqOngNcARlLSIUgRNN+Iab58ofpM&#10;RPL+E/nHrwzk1Gw09MxUSEYKBAs1LRuCjokCwfyaFsxFxwT1sFAhUUh6RTS/pri4rpKCq6NdQ2PN&#10;De4KgMfL0xP4r2FwDwAPfUi+ruMAf4cDHADXrxzdw3YY8wAwWJCeXBjhHXo4tXA+MTaen7xcHINt&#10;S76uC8TXeeGKHUGRJ8hyv423OQ7U23RVXnGSX3NSWndRuQgxuQw1vQ43h7gMMTsNMDr21jv01Dv3&#10;szgPtLqPd7+KcpywVeoyFu21kuqwEO13lB1wlRv1Ul4M1tmNt7jKdoH/HKo6+CHD8S7J5iLCaN9f&#10;c9NTed1dcdVVftFRGuq5jDS+ijKB4mmoPjS64aG05KIw7iQ7bC/bbSLWpC1QqylYoi4cK8PtLMBo&#10;wEunyE0nwEKNoqPgpUeKsbDJs/HADpgT9rtyKA5xFkYxZgZJNmYoCtAioE0RRjoIaQ5WJTS3Mh+P&#10;FDuLIB21EC2lOBNCmo1BBc1poSDjbawfYmESYKwfZW4coqsWrqUSpiYToybV4mVzXJqGbyjbzcl6&#10;bO8BU0tgZh3MH4CFk5e2xd3kuknX+AWX6JvEPFBd+1KZg69KvG9JvOlIwHSlYvuy7gfznofzngdz&#10;n3rSH9oS7xqj7+vCz3PdVsMNJtzkRh3Ep5ykFjzlVn2UsHEm217y01YCyw5iV+F6IM3mPsH8NETz&#10;IEBtzVtuzV/pJMnovtQVNPmDrggwmgzWq2/mim6mCsBS+ct04Ulj2GKa3WyE/kGSNTbT6SXHFaTZ&#10;g6RXAQyRYHObbItNs8NmOuCyHPHZThC4HJebHMerTLsLAtn213lONwUuBAGMq/Q4L3Z6bA6Gfow5&#10;K/a4KPc9KvSusBDJ1OAKE0dESTEWGEkWGstESnOEiDEnawoHK3KFqqNzHTU6Y1z7k/wrva295AQV&#10;KD5pM9E4iAiG6Wpn2jsWefqW+4X0pebutfXfjK+B1XOwdgE2r0+6Z+dLO7dbJkfz26rCCjw13M1l&#10;7MNsUytT+tvLlnPjB5yNk1QFLIuj68Eh2Bk+HCgbnG2e6S/qWG6bAhvXpyOrY4XNDVH5ZX5pWU5R&#10;DaEFhy2L1T55qcYRbSHl7aEVszk9kxkdtrw6OrSSriJGkxmtB/UzY6lNMzlt8/md/fHlvbGlBc5R&#10;zWG5XbEl5V6JDcFZhy3T512LbZEFF91L41mNUD8UB1Oqi91is2xDKn1TsuxCmyLyFsp6rgbWTroW&#10;BtJqepMrT7sXb4Y350q6RrIaliv7J/JaCt1jky39iz1jgzVtw/Ucir1iqgKT40zdY03cSrxjq4NS&#10;KvwTG8IzW2PyKgOSkiy9fZRNnSS17cQ1M50jHGQNbaX0CnwTZyr7p8p721OqGuPKMlxjg/U9DdGa&#10;aixyxny6dpIWUaYh7cn1nYmVZf4pGQ4ReW5xFQEZpf5pmc5R8TZB6S4x0ZaBXhoOtrImdnKm7loO&#10;Qabe4VYB7lp2Xrr2fobugcbeAUY+vvrenlqeHpoe7hruUMNLx8NNw8FRxcpB2dxZzcpTyybK3DvK&#10;1D3M0DlA09pbxcxH2ThA3TxUx85GSC1Q1SbRNCBG3y9A0dVHxiVQ0dtfKyzcozgvqW2oZGC7qn8v&#10;q7zf2bfJ1HUkIHU6pTHBJNRSzMxe1jTJymkkNfasJu20LPihLfaxI/q+M/qhJ/a+N+6+P/5hIOFh&#10;IBHfE3vXE3fbEY1vDr9rjnpqjb2tDTsu9GtyV6/wcwr3TFY1yaZQzSIxL5XOH/Zd2EvZ2Uhbmiqa&#10;XyqZ24rqnrEoazVt6gqZmy9eWy9fWGlYv8ga2dGJqubwzpBqGw46wmf2rha0TkV09/j0tvr1toT1&#10;dyQODqaMjUaPjybOTWZNjGYPDxeOL2X0rFhENfDKuWnL2iUauQzZWG86WixZmhWJKliRiStRKKOp&#10;dH5XAPPRGvFTa0qRK+lSKnnSqsbTq+XRqJZQKvyBk1rj1eD+/xvZKSFUfhXRZLLyRLwJWhZlvu6Z&#10;PnZuJlqSvKKs1PIs1MZM5NZM5BYsVBqs1LLs1FLsVL8IYFaEMhuNIietMhedCjetChcN9F2pwEEp&#10;j6JWhOClVkJT/QI/JYSKALmmAJkGP5EyzycZ7p/FeD8IC30VlSIRkSERVKcVM+WSdxJW95fXT9Sz&#10;LXHwbfQLbglyb/MymPZVW/dXXHCVmPdWHwuyb/Swr/F0K3N2KrK2SDG2dFGzk5fxZJZOpVQq/Sad&#10;xqiSwSsViWa3k6Iz0GMz0mfTV6BVEWdQQzOosyJVoQvmJZMX+SYl97Oo7E+CAv/gkSKVVqRSNGTW&#10;9BQyChVTz1dVmXLTW/GU2fIW3Pbn2wyVnAvVaPPUidOVtxMSVKNlV0Rwi1Nw85Px8VBK8tCpo1lN&#10;+VCODPTm9PTWEAx01vAvmGjN2ZBm7DTmLNSWEOyUZpyUxlzkepxk2hxkuhzkWuzk6uIsuhyfOJXp&#10;uZN11LucdZf8tNrsNCwFNQVptXip1NG0uqxkaszkGhx0r+KBQgeCiUqbGa65rctJo4Oi0YLLbjNb&#10;cDNbcTOaoxjMUAwWnPSWbAxWrIxWKA57DgZ9fgYldQ7JSGXFmVB7XJbrcYjKYZj8abzOVZbrQoxn&#10;iqauFoO4IKUqmtGWicGdnt1PUi1LTDmKnc/ULyTn4uIOrp50cwHON8HVGrjbALi525Mh/PHwy9XC&#10;xfbUzf4S7nDtenfhaHVoZ7F1b6XhaKPlYLV9d6ltc65pbbp+daoOYn2mAdrcmm+G4sZsI7RJGFqZ&#10;rIWYHiiaGS6ZGy6dHylbHC5bGCqdHyie6y9aG62c7yuabs+BmO/KX+gumGvLGW9Kh3u68uZ6Cxf6&#10;ixcHSqA5sz0FM935U525UD/UhvpXhsvXx6o2J2q2JmtHWzIgCD54qDF1oD4Zor8uabwtC2KiPZuw&#10;I3QEeN+ewpP5ptOF5vOl1suVdsx6F3azB7/dd7vT/7A/9Hgw/HI8Bs4mweUMwMwD7CLAL4PHLfC4&#10;Ce7XAX4FYJfg9OJ/ZhXDbagTArMAZxtDEbt095oHvDfbuDRYCl0qdIWY7X5oF/z+MATBED+fTT2e&#10;TBAcMMH+gtNZcD4PLl65WgCYpYeTKXgd5Vete3M0RnDAEAQdi/1nvu+bGb0/nYImE6Qpwb9CO0I9&#10;hPb3exF2IUz7HoKIJcz8LYTR3wId83f51cHf+NXub0CnINjfh7NpwsrHBAf8vyqAz3fgJGDCSsDQ&#10;ZUBHvt4e/J+UgL5Y6Lha6sKs9BDygL8H6oGGoAmEOQQBfLfSc7/chV/twq12Ydd6rtd7Ljd6LjZ/&#10;AWrDb6q1HmgUmoNf6YF2uZrvuplvv1/rwG3UH62VbezVrV3P1EzPiZrH0IlEIdh8xPkdohw8y3zl&#10;OwNF6szR0bxEvvTvvi8B7U9P+r9LABMg+F3CGsAQUSgq6GiEA34/FMVFHkH/MY6VKI6THDbHaMYw&#10;IU4vPjZLToa+5Bjc3OjhZO/WVPfR5sTSbOfcbMf8bNvqVAtc2Pk103dntg0CaqyNNxBWBd6YbNqe&#10;aYU6obg13bI11bw/2wpxON95tNB1stRzutx7utwPcbk2Ot9TvTvVvdhXP9Fafjg3ALE32bE/Wnc1&#10;33M0NtyYXmIuZ8P6VYL5q4oYmx03rdGrANaHQNEZwoqX1uKV/wUBzEJrSMdoxMRkhKLUEv2q4sJi&#10;32aQu2xfO6aVNqaZNK6VOKmbOK2fPGOQMqefsqCbNq+TOqWbNqmb/ltmDbN/B6Os/+h3/51Zo4zf&#10;ZdIwZcokZdYczqRctM6dNk0d0onrUgkZN0yeNE6eMcuYs4DImjFLmzSG3TBct9kkFS7dbJoGl242&#10;S18wzYQiXMn5tedX8VUS/w5vJvh7Fs0z3lwvwf5CEATw95uEHohVy+wNG1jvrVhlL1vC2Z9v/FYt&#10;E3hTvwQTDLFhUQAxpZUEMaOTMqeXtmSUtWaWB+thu9IVi5xli5xVq7xNu6J9l4q3ssm4kI4L38Y9&#10;5/I16/wVy9wt+2JoCOqB+glgg9u/5yGyFx/aeenXdOxRQ0jDhRqnXnXHHnVva/2uWhUsmsEKH3pd&#10;FkyzCUCb32tjgu5tkw5slQpolvCrF/Gq5HMpQdlXoJ0hoDYBQrpwKbdDMZcdFKFNghuGdnm1wkEQ&#10;nXIh3Qph0DGH1GMJCcQTuslzhtmLhjlLRrkrJvlrZoXr5kUbFsWbliUHDtUQh441R061x851p64N&#10;ECfujUduDRDH7o2/Yt+59nv2nGogdpyrd10rdtzKtl1Lt1xKNp2LN5yK1h0LCbyJYYKOJVhYgp39&#10;LdB8KL7NgfaCGtB7GHrLjWhFD6pHTBsmQW8Mgv0lJP5CkQDBBMNvG5tcggAmnI6glgke+s3+Eg5O&#10;YNM279yx9MSlbNQmZy6mJ9EyG0WmAf/UxGCLYnDmpXPnR8Kg4TxguBA0B7M5D7sm2WeW2sJW7BF+&#10;b37t6eRosrVmY6glyELdUUMItzaA2xy62RjFbI3BAvhgBqz1lDir2qO+hUgwxEqyRKARKYKMyby0&#10;SSgaGB5kIg8yhg8J9YeiqUN4qWIFmd9EbzAHlSfdVw/aL37MpDH8jBDRfAwQbzI4CtqX49cCOOxV&#10;AHujmRxRdFlWOi+LQw/LI4ej7eB6a7Ozyl+UM4yPKQzNEM5DH8yOCGQkDWYii2SliGaniuSAlwkI&#10;5SQP5iIPRJH7c5H5osh8eMm9eCl9eCh9eSj9uCkDUJSBXJTwEsXQebkZYthpQ+jIwhgoklHMmbzs&#10;8TzMflwM+pSfkkxUbue6oQ/ek6nOl+3p7sRQV26WEB62aA7maGaaGCbKOHb4yyKQnSiMD+HHTe3H&#10;QW1P+9GD/YsX9w8JKj9ctcrfDfHix6iw4z9hxv56NfruevQzZoTqZhSBGSXGj319GiIBAxSgjwIM&#10;kINhksfxr/jZT+dTP51N/nw7QwlmOUEvCp9Juef+93O7H+896S6ChIYchfrD7XY7Gsri0wVZxDmR&#10;Epz0Smy0GvQ0OgxM1mz8/uyScSyS8ayisWyicAHnX0UWuLBz5K8ivVgkiWzEF4Wwr/IRX+V/id/k&#10;Ir7JhX2VCiWWCyOViySWCSWSCPkmHkgsHkImEUYjEYH8PahEQghQi4YSQIiF0YqEI/nC6XghIqFI&#10;j46iR0cQIgNfNANf5K8iQiAMOtcnmcDPsiFf5UOIFCNIlCPIVGPIVKOQuilI3SQo0ugk0ugkI7QT&#10;ENpJNNoJzPrJzPqJBJj0Ehj1Yej1E+j04pF6cTS6sdS6MZTaUWRakeSaETSqYezSIShRfw4hH1Z+&#10;T0YeVzouJxp2eyoWGygi2OygBgWTFSm9OTGt6Tca4080Jv9AGv8dafwPWpN3dKbvGcx/ZrT4xGj5&#10;mcGSkssZAsHlQsPpQsfpSs/lxsDlRsfjxibuzyLuwyruwy7izSnizS3sgxb25RPx4xbwguAR9OYR&#10;8eUV9+eVDkLLhfDKR/IpJPDKJ0NwyydxySdxyCdCsCgksComMiklMiom0CvG0yrG0yjGIRRiEQrR&#10;NDIhr4RRyUZQykaRy8eQyyeQySeQysVTKiZRKMSTSUdSyUTBAlgulFbYHkknCK/+y8SDYublZkJB&#10;8LHyCLCjJXiExFAC4lxoCAkUnwxaSFFQRFlIgiCACS5WSUgGigSbS9C0EART+7b5n0EQvb9FiluE&#10;sEgwYfPNBBMO+yaACfYXhk9WhV9OVUCeYII1hJUIJlhXQl1PUsNQRttYThfCSFYHahvIaOhIyltp&#10;6apLyItzC6tLq8uIKLPT8XMyivi4RJbnt+BPwNrk7uXWzWzPnCAjv5qIipKIKppJUIhdjJeBX4RD&#10;tCKrEv7N8R0YaugxlNdW4JfUlVRRF5bRFJVTEZA0FlawZ5edDM4HbUs7aU035cN7GS3YylHQvXpa&#10;OQSmj8DKZYZtgBQlhwaXuAqXmDw7nwafYHF0JGZrDS4t/XTzgj3B76yejA5MZmYOhYRPB4Svh8Ts&#10;RyaB8gYwswr2zsDeKZz7e3j2snv0vHdEWAAYnJ7D8eAEzgzePgQ7x2D7GKwfwKmowyP48sLFCP/7&#10;6hwwVg96c8Fg9lN7zH1rGK4x4LrWC1Pnfdsc8NQRDnqiQW8cGE6FIjR6U+t7Xepymmt9lGa6l2Bw&#10;kWV1mWV/leOKKfDBlYTcVUQ/Vic8VyffF0Y/FcY8FMXelybelafgK9Nx1Rm4mszHloL7phxcbfJl&#10;RdRpceBxvtdhjutxpst+suNeksN+uuNlmc9TWwQYTgFTuWCmEAwX78V6VEmLZ9BzNnOpbCh6nmtG&#10;H6pEnlhkHdrmnbiUXPhWX4c0XkU2ncU0HcU1HCY1Hma0XhT1gI4FsHwB9vBgehdXP/BY0fNU1HlX&#10;0IbNb8EWtN2UdGDLejAVvdj6kfuOGTC8AQvg6f2H8R388AZ2cBXfu4DrmX0cXQUrx2D3GuxewnWe&#10;D6+edk4f92AH/HxwAfYvXvbOX3bPnndO8WvQ4714md27ah7DVA+C1hnQtXDTMvo8vfG8sv2wufe0&#10;sw/2T8DOCZjdwHcP3vZ133Q0YVob7jtbQVfHU2vzY339Y20daGq+q6q+LCy6KCrCV1U9NNRflJeu&#10;ZWa8jI6A+XkwMfUyNPTY3XVUWrKZmXVRUYlrbr3v7nscGLsfmXmYWgFrB2D/GhzfgOtbcHP78soj&#10;Bnd7fYO7vMZeXOHPr27Prh5Or56OL6Ebwa3unc+sng1PYQdHMF3dFy0dmNaOx66+l56+x5YOXG3j&#10;bX3zfV3jXW3DfX3DfWPTS1s76O0FA33XJXkzYX7DQT6HFYWPo4PYidGbxTlwfgqeHsDzw/M9/g57&#10;jbu+uL25er7DAYi93eOM1KP4yNOIgGVrgyk1yXkV0WdP6yU1qSFZ4XE9jav4GFBT/9zWAwZnbnun&#10;QO886F9+mFi/Xdy52TrAHMAO+P7oAl4GeP30fmDxuLTrMLcFU9b3UDd2Vzf61DEPhrdwdSOPDcOg&#10;e27QK8KGnt2QltZJUlSVjZb1418p/vJ/M/30R2GyL3KUpNKUZJR//SPFj3+hev9Xip//TPLzX75+&#10;/OvPn2D1+9NXoq/fiEk//Ez/7s8q5D/FiDI2aKH6NVl7ZCgGpImHJInGZL7NKZKvayEPTJiPrTkP&#10;bFBH7sJXYUr36SYvZS6g0Q+0hYKOENDmDxo9QZXrfYEdNs3iOs74MtzoIsQAF2GKiTSCuIkxxCca&#10;P2SYgwIbUOwAytxAlvV9otF1tPaev/y0g2CfFU+PvXC7s4yfGLnQT38g/+9/IPvL/0X+8w+ffvrH&#10;P/78Z9ovRIxfiZgpiJhpiBgof2Ik+xsf4kdFpm+qNF8d+Lm85aRtJCS0xCX19Q2dQ8PD8ks8E/J8&#10;0iusojIVXEL4zVzpVQ2Z1Q2UHVyUjY1NzQz9rY3yXc2Hgh03IhzX3PRGjSWKpOmTBYgyRIib9dhn&#10;nMVXvaR3AmTPolXOopUuYlWuk9Ru0rVw2fq4fKPbQjNcsflDhdVZjvZVvt5TtRW2QG89Unw7ShKf&#10;rwvKzR7ydbCpypcJMtdx0ph4qatYiYto0asYkcto4YtwgbNQPiheRwljogQx4fz4KKEjH7ZtZ7oj&#10;L1ZMIA8mEHXlj7oIQL0kyt8nyOJiJK8iRU5D+A8DePZ8UTvenOehYrO2zBvuQsOGLEnM/yOd/YcZ&#10;K/EVZ8mzMJnrSImbOBlMrPRVNOx9z6PEL6IlMAmyENdJchBXyXKXSbIXiTIX8dIgVxtkqINMDZCr&#10;85yhBu8YL/OYofqYqXYVJ30aI4FJlr9OkT+OET+Ll8Jlq94XGeAKdG9ytDC5WtBt4gv1oHiTp43J&#10;1jxNUz5OUrjIVLsr1L8vMbzO0jhOkMGlqWAT5S6jpM7DpU5DJTc8BQeNWCoVKIrkaBLFqPx5KNzQ&#10;SHdxlL0knxorIzvRx0/v//T+53/79v7fyN//6dsP//ruhz+/o6D4SVCMytmbOCThS3zex4RCotg8&#10;uoQCvsRCqbh09YRIw5RQjQgvPht9OjUpCgnen9mQfyT+kYSOiIGJTFaUxUFPwt9Y2kOF206Uxk6Q&#10;JEqLI16fJ1qL21OKzoaPwhhFqs1ErED1sw4bwoCLTo8DqcFEocVEZsBBZchJrcVKZijArMJJI89K&#10;KctMyU/+ge3nP4tTf7UQYi9wMa/1tO7yte71NOmxU+8xkx0ykx23Vum3Ve+21ey2Ve+yUeu1Ue+z&#10;Ux+w0xi0V++zUuq3VhyyUR51UJly1ph1017w1FvxMlj3Ntn0MtkPNN0NMt4MNlqJsKiwUjRmI+H+&#10;+o6F5CsdOYKGghZBjkQQUdF8/kb96RPVZyLS95/IP3xhIKNioaZlpEDQk1FBkZkKCTUYyKlZkfRs&#10;NPT0FNR0pJTMlNSSrOyqggKa0hLGeloJidFzi1NY3CX26hzgcACDgzN8L7AvGPwj7haLx51hrrAP&#10;+HvwePf0/ATA4yN4eQSddT1dVa24tZ3HtZWlqoK1soSb1pTruqC7Bj9MidNtkedzqT8oC3ws8L5O&#10;tt8LMVzzVF92VZ6zlVp2lNtyU9nz0jj00tz3UN92VtiwV9y0V12yUNhw0tx015mxU5p3U9sKM1kO&#10;1tuNt9yINd2MMzvOsMOVeD1V+t+WeN3kOIJS3/tU+6MQvQ0vlVV3xTUPpU1v1R0/DVhMJlhdRptC&#10;Q7v+mlDnuqfysqfKuLP8gK10m6FQrQZvpbpgkbpQlDTKDk2ni6KRYafmY6LkYUDwMzKKMrPKsqCU&#10;2HgVuLhU+HkhZDjZxFkYIYTokTxU5BKsTGLMDFBUQnPrSojqSYop8/GIs9ALIsnEGKkl2OjledgM&#10;ZcTd9bUDzI0DTAzCzQx9NZR8lSQDFESi1SS6/O0vqzIem0t3s1IwNTVgYBTMrICFfTC8clbQMe2b&#10;OuMSu+WbAPIqQH0trijpuCD0ojHqqj0G05GI606778186st86kl/bE+6r4+4rw4+z3E5TLLcCNVe&#10;9FVc9JBZ8ZRde2XBVXLMmn/cSnDbW/E+2Rpk2J0G68zZCmPjzPaC1Vf9lLciNE/SLDBFjk91fi/d&#10;MWCx/H6hAjtReDteCJZrwHoD6M8+KvS+LvR5LA0ApQFPWa4PKTbPKbYvSVZ38Wb4FGtsug0+0+42&#10;yx6XDXOT5XCdZXueZnmWYXWWbnOeZXeV64gpcsWVeuDLvV5ags9LnW/r/e/qgy4rfXF1IaspdiUm&#10;ArU2MgmKLH585EEitDFyqBh53kQVwQx9mQpXgwIn7UQjuUAlAQ9pLiteOg06YkXKz2Y8bLZCvP5q&#10;SkmW5jlOzg1hEXOllcddQ5jhRbB6+ji1fT2wuNMweNEzCzYx572Lg5mNFSEFCY6Jweax8R5F7SWL&#10;Q02H5amj6gJ2JtKubTnDWwPHmEX87Tp+oLizM6durrZvo2P8sGf2dGBxvWG4Lb6oO7H8vHtlrWQ8&#10;SS+k1jO3O7y6M6x8NKk5ST/AkEFW9jOqJSgf27O5Xzu1kNc5md40klQ9ldW0VNpT6BKdbhVYH5QJ&#10;Ue6V2BZZMJbZgBvaPGqd2Wuc2KkfG0iuyrQJTjTxLnKLTbUM6Eoo22mawAxtHLTNQCetD82eKmiD&#10;NqF2uW/yWE7TYnlvQ1hOkoVforl3ipVfirVvY0QWRJShc7yZR01waqlPXFVgcm1IWnVQSp5reKSB&#10;k7ucgZ2ouqWQSrZHjLOSqbmYdqxNYGN8OURZcHaxf2auZ2qKQ4yfpoeznK2rgqOznH2UaVhHYsNk&#10;Xk9zREm+S3yec1yxR3K+e3yaQ3iCbWCqU0SAvpOVpI6BoLKZuKa9gpGrho27jr2vkbOvqWughW+Y&#10;bXCkfUSkfVS4bVSoVWSQeZivcYCnvpeXobu/mXeojX+4vW+ErY+HuoWPlpWfjpW3urGDjIYJn7QO&#10;q6A6A68yAmXDrxKh5ZJrE1Prmd8aUFXnWZpmn1eRNT/cfn41fQNWrsDkykNp1WFSxnVpQ7lDuLWA&#10;jjRCTItLIUDDuDMiBN9cCAaLQV8q6EsEfUnPfYkPfQl3ffG3vXG3PQkQT71JT92JT+1xoDUONMfe&#10;FPttpjpU2CuWBLhEBWSrWeWTa+SQ2VQqlU2FrJ/mnR4Wbi1XrW1WLe1Fd81ZFrVaNPVGzC9nzsxm&#10;DY+XTO8kdC0pBRQi7WPQlW0eG2dVc2eNY9sZ0zORU0Mhw10hvW1hbW0hba1eHc0hw93xgx3JvZ0F&#10;43OFY5semV1yegHqkkYZZo6zLnZ7TqZr5gYVolK2pPyyn8T5qLR+VwALMZoJ0+rKUqnqU6sQBHAu&#10;QqWYQp4ggP838Cp9fw2aTFYLIZpn5lzo4RTnZGKuocjNgmal02CitmCgsP1OAEu8CWBGCjlGSgkm&#10;CilmSklWCmk2KikOKlkOKmkUtTwPlSwvpTwvlSyaQo6HTApFIoX6Jsr7kVfoM6/EV7QsCVqFSsCQ&#10;RcwBLeMlrhCvoZepZ1BiadroZN3paT8c6Dwd4TEX49cT5NbqbjTiqTjrIz7hKTjmr9jgYxZvbOCl&#10;pOsqre8kqG6GUlNG6QkIODHIp9BolZGr5tGrZLIKBTMhTFCflSVIVOWoNISp1ARYTNnYzOjZrGiZ&#10;LFiQptwURmJEuhACCDM+OisuMiNeEm1JCnUFUmFbZnSuuuyYm+qMp/iEG9+Qq+BYkPZ0sk9/UkxD&#10;SGimmWmMqpa9gIQKLY8gKYqbVJCbRpmXyYCN3piF3pyFzgKCndacg9YchTTlQpqy05my0Rpx0Rig&#10;EHo81DrcVNooKl0uSh0mIiUpNiNeIgFNRuECU8vpYPf1QItKXQUpYh7WL9Bz0+Sn1WP6psLwTZmN&#10;WpeeTOtNALNS6bBR67BTwwstc9LoQccnnI4dacZKY8qCNGOgsWRAmnOx2wlwmcugNB1ktFp9nK8L&#10;grHJZiuu/LOuwrM+iqtR1t2e1l5C0opUImK0elz09gikK4ItQFqnUFgpkoVXPyW94v727mxnGVzu&#10;g+NVcPbqL6+nns7HYOv5fARuT8AjBjxiwd0lwGw/Xs4/Y2YAfvbl5tV63q2Bhw04YpfuL2bwp5PP&#10;mIWn6/mHy9m78+nbsykIqAFxdTh0fTSMORy+PhjC7A1e7fRfbvVebPacr3UdzDdvjVWvDpatDpSu&#10;DZZtDpZvDFdsj9fsTNcfLrScrnRcrHdD085WO0+W26Geo8VWiOOlNmgTGoX6IS434ENBnXuzjZsT&#10;NSvD5Qv9xXO9hf11SX21ib01Cd1VcZ0VMe1lUa0lEe0lYe0FgR2FgV2FwV3Fwb0lYb1lYQPlkf0V&#10;ETPNqTOtqQvtmYtdWas9eesDBVuDxVvDJWfLrYRzEWpNE7KKsbuDUCfUICQBQ9cAXRI0B5oAXQwU&#10;IaAJ+3NN0L1AtwkNQbsQ0pEJ2cMEBwy1D6ebzxY6rld7sRsD+J3hh4Px57MZcL14dzQBJwG/ClHo&#10;CUMP9vFqDnrCALcCpyxfLzxdzBKML+w4d4egNiFdmADUhnqg3d82CaPQfIKFJbQJfK9sCfN/C2HO&#10;b3k7yK+ATvG/BGEv6ETfXyrEmzP+lQYmbP6W442es+3+y72h6wP4dqCey83+s7We/4kAvlzsJCT4&#10;Yr8r9UwQwL/JAO59WOmGuF/txq9149Z7MRu90PEvtvrPN18Tjjf6Ljf6MPAR4Cxh3GrfzfLQ1Xwf&#10;br7rea39Zaf2Zqdkb7dk8aB97uLUP7efSyGNkj2Aj8/J3tAuP0yvOUy2xUEySZgygOl9KDtREPPX&#10;YBbScHbqICaK/6wE9H/Gm+v9FYSCz4Rk3++NL9QgOODvCWMjjmL8HM9GHMdJHsFJFc7DECrI4cXP&#10;acXFnG5ncTzUeTY3sjczcLw+vr7Qu7rctzzftjIJ6943AQzXdp5oXBmtgyAsAEwQwISh7emWvamm&#10;/enm49mOk/mu88We86Xei8X+86X+jcHGs8UB3MZUUYxfhIPJ3kT3y8HKVHPx5nDN1mjTwfTEfOdY&#10;jHuaAL0W8oMcL70Zis4IRWcIC2AGXRTBAdOa/U/sL8TvCmAkizGSQQ/6MBf5pmZCYViunLhoXzOh&#10;kzGlmzajkzKllwQxq5c8p5u8oJsGMWuQNfNfxzBzzhhWhr/le+n7xrRxxqRx6rRp+rxl9rJtPsSM&#10;WcagdmyHEiyAp0zS5iyyFqxyIKB+qGdYN37aGF6791fL90IQ2r/leyn7WwiFoN+s8Lxp2oppBiHB&#10;l1ACmuB918yzCJvf90CsWGRtORQSavwSBPDb0d4836p1zsp3enjNKo9gfAmsm+e/sWqau2ycvWCQ&#10;Ma+fDsUlo6xF6Nagh2CSMmucsmCW9qqT4eMQSluv2cC5xeu28FmWLWELPmuc/Fp3uubct+4qoAEu&#10;Oh3Sgg9rvw1vh9q40Nb7yK6nmJ7n2D4oPkR130XASvjKv/UmqAMb3AmBCWyHNi98mwmbuJAuQv4x&#10;NAEaug5oO/GsP/aoO3Kv3Xep2rIvXbHMnzfJmjaAXpGMGcP0Sb2UUa2EAdXoboWwNulAQh4wFBvF&#10;fOqEPasF3CrQzqXcDiUoe2izVsijRtAd6qzid63kc4H9Ma9rPZ9PPZ9fA79/k2Bgi3Bwq0hIu1gY&#10;RK9MTJ9s7JBi4phq6pRm5pxu7qJBwbJRwbJZwZJZwbJ5IcSKRRHEqmUxxK5jNYE9p5p959oDlzqI&#10;Pdfabeey75f+fYNghSGgUYIbJrDhVPS7QPOhUYIwJsQlm5x5y8w5k9RR7ZhhzSjoJYNeF4LxJaT8&#10;QrwlBBPeEouWWev2/0E5vwlggvr9Hmjahl3eqUPJvkPxrHtFi2eljZQPC4UmJ4sNK7MTF4MrN52n&#10;AI2nII07P9KVl86Zi9GJi9mch02Nk150Z/7wfP3odGkDnBwvdzXPtZQ7a4gaibMstBY8701cLQ9i&#10;1seuNybx68Ngf2Qm199LHOnNT5koyxEjSJckyBDHSZXMjYRI4aFN4qWN4UNG8tEQBHCMABPB/kah&#10;6UO5ED6MxBBB7HBp6P9MAMf+UwDHcNG/CmDmID5WGwbyYlvDm/4msDN/PNbxcrh4f7AYbadnx0EZ&#10;IkAfKcAYyEEexEoRy42MRyHDGEhiWCkhotnI4dL97GTBHGRBnGQBnBQBKGo/FE0AF0zgK8GcMH5M&#10;5KGcyEhu+jBOZCgHTQQHEiKEHeGFJA4TYLNip+xNDwHni8eL3dj18efVyTRDzVgJ4VAWhmgGmiRW&#10;+mROunguuBp2CA/CH4Ib6UD3yYP9szf6hzSdd48DGvghLtwoKXb83c34X67H/4EZ+3IzirgZQV6P&#10;keDGiJ4HyUE/FeihAn2UYJDsZfQrbubjxdyHs9mPmDkyMM8KxlD3lQynEUTbNn8/tifDBIlM2QsN&#10;uRusZqVk2LqII7jRNEJc9LKM9CoIOm1aNmt24RBOyUR28eRX3Rv16n3/Q3w1vhG/igyiERTSYSSy&#10;ISSyv0Qy2RAymTBymRBSyRAK6RBKmXAqqRBy8WAyUX9y0SAqiVA4Ofi/DFI8klUsmkMkll04hk0o&#10;mlUwikUgEoKZP4KwSeiBNpn4whnRYbT8IWRiIV8lg4gk4PhNPPiLRCAhIpTiKJWiqRRiSOXCSaXD&#10;v0kFv/YHE8lHflOIJFKMglGKJlaOIVGJJVKNpdZLozZIRxhmUBtnIkyyaMxykOa5TCa5HLoZXBrJ&#10;nKqJHGqJXGpJnOpJHCoJLEqxrIqxzIoxjLKRdDLhNOLBVGKBFEJ+ZELeXwXdvgi4fuJz/sjj+IHL&#10;7j2b9U/Mlu8ZLT6xWH9htv7CaPWV0YqYHoaUzoqYwZIG7YTkc2Dgd2YScGblc2HldmDmsGNms6Zn&#10;MKdnMKODIpM5PYsVI4cNI5c9M7cjB68XJ9qbg8+XS8APJfyaJSwewiEZzCUT/polHM4mH8aqEMGi&#10;GM6iCMUIerkQWpgwGoVIhEIslVI8lVIilXIKqVw8xasAJpGJpJSNolWKRcpF0Ig40jCIcDCgoP/2&#10;QvAwc3MzoXiZYQcsySsszi0ozoUW5eCBohSPgIKAsJKguCyfKMHIvqlcqP3W8+ZooQZh6D9Dilvk&#10;d5FECUMQ2m8aGIJwLuiwb6dQes0DVuSVhlBCyyjzyb5pYAhdCXWCA4bQl9IkFIU2lNVQ5BOy0tK1&#10;0tRXFpOXF5aXF1ER4ZHjYZViphGw0HPbWbjYnD7anTt+OH6S5ZI2VjRUFlVjoWCX4ZOX5JKiek8Z&#10;6hwMF5O8BXlRaXpSaiZyWhYq+hoisrqSSlpi8iYiipYskgPe6U+Ns/tZbbfV41upjWcl/aBr5aZx&#10;Ckwd3g6sOohrCpMym4iqiNNzK/KKViVnni2vvv7u+eHhFgNe7sDjHfSpC04unvpHzwtr1iPTJj3D&#10;jhPzwcgivOzr1hGc+/ua/gvn/p5dQDwdnYCT85ej05fdI9gB7xzDbLwK4N7u69LchaiA+4YCMNUG&#10;BsrBWOVzT9Zzb/pdZxymOey6OQTbFnrfHfHUF/04EANGk19Gkl4GYh87Q/H1nlfFtkdpRvvxWgdx&#10;OvvROrtReodxZuepDpgcT3x+4GNByGO630uq32NawG1aIDY95Coz5CIr7Cw7DFcef1Mac1EYfJrj&#10;fZThvJ9is59ktp9gepHpcJnjhCn1xDcE4TvCsT3RT2NpYL4crLWBnvK1QJ8KYekSOtFJYYtrzTCs&#10;QdKZVc6xY9GFWznGpwYX2IANbcCGN11FNax55817Zc/6Ze8m14D2GbByClbPwMQ6mFwFw7PP3aN3&#10;bQP4FhhM08B14wCmeei2exqMroPpPTC1/zS6fTe0dTuwdtuzcNs3/zKxAdbPwB4GXgZ4+wwcXD7t&#10;nD7s/uKAX/bOn1/tL9SJ3z552Di5n9rCtE/fNU+A3hUwtH7XO383s367tovfPbzdO4BN/ME5WDsE&#10;U4u3/X3YntabjiZ8W9NDe8tzeytobQEtLS8NjU919bjyiuvS0oeGetDRfl1VsZiSfNfdB2bmwcwi&#10;mJgGfYNnZeXbmdmXFTW3zR137b2wUR6aephaeVk5gF31wfXLyc3j2TVh9dyHy5u7S8ztBSyAwcMz&#10;nPSGf4AN8ck1dC/4tX388sbLyhp+bPyso+uirfOhexD0DYP2voe6tvva1ufWTtDVB3p7b7u7Md3t&#10;mP6eu8EeMNh5VV10WFGI72t/mZ+8W5y521oDmHPwfAe9Y18ebu/vsA/4m8dbLHi4BXd4cHp4WlVy&#10;Xpx1lBK+4GI6a6a6ZKxw528zqyk1qinTr6tymZIIunqhe3kYmsX3zoCeRdC3/DS2hp/fut7Yu9o7&#10;whye4g/hlwCuyD2xeVHVf5jbcl3a+1Azgq8aeelYAgOb9/UTT3UjoGN6KTo7SFhGiwpphOJUZqcX&#10;QBCxf/uRh+hnCWoSBWpKKQpy2h9/RH75iPzyM+lPf/n09z9+ePeXdz/944d3P37+RkZBRk339Rvq&#10;53cGVJ8zxFkG9fjnDHgm1OnHVahH5chHZb5NyBEvqlBs6NBsGdBvGDFt2aCOvMQvozXwudbP1Z5w&#10;0nxXGOgOBh2BoCUA1PmCSj9Q6geK/EHhKwV+oMAbFHmBEndQ4QlqvECtDyh0BVkO9wlmJ8Eaa+7S&#10;k47CQ/bCXY4SgYLfFIj+T+S//IHiz38g/fHf3r/7808fP1BRIdjJKPhoEAIsNGhmcnb6j9y0P8mw&#10;fdVFI6zRTC7CfHZCwrp8wuqyasa27lYRScaJhcpRFZoZ3YoZHeIpTaKZrTyJVVxR+VJpJVJhCUqe&#10;AVoWlpZ6WhFGmpXWBm0W2i360jXafOXqbDVa7J1mfBOOYvPu4ms+EjuBMlfxGtcJ6phkdYIAxucZ&#10;3RWZ35WY4YpNMUWGD5UWL7VWVzlaqxEihwlyoNrsPk8bn6OGT1fGpSndpSrgk+Uw8VKXMWI38dAT&#10;Ez4NQR8Fcl+EC9wlSN7GiFyG8F4G8xx4sey7M10EcOJD0dhgnptA1HUwLz5WiiBl3xTyaYTwSbjI&#10;ZZTUsjNqz1dqQI85m/vvycw/TJlLbHsq7fqJnEaIYhPl7tKUIXDJCpgE2csEGehKsOlKN2mK1+mv&#10;ZChhMpXxmSqgzBjkaIJsTVCk/5KtcRYlfhwucp0kB8qMHnI1LhJl9qJE9qNFz1Pknop0QLXpTZbG&#10;VbrqWbLieYrSdYYaNlsTn6uNy9F6LjGChk4S5aEhaPOhUP82TweTroJPUb5JkD0LF9/3F9rzE9r2&#10;EZmxRXfos+ZKUkTyEbmzfnXkonQV5bSX5NNBsQvRUpJ++uHL+38lefcvFD/+8csP/+On938n4kIh&#10;jMyIfUJ+jEz/a1LxX1Mq3idVkMdXssaWC0dnyYUHmqaGGyUES7pa8Jpo8umr0Ipy/53kPTHlJwkh&#10;NhdDhRhbzThT+VBlbncBMhvmH525PgZIUAdJ09mgvmrS/kOd/r06M5Eyw1ddLoQ+is6Yh9GSn9US&#10;zWLGgdSjI1Wn/uIkI6jBRStA9oH9yw+0P/4r1d//O/Onv4rSfPPUkEy20GjwMO/zthhw0hkwkxs1&#10;kh4zkxuy1eix0+qGNbA6LIBtNV4FsGavpWKfldKAleKgtdKonfKkk/qMq9aCm86qp8m6h9FBoOle&#10;sMlGkOF8iEmhsZQm3Qeuz39nIP5MS0ZNRY5EkNJQf6NEfPpK/eEj9cdvJD99JP/whY6EgiB9aUko&#10;COoXSUxOS0bJQkPHjKCFGghiMgYyCgkWdm1RcV15OWVpCR1ttcSk2OWlOfDyeLm9fbt39Lh3cr8H&#10;fblfAhwePD0/Pd7Cv9QFWPhr9/kZ/tOuR7A8unQ8vwUOoI+gw53Gqo2KlOumlOvakMfGIEyFO6bS&#10;D18Tel8X/lgdgi/1w+S6XaY6XCXZbfpqbHiprLsqrDpJr9hJLNuKr9hASK5ays4YSazZKe9562x6&#10;6RyEm54n2+/Emh2l2F7kOt9W+D7W+D9W+91Xej1W+IAqOAn4NsPhMFRvM0BjJ0BzN0TnNNLoMsHi&#10;IcPxJsXmLMp4K1BzzUt5yVNxxUNxyUtl3FWhz0622UCoSo27SkOoRFMkVg7twM+gzkopxkjKQ0/B&#10;z0InzMoqzsIpz8yjzI5WRKHUBPnUhfjluTklWJnEWRiFGWjRCEoRRjoheiQU5VAcGsICWqJCSmhu&#10;STZGIVpyCRZqGS5GFQGUqYK0l6lBuL11lJ11oJG+u5KMh6yIn4xggoZkX7DjTU3GY1PheVH2eVkJ&#10;6O4BG7vwN2nn1GpMwaB92JJn/EVUDqhuBk11p1nhK6luuxV+R00hV23xN+2Jt50pj92pTx3J900x&#10;99ATKPPbTzDfjTLYCFRb85ZfcZdedhFbtBeasRWEP6O8FLeCtPZCdXcDtbZ81Da9Vbd91bFJ1gfh&#10;+qsB6uth2rsJJqc59nfVvqAnAdefCRZqwVLj/Wjx00gxWKgDs9WgNwv0ZIHeDNAS/1zsd5Nhj0m1&#10;uk6yOI8zwqZbQeAyrPGZNtgsm5ssu+ss26tMm5M0i+M0i9MMm9Nsu8t8J0yxG77c67bKB7SFXlW4&#10;3VR7X5Z53jaG4urCBgO1m5zk+wP0Cw1FA4Ro3FFkAcJM0XI8CcqCcaoiMZpivnK8RqykOvRf7PgZ&#10;7QVZHIU5gtVl3KQEzXjY7ITRAerKiRZm7XExu62tpz0D+62Dj5Mbt6Mrd8PL+EFYBoNLgB9ZHU6v&#10;689sqgwr89Dys5B1ywlrWe7Hb44+eRklqXBbehtEt+UMzzQuDVeO1CWW1yYUtaeXrbQM4qY3n5YO&#10;TvvnBrIqhzKrr/pWwfT1Ut5Ikl5QpWtmiWNSe0jpbtW0KYuiwF/pghXt5nO7TprmJ9Ob2kLy+2JK&#10;J9Lqt6qGGoKz8hwjMqyD/BQt3CQN0q0C26MKx7ManyYPwNbtSftcf1JlW2RBXWBGtn1YqmVAX0rV&#10;bvPkWc/STtME1K4NzuxKKKsPzS50j60KSBvJaoAo8UqIM/FKMPPKd43McQ6tDUkr842PMXbNdgpp&#10;jsop9YmrCU6tDkqBGqk2fv5qFnai6mZoeSMeOWMBFUsJbSNBNS2UnJOCRY5XcnlwbqpjbIRxUKpD&#10;YoJ1TKCOn7uSi624ja+qV5FHTltETbFbarJZaJJpUJpVaLptaLp9eJZLZLSpl4OcvhZKSotb0kxc&#10;3UHR0FndzFnD3FnHxkHbykHT1kHL3lnb2Unb3UHd1UbVyVHDzVzBRk/MQEdM21jGwFzJ0EJJ31RW&#10;y0hMxUhIXhctocklCGEsIO4oreanYpBs7hapZReqaltoF7ucM3xet9kX2uStECrB7a4pF+avH9ER&#10;lAWausHIMOjuAj3DL/0LzeEFYSb+wYZeMUYOpY7O87GBRznBmJowTH0QpjEU2xqB64y+7Um460+6&#10;H0jGdyY89iSC7iTQkQDaEkBd+Gm640SQXqWTcmmoV0RIvqJFDrFaJolNhULZZODqQebBTv7GYuXq&#10;RtXCbnTHvFVhm3Vzf8zyZtXuQcnsYvncfmz7vJhL6jt1F6KodI2OscrZ05bJvcKV1fSNhfS12YzF&#10;qaypqfTJibCR/oT5sbSpvqT+jrzRqfyRFdf0JkkNV1k+xRRDs0kHoy1rjRVj1XpxCWdyXumfBQQo&#10;NX5XAPMg9NGU6hKkCjoUih5IlXh6tXyk2msGMJXW/xbYKTR+Cx+prBW7YpWTb7azdZCFtpasOB2C&#10;g4leB0lpwUBuz0hhyUqpwU4ly/FPAcxCqc1EKc9IKc5AJsZALspCIcFOLcWNlEfTKzJ+E2YlFuEi&#10;k0RTywrRKIrSKokilSWRkvrsgtZofk9xsTBlhSRd1QIL7Vong3ZPo5Fg04kQw9lQ3fkw7YUQ5Ukf&#10;iX577iZzgVJT7Rw95UZzgWEP/pFAdHeIdKKNvDYaLUDOL0giLf5FToxImZ/WgAvtilCII9FIpdBN&#10;oVQMQqBtmBk0ofPK0yvJMSgLM6qwsmoiOPVIuEyIOMwomEwY6YzRCGN+WjMulD0zjwOS0ZwWoc9K&#10;qcb+iV+RChUiIzvgYznmrddkLpEoyRwqxp9ubF/ln90SVjARFT3k71ZlZxunqe8goqzKKi2IkGAj&#10;k+FCanMiDdiRRpw0Jlw0RtwII15qA+hV5GLU4WDU5KbXgHOFkeq8NOo8NNo8NLpM31SE6HRRn0Us&#10;0NrNbqGzgcFjNoZJIkJin3nYvsrxI3QE6PTZSDU4KLVRSEM6YlU2av1XdNkReuwIKMJJwBw0emw0&#10;pqw0ZmwIM1ZqU2ZqEwaEGRJhjqQxJSVSZ6PV4CDjU2NGldnozQcbTtlwDRrQDNjwtVqKdjlpZWsr&#10;aZAx8r3nFKDWY6a2oWH0ZRKIRckkMAq4yKi7lle3ba8tDLaWH8z2HU13ns53XK11X211Xm51X+8O&#10;4Q/nHs93ns6Pni5OHy8Oni43XzArAL8EHhbBPfS/903wvA1edmCgBiFBFooEJUxIir1dhdtQP9h+&#10;ZQs8rYPbZXCzAK7nwNUsQR6Ds+m73SHMStflYjtmqRO71nM013y60oHZ7iesrfu2gi8h75ZQeBm/&#10;P3zzz+V1CVysd5+9euKjxdaD+eb9uaa92cbdmYbtqbqN8erVkQpCPu5iX8Fce/p8e+p8S9psa/JM&#10;Y/JUU8JUfeJEQ1x/SVhvaXBfcWhPSVBPYXBXUUBXfmB7QUB1hld1ll9dbmBTYSihNnVvTUJfbSKh&#10;9DTUIJhmgmbuKI9eG62ErgH3Wnf6cqMHugzoAqBOgsOGNqFrgy4Vun5oAnQv0625M215s+35UJxq&#10;y53pyF/oL10dqTpd7YZZ7znb6D3d6jvb7ifktr6JXux36byX2wMEFwsNvSXREvJoofh4PvMG1EM4&#10;wtuEtx7CYf938WaIf8Wb8f0thHt5A9qEOgl7EeT02zTC0O8CPSXCg4LzgAmH2hr4n2QAXy52EjKA&#10;CdIXvzEAATUIGvhmtRcaIuQHwxNWex5Xe55Xu6B4t96D3ey73hq43B483x483eyHON/sv9jov17v&#10;f3XAfdjV/uvFEdzy+P1y38Ni4/N6yeNB4cVx8dp+w9rNafvKnbRZJZNwvIC4r7qySX6iXXOSbre3&#10;aqYUXTDrx1B2ogDGz0HMJBEciFBW6lBWKCLC2CCowtmpIzjh7C6IN+P7Kwi697cQFvcNYSV5g+B6&#10;344GzYE2CdOCmb/GMH+NZyOOYScLYSUL5kQGotnceTksOZlcZcS2OptwK9O70/078/3r8z27a8Nr&#10;Cx1rUy0bk00E+7s337E71w5tfi+AoX6oE4IggHcmGvYmGo8mW49nO05nOmATPNV5ONWxPdh0sTgI&#10;Pb1AKx05VkRdWhRmcWyhs3JnqmlttHl3enJvZquxsM9CPRiF0GMm0/4l/ZdB91UAExzwr43vr/it&#10;AGaiNUSymVMgdbhoDMRINDW+qKeLBs9aV0zpZc0b5czrp0/rJ8NJwDqJszpJ8zqpi3rpUP/c7/Hr&#10;3F8CcAbw7wvgGcP03zJllD5tkjllljVjkTNvnb9gUwA1RgxS+rTixozSxo3TJ00zp82zIaA5UHvS&#10;CN4F2pHgj6HD/scVhX8LQQDDiwT/imXLTAhCe9E8fcEsDWLeNHXZNA1iySQVAmqsmmesW2ZtWGWv&#10;mKUTht5GF41T5o1ToIPMW6TPmafNmKZMmyS/sWAJF6yGhgijs2apcBVr0zQ4u1ovDXrUi4aZS0ZZ&#10;y8bZhOLPu7alW1ZFa2Z5UOeCQQZhdNE0cxP2hbD3XbHKWLPJWbXOhK521jhx1jh50Tx1wy5vx6lg&#10;27EQmgNd/7Rh/JhOzJhO1IRe3JRB3IxR0pxJ0uutpUzqx0PtVevsbcf8XefiLYc8qA3d+5Y9XD56&#10;36Xq0K3myL2WANQ+9oCTgyFOPOtPvRoufJuv/FuvA9rOfWBhjH0tSX0X3vsGNAEaOvNuhOYfuFZD&#10;x9y0K1m3gcsvL1sULJjmThtkjOukDGsk9KvE9ClHj2oljWi+LlesHA0vVywd3CwR0CwW0MDv34AO&#10;+C213L4QdTx+9bz+jXyBTfxBzQLBzUJBreIhrZLBEG1SIe3SoR0yYQT6lWMHVOIGVeOH1RNHNZPH&#10;tVMndNLG9dKWrGDPCstUp6Jt19I9j4pD7+ojnxpC+u+6Y+Em9HBcSnbcynbdy6FRKP4u0C77npXQ&#10;TIIPhvaFDguvKGyaNq4bN6YTCzUI9nfDLn/HqRhi27GI4IAJ2cCwtrfO2Xb+90Rk6CArryYYArpC&#10;At874HXb3EObgjWrnJWgpjS9WFEaTXZ6A1Y2W0YmRw4Gd246bwEab2HEqwOmdUYxOKGYzLkYFN2s&#10;Aq53sTc7Z6cLq1dLC1v9bRXRvpZSXHr8tDUJ3uB47nSuB7M+dre/cDbT/bLa+TBekWwg7IQiipNh&#10;ixagjeejjeeiJthfggCO5aeN4keG8iFC0NRRfAyECs/RfAxhKBo/ZlJ/FrJQLgTBCr8VfyasBBzO&#10;Rf2fCWBXFMN6cRq43rubG7ic7QcXW20laXrCLB6iTOFiTGFC9IEo8lAuqgR+uhQ0XRw7ZSwzWRwz&#10;WSwzRTQLRRQLRSQrRTgbBfTFEcJGE8JGG8xO80YQBwQilJc+kIsmAEUdgqYN5aPz46b24iD3Y6cI&#10;pidJE+d2YqMM0hRd6S693Bw6XhoARyvbNSWVFibBjPQRSEQWF3s6ijmOnTqKk9qPncyLk8KPB+nI&#10;8MWD85OfwD9yTT6AGUPsIBt2lBg7/nfsxF8xE+8IAhgzirwcI8ONkTwPUIJeBOhCgG5q0E8GRr7i&#10;pj5glr5crHw7myfGTdO9THA9tHBgcxgOPL9uWHy9DhRddZKYctKZD/GLVlCTImEQouHjYhCnZZAl&#10;Z1RHcNlwiIZxS6WzSqbSSEdTvuaG/iqSS0OE/SpSSYUxiIWwiASxiPwS2USC2IRD2IWD2ISCX4sb&#10;h6GEgjn4g9jRfpx8QZxCIUzC4fQiEb+FSTwaglEs6nsYxCNpJSORUuE0kmEQCIlQCGrxEAha6Qio&#10;n8DbKI14OKNEFAR0KGhfBtFIejH44HSi4VAbinTC4UjhUBqBEGqBIGq+IHK+YBLBCGLBSCLhKAhi&#10;kWhi0RgIIrEYStlkCvkUSoVUKuV0hGomrUYOnWYuUjuXQj+bWDeNSDuFVD+D2iSXxryAxiyf0jiH&#10;wjCL3DALimQGmeQGmYRIYZCG0IlDakUhNCKoVcOolIKp5AKppP2ppPzIBN3JBd0p+dyoeF2pUM6U&#10;XE5UHI5UnPY0aAckvx09vyMj2o6J256R3ZKB2YKe3piOxgj6HxkNlT4lpTYFpS4FtQ4lQp8aoUeL&#10;MKRHGNAjjaH/wTEywIsZM7Fa0bNZsPA6svA5sPA7Mws6MQu7Mom6MIu6M4l70kr6UksFIKSDKWVC&#10;/5kBHEeukEiikECunEyhlEAqG0UlF02rHIeQj0CKOiEZRTkZuXlY+WCY4WWAuRk5eZlRUmgRcW5B&#10;MU5eEXZuUQ4eSW5+eX6h7wUwBNSAIAhagqyFOgmmFmq8df4uElxC/xO+d8AECHsRzkg4O+FE8tww&#10;CjxSirzSb9nAEPpSmroS6tpiqlqiKoSEYHhVYDlNXSk5fXkFSw09QxVdWUF5KX4FGWENEW4l8k8s&#10;aFaZMK+ksY75md4lcAsMZfT1ZHRUhFX56PmhqCqkykTEYCJvMNU8fLt1FWjtoS2qZK9uYq1qqC4k&#10;baaoZSyvYSSiYMsp1+mehK0ZP8zvemqcXUusPcjrBN2rYPwADG9VuMeo0KJVWIQ0eKUMJFSL4jLh&#10;Xzo/APAMbm/v7x9ea1M+g+eTC4B9Bid4MLd/V9077pMw5hN7X9kFFg/A7hk4x8AcncHpv+eX4OwC&#10;lo6n58+HJ887h3D94e0jmI0DsLz20N50Wpg2E+WHbywC0z1gqAFMNL0MlIPR8oeB7JvOxMu2yOvO&#10;CFxvxF1/xN1g5ON48vNEChhPAoNRTx3+d7Uu2GKrmxzTs2Tdw2iN7WDljUCV7WDt3QjjvQjzg1Cz&#10;uyj7xwjHu0jnmyjnq2j38xj34zjPw3jPwxSvwxSPw1TXkzSns3S7ywzr60xLiMdil9ti17sa7+fO&#10;iPvBuKuBOMxY+uNc6d1IMZhsvSnIalTSKKQVnBQ2udeLuDdMOLXKPHYquPQou/aqwHpVYn2r74Ia&#10;HiKbzwMrNr1yJuxj++0jFsOycVU9YHgZzG6AvX2wvfW8vPw4N38/NYcfm8L0j513DGC6Ru8GZsDY&#10;BpjcBRN7LyPbTwNbEPc9iw/9i2BqG2xcwAJ46wxsnoD9i8ftkzcBDAE3dk7vd07u9y9u1g5uxtdu&#10;+xZBzwpcU3p0C4xvPK7sYzf3zrd3IZ4Oz8AZFmxfgPmNx9Hhh+G+256O65ZGTEP9XVMTaG0D7Z0P&#10;NfUvDc13NXW4ymrQ0QlGx55b29YyMjHNnWBiFsytgJkFMDh6WV69k5V3U10POvoeOvvveocfx+Ze&#10;FjZfL/IarpN8cgPOMOACC67xAHv3gvsFuMzp4yv4R9gBn2PhS4KX1z15WFq8GBi87O57GRwHQ1Og&#10;c/ipDrqe9pfWHtA/AsbHnycncVMjlxPD12N9YHESjPU+D3Xdjw3czozglmaejrbB/Q0sgJ/h3Lnn&#10;J5iX1za4xYKLg7Ou+uu2it2sqEkP8zlH/WVb9XNf8wld6UljlXZthbP0JDA8ctPRhx+dh3+j3b8C&#10;8TS2hpvbvFzbudg5uNo/xu6fvOydgwMMmD+4qR85zm+7Ke19qBq+KR+8b54FncugZQ40TYHWyZPc&#10;+kwtU4UvpIYolBYPhxw7gzCSXISaVBpJKUNOKvj5CxcxGQ8CyUVFRfP5w7d3P3z58R8///T+H39/&#10;/+kjCQ0xNRcxucTXLw50pKVSnFO6Ait63HO6rDM6DLMadNOqlDNK5HOKpPOKxHNKxKu6tCsmLBt2&#10;vHt+Mqfxepg82/tq76eWoNuOYHx70F1L8ENjyFNdGKiNBLVRoDoGlISBkmBQGvxcGvBY5vtY4fNQ&#10;5f1S5QNyXUCm0020yZqbzLSd8LiDaLspOleVXv3LHwT+8Qe2f/wfrER/pSb5+eePP/5ERExDz0Dy&#10;ww9MH35EUX/jYfjGzfSBh/6dAOIHEYq/WfIw2KA5DTl5lDgFlOV1DZyDNIOThQIyGYNqKELa3nlX&#10;vQ9roiubZaye/5LW+im6mCoyhyMoXsjRU07XyFRVLUJft8zSpN3WaNBFq89OttVIoF6HrcuYa9pZ&#10;dNVbcsVL9HsBjM8xuC80fSy1eqqwuik0xpYYP1Sa3ZWbnGWobcVKnqUqg0qTmwxVbJbKfZbafbbK&#10;Q7rSbYo8PlkW4iZeHJsgcRktfBzEcxLCfRMthIsSugjmOQvgOPRkOvFkvvLnxAZxYwI4b4O476KE&#10;sfHS10ly2FRFfIbiXboiPlUemwzn8mLiFNY9+I6DFXp1GEsFvyUx/DBlKnngp7ntJ3ocLnKTKHeX&#10;qQqBy1C+SVO8SlOAuIRiuuJlptJVlvJ1tgomRxWbDc95ztZ4ylTDpyhCe10lyp7GSOyGCd5mqT4V&#10;6dzmqh8nSJ0myTyU6IIqk5dS/etk5etEpasExZtkldt0jftMrbsMTXya+lOO7kOWNi5V7W0UGnrO&#10;08ElK2ET5U7DxLa80Jue6F0/sU0vqWknsWxxsnDerwQB7CTEZiWC0uZik2BE0pH8RPbxL5Q//ivV&#10;T/9G9I8/fiL6TCsrJxAc+Tko+k9x2f9veuUfs5t+Sm/+llBPG1HJG5IlG+JvFOdvmRxqEutvGOSu&#10;4WzFryxFzYz4+NOfFQRYPXVk3OV4Hbkp3biIvdm/ONP93Y7uL9683zzQxPrIPyuQ/qs6/XsDXip9&#10;PlpdXlptThoDbkZrQXYrbiZDejIzegpHHmZncT51FhrOT3+j/sv/Q/63/5f6w5/ov/2dmfgfYnTf&#10;rCXYsy1UOz1Mhp10h80VpgylJ03lBm3Uu2w1u2w0Oq3VO63hctA9Nqq9tmo9Vkrdloq9lvJ9VgqD&#10;Ngoj9soTjmozThrLLgarrvp7/sY7gUar/npT/vpZOsIK5D9AZ2Qg/owkpaIko6EmQVB9paD++IXq&#10;5w8EAUz282c6EgpGCgQdKSWSmByOpBTURKRQZEbQMtLQIsgoqEjI6Ekppdm4NfiFNSWl5MVFJSVE&#10;TEyMMjPSxgYGwA0e/sstPPzHW+DmCdy/wJ+QTw/g4QI8noKbE4C/eTi9AFcP/bWdo/Xd4BT6UL08&#10;7mjcqsy4akzB1IW/tIRja3xuWiKvWqNvmqNxLVH3TVEP9WGPVUGPZf5PhV73WU6YeLOTEK0db8UN&#10;V+kNZ8kNB8lDV409J7XrINPbOLuLSMubZIenIl9svhsm3/Wuwhs0hYK2MNASApoDQVs46IwGlb6Y&#10;VKv9MJ39CN3TGKOzeBNMsuVtlj021foi0ewwQm8jUG3JU37WTXrWRWrKVW7ESbbTUqJOG12mxFWu&#10;yl+sIRwjy2vPRy/PQMxP8wVFSybEzijBxSXJhpJj4lZmR6vw8moIC6gJ8klzsIow0oky0YuzMEJR&#10;jJlBmIFWiB4JNeRQHMp8PBCKvJziTAh5FIMyP4eWGL+FspyXqUGYnU2YraWPrpaznISrlKC/rFCK&#10;juxIuAu2Ju22LhtXXbSZmnRYWAgmZ8DcxnV5y1xg6rR73F5QOsiuhDOD+zvOssPmE+zXyjx26/0u&#10;W2KwLfF3bUmP7UmPLXF3deH4Mn98kfdpksVhlP52gPKGp/Saq8Sai+iGo8iik8iCr/J6pNF+guVO&#10;lMlqgPZGgM5Vgi0o9LvPdr9MsT+Ks4SHEi23U6yOC1xv6sMumxMfB6CLqQVj5U+9BS+9+WCwBIyW&#10;gslyMFEKetJuywNOsxyOM62OMiyPUkwwGVbYDEtcphU+yxqbZY3Jsr7KtLrMsPynALY6y7G9KnDG&#10;lnrcVfrc1/g9NQXi63ywdX7Hxa6gM/a8zK/OTmImxrI/wDBfXzhEjD5QmC5IlMVXgMGXnylQglMb&#10;8UGPnsiamzbZRKXa2zZcU8pDCp3vbBGho2zGw2bOy+6vIpfpYDVfVvQ8N3U7PnHRO34/vvY4tgbW&#10;T+EiJRAHOGz/fHdc8WB6fXtCbZBBoBKHnqWSX0lcb2/lVk3KhJ9xmp9RUlf+xFD5VHNm23zj5Er7&#10;5EbH6O3iDlg7uhpbWqrp7E0vWazoAKuXYBqDbd9L1Q8usUtq9M7tCavAdmxlm4aqkwoqfePJMg3e&#10;rRibSm1s9ssajCkbTqwaTq7uT6psCs2JNXB3lzJMMferDUgvco3Jc4zYa5x4nNgfz2qENqt8Uyp9&#10;kuONvWINPRrDcwmWdyCtpiYoI9M+NMcpIsHMpy4ki7AkcFtMUZ5LVK5zZKV/cpFHTJ5reK5LWKqN&#10;X5qtf1Nk9nBWTXNUTmVAUlVgcol3bJKlt6eCkSmvnA6rqCaLqCKTsIuKpaemgzqnnAKDuJWEoYOc&#10;pRanqp2kRbxVdKZjSoRBqLeyh5Oko6eCR4JZTIFTerJJRLiGV6iGe7iWe5SBR6JlYLZrVIC2rZGA&#10;giw9rwqboKmYqq2crpWcjoWcNvRDvpKAnCyXtAS7pBSrrDirnCiDtACtlDSbogiTtACNMA+Cl4+G&#10;W5CRR4KNX4ZTQIIBJU0P/1vT4hF2UtRIdfLoSs1drW6dLawrdgnzlTaJ1/KYS+vGtuz2BNZb8DhJ&#10;8/orSYQbC9lHq9rvJGaA7g7Q1QYam87qupvCs4sDc3qzW+aKW7aKK28qCu+r0m9qI28a4FV+sa1R&#10;2I4YXFcCvjfpti/5uiX2tj3+pSMJtCeAlviHsoCtCOM2W6kad/WSCJ+w4Dxpk6zPymlkdlXKlTNB&#10;a4eJa8uZC1PlCysVM1tRLTPmec3WDf2xS5vZc4vpAyP5Y+sJXUuK/gXkFha3sGUAAP/0SURBVKHs&#10;hXUuK0cFIzs1g2s58wtp6/NZmwsFm0vl6+tlG+vJK3O5+6uFqxMZYz2Fk5NFE8vuWQ2Smk5yfNIp&#10;hgYT1pprJjIbxkq9ivIhTOKapBL/mQDmptbjIVcVJ5HXJld4E8ClVIp/QFFqoCjVXiMMF9Uv/Htq&#10;L7XWG2zUOiwIXQg2agid1054DjSfg0KDkxwGRaaGIldBkSuiKOSFSYXcBOTavDxz7Q0C9OU0hbkY&#10;iShQSEkmElloPopciZdCDE2JRlNxoyl54DaFkAyjoAwDlzQthxSSXY6eS5mZX5NTVJ9H0oxf0UZU&#10;3V3OIEjTOtbILdXKL8s+uNDJp9LVvMXHuC/MejTGcSzWYTzafjzKdjLKusdbu8dLo99Lc8BHs89D&#10;pclGolCDPVqKw4yFz4wZFSdO22zOOuAn2Bai6G0gzU7BwEMtg6bQFSUzEkVYC3B6cIgFkclHfJAP&#10;IlcK+Iq2+IZUYUQqiTKpSzOridApcCCkmVg0EBy6pByG31iNyJgMaeGEMBNuRnNaBmMEmwU5oyUN&#10;oyUrszEHhYwKg3Ckqmavr3O/j022tqIWGTn7//go/IXPRMglSNWnzztoNsBtMSJoMiKsyd07VtvE&#10;DC0rQysgTCXETy3JS63ATa3KTaWJotLlptRDUemhaPVQdFq8tOq8SBVeGjUeag2on5vSgB9pLEyj&#10;yfmR21VKryc4ZtDbt05Lw5+DX5ZckptMTYhWX4jBmIdKT5DBVIjZgp5IlYPagB0BofcGB6yBDThp&#10;zDmoLTgQpuzURqwIA2aEPgONMT3CCEmmLcBqyPqRU4qYJk9fbsxFZtIcueXBM+Gp0GSvUudgGKGk&#10;JPSBlvlHFC+9GT3SEckagJJMoeBwoWAx9AzMWFpcO9tb3JntGKnPmW4tWO0v35uqP1qE1enSUOVo&#10;W+F8f9N8X9vcQPvyaNfOTM/Jat/17gD2cBB3CEvH0/Wew+WO49Wuqx1YSb5czYP7DXC3/kt+KgR+&#10;Fd582AAPa+BhFdbGcGMdPG+Bl20YeGgDmv9yPHG91n0813w213K+1I7Z6MftjYDTGYBdAfeb4GEL&#10;BmoQIGw+bsM87cA878IR6rxdh3e5XgSX8y8XcwCzBPPPzefz2acz2B8/7A897PbdbnVj1zuullvO&#10;5huOZ2oPp6pP5+qhxsFk1fZI6Vp/wWJX9mxb+mQLXJJ6oj17tCVjsCGltyahqzK2vSyqrTSSYHyh&#10;ONSYSqhZPdmRM9yUBsX1sarzta6bnQEo7s40QJtro5WbEzVLg6XQzKnOXKixN9t4udGD2xvCbvVj&#10;NnrPFzuh578xUr02VL4+VrM9VTfbWzzbVzjTUzTVkz/RlT/emTPWkTvWkb04VLo8VLI6UrE+Rljt&#10;uA461MF8I3Z3EL8/eH809nQ6/nI+/XIOJxlDbVicX07DFaqvZuB4AS9X/Hw28Us/7NfhmVAP/HBO&#10;J+6OYBP8X4y/cDz2X41HEze7I5i9kZvdsV/Fq63hi62Bs7X+k7We09W+0/Xey82hy+1B/ME47nAc&#10;tz+GPRjD7o3e7I/+8wi/HwnuGXqLEopFY3aGcPujt4fj3wvgu73R+/1fBPD1f1wD+G5rCAJqEATw&#10;r4AF8Hr/43rv/Xr/HfRG3RzEbA1dbw9d7Qydbg6eb8BcbAxerhMccD92tR+zNPi4MfGyMoKfasbN&#10;lD1uVmIOK7f3Gqd3Z1dxQN2hglUimkfMh1dAOzkhsDrRZjBIs0AOEcrxPoj9iw/jN19m8lAUXTA7&#10;TQg7IoydIoKdPIKDNJKTLIqLHIaTMpqd6neJZIV/6f9bYlA0r8sAU0fAupfyVffC1aRjeWljeBDR&#10;3DSRXJRQP9QTwkoWwkwcyUIUy04awUocyEjqz0wZyMXsycViw8JgzsG81VzztLGwN9azNta5NtWz&#10;vzG2sdi3MdP2uspv+958x8Fi1/5CJ7S5OlYPLwA83rA11bw727I31woBNbanmzYmGjcnm3amWnan&#10;W/cmW3bGm7ZHmrYHG7DLQzv99VtdtYH6ypzv/+ivLb/aWHoz23cy174x3rw5Nby/tDnRsxQdUCQn&#10;aEtLrIii14eXVP8Fw9eK0K8rAb8mAXP/XuSiNUYhTTmRRlw0JvCXNMKYBWlMz2ZBSq3NRWsoSqUv&#10;/0k1kt9n2LJszChv3qxwzjh7Wi91QidhUit+WiuBIIBnDTJnDDMJ2b3fx3njXHjR39/E76Xv93zv&#10;fd+YMkqfNcuGze6r6J21zIWYMssaM0ojMGqYSjDBUCc0tGiV/ysBDPEb6fs9r7Wgfw9CYu5bbu5b&#10;5u6KRday+etCvxavdZ6tc7dt8rfsCjYsc1Yt4RWCl8wyFo1SZw2T5/STpvUT4Xxc84w5s3QC8ELF&#10;0NEss956vgdO0jVMJWT3Elb83bYu3rUt3bMr27IqgjYJScArJjmEEtBbdkXQBbxm/cLGGmrAvtk0&#10;9dXsEnKCM9dscjbs8jbt8wlA/QSgaQSrvWieDvF2hFVr6K6zoB5oArxisQn8GAn5uxDTBmkQUINQ&#10;/JnQDzWgzRXL/DXrwlWrgk27kj3nyjdhTJDEl34t1wFtN0FduJCe27A+iLvwfiie+DRCnPo2ETjz&#10;ayZw7N1w5FW/716z41K57VC2YVsMHXzFsnDeKGdBP3dON3tGO3NKM31CPXVcLWVELXlAKb5fMaFb&#10;NqZdMqJZNKReMKAa7VPF61nK7QRRxuNczutSgXat5HOr4nev4vPIZbbOY7EpYLMr5nQsRTmXoT0q&#10;0Z4V/B557LaFKLtStFO1sEejpF+7fEiPSmSfWvSMSeasadaSeS7hBnedKvZdqqDLO/Su/V3OApqO&#10;fOp23Su3XMo2nUvXHIoWrXPnzOBk9EndROgf0aJp5oYN7Ho37Qt2nUveHDBBAxPYti88dK08cK3c&#10;d6mAU5OdStcdi6FDrTgWLDvkQ/yigW3zIAg6edmmcNgydyFqwFc6gOEfknxM1hzMzgy0ThwM3ty0&#10;PgI03oIITwGkK1wFmsEBxWzCxiBVU9J4vn36cn5zODm52dW+19kYqqtsjmY04kJkOBuC05XTqU7s&#10;+vjL6dr+VPv5ZCM4Gi921bXlJI6QYg1B00Afm4k8yGRuRAoPTQoamchHF8tPGyGADOZHQKNRaNoI&#10;FCKSmyYGTQc1AllIg1jJoM1wLmqIME4qiFAOyhB2CohwNoo4dsoENspEdkQcBxIWwNyMoWhmPwHW&#10;aFXJq556cLG511UDdmYfN6b8jVTMhZg8BOkCBRGhgnQhaOpADnI/pq+hLGRxnFRRzOS/8Gp/IQgC&#10;OOxVAL9q4DcHjAjiQKTJ8oXwID1ZSAJQ1KF8dAG8NAG81NEC9Cl8jIEMJGGirCZsRJGWStCX2u3O&#10;+PFkF8CdDUSHe7Oz+9LTpfPzpPKwRNKTBNF98WL86sFG6oeicWT85I36FCjyQ7H1R7Bqgh1iwI59&#10;wk78FTvxZ8zEu5txopsRJGaU7nqUAjdK+vSbDGD8xEf88jfsGtH53NerSbL7CbrHPoa7GqazWJpF&#10;60+4IP5jT9ENN815Hxc/ITkxIi4+Gil2eiU6OgVKOjU6Lht28VAOmQw6mXQK2Vhihajf8lrY+ddQ&#10;SIcxi4ZwCv0ClyAMSgCGRyAELRTGLxTOJxjGyxvEwxMIR4EQVqFwRuEIJuGIX0UW0Shm0SgoMolE&#10;MotEEiK9COx3qaVDqaXhiJCJQMiEESKFRAiFRBAUKSWDKSVDqaRCqKRgDUwvFMooEMYkGM4iHMkq&#10;EsUuFsMhHgtB6GQWioA62USjoR5OiThOyURG0QQ6sUQIWvFfIgEqkVgICpFYStE4CAqxOCqxeFLJ&#10;+K9KST8qxrxTiP5RJe6jVspXvYyPumk/aSe/00z8USvpZ93Uj4YZX42ziczzSC0KKCwLSPSTyPUT&#10;ISj1E6n1k2j0kpC6SfASxTpJ9FqJjBoJDKpxdMoxdApRtPKRSPkwBuVwBpVQesVgerlAOhl/OnEf&#10;WhEvOmFPWgF3BNqFksuBlMP2G5vVV1bLL2xWRKxWpAymZLRGEKRIQwhipAERrcEXWj1iRiMiJiMS&#10;FhMSNjMyDgsyLksKbmsIGj5nGgE3agEPakEvKmFfKpEAKrFgCrFQGtloOoU4WvlYhFQ4nUwks2IM&#10;vWwYnYgTglGSjYWfm02Al42fl4mbh4ETTQ8DO1oeERFOASF2PmEOtDgPvyyfoJKQKEEAf69+CRCU&#10;LdQg2FmoAW1CnW8G91f8yvh+jxgKjuLc8AGha4AmS/KKQof6vkcK/c9Tc8PIc0vK8UoooWUU+aVV&#10;+OWUBGQMpLW0JVU1RZRVheXVhRQ1xZXhDGAFLTdjS+gu1CXkzdQMVMSU5QSVFMXUhTikxHkUmSi4&#10;6YhZyzNqB+qHwB1w0LOT5ZE0kNfXlNDQk9HREFPjRnCwkzAaSmkl+UTaaZiqoqXt1IzN5LRV+CVs&#10;1A2s1fSNRBTs+RSb3OLPqoYPSnrvOhZmk6tXc9se+lbB7j2md1GXSUToE42ZkII0LVeisy/8+2js&#10;08s9eH4CT4/g4f7l+REWwLC3wzyAq1tw9QCm1ydDk5osXNfCkm+r28DuBTjHg3McODh/2j8F59fP&#10;51fY/aPH04uHw9OH3eNnuP7zCSwIVw/BwvpdY/VRbtxMpCe+sQDM9ICRBjDT/jBaDabr70eLMT1p&#10;lx2x1x2RuO7Iu97wu/6Ip4mUx6lUMJkCRuNBX9hTq+9TvftLtfNDsQ0mzXg/XH3NT2HJU3bBXX7G&#10;SXbGTurIU/PUQ/vYS/fAW3/Px3DHz2Q9wHQ10HQxwGgl1GQz2vww2eYyyx5f5PJc7gaqPEGlz12p&#10;532NH+hPANM5j1O5uNmCu6Vq3Fw92B2/7aivN7fKEVQa1XI7MIteVvE/MUs7t86/cSzFOJWeOxZe&#10;upZg/avuI5pAWu91VO2cY1yTlnOjjvOCb+JjSTvonwPwwr3HYOcAbO2BjZ2HxdWrsamT7mFM38Td&#10;0BwYXweT22BsGwxvvQxsPg9u3PctPQ4tg9ldsH31KoBPXzaOwd75mwAmAC8JvHMKdT4fXN0s7l6N&#10;LN8PrYJR6FC7YHwbzOyCzbP7jcPzlY2L1c3ngzNwdQf2r8DCxv3szN3sOHao/7S1+aim5qK2/q6l&#10;HXT04KrqnxpbHuqb8HUNoH8ALCyCocGNoqLjxiYwOQmWVsDiIhgdP6uq2crJv6ptAgMjT/0jD8OT&#10;T7OrYGMf7F3A9vfyDla/Vzfg5g7c3sPrAT89w2IDzmZ7AvcP4PYR4G7hUfw9/KcG94/gBvO0tXk5&#10;PnE9NAbG58DkEugZu6/vgrhr7nnoHnoem3xZWHxcW75bW8Yvz4LFabAw9TwzdjnSdzjUe74wBS4O&#10;wdNrnvrTLRxfHuDCqRBP9+AOC073zgY7MD0Nq1lRg27GMy4Gi3bqe64GkwaycxaarRoKF+kpYHwG&#10;3zH8MLr6MLoJhjYgnsc272Y2oQd7s7F/s3OEh9/Gp+AIC1ZOblrGjwrbsWU9j1WD+NKe29qRh+ZJ&#10;0LkI2udBy9RNRXe5pZv0j18tedCG3OyKDAg+ko88397zk3zh/fyR/m9/o/zxR5pv3+iIiEjevfv4&#10;l78QvfuJ5MNnoh8/ffnhPdMnYmFiYhWyT9C3fJk866g+akaXZcGAZdmQccWAcVmXdkmDelaRaFz6&#10;47DYz8vaNMv6DKtmXNtOwkeBKphEk8c8x6cKL3yj302jP6bOH1sdgK8IuC0PeCgLeiwNeigJfMX/&#10;rsQPX+qLL/fBVXjdl3ngU6zvEix3fdX7jXnb9LhbjNCpMrRWtH+R/fB/Cn/672iSH9C039gZyRE0&#10;pF/JiIiIvrISfeP++pmD+AMH+Xse5Echps8S9B8lqH+Wp/iix8Kox82rxCUoJ62mbeGh6RUp6Jv+&#10;zbPifdTAv4S0/yGw/r/Fdv63uNb/Flb155iad6EFyPhiVEwOj2eIiJm9roldoK1Htot7gb1hvql8&#10;ggJnhCBlvgLjuIvMdqjaVoDMeZzSZaLidbLyTYb6XZ7Bc5ElKHcElc43uQbYAgNcof5VjtZRsuJe&#10;vMxZqjI+X/cyTeUmS+02RxOfrYHLUL1JU4biXTZcV/kuVQmfrHASKrjvhzoLQWPC+a9CeM/9OY68&#10;mCHO/NgJYMPQj8lS9xlK+By1u1yt+zzth1yt2yx1bKrydZICJkl53Zf/NFyxW4euQow4gf6vk2aS&#10;x4F62z5Ch2EC13GS+FT521SlmxQFCEyqwkmsxEmC1EWK3FW6IiZTGdbA6bAYPowUeshUhs4C7XUQ&#10;IXiXqQpNXvbhXAvihc4LKozu8jXvi3VAg+VLheFRvPRVqspNqiouXeMhR+elwOA5X/8uSwuXqgZd&#10;z12G5mO2zk2K0lGE5GGEGNQABfp3ycq3SUpn4eLr7jyrbrx7ATL7IaqrgaoZEuThfETunF+duakc&#10;hVjM+Vm12OmlGKlYKT9SffuB4uc/w0W/37/7SEXNpmMin178JSztzwnF/5LV8KeCzn/kdL5PavoW&#10;UUUfnCMeEaMWGWSeGu1XkhmUl2Tr7yyvKScgwIYg+slEUTjUTMVBjMmE/m/+6C9ZCjTZCogYMYp4&#10;OQZ/IXJdqn+T+vL/KCLeaXKQqXFSGggwq7IjNFioDTlpdelJ1cl/dkbRpxmomPCyKTAiOL++p3r3&#10;R+pPf2eg+EJP8YXq67uvf/r/STGQhWhJ1bgYd7kZwmv9msmPmSsOWKr2WKl2W6p0WSh3WCi2Wyp1&#10;WCl3WCt2Wyt1WSl2Wcr1WMj1WyoM2SiP2alN22ssOGovO2tv+xqvB5jM+RoM+RglqAuLff2B/fOP&#10;9N++0ZBQUpMhqIipqL6RUX76QvnhAxSJ3/9M9vNnJAkpIwWClpSMhogMjiTkVN+IXgUwDROSjoac&#10;nIqEjI6MXJiJTYSZXRLNr6mgaKSna2pi5GRjE+jqujE6jlvbBCfQx+YpXGADewUesODxGtwfgftD&#10;gDsED5dwAYPbh/6ymrbsAnBxBTBXZ91NW5UZmIa025pY0BR3VxVy25l23ZV5051x25N135t935Fx&#10;Uxd7WR6KrQi7Lw9+Kgt8KfN7KfZ6KXR7yXV8znJ8TnN7SHIF+f4g3+8ywe4qzQlUhoCaUNCZBJqi&#10;nmuCQF0IaI0GbZGgNvi2yP2hwOU0zngnVOsk2hCTbIlNsoQ+MR4zHS5jTc6jTQ7C9bcCNZe9lGZc&#10;ZCYcJIbtJHutpJoMRUpVUFmyrLlKPJnqgsEyXOa8tOLIz9zUnzhpiYU4maV5eKQ4uGRYeBQ40SoC&#10;gmoiAor8aBFmejQNQoiRVoKNVZqLTZmfT56XS4qDXZKDRYGHW0NYQF9K0lhOUpaDQZWfTUOER0tc&#10;wERRyklf08vUwMdY30tbzUFa2FVSIEBeMNVAbjjK7bw29ao247Q8o8fXpcPD7biw9K6mfTkya9Qj&#10;Zj0sEy5hUt8G1pbA0vBFafRSssNuiedpTSC2IfKuIfa5OQ60xILGyMeawPsSz9sC54sUs6MonXUf&#10;2QUX4WUn0XV38V1vue0A5X4XqfEgja0kq6tCj6eKIFAVDCqCQXngU4n/bb7nVbbLcardaozxdIjW&#10;TKTeSrL1XWPiVWUsrj4ZDBWD0bLnjvTHlhTQlw1GCsFwHmiPuy7xOsywPs6Eze5FltV15i8C+NX+&#10;QpuWlxmWF+kWBAF8lml9nmt3XeiEK3e/r/J9rPfD13g/Ngc+NgeflLiB3uS9PI8iE/6DwoAGZ7VE&#10;Ze4gMYZYBZ4IaS4HVlIbxm/eAkxugszhKsINvjZnrWV7tfm+soIaCKIUU+1EUx0LHnZTbtYADYVS&#10;H7ej7hZwvPU8PwvW9zBji/vtQ4/T6w9jy9iBWbCDAeuXTaFZw5mNa/UznWltrqpeqjxG5rJe7vrx&#10;eeHd9hoxJjI+A2XLp9N3O4NHd6u3sw1jk1U9p8PLFyNL85UdnQl59aHJk/m1YOYAbD8PJzUV2MdD&#10;catyvNYrs9gh/rpjPVDGSvgHpL+UxUnt1F75yGRS/UZRz1Ju+1haTaVPYrFbdF1gWmtE7kByxWBK&#10;ZUNwRkt4zmbN8GnH/Eh6XaFLdJ5jRJlnQoV3Uoln7GB69VRBy1BG3UBaTXNkfr5rdI5TRLShe4Fb&#10;THVgeqF7bJpNUIqVX4KZV4SeU75HVI5reIKld4ShM9QezWtYrOoZya4t9YmrDEgq841PsfTxkDUw&#10;YJdQRaKVkbw8PyOM+JWD9F19NB3NhXV1Uao6nGraHOqGvHpxZpE5LpnRxhFBGn7+qr6B6v5xJjHl&#10;HiVZ1ukxeqFBau4eClbOskae6hahpi6OigaKLIIcnxHcRHSitFwiSHYuUlrmr+Rc1PTMZDS0Xyjp&#10;vlIzkzBxUHJxUvKwk6M4KLh5kGgBRkERNkFJlIiauJyFpp6buU1pSl5Tfulodc1aa91eW81hc9lB&#10;Q9l+TeVsRlGuhZctl4orv2GLX8Fx9dxYbF2Qqo882lFXLtyI392e26LWLOQsq+yhuvSmOv9luD/X&#10;ydOAW1mXXd1eUC/D0G01NQ20l4O1TrBaD+bLwGT+w2DKVVfMcUvEQX3ISUMEpiX+sS0VtKaBhqS7&#10;/MAlb91aPYE6N92S8MCAwFwRk/RPaqlUrrW6DQvx2xcZa8sFi7M1y1vVCwfRHfPW+a0O9X0pCxvV&#10;G9sF4zNFs7vxvSsyvrlf9X3okousxtfKZo5rx7Yy5uZi58YSp4aTJ4ZSxkaTx4ejJwYz12dylybS&#10;J0aKlzYati5iG8aMHMNUReQyTI3GbLWXTGS3zFWndDWy+OUc6GUkyBTRVHo8VPo8CANuhBEKacyF&#10;NEXRmfAzmAoj9GXJ1A0o1L1pNBPoNXORyoXUcn/gIZLjIZLhIZbnJVHgJVPkoVDiplBGUanw0Ghy&#10;IzU5kRrsNJrMCHUGShVachUEqSo1lREEDZU+LbUWA5UqI5UyG4UyJ7kKmlJTgFJHiEJLkFSZ75sE&#10;7zd+AWJuSVK6QlPdelv1WkfNDCMpdwk2Y06kIRebhYCgKZ+gpYCIg4SYh7xksIZ8tIF6opl+poVW&#10;tZVMk5VIs5V4q41kh71cl6Nit6NKr6P6kJvesLvBiIfhmKfplLfVjK/NrJ/9bKDlRLDWSIjKSIjG&#10;ULBWX5BeT4BJh79Nm69TnYdbkb1LsoG9n5yJDZ+WHrOSCkJGilJBlNmE4W+MITwsw7Yy4z6qTT5G&#10;ZopqTEgRXkYtHqQhL5U5N70zC18YnVwcmUo4paIfHZ8DG4clG5MRO60uikaLF6mFptdBMxpwMhqw&#10;MBgw0uvT0RkwIg1YoduiNeShM4YeuiCHEx29AwW1FRuzFSuppBI1V6q25qCfa5e3U7CKjjSSn5tC&#10;CkWtjqLWlqFWCuSSLpGWH7CxWQsN3IoNHg9yrrbVS9FXNONkVKalEyChRxFzo6nl+Oj0uGhM2EiN&#10;ub4Z8RAZoEm1oQcOvdJoClM0uS2a3EaY2oT6z6xKLOhkG9NKL6u+MM9aa1t9Ci4RUmkeCi1eSm0e&#10;ah00wgCNNOSjNeKjN+ag1GGD0XuDlUqPjcKIm8aeF2HLizCG7pSXVhVehplWnQupi/wgL8Vogv4g&#10;oPiZvspAedNPadWWYtONpcdZocHDOtnYUI9LnJtUkJ1ag53ViYHdl00giks8ilfSjx1tmJxacnNx&#10;srfYd7bafbrcfQ7TdbIMZ9AeL3VAHC52HCx0Hi70HC32QnF/vmNrqnF1tHppuGy2t3iur2RhoGxx&#10;sJwA1J7vL92ZaTpb67k9HH+EPoZhzzeM2RmCIgRuf/ThZAqWslcLsJGFgBqX87CaPZ99PJzAbQ9d&#10;r/ddrvZcrfVer/dfrvTjNkfA2SK42QBXq+BiCVytgOtXbtYAbgPcboH7HfC4B572AH4D3G2C+y3w&#10;uAOedsHLPgAHMM97vwM0H7cGblYBZgVcLYGLBXA+/3I293w6+3g8DfFwNHV/OHl3MHG7Pw6B3xvD&#10;bA9ebw1crPdCz+dgvnVnunFzom5jvHa2pwhiprsQinO9xQv9pUuD5SvDlUON6YMNaf11Kb01Sd1V&#10;CR3lse1lMW2l0T3VicNNGdDk9bGavdnmw4U26Gj7c01zvYVzvfkLPXCc7SmY7YGXK57pzoX6F/oL&#10;l4fKVsfKN6dqd+fq9xeajxabl/vzNgbzd0ZL9yfKDiYroQi1t0eKNgYLt4YLd8fKoJ7DqaqDyfL9&#10;iYq98dK98XKofTRdfTpXc77QcLFYf7HYCMWr5ebrlSbsevvddufTfj84HgRnY+BiEjxsQC8f7OCx&#10;K7Blv1q4P5p4OpuBX6/XxYnBzTIM9CJezD2fzTwejsEiGbMIzifxO4OYze6Hg1FwPft8PPF8MvZ0&#10;NP50PArNeTgchvph7bo/jd+fxe/OYXensdszmO3Jm63p660JKN7sTOF2ZnF7M7d783eH8w+HS/dH&#10;C7jdSezu5G/j1cbI5cbI9ebo1Sa8QOP11tjN9jhmZxSzA7/xrqFX7RXCywdxszMEtaEI3Rp+fxS7&#10;Owy95c6WOvEbfQ9bg087w3cb/Zilzou51quFduxK9/3mAATUebveh1/rxa32QJ3Yldcy0av916t9&#10;Vyu9FytwyeLT5d6TpZ6DuQ4oXm0M4XbH7/cm73YncFujuPX+552+5/W+5/nRp+nRh8kheCXFtdaD&#10;nfbl3dHjpwd1m2gkvx1ayo+dz9zVKzbBx3EiQqtWgziE/U++LD/6cFK7stC4MNP4cNH7sJIEsn0O&#10;Y/0xgu1dFOv7SLaPkWzEUaxkccw0iUzI3xLPgIBIYPxlFGpAmzGM1GFM5GGs5BHs1JEcVJEciAh2&#10;yjBWyhBm0rd2KAsZFKHRGBRtHA9tLDcihhvapICHmKmDWZFB7Ix+nKzm1JSLORn3UyPrnY0bI71b&#10;syNzEz3bq+Mrk+2rk83rU+1bcx37C917811bU81rY/VrY7UbY3UQ0Pt/daRqbbR6d7Jhd751a6Vn&#10;baV3daFrebZ1Y7Yd2uVkvudsuut0pPllcajU00YD8dWQnswYSRyjJP4y3nm/3Lc+VHu+PrEwPjQ+&#10;NNFcP6AobU72Ec2FUBegMxRAGPGQ6/NSmQgy2nLRWdGR6HEjLbhpzXj/a5GTzoKF1ZoaYcDHai3O&#10;ZIH+Sc6YxqRUL2PUoXrMvHD01eyumOQsGqRNqsXOaSasm+SuWRasWOa/JnFmzxlnzximT+nDlX4J&#10;mb6zRtAu6dMGGVP6qYT+3yjYX1g0y/kt8+Y5s2bZM6ZZc+Y5S9YFUBzVSx7WSZwwTBvRTYIiNLpo&#10;lQ8NLVjmQe0p44xZ018fmQB0Mf8J6b8L7IZ/D0JB6SWzrCXz7GXz7EWz1zrMrz1Q+7dxy754065o&#10;3aZg1Spv2QK6qSxoMnScX53ujWWz3FVTGOg5QywbZxP4PiGY0A9tzhv9ct7fBbpC6ESTekkzhqnQ&#10;qSEIxbF/l7cb/BXQC0cwvtCzgl7iJfPcZYs86BV/fUHhIcIowbhDTBqmQUwYpEIQ5ry+7mmLJrnz&#10;RtlwwXD9TAiosWCcu2Cau+FStuletuNVue9bA7HnU73nXbXjWXHsWwtx4ld3FtBwGdiECWnFhXfc&#10;vlaovg1vvQluxoe13cd030V3XQU1H3pXQ5MPvGq2XMpW7QvnrXPnrHLmrPIWrHJgeW+aPmuYPKET&#10;N6Qe3a8S0asU0aMY2SEfXifqVyngWSPsVyviXyHgW8HnUy3oX8ThUsTmXMDimMdkn0dvm0tnk420&#10;gihghDdzaKwgCujtytlc63h8mgT9W6RDWuXCOhQje9XihrSTx/TTp4yzp01yIJasi3dca098W0/9&#10;2g48GzccK5csC1dN8xd00ybU46c0E6HXdNO28MCl4sitasepeN+17MijAuLQtQzi2L3i0qPmyKbs&#10;yKZy37pi17Ziy7583aF81bF02bFow6Ni1blkxbFg07Foz6l4z6HwwK5wy7liwKmmL2ggQiVFisRI&#10;lMJSnNETReXKRePFxxgkxBSCovZkJbHnRjoLsXpwIixJP0koqRjOLcy+3OMO56cfN1agD7S2QN9w&#10;GTEfNEe4tKAtiuGqrxEcr2DXx3H785ebk5crg9cLvRutRUbsZC48iARZ7gRhxixR5nhOchguilge&#10;qkheRBg/TYgQXaggXRQvIh6FiOWkimAhDab/GkT3JZSRKJKVLIaD8nWtX6o4Luo3Ejipi9DMSUji&#10;Ql6WVDbaSCZEuiR/qBDKiY+5Nsz1fmkQHM7v9lSCi43uKG97dpoAAbZAPvoQNA2ctstLE8pLG85L&#10;85pVTBPCTkUgmOPfCYJAISACuagDOKkC2SkD2CgC2SgCWMm9GYj8WUjCOKngMtRouhgeZCQXdRg7&#10;RTQ3TTAHWboCd4AI0oDhfW2oDdgaPRxrvd+YB3ubmQ429twc0JdUNC+90+f/kc5PG86NsKF4H4pm&#10;cGf77Mf93o3r/xiPYwPjMrhhKtzYO+zkHyHgDOBR4utheswQE3YMgR8lxQ+T3A+SPA2RPg+TPo8T&#10;P04S4cc/YMZ/up6A+Plm4sPdxOeHCWIwwjzp8/c1D9JNmw9HznSHPgrrEd6aNILCtNosSLg0DiOV&#10;NjujPorHhkMskEomlUgui0ImkVI2+r8IQjqaXiyCSTSMALMIDMsrHKIR7CLhHMLh7EJhnIJhHAKh&#10;ECyCIYxCYXTCYQzC/9VIKwIR8tsIp/aKhf0mRkB7Qaf4LcwiEb+FSSSSQSicQQiKkXTCv0QCDKLR&#10;30P/z0gjFkEuGkoiHEwkFkIiE0mqFEuqGk+kFk+slfRNK/GrZsIXrQSo8U0niVgn+Zte2ged1Pe6&#10;6T/rZXzQz/ykn/XJMPuzQfZnoxyoDTW+GOZ8M84jMsknMSskNS8isSj6bJrzxtdXvpl8h1H2F6Os&#10;TwYZH/XTP+ilfdFJIVNLoFSOI1eMIZGN+CoZ9FnE72cBr/d8bl9EfD4Len3md/vA6/wTp+0/2Kx+&#10;YDb/id6UCKFLQalNRa1Py2DKyGbDgnJg5nZmQDki2OyQHA5IlBMD2oNJwJtNxJ9D3B8l6YXgVEMw&#10;CTMy8HGz8Asx8wjSsQrRsooz8oow8gmwCPKxCvOwCqBZeQU5eCXR/AqCIlI8QtI8/14FmqB7oU0F&#10;Aak37/tmgqHO71UxLG5fRyHEOQVF2PiEWHiFWdFiHALQpig7P9QW5RIU5YYdMCGK8cDeF4pQW5xX&#10;RJJXFIqEUagtKyAJHUQSJSzHC59agkMIOpQ0ShTODEZLGihoWagZaUoqK/JLa0goGchp6cio6cmq&#10;6smr6clpQOjIqKtJKiuJKCoIyYujxFgomFkpWQSY0BEeoeAOZEQki3MKaUuracqoqYsrKQhIS6JE&#10;xNgExNkFpTmFTBS0LZT0IIxlNfXElLWE5HVFlUzFle2EVbIsfRYKWzGDK6fd80u1/estE5cTm89r&#10;524qJlJUbNrsQlJk9K5SKvuN3QB7Dx6f7uC039c8YPwLnPiLfwb3z7AQvsUC7MX1SO9wRNBisP9l&#10;VMS0gyuY3webN+DwHhzfwzJy5wRzeHp3icGdXZ5u7j4dXYMj7MPsPli7Ajv3YGj+Mj/tINl/Lz34&#10;rjEbTLeApU6w0Po03/Cy2HA/W4EdycH0Jt90xNy1R790RYOe2Jex5Mfx5MexpKfhuKf+yKeukJe2&#10;INDsf1fmgs2zPUsxOYzW2QlR2/BVWHSTmrcXnTHjmzFBT5jyTpjxT1kJzThIzrsrzvuorARprUXq&#10;7ySan+Y4Yl6N72Nj0HNzGGiKBc0JoD0Z9GaCkXwwWw5W6p+2Wu/3+qH/gS5212b6eJT5hi7nNe3n&#10;dx2E1h3qpj0aFFzqZS7LRyyoRx25FJ74ly+5ZNxndO4FF2ETa85DCpokzZvFjM9dku8iy0H3Ghja&#10;AqvX4PAWnD+C7fPTwdnb6bXHybXn8VUwugrG1sD4FhjdeBpcxvfOXXZOPo2vw/Wfd6/hmsM758+b&#10;x/i1/eOZlZu1PYIDBvsX8KrA2ye4xW1wij8fnr8amANLR2DuAIxtgskdWCrP7b3M7dzNbN7Obj4s&#10;78HVL09w4Oru8fAIv7eDWVm5nJy5HBi57hrAtvbctvSAwWnQM3LX3I1pbL/t6n0ZG8cNDh60Nx/1&#10;tt7Oj74sTYLlabAyd93XvV5evllRDRZXwNoWWNu9X9l62j0GNw9wKhv2ETw8gsd7OD5B76Xv4vMz&#10;LGUJ8ekZPL9G+K8MHgD+FhyePCyu300uPo8ugPEVMLlx09B/1dB33T58NzoDVnbAwTE4gm78EBwe&#10;ge2d2+Xli7n586XFm71tgMWA51fp+3T/fI9/vMU+3WJf7vHwZTw+gP29i9FBbH/7aWXehI/NvLvx&#10;kZ/5krnyjp1utSDbkL4WKKsCbcO3DSOPvRsPQ7u3g+vYwVWY4RX8+Ob97M7D0sHj6hHYOiXwOLR4&#10;UNhyWdACKgceCztwpW2gZwZ0TL20Tz+1z+AbR8Yi0g3I6EX/+GddKnIrLkYtBkr+bz+xfviR8etH&#10;emKibx/ff/70/suHn7+8+/HzD+++/eUdxd9+onv3nu4vf0W9+7Pst7+ZM/4cIkJaoE7XYcE+Zc+1&#10;YsW0bcG4Y8G4ZUa/ro9c0qSYUSKekPs2JvNtRplqRZd12xR9aCt26a70FGLwkmAJKr0fq30eX+Uu&#10;/JcNJTAPpV5P5T7YQteLbPvzXAdMictNqet5vv1puvlFtP6uj+KopVCDFme+Aku0KJ0zB7k+7TeR&#10;zz9wf/4b44e/In7+E+Wnv1ITv6On/sRKQ8zx9RvPFyKeb994vn3hIfrI/fUnrs/vUB//IUNDrsrB&#10;qickaKqobKCqLS4iLSmrpuEdTx/S+K/B7X8IafpDQscf0jr/W1zzvwRX/8mv9K9+BX8OzP1TdN5P&#10;yUUkcfm0/unCLqm6jjHGxtZ6MlKa3Jz2AtwpapKt1kpTborLPuIXCQpXKdKYNOmrNLnLFBVMkt5t&#10;ivVDpu15ogY2SwuTobEXJbUeJnqYoIjN1bstNLorMsbkGVxk6Vzk6OGKTe8qLPFl5rgC0/tcE1yK&#10;7nWc6nmkzJ4Pet2R8dCL/S5K+MyPfdOJetOZ5iyI8zpS4DScH58kBcr17/PVsXnqmGzNmxzd21xD&#10;bJbeeaLKQbT0RaIcLkN11Zt33Ia1VpEkC/1TFM0f8XGWxwGix0E8F6GC90myIEcDZKvfxMnsB/Hv&#10;BQgch4tdxcleJcpfxEufxkmexoqdxYnvBHIfhvGfxopeJkpCXCVJX6fI3qTJ70eL3uVpgHprUGNx&#10;k6txlCR7nq70uriv0V2xIXR3t0UGtwX6+Hw9XJ7ObZ4OPlfzNg+21LhsVUyq0nmCNAS8xnCGJj5G&#10;4cBXaN0dveMntR2sOOkq3mCMSpQk90J9smH6yZqT2JoXYchFpclCrsROyUjx7uunfyMj/pmIhPg9&#10;MYJNQU/WP43VP/NbaNG72Jo/pTb9Kbvjrzld73I6P2S0UyTXCWfVySbm6CSm+hTkZNcW5hYmBPla&#10;mWlLiqEQ+nK8jhpC9nKMziKfo+U/1ZpR9btyZKoiUlWZA0XJbbk+6TF9lCL9qwTFT4aCbKLUX9VR&#10;DBpsCH0uGtHPf1Qk/WuCjpibOLsENREXyVean999++tfv/zj7+Sfv1GRkFESkzKQkX3947+wffib&#10;h5JouYdZpaNWjY3ykIf+pJ3mhLlKv7Fct7Fsj4VCl5Vim5VCs7lsvakUFNutFLotFaH+fnPFEUuV&#10;KWvVRUeNRWfNOTe9OT/zEV/rYgstO35OgW+fGD98oPtKjCSmpCKhIP9GSvL5K9mnz+RfPlF8/kT2&#10;+SP5p8+U374giEmQZCRQhNpIUjJaclJaMnI6CjI6cgp6SnJ6CkpaSkoGBIKPi1tSVERKRERWQtRA&#10;TdXd0iLC1dHTQLstK74vJ6EkwKEtwXuhOnGtMW2nMxc33wb//vN2DxwsAPwJwJ+vNNdcz46Csx14&#10;c2tyMi34rj7nriQOVKaA0sTnjrL7gdrHkWaI26Em7EDDTX89drDuurv0uj3/ojH5pDLyqMjvKM/9&#10;ONv5ONPpON31LN3jNNPzMtcXXxLyXB0NmpNBezpoTX2piYF6nsojQH0CaEx4KY/E5XqcxJudJxhf&#10;JZriUiweUqyeUmxfUu1AssNtrOVluMmBv86Gl9qSq/KUk9ywnWSflUStBm+JEneuPFeGIk+yOn+4&#10;Kp+jBIuOAC0f3Ud6kr/Tkr5HsyIlebhE2NjEWNhkUDxSvDyi3BxS/GhhdhZWSgp+ZgYVERElYQEl&#10;AQFZHpQ4O7sYG4s0J5c8D7cSHz+8WjAPh5Ygt7W6gq2OipasiJGqjJ+taZSzta+OaoCGgpeUgJck&#10;d6Gj7lFzJjgeA7glsDEAprtwTbU7qbkLfimjTjG9tmEt1n7Xdc1gpBesDYGZekxj4lGBH644GNTH&#10;gc4M0BDzVBb4XOEP6gJBnd9TseNNuslOuOKKr8Ssm+CSl8RuqOpuqPqCu3SvDf9JgfNVje9jWxTo&#10;iQPdCaAzBnTEga640xznmxJPXInXUbrtRqzxaozhWqzRapTRWoTJYZLjbWkwaE0AvemgO+WlJfa2&#10;LuSpMRw0hT1WBWDyna8zbPA5dnfZdth0K3ymDS7bFtq8zbXH5dphsqwvMyzP08xP0sxOMy0ucqyv&#10;8myv8+1uip1uyz0eanxAbwymwhPMFV5XBTy0xI1GmhaZi3f5GXkKUHoLI70EkI6c5A6sJL4C9Gnq&#10;ouVW6jHKAp2hDnuV6fM50eXOZon6ahnmBmXujrEG2u5SogbsjH6q8lMl2WBlGmzMPK3O7I2M7gxP&#10;3ixt3q/uHvRP7XdPwj/drV+P5TTVhRUMZLadDx1OlU+4qnmocmrbqvhYqYV7WmZpiLnJ81oWxXZc&#10;L4HTqZvputm93i3c9Ole21ylb0p3XHF7RE6xUyjYwoK9h6Wa4QSLgCSroOHMxp6EyjyHqErP5KmM&#10;ZmsOBTtOlfH4qv2SgaHw4omYit3SvvG0ymKXkLbwzJ3a/tWyjumcutWyrpXSzv2GkaWijqmshtbQ&#10;7HRz/xQTnwKHiFyH0HgT97rQ9IXyzqWKnraYgkL36IawnNnizkr/1BKvhFRr/0z74Nrg9HK/hHS7&#10;gHSHoOLARD89WxMRZein5TyfmL7MqrHCppHc+tqQNDgD2DMm3covSNXSkldBhRIl8oFW7DOtp5x+&#10;lkNIW0zJREF3vluaAZe2AkJWGalkymPsIefmp+LlLefqKesYoOIRpRtW4FiRblUcbRjvreZhJWGg&#10;IyBnICZvoagpyYZmI6Gj+0DFRsbEScnKREzDQUkrysnJy0jNw0wtysOiIStpqqlpoaNnqWdkY2hu&#10;bWBmb2JlZWgS6OHZXl+7uTi3v7F0sLN5do65PIV+9lvGTVdul7ofFdg9VAXjyuOPcguydBzd+AwD&#10;5FxyrCNnshu2ymuqA0NNZXVVeY2N+UJchFNjVfNmU/pvutpm8wI2aiKr/O385EwsOM1MGcxt2AzD&#10;FfXLHC0XMsJx7TlwVfPFcrBUAHZKwVbZy1zeaUf8UW3saXkCriINmxuzGeAwYq7api/X42FbFxXn&#10;H1LEa57yTjsB6Vdj1TaXvX1SsbZSOjNZtbBZML0d2DjuWTsU0TOZ0D9ePbeS2TeSOrkWMbiiHFaK&#10;tIzgyahynNgsXjgtm9pKnp9NXJjInZ7In5nMmJlKmR7Nnh3JmRvNWV5ImFyIHlnNmTtN71zyDEkL&#10;tHOp9XE/Sg7Bx3pt2xstm+mPG5iUyBjpk0iLfJRl/1GU+YskI5UiE70GB6e5MJ+LAIOVOLWFKqmx&#10;GYmeN4VmDI16Bq1SLq3sH/gROnzU2mgqLW4qdS4KdQ4KFTYKZVZyJXoSOQZSeQYyBQZKJSYaVRZa&#10;dVY6DVZ6XXYmMzZGUzY6bRakIgu1JAu5EBuxAOcXQZ7PooJfJaRIZRWpZbUZpE25ZZ3EFYLlxDoc&#10;lYddZIddFbsd5RosJavMpWpsFBqc1eudNetcterdtFs89Nq99Dp99Hv99If8NGf85OZ9xBa9Jea8&#10;JRe8pGc9pefcZWbc5YatRYdsJMft5CadVOZdtRY8dVe9DZf89RejDCYidAYCNVo81CrsVbLNVBL1&#10;NSK19awFFI151TXYtGTodIUodXlIDVBExswkZiz0DrQ/C8aICk/ZqY656ZY5mGhJatPSyHEy6HLQ&#10;6HNQW7Axe9AKxSEUUslVw2gUvNm5rNFMZtz0xpxIA2gCF60h1OZlNIUi1IZ6fkmffR1C0xnzEGsJ&#10;09syIZ2QSAdOVjs0raIlj1itg/WQn3Ojm5OLrD4fjRQzjRYLvTG0lyhCTfEjypyY04tVOElasdJE&#10;v9fTZirSdS7Jq8HdOMNEzU1STIcNLUcrLIGQFaFWFaLQkqE0kyY3FKNQE6JUFKRUE6Y2EqW2l0TY&#10;K9Abi5HxuciKlXgZ1vkb9oY5Vlrb6VDxCVMocFHqcFLBcFDCvHpfHR7oUumgu3iFzhyCix6KVmwU&#10;1hyU1lxUBigaNW46BW46eRS9KopWh4/WWJ7Vlv+jqCY5T4OVwXqQ5rIdYtmNuc9HJ8/WwlVWVYpe&#10;mJVcipnOiA3lzYwOZROK5JaK4JXwYOfWKCupx53tHy11Yza7z1Z/4XSlC+JVA3ceL3W86smWvdnm&#10;3ZmmnenGN7anGqAIDR0ttkMz33aHuN4awO2NQFxu9B0utG1N1q+NVhOmna/1XG32Y7YHsbvDBANH&#10;6IE2bw/GIKAeeN/d0dP5rqPpzvOFvvudKXCy+HQ4d7s/fX84e380B3F3DIM/+Xewx7OYk9mb0znc&#10;+QL+YvH2cunuavn+egXcbf8Ot9vgcR88/JP7vV+42/33BsQt9MPQNsBtwbL56jWN+GoBXMy9nM8+&#10;w2nE048nU9A1Qxd8szME3cXFei90OwSg+4XuHXo+0HODngBBd60MV873lSwNErJ74QcIxY3x2rXR&#10;yqnO3MmOrPG2jNGWtOGmlMGGpIH6xP66hI7ySAKdFVEQXZXRED2VkZNNSTMtSQttqYud6UsdcDnr&#10;2eakqaaEmaZEqH+uJXmuLWW+NQUucN2UONkYD81c6Ehb7sxY7s5c7c5a6cmCItTe6Mtd7c1e6cqE&#10;RqEjQDMn6mJHamOH6pKHmzLmeouhax5rze6siJvsyINeXMJrTXjJ7g7HoScAPQe4NPfNErhfA0+b&#10;cLyaBSfjMOdTcPtyBlxMw+3TCajz5Xjs+RhqLz2fLEM8HS89Hi0+HC7cH8xD4HamsdtTN1uTmM2J&#10;q/Wxy7XRi9WR85VhqB+3O4nfncHvTX0foclQPzQKtW/3Zu8OZu7256D3CWzuX99RvwJ6g0Hx4XgS&#10;ltb/H3l/GSVJsh7Yon01MxqNrqSjc9RYmJXMjJGREcnMzMzMzMzMzMxYyczMzMzMYNcio0+qp7qP&#10;Rnrrvvfn1drL1ufm5ubu5r4io3LnZ3YwBu8CPqn14ert4arD8a/nsy2X820Xc62wvF3uelzvwwpg&#10;rAPGamCMCcas74vJ7j1b7Dld7Dxd6MY64OP59vOl3rOlLliDrcdkAC/33a523i5/fVxuxPyCY2YO&#10;zCw8zU9frvbsb3aubPXtP55aByQyCFkihF0ZuW3UTcIDndzHw9Ta9YgT+H7yQ3xwZyV3QzJCPFEM&#10;gWjSUPSXSNQvMWw/xSLfxbDiRLESRSHIo5kpopmofk8UIyUsY5ipY1loIDCAmxFMlMGMJEHMpCEI&#10;8lBWCggM4GYgEwkMIMEsGAcMgzAkZTgbVQSKMoyDIgRN9jo1NGkwM0UIC1UwkiEIxWxBRhIqJbZV&#10;XQ6Od0/nJjamh3c2ZkcGWubHWjH2d7Jte677YHngaLlvb75re7plYaBqebBqdbgGjvnqYOXaUMXm&#10;aPXGVMP0ZMPYVOPcXNvqcs/KTOvCYO36UP3FdOfTbPdiebq/NJ8uOY4PD6sLgsaLja7Nx+5xuuNo&#10;svlwYWBhond+bqp/YNTO2o+RQpiLVlWYzlCIypCbyICD2JCbxgpFa81IbsRObcZJbfqfBE1jykBj&#10;TEmhy0ZvAj9g2T/LyxNrRkqGtlgV95oV9OqkDmEW/U3DJP6qxkyrxy0ZpE/p/ZprO2OUMWucibWD&#10;kDmTLKzEhfVv/hXb8g+BzX7PlHHGpFH6uGEaVvTCsl8zrk8jdlg3acwgFdZPmWTOmGVPm2Zh7e+I&#10;XvJvpe9v+abnN765jDe+OfwN7FHwvuANYu/xreYPgQOC5a09FuxRvwe77u+ScTY22XdWL21GNxWC&#10;Vb+wEu7C7oWbs4YZ88aYbn8P9qTwRoY148d0kmANfCjf3Mtv+eYy3sBq3W/GBNZjbwHGcO+4bjI8&#10;xYhWAmRQK35IO2FYJ/FNG08bwpZZMwaZWAE8rp06qYVhWge+POkzltnT1hnTVplTVukT5mljZsmj&#10;xkkjRgkzVplzlhlzlpnzVpgJmZftctcdCjecCtccsucsE6eMYmfNk9Ydc7ZdC5bssiZNE2G57lp4&#10;5FtzGd5yE9V+FdF6EtQAN/c9yw7cX62qS8mOc8mmU/GmU+mmU/mqbemsed60ae6cedGMadGATka3&#10;SmKXctKASuqgcmq/YnKvfGKPTFyHRFSraHizcGgpq2sZ0q2czb0C5VHO6lbM5JRHa5tJY5XBYJHK&#10;ZJbOZJnOYpHJYp3JapWFsMlCWtcI+1UKeVUKeFcIetaK+DdKB3coRPcpx84bZE+oJvXKRHSIB3dI&#10;BnfKhnXJYZz0mE7ChGHKvFn68uuSwBv2BRgB7F514fz1wrn+3KXhzL3xxKvxyKfp0K/xMKDpOKjp&#10;yL/hyLvm0K1i37541zJ3yzRz1qpgNLw/1brKiNNblMRUjMJOgMKenciem9IdSerMxeCNonZCUFix&#10;09uyUBoykWhzsGpU1DYdnu9eHm1sTww+zI5vVpbkGuiGCfL4oJhjxAUsGSlXSjPB9uzV8uDx2vDJ&#10;5vjl5tTj9uztbF+KlZa3GFuwCKsvK3EEmjQGRRqLIo5Fk0X+KoBp/PnoAnlpYvjo4rmoYtmpotFk&#10;0SiKKBRpJJIsAkkcg6aMYSfHlnEc1Ik8NCl8jFl8zMW8iGQaoiJOZAaKOZyJKowT4YiisxdkHS9P&#10;e9kcOxxrfFzsAYuDeSZqgZyMIWi61/zdV7P7n8OPHYMvmgyzHjAbqR+SxA9BDPFmwPdnIgxBkIaz&#10;UUSjqKLYKCMR5OEIsjAUhRvtp0g+6mABSnP6d/G6IhtNefdLQ4dTQzfrS71FeaZ87DZImkAOaj+q&#10;X6KY8ULRtLbkXwI56V2ZP3uifvLh+Z8TiaxgROy6n/R6+MdfBfDwu4tBwvN+xos+5ptBjAC+HiC8&#10;HiC4GSS8HSK4HyV4GCO8G8G9G8G5Hf58O/LpbvTj/dinxwkcMEKzHEc054G/affh0JniyE+q215f&#10;koSPncaYhsaJksKBiVwfTafDxWHJJupLJJv8GSOA4yklov6TUElEUIuE0YiEYvlVwQphYBYJZxIO&#10;YxYKYxIMZRYIZeIPgTDw/6p1//PA9n8Io1DoH/JNsze+afbGbyXxb/mtJ/4tLIJhcC81XyClYBCN&#10;eDi1bDS1YiyZciy5WjyxWhyRaiy+SjS+EmYVYQLlaFyVuPdqye800t5pZLzXTH+nnfVeJ/OdbvY7&#10;3cyfdbN/1sv8WT/nF4PsX4zy3hnnvjPO/8U07xezwp/M838y/5vlj2Z5P5jm/2Ca+71J3i9GOZ/1&#10;MnG103E10/A10wg1U8l0M6n1s+gNc0mUYkkUY0jkIollwoklgwnFAwlE/MkEvZh5HFk5bJjZrJlQ&#10;r1NMo61pkJbkLKZkCAsypCUpmw0p2paMw5GUy4mcx4WS15acXYOURZyWgR/NxC3IiBakYRKiZhFj&#10;YH8VwALcLILsGAfMzcvGKcrJLcPHhxXAWL+LBat4sQFW9GL5phIe9SaAMem8fySA+RBcgmy8AigM&#10;gmi+b8DIYE5BWGI3YSzBKwqPFUXxY7vF5A2z8WHTjuGpNSWVDRW1dWTUVEXlIeriihoSSrBSS0oF&#10;C9yE9YqC0vL8ksrCsvBKeBjQzMS0MG6vaHQxsZPjk1AWk1cRV4DHqojIKQnJQNTFFLSlVAxlNYzl&#10;tUzktLACWENAVlNQTl9YXpGey0tBL8zA3lFe303dvC656H79FNyA/NAkbV5JSUqEDiuPJZdQsZ3b&#10;U3sv2NwCmKVTnzECGDNb7+sElZhJoZ9fddoFuD+8HG0fDvOedbc793CZMbG4KWkDM8fgBICd2+vF&#10;vcuNg+uDs8uD07PdI/AALlb2TyfXwcHTVFa9v7hBprrpXKD7WrjDUXYw6CwEM01gsQUsN4P1tseF&#10;uruZiquRvMuelJv2hMfmaOwvUl8GEh+HE56GE16GEl764166Il/awkBz0H2V502x02Wm1WmKyUm8&#10;wXGk1l6I6naA4oqL+Iqz2JKT6KKz+JKb1LKP3GqQynqY+m6C0UGK2XG23XmJ622133190GNz6FNz&#10;5FNz4ktrKujIAH25YKQEzNSAleaXrc7TlQ5wtbIy0ZUXH1URl77RNg5mL8H0E8heeraqmJIM7RPz&#10;mdSLv41tB+Uz9zm9x4lft8NL9oMLLkOLd21i2/j021Cai1p+e/4lz+UTYPL0tnVuq34IbF2Dc/A4&#10;uw2md8D4OhhZAyMrYHQVDC8/98/c9Eydd0w8j6+BlSMAH9PmKSZt93X+54PJxeuVHcwCwLunYPcM&#10;7F+AzeP7+S2wfX7WO33eO42ZjntqC4yugeldDLN7GAc8uno/unw/vY5JI967AOf34Pr28fzsdnfv&#10;Ymn1fHzmcmDitnvsoWMYs1bxwNRjx+B1W8/TIPzf0Ozj5ORRf/dWT+P1XN/j4sjL0gRYnbse6d9q&#10;rN9tbQNLq5ic5rXth9Wt571jcPuM+YuBe/ievOreP+T54VdT+1ueHsHl1dPO/t3i2u3EwuPYAhhb&#10;AhOrF00Dt51jT0NzYHoVLG2B9V2wtQ92D8HB6fPW3uXy2uni8tna+s3BAbi++kYAv9xcYZLnHu7B&#10;w8PL1vbF6PB1T9t+SdaIp/WMi9Gxv/W2vfayiVoNL9uQrjYoqgTNI5g5nLu2XwYPrgbWzgeWr/qX&#10;rvuWHgdWX0Y3Xya3XuZ2MSnscAzXDh+G5ncLfxXAIL/lvugr6BzB9NA2+dQ+e98yMZ9Y5MbGJ/FP&#10;f1L/+JM2wQd53B8FPv3AjvuOEe8z+ZePXz78iPvxJ/wPv+D//DPxD79Q/vAL888fud5/EPn4ixze&#10;j3oUP7mgPkZLEBZq0zTaIIackBuOrAf2LIcOrAe2LDuWTOsm9Iu6NLMaVKOyRBMK5DPKdPNqzKta&#10;6ANT4XsXpecgvbs4k8tks+tUi9t0q7ts28c8h6dCp+ci54cCx5sc24ts66tc2+sC+/Mc651Eg7VQ&#10;1UU38TELnmYNRKEcQ6I4g58AvSWSWoOBnAvnA+vn9/Qff6L48D3Zx3+l+PJnGsLvGYjeMePhIj7j&#10;Iz5+QXz4gHj/C/Ldz8j3P7J9+EmWjkqTA6kvxGcpK2MiIyOOQPLS0gtIaiHcCr73/fp34bXfxdd/&#10;F1v9XWDR37nk/pNT7j+75PwPj6zvwvK+iy/9v6IK/8Er84ttGtI6QdjEXUxZR1Zc0URaPkJDrcpC&#10;a8xDcyNM5ShO+ixR5CJF5DxJ/DRO7ixa4zrG7C7e/DhS5TpF9TJV9SBGZjtC6jBR6TJD5yJb977Q&#10;7KbY7KbI4rIEw3WF9X21w0ut80WG8VWy4X2qwXO6zk2swp4P95YL8547044rw5It2Yoj1YE/21Eo&#10;924Q52GU0H2OynWu0kW24nmm+mWW7nWW0WWGwUmC+l609HG8zEWq7LIvx5g9c40SUbbAxzDqfz0K&#10;1t7x5D0J4LqJELqPlbyPlbqOFr8IFzsJEzkMFj4KFT0JFz+NkDiOED0KFzmKEIJsB3IdhPGexAqf&#10;xYueJ0hgJHeSNOz5MU/jMV/zMV/7vgDDTa7GZab6WYbqXaHhTZHhdaHBZb7eVa42hhxNCGxwla12&#10;ma6IWV34V2TvkhVAsup9qOyuG/+iPceSs+Ciu0SvNX+5Jqs/5ydXto/WzB/MWD6boUlMOSjVGfAF&#10;yX5iIv2JEP+HL7gfPhGT4iP40DqOwv7ZiMAikojqTwmNP6W3/ZjT/VN+98/5ne/zOvAzG5nT63nj&#10;S2Rj0yySEgJSIiKiPXxdDRyNZBUEGUyVed30xLy1OCM1acss6Cf9kBvRwqX6TNm6HK5ceLJ4fy9F&#10;+Cd52s/yTMRqHIwKbLTqnExKLBS6HDTSZD+p0v6SoCfqq8zLQfCOFucD0U8/ffnhB/z3OES4xIR4&#10;pAQ4RFSEZNT4+NQff0Lh/WwlyVHma9kUaltuqdBrrjxoKNdnINNthBXAMk1mUvWmErXGEg2m0i0W&#10;ch3m8p1mcj2m8oPmSuOWypM2ChN2ymPO2sOeZm2ulkm6qnooJNvnL3QfcGlwibACmBgXnxAHB0KE&#10;i7G/RJ8/QkhxcSgJ8amICCgI8MjwvsCAmhjjgzEamIQIo4FJiWnISchIiREIBC8PlwAXlzgvj668&#10;vLupcaSjra2SZFGQ63Bh3Eh+xGhu4GCqS0e0eWu0RWmQWUuy13BB1EB2xPVIK5gfmq7Ku50dAHcH&#10;4HYPbE2OpQRvpIUdJQaDiixQlQuaK1+6G8BA28tQ+8Ng+/VA++Vg++Vw21n/17PuyuPWvIP6pP2q&#10;iP2ywINin4NC76NCv5PiwPOykOuqiMfamOevcRgB3JD4UhUNATVx4GsihtKIszTP3SiLnTDtg0jt&#10;81jD20Sz52RLkGgN4m1ArO2eh/q6i8q8vfy4tdSAhUSnmUiTAV+tDl+uNCpbljNLkS9dUyROS8Rb&#10;icdYhFmOk4KB8N9IcP5EivsDIwU+LwudIJJFFIkUQ7MLc7LzoZGw5GRmpCchYmegk+HjleLhFkWh&#10;hJFIYQRCkJlZiIVFjI1NhoNTkYdbjQutwYs2lpcwVZdTkRJQkxFyMdOO97QL0FP1VZJ05GdzFmDO&#10;slJZrYoHy01gpwscDYOjabC1BMYXQfMUKBm8y28/Kazfr625GWoCK22Pk2XHdVEH2Z5POQGgPBoU&#10;h4LyUFAdBmqCQaX3Y77tYbz2WojctKfwRpjCUZLufoLuWpj6aoTWUYr1TZnPabX/RXPEQ3cC6E8B&#10;PUkvnXEQ0J1w3xB2VuJ1Wuh+V+F3Xui+EKHb6yrTbSe+FmpwGGf1kO8J6sJBewLoSIBfckBT+E2J&#10;+32Z53W+40mK+VmC8V2KxWOq5W2i6TcC+DLD8izN/CTFFH6SX+bYXOTaXOZhPs/vS5yfKj1AnQ9o&#10;jzjKdwCNocfFnmeVIWXWkqFSDBEKKGduCg8hOnc+OhsksT0rsQ8/Q4w0e6w8V5GlapOPxVcvi2I7&#10;vbZgt7XSnOnstGJn+3AtdUMUqwo9dYKl0UZzzcVw1+lwO9heAMcHl/Bb4sEpOL992Ti5m9s+G1ld&#10;rR8Bq7envesXgztg7Wm/azPZKVGfV0+RXUdP2tPOINFYOUhbyt3HPCkjsLohvXelbeto4PCkf++8&#10;f2u9ZmQuv609PLfAJqg5NHO1Yehqcme4sCXG0jfLOaIjvrQtuuhrUOZCYcdMRuNmSe9R9ehietNw&#10;RMlUTOVsSu12ZWd/Un5bRMZAUtFs/tfF4qaOqJwEQ+doHYeOqLyR1Ops68BEQ8/RtLrZvNYUc58k&#10;c6/KgITx/Ibl6p7RnPqW6PzOhLKpwrZU68AkC79QbftIfed8t4gC98hUG780B4wATnIKDDNzDTZ2&#10;Cjd1TbEPqAxJ7cuoqvBPLPdLKPaIzrD2D9WwcRBU1WYQkCNGWnHLesrqeUgbhGu7lHimxhkFqzEo&#10;CXzmU6VTdRSxjTeKzrJNiTcM85ZxsOHVN0UbRGinhGunBWqFu6u42MgbmsuqGcrK60nLoijo6PAo&#10;afBoERQoNB0HKxULio6FH4WUEmLXVBIy01O0MtZ0sDQM8HBNiYnKzUhtq/s61NMzOtA7PzN+d3kM&#10;Xq5vL/dOzw42jy53Do4f9iauR7K284xPM7RAkeNjbuBecmqpgY8rj7kxq76njG13QuFObXVnXGis&#10;jbmNjLEeq68WTaQtOrHWq2mnvnapPGjra8DXADM/EV0jSgMzKgcXDo9gGcsYDZ3OQI+torj73tzL&#10;nuTjrvDTwYiLkejT3miwWgvm6sFwI2gsPYoPGbHUa1URr1ORnA7yrwuLt3NJoVEP/l4zkimszqV7&#10;sWjrsGx2pnxivGZxK3tiw6W82zKvPqC+O7lrqGf7oGxqIWNhO6BvXsI7i0TXhzOhxGlkLXfmIH9i&#10;LWF2KmFurGByvHhqMmt2Om1mLHe8N2+iP2N2PmZ8KWRwI236NKV93is0nZ+B1YoLXamvsuxmdezj&#10;/Bwe9BgaMW8flC7t6Sbgos1mLI7QYGVQICIR+/hFFOejJJLciB/fUO6zrsEXLTcijXBKlRQ6uUwG&#10;6e/IyQ0hFBRGVJSGNNSG9DSGDLR6jLQ6rPR6LHRaTFSq9BQKdOSydOQy9BSyzJRSVO9RdB9YmHEY&#10;0fgMPCQMIpSMUlSsCpRoe35VV0ENLxHtACmtKEWNNH2dUluDNhfNFS/pLTe+NWd++NN63lVszkN6&#10;ykNu0kNp3Etl3EvtVzyUxz2VIGOeSoNeKn3eav1eGn3eGv2emn1e2v2emIkspoKtxwNtR31t+j0s&#10;e5zN2uwNW6wNvlrrpenKxGtJhSmJeorzWXOzayOQirSskhQofmJ2biJeNIEwkkACQaiAIFFjI9NB&#10;UBlRkRoi8URSZCWnHNX7nTWzzXXkeBVoqeUQNOqslLqYtW8RLnRCMVRyyeTKIdQynixIM04GI8yK&#10;j9S6EKwA5qA3/FsCmA1flZfanJnWnpbGBsFgIsSg5C6h1OXj3uftUGJpaswnjyIVQdBqsTKaslJq&#10;cVBpseEroXBl2L8IiZAK6qAkfBS18uxsmv3dx+KD+kI9692s800MElXVwySU/QQV3XlVzdlUdVkU&#10;Fen4RcnZeAlRHLjcXJ8keD9J8r1HK5KzRGmJNflrdQZoj4bZVpuaa5FwCtGooxhM2eiNsCDpDLGw&#10;UOuxUBv8FRhjYKY2pie1wECuR0+pSk8lB0eGlkqZllIDRW/OSW3I/EFEnUGiysFuIshkyJF9wkuw&#10;xkHNV1ZSjhbBjs/KTCLJRG/Ewu6NEo5hEQznkAhjF3FkZVfp7hi83F/bm2u/2cTIyzd/efRXDQyB&#10;lXBzf65lbxaTFgz3nr8upIrdhA1gzelK1xuwBraHR8FmF+u9MNidaVofq53vK8Wy0F+2NFixMly1&#10;NloD62Fj2PJ2Z+jVI07c741cbvSdLHXtjjdtDn+F5eVyHzaN8myl72Jt4DW5c/BsfeBkte9gpWd/&#10;uXt3sROyt9IN2V/tOVjrPVzvO94cgJxsDV7sjf4h98fTj0fTT8czzyezkJfTOQg4mwdXy5j0YsjF&#10;IgZswjHkehncLIG7FcwE1Nh5p583f+Vt6unrRUy+LDY1FjaGmzB4dcbw7h72R+HdwTF5A+uM4Ygd&#10;zDe/Zl037EzXbU5Ur46ULw2WLPRjJnmG8cowHDHM5lxvwXRX7lRnznRH9lRz6nRL6lxr+mxb+mxL&#10;2mRT8lhd/HBt7EhNLCxHa+NgOVwdM1AV1V8e0VMWBuO3vbAcrI4eqIjsq4iYbEgab0icqE8c/Rr/&#10;dtRQTWxFimdFum9lhl9OtKOfrbKlBp+7mUxKsGVhgltRontJMmZvTXZgQ0FYS0lUe3n0QE3iUF3i&#10;WGPqeFPaSH1yf3VcZ2lEW1HoyXzT2WLL1WrH/Vbvy/4QxgSfT2Fs8fEUOJ7G5F5jzPo8JhX7Eo4e&#10;HHY42nDQ5sDp7G8zs8HlMjhfBKeLz4fTD3tTN1sjVxsj8H3A2N/NYRhfbQzB8nJ98HJ9GJbXm5i/&#10;JIAvKjblF75jEDjgb4MP997tYiQxbHMB35yp+tPZxsvF1qultouFlrO5Jsj5fDOMIbAeu+uvdFyt&#10;9EAulyGYSZ4vlrrOFyGdVyu92BoYny1AOjDlYtPJXNnFQvX9/NDL4jxYXHxYnj7f6N7ebl/aH9x6&#10;OI4sbkbKuFDzOdDxOXJIObhbOY8Ha07aMJfJkoYhP/kwkvizMQeikX4I2gh2qhg0YTz6czzqQyLb&#10;p0QkXjwraRQrBWZZX+QfEMhGEoQiDUaThbCTQ2AAN4PYSAKZiEKYiEOZSbDzgsIAbgYz/ntlOOLX&#10;aaVhEMpKFoImCUITB6KI4LGYGUTZqEPQDEEczD6cSFMGyhJX+9vpobOF0dXJ3q2ViYXZvsWpjtWp&#10;jo3Z7t2lvoPVwYOVvq25jvWJxpne8sXByrWxuo2xr+ujddgPgbWJrwtTTRNj9XOTzRsLnesTzXM9&#10;lZsDtfdzvdstJfn2hiYMxJaMZJFivB6sNFakX3z5WY+7Km+XerfGO5Yn+7fXV+Zml9OSy/hQKtx0&#10;KsL0+sLURjzE+uxEBuwUZmg6GzY6y/+qAKal0mekM0bQGHJS6QkQaYl9VrBltakxyu2xKO7Ry+hT&#10;TxrVTp7WTp7SiJ/VTJjXTRnVTBjVxti+Sf3UmdcM0QWznEXz3N9qTqw1xEpErFD8Pdg23zBplD5h&#10;iFnZd8IofcYse9wwrU8jtkctelA7Ydo0CzL11xThMYNU2AzyTQ9vYK/n92Cv6vdgr/xvAQ/EelYY&#10;vNX8Idje4AV8c+DfYs08f9Usb9kkByuAZ3RTp3VSprST3+wv3PVmiOeMMhdMfhXM3wAfAXwQcGAH&#10;1WNHtBLged8eyh/yzWW8AXdhrxzeAvZesM/rbReseU3yToavAfZNgJsY9auXOq2fNmOQjmVOP31W&#10;L21aJ21SK2VKM2VSIxlTaiWNaMUNaccMaccN68SO6iWOGyROmqRNmab2a8X0a0T2a0Rjy0GtaNhm&#10;RDduzTZ3xjh5RDNqRDt62ihp1iRlTDe2VyWkXsytXc5vVCt63iwNtlm3y1uxxixjvONWvOtesudR&#10;vudZgc0nPvFvgCzbFi3YFm+41JwFdd5EDJ6F9Bz6th34tC9bVay+smxRNm9SNG2QN6adOayRNq6V&#10;CZnQzhrTzBhSTelViH+dbjq4STywXty/XsSvWsiris+jjNe1jMulmMupmN0xl80mg8Esmc4Ilvlo&#10;u2p+z0axgCHVpC7ZmHqhwHJOj0IUbGOfzWqdyWKZzmSWhbQq4LAt5nYo43OuFHSrF/VskfLrV40e&#10;UIsb1Iof1UuG7zl85+css+etcjbti/ecy49dq05cqs6dqy6dK+/cag79mhdSJ1zlQkWJtcRpTCQZ&#10;7PgoLbkpbXnonVgprXlZ3dAM1mgGC04Wc2piBR6kkZ9n+sXl7fnl3vrsyN5o38VgV7O/pzcX2hfN&#10;6odijpcSNqQmaA3zAqvjV8uD23PdZ3vTu7N9p/ODN/P9A1mRPpIcnlw07gy40VyU6UKMGYKM6UJM&#10;yUKMCcLM0SIsEaKskRAeukgOynA0ZRgKI1ND2UiDECT+TPgx3HTRXNSRHNThaHL42R7FSRXLQ5/M&#10;Q5/PyxJHQ1DAjczhQ0ehGbxZae1RtFH68nfzvWBvarGtCFwsb1Rl+QgiowXRgQiqcBRtOIr698DP&#10;6t8ThKQIRP2aARzARuGPTQtmJQtAkAUwkUCCmOFPBLJwBEUEK2UkghLzU4CNwp3qgz8CP0qI1oUN&#10;356TtDbEAWzPbPR3HE+PPyzPu8qJYwQwJ108B0UIw5cwNLMTNZk/mtGFEdeV7acwie8XMnnAmNTN&#10;AMX1yPvr0e8hlyMfL4dILgaYLvtZbgapbgZIrvuJrwcIbwaJboeI7kdIHkZJH0aJH8YI70cxPvh+&#10;FO9xnOBpghCMMFxVoKbd8bZcvhy60Z8Eq6TJ8At+QaOpjWipnSgp7RnJ9dkY9Dk5rVlFfUlkknH+&#10;6wKYSjSMWvRXAfxbDcwoEs4gHMYkHMYohPGmjAL/LwtgBsGQP+SbZm980+zf+Z36xfJb6ftbWIUj&#10;mAVC6fiDaASDacXD6eRiaBRiKZRiKdUSSFXjiJVj8BQj8eTCcWXDIDhy4TiKCZ+VEnGUUnCUk3BU&#10;UnFUkj+rpX1WS/mklvZJPeWDetqH1/KjRuoHzfT3WqkfdLPe62W81/u2/GyU99koB5Y4xrk4xvlf&#10;TPK+mBTgwlI3A1cz7YtaMo5qEp5aEol2Oo1BNqNxPq12Gp12GoNWKoNmCpNGEga1RGa1eDb1WFbl&#10;CEa5EBrpQCrpAHIJXwJhLxwBNzxRHxwR78+ivh9EfN6L+v0i4gv5JOxCymdAxipJRc/HxsTDx4h6&#10;FcBMovRoAXouXmYBHoQQB0IQI4BZOUTRnNLcPGLsfOKvCb5Yv/uN9/3DSsg39vc/EMD8rNx8yD+A&#10;n41HEI1JDoYljAVQvMIcAmLcmIRjzKzRrz1ge8ZuwmtQEJDSkVEzUdHTl9dUEZFTFJT+rQaGYLUu&#10;rJfjk4ABvGZZXnFWMgYEKb2dnoWSkAxsqSwmryqh+OaMdWXVjRS1zVT1DWU1jOQ0jWU1DaTUdEQU&#10;NQXlILqCsmqsAmYCspooYbb3ZKjPlK6a5sNVbY+rh0ZCshIUTHLkDF7ickWW9uPhsS91jWBjHdyf&#10;X4MrzGy6NzeYtVov7jGLtt4+gPsbcHsBjjbPW2snfNzmrC0v7Bw2rBxa7AJOO2bAOQDHj8/rx+AM&#10;tn95Or44W98BVw/g8OZgYLYxJttZREOVGG3NyNXpYLoc5nBfmQzG6sBCG5hvAcutYKfrYanhfq7m&#10;frL0fjj3sTf9uSPxpTX2qTXqsS/hbjjxaQS2TwbDSaA/FnRHgfbQxzrfh0r3u0LH21y7u2zb+yzr&#10;m1Tz60STiyi980jdswid43Cdoyi9kzjDkySz01SL63zn6yLX23Lv+xr/+/qQx6bwp+aI+7aYm+6U&#10;m77sp6F8MF4CZmvAciPY7AR7Aw8bA+B0dWe4pyU1YzCj7Lx5CvTugc6j3aCmJsWQMgmvVv2YUdeC&#10;q/xR0Ll9UzZ6XzoMqqf2w8t3vXJAavujT/6CsuemWfRdSttUYNF2ThtYuAAHL2D3DuzeviwdgIUD&#10;ML2FWet3eBWTBDy4+Ng3e909ed0zg6lfO8Gk/26fgf1LsHf+uH5wNL18vbaLsb97Z6/r7F6DnbOn&#10;pV2wsn/cP30xNA/mdl4m1jFSGfYMWTwEc7vPk+u34yvXU6sPSzuYvOGjS4zLh0/z7OJ59+BheeN+&#10;ZulhdO5xaApMLoGx2af+sbvewZexSbCwDObnb8aGD/paHueHweIEJgdofQHMTl4N9t+NjYPlNYwA&#10;Xt/BLPN8dI6Z4fkRvC70+zcEMFb3Pj9g4se7l4dbDPClur56OTt72N2/W928m115mloGE5CVx/5p&#10;MLkK1g7A1jHYPAAbuy/b++DgGBxiBPD16sb1xtb94SHG/t5jZ37+YwEMdnYfpiavu9q2c1PGvWxX&#10;vS2vQhzPPc0mNKTq+NEj+rogrxS0j4OOeTC4B8ZProY3LoZXrweWb/qXH/qXnoZXnyc2n2a2n5f3&#10;npa3wer+w8jiXmnzWX4TRgAXtT2WNYHOkZeWEdA1A7oWQNfcYXFzmpKu9oePuh9/0vzwryof/6xE&#10;8IssGS4vwSe6d/9G/vOfyH76F/If/kTx53+m/vOfkD/8KPjpsxw+nhEtmQ0DiQcbYZQgabYCVZ0B&#10;c48dasqZbd+D88yd/dyD88Kd89SF49AevW2J3DBlndagnlSjHpWnGJQmHZalnFVD7JgKHDvJHngr&#10;7weonYRqX0VjnM1DiuVDmtVjuvVNisV1svllstlVCqbcj9SZ9ZIZtuHr0GJoVKYukyLPECWPFabx&#10;5aGxQlBpMJALkxDwkBCgifCYiT7TE3+gI31PT/aBnvwzNSE+JS4u+aeP5O9+pP75e6Z336M+/sj9&#10;+SdlGlJTDlZnMcEgVaUwDQ1rXn51WnppbgmkXuAHm7R/8sv/7zHl30WXfhdY+N88i/7sW/kvHqX/&#10;4FX8XVjpd/HlfxdZ/Pdeab/YJVFZxyDNPHl1LaTVjfVV9VyVVeI15VvtVDciMHm3F4mSl8kiF0mi&#10;JzFSx5EqJxG6Z1H6x9HKl0nKl6mqJwkKR/GKp6lqlxk6Z5nal9kGV4Umt8WWF8Xmx3lGJzCutAMN&#10;7g9FVnc5Zk+5JiDfGGRoXUaK7noiN5xpIUu2ZGvO1Pt+yINA9g1ftp0g7vMkyctshfMsBawAvsk2&#10;vso0vEjRPklUPEvCGNa1AO5ZN3SjBkWpFFEU/fdLzrKbbtznwfz3sZI3UWJHAbw7PhzHQYLXsdK3&#10;8bIXMZLH4SIHoUKHYcJH4SL74cJ74QL7EQLHMULnCWKXSRIXyVKXKdLXqXLXGQqg1vw+V/0wXvo4&#10;Rf652BDUWYMK0+tcrYdi49tiI6wAvszRgmAF8H2B9mWWKmZa6RS52yyVh1z1h1zVp3SV5yiFxwCp&#10;A2e+ZSuOBWvuGRv+dn1UoSyNP/KdJ+tHB5ZPlsy4tigKG04abQYCIcIfWYh/Jid59/7TTx9IyRCy&#10;GsJOIdyBWYiYSuKE+o9prT/ndP6Y14MVwB9y2/CymsjTqhFJxcIJaWqxUZaRPm7B9n6+FsEeRvZ6&#10;Ur7mSlFWiknmoiXmXL1OHJhc53CRdkfhSnspdwFSsY9/J0P2gxEvvQ4XkywzpTY/mwoHoywjmSaK&#10;Uo7mkxrDx0hNoRgjGbYvP5D/8m+4//avX378nujTF2I8ItzPhB/ffSHFJ2ampCL/+PO7//Yd8vOf&#10;/bQlSn3Myhw0Wi1Ve8yUuk0VO83k2kzlW01kWkxlmk2kG43EW0ylOixkuy1kus2leyxkBqzkR20U&#10;R63lRqwVhhw1e12Nqq31gxWllOjomN99+EYA4+N8Jvj8mfDLpz8UwNgYu/lbE0xFSkRCgM9ER8vB&#10;ysrJghBgQ2tISLoZGUc62vsa6qZ72q80l4KDWbA1eDtSed6Te9yTdzRQttVVtlSfO1KYuFhX1J4W&#10;E2amnentALbmweUOOFoeSQltcTNfjfAGDWWgLAs0FIP2atDTCAaaQX/z40DT42Dz43DL40jjw1DN&#10;fW/pbUfWdXPydX30bV3ETW34dV3kTUPMfXP8S1sSaE16bk54ro99rIu+KQ8FX+NARxpoT32pDD9O&#10;dVkOM5r1UdsMVD8M1byMNXpMsnhJtnlOtHqIMr8KN113VZtzUBq2lOk0Fq3XF6zQ4SlQRWcpoFLE&#10;Uely/Nka4mm6UuEaIvZS7CqcFILM+FS4f6bA/4EM72cK/PdIKhJBJIs4CiXAwiLMyc7DhuBHIVH0&#10;tNQEeGy01OI8XKLsaF5GRrhXEIHgY2LipafnZ2QUR7IpcXFp8XJqcKP0pUUs1OW1ZEWURHnsdZWz&#10;A9xjLfT9lSVsORkcuGmzrJSXyqPuJkpvJ8vAYh3m78z6mp/Kak7iCo8ii29zmkDTABgaACvDYK8P&#10;zJQeVodsJtqdxto/pXpepbjd5Xg9F/k+5HuepFiuhanP+MqMeoruJuldF9g9V3lel7hsp1pupdne&#10;VYeAobyHvqyHkYLn8eKXseKXkcLnwVxYCYYLwGDufknAZo77Y2MM6Ew5KfSajzFfiDReCNTZCjc+&#10;S7V/LPYBX0NBazTojANd8ef5TleFThfZtkcJJvBLy12KxXO69f3r3/Fg7S9WAF9lWl1kWJ6nW8Bv&#10;Pjf59pd5tpCbQoencjdQ6wMaA0BjEHZqk/uvobsF3uk6XGlafCk6gp6CdIFSKB9hFls2UlcOyjhF&#10;vnw9mUwtiWon/Wh1oQhlwTpP65nMuKHEqEoPl0xLcycRES0mRjVG+mgT/amyvJ32r8eD7eBg425z&#10;Y29u/mh26WR2ebt/erNzbLF+oCu16mpo67Bzea996XRw97hvd7R0MMM9zUndy0olyF431kI1WE/C&#10;TUvYXlvIKsgsZrB4ZLBgoC6yoiooty+1tjWqsD26YCavsSEkoyEmD6xdgqWz0qC0MH2XfNfoav+0&#10;Eve4xqCss8ZpMLSzXzE0HlvZG5w/EFo4kVg1mlrRFZ+XaukRpmXZFJ6xUtlZF5jqIq4dqGKZbOad&#10;ZRsSqmEfqGxb6Z3aGVOWYx8WbeASbeSSaO6d5RBS4BZV4ZfUnVSxUN5T6p1Y6Z+a4xSWYuWX7xqZ&#10;6xKGWfTXxq/AOzbPB0OmS1i0mUeYvlOqXWBVcFqlf3K5b2KxR0ymXVCknpO7lL4Zp5wOs0igioWn&#10;nJEBm7Q2s5S1gJ4RWlMUl5f7J5QOs0aAone1T1l/QntTSEWyYYgDv74WnYIR0txe2M1Hyctf2zXE&#10;zCnMxt5ZT1dHQlwMzQn/68HNzMvNIsCLEhLmFpMUkVKQkpIRF3S2MclMiqkozq8pL+loapqbmNrd&#10;2DnePbw+u9rd3JqZntxYXdjeXt7emN/d39k6uds7vHjcX7wbK9krsD3PMAaFnk85kUdpBd1uGRFy&#10;AQZMxvYCVm2RpWct/atlJSP5aXmuwV5iIYbUPqaUnpm6iXMZqVtlIbvlAYPhrnkaPv5obxc6fy+k&#10;f4iwXYycbqOz3VpmyH1b5k1n/GGT/36rz2lXyEVX5EF9+E1zGmjJvy9J2Qhzm3E02vAwP431P8rJ&#10;aE/KtXFNodYIfqcfzxrVaNU4Hj08VTY7Uz0z3bx5VLp05FU35FDSkTgwV7e6WzYymdEzlDS16tM1&#10;Le6VSWkUKJpTH7h8mjW5mzO6HDc9ETcz8iaA02fHcyb7sAI4bnw5bGg9Y+o0vWspILZAW0rFRUyi&#10;WEdj1tluz9P12N1rztAqn1ctVtDJgdNJF2Wpym0hzm/GxWnIwmqEYDJFU5nyk5jI4RsY4Ou4kmiG&#10;Uakk0cmmM0h8R0htSkRlSkxtSkZjQkFrSE2jR0urzUCrwcaoyUqnjKCUZCYVYSLmYyHhRZLzcZFx&#10;SFCxKdOx6CLZrPg53aUFQlUl43VV0g20Sywsyi1taq1tv1pbNNoZtjnr9Ppozfgr7rkLnLii9505&#10;dl15ttyEVlyFZx1Fx+1Fp5xlJ1zkJ10UIVOuSpBpd6UxD82+YOu2IIeWAIcGH5taD6sqF4tyR/My&#10;e4sMQ50UXa0YFdVgaTlPQRF7NI8FM8qQgU2ZkkWOCiFNxipGjOAnYOHCY0bhIBA4bDzUYpw0UuzU&#10;Mmw0Cmy0Kmz0GihGHRSTITmRGi+5VLaK3ISLxoi3UY6VsQyXEgO1AoJSnYVcm4XKmAXpRisaR62Q&#10;RK4YSivpwcSCSf/9rQCGMax5E8CvyyFjsoexApiLVJuPxoKN0ZGe1pqeTF2IRtpfVq3Ly6XfxzFT&#10;X1eZRYSZSIiN0YCN2RxBroGk0kOjPJmZXempzOhJ1djIpIRpxVRYhYzY+RJ0dcqsTfsD3BeiA5cj&#10;g2cCvIZdHbocnSpsnbMsbaMNtDyVpC1ExHQ4RNQZpDSoxYV/ILZgoM8zEuj2kRvyV5oMMC5RU5P7&#10;iYqHVIoZ3hqVBgRBrYmgUWej0YBw0Glz0GtCMDNa06ljgZWcTFbsjJZoJn0UkzorkzyCUY6FXpmZ&#10;VpWGSIkBTwaJI2DOq1rt6jwQYDLgKjwRKJ+iLW7MjhYgoOEk5WanU2VkMGVAeXGIxTMLhbOLByP4&#10;rHkE9eamV062FndmWm82u09XMB735H/XwFiV+xbDAKvQrjb7sW2wuw4X2vZmm7G5wtgAAuthS4zN&#10;fXXA012Fkx35Y605I81Zw02ZsITxeFvu6kj11mQ97Odme/B+bwSbEwwPP5hq3Rlr3J9suVzuu90Y&#10;vlodwArg8/XXZWJX+45XerH2d2ehY3u+fWepc3e5C/KmgbEmGMZ/yMFi1zccLnVDzmD/v+F0rR/D&#10;eu/t9vDd7jA2cxRgZ7F+mwb5jetFjAbGLlF8t4IBbkKwMhirh982YfwG3HyERy2BOxjPgovXlXox&#10;y/TC0408HQ4/Hgzd7w3c7vRdb/VcbXZfb3SdL7ViOVtsOZlvOpyp35us3Rmv3hgux7I+VLY2WLo6&#10;UAJZ6S9e7iuCLPUWLvYUzHflzXbkTLVmTrZk9FbG9FXF9lfHDdYmDH9Nwqx23JQ20Zy+OVo91Vkw&#10;2JA+1JgBy97a5IH6tIn2vOIkj8IEt7xY55xoR0hujFN+nAusKYhxzI+yLYi2K01wrkr1gMAA1pQl&#10;ulSmuNdmeDflBXaUhMNzDdUljjSmzPbkz/fnLw2WrI2VbU3W7M3VHS40HS01nq91XGy0w3u82emG&#10;t/x4OABHAI4DZurpYwwvR1NYJQx5Opj4vSqGlRhe87Ox0h0rerHJ5bCEL+TmxFf44sESvrrwFX3Y&#10;GYQjebPadrfWdb/RCcvrldaLhZbzBYwSvlxqvlpqgzU3Kx23a+1wL6YZfCU2en9b3q313Kz3nM+3&#10;Xix3wPh+q/9xs/96rftioe0Ic3fFJ4sVl3Pdt3OTtwszV0tjR+vtm9stC4f9K/cHJQMLaDVfMl4n&#10;RjEfck4jZ0uXkQDNdQ++Tl3WBDS+Hw1+BJIlmh0VyEAdwUIWicCPZcWJR3xKROAmshIlsVLFslEF&#10;ogh9OfB/jw87Hiz9OAn8uQghMICb/iiCIARRKDOE5JsymBFTH8FK/joxKWUEK0YPBzETwv4D0LAk&#10;CkITY9atZKcOZacP4mLy50EGifN7SvIX+jifTQ8cLY2Odtdvr46uzvWszXVvzvZuzWNYmWyd6a8d&#10;7SyZ7CqbH6haH39dAHii6VcNPFa3Nd+5OtUyP1y3MFi7PdZ8OtNxOtZy2FOd72jkIYK2YaH04WHx&#10;52R2pCV0pCBwYqEYTgu7me1cH2pcHe9ZX5qbnpr/WtOjJGnCRiHNTakmSKnPT2bESWKEJjdF0Vqj&#10;Gaz/yxnA1IYoVktWWiMuan1JOlOBj/JaJNp5mkm9thW9xnl9r0nAEzqp09qJ05oJ01pxk7oY24dV&#10;gJC/zvqbhK18A7v3zQ7+HqxW/IZxAwwjesnjhmnTplljBqm96jHdqlEDWvHYxF+s+sUC40njX2Xz&#10;78FazN/zTbM33szoN2CPgsE3fvStwTe8dfjbZthj/5BvMoCx3nRGNxU78zPWAb9lAM8ZZS6aYvKt&#10;f8+yZf6ieS4c2H7V6CGNOHjSJYu8+b8mIv+ebw5/47eHwE6wdwHBPqA3vf12g/Ck8JLmjbNmDTOm&#10;9dPg6zGunTShmQivFt7OvH76nF7KjA4kCfNnBNrJcC98W97k8aRR+qxZ9vzrnN5vgh8ybpIxYZoJ&#10;a5ZtCrEmG3vG+deJuOeM06d04ie0Ysc0osfUIyc0o2f1EpZN0tYss+YsUmes0uatMudtsxfschft&#10;8xbtCiA9mrG9WnHjptnbnvUXYT1XEQOX4f23kUPXoT03Yb13YX234X3Xwd1nAe3H3s0HHg07LrUb&#10;DpUrNqVLVsXL1iXr9hW7rnXHHo1rNiWr1oXL5nlwrODjwAhyeMu6yQMq0XDk+5Wj+lSi/r1Uju1V&#10;SmiTja0Xi6gSCCjj8Snh8ijici/ics1G2uWi7fLY7XPRtllIqwyERSarZSbKMo5BN45JLxGhn8Zm&#10;nMtuXshpU8ZtX8HjUM/v2i7q0y8VMigTNqkcu6qfuWdRtORU0R7QoIYyYceRFKczEKQ15qY24We2&#10;Zac152CyFuBwZoffvJn0ORC6dBRSumoe40MbN1fXl0cbZ6uzz2tz512txZamHijmWBG+SAGubDV5&#10;KxbKAidjsD7xvDe9vzLweLlysDy0N91zOtEBP6NClIU8uGl9kGTpkqgYLspYDgpIJAdlCCdVACel&#10;D2YZXapwPsZoPoZIHoYgFLk3E5EHPS4sA5CkEdz0Edy0YZy0IeyUgWwUfghiH2ZiXwb8VE66UEqc&#10;FDRDhgA6hgfhjqTxEmXvTAgAB3PXS337I/XgbLHQycgFTRvBhwxioYxmZ4hlp/s94QiK34NxwCjK&#10;QBRlABsFPCkkCPkrwdjpHxhJsISxkEciMOsQR7FRhyBIA1nwYwRog/ioTek/xehKnw+3Ho327w31&#10;g8PddAdrcwR1MB9zAh9NNBt5KJrVk5HZl43JhRHfGfFTuibBZpEoGJe9HaC5Gfl8M/YT5Gr089Uw&#10;6eUg49XAXzOA/10AE9+PkD6Mkr1Cej9CcjdMDIHB4xgZGGIAXRLTnrgb7gR7Xqw7QWrOjJR8nzk4&#10;6UxpqOwpKW3pqQyQzEacPPas4gEkMsm4UmmkknHfWN7/gP8/FMBIoXAW/hB6nkAa/iBa0TBa6Shq&#10;2WhK+WhyxRgSxWhChUh8uXBcmVDI6zLJYQQyMQQycVgIZeMJXsGXiyeQT8CVj4d8kY/HkYvD8kk+&#10;7oNi3DvFPyhx1VO+aKTia6bhaaUTamcQ6maR6GVDiHWzCLTScVWTPyrEvZOJeCcZ9l4i5JNkKLlK&#10;PKVyPLVKPI1qAoNaAqN6IpNaIpNGEqNeGo12EoVGIgbtZHKdZDKtZEKtREKtZDztZFytFBzN5E9a&#10;qR80U95rJOOpRZCJWFKg5Kno+VkZuHgZ0AK0zEK0zMIMbAIMHDxM/FyvApiLhZsHwSmC4pDk5MIK&#10;YInXJGCp30zvjLXC0q/TPv92Omis+v3G/mJTdf9QAEN4Wbng6bBws3BggZVY7wtLGPMhubFJwPAC&#10;YG+wK3g47BmeCPbGxwQvFWOdVUXlLTSMzNUNYQCvSklIBgZqYpiMXggMlIVlFQSk5PgkYD+wvZaU&#10;CjwQHg5bwm41JZXVJJU0pFV0ZNS0pVV/dcAyagbymgYy6oayGobS6vqSqrqiSlpC8pgkYH4pTU4R&#10;aTqUEBmjIDkzDxEdNzG9Jre4n56lBpJbhpTOgB5RYe2wkZQ26RdwEBMPdrfB7cEzOAfPV+DhBtzc&#10;gYsbcHkLLmF5BbY3nwd6tjNSp50cNyysHuxcrj0Cy02dl2q7wdEDuHwBBzfg5BYcXd2s710ubYH9&#10;i5e1g46MYltxNTV6HituWV8R2T5P250kX9CSB2ZawGIHmG15nG9+XGnBsNz4NFf7MlkOhvNfetNB&#10;e/JDW/xNT/x1f/z9cPLLWCoYTQVDiaAnFnREPDcGPdZ435e5PxS7PhW5PhU6PeXYP2bagmx7zGKH&#10;GfYPGXYPWfZ3OQ73+S63ha53JV635d63lf63dUH3DWEPzRGPLZE37XFngxmno/lXE8WPc5VguR5s&#10;tIHtXrA7ArbGwcr0Zn3DSHLORl7jSUHPlH9prVF0qISjr5hdgWVCa1BFW2DpWuEQGDi4/DoHmpZB&#10;3/5eZE29guuKbRLI6AVRjbsO6XFcOrfVk2DiZK9ueLmqd69nFmxegZNnsHwC5vZeJjZfRlZeBpee&#10;+ufuu6YuOsZuemfB/C5m9d+tc7BzDg6uwNbxyezq4cxvBPD+BUYAb58+Le3eTK+dDs4+TK2Dxf2H&#10;sZXH0RVMKvDkBpjbBXM7TzObDzMbd3Obt0vb96t7d5sHf32g15iVevdPwPruw8Lq/dTiw+Tc/djM&#10;1cDIee/g3cgYmJ0H07M3I0MXg11gaRIsjD9NDoPFWbA4/zI1DZaWMRnAy+vPK1tPm7vg+Byzpu8j&#10;AI9P/0cB/PJw+3h7dXd1fnNxen12/Hx9+Xh+9nR0/LCz97iy+TS/9jS1/DyxBGbWwPIu2DkFhxfg&#10;8AzsHT3tHTzvHz5u792ub12vbz7s7oOrK0wC8fPjHwvg+1cBfHQCFhdOWxqWU+MWgt2Pwz3uQl3P&#10;PMy7JPkahXmGDQzu03MxAnhgFYzug5nzm7Ht67GN26HV24GVh8Hlp+HVx7F1OLyPizv3Cxtgdf9l&#10;YvWosv1XAVzc/lzVBjpHn5pHQPf8S9cCLO/r+1vtPP1YWLzoyN2o8dzo8NxYKe1YqTWoCEVxf+H+&#10;+C/od/+I/Mvfs/zzf0f/y/8S+/kHLWJ8azqqUB5UDB8iRYSxQJaxVoO5yxg5ZodecEbvuXOceLCf&#10;e3FfePOcefIcu3HvOXDs2LGvmCHm9BnHVCj7ZIh7pIgG5Sgn1Rhn9dAb9uKbTtL7HoonvmrnQVoX&#10;wdqnwVrHgRpHQRoHAWq7firbPkpr7rIztsLd+mzNqrQV4njlYrglEqR5UjTJ4oyBfPSWCAo1amIR&#10;YlxeEgJ2YnxWUjwm0i/0pJ/oyT/TUOASk+DhE+Dg4bwnfP8D1YcfWHF+4if8IE36SZX0sxM7c6SU&#10;YLGBVruz3VcLszx11TgDK1kNFxrj0F+cYv8UkvXfYoq/Cyv6b36l/+Rb8y/e1f/oXfU/wqr/Pq72&#10;76PK/qdf5g+uycQuidQOwaxWngImLjIaJirC0uZ8XBlaohN+6icJmjeJcvcpkrdJ4hexUseRCscR&#10;mseRWpeJ6pdJyqeJiicJCqdJKhcZmtdZepc5elc5hpcFxlcFZqcFJsd5RmfFZndV9qDBDTR5vpTZ&#10;wjZXaWq3qcq3iTIXEYLHQey7XsybbnRb7vQ7PsybXkwr7ozbAexn8aJXmfLnWQoXWRpX2Xo32cbX&#10;WUbX6XqXaWqXqUpnydKbwXwrvrwd+vSN6vQJiHcDhtzbngJnIYI3UeKw3PJCr7sjD4IEbuJkQJb6&#10;fbLCWbTEUbjIcYToSaTYURRmFujTOLGLRPGbVOnrNIjsZZrsdYbCbQ5m9d+zdIXNKNHdOMn7Qj1Q&#10;bwuaHMBX24cy07sS4+tCg4s83YtsTQhWAD8W6V5lq52nyl9nKj8XaIFi3YdcVXjGKx+RG3fRUyfB&#10;TRvuZUveSVPuZhWmbCGSKHZcb+ZPXkjCMFFkmDS3Ky+LEQOJEg0BAv9HGpJPP7/74TMNnYilk1Rw&#10;CktQBn1yDU7y158yWv6S1fav2W1/yWr5IbP55/SvH1Or8VOrqFOLeFKzFZISTOKCnKM8/MOdokLs&#10;ghx1o+y1UmyUC60lW2wEp5y4tl1Z1z05xwNVGzw1AmRZNOk/GHJQWIuza3IyidOTqHIhpFkoxWmJ&#10;5BiJxMl+kaX4xUOaLcVaXYDiM83nH3D+/I84P/wZI1/x8HE+4b1/95kAj5AED4/8y0fin/6E98/f&#10;sXz6Z0sJVJmnSaOjbpeDdpedVruVSrOxXKOBVKuhTIepbKuBeIeJRI+FTI+FdI+FJGTARnbYXmHQ&#10;WnbARqHfQbPDySDPSN1ZiFuclITh53d0n/Co8DB5xmQEJIS4eHifP+F9/Ij/+QPR54+Enz5ASL58&#10;piDAoyTEJ8fHJcXFgSUE1mArsSYYQkaIx0xLy87EzEZHz83ArCgoYq+tG2xt7W9s4Kgi15AQDvYX&#10;wcUq2BwCB2OY316eL4GTJbA3D3YXXtamR8pz0zwdi8K8J2qLHhZGwdH6XH5yvrHGkLc9KMs+S418&#10;rsgCdfmgtQx0VIOuGtBdA3rrwUA9GK4HQ3VgoAz0FoDuLNCeAtoSQVvcY2vifUcS5LE9CcYPTTH3&#10;9VF3dWGPdeGYZYDb4p+rgvdSbGeCtCZ9VOf8lA/CtC6i9O7iTZ+TrB8TLK8iTQ78dTY8NOadVYZs&#10;FFoMRUs1eLJVOFIU2eLlWGNkkBmqohkaMsmasqEqYg5iaDV2SgFaXDbyD4ykH1io8OjJcClwPzCT&#10;EgmzIcRRKC46OlFuTh42BA8rC5KWmgofl42WWoybUxDNxsPAIMTKKsLGJsDCwkVDw0lNLcTELIdG&#10;a/JwaHGj9SWEbLWUzTUVlEV5rFVkCoK8sp2tQ1UlrdE0Lry0JU6am7UxNyOFp/2Zt2MFD/0F17V5&#10;W7GxwzY+Q+Z+25G5oB7+UJsFB9PgZADMlhxW+q3Emu6HmVzG2t1leJ1nuB8m2W9EmswHac8EacyH&#10;ay3F6jzW+V9V+56We59V+V3XRz91pIC+nJehIrDYBJbawGIbWGgG801gtgGT+DiHKc+bkjcKA06q&#10;Ip7aUl9akx8b40Fj/Ea0+V6sxXGq3XWeO6j0xyy33JUA+pKuilxvil0uc+yOE01P443u0qxesmyf&#10;MqzvMzHqF8tN9qsDfuWu0PEq1/Y0y/Is2+q6wP6l0gPU+4OW4KdqbzCaDlqiT0u9G13kQ6Vomj10&#10;Gr0M/cSYk7TF0vWkw2S5IqQ5M3Uk8/Vk4hT5IhV4o9VE6jwt57Jj20K9vCSF9JkZbfj41OhoLfj4&#10;LQUFnaQkCn3cFuoqbqeHwN7G4+7Ozc7u0+7R+cLaSufQWtvwWsvIaGHTTuvUef/6Uc/qcv3kWtPc&#10;dtf6UFFflk9ekmdxpHORvUaYGo+lOo+5tbx7sGlkimv6RMVYS8LXcAPvBIuABDOfdJuAvpSKPJeI&#10;dMewqaqes+H1qdLOQq/4OHOfDJvgCu+kHJuQttC8/ujS0YSqqeS6RvfkWqe4pezmpaKWpfLWPKdA&#10;T1m9Mq/o6fymprCsZDNvSKyBe7pVYI5dRLyhd6Kxb659ZJZdeJq1f7Sha4iWXYSeU4KZV45TWGNE&#10;3kh2Q31YDiz706pqgtLKfBLglaRY+WXYBZX6JeZ7RBd4xlQEptQGp8Nd+a6RcC9sVu6bCINkS99w&#10;HQdvBRNHMS0bQVU/JUsfJSsHUQMTTlUDNoi6GYeug5BllFZQrm1qe2jdSHL7UHxTS1BxmUNCllmU&#10;DL6EAVLPVcoiWMc+yck91dPN3UBLngfNRkHJxcgmxiOuJqdrbuzo7hrg7xfi7x8YEhxYlJc7NzV9&#10;c359dHA6M7kwN710tH9xeXb7cPuyvbk3PDw8Mz25tr64vb28f3y0cQi/WF0/7K7djFTv5DgdpZo/&#10;5frcZkRvRGe3OGaEygQbMFlaclrn2Scv5Dbt1TTsfC0aTEzJN0334wmzp3WKFHbt9/M/LYvayfFZ&#10;iQ+f8a/stWrLEi3yovYPYLXJVrKvMTFdjPN8bkoFvWm3HaFX7f63PaGPvXGXTTG3DUkXpXGrke59&#10;Vmqd+jKLTjrH0Z6gsW6usjkiuUnKuwwd0qxUteg/tpM+v5YzNJjV3VU4Np8yuGiZ26idVOZb1509&#10;Olc5Nlc8PluwcRw6vCLulUmk7YWOLbTtX8wY384aXoyeGI2ZGsoZHc4fG02bHE+eHM6d6s+e6Mua&#10;mU2cXIkcWkufOsrqXQ9Pq9aR07USlExVVh+xd9ry8N118ZvWtSvg1bHAV1b4pCqCqyhOryPNZyUt&#10;4Sot7asgGybI6ixJ76hMYWVMZuRCrh1CrRxHK5lMI/IdDaMJNaMhDb0eFY0mNaUKDbkMHYkoAxE/&#10;Ez47KwGSi5hVmIJNjoFLm13QTFDCQUw8SlU2SV08XVe8wESqwlqm3lGp1VWz002/2Vqr086g39l4&#10;yFV/1F1j3FNh1k96NUB0wwF96MJ+4i145i91HCC/66+85a+x7q+74KM7560/5aU/7qY36qI35Kg9&#10;YK/Z7mCYYmIUZmzup63vqqRhJS5nyCuuiRJURfBLU7FLUbJLkKPESFDChGyC+Gz8uKw8OGhOfEF2&#10;AnFOIkkuUmluCjkeagUeOhUuehVORlUUoworgxIzvQI9rRwtrSyEhlqehkRZikEuX1NxzFl9Mti2&#10;2NlehlOViUaNhVyDhVybmdaUicONTgIjgCnlQuhE3BkZjVE0mPV9sfYX8h8LYAEaIz4aM3YWZxZ6&#10;a3piRWkmmRh13V5v5z5fx3h1NXFqHgYCYRTChI3ZkpVUHUFtTInwJkEGkbF4UjPY0dMYMpMpoAn4&#10;eXARShQIew6+VFXVRmvTEQ+7WX+ntRC3tSivkTD37gjn5lDLCn/jbFejBHPDGC3TaEX9CDHxEl3J&#10;XhfREU/+SS/xGS+tYnlZjQ9UomRCHNTSnJRSHBTi7KSiaFIhdmJ+DmJ+LmI+LhJeHmJuXgycEH5i&#10;dh5iXm5SMQ4yCXYKITQ1H4qGC4Km4eekEhJllJVlkjXlVkzUM+/wduj31B5wFhr1V07SkrYSFFVn&#10;F9MQ1JMVtEci7elRXmhxjABGiPgzcJqp6bitr2zvr05vTzZerLb/LQG8NVm/PdWwO9O0N9uMlbuw&#10;ZmO87my1+y2rEh4CWx7Mt8IGsIRtNie+wmbYQ2BjzEqfrzMhw2C2p3iqs2DydelcSFdVwmBDOqyE&#10;p7jc6LvZHoQdYiaLnu3Ym2jen2y5WOq9WR+6XOk/Xe49X+0/Xe2DYAXw4eq/8+9m96/qF8vp9tAf&#10;Ag+HHC33HC517y907s137M6178y2YTUwBO76d1a69mcxc2Jj85vh4MCxgteJBQ4CVorf/nVuYXAy&#10;BQPI48EY3Hw5nvx16VwIVgBfvSYKY9UvrMEkFi9juFvCcAsrX7mBDeYxJYxhPWzwsIJRxZC7ZXAL&#10;Wy6Bm0VwNY9ZfPdsGpxOgcOxf+doHBzDi5mEYFbhfeVxd+h+e+Bmo/dqrftipfNwtml/umF38uv2&#10;eO3GSNXqYPlyf+lSX8n6WO1Ee95Afdp4W+7yUOXqSPV8Xyl8XosD5XO9JTAYac7q/5raW5v8K1Xx&#10;7SWRzQWhrUXhPZVxA7VJsKazLLo43qUozrkw1ik/2iEnwjYrzDoz1Coj1DwvziY/wbIgwaYo2aY0&#10;1bE8w7Eiw6Uyy7k217Mu36Oh0LelzL+9IqS7Nqzva3R/fdxoSzq8kpnuIuzayfBBwJGHww7H/G53&#10;+H5vBDvUGDf/OtSw5n+rxHzlnQUXc/BZwCcFX7aV4SrYFXwnMS/qVP3OeOXBZNXpXP3VcvP9Rufj&#10;VtfTdg8s79Y77tbbYc3DJqzsftqG9Dzv9D5sdj1s9Dyu92DLx83ep41eWF4vtl0vt99iHHDX/eqr&#10;Kl7tul5vudiqOt2oOV/supgdupgdOV0aPNpq29pvmz3sW7rbr5vb59IOIRP0YJUPJ2A3sbd07/XR&#10;2vOTnrQSyuWnDKXGj2Whj2dDhNJRBtHih9LhhNN/jGL6FMeMn8BCkoSgS2CjDUURBHJ8+T3+6M+Q&#10;AHYc7CYMMJuoL6FIwnBWojAW4jAEIbYMR5Bga2AZiSTDTlUayUYCa4IRBAFsBAFo/CA0UQiaJJSd&#10;PJSDKpSdLoiD3oGBNFSSz1GA1V9Vcr6++GV3fmuia2agYWW6a3mma3Wmd32ud222Z368Zbynur+l&#10;cKyzfGagem28aXumdXuqbXOyaX28AbIz03ow17E5Ur/aU3k12w12Jo+6q1sjPJz4WGyRGPsbxMPi&#10;QkfswUAcwkbvwkRWYKtz0Fu9P9q2OdG3MDk8OjzW3T5qb+7PTCzCRiSDWfae0oiP0oyD0hxJbYmi&#10;/S9nADNQG7KzWiFpXgUwgxnfJ0WZz0ohwr7tthW9liWDxrnDmGV906Z1k6Y1E8bVozGq79XGYXzt&#10;X6cCHtaMx+peCNbv/h/BCsVv+A8E8JRJ5m8Tf7HJkbPmf3OWY6yq/D1Ybfl74E39IW97v3Gibw2+&#10;AZuP+9YYgm3/t8BY0lewxhcrfSF/aw3g/6oA/ltgxO0f8dYA2y22EnYFhw47sNjLxt4a5ixmuSum&#10;uUvG2fAi4RXO6KZO6SROaSUsG2dClowylozSlgzSFw1SFvRS5/VTV0zzF0zyZgyyJnTTx7RTR3RS&#10;R3XTRvXTx4yyRowyhwzSBwzS+vVTew1S+wzTBg3T+7XTxw1y58wKITMm+YtmBbuOVefezdc+zaeu&#10;1VtWBUuGqfN6ictGqdvm2bt2BQtWmTM2mXM2WbCcssyYME8bNUkdNkru10no1ojp1UqYhPdlW7xg&#10;U7JoW7riULHpVrPlXr3nUbvrVbfvWbfjWbvjVr3tWgXfNPgeDusmwRK+e0s2hbDyyLv+0q8Rcu3b&#10;eOXfdOPX9FYeuVQeuVefe9adeX+FJYz3Hcu27SsWzMvnzCpmTMqnjEomDIrGDfInDAumjAt61ZL7&#10;1JN61RLbFSMbpIJqRH2rRXwqxL0y+K3TBC3S+c2zuE1z2c3ykaaFLGYlzGaF1EZlDOal9Ba51Cb5&#10;9BYVaJdKDrdkLicPcRcuYgnmzwIoYll6XGkEuQYngxEFvhIDpSYLgx4zrSoLvTITrSQ9tZC1me/y&#10;7PbB2urT4SY43QPL0zM56UmqCsF87HmqcvFi/LmaCq7cLAlGyvdz/S/7M0frw4/Xq+Bm635v7mF1&#10;BBwt1fnbR8jzhQqwZMpwpYmypouwpgkjkkRY4kUQMaKISFHWcEyATJBkjxfnCOKmdaLDt6P+5MVK&#10;Hi7AFMhJF8xDF8bHHMbPGMLD6M9B5Ykg82AgiOag8aP+HMFKGc3JGMrN5IigDFQQ3Gkve9kc2xiq&#10;A4fTZ8P19nzMAQJsAUjaMFaaSAR1JAKTrfufAXYbwvrqfVGUwWwYQpG/EoakxKwCwEQazEgSwkAS&#10;xkQG20cjqUMZSZO5mSNYSUPZSKMF6J0QhJ4irC3RvmB17mR8+HFpfiQv05aTyZ+XMYCVII6bPhjJ&#10;5o9k90YwuTETOrP+UG3HfFwj+1cB/OVm9N3N6M+vApj4cojuapDhZoj8ZpDwdQrovwrgYfKHEQpY&#10;3g2R3Q6S3gyQ3AzAAG5SPPUxgiHphSDCFS/STV+OMWd5HTx8QXwBXnpzWiprCmobWhojBNIMxe/E&#10;KhFEKp2MJ5VC9v+RAMbytwQwZqZlwRBGgf83BfD/t8Fe9jcwCYay8ocy8wTRc/nTcPvDy6MRC6OS&#10;CCeTCieVDieSDiOQCsWXDCGUCoXAGjKpCArxSEqxaAiFeDS5WBTpKyTiUaQS0SSS0cQSUVgIJCIh&#10;+BKReFJRuNJRf1jiyUQTyMQQyscRy8eTKCWSKSWRqiRTaGeT6maTameRamQQqCTiyEZ/EA9+Jxzw&#10;RTIEXxJzGSRSYeTSYRQy4VSyEeQK0cSqibgqCV+UEnFVkwm1M0gMckkN84mM8gkM8vEMIYVfjApx&#10;jIo/GRd/NikhMcyklHai5FShoBNgouPkwQhghBAtsxA9kp+enYeJlwshxMkqxMXMy4PgFEKixdCc&#10;omheMbQAVve+gfW7MPhDAfyN+sXyHwjgN/XLxczOyYSGcDCisA6YD8kNSxjDBvxsPELs/PBcWOkL&#10;wZ4I9sPLyI7tH+41Vta10DDSkFCS45NQEJBSFpZVEZHDamBYKgnJyPNLwl0yPGLwqmAzuBfuUhSU&#10;htcPG6tKKL4JYGzSsJakso60qoGMur60moGUmr6kqp6YMnYZYDUecUMxeRkmtCAVoxySRxHNL0bD&#10;Ik7DooHkVqZhtuXgi1dUmQ4MfcjNXXBzXXVyAP0dmKkmn4/Bwym4PQWX52D/CKxvY9I9x8YeW1t3&#10;MjNWg4J23b1PbJwfLZ1vPUK28it3ekfB2h44vAS758+r+3dzm9fTa2DjGOxdNsVnuynphOhZWwrK&#10;KNKyxWjrzcX6n+ZHgo5iMNUMFrvActfjUtv1QvPjWufzWtvLchNYqAWTFWA4H/RmP/aknnfHX/TF&#10;3wwl3w+nPg+nvQwkgZ4E0BmLmTixMfS5OuCp0ue53Pu51Ou50P0p3xkUe2Ao9ARFnqDY86nE86nM&#10;56HC977S/7Y64LY2+K4+9KEp6qE99rkr4bYv9WA0e3eq8GSu7Hqx9mm1GWx0go0+sD4K5kfB+MhR&#10;+deVpOL9lPrVoLJG9aBoEZsw65iowLyyzJaSlIa88JLh0uGLwYPjpqX75lXQvg0qZgatEkpFbNed&#10;skBS94Z7nj9K7ap+ujUgy0/Roi2hdLF+4Gh4GSOANy8w8zzP74HpTUza7vDKU+/sbdfkVd8sWDoA&#10;+zdg9xIOIDi6vl3eWesffxPA/z4F9MYRHOqT4bnL0UWwfACW9s/7Zi76Zu5Hl897px/HV5+nNp7n&#10;t5+Xdp9W9u6Wd64Xt84XNl62D8HBGSa3++bpNRUYPrWDh/Wty/mF69n5s7Hxk4Gh66Gxl6mZl/Gp&#10;28Gh++EBsDwLpkev+rqfx0fA7AyYnQNr62Bp5WFh+X5p/WFr9+Xw9OXi6uUS9nn7twTw8/3N0931&#10;4+3Vw83l/fXF3dX57eXZzcUpJgn49vr58uL5+ORpZ/9pdethfu1hehkz7fPiJljZBtsH4OAEHJ3c&#10;be9erK6fL69eLq9db2zB9uDuDmN/X9UvLF+e/0gAn13Aqz2q/zoXF7ETG/KYFHbl77xpodvEh+qQ&#10;FB0zNj6JSwOtQ5hVk8d3wdzZ/czB7fTOw/jmw/D649DKw8jqw/j63dTa4+LO7dwaWNsHs5untd0n&#10;BU2gpAuUdoC6btAxdt80BLrnH9tnn1unQOvYXHBsioBAOi8qh5+lSBxVIMWZLIIK4KBzZCY1ofyg&#10;S/Kj2sd/VvjhH9R+/Gczgg9+zDSJPKhCSd4ySY5aWVSzMmuPFmLcBDlvzb5uj95zZT/2YD/z5r7w&#10;5b30Ezjz4j/04Nt35d1x4lmz4ZgxZBnRpOtTpuhWIIN0yZFPaaNm9TiXTfjXLYQ3rMUga9aiK5bC&#10;S5ZC82b84wacQ9psPerMbYq0DdLkNeKE5aJfqqUI65ToazTQ+Uoc4cIsViwUKuQEqJ/+wvTzDzS/&#10;/ED+yw/E7/+N8MO/EXz4N9zPP74n+Pgz3sePOL/g4/xE++UnTuL3UhQ4GtRfdIl+DmSny5bkbdFV&#10;XvVwOPDz2HSxn/QL8DVylTb0IDdx+9kt9B/D0r8LyfvOI+87h/z/4VoF+e9+Nf8Q/vXvw8r+u2/6&#10;P3sk/uKV8MU7gdglgtE6AKVlg+KWFGdC+Mny97prHsUb3CaqvKTIPyfL3CRIX8TIn0SrHceqP2fr&#10;XyWrHMTIHMbKniWrXmfr3OcZPRSbggrb+zLL60LzyxKLu0rb53pnjP2tdwEt7o8VlqcZGgdJ8hdp&#10;Cg/ZSg9psjcJwucRPCch7Pv+LFtejCsu1CuutIdB6NsUiatM2YtsxascrescfYz9zTK6zTS4y9a+&#10;zVQ7SZTcDhXYDBLqM0UMmHFlcOI2KNIfBUieBgtBDgP4d32493x5DoMFzyPFQa7WS4bqbZL8ZZz0&#10;WZzUebz0ebwsLK9TZG/T5O4yFSA3afJX6fK3WSr3uepXGSrnGconKUpHKYqn6SoYB1xnA9rdnirM&#10;70tNrgsNznN1zrM0IJfZGlgBfJOrcZOl8pCnAUr0QJEO7OosSnzfjuPSSeDcSWTfVmDVjG9cj/2r&#10;NG06F34UCteX8TP8Jtxkp//V3jhAhNOQmkCHkZwN52dags8fP3+g4OSR9QkSi8uiCs8gy/z6Mavp&#10;+9zWf81t/VNOy59hnF7/S0r1++RKnLRK0vRitvQcifQUveRI6xhvl0B7b0+TKE/TBCetHFvlBke5&#10;SXfpHS/hK0+uY1+h6XC9ClcNL2mEMZrUhJdBg51GnJZYgpFCkolalI5Ugo5EmPwzP/73IkTfm3JT&#10;pthpavAxo8hx8P/t//7y/b8Qff5AiPvl8+cvHz/h4OERfPrwkZTgCwMpPsH3//jD333Hiv+9sxJ/&#10;gYNOrbNui4tBk73WVxPFOl2pVn3pXmO5Tj3xHkOJflOJfnPxHnORbivRPlvxfgfpflvZHhvFLnuN&#10;BjvdRE0ZIxQzHx4e44fPtJ8JqHBJsAKY4Avul48fcD98wP34jvDTB4KP72FJjPOJHB8XK4AxawPj&#10;4kDI8L5AfiuD6UlJUPR0nIyMbFRUaCpaaQ4eM0U1TwOTGCdnIzHRSBuLw4F2sD0P4H9YtsbBzuTN&#10;fD9m83wL3B2D+9OTmaHtoe7rpem1zubdHvgTc+JxqKPO1SZbW7HbzWYzLvA6N+6xOAlUZ4L6AtBU&#10;BFqLQUcF6KkE3bAsAV2FoDsPdGW+pvYmY+Yc7k576E657Yi/bom5boy6aYx4aAx/bAjHpKI2RtyW&#10;e28kGI94y/U7i075ym9Fap1H69/GGt3Hm97Fmp2HGW57a0zbyw1YSLUYiFRq8mUpsMdJI6JkkFFK&#10;nDFqfDHqolmGGknaagHyUpZ87PKM5Dykn1kI3tERvGMkx0XQEDOQ41HifWQhI34VwEguehoxHi5u&#10;JAsXCxOCmpIKHxdFRyPOwyXEjlkkWAyNluDgEGJl5aalZaek5KOjl0QgVFBIXT5uA3EhBx1VdxNd&#10;fRlRSznxXG+nUk+HcGUJG1YKTwGGOm+9g6bE27G8k/6Uo864+95M0FX+WJy36hM2YuG1HBB/V14N&#10;RjrBYjtYq78fTt8rdd9IMD2PMX9McQKFQRdZ3juJjutx1lvJtod57hcVftdfg8+/huxVBWxXB5+1&#10;JYKpKrDeDlY7MN53axT+1+95fQisDQFYrg+C9QGwDr9C9ILF1ofewoOqmOPq2JfOLNCd+9yYcFfs&#10;/1jgfZvvcZ3nfl/s+Vzpj8kDbg6/LcGs2n6ZY3eUYHIYZ3CTYoGxvxlWD1m2d9m2vzrgHFsMuXYY&#10;Chwusq2PM8xPMi1uixxBtRdoDAStIXfl7mAgaSfDrslJyp3jk68QWXeASbWzVqKGSLmDTr27Wa6J&#10;YqKKECRGmtOTh9ZHmKUrzGW/NmcgNiDFSNNfTtKCg0OKgEiTgdlHSSVIS9tHRTXDyXEwP/ewr+th&#10;eR5cXN7u7h1ML0w0tnfmV0xVt8/X9Xamls9V9DxMHICV25OBreP+zZflu5vps6m6me6Cia6CmQzv&#10;cjMpZ1s595KwmvrEphir6J6szumqkUTb8GhTn0zniEQr33yP6BhTDzdl83ATj5qw7IHs+pa44jL/&#10;lKbwvNHM+lrf1K++aTXuiV2h+YMxZYWWIXlmgYs5zXv1w6edU13xBbEGLslmXpk2gXGGbkmmPj7y&#10;Zlk2YQPJteNZra0RJc1hRbX+2UlmgXFGnnEmXqnWgdmO4Wk2QdGG7hF6TrHG7jlOYSPZX2dLOlui&#10;C8t8kvJcojLtQ/Ndoyt9U/IcIzJsgks84r8GZ0FgTal3Yk1QRolXQoZdSKSRe4Cajbeiuae8qZu8&#10;SYCGU4CGc7ieT4xBYLR+UKp5TKlrbo1PSVNAZYN/aZN/aWdY1XBc/Xhyw3hi3VBcjRqFuAFC0VZI&#10;zV/dINXZMT/YI8LBxFxZytFI397Y3MXGPdA3Oi4uKy4hJyQy3ss/OCg4wtXVNzQ0tqKisaysMSE+&#10;t7yseWvzfGvr7PYWnJ3dbe8cXF1dPTzdn5zur+/uLu7crW9d32yuXg7Ubma47cVb3ab7nCVEHiSV&#10;N9lnBIoHWnO6uQh7x+pE9kdVPfVMbldmrOZn9AeU5qgm+rM4+jBrN5pbP1WnXuSFb0RG7Ue03ycf&#10;LzgvJ3OkB9E75Ig7FMorD7sZXeYHgeZY0B7x3B702BHy2B4BhnJempK3U7z7HLW/agu36ghN2ymt&#10;BVqtJ8c1J+S4+BVyW2cyeFXLl8+FzR2W7R+3bG/UTE9Uzq3nTG7al3XpplS6VrYldo0V9I5m94+m&#10;z295d04JuiST6fsJpFd7Tu9mT+3ljq3ETo3HTg/njo3kj2HWAE6YGMybGcoa782amU2eXokZWc2Y&#10;PMgb3I7Pb5URUFFlEQwWVem28dz0jDr2SjhwjpswifFjsdMhNRX+pMyDr8RBpcFKp83MYMjCYM6P&#10;dBVlcJCjtNQjN3ag0g6gUYqhlUikFfqOCp+XjoCXiZgPSS7ARcUvRCcgwcgnx8Stw85vxMlry8/v&#10;KSESoSydZqBWZKVbZa9fY6VSb6XQaCvX7CDb5izT6SrX7abS56ox5m085Ws+528x728076ex4C+/&#10;GiixGSK+7iW26Smz5iW/4K404ao86KTe46jV4WhUqC2fraGQrCQTLS0ZLCjkw8Xtxoa2QnKKU7Hz&#10;0fByUXCiSdgReGyMn1npPrDQvGPiIhPiJhfloZDgpZTkp5IVoJYXpFEQoFVHkWmhyA2REAp9JJUe&#10;K40uK40OglaLiUaNkUaRjkaellqGikqKnEqcjFKMgkyciVxOm0OtzEBtyEVtIsKpwMVZgk2dhVoH&#10;QabJTKHDxGjGyO1BIx1LqZhEJRlMy+fKQItZ/fe39hfLmwD+ZgpoIToTTkojDmYHdmYrNnIFHR6V&#10;Iivb0SDPfl+XSCVVQXJueiJJdlYrBIMZC6EKO50RMY0tLr0zMYMTBYMtA705ksaAm1JFiFxGEI9T&#10;mgipTs5iTM3siGQLFxMo1FFtsDWod9Sv99BtCtZviTJvjnFqifRpDQrp8vUb8rZfCjZa8heedGVd&#10;9BVZD9brt7JMldH1kTd2VjJ1kDeyldaxFNcwF1I25Zcz55U2RAkZo/hNULxmKG6IORsnBAbGHELG&#10;3GLGfKJmwuIWEpLW0jIOsoouskoR2gZJekZVtlaDPg7T/qaTHgoTLnwDLhIFVnrBembuWnbO+kG6&#10;qmHc/D5M3IEo8Xhm4QgmQW9atFFAWMHq0ub+6vTOVNPpQvPJ8q/Jvlj1e/jXKaCx9nd/ruXgdUlg&#10;uLn+umwtthI2gO3hgacrv04BDethG+xR8BDYFdYNvy2UCzfhgTt/XVp4vq90caAcOxf07c7Q/esU&#10;0Jij5tp2x5sgp/NdF8t9pwvdh/Odx4vdh4tdR38VtIervUdrfcfr/ZBvvO8b33hfLGdbQ1fbI5db&#10;w+d/nU0a9obNA8YaX6wehvVYTtd7918XRf492EHD3iYEOxTwNrElVgzfbA9is4ffclLhnb5NUAzL&#10;1zYYbncG7nYHH/aHHw9Gng5HMWvrXsyAy1mMBr5dxNjf5/VXNjFJxg/rGO7XvuVuFQMM4N6nTfC8&#10;hQEGv40fN35t+VYDN2+WwcU8OJsFp5hpq3+VpqfT8ILhjcBbg8ALxsbw0WP/IAD7uHcm6lYHy+e6&#10;CmY78+e7Cxd7i2E83Z4LmWrLGW/OHGlIw1rh7orY9vLIqiy3yizn8gzH0jT74hTbwiTr/ATLvHiL&#10;zChjSFa0CZbsGFMM0eYFCfaFCU7FSW6lKW4V6d7VWT61OQF1uf71+cGNhcEtJRGdldF9dUlDjSlj&#10;rVkT7ZhE87HWnKnOAviCwdd1c+Ir9o3Fvsnw+uGYw6cAOV/rOVps3Z2o2h0r3xkt2xuvOJquOZ37&#10;CjmeqT2ZrXsDW3k2Xw+5Wmx6pfl6qflmufVmuQWWtyutjxtdMD6d+Xo4UXU4UX0+V3+/1vGy13lz&#10;UHu5W3e52nM5P3Q5N3yxPHC203Fw3DG33732eFQ5vsmhGUIp4otWjifntbMw9Wjz0tsOVFp0U6yR&#10;Q8Uzk8YwUcWzMsYw0wTTEgXR44Uy4oYz40chSONYqRNZGRKQ9NFsJBHseFFovG/KcCROGOpLJAoX&#10;WxOOxo1g+xKOxI1CkUTCQ5AY3QuBAdyMQpFivC+aDLMsJTs5DDBrVbKRhLERBaMJQtgJw9lJIjhI&#10;IznII9gpQtHUwey0QVxM9oykrtzM7uKc4QaKa63l4GRtpa9habR1caJzdaZ3c2Fwa3Fofbp7drBx&#10;vKtqrLNyrr92bRx+ksDPlratydatiZatiabNgdrjiebTsZbjofrHma7Hibb+xMBAOV5HdloXFJUv&#10;O70vksqLgSScnSGGg8mRGi9IinuqMPFmpv9wdmh+pG9mYnK4dzIlppCdRhJFIs1OrMxPBT/zLbip&#10;zNkozVipzP7LAphCH0FrhKAyQFPoCVDo8+OqiX9SMqQ0rDTKazcvGrIqGTHOGdVNndRLmtaOn9CI&#10;mTP+NVn2TWFiwerV3zvCbxTvG9iW3/AfTAEN4zf7C4NJ4wzYYM4i95se3vjmdG+8XfA3YJXt78Hu&#10;hTeC3Xy7cezd/R6sN51/dcDYGmz7v8WsXtqb68Xm+2LnfMbWY90wFrg5rZ/2X50C+ptmb2Cv8/f8&#10;tgFW/UKWLfNhiT0FdkywIzylh1mu+Le3gNHVRulYFo0zlk0xrJpmrphkLBunYxYwNs6fMsYY0GmT&#10;wimzommLkmmr0imbslHLoiGLwgGLgj6L/G7zvB6L/B6rgl7LogHTkmmbmkWnxgW7ugmzsgnT4gWb&#10;ih2Xrxu25evWJcvmefAss/pJMzoJM9rxU7pxK/b5i455Sw7583a5s9ZZE6bpwwZJA7rx8J2B71K3&#10;asygdtKoPnzH0sYNM2fhidQje9TDezWi+jQj+7ViBrSjB3XiBvRiMTU60fDYCbPUaYusGatMTGme&#10;vutSuu9SduBafuxRdepVc+5Td+lXf+XfcOJZDWuO3CuxwM0z79pz36Yz/+6zwMHzoKGLwP4z355T&#10;n84z366LgK4dx9odl9o959oNh4pl6+J58/w5i/wZ29xJl+wRl9Rhm6QhE3ipEYNKIYPSwQPiQb1C&#10;fv1iwR1CQbU8PtWCgdXioZmcHq50RoJfRJi+8DN+EaT6JEj4Cx8FngwNiTLue1E8HDH8L8JUFNK0&#10;NOLkxBxopJiLg39jRf1UR8t6f+tGe0N7bFiwjKgpBZEDNUkYD9KLhdqXk8mKhcJBCDlZmbE+VD87&#10;9HVhqmV3aWB/rud4pgucrS6XpSVry4SLomJFkJlSnNlSnFmSHBmSHGnSHEnS7AkynPEynL5ctEH8&#10;TIF8TK6spGbkH4xJfrZnIICVnmiq113M4SLICFEULIMFWEJ4GMO5aPwRhEFICj9WCl8uOhsEeYCS&#10;0NV4y8V893JvJThfbEny06bDj5Lg8WWmjEUzxrDRxbDR/J7fet83sAIYk+/7an/D2Kgg2CmjI2AJ&#10;YwRFKDMZJIKFIoqVKhpJG0hNlMaDjGal8Kf9EsGFyWl2YKcKVBZ7npu4mZ06Hx2+GR0IV5VxRFI4&#10;03yAPxr8EYgQDh5vVnpPVgIXtj/1BHJetyiAMbG7QerbUdzbsfe3Y79cj32+HiW8GqG6Hqa6GSa6&#10;GcK9HvwCuRnE/+sU0GT3I6R3wyRYAYxZP7gfBmQPfQxgUGw3hX7Bl3LJX7BUk1/5M6EkhSw3rSkt&#10;tSUFtRUNnTETyhIp7M4iFUomm4QnkfxfF8C/2t//jACm/53f/T+C1bG/h44/6A/5ptkb3zR745tm&#10;b7xJ39/CJBjKxhfKwhVIz+FHw+lHyxdILRwCR4BcPJRUPJREIpRIIgQCA1LJMAqpCGrpSFqRcHqR&#10;cDrhMAi1UCiEUigEg0gohBweKxpKIRYGIX+FQiqSXPoPIBAJIhQNJhKDnYeRSobDGgqZKFLZGHy5&#10;WHylJFL1dErtbBrtLEqNdDKVRBKFuC9iQbiiQQRiQYTi8KhAYvEgUolgYslQfOloHInoj6JRn8Rj&#10;cGQS8JVS8VUy8VQzcZQzP6lkflLN+aie+0kj/5NmwWetQiKNdHoFHypuLXI6EQZaLk4GND8dQoCW&#10;WZAByUOH/q0A5mbmFECgRdjYRVA8oq9r7kq8JgH/1v5CpH43BTRWyv7W/oqw8WH5jzOA3wQwByOK&#10;nYENxlgHDEtYCTdhLIDileOTgKd708ywf9gP7JaXkZ2HAQ1PqiGhZKiorSurriwsCxsrCkorCcmo&#10;iMhhwQpgWV5xbO6vgoCUDI8YbAxLbL2CsIyKuALci3XAED1ZdWwGsJ6Uqp6ECkRfXEVHRFGNT1qJ&#10;W1STX0KBnZeDlJr+/Rc0IbkiG6cWp4AqE1KWgCRdR2/Yx38tOPgyJurUz/vA0fYsKghM9Twvj4Dl&#10;cTA7Bvp7HxoaL0srTvOLdzOydpNSloNCdv2DH0Ojr519zo1sTz0Cwdb+3cb21eLq88Y+OLjAzE68&#10;ewl2LsHyYUdCnreynqWwnAmfpDYHv6eabkt0zEpWzEVF0ktXKRhvBMs9YGcE8rje97TR+7TZDdY6&#10;MUsCz30Fk5VgtBQM51/2pV4OpF4Npt0Mpt8PpD70pz71JoGeJNCXDNrjMAk09WGgLhTUhIBK/5cy&#10;X1Du/0ogqAyCvFQFPVUHP9QEvzREPTZFPTXFPrbFP3emgL4MMJj9NJ63P5G/PVd6vFhzudrwsNEG&#10;1rrASj9YHAGT42Bs5qW6cz0yf9Q+sV7Np1bOq8oysbykr6BjrqhxIrekt6y4ty6/tzS8MsMuqcWv&#10;tMen5KZ05jp7uFjOI43PYtw6fd6vbCbh63ROqxaDWKC6Ldh7Phvd6MitmWseAnvXYPsSM8/z6glY&#10;PAAzO2B4FTMLdP8cWD3C5FLvnGNW7T2+uV7ZWegeOplfw+Tv7p1h2MXwsrJ/M7123Dt1P7YCVo9f&#10;pja2Gvp2mgYueqYPWoavB+fvRpefZjbB4i5s+bi8e7O4dTO3gZnHeOsInFxjVu29ewYPj+D6Blyc&#10;3+7uPuxs366uXk5P305Og5kFMDnzODz6ODwMluafRocOmpouu7tfJibB3ALY2Aarmw+La3fLG097&#10;By8n54+n5w+nlw+YlNxv1S+Wy9Ojq7Pjm4vT++sLjKN9uMXUPz+8PGNmhMYsPH19BU7PwP7Ry+be&#10;y/rOy+r2/cLa1fzK7crGw87e/f7B+ebmwdLSyeLy9frm4+ERJv338eFXAQwBvwrgJ6wAvv2rAD4+&#10;B7t7Z81NS/ExF2kJz8lRew7mEyrSDTyoEVXlGUvrnbA40NwPJrfA5B5YOgfLJ8+LRy/Tu0/jW09j&#10;65DHiY376fXn5b2buTWwfgDH87KhHyOAizogL3W9L23Dtw1DoHvxvnX2vnEMdE4fpRUUiImVCnN9&#10;leDsVhboVRdpVuQrk+TIF2NL5KWM4SAKYcT1p/4QRIWTiCAvFmRrlOFrkebtkOHolkP1KyEmNFgW&#10;9BBrpsgtS+ShG8eRF8eZH+9VkOBNsOhVsNhFgNiZn8iRl+C2C++yDfuMKeu4PvOgJm23Mnm7LGmH&#10;OFmvJNWADO2IAuOoCsuYKmJUDTGiytKvxNgtR9sqRdEgSlwnQgipFyOulyRpkiNrU6Pv1uPoMOCr&#10;0OCNFWO1R1BoUhBw/PivLD/+hfr7PxP/27/i/+Vfvnz/Lzg//vOHX/7yC84vP+O++4L7jpLgAxvJ&#10;JxGKT6rUOEbUn+ypPqQJMlZJc3bI86+aq506GZ/aGWy62GfpmhorGyCUtHFM7P7sE/n3odnfBZR8&#10;51n53z0a/6db4//ybfpTWMs/RVT/fWDW//JL+deQtH8LzvjeMwHPMYbKyItWRB3NwmUvJdLgrLcT&#10;bXwVq/6SpAiSZR8TZa8T5M8SVc6S1UGx2VWyym6k5GGs7GWaxl2e/lOh6Uu5JaiwvSk2u8gzuSg2&#10;v6+ye/rqdF/tcFVudVNpdVVmfFaoc5ajcV+kBUp1nnKVLhNE7lPEbxOFz8K5tr0ZFh0pVlyoT0LY&#10;H1IlrrPkrvNUbvN1b3INrrOMrjIN77IMH/P0HnO1juLFt0MFdsPEhq3Qs87iRcLkpSKkp0Fyx0Gi&#10;hwHCR4FCpyGip+EYjsNFntNVXjLVQJb6Y6bqbariVZLcdbIiDO4zFO+zFB+ylW6zFK/SMQIYK3HP&#10;0pVu8zQfiw2uc7UOkxUOUhRuC/RArfVzpcVDmel1ocFZjvZZpjrkTQDf5Wvd56rDY58LtO6yVU8S&#10;JY/ChLdsUOf2AmdOYltWfDMG7N0qzGXC5ElsX4IZPwaxERVrSU6Gu3f7OAWIcGmRflGlIOT88oEK&#10;5yMxORm7sppseDRPQhZJXC5+zlfc8p535X0/lvZ8X9jxc27L+6z6T+m1X9JqvqSWk6aXsqbnC6ek&#10;KsaF6YS6W3pbO7noV2YG1cQ4t4aaT4YZbodqHPtLXnpwHXoJDwdop5nLWnBTKNN9VmYmFqHA4SB4&#10;J0ZPxkdJJExDLMlIxvHle17cv0hSvNdgxo80UbRXFRFkJiX68Z9wf/hnIpx3hLifceC/L3ifcXC/&#10;4OES4OMS4X4i+vQT4S//SvLLP1H9/I+uSvwx+lKFdtrVDnrVZmo1ujLNujK9hvJd2qK9eqIDRmJ9&#10;psJdZoKdFgKdtsJdDhI9dvJt1opNNmpl5mqBsgIK1KSozx+ZvuBR4RBQ4pFQEJGR4BPj43zB+fAe&#10;5/3PXz78ghXAEKwApnhdABjGWEi+fMbK4F9NMO4XRjISTno6HgYGJDkFkoRChJlNV0zGRlU7wz/Y&#10;XlUj2NxsvukrONkBF3vgcBmzxur+Crg+BBcH4OH8fmd1ZbDrZmMRnO6D28uT4b7TvnZwcbRenBuj&#10;LBMqKTgb5b8T53ue7H+bE/5cGA/KkkFVGqjNBI25oDYD1KaB+lTQkAIak0BjImiAPy5jQVfaQ2fy&#10;dUvMxdfw89rgy9rAm5qgh7rgx7rAiyKX9Tj9US/Jbju+fifBhUCF/RjMYgoXYbonwTr7fprLbioT&#10;NtIdRiJf9QTzlDhS5dEx0qgwWc5wFf4oXYk4Y6V4U/VgNUU3KUkDDg5JakpOQlwmvA90+B9piD5R&#10;E+FAqAg/0xDioKgphNkQEmxIAQSTGDcnBwsjmoGOiYKMCh+XnYFOko9HmAN+tWMTQ6PF2dmFWFl5&#10;6em5aGj46OhFGRnlWZiMBfkNRASsVeT8rU1sVGXNpYTSHC2rvR2jFMXsEWSBooxtQUbn7UmPE7nn&#10;g4lnfTH3fSmgI/+hOH3VO2jUyn03Ihm0toHBZjBTB2aKzzsj13OsFsI19oK1LqLNz5Nd9pNd91Pd&#10;jvN8bqojnlsTHztT77tTj1rjr/pzn2YqMd9PVjow3xM2B8DeBNide9mafVyfeFofAxuQUbA2DFb6&#10;wHwb2B0Gq12PPXl37ZlgrAyMFD98jX2uCLkv8D7LcNxNsNyMNd6IM9lJsjhIt7opcLktcDpPt9qN&#10;1t+N0jlPNLlLt7xNs3jMtrvPwSxygdHAObZ3uXb3+Q4PBY73RU4X2dZH6Wa/CuAqT8wU0HV+FwXO&#10;R/lOPR7yuTpsDoifCs3EJhKcq5w0m30tvnqYFJirRSsJRkhzpmmK11hpNbmZNHha9EZ7DcT6Nwa4&#10;Vns5V3i4JOgb2fAJekgrhOkaJ1rYFXr5tyQmd2VmjZeVHo2MnC+vdNfURrl6GUkr2ihqVUQkT1a0&#10;d6dX9GVUn/Ytg+Wru+nj26kjsPHwsHCx2rY6X7+22XE8WjYXZ5capB/ek9271bHZkdFWFV46kN+Z&#10;5ZEYZuyZ7RFX6JdUEpRc6J9gJa5tIarpr2mXZBOY7hBaE5o1lPl1ILWmxD2uITCzwT+jwjk2xzww&#10;QculwCpkKL5sIKlsOr9pIKWi3Cs+3co/ztAtwdgr3ykywcgnWte92jdzKrejO66qyCWxwCm+1CM1&#10;ysAjUt891tg70dw3xsgjRMshXNcxwcwr1zl8uqh1uaq/JbqwxCsh3zU2wy4swyY0xcQvVtslRMUu&#10;UNHST87CX8kS9lzoGlPkFp/tGB5v7h+q5+yvbu+jZu2nZuen4ZhsExmo5Rmq659iHZttn1zhkVfj&#10;WZRhEh2l5pukHVRsm9gbVjmf2T4aX1NsHRYkY6ZDL6HDLGYlIBNjatacEjnTWDjbVj7UUHq5tdrX&#10;3J6VkpecnJ+ZW5lRUJ1ZUpVfVR+bnK9rYC8ooiohrSMqoS0iruXtlzg2ubOyfnF1A45PH1fW947P&#10;r+6eHk/ODtd39rfOwOHJMzg+ep7qOCoKOs9wB3lhNxmJ+8nFtdbxzrz2xmzWdvyuTsKOWeYRuxWt&#10;Fw1F963VR3k9/W7VaaIBbuTyObLKV7kJoDJ72T9swbUMpJ2ATDBuPpzBGxyHNiiWVOo0VtoItX4s&#10;CQAtEaArCrSFPjeEPNZF7md6j3oZNRnLdJpKLnnpXMZaX2f4jIf65/tGqxmHfhR3+b+VghFhX126&#10;5vJXt0Yvzzs2Vjv2zpsOHqIGVt2/jsYNLdWsH+V1Dye394b3T5kUNzMbBeKpu2EFcM70fu7YStz0&#10;RPzsaP7EWNHkRObMVMrMaO7ccOZ4L4zTZhbjRleyJvcLR3bSKwb1NB30BDRC5Ew7HSIXXZNW7GLW&#10;reInTVLy5BPdOAJVSI2FCTU4STRZSDVoSDSpSXVZKM3RpGZChEZKRDqW5Oq+NIqxdJLJ9CLfKVJQ&#10;q9LS6bGwWnFxuIoIBMiJR6lIJWnIlFqoVVmqfrVWabVT7XHWGPLQHPPSGfc1GPI2HvI1GfIzHPY3&#10;GAnUGwrUHw40GQ0wH/a2GvG0HnQ17bHX6LaV6XMUnvAQnPaXHg3Qa3TQytWRipETDJIU8hQTtRcQ&#10;M+UWVabjkaPhFSfnFSTm4v7Mjn7HiviBif4HJlYi+PNRFEEuzkYpg6aW46RT5mZQ52HUQFMpoyhV&#10;UJRqbBSqbOTqSDI1CIJMm4nCmIHcjJ7MlI7UiIZYj5pYm4pInZJIhY5Kg45ahZ5GmZ5W8TUDWJqG&#10;RoqBSgpJKmkjotNgpzfgpt4f7JBoYcNHq8RKbYik0EVQ6TEhzOgF3Cnl4igUEqlEgmg5HOmp9Fgp&#10;tZBU2igaXQiaVg8LO50+3IT1cO9bAw46fUEGUySxForegpPJjJNC2lJY46uz07Cf04Cfa6iyGh+F&#10;ID2ZPDvSjonGhBlfQYhen4VGm5FWh5lGh4Vah41al5NKj5dKT5BKm59cmY9YkuMLL+ojkhOHWYQM&#10;qYwQNOEWDFeQjlMTTTKRynLSKPK1qg72bAsOHwwKGnY3Xw3UWvXlXnRnWg8WXg/VnfLyHPAMbfb0&#10;r/PyqfXyrHFzqXZxrHKwqbK3rLE1a3axbnWxaHM2a3c26XQy7nIyxNLtatzpbtLhbdbhb9kVZNcb&#10;YjcUbj8eZjfkrj/lrr3hr7Pvr7rtIb7nJbTnyTlky1diaxZh5uah52mjE6yuFMErGoIQimCTSERI&#10;RDMKedOxG9c2TS3OLJ1szBzNtR7P1R8tth4utkMOFtog+/OtkL25luPlTixHSx1wL7Zyd7Z5bax2&#10;Y+Lr9nQjjGF7uAs2gGxNNWBrYAyPOl/vvd0dfjwcv98ffeNub+RmZ+hqa+Bys//5eBJuwhjWYJvB&#10;QzCKbqFjb6IRcjrfcb7cDTcP5tqOF+GVdGFY7YYcrfUcr/diOd3sh5xs9H0DbPOHnG/2Q842MHIX&#10;cgK7wva58mvnsAa7C7bBsNbzxulq9xvYu4DXDOO3sYJgW8L6i40+2AA2wwI3YSUE28/JShd23OAh&#10;MIY1sB62gS2vtwfhmGAfBxxebIO3Ph8OpyDYZYwxqxefL2BWLMYuYAyDs/lflzSG9bAG1l+vgJtV&#10;cLcO7jfAwyYGGEBgJZbbNQywwStXW4MvJ1O/rnl8s4RJU8Yue/zNxNdwE5vZ/KqKn48msJL79nVt&#10;3fO1np3X+cDfwNri7amvq6Mly6OFi8P5cwM5072ZE11pYx0po+3JvfXRPV+jumojOqrDWiuCm8sC&#10;G0v8G4oDavN8a3J9KrO8S9NcCxKdcmJtMqOsMyIt0sIhZhmRVlnRVjmxdrlxtvkJjrBBUbJbSYpX&#10;aap3RYZfdXZgbW7w1/zQ+oKw5pKo3rqU+f4yOJ7wfYNXDsvbnYHj+a87E2Wrg/lLfTkrA3kwWO7P&#10;XejJWh8uxLI2VACB9ZD1gfzd0ZK9kZL9kfL90dKD0YrD8fKj8aqjiYqz6bqTqarDsUq4d2+4DO6F&#10;8eF06fFa0fFq6cVC2/Xs0M3c8M1i38VGy+Fe8/J+9/7LaU7bNEoxgFY4ACUXxyjipavtXO9jthyq&#10;sxKo36YvnslDH8NEFoegTWRnikbRRLBThbFThXNQR7LTR7MzxqEQiWyMKWwUqWyk6Wyk35SprMQp&#10;SBIYp6HIMlBksCYNSZKEJI5jp4jiII9Ak4ajSCAwgJvRnBRxPNSx3FQwgJuR7GQQGERxkEWgiaLZ&#10;CWM4SOLYyeGxMSiKSCRmKtFkUQ4XOkJPdno3LmYDBuJYXfnVmrzjoebV4dbl8e6NmYHdxeG9pZGt&#10;2d6F4eaprmrIQn/d+ljL9kQ7hsnW3YnWg6nW46H6s8Gvl0ON1wP123V5bWGuMSqidkhyL24GLxSV&#10;Fwt5AIICs84lkiaUkdybnsQeQfHV3/Fppv98ZnBlvH9nZWl0YLylpkeOX0eAXgVNpMBDriNIa8pD&#10;Y46kMEVQmrJTm7FTw/I/BZrGlIXagIFCF0ljxE6pz06oJUpuIEuqJ/yjZLx8dKV+Vp9V6aBpzgAm&#10;tTdxRi9xWjdhUg8z2zNG/v3vK91ia94qse5zziQLW/l7sAd+w5RxxqRR+rhh2qRxxqx5Diz7NeP6&#10;NGKHdZNgPPG6Cwt2/ucpk3+fcvk/CfbCfg/W7/4e7IW9NYDBW80fAm8Ne6Jvmr11+A1vfheb6YtN&#10;/4W8+VTsJgzg5ozBq0P9XScQrLWFZx/WjB/TSYI1C2aY9Ojftvktb6L3b4Ft9nb9bw4Y7oKb8NYw&#10;d6qfNqmFmdt5Ridl7tUBYy7YOGPBNHNKP3nGMHXeJG3RLGPRIhOyYI55piPGBUOmJSPmZcMW5SPW&#10;lcM2lYM2lQO2lf2O1b0OVZ2Ole2OlW1Ole3OVe2u1V0udX0ODQN2jZBB2/oB65p+8/I+06IB4/xJ&#10;69IZ65J52xJMOq9V/qxF1pRx2oRh0ox55rRlxrxVzizEIgu+JCN6yYPaCcM6iT2qUV1KUUNaSVMG&#10;GdNwPE1zV6wK5s3S50xTp42SpwwTJ42Sp01T5swzFqyzVmzzVh3y1xwL150KV+zzYc2URTr8gtuv&#10;ETmoETmsFT2qEzuuFz+hnzBlmAQPX7fLX7PNW7bKXrLMgqxY58CadYfiLZeaXc+mY5+2Y+/WI/em&#10;Q9evJ671Z+4Nd77t9wHtz8Fdj8Htt0Gtt0HNd6Gt15FtB+HVOxGVu0HlBz5lR64lJ/bFJ1bFJ+Yl&#10;J5YVJ3Z1O3b1C7a1M84NA451GYqxJowmHLiiXDRKKAoFeiIZJjIVGhJlMnw5anJVclIFnM8C1FQS&#10;VFRCJISsmuqm+Tml1QUlncW5ZSFeMYZa1pwssu/+IvPnf9B//2+mOD8affpe6+O/6ZJ/UqP5Uhhg&#10;31YU31aTUVOWUJUf3VGV3lORutpRPlWY6CqItEeQuTCT2JJ+sCN998rPduS/WFP8Ykn5iyXVBwuq&#10;z2bUn02pcIwpPhiQvjcke2dM8QnW2LOQOiBInNko3dipPLnoffkY/QUQwUIsQdzUobzUYbwM3miq&#10;QCGEMx9TqJbkw3zPyVzn3mTL6UxbpJmSFZomWBAVgWJM5ELEcTHHcjP+Hqzc/T0hrBhCkdRhbDQQ&#10;+NEaiaJ7I4IN80kLiWSliULSRiNpg2nIkzhYohFUgbT44WjyEG46VzS1DQfjREHW5djI9cQYWF9t&#10;DvYxpSPwQpP6sJB4MtFH8PB4Iyl9OXDcOf/XdJLAY4/syygPJp139PPt+M+Q6/H312M4V6OE16OE&#10;mHmhh99fD32A3Ax9uh3+fD+K9zBG+DhG8jCKmfn5doj4NQkYI4Mf+mhAH/ddJddMMMNUkHQgH6M8&#10;LrU8vTqKXJ+eyoKCxpyC0YSew5ZF1IdJJoJCJolAIpFcIoZSIuI/CVYAv/FbDcwgGk4vEsYgHEYv&#10;FAqhe51vmf7V6dII/mf5/4EAfjPN34C97G9gEgxFC4QjuYOZOPzpufzp+YLohENpMPo2lEoqglwy&#10;nEwijFQc44MhlOJh1GJhjCLhTH8V4XAQYM/YW6MSekUkBDNoYmE04uG0EhEQGqnIP4RcNAQCTwS7&#10;pZIIp5bEtKSQifosFvZRKgpfLp5YKZlcNYVSNZVCJYlKJYlIJoJIKpxEKgxjoyWCScSDIGRiIdQi&#10;URR8ESRcocTcoWQCkRQisVRiiZTiiSRiicRiiSTiKUQSKUSS6QRS6YTSGWRS8axKwVS8+iR0orQ0&#10;XOz07Hz0GAEsQM/CQ4/iZubmRgpxIgW5mHm5mDj4WVBCiF8FsNjrZMtYsOb1t9IXC1YGw12/t79Y&#10;4/uHAhi7BjDWAf9WAMMS64BhCWMINglYjk9Cnl8SAs8FzwK7gv3AEk3Fwk2PgqeAl4F1wFpSKrK8&#10;4rClgoCUkpCMsrAsRFFQGit6sXvhLtiJjowavFRVUXkZHjEpXjF5IWl1cUVNSWXYBqIro6Yvp6Ev&#10;raYrqaIrrqwnoWIggZkFWo1PWp5DSICeVYSZTZgJyU/HLMaIkGdlF6em437/2YlPoM3dfSc+fiPA&#10;59jX4yHA687NbsvBbCc1cjUnYSs3aScjcSshdj0icj04bD0odDss8iQmYS847Dw0CsSmnrn6Hlg6&#10;3yWkgYsLcHlxt7Nzv7aFSQK+fAY7Vw9jK33JRZa8Mg4iiu7yWiKkNL66Rts9g+uNX1cKk68a88DI&#10;VzDbBlYHwP4UOJh+3h173B5+2hp4XO95XnlNrJlrwPx+drr6ZjT/ajTncijraiDzeiD9vj/jcSAD&#10;DGSC3jTQkfTcEvPSEAUaI0FDJKgLB9Uhv1IbhtmsjwINUS8NMU+NMaAjFXSmvnSkPnWlPfdmgcFc&#10;MFLwPFlyMlV2tFB9vtp4t97+tN71+qvbITA1CsamQM/kXXbjjEtSk6ZPsbRjl3HsWuFIY+9q2dxB&#10;Xu9S/fDO+MxlSlSNCo+BKkJdl1HVklkjSdGn3jo9Q9HXmUHNF22QqekXrevVlVqT5hDel9N4PrZZ&#10;G1eQG5SYF5H6sHP+uH3+tH0Kts/B2hmY2wNDq489c3cjS2DjBOxfgbVDzKq95w8vu6ebI9NXqzvP&#10;e6fg6Apj2ffOfxXAEyun3ZNgbA0sHFx2Tk7n1KyWtcLgtHX0tm/udnABPoinyXUwuw0WdsHSHlje&#10;xwQrB2ALdgUf3C0mifbxHjzfg9srcHPxfHJ4t7b2sLCIWQN4euF5dOJxYBjMz9/3969X1Rw2tz6O&#10;T2Lmf947wKSGb+4+b+2B03Nwdft8fvl4fvF0c/Nb6ftbbi/P7q7OH24un+9f2/zV2j6/3GN4enXA&#10;8PCra3Bx9To99fHLHmb6wrvt3Zud3YudnbOd7bOtrYuNzaej49fLfgRPD5ijHu9gP39LAL+sb4Oj&#10;M9A3uJ2RfpORehMVOqur2SUi0MrPvWxkuOLovBEUBVr6wdwOmD0AG5cYVs/A/CGYxkzQ/TS+8TC1&#10;eTe78bJ2cDu/DjYOwerBZfPgUUHjY0HrU2HbXXXnXePA5dch0Ld81z533zgB+hdfSusalJW/ivO1&#10;iLCNynPPaQhNqAgMKfD1KfA0itE1itHWi9DVCVDX8dE1CTB2iaGGpLkGJFCDEogRSeYJGYZ5JYY1&#10;DeZtXZZtI+YDZ/S+J/uJL99lkPBNqMR1mMRlsMRFkPiJn8iOh8CKA9e8NWrWEjVpihgxYBjUpGsT&#10;J+0UJWsXw9AmSgppFSNtESWpFyL8KkhQK4hfI4BXK0zQKEHaIU/Tq8IwqM0yZIAeNuHrMuSvVOVM&#10;EGZ2Q5Kb0BErEuGJEeJy4nxiev8z9c8/kv/yA+n7H4k//kKEh0NGjMdIQchDRyLFQKrBSGhC/8WO&#10;+l0UmqhRibNfjW9Alm1FW/jEXOHURGbHQr3HSD9KTUNJQZFJz+CTs/efApP/V2jFP0a0/7136z94&#10;tv/Jp+P70PZ/Ca35O/+s7wIS/i405X9EFf13v6y/eKQROMSQKFlTs4tpCImkGiovhZiehKk9xSiC&#10;BNnnRNnbJPmLFOWzNFVQYnKRqLQTIXGaqPiYZ/BUZPxUaPpUan6TZ4ydAvqyxOKq1PKi1OKsyPyo&#10;0OSszOSqyuy60viyTP++Qg9UGzwWa5ynSt5nSj1lSN4kCO35sy47U6y6Uh0Hs90mitznKt4WqN0X&#10;6t/mGV5lGl5mGNxlGT7l678U6O7HiGyHCuyFi4/acKz7KlbLMOTx4u37yR4FiJ8GS5xHyFxGS1/F&#10;SF1ESZxGipxFiT6kKYBCbVCo+5ipepWieJ2i8pCl/pCl+pitArnNUrpKV7xMV7zJUrvP1bzK0rgr&#10;0H0qMXooMrjM0TrNUDvL1DzL0QbVVo/lZlgBDCshWAH8UKhzl691m616laF0kSp/miRznCBxFi21&#10;58J37ip24Cg8a4juUKKtFCfL4MaLQHwKYcNPk0ZXmavV2hska8rZsjOqkuNJE33hI8Cj+PiRBY2W&#10;c3ASj45jTkgnziz5VFiP3zD4uW7oQ+XA+5Kuj/mtuNkNBJlfiTOqSdMqGLOreHMrxdKz5aIi9CMC&#10;vBND0jLDhppzh0sjp7I819Pt92J1t31FtxyRSy581TbSUQZSRpyUkhTvFZhJZJkp+EhxuUlwOYi/&#10;CFASiNAQ0v7lf3Ljfa/KQiRD9cFJnsdTX04MRUnyyz/h//QvZPgfiAlwvnz5/AUP9+cPH3HwCWDw&#10;8cM7/C8fKIhxcX/5yz//X9+hSH7W4KEO0ZMusNertNapNlJu0pXr0pPt0BDt1RbpMxDpMRZsN+Vt&#10;seBpseFvcRBrs5P7ai5fYa6YaSDvKIgSJPjM+O4XFgIiii8ElASk5EQUWAH8+f27z+9+wnn/E96n&#10;97gf30EIcD6S4H8hJcAlxsMh/PIJbmKBMRHuZwisJ/vymZ4Al4OKgpuWlpWYlAWfhI+WRZVPzFhG&#10;xcPQ0kJe1UpRpTQ65nppDpwfgZ3Vl+2V5501GF9tLl3vrK5MDc4NdoL7C3APP9CuwNbGxUAfuDgF&#10;89P98VEhynKV/w91fwFVSZIuaqB17plz7pGZOT09LeVUUbjtvYENbNzd3d3d3aFwd3eXAgoooKiC&#10;wt3d3d3ZWL5Isoepqe45d+599671Xq9vxfozMjIzInMXO+mPP8LRrN/LYsbXcjXUaSfG6yDh7UlK&#10;4GVm2FVuBD4nHJ8fflMccfsu4rYiEnBdEYYvD72sjTmriTqqDNl/F7BT5L2d77aV47Kd7bSebDUX&#10;oTvkI9fnKjbkITH5VmYhUHE5SHnJS2HRXWnaSX7YVrrLXOKLkVitgWiFgXiWpmCyuki0umiIurif&#10;hrinqqiDgrCFlIAqM04aRcdLQsZK+IaFhJiFihxHQ8FIQ46lIaMhfY0iec2CphJkZhRhxUmwMIux&#10;s4hwsrJiUTg0JS05EdXrFxz0aGkBHlEuNmEWJoAQM6MgjkGIEQsQZsCKYbFyDPSW4mI6fDx6ooJ+&#10;FkauOqo20iLxFgaNwZ7JWjLePJg4JbaeWKuLzhRoMvdiOBmayYbGcqCuQqg8fSM4ZNbD/ya3GJqZ&#10;hEaboJk6aLxw/0vIbIbpeJDS8lvlnWC9xVCzlQSXg9yAs8roq/okfFPGZUfeRW/RxUgFtNQM7Q1A&#10;u0PXK10nc+0XS73Q5vjt+uT10ih+bgA/23s31wvNdt6MN10P1eF7KqCRWmi0GuopgroLoIFiqCP7&#10;pjZ6N8N1I9FmLtxwzF9z+K3KWID6TJjuQpT+WZ7LWb7TYbr1RozhZoz+aarlda494CrP8WsBjM93&#10;vC5yuSl2PS9wPMi02kwx2Uo1Pci2Pi1wOMyz28m2WU027w9SGwrR6QrQjpTGfPLSafQzee+sU+1u&#10;nKonGyjJESbHm2eo1ORrvZAaevA+YyY7qs7Prt7feaksb+9TTWdCXKGja7a9S7ShVbK1c5qd2zu/&#10;sP7C8snq+omq2tnGlraKyrL0rAgXTxNZZRtFrbrEnL2emd2Oyf2O6fOB1bOB1d2uhb3uxZ2e5Zn6&#10;4ZaszzM1M32FA915veUh5eEm4cUBhatNSxejx7Mfx7oLmlqzPqa5RYWYeBYGJBf4J8Xa+gcZOjkr&#10;GgXo2EWaugdo2Sbb+teFZ9eEZOS5hGfZBRU6hefaBkVrO6YYetS9TemIK+lIKutOr+zPrmlNKKsJ&#10;zmqOK+3NqGuKfdccVxGi6RKq6VYdkPvOKy1c2yvJLORjaElVYG6eS1ySRVCCuV+qTWC+W/THiJze&#10;7Or3gckTpU0jhY3lfinFXonlbzNynGISzQJ8pMxdBXSs2VSMsVLaaDEdOjFbfu1ANXuwK97sbYyp&#10;X5Sxd4SxT6ixZ5ihV7CBV5pL8lutt0F6/nHmkdH6oekW8Xm2SWHKXlbMWrasWgFSVuUO8f1xla0h&#10;+ZEqdlrUvEpUXMoYLic5pdr4iL3BL9DOGHS6AF3vnG4s1JVXREck5hdWdwxMjy3vrJ7dnELQ8TXU&#10;P7qdXdjo6p0kq2zNya+urO7g7Z86Nr1/fAbtH99Nz2+sbu2dXl1d3FyeXN/uXkHHeAi82kFzPWdV&#10;MZdFflB5zG1RylxUYr1LtI+EnQm7kRWvhQ5W2YhRNk7TbDAheKMk56CoYyWxt9GyMJBJJ5ZPej48&#10;CCrLXw6JHXXKOYwcg4pvr5J3O8yKM/hN65R0G7XkBu00d+IcoA+hUHMc9DnipjLoMPftYqxjl5P2&#10;J2PpbjvF9VCTkyTr7USX3dK8z2mlps6pJMqBP+jGcsd/8e6aK15eqxgbKu7qeD+5VDq761k7YJRd&#10;71PfWzC+0rN70ri6XbSy7/apj90q4qWKM21gqlp5c1L3fGrHWER/T9RQV+5AX9HwELwG8NRw/lR/&#10;+lB71vhw1sRM0uBszshayeBmTt2olpabEreGm7h5vWPylE/RkmvepmPenH1pjmyyG1ugBpmpLIm+&#10;FMpUlN6Sn8mOl9kJS2HORGrCQ2SgQKpjTqXqS6scgwjgQn2ZEmPZMjOFaivVegfNZleddk/9Lm/9&#10;Djftbg9t2Pv66o6+1R17qzvupzf81qj7rX2rr3OTt029u0m1i0G5vXaJjXaRpV6SmnKiklKctES0&#10;BH+CFEuOOmu1OfcnF7kKV/MwTU1Ddk5ZKnpxKmYRGm5OMm56Ak52Kmk2GiVWGg02lDY7Sp8DbcSJ&#10;MeagNWRBaTChVJlQ6gBGag0AA5UmgJXWAMBGawxgpzPjoDeHwVox0VozYWxByYixYMSYMdKa4jDG&#10;OFpDBpQ2I0qTCa2Bo1XH0aoyYZQZ4YV+ZblIRb3kDdq8LTq9tD6/tQ3WN2Mhk2dHm3NQG7GgDenY&#10;zFFiHpRKsZSKiRihQCyLE5Zan5laG/G7D/YXxH9PAIswWTIRabCgjbnpDbjJROyEVeocrVtdzTsD&#10;PEJUtHhoxOipNdnZnelpTJleK0hjdXgopLmoZHhRinwoNX6UDj/KgIfGiJvKmIPSkJPGkIfWkAer&#10;z0WvwYKSoyMXYXrNIvycXIbgjTT5G0UGag1OdlNBURcRhWAx6TpT1QkPhRU/zhV/5oUQ4V538B5g&#10;9ck5oNHnbYOvZ5OfZ7O/R1ugR1ewZ1+wx0CI62CA01CA3UiAzWiA1Zi/5YS/+aSf+aS/8Yin+pCX&#10;eq+XFrg/7V7aHZ6a3e6qg25yi15yy25CO+78205s63a4M3/Bs2CxfgfRNBNDTx0nE3kHFXFnMdG3&#10;PKKhbBLxzNJJ7HIJjKJv6XlMR6aOxofGjtamDmdbdidqd6YbENf4oH4R0bs317Iz0wTitbF6wPr4&#10;J7AXqUECxF8CQAwOR9zn0VIHqAHtV0bqwElAfHqvePFbAze7w7d7I6C83hm62h4EMahHDrnY6Lvc&#10;7D+5X2D4eL59d7xxZ6zheLbtdLHzcLZ1b6blYK7teLkLgOjbr43vyUYfwvF6L8LRWg/gcLX7t1nu&#10;RE4COF7tBpys9QAeapDN0/Xes40+AOjVbwI6DLp9Blrem2AERN9+XfngfZFd4BBwK8DwAYgRf7C/&#10;iN9FTgIA9QBwVwHITYbv82zz3lIPYH+593C1/2Rj6GJn7Gp/8vpgCgRnWyPH64Og/mClDwCCo7UB&#10;UHO6OXy+PYrfmwDNbg6nEaCrVRj8CszlMnSxBJ0vQufz0B2oXIDnTN4fBSCPCXQABPAcy0cTvwjg&#10;e+8Lq+KLOTgp+XblF0B8NgM3ACcBu0B8PPm1IT5caj1cagYcLDYB9he+IGzPfNqart+YrFsbr1ke&#10;qVoYrJjrL5vtezfRmT/ekTfWnjvalgO+8IeaMwebMga+pHfXJ3V9TGyviWupim4sD68vCa4tDKgp&#10;CKzOC6zMDqzI9C9Lf1uS4l2Y6JEf75YX55oV5ViU5FlXGN5Tnznb+x75VK+O1CwPvJvtzB1vTgfM&#10;dOQs9RWtDJQA1obeAVYHS0G83F/8IINnW7PmWrLmW7MX2nIW23OXOvKWO/MBs82ZoNwZKj+a+LA/&#10;WrnWUzTVmDZYF7E4mLI6nLU7WHs63I4f7bkYbzma+bAxX7my0X4MnaRXdLDJ+GKFg9mk4lglAlWU&#10;nSoDnYajzGcibdvt1fIkWKNw5LEs6DRBlgQRllhRtkhR1jARlghB1nA+1igutnhOXBobfSYr+tdk&#10;sWEAORx0D4DNdA5MIjcmhgcdxUUTwUEFAAHYjOXFJAkxJAjQgwDURHLCK1mC+jheVCwHWTwHeRIH&#10;RTIndTI7dQILVSyOKoKJIoiOPI6fJYyLMZiP5S0fi8abx+58zEvVBZt9zSvDnetjPVtTvZuTPcuD&#10;zeOtH/rrSyZaq+c6a1b6P28MfgFsDjXuDjcdjjRB0x1nndUnzZXHje/aI738xdksad94caB82FG+&#10;LFT+TJTRXHQJ3FhfqlfeZC+S+FnMKQhyTbWuh9oOhzuWh7qONlcGuvr620eMVe2lOHU5yRW4yTUF&#10;0ca8aAs2lBkLyux/VwBzMFgwUOtzMVjy0Fuwk2jLMdqpM9mx/UHEV9g/VyulybqkwzyvQzepXz9x&#10;0ihlyjh1UDcBWcC1Xyfxa0DN4P1iwMgs0F/74N/kwSx+zZhZ1ui96B01y5q0ygNlt05Cl3Z8v0HK&#10;mHn2wxqxiAlGEoK/Oe0D35z5f8mD+PyGB4/7IES/MbvfgNwK5CYg3UBsK5Jf+2u+XuIXMcGThhm/&#10;mNSvEoKRNpMm8DLAX1/ua8CFwA0HVweXRjoPnsI3bR5AhvNrkF6BAFG84FRgLOCxfn3Uw3BmzOFM&#10;ZVj93icBw/M/G8Bp1kNGKf36yQNGycOmaaOWWWM2OYARm+wB6/x+5w/dznVtDtWfrcoqjfIKtFLT&#10;lWLj5SP8BDx9BD29BD08AMKe7qJenuI+PuJ+Wbq5GRrZmerZpYbFn+xqWlzqm+2rPpkXtdmXddiW&#10;dFgXdljmdlpmd1pmdVlk9Vpm9hqnDpikD5tnjVvkTFjmj5rlDBtlDhqAj2Jmr1Zij2bCMOiqcc6o&#10;QQZgwjhzxaF40TZvxiJz0jRtwiR1yiJjziZn3j7/MKBu27tyyaV40jprxCx10Cxl2CJtxDJ93Boe&#10;C1JO2OSO28KmGZRjVtmgZtI2b8IuD8SD5uk9BomdunFtWrE94J/D/cTpcKq0fsq0QdqCcfqsQcqC&#10;cdqyWeaSRcaCRfq8ZfqSTdaCY/aqX9FKQPGmX+mh//tLvxrI7xPk1wz5t9+8bbsO6d8P618M7h0J&#10;763z/uQuHsD2VFKS2URR0EGY1YKPyUyC34WNwRRFoSnI58zPa0dFKcfIoIihEaIkYwl8G70wvTTU&#10;3NZVlBtrrGXESKNK+LPqk+9MXj+2I31h8uw7w6ffKf3pX0zQr9RRL9JdjWqzQpvepxZlhWYlva0u&#10;iH2XElAe6/sh0kvq9Z/lnv1B8+V3us//aPDsD4bP/2j04g/GBL83evUHI8I/6r/5zoDsZ22iH7Xe&#10;/GBI8cyantiOkcwc/VqP9DGILTCEJtQvjalemNIQgE0nFip3Dho/XpooccZYKfZAQYYYJYEgBf5E&#10;S3VoZeB0vutypX+wJtNZgcdfhs+DBZ3Mz5HCxxrOSRfKhfk1wRyoXxMCSta/CuAIdtpIDjpAFCd9&#10;NAc9KAFIDQwbbSQbXSQOG8/OFMdKF8VMFc1JE8WHfcuDdWDH5jhYbzY33k5PQqvLS++LDNFv4uS4&#10;PHGknlh0tCC3LxtpAN9TL75Hc7n8UI/U7QArvJrv0PPL4Z8B5yNPzoefnw2/Oh96eT7w+Lz/p7O+&#10;H8/6fjrv//mi/yl+8OXV0Ou7UZLbEdLrIVJ8P+llHwmyDPBNDxrqYIFaJIYj2XrD1MBPankSdiUm&#10;AyYiLSzKjBpjToUzR/E60UsFYhXiaGSTySQT/rcEMAB2n/+wAH7Qn/8433jcB77xuA980+yBb5o9&#10;8GB8v+FB+n4No3AYl0gUOz+cBMzAFwRPai0aTicRgZYIp5ePpZWPwchE0UiGU4mH0oiFUovCipdB&#10;PIxJLIxRNJReNIROJJhWOAgjHIQWCqQRDkSJBKHEgjESoRipMDqZCHrZSKwcODz0N0FLhwMwMhEA&#10;WtlIAJ1cFFo+BvyiR6qYRKqQCCCXjwdQKMZRKsRRK8XRKMTSyEdTyUZSyfzigEGXcMIRzDxhWK5Q&#10;ABN/JLNwLKt4Eot4EqNYIoNYIr14Mp1YEq1YClosGUY8hl01AiVgRkIvhcbwc9Bz82PZBOlgAcxD&#10;x4YIYB42OAOYh5FLgIlDGMfxIIAl/7K+LyKA5b+a9hkAArAJKhH7C/ja/v43AliIlU+QjU+AFV51&#10;GEn2RQQwAEn8BSXig8Fe0ExBQAqxuSAAVwHnBOcBAQslFgxBgJELnF9ZWNZUVd9QUVuOTwI0+0YA&#10;gxrQTwDYqyGhBLptpKQDuqQrqw52SfOJywtJI/NCq4srgkBdTEFTQgkRwHoSKogANpBQ1RCQlecS&#10;1hCVNlZQifX266iqbS2tDLWx1+bmU6XHVnv59IWGLkVGrAW93fF2PXS3vXSzO/V2XPJ1mwn2XQrx&#10;XwsN3AoLPYyIxMclQinpV/FJUGbeZWzSaWQcPi55xfPthncA9LkR2lqDbs6hk+OThaXrxQ1o7XCz&#10;sa8qINGSS8ZRSMlRVMWUVyLU2Gqndwja3R94Vzj7Lu2yrRyaboFV62IvtDEMbY9dr49crw9drQ1e&#10;LvfgFzpvZu+nZ4T5jB+rOB8pPRsoOunJP+3OuejJu+mF3e1lc8p5Q+L5x9iLupirjzE39bG3dTE3&#10;H6IAd7UxUF0s9CkeakiGGpPvGlNuvqRA7Tl37dnXbdn41qzL9tyrzvybnqKrgdKzierTmU+XC003&#10;S+3w5I1zvXDq8+AQ1DEClbUu+Wd2W0S0mUe22cSvJDZA01ddc2eft2/fj+4NrkGb+1DI23xuKhlT&#10;IRtVlLIhvbYqkZQ5g066YVSkqp8Jk5YFj4GltKksi6SugNpa52xfeSs3KZO2iEpOVNre4vb+0vbJ&#10;yt7Vyh60sAeNrd91zJ43Dl8PL4J7CK0fXc2u3yzvQGe30NHl3vTixeo2tHcCHV5Cu2f3adZHd/Nb&#10;l8MLZ80jUN8iNLy2W93ZG1swk1d70TwKuO2cvu6cwndNXfXMwIZ4fB2a24WWDqHpTWhq/Xp67XJ+&#10;43xt5+rw6Bb/i0CF7q6gs5PL9VX87Pzd7Bw0Pn3dP3LZ0QONT522d828q1ir/3w1NAYtrUD7R/Ba&#10;wtt78Aq7F5fQ1S10fnF7egY717/1vn8FMb4P3F7B3F1d3Vzg7y5vbi/vm13BWhdwdQ2vP42/gjk5&#10;udjZOd7cONvbuT45Otvagj0xbH/hmZ+vzk+u8Gd/VwDjr08nwG+4Z9DY1F5h0XlG+kGgf4+SYgMv&#10;T5uw6Iad3bqHDyyAG7ugmU1oehtaO4fWz2EHPLsPTW5Do2t3I6vXY6uXE8vQ8u7Z9BKcPL20e9rQ&#10;u1PwEZ//+bqw8aziy1ltx1FtD9S9hG+ZwTeMwrNJ1zX3mZm3KIg1CzENS7EuqvIBphV4JuQ5u8VQ&#10;/VKYEXmmUQWWERnmAXGmflGGARGGYRHssCjdqBh6ShI9L4dZVabb1mLcMGDYsGddd2Xf8eI7DBA5&#10;CZIEwBnAgRL7/mJrnoKzDlyTduxTdlyAcWv2UXP2bjWGHiVsmxz6iyRlvQhJtQBhJd+rCj6CMp4X&#10;FQKvqoTfVIuRfJSmbFKi7dJiHjDgHDXjHTPjHzARaNHlLZdnTRKkC2ClcWGksaCn0UZRypAS8RE8&#10;Z3nyM/bJT3RPf6J98ZidnIyfhkqGgVabDWvOTuvASuXO+MaX9mmBMM2Qsci8mcSEJueGsfCZvdy5&#10;reyRncpVkGu3s1WYmb6ysRG1pf13DgH/7JH5u4DaR+51/+Ty6T/cPv3Rp+5fvYoeucY/cgt95Bv9&#10;KOH9o+CSf/XPf+6T9UrPm5BbQYBT0E1ObCjQciNY+zJCBYpVuEmUv0yWP05XOcpQh4pNDhOUNqKk&#10;T9M1oFILqMzyutDsssj0PN/0qtwG+uB6W+NyUWF3VGp5VGJ1VGZ9XmN7+cn+vMZy/53+UanuTZXx&#10;bYX+RYHaaabcdY7CZZrkThjnggftogd6J4jlOFbgKl8FX6x1XWJ8WQCn/x5nGCICGCo23IwRXQ0V&#10;3IyQHLTn3gjRrFNmzuEhXPWW2QmSO4lSuYhXu4hXPomVO46VPoqTXAviPU2Rg0r1oXKjm1ztkxSl&#10;s1S16xytm1xNeLHeXLWzbOXjdCXAWZb6Rb72WZ7OvdnVwRcbQRUW1+Vmh7m668nKvxbAx9maDwL4&#10;NFNlL0l2K1YCsJ8kfZ6qsusvdegnv+Is0qnDWCZBnMH/OobzZQDLi1gx+jJzxXc2Wn5SXDoYEjUM&#10;iTodhQwVqRA5BdVzAh4xCd2QMJG4RHRiKmnR+xclH4nqewnr+l9XdL0qbn6T+5k4q5Y8o4om7T1T&#10;+nuRgo8KpZ9UckrV4hNt05Jy6iv6x1qaa9PbikIGsl3nsu1WkvTmAyXnvLgnfCWTdHgjjBWsxVgU&#10;6YkMBVmsZITkcRjG53/mIHrBQ0bAS/Kc6HePeAj/rMeNEiP5UZcH7WWsKM5GTfr0P0if/ReK7CUl&#10;2WvCNy9fv3n145PHT168fEn4+g0x0atXL58++fGnH797/MN//sc/PcKR/WSnLJTuaFTuYlZpoV1n&#10;oNKgp/BFS6JVV7zdULzVROSzucBHK946B4GPzuK19vIVFgr5ZgrxujJmPIwcL39G/fwjIykZNSEJ&#10;FQkFOSkVKTHZG4JXBM8eEzz9meDpT39PABMRPAc8OGBEA1O8eklD8JyNgoSLmgZHTMrwmoQXxaDM&#10;I2YgqWyvYWSnrm8soxTm6LLY2Qltb1wtz0Pba0ezU1eb6ytjw2uzE6MDXdMjPfDX68UJtLIIz3kw&#10;OQXtbEOHB9D6atFbD185kWpz1VZrtQFn/Ukv8/m3NquB9lthLntRHqeJvufJfhfp/le5gdf5wfiC&#10;oIuCwLPCwKMC/4NC/738t7vZnptpLstx1nPhRtPBumM+Kv0uUj0OIqNuksuBahvhWsv+ipNuUiM2&#10;Yv2W4h3GQo36/HW6gtV6wuWGkiUmcpkGMon6cmE6Ml5qEhZS/ErsdJwUBLTPfqR9/Izqz0/Iv3+M&#10;ef6ajRrNw8jIzcTISk/Lw8LEQEPJQEUhwMokxcMpwooTYWQQ52AFm0wYSnpKEhriVxQEz9jpUFL8&#10;3CKcrPyM9LxYWh56DB8DnTATgxgLTgzHJM7AIEuPtZaUUOdkV+Rg8TLU8dLXsJUWijHS7I4JKDRV&#10;DhdnytTlG0tzuBtMhxYKoJn03Va/i/YwqCsb+px/khA96+m1F58ANddDg3XQ+Pu70ayD5sDlPMvF&#10;GM39SL2LJKu1KOvdrLf4qtib+tSLT2mnTVlXA2XQTAN++vPFXPPFcsfVet/N9ii0N3W3NwPtTEMr&#10;Y7dz/VdTndeTbbcTrbcjn/E9VSetRVBX6VlD+nFNLL4+DrycnFcGHhR57ee5L8aagxs+HqA18lZ9&#10;LEB9LkJ/I8lyP932PN/1Mt/5JMN2O95kL9EEn+sAvfOAyjyv852u8hwRAXyZ53BV4HRT7HpX6n6c&#10;Y7udYroUqwtYSzRcTzKaj9GZCNeYCNP64iJ1WOx7XBEcLUuXqM7pLUQTo8rnI8pky0rpJchY7qA/&#10;nRI6nxE5Fv22L9yzwc9hIC38tLkGmhuHRgZmSstqAsLynDyjDKzyPYKSbdwjjO2+pOSdjsweDowP&#10;V3/0tbB9l5Y52tjaUvL+XXRKT/GHrY6x5c/95wPLy/X9w6WNUx+6T4fWoJXLu/mTo6Gt8YrBXLcM&#10;QEVgcaief4COd38h+LRDK03TlZGFC5/HWrJro20CvmRW1iWV+Oja53hH+2rbJNn5vw9Nj7PwDtKx&#10;L/KMaYwtbE8uizFyizV0q/CKL3GNKvOI7YgvHUivnixt6kypbIwuKvZISLUKqgvN+xJTFmvk+yEw&#10;r8AlIds+NssuJt858XNExZfoqnzn5A/BhXku8YnmQcmWwVmOEflukSXecZVBKXlu4c2JxR9CshIt&#10;/PNc4j5Fllb4ZWVYh7sLGpozyutQierRiBnTyxozyZkwK5qyKwerOYdpu8UYvU2wDEq0Do21Doo0&#10;8w8z9oswj/TV9o+3ScxwTA3TCkgzj2kIef8p4F2kkrs9u5YutZgjl2a2aWCdb1qJQ2S4toMoKU4K&#10;w+qrbzhSWwbtzULH01ebw1fb050N1cmxsQnx6UNjSxcQtHcHTe2eTO+eL+xCO2fgZQSqbZzyDsxV&#10;1fEQkTTjE9FJzvjQN7y2snUxu7K3tn24d3Kyub+7tLO7dnKzc3wJHW3dTTbtvQs+yna9K/I7zQmG&#10;Pr4/r29sjy/MdonOco7yU7U0ZBaw4eRzF+YotDDvCSpaTumfDG5JEnOK4VMcfRtwnJ2+k5S5GFi8&#10;Etxwm70CVeyvhX+pVndvVDeqk5dsUBefdNe9yvOFaqOgytDTAt8We+UGc4UqXbFqHZFBF/XDZHuo&#10;0P0s7+1cRnJpZIa2dRyxUsBT42TB1FbPjpmsiZnqqbHK4b6PS5vv5g6siltEArP0Mt6Hf+mvHl+o&#10;nl6s2rtMnd0zz/wiHf5Os6bHZ3wz9PNQZH3X25YvQV1N6V0def19mWMjaRND+dND6UOdWRNDOROT&#10;qQOTuSMr74a38xqmdYwCpXkNbcTsKx1zxv0/zLuWLlrljJrkJQtFOtB5qrzUlXyuLkGsJ0xhxEVp&#10;wkJlxkZrz46y5qcyk6PSN0Ope9MqRWEkUzAij0Z9dQY9NXpclLuclbrc1Ho8tXq9dHu8dAcDLPr8&#10;zbp9TVo9jRpd9GvtNausVd+ZaydrG0apGwfIaziLSphz8ergWFRomRWocVJETMoUnApEjCI/Esq/&#10;fOHKy5htJFXuZlzk42cgqMhLzspNxcNCxk9PIsxErchEq02H1sOgjdFoczTKCo2yQaPsABiUJQ5t&#10;xIzW/Vv0YFAG9xjdY4IAGjNhDJgwcAYtnESL0QWAQ1jR2mwYHU5aHVYaLSypIgulKh9Wn49Oj51U&#10;ho+QJ8HI5p253CdXpVp/R0sJZVYyNRyFBQclrJaxPJYoWS9ytTgKhQQMtz+Wzo4JZchCo8OG1kOk&#10;Lxe9ETfWmIfBBLG/zNTaALAXAJrBK8ChDFgotLjoTTlRqiJUIpHapkOhvu1u5hVWhsZsvDgyUSas&#10;MZbBngFtzketJUomK04lJk4tKkolJUQtL0ilxkelx01lzEltwYKywqFtGDBW9HQWdPRmtFhjNIMh&#10;M52GBJmsPKmIKBk3Dyk7OykXLymPyCt26Z/Jo/nZh1zlVgN5ZnyxfR4cA8H6bpx8FszitlyCDgIC&#10;7qIi/rJSkaqKSTrq2Yba+SZaH+xNmz2t+4KcB4Nd+v3t+nytRgPtp8Pse12VRn01xoKMh4Mt+gPM&#10;BwKMJ/x153wVF5x5l+0Z9l2YDlxxW064Qz/RDR+pjyZiVtzC8izKPBgFHEqLEWeL4w9ikUhgkkli&#10;kY2jFfIQVfHuGdrYWd/eXRw+mPlyvtB4tAgLyL25lu3pLw/2F5SIFQZ8LYaR+t3Z5oecVFAinhJU&#10;/iaIuQSAGJHEiOYE5fl6L+JBz9Z6QD0sO2ebD2aaD6ebj2Zajmdbj+fbzpY6z1a74Ql7kfTZZZj9&#10;lb9ystaNcLzahXC00gnYX2z7TR7afwNyFODhPL9wnwQMxogMBxk4Uol06cHaIuoX3MyvhS6y97/h&#10;dLXnNzlb6wWA4GSlGzbfS52AA3DO9cHjjZGTzdGz7fEHTrfGEED90frwwergzmLv5lzXxmwnUq7P&#10;dAC25rv3VwZAm/Odidvj+ZujOcDVwczF7iQ4Fhx4uNoPu9uLOcD1zhB4aisjdeChgxGBTVj3InnA&#10;oERM8NkMdHrP2Sx0MQ/PLH21BM8yjUw0/ZsgCceA8wU4OxlwOvdLBjOSxHw0Decx708AbvdGL7e6&#10;LzY7zjfaT9daj1eaD5e+7C807M1/3pquA2xO1W5M1qxPfFgbrwasjn1YGq5eGKie66uc6iobby8Z&#10;aSkc/JI30JjbWZvWUZPa/iGlrTq5tSqppTKx+X1Cc0Vsbe7b2lzfmhyfD9negOosr6pMTwCorMt7&#10;C/iY71df4A/4VBjwuTBgpD5x+GPCYG3cUF386Kek6eaMxc68lZ7Ctb7ijYHS7eHyg4nq4+laUG4N&#10;la305A7UB441RM19zJmtKposyR4qShx8H9b3KbLmfVRnf7NXaC49lx0tly8Nqw8JvZWsrL2ZtFCB&#10;q0ZbqHWpiVQYN2UAw+sgRmIfBqIAHjpfAayPMM5fgjNcRjBGVjhOUjBRmCdNgDODn/2BdD42hCRO&#10;pgR2hng2bBwrPQDEyVy4ZF7mWB5sJDcmjIMmmJUyiIUClCFsVGAziof218Ryo2OZSRNwMInMZEk4&#10;8mQcVRIzTSILKpqBJpIJHYajDWGlC2ZnCOBg8OfCufOxduWnzbbXH04PAHbHe3ZGOubbPw5UFyy0&#10;1W72NuwONu/0N+wONB4MN+/1NWy2vV+vyR1ICiiy1A6S4HBho3HEkbmzUPqyUvsxUwXgKIKYKEIZ&#10;ycIZyCKxMKGMFOF8zGovfxxIjz4ebN8a657obV+anJoZnU0Nz+PGSAli1ETo9Hgo9cTgFYRN+Zkd&#10;/54AZqcx/TVsKFM2WoAxB8aUE2PKgzIVoDYWoTSWIjeQIlBN1Uxpcapqtsjvs8jp1U/oVg+fs8gY&#10;0Ikf1IOTgBG5++AIJ7+a8RipH7mfchns/U1Ag18zbJzer588bJIBL+57vwZwr15Sv0EKqHkQwAgj&#10;ppkID8eCiwL+ezv7fwCS+fowAfLUX1JjkYuCa4EYVqGWeaDlvE0hGBoYNdIT5AzIDfmme4hGhU3q&#10;X5b+/QZYFhrAObVIKvAvbtgka9zol1N9A9JDcPVujVhkDWAkWxd0CVke+KHnv1z3fixfdw/pGGJ2&#10;fw3Y9WtAf0Z1Eif0U+ZMsxYscyeMM+E/DjBMHbPKHbLM7bfM6TbPbDVObTFJ67DM7ncuGfatrXd4&#10;n6Gb5SPkZ0JnqUmhr0SiJfNaVeyFggShiugbFREiFUFiFQESFT5SGAESNXEiXak3uvLEBqqUpoYM&#10;dg48XgGSoVGK0RX27+qcK754VnX41nT4VDW7lXyyzflomjZsVzJiWdhnnN2jn9FrkDlkmjdlXTTv&#10;UDZslDWklz6omzaslz6ulz1hkDWunzmikwrf7fsJqydNYcZNwDOFmbcv3PB4fxBYD1jxqJiwye03&#10;TukyTB60ze+1zeuzyQNlr3Vuj00uUnaaZ3ZYZHZZZHVaZoG43Tyj3TS9wyRl0DJj0Cyl3zBhUD9u&#10;VD9+2jBx2TRtwyJ90zx9wyxl1TRpyTRh0Sxh3ixhzjxhxipxwDhqyDRuHNSYp62YZ69b5G9YlKxY&#10;lY2ZlM64Ngx7tVTYlscaZrupx6sKu7OhdNlR+uBlj5vRipfZXoDDRYDLjZvdiRVnLSLohqXV4GTV&#10;0lRxig7OWpzcgK6h44WltS8fo7XkfYQ50jXkYkS4o3iZUoQ5/OnIQtlo7ShfurKjzNmocjzMzmc6&#10;53pqmj9kDHSUN9dkdtflDtfm53lbazGQyBH82YkFrff6J8NXP5gT/qD8x0d6T/+nBcmflb9/pPvq&#10;P3WI/qxL8rMB+VMjyueg1Cb6UY3gO6Vnvwel1psf9EgfA0Cl+qs/gRp1gj9qvPifZpR/NiL5szWG&#10;wFsAa8eNSbPTgQ5mrlYHThe638d720ux+4hzJsoIJfGxpwtyxIqyBQtifblovNgpfTip/XkxQQL0&#10;SI0HK7k3BxWIQ4QYwC4QB/Fg/HFUIcwoMLoITmwkFwMABOEc9OFstKDyV9BHc7LGcLDGsmNjOWij&#10;OdFhXJgAbgZPfhYXUf7+vJyLocGLgT5odjxIVlCf/Kd4WZ63rHQ+zJRvOQmsMY/iVP9trYwbGhCE&#10;FnmgGRQ0/eZu8tnV6M/nI/eMPr0ce3I28P3F4J8uh77HD/94Nfz4euTZzejzm9EXpz0/n/U+RdKC&#10;7zODXwOue8lu29D4Rt6t9xqVnnIiLwjUsApi4CWfxgSHMUMxmKF5HRjlAukVwsklwsjEotFyKfdz&#10;O39ref8bkLRUJDMVSWOll44CYMTC6CQiGCQiseIRGOEQtBCsWulFwr6Wu/8IX0vc/xeAXn1zRQTQ&#10;4V9DJxjMIhjGyhvCzBvMJBCCE41gFI+EBbB4GBg7SioClAi0khGgHoAVD8NKhNBJ/gLtX8BIhaCk&#10;f4HmHioZGGrZ0H8cKtlIcrk4MrkEBBDfE0MpG0MhE0kJE0ElHUElEwagkQZPJIxdMJSTJ4iVw4+F&#10;w4+VJ5idH9REsAKEo5lFonEisQAm0VgGmHiseCSDbABayJoCp0yDFmJCc3DTMfPTMQJ4saxcWA4O&#10;Rl52Jn5uRj5eJl5BRi5BRg7EsIqxCUjcO+AHEBn8a75u8zXgPEI4HoSHc4pyCAqz8X9tfx/gYeL8&#10;mod6cKCCgBScmCuvqSamIMMjJsrKD06ITAHNiWbmQOHE2QV1ZdVNVfVBGyUhGSQ1GVG/oCdgExwI&#10;agByfBLy/JKgHskqhhvzw0nASCXYVBWV15RQ0pJU1hZXAuiKK+uIKWkJyavxSStzS8hzCasKSXwp&#10;qz5d2YIurqGdw0BLW1Fq2sqQ0NPW1pn0tB5Pt3F35z1/74sAj3MvxxN3hx13l723vsdBgWfBwSeB&#10;wWcBwVehEXeRMVcRMVBK5llU7FZoxGZU9Kjv2+WEeGh+Gro6uTjdg26vLra2DqeWBt83eCibOEpo&#10;ecga2IuoO0poxJi7THz4DJ1fQWfnHUU5mw3v8L010HQ7tNQHrY/C/8/rYP5mZwran4f2Z6G9KWhn&#10;HLbCK/3QQhc033ozVXc1WX05Xnk+XH7aX3TcnX/SkXPcmnXanH7elH7RmIJvSMF/Tr6qT7qqT7iu&#10;T7hrSIb5nHrbkHrdmHoFk375Jf2mLe+6PQ/fno/vLMB3l9z0ld0NVEDD1fBUjbBpboGmO6CZXmh6&#10;GJqYgkbnoc9Dp/Hvp1yTmw2Dq/X9BkNLrlqWb5Zv+xYuyod3tiGof+4mPr6eD6fBT62gwKClxWyg&#10;izOQp1Tkey4oTi5rJeUcaBYdZBfjbuHnZuGpL6MvxSxqo2hSm/5+rnNqtH2kr71/fGhyc2nrcvP4&#10;Zm73enAJ6l6E+pbhVNSlHXiS5+0TOKN65xj2vgdnMLvH8PzPW/fzbK/u46dWz3qn96s7odljaGh9&#10;Orl8IDJvo+TLxadB/JeRy8bhC1A2jeJbx287p6H+RWhkDZrYhHNbZ3bhKaNXdm+2Dq4Oj/Bnp5cX&#10;J/BUzLeXcDbt2Rm0sw8trVyNT18OjEBj06cd3St1nxdr6ndaO64mZqC1DWj3ANragXZ24YV4j46g&#10;swtY2d7cQre3fzW+/wDgoveOF39znwcMV17joat7fjHBYOclhL+4vTy7uTi9Pj/5ZS/c4JczwN73&#10;Dn8HXd3eXCIC+PbsBJ5Q+vwc7hjo6vIqtLhyVfuxx86+U0t7SE39Izvnir7xqpnNpofvSmDUUnLu&#10;bccotHZyN78HrZ7CLB1DM7CVvxlZwY+tXE6u4Oc34L9vWN+HFncuWgZXc6r306ugsraTsobTmnZw&#10;t69aZ/Ct89etM1DzKPSlZz8svJKXZUCac0GRe14ad6gtvCrPuaXGu6LIsiTPOCdNNy1BOy1ONyPB&#10;sCCFW5JhWZNjW5ZmmhdDzwhTzoiQz4uTL8tQLipRLRlh5y0Yl+1YN124972EjvzETwOlToNltzyF&#10;NjyE192FllwFF5z55xx5p+15Z+z4hgw4hvQ4BnTY+rRYujSYOtQY2lTom5XpPsvRfFZAfVGmbdZg&#10;aNdh7jRg6zHm7DfhHjPjHzcRGDQQaNfiqZZjzeTHhDGRe2CIg7lZ3NkYzehQKhQk4q+f8z77mfPZ&#10;jxxPfhJ8+lTmNaEGKYkRBbE1FaE3ljiJB/VOkqHfWHjaXHjdVnLPQerAUfLYUeLESfLUWe7MRWfL&#10;17rGydRCU4VZQ4/U3v97j7RH9lmPXKofOdf+m3Pd7z0+/P5t+b8E5D3yT3jkF/vIJ+ORX8Ejv6I/&#10;eGQ/swynVLFm55eSZaAvMVFa9NfDR+tcRypcx8ocRotvxIgfZKjgc3T24xT2E5XuCo2gd5ZnOXpn&#10;2QZ35dbXJVanRWZnRZYXFXZnZTaHJRZX1c5Qe+DJB5uzOpuLeruLWquTSjgP+KRU76JU9yxfbS9Z&#10;aj9B7CRRbC2AZdSWdMWbDsqSvcxVOslVOcnRPs0xuMg1w+db3BVaQiWm0DuT20KtvTiplWCRPhuO&#10;EUfRCUfFGLrvW3WYoCyrSQfe83iNmzSt0zj53XBRqEj3NFH6MEHyIF7yJEXuOkfrrlD/rtDwJl8f&#10;nOeuSPc8S/UgRX4vSX4/TekkS/M8XxfO/S0xviwyPisyOikwABznGR7lG26mquLfmUG1DtflFqd5&#10;uvfzQttAja7HWWo7yfKbsRI7CdIn6UpnmSoHyTJbURIncWrj9rwN2nTFMsQxnD/E8L1Ml6dLUmQK&#10;k8K6C6KtuKiNueBcHDk6UgHS56wET5hfENCRUjLxC3Fb23LGxKEycl7mlP5UUE3+qZ/sQy9JSRtx&#10;9ieytFp01kfWki8i79s0KjqM33dq5tSoJBZ4VHx6Nz5ZN9yb/z5zfrJhZ/T9amP0cIZZf6TycJhU&#10;iytrjjaNMQtBqqO+LidajOqFv4Gyg5K4EDUhx5vHHIRPWV/+wPjkj2wvvpNEvTLip3OV43VXExbG&#10;ErFQPqN5/Sdygj9TEz2jJiMkIyUkJHr9/U8//vD458fPXzwjePWS8PUrGIJXr589e/L7Fz/9K+2r&#10;7zW4GBKMNOrcbD5ZG1RqyH4xUGgxlGsylvhiJlZvKVRrI1TtIFjtKFpoKlZirZxppugpza2CpeAi&#10;eol58Zzk6XPyN6TEb8jevCZ5TUD4+sXL1y+evn7+5PXzx6+ePSZ88ZSI4DmS5ktyn/v75uWzB77W&#10;wOQEL2gInjMRv8YRk9C+fEVPQMRNTS/Nxq/MK2mjZmShrKMuJOltZj3b3gkdHtxtbUIH+7db2ycr&#10;q9uL8zubKyen+7e3Z9DNGZzAd34KzS+M5hUetbRB4Kfu4T60sz5cnhchx5epyPfBSKHXxXjCy3La&#10;y2LJ13onxPkkxhNwFOt+GOe6H++6n+h2kOyxn+q5Hus4H2o54q3X46jcbiPXaSPbZ6845KLcZSk+&#10;4iQ/56O+4q+56K066yE/4y43667YbircbSXT76DS56rR5qRVY6WYbySboicVrCzkpyrupCCizc/C&#10;jyJFPf+J+Ic/EH3/HfXTl9jXFJwoRmEWbjEuPhFOXj5WDi4mHJaakglNzUaH4WFiEMAxCTIxCTNg&#10;+RnpuRho6ahIyAieUrx+zkRNzsfMIMiG42dh5KJFcWJoEHhp0YIM9KJMjNLMzPJMTEo4ZkNRES1B&#10;XjlWRhd1xURbUw8ZwUoX03p3kyhpxnwTgb2aQGgiA1rLh9azTweCL7vDoOZ4qDEXKslaCvBdjQyF&#10;2j9Cg9XQ6kdo+d1hS8BsptF8rPpRnMFlsvVlgf9RUchxWRT+UzrUXQaN1UGT9Zfj9TdL7VfL3Rcr&#10;PWcrffcMnC0PXS0OXI+33Aw1XPXVnndWnDYXHzfmnHxKO6lPuqiNPa0K2yvynE8yGwpQ6faU6nGX&#10;7PeSGQvS7vdR7fVSmgrW3UmzvSz0vCjwOM60vyn2PEqz3ooz3k8yP82wvsi2u853hErdoRL3uyLX&#10;20IXwF2J222x62W+42m27Wme/Uai0USw8qCvzIi//Ey4+mKc3kqySaeH7G6+28X74C5/3QQlZn8R&#10;VIA4g58YzoaFwpSe2IWLrtLJZDUvcTDKp9RELc9QqchODxppg9ZmodkJaLB/OCe/wMnLS14z28n/&#10;fWBijktwoXfMTE3b8eD8Yf8s+BL8kJmXGBjiZ+VYFJ0819wzWF7fmVd1Prw4U9W+1z550D2z1Di4&#10;3TkFrYC3iNvbuePxsu76qPLPMe+rgguDtDzCDLwb4t+Pv++9njzsLWrOcI9Ld4+uTShtzqopCs0M&#10;t/T21rQK0nOwFtNwkTfM84hKtQ+MMnH/FFswUdr0MTw72tA1UNUqUtcpxsC1yj9lt3F0qrS1Nel9&#10;jnNUgJqjp5xlqLZbjlNsVWBuTUhRR8rHird5ec7J7Un1vRkt1YEllf5F6TZxsUZBqdYR6bYRsSY+&#10;GfZB1cHpVcGp5f5gsKHxZj7JVoEfgvPbk+tKvbKCVNxs2DSsmJRM6eR1qcXkCLjEnzFroiQchQ1c&#10;xcxCNFxTrMJT7SKiTAICtd1C9LwjTIKirWJi7ZKC9EO8Vb3C9YITjMNzrOPr3haW2iUESFkFy9ok&#10;6Hi9lTH3kTGL1HEL1HJSYpfSElMMcXLp+1gJ/0nBxfLp5vDKREdiRGBtVfX09PLm/tUmeCU5h5bO&#10;buaObhbAC8gutALev06guXWoon7cyjGGg19TTMYkOat6ffdmYf1weWMPvA8dnp4dXeE38NdbJ8fQ&#10;yQq00HpWE3Fwv4b0fobTdn5Qg79NgZttZ24mfnwUmpter69uj4+M1tEIU9GtckxZzhodDGwK47f1&#10;ZJDIVNRaTUrey8qfDs7s90g/zOqGGtfOi7vmQtJrlHWb1NSatRQ7jBVHXLUWg02nAox7XDQbzBXq&#10;DOUazJSHPY1Xo+0P05wucu3PSwKX8rPfxxfp2CUTqwQ9M0kRSmvz617In12snByqmxwpHp56t3Do&#10;/nGU3y9TP7s2pnM8v2u4ZnY5Y2o1uHtGLaIMbRYiVfDJd2KrZPawbGojY34meXo4u68nrb0tsq0l&#10;sLUhrqclqa89Y6Q/Z3wsb2K2YHSpoH+ltHPNxDFZlM9Cnds63Syj37duwbtuw7lixqosjtPfg9HL&#10;nMxSjUBb6oWGyGstPlIDNgpjNlpbDjo7XhpzcTItfUoVX3qVBKxsKlrsUZebWpereo+nVp+PYb+f&#10;Wddb8yZP0zpX42IrvSxT7VgdVX95aRcRIQsuHiM2dl0cjwajlDJWXoFWShItKELDK0DJzUPOz0Mm&#10;xEUoIkwhI0omLvSKXQXN9VZRpdjVtir4bYproAa/KhcFLw9anIVaip5chgmtxUhrSIsxwWAs0Bhr&#10;NMYWjbbHAFCO9ChrHNqIFQUvqfuX8gGDv0Jj9AsoPWYMnODLjIFhxaiyoVU5UOoALpQWD0aHi1qb&#10;lUyNi0JbEGMkQGPA80ZWhow/y9y62k7pk6fqO197Q1EVNnJddip7LgpzNnoTOn5LKgUvEo0Ycvl4&#10;Bs4AZrQdjsYQ9AQRwBy0BogABoBN2Ph+JYBhH0ylxU6tiyPT4MDo86KUFbFi6caWszF+YwH2JaY6&#10;+ix8jGQSWAYLWgZ7LMpCgEpLlFRGnEpKlEpKhEpekEqVj0qHm9qQk9qMjcaKGWXLiLalp7Wlo7Oh&#10;pbeipTdDY01xtIaSVKYy5IbCNFrcKDU2tDoXjaowiaw8AWuKtMSEl/pKMO+EF32TM2u9u4YWhk2G&#10;QpCPkIGPmF6QhEGEnFGSikmWBqeEZlJBM+rj2K14+D0lpAMVFKNUVZP1dIqsrcDrRaObQZO7br27&#10;aZWzRbmDeYWdcZ21arOlyIAV25IT85Ev174317Ib34ynTKOFeJAwpypWUIhOiQOlykJvzMzpziIc&#10;ziiRSC+ZyCQbixJ0F1Lx6h5a3V7f2J0fOphuPJtvOJyF1ezO/STPAET6gk1Yx95rXbC5eW+F18c/&#10;rY3VPzhgRHOC8n9LAIP2R0sdJyvw5Mlnaz2Xm/0AsPmLYQXNJhv3Jhr3J78cTDUdzrYcz8Pr6Z48&#10;zJ/8KwGM1AAeDC7CwVL7b/KN933gdL0HAcSI+kXOg2jdh4zeB9GLyN2v/S6SuYvcll8LYOSoX/O1&#10;9P2abwQw4oAPl7rh7N7VwcO1oeONkQeO1oe/BuzdXxnYXerbWexFyq357s25LlCCTeTY852Ji91J&#10;AAjOtsdPNkfh86wN3O79sgbw1fYgGAXyrJHhgNGBh4UkLiOpzNc7Q5ebYHMAvzV4vTN8sztytz8G&#10;LyQMOJz4Laag02XodBUGfGcAjpehoyUYEIPKszXofB262IAuNyH8FnS1DuFnIfwkhJ/+m/JyAjob&#10;h85G4fJ0BDodg8uTUcDFJjyBNrix4J6Dbj98OJEAfA7BBxh8jJeHaxcHPywOVM50l8x1F810Fkx3&#10;5E+25Y63ZI81Z402Zba9j2qtiGwpj2h6F9ZYEvK5KOhTYWB9gf+HdI/qNNf3yS7liQ7liU4VSY4g&#10;rkp1KYi0Ko6xrkhy/pzn210ZPfo5ebIpc6olZXMkZ3Mgb6e9arexbvdz9VZ98WJD8sSX+MGOvKGR&#10;9qyiJhmNSAyLJ44vlFXgLRanAd5fbZV5QnTEXPlpzMn+y5bsOxfUY3uax4aUj7WonqpSv1BDvdJB&#10;ERpQvzYifWbw+mdzslcW5K9tKYnsUKQutJRujCgvJowXC50nIxrEHgwodya0N47Wl50hkBMXzI0L&#10;42WM4GUI58GGcdMDQAA2AT6M5L5MFAhvcZQI/kzkkUxk8YykgAQmskQcZRIzTTIzJpEFE8uEjsZh&#10;onB0kcx0YSzYEFZsMCujNwfOS14iydW6ozB9b6ANWp2Glsa3uhqGyrLn6sv2uuovRtrOh5p22j9M&#10;VeV8SQwq9bYKk+cLEmPx4qZzZ6XyYKXyZqP2ZaV+iyMPZqUOZaUMx1FE4MhAH6IYSKMZSCMYyQOY&#10;UKZkBCX2poedDau9X+aHOicGeieHJsuyquT4NNnIJPjRGrzUerxoM1YaUw6Mxf+WAGZHGXPQ3oMB&#10;x5pyoxEHbCpGYSz8Us1LxP+dce4Xq4Juy5weg8QBnZgZs7RfC2DE8iISEalB+D8TwD06CQOGqUPG&#10;6f0GKfeLtkZ3aMb26iU9GF/AsEnGA8iByKUf9Or/RRBdCkDs6UM9cjkQIEp1+t4BA5D6h0oAcuw3&#10;PUQawG3+1vs+gGQGf50cPGmYMW4EJ60iJ/mGWat8cC1wY7s1Yvu0E8AlQGfAVb6euhls/vW6fyuA&#10;kZOATWTvrwG7fs2kSda0EZzVOqafPGGSPmtbOGtX1Gea+Vkztl4nrtk8q8+tfPhtXZdH1XvTjEQZ&#10;f18+VyNGayW0qTixljChugS5rgzaWIbWRAJtJIzSF0TpC6D1+cCrC60+zz28GEMxOksxlIUIpakg&#10;mYEwmZ4Yub4slaEiykiLwdyYzdZZxCNYJTTVJKXUqbDGp7LlbW2HffmgXfmIY/W4Y9WIXUW/eXGX&#10;QU6bTlqXXiagTy9r2Dh/yqJ03vb9gn3Fkl3FiD6cCjxiCD5ImSPGWaMm2aNmOSMWuZ26Sf3gOdoV&#10;z7lWzLqUTziVjtgV9tkVNFpkNVjlNtnkN9sVtjkUtzmWdDq/63QpG/at7feq7nYtb3cqbXcsASWI&#10;+z3KGvSi2wxjek0SRi2Spy1SZ02T5owS5vVjlo0TloziFg1jZw2iJw2iJowixgzDh40iZ+2ypqwz&#10;p8zSJ41S7tdXzpowKhg2LZ12bxzwbCq1eOcmFabK4yrJ78LD48DAYIoh1WGkNGJBW7PS2bJjHTmY&#10;XLjZ3Hg53ZixZixMBuxM6oGe6Uebt7dH0Fjn8HJv/3ZjbZapZqySeIWZdrGGdKm6VJOxZpW61GcT&#10;jQJV8Qx18RAFgWxnw53uGmh76gJ8t24Orc627S90XywPjH/IjzRWMWVGWTJQurPTuzPR+LGiHChf&#10;uGFev2UmNSf5zpmOwIzqqQnVM1Pql8aUT/VJH6sT/FHh8b/L/PDPcj/9T7mf/kX2x3+V+v6fJP/0&#10;P2R//J3K8z/oEH6n8uSfLal+VPn5d7J//iell79XJP4hSEuiuzh+uav6fLHnS26EhTCjCR1JICdj&#10;NCs2AocO5KX34UN786LeCtAGiTKGSbJESLOFS7GGiOP8hegDhLEgBoAAbIaLsoTzMERxM0bzMEXz&#10;4QBRvEyRPIwR3AzBbJgQdtpgDtoQOKUYfDWALwhsGBculIMljIMlkp0BzgnmRIVxYQJ5sd78rFac&#10;LJVBAUc93ef9vdDidImzhSUjiTcPxp+Dzo+NIoifwIXlUbbJ7/c/cl92Mh22vb4eeoMffnYx9Ph8&#10;8MeTwR8Ax0Og/B6aeg5NPb2beHwz9vhq+PHl4E8XAz+f98PZwOd9T877nt3zAqb35Xn3a6ib5rqd&#10;f7POIM9dmfslmRRGmZ9Uk5PCkBljjGY0Q/E708mHoJSiyaQiKcWjaGUSUNIxKOmoX0MtGfHb3Nvf&#10;rwUw3b0D/r8igOFD/l/y9+zv3wMcwiIYxsIXwsQXzPCVAEbdC+Bv7C8Y+L0DDkN079fGF5G+iPEF&#10;UMrCUMjBUMqH/m8gF0kpG0cpk4BAJRN3TwyAEp6SGp6V+m8EsGQIq3AgG58vjssTwML7lk0wgFU4&#10;mEU4mFk0DCcaxiQWwXAP6DwWHloYg1wwjZA9OU6NCi3CgOLgwrDw0zHy0TI8CGAOxr8KYGEGDmEc&#10;j8j9HMvi9ysBP/CN930ASf/9Nf+NABZk40PW+kXIdCn4AAD/9ElEQVREL2J8wSZSg/AggMHhcnwS&#10;WlIqenIaGhJKIAbnASfkw3IAwHDYaZjAprq4opGSDkBVVF72PlNZQUAKgExVrSwsCw5EQLKBEeML&#10;QAQwUo+kDmuIK8IOWEwRoCOmpC2qqCUkr84vAwtgTlFTRa3Rlq7DhQ0IDzUUV3BSoq3kVaCNHXii&#10;3aGh9dzsqSC/KXeneVebXS8nfJDPkYfHqcfbM2//Ux//E2/fC78AKDQCio2HwqKglIzL6PjNiPCl&#10;2NiBiOCFohxodwW6PcXjjyDo6urw6Ghxs7P8s7WMnha7tLmgmgmfcpKd32JDL7S2B61tnU7P7A12&#10;b7d/uBpthO3v2hD4iQ0dLYJfLm735qGDZZj9RQjEOzPQ5gS0Cmvg2/nmu7mG6+l6/HjtxUjl+UD5&#10;WW/JWXfRaXvueVvueWv2ZUv2ZVMW/kvWVWM64KYp86o586Yp+6opG998v7cl57wlB99ZdAFTctFd&#10;iu97fzNYfTdcA43UQ5PN0HgzNNEOTfVAM8PQ1Dg0NAV1TkJFrTtBxb3GEZWqHh9torcrB6Gli72F&#10;85ktaOEc6pu7C42uUVNyZyCV5KGSl6TTUGE2ECCREaRUUOM1VeYzl+DSs9QPzMtsrP/YW1/XUZhW&#10;FucTV5lSfjC5DV1C0Bk0PbU0PDa9urZ9snt6NLV+3rcAdS5eN01AU+u3yzvwJM+I/d09vkME8P7p&#10;3c7R3dZXAnhy5bx3Gl50duYE6l6aSng3FJW/XdIEC+CGYahjGmqfumubvG2dACW82TULdc9B41vQ&#10;5BY0s323uHu9fnC9e3R1dIo/O4UTau/u02qvr6DzC+jgGFrfgZbWoLVtaGYJPzxxMTp5N78Ebe3B&#10;u46OoYODu0PA4c3h4e3JKXR2DqcC468e5O4/wjcCGJbQD3tvr2HgSZ7h2aHv8Oc39w4Y9r4I94f/&#10;MoP0vQC+ub28vvqLAD4FXTqDe7Wze7uwBM0tXtV97rJ1+CSn1C2j1MIrsmNqs23lvOMZsBYUvZyY&#10;c93SDy3t3UxvQqsn0NoZLIBn96Hx9fsFgFcuJpZvlrZvVragjQNoafeydWgt98N+etVdWevZu4bT&#10;D22XDaOXrTPnrQv4lhmoeQz60otPTvkiJTgow7WgwLEmx3KpK7yvyHmoyr2nxLaliNuQwa5IY1cl&#10;6delmTZlmbflWXfl2bZkmNYkaZfFqJeEKZdEKVfFKRelKeY0aaf0aOeMGJYtWTfteXdchA49xY98&#10;JI99Zfa9pXa8pDbdxVechRcdBGbseKdt+MdMeMZMeEeMuIcNufr1OXp12bp1Wbt0WDp0YToN2LqN&#10;OHpMuPrMePrNeYfM+aYtREYN+DuUWWrEMaV8VHlc1JlcmBRuxgRe5jAOJg8mWksUuR7ZGxWiF3Jv&#10;nssTPNV68dKE4LXNG0Jn4lc+5C9jGYhKhWi/KDBPGAstWgpvOUruuUoeuUsde0ifesleeCucOsof&#10;e+oPOhtF6WkoqWuzmLqReKT+EFDxzx7v/8m99t9ca/7Tvfr3Pu9+9zb3kV/io7fxj3wyH70teuRX&#10;9K9e2T/YRBNqOmFFlERYWOO1ZYc8dY7CdPERSncJymcJMntJsmd5Wle5ukeJykcpqlCxCfTO8jxX&#10;/zzHEBHAZ8Xml6U2Nx+c4STgSvvrDy5Qk+9lvePVZ+frBhf8J6eLWpuzKsuLKvOrKnOoxvK8QPMg&#10;VXY3TmwlkG3KDb3ky3AcJ3SRq4SsAYwvNL0ttoFK7aB3dlCZxWW25nmW8na0+EqwSK81+5C98Iyr&#10;agYHwUdFzG2Kxby7+GmsxmWixmmC0n6UBFSgeZ2tdJomc5gkdZwmf52nAxUb3xYYXmRpnWWonWaq&#10;nGQow2W2+nme1kWBHr7I4CRX5yxf76zI6Lz43gEXwvb3IFd/OV7+MFcX/87stNDwMEvzKFvrLE/n&#10;NFf7IF15J1l+J0F6P1nuOE0RsJsguR4pvhIq22TEWKJIXqBAliZFnCpHnaiEDRCjduIndxal1+Og&#10;ECD5My/pE2kmSgEMEeXP33GTU9FT0KJ5hJgtrRnDo4niU56kFzwvqn2RW0+c34QpaGcpaud91yla&#10;3SPXMKTXPGpe3mmSWWdf2pzYu1AyvVUwMF7W1d4+0jw29GGkKbmv1L0303QkU78/QfmdPS5AltBD&#10;gc1fR0YaQ6jNRRtrZ2gtKyRIQcBP9kKQ7AUHwQ9cBH+Wx5I4yvIG6kp7KgsYCzFwUT2jI/mJ4uV3&#10;JM+/p3j9mIKYgOTNy5cET39+8tPPz54+fUnw4jUhwRuiV0TEoCQgevXk+Z9/+uk/Xv7wH7g3j3XY&#10;seFqshXWRq2uljWGKrUGsnVG0h8tpOvtZGqdJMvthIqthDKMhLPM5WP1pW1EWaQxZKxvXqIICMhe&#10;EpASkrwhJCV8TfLqFSHBLwL48dcCGMnxBSWIkbTgBwH84IARAcxA9IqJiJj25Su6l2+4qOikWPkU&#10;ucUtlPQsVXRVBcQdtA0GP32GF+nc2rzb3gLfy7d7hyfbO0fHexc3Z3fg2+LuHMLDf9Fy1TfYFBa9&#10;VF4FbWzCM0Jfn+6N9591fOyL8s1Ql0yU4qkyUBh2NZvzsp51NR220hy30Zyw15l00plw0R1x0Rly&#10;0R501mrQF6/XEfmoKVirzl+nwdegK9xmLNFlLjNkrzTuoj7nqbXgrTProT7pojzmqDDsoDjupTfg&#10;od/uqFVjoZClKewvhjPHkarSvNRlo9HkxCqw0gmgKbCEL8mf/kz+7Ck1AYEQMxd4ZRLnEpbkERbh&#10;5OdhYsWh6egoKHFoDBsdLQ8joxALswgLizAzszATEz8jPTOGiob0NfHzn0lfPsFSkHBiMTxM9KBk&#10;R1Gx0VCCkgNNzYNBCWDp4IxhHJM6F48SG6uusJC2ML8CO85SRsRfW8lekKXYRrvORTdZle2Di8xJ&#10;Yyg0nQZt5UFbGWcjwZe9wXdNUdCXDKg8ezXUbzkqEGp+Dw1XQmt10ErJQVvgfJ7JaqreRbrZbZY9&#10;VB5+/SH+7nM61FEMDVVDkw3QdCN+6svVfPvlYuf5YhfgYqkXv9h7Bd5hFrrvBuug3vdQV+l1a97l&#10;p4zTmoTjyojj8tDDYt/DQo+dLLvlOL3xAIUBD9F+d5F+T4leL4XRIJ3lRMvDXDd8iTe+yOs0y/kw&#10;1ea2yPMwxXIj2mAv0ew8y/Y+2dfxrsT1rsj1psD5Ot8JlDdFLteFzue59seZ1geZVssxuiP+8gM+&#10;0mOBivNRWotxegvxBksJZtcfQi8qQj85K3jzEFlhnziwEbvyoAIkOVx46D34cDnG6q1+TmVWutFS&#10;fGGSPBkmahcd4D5MQcvz0PBwf2ZevpOPn7JBoLpFe3pFd/aH9yGZIxXNNzO7t7N7p5PrECg6e7JC&#10;Y3JCY+dbei8nV85GlqClA2gafqk46p2bq+/Z6piANsErBAQtHh51La3Ujuw2zS5WDxZ4JiVYBtVE&#10;FvXmfYZmz2Zq+0uDMuLtg7O942sTSj+nvq+JK06wC8xwCY239k22Dyh5m5DpHJpiF1AdlrlQ3dWR&#10;WpHtFJpg7p3tGJLjFFr+NnEg++P6p9GmuIoYI19fJbtE86Dyt5l5Lomh2p7FHhk96V9aE+rf+xU2&#10;Rn/4HFld6JaZ65SaYZsQoeufYRv7zic91yW6Oji9K+P9p+jcQs+oUt+4cr+k6uDshuiyTxEVGbbx&#10;3jIOOtRSqkQC6kTCxrRyViwaJlgFLWopdWoxa04dJ2FjTxlbdxkrB3FzezETdzk7H3WPWPuEGPuk&#10;tzoBrvIuwVpv4wxDMi2iqryyCm2iAXX+OXUBuRG6Hqa86mYCmtaypvZGbmH+8TGhMSH+PjVlWReH&#10;8xB+Y2qkLS8ztaOtc3Pn9PAc2jiBFo9vFi9ul/HQyim0sA8t7ECr4E3wBJpdh1q6V0sq+wzNfR1c&#10;w+ubhqbmNpfWd/G3sABe3NpcPj1dPdi63p+D5hoPqwP3cizO8y12skyWsi07402b050WmrOg1XZo&#10;qxc/WrPdWFLx1jtaxyZJN6An4sty1nhvQE29fXSrZ/hycuZ6enaPT/hHK9+52OK7ut6TisbF+Kxq&#10;Fb06JbV6VeVPGgr12pK1OuKVWiLlGqLl6pKVugqd9sbLkZ7HWf4nuV5H2XY7uT4zOZklsYVatilE&#10;qqEvLDLFsroC+xaL55erJ4frJkeKhiZL5vZdaoa4vNM0UqtCmoYKe0Zr51YyplaDuqaVQ0soDPwE&#10;0ytd+hcLp/beTa5nLc5lLU2VTU28Gx/LmRxPmxpJGOhKGepJH+7LGOpP6x9M6RxK+jKSVDdm7p0v&#10;JummKuyebFnQ7v150qNuxaFi1rLknUJKhkxyFF+wB6OTKaWJKpmhDJWZCK0NO601B9aWl9ZcnFrX&#10;GK0ZhNPOYFErYJR71PjWqc7LttzZssDGJNXUMFJHx0tR1UFaWZdXSoVTSoJRjAcliCPnZyDlx5IK&#10;MpCI4F5L4V7LgJKRSIqJVApHIYejUmah1mQgUueg0OEiV+MllVFnUw7Ssy/29X8fFhFq4qTGJitA&#10;yStCK8FDI8FGKcWJUWXHaMC6FM7r/SWjl5UGYMRGY8BBo8tBo/1V+YDeb4DSZMMosNHKcmAAcpxo&#10;gAIXSomLRpWXRkMApSNIrctHriNAridCbSRIZiDwWlafXqLc3q7RU+OTn2aGq6UqjyInpSkfyouX&#10;woqDwYxWyJpC2fONVgyJfByOzZ+D2gHuGApenZcdY8BBa8hJZ8RFb8yNNQE1LDS6OCptZmodZC9o&#10;xkKlw0tnzE6tAzrGQyGlTi+YpqM34G3d5qCTraOszcSLpZCjZbBBY52wNFbCVNoipAp81FpcNPqc&#10;NIbsKOP7SUTh3F9mBLQFM9qUBW0Mzs+G0WFHa3FT60lQOIiSO/GhHNjp7HD0tqxocwEKXUUSkVI9&#10;w8UQ481wkZkA1lYP/moPAzkULy+lHAedCgtWhZVehY1OEQYjB+4VJ0aagZiPjUKQByUigBYVohWX&#10;wsmo82qYiWt6Kqi4SstaiSkZi6gZCWmaCija8vB7cNEWa+IGnQU2Q2WXguRG3mp8cTcMV1KQpWTh&#10;Jxdko5RjptFkxlmzCwSwScQzSCahxeOwMtE0gi4CSm6dA8ubqyvbc337Uw2nc5/3php2pr9sTzUC&#10;QLA707Q/13Iw33q02H640AZiULM12bAx/mlt9OPqSB0IwCZoCWfrzrc+ADb/HrDWvefhzMdLHeDk&#10;pytdF+u9ALAJmiHd2Byt2x77uDNevzcJ9+1g5svBPLhQ8/3Uwa0H9+wt/5Xd+ab9hWbAwWILaHC0&#10;3Ha80v7fcLLW+Zucb/YAzja6AafrXaDmeLUDcLbWg3TycqMPgMTnaz1nq90PgIEgwKL6fnSItAY8&#10;7EIO/DVnf/2br7/hfLUfgMSny72Ak6We4+We/YXuhymgH0DmfAYgcz4DQIDsAgGoB4fsLHQBdhdh&#10;hYzUg2YnG0Onm8MIID5e77/Y6Mdv9l9tDQDAeEHPkU8CvDzzXMsvMn6xHRnmyUrXwUL7wWIX4HCp&#10;+3il92S1D3C61v+bnK0O3u7O3u3M3W7PAm62ZgDXm9MA/Pok4GpjCsRgF2gD7c5DuzP3NnoEOh6H&#10;TsehsynoYgq6nIXwM9AFAGzOQJfTcA0o8XMw9+nLMOezv3A2A3O9BE9P/TAx9UMe88EItA961X+9&#10;DR5x1/lax+lK28ly69lqOyiPFsEHuGFr8uP6WM3KcNXqUOVCb8l8d+FMe/5ES9ZIQ/pAfVJfbWJP&#10;TdxgfUr3h9imktD6fL/abN/qTM+KFLd3SQ4VaTYViTa1MX5tSTETeZmL77Nna2OG6yKGOnLyC5K8&#10;A9LEFAJeUJpS4Ty4JUMxzFqKKprudvqxzkZhWqIhonTxEgxpsiwxUoxm9K90sW/U6YlUsSTa9MR6&#10;aEJD8qc6xD+pUr5QpCJQpiL4ptRnotRhpNDBkmnQkWhgiNQwRKDURb+xoSd2pCNyxpK4MpK5MZG7&#10;4ygQvFipAd5sNPDKu+woXw70W05MEDs6BEcewUgayUQRzUwVw4yKY8XEs8H5xDEsdDEs2GhWbBQz&#10;QwQLUzgrTAAHToH4pRYOE6CpWBP+drgoozcrrsLfJdVK97i9bv9LxUxp2udQjwxL7WBVUQd+RmMs&#10;sTX2jSOWyI2ZwpcDFcxDH8JDG8RO489EGsFBE8FGGcVKGcVCFoUjjWYiiWYgBj3xQRF7MaB9BNhW&#10;a0s3e7+sT/aNdLdNjYz1Nw86GHowEPLxodRE6I1ZyXR46KxxlEacaAtutPmv4UKZ/RoOtMn9wge/&#10;CGAODKyKeVDmQlSmfK811KiNImTCPlsXdVrl9MILnSaOG8YP6SUi8xs/WFtE9CI8VCK+E/D13q95&#10;aPk1w8bpAwYpg0ZpgG6dhBbVyC9KYa1qUV3a8Q+r/yJ8LYCRCz0ozP+7PAzkm/MjMvU3mTLPmbHM&#10;m7XKn7MuePCvyOEPZ3ho/LX0/Zolq8JFy4IFi/w5s9wZE3ip4EnDjDHD9L+3BjC4xLRFLrixPZpx&#10;DwIYlEgHEN2LAGIEEIMDQZvf7Ng3IHu/YdI0Y9YsY8E8a8IktV8/cdg8a8a5bNC+6JNhyqjfx3a3&#10;95WWeRlaCSEyQQ6cTprUeuKvlflItNjeaLISanCS6QrQmokwWgszWPHTm/MxWPAyWnAzWnAxWXDi&#10;LNjvAQE3vRU3rSX8AaY2hZeloNTnptDlpdTlIgFvempClBrStLpqLOZGAk42Uj6esv5pyrHFaonV&#10;BrlfLEs77Cq7HKq77au6bSuajfO/GOY2G+S0GuV1mxb0mRX1mhb2GucPmOQPmuQPmRWOWBSPWJWM&#10;2bwbtSsbdShvMcxsMc5qt8jrtivpdyrvd6nocXzXYl/SH/ilI6Cx1ae+wePDR6eKStvicov8UvPc&#10;BIXwGLmQKKnASOlAEGdqJ74zy62zLepxL+l1yu6xTe+1SOk3SRoyTpw0Tp42Tlq2zFy2SoexSVuw&#10;TZu1T511TJt2zOw3Thk0zRg1yxmzLJiwfjduWzFiV9XrUFtnXpZrVOgqGS6KNqEjUaejM8Jy2DKw&#10;2TLRWrLT2nLQO7HROTLR2NBTW+Fo7ThwDjwstjiMpryoVV1ZN4SHwG8tAw3tOwP9PSlRcariYRKc&#10;uZpSmTL8BfKCXwxVP+spfDZWrTJQyNWWTtSUCFUXb4j3g83B1QYErcPfI9dr0M0mtDM9W1tU4e2Y&#10;pKOapa+erChRqKOQpSiSoyhYpCGaJMGcrcIXIYqDtSs8dT9zID+DDyfKFUcOfuJZUD03p3xqSv7E&#10;kPgHPcLv9Qj/ZETykzn5E7Wf/ocT7XO1n34n/6d/kv3xdwaoV6XeVo1pwbWpQe8T33roiIsQfy/5&#10;+D/1X/xg8/xHh1c/GxH9oEv6vT75DyY0T6zoCWwYXoPSHPPcmY3MHkfkwEzsykHhxknpxEoKarw4&#10;aYI46UI5sCHs9MHs9CEc2FBOhhBuxlAepkAubBA3QzAPYygfLlSAJVyILUKYPVKEK5ifK4SPK4Kf&#10;LYafOVaQKVYIFynKFiTOY8RAG6mnu93acjbQDy3NzL/LeSvJacNA5MOG8WUl8ed94sr2qNT+T1Cv&#10;GDTOfdpFDE3SQFPkMNOkd1MkN5OE+ImX+PHnl8NP8EMwV8PPANcjz6+HX96MEECTJDATpNA4ye0I&#10;8c0w0fXQm5tBYqiX4q5PeL3JKsFFjYOIURStBX6bEESbs9Ia0LGYUou40SiFUajEkcrGUkvG0MvE&#10;oaVi7h3wt1BJRP4W4ch6t9RS4QCUFJwFi6xlixYPo5WMoJe896MiITTCwRjhEDrRMNqvpln+R6D/&#10;fwk4P+jVL8vx/i3IRNbfQC8SxiwUhuMPYeQPxgqGwLpUIhIMExHADxnAXwtgjFQYSgqWrw8gOpby&#10;HgpZGDI5GFJ5GHL58P8dIu+NbwICtXQcjEwMgEr6PkVbOuKeXy6NkQrBivvRi3igBVzAbzcYYU86&#10;cR9aST8MQDoAJR1AIxNEJROECGkEOnnw7JzJmLUpMGL0aC4OWhYeOgYeOnpuBmZOBvYHAczHyCvM&#10;wC3MwCV872sRASxxnwSMCN2vZfDXIHt/jQgL34MDRgQwOKcIuwBAiP2vScAP6hfZRGoQ9YusBCzA&#10;yCXFJaImpqArq64lpaIoKA1ODs7JS8/Oz8DJQ8fGTsMESllecT05DVNVfU1JZXl+SdAxUIOs/vuQ&#10;+PsAYoJBPayK+WCQNkgSsJqovLqYgoaIvKaograo4oMAVuGRVOASi/UKudk8OlzYutk58bF25qVj&#10;KU/Ogs6vodNLOIlzfBxq/LybmTLl5znsZDXpYHX6NvjSN/TSPxQER77+x77+l/6B10Ehd6GRUELq&#10;ZWzCWmT4ZHx0f1rM8pcq6GoXgk6v4bXJrqGrG/z+eVddu5WqhSyrtLG4Xtbb5OW2CWjjDDq8gg5O&#10;bxeXt/u6Dga+3M52QRtjsP3dW4COV6GT9euDldvDjbujTehoHTpahQ6W4F3gl4vtcWi1F1rpgBZb&#10;b+ebb6Ybribq8aM1VyMfLnreXfa8w3eXXHUVX3cWXnUU3HQUXLfngxKJQXnVUYTvLMJ3lMDet6vs&#10;vLvsouf9RV8VfqDmdqQemmiAJpqhqU5otB0a64SmB6D5KWhyGuochWr6jyIq1t1yh81iOy3jFtMb&#10;oW0IuoAW5/Z7xg5rWlcj4mpDQspF+Ew46FQs1QN0xZxsVAMUuM3E2QzkhS25WLRISAR5BA3dfDPM&#10;nAIjE3OqK770Ng4ezx1C5xD4dru9gDZ2j3vGp6dW1vZ2jzdGFo66Z6Ge1fNPw9D0xu3KLrR1BO2e&#10;QLvHt/fcHZze7Z38WgCf9UxB7TPQ9DHUOjOV8G4i8d1hdddV0+hVyzjUOw/1zN11zdy2T920TV63&#10;Tty2Tly3T0LDq9Doxu345s3s1vXS7s3G/vXu0fXBEexKLy9+ybvFX0OXV9A5Hl4k+PgCPDto9wg6&#10;PIUuruBdF+DrGdGrp7cnxzfHR1fHh9cnRyC4OT3+q8H9B7i7hdUvIoAfHPAvGvhhpmgQX1/e4c8B&#10;t5dnXx8L2iMH/sK9AAZt4Cmg/yKAb/f28Ysr0Pwy1NzR5+L1XliqRUR2TF7jxMrlwMb90DNkIyhm&#10;OS4L/7kDmtu4nl6DVo7hDOCVE2j+EJrauhlfu5pcx8+sQesH0PounIG9vHfVPrKeV7OXUXX7ruW0&#10;9PNpVevF55GL5tnTlkVQ3jaPQ196oZJ3Q/qaA7K8c3Ic28qc13qiJyo8p6q8x6pcByoc+4psOwos&#10;O3LMu/IsID5QYt9XYN2Tx+3IMm5K0W5KoFfFqVdFKOfEKKblUeOKqAkl9JQ6/Zw207IR+7oF36aN&#10;4L6LxI6z+Jaz2KaT6Kqj8IqD0JK94KKd0Ky18Ky1yIyVMGDSUmjCQnDcUnDMQmDUShAwbCUAGLTk&#10;H7DgAwyZCwzr8fapsjdJ0FfxUZRzUpRzUb8XYKwSY8/nY8rkwcWDVxEcxoueyglNaoMisqMkdH9D&#10;6P/mTSgxYQTp6ySa1yVsFE1SuBFt3gUzoTVb0V0XqUMv2UNfuSN/hdMg5atg9VM3mUsfzU1v049W&#10;xu4aehIaFvT2EeShZf/h8+6ffap+5/b+39zL/92z+Hc+eY/epj96m/LIM+uRd94jn8J/8cz6o13M&#10;U103Kkl1Lg5uT1mhBluVzQDt81C1uySNqxTV43SVq2LDq1y90xQ1eP7nYhOo1AIRwLdlVvgii+MC&#10;k7Miy6sqR6jO7brGGV/lhK9xvvrofPXZ9brBDf/J5bzO8fyD/WWNw3WNPdToelNpcZitthEvuRLO&#10;vxbKsxnGuRnJfZGrdF6gji8yvC42vy22uSmyvi2wuCkw3E+U30+S3owUXQsV67Vm77cRWPLWrpSm&#10;LREmPYky3ApQOYhUP4pROU9SOY6Tuc5WgYo0r3KUTtPkzjKVbvJ1oRLj63yDs0ytrTjZvST5kwzV&#10;i3zt6yLD2xLjm1KT6xLj0zz98wLD8yLTi2Kzs2LTo3zDvWz97Qyt3UzNkwKD82Lj00LD0zzd4xzt&#10;rSSFuTCRnWT53RSFw1SFozTFo1SFfXgiaLG1KMkBN75CBeIk0Wc5ypQFWthsbeZIBfD+TaCNfazJ&#10;RCBD95KX/CceqpcC9CSsVARkT76nf01MTEhOzS/C5+HFlZJJGJvyfVT609SyV4lVtBlNgiX9yjWT&#10;el/mTDoWzfqXHPsX7EubvYq+JDRPVy2dV84fpLf1F3W09c33T07UDzYldb9z7ck3a0vWKPcRjDdG&#10;+apSlgVbuamKiVA8c1YSTnIy1uak5371Az/RY2GSx1wv/kuE5CdrMZZ0J/1CT/NATVFNNgom4p9p&#10;CH+iePEDOcFPVG+eUxETkLx+8er5k+fPnjx//vzly1evXr8hfEP8hogE8IrozQ/P/vzj4//66ft/&#10;f/b7f0H/+EclWsowVblqF8tqG4NKc/UyE/kyM5n3NrLlttKFVqLZZkKJ+kJxhlL+qkL63LQCFIRY&#10;wufUhK/ICImICElfE5K+ek386hXhq5cEDwL49ZOf3zx7QvLyOdmrlwBSghcgJnr+FIH4xTMAqAGA&#10;XWQvn1O9fEZP/IqBiAj1/CX6xWt2Sow4M48cl7ChrJqlqp4Sr5CRnEJTacndzsbdzhp+fRk6u4aO&#10;Ly+Pj88vT+AfjPCfC53CywCfnmzV1pc7uQ9nZEMLi9DlKSyGr46gi4Pb4a622OBYVSlvTvgPQ4tk&#10;hD5rybZoybZpSbdrSzdriX9SE6pU4C6UYssVwyWyU6ZyUWUL0JZIslQr8TZoi7UayXaaKU66GQIm&#10;PIymvExmfGAmPAyG3PT6PE0/2WnlakuESrI5clFrY16Jvv4Ty8//zk30hJ3kORPRC/SLJ6SPfyR9&#10;8hj1+jWWnJKLnoWLgZWHiZ2HiZWLgZkVg2WgRNGRU7DS0nFhsXw4nDArqygrmxAOx4fFctHR0pKR&#10;kL16Qfj4J+JnTzAkRCxoGjZaNDOKmpWKCsBGTc2BQvHR0QkxMorhmCWZWdV5BRTY2LWEBHQlhJV5&#10;2LQF2O2lBB2FWdIMZCrtVAuNBXqi9G57Y6CFNOgwD9rLwE+FXAwE4RtDocZUqCpnKzZ4KTrwpr4Q&#10;Gq2CNj5CqyW77QHzReY7eWZ3BQ5QoTtUFQE1pEFdRdBwFTReB018hqYbb2ea8TMtFzMtl7PtVzPt&#10;1zOtt9Otd9Ot0MQXqLMYas+HWrKgxpSr2rizipDDYt+DXPeNFOvNZLO1eIOFcNVJf+kRbxHAqK/U&#10;aLDmaortZZkfVB16U/b2ItftPNvlMtv5Jt99L9FsNUIXlJd5Dveu1+mqwPG20AWZBRqU14XO+HzH&#10;40zr/VTz1Tj9ySDlPi/JAR/pmXD11QSDpXj92Rjdw3x3qDkR+pTQ5qP1lo/cBPWjKe1zC4Y3yTqy&#10;fuJcHny4CHnhVA3ZCGk+fz6cvxBrmrHafsN7aGka2t2EpmbGCsrqQxOyHP0SLLzKAlIrAjM/xhSP&#10;V3aNVXWNV3efTmxdLO9A+6c743Ojn9t2BqeglX1oaRea24Km1i+G5pc+9wyVfV5q7Lue27qa2V5t&#10;G70YXNlqHDlomwJlQ3xJumNosm1ggrU/NHV4Nrw5WzdQn/CuNCirJra0M69hsLSlNiof0JJS0Zxc&#10;DjqQ5RKR6RyeYhc0XdnZnV0LNgO1HaKNPFKsA7IcwyoD07uzPrUkf3jnl5liE5nrmlQdUlTsnRVh&#10;4P8htGy8dGC0qL8l8XN/TudwQf+nqNoiz7wksxh3afs449Ay36x8t9jG2MLx0saPkZl5bqGVQSkN&#10;MQX1kYVVgfllPnklnjlFrtmeotbmTKqaZBLaVJKmWFVLZnUTRjUDrKIRo6oBk7IBk6ohi6o5p66L&#10;uEWIunesaVi4ZZSfSZi5uI02u7aNsKmbpJWXjGWUloevtEWqaWCpZ2qxT1qUeYC5uL6RiJ6byduw&#10;8OL8952x6cUKGlpi0iIeXrbR0f5OThbvyytGR6aOTsAPA2j18G7+AL9yebt9B+3cwq8nc3u3C7vw&#10;UiFbp/AfCoK3ktKqDnvXkPikwrbOoeWVzTvwunp5tby5uXhytHywid+f/UUA55mfFRnt5mnOZqrM&#10;vDNe7/DDL2VDu5XQzntorRxaaVj4UF4TnJJtHfXZr3w2c2g2tbvTv7DOMeyyqhFq77788HE1s+C0&#10;sv6usWMpp7DDKzBHUi1fRPGdjHK9jtYnQ/UaHcUGU80eF+taA50ma7OpAN/DjFh8cexpQcBhrstO&#10;of94dkZBVKGKVdIr5ZBnZulCmR1+3XP503O1M6OfZsZKR2fKl449P08JBORpZX8ObRsv7puonVtJ&#10;n1wJ7p5RDC4i1HBnjy20ah1PH1jJHZhLnhpPnR0tGR8tHRvNnZrImJnImhnLmRnPnx7LnxzNGx7K&#10;6htJbx9L+zIjYxZFy2bCw2TprZlSaf++37F6zaly1fH9ol/7uG97l211oUK8N4Ot5is1oWdKHK81&#10;2GnM2DAWHGgTIUotPWpVP6x6OlYpDy39KNneLczI0klOQ49HSoFJUBTDy0vFy04pgKMUxVJKoill&#10;qSiUKKnVqdE6NPSG9HSmOEpDVgp9HIUOE6UWA7U2I1qXAWOEw5gxUpmzUJnhiDVZiWRV2NX89BzT&#10;XT0z3bycFAxlaUX4ybglaCUFqCW5KKV4UYqc1MqcKFVOGnVOGk0AF7UmD7U6AieVFgf1b0Gl8wtI&#10;/Eupxo6SZ0dLcaBkAJw0spw08tzUitxUKvw0mkI0OkI0ekJU+kKUBkIU+vwkekKvZZy4lepdHVr8&#10;tWv9NcLMdcQZpTgpLQXRfvwUtlxMVrTiNmTqngRakUSyUay4AG5KJ3YaU8TvPghgxAHDycfUOl8L&#10;YEQJ82JNuUFMqcJPKW7OIZFvoNfjbNBirRanIKmC5aWnUkEzOVHTu2JprMWotERIlLmoTZlRtgAc&#10;2uYeq3t+Ub/wBIMoHV4aDT5qNUEqVSEKHSEia14iJ2YqBwY6Rwy9Ey21BReprgK5+Adzq6Vg4/Ug&#10;gblAzg5fyUpvKylaKS5aIyy9GYbBHMMASjN6RnN6RlMsozEDgzEjoxEzkzEOa0CP0URTKFOTyqEp&#10;FJmopAXQwlzkXIzEIgzkcjhKVTYyKX4iVlkiokhJ+jZH0fkQ5fFAle4gq1JXRwtxLWZCXnZyWWYK&#10;FUYwdjZnNuEwVulkrEwKjUQcnXQUtYAzv6JrR//ixsryzkzPwUT96cyngxlY+n7jgPf+IncRfQvq&#10;tyYbNic+b4x/Wh+r/9oBI073HxTAIAbtDxfajhbbEZuImFSwCfYil9gcqd0arUME8P50I+je/lwT&#10;4PC3BDCIt2cadmYbd+e+7M03fe2AT1Y7fptfqV8ERP0+gPhgAOjk6UoX6CcigEEANkEliC/uTTAy&#10;BFCJGN9vAPUISMtf82B8/xFOV/v2Fzr3lroOl3oPVnqOV/oPV3uPlvuQ+Git73Rt8Hi9H5QgRvae&#10;rA6AErQHRx0s9uwvdyMtQT1oebY+dLo5eL4xfLIxAI46We07X+8DwwEdw2/23+wMXW0NgMEiHw/w&#10;+BDvC0rwEEEAC+C/2F/A0TLoRi+igZH6XwHu59DJ4vDxwhDgaH7wcG4AYX+mb2+6F7Az2b090bU1&#10;3rk51rE51roz9TefHPii93cVCZAY6TAi1KH9UXit4vsk5l8mrD6dhkE08PksdDkPa2D4f+IvQTfL&#10;vyxdDIIHQwwaABCFjKhicLb90dvd4dvdQehkDOZoBDoYutkBHwnwcEGvWk7AB3K2YX2sZmnw/UJ/&#10;+WxP6WRH4Vhb9mBTQv/HxMHy7OGigomi3PHi5L5iv6YSj84vySHh7kq69tySblTsrkSMTpScTrT8&#10;JlgeSWVVBScDFWcZbmdWYhfMY2uS32s//2dNku/lSX8UJ30sTvJUjvSxCslPWq/+qPLy9ypoAhna&#10;11JoAgmaF2JUz4TJHwuS/iRA8qM05hWolES9BPXi1M/BLoAM+RO1Nz/rEz02JntuRklgSUMIsKB+&#10;bU71CmyCEsSgxgr1xhpNZIMhtkO98aQn8cYS+2LJ/BgpApioA3E0QcyoYBbae+hDWLEhLIyhrExh&#10;bLhwduYgLhYfYR4rLkY7HuYgRYlYHeUwZQlfSb63Ejwl9sY5phph8kLw1My0RLbMVG68dN682GBB&#10;xlA+hlBebAgPbRg3bSgnTQgbVQgLWSQ7VTQ7RTQr+V8EMHEUI1EkliQARRrJxWyNImmPCzoFn5OJ&#10;nrnRvrmxkY2ZtdSwbDYKYX6MqgSLOQuptiirCzOVMQ/akgdj8Wu+Ub9/wYQbbcyJMUTsL/iGBnCi&#10;LXhpzIXIjbmfyDlwOtdY5bdb5/SZpU5apQ3oRg3pw0vM/lriIpsPrhS2g/fiEGn5a74+9oFh4/Rx&#10;8+xxi5xRs6w+/eQ29ehmlYgOzVgQf6N+H7KBf21n/xth+X8A0rFvBvUgUx+uhXQANEP2fiOAAV/3&#10;8Gu+8b4PzJvnAZDVf8HmgwCeNvvl0t+AOF1wY3u14vt1EkE3EAGM6GdE9z60BDVIJdL5B77Z/F8C&#10;T5tsnLzmULDkkN+rH9eqE9dvmz/qWdXrUd0X0FhgmuXE6ypPoinwUlGQUEOEXE+I2lCUyY6P0ZaX&#10;3pqXwYYXZwdgp7cELxtsWEsWBktmRhimvwDHaFNmtBkrrQUnvTU3ow0fozVAgMlKjNVGiMmCB23A&#10;Rq6OI1bGESoyv1HgJFQ0wFpaYC3tcA4e3O4RkqFZmqnvLUsbnGu+OH/44lTd5PC+1amq2/VDn3tt&#10;r1tNj3N1m0VJp2UpoMPqXad1WadteYd9RbtDxVRw25BfY5dnbZv7hzbPmma3qjr7kjLL/ATtlEiN&#10;pCDFaE/xQHteDzMWe316C220iQKxptwbdZnXqqBUpdAzZLCy5XbzEPQqs8j8YJX22Tar3SG/37Fw&#10;1LF4wrZo2qZgwCBlyChl2BReV3jEJnPYIWvIKXvIOb/PrmDQoWzU9cOwW22PQ+Un08JirYwU5SQr&#10;FicjNlc5rC0buT4thT6W0ZKBw5GRzYmT2ZkL68BB78jN6MqBdcbR2jFjrMHNZMcaM1IpxIe8O1m7&#10;WR5eGG/pWu0fHPtQkWio7MpB7cxEFshF+5aBNABLnMyDTeNjjGShiuXHBvPQx8jx23PRhWpIng40&#10;Qutj+IPxoz04Dxi/PQbtzkErE8cdDfMlueV2Fskq0u+MNSqMVMr05WrNlN/piNaaKZboSJfoyZQZ&#10;KJYbKZQbKr0zkCvRlSvSkUqTF8hSEcpVEwdlohR3uCCDHzvKh5ncE0uYIMbkhSUO4qL1YqeJUhTe&#10;/Vx6PtQ49akowEJFiOInUZI/G2GIjF79bPLDH5zfPNV6/O/KT/5F6fHvACpP/xWUcj88kvrukeLP&#10;/6zw0/8AgBrQAAD2qj/7D1Oin0wJfzZ5/RPA7M1jC9JnVpQENtSv7TBE9rTEDnQkTozkLjhKNxZq&#10;DzaUGwe9Fy+HNx9nAB9rGD9ThABDpDBTuChroBi3NQeLp6zMdmvL1egItDAFTQzkWGp78jEG87H5&#10;sVH4cP5oi32Ua/4/rzoEoGl+aBR7M0R9O4K6G0VDY5ibMdTVKPn5MOHZ4KuLgVeX/a/wA2+uBokA&#10;10PEN8MkAGicChqjvBuluBkmuxokwQ8QX/YTXfa+OW9/ednHM/fF2tNUhomYi5tan5/cSJjWkpVW&#10;n4HdjEbCm1wlgkQVXkQWJRmLlYxFSUbfzwL9LZTiEb9FGJwEfG9/aaRhA/ogQf//XQDTiof/Gnqx&#10;cCahMCaBECw/vNgwVhweIBgstUQYMnZk+H8jgCUR//pLCdtf6Yh7+xtxb38j7u1vBGx/70sQIzXf&#10;lOTykYjx/bqklI2ilo5DSSX8AohhYGH/yxzdfyuAUdJBGClfGnEPCmEXchEXKjFPaikfamk/Shk/&#10;StkACrkAMvkgUvkgYoUgIoUQYoUQUvkQjGIklbA7KbMuGUacDs3FTgcLYG5aur8ngIXuV+1FEnYf&#10;bO432cBfA3b9JuAM3zhgeOpmNn44CZhDAEkC5mPm/oYHAfywMDA/AyfoiaKgtJaUio6MmqqovDS3&#10;KDgbH5ZDgJELlBwoHJIErCamYKqqryurjkhi0Df5+6ReOT4JKS4RJN8Xsb+yvOIyPGIAcCopXjEA&#10;sok4YGUhGRVhWVVBGXVhOU1heS0RhQcBrMQlHuHsBx1cQ4c33bWt8vxS4d4h29OrR4ubF4vr0NY+&#10;dHIKHR5Ck2PHle+mYkKHvN3XfIN3fUN3AyJ2gsN3gkP2g4KOAoNOAwJugsOhqNjzyNjViIixuMix&#10;osy98U7o7gC6Pb29u4SgW+gOLga6Jrwcg7XkTNIj8vdnjqAL6Gb1FFo/gtey3dyba/wM3gnvVgZh&#10;ubs/B4ve0w3oZBt/sH59uH11tHlzvAXBbMAaeH8ZniB6cwTaGIDW+qDlzrv5trvZptupxtvJz9cj&#10;ddfDH26HPtwOVt4NVN72v4f63t/1Vlz3liNc9ZVf9b4H4PuqAOe9VRd91Rf9tRdDH69GG28nmqGZ&#10;dmimA5rtg8BAJnqguVFoaQEan4E+D1zlNq+6567aZm24Fm2H1Ry8678a3ZkdnM/MqXT0SKZnU6eh&#10;ly8sGVBX9WJlULUxiZIRtORgVBfiMRLgMeTk1JWUdbBwTHTyzTF1jc2t7fgyNDMxtT49tLwxuglt&#10;30J4+EbtXd61jE30zsyvbu0tD84edc9B/Zv4z+PQ7Pb16i60fQTtndzuHl/vHt3sHd/un9zsHN1u&#10;H95uHsACeOcUWtm/GF866ZqABleg2SOoeWImq3q5uAHfDmoWoZHlm8GF64H5m765697Z656Z226Y&#10;6+6568EV/PDq1cgafmLjemb7ZnH3bvUAnBac/G7/CDq5T+S9ul+FF55++Ro6w8N/K3AOr6cLV8LT&#10;MuPhFNtrODH39vLs+vzk5vQYcHd6AngQtP8IiAB+4JdcXsQBP6wTDFqCa91fDuYvByL2F3QR4fr2&#10;8vrm4uYazhWGLs7u7S/M3fHx1foGtLoODY7PhURXiMo2C8vvGtufWXkcWbkfe4TsBMatRKed1TRD&#10;Uyt306u383vQ0hEsgJeO4VybuV1ocR9a2YOl++Y+/FxW9686RzcL6vYyqq5LGk9LPp5Xtp5/Gj5v&#10;mjltWTxtncc3T0HNg9DHxmVXhz45gTEp1m1VXryu6Kk6/7Eq74kG37E676Eq974yJ8KhMseRCueu&#10;PMuuAm5fgXlPnnFHFrspRbshjloSp56VQk9I0YxKUMFI00wo0E6rMM1qss7psM/qcswZcM0b8yyZ&#10;8S9ZCi5bCS1bC89bCc9biixYiQLmrWHmbGCm7n3wmIXAsClvvwl3jyFHlz5bjw57kyRtqzg9jCh9&#10;izC2UZD+Mx99HT/9Bz7G97yMRdzYHA66ZDZMDDMqHEcViaWIoyROoyTLQ5EX0VNUsVI1C9GPKHEt&#10;6AusW4pu20scuMse+yge+yudBKmdhWldRepeBqrcBmpf+1suujnkG1oaK5mw6rsTuyb8wTfvkW/x&#10;I/fif3Yt/nf3on/zLvydX94j/5xH7hmP3LMfeeT8q3vG7x1jfzbyIJHXZeETMBLkKDGWnfZUOwxU&#10;vU3QxierH6Wq4YsML7K0z1LVzzO17gqNbgqMT7J0TrP08cVmFwVmB7mG+9lGR8UWl+/t8dWO5xX2&#10;x6XW51UOFzVOFzXOpx+cjirtD9/bHcM1zpcfnG5q7C/fme1lqG4nyeynSB8mSWzHCBxny5/kqpzl&#10;6Z7nGZ3nmB5nGB4ma+8lKu3Gy+4mSO7ESOzGyPbbcvZY8q756Tfr8GVwvFz1VjuOMtwJUd0NUzxL&#10;Vj1NVjhLl70rULkuUL7KV7nMU7vM1cLn6l3nG90WGu0mKhymKp1kq+MLdW+KjW5Kja9LjPHFRrdl&#10;FtflFlfvLC9KzU+LTA7zDLaz9TYzde7e295VWl+VmV+UmNyWmQEOM9UXIsS2k+T205ROM1UAhyny&#10;O/FSG9Eia1GSTeZMySJPo/l+zFamztdmSlNnChSnMsT+JE/2R+7n/yJK+dhAjFVTmJWR+AnZz3/A&#10;khGyounJqeioRCR5vXxZElKfBkf/V2DC64R3nIVd0u9GjGoXHJs3XDs3nXpWbPqXXHumvSuaykfW&#10;Py1fZHQvRnwezO6bqpkY/9jbMDZWN9ySNFzl3ZVjVuIjEmGAijNnLgvSrIx0NBdjF6F45qsjG2mm&#10;oYQlFiN7DOB5/p98L/+gjn0TrC1Z/ta62MvkrQqfOgsZA+HP1G+eUhM+RxG9xJC9wZASU755Tfzq&#10;xcunTwiePSV48fLVy9evX78hJCQifE1C+Ib4Tz//+fGLn54/++nZ93948ft/of35O0U6SgcR7gJ7&#10;kyI7vUJr9TxzhWwT6SxjiWxT8SwL6VgDsQh9SVcFXmVmSlaSZ6hXz8D5SYiIXxEQEbwiJngFSkIC&#10;8N9LWAC/evbj6yc/Ez59TPziGex37wUwiImeP33z7MlvOOAXz8hfPsW8eUVL9IbyxXOq5wTMFNQi&#10;TOwyHIK6UgqWaloKPHwaIsK1uZm32yvQ3vrlyjy0fwq4ODo6vwQ/i89uoHPo9gg634NOjtYqKr+8&#10;DVwoLoOWlqGLIwh2w5e3x7vQ+dHt4mxXVmqsprIHK70vFl78K5UDm8mKzmCmSWEij8MSR9EShqBf&#10;B6FeZPLTF4gwV8jzftaWbDNV7rXRGnA0GHQ2GnQz63I0aLXRbrbRbbHXb7LVrTdXrzBUSlEW9hdl&#10;tWQi16R6qUjxTJripQjlSz4KAsZXj7GEz+hev6B++Yzi6TOqly/piEhxFNRYcmosBQ0TFQ2OGsWC&#10;wrCiaRE46LC8WCYBHE6QmVmQCcdDR89Og2KmoqQifEX84inh45/AvcKQEOFoqACMVBQ4cnIWSkp2&#10;GhouDEaQgUGUmVmKDdw3Tnk2TjkOLh0JcWMFKWV+DnkWWnNRzhAtqUhl/iJz6SpHmaUSZ2gqBVpL&#10;g/CF0Gkmfj70fCjopCEI+pwE1ebspITPRQfsl6VCkx+g7U/Q2rvNVr/5Eot9OLPf9bbQ7ao8GPqc&#10;DPUWQyPV0Fgt4G78E3jluJluup76cj3ReDNafztUe9dfA/VVwXNEN6RBDSnwIfXxdx8iLt8FHuV7&#10;7mU5L8caLUTpzoSqjQcojPvJTAbIzIcqzkdo7OU5n7x7e1MdfFXmf5rvdprlfJPvCZX7X2U578QY&#10;rYXp7CeZ3xS53JW6XxU5nefZgRjJAAbg8x3Pc+z2U8034w3H/BX6PCS63ERH/OVXEwz2Mi03Uk3n&#10;4/TPSnygxgR8ZXijm0qAIJUT25sgMaY4NeFsI5VgGX4/Uc4IeeE4RbE0TblyM91qB9NaX6eT1o/Q&#10;4jS0sXrR3debVvAlJrPUO/ZTVME7v7QM5+jamHdjlb2NqR8a02tOp3anWgbAqwj80ds8vFnaBu8h&#10;t7MbR31T+JHF67Hls6G5w4Hpu7lNaPf8dmFnpW3ooGdqqrJ5rOTTQl3nZEXLp9iCJBs/H1WroeIv&#10;Rz2L0OzJXsd8X/6X5pTq3rzGsbLOtvQPtVH5AwWfh4oaC7ziUu2Dk20DnaQN6mMKOzM/fAjPSbDy&#10;izb1ijH3iTHzTrENKfZJa02u685s/BBaXOqbVRteVhdRXuKTm2QVXeSZU+CeleuS+SXu00zF1EBu&#10;3/uA8mz7dBdxuxBNn3zXpCzHiJbE0vnqjk/R2YCmhKKGmIJir8QYI/8Yw+BKv9LR3IEq74Jkg1Bn&#10;flNdtLwWhZQOSs6EUc2SVRtgxKiqg5HXo1O0ZNfxkrCN1PCNNwmPto3zNQrSFzCSp5PRY1U15lAz&#10;ZlW0E9BpjinvzaivCslPcowOsQg2kTFTEdA2N/Arrp+rGtir7F0MySpVMzMTlBNX01VzcHX80tQ+&#10;NbW2uw/ey6ClbfzC3uXK+c369d3q2c3K6c3S8c3SAXh3u1neuVnZvV3fg9cJKSlriIhKy8gompqc&#10;B2/jx4dHh6dnaxf49eP926MVaLHtuDbioMDyvNhgr0B5oUBup8XkZjkYOkq+203Cr8ZCq0nQZuXF&#10;UOtGfed4XsNQ8ueh+Mb2gIpio9BwMaPB0HT8h0boSyu+7iPU3QNNTEPtPafl9S22/jXaDh+0LVqs&#10;HBotzN9pqJRpqn6xtJgODpsLi16Lj9/LSNrJCF1P8djKdNopCZ0rLimJLVOxToEFsHmGWG5PyOBK&#10;6eLKh4nB2omhoqHJsoUTny9zwiEluvnN4Z0zhf0TNbPL6ZMrob1zyqElr9RcmSNzzZtGUvuWsvtm&#10;4seGEyYGcgf6cvt6kwf6YoZ6M2enc2YmC2bGi6dH302OvpuYKh1bKh3a8snskDdMkJMN9THKyzMv&#10;rtPL7FCP61CObNRKbTHJbzcpqFSMjmF1tKPQ06YwUKG34UVbcNBbcmKMBSnUdchVfNCqqSj5LHLR&#10;R0oCWhKsilwYcSZSATpiQTpSEXpyGVpKBXqMJh2dHj3WhI7JkpbJlobBloreBo2B01LZqE2YqQwY&#10;qbXpqDQxVNoYGj1aKkM2OmsWSiPsK0XW16KaHMrBBjapdjaxZma6XHL8pPw8JHwiaBkeSgkOcklu&#10;anlWClnYAVMrc1Mp81Ap8lHJ81PKClDK8FPKc1Nq/OJ3/y4aX5fsNCrsKGUOGgQVACeVGjeVGj9K&#10;h59aV4BGD57bkEqfn1yHj1RHgkwuWFK7yd2uNVDrvbeyo5osO6UAJ4WdAE2gAKU9L4stnawDqbbn&#10;S+1IQukIdkZ/fnIXLhrzB/uLgDhgJP2XiVILEcCgHrRhRemxUutyonTYKBRl6GXD1QzbfVwWQ2xn&#10;Am0ChXnk0Fz0NOooJhcKWhcsjbU4pZYosTIXpQ0ztRszjTMOZY9D2zBiLHAYU2aMIQtGjx2tw4X6&#10;Rf2KUKqKUyiLk2kJvDFiJzRloDSjw1pT0VtTU+lzUWiqoyQ+WprNeqvNuuGmvZnbvKRLXGwFKRVY&#10;aGxoqC0oUDCUGAsqWksANZ0FDa0Fmt6KnsGGEWfPwGRDh7VE05qhMKZ0aD12WmVGCjk0pR68/jHW&#10;mZHaiIdcUo4SG6vA3ekhPxWs3P9WuSXIIcXGSYlLh4FEgQutC4bPRGuOY3NjEYpglk6hk0lDSSXQ&#10;SUdRCTryKzl/I4CP52GDu/eXBNytyQYEsImAuFtEwgE2Jz4jDUBjpBIcfrjQhuz9e4CWyKlAjDhj&#10;EBwttiPqFBwO9sL2F5wctr91+1OfDmcajua/HC80HS40Hcx/OVhsAuwvwez+BRBvTdfvTH/anfm8&#10;P9cImh0tNh8vtQBOV9p+zclq28l6+29ytNoKAMHpRsf5VtflTg9+t/dqdwBRjBdfZQCDTVD5sAlL&#10;3L8kAYP6h/gf5BvF+2uQVOAHjpa6j+A5pXtP4YmO+0F5utp3stZzvj5wDs/MPAhKUA9qjpd7DuB5&#10;s7sP4Qm0/3oU0vJyc+hiawC/NQxKcBSoB3uPl7vAoJAR4Tf7b3eHr7YGwNNZH6sHjxs8uF8L4CNw&#10;lZUe2DHfc7TWh7C/3P1rDpe69+e6Du7Zn+0E7M10AHan2w/nuwFIPVKzM9W2Pdm6Of5la6Lxa7Yn&#10;vwAe4p2pJlgSTzfvzbQAHj5joIegn8jj++vdvl9PGgztenvwZmcIDBBevRhwPvfLGsb4xV+WMUZq&#10;vqm8WYHd8NUcdD3/CyC+nIE5GoUOR2BOxqHzKZiT8bujoYuDbvx+/93mzM3c9OVI33F/w85w0fpk&#10;4fRk2ZfeD5a+4SwyTnya8Yxykc9ZLSiFzJjEdXRMrcI93dIczTI0xGL4Ue5UP+g9+SeNV3+Ue/Wd&#10;8Ms/Cb/8s9SL7xSf/qf6j/9D8YdHIs//jefV73lf/4H/zX8JEH0nSPwnIZLvhUn/zPXyP7gJ/pOP&#10;8I9gU5T8Rwmqx1I0T+Wpnym9+lHj1RMdohf6pK8MyQkBBmSvQQxqALrEL/VICMAmANQbkBEYUTwz&#10;onhiTAlPZGpGQ2COemWBfm2JJrLCENtiyBzoKJzoqV0Z0R5MtJ44Ok8WhiARXnsWOgs6SjscyoEF&#10;Y01Pbs9E7cvLZEtP5sZC7cmO9mRF+XJhQoRwocLMQXzYQE5MAAdNIBt1ICuVPzNFIDN5MCtlGBsF&#10;nP7Ldm9/WUijmEkicW8AUYzEEXRU8RwstjQkacZqF+MdK4PNO0sTs6NDe8vbdcWfZLk0+DHKokwm&#10;rGQ6YmyubCgzXowVL63lr0HygH+FKTfamBtjyIkxZaM1Z6W1YKW1YsNYcaItxOntWH+S0aM1KzZM&#10;a7HM6bNMn7RK69eJHDFM+Vrifu1fEcGJGFDER85Y5iEC9R9k2Dh9yipvyjp/3CJnwDC1XSOmRTXy&#10;awH8YH9HzbKQVYG/uTRydQBiKP+/52GAIP56aAAQI8YU7AVtkCEgLZFmD571N/uDdPtr6fs136z+&#10;izBhnPn3BDAC6ECfdsKAbhLoGLguOP9DBxCQXiFOGgSgBhkCABndQ/f+ESZNMyaMkuZtMqdtsgbN&#10;UvqssgZd4fmQq60L3LidDbCW4iTa3G80eMgNBeisBRjt+Rjt2OmtwD8XFow5M/i80VuyM1izMliz&#10;YK2Y6S1x2N8ANAbN2LBW4EA2OksWjBkOZcJEY8zFYAngprfgojeFF8HFmvEwmAvQm4qijETItIXe&#10;aAoSqkmS6arRm5txuToI+/jKBL+VDg6WD4tRi0szSCuwyCuxKXpnVdToUtvoVNPg+AHwybG6zqGq&#10;xqGy2rEy2yg7UTs5TCnSTybYWyrAXczXls/FmMNBglxflExfmERXiFiHn1CT77UGD4Ea90tVSSpj&#10;CUqjh10AEVI9CVIdJSodS3abSMXQCuvCNs+6Aa/6fucPPTZlQw5VI85VIy7VI+7Vg94fer2ru73f&#10;d3pX9fh9bvP6WOtQkaefFSYdZsvqpEZpLE6oBS7BR2rAS2POhbHkxDpwMjuz4JwZ6G3Y6W0YKAyx&#10;lMZcjPZCHO68rI6cjJZcTGbkL4X0lF1n+tbB75YbwxPDnz9+KUgLMFB0FmCwhSchIPRlIfOife1D&#10;/TyYljCcgcSX+nkQI6kHHXG4KKsdM5UjL+N0Sfr5eMfUwIex0dqRvuqRjorVvs9X0wN34/0X7U0l&#10;1uZe3CwRYrwJ0vzRwiwpUuzxIvSpUsxpUhwZMlzZ8vz5yoKFqqKFqsJIWaIhUaErXW2oWGUg905L&#10;Kk9JIFOWFzQuURGs0BTLlxOoMVLNURXP0Jbb+1QKZ7Ndrne9Sw4wkA3SkkjSlE2Q4E/hY88U5Izk&#10;xoKfn7A5ZiTxYCB2xxK50hE6oQkMXv7BkOCP+i9+r/3k3zR++hf1H3+n8v0/KX33T0p/+heFP/6L&#10;3O//WfI/HsH8/p+k/uufpb/7nfT3/yrz5/8p8+O/yf707/KP/1Pu6e/ln/1B7sV3GtQkAH2qV6bU&#10;Ly2pn1qjnltiCMzoiM1YsWZc7P0F+TttrbstjefdTWlmGr7CHMF8PD44Gm/2J3YMjxK1H80WUm18&#10;oNz8SHLRhb3sZbwZYIdGuKFJADs0zQJNMkFTrNAEKzSOg0YZ74axt0P01wO0V/0YfB/NZS814KKH&#10;6ryb8qyL4rST/KyT+Lz9OX6Qd6zB0lBFkI5MGEduyEFkwEdtwkGnx8xtSSP7llg16o1aCqlyCp1U&#10;PINEFFoiilryN/hV7i9C+F/nGb53jbAJloRBkmLppO4TZO8FMCj/f1AAw30T/Q1At38NVjyCQSQM&#10;KxhCJwjPaE0nAac7o6QiqCRhuQt4EMAAsBcRwPdiGG4GSriZFHLH4AV6KWUiKWQjKGQiYcsrC5fk&#10;0hHkMuG/Lillo+4nfP6bkko2CiUdh5ZK+AsghnO44TRu+IrIRb8WwCFoKT9qcS9yYTdSETcKcW8q&#10;qbeUMv4UALmge/sLe18ihZA3imFECmHE8mEYpRgqEW8SFn0yjCQdmouVlpmLFstJS8vNwMTJyMrB&#10;yM3ByPuVAOYWZOR6EMBfC90HGfwNX7f5GlFWftj4/m0SsBArnziXsAjnXx3wN/Axc38tgDnoWfkZ&#10;OMHhUlwiqqLy2tKqSIIvOLMgEzcAEcDMFPRcGBZZXnEDBS09OQ3QErQHfQA1ioLScnwSIH6wvw8C&#10;WJpbFCDJAwPaA0Al2KXAL6koIKXML6UiIK0uKKspLK8pKKchIKvKK6XCI+lt7Lg1vAxdQGHuwaw0&#10;bJ2fe+7OoePNk5vDK1jKXl5D55ewA15ZgkYH7lpbluNTliLiJ0MiRgOCxoL8F8KCdyPDLiOjLoNC&#10;AafBEavBoeOxkSu1ZXcbU9Dt0d01nP57gb+8gaCbO6infy48Ms/CKmBoYAO6grNdL1Yv7tZPoc3j&#10;68mF48Gh89kBaAu8ii9Ah4vQ4Qp0unl3unNxuIk/3gVcH+/dnOzenmzfHG/eHKzf7S/ASwJvDkMb&#10;Q9DqALTUCy103s13QHOtt1NNd1ONcBbv+Gdo7BM09hEaqQPcDdfcjPyF4TrYE498BFwO18OMNuDH&#10;Gm8mWuEVf+e6oYU+aGkQmuu7mR24W5qCb8Lw1Gll12587aZb4bpl1on7+4OQj+2eOQmWQZa61iJS&#10;GpyiuqQMMt+/Ysss6U7Na1PV81XS8JBRchKSsFLT91fQ9JJUcQmKrR5egNpHTlwjCjpWDlbBbYag&#10;Wzx0vnYJ7gZ0Ct3dQScQ1DW/0DY9M72yuTA0v9sxBbUuwAJ4bud6fQ+Z+fl29/hq5xCepXkfDvCb&#10;+7AAhtcGhgXw+djiYccYNL4OzR/gu6aWK1sO2keh+W1o9QDaPLmd27yZ3biZWb+aWr0aX74cXrgc&#10;mLvon78YXD4fWrkYXsWPrl2Pb9xNb4IrQos70PIutLYLbR9CR3DiLHR5+ctSu+d/4ep+ld87wM3N&#10;zRXgFpTXF7f3ublw9jD+vv1Xfvd/CeJxfxM4pxwRwICHaZ+vLpGjfi2Ar24uEAEMS+KLc9j+nsJ5&#10;wNcnR5fbW9DGFjSzcJBVVK+g1SSidGHrfWLqtm/icuwachAYvxqVdvr+EzQ6B02vXUxu4Od2oeUj&#10;eLLFlWNo7eT/Q95/gEWxrQu76Dr3nv3vsPaaa2azRElN56ZzQzc555xzzhlERUQyEgRRco4mVMyi&#10;IiBIzjnnnHOoM4pWlkvn2nvt8/z3Pvc81+edn6NHjRo1qqonXfL2NwY0vQnNA8B7eBEC139sYa+2&#10;Y7ro5Vzmk92S8s27r7affNg+ygBeqxpdqRreruyDPrRCFR+X46I/ask3KNNmTeRXzORWTGSXjKSX&#10;TeQXTOTmjaXnjKTmDcUBC4asRSPmjBZlVpu8qEdb0qcD5nUosxrEKXXCuDplWJXYo4jtkEW2yQi3&#10;ySHbFNHtythWFWyrGq5NE9+mI9KhT+40pnWbMrrNRbtMRbvNxLrMYbotmD2WrC4rmHZLsTYL0SYz&#10;er0x5aOBSJUevkIbU6GJfSeLrpTHf1IiNapSm1Wo9Qrkj9L4DyzsB0n8W0nCa0nCU3F8qTj2Lgtb&#10;wEQXiaJKRAQfkZFvxPCV0qR6JWqHDnPIRHLUSmrGWXHeU2XpouZKoO7yNcOVUJO1SMvNOJutm2Y7&#10;N8yhMNf961e6fIJu2/hrWfsLuIb8EHTnT8FZf7qc+6dL+f9+ufivQff/Enr/r6HF/+Gf8We/9H/1&#10;S/u3i8l/8Uv83TmIW99GRFZRl0VJt1Rt8jeYCjbYumm+nmgyf9twPddqLc10I814K9t8N89qM9ty&#10;Mc14Od18Pd92t8R1tdBhIdt2Ntd2pcRl67H31iOf9Qeem6Xe2499N5/4rz3yXyr1XXp0cbXs8uaL&#10;oKVS771Xl6E3l7dLXZbzTZaydBZT1WeSFGaSVWZT1RczjFayLNey7FYybJZTzBeT9dfS4UV2l25r&#10;rKUYtPpKfnKRmA63a3JVT2eca3VT3r7tOh1uMHNDZyPFcDNNby1NfTNTY69QH7pntltospphsJRu&#10;tFNoBz323Cm03i602C6w2sq33CyA2Sq0hlf2fexx8Mht977r5l2n9WKn1RKn1WKXtbvO+w9h+7te&#10;ZLuSb7V3zwEq84AeOq3nmS+m661kGW7mGG1kGx4L4Kl4tXI7fLLsqUTJE7k6yExtdIyywBUJLgfi&#10;CW3+vyjx/mBE5XfXkjGRpGBO//XCT/9BRQioKagQWTIIdR2SbwAmOoEz6rbA7bsyDxusy0e9385e&#10;r1iKrFwKrZ4JrBnx/TR0pbYz/n1d9exm5RJ0s7Lj+vPau/2Tb8bH7lc+q6m5W/Ew7F26c/lN43xf&#10;6TgLXKaXfEWqr5c6XQXFoSR4KthUNcRMzYwuZE4X1BI+LXnqf+miTl7VFCu8aP3wmmOCjaqrhLAW&#10;5jyB6zSShwvFy43lv4AX4MPy8wlzcwlwnuc6dYLr5CnO06c5T5/lPHuO+zwHvFgvF89vp06e4TzL&#10;zc3Jdf7U+d9+5Pr5z8Inf6Ke+81XWzHcQjvVzSzXyyLL2SDVViPDViPTWSfJXiPKWs1Tg6kmwi/C&#10;dRJx/iQ/NwcPz4Wz57jOnOc5xwULYE7O8xznT3OeOcFx+lfOk79znz7Je/Y0O8cXRLb9PebvNfAZ&#10;/vOnUDwcKB4u/rOnBU+fI/ILSYvQlOjipkpqjnoGmkyWkbz089w0aG4YWhzbGx+EpuYOZpdhAbyz&#10;ugmt7YEPioMlaHMeWpzbfPVm8V4p1NAMra5Ae+trmwsb0PbG4R74qbyztLzQ3TVb+WGgIO+Ji30o&#10;CRMjgkzACSZiBG5h+e+QhLJY+AI5xl1ViWfGqi/M1d7YaL91NHznYvzayfi5vVGZnWGhqWamvnKS&#10;ltxNDbl4DfloNZlgWeZFcYobA2dNFNJH8WgguFSQPIqYC9IoXjEkD/HCeRE+LpLABRI/P5GPn8Qv&#10;RBNA0RAoRVFRWTpdlkqVIpEkRETECQQWHg8ANfJUGkCWTJEUIYth8FQESkRQUBC+hmf4z50R5uYU&#10;ERKgopFsAUzg5SXy8dEQCCYGI0skKtFobAEMrpi5qqqziaG9gbaWOE0KyWMtSU73MI/Rlch3UHpz&#10;zWD1bQQ0nAlNp0JQCbSbvT0as9ketfYu/OBNEvQqfz4zvjs+ZLQwARp8DS29gybvjVZc77vntlx6&#10;EXp4ZTvv4sa90N2XSVBtAdRaCrU9gdqeHXbAecAHHa/A48RBU9nBpwcHlUX7b3MOXmZAz5MPyxKg&#10;pzdhyuL3SqM2SkKW8i7PZfsN3rTrvmHWEqrbGKzVGqbTF2c6neowl+Ox/yx6tyxquzR0ozhoI//S&#10;dv7lg8KrUMm19RSP6TjryRjLlTS3g5KAw3uXt4p81/O94HV/vyQBb+V5r2S4Tt2yGY4xrb2oUOMv&#10;33BVdSDOdCnHfbPYbzHXYyzFAXoaffA8bjjZN89Cwp96PoDJl2Gu8vyKc7KpepiqRIK+Sp6D6QNX&#10;m/ob11Yf5K+VFbekxW9Uv4aaP23X1XQV33t943Z5fFauX/STiOzeRw09j5qqst40ltS2PGzoe9mx&#10;O7h+MLW2PjazOTK9OzYHz4oxvQYNzS5+6lz+1HHYPQY/RYyBBwnwQbm80zcxWdM8U9My/Lp6+OXH&#10;lYaeg56pyYrmj5mPXt7ML7ya0Pmgcr99fqNhorW48m1SaX3u29GX7S/iitJ9ol7EF3zMLMv0u3Hb&#10;LSTRJdiaqZXsGV6b87zncc2HtEcPwtOTfSKjbQJu2F7Jv5L8KuFxRcrLpzH3n0TfLb/1/E3is/sh&#10;ReFmwXF2N24537zllJh7Macqtbq9pKMus+5t/JtE27hb9jcKApKLA2/XZZWNvfxUm3n/Y/rdqtS7&#10;5QmFhZdvhRj4+Sm53bKLfxv7ui2n7vHVglCti45UUzsRQ4AJQl39vJQLzdyWYGCG1DQV1rDD6XvQ&#10;Lf0lHHzknO/43A53jnZUcTJm6DtImrlImjgy9TxlzXoefBwoa3p+60GcZ2ygY6i9ga+t0cVrocVZ&#10;7+YT383m1s0+aJ3IeF0ZlZWb/6Ssc3i0u39qbGJ9eu5wYvZgbHZ3fGV3bHWrf3Gxc3oaxPG1zcmN&#10;3YnV3cnl3ZmV/YU1eMaWiYmVwvzSkGtRrQ1t4OlpfHhke2dvdgfcoi34ayJD9StPExbyPNYKrWbz&#10;tWaeaG802UNz16DViJ3Z6xtjV/dGr0NjaeBRGWrrOKzvWn7VNFlS2xpfVmARdpmk98QhZCS5eKHg&#10;wVByxnzBXej9J6ixH2qZhF52LOW8Wch8Aj15D72pPHj0bO9hGfT6w969l1tFTzcKH67m509lxPXf&#10;ujSU4j2aFz5w90FR4kMdl5SzulHn3fK07nXc6pt7Pjf/tKv5WXtTQUPn3f7lwDe9UhElhlnl19+2&#10;FTZ0PukZSu8ajW8ZNYkv5Ta5TI3Lc/3QkdcxU9w+mt7fkz7QUdLRVtzaktneeru9NamlNbm5Oa25&#10;LrupJr/pY2FzU1FLT3HzROq7cdvAh6ZWGVG+ZY+vvq4LKBvyKR5xz3upd6PCKrnONqNcLy6D4R0g&#10;YGHObazBbymNcmThYQEsL2xqLWwcgTfNxRreRaj/SQSpTRDWApGMNaCLmNEJFmScuQjKDI0wxqIs&#10;iHhHMsmNQvYUEfHAYl2wSHsa0p6BsKIizEUQRnikERZlRECaEZGWohgHuqApmUtFTkjRU8Us3dO7&#10;wM8x1sZCnaBM4Vak8alJYIwogtpEQR0aylBEUI+KMgQFBlJfTFiPJawlidCQQqhLIrRYSFMxlCUT&#10;aSmGMv8c4bmgv4poOGn4c/w8TbTVUfwM2AsghbEVR1lIIi1kMNaSSDOmoJGUsIU2Vj/F2OnDFff3&#10;IYZFlzXtVOVEeCXFEX7SiDB5hI80w1tE15fPOui0xQ1O1RsMQqiswEUJlMux+v0advrvNwIYFBgo&#10;K0m8DVNI14Cqk+3k1RJ5te+6Y9c1h8tiZDVhUQLGAkW+IogNICA9VJCmKrz6MoJuLCF/JsJbFOkB&#10;TwGNsaXirGg4MxrORBRrxMIYwXNZC5vJIcwUhCwUBayUELZMfjMi2pxItUORHZBoExmckRNDqyHQ&#10;ezLEcCSAOHyNUResX+LnK8VvREP6ipL8aVRvOtkL3EQyyYNEdCeKuAEQQtYopB0e5wzKJBFPEEGZ&#10;gLYRJ8JrGxOxnjTydbJICBHhKo3QthARf+yiPxhtOhSh2RykXhnqHmVmK4vWBm8DSRFnBsGJjPcg&#10;0QPJcnEkNVgAI9Vv4zRvIuX8ZPQv1jQNTY+PzPfXr3S93ux/tTFctXw01fNc77sZdg4uW8QeKd5v&#10;rC1oeWxz2XwtdP8Ljnc57g2wOvJx42gKZdAt2HR09FezHS/nu14u95WvDb5fH/kAWBmugB3wPxDA&#10;c/1vFvrLAWwBDFqC9oC10crvWR2rXJ/4Vv2yWR77AFidgA3xxnTN1uwntgPenmrYmf7brMjsMlv9&#10;HrPJzuU9Ohd2mf3y2Duu/X1a8N8Y+W8EMFv6bk00AbYnmwFrY5/YKwRvTcHTNQM2J+G0XfZavAB2&#10;DWizOlq7PPxxZaQGFNh7gXqw9bjlMaCS3R40BmfHHj84x73ZZnB24E5NdrwCbwlw79hWFdxu9psB&#10;tGcL4O9ZnWz8nvWJRngkXy4IeAOwdTLbKIMIS+Wvk3onGpYHawBHYrj6SAxXHrnhD7PdlSDO9VSB&#10;CGrY9SBOtL2aaH8JBsxOVT9+P3/9Pjz+osN0Z/lcX+V8P3hX1ywP166OwDnWmxMtW1PNe7Od+/Md&#10;hws90EovtDoIbQ5Bm6PQ9sjhcufBaufhavfRfNQD0O4gnDp8MAIdjsMRTiwegtOIN3v3ljrW5ptm&#10;5qpXV1qhtSloaR6aG4cWe6HdJghqWt6uXYcWbpSUnmOa8itdplokIbWDaWbXCer2BnbekQFXi69e&#10;fOVr+8JSJVMWF4w7GylNvCxJdmeSXBgEDwrKj3AhEHkmAPG7Bd8vhoK/Ggj8os//sx7fTzq8fwVo&#10;8/ygeu7fjlE5+69Kp/9F4eT/W/63f1E98YP6iZ80Tv6qeeoXrdO/gwjKGid/NuQ6Z8h1BkQDztMG&#10;nGfZUZ/rpAbHT2rcP6pz/QiiBvdP6jy/aPL8CtDhO6HPd8qI/4yZwDlLIQ4bBI8d8oIjks+en8OO&#10;75yrMM9FEuoyFeuLE/BE8XqjuK8zsDckSTfl6PHS5KNFiPGhNOQlLFcoVShSFBUrgY+XwseJY2NY&#10;yFgx4XgmIlZUMJ4hcJMucJPBl8jgZ5NEF7pDxiXSyVeJmEAZ+tCrexNN71cne3vbGqb6hxveNwXY&#10;XZfF64ujTJhIK0mCBwvr+o8E8DcJwV9wkkCzBbA9A+cMmzmcGw3nIYZxU6H4sTgMDQQtEzQi3zhl&#10;NrpntbuktFgntNvBkz8fO2C2HD2WiLAUPLKwbJsIYAvU72Hr0m9otc9oc8hsd8puc8xqsE6pNIpn&#10;TwFdY3ar0Sa1yTat2S6drYHZDhjAFq7Hx2Uf9H8qMv8ZvjkvdhnUgwEcn9GxFGe3/7rlMezewF5s&#10;vvG+x3Rapx8tAZtxbIJBZbdD9j+aAhoAjgWO3mhxp9kqBbzsdckDIwHxGwHcf5SafJwZ/PXugOOX&#10;38Ae9neA/tNarOPrreI7vHIGrpc1XnmQaxwfwPTW5DFQ5DWVFrKRxrnJ0C5KMgJplIsieC8Szp2E&#10;dRFBA5yIGFcyzpUm4sUgedGJ3nSi5zdRVMQTvCcZeFdRAiyAAXSCKx3nQsV99sdiIu4skqcExVuc&#10;6g2iBMULVsI4BzGMnRjSRkzYkomwEEdYSILnBH4jST59WX5D8NijI2JrTHEyo7pYUlwssM5WaCdL&#10;lKO5sL2xkK2BoLWeoJWWoKUOylYNYanIZyLDZyR9wVDigoEYty6dU18KYS+JcJRGusigXOQw7go4&#10;DyWCtxLBSx7rIY91Z0dZtJuUsJOEkKO4gA2Lx0RewFIf5+wkdumaYvQt3Tv5Zrn3rAqqfF9X+b2s&#10;9Hv5zv/FS9+yR14PS9yL8lwLo/TiA1UjnFn+BjhHZQELKR4TcV5TJp8FU8iWhXYSx3lI4LwlcL5M&#10;rDcD6UlFuMoy/GgYezLShkV2k6B6UDBWIkhTKtZYTcqu+nnrfN/CVHsvNDvZWf7Iz1jBgMTlTL3g&#10;R+MLEhUMZyHAT55YGn8cmQ/+OcPEJIphrhH5wln4ADrGi459dt1/o+VDd/2Trs6XPW2v2j8+6flQ&#10;NlnzZr6qfPbl01fBV70phAAKNlgU54/lDiLxXsaduYI9EyLCHUrkCSfzR1D4IigCIIJyGIk3jomO&#10;Z6HiWZg4JjJBApciT8rXknxgKF+gxkyRxOcoMR8YqWVry8WrSr687gN1fYS2JqHR5r6XBXevusbr&#10;KpaY61U72bww1Hpvb/rCRq/MQuuxmQaITy21AaCQryldpCNXoCWTrih6W5qcIE6IpiGvEfg9hTmd&#10;hTgcLpyx5j5hdu5nozN/1Tv1F51T/6n2y/9S+fV/Kf/yL0pHKP76Lwq//J/Sv/0r6/e/iJ/4Qe63&#10;f1P+7f/U+O1P2r/9H5on/k+1E/+ucPoXyZO/hZqZvr1z+3lc1MPrl61EBE14zzrxCVme+t0b+3Ow&#10;5L8Wuv7Smi7QmHqiLfd0XwnPwAOBkVLs1DPSbDlt8QNl+SNprZa0WkXeqKZu1dB36xgHjUyoRQJq&#10;l4A6JKFWMajtiHYm1CkGdTFhuulQhxA0oNxV5WekLU0jGDFw3pIIF1mUEwtvyZB2Q+uEcRsncBql&#10;8htmEjWSiEpx2H+QAfwPiENqxCPh5WZhAcxOBWYvCfyHAhir9P9sAYxXiSUo3AA7YmXhhGZQg1GH&#10;na6QKpzXy1bgxw6YLYBxKnHHYOF0YbaXPUrPhU0wDELjK9Ri/5Cj6/wtaPUEnOotnOrtL4DyLdx/&#10;KYBxKqE4hWCkTCAApXAdoxKGUY1EqUWCrUcTU8ceJSUfoRkHwOnfFla8zkez5cep47ASdByViSWI&#10;YbHfCWBpeRHYAcuSWLJkcXbCLtsBgwj4xvsew976h4AevkkClqNLqYgrKInDDlhOFF4MWIYuCTgu&#10;sJOAxUlibPsriqfJkFjSRCbYV+toJWALDSN9eU1VpjzoH/QpJSLGxFCpQgQaQgS0MVTUttQ0Zkti&#10;MHIwPLb0ZcvgY9j5vmwHDMYDL7D3JaEZ1GhKKGlJKutIKOtJqRrJaJjIabEFsJGUuqGk+vv8ZyM1&#10;fUu9cxbqltZ69nOjaxsr0NrK4c4GPBExBNjeP5rydxvaWIempqDO3v3Kj6N37zbevlUbE9l0I2ww&#10;JmL+RtROVMxaUMjq9cipsKj+WwlbNe+g9RlodxHa24Cgg7X17Z1D+NfVb2p74jLLvIOS7z5uWN+E&#10;NleglsrO2bYxaH4HGpxbb27dGm6FwEP72hi0Ona4Ogltzh9uLW2vLe2sL+9urAD2N5b21hf3Vud2&#10;lqf2F0fgJODZDtgZT7VCE83QaAOsgYdroYGP0EAV1FcJ9VVAve+hnndQNwBWwgfdbw66QYTZ7353&#10;0PVuv7sCsNddCdjvqT7sqzmyv/Ww/Z1oOxhr3Z7o3Jka2B4eXKlvny5+P36jdDXo0ZJH0falJzOX&#10;HuToXLIkqitQ5ZnSmjQF8/D0F6Iazha+NxsnofzybhOfuEuJD57WTRe+6b0c98DS62ZsRnnXJDhd&#10;6H5FX1jh40ctnXM7ELR/lLK1Au2vwM59BYK61zeqhoabB0fGusbG3rQu3K/dedUODc7vTS8ezK9C&#10;i+v7C7D33Z5f3llY2Z5Z3J5a+JsAHl3YaB9a+NgOdU9CQwvbrUNznzoOhmag5W0InjoUgqcOXNmC&#10;Ftah6eW9kdnNvvG1jqGVlsGNjvHN9glYALdO7LdNQO3gjk9BXdNQ/yw8l+PUIrSwCq2tQdubh7tb&#10;8HrAO+DtAb9DDnd3YOkL7e8fLc+7C+3tHcDL7sK5ubDNPUoOBvy94v1v+UcOGDrchWEL4H1wtCNA&#10;Yf9zg2P7u3PE1v7mZwEMxrO9BW1uwtnta2uri3Pr8zPQxCQ0PA49K29w9KlSMdr0uLZs4zdn7bfm&#10;H7kefmcqLn357jOooQvqGFptHdromYZzf8fW4PWAJ9ehmS1ocRuaWzuYPHLkI3N7tR0zxa/mMp/s&#10;FL/Zuft670nlfnnHTuXgWvXY6sexrY9DUHUX9OHTfk5Gtb5yjYropLnSjKHsoqkiYM5U6QiFWRP5&#10;ORPZWWOpOWOJWSPWlA59Rp8+byC6aCS6bMhcMmDM68ILA89pis2os8aVqEPyxH4ZfJc0tkMG2y6L&#10;bZfDtShgAA2KaECdonCtIqpWUbheCQmoU0axqVdB16nCfFLH1KqhP6qiqpSFK5SE3isKvlMQeCeH&#10;aFClNijTGhQpDfLEZjlimzy5XYHcrURtkSU2yYrUSeNhHyyNeyuNfytLgJHEVckSwS6dWswBA4kR&#10;E6kxc4lxC4lZB/l5V+UFL/UFX605f935y0aL1ywWIixmYgyWoo2hYAco6PJu0I1Pl+Iu+UXQfUJ/&#10;CoqHF/0NyvhTYO6fA+/+EvTwp+CHv1+7e8In7XfP2z943f6zb9Jf/G7+5h7MYWKHUVRRYZETzJRr&#10;fPRHrhqsxJgvxxvPJBitZtssJxttppts51gAVtJM5pINFlJMlrMtD+577D702Ch2XShwWC523inz&#10;3X8WsFvmv1926eBp4P6zwK2ngetlgRvPgrdfRxy8j954cW3/bQhUGQqVX9p4YD+bqTd1R2XyttLI&#10;TdmJJKXZFL2lDPONHIftfOe9fKe9Apv9AsvVdO3lO5rbmaadAbK1zuLT4XadPgb5kvwVZsydOx6T&#10;oXrzcfrryYYb6XqrqWor6ao7+boHJSbb+UZzKdqzd3Q386yhRx7QI1foocNese1GvsVartlqntl6&#10;vuV6kfX2PcctGGeYh+47jzz3Hvvul/nMZZkv5pjPZZpMpxkuZ5sePnSGnnlCZe5bBeab+WabOUZr&#10;mforaToLdzRmbylPxatV2JOzZM+nSJ8r0EKmKguEMzkuMzg8yeetcWe9ZUS8lMV0iUIMjt/I534X&#10;vcBFFxIiEihYcTm6jZParRStRy+VnlVqvmmzq54KqFqMqFhJfL966/1izPvJ0MqRy3VDwfXdidWf&#10;ilo787tHbjcPJDQNZHSP3O3sePTpdX39w+d5F0uuaz+8rFTiI3vHkh5lQI0ylVJFnFRBceiJXLii&#10;LxugJWlJE7Sk8Svx/MUIc8pTGnXHQeNhkH2mq56HFELrwg9SnH/Bc55G8vCieC+gL/CieXiQXFxC&#10;588LnD3Le/Ikz6mT3CdPcZ08xX3qLNeZczznuHjOc3NwcJ3n5Dh//vy5c2c4zp44f+oXrhM/8P7+&#10;F8qF07qi2ABDlVsupmkupsl2+rcttJIsNeJsNUMslByVaLJYHvT53/nPnuTl5ODk5D55luPUee6z&#10;nDxsAczNcZrzzG8cp3/lOPEr16kTbAEMYKf/cp8+yeZ7B3zh3GkE73kEDyfv6VO8p8/g+AQkCBQF&#10;mqi+jJyFmpoyjWSuLFNenAHNHi2pNjUAr7k+u7K3sbFzuLUNL9WwBkFL0NY8NNi7/fIVVPkR6h+E&#10;1tegvfWlrdllaH8egiZ3oIHx2amRCXiK/tW1/bflb9xditSUiuQlC8UZuWKkPCa5RI75WF3uqb5K&#10;gZpkjjorTVksSZ4aLSkSTEf5iQi44wQcMXwOOEFHEtpNjOwtw/JVkPZVkPWSk3aTFXdXlHBVlrJX&#10;lDSWoCuQUDQhbjT3aQI/F0HwAgUhxECjWViCFI4oi6fK4skaEhJqEkwVJkORQZWnkeUoFAUKRY5C&#10;1WRJqIgxFWh0aSIJPNFRURiikDBBCMHPcY6f46wwNydOgI+CEqZj0VQ0kiQshOXiIvDyUoWEWFis&#10;HImkwmBoiDG1WOJmKio+Nja+9jbmWioyRJQIx886JIE7roa3LRULXJQ/RJvt192EhtOgySRYAO+k&#10;7U7G7vXFb36MOfyQAr0tWsxN6kkMG8qPh8beQqsfDqbuD1Zc67vvsfY8ECoL3szz33oQvv08AarM&#10;hBruQi2P4Img255Cbc936kp3a+7tfSjcK8/af5a8Xxq/XxK9Wxy+dzd6+27EVknkenHoUl7QTOal&#10;8VTvkTse3bG2rZFmDSGGdaH67bEWI2mu84UX1x4EbT0J3ywN23oYsl8aDj0Kh+6H7OReWkvxmL/p&#10;MHXDcibeZiMLlr47JRc3C30AByUB+4X+O3k+WzleKxmu07ds+iMN24I0qnxk6i8r90Qbzme67NwL&#10;2H94ZaXAeyrDBXoavfMkeiTF776jYpA4nwfpXICY8DV5ynUFsSsy1Bw74/ehATXhgTPFWdDH8o0X&#10;Dz7dihx9XDL29OFQaWl9Rm5T7v3Bx5WPw9NibYNaij8u1k6Pvh2qL/lUGvugOq8Smoag+e2lwfFd&#10;8Dk4t7beM7rc3AeeQ1YaehZr2tgC+HBgcrNjcKWtb6mlZ7ahdeD1h7mappXGjsPecbB18VPn0Iua&#10;xY891RmP+p58XK0ZnnvfU53y9MG19KrbZbNve4uu3gkx8czwjX55szDdJyrBKSje8aqrvEmSW0j5&#10;7Xsfs54+jM5Kvxhzw+FKqKVvnHPwLZeo0oiiyrTXrxIeF1zJyrmYdu964bOYRw/D7j2OfFie+OZR&#10;eGm83c1bTklPo59VpVZ/Sv30IOhepkdyvn/Ks6iC+uynbcUvP6bfLQq8URQY+zAkuTQk647TjUtq&#10;XoEal2873Fp8N/U87L6XlIMun6IlTtedaW2B1pb9labHLQ/Q51Ew5Ve1w+i5k8286VYeLJtA4ys+&#10;Rv4W0uZ6ZA0rMV0rhpYZSclOTMtJyuiqsfdlcz8bVXsNSTMNJTtfr4S0ey3hZZPO+V3Wye8vFn3I&#10;rOp4PzTTv7w1d/Tstr4FLa9CswvQzBI0v3E4trLePT01uDQztDY7vrE0vrY8trg8sbg2v7a3vg1N&#10;T6+Ch6OWxq7kxNSWuibwo2BmeAQ8lE1vQlMrB/vL69BA29LTlPk8n7Ui29lCzdV3RntddtC8z8HK&#10;xd2FiwcLl2EZPJEI9T6FOuuhxrqD6nroffvSvdpXbreuihiUWgZPJJeCp53ZrLtLeY/2Hn3YfVi3&#10;da9x4Nbz5vCituiCxfyXUHk9VNUMVbdD9b0QvBBGC/SuAXpfBb0oXbx7ayrv+khBTENGdkp4jqJN&#10;/AmN0LMuOerFrfEdk6Vj4+9H+94P9txvHygd37leOSYf89Ao++21N22F9d2PugbSu0ZvdUxaJj3l&#10;Mb1Ci893r+rKapkoaBlK6+tOH+i419Vxv7Mjv7c7o68nub0zubUttaE2re595qd3WZ8qs+tasj71&#10;+2Z+EDWKIktcdLPIvBf4ovvGh52bH6C4d3NhzxYiXy+GPBvyLHytFXGDYG9+Rkv8Z0UGrzFFyIoq&#10;YC7JZ2jBrx+OMc7DGD4Q0voTFWdGxZvQRczEyJbiFGuWiAUdbUQS0hW5oEkW0GEgDMRRJlJYSxkM&#10;jDTaQhxhwkIYMoT16EhdCkqbjNGhYQzALqClKL+G1AV5I5JyjLndkyC/Bz7GoQaqEmh1QV5DDMKK&#10;RHASRlgJISyxOAeEsBUKbYNGW+FQZgSkKRFpSBHWpQnr0BC6YihLxtH6vgw0bHaPouWXCDvgv4ug&#10;AdKZIezOEHaFCzCODKQDA2UngbMTRVqIIs1YWHMxtDENoS+BMzGgGxeDJ+ZAtzdB2rl+KkZyTByP&#10;pDT6ipRQuIKwv6yYL1Hfn8826JTlDQ6VaCYuVIH/8jcCWPQoGxhARcKTYJOETNkCmIm3A1tBgUWw&#10;l6c4iSN1TUX17nkHtIVfrvfSr3LT8xRBKQoyCFhrJOUqP+YSAemhjjTT4NFSv2CrcsFJkd9eTsha&#10;SthCHG3ExOozcPo0vD4NZ0TDmYE+RVGOTGE3FsJTSshFBWshiVAn4dSJDH0UzQiN01Ii6/jKavZH&#10;+s5H6E1cxM6EMjtCTR9dDJTht5bCXBFH2sJzayOMwF1jChmICerTBQxo/PospPlRCjUMW5mLIswZ&#10;gobSaCNRfgOKkBMdE0AU9CNyWGgitC6z5DqCLFdvGkwFs/qvSDZftw5TVZHgZMlibcQwdmSMowje&#10;i8i4RpZPIKlnYNUzEKq3CNqJwgr+coYBn1pG5ibHFgcbV7vfbA28Xh2AdeyxGGPDNrVs2OaMrWzZ&#10;1nb5y9rAbED5vxDAYCuIoBm7f3bPoAbssjZaw3aNK0dTQB9pudcz7S/YAnh9qGJjtPJYAC8OvQMs&#10;DMPMfQGUQSWcH3ykfr+GrYG/YXmk4h8J4G9Ynahiw9a9x8aXXT62pLCk/KKBv27G3nTsgMGZgvIf&#10;8HkB4KZ/xOZ4M2BromV7snVnqm1nqmV9FN4RdM4+3DdH/LqSPQB2PbvN142/9qzsll+P83gXUAZ3&#10;in3vwF1jO1q2r4Vl7Rg87TN7+eHF0fqvWT1aivgb1kGf07VbU9WAzckqwMZEJZvl4beAlZF3q6Pv&#10;18c/gBq4wcTH1eFPq8P1K4MNcIrwQD2cPdxfB2cP931iRziHuLcWtr89NUdu+G/v5M+W9+8FMLue&#10;PZn5ZPvrocaXw02vRprLx1rLJ9orpjorpruqZrorx9vej7e9BXGi/d1kx4fJjvdTnZWTXRVjXW9H&#10;ul6PdJWDONbzbmqgYnb448JYzeJ4HYgLY5+WJ+u2Ftr3V7sO1/t2N3t2oMEdaOxwfxnaWIGWpqHF&#10;3r21qrXtd4tQ4yI0X9TUrOSXIGQQImgUhTKPYLnEsiyuaJv7+ti4Z3t7tYQGTEX59/hbv7VUKzJS&#10;STFQi9VRjdJQjFeRvqMgmiWJyxJHpStQbitQEmWJsRLYSFHhEAr/NSLvVQL3ZSzHJcz5APQ5X8Qp&#10;D75fnbn+anf2P8xP/9mE54w+z3ldrvPaHKc1z53WOHtC4+wpEJVP/Kr0+09Kv/+i8Otf5X/5Ue7n&#10;v8j+9IPUL/8hz/OzNN9PMrw/Sl34UZrnr5I8P0px/xUgx/uzAu9vSjy/KXP/psbzuzr3SU3uU3qc&#10;J2x5z7gLcgbgBEMZhJtyzDuK4lFiIgEobkAglvcKhucS4txVNFc0HZEgTrgpjo1iCMeyMDcl8YA4&#10;JjpGFBEvhkyUQMUzEfFMoUQm4pa40B0J4WRJBCBdApspRkllicaI0/2ZIs/igzaHW1cnu4e6m0e7&#10;+kY7xx+kPldnWNIF9ORJLgwhe2milxTOXQrv9j3fqV82ThIYW8BnAYxzo+A9KDgvBtZDXsRbTtBW&#10;ndswgOFZZnOnySO7xfF2t1NKpwMsOL8WwF1HCa9snQlesmELXbYN/UOOG3xNq31Gg1Uy2/Kyp4B+&#10;p3ejwiC22iThk8VtQJ3lHVD/tQw+lpHdXxQmW3ke1/9v4djXHo//uObrSnAK7E1gl+PxsAXqcfm4&#10;N/YuX0vff8TXGcAA9u7fwD4EGECjBbxIM/tw4OXxcdkN2Om/x3NTgwvF3spuxn75hxxfir8nc8A9&#10;s8k6rtEusdMvr947L1s71B1nrcula4C2V8U6SePcGDhP8OmMJfihRC5hCBfp1AAxip8Y+SKD5EPH&#10;e9NwHjScFx3vKUb0EyP6MEX8mCI+LIIf60uEpyXHOYviXJkEd5aIhzjZS4riJ0XzB0hQfJkkXwbB&#10;i4JxI6Cc8UJOaCF7IsmVRHWjMjxFxXzExLxEaa50khNdxE5MxE4Ud/QIhzYVx5iLY0xZSGOWoJEW&#10;1lkH7ayNdtZCOakhHVSQ9kooe3mUnRzGXhbvKEdwkiE6SYs4Soo4SlNcZGkeLBzAi4n1FsN4iGG8&#10;RNHuDJQHA+VGFnSGH1qQ7qAGbAVtWDgfEBVoAdJ4DzE+W8Z5c1kOKz0hdxdS0CVW5CVG+GXRsEti&#10;YX7M6x6iQY60SxYkb0Oih5yQlQS/GZ3HkMRtQOY3ZmBspaie8swACYo3SwT06SWJ8ZFEekkKeEjz&#10;e0kJuamK+oqTHZlEewmKAxVjjuTVICJ1FcVtHmSX781DE+39LeUvD6d63ubG6NE4zBmcjmTOKyyh&#10;YCbiOoP/pjgS/MCJp/LdZiBSJfC3mNhoGvIqSei6BMmTjIrSVlyqeTHe/W5o6MPoYNVQ+7vButej&#10;1a8m37+afvW0vyDnqjTTn4q9Libih+G6Rr4QROS4gj55DXv2OubsdfT5YPSZa8izQchTVxGnAxEn&#10;rgievCL0+2WBE5cFfwsSPhNN5k2VFilQFYunCAby/naLjo0iI+MkSBHStKty9MGHWUt1r/YH6tZa&#10;396/5u5BQcZIM54Z6+ZJM58baDwzUH2qr/LCSP21qRbgpTFcA2KFtUGlrdEbM22w6bmh2kNNuSx5&#10;ZrKqVIK69E0VyRglVoS86HUZ6lUJ4iVxggcF4UYRciEJOBD5bPE8VjguCwyHMYZLVYhLRYhLW+CM&#10;Pv+vJhf+asb7V/MLPxvznVA+97vMmZPWTLEPaanltxLirE3kT/+gduIXq3MC6v/yZ1fBX9IM+RoS&#10;GBMPxNsyeXqLBN7d+OXtjRNvo8++u3HuXdy5ioTTlXdOVCefaM7kbsvi7coTGLgrPFqKnX5GnH9F&#10;XnxDXSwnL70lrVZQ16toR3pYbL9BDGom7zfy7HZK1rx0kZUk0ymWLNJlWZSXHNpZXMSCKeeJNYjk&#10;Mk08Z5wuYJJN1rpDUoglaNzCav4BGI3EP+ImSvMmUiOO7YCRavCSwN8LYJRiFFLh/2ECGKsS8z3w&#10;LNAK8Clg5I5O50gAgxMXVIPV6bEDBvXHDlhEOU5E6SYbvDIMTgUGqwqD/gq2U0cqx6H/CJxawh+C&#10;V72FV7n9mS8CGPBFNsMCGP1lHWKc6g2afDRdKoLMCgFQJSNpsjdocrEU+ViKwk2y4k2iYqKIUiJe&#10;GQannIRVSSTqpSCUw/joDgJ4DRxWgoKjMrB4OgbDIn0tgGWOBbAMkckWwOwk4GOUv8vxZcPO9P0e&#10;sAns9bUABsjSJFUlFJUlFBRZcvJi8GLAsgwpwLEMlqZJHAtgUTwNAHaXEhGTJIiqiMkZK+taaZmA&#10;qCWlon40ETSoZ2FpdGEiWQAHCqpMeXN1QwsNIwMFLTAAcHRY6Eoqs80um2P7y5bByix5AOgctAcR&#10;bslS0BBX1BZX0pVUMZBSg5OAjwSwsbSGiaRG8+Oq6YbhjvJWA3mjBznPVsFD7dzB2OTG7ML+2ha0&#10;e5TSCQH2D6Dd3cP5eVhOrq3Cq902VE+8fTr6sGAyK3kh8eZ+fMLqleC1q+ELYTdmUlKgjmZ4XsrV&#10;aWhzHTqE1jd2dyBo6QAqq+m6ff/D5YQS34jsV1WDpaW1d2LzRusGoHUImt6eqardG+uCVvqh7Slo&#10;E+w7D69iuL95uLMBr/B6BCjvb63tbyztrM7uLx+tB7zYCzvj2S5ouvNIAx9nA9fCDFTD9H+A+qqg&#10;/gpYCYPYDyIbsAlQAw3UHg58OuivPeivOxyohwYboOGmw7HWvZmO7bnujcX+1fnB+cG+saqGwdzX&#10;wxEP1q4+2fV7BF1+OemWn6ng6UbVM5M31NSxVrL0zqrstghJJug5vhxeq56HLuc+AzzrW6kY3Smo&#10;GLgYe+9awqMPzcsbh7DlfTu+UDO3MrC4vbhwsDV9sDd7AG1BexC0DEETEPRhZKSqq296eG7gZWN/&#10;2kvofT80tLA/s3S4sMYWwNvznwXw1vTC9wJ4pqZtp2ccGl/cHpxaH5qEpS/oemcfvqGHR+wdQhs7&#10;e0trYPf1kanVvomNnqmtzqmd9sm9lomD5nGoaRyeRLplHOqYgHqmoOHpg8n5/YXl3fX1nV2w5zZ0&#10;cAgAf/YPD7YP97egA1AFACexAzvg7YN99vzM8Kv/ewL4mGP7C/g7AXwAumV3DvfPbsAWwGz7C9jc&#10;A6Pd/DyYnW22AD5YW12Yn91YWTycmYYmZ6DGrqnr8U16dmuuQUvW/vOWvhv+UVuRKVMxafO5D/cq&#10;6rbqO5ea+lc6J/b756ChJWh4CRpZgsZXoKllOKVpdHpvdBoamt6p7Zi5+3ouu2yn+M3+/fLDsurD&#10;d1171cPrtROrnyY2P40d1vZBFZ+ghw9qTLU+qrOmrDVG9KUXLVSXrdRnLVSnLdSnQbRUmTFXnDGT&#10;mzWVnjWVnDOVmDeRWDSWWDRhLRqJzxuIzumLLeiILWtKLWlIL6hJTquwJpUYowrUYXlKvwK5W57Y&#10;IY9vl8M1yWEaZFCfZBAfpRA1UoK1EnyfvgDKgGqJC4AqSZhKqQtV0nwfpPkqZfiPQLRqiraqiTYr&#10;UFvkSR1y5D5l+pi62JS2xLgaY1iF2qdE6lQgtiqItCpT2tRorZqMNh2xdl1mp754n5HkiJnkhKXU&#10;lJXUpKXklLX0jL3crJPKtIv6lIvmpIfujI/R5BXjzuuq4xG60CUryMMN8g2dCL6dEpKkdjX6REjM&#10;n6Ju/yks/U/X8/7z6t1frtz/+fKDE36F3J6pnK43f3WL/8H75o/+8b95XT9v7oBUUZVnkWPNVD54&#10;6w9cMVi6YbESbz5/y2Irz2k52Wgny3y/wGY7x2I51Xgu2WAx1XQpy2K7yHn/kdd+qc/qXVd4Fugn&#10;PrAAfnwRehYEPb8OvQjZexay/Txs51XE4ft46GMSVJ2w/Tpk++UVqPzq/jPvuTyTyVSNhSztiSTF&#10;qTsqbAG8nm2/ne98WOQKrzdcYruUojGXoLKdadp9Wb7WWXwmwr73oskjVZEyTcJGktt4qMHKLbO1&#10;OwbrabpraerbeTqAjRyd5XRNeL3eFP2VDIvNXFvogfPhPYedYpvNAsuNfMuNAqutIrutuw7rhfab&#10;d532Sj33y3z2n/jtlHqv33dfLXGayzLfKLbbLLFfyDabSzNYy7OASo8ccKnjbrHVepbBSrru6hEL&#10;d9Rm49WbXJnF8txZUufva+NyVJAxTK7rotwBVO4gWUKktrSvPEOR9yzt9x+VhPkNRemaTJasjJKG&#10;jbNV4h3PV289W3pcOyecmqbdq2evvVuIf7Oc+mol7dVC4tupqA8j1+qHQpu7btbVxLwvj66pT+we&#10;TuqbjG/pTm+qf9Hxsabm7rNMnzw/xTwn0Vxrxk1NvC+d2xx1ylWa6KHCsmJiXBUorjIiJgQuO/oF&#10;U9zpCH2JUF3RSENxgI+UsOaFf5c/+Sc5nh9JvJwYfiEcPwLDx4/muSDMyY3g4EBycAieOS1w+hT/&#10;qVO8J0/ynjx94cxZ/rOcFzh4uDl5zp/nPHv27Jlzp89xnObgPM3JeZL7/C/nf/8zjvs3ZaKQo6JY&#10;sL7yDWP1OAO1CD2FEFMlP30pM2kRFuKc0NlfLpw9wcV5/jwH12+nz504y3mGg5uDk5uLC/wFC2DO&#10;U7+wBTDPmVNHCb6wAAZl7tPw2sB/6IC5z50S4OHg5+aAt548heHlY+FE5Ch0DRZLW1JchoCy1VT4&#10;WJp7ONV1ONUBTfVDk7PwZAM7W/vwd7LW9+BvDM1C69MzTx/13r6zWvJg9/VbaHQU2ltf3ltYgA4G&#10;IKh/H2qfXunoGd1fWIen6+/uG01OKTUyeKCmki8hegePihHkDbvAEXLh/FX+84FYbl/0eXehM/YX&#10;fjfn/Fn/7F81T/+gcuqvmjxn9ZH8ljSSs6yUh5qKj672RSOjSyZGrmrKnlqqHtrqVsqy6mIUcbww&#10;BSVARgtRscJUDIqORYsTCPIkmhqdpSsmpcOSVKQS5WkEEJVoJIAynapKp6mKimqLS6gyxKSJJAYS&#10;Q+QXAtcBzcOP4r0ALpEA5zkUL7cIQvB4AWCSsBBZQIAuLCyBxyvQaJri4vqyssbyCiZKSo6GRtd8&#10;vT1sLRVZNKIAh9CJf1dAnI0wUyrxM33gp1ObaA21JkEDSdtD0RCUu7uSsD+bAI2nQG3JUF0OVHV/&#10;tTi1NyVqqOQWNF4BrVXuT93vex/c/8Rv930EVB6zU3xl61HkRlnc5stbuxUZBzWF+3X3tmvvbVQX&#10;r5TnrL7M2HyavF16c+9u9EF+GJR9dT87cCM3ZCk3eC7z6niK/0CCR0eMU3OEbUO4NaAm1AzQEG3T&#10;c8djIv/S/P3ry6Vhi/eurT64vvs4HHoWAz27AT0M28m6uJzkMhlhMRFlvpjkuJPnd1ASsFnou1Hg&#10;vVPiv1vot53rvZHlsZzqPJNkOxBp2HRZpcpTqvaiQle43lyG896Dy1BZ8P7DK8v5XlMZLkv5l+by&#10;rvYmuD/z0krUol4WF/Ii8zkReEIUmZHqMh/CAmfu50/kp62X3d19dr8mKuhtZGB7XlpnUW5nYWFr&#10;XvFCRf1O49CTiMxQE/+yGyXtD5r7nve8TSsPtwlL8r091zS91De1NAhP0wUeY+aae8Y+NK619q02&#10;du+0DcJfIIO/cAY+N6cORyahsWlofGb4ffVMbeNoxcfZ2ua93rGJ9w2Nhc+Gnn+aetMy8qxutrxr&#10;4X1vQ9broou3n4Xnj5Q1l4ZmRFn5p3lHvkooyrkUH2nlDwg29kjyDMsJTEjzvwEKGQGxKf7RN92v&#10;p/jeiLAIzPJLeRn/5HXC07xLmQmOMTkXM98kvqzJ+Pgk8vHbW+9e33wTaxN3RTvwltOd3IsFr2+8&#10;eXXjRZ5vRr5/SlVyWU36kyeRKWVRyVm+IYmOAanuYQ+CM4ovZ8SYhwdrB8eax86+mXwb9zxI86Ix&#10;StsUo+suZutKszIT1lb6nalxWsqQR9kaoeNGMPWl2VxmOV2UcXZWcnTScDaTMtYlqxpRVXWx0mr8&#10;DG20pBQHUQEhrknXlBJRQfKy6DR9J/f4oDsV114uWxUO6SZ9cMqpymycaNmARvahwcW9VfBMczQ7&#10;z9IKtLgCLW9B8xu7EytLcwcrcwdLs7tL4+uzIwszw7NzE7OLM/Mr09PLC/Ory3Or7168e/34+fzI&#10;xM7SMnigntmEF2CBVg6hkaHNV0Ub964fPPbceGxyUG8FDTtCS557y+67i57Q2iVo5So0FQONPYZ6&#10;KqBPLw4qXkMVddCzhr7Ih6XGYSXal0ZvPIBKKqCHH6A3bdC7gY3s+u7IF0sl7XMljQt3P60/rjt4&#10;0Qi9bjh4Xrf3uBZ61wO9aoXKW46U8PvDNyXrjxPnHqe2F9zNuXlfzzOL1yyJ3/++5t320E996c0t&#10;bwa73vR23G3tKx3fCfs4qZzw1KywOuRDd1FDz6OugYzusdtd01a3n3EZXyLdyHapaE+pG8qq67nd&#10;2Zbc01LU1lLS1prT1ZHW05U1MJjV05vd1pTTWJVT9y63vjK7sSWncSiktE3cPA5B9dBXjUq0z37j&#10;kd/hkt5hHTfgmzt4sWA2oGTh0r1R78IP5kkJclcdKe4yCCsm1p6JtpYRNLEUMAhDm+QLG9zn0/wT&#10;Q8SSgjUVETYgIHQpSAMGxpiJMWKiDeWIFvIEczmcqTzGSB68RBnII2FkhHQlBHXFBHUoQlp4hCYO&#10;oYkX1iYitGhCmixBJUWEtIO4eoqTy6vQgCI3fV8FKVGUBj+fKRplKyLiJiRkLSRsgyO4CKNshJFW&#10;SKQFWtgMI2yMRxiCoxMR2iQhXQYaFsAw7AKIfwesfv8GyoaOdKUiPUD8Yn9hAUxHObDwzhSUNRll&#10;QcNa0NBGZIS2pIixOcuwzNO/NtDtxVXTDB8jPUk5NI+cHOGaODJMAnuJJXEZYxzIaxd22iyaUzlC&#10;FBcsJxggiXb9QwHMTv8lCZmCAnjJFsB0rB0ZYydDsZdFqrpIaFZeuzKeGNx2xaYmwNEGT5ISFBfB&#10;WmLJAQiUFxHpqoi2Ubqgr8pnpcJvrShgJSdkISNsIokyZGH0RWEBbEjFm1BxVlSsPQ3tQkN5MpC+&#10;TKSLMs6ciVAkoFVEyDpoET0sSkmDpBykoNwdbDsRKN/nKjB6RbQ52PKeb5Akn6UU5pIkwlIWYQCQ&#10;EzaEVxFGGsmijAFKOCsZtJmkMOyGpVHmclgrBbyNIsFWEWcujjATRblI4AOYwp7SghYuoobZxgaj&#10;4WY7N7WmrpCHrkh0hNgEy8uJnaapUx0pAiYEIRsc1kNELISkdIeokYVUSxNQuimiG49R8FUy9Gts&#10;HVyaGFsZbFjrebc98G6pF5aybGF2bGfZThcACscGFwAabIx/WhutWf6SCnzcHsQ/hL3p+BDHR2EL&#10;YLZlXB35+KXNm6m257NdL5Z636wOfc4AXh56vzjwli2Ajx3wMcsjbLlbCfvdIbjxfxGXht+vT9TA&#10;ive7uDVTvzlTuzH1CZRXxqqXRisWhirmB99vTNStj3+CtfdRouoKO2uZbUzZ9pStfo8yg3dmmmDJ&#10;euRZ2W3Wjqzq6tGZgpbfRTjNd338H0Y4A3gSzv3dmmremWrZmWldG6kFfYKej/uB9e0EvFYxOAos&#10;btkpy0f5ymBUcNbylzIYG3w6Y7XgLOC7w54n+WiRY3Au8Bkdra0LIlsAw+M/ytMFJw7uI4jwcb/Y&#10;4qNjNa6NN7Bhr/4LWBmtA6xPwPm+3wJGO1WzOV21OVm5MVW5MfFhbaJifbwCxK2pKlAD6kF5bez9&#10;yti7lZG34J7C5zvS8D3ro40grg7Xw3p4qI49ffTSwEe4/WgNW1Efv3XBW4v9rmO/XQFgE0x/5Vxf&#10;5Vxv9XzfR8BCf83iQC08SfXgp+WhOhBBGdTP9lRNd32Y6qyY7Hg/0vFmqO1Ff/Pz3sYnfU3PBluf&#10;j3aWT/S8XR6vnx2sHOt6C7aCNqBmur9yfKiiZ+hVR/+rns6qyd7G9dH2vbnWrcUPS0tvFnbquuYb&#10;xqD9rj0osKgKZXjpnIq9gJY70fAqQdZJnKHppqr31NtzJP7aSLhXvadxuZP+EwfDEhvDYmuDR9Z6&#10;Ly21Kk1Vq4yVXhvIv9SHeaEn91RPtkxX5rGuNCBNHJMmicuSJeYoUvKUaYBcJWqGMiNahhEizQgS&#10;p1xiEPypWD8KBkSAB17IHSfohhVwQfM5IXkdENz2QlxWCA4dgd81BH4DqPH9onrhZxXen5R5flTi&#10;/qvGhd80eH/W4P5Fk/NnjfM/qp/7q8aZHzRP/kXvt38zOfHvxr//m+XZHy7h+RLkGbGSRD8khz/q&#10;/BUc9yUMp7fgCS++33wFT/oInHDn+dkfeeYi6qyf8FlQD7iMPh9JRyTK4GMl0HGSmJtS2EQZbJIc&#10;/o6CSLIiMU2RkiXPzFKWvqkkESgvmuxlBa2Pr012Tg93jPd1rs8stVZ1Gijagc8+TQkfipCVEiNA&#10;guAiQXCSwrOj03GUwDqwcA7fRAmcnQTG5osAdqThXSgwbnQcrIeVMY6yHHpWKJsSq5Ra7+KPDumd&#10;nnltjlmtDpmwfD2izSGz2wm2hu12We1HKbCtNmkt1qnNVimAJsvkDvtM0KbDPvubCNq32md8H+st&#10;74DO2x2zQKw1u/XBMK7KKL7aJOGjSQKINaaJteZJoE29VXKjdUqTTSrbRB4LTsB/J4Az/0d0OmQc&#10;Oe/0dru0NtvUVpuUFutkAKj5B3xOiT4eCXtUbEA9GANb2YKW4Ip1O8B5vd8z6FY44FrQ75IPz/ns&#10;mAN7Xzt4DWC2Nv4e0C3oHHQIrvl/LYAH3AsHPYqOk4DZDdiA0fY5F7AB5W5XmC63HEC7cyagw+nz&#10;Zel2zOx1OLo+7vlNYKv/vcaAe5na4WY82nK/yqvym8gIWEgK24phwdvJg4D1xhL88KTLFMoVItaD&#10;jvdkkf3EKf7iJFj3ihG8AQycp+gXmNhj3KXJ3uIkDxZ4T2KcqShHCtKBgnQCiJN9wL4MghcNB3dI&#10;J3qzyBeZtIsEohuO4oonwxApriSyK5nsTCU5i2CsRVDmBKQZCX4ks2LgbURx8Lf6wCBlhOylEDCS&#10;wjASSAcWGv4OH3iEkyK5s4iuNJwDBWNHwzuKkdxF8V6ieB8xnM9xZOJ9xQi+kqQAcdJFFsEPlEE9&#10;A+ctivUGW4kIFyrKVRzrI4PzUUR5K/C7yXLaSZ+2UuGyV+Nx1ORz0RByVUW4KQo6SfPbs/htFYne&#10;8mRvOYqPNM1HnOzJEHElYZ0IKHs46RnjwkC5SWK85NC+8sLeisK+yhhfhqA1VdiMSbAWp9iS0fp4&#10;hLqKrJ2va9jM4NLS6Nx8b+/OcM96V21BsKsFg8+ZKeBFuxAugw1lCgeRuG8wheLEhKJEuOOo/DdI&#10;fDfIggnihGCyULwiM4CK8iQi5t7cH29/09Pxurv1dW/Tm/76N8Of3kzUvFusfT/75lmQqpwvHRci&#10;Sb4kwhfNRMWKCYWTuCOJ3JEivMdEEHjYXEPCVjgMxxWO5wZEES/E0YQSxVBJophA/lOp4Nrxng6n&#10;YKKk6QZcv72IDNjqrNrsq1nrrHx1K9iLjvVB8d+i0yKFhW5SsAlUbBIDl8IipktSUsQJSTRUDFEg&#10;lohIkSBlyzMz5cQyFFjZqlJp8uI3mMRcfZUcI7U8E418U808M80cE/VMY9V0Q+VbOrIJ2jJxGpI3&#10;VFlhSoxgOUqgDDFAhnJRURxwWZ4eJEcOkcWHSeFCpQnB0qTrKlKXVWSuG+rutTftdjTdD7tiRgFP&#10;/OQgUTmz309fJJ545EWYLlXarJDvKxQYe4SefEIaLSX3lxA684Rbs/kaMjnqM8/VZ56pTvy1+uYv&#10;lXE/vY/969uo/3wd+W+vIv71Zfj/Kr/xb29j/v3Dzb98TPqpLuWXpqyTrbln2vJ/6374c+dzYnGy&#10;oTAvN07IiIL0Y/C7iArYihGtWPJeRP0oQcPEC/qpGMMcumYyWSGGpnmLopVA0fo2EtVvEtXjvoki&#10;GnEYzViUVixSM0ZY4wZSLVpYNQpGORKpEoVWu4FTj8Gq3UAqRQgrhqMUIzDKUSAC0PA6u38csfIR&#10;WPnPEScfQZCLEpGNEJH9Z+OR2f1vImh5HMGBjo77LVilGxjlv0cpBlR+J4DjUWpxQqoxxym8wuqf&#10;s3sBaNXPuvcYtvc9Vr9f5VJ/BqMUBw70fcSrJuBV47+L7AxgdhIwu/B3AviIz0IarQYLabpcDEMy&#10;iiIWTmaG0ySiGDIxdNl4mlw8XT6RKp9IUYAhKyQBiIpJeKUkol4aWwDz4bVwGKkjASwCC2AiVZQk&#10;KkoWFyV/FsCyxM8CWObLLNCKR0nAALbQ/UOOje83gE3fC2BQVpNUUpZQUGLCAlieIS0nCi8MDKIc&#10;/SgJmAoLYAniUQYwjiaKpYJ6cRHY8oJmRko6Ftompqr6WrJqWlIqsjRJCTyDiaczkCQRASyI4BBg&#10;q5WWiYmKnoqYHHgJoqakshpLQZUpz57nme2AQSXoAU4OZskqsaSUxT6foIqYvJqYkjpTWYupoiOh&#10;YiClbiSjYSqnYSKraiyjYiql6K9nOv7h01Blg7O+VWt1e2/n+Pzi3vT89vY+7AoPIWhrc29rYxdW&#10;hgBQtbcHT7S7twntrUG7S9D00GFD9c7zJ4vpGYNhkUNhN4bjbo3m5kGjQ9D2yuHS7N7yOthxewee&#10;tHcVgp439mWVN4fmvbl855n9lXQ5dbfAgMT92V1oYw/qbN9qqTmY6gXPhNDePNz5zjJ0uP2V59s/&#10;SvcEfcEOeGd9cW9lGlqdhFbGoOVRaHEQXtN9tg+a7oWmu6DR1sORJggwVA8z+OkzQ18xWPeFBrjl&#10;SNPh4Gf2h5oOhlv3R9t2Znq2Fge2lyc2Z8YWOvvHX9UNpb0YDX246F+yf+nJ4dUX7bbJ8ZLOLkxT&#10;AzkLKkszPPvp7TdNt980m1y/Xdw+3gFBj/rnXZMKr+Q+bVuHZsDLmqHY7Jevasdm1qDpHahhbqNu&#10;dmlwfmMHTrY+YgfOop3fgxYg6MPA4PvmjoWptZ7ylqbkp1DjNDTydwJ4a24JsDu3vDk1vzM5fzjF&#10;FsAb0OjCVsvg9MfWjd6xg+mF3amFndkF+PYdHOzt7MLOFr654I6Cv/YPd/f219a3F1Z2ZpfWBmY2&#10;+qa3uia328Z3W8b2mkeg5lHAbuPAbsvQXtfI7tDk3uTc7uLy3ura3sYGtHcAd3MIHR4e7h3sb+3t&#10;bh/sbIMewUkc7u3v7x7ubh1ub0Pbm9DWDmxe4S3gDP8gHlne7+PfcfC3NYC/vCvgxYBBD0fAhb8J&#10;4K+ngN7e3dhlC2BwLPAG3tqE1tf311eXFuf3ttahxUX416hjcytpxa02PgueofO2V+asLm37xx5G&#10;pC1Gpi2mFh88q9h5X7/5qWerZRjqmoJ6Z2H6Zvb7Z3YHZ6GJxZ2h6f3BSah/aremfe4eLIC3i14f&#10;PKyAntVB77v3a4a26sbX6sY260cP6/qhD/XQyzcfrU2rteWn7PSH9aRWrJTXbdVmrFSnbdRnbNQA&#10;s9YqM1aKMxayM+ZSizZyi5YyCxbSc6YSM8asKUOxST3GtK7oopbEsqbUopbMopbUvIbEjDprUlVs&#10;TFW0RxbfJYfvkMO1y+Fa5TEtcuhmeTSIDVKIJilEo6QQoE5C8JO4QK0ETKUoT4UYTyXrQrUE/0dp&#10;wVpZxCc54To5dJMSqUWZ2q5C71FlDGqIjmmxJrWYUzpiCwaSMzrMMQ3aoCq5T43Ur0kd0mMOG0qM&#10;WMr2mUv1mbIAI+biE9ZSkzbSkzaS41aSkzYyE/YKY/ZKo/Yqo47q46464z66nV4KU0G6m/7Gyw76&#10;a07201euPboWbhcQhAgO+4/opD9FZf4prPA/g4p/vlT0o1/+Lx5pfJ7JPC5xv7nE/eh18ye/+N88&#10;w85buiJVNaVZtChz9XJvo+4rRvMxliuJ1svJNvvF7isppru5NlCR43au9XKq6Xyy8WK62XKW9Xym&#10;5c4D94My/40HHsvFzusPPeApoO97QE+vHDng4L3nwTvPru+8CjusiIVqbkENd5afXJ4ucd96cfng&#10;1eWlEvvZPPONu7YL6QaLaQDjxVTT5XTL1UzLzWzLrVxz6K717G2V8Vj59QyTrkCFj87ik1F2vZeM&#10;X+iL3lVCryW6TYQZbiRbrd42XEvWXU/Xgu5bbOfpzCergr3mU/QW003mU82mbxvBurfIBrBZYrt1&#10;12H7nuP2fZedB65rdx23Sz2g5/7Qq0vQs4D1++7T2dYjyYZ7pe5Q+SXofeB+qetChtFihtF2kQ0E&#10;5wF7HZbYrWcYLqfobqQbbGUarSRrzcdrdnpL31XgypY6/UgPXaKNTpbliWZxXaVzpOhLBsvTbSlY&#10;LbSwIhqvQhc3VNW3sHKPyX8a/bwm6F2T0+s6k9eN5lX99h8nnd9NXCmfjX6zcOfNUmr5XOLbiZiK&#10;odCa/si69oz2+oym92mNNZktDfnNTQ8b66taa4a6qyvyQt9E2zxwl842wt9SR4bJ8PuJ8TvQLsS6&#10;GF631zFkCOiTuGxF+azJnIGqlFhTuQdX7CINZe3o/NrCv0uf+3faz3+SPvevmiI8osJCJBSWjMSK&#10;IISx/AJongtoHh4ML6/w+XOIc2f5z5y5cOoU3+mzfGfPCXJwCnLycJ7h4DjHycHBAVtbnvNc3Ge5&#10;uE/zcJ4Q4DrBe/pHoZM/MC+cNWEQ/NTkrmmrXtVW8tOTd9CU1GThyfznLpz5mffsqc8C+NTpE2fO&#10;nzvPCf5wfxHA548E8PlTv8OW9zwsgEEEZc4zsADmOA07YFCGlfA5WACDyHX2lAAPpyAXBzxn9YmT&#10;YPxMHE6GRFZh0JRpJAm0gLOuUsPTwsPxjr2RZmimH5qchJ3P3vYOtLcO7W4erkDr09DsUFPEtQp7&#10;677LfoORoTvlz6Gtpe3N2RUIGoegQQj6NL1W1Ta4OLMMbR1ATe2NoZEVtvaVhkavFRXuU6kZKKFY&#10;nvMh505cOfer37mfPc796HDmR6szP5hx/GLMe9IQcc4IxWvLIDrLiHtrqHnraLlrajupqtupajho&#10;aOiK0QBqZAITwYfjPIvjOS9OwKpLshRFabJUipSIiCyRqEpl6LOkLKQVLOWVtCUYmhI0DXGaGpOi&#10;wqAo0UgKFJI8magqSpcnkxlIFI6XV+Ds2QtnYGcP7hrv6ZMC589iLvBQhRFiaDSALixMExSUwuLk&#10;RMBeonoyMmYqKtaamva6ug56em7mJmF+3o4menQ0P5Ljd6Hf/yzJf+qSjuSLcPenV80abjtDrcn7&#10;vTdXe0Kh3fTVmShoMRWay4UGcqH2Iqj+4XJpRl/mjdH7t6HRCmilGhp/OPwudOTZJag2DqpN3H90&#10;bedh6PqDsNX74RtlcXuvU3bfZqy/SlsuS1osTVh5GL9298ZmccROfsh+zrXDrMC9rCurWddmMwJH&#10;bvt2x7g0h9rUBppWXjR466v7MdC0+qrpp+uWnXGuY+mXFgpDF+9GLJSELd0PW38YvlsWBZXdOHwc&#10;uX8vZDvv0kamz2CI8ViU2Uqy036h/36x/0ae52a+x8G9gO1c360Mn7VUt8Ukx7EYs85gzY9eUq8d&#10;ac2BKsPxZtvF/tDLcOh5xN79wIUc74lUj+EU/+Zo96ceesm6zBhlapKuTKG9UamPQ4qVQb6b3eST&#10;e1Bf10H1h/2Kd9MlxVk2Fh9uhneVZHaX5LXm59Vn58+++zTzrjnCwjvaJvBTfkXrvfoHUXezr2am&#10;BaRkBGY8Ty2DwIPh1Cp4CNkdW5ht7oNXx1/aXWsdGH5ds1zfedA/AY1Mw18jG57YGxzbHRg9HJpY&#10;agT//izref4eGphaqO14l1z0KiG/ueBFVcqDzrsVq9VDQ4/rS69nPgrO7Cqq+pD0MMsnpjgo+X36&#10;k/zryZeNPa4Ye9xwCgy39o9zDko9EsODzxvaH7y/G5GS4hWV7pUYaxkabxt1P7iw/Narp9FlRdeK&#10;i67dbSpszwkovBf88FNWw+ubbx+FPnkV++Z59MsHVx9UJL67F1hwPyiv625NTebzLP/ogsD4ipR7&#10;oHDT4Vq2f2LuxbQYm6gwo7B4u8R3t8rf3Xr94Pq9WIsIX3k3N5adK8PaiWxuwKtsJqBhi9Z3wH7G&#10;mWDkQDG5bBRw1SbIz8DLRcHKRcbMnKiiLSBuiJEzp2vJC0vLkdQkRfUpooaGDlFROR8iH/WZZnUp&#10;JjUaZnyKqpx4PrXXsgoNbkKze9D44u7SBrS2DR4DobkjAbxxAK0fHizurS4erq0cri8frC9sr8+u&#10;rU4vLk7NLYLnu5bmjuWF9ea6lptRN6vfVR6s78zNrC9swd8ngWf6mZ3Yrr23XR4FVQfsVdtC3XbQ&#10;rDu07ru/6Lkz7QnNBUCzQdBwLNTzGGqvhOreQ29fQa8qoVfN0OO2tYKGroj72yV1B/dqVtOfH2R/&#10;2Ev+0OmUd1f+2sStqoX8xs2HrZsPGrYf1UMvWqBXHQfP2tbv1S3kVszlvFq/92av7Nn2k4L1R7cX&#10;H2dtfKivetTonVQhGvyMmlBt+mIkvH4gqfZTzsc3eZWvU8ori9qnwl71qkXdtch7G1rRXtTSU9o9&#10;lNU1lto1Y3W7jEvflxyS6vK6Pr1lNKe1P7WnPa23tbCjtbi9NbuzPb2zI7O3P7OzO6O5PqPhQ1bd&#10;+9yGj7nNbfktI7feDinY30bTPQzVou8457/3vdfpnttiHd/okNRgf6vP4c60Z96cd0mzTWa6fIiL&#10;iLuF1FU9+euaUoG6NA83kn0cyb4Ea/5IUOdPolgTAANjzMAY0tEGoigDBlIfIPoFMWG9Y8QROnJC&#10;mnJC2uLCRlSUKR5jhcJaonDmaIwhCa1JFZKSRYjFOHgVXg4q8PEq9HHXEiYwhZSJSEMYYeO/wa5B&#10;GpKF9QEUYd0j4AxghrApQ9j8CHYBxL8hijQDHM38bM5EW4hirBgEJzreUQxny8JYi6MsWMKWokhL&#10;GtKWhHbAIm0JGAcy3gGP0MfzqyjSjPw17V56uHRGBNz3dbSXlZMmKIvhbCgIb5zQJSI9DCETcl43&#10;5Ix5FLd5LEI9kk4OYgp5iKIcRbF2Yjh7Jt4BAArgJQNjS0VaAWgoawAdbQMAlRSsPQbnRMOZGWCl&#10;8q3M+q47d1+1bg3xvu/tpYySYGG1aHhzCsGRhnVioJ0YSGdRhANTyJaJsASICVuwU5bpKDMa2oyB&#10;hX9PSsNa0zC2DLQ9A+0IEEXbyuEtWRgjGt4ah7RgUBzpwhryPMQcS6PeIOPJq3LTgazpCO1P15yC&#10;NM3EUWYMnDcTZSuOtPpDWKhjrI9hIKzECW4khBNV2F4GZy/BI2tPYr4LsOsOVO33pyxEyAyHqLVG&#10;uHsxpeWEFCXQ8KTcFJQ1nuCJFQvBKt7BaGYLa2QiVBNourG8JBNH94jVhfWx9qbVvrqdgZrl9tdL&#10;PbAV++eZ7XnDZq63HDDf93ah/x1gceA9m6XBCjZH2vXD9lTd5kTt6kgVqPm6JdgXbAWbACvDlaDD&#10;8bZnoy1lfZ/ugzjf/QZsPdK6MGD34/LyyN8BNh3x8Z+JK6NVa2O1q+MfV8f/yfiZo73+Lm5O1m9M&#10;wf71m7g+/mltAnbD/3SsW4MNLtgXnp95Cza1TduzzTsz8Gq+YOvR2r2f1ifrQf3OXMv3I2HHpaGq&#10;xeGq5eHq5VHYBK+M1YB60P8/av91G9hVH41/62gB4O2pBvZ816CwPgav0LzwZaVncA3XvqyqCwow&#10;Y59WR0Fv8PTRgOXhj4CloWr2jNNgzLuzLYAvs0zXwAJ+4nPcmKxdn6xlx+N6+MqPwQ4e3CwAfKzR&#10;T9+zOlzzhxwP7Oimf55fmu2D2XzzzYav1xJmLyS82F+5NFDFrjl+CQAFeI3h3qPvPXwX4ZWJe+B+&#10;vo4zPW+H2p8MdTwabXs60fJ0punJTPOjmZYHk60PRtqfdLe+HBnrBJ+y7ZOzsUUPVZy8hFWtaZa3&#10;L8gG0RW8tZWtPVR1Xlzz6715qUCfnqaIylUl3NNjPTVReG2hVmGuXmms8sFQqVxb7q2OfIWhMuCh&#10;IiOJxB+D40qkCoShzwVc+NmN4z98+X8Oo/LeksUlyGJjWIgSLclSfbkyYyUAKDzQlXmoJ/vESLFI&#10;nVWgKpajSMuQJaXLEEHMVqBmKdPjJHHRktgIFipUFHGNyn+FyHOJwHURx3ERzeGPPuuDOOMlcNKN&#10;91dnrp8czv9gd+4vVtx/Nef6synHvxud/V8A43P/anL+38w4/8OS5y9WPH+x5v3Blu8HO/6/2gv8&#10;6CD4k5PgrzacPzjy/OwueNobeR7gJnjakfc3a66f7flPAOxgTlnznwRY8Z2w4vvtKhPlgDrjI4ax&#10;JPJH2xkMVpZNtX9YnmjrbXs/NdIxPzV2t+C+HEsPI6AiJ+YpRfVkEexZIjYSIvYSJDtpsoM01VGW&#10;6iRDcxInWLFErFh4SybBkkUwZxLMQQQvZUTsZAgOcI4jyYlFdmFSYMQprhIEB1WKm4qwtdxZHXuM&#10;U4ZRyjvvsg8uJTXO2a1uuY1O2TVWKQ12Gb0exb1uxY1WaR12OR322Z0O8KK8HU7ZHU6Znc5ZgA7H&#10;3Han3A7HvA7nvE6nfBC7nAs6XfJBGdS3O+S2OmS32GY12WY0WqWDfppsUtsdYYHaYJX8QffGW52o&#10;BvPbXS65daa3YDdsldJondJocQeUW6zh1YhBDSi02qSx05HB0dkqFNTAetUph608v/jO3C6n9P8R&#10;HQ6pf0iLze1W2zttdsnt9imdjmmgZY9LJqDXBVatYBhsFw4iGAYY2Nee9WuODe43gGED2P4YdHis&#10;jdnW9g/rwV5NlsnggrBfAkCzIc/iQY8idhk0Bm3YA2P3w+6K3Rug1yl/0LEYMOBY3OtS0OWa1+GR&#10;2+6Z3e6V1eB8u8s3u8szs9EmodU6adQ9d8w5p9Eipdwqr+V6dfXVdxHKEYYC1lrCtmo4J3EhSwms&#10;AxPnIopzZeDdGTjPz0IU9ruuoniX72GKuIHP/e9hEtzFRNzZ8Ts8jxH9EtkwCB4AePFgPDxlNIAs&#10;bE9FO9DBkw/OmYV3ZSOOc5XAfAsLC8PE/Q14zH/Dna2o/8l4VHAHZRbWXQLjLol2l0K5y3yFFNoV&#10;1EiiXQGgAQvjDWBiYY52B4cDfD46GAwYG3ucoCuADMZTFu+J4tAF/4/jhNW5zlOuBSXU17WNDQxN&#10;9Xf3Vr+drHm3WF1e6ONqIXzBBcN/hQp+rAmG0hARDESkqHAUQziajgAkSuLDqYhYFu6OIj2MjvJE&#10;nL2pwHh73WdvuKGp8tHSeOvcaMtI98fZweaujy/nuj9N1L4J1FeyJQuFKDACSPwhJL40GWIEnjOS&#10;LBBGEQgl8wNAJeA68QLguMAug63hVMEoqnAEERFJEIrACURgBcNEkME03GVJsrcifa23eqKjfGWo&#10;ruVJriVB6CqNFitCDxdCXRLiDSYjwmmoQDzPReEzlzFnr2LO+QufvErg9kScvkwR8hHh96KgfERF&#10;7HCIEHnxaClKojTlthw9RVEsVZmVpiIOYooS85YsLVNTuthYtdBQOV1dMlmZmaUlU2isVmCmk2Ok&#10;kaOnWGCgdNdE5b6ZSrGxco6B4j0HozwHo4eBntDKBDQ/fDjaWVGSFm5jnKhrcltd9sVFcWjg4t4n&#10;mb0GCtQnu1NHPWySOmgUBy+36zAbtUIr1YJLH1BL71GLr/kXXvECZl7yTj/lGnvCOfzw/NADjuFS&#10;nsEHXH33eLqKONryzjbmnKrL/L0681RVId+7QmlVygkyF57OZ3nm3/TwPI6CHMYkEWsc1U5YzEdI&#10;4hpSKgYtEyciHUWSDiWIXyFIBBClAskygVS5YLpCMEMxVFQpREw5XEw5lKkSwVINF1eLklCPlFCP&#10;ZmrdIOvG4fVv4vTiv4agG4/RvIHWiEaqRQqrRgBAAaUeBWrAP0wE1SOE1KKE1CIEVSMFVcOFlCOE&#10;lMMw6jEYjWgQcerRuC+RoBaNlQwRkbxOlAoDYyPLRFBkw6lyUVS5CFBDlAph15Okw9lRRCYUKx2K&#10;kQ3ByoXj5MNE5COJChEkxWiSYiRJPooEykeR/FXEy13DKQTjFa8DcIqhAKxCGEY+FK8I5yvDKMZ8&#10;IQ6vGCMiH42XjcTKRmHlo3FKsVjleKRiDL98lLBaIkI9UVDtFoBPLfGCagKvyk2AkAaov3mMkMZ/&#10;BWiAU4mD545W/uMITyWt+reIVY1Dqd0UVr8Jjg4iWyGz1fJx6vCRQv4MOAuScjxRPgYvcwNAlI8j&#10;K94UUYzHy8cSFOIA+M/cZINRuonTSsKqRSElPPnwWmikBA0vyiLQRHEEURGqGJkpSpMWpcqKkSRZ&#10;IiwZkrg8BXa0smRxtgNWOpr5mW15j00wuwzq2TKV7U2/h92Y3dvXc0prSCipScJzL7PzbhVEj5ox&#10;4E3ssixNEhydLX0ZGAoTD08EzSIw5ESltWTVjNT1TTUMjTUMQFlZQkGaIs7AUSnCIiRhAhVJpKPJ&#10;0kSmmZqBra45OBA4BS0pFV1ZddCt5pd1f1W/zPYMK2FxOXVJSVVxlrKYuJKolDJdVoWhpC6mocHU&#10;1BXX0ZPUMZLWNpHXMJJVMpCRNZGXcVCWdpMWeRLqOfjyfvurJ43v3o70Dy/Mr4xPzB7sHUK7+0fu&#10;bI9tJWH2IFjg7R2lUe5vwhp4dx3aXoc2V6G1lf2Bvomq6uHKD4ud7dDiPATLtgN4oV/w9x789+Tm&#10;5ruegYx3TbFlzZdyGwJS69Rt4u1cYsa6h6HtWWjg5WxlxuFC3+7a3OHO2lH/WzD7O7Dkgx3h38Oe&#10;Xnh9EVqdg1ZmoeVpaGESWhiD5kYPZ4fgRRNnB6CZAWi6H06cmur9zETXZ8Y7obEOmNF2aKRzf7Bt&#10;b6B1Z6AFsDvcdjDWCU32wL9wXxyHFmcPxqfXmgamn9SNpLwZDns47l+4FfRgwTdvO+ZlItM+VMVb&#10;g2RkqH/lnLCSmI5b1cjW8/aZsNwXt8s+Ns0fzkJQ8tPK2Lsv3/ZMTkPQyBZU3jrwsKKxfnB6+SjT&#10;t2t6qbt/YnMZXG0IWj2EVvehfTj3eguChueWKhvaB3qm2qu6H9160PWyGZpaP5xb2Z9bOZhf3V9Y&#10;PVhcAxwurO1Mzm+Pze6PHC3xO7UGDS/sNg/OVrbsDU/tz8xBy2twziu8Ri8sgfcOtvcPj6ZvPtzb&#10;P9w5OFKtRzdpD9rah5a29yaX1vonl9uHl1v7V1sH1tsG97vhpYJ3Okb2usYOB6bhVYGH58DhdqcW&#10;wGCg1S1o5/Do+wFHc1kD2N8YgDkyxMcRnBicCnwUwXj29w73D2DXu38AhgH+O477h3A8Gtjf+Obl&#10;H8I2xN+wvwfP/wzb6N2jZYCPOdhfX1zcnp2Fltag8fnd8k8jsRmdHqGjjiHzTmHrHjE7lxL3QlO3&#10;YrNWb+XMpRTuPKnef9sC1fVDHZNQzyzUO7PbO7PTO7M3tLA3MAMNzYMrD9X1Lt8rX8h5tF3yZqOk&#10;cvNR3fabtr2aPnBH9lqHd1uGDpr6oboe6E1N/9WQCm3NflPNOQulBT3agb3skq38nL3SrJ3ijK3C&#10;jK3ctI3sjLXsjI3MnJ3crC1cmLWSnraQnDKXmDBlTZqwpnVF5/SY8/oSCwbi8/qsGT2xKR3GhBZt&#10;UI04oCrSp4zvVsR2yqPbZZGt0ogWGUSjLLr+j6gWF6yWFPoohfgki6qXxzQp4ZuVCS0qIk0KuHZV&#10;0oCO6LixxIyZDGDWVHraWLxPTWRAgzSkRRnWo48Zik2YiE+ZSU9aSE3ayU3Yy006yAOmHOWnnRRm&#10;nBWnXBSnXZWm3JSmXJUn3ZTH3JTG3FRG3VQmXdSW7bSmrZU7nKXaPSUHPeU73NVfOhhGuThI+1w8&#10;dfXG/xGa+f+Kvv9jyN2fAjJ/8En4xSfmnHfCec/EX71u/eSV9FePmz85hJwxdBdW1pdiibsoiFUH&#10;O04luE/csFi5Yzd323w103Y20XA7xx4qcd/Od1zJsFpMt1jKsJxPsxy/bbxZ4nZQ5r92z2252Hn7&#10;ic/BiwB4JeDSIx757Dy5uPfiClQeAn2Ihqpjt18FT5d4Ag7ehUI1MVsvAqeLXebynVaz7NfSbZaS&#10;zRbuGC0m66+k66/nGm0VGK/m6O6VmPdHy65mW6xkOlR5SLYF6o5E2r62kEiX4F1KdJ2MNJmK1N1M&#10;MYdK3XezjDbTddbSNJdTtRfSdBfSDZeyLJZz7VfyHRcL7LYeukMvLkIvA3Yeey0XO87l2czmWu+V&#10;+ew+8d0q9VoocpzKsprKsV6+67L7xBt67gevDXzXce+eE/TAda/EcSXTbCZRC3rhBxU7bKYar90x&#10;2Eo2Wr+lNxetOn5dodaO9N4cV6pzIU/5VJ762SI93mxN3pvyXCEsXk+agI4wH41XSIyuZOwcejH1&#10;VdCTDtcnXRZPu42edus/69F/PWT0dtTi/YRd+Zhf5dy1j4sxdUuJdQvxVePRb3tvVHTfrml9PND0&#10;tLP8cdW9opLEnLiLRdccX12xqrloUueuXmHJfGFELtHB3ZDlvcg8H2FIywuxCfUz1lTCmiiinFQx&#10;RoRf/eUEi330S/zM3SUJOmge2umfML/9J+n8CXFhLgURfmU6Rl6MxiJTyGgMTkgAI8CHE+DHCwoA&#10;EFyc/OfOHs0CfYL3NJyPC+A9c5aXk4P7/Dmuc2e5z5/h5TzHx3XuAufpC+dPIrnPIs7/LnzmFxzH&#10;SZYQtxoRrS9GNpSgW2mrqEqJUTCCwhc42Km6HGdO/vbrz6dPnThz+uS5s6c5zp/lOncaVJ47/dvZ&#10;U79ynjkJylxnT4FK7nOnOc/C9pddA8rfRLhw4iQ8qtNnuH47IXD6NJGPXxSFYqKEZfEYBTxaHo/0&#10;MFCrKs7YG2o7+iDrA59lhwsTu/s7SweHkzvgpyH4eN2Cmur6/Bw7dGS7VBkT1lqrsdegug/Qxhr4&#10;cT4BPkQgqHEVKu8cHZxahD+GuwZ7biTWmth16ZoNqOv1yCvXios9JWGyhLlv8Z1JOH3iFuf5RGHB&#10;eAo2UpxyVYbmK0t3k2Y4Som6yEq4y8u7ySs4yCiYMqW0KaLKBJIUEiGNEpbHYZSJBHUqWZlCBGV2&#10;pSIOr0OlG7MkzCSkjEVZehS6JpGoJylmIC+hKSUqS8FJkzDKYmRVFl2BTlIQJYsTsHgBXiGOcxfO&#10;nOI7e5rvLLz0L16AjyTIR0UIiAoJMhFC0iiUMkFEm0KzkJY1lZYxlpY2U1Rw0NF2Mjaw0tbQk5e6&#10;aGPqaqihyiCS+TlEeM8SOU7IIbhcZUXTnYzfRbh3Z19eLI+GBjOgyTuro5Fbc4mrwwkT9RED5ddH&#10;XkUNPoxqSb/6KSmgOTUYGv4ALTVCXfcnyq7PPb+2UxW18z5k53nQzt3A3YIrW3lHFARtFgav5gct&#10;5VxdzA6cS704cctrPMFj5pb3/B2/pRS/xZSLwze9em64tYU5NF+3bgm2bgwy/3jRoMJDs/6ScetV&#10;i54w++Eo14k4r7mkS2tpweu54YsFoZtP4g5eJOyUxW4/jtorjVjJvzxxy6HpssZkgtVuoe9hid9O&#10;vvtmjst6lsNamuPGbe/9tEt76QHzsXZt/sqVzowqF3qdr/hAlM5ajitUGrh378ruvWvQo8j1wuC+&#10;BO/GmMsRypJuWIFoefECc4PnXi5VIVc/RIXmerq+jIuerngPr4YwOL7wtnamrGKrsm7rU+V247uP&#10;qTcrUxJn3r6bff+xOr0oxMTtko7jfO1ITW55fnBaefrT/JD00riintetg9Wd0NI+NLsFP77M7yx3&#10;jkHLh9DY0m7/9Hrn8AF4cljchOY2tnpGAND08mbr4Pi7xsGXNcv1vfDCCr0z0+/b2u+9LQpKiLb2&#10;zQmIgfOA37W/TSx6fiN7oLSmp7C6MrHsQ+qLD9lvssMzrjkFBdpdCnG4fNXUI0DbwVPOKNcnqjXv&#10;ZUfxmw/Jd2OtAx4F5nxMfPU66kmRf+6D4NLHUS8Krj7M9C+qSG8si3mX5JKV5VNQebv2ecSLbPfs&#10;J9cfJzsm3wu6VxyY/+B6UVXq6+dxd/Ou3H4cndv15FPmpcRoh+BUv6SSsKKqnOrKjJokz9TMi7lp&#10;fhnRNrHeSl6uEo7+Cl5BKr6BCl72eAP2FNBuVLNL0k5uDAs7EQM7momLspOjipO9jI0NzdCOqONG&#10;1b8obnFZ1t5Dys7f4JKvfbSrZ5Jn1MOg4oaLpW3WBQ0GBd3KyXWGqRVhrzrfTWxMHELze4eTq6vT&#10;a1vT4KFvbR8wvbo3s7ozu7oxu7oOmFtfW9jcWN7ZXt3b3dzf3z6Ev3wJnsh2D6GV9Z3dXai+vrOq&#10;qml/H+obmJ9ehKYXD9fAI+4C+AnzEBq7CY1fhmY9oSUvaMULWgqA5oOgqTBoNBLqj4ba06H2T9D7&#10;RuhlDfSmHnrXCr1pPXzTsfe+Z/ph7dS96sW7NdDzHuhe77xbwUfGxQpGQJlS4FpyNfR2HHrQspFf&#10;tX33015pK/SiD3o2MJtdM5HyevPuh/3HrxfzMobvhA7cudF8Mzv/xn396w+EA+9T0uvdmzcLpndf&#10;zMw8HWoqH2593tGT/7718p1nsk4Rkpdi/Z++y2nrutc9WNI/m9465VVQQXWNEg24eel1Q0bHSE5P&#10;X1Z/Z3Zfa1Z7Q1ZTfUZTU0Zze35Pf05nV1ZrY0ZjNeyAG2tzmjvyW0aiShv13FPIou7akpeTbHI+&#10;+D3p8Ljf5pjV5JFd55zSZpk0bJ2x4HJ/xPHhfbXb3oSLUhdsxTDwIm4yaDsLYYswjEW+sMkjPp0/&#10;MTFmTIwJiGJoY1GUiSjKiIE0ZiAN/zCyEPpyQtpygrriCBMy0gqDtUfg7IRx1miMIRmrLiosbsRS&#10;veXhX3A5ONs3IN7KUVmQykQownM7/5MgdOFj/b30ZcNWv2z7y0RbAFgYS1GsNR1vTyPYimEtxTGm&#10;kigTCaSxmLAFDWlLxDhjUE44nCtRxBmPMCTyK6vS9K9oW5d7ObeF+ue6e5hLaEhg9ehYBzLKB4sJ&#10;xErEXFCOPW0Ye8biJq9pPFI9nEa9DE8ujf4fCWBHtIgbAalnjmc8sdYbCDDsCTD4dN07wcZZEqNI&#10;wxvS8aZieCsWxloUbU9GeYig3OHfiqKtvoeBsf4eUYyVJM5SFGlBx7kQkc7iZE9xpK4mP+2+o+lQ&#10;iPHUNdmJAPHhYK13l5z8VY2ZKGM6Hozfnomy/ScBo6Kg7MVE3InCDlSEtSzOVF6A5SUmVh1o3ROk&#10;1HuRMhup0B+i0Rjh5cGSlxFUkkCbiwobU9CWOKIXhhWKUUpBa+YiNTOE1W9StSKwLKuY+LyV6YWZ&#10;zub13rrNno/LnW8Xe79VvP81bPXL9r5slcvWusdWGGxia2C2AN4Yr1kfg/0rKINK9i6gABqDCLay&#10;9TDoYbrr1VTny8GG0vG2Z6ATtgBmdwIKa6PVfwjb8/2TrMCzFh/pz+9Yn6z7HwG71f99sPuELex0&#10;w9ZMIwCUj2EfDgxyZazm6/qvAZsAx6dz3PNxzTccN2Yf/biffySAwdVji1W2YYUv5pFVhQXtV871&#10;G+EKasDWrcl60Nv+XAv4kIAd83QDONDXJwX4esDsmuXRjwB2/98Dev5DwKbjwQC+GQ/gGwHMLhwD&#10;atiwM4bZDb7eZann/R+y0PX2e+a730x1PZ3qKpvtLJvveLzc9nilFVC23Pp0sf3V1mjD3GBDZ1tl&#10;73Bn98RgUnG+mIEdv8o1pNZNcb1IGstCiiQd7+rSmh7bFO2RporLUUYXKmGKFXF3FQn3FcgP5MkP&#10;5Kiv1CRfqIi/AFFN8q4sJZkieJN4IYku9NRIoURbPFWBGC+JimYJhdB4L+PPXkT8GkvgyGIhytQZ&#10;b03kPpgqvDaUfq7FfKzBqDJXqjBXfG8sV24sC+J7M4VqC+VqG40yfZnH+rKP9GQApbrSD3Wk2BSq&#10;MAAFyvQ8RWquAiVbjpQlS0xTIIaLC1+TEApiClwWvRBA5fajcPqTOX3JHG7oEy7o352Ff3VA/Gwv&#10;8KM131+sef/Tiucvtlx/deT52YXvhAv/SWe+E7Y8v1pw/mh69q86v/2r9u//oXvyP/XO/Kh//hcD&#10;rt+MuU+a8P6ue/4/dDj+zZD/hMQv/6ItzJkd6Fmee7M0I/JxQdzzh2kvnxSGXr1Kx0sKcYpTUaZY&#10;Xn08vx6eXwdAENAFiAjqiAjqEYV0aWgjOsYYwMAZAUTxxmIEEybeTJZoLyviKEN0lCQ5SlCcWFQY&#10;cRAJdso0d3URFxVBawucR5TW7VL355UBrxt97nf53QO0exS2w46wsMe1qNMpv9e5sMc5H9DtlNPu&#10;mAFoc0httU/rdisEbdh0uhQAOpzzAcc1oNzulNfmmNvqkNPqkN3leJSH6prf6ZBVb5YEO2DNiHKN&#10;8I+G8bXGCaAG8MkkEdBgfrvJMhnERos77LTXY9sK9mV3ws52PU547XXJOdK6af88HQ4pf0ib3R1A&#10;u30yKHc6poKW3c7p3c4Zfa6wSWWrVvZI2EL6H9HmAGdIf0+7Y9YxR0L9M+AE2ed4DDgEAJwsKH8v&#10;gNnymy16weHAJtAM9PCPBHCvbX6vTWGPLegtu9Uhs9ExpcE5uc7ldpNHcot7crt7Spd7epdDaofN&#10;7T7bjB63uw2XKu67PA1Xv2VN8FMRsJMVspXBu8pQPBl4FzrhaPlenCvzi/uURLuysC5MnNP3iBNc&#10;vocp8lkA//OI4z0BRxM1e4DjgodONlSEIx3pLIp2BWX21uM2/7+EJxPjw8T4HeFzpIHZ/tj9SEWD&#10;S3cMWwa7a4oF486ZqjMD5EWduc4wbK0vfvrU3tPTMzbU2VX3drL5w0ZbbXNWSryuticO74USDqGg&#10;Q6lC4XThCAaSDSgDbrCwIRRB8DJBhhQlhr6C444Rx+VYaqw0vx9teT870DDSUdXfUTXUXdNR/2ay&#10;p3a8paIgwv+iKtNfHB8igbshhoqjCsaS+CMoAqB/AOjtOlkAEEziBxwX2GWwNYyGAMe9ThQMFRGM&#10;JAhFE4QjRFDXKBg/UYyTOHag8n5v3ZOZ3o/bIy237CwchYXvSCiGoUUuoQSDqKhgKjIAz30Rc+4q&#10;gfM6mTeIxH2FyHORxOuIPOsnhn0bGfg4OMAMPIJT8JdEBEMJfBEkwSgKIpoqDACFSLIQ4AYNGS+G&#10;TWDhQQT1YSL8wTjeVHmx29LUJAnybSlSuiwlTZ6aLEeOlyGkaEiGK1LjDBXHXhRBwy3Q5vT+bH/D&#10;w8IsO/tCK/VnAUSo1wbqFId6idCIJNTNgvoVoH5ZaJAKDeKgQRTUj4F66FA3A+omQ90iUDcR6iJB&#10;HSSolXTYLHLQSNypI+3UkTdryRs1lJVqynIVdbGSOlUp3lau8KrYUEGEk8xBlxJ2FvzdhoT0vMBr&#10;SqDaYxlOaFE/tOhVJCNMmB4uxLiKYFxE07wwNDcMzQNLd8fSPY+jCNNXhOlNZPkRWT4gksR9SeL+&#10;BIkArPw1lMJ1tGIIAKMUilUOY/N1DU4lHK8aQVCLxKtHIlUjAMIq4QjlMCGlUIRCiJD8dSHZYKRC&#10;KOoIrEIYAK8QDhCRDz8ytZ+hKER+D6gnyYUDiLJhInJhoAdhxVDQG0BYPoQNUj6E3TlG/huuE1RC&#10;ACKqoTAqYWCcYLQ4lUisUhQ76xetDOfgHpnUOKxiDFEumigbgZcOg5OJFW4QlGKx8tHCctFHSb2J&#10;CNUEQdVEAdW/CWABzUQBTVju/jMRoQE7XVjufsfxNNSYLwV2+bMA/sKxAMaoxAOwyp/BKX2GoJKA&#10;VYxDyd0AwEpb+SaoxCjEgvL3wKeseQurFoWS9OIn6KCRElSc2JEAJoqKUEUpnwWwKFmSSfwsgOUo&#10;Euxld0FB8UviL9vdsp0uuwwqYYHKUmA3+B52Y9AJWwCzewOVGl8W3wW7qxwtIXzcJ7ssT4UFMHtu&#10;ZwaGwiLAc0GLEejSNAk1aWV9FR1jDQMTTUMteXUVSUUZuiTYSkERyUgREGkYMtjRQEHLSstET04D&#10;DAOMUPNoCmj2QcFLUGYDC2wJWQ0pSRVJpgqLpSwGxiCrQldRE9VUF9PSYGhqszQNpbRM5NUMZeUM&#10;pFlWarJ+RrLFAQa9hdfX6kon655311YM93VPT86MjU0c2d9taGsLnmly6+CzA4YN38E3vu0zh3sH&#10;O5sbK4ubq0uwlz3cA+xv7cF7bR4l7kLQ/N5mzehIXm3Hzdfd0S8mAwv7DfyLAiLvTo/NQHtjUF/h&#10;VlvWwWLf9voK6Aru87Np3mEn/v4xG2sw68vQyuLhytzh0uzB4szhwiTM3DjM7AjgYGb4YGYQgukH&#10;HE73wb9Mn+iFGe+Bmeg9HOs+GO3aGekA7I527k1070/2QXNT0NwSNDS/Xdk3kV01GP5oLKBk1q8A&#10;in29dKVgNKggWsLaTcJGi2Xt5pmm5xDDS9HOf91W3b926+77ovKWuuG1OQj6ODCXUVbxtm1wbAsC&#10;Lztml9539nwaGh3d2FmHoKnlrfHx+a3lbfhabR3C83qCwiF8xaaWVhtaegcH5uoqO3Nu3qt/0XAw&#10;s3Ewu7x/5ID3F2AHfLgAC+D9qcW98XlodB6aWIYmVqHB+d3GgfnKpt2Rqd2pmYOlJWhjA06QhQUw&#10;PDPzcWosLICPOGS7VbB9+wBa2wb9b43PrvSPLXQOzrf2rXcOr7UNrrb0b7UNHXZPQAOz4BDQ8Dw0&#10;uXQ4swzNrcKzOy5vQeu70OY+3AM8R+k+BN4A2+B09qH9o3xjwC7bAR8BC2AY2AHDAhj+s3/4mV04&#10;7h0eJfX+b4D9Xvqe3f3dlfXN+QVofhmanN/51D6ccq/JO2LILWreLXrT6+Z+QOLBteSdsOS16JT5&#10;2Izdghf7j6uh921Q/SDUPg51Tu52T+90z0BDi4f94JoswpflU8/SvVcLOY82S96u3atde9y49aZt&#10;92PnXnPvXlvfbuvAfvMALIA/tI6EJ77X0esyUFswV1gzou7bMpfspOfs5QGzdnIztrKAaRsZwNcv&#10;p6ylJ62kJiwlJwGGYjOGzDljcTagPKUvOqFLH9EkD2uQBtVEBlQJfcq4HkVMlzyqXR7VqohvUhJp&#10;VhT5Jn6SRn+SxTTI4RoVCS1KxFZVcocatUONPKjLGNZnjBsxJ0zEJ03Ex4yYI/qMQV3aEECPPmog&#10;CmqmTCWmzaXmLGVgVw3bX7npI/U766I046Y8664y66m6clFnOUBn6aL2vL8WYNZfc9ZXY8VTG3Iy&#10;33HU7/GXbw6S7L8i3u8r02ivnmdvqe/ujQyM/TEq/99jH/4QVPAfXon/6RP5W0D0Se/YE543f/ZM&#10;+tn7NognnKO4Tf1wahYSouKO8swP110nk7yn4u02MpyX02y28p1X06wPCt0O73pu5joupFoupVuv&#10;ZNsBplPNVwucth54btxzXylxWX/osfnIC7BQ5Lj2wH3vmT9UfhV6E7T7PGDlgddskcvW08ubz69s&#10;Pru6/Sr44F0EVBG1/jxoocRnM99rK8t1Ld0Gnlk6VX8pQ3stV28jX28tT3/vnsVwnPJSlsVSul2N&#10;j2x3iPH8bc86L80sWYHhELORMMOFONOtVCuowH71ltbKbc3lO+pLyTqLaQbLmWbLubZgeKvFrouF&#10;jqv33bYee+8+9QPslPkCQAGMEIx2qcR5Nt9uJs92rsAejHypyGHrnvN6ke1antVGgc1uscNOod1a&#10;htlcoi5U4AAVO0O5dlvJJpu3DDcSDWbCVbp9mENXFDt8JCtsMA/1Oe4ZcJRZCZXZYu5ZkiLl+G1F&#10;uNXxGBM9C8+ILN+iWqeyPotXY+qPB1SeDKo9GdR8Nqz/asL87bTN+0nHd+Oub4f9K0dCa8eia0di&#10;K3tj37UnfmjLqq5PeJAeHOd1Pcgixlc3wVqyxE66ylWh2pLR761ca80o08Pk62ITdTChOthwa+YN&#10;fx1NDREFZbS7jUycj2a0BeOmCTXdSiZGT8yeJqiF5hXjPivCeY50gYuMuEBGcBOEuPCC/FhBfowA&#10;Hxs0/wXkBR4ED5cwLzc/xzk41/b0Sd6jFXnBS16Os3xc53k54QJAkAtefBfJw4W6wCkixAf6pCL4&#10;yILcNCEeKRxCW4Juqiavq6okxRLFIoX4eTj5uDkucJ3nOHPy5K8/nT3527lTv8Nm99zpzwL41O+g&#10;EhQAsN89qgeF45rv4ToLr0/Md4aD/8w5nhOnEGfOkgUExDEYCYywBAqhRMSoUwg+Jlq1d3OhsW5o&#10;auBwtBOe5WJlCvwwXYOg2aNZOqD1Haj+4ycTlQEtxpIBa9FSftLXZq+0EJqdAx8hCxA0BEHVkxuv&#10;2gbm146+h9Xc+cbRq9vSZULPclZZb1RavkNMtJKGf0wRfiAi9ByHf4YjFZFIKXRylAQ1UJbmpyDq&#10;oSTuqiDhpiDrJifnIi1vJy5jypDQJjFUiRR1KlWVRtakU3XEGIbiLAMWU5dO0ySTDMRETVgsCwlJ&#10;KylpAChYsMSNmUzQUktCTFNcVJFKVKCIKItRAdJkEf5Tv3P9/vPZn/5y5ue/cPz2C+/pk3xnT/Of&#10;O4Pi4cBf4KYK8IkKCUoKCyuisVokiiFdzFFRxV5R2UZe0UpJyU5L01Ff11RdRUOS4W9h4GWkoS4q&#10;QrpwhsR7TpSfSwklaC9JS7Y3fnHdtSU1YOZ5NNSfBc1nQ4up0G4+tFyyOZK92J6y1JQ6V3ln8FFM&#10;T2HEYGEU1FMOjVZC1dkj+QFTDy7vfojcrQzZLQ/aKby4neGznOQyf9NhPsF58Zbrwm0PwESc00i0&#10;XX+4TV+YdW+EXV+kPYhdYXadkc6NoXa1V8wr/PTeeWm/9dR876VV5a3Ted2mL8JxLNZ9NtFv6fal&#10;9dTg/ayog6KYzQcxu88T918m7T6N234SvfEwdC7brz/eqi/KbCndBbp3Cbrrv5fnvpPrvJ3luJXq&#10;tJ9yce/O5bV49+Eg40YPmY8uYk2+Et3XFKcSjNeynfbvXjx8EAyV3YBKY6dTLtVedSh0NDe5wEP/&#10;05/U/vKf7kKIW6rKL/x8qmOiokz03yUnbXZ1wOvKzq9BYytQ7zzUOjj64vFuR9XIq4f9ZfdHXr2s&#10;zS7IuRTmrmDkrWrVVVozUt75Nu1psm9cpMO1spt332Y/L4zJbnha3V/VMds2ttY3czCxBh7/oDVo&#10;rWtsf3j+YGhmo2tkt38SGl9cbulpLX290zE2X9U19PzTwNOa4Rd1U+9aN5tGoMHlzgfvy5OKnsVm&#10;Nxe9GnlZ337v7auE/IchqZ15H94nlBVfz80JzbwTmhbiF3nR6fJVxysGouoRNhfT3EOyPMNzvCNe&#10;x+U2FDzN8Ip8FVZUHvrgY8KbzoK2quSaWLvbl3TCEl1zHt54fy/sdaJL9i3H9HtXnxT5lWS5ZL4I&#10;fZ7rnfso/PHdoOJUzzsFV7Ie37j3ILKgMCTjY9677Kupkfah1yyvxXskvs2q+pDzKdY1KdwuNuVi&#10;dnHogwy/7Ks6VxwZNi50q4vSrleVPI8csJw5StNHyvayipunlI011UCPqK2OVdVCqthRDa8puUWq&#10;+fiJWZkjNOyZtsaSDkY6l+z80rxul7sVNVoXN+kXNqlkNcvdqtC78zryVWvVxPL0AbS8vzu3vjKz&#10;tjq5vjGxvjOxvje5tjO9tjW7ujG/sj63vDm/srWwurm0vrWyubO6vb2+C7O8ubm6tTu3vA4eyvqH&#10;55rbh/cO4UezxTVoZQ3aWpvaXa3bnc/bnAzZmHTbnLHbX3HbnXfbnfaF5iOhpTRoIR8azoKaitYi&#10;4ye8boz73dy78wh6Ug+9aNx907T7sXf2TcvMi6aF0gboaR/0cAS69GxQIrSe5PeQ5trqkrad9A4q&#10;bNgvqJm5/WIxqwqqnIPKhndL+/cfdR08al4vLBtLShq/HTmXnTKcdr845r68f/YPDrdOX3uo/2ow&#10;fXj5zdzcu7neypnuyuGxyp7ZR++Hg9JeuuU/TWrru/b0RcTL8sgXNUGPqk3j7xHtguUDb8fV9qZ2&#10;9Gf0ducOdOYNtOb2tOR0tuS3deZ39qY2NqU0NaQ1fkprrMlorM5srMtoasuq709922dzuUBKxt9I&#10;9upt67x33mVNLvfrbbLqPXKaPbL7HLPG7fNm7e72mhUWSsd5ofxleBzEMB6iBA8pjIM50ioUY5WP&#10;NC3l1/8TC2PDRFsx0dZiKHjN3aMkVFgx/mFkCptJCxkAQIGMtMJj7NAYawzWTASlw0ApSCJZlw3t&#10;s/2v5V+6nuF1xV1eS4aPxkKo0YX1/mkMjnQvOwP47zgaHgwYLQtjDef7Ym3EcDZ0vD0VbyOGtWSh&#10;TWABLGzKRFrRUXYUvBsO44LHu5FFHEWEDcgCKlqiBtf07d/7e9Zd87ltY69HV2Wi9agYRzLST4QQ&#10;TJRNEFRPOGeccM4qkS2AqZQrdMT/VADbEygeOH51ezLrratZl7dWj79+U6hfoJqeJEaRijWk481F&#10;cZZg8GIYBwrGg4h2p2MdjqeV/ppv1C8bUYyVOMYc3As6zoWEcpGkekthDPSEmWUeNqPhZtPBcmP+&#10;zL4rqq98bb0V9RkIAxrO7X8ogG1FMQ5iBFc4XwdhLo02UkfJBisrNoY6DFxTHgggz4XL9l1Tqw/z&#10;cGNKywrAApgmZExGW+NJ3jiJcKxyMlozG6mVhlaPJyhfEVdzf1PePDM8ttDbttZfv9L5YaXr3f8N&#10;AcxWvMeClu2Ap7tezXS/Zjtgths+dsDslkc5uHAiL3gJNh1nAG9Nflof+whqQLegcrSlbKrzJdgd&#10;tASAenY/oM0fcmz+/hn+CwF8bED/SdiS8nuOReb/iGMBDNichhUpuytQ2J5t2pppBFuXRz8uDFUe&#10;D+C/gN0bu+dvTvMb/uDo/0AAH5tXtmFdGa5mO9GvKz9f5K+cK9uegjLodm+2+XCxfWcGPh1wXuCI&#10;YADgNJdGqgHskbAHzL6S/98RwOyWx6MFNez3OVsAs8f/9V7feN9jFrvffc9CT/ls3+vZvpcLvS8X&#10;e1+sdr1YP2K16/Vq99uDmZbpvppPlU/6Bpq3oO36vnbfmCR+GWe0ShBFNYAibSshpm2raZrs4fnq&#10;+sUEVcYdOUwKi/8OjeM2mSOFzJVKE8gQReaKYrJoyGw6qkCCUCBNzJMSyZMlFaswsmSJmQqkdEVS&#10;qgLxtjwhSYFwR4mYoUS6zPNDLPZMriTqkQbjmQ4LxHtKpEI5fImCSJE8oVieACKoeaBKfaIp+lRH&#10;4rGuVKmuNIDtgB/ry7J5YiDHpsxQHvDUSAHwxEThvqniXTPFe0exxFi+0Ei2QF86T18qV0ciW0c8&#10;S5OZps5IUaYmKZJuyYnclMWH0gVhaIgQqlAwWeAKkT+AcMEfx+uJ5nRHcbkhOZ2FOR2FztsJnrPj&#10;O2fHf8qS8y/eeE4PPL8p3xkDvvPJzlb9z4sr8hIfp4UVJ4WkRQW5mpvTEQzMWTEit4bwKVXh8xoI&#10;DjWA0HlVgOA5JcFzKiAiOFQAwpyqSC4VFLcqmkcNgOXRJPPpky8YkvgM8XwGGAED9BcIQsbgw04G&#10;ZSMvYKnKZ2VH9I3TT3vmVVbpUljvnNPimt/uVtjimNtkm9nhmDfseX/IvQQw6AEo6vcsAPR5FfR5&#10;FvV73e3zhOn1KOlxL+52K2KrX1A4Ln9FQZ9rIVtJ9rnCq9WCQpcjbD3ZppMtVlusU5ssk9nSt9Um&#10;7etEW3YbwNeZwWATO+21xTr5OLX3n6TTMe0PYecBf1MJ6HWBZ1o+9rugzD4R9qi+Bwz4D/n6vMBL&#10;0JLd4T+qB0f5QwHc5woGkAtGdTQw0DgL0OWY2e/27SZAr1PukEvxoHNRvwt8F0BNp3NGu3Naq0tK&#10;p0dGg/2tNufkQd+CXvecT+aJbbaZQ1deV1/5ECQfp8Fppcxjq4ZylUKAj3tHGbovneBKJbjC3wDD&#10;w15TAu0pCeN+lFz7tcj8zNdZv8f8/6MAPsr9/aJ+v9hfwJHx/RtHlSysu6yIF47TUEfuMppXmYBW&#10;Knv0YWpyfmJkcKK/re3D09XuurWGimw3e28a6QqN6o9BhtHR39hftq+FXeyRl41mYmLEcWBTGA0R&#10;yMJ0P8nfHGsfb6/qqHne31bZ1fi2r/X9WGf1TOfHvvL7md7WPuK4cBlSrAQ+DMeTwBCOpMJm9xsH&#10;zO4ZxK8FMGgAH4LAC2oiSII3SMhIEvIaUdibjLCjCj2IDZjvqhhpfHM43jHyotQOjQoiicYxpYNF&#10;sGE0bBgVdRXPdwXDFUzkDqPyhVIuXMKcjxTH2/OfuCSG23zzZPHFYzcmzYmADMDxX8PyXMdfCCHw&#10;AUAhGMcLaiLIQmFEgUgKIkmKlKMmkachlSxLjWGgw4iIEILAdSxfCP5CpAhfBIk/lHjhKpHHD8tt&#10;xvuzBep8pJlaS2n2ZNP7tZG2V+m3PGj0q2KCV2X+1J2HWXwvtFUvsNuIhdroUJs41M6EuglQLwrq&#10;F4YFcB8d6mNCfTSojwr106EBBtQvCvWKQj2iUJcY1CsB9UpBfTIw/fIwA0rQoN7aqOu7J7aqYkgm&#10;Uk5d7KooNlCSFYLEO9HlfSgKfkSFYKxsJEo6VljyhqB4sCDrElIiACXhK8zyRTC9BEW9+OlufDR3&#10;PprrcbxAdblAdeOlOPNSXPlJ7iiSL5rojyFdxJIDcJRLeOplAIF2hcIMpomHiEqFs2SjJORvsGHJ&#10;R9PlI2lfoCtEMRSiRBWjmQrRFMkQqkQITTKUIRkG9mKCHaUjxGQjyYqRIkowBMUIAFsMH4OTD8PK&#10;hQIwsiFomesIueuC6hG8GuG8amE8qqHcKiFcytc5lYK5FK8JakYeI6TxGYR6OFo9DHsEKKDVI46A&#10;J69GqkQJq94QVokRUo0RVokTUo0TVrmJUYohy0fQpIMpkkFk6etU+TCKQiRJLhwnEyaiFE1QghcJ&#10;ZufaopRuAISVYtmC9p+Mn+eOPlpI+Bj2Or4o1ZhjMEfql83RXn/jc/rvl4mmjzmegxqvmoBRikPK&#10;3wCAAjwrtXI8WjEWlL8H1t4aiVi1KLSUtyBRD4OSZAtgMTzpvxXAsmRxxa9mcj4WtMe+VuVoxVx2&#10;/R8C9mL3BgAFdifqRwvxskUs6IHd/zGgZ9AMHFpKREwcRxfD0djTQYviaRJkpiJLTltBw0hd31TL&#10;SEdRU11GRU5UmkUUpWHIFBQRQEWTWFga6NxUVR+gKakMegOH0JJSOT4iG1AGw9CQlFOXkVKVllSR&#10;kFJiyiiC8TCUVBlqABWKsiZDxUhK3VRORV9K0kCS7qyrEOWs/TbGpjPPf/xN+ujHR30NlYPd3VMT&#10;s0vza7CD3D5aZ3B7B/5F0e5RfucBBOeJfqPW2BwZ36852NncXNmAtqHDDegQTmo9WIV22xdmH7b2&#10;3/nQn9W4HVk25RD5MjK9fHRkClrs3eoq3Ou/f7A8tLOxCqdpsqXv3n8ngHc2oa0NaGsV2liBNfDa&#10;ArQ6D63MHi5NQ4uTMPMT0MLY4fwoAE4LXhiCmR+E5gb/liIMmBuCZgdB4XCyd3+8e28CZn+8F5oc&#10;h4anobaxlWfNgwnPui8VjvsXrgfe2wosXAzI7PBMvKPsZEHQtFZzj44tTbvbgBLTC015XN27Gp39&#10;7FFld+Pw+tgmNA9Bzz51v2roaZtYYmf9ds8t1Q+NtU9Ob0DQ2i60tLS1sbgJrX9OmD7c2IaObPvC&#10;1k5H//jw6FLlu5aU6Pza53V7RwJ478gB783DDvhg/sgBzyzD8z9PLMICeHwF6p/daeifr2zaH5ne&#10;npjam5uH1tfhewduDQRn/R7b3z8QwGx2DqG1ncO5la3RmbX+8ZWu4cW2/oWmnuXmvs2O4cPeSdgB&#10;D89B0yvguPsTC3uTRysQL6zBKw1v7MFaYm3rYGVjf2XjYBXco114vWE4D+UrAfzFAX8tgMGfYwd8&#10;lAH8/1kBfLi7d7i9C6+HNzkLTcxCXSMLxa+a/aJGvGLmPWO2vBP2AxJ3A5M2gm/NhyRMhCYtJd9b&#10;L3h1UFYLfeiE6gcPW8f2O6b2embgJYH7Z6GBRWhgDqrpmr/7cjandL2kfO3+p42yZrYA3m3q2W3t&#10;3WkbhAVwbQ9U272QlF1pYNKkqThvqbxjKbFtKbpsLzPvoABgO+Bj7/t1+Rg4J9hEHF4e2EwSAAqz&#10;JuLTRswpQ7FxPTpgVIc6ok0Z0iQNqIv0qxF6VQnd6qROdUq3OuWb2KtJ69Gi92sz+nXFhvSYQwbi&#10;o4YSY0aS06bS02aSMyYSkybik4bMMdCzvuiIPgPUgPo5M6lZC+lFS9kFa7lla/kFG3jM047y806K&#10;867Ki+6qS57qK96ay75aB9fN966bAXaum24Hm2xcM966Zrx32RTyc4D8rMeva/VGKE1cV5gIUOp1&#10;0n3sbGdh707yjzwZmv3niJI/X8z8F9fYf/eOOHkl9nfPGyfc437yTPjZ+/av3nfOuMbwW1wi6Vgz&#10;yHRbCWrFVaeJRM/pOOvNdMeVdNvtApedXCeoxPOgxGMty24u2Xwp3Xo9z3Ej32k5134p136txHX3&#10;kc/OY5/1++6bDz33n/pDH0Kht9cOnwdsPvJau++x8sBjrdRn/bHfaqnf4btQ6F3EyqOAlSeXoA9R&#10;UEXUWuml/fuXDoq9t/KcVrIslzOMFjN1l7N1VnK11/P09+9aTCdpLWdaLKbYNAYoDkSYbmVfGg61&#10;KVBGfXJVGArRX0uy3ki22Ek1mYtRXkxUW76jvpKqt5plspFnvVHktFnitnHPY+2e20qJC6yo77vv&#10;PvEFA4NeXgbAI3zouVjoCABtwNblYue5XOuVAtulXIulLLO1PKudIvvdIvvNbMuVFOPlJAPYAd91&#10;O8i02kg0WInTmQiSa3OlLITrjF5VbnAmP9HjLNE6XWrG99yB9MRVItdRIUBbwslU/2r8neBnnyyf&#10;NDFL6qh3m6VLO5RLu/8v6v4COo4kXdRFZ737Lry7z9179sw0uc1iqJJKqlKpqlSqEjMzMzMzMzMz&#10;WZIFtmS2JcuSLGZmZmaGvJHKbo3H7p7Tc9++Z63T61v/+jMyMjIqJatK/emPUHw9of5+1qhu0bJh&#10;yaFx0e3zgsfHsaDG8ZjWieT20fT2wZzO/vzuvorOlqLyTC8n7RBnzeJwyxJfzcZYo4lsu6YAuc/e&#10;EtU2pBwDTJYZodBNutBPLdVTKdhFWcdA1MxGycdZJcJOOsaAJ14DG6vIHiLO4i+JteHDKHIwUhke&#10;ctHcY6f5mfnh97Q//+Xed3+h+fknFppHGCYGThYmEFlpHzM9eoCiowGR7mYLXhAZHtxDBDDDo0d0&#10;jx7SPbwHYH78EE1Pg2VmxKOZOBhoyOzMAlg2HhQ9F919MiudogDJWE1OQoBKwmNZGGhpHtwF0D68&#10;9+DnH3/67i//VQKY5s49xnuPGO/ep/vpZ9S9+wQmJgEMRhCD4mWilyVwqlFJnobqnc+K4UUsVqfP&#10;JvrgN6ntFejqGrxD7ICfneB9Yu8Qav/8QobSIY+f0eQd0eXvctDYeFEI7W2As6OrJyuX0OT2eX3H&#10;4Fj/GLR7CPWPrkQnTuhbLCvrLIvJzlAFh8jEdipXgyBXnRCxXUi4gU+okkpJpxDDBAg+YmQPGX43&#10;BVFnOTFHaQlbUVELfmFjiqAOD78akapE4tUQEFDnpwK0hAT0RIT1RUV0hYW0BPjNZWUsZKTNpCTN&#10;JCQQzCUlwSHoqSEspCrAL0XgFubAUNGsBAY69P37nDQ0bI8eoh7cRz1+yE5Li1RyczDSMz38GU1z&#10;D89Iw8vKKMjGKoXjVCERtalUR2VlgLW8nKGkuKGMpLGirJa0mAI/yVFLyVlbUYHCxfnwJ26Gh2I4&#10;tBI3hyEFH6unUuFu0hBjO1kRcDGSBa0XQQdFEPQCgmqg8w/Q4Qdovw7aaoAW66CJGmi0FlrpglY7&#10;oZbCxSLPjQrvs9qQ4w8+x688zks9jzIdV6KNpwI1x/w0xv01xwJ1xoN0x4L0RgJ0hvx1AQMBur2+&#10;Wh0e6o0uKp881D+4q791Vn7lIPfaUR4cdoUYDcdaz6e5Lmd5buUH7D0JOSwOOy2Lgp4lQq/SoPfp&#10;0McMqCbt4lXcWVXEQan/YprdcJjWeobtabErVO51Vex8nGt1kmtxmm1+nGZ1le5+EOsw76PTZyfR&#10;akHtshcY95ddjtPYz7E4KrC7eOoBvQiH3iScPY2YjHGodzV67WoVIi5kyUin+d1/Sv8vfzK5d6fE&#10;UG8kM7nM3WG17h20uQrNzUKjU+CTB7R9Ba3ujzwvhWYGrib6jwd65mrrXkQnpzv7+2vZWAprVQTn&#10;bXyeWWmcKfLLKgrIHnvVV5/3rigyx0XXVl1AwUhau6awGgLv/FPrjaWvt/unL2Y2rmbW9genD4Zm&#10;LqZWdvvGxt99Hn3ZMPmqZelj737H1HHP3F775G7bxFH37GnfAjic/9DVU/J+4mXzVvPo8LP6cv/U&#10;Mu+M6rDSNNcEf8uAYLcodzt/RzO3KJ/YZ6lPS8IynkdkdRa9rQrPTLbzz/aJDjZwKXZN/Rz7pi+v&#10;rT7+Y6HbkwTLjCSb3Gy38izX8uqo+texja8ial+H1yIC+JnPs3fRNR9TGt/GvEu1T4u3inmb9Krr&#10;aeub5Kqy8OLn8ZXFocXeer4WUnahlvFR1il6/Ba28q7R1klV0a/fxL1PsU62F7I25da1p5haEXQN&#10;2VW0mWUNOVScRSxC1Lyi9fwjdf3C9AKcpGxMeXTsBYwiVDzSjMLidYMClL2MhCx1ZV1s7dOCMxt9&#10;n/Yb5TSpZDZqPR0UTW8TjKtVT6uJqRtuXT1YvYB2Ls62Tw7XDw/WDo9XDs+Xjy5BXDs83Tg43to/&#10;2tg9vnHAsAwGh9uHh9uH+ztHB1sHB0fnVyubuzsHl3NLu3WNPf1Dy5s70N4xdAx/vl67Om6/3i2+&#10;3Ay/2HQ537I627Y+XLbcn3W8WgiGFlKg0ZTzmoCtbJ9eS8daecs6FfuFwEzoeQtUNwh9Hr7umD74&#10;PHr0eXz3Ze9VRT9UMQWFNyzLxbXhnauI9tWSnoN2WVBhG1TeMxFUMhZSAX1cht4sQh9WoPfz0Iv+&#10;g6JXa+lZq+mx6zlpa/kvK2IrRRwz/le98H9zzBN72pUwtPRuZeXD8tCH2Z6a8cm22f3msbOMt6Ne&#10;L1uTh6bLZ+Yrp+eLhxaTmsZM019xGPny2Id7vGwK+9we3daS3NOa3t+S2deW099V1D/0ZHg8f3Ao&#10;f3iwaLi/aLj3yVBXQV93dnd/dttYyvthA/cCKr+TqoBnon5endPLPrvn/VbF3fZFA07Fc/bFK1Yl&#10;K8bFvao5ubwh1ox2YrTm/GgHCqeDMNpcj9UwkN2wEK1fyajxJz42eMc1ABVtTkGZAXhZTX8PCoux&#10;ALMegBdlyI0y4mIzwqH18WgNHlZZKiNVlo2a4eBd7BWS6+yfYOWpyCEgQM/Px6p0s6a05h+Lmv9c&#10;AN+4algA82NMAFSMKYnDDMDLbsTHpieIgoHXMWazJOGcsBwOOKwtAWvJzarOwyyrya8Trmvd6Ote&#10;7+kUrKkrwyXBw6bOzW6JZ/PkJoQRpdJQyqkPdJN/EcCyof8PBDARY85NsOOgl3bhF+30MB11lJ/x&#10;1hqO9nUUkhJASxExmiQOPV4OQ1hds5sR2O3w7A5kDnj96m/5Sv0iIC+TF2VA5rRFKoAF2dTVWKlv&#10;nc0RAbzkyT/lJ1/jZuYsqU5iUuNms/6XBDCAjwN+mTxoMx4WPSEWVS28bJK2xmC41UyQ7LQXYT1U&#10;ZMxPpi3I1oZXUIRBUoDNkJtZC89miiO5cQpHcMimsSnlohUzMAqxLAIOasbB83M7s8MjO5ND+xMd&#10;2wMfDyYa/58J4N2Zxv25poP5ZsTRbk1+Ao0gImzflPkiILYYdAOdDxdakEsQBwwOT1c6ACBBBDBg&#10;eegd4oYRW3wrgJF6329BPN8f5J8I4FsB+RWIHP2Wry6/5avL/zjfjg8aj1Y6kYJgxJiCFkSOfgvS&#10;B4AIYNDzX5rP7X3/SQUw4OCbCuCjXzcP/sq8gmvBUOAQdEMcKtx/tvlkBZ7hl5NE5n87k9uW/zEC&#10;+KtG0HLrgEECWr66cGeiYXf8N/jS+96yNfZpfbJufQr8k6ndnviwN/7hYBSh9mDs0+bop+WRhvmx&#10;1rmZ3sn5wf7JvubhYffYYlnTcDYhc4KklbSKq6iQrhK/UoC2sb+oYAQfNo5Em8h1N4nrThrhYTov&#10;QxYfayaZJRXPkIyjSycy5wpwlEgQKxX4nqsIFcuSC6WIWaLYZEG2eD7WBH5UkiBbmiBbHNejRO5H&#10;qTx0GRTGTCpTFh9zjgBrriAqm58FAA5BBIcFIuxPxDlLJPG5othcEVyOMDZbiDNLkCNTAJPBzw7I&#10;F8MXiHMDCiUIRZLEJ1KkYmmeJzI8laoiVRrir3Sk3+rLvTdUQHhnIP/BSBGhxlgJodZE+YOp8htj&#10;hZfG8i+M5KoMZJ7ryT7TB8hX6ssXqornqohmK4qkywumyAgkSlLjxXnjRUnhJNZ0CZ4YfmKUMNWJ&#10;C5Oso37cXLP5+e1mx/vRmsp3uWmRDs5agipiaBlhZnUqgzY3gxaWAba5HHTq7DSqbI9V0I+UAUx3&#10;5Rh/lmW8K30Lw89SjHekWH+SZflRhvknGYY7MjQ/Sz/+WfrhXekH4NRDBdCf7Y48911l7r/J8f2g&#10;bMjpGKsYX6wQXSLmVybm/1Im5K1c2BvpkE+K0d16GR3aKV26aT368CrNfWaZA1Y5QzZ5wzaFY/al&#10;Y/ZPEfX7JUgdMFITDLgVwEgNMSJBx22K5l0qtvzfHobVrXhWr3q9WPaoAi0TN/XBiO4Ft0NAlHC3&#10;QRqgSz8Vsb+IFUYsKVLkimxh+18Lsk8wAqJ1ESkL19TaFCEuFnlF3/Llvr9fAm/3a5ozbJYLGDH/&#10;pRu8GfA3499YXriW9zcFMGx2beCFqcdtwfP8e4QFsF0+LIBvWuD1q28c8C8i365kyq5o0jZ/Ar42&#10;a8w6c9w2u888rd8yc8ypeNy5vN/mSb9taZ/H2ySVdB2UI/U7dUkGcxWipwjGjsBiSmS3IsIC2B4W&#10;wDeLIQuwOQqhnQXZHG8E8G/Aj7X/FuoNXynef87/5AIY8I/e95bbZ/WPjZy0OlIURxKbFu09SrBf&#10;6tTYykBP7/rC1MJIx+pQ835/Y1tOXICUgA07kx+R25sTHUZmDyejInjRAMTy3mpapCQXNEbzYeIE&#10;sSB3wNK8ifWD1ieX+j8PNb2eH24d7KiZGW6a7vu0PtK6O9DYlh8XqyXpwcMSSGKOJrHEkVjDiCxg&#10;nC8dMDL+bXLrgOGzJEZfPK0fgSaEmwGuysWzBuFZPLlZ7HjQHsqC5zPdyz11I7XPoa2lGC1NQ3qm&#10;KBGxMBI+ggcXQeIIwbPCThdHG4Sl8ed87ML4U5wQ3pWd1hnLOP8k++pzbbKOphsPPpDIFoZnQgjl&#10;YgzBMSAa2Bf90Ivlng/qQTg3c4oQPlOcJ0kAF0lk9cPQ+3HQ+bPTBrA/DmZ/FIh5FMDxyJvzoTcX&#10;gwXrz7YkFmcJ0tDLoon6l3M99XFO5rpM9M7YO7b4P7UlP9xvYr3qRx23o6Bhyl4jx14j234LzWH7&#10;/aPOuyddj047UeedmLM2pos2xosOlstO1vNO9FkH6rQdfdLOdtGNu+jluuwlAC76iZcD5MtB3oNh&#10;6au9gJfPzWQFsfw4OSkBfypPqJB4OCfVSVAtkKoRSlGL51HLIKrm4VVz8MrJXMox3CrR3MqReKUI&#10;nEIYVj6UQzYYIxPELh3IJOLFKOwJYBDyoBd0pxNwo+V3ZaC6oQlu7HgPBDYu91s4CF44Hl8CNZBH&#10;AHa6IIIcz+vPRfYD8VYP84tECIpFCYtFU/hD+PhC+PlDBQXChIUiRIQjxYSjwCm8RDiHTAQCp2wk&#10;AlYuik0yFIFdKuwWtHQYizxsdpnkwwGMcmEMsqEAepkQVoVIFsVIEL+CWS4UwCQbAmCUA4QxyUXe&#10;EH1DDIxs3A0JKJkYvFQIt5gfVsQHgBcPxEsG4SSCOMUCsJKhnFKhGOlwALt0JIBNBq4hhpdulk7A&#10;SSX8kcghAwtgFvDbx6+wysOgQZSNBqBkfoFN+ldudhq+Fb23OcfNTsDfwimbyCYNC2BWCVgAw52l&#10;49FSsABGqpy/imi5BHg5blE3Fm4NDJsQIoCpWO7fE8Ci3PzCXFQhHEUEz4coW0TKfiloASCR/rXS&#10;9zcBHW5XkwaABFkFGrG/XwpgZBBwCgEMLkYQAHMQxPJSOXkE8VQ+Lt7bImBZISl1GRVdJS0QlcTl&#10;JfnEBAl8ZA4ikQ2POGBeNLwKtKqovKGitrq4IrgvGA0cfnm7WwEsJyghJyIsKyokLSQsLSAmxSch&#10;RZGWJsvI8MhIE8QVeSW0ReQMxKXU+MiqVC4HNfE0d+3aaN3P8XqdT/wm6opnupsnBwaX51aP9m9K&#10;fgEnl9DZGczF5c2+sb8vgC++MLWIXQM5uAIeBALXXt4s6Dx1sPt2bD6rabp06DLp05ZjcqNf6pvP&#10;HQObC/2741V741UX+wvnxwe/XP7VsL8NuBeynO8hdHoAm+BjwC6sgffXod01aG/1enflenfpZjHn&#10;RWgPMA/tLEA7c9DWPLQ9C22CZAbaXoC2bnLYCk9fr05cr05BSzPQ7CLUO3VS079WWD8VUTXh+WTd&#10;s/Q86NmmYyqU8vY85UWLR5KDgEa4Q1R5eWtT34a6qX9AwtOmoU2X0Mzit51j65fTO9AeBA0s7b3v&#10;HK7rHV0+g/dCXjo7751f7J6d372Ci35Pji/3N/Yvto8Q+Xp+DNpgBb93eT29sr20dlRX05USkddZ&#10;23u5enC5tvOlA77ahB0wXIO7tget7kHLe9D8DjS+etY1udXUe72wfjy/eLq0Au3vw6suX1+Ah3m7&#10;Re6tAP7F/gJOzm8E7Y0Dhm30FSx0d45O52ANvDs0vT0wuT84fTw8dza6cDq6cLWwebG4eb6wAbha&#10;3oansXMMHZyBSy639uHNide3z7b2rveP4b8ngMe8EcBfOuDf0sD/9QL4d7g8Bd9d0NXB4f78ErS4&#10;Bi1unb9vH/JNmHaIWneMPnZJPPdMPPFNPvBPXAuImwuIW43J2854dlxWd/W+E2oau+6ahQaXoNF1&#10;CHyZJ9Zh+zu5ft06vF7+brXwxX5F3XFV1/HrvtOPg4gAPh24EcD901eto1DP7EXxyy5j8zZZkXUD&#10;qWsL8UN90p6F6JalJOBWA9+aYASkBQDObgEMhLdv2NIXAiAaGNknGDHByxq8S+rkBVUSLINVSDMq&#10;5GlVyowK5au4oCEwrymwqCm4qC20rC28rCuyoiOyqiu8piO0qs2/qsm3osW3ri2woSe0YyC6ayy+&#10;ayi2YyS2ZyQO8n1jiT0TCRB3TCU2bmYI5r9jK7PvIL/vrHjoqnzkrgoF6l8HG8CEGgKgMCOYEDPI&#10;zxbys9yM0lqKU9oJl9/3U1p30mt3cbA3saHY+t1xjf8376z/5pb+fzjG/Z8uEX/1jPnOIep7u9g/&#10;OyT8p1PKX5ySfrKOoNNzwysacnNwGfDiaj2N5+JsF6P0d1ON11P09nNNT4qsrkvtL0rtQL6ZYbCb&#10;Y3JQaAE4e2q3U2C2X2wFvfWCavzOX7pevHCFPvpDHbFQQzA43C6x3Cgy3y2zPX/lCdUG7D9zvXjv&#10;f/khaOe5+0a58+Eb34uPoeAQeu0PVXlelDscFZvtFeru5Klt5yoB9vJVzkr193J1jvKMdtKMh33l&#10;xv3Vj7LcVmNsnilzvdMhzgSrH6aa7CRq7Sep7iYqHKQrH2Ypn+TrnJUYX5RZnlXYnVY4HFc6InJ6&#10;p9Rqr8zmpMoJTOy02hm0gPbj545HzxxA48UrNwBIDitsjkotDkpMDp8Yn5aYXZVbAS6KzU7zjTYT&#10;VE6y9KASK6jY6ixNZzlYctZLcNZLeDdCZS1Qtt+O+Eb9UYnMd6UqDyr12Z+aUZ55amX4WsXERfoU&#10;PlXMq6KNL/1z5ptHlZ18r0dk34yq104Z1s9bNyw6fV7wbloIapqNbZ9O657O65so6h8qHx58MTlY&#10;Pdn7YaCpLD/Bx1Au29988FVye6lvb7nneLV3VbhMlgshyQ6X4EAsCJJ7k2NT99SnLM0hMtjYO9TW&#10;N8zR0UrOQg7tLccYo8iYKMeQooCusFVI1pe0FuEWYXnIfvevjD//le7uX2nu/u2n//z3x3d+RNHR&#10;4FAseDYUiBgmBjQ9LSKAae/eofn5J6QCGAAnDx/SPnxAd1MEzPjwPujGxcrMw8GOpnmAZ2Xkw6Ip&#10;7CzcTI95UPSyFG5tOTEyjoOdlQnxvo/u3Xl8/2eQ3Pn+r/+FFcAMdx8y/HyP9sc7rHfv3VYA8zLR&#10;K/BwaQtRvY01fxHAK1MnYz3Q4uTV0hx0fHYJwastwAZ4aw9qa6jRk2lWJXeqcDVpkzv8jPfbXl2d&#10;bCxubYJ+y0sHNe8aqosrDsen4L0Aegf7LWwGZJUnRaSmyQLjeGIfN2cHmbNJANcgTGzg53vHy/eE&#10;hyeRhzuIn+AtTvaUF/ZUlXSRF3eUlrARETHjFzCkChpQBfUFRHWFxXSFRbSEBDQF+XVEhAzFxUyk&#10;JI0lJYwkxK0U5C3kZM1kpJFDcApBnsAjx00Sx+L5Wdm4aekx9x4w//AT3V/+hnn0GHXvPtOdeww/&#10;/8x8/yHq0SPWxzQsjx7CApjuPhcTDQ+KURCDkuDiVOYhafPzuWpquGlp2ijIawnwq/BTdCRFdaXF&#10;1YSpFvISDuoKilQC9tEdCppBhZ+sK0g1oBKD1KRzbbRf+pt05brstCddzGSfrWVDx2VXm8XX62XQ&#10;cgU0XwlNV0Njr6DeKqjlKeyAx2ugD+mLuW675T6X74IOX7gdlDtfl3udZDuvxZpOBmgMeir3usp3&#10;OMu1OcoM+moCBny1EQHc46PZ6qry0VGuwkKs1Eqswk7qradqZ5T5dI7ndmXE0au4nYqIg6qYk1cJ&#10;F6+TLt8kQ29Todos6FMu1JgH1WVAb5MuqiKPywI389xm48wHAtUO81wuit0ui1yPsmwOUs2OMsyO&#10;0kz3E0z2o60XfQz6raWbDSktJuRBV7HFcNWtJIOLIvvLp+5QVSBUHXFaGrqS7j0V4zoc5fnR2/Gt&#10;m31HoG9PoM8rU/0nGkovrUzeeTmkG2us1r6EDregwz14FeiRyc3XjQ2xabO1b6D1GWh9Hlpd2u4e&#10;qM0sqo7NfRaZ66lkm2oXPVbddz6wP/q8v6+0Y+XTTG9lW03ey2epJW/zqhK9oqrTS6CVo6uF3cv5&#10;nePx5ZOJFWhxG1re3eoZG3hVN13XcjW5st89OfuuY7CibuZt+07r+HHP3GHXzF775GJtD8hXPvV/&#10;TCl9HZPXWfSmOafqiU/is9CCD2kv413jnE08IwITvd3DjPRs3Ox8q3Kfx7qE5/gnznzq7ar8mB+a&#10;9Dyz+FliUaFbSn3Mq7aMhmf+ZSnW6YVeT5+Fvc/zfJZoU/Ayur4tb6gxraPCrzrDKjPdPL3Queht&#10;9Mdn4a8rQl/EWyW7K3vm+eS2l7bWZNUEmwSXRZc/T6j20PVTJuraKnuleBblBlbYKHiEW8YX+T8t&#10;C35W4F6YYBbnr+DlJGRlTTLUYJJRY5CyFzCJ1Q/Otk964p5R7ptX4pGZYhoeoOjsImruIGjsJGbp&#10;peoeZBKhJWFnZ5McndkYVzVqm9MmGvyML7RaNqtNOLVVMK5WN6chtXWmZ+t05fx66+xk5/To9wTw&#10;1v7pDXC+uXe4ub+/ub8L2Dk6OruGljd2VjYOF1cPKqpq8wpfDY2ubB9Cx+fgM+EydNoCHZdApwnQ&#10;qT904godulzvuF+t+F/NhJ12hc5XOn0OVHymL1qjZVQlblQmovdJ33Ml7in0rhf6PHZcN7hfP3zR&#10;Mr1X3beR3QBltEMhtSsqSW1E1w987k95bWuVAw7i3kNFHYPu2R+No2fCX0KVk9Dzaej5OFTRc1n2&#10;8biofCMjcSYuaimzoiK6QtYz729WKd95FouXdEZ3TVfNzT2f7KocbKrs6q0dXq/pPYis6DYreOPx&#10;saVofLp6fvndyvGrpbO4xmmNuDL91OcZg0txnf0JPV1p/R2pvU0pnZ+TWhtTm1pTWjoyurozerpy&#10;ejvz+jsLBzqKBnoLBkaKemdTP4wYehTyC7qoCXol6OV+dHwx4FA9Yl/ebV/Ub1c4YZm3YFa4alIy&#10;oJmbwxtk/thCitZcCA2XfwijTHRZ9ALYDfPY9MtYNP/Ez2YH4EPbAqgoGwCF1fr3oLJYUlmMKSzG&#10;PChjIsqIG21AQGnxssoLMouI0hGMSCKlHkEl7oGpNj6+Wnb8tLz8zJIUVrUbs/u7y0r/Y9S+0b0G&#10;38KLgguUAVQ2YwAfuwmAwm5CxJgCbsyoAT9aD94GmM2Ml92Kh8uZC+PAxWFDwpqTUeoCKDljUf1E&#10;U/Bt4V/tZOsioyLMLkJg18BhrHFoDyI5mkcmE62cAQtgg0Q6nThWmTAC3vdfF8CmnOxGRCYJf3Gp&#10;fi/TcQfZeR+d4WhfWz4xfpQkgV2LhDHgxRjzY4yoGHMSuz0RY///QABT0IZkTlscqxUv1pbCrKTM&#10;RH7taDoTrL0aKLbqI7QQotrgY+Mmo0ViUsOxWvyrAliQ0xw8VQq7GYVFm59B1phXucjCZDjCej5E&#10;ftaLuBYiPOwt2eoHfl4IijBIC2CMuFn08FgrPMWbSyyaQzYNLZ+JVkjhkI+gJ5u5B+XtbJ1P9vbu&#10;Tg/ujDZvDX48nm7+VwUwUuC7M92w9+vWvCDfnqr/Vcf+vcYXNIKeSH/E4CICGOlzvNR2ttp5sd4N&#10;ImgEfdZGa1ZHPqyP1YILQR/QiAwOrgXJ73Fr/v4I/0QAI7rxW77qdsutMf2KW5H5B/m9S5B2cCMk&#10;P1nrvtjqv9oZROTot/ymVQXzBy3/HOR2t/yeAL61oQc3DhjxvgDQH0kQL4vIV8DJcicC6ACePLh2&#10;faxuebgG2Xv49nUh0z5e7bqdwJeTh+f/j973li+/rF8CTiETQA7/uwIYzGpjHHyX/rLgM/IyAcgh&#10;6AkuuR0BPpxs/E3Av6NvAYOsTH5anvq0NgH/Q9ge+7g7WgOX/47UHE00LPe+Wxn5dLgyuLrQ291T&#10;OzDSvL6/MrexVfauWds+AidlwyXtTpR0Fxa10ZOztOSX9iKTIknMicSHqcT7qeSHSVTaZCpDnhgu&#10;WwCTwsOcRGRMpaDyRLlKZMil8pTnasJF0qRUPnQcD2MihSVdCJMhzJEphCmQwOUKsadTmJNJ9ElE&#10;ulQyYwaVJVsADSJoTONlQgA5fMjHkinIniGISRdgB6Txs4EBEZCWW8ApQDofWzovWzYfR74Q1xMx&#10;YokET6kkGcRicVKeIA40Fgjji0QJoOWpFG+ZNKVMhvpEhqdQhlQgTcyTIebLkAvlKE8UBIqVhYqV&#10;RJ6oiJaoSZZpylRqKzzXV642VH1tqPrRUO29rtITafEqXa14UZFICbG1yhJouAvaWwAfNA/7Otqf&#10;VmR7RdvL2Khi9eWx5iJYCwEuSz4seL8w48WA9wXwHmFIRIEf+/CiDuAQ5PDPTGZdLiYdLgZtEr0O&#10;kU6bQK+No9diZ9BEM2iwMmqwMKijmbXo7sox/CjDcU8Z95Mi7q+y4jT6tkTXDPGgTLJLGt4+i9s+&#10;n+BYgHd4QnCo5HWrILtU8rpWUF0qBdyeiXg+F/N+JuH1XNK3TjWmTjX2k1pcvXo8oEEjoVEzEQCS&#10;2xzwWSvphsQm9fhOvZReI3ij3zbtxC791HGbohXP6mWPqlWvF4Al9+ezTmXIysYzjk+Hf13TuN8k&#10;C7kKXN6hm4z4YEQJ3+agAyJQ//8HUbCA2xZE6ILJfKWcEUd72+1LRi3yx81/mymrIsCkZeGERQEA&#10;tIyZ5QEmbf6+aPOXE/gdAXxjdm1yYMtrmwsbX7u8SfuCSft8EEEOWkA7OAv6IHsYw9s2W8FWe8w8&#10;a8wsY8wkdcIkFcRx88wxq5xBy7wey4IR1+oJ/5oO56oKg1xtJisZBisJRkspdnspvKsQzpHIbsXB&#10;ak7E2hOxjjyc8O6/fOzOAmzOQigXITTIf8tuYn4Rt19BxcLcbvT7R0AuvJW7//MJYNjy2vzier81&#10;vjCIIb6Bw5YbrS8tZMtKK2aq7zncP7c0uzw11L802jPfVw+tDk28LozRlXUhc3gSMJ4YdACWLZzn&#10;twVwIJ7htvY3ksIWL4SLFeD05mFNstA6Hu/cHGqZ7qhZH+8Y7/64MNIy3lWzMti03PF+o/n1h3AP&#10;G+xjJ8z9VAlCKJ4+nAQvKP2tA0byLwUwfF8igy+ZxofnUQD3oxAumjC4JBcVQuH0E+AywTP1lGae&#10;T/UMv6+EVma7igr85eWtsZz+BM4gLrZQbrYIEnsUCZa7QZx0fhx03myPQ0hoby5mBzb6xgB3qKWh&#10;1t/bHsMSRGAFfW69byAHLVIBjDQiOcCf/bEv+qE36/1ALBOyKjU4G4KlBQTjaAO46TyxdI44Wi9R&#10;blcp8mZHzVpPw+pQS7StsSUnawA/rZ/on8aKWS+6OS96mTY/PTpoZtttwOw2oPeaH++1/LzX+uN+&#10;6939ZoaDJub9BtrDBpqjJrrjZvqjFqbDZkbAfjPTXhPjbhPjzmcGwFYTgHGziXGhmWdj3i0hQUmQ&#10;l4MbI0vA2aPYXbBUTxaKPY+qL1EjmKSRSNLOJekWk/SLyQZ5ZMMMgm7KV3DrJAOwGvGc6nEADrVY&#10;jGoMu0o0m3IUh1IUh2wkVjqCUyoc2ToXLRqEEglkFQ5g5PdhFvQDOdICcnqqFz3JnZnbDcXlhsa7&#10;A9i44bphACe3JzfZj0j2B5DJAby8gRRKEJUSROIP5hC5WcNZIoRNKoxdOhzcjlMuCoCWDP2yBacQ&#10;w6UYS1SMQ5aMRlaHJkpGkqSiADzS0dwioVyioSB+CVYsFC0fyaQYwagQziAfBmAEhwpRzIqxjHIx&#10;N8TdkIDAJBfNphCClvVmlvQEoKT9UHIBKLkgFpkAVrlgAKKTfyWcTSaSIBlHFkugiCb8kQg6o8Ht&#10;lGLBBBBuHfCtAEa8L7w89Q3wfsBfAK8gjUS5eAC7/NeARpRMDKtEJLNkJJt0DJtcHLtMLCs8Zgxo&#10;/zaiZOM5FaKx4h5okjYHuzABA+8BzIcj/J4AFrkp//1KAIsTBW81LWgEh4gD/lLcfgXSDdHJAEQA&#10;g0ZE/SIgxbiIl/3qQnB3uAgYx3srgAH8eIoEVVRFUlFbQUNLXl1VSklWSEqER5CKIyNFwNwoHIkF&#10;x4vmBoPry2tqSamAob4VwLcOWIZfTEZYREoUjCImLSgpIyAlwyctS5GR5ZWW45FQ4hXVFZEykhDX&#10;oBKUedjsVQRzvLU6Mo1bU7S6it1nPhcv9LeO9vRPDi9uLZ/C1hbmGt4D+OIUuj67utnl9e+m8Ctg&#10;3ftr+e/fD28kIgC2x+en0Pn8yf7HycWcpvHSodOcziOvwg6bqNLcyjfTswMHq60ro28uD1cuT49+&#10;uRzE/64AhnuCeHqzJfAJdHF0wwF0vAMdb0FHm9DRBnSwDu2vQQcrN6xCB8vQ/gq0vwTtLcM+eGcJ&#10;2l2ANw/emoO2FmErvLl4Y4IXoJUlaHoF+tS/WfBxIfHlfGjlvFfxulvhkXfhvFk4VFwPFde0e8Wo&#10;0ePt1c2D/JMSMp6bOYYHxRX3Tu57h+fGZD4bXTqe2DhfO4M2r6DGwck3zV2j69uHELR2cTW2ujG8&#10;vLx2eHoEL7Z9vbu2e7K+ByvSS+j87OTk4hw8/j0IWtw/Wt05q/nQkRyVP9wyfrGyf7myfbm2c762&#10;gzhgBHjZxo0DaP0AWtmH5reh0eXT7snt1gFoYeNocvZgZg7a2YUF8BXy1YQd8C3ga/r3L+svUvam&#10;WvdWAwP2T6HNfUQDH4zN74/O/SKDR+cOxxdOppbBqYvFTbgIGLyKzf3rjT0ww5PlzeOljdOVrcut&#10;fejgFHbA4Pvo1gEDfkcAg//+xwjgixPwnQNBxyewAF5ahzYPoZbh2ZjcEbuwZbuIfef4U8/EU7+U&#10;g8CkjaCEJUBo+kb8k8OC1xfVTVcf+6DWCahvARpZgSY3oLFVaHwVmli9bB1aqXi3/OTlwfP6k1e9&#10;p28HzuqGTluHT7tH/y6A28GFc9DrhnEnt2YZkUVdiWsr6T09ngMr8R1r6W0rKcCtBr41wbfqFwEW&#10;wMaiO0ai24YiWwbCm/pCt6zrCgDWdPhXtflWtKjLmpQlDd4lDRD5FjQEltQFvoqLavzz6vwgftkO&#10;Oq9rC61p8a9p8q1q8m3qCO4YiB6aSB6by+wbie8ZiX8Vd43FN4xF1k1FN83Fwfz3bGUP7OWPHBWP&#10;XZTP3NVOPdXPvTUv/XSuA/Sugw2g0BsBHGALBVvtxxluJ2mdx2hAodrXPpZLAb7JTt6qdkG01mH/&#10;6Zz4N6+sP3um/Ztr1L85ht0I4Og/28X/u33if9jHf2ce8lDTESOtScRyGVG4PnqZzMfbLETq7KQa&#10;rCVqbWXo7WYbnxRZnT6x3s813ck23s8zO8g3384xPntqt5FjtJVncv3CDarxv37tASfvffZLLPbL&#10;rI4qbU+rHE6fOx09cziosN8ts7147XVY7XpU7XH6xueg2nO9zOngpTfUFAN9CILeeF9VuZyUWe09&#10;0d/JV9/OVd7KUdrOVjoq0j1/YnySZ7yfbjoVpNLvLLUWY74SafVBn/+5MmYmWH030WAtWmU3Qfky&#10;V+c8T+uiUOuqxOiq3Py60ubimQMigC9euJ48czwstzuudDivdgGHINktsdoqMgeN4BDM/PKlG3Lq&#10;6rXrabn1WZnFWak54OKpxXmp+fkT07MC4/00re1E1YtsA6jM7iJDb8qdD3ASr34So34QoTzrJdxk&#10;jH6h+qBCnbZMmz1Xl5hkIpUS7ByRkaqTlsUYnfl/JpX87y/a7jXNkGtHFWvGdBpmTBtnbetnXOum&#10;/OsmwuuHiwYXK0bnno+OVg33vJnqrlvpeT/fUtv3uiDay09d7GWs6/nY24XWrI6XvnXldvGBAp72&#10;KB9XbEyIaGmBWd27kE/vop4W+cTFOwTE+boFuZjqixtJsQSroLK0ULnKdHmKjI3eKpUOSoEq/Aoc&#10;NBx3/5Phzl/o731Pc/f7Bz/8jeHBPQwTAxeaFcDJwsTBzAhA09MiAvjxnR+RImBEBtPcu0d7/z7d&#10;gwdwcvcO6MPJxEDCsBExrBQsuyCBU4SIFSZwCnGzixE5xXi50Ux09Df7/iK69+Hdn+7f+eHnH/72&#10;XyWAH/5wh+4OXP77+Psfme/8zEVPT0Wj+dDMAmgWRTJeR5gvyMqg90UZvAT04vjF1BA0P3UxNwsd&#10;nICfz+BHI/yTeXMX6m5psNRo1BFq1uFttZEaSve8mGq6hnaWN5bgPyNa2Zuta+4tLjus/QR19+3H&#10;J74gkTvJfCPc5AkcYRyLHcRzdBHZm3nZP1Fxb0ikShJvLi8pjo8YJEz2lKS6ygs5K4o7yIk6SInb&#10;iopaCYtYiEhYSEhbySpaKSibycgi0tdMRtpSUd5GRclaWdFKScFERspAWkJXQlRTRFCFnyLHQ5DE&#10;Y8WwnPj7j7E/P2L78T7MnQfsPz/kfEjLRcPAfOce/fc/0fztJ5offmK8+xBFQ4uhZ+ZgZEDRP2Rn&#10;eoBleUxE0fGxM4lxsSuRCVqCVBcNVXdtDSs5aQUilzQOoy3MbyIvZSwtbiQmZKckp0IlEhkeiXJx&#10;6EuJmkmJWYjyh2gqZNvoPPMybEpzXm6I3xlK35xIPljJOd8ogbaenS8+3enL2mhO2/qUtlwVN57j&#10;t1QYulcetZLtNZ1otV/iAb0KPHvucVbuelbkcpzlsJ1ksRJtOBuqO+6v3u+l3OUq1+OhDOj2VOnx&#10;Uu321ujwUP3sKPfBTrrEXKjISrTKTbE93mrtWfj15xyo4wnUXnRak35Rl3HdkA015ED12TCf86Dm&#10;Aqg+F3qfClXFnj4N3slxX0yyng43Gg/ROs93vyp0Pc9x2E8x3082OUozPUwy2orUm3FVGbaSbdfj&#10;a9EjdVvwTXnKrEVp7qUYXZe4QC/Bj6aY05KguXjH8Uin9Yzw02e5+5UFHaE+ja724xGB+/lpUHXJ&#10;dmHa50DXQkudkdJ0aLIXmhxcrXnXmZH90iMwzdhir78L2luDtleh46PrhfX28re12c/rsl4n2cZk&#10;O6e+i3s5VNYHeBVRVelXMlDW1fCk5nXOs4ayD7lhae/zn18s7K33Tk019l7NbUGLu3Bh8cbRWsdQ&#10;S+mL9rIXS597NluHFz72APY6p86Hlve7pudru0dffF5pGNhqHZv90Pk55/n7pCdNuVWAN4klC/Xj&#10;Qx8G00Oz/VzDcrLLw6LSVNSMFOV17E2cwt3CciPSX+WU58VkFCTndrf09H3q/ZxbU+aV/zrseXdh&#10;54f4j9kuhUk2udHm6VEmqi7FiAAA//RJREFU6fmez97FNb0Mr0kySw9VD0s2Ti50Lsp3LwdnYyzS&#10;vLSCtciG1rKOqe6Z2QH5ad5ZT+OqUr3zDMSsxdAqeqL2yZ6ln4r7/Iyis31KSsOqM1xzE6ySM+3T&#10;k83iA5Q84w0j9LFqso9FnMWtsxyTi7xynvoXvo9+9sqv6Ll7dplLRqFTSrxZhJuKq7m8o6Gah5dX&#10;XkxWQ1L1uM/TQYO0JpWUJpWcHpWiIdHUNrGET6bF7QUD68OH0PLZ1Sa8v+/xxtHh+tHJ6tHFyvEV&#10;iBuHZ9sHJzsHx7tHF4Cdw9Odw5Ptg+Ptw8Otgz3A5v7+0fnV2vb++vbJ4SlUW9+VmfN8fHp9bff0&#10;6Pzg+mrm8ugjdJADncZAZ77QoRN05A6dh0FnGdBa5lFb5Fiefb2X+gtjxSoVvVdKtsViBpn8mrUm&#10;vntPaqGPQzsv27fedF80Te0875lNeLMZ9mbXvXJaMbad6l3L51XBY18l4Dhqk36W8GHKq+CFoneJ&#10;lNuE38uthGaodASqGoGe1u9lPFlJiJuLi59PLa2MKFX2zr9nn3HHp0ysqD2qc+rl4mLVbG/VeGdV&#10;/8iHkc3q9m2fghb1jCr7tw0pnb1FQ2PPp7eq54+TWub1U6vNct7kT2xWru1Urq8+W50rnRvOH+lJ&#10;72pNa25Lbm6P/lQfVV8X86kmrqEmpfljVkdrXt9Qcf98YcuCbchzKRl/XYnAJIP8GvuqPrvngzal&#10;PXZF7aYZPdqJk/pZG1bl0yZlpUIRljTmcrRmoihbQTZbUWZjXSZdX3aDbA6DErTWnwTY7b91wL+v&#10;gS15WSx4WM1JKNiAklC6vCyqQswSEoxUVVZCoLxGpYf/Exe/OBMPM1EDEo0QP7sqBaV1s7XwHwOl&#10;93sC+JYvTTAvmzEBLqU1IaMRAWwgwGZ4I4CteXHOOHZ7LnZrHk5TPrSGJEbeXsYkx86zITj4ibWV&#10;sZA0GSVC5NDDcthxsnmSeGNI0ulopdQH2ok/68XTasagpEIJeF8yq8O/JIBJGGMUg4okTj5OUWHA&#10;w2DGSXreW7M32MOOX5KPVYqbTZvIrv+rADbl4bAjcdj9q0tAU9G6FLQhL9YOx2rFw2FNZlRQZiK/&#10;c7GYDNBY9hdZ9RFaClNv8rf3kNPhYVb/lwUwm7EAhykvykCQ04wPpU2llbQWVH/uZDcQarYYJj/n&#10;TV4NFhn0lGz0sbQgCArTy/BjTLhQhnhuO4JgILdkHIdsKqtcKko2FiMbzMZvXlTevLq0PTPYuz87&#10;uD7UsDlcdzTTgmjdP87Wr2W+gO2bdZ4RR4vs9fuVAwYg3RCJC07dgtjfy42e05UOcGpj/OPK8HsA&#10;SMBVoAMigMGFIAcjg+Q3uTV/f4Q9EL9RuQg7NwsRfwsiI78FMZffcisy/yBfWlhkJrfjgxaQIBL6&#10;eLXrfLPvenfoy3t9CTLCl+MgQyHjfwtyFZJ/edXR7whgRJHuTMPGHfG+t34X4SsHvDfbDCJo/AcH&#10;PP7p9qmCe4Fbg9d1stZ9ut7z5eSRJ4AI4IN/9L633H5NvwKc+pcE8OpILWBt9OOtAwbtoAOSgP63&#10;I/wyyD9631t2Jhq+ZXOyYXmyfnGqfmWifm0CLgjeHvu4NwJzPN28P/l5a6JxY7JpY7Z9bbF7aaF7&#10;brZzY3Vsc3vjRdOAgm3sQyE3rGqisGYyD6+1loCuPUU0mIyN42FIIj2MI94NI/4cTLgHDhPJzPEk&#10;xhhuuiQqa5EsT7WW2Fs96SJpUoYgBpxKprAWShCq1UTe6Up/MJDJl8DniHFkCrMBskUxIM8SYc8Q&#10;QseRaGOJNDGEx9Hcj6LwDyNw98Ox98I5H8QR6cHgCTxMyFApVFQqHzqNnw0MjohhxAqDdhhe1jQC&#10;SwaBNZOIQgB5OjdLGp4ZABIAaPl7Bx7WGOyjKNwNXI9juGnBvcCNEnlR6YKc6YK4TGF8phgpS5wn&#10;R5I3V5KvQIraaKT2TlWmREL4lZZmkZJytLBIR0QYNDUMLY9D+8vQ+sLFyNjIi/o4qzBNLh05jL4U&#10;0U6U5CBCtBcm2AnibQRwtvxYGz5Oa3EeF4Ao0UmE4CiEt0faBbA24jhbcZy1KM5KEGdJ4bIgc5kT&#10;ucy4uUwpZBs8uyGORRe8x/GjjKkMemIsJnqcdmU6WbU6WR+1M94qxr6SCn8tHvxKyLeS17WK4v6c&#10;4lJBdiohOxTy2OWQbLJI1plEqwy8VTbeBpDDbQvIJdghFPE6IxSSnb7A8QnJ7q1UQLtOUq9RRpt2&#10;YpN6bIdu8oBp9ph14aRd8Yzj0znn8lmnsnmXiiX356teLzb93gA2fF+veb9ESoRB+6LbM3gl6psS&#10;2GGLvNsloAEjloUwFkV/MI5aPhm1Kvo2/t7ZoZu65Fv7i2jaEcv828MvGbcqnLQoAEyZfx3nrItn&#10;bYpnrZ5MWRaClgnz/AnTvDHT3DHLX6TvV6/r9wTwr+o3D+FG/f4C0nIjgGFJDBixzem3yR6yyYE3&#10;M7bKnrHInDXPnDcDZE8YZ0yDV2dZ1Gle1Of2qt+/rtq0yEfAT/iutgy7gzzeXRBtQ2Q2o3Da8XG7&#10;ELkcCFjHGwHsfCOAXQTRLrAARrnwsSOLG38d+Tld+Tmdv4pUrDPgK8X7z/mfWwDDxtcK/qQH74uM&#10;LI79lQD+Vf3ewMtpJcBjykovKiKg3fhpYHV+c3xwEDraHGl6s9rz4WSk4UWokyWezoPEFs7H7Yli&#10;DMSiwkhopMwXAeSImgUgAjiSwhbBiwYJXAQszOUlQx158/RwtH2t//PKUMvCwOe5wc8T3R8XeuvH&#10;Pz27GGmZf1noJ8Ztj3mQJEkKxNPdDoto4NvBkfxWNiMOOIDI4EOh8eJ94Mv9wJ/rQSiOLpLIGkXh&#10;DBcm2RPQQcqSBz2N0PTQanvD2ehAd1mpOZHbg4j1xrL4YcHgGLgnD3sIARVMRIVRONw56J3Z6X1I&#10;HD0xwdBQ9+cQf+3738Gnblzvrf0FCSCaBx3Lyw6IILAgp0C3SDI6AMcUhGcORbQxFx1cYQwiidEZ&#10;/cABS2NPRtkJYNeb3270NK4NNKd72uky3HUjfBcu/6fVN/jjdtRB24P1jw/Wa+kPm3EHTRwHLfQH&#10;bff22366FcBHTQwnTfQnLQynrYwnbSzHrcywBm5lOGxlOmhj2G+l32uh226h3Wqm2WiinWsmjPfb&#10;urkJ8RJw3FgldrQVI6sDK8mRld8BLeHEKu2BlotAK6RgVHI51HOxmilYnUR2jXh29USMRhKHZjKn&#10;VgoAq50KIBpmEwyyELj1M/+OQTpeP41LLxWrk8ypnYTRTAAjsKnHcWglAkAL0ohWi2VWimSWC2eX&#10;gtdthldsFgxgofowkT0ZSO4MBDcWsheK5xfQIJI8EZi53Zi43VgI7ixED9COJnuz8/qwAcjeIGIo&#10;vhx8/lj+AJxgEF4omCgUwsMXBMtjajA/f6iAQJigYLiQUISwcCSIAsJfwysWgZWPZlWMYZaPYpSN&#10;AIAEpRCHVoy/WfkZXvz5CxJYZaPZFEOZ5L0ZpDzpJT2YZHxZ5PxZ5YJYZAOZ5IJgZENY5UIBKPkw&#10;lFwEu2wUl1QcQSKBKJHwRyJOOo5VPvZWACP2F1kFmlU6Ci0VxSYVxS4JwyERxSkOR3AJp3QcEgFf&#10;yWAAXCL8BezysABmloQFMGx55eLQsrAAhl3vN4AnwCQTy6kQjZfyZifr3gpgfi7iPxHAQjiKIJZX&#10;mIsqflOzK3FTkosIYMTOIoD8nwOuQkZDdDI4BI2yv9pf2L/+KoABtwL49o7gEgEu2AFTcWQKlofM&#10;QQSJCI+ggqishqyqjqImiCAXp4jw4yngLCKACUycRGasKDe/uriipqSyHJ8EmLaioDRSeQxuhLwQ&#10;BEmKsLigoLgwLIClhKVkhWVkBWVl+WXkqZIKFHEFHkFNAWFjcREtPi4lAoudEjXHS70pRaMxQaGt&#10;wH6yvmCup2m0a2Cif2lt7hTeuQ1xwHB9wOk1dHQOL+x7en11Y2S/AV60+VYAI8Dt4Fp4O1vo+uwa&#10;OjmDzjcuj5sX1oraJ58OH5SOXES/m7SOLw/NLu0e6zs6mlpb6Dg/3oA3AEZGQAQw4J8I4Ovza3h9&#10;6hsNDLtM0PkYcH2+B4DOdqDTbeh0CzrZBFwfr0FHMNeH69eHq1cHa1cHK9d7q9f7yxdbi9dbC/Dq&#10;mjvL8P/u3FyCNpZvSmGWoKqWxbhn0yFPF/zL5t3yFxwyNpxSDjxSoOIPF2klz/Qtif/7n4UZOSQF&#10;5WTk9WRVzB094wYm9vOf1tm7RzV2To0vH64dQUcQNDS/3tAzNLK0un0JbV1cLh0cLu4frB0cHZ1f&#10;n51eHWztnWzswA/p8ur6+hLeuQ263oegjbPLjf3Ld2+bU6Lz5vqXLpf3r5a3EQcMuPi1FBjWrrcC&#10;eG4LGls+653e7xyBFjcPRqf2RiehzW34S3l+Dp3BX6nrq98RwPAX64aLS9j9n90oW8Q0HF9AOzcL&#10;UC9vncyv7U8t7ozObg9O7QxN74/OHU0sHs+snM6tgVOAq9Wd85Wt06UNwNnyJpgktH0I7Z3AoyH8&#10;AQf8XymAwbfQb4FUAENn58cr69DqJrR1BPVM7eZX99kEz9mFbTvHnXonnQWkHQWnbAYnrgQlLvgn&#10;rUfkHGQ+O3tae/G67bJ+4LptAuqdh0ZWoaEFaGQZGl24aBlceVazUvbm8HXT2Zv+s/dDp/XDiAA+&#10;GZw4HZy+HJy56pqCemahhp6NiJgWRakJdZEzS+kdPfKBtdSujcyOtfSXGvirguC/m2Bz8W0TMUQA&#10;b+oLbegJIvZ3y0AY5F86YEQD3yCwoim0qin0VdzUFdsA6Iiu64iCuKYtsg4jtKUrtKEtAAtgDSpg&#10;XYt/U0dwW08YRATQ4e/oCa/pC64aCK4bCSMaeMdKatdaGnlFu3aySE3wkZvKiaf6mbfmhbc25GN2&#10;GWC6E623G6dxGakOhehAvtYnQYGfguPd3SK4rUMfOMff88350S/731xj/jeboO/tIr+zjfoP27h/&#10;t4v7d5vYv5oG3Ve3Z5NUJ+MJ5oKExgDzlRTH1TjDg0yTzRTd3WzDzXT9gzyzw3zzvRyT3RyTo0LL&#10;wwILZCHojUyD9Qz9wxLr62rXq2rX03L7o6e2OwUmu0/MDkotDytsTp453ohVt/OXbtB7/6PnLsdV&#10;7lBt8OW7wK1y5/0qD6gpCvrgf/3W6+Kl80mF9X6p4U6R9k6+OlwHnK2yl61+VWJ6nGV0mG68GqHT&#10;YyMyH6i7EGrWYS//VJZlKlB1I0Z7NUp5H96g1/iqUPfqic5VidFlmdlludVtBTCYAwLieuF65Tee&#10;V6/cl7L0t59YnD53QgzxUYU9yKFXrkelFsfgpk9MDguNDgsMD3P1D7P1jjJ1T7L0dhNUT9N0oELz&#10;4wT1cRfeGU+Bq1Tdw0ilvTD5BW/hLivOGj3mVzqspepsKSrYQFVKoKOJQ1iIdEwSc3rJnRdN/9E2&#10;/X3HLKl+XKFuTPfztEnDlFXNuPO7Yf8Pw9EfB58OzlcNT1YN9lb2Nrweq/+4/Pn1zJvq5ryCKOdQ&#10;HalXcS7nk2+Xe/PePbUrSFcLDaJ6+xB8/MnxKUpVrz1r62MqngdlZLnGJntmPytyD/E21JEwkWL1&#10;lrifKHevSOlhqSpNrYNwtb10jBa/JoEO/+CvTHf/RnP3+7s//PXBnR+YHj3gYGbEoVhAZGOgA4CE&#10;nZGeheYRUvVLd+9nkCDLQT++e5fuwQOGR49o79+nuQNbYRTNYxwLkwQfRYxKEqUQJahEST6SCA8X&#10;hYOZk5mG9sHPD+/+dPfH7wD37/zw4OcfQUQO/0sE8IPvf6L9CS7/ffTdD0w/3eGip6egUFQUkziO&#10;Q4GHy0BcKMnLYabh/fX8yPXsMLQwAa0tXS4uwn+OA34gn928QW9sQX3tL7Uk3yjxtBmLTIWa7bxI&#10;gTaHIGgHfivcufnDoO7BiYSUV7oG1dKyn0TFO6gCvVj8GCduDss1h8dPEvFDPNhOXo5GXvwHAcFn&#10;QiL5IsKJYgLBUoLusoIOckJ2csJ2smL2MhJOMtIusnIuCiouKuou6trOmloAR3U1BzVVEJ20NBw1&#10;1W1VlS2UFdSF+FUEqfIUkgQ3VoCdlchIy/noHvvdn3H3adE/PGD+7i7qxwdsdx6x3X2Me8xIYmYH&#10;4BlRGDomdlpGDD0zhoGRjZaRlfYxhvkxB8sjTuZHOBa4LFuEi02Zj0dPTMhWRcFDR9NWUU6JwCXN&#10;waYrImCjLA8OTUSF7BRltQSpopxoRT6ygbSYubS4o5xEgqlekZPJcy/ThgSnhZq47d7MjaG0/YV8&#10;6OwtBNVDR+9Pp0qOeguu+0rOPuevlUf1x9iv5visZLitptmfl3pDlT4nxY5nxU576VZ7qdaAg3Tb&#10;/XT77WTrpVizmXCDXk+VTleFFifZJgfpBnuZejvpWivx15Yi1Y5Sr7xVWmMt5p8GXdRnQp3FUFvx&#10;VUPu5afs64Zc6HM+1JhzXZd5VZd+/SkDAh1eJ0LPoi5Kgvez3RdjLSeC9WZD9dfjzK7y3C9zXc7T&#10;bQ8STQ8TTI8STbYjdRa8FXsMBTt1Bdp1yF1G1FEHscUA5d04vcM0c+gp+FkRCb2MXkl1Gwiyno7z&#10;OSvLhmqqoE+vR+JCPlgbf7Q2Gglw289NXM+ObfS17U0JHi1OnqzK6yvOqI+P/BAa0hWfPPqk9HJ2&#10;Ev5bup0NeMuIrZPGkjcVsU+qYitSnZIznNJTbVISzRJz7LM8pdwcBG17n7S3ltW3VTe0VtUXx+Y+&#10;T32y2DkOLe1D+9De0BwEPgbtnkOL26fji0cjc4tNXe1PXzUXVi987IEWj+B1UVZOVxoGOp68aciq&#10;3GmfmP3QOfS8fuxlE2jc7ZgELasto0PvejpfdzzJKI8MTw0IS9K3cJRS1DYycYiOSI4NSnCzcA1y&#10;CYwKiA4NinxaUd1U19H/svtFeHl1aPnb2FcFXk8KvEuL/Z5HmqZ6q0ZEGqe8i2vsLxl9E/k+1z63&#10;wDE/36Wo2K863jY/1CTZXSPESNjGSMzG2yA40iHhdWZdbVFLfnill0mUl2G0r1mSn3lquEOOt0Fk&#10;tv/TsshX8TZpbvLe7nIevkq+PvIe7lLO5mRDgIuUnZuco6eKa6Ff3uSLoYmitraYVx9Cyj7EVL+M&#10;f5ERXBzgmeXsmZ1W1hNR1med1igTVCUd+UH/yYh+2bRsVp9wcpt4Yr1NWU/FxMHEGbR0erl+eHBw&#10;drJ1fLRxfLp2fLl2fL1xfLl5dL5zeLoL7/t7ecP53vHZ7hG89e/u8SFg5+gIHII+2/sX4ONyV99U&#10;Vm5V39Ds8vbu8fnG1cXQyU7V6Xo8tBME7TifLpseL9lAe0HQUTa0mHvQGD9fHLSQFbiekbgcn3eQ&#10;8XI+NP+TSUCjTdhWzjuodvSqdmTnVfdl/dR+Vd9iyoetyHdrLk+HlaLbBHw/Cfp/EPSuJts3Kwce&#10;hFafRL9p1ovKIplXSvn3ORRDhQPQu/nL/I8TAQmTwWG72fmraeUVYUWyzhl/NY37D7tsctrH8Lbx&#10;ms3N6tmBl9P9L8dmaiYPnnfueRa2qmW9dPjQUrG4UjW3VD6+ltu76FbWTHWOFfJI8HrdUjC9+GR+&#10;tnxpunxxrGx29OnUaMX4VMXUXPHYeP7wYGZXW3JLfWLjh4T6jwmNLcn1fQmv+w3cCwSF3dSFvON0&#10;st/bPuuxqRyxedptlf9ZN7FJMXxYM2XLpnLFtvqFbIIr+OWJxlQKZSuCshZnNNRh1PHBGGRgDYow&#10;2n/iw9gAqOzWAAqbFYAXbflPILFaEVAWBLQ5EWXEy6opwCwvwSgsR0+wJQuX2jpXungVOfiEG7jK&#10;4xRJTAp8nIY8aB0etN4fh4TSJ7EafAuBWQ+ByPJLBx6UIQltSECbEuA1nw352GD7K4A25me3pGBs&#10;eDgdcWw2eDYLCoeJEJuyAk7OS8HkqWtAXUhohpmlGlmCwCpKxBtjsY4YlDuJN4Yomcoin3BfI+5n&#10;nWhatSiUZBAR701hcYBf9R8WwGR2IwyjgqmkQYmR1qS3/rqX8rKPdpevs4eECpVZGs+mS8AY8nDA&#10;ApiPw4zMacvDYUOErzX8FjDUt/CyG/CyavOiDCg4ey6UNS/WlsqirMkm8MnbfsJffdFXaNGDbyZA&#10;8ZOXlZuMFplFA1kCGt7Z948BC2CMEZlFSwRnJsSmTX0sai+q+drDqcvfYDlCERHAfR6Sn7wsTbkF&#10;BelkqBhzLowFnscZ3s1LNoFdLplVJoFFKhwj5cMn59A7sj4xPLkxPXo4P7jUW7s5+ml/unlzon7j&#10;X2Frun5z6uPa+IfVsfcgbkzWbs982p1rABGwM1sPAId7842A/YXPIActt2eRU6D9aLnldK0dABLQ&#10;vj5RszL6DoAMiPRBBjlYbDpeaUXyb2jau9G6fxxEc34Lohu/5VZMfgWiTr/lq27/XW6vQqbxd/F5&#10;04KoUASkw63x/YrboQC3jciK0P+cr+5+tNRxstJ1ttYDb9a70nWw0LYz07Q5CbvMralGkO/Pt8JS&#10;drEd4Xi5EwCuAoBDcAphdxZe8Bnp/CW3rwWZMJgAmOQ/qQD+6vJbvvqy3gJOgZvCdcY3h8g0AGDm&#10;CNvTnwHgtQDAi0K+q5EXeAtyCnm94Novh0L88bds3VQPf8XmZOPS9OfF6c8rU59XweF4w/Z4/d7Y&#10;LxzPtu5PN60Of9yYajxc79lZ7V4Yrx3vKN9a6Zve2At80kCjGHlXLgWjUUBHdJMVcTTlV/PkpYTx&#10;sEbxPIog3g0k/exL+NkT/UMo96NIHrowwuM4ClORAvmtsWyDlWqdqeJ7A5mXmqLlitRiSUKBKC5f&#10;BJsjwpkhyJ7Cj0qisqQKoLNEOXPEcZkiHGmCbCACMoQx6ULs4BDpk0hhDsM+CMc9jOB6BIjipgFE&#10;E2hjiHTIWYQEXiZAPJkxkcSUQ8HkkNmzSGjE/t6ST+X8kjwKByCXyv5EHPdEgqtYEl8ixV0qTSiR&#10;5YGRIadR0SlUtiReVAIJFUdgicIzRnIxRWLpk/AsiVysMVi2CBw2QUjIn4cnRl5m882zq54GaLYP&#10;mhmGpiY2W/tzPOPVcSqSKDVxvLUwt4MQ3l6Qy+7G8trxcdoChPCONzjBcLkgCHM5iXM5SHDZieFs&#10;hbhsqDgrMpclEWfBjTMnE20AfERbAaKdELetEKeVKNZGlcMmTy11wO3dZnTXol/9mOPzWYBt2ZBB&#10;9phx3rBRVr9+eqduYpNW/Ef16PeqEW+VIp4Ke5YJejwVcC/hcy2muhTxwpYXAFpK+d0ASPsTijM4&#10;BSjmsX8l7tusEYfU8oLks1oMoF45EsRWrYR2naQO3WRkkedBs5xJu2KkGnjaoXTWqWzOuXzepQKw&#10;7vPqSx8MIshXPF/C4ham+A/GUcsS2Ox+E4fNAYWgD8jHrErHrUsmbMombErHrOEK3YmbfX8RAz16&#10;s6I1skrzV0zaPEGM74zZ78ZJs/xp03wkTpjnj5j/vc4YATwEABjtNwXwjevNvWXCLgfhNh+3zQaM&#10;2WQBRmyzBu1yAKN2udO2OUs2eWs2+Rs2RRvWT+ZMcifMCoesnvY5v2jzePfc4mmgaLAao5kIk5k4&#10;zlkc70ZG23CxWpCxDhSiO5nblYB1JnI683C48GJc+NjcBNFuQigQXfjYXWDj+03k53Dj53T9KlJv&#10;HDDlX+F/cgFsc/Mxz5TKaXajgb8UwF+q31/682LNuLEqbCihsOC0lcWdyeHRmcHuq63pyeaqvb6a&#10;zxlBYcp89ty0/mR45ecgDmZAKAE2vl85YPhnLJUdcbQRvGiQI/XBQfwcthTMiyjf89HOnYGm6db3&#10;y0NNMz2f5voaZnvqplvenI23Hna8e+Zp5kFFexEZgnhZw74Y9ss6YOTwSwEM8CfSevE+cOe96026&#10;H0h8FMZNF8HNGEZEBfNgPAns9gT254Ee0OTgSlv9yeTQyfRYVXRoiLSQPxXrQUD58nIEUDh8edgA&#10;gVTOYEEuNzyLNfpxlIzg/utyqOdznrG2MeO9QCIqhJspiIshAEsHCMTRgzwYz+jG/LMX+oEfBw3A&#10;h/2RL+YxOBVKYPbHMsICGLkKSxPI+RgRwKFUTIgo3pHC5i5JXm9+uz/cvj7Y8jw2wBh9z4v3rwWW&#10;/wkNyV/3Yy776aFh3GUP9/5nzv3PmP1muv3W+wftdw7a7h200B82sxw3M542M522Mp+1sRy3MR61&#10;Mhy20O+30Jx0MB93MgKOOhgOOun3O+j2OulWOyhDbQ6mhhQyJ4lC0OHmdMBg3djJjmgBe5SoA7O4&#10;G4t4OLNkIpNUGpNMMpNsGCNsMX9Z/ZhZPuaXVYgV4wAYtWQAh3oKAqdGKoBdKxWlm8Kq9zUo/VS8&#10;ZT6AyyIPZ56LNcvhNM3mMMnCGGfiTDK5jMDvbmkcOslojXiUagyLchSLYiSjXBijTCiDdAi9VDCD&#10;RBC9eCCdWACbYAD4LUaA01sA48WH8eRj8wDPj4Jy40W7UdHuIP8qkkHk8uH9FTLeh5fbF0GQN5if&#10;8g/wUYNJ/MFcEpFoyUgWsTAmkRAASNgkIjFS0RjJGM6vkIjjlIzGKoSjZfxZxH2ZxXxYJfzYpAPZ&#10;ZYIBbJIw7FJhnFLhnJKRWKkonHQshyx4gHEMSnGMin8oAv5e8vur+sXIwuPcSl+ceBSXGAxe9CaR&#10;igU3QiKAUwYG9Md8uU+wLAxKDoZNIY5VNppJKgIAEnAL0MgiE4VUGH+NTAyjdAynQjRBxpeDos+J&#10;EUEEsACe9HsCWPhm7WVEAIsRBH5TAINDwD/XwEg3MAgigJHRQOOX0vdLGYyoX1jKflE9LMTNR+Eg&#10;UXFkZBtgCpZHiMgvIyipKqWkp6ytJa+uLKEgxS8uSOADZwloLjwrlpuRg8iM5efgAWOqiysCFAWl&#10;weRBVBCQAo0gR24BEOMREOETEBYUkhAWlxaRlhORlReWlReSURKUliMLS+GJyrw8RuICOgLcqiQW&#10;B0VqtqfK61DxtxEinzJNe1+ljDbXjHQOzo1u7a5AsABGHPD51fX18QVcc7R/Bh3Cmw9+pdZuuD4/&#10;gR0wyH+1vxcnh6eHe9D11Y3KPb68OrqEl2m+Ht7efzE093Rws2z0JLdr0/9po09WSXXz59Xdub3D&#10;hfOT3X9wyYgA/sd73QJbzCt4R9tf1jGGa5SR/ykOZnJwwx50sQudA7ZhzrauTjYAl0cbl8frF4fr&#10;F0drF/trFwerF3urEMzNqtFba9D6Erz778w8VNO1l1Y94Z8/5VM461085Zg1Z5e06ZYKlX2CSt7u&#10;J2S8t7Y3Ycep4HmUxWRVlHTFxDVV1KwrnjV/qO1X1bKtfPl5Ym5nbQe8Bmht/2x6bWt572D/CjqE&#10;oP3ra8De2eUpUpd7dHa2vX+5fwCdn19DV4dX5wcQ3G3n6nrz4OLVi/qUiJz1sY2Lpb3Lpa1bB4ys&#10;BQ24XtuF1vehjUNodR+a37oeX74cmDvpm4QWt/aHxncGx6D1rRuhewadwH4dkb5f8stT/VUAX19e&#10;wQ4Y5gq6vNkB+uwKOrmAOTqHDk4vt/YvVrdP59ZOp1cOp5bgyuDJRZCczK6CRjDDi2V4Y2AEMFWk&#10;MhheU/orB/yNAP7CAf/XCeDb76h/5BcBfHF5tQ2mdzPJwbnrl4199qFzjhE7bgmnfinnwRmHoamb&#10;wYnLgQkL3rFrwel7icXHeS9Pyj+dvm27+DR43jIKDSxd9c1CAwvQ8PxZy8Dy89rlynfH79rO3/ef&#10;1wyd1g+etA0fd48cD4yfDM9cDM3DzrhzEmofucjM79RQGlAUODCV2Nan7NtK79pJ79hKAbZtJAFb&#10;1hKATSvxDUsxwLqF6Jq5yKqZ8Iqp0Kqp0LaJyI6x8Jah4IY+/7oeH4ibBgLgcE2XirCqQ0FY0eaF&#10;BbAGP2BV/eu4oye2rS+2rSu6qSuyqS28ri20rikIWNWgrqlRVlV5l5V5lpRIi4pEBHC4okIGgFOg&#10;w7o6FbAGrxRNXdLmXQa30+dbNeBfMxRYNxJcMxFaMxNeNxfZsBAFLwF+LTYSm7aSW7aym7bKq07K&#10;s95yCz5S2+4SZ04ykK3OoaNDn09EjH2gpLk/s33EA6+U733T/y/3uP/mGPU3m/C/WYf92SbmP+zj&#10;/2wX/4NFCK22I6ecJhGLNeXHf/Y3X0912Ew0Ps0228vQP84z3ckyOsgz28sx2cow2Mk2Pi22uXhq&#10;f/LEGgCXAmcZbecYn5TYXD53PiyyXEjRuii3OymzOiwx3y8xOyqzPqt2hJ1rrd/5S7fTF67nrzyv&#10;3vpcvPY5rHIHnLz0On/ref7a7bTa8fCZ5V6Z8W6J7l6h5l6Bxl6e5maaymUBvMjzcarRYZJJv53I&#10;UpDOcqT5hL/+E0mGUR+F1UiNrXiNo1QNqMjwLFfzNE/9JF/nqFD/+InJ8VPr0wqHk2dOx5UgOp4+&#10;dwKcVTlfvXKHPvhCn4I2C812S6wOwWxv9DDoBjittNsrMNgv0DvI19vL1dnL0trN1NzL1DzM1NpL&#10;UbvM0YfyDA8TVVcCxea8+Jf8hDdDpQCrgWITruR2C0yjEVuNIUeFBmeKPKeXFMFWU8HQwVkhKhWf&#10;X32vuvm/NYx+1zpNbZ1VaZnRb18ybZ63rptyqRkLq59MaZp80jVZ0TtY2tlc1PK6YvDV+4UPzyae&#10;FtXHlecFBJnLxLmptDwPqa/wSAgQ9XHEBnpw56Qrx0RLpWfovK8Nrm1Myiv1T0h3Sy6Myn/z3MzV&#10;QVNF0EyS1RT7v/pw/3/KVe9+MGJudxepc5dN0efX5HrA/tO/0Xz/7w/ufH/n+7/e+/E7RpqHWDZW&#10;bk52TjQLmokexUjHzsKI5Ey0j+gf3Wd4/AAAEnjl5/v3mWjoWOkZGR8/prnz8+M7PzI8uIeie0zB&#10;Y3lwbEROFA8nmoeTlZuNkY32Pv29H+//BLtepOT3/p0fAIjoBfyXCOBHP/5M//MD+jt3H99UAOMZ&#10;GPjY2PjZWGSIeHkSzkxWoiIp4mi0F1oaP5/sh1ZnoR3wFrAC7cCb60M7l/Cy/9NzUEvDqKv5Zw3h&#10;bmOJoxQvqK0K2pmETjeh1XmobwjKLuoxsX4pIvmSRP1I4GnBcfVhOKc4uRY4uZY5uZbw3HME7nES&#10;fpDM1ULl+SgpWSktkyMtESct6i8r5CovZK8oZq8s4SAv4aIo662q4q+h6a+t76Oj765r4Kqr66qt&#10;46yp4aCmaq+qYq2saCIjpSUqpMzHK4xBg1fBw0SHo3mAefAz+sEdmPv3+dlwJAZ2bloUiZmDyITB&#10;0rDgaJlJrBh+Ti4KJ46XA8vDwcmNZmOjowVfnTt/+Q8M82N2pgfsDPcxDPeJLLRi3BgNYT4zOSlz&#10;OSkPfW1XTTVtfooSgctUXNRRWdFOXtZWWspFSdFYXESNj6wlLqgtJmgkJuSmLJttZ/HU1arC1bg2&#10;3GbmRexeZ+7xaCG0XnW6XgYdv4G2qrcGs7c7M6HhMqir+PBV/ESy00FJ6GlJ0EmBN/TU76rY9SjH&#10;+qLA4SDD6iDd+jjL7jzP6bLI/bzAdT/LcSvVZjbKaDRIq9NdsclB6pOtRJ2N+EdrsXdWYp981PoS&#10;LNfLQy5r0+Fi37qci/eZZ2/TL99lXtfAXL5PPX+VePIi9vRl3NXLuIuS4It83+Msj60Eu0l/3SFX&#10;5YUQ/Yssl/N0x9NU28M40+0Ivd0Iva1Q7Wk3mS4j3iZVfLsmqVefMmIlPOcutxGmeZxidpHrAJV5&#10;Q6+ijp8EDIdZjYQ7H5RmQm8qD8sKW/1de0I8llOjd7LiV2KDZyK9W9zNs9SEG8OdR0sSD1teXvU3&#10;XHU1XjQ3QI2NZy3N0OoidH4M7e+Bd+qzpb3qjIqS6OK63LqysMoct/wky1RPac8gpSAfKW9HAfua&#10;mNfQ3FnzszovY+dgG5+eN00Q+BBzDK31TG70TMBFwGsH0PwmtLAFrR9eTS8vNfUu1Pfsdk9D09vQ&#10;7O5O19TYm5bB6oapDx09FbUtRa/ait+MvGpaahxYbx3d7pzcH1horWp8kloaFhDn4hakYWhFFJER&#10;llWzcvQMC0twsvfiIwjrqhvHxaR7B4SFp2Y0NHW3PGupSXn7Jv5lqn2Km6JXgXfp5+yuHLeSEJ04&#10;X9Xwl+E1i+/X+4uHqkNeVvpWlniVvYiuL4uojbHJdVEP9TGIDLdNibBLjnRMjnZOf5vf/Dq3OTei&#10;uiq9+WV2Z4JXuYdRgo2yr4dOaLRNWpJTdqBOuIWQtQmvqb2orR5ex1PRLcoo3FvNw0LUzE3FtTi0&#10;ZKR6YCCr/p1PUY5VfIJ1bLh9op97RkhsVXxZe9zbMafidqWYN1Tfcl7/F3yhNcSAtyj355SYBsHo&#10;DzZlPVUzJ9OX0NLJxcbhwfHl+dbx0ebx6cavAnjr8Hz3ABbAu0cX24Djs+3j052Ts51TeL1owP7F&#10;+dreAfi0CT5MHl5Ag+PLmfnVHxralzZWjs4Xri57j7bKj9eioJ0AaMfpeNH0aNH2aj0QWkzY64qb&#10;rwpbfBJzWV0KNTZDLeNQxxJUP3GS93E6tGguuvy0vBVqmrusGYEaZs5fDp+W9UBP+g9D3w2pxzYL&#10;+9UL+NcLBTzHW70TcFp3K4ZiP07YZr8Qc88j2r1RCFsNfgc9m4QKmyd8Eke8QnbS8tdTKytDCqUd&#10;0/7TMPr/ME/hjHkZ2Dj0YWPr2czAs/HeZ8NT76cOqnuP3Z90yKdXG1fXZQ6M5vcP5/VMp7dPu5e3&#10;CHsmSwVkBNZ2x3b0JfX1ZI/0Fkz0lkwNlU2PVc/OvlxcfrO2Xr28WDE9XjTcm9PdnN7alPi5NelT&#10;b/yrPkOPQmFRD00R31jtrFcWT9vMSnpM8tuMsz5rxTcphg+qJ6xZlS7ZPf+gnBrK7aVOY6LAbC3B&#10;YinFYKjHqOPNYZCCM8zF6f2Jj8MMgYoxBdws/2vCe1Nc+y1kdlMCyoIbbUVAm5NYDSis6oLMUtKM&#10;fEp0nAHicg0hERWO7oX23iF67gJM0jxsWlQuCx52fTLbvwAsgBEH/I8Rz6jDzazDzaRLYNGFNTAr&#10;bIKJKAMC2pjAZggu5GPT+1UAm1M5bEgcdjhWCzzahA+jK8Ymr8YlHaRiWOXpXxsclmBsIUsQ40SJ&#10;EYjmnDcCmIccRRBLBL+u31OLuqsZTqsajpYIInN58v2LApiX3YCMVgrQd6hxNF0OMjoN0doJ1O/y&#10;dQ5SMqAyy3Kh9bjZDHk4TGABzGnKy2lD5rQBkyehDb7lS+97Cxifh1kT3hEZZ49H21C57AXZ1PVx&#10;Yq3B7hP+6vPeAjPOPKOeUu9dTJwl1XlZwadM+39VAPOz6/Mwq4vhzYTZdciPhRwltN54u7T56i5H&#10;qsz5UJeCRHs8pD56WhvjRfjoFcgc1lhOKxzFnSgZiVdIZJdLZJaKYpUI5BB3ldPxBL+hDLR3HC5P&#10;nSwOzXe93Rz9tD35+dbs/iEm67ZnGjYma1dG3y0NvwGsjX9AfC1oWR17vz5RszVdtzNbv7/w+XCp&#10;+Wi5BfG4oA9oB9zKXaTD8UrrwWITaAQXgqFA/EoAg4ioYtDtN0Hk3B8HMZ1/nC9d6Zd81e2WW5H5&#10;B0GULUjAtbfWc2euGURwiPQBydbM59XxuqWRmi/v9SWITAXc1tSebfQCbif8Fbdu+Mu7A35PAN+q&#10;UMTp3krWrwTwrQMGjSAHHRDtChJwCDf+aqmRl/YttzP5HyOAkT5IO9KCfKuDHLQgM/9yqK+87y1f&#10;qV+EjanG5ZmmpZmW1emmtSnwGBu3Jhp3xxv3xxvW+9/vjNQdTjcfzjZtjH9cHHq7MfXpfL31bP7t&#10;TO+zoemx7I8jLLrJ/wsllEb9KV6jSEgyQEPYxJZPwpsXF0xmDqPQBvHTBQvQB5AexwmhEkTYwnno&#10;Qok0qaKYUjX+Kh2xGhP5enPlejOlV1piRaJcyQSGeBxNPJ42TZAtlpcxlOthCO5BJJE2nsqcJIAC&#10;gCSBjwUB5HEUphgyQzQPfTIfK+J648mMsST6aAJtFDdNJP5xDJEOATQC4ngYAPEkhiQCcxI3UzIX&#10;YwIXA4gpRJZMHnQmhR3koD0Fz5RMYE4jsKSSWDNIqDQeliw+1pt9iNHZN2Txo9L50Wl8qGQK603B&#10;MVsyDCaJnyOFDyaKiy6NjzNVmOSOYogSEvbj4zNhZ2lOjtxte38y0LjV9XG7t3W5pTPHN0YVLy+F&#10;URHBmSHVvTeFv7D6vSkrhOHjcODndBTEuQrj3UUJnuIkXwmSpxjOUQxnK4KzEcBaUbCWJKw5N6cZ&#10;F6cpK5M2HmvGS7LlwVvB+9yzm4K3HglWE2ecU5Pti+Osmb2kwbWQz0dRrVex7UcBH8+C606Caw4D&#10;3m37v171fTXvXT3jWT3l/nzcuXzCsWzUrmTIuqjPPK/bJLvDMKPdIL3LOKvTKBPkbfpprXqpzTrJ&#10;TdpJgGaNOIRG1eg6xfA3kv7PhTzKqM7FPPalvI4gAYCkhOwAkgp+1yKiLXIK5FXCni/FfMAlb6UC&#10;3kkHAt7LBNXIhXxSimhSj23XSerST//V7P5RxqxKf5MhsyLAsDnsg8HhhE3ZpG35lF3ZpF0pYqNn&#10;HJ+COGH7ZAzeeDgfMbJfMWVbPG1ROGv+G4wZZI0bZk8Y5Uwa506Z5E2b5iNKGBHAYECkyPhWNv+e&#10;AJ5yAOQBbgUwYnx/TwB3WiQD+i1SxyzSZ80zF81yVizyVszzFyxK+g3zeq3Lhv0/NXjVRCklaqCs&#10;+O5pSeCc+DjteNhtebEOvNzOZIIzEefEhXX4SgALoGEHDIAF8G8BS99voHLCDvgrxfvP+Z9fAJtR&#10;scY3DhipA/5WACM9wb9oG16sMRO9gJamZWtz38z49Pzo8P7i2Ez7m+PxzxcD7xMNpWzwD8NEsUE8&#10;LAFYhmgiexCGIRgPl+GGkljCv1gIGhAniA3govfheAzyWAFO0MEfR+fFzWTNxZRlZ3g11Lbf+3nk&#10;Q8X6YPNUR+3ycMtsT93GcNP+UONx38fh0uQQeaohw99CBDGhlF8GRLzyrQP+PQHsTrrrznvXl/ww&#10;iEwbSqQNxdMHctD7sjO4Y5hjZcTMsOjpF+XQ9Mh8W8PO5BC0v5pkrBkmJ+jOj3OlcrqQMQ4ElCMR&#10;7cGHc6FweAriLTjpEzVloJ7GzddPXfhwfsLcXlg6H/ZHXugHnqj7AJCAQz8OmjAiSziJNYIHFUlG&#10;gySEm8mfk9Yb88gXyxDIzRxCQoE5B9zsLhzERRfCw+SJpfOmoI3RD5xEuGffV6x31k9+flsZ7WPF&#10;9ciH78+Vrt9D08o7nx+sf/rLWRfrdj3zYTPusJnzqI3xuPPxSff90+7HoP28k/2sjeWijfW8nfWi&#10;A3XawXzSznTUSnfQSgvYB7TRHLTT7nU8humkWe3g6/norC5DwNETKBy6RIwjF84NjbdmIppyy3hg&#10;Zf05pOLZJNNZJTKYxRMYxP3pxL1ZZCJYpKO/AnwqZhAPBzBKRDBJRoJD0Ah+3WCWjaGRjaCRD6dV&#10;iKBXimJUiWFWi2PVSEBpJnLopWF0U9l1Uti0kwEgAS3sBukYiyw2iywQARzmWRizTE7TG4wzAByG&#10;aez6KWjdJJROIkozHqsSJ6aYLCOdKCUZLy4WIyIcKSgQxs8XwkeF9S2VEsRLDuAh+REJPtx4LzyX&#10;Jw7nwYFzx3C5Y7BubFhXNKcLC4czM8aJid2RicMJwMj5C/TYX+DgC2TjDWAl+TITvFm4vVFEX3Zy&#10;AI4STBaJ5hWOpvwjZJFIXqloLvEQDuEAdsEArHAwXiyMWzwSRgSGKBxNEokhC8fxisTDSzpLJLDK&#10;x9Ep/1EYFePQ8rDxRUBsLuJ3sWKRONFIrpu7EIRhSEI3iSR8FuFLB4yR+mWNaGTJ6L9vHvwvCWDZ&#10;aEbpKKxiDFHWj5NqwIkR4WYn/xEBLMBJFsJRxG5qdhEX+60ARkBM6rcgV30pgJFVoP+IAAYglwtx&#10;85HZCRQsDx8XL4gAAW6qFL+4kri8gaqutoKGiqSitICEEJH/KwHMi+YGc1MVldeVVQcRjKYsLKso&#10;KC3HJwFeCDI90EGEKCBEERASEBQXEpMWkZYXlVUUk1MUkVUWkpLh4RflwMoR8HqifHpCRA1ednsl&#10;gWxPtZoEpcZUxZYnDt2vUvrr3w+3D8+P7u0tQ3DJKuBXAXwO7R/DZUcHvyeAYZ0G11MeXZwcwsr2&#10;1rEh1aNXx1dXR9fQ+RkEzR+d1U+tlvbMlwxtPh3dTaob8sgpS3nxenBp5uT6+PTsHy//7wngi6vz&#10;c+gC8IsGvnHA19AJmPP19SF0Bdj7RQNf7F6f71ycbJ4fb5wfb50er58ebZ4crZ0ebpwfrF3Bu99t&#10;Qvvb0O4GtLEO29+5eWh8diu3eiYop98ldcQzZ9wzb9Qxfc417TA0F6r8uB0c0+Pg/M7KKlxezlRQ&#10;0EBW3kTLWFfTip+q5OEW8+Fdt6SEVnHp2+nZreXVw5MLWH0eX8P/3x48BBARkAd0U3F7dXVweLq7&#10;DZ7hNbyY9SV4/Ic3bO2dv3hWmxKasTO+dbm4d724BS1tXy1vX63CRcBX67uwBl7dhuXl+gG0Bgvg&#10;q8mVi6H5s4FpaHH7oH9st28EWtmETi+gk1Po+BgWzjdP70uQR3p+fn5xAaZyBSZ1K4NhYHl8Afva&#10;26WhAfAfBpxDW0eXS1tHs7AGPp5ZOV/YuF7Z+bulvgFMFZntPwjgf+qAYeB5/r8rgK/OzuFXd3kJ&#10;HR5DO3vQ2jY0PA996u53jphzidrzTD4LSDsPzjgISdkISlj2i1lwj1jzT9qNyT/MqDh58u7kecPp&#10;u87Tun6oZ+G6exrqm4EG58+bB1aqPq4+/3Bc03HxYeCidvisYeikbfC4e+RwYPx4ZOYc3GJgEWqb&#10;gLomoZJn3XqanXJ8W8ZiW4b8B3Yyu3ZfO2DAppU44oAR+7tsIrhkLLBkxL9lKrJlLLxpILCqxwfr&#10;Xj0+kG8YCq7qUJZvvC/sYrV5l7R5fxXA1FV1WPp+xaIy74ISeV6RZ06BNCtPnJEjTMtyT8ng5+S+&#10;ZlaWC4Dk8/LcCwqEJSUS4oOXVHmW1MlLmjwLmjyLWuRFHd4lXQpgUZ+6ZiK0YiIIWAbTNhZYNOKf&#10;N+afMxYc1RMYMRYesOQbsuSZMiGs6PHsakms62r1mNsn69kp6dqzm3vfc4r4T4+Ev3gm/+iR+ler&#10;0L9YhvzZJubPdnHfOSb+bBPBZOBGVNbHsaL0ieg6L4OVJNv1eMOTLFNYAOcbH+abHhVY7GQZrafq&#10;bmUanpfaQc9doUrnq3JHwFGhJWg8LrKCnrkcFlhMRsotJ6tt5+qfl1tDr1ygNx4XVY67RRYrOYY7&#10;xVaXrz2u3/gcVjgdlDtfvPY5qfZYKjA7eeV6/MrpuNru4LnlfrnJXonB7hOd/QLto0L9jWTls1zj&#10;tWiV42TDy0zLUSeJ9XD97Tjb5SirAjHaAXfplQj1g1Sd4zTNixzNwwyV/QzFvUy1nWzN/XyDwxLL&#10;0wqHsyoXRP2CfK/UGszkoMwWeu0JNYRcPHc+qoBLlo8rHa5fuF2+dDurdNwvsdjJ09vL193P093N&#10;0Ubs71GW9lmO3ka0HPTUCiq1Wg+RnHDhWQ0UWwsSH3UkbIXLLAWJjbjxdFhztlpxNVvzvjMkF6iS&#10;bLjodKgkHX0T7fAUSkrZD6mV//minX1wS7x7SbN72aRvw7przaF50btpIbZzNW9gPbtt7ElXf0Fr&#10;fdbnqtL+6rcLb8snirPqIntHKtPiLAM9ZMuyrKvzrCJdeAMt2bODRRsq7QoT1QrTDBo+Rjc2ZeWX&#10;hiTmBRW8zLMP8SeLCcmK4V1UCVb4/583159e6T5stcXMx6n3R2hlmworon+g+W9/+vHf/9f7P31/&#10;7+6dn3/4GzPdYwIWQyHiiTgOTjQLhpWJA8WM52ADkZWBFpwFsNDTMNE+Ynz8mP7hY1Z6RnZmVhDp&#10;7j549ONPtD/fZX788GaN6J9ofv6R9t4PAJq7f3t05y/3f/jPuz/8FdwCcO+n7//fEMA0d+4x3nvE&#10;ePc+sgcwgYlJAIMRxKDkyUQ5ItZGWa6uOAtam4NWbzYA3liEdrdOFhavV7ag7WPwcx4anYO6+qA3&#10;L6Haql0viylzJSgzFOr7BM0NQc31k4lJn1U0P/IIvuPgbifxDZP5Bzm5pzi5tsjUNQ4uwDIHbh6L&#10;m+biGiMQhkiENn7KeynZJ7JyKVLioVIiHnJCTkqi4PO6i6aCo5Ksh5pKgI5OqKFhqLFJgJGJh56h&#10;i46OnYqytaKCuayMsaSEtrCgIg9RiB3Fw0DLef9n9M8/MH3/F/q//Znx+7+gH9zBM9KQUSgqG47I&#10;hOFF4UTxZHESVQBLEMDixUm8Mnx8CkJCGlJS+ooKADUJcVEyiQeDwjDcZ6e/y07zM4bmDoGZRpyA&#10;0ZUQtlVTMJYS8zHQ8TPSN5MU1abyWklLuCgp2kpJuCsoeqgqW8tIGYgLGUmJaQjy6vGTvVVkC+yt&#10;KhwtSq11X3uaTpWEHTfnQ2PPoL06aO81BDVAB2+3h7K2OtOg4VKo+8n+y5i+CLPNXO/jQp+jXLfr&#10;Io+rfKezbBuo1P2y0PkiH+aywOXqicdFodthjvNOut1hnttasvVYiF6Xh1Kzs1yTkyygwUW2K0hn&#10;MdcDqkuH2p5AH3PPqpMvqpKh1xlXVWnX1amAy2cJJ2URx8XBgIuS4JMsj9M0t6Nk580I8zFXlX5b&#10;qbUQQ6jI9zDW8jDadCdEf9VXbc1HdcFNrseI/EGGqVmJs1ODMGjMN2UnvuglvxOle5llA5V4QJVB&#10;UFXkSqpbu7fJdFIw9Okd9OHNaEJ0Z7B3u7/zUIjXVITvUnTgSWHyYXHKYKxXd5Lf+vtCaOwzNNcL&#10;LY1Bu6vQ9jq0tQH/Mdz1+fXhEfgQtz6+UpJU+ibn3WLb+uirqZcxH8r8nkXoxCYYJJU4l8aoRyeb&#10;xc9/npxpHX2d86z7TcvW0MLx9Cb4GLkDPopMrR2NLV3Pgk9Wu0cjc3ONXZtdQ9DK/kxtx1LjwMnQ&#10;ErRyAi0d7XZPD71obC582VNRO1Pbtd05udk+PvGurf/5p+mazu2eGWjzOjUiU15SXV5RV1nXTExZ&#10;m19KgSIqIy2nHh6aoKtlKiosZ2rpZGjnYuMfnFZQ/rm6tTi44FXii/ep78KNIwN1Qp/4VRT7PS/w&#10;qHCT94sxSnobXfPUpzzNOq3c5+mriHdPg94+j20INE41EHYMtkguiqhO8iwIto43lXd+llZbllzr&#10;qBNqqxHsbhivI+EpgTO0kPdUJRtbyrrl+ZdXhr8O1Ak35bOyFrWLNI7JcslOcUgL1A+Ks0+sTnkN&#10;SHVOqfTMK7FLS7NMCDKJMNP21TEK8Up+Vdi1VTINJQ+fR/ad+3eemVTNUyM/cXi9JgR/JATXUMNe&#10;W5d0VU+fzP4qgM+vr3aOfhHAG0fXm0eXtwJ4++Bs8+Bs6+h06+hk+/h0++QYEcAgmVlZ2z+/2jm+&#10;PrmGljdPK19+rmvunl+fOTqfvL7sON0tudiMgU5CoFMfaMsROg2F9uIuphIXa8KGcgKmsxOhl6+h&#10;rvHrF63Qiy7ozSD0tG0isLDBImoytBSqmYTq56GGeejdJFQzB9VtQBntI/rJjaJ+H4ge77jdChn0&#10;StGGY3px+94V46ZpH2X8nwt4lvA4N+skQ1mdUOXgVkzpqGfEbGjycmJZRXCRglv2T5bJ/5dNNkf0&#10;C6+a7qqFxaq5ofLxnvKhiffTh6+GLrye9kkkVaoVv0zs7s/rGyoZXioZ3Qx9PyQdmC3hl+bxsil3&#10;Yi5/evLJzGjhZF/ecHd2X2dud3dOT196Z1dGT1def3fRcG/paO/T0aHSsamnQ0tvJ05CslsMjFJt&#10;1BNSjAqfGxd90EivVYpt1ktr1kpqV4kd1EpaNC+as3paq5aWwBeg/chQhclcjslUmk5Pl0Hbg9Mg&#10;jtswnVvvTxQO7X8ClVMHwIfV5cfpCXDp83OZ4lFmeJQ5B4MegUVXAKNBfiwgQUOy55cusrSv8Quo&#10;DYxIMXEypGoKopXwKD08uzEJbXBTBPw1vOx6v4UBApnNEKkGJrLqEFnBvbR54HH0vopgcByLDrgR&#10;GJCfXVcIYyiMNRXAWlBxNgIEZyqXPQVnJsihKYuRNafIJ+uZfAgI/Bwb7yKjws9OJXMrc+KMUGhr&#10;Ipc/P18Mn0wyQS2ZWT+BRjeSVjGQWcCDzOEiwOoogLHhw1oCEPtLZjcloeH9j2Hd+40YprLrcdEI&#10;hOiY19rpzbgq7XjKrHurd3o7BivoC7EpkzhMAGRO018FsBUvzhocUjhMvuUr9YsAnow4tzkPix6Z&#10;0xaPtuFGm1NZwGdJsQ9uVlOBmuBD0rKXwISP7DtnYxcpDV5WTS72f7kCmI9Nj8SkBgtgTl1eWjEH&#10;SZ1X3m5N3rpTwXKj7jyLIZLjIVpJShIK9CQ+ejV+bhcUxpokFkyQhldXwyons8vHMIt6YsUdHL1T&#10;ZmfXlyfH18e7LtaGVgdrVoc/ro7WbX5R+PgtGxP16+Of1sbqACBZn/i4PPJ+dez95tTHndn6W5UL&#10;koPFJiRHDgG7cw2ArxpvOVvvOF1rRwQw6LY1XbcxWbs+UXPrgJFaYRARefzVIMjggC+l4B/iG+OI&#10;cGtS/yA7c80gHq10nqx1A0CCNH417C23F34FIjtBAvocflERi7R/y5djfgmiS7/lq263IPb3W/bn&#10;W4+XO09Xu2/tL6JC/+EZ3oB4VkSL7v0qhg8X24+WOhD7C/iqM8xNsfXWzOeNqYb1yXoQN6cbt2eb&#10;vpzzl9yO8BW3XvYrkJuCBJkYyBGlDW6NNCKi9/YbG0kQEO8LXjJy7W+CPI1vAdcCwD8ZpMMv/edb&#10;txbaNxbbQdyeb9+ba9+fbT2agdkfb7ipA67bGa/dnqjdnarbmfl4MPP+ZLT0YOrl1NxAw8yOQVLz&#10;v0vF/6hcwKpZwq+aKC5ibyym5S4m6QbvCokOl8QFC7NECrNG8jOF8tKFkGgAkbwMCQKsKUJsRbKk&#10;ImlivjhXlhAmk4JKITImcdHGcdHEEOkjiHThBNowbhoEkIOWaDLjbxJDZvhNIgg0gEgiLSCKRBfN&#10;Qw+ATTCRCRBP+DrGcTOCmEBkTiSzplLY0gU4soVwuSK4LH5UHO5+LO4hSHIE2eKJtPEkhkwRjnRR&#10;zkR+VDSZGRBDZYvmYwsnMQdw0Xqg73hhH/kQWVy50TZYdnM8pzU/wUGKutr2amf40+l8195EV++H&#10;tzmhsZaKhmJYBTJKW5jbAV54n8NKXtBPAGePpTcUI7l94ZCcf4HdhY/dkZfVnMJiSkWb87JbgHcE&#10;Ms6aB2/DQ7Al4q0JXFbcOEtuTgsujBmezRT+YyZGfYm/KkbxB32yqe50ftNhWzHmVLXh827P792e&#10;7+sd75ebHlWrns+XvV8s+79eC67ZDPu0GfpxO+Q3WPV7u+L7BrDs8xqw5P1q0eslYMG1ct6lYsbx&#10;6aRd8Zh14fCvCx33GmX0GKZ36qUg60I3qER9Uor4qBAGqJUP/SAb/FYq4KWYT5WwZ6WAWwW/azmf&#10;SxnV+SkFXpK6mMe+iGhbSLAp4LYtwNsVcjveUkRwQqjk9wY8E/CpFvZ/JRYEeC7oW071fCMRUiMb&#10;2aiS0Kye3KSWBJIG5XgAOOzWzx4yKxowKejUzWzXTu8xyBk2Lxwyzx+6WQV6BNnl99e1oEEL4Mua&#10;XfCiBk2yx01yJ4xybhk3zEYY0kkb1k0f0csA+aRx7rRp/qx54Yxl0YBxFnyhWQ5yl9vxV71eTDuU&#10;IsNO2D4Bj3HR7dmCa/mSR/m8a8mMUxGy2jOIUw4F046Fo9bZ3zJsk91rldFnnTlqnTllkz1vlbdo&#10;kbtoljtrljdhVjRk9XTY832H36cUzUw1FguBB1rSWAc+DPxnZDxYW+INBBzAHsDD5QzghT0dXMsr&#10;hHETZoejwBd+lw/jegvSIsDpDhDEegjhPAECXJ68GHgR6W+hYF1/C+dbxSuAdQKABByCRqQd/CsA&#10;LV9KYiT/ll886/9gYAFs+lsC2FGKN4D+B3Uii7WqWDg/1o7AYixCtCdj9djRgpmZhWsr6/Pjo/2N&#10;NWsDTZezHefDH3NslaOUeHx4GX24af1xdN6sDz0Z73szP4zgYbtVsyG/rsmMAHLQAtrDb9xwJIUt&#10;jI/Tk4pzpOIOmt6e9TUtfn6z1PFxZ7J7qOn10uDn1aHPE/XPN9rfnHTX+MmRnflR/kIcwZRfan/B&#10;aLeAYb+6BTKHEAqTH/WxL99DP95H/jyPgwg3thXer5cpnIR1ZWNy4MIkG2q1FWZu9LZsTfWuDrUM&#10;PctPt9QyITCbElmcxIkOotzWApz2Inh9LJ0xN1Owqtjah3IIvAumh+txPLbE0vgRftl4OICLHjwH&#10;PyytLycNAJkAIqrBlEAH0OiNeeSNZfDG0fti6UFPf87HCL64x55YOnvOx258HO6S5Kk3TxebPxyO&#10;dT8Nc7Xmvhst9+NyldhZO89O088X/Y83Pt09bmPfb8Ttf8bcLAH94LDj56OOB7AMbmU9aWE6bWYC&#10;EXDUynAD3WEb3X4LzUUfaqPh7tqnOxdDrNutDxY+fnc2qlBTYE5hpZfCKQmxm7I/MhYkB6DYTbC8&#10;NiRJd7xkAJd4AqdYJqdYNkYiGSMdipEJwkhFYiTjvoVNPOZbMOJRWIno3wQjGvEtrJJhd6T8v5ML&#10;uKMYfFc59JFaJI1GNKNWHJN2PJt+CoD9Czj04Ba0eSarJQzKKguAts4GsNnkMJmlMZung8homkpn&#10;lPRIL+6uZuQDlXAW5Sh2xWhO5VgO5ViMUgxKMYpZIYJRLuyhhD/gnrjfXTHfO2I+P4l6/yji9VDA&#10;i4PgQ8b5IlCwvlScH4AP50dCuQPIrO68KA8+tJcgxlcEGyDIHSjEF8UnEEXlj6TwRfJRI6mUCCo5&#10;8oZoAD85ToA3XoicgMBLieMWi+OUjOGQiL4FPDQA7mbdZi6ZeLxsArdcIkE+CUBUSMZJxgCQZ3hb&#10;6cstEkmVSuCXTOCTiOcXj+cTi+MXixMUjaOKxnKJRWB/KTiO5pKJwcvGcsvF4RXi2STCf0EqAoCW&#10;/gVmyTAWqXBW6QiUTCRaNopNLhoAfusBh9/CKhuNUojHq8ST5PyxfIY4TjEiB4UPS6JiufkJvBQi&#10;H5koRCaIUAhC/NwCwlx8Ijf79QJE8HwAUW5+ACJ6ES8LQOwpIlABt8b3K5CzyAjIaMjIYAQpsghi&#10;f+X4JG65NcHgFCKAkSWgeTFEHgyByIYHkDmI/HiKCI+gOEVEVUrJUE0PoCAqK0jgQ/YJBn1ILPA2&#10;wNyMHDysXGAoXVl1DQklMJqCgBRil5H7ghmCRimqmCi/sJigqKSQpIyojIKYnJK4vIq4grqYjBK/&#10;sCQXtxwB3lZQi5+gQmKzVRTO8NR5Hib7MVn1Xbpl//v84ZbPvZ/712bOYQG8e+Mn96HTHTi7gA4O&#10;oL2d641r6Pzvlb6XZ6eHe8iKzbubayDuba0jyeXp0cHO5o0kPL8Z6BjE66vT4/OzjbPLuVPo5dDi&#10;u/nD0uG15M+DKbXt6R8anrV09M/OXkNX0MUpPOattLs9/IZrWN9dnN1wDq9RCAObYOj06voY8HcN&#10;fL2PcHG6c8Pe2dnO2RkcQX55ugNdn0Ine9D+LnS4Dx2fQvsH0OjUTk3TQmr5eGDWkE/meNCTMf+i&#10;IfeMlZACKPcVVPFuwsPno7Fhq5drT1Kcr6qyk4amrpyqiqSWrqqVjoq1qoKJlpq5g433+7dN4DVd&#10;X0OHR+eIPN3Y2zuFV6yG9k6Ozq5h73njU6/gJZrBS7mEX8IRdHoEXayfganA/vVNeU1pQgm0eHI9&#10;v3u9sHm1sHm5BFfWnq9sXaxuA86WN6GtQ2h1D2b96GJ8aa9r7Hp0AVrYXqxrWfncAa3tQMfn0AEY&#10;+BQW8cgayMgTBgl4nucn4Dlf3Wy+i4D894uLPb8A/KKBEWCdDBLwtb2CNfDOEbS+d760eTK/djS7&#10;AuLZ4sblyo2W3ti/Xtu9Wt6Gzy5vnmzsXOwcQIc3WwIjIhk8F/BsvtDA8J7RgOvL/zIB/Htc3+xP&#10;fXGjxnf24G2Axxah3qlul/BOY4/DwMyLkMw938STiIzN4MTdiLR1n5gN39iN4NTNmLzdjMqTpzXw&#10;QtB1fVDzGLwWdNcU4Ki+e7W6br269vB923nNAFQ/CrVNXvdOnA5MHA1OHA/PnY0sXQ8sg0ugpmGo&#10;vr1JTblXWWRRT2jdQGDVVGjVTHj9plL2li8PQY4UAcOYCW+ZimyaCG8aCcGFtvr8K/p8yzqwc13V&#10;4wP5ii51WY+KtCzBGpg6r0xaUCbNKxHnFAkAkIBDwKwC94w8HmFajuuWKVkcAMmRs6AnAFx4e+2i&#10;Cg9gSRUWwCualCVNnnkNEmBWgzijTphW455U557SIExqwkxocI/fMKKBH9QkDOtR+wyoPYbEfgOu&#10;UR3sjAZuVYE8ryDRp6lfbe7sautDtvC4Z+v/o3fSj14Zf7GL+4tZ0I824d/Zx/0Z5HZx96zDGHQd&#10;2SVVuNEoDQzdJy+D3UyXzTj9k0yj/TSd9WT1qzK7nWzj1RSdrUzD/VxTwMmN7j0rtoEqnaFq9+ty&#10;R9C4lWFwmG8OOi8nqu7m6l1VWENVdmdlVodPTI+LLU/LbU/L7c8qHS+rXC9ful++8Dyrdj957nr4&#10;zPH8ndv5O5eTF/bbZSYreZrLWaobuZoHhXpnJcbXpWbXRRbnOaYXGWYnKSZrIerDztK7CfYzwcZv&#10;tQlvtDlWItT3U7TXo2TPszWOs9ROctWOcrW2szQ2M7V2CkwunjtDNf6HpTb7xVYHxVYn5fbX1a7X&#10;L9wunjkdPbWFagOgl+4nZXYHJdbHT23B3M4qHI6fWm9n6xzk650UGBzk6GynqW0kK++na5xm60L5&#10;RlCR6VGS2qQb74ANdt6DbydUejtcZiFIdD5IdMCN3GCCrjNibzQlPFPBRPE8cuGgsaGQ9WRVFY2c&#10;JIMzxZ82CnyapDTNynXMa3cvGvWsmbQtW3yacaybDm5ZSu1dS2oeSahrTWuse9L3qWL8Q/FgWUZH&#10;WnpTbGVneu5LP+9QRX8f8dIk3Wexau9j1Bde+u5+inkXpV2X7TD4Me350/CcgtCcZ0kBqSE69tbS&#10;KvI6ivz2cuwWnP9fT8yfas2YTvL1FxI1B2P1ghTYid//iflv/9vjn/783X/++08//cBA85CVgRYx&#10;vtyc7Dh2FIaVCcVIx0z3GM1Ez87CCHKGxw8e37tDc/9nePHn+48Y7tMA6O89pL3/kObePZj7P9/7&#10;8bt7P/4NcPeHv8LS9/s/A+589x/37sCi91sQGfwtX/rdL0HO3ppgRA+D+97/7seH38Eb3zL8fI/9&#10;4SNuRkYqGi3EgZYlcUvi2EKszWZaaqHl6fPpgdPx3vOZ0fPV5fOVNWhl83p4erni9WBY7GpoJJSa&#10;Ao0PQsPt0KtSKMR9wVSvT0e7RkHlGa/gZzyln4M4ykmc5SCtcBC2OAh7HIR9TuImG+cmjrDJQ1nh&#10;5ZslU0d5KEM8lFYB4SoZ2Wx5+Vg5SR8pYXtpfhsFEUdNWQ8DtUATvQA9HV9NTYCfjq6Hlpadiqqp&#10;LLwBsLagAPhcIYnlAEiBz2QYNngDYwqPuoiAtoSIEj+vIAZFYKAhMdHxsaEobBzcTGjOx4xYWgYS&#10;C5qfg1MIhxPB4RT4KKqCArpSYiaKslbqyjaayrYaytYainrSIroyQlriAnIUnBAHiwAbvTgXmxIv&#10;vDi2jaKUq4aKq5qinYyUhbiQlTi8S7Gfiqq/uqq7ipKRKL8ykUuDSnBXkUu1Mi53sq2wNirSU662&#10;0hpJ8tmpToY6nkLbn6HDGuj0/fV29dHMk4OB3LOenMuWrMuPSWuFXjuFXseF3hcFXld5rpc5DmdZ&#10;1icZlmfZdmd5DpeFzlCx23Wx+0Why3G+82Gu436O03aG3VKCxUSYXq+fepe3CogDQTqz8ZbQy1io&#10;tRiqzb4qj7t8Gn9ZHH+YFXaSHXmcHX6cEXyU5n+c4XuW4XOY4rodYwNlee9GWk66qg5Zy0w4Kq36&#10;6OyHmR1HWxyFm+6HGKx7q0/ainfr8zSpcTapcLSqcrarYnu0uEdM+OacJTeD1E+STK/zHaAST+hd&#10;3PGTgOl417nUIOjdM6i1aamg6Lm1zURqPPS5BmqpuywvuH6aC1U/2SlIGor32//w5Lzz1UHbi92W&#10;V9BwCzTWC3W3Q4N9yyP94B36/PAYvE2fb18+Ta1M8k6vLWjO8Skp8ntW6FmZ4/Ak17awyKEk36og&#10;0SS+t7q9/un7wdqukU+9b3IqPhRUzbcO7QzNQ4u7x+PLl9Or17PrZxNL0PIutHsKLe0ufu5rK33b&#10;WvJmuXlov39upq574EXDZE3HUtMgaEFYaRleaOwffdvSWVFb++R1w8vG8sIqe3tPQQkFUQU1UztX&#10;38CooKAYVWU9UUF5WVlNIWkVkqQCRVVTQl0vxD063SstyzurMKioKuZlSVDFE7+Kd4mfXkbVJFtm&#10;xhun5DoV5DkXFLkXVQZUlvlX5npUZnpWZvlURdlmO6oFeuiFhtmmBFjEuBuGBtkkRLvlOuuFy/GY&#10;SHMbK/HZS3ObGMt4qFLMNKgWDiq+HprBpqJ2mgQDbYJ+SUB5V1lvZ3lfpneur1FwnFtaXlhpuk9u&#10;sVdBilWSn16ok0GYi0uGR1SVa84nu+I2o+J23ad9OpVjBi8XLGt2nJsv/HugkEHIqeFUv2zU5930&#10;q7nzob2r5aPzo4sL8Cl65+gItrzHV1sn0M4pdHB6fXxyeXIKr/+8Azg5h8t/v6gA3jw63DuDK4PX&#10;9852jsFH0Kvmzsn0vOKp5aHD8+HTk7qjrXxoPw7a84E2HaBDT2jbD9pLPJ9InX4VNpoXtVteBtW0&#10;QQ0jUN3Ixase6O0I9H5iK/7VB53AeqPw1djX0Otx6NMC9GYC3tP34xpUMbnuWdGjGjujnXdo92rN&#10;pGhULXbNKufA7Wm/WmQJp2khxjKVwaiU7LLoWQXltk15Z7eY+0yHpO/n19YmvdH0L/3OLOl/MUll&#10;DX/u9r67cmahbKLn+fRA1fhsef/Khyko+OUod0C6buX7+M7ewsHR/N6ZvL6lqLpx2eBcEa+kgJqu&#10;7LGZnImxgsmhwsm+wrG+vMGe3O7ujI6uvIHB3MH+/IGe/IGuwoGOwv6e/P7hwp6ZqsHdwIzPGlqx&#10;1mrxpS6vmzzeDzhUr/q8bzfIqJUPfyPo9VkqaEgjsVcr9bVsTIZQsCWTpQqNkfRDXWV6fWMWPQe0&#10;VjCnViKP4Z8IKAUAEa1IYlPiYVcmY1R4OVQBFE41ABWrDuDDafBzaQrgtfjx+jyc5hQuGxK7KQ+7&#10;Lj+7OpVBSAUrGqJp/MIn4FNoxGu/sGgdG22yOj9KGY824MKYkTAGFA5dBCqn3i28GJ3f5lcZTGbT&#10;RfhSG38FiU2HG61LYNchs2vzsWsJgMimQ2YzhMuC2c0EiHYiBHMhNiVVLulARd0KB/taf++3wSFW&#10;4nI8aAoRr4zhNGBlNSdyeFFIIfwSsVwKUYwa4Y9U/R5KuDLy2JFYbfgZLIU47fhxVgiIBkYqgG9r&#10;f0EOAAk45EVrCaLE4gzN6u3Upx0lN51FV92VOj0dghUMeRnkOJn1sCz6XKx6JGZtHhYdPKshF8qQ&#10;hDH+yvIifOWDEagcRqJcpkQmHR4OGy6UNR5lRmFW0sOKvne1RCqA51x5J3xk3zga2ggpcNEq4tFW&#10;/6IANqKy65FY1IW5TAQ4dMh0Ylbi2lWeri3+RiOB8iNefHPBMh0eykGiAtI0vLwMOgSsCyfJnSQV&#10;wSUTwyEbS9TM4FZNQIu74yWsY1PLNtd3tufGNic6LtYG1kbq1sY+rY9/vfjtLaujH9fHPyE2C7GA&#10;GxP1sAae+LgxWYvU8oK4OfVxfaIGqf1F3C0ANCIdbj0uYP/XmmDA8Urr6Vr7yWobUiK8M/v3ZaXB&#10;ICD/VgB/5X1/5fPfzeI/gmjC3+AbFYqAlKV+y62p/Yq9L3axBSA9/4mgvR3wK8BV/90+X3Lb+Stu&#10;DfFXfNXtlq+GveVoqeN0tftio+9sredwsR350gMQo7n3j6IX8A/P9gvRe9sZ6Xmy0gWGBWOervfc&#10;+nIwvb+L3m9m+Av/OP4tYPDfBDkL7gtyEEEOJnDL7SkwPfDSAODbG7y62297kP9zAXx77ZcXIub4&#10;dhCkBQAb7pmm9dkmELfgS1p2plr2ppr2J5v2x+A64L2xur2x2p3xD3tTNXvTtcczr8/GSnbHns3N&#10;do5vHwVVDTPopP6omP6jVAK7YjxJzF1ZytJcWtNWUMBTlBwgTnAh0IYKsYTxMYZR6EPItGFkuggK&#10;Qyw/S6IgKpGfNZmPNYXKmkplTeNlSSfDgCSJyhpHZYkmM4aDa/GPg3EPg7APAF9K3y+J+R0H/KX9&#10;vRXAcGce5t8knoJCSORjSxbApApxZohyZYvhksgMWfyoRAKtL+NfAlDfJ1FZ4ihM3qgf06Xx8SIc&#10;oVTmUD5UnBR3gY74C1utGg+jzmin7kTPntTAtqTQT3Fh7+PDazPi6p8kzbRVL/S/3QA/r2Y6R9vr&#10;StPSrDQN+dhEuBlVkHcK8INXAAeXCRJYTMlsVohGulW/CPCGrCgrPjYLKsaSymFFwVpT8bZUbjte&#10;gh0P3obEZU3EWRGwlngOc8QBU1mMxe9q2XI4pSulvrUsb7R62mCU3aqX1meY0aYa3aoS0awS2agS&#10;Ua8W/Ukzvl47qVE3pUk3tU0/rdske8CyYMy+dMb12YLni2Wf1zuhddshHzeDatYD3q/6vUUEMDi1&#10;H1J7EPrxMKzuOKL+NKrxPKbpIrb5Mq5lN+gDYCfwPWA74N2W/1vApt8bZEPcQbOcfpOsboO0Dt3k&#10;Nu3EVq2EFs14ZPnoeuXIjwphNXIh72WC3kkH1yvFfFKMrlOIqZWLqJGNfC8d+k4q7K1k8HNB30p+&#10;z3IqwP1GBnuWUTyKSU75XPa5WOtsDoBlHs7uCdERtD8T8MrCWBVy24P+IEf6Vwv7vxYPfCXu/1rC&#10;742k/zvpwA+ywbXyoXWK4Z+UIpCVq8EMe40yBkyzEXc7blXYo53cp50yqJ06qJc+qp85Ypg1YZQz&#10;ZpwzZpAFctAC2od00vp1Uge0UkDnQfAkTWFuHTACOEQcOWicdihdcK2ccXw6blMw4/QEMO1YNGlf&#10;MGaTO2yZNWCW3m+aBg4BE3b5t4zb5o0C7POHbUG3zFHzjAmzzDnLvEW7kiWnigmHyl77yveWJRka&#10;qQ4CfgpsViIoS2GsLR+XLQUPsCdz/wreAcDD5ciLc6TcbOLLz+kqwOEqhIHhx7jwcbjA0vfXCH8r&#10;YpwpbM4UdickIi0g8oJ2Dhdezn8FNtikfml5weH/hAL4yyWg4X+2BGYbEW4PIS4XEsqcB23Gw2bE&#10;zaLLhVbycA1raWnbWl2aHerZHO26mu9bb37enh0UIof3E2D25aELp7BG8bIFYxl9WB55Mz8Mv9kD&#10;OPTXwlxE0CKK9FbQImY0ghcdRsUE8OHcKNjGGP+rvs8bLe9WOz/Od36c6aqb729YHKifan651Vdz&#10;0P0hx1HPRRTrKcAezAsL5i8HR8b8SgAjDjiUzBzIS+tPeexPoQ0g0wSQ6IK46YPxjCE45kgCZ6qY&#10;YAiVx5oTFaIh31GWuzPZvTXeAR0vrn2ufh7h5qclpUNikWS8o8xBayVGijJR7y5N22p+c9TxYefz&#10;i0o/aztBjLcY3oubMYCLHsEfR4fgh70p9uWkgS3vry0+HI+9bgSwF47+xgHT+mFh+wuiL+6xLzeT&#10;C47OUxDnK8u/VFu13d14MTP4PMrdAPVvCSo/rr8WPW3H7zT9cD1Es9f86KQdcyOAOQ9aGH8VwPd+&#10;XwAzHLbRbTc8Ouli2my4v/7p7mkfy07r47XP964mtJ7FG1PpMdIcGqJoK9wjMxEePw42Y25ea15x&#10;d6J4ELdoMpdIDgArloqVCsZKBXBJRHKJx30LVjTmW3CiUUTRGKJY9LfghSO+BSMaQS8V+kg2+LFc&#10;CK1cKIBBPoxRIZxJPpxeJoRB+heYpH4BdLunF/u9EcwPxnGAH03iAT+ZJjy0SX9km/HYLpPGPgvE&#10;B9Zp9yxTHpokPVKLZFKNRmnGs+klcximwVXFJhnsphnM+kmM+okAev1EOr0EWn0YZq14rFwUWTKK&#10;RwLMOZwoGkYQCSUKhRAEg/EUXy5eHzyPN4Cb5E3g8SGSfYmUALJAFFEgmsgfReD7v6n7D+g2knRB&#10;E+3Zt+/t7L6Z2Xtvd1eVvESJDrQAAYIASAAk6L333nsrUvTee+9J0Uoi5b0XvffeG9F7TwIETW4k&#10;UsVmU9U9d+bszDlT56s4kZGREZEJUIL44f8jHk+OFxaLEybF44hxImJJeNFEHDFRWCQBhwdlEp6Q&#10;LExKEhKNQYtFCFGisNRoYYlYPC1ORDKeIJVwBlE6EYkbBoCHKSwTj0hfAPIkReWSAFT5FIpcMkUm&#10;SUwqQUwyniQRSxSPEZGIISgngX+84JQTsUoJQorxAIxCHADWwKrJAHAWq5okpJKIUU4ACKjEnyGo&#10;mvDP4VdN4gEjayYRVIKFqBZYjCwigMVxhH8ugBEH/LMARuTueQGM1H8GOXsmgM+GBZeDcZTJsmcC&#10;GPG+6hKKyDa9oI4E6YLLpUTExbFw8mcxDKyBkQhgWTEpBaqstoKGmbaxha4pqIAW0A7OEviFiSgs&#10;gMAtJMorDAYxUNDSl9dEfLMSa99fMAUYH1mYElVOjiolR5NRoimoSitryqlpy6nryqn+EMAiRBUC&#10;yUiKZiBB1hLFuWop5vhZVEZqf8m2/Hzft7/qyVBLS1f9wPIUc3cBOlqH9hcOT7aYLD/JmF0dn96Y&#10;oMOu7++2+wX1w/2dY8Y+cri/vXF2CrTTD3bg/mfxrseHR4fM7cPjpUOo/vvy+4ml8p7xks6x0rah&#10;zA/1xV+bO6cWjiEIdPubY2a5yR+HP3F6csSEY1cR4DjgHwIYzggNO2CWAD5gxQH/4PQI5vjo4Ph4&#10;7+j44OgYroMW2LeCxa+uQWvr0PouNLO429A1Xfm+L75wMvnBevHnk9ed0IdB6OMAVDsKdU9Dbz41&#10;u7rUuTqulxV+f1jqLk2zkZG1VtExUTa1M3S1N/Sw1ne2MXRytva8n1M+P7UMgQfBOGEenYAbpB8x&#10;wS0dgzWfwume4QcM/j9i2d8jWJMfQwy4Bq/4CH4gDKjtY8ungtf0/hXo+xY0s3Y6u3Y6t4444L8T&#10;wMssAby6zxyd3+oahV3m3Nbi16aFb03QzDK0uQdtbEP7B/BOwGCuMwGMPGcwNZN+whLA5/9DBPDJ&#10;0TGAlRH6HIfHEP0Y3ht69xCOD986gDf6XdsB0OdWAIz5Veb82g8NvLYLVshc3mSubp1s7J7uHMBC&#10;Gtw/4oCPwIP4HcT+/s8UwGAWOgPa3oGWVqGxeahvstMvodXGbysslxGVtxWSfhCXt8oSwGvBSYCV&#10;sPSV+PzNzEf7Ze+ZLxtOPnZCdQNwdsR2WAAfVnetvqpZfV2NCOCT2mGodfy0ewIWwIPj+0PfGcPz&#10;0PAK1DYBBwHXtbeYGXfoyE2ZSM+ZSyzbSS/by6yy8iSfgRz+LIDhpMp2MogDhgWwJW3JguWAzaig&#10;gtSRQyQSd8FEfF5fbE5XbE5HFDHBs4i41SODFlC/UIKeiwasoGFDccCykQRgxZgGQNp/PrVkzDLQ&#10;xuRZYzHAjJHod0PSlBFpykQUYRKUpmITZjCj5pRRW+khO8lRe4kpR+qMA3XFTmLPUn7HXGfWzKLR&#10;0TPazU/GzuOGs98vfkmXvLP/zTHpknPcFfeEv7qn/N/O8f/qnHDNOQZlcQ+vbkQjiNiSBRtCbTbz&#10;vFaTzej5Vvv55tsFZkcVLhsFVouZxmt5Ftv3bQAHZY6nT+4eV7qfPPZgPnLdu2+7lmUK2C+0PX7o&#10;vJZtuFNsflTpcPLUmVnpRH9oz3jkxHzsulNqv/fI+fDJ3ZNXPqev/ZkvfenP7u0+dd987Ljz3IH+&#10;yuXgpfPuU9udCit6hc3RE/uTJw7QUxfoodNRkR0z3+4g22oxSmfAU2Ev13suzuGjCfGNgcBslPZW&#10;hvFSnPJBrt5hkeHBfd3tfL2t+0a7pZb0xy5HL7yO3/gynrgfVLrCivepxzFoeeFFf+y288AReut3&#10;8vIeLIBZehhhr9weXLt133g9R28tW3czV3+/wJhZZH5abLkSr7KTqr2brLUYJjvtQ5nxE18KkVmO&#10;kJ+NkJ0Ml+7yItbaCTQ64ttcxd8Z4jOodyLxKGc0v6YAXlZcTd053Dj3jc6zFtlnTSofOlQ/dup+&#10;6bOsHXdvmvNpXvCvm/L/MhD4vtX3+fvA508Svz4taHlW2PqgsCW/oCU9pzGhqDEm+ZFjTLzG83zL&#10;mU+RJw3pUFPOzvOIqhDD6iTn9srEhzlB6VmhycWJXgkBjn5eJqb6NtqSPlq4OLXbTyx4e4Mlx2KU&#10;JjNM33srOpKvof/tT3f+7X9nu/Lny5d+vXTpEj8KjvcVRvMTsGgAqCACmIfjNiKAQcl1++adG1cB&#10;HDdvct1gY9lfNvart9iu3rx15drNy1dvXLp0/bffWA74r1d++zPgt1//7TKLC973jDPje4Ez43uB&#10;P4wDRvYAvvXL5Tu/Xea6eh19i+1MACMRwFHOdqO1H6CFSWh2+GRq4GRu4nh9ZWd6+mR08rC+dTQp&#10;s83ebdTKYdnSCvLxhLzdIVuzaQWpLjGxbnFaK0W6TpClfgVwi/zYVV7sDgq7i8Ls8Qht8QmtooWn&#10;BYX6BYS6sfgeUWqfhFyvlFKDvEoCVjiESg6Uo/koy7hpyDpqyznpKbvpq7toqDgpK9hLS1tLSFhK&#10;0IwlxHWpVA2ymKqIsKYoUV+CaiYnY6uq7KKj5WVs6Gdh5m1qHGRjFWpv62tuaqemoidOUSPglQki&#10;olzcuFtsfJcu8/z1V4FLV/A3bpBu3SSz3VAS5FXDCGjjBA2IQiaiwmYUYQsyXDooSzupKzhpKtko&#10;y5jKUI2lyBbyNHs1eRtFKUcVORdVBVcVeSd5aVd5GU8VxQBN9SB1lXAdzWA9TVcVWUtpsouyVKKt&#10;ybMAr4cOFq+drN5YGn2xN+kL8fieFrRfmQYNvIa2PkHML9DeB+Zc5cFQMbP3PtReADXkbFaG7D4K&#10;ppcHMEp9Gfc96fmu+9mOe9l2jAJXRpE7s+TucZkXs9SLUXx3977HdoHbSpbTUobDTLLtWIxZf4Qx&#10;YCTWYjLJdrPgHvQpA2p5CL3N3soOXkny38kIP86L20kI2U0I2ksI3I/3OYj3YsS7H8Q670TaLfub&#10;TN3VHLJXGnZQ/H5XazXQZCvMfDvMfMFbZ9pdbcRWutOI1KglVKfB36iJadbGtOlgOo1ww7bUWW/F&#10;zWiDwxw7qPQe9DgYeh6zXR6xeD9q+1kh1FQDtXcsP3ldH5VIf/8eGuiCWuuZTx9Cr59ANe9P31Uu&#10;PMzc/vYYGqg6GqjdaHm/1fhh4f3zkbKi7ofliyOD4C9IxgEd/hLbLvQg60mwY3S6f2GGV1Fx8NMS&#10;32cp1nnxRmnpFrmZljkxxjGpdxNf5T2ebhlZ6vne8bau5WXVYsfoyezWatfY7tDs0cTifFNPdcmT&#10;quLHM3Vt4FPK0djSds/04LuGhvI3s3W90MYJtESfqe0BLSMfm6eqOucb+pdbhgHg7NiXtq43db1f&#10;2wdaBr59bgwNjZdX1lHXMvbziygteuxq76WmoKeqaqioZSxvYC5uZEpS1JQVUw61Dy2LLX+W8vxd&#10;1sd36R8/ZVS3lfXUZDVVBD3NdSlIsU5Ltkp+4F/2Lv5NReizivD3hYEv7ge9SHS776DibSbj7Kbj&#10;f88kxFXXP94r91Hqh2S/EkMpN0VhSx1xVy2Ks5GshzbFzl7NL8WruCjseYx9upPiPXMJh2TXnO4X&#10;Q/QRaPjb9yfp77LCS5KDC2LvZYXbJnoZhtnrh7i5ZIYkvQktaXYoqFVLeauU9U06u5qWVUfLapTO&#10;aVMs6FUvHtEpG/drPnV4NR1fv1y3Dk0zoWXGyTadvrm9tbS2vrCxPb+xv7DJWNqkr24dbGzubWzu&#10;HhxBe4BjwCnMyfHeCROwyaDvHp2Az94b+ye7TPiTWtfAfMWzVxPz3fvMnqPD6sOtUmgvFdoJgTY8&#10;ob0A5qwftJh8OJQ79yFttqLg8PVn6Fs/VDsBVY0dgc/AXyeg6tmD7K/VxlEfNAK6XbIZ+XXQm1Ho&#10;zdjpoy7o2ShUMTjnW/lNIfSzaFC7dEK3Qny3YuS8VTYU/RmK/bbkUt5rmNOklVajkTzi+mg77tOI&#10;T+FnE+8PFr79EWXFfkXybvn/Yp3xf7kW47OqwhvG3i2vFfU2Phhsfdw/WtE192H0JPrdMCkyz+jx&#10;+6LRyRfTcxVDC6V9i4gAlg3MDPvSkTswljPQlz/QWTDQer+/vbi/q7yvr6x/8B8J4Act814J72Tl&#10;A7TFfRMN8x6bFX02yO2ze3iY0LLo+3rUpmjCunDB5eGU84Mmk/xK9SQndivdK8ZKv+ho3DSwQpne&#10;xZiGE8xTxK3/JHBLSpBNGn1bRohdDsepIMylKIJSBhB4VABEXlUAiU8NIMqvTuTXFuE3pQrbk9AW&#10;Irz6BJQa4Q5Nm6AUa+lW6RdS4e2faePiLqenjFYhcath+cxwgtYkAROKgCGAKmgkjjaWwJjQhEwB&#10;oP7PAT0R/kl/OEYZZwqgYU1oGEMJMBG/AYHHGMdjIshpSMHZUdGGRDYJfSGpTEubmlCfugjfJ/7+&#10;VtLKJH4KkagtJGwhKOAgJuRLFQmRVogjqkVxawffVL93Q9IZhXegoBxkuBwlBeHf5p8XwEiw71n4&#10;L2g8a5dAGyvjFPLt7Vo99Wa9FLa8pJa81Ru9nAIVDKk82sL8NgACvzWZz4wiYEoUtCIA4BTQf4Co&#10;gNXPiAlYSmOtRTiNSGjn8wL44z2HiXDDKT/q9D2x6XCtz962dhQl9A0VEsaNLOggLmD370XQmipo&#10;RuQzEBeyBC+ZKIeijbTBI0/3liin3hD14VC58XD1D46KbgQRGTZxUZS1gMA9rEQYAf7NSBJGLUXU&#10;uEBYJ0FA/h5F1fnZm9rt1fWN6YHlobrD+Q4kP+3GdOPauYy151kc/LIyUrU5Wb8327I/17rzvQnU&#10;18ZqNidrAVtTdQBQ2ZioWRurWh39tjj4aWno8/LwF1BfH69G+mxP1yPlzveGvdmmg/kWxmLb4VI7&#10;c7mDvtAKDkEjOAsGAVeBy8EgyOXgKnAJABkBdAAVBKT9HE1/CFj2z8B28LxcPMf5KNjz7PykfhHO&#10;LkS86dnhP+LCsGecmdfzg4Dxz7ef56zP/yBg+7vSfbLWC8qD+bZtVtLjjQnwWoMXArwcjbszzeD9&#10;AE4xFjsA9IV2ADiEH+9MM3jyoA/oeb4z6IaMebLex1zrQThc7WasdCHuHMx74bGcARvcP+L8a30e&#10;MCM4CyZFAHVkVUjlAkh/UILVghtEQFb+h2yxQooRb70x3bA2WbcyXrM8Vr00WrU+VQ8OkbBm0LI4&#10;8m1h+CtgZbyKBSuD+hhrG+CR+o3R2u2x+q3R2s1ROAJ4a+zL9sSX3akv9On30OybnbFXsxMNUysL&#10;cZXf+A1CeUwzsfYPULppGI1oWe0ALRU7I5qqh5x8oAzVFX0znMoTReGMpXAB4qncgEQqKpmCiiPc&#10;SSSwJxM40ojw1rzZsP3lzabwZVD4Uyl8SaKoeAJnjPCdaNztKCwb4Lys/Rt/L4PPE0dkB8STOAAJ&#10;opwApD2ejPpDkiX4AUnifABQSaEJpEmhM6UEE/G3H2tS35sqlioTUijc6dKCeSoi2apEZ9SfQ6io&#10;InOFmii36Ucp9JoKqO8rNFF/0vnitPftycAXem/1Rnv1Unv1cm/96kjDdO+H0Z5X433vvo9WTw7U&#10;V719khAUZK5hTRUyFhO0lsDBaSEIvJYUtKO4kKsQuwXLMF0QwD6sOrwHvwSGtVuwsLs43kNC5K44&#10;4S4F7w4gC7uJ4VxFsS5EjBMJ7UTlt1fjc9LltLsrGvDAsqzG62WVTfFn/eQ6g8Qui4wei/Rei8xu&#10;y+xuqzw4w7PN/Tbb+9UGaXWG6fVGGQ3GmU2m2c1mOS3muYAO68J2q4I2y/xWizxwCE41mmQ1mmT2&#10;WOf32hQM2BeNOJdNuD+a9nyMBLOuBr8DrId+2Az/tB35ZTf6235s9UFczWFi/XkYCXUIiCdGVPFa&#10;yHtw7UrQW8Coy8MR5wdDDuUD9iW91kVdlvkdZnntZjltJjnNRhn1uqm1OkmwJNZK+KIa+1E58qta&#10;3DuFsGcS/k8lfJ/TAl7JBL2QDAT1l1JBoP5KOvis5THFp5Jy76mEN+AZzQfwXNL3DOTwpbT/a9nA&#10;dwohH5TC4PTUKpG1ajF16rGNGvHNOkltuikdhundRpndJll9pjm9ZrD37THN7jHOAi2gvcs4s9Ms&#10;u8McptMiB9BlmYsw5voAceHjbg8X/F4it7wU8Hras2Lm3uN532cLfs9BCeqTHg/HXMvG3cr/kFGX&#10;0hHnkmHHolEHFs7wgEN3Kwf93nx1fpioFGHMYyl321hO0F4G50bgtxUVsidh7UlCjudwBojh3MhY&#10;gAdFyEMc4ymB/oEkzpuFL1JKCftICfuBkoYF3ENKCSFvCSFYG8P5n2EB7P0zYph7f4QXRRA2vhcE&#10;MBIE/L+IALb7+/DfHz+zQnfstGViaTgP/psGoIMIryGWS9tY06ulsWdtaXFhYvh7dzO0NgXNdDXm&#10;hKeZyASIcwaJskWCP6yo/Imi/JFYrhCBO4BYEj/iXy84WiQn83lHCwtaUf5wMiZEHB+tIrld83a/&#10;o2atq2ak9s3CQMN0d/VU99eZ7i9bQ3XrnZ86KtL81EXdxLjCKX8XYYwAxjwTwMj4yBTRJO4YMY5o&#10;MnuEGHu4GGeIGEeYKFcE6IDnzZOlJokKh2EFfLB87qKYUAPFV1mRcx2f+9+W7vR8g6Y7p6tfPoi8&#10;F2atm+hmURHjP1P9Zr+njtFXB421Mru+PQ50sMTdcsTd8hPmCMGxI4QKc5zhzXvVh++av+DNQAwb&#10;7HpZHYKE2QNwfyeAEX5EAAvevCcm4K8gNv/5+Vpr9f5I56MId/07fyqzu71Xo0hvRW80/PVk4Ppu&#10;8+3tep5/KoA56U0w+03cCHvNnKtVN3dbODfq2dbrbu138my1cGy1ckNj1jneelQ2USVeM3k+V8Jt&#10;Z2lCEPyPGoozRc6XJBdJlM7FS5cChOWyhRUjhZVCROTjYaf7EyLSCT8jLJOAl08S/iOEZOL/AFk4&#10;XFVIIQYjHy0kG4WRicRIR6ClwtG0MIxkOJb2A9zvgFNcipF3VCLZVaMAHCxhjIDSiufVSeTXSxY0&#10;SEUbpp1xWzGcQymSWz2WTzsRrZ+KMUrHmGRizLKErHIxVrlo61wBm1xB2zwBuzxB+3yUI+yPr3vk&#10;XvfIv+aec90t57pr9k2XzBvOGWxO6TcdUm/YJV63jr9uEXvNPAZwyzSezyBTQDdbQDuLXyuTTzOL&#10;Rz0DpZYJ4FXPQalmcShm3JFPY5NNuy2Xfkc+g1cuQ5AaJ0yOwVNiASLUOIJ4PFEiAQDqCMgpAOiG&#10;o0ShqREC1AiMeKSQRBSWFo2TjBGWigWQZBOJMgkISApoEak4nHQcVikBrRInqByLZiGoFINRhMGp&#10;xAsrx+OUwAOPxcnHALBy0fBjV43HsABXIYBr/xECKnC6b4x6Al4pEEMxRwSwBE5UQpj43yGAf7a/&#10;4OyZ8b3AWQfAeQEMGsHZMwd8BiKAEQesQpFTEpMB3WSINEk8Fcn/TBaCNwOWJIgjAlhdRsVIXd9c&#10;x0RfRUeZpiBNoiECGM+JJnALAUg8OCkcRYOmpCenoSOjBqZDIo/B+OAukBzXihRZOVEpeYqMsri8&#10;mqSSpowq6Kkrp6onq6olIaskIqZCEtOXlNGVkNShUFx0tNJ9ncrCzL/ke317EN9f+2GwpbuzYXj1&#10;O3N/CdqdO4L3b9s/PlhZoe9tHsNxo4yVA1ZQLyvV89+k7O8ScXt9BTnc2VhFWk6OGUwIBo53PWHC&#10;Ea7M40Pm6fYxNLZL/zY197Bz4FHfaGX3RPyL6qQn3750TTBhIccKTkUGP1//idOTo+PTEyYCBOow&#10;J8h+wCewSYVODmCOzzngUyYrKPnoYnnEhPb2oK1daGsfzqLcP7n0pqY/v6ItIX/16Rd4x9YZBrQM&#10;QasQtMyElnZ3HjyqcnMaig2Hqj7MVT7woNGc5ZVt5bVt1SzcTD3umnu7W3i5Wdy1N3YM8AisuP/o&#10;5OAEYp4eHTJPTsB0J0cnjAPG7jGYFV48suHuDwEMnTBOTsFDAw8Lvq9j5gl0AC20TAw+bjxonYUm&#10;N6Hvq2cC+HgRtr/Hy5vMxXVWBPAWtLgFrewdjS1sd49BYwvQzOb8p/rZj+DvkVkI9FlchbZ3fwQB&#10;g+l+f+1gWM8Zdr1nUb/nQATwBeCw3T0GzP4hbHMPjmAfzDiBA7DXd49Xtw9ZZhoAJ39e34U290/W&#10;do7WtmE2d0+29+ELD8G9s4KAAbALP++A/8cLYGQiMMvhIRzlvrwGTS1Cg9O94enN9v6rIVn7kTkb&#10;LAG8EpG2FZ+9EZq0HpK4FJq8EJm+klS0mf+MXvmN+aoR+tYLO+CWMah1nFndtfaqZu1VNf1TK/NT&#10;73HN0GnL2HH3BGNgfH9wcm9khjGyBI1tQF0zUMc0VNfR5+LSpq84aij13VR81V5+zUFh3VFxw0lp&#10;01kZACoA0IIAzoI+gBU7OcCavfyGnfy6rdyajeyKlfSypRRgyUISqSB1wKI5bcFMYtFUYskY3qYX&#10;jtM1IC8ADClLRlS40ZAC2peNxUF91ZS2YkpbM5NcM5fasJTdtJIDbFnLA7ZtFAA7torrFjIAcPZ8&#10;hw0b+RWLH/MuWEoC5i1ogDkEK0nArI3UnK30nJ3MvL3snKPclJPclIv8vJv8krv8qpfCjpfqiYc2&#10;5Ga2Z28z5O6Vdddbzd7lhqPXX71irrpl/mKbfMs9+YZn4i9uif/ZMfa/OMRed47it/IhaZso0cS9&#10;FMmd0c4bOe5rySbMAsuDfNPDUmt6ucN6vuVSlslqrvlmgRUsgIvtjx64QI/vHpY5beZaLKUYLCTp&#10;raQZ7eVaMUrs9grN9ovNGGWWh49smBX2zEoHZqXT4WOn7RKb3YcOjCfuxy+8Tl54Hz7z3K9023zo&#10;uFJqsfXY+vC18+lbt+NXbofPnBiV9oxHdlv3TfeKLHcLLLeyTLYyzTdSTWYj1HvuyjKLAlZT3b+Y&#10;iz3XRk2Gqm2mGy3FKe9kajGLjfYLdbbz9fZKzY6fOJ2+8oJTOle6MlmhvWBeUDl67gnqe4+cN0vt&#10;6I/dQCMAOVwrsgZsFlntFFlu5hmtZept5Roxi61Oy+2Oiq3ouSaz4fKLUUqb8RqbseoLgTJTXpR5&#10;f6mtOI35CIXxIMkOd0KDI7bDi9rrK//FgpRLY08mcvsL8Zpw8SnyExUVDPTcI43iStTTK2mZD0hZ&#10;D2j5z3Se1brWjwd3Lwe1zfrWDPl8bnN78sa1rMT/SVHih5Ls6sL79XklrdkFPWn5rTGFn/0KSq2e&#10;5ZiOPvelf4zeKPddKvCq9TOojnaqK4gsSQlISQ+Lyk9wifCxsLdwtTEOtdOINCYla3N98BAdS9YZ&#10;TtJtjzeM0eSVu/N/8Pzbn6793//7zSu/srHdvHz5sggGQxJCi+GEyMJYUSwGL8CHQXEJcLLzc9xB&#10;c3OCuiAXB+8dNu5bN7huXue+eQt1i4P7BifnNXb2q7duXblx49KVq79duvLrL9cuwTmcAZcv/fXS&#10;b3/57RLsgAFnxvcCF7zvGYjo/ZmzjNAISONN0P7bFbZfr7BfuoIIYDwnJ4WPTxLNp4jHqhGxgVam&#10;Tc/LD8f7EQEMzU1Au5s7o6NQ3+Dx+099d31bNfRGlDX6SWI9aPQYHjeMxXSiuLtRvOM40RkR8Sk0&#10;aR4jvCIotMmL2eFG73MIArY4BZZR6DUydYRAasLja0mUWknZaknF9ySpYmFyCA7vRRF1kyTbyZCN&#10;pYnakiKakngtGkGHTNAXIxgQRPTwwtrCeB0SUU9c3FBG2kxRzllb08fMJNDaMsjGKsTOJsbFOdXL&#10;M8XzLiiT73rEODj4Gxu7qqvbystbycho4HDyvCjqrRvE334R+eUv5N/+KnHlF5mrv8he+rPilV80&#10;rv+mx3bFjOuWNc9te34OG0FuaxLOjkZ1kpd2VJC2kRY3kxAzpYlZSFO99DT8DHVCTA3CTA2D9LS9&#10;lBUdaOI2JBF/BZlwDZUoQ+1QQw1/HeVQQ7UMO+MnHvalhtqfbMzqrM2aLE06HS16XCxnwr0PX+dA&#10;qx+h46/QcRW0/upwvOy4vwjqKYI68vdfRdCfhdAfBeyXeO0VuO7kOO1k2W9n2h0UOtPvuxwWuwEO&#10;itx2C5w3ch3Xsu2/J5oDphItxuNMR2LNxhMs5zIc13LdTypDoS9ZUG0J9ChhMsiuzV5vxMNmM9x3&#10;4Z7rsrfrho/Ljq/j1j3rTU/TTU+jLW+jYXPpPnOJQQvpSQfFBQ/NlXu6oJx1Uhkyo/UYiDWrY+uU&#10;BACNaoItGrhWLVgAd5niRp0kloJU91NMT++7QJX+0POIo6dRa+VRqxVpx99eQl2dUEffwbe25Zdf&#10;oK4+aHDg8O2boeTEhbzs07fPjz++2H7/+LjjK7QyBK2PH493bHfUjLyobMxM/5qVuTE7Bf5WPtjb&#10;RwRwRf6LAPvIIPu4TN/Sp4mfXsR+zXQuiTfLzHEqKXQpTbBMTHSP+1T6erxhYLl3hj61fjS7TZ9Y&#10;AeyPzEOzmydTyyOfG54kZj+MSet9/RmaWpmsbt8fnF9tH2uu+ND7uhaa3YHWjze7p1off+p+WT3+&#10;tX2pZXija3K9cwJU5hsHpmt6Ol/Xjjb2Lo0vfXjx2crcQUfNKOheeFJoWmZMbkxgkq6mBYWmYuzo&#10;6RqTaObuS8JKWqrZRDhHF0eVvc54/zTuxePIl9U5Dd/Sa19FvS3zeZhinQaWXRlS8TH5Q2nAg/KQ&#10;l7nelQX+j5PdCpyU75lK2nvqB4TaxQRbxyR75xZGVgbYJChhjancWkrClnJCZjR+PSl+fStl38KI&#10;51+K25+nfcn2KU1yzYmwTnqbUzVaPd/yZqAo4WmwW7KHdbijWYiekpuRToCdQ6pfzIuwomaf8naj&#10;rCqJqBfSGdWUtCpichU+4Rs+9hshtooUV02Oq9EuGVRMq/F+MfBp7mTqEFoHH7KYR7v7e5u7exu7&#10;9PW947X90439k+29o/095v7e4e7ByQ4dcLRDZ8IwGDuMA8A2nb7PPNllHG/vwxu67NKhodHVd5+r&#10;+sYa13eb9nc/7K8VQDsJ0Gbg8ZILtO4NLYVCa9nQ9KP95oqDz2+hb+1Q1Tj0ZeL069jhpyGo+jtU&#10;vQDl1rebJb2V8fqo7D/lXQ6VdUGvxxkFjYz8Bqi8eyXi5SeF4Hd4/9c8nt/wPvVknxZp312PB1Bq&#10;01Hw++92DyftK/rMSybdn0EFXdCTAeb9b2tZbzpCyrPuFpJts/9Ps7T/zf4+Z/Rr+yf1ac3trxZG&#10;386PfJpdfj28+nH0KOrtICE0Qz6rOOpbTX57d1HnRFn/UnbrvFnWS93EB4lNw/lDE7mD/bl97Tk9&#10;jfk9LUV9nQ/7hx4Ojf0jAfy4c8U76YO0rJ8K0SNcPaVIO+OVekqXRfGATVmbQWaTeky/Udq615Oj&#10;2Oq9hIbZ6IY8xQQ/ET9zDmtTDjN7fnMPrJkf3jiUaPInzktiAK7LZO4rFNRVKs81cQDvdYnz8N2g&#10;/eC6FM91eSyXNt8dNa6bcjy3pLkvE0jsREspLV8tIw95dXPwL1IuAuGGKIZNjp9TX4DHGM2hhuNQ&#10;AQhzqopwqxNQGkQeTQCJV+sPEePXIQvoAiiCelS0vjjGQELIEADqP0PG6FNxRlRhAxrWgCakKyGo&#10;S+HXJfDq43gNBDh1BTg0+K/T8NeEzfDiuRbG9SGurdHeRa7OpuJyomhxMTE9EYKVsJCjBM5XkhCo&#10;opIgoRkpoB1wW8X9Ns2eD28rzeugzOMkwQ+H/F4QvYgD/lkA0wSNjClqFXcdBwOMNgJVGf5ya75a&#10;jR4O3lK6kvyGBLQj/Ht8jJ0E2oomZEnG2oph4VCSP0RM0PpnyIJW0lhrApexmJCriIArQcBBnFcH&#10;SQE9E2M2E0ib9aUuxhnWBrk40dSwbOpUvNd/owC2IQuakQSMxNAWRD4DMS4VI6p2noNDS9zd7hDt&#10;0SiNkSjdCnNpc34M7Y40ScAFxefLRw4TUoxHKyejNdJwOuk88sFoeQ81M7+Gpr7V2emV0bb5no/b&#10;E/Wbk7WrE7Xbsy3/SAAvD39j6d56RJ6dibTzQnd/rvlgvoW+0ApYH6/emID1MOJud2caQQfE7yKm&#10;FmlBLgGACjgE7eCStbGq5eEvi4OfFgY+gjoY52wQUII66APqCMiw4HIEsKQ/BFnzBZB40PO+84zz&#10;kvU8F7qdsX9u91zEB4NDWFj+1BPhbMALHPyDvXiRYX/m/JjnQQb5mQvdzrgw7Bn0hXbmctfJWu/x&#10;ag9jsQM8NOR5bk+D1wKugLcBaEQcMMJ51Yq8Sc66ne8Je+IFltBl3TVjBY4GPguevrDsM5BBfgaZ&#10;5Q8BZ39Mx9LSsLj9e7+LgDhdZP1gtUi3s1Nn9fPAQcPfGwEb0w2I8T2Tvmf1MwfMEsNf18a+ro1/&#10;hsuxKvADtYEI4JH67TGYrdHarbFv2+Nfdya/7k59OZj+TJ98tzv+af170/zCcHR2NrukNpeWF9G5&#10;gNM4nccoVcw4RVLdR46iayWl7i8r7yXMGyaKihbjgO2vOCqBRTyZK04M1rFJ8K69nIAUIgsRjmQC&#10;RxKBK57AmYDniBPhAGUCkQv8Uy1JFAXKRBL3zyUid38GUb8X7G8SmTuBwvOHJFJ5QRlPRsWKciHE&#10;iYHBuQsUhCPR10IFr+TJ48p1JVPlsSFiXKHiPE/cDZtTfTe+lEMTDdBKL7TYAU3UHQ1/Ohh4xRh6&#10;tz/0eau/armrerajerq7+vtA1eJ0/djA276Op4NdryYHq4a7quvfvX56/4mppi+Bz4TAayZDdCWj&#10;bcBfDdIiHkLs5me5ZC8IYArahRVoCG8YTMWxHDALCbwHgLWLgRsZ6wojBKtiRYyH7G1rXR7HSNXE&#10;d+5Pm31etLiUNltn9dhk91tnDdrkDtgVwNGodsUdtiXtNsUDzg/6HMvAYbtVQbNZTr1RRo1+arVe&#10;CmKFG02ymuAQ4dw2y/wO68JOm8JWk6xWkwxAi3H6eRoNUpoMU0Gl3SyryzK31waeZdCheIS1D+6E&#10;+6Opu5Wz3s8W/F4uBbxeDnxz5okRSXyU3Hia1gKlt4IScJLaDDhOaQLtAGZSw07U162Iz4gwXg1+&#10;t+j/atrzMRh5wL4IzAUAdTA+AMwIFvDd68m420OwgD7bQnC2xzofNHaYZ7eZZoLFNxulIXmqqzRj&#10;v6hFfVaNPJ+q+p1CyGvZwJfS/i8l/d5JBwLeywQBPsgGf5QLAXySD/2iGP5VKaJKJapOI65RO7FF&#10;L6XdML3DKKNJH94gGTwKMAV4GkhgMWDM9QFYCTIvaAR10AKeydTdJ9+9ns37vloOfLcWAu7uEwBU&#10;Zu49B8x6vwCnFvxeL/q/AR1WAt7N3X225P1qzf/dRgjo+WEu+M1YwMtev2d9kZ/KLLPt8I5S1zWo&#10;7IayeGdpkqcY1gl8hEA+SJxBFnIAULDOLFwB4kJuZyB6FcnPDJDEeSFICd8DIHXkFGxhsV5UIR8K&#10;9g/4Sf0ieLHe4bDlPQNxq2L8LmQB+EfgTPoiZ5H6zyBX/c8G/JDCO3rY/Z39Zf20Sgh5gw4iKBtw&#10;VlLEFsutoavs8bSsauH70vr8zERny3JvK7Q6Of+lMttKNVACFSsrGC/JG0/hiSZwhQpxBPLfDhLg&#10;CBNCRRP5WOb1b3YWIUyY44IDBkQSeSNIgtGSBAc+ttbMmNP+5q3O2pm2r7O9teBPobHOr4uD9Zuj&#10;DfOtb3d6v0aaK9qK3An9fQ9gJLsyMhEigBH7e54oEe54AoAzSpQ7lMwdQuEOIqPCSLxg3jQKLpTn&#10;ThSGL1dBMlySaMZ3w0UeXxTidDBQezTawhhq3u1rPBxph74P7g60TlW92e5qgCZ6oPHug7bPjVlR&#10;XjRBbbb/7C/B7yt8O0joNqJ4Q4U5wvCcgHARLjjYl6V+QSM4jADrIaLCSahAYS5/PGegMGeQMHuI&#10;8O1QHAyoBOG53AVvepL4/ORF5z49W2v6ttnTlO9jpc/+p8+huJM29YNWvo2Gf2X2Xt5tvrX67fbf&#10;CeDWq4D9Vo6DZhS9ifOPBDDPRi37ThMKsNXAtdWM2mxC7bYLMPqt/Q1kKbdk5HlsZHg8RTnBH8t+&#10;wlhrkgQSARwtIpMvLF0OwMrlYpUihJWCRORj4cBTWVZc77kSNr4y8RdKnGwCWjGJTyVJQPliyaeY&#10;wKOUcKEUUIgnySdQZOPIMrGiUtEkySiieASBGk6khFEko6k0GAmJH9AkokEjVjpSUBYGLReFkY+G&#10;FaZCDIBXMpRPKoxfOhycOmvEKsby0+B2GJlwAI9sOEo2nFsunE81llc1lkc9jkcznlcrgVcnkU83&#10;6Y5h0iWHtD+7pv7imvabe8aVu5nXvLJveWaxeWXf9khnc09jc0686Rh/wz72ul30DdvoWzZxcBpq&#10;h+LfKQHwOZQBeOzKuO3LuGzLOW3K2G3KbluVsFkWc5jexxgUCOvkCmtlYzQyMWrp/Cqp/ErJPIpJ&#10;SMmnmIRSSOSRT+CSi+eWjUPJxKDIYTzk0DN4KWEAHmoYn0QEPy2SlxbJLxUtIB0jKBMLZ9WWj+WQ&#10;DmOXDQU3yKMQKaAUg1GJw6ol4NUSwePCykXjWAjLwuDlYoTl4UckpASDVY5DwKnEAxBtfAEBpTg+&#10;1WScVjJRNeR8Cuj/jgjgC/YXOXV29h+B9DkvgJFLwFDKZFkkMPcMtd8Dgs8LYCkRcQk8BRHAoAR1&#10;aRJNjiytTFPQUdQ00TQ01jDQkleXp8hQcWIEfmFhDkERLgyBW4iIwlIECGAQLSkVQ0VtRAAjs4AF&#10;UAWJEhhRRVFpUFckSamQZTUkFLWlVHSkVXVlVPRkVbUlFJQIEspEmjZNTkcCxlnPNOmeZ0nU3c/F&#10;sV8q8rqqqrobezoaRjfmjhlr0NbM7tHyPpzg9+iIubO5s7t+yAq0XV6Z31xd2t/eOKLvnRwewBr4&#10;d4PIPNgF5fL8zNz0BLwTMGiEfSZsjmHreXTE2vYV9q3MU2gTggY2N14NDD3s7CtrHUh4URdV/rX8&#10;UwccwnDMEpM/xQH/zO8CGAIlApgI8GNTW1gAM2D7e57fV8vyvr8DTweWx1KYe0fQ7Pp+Tedo0fPm&#10;xILRhy+gnjFo6wTahn6wxYRmFvvS0lqjQjYflxx/ftuXkxWqqhFnam8rre2mbedjds/HwtvP2sfP&#10;zsfJyN7O0Drorn9vS+fxAQMCqz3cZ03K3NvfPP0hgJHNbllGFhbAcNTy0Sn9+PTwkAGnXoT2IXrH&#10;7MrrbqhzCZpYg6ZX/+aAWdvr/hDAm/uny1uwA17dY44v7PROQBNL0NjS7Ouq6bdV8G6Rc+CqJWh1&#10;A9rahncCPmRcdMDwc4B17/nynwA6HO3TT/cZ0MEhnBEaUblnMI7h1ISbe0crW8zlzcOlDVCeru+e&#10;rO0crmwyljdACeeC3qX/HgrMAhHAPzTw/ywBfAq7eGh/D9rYhGZXoNHZ0YSCZqfAhaD0nYjszdCM&#10;g4T81cj07YSc7aiU9bCExZDE2ZDE+ejc1fTy7ZK3+5Xfjt+3Qp+7ofphqGn0+Gvn5ouazZfV9A8t&#10;hx97jqoHzwTw3uDk/ugsfWwZGt2EuuagnhmotnM2JLTLRHPYWGbGXGrNAba8iP3dclEB/KyBzxww&#10;YN1BYdNeAXHAiAZetZY5z3krDIAFrbnkiilt0VRi2URiyYy2asZq/L2+aim9YSmzYSO3bSO/aSu/&#10;aiW7Zi0HWLeRB2zYKiBs2ikCtuyVANsOyoAdRxXAmr08AuKnEZbt5VYc5Jcc5ZedFFZclNbcVFY9&#10;VNfuqq15qc+6Kc25K625K23cVVr3Ud3yVWd660Kexscu1nNenqX3vHTt7W/Zu/71bvRNl+zrthnX&#10;neKvusf94pb4Xxyj/9Ux5ppTJI+5F1HdUIFKDtCg9cS7rGQ4b6SaHRVa7WQbMsts9kvtNgqsVnLM&#10;VnPNtwqtd4psD4rt6SUOJ4/c9gpsllMNF+J1lpP0NzNMd7MtdnLMjkqs6SXm+0WmByXmzAe2R5UO&#10;RxVOjEcOzEoX5mNX5mPYudIr3fcfue49dNl+aL9XaUd/Zn/80hnAeOq4W261XmC8lG0wm6K1kK6/&#10;lKa/lGKwlmGykWW+mKA3FKTGKPTbzPSqsqI+VucY8pPfTDdaS1LfzdI+KNDbL9Q5KDZmVthAz12P&#10;X9w9eOy2/cAJsbyHTz0QE4yE/G6XO2yV2e9XuICWg0rXjRLbpXxzwHqhxXqeyXaBCb3Y8uShPVTh&#10;dFJqs5tpsBqvvpumt5WguR2vuRunuRAgPeJKmPeXOkk3Wg5XnvCltTvhmp2Ee/2k+gMVPlvic2g3&#10;E4k3U6TwEdLilniiNFpEXFxJycRJ3TuCFhQlFpkglZStcf+J1avauzV9/i1jwS3DES397i/f2RTm&#10;OeenBJUnJzxOynqekPchNq8pNvixdd4b9+qGiK8Vzt8yTDrSzFoj9doiTT766n2Ocf6QHXI/PTQl&#10;JzY0N8E++K6NjZGTgZKvvniYDjZFG/XeU3woxag7xfiRu7S+wH8W/MufUL/9X5f+5f+8/MufOTg4&#10;bty4QSEQqCLCALIwlogRxPHxoLk5+TnuCHJxIAIYlAKc7Hzst3lu3+Jhu83PjuK7zcNzi5vrOgfb&#10;FbYbl65d/fXKlV9/u375ytUrl65c/u3ylV8uXf7rr5dYDvjSn69cvqh+Ec5L3/OcGd8LIAL4zAH/&#10;aL/86+3L1+5cusZx+Sr3tRuIACbz8tIEeeVxGB0q0ctI93Veyib4p9DcCCyA5yeh1aXdvn6oo/P4&#10;YWW3oUmHuOS0pEw/P/8YGv1dBDctgh/HYL4L4dYIYjsE8XUMYQkttCKI3uJD76IED7gF97gF1nnR&#10;39HYIZJoM5X6TVb6g7Lya2X1Mpp8Ej/B+xbqLhZngxfSxwkoornEBW5T0HckhXkUSWgtsogpjeIg&#10;J+uipOiiouqho+1tYR7s6BDh6hTl7hLr7hrh5BBgZeFtbORjZOhvbBxqbhFobOKjo3tXVd1NScVd&#10;QfmukqqXsoqnoryzBMUSizFAcejcuWnIftOSm90BdceG7YrTnWtenDcDUGxBqNshXDeDOK6DQ2sU&#10;t7WwsBOF4kKTsBOnWIgRjYjCBkScrYyEh7pSpIVJpqtTrrtrorWlr5qKE1XMg0z0pZGDVWSjDdUS&#10;rHXSbPSzLXXum2iVaih+NdZvNTbsNDQYMDHqNdSfdLBezwyF5l5DR18gqA7aeX80+YA5UAj1FkLd&#10;+btvww9eBO1W+G6Xem4VumzmOW3mOW7nOSLql1HkSr/vslvgvJljv5xhs5hmNR5jNBFrPB5nChiL&#10;t5hKtlnMdlkv9Dx9Eg69S4E+Zp+WRo/6WdUYKdXrqfRbGQ9bmY5ZGs/amCzZGi1Yas8YKc6ayC9a&#10;KQwbUodMJUYtpKbtFGYclCasZfsNyO0awh2a+BZVoQZFAUCrGhYcdmqJtGliO41wgzbE716ymzF6&#10;Rzm20ANP6FkQ9CqK8SxmsSxq8VEms+YD1NMDdY9AnRNQ/yw0NAX19H8vffDJ27cxOHT2fuHO2xdH&#10;TV+goTZobx5irECbM9Di1H5v5+zHT2MfPzDWl8Hf5fu7exD4BLR8UFnwMsYnPdYzM9IxrSjseXn4&#10;6xSHwkTr3CKvR7nOxQE6weUxRUPV3fOdk7Pt4yfzu9D60cH48v7YErR9Am0wGaNzUzVtPa+/dr38&#10;vNDUBS3udL/6Nvyxeaaud7l1BDDfODBb3wdof/ql700dqOwNzB2OLm/3fl9sHpqr76P3zg2/a+p8&#10;VTPZPDDY2Peq7GVxWsmTvMfJfonx92IjPaIcTN0UFfQMrV3DsopyH7+NjczwMPe01rBL8kp7m/3+&#10;YURlzt2Cl9FvXkW9fehfWRH4uCKwotS37Gn4k6dRT3Lv5t33eVToW1nkXxnvmOGh4etvHJrsnh7v&#10;luxvFhxgGR5mF+9rGuGo5uttEhNsneakHWog7aZJsbdS9o10yUvzLQuxTnHVCHLVDEjyyM8Jflia&#10;8Lo4+VV6xINgzzRXm3AL0yAFNU9z98zgzK8R5e0ehc2Gqd/UUr4qZdUr5LfJ5rfRclrFs5olMpok&#10;0hsl05tkMhrxYe8xXuUWOVVP+jdGtk5XGaeM45PDw0Pm0Qmce4UFvBEH8kHpCNreO9raBxxu7TNg&#10;Dg62DvYA23T6LuNoh360tXcCPnCBj10j4+s19S29QzXrWw0HO2/pa/nQdgK0HnC84AKteEObcdB2&#10;KbT8Fhr6CjU1Q7UD0Kcx6PXI0Zexwy9j0Ocp6M3EUUrVgEX6VxmfjzTPVv1YcAg9G93LqFqKeQ2V&#10;dp7kNvZY5XSqZL4X8Ksm+NeJ+b7ktRhQj4SC323fffJNMuSjRPgr8bAWo7z9lAaochB63Am97me8&#10;GPyU12QQ8/lO0Lsr4V/xOY1ubzqzO/qy2qpyWr5W9A5Wdky/GdhLq55STC9VLyiNqa4rHxh5Orby&#10;8vt+cd+GefYrhZAcz2dVJROzReOjRSO9hYNt9/vbi/o6y3r6S3r/YQTwy/6t4KxqFbVwHQm/WN2s&#10;Mv2cd9oZ/bYPBq1K23TSqxVC6xRDB80yFr0q5/xe93u9qnN+nqea5oF2s+KytOMzc8Oa+hCMA8RM&#10;/sR7TRrAc1UKdUWS+zINwHVJAsD5m/h5OH6lItz+MxF1ReL2b9Qbv5LvXJe48Qvu+r9wC11HKwiI&#10;0dj48H+9jfkzO/+vQjxXqBzXlThuqnJckeK+LA4u4blKA/Bek+S7LgXgvyH9h2DuyAKE2OWwHPJI&#10;RDKeW+kfgeNWwqKUhHmUCDzKRB5FIit2GcelgebSEODSvHNJnPcKSUNYNlhDu9BS972bbm2wbZKx&#10;vhaegucVFRFRF8IZC6PtJFm/7lRViqSpBAmoed1RsL9DNhMQMpXltlLltqfxw6JXHOtIE3aWxLsA&#10;QAVA5LMCIFmgkfzP4FCcV8dPz64qwmc63GQ7QJHpJ7sbpN8T6BWpbivOoy/Mb48XcBARsKUImFIE&#10;jEloCyLGioy2+UPEsWDSi0hg7aSErAhcxmSsGxHtLopxlhTQt8QrfPF1RgTwjA9lIdagMczDU0GP&#10;wKlDEfakoB0lBO3/nVDRtmJoC5KQuYigBZ7fiMKvq0VQjzM2a4z37gwzGIvTH44xLjWVNubFSXAo&#10;k7F+3OhQbrFQjGoyTidLWDdbQC2RTcKTrOnnE1EwPja7NDG0MdG21P95feTb5mTt/Oi39e9N/0gA&#10;w7qLFfoJ6ogGPmAFfZ7ZXMD+7wKYsdiGeNnznClbALhkmxXLC+YFbEzUgGtBO2g8C/9dGPg43/8B&#10;EcmgHZxFBkEuRHTvmW9GIokB583fec5M4Xn+iQA+L0HPg2jan4Hd5H+LAD4b8AL/SAAjs/zM+THP&#10;A8b5Qy50O+P8Gs6zO9NMX2g/WukGgJcb8aOgRDgTvchD3j5nhRHjCzog/Q+XOpHLQSPohryRVsdq&#10;loa/LY9Vr0/Vb800ITP+c+GNvHA/g8z7M2AusBKwBkQAgwrSeN7jgkMEcOrsppBuZ5zvf8bmVAMs&#10;dydrV6bqAKvT9WvfG9ZnGgFLE3A7cgq0I6c2p+u2Jr7sjn+CMzyPf90er9kar9sar98aa9web4Ir&#10;8GHN1kTVztS33e9f975XLw9+WBn5Cn5ejreGX70s0DDVI+hZcuvevawT/qt2PLdpDsEohSbrbChl&#10;4i2t5kcUDiGgokh34ihcCeKoJHGeBAp3nBhnDIk9hcoDQ4GjeJNJnElEjkQCe4LInUQRzkQR7iQ8&#10;dwKeC5TJRJ5UIm+aGH8KgQfUfyq5E//e+57xs/r9HZ4/JIXKl0zhTRRDxZO44oicsQQOAKiA9nBh&#10;tgiwMBp/MIHdVeBSvArxQ6j9aed7aKQamm2B5lsYk3UrAx/mul7NdD4FT2V75PXWyKe1waqFvtrv&#10;PbWTPdXj/V+XvjdMj34a6nk+0v1yuv/Lwkjz8nD3fP9kfGAxFWvJd0tDVtRZhogEFDrgOM3PpZNl&#10;WSVELKG9yILOomgnMYwzgIJ2RmQwQArnIYl1R5DAuv0A4yqGshflsJZgMzMUdEjUiv/m/aTL72mz&#10;Q26bVXq3ZUafZVavdW6PdX6nVWGbRWGzRUG/Uzmgz7HsjF6HUkCLeW6rRV67VUGnDWyLQTvoNuBc&#10;PuhQ2n8unzNiNOv1kr6qR3/TiKnSjK3Rjq/TTQSNTYapgFqdBHAIOjQapIDOiBBFJPFZsmUkmHjq&#10;buW05+PN8A9bER93oj7vxXylx1cfJtYeJdcfpzQg5WlaE5TZCmW0gHbQc9H/RZMhmCi5wzxzwv3B&#10;duQn0AcALgQjrIe+Wwp4CfqshbwFh8hoWyyLvBbyfjnwzYLfy1nvZ9+9nrBEbCVYA1gJWBK4NbBU&#10;sGZ48doJtVrx1Rqx39SiPytHfFQMey8f8k4u+KWk3ysp/9fSAW9kAsEhaPygEArOflGLOv8ozm7/&#10;TABXa8WBU6AdPJxWk6w2Ezi4udU4G5Sd5vm91kWD9mXDjg9GnR+NuVRMuD2e8ng64/VizvvVgu+b&#10;Jb+3y55v1r3ebfh/WA/5vBz+ZTby82j0x97YTzWR7yK1IzX5TRQFzVTJ7nKUuzTSXSnyXRkxNzkx&#10;FwR5UTcYkjsA+awiKewGQL5MAJAU9qCgXVjfOfhhhSWw7jScB+DMECPA71WMKxnjDgtgIb+fIWN8&#10;/wAhb3EMvO/v35Tq7zL4fxkBDKvfs61/EfvrA1AQDRG4aQY+5oHnjENpylHM89NeTA0uz49/n+zr&#10;mu5oOpwc2O+qfRLgcE+MO1KSP0kGnSYjmCopCG8ljuUMxnAEYVBBGK4oArzl7RmIDAYg6hfhb4KW&#10;wBsuwpMgSXLlu5NnrnPcUbfTWXsw3jXe8mmqt2a869vSSOPyUN335jfQfFe+v429GBcigOPI/Agx&#10;rB12zwYEnM0CiBbmSsHyJuF4owmoEDFUAAXlS+UNIvOGi/IF8d1KI2IKaKR0MWwUiT+Qwu8qxmWC&#10;veWtTK7KjT0Zaj0ebp/+/Grs3bOdjgbo+8hGQxXU1zH5rCzbUseTxOdJRHkTOL2Ebvrjbgdgbwfi&#10;7gQJswfjOUJEOAGhBK6fCSNyh5K4A0QAXEF4LtA5FH8nTBgGVGIlhPwI3P7iQmEqEus173Y66jd7&#10;mrLvGpvw/KkjnXbSprzbxLXT+ufDnkuMDo7NWs5/KoDZ/14A8+w18e418W838u63YPaa0ev1vJuN&#10;gtstQgs1eibieAq7phTKSYL3HoHHiyTsLUy0J8m6ExV9hRWjsbKFaNkHaNlyQYVcQZUItGogaBSR&#10;jxeRS7xQwqmJZWMvlGj5eG61pNsaKewaKRfKO+rJbOrJF0pulUSCQgJFOhaBLBVDRaBFi1EjKBQY&#10;6u+IkyNAo4h01A+LKQ/7S7xCLAJyeAbSKCofJyEVK0mLkRCPolIjyeRwEjkMTw4VpoRiKSEYaghG&#10;PBRNC4NjjqUjAAJy4XyKYSjlUD7lEH7lEEHlYLRKCFY5CKcSjJbxBmAk76JpHhiaG47mjqd58Ml6&#10;chnHXreIv26VdNMm5ZZ9GptD+m3nbDaXnBuO2bdc89g9ijnulbHfe8B2t/S66/3LzgW3vR7d9Hp4&#10;06P8qnvpVZfi35zv/+ZQ8FeHfFD+4ljwq33+X+zz/mqb+2+2OX+xyblqnsmlmohRSAAPVlAujk8u&#10;FsAjF4OSi7kjHXFbJuIWi5uyETdkwq/Lht+QCb0mGXRNMuCWVNBtmRAOuTCUfASffKSgfJSgVDhG&#10;OgIrHSkiE02SiyXLxVEVEsiKCUIyP2w64suFlePxKgkAUPkZOHG0ZjpBL11MI1yYZi2MlSdiKFQh&#10;4n91D2DABQEsfy6090zrApCz/4iznmfDIgOeRQCfBf6qUOTOAKeQgOOzCGCyEEkUTUCyQEvgKVJE&#10;CUVxOXUZFQNVXVMtI1Aq0xRAO+iA50QDRLgwRBRWlFdYEksGsxgqaiOBxecFsDiaJE+gKQhTlETE&#10;VUmSmhRZbQklPSlVfWk1gCZNSYkkA9AQV9GgqerIaDoa2sV4BpbFR38pv//+4aOGj3XNNT3tTWPb&#10;y6fMTQg6hLYmZjdGx083NuBfLEEn+8yTmsaWr18/jwz0Huxs/u4LD5kHu/TdLeRweX4mPztjfXmB&#10;sbcNDk9OD+nQ0QF0fHx8Cofa0lmpoMFgp9A+dLoOnbQszld2dD1q7S+pG8x+11v0pn1heetHQmlW&#10;nDGs6Fj1vxm7c5zCuvfk+AQ6gYH/Ay0/ZCoMA+aIxfEBayEAMNQxbBZPj09ZsPIMH8Ob4+4fQvsn&#10;0CYT6p6cfvihI76oIS53u7UL2tyCf8e2fwyt7UPbh9DaFjQyOvKobKwkb/f98523L7rSMyNUddMs&#10;PHxVLX30nAPNvX1MPX3N7obY+3uZuTrqW3vbuucmpK9Oz8HG9GAX1tIQg8ncOYWdM+yA/04Ag0We&#10;HMCGeHfzeHcPfmJb0Nr7ntXKVqh3ExpdhaZWEAEMzcP2F95ed2XraGkDEcCni5vQ6t7RxOJe/xSs&#10;irsmJh6/n371FRqZhRY3oNmlk8WVo6UVONr1YB+CX5+/d8DILrzny58474CZDDit98khE94hGIkJ&#10;Blcxz5ngwxNonwltHxytbTOXN6GNPVgAL20cLK7BrGwcrm8fbe3BTxhWyKy00uDyHw74f7wABneE&#10;CGAwEeMA2t6G46SnFmbzKlrdQ2cDUrcjswGMpMK1qIy95Py9+Izt6KSl0ITZ0ISZyIzF5KKNvKdb&#10;pe8Pn9Udv2mFvvVBtUMnn9q3n1VvPf1Gf998+KH7qHrwpHn4uGfsYGB8d3hqb3SeMb5yMrR23D4D&#10;9cxBNe37GZkD1gajZorztoqrLMX7swD+2QEjGngDdGax7qAAOPOvq3ZyCCu2sss2MoAla+kVK2l4&#10;w2Ab6VVLyRUrSaRct4Zbls3hlNErFrRVa6kNG5kNO9ktO7ktB8UlK5klG1nAsq0cYMVOHrBqr7Dh&#10;BNYDVgWWBxapCth2VQP8bbUuMGuuyutuKmtuKuvusPFd91Rfv6ex6aO15au97aezHaC76qO54a25&#10;56m+e09tLUB9JUB9x1fr0Ev32Nl06Z5LhbebiYPNHQeX3zwiOZ3zOWxzL1tFXHKK+MU17l+cY//N&#10;Kfa6QwS3kbuQgpYEXihUR6Yv3nUp2XY71fwo33I1RYtebLlTYrNZZLOeb7mWZ7FVaL1XYn9QbL9b&#10;aMModtjOtVxLNVpPNdrJMt/PtdrNMFtPNTgqtWQUme4XGO/dN2GUWjAfWDMf2NIf2Jw8dmFlhHbc&#10;K7fff+DEqHA9eeYJvfQ6eup0+MT24JH1brnFRpHpco7+bJr2VJLmao7JRr4lYDPXAkxHL3HYyDGf&#10;iTfYyr67k+PT4CBdoXqnx1NyI81wK02bnqe/na1JL9I7rbA+fepw9Nhx75EjvPXvI5fdh070Ry7M&#10;x+5HTzxg/VzhCg4PHjqDmwLLAC2HlW47pfZrBZaAzfuW+8VWR+W20CNH6IE9o9B8K1N/PVlrPVHz&#10;ON+cnm5wkKJ3kKizFCQ75Iyf9BDbjdbcCFSedhfvtMO1O+H7/KW7/KVfm6HTJH6NE72SrYzL0KB5&#10;0kRUBVBkAV5xClVcTU3GwUY5yM84I9WquMS8/LFl5SvHd1VeVY1B9S0OjyoMkmPN4wK8Uv2jsgJS&#10;8/yzSrzTH3vE3Dd5WxMy8714rCWu46l7R4lDVbJhha/i00ij15lejwvC8grj0koz/XOTLX2dg33s&#10;TCUFDHG/hWvyv/RWaE82bozRf+Aq6SnPKXLpT+z/9h94bv3221//5c9//lcODg5uTi5xEkmCKELB&#10;40SxGBFBfiwvCjG+QjzcGBTXGYgV5r19B8uNxnAICrDz89zi5rjBwXb15o3L169dunztylVYAF+5&#10;dOnKb5eu/PLLlb/+xtLA/60C+B9xFvt7xg1WBDDHtZucV29yXb2Oun4TEcBiPDwSAjxKIjgzeUl3&#10;Pc37UQELLTXQwhgsgGfHDsdGjrt7oKranbjEdknpTkH0jLDwBA/3IlF4kUyYo5CmiMIzwthFHG5N&#10;ED3PwzuH4Z8R4l9BC2zyC+zwYzYEsPM4/BBJ9L0w+ok4qVhRJlNFIUZG1o9IdeYVtuQU0LjFpszJ&#10;Js/DIY3hlibyK0uK6KtKW+kou+ho+BsbxthYJzo6xDk4xjg5Rrm7xNzzCLC39jQ3dtLVslNTsVFR&#10;slZUsJaVtZSUspSg2YpL2otLOdFk3CTlPCTl70op+EjJBdFo/mIiXhgBVx4Od+7bfryc0UKCaSJC&#10;98kiDyjEZ+KiL6nE5yLYh3xcBTevxl2/4nGH0xmD9SJT/OVkg1SUAtSU/dSVfbVUtARR+ni0vRTF&#10;X0ctwdosy9k+19kh39E2RFY8QIJ4jyYcpCKeaKqaa6dfYK55X0ehUlW2WlOtWVWtT03ju77xtK7h&#10;gqnZSrgnNPkcOvwMQbXQ7oej7w8OBwuPunOgjsytN8Hbz/22H3tvlt/dKnEHbJd67Jd6HJXfPSqF&#10;BfBevuNmju1KusVcstlMoslIlO5YjP5ojCFgOMZ4LN5sJs12Mdtp94Hv8fMI6G0y9CRpNyt4KtC5&#10;196sw0ivy1CvS0t9QFt1Ql91Ult+UIk0rIAf1xQd06MMG4iNGJIBQ/rkbg18ozx/tSRXs6IgoE1F&#10;qFNduEeLBOjSILSoY4asRSfdaauh6ox0c6jEBar0hp4FMl+ELZQETBSFLT7Lg9rqoLFJaGgG6l+E&#10;006MLEDD3zfeVfVkFAxm3V+oeHbw7Ss03Hs63gdtzUM7i9DWAnS4C4HPb3Pz0Ow8c3sNfBQ5ooPP&#10;JNDc+HJx+oNY3/RIt+QEz5yC0MfFoc+y7z0oDXr+OuFbie8TP93gJI/Y8YYBaImxMbS40Dk+1TQw&#10;3zYMLexCy/vQ0t5238RK++D+0Pf1rpGVtj7o+xo0uzlZ1dn7una9cwL6vrXZPdX/tr654gMohz40&#10;LTYPnU5tQIsHzLGVlbbR+bo+aHAF6l1YqRsAZ6cb+g8mN+iT20sd0wMfOv2M7xpSdXxt/BwsvSTl&#10;dXVs7qbcr/zwrr4gucTPLijKNfZZ2qt3mZ+fxbx6n/jpY+KXUs+yxwGPq9Kr3iW8L/cvK/QuyL2b&#10;VxZQ8TjyVWXEi2SH9Ejz6IcRD95lvMnxzUlwTkhyT84CFfe0ALOoEJvEIMsEK0UvA2k3NbIDKF31&#10;Ily1wwzFHbWIViaSTi7agW4GIT5WsaEe6aH3su65JjlYhxuZB9uFlN/NrQp/NhjwZNAqr0kt6Ztq&#10;eoNmUY9CXqdsXod0TodUdqtkVotUVpN0VqNsZqNseiMl7JV9UePTgc3B9aOl3cNdOmNvb++Afrh7&#10;cLRzAG3RIVDu75/Q947o+0w660uMLOBvER4cHx8cM1kcw8KYebpLh79xt7FzOvl9p6t3aHCsYXuv&#10;6Yj+6WirCNpPgbaCoWV3aM0XWoyEVu9Di++gsXqovQuqG4U+T0Pvv8Mb/dbPQ5+/QyWdqwHP+g2S&#10;m2SDamm+XyV9lrwqoPsd2/EfBj2LGFm10JOh3egvo4aln4SC60RD2qRC3whY9yiGQMHvoNDPnerJ&#10;b8SCKgl+zcb5M0Hveu4Wt3nkzGd82n4y/DyjQT3s882gj9diG8glfUENU88X1vO767Obv1T09D1s&#10;Hqlomk360C8bn0MMjwp89z6/vbus93vFyPr9njW7+x+148uCPrQUDE8Wjg6XsvYALh/tLRvqLevp&#10;L+ru/ycpoH2SPyqrhunS/GN0Mot1Ml+pp3Rblizfeztl96BdK6FGPrhNO3bMvnDYtbzFpqTG9lGW&#10;dIzjHWujK7qW7PquOLMASZtIJac/EVF6ABEuHTynNo5dU+i2OoZNDX1LVfCmCoLADWUA/3UlgMB1&#10;ee7fRAVvUTmukm9dEUNxyN2+Qb38F0GOy4JUHlHcNR6BP7MJ/opCXxPhuyZ+54o02xUZjstUrsti&#10;Z3BeEkVg/5X4h7C6kZCS+wqZ+4oo6ioFdVWM5xqV5xr5Qsl9ncx5VZTrmhjPdVH+G2SBmxT+mzTe&#10;m9JcN+X42JVv/UrEs1OcVQ0z7awLzFXLDUWf2ij5yklKcwny3BTk5ZVGcWsIcBlT+R0pfA5yEt5i&#10;Uh7cMnbXxY2u47TAKfHrujLXjGg8NkgEMCKApURcESisOGAk/BcBHEqj9RPtvdoSAmdC9Ve9xA/u&#10;UvcCdUfCA9JMPKX5jYkYZ4CokCNNyJImZE4RtqLgkM19bX+GwGv+M0ReMwlBczyHoZiQ63kB/NnH&#10;aTLCaCaQNuUlOhmq0RDqHqxtKS5gIiLgTMU40dAO/07EMfCezWJ4G7ygJV4ATqytIKTko6pZE+3Z&#10;Hm48GGMwEGv+0FrdBEumoTRJ+BBe4TheyXicZgbBsJBgmC+gHs8h6aVpn/TgZcPK0vrsSDd9vmd3&#10;sm5z/Nv2dP30wMfVqYZ/JID3WN4OVFZHq9fGaramGvbnWg+XOpHgXSQwd2OiZn28GgERvYAz14uA&#10;SNzz/VdHv62MfAWDgFOg/XwEMCKAQQtoP7PIyLWgfiaAz/JIA86M4L+HfyKAEQ35Mxf86xlnF144&#10;/EdcGPaMswHPD7Iz14IEyP7MWZ8LIBb5Zy50+6+COFHmcheAvtCOyFFQMlgJnxFduvt7vCwSUAvq&#10;4CpEAIMO4CoAuJz1bmkD7aAbeAstD39bHPq6MPhlcQR2wGuTdRvTDcgGwOA5IJWfOXvtLgBm/EPO&#10;FgPWeQboj6z8AqAdKZELEZDLzw7PszXduDRatThevTRRszJVt/a9YWO2aXOueWu+BbQgDhhpX59p&#10;BKd2Zuv3pz4dTH44mPy0P/ltf6Jmd6JhZ7JxZ6IZ8LsDrtmerN6Zqtr7Dn6I6ncX+haG6qfbnh3O&#10;1M71v3r/OjvvxUOnnLLblrH/USP23/RyMFZl0rqxuvJObhKafsKEUBEeWACLcSZQuAFI+G+sKAfi&#10;Zc9A7GwymTtDTCBdlD+VyJssgkrCcycKwxoYAFp+JoUEJ4K+MBTCz/Y3mQKnnk4T4wWk/1Tm0jDZ&#10;EuhMCj/cQZQHjJzKGjxKhDNLkZCnLh4tiQ6h8pbYas69yIWWe/e73233fdxgJZZfGP68MPFtebZu&#10;c7Fudfz15vibjbHPa6Pgj6bmhZGW2eHG6eGayaFPMyMf5kbfzw9/mB/4vNBfvTrQujIw/rqswUIn&#10;QhilS8VaypCcxASt8ChTYW4zllVyYVml3x0wSwCLsgQwAlnQiSroDJAQdJYScpPGwIDKGRJYd6Kg&#10;CxXrLs5jJ3XHyBbvXGyWVu9Z3uZSOOJVNuFRPOleOuVaPuH6cMS1Ytj18aDb01778l6H0vMCGFHC&#10;LaxE0AjNZjm/k91tVdBlmYvYXyTwt14vqU43ERG6gB7rfCRNNKDPtnDUpXzEuWzYqXSQtQ8uaEE6&#10;IHGxZ7SbZbHIaDCIbzSMbzFJbjdP7bbO6rPLGXQsGHIqmPWpnPd7vBz0YiP8zWbEu9WQlzPeFWNu&#10;xQMO+V1WGW1mqT02WVOeD7Yi3x2l1EKZjafpDSdpdczkGkbiN0ZiFTO5+iStHspsgtKbofTWH2S0&#10;wWS2A5D01PT42r2Yqu3IL5vhcHztWsh7wFLw26WA17N+L+Co4rsVcDJn13Jwv20W2a0mGfWGKbU6&#10;CV80Yz6rRn5UDn+vGPqHIA+twzwbPDTEl4PG17LBb2TDX0mHPxUPqiT7V4j5PaYEgPpzWsgb2UjA&#10;O/no9woxH5XiPinHf1ZJqFJObFPPalNNq1NJ/qqW9EE75bVJ2gvb7EqXgiTTeEMRS1E2FUkhU3my&#10;KwFjJchjRhSyoWKtwWcJ1icKS0kMwBpAw9hK4xwkcY4A8LlF/G+4IkpYCn9XWsRDhuAlS/SUI3nL&#10;kbxoOHcaDpz1kMK7I2elRTylCPfEsT5UrP/PXPDBP8D6SAh5if+e9vl8zmfy/xopoOFNu//2c/rD&#10;/vqBUkLIWwRlK0tyE0ObCLDLB9xNGexcmBpamB0ZHe9o3h7thyYHWovSgxVI7kK3kuVwkQT2ZApv&#10;Og2TSsUkUrGxYkLBOAEv3tsRBB5ExJ63vzGivGeCFjn1AwJvFJ43gSocRBIMohHm31bsddYcT/cP&#10;N7yb7qsd76maHaz73v1luu3d8WzHt5J4fzVyCBUWwPEUgQSqIChB/bwAjmB5XyTUOEyYI0qIK0UQ&#10;BYjB8QQReXzIvPeoPL5U3mAx3gwaPo0gmIpGJWO4Ekl8MVSBACqPmxiXNZ4zSE3yga/bUGUZBO56&#10;eXavuaG1MK8uLaXU1TFAUsyO77a3MCpOGh8hyud058+I+kUIxnOcAeteAmx5QYczAoTvBIhw+xO4&#10;YAcsclEAewtzeIsJhChR12ve7XbUr7fXJTloORH+j/EyFXqj1FbDLUb3b4zuX056eZgdmAsCGE4B&#10;3cpx0MJFb2L/ewHMs8+yv4w27EYt314z9qBVeK1WcLsJt9ko3PVYQVaAh8prJs7nTuLzxQt4C+Hc&#10;seJOJGUvYWVftHK0gEIhn/wjXoUHvEq5KPUwPnV/IaVIYYVYeCfgvy+xcoDoC6WAQixKNYlLLeVn&#10;OFWTf4ZHOVFIIY4gGwNvuMtCVD4OQJaLI0hGEmkwJAkYMRagIiwVKSQTiZOJwspGCcvCJhiJZCUp&#10;JRCU4kXkYROMtIA6GIomES1FiZIkR4qTYYUsTo2kSERRJKPFANIxojIxRNbsoDMc6ywfTZWPkpAN&#10;pUoFiYr7kEQ9RQhuIjhnESEHIR5LIZQZFmUizG0igjIh8JiK8ZpihCyui9n9RdLxL1JOv8q6/arg&#10;8ZuS5yVVn1/VfH7TCLisG3LDOOa2ZeJt65Rblkk3zBN+NY+/4n7/V4+S3+6WAi55ll32Kgdcuffg&#10;DKQFAM7editBm+SR9HMJBrki+jl4gxysfraQQbaAYZagcQ6vSTaXYcZt/dSbOklXteIva8ReVou6&#10;oRzOphB2Sz70lmwIm3TwbVrgbfEADmoANzmAlxwoSA7CUkLw1DACNVxUPAI8XiwNFsOwG5aFzfqZ&#10;OyepJP6MiGqyoHoqXieVpBaKk7BCIoD/uwUwUjlzuojWRQ5/5kLns2HBIRgKCcZVl1DUlFRGQOzs&#10;GUjArryYNBIBjAhgkqCIGIZIxYmBFgWqLBIEbKZtbKJpqCatLEWUAKeIKKwwhyAAVMT48FRBIphO&#10;WxrO7azG2v0XDK4oKi2JJYujSdI4iryQmDKWooaX0BST0aEo6tFU9CVV9aXVtWgqKmIKSqKKylQ1&#10;NQktHXljRxOP0LsRpQk5H8ufvSx99e1tY2PNUFf79621k71lOsSEer5Wtb17e7qyTF9d7WhuLy9/&#10;HhoRPzYyurGyeHJ48EPK/i4Ol+a+D/R0xkSEOtlZn20JvLe3w2BpX3jn20MIOmAdgAr8q6iDPehk&#10;irHzZXzs4+js59GN561Lz6pGBkemf2wkfF4A/03XXeDoFE5ZDPs7Fr9LSjidMpJR+RBiMn5wdMCq&#10;HMGAs+DaH7aY1bJPZ21newKtHOxXdw9lPx5Jr5ir/AjNz7GM7NER/WBvZxcWnIcMaHURGu1d//Zu&#10;5fWTvQ/vFx6/DFfUC1OxSjDzDjbyCLXy8TVyu2foFG7nG2zr5W3pEuxy756tU+u3avhaJv2EscMy&#10;4Yyj44O/F8CsRcKWGhbAjN1NOLL2AGJ0TLclVcxkfoK6NuG9YyeXoakVRADDundl+3R1G86xfE4A&#10;M6eW9oe+QzPr9KaB4bKXk88+sQTwJjS7fDq/zFxcPtncPNnehmNeGWC6Q/jVRF7KI5b3hQ3uORBL&#10;+kccHx8fnYDi+OjoiMlkHh2CV+3whH7I3DuAF39mgpmnsOLdO4S26UgiaObyJn1pHcBY3qCvgsXs&#10;n+wcwNmkkWBixAGDl/Z/vACG3zbIGwi8PXZ3odUtaG5l4+HbDq/I74Gp29E5ezF5R6nF63HZBxlF&#10;9NTs/cTUtejkhYjkueiMhcTClYxH63kvd8s/05/UQe87oa99J29btiu+bld+ob9qYLzvYlYNnDQP&#10;H3WPHgyM74G399gCY2KNObQKC+C+BaiqHXpUMexoPmqhsmivvMIyu2cO+Mz7nq+fd8Cb4NQfgfhg&#10;RAmfmWDAmj3Muq3Mii3LBNvBrhe0wPsHW0uuWkst20iBs0j7uoMcWM+SgwIolx1hOb0CRnZWXgUr&#10;cVFZc1HZdFVdd1XdclPbcFPbdlffdFffclPdcFfddlfb9FDbuqu+eVd9y1Njw0tjy1sL8b5b/rD3&#10;3QrU2w3S3w7S3w8xPAg0OPbXY/rproVoLYVobgRp7vvoMJ0MVrzsnvk6WThZcjg6XnGP5HXMR1nn&#10;/mYW+ot96F9dYPv7F+eYaw6hHAZOgtJqNBwm3kx1OMVzPsFqJ83iMNd8LlZ5/775eoH5xn3rjQKr&#10;1VzzjXzL3WK73UKb9WyznTyr7Szz7UyzvRxLZr7tYZ7NbobZWqIuvcDkoND4oNAEccD7Rab0Ykt6&#10;qRW91Ga32GqnyHqnxOag3On46V3orT/0KWj/geVOscl6vsFKnt5qrsFyjv5iluF8hv5+qcNBmSOY&#10;Dky9VWi9dd9mMdN4LFp7McnhoCCgy1P1sTpHmwt5JUl3K037sMBwO1uTUawPVdocP7bbL7feKLHe&#10;LLPfq3DdLnc4eOh89MQDcFjphthfUG4W2eyU2oM6YLfMYavYFrRsFVmdVjpDFY7HpTbb2YZLieoL&#10;8arbqbrMPLODNH3AUZohM9VgI0J50pM84iwy5SK24Sn73Z7SZync60zs85du9ZF4YsKdJPWXVLmb&#10;KUqoKHk+D3GUKYlbncQnIYwSQN/BSQtLmambhN1zzE12KCu0q3jk/OaN59cvTi9fGGSnqYf7WEZ6&#10;hWaE5N2PfFwW/aoy4sOH8K7uzNXFyuWpkpGmmL5vQbWPHAojFB+kGH56EvD1Q+rjF6mlrwry3j0M&#10;Ls61C3B3MVWyoLB7ynKXucp9i9D9GqH90F06Ug+jwP2fuf/8pxt//f+zs127fPnyX3/5jZ2dHSuE&#10;lhAVRQQwSQgtIsiP4+PB8qIAoII4YFCC+o/IYHYOHAqD5cKgOQX5bvNy3eJiv85+6+rNm1duwAL4&#10;6tXLVy8Bfr36CwBxwP+tAvhCtzOQs0jg782rl5Bo4NvXr3DdYOO+zoa6fpPnxi0M221hDg4xHh4q&#10;H7eskKCForSVokyInUnPmycHo10b3Y17fe3QyCg0OgG9fjfn5NJPEhvl5Znn41nG8E9jeCaE+YcI&#10;goBRnMC0EN88P9cMH8cEjndUmG9GiH8Rzb+MRs9hsSMEQosE+bUsNV+RFipHtiPjtYXQyrx8arxY&#10;HQG8IU7YXFzUVkXW2UjDxUbfw8nEx8062N0u2tUx2d01865HurtbjJ29n5mpi6GunY6GiZKcNo2i&#10;IIIFC1YWxmqK4DWEsGoCgnoYnLUo1VNWKUhZM0hRw1dKyYss402keHJz+3Le9r590+fm1YCbV+I5&#10;2PIF+Srx2PckQhWZ0Eqj9EpSB8Qp3SK4VgG+twL8Hr9etr3N5cKPuUcSC5aVi9LSjDcxTLQyC9LV&#10;uKsiZ0UlGuIETYQxzlLi4bpamVamj11tC8y0Y9WlQpTFwtTFE7WlMjRoeYqUN2oKdapKLZIyA9KK&#10;CxoGKxqG69pGy/ecoLEXEP0jdFoD7X44natgDhUwOtPpjfGrr/zWX/huPvXZfuy9U+m9W+G9V+lD&#10;r/A+fHCXWeJ6UOi8lW27nGY+l2g0GWswHq03GK41FKE9FKk3EK7TG6bbF64Ha+BE89l8590nwdC7&#10;JOh9JvS+CHpxn5EWM+Hu2KqjWScn3Sgj3q8iPaoq1S8j3EMTGJQX6lPCdKvAdCmjOxTQrfICzbJ8&#10;TTK8LXL87SpCvVqEfh1SryapS02kUxXfroGddpNeDFDaiTc4ybeDyt1PH3nuP/RaK/fpTLQfKQrb&#10;r34GTQ5DC6vQxCqzb4nRs3DYPQ2NL0O9k0d13af13cd1rUct7dD4KDQ/De2vQTvLJxuLEJOVHWT/&#10;EKIzD7dWwV/e8N/CJ9Dc6Hxp5qOEwAw/28j7MU8LI55k+ZVleJWUhb14lvCpwOdhgFF4oJVfTeWn&#10;/cmN4/n93bHlhc7xhfaRrcHZte5x5uTKTv/k7sAUtLC13jUy+rkO/o7aLgTN7212T03XdAMWmga/&#10;1/YMvm+crOqEFW9N9/HEGrR+DPrsDcxtt09sfO2FhjehkfWJd839r+p2e2eh6d29nsXdjoW6gncl&#10;wTlx7tGGKhYkMUUpNRND27uhwYnFmQ9Sw7K9zP1iXRJfpLz+klX9OfVbZ2nPk8Anz0OeN+Y1fkx6&#10;f/9efoF37oPg8ochlS9i3r6Je1sWWF4R/qDvRfdM1URt8ZfPue+/FH76kPMh5W6alYyDjYJbqEV8&#10;uF2qoYy7rpS7o05orGdRiu+DEJt0P9O4cIcMY1kXazVvO70AGz1/C30fe6swf5/MwPiK2FcD9573&#10;Oz5otyxpMy3qNLjfrZHbKZ/ZKp/bJZvTKZPdIZXVQstoEE+rpaZ8E0/6qpLXIR39wbGk+enA5sDq&#10;4eIOY5fO2Af/HTB29pnbcP5naHvvZGeHubfN2Nuh79FPdxmA413GEczh4e4hHfDjUxjr+3hwZhY6&#10;tLJ+OruwOjjWsLXdQN9+u7+SC23EQyt+RzPO0MK9k9lwaDEfWvwAjTVALeBTzRD0eR6qWT/9Ngu1&#10;rUPVi3sZNUNW2W2KYa1SgS0S/p8Ibn36ScfxX3ai3zVZJk8GPIIq+qGSwQXblw3kuFpScAst9BPO&#10;uVXK98CjAoqq3rr7ql4p6Z1kzITH69WY2q+W6W+MIyZTP7THfohxf4S2uv//tSr5/7g940z45vq+&#10;r2J6sWp38d3cUMPq2rfJ9Y/9m+UdC6alTyTjEnyev0ypaUip6kyu7o/7Omye/Uo/+VFkVXdKe296&#10;d2def0fRcEfZSE/ZUG9578A/iQAurp/2SninqByiI+EXpZV+Xyv9hWpSt3nxhN2jYfP7zWox3+QC&#10;2vXjFrwerYW8n/J/2+z49L5S0j0eR/PrBmZsOjb8em4kIz9pyz/RMLYACbQNvP+rgBWF35LMZwEQ&#10;4zVHEOUxI6FMidwmMFy6BA5pcbQiDiXLfUeSn19VQEBNUEBZQlRbTlSVwidGYMOSOUliPFI4DhkU&#10;mwLPbUU0uxzmjhT6tqQgG03glgT/TXG+G1QA73XKH8J9RZT7KhEpYRN8hcB5ich5WQSpXyg5rhDY&#10;fsXdvoTluCTEfQWHugJ347hMZrssznlD+vYlEu42wZAsHagiF6ssnCLDliTL5SSKE71x584lTvbb&#10;JLabsjxsOmSUDZnLWhzviBe1ZqcaXyFqX+ZT4rglT/yLEvUvGoRbBlhOE2FuMwKvpaiAjZigLQLl&#10;9/zP57cHlkbr+2oZfQlwGPVRWfUgH3iSN3002rxcAuRM5NAWYlgPsrA7RdhFWthGWthKUsRWQsSe&#10;jLY+H/h7Bobd4GeE2PXJvMaYWzoEAUc8vwtR0FGcV8dUSOaDl/14mMFCqMz0PbFhf6Wm8LspNp5K&#10;JAchFJzM8ILl/SeIY+wIaEsy0RGHsSFgrKRELKX45R2l5D9FeDaFmXaG6fVEmT92NrQSlaeidEVw&#10;oXyiKRjFTIxGpqB2lpBeNr96PJ+in31gcWPP7NTEdF/TZ8Zs5+Fc09ZE1d5sw/TAx/XZ5n8kgHdY&#10;G6MigZuAzcn6bVZsJX2hdX+uGYncZWW1/cGZ8QWAs2dcsMJI+C8AEcngFGhcH69eGfmKBAGDU6AF&#10;EcBnkhgZClRAf9BypoEBB78Hp14A0YQX+CcC+B9xwaeesc0KWt1jZTMGgAo4BI0XLv+vAq46q5+Z&#10;YMCF6c4463yB89ee50K3My50O2P/9y17mctdoA5edPDSA5CniuhS8DY4M6agjnD+OZ9xvicSQbsN&#10;3lczTUgiZVA5e2JIy89cGPAMMOwfAmY5c9KgG1gzuB1wL4jAPgsLBqeQZZ+t7exC5F6Q9gtsTTci&#10;EcBnkb5nrhdpRNrPWJ+sOpj8cDjxlj7x4WDyy/5k1e5kHSKAtyZbtyabNyeQ3NS129+rd2aq4aex&#10;Or003j1e/2i9+9HewIPtmff70ELD+prNk7Yrrg/+g3YOm3kF1ShLU8HLiaIXKEKNJPJFE++cxeMC&#10;4sRgYkjssaIcAFCPJ3MBEiiwps0QE8gQ5U8j8qYSeFJEUMl4blACQMvPpJJQcMwu6/ILnB8WkEhF&#10;AVKpPJlifNmifDmiF8tCcUw+FZ1HFgD1bBJvFokXlOmi/PlK5ADsbWeOX5OURYdyo6DBWuh7K6P3&#10;81bvh5WBT0sjXxYna+Zn6r7P1I5MfR0ZeTs79HRp8Nny4LuV4erV0eaV0baFkea54dqJ3nczA28X&#10;R94tDb9f6vuw0PFxvuXb9+bO7prpgtSv+iq+BD4DKtZSHGeDR5ngUaY/BPCPyMIfDpiMuSsm5C4m&#10;5EqGoy3hmEtxtCtN0FVSwFVK0E36HPAh2l0C604m+EiQ/WB7x2uhhTLxo7g/M0/p8X044F407Jw/&#10;5JA/ZJvXb1PYZ1PcZ/ewz+HRsOvjIddHZ4mgO6wLkX1/QSNg0OUhOHUuSrh02Kkc2csWMOhQPGBf&#10;BOi3uw8aASPOZQijLuXnORPASDbmbqs8pP3MDSOD9NsVdFtndlun99hk9dpm9tnl9Ntn99vnDjjk&#10;dFlldFmlgXZQH3UtGnO7P+Jyf9AxdzPi7WLA4zE3cDuwLR5xKZj1qVgJfrYb8/Ew6etJWh0otyLf&#10;gT6gfcb70XLgq+XAN+e3K96J+rob/Q1JOv3DCmd1QDldUF4P4Di95QiQ1nyY2nSY0khPbmAkNxwk&#10;1W9Ff12P/LwW/nEx+O18wKvvvs+n7j2Z9HqMSG5wgx0s19tokFKnm1irk1CtFQcqSLR0lWbse8XQ&#10;F1J+T8R9PqskfFRMeC8f90Ym+qVkxHOJsGfioU+pIZVigYAK0YCHRL8HBN9yEZ8yvPdD7L3XuMA3&#10;2MBnwgGgJYvgGU109iHaOYnZaAroktjkea9I8bEp8XNocbBpst1U52bT4r+phr4J7/cPwFwHqAHQ&#10;NzSIXIYELmM8t7EwtwkWBSMEY0bgt4bTlvDbwXtYoOEPLeJCzuADjJgAa1cLNPxVNhoO/oobeI9J&#10;Eb3+kQAWxwX8AcJ+NOw9RACTBVzPQn5pWM//NQQwgPVj+PtXNBD7C0PkcZXCe4pj7YV5tI00PN88&#10;qZ8b3x7uHluemJjraz+eHV9p/pbjYOxJ4ouWwiZICMSIsLP2NeeNJ/LHk7HxEoRQgpAH6na4yEUB&#10;HPP7lr0/E0PkSxRFR4rwh4piQmgitckR+1216z0Nk21fpvvqJvtqJvuqRtvezfV+2RypXWh/m+1i&#10;EEyBkz8nUAUTxdGgjCPDWw5H/B5VDCoAxP6G4tij0ZypKO40Ht5oQd4API+XGO9dKo8XhSdAFJWn&#10;SIkRuBPFfjULh8oi8YdhbgUTbieqktzwPA44HnucgLsYIVhJPk5PN1ZXL1xN1QknbMbO7o3HpavI&#10;hhPR9lf+izf7r+k0TKjw36TvmQkOxN05s7/+Qmx+mFugBH8swwKYiAogcgcSuIMJnGEi7IBwPFyG&#10;Enlc+K654jj9ZUlr1W93O+pXW2virJSjNG9sfTTZq6Nu1t84Gbiy1fKfGJ13jjqF/pkAbroDygsC&#10;+LANv/iZc6sOQ28lrdfiDtqomw2kb3kUwm12GtZBTNBLmN8Pg/FFYV2EpF2JOj6Cav58qrEopftc&#10;ipUcyg84VHM5tMK4tfwFVCPQytGsDWX/rhRQBEReKNHysXj5JBG5lH8nwvJJAkpxvCoxZ/Arx/Ap&#10;RfODAZViBFkgyYeRlM4AtHQERgZ2wEKysANG0hqDUpi1qS1ohztIR4CzoB3WurQIEfFwPDVMWDwM&#10;KxGGk4yAEyDLxxDUkvBqiTj1RKx6IkY9QVADRkg1lqYeJ60UTpMNFpPwIZI8sDgHjIA1mtdciNcU&#10;ywv+2DEURhmKoAxIPIbgXy6i/CYCnLr8XLp8KD1+lCEfjyEvnxGK35hbwIQTbc4pZMGNt+UhOQqI&#10;e6Cl7uHk/ASVQzm1E9l002/rZbAbZHEYZnMZ53Kb5KFM8/ks7p/Bb1mEgLG8z6eXKaibgTbIEjTK&#10;RpvkCprlCVjk81sVCDqW8DkWczvc57ArYLPNu2GTc80m+6ZlBrdxKp9BEp9uAq9WHK9aNI9yJK9C&#10;OL9smAAtGCMRjKMGC1OCRcSCCKJBJNEgUBGRjsDJRGClw4WkwjCSoWhaCEAQ9JSB2y8Aniq3bIyA&#10;SixOwV9QzFQILUNAk8WxpP+OPYAvCN0zp4u0/MyF/mfDyhMlkfzPiP1F1CxAg6YEOPPBoA77WnF5&#10;WZKkFFFCXJgshiGKognITsASeIqiuJwCVVZTTs1M2xigIasqIyopSRAn84vg2AWEbvMhKaABUjgK&#10;mM5YWRfMCKZGTDNYBk1ITFKQJC9IUkGLaeDEtYnSumQFPXFlfUk1lgDWUCGrKoiqKJK1VGgGeorW&#10;9qZ+Qe7xhXH3X5e8fVr88du7zram6YG+5Y2Vw6XJxfH2roqM9JmOZoh58LyolIyn3PMM29hgQqcQ&#10;YmcP93fgnM8nzFMmfW9rvbWx7smjclVFufLiQtgmHjFANwaTTkcE8AnL++6zgIOAT+iMHTrEXIcO&#10;h/a2ejbptZO7zxqXXtVMNrX2rC8vIDLyTAD/bb/hixxBoOMx65dbP2AJS8TyMg9hDs85YMDhEfw7&#10;MJbgPEXkHwAcMk7ghe5B0PTm0vPagZRHuxW10NgKtL8NWsFY+6eHYDVgBnhtjF1oZwWaHt748nbz&#10;7ZvT2tY8M9cwJatUc/8oM+9o24AAI3dPXftQG+9wR99ge68Yz0AvG8fynLzlqUn44RwfnDB3Iejg&#10;BN6O7egQjl6+IID3oFMGrGbBUr+vNWc9eWIfOZXwGurYhIZWTieW4CDgGVgAwwmfV7ahtZ0LAvho&#10;evlgeAaa36TX9w0WPRuvfAf1T0Gza9DMMrS0Bq1tMFdWD9fXj7a3Tg/2IPB44anB82TCjwKAPKIz&#10;wCMFryAAfvX/jhPWS3V8enJ0csw8hh0w/B/jkLG3z9w7OD5gQHQm/BtHOMMz6wXaP4L2mNAOA9o6&#10;OF3fPVrbPlzZPFjZYKxtMda3mZu7sAY+AK/aMWtL4P/xAvjo+IcABrcCDvf3ofUdaGGN8bKqyy92&#10;Oih1KyaXnnj/OLNsMyH3MLuUmZFHT83cTshYjU9fjMtcTCpYSnuwkvl0vfDNbvnXk1ct0Mfu49dN&#10;Ww8/bz38RH9ex3jfwajqPW4ZZv4ugPcmFhkTa6djmyfd89DQGiyA374bcbYcNFOas1VeYuVMRhzw&#10;GeDwD3NBA5BGBCRiGOGCJz5LGb3mKAdjL7tiD1veVQfY8oKWFVtppOV8Cc6uOCktOyutOiuvuCiv&#10;uaisucHGFynX3WHvu+EBe9/NuxpbHhpbnpo/pC/L+257aW55a8H4au/46+4E6gG2WGwGwSVLAOsf&#10;BulDviwBHKa9EK61EqK+46/NcNJeu2f9KsDJ1tWKy9HhsksYyjqb2zT7qlXkJaeIv7rE/otD9L85&#10;Rl23D0UZueIUNdVo1CJ38+mcgNk4i510M0aOyWykHKPUYjHLcDXfYjXXfDHTeCXbdKvQejPXYj5Z&#10;byPLbDvLfDfb4iDP+jDPhpFttZtmuplisJWpu59nSL8Pa+CdXIONHL2dfJP9YovtArPt+xa7xTb7&#10;5faMhy7Hjz2gZ17QC8+NXP3VbM3lTM2VHN2dQtPdEoudIuutQsv9MkfAdpHtSp75Wp4FWMNMmu5A&#10;uMpUrNVxadhYiOELHZ5Ge8JcjPp6sgY9T59x34BRrE8vMdkrNdspsdgstdkss98qd4TDfCvcTp96&#10;njy5C+bdK3UAgJG37ttsgnsptAZTIC27JfZg6oMS671Cs+1sw7U0ndUUrY10XfAoTgot91J0GRmw&#10;/d2N09yMVFkPVVz0kfzuJLpqLzFrThy2wA+7UAYDpJq8KZWW3Gmql7L1ONL1eaPVUB5Sty2od/Qo&#10;HPKibETsVTKZgywrKKMvretjbZ8T4/m81PPjM4+Pz7Vzk+QifJR9HRxj7mUXx396ndPxsXDoa+5M&#10;Uy5z+un2WEn3l5Bvz51fPbIoytNJS1d//vZe23BJw/Djsm95eR+Lsz9VehdkWno7KYncdpfmLnBU&#10;eOGnUWJHTjfGRGjx2dPYML/9B85L/+nSX/7LL7/9eu3WnSs32O6wc5LFSDQxMRqJgEQAEzGCAJIQ&#10;GtTxAnxYXhQGxQVKUAcI8XALcHAKcQkiEcBnApjt2q1bV29ev3rt6tWrV65dvnyVtRvw1d9+uQZr&#10;4P+3BPCVX/9y9be/gsoNVjpotutX7ty8xnHrOurWHdSN2zw3bvHeZEMEsCgKReXjlsEI2KjKG0lS&#10;nLQU6h4UbvQ2zTV+WW6shoZHoanZ45zCdnnFSSJpDYtZ4mLfFUFPYrgGcNzdBP4uMcF+UYExAu+s&#10;MNecCGqAwNtD4B3G8Y5h+CbQAgNCgs0E3DtxkVIVyXBFMTNxrJwIP0UYLSlKVJGQ05dRCDIzi7C1&#10;jPJwjPRxDfFzCfBxCvR0DLnrGOnmGO1oF2lpEWRk6KGlZaUgrykuJi+ClcYK0tB8EgI8NH4eGQE+&#10;RUEBFQFBdX5BE2Gis7h0gKJ6qJJWoJSyj5iMt6h0KIkWgxZM4eNJ4eFO5ryTznYr/87txzyoD2j+&#10;GrRgKwY9gMNNiogsEInLBMKaCGGULB59i92dk9eJA+WI4nXFgn8MUwKV5II0lfM9nFIdLEP0NRwk&#10;xQyF+HQFuM3xaFcxwgN700e2hiU2elkmyrHa4jEqpBQlYrGC6FctxXZV5Q5xyT5R2ryUyoKkypqM&#10;1pKDFTT5BmJ8gk6qoL2P0NLT4/Hig860raqI1Tf+G6/9tl/5777y33sZsP/cf++Z3/4TH3qZO/2+&#10;03aOzUqq6Uy8wXik1mCoRn+wWk+Qai8ogzW6AtXa/GG6grW6InQH081Xn/oz3ycwXyZCn0ugxtfQ&#10;45KFIN86DbV3ZLGPRGynHHVcXWZYgdgnJTAoK9gpzdsux9chz9+pINClKNitgulXFxnUJHYrYwe1&#10;SeOGtBE9ao+aSJeK8KC22KiZxKK3wlq42kGq8el9u9Myl/0S58U8u7Es+8Zoi4VnadBQI7T4Hfq+&#10;CI0tHw1vMIfWdzqmTgfmT7um4IzQg3NQ18hha/fJyBi0tgQd7UH07YP1JWh3B9rehcAniq1d+KMO&#10;c++YDqeA3l3eqX/f/LGypjixsjLjXbpfiZ9pjIdOsLdhRKBJjI9umIuaZ4RjaFlCwWTTELRxCq0x&#10;9ydW59uGu97WzjX37wzOLDT3bvaMQZuHO/2T3S8/LjT2rLQPQ0sH0PrRUvto1+uaka9ta92Tu0Pz&#10;G73Tw19a+z80ggq0TAd9DidWmQMLq+9aoYYxqGNuu3Zw+m3L5PvWhar+9bqxpU+DzM7l3baFJ4mP&#10;DOTMZGk6WoaOWkb25qbOEQHxUb6JHmY+3ib+Cc7JD0Iqa7Jr24s730a9/RD7oSG34VPyh6cRlS/i&#10;nr5OePUi6mVFcOXLqOfvk958Sn3T/rBx7H1f97Om9xkvPma/fpv+MtUj1V3DM9Yx+VthQ/ebiVjP&#10;ogD7rBiP4vKkr08yatL8H/lbJHgZRflbJ4S6ZoZ4ZPo4Jwfey8xKfVFZ2fjg/UDg6z7Lyk7tvFrN&#10;vAb9kl6DsiHVnE6JhEaF7G45QE6nbHabdFajZEatRMZXibRvtKQa0cBn1vm1j/vWB9eYK/vwV+wO&#10;Dw8Zh0cHh6d7DGjnENqj/4gAPtg73Nplbu4BGJt7dJj9/c39XQD9BE4ZDT7kgg9i4MMd+NwJX8U4&#10;GZ9q3dtvY+y821vOOVmNOVn0Zn53ghbuQYvR0GIhNP3ysOX1YsWzqbSnK6lftgtbFx51QA2LUM3y&#10;VuLXdp34BnG/DomATlpgvdi9Zrlgetibk9TqepO4erOEo9wG6Ol3KKp7zuhJq0RsAyXwq4jbZ2GH&#10;Ya24Y783mx6vvkhFVeD9+xwqF6KqvlimvzKKHE360Br7JdbzGc6h4j86Vv5v7i9vxXxxfN1TOb3y&#10;9PtAWW/Dt7n5mu8bzTNHbdtQ+sCY+4cPWR0dTye+PxyYy2+fTqgaNUx9IheU5fTgfWxDW1xTQ3JL&#10;bVpbdXZHQ25Hc2FbZ3579z8SwJUdy4EZ39Q0InVp/pGaafe10t9opg3ZPVpwfz1j/6hDN+mLjF+d&#10;Wuiofe6E+4NOu+Jh349vTEoSyMGuKFvjG5pqlyWVLpNUb4j+Cf41nJAbUsK/esO6ny9BOxUD/+aO&#10;LOjMSuJnSxUwVBQ1o+D0+bkUhQRUSSI6CjLmtia+WjKmcngVcT5ZKYwqDaeHF9AV4DXACBgT0Pqi&#10;grpEfm0CnxaeRwPHrSbEqYLhVMOhNP8ILcHbKgJsyuhbyvy3lARuKvDekOe7LsdzXY73mizqOpyt&#10;+u9LCfbLRI6reM5rOM4bWPab+NvXyWxXpG5dkr1zRZbrNzGeP3Pj/3JZ7davLuirIfir3thrNkQ8&#10;6Ron6q9cPFcJXFekBW5rkfitCfy2BLwdhmCFIhrewWrd5pTnuiaF+6uk8F+kUZek7lyT5rwph7qt&#10;xMehKsClDhDkVEdzaWC4NYVQWmDNCFhuTSKnjBpaNN9av/WuxoKfynag2qSXXqW5hQanBJnXWJjf&#10;XoTPSpTfRFxAi4pWF8NqELHaomhDUUFjUUHTCyWRH2B4oSTx64twq/LdVMDxm2N5rfD8VmRuTUO0&#10;1Et3p9FIy5VonWl/2QF/9bYYnyLPIH1ZZyyPKVXIThzz74IGSiFbMDuN4EBA24sK2csT7WgoWSuy&#10;+Psw5/owg+YgzbZwy6du1nYSmmQeXZzwPQFKvLBqroBSGko2Gq0ciVcJElV294vMHx9f6Gqu/fqi&#10;aH2sjj7XuDn+5WChYWHkI325/YcAHmOJ3nMloqa2JllubBK2gBvj9aB9d7ZlZ6Z5a7oR3g+V5fNA&#10;y/582/pE3cZkPdICOuzNtYLGg4X2vemGP+RwvpUx17L/vXFnsm5zrHp95NvK4OfFwU8bE3XIIGAE&#10;WNbOtsDKcLrxbHxQB+MjKpc1RccfsjsLrv0j5lu3F2DpeKGE3eoSrHvPlwBwC38IWAZYA6gwljoB&#10;oAIO4UZ4NGSWvytZY7IM7rkSsM2KAwbXgm7gdkALPP5SB7jTjWn4CV8oQbf/V0Bm/xnGUhdzped4&#10;rQ9UdmZa1sbrlkeql4arQB3hwvMEj3p/vn1vrg3Uwdnt7+C9AV6vpvWJ+o1JsOZG0ALOgm5gQMDJ&#10;eh9zrQc8Mdg3g5d4AX6TgPtFxPCFEoDo3p85L33PA96uiLEGFXB4wIpmPlnrPe99YZXL6ga/2Vid&#10;kcq/RwCvT9X/DLIBMLIHMLIBMBwoPPJtefjT/sTHg/H3oNwf/7o3Xr0zUbs90QDH/k42nwlg1ncm&#10;andmarZnW4a761an+naHahiDr9eb89b6Hxwz+wc2xmqPIKXMj/9RI+FX7RysbqakYoCJjI2XtHow&#10;CRtH5I4jcgISiFyJopwwrA2AER8cT4IzLceQOKOJHLEELiT/czJABJVK4Ekj8WWRBbMoaFj3ItL3&#10;fPmPI4DPOIv9TaHypFL+ZnwzxQA8gGwWBWJ8eSSeXCJvtggqQ4Q7XYQHjJ8oyh8sxutH5X/kYrj9&#10;9RE03X7U83m96cXBYNVq38epzlcjbS8Gu15NjH6ema2bXWian6+bGXm1MPgKPFjwztycbN+c6lqf&#10;6Fgdb5ob/DLb//5796uZztezHe/m2z7NwQK4baZvoat+JvRuBoFPjSygKydqC++qzmcujnESZ6Xe&#10;ZeklWDWRMTBUYU+qsAcVzvMMQxNyl0S7AWj8LrAGZoH4YIAExkMMf48I+gu7Sws50NgNNNn1ElXD&#10;ukJe9917NORWOuRQMGiT22eT12t/v8eptNelvM8FTuzMUrxI/ucSVgroki7boi5bOPlzjz2S/7ls&#10;wPkB3NOxuM8Blr6g7Le732NXCAf12hXCBtexGFa5TiWw03WGZfCQSxnsiZ1hNwzqsAl2LR9zfTDi&#10;9gDpc75kmeOSCY+ycfeSUdeiYefCQcf8PrucXtvsHpusLquMdvPUVtPkDou0fvvcMbfiKc/yaa8H&#10;836PZ7wfTXiUgkZwqs0sBfQEl9Trx4ISdJj1qRhxuQ9ONRrGNxjE1+sl1OslARr0kxsNfuzXC2gx&#10;Tm8zzey0yOmxzgf3AhYz7vZwwv3RatiH1fCPG5GfN6O/7sRW7cbXHCTWHSTVI+VhSuNRestpZhuU&#10;0wnldUP5PbA5zuo4SW2mx8PppleC3s77vpj1fjbn8xxJN40kmga3zJqiote6rM/64YBtxaBd5aBN&#10;Ra9laafp/XbjAlB2mBS2GuY16GXUaKV9Vk/4oBL7STHms0RErVx8rWbaF93MB2rxEdR7lvym8rfV&#10;sb/JCrGp8LOp37okf/1X+Ts3Nbju6HBcV+P4TYH7VzkE1C8KAO5fFbh/UUJdUgFwXVLlvAzDfkX1&#10;zhV1wM1fFG7/onjnVyX235RBO9cVNe6r6qhrGrw3tPhuaguw6aLv6GM5jeC4PR74S28SeA9xvIeE&#10;8N0LpaSIF43geaGUJHjScO7iQq4UtDNZEI5oBxVwCBqROpW11zWSzxxUWPUf7/wL/PhJ+Ucgpva/&#10;Wv4xyNcvzmDlY//BXfBDCv+cgh9PtJcY2kcM7UcWDCAL+onyucuKePHfVCNjdPNSKge6Jgb7R2bG&#10;xzdnxpcH2k9nhvqelnjLEHwp6CIDxQgRrmwpXCYVHY3jDOC5EYRmjxLDhJDQXnx3wkVQESIckQTO&#10;KCJXNIk7RhQFiBXjOQNpAYCzcQSeLHFsuCB7qDB3igqtwsOG2V0/9u3FUm/9957aqd7a0a6v/U1v&#10;Vobr57o+QUu9TyLdQsh8caJ8iRTBJAlMojg6lswfReJBNtmFQcJ/cVyRWI4IIc5oQY4EHi5AOJrb&#10;XxjlReK+K8btJcYdIIry4PwVTF0kiY9GXQ/i+hVOp0/j90Rf9xcV9CVhAsj4QHFRHzLRXRjnIoTx&#10;EMYFksl+RJEIMjFKVDgUi4on8ieK8Hiy/QXMyEr7zM0SwJxwmC+WPQB7O5SAYglgDtj7YmErDPqE&#10;EGD76w87YFQwOMSjwvDc4cLc8M7BJF5XgWvueM5gRfJuy+ejwY6d/vZUF41iN26ow/SgibDVcPN0&#10;8MZi1X9cr7u018y9Uy8I2G3i2G2+xRLAN/Zb2Q9aOBhNd1gCmHO/mXPvBzx7Tfz0FtzsW7b1am5G&#10;G2azUfCwW3KjQe51iozQdU4ZorsYxgvLf1dQyIsL64yR8yTphgqoBfGqxnMrF3Ipl3KoFHOoZXJo&#10;RnBrBgmoRrKM70VY0vciGPlYomySmEwSWTrl31OKyCUJKsdzq8ZwqcRyKkdxKUZzKkRwykVyyodz&#10;yUeh5CNQrJJHLopHDi555SLQcjGw+mXFHOPk487HJePkwakfZ/GKcQTlJFHVJFHlRKIiHBmMk40F&#10;Z8EKhRTjsUoJGOUEtEqcgEosv3IUn1IkgFcpTEAhgCTrSZF0JlGc8QR7ISEbQT5LPi5TPnZjPL8F&#10;ns9MhNdQhEePiNIhoXREeXSpKANJbmNJThMal4k4hxGZ3VCU3UCEQx/PoY+5oyN4R5v3jhYfpw6a&#10;34gkYkMTd6XJBaClgsE/LgBcMlFcMtEcsjDsstE8ysm8KvBmyfyqyWjVFIxaipB6KlojFc7zLBd5&#10;RzGGQzWeUyuZUz+N2yiT0zSLzTj9pkk6m1nmLYssNqucOzZ5t+3yuW3zhKzz8JZ5BIB5LsE0h2SS&#10;I2aUTTbMJutmkLXTqZppFLUUslKimEI8WS6OKBeLU0pAK8Xzy8fwykZxS4VzSITcoQaxkQNuUwLZ&#10;qBe5IR74m2TILflQHhkvHoKxgIAcSVBcCkeRxovSRMhUAlUMdsA0qogUDU+TwdHkcLCplcTDSImI&#10;SxMkADJE2hlICziF9AHAMliE8nMJC2AiSyET4D7SeDIigBVIUoqi0mpUeQ2aErzhrqy6vpyGnpwG&#10;qGvD+++qgRY9WXUdGTVtKRVNSWUFsoyMqASYiIIlUjAkUNKEKWDxSlQ5eYqUhrSKqZaBuZaxhqyy&#10;nKiULEmCKkjEcfChb/EQeTCgThHEi6NJYCUWGkYaknDyZ2WKNJgalHAQMJ+wnABREU1UwVHVSVJa&#10;FAUdmjKSBVqHpqJGUVEQVVGgaCnSTDWVXS3No7zdMzMjyl8WfHxa+Ln2Q19fx+LY8Ora0sFY/5iD&#10;mWlfYzW0v56TGC1Dpjx68PgYgnbhGFqWkIOjbo/gkkkf7u198aRiuL/v49tXZkaGLCF4sro4B8rj&#10;06N9llSFvSn4H4kAZpxCx0fMkwM6xNyCjtcgaPoE+jgwe/9NV+Wnns+1zXMLs7BYhI6Yh3QkMvX0&#10;8OBHOC8i7eDkzwiwAP4biM1Fwn9BN+QSRAMjJhi2v6w4CHAzYBUQuJ4lNsFVWwfQ1jG0dAi1TE9k&#10;veyKKDp91Q2BxYFVwBExTHAXAFhmQ8zT/S1oZR7a3zxpa514UAG19X8NT0s38YjWdY619Il3Cgoy&#10;dffUsw2x9gx39Al18oq+FxTu6RsfHNrX0sy6IyZjdx06BYMxj08PwVNiPVLGKeAUEcAH9J0NiMmE&#10;Dk726gZf2UQ8VPOaTXsH9e9Cw8sniAD+vgbNbUCLYCU70OrOycoWtLnPXN6Ec0Gv7TGnl+kjs9D8&#10;1lFD31jh07Hy16edo9D0MjSzAq1uQzsHjKXVw5V15sbWye4eRN//4YDBMn64c3CXrBI8SaSEnxN4&#10;0cFzO1f+eB+wDOopKx33MfP4+PjkGE4KfUQ/YO4dHO7uHu3sn+4fsHI7szKBg5fg8BSOt0Z2CEYc&#10;8OLa/vI6Y23reGsPjgNmHP94QZGX8o/4/T3wd1zoc54LPRHghwxmQd4Gp0yIQYd/6720yfxQ3xuY&#10;OB2Uuh1bcJhcfJL9aCO5kJ734CCvaC+7YCstbyMxZz0hby2xaD25fC318XrWi537H4+fNULvOpgv&#10;mtbLP26Uf9x9Vnfwvp1R1XvUMnDUPXrYP04fnj4YXzycXIem96GBVWh8E6rpgL58G3Sx7jFWmLJW&#10;WLSRX7aVRRzwGSsO8puuKgAkr/K6s9KakyIC0oKcBWy5qSIg3c56rjoqAMA4a07yq45yKw6yy/Yy&#10;AFABh0gjAmhBYHWQW3FWXHaGHfCKC+yAV11hBwzY8FCH1e9dDVj9emoCtr20AJt31dc9Yfu7eQ+2&#10;v9s+2ki2590gfQREAMMOOEAXsBGgte2nxbinQ/fWWQnUWQjRWgzWWPdX33VT2/A1q/a387M3JVla&#10;37ENuGOZftUk7aZj/HXX6EuOsf9qHfFvNpHX7cNR5h4kdV0LVfnXwU6rRcGz8SYb6SZ7OaazkUqn&#10;pfYLyTrLWUarmUYLKbpLafpbuWZrmUbf49Q3M423s033cswB+1lme5mmO+nGOxmG68kauzn6zCJz&#10;RqHpdpbeeprWdrYhvdB8r9CCXmx9VG5/8sjl+KHzYZnDfpHNTqH5aqb2SobmSpbWVr4ho8z6+JE9&#10;44H9Xokt/aEj45HTbpndZpHVdokNqCwXmE0l6U9EW0CPoudibV7rC9bZiEyGKS/Ha+xnG0Dlloz7&#10;Rpu5ehu5+jtFlnvl9lulDutFtnCu6afu0Avv02ce9AfO28VwMPFOiQ0oV/NMl7NN1/LNdkvsDx7A&#10;Ynj7vsVcotpCospKsvpujsFxieVpmS2zwHwvw+Aw1/w4z3I3WW8+WH45SOEgXpeRoLcZpDRtQxwz&#10;xw9ai4x4SIwEyLfeE39pKVigdbvYiP+RHbnYRjxYldcY/4uq0J/VyNfVFHiMLaQkVIX5pPhE9CS1&#10;IzycH2a7PC2yLs+lhdwluZlJOus7hDvnl0dXf87rqyueaCzo/5jY/yHmc5n7swKblw/tc3P08orN&#10;GvrTXjZEdy+9qZl8lfEmNe5xekxFvl1smJalkZwwu6sCOtFKLs6UGqAqEKKNdZBFEa///zj+/L/z&#10;3Prtr//6X/7Tf/pPbLfZOTi4uDg4pcSp0mJkSVEiFS8ihhMSFcKShbGgLkEUEREQhAUwNxwNDOoE&#10;tACOl0+QkwvNwSvIzodsA8xxg+POdTY2VgTw9avXWA74MuDyVSQRNJwL+r9PAF//qbz813+7/Muf&#10;r/321xtXfmO7dhmxv5xsN3jYbvPcYgPwst0WuM2O4+QURaEoPCgdMVFfQ307RVl3LaWmx0X7I21L&#10;nVWbHTVQayPU0zPr4/eMg2McK7QjjJ25cWUfw7uK5Z3G8QwR+PvJgjCi/MMk3iEKuoEiVE3F1Ylh&#10;64jYGjz2A0HosSguj0a4R+A1xHFIYe5IEAVUlaQtTAxd7Bx87J2inBxjnOzCHGz87M3dbU0A3g4W&#10;Ac423hbGHvraTipKNnIy5tJSeuIURQKOhuYTvHaJwMEmJSigIIxTweO1RIjGZIqtpLSNmLi7uJSP&#10;hKw3QdyDD3ePBxeOp+RRZT7LydVJS9aIkz/jcW/4UG9RnF95eJoE+CfExKYIhO843Iyg4Dwf3xIv&#10;3wov7zgW+02SVkKlpGKEorhRwZzcQXwCgcJ4PzIpUE4qWk8j3cYsw8401kDDX17cS0zYCy94l58j&#10;WYZcaW3w0sXsoaVGiZ7scx25OgPVTjWFCRWlEYr4iDBhkkQeIZAmxCUm7PSh+TenzE/QaRV08AFa&#10;fw5Nl9I7UtY/B2+8C9h5G0h/F8x4G3z4Opj+MnD3qT8cB1zktpvnsJ5hNZ9gNBGlOxis1u2v1Omr&#10;2O6r0OGn2OGv0uar1OQN0+qn2hqs1pVssPrUd/d11EpxMLMyDfr2AqosAy9ftZL6czzhOUawRYo6&#10;oSU3pio2KI8eVkT3yvL2KQoMKAkNqgoNauBHdUgThpRpU9qQDnHCVOK7peyIIbVTDdelLjxhKrns&#10;prLqq7oVqX2YZg4V2h2V2K/nW06mGXYn6HWmWNFr8qDFFmi27aS35qi/AZodhlbnToeGj3oHN+qb&#10;t+tboP5RqG+Y3t13MjXFnJ+BwIc18LFjbmZtenppeGyxd2hzHP6+2jFjfw/eBwT+9LM1tcmYZnxv&#10;mhv5NP427UOSfVqgXri3RuA99YAg/YgYm3hfU5/skIz59iloH9oZWBz63Nr3vrGh4v1C+9Bc60Dz&#10;s4+j1W3wtwC/r3c++zz4rq7rbe1M6xBjYu14ZpM+trI3vMAYWWaOrUAzO9M13d0va2abBk6+b0Fz&#10;O3DajOElaGhlr6pvu3oAGlkHrFT3z3/uYbTP0ltmBx7W9Vc09D1vyQnI1Jc1NtSwDrwXkxqVHXo3&#10;wt8uIOFeYuLdlHu63sn2Sf2P+z4mfnwd/boqvaq5oLk6q6omr7bhfuPHtE/VGdUPfMoqAx58Tnz7&#10;OKQ81z291D/vSdSD3HsZ+X7ZhUGFSa7JvoaBkbbxqV75UU7pAZbxNqq+DpqBCd7FxfFvk3yLPUzC&#10;bTS8XE2CfJ1iQn3SE2LKHj6q/1g9/vBVp3fWO72Mj2r5dZr3m7SKWjUK2lWy2xTTWuSSm2VTmuVS&#10;W+TTmuUzm+Wzm+Vz6mVyamSy62TSGqjhb51KW16N7o3tQOuM0wPm0QH4j364Rz/eokObB6dbeyfb&#10;e0e7O/Sd7YODw9N9JpzqmcXJ/tERAuKDtw/gnDP0I1gAwx/kIWh98zsETUBQ7elBOcTIgvaiofVg&#10;aDcGWoiCZrIOu0smH+d+8I4s1fV5qBn42jyhO/7l8bsx6OvSbvzndo2Yeop3l2RQr0xop1xonUzA&#10;ftgbqLC9yTzxjVrAVsJH6MUc9HD1KKCxSz29Tiq0WtL3vYhTu0LIif9bKLZ1SD//o0TkkEPFemxd&#10;o3PRG4vE1pg3j0LfOrtWcNv8P9z9dXQcWbroC/b7Y+a+d++8M+f06eoqM4ghmRnEzMzMTJYsyZZl&#10;y7KYLFsWmpmZZDEzWsxMKaUghTE7MqrUbtvdr899d9asNWv91q4vduzYERmZlqL0y+/bt/4fbnf+&#10;5H3/17PPbB7V5fdPvJgdudNR/W6o/1nr14fV/Q9apvwef1C+mBrx9GVhU8fjgbl30zuf5qHMysEz&#10;L2uLOqdSK5uTyqsSSj8lfHmfWPw25cvHjJLirNIKJAn4VlvL7bbGu231oL3V2nGrpe9Z10JMbrGe&#10;6Xkj/qkYvYQ8/ZS3Rpn9Xg+/utzrti+q0036yA2r0D3b710wFP6wLeBuc8Cz51Z5SfwYL7SbzmEt&#10;8n9Ho/90BP2ng39iU86zqedY5Fgm+SyDGEMnRtPwZ6j4SBAzSGe+a5nEM2TFIDVWpBorkE2wNVb1&#10;iAlIyj6flxKR6WkYaMJxUSbYKVE8eMxgKjUYSw0lM0+xqcF8SgCPHAjgkGDYxAAWMYiBD2ASAhmk&#10;ECYZXliLTgqjEUMZuFA2LoyDCeViQtnoEDYqiIkKZCr4MRT9GAredEVPurw7Vd6NKudMlnWiyDqR&#10;ZW1I0noEWVWMIkseTZdCcSUUdaSkreUknFBHrBX+g8f8De9MYV7U18gw1kjR4J9XVXOk8mm/KZD/&#10;TwXuQQ7toKriQe2Tkia/ShnL0NzQDHcszkbxhLbcrxzUryyFg3SpQ8SjRxQOH1c4ehJ1TAJz7CQO&#10;cPQE/ugx3InjeJijmJNHMRKHFWEOKkgfUMAdRhmhSf64k+dIh64oyZ1noo2k8JQj3GO/aEocNsQc&#10;1cQeomN+k0UdlQAPBDIyGMljZJmjLPnjfEUJPkZKDS+nTlLQIaO0WQQTFtHoh1aPRVZV4hqQiMZy&#10;Mno4WTNljGWAhvMj/1MDaWfHEjz7zlk2RVuVxQbePh3lY+JDVTRkEuwZBNdvYeJheBQvgBL5byiT&#10;vVTJbhx5E2W0NR/tpYoPUMO6Ksuo+KpwXp1zqL5o9uWUZnmU8/OQYB9VK6KEmrS8mSwjSJZ9Ec1L&#10;VqCdwpJdLczDspJy3z58WPLi7pdn+V+eX2ktvzc/9GVtsnJh4OPy0Me9ubqF/rLF/grBYM3KcI1w&#10;pB60y0O1sJcaqN6YaNyd69yda18fb1oeql4ZhoXfwlDl/HDV4miNYLxueaIeAcTCqca1meb12RbA&#10;6nQT6JmDF0wtE/SWrfaXrQ9WrA2UgwC0W6M1e5MNgq/FG0OVuxP1O+N1oHOp+/Ni16eFnpKFgQow&#10;Pzh8ZbIBzLwwUj0zUD7ZWwLO+B1g18JI7dJYI2BxtAFhYQQcArM20w5YnW4TTrUuTzQLxpvEI+uF&#10;0w0rMzUrU7WCqarlyZqlycql8arFiYq12YbVubrVmfrl6WrQD3oWxyoFo5Ubk3WbEz9BOFSBmOy1&#10;kar10eqNsRrReO36BOxxBVOw8V2arF0aB/PULI5VL4xXCyZqQc93LQBWv2IruSJOlhUgblIsL5fF&#10;RvP7drwO3JwfQd4UcMfAGwHuPwC5gWDzv8TaZPPGdOvmbDtoheONK2MNoAWdIAAsj9YLRuqWhmsB&#10;i0M1C4PVIAA9oH8fZAA46ueM1YFXsTRYMddXOt9XuiheXhrcAVjN/tACwN7/EmDmnwLu6k/5TvHu&#10;szhQ/q0VBjOD9whGfG3wmwXuNvJ+iZnvL/uRhf4SQV/xH4C4ZKmvTEz58kAlsgYw2ATt8kAZ+ESB&#10;swhGGhZ6axdbyxfrPiw3vFjreL4y/npusXxoY+h6dQ3PJ+1X1UiCTQ7DNpusF2Zp5h3K5cZTUQlU&#10;xUSqfApVLp0ul8GQzWLJZ9JlQZBGl0ulySbR5BKo8vE0xUsUhXQGXNj52+LMSEHmHD7uCg+LlGiG&#10;vS9NNpUqk0yRRqpA/0gyXfZHwFEpJJlUMjijOBGZI5PMk0vnyWZxZTMpJws4qEI2+gpFLoeFLVBn&#10;ZCiRI+nyTjSJuxf955ve7A5Vz7e8m2x4Odv2br6reK67eLr780Tnx9GO9zDdH8d7Pk/0Fs/2f5nu&#10;/TzR/Wm84+NY+6extuKJjrLJzvLh5s/T3eUg7q561VH2arChZLytZqipuqOqanVq8cvTTxaaNnyM&#10;jj7bWZPiwpF3VMb6KGHhBF9YTeH92QQ/lhhx7u+3diqQ909Ro5yiyHpQFDyUqMEMRRfKUTMnevAd&#10;j1v1YS/b/R72+twZCbw7GHyrIyivMTSnOSy/1a+o3Ru2vK2ehW1eNzp8bnT73+0JvDse9Wok4ml/&#10;yKOvAWLv6wN23RLvvd3pe7MT3rzR7XcLxO1eRU1ueW3w4bADBrMhLegHc4IxXX6wCf6uBXvBGDAP&#10;mKELTCieE9DtXfRTev1ufvW5DujxvdHnfwsA4k7PgqHge9NRz2eiX4AAGQkGgLbRMRvQ4HC53j6r&#10;zi4TUGubUWOT3u5egJSnRhKRkcrMSHFmpAw1UpK6zu4yoNY2C/TXOV4BcY09vHpxvdNVuNK1e/7k&#10;6ef9wfcHg+6PRz7fj0EwH/N24dw7wYWPwvjijaSyrdTK3YyavcxaUXL5ZkrFdloViP9Wffpy42pi&#10;xdqlcpj4svW40vXzX9Zii9djP63GftyI+7QW93E2+ll/8N2vgTf6w+9Nnn02HfOsza+gPezeZGZ1&#10;a1J5mkWGDdFfF+vNU/Bgor2oaC8y2oOAdsejXAiKjkQFR5qiM13BmSYPHoccyDL2JGk7opQtQRK0&#10;9gDCN+CkAbboE6aoE0aKxw0VjhnIHdGTPawrc0hH+qA2aJFA6oCW5G+aEr9qAE7+VVXmsKrUEb7c&#10;UVW5E6qok5ooKU2slA5GRhsnrQtagqw+QUGfomhMwRjTMWYMrCUDY8dAOwGYGGc2zpVLcIcfLSje&#10;HLybuNgJDIh5RA9xP1w95afQUS4AJgYcBS/AAeclk33F9auDxNWqg/hEeKFiDs6Xg/MT22U/EIMe&#10;RCojY5TJwUqEb8CHijmlhA/n407xMOEALjqCgwpnK55iyYezFIN4GC8e1g388+SQQ1iUKBrhNBV7&#10;mo4O5aADeSh3Htb6XHBKT3Nvd1drScXLkbHGya4qaKJrqbkkydH4lDIl00Q9nCCTqUJLZ+GzOaRU&#10;JjqOKB2Dl4ghSUUSpcLQRy4x5RNZcoBLDJkLFInz5JNxVMl4unQyRwGQxJYHIAMSmPCPuBwm6oLs&#10;gXQGOo6OCiTKFSfFQANto1UfRptLxzsqB1tLv9a8G2j4MNdVPtvxZbbieRRVtkCLAX78RqGPZalT&#10;E5RwpwgSqZr0swyFWIbiRQbqEh2VQFZMwMteUpS6oHDyEkn+AhVegjeaLhPJkDlNlwZE0qTP0n7P&#10;vkUScGOoUqAHjIlloGIZmFg6LoaBQEA4Q8bEUDHn6biLdCy41PNk+Ri8VBTmZAxJRozsd20E+sRp&#10;zIlIrEQ0XvIMQfoMQQq04BadokiFUqTDKQqRZPRZEjaWhDtPQp+nKiTwCSHE467oX/O8TQfe3B6v&#10;eNv75d2rbP/xD7rzxfKLZRKCyqPC2iPrDcdFjdKbTXLrdXJrtbLCGonlqmPL1UeEtcfW6iQ26iW3&#10;q45vV53cqJYT1igs10kKGo6DdrVGbq+evvhBerH4L9tNR5ZrD7Y/PQT1hsW5ULkyTI6iExfvQ8f7&#10;orE+CiR/gmo00ywFq5uA0ktR1L2sqJsNo5eJ0kvC6CXgdJII2j8Bq3EJgNNMAOC1EgGgk6iVQtRI&#10;ApDUk//FFj4EOfDvW5x6otjmft/Ch8D2919qSeoJFA24FjRVK5minQogaacStFPxWikgwKrHo/gx&#10;GKVokvo5hvZ5ptY5lmYok29JY+rhCXpYtAkebU9CuZMUPAkyLnyiH0nGGnNMlyZrzMdZcVBmNGkj&#10;8kkjVZwH+HfEknNmyNoz5B3oigA7ioIVh+xCRFkoSukpyugRcOY0ijWZaKGIMVczukjTjsOpnMWo&#10;xGA1L+J1kzG6KfLaiVjDDIxBGgbcc51EnFY8QesiQfsCUTse3GRZ5QuyqnFgGNY4Q94wVdYwRcYk&#10;7aRRsoRxCkDSJBVsypqmy5tlAFAmaQC0aTrGLANrnom3yCJYXiZaZdMd8vZh2v8OzaEAZ5ePcSjA&#10;OhbinIqwzkUYp0JFxwIFh3xZ22vStjkAKZurJ22unLDOPm51+Zj15T+bJEjYpaNMz8vQHRXktdlY&#10;DXWCMh9N4ZOpbCqVQaMzaGwumaNMUNLCqGphVNQofCUql0/h8MhsAAjApjKNp85SUWMqqzKUVOh8&#10;BBCDHg2mkgaLp87gqzE4qjSuCo2lTGErURjf9oAWxKBHi6mkzVDRYaoasNQNuJqmfB1TFT1LVQML&#10;dUMrNUMrTWM7LVMbbVNbTRNzNQOwF4wx4Gvo8FR02CrgLOBwTTZfl6MKelQpbF2+qqmarrG6trmG&#10;voWOAWj1eapqVA6fQGWiiFQ5NE0ex8GSQI82i2+som2tYwjGaDK4mgywqanHVeOgiSpYkiqBokZm&#10;gsvT5mnoq2iZaOhYaupYqmkZclQ06WqabGMdTQ99kzNG9ln2rlezzj24l/zky93qt7dKlkZEIz3T&#10;j+4+0dc1SE65tAdtPXh2h6fBru9sXNpZW4a2V+GlcyFItDkzODrY0fn60VMHcwsvR5fu1tbh3v4z&#10;4eGTo2OrgqUt0SYE7W6srW/siGZ2VwXQ9gokWoL/uwVtbe+K1iBxwinYnod25yBoFoI6F4Uvqlov&#10;331+++3blpG+dbFeFolEO6KN31eWFSFrxP6ugXf3NrcgWJ3CtXtheboDD4M13jYEbe3uicSaFwAn&#10;K4uXkhU7ZdCxtgtt7EF7uyJoVwBtLUKbq9AGnGu7uAbN7UKfexcy39QHXG46lQ/VL0Hg4la2hbs7&#10;4IpXIAjOBYbnANezAW2sQ6tr240ts68/rn4ub8u/edXNJ8bUPt4p+Ix9YJR94Dm30BivU2e8QmP8&#10;T8WFnz0bEh4VHNLT3g5eGVIiG14mGZ4M3AlxajJ8X0RC+EWJhSW4XNEuNL8zmPm81jimVCdy6VE9&#10;NLSyNzy/MzILC+ChOWhoHhpdhCaXoRm4ovLq9PzGvACupTwrWB2Y2OqdgIYXhC/L+67cmXz0Aeqd&#10;hEbnV3tGN0bnoKWN7dnVnTkhvKqxYA1aW9/bXN/dEYG7+rsu/d2gf9P+non7fbsHl9H+voX3bsOp&#10;4bub4B1c215b21pb2RQKRSsr8J8ev0X810rAzsKKaGphZWRqeXB8dWQK9tlrYve8swu/g+AWwV8s&#10;gNneWheuLIITgatFEEt0+PPw+/X//XcFEPbH7w/+Yzx8it1d8NEE78TWDvhcLC9Dk7NQTedgYn53&#10;UOJKfOFmxt2V9FuCq/cW8+7N5t+eK7glzL8nuvZgN/vhbvr9rZR7a8n3RFdfLlx+sv24EiruWHpY&#10;Mlz4evlxxc7ntrVPjaKylr26Lqild7etb6tjSPR1YrN3fntwVdA4BnVNQ+2DUEWlIDWuxIDVbsUd&#10;sOePOynPemjOe2nPimsvI4WX4VzbAIOFwL8xFwS38PK6/xXm/HR+ynfD9gHz/3MWAvUXgwwAS+Lc&#10;36UweE3fvxV8Rtb6PW0GOhEWwo3nTxkhzJ4ymo42nj1jshJuuRZusxJpu3jWZiHWYinWZC5Ycz7M&#10;uCvI+oaTpY2pLcrE998dE/6H75VfAhJ+9TjzV+uzv9nEHfPJVAjNRLmHEnR0/Yy1quIDBpOcR5PN&#10;htJMBpINN3PctrJdFlLMlzIsRLmOW/nOi+nmQ+e1JhIM1nMdAStXbBeyLOczLZayrJazbQRXbJYu&#10;W8wkGSxnmYly7Teu2QkyzRfTTYXZVlv5jpt5DtsFTrtFLjvX3TcLXFZz7MFRc+kma3n2wgLblXyb&#10;lTw7YaHD+g1n0V33rXvey/Dywy7LN12WrjvNF9hPX7MezTYfybAcS/WczwyZz/Cv9FItUvptId1+&#10;Mt54NtFoOcN8Ic1kNs148bLVWoH7xi3f1Zu+y0Uem/f8V2/BtZ3BbOt3vNbveCxfd53Ps5u9ZrdU&#10;6Lhx13vnkd/2Q3/hTdfJbKuRZL3ZdL35VO2VbJOdIjtRgZ04odkOuuOzkeeyne+2fsVh9pLxxFnt&#10;yRid6bM6o1Eaw2fUix1kqz0IfVGarYHKLf6qNZ7KtzRlPzipPHdUzjWlRfAk7PD/YUX/1c+MEBFq&#10;pOrAJzuocn3MKe4mRhcjYt4/OfX8nv+9Qo2oAJKDvoafafKDxI8td0sa8mqac8fHn430Puluul38&#10;IfnJo8gPnxI7+u72Tr1oGXz4peVm73zFk9Lr2Q/SU25mpNy4kpCfo2tmSEFLGfFIfta6p90tg2z0&#10;zFXILIUjiof+Q/rAf0gc/M+TB389fuhXyWOH0XLSLBJelc3U4HCVaHQ+haHCYCpRmUw8gY4hsIkk&#10;Fp7MIhCZOBIDhwc9NAyWisIBsDLyWBlFAEZaQVFCVv6EpMzRE5JHj584dGSf44ePHDt0WMzBw7/9&#10;cuC3vyAcPPDL4UO/Hjn829EjBw4dhN3wdxw58Nfj4pV9Tx787djBX08c+BW0x3+DHTCIQb/EoQMS&#10;Rw/JHDsic/KY/MnjChInFCVPoqQkFKWlFaSkZE/CJpggIc2UkDFAE+PsHIO0tC46Wtbez+stfTjc&#10;/HqjpxQaatm9nVtnZfyJgu2lkuYIOIGs7JaiokhefkVRYQqrOEBEdVIxjSx8LY9Qokp7rMYvUuHn&#10;cJlZTGoSg3KeQTpFw3vRsC4sgpMK3V1f1cfKINjJOtzNKcrTNcbDLcTMLMjEKNTc/IyrY0Kg/0U/&#10;nxB7Gxd9HVMe21lb09vY0FVX20KZp0khkCWPy/zl3/G/HVCVUzBjca14yoY0pi6JasniuKtrBGvr&#10;eNNZXvLoUHl0PBp7GUu8QaK/otI7GKx+KmWARu2jUXooxC4irg2LakUp9JHxwxTiKJk4RsSNYdCT&#10;aPQsFjdBxbfxsFUcxWoWvp5Fq6DSnqMJhYq4TALplLxsJIuabKaT62KRY2OYos5MZGAzGPhLWMUk&#10;AiZfXemto1WZp32ZvUmrtcmskx3k7DTL5fUpKIySMINsfAtHscOQ3n7aBFp4ubD6bH3tBbTzHlp/&#10;CY3e2GpK3Sy/KHwduf4ycvNF9OazqI3HkWsPI5fvnRbeiVgtChZe853LcB29ZNNzzqQ9Uq8xXKs+&#10;TKsuTKsxQrcpSh9QH6UHaDpr2HTeqD/Xaepe4PabJOhDHvTqJnSjYDUhayb8UouZ5yuK2n0ZTAmT&#10;3mWo2mnA7NDDDpiSxy2YY6b0YWPagCl10JwxaMMedOANOSu1W9E6bBjd9uweR26/M3/EQ23WT3cx&#10;1FgYZbERa72VYr971Rn8jJq7ZtGXpteUoDVy0x1quwIN3YEa0lZLz66Wnd6piYS+ZkMzZdBQNdRb&#10;AfXXbndXL7dWrXQ3bU4MQgsz0MYq/P0+weLy2Oji4OBCT+9Ed/fONvgt+fuD1crAfMvL6uLsZ5+S&#10;H489bV96N9RypeRxaNEtnyuJ5jHn9CJyA64EGAf6mPiV3Pg0Ud6/UD1YXfS69WnJx7yHbR8rIRG0&#10;NjL7+f6rqiefyu++Kcl/PlXVI+yf35hYnm4fHahsF36dgaY2oJFVaHBpvnZgrX28511987MSUd8C&#10;ePYSDQtWe6Y3uieFzQNztd2zNV2LDf0rLcOrzSPChpHFit6x962NNz+WZj+vKfpYe+Pz7ZjcEBOf&#10;uzYAJaAAAP/0SURBVAlFeWcup/jHZwYmP025X3e3siy/+F7s7Yex9+5E3b535v7j80/unHl4O/rB&#10;p8ulA6+G2643fYp/k+2Ylu6QeCMoP9sj41bk9aH3g/X3G3Ii8uLckz5dryg4f9dOzSvCOf68d5q/&#10;foibmre9sqeXyekon/QzwVkBbmedLP1sTVzjzqW9fF3aPjDTNLxa8KEt6saXmJddVoVVptfrzW40&#10;mBU1muTVGV2p0Usv10ktN86uA4BN/exq3ewqrctlalklKpmlqpm1qklfXPMrbtRP9Qih5T3wrLS7&#10;vrW5vrUNguUtSLC5J9jYXV7fWl3bEK6ur6xvgvhHhKKd1U34Uev3x65N+Ft2qxt7Q8N93V/fb26/&#10;39q6sbqYAm1dhVYvQxs50EY2tHIdmny/W1vckv6o0DIunuuayHG5ZRhR5ZU9eeZJn8e1CpXIZs2Y&#10;fpPkBo0z9Xqx75RD+gMKoRvNU+eevDGI6vTKge71QG8WoZv93X633unEFOvHvOEHfeIGT7kWQGn1&#10;47a5n5mRfS43Rk69rPG91RD97EH089Pn3tG9bv7Z9upfgp/8b57X/zPyvlvZUGzrwL3JsQf9ra8H&#10;Oj709736Ov64d+liyYBR6n3/2y+v1rQVNg9cbxl+PryaVz8U+aD07NPyV6MrZcvb1atb76emnvX3&#10;PRv4+rCrOb+u+nJZTXZ5bV5F1fXK8ts1Fbcbqm+2NF5vbb/fPe6X+ZClE6CnGpRglX7DOO2NdlKX&#10;480+72cjvs+HTPOqmVFlKlHd7rm94Y/qAu42+T+5Z5R1ihJgqWijLK9DPcYk/5s0+f95+E8sciyD&#10;ErvfMqnn2ZTzoGWSztHJ575rAXi5UyzcaRbGm42ytNfyzDydfi+5KD/mipuGlyHNiYdxYhP8mJQw&#10;IiUCTYnA00+zKRF88illUgSPGA7gEMPZhFMsQgSHFMkiR7LJZ9jUs2zqOQYlBkzOIp3jEmJ5+Fg+&#10;9hwXH8PDRnNw0TxcJAeAOcXChrIxwQxMABPlT0f7MxR9mIqeXEU3DsaaStLHUbUUaEbyZFsUzp+k&#10;EKyGDdaWNXehaWbamj4MsLrlqldgrZ/j4Bht6W6I09Y4xNU5qs09pEuSNFeke0nw/WXVw/Cqp9g0&#10;P6asFe2IDvWkBkZORUaeJSlDlpIjScpTxdAl5GiSMnRJKZrkSYrkCaLUcaLkcZz0EazUYYz0QbTs&#10;AUXsMbwpheNFkvOU/bOfwl9cFI7zjmFQh7lHf9EEyPyZIf9nRcwvxxUOHT554tjh4xInDmMlDpIk&#10;D5GlDlOkj1BljtJkj9EBKEnOT5BiSp1UQCmQpaW50ifV0FL6hMOqSgepbijaRTo2nSVxTfnENV10&#10;qiE3WF1Nm6iMPsHByOiiZYwwssZYOROcvClewYyoYA6goK0ANBQM/Q+YKHNtiq0OxQW2v8RQdYK3&#10;iryGhzLzQYRpfbJ1zXmz5oSIT2figrRcaTI6ijgzDC+AoJbCN8xnK59VV/VNOJ1W/fJ1x6dn1c+v&#10;1b0vrPtUOND2amupGdrs3pqt2hj5sD1eBs21bE23rI83CUdqV0cbRJNNe/NdkODr5lQriDcmmjcm&#10;GtfGGleGaxb6Kmd6SpbG6hfHa39stxa7hDNN88M1k/2l0/0VC2M167Nte4Ku1aGKjYGK9f7y1d5S&#10;YU8JCHbH6qCZFmi+HZprg6aatkdqQP9S56fFjo/z3Z9m+kqnBsrmhqrBDMsTjWBOMM/6fOvaTOvq&#10;bPPqdMvKdOPKZJNgsh7sXZpomB+umxuumx9qmB+pXxhuXBhtWBxpAu36TNfabMfadKdwuk042b48&#10;2bI83iqYbFyfa16bB23j+kLTxnzTT1uwFxkjmm1cG69bH61FWBup+Rakc2OsTjRevznRANiYhJNo&#10;V2YaVqbq9zXwT9XvvgCGk5j/WJ4WFp9iy7jyDzJfYfX4g/pFWBipXhqr/VEAg/anfCt9vwXc5425&#10;TsDaTPvyRDPi10GAIBhvQlT6vmsHMegBu1YmWwDImG8P+RZEAMOa8+/zdL97md8C9v6XQKb9kW/l&#10;7r/C/gX87n3/eF/2AwAYhlhkAJw6/zP+ML7fszxQsc/KYKVwqGp1uBp8qMC0gt7KxZaaxdpSQe27&#10;1fZXa0OPBTMvZ5ZrvnRUusTmyuqeUTS/rGhzVcI0VsMm1JenHEeDq5JeoigmiNf0TaPIpFOls2gy&#10;GTSZNBosZVNpiklUVCINnUhDpTJhAZzBVECA/a54zH7Pd4ABPwU56jvA6eCy0lT5ZKZcAkf2Ek82&#10;QUkmRUk6gyedSTtRxEMVslG5DNQ1PjGBgT5DkTurTrl90a/2XQF4g8ALn+r6NNn5EbTj7e9nvsIC&#10;GGxOdHwAgABsTn8tBj8fJntLJro/j3XCAni84zMigMfby6e6qkaaS3tqPw00lA23VQ+11vQ3VYJ2&#10;bXq4qfhLmFuABllbjWisgrFhytqoYHyUMf5KWHFuIiKAiT4AuPLzN/b3n8PDBWqSTrFkvcjynhxK&#10;EJ3kR5J3NiIFnNFJKgt71xb6eiD46Ujg3YGg691hec0RVxpPXekKudETePdrwB0EEPcG3esLvg8A&#10;Aejp9r/dJVa2CIgAhi2vzw2kp82rqNk9X+yPYacrVsU3QAA2Qef+gd8BG2LxYFj9+t5EjgKI84B/&#10;DlJ0+qvPTaR8NIjb3QuGgh9MR72ciX41HPIQKUwN5xN7XUf8LkKz87V9OsU1q+F8ZXGt5m9l8LeD&#10;960wEiNiGLRIDxgP2lrbLAAyfj/eHwaOArOBkWB+cCJwOnBS5OL7/O/0B9wFgGDh/CfA0rmPgJWY&#10;98tn362cebN65o0o7sPGxfei+A/rie/XUz+JMr+ILpeKckqXLxcvXikdyyqtO/+myCU/RCXGEOPH&#10;l/NSJoRxSeEccjiTHMokB7PJAWySL0dcrlksO7+HA5vRH/FmYpwZGDs62p6GsqEo2JDlLUlyVkRZ&#10;c4KMBV7aFC9tjpMywUqaYiSMMBImGEk9hROqCid5CieU9lvFk8qKEvxve/ZbxZMqisd1UScMwLFg&#10;NrK8NTgXh+DCI7mwcE4snAMT6wh6QAtiNt4Z7FKj+/8UZCEMDt4dLmFC9OSTvJTI3soUPx4BTilG&#10;cogRkNf7Rz7x75vixYyDAciavnBeLyGAj4dL3SjhQ/kEsQMGYCN4uAgeBi7yzENH8bBhLAUXNZqv&#10;OiuMRvDDoHyJhBA2NZpPi9RmRjBkLM96p3dUfu1taW1vLZuYa55faJrrKd3ur/lyLf6cmWq4MjmK&#10;hTvPxCZzSKkMXAabkMrAxpNlL1ClL7EVzrPkoikSF6iSFxmSlxgycXSJCxSJWMpxWAAzpUB8gQbL&#10;YNBepEmBvfF06USaZBEPc5komcsnJrKwQTipmz4O459ezDaUDtV+Aj98xtorRlpLR1u/THWWznWV&#10;rjZ/uu1okECTjUQdTWSjE3jYszSZaJpcLBdzlqFwjq4AF/CnopLJqBSiYhpOIQkPV6KOZcqeY8jE&#10;0KXPUCXBFUaRT/4jokmScXTFizTUj5wny1+gKIAgno5GNs/ipaMwEmLd+xPOkeW+3YylyF+gKcYy&#10;UKcoUmFUmQiyQiQJc5ZIjCURzpNwsWR0HBsTQjzqjj1wO8xu9POD6frP/eWfPhcFz5SrLledWKk+&#10;CRDWSKzWSgLgZN96adCCnv1dYHOzTiyAKyU3qhSFNYqLDZKLjccF9WCvwk41TfhZbqX4z5v1/ymo&#10;/UvvW6mNtpgIcw5XmgevAUxwpxM80FgPRXIAQSWWaZyF1U3B6KaidNMBGDE47VQArGN/Bk49EQGv&#10;kUTQTAb83q+Z9K8DjqVoplA1fgJJNfFHiGqJJPUksd/9F0mgaCRSNC5RNJPE9jeNqJWK10wjaKaQ&#10;NFIIqgl45fNk5RimagxXLZqtFMHmeWNxqlSKCotuQifZEBXtcNKOJBkXmoI7TdZOheSsSXNioQzw&#10;J5TIUmrKWCMtmh1ZypAqa8FG2/GJLsoUFw7BgSRnpnBS5/hvPKycIZfmyGU6kHCmaHk9AsaQQrOn&#10;cwNpyhF0jbM07TiKVhxe+xJGK0FRKxFvkI7TT8PqJsFVrzXjSFoXyFrnwQCC+iUF/gVFpTicTgrB&#10;MANlkCqvn6JglCZnkCJrmAJaBYNUtGEa1hBOGsYZZWCNM9B/gDJKVzSGUTBJlzdOkzWBgdOITdKk&#10;TOFW0jRd2vqapG2+lF2BtH0hQNK+QMIu/4RdnqLnXTmPOwAZj9vS7rckPW5JuN886XH9F4dMGY8c&#10;vG2iIs8bhzHl4/W0iOoqGIYyicqlkhl02AFzyRwVgpI2Wl0Lo6pKVuJROFwyGwACPpWrTOerMJTU&#10;2apqLBUQg56/DSAzlcgsZSoTtrx0Nmx5mVwNFk+TzTdW1zZU1dRXVtflq2pzlbU4SgAdtpIuS82A&#10;pW7Ege2vhYq+lZqhjYaxraaJk56li4G1q6GNm5EtaB11Ley0TC01DAx5GrocZU0GV5XCVCbRVcgM&#10;EKjT2FpMnpGyhqWWvo2ukYOhmaORubmGLujUoHPAMBaaQJFFkWUUafIYDpakRKQhg03VtMEAcLih&#10;kroeV4WHJylhiUoEMo9M5zO5alw1LRUNQ3UNMw11S1U1Yy5fm6GiyTbU0PDSMj2v45hr4Zp/Of7V&#10;48w3n29X1r1rAz+KY0/FaSlr6enoLi0vtn9tI9DxRQ+uTy1PD8+PimDFul1dWn7aL8jJzMrGwIRD&#10;pIZ4+va2dkAbWxXFJbmXrwiXBNsbInFNXWh3e0e0uzm3syIuMSza2hbCZY13RNsrC0LBHJhqHdoR&#10;QLvLYrc6tb7ZNjBWXNt469XLmp72hc21LQheX1Zc0nkH2hCvC/uHAN7b3Xd4sACGtvbEAlise+Ek&#10;043tvTVkkV3YsO5twUsQwwvWiveDPRsg3hNCO7PQ1iy0KQTDtkTQwjo0tgHdqZqNud/kkd4SnA9V&#10;L8ICWARnq67/LoDBvLu7kPhcG1uQcGO7rmXm1YeNksquG3fyvL0vWNkluYfGOAZHOfifdQk+4xYc&#10;6R4U7RMWGxp1NuR0VHBYR1MLtLe7uykCLVxAe28bPjWy5B68MvCmQGy1YbcKrnZtD5rYHot/2Kke&#10;1aAWufSscW9sZWd0YXd0DhoW29+hBWhkCRbAs0JYAM8srM0vbQtWQbwxMLnbPwUNL249L5vMuT/3&#10;8D3UNgANTIH+rcmlrRnh3uw6NLcOv2rBOrS2ube1AW7pLnit/zSJ9r/AtgjMKXbA67AD3lgFr3d7&#10;Xbi3JoIRbgDADdxbWYeWxaxvw3WhF4Tb04ubk/OiibntyYXNmXlY0CLqdwe+SBhwhXD97u9tLgDE&#10;8Km3fuKAEQG8Px7JB/9dAG/vgHsOPpriNaJFu8JlaHoBauodSbvZE5K8eunmZub9lcy7S7kP5wof&#10;TV1/OHPjwUrRk828J9CVJ1Dmk720x1upD3dyXi9debrzpAIq7lh8UDqY/3L+YfnGu0bh58aN8mZY&#10;ADd/hVr7dtsHtrumNnvnd4bWBC0TUM8c1DkM1dSuZCeWmvI7bJUHHZQmnFXmPLUWvHVg9Yssvuur&#10;uy9995lFCPzeyP5z5vx1f8p3w/5FvrO/CyGGs8H6cyEGgPlQQ8BCmBFg8ZTxUjishPc1MMJshOFE&#10;tMFEtNHCaYvlUzbL4fZLkTZzZ8znY4wEZ/XXYsxnIxxLPZ2ibdxVbML+6pvxPyILDoSnSgQlyLml&#10;SDokH/VIP+mTJOHkh9HW9NbmVcW6Dyc7TKZbjl61Gsq02Mrx3sp0n40znE8yXM2y3Lhis5BsNHJO&#10;fSped/WKtSjXfuWq9WKW+Xym2eJlC8EVq4UrliAQZlutX7EBrGRaLKQYzyfDanbjqi1002Mn32n1&#10;stViqgnoB52iHLudQmdYAOfbr+bawW0BLIA3b7tt3vMQFNoLihyWrzsuXXdYLLKfy7eZvmY5ecVu&#10;LNVzNjNkLi2g0kv9hsrhqQTbyTjj2UST7TzXzTwn0TVnUaHb9nWfzVu+oht+q9d9hDfdV27A9nf1&#10;ltvabTheyLefybFevu68cddz+6Hv5n1v0DmfZwdYzrdZvGywmK4tyDIQ5Vlt5NsKc6zAFUJ3vLcK&#10;3Xeue25dc1tMtpyNM56PM1k4bzx5Trfen/LWQbrah9oaovzREvvGGFdszXlmSPvkqldgyDjNkvSm&#10;H/PVUgh3YJ32UfcLMbCLdTO46G+REsE/5a4TGxp0r8D/Zp7/jRyVIFfL2IDzd5KfNT2qG3vfPPas&#10;efh+19iTls5HbR1PG1oeVjfdrm2729DzuLrr4ZeWO/V9b3rnap8U37x2Pyv3/rWs61dPx51DE/En&#10;jh6gYRUMNZRtjPVMtNV4VILCySPH/vofJw/8ReLgL1KHf5U+8pv8icMEeSk2CavKpGtyeUpUJvh9&#10;h7QMLBHAJdHA7yYAm0ABwDL4D0iKGKICGoCXU8TKyKMkZeRPSMoeOyl95LjU4WMIkoeOIpw4dOjI&#10;gd8OHfzrwQO/AGDFK7a/x44ePHzo1x+Bk4AP/PX4b7Du/Q6JQwckDx8ESB89LHPsiOzxo3InjgEU&#10;ThxTlDyhICMpJystLSkle1ISe0KaekLGhs47Z2Hjp8S/5GBRdj2j7llOV+Xd3b4vUFfVStLZch2l&#10;cjq+h06eIZEFimihjPymAmodjZ0n4kcZpDYOpYxPeaVEuqNKT+EwLnA4MVx2FJ8dpswNUGa78+h2&#10;bJKTKttNW8nXSDvYyjjc3irKwQYQ7WBz1t4hxsEx1sn5gpvbeVfXcBtrNx1tKx7Xw0DPUUfTUU/L&#10;2UDHmM+my0qijh4gnjiiT6CYkhmmNJYRjalPYZgwOXYqqt7aOq5MthMK5X5SMkJSKk1OPl9O/r4C&#10;+pOiYj8eP4nFTOJxk0T8GBE3RMAM4FC9OMVBEnaYgh8jw52jWPQYBj0NxlBxgxy5bpbUAENxjE0d&#10;YjCbCLQPBPojGvsSCh1Nwpzj0zIMVW+Ya90zVHmizXmlrXSHRS+i0W9x2W+N9eodrXtcHaYd7UT2&#10;dgtKylME4gKdvKLJaWfLvib/tdtHBSpP3V54Mil4uLj0cHf1ObTwYLP7ynzx2elnQWuvIjZfROw8&#10;i9x5ErX5OHL9/umVPwTwSo7fbLrb6CW7nnNm7ZEGTRG6Dae0609pN53Wa442ADRE6zeeMWg5Z9wS&#10;ZzJS6LL4OGz3TRL0+gr09BZ05+5mct508KUGQ49irslDRcobMqXTRL3HSrnFGP/VnDBuQZ+yZE/b&#10;cCdsuSN2nGEH7pAzf9BduceF2+fGH/BQHvRUGfJQGfPRAD/5l8KMhactROdst5Psdq44bebZzV0z&#10;H8zUb0vRWXsXDvXnQcO5UH30doXnVrntToUR1OgF9RZCnc/2ul5C/cVb/WUrPZXLg81bM0O7izPi&#10;b+WBR6oteB2ElRVIsChaAA9A0Kpoewc8MoHHq0VosWbg692K9ryPN10SquIejhTVid6OCN8Mv42+&#10;m2gcnemSdOfi3XC7yCfJjxarx+e+9L5PvvUx635J0dPPt19sTC7uzK8PNfcMVnd3f2gY+NAGDW1A&#10;4EkQ/D5fhqZahocqOqdqeleax6A+Acy4aKV1fKC4Za5lBJrdghZ3obmN1f6Z5e7Rudb+2abehdah&#10;lfbRldbRFTBgaHW9ebznaXXp5SdVV1/13KvsvlNelv28MDwj91Ta1eCUosjsd1nPGu5VVBaVvkh+&#10;8jr11auUl5+yv1QW1nzOLnty8dXT+LdfssrKUorfn39xzSUzRud0tE7EOaMzqc6pd6Pv3T//+E7c&#10;40cpr9re9L/MKQ53uJAUei3v3O3soKwY62gbjoMR287JJNTJJszRJsjfO+Lxg+dV1fW9Q2P9cytf&#10;+mbO3vlsdP6GUepLrxf9ri+H3J4NuDzqdbrbZXe91S6/yfpavXbCR/20EtPsKvO8evPCRuOCev1r&#10;1VpXanSutWhnVHncrL/RNNcNHvRE0Pzq+uLK8tr2tnB7d3l7VwCem7Z2haLtVdEG4B8I4B2haO93&#10;ASxO/90XwAN9/Z2dHze2Xm9s5wsWUiBRDrScA63lQKIsSJArXgO4HSofn3/QO3mjevFWZZX/lQaP&#10;y51u2c2mlz4xAt4RPN/iPe7J2X5QDn3C9u30ytm9WjEYduuFemi1RfxK3Fvozlfo9bQws7zMPvWV&#10;dtRjjv8bln+XSSJ0uRk69arLMGXU8+5E9JtK39sfAu5kh95ziHmlGHjnz855B8Ie/zfvor9G3XEs&#10;HTjTPnhrcvxef8vrvqb3/Z0ve0ee9i+nVEzbZr8NefApt7HrVufY7c6xp4OCa9W94Xc+nrr5Jqei&#10;81HX5JuR2RcDY68GB4qnx0vmRt+PDT3uHX7UPfy47eujpuYHdZW3a8ryq8uzq6putPV7Zd3jmgSb&#10;6J5Kcbxy1zzjk04qeIeane/1eTwZNrxWR4kqYYY22aS3BN6q8btdYl+Ur3zeB+2mJ2/KQGsTpVmM&#10;3xS5/yH1JwbOn4EPgFciJAbB5SgpoXxqGI8axiEFs0nB37UcYqgSIUKFFKpCcDNkOkU4Rt6Mu3Y7&#10;LjvZ96wd20YXb8mTs2ApOjFwPiSiP44USCYH8kghqoQgNXyQCj4QwMcHAbi4YGXSKSVKuDI1Qpl2&#10;WpkWxadF8imneeQIHhm0p5XIYDNSmRKpRI0EY5SoEXxyKA9cGzmYSw7ikYI4pAAuCa5ZrYGN0cBF&#10;8ak+TIYblelBofsxSKd5uFMaCm42RNN4M8O3Z2yrE82Ko9Q+hGm/P+cT6+JnxrHTlTPRl7NVknFg&#10;En3IOrFo0wQF4wSycQJP9SyH6MuSd2ChLIlEczTRlIC1ImFsSBg7ABFlj1ewxcvbYGWtsNLm8F9L&#10;JUyxJ41wxwywR3Wxh3VwR/gsaWqggXaSMeMM468RxH/3JR7WlEFhDlPlT+hLHtST+08e5hc66QAe&#10;cxh74ijh4EG81FGW9GE2QPIgU+IA4+Rv9BO/0gAg+AkHyEf/qnDiMP7Qr9TjB/joEzpy/05R+N8O&#10;KP3v/2b23//k/G9/Cj3xpxj8f3ijDqscOCj/H9KyB+iSBxiSvzGlD7JlDnHkjvAUjikpHldFnVBD&#10;wBz/O0APBWtIQFnISTqjpD1JCm4ESRU9AibOhvP+rMnnSNPaC5HvTiec0g3WIDvzlYOVjBMYelma&#10;VkVctSgT49BXd96ujQwL+5vGm960fLlZ9zm/s+7R0ngFtNKyM1+3PVGyO1mxPSXWlmOwg1wfb9ia&#10;ad6b74AEXdByz+Z002J/xXxfqXCkdnu2BfTvzLetTzetTNWvjNctjlULRmuWxmuEE/Ww7xytEUzU&#10;gr3rc82bc62wZ51qXB2v25qo2x6r3hgqX+ktXur+KPj6aX2wDPRsjVatDZSCnrn2t/Md7xa7PoB4&#10;4etnOJlypHJuoHx6oHS2H15RdXEYXmMVzAbOsjrZsDxZB84Ozrs8Vrs4WrM937m50Lk117Ux1y6a&#10;6YD95XT76nQLiNdn277tWZ9qA+3ScO3CCJy0ujRWD6e0TjSuTjStTDYtj9aDHjiBdVyc6jrxe8bq&#10;xjQ4vHV9qmVtshmMRDrBANCCTQDoB4ABMODlTzetzjTCGhi+2npwtUJxCeiVcVj3ftcCNsQL0yKs&#10;fyODkfg71sCt/nvvu8/SWC1oEbO7Ot2E2FywufxHlvZ3IAN+BL6N8x0AcN/ATVgcrQOAOyOcagZ3&#10;Cb5RE40AcJcQQAw6wV5wbwHIMGTMj8C3bvTvlOo++8L1OxDV+q+zb2S/41u5+6+A+HjkAsAmmGFJ&#10;XCl6fwDSg3T+EwT9P2df/e7bX4SVkUpBb/liS9Vibeli7dvllucr/Q/nJ56Oz1e2z/Sfu/Eea35J&#10;2jBVzvKyhPl5FasgbyW1WDohloa9QEFdIMtdIksnkaWSyRJpVElAKlVKrGblk+mKyQwUIJWp+K3c&#10;TaPLpYgzfQEgAINBJ9iVxUZd5qCzuZh94/sd4MAfSafLZdNRWQxUOlsxmSefxJdL4suk8KTSuVKp&#10;xGP5bPkcumw+F1eowTyDk4ygyNz0t5lvegPuIbif33rfwcaXoEV88L4ABptT3Z+ne0smer5Mfi0e&#10;B+M7iwGTneWAma7q6e7qwYZiwOzXhvGO6v760vH22rHu+pmhroHm5vy0HBMlC4a8Jg9txVa0V8Z6&#10;KcHVZb/JACb6IBnA3yrefw4PF6iBD+Uq+FIVPelEfxY9iEP2U8N4mSi633O9VRv0YjDizUDgvS7v&#10;vO7Aa21hV5uCsr+G3No3vt9KX0TodogtL9jcB2yCzm8FMIib3fPB4B8FMAAZ8yPIsB9B5O6PIFq3&#10;07MIccDd3jfgAtSueYNB96ci4WV9h0MeIv0AxO8iILoXHIUAxiAgI/f7kWHIIftieF8PN4s1MKJ1&#10;941vpWUaAFG/+3GNTSZCtXUGUmIa2QUAMeivsxNnEv9BtS1Mve1lQJPN5Wbb7BabLMBXl7wOpyvt&#10;jtndXnnDoXdGIx8ORNzrCrvZdebBaGZJ84U3mYbxTig3U0UvQ3yIkqK/KvwsBD8m8RinlRhhSoxg&#10;FWaQKiMIWVuaJy6zjFhPVWqIGi30HxCsSvNTpXurUH2UqZ58kiePBCfjcomuoAUxl+AOYg7ejUNw&#10;gbN18Y50tDUNbU5FmZMV4HUuCLKGeBlDnLQ+TtoAK6WHkdRDndRWPKEtf0xD7qiG7BF12cO6ckf0&#10;5I8Yok4YYSXMibKWVAV7OtoeJ2kBe+WTZuiTxqjjJmAv+gS8SVVwoCo4/QiSAQxgiBct3oeD8+aI&#10;S0kjrnf/Je9bYdCJ9IsJ4JN8eBRvJbI3n+KnQvVXpgWBm6BCD4WrTBPhhU54pDAl8XcTlUkRyqRQ&#10;uoIrGKZEDyJjvfE4HwY9lE0NpqDdMCeMrTQCSh7XiqbX+lubu1tLFxc75iZrobkOYcvnDHfz8yYq&#10;yUZqEVTFHD3lK2rsZAY2jYlLpqEvkGXO06QvshViWLLhpOMX6DLxLNlEtuIltlw8Qy6OIQ3nBHMV&#10;LlClL9Cl4mgyoAf0gzEJLIVkplweB13ARuerUFL4xBCyTLQm8336heX2msGqD/11n0Zayya7qiY6&#10;ykZbPk21fd7sKuvJS7hAkwuUO5ipybjAREUSJOO5uGiyDIgRdxtPRSVSUKlUTDoVm07HXqIrXKTL&#10;I8sDIwsDxxAlzxIkQPxT4mmKCXAFiO+5SJKHvxIkjkEQR5SLxUmfwUieI/7N8n7LWaLMGYJ0NF4q&#10;CicJWhDDnRTZCIpkOFU6kiwfTVI8S8KeI2JjydgYCvoMXSGIdNyLeOx1fMBc1UtBe+VQ9eeqh9FL&#10;tbob9fJIvu9qjYywWnqlSgrw3SYIwKaoRnq7UnK7UmajEiusxi7Wyyw2SArqZIQ16I1SuqiEtFpy&#10;eLX6rwvVhyfKGXNVZ11VyHxZFa6iAxfvRsO7Y3CeKEogUfX8/w8FMFkjmaL+E75Tvwj/EwKYLE4C&#10;/lYAEzRT8BrJBLUkgmo8Re0CU/08Rz2GpXyawgwikl0V5fWw8to4eWOsrAVexo6iCH6SeKsz/Gly&#10;piyMEVlGWf4wAS9B5eFVOGge+jCeIsPDSbAUj9AVjtKxEjySvCYdY8DEm5hqBygxHLGyBtLgJ8lJ&#10;XYKiOQ1nTyW7yKMccfQAttY5rsElhu4lnMZFjHo8WjuBYJCOhwVwClY7Ea8ZT9K6SNa8QNGK/1YA&#10;Ew0z0Pqpin8IYMT+IgIYY5CGBzMYpGMN0zFG6aAHBXbpJcvqJsnoJErrJsqDZx4jGBljGOnf2zQZ&#10;48tSJlekTa/KmOUApEyvSppckTC9grK/Lm9fBJC1KwRI2RUAJBzyjjpfVfDKJdmlYlX8iXgLHt5A&#10;Ha+mhKHzyX8ngJUJShpYVYASgcslsQA8MluJylWh89VZKhps1f0MYGUaD8kJBqjQueK8Xp42i6/L&#10;UdbnqRoqqRspaxiraJqoaoEWbBrw1UA/AojNVOECyzYaxvbaZk56lq6GNh4m9p6mDn5Wrv7WbgE2&#10;7oG2HqD1tXTxMnN0M7W1UNcHE4L5VSlMPgG8jxQlIk2ZRNfjqpiqadvqGbuaWfvaOfvYOllpG6hR&#10;WTpsJXUaGwxjKOLEScAYJgrPwZLA2c3UdcBVadA5YBg4HFywCpnGxxB4OCL8528aS5mlrM5X1VNR&#10;NVFTtQAtD9bViADWNrug45hr4pybHPesKP3Z8xtfuuvHrmffJciSZU/I3swvhHZ3bcxNLIz1hYuz&#10;4krJ28K5mdcPH0QHhjKxRE02P8TDJ/lc3ETvoLg24NbVjKzyz1/EnnUP2oPgJOA9aGdnawuu+Cza&#10;21jeW5qFs2YRhAJYCu9sgoHiA+A1WLeE28LFtcamloGR4ZVV4fb2pljcinNAN+HUYZjvZZ5YlG7t&#10;we7yDwG8u7u2uS1ATC+cHbwvgGFVLC7iLIL29qAVaHcWXoQYFrBw8ueyCGoZW858Mhx6rc75Up1n&#10;GvSkDRrdgd3vHrS9s7e6JVre2liDq0FvQCIRtC6C5gWi8vqllx93K+oG7z647uefYOOY6nEq1jEk&#10;2sY3ysE/0sE/3MkvyiP4fNDpmODTUYGhDVU1Yg8N/5l1G5wZXP+2WD+DCbdFa9AmALa/8CuFIOEu&#10;NLQ+EHWjnRvWph658aIZGluBxgXQ+AI0ugANi+3vqACaWoFmhduzgrXZxbX5JdHC8vb04tbQNDQw&#10;Aw0srN37sJj/ZO15CdTYu9s9CsvjudW18UXY/s5vQIsb0PIG/BfBbRE4K1yj+X+dAEb43dqKAbdu&#10;b00ErcICeHdlfXd5bUewCtheEsIfBKQu9Ipod35lY3J+eXhyfmB4U7AMFwAXO2DEJcNv6N8LYMTp&#10;AsRC918SwN+M/10Ag4+juAq2aHdtBRbAXaPjl+/1haetJt3ezH64euWBoODxbNHjuZtP5m89Xb35&#10;Yuv6y73C11Duy52rL7auPt8sfLec/2rvZQ30uXX+7qfBHDDs0/KzqrVPjRuV4gzgPwTwTvf0Vt/C&#10;7vC6sH0a6gMnGoYaGreKrtTa63Q7qA05Kk+5qs17aS/66C746s77wOvvIovvAmYD/8aMmLmg/xqz&#10;gXo/5bth/yLzwQaAhRDDxVAjhJ/aX8B+QvC3zEcaj0fpT0QbzUeYC8KsBafsFk/bzpwxmzlrMB+p&#10;vRxlPBduV+nrctHBW8Mm5Fev5P8edvW3sESpkCSUV4aUY8oB56SDbheO2/nidHRd1JgVMa4jKY5z&#10;2XbTBQ5jV2y2r/lsZ7hMx+rNxeutpJoKMy0Wko0m4rRnEw1Wr1hvXLNbvmK1mGW+IBbAS9mw/QWb&#10;a1dthFmWS2mmc0mGYORCivFKpsVatvVOvhNo55ONJi/qTMXrggGb1+yhm+5ruXaruXagXcuz3yhw&#10;3LjuvHXLbeuO+0qB/XKRw8p1x2UxS4X2iwV2C3ku42IBPJ8eWO2jeUfjeF+04WSc8fQlI+i6F3QL&#10;4Lt322eryHu10GO1wGul0GMu136p0HHf/oIYcb1bD3z2ngTsPPIT3nSdvmo1dcUSBNBT/7UCq6Vs&#10;w4Us/ZUcs7V8m9U8m418h+0it9UrtqIch/UM24V449lzeguxBnNndMcj1OtccGW28k3ejHZ/1Y9W&#10;pEd62Ecm9OtGzHQ92mlljCdfLsCMGXfaJjMzIOVyUESqb0TRJbfs847pMVx/R5UQD9fLiTbJMRYX&#10;IxySTmd+uP1lpKZ+uq5psqxrrqxz8n1D9+OPpfklFTdrmh41dj6raLn3uiL36ZerTyvyv7Q/qeh+&#10;e+ttbsGza4+Ln9x9+zg87oykvPRf/uP/JXf8EIuIUWVRuRQ8Xk5S8tBfD//nv5088Bepw7+CXYoS&#10;RzHSJ0iKMmwSVplO1eLxlahM8PuOS6KxCRQ6hsDEkfgUBtgE8Mh0BNCDQMMSAFQMnozCEhXQiANW&#10;lJCWPXZS5ugJgPSR44gMljx09OThw0cPHjh86Ne/5fj+IYBB8CPHDv12+Ne/HPv1FwCigU8eFGf9&#10;HjogffTwj8gcOSx39LDiyeOKslJycjLS0tJSEpLyJ07ij50wITPCjEzOmBq/S4ufrnjT/Cy37vU1&#10;QdUTqPTVkIv9FzqphcPspZLHieQFEmVESnpMQWEQo9hOxFZSMS9o6HyyTCL+ZBTm5CmCYgAO441B&#10;e+AxHlSCO4vswqU6cCn+hprBFvpRjlYXPJ0S/bxSA31h/H1iHBwvuLhecHM74+AQYGTkqKpizmYZ&#10;02lhdjaOOppW6sq2WmpaNBLq0K/ow7+pEjCO6lo2XGUTBtuIzjLl8m2U1ZzVNDzU1O2JJEcZOV9J&#10;qThFxQIc8QGe8AKLL0NherHYcTRqHIuZIODGiLgREswgCTtExg1T8OMUAugcw2H2BfAIGzXIkR/n&#10;kxY0VRY0dfqUNeqVtYq19G+pqiYwyJFkxUQe+Z6B2kcL3Tpz3VZz/Qpd7Q+qas+47NcqvEZr01l/&#10;rzVfzzV7669EwiiNPKPCHFSllnFly0yIouuh0FoptFUs3Hy/sf4a2nwPrbzY7cldLD47+dBv7WX4&#10;1vOI7Wfh208iRI8i1h+Er9wLE94OExYG7Qvg3ljzjijD5tN6TRG6jRG6LVHwGsDwMsAxRi3njDvi&#10;zDsTLSdueK29iobepew+SYMe5EEP7u1kFY6HxDWae7Waezyncu6hFZpMVftdtRstiB2WhFEb5ryj&#10;yoqXjtBXb8Fbe9pbc9JXazpQdyJAezxQZyoIDib8tKb8tBeDDASnTISnTTdiLbdS7LavOK3nwj8c&#10;xnKse65YbRdfgLpyoNa09dKQzQr3nWqbzUq9nRpHYeUlQeWN1cZH218/bPWXrfZVC4dbRVMDa5ND&#10;EPjFhwhg8NQGA359b0JwwZdd+Kt0m9B6z1x10evnZ/Pfny26Zh1TaHf+pmPS08Dch4G5SeZnMuzi&#10;i7M+1D9qyI7MeZz0cKNlYe5Lb8utj+U5T8uvPy++83K8vQ9a3YMEW3Md48PlnWtts9Ay+N/9ydHW&#10;kfbS1qa3tWM1fdDQKjSyvt4+s9e3PPix9XXW/dzojCeX7813TsFPbgs7u1PCzdH51YGp1d6Jtb7p&#10;jb4ZUc+MqHsamtiEepfGPraXXX32PvleQ8GH4RdNE+876m59rr9X0vKoqvtl4/Cnr+Ml/f1vv7Y8&#10;bHiT9vpF0vMPWZ9rbtRXFda/THp3L+bJk9jnn5M+liZ9eB754JJJbCDPN8HqYmFgfoZbRmH4jfvn&#10;H18LK3yU9LK4qOpJxrvH6W/vXnr8NOHh1ZDLDqpuGmRTYw0PfU1nWwu/lKScmcmF9Y1t0S6srZvn&#10;Ni9/bPO69s79RvVJj8zjPjky/vmo4BvkiPvss8/ULrzRjH9vl99kWwBjnldvdK1GO7tcPeOLUmoJ&#10;P7VSOaHYKb+ysH66SwDNb0HLm9trmyLh5ubK1g4igIXbcLVncVrwpnBDtLKx9QPb4gzg3bWtPVgA&#10;b8MmeBW8oRs7/V+7u9rA5//lhihXMJ8IbVzeW8qCVrKg1VRoIgXqvg21VUON81DtBlS/CDXMQg9b&#10;puKe9wcUzgbfWQ68O+mU02+R2muV9pTm9YDu2eScsXjxVbvHlYdc35e8wBrzhN0rtVClCCpemol7&#10;XWWb+kn3zAfl0AqViCnH3AWPm+WqZ2vNMvqjX5YG3X3kW5gWekfD/Yqk69V/s838xe/W/+5d8Fv0&#10;HZfygYT+6TuTE/f7Wt70Nr3vbX/5dfDV0MqVhnnPm6XB999faei43TN5v3f68eBSbl1/xP2PfnlP&#10;499U5dd23esYuNnSeaul+Wl/98vhnid9XU8GxgCv+gff9H5909P+urf9WW/Xw76BC69Lzc5m41U9&#10;NPi+scaJuVoJz3hxjSZ5Xf4vxkLfz9vf7VK6WMM/02aT1Rl4ryXoQYvno0f6macpweY4ey5OnyTH&#10;YRzEcP9T9k90lBMd5chAO4ur9rmwsACkTJ87/HfAv2+5OHc1QqAaxkOH7OypH5QTmfEy62ZRdFKk&#10;pZcJQVdTXo8racyQsaYpOlIw7mSCJw3nqYTzUcPAqKK9lVBeAB7KG6CM91fG+yoR/ZTFKSx88Zpw&#10;HKI/GyaAQwqERS8liE8NVqKFKNGDEPi0wD/wB60KOVwbk6iFTlAhRnAogXRaIIMSzCGcVsOG6snb&#10;Rum7vDjtVp9q05Ku3Zaq3p5sUJHs62Fgq0qx1UDZGhB91YlBXF4MxSxLzjJLziqbaHmVq5vKoUcw&#10;cT5MgjuB7oylurKpp5TI0QA+KYpLOM3GhbPRYUzFIC4mlI8O4YJAwZ8j68uS9mRLeXClTdVQ9BQP&#10;i7dRZk89yA+dcDk2NCc2GX8MT0WZ4WWt6ZImyjImyrIGDEldBUl9aSkDrJwhXkYPJ62LldJBS2ih&#10;TmoqHFcHyB9T+wnHlZDkm6O/ck/8poI5po3/K5P/i5yHotx54qGLmP+WzfqPfB3ZcLoc78+/Sf8f&#10;UugjPKm/UqR/JQNkfqPIHqDKHaTJH2IC5A4yvucAS+oQ69Bhxi+HVf/tL4a/HLSWkLQ5eYhFOHbU&#10;lnnilPKRaM7xeDWl0zwzfWljqpQNnRVMUTtH18tg6iYRGJ52tlE1Hyt3Z8f3pjoh4VfRVO1499vu&#10;hieD7a9nBz4Lhos3R0ug6aql/uKVkcqtmUZoqR1a7oQW20C8PlE70fGut/Zx0+frDR8LuyrvT3V9&#10;2Jisg8cI2ncXW7fmmkQzDYDt+WbQA610bkzXw/FyByTsApsgXpusXR6ugOaaoLkGaLpha6xitb9k&#10;uffjSm/x6kAxbIWHS9cGSkG7M16zPV4J4vlu+CzrU3WrEzUA4Xg1EoCpQIyAbALAsPXJho2ppvXJ&#10;xtXx+uWRmqWhqvn+8tne0pmeEtDzLWsTDWKaNqc7Nqe7AFsz3YDt2a+AnbkeJPiOrbmv6zNdqzPt&#10;wumOlanW5ck2wUTz0njL0ngTiJcnW1am2kH/fiucal2bagRXBa/mOyFe41a8jDFc0Fgc/8i+9/1X&#10;AHMKf1C5CP8or/e7Yft8N2wf0XzH1mLX5kLn+mybYLxhYaR2frhmcbROONX8Hfs+GBHA3/bvG9/v&#10;gC9+BNa9iORGAJsr//W1fv8R+8b3O74bts93w/bZN7sL/WXz4mrVc70lgJ8OgDN9v8k2/pb9NN/v&#10;WPq98vPv6b8ARAaDf4xLfeWLLZXzdbAAFjS9WOy9Nz36ZGiqbHh9NvNlA9E6VUIvRcHmqox1PNvU&#10;30td+xyHco5JjKXjLtAU4yiyl6hSSRSJZPLJFIoEDA12wCkMuVSmIgCu/MxGAeBSz0yFtD8EMKyN&#10;xQ4Y9IB+sPcyBw3Yl7v/Cul0uWtMbA4LC+ZP5yqk8OWTeTIpPJlMjlQi9tBlqnQ6UeIaD1eowzlD&#10;kUsz4Pc8uLozXLc8XDXR8aGv7tlg40tE+vbXP4d1rxiw+bv9BTFoe74gAhgw0fVlsrtkqqtsqqti&#10;7mvtfE/dSFPJRFvFUn9TT+WHtuKXK8Ndwx01X1sqx752lbz+6G7lQ1dQ5+MtlIkuSvA66z5/CGA/&#10;NgHgA1p48wfR+49QwgaqoQNVMfDC/DSCH/h9x2MG87GevGNWEfwzT52ud51+0x10v8n1SotHVqvf&#10;5SbfrHaffLgIs9jyIl621bOwyS2vweUaXNjZqwjZC0DydEGLyF0QI/1gs8WjYN/+ggHISGQYsvkj&#10;+xOCYfuAze+87z7fal3E17a65jU55YBd4+FPp6NeDgU/2He633pf0PNVvOAuMs++AEZADtnnRxkM&#10;QHwwON23ycSIFUaCb+NvD98/EBkAWrC5f23I5LX2VwENDleaHK62OuS0O17rdMwBfHXJa7XPbrDJ&#10;aLDPAu9Xs0dOrevlL04ZH7yuvQ+6nWuZ5ijryP+zvpqEkx4+RBkbwsaFMfFhLGIYmxTKoQTxqAFK&#10;VH8Vqj8TDZeGhiuy/P0iu4gH/QH4EGWKDwB2oiQvHtETwCV4qDMCfooWO0iTFajBDFCj+8HamAKO&#10;gs2xEtkL9sdED/BkCB4a4cRiNPwkSZG3J8vZkWRtEf5YS9gRK2GBOWmOOm6qcNRY/ogRAAQAucM/&#10;hyhjR5C2BeClbHCS1gCshBX2pA1JxhlAlnUBUORc4QVB5N1oCu5EaScAsvdvyNpT0eBZ1JaGcaDh&#10;HBk4FybRjUVwZxE96Bg3GtaNgfVk4HxYeF8m3hf8YwTPn3xKEA3jRcF4ssDt5YfzWUE0ghNezliZ&#10;bFn8pFY0IZrtGVoZG1wY7xzqKV0aq90drCvLuejLwYTycAnanHCSbCKbmM4jp7EJ6RxCEl0R9qZU&#10;qVimbAT1pB/q11i6zAWm3CUW6iJbIY4uf44mfYEmd54he5GhAPr32ziWfDxTMYEhn0qWvMpSSGej&#10;U5VIZ3l4L4pcuqfVdM3HiaaS/toPAw2fRttLRls/99e/HWp8u9JevF394r67aQRF+jwHc56JOs9Q&#10;TOLiL1DkE5mYJDo6gYqKJysAQJBEx6QwcfFkeYSLJDlAHFEWIZGG+ilw+WiyYhLp+zaRqPBtfJEg&#10;dxErcw4r9Y8EcBQOrvwMglh4oV95EMAloAmSkVQpQDRZ5gxJPoaoeI6EAZwloyLJ8sEUKV+6VGXu&#10;haWG94LOiq9lr+qenRHU6osaMBv16PU61Fqt4mqNgrBaHgCv7PtHvN+zVi23VSW1VSm3VkkQVhMW&#10;6+UW66WWa+VWq/Arn6g7Faz1UilBxZG5SklBk2H3y3BjApovp8FFOyICGEfwxtCCSWoXGEaZ//8q&#10;gElql8jq8WSNRIpmElkr5Xf7q56IVYknql9kal7iaF3gqcXQOaF4kicKZYeVs8bIWKKlLIlyDuDf&#10;FBPcKJQNUVYfdYxLlOWqUDWczR1TYhLu5d64nZ2feT7xZlZORmx8qIe/rYGlJluTjeOT5Vg4Sbbk&#10;ryS8jIYy1V6V4crCORBkLDBSFjh5W2lZK0WCB4UbxtKMYWjFkTUv4jXjcZoJRP10gl4aTicFr5UM&#10;L1SsdYmkdZGiBa9bjOJfUOBf+FYAKxqmyRumAhQMUkEM1442SMPBiwenYfVSARjdFEXdZIC8bpKc&#10;TqKMTiKcEGzyO4qmf2CSKauTLqebJa93Wd4gGyCnf1lWL0taN1POIFvGEEbK8DJAwgjmmEnmEesM&#10;WccsrDm4Kj8c1pyB1uahlTkoGp8MLwSICGA2hcMnKqnhVNXwKnw8i0NkIgJYmcZTYyprctS0eRrq&#10;LBXEASM+WIurrsPX1ONraLOU4bxesf014Kt9a38RTNW0zTV0rbQNbHSN7PRNkBxfT1MHHwvnABv3&#10;YHuvMCffU85+SBvu4g8AQaijD9gVYO/ubmbnYGhmpq4DTqFOY6tSmABE9IKz2OoZe1k7nPLwBTib&#10;WGoxeeAyQKtMonOwJBaagKT/gvHaLD4YDwB7wSZowQyaDDYfQ+BiCSw8mQluCI2rwlHS5isZKiuZ&#10;KSmbKanoczQ02Ybq6p465nE6jrkGjtfOnX+YkXTv2d2y+vJeM12HkwdlfJy8oW2o4t0HqV9/rX77&#10;Dv5T4Or61vjU86t5xhxlhjzWw8bh1tW8vuZ22LfC7AmmZoN8/MYGhuAC0WJWV4RwAFcJFkHba8K+&#10;nrHSkq2mZmh0AloQQGDvigBaF8KZr2B+5C+MyArByxvbS8tbgmVobV3sQXfEy83uissLIxWGYW+H&#10;AFcbFgtgOEsYnAu+mo3tbeHGxgK0I9zdFcKVnr8TwOI/ZYKtFQgCgwRwgWOxqhSsQ8XN05euj4Zd&#10;bnaLL7WP6Tt/a+1VA7S6+0chYnEqKjjj5iZ8bVOz0ODYxsdy4atPUE3jyJ0HBZ7eF0ytk5yCoq38&#10;wk09w809Tll7nbLxjnYNjguMOh8UFR1wqvzDF7gYNbgW0QZ88Xvgsjfhv7TC90G0AW0C4Fe9sQu/&#10;lOVdqGe5MyinmR7Yq3MOetsFjQqhyRVocgkaX4JGl2ABPL4MTQuhudXtWcHG3NL63NLm7NLWxPzu&#10;0AzUOw11T46l3RBeewR9boDaBqHOIWhsDlrcWB9dgO0vIoCFImhjaxdW9bBjFzvR/xX8IYD/1rML&#10;3gjwXu/A6/siy9CtbUL7ecCrIngTKVAoBJ8BIXg5wpnZ2ZHR5fkZeJVisQMWF/SGpf7+xwBxugi/&#10;X/zPBDDgOwf8+3g4rX17exf+PsIGtA3u/x74WM4uQkOzs7lP+iIzVlPubOU8Xs99LLzxfOHms6W7&#10;L1buv9q4/3bnwXvo3kfozoedWx9EN99t3v0svPMBelsPfWyeu/5u+PKjucL3C/c+r39u2qhs3Wvo&#10;hlp6oLb+vY7Bna+T2/2Lu8PrG93z0MAy1DkKtbRBj2+1eVl2u2iNOKvPuGss+ugK/PQX/fQAC/76&#10;+8Wff8wARhTsv853Bnef74b9KyyEwCm/iPddCjNGFv39rvLzSqQ5wn7Pt51LZ8ymzhpNnTURnLZc&#10;CbddDndYPG07e9Z8NsZwKkxtNlRnOtiqzt8txcVHxzrory7n/5t/yp99Y494xUg4xB2zjj/gnHTU&#10;65KUcxDZ0MhDi1cZ6zGW5jqXbTeVbz+WZbGd47md5jxzXn/+kv5KqulahoUwzUyQBptgUY4dnON7&#10;2XIpw2wh02xJLIAXssznM0wXUoxnEw2mL+nNJOgvppoIsyzXsq3B4Kl4XdAzl2QIOgXpZiuZFmDX&#10;6mWr1SvWa1dt1nNs13LtNvIdRIVOW9ddNm+6blx3Xr8BI7zhBGvgIgdBof1SnuvvAjjDv9ZP+5Ge&#10;dL0vf+KCyWSckSjHaafAHbrps33Dcy3XdeGq48IV58Vcl6kr1gv59sKbroClQsfFAgcQbNz1hJ4G&#10;7j72X7/jAfZOXbGcvWazdtsdeuq/+8B9rchm4arJ/BXjlWuWq3nWq9fgK1xKg+/ASrLZ/Hm9uRid&#10;pVjD+Wid8VCVbnd6syOl00upJ8Sg0V/vjaNqoRknQZ8epEEIt1G/eNop83LU1TtJmY9SEx8kxt5N&#10;jr6Z4ZxwRifEU1ZfhWRn5Jh01jY+wvJCYGHVy0+j9Y0LXRXD1cWd7yu/fqjueltc+7Ci7smX8nvl&#10;tY/rOl9XtD19U33zbf2d8r63rxsfvml6cu/L7QclDz83l76q+BB07rS0ouxvv/y77LGDZJQsA48C&#10;raLEUanDvyLpvzJHD6Akj+FkJYgK0jSsAoeM2xfA4Pcdm0Bh4kg0NB7EyjTWvgDmUxhgAAB0qtDZ&#10;DDyJjiMCqBg8SRGDl1PESMuhJGXkjksgDnjf/iIZwEcPwtWekQxgJAn4sLgK9H7W77ccPfjr4V//&#10;cvSvsANG7K/k4YNSRw5JHz0se/woAC7+fOwI2ASd8K5DB+UOHVQ8cQwlKyWvIC0pJ3Vc6oTk8WNy&#10;R45o4HCeWhpJzo69Lx5APXVdLwsbn15ZKb4PFWQ3KimVYLH9SipteGInBjfOZLYqKPQyqC1MahmH&#10;8pRDzGGhwf8EBZMkvPGSnhgZV0VZJ0U5VwLGl8c4pa8eY20c62gR525/yds5JcArI8QvMzQwI8g/&#10;1d8nyccrxMQ03MoK4KOnZ83lGFMpZiymvapKoKW5i46WuRJXl0FhyUvjjh1iKciY8NkWPJ4lV8mC&#10;q2SprGqtqm6rqmrPV3ZislyJFG9FVDQac43OeM1XKeOp1LC47XTmIB4/jsWM47GjBOyo2P4OkX9n&#10;hEoYpxLHyPgRPGYMh5ki4GcohFEmdoiFnVFhrurrCo3NJ/RNOwxM682tKlycbutrZXAoV3mUZxrc&#10;Cj3VDj31PkPtHgODNn39ShXlYh6rxUhnwdt13ct10dK0j8scVmW3sfFf6DJ1tjzRzUio7zG0WgJB&#10;dRBUCe2VQVAFJPoIDd1aLY+ffx6y9jJ883nY9rOw7SenRI9Ord0PEd4NWbkVtFLgv3zVFxHAfect&#10;us4Yt0UbtkYZtEQZtJ0xaj9n0hFr2nbetPOiRW+S7WCGw+xtX+hDHFScvfMwZftGBnT3JpRTtHg2&#10;ecAzfDY0pkRbr0BBslSf3eOp22BHbbYiDtmyF9w1RKGmO6etNk5bCE+br0ZbbsTaLpw2XYw0Wzpt&#10;OhdmOB2oO+2vsxCovxRmKIwyWY8z30qz3bzqtJ7vsljoNn3da+y6z+q7uN2qNOHnMzOvPTcq3KEm&#10;h70Gvd0mx6mP0dMl+Sv1j0RdHzb6ytcHaoXDratjPasTg5BwQfwNqA1ofQ1+yIF/fW/Dz1zgwQk8&#10;jYigzjc16W5RMXreeU6xj/2ynvpl3ffKKnJNSbOOTbSKeRh9u/t5V/H1knuJ91+mPRPWTc98/gp1&#10;zI1/aCkpeNL4sqTpc+XyyNzW7GrXl+baJ1+mKwe2vgrWBgU91d21ryqb3tZONw5vD66MlHY9Sb7x&#10;9W1DRkCcGUWbL0N313Osf1MNP7ktbEPLO/BDy9zq3tTyzvjyHmB0GRoW7PQtQoMra82T7Q/L36fc&#10;f5t0tzLnVdPN4qZ7pa1Pqvreto4Wfx0t7u172971vKXzWeuDC3fzw/IKThU+vfTiXfrnl0nvnsa/&#10;fpv0/mPC2/cXXr6NfZ7tmBas5J/pmPry/LPrwYWFwYUPzz2KtYkL1Q+/ffZ+1fW60oKqd1kfCsKv&#10;XQ7O9DQIMFZysjIMMNR18/GMevOqdH5GsL6xub69twzBXyN8NyjMKh9JqVm43A/Fd0KnK5bdnw6Y&#10;XqtVu/SeHfmYGnoX5ZWH9i3AB96gRj5UTnxvmFfr+KjH4/WkUVGXSW5z4KOO+50rvavQ3Ca0uC5a&#10;WV9b3thY2thc2txe2tpb2dpFBPDG9tY/EMBbcIrw5o5YAMOA8aubu+sbm/3dHV9b326uP98W5a7M&#10;J4gFcAa0nAEtxO0MxC7XZAk+PVl737nzfhz61Ad9/Aq96Bo8c7/WLnkq5A4U/2nZ/86QbdaMz/Xd&#10;Sx/WLryGChuh+93TUQ/fa4Q/IrvfJ7p/1IudjnkD5TYuxr/rCbjR7JBRqhX1muE74ZoPxX5st71c&#10;55AzmlJScfZ5gc+1s365ZsFFrIi7R91zfvO9/n965x2KuuVW2p81uvRoevLJYNv7vsYPPa2vuvte&#10;Dy0VtiwGPajxuP4ssbT+Zs/E/cH5B4Pz+S0j519X+RU9jX9XlVvffadzIL+x9Wpt1fWWulvt9XmN&#10;tUXtXTc7eu53djz/2vmmr+PdUO+bseFX49PlQijjQ7tTaIGbXVqafV6eVso96tlPaikv9NI+GWfW&#10;8+PKMEHF1JAW09Svfne7Ap/0+75+a5R7nnnajuDMwxvBAvgQlverwp+4GGsuxoqDBliyUZYsRXOW&#10;ogVTwQzp+a7loqzYUtb0owbKsvreup6FZzNeZ16/HnUpxtpXR05FQ0abJ2nIkDChyVjBNQZxjgy0&#10;k7Kiq6q8G0BFzlVJ3pkv58QTw5F34io4cVHOPLQLAARslBMD5UjFOlFxzgAa3oVOcGUQ3ZgkdybJ&#10;g0P1/gFfZdIpTdQlTVSCMj6SQwpmkODVhXnYME2UnyvT80nExeFb8QN5jj2Xtadvmk8WOJUmeNtq&#10;W7MpTipYdy1KKJ8SyVJLIttdl3G4Lu1wE+dwk2N0jcW9yCCH02lBRK4/jhmozLykSUkDaFCSNUhJ&#10;qviLqtgLKphzGvjz6rgYNexZNUyUCuq0qkKEiny4uoKTOY1XFGrTmGrbfEG9/ZJ6yTm9s5ZqangG&#10;A2tIUbBSVnDUx3nqYT348u5kxQAaMZSGdWFibREYGBsEOO1GXJz5R+goCwbaGidpgTlhSpYwYB/j&#10;ORO5Rfam5UH6n11IZe7kikDtHDMNE2ks4RcaU8aQcIxPOM7GH2PhjjIxx5joowzUYeZ3KB5BYEsf&#10;Y/96lPGXk2r/70Nmfz3hJCnvfOyYksyBAypy/+lO/80N9YuHAtr8BJv+n+oECUcK6zSKE4VRjpVl&#10;BlC4bhGn0+qKy/rriodqX+xO166Ol/c2Pix+mfnyXsKruxff3o0ruX+p/FFS8cPE0mcZte+uNX0u&#10;bPlyvfFTQfWbq+UvskBP3fvc+g95oAW0ltzor3880fFmtufjdPf7yc63IJ7qegc2lwZLVkbKd+Ya&#10;haMVoB8M66t7NNb2anHgy+Zk1XL/5/WhL6KRso3hEmH/56Wv7xa7AW9Bz+Zo2fZ4JTRdsztZLeh5&#10;3195p+51dsvn/LbSmz01D4abn4PZZr5+AKcACIZKl4fLwCnWxqs2Jmu2ZurBGXfnm3bmmnfmWgHb&#10;sy2ArZlmBEQurk/Ub0w2iKYaN6ebAFvTLZuTnZuT3f8I0UTXxngnYH2sY220fXWsfXmyY3GydXGy&#10;fWGiZX68dW6saW6sBbSC6U7BdPu37dJUx/Jky9rE3xJ5EYWJZLginT+ybzqRC/7nwM54Ek4s/pH1&#10;6UbA2hRcg/pbvhu2z3fD/qBxa65jZ6Fre75TNNO2MtaArPUrGKlDEp3/Lt1ZzPIonEi9nw+NpEeD&#10;ThD8hP/vC+D9DN3v+G7YPvtC9zsQ3Yuo34X+MsT1Ln2zljCI/+8I4IWeksXe0n0HDACBoB/+kC/1&#10;lS22VC7Uly7VfVhsfrHY82Bq5Gn/WOnI+kLGq2aMedIJvWScU5G8bTLF0MdL2/CMMvssjx7DJp1j&#10;Yi8wUQkM+SSGdBLlZDLtBCCFJplKl0phSqeyZAGI/UXkLgj284B/5J9k+gKQvd+RSZfPY2IB2SxU&#10;BlchlSefwpNJ48pkcmQyqVLZNJkMsswVHv6yBuOSGuVFhBfUXbXytXS258t4+/uhplejrW8R4zvc&#10;/Hpf+n7LROdHOPf3a/HU19J9prvLAbPdVcuDjdNtFXOd1YvdtWUPCopvXhWN94x21bQ1lEwOfO1u&#10;ao09Fcen6rPwxjyiPY/gziV4ccUFaf+e/5oAVpbz1iaEqFJD6UR/EtmXwQjgkH148o56ErYpugmV&#10;wU86Q580u+c3u1zu9L7S5Xet1SOv1bMQka+gbfEoaHTNrXfOaXLLQ/J6QT+yCwwDe0EMOpF+JCcY&#10;BPszIGb3W7mL6N4f+RpwBwzbnw2AzPCdkf2WTs+i/VrKoG1xyW1wuAKCoeAH4+FP4czmP9J594cB&#10;wCY49qvYAQP2xyB8Oz8A6UTmR0AmQXq+NcFIeeefxt+C9AO+u5J9/QyvhewlTmv2utHndXPA+9ag&#10;160h79t9njd63IvaXfPBJA0u1+rdchs886v9bnwKfZTnkBPMPmUi5aR6zF5F2pOvEMCQD6Chg6jo&#10;IBo2iI4LZMJfIPBBVsblE+Fc2B9hY31+ijhj2EecRwvDxnohqNGCAer0kO/QYkVosU4DNJkR36LN&#10;jgQgu/bRZIarUoNUKIHK5AAlkj+4NtCKF+79fRM59f5JARQ5559CU3ClyrsAQEyScSRKOyArGWNO&#10;2ALQx20AqGPWiketAApHLOUOme8je9AMQfqQkfRRHekTmjLHNWVOasmd1JWT0JM/aSAnYaAoaaIo&#10;ZY4CSFtipK0wstY4WRusrAOXGoyVdcbIO8OrgZDcUdL6NJypha73/bxngtGl7VnBeFvLytBX4VjH&#10;TG81NNe10vA+x90sjI+P5OFSdThZ2twYovwVNWYmj5zJIyWx0BcZCvEc9CUV/FmOXDDhSAxdNpYp&#10;f5GNOc9SiKHKRZElo4hSoAU/SEHPeYYi2BtLVwDDwN7zFJlEokQGQzaeIp3IxyXpMN1JksGa9JLC&#10;tKXOqvHm4oGGDyMtxSNtn4eaPgw1v5tt/gC1Fw/fv5xpruqleCiWjUlTpsSRFVLo2EwmIZ2OSyaj&#10;4ony54lysSS581SFCzTF83iZOLws4CJB7hIJlriwwaWgkqjoH0mhoBOJCoAkwvdtMhG2v6CFB+Dl&#10;L+Hl4jEy57HS/0gAnyPLXWSgk3nEDFUaAARxdNQZssxZiiTgHBkcKAOOPUeENfAZkuJpimIoA+XP&#10;Uux4mLPQ8H6+/UvDh1s1z0/PV2qv1aAQ1mvR+wirFACr1Yr7wJtV8luVMluVCmuVJGEVSVCnsFgv&#10;s1wL+gmC93SoSmW9RF5QJjldjhK2ORTn+alKKyjL63HRjhycKw3vjif64JlhZPW4/4UCGGz+6xDh&#10;ZXqTyOD/WX7gO/WL8D8ngElqF8kaiQCSZjJAvJZwIk45DrxwjmY8VyuWrXSaQvfDYBwU5WwxUo50&#10;tK8SJQT8A6cq2KMldFEnVDBSbFsj5wj/8Lt5RY3lpX0tDT1NdQNtDXODncPt5YPNnzpr3tV+fPbm&#10;blFeSnJs8Gl/xwBVii5FVkXxMA93XJuLdVCn+CjhPYhyDhiUnQLaQRHviqMHUJWj6ZpxiOWl6KaT&#10;dNPF6xMngztD0AJXm0jWSgIvGRHABO2/E8AKRjAgQAQw6MfqpeL0UjE6yQjgDQWbiBUGAxR1kxX0&#10;YOT+QFY/WUE3BaWditXKwGln4nSzABidTLR2hoJ2Okb/MtoARvEb5EyyDxslSZinoAwuoPgBWLwV&#10;Ba3DQqtwsSwemcmm0lnwGsBMNoXNI/GUCSoqBCUOnsklMHlElhKZo0rja7JUdbgaenwt0Gpz1AFa&#10;bDXQgk1dHiyA1agcDTpHi8nT5SgbKqmbqGqZa+haaOo5GVs4m1gCXEyt3C1sPa3sfWyd/OxdfCyc&#10;fS1d9tVvhGsAXPXXM+S0W+C3gP5wF/9QF59ABw8vawdHI3MzdR09roomg4vUcFYTZ/FaaumDycM9&#10;/aL9gn3tnMGpwWWAATw8hYnCA7g4MhipzeKDA41VNMEAA74aMoPYAfMQAczEkehEKrgPSiyeFo9v&#10;oMQ35StZqKgZ8bURAaxnGa/rlKdlmx0d9zA9/fGHt233bn849BdpFZZmxbsyaAvyt3EKc3BeaOuG&#10;1ra/vi0J0rMIN7JVl8M56ZtWvPsECzxE123tiZZWFiemfdw8VhcFiP3d2dr+XQBvbcOid3F+vqKi&#10;OvNyY2rG9M170PvPsPH6+hUaGoQmJqGJGdhKDs/CKa2jy9DA9Gpn30p3P7SwBMvZ3W14bVqxJd78&#10;o8zvLqx+EasHBuzBVaC3d2DLu7cN7axtbQjWVmZ2NwW7W8uw1NvdEitk8Tp2W7D9Be32HryaL7hc&#10;IeKEN9ehvhHh7ZfTF3Nnz+QMBafVOJ8tdTvbnpC/19K7OzQCLSwijhZu11ah+QWotQtqbF978XHz&#10;5Ueopmmg6PZlO7sobcMLll7hRu7Buk6hRm6nzDxPWXuddQmOD4yOC4w6G3Dq3eOXsE7ehUSra+CC&#10;dnb+EK7gxW2BV7e9A14CeLnru/B1ruxA3QvNvuktNP8x40tQySA0ugpNCaEpwd8E8NjvGcA7M0tb&#10;c7ADFk0t7IzOQYMzUNcEVN9f639uKeU6VNEO9U1B3SPQyCw0v7E58UcG8BLsX3c3NsGViG/v/zoB&#10;/C2I+oXfiO0/vjQgBs76BfcCVsJwTvDq78BZwuvg07UJbYgWJyYXJ8dXpqdEAvAWbPyugcVe+btv&#10;AwB+/1Qg9vdnAnh//N8+RbD13tre3VqHttfEAhheCnFuCZoQzBc+74vOXEm5s5X7VFT4XHj3leDe&#10;K+HDt+uP3m8+Ld5+XrLzohSw+ax041nJ5ouKtWdl0Mdm6H3jTO7zkYx7grw3S7c+bhQ3r1e1QY1f&#10;odZeqL0P6hza7Zna7p/fGV7f6F2EhlagjmGooxN697w31LXLVX/UVXPOU0vgp78SYLgcaCgIMFgC&#10;bZDRYpAhYD74b8yJ2U+9/Rf5TuLu892wf5F97wtYDjcFCCJMl06bCiLNAMtR5oCVaAsAEiObwjOW&#10;q2etACvnLOfOm82fMxdG26xFOqxGOgvOOMzGWs6eN16M1hac1hdE2PecDigKCLdxiZDwjP9zSMav&#10;gRcOeZw5bHnmsMWFY54Z8mGXFX2jqabm/kZadfH+Y2mu05nWI1fMh9JMRNlumymOs+f05i/qCRKN&#10;VpJNVlPN1jMtRZet17Ot1y5brWRaCNLNBJnmK5ctBdmWC5lms2nGsPq9pDeXaLCUarKaZQkPyzAH&#10;8WC08lisBuhfTjcD/UjnfJLhvglev2IjyrHbzHPYyncUFThCdzz3bnts34BN8GqBw3K+nSDPduma&#10;83iq+9zl4PkM/4ZAnZemqI+2+PHzxmOx4HTWq9n22/luokI3YY7z/BX7xRynpXyX2au2i3n2y4VO&#10;ggLHpXyHlSLnnQe+0ItQ6HHAxm0PsGsuxwa0wusuqzdchTecoOe+m/dcBYU28zlmiznmwhzLlWyz&#10;pVSjtQyz7SzLzTSL9UQTwHay5dpF44UInT4X1rCXer+fbmewcYW/8R0njXQ79UQv07QY3+yrsddf&#10;FN4qfXj5y/3YVwWhj7KCb2e4JcQaB/gwrUz+HSNziImzOusXdSPt2ue71bPgobn6ddunV43vXta8&#10;fl727OnnJ08/PCiufPn8/a0nb2+8Krv/vOLe3S+FDytuve94/aX346eez8Vfv7xt+vC67mPB09tG&#10;jlZ/OfKb5InDWGlJCkoBAAL540dljx6WO3ZE6tABEIMekoIcFa3IwGG4ZKIynabJ5fHIdPD7Dv7O&#10;0zcCGCn+jGQGf6uBqRg8AgWNQwQwVkYeIy0nd1xi3wEjAlji4JHjBw8eOfDbkQN/PfTrXwAH//qf&#10;oD382y+gB672/FP+KAEtcegAon6/LfiMOGDQiZSDljpwQPHAIfTRY2hpSVk5yROyJw5JHTl84tCJ&#10;owdYaDlbPjvW3rL1fuFy9fuux7ljn+9BjZ8XggLLFXFVKPygkloNGluhgOrgcivolPd04iMGIY+J&#10;vcRARzBRvhyUK2wCcAF8eqgKN0pX/ZK1aZaXS16YX2FkaGF0WGawX3qwb0qAT4KX+zknh9MW5kEG&#10;+n462gEGhgFGRt66urZ8ngGJaEQhO6qrBZqbOWiouehomfLYTDkp/LFDfIyCMY9lqaakTSEbsVnm&#10;fGUznpIBk2FIpVkzWZ5cngeeFKiIjsfg7nK45epaTaqa7TzlAQ53nEyZIuCR+s8jROwwETtIwg6Q&#10;sUNU/CiNOE4ljlMIowTsOB47TSTMUsnjNPwIHT/FZ6/o6QtMLMaMzbtNLVtsbTv8fb/YWz7X13iu&#10;wf2szKjhUL5y6OMq/FF1zXE9g0FtnVYlXqemyqSV6YKt+bixdq8mr55HLlPCt7vpbN29AA2+gO3v&#10;ykdYAG9XQJvl0FYZtPgW6s5b/nJ+6WXY6otTomehW09Dtx6HiB4GrT0IWrnrv3I7QJDnI7jiNZPm&#10;PJZg23/B/GuMccdZw/YzBu0xhp2xxl0XTAGdF816Eq2GMxwnr7oLbvlDnxKhkqvQgxRRbgJUkAPl&#10;Fe2l5SyfubSdkAZeyHWc9AsVbKurarMbt8GO3G1Nn3BWXg40WD9tsXHGeiPWdvOi426i6+p5W8DK&#10;WSvw03U2WH/aXweuwB+ivxxjtJZgupllu5nrslbkuXwzcPFB1OLTuN3yfKi+UFhycfZDoKjOe6/F&#10;frNRc6vVbrHqkrDh4Vbnu73+0u2h6u3RJtFox9pYN7Q0Ba+GAX6xrgl3lpfghxz4e1Tbm6ui7fUd&#10;+ClpAxov77oXmZntcOa+b0p98ouh61Vjd5pLE55fD7jyOPZuy6OWsYrJ11ff5p3JvxFVMPHh6+S7&#10;DmhwfaN+tPXpl+rHH14W3mspqRvvGCx/8vl9wdPmRxWND8vbPjbXva3rr+6dbZ+abZ1cbJtuf9OQ&#10;H5V163zuWadwLz0Xc46xOc8k7+K1hd4FuKoLeCha3oQd8Pza3vTq7sTKHlwWRbgzsARNb0MT2wvV&#10;g7U3P71Ovvsm8c779Idv0u6+ybxfXvSu/VlN14uGpgdVzQ9qe151Poy7dzXwSoZ35s2oOy8S3yK8&#10;T/v05uLLW0FFNwIKUmwSPKguoSqBOe6Xc72vxltceBbz+Papm9EGkenOqc/PP30W++RN0qtQg8Aw&#10;ixAXXS9zDVcLIz87m5C01Ov9/ZNTk3OCZeH88urk2tbABvSmV5DwtivsedfZ6uXo+o3zjVtJ7dCV&#10;Puj6GPR4DnohgDJbobiq9cAXo6bXaukxTyV8rv2nTcL/YRKncOoJLuyhWfr77LKhpunNqbW9la0d&#10;8MC7tLa2uC5a2NhcEO0IRNtCEZwWDFgVbQo3f87q1hbsiXd2AGvb22BzY2NjuKujv+XN3sZzaCtv&#10;YykJ2rwMCdKhlXRo/hw0fGG98fLKl0eiD+1Q8ThUPgiV9ULPOgbPPSy2uNDtdmUj6lmPZepbqk+J&#10;avg75ZCPOpFjp+5AubW7yZ8Xwh8shz0QRjxttc8eDLovSiuHClv2siqnwh9UGpy7oWhbq39hPuxR&#10;pWVKsePl7tTPHy48zw7KPR10Lf5WQ9C9NnbMk5P+Rf/hnXMorMD+bVvG4NyzuZkXw52fB5o+9jS/&#10;7uh6OzB7s3Uu4nGNc97DmA+V13snHowu3embKeocSypp8rn+NOZFSU59x/3eoZudXUVtrfd7ux4P&#10;fr030F3Q1Z3f2XW9rfl2c/2dpqpbjdVFDY35DR3pJW0eaY/VLC/YmSbeCH7VeLp8IaoWyhoYOPO5&#10;/9SrEeuCVm5sNSeqXje+1iKrzCS7xfLOY6WUaEyApbwtG2VAkuNxTpLVTxD/pEq0VQEQbJTw1nys&#10;JRdjwUWbcwAoMzbK7LuWp2imibbjHNfmS6o6qdgkekdeCTsf5xzsr+OgLqWkLqunJG0KC2ApcxbK&#10;loWzY6BslRSdVeQArsqyTgCerAOAK+fAlrFjytqw5e1YCjYIDDkrqoIFGWNFEkPG2iJQcA4AOsFV&#10;jBuD6M4gejJJXgA2PlANe04NfU6JEMwm+bIABD8lbKAWyssaY34vKKq/8FxPtkPvZePlB97zN08V&#10;x4W7mPqo8ANUyAHKxBAKLpyinkZxfaDo9UTK9QHW5SHTtIillMyknWUyI0j8MALrFI8er0ZJ0yCn&#10;igVwggYhTg0Xq4Y9q4KOhMFEKKPDldFhSqhQgAba6bSlw9t4794rjv2pWpNXDHuu2t496xTl7qbF&#10;tmRhrXlyNjpoTz2Mv7J8EAMTy2cksgj+cN1Fgjtcg1EMkmGzv/ktfIInS8FFGe/LxfryMB58eUuV&#10;k/xAjuqHMOe+eOuu08qdEUotUSY3HUwc8XzuCR1llANP0YSrqMdR0GXJadNkNSnS6mQpNZKkKllG&#10;fR+SjCYCVk5dWl5FGmdwVMb2uKybPMZNUkJF5sABruS/XbJmxesxzqpoOWJ0GUeMyAo+FP45KdZp&#10;ac4paYantdvFB48+NpR+KXlaWPoovf1LQeXrzDf3L96+FpGfEZyfGliQ7Hcj0ft6gmdRsk9ekmfO&#10;JfcrF12uxrtdS3AvSPEpSvN9fv3sp0cJ1W+za95lf3ma8vJmzKO80w9zw58XRD/Lj3yWG/kkNwK0&#10;Lwqj31w/9/ZWbOWz9JLHSR/vXATx+1sXvjxKrHmZ1fQhp+JZav2rrNYP1zo+53cWFwC6S4p6ym7M&#10;d74W9n/amaiE5ur3phABfLvh3ZXypylVLzOa3l9r+1LQVXqjs+x6e3Fhy+e83so7vdV3BmruD9Y/&#10;GG18Mt76bKrt5VTHq+X+L8uDJWvDlRvjVTtTDdB8E7TYDgnaNsdrNydrtifrd2bq92aa4P75Vmih&#10;Y3eyY2fy695Uz+5UDzTduzfdC830AZCe79rt6e6N2e7V+Z8gnOtCWJntBCzPdABWp9tEk01bk41b&#10;4/CSwJtj9fAKwaN1oAUxvFTwDy2ihxHZiQjR78TwtwjBGLDrB5sL2JxrEc02Iw4YbCJC96dK+J+z&#10;Ode6NdcB2JhuFY43CkbqAMuj9Yjf/b7k9X9RAK+O1698U/b5W757pft852v/L/nO++7z3en2+W7Y&#10;Pvu6F8RgWuRiwLuzPwBxwABEA++L4e/4Pa/3BxABvDxQgdR/Bi2IFwdKF4eK5/u+LLZVLDSWCRo+&#10;Lbe9EfQ9mR590TNWOrA6n/K0CWWadEI3Fet0Q94+hWzs66ZrHKnCj1LiRPPp57jEC1xcAhudzJFL&#10;okum0E8CUhknUhkSgBSmZApTOp0JF3nOZP2eCozkAYMepAWk0eXgjGGqDJIZjHT+i2TS5a9RUdeo&#10;CleY8pls+XSOXBpXLp0jk8WWKVTG5bAVc7j4DC7+Agtz2VKz/UYmNNay1P1lP8F6tufLzNdiWPR+&#10;U/YZXvr3j3LQ46C/+zMigGd6y3/nawUigNdHWuY6Kpa7a+aay+/ER10J9x2r/zI/1NzXWT0x2DXa&#10;03vj2m1zPWcqRpeGNuUSnbkED6Rg7/+c/QWAX20q8j7ahBAN2ikmOZBI8iFR/Vh08OvMh3nE1JcR&#10;fMfhWm3ww46Ae52eBb3e+cOBN9u9fk/eRQAxInpBu+9l9zub3fP3N2FZKxbAnb43QQ/YBID4WwEM&#10;QDZ/pDfoHiKPkdkAYGawiYjYH0Hc7b6UBS1sRsVL84K94JkMDNj3tYgA3t8EIGZ3f4b9Xfv9yFmQ&#10;GNn13TBkL4gRDdzsfA0EACT399sYgKhfMAzpR+ZBJkHULwA5V53jFcDvywaLk4DbxDTb5TQ75rY4&#10;FzS5FTa6FzX53GwJvFt/6lmhc0GQ0hlDWTddeU99XIg6OoQtH0hHhTAwYXRsGAMXysQFsXCwSeXh&#10;vWDEa+J+B/hosTDePwX+yInh4Py+hU8MVCIFISiTgwEqlBAABxsE4OKCefgQPiFUiRgGUCadUiGH&#10;q1IiAGrU0+q0SA16FECTEa1OP4WgwQhHPLEuN1qPd0aHE4UIY9CJ7BI7YxCH/hS4WjU16DudDODg&#10;fNlYH/BCmGgvBsqTpuCOJAFT5FwRkORgJAOYIGuvIGUkK60rL6ULt5L6slL68pKGslKGMif0pE4a&#10;yJwwkJYwlD1hLH3SWO6kicxJc3lpJ8njNnKS1mgZy+O/8o/9QjFSs8uKz+5r6nyYn/fqdkFL8avS&#10;J0X1r+/OtJXNN36sz0uKVMKfV6XE8nAXeaQrOtwojEQ6nwQnyzLQF+nyFxkKyarEDD1moiYxmiV3&#10;joW6yMEm8IkJfEIcG3uOrhBDA8hf4hEu8fCgjefi4rl4MOYiB/7RmsKQy+Si4yjSl/jYNANuAFPe&#10;g6GQ6mU1Xv12qqV4trNsvP0LYOpr+UxP2Uz7p9XWj1B36fu4ID+yxBkWJkWZEoeXTadis+j4TBou&#10;jYJJICteIMmfJctFUeXOUOTO4eXicPJxOMWLeIVLREwCCZ1AwiaSMRfxKNDzYwv73Z+RTIaXFk4i&#10;wQIYtr842YtYmfN4WOJ+p34RzhJl4ugoRACnq1ATOfhYinw0XhLOlqZKxJJPnidJxhLhBOKzBLko&#10;okIkDRvOIQZw8UPv7s41vJ1seVf+Irv+Tdh0mdpyhdxKpfxqteJaDWqjDiOqxwJADyKAETeMCGBh&#10;pdxWpYwIFsBwBrCgTk5QLyWslVurwgvfM6BKtdUStLAKNVmKFzS7346150lgVBWNuGhHNtaFhncn&#10;kv2I7HCKxkW6YcY/EsCwd/x79Yvwv0oAw073B9H7j/ifEMBE1TiS2kWSeoLYASeDTlgAq8YTVC7Q&#10;1M6z1WM5qlF0ViCe6IJB2WLl7AjSXhxMKPh5gjlpfvIXLkFW3cnSL/VCWsXHktba6sHOluHulu7G&#10;ivrSd9WfX9Z/edpYfL2lpLCj8l5f/Yvh5s9DzWW9NRXtZTV176oKk2+6mwTx0UYkCR2GrCkPZc/B&#10;OVOITii0tay8lRzGCc8IpKmcoWlcJKsn0HXSqdrpf6tQLb6lZHBL1RLRvAtopThEAGP1UlF6KXCF&#10;Z2R9X8M0ECP2Fza+OikYrSS8VjIYjNdNJeilgUNIRplEo0y0DpwQvA8igxV1U/CaaUTNTJJWFln7&#10;MoConUXQyvxWCeP0LgOwBtkAlFHWSaMUGdMUnOFFvFookQb+T9aIjdfkk5W5ZDabymTR6CzQUtlc&#10;ModHUuITlXhENo/I4pPYyhTutwLYSFXPQFnnWxMsRtWAr2GkrGGmrmOja+RoZO5uYett4+hr5+zv&#10;4ArrXlsnL2uHfbyt4MRfX0sXf2u3QFuP/fTfcBf/fe/7Lafc/EKcvcE8buY2YH5jFU1tFl+dxlYh&#10;M3h4igadA05tp28CzhXpExji6gXOrs9TBf0sNIEkrUCQlKPKocFINSoLdCIZw5Za+rocZWQhYR02&#10;TxlH4uHgdRBpBAqTxOQzuZpcnoES34THt1RVN1HW1WAZqKl56Ftd0nXKU7PODDlzM/PKi7dvW89E&#10;ZUofJWQn5kIrUHdVkyqG0lNcCa3tDn6uCNKzcGSqqR2TDzWx7a1u3F1eQwTe5uIKaDcWlxNizqcl&#10;JG2vbeyIKz+L1je2N7fEAngTEq5CQiFU39iSmll5Krrl9LmB8wnT6VdE9x+tP3ux/vq98N0nwatP&#10;888+zT76OPPoU8/1Jy0F9wdefYJGJmEjuQNmWlvfXV8Xl0cG7R9Lt4oN3xYigHfFJngLVrtbq6LV&#10;OeHS5M7awu6mAJZ6YDBsDXfhtF8kA1hsITcgaBXaWwfbW6uQYHHtU9lgSs7sxRxhfN5KXP5oZHq1&#10;Z1RrbPrXvFu9j5/NlpVvdnZCI0PQ8BDU0wO1duyUVkNfatYevd56/gEqrWnNykk0MQlV04kx9QjT&#10;cwvWdQk3cj9t7h1l7RfrFpoUcPZiQFSMf8Sz6/fgkti7kHB5BQKXuwMn2mxByGvZ3NmDs5zh9N9V&#10;sQBeh6DepXqf1BZW0IJ9FlQ3DU2sQpOCPwTwIjS8CGvgCQE0vbw5Ob81J4CZmN8bnoXTfxsHoU/N&#10;r4xch0MToHc1sAD+OgENTkFzq7vTy7szKztza3sLazvLazvros1tkQgCb94f9/b/PvvS97v+ffv7&#10;LbDCB+/Ozp5oC1wMjGhzD7y52+BuiNbn5+ZGhmeHh1ZnZ/bWV+EkbPCG/jHhvtZFAvEp/uCPMd/y&#10;7Xi4B5xFtAneCEQAg08DLIDnwS0VLhS9+BqZvpR8ayv/2dbNV2sP3608eit68nHr2Zfd1+W776t2&#10;PtdsFddsfK5d/1Sz9blh830t9KUNelU7nf14POXuWv6blVufYAFc077b9BVq64U6+qCuwb3eyZ2B&#10;ha3BVVHfEjS8Amdmd32Fyr8MnQnodDca9dBd8NZZCTBcDTJeCTICLAcbr4SYCEKMAYuhf2NBDKJg&#10;/3WQtN0f+W7Yv8i++l2JMAMsnzabP2UEWAg3BixGmACWTsNKGNHAiPpdi7FeP2ezEWu7et56Kc5C&#10;cMFq/YzdRrTTWpTL8llHRACvnNMXnNZbibAbjg54EHLa1S1c0ePCwZA0mehUyYALEnaxx20vSvpd&#10;QUXmogPOUUwt/E206xICRtNdJ9IsBrNM+pP01jMcNhJtpqI0Zs9pzZ/Xmb2gI0g02siwBAiSjdcz&#10;YYm7nG62nGEuzLJcuWy5mG46l2K0kGwkSDNdzbJcz7YG7VKqyWyC/tRFnYkLWpNx2iCYjtcFPfNJ&#10;hospxmAvaMF4MNXaZauNKzYbV20B6zm20F1v6I7nzg1XUaHTaq6d4JrN8lXrpauOkymuc5cD5zP8&#10;moL13lnhH+pKjJ0zGYkxmEu0EGTYrl913ihw3ch3Fxa4AZYL3RbzYO8rKHAELBc6rd9y333oBz0L&#10;Ft3xBD2zV60Xcu3Wbrpt3PYAm5PZZtuPvbYeea7dcV7Is1y4aibMsRReNhOkGKylGItSTUXJsP3d&#10;TDHfS7NZjzeZPa3bZs8cCzbvD7Oq9Dd+7GGYZq+Z4GdZePXC808PCz/cT3t/P7H4cULF6zNfnno+&#10;KrC/lsKysabr6aOV+X868J//Q+aA1SnXgo+3O1Z6Swar7lU8Lvxw91nNu7f1JQ8+vr714sXj96/f&#10;lr55/unR4w/3Hn66f/vjrfy3eXnvCq9/uf2up/hVx6fy4boXjR+uv31wLjuRos7+t9/+XUFGkigv&#10;S1aUJ8jJKJw4JnPkkKy4SLL88aNoyZOgk4JSoGFQLAKOTyWrsZhqLDaHSAW/75C1fmloPBNHUqIy&#10;9wUw4oD3ISqgSYoYABmFRdYDxssp4mQVkELQCiel5I5L7Dvgk4cPHz948OjBX48c+Ovh335BNDAi&#10;gI8dggs+f8fxQ7+dPAKn/P6ofvft77cZwNIHD2IOHMYdOYaSOCktc/Kw9NFfJQ/+euK3o8d/kTr0&#10;Z2sV1rVTfhMfnm83lsx9eiSqfQt9edGoo1sqja5SJLYy+Z/R2Lc4bIky/7Uq544KM0eNmajBOKPF&#10;CjPkh1hqhDganHYxS3CxzvJwzA3yuhkVfDM6NCfMN8HDMcrOLM7N8ZyL3Rl7mwgr8zAT40B9PX9t&#10;bR8tzVBzc39jIxcNdQsW05hKseCwPfR0Q62tTNlMR011Yw6TcvIY6fgRXQbFWkPFmMfSopANOCxj&#10;Lk+DROTIyKjIydoxGFHaeh4K6EAJ6Thp2dtEcgmb28jktNMYfRTqFIUyQyLuC2DE/g5ScMM0wgid&#10;OEYnjYmrQO8L4EkqZYRCGWezZzW1J/WMe/WMW4xNG60sG53tK6xMSg21KrWV67m0NhJ2lEhYZDIn&#10;maxZVbVZTc1RNZUBFe6wlsqYvsaIkUabJrtEhdTtYwZ9zIPmK6CFz9DSe9j+blVDG4BKSFgCjT5Z&#10;r89a+nhu9W30+vNQ0bOQzSfBm4+DRI8C1+77Ce/6CG/6Lud6L2V7IgJ4IM6i55xJ1zljmPMmX+PM&#10;euItYBKtBtPsJ6+6Lxb4rBT4Qfciofvnd66dESZFrSdegFLTobQrotjE9XMX+txdnnGJ9+gSdXac&#10;viDtFmdWuw2tx5Y57KI06a8NfniunrMRxTtuJrmIEp03LzmtXbATRFvMhxrOBIhXbQ/REV4wXE8x&#10;28px3Cz0XLsZJHxwZv1VuuhzPjRUCk2WQz33tpsSdttC1xutFqu4q43m8BrAw+XQRC00VgeNNULT&#10;HdBM3+ZU3+78OLS+CH73bS0trM5MbczP7iwvbS8LwLPKztoOnHcLnkZmdmc+tZclPngamCl41glV&#10;zUH1K015pQXBVz9cebfQvLzRv1vzuCHFL+WyT+rQi9al4r7t+rGd1glR+3jp7edPrt2seVc22tbf&#10;9rmh9smXxoflH3OeX425nHEm4+Od9yMNQ4KeBWgeWutZepv7/JJP7J3kG7XPKl8XvAhzDPG18n17&#10;5x20DG3Nru4srO4urm3PrmxOCDZGFjZHlnZHl6GxNWhqExrdWKwfaX1S9SXnxYesx5+vPCvOff4m&#10;8/6XvFedL+p637Q03Curvvml9VF9cc6Hh3H3bkbdeJbw/H3mp+cJb+6fe/Io9mlldtnzs49vBRWl&#10;2yd7M9zt0FZhqkEZtkkxOqev++S+O/8i3+MK4H7wjXijmBA1Xxu6uSnTzFTJzkTd2VjfKzQs6dPH&#10;+pWVncWFldX1tfmVlXFwV4TQs/ap0Jsl5mkvDa+U6FyrMs6vs7rR4nS3y+vxQPCLsbDXk/enoAez&#10;0MM56M4sVDABpfdBF1v3ouu2eSkVasmlXrcbb7cudi/DJaDXwDsCQSsikUC0tbS5vbi5u7y5g6wB&#10;vLa1vrq19VPEAli0tr29vrMFWNsG77RoQyQc7WgdbHoFbTyDtnM3BYnQZiYkSIOWU6CVOGgyTtSS&#10;uVx8f/NDM1Q6DlX2Q1+6oMpJ6HZTd3DRUEARlFIyH3j7Ez/kIz/kFT/ohXJQh8eVtYtvRvyKyjWj&#10;vrCDizmhS6eejQU+EF0qhhcDftAP3Whfi31VZ37ptVJot1d+iX3aB69rn849vBacezEoOzjsat6b&#10;nqQPg6oxD4+4pv+n2+UjIbk2z+uzBueeTU+9GuosHmwu7m163d76tn/idttM1PNal/xHke/KrvdN&#10;PRgXFHwdL+weT6vp9Cx6FPb4bWZNy52+oVvdX4s62m73dtzv77zR017Q+xVwo7v1TnvT3Za62011&#10;RY0teQ1d97sXTxWWqJrHaStFxhhfLtLPec5PLdbO2r4+uJXbDkV9FtgVDZlk9lvndLtc73S6N+j0&#10;8pNOXgL1rCPGnYc1Jsjx2SepGpLkPynh7fh4O6Tl42x5OFuk5WKsOXBy8N+1PLSVAclFU8FEn2Do&#10;Y+Ae63rqtJ2vg7K5Ll6LJ62hqmCqpGBHk7KkSFsy0XZsgi0Dba2EdlNV9FBR8FRScANwFZwBHEUn&#10;ppw9U8GOpWjPRjmw0bAqpqOsqIqWVJwVBS8GZ4MIYGT9XTLGkYxxomBdqTg3Gg4uLk3H+zBwPlys&#10;HwfrxSDa04jWFKIdDefIQXmoyznzf2FHqhq/CLGvumDTnGDfkexTHR1W5HnKVM2dRffgE3x5uEA8&#10;JpSomkJwvivtdv+ow215+ztUwzwqO55GOE0lh+CYgRi6P50SySGe5ZHO8OFC0KeVSaeUiSEqhAAe&#10;xouH8eDiPAHw32GJ3hyityrROvfUmcbsmMk8n6lMo9lrRqMFDpXXIl4XXI0JSrDSC1NB2WjIu+hh&#10;AlUVTlHRF+jEBC4pfP+Pm/+XKBECuAr+arhwVXy4OjFIE2uvJaMUpaZWG+sxGG8yel51/IJWW5Rx&#10;kbWRM0FdScpCGeujjHdWJoD3F7ytNlycNQdrxcZYAkAMYP89LIIpDafOJBtiFW3RcuBuO5PkNVmy&#10;MubUE9nuagXu+jmObj58W8pxY3l5dxnO6b/SAmSVQ2l6p1KvvensHmuvKWv58rCv6n7926yWkrym&#10;0oK6L4XVnwpqPuTXfyhofpvb9PZq+cv04meJ7x5cfHUn5tWd2Lf3z398nPDledKdqyEP8089v3n2&#10;+c3oh/kR1zN9s+Nd0mNsbqT4XE/2vJHoVZjoXnTJoyDBrTDePf+Sa94Fl6Ikj4dZwc/ywl8XRD/N&#10;PQXiW2k+9y8HPrwS/Dgn9Mm1MND5sjDyw53YkkeXRpsezna9FA59Eo2Xro9+Wep7N93xfLzlcXd5&#10;EeBr6fWOkvy2j7kN7y7XvcysfJ7y4Wbsu1sxH2+dB4cX3734+T6cwVz84NLHWxc+3I77cjex9FFy&#10;9dPM2leXm95ca3p/ra/8bk/F7YHK+wM190dqH480PJ5ofD7e/Gq1r1I4ULMxWCcabdwdb9mbbodm&#10;OqG5LridBUE3tNgDCfoh4SC0Ogytj2zNtm/NtwF2Fjt2lzr34NWRuwEgRgD92wu/j9mabd2bbYVm&#10;WqFpMHMLNNW8M9m0N9kE2p3xhq3xhh9b2CyKU3vXJurX4YrWjQDRdBNSRPpH4MLXP2NnoQWpyw1i&#10;pET2xnQ9Uqb7p3x77N+YbBBNN4NXAQCB2NfWAkAgHKsDIMW01ycbARtTTYD9HmQTBGATdP4jhGO1&#10;yyPVS0OVi4MVABCATaRK9k8Be/+X8N20+wiGq34KOGRltGaf/fHIJjInGAau/5/wTwTwUl8ZaNdG&#10;auCvCIzDXxRYHa4WDJUvDH6e7/u82Fax1FwhbP6y0vFOMPBibvxN33jlwOpi6rNWrFXGEZ1UOetc&#10;GZtEplWYo5ZRqBL3lBIngkc/wyOf5+EucTHJXMVklnQKU1Jsf4+BNoV+XMzJBNIJpNozstwvApLR&#10;i6T2gv5/RQBn/LGQ8LdkMRSukGRziLKXqTIZDNkMlmw6Ry6LK3uZI1uojLtMky9Qpadw8IHYk7f8&#10;HBbLX4p6KgW9ZbO9JTM9XxAmxWm+ANj1dn6EF/39WgwAAdI5DgZ0fZnuKZvtq5juh4EdcE/ZfG/V&#10;+kjTTHOx8Gv1QmNJire9tzrzQ36qcKx9YrBptKdltPdr2ceyUJ9oNkmfijVhk+zZRFc20QPO3RTb&#10;Xx7OH64I/YPl/ScoYQPVMQFqaPgXAY8WTGUE4sg+RIo3m+bHkXfUV3CI4J165pLfEfasN+B+n/v1&#10;IW9YQ+4r2H0L2/lHnWfQg8hgANjc70RGdvvfRhJ5948CMWKFQYA4YET3/khf8H1wLBiAnAIAZgab&#10;+370O5DqzYg0BXT8IYDLzVNAgOjhtj8KLIMAGQZiAKJyvwP0gwGI9/32REjP/uHt7gWgRcaAs4AW&#10;6QenQMaD4NsYORwZjwCOQg4ELVKGGoD0gGEd3oWALi8xHkWAr+43Ot2vd3ne6vC61elz72vIk77I&#10;Nz2Rr5tCnn4KeORCCNSUceOdcFaR99HAn1LGnmLjwsHjB5sYxSaeZhFOsQkhHPAY8IcApsq70BTc&#10;6YoeDJTnfi1oAAfn+zP8ePigffiE4H042AAA8jHb36VEDPv/MPcXUHFka6M3/n7f1fe+99Ujc0Yy&#10;MRK8adqhDXd3d3fXQEggJBBcgwZCAoQ4gQR3d3d3hxYap/67qBlOTmbOuXPud+9a/1m/tddTT+3a&#10;Vd3VgZr+8exNFnAlC7hTBD2oKE8ATcgLQEd7XwZiwj4AcYwvQALrAz8g4X0kcd4AEMgQ/WRJ/nIi&#10;ASCQJviCDMJPedgTA762vwBFqh+CAsUX4ed8wCUKFP8vuRjKT07UF1nwWIbkLSXiLibiRKWARz5b&#10;sqiNKNGGRLAm4a2IeCuMkImwkBkGZYZGmQoLmgkJmqIFTIUEzHm4Lfn5bPhvG/HfUBUVUrfUdkp7&#10;/KT+48eu2s8ZsXfzUh7Uvk3/nBNTlRtXkx2f62sfJE0wvfLPNjd/58zzJ/Nv/ofdd//s/OO/23/z&#10;Tz7c3/lw/8mT+xsv/u+CRbkfSKGD6Hyuwj94CF31xdwMIvLfFeUHbSCBOxDPC9p7ZKH7VFQoVTiM&#10;jg4Xwz2UwD6SIERJ4qJpgglS6AgafzhdMEqZfF+e4Ckh7K0kWpsZMdvwHjxabI40LvSDn+Gte/Nd&#10;G2MNjPF6aLlnsSI/y0E3mIYBz5dJdFI8QTgJL5xMwCSQ0DGi8B/d36cK3qHyB5H5Q0XQ4UT0A4Jw&#10;GB4VhkeH4gTvY1H3sQL3MIL3MPy/bB/gYX/8SyJEUI9IguEE0OGiwhjLA0Ds791fIxjHHULgDRUR&#10;eEBGhYkK3iPyBWFv30HfCCPeekC8CQgj3AjF3byH4wI9A3B8gWRMoISIuzh+rfHDenfpSn9xffHj&#10;gRrftUbxvaZbjObbzBZudhvvfjsfp4MfADZZrTyXmyAAm6yWW4cw3PstaFYbaq+Ta6/rGquDa78F&#10;tV8lct4sxaoVPOjELdUR1jrsYlw1xblIsigdcSFLqpCVCMYOT3TD0wNICo9+IYBjAZcC+FdByz9G&#10;gGdyVoxGpCMigP9Swf6v+L8vgHEyYbADln+El4vEyUZgZR6BJLL6L1XmrijdB0ewFRYywQoa4gXN&#10;aEJuRG471FUdYS5VZTGjYM/QT2+KpwcHJvt7Z0f6m6s+ZybGABorSsd72gaaS8fbC4fq0zrKkpqL&#10;E5pL0rsq8gdqPg7VV7YUl6wOzhwssLrK+gNtQ2m8CugfxEX51EUwhhi0nqCAHr+AEUrYBkf2IEnc&#10;FZWLoCrFiijFExRisQpxGHlYAwNwirGXAhi8t3j1PwtgeEpnzZ+W+0WpwXM+IwIYDy91/AUqcQCs&#10;ahw4FqcBg/0CnHoiRiGOoBBPVEwgKCcCcEoJWMV4tGIcSj4GpRgLoxyH/EEAWjVBUC2BTydRUDce&#10;qxWJUwjEUqwxGC0iRp6GlxEjiP/kgC8EMI1Iv8iIS+DpkgQYKaKYrKikAlVGiS6nIq6gJasG0JRR&#10;Ba22nLqugqa+kraBspatnqm9nomjgZmLsaWHua23lYOvjZOfrbO7mY2bqbWzkQXYBToA7HSNQeti&#10;YP3lcr+epg5eZo7e5k6I8UWmgAaAONDWw9/OzdfGxdPK3snYwlJL30BRDfG70gQyHY2XJVFV6FLa&#10;MopgF+jja+cMWlM1bU0peXEMEXOTh/+H66irXEQeQSoKKydC05FVstI2sNDUAx3ACAAlqpgMliiB&#10;wcO1UBcCWJxMRwSwlpi4kZyCrowaIoDVjSJVLDNl9OPd/XPS0ssynpQqyZla6LvMDS5BR1DagzhP&#10;E1tofRfinAWa2crwoINMbeX58TXP30Cc05/m771Qd6y1rdSYeCJKuLO5FTo5O9rnIAIYtGcnp7AA&#10;5hzCEz6PTCxmPB2//2gm+P6Et/+ol+96dMxyfPxCYspsasbsk5zp5Nzx+Kcj0dl9D580h8aPZL+E&#10;hqfgY+FvqZgHcHHKIRM6ZF1Mknx2dqEGj5C1ci8WEUbKf8+PQcdDxjpzc/6UtXHG2YHl7tlPAvj8&#10;FD7u9OhiFuefpoIGA+xDjC1obWX15euR0Me7MWkH0RlQ0nPoScHC/bitlNzJpPSJ7Jy5l69XSz9t&#10;VFXt1tbuVdWwyqrOy+qgsob9wuKDV6Wnn2qaHkaFqqr7K6mHGjgFaDn6azrc1XcLNfa4b+oZbu0T&#10;5Xb3kVtQqGvAyyc5sN89gxi7exAE3kvwimDvCAvs45MzZMFjzoUARlz17G6Le0yvtA/DORMa3oHW&#10;OLAAXt6F1wCe34ZmtuCy6cUdaGX3YGnjZGPvdJNxsrQFzW5AoyvnzWPHb+rfSOp2G7mcZb6Beqeg&#10;8QsBvM44X909Xd07XmecbrKOd1nHbM7BEYdzxjk4P/g/JoDBe34pgC9WAj474sCr+V5O9Qw+RYen&#10;cAXwyTnM6UWJNribJ6fnxycnR8eAs6ND+A05ODje2dlfX2evrR1sb50w9s72wdv2F6f7yeYi/E0B&#10;jPDn/kfHiAC+mP/5QgAf7kPbDGidvfX0w0hA7GbUs6Ps98f5nw7fVu6/qzh7X3de0nxW3nZa13XY&#10;3MNp7WW39uy39Jy2DJ7V9UL1g+cfmpfjC9diCk5zyg8Kazh1fey24bPeCWhwGv5Ij85eCOCtw+m9&#10;o6k9aI5x3jcJjU1DHS1z4YED9jqLDqo7ziosD02Otw7bW5t1YX/ZvrosPxiG/5/Zu2DXX3vXX/O3&#10;s+2r/qt81e03shegBWAEajPv6CBs+alvBmgAtgI1Adt3tAA7Qdp7d3UZIXrMe/qs+wb7YUacB8YH&#10;4SYHj4z3Hujuhepx7ppygixYd6y2g83W7hus3dfYC1HZ9FHY8dSa9Xd86+Flb+6Gtrpz1T2COyCS&#10;2+MBt+XDmyaPfnRKvO2dxOsSTNQztlGWaXzgMhNrs5xouJCiNx2txokz3Q/XWw9W2ApV2LwvvxEq&#10;z3ysfpxieJCotxWhsp+gy4jXBjATdNhJeswk3Z04zc1otb04rYMk/ZMnxkcphsxYLdBz85HydqQq&#10;AATr4YqrYfJrDxQ2HiqBzF60Buiw81iNEaPJjtfhJOqBoZDRoOe20DPr06cWnEwTdroRKwOeipmV&#10;ZrUcbY0I4F5vtWozYo7knxbv684GwwJ4K8aAkWjKTrc+yrE7eGbPfmqzm2XJemrJzLYA7OdaHz63&#10;O3phz3lmw86xApm9TDMAiEH+IM8WxCsp+tt5Fuwi+4OX9ntPTXbS9Djphodp+pwELcYjFXaE+gWa&#10;RzEGpwlmzEd68wGqPQ4K44EW7b6mlYEWlTH+edF+8XF3cj7mvB1sSG7+HFz22qfsrXflR/v3hcpJ&#10;MRRfz2tU8R8FMT+iBP/l+vckJbHI3OiPnR96VroK6/Jzy/MKa9987q7/3NH2qrr+XXVbbddQ78TQ&#10;8Pxw7+xAVX/d6+biotYP7/oqP47UvemreNHyoXys5UV9cfzLDO+IYBQd/831bwV5b+P4eAHo27d4&#10;r/7IfeUHvmtXQYziuinMfRvPz0cUFBARQtFw2IvyX7qkiChS+4u4XlEhLBmNE/956d9L74vsBcC6&#10;l18QI4DCodB4IWEACABoPgEhXn5Bbl6B2zx8XLd5bnDdvnbj1tWrXD/+ePPH729c+e7a93+6+t03&#10;ABAAuK7+8Ktw37iKwHPz2pfcunYF4bInGJb7+++x313D/nBD8Pr1m1xXv7353e+vf/PHG7//EfDH&#10;f/I01mjMTYWGOwCnTZ8P6z7MJ0Z8wovU8mIq+IVL0dgPBNI7CfpLBamnSlIFlnqZNgZJDkZRruaR&#10;XjaPApwj7nrG3vN55GT+2N4swtbkoY1xmKVRkJG2u4ayvYL0HWMDfwNdX20tLw11LzUNb3XNAE0d&#10;f109Lx0dGyVFAzG6NlkUtBZysvaqKo6a6kZSEgB1EaIEH48kP6+qKFGTRlYgYpXJIuoSdC0JMTkc&#10;lnrrlvSt2+YiovcUlN0FhPxu3Iq4fqNAAFWPJ/TgiSNYwgwOv4rHruLQSxjUPA41h0fNEdHzoph5&#10;Km5GVHiBjF0UxS6JYBZxQstYoXUCZlOEuCFKXSKS58n0RSn5KQXlPgXFDhWVdh3NRg2VagXpeila&#10;twR1jEyYxaC2UCgOHl4ReYMoukmlbUtKrklJzEnSFhSllnSVR/Xk1wNsoJI0WIsedELMmgNONSyA&#10;j9qhw27ouAtiNEDjhbt1UbtlIcdVofvvvQ/eeR298zh6435U5HpQ6Mx+4cDOc9pLt99JsVuPt1x8&#10;bDz9UG/ygc5YmPZoqNb4Q92JR3oTkfqTjw0mo43mEy02Mh33cz22HputBekveOste5uuuluvONlu&#10;urqzfAJ23b3nrW0X7SzbVKXysT+26VO3QoxG7CUmbSVGzcnDpiLjdmIrPiqMMMP9SDPASZzNcaz1&#10;QaQ5877BToDmpjdc/rsdoMKK1AQ/dk6yrY+eu+wX+O+/jzityoXaPkDrQxB7AtpqhGZzobGQvU79&#10;zVb6wZAZtPYW2uyHNgeghc6T2Q5oGRbAxyuTzPnR091VaJ95xtw72N483NkGsDe34F/K4Dlk5xiu&#10;vmVA0PT+2NPal07RsADu3IXWoNMeZl1GdVNBy3Lf7togs/11Z4zj42f+GaOFbfuNc6z6CWh8B5rY&#10;7C+tb/tYNdjYPds7PtY4MFjW3lXUUJ76Lj/6Wcq9pE+5JSP1Q5Mt4wdzbNbU3ueckg/pbxvf1g/W&#10;9LeVtmVEZnpYeadGpK9NrLNX9w43mSc7+ydbrMNVxsHiztHi3tky62yBxRnf3O5emKsdGnjf1vq8&#10;quHp5/rsTy155SXxL8pTXg99aJ0s62vKqSiOKSqJfdtd2F6WWPrm4euSmNLS2LKisDe5gc9f3Mnv&#10;yGrryGj99PBjun1KkJK/LdbclWwfbxSZbBwFqH1QWhr4qtAl+6VLtj/NRZdL2UbSXJmoYqRkY2Pi&#10;Y2sdlJtXtrp+uMM4ZLE5Ryfg2Yq9sX+0cgrVzLCCi1p1oz8oxpXLJNYqJtUrJzWoJjaoJTRoxNUD&#10;pENLFB9X6qa2WhaMuH5a8q3fCW7bv9t5+mQZSp2G3qxCQxC0eXEHtticXRbz4OxsHzwnnkNM0J5C&#10;8MTOx0ccWOseM0++4hDAOD5gnnBYp0fss0MA62wfbB4csuYHeqe7iiH2W+go/XA3EjqIP9+JgnYj&#10;oKMIaPHeZkPY/JvUvff1UNUMVDVw/K4JqgJXMzzkmd1jGQ8lNEJRtX26kdWy/sVi7u8l3CfdsqG0&#10;Nk5Icbf6gxZxv07ZkLdYpwJhxwrZ4D7TxGWfl9CLEejTCpTash70Fnrac/piYLdopD65PNo7NSoi&#10;PyLpfVHjfHbzitL9wu9NHv3JNuGGT4bhq5a44aWiuYX34/3VU921412fh/oqpheLhtful3aYphV4&#10;vK/MGl8qXNpNG557NrWWPjTrUvDe8fmrxw2tuWOTOSMjaX3dGQPdWQNdyT2taRMjmROwCX45NvB2&#10;fODd+OibidlXk6tvJlmBuS3S+o9VZO6FG2W/0M97KxX7QTLynUFineWTScMnk0pRfXLhY3rJ696f&#10;Th72sH3a+kw/ZMgmuJB9ZPGGBAFp+k0RuVsi/yDCbyIqYEoWNKOgzKlCFjS0JV3YCiCGsf4lksLm&#10;9FsaEreV9GnGd62Do30ifc28NKlaVB5ZCreapJCZhJAt6bYZ/rYxBW1BwZqIoowkMfbSQs7SQq6S&#10;Qk4SqAtpirKjCdlRBK2QJYdpwjY0jBVZ2FIUbUFCm1Lw5mSCKSx0saYiwmZEYXMS2hK2v4JWeJQV&#10;EWVLQNmTUI4ktJMo2lUU7UQUsCKgjDHCmsIYdTRaCytoKMJtLsFlIPOtmD1eIt1UuTbEtPG+zWs7&#10;41gFIw+6Gem2Cu9NdQqvuYSQK0HYCycdKWCU/a1+6rcG6Vz6GVj5BBwxGM/vRhB0QuHs+IStcTgP&#10;EtZbFOdFI3jQCa50nJM4zl4MZ0PHmovhLOgESzGilZiItTjZXozqIE82zbkT2ZccvZHps5FovJak&#10;NZFs1Jl9t7vkXeXburueqVqitkooC02shwLanyAYghG8J0kKkiHBpTZSBLj4RgJeCxleDlkC53Ex&#10;l+NftJJYLzlMkAImRFooQFbYQwVjqYOSj9BQHYv3XIzWYiSosZL1xkINMvXVzYUVpbjNpdC+Ehg3&#10;CbzzFzgiSBJgxIn2l0gS7WWIJoo4GS2SipyQvhivsQLOUo2oZSpGDdahvgnUq4t0a4iLj3cJV5fy&#10;oMnfo5inYIzjBJQClSwefqge3thmT/S1Mhc6oaOJ5f7Xu7OVO/M1q1NVM4OlYx3vxtvezra+mW19&#10;NdycN9z6bKQtDwCCgaanvfWZPXUZYx0v+hqyWsuTWsoSO6ufgBjQW5vR+Tmp+1NSV2lix8f41vcx&#10;ja8jawvDq/PDPj0NApRm3ynJCkQAMeB9pv/bdN+XyR7P45zzYp0Kk9yLswMr8kOrX4bXv4lsfBdV&#10;++pR2fN7H5/eKckJgoPMgA/pfm9TvV8lebxMcEMoSnRHQDYL410BBXEugKJEL8CrJO/XyT5vUnzf&#10;pvq9e+L/Pi0gP9atIA709wS7QBJkijPufMwM+phxrzQrtCwnvPrF44aiuNZ3yZ0f07pLM/rKsvvL&#10;nw5X543XF8y0vF7oeL/c/XG5rxSpMGbNNbDnGzmLzYfLrUcrbcer7RBrGGIOwTDggmNotx/a6YPZ&#10;GoC2hmA2B2E2BmDW+08vjO9XHC9dzBe90gVAvO/Reu/xRh8AxL/KX/jaLzjb6T/Z6kXM7pcC+Hiz&#10;51f58ti/4MIBH62DC4AFMCJ9OSvdiAn+pQNGWuQQ5CgkCbr9KqwLp7sz07Q5WQ8AAdi81Ku/BFGt&#10;/9/5athLvpS+X3IpekG8e6Grt6cbAchRX+792yDr+/4SxP4eLnWerPacrvUeg7dxsYO10LI1U7kx&#10;WbEzBC8DzOyv2x+tZs192lypmlzumNpnJpaO4UyefK8Qc1U7+br+I0mLYBN5DQ8xuqcY1YdOCqLh&#10;74thHokLRYkLRNG4Y2g34yg3YslXY0R/jBa5Aogi/fgA/cND4WsR2BtRhFsxJG5E914a38vNS77y&#10;vpd8pX4Rksj8SZhbqZjbiYRbCSLc8RTuRBpvMp0nhcaXQuZ9LHQtW44cQUXbcl95G+R6Pt6+0Vu1&#10;M9GwOFg+3f0RMNf3ab7/88JA2dJQBUj+UgCD5OJQ9aUAXp9uhrkQwDtTLfuzHSudFZzR5r2umlAj&#10;ZdVb36Z527Jne7Zme2f62+ZHBib6R2IfJsnSdcREDKhEYyreioazo11MBC0u7CaJdhMX9gBc+t3/&#10;JeAQZZy3OL8jVdBRkuxDo/sKE5wFMfZ4vL2UqCv5mq7mbeMU7dhuv49jnm9GrHJGLC/qVu2yemwz&#10;u20yQNtnnz14MW8zInrhyaLtspDkiOvzMff8/1MCeMq7aNyjAPRBznIpgC8V6VdMuuWPuzwfvVCz&#10;oB2+WAO42+JJjWZEp1kK2ByyfwoyiNkFLwrRq0h/ZC9IApAOAGScS0F7eSJEzV4ePnAhlUFw2QfZ&#10;Bc6FdAPBlzHofHkuxA0DQP7LcyGnABlwDQMOWYBBu8wB24wB68x+q4w+66xuq6x+++ftVjnNljnt&#10;jgVdXu/rnQsLdRMeyYTKXDGV4ndWwPrKYHxpgl6igt5U4UAxwl3KhQCmYf1oGC+6sKuYsBPyKEXk&#10;sSTy2ojw21FQjjS0M3hykMR7gGcJ5I8MfoHbhfr1RpDA+lxCE/IAIMW+l/W+gMvOCMheANL/S6go&#10;dwByCNikCLqJ8ruI8DmTeJ0AyFFfFhNflBH7IisT/7IFD0UXFcBftfBjkjTRCwBiOVFfRPp+aX8R&#10;AQz2gj6SJA95qQA5GT8ZST8pcR9JMW9xmied4g4AsQTdCwAyYlQvkKGRPSgUDzGJQHGJAFGsjTje&#10;OMj5UXdl5+bYxER7fWfNqxPG2MZMU3d13kZ/5VT1q1hbQyO+qxY3f+/C/QebK/8SKHTV/Hf/Vfe/&#10;/0MY5rblv/8ny9//F4s//BeT//h/Tb75L3Zc/+4q8K3lrX/T+sN/0v63/8fg9//d8vt/tb76O7tr&#10;v7e59nv763+wu/FHV+7vXXmvePJf9Ra6GYC5fYfAd09E8L6owENRnlgJ1GMxwTAq7yNZbKy2+AM1&#10;mqcU5omH6cCH7OOZ9t2RhrnOso3xZtZCz+ZEC2ep62SxE5rt6MyKvist8oCCfa6umEDEJGCFEnHo&#10;RBHheCo2Whz7QEI4RBIdLC4UJoYPpxLCyLh7JOG7BKE7WIEAYT5/NG8IEf1roO4RBe4R+X4J4nHv&#10;k/hDCLxfud5f5SEVHU4RQg65HCSMxPeAxPOAePMh4XoY4Voo/moI/kYQ9rY/ni+ATAiQpLlLiG63&#10;fdrqKd4YetNUEjrZ4rneTGW03AAwW28isNq4ACAD2v2O25xObgAIwCaz+fph643DVi52qwCjnZfR&#10;+SOj61tW54/7rbwHtYSzJjqzhu+4hzhfT5pvtQuxUhHnoUmj9L4UwASxQJLCIxH1+P9TAvgXCvZv&#10;gZf79ame/xp/rwDGy0VipR8gApgg9wgWwHIP4Zpg6VBRuQdU2fs0yUARsgtW2AIjYIBHGZCFTCWE&#10;7TBXdXA3lS113F49fTne2z3W29JcXVz6Om+4q/VDQb6ajCyeDxXs6dvwqayvoXy0sXCsIWu0Dp5u&#10;Z6yxcLj+ZV9lUcfnl0N15V1ln3sqqiaae8Yb+95nFNlpWvF8iyIJKRGFtYnCusIofcQBk6i+dNlw&#10;McVoimIcUSEWLw8LYIxCHFybqxiPk40SEnsgJPGTABb+WQCjtRJQWglCmvFC6hfr/l7YX3AXRFTi&#10;ScpxAKJSLOHngmxwmxANDMCo/SXwushxeKUE3AUY5QS0YpyQUpywSgJaNUFYLRGtniSskYzRTIHR&#10;ThXSTRbSTsRqRWIV7qCoNnxoDUFBWQJGkkaQFCPQxQg0MSI8BfQFdIAUUQyu/SWISZPE5UUk5SnS&#10;KjR4wmdNSWVNGVU9OQ1DFV1LTWNbA0sXEzt3C3tPCwcPc1tE97oYWzobWTgZmjsamIEMknQ1sQIt&#10;iEE3TwtY+iLeF1G/iP1FBDCifpGCYEQAB9i7A3ztnD0s7RwMzczUdbRlFJWoErIkKjK3MzL1tL6C&#10;qqOROejmZ+/iamYNusmL0nG3+Hi/uwoQvsFN5BGUE6Hpyinb6hkDdGSVpAlkKbyoIoUuiyNJYglw&#10;LdTPFcCK4hIaUpKadLFLASwjY4cIYGm9uMDggudPa+94Jlz/BhN998nx5vn66KqNhvFAdQt0CBUl&#10;Z4oJCtvqGuBu8oZ6+UPHEFL+e7C5C6/begKlxyZSsIRHd+8fMtnQGXR8oX6PDg5/ao9PIAYLFsC9&#10;g0tp2cuRsTsR0atBd6c9PTkJCXsJCeuJCWtP0tYzn61nFaxmFK4k528/eTUZmTabUQh1DUE7u9De&#10;DlzqAB0zocO9CwHMQQQwXLh5Abyk7iksGs8Bh9Ah43B3hbU+d8pcP2NvQkdM6AxcEjz58PnZyenp&#10;+eEhLI6RulNYOR4woY0VaG56Lb9g4kHkYVLmUWwalP4celVylPwUevkeKi47+fiJXVyy+6F4+2Px&#10;zsdSVmnZ4acK6HM9VN7Iyn+/V1C89+5zeUh4kKp6gKbeAzOPYEPPIAOPUDOfBxZ+YebeD238o12C&#10;I12DQ539nydmQfun0Cm0uw0LYNbp0S50tgedwEXMx7Cihk4u7C8AucRlRq1vbIey765fDjTNgrb2&#10;LxYA3oEF8NwWNLMJzW7B8dI2Z37tbGMP2mCcL25Bk+vQ0PJZzeBBXsU7mkaDvNFmWDJU3wONLkBz&#10;q9DqDrSydbKyfbK6d7LBPN5mg3t3cLDPPubsn+7/hUn9/wIs3S8c8IX9PT2Ea05OOKyjHebxDvN0&#10;j/3ndX9/uo8XAhhwMYs4uFewAz7gwH8EcHLh+wEsFnttbXdxcWdp8WKCyr9ieX+DAP4J0OcAFsAn&#10;J3ApNjjTMVwBvA9twQJ4M/v9kF/0xuPco+z3JwWfj99XH76vgT40QSUt51UdR009+x39zJ4BRnc/&#10;u/Nild/GAah+CHrTuBKTvxZTAOVVnbxu4NQOsNpHT/r+QgCfzWwfTO0eTu9Bs3vHPZPQ+CzU2zMf&#10;ea/HXnfRUWPXRZXtqcXx1tn3uXDAoPXVZfvrAZgBf4YBCNS9WHAXtrC/kR0/jV/lq26/nUv7ywrS&#10;ZQbr7gRp7wbrAPbu6iLSF/G+SMC6b8AONUTs7+FD08MIk51Q7d37uuwgY3aABSPAYvOOyUqI3vI9&#10;NUao2rav/J6n5nKAQ4mHp7u5C8nS57Z7+BUn/5tOQdwWYdcMH/zBMvJ7x6jbDkEiRmZG0vTqu3bT&#10;MdZryaYr6UZzsWoHsUasUM29+8qMcJW9B8rbYYqcaC0ozfQsxWgnUnU/XocVpw1AxC0rEZ4nefMx&#10;7HTB5nGqEWh3HqttPlJmxGgeJhushytuPFTailD5SgZvPlTajlDZjVJnxmqBoQDMBB1GvPZ5juVp&#10;tvlRpulBujG8Cm+GMSfThJNlvRxjuZXqsZXg3OejXmtOTqP8buGe7kyQxkakwVqk7ma0wV6K+eFT&#10;24Nn9oxMy7UUA0QAsy8s72mhE2i304wXYzVBy8gy5zyzQewv6LaXabaZYbKUbrhbaMcpcmLkmDPS&#10;DI4yjM8zTc/By4nWPIrROYrTP4o3OUu1gTIdWYmWc2HGvSEWLfcdX3ublcYGTLSXdnRXpL3Pjih+&#10;9mysM2W461FPS0B9tfWrl1KRkdesbP9NWv4GWew/rlz/440bKDIuJP7ewFJP01j1y+rcrA9PXtfC&#10;q/lW93W8b2h6VdVS1TkzvMBsHewfXhjrmhl4WVsc+yoz5XN+UW/1p+mOjxOtz1pLP4+2Pa188ygn&#10;0eW+722CwJ+u/kmQ9zaWlwcRwHzXrvJe/RHFdRPPzwc2QZ4gwH8pgGUoZCUJSWT+ZwCie8loePYL&#10;Oo4kJUKVJFEkiGQAsgskaXiSMA8/mk8AKyiEFxImCmMvwaHQICnML4hoYP5b3Hxct3lv3uS5cYP7&#10;xlVE3CImGLSAr/zuJXy3blzCy3X9kkvv+yU8P/yA+/46/ocbAteu3bh+5Y/Xvvnd9d9/c+M/rt74&#10;dyLqaqyv48j7F8dttcyyNzvvXwBafJxfCAmVYUmFAqgMXt4X4vRCTZVUdflINekgdRkfLTl3HUVn&#10;fRU7A1UbfTVLfTVrXRUHLXlreZqRGN6AhrWUoXloK9+3NHnsZPvQzvqeham/ro6birKDjJydlIy9&#10;tKy9rJytooI+naaCw6oTCSZSkrbKSjYqSubysraqynpiNCUcRhmPVSXiFbHCMigBSbSAvChRXYKu&#10;JyOlSSMroYVU+fnNsXg/Cu0ulviAmyfp5q23Aqh2HGGEQJjFE1aJxCUMelFYcE5YYA4rOE8QmhfF&#10;LNIJy+KkGVHhOQp2kYJbEMEs4IUWcUJrsAAW2aZILBPFZkXFp8Rlh2XkOqRlmuVl29SV62Ulqmmk&#10;OqJwHxEzS8CuCQky+AU4KBQTh1sWFFxDo1l0GlNafEWcuqggsWGivuZqAtXkQ5vd0EzZ0fTbi6V/&#10;u/dYVRC7DWJ3Qftd0Fr1YVfW8oe762/8Dz/f5bz3PnrncfzW4+iN69ErZ06hA/uFA+uZw5cCeOaR&#10;/uQDnfELBzzxSG8yAra/U1GG07Emi8lW209dTvK8V3zU+7VFGqVR/WrUaV2lcQ2VCTW1BV2DFUOz&#10;fnn5VQvjKQPl10Lfd2uSz8LtZh1k1z1Vp+0lBsxFRmxoy36qzIfGnCgL5mOzkyT70wS7oxgrVrjx&#10;TrDOZoDGtr/GVpAaI0qLnWp0+Myekw+X/7KKE04bXkO99dDMALQ3C+30QEvvoKnInW6L7V5laN4D&#10;Wi+BNoehtf7jyRbWSNPRbM/p8ujB0ghjbgRirEGnHOj0EDoFz3ngEevwZH//BPyCPriYLwURwIun&#10;S686S3yfsEvGORUzUC9npWI6925ORlhue/nIXPdmfkRhtF1EacTrluTS7bKR/cYpaG5/qbp3qW1o&#10;pn1gpKWvu7q15UNdY2F5dcbH9zH5eZFPi5ILJ5rGF3vma1/WDNQOHCwdLvUvsebYjcVN8SGJqRHp&#10;H56VZsQ8zY7PG+kY46zD9hdiHp0zDk8394/WmOdr4Pf10ek8c2dwaaFhdKqqf/xzb/+71rYX1Q1P&#10;S7uLaspTimozi5fqR1l9a5NlfY1Py2szPvcWtX+KL34R8iw/5EXBvcKcgLzcwOev7r8ueVjcldX+&#10;+VFJgmVsqGqQi6idM8kmTu9hrm1qrk3KTN5gX0JjhnFMsvbDcBm/R+qBvjqeGmI6zub+ocHJDx5k&#10;tffMH0HQ/MoWe//g6ORwh8nY2D/agKCW5aPwd52G8aWyUaVS8dVKyQ0aaa16mZ2GWd0mmTBWzwYN&#10;MzrV4+tlIsslIj5LxVQqpTSqZnRp5Y4a5g4HfZ79OHs6ewTtnkGciz+WA8+GyF8xci5uziG8ksYJ&#10;ABbAx6d/5mcH/LMAPoAF8DkHFsCn7IND5kxv13T7B4jxGjp4crj1CNqPPdmMgLbDodOo85nAuRLf&#10;8dxI9rt6qHUFapmCPrZBn0eh92M9zk+qNEKg6Booo3vMIumzpFeZnF+JvO+SfwFUMApFVnWrhNaS&#10;3FrFAholg2ulQ+rk770kOhYSHdcDX0PP+rfvv282iV56WHLyZhRq2WnLb81KeF/dOte3dDqwBp/K&#10;4UmFoGPCLbf0296ZGk+rQ5qHn49PvxnurhzvrhnrLBvur55ZfDu2Fl7epR2bZZf/IXlwJm9+68nQ&#10;bMHidv78ut/HctO0rJCKquyR0dzxsacjg88nR/Knx55ODKVdkDPanzfUUzjYVTjQ97x/5Fnf7Jsp&#10;zp1n7TJG0aryDyIs8grM8gsko55Rgitss3q9CzecXk6pxVbg3D9gPepV4idsi9ecGlq1XyeLxzgS&#10;veVxxmSUgiyvuKagxD+IEzzoODcqxoUi7AwAAdgESWQTQEY7AUSFHAEUlKU4n44Un7KDpluUX7yv&#10;daCqmC4drUoR1CLwGJJRNqIoJzyvLZrbDMtvIoIxoeKtJAkuEhg3upALBQUOh6GhwVnAmA6iwg5k&#10;jL0o1l4EY0fAWOPQlniUOQFlSkAZEwVBa0oUNCcIWsCKV9AKx2uN47Mh8NkRBZ1IAi5EARcSvxuI&#10;KXhHPM5MCKuDxmtjCEYErIUojwXlqrbMFbqfjGqhu9HnuybvvI0zLUzuSlkYowwkBHWoaEMpATNx&#10;Xmu8gCO/iN91lYirRsk3zDJuasUK0u9hUe74Wzak22ZYIXMMzppIcsfh3ITRDhghGyLaShRjScaY&#10;krFGJLQ+Aa2DRekIC+ngsIY4ohkKa4zmUdbFqj5U0Kh10R8M0Oj2k+gK1/4Q6njXxkKeoiYtaqSE&#10;NVQSMlYUNJdBOYhi/YnYIBrWFza+GM+vWriGBu/5VSuF9ZUTvqtKiKDz+CgIeysImBiiFV+6Oi6m&#10;+6/Fau/FK29Gq+6kuU2mJj3Q9aJdN6ej7kiQ7tFJwTRiIJUQQMH70/B+VJw3QILkKyniI0GCp84m&#10;YxxFhWEzoYA30eIhupPlLIV1LHEWESYRub6xxeFBYwURnSkuPWn+3VlpeeFPTI3DyJqhKPMYHpNI&#10;biU/v5iPa2yIwT7aWhiDmJMHC40Qs/t8p+Nsr/tkb+B4d/Bosx+ebXi6mTlRsztbvbdQzVquY6/U&#10;7682gICxWLM7X8VcqgXBzlzl1kz5+uSnlbGPSyMfFgffrQ6+X+t/t9L7Zqn71XxH4Wxb/nTL86nm&#10;vPGGHAD8RVJt1lB1xkBlWl95KqCnIq2r/En7p+TWksTm4vimD3GN72MBSNDwLqb+bXTt68c1ryKr&#10;Xj6qfvmopuBBdX5Y1YvQyuf3y5+FlOXe/ZwTDAAxAASfngaVZAV+zAwozvC/UMUwb1J8Aa+TfV4l&#10;eSO8e+KP8GWHNymggxcikgviXF7EOOVFOeRG2gHepHgBXid7Al4leQAQ5fw+xbP4ieenTN/K3Dt1&#10;+feaX4W3v4vs/BA1XJkyUZcx0/QUMN2YPdeSu9JVsDVUvDtcsTtauzdWx5xoAO/w4VzbyWLn2XI3&#10;tDMCbQ/DSviiPhgGBOv959uDZ78GUmcM7Q6f7wydbg2cbPYfb/QdrfeebvaebfUgnG/3XoJ4aBAc&#10;r3dyllvZi83M+UbGXMPhajvCwUobAOxCAN1AEunJWmgCLYgPVjqQ9ZKP13tBwL6YgZl1sYDxwUoX&#10;spryJciyyiAJOoNXAS4VcLY1AJKgP/iAgcPBsaAFmz/12RvhXNju/eVOpO75UqZeZi7zCLsXJcIg&#10;gxRAg8zeXMv2dOOXChYRtJeOFokvre3WVAMim0EAQDqAvQiXFwNGA0OBXUj/yzHBGQ9Wu0E3sHd9&#10;vBY5CsTg1ABw1OWl/jo/696LJX4bAfASvxP1X+VBErA9VcNYrt2aqdwcqNnsqdvrrWON1jJmP28s&#10;V8+s9a5BUNDTJgH9pBuaT27oPRG2fyKo6miupO0jJeklTvOhk+6KER9I4sPpgqGkm3ES/PHit5PE&#10;bifSbybQbsRTr8dRrsVRbkQRb0YTbwMQ3YvU/v4NEA2MFAcjGcT1Xnb4kkRRvmTs7RQcdzKJO1GU&#10;J4nKmyzGnyomkCYumCONTRYRSKRg7uP5A2i4ssgg9kALY6JtdRg2uz9V9154X8DCQBnifX/Jykgt&#10;zGgdYHm8HrA23gAL4PGm7aEaaGlgo7Vk5HX2C187A54rnrKi41Wvj1fHWPPDffVV4929k/0TsY/S&#10;cSg5uoixNM0OJ2CM4zVXpAaIC7sRbloriAb+XQIYrhjmcxATsKcKOoqinQgYZywBBk9wImHtpXEO&#10;ynwWFgI2mepRE3cq1gKr+kyzxlwLhi7mYR68mAK6zz4bWf0XKcxF3PCXYvhLiQs2v2TU7cW4R8GU&#10;dxFg0usliMfc878EHIKcC4yG7P1SFYPxwa4p94JJt/xLEYtYUkTiItYWEagg7rFMazVKaNSL6bVK&#10;B90G7bIR/4ocgnT7JV9qYNANdAaAE816FYFTgw7IuUALkuAykPP+dhAB/Ev6rP+8JPDAz1NDD9pl&#10;jjpnA8Zcno67wFcyaJcz6JA35PpyxOvDeGB5v29pg0tRteurEoeCKJkw7StGigKu4mgvMWEfmrAv&#10;FeNLFfanYAJFMYEUDAhAxoeGgT8GksLOksKOAFF+m8vyX6TwVwzjiswC/Wu4XYhYuGb3t+EFH/L1&#10;IH+D/+3xf3v764DXjgTgHUCeM+G3AuchSQ2UoAVKUIPg9gvEKP50sp84NUCC5k8T9SUTPUBGViYE&#10;g3eQkvFRknYtzW+FdqHzpV3okA2dbIHoYKf3fH8IOp+HGOOHww0tqdFBUuRsfYUMNWqyHClRBpck&#10;TUiSxESJCjzA3rqHuXkXc+MO+pov6oqnwHfOfN848P7BnuePNj/+m/WVf7f54d+tfvg36+//zfL7&#10;f7X67l8tvvsXk9//o/Ef/hG0Jn/8H6Z/+B9Ia/bHf7T85r9Zf/ffbH/8J0euf3Ph/5Ob8FV34k1X&#10;8m0z4SuxNhpL9W8PJtoGywuXeqvOtiYmuz7PD1QuDVQcTLVuNBYX33GLlKXFiVOyZSSyxSm5UvQs&#10;KUqyJClGmhCrRI7VoMdqSTyQFQ2XoTyQJodJiYZKitwHz4viREAwDQcIESMA7tLxd8DnT0TIl8h/&#10;TwJ7T0I4RBwNuCsmFExHAYJogqFS2HBZQpg0DtkErS+J21Xwir/wzUBhrjuYW8E47rt4nntEvvsk&#10;fkAQ9vYlSD5MVPAhGRWK4w7D3gjB/BCC+T4E98Nd4vV7Inx3KdhQGUnjW1yZzrasrsr1jlddnx6M&#10;tkYs9rrtdVMPum8icLpuAPY7rwPYHdcASAySYO9hD9dRN9dx1/WjDi5W6+3dtpu7nX/Y6/4dp/vb&#10;485bUJ/43meB43bUQQ9utoGw2utqpoCl3KZKo/SksbZiGFuCkDWB5E6TC6WoRGEUIv+aABZWiPrt&#10;IOW/sNb97fzC8v4NcLIwyCK+vwWcbARGKgwndf+iDvhnJMPwkiHiyhFCJFcRiruIqMPtaypobg0J&#10;ojmBW43Mp8X1O7yxinn52+KhjrqOhjdtdS8bKwtHuho6a2t1FLQkidJc3/BY69m3VLR1VdUOVL4a&#10;qcobrX4+WlswVlc4VvtytKZouOZtX/mr3vLXDa9zK/KzhusrVga7KgpyPS2t+K8JS4ho4QUUUbcV&#10;peh2GLT5jz9qkSj+YnIPydKReKkIrMxjrEIcTgmehBnWwNKROAB44fKwaAe3Ca0aC6/pqxYDEFSF&#10;uSz/xSrFEBRjiAowIIBnkL4AcfagwyXwOAjKsQjITReEBXOsgGosSj1eQAOGX/MvENZ9gtFJIurG&#10;iWg/REm63BTW4hNSooiq4oWoomgyHUOWItJkKRLyYtIy4rIydBmQkcbT5YjiCqJSOtKqZmoGpip6&#10;WlIqjgZWjobWriZ2bmYOHuaO7uaObqb2riY2nhYOXua2nmY2HqbWCCAG+Fjag7ybsaWLobmzgRkA&#10;BK5GFq6GNpe4G9t5mjp4mzshiwFfgphggK+NC8DL2sHD0s7VzNrewNRUTVtDUk7+YhFfaQJZ9mIl&#10;YD15FXMNXdDnvqefhaaeg6GZja6RmrgMgVuA97urPN/+yPf9NToar0gRB93czG1s9YzVJWTB4XIi&#10;FCURqgxBhCKMJ6BxRDSRSiTLUmmq4mL60jKadHFtKRUxnJyqqruOeay4TqyWZeZd/4LUB68URU1E&#10;uaWb3ndCHKj5fb2zvjW0D62NzziZW2MEUJLiEkHBIbOLS7AyZR9AJ9D++jZoRzp7pUSoFvpGqzPz&#10;54fH0MkZ52Lp3+PDo4mxcdjkwQJ4D15PbnZuJj1jKzEZynq6EhCwHhS4HxOxGRW+mRg7nxBT5eaR&#10;qqT5VNO00eMeI6kAelkxFJ60+fYTPH30EQeCOOxz1tYpgwHPAg2bvZPjw/N9DryYLuDoCNaGp0cn&#10;HCZ0dgidcvYWJ+eHOs8Za9D+9kUFMEgewhry7OTsHF5Y9uRiyuEzWDeeQMccaG5qp+zTTn4BKyt7&#10;PyH5IC7pNPEJlJ4N5eRBeQVQ4WvO88LD1++h6lqoppb14SP7XQlUVnv+ofLoZcnh6zKopn33Y+VL&#10;vzv+Gtoh5rYP7AKCzX2DTbxDLf3CLP3um/s8tAmM9wiL9bwf6ugfHxRxvA2Lc3DJ56fQ/vnZOnQK&#10;q2Dw30USbuFXDMHvJ3gDdzjjOR9f0S3PUz5D6weMhVVo7/Bsdh2a3dhsHdxqGYSm10+nVmExvMU6&#10;Wdk+X92F1tmcjnGoaw4a2Ji5n1Ehpjui67ASEMlIewFVtkAzS9A2C9pmQ5ssaIsJC+BN5sEO44DF&#10;PDjiHJ1cTJB9IW6Rml3AhVy/KJ3+u0CO+lkDnx7uH7D29ve2D7cZh1t7+xs77PVt0B5s7cFKmMHm&#10;bO8dMFinsO6FK6QRDQyX/zLYEHsfnp36+Bg6OISYzKPNTdbq6t7S0tHuDqyBwU0EwGe5aMFLuDw1&#10;vGbzAdyCXUgAgMXwxRfcAHiK6RPwmTg9PIAdNXQAPkbnLAa0vgPNba1nvm1zDGHE5kN5n5jZb0+L&#10;a1mvyqGSVuhz52lNN6epd6e9b7Orf7tnkNUzDPWOQYPzUHXvetLL2fBMdsYH6FX9flEtp3GI3TkO&#10;C+ChCwE8PgNNr0Lze6eLHM7kzvHkNjxZ9/gsNDTIysss15Obc1BDpoDe94LLf5EKYJaPzpcVwHt+&#10;OoBdgD88x/JOgOZfYzdQC7B3R5sRpMMMhgXtXwP0+VW+GvBLLgcHgPERYO8boncJ454+wlGEOeDw&#10;kRkn3GT/gTErFF4AmHFfd/Ou2nawOivAkOVvzgy03LprsRpmuPpAa+++MitA8dBXd83XutzVJcDM&#10;UdLCi98pmM/r7m3nu1xGd7/XCfm9+ePvXWJuOgRj9Uy06KLF3mYTj61mHmtvPjXfTjPcuq92GmHA&#10;ClM9idE5jtbeCVXce6B8lmBwnmjIjFDbj9JkRKrtPFTefazGjtPmJOoxY7V2HqudppmcPjHmJOhu&#10;R6is3JddC5NnRGucpBqBDOi2F6UO8psPlRDvuxOpClpWLFw0DEbYjVLfeKi0HqG8+Vh1J06T88Tw&#10;9KnFUabpbrLuRpzGTpIOO8NyIlTn+EXwwiPLiRDDJhuxZ9I/dDmKr4YbzgSp7caZcZ5Yb8YbbScZ&#10;HTyzP3phv51hupakd/jMFnrnBb315ORYb6UYbqcasbIsjp/bH+XZgQw725KRYbaXbgrYSjdhFDmt&#10;5lhsZJudFDlCb1yhXKuDRN39KA3WIzVmhMZ+nNFRqs1ekvXcQ8Phe9pdYSaN8T4FD93eZ4YN9ZRN&#10;rAwU91Y+KHnm+eZp3upUwvjgnaZ6q6IilegEnKv3d2oG/0aWukWiXeHmucbP7XnXe2J1ZGZzNPdD&#10;6sPUO6Wt7+oHamt7m97XVb+ra63vn2sb263vn28bGemc7K/qa35e9S69vKigvfz1QGNBX92bkZa6&#10;ldHCjqrQp4lOof40VdlvuK5cv32DhMEQBATRt7lRXLdAi+PjB5tEQRRoqVgcHU8gC2MoGKyUKFmO&#10;Rge/2v4sd/9y0V9kxd+vkBChiKBh3UtAY5DaX/DbDSDML4gIYBCj+QRQPHyIA+a/dUuQ6xb/zeu8&#10;168iszfzXPuR78Y1kBG8dfNX4eW6jgjj29d/BDHfrRs8N6+BGNHGX8H9/ffC313D/3CD98qVK9/9&#10;4Y8//u67W99c4fr9D9//o4GcaGVGDNTfetJQzvhQeFb+nvn2xdije+k4dJYQKh2HeUInJ8iKh0lT&#10;XGg4E5KgBoFfm47Tk6HoSFM1xEU1xCiGclJWqgomsnQ7DdkAC73HnvZx3i7hjlYBxvqeOhquaioW&#10;kuI6OLwaSkgbQzAh063Epa2kZHUoZDUSQV5YSA6N0qVTHTTU3PR0HDXVrZUVDUF/CllLVEQJIyzB&#10;wy0jwK9GJhkoyinTyHJ4YRUCThOPN8TiXMnUCFn5eAo9DYPP4xf8LCjYjcXOEAiLwsILAvwzAjzT&#10;KN5ZNP8sTvCy/Heehl8SJy2JEREBvEzCrJKw66L4TTJ5lUCbwVLGiNRxCdlBWbkmCbEKqkg5TeQT&#10;Hl1PwvSLEKZFiKt47B5W+BAjfIzDMvHYXQKOQSIwRIh7VJENccqSLG1cmbbtYwFVZEOb7dBWA7RV&#10;DUFdENS7z6yFTgYgZje0WHXam3/QlHpYF7v/OWzvjc9ekSujwIHxwp6db3dQ4ABgP7dnPLXdTbPZ&#10;TrZeizNbfGw480h3Klx74iHMZITuTJTBfLzJUpL58hOr9Uy73WcuUK4300N7VEZ4UU1sRU1iVk58&#10;RUlhVlJmRUllQVZxXk5hQUVhXl1uUpU2oUnfsFE+CzLb89Ne91aZdJAYtCRPusnsPjBkRptvPTQ8&#10;SrI7TXU8T3U6jrNhhBtth+ju3tXdDdM5ybQC//BZufZnH+4el8bsfEg6rHsHTfRBW6vQyhS00AnN&#10;feQMx2x0Oe0MGZ/OB0DMRmhl4HS6/Wiq43yxD1ofg6eAXhnbmxk63JiHDhjw8xL4BQr/Ege/IuHl&#10;KuBnEvBcsHu+37NY/fh5lsX9V47RIymV5w0r0BTEaNuof9aQ+ej5XY8YJyP/GNfY2U9js++Hyh7k&#10;96R+Wn7fsVMzBK90wDxnTC3P9IytjS2wZ3dWu6Y7CuuK4wrrC2uWuhaYU6zp1qn+mqH5vsWVoY2R&#10;1onpnsVnyQW+DsGPQ+ILMt4lR2Y8uhOXnZhX+a789dP8odYeaP/0fPvgYGUP2jjYn93aGVyaqh+Y&#10;rOzb6Vk8Httba5lpz6/5GJf/Me75q4j0z0mFoyVt6y1T8zUjox+7Rz/2tj9v/BD1Jssv/c3D103Z&#10;zaWxn/JDCj5Flz73f/7MO+eJfXKWS/prv/wcp/Qk0+hc+yclAUVvPfN64urH0zrfOT1NVAtN04mI&#10;1btvJmWsIa1rpuccE5Xb0jm7wQAPaNDmHnuXsbe5vcE64DDPoMUDqG8Lymyc03n8Ri25RimtWT29&#10;VTuzQz+r61IAG2d0GWZ0GqR3aKe1aaS1qjxpVk5tUkhplUvuVElqM0qpiSob7ts42TkFj4SHnOMj&#10;eBHf03PWGcQCz7Tn0NE58tx2fnAKi2HWyTloV3YYoN1gMXcO2Fv7zE02Y5O9u3PAZJ6y2ecc5ilr&#10;n7M33dm+NVJ7vFkIHWZCh4lnjMdwBTDzMbQRAG1G7DWENUe49z9KgyomoO4l6FMn9GkUejU06pXz&#10;SdF/xikLSm2HIipHrVP6LROmPXKgtFaoaAJ6WDFlGN8jHdQs6t0iEdwsfb+c7vdJ3Kda8W6D1oN5&#10;z2fQi8HpgMKFiNKFjMbOtJqs8LywsOy0t40N08yB1dOVcyiva8syo047s8WoqD+gZSV9hpE7MvWi&#10;pyO39mPW59c51WXPW9qeNPQ8LGuVux9nkfMmunMsa3IlbXguZ2olb2Yppr3b5Em674fiJ339+TPT&#10;eROj6f09T3q7ngx2Z86OZU4P500O5I/1vhrufzU4WDg48WJwMX+YcTe/W8kqSUU5PNLuxQe398U6&#10;qYUyocWWiUN3Xq+7FCzqp/YqR7zGebyTeLB2p3XVvbVc8Vkgn6/WNTMarxZZQFGOR0z1FvUfRAQd&#10;iYIORH57PL/dhV51EEU5iaKdQSsi5AT2wuW2Ag4EAXvQR5TfQpRLUR6t4mHo/cgr2t7AXY6sTcPp&#10;kjGmVJwjGeMugvbECzjjBGwJKHOSsKEI2pgmbEtB2ZMF7YgCNgCSoK2okL2osAMF60TBOVPxLmQC&#10;jAjBmYSHv8WmYOCCYLgsGMb2AnsaGp7b8GLhNydRAQcSrwP+tj2WyxbNZYPmseLjNuLm0+YT1BHG&#10;mJGErWl81pK3dOnfCAcpK368Z1YbZfou2DjV1thDwkiRSw13TRp/S0H8lo4UrxkN60qSCBIyiBew&#10;y+QyS+HRjsGKB4uiXenc1mLcZhQhYyLOEo9zFhZ2FkLZoQWtcIJmRJSxCEpfBKVHwxoThfRQvBp8&#10;3Bp8/LoojKkg3govZCh5VdoTr/BSX6PZUa3JVabcTfmxsYo6iUJByZIE1Gg8KmJcyvQbKqJc2ihe&#10;S35eO3A6qpAzFfV1SxZwJgs6ftVS+F2pPN4yQnfJXB6yKDdZbn21W2JpJgbd9y1mHiguhIovP1RY&#10;TXRpCQ+7q+EpJ+QpSYwQxYaK4O+TiWFUkQd0kVAaKYRGDKIT/EmCrnS8hxzVX0k8UJHmI01yEcPa&#10;KaC0Hipq5ptYPDXwzTAOe+eb+dY/Ot/N6vM9094Ux5Gc4O6c9MywBBOLB+IW0TiPNEGnZDHbhKDE&#10;ss0D+P9RoWPw43gF2h+BTsYgzgB0MAwdjEMHk9DhDHQwCx3OQUez0F4vxOiCGD2gPd/rPt1pP95q&#10;P9psucyc7Xac7nSebLeB/Mlm6/FK89Fyw/FiI2eh9mCujjVbxZ6uZkxXMCcrdyfL9sbLt8c/7Yx+&#10;3hwt2RouXR8u2Rz7vD7yaW24dGXw41L/B4TlgeKN0Z/yq0MlYBMkF/veL/a9m+0smukomG0rnGjJ&#10;m2jMG67PHql9OlibOVSdNVCTMViV2VeV1lee1l2e0vM5tfNzSmdJcntJckdxStvHpPYPya3FiW3v&#10;k1o+JLS8TWh8G9v4Kra26HFtwePK/IdVzx+Vvwj7lBNYkutf+tTvY45fSbZv8VPfj1k+H7J9yvPu&#10;fH5+p+xZYOmzgE85/sje0mzvzxmeZRnu5Zle5ZkeX7avY23fJ9p/THH5mOL0PtHxQ5JDSaprWaZv&#10;aUZIcWZYSWbYx6wHn58+/JwbUZn3uPJFdDWgILahKKHpbUpXSWZfxTP4G7eGoqnOD1NdxTM9JXN9&#10;nxYGypaHK1dGqlZHqxFhuXNRILu/3Hm41nO80Xe6fVFkvNN36X0vZfB019ulwdK92frTzW64OpkD&#10;7vgYtD96oXXbDlfbj9Y6jtc7Tza6QAfQH0mCDLKJAGL2IrzeLWuhbXemCVmWdXuqgTHXcrY1cLrZ&#10;DzjZ6Dte7z1a60E0MMiAFumPrJvLBBe81HHZ7WDlosr5Z4UM7QydbQ+ewtNlw1XOl/4VEcMIiOtF&#10;QObE/jL5y56XwhjRsYgtRg5EjgWAc12Og/S/VMiIRUZE8qX3Bd1AHskg3banG9fGapCeCMixX47z&#10;FfDiwXMwX+pexPjuTNRvjdVujtZsj9eBPGehfX++jTnfuLtYuT79ebW/Yq2rZqenljFcvTdTtrpY&#10;M7s5PLrHdkus5NNJvKGR/qN2ioBNCkbLzUpVz09awleC5gv/UQnmHg0VThV4ROaOoXHHULh+rgC+&#10;Fi1y9YLr0SSuS/v7pQBGFO8v+bsEcAKZL4MsmC7Kl0rhSyLzwlNAU7gTydzJojxPJbApokJJVNw9&#10;IipESrQh5fHhRO/WaMvqcPWX0z4jAhgA/gn8Gj8J4OULB/yFAAbvYQt7vIk1UHs22jT5KitCW9Ze&#10;mMuTjomw0hr8VAitz2yN9Q81NPQ1dhQ9++BoGSDMpygmYiFGsiUL28C+CuVK43OVxvn9vQKYLuhI&#10;F4QFMPxXWRgXItYFT3DFE1zAb08qxkGSz1Kb1ypU8m6FXf64z+cJt/ejboWXAhgJum0yOq3SQHDp&#10;gEELNsHe4YvKYKQz0h9JIoxclP+OexRccql+ES4FMBgZGQQ5HDkQdACHIEYWYeznWZQBYHPkwgSD&#10;GNG0vVbpHabJzQZx/RcFuMMXNcGg/bLzL0F07KWvvcxfGmIEZBDAZc+vQKqBf8ml8f0KxPteql8k&#10;OeyQPeSQMWD3ZMAuDcTgdEOOeb0Ozzvtn7c5F9U7FjZ7F7eF1L52KAykBxrfstDktpEWcqNifKgY&#10;X8pP+F8CkjSMF/IxkBR2lUI7Swo7k8FT2YUARiZ/pv8fFsAe8FFYx98K6Ax/UL8a5G8Av5wLs/vb&#10;+eoV/cRfE8A0nD8ZH0jBB160/mSCP9LKS4QLC7gI3LKjiwbISzygkvzIeG8J8UBpeb9vvhV7GJRz&#10;vAIdTWxBS5sQa2e+o2y88/3GfN0xewA6HINOFiHO0k7Vx9fOVp+cTSqd9QHVTvqVDvoV9nqgrXI0&#10;KLXR/Wil/c5Co8hEJc9APktH6omWeIq6+BMV8VRlsVQFsQQ5cryUaLQkIVqMEEHHBKFvB6BvBqK4&#10;fAWv+fJd8+T9wYv7iif3d643f+dy89+cb/yr/bV/trn6TxY//pPJlX80uPI/9K7/syH/Nzm+1iMf&#10;c+ry4styY1tL8iqLnrzJfVyaHz9YVTRYnJvlbO4szO1y6+odfu6HQvyPhPkiMLxhON57JN4gEo8P&#10;/qYz+kcfsiDAl4z2p6ED6bg74thgCWKwJD5ESuSeDClMjhquSH2oKPZQiRauQH+gQAmSwNyRRAdJ&#10;oIOkhIMlhYOlMXelMKANkcbelyfcl8WDPIhDFYj3ZHCBNIE7RLjeNxjHHYS9fQdzK1CYC7xMQDhF&#10;CHBZN3yPCC9LfA/P85AoEE7ke0C8GUq8GiryY4jo9WAy3x0KJpBOM+DiemJrudVQvNb2bKA8ZKLt&#10;zmKXxVoTerf5+72WHxitV1jtVy+975fJSwd81M110sV13Hlrv52P0cHF6P4Ds/ffD3q/Oem+cdwg&#10;xCjjPekUZHdjltpp4022muKCVF4pMX4dMZQFBWWJFbDA4l1Epe6SFB4JyT4UVo1Fq8ahVBMQAYxS&#10;jkErwnyleP82mL/X/gJ+YXn/Bv8bAhgr/QAvHQpPAX0BURbeJEiH0GTvk6heeKIDWtAIdUuDhjGQ&#10;wBqgr4qTbokbKRrmJCT0NJR0NryoLU9tb8wb6iod6WzOiEmloqVkSBrCN+jqksZV7xr7atsHKz6O&#10;Vb4aqy4ar3k1UfsaMFb7CtD8Ln2wurC/+kXzh7S2T9njre+Gml7VvH1qb2RJ4CUT+cWlRLX5r0vx&#10;c6lQSA6CAtZU8WCyZJiITCQBXgAYvPNwGS5oMdKRBOlI+LVfCGBY38J3Cq4DRgTwl/YXdyF9f7sA&#10;Bsd+KX0BfGowvOqx/JrxfBfwaP0FAhqJQhoJWJ04vE6EgLznNaI+D1aVJKpOwcvSseISGIosgaZA&#10;lpCjSopTxOgiVDqGrEaXN1TQMlbSsVA3dDK09rRw8rJ0djSwcjaycTWxc0cEsJkDIoC9zOy/sr9e&#10;5rbeFnYAEP9GAexj4fxL+4sIYHgZYBtHTyt7N3MbRyNzC009HVklZZqkAlkMmcZZkSKuISlnpKzh&#10;bGIZ7OrlYGhmb2BqrWMIuoljiKirXNx/usL73VWha7coghgtaQU7fRMbXSOwV4kqoUKXUBalyZHI&#10;YngRURyJjCODd0CORlcVF9Oki2mJSYD3QZGuqa3ta+GcoWD6RM8q21r3kaduCP5bcfw35KLo14ut&#10;cx+SX0W434UOoMzoJL7rt8kioklP0iaXl/bhitUT6AzaWViBTqDDrT1fJzcDVc1Pb97DU/jCPhWC&#10;J+89OCz9WLK3swsvA3x6CnHY0AEHWliczMpeS0qCsjJXggK27gVuPQjeT41lpCe2B3jHSEk63Ljt&#10;wYePo6t80rY7SX/Fevr6+HMdNLcArS1DJ8yjU8YhPDMvrO/gpWoPOefsfYh9AB1czBIMf/d1dAp/&#10;d8mBTtm782OLAx3Q3hq0vwVXDsNJztkpPLkxfIEX1RJHx/CKs7BT3Ns57epYLnyxmZO1m5qyFxfP&#10;jos7TkyB0tKh7KfQ05zzp3nnL15C70ugymqoovr44+fjD2VQae3Z+4rDos/s12XHlS0rH6vy7tzz&#10;MjAOsnP1NHH1t/S77xAS7nw/zDbonrlPmJV/lNO9GPfQMHu/mIDwo3U2/I3qhQDmQOc7ELQNnZ1y&#10;juGq36OLag4WBO0ewZcH/mMfrla21ZnfhQoaoS323sYGtMuB5jehmfWFmo6FqnZoau18Zh3aYEEb&#10;jOPlLbg+eJV11DIKtc1AncsTPgmtsibzJm7bQdGs1GfHJVVQ/xi0uAGtbkGMA3ioTfbxOuNgc/dg&#10;h8HZZ4E39id3i3wFDNfE/uxTEa37d3EpYs/AbeIc7TMPWXunjP3jXdbhNgNxwIgG5mzuIhnm6iYA&#10;BKAbPEH0CXhPTqGDI4jNuVhMeh92wMewuGUtL7NWVzkbG8d7uxAH+cOA44v2iws+5Jzts+Blgw/A&#10;aBwInj4cAEa46AzuPoB5CDE4Z+z9g4N9zsn+0SEb2t2FljehydXVlJfNNnd2Ip9BOSXsrLdQacPR&#10;uxrofQtU2n5W28Nu6dvs7FvvHdjrHzkemIAGpqH2Mehtw0Z8werjZ/tZH6HXdex39ftNo8yuyZP+&#10;SXgB4NFJaGIWFsALO6dL7P2pXXgW6MkNaHwBGhndL8irMlWbslZet5PfdVFlumswPC7w0mL56DB8&#10;tAG7vtqI/f1JAAPgFXZhEfsVl4720s5+ZXy/AvG4v+TLMb8EGfNyWNZdPQDznv6X9vdLAYx4X3aY&#10;ESvUEGyCXbt3dXfuam3eVdsJ+kkA792x3AqxXHkAC2DOI83Du2rn/nrMQNsWb/fHdq6q1p7Cjv78&#10;7oFcToFcRnev6N3/k3Xsda8UXveHoqa2hjKS77zNhx+ajYerLaTorSZqboeqQlGGjLuK++GqgK27&#10;sut3pJgPlE9jdaEkI7gs+OEFEarMx+qsWK39eB1Ogu5RssFBoh4zRnPrkfL6A4XNh0qMaA3E/oI+&#10;IN6LUt99rAYAAWA1VG4lVO5yUuitKLXNx6rrj1U2o9U2Y9R3E7T3M4xPn1md5FmBYCfZeCJU5+BZ&#10;4FKk9USIYbOt+AvZ6+22Ykuh+isPDNjJtkfpDtuJpttJRvu51pxnVttphicvHM4KnE7zHVlZFhtJ&#10;+gBOjjX02h1JHj+3P8i12X9qxc62BB3gpYJfOK48Nd/KsjjOt4PyHc/STfdjtFiR6gcxuiv3lGeC&#10;VZajTTfSXKYTHJpD9F/56BQkBlRU5XeO1tcM1xf1Vmf0VIc1fLR7lxsx0B7QXGfz+rVKTBzRxfu6&#10;uuF/UOT+RYj0u1vcKBG8jbt9aW3J8FxvcU3hk+dRhZ+yWodrWoYa67obK9pbarqHWkaWm4bXq7un&#10;uibHGgfb3jeVPS1/nV3zLr+j6uVA04ve+tzO6g8TXXlNlQ9yUm3veGMlyN9c+15QSICARuP5BdC3&#10;uYVu3cbw8BIEBEkoIREhNFEQ9UsBLEOh/l0CGEDBEkSweBIG96UGvgSRwZdzQfPfuiV0m1vw1k3+&#10;m9f5blzjvX710v4KcN34VcDeSwHMc/MaL9d10ILNG1e++yXwGsDfXUV/e5Xnhx+u//jtD1d/f+X6&#10;f3Dd+J3Qzd8l+TmMvsmFuhpOqz7uvys4L33LKMwdfnQ/iU5KpOBj6KRHkhRvClZfkEuB50dZoVtS&#10;GB5FUYymBFlHmqYnKWYiJWmvrOSho+lrpudlpu1pquVtquWhr+GkqeSgLG+nKGslLWkuIWZMpQHM&#10;xaWspeXs5ZXslVTURYgqIgQlIk6NRDCVlXbT0/Ew0HPQUAOxDo2iQSKqEwlKGGFpfj55IZSGKElP&#10;RkqZLCKHRWsSCcZkUTsK9Y64ZLy8UiqVnoMlvBYQrBYUHMRiFwi4VWHUkiDvorDgAha1gBdaEsEs&#10;kXGLdMKSOGlZQgSAOOBlGmGNSlinEDbIhA0KeVVUbJYkNk6RHJGS7ZSUrCITSgnoMiKmhUzop5Bm&#10;qaKrZJEtAn4Hg2YIo/awQnsi+F0RPEOUAEMmbdFFliTJYwqURiXSeqQL1PMGYnZAnDZovwk6a4eg&#10;XojTB+12QbPlp205exUxe5/CmR+Dd197wwI43wkWwC8cOPmOAFauLTPLZjfVeivJChHAsxF60w91&#10;Jh/BTD/Wn402XEgwXUoyX0mz3sx2YOV7QPmBLHvVKQpqTYa8IUNdppE2JSWWRMmbkpIrYhIrEuJr&#10;MpKrCuLz8pQ5ZeqeqdK5j9HxXWPwg3TZS2nYjj7mLLlyV2svxnwv1uIk3fk8yw3Kdj9+4siMNt8O&#10;N9x9YLgbaXSYbb+dYbmX53z66cFpVQqrMuewtQyaHIJWl6HFaWiu92S6fG8wdaXLb2vQ6XD2AcRo&#10;h1ZGjqe7AdDSILQ+AU8BvTq+vzh6urMMHV0IYPCUhNjfc/hvpX4SwGsHU6UdT53Do9TdC2wjCu2i&#10;l192Q+MQu3O7IqsqMSQzLCD5oV9yoNGdipgPDXGlVeGFE7n1C69bFovboLENaPtod2Jxrm9iY2Lp&#10;aInFntpabp4a+dRdnVvRUNTQWdo1WDcy17O0Mro1N7g62Dr5+G7iq2elkwPLS5M77wsqfJxDnCx9&#10;Qv0ehfreu+99p/jF66XhqdmeseH6rqGazvYPtes9s8zh1dMpxuHo1mL9eNfL+vrsT405n8pTiooe&#10;pb2LyukuqlmoHZ4q7+0uamjNq+4saHwX+TLJNS4nMKss4fObh29zAnLfP3xXEVsxXDjYnNKQ55Xz&#10;8f67vsyO1oS6934FLxwzXrvn9sTVT2f1fvYqiJQNuE/3uK/sayhuYKHvEHYv6UNJ69gcawc8VR1B&#10;myzO8ekJm8M4PDsCj81LHKhv8zyrYVo34rVKfKV8SoPqk2bN9DakAtg0q8csuxdg+rTXJLvHILtb&#10;N7tLK7tTM6tDPatHPqVLJanNIKnqUUl/9+rh1jEsgA9OjvfBI9DJGfP0nHkGrwoMP9OenYKn2v1j&#10;+CkSPC7v7J8dnMPx3uEx4+gEPLozjg/2jjjMEw77DP5bN1gD7+8ONTWtDlQfrBdCh1nQYQrEjoOY&#10;cRAnDmLch1jxJ+1RbQ/da91CNxJLoY8dMJUz0PvxGf8XZcqBY1bJUEIT9GwQetoLZXdBub0wF1NA&#10;TxsldEvd6aAHtNKDWiXuVVB9y+je1XJBtar3Jp0zoadd03deLkR/nnhSUx5XnBCW/SiuIKuiq2Z2&#10;r35ouW2aGfKiQcQ5gd8tnRz+3qZ4KHvhqOEQ6mAzO9bnG2eGK8aHXvf2x1Y0er0o4TJ2wXncM898&#10;HVLZ/qC+M7ZjIKV/NKqlzTwj0+/9u8TOjucTEwUzky+mxgunJgoWZpJHepJHu7OGu/IGOgr7u1/2&#10;9+f3TzwfWHg5xg4q7JSzjFPTDM8IKW2Pa/1slZlMdn1vHjMYULjpVrBo/KRHI+aliNdTSlCbzbtB&#10;66pXUlmevH6aNyzF+PSoAkqK3JLat+j/QBWCC3wpKLjAF5asGBf420O8Ow0N1/6CzEXhr6MIygH+&#10;klHATIJX3lza6KFbWLhnuL6CKVlYSURYh4A2oYl4imC8cYLueAFnIsqWJGQiKqRLFtKloc2paGuK&#10;kBUZZQm3wjYUjC0Fa4cXsMQL2hBQtni0HQIWbYtHwd3gVYF/AsRWMAI2FD4rKr81ld+WJmBHE3C4&#10;+B7ckSroQscGkoV98MJO4HCckD0R9OQyE7+mqMlLjDFVrHisWfZYLi9AItZO3kFaWfwmnXxbmsan&#10;LM+rJy9oJoZ1xNO8b6uGXjOIvGUaz68VSZK4K4HzkOOzkeU1FUcZ0jAWFIKHKN5XBOtJFnahou1o&#10;aGtxIXMJtJkcwUYMY0kUNMUKmKEFrQRRtnwoRyy/lei3co5YtTxd/RY3024/ww+OGq6SYtjveSko&#10;dREBXRqPqvgtZTEuBQq3mjC/vpCAOVEQ/gJXVMDhq5bEZ0fis/265XXAczlKCPqJ3naRFnKVuKUt&#10;d4X0WE2p0k2931eix0V4/I7kYIhJpomppaiRlJAXCf0AxX8HLXgHiw4iYIJFsIEiGD9RYS8RIRd5&#10;so8M0UVC2FoMZSaLszCQ8nAzDI+2uVfl49Mb6F/lEvbWNuKDW9xr17uv3S1rwyyq7+t0pXiVxzwM&#10;svWSU/cQNY0QdEm6bh11Q9FXyiD0Tfng9t7RwdYKxJqHdgeg3R7oeAz+qpQ9drI7fLI1fL41BBek&#10;7g5DB6MQZwhiD0LMPlgG73af7wC6kBY+cK8HYvZDrH64D3sAYiOdByHWAMQAgKP64QNBi8SXmV0Q&#10;/GQrEbmIuEaweWkxkfzJRtfxeufRWscJTNvxasvRUvP+Qj1rpnZ3qnJnvGJrvIwxVb03XbU3WbUz&#10;WYFktkbLNsfK1oc+rw59WhssWxksXR34vDxQstL/CbRIvNjzcbbr7XTbm/GWwtGGguGGZz0Vyd1V&#10;8b1VCT3VCX3ViX21Sf01Sf11yYN1KQP1KSDurUnsqYzvqozrKo/t/hzT8/FR34cHPW8fdL4OaSu8&#10;25wf0JgX0JDn+znVpTzdpTLDoyLD9VOK88cku4+JDh+SXV7EuOZGe+U+9nz62CMn0gO0IAaZ/Di/&#10;53G+oM1P8C9MCChKCXqTevdNWsjbrFDA+6cPPj57VPo88nN+VHlhTMXL2MqiuOrXCfXvU5pL0jvK&#10;n/bWPB9sKBxuKpzueD3dUTTT+Wq26/Vc95v5nreAhd53/TXZI415ILk2XLozWcmYqQHsTVcfLDUd&#10;Ljcfr7aerrdDW+CG9kKMfog5sL/QAHYdrbSAXaADe74edN4ar2TPNe/PtwBYs02M6QbQHiy2na51&#10;n6x2AUAAOFvvOd/oRYCYo9DeMLTVD5IAEMCbrLGj5Y7jlU4EEINBwJjM+Wa49PwC9mI7Amuh7W9w&#10;utl/vN57sHKxWPJiOwjA5tnWACKVAV+NtjlRtzVZvzPduDfbzJhrQQAxGIp5YWTBJuKqt6caAEgS&#10;7EUOB0MhwyJ1zMhRyF7QgmNBiyQRvjzFr7I/34Y44C81MGB3smF9uGq5v2xjpBrsOl7pPlzqZMw1&#10;bC58XpsqWekrX+2s3u6u2R2u2Z4uX12sW2PPVY9MGgQVcGsl39LNuaKVetssjqjvbaeiGyQjeUeC&#10;FkgnBlPQIWSBCKpgnIRADOV2HLwG8M2LBYBvAB6LXH8scjNG5M8zP3+pdZEpoH/J3yuAn1D5Uyl8&#10;yRS+BOrFGsAUuBQ4WZQnk4Z5Qsam0ElhROFHytKDBdnQ0sRqf+PqcO3qSBVgZbhyeagCsDRYDgCb&#10;v8JQFSyAh+v/QgDDSwjX7U427k82bbaVQPM9A9lxbgSeIDomgIY1Q99I97BZrvu81981UlM11d7d&#10;U9ed9DgbwytDQmtLUe0lSM4EHmuKgLMczl9MyPPvEsBiGDf4z6eEbKlCDjSUEw3tQhV2JWNdSThX&#10;UaKbiLADhd9ClsfcCu0SI/+oxv717N3aQZf8wYvC3wHHHETEgs0u63TQIq73UtYiphb0BCBJJP+l&#10;Br6MQU9E+oIBEbkL2t8igC/96PAXK+8CLqeARpIjFyv+IkXAoP+E6wuQAQGichEf/KsguhdwmUFc&#10;LDgWxODYKfcCABjwb9hfAHJVvwQZ7ZcgLwqAHI5cw6hTzpRb7rhz9qhjFojHwbvk+bLPpaDJ/nmt&#10;Y0G5y8sKn4+v3d4GKzxSvmos+a2eqpAL+DxQsD5/5kIDXyhhnwv76wU6SKLh+cOl0K6Swq4UAfjB&#10;DDyh/WYBDD5I8Di/DY8Ls2v/m3H8O8cH/F8VwF6iaF8SOlBUKBBu0f4ktD+cEfYVEfIhor2oWD8x&#10;kTt0fAAR7UnGeNMp3iSKBS+fTFvFEMSEdlrHoenF2fJPsR5W8ffsettfzk9VjXS/ZU03n442N8c9&#10;ilWSTFUk56qRC3TEC7TF8tRoz1SpBTqSb40VPlqoF1tqfLTS/mijU2KnV2qvX+JoVOpk/NnR+JOD&#10;UamtYbGN3gdL3bcWWm9MNV+Zqr8z135jrgniIhO1l4aqBYbK+XpKL/QVc7Wln2pKZqrTniiLJsni&#10;Y6WEI8QEH4gLhEqjzXn+kGCutlBesNr4setDTsfHvNZP+R3VRTUfsrs+5zfmp0SYampf/6POH//Z&#10;4fp3dt/+h/Uf/qfl7/679Tf/ZH/lX22u/IvJd/9N94//2ejHfzW4/m+G139ndPM/jG/+weTW701v&#10;fWN6+w+6V/5V/9q/Gt34PYjNub+14P2TJe/3lnzfOmKuOmCvOmGvOeGvu+BvuBBvuhG53ERuuZNu&#10;eVJ4vCm8oA2UEApTFnmoQn4gRwilCT2iCD0ko8JFBcNI/KFEvvsEXgDIgHwEFQ0AwQMRAZAMwfKG&#10;4oTu40E37nsi10PIPwaJXg0Q4fYhovxoVHsMvsDHg9n6idn7Yq75/nKf79ag8U47lt3Otd9xi9N5&#10;+6CLG3DYzQM47uVDOOnjB5z2CwDO+gSOOm5z2nlYbQJ77bf3uv7I6v43Ttcfjjt+5NTwnjXhj9tR&#10;6038672ybZ9NFUT5pfEakoKGEmgr8NgvgrETIXtRZe+TlR/jlKIwanHCavE/C+B4eOVXhWgAonV/&#10;O3i5KILs38GXfvd/yf+GAMZdLPdLkgsXkX8IAAFJJlRE+q6oWICYpJ+wkBn3dWVRIX0ZogmFXxVz&#10;lWwor5ufkjLWWTnS+aa9LrWpOr6jIXu0q6yrrs5E1eL2NyRFsgUNpSnKr1ScXzPY2DNUUT5e+WGi&#10;pniy9sNUXfFk3buJ+jfjdUX9lXkTzUWTbUUDtU/by1N7atJH259PdheXvMgxVtYV4SfRhKXRN+lE&#10;flVJUVveW3pEkpuo2B2afISoUgxWIRolHyWoFI1RjsNIRyACGLyxIA/r258FMGJ/fymAv+SXAhhR&#10;v5cCWEAthu8CXvU/w6MRw6Mdh8B9wS0dGG7teG4V2BML6cRi9CJ4Vfyu0825iNpokqoITk4MIymH&#10;oauSJLTE5NWk5GTFJcXJVA1pJXs9C18bN3czB1sdMxB7WToHOfk4G9m4GNsiAhgBEcAeJrYexlYI&#10;nibW3ma2vhb2fpYOPuZ2XqY27kaWrgbmLvpmABC4GVq4Gdl+KYA9TOy9zBx9LJy/9L6X+Nq4+Nu5&#10;+dg6eVk7eFrZu5pZ2+gaGSlraEkrKNMkZYgUCSwJtIoUcU0peWsdQ187Z28bR3sDU0stfTN1HTVx&#10;GSKPIM+3PwJu/fF74RvcciI0YxVNC009PXkVFbqUIoWuQqYriFKlRKhiojQxETEJipgcja5EoyoQ&#10;iOpUupGitoaMgaamt7NfvoZtjrZpuoGkrwnJFvfPolLfSyY7x70Izrhn6HXPxCPOK1T0Fgq8e58+&#10;lJ5ffAG4d34+u74GncPqFzqBXmbligphM+KSTpj7X87fW1dVnZGWDs9mfA4dwyurXkjEtdWp/OcL&#10;SQnHmekbocE74UHzdzzOc1KgV7ltgd73ySJWV2848gjfJ0hEC1Bn7jxejc/czn8LjU1ALAZ0wobO&#10;2Mdn7INzzjHsRU+g84u1co8hiM05PTxABDBc7HvKgQ4Z21NDC30t0N4KxN6Cp4CGZzX8SQCfwN9r&#10;QpzjE3it4uNjuDR5YmynpHgu/cn6k+TtpLiduBhWfMxRcvJpeupZRvpxRhozIQnKy4c+lACO3hYf&#10;vi85/lB2/KECKm04fF+z+fLzwuvyluyCUAc3bXllA00Da2MnexNXRyNXZyMXH3Ove3ZBjxzvPnQI&#10;jnK9d8/G97H3fTY8BwYEXzx4MecQ++K9Rd5faOsY2gScwnMtggsF/x0dQdOri7EvoYo+aHuXBd6N&#10;bRa0uHM+vTb8oXr4XRU0uQotwN73bG33JwG8zDxqGIYaJ6G66V7b+0Nqtts23odh8Qfpz/fflhw0&#10;tZ+MTp7NLUPsY4hxBG1zztaZx+u74J4e7u4dMpnnxweAv9C3Fwb3z1r3t/EXg4D25PD0cP/0gA3P&#10;9rx/dMrYP9xmsNe3GSsbjOV15uLa4frO/somY2F1d2aJMbfCWd483WRAu6yLrzZPoENwsw5gDQza&#10;A3CvT6A9xuHGBnNpibW6es5kXtjfi9sL1/v+JIDPOexj5t7R7s5PkvgnODAHYJwDeLRtNrTFPNth&#10;HDAYnH3GIWvvfGMTml2FhheXYp83mPhshmaeZ7xnZ7yBPjdDHxuhD21QWQ/UOHjQPrTVObDRPcDo&#10;H4EGpuDy388d+2lvN6Oe7SYWHjwrPXpXw/rUzGodY/ZMnQxOQSNTFwJ4GppZhhZ2ThZZ+1O7x9MM&#10;aHILGluERqc47940OZgOm8stW0lvOijuuqjuuqntuavveWoyvbV3PDUA296aOz5aP2lgZA3gQJ3t&#10;v87OHV3AbpAeYC9Y/2+A9PwlyLG/hHHXAIEZYghg3TMCsO8b74UY7Nz7FXbvGwJAsB2iv3VXbzNY&#10;dyNIZyNIa+eu+m6wBitQnx1oxgiy2QqxWgk3WX2oexipfRyieu6nzQ6w7PfzeOLioW/jirFw4Xbw&#10;vGHrc8Mg8Afde3+yjbvhk87r9Zhs7mAsL1fobNh7z3AwRGEsWmkuSmnvgSoUY8QIUti5IwfYCJRZ&#10;8hZb8hHnPNKEsmx3QpV3HqjshqsC9h6qMSM1D2L1ThKNODG6IN4JV90Gex+qMSI0wCaA9ViLHaW9&#10;H60DOoCeABCwYnSYsTobkWor4UrrEarMBD1OqjE72XAnXmc1UnUrQYeTaXb23O78hf3hM2tmmvFG&#10;kuFUuC4r23sl2nrinn6rvXSR0u1Gc8pskM5quBErye4wzX432Xw3xYTzzObohS0z2wx66XKaZ89K&#10;N9uI112N0dpOMjjOtYVeuZ89dwB5EB/l2BxkW+1nWrAzzBlZ5jtPbdazzPeyrY5yrE4zLfbjdRiP&#10;VBmP1JmRugsh6qPBGpNRlpOpHr1JHrWRDgURzqW1BZVT7RXzPc/6azOGmrNn+oJbKtTTY72qP5kX&#10;PpcKC7ttbPZ7cZl/xVG+wdNviNAFqERtS51X5a+XmfP1XZURyfdS86JbB2v7pzqb+hpqOhtahgd6&#10;puc6Jhcbhxfr+sd7ZoaqOirzK4ueVb9+0fzpeUdlXndtXm/D0/bqgt6m3IbKx8+zLbzdeXHoP373&#10;LR78JyCE5RFA3+IVvs2H50Mha/oCSILCVAyBhiWCDAikRWlyVHHwa+7vFcA0PDwRNBVHpGAJZAxe&#10;BI0FkIQwRJQwAJwdx4/C8AqgufmEbvOiLiS0MPdtoVtcgjdvIKC4bgIuN78EEcA81368/eMP3Fev&#10;ILYYqR7m+uG7X3Lr++9Q31/l/eN33N9/z3Pz6o2rf/z+T/8oePU/FNA361Ii51/lHn9+B5W8hSpK&#10;oLYGqLnuvPTtczPdcBmKK57PgSRojOeX57kqzntVniAkjuFXIOP0pMXNFOXslOTd1FWDdfXum5n4&#10;meu7m+k46qtaqcmayUuayoibS4qbSYiZ0OhmYuLW0nJ2Ckr2Smp2iqoWcoomMjLqFBF1mqgGnawr&#10;QbdUUXTR13HS0jCXl9Wn0zRIRDUcVh2PA60KRhi0WqIimhflv3JolDaRaCcm7icjG6mgmKGokk0T&#10;K8STSoTQzULoMRxmmYDdxAiuCfGt4YVXiLgVEfwKlbQqJromSV2Tpq3J0pelKKtSVLC5IUndFqdu&#10;0clbVNENCnWFKjFPlZqSlBmWlm6ikUuFBYpRvFVYwQGa6DSdsiEmtkun71HIe6LEHTJhi0ZcE4MB&#10;wS4FQNqkkZYkRcbkRdpURKr0KeOR9tDoe2i/A2K0QFPvoJHXSyVxjKp0Tl36XnncdnH4XvE9dnEw&#10;+50f4yUsgPeeOzDzHPafO7GfObCybXfTrXZSrDYTzVdjjRcf689G6Mw80p6KgJmJ1puLNZiPN1pK&#10;Ml1Js9zJdTx67QO9vs80k5/B8GxQ8IBlrNCmCHEJLbRFIm6QSKuihA2a6IYkeVmStCIjytSRPXPS&#10;hR5Yn0VYgZ+lsx6KI05SM/6q21Hmh2nO57ne0HM/6IX/+VNPdrL9bowlgJFgxclx3X3qxC7yh6pi&#10;oaacg6aXJ9010MwotLgIzc+eTA9yJhp2BvPXeqN3hu9xZlJgI7A8fjzTB4AWh6G1SWh98mx14mBx&#10;7GxrAeLsQMf750f7R4ec4+PjCwV8MRUHeFxhQCPvm1Otg2M0Pd+5xD0zCx9Lr4W6mMz2zebC1ufx&#10;b9LjX+cmvR8qHpx8018WVvTMIbrYN/VTcFrXk3fQ0Cq0ytqbXFocnF4fX9yf2+XM7LCHNnd6luea&#10;plvftDQUNUy2zewvHjGXj5bGtiYGl+vKO18VlNVVdU+Pb8xMbI4PLJUXN93zf2SsZmChaRARcO9D&#10;TmFV4cfO0vrl7knGyPJ238Je/+JW59xc9eDg+7au/Nqm7M9VKW/exzzNCY55FhJf//T9bFXfUv3o&#10;VHn/6MfuhZqJ9ueNrx8WvgovLEv4XBT28tmd3M8xnz6GfxgvGunMbMt0TkuxTnjl++Ktf0Gh29MY&#10;rbAUw8d1D0o5ZesLz4ejlILteQ0fagVZKJkHBzx6X1w/Mr29yoI2DqEN9tk6i806ZO8ytkDLPD1b&#10;4kDDe9DLzlWb1DLFmDKZxFrllEaNtFbdjA5EACOYZMMYPu3Rz+nRyekGaOX0K6R2Kye26saXh73v&#10;bl9krx/AAvhyqmfGyRnjFK735ZycH5wcH56e7bHhP5kbHl8uq2rbZZ2DJ8y9/RP2xbQ3R+fQwdnZ&#10;4Tl4LIOX5WAfc9hsZmdlzWxX5d5ywSEjdX83dn8z4nAjAtp8BK34QesRxy1RbWHuH/Tduxziz1NL&#10;oI990Mue86y2AbuU1xSnSlm/FbdnUEYXVLMDla1AZcuH8TXTHjnr3vkLlk+6pIP6pENaqYFtYiHV&#10;ZN8yqlelVECl/J0Bq8STpPr5+2+X4it74z+9CMmNuPskPqe0oHOycn5nYJHVObUX8qxG2PLR73Xv&#10;f2sZJxlTGjWwlTe5VjK32Lg407E217u71cVkVa0xXk6se72utsn9GFjSnNQzFdnUG/CxwuP1e6e8&#10;fIv0DLf8/PtlZYmtzVl9/Xkjo4UTk/kz0zkz4zmzIwVTQ6/G+t8OD7wdGn41OJk/tFQ0zgosbJew&#10;iNAweVT6rJcB/tFEfs6Q88jTDupyz9pyL1y3ftqlE5dH9onEeabLxpZovUoSTbC/7a3OZS0hYCgu&#10;qKbBLW3IJf4PVH5jioAxaKmCJnRBU7qQmQTaQlzYAsQ0lClNwATkkT4UPiMxXk0lAUkvDbP0O48e&#10;ut5Rp6tSUNLiRH0yzoxGcCVjPMloLwrahYKyJPPp0FEqcnhtcSFtMSF9GGEjgLiwiQTGXAxjKcJv&#10;IiJgLipoIYq2BoigbUlCNiJCVmJClhIo058xv4TOb3KBGUBc0EICZSmFtpZCO0oIudNRHmRBOxEB&#10;CxE+cyqPmdRNPcUbUkHKys89VCsfS34IE34eTMwN1op0cLRXtgmwue9n9fCOcYSnbqS5VpS8ViTa&#10;IOqGUdRN41g+zQiSxF1JvKc8v60Cr5mUoKEY2lRUyPZChDvAHprPWIxHT4pXR4YfbkEsJmAqgbMX&#10;I7qRMC4YtCsJ5UD+XsmdbvTSwqY3yHXkgdsbBwNrUXHCjyQ6xoQqbAnGlOXXkuFTk0BpkrCGBJwl&#10;QdBKhN/ml4BX9Gs4EHnsJbFeonyOclgXcA1y10SjNNSqPHSHAxS7XXCjgXJ17hq+FJoclxxF0IPv&#10;li9awA8t6CXM7y7M54zls8fyWhN4TUX5DGVx5hICmtSbcrSbUpp4dV8d95yQJy1P8jrCAvrv+dV6&#10;h720upeq5x2jZZFtpVMebFTkKlsTYZ/j7WokrYujWApp3bti9vg/tEO4lIJ4qA5Bj/LHJlaZq8tH&#10;a2PQ1tDZWvvhWit7tXVnoW1jpmV9onFjrG53pG5vrOZso+torYOz3MpaaGLON4J2f6kFmRkYCQ5W&#10;2r4sHkXcLcxu/1/AGPxpTVzWMMQegdkfvWAcXkz+Es4UdDANVx7vT/4ESLLGIeYYDOOLhXV3+xFD&#10;DM4LuHTGX2pjwOFqJ1KKerDyU6UpYgSRClSQBzFroW1vtvnC+dUsD39YHnm3MvoesDr2AbA2XgxY&#10;n/gIAJsgvzT8dmHw9fzAq8W+wqXu5ysdzwBLbTmLrU8XWrLnm7PmmjIBSDDTkD5RkzJcHj/wKaa7&#10;NLb5fWLdu+SaN4mVRXEVL2PLC2PKCqJBCzJVr+JBUPo8sjj34bvsMET9FqXd/VUKU4MQXj4JRjKv&#10;0kNepQe/zQh6l3nnQ3bwx5yQT3mh5fnhFQUPq15GdFekt5Um17+NqSx8VPbiAchXF0XWvo5q+hDf&#10;XJzQWpLU/imlqzytpzKjrzqrvyZ7oPbpYF3OcMOz0abnl4w05k13vF7o+bg6WLY+XLExUrk5WrUz&#10;UcuYboB2BqHtAWiz72y952S163il83Cp/WCxDfTZnazbn285XeuG7S9gsw8Ww6D/z4eAXZyFVjAI&#10;GGp9rGZzom57qgHcEXBfwP0C9whRvADkVh5dTC6N8GUZMWhBDO7s6WY/cq8RkDuOAMa89LjIUSAG&#10;GWR8AHKKSxC/ixyFHIhwqXjBLmS0L0+E+GBEACOid3em6VdBpO8liP0FHCx2bI/XLfeXrQ1Vgvzx&#10;Svf+fNvmZMXW0qeV6eKVgfK17qqt3lrGaN3eXM3achML2skpaxC3SbylkSxg/PKm/tOrhtEkXU9b&#10;efU74uR7EuRwSdEHdOwDimA0TTBVRjiRxptI5wYgIjaOBuCFuVC5X4K4W2Re6F/y1wTw5eFfEUvg&#10;iiXdihW9FUvljqfDU0A/oQtm0tGZFHQ6BZcmJhpOwsVqKE+9ewmtzy/11K+N1K2NVl86YACigX+d&#10;wcpLAbw0BgvgpYn6lQsBDN6xnYGKk9F6aKihNMjFDXMzQpoUISviJSoUqirVlZXM6W2brqmabmpb&#10;HpppKe/UU7PDo9SIaAMpiiuJz5oi6CJPukMTRJZc9fiN0DBuRIyDCMaOhnYUF3KURLkCQJ6K9aAQ&#10;PIgYJ/DbSlzAWonLwkrAMU0jqe9OxYDby+GfF+Idcn426fVywhOuCR68qPFFuNS0gC/zAEQDAxD7&#10;eyl3QYw4XUTuIoAYdEOOQuqDL5PIGUF+8AsBjIhSRPrOeL6cdMtHYgTQp98ms90kCXRDdoEMaMcv&#10;BDBiWH/JZWkviMGB4BDkjAN/Za1f5DJ+CXLUL/mq21cg1wCGBYMDxp1zZ92fzXnkzriBi8nut8/u&#10;c37e5Zrf6FJQ5/22NrDsmd0LZ6q/wg0zWR4rZWEXaWEXcCtFcV4AChaGioGhwcAfAPELfhLAQnBL&#10;FfxpcpRL+/s3QQQwAPnU/a9a0P/vFcA/neJ/NfKf2/+7ApiGCaBigmmYYCr2Dg1zh4oNgDNYPzyf&#10;qww1RI56j4hyJQq4SJHviOF9ebh0hfEamRmvdqZ319vGoaH5o9a+OCtLPYJATJD99EjF4kJTX+eb&#10;nYmGyU/5SSZa/ni+CAof+LGTKM4fT+eLJt+OEr0VTeGNowtEkfliqALxdOEESVyqnEiGEjVbVeKp&#10;muRzbbnn2jIvdOTzdeUK9BQL9OQL9ZUK9RU+WGgXW2p9tNItsdYptdH/ZKv3ydbgs53+ZwcDQJmj&#10;foWjQbWTfo2zQbWrYbWb0SdXwxRtyWJ/O1ZTCbQyCm1OQevTrLn+s+3plfG2rfGOzd76sqRHIVry&#10;7mRhHyIqSATth+by5P3Rk/s795t/dLn2Ozeu33vwfW9+9V+Nr/2L4Y//U+/7f9T+03/V+MN/Uvvd&#10;/6P6H/8AWvXf/78AkNH843++RA10+MN/Uv/jf0bQ+Oa/IGh/99/1rvwTgvnt37tgr3uSbntgb/gL&#10;37yDhgkS5grG3LqLvQ0IwXEHoK6DDGKCEQ0Mggck9H0iLkwEF04TCpfgD5e8HSrJHSyOCqDhnISx&#10;AZJy1ZEPDzs/Mbsy5uq8F9ot1rtVd9sJ++0CCOw2fgRWK99RN/qwS+igE4XkmS28jGaevUae/VaB&#10;/RY0qwW/1yq413GF1fWH/c5vDtuunTRioC5xRgPf9GeujX6N0uda4hhBWaKRhJCxuJAlDW1NwTtS&#10;6X7IFNBE1VisejxGPUFILRGlmoBSjhNUikXJRwG+8rt/G2T+568U79/mS7/7v+R/QwDjZWHpKyL/&#10;UFThEYzcA7JsKFk6hET3oYl58vPo8t9QliSaUgXUcFfFFPFKBUnp4201072lbVUpg23pQ11Z7bWZ&#10;XXXvS1+8E+GV4f2TlDLZUULYEH9buvRl9XBL93BV2Xh18WTtx6m6kun6j5P17ycbXo81FE23vRmo&#10;ze2tyhhuzp3sejHcmtNVm9xa8WS8vepjbq6erLLgFR5lsrq8qC7qhhwBZSyMshQhe4kpPKSrRmMV&#10;HwvIRQgoPsaoxWGlIohSkUTw8v9SAAup/Er57yV/Q/0ih4AWGQGZSvqXDphP6ycB/KUDhouAVeME&#10;NBJReglChlG8WsHXZO2uiejexiig+cVpgmJqeBkzKQ07dX1rbT19NXV1OXlTNV0Pc8cgJx9PCydr&#10;LROAq4mdj7UrYn8Bbqb2l7gb27gbWbsbWQIQAexjbudn6eBv5fjXBLC7sZ2bke0liABGZoEG+Fm5&#10;IlwKYGQNYMQBe1jaORlbWGrpGylrIBNBS2BJ4hiiFF5UgSxmqKTubGJ5x9nDwdDMQlPPTt/EVE1b&#10;Eici+ONN3u+u3v7mB6Frt8SECeoSsgaKalrSCrIkKk0Io0iiyItQ4G/GyXRxUXEJipg0mSInKiKD&#10;waqIUnSkVVUldaWlbT2CXmnZP5NXj9UkueoJGEv+TtIUZZjlGJ9oHmaN0zARllO7LSr6J57PWUVw&#10;EcHhGWOXubKxfQ5BBzss6AQa7+6Xp4rbm1isTc/D8zBfCOCzgyPG9k5wQGBfT+/hxWLAbDYbLg0+&#10;P4F2d+Y/vJtKTtzPfLIbEcZ6fH8u0PU4Mw5692I6LjJLV9sDg3VGEUKIEsHXUK3WHlMPYuZSs0+b&#10;mqHZaYi9C52yobP983PO2fnROXT8kwA+gacIhh0znDm66MOG2JsbI90LPc3QzgrE3rioaGGDXWdn&#10;+xcC+PgEOjs8/rkSdGP9oKlxNf/5RuaTnbSU3ZQ4ZnIcOzXhMC35KD3l4EkSOzlxIzLqLPsZ9PIN&#10;I/f5WlbubuFrzrvP7Neft/NLdl5Vbbyv3a7vWW4frvlY/iK/6N2nqifpBQ/DU1wc/C30HRyNXIPs&#10;AkMd7oZY+0U63wu29HroFrI3swEvp4dc9Rn8rRz87jEgaJLJqOhfe9MINUxCK0fQIdhxhpSonr1r&#10;hlomOGtrrEPm2cYOtMKAZtZ7ij71FJbCAnhp53xpG17Td2kLXh54fveoZgCqGYM+DTfpeo2o2+zZ&#10;+UCRKVDeq6PiMlZ9E6d36GBiBtpiXkwcfQBtcaCti+mgt3YPtndOOKyTA/afZ35GODm8NLu/EVgA&#10;I0d94YDhJDyl5Dm0f3Syx+Zswp+qvfmVvdll1tzK/sLa4eIGeBWA47n1g+kV9uQ8tLoNbe1CzH3Y&#10;AYMbeHAEMdnQLgPeZDAP19b3V1ePt7bARw1+r05P4JIl5JrPjs857CPG7uHO9sH21hmLec6EgVis&#10;n2Cy4AWq1/aglZ3T1a2DzW327hZna/NsaRWaWIRGlpej8+oMPFYCk48SXzKTC6GPDVBxA/S5F6oZ&#10;gdomTrrHdnuGt7oH97uHoa5xqGPy5FnZWljmbkTuUVbxYVEZp6SGWdvGbB9n9s0dD81CY9NfCOCt&#10;44U9zvTe8SzzfGobFsATc2flFf0B7gMmsvNm4mu2cluOStsuKjuuqrsXRcBb7mrbHupbXrAD3vXV&#10;hueCDtDbC9T7ytde8pWv/Ur3/pKvDr/kUvR+BTgECb4UwKxQY0T0Iq4XYTtEH3AZIPb3SwHMvKvJ&#10;CTTYv2POCLLZvG+99BAWwOxw9YMAhWM3JZaH0ZCPS66rm6mFI1rPgsfW5bqV13U93+91Qv5oHXPV&#10;M/W2+yOCiZ2OlMQTU6XmAM3BEIWBhzIzEXL7j9SgaENOiMqGj+Sqp9hWgMyGn9SiF303RBFKMt1/&#10;qLEbprJ1T3HzvuLOAxVmhAb7sRbrsdbeI/WtMOX1ewqgZUZqsqO0GREaIN69kMT70TpH8QbHCYYA&#10;EBwkGJxkmO+nGO3F6wLYyYYH6aacNBNWmvFOkt7Zczuo2Ad678nONl+O1wRsphhPPtTbSXdZj7Ob&#10;vG/Q4ST3QVOoyoA45qM+f1dvK8qClWSzm2zOTDM/emF7XuRwUmDLyDDZSzXeSTYEgICZZorAybIE&#10;IN6XlW7GeAJ320412sqw3MmyZmdbH2VaHiQZgmuGDXe41sp99aWHhvMJ9hMp7h2JXnVJvu0FUZ2N&#10;r5tXBosWB7ImOtMnup5M9T/qa7Z9XyCf8NjwWaZE6N2rujr/lUD4ryjUD2SqiKaWqqW55yP/qKeP&#10;2ydaJ9ZHsl+l3YsKLCjO7Rxs6hrprGqprmqt754aH1xcaB4drx0YaZ+a6J7sqmgveVv/5n37p9fd&#10;FU9bSjKaP+f1NhQOtOW11WVXf44veG7h5sYlKPDtt98TsTgsnyCGmx+A4xUUFcIiWhfxvqClYghI&#10;IEOmy1LE/mJ9398mgOkEkS8FsKgwDnHAlxoYNtB8gvBSwbAD5hbm5hHmvo2+fetS+grcuP434Ltx&#10;7VIAIxXDoAWbN7//9pdwffe9wJUbXH/4juu7bwVvX+P6/j++/+f/F/ftvxjj+T8FeTXd9Rt6ELIU&#10;G8XKyYTevYLKSqCq0raY0Ag9BT2+K+q8V7Vx/MoYXhkMvzIFrypG1pORsFZTdtXR8NXTCTLQCzcx&#10;emhlZiwvZq4mY6OlYKMhb6+m6KiqaKcgZyElYSkpZSYhYSYhZS2nYKusZi6nqEGhSQtjNOk0TTGK&#10;Bp2sJU41VZC11VC1UJDTpsIzP6vicYj31RYh6VHI+mSyPpWigEFLC/LLCfDr4XAuEpKhiipJyuo5&#10;iioFYpIfRMiVWGwnFjONx6wThHewAlvCfKs49BIRuyyCX6YQV8VEVyQpqzKwAEbaTTnxLVnxHWmx&#10;HQnaFp28TqUu0iRmJKQnZWUH5aTrKcSPaJ5SFE8zAT0sSpiniG7TaWwJCaak2J6U2Ja82KayxIwU&#10;aU6KuCIhsiUuuitG3pWgrMtQZxWpo3rSxXKoMlP6zrNgqOvFUVncaKJTc5hJqb92T5LrxtuIg/K4&#10;w/Log7IH+8VBjNeejEJ3xnMnxjMHZq4DK8eB+dRxN81mM9liM9F8Pd50OdpwIVJv5pE2IoCnI3Wm&#10;o3RnY/RnEQecar6T63jy1g96F8owkJ0W4AIvfxMvvIzi2wQvn59nGye8jkEtYwTXiMIbVMIKDb9C&#10;J+wqix2YKUMh5tBjW+ixze5d/WlPxWk/lc1I08MMV+iFH/QyECq6c/rch5XhvJNit5dsx0hzZOV4&#10;sYuCoPJoqDn9pDmX2Vhw2F8HLc9CKyvQ0srJwsz+TB9zvHJnrGB/+unRYhG0NQAtjR/PDp3MDkKL&#10;o7AAXps8X5vYXxg6Xp89Z6yfsnb2mdsMxi6Lzdk/As9L8KMW/KwFHpdaJ0sfZL10ifns8+Szd0ZT&#10;+Kue1JrW7LrP6eX5ie+Sowriw3KanjUO5LU2RZeUh+Q1PSxseVwwmlt53LsAbZ2cru4x5ja2p1f3&#10;Jjd2R1cZ/Ws7PSvMoZ2hisGWty0DtcNLwxvr04zNhf3dzdO56Z0Xz0ue5X6oqexqax7ZXD08OYDG&#10;+mbz0/KK0nJLc4vKnr/5kFFQlvOm52PDbOPAYEnLcElrz6v6xqyS+oySjmdV3c+qmzJLPic8LwxP&#10;KQxPrc54PfShea66f7lhYq15evhDd/fL5s8JHwru56V7p4Ya379vdO9ZwNN3999Ux1TUxFa+vfsq&#10;xjjSnmTtL+35PvDlc6eMcJWgZMPHu6XL0BzUGlUVLOb+UD/kcUB0UdGn4cn1zQNo5wTaOIG2j6G9&#10;4xNYADM3GRwm4+hkaR8aY0LvezddMmuUYstlk+qUUxrVn7TopLfrpXcYpXcC9FPb9NPaASCpndmh&#10;mQWjntWjlNarnNiqHfs55HV78+ze6v75Dufw+PzsUgDvnUDM4zP20emFtD9jc6BdJvShpNnLN7yn&#10;f25lg7PLAg9DPwvgU/BcCZ6VYQ3MPj7c39/vqW1ZGWrhbBcfsbKY2/GMtQjWyqPDpVDOpBs0Gcyp&#10;Du++516kZFss6z7pFHUW8xZq2IA+zm3ffVurHFwm4dWsem/Z/RmU2QnlD0LFM/PBRbV6D5Y9n2+7&#10;v+iWu9tO828lB3TQQ2rJvuUUrypJ/09Svu2GkXsRn9YiStdS6zpiitN8Uh6FPMkpbimZ3Khc3J3b&#10;OxtdOkgrG5bxyfzBNOo/jB7zeGb41U6/XNj/tLheNTNdMT5UMT1evbxctrr7bpER3zblXlgdXNqe&#10;P7P9emEnc3AivXcwa3D4UWVVRHVlVE11XEN9UktrSktbUlNbXGNTYl9nUn97Vl/7i7721309b/sH&#10;3wxOFQ0v5w5uuOdUYXV9xbW8X+U2snp2xzIqnmp5xovbVRlHbLi+2HbOb9OLe0L28hGw9xbyThRP&#10;voMKM7npqcJtJ4k2kUFp6N6Wsbol9Q+SfHIS/HJS/PJSggoygorSKEVZlJKMkJI8WkVOWEVOSFkW&#10;rQwyIA/2KghImRHEwvWN8u4ERTm56lFlZDGSimQdSZyxONaOLuQshXGTEXYQ49UVuSohyU1TxyuK&#10;c0uI80iL88iI88mK88rT+RTpvMpUHlVJlL6EkBG4FElhc0lhS0lhawm0lbiQuaywqZyw8c8YXiKN&#10;0pMS1BXn16DzqtF4VAEgoPNoEK8oka+rifOoyaN1tUjmVuKOXrIu91TM851MKkJUGh6TKiMFK+Jk&#10;atJc30TGxXrE3XeNDXKMD7ZI8DFJsDRIVNBPEDCM/cEw5gfDuJsakXixYDrWU5bPQZbHUlLQREzI&#10;kC6gL402VMQYKKF1FAVUlPkUNPgVtFHKyrdkpa9LS91WkhPSlxaG54gjo+1kSI6E76XcpY0KbK3b&#10;7jj13HPNMNTQE6KL8amJCFgR+Oxo3KaSt3QludVAhiCkh8WYEIUsRAUtfwlFyPpXIaPgZZVJ/JZS&#10;WFspXi3lW/RkA6P2YPvpMIOpYMXZMN1SOyVLIazkTTka3g8l6C+C9SQJ2eH4TDG39XBc6qTbKjQe&#10;JUk+WcK3QrK3CMZEKS9FzUhjswxn56IAv8+hfjUh9tXBzuVBEc9dHgXKW1njJT0lcI+0Ca+91Ouj&#10;vVOcXNRFNEkUJ7xO1I+G8X/SjaKYP0FJeJnYRdXWDa1NzSwNtGwMVa/0l8z3Fc8PflocrV2dbNyc&#10;at6dbmZPNrMmGzdGKleGy5eHypYGP4N2bbRyc6Jma7KWOd+MwFpoAVzMDAyzN9/EWGhGYC62sJZa&#10;EfZX2jmrHQdrnYfrXUcb3cebPSdbvSeb/dDeKMzuCNwyxiDWBLQ/BXGmocPZnziYgQEZBFgSj//E&#10;wQTM4SQMawSGOfwTjCGYPZAZ/wkw+OW5AGAT4cvk7jC4sOPNLsDRRifgcL0DcLDWDuCstu2vtLKX&#10;wYsCr65xb75hb76ONV/Nmq/8EuZcBWBn6tPWRMnGWPHq8LulgddzPYVTHc8nWvMnu96Nt78baXk9&#10;1FQ00FDYV5eP0FX1rLMy95Lu6ryemue9tS+6KnN/leaS9KaPaQ0fUmvfJiHm+HN+1KcXEW8zAt9l&#10;BADeZwYCPmTdQSh/EVaSc/dNml9hkueLeLeCRI9XqT5v0/3zE9xBDAB5wMtkL0BRijeSBDE4BBxY&#10;/fJR84e4jtKUyZaXC93vN4bLdsartkYr1gY/Lfd9XOz5MNP+eqq1aLypYKj2WW9FVuentNbi5JYP&#10;SdNtr+a73oFuoD9zuo41Uw/avckaaLMHcL7edQI+GPNNIAPGXO7/hEwTzZgDn6g/l/Oebw8iQDtD&#10;cFU6uK2Ai1WQQR9E+l52O72YhvryEAB81M8g3hcBxIipBae7zFx63K+ML9ITATG7IEBGQ8ZBkpfj&#10;fHkIsuvXmW66lL5fcrzSvTvZsDJQvj5cxZ5rPVntgZXwdNXOyue1ueK1ocqNvtq9wcb9CfCvrGFr&#10;vYNxtns3/QVaK+y2ZqqQ5Vtei4Ir+o9JOh4WErL+BNRdEeFIcVK0OC5ClD+KzJMiLphI4UFIoPLC&#10;Bbs0gXgaCuaLgl0ERNx+5X0v+XsFcDSJK0r0VhTlVhSNO0YMNjE/CWBR4QxRXIYELYIsEq2mPPLy&#10;ObQ0u9rftD5avzZa/ZUD/qsaeLBydRgRwPVLYw1fCuDl/rLN3s/Q1ujsu4wYTcl7dKFwGjpeVjRC&#10;mhIuS+t/Eg+ND6/U1PS+L90cmT1YP0yLLZAVM+e7qSRGspfEw5JMlnCHjvL6swb7DVCxbni8PYAi&#10;7Cgp5CQr4Kog6CaL8pAS9qThPEWwrhSiuwTeWYzLVPaKkRcl6I3lsyHftzO+r8c9CnrtsgCjF3M4&#10;IyoXUbyI/b0E7AUg4vbS+ALALtAZBEh9MIhBhzH3fJD/0gGDTcT1/jUB/KWdBVwK2r8mgDtMk0G3&#10;KfeCMec80O1S8SKG9VdBDv9KAF9uAkAAOky4vgBnBPGvgqzp+0vAOH+by2uDTbPLswGLpCmnzEnn&#10;7F7L5BbTpA77p50eRS2+72sDPj6zy3MTuyN+xUD0mrGSqI8CPZAo5CCKcxPFeVBwbgBwu2kYGDGM&#10;m7gwzM/q1wNBEu1BF3KhoZ0R+wu4FKJ/nQuNCj5Ov7GFD3H+zfyd4/+9gKP+/EL+gl8VwBI4D3Fc&#10;gBjuDtziAy5af3GcvxjeV556l4r1wPPaEgXtJUleMhQ/KsYFxaPl4x95dgLtz62vNXRD0+vtcWlO&#10;olR9HKogKXxxqn1xsX1+ugHaHu0qSL0vL/ZIghAngYql3npMvvGYzBVNvQ2IIN18gLseKcITQeJ+&#10;ROB5iLsdjuEOQ98KFeICPCbxRYnwRosKxJD546hC4CdkohgmUQwNMtGifDFkwTiqYDwNDTJJ4thE&#10;cSy8rrAsMV2e9FSJ8lyF+lKD/kpHokhPsshI7rmhQr6tzqd77hPvnkJr4NFlC9pdXB9pW+xvhHbm&#10;oKMtaGNqrCT/fZhvkqV2oYtFob3BK2v9N5Y6+XqKWYr0p0q0Aj35JEVKvLxojAwxUgL7gIq6J8IX&#10;TOC+g7vlh77uK3TNW/BHD77vXbn/5Hzrj05cf7Dn+r3J9/9k9N3/MPz2H/W/+W96f/yvOr//z9q/&#10;+08IINb89/9H9Z//AbSgj8kP/9Pgm/9m8ad/srrA+tv/iWDz3T8D7K/8m/P133vc/taX/8cA1PVA&#10;oRv+gtd8+G8FCGEDMNg7JP67NJ4QMa4gCa4AMQE/Kt4FS8ywsJ9/9RIaruV0py7UOCw2a251yhz2&#10;Sp520896xM57xaE+CahfEhqQggEB2OyTAHkA6AC6AY7a6IdtYoftspxOMU6vwGHfzZMurvN2wZN6&#10;EahTjlmPW6zGHc7av0rXoggRKAL6YgKmFD4TsqAFIoApMvdICo8IKjF/rQL4K8X7t/n/QwFMlH0g&#10;IhuGCGCyfDgigCnSwfD8z3hb/luaJEFdWaIR+ge66A0JPzOfieaOhb6m9vKnle8ihjsyR3tzO+ue&#10;D7XWxgbH4W7I0QRMFEUcqYIailStxvL6wZa6oZqPYzXvJureTda/n2p8N974GjDaWDTaWNj66Ulz&#10;ScpQ8/PZ/rcTXS+7azNbytOGm4oXetvyYmN0JGXlcZIUPgnUVTFxgpkQrz6B6EyTDaGpROKUIgUU&#10;HvErR34pgOH3SiEaqxSDUflJACMq95cCGIlBC/hK/SLSF2kRhFSjAIJfIKB2gWYMgP8CPq1L4gQ1&#10;k4R0UgUNU/iMom8b3L+h6vYj1eBHlKwQn7gMVtZSSsdX2zrYzMHbzNpaX99IQ1NfQd1e28zNyNZR&#10;1wIEroY2yAK9Hib2AHdju78EFsAehpYATyMrL2NrXzM7fwuHAEtHEHib2IC8m765q54ZAARuhhbI&#10;IJcCGMSepg6IA/axcAYgGhgRwH62rpcC2NvG0cvawc3cBinw1ZNXUaZJSuFFxTFEMWECCDSl5EH+&#10;jrOHo5G5lbYBaO30TdTEZUi8KNRVLp5vfxT88SaBW0CaQNaQlAOdQUDk4ZfGEKRwRHGCKDz9NYkO&#10;WgmSiDSRoEQSUafS1cUUlMW1SSSDOw9LDVwLaTJhcvyWqlc1pf9dwg5t+tIl/ZVrsjfJQPtPRFMu&#10;MTuM/Fp5N+wm1w8hxjm0dwbLYM4ZtH9krW9MFsK2VNZCJ9D5/uEpi3Mh9s6K8gtcHZ2gc4jD3ocr&#10;gI/hLxDPTk6h/YONmtqplBR2eho7JuIw+sH2w8C9uLCDnNTtnPRKb+8gipjZTX7HW0KhvNh2Jx/2&#10;0/ydvMKp7Nz6+Pi2F3nQ5iq8WC+8Ot3J+RFnf3f3YGcXXAZ0dnZ8fAgrYXihX1j0nm8vr/W3L/WA&#10;n9hLEGsDOmQgeeh0//RCAHPO9k/P9uGy4AMWNDW+W/xh+9nTk8LnB08zDjJTORkpB1nJh1lPQMBM&#10;TdpLSNiLSzrNeXGc93I1NX06OW39+UvW+3Lm+4q1wk+Mzy3MhoHDkaXTrYP1jd3R9c2VE2hma79/&#10;crW0sj056Zmfa4i9oZObocsdS59wx+BAM/cHLsGMqU14kmcOBL+Zpxe1v2uHUMfyfn7z4P1nrR7x&#10;Cw8LD961QqtM+JvXwyOIdQSV90Kd07tLC8wDxsnaFiyA5zYH3lb0vymHZjegpZ3Thc2Tpa2zxS1o&#10;YRua2jws74EqhqH3fVWK9r2yhhsWLlDU/4+9vwBuZEsXdNGOuffNnblzzsyh6e7de+9il5kEZpKZ&#10;mZmZmZmZmV0u22WsKleZmZnZMrNlgSVb5rwrrWqfOrX7nOmeiBvx4sWL+OLff65cmSlLtaW0Pv//&#10;yoBqP0Pt3dSBQcrE9MXy+hV2737nFDqiQPgbiAiXAkMnJOrR6S2ZRCUTry/gUuBvJvXh9ls579/C&#10;jwL40cg+Antt+I8GKFfX+POL4zPK7jF56+BsefN8eZu6vn+LPbzHHt2tHdys7FGXt3Azy+cr2Lvd&#10;QwhPgi6uYAcMuLp5BDw5lNuzs8ujo6uTE9jpwg74+ulhQ9dU8ONcE/CAOyIR8ADAE2hAZwRYLYNn&#10;bOv0bveYenhCOTkGp7rb3IUWtqCVk5PE8m4Npx33JHJM8Wl8MVTT/lDbCX36mcwVAAD/9ElEQVQe&#10;g1pmoIGlu8m1q7k16vzaw9QKNLoCfRoiJVQc+KZTYsqg8qbrjx3nbT3EoQnCxNr57PbN4ha0DFh/&#10;FMB70Pbp9TaBukG627q8XydAS3vQ+j7UO7gZGzZj9JcF8JmrCsxjBTDRW5MmgEn+sLg9C/gLEIJ0&#10;fgs+UPuHkSd+OPwJUojeXwSc6ulsxGBdAG2cGKZPCNPHh+oBzkJ0ccE6gNMgbZDToI3QBnFBmsRg&#10;VXKgKtVfj+pnQgqyOg212I82OozWJoUpXvpK3TjKnjtqLXnYfnB1s7KwRWkasdu7vLX1emvg/1wH&#10;rgB+5pr5yjGSQ9dSmocnQkGgw0VhMUJxLkJiPUqSGqsKxWrehKueuIvuOwkS/WUuQhRxvpKnPhKk&#10;UIX7RB1yhPKJv9RxoDQxQokcDfvgw0Cp0zD54xDZo2AZXLgCreqXEKV8EipHKwgGI9Qk7ZtUvds0&#10;fRCv0vTO03QoWfoX2QbETF18ujY+Q4eSZ0QtMYdqnKAGV8BdtT2p2OQoS3s/XWM/TQcbq32UbnmW&#10;brsWqjvhJNesy9Woyj7jJL/hr3UYZUBMMSNmwk6XWmZxU2Fx/d78LEsXn6FHyNR/kr6kbMPTVG2w&#10;Sc41BjOfBDCYc5qhi88xJedbXudZXGYYXiRonseokiJV8REa++FaGzHGqymOM9m+AwVhA9XpqyNf&#10;9s7W67bmq0gHH84PMzcXvbpb9MsLFdKTpROiOVwcnulo/J0w33/j4XwrJyZna+oQFRiUFVUzWN2x&#10;3DKHm/oy0hCc5B+fE93U87V9sGNgfKC5p71juH9qbWlkee7zYHfjSPfoxuzQQmfXxOeOqabOxc6G&#10;6ba87rqs3o9lU71VcyOZbY1pDTXxxUWG1jYMLKwvf3mBZOVEMrAAUIysPKycQkj4gwz+LEPx0Mp/&#10;BTjRvGwIkEgJiABorvdvrQAWRHEDnuwvDzsC8JRzsXKgmNloDpiTgZHjLT0nHR3Hmzfsr1+zvXrF&#10;8uIF8/PnTM+esb58+VtYXn2r96X79ee3z36hCWCGF8/A5g/q9xt/+pnh+asXf/gTyJlf/frmf/73&#10;5//X74T++D8cuNizlGWLFWSqFOU+qat+1tH+aKj70dLks5tte3RAjIGqMQ+bJiejEiejGP1rDCO9&#10;LBphJCdrqaLopKXhpaftq6fpr6MWqKXsq6OsJcZnrCRlpa5gpSZvr6bkrq3hqq5uJydvr6hsLCqu&#10;wS+kIyJmLCuvLysrw8vHTU8vy8Mly4OS4UbK8aK1xEVMFWSNpCTU+HnV+XiVudBKSIQqF9pAWNhM&#10;QsJUVExXQECcgR4gx8igzQF+URSOlJbLklcuk1aow0g2Cwj1cXPNcKE20BwnaDYCkgmPZNrjZNlG&#10;cexwIbb5UDuC3LsicIvmXQmBA2nhY2mRJwF8hhE8FeI7EOTbFBZeFsUsSIlNyYj0CqObUQy9aJYF&#10;Ie4VNHKfmwsvIEAQFj4VE9mTEsEqiK6piM8qCCwq8G/JCIGznUuKUqTFSQriJ6oSkzJcg6q8ExbS&#10;C56aU64qHYZCrRrcbYbCM9EW++VB950Z0GAu1JPy0BpD/RhAqHSmCWBiiQ2xyJZUaE/MtTnLsDpK&#10;Nj5MMthP1NmJ09yMVsNGqwLWY9SwseprsWrrcerYRM2tFJ3dTEN8ic1tnSdNAK8z0x2h2U652PfZ&#10;GE5RbHssb3AolgN2+j32t/sI5iM+zgN+zl1+jiNxvjN18QsnVWqQPhRreRtjDt4t94I0cHHGl3mO&#10;9+VeDx/8oGr/m0rv82Lnszw7Yr7DebELsdTvrjEeGiyCRktJXbnHHcVXc93wzc/pCXRKgI5x13ub&#10;V9sz13tDD4ed0HE/dLR4t7t+s7N8t734sLcEHa7SioCp2/O3x9gH0tEdGXdBwhPPCaSLy/ObO3B7&#10;ckokf7tR2SLvfBodT/n4xT1zOb1tMvFzb+zH1sSPH1M/lafW5abUFCRWl4eW9SQ19sd/bvYvbvMr&#10;GEuqPmgYvZ/eg28jSTe3JxTi1snJ8sHJ7M7p2M7h0OZSy9xM43R/zeCXktbP79oG2mcONyngo3to&#10;eDUhsTg5pazqQ3tx0ccvnwa214lHm8SFgenDufXTxc3N4dnJr309FY1tRXXdJR8/p5aPvG9dbBga&#10;KWlpTqjsSK1dqh4861ubre0cfPepM7+mPbe6Pae2K79h5H3nXMPwUFnXdM3wYEl3bXRVin2im6Kz&#10;r7pPmV9xsVthtk1Gvl12jV9ljnWGFZeZs4BtvV/VQvHkp4DqFJ3o5uB6aJhK7cKDJN02ub9pZHF5&#10;75T8cHYLndxAZ9C3ni530P313cXt/c3FPXRMhVZJUP3kiUNeh1Jqu0xmr2JWv0r2oEbOsFbOiG42&#10;jE7WsHY2DBhUzxtRzYdRzp9QyJ1WTB/WSGoKqh7u3yDQBDC4ubm4vf2tAL64vgM33AQSVPquRUff&#10;qal1YnvvAtw0gZtweI2RK4h89XBx83AF7isf4DNcXl7NDU8Td5ag+0EIqru/Lryn5kAXORAxBToN&#10;hfZiof4UbGJIq4ZHvZB9l4TthIb3XULTedSXJYvMTmnfNlEPQL9q2JZryX5wDVQ8tuZb3q4VdupX&#10;fRf2dVEtpgvtPMLnOy4c0sfv0yno2SHu+0XEfUAj4iS4jpzeTSgcmkj5kuednRxXWt+z0HVw0bFP&#10;mtnEDc/tF7atyPqWvjRL+4NZ+guHHPeOjfpjqOWY3Lq99XF++sPk+Ie5hYql7dKl/aDPwyoRebqJ&#10;ZWnDy/W7xNqdk6/HZ91kSjv+7OvRYd3GRuXyctncQtH4TPbAWFJ3f0jL17D2L4kdTdld7WV9vZVD&#10;o+8n5t9NY+u2L/3rBgStgiUNvT9Udl+uEvFt42OReYkCxrWynptmWadO5Z1a8ZFcdhZM5gZvbTwQ&#10;oZZvfdVfu8ox24tzmEixqhvQydrRyfzOWdnAWdXQVdXIVd0YRJCDEUdlfUdFPQclPQcFXXtFXXt5&#10;HVt5bTs5bSdZlQxz4ypXu68RgfluDrbSMqrcIjKcUuiX4qIsBoJvDUXojWWYDSTfKgj/jJZ5jdBB&#10;CqmwCypzYlQ4MCoIcWUOCXk2STlWKRkWWUkGWQlGJQlGFXFGdXFGTQy9JoZOU/i1mii9siiDwiNy&#10;MIwyj0jBippZRoJFRppdXh6lqMqnriWsoyeqbSml4yiv66FhHGRoE2fpnecc3uCT3BUaNRrtOBmv&#10;OpXKO5bO25UoV+lvFGPkYSfvLcNrLMVjooC2UuR1lRIL5JGPeqmR+M86CX80SH+hmsCOCePn9BRl&#10;tJNksISLjBG6tiqO7lo2/nr2QXpWwZqmIWoG0ZpG8bpmURrG7hIa5nyK2lxK0syyXM9EkS9lRNjV&#10;RJmlfDVN39uZ9fhaDgXaxSnKyL8VlEWZcjHZczG6CNFZidIZSdBpYpg0uTn0wecgH4epwF+Cj834&#10;L8LFqi+ENuek1xFkNxahV1F4i8kxtpyK9Jrz09oK01oM0ChQ5demYxF+LcPP5Y3kCuBiM+FjVuVh&#10;UOChlxJkFJdkFVNCimqiBSwEhXzkpdLNtas9Lb8G2HwNMP3spVfnodUWY13sYpBs4einZqfCKiVH&#10;j3aSEow3FK/21umK94s3sVPg1BLF+PFpZL/QzHypn82hnsoo4M4rapeb+2lrbnWpv2OltwE7XLsz&#10;07S70Lq/0nOMHTrbGMKvD5KWewlLXbtTX7env+5MN+/ONsN+ZbH9eKnrdLUbvw63yQUR7pS7BvfL&#10;xa32nq71HK/1HGF7TtZ7afF4o/cU2wcibqP/dKv/bHMAtz1A2B7C7w6RdkcAxK0RwuYwYWMUROLm&#10;2PnOGGV36mJ/8mJvGkSQU/Ymvo9XJ9NU3PQNbvaGMPdAXLw/X4TrgynLIL8jLdDiPWHhljgPR8IC&#10;dLkJr2d8uQ1dbkCUTegCC5FBsg5Rd+BFjq92oZsd6PYAut+H7o+gB5A85neAPehmF14+8HoHnkM7&#10;z8XG43mw8HlAhG30MnS5CF0sQJT5B/Lc/fnsHWnmljgNoOLGzw+HiPsDNPC7fbjtPvAknGz2naz3&#10;HKx1Ha507q10HCx3gLgz37I537w127Qx17Q917y10LK32La/1I6d+Lw52QheAvD8Hyy0HS11nKzA&#10;zz94vcDg1tQX7PintdGG5aHapcGaxYGq+a7iua7C6fa88eas4ca0gY/JvXUJPbXx7ZVRXdWxIO9v&#10;SOqrT+z8EAMveFwa0vwurKksFADyLyXBjcVBgM9FgQ35frU53lUZ7jQNXJ/nCya0VUQu9rxbH/qw&#10;PV4PWB2onGkvGmnMGmhIm24rBPl8V+lSbzkYxw5Xb43VgTlg/lxnyVRrwURzHgBMo80Z+5oDNsEh&#10;YMLT/M3xuqP5b4bvSfLRWv4eL3eCHxyAW+sB/9honhgA/1PE9p0/ritM067kR6F7ezJN4+5xZeJ7&#10;3CwN2ggtp6ni68flimmqmDaBNkLzuE/jT/NvjqcAsE6mSWjwzwz8m3ycDCLtWBpg8wnKn3tQ/wBN&#10;99LKf2mNoC+2hwGXOyP41R7wbJwudYLN++NpAPVoCH/QdLz9+XCx9XSmmzTfT10fouz3n+Eml3aX&#10;jHwimRSDmbTyWE1qmc2rftWJEzbwsROX8eFg9OWgj+HnTBRGxHC9jUG+SuZ9m8T9GoaH1vCZCfYZ&#10;/KwA2HAIstAk7vcC+Knn8w/8ewKYlv9AkgBTqghzoghTAoYxXoQBkChEn8rPkMnLVMCPyOFB5GNE&#10;EgQFoqWlezNSr1YW8csTx0s94KUH/NYB/wXm22kCGPC9AD5a7cKvdBJmWqCN4c/Bdt78jPFS3MGo&#10;twnCyAxpkUA0e4Wl6WFt9XFb20Zr58H4AriDnBlY83SI5+XUFUBZSPC5iyLdMRyeopxef5MAFkA5&#10;I7lskNxWAkhbcTZ7eRYnJWYXeRYPaTYPIYQrLA75PYT53AWZLYRe6OuyOYSJBY84V2751G371s/Z&#10;l4yZ59DcLW3dX1pOE8Ag0hztqlslgOZuadKX5oBBQstp5hhMXnysGKYd/uSAn3Tv07SnveCcsF1+&#10;bKRM07QL3wnaNee/3AKaJoBpbphWxQt2gRHaeX4LzcLS5tCgSV+wC5wBJOAkADAOrvIfCGDao/ot&#10;T+f/AXAILXn6EQCrjqXTxqkb9gVbzqXz1rlwEbZn9XxA46Df53LLInteV5E/aYjQm8jye2IEPBFI&#10;e3YOG160swDKCSCIchBCfhOrGAS83K8Yp9O/FcDuYhzwesBPEvRvgXbU/zL+GfDP76+MMP/xOb+P&#10;j0f9TXw79kf+PQEMDqG1zqaVUNNsuhDSCYN05KAzEuK0UZUOwKBsX/1RXpLXMTL43fz8Ovgl6Hh6&#10;DlrEnjS0h4uruvCK+iip9DdUba9NrKwPHR7MQCRsR06MhwBnnARvrMDbKK6fQxE/haN+juN/A95/&#10;YnnfhCOfJQkxJwuyJgmwJfOxJvGwJXKxJKFZEtCMcUi6WNTr38YENH0c+k086i3IYxFvwJtqDOfr&#10;SOTrMBQdACRRnC9iOJ7Fcfway/5LNMcv0cjnKeKIUEE2OzBNU3r8Xfb92gx0hF3pa17ub6FszEGX&#10;JxBp725zZrfrY292dLqZeo6JaqWNboeHVY+rRbOFVquxRp+dUZu1bpO11lcr7S+WGp/NNT6ZqTaY&#10;AJSrdOUqtKXeaUgWq4gUKArnyfPnyglky/FnyPCnSvMnS/IminPHi6JjhBFRghyRAuyhPMyAAORb&#10;D+Znboy/eLI8B9Hu5b84vvqfDi//xe75P9n8+g+Wf/p78z/+N9Pf/1eT//lfzP7wf9OsMBgEEWyC&#10;QYN/+ju9f/pJ93/+Sf+nf9B/9l/1X/4fui//D50Xf6/9/Pd6rxjyTG2WSooOvxQuVjkPFokPvmOc&#10;rnm1UsuErWHeqmfb/cR58AV10sKDa+PDdwiA5LSV96ydn9ApSOoWPu8RofSJXvSLU7olyT3SlD6F&#10;8wHJ8xEkZZTpcvDtdR/7ZYvAXa/UzbDY5ZQydORfmKgmwSPDw2gszmEhzGoixGEhJuAqLhkkIhsh&#10;oBgvoJ7+KAiTWBVTaAIYwCmfBPhB8f7H/H+hAOaSDOeRDPtWBPzn8l9+cT9uPid2VkN2BnVhpB74&#10;NQf9AmMsZVGdWrk+MLbQ0zzwOa+3MWWiO32iJ2+mt3Z3bs5GywXDrKPA6yjGacbLJOdp6z0z2js1&#10;1DjTVbXUVbHSU7Xc+2Glr/pR/X6Y76taHalfAvecQ7WLgzVTXeVDLYVjHaVzA9UjTWWLfY3Hs6PV&#10;mRnCTEjGf6GXQikLc2qAR4JEWvBhvPllw1AKkWzy0azKsQjlRJoA5pH4NwIYLgL+swB+sr+0ql+a&#10;9/331O8TtMJfkHAoxnMqwNASEAHsSvGcKonsj7CpwrCoPUbVZA7NLA6dHCaDTDqDRDqjiLfaPi8l&#10;zZ5zyPKjlbRFdbzUbSONXEJN7N31jMw1NQxVVS01DBx0zAE2Gsa2miYuBtbuxna06GZk62poQxO3&#10;ADDoamDpbmDlpm9Ow93AwtPIytvExsfU9t8TwG4G30Tyv57E0IbmgJ80sJeZ45MAprWA9rC0A4DE&#10;zdzG0cjcRtfIQFFNTVxGhk9YHM0nwsmFQXDLC4rqyau4W9g6GJpZ6xiCObRpUjyCKDomWiNoll9f&#10;8TCygZla0gog8rOwY9gQwuwIAU40H4pHAC0gyM2P4eYR50JrioppioorCUmrSOhwc+uk5I9aB3zl&#10;Fg5Q43JUea4u/t9FLJh035unNjrkRPCZaP8dh9G/oANQqrMJVXfti9DoDvzNFh6CuxPjqbmJqZx0&#10;jAkhEfBCrZQr+MvB6zvoHjrZOzA3NinIyYV7Bj5AZNI5+C+sjKnX0PXt5cj4RnYuOSf7OjXhNjHq&#10;PjX6LC6YkJl4W1Oxk5tXZe0YKaUcLarw2cByKTD8oqwKX1axmptX7uTkLS9X4Oc72fh5d2YKIp8/&#10;VnnSWkDfP9zc3tFqgu8uoFsydEu5PsTuTw4eTg08CuCjbwL49lEAw92Hryk3RPg7OjAZf/gwMoCv&#10;fE8pK4ZqKu9LC26KcqmFmdTiLGpxDrUwm5ybScxIh9cALq24KC4/zi3aySs5fl973tB63th11tB9&#10;2TNDGl49ntk83D6d2zrowW4Nn+C2rqET8CTdQfOrR+mpxUbqFmaqFpEu4cFW/l6GLuEOQedY3Lfv&#10;CB+7QMPVwFP7R+lfsd7FK87Zizapy7YpM96ZpIF5+Eu7Syp0iIe+jEJTO6TdnbNzHCyA9wjQHnG7&#10;YwQA7eKhHdzdzund/tnD3hm0jYMWDy4aR6GWBahmskXcZEhIeUvb/CYiEaprhPqG7kbHLqdmLxbX&#10;iHPL1JVtaIcAnV5B+Gu4DviIdHN4ekMkkQk4wBUFPHWPMvVxBV+a1v2b+SZ9vysmfixshu4e4FeD&#10;cnWPJ9+fEG8PzsgrO+SFTeL0GmlihTyxejOzCS3tQ+uHdxsHV5u71I0dEG93Dh6OTqEzIlwETDPB&#10;sNO/hc7JD0QiXAR8ewsvbweuS7vWLdwF+u6cBLg+O7s9O7vDnd2e4u5PcHfHpwDo4BTaOoXXUd48&#10;pO4cXhweUvcO7ta3oRkstI7HJ1V0qTlsOMScheQchufcv2+6q+q4e99zXT1w2TxxPbL0WLm7B02t&#10;Q30L+OTKE/8cnFf6bcJ7qKrttrmHNDBImJolTK1T5ndvl3YfVr4XwMewAN46v9u9usMS4J906xga&#10;n8HlpM2byP/FFtBED3UArfkzyUfr3Ff73E+H5K9DCIBF7G/5pmMf1SxN09LGaflv+cH7PkE7w295&#10;uhA4ljYCLkcI1SOFGxDDDWgOmKZ7T4O0TwK1aEqYNvgEPkSTFKJGCVK78tO78jc9D7Y+DbPcjzE+&#10;itU6D1e6DZCD3BSoLtpYL7sv3l5ejm6iJpZcLh4sjr4sJiFvDCN/tk177pb10iGCTdscw8npJczW&#10;5CC9Eq0yHSq6Fo65ilG5C1W6DlE69RA7dBEm+kpfhatQghVOvcT3XIXuYjUpEcr4INmzIFlSmCIh&#10;XPE4UHrHC3MSInscInsaJo+PVCLFqAJAAjYBZxGKxGgVcpz6ZaLWVbIOrQL4NFGNkKl7mW98WWBC&#10;yTOiFJrcvbeB1W+LH/W91UGG5lG2DrXC+qHO6bzUbCdVayNOZzfJhJjlsBaqPeWi0GUiWCvLNGot&#10;sRWodxhlREo1P882J+ca43N1cTlap9maF0WwDyZlGwLOc4yejC/N/l4WmFELzUGkzSFmGRAzTSg5&#10;5hfpRucJOufR6hexmuQozdNQtdM4k/lQ/f4ws+G8wLmmktWJduza+OwJthi7UE4hZB/u2Dc3quTl&#10;qmRlYMJC35ga/b20+D9Li75UlhS00jOJ9AgtS85qLC7qKGlaaZwjj06djeR8yvCO88qryu0c6fna&#10;1drZ3/+1q7Otv6dveqR5uKO8tbq2t35wpa936nP/zOfBxZaOxZbqsc95PTX5A58rZgbKxnoTP1Yn&#10;f6iKzM5V1zdiYeZges3E+ZYFxciOYmTlZuEAH2E0jwsizewC+DlQvOADDsUjLYiR5BcG42Dv3yqA&#10;f1sBzMOOADngBweMYGTipIMFMM0B0wQw46+/MvzyC0h+C/PLF0wv4Hpful9/BjC8ePbkg1/96Y+/&#10;5cWf/kT3/OWLX+AG0fS//PHtP/031r/7P5Se/cGPB5HIz53Fw1XIzQNIQSIjOdlCuDiDRHidhdCO&#10;YnwOksLmwrxKrMwir17IsLDpCItYKiraqCg5aaq6a6u7aym5qUk7yAlbyvBbq8vZ6apaqSsYSIoY&#10;SYo6qip5aGg6K6s4qaiZiEuq8wmqC4noy8rqyMlKCwjwsDLzszAKszJi2JklURyaYsKmSnLGctJa&#10;woKaAvxqvDzKKKQaN5eJmJitvLyFhKQWN4/Iq1dS9AwqTMw6rGy2SJ4wjES2lEK5pGyDqESboMgI&#10;L+8CN2oLzXaMYsYj6PEohl0EyxaKY4v7mwDewfyrAIYdsKTwsbjQsajAkTDfkQDPLj/PmojAjAj/&#10;uBj/qCRfHwbVycc6LoDcFBXc5Uaf8fKRBYTwIsI7YsKLkoJj8oJDSkKTOhJzOuIbGhInqlIUJZkr&#10;JVmqmixRU3ZTU3zdWHrJQnbCWGxIg29UnWdVF7NqJX9TEXHfkgr1ZEIdyfct0VBLJNQcetvof17h&#10;TCxzIBTZEgvsSHn2+Czb42Tz/Xjj3Tid7ViNjSjV9Qjl1QiltUjl1SiV9Ri11RjV9Tj1jSSt7VTd&#10;vSwjfInNdY07VBNM1JNaZX27z812xM2+w/H2BM20y/rqFM2wz0G3zf56F/l2n5d1j5d9k5tlWxC5&#10;K8u3qy98YCtN8deB4ixvE63O40yJKRYXuQ437zxuq3zua/2vPviQyt3OSpxIZa6UCh9SRSjUkgUN&#10;v7vrLzpuydjrKLxd7ocujiHCGUS6hPAXd4e424Nt6BQLnS1CJ3O3+6s3u9jbnbXb3RVobwU6WIEF&#10;8Mn69e7iA24LujwDt0a3N+CW7ery7o76eHtydE6GP7XBvcoeFZo9xn2cafHOnUlonE9vWSoanCzu&#10;/5T8MTO0MDuxqqGksyyw+HNQ+Sfv4hKz6AKDoNbA3MP6UWjuENo9v9snEDePd+ewG+Oru+Prh0Mb&#10;u31rm50rByP7G4NbXdX9xalVZbn1I/3L+DOof2g5JDzD2S08MaU0v6C+ob5ndGh1ZnhlpmsMv7R9&#10;tri1NTizP7Z8OLZyMLREnNqarO6a/tA1V923XDe4+GFgqWpg7+ssZXh76VPfbEPnSEVTe+6H+oTC&#10;mpiCL6mV3QVfxip65urHBku6P8ZXF/nmx1pEJdsmfYypS7VITDCMjVAPSTVJrPIuL3UpzLRILXbK&#10;H0rrIbafrL6fzzZPTTNK6E/uxFYtjb8f25jb2zkmH53fbeCoq7irPeoD7hbCXV2Sb8hEMu7yinx1&#10;D98N7t9AHWsXAR/GVB4FsFL2gGrO0FMFsF7O6A8toLVK4C7Q6sUzCrnTShkjmsnNIbWjg1uko0uI&#10;QAU3PQ/g1aHcPZDvIVoL6G8C+OqeTIFOcFB+YZOuvlth8Ze1DRLcPOUWIlOh80uIdPFAvnq4vIUu&#10;b0FyS6ZcDXUMH20sPArg+vvbd9B9CfRQDl3nQdcZEDEHmim5epe775OHNc9a0w2bUfOZ1I2aNU0d&#10;Vg1vxbi3Ydwb+R0/8Ng0SLg1KPhgAytn3Qqa1IM33Uuh5F6iU/mURPAIn++USOiIcEAvxrdHMuAr&#10;xqNPLezA/8ND0Rj1/dRCTkd1dGVpQWP75E7f2W3PIWV+Czc6t/eud0PcPf9ng6Q/WeX9ZJVl27iS&#10;OnlQuXLYurPXton9il1v3Npt2Dmt3iIWzR2bZ9bqxJdEt4wWTW/kjy/mT8wUTU19Pdz7urfTuLPz&#10;ZXe3ae+wefe4aee4cfugfH3l/epi1eJc7cxU/cREzdhk+ehs0dhy1viGTcEnpKmntIVXZV375c4Z&#10;3Aamf/aTYVC1uMuYUtimee4nlXBvhLkuo7ESnYURk7fWaw9FOjdZVidxhLk0i7rxG1kXOrnflfh6&#10;lPh7lvl7lQZ4lfp5Fvq4FXi65Ho45bo55rg7gpjt5pDtYp/lap/lbJfnZDkUH9gf4d4f5/sl3DPF&#10;0thLTctUTE2CWVqd20ySQVeGXseIz9JJ0tJVQsdHVjlCSydS3zjcwDTSwCJc3yJU1yJAy9JXzdJL&#10;xdpO3MhG3MxazMJKzMZCxMZEyNqY38qAz1xfyFhXxEBXRO/P6OhitHQxmqYy+mayBhYKBraqpi46&#10;Vr6mTqG2XnGOzsUBthXBZhVhZlUh1lUBzh8DfXtCQieigtaTHZfilBaT+WdTMPUeYn6SIuqv1MSf&#10;m/OxGHCz6YmwmktyuUtKRQlpZTFbFr+we/cH0/xnGhksYjFcCH9hRhcxJjsMwk6aRz/F3afY3/FD&#10;mHtdmHNdoG2Dv2VzkF1HuHNXpFuNl02erVmCuambkpoaUkiSmU8eLWGqqJvo7PzBw6w70Hw00ilW&#10;SU78BZ80yoaX1YeHKUiU3l2S3k6W0VSC1UgQacXHZc3LbsLPbvRbeFkNfgt45JzMKnwoXXYGdUEO&#10;fQyDqiK9eI6xzXSk35Cj4m6kwairYhg/nfIzeoFXUuysjgguTwGElhRKVplfUU9MxUpew01NM1Bb&#10;I0JPqcLLrMHXuCXQsDtYty9YbThUZTxCZThWpznNyttQSlNYQpJDguMXbmlOTLilYXmQbbGzTq2f&#10;q7ecsfgbNUlMOK98zk9SqQy6JUxyibzyUQg+6/T0hpszKn5t4Xi293JrGLfaC1vb9f7DtYGjFbjw&#10;DjfXcTrXdrLYebzUdbIM+92ztQHY+K4NnK31gZGT5e7Tlb7TlZ6neLLac7o5dLzZD/eR/i4ebfQd&#10;Ywdo8WkczAQcLPXCFXvzvfvz3SAeLvYeLQ0cL/c/jdDio9Tp21/soZ0HnOFka+Bse+Rsd5iwO4bf&#10;G6EcTZOPJ2nx4niGcjL1GGeuz5auzpaucStU3CL1ZOnydOHyePHiZB6MXOOXb/Frd6S1B9IGRAFs&#10;Q5c70OUBdHkEXRxB1GPo8hi6OoGoJ3C8OoWuATjoBgA+xgB46A4HQccQdAhBBzAP+9D9HnS3CwMd&#10;gXh9sX5FWbulbkC3O/Dg7fbd+dIdGbbUN6T5W+L87fnC/fniPWUJoiyD8RvC3AVuinw0TjwcJe6P&#10;EPaGT//sO0mPJacXe6PUxzbFlH9bXfrnJsO9l9u9lK0uErb9bKX5eKFxf6ZhZ7J2e6Jmd6ruYPYj&#10;GDld+no492lrvHq5v2y2s2CiJXu8OQsw1pQ5+jVj5Es6YLgxDeyd7y6abM0BeX9DUm9dQl99IkiG&#10;PmWMNGaNfske/JjeWRXfVBrxqSD4Y35QZZrnhwzv+tyAL8Vh7RWxvbXJYCaY1vY+hjanLse/NtsP&#10;RDC5sSgUzK/O9Hma31+fCiZPtOaPfMkf/JI30Jjb9ym7pyGzqy69szatoya192MWAAz2f84BE4a+&#10;5g83FYw0F461Fo+3lUx2lE13lc90v5/tqaCxOFANWBqsWR6qXRmuA6yO1AO+rzCmOePvAc/t9WNb&#10;6SdJ/DSH5nGf5C7NBIMEvAS0E4Icws/T9DANMIcGONvTgT9Ac70A6u7o1d7Y9f44DZCTNwcJa70A&#10;2hrA98fTt7ixs/3Gw82Gg4WWk+kuwnzfxfogZX8QdzpR01yD0bNmVQtn1S99o/WezrD8mX6Skm1U&#10;uJ5RND8ykONtLA9rqjBnIhdDPPJ1Cs/bFK43SVxvErnfPkpclkQ+9gR+jkQBjlRh9nQh1u8dME3u&#10;/nv8rQI4CcOcgGGKF2WMw/wbAVwkiMpEs+djRJKERQIEhWr8fU9Hhi63FuD3mRW4Mfj3DhhAKwv+&#10;kcXOf08Akzf6CDMtoyVx8TriAUKssaLIaF6WOF7WTDHBADYmHwRbsbHxbFEhcWjsaHR2qnXkeO38&#10;Y+WQuX4EH8JMCOkginQXYnUTQ3j/rQKYk9cWwWMtgLSVYndQZnZWY3RRYfaUZ/MUYXfjR7vx8nrw&#10;8boJIuwxLFbyTFbGDBaVKtFT1gVbPnVLzuUTlnkztkXzDqXTNoWTVvlg/MkB0+Qube8PLDxWBv/g&#10;fWnQXO+T4n0SwN/Pf9pLE8A0M/oETZfSoAlUMEjzuFPmuaNGGSOG6fM2RatO5Qu2xTOW+XOP7aNB&#10;/P7A76Hp3iePSzsngLYXJGDwhzl/kacDf+DpQj/wdMLvp604lKxa5+y7lO64vlt1LF5zr1oP/Dzk&#10;XlNhnO3G46ryxkDoua4kwkFK2BfN7czAacuOduLlchJE2QGE4N7L8E0IQIwTRpzDQZzDSZydJoDd&#10;xdg9xdjdRREu//6Kv/8eNFf610Tnx3+fniIcXn9dfOwa/b845/cRbmD+eIm/kr9VALvQBjGcIMIe&#10;/fEptRFBWiPptPnYjBVFXFQl3flY9XhZ9cK9yrBLZALhbGd9Gj87ie/ue2/lav6C3V9YscTd73Rx&#10;AX+yvb2/SCRtQpS93sLkYCmBBGneJDHmFNE3KZi3qaL0qRLM6ZLsGeLs6WJscTxv43nBuxlLKh9b&#10;Bj8iUwCZK4jOE0al8jKm8NHTYhofE3izosVcDGeOKDuI2Ri2HBEOELOF2TNF2NNEOVNFEGmCbOCQ&#10;NC66VOTLFI7nSRzPQhh+H8v7NoiL3pblVztupkhdpfasROLs8MFY7+5E79Hs0M5418ZQy/nyyNXa&#10;2H5vfbiOtK8UV6AYMktVrEpXoUpF4oO86EcViRplsWpV0WpV8Ro1sToNqXpNyQYtmQYtqS5L7U4L&#10;jXYzjTZT1TZT9XYztQ5zzU5L7SZjzS8mWo3Gmp8M1Rv0Vev1VGp1lADVWgq0+F5VGlClIVeuIpUn&#10;I5QjJ5wlJ5QpK5gmxZcszp0oio4XQcYJI2iLAQch3/qxv/JifubO8LML3R8dXv1q/NNL/Z9e6P7p&#10;H7V//s8av/xO/dffqf/8X9T+9I+qPz1P1TFtDw9riXBoCJWsjaCri/m/Pif+p6ao/9YS+Y+tUf/U&#10;HvMvnXG/74r/Q3fCH3sSfwKRlgB6k/7Ul/wzoD/l2UIJcqmUZ6lMcKmSa6X61fKH369V/PNa2R+3&#10;SlixRRx7DVzrX4RmW7Xt9ZmFEfI8TFbgNwV+RgN+VlNRfhdxySBBqVBeuRh+tTRWuTgWuXhm+SQW&#10;hWQOpVRO5TSUUirgB8X7H4OSgZ0uz9/CD4r3P+Z/QwCjJcK4xENgB/wIn2Qor1iggJgvJ8KalVmf&#10;m0Ofn10L+UpSlU83N7hgsXVmrqV/9EvDVEfVTG/ZSFvmWGfhfP+X6a4BBT5daYSJJKcNH6OmILt0&#10;SXbO8lzH5PC76e5CcB+40FO82AP/3d5iX/lCz/u53krs2Oed2bbt6fa5/o9DzeX9Te/HOmtn+xrG&#10;WsrGm97hF0exAz1BlvYyCFEZtCI/iwKCSQ3BYYTid+KS8EcpRCBUYtlUYQv7Hwhgmv39rQCmDdL4&#10;rQD+vucz2ETKx3PJwaAeExABYBCtmIgEe5USEcow4JGAyK6SzK6ezaqTS6+X/ko//o1pDItZKKOy&#10;Ax2vqhRGz1LRMlTfLdrIxUfDyEZexUhJyVRd3cXA0svEwcPIzl7T1EbNyEHLzEnHAuS0QTcDGxc9&#10;K2ddS4CrPiyAPY1sPAwt3Q0saIDc08jKy9j63xPA7oawRf5BANMcME0Df18E7G3l5GXp6PFY+wsi&#10;zQS7mFo5GJo9reMrwycshuIV4eSS5hXSkJSz0TVyNrEEEyw09Sy19K20DcAgPwsn8y8vaSsBs7+g&#10;AzN15ZRVxaSF2BHCLBwCLOy8bAhuTjQfkk+Qm1+Ml0+aj1dTVExdRFSeX0JLzkhAwPD9x0236B52&#10;bg9jCX/1N9oKf5BzQ1uXGSZU6EaHsGga/me2JKRug7rPJ22/z/qBvY7JRzkt0MDeQ/96bUqBvrK6&#10;r6PrweoGdH0PO+A7uN7hdP8wNT7RWN9gZWGRenH5JICvIOicTIVXcp1f2sktoGTnQGkp9/GRUFos&#10;OT6MlJ5wW/nuqvbjdmH5aHR6r3/URlzaVmzCUXbeVkYOvqZuNCnFlodXi53DV1cv3d+/q7b2YHkZ&#10;/pbr9gEusri9e4Czm4dbCtzt+YpE2VneG+vHzQxDZ3vQ+W8FMJV6T4IgMnRxerc0Rfz6ifi+jFpa&#10;dA8ozrsqzKQUpJOLMi6Kcy5L8qlFBZf5+VBl9XVhGT6/GF/6/qyy9qTq49GHL8f1bdvVbaTeWfw4&#10;9nhpH4e/2aU+zN/cr0PQyAlpdB+PJd3sEm4/f+l3svY2U7cKdwn3t/Dx0HeKcAymbBLh/s/Xj9+o&#10;goQI3TcvbXgX71hnkdxKz11LjyzTZ6zi5vPqIBwFuryGlneg2n5o6ZR6tH+M278/erS8RxTK9DoA&#10;OiLfbx7f7+LuD/DQPh7aPIVmdygNQ1DzAlQ71Ywx6udXWFTUxvuEQBXVUN/A/djo5dT0xdIKaX7l&#10;YmnzYf0E2iHC1caAfeLD4dk1gUjEHZ8dH5zjT2+pFFij/u8J4G+696nw988amCbvaa/b9T10eQud&#10;X0F4WD+Dn+tuee9qCns5unI1snI7vn4zvX67vne5tnW+tE5YXIVZWT9f3yRvbsPdmy+o3wQw4JIK&#10;kc7viMQL4tn1xTlcfAyudXMFUS8eKGTAFQ53fXp6c3J6fXxyc3h8e3h8c3D0sHsEYU+gtaMH7MHN&#10;Nmx/r3b271e3oGkstE4gJLxvV7RZsQw79ks/CM68f/f1vrKDWtJOKus4q+u77JuFlnZhB9w/d1/X&#10;t+AYs++URPXPg9JqoA/tdx0D5Ilx/PwcfnaDsrAHfi5odRtawcICGLsNbR9fbeGpW+f3e9ewAF48&#10;gLZPoNmli/LCJSuVY2sZgqPSuYsqyfURd3WypybFRxsAe19fbbKfDuA/FsDnofqAJw1M+N8VwD9M&#10;e4ImfWnel3YtcpgBKdzgPMLwewFMs78AXLDO9+qXBj5EkxysdhGodu2vTxPAuHArmgAmhSlCIYqQ&#10;t/KNq/aml217gHe4h7eyvTPSwYXRzovRMPClXtgfrVJ/cc741SaMUcNUHIV25WP+Yie5Eq0y4sc/&#10;H8B3Eal46S9z5iFG8JLAeYoDSH5wETDeV2rHWYAQIHMepkiNVqNEquCD5Y58JQ59xA/9JU9CZM/C&#10;FYhRyqRoFUKkEj5CkbZUMC5MHgB2gU2wixKnfpmgeZGsTUjVOsvSvcg3ppaY35Zb31fZQTWOUL3z&#10;ZbnlYZb2erzCdpoaudzivt7p6oMtodgC7hMbZ3Ce47QWqj3jptRvKVopQTdgJrLmo7kTqotPMiPn&#10;WJBzjY8zNPZSlHaSFCh5Rhe5JuRsI2KGPj5NFwCS8yxDACXH+DLP9KrAnJpvBuaAEbCLkG5ESjMi&#10;xGmdhikTwpWvYrXIUdp7AcpbYbqTwfojic6LH7P2Zjs3sZOTyxNfl6YzlhaCpmeM6xqEYuK5AoIE&#10;A0NZbGz/UUb6laYqj62JXpSvd1lyUlNRQX9F1WRt/UJd10HTBLm/brI8KNcvujDmc9/XgenRzqHB&#10;xpaO2i9NtV8/17d/rm6vqeh4/3m0bmC1rXuyemiuvmu6rm6gsqynonT4Y8V054f5wYqpwdyOppK2&#10;1vi8QnkVDSYGVgQ9O/srRjQTBxczJx87WhjFJ84rLMEnguESEETwiKD5wQgY52FFgkRaUEySHyPA&#10;+TcLYAwPvwg3H+B7DQwACYDmg2mNoB8dMDOSnhFJT49iYACRk46O7dUrpmfP/gMBzPgc7v8Mr+/7&#10;nQAGmy9/+sNvef7TT89++fXFs+evfv3Tm9//M9M//h3mT/9szUofK8CTycNVzMNdzs1ThObO5uJO&#10;4eWOFuQJFOZRfvYHExSbo5ighQCfNidCG8VlLIgxl5C1lJGzUZC3V1N00lRy0ZSzUxE1l+HSFeM0&#10;U5Gw1FAwlBNX5kWq8XHZKMh6amq5qanbKyqDQwwlpLXFJdTExGWFhES40DxsLDxM9ELsTBJIdkUB&#10;Hn0ZCQtVRUMZcHfKoyUooM7Hq4JGqaHRpqJiDgqKZmLiyhycmJevlFjZdDgR+sxsViyIAB7BTHHp&#10;95KynzASXcIi43x8SzyoTRTLIYL+jJPuDEl/yMWxx4Pa4+faF+I5wPAfSAjC/Z9lRA6khfelhPZF&#10;+feEefcEuXf50Pu86C1+7hWMwJgQulcI0YdB9ogi+4TYpwWROyL8eCGha4zYnYTMpazsoaLMkprU&#10;qI5Uv6H0tK3aorXKtqnKqZ4yVVPxVl3xWkOerCV3YamxZyy3rC++aii+ZypLtlaBXAygEGuoPh5q&#10;Tb5rjqM2hF42BNw3hUGt4VBzME0A4wvt8Ll2hGw7XJrNUbzFXrTRRqQmNlJlNUxxJVRhKVR+JVxx&#10;5dEBr8WqbSRo7qTpHWQZHeebE8vsHgVwEE5PepGNbpuXDba8nG/3eZg22V8c8tDvoeg2Ea82kXR7&#10;fKxg7wqacZWHdRXDOa/AMaeO3LGSuAo3gjIcH7Icqdn2FwVO1DL3mw8+t/UB1Do/0gdPYpUHpdbn&#10;qj70sjb+9mvOTVvuWVPa7peU44FyaHsU/hqcgIOlH/765oB0s38C4Y4h3N7dwdrV9trNzsbd7sb9&#10;HvZfBfAp9mpnATrbhq6J0MMlBN3ePNyDOzdwe3IOQYT7e3AjB1EeDodXL0e2LlpXW33yKs3jugLK&#10;VoqGVqqn6uJrA2wiPOwiU0OLooxCE3WDPzhnD0TVjMRUT6XVHzWMXY6AT72zi42jg4XNpaGZlaGF&#10;w+mt89ljwtQhZY5IXqSQV6nbE0cfy9rjQ3NzMqu7uueLy74mpJZHxBbEJZakZ1RVvm8b6l/ZXT07&#10;mN2Ajinklb3VztGD0WXizNbZOJa6cECdOVhqGBgvbd1rnrkaPaD0bR03Lxy0zs3Wds42dE7XdQ6/&#10;/9pT1NCV39BT2NhX3Dxe2duW9TnXIz3BOirHPTPLNT3JNj7HJbPYJe+9R2mmRWq6WXJjWENfatfH&#10;4Noi5/xUk8Sl93MX/aRPIXWOgrYx2hGTBaP7PfuLExubB/hd4vXyMXn+iIwlXW2dX64fHezj9vcO&#10;t84IJyQq9ZgKbV9CLUsk7/JBhT+vAayWO6xTMG5QNGVaPAOwKJs3fzdvVjZnVDarXzajUzYN0Cyd&#10;owlg7dRW2hrAJ1cQ8Qrc7jzAf1j5AOt58gNEuYMubu4vb64vrx+IJGj/AEpL/6Sn7+3lkzo1c4TD&#10;w02hqTdwxxzwL4JyBSZDlOt70uUNkXTZVN+OnZ+4vuyhXlWSyQW31HzoqgQiZ0GkJOg0E5oouCnJ&#10;u4qug8LbIO/3JxbJ9xGfoYzBh4jmfZuCNaO0CbXIr6JuNRinOjmvZf9yQKNaYL9u9ENsGxTdsaOX&#10;McLnOyMaPi4aPCIRNCgT0iLm1acWtu9XBVUtPlQvbJcNd+e1NzcM9y0c953d9h1fbpxcLm+fNy2Q&#10;pL2L/2SY9MKh7O/14pVzejPnCA27lEHCRf/JaevOTv36dtnSTv7Mdu3mpWNBk25sSejHvqIp7PsF&#10;7PvF1ZKZmbyRoZLJscr5ubrVtc+bOy07R+17uPZDfAeR1I4/7Tw66Nreal9dbZpfbphdq5jbCPzc&#10;pxCR+VrdTNTcuaCiYX16ljI9DY3NnRe0Nyn6fOGyG1ONKpfxdWI3UWEykqQ3U2VwVXztKs3gJs3u&#10;DN5lpRnVzF/KetEp/O59iB+gIiSwPDSwLDiwyN8338cr18ujKiy4MjSoKjSgMsS3KsSnMtgTUBfg&#10;OBHn1uNj3BdiM5zo2xblXx3ol+3oHaBl76PqYsZvYMGrG6PjVusd3RYW2RsVNJIY3B8f1JsQ1JcQ&#10;0pMQ2hkT1hwR8jkk+GNQaH1geG1gdI1/7Ae/uHLv+FKP2CLXmDyXqBy36EyPyCcyPL9RFJZSEJKU&#10;ExCX4Red7huV6R+THRiXGxKe4W+dFWic42eS7macbmOabWH+ztKu3tZiJsp+OEh1OFJmKF690E7Z&#10;FCUs86uuMpuvKLsVP7sJP5slP9qNWyKSQy3thWHeH40KXpqW0mnmcIjGciH8BVlcRdkcxLmdFAT0&#10;U+1tyj0MPwaafQ0ybvLTavVR6wnQHA7Tn4wxHQ43GYlxmEjxaQ52SjXWCFKWDVJXjDbWrPK3+eyp&#10;0xNkNBnrFqMkJ/ATpzCzPhezM4rRi5feTYDeXojBUoDVnAtpi0bbcbFb8LCZPWIK+HOlr6EgB4ww&#10;u74whx5AhB2gI8Khxc2oIIzUQTNqiSGNJZnV1RjEi40sFsM8pp2UKCm24y6qAZwvNV8ySr7G8LzV&#10;FEcaGYio2svKBejoJNtalfi41Id5f432bo11bww0bw4y6Qgx6g416A3RGwzVG48yHEy0q4jz1FOU&#10;FuIQFOaU5mYUUcMohNlapLpapNoa57p4mAkZ8LzUkBCN4ZLJ/EkkiV3vPYNkooRWBgePVXzcB/Du&#10;e7a6iB38erbUfbzcebDcSVs483R94Hxr+G5vHDqcIGEHSJtD5O0xys4oZWccjBM3hvHr/QTsEAE7&#10;AHKw93xrlLw9AvaSd0dJO2P4nWH8zujZ9tDZ9ghuaxC3NXy6OQCrX+yjAP4uggvhsSNn68O4taHT&#10;1UEASMAmGCRsjBI3x54gbY3TOFnrP3oU1U+RdjZYBj9eEURwddpjAJxsDANO14eOsUMna4NH64PH&#10;qwOHawO7813bC117C927Sz0HS737K31HK/1HK4PHKyMnq2O49Qn8xhRxa+Z8Z468O0/ZW7g9Xb/D&#10;YQEP+E2IsAURwa+IOxB5956ye3exc3+590Ddh64OoOtD6OYIuj0Gm5cELOFoEX+4RDnD3pB3H6iH&#10;0OU+dLEJ1x/TuMDCVcXX249VyI+1yFdbj7XF6xB57RvUnUct/RuouzAgudiGKFsQeRPmfAMiPa6X&#10;TFyGO1rjwYfuPISbAzyczNwfT94djt/sj17vjVztDlN3hgBEbBd+o+MM23623vk9+/Nf9+ebnzhY&#10;aAEcLrbSSi13Z5s3Jj6vDNctDdaAuD72cXGgeqH/w2xPxVTnu/G2kpHmwqGvsMrtqU3tb8gYbswZ&#10;a8of/Zo39Dm7rz69uyYF0PkhqaU8trE44mNBaH1eMI2avJBqQG7wB0BOUGV2YFV2YEVWAMirHtc5&#10;rskPrSsIqy+K+Fgc+akkqjoXTPCvzPKryPQFSU1eUENR2OfSSDAOAJu1+cF1BSGA+sJQQGW6z4cs&#10;n7q8gE9FIV/LIprLo1orYtoqY8Hml9JwkHfXJg01Zk62Fcx2lSz0vsOO1myM1W6O121PNuzNfN6f&#10;bTyc/3q00AQ2weDa8IfFPvhb0a2JevBM3p+M3x+N3R+NPByPQydjcJtr3ASEm4LO4GbXD8ejv4nw&#10;ywG4PRgDLw3g/mji4RhMnoROp0EOXibKZj95o+9iawC8ajeHg2e7nw6xNXtzXw6m287mBomr44S9&#10;2aPjtaiMTDYZQ7RWFLdh0SuFVHq1VFadWAu3xHeubnnyglFo+gQB5kwxzlQB5mR++kwMK4iJ/Iyw&#10;kRViTRbiSBJBApIxqAxhjgwhVkC6IEuaAHMqP1MKHyMAJL8lhR9eRxOQKEAPSBJkANDWEqblP5Ao&#10;yBDF/yZCkC5S6G20CEM8hilZlCVdlDUbw5Evgk5Cs+aKCqWICnlxIYpszY86vkK7i4TFXtxy1+lS&#10;J4BmeWkCmKaEaeO4xW+cLnUdLHbtLsE8vpXBRfbHK11nyx2UlU7i2Mc0M3k/DHOSHE80P2OOJFcK&#10;L2scgiVXVCSaFx3Ey13n7nbQ3EqeXtyfWD1bJ6zPnsWFVQogjVFMRkIIZ0E2FzGU178ntL4Drlmk&#10;IYByQnHbonisBVE24hx28myOSizOiqyusuyuIhwugmgXbi5nLrSjMLezJLezFJu17DOdAJR9g1bC&#10;jFftrMeHSYeyeZeKNfeqZefyCYvsKavcWduCefui+T/b30nbwgnLvEnr3CmbvBm7gjmHogWnkiWX&#10;smXXd7TNRedSkK+4lYMI8vlHc/xoheGK4SVnWu9ouC/0imvVYxlxxaMSLn+cCVvhebsycLkF+3eL&#10;jmVLju/BI1lxrlx1rZizLZ173EsbB/m4Wd6AQeqgQcasbdGqUwWI0xYFU1b5c9bFIC48zv8hLnyr&#10;3M2ftylYsC1ctCtasi8GLDuUgBGwCZIVx1IQwd5Zq7wp82z4EPjYvyoCnowvYMHhXwEPDzBvU7Ro&#10;UwxYsSlZtS1dtStecyhcdy6Zty8Yty2Y8qge8W4o1ctw4XIW+2clNXZ7dQFvQXZ7dkYLLi5XXmE/&#10;bl53PrSTENKBZn//rQB+qgCGOz+LwQLYHcPhjkHCApgW//xv6T+OfxPO38zuXwmY/Lde5f9dAewk&#10;hrKTQNmBKIZyoCGKBtiJcdnJCTsJcujT/ywmzqOfEVW5NHp0tnO+uTx5ggU3Khs9iQkBfGIurDwB&#10;GIXOjLyd6fH19empxUHsBrhtmO7MjouUEorgZ4sTpE8Vpc+QYEkVZYwVoIvifRXP/zZFhNYDnyWF&#10;nyWZhyWRiykByRCPoI/jfEv7ExnwBpgmyJIlwp4jhsiXQBVIccUgXsYgX8WhXsdz0SXzMoB3QvBu&#10;CeakiXKmiCLTROB30WxB5mx+piw+hkx+xiiOX2O43iaKopIVBH2FOfUZfo7SUlhv/LDT03w6PURY&#10;mVwdapnqqD9dHb07Xj6e7a6M8YrUl3fiY/LnZUwQ4kxBM6WwvEpjexPL9jKaA642jkO8iUfSJaDe&#10;JqPoU9AM6TysgFQe1jRetixBRK4oV5EUf4mMYKUK7HdpsUJZqlxF6r2S5DtlyRoN+QZ91S+GGp+N&#10;NNrM9XoczHpsTb6a67TaG7c4GLU4GDfbGzbbG9Fik53BV1uDz1Y69WaaHwyV3+sqlGpKl2hIF6vJ&#10;pUpLJUtKxIlxR4mwhQvSBwnS+wmyeQtzJenoDGakbNWXLL4LwVZannxSw3/iIXxh3/vEvv2JY7Oe&#10;HVvLulbFsvyecamMcbGUYTr/zVTe6/HclyNZvwyk/bEn5X92Jf1jW+L/+BTxXz6H//cvET81Rf2x&#10;Je7/bIn5XWvk79rDftcV/p/qvX/3NfI/lwb8U4wDC9Mf/jPjzwKI17roX1XYfi/N+rMSmtWYm9uB&#10;k8eJjc8dIRqIlAhDSUaipaK4ZWJ45eL4FRIEFOMFlRK4pKPRMtF/ZQTwSsYC+CX+qsgjFYuSikFK&#10;/7VwyvwZ6bi/JiKlo1DiwWjxIC7xEF7xUF7xcF6xEF5MkADGj4nZhJ1FT4jbBMUox/gTylbLYaCh&#10;53hmY76tc/Rz9Up/PbixmWrPWxmome9prc0pF2ZWlECacdPpIF4rYtByHZ8/rc61zA6/m+rKm+t6&#10;dMDd8O3QQs/72Z5ycJs33lo6010z01030V4z39+4Nd2Dneic7qpf7G9YGvg49qViqa99ubc/xM4L&#10;+QIlwCrLxaKCYNdFcFmiMJ7c8hHcKvFIlQSEYgJCIopLIhotFYOSiUXKxcHVukoJHMoJT32baT2c&#10;aZW7YC/N4H6vcgFPNb606t4nwCbNHD8BNmkWGa2YjFSCQSjDcD5GdpUUFrVMJq3s1zoZz3ST6cxS&#10;Oa1T2HT8GTDGEpKmFmp2gYZugTq2drIaRqJSxvKKNjr6ZkraDlpmLnpWdhom1qqGTjoWXiYOvubO&#10;TwLYWdcSDIII5sAC2MTWw9jKw9DSzRAWwCDCPtjI0ssYXgPYVQ9eA9hJG14D+JsAfqwkfhLAPzhg&#10;WhEwTQD7Wrp4Wzl5WDq4W9i6mduA6GllD3A1s3YytrDQ1NOTV1EVk1YQEpPg4scguKV4BFVEpcxU&#10;tV1NrFyMLU1UtUDuYGhmqKQuzIFGvmFk+fUV3e9/Zv7lJZivLa+sLC4twIrgZ2EH8LBy8rAjeJFo&#10;EW4eCX4+OUEBBUFBOX4hcW6MlpK5iIhpY/uJX3w/I7udhoCH5M8qis9Uw2QDqqyy8pUDAxhUHf6R&#10;r1HVb8entF8nrF8rZNI4oU87fFA/NpPbSO8f2IIk9O4mwK8zcE8/6Aa6JlOhW6ivsxfJyhkVGPZw&#10;cfOtze8DRLm6vYQg/PkFLOpWsXv5xZTsPCg9/S4+9iYh8jIp+jQx8iAlnlBUePmh7rS4Yi0ufT0i&#10;4Sg146qscjc9i1LXsF9RGamsbC8kZIURMZOQsFVVDXZwKs/MmR4YoZwSH68CNxQGDwK6IEAXeNLG&#10;0s5YH25+FK4APqe1gL6EwKO4oz7cX8Pfm92ToTsCdLhO6Gs9rC4jvS++LMknZaZQCzIouanEnGRi&#10;XjqlKPeqrPimtAQAfajG5+YeZeZevPtwXfP1tLxhs6RuvaLptHf2YvX4bJuwsYPfJNwtnt+P4i7G&#10;SDfLN1Dz/GbL1PrKIWV0YiMqLN1Sx8HVyM3XzMtN3znCOYSyQ/xmf28fv2HduyJVDG+5Fp1aF944&#10;VV7avcNZ5q05ZnX4p0O7BIh8A82s3db0QFvnEA5/erALHeHhts84KrRxfI89gnCX1xuHD3tnD4cE&#10;aJ8ArZ9AkxsXtX1Q0xxUO9aCMRjik5uXVjt09IIKy6COHmhomDoxdbWwQl3E3i5tPyzvQ2tH0MYp&#10;tH0KFxYfE25xBNLxIW53D8TbczJ0ew3r1atLOIL89vbR734XaSNg71NOi/ePaz+DeH/z56PuoPu7&#10;+2uweQcL4LvHZwA8D1e0rzAf4GIW8HPtEqGl/YuR5dOuyd2WoZUvXesdfQdDU4TpxculzauVTerK&#10;9uXKxuXy1uXa1u3WIXSMhwiX0BnpZvMAt7hytX98e3YGkS+hqyt4weCLC+jiErqgUE/Prk5Oro9x&#10;t4fHt3sn9zuHd9tH0OYRhD2G1uBn8nrr4Gr36HZrH1rahibWoeUzYmxpp4zlimngkXfKflD6w/uv&#10;tzVd5Oq+o/c9hzW9lx3T0PQmNL4ONfSdp1UMa7ts20behBdC2XVQbft99/Dl1DRpfpE4u3GxsHe/&#10;sg+t7kCrm9DaJoTdhbaPb7bOrrcJ9/sXd9izu+UDePFm8EPVVK3Ya+Pslc5d1C/cNShuahR3FYqH&#10;6rmXxkWAHiVA7zxAH0D21z+HHbD2uT+8uO8PapYGOczgyQH/vyGAn6QvgBJuCLiIMCJHGp1HGJIi&#10;DGkC+Kn89zhAEyQ0wOAT+BBtUrA6JVjrIlD/IsiMEGKJi7A8ijY8jdHGB8vdhihC/mpkN801D8su&#10;X48Ud08Te1dWU+vnpq4vNT1+UfP9g2H0n6zj/2Dm96uKoZCwmLkIqsZeeT5Cd8hVYNaNlxImR/aV&#10;2LXhIXhJnPvIHrsIn7iKnPvLkgPkjtwxO47858HyUKLubbzGqb/Etiv/oTeGFC5/GixNiFS4iFU/&#10;j1HGhymchsqACPKzUHmQnwbL0kaIUYpgDiVZ4zxN5zRNHZeqScrRvS42vym3uCw2I+TpLUVKbScr&#10;neTqnebrHmZpH+VqX1RYQY2em4k62Bjd8zzHtVDtWU+VIRupctFXvUbCs47yq94qJzGGF5mW1Byz&#10;szSNg0TFg3iF43gVYorORabhRbYRKVX3JEH9MFblIEaRkKpFSoe7T1/mgF0GpCw9Ypo2PkmLkqRH&#10;idM7DVPe85c5ClMiJ+ifxuiuBqgOuiqOR1mv1aSezHRs7c4ObM1ULY1nL006dbYpvisTSkxCB4f9&#10;ambxn0TF/0FKFmlhrhrk75yTktxSXTTypWSkvmS0pmbhS8tux8TVRMdRW1B5sFmIRd6nwrH12Ynl&#10;+eHp2crahrKqqqLykpLq4qrm8sbBup6FlvHNru6Zjz2znz4Nfij4kpfXXFo92fpxdbhmeeTj+mzN&#10;/NjXhen0ygpxRSW6N4wIelbmZ3TcLAgeViQ/BxeGS0CCTwQgguZ/FL0CTwIYjMgIiUvyYx6n/W0C&#10;WIxPECDK+80EPy0J/CSDaQKYVgSMZmJDMTGjmZm4mFhARNIzstO9YXnxivH5M+bnL5lePP9tZHjx&#10;7M1zWAC/fvYz/fNf376EffCrX2EB/PxPj9L3+/jTT7/+8dnrZ2/ofnn+8p//ge2f/06Z7pkPL0c2&#10;hq+MC1mPRtWyc7xnZi1EIPIE+eOEeDy5ER6iGDcpaSthER0EUp+P305O0VJaVp2Lx1xS0lpW2kFZ&#10;3lVL2U1byV5DykxeQE+CW56HXVOUX12YTw7JrsqLtldW8NHTc9fUtJFTsFVWsVFRMZCRlePn52Nn&#10;RTC8RdDTYdhZZbgQKkJ8OpKiZsqylmoKWuJCEhzMmkJ86vzcyiikKgplLCruoKBsghFXZGJReP7K&#10;mIXDFoG2YmSxo6MP4UTkCYvUSoh/FRHpE+Sb4ude4kFsolj2OehPOelOkYwnAuhDId4jYb4TMcET&#10;CWGcFOZMVuxMXvxISvhAQnBXhHdTAL3Bi8TyIOAogFoV4xvjR/RwM/Xxsw4KsQ0LsM7yc2wIoslS&#10;Yney0pCy8p2W2rmB5qGZ5oad9rqT7qaz/o6D3om1Nt5Ug6KvcqmtRNGUO9eUPVDG7GtKnFkoEe01&#10;dg3E1zQEHtx1ofcxUGsa1JsBtSfffYm6awx9aAq7+ehPrnAjv3c9L3UiFtgRc+0IWTanqZaHcaZb&#10;UXrr4eorYcpLIYqLwQqLIXJLofJLjw54PU59O1lnP9PwJM8MV2RzXu50U+sFfQjG6UkvsL7Z4mHf&#10;5WHDctLtcTOus7/c46bf5Xq7haTbQr2lCeBVJNMyimmNn31BmGNMjHVeWwAXqPeQ5wqVet4Wu18D&#10;Sj3uKv3v60Ou64PJtb7kWp/rBj/oS/j9p7ibj8n4uridmtjtxgzSxGfoaBG6JkBnOIh4AeEurnbw&#10;1zs48MkOHZ9ebm9RN7HX29j7vc1/FcDHKxBunbQxdXOChah4WAA/3N7f3988wH+9R4Kg8wfwaQ0d&#10;rR+0FdcvVPcc1I9/cklrsE0aiaghNq4+jJMWPs1lBuV720WFuSVjW9eaY2q/Br8bT/vaH1PVFly4&#10;UNRC7luBm8ccXRJXDzbGl3em1y+3idDJPXR0vzmwMd++uD26d7pC7mwY8XGJdnEMy8ypiUt+F5da&#10;7hec7h+Y9q60tbt1vuvTZEtFz8SngauVY8rC/v7gAkiuVo62emY2OiYJExtLXwZXPw9fjG1fje9v&#10;f57A1o8Q+laxzaPYtrGN9vGNltH1ppHlT0PTH3qGSpqPBzc6cxsjzAID9XzKQkvqEmoyvTLjrGMy&#10;rFMKHHNTTBOj9SJTzJMSTeIjNMNjdaIjVEJiNCLaIr7OF07VeFdmWqR/Dv/UU9Q7N7yyd0Qi3UKH&#10;V9DOxd3BNfhIv1g/2CdQ8Ke4QwLhDEckrx9RxjfOC5rndMPK5GI+SSW2KqZ2aeQM6heNm5XNWL6f&#10;t65ctny/aFa+YFI+b/BuVvfdjGbZlHrZpHrprGLOtHLmiG5aZ+Tn2ZH9m+NbiHAF7qjgWyfA9QOs&#10;gal3cEUv9fbuEtxk3UM4HJScUq+n76ur5zMwsoc/h//KDtxyUu8hyi1sfy9uHshXd4RzKv7sov1j&#10;187SzN11/8111Tkp45qSCVFyIVwatB8HbaXedSZsJods+KaSgqvxnmVL+nGreqk3Pp/u/BqJ9u+v&#10;vBqgsHYosgOK7Tz2q4GKp6Gc4V696Hppj8PgWii9d9Eys0PUe1gmeEg6aFA2eFAhuF3Su189dC+g&#10;Evq4Cn1c3q+ZGK8eHOiYHVs+Hj2hDp+Qx7F7U9iT7qVLNe93TIZZ7C61/1kthifqU/DQft7ySdMu&#10;rm17r3kN+2Vjp273uHaH2LB16VLwVTu8wK+yK39k/cPy/oeV7eLp2ZKpiffzM9Wr8zUri5Uzc6Vj&#10;U8WDUwXDU1mjYzkTYyWTYzXTk5/nZpuXVr+u7X7exH05ug3+MqQWmuqcmtc2Nry7OXe21A3ND0GL&#10;e61GgdmsWg0y3tmSXrZspspMZqJ0FjJMzpIMzqKszhJIJ3EOM9m36mbPlb1eq/8u3NYLxsY71MY/&#10;1CbwkSAQfQxdwqw8k50DsjwDcj19i3y8ayKCuxKD+/wNZ8KM5qJtxiMdekLdWgI9a728Shw9iuw9&#10;QuTVw+WVPnu6LaRETka5DPobTYYbTYTpA8bDAYaj4cYjEaZDERaDEVbt/iYdQZad4Y7dUW5d0e6d&#10;kR4t4a5fQ70aQkPrQ6PqwqPrI2LqIhLqIpNqo1JrojPfh6eXh2eUhmblBqQlusYEmge4aLmaq1qL&#10;iSqLSWrwomSF2cHnirbSW2kHfs3moMTO8OCBBP+2eNcMJ30LKSkJVikBeiMxNicFTntxFks0qzUb&#10;jxuzXDSDbs5ro8KX+oXseqUIxSxuwSg+pI8Qu7Mwh40w0kyaUzHPFv4xZxL9RkKs+7y0Rv3Up/2V&#10;xzwkJz0lp7xkpn0Up/3UZwMMZ0Ms58LsF8JtJv1Uxr1lFkI11xJs2r3NgmXEZV+jOX/i52bWQ3PY&#10;cqFd0Gg3TqQjK8KeGeXAgnZmYrBho7djZ7BDMtlxsdjwstkKsFsJcVhIoa0kEMZibDoiTCoYBiVR&#10;BgVxRnlpJkXh55J8v8rw0unyvNQQ+lXaRVC9ydJsxU0faycJbm1nXXXyFURiZGSTtMwzjJwKLZ3q&#10;3Ww+u5s2epl+9TFv9jdvCbJqCbFtCbPrjPXojPFpj/b7Gh5Q5+db5uKaa2Ufb+ZiomAjJ2wmglDD&#10;IOUVBGXNFNXC7GzyQ0MSXH1s1aykuPUFeOwEJSJ5lbLZVXKYFLM55TL4FRIwMr5Rke+hC4iIXcEt&#10;DJzDnZy7cRs9uO0B/O4QcWeIuNlDXu84X2snrHXDFaiPDZ9h47sJ+2DS1uAPI+fbQ+RtuCYVvzGA&#10;3+j/qyNcTPwXAWd+FMyDAPiKsGYeBhA2B8+wfadrvccrXSerPSAnbQ9T9kYvDyYu9scoe2PnO8PE&#10;rSFw/jNsP279sUn12gBhdQC32n+2DBcuny72wH1l57sO5juP5jr35zoOZtp3Z9r2plr3ppuP59pw&#10;8+1nCx34xU4QT+fajqabDya/gngy2wp2gXEASMDmwXQbfnn0bHUcvzpFXJ8535ijbC1cbC9f7qxA&#10;ZwfQ+Sl0gYfwx9d7m+SNlcvt9dvDLYiwDz4ISdvzuPUpAHl38f5sCyIfQJRDuOAYriomwIDkChx+&#10;BJGOHkjHEPkUuiJ+W27q5hyiEuBNwDUJ3rwlf9sFoIJxAhzBnG+cwVyefqtphjn6BhVcdxW6eOyh&#10;fb58T1q6Iy7eEpYA96S1eyL2jrABuMV/4+Zs/eZsFS6qxi1ensxTjmbPD6aJe5MA0v4UgLA7cbY9&#10;dro5crIxfLQ+eLg2gMOC16v/8fXqPlzqPFjs2Jtv251r3Zpu2pz6ujH5ZX388+rox+Xh+qWhusVB&#10;uKngwlDNwkD1bH/VTE/FZHf5ZOe78c6yiY6ysY7SkZaigab83k/ZnQ0Z7TWpbTVJ7dUJNNo+xLdW&#10;xbVUxgKaK2K+hzYIaKuMbn4X9qUk8GOBb22OZ022BwAk9XneVRmugMp0l4o0Z8D7VKfyFMeKZMeq&#10;VOeqFKeKJIf3ifblCXYgAmiblcmOH1Kd6zLdP+V6fy30bykJai0NHK6LGf0YM9mYNNeautKVuzFQ&#10;sDNctjdWhp+vP1/5SFn9QlpuADl59RN00AOdT8Ge+HgMOhyBORqFTicg/DREnIVwk2DkdqcfAB0M&#10;A0BC2WjZX3433Z862Z69OfEFvz57uLKytrA5t3Ispu4oYRTKrRbKpRouqpOAlPASkXGP8U0B7yfp&#10;YgwR6D+lYBhiBehCuZ7FCjMkSrLFirKECzIG89KF8r6NEmKOE2GNEmAMR7/JEGbLFGTOEGCiAfJs&#10;YdYcEbZE9OskrjfJ3HSpvPTp/Iy08SwR1hQMU7IYY6oEMyBFnClJlCFemC5W8HU0/8sYgVcAkIOR&#10;BJG3MBjGODHWOHG2eAn2RCnOpEeSJThSxBGpEshEDGeaFG+6nECYEHusNM9EUjC0N4MfayKv9V1u&#10;DJ4udJwsdpCw/ScrXWujDfjVHgBhped8tZey3Hu5BANy7Fzz4kLT5mrHye4gaXcQv9ZxNtd8MdcE&#10;rXS2RtmHiDFFCL/Nk0PliLFkCdAXiyEKhLnj2ZnyJDEpkpgAId7BtGRoe+dwdGp7YmV5bHNh9MjF&#10;Jpn5lQqGy1GUy12K3wcuhUTa/Bnr73gatHssl4T9lhDSgRdly4u2FkBaCyOsRThtRTlgQAJ2CaLs&#10;BNAwcP0oygaDsJFlsxb+e+lY2chu36993h+77d5Nu31Y86qFhahF9oJlzpJ13qJt/oIt3A560rZw&#10;3LZgwiZv2jZ31j5/zqGABsgBSy4lgGXX0hW3slX3d2se5YB1z8olx/ePVPwQF+zLF+zf/RDnHd7N&#10;O8BxAUxwLF90qng0x5WPnrgCjM/alc3aldLmzNiWTloVgpE5+7J5O3Dg43nAUQ7wsbSz/RDhq9gW&#10;Ltjl/5ZF+wIQ52xyZ61zQAT5smPRqnPJnB24BOx3f4iw0H3M5+xLYMXrWLbk9A6wYl8OWHaArwU/&#10;SIeyafvSR4rh1tkOZVNGWQumeQfOH46dPiya5YOnaNA2b8CxZDKkqc2zPkIuUpvJWobOAu7Ewu6K&#10;4XAX4vQURDzx2KkYdpz/BtoCwI+4fo8Ip6sgm5MguwO4YxHicBTmcIHn0yzpvxf/JsAh/8a//jX8&#10;jVeBL/G3AB/1b9TvE8Kc8HLIguz2AJCATdidIyzFEeZiCGtYpXPCvlkIfpLdpQV8kYyGgpxGIiht&#10;Q1XbyZ5Z6AZaGxu7PliiLA18CvOJkpd2ZGIOFsGEK6tudLUebs7uny2PL3cfncwTlgcrvOziRAVy&#10;JYRSMRypGBYaaaKsj7ADEgQYAYn8AObvSRZmSxRmSxFhTxJhBzEZPpwDxCQh1gQh1t/GWH6WGAEW&#10;EOP5mQAJfDAgAUclCnPEC7PHYhBw+wExVJgwwkcY2ZkZezYzQFgaWxpo2l0dO91fWJ7tnR5qvj1Z&#10;jXUwsBVgTVYWTxJERNM/y2Ony+NgSOBiCedhDudiCkcxRqIYY7lYErnZknk5YpEsgCgEcySSOQzJ&#10;FIJkDEEwgxjESR/ESRfMQfdDDEMyhKEZI7mYo3hZY/nY4wQ5EwQRCcLITGn+PEWhYlWJUg2JEjXJ&#10;YjUxEEH+TlOmXFu6Qke+Sl++xlClzkSlwRRuQN1oKl+rJTJkq/1VU7pJU6nP1rJYQ7nYXH+/9QN0&#10;NE6d/zBeZL6ULUcukoDKhKA2YWgaRZ6hP5+gp06z3k2hrkY4z7tZ8a2M5x3sxA42XDvLcRvDfsub&#10;rZYX682/rLb8frnlH1aa/rjcwLpczbZa9cvq+39aL/uXtbL/vl7zf/Zl/26o7O+HKyS1udk4f8/N&#10;+Ec+1l9E0L8XRf+LGPev8vzMurycphxsxiwsxuzsFnxoJ0EkeEN2EkQ4CiDteVH23CgbFHjvFQvg&#10;Ew8SkAgWkAwRBEiFCkuHCUmHicpFishGiMiEg1xIKhTsBXP4xUIExMMAwuLhQpIRGMlIEekoUako&#10;jEw0iMJSkWCEFsFeEYkIPukINukQJrl/hVE2mAa7ciSATSmCVTGcRSHs216ZUDb56Edif4iscjGs&#10;clEsstEsspEgByOw3VSM4ZEL45YM4hIN5JcIE5VJEJOO5xcKQaM9GOgMOdkMpDBWb35BKYgqf6qo&#10;Hu5oWRrpHGosA795jn/O2Ogr3xmqmmos2hzsLY7LZXsmKshhKMJlzcWsIcol31xVs9DfONf1bqnv&#10;w2Jv1UJP5Xx3xXx35UJP1WLvh6W+6sWemtnuDzNd1dOdHwBzPbULffWLA58Hm95hp7uwE91dDVV7&#10;8/Pd9U2iKDFBThk2OnFBHmMOTiNm8L+2QpSAYjyHRKSQZiaLeCibZCi7TDibXAS7YhSbYhSLUhSz&#10;chS9ciS9ahTgrXo0jEYMgEUtlks+kl8mUlAajvCax7IwPHKRfArRvI/wKP4rXIqxsOhVTHkCoQTD&#10;qZwC9wNXSmJTTmZVTmZTSWFRTWFXTWVVS2dUTWfQyKbTzaczKqIzKWIwymLTT+DRDlHS99fXdbbS&#10;tLRRMbRW0LSUU7dQ1LRS1XMzsHHSs6QtAGyraeKgY+5qaONp6kBTtmDXE4/uFiTmTvqmznqmILoa&#10;mLsZW3qaWHuZ27obWbqbWIHc1cjCSdfEQdfYRd8M5O6PrZ5pGpgGzf6C84McXIimfuHyX3MnD3N7&#10;H1sXLzsnT1tHDxsHd2t7Nys7V0tbgIOJhYWOgY6CigJGQpxHAIPmBUhw8SvyY8BVAmydzVS19WWU&#10;bLQNQSLNLSjAiqD7/c+Mv77keMPA/ppeHiOhr6IhjOIR4ETzsHLysnMIoZCCSE5eDmYhJLskP6+K&#10;lLSiuLyIgKwAn6qImKVvSG1S3hSKy0kG7azP54n8O7HG6La9emxHUKXu/+Dyfys3YBHXqxUyphm2&#10;pp+0rBLXhXSu/sWw+l+09iUi9pSirsI/QnVT+L6l60PyBeVmbHJOWUFdlAezMjQHXUH3Z/CyY6cn&#10;xGsIAr8sXYJPgpsbaHNnJ6f4OD4dKiqDMjOhnPSzpIjduKDDtGh8ViI+I+kiMxUqKNwNjVn0CYEq&#10;awm5BQe5uVBb82dvd13613bCAgZ8XFZyss66+lbq2o5GlgnBMWWZBQdL67enOOgSXOQKuqFQtlY2&#10;x3qPZkYeTrbvjncgMvhN7Qb+Vox6B3+deQtBl+cQ6fhuamTtfeF2Sfbd5w83H0o2YoMvCtIImYmU&#10;vLSH8pLbkmJ8RhYpO/++svqoIItcWXr17t1DWQ1U8fW8oGG74NNO0+jVyfUh6X6J/DB+fjt0djN0&#10;dD2+Qx3bvhw/vPo0uT5zQJ3bIo1N7AT7pbhbB9rpOPma+4Q7hQbY+V0cUsDDuKPen5Mu4cdzcDGX&#10;/nHNvQwKaLmxqcPplxxYl8/a57W4Jt8NLkJnNxdtQ1DfHDS7A5FurvfxD5uH0Nr+9erO5fIOeWWH&#10;gj283D653jujrh3CC/ruEG47J69qe6D22YfcT90yRqvSektiaitaZqSweKj+KzQ4Ck3OQ/Nr0NIW&#10;XMC6tAetHkDrh9DWIbRzcr938nBKuDk5uz3C3x7hQASb0BkFIpAfzsgQBTb98JNJ8+73D9D9HTxy&#10;ew9/EwkvynsH3TyOgDm0CFeHgxxeDhouQrm8hruFP1ZvPx74KIBp301SwUvzCOkWOrmAds5uV/ev&#10;5rcOOsb224Z2mge3m/p2W4aOOkfxvTPng3NX42tX4ysgUseWL0aWwQipd/asZ3K/fZQ4vgiv7Htx&#10;B5+TttgwgXhLpNyc4q8PcDfbhw8bx/CPvHIILR9AW4SH9ZPL9cOLrcPbvRNo5wha3oPGsFDfGpTf&#10;3CdtNa7ieOqXdhqdC9W337UOXk1sLdT345onodENqHUGahiAir7gveJm9Zx2HEPO4/Lvy79ATX0P&#10;/dMP02vQ8u71wvbV/M7N/PbtwtbD8i60cQTtPq7ivEu428Ldbp5C22fwo908ulnagEZHNn3ssEbS&#10;l+66F25qBDuJex9VqrfSTbAO3lfjxF/nKMDgJMDwzF+fFKB94adOCdA4hwWwLoAYrAcghegDzkMN&#10;8IE6fxFa2e5fzw+HPwEu8VuIIIYbEcMN8aH6uGDd0yAdAEgAhDCD7wETaJxHGpGjTChRlqRoa0K0&#10;1UmU8VGY1nGw8nWsBjVMmeijeOCttR5gN+jjlm1spqeohbZweWbh9VzT/Zmyxyv9UEa7hOd2ob8Y&#10;2j8XlZZXkE401erzMsb66u66S+27CuDchck+0ufeMkQPGYKH5Jmb+Kmr2ImryJGrCNYaeeQhfB4k&#10;QwySOvYWOfQUIgRKXkYpnQSIHwdJnAVLn4XJEMPkCBFypHB5EC9jVE5DpI78xE6CJUFOTVAD43t+&#10;GHycMjlD677A5KHY9CrPkJChiUtVP0lVPUpTO0hRPkpXx+fpHGVp7qYq4wv0H+qcTnNN1+M0l8M1&#10;1iN0Zz1VmnV56uVZv6ogp21kd/11qEnWN2mWhFjN4whZQpzCVbomPlaJnKh5laZ3maYLEnycKiFe&#10;jZSodp1jQEnXJqSoE1M1wAM4z9TCJSqDo+6jtPAe0id+CucphrvxWv1uQr3ukssJlq1uGkNJ3gcD&#10;n7awkx8XhvJ35wL25mRaqmRqyzjjo565Of6Tof7fqyiz29nY5OXGf230yMnyzEnLaq7/ujresjHx&#10;ZX2kcWO4ZrmrHtv9YbnNKtXLIzu8dqRtbHNx9WCnrqmxrauzubWp4XPNl7b6meXBffzKNLavpr20&#10;d2WgdriptKOupKM+t7kmufF9/mDzp+2ZT/uLOeMdRWPtcTUlGHXFX169YGNg4GVlp3V+luQXpjV5&#10;FuMREOXmBwgiuOC2FiwcfOxIMEGCTwjsEkJy0/Z+r4HBTACY8ATtJGDCfzCftpefAwUuwcXMjmZi&#10;AxHkKEZWuA6YgQVeD5iOkY3uLdtretY3dEzPXzO+eEmLzC/eML18RYtvXz579eznFz//8fnPf3z9&#10;7OfXz3958/yXl7/+6eUvP7345acf4sufnzP8ifnVP79l+JmOh4FRlPGVCv3PXpx05WI8hb/+oYuN&#10;ueP168ZXrztEhCqF+UM43/oL8thxi3kqGHioGxlLyKsKiehISRgryhrKiFvJSdkryHqoqQTo6QQY&#10;6rtra5jLS2uLCemKCKvyouU4ORRRSH0RYWt5OUdVFXtVFVNpKWNpSX0pcQ2MiAwaJcDEwMP4VoiF&#10;SZmHR5WHW5KNRRbBZqYkbakmryHGqyiAUBJAK/GjFNCcylzcxhhJG2klbW4h2Z9fm/76yvstUxgb&#10;ZwQrSzQrUyaSrZwPUc/H2Y3hGRZCzfBxLnOzb6HZDpBsOCQHDs15KsRzJilClBHDS2EOhXi3eZCA&#10;HX70vhDPBi9ylZtjlZdzXQiNFeFeFkIt8HOOsr2aRjHM87HNC7BP87HM8LIs8LOvCSNJatJUTflb&#10;A9V7M60bS22ypcaJmfKBoSLZQodqpU+20j3QVViU5Z+T4N5UEMJrypypiO/LCOC1pfZ1JQZl2Vbs&#10;5aD3wVBLItSaeNscd/0l+uZzxN2niPuG0PuagLtKn8til8tCx4sCB0quNTHT/CTZcCdWezNKCxuj&#10;txalA/7/XQxTWQxTgtVvjNpmgsZWoiY2XuMkz4xUYn9aaHtZ6QV9DoVK/FbEEIe8iH1ujh0U6zaS&#10;aQ/JvI9iOUCzggjYRdNg2/kG5wm/6Dyat1sCveKre9MQdlHvTyxyhT4E3+Z6QVVR0JcUqDGeXBN4&#10;Xu0FffSHWsKgT/64fDtyQ+Td4Lu91ncHgy3Q0Ta8UgblEiJSoBMStI972MXBy0OckKFT0s3W9v02&#10;FtrfgI42IdwGdIaFCBuAq8MluG7qigBuoqBr6j31Gi4yvYd7P1Ovrx7uIOL+aUFUWntuNbR1O5pQ&#10;V6gd0OScTahZgGavVxvm80NKYwPyMmPKoRPoagY/VtzZmVy7UNozkf11JP3TSfPczcQehIOgw2vy&#10;2vED7opySNpf2T8/vFgYXp3rX8Fhz4k7118ru9zsQi3NvN08YhMyPrT2rtQ1jicn13wo7u2pna1N&#10;bMpyy6kNf7fxdQbaoFJmDjc6ps8X96HjS+LiNmEBbgq90TV5MLhw1Lew0TS+3TRx3Lt0Ori80zF1&#10;0DO32z41WdE+WNTYn9/YlFTRllF3NLj5LjzfQsbUQMLAWtUm1jMp1iWxIqSyKaapJqw+0ykvx73o&#10;c3xzV0p3Y/DHEqvcMHGfXJ2kudThjbKV2YIZbP3W6dg5fot6dwfhyLc46i0ZgnC3V6R78HyB25r7&#10;++ub+6sH6gV0RIA28VDHwll4xYB5drdqUptoUDW3ezHKrUjQv1Im5otKeo92/ohG/rBK3rBS/rBi&#10;wbBS8Zhy2ZTauznxhG6ZhE7VhJaAuqneA+gI3FHfwXdbt7f3dze3t9c3Nzd31zcP14+3V9Rr6OYa&#10;2sSS4+MrjYyD7J1Sy6vGwdXxlxDhCjom3xFvbsl3t4QL8vX9A3hlSThyU9XXs/V56HrwhlL8cJkC&#10;3SRBpFSImAsdF0LbhTdjGcQvafctDVD39E35+IZX3TAmfJovfFYkZlEmcVoiZlAoeEo8aksjE2/5&#10;7sq1HipchCpW98Ia1mM/QS1r0OjxSsT7T1q+tTJOner+rVKuX8UcJ41itgPKoIa5y8+za3UD/dWd&#10;g92Ti9jD+f2z/vWt0eO9eSJlfJUamTbErZz2RjmL3qXumU+lWSc2fZfSeX7fub3fNLfUur5Ru7tb&#10;vLpRMbtbOXGo7pdtHFNePnnybuaobHandG61YmW5YnWmYmWycmmicmG6am62anrh/cxS4fxiwcJ8&#10;6dxUxcxE1fRE9eR05eRK+eRO/dql9/tuKedwZRfP9Krstf3uh9t+6LwbOpqjdvXOJZaVage4sZta&#10;sthosjhy/UFPjM2Fl9WOh9NKGGElwWqi8Erb+Bcdlxemv5PikJfglJfgUBLnVBHn0BDl1BDl0ASJ&#10;DFJLHqWuzqdmIKJuKCRnjpH219AtdLAcibSbi7YeC7Nt9TJv9LRrDvRtCg6r9Q165+SRYWiSb2rY&#10;FuA6Ges1FGQ56Kc3HWE4E6Y/E647Fa4PmAw3GIs0Go00GY40m01xmUl1m0h1H0l264tzbouw+xJk&#10;UednXezmWOjinuvsnuXgkmbrmmztFmflEWXh6afn7KXj4qbpaqPoYChhocyjK8GqgmZU4OAzQIla&#10;IdCm/JxmckgrmdeqVrwGH3wSG8OimuMiK0N8/QwMlPjk+FmVedjNhTmdFNgdJJitURx2TIJeb5Xj&#10;3xrm0RmX0uuXIrVKeOWy+ASiBBBe/OwOghwW/AgjKQ6FQhunVk+HXl/7Xk+jcT+D9ShTbITWvKfY&#10;iq/4qo8o1kdi3VcG66eI9Vfd8NfaClDb9RXBevFuBMptx5uNh9oUmmoFyCs7yOnJIuSF2FS5mDUQ&#10;LNooTkMutAkSZYzkNBbmcsIgnYU57QXZrARZTAUZ9QXpNYXfKgvTyYvRyUjSS8kxSSkxSyizSqiy&#10;iGkwYyzQCiYoFWMRK2NRSythnUwd43lvM3yABtlH8ipcY9XPoMPZsNHNqdbF+ZOTTbe/S4+vda+/&#10;WW+gVV+ITW+4XV+UU2+MR3ecX12g6zsv1ww7pwg9Kzd5E3NBbW2kqiK7tjAHvMAkD4s611uMPI+Y&#10;vaZOsLV1oJWDt5m7lrQFP8oQzePEJx3Fq5zOqZrDrpzFKZ/Gr5AgJOkVElwMkR7wa0v/KoA3u3Db&#10;A2c7g4TtfuJWF3m9/Xyt7ZsAxvbReufCundrEEDLadBGALR2xH+RxwbFfwFw8qfz0y7xPU/nB2em&#10;ATbBOJhJOwpskneGae18AbTGyLRptJmUjUEAGTsIfkbSGqCPuAro/T4HkbDSQ1jpBZG81kNZ775c&#10;77nA9lysdZPXusgrnaSVDtJSO4ggByOU1a7z1c7z5Q7icufRbNvxbDfgdL4Xt9B3tjiIXxrCL42Q&#10;VsevtxegYyx0ug2dbEGnexAZB90QINLu/dnG5cEScWuGVmRM2Vu4OloBg/9aW0wrLwac75xszZ/t&#10;L1NOtm7JB9AlDkSQn+4u4vdW8QcrhP01EIkH64TD1ce4Tj7epHFx9Mgx9vIIsPbthKTHkxM3v0HC&#10;Ppyv3lKW7y5W7i7WYCjY+4uN+4st6OYQuj6Cbk4fwUO3BOiOCHNzDN2C8cPHCQcwV/swTyMgp+49&#10;XO7eX+w8kDcfztch0ipEXHkgLN/jl25xC4Cb0/mr41nq0czl4fTFwRRlf5K8N3G+O04CL9/+GHl/&#10;9HxvhLQ7TNgexG8NnG32A07We47XuuFVkxfb4PWSZ75ipxrXJz9ix+uwEzXrY7Wro1Urwx+Wht4v&#10;DlQsDpbP9pTN9BRPd5VMdRVOtBeOt+eNteaPw/2uM8ZbUiaaUkebkkYbkwY/xw02xPXWRw3Ux4LY&#10;VxvdWR3WWRnWWhHU+i6opcy/pSSgudi3qcC3Md+zMdfrc54HiCBvLvT7Wuj9Jc/7Y45bfYZrTbpj&#10;dYrjh2S797GmgIrfxK85Li0FHu1FXiCCvCnPrbc8YKw+er23ZLGjcPpL1vjndBCXu4r3RqpPZj7t&#10;Dn/YHKzY6CvfGqo8nmwgLbfcbPbc7ndvTBYcrVbvL3zcnG65Ot2HbqHN7avs0gFuBXdR3UhelQBu&#10;WXcpJU85KVtLLe/qyKwGR8MU0deh6D8kitNHi9AH8L0IEaYPxTC7c710QbxwZv/VheMXb/SrIH6G&#10;CCGWWGGWbCmubAl0FgaRJsKRJsiWIsSWKgAvDJzIw5jAx/S4WjBTMh+sRlL4WWhr+qaKMKVhmGmA&#10;PEWYMVmI4fuRJ1JEmGMFmcFVEkQ4EkTZk0QRiWIciRhOkCeLIeNEWFPEUekyXFF8TBF89F9tdI6q&#10;sqDjefJK7/F0K/j/lLw5dLTUcbDYQdwa3F+AFwM+Xug4XeggzHeRFrooCz2k5d6Nlfb9g6GjvSHs&#10;fNP6RANuvvl6tRNa7BjNDii1lA8TeRsnTJ8tyZYp9DaL/00xhr1EhDubF1kmL5EmLuyJZH3vZIsf&#10;6Ltd28Avbe7N7R6uUnKTPytLuYrxO3KxWorxejzWej653v+lAHYSRNgLIP8CgiiH3yLGaafCaqfH&#10;ZBcmF9vu3zwb1d3v8K7fLGfF5f2afdG6fSFg1b5g0b5gzq4QLv+1K5yyyZmxy51zyF9wKlx0Lnpi&#10;1j4PDALmHQu+21U8Z182Z/9u3u7dD3HJEXa6v43zDuWzDuVzju8B82DTqWLBuRIwY/8OAAZBvuT6&#10;AYxP2pQMm+U9CuDH08JWuPzRHMPQNn/Du0fdm/dbVp2LV5yKlhzAD5tPA+QLDoU0Afxb5h7XPKbV&#10;N9NYcISrk1fsaZQvO5SBy806fmPZvXLFtQLrWrnj+mHbsWLTpmzPtnzX9cOQTcGoX/VEeEuTZ02M&#10;WoIBp6MEnTmGwfbP6tcLQKudFWP3BIM0rfvXAwtgNidYAMN/tebyw97/X+ObNv5R/dIQ/ksCWBxh&#10;Lo4wpQlgcAb4Oef0Ac8522sLdZkQbhYtYZT6x3dfibsnhyvLlJ1l6GB+/XNJmq5SiAifD5LTj5/3&#10;nbszeWl8b3tyD78wudZzfDx1PN1e6mgSy8+VJcCdJoJIxbB9D00Ax/Mz/JZYAYYYPuZofhjwpvQ9&#10;8cLsf5EYAVgA/xbwLgf2xgmxgQhyAMhDhNj85ASH3+derk5uT/VMDzUvzvWvro1hV8e2loa3Rttz&#10;XS0tmJ/HCiDeS4vkczLmIBiTBBGRQohwPvYwLpZwFHMEgikKwRyFYI1GskWh2CKRrGEo1hAUWxCK&#10;LQDFCvBH0Aci6H5LAOcbGrTNIOTbR+h8mJ8FcLwIQb0JRdOBGIR4FYwEHx90tJ8a/CCxgqy0HwG8&#10;e6eJspbIs+cKv6qWRpfwcVaJilXIKcYKiZRamdwudENX89B23XK19Vae4nWOGJTGB1WgoHkEtE0P&#10;7bFCe0hoEw2tckEr3NCaADTPDc3zQvNc0Dz6bgFxs8BOXWClLL0hLP6En3tFGhWiDIhd9iGoPazU&#10;TvaL7jfkof++1/P/2R9iXGw2NBZSEntjLMiiyMMgJvhGnu+1Ci+LtiCfBb+wPYLPhoPHBsXnyM/j&#10;JATfujsKI2z5OK3RSAtOpBkr0oyFy44Fbc+CdmTlcmDlcmLjdmTjdgaRnceFnceJg9eVk88Fwe+O&#10;EgR4ooW8eEQCAbyYIBp8osE0BMRDAfxiIQDaCNjLLRaElg5FyYYB0HLh3AqRPIpRAF6laE6pYIR0&#10;yBNImdBHwtglQlglwtjFw9gkwzkkwkHklIxgl4pAyURzykQhpCI5pCOR0lEI2WguuVhuhRhu2VAu&#10;CX80JoBPPFREKk5EIoafPwSFcONGOqLZjdjoZVCswsFe/mO9bZNDTeM91UNf8/enP041Zm71lW10&#10;lS01v98eGk7yjeNikOPjNBTgshRAG+opWS0Mjh3PDS/31i721MDlwsOfN0e/bI19BcnqQMNSb+1U&#10;a/lcZ9VyX9360CcAmDPf9WGyvXJh4MtIR+1wa3335w/LI4NLw2MBzr7MLzgFEAqC3DoszFqv3+pw&#10;CXtLKCcKyMWjxCIRmFCUeChKMhwtFcElG4WWi0LKRXEoRLEpRLIowTKYRSWaCaAWA2BTi0UqRHPL&#10;fYNLHgb1CFopFoBU/lcQKrEI5XjY9SqnPcGmAsOimsaknMKonMKkksqomsqklsaokU6DQT2DQSP7&#10;rXYRnV7JG4NSBsNCNoM0bp1IGX3w+7SzkZa5uZqehaK2pbyWjZK+raoR3PBZ28xa3chKzdBGw9hB&#10;x9zNyNbLzJFWreuoa/HE44gFTQDTcDGEBbCHqbWnmQ1I3E2sAK5GFo56sACGDbGRxZP3fYImgMHZ&#10;QHQ3tqOV/wJA4m5m52Pr4mnr+L0ApjlgR1NLKz0jfWV1ZXFpKX5hUS4+DJpXHM0nwyVgo67nZW5r&#10;q2VgqqQBormajrqYjAgnF9PPLxh+ecHy4g3zizfSghhdFXVxfiF+BDcXKwcPG7sgklMIyc7PwSSM&#10;YpMU4ONHoDECYhgRZVFxA4yEtXdQVUbBpKiYjziXi6aQtwaf01T9Fmn4PNM8xoJBNkbIqNMqdtQy&#10;ftYkaVIpvJvLtZ3ZcZYv7EI5n8QbRhANx5nlzLvl1/ukVSYUxgTEyIrIaYgoOSgaU0bB70cQvGAw&#10;3EcQFnzn0D3l4RJuyXtwhCuvPkpIh7KLHjKzLtITz1IiT9KjznJjCZnR+MRQalIklJ0O5Refp2Tf&#10;Fr07Sc86yM68/fqxPyrUnpvTVpBbj4vDSETIREpaQ0hcV1LJTtfc2cjGXsswwsk1LyK6uax0ua97&#10;b2qUhF18/B6TDH+VCVvhW7gB9RW88i90SoGXj11ePK6vxRbmrGUmrSZH7WfEX5ZmUwrSKXlpl3mZ&#10;V0V5l/n5pOxcSkHZbVU1pe4dta78PD+PnJp3l1V1kVNHqOq5nNo52DufPqV04S+bCZetR9TObcrA&#10;EqFv5vTj0PqXqa2p7YvRpZOpmYPwoAwPm6A4nyRPM09/W98or/DrMyp0Bx7X7dX1LWxSL6C1opYl&#10;l5Irt8Y7y4Zz4+pD++oZp+I212RoYBk6usTVtVx3TUALOxDx7maH8IA9eFjbuVrZJi9vEtf2SNgD&#10;ytYpdfvsGnsMHZAhLO6qdeSqugNqn4TyG3rkDbGyBmui6qtqJmd+EdC7WqitFxqehqZXoPkNaGEL&#10;WtyF4CLgPWjzANo+vN87uj/A3x6c3e7hbnZP73dxcFvpQyJ0fA5G7k+I8LKClzcPVzcPN7cPd49f&#10;D8MS97GZM/UWBiRgEwx+27yDod7cXlBvSJQrwvnt+cU9hQp/W3kFdt0/Hggm3EGUG+jyDrq8hyHf&#10;QgQquCh0QIRWDqC5ncvRlbOe6aOWkd3G/u2PPVsN3YSuKUrPLLV/4XZwGXDVt3DZNUvunD5rHgW7&#10;LsdX4W7Y5+Clf3TMF9d3pIvrMxIsgLeOH7BH0CrgGGYdf4fFXW+eXG0f326fQNhDaG4bGsFCvWtQ&#10;Qeu4ksO0uvOZXzohNh+qa7lpG8SNr+0Ort6ObkI9y1DDKPR5DMqqWVKzXjZ02HULISbnX1c13rUO&#10;3g/MQpOb0OLhw8Lu3SLM/dIetHYIbZzAyzbvEx+l78n95jFce72De9g6uVjdhSZnNvzd1gxlyW7a&#10;VFcVkp3EvbfChaccNUD9LEDrJMjgMNjkKMQUF2RICtIFg1eB3wTwD/YXQLPCv+UHv/u/5IfDn3iS&#10;vt9DDDUgRXwTwGchejT1CwA5zfuCXTTANBqUGIvzWAtSrBU+1hoXa3EabYSP0CaEqVIjVM6DFY99&#10;FbZ9NNeCbMf8XCuMze2Udfit3F/Y+L/U9nyh4kqv489sHfXMNuT3Ro4/K2vzyMp7qqs2OZhue5se&#10;OcvtOwmeeQqRfWQvvOUpXnIAoqcU3l0C5y564ipy4iGC9xE/D5ImBUrh/URxPiJn/qL4YImzYCl8&#10;iDQhVIYYJksD5GDkPEIe5CABgIQULgfGT0OkbtK0b7L17vMMQTxP1ThLUgHgU9Xw6Rq4dHVitjYp&#10;X+8sW+sgTQWfp3NTZX1RbruVpLsQqrwSqjHrrdZpLNSgwFYvyzJmJrnhoUGOMb1KMCFFqONCZEhR&#10;ctdJaoRIBUqcOjVJ+zJRixynToxWwccqkRJU8fFKxEQVYrIaAJ+siktUPE1QIMUqkf1k7sPUL6I0&#10;t4MUZwJlpyLUx6INusONZ4tC97trCbtzo+vT0d2fDVs+CDdX0L9LfxEd8F/N9f6TuiKzp4tlRVls&#10;T2f+6FDN3HRWU2P657oPIz29O0td23Ot21MdB/NNe9P1W6ORTaVmiX4hFdmVg+1fxvt7pie+dLdX&#10;1FY1fKlvbmts6/zcO9g0sdC9gB2c3hxtnO4t62subG8s72sBSVZbfU7fl3cLvVVbE6kjjZkjX0M+&#10;ZPOrSv/0+mdWBjoeFhZBJIomgKUERCT4hGiyFkRBBBcfO5KHlVOAEy3GI0Bzw8IoHrCXZnNpQveJ&#10;J/sL+EEAPx0CpoERmgN+EsDgEk8CGIBkYn1cDJiFg56J/S0jGx0D6xt6AOOL19/D9PINgOHVq7cv&#10;Xrz89U/PHwUwSF4//+XVs59B8uJR+v7Ay59/5XyNYPuVleXXN+iXL8ToftVn/jUCzVQjwtXMxjyJ&#10;Qk1woka4+YYVlL6oqSbLiPmLS/jLGUYbeoaZulkq6aiISmjKyZhpKlprKdmpynloqgTq6fhra7sq&#10;q5hJSmthxNWFRHQFhbV4eTV4eQxFMbaKCs7qanYqyuayMqay0npiGDUhfiU+bikUhwgroyg7sywa&#10;IcPOoYrmluVgV+ZBWSnLWqhIq4ugVQQRkghGGQSTLCerMgKhL4CxEJUxQIuoP2d0/PVNDBNbFjdv&#10;DhqZh2J/z832SYCjVYBtUAQ1Lsg+x8u6wsUKC2AUBw6FOuFCHwjy7Ivwwav8YvgP+bl3uZHbaE7A&#10;Lh96hx+9Jci1ieHBivEuCiFHEPQ9jL/0vvlpkuXlCi/rjijXniTfgbTAsYIITlkMryFF1JalGCpR&#10;TVQvzdTIpioEQwWirjxRTZagKrevKo1VEZ9TFASsKQntKmGOZIWIyuJn6uKrSnzTBkKEFDuoM/m+&#10;J+m2I/G6Je6qMer6U/jtx/D7+pCHD/7377yvCpyvChypebaUbCtChslxkt5OnMZGtAY2Rm81Sm8p&#10;XHshTG0xTGUlUhkbq76ZoLGdpAUiLs/yvNSJUOR49cEX+hQFFfqtYJDHPIgDNPsekpXGPooNbIL4&#10;Ww4QyANmgXk2vkF5zGakNbUp5vxr6Hm5F/QhAmpIhd7HX5VEUCrDb7/GQ20xUIPfVakNVO1yUWp/&#10;Xht20V6I6/1EnBmHjo8hEgU6PoN7YwAOcRD47N7F3ewRb/bxN1ub0M46tL8OHWFhAYzHQoQ1iLhx&#10;sb9wi9+A1wC+JkOXFw9kKnQBPsof/34L3KbcQxcnxMr0oom6TggHTWd8ztfxrzaLOywehTag88GT&#10;LP+CaL+c9k8TEAG6X7ucqh5oSakZzm0azvoyktW492nqYfIIOobuV/Fr3TNbk6t7yzvY5c297ZPN&#10;pYPjDcItHl62cahlOsgzztLUxy8g1ckr0SckOznjU+NHuG9Rjn+lt0qwn4JfhlV8e1IdfgB8nhKJ&#10;U3sXK0e3u8Sz5e2z5U3c0sbe6MJy+/Bm5xRudO2kf2WtcaS3oH68omW/c2avY3qo4HNr8vuerPrO&#10;zLqJiu6D/vXqhPIAc19LNSsNSR0f++CssML34VXVEXXFfu9jbdOirFMKAys603unC6dKLHJChT0S&#10;JAObXKv7ojr6EnunSmbnPq/vLxAIZ7eneOoZ9foCAvdoV6S7y6t76s01lUq6gNtpP/pacO+5fg69&#10;H977vA+9w0IZk9ch7Qd2lfPaWb3ScV9FIuq5Az9wBX1ABtcgQ2uR4fXo6E+88c0CCa0mH7Bm5Uum&#10;BSMhn5e79qDtO+iE1sOZckkln1+TydcXl1eXt1Qq/Md1l1fwH+ZtYs/DgvNk5WxV1HwT01q2DiDi&#10;Ddws+vxxQRYqdEu8PL+8ub6i3h3uHLdUfSZg56Cr/ntyPkSNha4jIVICLID38qHNkrv5HOpw7sPo&#10;J2hy+qFj87JgieD6dUclf5Q3fJg7dFY0dlkyYQkTM8MfOiUQvCgTB/k1QalDi+5l/e552PxO0pcZ&#10;aOYY+jJJKWw7jq5ed8rccs6mRNVd53SS3/Xvfeibqe8e/No3NjyziN1fPTybPTwawx/OnVOmli+S&#10;04bFFDLoZDJ+tnj3f1vniVUO+s3ufzq97Nw+7Fhc697c/npyUL2717iB/7xEMAot1gzIT25ZKRg9&#10;fL9wXL609X51uXx1umJ1rHJ5tHJxvGpuqnp68UkAl8xPvZubqJyZqJyerZxcK5/cK5/E22d84TXy&#10;FDWxDMuLGFh4t39adryTD52PQ9hpcs/oUFJNpnZcmHSsn0KGuUScFI+PIJ+bgICjhKCjEspGm8HU&#10;6o2VJ6PL78RY1UTZ1ERZ1UXYNIXZdIXZ9IRZDeDIqMXzSkbwtaQko5T4G34pOrStpGqeo0tnuGdX&#10;sGOFnXGUslywolKyqX2Wg1+ilU+2U0iuc2Cpe2C1n1+9t1uti+Vnd9MOf8sOf2tAm79tm79dq79D&#10;c4BTU4BLY6Dre1erUmerIkebbGvzJFODSF2tQFUlLyVlQz5xXT4pLW5JdaS4EoeoLCtGkgkjyiAm&#10;xSYvxa4iwa4mxqYhzKohwKzBy6COYFJjYtdA8JnwoE1FESZybIaybxRsBbTL3YI+h4R+iQ7Nc3ew&#10;lJYVYRLmZ1ETRDoJcLjKsjqIs1ijkA4sIn4MqokMhvn0xmWMhu8QmsXcspk8ApE8SE9+dgcBdnNe&#10;DgNRVvkobeNyG5NGd+sWD+M+H/2ZMIOlMI1ZP8n1IElskOhGoDhMgDTWXwbrJ7vpJ3UUKr7tx78Z&#10;KLUbrbcSZdrrbdToavnJ2zNQTtlWWEabXViRkV+RRVCeWUCcDi3wC6fgc36h50KYVxhJOlFZBjFF&#10;ZjFVFowGG8acX84Oo+AppxGmaZBoYJZqYpFhZpltCj+YEmuTIlePfHePAjvTNm+D/XAVvB/PuQ/i&#10;JEBgIVBlItZhPCe6NT6oKdR9LC28Ocj9a4Brg69zlYdtqbNFnp1JurVRkqUpeKodpJUMBeRV2KUk&#10;6MWEX4oJvZDkfaXMzWAkhLIR5tDhZ5bQElPyt7QJtrK1UtY2UzSR5tdBsekieZz4ZKN5VTMQatkc&#10;KtlIRbgCmE/Uzcc7i3p8iVtZwC8NkbEDNAF8utUPFwFv9RE2umkVwMT1nu/VLE2sAr53vU+DYMKT&#10;qf2Bpzk/8HRykD+JXvLO8NME2iWexmmbT4NghAZtwm+hbo/AvY63Ry63By+3hi+2Bi42hyib/SDS&#10;cto4iPBMwC5skS+24XNe7sBe+WoPXv+VsgX/vOcb8EOiRfImeAB9Z9iWs42mJ/AbrY+0n661kLa7&#10;Lw8GqAfDlN2Bi73hm+MJiDhHOR4jn4xRTscvcBNXhOnb87mHi0WIunxDmqXip8AuwsEQbrf/dKcP&#10;cLLXf3u5eHUxf0GcPSdMEk7GD/f6NlbaFuc+ba11bK63gbix1rq52o5dbQHj2NW2vc0eGvubXd/R&#10;cbrTc7rbBcDtfMd2z9newNneEH5/mLA/SjocPz+aIh/Nko/mqbjlq7O1a/z6LWHznrQLkfchygF0&#10;cQhR9+HW01d7MNf70M0BzO0hdA8+fv8Sd2DvHszN7r/hbv9HwJy7HehqA7rC/mWo69DlGnSxClFW&#10;IPIydL4EkRYh/OzD2dQ9bvrudAI8w9dHo1eH4PUCzzn4t9FP2urHY7tOVzuPl1sPF1v3Fxp3p+v3&#10;ZmsO5xoOF+oPZuu3p6qwI+9Xhkr2pmtBvjVetT76bnWwbKGvYL67YK4rd649d6Ytc7o5c6Ipdbwx&#10;dexLMi2OfEwa+hg/WBffVxvd+yG6qyq8qyKi831ob2VYT2Vw97uAtlLflgLPz7munzKd6jMdy2NM&#10;KxItq5OsQXwXbVISbVwZb1GT6pAbapzmrx/nqhZqJxdsJR1sIxNhrxDtolKX4VmT4VGb7lGf7d1c&#10;FDxYn7TcVbw98WFhMG9rvmZ+sKrjY0l/e+vUxFrR+14NixikrDtGJ0JA1Y9HwlpextJUzTbOPrA7&#10;NaPGTicaQ+fP9UuUOFO4KIufIIOfEIsnP7Md52uALftLO9YXDqwvPVFvgwXYoyXQPig6X/TbADR9&#10;IC9TuABbJAYRL84VL8UTJ4aOEUfHiqKiRJExGCQYjxLmjBPkzBZCFwgg8/kRNEBeJIQGFAqiaON5&#10;fJy5vBzZ3GxZXKwZ3KyZApwZwogsYXQWBpWD4c4WRWeLcIE8V5QnXYgTjBRI8aULIKIRdPnifB9t&#10;9KC9GTJ28GSh+3ip62i5Z3epY3+t92x3eGe5a3elc3+l52i1G7faT1zvP18fImCHdtd7z47GjrYH&#10;Vsc/7kx+vtrooy607jQXhavyhkixh2Ho40UZUzBMqUJv04Xo8zFs+UKoAhHefCmROCEuJ5Y3AZKY&#10;obxs6OT0bHF9c2r9cI3U3bQY6Fkkg3FlfaMjxucm9M1pfa+1vuneP/O491GACSFcBTldBBB/AUGk&#10;62/BcDrrCviL/F5T/ZVJoXnJRFRfv1ttp3nurOO7DbeKLZd3m04law6FS3Zww2RYhdoXTlpn0yqA&#10;5x0LF52Ln6DVAQNoZcFg7yOwK522L521g6tgv49LzhULLhU/RMA8XAQMN4V+rAB+/1gBDI/P2JaA&#10;A8Hmmnv1ukcNGJm0Khw0ygSDj44Ztq1PBwJom7+hdNGuaPFRaf/AmkvpEytOxUsOhWBw1jZv3h5e&#10;Bfm3LDyuZPxkf2mD8/aPSxQ7lKzYlz12k4ZrgmmsusJNqledyo/8Pu141MyZ5S1ZlewHfhnxqBoP&#10;a273qYtXiTFksZJ9ZSxBbyXCZIehycjHwl+4czLnY0vnP9f1/vX8/wXwE8J/uQLYWgxhCa/7i3CC&#10;//eBn3AvAaQnL7u9HMaTj13H0ybifI98c4pfGOyBcJtH/Y1VvraOCIZQQZ54UYwHCjGRn323tbC/&#10;Mb5/MreAHTg5mtroa8g214rkRiRzc/5WANP4Qf3SiBVgiOaFxWckL2MED0M4N30Y19tQNB0gTojt&#10;L/K99P0esCtWkJWW0OxpvDB7mBC75qt/SbDUwrbX3mzNbM/0To+0LM33bSwPT/Z+gvBbs3XFHhiU&#10;G/ubdFHuLF7ONC62BEFElCBHBD8bXAeMYoxAMkQiGKI5mWJQrFEoFkAYmjkUzRqEZglEswSgmAOQ&#10;DH+Wu/8Gf47XAD/2V75sLwE+rC+8WZ57szzzZPjZh+WXAI4XAF/WX0EO8GN7BnIASPzZnwPA3kDO&#10;l0GcvybwPo9k+30U27MIljeJPNz+HChXFPfHYH9odRQ6niCPl0wXms3FSmyHo4iBDOfxz6BBFmiF&#10;EdpFQdsoaJUDWuaENvmgQ1Fogw8GKwBtCECbj2zxQTtoaJcB2uaEVuSgBRVoQRKaF4FmRKF5Pmjt&#10;DbRBB+3J7Y942MroK3E6yPMbCHOpCPKbogWsuSVd+FQDubUj2NRDmFVCOVWjkIoRaLlwHukwtGQg&#10;h4Qvk7gHnaTbGwlXOgFnen5nej7Xt3xOb3ldQKTjcabjdXzD7fSGxwHkYATsZRBwYRRwZxL0YBXx&#10;ZRXxo8Ei7EuDWciHXTSADeMPoI2DEXiQz5uP10+I20+EN0CUP0hMIFhCKFRSOExKJBzDFwhGAP8P&#10;e38Z3ca2JWrDZ7wwvu7b9zads8/GcOKYWWhmZmZmZsfMzGzHmMRhdhzHFDMzo2SWbMkWW2bXt0ra&#10;253e+3Tf7vf3zXjGHKtmraqSJTsq6/GcS1km/iqpppgsK5cgJZ8kI58so5gip5gqp5ymoJwur5Iu&#10;r5QGxiAjq5QKxiCjqJIhr54urZOM0opDqSVg1ZPlNbLkVDOwMnEIRJCogIuEgOXtH9HWRs5tHxrn&#10;RrrGut/3tzya7n6+OfFhuesxYeTNUmvdRu+nnbGxEMcQaVFjlIitmJAdWsLa2tBrdmAcP9zV/6Fy&#10;qu3ZzNcXXA28OvARN9jABT/0aaX/w2LP27nOV4CF7jfLfe+XBz/hJ9r6vjwbbnk1N9A2+bVle3Zu&#10;uLVbFauOFlQW49cQEzETErETkvSSVU9W0MsRl4qTxSapYNNUZDJUZTPV5LNVFLKVFbMVlLLllLJk&#10;VLJh1HKk1HOkNHMBSJ08fv0cHqNfucfhjjHMXbM8wJ1vuGWed9c0n9e4UMAQht8IBmwC7psU8hgX&#10;3OViWnjPrAjAY15836xYwKyMz7T8nlnlHYua21a1920eitoWSFmnqlo8MDTzsjFxdDK0dNE1d9Mx&#10;d9e38TZ29DZ1dDe2czW0cTGwdjOy9TZ3CuRUAHOrfn0snK/gZJxhB/yNAIZrfB3cuAI4xNEdjEHS&#10;x9Le28LO18oBnsDRvd/C1cDgbNwi4BAHb3A5LsFOXuEe/uEevmHuPgBuC+gQVy9AkLOHj62Tk7GF&#10;mbqOrpyyGlpGGYFVEkeriKOtVHW41/Iwt3UxtnQyNHc0MFPHyIrd4+P95SbPT9fv/3JTAYk10dbT&#10;VlKVEkchBEWQgkJSYiKyEiIy4sLyCDE1GSlpCaSSrIqqkrGioiUCbeHqVZhZ0KmqEaWhHKGnGG6u&#10;/qDr1dJU40qoQeCbqIqNp92UZ32TUVUv1AOqxO2bFENXHSrIni/JTo9p9lU0+H354WOjUF+0oY+S&#10;hZ+6jRm/gpuAWqVJCP1JP9S9dfJ1Gdo8htjQIe0IXkYO7op0CtHo501txLwSZl7xRUkpNSeNWpjG&#10;qMw9rMmjlabvZ8XRM+JP87OhhibozSdGyUNCXv5eeRnz9XNcdXmGka6/gpSLLMZNRdleVc1QSsFM&#10;Sdtay0RfTsNcSdNJRx/gbWYa6+mWEuBdFPfgfWXxUOPblcFuwszE7vz8EZEEl5keQxD5CMIRzlo6&#10;yU9f0Z6/2q+txWWlr2emsKpKmBVFpzUVJ7UVzIoSannZYV3d8dPnR8+esl7XHr2spZUU07KKzouf&#10;nlS/P20chnDU/V325B7tyw753cZuwxqpZWW/e5bUNbnTtbg7Sz4hnMD9m7eJp/lZtZ62gTE+ccGO&#10;gaHOgVXZZXBZ6gV0dnJ6CcEfDkIsaLO2bd7zId3jBeT+4cT1zbZn/YBrYW9EMTSOgzbJK9VP6c29&#10;8ErAjPOjrf0LPCyAT5Y3WUvr9GVYADPXSIdrZLiWlMCElnaZjb2sZ81Q2xhU87FXz2Fdx35N1XzZ&#10;yGEnKJpZVnf64QvUPQyNzkNTq9AUDpadc5vwyXHb0DrhfINwvkk+2SSdru8BzjdIF5tkbv3Q8cbe&#10;6c7+6R71lMI4pbPOj09g+wu4uIT7OZ9yan/h8t9zTmXwJVwWzPnoGOb88uLk9IR5yKYxjuhMMDhn&#10;H8NdwbmlwNxqYBb4huFY4eMLuCD48AxinkC0I4jMhr+uTSq0snsxu3k0vsoaXmT0z+21j1I6Jli9&#10;s6cDi+dDy4DTvoWT3nlG6/h+0xDxyyBlcA52q4cX8Et/Bl0yj85pLPD4j7dIJ3jixSoRWt2DVkmX&#10;C3uXq/vQxgH8heOJZwsb0DQergDuWoQetc3aPJg0DyI/KDjMrIGeN140dlF750i9S9AgHupehF71&#10;QpWNZxF5QyqWa86hxPA0RnHt6Zumi9aBy75ZrgCG64yXfwO3B2vpzQPYAW/sQ+vky3USVwBfrO2x&#10;V7ahqdmNuLBFGy2avxkr0JDhrXoeps0IUmc+0KfGWpDjbPcSnACUeHtGnNVJrOlRnCktxoISZwWg&#10;xlsDaBwLC+Am/wg14b/H7w6/gp5o+7dJtqMm21KSbA4SrfcTrABgAABJWoodgJ5qz0hzYKY7sjKc&#10;AEeZLocZrvQMt4N0N3K6MznNjpZqyUw1Z8br0WK0dx9obzwwXY3zmogKfuvqEWJmh3Hyu+Eafsss&#10;6LY+LIAFPdJu+ST/6BJ018pRREnZWUXxvbv1eoQTwV9z3RtDDpOlhqgyQjSYoZpXAhiuAPaXpUep&#10;UR4ok8MVqFEqjHg1VqIGLVaFFKUAG99kuPCXlgIX/lKSNPcT1MnxamAAMvRUHTAgxakCwF5Whv5p&#10;oflRoRkrz5iarb+fobOfpUfPNz4stWCXWR6WW7IrbY5q7OjlFuRCI0qJ6WGtPfQmaKfAeiZOdzZa&#10;f/qBQY+L0kcDsddqfD1WsnPe2qQ4C3qaFSXJkBQPHoYGO0ufkqzNSDdkZhoD6OmG1FR9SoYeNVN/&#10;K06FnKZDyzOm5RmRsnSJ6VogMvKMyDGqhykG1CT9lTDVqVCNuRSbqVzvrjx/wuBbKnF6cW/h8Wib&#10;//tHCsVpN+JCvo8O/JO1wTV/V2RipMurx6WzE+Ujg9WDvf0kwqeZ8TfDfS2Lk/2Elfa1qdbNyW7y&#10;Ujtp7uVKv1VWmGtBfEnbu7rOL3Utn561fOkYGfr0tf1zR0trd+uXzsYPzS/fNj/vGGmc3Bh/M9RS&#10;1f6+suX98/6W16MddX1N5b0N5cON9asDeQPvSwY+xjwvwhqq/MJzTVyIT1pUVFYSoYiSUpWSAyhj&#10;ZLimFkSuncWKSICBClZWXUYBxCvpCwZcuHIXcGV/Ad8KYO5e7mTusSAJ4A7AJbh1xlz7+58IYK7x&#10;/dYBA+7funXvxo1b1366/tP3gCsBfPOXH7lK+I8I8fEK3bsj8Mv3Yn/9J+2b34dK8FfJS32Sl+9A&#10;S7cLIVtEZZpkNN/qWrx29it1931gYJ1s4pXr+CDRIdBZ00RLSlZPQdZaT8PZSMvbSDvUwijK0jzY&#10;0MBRUckYK6UvLWuioGguK2clI2OvrORraBBpZxtha+Ohp2spL2etrGiIRWshJfSwKB0sUkVcWFFE&#10;QE1cTP4+vx4CbYDBWCjIeRhqO2kqGUmJmchIqPDe1BK8byAqYCYmaofEukopuqIUXAQRvrd5MiXE&#10;q+Xla2Wl6tCSL1Gin6XFOqVFR2XFp6VE59FCKyjhTYQIESFGQiLIGNSmFGINK8kt+SXLSe3LS4O4&#10;K43eV5LdU5QmKEhtKWJx8qgZKdEh8fvd/Ncmxe+vYkWIalJ0AxWmicahmdahhTaAaanNAFjrMG10&#10;aTY6VGvtA0tNirkmw0SbYqBJMFTdNtcg2umRnYyojgY0a12irvyRrf6OofyEluRepCXUmA0NlB1/&#10;zTptyzz+knbUkHTyPvH8XeLF69jz5xFnj0KPKv2OHnqzKzyYpa4HhXa7OZabmaZr6aaraZZLKZbz&#10;iWbfCuD1HNPNPPONXLODSjfmY3/Go4CLd7FQQxpUFrIgJ0ZEiv7XBfAWP3pZUnbFwfioOgbqLbrs&#10;zIY+pUCNedDLbOh1IfS+6Ox9Hv1NysHTcEatP7vGE3oZDH1OOvuczWipOZvqgTbXoF0yRGND23uw&#10;Az6gQhQaRKZChP3jrX32BuFsYx3axkEEHLSH/1UAww4Yx9qePd1fgw73oWMGdMi6YLDhtTxOIDaD&#10;yXmXh3ZxWx9qXxIHFyEqNFX+ucIs4rF10nhGAzRxBM2ffihpzEusaf0wfEmAoM2L9bb5ryUfvua/&#10;7S9umKxu3fowDk2S4D8NZEDQ9uHl/vEZ9YS4uYdf3Fyd2iCtUEgrtH0cY3F4Iye5wtLE28U1MiKm&#10;1N45OjiksKasuSqzId2zpNyv5kvGl3yX9JrggukXA5crzAscg7lAOMSRjjfITPwORKIzFrdmmnpW&#10;28fOl8lHU4TpV527PXPrrWMH/Usn0zus4fWDniVc41jPwwZSL440uN5e01SZWB5g5S8nrGCuYZsW&#10;mvO+4NOnoubG0vaXeY1FETWZfsVP41+PVI088a5K1YhKVgyrtMp/F/K8r7B36e3qXBNupm9tYXZn&#10;h8ikHIHbXIgJndHODtlnh+fgDo/FBvecl5w/bAO75veh6u7VsFeToZ9wcV+JaQO0nLHjvKmz7Mmz&#10;zMnTsK8k/+Zt57crJo/G1Yo6semfxGLfCEW+kIh6h456Ix322C7/89MRwjwdIsEvy68C+JTFOmUf&#10;nR5fgPvrE8791+UFRNw5LS165+Sc6OSSVVDajtuC9tkQ4xIiHV0wzs+Y50cUFu3w5PiIfba9ttP6&#10;uoGGn4SOu84Z5ZdHydBJIkTPhGhl0E4ltFYDLT6EZh9D003Q2ATUvwu10aCna4dJ3fNWlYMKSdNy&#10;KWsq2StyaaOIqAF0RL9CHNH/+UVOz6x3zTvtyDbL9Omw2ouPk1DbAvRp5uxh51l+M/RoBPqMg9o2&#10;oOYFcvP0SufU/PjK/PLW9MbuFIE8RdnvJq6NkPbHF1hl1dNG9k+Rlk94/N/9s1+NdE1H+MRW48Fp&#10;zy69fRnfsop7t7X2FI/7vE5pXTsMLP5gEvUw7sVQxcD201ly3Qy+fnGpfnny6dIwVwC/nJ18NTn/&#10;bHqxZm6uemHq0dz405nRF9OjL6amXkysPp3YqR+neBY2IC0D5Wyd4kriO0arV/DluPk8+vL7s/ne&#10;y7Gp6YqGTJ0Yx/tuFgJBuiIhGjLRCrJh8vKBGgqBRmgfSyFXL16vCKGgPymJ2iiJ2iqK2iuKOiqI&#10;usqJucqJuoGBNtZXWdhORdhSR8Jcg19Dk1chQNf5WXzOu/jE+pCgOCNTMyGUDi/GRsbYWc3JQtbG&#10;VMrSQdneTc3WSVbPAaXghpXxlZX2l5MKkFMMkFUKkFXxl1Pxl1XzldPwktf0lNe2R6nYotWsURrm&#10;CA0jcRU9YSVNfjkVXllFfkV5PhUOqrJ86jK8GtK8Wlg+HTSvHorXCMNnihWykhV1UEC4KKM9laS8&#10;hYUsUJJ2CggnVVFbdV4DA17NMHXrpyGRjUmxDalR+d7OllLyUndl5USs5ZEhaIEABQEvWUF3CYS/&#10;kFI0n1Eu+IWcx+4Rr02dmFmtpHYJUjYVJfkAK+qDFXVBi9jKCWrboRQzzIxfh/g2Rnh+CrZoDjLo&#10;C9cei1JbiFdfjlPExSoA8DEARcB6jMJeispmrOx6tOJmgh4uwWQm0mwy2m4m0XssPuBrqOcbD9sn&#10;DubVtibllga5RhopOqrBikrBqupRWrqJRkZZllaFDvYVbs41nq6Pfd2fB3h+CPdrjg3uSAzvSo7o&#10;SQ7vSwociXfui3PozgztyAxpi3eaTjbbT1YkBt8hh93di8eOJxg0xTm+SgopDfHOdbN66O+WZGkV&#10;Z2YVYWAWqKXvpqRmJ61ohpQxkpRW4UMp3sdK35bB3lLA3tWU4zdRFbVTR3IqzyRdFSUstaRM3I3t&#10;Yzx8Q+1cbNQNDOVM5MVNxEVsUdLBMjqZGMNiMcNiUYMSSb0SrHYWQsbb3y+HtkklL05TF+Ea2YPV&#10;TjKuk7TWA9jH91BwHYyVtisBzLW/33KlXekcAQwyXJX7rXz9Fq7N/SPcs4EBOA84IWtriFvOy90L&#10;krB2/feilzvt25JfwNX8q8ncUx1tDR5v9XOWvO2DTfBvkYnvYeK7YBO83gPbX25+axBexnhriLo+&#10;RAWPeWOYAa5CmDjam2BsjdI2Bylrg/v43n1cPwV81WDvTt8hqZ1FamKRmpl7Xxi7TXTiZzrhC4C6&#10;3UQnNDMIbdSt5j1cI2H5I3GlkYhv2t1qJxG6aKR+Fm3khDlxdjR9cTRzfjxD2u7c2+nc2+rY3e7g&#10;RpAhETohaOnkeJS824HHfVhZfLe89Aa3/AG3+n5748vW5uet9aaN9U8b+Mb1tYZ13CcwZ2u98W+y&#10;tvruivWVD7/RsLHYtLXYBtheat9Z/rqz1EFY7ubQCyAuD+ytDpFwo2T82P7axMH6BGXrV6jbkwDa&#10;zhSAToCdMRfW3twhaZ5NXgAc7c+fH8BcUBYuqYsQbQmGvgzDXoM5WoeON2BONmErfLYBHf2me0/w&#10;0OkazNn6fwaY/zc5WYNdMnsVOlzhLIo8D1HnIMr0GXn4fH/44mAExFPS4BGxj7XdzdjsPN7tB+PD&#10;nR7mVhd9o4O61n6Aa6WstFBXWijLzeSFz3tzn4gzHwnTH7isj74CrI28xA+/wA09Xx18tjLwFNf/&#10;ZKWnZrm7erGzcq69fKa1dPJL0fjngrHG/N7XaQPvMoc+ZIPY/TLl69OEjmeJXS9Svz5LbXsO01yf&#10;1FAT87Ik5FGOT1W6O4hP8vwA3MGb8vD2F2lDn4vHO6ta3+e9fZr7rK44LTXL3MZfQtGBR9b5powb&#10;v4q/oKyzkLi+KlrDU8sgx9b6mY9DmZlCoNh3Lvf+p6/oj+7CP7kK/eIuestB4IaHBJ+PpADAU+S+&#10;O99ND76bgSI8YSghZ56fne7/4sp/w1P4jr8kXyhWJFJOMkYRdUW0AjJKHsElTkYyVxpZgEHkoSRy&#10;keIgFmKRJTKYMjmpIikUGAPA3ny0JADszUOJlcmhyhVQDxWxlcrYKmVpECuVpB4qYUAslUNUKGBq&#10;1WVBvgArWoARy9eQ6avOJs12QKQ5wnzHymgjaX3ggDC6Mte6tda7je/dWesjrPXtrfWT1wYO8APg&#10;x3NnqWtz/uvaZDNhtu1sa+R0tXf8ZUFNoJUX5nakgkCaukiGskCWPF++kmCpiki5smiJtFipLDID&#10;JRKPEg5BCHqIC1QH+ZwtLVLmlvCji7jJ7bkRwrOaXmuTeHEBWzXZMFnxQK7/+68gKxYqKwbXjP4X&#10;AYdoigWq3nHSvGnvhQmtdqjsi/o0Gflx1PfxYvDz1cDHqz61y95VS16Vi97Vi7418741Ux4Vf7MF&#10;9JxfzRXfiOFHUz51k751cCfkfx/nAp7NBtb/Ls4FcMXtI47EfcwRwE84ArieI4BrwV4wXgx4DuaM&#10;ulT22RZyBHAdRwA/Ans5XhY+lnueP0Z40V+f6j8y713F7fl85YC5AniO43f/CHhgnNWL4euCB/Br&#10;ZbAnZxVhnxrAsm/tsu+jFb/HML71s27VY45l464POWsh14951k76PJ6N/DCT/vW9X32CWqw1n6Pu&#10;bRtdQQ8tMX8lUdjoy4gHc3o+w6+sghhnZV9RuMnzv1Oe/zv+jwC+Qu4PAlhe3EdBHO6FDgbwqtvi&#10;wdISoRyCTbSTb/5V3cYgbKYPz9g8IMwvkJamSJM9z6K84zWwXrw3spVlizU0wiTED1o+02eGtpaH&#10;tnenVjYGDogT042P86x00rES4L+UQnlRrvHNlxcC5MkJcsmR4f8jWbL82bJw2S7X3XJNcBLqPoCr&#10;e//IlfH9I9xKYnAqrgDOlhdNkRUJkxZ2lrhb/8D7aH7gfGdufbJzbrR1arBpdvDLYt9n6nTvxOOS&#10;aCWUL/+NPEV0ppRoElogHsUPYjJKIA0pkIEUzEYK5aCE0xECgDSEUBKSPwHJF4vii0HyA6L/oH65&#10;xEne58Ld5NYBx4jfTZCEvzqu8OYWAYMIMnESd34HXBwsdjNN4kaq+PVYoVuwcsZibO/cC1JUmXn5&#10;/GRmkD74cfF5UleyUU8IYiKIdyXwBi7qz0efeU6GeaAZofNJvsORW+yxO6ezfJeLQuzJe+zJ++wJ&#10;PvYEP3tC8Hhc8GhM6HCc93Dh1uE8z/GkzPm4CjQmC41JQaPS0LgktHj7dOHe5abh/kSir46jpqC7&#10;GtJSTtoCo+ovovlAzCge6Zgr6V4q5FIi6FQu7laFcKrGOFRjbSsxNuUI62JR2wIBu1whm2ykWRbW&#10;JAtjnIk2ykAZpiMN0hD6qQBxnSSAmHaiqFaCsEackHqsoFoMQEgtTlA1FiCgEsOvHM2nFMWrGAm4&#10;rxDBhUf+wT258LuyYQBBbBhSMECGL0COL1CWP1CeP0heMFhRMERBKERJKFRJJExZOExZNFxV9IGK&#10;2AM1sQgliSgFVJw0Jk4OEy8rlaAonaQgm6wkk6wolwIiGIOMvEwSiCCjIpcqr5Qiq5uO0U3GaKdK&#10;a2fIa2XKqqZiZKKRyMD7t82xEjYS/GqFaSW7q6tTfc3j3a8Xht7N97+Z73u10v9ia/j12IfyjYEv&#10;y739ZqoWMuKWaHFHcVFHSTFrI02X4a+D+LG+2e63uzNftyda8EOflnrfLXS/Wex5u9z3HjfYsDn2&#10;ZW24cXXgI9gEu1b6P8BieKRxtufdbM+H2Z4G4tzAaPPHma528go+Pz4LLSB3/zoGi7RQUQ0UEXcT&#10;RPjKa6YpqGYoYFLU0Oka2GwN6SxN2Tx1uRw1+TwVhRxFhVwFpRx5pTw5lVw5lXw5tTw5tQKsVqGg&#10;XiGP4a/c43DHCOauaTHgzjfcMoMz/EZwvS+36hdwJYP5DAu4MpjXtAjAZ1bMRdisVMCsjMes8rbZ&#10;w9sWlbzWZeI2eTI2KaomwYYm7jZGts76Fi66pu66Fp6Gdt6mTtzmzy4G1k56liCCsZ+Va6At3Bfa&#10;19LFx8LZ29wJAAZg08/KOcDG1d/G6QquAOaq328FsJe5LbcIOMDG/YrfCWBOT2nYAQdzVgIGBDl6&#10;hrv5ce3vlQC+IsDRzd3C1lbP2FhFU0taQQUpxRXA+lKKLobmoU4e/nYuDvqm9nomnlb2Bopq0qKS&#10;/Ndv3/rux7s/XsMIi+uqqBtr6UpLoBGCIhJ8/BgRYVlOEbAiSkJNRkpTQVldSVNZUV9GxkRYRNfW&#10;MS23pNvcLltHL05LO0pZwbe+qrc2/2O8Z8rB2A78Ud0KE5ogsV4MDgaXfTCO+2KS1Gud32+bv+Bf&#10;1eOcVWMYHIowMr8tbXNfAQyS0ZYFYpbdxvHzLoU7Uc/GI6qXKpqg3Uvo4OSEK4DPTuFlWUemSGXV&#10;u+nZJ6UlBzlptMJMVmXeUU3+YWUOoyCFlh5HSU2AXr2DvnRQC0soxaW0muqDx7XUty/fhfr5yWK8&#10;FGUD9HS99QxsVbSc9E1dTexMVfTstQwdtQxM5BT1sBhjOWk9LMJAGuVmpB1kbZrk7V4QHVGRlFKT&#10;nvUos7AmreBRTMbiw5d7dW8O6t7slNXuFFWQS8oPiouI2VmU4vyzR9UXT2oZFWW0qvKT5/UnL57T&#10;6qq2SjNo1YXsspKLsmro8YfLx58YbzqOxvEzYwufh6eqB0bKh8bqJxeaFrYHl8ijS6Q9CFqmXaxR&#10;z1e2mS3to7GRGS6WXk4mzkFO/iEu/l9efYJl5PHp2enxJXQBHZ9A+0e7T7uW/aupXvVQQNOlbwPO&#10;varTIX214AWE34NWNsZyi+gtnRCeADFP2Tvky/VdCL9zjts5xm2zcETW2i5cAbwGK0xomw7Nbh28&#10;+0p/8hkWwHWf+o2ctw1dCDp2a+aum74PSNmlrBfvz9v7oaFZaHQRGl+GJvDQ9Do0vw4tb17iti/W&#10;d842frW/Zxwu10mAi03yEY7AXiMebu7SN4m0nT0WhfarA4agyz/8A/lf64N/A3zJJ8zDQyqdQaEy&#10;qTQ2A3wxRyD5b54YXhX4EoKbRYOn5ezy8BiuFaYwoQM2/PnlwTHM/hG0dwgRGNAWjTWydDiydDSy&#10;fDa6ejGGgybWoMl1aHz9vGee3jJG+Ny/0zpEHV+Ctg9gnXzKqUg+PLmkso6JB4frRPbqzukq4RK3&#10;ezlHhFYOoA0q+DKPlrbY06uX4GkZWYHap6EnbXjvlEnL4J2gLHZmDVT1+uJ1K6t9kvBx8PLLJNS5&#10;BFV93naJm9NzWzHzJnrH7Mflsiuenb9vO28bPu+fhR/SHAFelRn3G2tkmI192AFzBDBsfzlcrO0d&#10;4wjQ7AIhLW7RTpfsY8oIMGD4qp2Fa1P9VWhh2pQYc1KszW68I+Agzo4eb82ONWPHmtBjLSn/3v5y&#10;RSw380doif89fnf4Ff9mfL8BLu1Ntael/JsDBpGrfkH+W/XLznIBHGW7HmW6gE1KqjMpxXk3xYEE&#10;H27NSrNgxuvRY3X2InQ2I8xWo90mIgPeu7qFW9ghbDyuO4bcNgm8pRdw3yJK2DPrflDmbd8YXgdP&#10;QQVle0X59572G9Eua16qS24SpBA5kr8CJUCFFqRGDVanBKuQA5WIfjJbPlIH4Uo7gdIbvqi9UDl2&#10;stZ5psFRivZ+jBJc75sEO2Cu7uVq4G83wd6DRA2QYWcZnuabUZK19pM1SYnqxES1vWQNSpYeu8js&#10;tMLmpNz6tNL2vNr+tNrusNySWmh8UGhMLTW/fOG/V2S7EK8/F6U/FaLb46L02QTxQVesxQQ14qy0&#10;FmZIjjejJBkfJMHXYmXo0lJ1GemGjAyjK2hZBvRsw91kzYMMPXq+CaPA9CDXkJSlS8rS28/SI6Vp&#10;rIZLLwfKrEfqLEYaDoSZjuQFLn5+uL0+sHAw/3iyze91pdWjImRC+L/amP/Z3pInyMuj8VXScGfm&#10;cPfD6dGM5oashre922tf5ibfjfU1L4x1rE03LQ014UfaCNMN6yOFve+Ugh1CHxU+Gu4ob2mo/tL4&#10;6Mvn7rmZgbm5pp6ut82NH9o+vW15+7zxydv2l63jre9G2qra35Y1PX/a/entWPursbba4c8PRxqf&#10;LHfnD70vG2qIe1Ygbax6W/AWFiGmiELIIZCKKCmuuAWDK78rK4GSFkNIiUqCsZq0vIasIpjAzV/N&#10;UeDUCitx1vrlnoHLtwIYxCu4B3IBu2TEkVwBfFUEDPjPBfC3Gpj3Blz+e/f69Zu//Hjtx79e/+l7&#10;MLgq//2d9+Vy7Zfvb9z57vadP9///u/E/un/Nr/x1ywZzHsN7S9KWj0qBk1Y7W4j1xHfxK6o/P6S&#10;1x+LXyW4RiWZ+WZY+EUZuTgo6ehLy+oryJqqKZqrybvqafjoa/roarmqqVjKyhhLSxsrKlppaFgp&#10;KNorKrppaYZaWsS7OEfZ27npaJtIYU1kpLQkxDQkxcCbprGCjIq4MPreLcStmzL3+fUw0hbySo6a&#10;mp4GOtby0jqivGZIET3+2+YifPaSYi4IhLsk2gcpHYhRDMcoBNznTUdIlMlJPcRKVosJvpQQaEWL&#10;9mNEp6XEFzCiKyjhNaTINkqMiJYgY1AkGcy2DAovJbmGlSTKYxkayqe6mic6GmxN1UNtNaq64o48&#10;Fi+DWJKWWJJDrCih8cpomqEa21jj2Fz7xEKHba7NMtWkGatRjVSPrHSZlto0c819UzWSsQrBSIlo&#10;oLirr0QxUCfrqm3rK2+ZqBFtdQ+cDZmuJkeuJgxrnRMnwxVd7Jy5NFQVAQ1UQl15rLb0k9aMk6bU&#10;4w+JR+9iT9/Enr2MPKkPO6kLYsP214tZ6korciLn2xCzLbgCeCXVajHZgiuAF5IMl1MN8Jlw+e9W&#10;vsV2gSW12uPwcQD7STD0MRH6kHKU6z0vI3Kle68E8H+IhNiWEAaHlSMF2EOv0qHugouvmVBTFtSQ&#10;Bz3JhF4WQY3V543lxPqE+Xz3pRTL9TTL41pfqLsQ+vqQ8rnmYnoIWsMfLa9dbu1De3SITIMoVIgK&#10;Ig0iU86J+yc7xIvtdbj8l7gKkfDQwRrX/kLUNRZx4Yy6Aa9FyKkA5nTpgFdz+PVd/hxam10ebe2D&#10;60/3oZ6sF9U2sW/ds7ti60nv56Hl85XOter8VzlJVVPNM/RJMmV4e+xpV0fBu/Ha9r0vc2fDxPnn&#10;3YS2Web0DrTDhmjnTCJ9bXF9aWp1bmBxa3pntnsRN7JBXmW+qml0tg52c4qwsgpxso9Miq0pSH2R&#10;FvCwJuZVR3FfU3rTm8RnVcEF3Q+/nC3SoDXW3jiOvkSAqCfnRArEPLvcpq73Tm71zl6uHpzNkVYa&#10;h3d75pY+9W+0jNGHcUdjW+zRza3Wme7Khu7KxraKj6+y6x8mlAXZBKohNYxVLGO8k14VfXhT9OnL&#10;497W54OlKU9DHRKy/Qq7HnbXB1blmiYmqYYlqIVlmyS9jX019Hi05/lI54fx1i9j+HUq5Qiin18e&#10;QRD1lHV4ygL3NBdHJ9AxdHoEHTAhIgvqxx1kve83zXpvmN9iUdHt9GTU/8NK5Nfd5GFW5uRpCQ4q&#10;XoUKVqCcRShrHsqYhVI5OL9Zd3+Nc6oeDn0+9naGMkeDNuiXB6xTJvOQzaAfMxjHrMOjw1M2+xK8&#10;YodHEIMO4VZohXmvHBzjrWyS4lNeD08ycESIfgHtsc/pZ6eHlyfgmJOL8+Oj803cVtubj7SNcei0&#10;/ZRVcsGOh05iIEYaRC+CDuogfOXFXCk09wiabIT6+6Cv61AHDWrdhRq3L0rGdtyeLiqlLmHiV6WT&#10;luVTJtRS+7VTt4NfQ2Wjew8+fJIL/Sju02+QTKv8Cn2egRrnoRfj0MsZ6N0i9GoWejkBDZP2O5cW&#10;e+aXF3eWibQJwv4IkTxJo06xqQuHR3Pr57XPl4xdnwsYlP2zWfGf9OJ+iqy0eNNXvbDbtLbXtrzZ&#10;sbn9lXbQxmB8WCF2bp/mN0645byJezFUN05+uUitnlx5srD4ZGnq6eLolQB+PbXwcmbh0fxs7cLU&#10;k/mRZ3MjL2dGXk5Pv5zEPZvYfT7J9MpvRFoGqzh6ppSndA1XLSwWLU2kMVdeQbg+8JwS3/QUGCWY&#10;/2Kp9Yuzyj1fZXS4NCZQSspHWdpHV8LdhNfB9a5zCK/3n2QE7WUEHaUEnaQEXbCCHlhBT6yAN4gq&#10;iCB5IRdlIQdNURul+3oqPKreWu6VEQVPk4rz/GPdNG2V+ZWkeFSUxc1VUY7SIlbi9wywAqZYXl3J&#10;G7Lo6yglHqzafaTCDVHlm9LKN+QBSjcVlG4oKd5Ukb+pJndTQ5lXX5nPUInfWFHATFHQUkHAUk7Q&#10;UkbQXFrEUlrMSkbcWlbCVh5hr4B0kEc5K6DdZBCu0pJuWDFXtAgMSsQdLeqBFXPHiDnLiDmoSTqq&#10;C5mq3VWxk9DOtHZ9ExnRnBnzJjEkxcnGDKOgwK+mLOEmJ/lA4n4Ahs8TI+wpjg4UUomHBbBlOY9N&#10;NY9VjZhFnYROqaR8GgodiZEIwIq4oYTspAX0VO4i3OWUMu1sHwd5fIhwbY6y+xph1BmqNh6rNhOr&#10;tBgjtxIrjYuTWouT3oyXAWwnKKzHyK3HKGzFqWzHaqxHaKw/0N6KMiLEWe7E22wn2G3G2+Pi7BZj&#10;rOejraZj7boiHb7GOAE641y64l27E9x6E9wBgyneA8le/YnuvfGuPdFOHQ/s2kKt24ONJ6JNhsF9&#10;Uoprf6prT4zJcrIuK03u4AEPJVqIma/fm2iTaq3lqq1jrqChL4HSFUGpCkgr8csp8csrcpDnl5MV&#10;UJARUJIVUJPi18Ty64FXTVrQSkbEUV7MXUHSUwXti+Q3lxY2sNB0CHLwC7ZzdzeydtC20kIby4iZ&#10;ISVdpRQiZfRykfCHIPnCBoWSekVSOpniWA8Pj+T9tb39pRnGyhC3ApiM69zDd+/iukirXWAT7nK8&#10;/JWO6+Y62iu4opcrWRl/EMDfzvwWrsr9jwDnuTK7XLn7u/zVLu4ATGDvjADAgPswwCW4DvjqPBxD&#10;PHi42Xu42c2N7K0+9lYPNzLWuhhrHcz1btZGF9jLzYP5tO1hyvbI/sbI/ubQweYodWeUQZxikabo&#10;hEkwBhnyxiB5ffhga5i6PU7fHaISWqnEzxRC48HOp/3tRtJmA2nz095GA2nj8/7WF8pO2xU0Yid9&#10;r5dC6qOQB+kHw3TKCG1/iLzbt7vdtbPZsbLwaW21GYxpB8PHrKmz47nL0wXobH5748vq0uu5yadT&#10;43UL08838B/IhDbqfgeIJGILaad1d+fL7lYzYeszcfPLzmbj7nbTFUQOhJ3m37PdCtjeaSVutZPX&#10;Ow/WuvfxXeDVh/8CgNNpeW+la2+5h0MfhwHA7lI/YGepZ3upZ2uxG7C50AXYmO/kwt0Ee3eWewkr&#10;fcTVfgC8BjAelnPU9SHaxjB9c4SxNcqFuT0GYO2Ms4mTR7tTx3vTx6TJ0/3p0/2ps4Ppc8rMBXX2&#10;kjYHl/kyFrib/5bhJGEO5iDKPERdgOhLEHMFOsRBbDx0tAadbv4NzjagyzXofAU6WYTYcxBrBmJO&#10;w/FwFh5cATJXgE36FESdgPZHL8kjF6RhELmc7w2dEPrB9xUd//VguYW00LQ3/3l3toHribcn322O&#10;v9kYe7028hKAG3qOH36xPvoKxOX++vnuutnOmpmO6r6PBYONxWMtFZPtVRNtlaPN5QOfino/5IPk&#10;yJcysDn0uQTM6W8oHG99ON3zZLzn2Yu6jPLCxKLiPO+gSF6U9t/fUvoOYfuv4g5/Fra6LmggIqCo&#10;I4oIkJNMUxFIkvo5Xv621Y3/W/tf/6T31/9L41/+pP7n/1f3p3/S+P4fze9cs+G968R334Hnts31&#10;Hy1++IvVD/9q9ct3joK3bQVvWfPfsOS9Zs7z8xU2AjcBYBfATug2wF74jpPQHQ9hXi/B+54CPB78&#10;90D0FuL1ExUIEBcKkhQBBCNEASFIsVCUOCACJZaAFklBC6ZiRNKwwulSYulSYCAKxlmykmCcIS2e&#10;p4gsVJEqUEbnyCOTlVDhRgrtT4vOCDOnu7OklX74R3JvirA5tP0bYExYHySuwZDwgxTc0M5k697M&#10;1/OtsdOVgbGXJUVeZoFKItEakqm62AxtVKqScLqicJGGZJkWqlhZrEwRUSgtHilwMxrBl6SM9ZDg&#10;e6Ct2lNbzV7C0Vd3cBPry5O7XS0rQT6FsmhnObQ37P9EH/zHcPoDc1oEA2TFwuTEI2TFo/6IjFjk&#10;HwHzZQV8tCUDtQW9NG/be2OCn3s8GktomY75OO7/ZMoHLpZd9K5a8ale9a3B+9et+tct+v+61i+I&#10;8/61s77V096VU14Pv5G+tVcmeMa/Ztq/biqgbtr/8e/ilN+jSf/a38Upv9pZn0dzPrXzcDvlOk7t&#10;7KNF//pFf7i78qx3DbzyrmcViJPuD0edywftC+FuzD5wke6sL+dYP05trh+nMzMn87v4O+97xYRL&#10;yZRbGXfp3yW/WgAYzPlU/7cE8JRX1bxvzaJv9ZJPNfykedXgvWvxXo8Ac86Vc+41Y65Vfc7lI36P&#10;ZqPfT0S/bQ148tbv6QOlaMObVrq3bQyFvbRFfZRF/VRQIVdV2twScAUxPyUOCmL/vWVx/48AvkLu&#10;bwhguGs63Dhdwl9aIvDK/kpL+ssiPEXu6j0qaoTAryiTi3vz0+zNhcbilFBFyWgpkUSsRLGaUrac&#10;XKqSIjQ9ThkH71D921vjG1sjFOJY39OCNCOVfEWpUnnUtwI4T04wV1YAkCPDf2WCvyVHXjBXXixb&#10;Hl67lyt3ub2gUzB8GTJCf5Nvje+3XDWRBnPACXM4HaFTZIQL9OSc+X6MUsN0FiTi21/vT3eRlwfn&#10;h75szfeNtLykLg5CW7MdhSnJBsoxiqgItGAcmj8RxZeM4k9BC6SjBDJRgtmwAxbMQghkIGElDHaB&#10;CbEoXi4xv4ne35EIT4OBK4nRAskYQQ4C0SK3Y8Vvc5s/R4nciBSGO0KDMbfuGeQB3wjg2ymit7Iw&#10;AnFowWgFjLsUUuc+T6KzI2mwH1qeJn56PJkX3B9tPBiEnQ4RXY0UXEm4fvpJFOoVhkbETwf52EP3&#10;2JP3GFM3yaM/Egb+Qhj4jtD3A7H7572Oa3vt18ktN4mtP+31fUfo/3GvS+CgU4LWKcrsEGJ2CDN7&#10;7jGGvtvo/PPemCphKNlLy0n2to20oL6sjI2grPctxbC7OvECtoUCblX3XCvvudYKuj8VcX4q4VSP&#10;dHqKdHoi6fxIwq1O2LNWzL1axrVawblS3umhnGOFrEM5QMa+TNquFCBlW4K1KcZYF6GtClGWBUiL&#10;fICkWS5AwjRH3CRbzDgLIGqUKWKYwaed9EfE1ZNkUNEqEtGqYlFKYpHKIhEKIg+UhB/IC4crCIbJ&#10;CYWBKCsYKscfIs0fLMsXjBEMRgqHiYuFSYiGSYiHI8QfICQjkBIRSEQkBhmNRkWjEVEoZBSIGHSM&#10;FDoWJR0joRonrBYrqhonrpwgoRAnho0UFg8QFHKVFHXESlqihdVqCqt2FmYHmp6Pf61fHf2In/y8&#10;MPCWMN1Enmla6nrBXJnAD41b6jigRS2k0V5SUgFopIu6kkPn567dpekjwuwJceZke4K1NkxZ6iVO&#10;t2+MNl0V/oLB1njz3mwHAAyW+97PdrycaH+2NdU+2fp8bah1ofdz/8dXWxOT010Dgc5BGCEVUT5N&#10;VWVvSUnX+4LOaPkYZe1seBEf2UxZuVxZhRxZ5QIZlTwZ5QJplTyMSj5GLQ+lVoDSyEdqFiK0CxBa&#10;RWjtYpRGMUq9hAtSA0ZSEwahXQaQ0IER1/0V8BsiUqcQqZOP1s4HEYDQhblaD1hCv0DcoEDCsBAg&#10;aVQkblwkalosYFZy37Tirln5PfNyfqsSSetcOZtEFSNfI0NnGwMrJ31TZx0TjgC29zGDS3s9TR1c&#10;DW2c9Cyd9a24RcBcO3vlgH+zvyDpEmgLK94rAQzGV82fuQIYJL0t7DzNbH51wP+2fvCvDpgrgDkN&#10;peEkNxNs78WtAA5z9b0yvlcmmEuwi6evnbOLqZWVtoGBopo6RlZZAqOOkNJESFtr6IFLBzq42eka&#10;22gbelrZm2voqkvLi9y5f/MvP9z54RcxHn5FjLSpjr48ShopJCrOy4cWFpKVEJOTFFdEIVSlpdTl&#10;FBWllOSkNBXkTFBIExf3zIe1gx7+lQraD/StUxQ0/J+9Gs/JfP6mvo2yxjjfYkMbrF+bOU8dUF6N&#10;L+U39YU/euuaVe+ZFq3taCum6oTUCpQ18RfWDL+lXMijP6ufQLLIm1WK2LbNH7VJ++qeCU3sQSz4&#10;w0PWxTF0fAQdsqHVDerjZ+up6YelpfSiXFphJrU44/Bh3kVdyWVVESs3lRgbxczNhz40sksfHlXX&#10;ntQ/JtVUHH58PVWS54WWdJdB+Wlr+ujp2apoOOoYu5s52OqY2GoZuOib2Gpq22houujrWarIm8hg&#10;nLXVbVXkLRVkXDTUffQN7RVUdYQlzZByD3QsRzIrV/PrV3PrpuJyp2IzN7OK94sfHhSVkAsLTupq&#10;Luofs2oqWXVVZy+fHT59RCwr3MpPZlUWXDwsg6rroMdvDyterD18ufqpo7e9t6Fv6OXk1Ef8Wt8+&#10;fZ51vs2CCCxojX7RODTdMTbf3DXq4hZkqGcZ6BYS5Oof7OwbH/hgcXQSOr+4ODo6PzuCoLNLNgti&#10;nZ51zm7FP9/2qDnyeUX3er7gUTbgk3feOACRmdDEVGdCIrujF9rehejM4719iECGtkjQFvl8a+90&#10;6+B4a/94k3KyQYHWYYsJjeP3XjRTH32CBfDjxgFjl11TD4qZO9Hed8svYietgPb41VkzvEItNDB7&#10;OTgPDS/DdcbTOGhh/Xxl8wy/db5B4gIXp67BXOL3AMfL24cr2/TVrf2VjT3cxsEmgbFPOWSywOt7&#10;xiniBXBULwz4B5c4n55xFgC+gE7OLlhHx1TG4T6Vskui7pHp5APmAZXNgBsYnh0dX5yc/tvBl9DF&#10;GVw/c8w+OmEeQhQWRAGRDR0cwk2hdygXa3tnKwS4mnaJcDa9fjy+ejy6cj6Gg6Y2oOktaHAV6l08&#10;7Jwmt43udoxRJ5YvCBTo+BIuLD65gNinpxQGc3uPgtui4baOVnegeXCeAwh/cLFKZM2uMcYXT0cX&#10;oOElqGkYqm8hRBWOWQXjvZNP0mvO8h5d1H48+jhw8mUcapqAnnUdhOT1yFr0y5qSXCKooenM9NKT&#10;ujcXnzouOkbPBn4TwDgyhCdDa/sw6xy46he2v/vQ1gG3//M5fvcET4QWV6kFmQsORtueRlR/fZqf&#10;+mmYzoGvAi1Mez/KdDfaghBrCyDFwkv8sqJNmNEm9Hgr7mK6Vw2Wua2VueM/Qk0EM/8b/O7wK7hX&#10;+Rv8JoC5/LHk9zDT+d/sb7YrkzOfnORATLTbSbQlJNnsJ1syUszZSYasBP2DKP2tcOPlCMfRUI83&#10;jnYPTK2x9l63XULvmQfd0Q+4ZxYl4JZ+NyDzlm/cfQdvYVVN8PPe4OeKj3RedFWccRbZDZElBypR&#10;OPaXFqJBC1U7CFYhBykQA+RIIfKbfpg1bwQhRIaVqHGWoc9M1iRFK8LVvfFqB0matFQdRroeM0Of&#10;lWnABWT2EzXALpA8yTM9L7QAEGOUCdFKgN1YFbCXmqbDzDJg5hqdFFuclVufV9icllmxisyYhaaM&#10;AhNKvvFhpeNegTU+xXgxWn8sQLPLSaHFAtNihm3QFe22ws77ahCjjajJJvRUI2aaPjNdj5VpyMww&#10;4KpfVpYJO8eMlQtzWGDBzDOj54MzW7CKreiFpnsZ+hvJqsvxMlMhktMB2KVwrZkHpkOxzhOPMpfG&#10;v3Qu9TxZ6XX9UIlMDxOLDrjrZs9jYakYGpzQ1fx0F180NRTf/P7Z/HjD6mz9YNfn2dEPoz0v+pob&#10;JnpaloYbF/qb8EONa0N1481+tdlqYR6Zza/rJ/oKP79/1tfzdnCga37h8+Dw67a251+a3nW2vG5v&#10;ePL5+cu2118m2hunO+u63xV/elTV8vz5QOPbqfYXM+1PZttq5lrz+l8XD7yNfJyJ1pe/LXRDBg2/&#10;VckjUVx9CyJX2XKtLdfOAhSQWHUZBU05JTDnSt+CCVf2VxkjA+CqXy7fCuCrQ7hHXQHOD5AWQ2BF&#10;JLhFwAh+Yc4CwH9bAAvcvseFK4B5b9wG3Ltx40oAA25wukADwIBbE/w7fr72r3+5+Xc/3/p/eb7/&#10;E/pf/i/XO9cqFJSadMw+q5l90XF4q+3S7pM2mPmyu6Sp98Xos9K2AIvIdPOQLEP3KB0bHw0jF209&#10;R31dK201YyVpVz0NFw0Ve0V5a1lpCzlZc2UlU3U1Cw0NR3UNNw0NHwP9UEuLKHs7EF20NM3BjbiK&#10;kg5CQk1cxEAaoyuFkua7J3rtR/Hr15RFxY3llG3Vtdx0DTx1dYwR4pr3bpiL8NkI8zqLCfkhJAMQ&#10;CH8RCX8hyQhJ6WRZxQhRkTSMZD5WokhM4KHgvbfi/H1osWmMxDJaAo8S20SIbCFFd9Diu1IIkgxm&#10;T16KpCK3oyi1JYsmKckwNJSPdDWOtdVZ6sokBWmiPBbk1+VQ64qYLQ05kqEa3UzrzMbwxEKHaaRG&#10;1VMi6yiQtOXhqKtANVIlGyoTdeU3NKTwqugVFeSKEmJZEbEqh8TJoxYVkLOKiClliTkN9LqBAtFc&#10;jeGgT7BQmdZF7YaYQi1F0EAZrTnxqDvruCX1+FMi+30s+3Xk8cuIk2fhx3XB7Gr/wwovVpkHvdiZ&#10;UgD3fyZkmW9mmq5nmC2nWC4lW8wnmM7FG84nGS6lGeCzTTfyzHeKrAnFNowaL/bjgOMnIVBDMvQq&#10;gRJvP4MV/J33/c80sITYupDEAgpFDraHXiQz38VQXkecvko4roqBPjw8qkxfL47brE0hPEuby/dt&#10;91B+oc9LLnKDWgug9qr9htrD4V7W5CxhYII2uQK/V26Dt+8NaGMdIu5A+6RL0t4pYQcibEBEPGx/&#10;yWscAbwGUWGOSMuXDAJ0SofOj6GTY3iNhhP4T9R+fVM+hw42d48INIgNMUc3ar1S611S33jk9CY8&#10;330/dzROmfw8U5RWG+6d9DTn+Wrr/NkSY6tjqf9h0+yz3uNhArRyNFzd9CXv+cDTZtLE+sEKcXVi&#10;CTezur95MN8zvz9PXh/eWB/bIq8yW972ZiVVPq5uTI2vqir68P5RX1nSi2TP4s8FnQtvcF+yW1oK&#10;GqseFLeXN54t0aFNNnF05WBuE6KewHcI9BOIzD5aIdKnN1nTW+zJHfrIelfl26FnX7a+ThK7Z6de&#10;dozWtyx9GFpqGG4pevMx73lj8ZvqhPIgm0ATZTM1tI6WtFGMb3q4Z1J6bEVl4dvEiGIn08B478ze&#10;+oGuotZPsS+eeBXlmselmkQ+iajue9TT9XzwfV1nzcNPi0sH4PqUE7i9C/WUfXjKvjg/PmWxLo/P&#10;L04h1hlEh6BpEru8YzrgxbDz8wmbukHzyh6Tsm6jsi6Til6zyn6VrC/qua26xT0m1SM2T2ec3yx7&#10;fNjw/rSdMgFlTEKJnftZnTtt25f4M4jAhvaZJwzmIZNBO6TTGDQ6jcrap7JJlCMS5eTyAtrZOs7O&#10;qDcyDtLUDgqNrBubOQRPzyEE0cFNEASdQBdHFydn0CV4lLjF1a/v39G3hqCzLyesvHN2FHQSATET&#10;IUY+xHoMrZWxJ3OPx8ouR96e9Xadta0ctROoPdvnQySoceM8vZNkXo6XSVzBxs3LJfUqxjWrx017&#10;1ULl41D28LxuzqhoGE43h1n09fjVyMWzYejFNNS+C33Zgl7NQ1/wx62rs28H2t93948uzhBpk1TW&#10;KJU5zjqcZjGX2Kd4CvS5lx6cNagf1S6T2MET814k871T00zl0v473P7bmZVXM3PPluafrSx9XN5u&#10;32Q9Gdz0K2kIqf5aPbL7YoHyeHbz8fzS48XJ+oWRZwsjLxbGXs1NvZlefDW7+Hh+6tHC2JP54Rdz&#10;gxwBPMUVwLWDZIfUV2JGvqoOnlkV6Z0DD2cmM6f7Y07WX0L4r9DG8tHXiWfuhR5CHhb8/qbIWDmJ&#10;EJSELxLpKYt2VxNx0rtrbX/Dzu+uy5/g8gjOKoOy4v6cFnnBMuKhsuLBnM8TvZRE3ZSErOXvG2iJ&#10;mPjp++cF5RdHVQTZRhvI2CuImctK2MogXDEId5SklwzaH/6FX8JZWsxaBWGtLWWjgzZTFzXUErXR&#10;FHEEqIs6q4u4qom6qoi6q4h6KAp7KIh4gEvIifnKifnJwATISPhJCjmJCzuIg8hBQtiZgytK3BMp&#10;5oUQ9ZQU8ZAU9kSIeCFFvbGi3kqSXgpC9hri9trCxtr3FH2VjGsCgt8mPGjOiakO9wo1NjRAKSuJ&#10;GCtJ+kiLRYvxhiEFfMATISn7QFQzWcAk/75l+V2rynuWlaJWtRIGpZIqGSjpGCwySErcCy3sKMVv&#10;rMSnrCkgZYlRjDGzfBYR3Jkd1Znk3hSq3x+tPxKjPh2jOB8juxwjBTvgeFgDL0dJr0TLbcQqEhLg&#10;O7P9WNWDSBVKpMqGD3YnSGHvgcbuA62NUHVcsNpyiMb8A93xWNOheIvBOPP+GNPeKOOeSJPOCNOO&#10;ByZDiQ6D8TADcY79sQ59MY690Q79kbazSU5jMXb9CV7tkU5N3toTYRrURCVKFHIzGLGWavHY08IM&#10;JY3llccKaGJvyUr+jJbi18QI6AKwgnoYYX2siAFW2BAjYogWMsEIm6NFrLGijlhRFwx4hoXdUILO&#10;KhgvtICpGtrCxzYk1ifS39rN1dDWy9xbRdIYvLJotK+MSqK0fq6EXp6gfo6wQb6kXoGUbroo2tXF&#10;JZ6EI1JX51m4ESauj4LrIuO6d1e7iStdeytd+yvwMrdMEPHwOrtcxQvgWl4A4z9oAf0fcTX5d3Dl&#10;Llf0/k24E7j2l+N0f4Urg6/gPgBwwm8POdweZG30sDa6OJa3m+OAe37H0XYvl+OdvkPCAJM4RieO&#10;0whjADCAWyLvTbJIUyCCMchcAe8ijVG2Oyk7bQfbrftbLeTNVgBpvW1vDcR28sZX8non3GZ5s5uy&#10;1UPd7qcSBhjkCTp5irE/zTyYAYAB2KSRJql7E2DzmLF4cYS7PMaDeMJcOqbPLk2+W5p6jZt5v7nc&#10;CM5JIXTRCD0ggpOTNuFLgAjyexvgom276637m1/JW1zghs97MF272117O92A3Z3eKwg7/XvbvYzt&#10;AcZWL2Ojj7bRS1vrOcB3Hax27692g2eSutZPw/dT8H2U1f4DXP/BSt/+at/++jBpbQiwhx/cxQ1w&#10;LS9gZ7n3yvuCPNgLIIOZK73k1T4A1wRT1gbh6ur1od2lbsDecg93AtgLT1jr213u3FuBPTQAfEPu&#10;43u4awDTtwYZ20MA5s4wizBySBwFsHfHD3fGj3YmjgnTp7vTF+QF6GABoixD1CXoYAmiLMLrT9BX&#10;IOYadLjG6Vy9ATeRZs2fU6bY5DH27sghafSEPH58MAHRZy+ZcxBrATpagk5WoXM8dLEOXW5Apzh4&#10;k70MsZcg1iIcD5ego2U4cjPgECZgHmLMQ/Q5iL0IHYLNOYg+A1GnLg8mzsljZ6RR+jp4SmGo+M6D&#10;1a/k5TZOV+ovtPWOfVzb7mLT1mzD9mzDznwjabmZvNq6Of0BZAjzjdtzn7ZmPm6AzZmPW3Nftha7&#10;Wz89SYwLM7a0lNIwFla1va/mc1st+L5OzF15PzltPzdrnwQr0xo75Q+WQtWqf83RvOcj/hcn/v9l&#10;d/+f9X74f7T++neG1/+s//N3mt/9i94P35n+9KMZ4K9/MfmXfzT6x7/X+8e/M735V4Mbf9G79q/a&#10;P/2T5g//S/2v/8BF5c9/B1D9y98D1L77H7/mf/hH7WvfaVz7i8Yvf1X/5c8gal7/Tuv6D9o3v9e8&#10;9r3Wjb9q3/hR59YPurd+1r/7s8Hd68Z3f7K784PT3e9ceL53vf+DG++PADAAm95C1/1Eb/mL3QaE&#10;IO9HyQhHy4qEyAibi91OcDEZ+1gHEefPibNrk60b852njBXiBkf9cgDjXfAdtT50gB8C0y5w49DG&#10;xMXqyOy7qmJvy1B1dJQWNttcNdNQLlkdES8vmKIokqsumacmmaUgXKyEKFRAxInzJEkL5+spBWFF&#10;XCSFkm0tVlrbLnfIW1Nrc4OrQ50raYmPdTR8he6bwRXAv1re36lfLlf299cK4P+WAJYRe6CACFMU&#10;D1AW9tYUdDcVcguSDX3i9HAqqaXbt3bYt2bat3bBrxbvX7fuXwtYC6jFhz7Dhf3KaujT5eAnXBn8&#10;W8/n6m/Lgid9KmcCHk0H/g0m/Wv/CCyAfWs5AriOI4AfcQTwY8BSwBOQn/asmnR/OOVROeFWMepc&#10;OuRQNO0NrlgDgBUvONavjgt3848swoL2bzDuXDzhUjLtXj7nVbngU73kV7sM225YPHOqiv82Vz6Y&#10;U4VcBx4GvPKxX+WSb+WKV9WKRyXOvRLnWr3qVo33qV8Lfj3j/7THo6o3+NlYcmPrg2dltnkeSD/d&#10;23bqN23NEIHG6BBpHmckD3iTDZOW9AfISPjLSsDyUkHcR1nUR0nM5/8I4P+M/6YA5qjfQI76DQZg&#10;JWHgp13Si+eadlrUo/Vp8v7q3v7iMrS3tdTxMcVBLwjBm62ELlVXyFOQjpcQe+HiCK0vHS+O7SwO&#10;EDZGSIQx8F7TVBQfp44pVpOpVJEuUhD71v7myPBnS/MBvvW+V+TIC2bJwOW/XLN7ZX//PwhgAPdw&#10;MMiSE8mWFwWTwWYiii8Kdf8BViBCUaLQ3WzyTQVzuZ+02Ls51XGwOrw88HlzsPlsZXzwUXGotryr&#10;+L0EWbE0aWEYrFA6SiBNki9ZjCdF5F42UjADxQcycKtqNG88+l4c5n4smicWeT8ewftHEpB8XLgO&#10;mCuAU7CCceK/Vv3GSdyJEbsFAJvc3tdX7a+vZHCS+N1EgRsZSIFIjFCICsYYKagvjXiWm7k/Ngzh&#10;FtbqikZj3OaiLebClBYfoPDxEgux19nPRKEWSagXed4jeDzIezzNR5u6sTHwz7vj3xPHftgd/mlv&#10;4NpBzy3q17v01vuU9tt7PT8Q+n7Y6+QhfxWifBWmtQvSvgpQOm/vdf/TYtM/r3aozTbFWsuaS9+0&#10;lBEyxGKsbos4/Sjh+7Nc5B39zNvmRdfNS6+bl92zrOYxqRIwrBIyqhQ2fihsWiloUcFn/ZDftkzc&#10;ukzSqgQgYVnMRdyiCAAyCOtSpE0ZyrYcbVeBsX+IdajEOlRgHcquwNiXAtB2JQBhkywR02xRsxwx&#10;81xxizxJqwIA1rJQyaxI1bhQxahAySBPQS9HTidLVjtTRisDRO5AWjMdq56KUUtBqyYDJGTjAJIy&#10;cJSQjhWXieVGEXSkEDpCGBXBjSLYKDFstLBsFI9cOI/8g/tykbyyETzo0LsiPrd5nW/fsUIjnK//&#10;VYr/umR8QGTjk6q3Vdmf6zObn2f1fKpqeVU03Fwz3lw98KESN9DW+OSlmpSRhKApGuGJQvsLCFoL&#10;8WuU5lZ2fny30P95pLl+rvPV5tiXg8Ue2ko/eb4LjFcHPnLXA74qC17p/wAy2xMtm6ONBwudY02P&#10;pltfkGd7l3q+zHe1gR/Y0dY+D2tfvuvSQvd1kJJO4hIeCGywlFICQi5FUjEdqZyNUM1CquchNXIQ&#10;GnkIjRxxjVxxrRxRrTxRnVwR3Xxh/TxRvQIJ3UKURjFWrURKtQREAFodBqVegtEsQ2vBILVhEJyI&#10;1C7FaBVitPOxWvkgAtAckDr5KN0CpB4MQr8QaVAEQBkWI4yLxYyLBE2K+UxLec0reC3LhayLUFaZ&#10;ClZx6oZexgaOtgaWznqwAHbRNXc3tPM2cfGxcOEKYGd9K4C7sZ2PhfOVr+XqWy6cjGugLbzK75UD&#10;BgN4oV+OA74SwF7mth6m1p5mNt4W8Nl+k8f/pnsBYHAF2Axx8OYsBuwT6uIT4ur1rQAO9/DlNoUG&#10;+UAndy9rB0cjc1M1bW0ZRTWktCZKRk0cYyinAi7qZ+vsaGBmq2PkamZtq2dspKaF4BO6/defeH6+&#10;wXf9NkJQxFhLV1lKHi0iKX5fACkoJCMGC2B5hIQyGq2ElpaRkJbDqKkqmSIQelbWkdn5n+zds9VN&#10;o/Vsk+V1A0rqOlKyns7OkXY2GDvLuxATgigX0D4AgrYvWd1rTfF1UbqerhpW1qpGRlIatjK6fnIm&#10;fvxquSImk6bJDLuSI4uiDYXoQ8dynGN+m1ns2fsJWCHD5Zfn0DEbYrOhvYOj959wmdn00hJ6ST69&#10;KJuSn84oyYTqSqH6yvPSXFJS3FpkNPTo6UX1o5OamvOn9dTaSsqzx+TX9Uk66n5yUt7Kyj46uvYq&#10;mjbqOk6Glna6pr5WDmGObiH2LuHOrnFenn6WZg4aah762oGmRo7Kio5KCj5a2i6ySjaS2CQrp56i&#10;alztx7WH7/eeNB1/6Dp600KqerZTUrlfUU0pr2TWVB3W1bDqqtiPa47r66jVFcSiHObD3MvakvOS&#10;guP8guOiyq2s4qnc8umXDbMjk2M43CSNOnd+tnh2scA8mtuiTKzutI3NfuobXSHsrxOpoaExNpZO&#10;4b5hMUGRoR7+RWlZR+QD6PwMOj26OD+CoNOLYxbcCXlld6/sy5R74aJd0axd4bhv0VLmY2huDdqn&#10;XjR/aQwKhvoGIOLe5f7+2T4V2j2AiAcQgQLiBYF2RqCebtPON6kc0bgPDS8Tnn6m1DVA7ePQ48Y+&#10;ExeiueehrR/dM3w3OJaQkk+teX7U8PWkfQjqnrrsnYH6F2AHPLFyOYs/X1o/Xdm4WNsDcNUvbH9x&#10;u9AK8XyFABet7lAhAvWcSDkmHrBJlGMq4+SQfX55cQpdXglg8A8uAT6/+K01NGd54ONzuACXdQIx&#10;j8+ozFMOZzTWOf239YC5yyFzP2u+Aj4XdHxAPz9gXOxzINFOd/aP1nfhYlnwYNZIZ3Obh6PLjMF5&#10;AHt46WJ4BRpYgQZx0NAqu2d2r310t3eSPr8GlwcxjuGHcXJxyTxi7R3sb+yQ17fhvpErVGjhAFrY&#10;PZlZZ4wv00fmj4fnoOGF84bei6fNlMzaYduQJbe487Sao5SKy9LXJ/Vt0OgW1Dy1E5IzqOY0KGc1&#10;q+m04xDKji04Lqg9e/bp8kvPWdfY2dDcJVcAr+xxan/3OYb+gOOAOfYXAJ7SbQq3//MZjni2vget&#10;rp/UVi66Way5G+756lH9NI/DdA78FRkPdMmRRsQo850YG8BejPV+jAUjyhhA//fL6/5ex/4BWhKY&#10;+d/gd4f/7+FU+tI43Z4Bvyv55XKY6XwFldMgei/R5koAk5OsqEmmh8lG7CRDSrTBVpjBYqjNkL/j&#10;axuLcGNzZVd/AZ9oAZvwe4ZBd0wieBxTbnin/eIZc8/BW0RLz1FT87m73Wyw7aK70pybJCFEhhah&#10;yQzXZoRp0cMBGtQHADVKhNpeqDwhWHYnWHovXJ4ao0xLUDuIVd6NlN+LVeEKYHqaLivTgJ1tdJRj&#10;zIWRrkdJ1qKl6oDkab4Z4CTPlMLpEU2KUyWDoxI19hM1wOG7sSrMLIOjPBMAK9uQkWN4VGgGoOeb&#10;HBRY7OVabqaZLkbrj/ipdjnJtVhJNZthX6rxNhlJjLrKrz/QpySbsjJMWekGjDRddrYxM8OAlmZA&#10;Tzc8zDY9zrNg51sc5pmfltqyCy1/E8A2tHyL7WSdpSi5/kDBhQS5pTj1oUCVkVibtRe5y73vWgc/&#10;x36ssX9TjiiI/T7I+TtHc14Xe6fM7Lre/gbC2hfaTtlId1LDqxfTw13buM9zYw3jfU1T/a/7mz+O&#10;d7YsDbXihzt2Jj+s9OS2PdOK8LTOiivrb30y1lfc3PhqbLRlcbFpcvZRS9ub7p6mkeFPg/2Pmt6X&#10;vK6ta3rVMNL6bqKlrutl6afq8s+1T3vevJ1qfr3Q9myhvWzsQ0bXk9yup4EVCaJqiBv3f5KSFJQV&#10;FVJEwm9VyhgZRZSULKfqV0YcKSeJluL0f74SwBqyivA7mjgSbHLVLxeQ5PIfCWAu3wpg7hnAhbiA&#10;S3AFMGx/eQX/IwEseIcH8K0Avn/91t3r129fv3bj5x9++eE7AFcA3/zlx+s/fc9Vwr/jx1/+5ft7&#10;//DTnf+H76f/W+nnfwoQEqxS0280c/ts6TeXXN0RW/EivKQkqKgwvO5RVktJQkO4RWKytneKmnWk&#10;qmmQlrGvgZGrkZ6VppKBPMbNSNtJU8VWUc5CXtpKScFCTclIXdlIRdFdX9ff0DDY3CzU0gJEH84C&#10;wHYqym56OgYYlLKIoIakmLKYEOL2dclb1xSEBHWwsuYqWnbqum46+h4amkZCgprXfrIVuO8pKugn&#10;IhQqKhohKhbKLxzCIxArisyWVUiWRqbJIrKRQgVC9x4L329DiU/LYFaxqA2E2I6EGFFSlIgQ28VI&#10;7smi9uSldpVkqNoqJA0ForIMQUGKKI/dlcPuSqN3MIhFEX48SgwkwV6yjjJJR3lPT4Wkr7ynJbej&#10;gsHLiq9Ki+LkJLZUMLuasiRt+U1VzIYKGq+IWFaQWJQTm5MRmeewoYLZVpPd1JRbVccuqaGXNDHr&#10;BvJEC5VNE4UZHclFa3moNAgarIS68w9aEs+GC46bk04a4thvo1ivwo+fhR/VhxzW/Gp/GSVu1EJH&#10;cq4tMdtiK8tsIwsWwEvJFotJ5lcCeDndkCuAiSW2e2X2zFrvw0f+p09CoI/JF0+iNoIMZ1D8m2IC&#10;W+KCV5b3PxHAW5JiWwjUgjSaEekCvUmjvgjfqw9mP4khZPrSixKWE4L74wNGch6M5IZ8CTF/YYyo&#10;Urq5V+J7/Drt9Ev1Ucf78/Hx0+ll2ugifWzlYmGTMTxN7OwiD/afLC9Ae9tnezusrVVodx3aw3Hs&#10;7zpEXYdoIK6BwTEJd8EkQudM6OIYOj+F1+wAb99wZ46LU/YReHc/Zx7DrYcpZ19LX2ZaBD52TS41&#10;DR9IfXnavbP4bqw4siTKPyUlIu992fuNHhxEgc4W6P01Lb3ljRuNk7ttC/hPo301n5dbxyDi8SmB&#10;sTK+ODM0PTcwO/ihb3d0izRNWhvdHPs69+zhh7rS9+O9uC+vhr6+GWuo6ikIr8nxqWgp6pl/hx95&#10;NF4f96g0JK+zpgVaP4JIF7S57YO5zeMNMiyAd+nQLgsisS9WDw5GcZSRtbPFfVzr6OLngfWvE/jm&#10;keHHXwZqGyefd44+aZt82dNT1zzXONZS3Zj/IDfeN8Fe11kNo2+obq+tZuvlFlOY/zQ9tcrJNjjA&#10;IfJxxrO+2q723IbG+PpH/oUlnpkNOW8WmueWe9bqyz6nJz2amSFTDiES6wIWwCfwmrxcAQxubMC9&#10;0eE5fDc9e8B62D1j+7DFrKbP6vGQTf2Iff243ZMxm0ejVrXDNk8mAdaPp6weTVpWj5k9HDYuG9Iv&#10;GdAtHrKsnbIu7/N9NPBiirxyDFE4HhfcXl1enEFnp/Cfyh2dM9kX9MNLGgvaWKf19y5FhBVo63gr&#10;q/q4euV/aFoanacSGBCeTN9l0Omnh8yTwzPo8pB1sjK/DH6LZGwPQOefjliZp+xw6CQEYsZBjFyI&#10;WQNtVRzP5DKG8k8Gn0FDvVDvxkn3HmWcQOxaZr4Yhwp7oeD3FIOiRUxUv1jQV/noRpXoHutCZkY3&#10;VDhFtqyZE4pcU8pYf/B8J79xJfY5/kE9VNQNFfcxCzqg90u0T/MzH0a7Pw/3ja5O7NAmaEdDFHb/&#10;PrV3a2d8j7a4D30ZP4qumLbPGTarXNCsmtKpHwsb2H22c/ll77QBT3w9t1Q3PVE1PvJ+cf3tzFZd&#10;H84p45lpbE3Sh/HygbXHs1uP5hYfLUzVL4zCAnh+4tXczNuZpddzC08WJp8sguTQy/mhV3Mjr2am&#10;X03hn0/uVXYTbeOfSRj6GngElT8tGp14tDyTvTgYzVquOZp+Di0Mstr6nnvmO/E6av3iqHbfX1Ei&#10;FCHpj0B5yqI81UWd9e9Z2d+08eVx/RNawAEp4IQQdJEUdJcU8JQU8JYU8AVRWjxAHRuiifFTELZW&#10;ETa3U/NKcEspjqpMCiwz1QhGC1pKSTgrYH0R4h7CIu5IdJC4uK+QsJuokDNazEVa0kVGzE5WxFJe&#10;1EZWwEmW302W30NGwEOG31NKgFNhLOArJRyEEQ5ECwUiBYMAkkJBkoIhEsIBGHQwBh2IRQYAMAh/&#10;tKQfACXhK8rvKibghhDyQIt6Y8V94U/xEP7yiAA1MT85HjstETs9EWNDQaUoY5sXcVHPYoMacmLS&#10;3G2sZOWVRRTlhC2lRPyQIrFIsUSERAhKOhSlloAwzBE1L+G3fshjDQtgMdtH4iblEprZSIV4jFQ4&#10;FuGDEXHG8lsoi5jK3VeT51Ewx2hFmTtWBQV/iA1uTfDtjLUbiDMdjdGdjFGdi1JcjJJZipQCzEXK&#10;LMUqrSeoEJLUyAnq4EaNHqNCjVQ8StBmxWvRYrRJUVo7UXrrkXorEXozEfpjcabDiRaAkUSr4WTr&#10;kWSHkVTnoVS3jii7zlin7jjX7gSPrjjv9ij3pnDXz8Gun7xcXjg51Tq6FZqY56jIvjVXwAfDS48s&#10;Beq1e1uFKhlK39aQ4LHGCHnJ3XdQ4LdXQrnJop1lkI5SkvYYcWuUqCVC2FJS0EqMz1yc30pS0A4p&#10;5IgWccWIemBFvaVE3eUlHDSwDg6GfhFecTHeEV4WLnbadjY6brLwml72KHSAtGoSRjdXVDdHQC9b&#10;xChfQi9PWi9DDOPm7BxHwhEZa0tH6+OM1V6uACaudBGWO3eXO8nLnYzlTuZKB329lwa7wD4KvvcA&#10;1wPY5whCsAmSXMAELvSNgavk7wC7/ibMrSEAY3MQjMEZwGm5F+LuBXkAdw5rexjAJowe7oyAJPdR&#10;cS/K3eSOvz2QsdXP2OxibHYyt7pY292Aw50eNqH3W0AGwN3L3O5hEYaYu6OsvTEuDOIInTBM2xkC&#10;gAHYvALe3B463AGPB4a1PcLaHmNujTI3xzlM0tfHqXgOuAnK6vj+8ihpeYS6MQugbc4xdxaP9lYv&#10;qJvQ4S50TIaOSBB7D2LsnB2sswhLB2vThMWRzbm+vcV+0lIfZWWYvj56uDkFzgzGuws9B8tD+ysD&#10;IB6sDoIMiNTVEQpuiL42QvuVMQB1fYzKad1MXBkB7KyOAbZXJ7gQV4cp+D4qvpOO76TgOmi4Djhy&#10;67854p+Bh506c42j6tcGGOuDtI1h6tYYgLY9DqDvTHChbI5y+XYvgKt7AeBALvTNEQDXCl+54SsB&#10;vLPQvrPQBiAstgOIS1+5UNb7uFA3+mmbA1zoW0PgKwXPDHiqGRtjjI0J8PywtqZYWxOcL38EZMCY&#10;vTNzsjt7urdwRpqHBf/uCHg1D7YH9jf69tbhnucgwi8xcRi89If7EyeU6TPG3CVzAfa73MWGaZya&#10;Y/oCvMlahi0yyIA8cwlemfh0HbrYhC62YE7WYI7xcBtqbgNqMB9MA2MwYICz/QY4G30WYi9AjOnj&#10;vWHqZvcBvmN/rYO20U3f7mVs9dK2erjjQ8IAe2+ITRxk7owc7+Nx8+OlJQWq+oY8GDUJAw+sQ5qg&#10;eSrWqRRlmuwZXPq0uL49K2Y6yZaUqI4LQ7X4Kzxylqt2lC+xknkgx+cjeccfye8jzu/Md8eJ547r&#10;vTse925737vld/eGz82f3K5/Z3/7e+vbf7W69Z3lzb8AwABs2tz53vinf+Ri9OP/Ahj+8D8Buj/9&#10;L9Xr/6p461+Vbn2ndPvPIIKxwo0/y9/4Z8z3/4D54e9BxP74P7A//E9ulP3x71V++R8av/y95rX/&#10;oXX9H7Rv/E8AGHAx4f3OjP97vdv/pHvrH8HARvSapeAvViK3nTBCee7WYy8ernW8H3pXPfSpbmOy&#10;bbrn7VTfu+mBD3NDDQsjjSujTatjXzZGm0/m+ljDbTutbwar8yp97YJVEL4ywnFaUknaUpGKImFY&#10;3khp/gQFkQQ5wThpvngs3OY0T0G8QBlVqCFdbKAcq4T2QPC7YiRqHoSf4dfpqzsLQ4uLE9vvX/aG&#10;BRdiETayEl6/+a1gbpnvN9KX63253gtWXHC1qES4nOSDP/K75s9cpCVC5TAPMKKwG9NGBWoJuund&#10;tQ6WCa13rugIfDoQVD8V8nQ57Ol66NONoEdrflWrvlWL/nVLQfXLwU9XQ59fsRLybN7/EReufOVK&#10;2Unv6kn/6vGAv8FEYM0fmQqomfWtnvOpnue0m17wg/UzuCJ80YBHIF4lZ7wqx1xKBu3zp//9qsNX&#10;xcfczT+y6FP3N5lxrwTMelQB5r3gTs4r/k+WA+v/IwH8q/H15pQac4DzfnXzAVXzAQ8XfMuXvCpW&#10;XCuWnctWHCoWHMs3/J+vBL6cDnk9GPKiJfTZE6+yFMM4d2kf9ds2SnccNYV89NGh6pJBGD43lICH&#10;AiaEI4D9ZOD6VHjJZwVxL2VRr/8jgP83/HcFsLg/7H0lQmE49hcLnnaEl6ykq69T5sIgkbnJWh+Z&#10;vtheP16depUVEaaJSpIVL1eWKVWUyZVGJ6MQU3lZ0OLU6fIYeXlwd32ECt6AVnqeJ/iFYAULVaQq&#10;lDC/E8DZ0nzc5X65Gvh3ZMrwZUj96m5/x5XW/S9yVUDMHQPAOAXF+4D3+2xZoSQpQS/Bn4Ok+Ivd&#10;TXpqs/bGW7cn2o53Zhf6Pw02Pj1cmzqYH3ycHhVhrBYpL5osI5wiw3HAGMFUBF+y+N1E0duZaP5M&#10;NG86ii8VfT8ZzZOAvRuHuQeIRd6PRfD+kQS0ACAexQ+IQ/IBQDIecR+uLcbwcT03txd0BqdnNRhf&#10;kYzm5ZKG5E0XupkqdjcEed9fFamL4fV1NJ7raSYOdVwOdI7GBfW6GKyFGW+Gq+LDkavRQiOBf1lP&#10;++W4XghqwV62iR528hyO8lAnb24P/5k0/RPgYPIaffTO4RD/Sb/Iea/EWZ8IffA2ZegmdYCP3ifM&#10;6JKE6RGh9fESe/68M8CH7zZrqvBVvq+iyOeojrYT5zcQ4HfmEfC5j3wgpJwqoJ17TzPvrkaegFaJ&#10;oEqxmFKxhGKhhFK+uEqBiFquoGYen3YOn3YWn04mF37dLC7gVllQP0fIIBcA7plFjQvETArFTYvE&#10;TQsQFoUIy3wuSKsCAMq6ECBinClqkiVuliNpkQc2MbbFUvalCOcyfp+KO/4Vt/3Kb/mW3fQpveFd&#10;ct2rGACS3PwVYAKvV5moTRHKsghtXogwL0Ca5oub5Eoa54oZ5wjppPHrpApopfBppwhqpwropono&#10;ZYjqZ/JrJgppJ4top4ioJQrKR/Ohg/hEPPjBrwkStj/+q4SljkNFen59Qdb7hxkfK5NelcbUFEaX&#10;ZoY8KnhQmxVUl/XgaUG6t43zD/94X5DHkJfXlofX4eZtozu3FROiMkoy06tzYkuTA57kRjTWZnLX&#10;A57veg2Y7XiJG2xY6H4z0VI/3Fg72vRorvPV2nDj7nTrxtCHrZEGfN+7ic+1uN73W0MtE01v8EP9&#10;dPzmo4IaZbT+rZ+kJYUtseBXUZS/pHSEqGKcsGqSqHqaqGaqqHamqE66iE6miE66kE6GoF66gF4m&#10;v0EGv0EWv1GmgGG2sGGeiG6+qE6hmHYhiAARDkK6hSL6xcIGMIIcBAzhKGxQKAGX/OYhdfJABIBf&#10;fwDi+nkSBvniBvkShgViRgXixoUSJkUA8BKDSwgaFwiYlQhalglZlYqBl9IyVd7sgZaRp6mhvb2+&#10;pbOOkYuWsbOOmauenYexk7ux/ZX9BYOrNYC5mpargblwMiC6/1EAf9sIGiQ9zWzcTaw8TK29zOF6&#10;4isHfCWAg+29uHCvwi3/feDiH+nmH+LsHeriBQhz9Q5383ng7guI8PDjZkAMsHd1N7Ox1jIwkFfV&#10;xMhpIKWVhBHqCClbLQMvS3sPc1t4DWAjc3sDU2t9YykRCZ6frvPfuHP3x2v8t+7qqWqoyitjxZBX&#10;AlhWXFxeXFwBgVKB11OUVZbWUFc2ERNRMTUNLK9sjU99YeOVo2wcrmkREZb8KLP47crmIX6dekiH&#10;Lg4hFpG+Obk6+P5rTUJRqKmXNdZQH6GOFkDoKGmpSylriMl6KhilqNq/MQzZDarZssjaNUjb1Iin&#10;2Rfj7XPbjaMIBQ0QCYKOL84gCDo9hg5ZEJ1x/rUDX1BwUFpCLcpnFOcwirIAl1Ul0NMaqLbisCB7&#10;OyHxuKwCevyEVlR8Uld7+KR2s7TgtOnDh9DAaE1VVxkpf10dbz0jJ21DB31zO11TO21DTxNLXwvb&#10;By5uGcGh8d5eYXY2Se4uSa7OocZGvmrqXgpKzkiMt5TcQ1fv8YdPyK0jZ6N4aJ0O7Z9CRCY0s3L0&#10;qXW7qu7wxStKbS25opReXcGqqaSXFx8U59NKcpjFmSelWdT0JGJiIikjB5eZP1tajWtu315eWd3d&#10;XWRQJ6j73evrTRNTjd2Dnzr6hhdX9o9Ojjl1sbMzi0/rngV7+Yd5+0f4+r+qqYHOzi7ZTOjy9PKS&#10;fXbOOr84PDs9hI7OT3oXlzJeLoTXzoRVr+S+uvw6Du3tQyTCZmXFC0d7aGgYIuyebhMgGv1XAUyk&#10;QruUSyL9fId6ukk9X6dcrOxBK3sXg4s79Y0Hjz9BnZPQ48ZuI6dtEze2Y+BhQMx+eOJOct5BZT3r&#10;9RfGx074Ep1TUM8cNLAIjS1dTK+eL6ydLq2frxDOVuDeyNAqrH4vlnbO57dO5jYgIgNejpdxBrHO&#10;IdYpbHMPT6Djs9Pjk5Oz0/Pz84uLC9j7np3DQhfsYnPmMI4h+hFEZUO0Y4gGNk9h6Mdwhsqp7gUR&#10;TGAeQ8wjzjLAJ/Dhp+e/+uAL6IJ1BLhkHl0ywEk4h+wzoD365RbsTU+XttnTeMboEm1gjtI7Te+a&#10;Ov86A/UsQgMrF/1LrN7Zg97p/ZH5/all2AHT2RwbfXZMZVD3yAfEvcNtErRxCC1QoIlN9vASc2iB&#10;NQwL4IuB2cOGrrOXrezy10OOYfOuMVDGo6O4Eij/OVT3GeqYhwpedaradWCMl3U9ts0Dt50enKVW&#10;nJY9u3jTctk2eNYzeTK0cDaBh2Z3oEUCtLL7qwPe+E0Ac/0616lv7p/jd89wxPMNkNyBXr9Y9LZf&#10;cTfZ8TY48NM4CtehBCixog0Pok32Ys2346x34u324m0PYi3pcebMWHO4S/NvApirYBkp9v8JsNZN&#10;tvqvkmTzu8P/96Q5UFPtudDSHOjpjsxMZ1aWCzvHDXCY7QrGjAwnkAd7wWRKvCUlwWo/yY6U4riX&#10;6rybYkdOsaYkmjAS9FkJ+vtRuhshevNBpoM+Vm+tTCKNjJUdPQU9Hwhbh/IYBN01jrjvlHrTL/uG&#10;f/Jdp0AhTUNjWYUCI+1BD5NVf21coOx2iAw9Ela/lBD1/SDVg2CVgzA1WoQ6LUpjO0BqN1SeEq1y&#10;EKNKjlYkRSkcxCrTEtX3E9ThQt4UbQZcfQsLYC6HWYZcGQwG9DRdMIGWqsNM1zvNNj5M04MbR8er&#10;0xI1KUma5Hi13RhlcB56qg6YRk5QB/E03+yy2IpdYMYotNjLMVtPMliI1B4PUO9zU2oyR7/RFa6T&#10;v/lGk7/LBrMYpLGfaMxMN2OkGlAStQ6zjOhpegcp2pRUHVaWCVcAs3LN6DkwtFxzep7FQY45IdUA&#10;F6M+/0B+Ihwxl6Q4nag5mGSyUJ9AmmyanO0p+/rO5UUFIjv2RmzQ3dhQsagwq/z8Rz2DkxTaJ9zC&#10;65Wp1wtj7xcnPs6Pvhnr/jDa074wOrq11DzT3zTT17462r012Ueef7fQEfeqFOFgGFhbXN7b+ni0&#10;v7Kn88ng4Jfl1VeDo7Vtna8HRz6Ojr3o6axu/lT15V1d68fHHe+rvz6raK0tb6qpbnvyYuDd28mm&#10;l9NNNZMNRUOv0r/WZn+t8ymOFFQSu3bvB4w4v5QQvxIKo8QRwApIrAyn6ldaDCEnieZ2ZsaKSMhz&#10;WkCryygooqTAXjDzSvpeaWDAfySAwTmvHPCV/QV7ufYX7AURXAXFEcDgbVSCX0hMQEiUX1CYl1/o&#10;Pp8gD6/Avftc+O/y8N25x3v77v1bd+7duHX3Otz/+fb1a9d/+p4rgMGA2/z5PxbAf/6F/8/f3/o7&#10;3p//QZvnTriMUpWpa1Ngck9q7fk0iTqz3/Vh/GH2+ye5LZ9KBl/EfalyK4/FWsRL60UrGQSr6bqo&#10;aZgpyhkqYAH2WqqOmqpOmqr26spWqkqmaoqGGorGGkrexobhlpbRDvYRtjZ+RoZuWprOmhqu2lrW&#10;yorakuJq4iJGslI6WCT2/h1pvns6UhgjJVVLNR0rZU0XdW0vZRUzPj79n35wF+B/ICH2QFggWlAg&#10;UUg4gU8o7r5ApjiyTFk5TQaVLCWaJna/UPDOWwnBYTnsigwWjxAniIuRxUVJ4qJkhPgeFgWLXiW5&#10;XTU5sqYiWVN+V0V6Sw65hhbFSQqtSQptIEXWUaK7ChiqliJDT5Wqq7yrLb+lIbOjIYOXl1zGCs8h&#10;+ABLUiJrCohNZfSWCmZVVhwnJwE215SQGyroDXXstroUgG6iAWOmxbTSPbQzYNrrU621dy1Vp9XE&#10;x3UlaNG20KdsqLvotD2V3ply2Jtx9CXh5GMM+03E4YuQ46eh7McBrEpvZrkbq8yNWeR8kG+/l229&#10;k2mxmWG+kWW6kWm+kmSxlGA2F2/ybwI412yjwGKvzJ5c4ciq82HX+p09DoHeJ51Whi44q0wheDdE&#10;+bkCmNsLeltC6Fsf/C1bkiLbWOyCPOok2RtqLjp6E0N/Hnn0OHYxxrnJSvuluc5jJ7PXwU6vgu0e&#10;O2m+tZRvdVTeKwlezvffeZJz2dcGLa3A7y+4g6Nx/O7X4YXXjSN1j5c+vGPOTkDk7Yv9bfr6IkRa&#10;g8g4Tu3vOkTdgKGsn1M22CT8OWMXOmXBAvjsBDo5Afcq4C344uiERWHAb8dH4H3/YmNk4XlicVvW&#10;k5eBuUVm4XNlzdDYQXvJhzTf1OL0qtqi5+3Pvq51rUBkCFo7HnzytaXw7eiTr0N1raNP2weetJBG&#10;wKUvT3boxIXN2cHpz08b+l90LH6ZJI4RdufIE50Lb+qanpR++Pjka0ZY6cuCT09T3xf4ldfHvu16&#10;ONyU1/EwtC7fL68kvGDoVd/l5jFEvjzZoB7iSLSlLWiHcrq+dwHeYXdZ4O6OMbVJGVs/nCWeLpFW&#10;W0fHX7ePvWobe9Y29apz5HHrh/S6huynj2JLx9/2j74faKxqaHva+jj/WWFypZWpt4amrZVtQFxK&#10;SXxKuZNzqKdDaG5k0ZfSjy8Ta59FlD8KKaoOK2gu/7DwdXZpYK0m/+OD4KKpKVgAE2gnXAF8fHEC&#10;bgDP2eB+4+zi7JJxekG5gMaJ+0Wtw9aVX8zq+q2fjti/nHB8OW33bMKybsSsetC4rM+0YsCiatS6&#10;dsK2dtKubsq2dtqmbtqoYtymfs6irMepvL28Z3WUfLF1CFGPLzh/IAdeFQB8owTuNsE9J+DyAqIe&#10;QE2fJiqr2sofdr/+sADuKciH0Br5bH5rb4NMIrOo3DWAD/bpU2PjnY3v6IR+6KLhiJV+wg65OAm6&#10;ZEZDrCyIUgId1EDrZfShHGrHw/PBdmho82Jg73iOvNY4sl3RelHWDaW0UW0ezsjG9KNCBjSTvuok&#10;fzXKJDz4CBVMMRyfjwtEjCKiNgLrzyr7NyNfNmtFdekltOvGv1EL++KYu1E/hPuysDSyObVIGt+m&#10;jx6w+8mszq29MRJlhnw4SbisasbrBj65YZj+r2Z5f2ee/YtvlVpxa0LPxqvNo07a+RD7bPiYPchi&#10;tmwQ3s5uvJ8lBT1sNIurjn45kN+xUD9PrJtZfjQ/+2R+7Nn86Iv5idfzs29nlt7ML9YvjNcvjDxf&#10;GHg5P/CtAK7o3LGNf4Y1D3YMjX3b9ASPe7eLL92eSmAuFh5OVUG4Hmh4rCms3E3QUfNnO1UePyXJ&#10;MCQiAInykcF4qYu56N23trtt68vr+icZCTdpSTcpSU+MpDdGwg8jEcAFJeKpgg1UQbmjeAwVhAxd&#10;DfwzA3NLYqoTg2u05QOF7lrIIL2V5B+Iinjw87tipMLFJQOEhT3FxbxksEGyKB+EoANGyE4J6SUr&#10;4ikr7APgflIpJRIAwIoEYUWC0cJBKKFghHAwQigURiQMKRoqLuQjLuzFRULEW1LYGyHihRLxwor7&#10;YsV9pMR8sKLeaGFPpICLBK8jgsdBRdBH+qaNhpCtgYSZiaRGvIPry/Skh9GBL7Ljg61MlUSwiPsK&#10;SEFbcQE/ceEEDDZLHBuJUI7F6KVjzAolrSuEbKr4rAHVYg6PxcwfiurmiCsnoGQeYFH+WBE3jIC9&#10;tLCDrLCVnJCZAp+OhqC6m4ppmV9YT0FOW0JoV7x7X4ztcJTJGLg3CleZDJObDJOZi1VdStTEJWlu&#10;JGhux2vuxWrtRmsQwtXIsfproRrT3soTfhozD8zm4x2n452HYhz6k5x7kpx6E126E1y74l2/xrm1&#10;xXq2xPp8DPf8GOHzNtz3eYBnhYtDmolhuIqiL0bORVjBjlfFil/d9DbG6pd7WTLoMU+j7SgHQnr4&#10;Gxd3KwkTyZtWGJFwlGAk+qanoqCPBL+dqKCtmJCdpJA9QsQOKWqPEnUCYMSc0SLOSCFH8EqhhBzR&#10;Qi7g65UVc0XxGpmougU4RD5wj/Sz8bHTsdGRMpAR1kEKmEgIOkoig7AqqQidbCHtLD79TFHjPAm9&#10;HGm9dDGsi7NzDBlPZG2sHG9M0Fd6uAKYsNy5s9RFXOwiLXIFcBedI1ap/14Ak1e6uGOuBuaaV65z&#10;vVKw/0W4WpdrcLmXACcHgF3cE35rfwHHcNHnCNjLfSTgEDAGE7hn+z2bfcytbo79hS0vm9B3RAT0&#10;H+/2gwxsfLfg9V/pG5209a+09Q7q2lfmZi9zu4+9M8AmDoIIe7i1rgN8x8HqV8paJ329G2TAHNoG&#10;t5Szk70xzt6Y/JX1aQ4zHOYO12YP8fPHG0tn2/hL4gbggrDOXJun4qb2F8dIi6Mg0vDTR1uLp7ur&#10;57u4o50l5trs/vL47uzQ9nT/1kQvgDwztDfVtzfetzvZS50doS+NsZYmGcvj3Hi4PMVanTxanWHj&#10;p0/wc0dr8ABwuAaY5QKuCKCszB6sAubIMAtcDlanKav9NFwHHd/JWOviNMTuOdzoZ28OMNd6Adzx&#10;8fbQKWHkjDh6ujdBWundw/WR8IP764OUzVHa9ih9Z4JBGOfY3+E/xivv+18CvOLgm4FT6fs7rgQw&#10;1wH/xgAVP0zFj1JwIwerw/srQ+TlQdLSwN5iP3G+F8DR5wMgDyaAadT1ESZxgrk3fkieBIABdWeY&#10;vNG/t9a7sdC2udi+vdxBxHWDzf3NAcr2ENh7TJo82oMXgQaDE/LU2cHMBXXuEvbBCwAwAJsgebo/&#10;DfaCObDrZS1DLI79PVrn+GBO6+mzbXgML3uMgwuRT8GuTTie4qDzVegSD+5oYMDg4rfMCTjVLMSe&#10;hzPcvefbpwfbpzTq/OxcTlmFvmsQytJf2DL2nkkiv3mWoHasX3jN5yefhoqSFpMtTrPVTzOVVjMM&#10;h5LNxzLsu2Ktq63k09XEUlUQ8XISBTqqmapyqbLoVGlktiwqX04yF9xnYwTzVDEZKsgUBfF4aaFo&#10;NF8Egidc4m6Y+B0uIaK3goRvBAhe8+P/2ZfvJw/+n63u/2gh8Iul4DUroesgmvH9ZMzzveHd7/Rv&#10;/xmgd+tfdW/+i86Nf9a+/k9a1/5R4/r/Uv75/6d07e+Ur/+96s1/4KJy438ApL77k+bdf9Ll/bP8&#10;T/8v5s9/AlHt1v9Uv/Y/3cTuuwje8UWJZlvpv00Iay9JbS5L/1CU8KEk+WN5ckNlRlNdVvvjgq7n&#10;RX0vy0deli+/rhkuz3wR4p6op+iHEfJE3PcQu+0i+HMAksdN8BdPoZ/DMbyxsoJhyLtBotfCJW/5&#10;3PqXTFnhOiPVKmOVIj35dA2ZcFkJN3F+X0W5s4UFiETdX9xi751urhy8e9XtaBcji3CEl12H8eJ4&#10;LI7i+jfXBfCBd8ET3GUlPeQRAXKI4D9y1VL4W6QlApHiflhkkCI2VBkZoMDnpHzH2kzQ0R/j3xr+&#10;pv/Bm6notysxb9aiXq2HPsH5VS97Pxx3LZ3weDjtXT3nV7cY+GQ5+OlKyDMAVwMDQGYpqB7sWgh4&#10;PBfweNy3etSvcty38ndxJqhuKrjud3E2EK4knvP5db3hJY7r5VTi1oG4FPAIF/QEH/psPfQZyEy6&#10;lvbb5v53BfCS76O/ybLfYxAXvGvnPKu/FcALnFbPf2TKs4bb9pnrgOfgFYufwO2vA6vnA8oXfMsX&#10;PcsXXMoWHEvn7Eun7MsWfeqH3ev6A54PxDS+CngcphGux2sid8PAABGohwxXFQuU4nWXEvJSRoeq&#10;yDyQRQZgEX7Skj4ykj6wAJbwUhD3UhL3UBLz+j8C+D/j15+If5O+3yL3twUwx/7CAjiQa39lEK7y&#10;CJuNGRYNzyLPbdDmF6CNpYXPz/K9LR6oSuQroUqkJbMlhfNkUPmqCtT3L46HOqgT3dTVkf11cMMw&#10;Rp3teBTs7Ct6K08RWayA/FYAc8t/s6R4M7H3MzA8fyQNy5Mp/WtpL9faArLkRABXZve/CDgEnORK&#10;AHPLf5MQd9Ml7majeJKR9zKUxJJUJNxEf0kwUZxvqDlZHSZMtJMXB7amu6e7G6hrk8Sl0Zc5cQHS&#10;glEYvjgpwSRp4VQpuA44FS2QhuTNQPNnYHgBHAF8NwlzNx5zJx79HwrgVBnRFGmRZCnhRIwg1/5G&#10;S/BESdyNEr4VLXozRgyOUSI3wCARyQMeNrftM4BbHwwA+VTJuwUInjTR28GIO/6aCCMlwdwk/zPS&#10;MrG/id7wvN3NvNtEnhRiSI1U341Er0cLDvv886TfP7JKhaAmJagFe9QicDTAdzTNR5+5Qxj9njj6&#10;I3n0F9rQHfag4Hm/KNSHhAYk2cN8zFEe1jAPa0DwsBfF6kEz+8SoA3zEgZ/Yi4rbA161iS6C/yKu&#10;JupuoOjFe00NK+KFEA5EoiLAfS9aK1dENUtIKUdcJR+tVCilWCgrVyAjm4eRy0YoZIoppgkpp/Gp&#10;pvGppwP4NTIENDMFtbKEtMHdcjYYAEAG5HnV0u6rpvKopPCoJPNpJPFrJgpopQhoJQlqpwrppAjr&#10;pgvrpvJrJoMMGIsZZCBM8tDm+VjLYgmH4htOBX91z/vevfB7j/xv44+exT96Ff7kVfKzT/EvPmXX&#10;/Eqv+1Xc830o6VGFdqlEOT9EOJZL2JeK2RaL2hSJWBdKOpSBTYC4XQmIYBPpVIFxfoi1KZW1LVew&#10;rZC3LJYxyMGoJ6IVwqVkfOVlXeWQJi1vusjLm4MNb6da30x8rh389HCg5dnXhpruj+VN9dltz4o+&#10;1BR7WDjdv4a8e0v32nXTG7cs+YRsZGXsqsqfPyotrsiIrEgNrUoLqskIeZIb8bI47mNVWkt93tcX&#10;RZ/rsnrels93vd6ZbCVOt+OHPo03P+l9W9r/tmT4fSl1rm3kQ0VjRfJk46Pu5w/73j5dHx3rbWj3&#10;cwwVvKMoxm8shfGSRPigZcMlFKPFVWIl1eIlNRKQWkkABAdxrUQJbc4yzHrJMPopAHGDNBG9LBHd&#10;HC5CejCC+hwM8wACRjD8xr8CxiAp/BvfzhEwyRc0LeA3KxAwL+Q3LxSwKAIIWRYLGOQKGeWLmBWL&#10;WcLV4RJWuRiLBEWTEF0jNwsDeAFgVx0jZ00jJ21TZz1bN0MHZ3149V9HXQsQ3Y3t/K3dwp39oj2C&#10;Qxy8uYL2qkgXbIY4gOgRZO96JYCvHPCVAPazdvQ0s3EztnQ3sYKLgH9bQphbBHx1qlBHn6tLcMt/&#10;I1wDotwDQpy9Q5w9vxXAER5+AJAEGUCwk4eXpb2drrGRorqulIKaOEZeQFxRBGGiqO5uZuNr4wSi&#10;g6EZ7ICNzeUkUHzXbgnd5rn115/u/HRNS1FFQ0kNK4kW4xVC8AtLi4rDRcCiEgriCE0peWWMgpqc&#10;praKCUpSzccrfmKKNDnH8A1/KKPl6xpUGBpf9fRt38zywfDoCo12vrK4kZ9RoCalInpHSFYQq4VU&#10;0UVp6EhpGGsa2ZjaqEkrmyhov8l8uPWubzS+psEofMg0fsogft44acEibcwyudUseiXlGbTGhlin&#10;5xAEnR1DTAbEZF0ODq6Wle6WF5Pys1mlBcel+YcFWSdl+dCTKuhpzWVNOSMv/7i4DHrydCcjnVVR&#10;fvb8yXJWGtTcMJaTnqitYSsq6qOhEWhi4WZg7KhnYq1l5Gpk4WNu52VqFWjjGOfpE+bg5GtsEmFr&#10;E2JkGKZvEKalHayoFKWsVm7t0JOchn/25mgG3PlDcEe8/UNolwZLwZ293Tfvjj9/2a2t2y4qPCgv&#10;ZVaUHORlUnIzT8sLCPFh5JSo7ZgHG7FRxOzc9aIy/NMX5KFh6PzsBIIrnPHHh5N7hMntrXUylXJ8&#10;yrqE62R2KZQTzte9srAY5OkTGRAYHRDQ/O4tdH56yqBCl8fQBfvw8OAcOt49BvEMPJ6jniX6u5GD&#10;570nnVOwH6UfQOtLk6nxj02MoMFhaIt4iluDaAyIuM8BrgCGdmjnmwen6wfnuP2LJSK0SLwYWNip&#10;b6Q8aYS6JqEnjR1GjutGzmzHwOPgeEpEMiE5j1z2iPa0gfqqBWobu/w6AXXOQn0L0Mji5eTKxRz+&#10;bHHtbGHrfHH7cnEHWiJACzsXs5tn0+tHU3jYYm5RINIh7HHpxxCNfUllndNYZ4zDs8MjeLm7o1NY&#10;+h6CvUcQ9fB0i3y6Dq9re7y8fbq8AxtluOMxBSLQoW0qGF/i4bLXEzzxdG33aH0XIjFgs7vPuDxg&#10;gjPDrwvsg+HqcfhDThAPT8DlTkjU4x3y0eavqxRf4HbPlneOZ9fpI4v7PVP77WOMppHT5onLzjlo&#10;cOVyZPV4aInSN7PVPXa0unO5R4PYZ9DJxTmTzaBQ6QcUcDaIeAotUC5H8KzeWVbf3PHgPFy82z9z&#10;2NB1+qb99PGnIdeIWbcYKLv+JLoYyn0KPW6GHn5YsAluENYYV7TZMvHbtgyi+CWdZVWdVL28+NB+&#10;/nXopG/qeHjhbGL9cm4Hmt+Gn8nVPbgR9P9WAG8QoE8Ni/5uC+5mm96GZD8tdrgeJViFHWdIjTMh&#10;x1sSEmyJiQ7kRHtKgjUjwRJA46yzS0uC+y3TkzlFIVeBSgAA//RJREFUtymc1Xb/drSjw22Zrekp&#10;1v/F+J+e7W9E2r8XwIwMJ1aWy2G261GuOwAMmJnOXPtLgUuEbSnxsMOmpDgcpLvsZ7iR0533U20O&#10;kswOYnXpsTqkCO31IO05f8NhL7MPlgZxhobSZrb3Hfz4Tf14dAPumUTyu2fzPijljyq65xbGq2Go&#10;KoGKVpRud9TbDDMiRKlvhcqQw1TJgSpEX4UtH7ktH5mdAHlSqNJ+hOqyu/h2iCw1Tp0Wr0GOVtyL&#10;UmCmaJ3lm1CStahpOvQ0XUYm3PyZmQU3fwaRka53UmAGldoc55uSE9Q3I+UJ0Ur7iRoXeWZHafrU&#10;BI2DODV6khYrVRfATNHZjVQEmf1YVUKUIth7mW8OldqeF1qeltruZ5usxWrPh6lNBWsMeal9MkPU&#10;Kt2ukPr5qcrdFnOJWV9VYpwRPd2UlqxHjlNnZRpSU3RIiRr7yVqMDCNuC2hGtsl2vOZ+mjEt15Ka&#10;Y7WdZLASqb4QpjwfrkjI0h8Iw7aEKU49CibNfMBvD3+Y7Uzp/Bg50o3ISbsXF6leUeby4nlud9/n&#10;JdyX+cWGxamyzsZ3c8OrF4yFQ3Lz7EjTVP8AfhZ3uDuwNt22MNi5Ota7Mz20v/h6uj28JkvARC3u&#10;VV1h26dHI31PRgbLvnZ8mF2s6x6obO2saP5a+KGh4P37p32drcuzjTMjNV/f5bwtKW4orWqpru96&#10;/nb4w9vJxscj70t6n5UNv8nqepzX9cSvOEpIUewmz0/SEoIyIsLKaCzX6cojMFwXC6KcJBotJIYS&#10;FMUIi4OxqpScmrQ8mAA2uYqXe4giSoordMGuK/sL+J0A5jrgKwEMdgG4ppkrgMGYK4DFeP8zAcx1&#10;wN8K4DvXrt269sv1n77/+fu//FcE8E8/f/fL/R///OP/uvvXP2sJS4RoWRS7RzflPx//PD4zvg3+&#10;c1pePx3o3VrtIc8/XXztWJUn7Q/ut1JldFPUjcLUdR3k5PVQCD1ZlIW6grGClK2GspuelquuppW6&#10;somqgom2io2hto+JUZStbZK7W4yjg5+RobO6mrOmhqe+npqIkCI/ry4G6aKvY6+joSohIi/Epycj&#10;ZaqqYaGqbS6n5KSk6qugbHP/vuVPPwcLCqUiEclCgin8AtkiojnCotlCImVo6SeaGmlY0UQEX6rA&#10;zRL+m41I0WkFaTwWjRPgI4uLUkRFKeJi+0gJWAArSBFV5Aka8pvKUjtq0kRV6U055CpaZEVScAMt&#10;tiuDPNZTPzPUOjXSYuqp7qnLbqlgt9WliVpy26rYdXnJFSmRZazwiowYTk5iWVp0Hi3Itb9gL0lb&#10;nmqgwjTRODTTOrTQphiq7ukpkfSVWVY6kIv5pYvJgZnqiiZiUJFvzlIKqgyH+sqhL6nMpnhGbzrx&#10;c+TJl7jTDxFHr0OOngUe1wcd1fkePvRglLgclrgyCp328+yI2VbfCGDL5UTzpQSzhbjfBHCmEVcA&#10;kysc9x86sWt9jmr8zuuCobeJJ+VB09ayUxL310X4/osCeBMhsiopNo4VPUrygFpLTl7H0Z/GMCtj&#10;hnytqlSkHgjedRW8FaevWB/i0BLl1h9gPehrvJrt/dnPYCAtlNX+GZpfhbYY0OYho29p+VXrQNmj&#10;r3mFU8+fsufGIcYuRCNQN+ahfTzMAVz1C9tf2gZE3TynbLGI+BMaETphQBdH0Cn7/Pjw8vQI1okX&#10;0Cl4IwZvwccX7D3GRHNfY1E9hGd0Zjx5H1JIaZiCJg9ai982VLyb7JtreN78uuRNx+M2yuTu8SJt&#10;4k3/4JOvq58n5t4NdlY1DD5rIw6vslf26bg92FWeQrszm7jWmYWGMdI4EdxLnR1AC+Nbb2pbUkLz&#10;G8rbcO2bjXmt4XqRFf61C+/Xpt+ufshvyQsqqEmunmgcP15jXe4cXxJYFzsM+vL2EY7AXt05Xt29&#10;WCND67SzZTJ9cmtveJUxs7XdN7fTO0fonVttHttqnyb3rGy2TLeVvKt8kD/+tn+qcfTTww8NDz9U&#10;pFaVpFclxhQZmXpgFQw0DB1MrL3NrbyjQ9Pe1Tas966MPOvqrmjsKm/oqPw02TCwOYbHT2w/zHsf&#10;6J0zMbFHOYS2KcdcAXxyeQr/ZRyLzm1tAr5WFgQtMdjVg7POTzotnw5bPhmyeDxo8XjY/NGQRe0w&#10;wOzhoEXVsE3NhF3dlP2jaTjWTFvXThlXTdo+nTct7rTKb8xvnR0gHG+De8NzcGd0dnJydAo4PT05&#10;vQT3NSwO4BXbJZy9et6Tl/8+r6D56asp3BZEYsE3vOAxgId3DJ3Tj5gUBh2P22xvbrkSwIesNDY7&#10;8OIk4JIVCbEyoL1c6LAeItdRhzK2PmczOz5C/cvnPVvQFJn8YXi/qh2qHYDSm9cs88eVY2d10we1&#10;knt0k9u0Ejd8X0DFs8eBTWNSSYMycb1GqVDlyGFy0xfF0Gb50A7N2A+qER+t0r5G1088H1gdJcwt&#10;kkdxB2N7h6P7RwM71HECbZZ0PEmCaro39aLq79nk3HF9eNO79h8ts5Dxr7zfz5TPUT8QWF+IB5/W&#10;194szE0cHncRaTPHUFUfPryuo6BjtWpk5+Mmu25mtW527sncxLP58RfzU6/nZ9/NLr+dX3y+MPF0&#10;afjVwuDr+cE3c6NvZmZfT228mCIXtayZR9ahTQPdIuK/tL/Y3WigrZXuzcTMffHENUdCk++gob6W&#10;yBIvESfDW056IuGKEuEIiUAE0lca7aUm6qzDY2Vz29qb1+lP0ggHgBTCCYNww0h6ohHeAIykt5K0&#10;vyLWQ07SVlrYUB1t4mrkkeKXWBT30FIjREc+VAHlLSXuISXhjUXAFbpIcbivMoy4N1rUAy3iihZ2&#10;wgg6YgUc5YXdZUW4eAK4H89JiXpjhbn4YkRg0DD+ICKFPVFCV3igYdywgm4YQWeAlKALZ7liJxlB&#10;R1khJ1khZwV+X1UhXyUBOxUhA0cN28zgiOr0pPKU2KrMVA9LO4yoiii/LlLCU1IyQhKZjpLLk9XP&#10;kzbMQhnnSJgUgF/LBczLeS0e3resFLCuFrSoEDHKF9dMQ8pHY9CB0mJeMsIeUiI+GGFPrICzNL+t&#10;kqCltqipBcrQGaP96kFCU2zMQGrkdM6DlbygpUy30QjDDh/Z4XDVgVCFmThtXKopLsGEkGm3l+06&#10;H2U5E2U/Ee0yEuPdFxfQmRDWlhjVlBT3OTnuZYT/szCfWl+3Ehf7TCuzWAP4l8AANS17lJwNQt5C&#10;QtFEWF6fX06LV1b9nozKXSXpaxpaQnbqwrYy15Qt+eUrLW0nHnguRnsupsWWWDrri1lJ8ntIisSi&#10;hGMV7gco8XlihZyQovaw9xUBOALQwjBYIUe0oC2KzxrJa4Xls5ERslUUd1JBOCLuqjvqeT1wiw53&#10;CQ+097fRBnkdrKA+QsBGXNgDJR0jp5svbVQirJvJq5cmYpotrpepYJwlinGOiCgC/+FuTQ5B5CXi&#10;VDN5+eveSufuKqz39nH9VFwfa7X3EAcXgH4rgLnlv1xHyx1/q4G5M0FkbA5+a3ZB8mry7+bTOYW/&#10;gKvzc08ONrnTvp0JuDLBXDHMlcSAw52RvwFhiL7ZQ9/s+mMkrbSRV1sP8B3U9Q6QYW73wHWWhD4G&#10;vh1wiP/KWu84Wu883OjkRpAB8Wy793x3ANodPCP2n271HG90H+EHj3HDx7hRmNVxDpOAs7VZwMnq&#10;LHtp6nhl5mJ98WJ9+QQ/A+0usPBD5Omv2+PNW8OfQWStDED7C8TxFjDeHGpc7n238PXlQtdrMCZP&#10;dbIXx46Wxk+XJk9WJs+Wp0AE4+PlCRBPV6cucbMXa7PQ2vw5fuZidQbsPcFNAU7x0+Dqp+AB4GeO&#10;cbNs/Cx9aYKxOsXCzR3i5wG01ZmDpUnSwtAZYeqUMHK8PcTeHDjc6Oca36OtQdZ6H3Otl7HWRefU&#10;B3P1MGOjj74xSAOvKUfWfhvhZX3Bi7I9xtwZYe2Mswijh4QJANh7VQQM4K4BzF36929AGIVP+FuB&#10;77cwtofoW4MA7iZXAFPAtxZHANPWxjhFwBPMzUkAa2sK1r1/yDO3J6hbI3TiOIsEr+tMI4ztbw6R&#10;1gcAu/g+Iq53Z6V7a6lzfb4dP9u6Ot28MvVla7Z9c6ZtfaplbbIZN960Mtq4NNwAAPm/ydJY4/L4&#10;Z9xU69pM69ZC185S1+5qP/iZIq8NkdcG9teHDzaGKHCd9AinQnr0mDRxQh4/3Z84O5g8p0xdUKcv&#10;aTMATjPqZVgPX6zDnOGh4xWItQaxqdDRCf1g/+DwaGRz1zQi459lrNEeRYJW+UizbDP7zNyovNGS&#10;DGZtKFRhCBWrnlbbkR46Ecvd59Ksm8Fvg25azd7mbx0Nn1vqvrDQf2Wh+9pc552ZxnsztY9myoD3&#10;ZirvzNXemqm+MVV5baL8yljppZEi4KmebL2uzGNtqTpNTI06qloNWaWKeKiCLFCSzFdC5ikicuQl&#10;suXEM2VEM6RF0qWEUzGCySj+BMn78RI8gBjROw8ErsPaGHnPA3PPHX3XFXnbUfy6ncjP1oI/WPL/&#10;FUSAlcD3ALBpwfedOe9fbO791YvnRoggTzwWWWSg8dLXtS8rfulZ5U7T873298vva4ceFfZUZvZW&#10;ZDXnxtY/8C52MXMTvuN0/xfbm99ZX/+zzY2/2N78s9W1f7b46R+c7/3V9f5fvfh+9BO6Fix2Mxxx&#10;NxJ9PwZ7v0AVWaAika8smaMomSorEosVCEXy+yH47YX4aoODWFNzEJmOG1uYG14cGZh/VPNJVc5e&#10;nFdHEeWgJu0mcsdIBeNlpZsE/tPmSl8FSU9FhKcSykMZ7aqMcVbCuimgvORRvnJIn9+hiPH/FgW0&#10;H0AeHSArEyYtEyqDDZJD+imIe6kIu2rxOxjwWIfKB5eaZX72fNjlUz3sUzkXWIcLrccFPcaHvuDW&#10;vy4GPF3wr5/2qgWDnZiGragPGxHvcKGvloOeLwU+Ww15uRb+Zj3q7XL4i4WwZ3NBT6YDH80EPJoJ&#10;ejwfXD8f+hRkwBhkpgLqQJwL+f+z959RbWzboi66f9y3z7nvtHvPOTusNJOnAxkFhDKSyDnnnHM0&#10;2AbjhE3OwTbGNjgAxjYO4GwwOeccBUIICREEQhGRqTcKzcXy8pxz37Xvvb9eO7N9rbdRo0ZVSQXT&#10;KvjovVfQ454zLr6YjCyFjWxE6UTow4mQByAyzj5hXaici66YDHs0Gnh/POTB7JGsHfa/2+GaOxUF&#10;5xyPRTyS14KePFtGP1fBiH0+c/7pdMwTsAvMj4Q9kO8dj3w8EQozGVY6FV4GmI4oP4Ye+UQOGINd&#10;YNlo6CNm7MvZ85XgnR5n/cpdL3iDYF7+ZuW3Qi6Ae4NujUcVMS48njn7cCLo7ohv4UTwo5noyu7A&#10;R+NXPnVe/nDLKccb5W+m4AI+pk0xIfqoKB3UeZ0jfwkr+aPKz0f291gAgy/0kQBG/19kAOtonNPF&#10;nNfTvKCPjQURjAHH3le+FwAGgK8P/P8ffl8A62pG62DgXTS4pQjc/Rfe1IxROe3vaHMLoRSodMrD&#10;wzFb/YwjRtV2pG1xhb6xODi7MTa9R5+iv39+N8I91hh9wwhTpEe4T8beoeAfWRknkDAQfRhijvKG&#10;Gjc5Q4tjTRBvgl77JNvNNI6gfAOtkE9B5lPU5ZWfj+3v1xyb4AzCGUAa8Uwm+Zf037SjDr7y+s+A&#10;Y7P7DfJlvybrtzKA03Bn8vDK6egTyeifUomKqTT1q1S189qqMQaopZaq9aGG9Ym2heFmen/97Ggb&#10;c7JncaRN0vEpz17f9/S/X9NCJFM1EvDKKURVuEcv5nSS5pkU3JlUvEIq8UwK6Uwy8WQi6fTvCeCr&#10;GAUQEwmqySR1QBJR7QZeBSwG/2gnHxV8vnHU61duggG5OmjwmsEuMAbz4F2AGXAzU5T+mIs/fR73&#10;kzPqj0VJwSszzQJ6695o49tw9zJDNDPMejXCaCUcB2UbLV1VGY341/Hwf2Vd+VFciICqSFAzFerE&#10;STtV1tp/2ug/CRD1n5H0KMo6VLeb1XfqEbJ6NUmHsqjzpKjzJ1H7KVEzRtCM22hVX+tQ2BhSWOjE&#10;c7rjI2xpBspW+BPORBUHPZwP7rQnFRVpQEswMEmnmWYSACa5FJMCmkGBrn6eoS4gV18/W8cwk2IM&#10;9mZrGufA1Yb/UXLQJhlok7RfR5RxunwMfh7BmGVpmmdiLXKwFlkIozSEcco/GFVNUlTts5UcfgO5&#10;/f0GrHcRzuUWxeOuge9DY98Hxu73DOzzDCxTjE0vW5qfJyAtP1U2QJKD/eVFSMA+XByDRAwhZ3hP&#10;yFiZbuJNN2+xh1iD7fczb6v+TMJqeNG0L2poRiiquvn7pYwMML5Uv+798vLLszs15bnvH2ZU308B&#10;vHuQ/rksp+5pQcuroi8V+W9L0l4UXgeAAdhsfVX4+taVd3eu1ZQkN5RmtFTkNFfkNz65VVde9P5h&#10;cdu7mnvZDwlIcwrOy8rs6pnTHnr6V00MrhvpX9XXuaRLu6inHa+ne9nIMMHE+IaO7iVtnXiKdhyA&#10;qnORqndJx/AqzfQ6wSIVa5mGs0qHsc4AYG0zAUjLFJRVKsomDW2bjjwCYZOmYpOu7Jav4FZwxjX/&#10;tEveySN+ds076Zb/g0vOj665P7rnnfAs+Nn71infwjP+Raq+dzVcC/FuRXjPe5ruRUjnfJR9Kt7u&#10;kq5NpJ19oIeNm7+VfZClbZClfYCls5+lh4+Vl6+lq4+FM8DX0iXQ1iPMyTfaI/iCT/hx4u/f87cS&#10;0MfeN9YvJM4/9IJvsBwwA+aj3H0jXL2PM4DlScDyPOCvy0HLfbBcCcsF80X/iPjA8EtBEZeDIwFg&#10;ADblM+BCcs0MCHfxcjO2NCfSzHAUE02ygQbBFE/xtLA76xUQ5go3APZ3cPVxcLHWN9ZQUPnp3/50&#10;8o/fqZ1SQCmqGOsa6lF0NJQR6icVKGgsBY0hq6ENcGR9rJYxWV+PqE/B6jrYeE9PrOzvwu1Z8ws/&#10;GluedfVKSM+ufPq8pad3nj69srosjQi9EBFw1s/F10rPQgtJJKlgDbC6djoWNtqmuJOqlhSDtw+e&#10;QoJduLYdfe2gdZpb/GngYlGDb1KTT9J75/iX9ueHEkpkTeOQ9AAWoTs7kEwCyaTQ7PTc4wf03Cxe&#10;4U1+fpYwJ12Wn71bdPOg5M5ucaHs3m2o9JHsduFecQlUViYsvL12K0/0uGSj/KH0zet8R1tvFCJU&#10;X8/PwMjd0CTQzsXP1lleixsQ5uwe4eIW5eJ2zsU91tn1vLXtdUenGG2dMJRGkYNTf2r6cvEDzvMX&#10;0M7u/u4eLCz3D+A6hxIptLICLS7y3r1fefps/eFD6cMHUNljqPieOCOVHX9BmHGdc+38YtIVcdFN&#10;SVkpv/LFTk8PJBJBezs7h7si6EAEQeIjoSzP+pXu7u5Bh/ICxtuyLWhvd7irO9TXO/XKZeESFy6u&#10;uCWFBTC0vbsl3IG2edDuOrQP11AGZ1k/hNb24Za3QgEk4e231bReiHrr4Qb1DkKcFdj78oRwD2Au&#10;D+KuH3LXDhcFB5yNQ7YQYgkg+grE3RTV9TEfVklf1EHNQ9DblkH/mG6q5YZbGHQlYz/9ljD77vqd&#10;0o3HVevlHySvGrffd0J1w1DbJNQ1edA3tTNE3x6b3ZtgAw4nOBBgnAONsQ9HF/ZHWbvDzN3xhaNa&#10;0OsQd2NncU04x1mZmlufXeAz2CLW0tYib2+Jv8PmSWc4gvG5jUG6YJAuGZiRDcxuDczuDDB2B+f2&#10;B2AOBpkHIyz5aXeGmWCBaIC+Pc7anGBtTbF3Zrm78yuHnHVoWQitiXc3xIeb2/CdlbO1D/El4ELb&#10;R+b4kLl6wFjem+JsjswJeiYFbaMbH7tF77pE77ultQM7rROHfQxomLU3ylrqGIYLRwu3IPH2gVh2&#10;IN2SiSUycEtn1sWN49KWcaifudc+tdM8st86slPXy3v6Earvg17W9UUkTIUlyhLvyS7dhO6+gV40&#10;rUYmDpr6jJn4Thn5sqzDNiNSDhKLoHsv9p++3/vYvNvcv9M1ttU3vTsErss+GGfvT3JgoT6zDPct&#10;Zq3D3pez8QuLIILNo07A4C3PLUId3XOXLgz42nKinbgRphvnTHav26zHGgtvOK4nui4neS0n+awm&#10;eq3f8IBzZ284i1I8j0yql0Bee/korVaU4QvG8pm/i+leghQPfqqbIMXtmyhK8xCke/w6SsCpMnx/&#10;HcFVwLWOzyx/DXBM9xFk+AgzfUVZfuJsf0lOAECaG7iZFwQimAG7+GlevGT3lURX3nVnSaoHAJxQ&#10;kBXEzw7h5wRtZPmKM9ylqQ7Ca+aCK1acc2bjYRb0WJ/huJC7QX4GHj4Iv2gV2/CfDINO2l5SD7t5&#10;5uLd76Izv/OKOW1sb6alE4FDd0a5T0aZM2P1ZqLwgsumvPOG7HDqQhiFd15feMVs+Zz2hB9y/ZK+&#10;4LqJOMlMkGiydk1PkGi0m2ML3XXfzLXbLHDYuem0fdt5u8BRkmcnybYRZltDjwMO7nmA8XKSEfea&#10;3uJ1/fUUU2GGJVToBhW67+c5StMsZRnWYLCVbs27rLcSrwPi+lUDcH5JsrkszWon03Yn206cZQM9&#10;8OcmW/WGkqbiLIaizV5bI0r1T92nfP9Q+8eXJgpN7pjpaP2VBKv1Gxar14yFaZYbKWa8JJPVROO1&#10;JPONVCtRtqMk15mXartX5Ce95T11QX8oisJOtF5Jd5y9bDJ/w7IhQqv/TrCQXr0s6h+QTlUsDl1o&#10;+ehS+dTp6QvPZ6+vt/U8W+A+pc896B14NTn+fKCjdmaoZ5XZu8JsnRuvn+xrmxnu59AHuNNfRjtq&#10;xtq7OOOD/Lm2xbH0F/dIXpYazmY5H1/dba551NlS0d+T/+lzSWtHcWP747aezNdvE588TXn2PP9N&#10;9bOu9qqB7rs1L+9/KXvc9PhpW8WrntdvBt6+Gfn0aqzm2UTNo5EPcZXZufVlZ+8kqOloKCFOE1Gq&#10;WmpqOli8XMrKrS1NkyDXwDhVJBiASSMtbUMyTb73eJlc+sqRH65PpJhQdeWeGGzKx3K/C/haA8uR&#10;u2H5tQjqaHA5rAoCo6KuqYrQUEOgVdWRyqpqCkrKp84onDh5+scTSidPA8CmHMWfT4F5uAfwiZ9O&#10;fP/n7//079/98d9+OGoDLLe/f/nDv4Io98FgL9gEC/7y5z+eUVY5+bPid//9BwNNo7vJD6oef7l7&#10;913R04arJVUxt57crW7p6phru1//3C3tNSn6PTmsQtfzpr7NdapxJFnbg0yyJeHMiFhTgqaDLtXD&#10;2CDIyiLE3ibI3trP3srPxTrYzS7ex+usrW2sq8tVH+8oO9tAUxN/UxM3Hdgcm6CRlkScj7lJiKOt&#10;p5mRlRbBBKvpqGdgTaTZ48k+JEowjhiiqnZOSS1BHZmooFiA1riHxd9WRxWoI0sIpCc6+qV6OmkY&#10;5ctn/pR88o8VGOUuXcoUjTSniWarqQrQaLEGWozDikmEDR3KugFtxURvyVx3Ths/rYUa1VQeQSlM&#10;oJXmCag1XbLYRFdkSOPrU1Z0iBwaboGKXdDGsXTxC3qEBT08nYwcwypPEdW5BkS+hc6GpS7PlLrl&#10;ZLbvbg152x942Gw6mID5VRPKsgllxUqHZ6svsDMU2xuLbQ3XLGlsEyLdGNOtq8w7ZwdVJEBfsg9r&#10;UgSfr619SRA0XJd9uLTz6vzW87ObTyK2y6Jkj0I37wVKCn1Ft7yFN73W871W8zyWsl3Zmc7zGY7M&#10;dKf5VHfAXKrbbJozA0zmO3Nuu3OKPASPg1aKvGSPI/ZLY/YexkBvUg/uXegwR06TvrW8/wFwy2Rt&#10;YhPqJCPYCnqWcvgqGarO3CxOqvWwTEWrBZ343vbEn2NMqWXn/V/HeLdHua3kxkKND/vSw0ZuJ0Kj&#10;A0c98regKb6gcWym4rOsdXCjrhlaXoLm6dDq/ME6e5s3D0m5kIgFbczB3X+FbEjMhQTcvQ2uZJV1&#10;IOVD+1vQvgzag/tTQIc7BztwDit0AA/XuKu9TV33UvI/FFZAvMOmrLLu/Jdr7wehCSHE3NxhSThT&#10;3O6GAd746uinoY7K5qG3PaPvevsqWyc/9AsHl+bqR1rLPn++/2q8vh9alYGnpd0V6eooe+xNt3Rg&#10;RTSxwR5eWpvf5M6Jmz4Olue/YjSy52tZ75LfJdkn3gq6W1/Y3v9yevDDbMPTti/PGjgDixDvQDzL&#10;35xbg9Z39tn89ZGZlYFJ4SgTYm+AB6E9xrp0YnlzckUyvggQj3EEg/PL7dOzH3sHnza2l3yYets7&#10;8KK1+eHnD3eqqm5WPsuruJ9cnHk538v1rLVNgLPHWWevaFuXkIuXs+/cLE++kN71spXfx+G1z428&#10;bO1+Vl/3+G1d5eeZgfnSO5/CA9MHBpYFMoi5IgY3Try/tyER7O5sbUuE4Dlzb2dfuL0nOIQmBZJH&#10;PRMBFS3OT7qdSjsBrk/6PJ4NelYMeTwZdHvU71E66FM+5lcx4f900vfJuM/jMffHI06Px5xKh12L&#10;OwIftuTXT3Qub6/sg+fuw629/Z297d3d7Z293a29Q+keJNmHBfCWDOKtHJTc+2BhGeHumeIblPO+&#10;dhY8ZQiPylBvQoeSffDsuwf/QZ10Z2mBu8qahfYYW5IXImGqVBqzturLXwxbZ56TLSQfLuZDnFvb&#10;owWcz5mzL+5JvvRAYyKoYQ76PM1Jf8m4VAoVd20lfeiyTOo2T2w3Shi2y2kxuNFvmwdldkP5AwMu&#10;d55oRPS65Oxl1EM3u9h+95uocS2GV1usUyvNL1f6Zk+/7OdPimem+aNzgsFFcQ9HOMiVTK1uDS6I&#10;+3jQw+4F/fji711SzgTd+ymw5M/ed5Wjy0PfzTxcOCyb41cvrDStLldNjL4eG29a4n+aXaua4scU&#10;f7a8fLegif56TvRhSVTN5r5mzlQzp9/MTVdNTz4bGH7U1VUx2lfS31jc8bm0p7FypOdIAHOeD60X&#10;NSyaRd7WcY/LeVgxMtG4zq7eZt/ZY6Vxu6JW2i8dDpRBvY2DuU9jyWHm33lYqMfSkLEYdAxaM4xE&#10;CDVA+1spu/soeZ1FBv0TGesGIGE9CVhvAtYfjw3EY4MImoGaCHd9SpAuwQOjoG+It7wYcPH2tays&#10;C9lW1FBDfCQVHURCBmmhQyiaYVqYUKJGMAkTAkd0MJw4iwgkqcOaVkvVVxsZoI30O4q/QEXBUBAw&#10;WuAkR8BnAyBCSGqw7iXDBMihwLrXj4bwP8JXG8b7F9QDqCpRWqpRJGUvHYyTv1NYTmLm3bz87NTU&#10;81GxlmaeaLQdBh+opXudbJBNNrxDsSom2N/COeZpOhVgnG6hnO+ou9xXcS1RcitR8Xio7HZf1aEA&#10;aZGhqZtAJMZpoSIp6uEk5FGparVIkkoIVSVAX93HAuXugHZwRplFadvmOHtWRoTXX4psuRrafNG7&#10;8Zxd92Wr7kum9CyP+fygrniHKh+DYmvidbLqNSo2nkY5r60foWsWrG/tb2DvY+gEcMDoOGpQ7ZAU&#10;SzUtU2UtQwWy3imy9kktKw0bc7StKcrBGOmor+6kq+6so+pCUfXAKPlSMFFEVBDutKULzrzYz78/&#10;IWzsRshgxqVcN18jjDNSNVBD4xIOEaenEGio5ElR98QjPQlHkBDeALL6L2ipeZBV3cnKLlqqzlR1&#10;F12ku76GM0nRINQp4kZkYpx/XKhTqL2uMwVhQVB30lT3Q6OjcZQkiuVtkl2hulW2kk0K0ikLa5ut&#10;45CJIvpmZz/Z4olWJ4f2uWOrY3VrM408RsuRAO5an+sWzHVJZ2EH/LUAPna0X6tcuaY9drTyXccz&#10;YCA/5HilfBdYKRe3xy75+Ci56P1m/fH8MfLD5Rr42ATLx8eSGCBidxwZ32/jDm9ge7V3a6UP7vt7&#10;1AcXnme17nM799ht2/PNsrnGTUYDiFvMJrApmq6VzNSBGfkmiGAsna2XzNRL6I1HNB/RCjPdtsfq&#10;22MNAPYXhqFF2PtCq9PQyph0rpE/+WFp6PVC7/Op5of9H2/1fbg58uUup/8FgN1XyeyqmG0vA5E7&#10;+Io//kk43iSdaJNNdezMdO/P9R3OD0AsuMUptAY+dKcg7hjc7pTZv8fo3Z3t2Z7tOeQM7y4MyOZ6&#10;pLPgK9gFBrusoQPO6OZsL0DG6NtmDuywh/cWRw+XJ6DVcSGjXciEizxL2N0yds/mYu8Wp1fK6RIz&#10;2wTM1qNy0I0CRuPGUZawcB4uzX3kaH8XEfhawFm8vRJuH0DM6ZfXfJYDNqXcwc2lIVgV/xqw/ncy&#10;gOUcO+C/zwDuPRK9/eKFIfHCwJHrHZSXgBaxBr8uEA0inJS8NCBZhts58xd6YO8727bEaAORO9u6&#10;NNO6ONPCmWpamGpcmGgALE01cyebuBONsN8dq18YrVs4ksFgZnGi8ddxbrB2dqiWMfxlbqSOOVo/&#10;P9YAYI03gs1jwLx8Fzgbd6p+cbKWO1krj5yJmsWJGhDBeJlez2e2CNkdUm735nKvDMAd2WQzDnjr&#10;otWl1Y0VOn+9qKbF6vJtUtgttPcdlF0OzexqkPOFp7ExM7nhWwVWskza4QMXyT030V3vuRSHpiBa&#10;jZ9+fbDlW3fjL/4OdX5OdX4O9X52Tb7WLb7mrb6m7T6mLZ4mLZ5mx7R6mctp97GU0+ZtATabPUyb&#10;3E3q3UxrXUw+u5p8cjH96Gz0wcn4vaPBe0ejdw76z820npoQSvWxD3VQD7TRj/U0KoyJT8ypt0zJ&#10;eeZa+RYUABjkmJKyjAmZRvhUPQwgRVcjSRuVSENep6gnaKklkhAFVEIRjXLfSK/U1uKlt2tNTGjL&#10;jbjOzITu3MS6pNhX54PKQj0e+DnlO5om6BFiNJVjEKcilX4MPvmHwBP/FvTzv4NBwIn/6fvD/+n+&#10;x//q/sf/Io8ef/qvcrz+9M/+f/7ngD/9c9Cf/kvgn/93/z/+F+9/+2fXf/lnh3/5383+x38N0EDc&#10;DA6pSMu4cyM153paQcbtvKx70SHXaHgrpIIeTs0ScdoEo2SLV3U59UcjDQVnjKILQFPJGavshFN1&#10;wKnaaarZkTV8SBp+cK99zaNWC9hAABUXBGbkk/JNGj5YmxBCI4QRiVFEQjSZEK2Fj9LGRhhohpmg&#10;QqwQAWYnHM5TY4rd8l54F7z1yG3wvz0SXTobVzl7HhbAo2GPh0Me9vrd7fIuHAsvXbz6jn35Dffa&#10;+5Ubn5avf2TFV4E13T53WlzzZuNe0uNeTJ9/PnHu6UR0xVj0k/GzT47jWFT5SFTZaGTZ6NlyMDN1&#10;tmIh9hXr3Iu5s89mIysYUU/nYyoXzr/kxL4WJNbyrn5gX3gF5qdCS8eDHo74Fw/53x8MLB4ILB4M&#10;KhkKfiAHjAHyvrzyJN2v83TlcvcYeuSTmaiK2bNP5ZvyvZNhpeMhj0aDHgwFlUz8tcXvN+cBUT7/&#10;d0Q8Yie8HIu+3+2X0x90a+b8k7n418MR5Q3eRaMJn+vPvbzjeDMEF2V+xt1AydMYHWKEjdJGx1DR&#10;sQCKBpylLa/8rKUZ8bX9PSoBLW8AHAULzm+s5185FsBy5K73fwlgOb8ngKmEWIRKEI103oB6XvFn&#10;Kxres6SgeoW+Mds1tsVY2J+ZHntZXhzhedkYe0kPkW6gUUjBFBHRN4nofD1ivq0RNNVzwOjjDtaL&#10;5vuWJ5rAB+54dUm6nd5VkkoqXqWAjJAL4GMH/A3yys/HMjiDrPh1CWi5yv1/SwCDyRScYg5WMQ31&#10;UwryxwyCYgZV9QZF5QpN7bI+KsPVePhFEcQeFs30TnfXMkfbFxlD7NEOxudn/PrXFdF+QciTlymo&#10;a1qI88gThWbUZBxctzlLSz2bopZJUU0lnknE/nxV46dEnJK8wvM3JGDh+Rt4FXktaHk5aLA4Ba8C&#10;dxHGK8q7/F7HnErQOHkN/TOYBJvybGAwvoL8CZCKPZ2O/KHchhyk/C/xFpqDH+6tTzesDX2mvyq8&#10;ijt5C/s9O9pu45wp3fPMSowa+9zP3IunGFHfM8+f4Fw7yctVFJcidt5pQK04qA+/3aUu7VQRtSmK&#10;mhXETUrbzeoHbZjDTqysXV3apSDp/ouk64S4BSdqIfPbEatditzenxd6dEY/xblra+mr2JAVPLFK&#10;9jo4H6yShxYmXFfvso55MskiBWeeijNPJ1pkk42zaYbZugaZugbpOobpFONUkmkK3iwdZ5SNM8r7&#10;h8nBGmZhjTJ+DcYgTdMwHQDGOONMvEkWAFyUpJOmpf0bUHTSfw1RLx1pAhd5lpd6/jqqmaepWKR9&#10;E49SkDNRltmaNjlEmxySZRbR+AaBFosnhlLIfvYWkbHBCdyxeWhnTzQzDgkXobWZQxETOlyBdljQ&#10;PgfaW4G2NgabOu1MfPUoIVZWKVTteArtbIB/8tjALHtqgjfTt7c6sb88urM4JGH28CaaF/o/T7dV&#10;jTY8H6x90v3+YcPzW29L0p7fulaeG/84K7Y063x5Rkx5WlRpSsSDxKC7V/zzY70yzronR3hdDw+4&#10;Fhl9MewKAWHy/b9TUWqeCPVAI8Pr4N9VskYQHhGgqeqNVvHWUPUCP7ngkH400lkqKYJCiNQihYNI&#10;1YrUoZ6jacfqGCdQTW7QTBNhzJMAVItkgI5tOkDbPgNAtUvXskklW6fgbFIRDtnKzvkqTvkgApRc&#10;CpRdbyq73zrjnHfaJe+Uc+7PR/zknHPCKeeUI1xxGjxHaTjmo5zyUQ6ZGLtELfuLxvaRjvZwA+AA&#10;K9tgSxtYAFu4+lh5eQP+kwIY5qv6z8fdf4/5RgD/Wv3K7S/gNwXwee+QWL+QiwFhl4IiroREHXM5&#10;OBJMyncBwNV9LO3tdYzM8VQTTbIeCmekSXIxtoxw9w1z9fawtPO1c/ZzcnM0tSSqo0//+YdTf/pe&#10;7ZSChrKaIc1Qn6KPUUGqnVLSQuIoaKyWKtoQSzbAUczIBkZkAz2ivruj7xx9Gf693j70/t2Ivd0F&#10;Z6e4gtzXdZ9H6RPrM5PLjOml9SWxdH1rc03KGmd+ef05Pyk7JiAyyNE7KeR8SsiFJzlFrP4JONcV&#10;VplH/lMCQat70Pgq1D7LfVLfdaO48/r9oZJqaPPIhu7vQTtb0I4M4i4svX09kp22fDt/PTdblJWx&#10;mZO5V1iwX1y4U1K4eb9QfKtAUnATKn8CvXohu3tnvSBXVHJP8Lh49311ZXhIlBY5kEr11zfyMTbz&#10;sbT1soTzgP2sHQNsnYPsXeFa0M5uMU7ucU6ul+2d4kzMoomkTGPT5tg4zs0C2eNH+/VfoE2BFG5I&#10;uwf/ivNgF05N3hRDy8uMyufcioq1R4/4hbfXMzPWEhPWE66sJ1xaiD8ryEmGKsugmndbb14tvnjO&#10;7+iA1lah/d1DuFriIXjrcHbFIdzfVrQpA29WsimVSsVikWBbKoEODg42JR9evXjztOJAIoYO9rYE&#10;69DhLkAqWt+BdpmQhAPtgxsJXs7RbQQn2oLEfEi8xH/7tCbIr8bTExochzhrEHv1EO7+yzsCFsBH&#10;9ncDtr/zAoi+CnEkws/dzIdVmy/rfxHAAec6KRarzkF78Sl7aTfFufeFd5+IHlcLyz9KntdvV7dB&#10;nweghtGDttHdzrGt/smtoen9UdbB2AI0xoYZZUMjC9Aw63BofmeAsTcyD4tMNh/OKNnYgvjSw1Xh&#10;4bLgYGnjcJG/x1rdmeVuTi1IRuekwwxR37Skd1raPbXZObnZMSFtH5e1jW+2ju22Te61T+130Q+6&#10;Zw56ZwF7fbO7fbMHIyxwafjq42w4axbWpTyItba3srHDF0HiLVj9gtsk/5YDt3lFBBti8GKYq/vT&#10;vxSCFndP7rRObH4Z5L/r5FW3CT71bDWPyR2wtHd6f5IDq1aeGJKAG394KNnaXOSJB5ii1sndrhmo&#10;jwm1TsEp0e2TUNPIWtl7qLYHqmoYiEkaC78hTby3dfU2VPQauvuK4x3Tp+0wpuc6ZeDOsg3djErb&#10;T7kHPXi1V/l5t6Z9u21gCxbAMzuD83vDCwfji+C6B1Pyd7QKzR+1/v0PBHDf8ELSjYEgl/loZ26k&#10;ueC86U6C9cZFY1GiAz/JbSXZeznFF8S1JM+NRDdBoptcuwIERy5WKPeyGb7yzV8jzAB4/hpBOqx7&#10;f4UXONVv8nfnPLroLxyp32/sLwAM5PZXkOHDT/NaS/FYTXJbTXTZTPGQpXpK/l4Ag9ezmeosvm4p&#10;uma1HGs+E2XFuuQ3dSnkYYifibu3hl800j7ytHGogt0VZMQdhUsl35/L+yHgspKVp5m2cTge0xHl&#10;ORljzbpkMneezL9sIhfA82Fay+d0wSb3HG08AMWNpa1dMxSnmEtSLUTJJsJU060cm4NC552bTtJ8&#10;e2G2NUCcayu76bh923mn0AUq9gIRTK6mmCwlGi4nGa2nm4syrXbzHQ9vux4WOG9l2sgyrOUVodeP&#10;KkuDKB8ABNeNxTdMRImmglQLWYEL94bFYDh5MEqvN9Logyu+wky5WOenhzo/PTc6XeeMHo/QXbpq&#10;yb9hvX7DbCPFfCPFbC3ZdPm6Ifeq4eoNU0GmvazAQ5rvLspxW0q2m403nb5oPHfFauG6HeuGw8B5&#10;8+7rrrMfcwVrHWObo6WstrjOt25vn/q9fXu9czC7e6ywb+otZ/39ysadwaGkz+8Lat+86G2qnRqo&#10;meyvGettog92siZ6F6Zapgff9tS/H2humxtumx951vk5PPsqwlrbJNSrqO7tg+bapz1tH+lT5b09&#10;Zd19RfWtpZ39dxtbir7UZ1ZVXSp5kFb5vKS+9v6X6jufHpbUFpfVP3rW8uRlx4sXfW+eD32oGPn0&#10;aPh9XGVu2sfiwIwLikR1ZbUzWiiUrgbmawEMBt8IYH0i5WsBDBb8ngAGa0xpesYUHbDAgEQ109YH&#10;Y/nZju3vsQAGR/2mANZUhgUwWhVOAv5GACv+fAog18B/tb9wD+DfE8DyzWMBLE8R/uFP3//wZ8Wf&#10;/oJQO60V4HW58kV3xfvhhAefL1fURTx+G/XgVVFV4+eXTa9j8kvJ3vXqbj0Enzf6bg/MHTKNLM9S&#10;dRwxaH01JZq6sjZazZpKstPWctXV9jY29LexCHezjwnwuBjiG+3kGG5pedHdLTEwIMbRIcTCPMjC&#10;3MfI0FmbaonTtCBg3Y30wXoPU0MrLYKxJsZZV9+ZquNN0Qmn6cbgiTFqiCsqatkoTL4aogiJKlJH&#10;3lRSuamKuI8j3CeRC/HYi9/965Xv/8dNhe/f4hA9VPwYQXMOjVxGI0RYjBSPlZGIUiqZr621SCMy&#10;KPhJLc1BTZUhrPIYXnWahJzXwnB1COsGFIEhjUcjrFLxi2TNBZIGk4RmEFEMMnpGCz1NQkwR1We0&#10;UBwDotBaf8vJTOZoKrEzktobg/G2s/mmnTHfTHvFkLyiT1o2InPMKIuWtDUrXaG1rsRCh29KXjTC&#10;zRijuw2UV2JtoWdXobrMg89Jwo9X12uuiWqvbb2N3X0Zs/U0UvYkfLs0bPth6NaRABbe9BIUeK7l&#10;ea7kui9lu7IynY4FMCvZbS7ZVS6A5/KdF44EsKgsZO2+7075WejJBejReajyxlZeeIuB8sx/RgAv&#10;4JCLupQm9Bl6kBVUkXL4PEX84NrM1bAH2oQMLCZSTd1G4YS/LqH4fEBD8rmhK6HzyVFDyQFd6SGs&#10;Z3eggR5oegGaBc8DW9D8FjTAgVgb8JODSARx56G1hT3+4g5/ARLNQ0IGjJgFSRaPehoubq6wpKuc&#10;A5kQTv/dl8Ea+EgA7+3K9mVH6b+7h6wZ5kBrb/3LjxO13dAG1F/yjl5Rf9A1Dy3uQqzNlWFW0/um&#10;uznFdRVfHqc+epR0v/Vpw2Inc6WXvdQzvz7E3WOKl3rmJr70zbaNiRmrhzyZlLXOHZjbG+NDjK2t&#10;Wen6nJjH3hrsmXtVVvf0VjW3bYXXsNSQUXvTM7co5P7jS5XvClvobavz/SvMoUUxSwbxof3l7T2u&#10;GFrZBA9CKwOTy/0TG8MM6SRbNMrm9c0Khtnbs3ze4Nz68PzaEHOpa4rZMDxb079QN7rcNDX9rm/w&#10;ZVtb6ZcvJR8+F7+rKnz5MPVh9qWbeSkPgvwuOTlHOLhG+IdcKSv/2N8x1fCqCbyjjvI6+NiWaWbT&#10;yMDHjsHGHvbUclvNZHR4dmPjtHgHWpfBKbbC3Z196ODwYAcuAb1/CB3CTytSCGJs7j4fYgY+bfWq&#10;HPR5OexfNRb8Zjrg9YTX02GXx70epYNHDHuWwRnAvk/G/Sqm/J5NHwvggAfNuV/G2rmy5T1oYx+S&#10;7f+GAAaALxd/DSp9WGttc9bTO00ugLkCaGMXEoFHy4N90e7m1sHOHnQoEW8tLXCHOtqlvKGD7Q/7&#10;B4UQlAQdxkM7iZA4bZuTus/OOZzPEQ9n0KuvthRcasm4PZb9AirtPsivnQgvHIsoPLjbenCnZTK4&#10;qN0qqd8qbcw2q8Pgertx8mLMa1leJ+P6+1b/Ox8MLm5dews9moSufRo2T2mkxtWbXvvokPI29OZc&#10;1bBwWsykC6bnRRNc6ShXOrm6PcGWjHN3uteg7KZxXEzun1wSTgUUfudZ+KN3yemwcvenE7cYB49Y&#10;4lccXv3S4rup4dcjQ5+YrKrxhRdjy+dKagzP3bxS2flggPNmQVC1wH2zwPy4yPyyzAaLv7A4HxiM&#10;19Mjz8d6ygdaynpbyrvaSlo7btf2Z78fDb9Zi3O+qut+4VZZxdDQR/bEQzE9bW/uKrcrYLkt6rC/&#10;COqrGcx7HKcVavYXN3OV87rYy3hsLAYbScAFa6t5Gf5sb/+jrd9J53/SwjqRsU4knBsB53HkgH0J&#10;WH8Q1RRsjbWDDMkeGqepVlSbrPi0osSsaPcoPZQHVd2fouanhfCjoQO1NQNpmAAK2u8XkL4UpD/Y&#10;JV9DVfXVQfrooDx0kF7foI3w/BoaUj7wpqn5AbRV4Qij7iMHPg/M3x1LQQQQEeewiBg0IoBM8nX3&#10;vHD1et7VpLzw8zfM7cMIugFIchjROEnX/g7N7r6WbTHV5THsfV0K0M630E6FKKe7xwJYyfOhgvtd&#10;Zadb6lbZGvqJBGK8FuosRT0SnJ8AUI8hqkVrqUVQ1UJ1VfwNVTz0T1laKJm4Ioz8NXVjyDqp5mZl&#10;gZ718cF10eaN0UYjab7jOVEvgm0v0dDeqormP5wyO4nSP02kndEmKRpoKpuhVcxRKtZoZUuKsqWO&#10;soW2irWOqq2OmoM2wlkH4QbeIxXhBW6jFhKuzExGhcINetFwjjUKG6VBjFJHe2PUzLwNzB9H+/Sn&#10;eQ+muHZmhCa72+pgTVQRTkhsEBbtp69kbaxsRlO3IyFdyAjXI9zJ6rASlkNVc6equ9LUXGjqTtoI&#10;R111R12EjR7SOM73QnZc+gW/cx6mngZYK7yyBQHpqYkIR2vG47TTyRaFeNtCdZssZbsUhGMGwSGH&#10;apumQfZ9Xtm4sy6RLExJ5roFM018RuvaXNsv1X1hAdwDC+DZDnn/V+F8B0DAbAdszLUB5DMAsFe8&#10;0CVHwu4G5wF7wbLjQ8AmmATLjleCZQAppwewPtvy9SHyNWCv/FrHlzg+9njm6/NsLvZ+My8/uRTM&#10;szoFC+1HsvDv4toceL/N68y2dWaLPPLn2zfmW/eWenbZnZtzLSJ6g2CqTjhdL55plDKaweQepwuw&#10;v9h9wO2Rc7jcJePUyTg1R9QeATbrZOwGMbNWNPcFIE8pFs3VA8DkPq9eMPdyYejBZPvNns8pzVVX&#10;2t4mDNRlzPYUMfvvg3nOyKPF0ccrk082GC8kC++F9M+imToJo2GT2bS90LrLad9b7NjndoIxmAG7&#10;NqZq+JOfBdO1YCwCy9itRxWt4XLWADCQsJo22S3Qet/+SoeM3SRk1AroHzam38NxpnZzoVvC6Zct&#10;DsqWhmSL/RJOr2getu/gZoK7sTHXsj4HV7rmM1sEzGYBS96bufvXCOY7hawugHxTzO6RIze7cH7w&#10;XxN/ZcvDWysj8vlv4fZJl/qlSyB+y9cO+KskYHDFHtE83PlYzOoVs/olC32ShQEpGwwG5GP5PIhw&#10;d2R5IjKnB1wIxHVmO5fetDhZz56sX5lplne/BnF1tmV5tgVEAG8GZo1+NJhuXqU3y+PqVNPKdNOv&#10;YgtvtnN1pmOF3r483bY01cqdbFmcaOaMN7HHGo9ZGG0AsEbgxGLO2Bf2aA175DNr+BNr6CNz8ANz&#10;4D2j/91012t6TzWj7y2Y4YzWcCfqVqYaVqfahj+/m25unOhq7Oup75nqbZ6jx5e//848Aul+C25Y&#10;SLtkRAu+7hrQkBA6l2bPvEqcvag5eQ41Eq1Z565wj/jfCzT/pZB4IhP5fSFRBYakdIeoeJd46h7x&#10;RDHx+xLi9y90VF9qq73SUa/SQ1bro94YoN8aarwzwjTa0ZrstVscdduc9Vud9MAAbH6xp35woL1z&#10;1v7gov/JXb/W06TOx6TB16LR3/y9s94bR2qlJfGxIaJYW/WRgforG60aN5OPDiaf7S1rHa3rnG3r&#10;XeyOATOAGgerT3YWH23NP9iYvbMyeWttUmms+9RIr8JYr8xE75Gp3kNLg4c2RiX2xrctdfNMKJn6&#10;hDQdbBoNk0RGJmBVriDP5OvisqlouDIqUQ1EQApRNekoTy6ZADe5vKZx8hLixzjV7y4o//mc4h/P&#10;KfzbBYV/j5Nz+t8unPy3sz//W8SJP/j99IcApVMXjfTKrlyuLyuvLnn45N6jz28+Vzx+5ubgc/oH&#10;dYUfsZqqxsgzxgrfGZz6o4HCX0wVvzM7wkTpB2OlH4yUfzRU/MlQ+YSZ0s8WyictVU5ZqZ62Vjtj&#10;A1BXsAUgFO2QSvZoFUeMmrOmugsO6YZDeaLUvFDqvhrqfhiEPx4VSEYF66CCDJEBtB8dXJH+cbqx&#10;OVaJpS5Zn4KKuqLLhs49mYl7zbjwavb8y8mop33+xW3ut7p97o6Fl9NjKplxVZwr7wFzsa+HQx63&#10;uBbU2KRzr33kJHyUR7Br/vLb+YvVjItVYPFcfDUYMy+9kc+Ao8CZWRdeM6KeT4aUTYWWz52tXDj/&#10;mnXuFRiAyL5QBQDjscBH/V53ez3u9HoVjYWWTURWzJx7AU6ycOktAD5nXBU4FQCcU35a8ILBKwTM&#10;n3/FPPeSEV05e/Y5iGC8EFvFjqumRz49Zir8yURo2Vjw4+GgR6NHpZ7HI8omo2A/PR39VI5cAAMm&#10;/toV+CgDuGzmfPl49IPBiPt9Yff6Ih71navoiX3VGf+28dL7PPtcD9Vgo5/cDBX9jFHhhhrRehjY&#10;/h71Y/5FAFMwZymYKMpf7a+8AbBcYeqgz/7H9Z/livdr+wsm/5cAlvPbAhgbbUiNRyj7mOjG6mqF&#10;qp4yTb9aLORsrU2xeSPj0BJH2N1Yfi4ghqR8iaKSbYbN00cXEhH3tTTzyOjrJMS7q1GHU51bjJ6l&#10;8ca12fb1qVZoabTvcc51I1wKBZlP1cgnqR8L4HyampwCbXV5RWjA124456sewHJ3+7UDlk/+Gvmy&#10;X5NJUQd7wbEgZv2tBLRCOlYxGfFTIvKnDIJiNkUtXUstmaKarIcOQnyX4WzU9ThvnzFwsDQ9P9Q6&#10;2dvImxlY7KrdHe9aa3n/JDYkBKt0FqeSbqyVpoO/pql8A6uUhFVKwSmm4hXSCIqAVKJiIk4pEaf8&#10;a5IJ4N9D8A+jyvEMGCcTVFIJquDdyR2wPA9YroEBlxE/JmicBK8f7I1T+ctF1e/A+TMIp/KMkJHo&#10;7xvy4jbHvkgnG/enW4vDHLy////k4L5jxjluXLWZDUIsRamunFfcuKbGijo1F/HzTNQPjLgfOCmn&#10;BHcRe69wUC0ZaiYfNGtuNSAkdSrSemVYAHegoF7cdid6u1tlq/fPmz0/StsI4jbaRieK16vM7Dix&#10;OGT1sTjUUFXDQM1RDxWkccZOC++NQHpgyKEE04s42xtI+xtKtonwc69dOsoqXdM8HW+WijdPwZmn&#10;oK2SkDY3UFYpOONMskHOPw5JP4ukn/FrCLppcoh6sMf9ZdIgA6uf9psQjDJ/E7xuMoCg8w9FTb1k&#10;Nf1kJZ0byjoJ6noJaL0bGtSLaphQJRW3H78zJKDt1E+Q0mLT6R2DfZ9rJprrJls/T3R8ZAx8Ak8U&#10;wtnmpeE64czQYEOblZ4bBedtYZqAJ5zV1TtnYhjw5vlH6RJnfbaP0ftpZaxxiz0ACWehnUVobwna&#10;5kCbLGiDDvGnId7E3tII2Cue6+ZPt61Ptggmm/lj9Sv9HxY6Xk83lg9/etDz5n5b1YOaiocVhXdf&#10;PKiKCrh++gdDhdOOZK0LRibJWEIYCh+gpuGriHA/reJ6SsUZxNOqLorqHgrqbgpq7qfVXEFUQLgr&#10;obzUUN6ayCC8eggeGQogoMIAeI1wGM0IAjaSSIimaF2g0uK0deK19S5R9a6SDZMJRukk4wySSSbZ&#10;NItknk22yCFZ5pCtcklWuUTLHLxVDs4yW9MyC2uRhbHIhBsqW6Wj7LLQ9pkadqk4uwSa3Xnww6mT&#10;nY+3jWOQpc3fBLClj7eVz/8NAXzWwy/K3Rcgd8AxXgHnvAN/TwD/nvc9HnwjgM95Bp33CozzDbkc&#10;GHE1OCohNBpwPSwGjMHMpYDwK0GRgFif4FAHd28zWyuSjokmWVsdo4fC2ekaBzq4hbp4+dm7eFk7&#10;+Dm5uVvb6xO0VE+clvcA1lBW0yXr6lP0cWqa6qeVSeqaZASWrKJhoKlliKWZaxmaUgxNKEZ+boGL&#10;zBX493r7UFv9rL1FlKVRcHZSWU1172jvwuQAmzOzxp3hSXmbsJWUIzuANvehzcODuRW4hK9470jF&#10;7UuFIrFQtL29/UsjMjC5CcHtdWfXoJFFaGoFkh2lG4D/DnagLTEkWZf1tPVlp7ELcnnZmcL0tM2s&#10;rN2bBbt3C7dKigDL6akb2VnQ0wroTfXevbtruRnColuCkruHH97256SnWlv64rD++gb+ZpauRmau&#10;phZuxpbuJlaeZjY+4Itu7RRi6xxt7xJr5xJrbh1O0IolkKsCg5YKb/Nv3ZQU5B98egftCrYhmexQ&#10;tCHkSuU1D7elEJ83/PAB52mF5NkzSfH95aQk1vmY5QvnN65dgspLoNcV0LuXW1XPliqfLH/5eDjP&#10;gHa39yQi2aZEur21fXgI3jd4i/Ks3wPwbg8BB0flE4/YP1iZZ00NDkG7e2AMDoTAEYd7ezLJHnTA&#10;g6BVcMNEm3sb2/CtA2yBFyiCVpjTd3Or7O1afPygsVm4fjKLt8tdP1haP1jm7XPXAAecDbjpHUsA&#10;MQUQnQfi+ts21oOqrdeNUNMg9K5lODSunWLOsfWRxlzbScnfKni4VfxcVvZu88lnacWXnZcth+97&#10;D2sH9xoHt1qGNrtGpb3ju4Nze0PMw6F5aJj1C4Pzh4PMnd6ZnQEGbGdZ69D6FlxGW45kHxLtQbzN&#10;Q+aqeISx1jsh6JmU9tE3++iyXvpmz7Ssa0rWObnVPiFrG99qHd9uGt1pHN1pHtttGd9vmzzopEM9&#10;DKhvDhqYBxeCAZceWYDGONAE3ED3YH51h83b5awdLG1APAlcgHrzEL6ucBfib0OrUvi7cQ52wNvj&#10;cD7xwcDcTuvExufetXcd/A9d4tr+rcaRreYxqJex18/YGZqDZpch8C2wBSdr7yyusdtG19onZR3T&#10;B+1TcHNfwJdh6F0X/+Fb6EMHuIcj8RlD4dcFyXe3bhRBd15CaYVMe78+isWEnuOMsceiS+R2fPZB&#10;9kOo/N1edf12ffdWx/BWzyR4+9v9czuD8/tjnL0JNiyA6Uv/1wKYuQSN0dcKCoYj/ebOunHPWggu&#10;mG8nWIuvWUiSnQQpbrw079U0X16q73qqtyDFE27o+zsC+G9G9u8RZ/n+Jkdi+Df4Wvp+zfFFwTnB&#10;pjjTT5LlDxBn+4tyA+SI8wIl+UFy+Jk+gPUM77V0LwAvzROwnuIuS3PfSveQZvoJs4PXc0PXckL4&#10;Wf7CDM+tdFdpovXmDVt+vDX7vM3K9QDm1dAnYb6mLu5Yv7MYh0hFk3BF+6vIyCKFK4++v3DrZESy&#10;mmOghZ55MA7bGuUxdcF24boF66LOarzR6gVDdiSNGUpePEvjXTTknqNNBWPY57RWr+hLUi02s2yk&#10;mZaSDAtZtvVOgf1+oaskz24tzQwgyrHZKXQ5vO8JkN2Es4EFWVZgnpdqup5uDsaSbBtJpvXeTWeo&#10;0G033/HoVNaiNItf+gHfMF6/arB6SZcXrwNYA4PLevCCdKv1NBt6nGFHIKk9mNYUpPfCBvnQ4NRD&#10;/Z+fGJ78YKvaF6i1cNFsI9FOlGoLFoszrIQZVuspZivXTXiJZqJsx+1bXuJcd+Ylk7Fo3bnLlpxE&#10;h/lrdqwEe06ab+s5h6lHydzh9/Prg++Xus41lFk9KXB+WXqlraN4gvVyhveeudHA33nJXr3a2Bz6&#10;vPxW/Yc3Q1119JEPo71fJgYHVuZH+Ys9nJl3/W2VbTXv+lva5kY/jXamlBaaBrsrGZKCUy+Vt3wu&#10;a6l93tPazJn/MD1d3tN7+0vDs6GRst5+MC6qq0t8UpH+ovJe7afCjy/u1zwuqS1+/OXRk8by562V&#10;L7qrXgx+eDZW82T8S+K7++nvH7lfiziJUVZRU9RCaRhpErSPdKzuUXavDo5ExeDJKE0iQgOvhqJo&#10;4L4WwGCv3PWC+I39BXuNKTqmND0Tqi5YDMbmOgZgDPb+pv0F/J4AxqjAgA9WtJIq4oyS6skzyidO&#10;Kf74M0Dpp5MAsAki2Dzz/U8nv//+PxDAYAA2jwUw7IP/fOLHf1H68V8xRKxjQsqz6rbFm58mwx7W&#10;nX3RGlj6/sqzz88/dtQ+rH7uGvMSZTGCsp2juteauDyxcymwsjmnTbNSVyWd/BF3+gRJVUlfA2WE&#10;0bAmEDwM4L6/57xdz/u5n/dxC7GyDDU3v+rjnR4edt7ZKcjMNNDczMfI0NvY0JZEMMNhHLQp3hYm&#10;HqaGNlSSMQblTKV4a+tEGRjFGxhdJVOuozBZSI1iPPExjlCMQN88rZh98nSBivptTWw2Cp14+uT5&#10;/+OfM7/7lxdopQ5t4hANP45Fz2OQfBJOSMRKSPhNCllEI69SiHMEjVGUaq+6Qg/yzDBObU4bv2Kq&#10;I7I0EpkbCk30Ngy0l8n4JRKOQ8IukDSZRMwsAU0noOgExARedZaCXjQk8a30Nh1MYAFsbyK1NRJZ&#10;6QP4ZtqrBmQODcumai7RcEuGpHkTwrw5acWcsmFKFRtRBAaEJT3NWX1kn7Haapwd9PQKVJu+/ylR&#10;9P6S4MMl8Yf47dfndiojZU9CZaXB24+Cth8Ey+76S255C/M9N/I9eLke8hLQcvs7l+Y8n+QKmEt2&#10;nUl1ms36mwAWlgYLHgbuP4mBnl2ESuOgx/H8BM8m2un/rABe0Kc141QZIfbQ06zDirSFjOhmb/tM&#10;daUrauqhCJS1iqKHDq44LqQt90p/fFBHqEN1sPHE/UvbzdXQ6CDEXIYYAmgCPAyIoRkxxJZAXSPQ&#10;ugBiz0MrnL117r5wEdpgQAI6LIAlC5CUeyjkbq0sbHDmNteXD2US+E/R9ragffAUAv9l397u5q5U&#10;Bj/c7EGMCcbM8PTaLPeAK4bE0N4gW9wyudMxu9XLXGgaHqntanjz5cndJ28evK0uqm56Wj/bOr3c&#10;x2a1zy71srYZ4t158eYMn907M/qld6KpnzMww+6nTzcMLtVNCrrY/LH15ZmNvu7ZojvPkxPuVNys&#10;6izrnqgYehv/4rZ7zt3Q4pyQoscZ73kzh2IutCeAttegnZVduAPH2vY2i78PPlKXBHA/BY5wb3Zl&#10;tXdmvnl4qWd2c5q3xVjbnFmVTi9Lxhc3Bljc1knGp4Gx1+1zn4dHq7t6njV3PWtqf9r4seTd4/TH&#10;2RcLCm6UhPlc8XI55+15/mxkUlVlw8LE2nTHbPHVwpfpj8dftYv62Ly+ucWBORH47JZCjFH+hbO5&#10;lZUt6xJIcgA/mKzLwIMyeLYGD3dwAW1YAB/Afx45Ldou65mJeNHjUznk+bTfrbzH5WGX3d0W07xa&#10;vfR3DiXd9sVdNnc7AfZ3u5xL+jxKRz2fTDiUjjmXjTgXd/iUNGbWDDdxJIu7vwjgrf3tnb3trb1d&#10;2d4heAoTg6vsQ1s7kEgAPS1vdHC84OWT7h2Q9fYzHbzS9W1oYw88qe2Kdjdl4MCDfbFItrrIq3xY&#10;Nt5fuyv7DEEPYAEM3YAO0iFpFiS+DQnvQ8ISaOXx9lAx/VVee15hb8KDGqNzbzR8Hyg7vzWMWUl6&#10;DT0dEmZ86nPLajW62q4P02J0fdCvSHa/B/rMlpYPjofeh7LroWcM6N6QOKqi1zK5xvhStW1CV9Jz&#10;fvP8NnuHy5IyuZuzq7KJ5c0Z3s7wNH9q+bB5aSfuTQsyOuN0WBYisuQ71/zTPo9/8HlocKs9aWTr&#10;IXfvBZdfu8CqoY/WMqdqWKx305yPTHHam37rqyVnH9Tf62FVTHIrppiVdPob5uwnDquWw66dZ39i&#10;zH/hzNdz5xuXmM1cZhNnoZa59G6a/2pMfO5es+35e1Fpj2ra2+mT4MfwjLmmoMU2140hP35vODR+&#10;BxqvZZS8SDU553Q60F7jii72Kh53EUs6T6XGmBKC7ZBefupe0ZjAf6LgnAFaOFcyzpOM9SHi/MjY&#10;ADLWD49yN6D4G+BddTAWIY6hhdfzUqPirYkWFBUnLVVfuPYyKlBXw09Xw4eK9qKg3I+APS4N6S0v&#10;zgygqfnByhbloYv0kMdjtNXd/h5X+UBX1UtX1QegrQbwoqn/AlXNE0BRd5cDu0yEO/yH3pqXUPir&#10;aNI5vP5ZE9dYp/AbtsEJuq6xBKuLGiaXMWYZZMd7VLdSgmMJ1r4I53JP3f22qvtthNsdtEsR2vke&#10;yqVY3fWBsnuxgmfxGY+7ii63VWxzNIyT8eTLFPQ5qkoUQS2SoB5FQp7TQp7XQsEt96iqYTSVACt8&#10;mCXG21TFyuBHsv6f1R2VsNetHF5Eh34551B31qT7hl9LUniOvZmbOtJSCWuKMNBH21A1nEkYL7ym&#10;nyY2AHMETjOAig7UQcE3k4YOpKGCqOgQMiqYjArFqQXj1UNx6uFYZBQOGYNDn8NrXNDUPK9BjlXD&#10;hSgjnImaZlE2Vi8uegymOwwkW7SkeyS4G2vhtBWQluo4LyzGVV/FwERZRwdhSUY6UBBOFIQLRd31&#10;6O4d2V+EFxXhoY1010G5a6OcaEh7mrodFWFmTbJKirxacCUr0j3ckmJNUNFHn7EgogI0Nc5hiUkE&#10;/XySxT2s7W2EbbaKY4qaYyrOLotgnqBlGNraNrW7Id7nsYQzHduc7o25tnVmO4/ZyWN285l9RwIY&#10;TgL+WgB/jVzHHiN3sYBvNo9n5BJXjnxGzvEa+VXAy5AL498TwPLx8eYx8gO/scgSTg+cJPpbiDg9&#10;X+eqwiWLlwcA20vDW9yhLTYsEWUL/SBucwZli4Pio6xo4WznBqNTxOgSMrul873gEhvs+g3Op19g&#10;1xzxBSBZbhFxmyRLbbLVTtlql5jbtrnSubvRvStoFS59XJ57tTD1lD70cKzn7vTgA/b0s4m++2Bz&#10;fuIJd/YFj1W9sfhetPxJslIHjtpc7pUu9Ui43V+ztdovWwEvG54XL3YB4MFyz8pC++pi58Zqn2h9&#10;ULzeL1rpWue0ri008lkNG6w6gIhdJ1us311phvhtkKBPyOoSsAaO6DviSJEepfkK4BrLHfz5VsAG&#10;q02w0C5kd/yeAP7G/ko4vb9wZH+P03/B5ubSkGx5WK6Ev+WXvGEQf5tv8oABYlb3N0gWegCbnD4p&#10;uxcAxmBSNA++ZJ0A8PLAd8Umt1/M7l5ntC1N1i+O13HGasH4KLX9V3GmdWOmZWOmVTDbKmS0i+YA&#10;HWJmB5iRz38dwWIRXPK6T8DsXZ/rXp/tWp3pWJ1uX6GDb+bejfnejbke+TxvtpNH7+DNtPFn246O&#10;beHTm9enmwBrU40A3mTD6kT9ynjd0mgtd6QGRMDKaAO3q4nZXLPQXzc5+HmE3sI94D8fGFOyjzpt&#10;m6pme0vTOEdbJy7cPvLJ+bPtid4Dl/VmL2Kno1SHQlTfWf4lR+WfUs/8bznIP6Qo/SFZ6c/JSt/B&#10;UfkPKcr/kqb839NU/lum0n/LOvN/5pz+73mn/0eewv/MP/M/8xX/5abivxYo/et95HclmB8fY38u&#10;I54uJ5wuJZwC4/u4n/KJP+ZSTtzUUbhrpPLQQuOJHe65k9ZLV8pLV1qlM7nMBndbTyEN910q9k9g&#10;zRMTzU9mOvVmBk3mRs1WJm3WZq02ZvLY42jT7WTzTexytmn3cG72cGrydKr3dPzsYf/e3fa1m9UL&#10;N8snjiZPnc3AoNrD5q2X3Sdfp/pgj9Zwr88+9h98bD54Wr31tHzvYQniGw+LKg/zF05Gz50Mnzro&#10;l9loP7KklJiR7hnj7xrhiuCoWaSvUaSDukNRv0VSyyeoZeHVsiiYG1rYS9paFRfPLbQ2zff2tH/6&#10;1N/W3tHUcuPKdSyS+PNfVHAIQ7y6FfK0OV7VRfkHK+XvbQAqP1qr/Gip8qO5yk+mSj+ZnvqL0cnv&#10;YH7+i+HXnP7BBHDmR1OFn8wUT5gr/WwBe+KfrRV+tFL8yVbxhL3ySUeVUy5qZ9yQZ1wxp91MNIKN&#10;lL0szrgEYAIzLW8887tT5V9Y5Zpd71bQ5n6rx/feQOCDPv/ido/bjU659Q7ZctUKYMZVyV0s+/I7&#10;zpUP9LOVM9GvGOeqmBfezJ2vno15TT/7ciqycj72LSvuHefSR+6Vz4DFy5/Y8R84ce/no6umQ5+N&#10;BZRNBlewYqqXLn7kXHjHPPsabM5FveLGfVi59BnMj/qXtjncrDFPb3TIb3a+1eV1fzCwdDz8GT36&#10;1ey5Ksb56umzL8F4Blwu+tVU1IuxsKfDweUDgQ/nz72ei3kxe/Y5PfLpTNQzRnQl68Jrdlw1GB8z&#10;HVExGVY+HlI6Evx4JOThaNjjyagn09FP6THPAPJqzyDKB4BjBzwRVdoXcHso/P5ozOP+c6XtZ0sb&#10;Y8ob46sbk2oTrdLdkKG075z1FfytcBfNcPH6qAs6qFgqOo6iEQcnAWucp2rEUDFRVAzc9/c491cb&#10;9pdy73v+iL/Kzl9xrHjllpeGiqYiz8obAH+9938JYAAYHAngKBI62Mr4MnjuwqrbpieULE6tSdjr&#10;c1090Ap7rePLh5QLSeaEyxSlPDNckTk+l6x8l4R6pEvKo2lepSLpr+7tznaCf/DXGB0r0y0CeivE&#10;GWq9deOylnoGTeOuPhH8r51P+cX1yr3vTR2EnG8EsDwVOIuiLO8B/LXclTtg+cw/DjiJ/NhjGZxK&#10;VE7CKSRjla4hT1xHnEjHK+RS1LLJKpkU1UwdVIouOlj9h0smpPYHubszA1LGMGuwdWGojTfeNd34&#10;VjTeyeusKYkJvGhIvmZAilA/lULDppBRyTiVRIxCIuZ0GlYxi6iaTUEkH5ndX5NGRqQQ1RJxytc1&#10;FQGwPMarpBBVjwXwsQOWd/y9oXk6QeOkvD0wXHEaewZ+LzTEZcKZUPW/3PO3PRis3+yr2x1rhSY6&#10;gnBngpT/Lc9ApfOsBeOy9WK8nvAabT0OzYk4xY5QZEUqss4qsM8rLsYrLieq8DJUeLmK0Fsd6CMF&#10;qiEcNGD3WtA7bepb7aqyDtW9LuxOt/pO/x9lfd9vdmqJOnQ3ejR4A6rzPQqrE+53r7ngv1c3RHqY&#10;4CIQJ23xmj7qOB+kboSGVTzS8Yai4/UTDjd+dkhWdEpXsUlXt06HqwRbpSCtU9Rsk5Tsb6jYpmBh&#10;AZx9JHf/ofh7Ahivk3rsgI/B6cGuF2PwG8hThL9ByzBLWy9dTzddX+cfijR9OOdYVS9JmXpVnXYV&#10;q5eI076KwIQpKLlgNbx++jOFhLQwpdjkJWSPNHQ2PH89WPe5u+Z52/v7fZ9LRmofNFTkzLZ9ZnT1&#10;+zuFqZ4yJ+NDFRU9yMTgkz+QEy8mrdBHhxpfDdQ9m2h+Od/7cWWskT/dtkGH/66CN9EMnn7BQ/L+&#10;8ii0PgW7YQkTtsIAyTy8KaRDGxMQfxzaGIcEU5Bo7oDH2VpdZQyxMm881Cb743ChRkZJpna5VOvr&#10;ROsrOIt4jGksyugc0jAGYRANOE0OOkUKPAZsApRJwWpIf4R6IAwyCIBEBcNohKio+ysjAlRRQaoa&#10;wWqYEBVNGFV0GBZzAY+OJ2hcImIuA3CYSwCs5iUt8g0y+YaWVqIWLZminULRTaXqpZENUzXMksE3&#10;Cdo2HW2bhrK+gbWJ17GJMbcNdrX18LO2D7a0CrWwCraw97d0he2vla+3pft/SgCfdQ+QC+BINx8A&#10;GEQflYP+PQH8eym/32z+LQPYKzjWJ/iiX6hcAF8LOSvnSlDksQAG8/H+YWfdfEPs3Ry0jcxwFG11&#10;DMCcrOMB3qqTR4irl5u5jY+Di5edk7m2PlpB5dSfvlf44YSagpIWVkufZkBCERCnVPEqGLIaRi6A&#10;9TEUM5K+uZahOc04xCtolb16lNgBsabE4T5J3g4XCjOff3jR0dUwMT20uCc8cnvbcNOwfdGObE0k&#10;WxPAPVnlflcq33sI7cPWE8yJDnY2DrY34azYA7hmIJgCa0RHacE70Na23ADvHUgF0K4EYtEHb+Uw&#10;87JWMzKFqembGRmy3JytwpubJXe2Ht7lZWWsZaQf3r8PlZdL83N5WWni2zc37t3ZffV8ufzxgwB/&#10;HwzGT0c30NzCSc/A2djM2cDMxdDc1cjCw9Ta28zWz9w+xMwu0swmiESLpekXOThNpKVBFRWSvJyl&#10;q5dW7+RDAs7RKxPtibj7G1xoWwyJNqBZ+kRZKevx46X795fzcldSU4RpydCtAqi0BGqpg149mb+Z&#10;OZibMl/1DGJOw8J4bxv+7d4hXOtZzt7ewbZsRyrehO/I7u7e5uaWSCTk8SR8PrQNl5uW8Phw0Wlw&#10;J3aPfi14AO1tboGbwt0Ui8Hx8vRf8Lo2DuA6z8tciDHRde1ihYFhj38oNM6ExeHC+taScG9pbX9p&#10;dW+RB9hn82EBPL8BMTagmTWIzuO+qGc9qNqpbpYL4PHIy500S6aF+3porOx69t7Nx3sPXu6Wf9h6&#10;UrNV/mWvshmq7oY+9u9+6dtsGpB0DEt7xnZ6Z/b6Zvf7GVD/HDTAhPqZUN/cYR9jp4e+DRhkwHm0&#10;iwII1tVHIlZ6lN4i2geTm+Pza70TG72Tm0MMUfckQHyEpAtGngosaxrdahyRNQwDwADWwB3Th10z&#10;UPfs35D74KEFaBRWp9vTnO0pNmCXvnjAWP6llzB/G2Z9G+LJoCUxXPhxbhWaWYZrTffObHdMbrfA&#10;sllWMyB408F72bzXMCqtGxTVD4J3ATHX4erlgh1oVcztm17vn+U1Dgk/9kCN01D95O7jL4uZ5cK7&#10;VdDrZuhTJ/1GQW/4NV7Sna30YujOc+hqFsvOfVTHkmHmumDlu+534SDxNnT7yeHzj7sfmrab+2Td&#10;Y7D57p3d7pvfGWDujbLh0tnyKtCMFYjJg1//sQP+tQCeWdgqLZuIi5iOcuWes9mIs5BdtdxKst1M&#10;dRGleaxn+MJdctP9N9LhIs+itF/s7z8ugEWZv8033vcYue79NccXBWPxXxv9buYFifMCv/a+x8iN&#10;L2At3Ws9wxvAP7rodoYnYDPLX5QT8rUA3sxwldyw2rxhK7xsvRxnu5EYyL4a8iTYw8TBQdM7QtM+&#10;QskkXMHuilrYndPxD7+LLTwVna7uFmZuaOuvqdkQ7jZ5wX7hhuXcRW3uBb3lc/oLEVRGMHE+grx0&#10;XpdznsaIICzG0XhXDYSp5tJMa2mmpTTbSpZrs33TfuuWkyjHhp9hIcy23r7tvH/XffeO62aBA5iR&#10;s5FpKciykucHA/ipZrI8+4M7bnu3XTazbYVpFnAX4RQzfhLcFXjtir5cAK9d0t04ygbez3MUJJtL&#10;s52WEq1bfDVbArS6osyqXXBl5sqPjc6UGZx6baHY5qk5E63Pv2G7mem4k+u4lWsvzbGDyXbYzHEU&#10;57iIslyZl0xGwql9IVozcRbLqW4raR5cOCsxoP/mtaWuj8vswf7FwSczreEfHro8K7rW01o0NVU8&#10;PP1sjNW4ulPH305t6fF5/iq25lPl+EAnd657ef7z5GAdfWRUuDK8sVQ3OfSio/FVR1PNSF/nPP1N&#10;T1tY8jWCjZmmpUHS/fxXbbXPWmpKmz7XTI2+GR2519CQ/+nzJybzxejoi+GRFyPDlX29b8eH344M&#10;Fte9KW9+8bS54llTRWVL5euO19UDH9+M1VVNNz+fbs5tfJ71qdwxNuQ0BgH+01LXNECT5AJYLnfl&#10;XlZuZAFgLBfABiSq7lFP369XHm/qEbTkAhgAFgNMqLqmND1DMg3slatfwNf2Vz7/mwJYQ1lNDlpJ&#10;FamgrHZKQW58waftsQYGEWye/u7Hn7/77sxPvy2AwYxcAIMIxgAwPvX9KeXvNH/8VyyF4nWj4N39&#10;hrnYZ10+JV8ufRoNLXmf/ay+9m1n2+3n7xzD6kjWc0SbGYr1FzP7Uhv7bFOzszSyPQaho6ZIQSjT&#10;0Ai80hmaqooVHh9gZnrR0yPexyPEwdLVkBZkZhxqbn7d3y8zMuKck6OvoYG3oYG7ro6HgZ4NEW+M&#10;QdloET3NjLwtTOx1KKYaCBtNlD+VHG9ilGJikk6l5WjiivHEFxTtKgrtoToy+8ef0374KUdVLQet&#10;cVVR4dy//2vO9396rnyqjYofN9Ke1iHNEDBsosaGNnGNpMknYflkPI8Ma91ZnMY4CjGAUJrU0pwz&#10;IPGsDWXOVnuuttt2FmIzA74+jUclAVZopGUqkUslsCl4FgXHpGDmdXBcI/K6pa7AxkBgpbdmRls1&#10;0gJsmOusGVG4OvgFEpqJR7CIqCUqlmtAZFmQWVZaq+YUgQlZrE/c0MEs0ZB0HZUhE7WVWBvoyUXo&#10;U8ru+6vi6ovC6jhJ1TnZi8itipDN0oDNR/7bDwK37/vL7viJb3oJ8jw2ct3XsuH034UMJ2a6w0ya&#10;w2yKIzPRZe6G82yi80yq00ym01y+M6vQnXPXk/fQX/goaK88GnoWD1Vchu7GsKOsWyinZ4nfWt7/&#10;gHkcepyMa6diOTHe0LPcvUfpU5eCax2t7xAIZ08r+akibDSQofYmZYnnGjLjmiPcvviaDmeFimrv&#10;QkNfIOYU/IdNkzzO8/b5xw1QwyRUP8J+Ug03BqbPHCyydnjcA8kqJAbP/2DlNCScOxQt7G9wNldY&#10;gkXWFn8NAk9wh7vQ/tb+PvhEh+ts7O8dZQAf/WHf2tK6cFUofyaEzStgfHWrc5bXNDpT0z3fNb48&#10;w1mYmGf0MBjtDE4va210hdU1N/Cxb6RmgN03vzGxAi3tHC7JVkcWOAMzYsbqNlsgnlieetU1Vd07&#10;8HGgv22yuWWs6MHrtKT7j/JerHWsc9/NVYSUpFkkVF5+VXajKi3u4aO7tfNTgh0hJOLu8Bh8+DXw&#10;d0X0pW3wwcqTQmubcHFptkA6wV3rZ/AG5gXjXMns6urI/GLP9NoQc2+GfzgrkA5yl5qnlprpjE9D&#10;Y9U9Y+/7Bt901z36VJr2OP/izfSz+dfCsvJvPL6T/awgo7TubY+QuS1lyLhtzL7yxpnqXnEve7WX&#10;IaSvwk+5exBjdC3lxv3nlQ1s3hZ/+5C/s7MiEfwigHd25E964J6BGzq3CVUOsc+97A+oHPap6Pd+&#10;0uf/bCTw5XhI1TTA+9mY19NRz4ox94pRj6djXs8nfF/M+L1mOJaNywWw1/361A/9dfMCzg78kCg9&#10;+G0BDL5cEhH08nmbs8tFT+80N+/UV+/GWTyIvwNuFSyAJftb24e72/t7Usn2xpr4wa2S5k8vtiV1&#10;e/uPxJIr+3tXt0VXt9eSIEkRJLgHSR5Be2+gzXqI2bTd0b73thd6TYfSG1dinsxHP+Rdr5Ll1U9H&#10;ljxEeb3GhzxD+FUTI6qoZ1+bXpxJqdp9N73xuAsq7YNuNkK3WqDSUahkcDOhetD/5kevVFZ5+97E&#10;xiEfWl2RLaxt0XnSsWVwU7eHx/n0ZejtzHpA+TutlDvGN18bprz9yfWmks+TP7uWIK99Cm9avru4&#10;93xx4yODXj871rY0X8tmfp5balrZfdzD9S94E1r06V43u3SUUzY++3Ry8sX0xCv6ZNX01OuxyZcj&#10;48+Ghqonxz7P0gG1DGYda7V2XvZhdj/uQXtg2ovcZ3Xj87Or3Oa53lRmgyenyYrRYDzz2UrccgXq&#10;ejp2+8F1vXCrH9xNFKPxKjFqqhFq4AdYbIgO0stY0dHljGOwits/6RI8tAle2gQfGsGfhg+kEoJp&#10;+FAaPliHEERCuuigHT0twzJisgsu5Uba+WoraVPVXanIYB2NEF3NEB2MP03Dm4ZyoyLBJIwW0kML&#10;4UVB+h9VeA4CEa7/jIKTd+XxOIuXpu5xjLbakQ8GUc1DR937CF+ANsKXdgQF6UtQ8cCreuDUPLHq&#10;njiEDwzSF4UOUSMmqOtnalqkYm2uYx3j8a4XMU7xqtZX0I45SPu7GKdynFulpmu5uuNdNceb6u43&#10;FT1vK3reUXW/g3Ip0nC+h3YuVnctVnYvPu1VfMr73hn3QlWHPLRJGl7rCgV1gaYSQVQJIKkHUFFh&#10;NE24oiANc46CjqaiIklK8Mszx/pYYV3N1E2sEHpRpm73QkLarwV0XXbpz4j6fDUqztDE6BRaW1Ff&#10;F+NK0PDGYII0MGFozTANTAgGE4DF+BPQARSNcBo6Eu6LrB5KVA3GqgRqKgdoKPkTkeEAPDIMj4gA&#10;YJEwmqgIAjFGXd1LXcnalGie5Gb36bLLaJLZYIJ+c5LjFRc9PFb7FMpajeCNxbrpq+iZKGvrIMzJ&#10;SDsy0omMOMoDVvf8pf4zwgfcVSrai4r2oGq4amk4gWVaSDNPE9ecuKT8K2n+tt564CfxM7ro01Z4&#10;ZDAOexlPySIZ3cFb3NOwua1un6PqlKrqmISyTNYwjLd1vz4+sQr3v1lniWY7Id4QLF9ZnXCnUmYf&#10;f25AwOiTzsBJwGLm3xTs18jFrdzdfs2vJ+UzcpUrRy535Ug5PfIF4JzyXccqFyBfL7+i/Gybi73y&#10;7F75VeRHAb4WwPJD4L0L3Rvz3eus3l8j4AxssPv5C33gLa/Oda0wOpdm2rnTHUsz/dzZEd7cOI81&#10;yWdNrS1MgQjGi1OD7OlBzuTAwtQAiBz60BJ9mMscXOL2cJc6uUtdfwPMwPQtLHSx2b0rK8NL3OEF&#10;Vt8Sd0QknF1c7AfzHE7P0lI/i9U5MVE3OlozOVk/Pd04M9PMZLaz2d3gWABYw2J1ryxPLC1OLbIn&#10;2KyxhflREDkL44DV5Rneyuw6bw4AxmDB/NwwfXaQzZub5zEWVmcA7FX64srU0srY6srYytLQ2vIg&#10;f6lXsNSzwelYY7Xy5hpWZpp4c72rjP7lmR7AKqOPzxoQLY5IV0ZF3CHhYr+A0yNY7JYj5PaIlnrh&#10;4tu/hfyLCL4u4AsEkHH7AJvcfrhD8F/bAIOBiN0nOcoDlivhbzmy8nK/+w3SpV/E8NcOGCC/7jcv&#10;BvB73ydgZmupd3t5YBO8KWY7j96wPFm/NFF79D0Gf/MImHA++vpsE5ybTm/cmG7eoDcK6C3C2WbR&#10;bJt4rlUy1yGdbwdjEaPl2zjbtkZv483AcZXeyptuXZluWZ1qAZE/27HO6FifaQd75fMrk82AjekW&#10;gIDeChDOgDOAM7eLGR07nP6thV4pswtsggX8qeb1ySbBeAvEpgt66sVT9YKFRiarVgAtdiwy7eJz&#10;T5lfRzqUEO0eU4yyHc1ibwScf50Q05vqtZRmsXyZNBONr7U7maf+z+nK/+0W/mS+pmKmhlKGhnIG&#10;iJjTGZo/ZWp+l4n9Q5bmH7JRf85Ffper/pccxF9y1P6cpfanbNU/Zar+MfXMv6Qp/VuWyh+z1f98&#10;vDcV8aermD/FE/50hfzDDe0TKfoKmSbKOeaIPEvEPWdSsSvprhMx20z1GuWni/g/XtX6MZt2plIX&#10;85aG/UDDvdfBf9IhgPhRG/9OG1erT64x1Ko3otaZ0JpMdZos9Fot9JusDb7YmdY4mtW6WNS4Wn7y&#10;sPrg/ovQfe9r8ynAvibAodbP/rOXTY2XTZOfY1uQM6A1xKkjFI5twY7NQQ4wIY5NgY6NQY4NgQ5y&#10;6gPsAXUB9h99rT/4WH3wtPjgZvLR2eijg9EHe8O3Dqbv3GzLHCyuUvFZLrbj1ZWymUnOyMD0QM/s&#10;5OjHt+8iQ86SNfVxCEMy2p6MctPBwj3vCSoBBJUgOKr6EVR9CKreODVvrKoHRtVdQ8UNreyKVHRW&#10;P+OodtpB9ZS98s+2AKUTNoo/wdIXcOYHS4XvLZV/sFD53kL5BzBjc+ZH29Mn7E7/5KD4ox1J3Q/z&#10;k73Gv5vpfW/jifC9SItJM7ly2zThLjH6IT6qlBRTqXvpvXlyjU3GO7MkML6PCbuLDrmDDCpCBZdg&#10;IyqosVVGCR/NU6p0r7/VS/xgmPLZJL3GNAPwyTjto1Fqs21Bm8PtTueiHrf7fR4lve7FYNDtem/M&#10;t2zAvaTH+e6Q58OZkEpWVPVc+KvpoGdgPBv6Yj6yaunCx+XYT2Cy1+UeONsX69xam9x6+4Jm58JO&#10;z+J+/9KxsOeTkS8Z59/OXXjHuvhxIf4TYD7uA5iZiameCquYCCkfDy4bCyoFcTL0yXT405nI58yY&#10;V4D5c68BYDAX/ZJx9gX9LDhV+dTZCnrMs9nzcPnrYwH8detfeS3okdBHI2EPpqIeD4bd7wkvHoh/&#10;MZz6ufH62zv+RefMEqzAo85pL5pigBkuzoqcqI+6qK160UgjQRsVT0XHaaNj/+ovo2Dp+639PQ8v&#10;QMXB/I4DlmvdX9vf/yWA5fymANbFRhDBAyfJH6FgFuAevzi9Dn7sYPUPSKZHJCMdL69HnaOpXKEq&#10;F1rgb+ojcginbxIVi4jqDwzIGTSNJDOSsP8T+Bd4g929ttC5OtsC/jmF5vubsi9fwinnams+MNQq&#10;IKoXUBFy9fsNuV9Vgf66BHQ2BS7XnEn5RQPLHTDg2Oz+46QdpQ4fy+OUo4IE13HKl1CnrqBOpuKV&#10;cilqOSSVXLJqPg2uF52mi4kjqp3Xxjy/FiMcbIW4M5yB1rmB5sXJnqn2T4u9DeLRrheJF32QChEa&#10;Kom6xFRtQhYVl62FySIiMnGqaRilFIxiMu5b9SsnXQuZSlIHgxtYJbkAToTTglXkJaDl9ldOEk4B&#10;cA39M3jxidgz8WrfJ2iczNPVyKYhL6BOhOIVbjgaTlQ+hCYH9/o7t7vbW2/l+KAVPdR+yHWkVUda&#10;tsZZTFw2WbhIWzyLofucXIxSYZ9VWYpWW45RX4lWX4pWXYpRZp87vZWH2ynGQ6/JUAMF6iJCvZqy&#10;bhVRh9JeF26vG7k7+O9bA3/e7NQSd+hv9GisDqhyR1DcEc8rvkaaf8Eaob1NiVGIk/YYtDeCGIQ0&#10;OI+2TVBzSjzlmPSTQ/IJh7RTjllKttlq1tlIq0ykVbqaTbqybeoZhxQQNU3SiYaZRMPsfyxmEwyy&#10;fhOcXsavweqmE3UySL8F1SDn12jrZ+nrZRjoZhjpfBv1KCk61JRvIkU7hWyao2GQhtS5gdG7QTZM&#10;1dJPxJJi1JG+etpRP/9Fz5jqDX5GsKDavS/7MNI00F9bN972vr+udKyxdKalvO1ZHru7VjQ7l3et&#10;QOkHA02Ep7KiC00r6Md/R105e2l5crDzw2P2QA2z58NU6+uR+mcDNeV9n0r7P5eBQc+HR93vHwLA&#10;AEwO1j4BC8YaK2fa3s61vZvvfMPufbc89JE38YVPb+Yzumd7W8VLSy8eVVsa+1NIATTtWH3DJDPX&#10;Qqp3Pt43B+eTjfXO0vTKlAOPPTIAWM9MOfJNjHs62iEF45Ci6Ziq4ZiKcUrTcE7DuKSjXdNRLmnq&#10;zingB5wzNtdOmMf/xfDcH3SjvidFItSjicrnSSoXCCoX8MrnNZViNBTOIs9EYlXPY1TPa6pd0ETE&#10;YpFxONRFPDoerRmnrnNFxfiaqul1NfMEdfPLWMtYXZtIG/sguAGwtW2opUWYhUWwhe2RAPb1/M8L&#10;YHkJ6K8F8NmjctD/bwngi37hl/zCLvuHXw2MlHMlIAJsAsC8fBcg3jf0vEfAWRcfD2MrGy09PRRO&#10;Wx1jiCXb65n42jiFufu4mll72joCrPWNcarI03/+4eSfv1f8+RQehTfQNqRqaiFPq2kqokgqmmQV&#10;TUMNij6KbELQNSXqWFANwrwD1zlwBvDhNsTnHkQFprjZRuemlL151tr6ZaSnZZJNX58eYnFmV6Q8&#10;yaF0H9aT+4ADaO/gkC+BRFuQSLYnlIJN2Ose/UpQegQYSHa24F8a7hxJYsEOGGxvHRxC0MHhzo5M&#10;AO1LoA3u3NNSRm72SnqGOCVdmpohycgS5+eJ7hVuPri3da+Il57Gz0jbzMtZS0nipadICwsERbc2&#10;HhWLX734cOliBIXsQ6H4mZg66xs6GZk6GZo7G1kBXA2t3AytPAwtffXNg3RNvVC4O25efSlp0seP&#10;oReVhzfzeXExzKuxa59fQNwpaGsdZpMPSQXQ1PhC1euFigp64Z3R5OSpG9cF+bnQk8fQ+2qo/vNa&#10;btpEyrWO6/FjJYV74wPQtgTakx2VcYZ/tQftHrlb+OYcbcoHmzv7os1fxoDdffhGHf0qEGYH3EZw&#10;c/YON3fhgfRIowqgw07O6J13Q7df7HePQxsiqK25NsCvgqo7HBwNjcxDs7zDJYlkVby1tL67tLK3&#10;yNvlrO6z+YesdYi5Ac3yIQYfGl1klX9kPajaf9cGNQ1A75qnz1/vN3actXBb9I0UX0nfu/n44NHr&#10;vbIP2+U1O0/qDipboKruw/e9u597Nuv7JG1Dku5RWefkTufUXjf9sOdvRvawa2a/iw52iTsnJL3T&#10;W2PzsIhlr0OL/CMTfGSvxfsQV7DLWNqZ5R4yV0UjDOHwrHBoZmNger1vcq13Yq1rbK1jVNoxsdk6&#10;Jm4aFjYMCuoHQJQ0DkubRjabR+XIWsZ2Wif22qcOOulwgeh+xvYg3D94Z+gXtgYZAIjBg0tcLkkg&#10;3hbMshTiCCDW+sHU4uE4+3Bo/rCPcdA+tfNlSPS6nfekXvi8mV/ZzK9qk9T073VOw+nFHBEk2N1e&#10;FGzO8Zbq+gVvO6F2FvR+hHutpNPrivjWS+hpHVTXv5B5vyv0ylJS4XbOI6jo2eHFG4sObrMmdhxb&#10;r0WnoI2wy/tpRTu3yw5ef9mqaZO1D232jsv6Z2R9jN2++d3BebkAhtsqT3Ph5GMmXNf6F4f9GwJ4&#10;GZrjQlXvZq7GTkS6rcQ5CS5Zia+Y76U5ytJcxOme/Ey/9cyA9cwgfkaAMN1PmO6zkerFT4PZSPcG&#10;CDJ85C14fw9BpvdvIszy+W1+dQY58muBgSjL77jLryw/WJIfJC74O0T5gYCVNI/VdE9ehtdapvd6&#10;ls9Gjp8g11+S7beT6bGX6b2VFSDKCeHnRazlhK1lBWxkeEnTXUXXrCQJlsLLVryLdsKkQNYlv8e+&#10;DvqWFmi3IE3bUEXjkNM2l5SDb524+PCP5wtPnM1Qd480NbT3RGl8CnIePW87n2BOP681H0VZPKsz&#10;H06ZDsDNBOM40bSlONgBr10z3LhhIkgxE6VZiDLMpdlWW3m2O7ccYLmbayO96bB71+2g2HOnyHUj&#10;22ox0WA1zZSXbraeaQE2wQJRnq0cMC/IgVXxTqGLLM9+I82cn2omTLNYTzReu2G0nmAI2EgwEiWa&#10;SlMsNlMtpalmK5d1hWnW3BtWrX7YlkBSz3mLz360Z3ZI2AEbnnpufLLOQX0shMa7Zi3LctrLd97M&#10;sRZlWm3m2u/f9tgpcOWl2DAvGg2FkSbO6k5dMKbHmnMSndcz/ZaSPbqueEzXVC4uMubX2d2L0x8X&#10;xm/3NmR1NVTzFisXWM8YrPIJRtnUfOHw9Nk3tf4v3qV2dr9l0vvWuT08zoeJwffjA+1cZuPcVHlr&#10;fWlj7buB7vrJsdbZ6ScNX1zPRqKNDEw8XW49uf+m9dOL5g9Fb59XtDaUtTZkvnpZUPO5hsWqnpp6&#10;N01/Oz1VPTL8ZY7essB8O9TxovPNq87Xr9pfVXW+edP97t1gzbux5mp6R3Hvp9yGl2lvysxCfU9r&#10;aGA08GRVHPiQomkQ5V5WrnUpGji5kSUiNKgYvAGJeiyAvza4x2N5+q8+kWJIpoEIkKcCg6Pkh/xa&#10;/cr5PQGMVlKVg1JUkQtglZ9PK5849f9QAIOZn3/4y5mfTmFO4898hzO1Cs98VJ/9fjiw6HNgcV3O&#10;l9ncp92lj5vr7n6qv1hQZeZVRzUfppo04SjvTCzuGBokULXCSFhPCs5em2ihTTKmELXU1HQRSFsC&#10;ETz/XPP2TvDzDrezdNOl+BnpBxobX/H2Sg0NOWtv52Og72Nk6KmvZ69FssBiDNEICwLW1UjP28LE&#10;SV/bEos2Vz4VQMAkGBvkmBje1NG+r6X1jEJ7p6P3QVvvkRoy64cTqT+dzFBVS1JHRJ86Ff4//8db&#10;TY0uPG6MRpnWJtO1sLMkjQWSBoessUhEc4lIDgHFxqMWCJgFIm5Bi8SiEletjNbsjIWO5lIny017&#10;c6GZAU+PskQhyAXwLw5Ym8QF6JIX9Yjrlnp8G/0Na32eufayEXlRn8DVIywbkNaNqct6RDZZg4lT&#10;n8cj2CT0KhW3pE9ctNNesKOsWVKExmSJDl5IRi2T1OgUxUEjlcUYi4OHMVD11d2qS5JXseLKGMnz&#10;KNnTEFmZv/Shz2aJt6zYd+u+j7TQS1zgvpHjup7tystyW8x0ZqU7zqXZ01PtZ5IdGNed5q47zdxw&#10;oqc4fi2Aufe8hI+CdkqjoIqL0LNrB3mh0776ndqK/1kB3IlQHTDWE1w7C5XmSAuTxs4FNLg4vbSy&#10;jUdgfdTRtkRsjK/Do+RzlfEB9aEOU9cDZB8KoJ4KaOATRB+GWMvcqraa+DsNl+5tPG9fLvvcn10C&#10;DUxCs/PQ4tLW6sq+eBWScSAx/YA/ubs2vbPG3F3n7KwvbfKWdoUb0O42XJvkSAAfwo9ysoODTWj3&#10;AH4C3D56dIFN5j5c/YW/A63uQNM8iL4GzQvhD2L+Fti7syGTLkgZ7Yy+9z3j9aNzHbODNQOfH394&#10;WvCk933H2vgStLK9ydwQ0Zf3F8XQ6tYBU7hcP9VT1lCcUnIz60HFq/rSF7WZWY8z4m9vj+7waxaf&#10;BhcnmVxuyGse/8wpLvgUHpZZ93lwiS3hL26tggceAQQJ9zdnVzbp3OWeMV7vhGCIsQ13qRBDHImM&#10;vsYbYkErsp0FgXBicaV/drmTvtbNkA5yd8Z4gh72YuPUXO0Ys35i4uNA3aNPT9JL7125nx6ae9Un&#10;o+Dio5L0l/fSn7e/HdphQxAHgpYh1seRmaqejXbGeh9TyljfWpUt0FcYYyvVr1q6eqaXBNurUtna&#10;1uaaTCjdkWxKxdIN8OL293egzT342XheBr0eWb5YNRr+cjzw2ZBveZ93aZ/bw26H++02d5pdSwfc&#10;ygbdnoy4VYwCXJ+MOJQN25cOOZSPOz0ZdSxu97j75UZ11+fZNdY2JDiEBbBsf3trf1u2vyvdPxQf&#10;QMID+BFMsglJxVD1qy4398tuHskOrtcrXg6AJzLBHpwBLN7f24L29qCDnYP9LdmeTLL//nlNTfUL&#10;mbgVOnwpFF7f30+UCa8fiLJ2VnJlrMy9hUyI9wDaeA9xW6GpMaiPBb1jQPnta/GvONFl4uvvofJx&#10;6DUTKuqaCS9ud0lrdUtvcE394Jwwff3pQeXAdlnXctqrHr/MPs80acob6FHfdl7N0Ln7n8Jzlj4M&#10;7TCE0vU91rKIzhOPrgoGltYmeZszzJ25Fehhz4xDUbnN49dRDeOexV2wRvR++p1r6Y+RlTbPx7Jm&#10;pU8W+R/pU61zk3XzE1VTI2+mmDVs8YtxfsyjRs+sV3mN08/pvBcMbhWT9YbJqGbQq+nT1RPTVWP0&#10;yqHR6onJt+OTrwaHXwyMvR6Zfz6w/KCdax5zzyg441rhs0H6iIjXLKDnbo6G7427QSy/PXoYxCmC&#10;+N1Qc2d19N3LJunRVvfsjfKMjbL0jJKNjC6ba4VZqLk5n7b3VXT4J12sjw7ORwcbQMMG0bChVGw4&#10;TRNGGxOscdrBCOt1OSi76FpJQsA1N6q9vqqxNsqHionQx0fp4cK0Nf210O5aSFcK2kWuGLWQHmSk&#10;lxbSX+uocDGAigymIgO/Rt4J+K89fWGO2vp+i3wXXFAa6U9C+WPVfLAIX02UH1YjCIsNweFC8YRI&#10;FOmCknaqqsVtnOsdrEcu0i1R2SVBxTVd1f22susjFZdKVZdqNddqFdenyq4lqh431XwLTvsWnvYp&#10;UvW4i3S7j3EuASDhBsAlp7zvnfQpOuV5R8WlQMM8g0BJoKBiaSphWmoeWkg3moa3Drg/uAgaNpqi&#10;eU5L8ywJFa6lEaSPCzLG++ghrIyR5sFWAcUxF99Hu7XHufRnxL6OjQrTMdNVoFDUbfEoPyQqRA0V&#10;AUCgwjSQ/likF1HdjaTmoacZoYeJ0cFEa2uclf/ukooKA1CQoRTULw2VCeoBeHVfnKofTjWAgo7S&#10;OONBOGPrQ3O67+fdFu8+ddVk9LJBc4LTFScjvKbJKZSrKjEUiws0ULU0VTakISxJKDsS0omEdCEh&#10;3EkITwLCl4DwI6ECwF0loXyJGp5EDXci1hVA0bQJdQ6+dSU14/xVR31bLVUqTtFQU8kRqx5CwN3Q&#10;0rlJMXmAM7uPtr6FdMxTd0lVcbiuZnYDbRAXffnhLEO4vb6xxaVLmT2Hq4MiuFRyF3+hb32+f4M5&#10;KBfAkplOMRM2Z0d67BcFK1duX1u3Y7smRy5x+YzWb8pBy3fJ9/56gfz84LRyiShfKT/q66vL/eLX&#10;ek+OfA1AfogcwXznxnwveEfr84PfxFVGH2+ud405AMZ81pCADRjhL04IeIuCNd4x/NWV9ZXlteUl&#10;4foaQMRfB4g3+BLBBkAoWl8T81YlctZ+QcwH7MDFq3b4sk2eRDzHXR6aoo/OMFgra7JDaHlDOsFg&#10;9wxPNncNNHX2945MzSwsrwg2wfwSXwLgrotZy3w6a2lshj04xRqYYPWNMQH94/NDU+zRGe44Y3ls&#10;dom+sL6wKl0V7a9LIQAYLAr3WRJocn1nkM3vonO66QujC0vzvI1VkYSzurzCW17jcfk8zvrK/Cp7&#10;mjs3yqEP7Ag4Wxvzm6uzwuVJAWdsfXFEsDjK5w6Ll8eEKyPCpYGN5T7hUt/Gcq94tV+y0v97Alj+&#10;5ZB/aWTcvq2lfoBsCazvFrB6NuZhEy93wOKjPOBv1a8cTs9RI2E4tfcbjmtBf+OAJexOCbsdRPFC&#10;m3gBfKu0iljtIH4zD+LRfLuM3bXD7d1f7gdxk9WxMdPEn25Yn24AY8l8u4TZJpprFTFawPwGvRFW&#10;v1MNwulG0VSjiN4E93iebdmcbZUyWn8vyvOAN+jt/Nk2wUzHBqP9KGu8fW2yZXWqiTfRvDLZCOLy&#10;RMPqeNPqRMPGRBNAONEsmoZbR0tm2jdnOjYZnSBKZztABDNSeruY3gb2yqbaIObwessb0fBrCfPt&#10;zOTThfX2noWxuOJKFdsUpMNDTdvnGMNCLWqcm0Vk/rm4try4hTS7pStUxnlKnaNSrvr/N1Xpv+dr&#10;nsnSVE1CqF5HqiaglBPQZ66jT1zX+O465o+AXC3FPKJSLkExB6+QjTuTqXkKkIE5mYr6SU4a+kS6&#10;xs9gBsyn4X5OIp+6Tjn5azKN1HLNUAWWmBxTZIquYoLWz9fIJ1JJJx/rICuo6k9pqGfaSBDB+AkF&#10;Ua6l+oig/JioVEZWe0JRA/PPdVAv9DRf6GOLSSr3tFSLqer3tBH3dZB39ZB39JGFeoi7huj7xpgS&#10;I0yJgUaJDhIseEBRf0RDVllR3tnRPjrqAt7ba4PxWwft9476NW4mte6mXzzM6r0sGrytmnxtmv1s&#10;mwPs6gLsv/jb1fvZgJkOH9tuX/tef+fuQLe39ubV7vbFDhaPAr1m3r2AZOD5VbLL58o21pbYC421&#10;zQkX0y30vbRxbgbEEAPCWUNCrCH+kgHuMkAfe1EfG6uHPaeDi9HFR+kQosAnEfik1sKEktDBRFQQ&#10;ARkojzh18EHph1HxQSt5oRQ9UQquREUnopIDXtERo+iEUHRVVXRVUXRXVnA786M94mcnwik32s9O&#10;un+xsvrJLpIQftsq5YV1arXx9ae0uFJSTAU19pXB1UrdS2BcrnUe8IRyAex6pn1RznPapfuqEQ/U&#10;Ih+rx5SiYspRF8rQ5+TxkVr0I8TZMuT5co3zFRpxFZqxTzEXn2AuvCZfryRceo67/Ip89Z12yieD&#10;tA+6aW+1Ez/qpVdTr1dp3agxyuhyuD/k+bjP5WGrXWGr8/0mpzsN9nfq7G6C2Oxc1OH+sNv7EYhd&#10;Xg97fcoHAytGgl+Mhb0YD3s9EfFqJKB0JODRaODjsaBSuQOWw4l7u3jx3dKlD8uXP65c+QQAA+6V&#10;D+z4twuXqtmX33CuvAURADZZ8VVy5i++Zsa9mot9KdfDM+eeT0aWzsQ+n7vxbjzl45eLz3Ndszzw&#10;weQTdnDfCnS4If6iMfEaDXkRf/qctvJlc2yaDjJeGx2rgzqvg46BizzDvX7DdDTkHDX9hdVmLBUd&#10;T0VdBvEXVfwr5FpX7nfBJhV5Vks9kqwWAQb/qwQ04PcEsIFWyIk/kG2Mg9q+DIEfgZYm6WvjgxB/&#10;vv5O0nVrUgjyj7mmmMe2WpmYn9LV//LUhFCIV72jh71OUbvpa74507Q0XbfM7uCy2tbBA8NMKzTb&#10;05oZf5WgnEvTeGBAvEVSu6X9iwD+puDzsf39TQH8tQMG/AcCWL7s14BD0kiwW5ULYLAJxtewCleJ&#10;anEYhUsap1OIqrlaiDyiSh5B8ZaWahr65G0DXKY+IRx9KoqMKrsYzm74AC3NLjGGmbP9k/3N80Ot&#10;wun+ubq3ZbERcbqkQJWTMeoKCZqITBIml4zJISIzNJSTkGdS8HCp51+TRkakktTBIBEH147+K4pJ&#10;WCW58f2GS+o/JOMVwYtPxJ4BrzybhgSTQUp/jncw6q1+sjnUv/SlDhqeGH9UEULQijbQtVX7+eFF&#10;vy95UW3ZAd3XbLpD8QtRlNWzRG4Mmh2lxg5V5QSpLgci10Mwwgi8MAbPjVJeu6YqKUQfVOGhFtxh&#10;n8bOkOrWgOpuF+GgC7k78D+2Bv4AZwC3G/B7YQHMm8RPtNj4GmlSThoYonwMNEPRp12waD8sOUrT&#10;IB5nnYSyT1WySz1pk3bKJlvRPk/NKg9pmYcxB+SiLLPVrDOVbWETrGGajjMGZP5jMRPuAfwfommQ&#10;CcDoZwCw+hlEnQwt7d+Appf9m1B00uFsVJ3UfySSdVOJxlmahukY3SScfpKWASyACZQLWFy4mpKr&#10;uoKtyk9GJKSN8l/wAY4Rs71zzdWfuz497fpwZ+jTXUZL+UB1Ib3+1WJ/f0lGiYaCqYaKC1rdS5cS&#10;qHaSXJietzrRP1BTvjzawOr7NNnyarD2Sf/nspH6ZzMdb8DMcN1TuQbueFPcXn2/823JkQku7/vw&#10;pP9j+cDnsqHaspG68tHGipGmZyPNVV21b6YGBiMDL/z8AwGH9SIQo7HEi1rmmZr2OQinLKRzNsol&#10;B+2aq+GWJ0fTPR/rUYDzvAkAA7CJccuDF3jf1PC9BcD43QZo+BcC0AGFSL9bCH8YNf9bqn43lXzz&#10;lbzz1N1yMEbJWnppVIMMmmEm1SiTrJ9G1E3B6SRhtRM1tG+gadcRlGvqWleVyZeVSJcUSHGntC6c&#10;0Y5T0L+kZHhR3eQizvK8sV2Uo1PIUQNgm1BLs7D/ZwL4nFdwjFdA9FEb4KivCkH/ngD+z5aAvuQH&#10;694rARFf21+5+j0m3jc0zjs41ivogmdgkK2Li76ZCU5LH43X0yCYkbTdTK1D3bw9rezdre1dLW1t&#10;DEy00FjF70+c+ONfTn7/I0oVbahjpE3URp5WQ59GEJQwFGVYAANMcTomBG0zLZ0InwABdwkWujuQ&#10;cAUKC7hhbRqYknCv9kPf9NjqxPASfWKJvySTbuzubx3CknJnb29zc1silIkFuztbsPs80p+7Utmm&#10;SLy5JZPubgv2toTQrgjak0J7YCf868LdI3bg/r+wJN7f3tuXQgcSSLS62VbPyM1ezcgUp2RKk9IE&#10;KWn8rEx+YYGopAgqe7yWkb6SeH0tJYmbcHU1JUl8K49/O3/5VoH4ZWV/fl6Kg50Xmeyuq+dmZOxk&#10;ZOpibCkXwE6Glq4Glq56Fl46Zn5UwxAC9X3s5dWHZVuPHkLF9w5zMsQXz3Fio4YSL7KfP4A6G6GR&#10;PmhkAOrs5FVVjdy6PX//wVzhXU5h4SZY/6oSqizfuZPPTb7adTak+/KFqbsFkvZ6+GaB93e4DTcP&#10;lgtg2HMfwr8YBe/wiM0VwfF4Z0PMGJueGpmQCcEb/+t6sBjcFvkaMBZCEH1b+nSgK6a4yjmhLjxr&#10;uewjNDi9fLf4mZn5S6o+Peoy1M+AppcP+Nv8dal0BRbAu5xVwN7C+sH8GjTHPxLAG1A/c+ZB9XzJ&#10;68MPHVBjP/SumXExecrOh2HpPucWtB6buFvw6ODBy73H77Yffzoor4eeNUOvOg/fdO986JJ+6ZG0&#10;wEnAm61jW63jO+2T+x3TUCf9mINO+lb7hLBlhN82wu8aFwzShcOzgpHZQ9gBy2CHvXWEeBcSbkOi&#10;HUiwBfE34R96ufwt1oqEsSiYZokm52XDc1sDs5s90+LOCUHbKDihoHlY0DTEbxgQ1A9s1PUDhHUD&#10;ovq/iWHwenY7pvZ74J7Bu70zW91wWemtvpndYSY0xYXm1qAFAcQWQCw+XJ56SQQxefujrO3uabjQ&#10;dO3Q7rvendddvJJPKyWf1kq/rD9vWq9qk3wZgEY50No2/MrF++L+2YPGMah7CXrYNOSR0GgesZnz&#10;HHr0CWoa4d0qbwu7vJB0a/tWOXSnYjsmftHBhWXluOLsy3UL3oi8vJNRJLr9aOdNnbSuXdo5vDkw&#10;LRuY3R5g7g8sHA4t7I4s7IyxfqkCPXvUBvg/FsCzi1BNw1zi1bFId94VN/FVW+El04MM581UZ1G6&#10;G1xCOcN/LSMQxI102MLK7e+vBbC8Ee+v+cb7HiPK9v1N5Lr318jPJm/0e2x/pQXBX3tfYV6AHEGu&#10;/7H65Wf7gk0wCRbI8gL3s7wAOzmB4txQQe63Alh8zUJ42Wot3l54w48Z6/HAzULbxBDt4qdpG6ps&#10;FHLK8qJiYMGPsSV/uFD4Q2SGuke0qbGDGxL1LsBhKMaGcc1sNAo3FYJjhVPmQsmTfpqT/hrz4CHn&#10;kgHvipEo2VwASDETpJqLMswlWZabeTbSfNu1DHNRnu1OkethidfePXcw5iYZMq/QeOlmYBc/y1KQ&#10;Yy0XwCBu5NrwMi0AYCC77SQpsOdnWMC1ozOtNlLMhODMaRZwlelUS1maFUy6xdIF8sI5wmK83txF&#10;/d5QUnsIpeOsSVOY4WsX/DMbRJnxmSeGJ95bK/b7ErjxZtJ0J1mWnTDdbD3FVJhhKc122Ei1YcTp&#10;DQThRiMp7Ks2KylurKv2c5ftFxPdODfcWxP8B3oaO1lz3ez59oW5Nvbc55nJt9MTtUuc1/OM5u2t&#10;J6yFmHcfQl+/v9bal9Izntk5+GZupn11oW1l4QN99M3EYM3sRPVof3Hdp5IvNTUTYw1Tk+96e29X&#10;vjL38kPoGLiFhZZUPn7T+PZN66fCl48e175/3FSb9LTsfmP904H+ypHhd/TpJ92dma8rb3+ofjPU&#10;WzPZ/7Lz/euuquqON9Xtb990va/q+fRqoL5yuDG75ln652dXntwjO9udQCBxWApFlWiEoWmjYUd7&#10;rHXBR5u8/jMJiQGbBiSqMUUHRJ2j9sDHNleOXADrEylggTzfF2yaUHXNtPXBzDcrj+0vWAP4PQGM&#10;UlT5WgCrn1ZUPXlG5efTcvUL+KYE9O8JYIBcAIOBXACf/PE7pZOnsYqaGspaQVGJZQ2j+V/Ggos+&#10;nituuv92prVpva6k+/Pl0mrX+Aqq3TuqSaOewWsS/rmhQQ6VdB6D9NNEeNDwrkba9kY6FrpUYwLB&#10;VBNnjycGGhpdcnVLDvBN8HWPdXUMMjHyNzSMdXW57u8XaWvjb2wUaG7mb2piidM019QwQKkbohFW&#10;WgRXIz0XQ117Ms5S8UQoAZ1spFtgaliir/tUV7dKW+ctRfsdmfZIFZFz4lT6aYVkVfV4ZZXQk6di&#10;/vSnDgqNTtaaIZHGsRoTGAQdpz6DU5vUUJonI1kkxDwBySKiOVq4VR2qwMhQaG4qdLRcdzDl2Rqt&#10;mOkuGVA4VAKLiJnHoblE7CJBk4PHLBAwHBJ2iUZc1tVaMaKI7U34NvqrZrQlY61lI/KKsdaaCZVv&#10;pr2kS1ikaLLA+QnIRSJ6hYJdpeI4OpoLdjSWPWXVnCw0JEqpGBERuUJQZpAVB/QUFiKMt+6E7FfG&#10;bb2IlTw7t1lxVloetlUeIH3kJbnvKbnnIbvnLSvykt7yFOW78bNd1rKcVzKdOBlO82kO9FTb6RS7&#10;qSR7RoIjgH7dcTrZgZ7hOJvvxLzjvnDPk3PXU1wasvUoAiqPhZ4lyJK9BxwJvboqDMK3lvc/gIlH&#10;d6KQHC83KDcJKsnZyLk6HhPS7OJaZeNyCU1yV0Uaaaj7OhqnRbvfCbZpi3bbLU/bqyvc7Xy03/t2&#10;t7uJ8+bzlxu3qyIzupPK9t4NrZXXDWY9gMbmIe46tMqXrazsCFehbS4kpu+ujW+tTGzz5nb5i3tC&#10;3q5wA+5Msb8DHe4d7G/t7kkOjyq9wAJ4H5KtS+HnlgNIuCpkTcxtLhzlk3LE0MQS7IAXxPCHL1gj&#10;3RYvCxaH2Ix2xnTz5Ew7faRuuKbs84P04rxLOS/vPBuo6VkbXxTSVzcmF4XTS+KpJcEwe6t/mVM/&#10;9ebB+6z0e9ez71/OuJOcWlx2u6qrtFvcsDpfOl4WeK8orOT93baHd+vPni+4U/RqeIApXjsQL2/t&#10;8cDDxj60JNmbW13uGuV2DC93jUvHF2A5LYRks+szraPTrUN88Mm7Ijtki3h9c8yG4ZVW+ubQkrif&#10;u9rGWGyeWWydnfg4UFv8vjLn6YusF6WXn1ywvhJsFBPjeC0xNLe+rEM4KhUPCbtLGt4llb9LLh16&#10;0sTrYW6zhJwJduOnNi5DMDezxlvfluxDgr090cGO5HB7Q8IHz8lbIsm2aEe8sc9Z3WGuHTZPrmVV&#10;90RX9Ia/GIt6PRnzdibmLSPs1aRnab/D/XbnR30uZQPuT8fcKycALs/HHMpHbMqG7P4qgF3v1Fx5&#10;1fZ+apkpg58ZJb8jgEUSSCaFPrzt9/S65uqeZO1w+fHT7qmFXXCf+LuwAN6BDvagg20w2D4Aj7G9&#10;jePPH5SucGr3915uCFOgw8zNjSRopwiS3DtcuXnAyYY4tyDm48PxV4cDnVDPDPSRvnmzZdj/zheD&#10;+Hbja2y/+1B6HfRkAnoytJ7/eS7tFT3l2diVR4sZr6AXw1DbKivlaUdoVl94rqTgM/S0f7Oobj63&#10;in7/42LDsGBujcvljy4sDa6s9q7wOrnL47xNzjJEX4SS37Xqpud7vKlJm16LfDWhGViq4l5xwvPZ&#10;vwdWYPMb4geWH3PWP9KnOuYnP8+OvJ4cfDs992aG935Olvx22C29Mv3zWNnY4tPphddzC2+YzDeM&#10;2Tcz9HfTs++nmR/oC3XMxdqZ+bej9Hejcx/pq5WDq4V187rBeXr+KQl3ng5OD2wsfV6fSBH2e4p6&#10;zZY6dFkNJltdF6DxSt6Ll3ddE7wREbaoK+6W92ysb1va5tnbp7uaXnbTCg7Q9IvG+f+TDsqfhgYE&#10;UtEhVFSEFiqSegRZLYiGCPA1v5p9oTQnuijAONAcYWyu4QAbWc2z2vizVGwoGe1HRHlood1pmp5E&#10;hDMB5UJAuhORPkRUAAkdSkRHkNBnyciIYyi/EA6jHgaDCAHQ1OUEAbSPDDEVFUBBBQJI6ECiRjBe&#10;IxiLDcPiInHEs3it8ySdixT9yxTDBLxpirploYp9CdLjHsq3UM03V8kHcFfZr/yU++vTbh9Pu9Se&#10;cnl/xvW5oudDFd8CBf+ck/53TvvdU/UqRrkXa7o8AKDcH6h6Pjjpfe+ET9Ep7yJl15toy0w87Tos&#10;gJVDtFFOOho2OhgnKsZNS9OPhAnCa4TjMOFG+lepxCiShh8R4aKpYEpSMfK1Dr4ff73C16r5nFNn&#10;UkxxgJ8bVl9X1VgH54PVCEFpnkNqntfQjMZhQiloH12UqzHCzhjhQFFwJyn4kBV9AVrKPlrK3loq&#10;nhRVeeFrDxrCTd6ml6rmSFV1pqp4GKhEUb73MzvtEW8Q8jY4eijWfy7OZuaiTXu8/xVbRwLa9TQy&#10;QhWfgMVeNlDxMVFxpCLsCGg7AsqJgHTFIz3xSF8cMgCA1wjFoYM0UX4YtK8mxksT54EnetNIzrH+&#10;MbevplwLiTHD6xEVKRSEFVHdA60aQiQkUw3uUC3KsOb3EVY3kc75am5pKg4JauYJWJPLtx40zzKE&#10;0hUeb7p/Ey7mBjs8IVzQuJ/PGvhNASz3fHJBCwDjY+H6tdaVz3ztd78+/OtD5OuPRS+YP7a/gON5&#10;+a7jMwCOl20t9W8vD+ysDO6uDslfFdglv4r8Evy5dj6zb405sMYc/CZKliYlSxPyKF2eki5Pgihc&#10;mWOzF6cZ3OHxua6+8eb2gYaWXjmfvrTV1Hd8aeyqb+4BmyDWNXV/aux5WdP3vGboiJG/Mgq4U9Ga&#10;duf91eyXF9OeBsfddQpM8wjPibpadj2rJvRCuZVrupbRBU1aBNnwvI17ZvC50qCYx/5RD3zC78vx&#10;CL7j6JNn6ZZu4pRq4JisZ5+oa3cDREOnFFO3DHOPLIfA227h9/0vlEcmvL6Q+uFSVu2VnLr43AaH&#10;6FLz8GJ9vwJtjww99xRTn0zH0DyvqIKcuzV3H9U/e9lZ1zA+PLjInpcKeIdbor2FmXHu3DCPNb6x&#10;RBctzwpX6YKlCf7SmHBlbAOu1jO0vtTPB6z0CVb6xatyAdzxa46EK4yU0wXYXOyG4faJ2T0idp88&#10;D/jY/kq5g8czfwe7+/cygDeX+wHfOGDxIrhWh3SxDXa9nFbY8i40C+dbhKwm2AQvNMP2l90CItgL&#10;1mwCWG3bnM4Dbs8ut3trvk3EaIKbPc80SGabwPibCBBPNwAkR1FKb5TQG0GUzjTJZps3Z5t/FVul&#10;zE7JfKeU2fVNhLN46c0COlwsWjjTBheUnmkDiKdaAdJp2O8eRym9fWO0QTDeJAG76O2yGdgEb9Lb&#10;tybboLmBw+FaiPHxcPHtKvMpT9g8w5963NKLhKtclqhZVWLMn2J103W1oyK8Y14kxs5neW2kmK+l&#10;2PeH6TzSPVWAO1VIxWaRcOkEYgqRnEzCJ2ppJlIQiVTlRNoZwHWi4nWCcgJe6Wuu4RQTSapgHgyu&#10;aJ65ilUAk2AmjayeTVTOxSnlYBWzNRUyNU5noE+lo06mIX8Gm3l45Vtk9dtaCBDzCSpgJl3j50I9&#10;9UIDlTuG6kVGakVGiDuGqoUGamAml3omj3Y6j6aQr30mX1uxQEehQEfplo7yIyP0Q0MNQLEhGnDP&#10;CF1khLprjC7QUbmlo3pXD1FigC41xJQZYMr00KXa6kX4n0u0FEp1VMt01R7RlB9QFEEs00HcI5wB&#10;3CcqlJCVHpFVH2uplR4J42J9zH09jQe6qFJt1DNt9EsdTLUevsqQfFtD+Q4Nd9/a6L6nY3XSpaWO&#10;emiNI2LPStdXeUvL/GVRR+NwZECyLt7XmBxtSIg1IV43ISYb41OMcMmGuBuGuAQD7BU93GUd7AVt&#10;3Llfo0eM1SVcAOjgz4NNGjaGqhmtjQkzwvibaHoZaProYv0o2EACLhiHC8XiwlHq/liEPw0VZIQK&#10;NFb0tDjjGoAL//+x95fBcaxZoyZ6fty4N+LG3Jhz5nzdvcHbKFlQKmZGMTMzW2DLsmTZYmZmtC3J&#10;lm1ZZpIsZmZmxhKUVCWW8maqdvvb3967e7pvzEzMj+t4YsXKt97MSpXKVal6aq03Usm/2j6/71Zh&#10;v0tRq3V2nUkKSI1RUrlOTIVu7De9uEr9eBBw85NGxDuVkDcKweVKMeUKseW82M/cqM/sqE+cyC+c&#10;aDAvJfi/IPg+xz58hvV5hvZ5irkvjkVIb8gQI7wKkffA+ATh+VjOswB2J1/mTo6Ua85NN3CkjBz0&#10;VT6mSjmpSjXpJTP0OTP4GT3oKS2giOJfSPYtJPuBMQd9LwftCcY8rFcB3ucJ6WExNeAp3a9SK65a&#10;J65OP7HRKKXJOLXBMBnMa3TjO61yum3yeu0KBhyfDDkXDd8qhmqFXYvHPaCqX3H/53HP55NeL6e8&#10;S2d8ysQJyPT9V+Dm7IPXcw/fgAy7F836vZ0I/vTVNT9Q3ktXxpgtacBE2NCwtzg0Hx49iIZ5QJC+&#10;T5PxVZALVUaFcREP2ChvLvIeF3WHi77NRbvxUC5cjPOFBna7WPT3Hgt1H7K/qEAGyv+fC2AxTJQH&#10;HXGbKudGgbn+/wWwmH8ggF24JBslpkVJ/ue91aOFwYnF/t6juaGF+jcRZjw/ZUSIvEymJiFPBZdC&#10;vA7+dy5To2aQZdO5eF+a7Et/B9FU3fxYxeJC0xz44r/SuTNaC4y1tCT4h9EQCTRULpuQTkOksZEp&#10;bMgBJzJgYtcbQ74J8rsW0GIZHEuXiWcg45jI7w74t673T/mt9P0tUdRfWyuDEcxBwohSAfibfnSE&#10;F1HWBycVSpaLp8LB19Jk/M10kkwGBRaNlYilo+OVaV5kpANOJu+O42xj+fLsYGtn9ex0/+r0YH/t&#10;583eVkF7w2t/n3AVXiSPEUkjhhPQkRh4DFYuHoeIIyH+kQAOJ8tFUOAgYCKuAw7E3gzASARjf133&#10;N+Si8/N3Qgk3/VFXwSSehYqkyD6E/wLmMZrsT/mp84N9M/XNc1/q5suqYvXtNS7LOrEVLDiM8uLU&#10;rk/Z3S8jOpOda11Z0x5KG17cWXfkrJvsgpPcsh2Kb4vfs6cfOrOP3VgrdnJLt2WWA2+spV7nv7y+&#10;XX1D2C15OAA/aiaeNiOOOv8/h53/U9hI22lQ4Lehl7tkV4dJ317QlZHXwWtyNtyChrDFwyzBq30G&#10;6R6bHchRiaaqx2JUY2EqMXC1RIx6GkE5naSUSlcASaYoJRJVErBqCWj1OIxKFEYl4l+OUWilWLRS&#10;3B/BqSZiwWOqJGCU48FNlGIsCEY+hsCJIf0ZZG7sHyHyYtC8CIRCGEo+7HcRrxKNVY3+XYQS+XAC&#10;L5zMi6Bww6jcMBoniMZ4QKd5ocE/67C2cAlNBZo1TkaZS9B5W/htqKm3+9ur3m95PR8zZhuKJiof&#10;j5aXzDa3fHv2hUcwxsoaEtHWZIwpEcZ9/ah4urWq60vh7lTr+lDtTPunodrS7vJikN5vz/qrng/X&#10;vQJHBqpfgDkImICbI/VvOr886/pa0lNR0vOtqOdbYVf549bPBY2fCqd6W76+fqOhZCAno0Ag2sIQ&#10;9njKQyw9BMuLRsvHYBXjcErxBOWE76A5URhuNJ4bQ+DFghHLjkIzI2CsULhqrIx6tKxGDAhMM1ZW&#10;Ow5ERjtOUj1KSjsWpp8IN0lFW2RibXIItnk4+3wJiyRJm2Rph3SYcxbcJQfmki17K+umcwaIhFP6&#10;Dce0Kw4pv9gl/WyT8KNV3BWzaBmNEIx6CFozFKURhNP0o2p7qxl4mBg7W2gb2Wtp/lYAW2jamGv9&#10;2wIY6tJs7ehpBdUBi2t/weSfCGA3Yzt3E3uQf2SCf18BbA353d864O8m+LsP9rF2vm/lBEYQDzNb&#10;azVdLTpXmUDjoInyOIo+T8XB0AzEXFvfUFVTV1GVS6Ihbkhd//HStZ9/kZOCK3KUuDQeUhKBvC5H&#10;lMLQpHEKGIYqnq1O5imTWGp0jruN3d7aKmQxz6AS1Zioxw52fgF+aQV575sbx0aH1leX9pcWBMuL&#10;22vLm/z1TcH2ztHhPgAt5nuyLNrin4mOgLNzcOfTU2D/ABLJZ2fn56dHAPTp0q8fMB3uHwr3TkQH&#10;50eQLT44ORcc7F0UkkAVwMDM6ERS/HpMrDA8di8kgh8SthYZsZISv5mTdvooZzM2ShAbLUyIWwsO&#10;WAsN3EmIXU+MW0qK33lWtPDsaZHHHWsK1YBMtVRVE1cAGypoGCpoGSlqm8prm8lrWnPVHdjK6Xa3&#10;epIztotKNpNTBFHhB8H+x75ex8EP5ny9p8IC5qLDZ2Kjp2LjpxKSZ9OyFrLylnMK+I8LD0qeA6Uv&#10;Tosf81Nihh94NDhbzSVEzWSl7Hx5C8yNAcfbwLHg+Eh4dnZydHC8tbY9NTDZWdte877y84sPb4rK&#10;Sh8/b/xS3dvQ/un5m6Tw2LjgyMz49Oaa5os6YOBs/6L2F8zBeAyszay3l9UMJrydCypb8Snd9H2z&#10;E/R2PqC49W7sV4d7VTbOqQjcO6bywv0woGMcGF8+Fp4vbgh2VzYOl1aOFteO5lePZzcgATzBB8b5&#10;wPTOecv4UNbLmbwy4HMLUNUBvK+Z9o+at3Sb1rEcM7Rd8fA/TMg7yX1xlPfmoODj6ePys6Kq8+cN&#10;J6WNwjf1258at6vaduq7dmt6RbX9h+IFehtHgMZREDA5ax47bBgS1PVt1vVuNQ1stQ9vdo6sdY9s&#10;DE9tTy+erG4Bu4dQV3Dw1w1Z/4vCaDGQ5z4FREfnu/vAtgjSnHN8qKP11BowtnwyNH/cN3PcOy1s&#10;HdlrGd5tGICUcE3Pr/XB37r2KrpEFd3733oOqvugls41UJWwsK4fnAOZ46YBQevwftfE8eDcrz2W&#10;l7bPp9fAzaP2cehHqOw//9h1/rpNUFDBz/60mvVhJffTYsHnledVp3VDwOzWqQB82gJQNXD/CtAw&#10;v/6woJxp16HjdRT1DMh5D9QP7mS/qHV+MB2acpj1DMgsFN3xWjU0WTEw3bRy2rB1E/qEnibl72YV&#10;Hryp2PvWvNvSt9c1KuqZPOyZOe9ZAPoWxAIYPB+oNHl8GTrDmYsi4H8kgEfmgaqG2cjgPnfTzSDL&#10;vSC9LR+l8xhDYYT+TqTJRpTlWrTtWpT9epTtZqT1BdCSur/tqwyyFWuzHWf7DwBv+jcAD/WniFs9&#10;f+d7q2fBRb3vd++7FW8LshlnAyKu+hWr391kx70Up4Mkx7M4KyDO6ijeYS/R5bsA5kdb7seaC4K1&#10;RYGae37a2756glCbKU/jbAMFtqI81tiOpOcKU3aR1PKVdky9fP/RD95Zl9xi4FZeqipGJijMO3vD&#10;7ns6Y/4q3S6YPlvUhBMZZNAa02+Dmnan8f2VBKEau+HqggiN3SgNYay2KF5LmKAliFXfjFbdjNUQ&#10;JOsdZJoI0ww3YjUWwxQXQhWWwpXAnB+nCbIZryVGvLmVpLMcpQKyk6S7m6K/BU6IVt+N1TpI0j9M&#10;1D9OMjhK1D+M1RFGamyHKG8G8pa9qBv+nAUf1rgXe+S+Yps755sDs9ZV8a059aUBpkhVqkj+2hu1&#10;Gy3m2Ll7yoJwvb0ord0Y9Z1ojY0w5UU/+QlPRp8rqcuRMPVAaTlYfysWWlZ52k9/1Ft7McRyvCCs&#10;ebzv6ejYu5Hx6pHJxr6RrtHJ9snpL4P9b6ZHv4q2YgY61fOyLV+WpU8sFc/tZXVNvJ2cqlqaql2Z&#10;r5ib/DA+VDbY87StKaeqPL+qsmFurmps/En5t5DMPJ6hOYqt5HDPq/B18euKV5+avua/e/q6qepd&#10;T0t82fOnbS2PWxpf9HZ9mRh73tke/ep5wusXJc11bzvqX7V8fNP6/n3LR5B3rZ/LWr+UtH4pav+a&#10;Uv0mrfaDb1EuWkPtZxk5Ip5Fh1FVCfJiASx2tGDyWwEMjogX9BULYLGy/e50QcBB8K1QbH8VaSzx&#10;phpbXoOrCI6Ija/4yL+zv+C0fyKAv/NbASxz9QYImIhzsQOWuHz5Hwlgsf39LoDBTYmrv8hKXgd/&#10;NBaVHRSf/rl/OrOq3zPrU3heU8nz0aEvm9Wh5W9M458ruD0maRYxFJ4qsLIY+Dx5Rgyd6IGBWSCl&#10;dHBy6hSsMo0gTyEok8lqBJI+iWIvr+BjYBhmYxVmbxVsY/7QzOS2tvZ9UxN/ays3bS17ZSXxGsDa&#10;ZKIWiaCARtCkJJhy0po0kpE825xNN0ZIetKxsaqcDFX5IiX51wryb+msl1h8KRZfIAtPvSkTC5ML&#10;hMHu3JR0uikVICnVRKDM4qmzRMoQCtGHkBnGyo6S5IbwUrMsDMg8C7/IJq3xGNuKvD1VlT1N9U1d&#10;1RUt+XkV5hSXPMnAT5IxMyTMLBEDqV88ehqDmMRChbBLDNK6PHNLlbOjo7iqxpznkea4xBVF6roK&#10;Y0OZsaZIm6FCnZ9nLmp/V+n4DQZxjYafpiHH1Ehj6oQFBTyfhduloHaJiA0ybJYu28q4NuHIESTZ&#10;HhZ6QOq3+Lao0H3/kbPokc1uvpkg22Q3y0SUZS7KMNtLMd1JNOHHGq3HGK5EG8xHGUxH6EH2N0xn&#10;OER3IkAfZDxAfyxU77cCeCXP5rDkNiSAn9wDngZs+hrWK8t1sGT+PQFMwM6pqwPhEcCzR0BBqigp&#10;YurhvUp9o2yagvtNtBkcq0xCG2uxQ9yMnt63nIy5C3zNOaxI3m/KA/q/iprKe3IeV4ZmNIU/7o4s&#10;AT4NrhZ8aQ5OA3qngaUtYHVTuLR+tLMBCOeAneET/tAJf+x0a+5csHq2u3W6u3Mm2rtY1eI/BfA5&#10;IDw/F4KXK8c7h1AUnTTXtXx7V742Ogst7bF6cNa/cNg5Ab75bnaNCqeWjrd291a35jpn9ib2gHVg&#10;d1LQ8am9JO35k4Qnr7JfVb6s6K/q5g8tHS/snSwIDqf4BxPrx2N8YBkAJvenOua+VXVmlnz0Ck+J&#10;in/SVjnc9rTjrFUItJ5WBLy7q3A/yDE5JLhI38zH7XbY67KqjZVD4drR2ujq6aoQOpnFHfDN9GR8&#10;SdA3LRqaB5bBK41z4dj6YGXns6T8r4VvBr61bfTOnExuATO7wLQImNnfaZ1frZ9Yrp9capgc+NDx&#10;Jfvdu/TXtY+q6zMbE61TvNX87usG+ltElkS/6X7V1/q4Kdk2MscpNssxvDQwZ6qy72h2b3F4obW2&#10;a3GCv7K0t765L+7ksnexOojwCDyns7ODkzMRINw5n185nlgBr0TWIl80Ye1jUM5phNs5LN+nKpEf&#10;tJO+aaVWa6ZVWz7rt3w+YPlq1OrNuNW7SeuP0zaf5kB0igcNnw4Y5DYapX1+8KL2zeDilOhicZV/&#10;IIB3hcDRAVDxpd/WLtTUPExD90FBcfPw7NHWMbB+cLZzDLWlBq/PRUeH4M7gr3WiezU9OnWw++WB&#10;qHR7J+b8NH5zOQDYzwBOigDRI2A3C9jIPp/IFbY/PmipAjpGjyrGth63t9lnfmF5t7B8uzj+i5YZ&#10;QEEvUNy5/bh2OvvzTPan8cinnU5xm96PgTfDwJfhjdzPc3EvRAXVQFkX8LoTWmhjclfQPy9c31vY&#10;3O5aWmpfX6lfW65anOte2x2fPmnpFdilFkl7+Bi//pQ0t+v/bV47tFrKuFDa4d1/tyu+4vvSqWos&#10;b3bt8/ho8+zIt5mBzzMjFXPLZSNL35bOs5oWzWNKwz705HbMPO6fej46+Wp8/OXwUOnQ4OvBkbdD&#10;U09b+l51j77qGn7e1v+mZ/LD4Epu7ZTvkybl2xl6XmkZryqmVsd3Vr8sdPks1WosVVH4nfKLdcpH&#10;bfeAwecbpaVZpv6mMg4q0veIMvcQcE8k3oNMdefiHVRghoY39e1gRv+NBnf4DkPOCYQJc2DK2dGl&#10;rQwYdwPt0zMelIBPLE2knvwNBU2cOQVmR0bdpuFuU3G3iChbItKCirNiEW2ICGMywph68dEJ5HER&#10;rmzEHRAGwu1PocNd/4ALDeFCRV1UNaFvEbC3cFhXDM4Nib8tR/BAMXxRrAA0NxinFElUiydrJ1P1&#10;0shGuWjzZ1JmhTfN8mSsc2B2uVI2OZKWBZLmJdJmb2XMvsgaf5I2KpM1KoJbZCPM4qVMwmFWKTCr&#10;DJR5FtY0m2CcjzV5BDd/JG356LJV3iXb3Gs2OVKmaSiteAI7lIzxpsMcuRgzHlafjTago41JSAs8&#10;whqNsEcjHMGIgkGficjTHLlEUy5O11zdKcHN+8Ndi64Q++Yw7xgDE+VrZOpVZRbGEQlzQCKh2l8U&#10;ygGPtKTAjVhy2vKyqvIymjyEJRthL4aDsOUgrC+wZMCMIeMLM2LCDZlwfRAO3IALM1WUduFesjSU&#10;Mo5Vc65xuz3iYzdzX2/ioUm9j5ufliUVaSmDuIsihhNxwRw5VwWYDUPOgnpR+EtBWJEQ4K/JloCE&#10;gJw62g6LtMYgLXBoMyLBgkqx4dJM/V0eZPiF+1i58ZAs0k0WG2tIQdkhZZyplAiWYhZT4xFeLQup&#10;kYgxTECaRMrp+mHUfZiani8/9oxNrG6trk72Nu7MdfKnG7cX2rYWOzYWutfnezZmejanurcnu7cm&#10;OrdnWrdmm6EVXufady+Wcd1d6N5b7BEvHLs107k51cWf7NyY6ABZnegQLIxuzY1uzgxvTA/xQWaG&#10;t+dGdxbGBQvj2/NjYA7eujU7Ao6Dt25MDwvmZ0B25qa3Z8eg8ek+/kzPxnQXeFiQrenureme7Zn+&#10;7elBwcwQOGFlanB5ZmhtYYS/PLq1Mb67PS0UzO7vLfJXJzdWJteXZlYXplbnJpZnRpamhxenRpan&#10;Zhen5/8OmM8uzEBMjIwO9g90dXTW1zZ8+fS1rPTt06Ln+Y9KvUNyHH0yDBxDFfTvUpQdCPI2REVr&#10;ipItRcmGpmLH0XCS13ZW0LnF03Jiq9vTVJ3wqvewqr6/ouIHggNRDqBpR6DlHyLYD7AKAQi2ryzF&#10;i6oaoW//hKYaR1KE2glSVeJJ8rEYdhieE0VTTcCyIlDMECQtBBwh8mKICtHgCJwWSFVPJKrEYRWi&#10;kJwwBDsUBMUNx8hHwlkhIOAmOC4GHEfywlFqsWjNRJxWMkEnlaSdStRMJKpHE1TDUGwvHM+Lruqj&#10;bBBiapt8y7PgfsDL4MjShPSSvKKy9+UNbb2jkwtra1uCLeHujmh7aXVmZXV8ZXlwdblvY6mLv9S2&#10;s9K+t9Qqmm04mK0Do3CuQTDfsLPQsLkIwV+o5y80bs7/uk7w3nyraK51f75duNi1d7EMMMjOYufu&#10;cvfeSo9wtXdrvh1E7H0FEL+u4CtcFLd6/n28WKG5U7gMOWDxyMX6zW2ixVbhQtNFsW/jRZlvPSSA&#10;/w64Cdnf+UbIEy80iRabd2fqRPONR4tthwvNwpnGnYnq7fGa7fGqzVGQb1tj1bvj1XsTdcLJWtFU&#10;w/50PVT1O1YtHP193B+vh6Tv72O9uBH0znj99ljd1mjt5kgNf7gaBMzBEaiV9Dg0Z3eycW+qCUQw&#10;Wi8YrtsZqt0erNkaqN7sr+L3VYKAm+C4aLzpcKr1aLrtYLJFONYoGq47Gqg+G6gApr4Ix14uDz/l&#10;r9dNrAy8bGjFGfhJqsfIaT9iWL5l6OcSuA/Vte+Hu3vX+5tN+ikvBav33qI8Zf6YhP5LDE7SV07a&#10;H0/yJZB9iTg/EtKfJONPlvCjQASQZQIpsCCqXDANHkJHhDKQYUwUCJiAg35E6Qc4SRAwATejaIhY&#10;rFQiWjIJI52EuZmMlUnGSqXgZFNw0ql4WCpeJp0Iz6IgcmgYMILjUeirCSyZWJ50vIJsopJckjJc&#10;DJiLSVCEgTfFyUNzYrhScaybkPflobK4iAy2XCoblsKBpXLlQJJYMkkM6RS6dDpDNpsNz6LLphIk&#10;ElGXExE/p+Ou5VKk8qjS2STJTMKNLLJkLk06nyErJo8uA5JPg8ijw9JpsqkU6TTizXTcjUz09Wy0&#10;RC72Zi5eppBNSiah4ugEL4ysDUwi1cFq6O3zmcaqic6mroa63ZXN1Ql+8N1kJsKEh3JRQN9TxgUr&#10;YcIUsGE8bCgXG8DC+jIx9xlYLxbOm4nz5hB8uKSHChQ/RVqAMj1QmREE5vIUv99FZeoDNZKbOvmW&#10;GsVVmeouT/Pg0D3ZDC8m476KYhAF44KVtuJhb+nTvIypHoa4W1ZIhyzt2Dq3F1PRTXNxLZNhtRMh&#10;lRNB5eP+H8f93k34vB73fjl2t2TMoxhkyrN42rNk4nbpmFvpoNOzXrvCbqtH3+k0f9Rumt9kkFWn&#10;k1atmVytnghSpZFUo51Uq5dUp59apR3/RTX6g3zIe17oe15wuWpMpUZslWZCpWr0J15YGe3hS/KD&#10;ErLPU6rvM5rfC2bgS1YQGMG8iPygiHC/lBH4gub/jPwQzJ/gvArx3sX4+08JPo8QroUYtxLCvVKq&#10;dynF5wX5XhHhzmOsWxHR4ynZ8znNu5T54BXX77V8wBuFwNeKAZVGcSDfDGOrDePqTBKbLVLbbTJ7&#10;7HK6bLK6bXN77fP7nB4PuhSNuD8b9Xg+cu/lSnxdx4OXTwyjvEnOBlL6qiA4G3XmHSranku7y6N4&#10;UxDuDLinGiFYExvElfHk/Ub9ctGQ+uWhnbkYp985YGiRYLS4WfTd71Lzt7Cxd77D/M2aEQyUOxMN&#10;TgDHPTi4uyBgIm4o8qdcFCL/G/wX//p/AlBt9L8OOB98xC7qp8U9tC9WU74NwsJ7QIt0YNyYaFcW&#10;2hWcwMO4gle6aFnV3IxXQv7J2uTSeHMTsL0MTHQU37dxo1yJVEGkqmMT2FJJ1Jv58uhCeVw2DZ7N&#10;wmQokvxZiMpUf+Fs0/xUzepa+8JCyz5/YHu4Fhhp6kgOjWBjYqiIDBY2g47MYqMyWch0BjyVBksi&#10;SycQb8bhJWJxNzKYCDHgTSBpdDmQFBoskY6MY6Bj6SiQGBoSJJqK+CeIZ/6RKAo8ggQLJ8qCEcwj&#10;yXJhBJkAnFQwHfeQAPfDykUQUUlkTCJeDnwtTcfBsqnoNCISHElgkiIZpAA6MVyJG2du2PmpbHms&#10;b3G4a7KjYWu8b2eoc72tHhjrH3z6qDEm4qmdTQyL6QeTDZKSiUWiUsmkSCK01u9vgIkX+hWfCXga&#10;YjMdhr8ZhL4egLwcirkShvklDH0FSrBXQ3BXQ7DXg3HXU+Tx3rI/3Yf9EsfFBZNknC7/jygWpjLi&#10;oWh2qrOqtr6wBOge/OQTpP0fl+7QeeoysDvWFo21n5oa3zeVF7U/jf1y37TdQ7fXjj7mhJi9Jbvk&#10;hl53J226MbacGVv21E0b4t4twrYLfPn2lVmfv83G/22t5IqgRvq4C3fUSDppQh+3/e2w7UdhI2a3&#10;kbLRJrvYiZjvVShOo2Ov/qhKNKPJGRNkLMiIW3ScJ4Psy+aEc5TjGaqJeJV4pFIsRjmRqJpGUkqn&#10;KqRfCOBUqiLkgAkqiTjVBIxKjNjs/ov8IwGMV0sCwYF3qpyAU4rHKsZBKMTief/ZEfp/FywvGqkY&#10;iVAK/xdBKoajOCFE+QiaYjRdIZrCDSOzg+jsADbXj0BwvfKLJhVvS0AYEuE6NIS2mbrrXO/sSOOn&#10;0brCprLYgfKs0YqCrvePJhvrB2u6jVWcqSgjBsESLatGRXK/vnrdVfW66UP+QF3ZYM2rgepSkKHa&#10;spH6svGmt5Mt78FkuO4VpIHrXgzUlPRVPe2tLO6peNr5BYxQL2hwfLj+5WDNy56qF+0Vpf1NNb53&#10;vKWu4Ah4fTTO+qqkOVc1jsKJwbOj8dw4IjeexEsQA+YEThyJHUfmxFO5CTReIhjJ7DgCIxrFCIfz&#10;omTlo2QVo0FgSjEQKrEgCPUEuGYiCEIrSU4zUVY9XkYt7rpmzF90w/434/AfLGN/cUi+6px2zTXj&#10;skvmJZeM6x55V8V4PvoO7PZjtv0jFascRYs0rnEMRz9QXs9TU9/F1NDeStvIXlPHSUPTSUPbUUO8&#10;BrClhZallYbJvyOAne7bunrbOt+zcobqgC/aQd+1gIyvl/UtSABf6GFwBBLAxjYuhlauRrZuxnZ/&#10;1MDgof5MALveM3f0tnR8YAMJ4ABHj0CnO0HOnkHOHuI80OkuOA7e6mPtDEZfO1dvaycHbSN9jpIa&#10;mclBE9kogjZLwV7PxM3C1kLHwEBFQ09JTZHGwkjBLlpQ/iIrKaPIUZJnyCMl4YhrsoSbKLIMlouh&#10;qVHl1Wk8ZQpTjc65Y+ewz9/4VQCfAWkpz+1tfdVV7OkUQwtTn8SY51Xl/WvLJ5vrJ0LB6aHo/Aj6&#10;nOnkcO9AINoXAcD62cHmoRASwGdnUHnv4SEUz0+Oj0THpwenF554/3Dv7PSiTBYcOAMODo839wVH&#10;kA8Unm8uAHubI6kpK3HJu5Hxu8GR/MCwtZDQtYTY7YwkqOFzXORpRgqQk7kTHbYe7L8TFb4ZE76Z&#10;ELf/+NHhuzdVocH2ZJI2Fm2toaKvqKAnr6Inr2Ygr26ioGkpr2Err+nMU/PgqPRm5gtevTl89nwz&#10;MXErPGQ38OFZmB+QmXiaGLcXG7MVE7MVm7AaHb8YnbCRlnPwtPTs1fvD56XrWXmDoSHNd+903r+7&#10;mBhz8KxQ+PLFyssXB411wO42cCg85q+NDvR2t3dEBIUF3PPzsL/tbObgaGJ7y9zBzebWbTtXaz1z&#10;B2MrYzVdbxeP9pqWo619qIPiyUV1LPjYiZ3o7un80ExOXLY+gvuEd6ffMH7vbqno3qsZ+6xO88gu&#10;t+jJwLRcqnLgz1KvOdrzQYlA1yQwuXYmAhZXtvZWNo4XV07mV0/m1g/nNo5nN84n+cDYOjC+AzSM&#10;DqQ9ncovPa1oBmragTdVS77RK85eUwZ2Q/o2i+5+B7E5p5klh7llooJ3e4Wf9p5VCF9U75XW7JTV&#10;7LytE35qFn1rF1V2Cat6D2v6T+qHzuqHzxtGxACNo+AI1KW5fkDUPHzQMb7fOb7bPT7X0jvX2bc+&#10;NLk/twxsCQHREbB/CuwfAaJj4OAIODgBjk+gbwuATwJxzTT4fNg/gxCdQeXCm/vA2i6wvHMysXw0&#10;uiAanAGPud02zG8e4Df08et7d751bZe3bX5u2/jcvP6pZe1z0+rX1tWKlvVvHUvlzfOfmxa+NK5W&#10;dgia+o+7p4DhxZOheRAwAQYXge45oH7k+H37XkndQUk9P+/LUsrrxbQ38xlvV/I/n37sBPoWBFPL&#10;0G9n7xyYFQBVg43W/o+xOn22QYLowpOc10DjsCi/rA4SwGnH2a+AjGeiuw/XzW03rBwFtzy2bvsc&#10;hCYAuc/2H5fuv/22W9EkbO476Jo46p457pkF+paAgZWj3tnD/plj8TLA/7sCeGYFGJoF6pqmYsK6&#10;b5tvhdoKgwy3vZWBGJP9UIOdcGN+hMVapM1qpN1apN16hA0/wmojyvpCAEMikB9tcyGAbbcgAWx/&#10;oXt/HwUJ9n/KxYQ/4e/G1+53UZh8S5jstJfkfOF9nS80sBMYBYlOkP1NcITsb5z9ZpwNP8aWH2sN&#10;jkDqF5yT7LgL7pXiJExxOUhxOkuwBTlKdBQlOgsSXTfjnPkxUAXwUYLNbqj+frC+MFBv299IGGo9&#10;42mYo8tUludQDW1o+i5INdeb2r4yTqk3fJ785JP3k3uMrO19npaZDgH/0sWk877ReIBmtzO+wxI1&#10;bE8edaL0WWN7rSABvBmoIorS2gqFmj8LY7UPkw0OUvX3ErU3olWWQhUEiTqiVAMQfoz6bAB72o+5&#10;GqG8l6wnrvcVe9+NWA0x63EaO2n6i1HKc+EK/AQtQao+NCdWA5x8lm0OZFsAmeZnaSYH8bpbYSpL&#10;vuwZL/JWmNJxiv5KqNLEQ/mFML2OuwofzQjVTvIfLOllhoSnarJF8jdeqUjWmWIn76pshujtxege&#10;JRnupxiuh6uP3KV1OqL7nAljt+lrgepLvqqbEcbgIzkZYt7kqTGW4M5vfjMi3C6Znns7Mlk5NP6t&#10;vad7cmaQv/VhYqJkYSFxasrs4yd2ToHLt/pHC1vvlvffT2+8GRn5OjlaNTdVOTv5fri/uKUhp6I8&#10;4+PH4vr6Xv5m/eRU1tv39xNTWfomGHnVW34BxW9flX19W95a96z8Q81Qf8vcdPaXT697ez6NjXyZ&#10;GGtaXWxZmS8f7a8Y7a0c6S5t/vKh/fOnjo+fO7987vj6saP8ddvXkpavhc1fS3rrX/a0RD0vwqio&#10;XJKUJeLoZBhJhcRj/F0Ag4AJFYUT61gw+VMBDEYxvxPAKkyuONfkKWkrqHz3wb/a3wsBzL2wv7yL&#10;NYOZF0ejXwhg8sU9EsQCWFIGJSV9IYClLwSwpNyNm7DrYvV7HXZdEszBKHNV3Av6iuTVX/6BAP7x&#10;ys8/gfGXH3+49MPfwETyyhWYpCQFj1FSUkrMKagdnMn+2Oaf8i4jv+Xjs7GatM5C6+xM7r1cpl06&#10;RS2Jyohj4gOJMnGKrGAO3YWEM0BKy8veoMreoMjJMFBINhqthMMb0lnOqur3jY39LcwemBndM9RN&#10;9Lzra20FYWvtpKVhpsgzV5LX5zD02HRdFk0eg8BevQQCJoY8lq0Cyx4PC+AQk9V52RpKRRrKpeqq&#10;JSx2LhpbgMZlwpFpcEQiEhUqI3Pv6mUvSYlkWVi9jNwcGrdCpkxiUUMI6VG83BQVNUGFz/HwCwrE&#10;VSUaX5W9rSa/o660o6q4raa4rs5bUmXOy9Nm2IQZGn6eil2mEFap+CUSbh6PnMYgJjCwGRJmiU3a&#10;UuWJdJS3NbnLCpQZOgZkmUNa5VEWmPgZEnISBwOZwcktUTB8JglkhYKdIMKHeNgBefQUC71Cw2yR&#10;UdskFJ+CmGfKtVOuTlkzhdGWJ3muh4/dRYXuB4WuogKn/XxrYY7ZXoapMN10P90CRJRsvptgshVj&#10;tBFtJBbAU+H6o+G6Q6HaQ8G6435GU75GE/6GYyH641FiAWw6l2O2+cT+tNTz5JEr8MgTKPRf99Cp&#10;ZUh00WTmCHKrWLllrNwSTm4B/yti3buM/RUwX8AjwB9/hEzYvX0PePUGqP0GvHhylJ+yFBn4RVs9&#10;Wkra/dJlLzzWXYHiY6xYGODQmRO8/yoVaH5x0lBw0lUKTLcCXc1TxWVzhV8W8781+GSLnrYOxzz/&#10;4B56XNcLTC6fza/sLi6e7G6ebM+cbE0cb02fCRbOhevA/vbZnuB4d+d0fx96gz4/Ay/bTo73L77J&#10;dXh+Bqlf6NLlBFifXX2aW/Qs+/HG8AykOhd3j/tmTvpnT0cX90fnT1e2wLf+A/7uwZLoeOX4aPmI&#10;P8YfrBusf1Nf97qu/Wtr7evqlk9NE80jWyNru2P89b5Fft/i3jAf4AOD30ZfPPn6sbzzU9NQRMYz&#10;r4dJ+Slv21/1NmY31sV/K3DLi7FP/va08+u7AXPrAGV1h+iE4rHx7eU5UX/T2PbkNnQyq/vA6sH5&#10;9MZO7xS/exz6Vhz/+Hh2c7Z1aGd0qfNj3Zv0wvL80vmGgfOpnaPh9bWG8fXGiaWa0aX68aWGyb43&#10;rV+z3pbnfuot634X+j7JKi3KLDHULNZF4e49zYcRVtEPtR+8DiqpSfpY4pNT4JkMzj+a2gPvenl0&#10;baJnYXRwYXB4fmMX+o6k4Ozo6OIC+Ozo8ER0AF1anEEtcYTgOZ4Bn0f33s0BeQOnwd8WXJ52mWXW&#10;6aV80076pplUQfZ7RvIvIfiXEINeUMLLmPEfecnflNJrDIr7TZ72GOY0GqZ+8iqpf9W/NL4Ptb4G&#10;L6/Bq/Kjk30wigXw9hlUDi3chwRv9bdRB4coc8sITb2HBcWtI3On/ENgVXSydXgA/kbBM9w72D/Y&#10;By/MgK3Zg+SwhO7mdyf7NfvCfOAsbWXhPnAQd7QRA/ATgZ1UYCP9bDh5pyFbVPsVaBsVfOoRvuwa&#10;9Hzcphc9ZZDcTn3QxvEHYiqBL7NAwwJQPw3UTe09qq00CmhW8wXS6oCS9hbvjOcq7p+17g+5pq3F&#10;vjn90AuMbwObR+DTbePkpH97o3N7rW51oXx+sml5o65nvaxqWs03/kcze8PiV5nTO4ktfI/Hwzf1&#10;s9Gu7//D5vHf3PIsP/RkzW69np6vXJj+MjNYvjBWubj4ome8auGwsH3RNLLQ72X9o56Fp8OLL6fm&#10;SqemX4yMvOgfLB0Yej0wVjYw/WFs8ePY3Nuhia/ji59HVtM+97vGv8VqPVSzicx7Ubm2Pn/Er9ka&#10;Chf0Wh70Gez1mK/V2x63RwEjX5bLPiSZBelK2bBvuLCwvhTcQwrFh0P3UiY6q8ga60noWcgY/jca&#10;wpWGcIG07k1zqpQJB2YsL6vPllRXQ+iF2cUWB7+ItIm3INtryxlpw0zkpUxpsk4k5B0q9jYF40JC&#10;2xNQVgSUBRljgZcxpMJMuHI2CrL2yjed1CRuaUnc1pG+oyzroAizl5ez58HseDAw2nNk7TiyDly4&#10;CwgHAeLGRriLoaHccVg3BNZFDuMqjXOXpnrDuMEotXi0TjrWqABt/AhhUiRn8lTW6KmM8VMZo2dS&#10;piVXjIt+MSu6alZ42bTgsmHedcN8GeMipOkzlOEzjP4znN4Tom4eWSeNrB1P046gaIdiNUKlFfxk&#10;FYOJ+uk088dY0yeSJo+vWhb/aFv8N9snP1vn37DIQhik4pSj8OQHBIQzA27NRpixkdZMtB0N40jF&#10;OJPRt4iYWxiYNQ3nSENZMJBGbJQeB65hIW+b7Rnwzsu8K8q5OcIvWttC9QpXSdJcBXcPLWlPwbgR&#10;8Q4EvDkJZ0jG6NGROgw5EAM63Ey8KO8FFv8Jwuw3mIDQ4SYMOTMltCPhr/JG0qy3dzy6A+y7vdRX&#10;4qx6/Mwq/TzduXo0KR0SygWL9sTAbzNQbhyEM0fGhSvtBkYm7BZDzokGt6NCJdqWBLiJPM2RhDLG&#10;y+qwCRY4aS28jLa1jke8d0TMHV8HdSsFpDIDrk2WMcJK21BxPlxuPFM+maqYTFJNwmskYHWisXqR&#10;RH1fuqajvbv/15qWDYFgYnqkf7B5fq5rZrptYrwJjAvz3YvzA4uzg0vTg8szI2tzw/zFvs2l7u3F&#10;3q3lgZ3Fwe3lke2lse2liaXJoeWp0ZWZyfX52c3FpZ2V9b31zd2NPdEOsMMHtlaBjRWAvwysLZ0v&#10;zx7PTx+01k/2dCxODu8szh6tLZwtz5/MTYgmRw5mhoHpIWB6GJgdO16Z2d9a3RdtiY6F+yvTMxtz&#10;81sLK7tLW7uLgp054dakcHlSNDgubB3hV3ZPltW15n38nPC8JCz/iX/WI8fgJAe/VFufTOt76VZ3&#10;kk2co3StAzSMH2joB+oZRRpaxBhZRutbhOuahepaherbRigY+HAN7jN1vWlaXgQ1L6ySJ0r+Lpzn&#10;LacaJqsWC1OPQWrGoDVjsTqxeJ0Ykm4UXjOEoB5IVA8gqvkSVH2IyvcJyvewyg/R2nEI7WQQlE4K&#10;WjcVp5uG10kjaGfg1FLwaikElWQQkkoKVS2NrpHB0MzEK8QRFOPIigkk5QQwgjlRPg4nHwPmRKV4&#10;kkI8XiGWwIvF8qJxnGg0J1LcUfCP/LbZIIYbBc5EsSNQnDCycjhJIRTPi4RqJthxGF4SVjEJq5KA&#10;UopAqYRi1EPA/1AYtXCUSqScfKQ0L1RaOVBSJUBaLQCpF8yxT7QJexH9vOlpzXDv8t68YJ8v2lnn&#10;T68u9KzPNS6PfJ5rfw5sdAIzNcKRL9sTX3dWarc3GxfWa8cWy1d2W+fXG5bWmkU7/SfbQ/tzncKx&#10;1oPJjsOFbtES9I2BncXurYUu/mLXxkLn+nzH1nLP9lKnYL5DMNcqnG3dn209nm07nm8XLVz43cWu&#10;3UVowWCoI/RFZbBouQdywH+I+4udIOBewvn2vbk2sUUWzLSAm3/CQtvObPPWbMPmVMPmdB0Y+VO1&#10;62M1K8MV2xP12xO1UGHuRO3O+K9xd7x2f7p5f7rxYOr3UTBSuzNavTtaB84RjjcIoRbQjaKpJhF4&#10;17NQyS+0ePYkVOm7NV4HIphq/FN2J/8csT/mD1evD1aCfFfIF3dXIxqvEk3UCqbqN2Y75+dHR5aW&#10;nULT/gdOj+mURjBPk1AIZZrmybFD3J2T34d5DYQbzgdwlu5hhiyvPSP8P8Jk/hfwWt+fznjIYAXS&#10;CCEURDhJIox0NZh8IxBMyDfDSTcjyFKRFOkoqkw0TRYkhg4DN/9IFFk6higVR5CMI/w+RqKvgzGF&#10;Bk9jwJOpcvHEm7H4m1H4G4l06WQWLI2LSOXAwSSRIZPElAWTPyWFBcviQm2fQbJ5KJAsBTRItiIm&#10;Ux7aFJPD/ZVcDiabDM8mIXPIqCwKKpuKzKajMhmIDKYcSDoLlsGWy+TAs3hyOTw4SB4PkUaWyKTe&#10;zKJJZVFlsshSmUSpdCIsnYxIo2EiMOBPh07mMgOI2Nsw6VQdraakGGCmd6zh03h97ckcvziyiHVN&#10;XQN5S0nGTQPprwT348AesJDeLJw3i3CXgnchYpwYmLsMqEjU+3eRh3/IwT/8XeThfZTJPsoULyWS&#10;twLJi0u6xyGKK4bvUlCuVJQrHXmLiXLmYpwVca4qeDdt/G1DrKc18cF95Zg859L6uPaxgtHZvKHJ&#10;1NaJ2OrVpNrd9Lr9tKr9+E/70W8PY94cJnzcjPuykVTJT64C40pM+Wzo+1HflwPeTxdDP88FfZjy&#10;fT3q/WLQo2Tg9tMLirrd83ru5PTdLei7CyZ5nS4ZrfapzbaJHfZpXU5pPc5Zfbcy+25l9zildzmk&#10;d9qlt1lndFhmt1tktZlntpqmt5iktRqlthmmNuslNeskNmrFN2nGNajH1KlG1SlH1ipF1PDCq7lh&#10;leywr6ygz/SgT4yAD8yAd6yAt5zA15yAMrbvC9aDZ8z7hXSvJ3TPR7S7Bay7j9iehex7T9lez5n3&#10;XzC8S6leryheH1i+LwmeT7G3S6neb7n+7+QD3yuHvdaNS9AKdme66ErrK15VU5bUVpUzAK+XqBJa&#10;PLgpD2HGQ5grIKwUkdYqSDs1pL0yylEBe4uL/44TCA/ryME5srEOFzhBYJxZWBBIajJRjky0AwsD&#10;TnDi4JzFO/IILr/OxDqBN4GAc6CuLdCaGk5/Cgt9C4SNceFgXbk4Nx7eHUSe4CGPuSeP9v4jTNgd&#10;EJacBxt+F4SD8ISqlkEw3n+KPM4HhIe9D+YctBcbdY+F9AQB838LLtKbh7j/R1Rw/koYX3mkD0fO&#10;iw27B8KFe/OQd7koRzbSkg63IMma42QtsbLWWJgdTs6einVVZNynY27hpS14WGclnCND2pgsoxEe&#10;ljY9s7C2sNBTVX4w0QtMddXG3Q9mS8fxYElcmRSODPQtELZcIguZyEInsrC5ygw/1I0wFdp22+f1&#10;0dqNi+Xzl5c7d1f69qfagMXB8jDvBDVGBA2Zo8rIUyA/YWOLGagiOvIJFf6IDCsgyeYTZfII0oU0&#10;BMhjihw4Am7m4G5mYyXTcDeTyMg4GjqBgU1i4UHABNyMpaK+E0NBgkSTESCRZHgUBRVFRYNE0zAx&#10;dGwsAwe+2IKACbgJDkZSUOEkRBgRHoKHhWDlorGYWAwuDoNLwOCTMNhkNDYVjRED5uAIOB6Pxcdh&#10;iTE4YjiBHK2q9i7Af/Hz5+P+3s2elsnGiommioWu+tO58Y3WxsWPH6ceP61w94nFsoOuoJJQ1Cgi&#10;NpyKCKPKhRJlgvHQmr7RNOjRi6PKJjJgqSwE+BqbQLsZT7oRR7yeQLqWgPkxAfXXaPh/RML/EoH4&#10;axTuUiz5Rixd5iHyUghZNpKDDaDA3WBXfKnoCj+P3ZpvtYUvp+rbgMHBmkBvH7nL3vBLdwjSVgxM&#10;akJM4dt3z2sbn3788uF1acvLwua4gM/W8gNW2Hl7+IIHfvYeYcwDN+KGnnFDr7liNm1kjpzhwG3E&#10;wW3J5Ts/Tvv9vJghu1WGP6qjAJ1UoJN80gjbr7+2335ju0typhm/OuTtbA6nYdBkrDoOoUNG2+Fu&#10;euDl/BkKCUSVOIJqHE5VXOMLRqjzM04VgqAi9r6Q+gVvBcEpx+GUY/4dwPn/BbzSBX9vAU38r5Dk&#10;o/8t8LzwfwuSQuRvochHUuVDabwQIs0bjrCDyUBtkJg4S6yEuqnqnTd5bybbKnorc0cbi0Ybihvf&#10;pHV/eznb1dZd1VKQ/PTS/wrTVXJASjFYFF5nS0NVxYv6yuLumle9Va96KkvB2FddBvng+lfDja97&#10;q58NN76aaHs31vp6oP55d1VRT3Vhf93TkeZXYN7+Ob/z66Pur0VdX0sGaz+Bd5EeFqPF1Ze+QsNj&#10;TYkUt2tStjIYLzXjRwQl6FHFK/1LQI//339xfwT8Xf8OlEacjHIY+KIC14mW042R1Y2V1o2RMkiQ&#10;Mkq6aZwiYZR8wzD5mmEqyHWjtBvGmTDDLJbBExZ4ra4YxlR+qKrtaWDkZmbiaG1oZa1jbKdlbK9l&#10;bKdpZKthaKNhaKlhAGKraWKvbSbGQcf8loH1heV1F3tZsaMFR8SVuyAX42J3Ky7kFRf12oMj96yc&#10;wR0f2Ltf7O7kbmIPHs3F0OY7YhksFsBiGQwmYhMsdsBe1q73LV2hImBrd187d3/7uwGOHkFOXkHO&#10;nn52Hn72t8ERf4c7YARvfWhzG5z50N7Vw8zWSl1Xk8bhoYnyGJIala3HVXYxs7Y3MLXWN7bUNVTn&#10;KOBk4Dd/uQpy9adLJAxBicmjYoiwqzdBCDA0A0vmEOkUJFb86XngPZ8tcQvoU+jzqY/vGlFyijSC&#10;idwNjWs/KJLkzMAnZEluXVf97NEm1LX4fBfYXT4+WAOAfeDwouIX+nd6dnogPN/fg1oin+8DZ0Lg&#10;XARyfg4tHXd6JDze3zsV7kL+b3//7PRw82B78wyqEoWmHQqPm9sHIxOn/aOA5DxhSAzfN1gUGy+M&#10;ixUlxoAI4yN2Y8N2IwN3wwP2wwMPIkKAxISN4GDg08eZtORQDRUrBl6JIGuoIa8pz1Nj8czVtdwM&#10;TWw4ivpyGH8Vzarg0L2yN4InhRupyUtRoethgaL4MCA7ESjKPUtPA/IfnWTkbMUm7SZnAU9fAiWv&#10;9/IKNzLyxyLjOx8GDYRErWblHr54dfSybPPpC/6Hiq3KptWq5r4X70qiEkKcb7sZmTvqmdy1dnQx&#10;s3U2s3WxsLcztjTS1DPSMbA1t75t75YckdBe0/Jraanw7FxwDH2aKgIAwQlUAi046a1sifQMsNMw&#10;9VO07rdJA+69Afw+DupF7vg+H7mVvB7+FPjcl0nSiIIxEvDK08lFwNAiML5yvLa3t7pzurQBLKwB&#10;C9D6uwfLWwcL/LOpdWBoDRjYPH3RMJRStFT2WVjfdF5VBxS/53uGbd4LnbS7M2LuunDLdy8o+Tj5&#10;MVD8Dvhcv/e5err0/eDTstmyz1vvavfLaoHSeuBDO1Ty2zoBtFzQOAbUj5zVDJ5W9Z/XDAJ1wyCn&#10;1QMH5d0gYHLaMrbdNrjW3rva1rfe0bfdPSIanjydXj5fWAWEFwL46OSiXfbpCXAsLj05OTs9O/kV&#10;6JPS41Pg6BQqET46g2yx8AjYFp2t7xwsrgtnloXjC/v9k4e9Ywc948Kekb2u0d2uIUHH8E7HgKBt&#10;cL22ff5zw8y7yoW3Nasf67Y/twi+tu1V9gireg9qB8QtrE/rhva/dgneNm88reIXV/ILvq5mfVhL&#10;eyfI+nz8qHr/VdPx4Mx63xCwvAEIDoH5jS9egX5Yxns7j+GwpM3MYqCiHfjSuhSR0+8esRP1BCgs&#10;X3L0WrRy2XR/IHgQuv4wQhCbcZBfsppVJHpXfVDRdtzYf94xCYnnnkWgbwUYXD0bXDwdXoD6P48t&#10;/9oCemYdYn4TqoSe5wNzG1Bc2ASWt6FenRMLQFvbfFZip6f1wkOzg1CLAz9d0UOtw2BjYYj5Vqj1&#10;Wrjtarj9SrjNapgVyHqEDeSAI2350Tb8KLvNGNvNaPutWLu9RBfIzv4hChIc/y2gHf/0OPHQoXYT&#10;bu0mOoEjkA9OcgXjToLzdqLjduLv41aC01aCA5jvJDkJkl12U27tpbpBDjjJ8TjJ6TDJGUSY4CSI&#10;td+MtOaHmYuibQRhpjtBRnuh5qJwK76f4ZCjwmsLeStVBbqKDl3DCq5ke0nJjej9iBL7+f9tF/2j&#10;e/wNe1+MnrmmlmqMnXajv/mkn86wC7PJCN2oh+i1Ig3ZUdpN5AbtcOu+0Oq//BAlYZzmcRpkf/lx&#10;mivRqusJmoJU/bNs870YrbUQRZCVIPkFP/ZKqOJeoi7IdrzWry2gk3S3E3XWotXmwxQ2UrS20nXX&#10;kzVXYlU2k7UO80wPso03EzSAF7eAYvvzHLOdOI3VEN5yEGc7UkWYpLOXrr+TYbidbryWZDQVrtvj&#10;rVLnzP1qSa+05b4zohQpwfKYV59wrn/Sw3a5KM0+1DlJsd0M1xnxZLffIna6kofuMRcecjf85E/D&#10;1Te8WXuRBvvZbp2RFm8DLRqfxYwPNk7s7XUKDpoWlysnhisnR74tz7xaWcpaWPWfWNGr7pZJe47P&#10;KrvfOlY8v/12Yr58dOLr6EjN1ETj/Gzd9OTX/r6ypqaSmprnVdV1wyOtU9Ofu7uTS1/a+gcQdfVo&#10;RsbOoWG5Ze9qugfe1DXlvfv8rrX7Q2ffq7auluXV930DTUvznRtLNVMDXwaavg7Uv2v/UlRe/ORD&#10;dllVYWlV0afW90++Fud8Ki4fbfsw0Pys+VvlSG9C8ROKivIVCSkMCs8iMJgYqOpXbHPBSMcQqCgc&#10;GYEhwdFgDr5zge9fkKy9cL0sPJmGxotzDpEqHgETRRpLlcXjkelgDu4C5soMDjgNPBR4ECaWyMKR&#10;eHjI/ioQaTwSTZ5A5RAobAyRAd6KwlORWKocmghDkmQQeBk4RloGIy2FlpJG3ZRESt5ESNyA35CQ&#10;u35N+vIVqV8u3bz0CxhlrlyVuXIZzK//9MPNa5evX/5ZLHp/5W9/u/TXv8rckLx+6fLlH3669Ncf&#10;fvjf/uNv/+N/Xv/xkpy0DBwOd/O49/L1l+rGwTcfumOjX4c/KCmKrUq7XRhlGBEs7xypYBGvohuv&#10;rAD+lZSgp3BXkW1CIirDZLgy0iyYNFlKEichgZeUZMLhSgSCPptjraruqKPtrKcL4qSrY6eledfK&#10;IuzunRDPO7fMjLXk2WpsqoG6Ag4mQYBJkmA3sBK/wH76n+jLP2hQ8fcNNH3ZBB/MzTgF2lNLwwJD&#10;7TRV+TRlhRQeJ5lOz2DQM8nkFBQ8UUoiQ1aqhIitZVJ60fBJuOwUSnYGB58nY5aZhHUuZUORvqet&#10;sKerCLKjo7CpyVtTZS0p0uZ55GV5KrRSL4u4SMMukNCLBOQSFrmEQ2yQ8WA+h7uo6OVRt9TYG+qc&#10;DVXmGoe8yaFscalg3GCRVmi4BRJqDgcfh9+cQsmAyRIJvQLeLwm9gEdM4uHjLMI4lzTHpaxwKXwm&#10;aY2KWyQhpkmyI7Sbo+qoNTdlIMkeeOyx/+jWdoGDqMhZlGN9kGUFqd9UM1GSmSjeRBRruhdjuhGi&#10;uxKitxCqOxOqNx6mOxymNwjGEIPx+ybT3uZTD00ng4zHo4wmEgwm0w2nMw2Pym7v5Nqc5d8CSgKA&#10;GOcxXUobRWaOjV/Hy21iZFYxUgvYm7M46VmCDAikgVGwHQphDY2cg0kv4JCTWLlBtGw3j32Y9wRo&#10;7gaaGzefP9l9kbNflDzmY/9RnVJIlnitgi3VJhfqUyvum6++SgKaS0X1JYcdH4VtX886m4DRCWB8&#10;FWia3itsmIx83XI3u9ojdfVZHTC6fjY6K5yZPhds7PEXd9bm9vjLhzubwIEIUoFHR4e7QsHGpnB7&#10;7xx8CwYv7cC3azCBZPBFAl7D7EMXga1f6oJcvdo/fIM2+cLjsUXhwPR0ddtEbdv+zBqwdXC6KYSu&#10;eUTQ8sGHG6LdpW3RinC6e+Lr80+lOS+/PP1UW1a7M74N8IHd8R1gCwDWgbqy1plhUcnz5vt+2dmP&#10;K19+7IlKLPV5kOlgHRx5PzfBJ+9tWkVRZFnMncy60r6husWAexmm1qEf6xaGZ87fvuv98q5rZ/4U&#10;EAJHsyJgcR9Y3IOWgQDfTNd3gR0RsMoXjE5u9k+A76387vHPWcUvY7L73tWutoxOf+tZrBtaqh8d&#10;+dTV/7Z19HNP+/O6r5nvq3Mrs93znj0sS3PKjbZMTHfPj7FNCjWJyL9X0FrQ3JRb9zbiZZFvfuOT&#10;usMR4dnMyWTDbMuXvt11YGRwaWEFvLgFds+OjoFj4cHO2aHoXLQPXtuAj/H+MSSAp/aAosaRnI6N&#10;3P6jonHg5RxQugS8WQM+bAKfBEDmwGFi+25A5YLLi16jjCqFiFfkB48wntl4n0Lcg8coj2z0nVSd&#10;6OeJVUMd/DPwwds5PjkAr7FBTvYPzsCL74sFkQHg8ATqw9PVvubsHG9gFKyq5ZOSWTWzCmwdQ2sA&#10;C06Od0/2RScH+8dHx0eQ3wevTlu/1GRERANHC4e7HzfXYwEgZX/v7rHADziKB07Tga1kYCj6sCkL&#10;qG8AWmaAb727eV9WQl+MOWa1KoW28UJ71GPrVIJ2oz4DrweAmlmgVwA0bwx4PvmqFb6f2HyY19Ht&#10;mtulEd7D9GtCu02ZJJwXthw3TgDC83WhaP38FPw7pH97vWd7fehMNHByNnIA+D+utoov9H1dE1fX&#10;93xip2RQdDunSdog5hftmGtWGZftU+E+WZ41wyXbJ5ljoy8mBz7PjXyZnvg4MvF5eOFN70LSp1aX&#10;tOdxVd2FI0uvlraKxmce9Q6+GB57NzZW2j/ycmzu5eTC05HR4v7e95MTH8fmkssabLyzOWr+2jpB&#10;RdnfBPNru9NVCx2hO0O3DobdgNFMYWMBMFoHLM71Pqvw1nughrTnIe9ARQ3YB2yMlzL+ngbGVVPW&#10;QlfKxBRm+t8ouDsEtDMJaQf1JcaacdD6XJgqR0bhlpZL/J24jPuZd/V8tDFm6nAzTaS1vKw1TdoR&#10;WnkO5UZF3SIhbPFwCzzcjIQ0oyHN2UhLRYS9MsxR9aazhqSLrqS7ruwdRVk7rpwNCBtuw5azuyh1&#10;dWAhnMiy9iRZe4qcMxnuQkHdpmE86Ni7FIInlnYfyXyI4PgjFEIQajFInRSUcS7c7PF1vdwr+vnX&#10;DJ/cMH0mZflS2qpMyvKVpPnzGxbF18BbTR9Lmj6Bm5egzZ/jTJ4SDJ6Q9Qtoutl0jVSaSjSFF0xm&#10;3SfSPHHU2wSWlxzZHU7zIqlF0wxzsCaPpMweX7N6+l0AX7fMghsmo1UjMLT7OPQtqpwtS86aibCD&#10;PmxFO1MxLlB3a4wTEWHLIjgxMRZMhBEPoceRVTFlWaa6+bzzMW+PcmgI843Wslb7RVHxmpkS4jbq&#10;F3Ma2pmMtSTjjUh4PRJWl4LSpSKMKXDTi9rcfxUq3EIea0v6hWWOpHy859QdYNzhxZuLt2wLsHjt&#10;6ebI0GJIqtOQ9iSUKwHuCp4qA3mLJ+OuKHUHjFxZV5acMxNhT0fa0FAWVJQpj2xLQxnREfqKRAuK&#10;tBYHZXTPMijOMyLcxcdayZwrp0yH6RJlzHCyjjRyAFc+kaWUTFNJpqgnk7QSCLrxeL0Ymn4Ajqkf&#10;HJrY3Te+uMIfHR+bmhlf31xcXp0aHe8ZGwPpmxwbnB4fm5mYnJuYmZ2cGh7uHhnrHJvonZoenpuf&#10;XFqeW1lZWl3bEIqOt7b2F5YEw6NLre1j3yq7331seVHWHJH0MSDm4/3QMg//ElefQoe7eZYu6SYO&#10;SdrmkYa28WBu75Hr6JlvdyfH4laaiV26g/sre7fX9u4lDnee3PLMue2T7hmQdj8ouexj44s3NYXF&#10;5emZb6MiS3wfPL7jluXglK2gH0fXi8Jr+cqpuEso2l7hWVziWl3iOMppB0irBksphknJh8vygmE8&#10;f1n2fWm6N0Y+EiMfg1GMQclHILghMG6gDDdAiueH1ohAa0WjtKKROnEoHUjfonRTEbqZcL1HMP0n&#10;YEQYFCD1C1D6eRi9XJx+Dskwh2yYSTHIpOmn0/RSGHpJIFTdZLhKnJxKElyMUiJSMRGlkIhRSKSo&#10;pFOV06iKqVReMpWTRLuAyUlky8exedEsbhSTEwmt5cYKFwMOiuHIx/wWrkLsn8JTjBMD5uC0X/fl&#10;hsnzgnjcQA47nM2OZbKSaOwUGjeVopCA44ZhFYKwSoE4lVC8aiRBNYGokoFVz5JRTb2pniKhmnBF&#10;IfJnbtAVBX8ZzQCcfgDH0t8/9Xll19D06srqxvzWxvjexvDRWu9oVaFg4Auw0QUIereW62dnKxbW&#10;6/gHPdNrdRML1bNzdetLkLLdnWo/mesH+BOQAF7oEi527Sx2bi1c2N9FiM2VCwG80CaYaxXNtBzO&#10;tp7MtJzMQZpW3CZajHCp+59zsNSzv9gtBryj7wjnO//I3gLkkjfnm/lzTRuzjZszjRtT9WtjNSsj&#10;VeKO5RcauB4SwH9nb6LhTxFALrZezH8OTjRA4na8DjrIZMPudBPUAnoWUsLgppj/VL/TTSDfN3+H&#10;2BzzR2s2RqpBwATcvDjJ2q2pOvCOhBMtuxMdW9N9S3OjE4tzsY+eITSt8BYPMeaRUhrhWIMsaflU&#10;A/PUF1GhfXE2K+EKu3649VvXKnn/rwTU/xLDQDxkMO4zWUF0YhhVLpp8PYp0JYwsEUySjCRLRpMk&#10;xW1RQWIpUmK+j/wOcPKfAt6UQJcVL7cZT5OJIkpE4K+DJFFk0hjwDBYSBExSaLBUuhyY/CPAW8UT&#10;0pkIEPGO/4hMJjqDjM4kYbLI2EwKJoOGzWBg0pkokGSGHGSa2WKg5tKpHKl0ttQTRWQ2/WYy/moy&#10;4UYGHZbNQWcwUAkUZCqbEENBJzJJ2SryCSyaHxoRSaXmmRtsNH6YbXo/WfNFODRRlfvBmmavj3LQ&#10;lrutLOWhIOXJkvFgwu7QUO40vAuVfItGcmFg7rIupO/v4OIe/CkcrDf4ri/uCcxEeYCIl3gA38Ev&#10;gNabZ2Fd2DhXLsFVgXhXg+qvjPFRgN3RQN515gQn2Dz6ElLRl962WTK2mNkwEfZ6JvjZRmSpKP71&#10;fszLrfBngtSvmynf1hO/goCJMLv++FE7UNxzkNdykNMszGwUpNVtp9SA7KbU7qTWLMa8nYspm4t+&#10;Mxv9aj7q9XzUq8WoN8tRZdOBJXPBJQshpUvhpSvhr1fCXy2Hla2EvF4JfLsc8G7Z992Cz6u5e6XT&#10;d59Nuz+bci1culu66PF86faLJfdni24lSy7Fi7eeLjgXzzmXzDo9n7J/OmZTOGL1eNDq0YD1o36b&#10;/BaTtGaTtEajlDqjpGrDxCqD+AqDuK8G0R91I0A+6UZ81on4qhlZoR5RoRJWoRT2VSGkUTe5QT/l&#10;vVLEc5Z/CTfwqXxIqkKAgZwZU1IH84Mi8i8c/M8q5CtqhEuq6L/xwBz/sxIYCZeUwREwEn9Rw11W&#10;w0tCqy/jpUzwMsYkWXMy3JwKtwLfyhkoW/CK608jA2PDRNuBkYWxZ2JtfxshZ4y3hywyyUmB5CJP&#10;duHhoV/cHyMT5chAO7LQ4CUKJJjZuFsc7C0uzo2Dcucgb3MRt/8Yuag74JUiD+2hgL6rgPVUxHiC&#10;kYuFqor/GDkYqM4YKl+GqorvQFXIqNtglMff4xHu/TGK5/8ucsC7QPmAKP4hyiO8eSBwLy7cC8zB&#10;ESX0A2XsPUWsAw9ryUZb0RCWBDkrHMwKA7NGytrgwMsetCMVbc/GO/IwNrSbesoYCycjr8aGjpHR&#10;gfmxfsFU/8lIS0dWeKoOLYEHy5SH58rL5Skg8xQxuSrEbHV6liYrS4Odo8YJIiLSzbX2+2o2p5rX&#10;ljrn5toW5zvWplq2h+uBoZYid6sABiaAIB3LRIdhJNKosAyydBZJFoyZRJl0ktQ/iWkkGfClIIGG&#10;SmJgk5kguCQGJoGGjqci46kocYyjIOIoyFgyPJaMiCLBo6nIaCpaTAwNIyaWjv2eR1FQkWRkOBEe&#10;RpALw8FjMKhYNDoOg4nHYn9LIh7/R+IIRB85RBRP/sVt957CfH4H+A7VM9lb3177sa3mw0x388kM&#10;+Ff6+PqH8grv4FSOth8M549DBJLhYUxUNBsbxUSFkGV9kVe8ZP8WhIaqe8Owl4NRPwfC/xYI/0sY&#10;6ocozI8ZpCuZxCtgTCFdjcdficJeDsJc9kNfDqLC4lRoD2lIs+t/vcfAVUcHb1V+2Kyr3huYHvlQ&#10;1ZqckKpKC4D/b0nyN+8zJfSIkimZydmfynMae9MqWoo+V1V8/lRZkPHF26rLgTrtiJy8jZvwwo96&#10;YcbuoaY9EKvu8A1byX0HmVMnOZH9zWX7a9OuN+YDUIspyN33uNMGEtCqCDSSThsuH3f8LOqVWutS&#10;mOkIszGgETEkEkEDjdIkoe1wkt44RARJOfl3FvCfgL0QwL8a3H+N/yJ9LyAoQvxd90JQeN+50Lr/&#10;1dH+c8ic8H8dEjecIg/tRfyVaDCCm1T5UDTFSw7tLC0N9UCiIi0R19SUSJZhd6MmW6v6qh/3VBZ0&#10;VRa0fMnvqi4dbK7qrqmvfltlqGIGu4LFyBKD/Py72uvqGl63N5cNNX8Ybng/VP9usO7tYP1rkKGG&#10;suHGV73VzwbqXgw3lYIMNpT01z0V0/ghs+ljVnfFk7GmsoXub7PtVT0Vn2pevTaU12WglBE3VfEY&#10;SyLFA0n0wtCC6WrJOOV/rwIbp5rwr0NQjUPLh+EVw8E/HkkaMXj1WLRGDForCaWXAv6hCtdNkdNN&#10;k9PNkNPNQuhmI/Vy8bp5LLUCpnwqnR3M4d3TUHc10newMLS00je11ja10Ta107Sw1TS10TCx0TC0&#10;1tABsdU0+lcE8HcH/Ltx8SAIuHnPygXc0cfutnh3dxP77+oXPKxYBrsa2YrV7/dq4N8KYOgIlpAD&#10;fmAN+V0/O48AB89Ax3tBTl6Q+rW/C2lgOw9f2zsg4ISHtm5+jnc8LextNPW1GTwFLJmHJiqTGFpM&#10;eSdjCzt9E7EA1uAqEmBIqcvXbv5y9fqPl8gorCKDTcMSLmqVJPFySDqOqM5TVKCzNBWUlVnckAd+&#10;W0urwClwun8Mxppv7XSirrG2j4d9poddnpFyiOTf1C79L2QtjkNO7Muhlrn9Zai3HfTB3+FFR1+o&#10;cTRUAHzB2eHu7ubqEnB+ApwfAycH50d7wLHwYvY+cHYICPeAPXDn4yNo9GT9dGdtawUQCoDRycmM&#10;gqnguMO47L3gWIFf2GFk9F542GlqkigheisqdCs6eC8mbD82dD88UBjgdxYZCSQmAAUFe4/yn7k4&#10;mhMR2gyUngpLR0VJicFUoVB1yDR9DMGJynh+x3OztGwlv2A9O4uflrKVmrCbHr+flXCQnXiQnXyU&#10;nbOZkMKPTz0uKALefARef9rPL5qPT+v2C5mMTxUUPj96/eng1Ye1xyWT6bndiVn5bg+CTBzdlfQ9&#10;1I2DrVwinO56m9pZKWvbaxm6m9tGPQgoysr7XPqm9ktFV0vb1MjYzNDU7uoO9CidAGe7x7tLW+db&#10;h5AAhipqgLmOkWTfSHt1Ezd9G3/bO3F6bh0GMYDvFyDgE9/j8U7gy16HmLOsr5sxJfFI5QAJeihO&#10;ZSilGBheOR9fPlveOVjgAwsbwPwaMAdVju6vbAmXLgTw4ArQuX7+pHI0+cncq/f8hrqTqmogt5Tv&#10;ErjrFzPt4jNs7j7jcH/7YdxJ0mOg9AtQ1wb0D/GbmifKKyY+fll8Vc4v+nxe+A0obQKqB6B63+Zx&#10;oHUSomnsvHZILH2PK/vOawbPqgeOv/WCALVDQPPIYefYXvfwbteQsHPooGf0dHAKGF8AZleAZT7A&#10;37noSAitLAg+HCfAyTH0dQDoWwdQwThwfnp+Bv47P4W4+DrCGXByBvlg6BPTw1OB6Hx7FzrO8gbE&#10;6iawtgWsbwMbOxB88KZNYHIJGJw+7xw9aOjdLW/lv6/b+9QOIizvOqzpF3exPq4bPKjs5ZfVb76o&#10;3Syq3Mj9vJX+YTf940nOt4PiamFjr2hoHFhaA/jbwNLqRnlFmZdPhpFpe3jMam4RUNEGfG4VZbwS&#10;xJeIEkq3grIXnX2Xne4JHoSLwpM3QhM2k3L3Hr9cy38held9WNF22tB/3jYBdM4CXQtALySAgcGl&#10;/yKAJ1eB6QsHPMf/VQCLEQvgxU1gegno7lnIT+/wtpn1Md0PMT/0Mzj20zsOMhUFmW+H2G6E2a+F&#10;269G2K6FW4NsRNqKgexvtD1kf2McQCBN+2dA4vbf4Xe7f0d8KySAE26Bm5D9TXLdS3YVJN7aSfpn&#10;CJJdxOymgPNv7SU57yc5HSQ67Sc4CuPsBdE2OxGWW5AAthWEW+6EmAtCLXZDzNce6I05877aKblr&#10;K7MV1GjKxig1u6tqt7F3c4kR7/67U9Lle+nXXINlTW24OuoBtlrf/MzHfA1HXXgd5pRGI1y3FXXA&#10;ltpuihh2IEBrAPtyN4MUBdFqB8m6+2n628m6/CTt9RTdnVSDw2SD3SiN7Qg1Yaz2XowWP1wFRBCv&#10;DQK1d47V2ErQ3k3Rh7o9J2ivxarPRytuZujuZhuuJ2sux6tupese5ZudPbI8yTc/zjUVpuvz49XX&#10;IpXWo5SFSTpHOSYnxdb7RdbCxzY7uTarKZbjoQbtd1Sr7dgNTsrlFuxSdewjtuQjzo0yLWSdDWfA&#10;Q40farDoqzbkyev1YPd7cyf9FVf9FXf8eefBirv3GfuROjvpTi1xdh9T79V9K+qZ6OleXu9c321d&#10;Xi6fHH451FEw0h07MuA9NGbQOIQtqb2S9FrxVWvc1O6r5d2v03M9a6vlw4PfRoerRoYrBwcrenq/&#10;dHR+aev42t4J0jAy+q65JfxRgcl9L7KxAdvOyjUmJqmk7MmHqle1bUUV9XmfKkubu74Ojb3t7s0t&#10;L3/b01453v91sPlDd9WX3m9vWt4VfSko/pDxturRu7qS8p6vJbVl2V9ffBhofd5WX9re9Lq15X5s&#10;HJxKuyYpTcARmWQq8+/NnMUamIbG//8ggMXlv+IRMFfnKICb4DQKEgvOZ2OIHCwkgOUJkAAGARNw&#10;ExxnoSEBTEdAApgsKxbAMKyUWADfvBDAEvAb10Hkrl+TuXL5QgD/fCGAL18I4J+v//TD9V9+uvzT&#10;3y798Lef/vqXn//2VzD55W8/XvrrDz/9x19//J9/+eVvP9/46cr1Hy+DEXkTRiNQHBxdKuua1tZE&#10;NZU90UH57hahHiYRYY7pEdbxvtr37yvY+quYhqppByowfVmYe1y8vRJPi8FQwOF4GAwLgSBKSmKu&#10;XgWhycoqEQh6HI6RgoIum61Jp+uwWIby8oZcnq22ppetrY+zg5OJobYSV43L0FXh0nFwIkIKL30d&#10;ff1nxM9/QV/6mzxcxo5JjlZggH8BZahxSywMn5gZ5hrqZepqxcpz41isBAopEY1MlZXKuynxQu5m&#10;BR7VQcWO45HzeMQS6aIPM4u0KU/bUmTsKLO2VdlbauxNdfa6GmtVhbGkSJ1XIM9xicsc0gqLuELD&#10;gbtA9heHWMLAQVZwyGU8ErK5TMK6Ao2vxlpTZ22oMvls8iaTxGcQ12n4FTIGksRYuRm07AIeAe1O&#10;RC2T0GAUj09i5eY4tBkec5FDX2ZTl+mkJQpmjoCYwkuPkm+O82ArVqyzUDMg0/ko12k73373sYMo&#10;03o/3eow1XI/2fwg3lwUayqMMtmLMlkP1lsN1lsI0Z8J1RsL1RsK1e0L1RkK1p+8bzrrbTXtazYZ&#10;ZDwRaTSZaDiTbjCXabDz2FqYaw08dgce+wCBNhPq5F6C7AINx8fJ7aCl1rDSizipGfzN6b8L4Hk5&#10;6Q0McgUht4KEr1MJ81TsHJeyZGcJfP4GjM4BXT2rb55vvco7fp2xm+UPvuB3WzHrtdGVmpiuW+rL&#10;6T4HX3LPOt6eDFSIeqv3uuqB3m5gfA4YWALed46GlHy1iS41CPx2O3XvQzcwLwLfjo+W5093VzdW&#10;Jvd3tw+FotODE/GX/8B34sO9g91NgXBbBK3W8asAFl/aQVcsx9sH4KXL4sBUTkRyTmj8avcI9FW2&#10;9d2NjuH90fnjmVXwsgTYPDpe29sHk4tmJ6e7xxO9o+M9I2c70KqzEx2jNa+rJ1onRptGBRM7wDpw&#10;tHB8sni+2LlcmPY6MfVtWGLpXd+ssNjnAaFPbB3C73ok3b+bEhXw+HHKh8YPQ5+eNCb7PvryqGG5&#10;c7unZiEgojStqD3tSWNYVNmT/OrFsSPofFYAYPEYmN89mVo7mlgAltaBXRG0HO7K+sCnqqXm7u2e&#10;8fX2oaWm/oWG/omKjp7XNfyO6fW2yYmKnoF3beNf+wbfdzQ8qazMLv8cV1Gb0Voa/CHvbuGLwDdP&#10;HpakumY9elBY6Pf0Wcjz/Af5+Q9zmwobDoZFx6NHY5UT5c/qlyaEo0Ori8u74MO2fQg+suA1Dnhd&#10;fSj+suT50ZnoGDrHsZ3DvNpem9QPNnl1bsUdnmX9D9+N+n+ZDPs2H16zWDoPvFgAXoEsA29XgLfr&#10;wMcN4MM2EFK/Gta0EVS77PN5IqRiIq97rXxa0LGwubS9w99c3dpY5G8sr/I3F7aEE1unk5vA5jbA&#10;Xwfqa6adnOIsrWNMrWIeP+2YWwfWRFAL6K3DA8GxSHi8f3ByDF6Ngad5tiXo/FaXFBC3Mzd5uFOz&#10;vZUGANFHx3d2192P1u8DG/7AStj5YMhuZfzhh89AxcBBWeXmozc76R/XQsr6LTPatBPaNOMq5P3G&#10;XfOXAkv6bqdP+D4BnvWfprV0W+e2WeUCJeNT3qXDKtHDxIf9cI8J1QhR+jegfw2869X9/eXTo7nj&#10;g57Vpa715f793TbR4cuRLdukMpuEkvSaoXfjWz0iYOAQeN67Zxr2lun2iOT2COvxGOv7xKKsI3xy&#10;O3p0Jn+s79V4z5vhvte9/R97Jz70TKV/brmT+TyuqvPx6FLZ6s6zmeVnY1Nvp2a/zMy8G58sHBor&#10;Gp8qGh8pGRv+ODv3bngm+km5qWO8guJ9S93gZ0kfNwcmz+ab9kYy9qceAAvRwHoz0NsGDI2eDc5/&#10;y/niruungHGkyDop4H1ZSG8u3EsV5amBdFGXttC+aWoga/rf0FRXGNYGgbEk021pdDMSXouOV1dk&#10;6Eb6Jkf7p3o5hWhyrGgIHRbOjEe0ZSJsWDCoeFce5cJFObIQNjQ5U6gyFWHKRJqxUJbQisIIO4as&#10;PVPGkSPnxkXfJsrZYRF2OKQ9Du2AxzjjcFBjZxzeDYFyRmDdUDgPLNmLQHtIZPpTOMFkXgheNRKj&#10;GY3XTcQbpuFMsjCm2QjTPFnTfGnTPAmTHAnjXBnLR2i7pxj7YqT1Y1mTLDmTdJhRqpxBCsoog2Sa&#10;TzXJp+hmENUSSSpxZMUICieIRL9PJN3BYh0xKBsUwhKDs5dF2chhnQkcP5pWIskwCzy+jNWTK9YF&#10;l2zyL1tnSVqkI40ScOqheJY3Ce9Khdsw5KwYcFs6wp6OcqKgnagYZwrWmYJ24JBusbCWLKQxF6nH&#10;klbRp5jG2t99dc+4KdymPsI3wcheT0JF+bqhKtKVJGFLRTuQsZYknCEJp0/C6FFRRlBdL9yCioT6&#10;Nv+L0BCWPIwN44aCA4n75YFrZ4BJiydvKs6y2c8yz8bCnKBMldAAT5KMdiMi3KgYFxrcjgtVXUOR&#10;LWfPgttfCGA7GtKOgbFjYm1pSHMezlqZYMuQNtChOkbdSYm9Expo52nMMqBJKVBkdImyljiEK4sd&#10;xlFKYaikUdXTiVqpeN1knF4i1iCOoh+GxpsU51fyl4GV+aP58e3N5f3Nlb3FyZW9jf3tpZ21mfXV&#10;yXX+jGBzVsifEi5Obc/zRcNr2x3Ti1W9I2U1bQVvK1OffogveH07KOXWw2Sbu7EGDkEqxt5MDRei&#10;gj2CY0sw8EPq+8npPIBp+4DIat2XUr8noeIBAibgpvgmaQ0vcOSawl1ptSBI3Kr6S6n5yKjdlVF3&#10;k1V3gak7XeWYX2OZXWNYXKPb3KDZS9BuSdFvS9EfkFSzcMo5aOVUhHIcQi0GrZ2A1U/HGxagdZ4g&#10;NZ7AlR4hlQtw6vlk7WyabgZFN52on4vRy0Pp5KB1c7H6+VijAhCMYa6cdjpcJwNCLxNpkI0yzAFB&#10;G+VKqCZJqCRLKCeCSComSCrEg0jJg8RKy8fK8GLleHEgcF4MQj4WzYumqcQylSNZSpEcxUiOQgRP&#10;PkKeF6HAi2BRAzjUQHlKoBI1WJURpsWK1OXG6PNi9FmhuvQATfJDVby3MvaeCs5LjXBfneijhPEU&#10;b4Lj4hEN0gNwGhj/EeAcEHAyCLjXBV6K6NtKmLtKWB8lbIC4IS0bG8DE+XCp3mzaXTb9Notxh824&#10;z2UEyDMjuewYtko8UzOepZVA04gjqEWgVUJQagEYDX+s5n2ipgfXyNPWKzr96fum/vGJ5dXZpTkA&#10;EOxvTUwO1kz0Vm7Mdh7wh/fWetenm/dWevaWOoSLXaKlTsFM29Zks3C+85w/DHWBnm/fW2gXLLRt&#10;L3RsLLavX7C50rW53L690LYz3yqcbdmfbT2aazucb99f/NX+7i5c1Af/ff1gcRPpP/Ld/oIcLPWA&#10;HC73gvzW+34HPI3dxfadpbbtRUgDiwXw+ngtiHhF6l8d7YXKFfPd8v4O4WQjyHf1Kx7cEXd+/jMB&#10;/H1Q7IDFN4F8N76/QzwT3Os70Ca0tPaFAJ6sE0407U60bU/1rMwOTy3MfGrtNLwfJqXpBDcOQBrG&#10;wjQSEKqZPNXAx8EBXXF2G+DfosHkfW94l/4PmcT/EUy44ctk+LCYQXR8JBUWS74GEkqVDKVIRVN/&#10;b3y/C90/5bvx/R1JTDmx/U2gy4KbEfjr4bhrkYQbSRSZVLqc2NeCSTJVNoUG+y56/4jYEIOIfbBY&#10;A4OA438EWnKYgk6jYNKpmDQaJp2OTWf+KoCT6LAkBtQ1OpEulUiXTKZLJtEkQFKpkrlceKEK4ZES&#10;LpODSGbIpXMwWcq0ZC4RKt3jkJMUWXHyzGAa/iEedZeI7H6ZszPctNLeuN7RO/a1I8QySFXKUEnS&#10;UlnmlhLMnQf3YCOgdfQpGDca0Y1JufvvCmAW+h4TBa0aK1a/f1+G340NLZgK9cuFHDDamYm5deEI&#10;3aEKUZQnV9aVftWKeclMW9ruDtsnRi/q471nTf5lA2HvBgJKOjwy21wSB+6mz/g+mfJ8Mn7n8bBr&#10;3pBL7pB7/sS9otmHLxaCXvOjv6xHf16L+gQR83k99st6fPlGQsVmStVG0re1hIrV+K/rid+2UquF&#10;mY0HOc372c1HOc3HOa0nea2nOW0nOS3HWS1Hmc1nOW2n2a1nmW0n6U3HKU2HSXWH8XWHCTV7kd9E&#10;EeWiiG/74eX74d8OwssPwr6Jwiq2wyo3Qr6tBZUv+39e9P248PDDos/7+QfvFi9Y8Hk7f79szvv1&#10;rFfpzL2XU14vJ++9mLxXMuH5fNKjZMz92citogHHJ72OjxvNMltsH1Vb53wyy6h1LWnz+/jMPM0F&#10;5cC4qoe9boC5Zoi7YUi8aUaSMsVLmGCu6aOvGqCv6oERdUUXdUUfjMjLesjLOrDLujJXtOWu6MGu&#10;6SKuGchd10NeN4Tf0Bfnf4yoG0YICQMwgnN+OxMvbY6TNSPBrEgIKzrKnoFz4OBvsYkuTIwTHXML&#10;/PX9o8gQFxbjXNkXcHFuIPLY38eLftQuYORgXaHmyRfjPLw7B+/Gwrv988gluLMJ7mDkEG//ozl/&#10;em4gbPCpiHDnwKEGML+NbDlo/LuWhtpogznSlYOy4aCsmEgrCsIKD7NES5vDb5rBJEykrupd+0kd&#10;IanHxlmRpXXQl7jWqh7PM97urO1Mjgwsj/SfzI5MfHyaYq7qg7+eqoiCqvY5suB/1VweOlsBl65E&#10;SlempirTctQ4ESzCW183YLpjb6Fzbalzerp5Ya59barlcKYDGG7NdTAK5mDjeARwfihRKpIlF86F&#10;RXDgETy5KB4yUh4eLY+KUkAEUCQDaBJBNKlgplQoUzaMIwvOiebIxdJgiTTZJDocfGVIZiDAl5FE&#10;mlwCVSaBChPHeIp0PEU2jiwVR5aJJUnHUeTExJLB11WIGJIsCJj89qZookwUQTqcIBMEQpINJsNC&#10;KHKhVLgYMA+nI/9IKB0bQCe6Y5HOBEyQiXZZasRg46fZidapmfa6xnftHd+Geuqm+po2BrvXO1rb&#10;njwp8vS4R8V4YKVd5a66wa/5EKSDmegoeXyMIiGIJBNMkQ4h3wQJI0tE0aWT5FFZKoQQ2UsR8Csx&#10;GIlY8LSpiEgq5I8fkOFBChQ7hISxzJVgfbWWR5n7fW17fa2TFV+3+0fexaVG66i6Sv/FD/0faZqI&#10;O2xJHbpsxtOC9KqapObe2Jr2nKq6DzVV314/rU550P5AZcSTNOKBnbyDWfDArnlg+HdQW+7wrVsy&#10;IHwXmWVnqWlHyXFnqfHbsNEHkmPJP689vwlUsIF6NtAMA9okDrrgq20qg5V+5hpUEppMJmhj0NpE&#10;lC1O6j4JE/N/jQAWIx75v6EApsiHYig+WNIdOTkbBPgqhLTASGoTb2rpcUxaP70bqCvr+lbU9Cmv&#10;s7Kou+Zle+Wb3rrKwab2kpxivBTOzti6u7mhufZjY82Lwa4Po61vxptfjza+Gq5/OVT3YrD2+QUl&#10;IAM1z0CG6p6PNLwcbSwFk77aZy2f8ic6PoJ3UfUyu6fy9cZId03pS3dze9hPcgQZeSLa8OJvOjca&#10;L5SpnITniut6o/4N/mB5/wkE1TgM7z8FME4jFvV3AYzQTobrpsB10xB66Ui9LIx+NkYvl6STT+Sm&#10;kxgxJJovk3NbTc3JUN/W3MDCUsf4jwLYUkMP5B8J4HtWLr9zvWLd+7vB3wlgbxs3H7vbYATn3DZ1&#10;cDWyFdtfZ30rkO8O+LcdocF9weOIDwsdwQJywD5Wbr8TwCBg7mt754G1u1gPg7mf/e0A57ve1k5O&#10;+qaGPBXFi2WAeViyEpFuo2tkqWsoFsCaPCUyAiNz9YbkpSvXfviZAEfxqAw6joiQlIZdl8TKwmlY&#10;gjKLq0BngZFJIPt5es+PTR5u764vru5uCr98qFdkmwc/eFz5dn60A5gfAF+Vz+5YxbMwBlf+O5KJ&#10;Vk0NLZjoWN6bBzamhOeiw33Bxu7mumhb8KsPvuBkDyoDhnJoJblD4Hz37HjtTLQKHB0CRyeHQgE4&#10;RQSciS6qPqGF0ja3Nl+9n45M4ofFbwdF7oVE7EeE84MCzjMyhfEJ6xFh69GhgqQYYXLcdmTYmr/v&#10;VlAwkJ27HhMHvH7bm5piRyUaM4i6PLqZjraeiqomk6VHZTgqqmS4uk+9KAUmpwVlr/dKSkRPi0+e&#10;FwMvn56/KDwsyhPkZQIvXu7mPdp/9BT48BV4/WEqLqXS7e47u1sfnNy+3PGu9PJ9f9v7sbldvJpO&#10;EEfxPkvhgbbJXfBpo6JvwVIxZii6aJvEewe8TM+rLfvQVVm/PDJ5uCkAhIene/tnB0fiT1T/C8eQ&#10;+j1a2xtp7k0MiLLRMAafEj427nYaJraqRnFGt9cCXgEh3+bss2dds2e88uf8CoAvwx/070TJ8nxv&#10;UMMJauOZL4CxDWBy9XxFcLS48Q8FcMvSQc6n8dSi2dJ363U1kABOKVyy8zkJT13xDBq1uTtud2/N&#10;O/Iw5THw9hvQ1gtsCYCFhd3+gaW6htlXX+cK3mznfjgsrhR9bBVV9pw2DANtk0DHNBjPmseOG4b3&#10;KntE1X0H9YP7dQPCmr7dqh4QQV3PXtuQoK1/u6V3u6lH0NwrbBs46Bw+7B496B8/HpuFSoG3dgDR&#10;ReU41ElcJC4t+i+IP2s+Ap8XFyXp/+XROwO2hcDOLvRh7q4Q6m8oOgD2DyG2d4GtPajp9KYQWuNw&#10;dH6/uX/zW8vmxxb+h2aQrS/t4AmDZ37aNHreNLr7sU30rnWvtGGnsHIr+/NO+kdRxmdBwde9ms6d&#10;jv6TwTFgag7Y3AF2BMLKmmKnWx88vGYy8oGaTqCqC3heCTyvOcz5OHonet4tcO2230lkGpD+eC8+&#10;azu1QPTkNb/wjehDzX5560l931nrONAx81sBDK3+O7r0XwQwyOzGfwrghU2oFzT4UyxuAjPLwODg&#10;anFup7f95D1DQaDJgb/BcaDBQaDJXvCvAng9wmE9AmoBvR5p9d3+igWw2P7+EwEsVrb/Or/b/Tv/&#10;SACD7Kb8M74LYEgGQ12jnYQJDmL2Yu12oqzFAlgYZQMRYS0Itdj0N1ry0ppyU2q4retnpc/iKhF4&#10;2nhtRwkdT5hLMjKo9C/uGUoL9SAAAP/0SURBVJe8Mq+6ht00sqWoKN4xUHx1W7fbQ6vPntlqTq3R&#10;Q7WY4rtsSJ1WmKnbjJ1gta1Axa1gJUGkqihe6yBVX5RutJduuJ2iv5Wkux6qtBGiJIjSOEoyOEox&#10;3I3V2oxQ5Uep7cRpbcVpgmwn6uylGggzjHbTDLZSdJfiVDbStDczdNdTtfip2qI8k9Mia6DYdiNR&#10;g58AsRGvDkZBqu5xnhk4Drx2OX/hdFRsd/DEaTfHaTHOottLvcqW1eGuWW+v8F6PVKwg+4hz45my&#10;9GdjUpM9s92W1GWHb3cid99mDvrIT/orLvvKb/gwjwLk9x5yhRG6S/GWrQnOzSUx/V1f2sd7vg6O&#10;1s6ttyyvlU9NFPe1J3Y0PGxutK9v4b2pQRR8ROZ+sW+aLlg7LZ5aftnd3Tw71TQ/Wzs5VTUyWjk4&#10;XDs02jgy0Tw62TI21TI+PbC68aWnLyAnV+/uXaalhaKzk2NkREzR8/gnz0vrW1/WtSSUvCpr62xZ&#10;WnpcXfmiteHTYGf5SMfbzurS5k+vWt8/ryt99DmvrDL/XfXj0m9PPnR8Kqx7n131oWy4v6C5uXRg&#10;KLuy1szL7xqGfE0aQSLSWEQKE//rmr7i8l+xAIZ6MiMw4KC4/zOHSAVvZV10cv4ugLkkmtj4glGe&#10;wlBmcMQyGEzAN0dVFg/chQRHg0f7P0oAw65BVb9Sv1z6LoDB5MbPP964/PPVSz9eOOC/XPrrX3/5&#10;29+u/fDj9R9/uvyXv176n/9x+S8/SPz4i+RPl6UuXcXJwNlUZnhE7NzS1sE+8Kq43Nc9JsozLdO3&#10;KPte/gNNLy8FJy+uma+SoZ+i+l062QElYSR3TQODZCEQTDicg0KxkUiKtDTp5k2arCxVRkaJQNBh&#10;sbQYDB4Gw5CTA6MGhaqGJRjQmI5q2h6m5q5Gxuaqyvpctr4CV5lCZCFkSZLXCNcuky7/Qr1yWUH6&#10;pjkakaTIzmDTnmipvTAxKDbQe2ZiUmxgkEhnZtCZSSh0/I0bmdeuvJC5WYVFtZMJfSTMNAW9TMWu&#10;M4l8HnVbkbGjxNxWYm4pMtbkqSvylGUeeYFL/M4ih7jAxC/ScYtk9AIBOY+DL2Lhi2g5kHmk7BIR&#10;xWeSthTofCXGmjJ9RZkORvDI39UvOH8WA5tBy4LwGcQNOmGVghXX/oI3QWIYB1+RZy0osJc49CUG&#10;aYmMB+9lDgefxkmN4iWG6JLTujiBp/ppvNVRpsNetp0g12Y3zWIvxVSUZLKXYCSKNd6LNtyNMhJE&#10;Gq4FaS+HaM+H6EyHaI+GaA+GaPWHaA4G6Uw9NJ17YDHjbzIdYjwZbTidaDCbZrCYYbCWbnicbwcU&#10;3gVSXHduaQ7L4wYIUEn0Jg65jZVdx8IWsZD6nSbA5vCwJZzcOhbJRyGWZaVXkXIrBNSg3I1xMpLv&#10;ZAtU1AIDk0BL6/qbks3X+QdvMk5exgGl0eALfpM5pcKAMBvucPY25aAiX1D/7HTw235/vbCnGRga&#10;AubAt5slQUlttWtSnqL7Yw3vzpCnQOsCsHRwNr14vLp8LuJvrs+dHR3+Wtd78bYL6cmd/a217X8u&#10;gNu+1kfc9W//UAV9r09wBvD3z2f5h5Or+5Mrhwv8g4Utwez68boQPOz53glwAOwsbq1OLp/vnIH7&#10;Hq4fCWZ3jleON0Y3lvqXtid3DucPlntXKgorYnxTAoOzwuKKvHxTQyIeJae+ys7+8L6s40VhXXF2&#10;eUnWl5eZX/Iin0e4J4Xdis8NKirJqEjPrr4b9NTZM/OB/+OstE/tNTOCudOTpVOo+nXt5GRmUzA8&#10;IxqfA5bXgI3N86XVga81g59r1zpGIAW6sr/YNNj6oryh+ONa++RWz9xc3XDT04pP6a++ZL6uyv9U&#10;m19Vn9fUXtT7Mb7i8YOnr8LffUoqfx//+XPK1+dhLz+nfanM+VZTUDX5bfx0+nh/ZH+gfLjlY+/m&#10;wgl/7XhPBF0ObwgFB6fgYwQ+iMfAKcgZcHwuuqgAHuILM791WCS/Nc2stM5tsM6vt8qpN8+utsiq&#10;tcytNUwuN06vsMyus3/S7P681+vdsO+nKf+vs49ngedrQNkW8IoPfNoB2k+BBQDYBO9ItL+zu7m3&#10;s7azvb6xvbO0sz+1cz61dX54AiwtHL151aGj462u6WNgGlpQ3DowdbiyB7WA3jzY3zkSCo/3D09P&#10;zn691jpbHBjLDE8damk8EtTvbGUeHPjuCV2BkxBgOwDYCQWEycBi0mFT0uGXT0Dj0ObX2ukX7/jP&#10;a85Ke4DHA0BGryi0esQhb9L90arv02ptnzKa455vKVA4Bjys6NFNPnvUtxL+eUw/cYDycJB0f0A9&#10;ZDXhPTCzB17prR4ezO+LJnYEnXOLncsr3TuCujVBzNde48jnLtnvSvpW6laOe/eAARFQOQPEvRkz&#10;CnnPuVeiGPpJPu6rYUln8KiwSATkT4yWjPU+6+563NBSXN/5uKojtPiTRXjGw5dfExp7C0ZmC0Yn&#10;i4bHX09Mf5qaeTc2Vjw8VDwxWjw+/nxs6tXwfF5ln0vgY5q8q5aKt4d1xJOogtGKr8eTFbsDqWsd&#10;HkdDkcBoBdDTDQxNrdUM5PvmmXNuy6Ocmcg7XIwPA36PDfNURnioI26pSJlr3DTRh5n+NzTJAYY0&#10;Q6BNyGRzMkGfiFZX45ndsvbOjH0S4p1gpulMQWriZTTZBCs2yZ6GsFZAOKmhXNSwrqoYZ0Wk7cUS&#10;tmYctAVJWp8IMyYgLLFIazTCFoV2xOLdcWQPaazzTcItKaKLNNlNhnJHhn5Xlu4lw/BC8PyR8oFI&#10;pWCMSgRePZqonUDWTSLrpxGNM3Bm2VjzbJRZNsIsS8Y4U9Iw7YZ+CsbukZxlloxREsw4HmOaiDOL&#10;RxiGy2oE4HRDiLrhJJ1wslYEST2CoBCMY/lhqQ/QRE8s/g4O60pAO16sVWxFRJiCEFAWSLgFeIZE&#10;8l26cjhDN4VgnC1nkSthnXPVOvOaVfpNi2SUUSxBK5TE8yGT3agIWwbcmoawBRMKyp6KggQwFedE&#10;wdizic5MjAULacxDGjCk1XTIxuHWbk9ctGuCzFviA/Mcb5sjNFQldLVxrooYFzrShoK2IGONyVhD&#10;MtqIijKhISzBx/N3ivefA+7CRdtypdRdWerl/nfb/E0bPRXGYqxrH1pFaGnowjkUSS2o1BjtRkS6&#10;gAlFzpKDNOeBv6CL+mwW0paBdKCjnEDYOFeqnC1dzkYB5yCPtGBI6Zrz3FPu50S6Bt43c9EiaZFu&#10;8Miy+ng5axzGg6sUx1BJo6hlETSysFoZKJ0UuF4iXC8erxupaxxbX8nf5QOzY8DYwFFvO7/8/cCb&#10;5y2PMj6kxT6PDigIf5gT4/c41q8o4n6Bt1emye0YzdsRSk7BDIv7ON3bMGV7CbbldZq5nIIzXNEV&#10;qeyOUb6LU72HV/MmavjgtH0lNHyuaPhc0/C5oeMnaxgsZxqOMA2HmYShzCMR5pFIswg4iEmYjFEI&#10;eKuUQYiEXoikfijITcOQm/qBEnp+EtoPJTQfwAyC4AYh4HMGYxSNNYrDmyQSjJMphtkktUKyyjOi&#10;aiFB7RFeMw+v9Qiv/RSn8xKp+gqp9AouX4JUKMapPCKqZ5HUE3AasTD1OAmV6KsKkdflIyWV4qRV&#10;E6WVE6QV4tBaqRhN6LNCpGoMXCUCphQipxAoJ+9P046ia0fQtaJAmJoxDA0xcXTVOIZqIlMtha2a&#10;wlFL46qn89SzlNVSFWgP1Cj31Mn3NCheWlRvXep9faqPIdXHmPrAjOZrxwpyUYz01kwKNMqOtHic&#10;YF2Y5fQs3fpRomlutH5qpG5qlF5KnFFWomk2mEfqJkfppYHj0frpMQZpsYaZsYbp8cbZ8caZf4zg&#10;THDf38UIvdRg3eQQ/YwQw7xQw8JQw+Jgw6JAgzw/g1RPjRAPLX8PLd87mg/d1QJclUNvyUfZK0Rr&#10;gefPvK/M8FFkPuRx/XnKofJaUfIGcQQVf5ZBJNMwFKF4W5JpwzTxeZDy9lXD0Og6f3F7jS/YWF9b&#10;XJ4aXR3uF04MAwsTpxP9Z1P9Z7P9Z4u9R0tdgrnWjdlG/nSDeDFgMAoWWrcWWjYXWzYWW9aXWjZX&#10;OzaX27cW27bAmy7WDN6fbztY6Nhf7hFCLaO7dubaN6dbNiab1sYbVsfqxRr4j+zNdYAI5ztFC12/&#10;dcC/9b7f2VtoF0LdQTsE4F0vtICntz5ZtzFRx5+s355uBBHL19+2Yv6ueH/HRWvoZtFUk1gD747X&#10;Cy6W+P3eAlosccWFvN8RO2DwJrH9BWeK7/EfIdbAYsDN7en6zcnqrakawWSNcLJ+d7JpZ6pzdXZg&#10;emFyZG0trPDVdVVLWX0fgkWylGo0UT+fwPJMuOvRFG69FKG2F0A68kWPWUsU0P7yQO4HXwb5AZMe&#10;TMdEUWXiKNdjydfCaDdDabKxNFgcVRpE7ICjSZJRRAmQ30rff4VEBgwkgS4L5uG4a6GYKxH46+DR&#10;EsnSKTTYd4mbTJUFEYveP+W78YUKfNkokCwOGkS84x+QS6WiIWgYkDQG+rsAvvA3ckkMmWQatIZo&#10;IvUGSAIF6nqazoI9UsE/0aQUqFPSFfAJbHQUE5WoSE5QoccqMaOUGDGqnFhN+TAl1l0WPvehy3pv&#10;w2Zv+1xD01b3RFFwjjpMSw1mooaw08C4aRDuKRO9OLi70JoLuDs0wl0G5t7v1K8YDtbnT+Hi7l/g&#10;BYH3BIHKN3EeIGysO7SKKspF/I7AQDtCLS5gt+Qx99SJPqroO1xJW9YlY5Urhno3TBzgNrHqAR9v&#10;F7T4vqjxyP1sG19uF9/qnD5glzlmlzvhkD/uWDDmmDtom9ljldpukdjrkNHtmNHlmNHpnN7pktHp&#10;ltnlntV9O3vMr3T04auRB1Ac8y2bDHg7E/xhLvTTdnLDVlL9ZmIdP6GWH1u9FvVtNbJiJaJ8I7ac&#10;H1O+GVuxHfdNkFC1m1gtSqzZT6o9S28GAUAyWoCMViCzDchoA7LbT3O7D/O6DrI79rPaDzPbjzLb&#10;j7M6TjI7DpKaDpMajhObjhMbjuMbjxPqwXgUX3eW0HCS2HCS0ARuHsY3CWMbt2PqN6LrV+Ob5xNb&#10;xuIa++Mb+zM662JrYo3jNKTMlPF35Kn3FekPQHgUbzbRk4n3YODuiKFjb9Mw7lS0GwXlCkJGOeNg&#10;NjiYFVbGAiVlhpQ0kbthBLtmIHNVX+oXnZu/6PwxylzRkwa5rAvmNy9pS/ysJfGT5o2fNMFxcC9w&#10;X7iEMeqmKUbGAidrCR4ZKWGGkDT7Y8TJWGNlrb9H8DTwsjZ4mBV4GUNFglcdv4ckZ0GGW/4RKtqW&#10;grH9Y2TiHRkERxbBiUVy5pBucSguXLILl+oqHv9jBC+WwJm/i2yiCwvrDBUoQ8v6/knkYF3ByEQ5&#10;g9cqRGlr/E1ziow5VdYCvLAhy1mDPw4kgCWMYdfBayobjKwxh2itxnJgo/UNuLbFia+3J3fXJhc2&#10;pyd2Rgf73pY88rCL0WYlq1NS5ZH5iqh8eWQeD5XNQaayUAlMVCwTHUPHJnIooUxcU3IoMNslmO9Y&#10;nG0ZG6tbmG5dHKoFFvuAkZYMC+1wLj5dnVGgw0mQx0XIo0MVkaEKUAxTxIQpocTxIV3alynlx5QN&#10;4MgGcuDB8vAQeVSkPDKWLgW+YiTTpH8bwReQJCr0MgLGRIpkIuVmAlkigSwZT5JIosjEU6QTSFJx&#10;ZKl44s0YomQsXiKaIAHm4Aj46pdAlQFjLOkmOB5GuO5LvO5DueFPu+nPlA5iygSwZAIZ0n4MKXH+&#10;+8iEgy9HD5lEZ5ycBU76lgo94YHTt7d5YyO1w6P1A6P1Hd3lza0fejq/zYy2Lo52LnTUdD7OrIr0&#10;f3zLKlpXMUiR5sPC3iHI3kJeC+Jgg7joIDbKlybrQ5T0xt+4T5DwJUilKjCSWbQYOjGEiPHFIe5h&#10;4bcxcBcc0hol80BD8XVk0Fz11/WupvGar6M1X9d6OwrDIoIMjO4zsLflfvQn/ODPuGJJ+MnGkJv/&#10;5XVyU0N4a3dQQ0difVNxY8278tcVz+I7Mh0HItX77zNG3PFLrljBbbzQHb3rDt++i1zzhM97wKY9&#10;5GbvoGbcMXO3MGNukk13/p99Ef/rVj4G+EAHGrBAO+KgCbVQrdz8wkOfiycjaDSiPgatjUVZ4mTu&#10;U4lx/6cK4N/a3+87/t9MAEN3R5EPJTL9aWxfFNJJRtII/L9GQ5sRpLTIMgpZ4bGDdRVTHVUNH5+0&#10;lhd2VZe0VJT0NXzuqf023t4R/dD/8/OSrbmxyreP678+Gmp/PVD/bLD26UBNcV9VYW/lExAw6asq&#10;Hm0sHawt6a0s6q9+NtJQOtr4arD2eU/F077a1z3Vr5s/Pmv6UNJX/aXx7ZsgN0/sDRRGgkpD65Jx&#10;5jCYJRzjylCIBC+hifLgA/h/hQAmq/5GAGsnoHVT4FpJcjrJSJ00tF4GRjcDq5eN08kiaeVg6PF4&#10;UjiJcp/Fvq2h4WRiYG9lYGmla2IjFsBaZrYa5v+iABbzW9373dT+qQAGx72sXb1t3MQCGBwUFwGD&#10;x/xTByzWwL8tAgbxtoAcsI+VG9QF2hbq9ix2wMHO3mAER8CbxCXCkB529Ai85fnQ3tXd1NpCVVud&#10;xuFhyWwUgY0hGqtommnpiQWwtoIKHUOAXZe88dMvV//2E0ZGjk2iMglkMJG7cROMFDQO3OSQaSBE&#10;BDrAy2dudGJnZX15dvFYdNra2K+tau9sHeFimWymGRnk8fLz86mtaaCnbik1rEidaSz5FxRJWv6h&#10;c+zHZ7XrsxuHu/uQqLv4/Oh4F9jfOjvcuTCdJxeD0EeHZ9DnX+eHwOkBZOyOTnf5WzvCPcHZ0R5w&#10;dA7O298D9oRntU2zCWlTfqFrgaGiyKi9iNBVvwdHSWm78cmbsXHrcXEbSfHriXGr0eGLIYHLgUF7&#10;icmL4dHA6/ebZa8j9HQNcShjNl2FRlVhMFRJFDUswZzJDrewfhMc1pGWOZiR3Z+U0hcbO5KUMJ+V&#10;vv44f/1J7kp+zmRK6mJ2/mZhyXxOQeU9nwRFVV8yPYjJDVdU86GyXNFEFwzJi8ELVNIIUtV+oKbr&#10;rKRtq6xzS9c0+u7DTwXPptt6D5c2gG3R8do2tMwt9Ana33/wC872TkBOBUcnO4dHW/tL4/MfS95G&#10;eAe5mTl42bmDzwQrNUNnXcv0wNjW99X7zZPC1Gq+9/Mpt9xxj5w2x3hRxmfgU38STj0WqRQiy0lg&#10;6i88fg/MbAPTG8Dq3sny5q8CeP4PArhhfjftzWzm88WyD5t1tee1dUfR2XPmd4HorB2/6DkX3ymn&#10;h8v3o0RJBcCbr0BjO6RURUJgc/N0bGqzpm35xde1gg/rjz6uvqhef9co/NYNtVBunwK6ZoCOqbP2&#10;iaO2saP28cPOif32sd3mIX5972p151JV60ZD93p9x1pd+2p162pVy3rlr2zWd2639O72DO+PTB3P&#10;LJ4srZ6tbZzyNy8WCT6Guj2LP4b+DjhyeAocQ8+OX4EqVM4A4QEgFAJ7e+e7u2cCwYlg52R7+3hr&#10;62SDD1W7CMCbDsFfB7C4cTgwIWju3a7s2vzctva+ae1j81Z5h7AGktZH9UMHlb1HFT1HHzr2XzYK&#10;nlRuZ38WZHzayP14UNe38LVu7VsTMD4LrG8B23vA+uZM0dMSh1u9MSnAt2ageRD41Ay8adh/XD4Z&#10;mDbrEbzmFQIk5wNFb46yinYyHgsLX28/fS/6ULdf3npc13vWPHbeNgV0zgM9y1Br7qHl89Gl3wrg&#10;8ymIX1cC/m5/fxXAfGBqCRgd33pR2H7ffuiOHv+hgchX77sA3gm144c7gGxE2kPqN8r6u/r9bn+3&#10;Yx1Bfitrf8t3s/sv8rvdv/M7AQwiFsCiVHdh2j9kL9VN7IDF1cA7CY5iAbwXb78bZ7cbY7sTZS2I&#10;tNqJsNyLtBZF2x5E2wlCLdYf6i94aszfVe/xtYy/bcfhyqPpyiQ9Zyl9bwn7WGnfpz96FVzxK7jh&#10;GSdldougouqgxX1kr9l0S73dml2pj3mvdrNSD95hTexzIC0/VD6OMzyM1hZGaoii1EXxWkep+keZ&#10;JqJ0o60k3bVo9dkHjCU/zmaYijBeZz9RTxCvzY9SW41QFiTqbF+wk6QrSNXfTTMA43aq3m624VqK&#10;5mK8ynqq1vETS+CF41mxDTi4EKO0FKeykqC2nqy5naG3n28KjgMvHICyWyfP7PcLLIUFtru5Dkvx&#10;lp2eyl/MSZ23NZqclL+a0l6owR9zJYoUJN/ooCvNCJ81JSr1pRts8N23mSO+KrPBquuByjv+vKMA&#10;+YMAxZ0w3fFQo8Y45/4veWOjjbWDHaVtfR9HF6vmV7/MzDwbGUjubrtXX29RXo3Pf0l5Wq76rsWz&#10;e+7xkvDpyHRJS3N5f3fb8mLdzAwkgIdH6sYmmiemG0cm6gZH+xZXJwXC8oFBv6xs4wc+Wnc9TAL8&#10;bicnhT8pznjzobSxtaiyNuP9h69DAx2riy/bGhrmxhrnhysnOss6K180f3zT+fVd99d3bW++tZe+&#10;r3lS8DaruOZ1Xv2XnJbGsumFrPaBzLbBsLdV6rd9r+A5EggiHkcG36QYGGihX7EA/m5/xYDjijSW&#10;Ep3NJlCgTs4XnlgsgDlEKo9M55Jo4E0gYA7OFI+rsnjgm6MKkwvuQpRDgcf5P0oAIyRuwK5dFQtg&#10;6cu/iAWwxKWfpG9cvXn9yo0rl65d+vHyDz9c/dsPN376WeqXy7JXr0mAyc+/oCWlKAgUG09UZ7D1&#10;VLXevClfXhWND68khWX5Oodm+GWn3E68r+rqpWjnxbW4zzP0UdC5x1ZyJOKNZG4oX/+ZKSlBkJAg&#10;SkrSYTAQspQUVUaGg0KBKBEI6lSqConERaOZcDgPg1EjkBRlkepyWFMK10VD113XyE5Vw4TNM2Cz&#10;tKgUJRSKdVOKeeM688pV3vUbOgiEC5mUwGI9kueV6eu90NV7pKz2XEe/VMcgnUwrINPTpWHJP/5U&#10;cOlSOQLWRyON0snjJOwcBbNEx62xSXx52rYiA4zrXMoqm7TMJMwzcHN07CwNAwLmS2ziCpc8T8XM&#10;kVHzRMjLzmHlFjCQ/V3EwsFknYbfU2DuqXI2FOkLXOIMGz/PISxTf1W84ORZDAza5aL2d4dD3bzo&#10;8LxERIEjIFAdMBmzclH+u8CgLFDwi0SoyHgZj1wgwsZxEkPkG6NK8CVbtijQ8DTZ9iDdbjfNaifR&#10;SJBgKIgz2I3R34nS34nQ2w7X3wrXXw7SWgzSnAvWngzSHAnWGAjW7ANjoNa0n/Gsn8lMoOF0qMF0&#10;tO5Mot5CqsFyusFmmhHw5BbwyOM4wGRal9ZPkRsjoVaoxC0idgePWofOUG4WDwOZx8GWsXI7RBwf&#10;CV+RurmBhCx4x42fhvAye+6OwNdqoHMIaGra+/Jmv7xk/2POflkc8D7+pMh/xNegy1N7J98fqH58&#10;WPVos7pQ2PNJOFC/19cKjI8Bq9vA6Br/We0394RHmvdeWUWsFTUBkyJggr/eMyhcmgdOBYeHW+fH&#10;R+dHUFkqyNnh6cHu/ubq1vLcyj8SwBfvwkB3dWtpTvHe9Aq0HvDK3jl4+SEChKOLK73jgskl4cLm&#10;0doesHsCCE9XJ5fFzV/21w9PNk9Pt84O1qDkZPVkdWh1sG5wonViY3itr7LnZWpJRmROZERWQuoz&#10;34DkoOD0zPSXr1/WtdSMvCup76wab/7Q9+lxzfucyucJ78Kc48IdY9/k1mZkVNi5p9y6k5aQ8D4j&#10;6X1B6oe6d90zHYvABgCsnZ7Mbu8MzwlGp48Wls9XN86X1o6mV5Zb+5daBg7Hlw9GVyYqO1qef217&#10;WTH+rWutfXKpafxT+stwe78419B3yS+aiut6SvuG3002Pmp9GvSi4OHjF5Gv3id9eJfy8UvW14GP&#10;g0uty8ttS1t9m2dzx7uje6O1492Vw8vju7tb0BfYwMdm+1C0fyI6Ay99z46gXsxQdxPoOnEPAPo3&#10;dtPKO9yLGm4973N9OQBG+6JOq4IW89xGEDAHsSvsALF90m79qNUyv9kiv1kj4aNuWoVhVrVpbo1L&#10;SUdC3XTVwuHMMfQYQ275fP/87BD8Ze6dQ1Z48wxYXjse6Fsufd5iahqobxhgYRub+6SpvGF6Djzl&#10;LeHyzvaqgM/f3draFewK9vcFUI3y7sLqk+SCqjevjnYb94WPtnd8RCIP4DT8eN0X2AgAhAnAdOT/&#10;l7m/gI6jyxZ0wVoza7p7evrevq/qFvxoFCczo5iZmVmy0GJmWSyLmcwogyxmZmZmZnZMhNLl67L9&#10;V1f1u++tt9a3tk+cOBGZGbIdR/Hl3mftne/6k6KPdV0HzW2Dj5+P578B3gwBzcdAJwC82TyJqNr0&#10;ewZkNq/czS2lm7VJewLuzwG3dxsWxRuxVQdpjYtWOW00t16Wx7Bu1DI4xZ2Hvgi4eHw8tbc/tLrZ&#10;Mb3Us7zdvbX/fmbDMa9aK+qJ58P60um9xrWz+rmDhpnDiuGD2CcD0vbZt5VD4eYZMKcigbtFcsVd&#10;UdOnrw+Oava3qtZW30/OV00sVY6tFDYOBT0q839RFdvYnTk4kTU8ntM3WNg7UNLZk9vS/Hhy4NH0&#10;8JPpmRdT608GNhNe9Jm55bHFHXWV3YMdI/KDozsepF+OlQITuXtdgcBoxllzKdA9DIyuDj1r8dL0&#10;5wposoQtxXB3ORiPTwIY5SSHtJEVMlAQ0FGH6f4OkoIIAxZSVxSpzRRSkEap3FF3zfTLTnK/767l&#10;pYTXYdyUYQuoS2PMpTDWbGFjCYSFFMpCDmMlizaXhBuKCeuxRXSZcD00nwpaRAuNNUGSrWEMR2G2&#10;s5CEh4is3y0Jr5sSXrckffik/fhl/PnlAwXkQwQUw+GasXCNeIRmAlw7GambgtJNQ+ulo/TT0UY5&#10;SKNcEf0sId0MAe00AZ0UIZ37wjrJKINEpFYUXMUfrexFUvWgqrtQlBwpcnbiyndlVH2kVXw5Uu4k&#10;mi0KY4ZBmuJRlliYMU7EmCRiSIEZ0OG6DIQOC6nDQusy0HpklAEJYUzG2bI4PhylaKpmEko7SdAg&#10;5ZZR0i2DeEH9eyjtSKJKEEnSg8ZypOEsoHqMKDMa0hQSwGhzKsaChrUEz8DEmtBRupAAxmiCl06R&#10;pO2nZ5NqKvveV6szKeiRm6cZSUHihrgcXFcGawZeIhpSh4rSJKM1aWgdGkqfjjSFknFRxv84dKQh&#10;B2UsJqTgwFUu83Vr8TOod5EZjDB776bvwuFKCTBJfCp0jC0JaU9CQHldVBFtNlqNjVFiYdQZaF06&#10;2oiOMr9a+tGOg3MiCZozhM3E0OZMAQ1RIWUrOec45/gQS29HNXMptAzulhgZoYVDmmEIrly5JJJ0&#10;EkY2BSl3HyafLKQYL6gcI6gcDVcMl9dNi4htT0ofCAyr9gp4Y2SRJi7tKSnrJSlzl86yw+KM0Rhj&#10;It6CQrQlYC2FUKYwGY/bCh78Cl4Cit4iSv4w5QCEciBKOfAG2+Umx5WP6y4k6iEi7gWX9ENJBSBk&#10;A/Fa95AakQiVMBGVUF4UVgjik/NHqobDVMPgyqFCSsEiisG8KKwcJKQWKKgRJKQZLKwVBtOMgKtH&#10;iqhGiyjfg6vGolQTUKpxaJU4hFKUsFyYoGSAoGgIUfI+WTKDIpNBlk3Dy6SgJFKE2Gn89Ayi3Au8&#10;zAu81COCdAFZNpUkG4WX8kKL32FqBFHU/InKfiRFf4pCMEUuhCYTSpMMpHC9aVwPJsedxXFicW05&#10;otaiopYSoiYsghIXryCKVxYjqImTdCTIepJkY0mSmTTNQYbmLENzl6V5ytF95ekBCoxgNZrvXaVI&#10;P8XQQKXwEOXIMNXoKPWYGI24eI34RM2E+1pJmbqpBUbZTyyLSh2flru+rvF40+LxusH5aaVtyVuz&#10;nFKTbDCWWxdV2ZXUODyqcXhYbf8QbFfZPai0La6wASmqdXxc6/jo2wiOqbYHAQ/5j1jp8Pit/dM3&#10;ji/fO70vcy7/4FRR5vT+reOzN47FrxzSS52T37ndf+eW+tYp45Vt9hOzvCKT3DituFCNKC/FUHvJ&#10;AAOujwLdnU12JRJdZdWTiBIhQkwvlFwYxziDa56NVI36kW0r7RjilpL7qqV/dvXoePvj5dIRMLkO&#10;jC4CPSMXXT1Hnc0HfU0HU837i21rCw2LE+W7Mw370w17s427c407c42bC43rixCbK20by60biy2b&#10;C82QA55vhezsQjvP/oLwcn+3Z1pBtqZbvpS+f8NUC8judOveDCSDeaL375SAPlzuPFjt3F/p2Jpv&#10;XpuoXR6tWhur2Zys/y0BDC3r+z2Op5u/dcA7Y3W/JYDBxj+VAcyDVyaaB7gJCeDJiq2pyt2JyoOJ&#10;moOJOvCzr852zSwMLR8fPGzqwOnYCqm6EA1jBGXDqbp5OJaTt4l5RYDRXLD8hgfhzBuzYo98InXd&#10;D/kXHzrWk04KoiLDyYL3rjKAg6mCwXSRf1YA89KFv4W3l5f7G4S5BhJGuAX2fxbASVf1n+MoQvFX&#10;ScC/xVe5v7zUYV728PdAxNGRsXR0PB0Tz0AlMNGJrE8CGDwEelGmSDJDOIkulEgTTKBCaiddEhNF&#10;4QtA/RRCvJUggUmSIYWwEa6YG2b8f7TD3HQkidgShWxJIg4MlBUZro26bSpBbniSO9dcM/ShbHdg&#10;tDb/pYWEvjHXRAamJoM2lMXbSJOcxIiuDJwzFeNKQbtcLfrr8i0crNt3EcXfFSN4iBHcIYiuf8WF&#10;i3difyGAaUgLGhIqccHCXNXyhdtANTwEzaSEzZWRVtpoKy1hQ0MRI2eKXbJG+DvXosaAF5V3i8rM&#10;UgZMc6ZN8hcsi5dsHy7YlUxbFYyaZw2YpPSZJveAmCd1WSR0Wia0WcaCtFgkNJumt5hlt1nkdljl&#10;t1vlt1nmtZjnNJtld9oUdlgXgICdLVZ5n7DObrZOa7W+326b2mmb1m2f0euY1e+YPXAnZ9y1EGTS&#10;rWjKvXjWvWTe4yHItPfj6dBXY2GvJ0JfT4aVToe/mYt4txxZthb5YSe6ai+6Yj+q6ii68jiq+jSy&#10;8iyqBuQkrPI0svrsXsNFfPNFcsd5avdRxsBe1tDRw9mDl8t7ZVsTT2YKfV9aSnrKYoylifYSDB8x&#10;boi4aKgoJ5hB86WSvehUHybdj8XwByMI2An20Cje0C7SXQ7FlUNxZpPuMAgOdJwdBWNDRlkRkZYk&#10;pOVvRQLCgoiwwMPN8TAzrIgpVtgEI2yC4NNH8BsgQQQMUSCCRmgQIWPYLV2RW7rfRsFrmgLXND9H&#10;/l81BCBUhG8qidxU+BYEn/KXwG8rgcD4lFBCakghtW8jRkQDA9PEgsC18AhtPFKHiNIloHQpWAMy&#10;1uDbyCKbMclmX0UQLsUKgmzzVWTgzJkEM0gwE83BNgVtSIQbEIR1qXBjJsKMibJg46yZeGsGzoqG&#10;MaeiTUSpllySsRTdiI5UJPCznQzvtr7tOJzZnmnvOZgYm2+ozXS2c6ShI2XpBdpS8Sx4gSypSJpY&#10;IInPEcdliBHuixLiuYRYDimMjvNl4AaLUj5Ot+/NdyzOtkyM1S/PdYx3vAPmei67ayIVOX402D1R&#10;fJIEMV4Ud08UGy2GjeLiIrnocBY6jIUIZSBDGLAwJgps8yLYH85GgjEKKmAgCJUKoPJ/GaH6AX9t&#10;Q18lofBBXyUh375HugX1UPhjSXwxZL4Y4u1o4q1o/M0owk2wDfbEU64sMkXgHul2FO5GMPZXL/xP&#10;HuRffOk3/Fm3A9l8AWw+f+YtX8ZNP8bNb6Mfnc8VeSuAjgsVp3uw8OYEQTMWwktfNt7bovx5Wnfr&#10;y7W1vp29sdHJpvqWl23d75dnOi8mek866lcqXo8+LWxNT3jm5xproOYhRdcVvmaMvmVHhjkxUC4s&#10;jCsHfZeL9eIQnbFYexjKgl/YlF/ICoFyZTIDFZUi9HSLfLz6Xz3d6e9e6W6ba2+c7WpuevM0LzLY&#10;lM20JGK9GWg/Kn8Q44Yt+g8q6D/ddTXOayyPbmv2bu92b+nwb2qKa6zOrHj+5GV625vw7lzrrlDV&#10;QWfOog1lz5pwbIvdt4dvuKHm3OBjbiKj7qhpV+KiE3XDirpgBe+x+32b838f8vp1PUEYeCYCVGM/&#10;NtF3G3XfJJvLEzAkOINJ0cagldBIfRzMnUmPI0rHfmV5/w5Y2RjM3zrdf4SvDuFp4C8XAOZp4Cv+&#10;bxDAISTxTysBfyGAQ4hsP4aoLwJpcfO6MgEFfRuYDNMg8EvrSunVPitdHuxvefe0vjSvo7K4o6qw&#10;t+5x24fHI82VQ/UVC30tE20VDa9zOiryu6qyekEqMz9RkdVflTNYUzBUWzzZ/Hy49mFfRVFfRclQ&#10;zWOQvvKHHe+KuypevcxNrXv5aHtyfKC23snIgiiAIwszxUjq4G9SaIQeBmtDonlRuOFUsXsk8ViC&#10;ZCReKvwf5P+EAI4iyUV/IYDj4EqxCOU4lHICTiUJr5yEVUzCyicSZZKwlEg8MZBCcRMTdVRVsjXQ&#10;sjDWNDRS0zJW0jJV/FIAa/19AexqZAvylQP+rGl57W8FMDiYdyDY5u210zL9nAfMgyeAP+cBf04C&#10;5p3BVQ9ywF9WgeY54L8jgL0t7F2MLCxUtdXFZKRIDA6ayEDiFNnimrKKPAGsLCHDJlAQfII3f/j5&#10;2p9+ABsMPIlFpBDgKPhtAZSAMAmJAXt4ScBgIyEi+nBj++Phyfnh6c767uTosp7GHTkxaybWTPAn&#10;JcwtXXmWq699Vt3rMeAAOFsHXuRWGijYkgSksLckdOWdfBwSnuVVTvQsne9eXBnf80/LAH88Od/f&#10;3V/b3l89ONu+enp4CuxPbYIRuFpUDvzzSh1fHi8vQ9mcfYPLGTkDnt7zfn4HUeF7YQFrvl47IVH7&#10;UUl7Cfc3EpIWYu5NR4fPRYYu3YuYCw4e9fJei4k/yCk8evayzMfPAIk0otPlyBQFNluJwZLBE5Vw&#10;JAMay5zONiNS/GQU/KVkQ6TlY1TUMg0NS2xsHjs4gKTq6j+yd3xs7xyrqulEpFqisLZ4ij2FYU9l&#10;2VAYNjTOHVGpu3KqPspankpaTgrq2lwpd3Pbp5n5C/2j0Ae4eh4K6cmjv9rfs4+Q1Dw4ufKaZ5f7&#10;VyUAz4HNubV3T0ojfEMdjG1M1A3M1Azs9CycjGx87dwfp+SvDs5A12cHWE4oazeN3455Nx1cUm8b&#10;DTxvW4op8RdkxWBkwpBi90W1VwreAjM7wMTyx4XNk/m1rwTw4cLGx4krAVw3uxHzcDn7+fKLtzt1&#10;dUBj055f3ISGLRCWdhKYsOkWsewSsuYbs5+Yc/rw1eG7CmBtHRLAR0fA/iEwsXBU173xtGoxv3Q2&#10;/938g4qNl41QHnDjCNA+CXRPAz0zwMD8x0GolPHFyMLpyPzR0Oxu/+Rm9/Be79hB78hB9/Bh59BR&#10;++Bhc99+Y89+ffdmddtadetqVctqbdtGc/de99Dx0OTpxOzF4ubF6jZUwHn7ENg/BY6hJCEIsHHy&#10;8RNg++gcWkX44BjKGL8AL/UplDV+dnx5enR5cnhxfAB1np5CHJ1A9R5XNsGTH/aNHreMHNb1b5V3&#10;rL9v3ShrAxvbFZ3bHzpOa/ovqweAiv7LN508B7yT8X41+812adNmedPGh0agZxho6wGGJ6Dc6MnZ&#10;9pjEtuj4paKnQG0HUN8LfGjfKSkfD08fdw1auhsCpBQAT8s+5j3ZzSjeK3y586CUJ4BPa7rPG4Yv&#10;mseBttlPAnho+ZP95Qng8eXLCYhPAvhT7u/2lQO+svujs8DkzOGrR+2eVt02SkuuKjseSsc+fyOA&#10;N0MtNsLNt8PNtiOgFX+/tb870dC6vP+X8s8K4MNkBxCw8aUD3o213I+z2ov9JIB3o0x2Io2hKtDh&#10;RnvhRodRpsdRZjvB+iueavOuiovuysPB5pneDuLiomiqKFnVQkDd5bpR2G2P/B88Cm4GFQv5pCEs&#10;7pKV1Y2VpFOMlSvMFer1Oa8U4Y+lbpapw9vNKUN2jDV/+Y9xOmf3VM+jVU+jlU5ilM8S1E4TNA7i&#10;VDci5JeDJOe8WMu+ouvBUtvhcntRirzVf3dilA4T1fev2ElQ3Y5X2YpT3kpQAdlN0dxO0dhN0zrK&#10;1j/NMzrOMTjI1N3J0F5NUllJVAbjRor6TpbOUYHRabHpRYk58ND8JNdwP01nL81gN8VkMVKny1mi&#10;3IDUbC3ZYCFers98qojOF+PPE731WB7+XgP3TlmwVhvebk0f8pSaDVFdj1Y/uacB3FM98RM/9pPe&#10;CFTu9laujrTpryweHu8o7Wx91DH0bHDp9fji84nZwrGx+N4ex6oa5ccvYTFpSm8abFvHvDrHsyaX&#10;3swtlo30lw90VYwOvx8aed87WD4wUjMyUTc8Ud4z+Katu7JvGNzMfF9uHx1jEBBoHhlpfz/Zr7jA&#10;PzfnQVNTYW11/LMnD5vqqieGK8d7qyd73w80vRtqfjPQ8LKn6nV/Vfl4U9V0W81EfVXns9c1+Rkv&#10;M4ubyvK62tN7hwpmd4IaRoxy3hqlvWDbBPxKlbsGJ8HgGAIMzsZiOQQSC0+mX63++9n+gm1eOi8v&#10;tZeGxjOu1gn+LIDFKAzeor/gfZBLooGb4DCwR5YtpiQuLUlngychiCD/EzOAwU0wCv4KrQH8lQCG&#10;HPCNX2/99MOvf/r3X/74h1s//EX411/hN24gbt6kI5Gq4uKWmlp2evogtoam8bGZD0rK7sfmOZm4&#10;3TVwjTD39pAzN0ZLeInpeotpeooqO7OlwbuSIYGkAoeJC/CJoZA0YWGKoCADBmPC4WAbbHDRaJ76&#10;5ZWGBgF72EgkSxjOuSEsdk1YUZhoRJewlFA05EqqkxnKeLI6ma6IwUkLw8Vu8rN++Fn0x1+1YEg3&#10;BjuGxioSl36vpfdSWTOHJV4iLvdCTrmIxi7Gk7P5BbN/+PHZ9WttGOQsk7bMpM1TsEtMqKrzqhh1&#10;Q5KxKU5fF6Uus4iLDPw8DTtHxcyQUSBzFPQiHbfCIq5zKTMk5CwBMYOHz2Bhs1csYOGLOMQaGbvF&#10;phxKc3al2ctc8iQdPUJBjJMRc0Tk5wRfsLFEQq9Scet0wiaTtEbD89wwrx/cXGOS5ujEGTppjkJc&#10;IOGWiJgVInqNiFkjI2cIAmNkvhGO0IwaYdtR7ixU7yzW5CBGbytCZStCaTNccStUYTNEcSNYYSNY&#10;aT1IcdFPftZfbspfbsxfdthfpt9fttdfptdXdtJHZdpXddpfeSpYcSpCefae0kKc8mqc6lm6IZBj&#10;B8SZr1lK9rJEerGCMyT8Jp2+RSJuEXCrBEhFgx989irpeQUN30Qh1oWElvlubWMQmxTsMPL2ohgR&#10;8HcHqhqA3gmgrf2i5u3HxpdntYWHbxMvyxKA8oSzJyHHD4OA98lAcwnQ9uS848Vx74ejoeb9wU5g&#10;chJY2QL65+byyipcE5+bhT63ijp82w/MnZ70zc629ewszn883wPvrBdn55cnHy+OL8+PLk4PzvY2&#10;91cX1uYm578vgK++pHWyvrc4OL02On+5egCsHR1MrK73Tp3PbK/1TR/NbABbpyfLu2drB5c7x1vz&#10;68frp8cbFyvjG/NDy0crpyCLwyszffPro6tTHRPdlZ2D9f0z7RPdH9obnlZ2VbU/f1zW0NDz+lVN&#10;SdHr9PtFGUnF75/UlRZWPUx5WZZf/T6nsjy39lXS21CLiAyP7M3B0zcvBwJCHrjezYi59zw+8kmo&#10;V0Zu/LO29317E/unc0cXCwcnM5tn4G10YxfYOwZ2joDtk8vp9d2+WZC9/rm19rGZ2t6x8vb+0qbR&#10;Dx3T1QM1uW8SnMLSPWOrst80FlZ3PGofL5uYqpiuzW/IC8zP8s8piXwA8ibj7VjN+P744e7o7vrg&#10;xs7Y9vboznzPUsWjhvp3nTMT63t7F4dn4FQYnOBCk0Lg7Ag4OYLmvRdX00MA6F8/TPzQrpv0Tiu9&#10;wSC3zbigE8Qov8OksMusuAeMIGCPYV67XnYLOEbtfo1yYqVxQbthXrNmZr1K0gfN++V3n3Y8HdoY&#10;OwJ2oJ/lycX50eXF8eklVHxn94rzj8BH8EXPgaamlfLKhYra5c194OAjMLNxNrO1O7exPr+xvLi+&#10;vLi6srK8sbq8cbK9sz2//CT76ZPc3JPd5ovTB7t7Phfn3sBp6MW6H7AdCBzFAdPBK+89N14WAO29&#10;QG//wpvyxZKKg4dtQNEQUDINZPSv+71e9n4EPOgBCppHzCM/MG3aJTxWdVI27Yo3kquBV6NHgS9r&#10;6A41NLsxm+Ttxw3AyjH4a8D88cnE9v7Q8nbfzObI2knX2smTvmWl0GLNuNcR5UPVa5e9+0DHykHP&#10;4hE4jXrZsmbi90xAPoRPK/EX46z/j3rMj24PdUtH0qeWXywvfFheq5hfa17e696+aFw6fDY0l9k2&#10;XDQ292xx7enC8qPx6eL+oYLWjsz6mviaF7G1b5IaWtLqR+Nejzvfq1I1ShYXu6MnbxPl4FXo59aY&#10;6Q8MPQbWS4GlB8BmDTDaD7RNLL3tehRQoE+xpN3QZIpYs1FuXKw3E3mXg3CVwbgooO3kRYyUhfW1&#10;kAa/k0CYyWCs5DFmUjBdaRENfbpliHFkYcBDD3V/Y4a1tJCmGJ+GlLCJNMJGAm7PgVlDT9/Q5lyM&#10;JQdlyhA2oAroUgR1iUL6GGE9DM4Mz3bGy/iglQJh6qEiOlHC+jEC2rEC2vGCOglCuolC+knCBski&#10;BqlChqmCBqkCBqmC+ukCBhD8+mn8+hkgwkZ5Qoa5gvrZICL6WUijbLxJNsUsHaUeQtYKFNcPVDbx&#10;07HwMbbyMrd2s7TyMjH0MdDxVVd0k2Rb07D6OBFtoogeBWZAu8rcZUIYsOA6LLg2B64JRlGsIQtj&#10;QkeaUtCWTMZdMbkohnoCSiMBZnD/tmHSTcN4PoN7CL0orEYYQd6XKnaXQ7UXJVmzPz1nNIPAWNBw&#10;FkS4AQNjTEVoM1FaYlgdprCSDF7HXdMy2Uz+xV211gTfl/7ezqKqMreZ4vxybH4lNkyDAdeiIbVp&#10;SMj+0lDG0KLCSEvaP+OA6UhjFsJYVFDRjqPy1setyc+k3l2lP9LqmYOeBYnB5WOTBbRoGAcC3JYI&#10;t2ahLakimmycMhMvz8SpM7B6NIwpDW1DQznRkC4ctDtV0JqLsBJHGDNuyaqStX0MPGIdQkMtPGwV&#10;zcUQ0ng+KQrGCIuzRZI8WEopWJlkpGyqsHyqoHwyv0I8v8I9fsVoAfkIpGQkXvoeUjREhOkLY/nc&#10;wNn/grKGM9xYSmE0mUCiuA9JwpclGyqmdE9UMZquGIVWjIApRoooREAKViZESCpYSCJIRCyQqhJP&#10;U46hKd6jyEaSpMNJkqEE8WCCaABNMpgsFkDk+hE4vryIY3mj6R54tg+U6s30wjA8eYCbGPZdtJg7&#10;StwVJX4XJeaNFvPHiAZjRSPw3EgkPRjNCsFzg0niQeAbY8j7sRW8uYo+NAlXlqQ7S8aDLefDkPEj&#10;SQXguKFIZiRRPAXHvY9nxRHZ4RQxL5qkPU3SkCqhgSCAczZxGlOey1YX5+hIsw2VOeZaYtaGktam&#10;UpY2clYuKpZeWlaB+pZhxlYxpuZplqZZlqbZlua5Vra5NnfybT3y7fzy7UOKHGILHJIL7NMLHHIK&#10;7Avz7IvzHR6V2JW8sit8a5df5lBYfqe42ulBrcujBtcnTa5P6x0f1NuXNNgWN9gUgTRaFzXZFLfZ&#10;FHVa5reZZDToJVdrxlWqx4CxXjep2TC11Ti9xSgNbDQZpIB7wc46nUQQsPO3AA/hAZ4QpN00s8Us&#10;u9Ikr9ysuMrsYbXpwxrTkjrT/DrT1HrTmE776B6nyH63iMG794ZckwacMnrtctrt8pudi2pdiz+4&#10;PHhxpzjXujDCMNNROU5XKgqPcGJyImQ0ciR08pEySb/QQ29KxGC0U24puvMp2dJ03G28Ux8+aB5v&#10;WzsBbxdjB8DsIVR4anhkr7dlc6hha6Zxdb52Yapie6Z+b6p+Z7p+Z7Zhe65ua75+c6F+Y6lha6Vl&#10;Y7l5Y6lpfaF5c75la6F1Z6FtdxHyviD7C52HS93HK70nq31n6wMgX3vfv7I9DQlgngPmsTfTBvKV&#10;+uXBywDmCeDNuabl0aqFofKVkarNSfAdNoLwVOv+5H/As7y/xWcfzKsIvTfR8FsloL/Uuv8IPFXM&#10;ez88wM2tydoNSAB/2J2sOJisPJisAvvXZ9pmF/oXDzYbZxc0faOQmi5o7VDw3yxVN4ck5uGoY1wW&#10;YD4bprbsjj/3xh/70BoMsIkcPh8yzJOCCiQLhxNvRpN+jSRdD6YKB1FhERShLw0uT+KCfN78Ct7g&#10;bwkn3uYdGIq/GYy9DgL2RFOh3Lh4qjDP6YKNWLJgHEUo4a+pwN8CjgfH8IbxbDEP3hm+IoGJvMdA&#10;RjORMUxUHAMVDwlgyP7yBDBICgt+nwkDSWYIgySwRO4xhaLZsFCGoBfuugvqJx+aYKIqp9hGqyHa&#10;qzszavRR+tjz7OGnWT0PUxtz496nhLtqK5Tlpcy11g2Xv1tsbel5/c7PyM5CWlcOJSuJUBJF6HLR&#10;ZlycAwvvTsfepaDcf0sAs6GFfv8OzhysC7SA61US8JX9/VQCmo60vrK/nwQw2E9H2lGELRkwazGk&#10;nTTKThZhLSNsoo6yUhI0VLqtY4g095T0STNJeeb6qPruiwH7p9OWjyYsH46ZF42a5Q+b5Q6ZZQ2a&#10;ZwzbZA3ZZg7bZQzYpfbbpvTZJnVbJ3RZJbcbp3ea5vSYF/ZYFnRbFHaY5rQYZtXrp1Zr36/SSarW&#10;SanVT6k3yGg0yWwxz2uzyqk3Sawzia03jq0ziqk1vFdjEF2rH12jF1WuFlyhHgJSpRFarRlWoxVe&#10;qx1RpRPxziDijWEkyDvDqPdG0RUmsTVm8XVmCZ026V026b02Gf02mUO2WcN22aN2eSN2eWMOBWNO&#10;JROuTyY9X0z4lY4GvhsIqeiOqH539zn433KqXUGUdY6JrD9JUIsgrKsg6Usle1Io/lRqABhJJF8y&#10;2Y9GC2QyQ3gwGME86PQgEAbdj8v0FmV4SjC9xFnekixvCbaPNMdXkuMrSrvLod39NnKp7myqO4fi&#10;xqK4gZFJdmWTXcHIIrkwSC5MojON4ETH36Hi79BwjhS8AxltTcRYfxsxwiYoEcgcI4WN0ULGCCEj&#10;lKARSkgPLqABF1BBCKj8VoTxK8P5lUX4IPsLRqFbCgK3Fb6N/Ndl+W7KCdyQA6PgTXn+W/K8KHxb&#10;UZBP8duIFFKDC0Pm+MsIQkDp/xZEtAEZa0TFm9CJZjygTGKoirWDGNFJguIkQXeSZIA4SjNsxakm&#10;ElQDGYYu+hYN+Ss66E7AQHXXUHXrelfffG3N25hoH3lJa7SgFxkewULfo4kk0YVT6SIgKQzEfRY6&#10;mYNL4BDjuORocVqgOG298tnH2e6T1YHt9b7lxa6DrZH1sSZgffS8vTJSgR0pRkiUICZwMalSpDRp&#10;OoQELVmcfF+UnMAlJLDwcWwcGGNZ0Cq/MUxMLB0TTUddrfILCeB7dP57VL4o6u1oyu1oGl8MjT+G&#10;IQBGsB+MYM/nvVHkW/d4AhjKCb5ywFdpwSBgI44qkEAXAgEb0cRbYRho/V0f9A9++J+DKTfCGXyR&#10;LIEIJn8Y/XYI9SbY8y0hpNshWIF7FEwil3aPS/GnoV0IQrZEISuqSKCeTISd5sMkv4GWF6vz7bPT&#10;TUOjVZPDtYtt1SuN1StNlRtttXudjTvt9av1H+YqXo+/fjj6sqTnQXZlckSxt2OUkYq7HNueTY03&#10;MI7RMY7SNIjVN852dH4Xea+7qGTq3fuTgYHDof7Nno65prqR6g8VRTn+tmbyaBFLEu4OHu5HEfEj&#10;3ArnCNoTflIj34iI9irorA/raHXp6HLu6vVs7wior46seJnxvrC6saC5NLI9w7k/RH/GTX7dnrVl&#10;R9hwQC46wydchYchYLPOuBUH0p4lZcsKveEHH3b5odvqz8POP63G/HTyUBiokwB6XUsC9MRhSJIw&#10;l03VQ2OUEEgdHMKNzUn4v1QAg4N5fNn5nyuASdy/Ubx/n98SwGAPnulD5/rBEBbXrqlgRPRpOBMS&#10;TJsiokzkF4/3S24vb2z98K7+bXF7RVFndT5Ib+2DptLcmc6qiab3DU8zRuoez7Q/a32T1F+dzmOg&#10;JmuwNne4rmC0oWSs8dFYw5Ohmof9lQ/6yh/2Vzzpr3jWV/60u+xZZ3lZX0NDf0Pz68KHzib2ZBEK&#10;+hZFlKjCxGsjBFXhwgZ0pqeYdDSFE4mlheE4Uf83CGDibwhgpFIcRikep5yAl4/HycRiJaLB94Ml&#10;h5FIgXSam5T4HU1VO2NtC1MtIxPVrwWwocL/QgC7Gdt95YB53vdz47cE8OfxvDEOV8v9ftbAn9N/&#10;v3LA4Kk+OWA9K54D/lwFmieAf6sEtLeFo4+lg4e5rYOuMfhxFJli4ngqC02QJDPUpOQMVaFC0KpS&#10;cmIUBlpQ5MZffrr2px+Eb9ymYvAcMo2MwsJvCyD4BIkINAWNkxOVkGCwWURKbkr6p3K7vMd8l4Cx&#10;ngsWJi/HvmOhHafI9hT6SZH/T2J4fjlzjbtvSxrO1oCzVaDsQYe7WZQEUZ8oJIe4zhYjKXvaB757&#10;8mFpYuHy4BR68gSe8JMTBYBj4GIbOFm50sAnQG9zT3tbz9LaJjgEUsE7u5C0W1w5fPG6zz9wOsBv&#10;OzpsK8x/Oyhg3Td4PzzhODFjOzllLiZ6PCp4OjZ8NenebHhwr/OdnYTE1dj4g/zihcycIK6oOYGg&#10;xWSpiYlrgXDF9LjixlxJI4aoHoGqhcAbYIjmRLoNnWXLYFtRGWZEigmeFKCi5q+sas/iagjD9VBY&#10;ZymZuwoqVhwxKzEpF0XVu2o61tIKGgS6EoZkyJayV9N5ml0w0t0HfTSQ04ud5bXDje1Pm9An/fhx&#10;/xiyv6eXwMnF5d4R2Hm8edjd0JGdmOFoZqchq6qvpO1oYnvHyMZS0zjGN3y2Z+yT8tw9B9YugObV&#10;OtvEJpfUKoeYrsBsoG+t0TnSk48SjZX6JIDzXgPjqx+HZs9mVg9nFoGF1c8C+HjprwK4fxmonloO&#10;K9gsKF198W6/vh5obl1zDRtRNAeC71+GpZwGJu8GxO+GpxymFR88eLXx8h3QPwSsrEL29PAM2D0B&#10;JpdPGnpXn9UsFH1YKqlYfVS99aJxr6zjpHbgsm38smsKGFqA7O/4ElS4eHUP2DwCto6AzX1gfQ96&#10;2Ao2NvaBtT1gaRvKap1ZO+sYPmzu26ppX65oAlmvbd9r6dvvGjoenjscmz+dWr6cWweWd4D1A2Dn&#10;BNg9BY4ugeOPEDwBfHgO6eH9I+DkSv1enAKXZ7y1hCE+np8f7Z/ubh9vbpyur1+ugW9pA1hag8pg&#10;Ds5/7Jo6bhk5aBzcq+/frunZqOhYe9dyXNMP1bWuHwGqBs/fdB4/bdorrtkqrprMfQX0TF02D5zW&#10;dowXPJkqeXpVWXoXGByZKHjYm5y1U1oFdI0BPdO7pQ294WmjPpHTHqHnKQXAq0rg0dv9vKcHD97s&#10;Pnq/fyWAT6p7Tuv7z5vGgLYpoHsREsDDK5/s7+jSxzEIngD+yFsJeH4Tsr9LO1cOeBOYW/s4NA3M&#10;LV2Uv+n2v9Nto7LgrLLtrnzopXrsp8sTwJuhFlthlpsRFjsR5juRX+f+7kRb8vhsar+CV6v5H+er&#10;wz/zlQD+NDje9kvp+132E+14XFWEtr5aBtjiIMacJ4DBuB9lehBtxhPAR5GmuyEG6z6ayx6qa94a&#10;E2HWD4JdFGUksBQWWdGQX8XxunEIn2fBXzwK/uKde9MjRcjSE6ukpSYtGawqXawm+lQO/1QB/lSO&#10;r8YA3+vAGb7DXvGXO43RPIpQvLindhmrehGrehqrchCltB0utx4svRoouRYkCbZ3IuQ3wqGyz6fJ&#10;Whfpeudpuscp2iepOkep2vvJGjsJqpvxytuJqjv3NVbjlY5zDICndsADy/VElYkw8bVkVeCpzUmR&#10;yX6+4Xa2LshensFhsclRiSnY+bHY/DTH8ChN9yDNcC/FeCVGd9hTvsWWW2vGqjPjVhoyX6piCyUg&#10;AfxQVuS1GrpMVbheH9PtyBn3U1wI19i8p30SqwnEaZ4FSB/4SS/7KrR6qpRF2ndXPemZ6HnW0fFs&#10;YPbJ8MrD4aWCwanU/uHQtk6LN2XSOcWS+Y+9h2bjF3ciByZzRifL5ueqRvvedbWU9na/6R8sHx6r&#10;G59umpprmJipHhh9B62M2VlcXe+bma3vH2AcGmoZF2uTnOiak+GTl1XUUpfy7lXkw4IXPY3lo50v&#10;O6uaF/qK618+an4DTi9KB2vKxprfjTU9H6x51v7mVV1Jad2Dkpqnzwc6Mrv7g+v7AjrmDZ+237S7&#10;x/TLJ1qH/Ymi+CdBAp8gEi8CY6MxXCJU25mOIVCuKj+DUFE4GhovSqZLM7k8AQz28JKAvxTAILwk&#10;YHCTVxGatwCwopgUuIsIQxFEkAws8T9LAGOFBBG3b/G8L88Bg5H/559u//wj/68/8/3y0/W//Omn&#10;P/wfv/zh9/w//oi6eYOGgIsTCLrS0k6Ghl4Wlq5Ghnf0dB0MzfQ1LOwsvV0tvT1N3MPMPUJ1bAPl&#10;9O6pGPuLKgaKK3pxZe3pXBMSU4dEU8GRpZAYhrAILwNYFIPhLfQLosrhKDGZUkQiG4nkiWG6iAju&#10;5k3EX36i/8DH+OMt0V9FVFE0Xaq4BomliCbKI/HqRJoyBi8vjJC8cZv1px/Zf/iT2m1BJzwliSNZ&#10;ICr7Vk3/japOEVvqEUfqjbTia5bYYxT2sZDIa77b9SLCo0TcCpu6zaFtssjrEvR1KcaGNHNTigm2&#10;ocrPVwJ4hoQEgfQtCbVExqxQcWt0wjqD+Nn+8gTw/F+X8t3hUHe4tB0x+hqXMsfAjZMRw0SRYbww&#10;OHgOBwHl8n5hf3nFn8FO3hnAzQ0GcZNDnSFjp8j4OTJukYRbJWI3CNhNInYdGikySxEeZwqNSSEW&#10;9VmHbipnwfqHoVqbQQobwXIg60Gya4FyIKsB8suB8vM+sjN+spN+smO+MkN+0v2+kr2+0n3eUuA/&#10;w0lf+Sl/uclAuelQ2bkIuaVoxfUoJSDNFIg1PnBTnFQi9BAFBjFCSxTSPou7RaFukknLJCgdeRaP&#10;noXWPEasouA7CMQODL4uyL+BFFkjooaRt8cZ8H07Y+DRC6B1AGhpPS1/cVT96Ki+8LA2/aw+HWhI&#10;BdpygLZ8oDEPaCoGul8AA+9O+ytOxjuPRvuBmRlgfu2sYaArruSNc+wbp/hCs+Ctt73A9MFB38za&#10;8Pjh5vrxyc7pxeH56cXF8eUZ+OfB2fHeyd7m/tri+vzUwt8RwHuLGx+3wBkOsDO9ujY0dzSzuT44&#10;t9o3tzm8AGyebk0u17z40FnTerqxfwYOOwGO14G5wdWZ/sX1ie35waXp3rnd+YOpjomRpoHx1uHp&#10;zvHRxt7h+u6NoXlg+/Rk92R363B0YHxqaHa0e6y5vHWgabi3qm+mbXa8frL9ZVf/28HxsrHKtMq6&#10;7IazKWBpAqgon4wOfxzglZUc9TT13tNHGR+Gmxd2pk4u1wBgDwC2PwLrR9BsBGRl52JmA5jfAxb2&#10;IZaPgKXDw6Gl2bq+kbL25gcfRt53ztePdD9vGHzTNl090FxSneuXWZpcOlE5Md+00PigoTyvovN1&#10;R9+HvuHq4b0JcJ4DHM4drQyvrY9tbE/tbk5sN7xqq3jWuDyzc3oKzqQgAXwGze3OLk8OgOND8Bpe&#10;XgAH55Ca7Vk/in3fppP8QSOzSTe3U7+gUy+vSye3DWzr5XcYFvYaFfcYF/eD0aCgRzevXTOzVT2t&#10;QS+vRTe3WTurWTW1Wi3xvU1+bXbLTNf66drpx72To+OT/dOTg6Oz04NLYPtKAINT0b1dYGcTKCpu&#10;DAp5HBn7pm/kDJyRbZ8D25fglPNs5/Rg93h/9/Bgf+/4YO8Y3Drd2e+q731Z8mB7rWF/p2B52X1j&#10;zeF40/dgyQtY9wd2w4Epn6Vyt4Vn9w/LyoDefqB9EGieBh71jLuWtOrf7zHJ7DFNHXfJA7IbgPIx&#10;oLBu0SNrxCxu2SZrzfPRx2f9QO0CcL+mTcm3XNR+zCP9uGYQ2D07BoDZo+PJrcOxlcOR+cPJDaBl&#10;9jitalTUM9s8tzGjc6V27aJ7+6xvdXd4ZW9qExheAmKKejlmGUijbBGHZ/9mlP9/ODyVLOhxq+pM&#10;6uopGZl8NDjxamCmfHzl3ejig56xxLq2tK6BoonpJwuLrxYW38wuvB2ffTs2ktVSmtbyNqOlK6Vm&#10;yjurT9X2EUs6TJRha6Fkfs/avNBN932Y7vxLf6A/FxgpAXpeAV0DzfGPo7V9jEjGEnwakjALGYIH&#10;He7Cxn0SwNI4V0WMvSLcRBVmqIM2+h0bZiGFs5NGW4sJGyniLGzk/Dx1Y+5qR2tS7GUQpmJCJlJI&#10;Wwm0E0vEkSnizMJ7YAl2WKotkWJHJNrgUea4qyQVDNwChbbG0lxJMiFkzVi8YTLc+L6AWSq/WbqA&#10;aYagSdZ/YJbN47Zh5i2jTF68aZhxRdYtgyxBg1xhgzy4YT7SMB9jkIvTyyDqJFO072Gl3aS1fa3s&#10;o/x846ICouMCgpMD/FMCw3wdQq11fVS4FmJ4bTYKRI8J16MK6XBQphAIEw7CiA3XZyN0WXAdJpQH&#10;bMJEWVBhZgQRCzrZTUI2mqNxH6OeBDNIvWV4/5pR4g2jeEHDeLjOPZRqOFHGV1TUTZLhyCXb0PHm&#10;VKwpBWNCw5jTsWY0lCELZ0xD6jBROqJY8BWVOCh1O0XT+1aqRY7yH8Kc3ob4RuqZmtHklZFyrJvi&#10;XGFlngNmIPToSMj+0pHWV9lX5nSU2T8IA2XChBtx+BWsGEovPV0bAy0bfHW7ouwLrXX1cQwWnzhJ&#10;2ICKuYMTsSXBrLkYSzpMk4VXoxNV6HhtOs6IhrWloZ3pqLt0pCcHfZchYieFs5VE6HAExewUjVM9&#10;AuKdPEPM3azlzTgIaZKwPJNshSE6wKjeNJU0tEIqTDFTWDFDUDFVQCFJUCFOQCEaBKaSdF0i/JZ0&#10;lLBirKB8NFotnmmSwzbLuSXuyy/uByIoGSAiHQSXCUPIhqNlwkVYAQhmMJoDPV2iSkazZWNE5eKk&#10;5OOojAA6w4/J9GMx/K4WlPWTZPrL0v2lkS7ycCcQFYy7FslHnx5owAgCox4tQJfqr0Px0yb7gv2a&#10;RG8QDZKXIslJjnRHGuckhXWRRHvIoHzkMEGK2BAVYrAi3lsGbS+JMpbCasuR1VQZKmpiChKiVFEJ&#10;AkecxBKnMcW4DAlFlrg+S9xSVNKVyXViMG04HFNZOQMtbV1jUw07K8VAO8UkV808P9N8H+scZ/Ms&#10;W7NCW5tnjncKDY0eGui/MNF5b65daaPe6KDe6qTa46zUay8xYC85YCfdb6/Y76A24KA34GDWZ2/b&#10;4+DW7eDTbR/YYRvebhvTahPXap3UbJ1SbZRcbXQfpMY4pc4opd44tcEotdEwtccKWpmyyyy70yij&#10;wzC9wyANpNsgbcwqb8Qsc8AotUcvqVs3sVc/edA4bdg0A+zh0W+Y8iWf+7/iy73gGYZM0kEGzXK6&#10;zIvaLUrazYo7TQp6TLL6TVOGzKNHLQLGLNzGLOxHTKyGjW1GDZ3HDLwnDCJGjWLb9GMbDBPqzdLq&#10;bfOq7zwudXqeb/8s0fpZhP1rI6V0OiEISwgicuKpspl05QKadv4t2UAR9SC0ir8wxx5BNtdU88+N&#10;fz/WuLTZu/ZxehtY3jidGd8ca18bb1iZrlucqNy6yqzdma7fnqn/QgDXba00bS43ri81rS02ry+0&#10;bCy2bi517Cx17ixAK/vuL3QeLHaBHC51Hy33gPDE8LfsXbE728ZjZ6aVxz54ku/QBi1UfCWA12ca&#10;FobKZ/vfLw1V/B0BzDO7vwXP/n72wQdTTb8lgEE+p/yCuz5nBn8pfb+EdxKwwXtLYAPc3Biv3pgq&#10;35x+vzv54WCy/HCicm+6dmOmaW6he2JtcuxgN/hBKd7groCSF1I1Cq+expDxM1MxKA2wnYzQmb6D&#10;ObiLAkI4Q07sh6p4H8JtL6JwIP5WGP5aFOHHKOK14KulKMNIAl/q3s9C93PPV/DShb9LDF0YhCeD&#10;wwi3wAi27xH5469qPoOADZ7Z/ax1vwUcH0MS+EoDg3yR9fsfxDFh0Ux4BAsezUbcYyHiWVC12CsB&#10;jEhmwHnc59WUZsHus+GJHHggmT9cHBUjR4yWJ8cq04tsNbvSg7eqHgBjjcBECzDfA2yMAFtjwFLv&#10;yWTL/mhL7ePcjjdP9ycGFtobJuorphprMgMDrBVULeV0NZgaYkgVmogmE2XFxrsysV5UpMeVAHb6&#10;FjbG+bswkE68NYChMdg7V/Wfnbh4JxbG4ZP9RVjxBDB4J4KKRqDAuxK0QrAE0VWa5CKOcaAJGBN+&#10;1hITMJFDWCmhrKQFjMSuaarAzFxkQtJNsmodnnbaPelzeD7o/GLY+fmQ85NBxwf9DkXdVhk91ul9&#10;Nun9tmmDtin91ol9FvG95knDFjnDFvnD5oVgHDIr6DfP7TPN6zHN7jHN7TTN6jDJbjfN7DTLhf67&#10;synqsy/ss83stUnvsU7rtkqFCkqbJ7ebJbWZJnZbpoD0WKX2WUL0W6WB9FqnNZsnNponNJjF15vG&#10;gRGk0SyxyTypXCu8QjuiUie6Wi+mVi+23iC+3iipziipwTKj2iLtg8n9VwaJJdoxGWoR8Yqh4QrB&#10;FgQ7mdta5J+UmIL64iQ7LsWBRb3DZXkQCXdJRB8yyZdGDWDQg1jMECYj+DPgJg82K/SKYDbNm033&#10;5NK9RFk+Emw/Ca6/FDdASiyQQ/ME+7+NbKrH5zZ4FIfhBUYu0xs8VoztK87yBc8jyvDm9bPpd8VY&#10;nqJsMN79KnIZbhymG4fuyma4smkuTJozi+rMpDjSwZkMxQq8s38VKThTIs6EjDUhYI2JaCMc2pCA&#10;MsSiDFBwXSRc99sIE9IUEdIEo7CghoigBhiFBdSFBNT5bynz3VL+NvLdVLp9U+mrCCJwW+W7gGcG&#10;gQtrIUS00Qg96P1gjSlYcwrSigq3JiOswQb4N5aJNWPjTbhEAwW2qQJLT1vGWJYqJ0eVKIxLWx4Y&#10;6/9QtVBXX5Oa6qskb4IWdqeiXTD89nx/iiAJ+An9JVDohyDhH4NFfgpGXAtG3wpBCwRghULYJDc6&#10;ZrH86WpX5dJYw/xUy/ho3dpc59ZEy8V428zzXD82JkmWni5Hj2EiMqTJGaKUDFFqBoeWzqWks6mp&#10;bFIqk5zCIiZR8QlUTCIFF09BJ5CxcWRUHBF9j4yIpsMiGELhVIFQKn8YhT+MJhBJF4pkCoMR7Adj&#10;OF0wgiYI9oNjwAGRVOFIKoxHFA3OI5qOAOM9BjKWhQYB26FEQX/0TV/4z0Gwn8IQP9/D3Ywn8SdS&#10;BEHiiHwx+FuxhNvfEo/nz6bjMkiY+1hEEhaehEcnEDGReEQgTtgVyWch9KsZ6maQpkRlethqV9n+&#10;ZMtKf83OYMd6V8t8U81UbflMfflKe/3eQMfJWN9sfflSS81GV9NWT9NWZ8N6e81aK0jd5fjE8cDI&#10;Vnv3cmPTUkPjRkvbQU/P6eDgYl3NSmPtdmvT6OsX9+/YqCAE5QSvO3LpnlRcMAUdQhDyEP4hjCnk&#10;TOHX56JSs+PyO5uCWpudOjpd+ofv9vW5N9X7V76NrXz1oPH126qS+pdpXbmhQ1G2415qk3dYMw7Y&#10;OVfMrDt8xg024yKy5ADfssWcWuFP7HCH3th5Z4Fxa/5xu5tTd/+wcO/HgycMoNkty1GLfQtJEpLk&#10;0IzRaBU4QhuDdBGTSPrfEMD/LGjpv9n8ZIIlokC+1MBX/O8I4H8KihjPAUPH8gTw1TLAISSOP1Mi&#10;BEO8IyCoj4YbYuF6aEEN8NcfPL+SEtssLuB+w/uKrrq3LRWFbRU5LWWpvTWFnWW5veXFfWVFbc/T&#10;x2pKVrte9paljNRlDNalD9SmDdRkQA64Jm+otnC49mFveSFP/fZ9eNbz/llf2auhyrdDtVWt76va&#10;KpszYzKkGbI3/l0Qw89gE1QJCBUsQgMJ18fh7ZjcQLZkNIUTRWBGE8Vi/jcEMPhT+wf5JIDFw3gC&#10;GKMQhVSIRCpHo1RjEIr3kEoxWKVYgkIsQSYGJxaJZoVgKIF4YjCJ4MekucpKOGqr2Zpqm5mo6xkq&#10;qRoraXwWwIafBLD63xfA33XAPHhy9ysBDOnbq71fDuYN+6yBecYX5LMJ5glg8AzgMBBnvSsHbGDj&#10;Zmh719je09TRy+yOt7kTD7ANAnaCeJg4eJjagXhb2HtbObiZWFmo62pKyMlQWKJ4CgdLUhaX5glg&#10;NWl5STobKwy//ucff/7TX/iu3SCgMGwqnYIjwPgFRfgEcAgUBoaQFhVnUWhkLD43PRM4u/h4cvbp&#10;Md8FYGXqpa3imp1QN9jycbwD6Gs4jfB4oCPrLPwT7eYfMCoc44KE0s1xKIF3fmi58mVlsHuEipg+&#10;DS7PRmuqcBxMlALKHgx2lC+ujl5CxelOP3k6KCn2BBhtHtZV1NdQ0gsKjHz+rBTsudi8WsB19wBo&#10;6xiJiZ0IC16PDl8J8dsND9n0CtoLij64F7+TkLAUHz0bHzqXELaSFDET6jPt77kWFrgcErifnPyx&#10;uKjW0cFSUFAeBuciUVJ4oiqDrcMR12WL67HEDFjiRiwJK3E5WylFSzFZPRpXHU8D0SIzAoxM7eUV&#10;NElkFTzeWFT8jqq6g7K6saSMJpNrKCFjLKOkKyFrIK0EXvBXOUVj7T3g9Tk/Pdvf3Ts+PPq0Zi3I&#10;+eXJ3sHF/tHF7iH0yO2vXhI4Pl8YnS1My7PQNVWTVtaUU9NW0LDQNrlr45IYGrs4Mgup8RPgaGnn&#10;kwM+AICR/f6Ypw/MA6t8krce1QI9Cw91HT34KVEYyXAkN0VUcyXnFTC6AgzPXC6snS2u/aYALh+b&#10;88vcLXy79uztfm0d0Nw2Z+PbL2kABKYAkVlAdM5RZPpRfN55wfPTVx+23pTv1DedjYwCaxsAJLDP&#10;gc0TYGzpuK5v90XT3qO6jeKq1aIrDfy6+bCq97RpGOiZOeudPh2cvZxcgaztwSVU8fDkKlX39Bw4&#10;OYdqOINtSNyeQU53bh0YX7zomzho7d9u6Nqq7wTjdnPPQdf4Xu/EQf/U8dDs2djixdTKxezax/kN&#10;YG0f2DgEto+hw8GTHF1c5QSDZzuEMpWPDz+eHgFnx59l8M76yubi/NrU1MbE5O7UzMnc4uXCCjC/&#10;CowtA8OLwOA8ZIL7Zs+6Jg8aB7equ/droPWAgZZxoGkcqB06K+s+ft128KJ5tvAtMLhw0dALtA4M&#10;ZZcU2DrtlFVBhaC39z92dM88fbX0+sNFax8AfurO0YncJ6MhCWM+4fsp+cDbOuB19cmjdyfPyvef&#10;VxyU1h2+bz6p7D6p6ztrvKoCzRPAI1dvCeSvAvhiHAK6jDwBDP5lWN79JIBn1s8HZ6BcrqaGoXCv&#10;PgfNBVeNbQ+1Ax+1Qz+d/QADngDeDrfairTcjTLbi4a872YUxFa0xfY9S5CdGCuQvTib78Jbpvcf&#10;56vDP8N7ld1YaxBw8z8O+avf/S0+m+CrnGC7w0Tbg0Sr/TiL3RgzkL1Y88NYi6M4y90I471Ik/0I&#10;Y2hJ4EDdDX9tkMlQy5fhbroKElQagySjxadgedM4RMC76I938/7FOe1H9/v81n5IFQN5SWl3WfFk&#10;SVYaQyRfkv+B7K0GU8qwm9SYm9iyn+zJPY3jSKXTSOWLGJXLWNXjSIWdIOn1AImNIOmtMLnNUJn9&#10;aCWQzQi5nWjF8zRdINvoMkP/NE33LFP/PMvgJF13P0Vz777GcYYupHKzDU7zjM+KzPaz9efuyY2G&#10;iG2kagKlzsAbl4/P7Y4fmO8VGh8Umx49MD8sMTssND7PMz7PMTzN0D9ONzq4b7wWozMXpDbqrVhj&#10;Qqk3Y9aYsEs1CMVSgjmcGwWSQs+VkG+UheoNCQOuUtPBakvR2utRmnsRyqfhiqcBsttekrPeii3e&#10;2u9j3Forn3dOjbwcGHk0sPB4bKt4dC29bzq6bdC3rt3yTblGyTOLivrkxY2inaPsqZmS0ZGXg70v&#10;2+teNFe/7ul6PzRSMzFdNzVbOzZVMTha1jv4tqvvXc9A+tsy+3ux+oGBdslJtmn3TRNibVIT/R8X&#10;Rr56FPvmUWrFi8ftFS97qkp7yytH6x42PitpePag5eWz7g/PB2ue9IPzlfLC5tdFZbmvG58/aqnI&#10;7Wh3ePxWMvGRfH4DLani/6UeiPEpIjgm/56q8W+3cPxCGIIwjCoiIkqi8AQwGYEhwdE8AQxuilOZ&#10;MixRKQaHiSNRkFiwh1cmGtzkkmjgXhCeAOY5YDEKA7wnynMl5DjiYA9eGEGEoaAU4f8kAYwXEQZ7&#10;vhTAPAd8489/uv3jD/w//3j7x7/c+PMfBX7+EcfPx0IjNMVFTZQUnPT1XA31bFWVrZQU/CzMUgLD&#10;ClMelmS8LEooLonMLPKOjtQ08WZJRskp+9BY/hwxT46YNZmuR6BqUJiKZLY4lkzk40P+8hPu5nVp&#10;EkFPRspATkZDjKvIoInjMFw0kgkXoQkLUgT58bduIH7+UeSPfyH/cJvyp9vMX0Tk4SR1AlsFT1fG&#10;U1SJNCUMURaGlBEQkbstKH+DX+7aTU0+YWs4JkNaKZUqViiq8EJB87G4/FOO5FsxmVIq6wkMXoZE&#10;tuAww2TCLI2wziLtcin7EvQtada6DHNVir4iTl3ikBZYhAU6bo6KmcCJTONgc3jEAhG1REIvkzGr&#10;JAzYgCo/XwldEJ67BTuXyJh9ceYmh7JAw06TkBMkKPd3jAQfI8AgAXx1ksWrYZ8Be+YJSB5ge5mC&#10;hQQzizxNwsyQ8Itk/CqFuE7CbRCw6zjUKga2jIMvURDTNJERusCELGbDTOLETf3IW23LV34tQBpk&#10;1V9q1U8GBPwvYtFfds5bZtpXZtJHZtxHethHqt9bos9bqs9TctRHetxHasJXctJfYiZIeiFEZjlM&#10;bitUAbinv+0iM6lOGObARsnwKTxqlUzdZ3K2qIx1KnWZTJonYmfx2DksahmNWkci9hDIUyxuGya8&#10;LMw/jxHsh19rx1zvV+CO2rsAT94ATU2nZc+3PhTu1OfvNGXvt2QcNaV+bM0CWnMvG3NPG/LPWh9e&#10;9Lw+Gag4Hu8+Hh8GFhaBubXVsuaywJTHDuFlPimPnWN2qoaByd29oYWjxfXzw8P9w53T85MDcCKz&#10;c7y/dQiyt3mwtbqzPLdylQG8D60NDAngj1CDN88B7+wXwMf90/Ot4+3p1eHmvvne6Yu1k7OVo9Pl&#10;4/PVY2Drou1DY5RXyOvi58DeKZT4ug0sje0Mt84sjmzszh1P98zP9M0Dh8BgfX9PVcdC38zSwEz7&#10;u7qhuvaPq3vQjf7icnFisq26fmt+9WzzaLJzZLpzfL5jam90a6RisCq3oqWkafTtcE1GZY5Hdurd&#10;rN6audnh0+dFzcEeGdmJbx5kVb8qbFwcOZof3D5YvIAU6NbHs5WDs6Xds6Xt04XNs5lNSAAvHwFr&#10;p8DK8enkxmLryGBZy1BZe3n2i/GqnsuZvbXO6cWWsY3u2f63bcXhuY9jHwyXD2wNbPa+72p61jDd&#10;PLkxtL4/c3C2er6/cLwwtDzVO7c6ub69cLA5s9tbPdjwpg1a9hcqBHNxDlwenoGzujPg/Bg4OwGv&#10;58dLqDb2FgC0Le1FlDZbFLWZPBoyezJm+njYoHhAO69TMwekXbegV6+wR7+oH4w6+T3qWa1KqU3y&#10;ybXKydVqaTVa2c3aOS26mXWOD1rze1aGjoH1j8A+OAs9Ozw9Ozw5Oz24gPzuzgVw8RE4PgLWV4HQ&#10;sCJJGXsVLZ93lZOj8xeHAPhDAOee4Kzz0zfpLi8grrYuj7c/NlfV7m207G0/2FgPWF5wWJ1yWRl1&#10;2hl3PJ1y3e21HXlpXB1jV+bpfFhQAjz8ALwdADKahvQS3zO8ysQDyuQCms3jF2NeALVj0LTnXS/w&#10;oAUoajvJbfpYOvjxZS+Q33oQ/GTcIXE+9uFl7wz4dwz8QU0fH09tH0+unk4uQF+HqxjY8S9pkg16&#10;FFg192L+Y9XKScviZtfsYu/E3MDUWvfIYVJRD9sw5bpiHL/5098bP/x/Gz3kD/7gVjeaOb5Qunbw&#10;em7j5fDC25GF0pGFp4OTwa/LIiqqk9s7C0ZHn0/Pvp1brJhdrl2cbd0dbt6batm/KJ8D4l/s6jlX&#10;KamnmmqG3rP3KfayrgzXbYxU7k01OqmJBTofr5QWD2c/j1b3VL4pzf1BintdUwppL4nzIAneYaK9&#10;qQg3BvyOJMZJAW0nBzNShhloog1/JwI3JxChtXJRcFNRpquBdpy2ShidYEtGW2MRlkSsI4PhS6T4&#10;CCNcRdBeOHaIkKiXkKQ7XMITwb2LpLoiiE5IvDMS5yKMdUEx/UmKcWS9DLxJjohJ9m3jjOtGGXxG&#10;Wfx/hc8wk8ctgwxo86/9AsbZECY5gsZ5cP08jEEBwaiIZFRA0M3CqcZjZIJxou5okrGKspOvU3hG&#10;SEJxeOSDIJ9H/i4lAb4xrpE2mnel8Jo0AXkuQksSb8JBGJBuazFhJiy4KQgbYcZBmbLRxhyMCQdt&#10;RoYZU+GWRCELjKAFBe8uIRvD1czAqt8XMci4aZj2s1Hqz8b3bxmnCujfF9KMQ8uHikt5S3OcRWl2&#10;TKLlJwGMNabjTFg4Yy7JhIHWY6B1uTgDIr8iHaZuKmOUbKOTbiX11MeiLMo318U5UMvIgqMqIywm&#10;ISQHOWARLSbcgIkwZSAtGSibf14AmzFEjJm35Uwp8k/dXesDbev9TdrvuWRa6mniOEwBGTLMlIxx&#10;xQrbEGGW4hgLJkyLhdOm47VpeCMa1pKGuUOD7K83CBvlzkHZK1JspDGqUghmgKnlo3shSe7OIeau&#10;FnKWbIQ8EabKpDugKc5CNF+yagZKOR2ukg1TzhBRSoUrJsEVYhHyUTD5KH7ZqJ+5wXCVBLTG/Wvc&#10;AH7pcIRyzJ+prsJyYQj5MLRSJEoxAi4bIiwVKCIZiBEPEheLkOVEyLLCZRjBsrQgGYq/HMlHnuhl&#10;JB5hJhlpLRvtoBDjrprkrZkaqJMZoZMZq5iSLJdyXz41XTkzT6ugWP9BicFDXuQ1CnWL87ULczXz&#10;s9Vz0zWyU7TSEzVSYpVTouTuR0inRcpk3pPPiVXKBnuilaIiFL2i1Bzum9iWuN35EOFZm+Fe8cj2&#10;5WODJ0UGJXkmRfkOj4oDXjxOff3s0asHL5/mv3qY9fh5/sOaVw+HW16uTr67XCqdfOmy89btsMxn&#10;7aFzX5RejZNMpZVEvaXUwB3VYXvFMVupSSvOpAV5yhQ9bQybNhJYNRVZMxFZM0asGGGWjEgLBow5&#10;fbEZffllc8N5M8s5U4cZE+dJI49xQ58xff8hg7Ahs7Re8+we0+xu08wuo4xOw7Qu/bROvZROnZRu&#10;3ZQ+3bQB/fRho+xxs7xpi6IZ6+IBvZRe3cRuzbh29Xsdavc6NWN7tRP69JL6dBLBOKCXPGBwf8gg&#10;ZcgodcQobdg4bVD/PtjzbezSiAWPBc/TpRXXoxXfo5MAnqFbN7nXJLfbJK9bP7NH736/XuywQciU&#10;sfecqeOxu9uek9WahcG8gc6slsm8tv2qvt+qcdSUSUKvQWKrdmyDTmKDWU6Dw6MatzfvPD4886pJ&#10;u/M+1PKVq+FTPcUcMUY0lRRBZkfj5GLRStFY5SiiYjhFPogm7UXjOtCZZqnJL+orutZn1/ZXljam&#10;h1Yn2jcmWzYmmzZ5TDduzTRuzzZszYN34vqtpbqdlYbN5foNSAA3ri22rC+2byx1bS11H6z0HC51&#10;7/91DWBIJI/WLY/U7s1DYvhbDhe7QA4WOvfBzb+a4N8SwHsLbSD7K9AywGvT9XMDZdO9bxcHyzcm&#10;6nZnmkB4jvbgSuXy2Bur+y68lYB5Dvhoqul4uvlkpuVopuVzCei9q5zdz6L3aK71cLYF3MXrB3s2&#10;R2s2Rqo/G9+vAPeCY3gW+fMh62NVfxXA7w+myg4ny/enq8ALuzjfMTjXu/jxrKCxi2LsdVPKCa1+&#10;D6mYyJAP1JbTf+Z/ZyRUf9AGuekEA8I4057ibwypfrhfvPG3gnG/RGB/jML9EIH/JYgoFECGh5AE&#10;ecm7kVf2l6dy79GEeLr3Wz7r3q+IZ8ETOUiQOCaM54B5p71H5P+sb8EGT+vGU4XB9nf5bII/V4QG&#10;gZJ9vygT/ZlYhkgUSyScDY+8EsCxnwTw1XrDVOFEKI/w0+GJLAT43mJFkSnqnLsMQXv8jSQ9yZHC&#10;GGCsAVjqBiaagOXeo6Hq9e6yvZHaw+mW3cnGzfH6vZmOk4XR4foPH1cmd8e7ZlrLT2YGGp7k+5gb&#10;hjs422mYypFV6SJKTIQxB3eHifOggLdwaA3gr+3v34WXHwxlAHPxzqIEFxAxogsDZffJ/l4J4M9r&#10;ADOwdnSMPR1pS0OAtyc7Ls5BmuQmT3GXxDhKoR2gb4PBrSVhVuLCFmJC5nJ8Ju5U92jxwDzt+29t&#10;SxrcXjTffdno9KDeNq/FPq/TIa/PMW/4Tt44iGP2uF3muE3WmEXuiFnuoHFWv2EGyIBx1rBZ7qhV&#10;wYRt8YhN4YBFbq9pVqdxOki7cXqHadqgTeagTQYYr/KJs4ftskbsc0bss/st0votUj9HyAFftYcs&#10;0wYtUntMk7uMk9qNEloM4xuNEhuME5stUhotU5qsM5rssprtclsc81udC5tciiqcCl7b5RQbJyYo&#10;B/uwXSzQJmp8WlK/qkjd1paGm0hhrLkYKw7ejk26Q8M5oEUsaEQPGtGTTvJi0/zEWEEgTIoPBX8X&#10;7AFhkL3BTRbVF9wLwqH7s6jgphcPJsXzM5AY/h4cug+X4QsiygTP7y/ODpDgBILwOsG9fwPDS0LU&#10;R0L0O1Gc6y3O9RTjeEEymOUByWDmXTbDVYzl9l3AuR+X4QLCoTuzaU4s6h0mxRESxhSH70Ij24NQ&#10;SXYUoi2ZYEPCWxNxViAErOV3QcGNv4sQv8534b+lyXdT49Z1tZvXVEHAtiCftjCfnsgNfZFrekK/&#10;agv8rC70sxLsVwXkLRnMbQn0TSbiGkGCIClDFlOkc3OiYyZamusfPmgvKizxdNcV4Zf7y7/5ccm+&#10;NJTl9d8H4vnc+f/oefsPXrf+COJ5+8+et37wuPkXZ76frISuqd/8c3NeUv3D1Pr3hXWVJeVl+a21&#10;Twaqnwy+zHvl66j7y7+G0hExTIQP7IcIkkAIXjiYAAMJIcJBQkkIHhFU9LeE05BhTHQwExlIh/tT&#10;RUDABrgZwkKBkUcQAwEC9oME0GDBNFQoDQ0SRseEM7ARTFwkCw/Ca0RziFFsArgrgAjzRPF5iFwL&#10;FL4eCbsZhxFMJsJTyMj7JEQiXiQeK5REgH2XKKHr8bDbySjBdCwiA4cEYwoaloAWiUIIJTFJYRSU&#10;rfCvdxmoF36Os2+LtlsrltvqljpblrtaF9qbppuqx+vKJ+vKp+orljsaV7ua13tal7ual9obFlrr&#10;FtvqFzuaR+prhhtqwDheXz1dXzPXWLvUULfWUHvW27lS/vZVkI8zm2IgfNuZhveXYPnQcd4wvjgi&#10;Mo4g4s3/QxBRwIEoaCRBKXqcl9vWFNDcfKe94+7wuNfQsHtLq1dNZWRddUJVZUFt9dva8tp3jxvy&#10;ouqjrBu95Duc6NNe9GVv0roHdssZvmMrcmAtcmmH/uiEX7MRXLSHbdwhrTvjZpx+GHb/w0wCauu5&#10;dYqFFuMXDIlflkM3R6PVRBA6WLSzmFQiUTrmK8v7v+Bvbe7fBxzM48vO/0cK4DC6ZLiYQjSN7YXB&#10;2+IxVnAhXdhtNRrGlIWxuPUHlq6CXdWrqpHO5uaKB/XvMxvepbS8y5jvftv+Jnus+tFMw7POVymL&#10;zY/Ha3OHazP7a9P6qtK6K9O6P2R0lWd1l+V1fchve13Q+e5h34cXPWUvu9++6i17N1ZTO9XcWfbw&#10;raWOnfCvOOHrJDpOgYhSQgjKo4TVceAvYnRnjqgfhemHowYQ2RFMyWS2XApPABMkIb/7j8R/VgDj&#10;uKHfF8BKUeA8FqcYS5CPBt8DgR2EIfth8N5EXAAJ78miOsuJO+ioWJtomUJlkBUUTb8RwPoK6voK&#10;qiYK2n9HAPMc8D8rgEF4h3w+8LMD5ulekC+zgb8UwE66kAN20bf+SgDz1O9nE8wTwO7GNiDeFva+&#10;Nnc8LexsdYx0ZZQUGKISJDoDiVMSk/osgKUYHJwIgieAb/96HY9Ec2gMKp4I4xcUvs2PhSPBHnlJ&#10;abCTjMXnZ2YDZxen+4fABfTI7+IUcHcKv3snIcrvqYtFppdtwavC0aUhYKb3rOpZn5tFKPYm5/Yf&#10;8Mos81DXlN76sYPlU+AEKg1d9rDLyeieBN6CxK+J/EWBhdQ1UHAL90gtLa6c7J2+3D2HfOcu0FvV&#10;pytnKMdR4dJlpEUVmytboAdRW4fQ6q0TM+NpGeNRkYtRkUvBAfsREbvewfu+YXshkTsx9zaTotfu&#10;R60kh6zGB80Euh3Fh8153tkM9D6KjQQKsg+S4y1/+VGfQFQgkNVoLGMpORNpeQ0GR4lEU6NxtFji&#10;+qJyBmLy2iwpFZq4NlfOTt3Q18LBSkVdg81VpNF1JCT1ZWXVOKKqomIGCsra0nLqErIaknIm6noh&#10;d/3ePXm1MbsKXpyTkxNeuu/V49Czg4OD0+MTaIPnzo/PoQJ/5+C+y/Xp+c7aRndrZyVxeWmmhLOl&#10;Y2Z82usHLwaae043DqFLcQx83L0qHA22T4GZ/onWl9VVCQ9nHjV0pjwH2meAwdWl4nfBZDlPIco9&#10;nGQkWixDXGc9/zW0APD4IrC2C1nzhVVIc35VArp/GXg3NOmZslv4dvVJ6V5VDdDYOm16t4ejDQSk&#10;ANE5QFzBaUz2YUrR5eN3wIeGo8qGtfLa/Y7ei4lZYHEd8rUHl8DKHtA3/fFD7/nz1p3CqqXstwvZ&#10;b1cfVO28aT2o7PnYPnHUNnrQPnoyMAMlAW8eXa35dwrs7ENr9J6CF+HKBIMcHAPbB1BiMfgjXtwA&#10;xuaOekd3W/s2G7s2Gjp320f2Okb3O8cOeiYOeycPBqYPB2cOh2dPJpfOZlY/LmwCG/tQRvLRxZUj&#10;v3LAJyfA8TH0XPPo8OPRweXhPghwfnqxt3uwtLQzOb01NrE7MrE7NL4/MAaVWR5bBibXgJlNYHoT&#10;GFs5750+bB3Zqu4+bhgE2iaAjmmgZfyiFloV+KCsc+9dK9A+sfqiGrzIKy/K79BESwNCoQ8FsroB&#10;DIwuV9QvfqgHxhaA+e3D2s7hmLSBgKj19ALgQyNQ1nT+sursde3x67qD0obD9y2fBHD9yGXLBPQk&#10;dGgFGL16P1d8RwAvbP2NAJ5dPx+eBzYPgK7O8djAARf9xbtaO16ahz6ah766ewEG28H/IYD3oqGs&#10;WZ4A3oq2+H+IAL7K6/0Ou/E2YPzsgA+THY7uOx7dtz9Otj9Msj6It9yLNYdqQcdZHMdbnSRY70Wa&#10;7EYY74YZQoQY7ATrbwXqToWYfQhzslQWE6WRKRIK/NKGAqZBQr5Ff3DL+b1n3vWAPPjdWKKRg4qq&#10;lruKSoKcZCoHe5/+S4HEr/Xm1HFPuUkPybVAhYtE3YsEzcNQ+bNopYsYlaNwuQ0/8WUf7laQzGG0&#10;CpQBHKWwE624Fi6zFa1wlqrzMdMASv9N1z3PMrjMMTrLNjjO0D3K1LvINwEeWgHv7h7kGExHSk9F&#10;Si/GK63dV9/LM7x4bA1U+wDvXM+eWB+WmEH295HFwUPzoyLT4yyD8wyDs3TDoxSDvUS99XtaS2Ea&#10;88HqdcakBgtGnTn7nTapWEowm309V4z/kRzsgya6zYoxFaC2EW+6k2y+k6B/GKVxHK50HCi36iE1&#10;4aXU6m/4LsGvvrq0ZWbmzeRifs/Mo7Gdkqm91P7FkOZBz7quO1UttmW1Nu+roodGc+dmS6YnXk6N&#10;Pu1pfdZSXd7X9qKjs7Rv4MPQ2Nu+wectnSU1DYWVdYWVta+7+2OePjcJDTeJivR99NDv6SPnwjzP&#10;xyVhb5/ZZ8bfe/f42UBjQdOrJx1vaibqX3S+fNbytKC6OKO8IKfuSUlX+bPRltezA5VLI1nvi162&#10;luc31QW8rSD7JPyLoT9f4FPB8Pe/04kmhr+jeRX+nq73r7dIgsIEgjCMcPs2TwDT0Pi/I4DBTnDA&#10;lwJYgsYCESXTeQIYBNwEB8txxGXZYuAYrCCMCENBA/6TBDABJgL2CF+/9q0A5v/5J+Hrv4pc/1X4&#10;2i84/ltcHFqZRbNSV3Yx0PYyMbBXVzbgshxVFZ/G31vq7NkZ31roWux+1dSc/7ohKbfQxilUXCKM&#10;y7mLQ/vQqe5MhjmJokWgqVK4MhRRDobGxeKoQgJ0ESFFBs1ATkZdlMOEiyB+/pHEf5smLMhCwBgw&#10;YbCNvXENc/1X7LXr5GuCpJ8FmbeQchgqeBLwzgjeIvW44jIIlOhtPvGbt1VEYPoYrBEKa4JE2yLQ&#10;OQqakShKDJZWIq7wXEL+OUfiFYP9HIt/JixYi0UPMylzXPoCi7jKwO1ySccyUNbvsgR1QZQ0y8RN&#10;U9ETJMQkAT5FgI+jBKfQwnM4+CIRtUyAWMIiFjGf1C8PKPeXhF6mYJdpuD0J5jKTMImHjaAFx3Ei&#10;UxQUeLbpqxxiSCGTMeAwMM4TkDNYGHhmsPOzA/48YJmGnyVh5ynEZSpxnUbeIOPXcOgVJGwBLrSM&#10;hq+R0QsU+DDh9jBTeFWDdWKtfOyqsuupsO4jue4jDbLqK73iLbPsI7PkIzfnLTPjLTPpJT3uJTXq&#10;KT3kKTXoIQky4i015i057iMx6Ss+4ye5FCCzESi/G6B07q8+r0fpYfEPUgTnoHWLiRsk6h6ds0ln&#10;rtLpizTyHJkwR8DNYTArKNQGArXGL3iCwe7CEcswgWXwkzLRgxzUgKpECYW5ez8H6GwHmsuPGh4f&#10;dDzc7sjfbM867MjeaUjZr0s7a8276Hhw1PrgrOvlx7G6/eGOw4kRYBm8lawvvK1/5Zfw0CmiKjSn&#10;PubBRfcSMLe/O7xwurF/eXp2cLQPTmM2Vnc2lnbWF7fXlzZBVubX5qcWpkan/0MAn198PDv/LIDP&#10;9w7BGcvy2Py7R6XvH72b7J46WTuFlrQF787gLO4I6KhqTwqLbylvAIedbBwdrl7WvuksSnk20DQJ&#10;DjjfAKa655ZGljvL25tK6xb6phb6JysevO54X3u6sH4wu3iwtDg90Dfe2QkcnR4vbdQ8edNf2Xo+&#10;vztROzBRPbhQP7XTub7Zstr5oO2Bf0GMbWy4Y8JU52ZH+WRcQH5OfGl24pu8++8n+/YqX/X0t86t&#10;ju/tzB4czO9frB0B+5fQF+z2AGDx4HRy42RifaNnerCspfnxB5Ce141lmc8WmkeBlbOxyu62p9Vg&#10;e7Fl7HB0e7x6cLVzfnNgtbzwfV5k9tu80rrndbM9cyNt480f2ite1rZWdcyOLm0u7q3P7NS+qC97&#10;UH55CF2urb39049nJ2fgxhnw8UqzXgIfPwI7Z8DaR6BxfivweYN2epVGbqduUZ9+yYBecT/Y4LV5&#10;0fDhkNGjYTCCu7TyuzVy2/Xy23Xz2rRy29QzGuUTyvTTqxJqJ5tWL9bBT3bx8fgUSgI+PD7aPTpd&#10;OwY2joDtvXNwrvTxAsjLr1LX8tTU9/9QOzW2eL56CKwen20eH20d7+0eH+4fnxwdnh8fne8fbH+8&#10;hDT/cO/g5ckIAFQBQD5wEQMA6cBZMnB0DziMADb9t9tda5IsCs1U3+vq9Rjd2XJP3nfLHVSNrmL5&#10;vGHczSfaPJRza/FIvShtAzqngfpBoGECaF4Eyka3Shrnk0qBkk7g3TiQU7VVWH4xvgBdKwCYOD2e&#10;3jmbWbmcmoemty9b1x2Sy9Tvlab0HtUdAHWrJ62LqwNLS0Mzc8NTK+NzF4/KZhTtC28pxotYv/zR&#10;qvR3eo/+4PjU4FlHVPfE48X9p1Obj/tmn/fPlo7OvR6bTWtqTWvvyOzrKx4dezQ28WRw9FnP6Iu+&#10;3udD5a8mmsoXd1+PAcFFG8oW7xWUU+z1o94lpben+qw8dN54YLH+0AEYfgzsDAMdbeVBmUGyboZI&#10;fS20mZyIBZPPnHjLWvgXMxrKkyTiTBNxEEM7yqJsZEWMFYX1NFAGv/tV1v+6vD+/UjBMPRypEQlX&#10;DhWU9b8h7ikkHyQgHyagEHlb8d5tpYSbKsk31VKuqycJGiQLGsbD9BOR2vEo5ViEdBScHSpMC8aJ&#10;x+CkE3GKaTj1LJROLlw/T0A/57Z+NtwwB2GYxQNp8AmwLaKTJqKXDtNNh+tlIPQzef1ogyysZiZO&#10;LR2jlISUvgfjhsJpPgiiExZrIUYxE0MpGXM0Uu3vfggPK/N3fXPX7JWPa6JzuCrLjCqkII7TFUUb&#10;0IR1aUKGZEEDGtycBrekgiDMQchIUxAS0pyAsIIqJCPuEJDORJwXhR3BUE6jGRXd1k7/xSDzB6PM&#10;Pxln/kU//S/aKT+oJPDJRIgpBCtKeSvLeqvK+8qKOtPxpkSEDhWpR0Vos3GG4mQzEBbWgIHUBpFE&#10;y0SYaGbZqz7yNnvq55Dvbp9ib5ts55biEm7E0hMXVqTdVOIijSWJ9uBbIoiY0TG2FLgJCBVhSkOa&#10;8QDbYA9JxAiEDDMG+Y8xCBMJnA2LT1FBkJ5kaFzhZ1flb1Ed6pxiYaKClRTD6tAw9gS0CxnlTEfa&#10;iiGMxVEGokSzqyX0rIlwWxLMhYr0YmECOLgAUaw7+DY4cFWWMNNEWu6+t0NxtHOKt02o9V0jSUua&#10;sCJKQBWFNUfTPdBSEXiVNLRKBkwxXVAuSUQ2Ea+YSFVJJMtEoLi+FPkoskIUVSEahCYfTZELp8qE&#10;UaRDOErRbMUIjnw4Sy6YLh1AlfShinuLsj31GX42NH8XTpiPbEyEamqSXm6GSWGeefFjuyfP7B+/&#10;tHv02u7hG/tH7+0fljk8qrJ91Gj2pMUYotnoMUiT4SOQRoOHILw2r583psX0SavViwarZ3UWT+st&#10;XjVavW2yftNk87LR5mG9TUaDQ0yHZ+hETPB2YfBFaSBQ7nlSY7PcpDzbITvdrjjVpj3RZjnb5bc2&#10;lLEz9hpY7rucHdztb11pKd9sf3E08Ox4KO+0K3K2QPHwsfL5U83NdOkBb0yLFd+gHWr5LmvJnrxo&#10;iZk3FFzSv72pf3PX6Oah8bVj4+uXZvznZsJnJrATY9ShIX5Pn7Krx93Uldkx1NzQM1jWNlnQsJzV&#10;cJzTcl3U8Z7VD+/VjuvUSenSTe/WS+vVy+zTz+g3yO43yBw2zB00yBzQzRzSzxw1yhszzh0zgHq6&#10;dVNatRKbVGOb1OPatZK69FP7DDN6jTJ6DdJ7DNO/jf1GmeBecAyvp9sgrUcfyiTu0E5u10n+Nrbq&#10;pfSb545Y5PTrJwzrhy1ahWw5eG7ZWS4aKiwZSC3pSy7ryC5raa5omC5rOC5o+kzp3BvRuz8Ivg2D&#10;9C6jjBaTrHqzvArL4hemhS8dnr/1qnzlV1fgVh5hVGInFa9CCyYRfYiikUz5eIZyPEExAq0QhFPx&#10;I2v73GLoyJm6JeU/HRqfPt3fP9tc3p0cWB9p25rq3pzpWZ1oXRpr2JxtPlzr2llsnB8r21ysXYeA&#10;1gNeW2xZW2hbXexYW+g42Rg4We07WOzanmndmGxan2jk8bnm81dAWveLJODPGcCf4fXzxuwtQGsA&#10;76907Cy2rs80rIxVg2xO1u/ONm9N1oPwfO32aO3OWN3ueD3I8XTzd+Gl/H7ePJlp4QngvYmvVS4P&#10;8MzfBXw5HmB7568rBIPw2rwBPFUMsjpSsTpRtj75fmfi3cHE++PJD0fT1btz9WtLnZMrw4MbC2+G&#10;JjmWfigNf6xmLFY1hSQTpCZjkuli2xNsuODDPfDC7Xti5zw444HaOcoEH8xPofgfk+g3whF/iCHd&#10;iBMn++BEgokCYYRb3/KV9/1MxFWdZ5AoikAMXTieBU/iopJF0QlsyLBCkpUhAu4Nwd0ACcXf/JzO&#10;y5O7CV843e/y2f6CY5Kv1gBOYaNAvhrGA3z1MKZQKFMonCUczRSJYcHiGdCZ7zMRhTLUUOSvCRRY&#10;pjgxjMAXz0FnKTJ8ibcCJHHuYogcB63t2kfA1jAw13HSV34xWn84XL03Ug3+NQB/BJuTDRtTDZvT&#10;jZtTrRtjXRtjPRuj7VsjbdsjLdsjTZtDTeuDLYudrZsjk/XPam003ciCqhystQzTj4l15eJcaQhb&#10;JtpBmuYpRnQlClmQRaykqB4sjON3+KsA/iSD/2OXAwd3h4Gyge6PcEsG2oqNs+XgbcDIwNoxsA6f&#10;gZYEvjqEjXbkor5GAmnHuaWrKGJgSLZ3lw2IN0p+5PKgMuBNR1hlg/vjFteHnc7FvY4FA/a5Q7ZZ&#10;Q9aZo5aZw6YZo39lzCxz5Iph88wpu4IJm7wxq5wRq2yQUeucMfv8cYeCXuOUfuP7g6bpw+bpIxZZ&#10;0Bkss4YtM8Zt88Ztcybs8ifscsE4Zp87aV8wbZe37liybJ0/bZoxop/Sr5/cY5jaa57dbZPXZpvX&#10;aJNTa5fX6Pqgzedls9/LCrcHzxzz/GS8nESdTUjm6jBdOX41aX51GRE9WYSxFMJMHGkhirTmIm05&#10;KHsWhAN42UkwWxLCjoJyoKIdaZg7YAQBN78LGeVARN8hoJ2/hYxz+6egEu5+Dzc62YVOcf42smju&#10;LLrb15HmLsb0+S5QdvL3EGX5fBeotPVVg8PwYtGgrGVxjp+0eBCD4v5daCTX70ImuXwXPM4Rh3UA&#10;wWLsMWg7NMoWhbTBIGyulrewpaLt2AR7JtaMKKxOEpRjIGQIt2lSRAlJHFOOwvCxsn6cmlRenFf/&#10;IK8iOU4PJSz553+zxIro8/2of/0Pd5DXrG/+wfH2v9tf+1f7n//V8Zf/6Xrt9+7X/3T3xp+d+X4y&#10;uvmDv5JEaWJw5YOUt88y3pbmPC5OeFEU3/A043Goiz1ZyODn/2Hy5/9q+ef/4nb7fxr8/ne61/6H&#10;Nt8fdPj/Xf3G/1T48b/J//Bf1a7/q57gn/SF/mwg/Bcj2I/G8J9MED/zMIX9ZAm7YQO/aYe87YDm&#10;v4MVdCGIuBJhbiT4XQrSg4ryomN8mDh/DjFQlBwsTg2RoPkxSDz8meQAFiWQTQUJ4tAiJDkgkVLc&#10;cAm2JxlrI3zbWuiWG1IoFI8OxyIicMgYMu4+m5Yhzs6S5GZKcMB2CocOAjaSWdREBjmeRoyj4lLF&#10;iBlihCxRQjaHmE3HZZFQaRiRFJTIfSz8PhGdTMPF0nBhdEwImxAhRQ9XlXoU7ldVlD3VWLU12LXe&#10;17nQ3jTf1rjU2QIy3VQ7WlM+Vl8501w321I/XlfZW/l2sKV6sLOmv7m8q+rlYHXpfHPFSlPFUvmr&#10;NyFeSTrKHhS0JwEeRMIE4xFRJEw6m5yIEUrCCEUKXotA8oeRkVDVbkOtyrqqhLL3AXUN7m1QCWjX&#10;zu67ze0+tQ3+5fUhHzria/oy6jsL6+pe15ZWvc8uz3Ap9ZRudWFM3SHtOhMunTGnNkL7pr8e2d4C&#10;PLFbdiJrtugNK+qaHXHJ+daUx7XhIHhXtLK/nJQSQpYhokkjmKJQ6nCUHlS/XSKOLBuHVfgOSJno&#10;7/LZ6f7jfHUUTwOjxSMwEpGQA5aMJkhAFaFxYpF40bDfEsAE0ZDv8pXf/V9C5gSRuAEE0SDwWPDl&#10;/koIhuVHEQtiSwRRmO4opKWwgC5CWJeENGVj7W/9uwzsurirlU/Z8xcddW+bPhTWv8moe5HaWprT&#10;V/5wtOrpSEXJcFneZGXhbNMDqOxzc9F4y4OBhoLOsuzmN1ldZcV91c+6y57VPi2sKs5vfvVyuKqu&#10;+33V67T8JN8okhADI8hGC4rh4LIUnCYFr4dG6QoJa5MpjiS6O4XpR+OG0USjaeIxVNFYkmg0UTwC&#10;LxFGFA/7KpIlI4hSEV9FgnQEdLVl7oHwFC9OLhYELx9HVEwAG7x+gkI8uAl28gQweLW/FcBgxKlE&#10;ExXu4cSD0TRfFN4dj/eiEH2peD86wVOc7qIs7WCgbmOqaWyiqqEvr2CqpGGupG2pbGClamKhZmSm&#10;qm+som2krGEsD5WG/uyALVUN7LRMnfSteOqX53o/qdkv/O63fBbAn6Uvr4d3LIijrgVP/fI08OfF&#10;gD8LYN54J13IAfPgpQK7G9ndNbb/rH5BeEnAYKe7sY2roZWXuZ2nhZ2rsaWdrrG5mo66mIwonsLF&#10;kcXIdDm2mLq0vIasogxLFA9D3vrxl5s//8p37YbgzdtkLF6CzcUhUPzXb+KRaBIGxyRTJTmiFBzh&#10;+cPHkKi7BHhP+jbXdtOSHihIWjBxBj/8DzYDaQ77VUWBaR/r/3Cyc/d8Axhv20gKKlFiWsB+kBD4&#10;vYwSzTXS7WHN07GDeUhqbk0f1L5uiA9KstCyZqElsbcY+Nvg7856DrqR6WGlQ/WzDa/aHPRcRfGy&#10;WrKGDDRXRVyjq6odShTePAQW1s/rWgbuxU+GRx3cT1nzD971CDzwCt72DVz2850N8pqL8NpM8D9O&#10;Dd2P9lm6a7PuYb/v63IY5AFkJX1MjHpjqKMHQ6qTGQYcCT2OhCKRLonEK1PZZooaRvKq8hSujrSy&#10;ibK2JIkjR5e4Y2Tr5+AhzWApi4try8uDKEtKyIuKKYpLqMrI66tperl6lOQV9bX3nexCqRsgx4dn&#10;W3v7vOTenQPo+elHADg8PDw/PYNa0NPSTyyPT2feS9CQUTBQ1glw8fnw/N3u0tanvUcfgQNoYbiL&#10;3dPDtb391d32mpa4kHuB7n65MenA9B6weApsfAR2AGB2N8/U2fDPgrEMhUSK/H2qXApL5eBROdA3&#10;A0wvn88sflzbABbXIAE8uwnMbx4sbuzNrgITa8DI5mn6h7Pk13sFb7dflAFdvafPXg9q2M6r2O7a&#10;BQMR2UDGcyD98Wn20/Nn7w9LK5aelq5/qFmpbNho7joanIDU4+YJsH0KrBxBxf3e9wPP286etRw/&#10;bdp6ULP2sHr9ad3229b9mt7TtrGLvpmLoXlgYgVY2IYqPx+ffDw7vjg5PD3YPdjeONhYO97cuNja&#10;Ag4OoeTdvUMom3Z1C5hfORufPR6a3O0c3W0f2Wkb3m4fhtq9E4eDM0cjUF3ow/GF48ml47nVs8WN&#10;i9Xtj+u7wPoOsHsMGeXjU+DkDDg8+rizc7K2tr+4eLq+fr6+AWxsARvbwNoWsLQOzK0A00vAHHhl&#10;toDFHejtTa9fjCwc9Uzut41s1vdu1/ftNwwcNQ2dtIxctI5dto0DbRNrr5sumoaA4cWPbUPAyGxP&#10;TpG/slpbVi6Unj6/CGzu7rZ1L9W2XI7N7nQMgedcf/i6JyyuPzLxsrQaqOvaffR+rfg1UNVx9Lbp&#10;+EPbSWX3cW3vSe0QlATcPgX0zAFDC8D4CqTwpzeAqTVgchVa+hd8kzzmvwD8KcxvXoytADNrQH/f&#10;SnZih53WrKvmRZj5vo/WcaDBYbDpXpjFbqTNbqTVdpTFbpQZtGLuPUjE/hbfydD9J/nyDAcJdoeJ&#10;9iBHSQ5fjvmSzwm+X3Gle7/Ffj/RZj/R6iDR6jDJmsdxkg3IUZwlVBc60mQ7zHArWG8jUGc9QHs6&#10;xKQl2slJnsGE8RFJdAFR9Z/VnG66pAlEvvy9d8HP/rkidxPwpm7ichr6bDFvBjOOhc8UE/igj+90&#10;FJvyUVwPU1/wllr2lQBS9IAk3bNopd0gyU0/0e1Aqd0wud1Q+e1QudVAibVQ6Y1w2Y1Iua1ohZ04&#10;leMU7fMsg/1kjb37ELspmocZuud5xsADK+CJ7Waq5tp9zfUUrd0sg9Mii7OH1sfFFnvg3pdOJw+s&#10;dnKNQA4KzfaLzNaz9BaTVHYS1M5SdD9mGO8laM4FSI95ic0HKW7G6DdZUOvNqdUmtDI90nM1zAN5&#10;WIGkUIE431t1VLMFfdRXefGewXqc0Vac7vE9rcsYjQ0P7n6w+pS/dnOwRX1hQlX1h5c9g69ntx6O&#10;rBWNbKb1LUW0jPk3DHs19LtUtduUlvvUNyb29z2YHX8xPfpipPtFb8uT5qrCynePW9s/jE48bukq&#10;qGl43z9W2jPwvK23dXG1aX419UOFZUy8ur+fTkSEWUqSfX6u08NCl4d5zkXpAS9ys1vflg7Xvup/&#10;/7jl0cOGouRn8UV1xQX1j0s6378ab09p/BD89mlud3P0i+Li1vp7lbXmha9/x9T5b0YRhNTW2xHV&#10;v9NNYCU2wu1T/4Wi80dh5vWbCBocxUWiJEhUBpbIW/qXCEPhhRFUFE6cypTnSkjS2WwChY4h8NJ/&#10;wcjTwCBMHAmEhYfKR/MEME8Yg0dJM7ngJq+gNHgqFpoA3jolyQxZOkeOwZWhsSVIdDECtKoCz/5S&#10;RFBEQTieXwR7Wwh1mx9ywEKCn8EICvDg++lHwV9/Eb5+jeeAwU0QyAT/8tPtH/58889/FPjhL3j+&#10;W7IUkrGCjKOOeqC1uZOWqiaNxBW8oUZAJ7o4LDdVg/+hAZsAsAocdcw0pxVnmdmHSsoE0Cm+ZIwf&#10;DedKRtsQMCZEki6NrcYQl6GKixJZsjS6NIkggcdKEfEyZKIkAceACeNv3SAL8HFQCLBTDIumCQvi&#10;bl5H/vIT7McfcTcEYD/dQv7Kz0Li5WgcWRpTAosTRSI0GXR5FELi9k3Z2zd1kTALPM4CjTQTEHS4&#10;LeQtjIrBU3PZEk8lZV+JST6nUp9jUHV0UheTPMqhznApi1zSKpe4I07elaJtSjFXxKnzbMIkFTVO&#10;hE8S4NNExAwJuUTFzhOQs1jYEh65QcZtUQkbBMwiBj6NEJy7ssILf1W5swTEPBUzihYcwwpPgceS&#10;UbMUNBjBU43jRNZZpDU6YYWKWyShoRNeJRB/BjwDj2mMCMgUFrbGpkEwKMsk/CIGsYSCr6GRmzj0&#10;LoWwCr0f4XEs/wRFZEGKuKUhumMiceAmv+Upte0lu+Ulu+Etu+Ylt+wlu+gpO3tXaspdGmTCXWrs&#10;rsyouzTIsJvUyF3xITfusBt72ktiNUB+y19hw0N23VGiW4q/nys4SBccJQpPY5GLWOw6jrRJoK5S&#10;acsM6iKdMkchTuExMyjUCgq1g8TsiaCOUdhdJGoNi5wmIXtIwuPKzFM/x2Y9g7OcQqCn4+BN8WHT&#10;k+XarP2+h9tdeRvN6dtN6XuNGUdNuSdtD857nn0cfHcxVgssTpzNzJ5PTn8cnT3rmThqHDlrmgC6&#10;Fg4bx0+65s7H1k/ndw6Wd7bXttY3tlY3tw73zvc3TzeX95dn1+cmlmbG56ZGp0E+zVUuLv8KOF85&#10;h77UdQGMdPanxdwvTi9cm9o43wLWZ3aPNy6BM2B1ahvYB7bnd988fD3U3g8efrp5PNAy0d88PdG1&#10;2FM3erh0frEJvCkue1nw6n3x25GmgZmusea3NdWP3w7Xd2yPze5OzXVVVPQ31M4P9J6trEDfCNw6&#10;Op5Z2xqY3elf3OycAxYugV1gt2O9Nq089256pEX4k9hn53PATMvK24L6B2kfMuJePciuuR/7ws0h&#10;5tWTluHOpZGOuYnumame6fHWwen24b2xlZXOqZHKrr53LRO1fQutY6NV3c1PKgfKWjpe1vS9a1rt&#10;mjyf2T6b3tobXtoeWNwdWNodWt0bXlvrXRiq7m15Wd9X2bXYP78zvT3RNdla1VH3obm+vK2+sr2x&#10;urOlpjs/vrCvtv9g7RCcEIJTwpPL492DzYvL46PdTehbcReQAD4GZ48AUDO5HvyyySivUTO/m4dW&#10;QY92Ya9ucb9eyYDho2EQg4dDYBvs1MjrUs1uV8lshmpE57WpZjSrZbZoZbfopFUFvR1sXAeWr8rH&#10;nFycH5/sn5yB81FoQr19Aq3Esrd3sb0FPHvRrK51194lqbFjZWr1cusM2LqASkDvnh3unRztH58c&#10;HlwcHJ4dHu+dX14sL+4vzS431BTs7by+PMu6OI4FjlMgTmKBs0jgJAzYiQOmi4HuV3Ph/tv+EUDu&#10;e+BB575LSbtiWJ1s6HMJzzSGRbayY4Nf0lLxu52n1cfPGy9fdp4+amtwT3lvGrrkXwK8HQWqJy4q&#10;Og/Gp8+Ai8mjnZmPF4NLO93DW+DcDZwWpZeOavmX2OQ1J7auV28CnfsfO5dXemamh2fnRmdWxufP&#10;nlXN6d19yqcUd1238Ber0v9h/uq/WxSSo5951A0+3fhYunz2dHj59fDih+mV99MLDweHiocHikYH&#10;S0ZHHo+MPx+ZKB2afjM8BP4y/HS4/s30dl7biUFQJ1E+W1wq2lTVK8/DY+Vp1HyG4UAYtzNQajH/&#10;LjDXA4xObb8dum8U68Rx8VAKtRQP0uEEmatlWOrkqUjEynPDpam+ElgnSZiFNMxYUURfGab3O37L&#10;zJumqdcNEq7pxd3Qi+c3SBI2SoGZpIkYpwsbZwiY5AiY5fObF962LLlt+fC2dfFNi+xb5un8ZulC&#10;RpC+RWmkY1TScYrpSKkklHQyWjYNrZSJUc/F6RYSDB+QTEoIetlEvQyiXiYYyV9A1EnBayVjNRIx&#10;qvFIpRiYfJSwbARMOhwuHorgBiPZQQi6P5Lkhca7EFC2VLgxQ0BFHi7rLK6Ta+Nc5edZ52Pf4GFc&#10;HeAWYxeoQDehCimJ443EcaZslKkYFspbYqDsaGgI6hUUjA0Fa0XC2uBQdniUEwHpjEe64rHeJEY4&#10;VSGVolsgpJt9wyjvJ7PCv5gX/sU0/wf9vB+1svmUE/Ecdw7DUUbSXVc92EgrXFXOQ5JuycIbkGGa&#10;VIQ2HaXLQOvRkJASpqMNJHGKoYZ66Xbaj31tXoQ4PQm4U+zlVOLj+zgoJsLcV5ukR/lFhitiIEWw&#10;p8DNcEJGDLwt5dPii+YMNFSE87MA/g/p+9e9TIwlC20phrHmCqppoiSzbB1rQu+W+dk897LzV9eU&#10;Rkmx0fokjCMe407FuLJQ9pIoU0mUIZFflyBiRkM5snEeXGIAlxjExQeycZ54PlMxvKkCQ19PSs3P&#10;2qwk3vtx4p0kLzN7FWNFki72thxcQAOBt0EyveDi4Ui5RJh8sqB0Alw6jiifQJWOIrH8WBw/eekQ&#10;CaaXNNNLluUrx/ZT5PiDKLH9FVm+ohhHSYKTAtVNU8zHSD7EWjPaST/RTzep0DTvuWHeK6OCN2aF&#10;5eYlVZYlddYlDTZFNWa59aaZTaZZLWaZrWYZHWaZneYZXWbZfUZ5/YZFfQaFIL36BT16+V8BdvL2&#10;QsMMi7qMijqMSkA6jR90mTzsNCtsN81oM4ttMvXqdXVbiHY7zHMCnpsDrzU+lkodvSUdNGE222Eb&#10;LZiVZspyo9RKs+5Ou+dhd/xF3wNg8D3QW37W8nK/NnevOmmrLGjjpc32A9nL59LAa8XLh1Ib8aQx&#10;95vdZn/u0v/3afMb86Y31sxu75kLHlsIn5oJHOnd2NW8dqgHO9BDHerhDg1oh4acQ0PpfSPlXUOd&#10;DT2jdT2rdf07K/p3l/V8F/WC5nVDpnSj+3Xvd+tl9Ohm9ehm9OplXzngnD79rH7d7F7t9F7NjD7t&#10;9EHdnCH97AGd7C7ttDbdtHrt5BqNhFrNxEbdlFbDjA6T7L9Dp2kOr9FunAXSZpTJg7f5LW1G6b3m&#10;2QNm6f0G0ePGQau2vtsO9lvWOitG3DUj+qo+fU1XdFVbeVXTYE3TblHTa0ondkQ3dVgvleeAewzT&#10;OyENnFFrnFllllNukV9mU/LO8cl7l5fv3EtfeFeFWDw3Vs/lssIwVG+UuD9KNRyuFSqo6Ysx8rsp&#10;a4qQM7DxiSivat5Z3gA2ty+Wl/qbatZmR443Z9dme+ZHGjbmWneX2tamq3m1oEEgB7zQvLbQtrbQ&#10;sT7fsb8Mpf/uzrVvTbfw2J5p/dL4fsVvCeBPxneunZf7e7DQCXK42PFbAnibV6r6yrny7O/e1Zq+&#10;vCLP38IrAc3LA/4M76jP0vdLwNN+l98SwJ/3bo7W8ATw+nDVlQD+sDb1fnuy7GDi/enEh5OpyoPZ&#10;+vWFtumlgbHtpeqpeQm7YJSGP1I1CqWSQpYLV5AxT3Fx7Aoxm/MTP/IhHXriFjxZ04HqpabcSPqN&#10;KMIP9+nXotF/isJdj2ITfPEwXgbwt/DqOX/LZwEceZUNHMsQ4eX+xjFhYAOM92hC4OE8ARxGuPVl&#10;Meev8nq/SwobWr43mYlIYsDBTXAweBR47Gfp+yXgK4azBMPYglEsoWgmlBAMCWA6LJkGS6QIZ4nj&#10;77PQESSBaDoshosKogi4E256SGFrUgKgxN/5juP+8v2eDwdDVTsDFbuj1Vtj1RvjtRsTdauT9avT&#10;DSBr063r4x2b492b452bY62bI42bw3VbI/XbY62zbXXz3V0rAzPdlYPBLqkUYQ3YNVUpqhsX78RE&#10;O5BFrCgway7emaeBqXCbL+Tu3/LJAX8tgEFoCCuyiDkIDQneXKxZWCsw/o0Axjh+gRMIeBJe4woX&#10;sJ+KNqcijWgIA1GUiSrZ1lLcw1clPFo79umdojKXRy0eLwZ934z7vpnwejnm/HjYvnjENnfMBvK7&#10;o9ZZvHhlfDMHzTMGzFL7zNP7zKE4YJk+aJU1ZJ3db5w+YJIxZJY1bJ49YpEDMmSeDdJvkgHSZ5ze&#10;Y5LebZzWZZIGxl7D1Cn9jFndrGn97EmjnDHTvBHLggGb4h77h2MB5T1+75q9Sys9n7+4U5xmkOAp&#10;etcIY66Bt1DEmcqgjSTgeqIwfdGrDyKGNueiLLgoSy7Slou0F0U4gIjD74CRLmJFg1sykNZMlA0L&#10;bQsCNkDAnm+hI23JKEgAE1GQ9P0yktAuRIzLPx7JGFcS1vWb6EzFO1MI0JLAX0UKzpGMd/wqUnBO&#10;LLI3i+zDIfl8FVkELwbR69vIpvhCCc3fRPAQNs2PS/MH2+AwKCWa4stlBEiwgsXZwd9GSXaIBCfk&#10;2wglSTO+A4Pm+xk61YcHg+ylphArRvcgIi1pGAsJqpUcw0KRaaTK0Q2wDzBT0tWVkL0fGLQ60A1s&#10;LK4Pd6101rUXZ/mryd4Ro0RoyflK0/0kSPeUOQEc9D1JUiQbdY+JSRQlxtHQoUi+CLRALJvoTEbk&#10;37XtLS3ur3ne3vCys/1tU+3T5g8lPW+LirxsLBHXbQX+4gn/5c6v/8OT798sf/kv2jf+RYXvX1Vu&#10;/5vy7X9RvPEvCjf+u/y1/5/ctf8m/dN/lfnlv8j9+t/lr/9/Fa7/D7Af3Kt47V9Vf/o3tR9//y2a&#10;v/xR69c/aV/7s871v+je+EH/1k8Gt382uP2rDQoGYoeC22EQDhikAw51B4d2xKPBaI9FgtGJiOX1&#10;+LDosQpyEeKsEBY1gELwJePAGMQghzAowUxKlCgrSpwdI8GNlRZLkJGIl5WAopxojBw5Rh6fJEdO&#10;laNkylBypCi54tQ8MUoyCZVMxSQz8LF0TDgFFUxBBjNw/uJUAzLKXkkqyt68INT39f24uqKc/rcv&#10;pusqtnrbN3s7t/u7D8aHTqbHD8aHlzpbh+sruhrf9rW/n+yrWRtvOZzpXu2oqE6PTLXUjlaV8KHC&#10;7yJuheCF48nIaAR/pOC1eNjNAioqAyuYAOeLRsO80TBzLCrY1raioSmrviGmvSuod9Cnb9Cnq8+n&#10;pdO3ttmvsi2gYiykZia4bji4piW2oaqg6dWrd2mVeZ41Piq9tox5M8yxLRZwwpw5Cu7YXduwu75p&#10;L7Jpi9+xYW07MDbcELNeQsP+2PYQVTeOuIyADIVfg4wxgyPVEWh9FstfVOafzgDm2cR/EJTsJ77s&#10;xEpDfFcAY8WgrNwvve9nvpS+X/Kl3P0HCCJzgsjcALBBEA36QgCH4ThBFLEQhngwheWJxdnBYMZw&#10;ET00zFjwZ23orkQyEblB01LQLHvxeH64vbPmRV/Nq46yx+2vH/a8eTRc/nT4w4P+0pzW5/cbXiS3&#10;vM/urS0ZbHwyUP+8t+ZFT9WrnqrSljcvm169bH3zrvtDbVtpTXFclp26OUOESYZJEuEKeIQiBqGC&#10;hKshkHoojAkSZ0Ni3CWxfCmcIJpYJE38HiSAxe7xlkkmQrnLX0OSCP8WgmQ4SiISJRUF8sm+834E&#10;sjF4+TiwwevnKWFID0v9hgBWi0YrReKUoohyEXixACzVGw99a8edifdm4HxYRE8pprOajL2hqqWZ&#10;ppGJiqqhvLyZohpPAFuqGFuqGv5VAGsZKnwtgO21zZwNrL8UwJ8BN38L3l6e/f3SAX8pgL90wN/N&#10;AIZe5TcE8Jfpv98KYG8rB3dTa0cDMytNfU0JOQkSnYsji5JoMkyumpSchqyiHEeciEDz/3L9xk+/&#10;8F27IXDjFgmDE2dxeAIYjOAmg0SR5IjSCKSXj58CZxeQvzw9P72qbJyf/RzGJyrHsVMSc9eVD6LA&#10;DLC3lJHXpSSIOmF303prFrYngcH6zWfp7YF2DxQpdwX/IIv4UUaFbRHmntRS1nO5dbX+2A6wMLD1&#10;Mrcm2CnVXMWfizS98S8Mwk0xM2V7JboWmY+tK2liIGehQFez0rQBNq7yM/YBYHJlMDGr2y9yMz7z&#10;NDbjyDfyxDfiMDhyOyx0NTxgMcxrKdRtLdj1NMr7KNB5z9N21cF4xcn8PML3PDZwwMfFQAQpI4gU&#10;54PJwDByGLIMhiSFo8pRWDIUjqGKtracOkEEK0EVi/AJi/QNl6CLyXC4UqJsaTZHistVkZOzNjWN&#10;DA7Nzcwa6h1cml3c3T44Ojg9P4Hk7sdz4PDg9AIADs9PV7Y2eAIY7L64uIAe9p2d729u89J/B1s7&#10;fe64KnMltWUU70ckzA5M8h6nnm4dQYkyV+2TTSiTpq2mRUtZi0Ni3Y+9vzS9dLZ5BGyeQxcBvBQb&#10;p8MP30Yo6FndxHgKEpMpsqlU+XS22vGjD0DfFDC9fDa9AAngBV4G8CYwt3GwuLE/twZMrgND6wfJ&#10;b04TXhwUvN1/WQ509p48fjmgZj2vaLtm6nMecB9IeXSR/nA/58nxs7L90srlZ+/W39asfmjYqG0/&#10;7ByBbO7SLlTYeWkf6FoAKkeAN91Aadf56/b9p41bT+t3XjZtvGzcft9+WNd/3DJy0jF+0TcDjK0A&#10;Cxub8wtr60tb22vbO+sgO9vr+3tbJwe7UK3ms1Pg7Azi6ATY3YdM7coG9M5n1i8nls9GF46GZg+G&#10;ZvaGrxiZ3R+d2xuf359a3J9ZOpxbOZpfPZkH39gm5I+39qD1gMHzQIsWH0N2Gbz4IOA517ehAcub&#10;wMI6sLAGrOx+YmELmF6DXqVv6qBrfL9tBOTgisP2UR5HbaNnbWNA79xp6zB0kcFDJhem35QV+fju&#10;t3dAJ985ACbnNzv6d3tGIXE7unhW2zaZUTSQkLn7vAyo7Tx8Xb0BLQBcf/i2+fhD22lVz2lN/0nt&#10;wFnj6GXb5MfuWagY9dgyJIAh/pcCePt8fA0aMDC4lpfa7qg35ap5Emq67619HGjEE8B7EZAA3o20&#10;2Iu8EsAxFl9J3y/5TxHA4OGfBfBnB/zlmC/5Uvp+yd9638+Au8BDPqlfHkeJkAM+irM8jLXYjzLd&#10;DjPcDtHfDNLdCNSZDzEZjHEKVqLJwW/SsDiEqJKQjovQ3bSbwQ//zTv3j94ZN51j4MYuTDlNVaao&#10;PZHmT4Ans25VGBL7naWmfZU2wjU2gpU2A2WBBK2TCMj+rnqxljwYaz6iG4GSm8Ey68HSS4HiK6FS&#10;6xGym1Hym/cUd+JUDlO0TjP01mIUNuKUNhNVd1M0D9J1DjJ1D7P09rP1tzP0trL0d7MM9vNNjorM&#10;j4stDgpMd3ONLh7b8kwwCLgLjOvpOisJascpeluRCov+kishsvtxGgeJuqvhKuNeku22tGZrRr05&#10;vdKIUqpNfKqMLZZBFEoIPpUVqtIn9LnJzYTpLEfrrUZpbocp7wfLnYYo74ZojHhrdMe6TNS9GZic&#10;eD26kD+4VDK8XjC0nty5EFA34lbZ61LZY/em3vzR69CmpqyhnpczI++mh96Mdr4ZbHvZ3fyoub6k&#10;sblsZPJFZ39JQ1vF8FTd5ALI8MHZ677hmJdvzGPilP39lYIC1aIj9O8nmuWmW+WnWeUleTzJSq57&#10;+qDrzaP2Z48aix/VFzyozXvUUPKo7VXpaPOb2YGUljrfN6+CyspCS0ujK2r8yhpNHtX8jqb/O+1Q&#10;cnafcELr7/SS2UlNSPu0fyVr/UGQfuMGnA5HiaLQ4kRI8f5vC2Ce/QURJdOlGBwZlqgEjQUOIMHR&#10;4NnICMx3BbAonvJl+i9JCEEQgOH4hNF8AjhB4c/SFy3AzwPFz8f/809C134VuXFd+Po1wV9/ATcF&#10;fvkZqgj984+CP/4g8MNfYL9AWblSBIyWKNNMXlIaDZPHwsQEb4oLXndXlW8pzgIWJoD9ffCmedY6&#10;3ZxQmGN2J0pOOYQrGsqlh3IpXnSMMwVtRcIakYnaNIYSjStB5LCwNDk6Q5FBU6BTZchEMSyahYDR&#10;hAWpQgIUQX42Ei6Ow4CdTLgI+NKoX38W+uEH+I1bAj9fF752i4RAcskUMQpJnIiTJmJ1OAwNElYd&#10;LaKLFLYAfwkiYh2xKEeYSDCJFoYnR+KI8VhcOhb3gEQspZNrmJQWJrGPQ57gUufFKEui5GUucUOc&#10;si11tegvlzzPxE9RUFNExCQeBjKDh0O5ubzVeYnodRIWZAWPWkDD5pDCC1j4MuGTAJ7GwWbJqAU6&#10;bpaC/pI5Kmaehl2gYdcZxDU64f9P3HtAtbGlibrn3fVu35np6TmdTvBxNjYZ5ZyQBCLnnIPIOWeM&#10;E8bGNjmZZHJwxhEwwWByzjlnEFGAyFCvCrkZt31Ov577Zr3r9a3fu7Z2laSSFrWlT/+/50joaTxi&#10;Egv7LQHMBzoaCTNFwc2ScDMEzCwaPoeEcVCIFSx6GYfiYKAs5Emc+CQJOU3HLMiT59TIG04Kq25y&#10;q54KK14KS16K817y0+DfCnfZEVfZYTfZITf5QVe5vyHf7yY36CU77Cs77q8w468076M45Sg9bELo&#10;10Q1EM+34S/14oRHMBJTGOQ8Br+IIixgCQtU8gydNC1JBB/VGA45gYJzEEguAr0BR6+JQ6nAM2hk&#10;HxHRIYXt1Ga0m6s1WJjvZ2UC3U3bH/L3mwvmqtJWW3Pm61KW61PWalM2alN59Rk7zY8POl4e9Bft&#10;D1Vv9HfsjE5AV8C1bYCzBQwtAu0zB03jwOgGMMkD5raP5nmbC9yVhVXO4ipnhbu2vMNd3F6e25gZ&#10;WxwbmBntn5wanZkHZxT/KYCP1e/B7t843FxYfvv4ZUp0cm/TwBEPWF84mBhY2VsHFqe3gD1gc2E7&#10;IyG98NlrcPe91e3uhsGVyZ3N2cOG0va5/mVgB1gYWhpqGV0bXdmcXJvuHG8orGoprp5uH+D0jA7V&#10;No00NS309ayNjq4Nj2yOTB3NrQJz6/sTK+2vKjtf1+32rUITyymgr6AtKzDZX9tzonwYsqnTwME0&#10;sDh4UFLQ+Ty3/tHDD/nZNa1NnL6ulZaa4b6msdkBzvIIhze+2vj600B520Rt33BlZ8+Hpo73dc2v&#10;PtU8Kal5Ulye9RqMo1WdmwPzBxNr++OrYBz71D1e1QNlAzcODX3q6SptHakfWB5anGgfbyxvfpr+&#10;Iir0YXDQg2sBof7et31cgrJjcrsqurgz3P0tcHoIno/d7T1wPrdznP4LraC8uQ1VZp7ZB0qG5kPe&#10;Ntk/aTV72mOS32OY266f1a6b2ayb0QpG86f95s96IQGc3wn2a6c3qifXqyVW66U16Kc3aiTXa6U2&#10;6qU16Sd9uvq2q3wemDoEuEfA1sHe1tbm1g5v9/Bo8wBY4e3vHwDbO4fgzOtjZa+Dy4PAW+mNHYvg&#10;RGNlH1g5OOQe7HwlgLk73O3Dfc7C7sw0p6oyn7Pwamcr7WArdn859mg5Cli7A2zeALavARuhwFwm&#10;MPgKKMpYuBey/iABKO4C6taB5+O7YZWD3vntvukd1zOmEl/vFdTtPPk0fCe7xub+B4PrOYpusVjj&#10;QgXP2cDMzeTCreKGg4XFbeBwAQA4APj2BKeQ0M8IW4aAm5kNyn6PHpRPPB3ea9oCunhHrfNzLePD&#10;naPDnUOT4JyouGnV/u4HhH6CoHnORbtX/2aS+51eLPrOM6cP3RlT+8+mdh53zzztGH3RNfSss+fZ&#10;QO/jwd78od78wb5ng4Mv+0ff9o6/6xt431/3ZqD57dh6bMWqmncZSilB2zDhhmv0y5uBqy/ucpKM&#10;B28z24JkRuOdgY5KoGd05kXrA507RuJmhhgHFbiDLMxFhXpDkX7bQC1OTzlaV+6+jvRNfbq/saSX&#10;Bc3dStL1OwnHTFGbR4LmiVeM4wWN48XNklCWaXjbLITZI7h5OpydIWGRJWGZI2qVJ2adL2ybe9E6&#10;9aJNsoBliiD7kahZuoRROtowA6ufhVJNRiknIRTiUPJxaMU4vGoCRStFUi+ZohVL0YqkaEWDkXaM&#10;pGY4CEU1lKR8h6B4GydzAy0dCKf7StC8xcme4jg3CawHAueJxnhi0e5ktAsdaS8Lt5AT0rCjmkQa&#10;ub9w8/vg5VrmZl7pZlDs7RRsGSBPssALa0qizKhwNhlmwcS40LFuRLgjAQGBQzqAYFF2WJQNGm2H&#10;xbhi0Z54lBcO4Y1DBeLJwUSFaIJOirhh2hWzzAtWuWdsc89Y551h5501zhbSTYRRPbE4axrFQVPt&#10;qqXJPQujEANVP005VymcuSTKmCShD5lguDEFzaZhLVkYHR8tg3BLvTQvq7xAu9xA6xx/u9wAz7yr&#10;N57eiHNTcpYW0GAIGkrDbQgiZhgxM0mcw7EAhipwgoANkoQVQcwCL8omiluCbTIM+naehoS+mqej&#10;HZhoe9xFA8IZJQ1xVpKDW8ntgFd+9lkedm5KmiyYIgXBBp8aDnOVivaVRrkqwNmKcDMZpL00xkMW&#10;7ytLuMoiBEnhAuloPxrKVRJhoyfv7mrmH+xxNSP8zrussMexXvc92VpUdUlRTYlLyhJiRkiSG4p1&#10;HUryVoqQUIySkIsgKEayVKJYUsHSBG991nV/w/hbmhH31cPDNWMiteNidBJjdZPijonXTkzUS0oz&#10;Ts21zHjhlPfW42mp38tqv1cd7s96nR/3OuX32md322Z226R3W6Z0WyR2mMR1mUR3Q2mmUf0mEYMm&#10;kSD9ptFd0Ff8KSBt7ORW8ySQFrPEE/g94E2fx1ikNZim1ZtmNJhlNrLTmiyTG6xjG2xD6x0D+q/5&#10;zEV77Dx2BQrZwAfF/SLczgeRnbKLe9UC2zWXt2uEuZ9gy2X4xVK51VKzjXLfw5pYoPUZ0PL2qDSX&#10;k/dgItV/PNFl9KHRXLbiYh5z7anM9nOlrTy5pUTq8E3RTrcLPc4Cgw6C4/bis/YYjj1x0Zo8Z0qc&#10;1CfOmipOm2jMmGrNmhvMss1m2DZTli6TFt6jpv4j5rdGLcPGrePGrJMHLZJ7zZI6TZI7TNLaTdM6&#10;TDLajR+1G6eDsc0orc0oFWy3Gqa0GoKbqZ2mmZ2m6WB/g2FStVFiuUF8iW5MmX5cpXFiLftRnUUa&#10;SINVxm9Rb5kOwh8Gjufz1ZgTGq3SWqxTW9mxHeaho7Y3OW7+Ky7WHFuVBUsyxwLDMccvmEjOG6nO&#10;GZrMGThNGgQNGMd0myT3GCd3myR1mzzsNo3vNo3tNIsdsE9tt06oNYkqN4qoNItrcMzo9i/oCan4&#10;eKshzuGNrXK0vGQQUSoIrXJLWOvGea1AMfPbvyg7/kDVFZcxNrYNTIx/3Fs/cLS0t7vGGx8e6u9q&#10;m5/oW53vnxtrnB2uWptpgApBH7M8XbM8Xbc43bg4BQng5YmGL9Uvd7JpY7qFN9v2lfc9AfK7E00g&#10;6+ONINyxBj6bk80gvKkWkK3p1u2ZNpCt2ZbfEsDc8dq1MWipXUjBHntcaAHg0dqvFO+X8GtBcwcq&#10;1/orVvs+rvSWL/aU/XcJ4BP4nfzBy8MV8yNlnJGSYwH8YWeoeG+kbHOsYnmqfmK2c3JjsWF2SdXj&#10;PkL7mphqKEwtgaT2QEbWOsLNoy7YZvyaAu8acSsQDX4inbih3uKnnaIoEYb/MY50OhL1413k2WAS&#10;8joeEUIUOXG6X/KV9z3h/t+WBwbH8B1wGEUE7Oc3+LWjQ7CXgtEXwAiOObG/fAF84oD57W+Jp8NP&#10;BPCJ/QX5UhKfAPlmpth9KdEwhkg4XTRKUjSGIhJLFgMJRVxKkyXew4vcQAnEKBCvEgVdJX6JM5Jr&#10;yQ4/GK4BNoY3e8vHq5+t9X7cGa+f7/ywPFDBGazgDFfOj1QujH6aH/u0MF61MFY7P9S4PNK6Nta2&#10;MtS42Fu10P1xtb92faR5qbdprLl+dXhyY3L9ZVqxPNlI+Iy0LNkBvBzIELyksO54EWsq3FGFflWR&#10;6g+2+U73G35TANMQTsdLIViCgBcafgloMPL3+sL7gnzWvVTI+ELxb3iTMO5kmgeGZA99KS9mjBYx&#10;pImbKCOs9dB27lL+1+RuxGg8yDF5WGibWeXypMntRavHs17fZ30+ed0eue2u6a2OaY22iXVWD+ss&#10;4pptU1rskjsd0ntcMvpccwY8cgY98oc88vsdsocccged8oac84ddHoNxwCkPZMj96aDbk36X/B7n&#10;3E6HrFa7jFabtHbLR0NmGRPsvBn757Pub6a9Csd9ivt8Ctt9Cj+5v3punRmpGR4gHeRI8jJFOWiK&#10;WsoKGpOFjIhiJhSYOR1lRUfbglDRtse/tbKnIx2l4I7SMGcZCRd5cRcFMTA6M0WtGeJWTAlrabjt&#10;CVIwm1+FAXcgI10JKHcS0v2rSAQ/wyLd/vlIgLviEK7fRhJ0fGcSyvmrSEQ64ZFOX0UiwoWK9qei&#10;A2mowK8iBeFPRvp/G2mYqxTM1V+NkvjrUsSbYATbRCQ0mIQKYOCvgz3fRhnKbWnK7W+jNC34V2FJ&#10;3uYjQw8BkWXcgWDexiHdmFQfVbkgVVlfGaKlPNHYRsv1rldouO/t2Ku386NjR+qrgN0NaG2fhWFg&#10;dXLs4+tXDwLzbro/u+350Mko3lYv0Vb3thotWpf10tnonat5roFSpqbMG1OtdyZaqWoyYbrK3S+y&#10;Dqd61yc7F6c7V5cGVhZ6FkebVjoq34b6+VDEw2XwGRqMCKpwjKTQPcqVqyQhb6KgJ/6KF+GKN1HI&#10;E3/ZCXHORvQnaxGQH62Ef7QU+iv7yl/ML//JTOBPxpf+bHj+B4OzP+ud/lHn1F81f/yT2l/+Q+VP&#10;/678x99r/PDHr1D/6/dqP3yv8P3v5b//g+L3/6Hwx/9Q+uP3in/6XvlPf1T68x91fjml9uNf1X/4&#10;q9YvP+udOW0meNmTgL+tIu9OJ9oS4abwK3oi5/WEz+mLXjAUu2ggdtFYQsAEfsUCLWKFE7cnIRwo&#10;KCcq2pEGd5AScZAWcJES9JAWDmCJ3ZCFh8phHsjjYpWoCar0RHWpeHVmtAojQlkyTJlxT006QFXG&#10;V0PeR0PeW13OR0MhUFf1pql+qLVZhKN1nKdLTvC1D8nxbQXPh8s+jJSX9JW+66p+1VL5uPZ9WvmT&#10;6HeJwelX7fxVKUZCPwRJwgIxV4Kxwg/pmAwG9iFaJFb8YiLschpWOFz4TBRaLJJK9EQgHSWZMbdC&#10;iqvrw98UXy/56Pupxrumwbe28Wp1442Khlvl7bcrp27Xca41Tfk3919ra43qqsttKSqryKmM8631&#10;1m41wU1ZoDbdcTxv5IzrhRHbUxwnsTUn/LqT9JorY8kLOeEv0R2IrQrUcMDRpc8r4C8Z4BHW4jBd&#10;ONpMWjpYRjkOK/ef2b1f8pX3PeHE6f6TQLuo/N0R+KmocJlQhOw9tNx9jPwD8DFgZO+jZf43BTCR&#10;+c/zKwIYLR0K3i+OdRe8F5L0TSLzKoHkhUI7SEhYiAmbooRtaGgXnITBpVME2BWcranl49TUlo/l&#10;vbW1XZWVrUUfWt696yx+O1TxbqL23VjD265PBU3lz2uK8j+9zat+/7y2sKCu6F1dYWHN2w99ta0D&#10;dV0vU586GThRRKjoCziyGIsEVyegdPAoA4SEnpCwjrCYCQLvRGD4k6RvkFi3yTJ3KTL3QcisByTp&#10;+3hp6EF+pX75fKV++eDk7iJlQvmnGgQpdx/kcyFuRWg5Z34nWiEMqhStEAYpeakQAiv07wXwPYT2&#10;A5TGfbTaXZzCbRwzCEv0I6C9JFE+Uhg/8NOWFN5Hie6uq+RsrmVtqWtioallrqpqra5jo6Znq2Fq&#10;o2EOYqVpytYwghywGlQC2lrDmM+JAOZXgT7xuP/Y/oKcCGCvvy0bzO/k860D5ttfEPDuTgQw5ICN&#10;bD0MP+NpZOdt4uBr5uRn7hxo6QZy1cqdT4CFqz/bxY/t6GlqG2DtxC8B7WVp72xsYaykoURlQknA&#10;eLIcha4ho6CrpKYqLUdGYcUuXRH45azQuYvC5y/hYUgZKp0AR4levIwVh4MNGpagwJBmEMiFL14B&#10;uwdQXePd/fWVZeAISIrPu3SGEOSRmp/S+j5/5H3+UFpEubvFA4Kw0k//IiJ6iuqgf6P0ce/6OLA8&#10;cNReOvY0vuy6Q7wi1lrojzLYczp6dP+YwLfleSPzncD+LAAsA7uzQH/t6Ku0QlezAAc9b3WivrSY&#10;oipOR0ZCmXhZSgatmno/q/51HTC9BYytTT8u6bn3aDI0deFmAnD/0cGdhM2QiOWQe3O3b07fCpwK&#10;8pzyc9wI8gTuXz+47s1xtVryceKFBh49DD18mh6tb+rAUFYXw2kjyZbSqnaqepaqOkaK6qZqukaq&#10;OspMBXVZVfADfYCbn46SFloUbqSj4+poF3X/fsGzp011tZOjI9sbm+AZ+JLjRWaPE3yPgN3DI/A8&#10;gUDpHXu7ANg4OJyfnoFuPQSvihtP0rJ0FVXBF+J+4I3umkbguLwzsHFcwZj/pSrYswfUlFQ52zgr&#10;SClEPYhenF4E993fOtjhG+INKH3jcHgmLzCELYq1OS9xBy31kKicSlFNl9I5fFYGdI0BI9O741NH&#10;nMWjqeOVbiF9uMSbXeZNL0EZwB2zS/efbYU928oq3HpdBrR0bue/6FCznlCymzD03PCLBKLzdpKe&#10;cDNebDwvXHtTslBQvPzm4/K7Tysf6tarO/Y6wOMvHmfNrgN9i0D9OFDRD1Hes1vUynvftFXUsvSq&#10;Zuld/WpR01pZ61pFO6+m57BlZK93fGlkfGF+ep27vL2zsbvH2zvYPjjaPQL2Dw53PldBBOHnEvFN&#10;MO/oeE28bWBhHZhZOZhc3J3k7EwsrI9M8+GOTq+NTK0cwx2e2OgZ2e4f3R+dgsz38hqwuQWlAu/u&#10;A+ubkFRe4QJLa1CiMGcNWFgDlrhQWvnyJrDAPZpe3hub3xmc3uoZ3+oc3e2Z2O0a3+4ag+pOtw+v&#10;tw6utg6sNffPlDZzKlp3WgeBeW5ZXGq0g+tw0Yeul6+KYuOBuXlIPHO3dvvHFuo7gOWd7bZBYHiG&#10;W1Q5lPl07um7/bJGkJWCj7P5hbz3dTslLbvlnXuV3bufevZq+g4bRw5bx4+6J4/6Z4DhBagq9QgY&#10;F6DKzxPHIvxXBfDwEpQr3NO/kp/e6s0e8tDjBVtuBBnybn0rgKEiyRthNtwwu99iPdweZCPCYTPS&#10;8X8PcF8+YJsX5cRnK9r5yzEnQA7471f8PeEb9cvHeSPeaSPegRcHsRlr/58yOBpaGHj9geVqqPlK&#10;iOlSsDHIfIj5dJTbIyOmNV5IHgPHSSnhzLzh/gmnA1O/B/GNP+VyV8TSm6Zuqs6UZ2NJngihSPL5&#10;KgvykL/aeJD6yl29zQf63BC1rVC11etynEDGjC91yo86e1WKc0tuOURp8Y7S7E2ZhTsKKw9UV8LV&#10;VyM01iI1uTHam/F6c/eVFiPUVuN0+PaXm6i/FKs1F63BTTffyLLeybUH2cq23ciw2ky35GVYbWVa&#10;g2xnWPPSLHkpbO5Dk6UY/aUILe4Drfnr8lMB0st31Q4STHfjjcevydXaIDs9Gc2ujDp7yUor2gcz&#10;6hs9Yr4qMlNW+ImScIkxvs1bZeKeKSfaciXSeO2uJveWyvp1Fc41zd6rhr2JwVPN1e2jE7ndU/Ft&#10;ky/HNp4NryV1LgTXDPl97Pcu7/YsbnB+URjT1Jjf1/ZhvKd0tL14oPnDYFtRf9fb7q5X7V0fR6fe&#10;tPfmfKoHY9ngOEj11Pyjypqb+U+twiO1goPVgm+q3gnWirhv+DDK9FGcVUac97OUsNL8R7VPc2rz&#10;ntbmvGrIq+gvelH/9HVnSflM14uh7qiaKt/Xb60yHt8qazBKfKqT+kY7u+o7ltN37CjWk3HB0E//&#10;t2m8bFwt2vnh9zjtv14hXjgnQoMhoeRULIFyXP+ZBEcTJJAnAliJwZKl0PnVob8UwHz1+1X6LxNP&#10;5teFlqcxpYlUcBh4HBDwgF8KYBAFMl0GTwF7+CWgaXAMRQJFFIXzk4BRgsIgfOPLLwENuyzAh5/+&#10;K37potjFCyLnz51sil88D794AXPlElVMRBaN0qCSjFkMS0UZPTJWEyvBvPiznOCZcFtTTnUxsDQJ&#10;jI8AHWPtkRlRqsb+ePp1Mu2WJO2mJPE6g+BOkLAnwC2JKFMKwYAqqU5hyBPoUhiyCk1Sk8HQoNMV&#10;CARJCQmikBBFVJSJQJBFRMAG2COFRPI3kefPC536WfTy5csXzgteuogUFyEiYVQUTAaP0qDhzaSo&#10;1gyioyTRnYr3JmJ8sXA/uLi/uGgIDn8XjbsLQ9wTFom6IpApLvqBjG1mSbYziINSpDEWJIBnpAjT&#10;TPycFHGBRZ6VxM3QsNMU9CQJOYaHjWHER9Fio0hRqEozDj5PQnMoWGj1Xyx8BgOVgAaZRcPAzSks&#10;bBwtPoGDgfvO0fGL0p9F8hR4KDJqloZdYBCWmSQOFQceYY6ImsEjwF34taNBJsB90eInm3zGsRKD&#10;aIkhHGISHE9Cz2GRcxjEEga1gsMsIOEgUEVoPHKWiJ4hocAHPEwRXzahL1jQlmykFx1kOA5yMw4y&#10;Y3asQVupfmtmnw2zz1oapN+GBTJgLQs1nGVHPBSnvFWn3JSGLOgdashayUvVmDN1iLMdSIEhjPgU&#10;Hr1IJC4TKSt4CgdPmpckzTCJIJM07AQBOYVBclAoLhq7gyVzhBEcJG4ch2shIIcNlIbs9V6r0N7o&#10;qE9FPgAq3y2+St1rerlcl7XZ8XSpIW29Pn2zLh1K/63P3ml+vNf5cr+/aG+4emeoD7o4js9Bl5Wx&#10;ZWB0GRhYBnoWlj/1LtcPrraPrw7MLo9zVhbW1jd2tncOF+d4S7ObC1PcyeH50f7piaEZzszSxsrm&#10;57nKtwJ4bx/YOehuak+Nf5Qcl/XmZUVrw8jM+NbC9N7GyvHc5gCor2xorKwFd1+ZWih+Ud7fPD7R&#10;PV/+qqqrug9YB/aWDveXjxb65nZmN3ngJb2xv+tj01Tb0Nb48u70MvQbL+46eDXfGptZ6hlaH5ra&#10;GV3YHJxrK6ioyn4/UNSy27fK61jsfd36PDQnlH3tnvm1JLeIgrDn8y0rK/0HRU9aM1MqkpNKw8ML&#10;snOq09JKEuNeFL+qH+2aXhlf3Z7hLXbPbo9ygdnd/UnexuDyQvvU4KfOpjdVH/PelWS9qnz8vu9j&#10;82rf9P7UGjC3CXC2p6q7xyu7xio6Ryo6e0taW9/VtxQ1dFa0T7RPLo6uDrSOJkdnmenbaamZujkF&#10;Rd1NrH5VvTLAATYOoQLawOH+4Q5va+3oaOtwF5za7R5sH/J2oF/3cQCganoj9tOAWXq1fmaTfmYL&#10;GA2yWo1yWk3yOs0edxpmt520zZ/0mD/pAiPY1kmt031Ur55cr53WbJDVbpBaF/R+oHQeGN2DfkK5&#10;dXDA297k8aAk4M3dg9XNnZ1dyAEfHQG9A0tRcQVJGWU9w1tz678pgFd21tYPd8Fp1Pz8ek31y/HR&#10;pxtraQe8pF1O3N5CxMHiLWAlANjwArg3gIVkYOLZTnXqxxv2ucY6k5EpQPsSUL28nVAzFfKm0z+7&#10;/0b2ZOjjvdRS4GkrEFu26Z276ZU/653fyo7pM4+a9clYjC7glTZtzMyMrc1+HO/5ODZY2TXS1LvU&#10;NriXUzzqFFNkGPo8uX7u1dBG7eJ+28pGx+J87+Ls8NLi8OJ6ff/qk8op9s03V1RDz2nHCdo/PWf3&#10;5AebtIveqdq51WGdq/mTewVjG+9HOcWjs4Ujo6+G+l6M9Dwb6Xs63P9icOhV/9jb7on33cNFA+2F&#10;owMFI5vXXw7hrbJgyuEO7rl5cS8/Rtzefhm6kWQ2dVu2+5p8Vyib9yEf6B7cLBtJso41EDdWumIg&#10;I8SWknCQxkHf1lLQ3iA0lDsT4SwLs1WEWauKs9XFTb8TUA8T0oqQ0ImF6cRIaEbD1CLA+4ArhaPV&#10;okFQ6tEI9Vi4RixCMw6mFSeqEydqkiBqnihukYKwTEexM9FmGWjDdLTeI4pxNlUvjar+kKQYRZS5&#10;B33vwLhJZFzH0a/i6AEQDD88HcSHCOGNIbqiCS5YgtNn8PZ8kGhrNNoGh7YnoB2oaBcpjJMc2kEV&#10;ba0qqhOg4pLreufD1dvlfp6VvnZ1fuzSQPcb5r5KVGuqhAEDwyZLmBHEzCRR9lSUIwXlDEJGgzgS&#10;MSD2BJwtAWtPwruScB4UtCcJ6U5CeJHwgSSpu3iVKKReoqhxioBF+kWr7ItWuectsi+YZovpJeLl&#10;AnFEaxTaXJJio6rgYaARYKF33d70jq6ihzLDjoExJcGMiAhTEsqCgDCniKtfNbaPd7LLDXJ/dsvl&#10;xU27lzcdXlx3exIY+PRaZKTNHQdZL2WkJVXYjChmBi0njLEhQYv7fra/UKlqcUu8KBsnYg5GgpgF&#10;uAl2Hn87DzlgBspBFuWgCDe1ouk/CQypjbr/9rpHhrers6quFFyDhLTGYnzx2OtUtL8U0kVB3ERR&#10;zEgZ5yyLdmYiHGkwRxrCWQrrIUvxVqZ7W+je9nWKuH81NvZOVGZ09OOE+/HBrr6Wxgo4dYqYLlxI&#10;B460xDL9iMr3sOrgOyEWrhBBUY1lKUXKSd1Sl7xqKx8cYhyX7ZBZ5vK4zulJg8vzJrdXLW5vW93f&#10;tbm8B2myf9Vo96zJ9nGjbU69dUaddUqdZVIDO6HD7GG3ycMeE2jp2V7jGAjD6D7DqEHDyEHD8CHD&#10;ByCjRp8ZMAnrskxotU5ssXoI0myZANJkEX8Cv4d/KzTMOrWRnVbPzqiDpObDOsvIJsd7nd63e4P8&#10;eRm3efnuWy9NN1/Jrb9BbRZd3v10Eai7cFB5Hqi8DHwS2a0Q2/yAWntPXn2rsvaGDVSFAE2PgNrc&#10;7WcRoxFuvSEWY2FW0+C0+InWzBPp6VzGQj5z7Tlr85nMejZzNYU+eQczdg075IUfcKIM2bFGbVVG&#10;rbRG2IZj1k6jVp4jll6DFj595n49ZgGdptc7TG53scO7LOI6rVK6bLI6bPLaLPObLfKbzfPazbPa&#10;2RkdZumtZmltJo+aTVJBmoxTOiwywf4283Sw0WWV3WmZBbbrTVIqDBNK9GM/6MWUGsRVmibVWDyq&#10;tUwDqbNK/1Wg1+K4wR8GjufD3/yWZtvsBsuUJvOoTsvQCaebix5ei85Gs9ZSC1bYRSsExwKzYEaZ&#10;M1GZMzKdNXQdM7wJvqwdJmkdpqmdppAA7jGJ7TOJ6TOJmrBLHLaO77GIbTONajaObDCJbjSNqWYn&#10;V7q8fOf+LsO54KZFmrHGA0n5IJhCoKDqVSHN63Cj20TTYLSauxjZSFLaMsA79u2z6rVVYHZ2bXho&#10;fHCgb2Kke36iY3mydWWyfm2yZm2qCmRlqmZlqm55qn55shlkcaxuebTuJPF3fap5c6b1Hwjgzclf&#10;F8D8zi8dMMg/yABeP3bA66OQAz6xv7yxuq+k7wlb4K3HecBgmztQyRfAS73l/10CeHMcWkv4K8AH&#10;uTBasThavjZStjn8YXewZG+odGusYnmibnqma5a30sbZ0PAMg2tdF1a6K64ST1SPojFt7jh7frpp&#10;MxwovxFI2PRHzvgQxq8pDYUYP9XHROH/GoP9SxT6p7uIM9ew4rdImDtEcb7Q/Sd5QBbmO2C+J+Zr&#10;YP6iv/zNOziBYPSFW6jz/DrSfH3L50vR+2X/l3xVLDqWJsEvBM3Xxl8RSROJlBaPYIlHMsWi6aKx&#10;VNFYskgcURQkkY6KJIndRl+JlMbEqdMCqMKxBjIjzxMA7iD4Uk42v51ufb8MvoiDlUv9HzkDHxdA&#10;hipA5kcgBzw/duyAx6rnBuuWxlq5k20rIw3zvZ/mOj8u99auD7dyh9pnOpsn2zpGW/vriutj7yQb&#10;qdqRYBo4ERMW3lOR6s9Au5LE7SSR4J909y+M71f8pgAGdyRL2BJErUDAS8zx9QW6ynze61j98uNv&#10;C2BPItYdR3bHUlxxFFci2ZmMt6chbegSltLCbNnLJkoCxtoCZuYi1u4YjzvMGwnqkdkGcXVXXzdc&#10;fdZ09WVz0IvWoFcd1wo6gl53XXtV65Ld4Jbd6JbX5JbT7JLb4JhRY5tWbZXa4Zjf7fi4y/kJSLfL&#10;007nJx1Oj9uc8htts+rtshrssxsccxqdchuc8xpd8lucnkz6lUz5lo76lPZ5FjY5FpRa5DwzfJSp&#10;+/A69boTylP7kqXML/rM0wayV9jKEo4qGDeauC0ZAeU9M3CudLwrDecCThhIKAcK2hE8RXTwigl3&#10;lpFwlpVw5gtgKTEbpoS1FMxGGm7LQtiB/AMHzITZURDOJKQrGeH+/zESYa4EuPO3ESo0jXQiISC/&#10;+2Wkol0pGNevIviSkeE+FJjft9AQAd9CRUJQUL8SaahAOu6aFP4GA38dbBNgPngxL5y4F1HCB2x/&#10;G79VzvxIxQVCayp/EyUJQdBqysRrdHIQk3yDSb0uTb0lRbvOoPrSyO6SZCdZuqMS3VqNYWasaOGk&#10;Z/foTtRIdT2wMAcsTAHLk8DqJMCdAnYXoK/214aA5QFgrmu9s4zb+mGt8d3Qi+Q8H4snHqb5dnp5&#10;bM231gYfnczLbYyfmWrHsnV5XQ3gp0Bgc+oI3BdYgticAFbHR16mp7M1n1lqf3Q2fmuqWGqt+tZM&#10;7pWZ6nMztecm6o+NlHJ1FTK0pNPVpR+pMx6pMpNVaIkK1BgZXCQD80ASfo8Mu0OGXaegg8joAALC&#10;FyvhhRJ1hwu5iF92FhNwEL5gL3TeTvCc7ZWz1gKnrS79YnnxFPvSKYPTP+qd/lH3lx90Tv1V++e/&#10;aP30Z80f/8TXw0rf/5vCH/4FjCDKf/w9OMxcVED9yi9yF//M/OU/JH/+V8mffs/45feMU3+gn/o3&#10;8l/+F+WH39F+/DewB7xV6swfpE5/zzz7b/JCv5cT+p3clf+pePl/qgr+i7bQH4xE/2Qq9oO56A9W&#10;4qfs4WddkJf4OCMEHJBX/FgkFzrOlgi3xIpZ4WDQ4iJUvAOdaE3GsoloCxLOjkn1UJL111YN0tMO&#10;NFC/bqV1007zmoWyuwbVmgFzZMCuqZJjDGQjlKkRMvhYFu6RHPkRC59KRabT0E9YxFSK+H3Y+QQp&#10;YqyyvCuR4qGplxyf+rS85mFVQ1h9c0hLW3BbZ0h71/32vsjWgeiWsZsfh27Xz9zsmg/qnQzoHbje&#10;2RrW8DGz/GV1YW5t/PU6X4NOF7kRd9qYB3rYU2zcU2zRDcZ1xa85SS06UObc4RN+iM4AQqmPmhWc&#10;Kn1OmXjZlICwE5fQR2ItZVh3ZJTjcPJfK9t/zInH/WeA1K9qBAhK5T/hVyH+7xLA3yjefwxkf08E&#10;ME7qbwJYOpQodx/HCsEzb5KY1ymMACLZE46wFREEP/g4C57VkbisKUUxIaHkBc/CFCWV71+9V1lQ&#10;0VXZMdkyPFrf3Vn6sfltQdO7J42Fj+uKCz6+fVH2+kVV0fvWT596Gpq6alvaPjVVvqlICU9zMHKR&#10;JahC3lcURBYvKoeDaeKQBhikERxhIg5nw7AOGJofWfYWWf4uSf4ehOx9klwoWeYuiXWHKA2l536l&#10;fv8BWNk7qGP1yxe9fPXLz8DGKkWAbX4nRjEc3IQ0sOx9LPOzAMapQAJYQu0eTPNYAGuGotRCMLI3&#10;sJKBBIIv+JeWifSSQfkw0b6yRB81poeBkhNby8pS28BKU9NCVc1GXctWXd9G3cRa3QzEQtPEQtP4&#10;RADbaJrwBbCdtpmLobWnmQNfAPOTgE/ga93fgm9/wb34O54M/lUHzLe/TvqWfAHMd8AgJ/b3KwEc&#10;YOEKcuKAwQa46W/hdCKAr9q7+to4uZvbWGjoaUjJyeApTByJRaSqMGV0FFXVZRQkcUS4oMilU2eE&#10;zl0EQYtKSJNpJCRGXEAQIwbDw5BkFFaeLiVDpZe+eQ/sHfIFMLC/t7u9l/IwT1nWIu7e26TwityH&#10;LbVFy2NtR7N9QF/dUlrEGz0ZR4nTUvAz8lJIw9zodyONHIAHJa3OtAIFiR3OOtGECya4c0aoX7Tk&#10;kFY+7LD0By/Ln9VOts9CanMbmOvebHjV9SahLMoj0UnVS4tiJovWgV+gMlHKlipWN0y84838X1rf&#10;qneJ6HR5MO0XwwmKW72XtJOQuZ+SuRWfsHI3ZD7Ad87NBbh3Z/96wKyb/cJVj/Egj6FbXivZyUXX&#10;QsJMHW0p8oZomgFR2kBSTkdSVpMuo6+gShBDCZ8V0JJXveru62BmDcaGiqqulpbJ0aE93jpwdAil&#10;aIDxWPquLCxvcXmHO0fQd5r7x/b3WABvb+/yvS/4j7u6xh/Mv3Wwo/uGt7+qtJyPg0vrp1pg63jN&#10;42MOVne2Ftb5X6o2VtRf9w6SpkoHX7vd19nP33cHHMw/zuYRsAsczK2VpeWFGFm74JkBSHocTSWZ&#10;pJxF1ciRMQBelgNdo8DI9M7Y5AGHczA1B+W5Tq0AE4u82eXt2RVgcAFoHJu9mb1x7/FudvH+uwqg&#10;uYOX/bRdgT0qZzWh5871CT+Kydt79JybVbDy5N1KQclSQen626qNtzWbhdD6vjsNQ/t9M4cTy8A0&#10;F5jgAt1zQMsE0DYJtIwf1PRD+axVvdzS1rWSltUPzcsfmkC45W1bVd0bTb3c4Qnu3Oze+trR7hZw&#10;sMs/fUfA/vbBFl8GQ6fgswbegxww2AECnuetA4C3D2zuARu7ILvzKyA7c8tbM4ubUwvcyTnu+Oz6&#10;2NRSR/9qZ99q98D6wAhvYmpvbuFoZRXKnNvZgQqorm8Ca+vAKsgGsMYDNraB9R1glXfIWduZ4myP&#10;zPIGp7b7Jrd7Jw6H5w6GZvcHZ3b6p7b6J9f7xrm9Y2s9o8DizkxVB6ehG5hdbch/+Tj0wWxtA6ex&#10;Ked2yFxdPVRwe2MPGOesNfcDY8uQKZ/jAp1DS8Wfpl8WrxVV7VW0bhbWzuYV8d437JS07H3s2v/U&#10;swtS3btfP7TfPLrPr5g9OAc54OF5iH8ogPdGj5cu7h/mFTzu8rftc9dZvWG2ccP4swAOsTsRwJv/&#10;FQH8/8UBf8mJA/6qnw+UARz9tfrlw4tz+TWcNhOcNxMct+Id+Q4Y4m8CeDPKdiMMynKGqkCHmIIs&#10;3zHfiHb56KhyX4XMZhCYUnIkE2ekT9TPPnF/vfHoP/zjf3S9K2oXQDewUZFVNcKSHMWuRJMvNNoy&#10;JoK0JwLVVkN0tx4YrN5QWgiUWrrKWgySmg9iLtyQXrqtsHJPhRuuuR6hxbmruBqmxo3SWo/WXovU&#10;XI5QXwpXW4pUX4vV5hd/3k4z3XpkspFsuJSgMxejuZZuzsuzO3jmsv/UeTvHbuNY/e5l2/FS2NuP&#10;LPfSrHdTLDbijZfDdTihGot31acDZVduq+xG6u/F6HPvqY0HMtoc0dUW4oP+sp0eUvUOklU2tHJL&#10;RpEx7Yk6OkNG5LGiSKE+utFNfvSO0WKM1WqMGTdUZ+W64ryvzNJNvYkwh9Gc6N7qivcN7Q+bRtNH&#10;1l9NbrwYWU3qmguuHgmoHAysHgys7AgsqkhuaX7R31o20lo20FjUV18y2FkyNlI0Ova2Z/Bd90Bu&#10;VUNSYVledePbrv5X7T25dc3xxWUBWTkWEZFG4WHGsVEGCdG6cZFacRFGafHWOUk+rzLvl+YlV+Xn&#10;1uW/aXnyofNF80TF89rHb7rKy6Z6U5vqb5d+9H9fYZb1xqesV8D5voBHPCPx43f6d/7DPVvtDecn&#10;72d/sIhXjq/COkT9Ea36VwHcxfOiknCUHAbLREPpvwQJ5JcCmEWiKdKlwSiJgfQwCD/xl4rCfWV/&#10;mXgyH2ki9UQAg0cAj4MTg/MzgKWxJDkiTZHCAJEnSX65ADBfAJPEEAQRGF5YAiMMJQGfqF/+6r98&#10;6cvXvfwesA0CtpFXrkicP4e+fBGyvxiEOoWoz6AaS0uay0gqwQSZF3+WOveDmyK9JScZWAcvjvPA&#10;xFDHvehMDVN/UWwADBNMAec6WDeEqDNazOH4s4AFBWtKJxsy6NqSDFUKXYlIVaNKqlKpikSiNApF&#10;ERUlCQvTxMWlkEiwgRUQwF2+DG4y4HBwE372rODPP8FFhYSFBESuXIKJXEGJXMaLXpJBielS0JaS&#10;eA9pyg05RrA0+QYOESR25eqVi9euXPa9cP66oGCYmHismHCK4OUnokIfcYh2OqGPhhul46eYhGkG&#10;YUoSN0HFTNKwMzQclL9LRM4QkPwM3fHjqs7DcOExpOgcEbVCJ4LMk9BTWBjIHA6xgIbPo2CzaGgT&#10;yhImo+bo+AUWeVH2czLxDAM/J4kDWaQTlunEBTIG3H0WPP5xSvGJ6/1KAPOPP4GDDWDFh4moKQpm&#10;FsobxszjUItY1BIOPY+A8QXwAg4Fdk5jwUeLHMaKTyiixzQwU3rkaWPJKTPmuDljyIzRZyLZZUTr&#10;NKJ1GTO6jRg9xsxeY2afMavXRKqLzey2ZvVaSLfrkupYEuW4C2XipyqEf+nBiA5hYJPgwUnEFTJt&#10;jSLJpTBWaLR5BmFWGg8yJYmFMo+xiEU0eh1N2EASJ6+Ic/DkcSqtQ0YSCL0KvEwZvOVeYmcyGRd2&#10;WPJ06kn8buOLtfqc3Y7nGw1Z23VZe7UZ+zVZ+7W5e81Pdztf7Q1AAnhvZAAYBy8rs/s949ByA8OL&#10;QN/CbvM4pIEnNoCFXWBlf39lZ21+Y35udWZqhTO7OTu2OjHIGRuYmxpZWJxZ3Tj+7RY0V/lsf4+9&#10;7+EOxMHOIW9jc3FlcmC0tqIxPeXJretRcVH5FeXdI0Mb+ztAb9fs3BQXvKAfboMzSWBneaOpsvll&#10;9tvshPwPz8vnBxcBLrA5u70+zeut7l7om9uY4M73zk61ji31zR/M8IDlvfWR6a2JWSjxd3HjcHZt&#10;Y3iW2ze90T+33D7ZV9Q4UNzKaRidrx0dKelqfvLpfeTjh/YhcTbB1cklwDwALAJtlTMFT9pTUir8&#10;g7Lu3H9xNSg10C82N6Ooo2agv2G4r7oPWAK4/ctjtUOTDcN8EzzbOlrzvKyrpKGjuK6nrHGqqX9z&#10;eAG86yNoJf71hfqBycruweLmnvf10Mrczz6W5hS+z3jbWdm1PMqd7OWkxuYZa9sb6TpE3k/7VNzc&#10;W9m9P8sDwLO1vX90dLB3uLW+scjjLa+vLG6tc7c39ze3gKUdoHNhO72y0yn1jW1+k9mTDvPHHWC0&#10;eNpl8bzb+kWvzat+MFq+6AF7TB+3G2Y16aTXaSZXqT2s0E6p1UypU4qvUkqsU02sV4gotk6vSW+d&#10;798GOIcA7xDY2uFtbW2Cc1Te3uEabwearu4fHh0B84sHZZWDVY3TM8vA4hZfAB+s7W9/KYDXeXtL&#10;Oysr+5vgLIyztNPYVNzdlbOylLHPSz3kph0uxx8uBR8t+wDrLsCaL8CJBqYzgeHc3ie3sp30Cr09&#10;DwuqgaKBnfTGg6y2qfvvOJHvuz0Ta01uTdjFb7pmrJsnrZqmLNrlTFinLdpnLvvkbTwsBrpnwPfY&#10;wuH6wN5q/eJMZddIdcf064oR38jXqlfTzGPfZDZOv2ibfN87UTY0Uj022Dw10jk70zm7OrkD1E8C&#10;AalNCMPIcxoPrrCTBR0yBd2zf2cSggh5bPe6M7ptMa9vuaBv9lXvcEFf79ux/oKxnhfjfc9HB18O&#10;Df9NAI8V9vYXj04/Hlizf1QroHMfpnk36N7ryoJPzQ/vH768f5Bix7mjMhqi1RXKnnoaC/T1A30b&#10;JXffONKclIUMFCQslAluciQfKsYDh3AlItyoSBcmylUOYa8Is1YRM1cRMf5OhByAoAfhpG8TGDcx&#10;5GsorC8G7YdF+UgSr/Ghkq9SQCiBJHIAlhqIkrmBUg0l6sZImqbQ2Wk0szSiYTJOL4Gsn0jTiWWo&#10;h9EVbksy/MkEFwLSBiNhARNji4mzxcXNQGBiZjBxE7gYiLHYZV1xQR2YoDZCSAslooMV0cWJ6mHF&#10;dVESOiBoCUOshAlR3JwqzmaImsiIGlJ/kbahmcVa+r/0uVkSFFB907PulmPpLV8vPWdFMpuJNGTh&#10;zKkSRmQJMymsPQNjL413AmESQBwZRHsG0ZZBsqaTbClYWyrmuNYl3J4q4QCeESrZnyRzk6wdiTKM&#10;kTBPErVKE7XKELHIFDXNQBkkSKrfojFdcHgrAt6cRmTLM+yN1P2c2Xfd2KHWute15TwUaI5SJDsa&#10;zgaPsCSKavroOkbZO2X6u+cF2T+9Zvnyhs3zIPscb9d096tv7mZnXs23U7zKFDNnoK2lKLZkNJuG&#10;sWOgnfnQUU6SSEcq3J4CsyMfr84INmgIB7ATvImJgXS4PMZJA2ftrGD9+k5UVXRYtqf9bWNDBRhF&#10;GqNPwjphsQFYzHUy0pcJc1IQNVIQ0ZG8okUT1pUUM2KhLZSpzroKvmZaN60Nb3s5RAZ5xFz3fODv&#10;dC3Awfeqo6e7qYWZkp4sTo+KMEGLm8JRNmhmAEntAVkrlqAeg5K9J6cZpyJ/Xw7jwab4xJonvfV6&#10;Uuqc2eKY2WOX1Wuf22uf32f7pNfmaZ/V017Lxx0mWR0mGR3Gj9qNEtuM4tqMo9oNI9oMwjsNY7qM&#10;YruN4yABbJrQb54wxH4IMmASC2Ea3W8SNWDMJ6LHNKrN5mGjbSJIg81DkHrrhK/g9/PHNNk+arbN&#10;bbLJqbNMrraMrrV90OoVOnLn3nxCMC/v+lKO1Uy2wkweYfG1xEaZyG614FGt0MEHQaBUAviIAD4i&#10;9z6gNt4T115Lrb1U572yBcpvAmXhW4+vTcfYToSzlxJtNnKsDsusN8v0uEWqS69lFp5TOU9Jy0+p&#10;3CfM1UyZpUTF+XC16dv6E1etRrwcBxzdeqx9eqxDuq3vd1k96LQIazMPbzaPaDSLqjeLa7V61GSR&#10;Xs/OqjHLrjbLrWU/rbF40Wj5vNUyu90yvZ2d1sp+1GqW2myW0mSaDAJ2tlmkgXRYZXTYZrVZZzSa&#10;p9QYP/yoG12iEwlSrh9TZfKwjp1Sb5EKxt+i0SqtwfIRCDjsy5H8zW8Bzye0l1lUr23YjFswx91j&#10;3kF3xorGsUEvWsM4Fuh5NnXGTH3a2GLayHPUOKTD7GGTeVqLeWqreVKHWXy3aQz4IvaZRvQYh/Wb&#10;RQ5axg/bJA/aPOqxSu0wT24wS/xoEvvJIbPS++Ur7xfRdlkuulEaynfo8jfJKiFYlWC8ejBJ4yZe&#10;yQ8r7UKWdZNT8/S9ltjYMbVzAAyPTDbU185P9O2sjnJG69cm67iTNdzJKihO1K1N1q9NNK9MNq+O&#10;N5zUfOZONp3A7/mW3xLAfPidfBMMjZz6zTWAf0sAf1n2+Uv2Jht3Jxp2xuu3j8fwTfDa4Kf/3gxg&#10;8PF8ydpYDWesijNWyR3+uDVUvj9YsjtYtjVcuTJWvzDXP7u+0jC9quxyT0LjmojyfTHVZLxqHEHS&#10;7rq9d0mQXZ+v3IofhuslNuWBHgtkjQTrFVtSE8k/RMB+H4X6ayjy7FWU+C0K4b8qgMMoIg/IwmAj&#10;lHDlRPqCm2Cbz23MxZvIc3wBfJ8k9M9I3y/5ql40v9RznCTsS+97QiRNJFpaIkpaNJYpGscQiaeJ&#10;JlBEE0hiILnKklFk8Tg5QqwyOUhSIpmtMlWQDIDvnKGqkZa3U10f9hc7t+dah5vfDDQUrI7Vzg9W&#10;HANp4JM84IWRqvnh6qVx8I3XvDLSsNBbM9NZNd9Zw+luWOppW+ztmOvqnO8f2JhemOwby3yYYaRp&#10;K091IkvY44StaAjwiuBGhTuCmww05HR/jd8UwOAu4IWGJG4DAiX+oh3AiyYUka4MpDsIOJ4fT6B9&#10;XQLanYp2xyOdCFhnMs6VhnOTxIH36MSAOzDE7BSRzopi9nKXLWXPmcmfN9e4bGUo6shGOHnQff1l&#10;fG4qXQ/TDU0yj89xeFTglv/O80n19eLaG0WN10sarxU1BhbV+r6u8ij45Pasxgn6gVG989MGl2cN&#10;bs/rXZ/Vuj2rdn1a7/myzrug3udVvd/rxoC3jVffNQW9B/f95P32g+vLZ5bZSZpxt5m33dCebCEH&#10;7YsWGhesVARsVUScVSTcVRHeCnBPaVE3mpCTDNKbhfRmojwYKA9JtAc4VaJioSrKZLQLBeVMRUEO&#10;mIlwloY5ykg4y8Ac6eJ2DAloYWBphBML6QwCNo4rRf8K4I6SSPA4LlSk21fx+OxBcv2fjBSEKxnp&#10;/E3k3/r5tfgygs+FhoGe0ZdREu0lifCShHt/CwPp+6vQkD5UlM+3kY72Y+IDoZoihKuSKF8izAMv&#10;6ooTc/2t8QyMPx3r/030O85vdvnVSEC5kpDuRLQbBe1JxnrQsN4UnLu0tL+MjK+stBsFawITYKGv&#10;SOqx9MC/SK3vSpY6u1Z6OiYbPq30Nm+Pda30N853fZrt/LDU/3FzvI47VLXYUwb+Xd0arJ6rK5gp&#10;zc/xZt9WIqcaKj4x00yWp6XKUF5Y6t/UkFvvbgTWJtdneze54xvro8De3OHSILA+xaspLPS1e2ah&#10;9d5CvcRSrcnLqMJKrcHGoN3BvN2OXWOmU6yh+FaVVa6rVsfWqzPTrzbV/mSoVa6vWqqt8kFbsURL&#10;+Z2u8hM9pRx9pWw9xUwd+XQt2UcarFR16RQ1qUhpfIQULpyJDWNgHtDR92hIkDtUxHUS4ioZHkCU&#10;8MOLeWOEPVGC7ojLbnABEGfxC66wS15oIbDHTui0zZVTdmLnjER+1hH5UVvoJzDqif6iK/qTluCP&#10;agJ/VBf4i/rlP4ERbKtc+KPS+X9XOPPvcqd/p3Tudwpn/gfr1HfMH79j/ABFqZ++Y/30Hf2P30n9&#10;8TvZP3+n9Nf/qfbD/1L/y+9U//Q75e//b9W//IvyX/6X6g//qnXme+PLp8xEz5mLXTQRPW+FEDYR&#10;F9AVPK9x8Re187+onD+ldOZnxTM/yp35Xkf4FBtzxQonaAG/aI0U8KUj76sxg2ioa2TYdbL4LbJE&#10;MEHsJkY4lAiLZWIeKeHvU0XCZKk3FFjmVEk3tl1i5uNHpdWJzW1hba3BrS3XmhqC6htu1DaF1LTe&#10;rW67Vdl6o6YzqKknoLXXp7nDq7Yh6FNVREXZ+6baT6UFzU8fdqUEtd81a/aT7fSTnLouueKH4/lQ&#10;1lyl5uxJM+7w6SBcz3XJMj8dtoSk3CVtuig4J3eWgBmhsVYyrDvSijEExb+zsyfAFO7/KgiV8P8S&#10;KLVIpFokGEH4qwtjVSC+FMAgYOP/HwFMYv6KAEaxQvFyYTjWXRwDMsSSrBsURgAa6ywmaiF40RAj&#10;YU7FWpJQ+mhxRbQoCysmgxOR1ZO397G+m3rvSXFOeVNxXV91fdenkpr3L1urqxoqaurKQGqriqtf&#10;5b6NDU0M8gjWVTSnY5REzuCETxMJooosvB4To4sXU0WLa8PFdcFXBIWxItDcydIB4Ic1nEwwSekB&#10;lIarcI8oB56Q2yTWbaL0TZCvTssJeFbIt+BYIeC5PZG+GMVwvusFwatEfZa+iuE45UhwE4w4+TAs&#10;M4QkHUpUDMOBr90XAhitdQ+lHIyWCsKSfUhYL/BqIovwlEN6SaP95Ml+2ixPYxUnCw22paa+pYaG&#10;pZqqrYb2twLYQsuQrW5orWFso2nCx17H3NXIxtPMwdfSxcfC+cTjgpHvd/lO91tOBnwpgEFOBnzl&#10;gJ30Lfn2lw/fAYP8lgD2Z7t8K4ADLJ1PBHCgnYufrbO3lYO9vqmBopoCmS6FJzNxJKgKtIKKppwS&#10;k0hBiYhf/Pm00LmLV86chwuKgD1UDB52RRgtKoEVhxMRaHm6lCKTVVlUAkk6SADvAkf787NzH95X&#10;O9ncsNS/RZQwhV/UwQkb2xuEBns9KspvWRsHAB4w1rJ93zeXhbS88K8M/AU9PYZXiGtGw5sJ6Pc8&#10;mwD4R/1FUlmQfZgSwRB9Xlr8Jzr+krKpvM89r/S8+KK+6mlopUMOAIxAP/7Z6AdeJFbcv5rhbHFL&#10;nqCH/5kg9SeM4Q8kr3Ny98W1HpJMHis5fLK9ORyctBqfz0vM3YpMhhKCfW8c3g5f9A4cdHYeDPCp&#10;9XB652JVd+9OX+rjivupud4hUVaegToWDoo6VopatpoGLiaWEddvp0XGvczKa/1U213fPD8wDOwf&#10;Aof7UGbq/s72+ipveXFnYw04OIBMMD/Pl88+5K13V7fXF9eBQ2BsaHh2cupob5+3yoXKPu8dHPF2&#10;clLSPO2c7EzYjx9l7i5zoV32gYO1zf1FHsD9bIInekdDAm7pKGnpqei8evJqeX4FPBp3dXN1eZ0v&#10;kudmOOC9gCOrXhZZyaoGaBhkO3g+VNIPQ0mlEVXy6JpPFYyBN5+A7jFgZIo3NrHH4RxOzwPzy1C2&#10;7rEA3plbPeybBSp7J4PSeaGPj3JLgcIqoKmd+yi3hWU8Is2eMvDm+kUDD18AOe/X899xnr5delG8&#10;UlC2+75u/33DYVHLQVnnfu3gYefU0dgKMLsOzG9CxYoH56Gc4GHOUffkbtvIXvvoftvodtPgZk3P&#10;WmXHakU7t7Jjo6prtaZjsbl7qXdgc3xye25+e3FxZw2q/7yzu7l/uHNwtHucDbwHnfCDXagoNMQR&#10;/1x9zfY+BG8X2Ng+5PL2Vzf2l7j7iyt74Cmamt2anN6cmOJOTa3Pzm5yFrZWlo518g6wvQXweBBb&#10;x+sE7+4Dmzvg7ruc1e1pDm90dmt4ZndoZm9wBhhfPBrngBxMcPYnOLuTnO3JBZD92dXtcQ6wtrMz&#10;NgNVk97eAWbmOK0tVTk5NTm5m90DwCSUs3vUP7NU1QUMLUBloicWDtsGOCU1nPefeKVNvJLG5YKK&#10;zUJIAO9XdB9U9e5V9e5W9+7V9e82Du6AZ697AhiYhRzw0DGjX1SB/lYAj60BI8vA4NhB8ZuBm249&#10;LjqLgSaQ/b1psXH7/4AA/sfG9yv4VaDXo3+Fb9QvH6etRFdekjPvodNmwt8c8LEA3oqx34w6Xgb4&#10;gSXkgEPN1+6ar981P4i0G/bTL3TQumugrCGvQNJhw11DTntHnXuQ9+friT953xNxDiIbWtPpcgpi&#10;CJOLZ1JYot3OcrNBulN+qss3tTbu6Mz7s8bdiItBrOXrrKVg2ZW7UL7vaoQGN0ZnI05vLVJzM1Z3&#10;K16fB7ajtRbDVDkPVBbCVHZTTbZTTbZSjDdTjKAM4BTDtWSD1WTD1QyLjTyH/WduB8/cdnIdtzPt&#10;9rIdgFxnXpLFbpLlfpLVbpz5epj+YogG56Yq57rS8k2VzVDN7Qc6y8GKw17kDidUlyt2wE9y8pZy&#10;ry+rzoFSaUWpsJYqMWM808RmyIhkSF96qipabE5s81Uev2swd18PPM6sL2vnrt5aqNlEuOtwXlxX&#10;TXVBbVd883TeHPC4fz6nazKqfjiotMurrDewevhWbV9IZcOj5oZXPQ3lA/Ul3ZXvO6uLBjqLxseL&#10;JmYKugbSKuri3pQkFVU8rmv70D9e1DuaXdcS9b7U61Gmyf1w89g4p/xcp6f5JmnJKjHhuo/i2fmP&#10;PF9lBhdmx37Mzq3Lf9f2rLTzRVXv+9zy7OfNH14PdkRWVFwrqrxV0+NdMaCcUfOdesAf7OPxCXX/&#10;l1X8v7tmar6dO+Odf8b+oXZ8Oc7y9vcSrJ8E0IIC4gwEThaNlURA3hcvjjgRwGCDX88ZjDQ0nozA&#10;fJkE/FXiL4gUgQIiQ5YEd1GQlOILYJwYHDwa2GCg8F8KYP5iCvzcXxB+CWiiKPxEAKMEhU8E8In6&#10;5fOlAAb7wTFoISHxc2dRAhcoosIsFEwBi1LGIlXRcBWkGO3sX0k//Ls5EV4eexeY6gW4k7sNJUNp&#10;CSmySmEwXLAIIoIk+YBO90LCbESFbNESLkyKgzTVRkaSzZI0ZNK0qWR1IlGFSFAmkmQwGDoMRhMX&#10;ByMTgQABGwRBQfjZs7AzZ8AGVUwMKyAAtkXPnCah4CgJIYSIAErkElrwHF7gFxmRi3poURscPJBO&#10;CJejxzEp4UjxOxfP3jl96u6ZX26dORsmKJQKh+UiYC/ERYskhBswsEEydoSAmiKh5yjYWTJmCo8e&#10;wyHHcOhxPGoKA6X2zmLh/KTeCbT4OEpsFCECtjkU7CqTvMIgzZMx03gEyBwRdSKAwfFzJPT8sf1d&#10;kKXMShNB5qVJIAsMwpwkbpaMniEg58E7/Sb9l39HfAEMtkGmcXBoDAExRkFPMvCzUqQFJmmeipsh&#10;oOaw6HkMmoNBL6BR8ygkyCwYMeh5HHgXmH6yaB9dbFAOOayCG9EgD2lT+nVo3TrUNk1yuxalXZMK&#10;0qFJ7dIAkezQkGzQINWq4itlER+Il9+KnS4SPFUjdrEDLjpJwk8TCDNYPMg8lrBIIK+QaUuS5Fkm&#10;bkYGPcPCTtKRkyQ4+Dg5GCQXQ1gUR48LScyR6AOSjE51JeBpBjDXC9QVruUmAh9fAq2l86+T9psL&#10;1muy95qfbH5KO6jOAj6B5BxW5+43PtnpKNjqf781+Gmtow36RdHMOjCxCsxsADObh63jQy8rJgsb&#10;F2v79oYWgcWdo5X99Tne9MTSyMDc0gxvanhpqHt6fHB+ZX5zd+Nwb/Noex28Lv+6AAbnS2tz80uT&#10;nM2Vncnxlffv6h48yPb2Dn/9unl0bDM58UVa6lPwINCsibd1fB0H6srqsx/m1pU07C3tQz/24gHz&#10;gwubE5ucPs5U+xQY92Z29md3Z9umWt7Xd5U11haUdpU1bE8sA6uH+1Pcvck1YA04nNxYaoNWAt4f&#10;Xtnoml9tm15oGB0pbM1wuZfheG/qfQ84pdwYOuypW3zxpM3HL83BNd7raoarV1xAYFLxu1bu/CEA&#10;TrKWAe7QWmdJ25uUguLM9xONw8Di4QF4BpqHF3sml3qnVvqnN0c54BwA4GwczK3tjC5MVnSMFrX0&#10;FtR1vqzpedPU+a6p/mV1WU5Jz6f+wfrRhpLO3KSCyLtpyfHP3hXU1pV3tRQ1rQ8vgLM+cGa4f7AN&#10;znb29jf29zfAc3i0t7u7dbjMPRiY23zVNOiX8lLON/yyRfBFuwgx1wR0QAYj5LliTLFuSpVBZr1B&#10;Wi0YzXKa2U/abZ512Rb0Or7qt3/db/EUSgXWze7Uy+7Rz+lVS6iyyapPbZ7v3ADm94CtI3DWs7W1&#10;vb63t7NzcLi5swtt7myD8/rVdWBq/mhuBeDuQgb6GwG8x9s4WuftLe+tzW+v7QDAMvewu6eutTlr&#10;aSHzgJcNrGcfrSQeLYUcrXkDm87AphewGglw0oDl50f9ebVxXs/dbCYSc4CSXqBoDCiaAgongNKZ&#10;lfC3b+Td3lMcJvTCl3XjB+i3qjF+dZTrHazgZuWbXR4PwdkR+B6b2V+dAw5Hgf0R7s70BtAyunf/&#10;SYNbbm1K92rF1G7l0HxZ71BJT3dxd9v7jubXrW2vWvpft88/qpiyvFcorhd6Ru3mBb3QS6b3BZ0S&#10;vreJEL6ZZ/y4Kaxl4cnwxuthzuu+kVf9Pe9Ge1+NdReM9bwc7f+bAJ563zX1unPk3SAnuWVeJ/zV&#10;Kc0AotW98LTippKajpRw4EUkkO61Hqq/FmMzHufcnxkC9LcD41udafWBqv4KlzXlxI0ViU5SOGci&#10;0pGCc6fiPZgEL1mChzLWTRnpoCJhqSRi+h2JHkhhBlElA4l4bwzMGSPiQBZ3YSDdycL2ZEEbEJKw&#10;NVHIAi9sjhMyQwuzRS+bSUjYYQg+JOkbFKW7BJW7aOW7CIVbl8gegmRXcZIDCmeNRhijhDSQ5+XF&#10;T8uKXlQTvqQhchFEDWyLXlQRv6AicUFJ7JyCxDl52FlZ2DkW/CyIFAjsnJSEAEv0CktMQE5MQEni&#10;oirigiryrArujCL8j0TWJaadpPY9Q6tUe5t0G6N4I7nb2opaeGXsZTmsgDxFVAMjoIq7okGDmVLE&#10;jUmihsfoE8R0CWI6eHEtgrgGGElwAzLMSFLMiCZkSLtiRBU2oyDtiCRXmspNnFYI0iAcZhYDN3sI&#10;M01EGCXi9KMoStcoUi4USUca1YZGZNNwxooMawMVz6vOcd42kQ4moebat/RUg1Rk/aUlvWSIVp46&#10;rpEOHlmBXo+vOxcE2xTfc3x32/mxn1O8pVPRg7y34YV++vflUdYyRBtZuh0JbczAO0rj3Fh4dxmC&#10;BwjYADdBGGhnJsaFjxTWFQQahnMjXjYFX1cnOZu39+LrEuKyfdyCjU3kJGhSeFMSzg2FCUIhrxLh&#10;3kxxR2UxYzUJbTWMgRaNbaLgZKPj62B01d7oqpWBv5mut4m2p4m2u66yrSLNQBavoUzSUSFpy2G1&#10;mUhjEoKNhJuLIWxgND+Cyj2iRjROJRwjFSKn9EBD+qYO3iNA7sYr5+xG/+e19qmt1onQko2WKd2W&#10;j3osMrrMMrpM0ztN0oat8oatckasMkesH43YJI/YJIzZxIGxzzK5z/pRn1X6SeSv7NhtkXxMYhf7&#10;IUineQJIm0VCm01Ss20KSJNNcqN1EkiDVeIJ/B7wJv6YZpu0Drv8dtu8FutHdZbRDbah3b535sIe&#10;8DJCl1PcFh4ZLmQprhVIH5RLAbXk/SrEdokQr0Do8J0EUIoEPqIOy5E7H9Ab70jrr6XHUiW5z42A&#10;QvfDVx47+Q47ebYHj632nptuvdXZKlU/qNDYLZfbKCQvFyBXniG5z7Bbz6V3n2kdPrE9yvHbTQrh&#10;hIT0uV1rMgtqMX3QYhLVahrbbh7fYZ4Ilaq2fNRqld5ikdHIzqg2Sf9kmF5plF5lkl1n/qTBMr/F&#10;Mq3NMqnNMqXVIrHVIhmMTeykJouHjeaJjewEMLZYJbVYpzZZJtaYxH3UiyjXDvuo9QCkSi+ywSS+&#10;2TwRpMnsYQs76Vc5PjJ42GT+Jn88SIf1o29ps05rtM6uNU9tYccPOUXPut+edXaatVWfs6Yt2qKW&#10;bGALVpg5tuSMqea0ic2Use+w6f1W84f1FmmNFsngw25lg085ptssqsc0qssgrNMossskpssssZud&#10;2mmZ0WGV1Wmd3mmd0MCO+MiOKrN/VOz5PNf1RYhpurVqjBLjNpF0FUkKICiG0HUiSJqhEvJ+Igwn&#10;JMPCwulu7ouqobHFpcW12YmR6cFWzkjj2mT9+kTN36jjTtRDK/hONPO1LneyaX2qme99V8ehotD8&#10;/m/5LQG8NlrPb5w4YGjMZMN/tQT0l9L3S/YmG790wPyEYHCX/y4BvNhXzmep/yN/GWCQxaHKxbEa&#10;kPWRT1tDFfsDZSBgY2W0bokzNL40X9o9LsW+BlO7DteIhWmko5RjCVKu15wCCq/adXrLcrwQK+7C&#10;k+6I8UBGX6Bqk4fiY/mLYWK/i0b+6QHmwlWU+A0SLoQgxpe4X/Fl2ecv4Qvgk0LQIGCbr4RB7uIv&#10;B6Mv3ECcvYU6D7bBfr6p/VIA8xUvv+db+MY35m+r//IHhxP+TiSfABV6lRKPkTq2v3SRRJpYIkU0&#10;mQxGiXgq/CELm64lfZUk5IA8WxMTCMy27faVj7e+nxqo4IzXzY9WTfaWjnYWTfeXr4zXzg18BOG/&#10;Q/gOGDz5YOSMVoODl8brl0cbOAMNs101E00VI7UV3IGehe6O+Z6O5dEh3tz04uRId1NtyZvyILdU&#10;BYqf0Ckd9BU22JAn+9IQTgRRm7/3vif8pgBmYtxoCAf+z4xoSDsGxpGJdQDjiQD+EnDf/4woaMBx&#10;hJDFe8ugPRgwZ6qoPUXEjiHuJIN0l8d4ySLdQeQR7nJwNxkxZ6aQPU3AmnbRHP+LBumcOvOinoKQ&#10;saaEtSHGwZLgYUPyCNGKCtONiTNOybDKeur04q3Hmw9+JR/9iyt93tb4vKnze9cQUFh/tag+qLj2&#10;WnFNUFHL3cr64LLKq+/fez1/5pCVaZGUbBQTYxDlKR1kzwhgE730kS5qIrbyV6xYlyyZl6wUxV0V&#10;JTwUYL4KCH8QGZi/lIQvU9RbVsyXJeItJewlKeJOFXenIrxoWG8awZuIdiOiXchoqI4IFeUI/Qbr&#10;GBrMSRLuTEe4MFFuJ/BPxbfwzzYNDb0QX0UG2k0S4/rPx18/DsqVifakYzy/jZLQz/3cvoog4GsH&#10;IoX4OjLhbnSE27cRfNFpfxP/X0YpjJcU3kcG78vEeYOHJUo4kcWdwMj36P90dCMhHIlIexLS/h9E&#10;MsqBn5NNxDgikRYwuDFMQhcL12SR9OwN3XMiM3rK6+dbO/rKSmuf5Ha8fz7T+LG/4m1L4eOh+sKO&#10;qvyRzreTfSWjXYWT3cULA9Da5/PtRQfDNeOFWc/9bW5IYfxRl++TEXE0TDAJ7kTDTdWVznTV9LeV&#10;T0+09/V+mhtvne2pOhxumXufn2erHytHSJTBZCsTi8zknqoS3qjSS7Tly7SVXshRHuEkEtFC+XR8&#10;kYZMlaFGpaFqpb4aGKuNNOvMtZstDZttDD9aaJVa/R0llpogReZqX1FopvrWXDVHTyZDTzZNh5Wq&#10;JZWswUhUk3yoSktQoSap08E22P/YTBUEHAPemqzFjFAi31cigYSpUMJVqfcUicEsdJCkBBhvSaNu&#10;SiGvM+BXaeJ+JGFv/BVvrIAP6pIX8pwb7LS9+E8WIj+YCv/FUOjPBkJ/NhU/ZSLyk4ngT2ZXfrK8&#10;/LPVxZ/ZZ/5qeup709P/YXrm303Pfg9iePp77R/+VfEP/0P6d9/J/v7/UvzT7zRO/dHg4i+mgueN&#10;BS8aXj5vePEsW/Cc0dkfjU7/wBY4YyV41ujsX5X++Dvpf/lO9S//qvnTv+ud+7PRpR9BDC/+AGJ2&#10;6S+eqF+cxH80Fz+nLiqgRCA5O3nE5BUkVNR6v37j8u6N/fvX9sVv3Uo++H+sDq5uCa1vC29uulVd&#10;4VdW6lP+yaeizq+qObixN7pjMKa2MbehprKpoq3qeWvevao77Dp/tX5/GY4/gRdA4npKzzlR5rxR&#10;C8GU/mDpEm9tUxG6/GU9KZgLFesGl4AEMEs6REo2kqj02ct+xZfloL+En9H7z4PWiAbBHINVh8Cr&#10;QfwfFcDXwQZfAIP3yBfA0DrExysBE6VvUlm3qFLXcGSoEDRSnE1CW2NhBsIXFRDCylJkMybeFH5J&#10;ReycEuycMl5QU5tlF3Uzsb6kZqilubWq8sObktz0Fw9ux3k6XTU3cFRmGRAQsiIXiT/+QRQhJCNH&#10;M2ORTZBCSoJnGCghVQaRjRTTlRDXg8FN8SQnuuxVpspdisIdlHQwQTEMr/AAK38XK3sbJ3MTL3MD&#10;/EBKZt0ksW5/dWb4fKV++eBYIdhj9csXvXz1C4le5UiCajTY5nfiVaLATUgDK4T/hgC+h9G+h1K8&#10;haT7YYjQr4hYKHdFhAeIDMpHkeynJ+NtpupiqcG20tCxUlcDsdPUsdMwsFYztlIztVA3ZWsYs7VN&#10;LLWNLDSg+s+2WqZ8+ALYy9yRL4C/VLlgA+RE6H7Fif0F9/pqRxD+mBMHDHKifr/itwTwiQPmC2C+&#10;Aw60cvEys/O3cgywdfazdvQ5xsXEkq2pp8aQYRGpDCxRjkLXlFMCkSbTMGIwvgAW+OWs2KUrDAJZ&#10;EkdECIkihcXQohI4CYQ8XUpVRr62rOKz6TwWwKvLK4213RpK1lhRLaKEKRNjhxUyuvKD9LnvScI/&#10;U3Vk7JNDX/VULa+NALwJIPFGmaNWpKSwmcRPcsgzsmoU84jAlKaibmALqmMMbACDtYtP4z/ecEhU&#10;Idhd+ncyeARphKazVkCobUzW1Wc9L8e3B4GNEWBzHthaAia7d5pe9ReFvolSDvQ6p+5zWsX5tLz9&#10;GWnH81I+wnIRFL13xl7jQXFAbP5eSPLWrdjFq/eWQ2O4aVmzmRkj+ZlLpaXcorqN4raN8s6Vj20j&#10;bz81Pn5b//x9W1H5eEsHsLYBJTrv7X9maWV9cpLHmd9bXwX2dyGD+Lna4SGwu7e9uDrZO9hUXlNW&#10;UPg650XOw4zk8IT4+1FG6tr3b95urKzeXuHyT9r+2uaLrDx9FY2kiJj5kQm+vzzk8o7Wj78APc5w&#10;3ZhdrXhT6mzhwMRLetq715TXQGN2jj4nEB8BK8vrG+vbUPsAqC/55Gps4aSq+zjoTq69512SXBJV&#10;NYuo/Jyp80qFDbyrBnrGgeHxzbHRPQ7naH4RKnQ8v3EigHe7JrcKm6eC0ncePAOeVgLFNUBdy8rD&#10;jEamwbCU+WcBnFwAPCvlPS9eePZ28WXJ+usKoLAJKG4FPnQDH/uA2mGgYwoYW4GqIC7x9maWdqcX&#10;gQUusLB+MME5EajAwOx+5/hu28huyzBE4yCvoXeltmO1uWu9o3+jf4Q3Nrkzv3CwzgX2tv/e7oJP&#10;fu8zfzsD/8nBESTm+W9IEHD4HlR6G9g5gJwu/xXc2QG2eAeb6zub3F3e+vbW+uHRLlRlmi+V98C4&#10;C1WZBl/Nrd2Dja29lfVdzir4RPanl46mwPfZEjC7BsytQWsDL6wDSxvQunMrm0erm5zB6cMVHgC+&#10;F5ZWgQ0e+E6Yb28HwDvo7anMypkor15t7AQGpoHRpdmSVmB0FRieBmaWgPH5raZuzofa5eLa9eL6&#10;tfdQLvVuaetBZc9RTf9+dd9ude9ubd9Ow8BWy9BO59hh3zR49o4GIf6hAObuj28cDS8BQ5NARdlo&#10;iG+Hk/acv+FWMHvzlsVGsPXfBDDIf00Af2Vq/3m2op2/dMB8l/xbB4Tsb6QDN+pX+Kb4M8RmgvN2&#10;kttWsstWIuSAP+cB/00A86LtoGWAw6y49y1A1u9Z8ELZQJjV8jWD3muWL71sHA30aFqmEvZXz/tF&#10;CUQ8/jE4+We/B4IuQQgdUwSWTLxwWfOXv7zQogy7Kc9d1ZnxV1u5qbV6Q23aiz7pQV4IlFq8wVq9&#10;o7B6X3npgepimOpypOZqNFTteTvBYDfRaOuhATdGezlKYylSfTFKY+eRKS/VmJuovxKvs5Sgs5qk&#10;v55qtJ5htppltZ7vsP3UZe+p6+5j570cx71sh6MsR1682Va0yWaE4eY9vfUQbe4tjZXrqsvXVIAY&#10;s/Vg1TE3Srcdst8FOxMktXpfbTNKZyVMZ+iqfIM9pcKKWGXDLLeQLtAlZsqL5coL5SkLv9JHV7lI&#10;Dd7UmrtvsBiiMX9VHoi1mA7SqfPWb08JH2hpKeoci22ZTx7ZfjKw8LhrIrZh6Hp5T0Dl0O2WmajO&#10;6YT2voymujdd1WW9VcXtpW/aKt/0tr8ZG387MVcxs5xZ1Zjxse51e//bzsH33cPvekfyGtsj35W4&#10;paYbh0VYp6T4vn3tXfjGPCtNMfqBalKMYWaS/ZMUvxdJYUWpmVXZBfW5r2uzXtfkZZdk5Na8y2+v&#10;j6ysCSj8dPVjj3/DvMD1Z9+pBf8U+BqT0vE7h7Tv2LHqLycxdwtFPVIM44swxn5/EKScvoSSEEJK&#10;o4lMOJoKQ+PE4HwBTISh+AJYikCRozLASD1eHpiMwJwIYL76/cr+8tN/FSSlQMDNEwFMQWJPBLAC&#10;mQ4ig6eAPfzEX7I4kiSGOLG/OCFxtJAICL8END8DmC+ARc6f40tfvv3lb8KvXMaKChPFRCUlxFgo&#10;mDwGqYiGy8FFZUUvs4TOywudkxf4OUCd1ZWXBHRWjb/KyPWyjlGTjUahE+HoVAIlgyUXxWD6YTHu&#10;BJy3DNNfQ81DS9VJQ5EtL61LI6rikMpICUUUTA6DZiIQVDExOgwmi8XK4/HSKBS4SRAUlDh9WuzU&#10;KayAANhGnDsHP3sWewWcA6AJcGGMiABB5BJF+DxN4Bc5gV90hc46wIVukdCJ0tQsJiUNBU+6fCnp&#10;3JlLD4OhAAD/9ElEQVSUCxdy0Oh8HK4Ah32LQpTCxOvgov049BwZP42CLaARSzj0IhYzjUKNI1Bj&#10;SNQ4Cj17LHRB+OWdp9EQkxiJBTKGQ8Ut0vALNEjlThAhOwsJXXAwUgKMHCJ6mU5ckaFCub+ylEkm&#10;blqaMMf6LIDBXSaxsDGU2CwBOYOHFgw+sb986fulAObbX2gkCTUrRZqRpczLUqEGBTtFQE5jUbMY&#10;1AIWs4BGzSERM3DYLBzJQWNX8MQlKqkfI9pNEOmhiPfS4d0yqG55XKcivl2Z2KyIa1LAgzTKERpl&#10;8E0y+GZpQgOLUM6AvyeLvEZceiH4y+tLv1QIXepEI8ZJpFkidQZLmEZiJ2BICCR6GoObIWKnpZDT&#10;LPg0CzFBh00QxcFHC57GFQx+FUviYCnjRHo1Cv1JjgU8igMGmoD690Dte6CtFGgpnnget9f0cqsm&#10;D2h5cVSVA1RkAx8zgY/ZR5U5e3VPtltfbPS+Xe+v3O7rB0YWDrsnl6s6Nuv7gMGFg5axoZcVT6/H&#10;lMTndb2tnmsbWRtbXZ1eX5xan5/gzk9sTA2vTAxyFibXt7nQXOVwG9jibkOX3RMBDNnfLYgDMO4B&#10;+9B6FmuczaH+he6ehaIPHTdD0pxdQ9Mzix+EZdwNie3rGOFMcTobGjc5i7trPIB3yJ1ZnegZaypr&#10;7G/sA3jA/vLB5sTm2sgad5S7Mb650r88XDvS8KqhPLe0q7S1PK+w8smHicbBrdGVjaHFvcl1cCa5&#10;N7Y23zI63TA4Ud3bU9Q4/LFjoXl0qXbopX/sM8+og6YFYAVY690FuMDEGBAdX2rvnuAemG7jFOHs&#10;Fvn8Sc3SNDhngJbiHWsYbS9qLckqLkx/21bUzB1cAlaOwL32prkHsxv7M9ydqaW9mZWjhTVwtrA1&#10;PLdQ1z9f2TtW2Nb/umGwsG24tLursLXmaXVPef946/xcH3e4baG+vO/j+46GiqHB1tnplglgeQ/Y&#10;ONxcXDnYhwQwVN7kaOu45MkhODfZ2gOWdoF2zu6TlvE7ha0PmjjXa+c9i0bY+Y0a8SWMO4/xAekI&#10;74cIz0Qwon1S0H7JWL9HYMT4pqJ8U2TC38tEfGBGlCkmNmhndKol1trmtqS2LjUuHk3wjjb2D7d2&#10;eLwt7vHqG/u7+3s7O1u87S0ud5e7CWyDEygAgNYG3vssgL8oAf1ZAK8Cm1ObS+AwcLI8PtnT0pS9&#10;sph/uJW7t5S1z3m4v3Qb4PoAO87Avi+wFQmspwPjSQctCY0RTrls7bab96AJZOUs8LQXKJsFqjjA&#10;8652h7gP8j6rrjnArYpVo/QucghIG+FaCda1XP/GYkH1PndtdHO+aXWidnGqd2V96RDoXwESywdC&#10;qsY+7gLDB8Dwyk7X/GLr3HTD9NjH0YGiweHCobk7T2vck8pUfDNp9glMj0cY28gLOv6nDIP+xezu&#10;X1weMqLeB34czhlYfTXCeTs0XjQ2+Hq48+VI+4vRzufD3QWDA58FcOfc647Z551LIaX99KspP+t6&#10;q1xPzCyqba+s7kh8ALyIAXJubIWaAZn+G/k3OlMDDjs/AcOrU2/7wyxClUW1ZMQN5XC2NKQ1CW2H&#10;RzkS0E4UlDMd6ciUsJUWZrMuG0tf1P+OpnSVqXZDWuUGXcafQHTBouyIKFtJjCNGyBgjaIgR1Edf&#10;0UFd0UReVkNeVkVfVMf8rEH4RQ9/0RwjYoVE2ItjHUWIToIkx1Mw4zMSepfENASFVSQEZBDnJbFn&#10;SJjTZPRlZcQVtWNUoSNcVsYIKGMuK2IuyeEuyeIusXAXmfjzDNw5OgjqPFVCgCJ6hSIqwBQVYIlf&#10;lJe4oAg/r4Q8p4g/J4P6CSdzheQkq3HHxChIlWWOOid34UfaRazIX7HwU1TcBRmJnxmwU9L4i6ro&#10;s4qIX+RgZ2RgZ6RhZ5iwswyJc5Kws1SJc1S0gCz+kjz5gjz5nAL5tAL5nApRUAsHMyZIOiFYrmJK&#10;fqJqV0U1bolqhIip3YEr38BKeSIJlgi0GRprQkAb4mDaRLiWJFrXUMnDRNXXRD3QUPWqhkKAgpS3&#10;FM1Tlmznpecd5eSXddU/L8jxxS2LwlCbNzesM93Y15Q0Qw29bhkEs5keMghzGtKYijcmYoxICEsq&#10;3F4S6cg3vnzXy/e+J2nB/Mxg/nfQsignFZSFtZR5buC94tDQTC/XKCc3czlDSYwJBu0igQwQhwXg&#10;JTylYc6aSAt9rL6dsrWDpp2LkaurqbuNgaO+srmcpAYVq0REKJJRqgQJVeQledhZefQFFcJlbYKg&#10;HkHUmICwQKGsxTAOCDqUAQwJYMUHVLm7LKlgA+mbgZphmRZJZU6ZTU5pHQ7Jbc7J7S4pHS6POl0z&#10;ul1zu5xze5zyux3zuuxzOu0yu2wfddg8bLeKabUIa7G438QO67LP7LDLbrfNabfNarbJarLObLTO&#10;bLDKaLHLAWmyy260zQJpsMmst85osE7rtE7vAqPVI5AOy1T+Wr9fAnbybwWH9Vhmdpvn9lrk91ll&#10;dFvGd1rf7Xe7OR8cvBl3YzXeeSPNYv+xMfBGF3ivuPOKvJwnNpN+fjH78sZzkYNiCeAj/KhSbK9c&#10;lPcBtlGEm85Drb5k7b7V3nujf/jGAHhncFCgwXvCWswkcp8Qdt8Qj4rxwAc4UCR6+F7w8K3owXMM&#10;8EIOKLAAnvsD6fe59+4PuNxqMrzWafSg2zCqxyi6xyS21zShz+xhHzuxzzy50yi+3fhhq1FCqxEY&#10;H7aAbePkZtOHrRYJrZaxrZZxYGyzim+zimuxim+1iW9kxzRaRDdaxjZbx7XaPmy0jPlkGv5R926l&#10;xu1PasHVGiH1OvdajSI7TGNA2k2iey0f/ird7Pgu8ziQTjNoaV7+eJAei4Rv6bJIbWRn1JqldVgn&#10;jbvGz7nfnra3mbFSWrSlLduglm3hC1aYeQvmjLn2pIndlHHQoGlYk8XDWsvUOsvkRouHLez4dvPY&#10;DvOYTrMY6B5N41tNHjYaJdYZp1UbZ1ab5tSbpQ06xHWwb9UZ3Ko1i2x0yq11e/va/m0K+6W/apq5&#10;fIKSdJSkbARG6YGYyl1R7QcYozCyRoAASl1S3jI58+3ExOLMxPhoTzNnpIU70bg+Ubc5XnNM3fp4&#10;PaRvJxpPlv5dn2o+ccD/GwKYvwkC3sRP/+VNtWxON/2WAF4drQZZO15td23wE98BQxr47ys/n/Cl&#10;DAbZHK4G4e9yIn2/5MT4fsVvCWBOb9lXAhgcszj0aXGsDgS8l63BT/sD5SC8wY8rw7VrS+P9kxNP&#10;K9uwWh7iytexeiko7VyYXIykvP8t9+DiIOd2L7l5D9iKh+CMJwL8WNjpzRq9rV9qhIqQ+F0U4o9R&#10;xCtXURIBGNRtvOhJ8u6XfOV9T+Av9Mt3wHz1e9IPtkMJV25jLt5AnL2JPAceBOzhq1y+zT2xv+EE&#10;If4ivt/ypf3ljwcH/5YAjqIIR9OFoxmC8XSRBEmRJKpYKk08lSqRSoU/QF9JlMFFSmP8CIJJFqrL&#10;H/OB6ebZ+hcr47ULUw2jfWXtDS/7Wt4uTtRz55oXRqo+C+D+cqgW9MBHzmDFIshQ5dJEDVQOerh6&#10;aaR+ZaRlrqt+qLq8rfDNdHPjTHvLXHf7RGfTcFvtcHfd/EQHd3H545uhe4GFasyrBFEr8IogR/IC&#10;rxdkCVv+ZeIbXOiQuP0VAQwCXneIYtYgFLgNHe1AR9vxM4Cl4J6fQUB2UAoBucwvosvniHRhwV00&#10;Mb6acB8VUXc5IWcZISc5UVcFuLcC2o8q7EQRc5FEeNHRvnSsHw3tQ0Z5EeCudJy7JA6qZsFEO0oh&#10;naTh9jLiDvJiduSfDRi/GCqct9QWdmAjfJzJ132Y967J3IvTi03Sj0k1ik83TcxgJ2dYpqZbpWZY&#10;PwrXfnBH7c41uWseNE8blK2BsLH6eS3WOU2SsBFGzAwrbkGQsCIj7OlYNxmCtzwpQAYbwET60kQ8&#10;iZfdSAIedJEAeVSwJv6+wuUARQE/hct+MkI+UmI+dJivJMqXhvUlYNxwWBcC1hmEv4QEGQTtSEK4&#10;kBGeVJQ3+IwkMb4gYAPc/FVoKM/js+0Enq6vIh1KDnb85+O3RziOLlJoTybaWwrl/VWUhLnT4O5f&#10;RUm4qzQK5Dhx+e/jcb4yP2v57yI45YAewzdR6niuIo2Fnh1FwpYkbgNGGsIBKqwCPy6v8s9EBLTi&#10;MgVjQ0Xb/INIQVmT0dZkpBURZUVnuAkIql8WUDQzCHz7pGZhcHlteH6quXOlu2exrXmqtmKpo35r&#10;qH26uWK8sWxrpmuw4+34cPFQ7/vutpcDne8G2t/0N74cbXmz1FkCzHduVBdk2+kH4IQe0FBRVJSr&#10;4GkPacpcc+VQQ1lvS/ncdFdzU+FQ96fRlpKVlvKGh/fuyZFCiCIRFNEI4qU0WXgs5XIURSiWKRFP&#10;h98jCFwT+dlf+C8hiPMRVOF0BWKqIu6RHB6MmUrkHE3aMx1WgT6rQJ38Sp0I8lqDxOeNJhnkvQ6t&#10;UFeySI9erM8oMZQqNZIuM2aVmMoVsRXfWUC8t1QCKbRS5lNgIvNUn/HcUAq8qchaBYxv2QofrNSK&#10;jBULDRTf6cm/11fgN15psZ6rMQo0pU94oc58pkp/okx7qkh9KUN/KcN8JsPIkaM/kqXFyZIjZMn3&#10;ZIh3ZUi3GNhrZNQNAvIOAX0Ph7mLQgbDRa+jrtzAXrlBELmOF76KFfJHXfZGXPaCCziLnneVuOyG&#10;FHZDiTjBhKxFLpsJnGOfO+0mIGDxp78Y/NvvLX74wf7CeesL54zPQEsgy/3p32R/+He5U9/LnPkj&#10;6/yfpS/8mXb2PyRP/U759HfGYn9UEfpRUvC8prKqS2Cw18NHLtn5plmZBrmZBk+zTQseOxa9D/hU&#10;fbepK7qz81bVa693qS6Pk72ePQ54VeL/rsavtC2ops+puNazuPxuWWFG2Ys3zxLfR/mU+BrXOcv0&#10;OYguuMM4rtRpR8KsD2o2mNweSHtqJ68rQJK5qCsFc6Og3SXEjNBYaxnpEAYrHK8Q/lXdZj5f+eAT&#10;vpS7/wwYzZgTsMfgNCBgsqFwuc91ifkCGCV7D/V/TADfAyNGKgQrFUyQukWRhgQwhRFAoXrJSfvA&#10;RXQFzsojxbXJGBOchAEBZiZLctWQviGD84Rf0BU+LStD1HW18rrm7efl4qarZsai6yDEmALnsAJn&#10;8WJXGBgJJRJaS55pScUaoMXUMOKaFIwxFWOKEtG6ck4BCTNEosxwBDsS3ZMqc5WscJsofwfyvgr3&#10;MfL30LIhKOmbGOnrONZ1EusqGYq3Saw730KQgpZD/gqs9G3wxH5Z/JmfBMzP+gUjvxNSv8cJwVi5&#10;B/9AACMVbsJpPhicGxXtLovyUEF6KiM8ZFE+yjQ/A3lvc3VnSw0zS3VtK3U1a3UVe63PAthS1YSt&#10;ZsIXwFY6xhYaUP3nEwHsoMt2M7b1Mnf0s3L1tXQ58bhg5PvdE+P7Ffxb+fb3Hztgvgbm5/t+ZX9B&#10;fksAnxSCPkkChhywlYu3ub2fpYOvlYOnuY2nhZ2PtaMH29ZW30SLpSBLlqRjCDIkmoas4okAvvDT&#10;L0LnLl46dUb4/CVJHJFBIKNExBFComAEb5WnS2kqKDdWVh+btiNgd/dobxs4PKqpbENLyKqxnKJD&#10;3uc+bHme1n3XN++qc6K5ujdeSPHCf+DwV1R9LGKfJzYCKwBvBADn1K+TG5y0b6NOy4v+hcEU0wXx&#10;twj7kNUy07YFJfuuA6sDQFPh4IOrj8zV3JmCKuSfpNC/p6L+jaaJtrrhkBQR/LL49fBo1+HRHADM&#10;AKvPJqtdnlTaZcUrB99geDgK6+r/QDP/gXwXo1NldWctNI97K33GJ3orPAf40AR0DgNjUwB3Fdjc&#10;AZpGgJohoGEU6JwB+mehDMuZZagO8M7h7uz8Qm//0uDgYl//+ugIsLYK7O4AUMrvNpTacrCztbjQ&#10;VV/7PCMj9u5dfwdne0MTA0U1TWl5JbKUFIokjSYrkJnX3bwHWjr4EnNnmdtaVXc38LqipFR9acXO&#10;0hrUv7F9yFe/+1AG8Prk0sbUclZ8GlEcy8DRCp+9BXaA3fVd6IQfF39eXuKuc7f46nNn+6Ctvs3O&#10;yMLd1Krz3YeOrOehijo3EJJ58oY5JJUCKb33alZAUR3QOwEMj4FPYXeRAyyuQLWOF7eAicXNmaXt&#10;2RVe2+jyi6rZG1kHkQXAyxqguBaoblqMTa2n6Y4wzUe13ZY8w4DEF8CL8u1XpZzn75YKSrfeVwOF&#10;zcCHdqC0H6gYBGpGgLbpo+Hlw7mNrUXu8gJnjbO0s74JPi/wOfKmOTtTHMieTi4djRwXMR7hQAsP&#10;g2e7axzonICWKO4ePewZ3R0cP5pZgDQq5GL/ZnyhL5T/thjw0f7BEZSCzVe90Ek4ArcPDvbAvuNt&#10;8BTxHTAf6CtpftL2566DY/aB/c2jLR6wfbwaMFR0GgIcc7h3tLd/tLMHvTE2toFVHrDCA5aOWdmG&#10;WN2BMmI2dgHeHvTV7HHhSvAAvCXucQLTPrCxsT01Cfnm7Z2pmrr2529Giyv32oeB/rmDlgmgd26/&#10;bwLKCZ5dAfonN2ral4pqlt5UL7+u5gvgw0+9JwJ4p6Z3q66P1zy43TG63wOtBHw4MAM5YPAc/kMB&#10;vD+4CIzMAnVVkw+utjtqTfvobd+2+D8ogE8cMLjJt7/gMb8cc8L/hgDeTfHYTnHdSnbhJUG1oDfi&#10;oZWAN2LseLH2mzHHywBHQEnAIBthVjv32cADi3V/7alg28b7/nddHRWNLJH2AZcDo8+Epn9/Le6v&#10;PvcuuwbBdMzEsRSKsKip8MUyC8UxD9UZHw2Ov8bmbb2VIJVZH+bKNdnFINZKiPxGmCo3Qm0pXG0h&#10;TGUuQo0TqcEXwNuJhrwE/Y043fV4XV6iwVaKMS/ZaD3JYO2h3vJD3ZVEPW6KIS/TjJdtsfXEcfOJ&#10;E++x085j570nLvu5TrvptjtJltxIw5VQ7cUbkPTduKW5c1tnJ1h766bmbqjuQoDMsDNx2I24eFNu&#10;P1YfSDUHUtm7D80ng1UaHcgVVsRqW6lPtjLvjGh5KoiXGsgnamLPteGlNrS+a+oLYUbcB3qrwWrc&#10;WxrdzjIfXbS6s+LG+waLu2fCm+YTBnmvx1dfDUwltYzfrhq8UTcR1rOcMrKaMzyV2VTztquqvKey&#10;uLXkdWtFQU/ri9HJF2OzDSvbuXXtbzqGmjmbhT1jWZVNjxu7nrT1RRdX+GU/sUt65P7k6fXSUt8P&#10;Rea5WcpxUYoPo7UfJVhkJrjlx4W+Sc74lPW0KiP3Q8KzjxlPKh5nVr5Oq62Mrm5yyi9Sj32h9Kjq&#10;7M3337FTT4VUisW3/jng9b84PtJ5NU4JK8IHpJvFvUNqu/z+AvriFSQWhpPBkmlicLI4lPWLE4Pz&#10;BTC/IXW8oC8DR6IcLw/8rQD+yv6CyJAl5agM/l4ECSRGRAI81JcZwApkujxJkoUj05E4KgxNFIV/&#10;qX6xgmKYK1D6L1ZEDC3yeRlgfhIw3/jypS+I8LmzQmfPgJt8AcxAIqVRCDksUhGHVsYilTFwZYSo&#10;KuyK1Lkf9BCCUVYGndkJM+/yqqJvJdvox6lK5dOp75lShYqKL1RUUxWVIxSVQtTUbujp+OnqeOhq&#10;2WuomMgyNEloZZSIClJEFSPBQkiw0Gg5HE6RSFQikeTxeCYCQRMX59d8ljh9GisgAAI20BcvMlBw&#10;FgFFkrhCEDpPFxeQk7isJHRe7eIp/XM/uotduYdFZDMob6Qk35MIhUjEB5hECRL5nkB+RyR/wOI+&#10;YdDNKFQfGjmJQS9iURyYxBoCvo5EraEwC3DUDAw1BcPOILAcDJqDhs8jJWYR4hBoqM7zHBG1LEng&#10;J/5O4GDjBPg4EQHGCQw0bA4hvoCGL1NwXBkaV4GxLC85L0OelSGBQKsL03HTFPQUAQEOnkCL8+3v&#10;1HH6L9/48qXvlwKYb3/BO50lo2dZ5Gk5yrQMeZKBnyBhxnDIKRxqFo9ZwOIWUJh5JHoOjpyHYxYQ&#10;2CU0YQGPH8XD+wniPXixDoJoC0m0kSreQIfVMZG1UsgaBqqajqyiIqvI8E8EiSqcRAVO/DVK6Dlc&#10;4LnwxTfCApVioh1ozAiBMkOiT6FI0wjiDAI/hcBMIdATSPQ4CjmKhU0xYRMs8UkpiXFJsTGC8ARa&#10;dB4FX0Jh17CUNQprAEspg6FqtTQ3k2OAqvfb5c+BpiKg8f1O9Yv+3LD9hhf79U+BttdA7ROgNAso&#10;yQRKsoDy7L3q/M2mp2tdr9Z6PwLjE8DA/GRxw6eE/Last/vNo0A/Z722b6mye7VxaKtvbmt0aX18&#10;bXFseXZocXJocayfMzvGXVvY3eFC6hdknwfsbu797Wr7jQDe2z7Y2Nzb2Bsdmi4taWpqHh8a26lp&#10;mrl1J/PqjaSnzyrS056/elE8PTLd19o2OzyyODnDv4LvrmyVvix+lf2CN7cJcIHBusHF/sW9uf2V&#10;IW7Dm8ansS/ePyrq/NA53Tw52TQ2Wjc0Ujs43TKx2s/Zmdg4mNneHuVON40OVXV1FTXUPv3Q9rZq&#10;uLJ9pKixMfZZps2tgbzq3petBfHFcwOHE2NARGxpYmZDUm7z9bvPnNwjw+/nvnlaVfaytuxp5adn&#10;VVVPK8tySgrT337ML+2v7FobWNif3gQWd0B2JlcWe8cWukfWhibXR6bXeid2uma2W2YWK4aG37b2&#10;vm4eKGxvf91clfupIv9Tf/UYb/Jodfywpqg7K6mwuKBldmAD4BxBP3zcBVZnFzY3Vo+XANk5PASn&#10;QOAEdA+ckoDndR2a4QI1nMPHA2tZ40DqJJA+CWTMArnzQP4y8HwVeL4ORHVthbau3qyecy/st8pr&#10;1Er8oPDgJTPkKSX4GTH4BfrGK2LoB0ZEBeHGC4W7LwNetJSNb/Yt7yxv765vctc3Vra213f393b3&#10;d8DGzt72+sYOF3xZwYd2BKxsAWsHvy6AuVt768DOCHeeBwBrW8Di8mR7az53+fnR9uO9payDxcSD&#10;5RBg0xfYcwL2vYDtB8BKEjCZBnwI7b9jV2iqXWfvBeRWAtULwOthoHRq/2UX8L5/LOxVnqJnnVkE&#10;72bxqGFqLzWsFx3Shgyspfj3uyQBzVPgewycNzevT9WtTncuLQ8s7RV2zLunvDN6VBTdMdW/CQwv&#10;gO8CzhB3pX9jpXVlsXFto3kLaNwEHjUu++a03nw1lFC37J1Xz/AIF7S4/j+Nb/8P0/vCPo8scmoi&#10;qwdT6nvS6xvzWhteDrS8GGx6Ntj2dLDz5UD/q97Rdz3ThV0L7zrXshoXXPNqJJzunjX3tkl78aGr&#10;v6extiXuLvAyEXgavnPHCnh+ByiObkx0W64uAHqnN6pns/xSdbEG8ggDObwlFW3FIDkzKJ5MqheL&#10;4iVH9FTEuamgnNThDuow2+8UmHbaKq6m+h5mei5aSpYsiiEVYUQWt5BEOIDQEFYUhBkZYQBCghtQ&#10;xYyVRK0VhWykrliRLrNRQhZwcSsxhI0oxgZBcoDjrRBoI5SENk5UjSqiIiWiJCWmShLTwYsZ4sX0&#10;QQhiuiRRCLKoDlFYgySsQRZRpwqrgtBE1CRF1GiiqngRJYyoEkpMGSWuBoIWB49mRBQ2kRZjI3+g&#10;0s6JuKsw45w0bxvR2ShB6dMXJa/QYWeYkNMVUYeflYWdlsNcVIWdlkecVUScVYCfk4Ofl4Gfl4af&#10;l+IjcZqBOC2NOSWN+UkK+4MM5idZ7FlV9BUdCZiJENpCgGx3ge5yXsrrnJTPaSmf83QPcYbrBbjB&#10;DxcVT19SuiKiKiysIiakBBNUvvADVfyCHEFMBzxdRAljlLABUsgQK6zFEJE3pKnZK6rZyUk6KeA8&#10;VfBO0igDuKAxiqx0iSD5C4V+XoF2RRUroIgRViKj9eDCWnARfbSYEQZmgoeb4ZHmRCSbgGJDiwqj&#10;2ASEOQ5hhoOZgrdixI0xokYsrDXxkgruFN6IrGTNkNPDEvVpskRBEgmlj0RaicIcxMQdMTB7JsZG&#10;k2RpSDc1YukbymjrstTVGUosApMoQZS4hLp8GnHlF4L4BWmUgArigjrstAbirDbmvAHmgiHqijEe&#10;YY3HO6FJrnjZAKZ2GEM7kqRwV14lWoZ83UYuPMv5dVVgUYVNWp1p9JBLeptdYotDSrtzRqdLTrdb&#10;fq/b01635yB9Ls/6XJ70u+T3u+b0u2b1uaYNuKT2uaS32kGut9k2t9k2u9E2B6TBJrvOJrvZ8XGT&#10;w5NGxycNDo/r7fPr7PJrbfMarbM7rdN7rVJ7LB71WKZ0s1O7LZK7zFO62En8yO/h39prmdZrmd5u&#10;mNlnCiUfD1ol9VmG9dvfmvK9vnw7kBflc5DsCmTbHWToLcUzRkJFuq7/0hz0/UySwGLu5e23wsBH&#10;0aNPl/crL+6WX+aViBxWUg5KGbw3zNWntI3ntL3XUlsviSu5iPXHhI1cEsjWY8n9Z6yjlwrAC0Xg&#10;qcpRviaQYwJkOgIpgTtR9xavhQ86PGg3ut/Pjh80TxgwfdhvClW97jKK7jSM6TSMajOI6jCK6TaN&#10;7zZ/2Gv+sNM0vs0optkwqsU8psUiFqTVMq7NKr7dOqHN5iFIq3UCCNjocEjuckhptX1YZx71yeB+&#10;pVrwJ7XgGrU79Tr32g2jO81iu0yggttD1qkDNsnfxm52TBc7sss8utsUvPeYLpPobojILuOILuMw&#10;Pp0mEZ3GUZ3G0W3GiU3G2U0mmX3WSbMesRz3wCkb42m2wootc8UGv2KNWbIizFtIz5jpT5m4TRnd&#10;GTKJb2En1Vkm11tCWcst7PhWdmy7OUSraXSLeVybRWqbdUazdU6TdX6t1ZN6y/Qm89Ae6zt9dpHd&#10;1nGN5om17Mxah1e1XpW1tzoTbN7YKsQqMUIYMiEEpTso9TsYrdtUzZssnRs4OWecjE3g3czBCe7u&#10;HjA60LU80cGdaOSN1/DGq8C4Pg6VgAZZHKlaHqtem6xbn27cmGkC4Tvgz0CLB0Plo0/YmGpcn2wC&#10;AY8GsjbewGdjqpnP5nQLb6YVZGu2jTfXckzz+nQDeC9QcufAZwG8MlIFcmJkwQZ3CEoFXh2o5P4a&#10;a/0VJ/xn5+CnE+P7FXzd+y38u+Pf45cCmH/rSc/6aM3GWC13vHZ1rGZttHZ9qGFzsIE3WLMxVLk2&#10;UsoZ+7i+NtA70pP5pgom6yKudAdvnAs3eCwmd09FxTXa07vyhm2Ht+yMF3rZU2zOG8G5zuz2oK1F&#10;mrU40KIR/xqJ/FMMRfgqWtQHIR6ME72NEzrmyh0IgWMuQqm9hBOETwinCIVTBMPIIFfAdgRVKEpS&#10;NJouGkkTAdsPSFdCMOduIc/cQp4OxV8Cx8TQRGOpIjEUkWiyUBRJKJJ4JYIAcjmOJhZHE/0mioXh&#10;BcMJIhFE0UiSWBRZPJoiEUOFxdLg4OavIRJJF4mSFIqlCydIiiVJiqdIwtIk4al05EM6Kl6WEIC+&#10;HKnJmH6bDow3bveUrg9WDLe8H+39ODdeuzTZsDBWOzVQMd1fPj/8aRaM/R9BIPvbf2x/Byo5g5XL&#10;E3XgrfMDn5aH6zdH2pY764bLihqf5lbnZC401u2NDi52N0911KxOdq7NdI32tHMmd5uq5sNuv1CU&#10;dJK4qEkUNZcleMgRvBlQyunnDF06yoWGBnGC4vHyvccRShvl99NRTjSkHRlmjRdlg5AkrCQRdsc4&#10;QAdBQPYXip8zRP+RAGZdtlO84qwq4q4m7qki7i0v5iEl7EIVdFTEB7FwAZIoHzLCkwj3JKK8yTg/&#10;GjEAj3YloJxBjmssu0giXegIFymYizrBXxXjowxzlxd2khWwk7loI3fBRuG8pewpfcXTuqrnDTUu&#10;mWgJsXVELHVErUDkLxjIXzJUvGysLGiqImyuJmqhKm6piLChYhzwBGcC3hWEiHUloqFKwlA9YQk3&#10;GtJHBndNHn9LHnOLhbgmJR7EErmqLBqkJnpNVTxIGRYkCw+QgvvQYF4kuAcR7UHAuBEwfAcM5Z5C&#10;DhjtTEK6U5BekNz9QgD/tgOGBDAD5fQttGMD+s9DPzavX4NwZqI8/iu4SaOcpVGO38JCO/0qdJgt&#10;Df4rMNGOIAyUAxVmBb4JQSgSlnSk7dePEAk+cghwJANl9zVoWxrKknIM2KAhrU+go21BJFE2YD8Z&#10;aUFCmoEQkIaXrsiZsm+8etUyNcqbHVjuq+kaqW1d7xmYqKra6O1caqubqC3ZGGo7mh9cGmoabC0a&#10;Hyqfmawc6i/u6343MfpxfKB0tLsY/KO32FPO7SwDBmv3GooKg5ycxM7aX/oxXE3qlqHq1ljHZGfV&#10;1GDD9uZEV3vZWH/NdFclt+VjYYivL074LkkiSRb7AHsxBvwDRboUQrgUQha8TbpyA3fRH/6Lj/hP&#10;YAxCn7uOvQDGAMRpcBPkKuosOAD8u3cfeSoC/hOfSMTPJ4SK/Ome6J8fiP81HPZjFPJUDPp0HPZs&#10;DP7CffzZUOK5MLJABPVKHEPkIVMsRRqWyoK/1GXkKBMfyaAeyaLT5bEg2aqkZ9rM1/ryr7Rlnqsz&#10;QQq0WG905d7qyb/Rk3lnIFdoIF9iqFhmrFxhqvrJRKXKWKXWSLVWTaVBXaNOW+uTvma5ofZ7I/WX&#10;xupPjFSfW2rnGatl6yrn6ii/0Nd5a6BfqG/wRk/7ha7yM0OFJ3oKWVqsNDWpR6rMTC3ZPH3lTG3F&#10;R1ryCSqsKDnJUCnyXSbpnjQlmiUZTsCHYzDhOGwYHncDIeF++YKz0EUfjLgzStQGdsVI+KzGpR9V&#10;BX5UEfpZWfAnpYt/NBX7S5AK3lGJqqPIcvD2dXgQpRh0E+8dIBMexgwLpd8PZt4Plgm/rxIbq5Oc&#10;bpSeZpUbbZRwwzDqlm1SglvmY9vUp4ZJz7RTXrBflWtk5KonxNmnxt9Pi02Ou5N2zT3PReuFuUSN&#10;I6rFlVXvItXsJ9V6S6nQUz5aX0bxLJ5xRlVKzIaMcBQX0UNjraRlbknK3sXJ3UUpQGDk/w6yWsQJ&#10;lC8gKT0AoSj+U5Go/ICoHoHTjCBo/CdgDwhS5jZKNgQtdyw7wXuUu4MGN6H0VpBb30bI10rf+CoS&#10;pG6RIKf7X4AgBe4IgWXdAu8OxboDgpQJRUjdRkpDDwDsB28lsm6QWdclZa5KUtxwcDZSzJCAMiMi&#10;zcDPQfArBgRRq8t/1aSI28sR3WkwU5ywEkmchRcjil2AoYTpaGEZvLgSGaVOw+hQ0To4mCZKVB0t&#10;poUR00GL66HEdFGihuAB0eCnKpgZGmEF/iWXpPvRmNcI9GtY+nUCK5SiGImVuY9h3cNI3UXTg7H0&#10;mwTGTbLUTSormCwN6V6ydOhXkciEHPBXETLc0qHgs4Pk+hf51iC4Y/vLXxsY87c1gMEx4D3iZe4T&#10;FCNw0PrNYXwBjNR6gNW6j5a/haD4orHu4J99WZSXCsJbGeEhh/JQpXkZyXtbqkMZwBZqOpZq6tYa&#10;6vY6uraaetZqRpYgqiYW6qaWWqY2Omb8BYDttM2+FMDebCe+APY5rgJ9Yn//GQEM7vVl9jDItwIY&#10;5KTm84n65ReFdjeyBfEwhKKnkZ2XKSSAfdmQAAZjgIVrgBUkgAOtjwWwtTtfAPuwHdxMLD1MbX2s&#10;Hb0sHZ2M2LpyqvJUBh0NLQOswYIygFkkOkYMdu7nX66cP3/+1CnBsxdoWPADKgUjIoEUFEUJiYEN&#10;BUkpHUXV5qpq6Mu+/YOjvd3t3c0DAKj82EzEKN4NzKx4M1GQ1tX0YW2PAyyNAe2VnIzoYmeT2zIY&#10;I/Djv9gPUjqSThG+uV2l4M1Qvu/BDPDyYa2VSiALZoD8SVrirzRZmJ6Dhn9sQGbzm8H9GWgMwAO2&#10;R4GmZ/15Ie+um4Zr4KxxAmqCp1l4uJ4kythCyf+Rd/4zjyfP2GlVvm96o1s6ohvqb5e8ccrI1LmT&#10;oxpYYhTS4RA56h7dYRe8k1wAece5NWBlHVpQdm0dWAOAoXVebf9SVddq68DmwPj+NAdY5R4uLK6P&#10;jgNrXAD8PLO8ApX23d0B1leBg73FibHyN68ig4NdzM0NFVXUGdJqVIYmXUadxtRlypopqZgqKhvJ&#10;yYNvKm9Ls525kaO1OWB/D9gDaourTDWNA1y9oUrFx+IQyrDgL2q7BQCbm8DWVm1hqaGKNkJA/JZv&#10;0HjPyM7yxs7KFnAAHG4d/qfdPJad/b1DeRk5Rqp6yhTpxnelAO+wPPbRHVWDdD3rUIzsI6r6E1mj&#10;15p2QHET0DMFDE7sDI1B6b8cLqQwl3cOJxe2p+cPpzlbjQOLeeWzt3P34t4Bb5qAkgagsnkpMrme&#10;qjUiZTyoYrvgfAuIywOel+69Kl16/n71Vfneh0YoA7ikE7K/VaNA3TjQOnU0sLg/w93grHLmF5YX&#10;l3Y2eQdbOzur67yF5Z255aOFtYOZ5cPJRagG8tw6lII8tQqMzB8vG7wIDE3v9o5s9g3vjE0BK2vQ&#10;SwP5Wd7hDgSUEAx9rQw5WihhZX979xCqu318GsCTAv53sL+7d7i7cwTlaoOnGnpzQufq4BA6wu7W&#10;wf72IVRN+rP9BVk/2Nw82toFdsEesP+YvaPDXegrbPD2z3nDh5Aj5h0c695DaJHm7UNg57gfuiPw&#10;Xg5nJ2bAh7C1vgHttc0DX0HwtT5cXAB29gDOcnXO0943H3gt/ftto8DsDq9pYKdv/GhiFphdBcbn&#10;d1sGF4rrpl+Uzz4vX/+bAAZqBo5q+vlVoHm1veAuW+0j+z2Th33TB/3TkAP+bQF8NL16MLEJCeDR&#10;WaCpfizyRpOT1pi33naI5Sa0BjB7I8RmM9RuPRQqAc29b7V2zxISwOHHDvjXIiSAI2whARz168r2&#10;/5XtGJcTBwxu8u3vPxDA3CiH1V9jM971V0hw3knx2EmFkoB5Sc4bDyEBvB4HCeBNvgCOtl2PsOaG&#10;W22EQeyEWQARlkveKrM3LMZjruUFeluYWzNs/WD+UX8JiP2fPlH/7v3gomcwwsgGS5PSwOIDJDF1&#10;jqpjHkpT3sqL19S37xqsXFee92ftPtBaCVbYuKe2E6WzFau7GqU5H642H6nOidZcj9XZjNXlJehv&#10;xuuBbCUZHqSbAznWG4kG60kQ3BTDzTST7UzzvRzL3XybowL3nWfOW3mOO/kO+49dDnIdtlKtuLGG&#10;yw90524qTfrKzPjLrN/UOLind3TPcOeu3qArbcxfeiVEdTtG7yjJBLK/j0wPU82ADKv5UPVmZ3Kl&#10;JaHWnlXrqPDBVPqZGv6pGjZbXjxdQajAENXsKT0drLF6W3P1hlqfI73ZVbEp1GWy8vXk9NT77rHE&#10;lpnXHODdyMKr3tHkht67ZS23Kjqj2kbTBidzBwazm6vedteU9lW/76h42VZd0N35cniiYHjmff/E&#10;w3clb9p7ezd233X2x78tzW9oLxmfjf9Ydavgjc+Tp4GF725Vlvt+eM9+nKWVnKAeH6OfnGCUmWCX&#10;n3DvbXpm9bO02sdxxamPPz17XV+SVl70sOJTTHWXYdzTi+zrf7V+gEhu+8792R+CPpy68+lSRN3p&#10;kA+axQtid1/hgvNNEt5JqNr/4RRc8DKKgiDJ4CkkUQmCOOJY1kJrABNhUOYuCY6Vgko6Mxg4EhmB&#10;OxbAuGMBTOQL4G/t74kDZpFoNDQeKwoDr4DgYcF9JdF4Jg4SwHIUSABL4SEBTIKh8MISWBGJ47LP&#10;kP1FCYqiL4sgrwjhREWxIiJoISHk/8PeX4fFta0LvvD+vq9v6+k+p8/WtVYSgku5u+KeAIHg7h6I&#10;QXB3CwQIBAlJiLtCCO7u7hTurvOOSWWxs1fW2n3O6a9v/3E7z+95nzHHHFMoKlWD+tX7DklJjLg4&#10;SlQUefYsQkRE9vRpuTNnADKnTkmd+ulYAEuBkTRJKYaUJBshLY+WVcEhNIkoHTLCgIQwp6Bu2hr3&#10;3cuE6r9sl7yujQ9OMdQMIKPe6WqV6+uVGBm9NjR8aGqab2tz08oyxNjY47y203lNGw0VI3nWeSpO&#10;m4jQpSANmAQ+Sk6NStbjc/UV+NoshhKewEOhuUgUWw6BPyOCPS1CkZAiiooj/vIjWVxSi85QIeA5&#10;0pJUSREeWlqVhNTASmpK/qR35g/eCMkEIu4Jl12ipFytoFTL5TfweM0K/Neysu/kZEvR6GYicYBG&#10;GaeRp3DYKaTcPBq5gsWs4wmARRx+FkOcwZBm8eRFEmGBgIUFMAYhODa7cxT8AoO0xKUJaPhhnNwA&#10;VmaQiBihoIfJqCG83DgOMYFFTJOxi1zamhpvQ1NhSY07rUhfUOPMKjOneJRxBn6Uihk/zusVpvbC&#10;Dfyx8cUfZwAfrx88ijsWwKAN9lJw4FrTdOIkgyiQp08o0if41BEmYZiCGSKiJsj4aSpJQMRPE/Cz&#10;BPwcHj+LI8xg8dMY3AQGLWAQh+m4XhKyFS/dgJOsIUhWkWWqaHJVDHQlHVVORXwhyX3By5RgpYpR&#10;kkVIiTfSZ19LiXyQFqtGI7qptFEma5LGmSDSxtGUKSxlhkCdozDmKHQBmTxBIo6S0AIORsBDTfCQ&#10;oyy5YYr0CEF6Co8CtzEigxRQ2G04WgWDM+njA5UVQ6OdcG3wwVaouw5qKBp5nAY1vYZqHkH1z+Dc&#10;3+I70KccqCjv8HP+VkXhWv2L5ba3Sx3lWz2D211TYx/qqzIe9RUWQd3T0NjafsMANLAADS4dDC2s&#10;D8zO983O9M/PjawsTGx0t4zMjK8cgnnLAXS0A22v7h8v13C8LsOvCOAdaGe3q6Gjp6V/QbAxPLAw&#10;NLAiEBz1D27OLUBxCferqvsfFn6Ijby1MgdPcuCJEJiUTc4MNrVDu0d78yuDTZ27s+vTPZOTbZMT&#10;rYLx5tnO0sE3ucVZkQUPk59VPasdqxs5mNqFpg+mWyenGseOpnehJWhnZG13dH29f/FwahOa3d3s&#10;n51rGe4raSq987zx9ssAVetc99hbbrFB1mGjjcsHG9CnT8O379YUPGtLyPzgH5afnv7m7fO64me1&#10;RQ/L3uW+L7r78fP9T+WPv3SVtC92z+xPbhwKtqCVQ2hhd21wZqimo6e8YbShU9DWO93Uu9owul43&#10;Jijp7n5R1/68pudtc+fr5tpHlW3v2zs+9YzWgR9hrvp126PM919etCwPbe+Pb4P57e70+mBbn2B8&#10;Asxjjmd4x8teHB2C+Q3YFmxDRT0L4c+rLFKe2d2rtrxXa1FQZ1VQY1NQb3O/zu5Bk+3DxpC6xfDG&#10;paj2zYTe3VtDUPYYlD8B3Z2E0oeg+B7Ir2bLu2TR8eWYVsrn8zEvrxdWv+tbbJvemF7bWlxdWVpa&#10;2Fhf3tnd2NnZ2thcOTg63NyBv5QIJjtLm/BkeeMIWtmHVr4K4O21nZ317b2NjYPVrb1NaH9oaQY8&#10;Hda3obX1+faWF+tL7462nx+tFUIrt6G1KGjTF9r1gLa9DpeDoYlYaCwPehQw6mPzWVvrOfvcyKUk&#10;6Hkn9H4YqpgU5HyB3vccFNa/0g8oN487SK1f9/vUr5zaQQ5rIN2oUwkc9r8LtYyDidbw0mTH2lzj&#10;8nyDYLF2fPVR3bBX9lvnh6UPRlfrxuab+0aah0bbp2caZ2bLJqZKJhcrl46q16DYj/0OaZ9SK6Zb&#10;DqCiGSj8db1j/hfNO03s1Hrd/KaQmrl7I5v3+iYL2tufdLU86W580l3/tLv5WU/H856+Fz2Dr3pG&#10;X3XNvu/avVM5b53+QdzymqSNV8Crdy0TY6PtNQ0pwdDr29DL1JUoJ+hNIlSZXXnTZfRDDtTUvV83&#10;/jw015hqqIrRVyJY0LFW8sxLdJI7nehx/ImrmwLGSRXloImw10LY/u4SQeu9X0x1asSH+Mvvb/pH&#10;OttrYXVUMW4qmGAlbIg88TqP7Maj2sOQPeRJXvJodwU0/IktFwt/egvOyCC4w8USSZ4skgeb5MYh&#10;uvCILgoEJ0W8I4hgE3SewCEKcWHhnYRw8A4ncHFOfCz8cSGT4EAj25JpJmSqOTg/F31NCxOgJn7R&#10;R0flebjWqwjqPW9apKauxg98rqwBGWlGRZqRkRY/YwkgISzAuxhRzowgK7Szhlipi3ipiwRJfZKk&#10;PkX8Ik3sIk3UGEAWM8dLWNLJniTGVSzXV045QEotVFQr4pR2uIhWMFE/hHjuGkrJXZJhI4IzPCVz&#10;7idxtVNnlcTOqkieUZY9o4I8rYI6pYI5pYr7SRVzWhF5mokSoaJEsMhT0qgfz2B/PEU5I8oSk6b8&#10;IEn5ixz5T2jiH4n4P5Axf6Cg/0CT+TPtrAj7JzH2KVE4nhHnikjxxaQVxOWUzkryQVtEgndGkgf6&#10;T4lzTotxzopypE6xZU/RET+REadwqFNoxGm07BmM1BnSmZ/Ip8+wzogpikurScmqycqpIGUVMNJs&#10;pAgOcwaNPYtCiyIwYkiMKBojRsacZbFRBly0hQLOUZngpkp0V8Y7K2Id+Bh7FsaFR/Hmsb0YHDci&#10;14nIc6XIX2Vy/Xi0UAft/DSnsreX68rci6ps77XapPc6ZA67FQ64PupzftTr+LjX8emA4/NBpxdD&#10;zq9HXN8Chl1eDbu8BAy5PBt2fjLg+qTX7Umby/0mh4Ja6+xqSxi4YrBtXqvzg1anh20OjwCt9o9a&#10;7B632D5ttStst83qtLvVZZfRZZ/ebZ/Z45jZ65jV63QbtLsdMoSxx+E26IejfU6vzeNuq8ddFvc7&#10;LbJ7rG712SUMOoYPufquhgZtx/rsJ1/aTDCfDlEc9CX2+yL6g8Q3H9K2X2GPipBQuQxUIwJVnYLK&#10;Tx2WiO5+kIOKaYcf2evPSGtPsHtvCQcfUVuvUDuv+JtPzm3ct9nIuzqXFDIcEDLiHzUblrQWl7Ic&#10;GTMTGDR62a/PMbjDIqrVMKVJP63B8GaDSVKjyU24CrRFert1eof17U7bzHarzDbLDECzZXqL+a1G&#10;87QGs1RArWlqjcnNauOUKqNk0Kg7VqotNlltdncaLNKbrW/3uN0f8Chstc+pt8wA/RX6CaW6sdX6&#10;SY3m6W2WWQ1mt1rMM9tt77Ra3G6zye6yPc6ftoIzpzttcjodslrsElrsY1ttE9ptUjqs0jqt0rot&#10;U3ssk/psEnusYjstI9vMIppNo5pME5pNU1pNc5sMnvaYPZ1wvj3nGbrg7rjgfGHeVmPBSnHWnLFo&#10;zV6y485bq06amY4aXZ40Sp8wf9RiDO4B/EQZwh+23S4d/O46HTKFVrvBOq3B5rh8t11WnV12vcPt&#10;WruERvuENqfUvkt5w1ceDng/aXK+X2qbX+7xrPjKm8fez6Is0q2Ub6jRnRVZbkoq11lqAZwL8UzD&#10;FKRGmKjidRXH5Psl/ZsQNDY6IOirXR0sg6broLmmtfG6ubHW1bmelenqpcnShfEvi+Ply5PVy5O1&#10;i2NwzitcdHesBmyCzqXJsoXxktnRjzPDn1am6panGr9nabIBxBVB0+p089pMCwBuCBp3Zlq2p5s2&#10;JuuXhivn+ksXBspWR6s3J+vXx2tPWDteEnhjFGZ3ogGwM16/NVq7MVy90l++1Fu60F0CGr+KcKVe&#10;wPJwpVAqLw6WA75mGB/vghcbPr4EYGWkYnW0cn0c3EMtADTAJuhcGipbHi4H7bUxMB4cW74w8GWp&#10;r3hn+PPOUPn6UPvKcP/CeO+coGl2/tPswtvZhc/Tc112roFczWBpfgLiwsPT+vcQ2kHe5mbvb5gM&#10;JTtMROlN+DIX/KhrQaxlf+a8H3c+UKXLnf1YXTSW8PtQ4k8BFJnrBNkQMjaUhA6joMIoiAiqbCRN&#10;JpomEU0XjySLRpNEY0gSMSSpOJJsHAmRQEIlkORgg0s/E08ViaedTqSLprDF0rjS6fLSKSyJZJZo&#10;Au1sDPnHCNxfwnF/jCb+BMakc2XSeVK3ONKpbPEUhngy42wSTTSRdiaZLiZsJ9FFhD2J1LOJVLEk&#10;GiKJhvqeZDpaSAoDA7jJxAKSOZg4jmwsVyaRK5vClktjITJY6AwW9hYLH0tF3dbmXyJIPLlqCw3U&#10;HI7UrPaVTXd9nu0rn+4tE/SUCrq/AKZ7Smd6y0Dn/EDlQr+Q8pMIOsc6y7Zmu3sqX8+2lEDjHVvN&#10;5Ytl7ypSolyZpCxX28GXj6DhLmi8b7mzbrK1StDfLBAMdvd21Nc1P3tU5GEbQZTQxZ8xvsAOVcHe&#10;UED5chHX4CVdCZfZ5Es0ogsJ60AnXjrGg0l0Z5KcWURHFsmBTbTjEu2YWCs60pKOsGKh7eGMT5w7&#10;HwOv/sAViuTfit+UgJbHeiigPJV+BrQB8uhjjhWykOMU5BPg8wgB5wEI84wVMDCKaBjln1FBeaig&#10;3VXQrkKUMX+D4ncoYN3BjcGq+5i/udbPNyOPuXKCAvqvgM2TuxUqcxZBiMfxQrxfoaPdGBhPJlao&#10;1b/Cwnl9u/kNX338/zrAHOxXOb7u94Dfr/svVPTf41j2/5Jj9w9nb8Mu2Y2HcWQhbJlyNmyUDRft&#10;AP82/5o7Dn97QDgePMHA1I6PczjGXggXbysUvVyC47Eh/psrKhEvyRPdwWyQhbVl463YeAs68WJG&#10;5pOK6qbJifnJ/vGB+tbxuqbFlraV5hZoamK1uX61o26hq6av9t3MQO3GQldf16eRgdLh/s8jAyXj&#10;Q6WCkYrpofKJni/j7R9nO7/Mtn6ab/kEjTQu1LyNtdLREv+9LQNx65rdYnfl3EBtX1vx3EzH2Ej9&#10;YGfZaFPxVmvFw8tO/nRMDAuXwsUn0GSS6NLwt1W4yFgOKoopF0KWuIE5fR35ow/qJz/smSCi2PcE&#10;E8Tg8vXYM4BQnEgY/mw4QTSCKAYQdv6CQPwZP/JZD9TvPWV/74v+MQD9k6/E7wMl/hyDEo2SEYmU&#10;E4tCiIfKiQbLigaBiJYIJEq7o0QuESWvMBAAd7K4M17ECXfalXDamyLmS5fwo0n4kUTCKOIpPGSW&#10;Ij6HT0hHyt4jER4wyQUc0n1V+lN9+ceG8rk6jEIThUITxUcmKk+NNV8anX9tpP/u4sX3hgafrC5+&#10;tLzwyUq/xMG41Mn0vaXePW1+God0T0vhsYHGOyuDEifzMlfrEieLT3YmH2wMweD35rpvTc+/MNJ8&#10;aqD2QE+pQEch9zwfXj1dmZKsRI5XJEbzsOEcVDBDNpAqG8ZAJ+iqXLl4LiMzNaOo2OZOrsWDx2YP&#10;n1jcL7QpKHDMy7XLyjLLuKWbelMlOUUhPk4zPlI7OlQrPEQ9JFQtKFQlKFIlJEYpLFY+NFo+NFI5&#10;NEwzLFQ/OMg0KMA68MalG54xl039jVle56ke52ju52nXDJU9tJV0sWTqH9CsH/m005roUxqyYlpI&#10;rCma6YzmXsJxr+J5PgAi14fMv0GR96PJ+9MVAmh8PyrvBoXrS+b40Di+TL4/WyFQXjFYkROgzA5Q&#10;Yf0yKjH8FJl+ivQbCowbCjRfebqvPNWHxfAhsq9j+D54eV+ioh9JyZ+iEkhVDQKAhhCaSpAQumow&#10;gK0WylYPZqmGMFUDGcpBdGV/mmIAVRG+MRCpCv40JT+6UiBDJYCpEsxSDuYqhPDlQ3n8EC4vmMMN&#10;YnMCWewAgLxCGOgHnaBHCNjLkA+mqYYR1UIBsM5UCcUoh6CVgr8FqxQoBKcUQFLw4/J8uIzLdLwz&#10;AWmFkzHHy5hS5CzAewpJwpgsbkSXMuTKGSqiL8qjznNl1Bji8jyENlfuHFtGmymtRZc5R5PRocnq&#10;U+QukqQvEmWM8DImGCljlKQZSsaCiHGkEj3luWF8bgyPF8PjxnJ4sWxe/DGJNE4cg5fA4SfxFGC4&#10;/AQ2N4bBiWIpxDIVo7+PdF4UXT6SKR8D2mzFOLZyLFc5gaOcQJaPIilEkRWjASSlGBiVWABFLV6Y&#10;dQ0iSS2OciyAcSoxBOVYokocUT2BoJVEPJ9C0EnG6SbidRLI5+JQvEAE8TKRdIVD8pHHX1dBX1PH&#10;X1HCuejzvazOXbPVuWSj42B/wdJe38RO94KDvr6Dnr6DrpG9jjG8ErC2uZ22pa2WhYOehc05Y4BQ&#10;ANvpmLoa2lyzcf9eAANOnO6vAgaDo3zsPAGgITz2W/v7rQMWFoIGeJjYf2uChXu9TB3BSG+z48rS&#10;5nD+sY+NB3zy4+hrC18CRMANu0vXrVy8TRy9zR2uWYEbgJOPPS0c7PUtTDT11OgKPDwNRD1lLU2u&#10;Kh1HlpEQ/+nHP4me/lFWXBwjJc0lU+QpDORZCS6OTJSUU6Qx7IxMGsvLYNd1tLe7t7EN7a9DUHV9&#10;h5mx25M7XxQJpio4WwWMvY1uVKD3/bdP+hYmYc0503v4IOWdh1EQV8YI8xct/ClNU+XLWWHP24vH&#10;98bhZYBnWlc+5pRHuCbbqnnxJHSk/iOd+CcNfbprgGN6YWp5d+nSygAELcMy+GABGmnbvJ9efMUh&#10;VpfnyJPRwf93LvMPKkayli54Fz+KV6JC8HPrvO7wqvnU9uXkuqXID0thT3vcYktMPdqDoqGhUWhj&#10;fX9pZh/aX93cgBa2oBVoq18w0zm0Nbe0Ob8AG9/9fdgNr29+XVl2a2dzSjDY2l5fVh4Z6G+qd4FD&#10;IivR2RcUtHQ5ahpEniaBayqvZcxXsdPQdjinoccm6PHwWdFXNierIagDgnpbPr+OuOKfm3R/oGUC&#10;XjHtENpd2/vqfVe+Su7ByvKbgVcVyGQHU8sneQ8WxwXwJ4EA4aerG8fJIHtwljC0edDT0OJqYa9K&#10;ZVuq6U3Vd0BTS7WP3vR9KCtNy7+mcD5F1yZD3TKOofPFOQT63AH1LkLtE9DADDSzCQ2vQJOr8239&#10;BzNz0PT0blcf1DjQE3t3LLJwJaNo53k9VNkDlbWsRKf3a1r0sHXGdW2HjFy2Q1OgZ0XQ6y+bzz+t&#10;vSpdflUOlXYdFnceFHdDVcNQ2yw0sHw0uLg5MLM5ubA+Pb8xs7A9swhXUZ5fOZhfhRbW9meWDmeW&#10;j2ZXjktDr0IzK5Bg+VCwsDUm2J6Y2pqYWhufWBodXRwZWRofXxFMbS8v7qws7a2tHG6uw0+2vR04&#10;J/ho/+hwF1a5h3DjJMIfOgs/ehZG8Os7iT9zPBIGHP4tJ/2Av44XHrsHHvPjuLd7vEjwFrQDNndg&#10;jwynCx/CH9HCVwTD4GWh4Wx4wM4WfMPr69Du/uHkTM+HkvnaFmhAAPVNQUMzu/3j24MT8BrM4InX&#10;PzNX1DDxomzxXd3yu7qNj03rb+v3vnRArZNQ/dBOWSfUPLLbMrTdNrzTPrLbMbrfA36J0/CSjWML&#10;h0MzR8OzsDsfXxAK4KOJhcOJJWhme39oFhoch0YGJ7KTylwMBKH284Fma8GmG8Gmm2HmG+GW65F2&#10;K1EOC1GO81F2K3HCBNnfjOtxthvx8GK6mwmOAGEKL6yEf17fV+h3/7WcnOdb1hJh17uUDLOc4gJY&#10;uekKWE11W0tz/56VW67rmR7rmW4bt90BcCPDde0W7IBXUhzWko9Jsl9NtPuqgeNtdhOtl0JNlsPt&#10;hvwdWiMCC4PCL5p7MjxjJMLu/afA3P/v9VunbiTjrT1l0Xh1kVPJysR+/wvjfqpTfmpTfirTfqqz&#10;/ipCpnz424n6UJblVprR2k2D9QzTpVTD8Wj1xYTzK4m6m6kXj3KtoAeO0D27zQyjmXjthWTdzWzT&#10;o/t2UKHD/l3rzVzznbtWB4UOOw8c1vKs1vNs9x84Htx33rhtvpB0cSFBby5KZypYdfi6/OQNxb1E&#10;EyjLbivGoOcScz7JZCnDaivXfj/f7iDf+jDPAso3h+5aHOaYryZf7PNVrnJgVtjzq501ii2UH2ky&#10;Hmvy7qvT8rVxz03wde6MUV/FaS/+kANrLti0Ldy+5XFKZ1tpZV978cBwyfBsUa+gfnr5RVPbnbKK&#10;uw0N99vbchrrchqrHnU1POqsftRa9qKz9v1A26vuzgdNzQ9be970jT2ta3pZ11DeP1g5PPKktu5h&#10;TV3R0HD57My70ZHYz5/c79+98vpZSGXJ9S/vrR7nG2WlawUG6cfG6hdmmj7KvJGXkfH5dXJvaWDV&#10;i+zyonfN7QWVLTFvq3wfVeIdI4luKb/TvKr4evJ3Ps/+we/9f7z+mvpk6r9Fl7DLFv9y85NM4muF&#10;uGeSSo4/nmbiJKh8LFOFzSEgZHFScgQZNBlBoCDxVBSJgSVzSSwFGkeZqcCnsJg4Gg1NZGCpLDyA&#10;DiKHSOWSaPJUpiKdLTS+oM2nMECnKpsPYOJIeGkEQQZJQWJpaDzoV6CxVI+TgxWoTDaBwsSCExLJ&#10;x2nHFAQGRNAG4wnSCHgBYAkJvIQ4TlwMKyaKERFBnzmDOg2DPiOKOn1W7qczAISIKEZcEhxCk0Oh&#10;//BnjpgES1Kcg5DQZOC0qAh1jKgxScaegnjr6wE1VELDvdN30m+f10pQUXhpb/PB3u6tpeVDY8Os&#10;C7opuufjLupFmRhEWJl462p56Go6nlO1VOMb8ZgXmKQLdIIunXCByzBTV7TQVNWX55xn0y9wObos&#10;jgaZSpeQJp8Vl/vjj8g/nyKKSiN/EEGdEtMgMYxILCVxWfzpUxgpEaTcGSnxP2DP/LOy6F8u49Bp&#10;dMZ7JY0KFc1PLN4THCEfgyxEyTw/9cdKSZFuAnqYBi/0O0pATRAxs2S4dPMsHj2HE4KBweJmcZhp&#10;NGIGg5zBoaaxyCm0nACLnCfhFukkuCI0Ec4GnqLAlZ8nKdgJMmaMjO7Hy45SMfPy9DV1/pa20pqW&#10;wrIKZ16BMcunzRwv/TvFIk7R8WDw+HHK7zQJB0PATxEwk3jsBA41hseM4pCjBMwYET1Owk1QcVM0&#10;0jSTNMOkCljkCSZxgkmAYeDBeQQ0AGGaShAQsdPHzOAx0zg0QIBFTeJQ82zqNJs2wSQPUfF9ZEw7&#10;EdFEkK3HSzcQZWsI0uVY8WKk6AeZ02+kfnwt+cM7sb98OftjncTZTqTsEBE3SaUKqPCivxMEgoBA&#10;FhCJ34A/Lj2NnSVgZokoARU1w8ZM83ACDmaCIjuKkZ4hEycptDIpZBVfBcrKgdrboN4OaGgA6huB&#10;2rrnnz2dKLgNVb2G6p5CJVlQ62Oo/PZRSfp2Ucb657yN6udbLSW7PQ3b/d2bwzOb/YtHYIYwsAz1&#10;zEH1g1sf6+Zeli6VNG61Du0NL2yNL62OriyMrAr6FofaJ7aW9mHpu354sH10CN6Tt4/2tw724C+0&#10;CYtrHFfsABwJOQSTloH2icaKztGeuenh1cnB1dHe5e7mqcov3VWlPU11o1+K2/LvvH35tHJ2ChwO&#10;5nj7O2Oz8ORkZfVgZnp3SrA1MTvXPb4rOJjv3hxtXC150h7jcyfYM+V+2uvqVw3QIgTNH0GzBwcT&#10;W1sDS2v9c0cTG9DScdrswiHsTic3d4eXpxuHGl+Wf8x88jnt8Yf4+3GWNx4EZHa9aJlvnN+fgTrq&#10;p589b8jMK0rOelvwuKq1daHoTUdq+IPG993tn1r7yzqHq3pHa/rn26d2x1YByz3T0Nze/sT6at/0&#10;fMfYcs/UxuDcYtfEZF3vbO3AYv3wdGXvcFHbRHnPSrNgrna0533L56z3L1OeVtwra33V/Cr1ZV5o&#10;bsX9yqW2xZ3BNTD3Wx5arC2uH++fAhO8QzD/3Ns+2loHE+wjuBg0NHMEfRhYDXzaaAtX6qyzftrp&#10;8LTH5l6LbX6L/f02y7wmvYxyxcQPCjc/KqWXqGeX6+XXmd5rsilotb/f7lsy71++HNW4m9YNpfdA&#10;Wd0Hj4egLzNQF5hwrkOz29DmIbS9u7OyPL+yOLO5sSyYmZ6anZuaW5xeWJlb3pxb3Z1f21tY313Y&#10;2F7c3F7a3lrb2dnYPdjaP9o9gFOEV3bBlAi2vxube9tbq3095a0Nd3fX3++s3NteStleCN5f8YE2&#10;r0NbN6DVYEgQC409gp4kDdtbNijoNCtaN2h79VzLPHzVCpX3z+R/mkt4BuXVDDmmlWoF7KfWQOmt&#10;AtvCMvqNYt61N+reg/H3oZH5nUnBytpqp2CuZW69bwuqnNyNeV7jeft1Ymnnh4n1tumNtpGZhkFB&#10;4+h8/dRKzeRa2dRmyeRu8eThlZwiy7jCsJeNhe3zRVP7qSXtHI8kWedCzLViesgHk4L61MGVt1sH&#10;79dWSpZny+eni4YGP/YOlI6Ml4xNvRoYetzX96x/urBuwzerhemSKKLvrOIX8qChZniyu+vLo5aM&#10;oINXt6An8YvZN3ZfJ0F1BYIPN+vvhEFd4H/lXHPOS09VGw20DkfWgCxrLs+4SsV5U7DeNKwXF3dJ&#10;BX9Jg+CqhXHQRFr/rkDdtDc8ciDtckuqbfeD64+D3Wy4JlpodzVUhBI6Vp7gzyNf4lIduVRnHuky&#10;j3idT/DmEy99HxVIVxTI3r+IfLI3j3KFS/XmfhfZJG82+dIvIpforYC9CmATvehUJzLTjMywZhCv&#10;8jFBWrKR5kSXDBeDqgytqkzilziFJy43rvN9ldAODILL99CP140D0HBOVKwjBeMAg7alY+yZGFsW&#10;2p6DsuciHblIZw7ShYlyAw8QmXKNzAsiqEdhdBPkDJIlLiZLXozDGEVgLwQhta9Lq3iJc51EabZn&#10;SRYSBDMxhL6UrJ6sjA5SSgcteQ4joY0V18JIaMhIq0pJK0lLy8tIsWXE6bKiZOkzGNlTaKIklQwQ&#10;Y1DOMo9LXvPJpxVxZxUQEvJSUlwJCba4OEsIaJ9siokxAaKiDMDZs3RxETpShIU+DYM6AwM25Y6R&#10;EWFKi7KkxdmyklxZKR4AnBbcg+RpovQZArgHmbMAlOxZnKwIVU6EhzqrgRUzIElZMpD2HKwjn+go&#10;T7bhkx0UmFcVuL48+StMeXcqz4nMcSIxXGmkS3zsDSNqvK9SbrpO4TODe58vZtZeTGw0iv+sGl6s&#10;GvtZLa5EPfGLenKpRkqZZlq51q1ilZQv6mmV5zLq9XPaTO/3WD8ZdHg+7PJywP1pj/ujLtfCDuf7&#10;gE6XBz1uD/s8Hrc73Ad02hd22j/qsHvUYfuk0+ZZp+3DPse7/c53AAMuOYOuuYAhtzxAn1M2oNcx&#10;q8cBlsGdtumADuvsXrsnvbYvem0e99rc67XK6rNOGXaIGXcJXfOPWPK7KrhqPeCu3uFI63Ejjt+g&#10;T0fTV/Koa0+w+++xUIkcVC4BlZ49/CxyUCS+/wEBfWZARZzd17TtV4SjTySoBHfwkbj3Tn3rueVS&#10;jvdoVHDbpeQG++xm2wcdjg/7XPP6XFK7HSM7bcM6LKI6TJK7DPPajfK7bPLb7bPb7XM6HO50OOR2&#10;OuZ0OuaB2GqbLVzrF0ThWr/CpXnbbPNabXKbre40WmQ1mN8+ocU6p/LizVK9xFqT9CbLbLAXAAZX&#10;GaYWacd81IyqMEgB/eBAYQSAQwBgs94ss840Az6PdXqHa2q7280u54xup6xeh9x++9xBe3iR5h6r&#10;hA6z6FbT8Fbz6E6bZPiBdbrba/e4zeBJv9mDCae4GQ/PeXeDeWeleTv5RRv+prPytqvKpqv8ooPy&#10;pPnFIQP3Qb3kAYO7PWZ5nRbZnZZwunaH9e0Om4w224w2+/RGq5QG65v1NjcbbFPrbG/V26XX2R/j&#10;kFprm1Jvk9Jsd6vTMbvLKbfZNrvGKvOjSeon2zvvXAseOuUkmCZe0bhhyXU/z/Lg8n1p6lFU3TSU&#10;TpqoZjzSIP6i773IO+8WVzb3V6cOBC1rfUXrwxX7852rc/2jAzXz42VzY5/mhj7NDpcsj1Uujdcu&#10;jdTODdcujzYsjTeuTtQtT1avTJQtTBQvjH6aHSlaFtQtChq/Z2GqAcSl6ablmeYTVqcbNyYbNibq&#10;VkerFwbKpruLZ3o+Cx3wLxCaWsDOeL2Q7bG6zZGa9aGqlf7y5b4yYbXnX7A6VLk+8vVYofE9ccBz&#10;fV+EwLmkx+IZAPphrTtUJtTAJ64X9JwIYCGgvThYutT3aaf/3Xbf57W+zvmBgamx3rGp+rGFN2OL&#10;TwVLRc3dXwxMrrNVIzCq2eiLz37QzZJVc01yvtgUoDWZZDweoTXqx5z1py/7U+evE5b9mSvBimPX&#10;FT4aIRPpfw7A/MGPJBJMRwaRsUFkXDAVE0pFhFMREXSZSLpEJF08mioGiKNKxFGkEiiIRCo6iYwD&#10;EU7kZZ5NYoiBmMwUT+VK3OLJZCjIgPa3AjgC/6cY0qkE+pk0tlQaRyKVJXmTJXYigIXSVxhBj1AG&#10;g5jEkEimI5MY6CQ69rdiMhOTzMClsLApTHwyBxPLPRbAHLkkjlwqG3WLjb7Fwqdy8Ck8cqwC2YeJ&#10;qUwJhkabVvvKZvtK5wbLZ/vKZ3vKZrpLp7u+AEADbM71ls/3VXzPXF/VRG/1uqBrtKl4qaP8sK8O&#10;aivfrnj7OezaFSbOnYxINDnfdT9rv6Nhs6N+tbNxf3ZoeLCqZ7B6YKCts6XjYc57F9NQJZwTS8pJ&#10;Ce2jig9WIYUqkvzZhKsMgjuD6s5heoGXbhrRm0byoJNgAcwkObBIdmySDZdow8JZ0pHmdKQleCvk&#10;Y90UMB7yxym/J9L0XwIfAy8W+z3fKMB/O0JD/Isr/n1+cYa/z7/h/GCqwEK7szF/Y5c5x2vl/go/&#10;a9f/dXBwbr/KL4b9W4GfEn8rdAFfNbCwmjQP4/yNAHY6Hi/06ydVxOHB4An2vQPm4u2/Fh7/q/q9&#10;pIDxBijhvDlyzooEd3W6J1nGGCWmaXEhoODOp/6+kfGxwfH+noGmekFz4+HQMDQyCnX3VN7OyLnm&#10;9TIpfKDs1WDDx4GO4snRmr7e4pGB0qG+kuHekjHw+jxUOTtSPTdQOdNbNtXxebr980xL0XJ3+VxT&#10;0eu0UPdzbA3M6ZxQz+X+qrmB6r6OohlB2+hw3XB3xWRLCTTQ/NLXM5hNimUTUzjEJMZxPXkeJp6D&#10;juVgopjIELKUH/asD+q0L/oMaASTJP8+YLyQUIr0bxFCkfZA/tmXIhbBRUaxESFEyQDE2UCZM0Ey&#10;Z8OQUrFEbDKLmshhhFOJ1zCybtKitlKnL8tTfbUVIky1Ex2Nbl2yuHPd7n6Q29OIS77nGZeV8K50&#10;SU+qRAgfG6NM9CdJuJ36b2ESp+NlxOMQYmEyP4Qhf4yliMUxRSMopyLoZyLoZ6NpErE06XgKKpGC&#10;SaYQAelsUhobn8kl5amyCrXk76pz0tmEWKJMGhMHep7pqT43UH90TrFAg3tfg/fwvPw7c623Zuqv&#10;TVRfGau8MFR6ZqDw5AIfADrfmWt8sNT6aKX9yfpckc15ED9a6xVe0LxrZRbn4VJWU/V8oD+yuTms&#10;uy+8pz+2vfNmc2tWY3N2Q0NqQ0NsfV1AQ51fXV1gaXlwcUnAx6Ib7z74vHl3/fVbAGhcefHq8vOX&#10;Xk+fez5+6v7wscv9Qud7D67k3onNSIiI9AkMvuzrf/nqdW+fa75WF62JoiTyT3TqKT7pR2XUKVWk&#10;rD6OZi/HcxVjOckw3ZFMDxTTC82+hGV5oxkeaJonkuKKo3thaR44iieW4oYle+BpHiS6N43uxSFf&#10;5pG8wB8yXOIlDgFe5VoYWTiAO4hMrBsD487AuNLRblSsC4HkgaO646mXCHRPIt2bxPQiMS6TWd58&#10;lWC+aiBPOYinEnASOSoBbNUglloAS+1rZKsHstWDv40cjSCuZihPK4SnFSavFc5UCAawf44sxRCO&#10;YshJBD0M+SCWfBCdH8jkB9LkA0nygXhFGJxCgBCsvD+AqBz8PTTFIHnFYAWuH5d5nUm+RMU6ExE2&#10;OGkTnIQhXdaULmNElzJgSV/gyenLIy/Ky+lxpc8rYQwVUAY8pAFH7gJD5gJV5gJZxpAka0yQNSUh&#10;LYkYewLWEYd1wuPdKBQvGsvvWNMmfw+NF0vnxzHk408Am6CTwY9m8SJZvF+PTG4UkxshjAxOJI0b&#10;TudH0+Qj6QoxdIUohmIsXTmGrhxHU4nhaKXQNeKpqvFk1RiKWjxFLZaoHINVjCQox+JV4wjqSUIB&#10;LFy8mXgugaaVgOUEIglXScRrHNINefx1ZYyvBuGqKtHFUMnL7vw1ez1vW11nuwu29vpmNnoGDhcM&#10;7C9ccNC9aK9j6HDOzF7L0l7L2lbLylH3XyqArxxnAJ9sfg/YKzxQeKxwsFAAf+uA/74ABj1fHfDx&#10;4JPDhVc/ccw3HLz8HL0B/nZe1y3dLps6Aa5ZufnYwOIZjHe8aGWudVGDqcTHM1WofF15TU2uKptE&#10;l5UU++nUn86e+kFG/CxaUopDIiuQ6GgRCfRpcZyYtDyRYqGn31pddbANfz61vbc+v7+6AUGzSxue&#10;rv7G6g64n/hMUT3MX7TQp/VQZ/WJSNPzaldCruWWve7em4ZFb2/5avzVxxpkW6q4FuGMMkVU2VzN&#10;Oc0/d6FzC65ztwjtDUNDpStvb9UFWdzSpTiRRTQRP/BoMjoW564GembejHz2prC1q24Z2oIO56Hd&#10;SWi6eafifufd0BfeusHKf1a3+dHA+Y/6Hj+Y+ks736TdeKWXOOT7DMqqXE0o7LweOZB4ExobhrZW&#10;oa2Vfehwa28f2jiENmG9uru4erC1dbgrXH0NXjV2a2is7V3Ro4S0cM8rrmbWxjoXzmucU+TI66mf&#10;01c/r8FS0KDyjOTVrZS1zHiKF+nUc3g5dfQZfab4dSvumzuXN8ZfQVD1dFfMSGN088fM3oqSnelV&#10;aBc63N4/2Nnd3zo8BA/cKgQtQMvd0Oe7xVfNDFlyP11xsP9aYfsAWp9ZgGsR7x9r4NWtg8U1cPhY&#10;a3eMT6C9vom+vOoFrnLds/fQ3EZ/aZ2fndvW4BT4WR6FJnkr6IUqGYfzDeuCMqC6MahzDi5wPbwE&#10;p/X0LR4OzE81d+9OCaCpyaPOXqiyozv09kj044Xsz1svm6DKPuhzy1p46oCG2QBXp0/FsO+C9X5Y&#10;CvSyBHr1ZePJh9WXZYuvKreL27c/d21/6d2u6N+uGdpqGd/pmdkZnt8am9ucnNsVLOzOLB3MLu/P&#10;rRzOrezNLh/Nrx4urAmXzoVXzwWNhbX9heX91bX99VXA7ury1tLC5uK80PsebW3AGnVnC9rd/rpG&#10;r7AotPDz5f/HAU8MAKx493fgHvAkESLce7ADONjfhlONwVNoZ+to4zgneH5xurFtoaH9oG8UGpmB&#10;BEv7Q9Pg13Q4MgunQY8t7zQOTL2tGnzw8bCyB6rsXX9bv/ymFqoZgBpH4J76wb3W4W8F8MkawL8p&#10;gKc3DkfmoaFxaHRIUJBe7mkyHuowG2S2FmyyFWy4FWa6FW6xHmmzEuUwH+00F+WwHPt1idzf4lgD&#10;w/WTj02w3Yms/RcKYOGY7zk5z7fAAjjFZfEmzFKqK2A5zQ2wcst9Nd3j13Bby3Bfu+0mdMAgrh0L&#10;4NU0WAALHfDqsQCGibddjbdZjreeDTfZjnVaifCcS46sjE245Ohz3idNMrjgPwTk/84n889+aTg7&#10;byyRclFaLE+bNuCvMx6gNOGvNBmgPO2vPBPwVQCDxkbshcN0i71Mi+10M6EAnk3SWUm+sJVmeJBl&#10;DuVYHdyx2M4wXk3VX0rWXUkz2M2xgB46Qo+cju7b7eVb7d+3hR457t9zWM+2WMk03cyyWM80m0vU&#10;m4zQAEyFa2zcNNq/bbmVYrQSo7saq7cWd2Eh7sJMqvlctu3aXafte46792327prt55sd3TXdvW28&#10;nKQ34Kdc7cQot+FW2CkXmSs9O88tVOPnKTNvq6Hu6SJKrDA97vRpN86kq+JKrEt3yvWWorsdw01V&#10;E33l4yMtE3ONQ1N1Y1Pv2jueNzW86Wp+2dVQUP/5bmPx096qZ32199sr7rVWP+lqedbd/bSj+3Xv&#10;aOnYzOum5g/NjdWD/WX9PY9qqh431H4c6H873F+5upTT3hTw4ZXvh5fBVcU+5e9tnhYYpCfbxCWY&#10;JsSfv5emd//Wpdu34t69iu6p8W8uS6+qfd85/qh6MOpJrdvdclHTAIRt3O/NIqkPuv4hsug/+bz6&#10;d5efy90d/OfUOuTn2X+8/eXszY+UiEenmNanfmJRJFk8FI1Pp2KQ0nhZ2P5SUSQ6hgJg4el8CkeJ&#10;IX8sgDnHApgs7P9ZANN/VQBziFRlJhfAwBKF1S9oaDwdQ/gqgI/dMBgMhoEBYBdsfGWQYBgANHBS&#10;clhJWayEFP5YAOPFxHCiojgREXht3VOwAJb78TTylAhGRAwrKoGVkMFIyKDFpUEb9fs/8SWk5BGy&#10;8lhZLSZWnSqrgRGxpEinmp4buZ0MvXneHxb8SE/3rqZGga5Ohrp6gZFxnrFxronxbTPjDHPTZEuT&#10;eGvTaFvTUGsTX9MLbroalio8Yz4LYKkib6ulYq6uYHNezUpb1VCJe4HLAmjRqApoLOH0WeIZUcSf&#10;fkL9eJYkKof8SZwojjDgqhhTOXwxadkf/ywp9oO47E+ikn9AiP2eL/HDNQY5mcm4x+Dcx5NuiUtE&#10;/vSXgFN/ij313z9Lne5AiI2R0VN0vHAV3nEiaoaCExDQgL/VwDCzWNQMBgmn/2IQMzjUHBG7SCEs&#10;0IjTRIyAhJkiwtm6cNruMaMk1AgVM8YhzioyltS4Kxr8RVXY/grVr4BNmmbC9neKipv4uezzDJEw&#10;TYCTdwV43LEAxozhYcZJOMCYECphkkEWsKgzHOosmzLH+RkWeZZJmqET4OrQJPh+4LsioKdxKIAA&#10;i5zEIRdY9FkWbYZJnWJSxhmkETpxgI7vY+Bb8LKNeJlarGQFRrwMI1aKFi3BiFYiRQfwKHAbM2Ti&#10;PI0CmKWQpgi4cSxaQIRXGv4F8KrJWMwCFj1DQk8zMAIudpKDHKPIDONlBlFy4zR2J11hxMIZevYR&#10;6hxab+9b6xyE6nqgz3Uj2XkjWWnQl+dQ9ROo5DbUmA9VZhyUZ26WZa1VPFivf7fdUbPX17kzMDLT&#10;PjLTMg7evqHOaah5+Kiocf7h+6G8pxMvi1dqO7b6BUv9grGO8dGOqen+pbmRla2l3e213d2NvYPt&#10;QyF7m2Dz+EtRXwXw8XsivGoDeJeEVma2PzyvzEt/+vrRl+pPzd31w1N9y9MDq4sT+/3ts4OdC53N&#10;Mw/vlSbEPsjPKf7yvqWrtG2upRcuBDI/C22uQCuLKwOjQ3Vd6yM7I3WLTR/GHt4qu+GU7O+W/CKv&#10;pK9mBJo9hCY390ZWtgcXtwYWdoaWDsbWIME26AFt0AP6V7unhys6Kwo/Pk8u+JTxrCrnXaJDcJJd&#10;UOXtj/M1E9tDO40lPQX5H6IS7nkHpFo5BV29lhYdUpASUlj/thtagVb7Zsfq+mZaRzeHFvfG1w4m&#10;N6DZXRA3BhcWOidB/2zb2HzHxErvDLjWdG3/Wtvkbu/8Ts/cZufsauvUdNXQwMe27jdNPW+bx770&#10;LzfNzNdNdrxsrL1X0faiYRXMzTahvem9wabRJcGmMA36cHsb2lmDjnaOjg7AJHHqAHrVs+r7uMU2&#10;t9a0oNn6Wa/Dkz67gg6H/Hbne102+W0Gt2s1Mys1c2u1CxoA57JrdDKqjNJrTI89g1FardGtarOM&#10;KtNbX8xTi1zvfAl4XFsuOOpagx88MPnd3j/a3trY31o72t1c39xY2dxZ3tgWsrS+JWRqblGIYH7p&#10;W2YWV9d3DlZWt9bWNnZ3NiZG24Z6P0AHtdDhS2gv62gr5mgjCAKsB0KLftBEJDT0AHp+e8HTe/ic&#10;3aCGR6P6pUrbiIHkp9sfm8eyXo75Z0Nxr6Yd02vPBa7HFEN53VuBxdXaUS+VLz8679mXVghNLh1O&#10;z63Mr/ZPLrXNbHWsQZ+GtwILy9zSnyUVt3wYXGgVrLeNLzSNLDaNLtdNbNRM7FRN7VVMH34Y3nS/&#10;9cI59emtsp6n3XNFk1v5tQM6/nk/6qadMisUsc0lBxW6fmhKH5t+MC14PjFSNjtTOjJeNjhRO7VY&#10;M7P4WTDzfm7q8+L248bdS0m18u5paj6J1+4+fNta09xU9OVuTP3NazN3QweSL9UGW4wWBO9W5k++&#10;u1mdHrhf+RnqGujIe3pNy+YcTlcFZ84nOKlw/PmMAA7Vn0Xw4eK84SReOXt5CVPe2Qu/e2fu3h8d&#10;1Zvi3Zzq0PMo8FWMj5OKtbKsvRIqiI+O4OGuwQm7JHsAj+DJw1+GzS7Z6/uoSLmsSPH+RZSnevOp&#10;l/m/FuE0U4rXLyKffEUJf12BcJ1L9mLSXWgsCxrLmkW5qoALVhS97i5/7VmQS8tdk5a7Cm25pjWR&#10;GXcc8zSIbnzape+Rp3sJEW7yqJ7HuPMp7goUV0WyuzLJXYXoqUL0UibCrpqGvkQlX6PxgulacTSD&#10;VIpZBtEyC2+ZQbBMIVokEEzjcIbROINwjG4I9lwAVtsfo3wVo3gFr+CN53sReB4EjjuB5YZnOSOo&#10;NrIUMxmyMYpuQmCaEhkX0YRzcghlMlmHQtSl4vWo2AtUjBENZUxDmTIQRvCHIzK6XMlzLDFNxll1&#10;2hlV6mkVAE/qPOgEcCS0AWxxLQBHTEteTPtb+OLa3GPoImpUEVXiaWXCKSXcKUXsTwroUwqoM4oS&#10;Z+VFxXiiYmwxCYa4JF1ckikhyZOQUBITVZcQ05WRuoiUM8FhLMgkSxrNnMqwYSlco8pfJ/O9yfxL&#10;JL47kemKJzgSkQ4MKWdFESe9M07O4q4hSM+bWLdMOatbEsa3EXbZSJcctFse1uMu3ruAcPke4Rrg&#10;Lu4KiA9IPo+ofk8ZgS/YIa954a/kw96pRb5Vj3qnEf1BK/bjuZginbhi3fjPegn1ZlmABvPsBrMc&#10;QKN5fqP53Saz/CaTzGazdCHHeaWZQrpsc76l2y4XxvZuh/XjPruXQ07PhxwLhxxyhh3Tpj0Sl67G&#10;bASEzV/zHHE37HFU6nXlCW6obCXoHeZc2H+sdvhWCSpWgkr4UBFt9y124wVi7Zns+jPU7mvK/lvm&#10;1nPa5jPq3hsG9JFz+F5x743ewUvXxdtXmq94F5sGlBqn1JjlVZvcqTVOrjeNqDcJaDT1bzGJaDe9&#10;2WVyt8v0QbtlHmx2rbKarDIbLTIbLTMazDMaLNKbLG+DHmEEe4VjWqyzq8HLpwl4Hb0NHoomy5wT&#10;mq1yKwxSP59PqDZKb7XJ73S4LwT0g843KuFfdJNAu8P+HtgLxnc7FfY4PwSAMe1wJe0C0NPrXths&#10;d6vJPq3V9nabzZ0Oq/wui4Iei/weyzvjzveG7LK64eWBb3bZwA9vq1Veo2nOgN2TUac7U57+05cs&#10;ptzkJx3wEzaYKSv0siN5xYm06IKfdaRO2WqMWdiOmUWPmuf0Wed228B0Wd/psIYdcKt1ZotNeqNl&#10;ar1Var1NGqDONqPeLvMYuLp1o1VKrUl8rWF8o3FKs8mtFtOMRrPbpRdTSy2yy10ell999eH6i/vu&#10;95MsbvlejNdTDuAqBJEVwwkaCejzKbLnYgh6QfIXr754XyYY6YOWBhe6SwTtH/fnO/eWhyYGqoV+&#10;d3m0bGW8ZnOqcWu6fWuqY32iY2W4dWW0dW2sZXW8aXWsFnbDI+ULw2XLU/XfJv6esDTZcJIELMwD&#10;FmYACwXw2ljNwkDZTM/n6e7i+f7S5eHKk5TcX7A1WgvYHqsDgIbQAa8NVoL4PSeFmr93wLO9JUJ+&#10;oYFhrfuNABYC2qBH2ClEaIVXBorXet+v935e7W5a6OsQDDVPjFeOzLwemHs9ulL38NML7jlvsmoc&#10;VbcAp3dPRD2Somz53Nd6KPz8TJz+ZKjyhB9jLoC24EeavIJYCKQuhvJnQlWb3Nj5amJB6P92A/PH&#10;KDYikIr0p6KDaKggmlwIXTaUKRXOFA9nikYxxaIYErEMKXiVXwYqgYFNYOBATGIjEzgyCWxZEBM5&#10;csl8xE15dKoiOp4lE8+WBuMjKGdD8KdDiacjj0tAJzFlkpjSwpjIAEgJYwIdIAnaoD+ZJZvChlN4&#10;k7mIBCYynoWMZ4IT/npMYKMSWJhEDjqRjU3iwhnAcRyZJI7ccQYwKoP1VQBnKDMDqXIJekpT7wqg&#10;iZaZ9qL5oYr5kap/lQCe7a+aHKyZn2id769d76vdaC2FemsP64qeedtdpqF92MTrXErwOeVnQb5T&#10;Je/3e9sXuxqGuypHBhumxwfnJmeG2wUv71Z6WsbzsPYEcSuGnAefcI1HvM7AXqJgnOl4VxbFi070&#10;phOuwBFOAnZlkr5mAPNI9iycNQNlwUBaw4mbOHdFrKc8XNv50t8ozP8Rv/C+J/wsC/+nADfzr72f&#10;X5zh7/NvOP//uwXwsfoVAgtgYQbwtwLYAd71V/X78yF/FcDHDvhnDczFOcHVyOGa5PC1hL8O4YEs&#10;OSd12mUViitZ6gIHb3rNJbn0bc/8+PZId8/cWO/65NDWSN92b9dyXW3bvYJnQf4xZoameESYhcFw&#10;+ZvV4aaRzpKxoUrBZINQAA92Fw/3lggGK2ZHqheGqheHqsF/yYWe8sXO0unmTwstn2caPt4L95aX&#10;+sPLtJDVwZrpgar+zuLJ8aahgeqxvmpBWyk03PbaDxbAMSxCMgeXSEfcZKPS5HEnAjiUIi0UwDcw&#10;Iv440W897reE02SFhFFlAN/3/4Igolg4TTqcIhOAFQ3ASUQx0LFcQiSbEMTA+VDQ7lhpe5SYBx2b&#10;YKpTFBPU97Sg/3nh8Nvn4OVitrJ4rrZkvqFkqblsra18qf5T/+uCZyFevmoME+kfLKX+coWKiJKn&#10;hOGk4whyUTjJINmfbkj90R/5p0D0nwJQf/RF/DPghtwf/eR+9EecDpQ9GygjESQnHiBzxl/mpyDZ&#10;0xE4iQQKIp6KiMRKBMqdBjGFhb2jRM9UoIB+sDeOJJvKwQpXWAfEUaQAsWRJIYl02WQmIo2LyZDH&#10;ZymR7qhQclSp2WrMe/ra8braEW5O7QP9TwcGMkdHbwnmMmYW8mfmHgmmX08J3gkEr2dnnyws3Fte&#10;KVhafjg7/0Qw83Bi6v7oeMHw6N2hESF5A0M5fQPZPX2Znd232jpuNrcmNzZn1tY+rS59Vf7hVcXn&#10;p58/Pfz48dGbz37+iWSUCgulw5TVp0gaEGTNqAwPpmYQTjtIUum6tOJ1hOI1pKIvStkHreiL4F+R&#10;YXlLMTwQ7CtybC8E01uO4SlLvwQikuGNZlzC0LwxVE8M1QtN8UCRPZEkNwTRHUF0lSO4yRFcZPGu&#10;snhnGZyLDM5JGussh3HEoFxwKCc8yhWPdv42yrP9+WxfHvMGj+XDZfhyGNfYtOt0+hU84wqOfRnP&#10;vkbgXiXxfMnyPhR5P4qCrzBSFfypijdoigHCPGCqciBROQivEkxUCSGqhVLUwymaETTNSKpW5Ldt&#10;qkYEWSOcpBpKUQ7hKoYpyH9FUSFciJJihDw/9Hv48qEKimGKyqFKKmFKSsF8ni+L7kXGORKQVnSc&#10;HQVlTpA2wEnoECXOkwBi2gQxLYrcBZKcHl5WDyeji5PTxyEMsUgzNNoCi7clUlzIjEtUzhUy5xqF&#10;dwNOs1YNw6qEo1QjvwetFgUADaRKBEDYQ1CJovLCmZxQJueXUUE5XkE5Vl4pjq8YzZWP5vAj2LxI&#10;NhjMjWDywli8SAY/nCkfxVSMZCpGM5QiOarxDNVoqmIUTTmSrhxDU4miKEXhFcKFKcJktQR4YeBz&#10;yaTziQDyuTiGdjyeG4AhXqGQrnJJPoq4a6qY65r4y+fpHqbql50u3HC44GWr6ygUwNa6+v9aAXyS&#10;xXsifYX+Vdj+VYQDwLFCc3xyoJATB/w/FMBCfuGAhQ1wTnByX/tLfo7eAc5XAl2u+tt5+Vi5XzV3&#10;gbF0vW79VTy7mdpb65ic56krkjjKFJ42R1WTq6rA4CJlJE+d/vPZUz9Ii4mgJCTZRJIimYE5Kwng&#10;4mAZrK+h2dXYBGuwI9hMrhxubUBH29uQp8N19I9kL8PAO8Gvs4LeORnEG6oHsgi2Ej+pnP5nJkVW&#10;0173SszljNYvY8vD0OoI9OVpV7BHpqnyZQW0Kf5HNfIZLXPFyzd9HtY+7d8aOE7gWII2+qFX2cXh&#10;V5KMNVwViIY4MU2pPykSpYy1eVecDBPjb7yoeja+0A5BAtikLjQtvwt58tz41kOVuCSizw1xe48f&#10;jX1lLAq0/Oq9b0FPymYzCqayc6GhPriS8+oStL+/PiGABfD6/t7IZOvnL8/y85/ey89NT70VG33Z&#10;ysZd38hKWesiS0mbzlNj8JVYfHm2ghJbVYOvrsFR0WRxL/C4ZsocYw7uHO6UjaLUVQN0kDUm0YtS&#10;Wmh1MJUB7RZC88nTLe5Nr02Gq6OhvQ7oYAY6WIV2FqG9Dbh08T60Nw99edZsc86ZcFrOUlPpeXYS&#10;tLkOCSsTC6s9A3YO4KzfPTj9tyAlQ4enfNnKwUhZUxFPrXtTBG1DB1OLoKf0+Vt4zC4029yTfT3M&#10;V934hrx+TdQdqF0AtU1C3QJIsLHfBRpzGy2jE3Xt22MT0OQk1NkPfaxv8705Fv1kJad093ULLIA/&#10;Ni6HJA9omI0o6LfzdLrOm++GJUNvSqG35VsvijbeVa1+qFv+0LD+uXOrvG+tvHexvGu+rm+te3Jn&#10;fGltbHZjam53Zml/YfVocR3Evdnl7ZlFeI24tW14ceWN4zV013eg1W1oFfxc+3BtZ8D+Lmx8Abvg&#10;R9r72vkt/1sF8NEebHb/6oBPliU+3vsLAXy0uwWXsF5dhZPIZxaWW7vXW3ug8XloafNwfH57SLDd&#10;NwEn8s5uQROrK6WtbVnPoPohqHls7X3DRGHxdnEraIOeg7r+vVbY/gL2Osf+KoBH5n5TAE+tQWOL&#10;0OAYNDa09CS35or1aLDDTID5WrDpVrDxtwJ4IcpxPvI3BfBylCVgJdoKADaFGhg2wT/L2n+hAAbD&#10;fpWT83wLvABwyteUX2HW7/otDyEb6Z7fA9tfGNf1zGMHDBo/V4EWpv/CJaD/VgCvJtouRJnvJ7qt&#10;RXnNJUZ8CY20N3HhOYZIBuT9R39YAP/pRgre/jKZzrLCIR8ZKgwG6I4HwPYXMBMAe9+5AFXAUpjW&#10;SuT5nRRjKMf2KMd2PcN0Oc1oLdN485YRbH/zbA6zLdZTDZYSdZaSddfSDFZvXYQF8AN7qNDh8J7t&#10;bp7lzl2r/fu2u3ftVtNN5pP1F5L15xL1xiM1RoKVx0JVF+J0D7KtoXvO+7ctF2J1FqLObSRd3M60&#10;XMiwXsx12LzvvFv4VQDv5Zke5BlvZxiu3TQYD9Vq8uSX27BLrRU+Wyl/NFF7rKl4V5WdqY66oy31&#10;0kCy3hY3c0lhzd9gLdFrKDu0t/pF71Rn1VR/+dRYx8xi2+R85dDYp97eT73dJSO9b/pbCpq+3G0p&#10;eTJQ97C3NruhJK3yY3Zt2f3W5uc9fe+GJksnpt+2tRd1tpUN9L5tby4oL33S0vBhsP9hR0v5ymLh&#10;UE9kWdH1Dy8CKz6FNJR6Fb+2zM+yTUkyios8n5148R68Gkjw80cx9WWRdRXprW25tZ3Rdz46hhRY&#10;3ik67RBxxjziD5ZxMreqZPK7/suNN//hyrMzqU0S93tlP0z+Oa9aOqME5Zvzjxj9M6c5bDlFjiyZ&#10;ScRjUTJEBFZof5k4GoBDZCrQeCosRSWGPI/MZmCpQgEMdrHwdCaO8lsCmE2ggLYCjUVD4/HSCJIc&#10;mo4hMLBEDpEK+tW5Cho8RWUmF2yCAWQEBisJJx8L10oQ2l+0uDRaTAIvIUEQF8eLieNExTAiZ9Fn&#10;RFCnzyDPnJH6y19kT5/GSkgRZOUAaEkp6TMikj/8hPz9n5RkEWokvBoFe46N16TI6pHE3Xn4qogb&#10;c9mpg6GB2RxWpIxsoYrqc129ZCYrU0Mj47xO1kXDLHOzTAuzJAvjSFODICNdN3VFBzW+lSLHQpFt&#10;o6Lgck7jsuGF6xbGTjpa9jqa1lqqJsp8I0X+RXmuBoXMlkPgTouQwN2KgFuVJEsiEKdEiZJyF5RU&#10;L8jzKHISZ378xzMi/11M6o9iov8oe+q/ME/9VwPRPzuI/OXyqb9c++M/ef3Tf778x/90Q/yPN2V+&#10;qiMhRohIOHeWQTgRwNNk7IkAFjrgv2pgAkaAQUwgZUBcIONXGZQVOnmeSpghYWH7i0eO4hEjOLlR&#10;AhKcbZyCgTN9FehzSkyAUP0K2KQJBn6ShgOc5AqDwRPHnNhfoQAGCAXwJAXcHm6UiB0hYOCFfumk&#10;aTZtjkef5zMWFBjLCkzAIp8+x6HMMIgCGl5YUFropOHsZPxXAQxXh6aRpulkAZ08xaRMsigTbOo4&#10;hzrEJPYxCd1MfBcL38UmdHOI3XzyAI8yw6Qu0L8yRyVPkwhTBNwEDvOt9z1hmoidwyFncbICotwU&#10;DTHJQgHGKagRPLpXFj1Mlh9WNFzxiIBe1kGNk6sN4yvNIxtF9fOFL9sSEgczkqDS51DDc6j8DlSb&#10;t1eavvklY7ksd7nqyXpz8XZ3085Az/bQ6EL70EJz/17zANQ+AjV07r/9Irj7aDD73tSrj+sNHduD&#10;UzOdI53VHd11/bODS9sLBycCeH/r4GB7f39rD64cvA7eE4/t73cCeHPxoOxtQ07Kw9sJ99KicwvS&#10;n9UWt490zB6uQ+P9q9Mj24vTUHlJX1z0vYAbGVFBGUX33690j0GCucOpKQi8jW5vzHcPDFR3zXYt&#10;dX2ZqHzeW5Bc7O9yM/Lq7ZLnjbM9y0fT+wdja1sDCxt9c9uDi6AN2BtZgWZ2oekdmMnNzf750aru&#10;yoefXt683/KsYrFm+HUMePUJq8/7Ao0dQhvQzgz06lnVpatxdm5hlo6BFpYBl90SbkU9bf8yAi1C&#10;Y3V9HUUNS2AGNb9/OLW5O7YKGjujK6t9s4Ct4SUQZ1pHF7umwKUna3sWm4d3+mYPhhZX2ydHStu7&#10;3zX0fmjq/9QmqB4a+dIz3zABzUP7/Zu1D8pfpzwereiBM5jXoJWJzd3V4zU+Do4F8O46dLRzeLi/&#10;fgSN7EJP2uavFTba59ebFjRbPOy0f9Blm9/meKfVJa/DPq/N7E6jXnbthYImg4dtFx60XLhTp3er&#10;8mJqpfnNatPEKqO4cqOEMvPUSuObXwwT35vffOd0+2N2/Vjl9N4UPMsG87L9/V3wi4Mzj/f2D7cP&#10;oK39I8Dm3uHG7oEQoQxeXNucX1mfXVqdWVwRCuCpuaX5lQ3B9MLU1PS0YLyns6q16Zlg4sXW8oPN&#10;pZsbiyHbizcOV/xgAbwWDM0nQYMPoJe3xz29WjWsO1U9ms75NDgnjtx8DZX1rRWWjdy4vRlUuHn1&#10;fqdRzFzgS+jJGJTU2Gp+65nG5UcGl4dyX0Dz69DK2uLC6sDsWvvCfvsa9LZvNfDhl2t5b+/U9JVN&#10;rTdPrnZMLrVPrjWOr9SMrdVM7FTPHtbMQ4/bZmzi7l7Nffeib/lN/3Lx+Obr3nnXzKIzF9N/NC34&#10;o8lNEafkc7dfxXQOPJydfTw+8m505EP/YEnfaNnwZMmI4P3o+BvBVPHCzss2yDm6TM0z/Uruu3cD&#10;Y4L9jdWlocnaF2PPknbf3xJk+7VGOyw8jYVango+pn9Jur704RnU1jn08G2AnoOGnDpHRo8C1+Wy&#10;51P92BQ/DumGIvm6BuWaNsXrHMFZC2v3u7s6xjXXLzdGuZREmL2PsbvpZmnC0GeLGvPlrrERfiy0&#10;JwPrwMBbAlgYJxZG+FEdiL+ER3D7HmHB529LQJ/AIrp+DxvvoYC9ysddZRM96VRHCsOMSrdkEb0U&#10;MDcUz3rcOB/wNtKz4Y5xy12NrgKnmtg7eW4PNEiuJ9L3WxQY3r/g2Ad78qmuAAWKuyJZKIBhB6xI&#10;ggs2ssjX6Wx/ukoEvLKXYSrTIotpk0Ozy6ba3wbQjqHbZtJsbtGs0kimSUSTRJJRAtEwnmAQg7sQ&#10;hdeNJOhE4s8FY9R90arXyFo3eBeDlUzC+Bf8GJpeJAVnsrwrmedG5bpT2ZcoTC8aw5tN81Ilumjh&#10;7NXRNioISyVZcwVpUyGaWDuABsYWAPaqoayFKMtZKCH+igISRh5pwZI1ocsYwR9gievhxXSxYrp4&#10;iQtoGX1ptJE41kgCbyCBvyBJhJEiGkgRDeUolrJkayGgjaRbopnmSLYVUsFDgu0uyXRDcr3wvGsE&#10;mhcJ50JHOqqj3fTlHG1l7X0xrkkU72zqpRyMY7qUZTrCNgPleBvjnI1zvYP3AGTj3LOwbsLGbYxr&#10;Bso5Tc4hRdo2ScI2UcIqWcomWcYO9KQhndIxThlYZyFgsBDhSXIInoBc4qXnbP8TXnACTvigHPFR&#10;JbJYPeaLVnz5+aQqvZu1BrfqDLI+qd0sPZdZb5DVZJjWdDG23ThkwDpgysV31NF50N60z+58v4v6&#10;xNVzK2EGe8nme7cN1/PUt56oH77WOXqju/tca/2h0mohb/Uha/kBdfMZc+81b++V/O4L5YPXmtB7&#10;feij5cELK+jdjY3c0LYrvqVmofW2Oe32j+st8pssMpqtk9qso9usIzusErstMnvNHnRbPGo2zxNm&#10;6wozeuvNMoWAzSbLbGG2bot1TqtNbpttHqDGOKPWJLPB7Nj7WuQ1mGfXmWSDzkqD9BKdxM/nkkC7&#10;076w3+1Jt+OjVpv8VuuCL7pJb1WiPmnFgjFgb43RbXCGRvNcWBtb5jda3AFng92w3YNu18Je9wc9&#10;Hg/63R4NuDwbcn497PR6zBHwctzxxZjTk2GnB/0OBV22uW3WueDM7TZ3h10eTHimTl+9MnvNaOYy&#10;Z+YScdGDvOpBW3KG7e+CO2bOjTrjqiFwchA4xkw65vbb5PbY5sEC2Bamwy4HrkFtn9Nik9Vkk9Vs&#10;m91kl91sf6fJMQfQ4pDd6ZDVbp3eYpLafDG5xeBmm+GtTpOsTtOcTut7rXaF9Y5Pat2fV1x+XXLt&#10;zSefdy/9P4Y55NroJykrR9CUIwka8DJspPMhTJ2r2gZOTx493V2YOJzrm+4qm+2pWBlrXhxr2J5p&#10;2BTUbEzUbUw27Ajad6a7dqZ6Nsa714Y7Vkc6jmPb2kjz6mjj6sjxcr+Tjb/K8kTDCWBzdappTdC8&#10;IWjcnW3dnWneFjSujdUcJ+CWCe0vfMVjNifrAVtTDULgpN6hqo3h6s2RGiGgDbve79J/AfBivWM1&#10;3+YQCx3wiQYGgLZwl3DY6rH3XR+v3pio2ZqqA2wL6gEn6hewMgKOKgesDH1Z7f+01vt5tad+pbdx&#10;cbB2eqxsdOZ939znvvX+sPxCvOYNrHoyXS8Pp5qAUrmqr2NRF2E/Ha49F642FcCZDqAuhdLngwjj&#10;1+RmgshTgfTpMKXhQLVPlqRExp+C0P8URjkbSJX1o8sF0BEBDJlghmQwUzyUJQqIYIlFMsWiWJLR&#10;TKkYJiKGiYplYQFxbEwsBxXHRoEYz0HH8zCJPGyiPC6WhYxhI6MZcmFUqWCCWDBJPIIqDTpjGXKA&#10;OLpcHBMRz0DEs5BCxRtLkwX9wp4kNjqZh73Jw6XwccdnRnwfj88vB5/wuCeOiwRXT+Ch4jiwij5e&#10;aVgunYnKYGEzWPg0NjFFnhpAQby84nDY8uVgoHauu2R1qmFqoPS3BPCvMtNXOTFUM9Zfsz7ZtjHU&#10;MF//ERpuOqz/mGNrEMAjJuupRqjz7FASLnTCg2uXBl49masrX+pvWRztmRvsm+gdnBmcG2yfe5Jf&#10;edk1jUWwpWLsSAh7KtoZvHtyyV4sggcV7crEX6UTrjIJV5gEbybRA36TJYABDjyiIxtnx0BZ/SyA&#10;XRVxHgo4z3+tEP2F9z3hZ//3P8W/QdD+4gx/n3/D+f+PABYK3d8UwN/UcD4Z+be4nsA7LlUNF8r+&#10;+RE7/o3AR2nQvRWJDmQpXR7eMNg7tb1qbHXqcKpvarilfrGvea2ncfTLu6qstAdXvULPazmRcD7K&#10;8hekzsTZGq+0VkDz/ZM9lZPD1QszLWND5cO9JQNdRYNdReO9XwT95bP9FXP9FfCr/QB44a2da/s8&#10;11J8ONrc8CzLnI8tf3AT9I93l4I/woYGa3q6Ssf7awRtpTvtVY+8Hfxo2CgG7lgAw/4y+fg16kQA&#10;++NEb2BE/LBnAwniQr/7PRF0OUD4sQAGhwiTgINJkkIN/AvCyNIZ8sRovESA7Cl/jFg4HRnGxQXw&#10;8L7yRFui5FUNZoqL6aMony85yR3vH863VR6N9xz0dR31gtiz29O13tm21NYw31w931Sx098KjXTt&#10;dNR3PM677+MZfkHrMpfqQUKFsomxXEI8lxDDRkfSpSLIohEkkTDC6Qg8TBj+bBheLBQvEUaQCSHI&#10;heHlQrGSwRhRQChOPIIoBQBtfwQYKRFDlUtgokEMwYoFIM+AAaAdTZSMJooDoghi3xKGOROOFYnA&#10;nY3Ei4JNEAHBBIlQNtkKg3A3MihrakosKYlpaQ3t6Anv6otp60hpab3d3JLT1prd1ZnR15cyNHxz&#10;eKRgUvBgbAJwf3T83sjYCcJOIYXjk0Kejo69G+ovHemvnJz4MjxWOTbbML6Seb9EUcVRieOszPJU&#10;ZF7mcq4raMUomWWyrbLwxklkYzDJjycaxhEuxoJ5PoCkDwNP9c9H4M+F47TDsFqhGM0QnAYMRi0I&#10;qRYIkFPxl1X2k1G6Ia3oC5BS8AFIyl8HSPCvAcR5V2XYV1EUbxwJBkv0EoIhXAIQqVcBBMoVsAts&#10;ovGeKJwHAucuiXMVw7uKE9wkiO4ASZKHFNnzF0hTLp0gx74ux/VBcHwQPF8U7waSfwPN90PJ+2EV&#10;ArBKgXilIJxyEIgYxQDQj+Pc4HCDFDjBiuxgRW6IMjdUmR+myg9XkQ8HPcL+byOfG0znBNAVgjjK&#10;YXz1cEX1MHmVQJ48OMkVFguu4UTCWRNQpjhZI4zUBTnRc5Jn1GSlzsvK6MjK6SNRhhi8OYFiR2I4&#10;UzgeBNYleK0Z1UCWRghDI5SqHkZVD6dqRKCVA1EqAajvIkEzHH60VYOFPeBhx6mHEjXDiUqhFMVf&#10;gaUeLYSpFsVQjQR/5QkhyQd/RTGErBQKDicphxFVwvBKIRjFILRCIFYpmKAaRlCPwKuFY1XCcapR&#10;OLVonGYs/lw8QTcRpxcPwOvEUHXiwAOIIHuDXxmL6sMlXVUgXFUjX9bjellqX3W56OdkcNlOz8lO&#10;3/qvGcBwCeifBbC2+b9EAJ+oXKHcPWl/z+WfU4S/BXSeHHXigP++AAabAOGuEwcstL/Cswnv7YaD&#10;l7/T5QDnK/52XjdsPH2s3K9ZuF61hBFe+pKls4OBpYHyeTW6ghKZC6I6W1mNp4SWkz595i9nT/0g&#10;efY0QkycRSAqkOhYUSk6AqvBVWDjySosXmdzK3S8/ir4twsdru9ub63veVh6X+SYlubXDpcsDpau&#10;Q+vQzhzU1bh/P7ve2zFFi2PHlNYiiihxMPpJQYXDzZvb03AK7/YU1FQ0lRH63FztMlPyvOw/szlS&#10;5ww5LpeNwu5Gvm77MAptwOWR92ahps+T92+VRvs8sDEI4xGt4HWjJC8o4yx0mQ5O2j4pV3Puhz/N&#10;dExrDvzUdvV9vefrEvvHTy9m3NWKeqYXUWoTs5f1bvnm3cmbt6D6OmhlEdpYg3b2DiYE0OoOJFgY&#10;/lScdsNPX4FvrneOSyIgTp9C/PkH4k+iXEm0Jo6lx1HRldfU4KsrsVVNdazkSUpsNPWCvLypMl2b&#10;dEqf/s+XdE9n+dFr7htMVDpN1drMNVtvDzrPt5u0f+BB4w4TFTpLbV7QXM7e1DNotR46moSOVqHD&#10;/U8vPjiZu6qy1LX5Gr7Obk3Fb6H9DThtdPcAXnr2AIL2jrYXVuD6evtQX33LNUc3PXlVXb6Kqdq5&#10;K9aO+Qmp891Dm8OCgoS0rLhkaBdennZjdhHaOVrtGb3lFXBFzfBFYCLUMgJ1TUJ9Amhuc6d3Cuqa&#10;Xa7unaxr3xkZhybB5uDei7LWa0mCmGdbuRVHb9uh8l7obe1CYMKAhtm4qnGnkn6LttnyjRg4zeh9&#10;xf778p2SxrXPTUtFjaulHVs1A1sNIxsto+udExvDc9uCpU3B/Nbc0v4yeAJsQxs7R2tbe0tr2/PL&#10;cCXtnQP4Jk8Am9vHBZaFfnd/92vx5N8SwICfhev/Bo4rPB/ubh0cLyr8Vwd8vPdXBPDuzub0NLQL&#10;lxBf6+oXVDXC6/IurENTS7vjcxt94zu9E9DsJrR8CLWNDT78tPqpCaof2ihqHissWgftlnGoeeyw&#10;fmC/Dba/ux2jQgH8dQ3g3xDAB+OL+xMr0OQKNDQGjY7svnva4u88FGA37W/xrQDegAWw3cKxAF6K&#10;sRFa3l+wFGkB+IUGBpzI2o1/mQAWrvj7PScm+FvWk1zWbn5Vv0L7e+J6NzMu/RrCJGBXISf1n1dv&#10;OgoF8FqS/XcC2Hox0mw31nkp3HUqJvCTf6Clvg3Txk8yMOc/Beb/zifj99cTsbZeVBbPjox/aqI8&#10;GKA7EQjb36lA2P7OBsL2dz5QbS1KZyFUcz1eH8p3gAqcNjLNVm4Z7+ZZ7WWZH2SZ7982275ltJKs&#10;t5Sos3LzwmaG0dLNCxuZYIDlXr7Vdo75RpbJapbxWrbJ9h2rpZsXZ+J15hL1FhMvzMaeBywk6G1n&#10;mq+lGoEG6NxMM9nPstrNtFhJNVm+Y79213mn0HXvodPePZudPLPdbCPA5i2DjTTD+Vj9Ph+NGife&#10;FytuuY1KpYPuWwPNx+eVcs8TcnRkHuuKVlqg569pQEkuC/GXBnMjB+rfdU20fx7uKBrub52aa52Y&#10;rRwe+djX/aG348NQ16v+lgcdlfc6Kx8P1mW1lCSUv458/zS+6E12fc3jzu7nvYOvu/s/dHd/7Gh9&#10;19Fyv6o089P7J62N70cH77U3PRzsyWxrCPj0xv3Z/evFr6Pba4Ibyj1ePzJJiNaJCNDJiLEozHQu&#10;uO3/8kliWUlseXlqe5frnSeKuldQ8k46Ge8xkffP2Cf+e4PQHyLfcT/M/T744z9cf/XH6FLSm2mZ&#10;t+NnCpuQd8plrmT+F1ltMVF5JbwmW5pCxWDxaAQRgaUgiXQMhYGl/kIAc0ks0E9FkWhosnAvA0v+&#10;OwIYNHhkOhmBwUnJgcjEkQAcIhUM0+Qrackrg7dCsElBYvHSCIyEjNABnwhg0IMRlzwWwBInAhgl&#10;IoI8XvpX+qef5M6KYKWk8bJyOBlZWXFxsVOnzv7pj6g//6iOw59n0rSZJF0OUY+OsOFgwnUUOuND&#10;az2dXmmrFTCo9+n0Z3z+c0Xl+0rKGcqqqZpaaTq6qRcuxOvphJzTuKau5KHKt2BRrPkMB1UFTz2t&#10;6yYX/SxMAD5mRi5652zPqZupKhgr8UyUFQwUuGpkElNOhiAqykAgWSgsC42jI9DSP4nInRFT5bB1&#10;1Xg0nITM2d9jJf5ElfmBdOa/UX7/f/H++/9P4d//7ty//53Zf/id3X/+ncc//bvAs/+cRpZ6xSO0&#10;0zHjFMwUHTayY0TUKB4hrOT8WwJ4gYQTYBDjCOkpDGKFTl7nMlZY1FkqnHELp/z+bH8nKdgZBnGO&#10;Q1lV4y2qcuaUmAI+dZJFHKPjRqmYEQp6lATnB8OS+GcmSGhwaaH6FTJFgB3wOAFGQCNNkPEjBMww&#10;Hj1ExIzTiDMc+oI8E7CoyFxRZAGW5BngitN0Ari6UADD9vdvBfA4Fi00ymNE7BgJN0rBj1EJwzTC&#10;JIc2xqWO8KjDPOoInzasQB9VYk4qscbJeHAbwjsBEba8JALgW+97AiyACYgZvPQEQWqcLDNJR0ww&#10;sJMU3BiBOIZj9uLke3gmyx7xUEEVVDK6UTu73TK78q58JDO7KSp8NPsmVP4ManoF1dw7qs5b+pQ6&#10;V5w5W1qwUPd6vaN6a6Bzc3RkZ2Rif2hqp2MAaumC2ruhuvqDt69XHj5YfPzksLoO6h08HJme7hju&#10;rO7oaxpYGls7WIW+FcD7W3t7m7s769tb8BL4vyaAD+FvrfU1jBc9rXx4+1VCSEZqVE7F+6bZoc3J&#10;/rW+lpmpwe3ZicPKkv5bKc8CfNK9HINLHhbDy+tuH24Mj8Jf1FtfW+gbWeydHqqbbPk4VPt68E1O&#10;fXJgYWbU4/pPXctD65vDK8L03+XOqcX2idXu6fXe2bWeGWjxCHabgAU4RXilSzBc0dn5vq7nXcNm&#10;+0x55psEm4AXEfcE5cOHowfQMtTRIrh0NS46+WFRRf/dgvKI4Py7qR+n2tcWOudaP9RWPinuK2tb&#10;6Z0RJgFD8/tHgq3tkWUQ4RTaFWitf26mdRRcZbVrcqFpCLDSNjZZ1dP6sqL5WUX/p5aRL91r7bOd&#10;bxrbXtZB0xA0CVXeLckPzWp8Wbk2MA+B2ej8wfbyETzrO4SOdnbg7wiCGdLR/toh1L8BFdRNet2r&#10;dbrXYpLXYJbfYp3XanenxSmrxeVOm3NOm21Oi35GtV52rX5eg9G9FouCNjhD7VadVVKVgssDVY/H&#10;OgHvLJKrbG/Xmd76YpD07mLSs+tPq54NLA2Cx2Yfmlnd2d0Gk7H9vdWNre3ddTCNPC7yDPp2wEzt&#10;CP5i4T78m4TbQj0MBoBha9t7i2tbgJn5lemZBcHUxFBfc1fbm/7uB/OTufOTsfMT/stTV9amvbbn&#10;rh4u3oBm46GZd9DnwgHvq+Uq5q3aVyad07fTvkBVM1DFGPSiafj67XG31PXLBW0Gka2WN6GcdujJ&#10;1HLEp3qPtOobqfNvK6DlDWhzZ2ZhuWdmrW1+r2kReto2G/SgJORJ6dPumaalw6aJle7p1e6Zrcbx&#10;lerR1drJ3Zq5o5pFKL2kyyTsdujTirK5o/dDKx9HV0smNiNfd5DdHss4PD9tkwXebhTiH0S1Db1e&#10;2342Ofmyf/B930Bxz/CnnqFXXQOPO3sL+4aeDS2mvB7XdMiRUfHU847L/1w9s7kE7cysdn2e/5QF&#10;NT6Bim4vF0ZCtQ8gQeV2/cO67ND5tw+hru6Nsvo7XuGmTGNNopkCwZEs54CTdsFKueKlXaiyLlyE&#10;iyLKUQlhpShj9rsoOuuNs01tpOvLG0bxVopOikx1lDJHwpAl7U6XuURDOFJQVhS0MYCGtKIhbego&#10;23851GMo6H8pVJQjF+nJRnnSsS4UojWRbEImmTMwrnyEl5ase9jFgGdBTp+T9Gpun6tMsy30DA/R&#10;i1HEOrCIzt/DJrkAOGTXX8AmOXFIjjyiE5/gpIhzUcS5KeI8FLGeSuSr4I92GuUaie5D5AdQNaJY&#10;F1JYpulUi9sEyywAzuoYm2yc9R2szR2U5W2EZbasZZa0eaaUWYaEyS1RkzRxoxSyVQ7OMA2hG4+5&#10;mEi3SuPb3+ba3WJaJKO1g7FawXjNULx6KE41gqASRVCKpimEs1jX+XQvHu0Sh+LBJrsDQAMg7ARw&#10;qZ4AYSeD6k6hupFpMEQ6DOEYHMONxLlE4HjiWO4YlhsAx/Eg8r2wClcQitdklHxkla/LqlyVU72M&#10;ULuCUPcGYLV9MVo+KI1roC2n5imn5iGn7iar6Slx7uop5Utn5K/KKQcR5UPJNLigqCbxspqEuTXa&#10;JoTjkaPp/1Iv6qNOdLF61EeV8BcKwc8Ugp8rBT1TDHyqEPBE3v8R78ZDrm8B4wrgLv2ykHyadz71&#10;CkAod/MIl/JIXvlkbxBziZdAzy2EfTrS4Ri7b3DIRrplIzx/QZacR6aM221Zd9DORXvfxV29T/Qp&#10;JN94SAnIlPPOwVx9QLz6iOLxmGz9nGL0jqlbzNd8y2K+YePfyaOLNXE1xpQOe16fu3LvVX6zD74j&#10;lDIUpzIarzMcqweYSD4/k6Exc5u3mM/aeMTbeqy0fl9j7a7+zgO7o2dey7m2+4/81rNi2q8EVVhG&#10;19nkNlkVluln1hqn1pkmNJpGNplFNZskNBvdajHIazK422CS+9fkZvPsRos7gCbLnGqjdIBQ99aZ&#10;3v46xiynxeouoNmyALSrDbPK9FKLtJI+qMcWaye/U41+qRDxRjmyVDet0Ty3xeoeiGBkhf6tT5qJ&#10;HzXiPqjHgzEfNRJKdW++U419rxbzXi0OjAdHvVQIe6sS814zrsLwVrlRRtXFrGr9O7UX7tbp3WvU&#10;galQy2y+UNBt8ajburDFAn7J73Z5NHb5ebt1erd9xICb87Cnzqgnc8qTvOjJXr2kOO/MnnWmCZzx&#10;ky70MWftUSenYdvIIZvMbus7nTY5Xba53XZ5vQ53e5wKep3v9Tjf63TIb3fM73C62+58t8OlANDp&#10;eq/LpaDP8e6AQ96Qbf6QVd6gRc6QWd6Q2d0h8/ujNk8G7J522D6ptnzwyfTuR6v7pe6vyv2KP0R8&#10;ue3z+oZToa1FvqZBFl0zgaQeStPyRdMu+AXE9re1Q1vze7N9gs7Sme7yrcnm3Zlm2IOO122MN26P&#10;t22Od2yOdK4MdmwM9awN9xzHro3hjvXR9s2R9vXRtvXx5rWJxl9ldbxhZax+ebQORLC5Ptm0JWg6&#10;mGs/mG/bm23ZnKxfGalaGqoA8cTagoZwGeATE7w8UL4yWCGs7SxkbRjO9AWdvwo4gxDhCYWud3m4&#10;UrgpvMS3VznJ+hU64M3JWqEGBpvCfqEAPmF1qHxtqHyzv2ZroHpz+Mvy+JeJmS+9i41NK7N2iYWo&#10;C8kIjQyKdgaefU1V0yncyX4w0no5SGnejz19gzwfRFmOpC1GEKaCkFPBuAFfzHAAQxCl1e2j/OKC&#10;bALpn4OQ/xhEE/ejS/szZPyZEoEs8UCWWAhbNJQlEsoSDWcCxCOZkpEM2SgmEhDNxEQx0FEsbAwL&#10;F83GxbLxMRy8MAp7ohhwKelgokwwWTaSjoZ3MbCAuOMYz8TFMnEgxrHwMTR0NB0D+kFPIpuQyCWl&#10;8MhJfFIsBxXDlY3lIH4RY9hy0RwZEIU9sTw52AHzEQls2US27E0WMpWJzGBgMplfBTC4XDiX2J4e&#10;DfXWLLYVrwxXby92DnR+mvlXCuDRgareji8b052rgzVzde+g0ZaVosepBipx6qzrJDlfKiZKjXed&#10;TXUioO+42M6WfNjp7jwYH1sbHB5qah3tGJyfWOnpnH7zqt7fL9vUOJhGtsXKmrKIrmrsG6o0Hzbm&#10;Eht3nYn3ZeGus/BXWIRLbII7nHBJcJYnunKw9kyUDRNlx8M4K+DdFAme/0cA/w/5PwL4ROv+igDG&#10;2H3rd4/56n2P60Ufg4OfZkL4eC8u7gpbyPGqyccPlysP76jJ8UCeVmJjdVMj8nobRobbR3sbuqba&#10;Ow/GugXlr94lBEYaaXowCF5UvB+XEaLEu8okOxAQhdfdt9ortwabRls+j/dUjA9WTo1UjfWXDnYV&#10;gf+bI13FY12fJzo/T3QULw5UzXWVbo7Ur/VVzTR92hqoHa95kxt2qfX93fnusoGWj73tn7q7Stta&#10;Po3310y2lMxWvMt1MvOloOM4pAwlaioHfZONSmIjj78+golmoUIp0gF4MT/sWRCDSZLfZvH+AqEJ&#10;BuOF6jeIKAE4kb7fEkmSzmTiEzFSCSRkhjIjSoHkRhB3pMtc0+Xei776qfDmYNOnVUHn6kyPYKix&#10;t62sp7p4vLJyuqJmprJ2vrZxvqllobVlsa11obWpp+jDcNnn2fqazc6W3Y7WoXcv869fviTPciHL&#10;eZAkr1KlA1nIcBYygi4TThANx52OJpyNPja1EeDeSFLg9TaAJBdEkgGvz5E0uXCKjJAwsnQIUTIQ&#10;JxZBlQXDgvDioB1MkAD9YG8ESRr+Cg4DEUeXi6XJxlBloinSgCiyVAIT/qZOIgsFEA4Ae8NoCG8S&#10;UkdW3NvO+mVZWdirtwEV1deq631qG70/ffL9+CHw/ZvQD++CP330Lym5XlENiG1sTmxsSmpqTmlp&#10;vdnaltrWDkhr7xC2b3V0ZnR13+7pze7rv9M/kNs/kN3altvekdfZk9Pa87hn8uPQetz9SqaaJ4vj&#10;oazgp6IUxleOYmolckzuMG3vke3z6Y45FLtMovUtnMVNgmUqxTaD7XiH55JHt86AsUwH0CxuUc3T&#10;qKY3SWbwGDASgDVPwZglA9CmSQCUSSLSOAGAMIoHyBnGAZAGsSidKOy5r2C0I09AqIcCZFWDZVSC&#10;pJQCJBX9JRT8JORvyHBvyHJ8ATJsH2nWdYAU89q3SDKuniBNu4qmXMNQrmFJV1GkKxjiFSTxMgrv&#10;jSB4gx40+epJBHtBPwCD9cTiLuGwl3B4LwLem0C8TCJeIZKu0Kg+VJrPLyL4W0mOelWacU2O6YPh&#10;+OJ5N8j843WIFXyovGtUjheV7UFnu9EYLmSKPRpjLiNnhMSaI/AWKJINlmpPYLlR5L3oKtcZ6v4k&#10;pRtUjSDm+WiWbiz9XDRRMxynGkZUCWGphnBUAjgqcPnrX0SWkh9DwY/Gv07j+zIUfFlKAXT1ILRm&#10;iMy50O+R1AwCSGkFA6S1v46RPR8mqxUi5Ovm+TA5nXDZY6TOh0poB4udC5bUDZPQCxPTCRHVDpLS&#10;jpA+FymjGy2jHy1tGCttCGK0zMVIlGG0hJrvWfYlWfZlAuc6mXmFRrvMZ3jqKXhan7/qanjDycDL&#10;Vs/+1wSwscM5058FsMVvCWBf+0snScAnCH3w30EoX4UIe761yCcC+MT+An4hgEHjFw5YqIHBSQDg&#10;bABwYwBwhwB/O68TBwzbX4uvichXbN1dTezMtQ3P89SVKTxFEkeVqaitpI5DIUXO/nT21A/iZ36S&#10;PSvKxBMUyTScmDRGXFqRyqEg8Qp0fndLN/zR3gG0vbV/BEE7O3CZ4kiv8Di3uNvX7/joB7vrBLtd&#10;jEoOfl1ftnQE15iD5oahlzk1we7Z5zm+Iv9V/Y//jq4r73E75nn5m+aJ7hloC9qc3qp+W5sSmOVp&#10;HKROsEb+kxr+jwba+MueBml3wkubPy0vDsLngXZg5zwzsvb24Ze4gHSHi5fVSSbYPygQ/6ilKWtv&#10;hHZ1J7lfp3rEKAY9uJjxxa6wzfXp9OUXO4Evli6lrfqmDF8J2sgvgLo7odUF6GAL2tuCZheg5va+&#10;x4/TL3vpMakhnq4XVZUo0jIGXCVdGl8Tx1JBMxQxTD6exSZyWHg+C6PEw8prMxQuKrDO00QMmP81&#10;6RKm843pZLnBdqcJNG561K+1UEeZqkDO1WHXW6m7HdzVevZaq/pc08WZNi9o7x0Edfc2ffTxdNFS&#10;VKJi0fbmJmUfXsIJH/s70ObG6vSMMPH3YHUT2oNX/92eWax48zHk0jUlEsPmvIGjvomhksaDm5l7&#10;Uwvg0ciPSUm4EQyGVXz+sji/sLl+nFu8B/WW1CRf8ivwj1mp74FG5vcGBQdTi3vDc1DvwmJp52JT&#10;7+HoJDQ2CXUObd7/2HUtZT7mxUF+NfS+CyrrhV5WTvtGD2iZC7QtetSMa9UuDrvdOMx9DL36sl9c&#10;s1vRulrWsl7ZuVHbt9s8BvUvQIJNaGH3YHFjY3Z5Z3EVvvPN3a+Wd3v/cG1rb3kd/lmOf5y/Am8e&#10;wCsuCz8v3ts+2N7Y31qH7SnoESbafptrK+RYuP7vYX/nYGdzH9zk9gbsgEHPyf0c3+rfCOCDvTWB&#10;ABbAO/tbA6OjZTXbnQPQxBw0vXIwvbQ1OLXRPQpNLMECeHx1t65v4P6HrS/t68Utk09LNz63Qq0T&#10;sANuGTloH93tgDkRwIeD09Dw7G8J4J3RRWhmAxoYh8ZHoYpPXeGXB27YCfws1oLMt4JNd0KFAthq&#10;Ncpu8XgN4MXor8m+v+B/tQAWHvsLNpJdf0sA/wbwMsCr6S4bx/Z34xac/rueAtvfdSGJ9oC1BHgN&#10;4PU4WAAvxprPhRlux9ivhLstJYfVxcRec7lm4HdTKiD7H0Lu/n9u3P7nawkYm0tUFs+GQiw0UhoK&#10;1JsIhO0vALa/QWrzgTDr0brzIRorMbpQji1U4LR523w13WQ3z2o/22IrzXA1SW8lUXc91WAr3Wgz&#10;w2gj3XAlzWA9w2jrjtlOrgWIa5lGSxkXl28ZrKWbLCTozcXprN403E4328ow27ltcZhru5luOh13&#10;fiRMdSZeZ+eOFVToAt1z3Mq1Xctz3LzvuvfIfe+h085dq807xpsZ+lsZ+itJ51eSLyzGXxwJPFfv&#10;yv9sySy1Vqhz0is203l5US3/AiVPT+6eztlPRjJTV9ShtMuT0R6DdxOGWj+3jre/6ap/1d3eODbZ&#10;PDZdPT7xvqfzcWvdo/a6pz0ND3trC3qq7/ZWJ1a/iyx5FvL+cXTR2+yG2kfdPY86egrqm951dz1r&#10;qi2srcgofpf45kVBU83b8aHCvo6M5tq46i9XXj+xvX/H/dXD4NqSgOoSj9ePLDPijZNCTbJire7f&#10;sruXGfT2ZW5VQ3ZVi8/nKqpn8CnJc//XnxXJEffId4oQ/vf/i1XCf75+X/nz4qmIz//s9/a/+L+l&#10;vpuRfTMi8qAJl1ctdy3rvyLOy0qqqFN0uLI0KgZLxKKEJaCFab4AYQloZaaCIp0vFMAUJFEogI/5&#10;TQEs7GQTKERZFFZSloLEMnEkBpYI+oUCGKDM5IJOMOBb+yusBS3UwHgpOYK4FJxZeyyA0WfPIkRE&#10;ZEXOyJw9gxAXlZMUQ0iJy0mJy0iISpw9LXr6R9Ef/ow/c1abTNPncXU51It8igkHd1mZnm2u88Xd&#10;7rEK/x4JVyTPr1FX/8TlvGGyPmho5KlrpWmdT9LUilFXD1VTvaGqdEVV6ZKqYoSlWZiNebi9TbSz&#10;Q5ybS6SjfYCF2ZWL+p4X9Ww1VY3lOQZ8lgGfo82k8jAokhS4PVEWBs0lEuUpFA6BIHNGROrUaT6V&#10;rKfBUaRKKyFPGxGlncgIR9mzdj/90fkv/+Txwz9dOfXf/UR+Hyry+xjxP2UiRR7TkeVcQhcFPUpA&#10;jhFRMKBBQE4R0d+WgD5BqIG/CmCkzDQOJRTAy0zKNBk7SYAPH8UjwHmmqLh5NmVFkbWmxlvXkF9S&#10;487J06fYpDEadpiMGiEiAeCi8HUJyPHjYtFf7S8JM4XDChEKYMAEEea3BPA8nzEvT19QgOM8lwrX&#10;lD4uKP2tAAb3BoM7FsBolJAxDGoEixrGwfTjkCNk3AAZ20fG9JDRgG4qpoeG7adgR/BoMFLIOBYN&#10;7meaRJilkH6hfoXAApiEnCFKwQKYJD1JRcJrElMpU2TGNFW5FanQq2Cz45MD3WuEiiZ261YPWhbW&#10;35V0JcfWR/hP3U09Kn0M1T+Dah+ul+fNFt+eLr07V/t8qaN8a7hzb3pid3ZuXzB/2D+6WVO/XvTp&#10;sPjd4evCtYL09QeZ+++fQZ3t0MDgTt/IVGvfcHPf9MD05vzWwdrh9sqOUADvbe5/tb+rm5ura78p&#10;gDeg5i+dr+5+eJn//smdtx8elfU2Ti6O7k30rS1PQYcb0NIUVF82+OZZbfat1/6eMS8yn0Pz+2BC&#10;uNDdtzs5cTQ3vzI0sS/YbPrYWfG0reJZz4e7jXeiXjxI+9BZObI5sbvQNb0/unowtrbYPjFa1T1R&#10;2zffOrbcObU1sLA7vHw4vn40sQGiMDP4cHRttU1wOLja/6YpwzMmzTnqdcLj5pdNS4Nbw30rGbdf&#10;NXUtbB1BHz72xEc9fJFfvTp8NFo73PW5qfpZSfmjTx1FDfDqvwsH0DosfQ8mNw6nNuH2FgTN7q4P&#10;zK/3zkJTGxtdk8uto2sdE/ONg/1FDV3vaodKWucbRqGxreGSrsYnFYdDm9DYbl1hxcOYuxWFH8fq&#10;+/dm9zfn9uYm17bWD+AHDUwnwOwUTB0O95YPoM4l6HbpgHtetWthu2VeE8Aut9k1r80zp83jdrPr&#10;7SbH7CaL7HrDrJqL2TUWd5sdCzsdcltM40p0fV5SziXSdJLlrXP1At6ZJlUY3CzVTnynlfjCIvtj&#10;ZttU6x40vAdNru5tboAfam97YW1jfWd1axewtr0nNMGbe4ffpgIL1e9fAfO77f3NHWhn92h3e+9g&#10;d21nfWheULy78WZvPX9nJW5rPmBt2nt10nN94tLWSPB+d/7q+7vt1/2Kz9m3GQXPXbm3k1YFvRuD&#10;Siag190zgfd6rGKXvPJ6TeIrdMMOkqqgknXozcRaftXS88qjjiFoZR3MGCcXlrumV1vnD+pmoYLa&#10;cd+8D1HPK98MLDQs7DdNrPTMrnfPbjdOrFaPrdXNHNTMHZUK9oMLP1tEZSd+bKpZgT6NrX0cXqqc&#10;2cmtm+Zdeylp8+AHs9RT1nHU4OzA2p5Xa/tPJ6ffjE58Hp2E038HJt73jb/sG3syMPG4dzHgTpOm&#10;TaYYzRrNM78eltI30Lu/PDZW9bQ1LwSqyIOKbi/dC4PK8iBBDTRYPPkpb+JZLtTWAnUP1mU/CzK7&#10;4XzuuoNelJFGlJZ8hBo3QoUVrMbw16L5aJEvaWCdVFA2vwulU166WjUn+zz1tfBSIWmjEMpySkpo&#10;C4aMA1XWhYywJSMtyCgjMuoiFWlCRViQZc1+FZKM6a9CkDXFy/0KBITZ9xBlLZkyrgAK0oaEMcXj&#10;L5IwxjSEHVfa4TzCLkjPM9v94sMbiq+j1fIun/OWN7wgZ8GRs/qFRf4WKsYOQMPaC6Hj7I4LYDpw&#10;CY48vKM8zlkB66yIcVXEuCsR4OWRqRgPPNYdR/ImMn1oCsFUjSjsuThZ7Thp7ThJrViJc3ESeslS&#10;F1MljTNQtvlydgVSdgUSdndFbfNFbPPO2OSKWufiHB6izfOlDDIkDdJkjdORZhkos3Q541Q5g2Sk&#10;fjLqQgpK9yb6fCrm3C2s1i285k2sQghB3h/P98PxboAI2kSFAJJiIEM9HEBXC6OphgKoKiEAkloI&#10;UTscd+4r2PMwaB0Y7IUoAE4/GmMQDScrGMeTTBNJZslogwSMQTIAezEFa5iEM0rEGcXjTWKxRtE4&#10;kyicScQ3RKFNoxBWMeKGYdJ6MSS9VLpaKosZrcmIsFWMtCE4Byt43TMK+WyXWG2TWmWSWnMhs0r/&#10;doPl3VqLnGqz2xXG6WWGN0svppQaJgE+6kSf8OFcDOC9dvQH7egiTRhYHqtHf1CLeqcW+V418q1q&#10;xHt1IWHv1EPeqgW+UQ14o+r3RjXoEcPvMS0A8IjqD3hI8RNSgL8GuIu7mo+9koe5DMhFe+eir9xB&#10;X7uDBj2u+Vibe1ij+xj1QjSrEIW9j5IsQJ7KRfw5D/PHB9TTr5TkvujTqqwYpY6ECk9atadamZP2&#10;B3PttyZqRTYqFe68xhuUliB0VySyOwrX5Ees9GTUXtJu8zFr9rnQG2LXdePKFyvvF5rXnyuHPuaG&#10;51P8CunXH7G8n3I8XnAvveJcecX2e8UMf8GMeM4Ne8YLfs4PeyEfKhSxrxQjXymGP+WGPOUGCeMz&#10;XqhwjJAX8uFg5PEwGNAGPSXnb35Qj3/CCc4nXXvIDCjWTm40z2+zedBh97DeNLdCP+OLTupHjYTX&#10;SlHvVGPB4PdqsA8GEfSAqxQy/B/Q/UC8z/S/zwgopAc9pIU8poY/IUc/JcU+J8Y/wka8YiQUKd0s&#10;Vkt8oxL+SjXoo25YuUlshWF0tZFPtYlJ5UV26XmpYtVTn/lnS3jiFfJSpfLiX1TOVmghai/IN160&#10;bLoY2nAxpcHwZoNxaqPJrUbzjGaL7FYrYXLz3WarXECjVW6TTQ6MbS6gzTanwzK7xzp3yPbusHXB&#10;kEX+gEnesEnBiOmDAdMHQ9bP+u1etlg+KjXMf6t3++3FnFcW+SU+r98Hf3oRXXMnss7H+5OecQ73&#10;XDznXChdxV3f5Ep6Wt5kfx+0NX84N7A31Q6tDRzNtexPN+5OAZr2BR0H0917kz3bY92bw4DejaGe&#10;9cHujaEusLk92rsz3rUx3rw+0bgx3vh9XBtvWB2pWx6pXRmuBe3NiaZtcM7Ztv251r3Zlq2phpWR&#10;qsXBcqED/rkgM7wpTNL9anB/tr8bozWAbx3w94CjhGb3ewcsPO136b9gL5zduzQE14IWloMWJvtu&#10;TNQIHfBf1e9o5cpY5cpozepIzc5w1f5w6d5o0cZUiWCupnu5//3EgtKNfIRpvoRWJkUjjsm2dzay&#10;eR3oLAi9sOnLXLxGmPPBLgfhl6NIS9HEmUjceAim1xfRe4MwFaE8HX2+xYP7SFUkCvMPodQzgTTx&#10;ILpEEEMsmCkmTP8NZYmEMc6GM0UjGEIBLB3FlItmIGOYqCgGBhDDgu0v7HdZuGgmFvSAKGyEU5Eh&#10;JNlQshxox3OJsNw9JoGF/5ZYOgYQd2yFwaZwTBKHEM9FxvHkvieGIyPkeNFfWWFnAg+RyJZNZsmm&#10;MpG3GEIBjM9kEtNYpEgqJkGVM/kkB+qrmW58vz5RvzLb0v/bAhjE75nqqxgZqu5sL1qbblvsrVhq&#10;+gT113TfiYvRYEXyyb4E6RA6Lu2cSqwqz4uI8pdn5Tk7Dj5/tdnccTg0Pt/eNd7eMTsxNTkx09ox&#10;WF7bm3jz6YULV8E7Jglhwcd7KOMv89GXuVhfFs6XjbvOxl2FBRtsJd25eFcFkgcX58RC2wP4WBdF&#10;grsS8ZI8wZOH+xu1+T8G+zfe94SfleH/FP9aOwsAh/ziJH+Hf8P5/98mgOHH818lgMG0SgjO+Ziv&#10;Gvgb9esFg70M4OOucrHgmXn85IQdMPwFBXhVYKKV3BkFHUXr9Oi8/saBLcHK0vCYoLt7tbet9m5S&#10;4XVbPxWyI1bEmygTzqfEKLLC+bQbNJwPm/wh3HeruXy5vXK44dNkT+VYX+X0SO3EYPlIb8mJ/R1v&#10;Lxpp+TDW8nG89dNyf9XaYM1c2+eFthLAcMWLgfJnU61FXXWv+zuLOztKmhvfTw7WTbaUTHx+kW1v&#10;7EtBJ8nT7qizMhUIt3jYFC76RACHUWUCCeL+OFEQQ8hSv5C+J5zIXTBGSPDxksCRDMT3xNIQSRip&#10;m2jZFBo2jkO4SpJ2YcileJhUPU9fnmiaGW8cGart7ano7qoY6K2bHGtfmxjc7Rvc7xjYaevebOva&#10;aOtaa+9aam2db2ra7utb7+qYb2qYb6zbaG/d6mgTVJR1PLl3WZ3lzEbYEc56kMT96LLBNJkwongE&#10;TiwKJw6IxIuH4iWCCFJ+REkfkhQggCwdRJI8IRjc/zERDEQAQfw66rQvRiSEIh3JRIbT5cBPB84W&#10;ToCBM4lxoiHYs8EYEQBogx7QH0GUEALa/kRpdwbWmE1NiY+5/6kovqQ0sKzqemWdT229T2lpwOfi&#10;kKIPIZ/eBxV/8i8p8S2vvlFRE1JRFVFRGV1dE1tbF1/fcALojKysAkRVVQPAAJia2oiamsCyioDS&#10;yoCSmqiy1tTyPrfYZ9J0WzTJmU6/xmQF4hmBCE4oUjMZbXwHZZGDsc5CWaXLmt2UMU2RM72Jtkwn&#10;2mZTHfOI1rdJNlkUm2whZOssskUm3jKD6JiDc/oVsI53MA7ZALR9FgBldxvGJhNnlwXA28KRYJeN&#10;t88WRtCDtb2Ns7mNscnEWGWAe0BZ3ALgLNJxZrewpmkYk1S08U2kYTLiYtIJcgaJAFn9BIDMhXi0&#10;TixFM4qhDue8UlXCqUphZKVQskIIUQHOeSXIB+G5AViuP5btByJo43gBUuRLQqQpXgAZqrcQOfqV&#10;75GhXxNnXD9Lv3qGevk0yVOE5ClK8ZSgXZKmX5KmusnQ3NEMDzzHi8y/QuZ6YemuSKItkexIIgGc&#10;iSRnEtmNTPWkMK9QWVfZCoFclXC+RjRPI5alEk1WCCPwgknsADbXl8++/j3yHB8QeaxrJ4BNprwP&#10;VjVAVhMQ9H2U0wpEaIcgzwWjzoehdUIxuhF43XCMVihGOxhE7LmQ4z+pQnE6ERjdMIpxAsEwGqMX&#10;idQLQ+pFIHRDpbWDJTQCpLTDpM+Fy+hGShtEShtGSxlFwRiGI42jxDV8znI9pXmXcNyrRJY3henN&#10;ZXvoKLlZ63i7GF510Pew0bW107d2MDC3u2DscMHQXu+ig67RNwLY8u8I4BsOXr72l070LUDoX4Xt&#10;7/k2YxggHCw0tcL+K8dJwP8SAfyrDlh4qpMTnhBg7x3ocBnEGzaeVyxcLpvDicLwbdh5eJg72ulb&#10;GKnpqdEVeDiGMl1eT1WbiMWIiZ4W+ekvoqd+kD4jQsfi5Ck0rISU+J9O0zEkNpGpqaTVWt8Jf0p1&#10;CO3uQJvrW7DM24VyI7Ki7cPOI87h/oHC+FGZjzCkSOlSURcvaF1LDHvRVDp/NA9B69BMD3QvrcVC&#10;O4QqqyfzIxsjxtZTMvX3DOupHdoUHEJb0NEs1F+x+ji57ppJhjbBA/vn8zL/qEQW0TVRvRLokZqV&#10;8LTiXfvUwDpsglfhStEH01DT6/H0G8+v6Sfbsa5ayVqY/ahr+Htt6z8bXBOzjke7PeH6VJ0PHraL&#10;XvdL7Xa62nHNbzovb7Ho08HQADQ6PHXv/kjG7bZbqflXvCx4zCe3kn0c7HQ48OK+BiwVHbKCNlFe&#10;i6KsyVBXY2uosrWJEmxdlo4+R1EBddqQ++e8UP5omc1+rw00qLPVRt1sRhx2yu21i6/X/7jXJgqN&#10;EHbqxKF2zF47fqGetNZrui+I+VBwSYMhzSPj/a94V3x5MzfdfbA7Az80B+DH/6pIj9a34ZTZfWhN&#10;MHcn4aY6k6fNVjDT1LU5b2ClfaGo8Bl4wPcFiy0fSqPdr0Ezqw/T77x/9nJzc3PvABwMQQdHYEDj&#10;28+fcx4uNPZA06tbA5NLfaOHY4tQ/8rS5/bdrjFoTAANjkKt/SvZLwd8b63EvoIK6qBPvbAAflo6&#10;eS2iT9t89oJth5pRuYpBl/P1jcyC7Wcftz5Vble1rla1H3SMwQWlBxeh+T34A9BdCNrcX19cPtja&#10;OdrZg/YPhc8Q0ACboBO+JWHPtxwcwBnPP5vdo92tw51NWP0e7oEGrFF/UW/5RLj+Pw+4h2MBvLu5&#10;tre1DhrwjZ3cz98K4OMU4d3t+Xloewfa3T+amJmsaZyvb9sbGIMWNg5mlzeHBeu9Y4dDM9D0BjS7&#10;DU2sDz0qWi1uXnhfN/m8bKesE2odh+maOuwY2+v8me7xg97JgwHB0dDMb5WA3hiegxa2j8CFxseh&#10;ppqh+KDe67ZTvpZrQZZbQWY7oebbYRabEVarUTaLUfYLkTbLUb8ugIWcqN//v5eAPpG+37KR7Ppb&#10;JaCFSvg7XAErt5zhys/pLhu3XNZSnb4VwBtJsANe+1kAr8fbbCTbLkWZ7sXar4W7LCQE1kSEXbHz&#10;1L0WI+2f+U/hBf8hMOcPPklY28sMrpINmVxgoDgUfGEyCLa/giDY/gIWgtQBy+HaC6Gay9E6O+lm&#10;B9nWW1kWaxmma5nGW+lGq0l6i3HnVhJ1tzOM97PNd7JM129d3AC7skx3ci3g4s+5FpvZpsuZhktp&#10;+ktJevOxOssJF3YzLaA8eyjX7ijPDrrvNJugO5d0YTnNaD3bYjPHaivXGnroAr33XS9w3nrgtv/Q&#10;ff+BIzjPeubFtZt6qym6M5Hqc9Fa89EXJkLAH/sKny0on81ZVfaaX8zPP9dXydMj5+gh88+dfa4r&#10;0eUsvx7rOhzlPVSYNtJd1TzR+aS1+mlbU93wWNPoZO3UxLu+jsKmqrtNFfc6qgt6arM7KlKbP0eV&#10;v4wsexVV8iaxoji/o+XF8OCz/oF7TU1PWxtzS4tul3xI/fw27t2L9KqSRwNdD4e709vqo6o+e798&#10;ZHv/juOTu17vnrq9eWL/MOfysxzPB7ecHqab5SabZd8MfP+msLbjTkWH0Z3Hpw09JdDmv/u90n+z&#10;j5K7/ZGZUS4e+OR37lnMFyPicWU/BH3495efYB4Po96N/phbRcirxvvn/5lghJJV0yTDApiOw/+W&#10;AFZiyCvQeBwiE/RTkERhjWgGlgre0X5LAIMIYOJIwuxeMgJDx4DT4nlkOhimzlVQ48iDYVQUDisp&#10;ixSVFDrgEwEsdMAEACyApfBiklgxMeTZs3JnRWTOnpESPYOUlviqfsVFwBvuWZGfRM78KP7TX0ii&#10;4ro0pokC30SebaXEsOcRfRVp+UZaD9T4L7jM93TqFxq1hsWq4/FqePyPfIVC7fPp53QTNTTDVVVC&#10;1VRDz2uFG+pHmBllensmuzvHOjlEOzvEujrHOTtF2NoEWJh5XtCxUlXUZ9PPMcjqVCIXLQfbX/Gz&#10;BEkxBhbNIuB4FBKXTEKKicqKnFGk4s3UmWYspDsNlaDAvq8g/4BMLURhn2Dxj4nYp1TcUwb2JQPz&#10;lob6TEPV0HEddGIfXm4IKzuMk4Pd7bGOFYrY7wWw0AHDJaCxyCkMYpqIWaARlxjkORoBHCI8fIyI&#10;mqRgZ5mkRT59XYW7oSG/pMyeVWRMcynjDPwIBS0UwKOkY9/881LBwuLPX2UtDjWJ/VkDC1NvSXiY&#10;3ygBPcenzfKoM1zKtysKw5WljwWwsAT0twJ4Bo+ZweOmcVhwlQkMLHeHMcghLBLOBiZiBwnoPjyy&#10;F4foPga0wXUFRDgJWFiP+iQP+DfAzlNx0yTEBF5mjCAzRUHP0klzdPosnTdBU2rFKS6aXoPufIbe&#10;90OfR49q546aJjbfvmuJ8W+I8JkuTNv6lL9fUbhb+2ih9O5C3dOF5ncrPRWb452HC1MHKyu7K+uH&#10;cyvL1fUTTx8PZd+czIoTpAaOxl9ZzIqAPj6A2uqg9vblls6J5p6Z3onN2c2Dtf2d1Z2t1b8K4N0N&#10;0N7aXNlYX175DQEM5ohQzZvarKicguTCV3c/fXxc+f5R5aPs93Vf+sd61tZmoJGuldqSvoaywY/P&#10;6+MCMm76pw5V9mwMzk40dy32DWxPTK0MTm2MrFS9bCy6V1fyoO1dXn1+/OvnWcVDDVOHc0fL3bNw&#10;tee5/eXOqeGKzonavtXu6Z2hpe3Bxb2RFWE5aNDeHV6GpraOs4F3oNHN/a6lT8lPbrlEv0982l/c&#10;uzv9f7P3F8BxJemiLjpx4724d7+zz6bhabAti1XMXGJmZmayLMliZmZm2bIts2zLtpiZmVklZibL&#10;62Wp3BqP3b2n55x9zo0X93V88fefuXLlWirRUn3+M8GHO19bP7axB/WN7QSH3I8ILap/N747C5Xm&#10;vW14WtH5trG/vJ3VNcXeAHjzIzuunR1ObXJ2/z2d24XWz6GtS2jj7GJ263R89WRs9Wxi/WCItdw6&#10;OlnVM1beOVHRu9u3NF091PuqZbcP/Po+mqkea3lS2/6ydrJ18Gjl+HDtZGFqdWfzADy/sbeZ+AQe&#10;cM/PLj9unUO9a+eJZcPWOY1Oz0ZtigctH/Y7PBi492DYLW/AMbnNMq7BPL7BKrvTNKfDJK/T8kGf&#10;TWGfUWKDnGsxXT9V0aBASj1LVDdL3um5ZmSNdlqzZl6LTlGTaua78LaZhgNo6pL9AHJ0BJ6lP15s&#10;n5yefC7t3Ts+2zk82do/2tw73Ng9ABHkgO2DY9C/e8T2xDsnZwcXl5uHJwennw5PPu3tHoNHo/2t&#10;if7Ox+eHFdDpU+g8GzqPhw5DoP0AaC8A2k48HLkP9VWdvXi1Hf8QSqqCUlv3o+tWo6pW4yt3EirG&#10;HTM+iN/pUPZvU/R/RXEcc8z/VNgHvRrffdZx3jgCzS5D29vg9VneOxrfOR87grp32QLY/2FVSllP&#10;9cJh99Z59+Lu2Prx0PpJ58JuO+uoexNqWrkoHdt2Snt2N+t5TvNo4/pFzeJB9eJuw/Lhq/F9tbDq&#10;20a5f9CK/d4sFuWZ6VrZX7L78dXqTsn0QuXMQs30QtXEQuX0Stnc5ovJ9Qe9q7aRZTqOD5nyniS6&#10;gbtr6MLYOHS2sd5V2l0QCDUVXb7PmE66t/owAhoohSYrd9teDhfEndS8g0bHp19VhZp46wtb64q5&#10;Kwl76ykmayskacsl6solGMnHGMuFGUn664l6/iZJWbzU1borOaDY08qSQZDihUvCZMTgejQhU7KQ&#10;Jbv8F25ERuiQEdoUuA4FrsfWwDDDbyEKGfws+F+AADP8FpKQCZXfFkCAmeAQujikFh6hSxU0EeU1&#10;1kQaBmnYZNqpPfSUfRGsFqYvrszNpP9JnioAZjP+FpygEQAkYCoA+EBICDMAGW1OQZnTkOZ0pDkT&#10;YSEMsxIRshERsmPwW9MEbMhCNgSYHR55B491JhDdsVQvJMNfgOHPTfO5SfPmEg7glgrnV44T0ErF&#10;mD9AWDwUsnrEZ/OIx6b4tm3xTdvHt62f8Js9FjR6yGdYyKOfy62Xc1s3i0snEyCgnyuolyuomwPT&#10;yYVp5SA08xDq+Qj1bCHVZAG1eH7VOD6VWABIQFNQPQGjn8EBrZeO0k0DIHVSYbqpCNNsIfO/QcCC&#10;DY9JOq9pBr95loBljpBVrpB1HhurXJhxFtwIkIcwzkca30eaFKBM81FmOUKGyXCTZKRZKto8k/32&#10;k1keOMSuabbJvG2SJGSQRdV7JKLwQJyRYiyRFqyd/8ypuN7r0XjIs6Wwlyy/kvl7b+cdK2cda2Zd&#10;q8Zd3g05vuq3e9pn97jf/tHQncejzk+HnB4N3nnYb1/Ua3u/2/p+h0V+u3lBp2luv3negGlun2FW&#10;t35Wl15mp0FWr2Fej3F+m256m15qs25Sk058g1Z0nWZ4tWZojVp4q05au1ZOm2Y2oFUjq0U9E9Cs&#10;lsGJjSppdYrJ1XIJlTJx5VIxZZIx1QqpZew8uEbWu1XFtV3Vsk1evUFKtFqMUC2OrRRHvReBl4qh&#10;qxTpHYYqg3e0B93UBzx1epyt6kxsSpTMnkjrl6holRso9rjL9niT+/2xPT7YamvMM1XcUwXpN5pa&#10;5cbK1eaaNaZWH7ScX0i5P6B65OO8ALkIp3yM/X2sdRHe9iHWsQjtfB/hXgj3yEO65iCdc5Au2Yi7&#10;2QjnLLhTFvwuiKAH9IOev+2/m8xrm8JnlybgkAlzykPfe0Dwekzxe0ILeC0eUSoV/VIk9D7eEwCa&#10;dWrpzdo5XUYPalRSwaG3klFvJCJfCIc8YwSBCPJ30jFlcvHvZWJLxMJBZzHVH0z1VDgI8JwZ/IIe&#10;+ooWXkKNek2Je01OKIKFFiGCitB+RXjwQTkV0sxz6HrZFL03cl7v5Fzey2u+kaY+o3M/xP75gdAP&#10;D/hvFQvxPRS8/QDxQzFRoIQp8l7S6L24/zuxyFKpwFIpv3fSge9lgj/IhF1J/cgyuZj3MlEcODtA&#10;v1eI+KAYWa4QWSEfWacU26yS0KyY0Cgb2yQd1yab2KWY3i6X2qGc3a31oFv3YZvOwxr1vDfyqU9k&#10;417oJpXYFrzzfv/Qp8bP5qWWaqqEQpy0VhJZyoMoYmFi5vXi6duVqYnDhZGTuT5obfBorvFwtu5g&#10;pv5orvmc1fVxufeCNXC+OHgyN3A8M3A0PXg4xY4ns8Nn86PnrNHj+Z7Dha7jebbx/Sruz3XsT7ft&#10;TLfuTbWC/GSBLYA/bQ592h663Bo8Xe05WGzfmW0G7M61bEzWb041bE03bs80gebefOv+QhuAU6fL&#10;qQYGgJzjd0HyS3BOBDMAwFQAcAnO5Jz5AZzrAvYWmnfm6jena9Ynq9YmKgEgARwttx6wwNFGcJQD&#10;yPcW27YWunbnO05n6y9nyy/nSo9ZVUtrPUM76zm963zmWdzGxT8qpDKVQ9RkTOJtDIdjrbYDJE7d&#10;sftusF1v2G4gcicctRmFXo/BzIcjpwIRY36o2SD6RrTSSrBSqwk6n/nHCOKfQ0g3Q8m3AGGUmxHU&#10;WxwiqdxRNJ4YKm8sjS+WJhBHF2Sv3kxHxlLhcTRUAgOTyGT72ng6OpaKjKEgQOQkkUShcLxABEEQ&#10;NJOEcenCBEAaE5/KwKXQsck0TBIVDYgnITgkkJF/hQJPEhZKEhb8lng6H4cEBj8gkSkAYA+mCyTT&#10;hFJpiHQqIpOKvhbAsXRcopzI8stCaKyNbY+mW2bH6xdnW5YnGlbH6ldG65ZHagEgAc21cXbntyyN&#10;Ny4sdIyO1m4v9y4PVR0N133qr3nnYxfERIZSEWnStHQZeiQNE8kkJMiKhotS7WGw+zbOvbnFRx39&#10;R8Mjq4N9ixOD09PDg2MDIzNzH2raIqMLDHS8hImWVAEzpoCtOPyeCNKTgfIWRnkKo9yF0W4iKFeR&#10;q1V2xXHOIhgHOsIG8JMAdvofE8A/y9VV/gv4+nJ/j69O/7t8dfrf5f+BAvinrxkAaHK4AxDFOgKY&#10;KDsqzIIiZE6DmzOQliJY689g2P/GTgRjB77MwGDwpSWGdRbDuoph3K7wuAJ8WXqDr88rB+zGwDgx&#10;sHbCOHNhgp6atOWr++83ptdXRqbWRoeh7ZWD6YG24kw/RaI3k8eDeCtUBJapzMxRFImiodwFboQz&#10;8H5UTHmA+8e+5pPRjsWe6rXx9rWZjpWplqXJhsXxuqXx+pXJxtXxhqXhmoWByqmO0rXR+s3RhvWh&#10;2s2R+tXeypWeisPJVlbnh4XussHW1+DbeXiotre7bHWue6mvdrG6JMdS1xMPi2Xis6TI6SKoVCbi&#10;ywpgjgD2x3Bxynk5Zb7fwrG/181rMcxZGvorokmCcXDeFCw8EiPgDufyFcMX+ztM1T8/3xga7P7Q&#10;11sxPFQ3Md46N9E1O9w53tkwWls5/vrNSPGzztyChtSMioSkN1HRxYFB+T5edbnZY+9Ld3u6jof7&#10;Dvu7jwZ6Tob6Toa7agvisrzMPJVpd0Xg3nREEB0RQYHHUZCxeAFANJ4f/KQNJgr4kvi9rvBA3fLG&#10;3PLF3fbDc4PISfwJPMEUgQAiL6cHJKAJCCHxc9bk51T6spfiZyIBycKoCDxPJIE3isjHXqv/imgS&#10;fyANbkHHWmoolrx7nfLyVXZnr29Ng2dDm29bZ3B7e1hrY2RTXURjbURTQ1hLS0h7T1hnX1hLW2Rr&#10;S3R7W0xHOwAkoBnR0hza2AAIaaj/ksDGhuDODte6Ovf6poCm7pCG/uC3HdpeuX9B6sJxtljsXSTC&#10;mQfmfJvgLSgdJ6Cewa2VxqOTfFs3iVsvGcCry4bvCl6tRH6dZPYDuX46Uj8doZcG100V0kkRNEzn&#10;M07nN8kQMM0UNMuCWeQA4Ja5IOcA+sFRABgGHtrBL1leiyx+i2x+qxxBq1xBm6vndtt8uG0BzK4A&#10;ZpMP8uvIb5fP5Zh/w+kzP97J+4ofHHMB3zvkfGefDbhpnYGwzMSZpePN0kHEmaZhTdM4EWuSijRM&#10;gunG8WtF82tGCWjHwPXiUYZJ/Gqf61/5VUI58CmHALgVAr+FRz5YQC5CQCaMVzKYWzSAS9iPi+nN&#10;zfDkYXpw0+/dprny0VwEma5IMQ+UuDtcxBVLuSuKuSsNd5KC3ZWE35WEuYjDXcQRbhJIdxm8rxw5&#10;WIEaLk8LlyaGiuICRbABInh/CtqVhHH6FhrBlU68B2CQ3ACcnEp0pZDvkdm4fxWZTF8m05sThYX9&#10;hIV9QBQBkeotQvUUAZHuJUr3FWV4izHY/TJSYZKSQeLiQeKSgZLSoeIywaKSwTTJQJx0MFI+BKUU&#10;hlQLR2lEIjTDAUiNEKxWuKCMBx/9DoJxl8xwo1FdmRRXSZqTmridiYqjrZaLpbqtmaq5hYaxtZaR&#10;lab+Lwhgw/9cAHtZ3gU5B45wvW5+xZfCGAAS0LyeBDTdr/YP/rsC+GcdMOArr8yZHOBv5Rpo4wbw&#10;tXB2M7Z3NbS9FsAupvb2+pYmKnoKdCkmkixOFNaQVSZgsLe5bt747k83v/sTzw/fUVBIMSIZzcPH&#10;/x0XCY4XJYmIUKXu572Yn9v9eAl9uoQuT6+qOY+g+qIyewlTVQE5VzmXWNsUS4V7inQrNK/yD38Q&#10;5v6zOANtYKbq722XNNq9ypaFp1Bz+XSga76hcqAIyurWv8rc/GcpFYZbgs+rxpLpzdFPbLm7Ax3O&#10;nZXmvQt3idGVMBeBq8K+k+b+rRSJ11hTPMBGKzXc5WXr29WPy2x5yl4pehnabWRV2hW800rLkwgP&#10;x7vfuW1i+kdly7/IuHLL1FgH7qYWzQSFD7h5TodETIbFLqTmr6QXdLi6d3i69UVFFNpbKvBzPYmN&#10;dDY0kCdTtUVkdEQUDcXUDSW0DSS11UXUpShyTIy4HFlFV0xLHocT5f9Xb2OBqRpraNZ+vYVyMYg9&#10;6PjLUft/QMN/giZvQEN/uuz83WX776HuH6Exfmj4x9MBnrNJmYlazQRPMU0RRFdV9frc/NWtb15x&#10;yH4ZT65eTPbrebY5x3p9/7G1jqEsmakmKq3CEJfAkJL9Qieau9jLVp9Cjc9LFTDU/mdl0OIO4Tvu&#10;ya5+6BO0tbUFgQlO2DXZ0O7JRt/4Zs8YNL+xPzq31DMCLWxDk3s7lf3Q+Ar73bTBcahtcCOpeNEn&#10;6yC2FHrcBVVNsAXw0+o5t5BxZeMNXZsuGZ1mFcMFn8hPxW9PSqt3KxtPukbOBmfYUy0dQNvn7CUQ&#10;r74GwEUP9w8uLz6yTfblp8+A/OLjp/OLz52clcM5sI9eQJcfr83u5dUCy38jVq+5vNoAGPBV//82&#10;wC1dnF6cHJ4e7gFAwr7P6/v5QgBfnF8J4NNj6OiQvQ3w0Qm0e7gzNL7c2n08PgMdnJ+ubO1Psw4n&#10;Fs+nlqGZdYi1D21efOyaOm4cmn1ePfWk4qRhCOpfgPrmobHVy6GFbwXw5dTKLwng/ak1aOfj5cQ8&#10;tMCCRvoXUiKG3C1YPmb7gWbHgcZnwZ8F8MGV+t2M/LzU87dw6n2v1S/bnsZaHMZZHlzt1As4SLQ/&#10;TGIr26Nkx/8Ezphv+WrYNbtJ9hz2ktkyeD/FEXCQeofT/IrdFLu9VPv9dLuDNDtO+S9n99+9RKsv&#10;BTC4bTYxbAF8lGy+G6n/McZyN8hqNdy93MPVWEmHqn+Hzzv992FF/y2k8M++qRhbT6akojWN/lBX&#10;ajpIYylIajlIaiVYej1QeiNIZjOQDUi2wxV2opV34tUO03ROco32s/RWE1TYaz4nqO0naRyn6Zxm&#10;6QOOMnX307SOsvWPcwyO8wxP8o04S0BvpmuuJ6luxqmsRynux6tf5ppADyw/5pkcZegdZOptJqnv&#10;ZeqePjD7WGy9X2i8ma178sgCKvc6fGh7UnznvNjx/JH1cZ7RTpr6doLyVpzieoTcWqTCZrT6epTW&#10;uJd8oyW11pTcbC1TZ6z8UkOiUJ1QqIUqVON5pMTVZEyb8zMZDncZf5I9PdHZPj9U1FH7qLOpeWKy&#10;c3q2ZXG2anasZKz38UBbYX9zVk99QntFeFNpUO2rsMbS6Oby5La6ByP971kLHxYXSsZGH7Q2Jpa+&#10;TK58m9tSk1D9Prq6NLuv7f7kQEpfW0D1uzsvHzm+eOj0+gngTslTl5Ji75KCwLKHHlWPjYtS9TMS&#10;/F+/SSlvd7//Tjn50Z9U7hClfX7zg9pv5O/eSvsg/XKEN/Lt/3E3B1vUh83o4o2u//94vBB4MESu&#10;3/hzbiMqp4ES8uQmzQwuICuNVhDmJ1HRGAxckLMHMGeF5y+XgL4WwAQhLEcAX/GLApiT09B41NVu&#10;vnhBBGevX3AI9EvTRUCkYwg4ATg4KnSTG3aLByRIbv7rVaA/VwBz8eO5+DG3+FC3uIVucQncvMV7&#10;8ybPrZt8vFwAXp6b3Ld/vM31w62b39368c/c3/2BdINLm0Q1lxS3kRa7Iytyh4n1IMHSxcgPKLhq&#10;UXqHMKMVT+jAEYaZIoMiotVM4eeq6pmqmgmKypFy8pGKyjE62knm5mkOdtFmZiEmRgGGBiGmJpFW&#10;1lGW1sFGJt46umBmDRpJDouWwiCF4QJEnls4vltkBL8wHilMxJBRQgAqCiF080eBH7+XwSPc5BlB&#10;wpgcOrFOQmqEITuGYs4gqCtksSE0oZ9I7KeTB5ikURpxmoRbxuHWcdgF1FXZLhbGwsKvdekCmr0Q&#10;NICjga9ZxSBW0HC2CcYiV/GoNQJ6hfB561+O/V0kIJfJmDUGYVOEvC1G3ZakrwgTl5kEFg07T0Zx&#10;Fn9eILIXnQYjv6rT5VyCLYCvWMIglrDIZRyKhUctEdALeCRgnnAFCc2i4pbphFUmaV2MsirCXlx6&#10;gYpZoKAXqZgVGg7cwPX8i3jEZ82MuRLAKASHFSQcsISELaJg4EVYJmI4V5nDIwAzeMTs1bVA5wqe&#10;DbgTcD8sDAKwiIaD5s+yRSWuEtEc5QwS0Nyi0zeZYgtUsVG6DOQTDdX2QnV9n961QC3DUP/o+YeX&#10;fZHuvTGe2yXZe+X3DxueXPS+32p/vTdcuzveejA/eLK+cL67c7y7v725tz+/slpZM5mXPRIXMJvo&#10;tRjvMBdldVgYCDU+hXrqof7ug76R9YHZ3bmNi52zy4OLw+39472TLwXw8d7R4c7B/vbOzwtg8Ev/&#10;FBquGXia8uRJ2vOi1Oc5cY+TwwpCPVLSY54WZX6oLOlpLhtpKR/ubZipedWVFJR7P/pxW0nLTOvo&#10;ZGvffM/A9uT8xujCVOtEf8Vo+9vRwWpWX8V8RVFb7dP2+e7lM9bJat/c6fTmydTGfMvwSGXHQuvI&#10;7jDrcHx1f3QZ9H+c3z2b2ToYWwGAHFq/2BtaZRfjTh83ZJUmWoZ0P2o8Hjs8ZUHDnazKysGapqmk&#10;jBIX95Rnxa3Tg8d7C1Dlo/LaJ++7PzQt9U6dLe5+XD7Ym1xd7puebR+Z6xgdru3qKK0fqes+nNmA&#10;ti+gzfO94cWz6bXzmc2dwfml9rH55qGZhv7Jmr7Rip6p2sH+0rbm4qqBd50rHXPLbXNjVQMTDX2L&#10;vRMfty/O9y/nZ1Z2tg/BoxH7KehKAINHio1zqGPpNOp1j0VmnfOLcbunwzZFfQ4Fvffy+52T24z9&#10;36m7PFF0eazq90o7usI8q822oMc8vUUz6K2YdQ5NI05NO0daOoEqGy9ilC/r/VY+rkYuo0E+v14i&#10;7a1zxcCL5TPwrL1xCe0dQBc7F9D+xSn783y5d3axc3K2dXSycXC0vn+4tneweXgMmoDt41NwCLB7&#10;es5haWt3a+98a/eMtbixsbY+M9HzojhqnVVysFl0eZwDXaRAF7HQx0joUwz0KR86qYeOZqHlZahj&#10;FmrZhiq2oYyB1cDyfof8GY/Hkw5ZxUSz12SrBlmvJ1iLWrVQVmzF3pOexcf1+y3DZ1Pzm3Nze0fH&#10;A/OszuW93m2oeQ3KqZ/0f1CZUz/Usn7et3vZu7Q/unE8sHrUtrDXuXratwfVLZ487po1j8qNfNXw&#10;tG+xfG6vce24afWwfnGrknV+7/EY3Pr+X3TiblulCLqkWT5re7x6XrJ+9HJ68f30Qtn4zPvRmQ+T&#10;Kx9mdu73suLKxxn6ceIa0SKizjSUpqPe3cGqBmh9Zr2rdOhZNNT3EqrKm4h3XsoNgbpKoPGKrbZn&#10;vdlhqyUPoKH+lYr6EH1XCR5ZJrcWmceYDnMiw5xpMBcm6p4UzlWW4CKPc5TF2v0m31T5rZdNQ1xg&#10;3l07QwpDnAcvKiRN4JanIYzISDMy0oSMMqIiDWhIXRpKG0SQU5Gg52vIcIOfhYj4ecC030JFmFH5&#10;rQEEmCEeoQ0gwXTpAobivNrWTJNkS4cn3mbvIk0/xNsHG6jKcYuIc2vSBA05ivcrsAKGgGsHfGWy&#10;TUkIU5wg6GSXLBMFDMn8RhQ+IyqvCZ3HDH/DgMRlSuG3pMFsqUgHCsoBj3TAIhwJBDcM1hWGviuA&#10;vStIckeJBhEUY8haqXiddKRehpBBFr9xLo9JLpdpPpd5AY9pIbdeHszwAdK8GGXxBG7+kN/0Pp9J&#10;IYgCxoUChgVChgUwvXyEbiFKuwCtVYDSzsMYFSCNcuEG2TD9LCG9TABIAIK6GRwEdNIB/NppAB6d&#10;VPZy00Z/w21jNrcM00HkMc3mt8gD8JnnghwcFTLKZFchG+XBDQsRho+QRo+Rxg+QJgVw40ykKVv9&#10;4iwLseaPUcZPYXoveHUf3TLKuKGXCNfNY+o+kZQvUmCmOynk5lg9a/J/1x/wbCqoeCHgyZLvm1XP&#10;6k2Pzk2v/jXfNpZ33axb+aTLm0mXkln3N0t+79aCPrB83wBAvuz/fiWgbDWgci2waiOoes3z7eq9&#10;l0vOLxacni04PV90LllxK13zKFv3/LDiVcryfL3g/mz23qNpl8Jx59wJp4KpO8XT9k8BU3ZPJm2L&#10;J2wej1s/AoxZPRy1LBqxeDBsfn/QtKDfOK/PKLfHqLDP9EmnfkGnTsqIafzyneht18B1R8cFS91x&#10;fdlpM8V5a40pK81hM51hC5MZp7tLvl6T3nYTfi5jHmFd1lF1ujG1OtGdVpFjHsGHWUH7OQ57uSYb&#10;acbDPvpVRlplWnYNxp51JlbVJqYN5m4tFmH1erHvFKLeycbVqqa9lQwvlQz+IBX4XjLgnVjga0bg&#10;C3LQU2LQC3roM0bQU3pgMdX/Edm3iOh9H+9ZiPPgeFyQFGDd8zFueeh7uShXwAOCF+gEzSz43Qyh&#10;O4BMGNsNp/DZgXOfM4MfknzAKSCCOZ/QAkqlosE84Gi6oCM4KxvhnMxrG89lmcpvD3JwCJwF5gSX&#10;uJrfJQPhmAV3zIaxyRNyyhN0yRdwzxPweoQKyRPyzBS8U0hwfCHj8FrN4rGicp6EXDZF7wHD8IW0&#10;/FsFRpkioUqBXCcr2SirVCupUCYiVkInPKUTnjDEi2ha+ViHTIRzAd6hAG9TgLXNx9nnYQCOuai7&#10;V7gA8tCueWj2it95OOcCnFMe3qmQeK+I4vGY6vmQ6PYQc+8xxu0V0e8DI/QF3vcZ3v8lJbhMIqFW&#10;JataLbtEJumhcNAz+bBilYg89fgQ+WhdojdFwAGPc2PKhCOozgiqtaKWR1R0fvmrDx1lpQMVL6ca&#10;X8x1Pp/pKp7tfLrY92p9+P3WRNXORO3WeN3JfMfRXOfhdOfBTPfRTM/xfN/54vDF8vDxPMjZuvdb&#10;DmfZAnh3smVvqvVgpp0jgKG9ceiAzaftobO13kNWB+BoqZPja/cX2jjNk5Xu09UeMOAUJCvdZyBf&#10;7QHJyXIXRwOD5Gc5WGwHXDtgjgAGXEtfTpNzub2F5qPl9gNW8+58A8cBAzamqgHsjZCXWjgCeHu2&#10;7loAry/0sndKnqu5mHt3Of/6aLGStTbct3UQWbP8H+oJPxgU/SAXKa3lYaOp/cRVfSlB59CfduEO&#10;P3IXPPAR3AuEb4YIrUcgV2Mxi5Ho+QjcZCB2wpe4HiZ9EKM65cx4p8wdh/99BOHHaOINQAzpZjT5&#10;VizpdjT5diKNnw1VMIkmlEyHJdMRKQwkIIkGB81UJipNGJkmjE5hwEFPAkUggSIEYjxZMIbAE4Xj&#10;ATGRCgNjcsTw2aKYLBFsBhOZzkCl0mApVHgKVSiJLJRI4k8kCXJiApEvgSgAYhpdKJUhmMYQ/Com&#10;U/mSqHwgJtP4UwB0gVQAQygZ3N7fCGBcJg2fRiemSjDiZUTmi3OhiY7D8Zalkdq+jjdba32/JIBB&#10;8i2LYw0rK70TU01bSz1L/eVn400nbaV5Ziq+eN5UKUoCDR1LRiQxcEmi5HhhcrwoLUla6i6c9NTR&#10;i/W67LinZ7O3db6/YWKoaWi0pW+kq3d4sLq2MznxiamWvxjGUkzIRhbrLoZ0E0G5XwGSawHsLI5z&#10;EUHfocPtOAJYEucEEMddOcuvLOZ/zt9632t+Uob/s3x9ub/HV6f/Xb46/e/y/xfA/5kARllc2d+f&#10;NPBnB+wAuLK/zl/ZX44A5vzrhKvyXwcGzlIYbyBCUO9pGNmcXTtkrSwN9KwPte+OtNYWJQbpS4TK&#10;o6Mk+KOE+aJovFFE8HMAfNuiMyWo8SLEe0ieFy7Wl70N0FTPYlcVa6hpdbp9aaIJfEuyt/6dbt6e&#10;bduaaV2faATferPdH45ZPZujDXOd73fGm1YHqqdaXm8P16/1Vc13fRhsfb0w1TQ6Ut/fW7HJ6l8Z&#10;qGfVvM4y13ZB8oYS4YkMVByJL57MH0vh/1IAB+K4Oes/X4veb7n2vuEUwQiq0Oel7+lwTh3wV4Ri&#10;+SKRfKk0QiQFG8jEvvC02+kqP1vsAbc3PVo/PdY0P9G2PNG10NPc8/b5q9jozLt3gpWVAqSlPESF&#10;7zHpriIMZxG6PY1kScZZUfA+KnJZd+1qUuPnyt+cD3Z9Gu076G+GDucGKu6n3jP2UmJ4i+HAVSJp&#10;mEQGIZYAB0QRYGFEwUCSgB9ZwJPCD/Ai3PYn8QZS+APIfH5EHm8cFwfQE0IXCmPCg2mCYAA4BHpC&#10;aUKhBL4IIm80ib1TezwNkSiMTBbGsPdip8Cudm2HgwjyKDJ/JIHfiwrTY+JsLI1qezrDHj4uGp7w&#10;rWr0aWwP6OgOaGkKaqoLaagOBTTWhTS3hrb1hXcMRLR1XNvfqLbW8Oam4Pq6wNqasKZGkEe0NEe2&#10;toB+MAYQ3tUe0NXhVFft3twa1T8a3T7i97JJ+W7SnwU1yLS7RKwTnN+Wl89WgOSNUUhAaWXwaCRz&#10;qSfyaicL6qfDjbJgBhn8OincqnE3FaNuykdyKUbzKsUKqCYIqSUKqiYIqMTzKcfdUoq+oRx9SzX2&#10;tno8j2Yir1YSOEVANxXkHLg1EgDgKOCWWhwHLvV4bnBUK4lPJ4VfN1VALw1cFOQcQA8HHv3Um0ap&#10;P5qkAW6Ypt8yz+SyyALctszmtsoBEQCaoP+mWQYYcNs4TcgwGWGQiDRkL0mNNk7DmKRiTTNwZukE&#10;i2y0cQpML5FPM4pPM0ZQJ5Y9xjQVbZGKtEhBmCcD4GZJMNNEIZMEAEi+BWGcjNNPJ+plEnUyCNrp&#10;BM1knHoiRjUWoxJF0krAq0Zh5ENRckEYuWCsfAhGLpAg5c8Q9hWj+4rR/EXp/uLMIHHREEnxMEmJ&#10;SCLBi0z2p1KDybRgAikIRwjAkQIJlEAEwR1BuPctQlhnON4VSXRDkz0AIAFNBOYuAeVEQTh+Cxnu&#10;ACDB7IlCdgRBW7yADQ78mclnzYQ5isDuCMPviCCcAJ9/f4GfdRgX8BOJiXURI3vICvsrSYSoSIXJ&#10;S4UzxYJokiF0mVCafDhNKZyqDAilKIWIqIYRxDywpDtk0l0x8j1JgqsszlmJ5KgmammkZGOt6Wih&#10;bmWqYvKFANb7WwHMdsC/RgB/6XSv82/xs70HTrkuzwUJaHI6OWL41wvgLx3w9TBXYzuAm6kDuBaY&#10;0NfG1d/OjY2Va5CtO8DP0sXN2N7FwAZchX05SydXMwcnY1tLTWMlpgwdThQjMDVklYlY3LUA5v7+&#10;L2Qkgl0BzMuH5BbECqDxcMqN7wTNTVyfv2g4PGa/v8fetOwMumSdLLdMG+CV78nb16VVtD3qnGpY&#10;GWvbbK9lFWbXO1nES5LN8dwqGC4ZMlLWxS6o/v3Qx12IXTm6B/VUHxbGtlmrxzMFzXj+XRLPpaTO&#10;tHQx9nuU9GK8YYqzB/DlEtRdNns/virwzgMdaX8clyHyBx0Cj74E1kqZbuuo7f806U3X277O/Ibh&#10;8MqlyLb1lOH5hIEmrw9FeskZ8r458ndfat45y372MaPgIC7pODljIThyIiBq1Cd4xs+fFRaynpte&#10;4uIo/cMfiqNDPcxM9aRl9aWUdUSUNOgK6lRFdbqKKlNVUVhFnqEkiZVRJIgrEdAGYlzJ9/BjHzRP&#10;hzWOe3GnPTc/9v7uU/e/fGr/J6jtv0Ht/wa1/Q5qBvwH1PP7i85/Oh/4y/koffiDTGeJ98ncAEea&#10;QtDhp8u1s4vls7O9qz3WoI+758fr283l1W62jlIkuhxNxEBe1VhJI9YrYLyl6+PKNvvEU6gk+76O&#10;qOzAm2poG3ITUQs3tK8oeAImZO/G9wk6Pz4Bk7BF+975RufI6ejC/sD0SvsgtLALTezvlvdB0xvQ&#10;9BLUMwTVda9G3V/yyT6OKYUed0M1U1Dd6OXTqsl7QSOqxuuGdq2y2h2GdrvJeVBNy0Vdy05dy/nw&#10;NMTahDZOoP1Pn2t/jy/ODg4OD/ePT48uLy8/fby8vPjI4eP5BQeQg/6/OuDLT+xhHzlvGbPfL/50&#10;fnJxcnh+fMC2pxzheg3Hs17twstO/m8B3MbHM44APjkAn6QD9s38sgC+OD6APp6fb25+3NyCTi/O&#10;55eW2roPJ2fBy3W0vLE1MXc4vXQ+u3o+zoKm16H1U2j706eemcEHb/sLXx81DEIDC1D/PDS5fjm0&#10;cDH8kwP+FQJ4d2oV2ru8mFiEFpagiYmltPhBN6tFL4v9AMvjANOzIOOzUOOTcNODSNPdiM/rPP8s&#10;fy35/Un9su1vgtU/KoD/UfYS7Xau+EoDX4vhvyHZdv8nAfyZq/Lf/SsBfJj4tQA+jDVfD9VaCVA7&#10;jTDdD7bYinKv8XQ2V9Kk69rzeSb+Mez+v4QVfh+QQbzjJ66gbici+shAfiZY81sBvBUku+InsRup&#10;tBujshapsJ2gdppnvJ+ltxAltxIpt5eofp5l8DHH6DhDdz9Fcy9V8yBdez9DB7CXqXOQrQfYSdda&#10;SVJZilVYj1HajFQ8SNBgC+BC84M0nZVYJTDPWaHpXo7+Xq7BySOLo0fm2/kGOwWGJ4+t2QL4sf3H&#10;YvvzIqujbIOdZPXNGKX1aLmdWOWdGJXDRN3DZOOlULWeOyItVtQOe9kmM9USLYn7WqSHBvj72kIP&#10;lHkrDagDbgadQS4DxTljY1310/3ZjRU5TVW1w4MtY2PNc5MNSzPVS1Mlk/25vY2JreVhda/9ql74&#10;Vj4PaXgX0VQR31pTONT7YWmhdm2lfH4ut7464sWjpIo3j/rbUpuqQj68jG2uyhzujGCX/z6xfVzg&#10;+vqpb8Vbrw8lvhXvohsrXO4nhZQ/DGx/a1WSb5qZ5vXktUvRWxHPBN2s939SdMWrhf+GS+s3TGu+&#10;zGr59zO/93n4T56F6Lx20Qcj2PTO3/m/5S/sk+o6+rGgCZ5RxYx4xi9qBeeTEYNJM/mIVDQGIcBL&#10;gGM4hb8MLJWJo4kQGJJUMTlhaTGSMOghwfEEISxnFWgwjIzA/ZIAlqaLgCYNjUdy83MEMBGGwgnA&#10;r0eCMRQkFsMnBLvFI3jjNkDoJjeci5ejgTmguPmxXGzQXHwILl4wgO/WLZ5bN8FvWK7bP3Lz3OTh&#10;vcnHe4uP+wbPzb/c+v4PPH/4LfW77w3wBEdxCTc5CV8FMXcq2l3wZhyc+w0VX0vCD9DosyKiswyx&#10;cSpthMbokpJ+qa6ZoamdqKIapagYqaIaq6ebYmmZ7mgfYmgQZGQQamYabWMdZ2sfamLmrKhszGCq&#10;4nBSQvzCvDxMQT4qPzeO5yYVwS9FI6hIi8iKUMgIfiw/F4Gfh+8vv+P/8+/kEbzRyqJ5ovhyOnWM&#10;Kb6BEd28hT/mIkEY0XUYYRFLmCUCcPMY5BJMcIebf+M2zxrmc+ntCgHFXvkZj1xAC83A+b6Usl+y&#10;iBICcZ2IWSNhwAAweB51VT18ZX+XSOhlKnaVjl9hEgDLDPwCFTNPQc+TURwWSSgWmV2hyx4JIhEF&#10;4Ijnn+aHfSWAlwhowBwWPo9DzBOQiyT0IgW7RMMv0wmADXEqRwDPXc3PomHXmcQtUcovCWAWTBB8&#10;7IBluNASXGgZAeM4YI4GnkcKzaLYzKFh4HILeOQsXGAOIQgOsa7u5z8XwCw8ZoNOWyGTFrFYFga1&#10;hsftUCl7TPq2qDBLVHhaRgqKj4W626GK0r3iQqi5AprqhiofDcW4jib7HJcVHlQ/PGx5dTneuDfU&#10;sDvRtT09uMOaOdhY3d/e2VzfmZ9fYw1P7dQ0gEe02ZTAzUzvvQzHnXQb6FUYNFQKDdRDY0OfJheO&#10;ptePlw8uds7Odo921zevBTCAs/7zwfb+3tb2Lwrg9ZPJhtH2162NL5qK015mRT18ml1W/ryjOLfy&#10;UXZ53dv+hcH9/UXoeBma7Vp9V1jd9W6g50P/aMPwaGPvaGPXyuDUUv90x7u2ufbl+fatg2m2PZxo&#10;Wu2rGpvrXtwYWRmo6Jhu6B+t6mws/lD3sHTgQ8ts0+BM40D/+2bQv947szO0CDgcX2VvVLEPXcwd&#10;HI+w99ztf9KY4RC92TgP8oOp062588L8DwEhuR5+abmFNQvz0OEWdLhytX3J0Pxgdcdcx+jmyCKr&#10;ZxIkqwOzNcXvestbesqaqx+XNr2sXOqdOl3YAa/V4cQSewuGpYOVzvHh8tbp+r71numdwYWPs3vr&#10;3fMj5d2199+/y3jZ+bJpunZ0sKxzfWB2Y2KB8zS4wtra3zsBT0cnx/tX/6ru/OTycuMcal04CnvV&#10;bZpee/flhO3jQcv8LtusjrtpHdZhVap2D4T1kijacRitaCmXIpP4OrvsTvOEenXPF3K2BQrG2WrK&#10;6XIS8aJyCXJWxRphdRrpnXI5rZJ5DZTEV4YvW7PGtnrPoZWP0NYudLJxBh1cHh1/1rqAvbOLa7aP&#10;T6/hmODPnJwubG7vnrA3/djePgef9t2NpbI3Wcuzr3dXH18c5EGnqdBR9OVe4Kc9f2g38XTxObTa&#10;C3W27ReXQ/c7oMy+Ta+yYZMCqHAKerMEla2seT1cupsHxVRtuT7eC33/6dkw1Lq2Vd570j+zPzU7&#10;NjAwOjf7sr75Rftw6fDqy4H1yJdtzmkv0yu6W1aOuzeOe1cOhjeO+1aOWud3u9fPBw6g6rmDvMYR&#10;o9CMrPqB12Nrb8dW2zZPu7ZPa+fXG1Yvkho3qc7FP+jF8Vil37ZOUs+qypjYf7ywX7a2W728XjW7&#10;WD4xXzGzWTq9l9264P+0m6IdJakWpSjiJo/ScZazbL3/9HSid7OntDHf/7ztIVSRM5/icfAkARqv&#10;hRaatztfDBSEr7zMhqaHof6hLKcQVZSKAtpEkewshXMTxXowkW7CyHvCqDsiSDuGgCmFx+A3j530&#10;iu+ZP/Fw9VbWErmBEucTU6LoYW9LU5A6JKQ+CWlIQhhTEIZUhC4doQEACQWh/y0kmO7P8tWwvwPc&#10;lMRjQYfbEYX0iEhtCYqFKMZEmEdXBa7jr2GTbmv13M/8Q4x9sb/DHTklcS4xUX5tqqAhScj4V8Je&#10;zpoN+xSykDFV0JgmYELnB5gx+czofBYAGr8FWcCKJPgZYYQ9U8iWKmRDgtmS0Q5UihtdxI8hHUqV&#10;C8fIhsHlQ2HKUXCNBCHtRD7NuNsqMfzqyXxqKbxqKdzqKbc1Uri10m7rZHLrZv2gnCiol4syLhDS&#10;yhBUSUGqZ6BV04XkE7GaWSAXUk4RUEziV0gECUItHaWRySsX/7OwRyon8ysl8SokcMvFccnE3JKO&#10;vikVJaiUDA7BVFLhqmlgBjAnmASplYrQSYBrx8M102DqWTC1PCHVfEHVLEHVdIxepoBaLJd8BI9i&#10;nKBKHkzlKUzpnYBKCdzokZBeJkY9hyqfJS2eYSqTE2Py5L3Hh96g932ej0buFcx7Pl31+rDiWsu6&#10;07bk0rnt37UZ2LoV1LIZ1LAeWLXs+27B68Wcx5P1oLfrwW82gks3Qz5shVZsh1bvhNXuh9ach9dc&#10;hFWehVQeB1cdBVUfBtUcBdcfhTTsBdTsBFXthlbvhVXsRZXvR5cdxL47ji3bC/1wEFz5LZs+pYAN&#10;77cc1r3eAFa936141cy5vF++9+wk+CkUcx8Kiz71cT7yMN9w0Ny6o73pbLDpYr3q6rrm7r/hE7MZ&#10;lLAeHrUcGrfoBz6ul/NuVYseNct+b1eDC6HiIuhVCvQq/PJB4EZs4KRn2KB9er99xpBz5JBLyKBT&#10;7KBj2qBdwaDN4yGrp4Aek/vsVY6Nc7uNcrr1c7r0cjt1CgEtWjlNWtkNGpn16hk1KqlVSsmVikkV&#10;Cokg/ixlcnGcpZvfy8S8k44ulYp6KxkJ+HI56FeioVerRoe8EA5+zgz6kqs1pdk8YwQCntIDntD8&#10;AZwloB9TvJ8L+zwX9noh7PlC2L2E4VnC8CqhB5XQQh9j/Z5TAl6IeL+Rd6k3uzvgfbc/0LjZVeeh&#10;vPJjWdXnSoyXSsjH4j8UEP/8EC9QQqOVS0i/oFML8fw5BL4COqlQRCmXYpmBt0tDGGXjzAoIVrkY&#10;6zQhsyRe0xQ+60zYHU6tcxbcKRPmkAGzTRO0TuO3SBa0iOI1jeI3i+Yzi+U3T+SzSuW3See3B6Tx&#10;2aXx2afy2yfzOyYJOCYIOMYLOsUL2SUJWiShrSKwjneFbFRumlC/N0Lz2qIxLiiaBw/eBkYylVN2&#10;vOvgEx8QXBgZ+jTB/1WO97Mcl8epDgWJtkVJ9sUZrk/T3R4k332W4fEkw+tFpt/L3OD39yMrihMa&#10;XmS0vM7pq3w0WPNkvOnVbMc7Vm/FykD12lAtYH+6jcPeFLsCeHeyBbA91QQdTH7aHuLIXZBAuyOc&#10;auCLjX7Qc/yTwQUJaILOj5sD5+t9YMDJSvfRUicHcBQ0QQQ5R/fuXpX5bs80cSwy6ASHwFng3OtJ&#10;QARwrPPnYaxW9qrO8w0Att/9gp25ek7nAav5eKXtdK3jbL3zZKN/Z3Xk4940dNgLbVVfLpcerdSx&#10;Nuf7tyGF4Dff6+fAbIp5VfyklQ2exHn2JhpO+BLPAvGQD+LUW+jAR3DbT3A9SGgtHLUSidmIp82F&#10;4sZ80JO+xLVgse0wmQ0/yZl7krGIf0kk3kil3k4k3ErA30yi8CYReSJRP8ZjuePwPHF4vngCW9Am&#10;keCAZAosicyXROFOJPMkkm+DwclUnhQafyqdL0cclSOOSKULxOB+jMXfAj3pTCEwMpXEm07lzaIL&#10;5YrA8kSQeaLwXGFENlMQ5KAnhwnPpPOnU/hTydwpRJ5kAnc2A5ZFh+XQYJk0oSyKYDpFIIPEn0ri&#10;SyfycWIKkTeNwAtiKp4H3GoyTSiJBk+lojJo6AwKJp2MTiWhE0mYLFkxJ0Gu/oxYaLp3q69ue7p9&#10;frxpaqRmcZTtfZeGazis/CSAFwerWEPVoAccBT3rE40bk02r062Li50jIzUbcx2bY3XQVMv0i8ww&#10;KXySDClNDJ8pgs8SZpMpQswQIaWJUJJFmWmy6h4YepyK5jj4ATXVvzXYMN79jjXbvrjQNzHVPzk5&#10;Pdw/9+J+g5NRtAzOXhRmKwp3FEM5S2BcJbH3xNEuosi7IJcleoIojr4rhnISRTkKoxzZPg/DrgD+&#10;JQEsinUFiGBcAJweJuouQBTj8rP8pAz/Z7m+gV/JV6f/Xb46/b+YXxbAdKT9PwTzb/3uNV9N+1/N&#10;3xfAwmh7OsKKBrdkoqw+e9+fE8DiOBcJvCsT4UzmtwfPoHKUAGmiH1XwLgMOOl3lab4KTC8Mrzac&#10;S/6ebdRAy9Te0t5YW+dCbye0u3w42vow5K6TPMFVQihSGpYozp8kKpAiDH4sCKTTBNMo8GQqOkWU&#10;6IniK/d1gQZbt1orLub7BupfrU62rU23rk00rozVL4/WAUACvvU2p5rXxxpYA1WrgzU7E82bow2c&#10;H/VHsx2bg7Xrw3Xs0vyppump1qmJ5ulhcPTzHsBeBHgMA5cuTkimw5JoQgl0oWiaUKI4LoIqFIjj&#10;BjGYwOuN+DGEyPelx/2S65Lfrwgl8YPTo+jwcIogmCoAextMEkVDhhBgIRS0LwVd6u20Wf/6aKhx&#10;f6p1suP9p63Jseb3pVmxD4O9cp3tY7W0PKjCjgikL5ngS8H4UbG+dJwfA+/HJPgIE3xEiYHSdDdh&#10;nDnqtin6doKx6sijjI89tRdDjUsd707mO86m27ofpSaZqN0jI30IiDgRqjPXd2li9HgmwQ/FHUKD&#10;g0/VPQJ3mDQ2iAkLEYYHMYR8SDxumBsuyO8B99A/+pJ5/Sh8gXRBcAgAEtAMILKXwg4nCbCXbfjb&#10;GENBBGG5QUwQwYCeaBo8XYIcJEmVJSPzn95/WFmeWPo+taU7sLrZo7rJp7E1sLU5qK0upLUmtKUm&#10;tLkppLk1qLkbENrcCpq/kqDWJvemmrDRPq+WJp+GptjWgazWCRF9TwG8AQlnSYRZ4gWsCCgnAsOX&#10;IBuOUIkWUIkRVEvkU0sSUE3iV0kUUE7kV0oQUErgV4yHKSUC4Ip/BXmFoFzcrwcuG4cUi0KJ/gxI&#10;kchvwQhHUoRj6MyfgUqP+hYSI4IgFo6VCMVKfB2F6P54qXC6UiJFPgb0oESDSLIxdK0UnGka0iLl&#10;W75SvxwQxsl4gyySXjZJPwtA1gNkAKh6aXSDDIZBGoCpzyEFQDFKQVukClqlAAQsk/nMk3nMkgC3&#10;zZL/rBP5J92YP+vFfmeQ+L1h0g/GKT+apHEZpfHrJMO1fh4hjUQBtXjOgkkg8ihFC0gFU0QDhJne&#10;TIYXneYB/lgjk1xJRBciwZldGXyVE/B3cdg7GLQDGmWPQdhR0E4U1B0SwoEAs8MIWKP4LBE85kI8&#10;Ztw/6t++oc9zy5CXx0RQwAKFssfj79KI7mTYXQrchYJ0IWPukXGuZKIbmBlciL0MNfke+B0qAXOQ&#10;EXRQFnLShjvrYO3VqAaGSuZ2ug422tYWGqbW2mb2emZ2usY2HAesqmepomupqMcRwFbK7CWgr9Uv&#10;wFbTxNnQxsP8jtcXSy5/idsX+/uCYRzdywE0Qef1AM5RcArnEOh0MbK9Nr6c5BqO8eX0A8A9gMGu&#10;xuz1nDkTftnJmZ9zUX8rV8DnbYDNnTzNflqD2uruXWNbe31La21TXVl1aZKoKJ4hwxAXFxbhunXj&#10;9o3v+bhu/PD7/0DxcotTyDhBIcEbPEK3BBH8BCSMqaPl4OWdnpT2dn7+8vO+vEdQ76vWED3PSGO/&#10;+57Z75JLW1/2jLWvbsxDRzvQ2Q40N/TxdUFXlEexFMEBx6OP59bWlnFNDH7cVj6yt/iRPcMB1FM1&#10;khxQYKfpq0Awx/+gQv5BWw5pr0f3fZPSdzwJfVqBLlfZ78cdrUF9TWO5iQ/dbIPUxE0kcbp0XnXC&#10;d6qivCZGVA8rvLUn8266dnyFa8lwSMtKdMdFUjeU1QMlVkAJz6Ho7JOQ6PWIyMX42NHE+IGI0Hl/&#10;n82wQOjZo0wdZfq//F+hliYF0VHSJKq9tpkUlqlOk9ekKyuTFfQkdRTpCgAFkowqSURPGC+P+qfk&#10;e/D9ftu9LqnjHtRJx58v2v/tU9s/Q63/zJa+TX+E6n+EGr6H2r+Dmv/1svOfLwdv7HcT19qMPk6/&#10;gk4P2IWz4KVjr/W3zy7//QRtr0EtleOFqYX2BqYSBKoUia5IFzNUUCuITd4YmwEvEdv+glNOoA8F&#10;xdoiMpn+EdA+FCSiVWId0J3yuCq5ENpmL8d9vLsPXXyCTq5e1fmNg97Jy6EFwG7H6H7rGNTJOq4d&#10;Oe+Z/jQ4BQ1PX75vmg/KOot9AaXXfsxpgCrHoYaxzeznI/cCZo3spzTMysRVoKISqLIJWt2FFldn&#10;y6qhhZVPK1ts9cu+GfAFAC708dPlxcXVW78g+0f+uwAnfro8+/V8Fq7/+7kAnwB2cnFyeHKwe7y/&#10;c1Wmc/Vm90/8zX1enLKXsD46go6PoYMjaHPndHZxc2ScrfmPznZnl1i9I9tD0xBrB1o7gma3oF0I&#10;Gl8befyhJ//VSeso1D9/0jYGjS6DT9z50DxnG+Cz4fmPY6xP06vQ7PrPCuAL1vbhwu7H1UNoYQsa&#10;nYLmFy5LnjaYay/52Oz6WR75mp76G58FGZ+EGh+EG++FG21HGF8v8swp9uXoXsCXApgjUI/i2fvp&#10;7kRb7cRaA3bjbAB78baA/QQ7TvItJ6lOxyl3ABy/y3HGB4n2v8RR6p3DFEfAQbLDfpL9XqLdboIt&#10;AOQA0AkOgTHHaU6Ao4w7bAF8tezz9crP+4lWgL24Lz6QKDPAQaTpXpTJRZr1RpDGWYTxTqDxUoB9&#10;s7+7h4mVtLkzM/4Rf9rr30Y+/KN3MtbOS1xB01pENF9LetRPdT1cfjdGZT1Mbi1AaitEbj9cCXAQ&#10;pXIQo3qaonOZa3KWbbgWr7IYLb8Sr7ybpH6QrHmUqn2YogXynUS13RSN/TStvXTtk1xD9srP6VoA&#10;zhLQK/FKh2k6n/JMofuW51mGG7HKK1EKe+k6lw8tT/KNTx+YnT20OH5ovnffeCvfALBdYAy9cj55&#10;bLubY7yZprOdormTzF5ueiNS/iBefT9e/TTV8CzDbC1Ss/cuo8EMW2dKazRTeKcv+1ifXqCPz1bn&#10;z1bgfaVJqrPTLHe3W6or6x5sf9nTmN5Qnlj+uqynq2VkuHZs4N1Id+lE78P+pri60tiWD1GtZa6l&#10;jwLr3/pWvY5sriwc73vNmi6ZHns+3P9soDejqiyp4k1Oc3VOR11Mzbv4poqc4a6ska6I5mqXkmLL&#10;Bzn2jwvdXj3x+/A6qb3l+fRoXOnj8LKH3p1v3JpK3YueOGY8konL43IMlQ4p5tUMQRkm/Zt8wG/o&#10;1n8JeyH+cuQ32gH/5lvEeDLIzO/FJjfLvGb9Nvw9/v0Ms2aeL6n0t/r+P5IM8EgVGo8InQdPgqMR&#10;/PxYQSRneWcSHE9DkyUootJ0CRDFSMKgHy+I4ZT/gkhGsDcABlzX+4KEiSMxsEQQZRiiIgQKQQiJ&#10;4hEAcCqAaWg8GCbLFJMXkRAj0XACcIEfufi+vwniVwIYnMIRwJhbAuib/Mib7CphgZu3eW9ygV+v&#10;N2/+yMN76+at72/d/I6P+wcBru+5v/sd73e/x//wneItbh0uHiskwpNJDZOkx4iSM5mEFwxiA4My&#10;JMxYEBVfoDEmcKRRLG6SSu+Xk3+lqR0rrxwmLReroRmjreuvpOSjrBKirx9jbR1nb5fgeCfK1i7A&#10;wMReRkEbR5LlF1CAI6SEBJk83GTuW1R+bmE0TIaGUxCjSNKwciIkMQICceNP/H/4D8yNPxO5fmD8&#10;4V8SJUjvZRn9EuJTWMr6Lez5DTx0i3BxC30ohN9EYpfYW+oi1zCIXQTigh9xKojYRP1V7nLgqN9V&#10;Iru697omeBED47jeVTyKU/vLGcAiIBeuFnNmb+hLYFf3TuNh42j+CYzAHAm5xMAv0XEsGpZFRi+S&#10;UOAoi4gCLJHQnDWfOTMvooQALIQgYBmLvGbpCnDDgFnMlZEFp5MxixTsAhkzT0LPEpArwsRFJn6B&#10;gVsWJW1J0relGKvCxAUKmr3KNAEBrrVMZi8KDRK2A0YJraGRmyjkOvozoAm4Whf6r9e9vvQ/yiIW&#10;u0xjssjMJTxpBUtYw+A2CdhtKnFDmDRORy1oiFwG20F5gbs5XrvPQqDuh9B0GdRw//RlIqswfPFx&#10;/MaH+7ut746GW05mBy/WF463Vg+3t7c3d5aX1mdnVyYmFhaHJg/r22Yz0vqCHCfCTFlR2ktRGke5&#10;DlBVGtT6bruybOp9/fYgCzybHa0dbCwsfTo93d86ONg+Otg+vGJ/b3N3d2NnZ2Pz4uT04uQY8PH0&#10;5PO/0wK/6j5e7k+s1j340PCoarx+vPZZy6ucsrbysZm+vaLM8pzE19Wv+pZGjlaHD2Y7V1jda6v9&#10;W7tjp6tDu0sDq7Uvqsda+z9uHPVWtFc9qjycPu95P5Eb8ry7dGqpe6e1pGuuc2Z/cmOgoo3VPnY0&#10;sQYtHx1Prve/b+4tbQTJRt8s6J+s6x2p7Bit6pxpHFjqGF/vnRmp7Flqm1prmanPfJtzN7465c3l&#10;xCl4/tpnfSp53hwYmhcUUZCVV1lXOzPafzDUunS8eHw4s3E8twVtnEK7l5crh/tTa9tjSx2l9WX3&#10;X5VkPa4oet30srKnrHl9aB68UJeL20eTrO2h2Z3huZPp1Yv57bPZTfbtrRxP1Q8stI4NV3Q+S3jQ&#10;/ab5fOZwvG5wuW9qc3Jxb2lnY3lrdoY1PbOws7MDQRfnZ4enZwcXELQNQW97WSEvOu89HbrzfPze&#10;mxnnZyP3igac09qMPV9J6Scz1KJEdBNo+vF0sxRNv1f38nvvZXdpuD1h6sZLqMeryCZoyKXIqWZI&#10;Gd+X9/2gkdGl8mBAqqCNmVmpVFDtDz4p29ASBG3sQQerxx93z4+OzzkFvhzRu3l4vHFwBPhZK7x/&#10;/nHv4nzt4Gjr8NPuAbS3y173ZJW1WFfxdHTg+eH2m4vDoqPN2E8HUdBx6OW+P3SUcrH0HNobPmqs&#10;agqIrzIOr5ANqmQE9Cmm9CgnQCnd0NvF3aBXtao+jWqBE+ZpwzZZa9kNUMcqNLR6MbEEnYHX43Jp&#10;b2/66Kx9+bB59WPJ0LZH7oeAoooXfYsfxpe6N4761w7aZtZa57fblw5alo/a1s7BIZ/Ct67Zz9Oq&#10;e8qmt5rWTxpWdptXdjs29tu3Pz0d+6geVc5vkcJjkfq9cTwz5EVY69LrDejt0m7t+m7ZzPyznqH3&#10;E+s1y1Bq3YJuyEucaghd3FuD5mKKMzPmky4LSoC2lza63w68TjhuK4J6Xq2k+82l+EI9H6Dp+uPR&#10;sokn0UM5oRfN5dDoaGlkliFVR5xPg8lrJI50uqr/cRdG3mOCHOkgArcWQVj+5oGr7hNvu7y7rk6S&#10;uqI3RUT4FCWwOjh+eQpKg4jSIX4WwMZ0uD4DoUFHqv0vFcBUuCmV35qJdCDCtIgwdWGsEY1fh/qD&#10;kiK/QpyZ/YN7lm9D7cqiXXPvuViIqQtzy4oI6f5DAhhAhhuxF7WGmVBgJjQhE7qgCUMAYHqlgdnQ&#10;2PsQm1EF2ND5zaQAPCZi3EYiPEYiAmaiKFsJorME3Y1BdyMx3bDC93AS3gSFYLJqBFUzmv0vI5Rj&#10;EMqxcJV4IZV4AdUEPrUEPo1kXs0UrquFo2EayXwKMQJyURjlBJxyIlo2BqUQj1JKwConYVWTMUqJ&#10;CIU4IekofqkItGIC6P8qAnBKSQCsYiJGIQErH4+WjQWgZGJQUtHXICWjPiMVjlEIQikGoWTD4dKx&#10;cPEEAbEEAZFoPrEQflFvfkkvtHwgSSOeoVFIUn6KlXwFE3sCk8sWko7BSUSJiEeqioVZS4RGasY9&#10;s8qqdchuskrutEgZts4fNn/Uo/eoR7tkwPDtoPGzIbOHo5aPxm0eTNgVTNhnj9mljtmlDFrGXhE/&#10;ZJU4ZJk8bJUxbJk5YpkxbZMxYw3ImrLKnrLKG7csHLe4P2rxYMiscNCyYMiqYMgmd9A+e9gxc8Qp&#10;Y+xOxoxL4Zzzg2/ZDnjNYSfwzTVbAR92gppXvCpX3Z8d+N8/C0jcdXVmWWnMGokvmootWcgu22is&#10;Olisu3huecbs+ufuhxbtxxRuRxVthLxd869f8+ne8OvdDmnajSy9zC6GXj2GKp9Ab4vOMwtWggpY&#10;3m9X/cuW/B+xAgtYfg9Zvk8XvUsWvd6xPN6z3MvARZe9ypbc3y+4vp11ejPl8GrKtmTc9tWYHeDl&#10;t7HbuKjb+MG3sV0/v10/F9Cml8OhVTcb0GmYf02HQR6AM6xFJwvQrJ3ZpJXRqJneoJFWr54KqFNL&#10;qVVNrlFJqlZOrFSMr1CIK5ePLZOPqlGNqVELr1ENqVYNqFXyr1EIrJYLq5aNrpaPq1aKqVQPrDZ0&#10;7XGzn02wWcjQGo9XnoiymYywnY7SnAqX7L+HqzcWqNPGN+tJ1GlI1GgIV+uR6i0YLQ5KLU5m9XYe&#10;1aaBZZo+H1Q8X8u6v5BweyXu9UrMt0QspEQs7Dkz+Bkj6EpF+xRTPIsp7sXUe4/obnm0e9kMd0AO&#10;3T2X6pZDcssh3MvGu2aindLZOANSUc4paOdk1N0UlGMW2jYTYxuHtvUQMDO4qS/1gwGVxxIHd7ol&#10;YH0LZcOFMhHA6MjImLjbe6UEBGUE3StKvvcgzb4406k4+25hkk16lHFevPWzXLfiTOdHGS4PU10e&#10;pLiAMQ/TPB+neT3J8MuLcS2I8yiK93qY7Pskxb84LeBZWuCT9MDn6UEvskNL86PKHiXUP09vKc3r&#10;LnvQXflgb/ZvynzP1/vYGnhvlGN5OUL3S30LDkG7I2x2htkRNA/GocMJTukwgDMeAKblqN+vejjF&#10;viuj1RuT9V/WAYMBx8tdxysdnGJfzoLPu/MN27N1nJJfDpzm1kwtYH2maYM1tL8+urdQudifvzJa&#10;tLPWOrY4+7JrGWGc+t+lQ25rR3FLm+roKbc+8t0oNl2JIBwFIs58BA+9+Xe8+de8+Jd8BBZ8hWb9&#10;4Fuxwivh9IVACiuQsREqsRsmuxMks+KrkM/4IYV0IxHzfQLuRhqZL5MBy2IgM2jITDqGDQ2XTsel&#10;0bCfoSOzRBFZooKZIgIcssWEcsRhuRLwdCYfaKbSeWLxP8Tgvk+m3gY96XSeZOLNVDJXBo0nR1gg&#10;XwxWKIG4L4l8IIXKYvABspn8HMDRK9jSN4sC45BNhV+TS0d+SQ4NAcikIxKp7PVLk+moNBo6nYJJ&#10;p2BTSdhEEi5TWtwLC6/wdz9sq9zsqmb1Vs0N1y9MNC+Psot9OeW/HNe7Nt6wPtEI4rcsTzRMTzaN&#10;DFXODlauDVbtdb6viXbzpfCFkfnSmWjwQoE7yaajs+nYDAYAn8agxFJF0mRUoiWk/MToTzztdjo+&#10;fGJ1T3eXLow2Tgw0Twz0zYzMD7XNFWdU2WgGU/l0FUh35YjO4gh7Kp+5KMJBjuQhhXOl8NlcCWAX&#10;tgBG3mH/i7DPAtj5b/zlF3wlgDn2F/CTGvxfxZf38Gv46vS/y1en/xfz/zQBjLH5yQF/vQQ0RdBa&#10;FHNXHHdPFH1PAuchRwmQIfmJIu7R+e3kCO7iGEfMLQ1JsnmUf353/eja9NrSyPjm+PDJ7PDuYGNz&#10;QVy0qbyLJDJAGhkvDUsV50sXE8gQFsxkCGXShDKpSPC9mUDD+OEESpytoN76qMZGPQAA//RJREFU&#10;7fbynaHGsdZ3G7Pty6N1SyO17K1/B6sAIAHfleA7dGuS7YA3Ruq3xhpBXBmoXh2sAflKP9sKs8Ya&#10;5icbpyZbJsebOAJ4r7PmkZO5LxkVw8ClieG/EsDhFMEA7G0Qg/A8HAEc8be7+V7zpfT9EnAKiGAA&#10;mITTw84ZyEgJmgOaL15Haa3y5WFv7WLTm4u53t2R5qrChCxPWw8FcUcy1hWL9sFgQ7HkWBI1lAgP&#10;IQmGkoXCKLBQGpwNHRHMQDgjb3gS+UIl8ZFyNA8mwksU/cLDcrn8EcTqYzvvjsr9rtq5kkcvXB0C&#10;hSkuMP5oYWowAeUhdBu8qpEiWC8irwvmx2BRhB+Fz5/KD/Ah8XjgbrlhboDoRbjtS+blOGDOUZCA&#10;pj+JN4wkFP5zhBEFg3F8UVRENA0ZShAASRwT40xHaqlJ5354mV9bE/ehMrW1L7S2w6++3a+5NbCt&#10;KbCtLqitBhDS0hTS3B7S1BPS1M0uBf5G9P4SQa1NXs01UaO93i31AQ31cc1dWfUDIpp3ERgtBt6c&#10;CTOjC5jT0A50phdNLgSnGoFQi0KoJsCVkxBKSRzLi1BIYCMXj1JIRMuzwcr9FRyIUnE4yV8LUSKO&#10;IhxDuzK4X0UqPYpyJXG/jAxqlCQlRpr8M0iRor9FjBJJEYnEi4cTxMK/imhGEEEigiYTS5GJIYpH&#10;gB6qdAxNJQGpGiWkHvEtnHWhv0JQJQKlnoBWS+KAVb1CLQFA000D0P9KCoh4wxQBq4xb9mm37DIA&#10;XPaZgJsObL6zSf/eNuMHu+wf7XNuOubdcMrncirgcSzkM88VMsn/FkHjPH7DHF79LD6DbJCAeFsn&#10;nUctjqKTwNSMYmhE09UjaGqRVNUwiko4WTmEE0lKoUTFIPD3Gl4+ACcXiJf1R4l5Y8Q8USKeSGE3&#10;OMNNgO7MT3XhpTpxk524yA5c5Ds3yPY3yXdu0hxv0e4KUJyxaBcSwoWAdMGinbFYFxTuLgBNcEJj&#10;HVFIGwy/Bfa2CfmmKfOmmeRtK0l+QzWmnqGyiZ2urY2OJbv8V9vUTtfcVsfERsPwbwWwPtsBqxha&#10;qxpaqxtZqRl+JYA5GvVbOPIVAMZwFC+AY3kB18MAXx7iCGBXYzswOcf4ckTvV/YX8LMVwJyzrh0w&#10;xwpzruJt5gTwMb/LEcAepuw6Y3Ahd0snZxO7O0Y2DgZWRko68jRJMQJTgiIsISLKd5uL+8b3gO9/&#10;9+9InttiZBIBBkfyCsG4kQI8OAE+mqam813X5DsuGbkF9RWlPdtzZ9AR1FLcFKTnFWMWGGro7SBv&#10;ZSpn0VM33t+2GB1WdD+jYrr/5HgJ+rQBbU1BiQEfJHGWFAENiqASmV9aT84iITCju3LweOESzHPO&#10;ggbKVh7H1LvppipjnMS5LSh/0ZEUMHHUCs0Jf1n9omOmb+V856rw9BBaGNytfNabEfTazSBFm+Et&#10;J2ChK6ivd1vd4JaWHZ+pH8Y5g+lfrZE0Y5N76nkfCimAIrMuwmK2w8JZ0eET8VETkaFQXua8m9Nm&#10;cuxrewsdQS5nNUV/O1tZKkOBLuVh6Vz/tKL8fqmNqrmJrL4yQ16VLq9KlVMm0tUpQjLw/3f8XYHt&#10;bsv9Tun9VqHTth8/tv0Oavkd1Px7qPE7qJ4LqhWA6viO3vw3aJgbmhU67ri90y4MLUdCO+0X8wvQ&#10;1pX2PWG/X9bSUJ+VmmNj7C1J1VGXVJOhMIXRBDVxmbB73k1vy09Y6+wPdueYLXRPoJLMQk2mVOPz&#10;Umh5J1zP9o2pb7N9VKt/+tN74cfDc9DpJ/b+wRfsqly2oJ3bOOyZhIYWocHF49bRs5bx87rxzXdd&#10;Ry0jF92jUO/YaUnNjE/qUUQxlF4L5TezK4Abx5Yzn/S7+k2bOU4aWA/auEDv66DaFoi1Ci2tLDa3&#10;Qtu70OEJuBCbk0vo9Bw6P7/8dMb+H3T+8dPFZ7f7q/77/z0B/PH06ORgF/BZAF+AQ5/HfH2f5yfQ&#10;8RHbAR8cgRftnLWyPzPH/tQcne0vri4Pjq8PTn6cWWU74JkN9kZ8y0fHHeOzbxs2q7sv++egkSVo&#10;YvXT8CKnAvhscO7v7gF8wdo+Wty7WD66EsAz0Nwi9Kakxdp40dNu19vm0MfsxM/kNNDoOMToIMxo&#10;L9xgJ8KII4ABXy34/FXzcxFtnOVuzN/YX041MKcg+Gfh2F+OAP7S/nLyb2GPvHLAHAHMccAcvnLA&#10;VzgcJNvtpXy2v5/Vb8LnHX85N8/+KKLM9iLZRc8HkSanieZrASpnEYYHQcbrIY7dId7+FtYK5s64&#10;gPQb0Q//JSTv954JKBsvUXlNGwmpIiPlAU+F5WDprUjF1RCZVX/JzWDZvTBFwHGs+nG8xlGi5n6S&#10;5l6y5naK5kay+nqS2pcCeC9ZAzR3UzSu9wDezdBeiVdaS1Q5yjU4fWB6km8EPbD8VGB2kqm/m6Sx&#10;Ga/KWfn5qMD45L7p2UOLs2Krk0cWB0WmO4VGu4VGe4WmZ09sd/NMV5M0WNFKq9GK2wlqh0kaR8ma&#10;UI7JSbL2Xoz6VpTajK90px2pwRTVYEqqNZJ6rSPxQJeSq4/L0oJnKgk+UiW9NFJ853l3rr6qY6jr&#10;eW9benNlUuXbsp7OpqH+lunhioneD5O9TwZbk5rKEtur4rvrfKteO5YU+VSWJPe3PJoZfjTan9/e&#10;/KCjtWSoL6e+IqX8TVZjZU5HXWJjRXJbTUZ/W2x7rfeHV7aP8kyyUuzu5/qUPI+pqbw/MFCxOFvU&#10;UBZbXuza8sq9vTLufV3IqwaJnBf/6hAmE/GWXzf2pk7cb/Vif0Oz+THwmcjj3n92zf5DwGNkWq1w&#10;TicqppqY2/PvIa/5i3txJUPfhzz+JyWX38PVkHzylFsMOg+egsSihYR+SQCLEpmg/3p7YCIMB6Iw&#10;nipKpEtQGFI0YRBFCBQ6hkBF4QDSdBFhPBkviODYXJCA+cFRMEyGISrLFAODsfwwgR+5eL+7wf/D&#10;rWsBzKn9/QyXAPqmIAB5Q0DoJq/ATR6eW58FMNftH7lufS/IcwMnxI3n50L+8GfYn39P/uPvVX7/&#10;R6sbXL4EXLw4M1GEkkhEPiChKpikThppkk5bpgsvk+nTWMI4Fj9Fow3IKzxQUPYTFXemUO+JiriK&#10;i9sxGQ4SEu7qqqFmpkFmJn7Gxm7a2nZyivo0pjIcLcXNL8HDL8rLIwwQ4hdHw6XJOEURsrIkXYqC&#10;ESMgKAJcqB/+gPvuD7Sb3zNv/iD9h39NE8ZWSJJHpEQWyLRtQcIZL/6SB3fMhdiDo9fRVzIVj1jF&#10;wrZQsGMY7BAG+1YAA5ZwV9sAX8HRtGzLi2Wv87zDIG3TiVu0q61/iSjQM40SmETwTaEF5gmIRSqG&#10;RcOy/SsZxaLjVoSJXwrgz1W5V1W/YFrOzGzQbAf8nwvgBTw4l21/l6m4JRqeRcUtUrDzFAxLmABY&#10;EiGuiJHXxSjLTMI8GTWFE/qy1BhcEVyXUwS89pP6veZLB3wNuDonXsvdX8MCDrtIYS6QhRdx1GU0&#10;YR2F3cJhNsmYFWFUD+HHYWXkQZA2VOR8VOSw/8L5vNrvojrk9HX43qPwtUfR22+yduue73RU7A52&#10;7s2MHa6u7q5vbqxtLy9tcOzv6OjsQv/kxofG45ev94sSVpMdpwLlR31FFqI1N3PdWIVx4w8edD16&#10;N1k3eDB3sL2wuT43//Fwf39zd3+LY3/ZAnh/a4/tgDe3Pm/owIFd/gt+z7EFMHQM1eSWZHsnVRdW&#10;dL8f6PgwXPOqryitvORha17C26fZVR3l43Od60cz59AG9GkJgtah/elPR/MfZzpnl4cWdqbXOt+3&#10;dr3vrC1uTvUtzAp8MlA+1/qqt62k43zxaKZlaKK2Zwc83lxV90Ib5/Mtw+0vqzlrQa/1TO8OswDr&#10;vTNLHeOs9rHlzilo9WJ/dJ3VMNGY/S7rTmy2U9z7xJL6x03gYelxYaWpua+lPfiVkJOQ+Or5o7bq&#10;N32b45vLfdOL3RObI4sH0+v7U2t7k6uc2PW+8W3u06pHbwerO8AA0AOtHkGbx+DB7OPC1uXiNrS0&#10;ez63sT00v9jOvpnFttHT6e3tQVbz0+rhiu6z6YOt4aWdiUXwMHCydXS4c7y6ssVaWjs4OLhaHOb8&#10;5Aw8ZkFLx59edsz6P+1weNBrktfpXcbyeD3l8Xj4Xlq7ufdrJdMseYNUFctcOfMsaetsXb8S16xO&#10;l5RWlTsPqOpRYkqRavLxGnJJsiqpkkb58l7vNNK6lO/3SxV0SOTWKxfWelaNlK9BK+BR9BK6OGI/&#10;VB+fsM3u7ilbA39Z7/vVss/X7H/6uA4GHEPbh9DuHvuRZ2t1p7Xu/UDX84PN9x8PnxxuJX08iIGO&#10;wtgC+CDxYvEhtNR81PyhJyatxjS8Wj6kUzxySi6tixly6FwC5fVfptS2msYUM23fi7o060XPJpcf&#10;Vo0ed0wej8xD55cQ+AI5Opk//TR+Bs1A0NAp9LCD9WpgdfAEGti/nL2Eetb22+Y2m+e3mhd26+d3&#10;y6e3susGnFIfh7+szWseKp1Y+TC5UjoyWzo8VT42XTrGSqufl/F5zKUfdcs4+TvDJIrfC9/ahWLW&#10;p2ezm+XLG1Ws5feTix+mtp/0bTnntlJNkujasQwRDwumR5S8fzDR4I1DwHl363x9cUtx2FZDPtT+&#10;fCXVl5UWAA3VQGvd0HLL7Mu4oeyA84bX0MxEa3bxHWkLRbi2LNJSAnlHDOkqgmJXADORTkykgzDC&#10;Whhp+ZtCD/1ngS5x5s76RB1Jbk0RXj3wlxIZqU5CqxHRWlcC2IwCN6PDDRkIDQaCI4ANv+WrlZ+v&#10;ocIN/xFMaQI2DIQ9EaZJgqmKoI3pPFoiN1T0MMo5d2yf+piXRTqUhLpGGNupYlUp3HJMhB4FZkCB&#10;Gf1KyHAjKtIEQEOwYcDZMAEwM7ogWwb/hCkHEX4TOR5DOS5d6Vvakre0xG/rivMZSMLNJdCWwhgL&#10;OtaKjLcikWypzDsMcTcxOR8xpUCSTCBONgQjG4ZSCEcoRsKUYwSV4wRU4oTUEmCqCTDFaAGZEKRM&#10;CFkpkqYURZANRcmGIhUiMUrRWJVYrHIMSjEKIRcuKB0iJB3ybQSgpMMwUj8hGXoNRT4GQJWNJktH&#10;kqUiSJLhRIkwkniAuKK/hIKPhEyYmHSMqHi8sHgcUzScIe6Ho9rgGKY4mjGKbM5+CwMXSMSnkcnZ&#10;eEoMnuQrQnXXkvRyUPEM0fbMNfV7Zx9ZZxvbaBrdYZTcZ5zdrZvbrJLVopzXqZHfIBfdpBjRphbe&#10;pR3eZxA2aBI8ZBY4ZO7bY+h2hXu3vke3nk+3nm+XTkC3TkCfjn+/btCgXsSAfky/XnyPdlKHVlKr&#10;RmKrZkqzdlKLTlKLXmKzQVyLUUyLSXSrSWSncUy3Udy3dBnGAkDSYxzfa5LQZ5rYb5bUa5Y+5vhy&#10;yPrRuE32imvyjnvguqPlopnsrBFtWA05okEY1ZaYMNCZMnOet41YdMpmud5f8i5c8Lw/5/pyxunD&#10;zJ2aubt1C/fKWF7PWL4Zn7IeQSVvoadv9mOKpl1zp+++WvasWPB4MudZtOBRPO9ePO/2fO7eC3Du&#10;rMsrtv31/MDyeL9w7/2cS+nM3TfTjiVTd0pAc9HtA8u9Apy76l2z5lO94Ve/4Ve76FYO+n8mur/j&#10;wPbKHu/BnBy+zMG1OKx4l//1um6lc65vZl1eg/uccno541wCAPnknRcTjs/H7J+O2j0ZtXs8dffJ&#10;5N37k04543fSJ+yTx21TR60yRy3zJmwfDtvm9TvED3n6LSU5Hz23Pvmgsf9WFqq0hsosoQr1T+/E&#10;d/IwE8HcPXeFehwIrRa4PmfadBhzPUNx56HhzqM76wXBq5kpC6EZI84pzSbhlZpB1RphtZpxdepJ&#10;NSop1copVUrJFXLx5XJRFTLhVfJhNYphFSqRb9QjX2lEA16oRT5XCnsiG1Ik4V8o6vNEKghQLBn4&#10;WCIAADofiPs9FPN7KuoLKBL1TWd6BpDvWqPt5AWtiHyWZIoXiur5I9z8ewFNOSXnxJgHpUWvX2Sn&#10;lz9JeHXf//WDgIqXEWVPg5/lu78ocCt/Efz+if/bx6Df53mB17Ncr+Jsz+JMr+JMn5d5oS9yw55n&#10;hTzJDHqSHlicwba/IGZHuuTE3MuPdS9MZLvhx+kBzzKDn2cFvSmIKHscW/MiufZlStWzRJC0vMvu&#10;qX4w2VEy3vZytOX5cNNTAEhAc6KjZGGgbH6QzeJwxdJo1epE7cZ0w+ZM4+l6L+Bsow9wvtl/sTUA&#10;uNwa5KwvDe2PsflSHoPm4QR0NMk+ujP8CYy8qj8+W+0CnK50nix3AI6X2o9YbYCL9R7A+Vo3gDMA&#10;cLzStzLdf7A5frLdurfy/vyg+fBkoqy1xz7sMd4w6bZKMN7QS0xPL8RPd7U5FKq120mj7ITCj4Lh&#10;B8HwvSDUbjB6Kxi/HkxaCyZvh4tuholvhEqsh4hvhkhthcjuhMpthmk0mIsWSsFj0X+Jx93IoAux&#10;l2imIDOZhBxRSrYoLUuEmilMSWMSUhn4FDouhYFOZQimMvlTGHwAkKQJC2SICmWKwUCSI4kEJNN5&#10;40i3QASd2RKIdKYAh0wRoWwxeK4EskAaUyiDTWPwA0B/hrAg2xWJCAGyRNlON4uGAmRSkYAMCiKd&#10;DAdcedavyWCik4QxiaLYFFFChggxS5iUySRm0EnpDEqahEicBPOBldFG5Wtobmi1v35ltHV9umN9&#10;nC2WAGuj9WzDNN64Ndm8PdXCGqi6ZmmwmsPiUPX8ZDNrpmW2t+xosmmz4flDR51wYVgcXRC8VtlU&#10;oTyKUA5VKIcCv7pbdBoNl0ilpIlLgr/WfMkob2FMnp32wJPko+G6fXDd0fb53s75gdHNmZ3Z/vW8&#10;xFc6Mo7iaENZgpU02oIhYCKGsJInuUhhnYlcZpJoVwmUixjK+ScB7CSKYe/S+jf+8gv+EwEMJvlf&#10;BJj8y3v4NfxD9/M/MP8/xi8LYAbK4R+C+Y365fDVtP/VsAUweHD86RVz+gz6DkAc4wgQRdkz4VYM&#10;mKUIykoMY/NX0HZXOFxxRxTlKI2/J0NwA/OwF1yFOwOYgnZy2LsKBEcavx5dSMPHIW6kbf5k7XRp&#10;ZHK8peFoevBorKO5IC7WWMFNDOEnhYlTJidKwdIkBNPF2N/O2QxYLh0OvpfT6ZgYEiKYjMgxVDtp&#10;KTvqr19ofzffV7U+07Z0VY7PGqpeHKz6sgoffEvuTLduTjStjtQBwPcpiKzeClZPOYjzw7Wz4/WT&#10;E80cAbzUV/txpP2lh30gHRfLxKeK4jgL1ycx4RwBHEYW8MdwgXgtgDlrO38LR+5+C2fVaBDDKYJR&#10;dHg0AwEGB9Lg7iJ4Z0lqVVIYtDq539+w2PAWWuifq3ruryHlIUn1oGGCqPhEOjWNQs0hUnOplGg8&#10;bwSRK5J0GxBN4mVD4QME424H4rhCaQKRoih33C1L/t96MwSyLFU6H6Wsd1RCs4PQRB803H3YUPnO&#10;y81OSCBYlOGKFPTACIYwcAEkQQ/sbU88lwfuhjeOy5fA7UfkAZGz+LM/iTeIKhBA5uOs/HwNe6Vo&#10;Et8vCeBADE8EGRZFRYQSBELw/CAJIwqaYbidPOwKmqvT62sjy6uTWvojGrpDm3sCWtoC2poC2msC&#10;OqoD22uCWq8FcA87aWn+lYAT/VrrooZ7/JprQxrqE+rb0j60MRStMSgNCayZBMxMVMCM/eUq7Cki&#10;H0RWC8OoRWCU49CKCRiFBLR8PAAjF8dGJhYrG4eXYUP4ArJUHFUshib6D8P4JtKEoyjCUd9GkmgU&#10;4efAi0R+C1o8UlAmkkc+nE8u/Gcjv3wEn2KkoGKUgHI0+FMFpRyNlAjEivn/SlDigQipcJj0z4CW&#10;jfob5CJARMpHCClE8StFgMsJqcbC1OLg6vEIjQSkZiKInASllYTWTkbrpGB1U7F6mSj9XKR+/reg&#10;DQsRenlw3VwQQRNEQa0sbs1kQet0XttEXpvkvxt5rJP4rBN4LRL4LOL4zBN4zGO5zeK4zKK5zGJv&#10;mkd/ZxjxF6OwPxuG/8Ew5Hf6If+hG/Bv2gF/VPUTkAd/goUgpIMFZQL4ZAN4ZP0A3LLeN8Xdbgrf&#10;vUlxuIW35kXbCKGs0Rg7Is5EScLASMXQVtfCWtvMQsOII4BttI3ZAljdwErFwFJZ/ycBrA+abNQM&#10;vxTAdw2s3a6Kbn8Wjnb9yv5y4Ije6wHXh74UwJwi4Guu7S/H+zromIMb4GCnZQqw1zYDgP4vlfB1&#10;KTDgnoGtu5G9l+mdawHMuYSrmYOLqb2ruaOLmYOlprGamII4UViEQJMSEYML8HPf+P7md3/6/nf/&#10;DuO+xcTjKCg0mg8J58Py3sZxc9P09L3dvPLV9UJNzGPv2MXkp7wZqp99HPPsrqKjvbS5KkoG90c4&#10;8nukPFOlpLh6fvowMiAXyy9rrOj6uqBpaXjnfBP6uAn1VC1E3LuvTL6D+YumwL8qivJb2ShEZfm/&#10;7yldhNbZchTahaYbZ2rv1/kY+YnyK5BvStN41Kh82mrC7u6WOcGuz949nticYhcfszmGlvp26nNq&#10;HhrE5kkGBGOd7HlM9P6sqfE7eZMfFN0EVdpd4ljBKWcJ6ecx8cchIYeBIQdBYQdBIZfhoWs+9w6z&#10;kh4Zayve+PMdVUU3c3McP8xcy7jy2Xu2Q924cNazs1Y1MpBS0xVX1hVVVqcyNchwZcw/xzoKrbZY&#10;nA9pHXWST1r5Llp+/NT8I9R4E6rng2oRUA0WqkVBjbehXv6z5ttzb7k2GlWgnfvQ+RR0cAwdQFPd&#10;6w8zX9y1cVOQUKbjRcUpqurShvAf+KWJ9KC77p0VddDeCVv97p4czi5fldtC6b5hGlTxukev1nrH&#10;nsSlP3YP30l6vRrwYCQg95VjyGEH+JPkHNr/GwF83D0JDS5CA4sXLWMfmyeOygdXX7cdNA2dd41A&#10;PaPHL6umvJIPwx+zBXBRO9Q4BzWMzKQVdbr6zNi6zNjc3U/Ohlq6LqoboNEJaJG1OjQMnZyw39g9&#10;/8Tm7BK6Mr9XApgN2+l+ZK8C/au4vADjwbm/kv87BTCHi9OPp0dnR/sA9lLVl+ffCmDOrbLfw704&#10;hU6OPh0eQPsH0O4+tLl9sboOnX6ETs5PN3c3JuZWByf2RmY/Tq2wdwKeWoc2zqDN8+Ouidm3Dftt&#10;I9DMJjS6dDnK+jjCdsBsDTyycDG6eD7OuphY+kUBvLR/unwIsXah0XloegH68KHnjs3sPesdL5sD&#10;b7NjX+PTAMOTYMOjUIO9MN3tcP2dKOOdSBPAVxr4qyanmpYthmNtAPtxtoCDeLvDBHsOR4kOP8tJ&#10;8h3AcZIjADT/8/EcAcyxxV8J469M8+dDyXb7SexNf6/V7268xV4cm6/U736EyUG4yT57aWv9FT+l&#10;i3DDo2CT3fC7wxF+oeAHj5kj0iv2ZtT930fe/4tfKsbOR0RRy15G6ZmFTrer7IK/5Hqowmqw3FqA&#10;zFaIwn64yl6Y8mm89nmS3l6MOitEdi1K+Sjb6DjXZDOFbXwPU7SO03SOUrU5ApizBPRxjsFhlt5m&#10;ivpitNxKvNJRrgH01AZ66QgV2x5nGq7EqixFK22naJ/kmZ4VmB/lm57etzh/ZH3+xPb0sfVRkcVe&#10;oel+oenBfTPAeqbuYqzyfIT8arTiXrLmZZYRlG8OZRgeJmhsR6psRiovhSiMuDNbrTG1xrhaI8nX&#10;OhJFetQCY0q+MTFHG5+nTM5WEX/tdW+yvq5luO/5UFdOZ2NGfXnVQG/L8ED7zHDVWFf5eM+zwbbU&#10;5vKkjuqkvubghnKPipLQpsqskZ6n85Mvp0efDPQ87el4PdRT0FidVv42u7GyoLMhra02vashrac5&#10;tP6D+9tnd4oLHYryfV4+S66vLerrfTMxVTsz97S2IqnsmUfnh8ChjszGwaiKfkZx2f/pHi8RU8Fv&#10;kvHPqmE/Oub/hul40/sxNaMem1z+G+Ow35hGMtKa6KnNAtFV/+L79EZus3jt/HdBD/9POad/F1CC&#10;88hSbjGEeUg0FA4Dg+GEUBQkkYYmkxEEEMXJIlI0cRBFCIxrAQzgCGDw+06CIixFE+bs6cvEkShI&#10;MAADAJ2gieWHcZwuXhBBReEYWKIklclZHZqOIaB5Bfl/uMURwEJX2wB/KYDZpcBcAqibggD4TQHB&#10;W7x8t/4qgL//7o9cP/wZyXuLBuen8/Pgvvsj+rf/zvi3fzP77R+CeXgLREWfK8gUiVDz0IIleESX&#10;GH2QTJwlk5fJVBaewhbAONIUg9kjr5iroOghIm6NI1gRiRZkijGFbCEmeldV2UVDw1FVxVJGTp8p&#10;ooYjywqhJHgERW5xM25yiXDzSsKE5AhYJTpZWYSmIs5GkoSkCNxC//AH0g9/ELn5nfiP30n+8J3G&#10;X36XzkCUSWB7ZRgTYrQFEmkdi99AYJaEYIs4dr3sJAk5SUbMkGDzBNgyTnAVC1vFsHf2vebaAXPU&#10;7CIeAWAvpPzTisq7TPIOg7RFI6xSPgvgGbTgNEpgCi2wQESuMAkbYpR1McqaKBkAEhYNu0Rh1+By&#10;ZuBMci2AlzBwwDIKxgYptIQUYqtfDJrDEpYNuHMAi4hdIuGWyPgVKnGJ9plFGm6RiV8SI61IUECc&#10;p2OnSIhJnNAEVnBVmMhehpqGuy4+BpdexrO17hoa/XdZxXyO17fxa1jAYWfJ9GkCfR5DXkbiwCu/&#10;hUZtEhFLDKFO4p+7FXlWfKRPco12Cw33npkdl1pvPrHYfeS5+zB072XiUeXD/ca32+11e2NDJyur&#10;u8vbq0vbC3Mb09Mrk+Os8bG5idG55YHpnYouqGMQ6q6DSmI2k/XWE1SOC6xOnwVuPc3cq6hdrRlY&#10;ap0/mN7fXdjZmJ873FzbXd/e3djf29y/KgX+LIDZS0Czd3a4/Az4tcjmFDo7g1YP36c8zPNNqn9Q&#10;2fNuoLdivOXd6PO8hoKUsriAosTAh88zy/vKRw4nT48nDgbKhmfatofrl9nvgE4dLg0tjzQPN5Y0&#10;jjZNpPrm6opapvs83Og/rXnY3PK8GdqHppsH+941jdf0Dpa195Y2j1X3DFd0ggT0bA+y9kdX90ZW&#10;1npmZxqHphsGV7tn9sbXNodXphpHpioGuh/XPfHJznNJrEh+013SAx4gXxY3hIYX5BVV5RRUh4YV&#10;pSW9rXrduzayPtc2Nl7fP9s6uj6wAGY4m9+DVk/B+LX++fbX9QBwdLln5nBqE1o7OV/cOJ1fOZ1f&#10;+7i0Ba0fQmsHp3Nbe+PLo7XdCx1jm0Osxc7JwcrO0dre9X7W0cz22fLm+cb2p6Pzywvo4PB0bWv7&#10;4GifI4DPP56Ax4j1S6hu9rCgcyup7TC4fteiqNskp0k/+oPavYeiOrFYcS+cmBdNIVhEM5qmHaVw&#10;J98+ruZOfJ3OvcdypmnqJhlaqkmaKskyaomi+pmS914oxDfKZbYLpzfI5DXKZpZZP226P7A6cgCe&#10;O6C9nfOd9b3D04uDK/ZPzgF7x2eA3aNTTvIVOydnB9DlxsnJ9jG0fQDt7LAfhfa2Lno7Wtsbn+2u&#10;V1welxxtp13sx14ehV3s+UEgmcv7OPzypPXtfP6DRsvQBrnACel4lkTqCC10Vj0Viq2H3sxsx394&#10;IX/vOc2+3TRxIa1is7R7p3GILYBPwcsCrR6cTB1cNC8ctm9AdYtQctlgfsNYw/Jxzexq+8rOyN75&#10;0M758N7l2Ck0cQH1HkBvRteSKzqf9s+9n96sXdqtml+vmFyonpqtmZ4tm1hMr59QCS7mM469aZj4&#10;R91EQYdC48LOqFZW8fTW24XV2pW1hpWd8pm9jNo546gKon6ihHGqpKRPkHJ0073nZXrhNbaB+7WV&#10;W92lbS+jt9seQF2vllP8FuJ9oa4yaK75dKZ6riSmO9V1810BNDM69bLMT9NJGa6lgLSQRtwRR7qK&#10;sZeAdmEgndhvKiJtGUjr3xT6GD0OdPVWt5Hn15Tis2TyWGK41OhYbSJGlYBRYwtguAUFZkWHmTLh&#10;Xwpg9rrQvyZS4cZXZvfXRZgZhc+KjrAhwdSpSDVJnLmEoIEKXM9V1vS+q/lTH90PEfYPPZ0cpIyF&#10;uRWIPEo0pN5Pp/9a6EjTa5iIv0KHGV/D+AkRQUNZPgM5bh3pW5qStzTEuTREuTXF+fXEhAxEYQZi&#10;aBNJgoUowZyOM6NgTCg4UwrJBk9zxjI9MWLeGKkAlGwwUiESrhQDU47BaiSh1RJQiuxtsUgKYQyl&#10;cGH5MKq0P146ACvti5YEgFP8cDJ+RPlgkkIQZ3OpryINRPkQmlwQUy5UWCFERCFcRDFUTCFCTDGM&#10;LhnIlPBniAcwxHwZov50UR+GsK+wsBu4PSm8hTTurizeS54QqED0V6S4KzHs9BSszLQsLHTMDJRN&#10;NCSt1ETuqTPC1GgxWsxYLZq/maSrv4FbnotXaaBvR3TYZGJSv1d0u3V0i158p25Gj15Ol3Zml3b6&#10;gF5qr0ZYv1bAoI7fiIHPuInXpLn7tJXLtLXTlJXDpKX9pKXjhIXjuNndMRPXUWPXUSOPIX2PYUO/&#10;MeOQMZPoMeOEQf2kHu2Udo2kTp30Dp30dv20NoPkVqOkNpOEVtOYdtPYZt2IVp2foUU7HMQ23cgO&#10;/ehOA7Yk7jGO7zJOadLNqtdK7dKPmrYLXb/rtm5vsGwhuWJGG9MQGlZDD6oy+9VVB7UdBnWDBwxS&#10;eg0yes1Su03TOo1yOwwKO/QfdhqAH3j5PWbpvVYxLN+sk8Qne1GPx50yWvRjW8AHblLUb5HfZ5EN&#10;6DXPAPSYZfaYZfeY5vSY5vWYFvSaPug3fzhg8WjI+tGwzUPAlXZ9Mu7wbMLxOcfLzrq8nnN9M3/v&#10;7c+y5PluyfPtslfpive7VZ/3a74f1v3KAKD5Zc+GfzlgM6BiJ7gasB1UBdgKrAQ9nEMg/1l2Qqq2&#10;gz/shJTsBj/dDXq8E1i87fd8y+/1ms/bJe8ni4FZ64nRZ8+8oAYbqEsR6hSFWpWgZlmonQa1Yi9K&#10;eZfSvxsLvDnsA+t1h09HkHYLRaEPKlCjEdTsBDUEQxVZUGkFlFe5HlY85prVZ5PRa5XTb1EIXpNh&#10;62eDlk/6TYv6TPP7TbIHzbJHrHKGbfO67AraHO93ONxvty9sscmrN8+sMkop10+sNkqpMkyuNEiq&#10;0E+s1E0o043/oBNXrpVQpp5UqZVap59RbZb5yiglXinYkuwkAbMUo3szJENx4v5okXtK2sGxcS/a&#10;64ZXJubnB1sGW1+1Vd3vqn842vV8vPdZb3NhU2VKe10moLUmvaUqo6kivak8s7Esq7Esp72ysOVD&#10;QcPbnNqSzKoXaRyqX6aDZs2rDJCXP01+/zjhbVHs6/vRrwsjXuWGvikML30QCeKrvJCXucEgef8w&#10;uvJpQsWT+PLiuLLHsQCQgGbF04TyZ5+pfJFU9TK59nVa/duMxndZPXUPf5bh5mejLc/HWl+Mt72c&#10;7CiZ6nw93fUGsDJStTpaDWANls/2lIJDnKPzfaUL/e9Ygx+Wh8tXRyvXx6s3J2s5bE3VbU/X78w0&#10;7M017c83Hyy07C92LU/1rcz1bK7U7+02bO23tw3VeMVkYeTvMgzjsWpeYvpmtq56JYWWe92eUKPZ&#10;wQPh5XCBjTDYVgRqLwJ/EEk9ihI9iZI6iZQ9DJM7jlQ+iVU7ilLdDVfciVA8iFE9SDJaT3IsM5dN&#10;ExVMF4XnShGShTHxdEy6OCNNjJkixkwWZSSJMRJFqQkilARRUrwIPkEMnSgGTxCFAUCSJI5IlkCm&#10;SKIAecqUfBUqSKLpfHHCgqlS6AxZXLYsPlMamyqOTBKBJQoLAZJF4SliiFx5Yo4cARzNksFlSGHS&#10;JdFpEqg0CUyWFDlbnJIlRs4QIaYx8Sl0bBIVnUhBJdMwHEAPIJWBAyQJ4xLEcYkS+BRJcoYkJVuc&#10;miNGzxFhZIkKR+KxiZJioZIiEw9zoe3F/ZG2laHmud7q1ZGG1ZG6leFaDtcamCOcdmfa9uc6DuY7&#10;jxa7j1k9R8u9c8O1G3MdM+2lp+NNUy8yY9WYCVK4DDFkFl0onypUQGGTT4Xl0mBXFcmobFFKJA6e&#10;LEZ5pKsQI06w4v9jhBKjMyv6oL3yYrz3YHRwpqNzYWBqc36nq3k4J+mpKFpFHKkpjTaQw5vJYq3E&#10;kVZiCBtx1B1JtPNPApizZe//oAAGp/8sPynD/ylEroTul7fxd/lqhv+c/4H5/zH+6wTwV6f/78KJ&#10;/UL9QwL4s/G9hj0SIEd2lyHeE8c4MWH2AFHkHQmMsyTmjhzKgviDvKiAmq91ZENJB2twcaF/dLy1&#10;eX2wc6u/sf9Fbo6joZsI0o0qECGFT5QlJIjDksUEk0WE0phC7OUE6OCbApNOx8VQkGE0dIQsnfXu&#10;ITTdsdD+bn2icWGkZnWsnsPK1a7b103wLckRwEuD1eD7dGuyGXyrznW+n+98v9BdNjtYPT1aOzHe&#10;dC2AoZn+Uj/nEGFinDAhRQSbQBHgCOAYOixRHBdK4vdF3QQxEMftjfgRJL/EV973mgiqUMjVwtFg&#10;TDQDEcNEhlMEPYl8+iieh6Fea+010OzARmfNUX/jfmdVoYu5gcB3dkjuYAoa/CjIEialYRFxPFyh&#10;N/8Ug+eKJN+MIt2MARC5YgkcbifRBRLoQkG4m+6wPweSeBIVKKGiSHOBP7pJUmqSo856mqGhHmi4&#10;FxodZL1++dLzniMO5YRFRMoIR0vRXIR+8ETdiKALugr8wQfLFsD+BLbi9cXdBnkgiS+ELhRCFWRv&#10;DEzkZethPDfbCpP5QecvCWB/1O04JiaahgzC8nJMcACa2xTDG5kdm9vbEltbE1ZeHd/YE1HfFdU+&#10;ENDUHNDe4NdR49dRDQhsawpqaQ9t7AH8YwK4pTmgrSl6sNevsS6soTGuujXmWTVZ3BiH0pBAm0oK&#10;mYrzm4khbUWZHsJygSTVUKxqBFYpDqcQj5dPwMnF4eTisbKxeJk4nEzMlfGNJUrHEaVjyVJx5KtI&#10;k4xliMYwRaKZIr8qMkSjyRKxJKkYkuTXkSgRQ5SM/irirlb3QUhFIqR+VYRJswUwn1w4vyzb+H4Z&#10;hRSi2A5YKgRE8BcKQjUORKRMGIEZQKP70Wl+X0UmI4DBDPgqUoWD0MKBcFFA8N/GYCHhQACMyY7X&#10;sJt0fwQ9AIBkBKKYQQC0cDAANJEM/6ueANDEiAThRELRouEo6Ti4bAJcJumriFXKQCumIOVSUArJ&#10;GMV0jFIqQjaZWy7mR92YPxpG/Nkw4k9Gkd8ZR/3FJPp7k+jvTGN+NIv9wTzuhnncjxbxtywTblol&#10;cl3Ba5fKZ8sGJABuu1Qe+zRuh7SbNkk37ZJvO6bxOGXcvpvB5ZR+0zGVyyYZaZWFNs9EWWTCrdIF&#10;rdMFbDinp/BYJnCbRvPqR/BphQqphSDVgnGqIcKqXopyhibqBjY6ZpaaxubqhtbaprY6ZlaavyiA&#10;2U3VvzpgW00TJ32reyb2HI/7LRz1y/G714rX+2q34GvXyzl63cPpBOdyanNdvtgGmCOAOeqX43pt&#10;NMCtfg24q2sT/GV9MNsH61i66tt4mjiyi4AtnT3N7oD52YeMbFzNHNyt7gLs9S11ZdWlKGJ0DElS&#10;WByLRPDcuPH9H3/3w+//Q5DrBgWFpGFxMB7YlQAm3OYWNjEPD40q1TdP1jGOMzYKN9LxjfLJD3NM&#10;MGAYSnAzcb8TonHjhFF0KorBy4V2dgicH997+aCeyCt9459h8O/Qwc6hQ3VT+1PQxSJ0PA21Pt2M&#10;sC1RRrvLwe6oYBz06HfMxB18jf1rH1RASxfsJfD2oOPJj3WPeyOdC4zkAmgCJjf+uxTqlr4Yzk5T&#10;wtNWLyw19Gl39cTe7Bk0+2k0umIisLzHv7zO891D66IopXAfhoMv2bDdO3khPO0oIe08JvYsNPQs&#10;OPg0MPTQ13/Dxfkw1A8qLsjXU6X96z+ZS4sHON81UNeqfF2+OrUMnUJ702smMpr2GkY2qrqWSjrG&#10;0ppGEorGYlQ9xo/BZrxDJdrQqMXHAdnjVvRZq+BlMy/UxA81wqF6LFRHgupwW2/+APWgoCHxtVrJ&#10;pToLaLYI2hmF1jbifRLMNZ1E8Up0tJQwXpKGZtLRTAmieMBdj5oXb4+XNqDd449rO9DWAXTyCdzG&#10;wRTLWc/MTkV3qKJxrXesJC2/JDVvp6LrJKl03T1vOiC/2j3+Y/c0dPAROjj9dHQKnVyw5fH8xknP&#10;FDTEggaXPrVOQC1T5zVjO2W9Z91T7CWg+ydOS2qmvJLZFcCZ9VBxN9S6+Kl+cDg5v93Dj+Xuu+Ll&#10;Dz19BbV1rb+v2OvoPJuf35yfZVd5XH6EPn5iLzR9Dq5yDl2cXn46vbi6JEcAQ1d+9+/Hf1AAA/7q&#10;Yv83c/l5H+LLs+OPp0cAtgBmb/37VwEM+FIAs3Mw7GAf2gccQPuH0OER+03M80vo6Ax8iteHp9b7&#10;xtnvbM6sQePL7IWg98CnbGemtGGxog0aYZ32Tn8a++yAAecjbAd8NrYI+FkBfL64dbx0dLR4ALEO&#10;oLEFaGIeqq4b87w36WS54W6952F27GV87Kd/HGRwGKq7F6a9G667HW64dbUWNOBaAwN+1gqzuVK/&#10;HPt7LYCPEh04iveX+Ox3rwZzTuT0/AxfqN8vuV5T+kv2E2z24q13r7wvYCfOnE2MGeDznV9tdbzH&#10;Xu/aeC/UaDfMcCdSZ8VX4WO4/nGg4W6Y42ikT7CZuZSOGdwt/GZk/h+ji77zT4Nbe5ClVM1EZYqM&#10;NdqdJOd8xTfCFNdDFTaD5XfDlQ8j1fbDVY5iNM6T9HaiVGf8xFciFC8fWF0WWa8nqe0la14LYPYG&#10;wMkae6mahxk6B5m6gJ10rY1kta1UjaNcg8tiK+iF/VGO8VqC+kyE3GKs8kGuMfTEHnrqcP7I+vi+&#10;+WmRJUhOHlkdFZrt5xkDDvJNNrL0NtJ1NlK1t1O0D9N1z7MMoVxTKN98K0wecBCtfplhDOWab8ep&#10;D7iQq/RhTaYy7wxknhgLP7IWe2InWWQmlqcmHC8n+szTY7i+oXFk6NXYQNFId1F3c9PEaMf4UNvU&#10;YOVgy/uhtmf9LamNZQnNlfGdjUH1ZRmjvUn97al9HU9nx2s3V5o3V6qnx0p6OwpqK9IrSgtbaot6&#10;WzJaazM6G7IHOxLa60Kq3weWvQl+9ya2srygo/310Ejp4Nibjp68588TS54G9TVETI8kNQ55lPYQ&#10;nlT9t/BCfEz5Leu838j6Cfo8/42CF7dPETLoqVR+429UXH9DNABH1Z+O84V/+H/dzfnvka90+g9h&#10;CaX/ruH1J4QGmk+exsUU4SXTUDiUoCBBCE1FkTgCGCQcASxGEmbiaNfeFyQEISxIxEgMcTJTkspG&#10;jERjYIkUJOjHUlG4a8UrdJObswcwDY0XxpNBP6dWmIzAgH6+729yBDDH/l5vAAwSdvMW/5UAFoLd&#10;FBS8yc93k+/2LW6um7du3fz+L3/47a0//RZx43sq7236jR+Iv/8t+d//XeHf/z2KT/AxllAtI9uk&#10;olguyijBwuuI6ClxkUkiYQFPZOGI8xjiFJY0RqSN0JnNsvJJ0jJOwsImWKwhBq2Hx2kTcPoMmrmc&#10;lK4wU4NOVSQQJBEIET5BBjcfk4sXIMrNKyUIU8LjNITpWhIiqmIMeSZRhoqRwMFI3N8Rv/+92M2/&#10;yP74ndTvf6f8l7/Y3r5RRENWMJFt4sR+MeIQHTdKRo0TkOM4xCQJOUFGjlEQgAkKbJLMZpYIW8Yi&#10;1jBsvnLAC2gh9rLPOPgCnr2Q8hIJvUzGsCGxF39eIrIXf74Ww5xyWxYNuypMXBdjC2DAqjg7smuC&#10;wSFODS4ewZ6N44CvBDC40BIGvoJms8qJP9nfbwUwmysHzKISOCzScEsibPu7KkldEMZPkRDjeKFZ&#10;EpJFx+1IMbYkaBvCpBUwhoIBgJtfpWDBtNdy9zr+Ev8DAhh83icI+DkMbhmJ3oAjd5CIDRxsgcrf&#10;L3yrV11w3lN8JU51NklxrVDn/I31wXPb9dw7m4WBuy+Sdj88WK96xWqs2RwZP9s82ljaYy3szkyt&#10;T02sTo+vzE8uLU6xtkcWl161nr5uPH9WtJrqMuwnPeRDm49RW8txPgV/tveNQ0M7273b+5NHh6y9&#10;rfn5raWF7dXN7bXd3Y29vU32+s+cJaDZFcDXApj9bHD26fzk4xn4fQeApt61dT+tm64e7intb3nd&#10;1142VfW8P87/UXzgw4L4t1VP2lnd6+Ax72B4521a6f2Yty9zmqY71nemT0Zbxmtf1lU/ren80Bfn&#10;lqZCNsgOLD6ahLpe9zUU1x9Nby33TI7XdM82Dbe/rH2f/RzE+ZbRrYHF0+ltjv3dHmQtd07NNY+A&#10;/rWe2Z3Rla2R1ZO5fYh1sVA1/NgrM+9uQlth3UrbCrQJddRPNTfPDk8evHzT6+uXkxDzoqF8ZGlg&#10;eappaKiqa7JxcKV3dnds9XxhH9q4AB/X2fzeYufkcHV397vmwcrOreElaPfT8ezKwdTC/uTi0czy&#10;x6UdaO2AXRa8crjUPbk+MDdS09PxpmG0tne8vn+meex0gf2Ad769ewkenT6BJ6lP4LXc3d+5ZD+6&#10;nV9cnoL/bVxCDXOnT0fOHkxB2ePQ41XowTxU0HuRUrYaVTgcntadlDuc82TOzr/U0OOZif/ru4kN&#10;thEVMhbpeFl/ipSPpHSgpHQwUzGcrp8s6/lKJ6Nb7/GYxqNBxYIWhYwyo/yK5Mbx3h32NiQXEHR0&#10;eHbwhff9ki87d49OOWwdH+1dXqweH28eQxvsf+HGfiA62oNG+4er3xdtLlVCJ++Pd7PO9+MvjyLO&#10;d32hnUhoLuuwOfOk6cnei6edduFtMn6LEvEr1NglRsywaMSG2zOoYhmqXJgOetZnmbbg8+z0Rc9u&#10;Wf9+yyj738kdnZ4en82ub/ewdrpWL1vXoLcj+wEP62JLWsqnt2rn1nq3D5rm19pYO61Lu12bZwMH&#10;UNXCTn7TUGJZazXroGXzrGPntGPzqGdrf3DvYHBvr3PzoLh/ySqjnGSfLWCRfds8D+ZYrJnRFtLI&#10;uj+xUTw+93piqmR0JrN2yCG5jGmdI6QUSVSNVJAOSNfLnAuqGbJJb7cJ2S97fzRY0VUat9dTDPW9&#10;XUvxX4jxhlpLL2cajqYr1yuS+tLuzj1NgCb79hrakm0CNZDaCjATWbiDBIL9Vt61AKYjbako6988&#10;CDDN8nC0kTARvaEjyetM57mDvKlFw+kRsMoErCoRaUyCW1GFbOgwMyZcgwlXo7LXajamwE1/ZaTC&#10;OW71V0YziqANDW5JgqkyUGqSGDNxfj1ttGGIlt0Tb5NnPqrvw+0KXJz0iTrkH5QpcB0a1pAKN6T/&#10;I/yN9EUaX3Mlkj9zPZgBMxSHGUoIGojx64nw6jB4tZl8OkwBbWFBHbqgtjTeVEXYXlXEQYpkRkfo&#10;kAU1cEK6KJQlAueIotxDi/igpQIx8pEoxRiEcjxWNQmlHItRiiYrRTIUIxmyIXRJf4aEt4R8gJSS&#10;n4xKkKxqIIiSir5icj4iMh5MKYDbV1FY0o3GdKaL3GUIuwiLuoiKuomJ3ZMU85AUdxNjuIoxnSWZ&#10;96SZrtJMNxnhe3LCHipMF3NhRzum0x0Rf1eJaC+55ADV5BDtyDBDz1gbmycR7k0PIzufpTQUpJdE&#10;paY7xoVohsfr5cZqJqSbeL/28ejJcFso9jgoCYZKU2ciw7ocQus0w5o1EnoNMgZNUgeNo4eNAlnW&#10;IcuWvkuW7izLuyxr20Vrs0Ubw0Ub3RkLdcC0mfqUqcaksfaEke6Eof6YgemQnv2Q/r1RQ98x45AR&#10;w+h+vfhurcQ29cQO7bR27bRWnbQWveRmg6Rmg7hm4xh2HbBuTJtO3M/SrhvfoZfQqZ/YbZjca5za&#10;Z5LWY5LVYXy/zSir3zR2xj6YZe8wa6o4qYud0hJkGWFmdYkTWhJjWnojum4j+rH9ujmdOvmdBjnt&#10;Bult+hk/kdZumNJhnNhtljhsnz7lkjd+J7fHLL1ZN6lJO6VVN7vLIL/LMLfLKLPTMLXdKAHQZpDI&#10;ltZ6qa166e0G2ez1mY3zuszyus1zeixyweTtBpnXdBhmceg0yv45MrtNswA9Ztm95jl9Frn9lnkD&#10;VvmAEbsHgFH7ojGHh+OOjwATdx5POhVPOz8FzLg8m3VllyPPu70ELLi/uu4BOcvz9bL32xWf0lXf&#10;d8se75Y936x5P1/3fbTp92DLH8RnW36vV73fLPo8WQ7PPspPgCp9oB4TaEgYGkBftuOhDgzUJwAN&#10;8UNtvGdvuHbyEVtZlIVE0laeyMU7CahZAerRhvosoV5vqC0V6mqHqgagp83Hqe9Xgp4v+Dxf9f+w&#10;G1K3FVC/5Ve35VO14f1+w+vNpverbb+SzYDXC35v5gPeLQa8Xwz6sBD4fs6/dMb3zYRPSb/TQ0Df&#10;nfu9joV9joW9DgU99vnd9vfbbZ602z3tc3wy4Pak2/1R2Z3cVKMEd/UoOsZRRCJEWjNVVDUWL+Ii&#10;r+KZk1m2uXi4s7R8us06WJtenu5anevc3+hfX2wZ6SuZGikFTI++u+LD1HDZ1HD55FDF1ED5ZO+H&#10;sa7S4fbXg62vAENtJdc5h4GWlxwGm5+Nt5cMNz3tq30IGKh/DABJd9X99rK8tg+5re9zrgHNtrK8&#10;+rcZNW/Tq9+kVb1OBYAENGtLM8pfJgHKXiS+fxb/7mlc6ZPYt8UxpY+iS4ui3hVFvX8Y/eFRDEck&#10;c1wy6ATNyqcJVc8SQQTUvEiuL0mrL0lpeJ3a+CatuTSj7UN2R3luZ0VeV2V+y7tMQOv7LNDZXpbD&#10;6e+oeDDR01Bb9ujDh+Sa1pwnFWl3wtyoKpa8dEsBho0QVZ0pQfT1kqp9qjXyVmHuhejyQ3pfwI1h&#10;v1sjXrfHPfim3eFzrljWXdLyXdqai8iWp/SOr9yat/S8u9iUO3PeT2I+VHUmwfaluVSMqECUKCxO&#10;AhdCQwRQUJGiND8yzo9E8CcT/WkEfxp7u0p/JgAbJU2JlCICIiQJIEZJk2JkKbFy1HAJfKISM0lZ&#10;OEwc50MRBAQykcEi6CgpYrg4LkQEHUCH+9NgAJAAUlVFASkqIsnKwklKzERFRoICPVGenijDJkGa&#10;xiFeinoNpwccTZJlJMsxASnyjAQ5aqI8LU2BkSXPzJcTKZQVuy8jUSAtGUXAJUqKOSOEPgR4Q1Mj&#10;Z6PdO0Pti921Gz9VAHPY+KkCeHembW+2/St259rnh2u3Ztrn20q3Ot7/f9n7C+g4km1BF+558+be&#10;ufce6u7T3W6zmIqZq6QSs21ZzCwZZCYxM6NFZmYGMTMzU6mkEpeY80VWuXXcdp9z+7yZee/9/5pe&#10;39orMiIyK7JKbqX0ae8oiLp4hSEXx0WnsBE3udi7yuh7HBjQuKOMvamCu6aKu6qCvcrFpXCw8SxU&#10;iiopTZsZwSGfQ8vnBXjx37zYbm+dbmrsqakd6Orp7e1vrGv1OhFwVNmKJaupiTM1pDqpomw4Sg66&#10;5DPquNOfBDDqLHgmgFUo7qwK/tyv/OVn/D0BrIw69Zv8ogz/h/j/YwHM/nUi73+KMv7Ub/LFZf9n&#10;808KYDjl1+Nv036ZCVAnnIF3m0YdB6doU87pUM9rks5o4NyVZY9Q93GdtI/l3MqZ6hgfamzvLC8d&#10;baqca68qvZMY53L0Ahd3hYEM4RAi2bhQKiKSoxTFUYhmw+WXE+nw5tyARAYuhoUPYeEuszAVaWHQ&#10;QK2gJXdmsBz8bxyWvqIcX0FHEUDcBoy2fXLDvNY8AJg20pLbV/Pm7wrgwZa3fueClSnRbCL8VyxU&#10;+QSGklgAx3HxQWQ5L/SBQJKsL07yCnJfMEUetH+TL7zvDhFMJDgrgCgDLhUmKhYNJp8jyrqqUrpL&#10;Pyz1NfGr85faKoU1+flxgSeoSueoSt40xUCyQgBawk/u5yC5XZGKu6PQ+yMokiG0g6G0g2GUA5Ek&#10;iSgiQBIQgt6fxEInqmDBZf2JMpFcQrgq4QpF8RQRfYZJvXbcdfT1c6itZaW6QlhaBDU3JNpbn6IT&#10;z1GxgVzqJYwkuLsoumIQXhI+nSIXRIFdry9eypsgBa4WQJUPB+tnKAVTFcBoIFkukKYQSlcCnSEU&#10;pRAK4mv8cLLxXHIEA+OPl4tm48NoKB+M9Gk1ytVXd5ObKoJycwI/FoQX1ATmVkRXtXgXFftVFXvX&#10;5HvX5AH8PgngxtDixqCyqgCR2f09+FeU+VZVhjQ2eBaVhJbURH6oDLj+Hku3JmEsuWhHVXkHtow9&#10;+BJlMS/Ttf3xh4KRhiF4wyiCXjRRN5agG0XQicHrRBK1owlaEUTNKKJmBEkjiqQZAVtbDThS1SMY&#10;3EiWSjhL5XdFilo4TicaoR+J0P8yKuoCwr+ICN1wlEY4WiMUrf67Ik4tnKISTlWGC0F/EdnqMRRO&#10;GJERRGaHgjZHM46pGkVjBXOYASpMPy7D74uoxgpQZQd8EZU5ASS2H14ZELATccoBALxKIIAgijuA&#10;Q6pKME05mMoJorADAWRWAIXpDyAz/MgMH1HbF0Qqy4/GDKCyAqjMEBGhX0Q4H5oFGqEggjaDEw7a&#10;OEagAtdPSt1HVt1XRtNPXtNfXidQUTtQQTcIRNBW0glS1AtG6YciDcPQBmGoQ+FK+iEIg1AA6IE5&#10;HA5QOhyONo7GmMXiLROItslk+1QA3i4ZZZci75IudSxD6kSmhEfWwbPXDp7PPnDx2oGLWZIXs6XO&#10;Z0idTpM5kazknoxyS8S7Jik7hRsctnMwtnI1s3UytnI8agkabqb2jkes3I7Ce/3+SgAbmrsctnDU&#10;N3c6ZCkWwAAwzcPC+ayNu1jcfs3X6neHHd27MwF0ittiAXzB/oTYAQN2BPCO/T1mYr+T/iv2vp+z&#10;MyTODN5JDvYwcTxj7nLR5jhcC9rp9GUHD3DxM9ZuJ61cztofv+hy+oLzKQ8bN7tDFnocLRaeqspS&#10;oZGIchISP//12wM//VX+4D6cojyLSFKUUkTIk+RkaJKyXFvHiJDoHOdTt46duXvJ65GjQ/SVMxke&#10;VoE6uMMsSTp1P1aXxCXKY3FKeA5TnUZSpRPUvU+H309+FeyR6KhznrxPW+Y/KObKx16llU03b610&#10;Q5P164NF09m+j2zZx/UQZodR1kYYW3OSsxPnbKRzZvOzUWgKgkv8zcFbovXVzz69UXDCPsDC8JQG&#10;1ZKqeIgsawh+/NcmOFnSjsceDb5mFf367IPqyNLWhMaWqMqOkPzhkDfTYffXom5sRyWth4Uthwct&#10;RAVPhAcM+15eDw+e9Lm8mJF8z9GS88OfdQmY5MiIxpqGjeXN1ZmVjcnlkmcfjdlaDtqGznqHjh+2&#10;sNeydNWzdNPTtldFHNP+6VEofbbSbqFaf6mCuVaBW69AbpUrbZWjtssw26XErTLcSpn8SjV+plht&#10;ptwRGr8NLVQUP0i00FTVZWiQ5dlEWbUjqnaX3PwSguIfZ2cXvXy2yBuDf/u3vDnXNwKX1VuDt/59&#10;fe3uMSNLW61D7bll0DJUeOdp8b3n0NDk3IfagfNXG0z9Gj3i8s5HL1Z2QMI1aH1rA87F3YA2oK2R&#10;qfmmXriYcBt/u6oHquiDKgaXCzvgotAdg1BT99KTnO5L8Quh96D0YuhxI1QxvJLf0JSYXR8QMhsW&#10;tRgdB739uF1RzfuYM1ZTuSLgL85Orq0vbW6ui0o+/k0Ab2+tbok2BN7e2oA2t6AN2O/+jgiXgN6R&#10;u7+HHdX6/zTi7X7Bna7Dexx+AnbAvyGAN8UZwNvrYMLm4vyWUAgtLEArq9DGBiyAt0S/bZ1bmu0d&#10;5jd0zLf2wwJ4cHqtZRAaW4JmNucq2vrfl81VdyzUdW918HbY6BgBrHYMA/6uAB5fmR8SQvxFWAB3&#10;DEBlVcNBQe3HnATnXWcvOCxesl7yslr2M18MNBMGm8wFm0yHWE2FwA74cw0M+OLwbyb41xnAOw74&#10;C+O7w47Z/dz+gnPFh18jnrBz2R3moly/ZibKaTbaeUf6zkTaT0fAq4UXHAazo35h+xtkPRtsNRNm&#10;Ou6jvxFiseBlPhPg2h56yc/aiqlvLOXu9bNv8reBGT9eiVdwPEfk6lsxuJnm+hWn1Aa9VafDDGfC&#10;D82FGi5EHFmOPLoYfmQ2xGAl1nQu8siQv8Zk1GHojtvWbVdB/OH5JJOlZNOVVPPlFDOxAJ5PMVlM&#10;M5tNNp5PM1vOtl67YQfiQobFfJbl0nUbQbLJaNJRwFSG5ept560HxwDrd10Xrtkt3XAAPcs3HRey&#10;bOfSrQDCDGtenOFEivHiNZutW07QDZfNTPu1JEuwkgl/7akgvaUYIyjTDrrpAl69/RItx0Kh2Fbt&#10;g7XWQwfuPTfVBx5ad920M49yQ9TY9y57NhaWFLa3Pu/rfNLf+aSzqXaot6G3raanKbexLKet+nVb&#10;bWZFflzJx4jyfK+cV8kt9QkNlcn1lbfbmj4M9xePDuV2tb2orUh78+Lqh9cPassfNFenlualVhXe&#10;7mq61dOc3lSTVlcRk/sx9MXzpHcfHlXWvqlve11We+fxy9gH971LcgLbWkLLO098aME/KvnvkfcO&#10;Rr/96ezdb9Q8kZ6P/90uSjHgvsSxBE7kS7mgu9+QLX5wSza6346JzfuX01nfXMw+XDVJyyzYa+2/&#10;D2OKkdWhS7CUpSl0FBGjiCAjcAwslYmjiQUwl8JRp3NVyGyxEqb8sgEwUREHRtXpysokhgqZzqUw&#10;OERwFlz/GUQ2gaJKZYI2WlpeYb8kQkKGqIgC/eLdgsFk0CYoIJUOSosFMIhISdmvBTBCQg4loQRA&#10;HFSUl5CXlfgkgKUO7JXcvUt21w+YPbtpe/eyftrF+esPenv2H5eQecNSqWCwa1VV6zVUK5i0Ihyq&#10;Bo/qo1OHiMQRDGEYjR/AELuJ9FYqs5bOequqeolAtMRgD8sr6MvL6SoqaCrKayARWgSsChLBQSix&#10;FZSYcgosGXkAR0ZRWU5RD4MzJJFN2EwzdRUTNWV9Nk2NhOag5bhoea68hKac5CEZSb3dP2v/6U9W&#10;e/aFolEfmMRyCqKUhixnIssYiHKaUjUd2cxAddBhAdxLQcE5slTYAXfQESCOEj4J4B0H/IUAhnN2&#10;yRhYoNLx43TCCBG1Uw56SDQKl1mm4Wa49AkV6hibBO/7C1Am81Uo48oUcfovrIpFJwJg70tEw4m/&#10;+E+v+OsF/LYAHiHhAMMihih4wDCVMEzHj6nSxzToo2rUATYe3FcfHTPGpc7pqszrqMxqsqfVGAJl&#10;ioBFGmcSQZxkkcEFxQ748/gP2FnG72GIiO0kIwGDeOQYBjGDQs6iERN4pUGqQpuaUpc1QxBkyo+z&#10;6ggzHEwyX7zjPnPj2ECC60japcmHMQsf700XveeVlfCbOqeHZgWjy7yhxcG+uaG+Gf7gzOTQxNQA&#10;f6GLP/exuzf1VZWPZ9kF0+IT5Bxn2fJztPZIh8HshMX8GmE5b6CAN1Y/Ods/Mz00NMsfmuJPTI3N&#10;TI/PzAhmZwTTgOnxqalxwa8ygEXfK7fWRdsfDE+/isgMtbuQcCo8O+hGzq2yyre9r25VXzmWFHrp&#10;2rXoV+9vlveVDkMT0Grn3NvUt1ccotPDXzUVDo93LlS/r39390Ppi7Lc+0VX/W9EnUt7l1XaUzDa&#10;8bGrM7dlsKx1oKy5u6BebHm78htAFLaPTTQMjlb3DJV3jNX2gcPNofntkcXFronBsvaGdxXC3mnw&#10;BAUtQP3vm25dSH4deneyeBgaglZGYAH8+nX9rXuFF72uOrgEhYXee/ukuruipy2vrvljdV9Z23jj&#10;4FQrb65zfKlvGprcWO6fGa7ubvpQVf40v+5NGb++H3z7Bk9rm2NTG/zJ9dGJlWGBsHdE0No3Ut8x&#10;2zW6MSrk1fe0FdQOVnW15tV1FjVBwk1IuLgyObk6vwjewNVNaGx6emxqfGlVuA2trW2vgpW2CeYz&#10;c1v8Hjf4vONdes8PKJ8OLBkLeNV7MbPqTHjOpbDcsMSqxOttD3NmM17yrudOvWqGnjdspzwfCrxa&#10;E5pabX/8mpVbhr5DGtfxqvLZu+pB7zghH0h+z3RS8rViXxyNf+L9uPBDF1+wBW8w8rncBewYX8AX&#10;acFgdHZxZXp5aWZ9lb+4OLkETQihiUm4OsySEOpq7Xly7ypv4AO0lrMyd21NGLu5HLa+4AvNhkHD&#10;VxdzI5fyMjdfPe69EFOv6cmnhwpwwQJKeD3Os9YkavFqKVQyBr3rg9KrVpNLoMKhhQ9NS2Vt8HPO&#10;4uqycKl/bKayd6xzEWoQQm86l/3uFMa+rCwYEVYK5rrXtitHpxsml8t5s6U8YRl/6VpZs/fNl753&#10;34jTf8snF6qm5htn59sXl9vm52omphtXoKSSIcvYXL2QPMO4erOMTq/8+WfT0LsZqGBupWp+sWh8&#10;Nr2wwyH8OcMhE2+SjNEJcDCPf+xyf+jiuzaLmBpbL/6DuyNF9wsfBo5VXIdqno8l+AxHeUPVHyB+&#10;LSSoWKu+3nPjcs/tEKitAmrpeOyfbEOy1lOy1kEe00CdUf2bAD5JxxynYd2/uRvsHOZibU4yV95v&#10;ryx1mSl7iSBrR8VZkPD6hE8C2I2udJyl6MRGmsACGGkNm92voKMcfhOR1v3dKDkxkfCWchSEIRNl&#10;oKxkydh/+CjCNNzC9VWww1Mf/dwIjxvnL5jgrGkSFlyyC4Now0DZsP4pRGWfxYBz6ejPsdqBsQPG&#10;no62o6FsKQhLiqIFgIowpyuZUhWMtWhOFtoXrPUuHlY+pk6w5qBMmRhrjJIdGnscRzlH4HgRNYIJ&#10;uvB2v1jDeKRuNFInEqcTSTWIpOuE0FR9Oep++joBF52uBrpmRJ2+HXf+Poh+TmmnjcNddH2tuRd+&#10;EwdNT0ctL4CTtreLjo+bjq+7rt9xHb/LptGepjE+ZrF+ZnH+5vGB5glBFokRFvHXHFLuOV594nz/&#10;1YlXOWdzC70+lAc9rIxKKYk81/fQc7k0fL0qZrUkdfpdRkdmSoFPQtG5hwUeN8u9Q3pSLs48dVl9&#10;bwflHoPyAqdSA7o8w2scYxsd0rvdsvqPJfW4BfS5nJ88fn7K7eS4s+Ook+Www+FBe61BB+6AA7vX&#10;ltZjS+6xoffYMLut2N2W3G5L9S4Lgy4rp06bM102lzpt/NqtQlosIhtM42qNE2tMUqpM0wCwSbVM&#10;KLOKK7WOLrOKqTCPrzJL+ppCw0hA0aGo4sPRJUdiSo1iASVHE2rsblXZZrQ4xw2dCOAfdxuw0+wz&#10;x/SZyY9YInqNsR2HlduMzDrMr3RYJ7VY3Kk1u1dreRveWNfmao1tUo1dfI1dbI19NIi19onVNsli&#10;fVtrm1lnl1VnlwEatVY3aiyv11ilV1slwfbXOqrSOqbSOrbGNq3GJqPaOrPKKqPC+mq5VYpIY8dV&#10;WCaVWySWmyeJFHJCiWlcsXFcsUlsiUk8aH8di4yjiowjik0ixZSYRokpt4gVU2EJrim2zjDiTtCo&#10;sk4At1BnnwKnLzumiWeC/mqbRNAJehqdrjY5Z9fb3Giwu97skNbqnNjhFtd1LKHrWHrn8eu9px90&#10;ns7u902cyw6Hcs5CNUegJtR20/71KtmNChmofi/UJgU1K0AlKOiNMvTq8Majw1uvjKACfahKD2o0&#10;hppst2pPbZeEQ09vQXffbmW/no19NOJ7p//SPZ7Xi6nA3CmfPMC018cpr7dTni8mrjwWXL43fuXB&#10;wLn7/RceDVx8PHDpydCVZ4NeT4d9Xg77vRjxfwng+b3k+T8Xw/d7PuL3ri+grNO7uP3S6y7PJ73+&#10;j9vDnldGvnkXnXfeMePw4TimThRDP4qq6U9Xu+DkEpOR+rK5umNxckb08//qyszo0uzA+sLgykL3&#10;0mzb4lzL0lwLiIszrcLp1rmJ1pnx5qXp9sXplqXJ5vnJpgVBo3CicXGiCdbGgxXjQxWCgfKxwXIQ&#10;+QNl4/1lgr4S4VDlZHfhaOvHsfbcGXA4WD7dWzzekQfi10yBoe4CXlfecEfOYNuHgdb3/S3vxIjb&#10;fc1vexpfd9W/7Kh93l7zrKPqaVfVs67Kp50VT9rLHrWWPGgpvt9cdK+p8G5tzo36vFuNBXca8m+D&#10;ds3H63W5N0FbLHrLXqeVvkoteZkCKH6RDAA9APFh4bPE/CfxeY/jch4lVbx9/PBW4sPnUe+rryc+&#10;jVV3spJkmmI1TimRrXT1LWxNSOnhysUPVN4nS+QnStanIYr995Vd2lt8aneR809Flj8WGf1cqr+3&#10;Qvdgqfr+ch3JUj2pPL0Dr7V3PdP+6zPDXU9MJTNNUJ7sfc4Kf3CU/bO9zHcW+/5itu97W5l9Zgf2&#10;mB/cbyZ5wFxqv7nMPgu5veby+ywU99qjpOwRB+0RknZKB0B0QEo4oWWcMdLHSYizTOxZJt4NL2en&#10;JCHud0RJumHk3DAyrmhZEEH7GE7uBEHpJFHxFBl1iow4Q8WcpaHPM/AXWfhLbNIVDvECDX2Jib7C&#10;wnurEPxUqYGatGAtVogOM1SHE6bHDtNVjjBQjjRQjTrEjT6kHntINeGISrKRylUj1etGGreOaN89&#10;pH3fUB9w78iR28ZGfjTaNUdbwcfXUG8LNNIFjXdv8FtW+Y0row0A0Fgba9oQtGxOtIK4Pt4MepZ5&#10;9YvDtfOD1XP9lTP9FSvjLWBoY6B6ovTFk8uOIVxMlgH9rj7tkSbxiTr+mYgn6kRw+ECTfFebmK2J&#10;fmjMuKlLjCVJX2ViXpoaPD5iEEYm+RJJL86eG3//frW9VdDR0tVa39rd2NPX2VLeGHUxQpekp4bS&#10;MaTZ6hId1FD26lh3dZyHGuY0d0cAY84p487/bwH8P5m/L4D/Wb7wvjt8Me1/NqLP8Z8SwGAULjXz&#10;61NE8zkodzBZg+ihhj/BULInSJkTJQ4fMzjv7+D7MOZOe369oLWH19g0XF8x0VpRdDc50vWoDVbC&#10;SWmfPxMXx6XH0UmRVFQ4ExnKgs1iFBMVy0Al0LGAOAYuToUSwMBdZKKzT9nO1H2c6Sya7Ctpr34+&#10;1PRxpClnp+46aIDD4caPw805YEisfkGjs/JFe/mz3urXf68ENNRT/9LrVACLGMnEJ7CxsVT5eLri&#10;jgAOJMleQe7zJ0j7YCXEAvgLv/ufEgHui6YYRJYDlxKfDuJlOuJm0OWZvhZ+c8VYbRE02FaeneBv&#10;oHoMKxPAxUWq4iI5yCD8fn/0zxGkvSkcuTQNRDD9YCBdMogmEUyVCCVJhJEkwvGSETjpaKJCIPJg&#10;EE42hoMPY6DPIw9cxMpEqDPDVLmO0tJ2MjJp9vY9jx5tNNRvt7dutrcMf3gTZHLIRHL3eTIijIPz&#10;xUiEoiWuqmBDyLLBVAWw1ECynB9eygcnCe4atMH6wxiIMLpSCE0RjML2l4GIYKC/8L47BBDkE1Qp&#10;oBFEUkxUo4Loh5ONcjS9VvAyqrHMO+djUH5xSG6l77vS6Komn4IikQDO86zN8a7JFwvg0OL/GwK4&#10;wqui2r+26VJ+eUhpU+jb6stpbxSIVmSCgzLKmSPvzJB1YSBP0hleZO1g1KFQxUNhOMMonEEkQS8a&#10;rxeB143C6YbjwWO8dhheMxyvGUrQCCdohhI1wokacCSrh1LUwmlqoTTV3xXBWWidCKReGFLvy4jQ&#10;DUfohn4RUTqhWPVQvFowXu3LSFAPI6iHfBHJqmFMdjiH9RuoqkSDyKSHsBihXOUoNW6MCieSxQhm&#10;Mf1ZTN+vYbPglN8vYLH96Bw/qjIg4HMoygFkTuAOJOVPgDZbNYzDDWOrhDI5wQx2EJ0VyGAE0Bm+&#10;LHaAGDYrgMMO5LD9RTFQmRPEUQ76OoJ1Mph+DLovkwXPZHMCmQw/Ms2XxPQnsP1J7CDwchTlELJK&#10;EFUllMINJjADQD+RFUjkgLUF7/QT2UGwt+YEiVx1MGypuSE41SD4XdUIwauDDzoUfNY4jRC0RqiC&#10;VsiBw5E/G0f9bBqzyyL2J5v4Hx3if3JM+Mk5fo9r0n6XBAnHeCn7GAWbGJR1DM4qjm0RcOSoo6Op&#10;pYuplYORmYORhauZrauJnf0hC7e/I4DtdU0dDS12koDBtJPmTmes3cR+92t25C5A7H29XM+K+dwB&#10;i0dBp/hQnBYsdsBiDSxOAhYLYLH9/UL0ig/BmsXsKOqdHjHHjew8TBzPWrhetDl+0e4EQCyAj1s4&#10;nbE7ds7x5Gm7YyesXJyO2hxRN1Ahs5XpbDadoSAl9fNfv5Xas0vuwF4lKQkmmYyQQyrJEWVk6ZIy&#10;qqZWwee9H5vZX3U5c/+059NLXo/CA5+Z6JzG72erITWUFRkkSSReHqWtqqkoj9z9034cgibzM5Kp&#10;pJYdcr/1A/9dRm2AU7Iu2oq4S1VL0eikwaUI98SaR62LTRvQCCQomX8dUxBsk2BFdGf8oEv+VldL&#10;1tZF3Tvq1PXcWzVjrYtbM6IC0WvQ5NB6wYvmlLDH5x3jLLWvGLEv2rDOHtmva7lfz0XJxot9KcEw&#10;5p5tZtmZh4OBLzcSXkHx96DIpJXg4IWwgPnoQH6Eb5/v+fkAn8XQoJnk2EhtVepf/t3D/GhdWQkE&#10;wXksa4sbi2PCG9EpFqq6RyhMUxbbRfeIrYaVu76Tu95hO1XCEdy/hTpKjuTaTRQZLFSoLleSVyox&#10;a1VK65Uwm+WotUokNKQ8lKPY80Z9ozN0oeX6/WgPSw0cXfGgpZ5hwLngvKd1cwMity3cgITD0AoP&#10;Wl6E03+n5mENvAY15Bb7uJ3Sp3I8HY9DE/PznUPvs+8tdY9AvOmunDKohb8S+azNMrjRIy73XNRE&#10;YT04cXtza2ltdR3eig9a4U8JW/rg7NKOMai2D6oZgGp4q6XdUDsPau+H6tpm779tuxAjDLsHZZVC&#10;Txqh0v65j9VNaTc64hO3M7KhGzehopKthobZutrp7vbtFeE2tL6yuboJbW1vb8MOeH0DWl+FNla2&#10;t5e3oCXwgvAWgBsiuft7+OcF8Pb/W1WgRb/U3l5fgZNcxCUuN1a3Vpc+CeBfHLB4kX8TwOsrG8sL&#10;G8K57fl5aFUkgNfgXB9oE4JWN5eGx8caO2ebeuDsFv78avMAXAh6dgsamJoobQIs1vestw5ttA1v&#10;to/ADrhrdLOTt9YJO+DfLgE9Mrc6sTbbPwONLUOdPKi1H6ppmoqJbXZ2GDvjOnPWbv6C9cIViyVf&#10;s4UA44Ug47lgk6lgy8lgK8BUiPXnJviLQ7FVhYl0AYj9644JBuyI3t9ELHHF6leMWCR/zc6VAeKZ&#10;Yh8sfl3ATIQzYDrcCSbCYTrScToK9r6AqXBbgHjNs6G2MyE2cyE2s8HWsPoNtIIJMp8LNRV4664H&#10;ms5cMpryceoIvuhraU7RMpRxv/Kzb/J3QZl7fFMIHv4cQytXrUN37M0qPDSGfNRmIw4Lo4wWIo4s&#10;RR1dijCaDz00HaS3EGk0F3lkPEx/Lt5k44bT2nXHqaSj86L035VUc8BCssl8Elz/eemq+VyKyWK6&#10;xcYtB+i+69oNu+nko+OJhyfTjKezrGeu2wpvOSzfdVm557p8x3nhpsPcNVthls3idfuVG47L1x3m&#10;M22EaZaA+atWw9F6U6km6zcdoLuu0A2X1WRLsLbJQN3VWNOVGJOFqMNzUYaLcUYzUXqdl6lF9og8&#10;C9Y7S40H9io3nDg33FRvumilGqn6cVm3r/jUFpbmtrY/7+95PtL7oretZrCnuq2hqbe1uLmitKep&#10;eKjrXmNlQkleSMH78y8fnXpyP6ykILut8XZzw82q8julBY8rip9XlcU+uJv8+tmTuspnHQ0Z5QVp&#10;1UX3elsfDXa+HBt6OtCTUlzkfet28O17D4oryjqGaruGP+SVJ9x5dPbZswtlVZfKOuzzOzD3S74J&#10;uvWXpI/fBTz/RtNPwiXjwKXrxOgXuy38pR0jTJ82faN7+humCzM2XyW7TjLy/X8E3tfIH1S7Vy3p&#10;GLoXbYKU0KDupXGkyAw0CauEpCDxTBztcwG8swEwBUkUd5IRBIICnCisyeSyCTRlEgybQGFgieI6&#10;z+CQS2FQUTikpKzc3oNKB6WJiiixFVans8EoBYkVu2HZPQfEAhglJbdjfwEi+yujdFAWJaGElEAq&#10;SSDkJRR2BLD0/v0ISQn0vj2E3T/Tf96l8uNP+rv3uyKx8TROvYZeO43ZTKE106j1JHwVSrFBSaEL&#10;jeZhCUNIzAAC14chdZKZDTRWAZl6h0p1kZM7pKCgLS2lLi3JlZFiy0rSZCQpMhJkGSkRMjRZOYa8&#10;AkcRoYJAqyMxRjSmMYNpymEdVWEdYtM1qTgOToGlJK2GkjXAKphiEaZyUod++MH4u+/PyCndoDEb&#10;afQONKIGK1dBUSykK+ZS5Yqpcg10ZDcVPURCi53rCBE1QEZ10uEk4FECagL7KwUrFsA76b+wAKbC&#10;ineMQQDwqbhRMgZcYYiAHMQj4H1/KZgROm5eW3lSlT7KIo4w8MMswqd9eTlkcfovT7QFrxgeHnbA&#10;4uLPYgE8gUcDJgkYgNi5ihFb1R0BPEyEDesgATNAwg6ScWIBzOfSRtWoI1zykDJxmEPkq1JndZQX&#10;DdVh+6vOnFKFtfQkhzLBJgtYpAkmSXzNnZfY4XPpu4N4SHzK7wG8w+1U+Xaq7BBRbhyrMIdWnEMh&#10;JnHIQQqyWRUz5Kq3kXpx45b3aOKx0SQ3Qcrx7lCb3iiXweTzM48ToMp3UFfzWk/fTDd/vG9mYnRj&#10;dGSNN7gyNrw8y5ufG5ma7B6cru+b+zDYHPuy6LJXvb9LR8ihVj+VgRjjpYeB4/ezV4qahGXjQ0UT&#10;gsa52d7ZmcHBeQFvclQwyZ+e5E8BJkYFAt742DCfPzyyDZ4EwLf+HQEMswatrc3Xd6ce9zVCqmjI&#10;sIypJlHnUj7cq3t/vyHC83as793U4EeZIQ/fpH8YLh3kFfe8SXrlYujlfyrzeXZpS8lgzoOit3fe&#10;91T2175veX+9uKuAN1AymX+rvCe/Fxrb5td0N78vG65on2vjC+oHRiq7FrsmNofmweFEw+BYbd9o&#10;dc94XT84BP1TTcPtObXFDz+O1A9s8Ve3h1Zq7xY89s3ueVon/uPC9uL+6ykvLl6MP+YRduxUdFDY&#10;nTt3y14/re4q7+4sbOwtbZ1oHl7snVromZztGJtp50OTG1OtvOaP1ZXPCxveVYAJ/Pr+iebBhf7R&#10;NZ4AmpyDZhY2wBvV3tdVWlf3vqi/snVtZHaTv7DYPyloHq56Wdz0sRp+jl1cWRwfn5+a2drYXtnY&#10;Hp2cHBnnzS5Oi7bWWJvf3Kro4YXdLzhxNffEnVa3Bx1uT9uOPWpwSC0wvHBL1SJawyhc3yz2iHWS&#10;nnWCumWMydlbXhnVMQ+7/TNqL8UUesUVPyucepAvyHw/lvBeEFe8kFAPRdRue5fOn347ePpF25kH&#10;FQHPSh/Xd3fOLk2srvFmpneMr9j1ir0vYHkDLlMNEGtgsQOeWVmeXlsZW1qeXoGfWMcnoZVlWAB3&#10;tw5mp0X1d76F1vJWhTdWhLHbqxGbS/7QXDDES9vMCRa+itl+eUcYmtFj4MfDec1jQmeJ4a0En1wN&#10;r+qzWcIH9VD5FJQ7AT3pggoGefeLpj5UQ8PT0PzK2sIKf3qpfnCmamS9aGT7SeOMz428mBcVOQPT&#10;ef2jlYKZptmV3nWobnq9dma9YQG6Xd0R8OB9WkH9q56xfN4sLIAnZmsnZxqmp+vHx0qGRl6088/d&#10;yEfZxewyDJe0uy3hdJd44bHj7ep7g4sFwtVWCKpZXL9R0X8yMc/wwmtdj2eH3G8mhBa0htYs+Rfz&#10;HVJ7XEOnHj0YKrib+8B/uCwLqnjUH36+zdtj+8MDYVveTPe77YZbA3c961MvLRU+h9o68+PvOLMc&#10;tKRNdRHHNJE7AvgMA3OSJhbA98OPnzPWN0AYqxx0p++/wpDxZqKPE5DGvwhgewrCna54kqXo9pkA&#10;hncF/gI6yvE3YSIc/gmUnFioE0yUC1VJHxbAChaMPYbmaPMkJ4+8aJdnfrp5USdvnr9ihLanSdhz&#10;6cfxKBM6+ivF+w9hKsEwEFYAGkK8UbEFGWVBxVj9Amhb0EVQMDZYnD0a74DG2qMwdii0DQZlg0VZ&#10;4ZEWeISpBsvNwvCKlaHnIZVjqngrFZwZl2RPxrkTyWcoLC+qagBFO4KkF4czSMQYJCD04pC60Tj9&#10;WKp+NFUrmK4RqG8Uc9o+6+WlN6UXXld5fqjxzqm88r7g9LM3Lnee2maD+Ju8P/lIzAePxx9PPs7x&#10;eJLn8ST/5JMij2clJ2FKTz4r83hecVKEx+Mcx4yPTtkFzg+L3F9UnHhVde5RvWdqXYDX2PVz8y/d&#10;1z7Yzb0yXnhpv/L23NwD74H40M6LN3su3+RHBa3c9YA+HIVyNbY/6kAfnBave03FJQoCH075vZzw&#10;vDtyJq7f4zzPw5XvbDVubzxqqzdsrTZozRi0IQ7ZYYbslYYdFYcdFYYdEMMOqBEHwog9hefAGLbX&#10;GnJy6nM822t/sdvep9M2pN06qtUqscXqaqNlVr1VVp1lJpwga5NaaZtcYRdfaZtYaZ5abZbxNfVW&#10;176mzvpmkWlGiXlyo0PU0Am/8ZNuPBedUXvShCN6yEyu8zCiWY/RYmjcZuLVbpnabHa/2vhRtdm9&#10;aovrNdapNbYxNXahNfaB1bZB1Tbh1VZJFWZpZcYZ5cbZNZbX622z6u3Sam3SwORq85tVFulVlomV&#10;ltGVVuHllhHlllE1tinV1mkVVhnllumlFikl5gnF5tFFZhFV1kmVVomVVrDVFsngeDjF2TwO9Ij7&#10;v4gVVjFi4KLTIsosoj6n1DxSTIlZBKDYNBwAGqAHjIL54tPF/TtD4tEy8wT4jkwyq8wSqy2ja63C&#10;6qzDa63iaqyTm5yuVTkk1J8OGon3XH7huFbMXavZt9rww3K59EKR5GrpLqh6H1QpB+XhoNfa0Gsb&#10;6LUL9MZ+6+PhraJD6xVGS6VWgg9OvEfnuiN8B4NiB/wTezxTOs+ltXpktBzLbnG/1X38Qc+Jh/0n&#10;H/SduNN77Fqna1qrQ2yzXWwtXFQ87lMyt01ivWNyk1tm6/GsgYv3AYOXHgxdecC78pDv9Rgw5PO6&#10;zae48UpR4/nnzefutl661up3uyb8WUFc7u3okpMnHnAPJTANE9TNkrRNovQP+xsdvhgdnHUr/VFT&#10;eev6AnhigFYXZtcXBHCVt00BtDUObYH2BLQ1sb0xsbUi2Fzmr873ri10rS90iePqfOfKXPvyXDu0&#10;PgitDUCr/RtLPaB/RdixPNu2Mt0MrfTDG/EudsMs94IJ8DSAeNde8Q6+n+/juwRmdm7Nt2/Mta7N&#10;NO+wPNkAWJqoXxTUARbGa+fHahb5Navj9atjdSv82iVe9cJwpXCwfLa/FDA3UAbagKmeorH23OGm&#10;d4CR5vcTXXmCztzxjpyx9o+jre9Hmt8ON70BiHv4bR94LWDmm8GGVwP1L/tr37YWv60qfFHf+aZh&#10;vCgt96bqMVcpFRuS1llNneNpMbFPrrpUPDVqf6dSkHWg7LpSzTVcSya5JR5fH4CoOC1d7nCw3Eyi&#10;5rBMg4F8GVeilCtVwD3wjrv7KfeH+6rf3dH8c5bernB9aW8d+bMqkk74XUbSf9L86b9zv/9X7l//&#10;wP3xW9WfvuPuglH++Vvln/+svOdPAOZfYRjf/5nx/R9BZP3wZ/aP33F++lZX6oChnISBrKTWwd0a&#10;+3frSu0DPVr7d2nt/Vl73y7dA3v1JfYaSh00lNp/SFoCRM09YOgn7X27dQ/s1pfYD3oOy0gayRww&#10;lt1tKrfLXGGPpdJea+QBW/RBe6yUA07KiSDrTJR1Icm7kuXdKIrHaErH6ciTdMWLLCVPlpI/CxXC&#10;wkSxCLEMQgKNAsjS0krRVA9TUfHkMB5cOsvLeTNTW7La27g4AMvdnRzfhaGaxeHapZE6aK4bZrYL&#10;ZqbzE9MdiyMNwt4KaLSp4/HVJCutBH363aOc12bqz3Wor7TJIogvtMnPdMlPdKkP9cn3DuMfHiU9&#10;MaY/MqDdUibdYlKf6+rnWTuG4WmxmvqvvXxH8j7O9bf2dtc0dJZ19jcujk80fqxI9Ipx0HXWp5rr&#10;kWy1CU6qaJdfC+DzvwjgC18qzF/4ewKYg/T4TX7xf/9D/G8BvIMK4fRv8sW0/9n8swL4hGj+BRE7&#10;GhierwouBVeEPqaCdaXK21DkrLSpHk4G3oW3iusfl3bn1A2XN/Nq6odqK4Zri3jVOR8zwu/4Hk+w&#10;M4w/op6orRzHpidQyAk0UigTE8RBhrHBP0ZsLBMbz8QnsAjxLFIcl+rHwPqok89oEKofpYy35vDa&#10;cwZaPgw1fBhtzOE35Y635PNb88UCGO5sy++rezvcnDPVW9ZX/670TXbJ66zOyhdjopm8zuKhnpLe&#10;nnKxAOY15K+1lD867+ZNxYTTsfEsTAxFLp6uGM9CRLOQcVx8AFHmMmIvLERFAjhEpEh/kx3j+wXi&#10;rF8wIVi0GTBoxyhjQ3SYfUVvBb0tfTVFsx11/NKPsU5mbkR5Tw7uJHKPJ1kyiCHtT9vvR/4pgLHb&#10;j/bjZeJ3vixJH5aULx30SwdSZIKI0sF4mRCcHHijvBUOnJPeE0hChTHJVwiIM0jZywR0EIURylA+&#10;jcY7KihFmVu0PHgorK/lFRdCA12FaXGXtdgncXLBTHQYST4MsS+FphRGlAGrDaUowAWr8dLgloOI&#10;cFoz6AGLD6eJvC8dNsFhVLj+cwgFEUxBfY0/QTGaQ/LFgZtFJmuyPFHgUgoPAi9dK3sfVFt0OedD&#10;eGl1UG6V1+ui2Opmn8ICv6pCz9q8K3U5njX5PlWlAWU1ocXNYUXN/5QA9quoulxee6Wy9WxOVXBp&#10;e/DrxtMJb2RwNlTSMQ7mJEvhOF3uJBV9jsz2I+hGKB2JkTOKRh+OwhqGYw0iMQZhWP0IjF4oTjcc&#10;qxOC1QrFagXDdlArmKAZStD8vxOJGsGwM1YPpnwVyWohZLWgLyJVNQjOoFUJpCl/GRncUIZq8JcR&#10;wAkXJch+CbzTMCeCzoZHmcqRANCgcMLwyn4Yrs/XYFV9v4ag4kvn+LHYviw2LIMBDM4nqAxfgCid&#10;F87o3YHK+Bs0us8OO+KZDSLDh8XwBpHB9Kar+ZE1/SgaX0aiqjeO64lX8SSoeZPVfcU9BI4Xgx3E&#10;YoWwmWFsdiiHFQ6iMjuCwwljMUKZzGAQxaMgikfhWtyf5WTTVcLoKhE0bhiZHUpkBxFYwTiGP4YZ&#10;iGH6o1mBACw7BKMcilIJR6iFKWqEy2uL0A1TFEl6jHYoUSuEoRHK0QxV1YjQ0fK0MnJyNrd0MbWw&#10;P2IqFsAuxrZ2huZuR+1cjWy/FsB2OiYOBuafC+ATZo6nLF3EyvZrxHL3C/vr7XZO3BAPiRH3fC6A&#10;AeI60oAvBLC7MVgeLHQ/V79gPWBhn+N0yPILXA2t3A5ZizXwKXPnM5afdhc+Zu542tb9lK37MQsn&#10;NzMHFxM7M92jmkw1NomuyuIoycj8/Ndv5Q/ukzu4W3b/HgaJhFbEyMngpKSpsgraR8yDbNwymRoB&#10;BhbJ4MHe0jH57OnrKjQHqe8IHIQaW5GO3C8js/cAWkmRy+VqqOtQ8WwmjsvFalElWR5G53Oul4yW&#10;z75NLfIw8DNA2qpJmrN2HTqk5HjRMPy298va2+3zNetQHzRVMlmcWZZ6JvuY9kVlCUPCT1yugrGN&#10;9lnfE6kpoU+r8kZHuz7t/gvNQ+Od0Id7TemXb4drXw6mHD+DdHSRtbWVsrGXsb2Ac4pWOTYc9UAY&#10;d2MlJnEhOGg2wFMY5D0V5CnwuTRy6sRGbNRcWlKoJteBRSl58WR7fWVzCxLOL4MfT1amFs/ZuViq&#10;6Whj8MY0qjVX24pr66jl6qhp4qLJPUr4IcIFudLks9XqLqzUXKymLdegV2oUV2vkVmtlAMt1cvyS&#10;A/MtahA/aKEpPu2K0SGqhPexoz31eQvjw9DiNlj/Oh+a6hTOdg9sTjZAy22LI73LIwJIuDLdPRh7&#10;xZ+lgHE2MCl/9g4am4PGhS3vi5rfFULTK2s9o30FVdDIMvS0mXcsqeVcUt7lOEFJI7Swsgl+gloS&#10;Lm6tb0HbC+NTk+19Gz18qHt8o6F/u24QqhtdK+vZbhvZbO3drmmeufem83L8cvRj6Fo59Lhhu7Br&#10;4l15U+btoWvXoafPoBfPobo6qLtze3hgZYIHwemrGwuirenAxT8XwNDWMriZbWgFdpzglX8nG3AJ&#10;6E2RMf09/H9FAIt/wb2xurmy+PcEMHhroG24ajSYsyGc25ybg5aXwf1ur65DG5uwAF7fXuFPjTV3&#10;TTR0rnaOQL3jUJ8A6hmHeEJIsLzRNiwoa5qr7Vxp6l9rGdxsH9nuHN3u5m91ja538QB/TwCvTa5P&#10;9U9D4ytQ1yjU3As1dSympNbb24yecp46bSc8b7V42XzJ23QpwHg+8OhcsMlkkMVEkCVgRwOLBeoX&#10;h+JsYIDYvIot7I4JBuyk6v49duyvWO7uCN0v2Lm++HBHBoP2jvqdCnOcDHWACbObjnAQe9/JMHid&#10;8IKDraeCrOZE9ndH/c4EWM76W84EmokF8FqAydQ5gylv+56Iy0F2VgwdQ9Rp//0BV/8akn0wKIN5&#10;KULLzPmEvvEtB7OyE3AGsFgAz4cfXoiA6z/PBOoJww7NhR0C/TMxRnPxJsJUi4V066Us64Vk0+UU&#10;s9U0i88F8HK6xUqW9XKm1doNu/Wb9sKrZvwY/dE4g9lM89WH7osPXBfuu4C48sBt+a7L3HW76Uyr&#10;+WxbOAP4JuyVlzJtF65aARbTradSTeazrNZvOmxdd1i9arMQZwLWAFYCpdltJ1svRh8ZD9IECEI1&#10;+33ZDadoOWaMDzYajxxVsx3Zmc4q2U6aqaZaQdrqt70DagrLP7Z0POnveTrS96Szqai9Ka+ysKGn&#10;qbSpoqq/rUYw8KStLr7wo9erp663rtllZQQX5j7o63re1/2gruZeaeHj4oKnxYVhN7JjH99/WFX6&#10;qrPpZl35tfryO51NN1rrHvZ1Pu/vyaoo975+0zfj2t2PReWtA3Vtg+9zStMevPB78fZMbtnhZ4Xk&#10;Gx8OJr/9r2GP/nCz5Nuk/P+qE/xn3UBk5Atmes6eo57/jWavnVXw0+mkbzjHGDF5ug/a8FkVu+Le&#10;kJ40WOQO4M+mypBtUJKa5N0UlgSRhiRgFBFfCGAVMlu8AfBO+i8DSyUjCHh5DGhosVRVyEwuBU4C&#10;Ftd/pqJwYgcMeihILEJCRnbPAcUDUkRFlLj+s3hvYHH6LxiS2b1/RwDv2F8AUlIWTFA8IIOUQH4h&#10;gKVFAhgpIYHZu4f888/sn3Zp/viz+QEZTwr7ke7hFo7mAJHSTSD1kEmdBFwTQr5VXrZbUXEUhRlS&#10;RPUqoHswpDYqs5rKeIPBJyNRjvLyBghFTVlpZemDHGkJlqwkTU6KIHOQLC9DkpMmSMNQZeXZSkg1&#10;LF6bQDJmsI/SGYdpNF0qUYuM1yCh1QgIdZySNlrejISxJWBNJQ+a/rjr2EHpSCr7rbLGKIExLavU&#10;p6TQRkbVMFBFFPkSgmwTQWkUj55FoVcU0asK6AUkagoDV2MeIon8K/ZvDnhHAI8SPm39C+tbkQDm&#10;MfB8Ol5cBRr0i0tDjzEIkxzKJJc2q8Ga4NL4bNj7jqvSBGp0vioVHMLnioTxMAE5gkMAxLm/4rLP&#10;4BV31O80ATtF/Jt23TGvYgE8SiHwyHg4/Zf4yf7CVaCZxCEWcUiZOMIlj2sypnU4s3oqM9qcSQ3m&#10;GAfWz3D6rzJlnEPms4iwwKbhP13tM2srZudFAf8DAhjVRpdqZxwcokhNEGTnsYrzWMQUHgMW3KnJ&#10;Hj9pA92MgV5nQ48St+4nLmWFd/i69EWdbI883p3mN/f+AdTWDA2PLw/NTw0uT45CYzxobGR9enRd&#10;OLow3csfrGns/lBdHP2hPPhJY0TCQJL3WKqzINVi6e5J6H0iVFMGtQu2Glema1fmOzdmemYFPT1C&#10;/vAEb1zAmxTwJsZHBPyhUd7AyHDf0GBv38Ls3PK8cGMFfI8TbwAs2gN4dRVa2Op/WZJ+KsSeZco8&#10;yLLTOnYz7m3Ow9b7V0vvJhfcT8l9kPjufVZuz8e27ncNT6Mfh53O8nRPjfG5k/+s/mHGy/spj8da&#10;pkYaJoarp4Yrp/uKBODpcah0GFqAxmu7m94UbY/ML3QKOnLr2j7WLPdMwXsoLIgeC3lLK73TU03D&#10;o9U9wxWdfcUtYELt69Le6m5h7/RS50zVrdyb55MK4p4vVU1Ag1DRw4pgzxRHR5+zF+MS097kFva1&#10;dyx3NE13V/T0lLSM1PTAWb9jK+vD8/PdEzPt/K3Rpem20e7i5qYPVR0FDWCCoGlI0DQw3Tkw3z+4&#10;xhOsj04sDvAErV39VY0dxVXdZfWjjV3CnrGNUeF8r6Alr7otv35zfAE8BS0JBLMCwcbGBnh0GJue&#10;5AlGhcuz4PlhdWtlanmlqK0/4mHRpdsVl18MerwYOv66+/SrdtesskMXb7ONw+g6vkxNH4aGN+dQ&#10;MFnPV9U2ziHgxcmIj8anbqiYRbKPBhm6xB3xSDH3vOsSl+vzYjC5AcrohpI7oITm7bTW1aRqfmJh&#10;y9PG7q755TkIEm6tzW+sL65tLq1vLW9sA8DT5OrW3wCHoBNMEGvg2dWVyfUVwcqqcAOaW4amZqG1&#10;VWh5HuppG4mPCOhsfgmtFYgFMLQWCa0GQvPB0FgylB84ec9v6+k1KOvJpGXEOOoyRI5bIkYMMUMK&#10;tP1fWAaX+N2avlcDvRuBy0G/bG2Kf9B77wPUOwZNL63PrU7Obzbz5uvHocox6HXbYsiDsrScptLx&#10;5dLRidqZucJ+fv3UcsHAVMHQdOXUekZRvfftV7equz4OTpdNLtYK12qmhNWCydqJ8frx0XIev3pm&#10;PfJdM+1E2kHTeCX3J/vt7uy3uaoW9Ozyy/KMuvYXff1Z5bUeSU81PdJptteYtjftrry8lVI7GNsM&#10;RdRtnLonOBW/+PzZfOO76vcJsy2Poea3ozGe7V6n117fmWx4N9byHGq9K3gaUBV/avR5NtTV3X7v&#10;w0W903ryFrpIN03kqd8QwHcifB21DNXkjVRlj5P2nWLKX1QlncYpGJGxR8jYoxSUPQ3hLsoAdmMr&#10;WbKQZnQkXNsZ3qz315GJcmKgHb+IMF8o3n+MkhML4cpE2NOUjDloM3WUvarUYReGyd3zp4uj7V55&#10;ahaEnrx9+tIhBQvKAVsW2V1W5hAD87eSzr8HhqI1gC6CqmRNQQAsATSsrQhrAAPzCSrWHoWyR6Dt&#10;ERhbJNoGibJEo0wxKGMc8igJY6zJcbEwuGiqe06L5sRAmjIRZhycA4t6msm8zOIGsrQiaXrxJP0U&#10;rEEqUi8Ff+gqwSCFYZDI1Y9RVw8w0PA7YZ2cefZR/aV3PSdftLs9bna6D2h1fwwO+86+6fJ48Wue&#10;gdh56lmN0+1q50+ANqDO6Xa94+3244873B+1uz1sd3nQ5nK31flOm+PtFudrjcdS649drXd/WO/6&#10;ot79Ve2Je7VnouquHJ++5bzx1gQq1N38oLr93hh6d3z+xplO/1Nt5wP7vIJnUs5AL+yhQm0on7z9&#10;gQa9NZzNclhOD4bSb0LJD4SBcQMeJ7rdjUZPGvJsNcatVflWzBFr4ogNetReccxJTuAqN+YszXeW&#10;GXNGjDvjBM60CSeVCUeNMSeTfnhLYM8OW582m4Bmq9AWq+hmq6Qm66v1lum1FhnVlhmiUsmp5VbJ&#10;5daJINZYZdZZXP8H1JpfE1Njll1jnlZjGVtvHdLp7Dfq4Tl+wnnIQW/QmsGzpY3ZK/ebczuNDNqN&#10;nbqtA3vs0tus7tWZ3q03v1VnmVlvk1RnH1PnEFrrEFRtH1ptGwOXYra9UWdzH8b2dp1NNlzz2TKx&#10;zvp6nfXNOpvMWpu0Gpv4Gpu4autYEQlw7WjrtEqbtCrbq4BqO5jfFL1gJpwWLJLBX8Rqm8Rq23hR&#10;bnEsYMcE19onAmrsEr4YBYdfIC5MXeeQBNg5RTy/0iKh3upag+W1Bqu0eqv4euuYeuu4OqvUGqv0&#10;WtvsQvOoUifv7qCL07fsF96orxQpbFZJbpYhl/Nkl/N2bRTu3i48sPZedu0VdeO19tabI8vP9eef&#10;qc6/1lh6Zzj90rj3umlLnEVf7LHe0DO9QRf6g/2HgmIGvJNaT6XUOCQ1Oma3ON5tc77f4Xy3zeFa&#10;g3VSlUlE2ZGQIv3gAt3gPO3AHO2APP3AEqPwCotY8CaUm8Myu9Iypto6rtY2od4+scEhudYp86PN&#10;zQ/2d4scrpU6pBTbRXywCXxqHXzDNjLFJSv27FNPj2dmJmlsjh+ZcUFZ9bKOrpemykk22fKMW0h7&#10;XT/4MXh7RTgr6NtaHV1ZHFpbHtlcG9/emII2Z6D1aWh1CloRQJtj0DYPgvgiRqGtEVj9roJzh2HA&#10;ITw6+ssEPux6N0egTR60MQwt9kKLPdDKALTFg+PaILQ2BPevA4agVXAdMDQCbQ2LOsUT+uEI2uAU&#10;0A/iNngJcH3RGrb50MogzCo4/RfWhmHmuqCFXmh5AFrqhxb7YEAb9H+unMVaWsT6VPPnbEy3wEx1&#10;bEwMCgW9QzOtBX0ll++kYe2O7VE7htK7rG7kkZ//uqs+pr/WdrROozsfNVGlPlqgMlukNf1Gdew2&#10;oz+B0BeEG7hC4J+nT55Vnj2nOXVag39KZcCD2XmK2nyGWHcOV3qBVOivWxxlnRNied1d3U8H4U7a&#10;b62020TqRyPJn49I7AYcPviT4f4fDPZ9Z7D/L/r7/qy161utXd9r/vSdGO2f/6qz+wfdPT+qfv8n&#10;jR+/Vf/hL9zv/gii3t6fQKfaX/+s/N0flP/6J+6Pf1H96VsQQZv17X8w/vxvoL2Dyg9/FqP6wx9V&#10;f/gPtR/+TfWvsIdW/va/cf7yf7L//F9Zf/o/QFvlu38BnWBI/cd/1/jpPzR3/UHr5//Q+PFfdX78&#10;l0M//Zvxrj+a//Qnqx//YgP44TurH/9queunYyglje/+ZIVRuu9/5WVcaOndzK7i150lLzuKXwC6&#10;il92l7zqKX3dW/aqJfdhW/7jzqJnPaUvByrfjtR+HK/PEzTkt314VPs4a6ri3RPfU8fwsgEcXKw6&#10;+bo+576hyiMDDuCBIef+Ic69Qyq3j6jcNOJkHiZmGVOyDChX1QlZavRbmmo3uRpJdOX3TifClLWC&#10;dA0KUpOn2up4vQ1tXZUDQy1D7Y3rY4LBmua4K6GGNAMNjJ4h2Uaf4KCNddXEuKuhT3BRHlzUaS76&#10;nAoWzgBWxsLm79cRtpgqhDOALwQwBxbAJ36TT5rw8ygGtP8Z/llBC5tsDKwef2fkYP9ZvnzF/4RP&#10;Dvh/FPH7/zWfJohf6HdE8Gl+DtwPI9a9Hiz8DifEDdEpYlP+6RT4cxF9lCIBfFwF485GObGQDsoY&#10;RzgDGH2Ri/Lkoi7DDfQFcCKYqYw7poxxBhOUsbZMJFxA5TD3ZLTPvao3nUvd08Ol9V35Zfz6+qnW&#10;xoGawt7y97y6nLm2Yqi3ar0hv+Va/A0ni0AOxZeIC6Tgw1jEcDYuikWIY+GTmIQUFiGVTUxhExNU&#10;yAE0RJge3RKx61Xs5dGal8P1b6Z6S3hNhfyW0rH28vGOirHOMn5HKa+tcKQ5X9BR0lv9drQxb66v&#10;trfmw9t7Sa/vJbWUvhC0wmWiR7tKRnpKB3sq+rvKBlphATxfX3jrjONFMjKIho5hY6KoCnE0eFfd&#10;KDYyVhXrT5K6iPjZB3/QC7v/MmpPME0uiCr7NcEU2VCKQjhZpEspciFUGNAAgM5wmlIEHRVKRQRQ&#10;lILYmFhdRpSF7nxvw2B77VBD2WJnXWFazGk24RwFGapGDmYhotTQUerIQJaED2NvoPKBAM6+K9Sf&#10;fVhSPkw5H7q8H1XOjywbSJQPxMsH4OSuyB2IoGGjmCRvjPwlpJwfDedLwZ1TkvFCKMUrqyRoal0k&#10;khyUFH0PGxRlp6/1tk40lC911b1NCHKlKngg90Wz0LE4qRDZXWE4mWCSXAhZEcQAArxpcRBFMYyB&#10;CCDJB1HkweJFAhgF21+yYhBRPlTkgAOpqAAayo8GR9CGrTBeLoaG9kFIBJOV4nWUjyElT9EwTzMT&#10;Mspz/aoKr+TmRFY3BOVXeb4pjKtr9isu8q+E9wCGq0BXF37KAC6pB/yzAvhiafXFsoYzH6uCS7oD&#10;XrWciH4tibGjUk6rgH8FSsfpiiepuAsU5SCifgziaKK8cQLqcAzWIBIWwPoRIgEcLhLAYSIBHCpK&#10;D4UROV0YvFbw74eoEUxXDWZxfwOGcuA/xRen/0IoVVTw+Tehq0SIoXLCxFBUQnGqARh1P4z674oE&#10;VT8qy4fJ9GZ8At4tmMaCYasEiwHL+CWGgggn6dK9KXTYENOYfnSWP4MdwOQEiv0xnFXM9GWxfADg&#10;slS2N075Cpp76Wuwap/6QYOg6Q0ADSzHk8YMYNKDmPSQL6IyO0KZHfYbUSyAYQsOZ0szOKF0dhid&#10;HcLgwjKYwgkjc4JBpHLDGOrRbI1YZbVYDjeOpRrDVIumq8FFv4nqkQSNSKxqOF41gqQWwVCLUFWN&#10;0FaN0FcNP6LuaX/UxdUMzgC2P2LqeMTCzRQWwLYGZp8LYCcDCxDFAthGx/gLAXzc1OGUpYs4Vfdr&#10;xHLX0wkWwN4usOL1cT3n7XYORNj4OsNJwDujoP8LAbzjgHcE8AkzR3H6r9j4ijWwWP06HbJ0NLQA&#10;gBWC9s6huOcTemaO+uYuBpauh62PHbU7YeIg3iT4mLnjKRu3E5bOzsbwO+Bqam+tb6rL1mTh6eoc&#10;VYSs/O4fvpOXOiBzcK/E3l10IhGLwEkeRB08SFHEGB6xjdC3T5Ign8JqByqwzitR3XUMLzGopnK7&#10;CURZJkNRRZ2syyFrM2lqcvIIeQUlNpNDRVPQ+zFqSC5rP/EIUj31ZNRq9Qyce1Gz8dzzmZeGt6WC&#10;ne6ew3r7jZyo7gEmwbcv3+180gmBx/w2iF80/S6lxNc+zpzjoYN3UEFY0KSPYvfoOup6xV26/yi+&#10;sD1XAM2KfvHXA3UmVTT6vnt3/E6WaXwQx9MDYX9M9uh5BYNGr5TR8LTF2GRhGFzzedL3/Iz/lRl/&#10;r5XAoAlvv5HomBwfz/yM1M3pcWh7Y3V9bXUZ/vvUhZFpNQz1MF1ZC0Mw43CPsjStVOwc1NzsVS1P&#10;HTJx4BKyfUyhhbfQ4i1BhdNElfF0te5sDXeuhjVXSxPWUKZr2dOtR6GlaF5tSNRZ7bgrTrN9DdDW&#10;NLQkWJ2dgJa2tuegJR60OroBzS5sTbfO9JdC87Nb/JnX1x8c4qir4ulpodFTHYOQcK07v7rm0VtB&#10;VTs0t7E1ND1Y1TTbw4NrYt+va7IMKXMO+3ghdq66C1qHwH9TS/PLm+vb29uLIgEMJ5j2jK839m82&#10;DkBN/LXKPqhzZLutD6ppm330vsv/6trVN9CtEuhx9VZu6+TLoo7sOxP3H0MfcqG8PKijDRodhoTT&#10;60Lwaa1vQhvzq4sb0BYsgLfh3f5gISrKAP4kgOEekQP+fVFcM/n38/++ABa3RQJ4Y3nhc/sLT/js&#10;dmABvLW+tbq0Pj+3PjcLLS9BG5trK+vrq+DGIWgV2hydnmzsmqhtXWrvn27ogMZn14fGFrqGoclF&#10;8BGPVLSMV7YtN/atNw1stA2LBfBmD8x69+hW3/jWwK8EMGhs8GY2p9ame6dEAngMauyFWnuWMrKq&#10;7ax4pxwmT1sKz5kuXTZZ8jFe9D86F2Q8G2I2EWg+EWAxGWgJmAqymg6GBarYoYoB7ZkQGwCcUxtm&#10;OxVuD4A1bYQDbGQjHWFTG+UEy91Y16/jcuzx5Tj3pZhjS7Fui9HuizGuC1FuC9Eus2FOs+EOX8fp&#10;EIfpULuZUEfQngt3FkY6CSNc5qOcQXsuwhHMmQmzB3OmQmyngu0ng2EzLVbUO+p3RsRcEJz4Kwy0&#10;nguwmvW3FPpbzvlZzPibzoYYj3nrrAYYTZ7Vn/axH4z2jHCx4xoao0777/FL+rNv8s9eicRTARxD&#10;G2uOZvwhjdLjqoOe3JnwQ/MRR+bCDgnDDs0E6wv8NJaijsyG6c9EGAhjjszGHpmOPbyQYgbdcoQ3&#10;AE41WU8zW0kzXUo2XUg2WUo1W063gG47rWbbLGVYzqebj8cZDoZpCuIPr9xygJ6fXnroNnfTfv62&#10;49oD941Hx1fuugiv2y1et1+96bR+22X9htNKtv1SBjjXZinTdvW24/pd5/U7TitZNvPJ5rNxxguJ&#10;ZmspVuvJVpupNssJJlNhupPhunMxh8bDtbo91fIt2bmOuq9cNe84KV935Nxy1c600Qs9qnsjMLCy&#10;pOJdS/uTnq7HA923W+peNlQ/LHhf2lmX01ACHrJrJoaftNVFfXh97u4t26SEsw8exJeVPBvsK5wY&#10;L58YLxsZetdcdyf/Y0BWWuj9G1mV+c/6mh+31txvrrzeXBFX/iEy/012XUV6UaH3tRtnr2bGvHh3&#10;r6Dm7vvS7IfvU57nRVS3HiuuxcZk/fF02Le+179P/PjXhw27rlf+y+GQbxincEk5GjdKFAwvfrOP&#10;S76Uon713c8nk3Uetqs97ZNKLPmT/3OJqPeejWvaQQ+Ram4IpA5KkkKUJpARBIyMEhVFYOGp4LsY&#10;aIgEMFMkgBkUJJGChPf9ZWDJIgGMYmCp2mw19c82AKYgsSQlNIh0DEGZRCMjMEoHpWV2798RwBoM&#10;DoBFIOLlEQoHDoIhmT174STgvftg7ysji5FRABGu/ywlDc5VOCilKKUIUJJQUDwor3BATvYgLICl&#10;DuyXPrBXfvdPmJ++Z/7wvf53f3XdI5FAZJdoH+kmMcexpDEyVcBkDlGIbUjFdkX5PjRqAI3rUkS3&#10;KuFa8PQ6lmo+U+U2lhSkiLCWl9dVlFeRlqTt30M5sIcitZ8kfRAruY+FRtCU5ImyUgRJSbKUNFtB&#10;SQOLNyBRD1MZIGoR8OpYlBoOoUFA6lBw+jS8HhZpRSPZ43Cme/fa/bQrAIG8rapWpqY+hafOyyiO&#10;KiFGaPhOFqGWJF+Jkm5GyYzj0EIkbH/XFdCLCNQs+pPlHf8l91dsf8UCGM7QJWPgjX5Fu/+KizyL&#10;GSIg4dxfInKEguGziNNqjAUdlRVDDYEKdYxDHlUmT6gzZnWUAQINBiyARem/XwhgMaIdf1ECPHqC&#10;gJkkwvZ3moQD6xSB5ePRIvmKHoUdMHqMRhqlwXsAD1GwcP1nOn6URRlVpvTTMANM3CiXMqunsnJE&#10;a9FQXaBGH6JhB6mYYTpulEkAiwTwGHgeFTtMRoNLiYCvKbK2nyLsen8dxWv4fM5/GodIiA7GwQ7G&#10;/hGK9CRRfh6HnMfixvGUXiqr18ho7Pw56E42lPMGyn0HFedBL1/wY8M6gs4UX7B5d8ahIiZ0+O27&#10;uaaumd4pweDS5Bg0zt8e523N8DfmRhb57UOtBZVV93NeBjzsuVa2nlO++f7J4qPIpYcBmy+jt99f&#10;g+rroKaRhYoJQcXUdOs8r4Xf39w+OTQ8MTIpGJkeH57iD43zBvhDvcP9XQO9HT1jI7wp/rhwcnJF&#10;KATfFuE/e1oWbX7PX2y8nZN2KsJRxYp9kOOgdfxB4sfSZ50Rl27GeN2+EfnyxdW8orsVbW/bym4W&#10;xp9JqHs7fDXkdZTXrfxnjbeTXiQEZPVWjY61zG7yoLeZBW8z8kvuVwyXD6z1zrW/L21+XbjUNd6V&#10;W/8m7eHHrGejld0b/XNrvTNbwwvQ9Db8TAgekCY2Vvtmxmr7OvPq615XPEl7VPWiYqistzD7Q6it&#10;b5RTUO29ytWe9fqcrvjQm2dPRQaF3bp2p6C4gjcugDaXoeaClrbchv6yTmHn5PrI0vKAcLp9fLxp&#10;ZK5rcrFvdr5raqS6ryu/qbeodaqJtz4wsy2YWx+bXBzgTbb3jNS3DFQ3DNY0D9e1zvXwOktq24uq&#10;hT1j0MTyXDd/vHlgoU8ArW2tTkwIxye3NuAEasHsNH9qfGl9eRPaml1d6RXMvqjs9L1dcOpmxckn&#10;XVa3my3u1Tg9anDOKj/q81jHKc3AJtHYJsXIJlnXMo5rFql/PPtkTMG5lHLzK4841nF0kxDiocvU&#10;o14MqxCV4ymHA57bpZZZpVcZJRSZpZU43ap0vVHgdPWZz+Pcl51DrSsbg+sbC+AZTiR917bhh5TN&#10;XwBtwBoY2oCW1qHFNWhhdXt2dWt2HZpag/8Ic2kLml2EH+tWF6HettGIAL+Wujfbq6UrwjsrCwnb&#10;6zHQWii0FA5NJENlQUO3z68+SYOevJ9zix/EXYTUU2bwQTxWWIWG30PNizeNvfMvZc1cr4ZyRrfu&#10;1df6XmtNfw4XQZmYW5hZnBCutQ4JWyegqjHoadP0lZs5Ma+rCkbnS0enmmcX6gVzPStQBW++aFhY&#10;MbWdlFN7Ievp7ZrevKHZ6qnl5rnVWsF0JW+smj9WPzFZOzmXP7IQ+KwW7xi753AE+viTA7Y3/3I0&#10;DnPuVkAp71r/3N3+Sd/nRZpnE5FH/JAGMYxDCaZm8fGn7hWfeTHnkys8fqvHKXTszt3lxpyh/Gyo&#10;9wM0WjZ3N3o8ORCqz4cmmqC5Jmg4Z6U4vSXde/L1dUgwJCypS3UOcqS6aKNcVdGnNJAXuMgLdMw5&#10;Gu4kHePOxDh/E3Ep7gjHmiJrqIJy4CBc6AoOLIwDG2tPR1nSkdZ0hAMd4cRUcgGwlByYCHs2ypGJ&#10;/o0IhuhIeB/fz6NovtM/gyMLYUmTNydKW2gRTzGkTcG/4RBLq2deNtUR5nkXNCv9PR4cu3BE1oB2&#10;wJjD8FBSsqL8nSrT4FK/yRfT6MhPUJVsaQg7gPiQgXKAQTrSMa5UlDMFZQuXhsaYMrBH6ChdipIG&#10;C6NtbXD8hLWvufZpFSy8W7Ayygm8V2zyGS7XV00viq0fj9dKUNJMQupnEY1uY7Sucgwz1DSjlYln&#10;TalnwixjX155UOP7tO3Uw4ETj8T0H3/Y436/2/Vup8udZrtrLfbXAa0ON1qdb7W53mxzud3udku0&#10;I2xWk3MmoNEpC8YBpskRxMwG+6stDhntLpkdrlmtTmlNjtFNzpe6TwUNnL3TeeJVjf3rMvs7Nadi&#10;WwPPTN41W8/RgMroG7nUzbfG288uTCWFNV662BjoxstyW3/jChWYQUVcqIgO5dKhV1zo0RHojhOU&#10;fnw+xHbolHqHA6bbUXbERWnagTFry5q1o0474KYcEJNOspPOUhMuUtNuShMuaL4DedRWmWejP2Zr&#10;OWnvNu54ud0muNE2rtE2odEuqdEupcnuapNdBlh/vV1GvW2WuNLyJ+zT4arL1hn1Vp9osM7coc4y&#10;/WuarKJG3X3G3U+MubmPuTjynGyGbM37rE16LI3bTMzbTR3azE92WF5utwpptY5rsU5usUptskxs&#10;sIpvsIqrs4mpsY2pto2rtI2vsE2usM+ssM+usr0JY3OtxiZLvEdvuVlCpUVSjXVanW16o01Wg016&#10;PWhbJ9bZxNWIqLZJrLRJrbTOrLC+UWl1A64abXe11jb9iwjfmqhdY5sGb0JslVxpmVJhmQTuGvTD&#10;BaVt06ptUqusU0TaGAa0QQ8YFW8PDL4SWlyvi7TxbwAuJWbnXECdVXKbbWq7VWKzZVyDeWytWUKN&#10;WXKNWXa1xfUK8+wK69Rq54i60+faA6x5qYeWnmhBuVzoHWnzlezqq90r73/YLPhps/TnlaKf53P3&#10;rBUrbhQSNnPoq8+V525pzKQfWki3X8x22nxmt/3Wbv2pg/Cmy9INr7Wb8bzQhAqH0Hqn7DaX560O&#10;bxosnjZZPupweNxie6PSGCwgqeJoXLVpYqtjdpfbrTana832mc1O2R0uN1pdroND0N/ikNVsnw6+&#10;TurtM6scblc43Cp3yCyzSy63jS21iSyxiiq0jn1pGvPU5uoNu+wwkzR71QAu8QyJ6EGmX9FQj1Jm&#10;+BDRVtfTnkNLy+vCQWi1d2W+eVpQOzZaPzLYxB9snRpon+1rmW6rGmssnBuomR6qAswMVwNmR2oA&#10;c7zaxfHGJUHTymTL2nTbxmzHlrBre74bWuiBnavYy64MwgpW7GIXemEvC+Js5+Z0O4jw4QbvU87x&#10;tgDamoBN88Y4tD4KrY/BEf7tFJyLDPeLs5PhniloQwCzCfrB6CTM9hQMNP27ADPFZ4HTP+/8dLUZ&#10;aHNxeV4wBy0kvHkqcdR2r9kFlHs2wj6e7uTplxXewkuaX7k81q8220uG+LrQkBbUyYJ61aFm1aW3&#10;xJF0ueFYhfFowmwkczFGfSFCXRihNh+tJoxXm0lUmUigj8TQeyLVmwLV2sIMu+KsCi7oJGrLBTIO&#10;xmri/KhywXRUIAnhhZL0RkoG4+WC0ZKXZXddQRy4jDx4CXHgotL+C4r7zivsPSe/56zc7p3GGdmf&#10;T0n/dFLyhxMSf3WT+N5J/kc7+R9sZL+3lPqLheSfzSX+JAa0xYemB/5gsv8/jPf9+9G9/3ZkD2j/&#10;YLRvF+Dwnh8Ndn2v+8NftL77o+a3f9D565/FaH//JwDoBKj/9Y+s7/+d9eMf2D/9kbvrW7Vd36n/&#10;/L3Gru9gdv/A/u6PjG//g/XTX5T3/qgle9CRy/CxNY0/dzL1yrlM38tXvS4knj8Rf/ZY6uXT2X4X&#10;7oV43wnyfBLp/zIu5HbAhaQzzjd9zuSnxUbbWgQbGZ5XYbni0dZy0uYH9xrv+cHop+8cZCUc5Q86&#10;KUg4K0m5oGRcMAquWEVXgpwrVc6FIu1OlDlFUrxAxniSCV4k0hUiJUxN9ySeaqWEOquj+yw+ltdU&#10;Nzc6MNrbMtZTN9nXONZeX/nmRfwVP3vNoybUQ3Yq9sYkG0OMjTbCXhPhooE+oYY5rYY7p0o4q4J1&#10;VcY7qxFc1cjuGqTjqsTjavgTKviTXIKHCu6UCu60MvYMC32KiToNgzypgjnJRR9XQR0DKCPdOQg3&#10;8BTxCaTTr6IIFZSbMtJVPAG01bDHwTd6XcpZLtpdFXMMAHrUcSc08Cc1CR4aRPjlvlKw/wgV/CUV&#10;3GUu7vIXUY3gqQrAXwFtFewlDuaiMuYiG31BDHyIFZ2IvwJPI3h+3r8zxCVcZqHB7cNLUsad5xIu&#10;qpEuq5OvAFTwF34TeL+N30KcUf01Yr8OYGNOg2lMlAcDeRIg7vyKc1zcJRHgNn8Vwd0pYy58Hbno&#10;C6qov6XniuUuB3eKjfVg4k4yAPjjdADBHY744wyCBxMPw8KdAogVMhfroUu7BD41dfwxNnhEVLBg&#10;Ic3ZGBAdtQiBbHk/quwlFuISB32eAb4qcG7arONYGT2cnBYbZ3jKwffdg+KOqsHOmoGRlsH+2urh&#10;+jJecyW/tXKsrWKsvZzfVjLaWizoKOE15I7V5S52VS51Vja/vBV70sYWIxvDZaUw6Olsxg0V1nU2&#10;JYOKuUpWvMpAhuMk0nUpUZp4J6UfjrPknkacmW54B/HbxptqRprq+ptqepqretqq+jsrR7qrJrpr&#10;BC3lHbkvRqvy1/vacm5nWmixX97JHO6sHW6BNwMeaisYbCsYaC3ubykabCzk1eXNNRYVp0Ucw8sG&#10;c4mx6uREFWw0WfaqBi5ZmxiiouRDk/KiSFwm7r+A23OFdAB+CxgyvnRpABgCeFMlAf4kiWiyfAxJ&#10;PpIiH06RCaFIA0JJUmFEqXiqko/8nkRlUhAZeUJRIlSfa4U+WP0wY7SrprW2YGO0e7z4g7c6O4RL&#10;98TKx6mQIsEtMxSDmXKBTGl/uqQfTcKXfMCXLOFLkvEhyfmK8CcC5AMIMEEkxWCyEri4OAE3iIYG&#10;hFDRccqEOBbOFykZziDEanMdlSS9jDSnmkuG24p5vWUDTe/Cjhsdp0qHc9BBsrtvsAlRBMVwslIY&#10;BRlEUvAjyHkRZLwpCn50pStE2StEGS+CrC9exg8n64+TCcTKBmFkIghyoWAZVCVPBvIyC+XFQgfS&#10;kZEUxTjMwQyyfCJeLpqOjjysoYeUjAq88ij/fVxZQWBlWVB5WWBpeVBpeXBZRUh5ZUhlRUBFKcC/&#10;EiagvCyorCK4tCqorCqosiqgstKvvNy3rMyntBQAGuDQv6Lia/wqK3wqK/xr6i98rAjIbY7LHXDw&#10;e4ymn8ChnZXRx9iKTgxFZzreg6rsR9SLRhxOlD+UiDWMw+lHA7B6UXAJaJ1IUQnoCFEJ6HC4BLQI&#10;4i+Q1UN/E5pWBICqGQ6gaISJO0lqIRRu8O+HqgIDp/z+PkTzQym/ANoAmjIMlRNCZ/8KBoicIIpy&#10;EFklgKzyuyIFLvgMV4H+B4gniKJ48qf4+Zy/B5hJUfElc38bkooPUdkbNKhq/gBwSGB5UTlB4C7g&#10;O/p1ZHBCGcrBX0TwFtFVw+mqoSDS1D7F3yzWDadlq4EPN5yoGU3QjBZt/BxG0QwiaYYQtMKw2lEo&#10;nXiEXhJKNwmrG0/WjmJoh6poBuhonrU57OxkZOlibO1uZicurbyTXCtWvDuptLAJ/kypgjYYBZPB&#10;WSfNncSid8fdXvylevNFuxOX7E9esffwdDrt43zW1+28v9sF/2MXA49dAhG0fVzP+brAPtjP9TwY&#10;FScHe/5SHXrnUmdt3M9Yu+1kAIN1AkDj8xWKRa+9vhlAvEJ42aJR8b0APpnjQ1Zgjq0unM0MesTX&#10;FON81AZ0mmkePqyso8fU4BJVuFQVCo4kdeDgjz98u2/vLpSiHBmPwyhgFGQIByQoUhjDgIySqJcD&#10;Z263mYTn65+85+L9WMvsDI6iKi+DUTpAVMVbEaVNifLWGIXDOAKXymSQKEiUkjRREaeDV9aVRFlJ&#10;41+dDWoISe8Mvga9bIDetUPvO+uD7j10j73CcTu8T0flL1yDvUZupNNeWkHpbtc7Hw9BfdBaFzRY&#10;vlz1Yigr8JW7ro+r8gVLrIv+AWOd3YfNFO3OafjEumTcufA4/8qbat+P3VGVoykNAzHl9Rcf5jvF&#10;59kETobfnIvMEIYnzISEzoQGzIT78nzPdp1yX/ANE3hHrd16DDW3QsMDa1N8aAs2fBvzS9Aa9Dzt&#10;jj5B+Qhd86iyLhVB0iBpGtMt7dkuHoYejhoWh0jszoKP0AYf2uiCNuumO7J4daHzPdHz3UHjdWcG&#10;ip0b37nMDz+7k+4V5u2W/+L+ytQEtLK8tTAPrcMF9bYXtzaF0MrU1uL48srEAlwleGWt/vnHpAsB&#10;J0wcUkJjBtvBDynQTP943dvC0ZKWxZoeaHwDmoNm24a7alv4oxPQ7Cb0qLHJKqLpbNpDB3+oaxqa&#10;XN2aX99cEW00O7+2OiRY7hxebx+G2nnb7UNbLQObzYNQy/BWUz/UNgTVdvFuv+6MvjFz7fXmwyLo&#10;dRWUU7/6uoR/++nI9QcbL3OguubN/v7VCQG0CNa8Aqf1bK/Dua0QXLp5ewv2nWK2tlfhXxtur35S&#10;oRuwLv0ywllBovqQmyJzvLa2tbYMGp9f5z8FPvH/S6wuzK0vzW+uLsGHYjH86ZelovsVOeOt1aWN&#10;5YW1ReHKwuLC4ho8RZS2Dk2urDf3CUprF9q7x9rapnhDc8KpeTBtaXVVuDrRN9ZT0rjWMrzRNLDR&#10;LEoC7uZv9Y6t9YwudY9sDAoAm0MTnxzw8DQMb25laHqdNwfvAdw7DjX3QS1d0KNHtS5Wfe4mM2eM&#10;Vy8dWblksHDZcMnfdDbYaiLAYjrQ8jeZDbYWI/ap4k5YEodYT4RaT4bB9ZZhBxxpDzvgKAdhjIsw&#10;xkkcYfsb6wziYozzWvzx1Ti31bhjK7GuyzFuS9HOi1Eui1FOs6H2s6G2IIrssp3IOtvC4jbYTrRl&#10;7++KcyIzDRBLa3ipokxfGF/zOT8Loa/Foq/lgg+846/wium0l9G4nx7fS1PoqcP30JgPdOqLvBBo&#10;baxlYk71DJcJy9oddk06KJPkEUDVMrVR1rlua1JzRrvvPEvgry0MPzwVrDPipcLz5k4Fa8+F6wPm&#10;o/SF0QYLsYeW4o8sJ31iJdloLeXoWqrxWqrpSprpcqrJUqrJRpaNMNlYEGUwFm0wm2yylGG1lAEX&#10;dt687w69Pg+9Or9623k2w2rxuv3GPTfQuZhtt3TNfj7TZjLZdCzeaDrJdO26I/TYYybLmpdoNBil&#10;P5Z4FEzYvOUCrjMRZ7SYajmfaCaMNxHGHwXMxh6ZjDTghxi9MaV+sNN6Y696+yjhujH+tr1KlpNu&#10;iK1erPfZvOL8980tj9pa77a332xtej3U+6K7uWCko2ysq2i062lrVeTrx2ezrp65lun3+NHN+obn&#10;vX1POzuKBOOlk+OvO1tftjdnFX5wjQm8/OBqeN3rjJ6Sl62lr5pLbrUWXG3Jy+woy24su1tellVY&#10;7JWbc+zFiwv3XwTcexf7tPBG+7hzTZ/ys/xvdIx/dryoFPXs330fyd7vUiuY+cbI+/809lJMyTtw&#10;Jp2hdnz/Ltq3BG27Ox/pWR8x9+uI76e+Ofv8G7tb6IBS7Mk7NlFv9c9G76Go/6CAUSJQiUgKUQZD&#10;UcKRlNAkJSwNjWcTaKL9fVnKJBpeHkVURJERn0apKBwYFZd0BnMYWCLoJyggQT+YrMlUJiMwSElZ&#10;md375fdJgH4OkQomcykMdQaTicdh5eQVDuyX339A8eABpJQ0WkYar6BIQihRUGgQwShCUkLxoISc&#10;5AFJ6QNS0gcUJA4g9h1E7pVU2isht1/i4MH9e6X27pf4UWn/D6Rv//uRf/uXBHlEDVu7m8CZwtJm&#10;EIQxJGaMSOQzGAM0SgsaVSEtUyGrVKqALkZTi2nqH1V077K0wlAUN2kFIzlFVRkpjqQkS1KCuGe3&#10;0o/f4w7s4aAUmUpyoKHw43e4fXu1sFhLFa69moYVV92IpaxDpqogEUx5GWVFaQ2Moi4ZZ0AjG5LI&#10;VjSWLRpvtW//mf170wnoNxxSGQU9iEePoxE8LLxNbx8B2UeEI1yrGaXAQyqMKSmMIxTHUEqjaHiL&#10;3x14+F8qM4s26OWR0GIBLIZPwcKJv1RYAHdh5XuJiBEGXqBCnVZnAiZV6WNcKo9DAnFCnTGlyQKR&#10;r0IZZOD6yXCeMZxMjIft7zBWCTCEURxEK8AvJEo1/hyxjYbTkbFokZCGa1aP4kX+mIiG9S0Nz2MS&#10;RtikYRZhkEkYYOIGqRiwmHFlClgGAKwKTBimYQcp6CEqBgDagBE6DgDnMZPQ4Ab5BAy8KpxoYVh4&#10;beL2MEa0SFEcFfXAZhe8LV9FMH/nOp/mg34qclhFcUhZYZyuNAnmyCl1H0S2KdKa6bq99qeh7AdQ&#10;fiWUVw4V1UC5FfP330xn3R+NS+QlJnTEJtTGprTefT5Z0zk/OCcYXBgdWeWPbY7yN/p75hrKuwpe&#10;lr65+eZt+vOPCY9bbnycflexXlS5kZe/9vHNxsf3m/kFM2/y+a+KR97XjpX1jTXyRpqHR7p444OT&#10;Qz2Cwd6J4f6pkcFJXv/EcC9/sHNkoHNwYWoBWt5YFy6uzs7BScDra9DSAryNxQKU5BETdywq9kQM&#10;ay/b49D51re9L1PyL1uHJl+51VcyAfGhtg8Dr1Lz3lwteHW1cK4Lyr3XnBz4JC3k6fW4N7eT3uc+&#10;auirnWkvGcm5XXQv9gG/emi2mbfWNd71vmSosKb9TXn9k8KK+x+rH+W1vC4fKm5dbBuDeMvQ1PbW&#10;4Dw0uQnNQNv8ZfivA2e2u4taC+7k590qfJ7yKtP/eopn+pOkl625vVO9a5mxT6JDb3kcDz93Pv7V&#10;u2b+FDQ2DQ0NrNR9bOwt6ZxqGV8eWFjjrSwNLgjaBcMNw91lncLe2bmu6fHa4ZK7uR+uPhdUDCy3&#10;Tw7XtfPbeoT9vKXh8eURwRq40PQCtLgOrULLQ+ODNc39Vc0TLX2A1ryK/HsvhqqboaUNaHl9dnJq&#10;fXNjfnW5d3iwhzcC76gBQW3ja6lvGq7crzr5uMnmYbPZo5Yjd6rtnzY73ao96v9cwzZF82iUvlEM&#10;QOVQmLpVvNG5ey6xhafSa22j8rgnb2CMQ5UtQ9nGfkzzIJ2TaTYRb9wyKxyvVVmkl5hkFB+5mmec&#10;lWd+Ld/46mubGx/i6kfrwSMJeDBZ2ZhdXBUurS4urS0uLgPAAwlc8kUEeILbEFVvWd2GVrahxU1o&#10;YRNagQDrs2tC8GgDPvmh3rnk6LS8t4+XhKXC2Tt8fsjCfIhwNgDaTITmEre7IivS7drSvaCqSij1&#10;ZbPalQmNiHbFM0M0vw6VgEKuZ45FeEvkq8lX3ds5vPmo/AKzsJrwO9DoArQJjU5O9vEmukZmm4eW&#10;m6eg+01jvs9K4ooa3w/P1AqEdbyJyt6Rjtm1/B5B6dj6x5E1/0clgU/KnrYKKgWrteMLTeMzrYKZ&#10;5omZRsFM3biwSrCaM7gRnztAd0+RMglXcMzcb5t5wP32LrfrRx50ps9CQc1rDL97ZPdUhl0yWtNP&#10;XcXbnXYu78LTonMPmy4+mvF6Vu8cXh4Zu1j2Zig9ZOFpLNR8f7Y4rSvl8vzzNGioGhqsgIYqoIGK&#10;yadXO7Mj1lsLttvrC3zjzjHsDJgntJS9zWgRJrQYDeVQDsdLnXpSg+jyjd/pTD2WG1n+CAdryUZb&#10;0pXMORg7ABMhNrifEnNFuMAZukiHz7fR3UE0/zf4td/9T7FXxpgzEWZkaUdN/DmWrLmanHKcs+n7&#10;QIvyQIP8s1o1vmceul44KqNDO3CYw/BAou0pyN9OMv7qyp/4YtoOdEU7hpI9QHzIQjp+Au0KIhNp&#10;zUSYshCHWUg9FkKdoaiiRTawP3ziuJWPiaYHB2/HxDirEE6zSGeUVTxZGn5MnQiaQQJBPw1nkIHW&#10;z8brZ6mb3FFRjdWm+53QjshyvlZw8UH9pTutZ250ud3ocb3V53ILxF6322J63G53OF0HtDtea3MS&#10;k9XqmN3qmNnmnAFodUoHtDhkNNuniwFDoAcMtbukt7te7XBL73S/2n0iuu3YifbjJ1tdw2rtUsss&#10;rxXbJJed8KzwNBu7q7mcS9oqRaznoddeG2w8PjcZF9146UJ/muPsC0uo2Aoq1tvIpUJ5RKiACeVp&#10;bN9VXU1TnQlW5l8gj5xAD7vKjbgc4DtJTNthZmyIM7aYGXvkjIP8lJPMpLPMhLP8mCNqzJHGd9AY&#10;czAZs3Ueszk7Zu01YB3aYBUPb7hrI/KgtrDi/cfUW1/9nAabdDFf9ItpsQ7ju5yacrGdcLYTODmM&#10;Ojj12zj3WLl1WpxoNDrZZHy+0dSr2SK42Sqi2Tq22SoexjKqyQoA58LW2CTCpadt08ps08vtssRU&#10;2mZV2WaI9vdNr7FOrbKKrbGJq7NNbbDLbra7BWiyyWq0Sa0DnTZRNbZRIgecWmmdXWl5r9Lqjsgc&#10;w/f79xC/DzuI73rn8O9N26HSMuU3gbdStoClMkC0k3FqtXVanVVqs0Viu0VCh1VKu83VNrvrrXa3&#10;m+weNNg9bHR6VOeYVeUUWel6rvacbW+Y2dx1E+ilPlSsAhVgoDxFqFBxq0xxvUxBWCgz/kFq6gNi&#10;9j158Q135ZnW2r1D27fMoTvO0FOH9Zfqq++UF56qz9wzWHt0DHoeuZCW3HEprs4pvcn5abPtmzqL&#10;l82WzzscnrbY3qo2TakySyo7Gldpmthsn9XhcrPV8VqTXWaLQ3ajbQYAtEE/6GwD/xacb7Q632px&#10;udPofLve5Vqdc0adU0q9faL47wmaHdJqHTKLXW4/db4TbJJqwfVXY3urakQx2UkMZjSNfDI8+Prk&#10;8MjKbLdwvGJxpnp8pGx0sJrX3zg20Do33LU01L7W17DUXbEwVCMchpkfqQUs8OoAi6P1/I7CLxjr&#10;LAIs8BoAi6ONn7PEbxL374wujzWvClpXJtuEgvb5yc6Vmb71hUFodQzanoS2pyFoamtxZGt5BFrh&#10;Q2t8uH91dHuJt7k0Am3PgEcJuGY1/AdmX8XtOfj0jentjQlobXJzbXxrRbCxOra9OgEnN4si6N9a&#10;F0BbYPI0iGDm5vL4OvxCk9DmLLS5MDs5PL218Kqt1SzmOtojcY91spR9sozFWduIC+9bgmY3vJcW&#10;jqwJGBCfudWDh3rR0CABaievFipNPJQeuyYnSENPxOPnU9jzicrCBM5CEmfpqspyBmchnTGXylzJ&#10;1JtL1hemGYOfLfvDjn5wpt0yRF03wGXpEG/pMW7pMG+oUe6q057osJ5o0G8ysddU8FmqBEC2GhFw&#10;TZ10XYMMAA1wmMnFpytj09joFCYyia4Uy1AMZSsEcOT9WLLedCkvmqQnVQJEwEXivguEvYDz+D2A&#10;c7jdgLOYfaexcqewiqcxCA+MwkmkwjGEjJu8tIu8xHElOdA+pijrqiDpIivpJHvASfqgnfSBowd3&#10;H5YA7D0iuQdE0D50cI/hgV0WijJm8hIgWiFkTGQlQL+ZvJQLBZd17tSjIN+8pLiyzLTiq8kf4iLe&#10;Rga/Dg944HUh1OLwGS79nBr9shb7GB1tiThoIbv/6O4fj/z4veH33x368bujP+8y3b/b5OA+k4N7&#10;NL77k9r3f1D//s/qP/xJ/adv1X/6s9qu79R+/pPm/j9p7P+D9t4/6u39k9Ge70z3/Gi+e5fZzz9p&#10;/+GPbiiMIwan+uOPh5QUoz1OPE1Juh0fkfc8qyLnTnPxy+b8V8UP7z6Iio86fvmy6YmjuMPWdAdr&#10;5vFDeBd1pLMG+hgXfZKu4KRBOq5OdFMjuKriXVTxbiLcuYQTIjxUCWe4RMBZGMJ5VdI5LfJZTdIp&#10;LeIpDaKHJsFDnXBSA39SjXBMDecOzv11hK9GlbWmyFmLI03OBnzbZSnB323hPTjRzipoFxWsKxfj&#10;ysWJzsIdF2Uh7ySq/o0vEmE/gT/HxpxlY85/DQd7QYz4kIU+J2ZnwuedgL83X6R14Qhun0u4KI6q&#10;xAvKuPOi9Ogv4878L+LOuV9EVeIlcRvMEV9BJLbP/J3rn1fBXoLBXPkiclCXOOgLX0dV1EU15EVV&#10;1N80sCgN+gwTe5qJ9WDgTtLxgONUwidoRA8G4RQDf4aJP8PCnQPA8ht7hqFwTBV3SpdyXod2WoPs&#10;qka016A4qFNOsJGXmQo+yhg/HXqAFv0yeC4iKh4lKum72VxJi71d9rFmsHVwsn+8r7Gro7JhrKNj&#10;tK2S31E63lUu6K4AjHWWjbaX8NqKp/trQP9IaxHoBO2BxrziV9dfJQZ5U0kxFHIChRxLQCcTkNkM&#10;7G0u/rYa/roaLoYqE0KVCVVD+2sSQow5b8LOjxW9HqsuH62rG2mqG2yp6W4ua6/Lbyl/0174cqK2&#10;CBrthYa76u5f9zikpaIgWfLy4fRQ22BL4bBIAMO0lgw1FQ2JBPBsc3FxRpQLSc5XlRCjTo4XCeB0&#10;NWwMFxHEkvGnS4pFrDd5vw/lAOgBh4AAhtTnBNNk4iiK8RTFWKp8JE0ujCYdSpcOp0hFkaXiyAqB&#10;SgcSWIRAKuYMCXFRg3laT7k1/3l/R8VQZ9VKb1N+YtQlKi6SQwsnIGMpqEiKYhhVHlzQnybtR5Xx&#10;I0sHEGXglFwCLH2/xhcv60eQA4B2AEkhkKwYRFEKFnnoFFV0GE4qCCMTp0I5jZXxYGPvRVyaHKga&#10;6Cns78jJexB3QZfkgdiTxsJHKUlGERQjSIhwMrx3rzde1hMvc4Us50VT9GehAEEMVDAdFUZDRVJR&#10;URRUDBkZiZOOIMj4URSuMJAXWOjLLFQATSmaKJeCPpiJlbiKl4mgIK5oMvUZuMi0+PSi3PCiQv+S&#10;Yr/ioh3AYUBpSVA5bIW/ADbBvyWA/x4+5SV+lWWBNdWXPpYH5jTH5vTbej9AUU4Q0C7KaDe2ogNT&#10;0R7+AwhlX7JuNOpQsoJhMs4gnqAXC8DrxhB0YvDa0UTtaIJWFEEDzvskqv8NMkw4RU0kC79CVMb5&#10;S0A/STX4n0LsgH8/f88fw2aUE8Rg/w0WC46gk/r7+bTpL2xq/5+HwvEls31Ag84NAIBDItOLogw7&#10;7K/ZeUM+B7wnNLUvP6l/AFEjHK0djdKJxmmHEbWCSFqBANBG6UYp6ibK66fKGaQqGiRj9GPIeiEs&#10;HV8NndM2h53FWlSsPz9PrhWzo1fFhnUHcAhGPxfAO8m74pxdsQC+bCeyvw6nvJ3O+LrAljfAHba/&#10;ANDwd7sAOsWIBbA4M/gLAQwQ79T7hQAGfLFI8docfskABoiHxNPAfYnvDvTY65vZ6Bjb6pqAOWLn&#10;LR4Ch6DTXP2QEUdHn6GpRlRRpahScVQpCcmffvzr3n27kAqyRCwGo4CVl8bvk6TIkIwiHzXfaYdu&#10;DkJXO6C7TdDT6jWv+NsYurKcrJLCfhRV7hB69xGirB0RYUaj6nBU2CwOnkZBMHEkbQzVQh59EUut&#10;vOTf7RPeetJLGJIyHZTM80+EHuSt3i/i3yisiX754Fi6j8oFs72m3P+marTb6Dj5RKRNwqPgtxUP&#10;O3lVy4sd0Hob1P9yrDq57rb7bW+utz3C2VTOxgzhYIt1tTpo6Spp64k9nqLl/9I6oebM9fHwF9tZ&#10;+eNB2YKglBHvsN7LXv1el3khPiPBlwe8Ls74RY5ciVy68xTqHYDmpqD5iY2VmdWlOWhjY4U3nuYd&#10;oodlHqFrGqno0/EsZZK6McPMAGNgTDGy07Q+Y+7Ob+mCVpagTeGqoB3aHoJWWjYm8qHpnJy7p10P&#10;/2ynLx3idSYpNjH/Q8Hc5CwsZbeg5dnlOcEctAmtL2ysCtfE6RXbi1BdSf295FvBjuffp9xd6BmH&#10;Nes6xBsYHe0cWh2chn+n2T0D9Qmh9vG+ksbuxs759U1oDVq/WdlsH9ftcyfvUirEW4Nmt6EF8Brb&#10;0OLGukC43MNbaoXzR6FOPtQ9CnXxttoGYfXbPAC1jkDVXcO3XrfEXJ+48XrpUS70thLKrd18WSS4&#10;8YR3/dH6+2KovW+xf3B+YnxzcR7Oc90WS1wYsY7dyXYF/OclmmF/LFKkO2ZUJID/f5qVhbm1LwTw&#10;Dr/cJhhdX14A05YXl2Znlucmlpd589DMJvwjo2BhrbFztrZxm89fmxyfGx8dHxmc5o0tC+bXecKV&#10;zrHlur61ut71xn74Q+wZgwZg47s1PLk+KNgYmtgcmgBtaOgXATw8vT44uT4yDY0K4cktfVBrz/bT&#10;JzXHbHrdjGZOH1q9aLhyQXfhkv6Cr/FMoM14gOWUv9W0v8VvMhNg+SVBcFHoiVC4LvRkmCj7NsJu&#10;LsJ+JtJ+McZ5PtYZRGGM00K001y043wUzEq0M2A5ymkp0nExwgGwEG4PEIbaiqs0f66ZwUsIA+G0&#10;3d/PF6fPijJ9AbPeZvPe5oveFjBe5gueZguXTGYvHxH46vE9NeauaPNOqE352rYHeXibHlY9fBR1&#10;ymePZ/yfvBL3eCbijvlQNE0sWZoZFofrz+v1X2AL/LXnwg5NBevwvLl8X9XZMD1hpN58lP5CtN5i&#10;jP5SrMFynOFKvAEAumW7nWG6lHBoPlZ/MeHQeprJRqblZpbVQrLJbPyRqdjDwiSTlSy7jRtOIM6n&#10;WYq1LvTk1OpNp9mrlnPpVovZdgtZtgB4698Ma9BYueG4fttl867b1j13XqLRQIxBb6QuP8Fo4Zrd&#10;xh1XMLqQbg3XiE6xECaYzsWbzCeYCuNNpqOPjIeZ5tqpvLdTf23BfGiEv3MUd9OSlmDF8jZXTY30&#10;LmuoKOzuetHVda+j62Z769sJ/vuJoRIhr3Cy+2VvY3ZlftSbJ0FPHgQ8fAi439j8rKMru7zyfmPj&#10;g6bGzLKiW7XlibmvXROCvF5kRbR+uNpf/Kyp8FV9wb2Oohs9JdGVr681lRUNDn8YGrlUXGRw/Yb9&#10;zcdhH6qft06kNgk0PjQpXX/9DVX9p8OOikEPvjmR/XNylUHZ0jfW/v/VMYibMyjre08BfUT+B/wf&#10;DmBoZ4NoWa/3p+fvud35X4LL/k/314ey+coXXx1PLdK5FP1XJvc7AlGaREHL4WjyBDqKSEXhAODb&#10;jQqZrkZjAbgUBl4eIRLAGJEARosE8Kc9fcE0OobwuQDWYHA+F8DgRDAHzhVmMLlUGg2DRstIy+/f&#10;J7dvr0gAS6KkpfAK8iSEEhmJICopYmRlRAL4gJzk/oOyew/K7pY/uA+5bz969wHUHgnZfQcPSOz/&#10;SXrPLqkfZPb9hfz9v9p/+8e7SsgequoYkjaPoc6i8AI0bpxEGmUy+hnURhy6REHho5R8EYZcytLI&#10;4erdZGgEYmju0ihjCblDikh1eXlVeTmugjxLVposeYCNkNejkw+z6ToUgjoWpYPHGjPolhy2KY1m&#10;iCfSZZXI0vIUKUmmjIQaQk6PgDakEA5RqQYEqjmZZY3EW+3Zd2HvnusExSIVfAMTBdvZz8zuDoNo&#10;BcAQRhEgFrHi/iE8jHh33hEiXPZZjLjNp2DHqDgBnQCYYBDH6QRw/T4qephF4KtQxrjUUWUy7GIZ&#10;OBB5HNLnnf00TD/p06a/YgEsRvzqsEn9Cj4etr9TmL+VpBaLYZEAhvctHqSgwWXhl+MQeaqUMTXa&#10;uDJlQoU6pUqf5NIEypRRJmGIigEzwUuDKD5lRwaPUOB0ZFjcEkUS97OFidvitYkR93y+vM8RD8Gy&#10;/Jez4H4qksdWGqTKjpORczTqNIExgGR2kvTatO02Im9Abyqhii6ooh0q71h6Xz126/3k9debD99u&#10;PX6z8PDN+MM3E7lVi61DiwNz430z4yMrvOGV/t75pgZeaUFL7qvKnKfFRY8LGh8WDL4umytoXilu&#10;XslvWP5QtfS+YuVj1WpBvTC/brqkaaq6m1fb3V3V1VnX19PK6+uaGOiZGuydHOqbGumbHOoZG+jg&#10;9bX3by9uwU8yK1vbCyuwIVxbg/+gDXxLHFyvf1yXduFq6vm0/Myiqgf1T2NeJV1IT7ty/XHc++a3&#10;/YPl001vB/Lv1D2I+xh5LvtqwOMgj7TLLvE+J1L9T6UD4vzu3U35eCvhZcGjiopnFfUvK1tely61&#10;wX/WttDQM1PbN17WxS/rnKzum6rp51d0DZe0DRS3TtQNTDYOrfXPbvOXN3mL0MQ6JFibbZ98nf6m&#10;+ll97q2SmAspoWfi39wsbK/gtVWPP7yR/+hOUXzMAy+vlLTMd9X1Y0Nj0KTgU0HprdGNoZrBzrKu&#10;ye7pzcntrSlI0DkJzUC82uG23ObWt/U1D4r5xb3r3bNz3fy5gdEl3sTq2PS6iE3B7PakcHMMTg4G&#10;rAwLJlp6esvqGj8UVb/KmWkdgPXp4tr0mGB5eXFxfVkwOzu9tDq7Ck2sQHlNE6H3K07fKne+V2fx&#10;sMnyRefRhw32z9udbzUc9X/JtU5UORShdTha92iMhmmcuk2ywbn7jgmlp2+1OqRVK1+4r2gaQTgS&#10;QDsaoGIXe+TSbefEvOM3apxv1FhklhpllhpkFBhmlx66UaqdnmdwrfBSxfjLOWhoA5pe3gALmFta&#10;XVhcXVwEi1paXV5ZXYaL4qwsby4vQ+ATFq5Ac4BlSLgMN1bhN2lubnMcPJCurEG93fMP7n6orayA&#10;oD4IKlheTd3ciF0UhkDridBkzFpXVOUN1+LoE6tPn6xcfVF92Pcj5livesiwVkS3Zki9QUjH6Rsz&#10;N2rmcwdXXg+MX3xWbhTWEv0MLmqytc2bmxocn2wfGO/ir7VOQ7fqhy49yYsqanjHn2ucXG4dm2kY&#10;HB9c3KrgzVfNQB9GNgOeV8e+b80ZWi0bXawenWniTTaPCppHp+pHp6tGhaWjqx+HoIT8UZWTGYqW&#10;0Vj3a5KO2ftP3P+r+x1mZqtHHWT8ZFjq+DW0fSrdMh6nfEmXetqPerb+7OPyK48a/Z9PBbyqcY8u&#10;j05cKnotSAzafhIHdT7klcbXxJ0UPIiBuoq3ukrWOsugnqqxh2m1CV7jZQ8W6j7mnvNzkddQpzpy&#10;GBeP4EOM8BEcZhCdeYlLdNXA2n5zwSVBi+ZEkT+qjLVmoazEApiNFuvbLwQwbE//VwtgVbwNB2VN&#10;kXXUwJ3lyJsfwmplnHYoiLAv9NEtumRQ7Xf+jtN5Y3kD+sGjLNoJLNbpf6kAZiAdmRhnBtpRlAxt&#10;QlM0oCnoMBQ0mIrqR7i2DkZnncy8DdRPM4iudIqHMseLperH1A8h6AXjdEOxBtGEI0nEw2kE3SSC&#10;WrSmdpIq2dua5Z/meLvc90Pz5WcNx661uFxtd8poc0xvs7/a6nAVNDpdsnrcr/eeuNnplg3ocLnW&#10;7gx73yanq40O6YAW5yxAs1MmQJz1Kwa021xvdLjfane73uKS0eqa2X3y+sjF1Lmw4MkgzyHPkO4L&#10;MR0XEzt9IjrDTnfE6U88oa0UILYrZDcLERvvNDefuc2k+HQEHpu4Zbf8xmQz13DpDW32icziM2no&#10;DR56x4VuKM+FMwY98L2OuBFn0oQ7VeCM49vIT1grTVkjpmwUp+wUJ+2VJh0RAmfMuDNx2JYxYqfF&#10;d7AYc3Tn218esQ0YtAjrNIuqt0qutk4D7EjNL5TnF3yheHfYMcGf02ITNexwie9wbNThBM/+5JDd&#10;qX6bcz1W5zssL9cevlh7xKfeOKjeNKrBPL7eIqneIgXEJsu4JqsYEOut4muskyttUsUCuMw2E1Bh&#10;k15pkw6vFia1zjqxxiqq1jq63iYJvFyT9bVGq+wG68x66xSRAI75lQC2uvMPBLDYyIIGuEdw+w0O&#10;WY2O2YCdGxe/LYB6+0wAmAAiOBSfW2mZUm6eBBDL3a/52v7CL2eV3mh6rcX8Rpv1zXa7O+0O91vt&#10;7zfa3q+3vVdpfb3KNq3KKbza/XzDOfvuQGN+yqG5OxyohAAVS63lKazkkZcLtOdzTQVvbIae2C/m&#10;XVnOu7Ly/uzyS5eVJ6YrD/W3H2tBL9TW3zCWXjNmHrInb2uvPXKDXkQuZSR2e8bWOMbXO95stH1Y&#10;Z/WgxeZ+h+OdVoeMWov4anNYAFeYJDTZZbY73xCr32Z7OLUaIHbAoFPsgFucbra63m1yvdXodqPe&#10;JbPe+WqDU3KTQ0KzfVKbc0aV7dVil5u5Z56lOt121AhVZ1xWUYsg0mNpyvEs5UvOTkF1lbUrc4P9&#10;rR8WJmomRioEQ7VjA82TQx3zvK6V0Y710ebVkfqFX3vfJX6DmLWJllVB88p4E2iDfjBHOFwzN1Q9&#10;1VcOmO6vmBmoBIc75ljc3rmC+JSZ4dqextzu5rzepoKelvz+lqLeVjjPrK+tcLS7cmygenq4cYbf&#10;NDfaMjlSL+ivHempnBN0zE50zAm65iY7hRPdwqmu+cme+enuhanez+PCTM/idB+Iy7MDy8L+VeHQ&#10;6sLg+sLIxvLI5tLo5goPtEEPGAVXm+S1CnhNM2MdCxM90MaccHJgHpoZhJaeDY3bZn3YYx6r5JIh&#10;a3JRzdUu4b7LwPj59SWrrWkViE/f6kVCfUhoEAt1kqAq7NoH7MpzwvwN4mQybimVvZjEWUxUWUnl&#10;bmSobWdrbF9T28hS28oyXMs4spJusnDVQpBg1exj+NqWnqmldNuQcv8I+9ERtcdH1F4d1fporv/B&#10;RPelIffFUfVnxuovTDVfmWu/sdR9b2Pwwdbwo92ht1Z64BB0vjTTem6i8fQoOJH70Ih731z9rpna&#10;bRPuzaPKN4w414+wQQSk61HFZOjTAJkGdECGITNekxqvRU/QZIpjrAY1RpUapUoC7ThNWqwaDbQj&#10;lUmhbGwoExfCwMYp0+KVaXFseiybEs2gRDGIkTRSBA3vj0EE4hHhFEI0kxRKwvmi5f3QSoEU3FWr&#10;I7dPOX0IvFwc5VcQ7v3K59Sjs853TlhfZKKdkXutpb53kP/RRXGXrdS39lLfHVfc7aFw4KTM3mOS&#10;e1wkfnI68JPt3m/Nfvzj0e//1WLPt+Z7/2y25y/Ge/54dM+fjXb/4cjPfzy8+9/0fvwvej99Y/DD&#10;fzn8/f9h8u1/M/v2v5n/5V/N//xvRv/+r6bf/8l8z4/6P33H+vO/qez+zlmVHnnaMcrTLSH4TFa0&#10;992E0KcpCbdCIs4esVY+iEf8uxR7H0tDzpAlYUA7aKisaK2KdmEjHBmKzjR5Z7KMA0HSFitphZOy&#10;JsjYEmVt6AgnGtKJjnKmoV0YWDcmzp1FcGPhj3EJHgA1vAecJYw9oYw7oYI5zsG6q2DcOVjXX0Ws&#10;K4h0BQeqIvxEIaosAkeGoiPogXeHxR+HSwrj4ZxjVeJJdcJJENk4999Elezxm3BwJ3YKGn8OG3sS&#10;sHOojD8lRpV0FsAlngFt8TQW5gQTfVzkuc+oEE6L+0GnuF+sn+H0XMxJOEMXfQJO0kUdh40s/vTX&#10;ETa+IjP9Rfx781WJF8RyXTxzpx/O9wUv/UWEEYlqzMUvIpzBjDn/ReSgz4vV7y8CGHbA4jrYTOxZ&#10;JvY0A3eajvcQQ4U5zcCfY+IuMrGXASyMJ4CD8VRGX6YrnFXBXtShXNGiXlTGHaMh7BgoOw7ejUO4&#10;oEr2UqNeBl8hWHkTOsbUxvh80JWEj88K+5p6pgb4o+1d/fUNneWlg7U1a/zByZ7ayd6qqb5qECd6&#10;Kse7ykVVmovFcaS1SNwWdFeA0fmO8tr0+BRjPQ8lSX8y4qoWK0kZH0uRS2Mjs9XwYdj9YWTpq/r0&#10;SHXSGbxkmB77XeCF0Y+vxssK5ttrNkc7oKkuaLId4jVA/dVbzUVb9fnNNxIjLQxMkBKmJMWOvOcD&#10;tTkjzfkjrXnD7YWAodaS4eZisQCeaykpzYpypyr6qhKi1QkJXBycAayCjmYowNaZJhvFVopkKQaR&#10;pQJJkuBQTBhdTkw4Qx4QRZdPpCESqEpxNIUI0MOUDWPIRNJkogAE2XCsTAwNE0TD+qhQXCio1PNu&#10;481lAy1lwpH2sZrCUFPDM1jwEpR4GjYMIxtKkA0iSgeQpf1gZH1Jn+zv38MLJQHwRkv6YqX98bKg&#10;J5AIbzbsjfg5TR0bTZb3V9ofr0wKZhNdcbKuXHzDx3vLY828tvzh2jfPQs54YCWj6ZgwlEwUUSmS&#10;jAgnK4HTfXDSl7GSlwnSnhQ5P7oSIICmFExVCqEogQkRJKVookIEViocL+1HUrhCR1xkoK4wkAFU&#10;RXCzaVjJFMT+dKJCEEHBjYq2P6SV9fhecu6H/1kCWNz+Au+yYt+K0oDqqksfy4NyW6I/9Fpcuq1E&#10;dCdh3dgYF7ai/f86AUzkBonZUbliB7xz+Dv5QmH+p+zYX4C4538L4B3Ae/LPCmCsViwa/gL4mwAm&#10;aIegdcQCOPkXARz1iwA+9Y8F8Bdi9XNAJ5iwI4B3cn93cnbFiO2vlyOc/rtjf4OOX/4HAvjzJODP&#10;BfBZG/evBTBYqpid1YoXLEZ8CIZ2pu0IYDs9U0vNIwBbXRNwOw6iAtHitGDQacLVP8zS0qNrqBFV&#10;1GnqdAJdRkr6510/7tv/M0JeBo9GEZBEhDz5gDRNEn/I91p5YulsYguU0AQ97IKeNW4FZ73ZLYdB&#10;KmGoCBIXoc6R16bJarHQumyyCp1MohBRdBKGhSerK2HMpKTC2Zx2v8ARv+B2Nw/eqcuDx893up/t&#10;vuA3FJI8nfls4UHx3N2KvuS8Cp/Hb09e96K4Ge/SoP8LQW0X15Jsf9HU/5rv/dLrtcKy5Y2aLagW&#10;Wile7bjb99D3ta95tLvKBVf8MVclRzdFu9MI+4tIay+keQTR8qqK42r2+/VrLxbT7kzEJo1FR4/F&#10;Rg5HBvT4eQ9eCW486yO4cQcaHoJWhdDWwvbm3OrSFLS5WpeTc9rUUo9AO8LiHuZqqtJZyhSmHlXt&#10;EFXDkKJ2hK0ZeOrCwigPWl+ENufgws6bfNF+MQMT3e+dD6ORP31jrYfNSIhsqKmF1reh7U95oZvL&#10;68LJWbhknkjxLk0u9DZ1Fb8tfHHn2dPM+9Dg7Hq3YKFPsDq5uLm0ubW8Bc1vQDMbcC7LwALUJ9xq&#10;5Q9XtvF7RlY2tqFVqCf0UbFZUO2FjGL/axB/HRJuw5Wl4dSM9bUJ4VIPb7l9aLOTB28uCxeC5m91&#10;DENdPKhtGGrjQVWdgzdeNkdfm7jxeuHBR+h9NVTYsP6ycPTaw9Ebj7cLKqFBvrCnTygYgwXw5i/6&#10;ViQ+/7cAFrO2NL++vADfyMbq327wq9vcWFkUOeDlOQH48W5ypnccEixC85uQQAi1dC+UVkPtvVDv&#10;ENQ/CvXyof4JaEgI53M38TZre9fr+zZFGcCfBPDwFDQ6szk8Cdgantwemfq1ABaAfog3t93Nh1r6&#10;obZe6MXzBg+HbpfDUx4Gy+f1l85pCy/ozvscnfa3GvM1n/S1mPIx+3tM+5rP+FnAVjXAShgIF1WG&#10;c21DRXm3YbZwCm+43VyYHYhwam+M82KUE+x9IxzmIuyF4fZgaD7MbiEUZj7EFiDK3IURl2ieDfy0&#10;QS9AbJ3Bawl/i/kAq6+Byzt/djpYKljwLMDbbM7TFDDvaQZY8DQTXjaZv2g8c+nwhKce/4Lq3EXt&#10;YXe1sStWdV5u5w7pqRgcRZz0+fFC1L9fjNl9KZ58KpBtYGmjqpNhdbj58qGhyyrjflqzoYbTIbpj&#10;fuoTgZoLUYcWYwxF6ItZijVYitUDQDesN68aL8YbigXwaspROAM4xXg69hBgLtF4LdMGuuMG3XVf&#10;u+Ywn2Y5l2qxfsMJunds46bzUqatmIV0a6FoaP6qFeiHHnkANm+5CDOs+XFHeHGHARNJJuBwJdt+&#10;9ZrDSpbdUprVQpI5vBtxvMlCHMxctNFEmEndKYMcO/UXxuSnpsRHFqRsU1KkMfmKiXJGfHB1S31p&#10;f9+Lrq7bTa3/F3t/AVbHmiZqw3v+75wzZ+bM6Z6WLfHgutzXwt0lENw1xJ1AEpLg7g5BAnEhgSQQ&#10;3N3d3RcsluFS/1vU3jSd7N3Tc/6Z7/q/75ruu5/rqafeVauqFg0Fd573TWlp/jg7VbIyW82dKZrr&#10;zWqrjCrOjSv/ktXS8KS5Kbak7GVn79ve/qTK6ozGhozG+ujigsSqYv8PL1yi/bzy0qM6C1MGKl+2&#10;l+Z0VLwerH8x0pTRW/+ku6l4erZgZtGzrNo0+5X755rMjrmkjx02Ia8E/LOFwp5/R9Y4YuDMiPzy&#10;P24+/+egUq269X+4GP5Pt2N0u9ZOBr3938Iqgicp/3hC6qielXZ6Pjq59ERS88mknn+8mquSNMjw&#10;zLn3rssmJO2kguZJMl2SSJYSkJSRpsjhqDI4kiyerEgGP8bkNWQV1WUUVOlyvyWAwS4wko4hgL0A&#10;kIBNUEQEsOixUxInBUEORmrJK2vKK8gSiCQpSSmB06LHjwEOC2BQp6CkiZISGBFhMOBAAJ8SOSJ+&#10;+oTUiRPoY6ekjp7+WQALHTki8EfBI/8s8+f/eVPgWB6FNkpXnUHRlon0RQJpmkicZlCnFBjD8vQO&#10;Mr4WjXp35FgxhlSrovNRVScMTzt3Wtjo+CltASFtCUk1cXE1SQk1aSkFKXF5aXF1Eu6Mspy+LE1P&#10;hqovQzVgUA3IJG0MWlFIiHL0OOon+DTIAqeVJEV1iZgzNKIhjaRPoRgSqeZEhqU4xubIcffjx54Q&#10;JGuUCT1K+L8hgL+1v7C83Fe/h+0v0vU7QZAGFcT+MmXJAEQAw920MoRZefKcAgXESQbc5jtElAIJ&#10;qCOAfJyGBfUREmyXD84BvB3gwKF+y98WwKNkFGCYih6Xwc+q0Jja8mw9ZY6WIkdTgaUmu6hEQ+wv&#10;eNMhgiTc+rzPYRM8SYEv8D9EAIOXgIgIYOTGwoMp0gty0hNEoTmSFE9WhkVVGcIq9cieGTC7DGUV&#10;QJ8bdkvbtmt7ofqhlY/1C9lftnKqoM9VUGEFVFi9WVLHr+7ktg4z26fG2yan+pjD3QudbdMNtUNV&#10;5V3VFd2tdQP9jUOzVX3zxS3TebWTb0tmX5es5FZuFjVClR1Q0yDUOLjdNrraNTXXNjZQ39/XPDzc&#10;MzPUNz/cvzA6uDA2tDg+OD/aPz3SMznUPQxbzB0Ibgvlb8ACeHV1Y2kJ4mxC89BKCyvDKz3scnjb&#10;+87md+0xt5ICL0VG3079nFrRnDvQVTgxVrvc+mk4xfvVFfOHZ2Rd7PXdr9kGXLMPvGjpd8Uu6MHV&#10;hMiHT2O8s2vzOlh9vP7Svu78pvGy9t0hJjSyvN2/NFsz2PupETBY2DZc3DFa2jVR3T9ZM8DqmuX1&#10;M3mDy+y+xaHq3pbP9b1lXZ/Tv3x8XFiUXVH/sb2lsLe+oKuhqKe5cqQ4r7W9cbqipDc2+lVAQOar&#10;N1UtbfODvcvwdS1CKwMsZv/Syihnrp/ZUztQ87lhumceWoMWuxeGqgbGqgYbXlcNFnSs9y3xRxc5&#10;47O8yfm1GebOwgpga255bWqBNTSxMcOElvkQk8sdmR5v6uwqrWn9Uj7T2r+3yNticZkzc2w2i73G&#10;ZXI4rLVN3g40ytx+Uz7w6EnFjaw6l2fNlq86nL6MGr9odszpcn3aauabp2oXJ28QqG4UpmMZq2YV&#10;p+qUrHvntUN8/Y3Xw25P+9S8P0rbRYvqPSKZh6hdzrQK/HIutfl8drdjVod5RvOZ1Abd1BrdtAbd&#10;9DrVhDK1xFLnj0OxXdyeVWh+bXN5Y4u1scle3eCura5trG5srPF4HB6Px+WtsvnrK/ytZf7O0ure&#10;Eg9i8yEWD1rd2+RCy8zNec7u5twKVNu0EBT24sXr9zx+NwRVbW0/hqC43c0waCce4j+G5p+ulEX1&#10;JfutZL+APrZsRBQ2mYd9kb9TpOBeqOrRYBPKDC2Acgc3cvsW4itr9YM+Kbu3B7+Bxlhr/NUZzvLc&#10;Crd/YnFofruTCT2uH7r+PD+4rKVgjtOxtN49x6rpHe1Z4FaMLpVNrz9tm7+eURjysb1gdPVAAHdM&#10;z4N4IIA/j+xFFE0qXEySsAzFumWcsk855pr1O6d0QliD9rMxckDpcdtYkmOCokUkQ8nDhH4zSM69&#10;7frLOo/X3Q8/zN1/V+8aXBcSs/IlZzrqEfQhBhrJmaqMKA90HsnwhbqLN3vKYAE82cbKy6wPvzP8&#10;JWWtpajyXoCtoKIi3ppOvKoj/UAb5SND9qJQbijgXVXQtt+5Wfipku3pkqbKBDtEACviHOTQtr8Y&#10;3H0hekgA71eQXX8XiEn9u7FXxtsoYe2owo7KqAtK4mZW9DNP714oD3Uu9dKrfWTR6Hsvzf6GqeRZ&#10;WUFTWfJ5PN5lfwroX+GbI//MV8MO+C0BzMC50LFOdLQNRdKEIqZHFdOWldCRldaz0Lpsa+RuZuip&#10;onSNRL1EknOX0fCl6wURjYLRRsHSBsHS+kEYXXi+OKpagIKitzr1rpOKX7RNWtGtvObrOU0Ojzts&#10;EkZdH/e7JHc5x3fax7XZxXTYxXY5JfSdSxk4/xhEQK8r3PLb5ZrS6ZLc4ZzU4ZTS5ZLe5ZLR6ZwO&#10;6HBKQ+Z/BrQ5pHa7ZvZfeNpz7kmbQ0qH0+Ohy89n72VAGalQViSUmbiTnriWFr36xJv/yo2fp8/J&#10;x+zUikNN4lANBirWhD468jNvzUSf472xWc/TW81VXH4pvfT85NpbIegtCnpJ2YylMh+QR84RRmwp&#10;s05Kyy5qTDv5GQvCvJXEgo3YvK34goPUogN2wYmy4Cw/66wxaWcwYW8z4XBpwt5zwi5gxDp8yDK2&#10;xzK+zRrWn4cdJyI4D8TnVxwY3xbrRIRmqwQA0iH6Fd22MUM2XmO2t8ds74zZ3R21vT9k83DA2rvH&#10;KqDR4FH9Gf8m49Bmk+hms4Rm8+Rm81QQO6xiOqwi26xiWq3jmmxgUVpvm1xnm1xjDUiss4EnYW6y&#10;iWuxAQPgRXMbLHwbLf0aLUKbLKKbzBOazJIa4DbWmBabqCY7eBJpRAA3Wv8sgBttUhH5+hV/kbJ/&#10;fTcOfO2BG0ZuEYhg87D9rTGPqTaLRg7yLb9if8EBbR53WD/rtHrRYZ3dbp3Rap3SBM4EnmU6qto6&#10;tPVc2NCd0JlAH2b0TVaSIyvdmPWMvlkixik6tvhJYvGTKuuLG6fYf+XL4+VPz3aqCrbL328UJ/M/&#10;PeB+sOXmqPPfEfk5qO1C+uon+vJLOWa2zupz17Vsr6mghw0X7jY6hTQ6JLTYprXapXfZP+51Tuly&#10;jAH3s8U6rs40usE8ttPhMSKAD4wviMgm+GTbfun5brNPa3VIa3JIaXRMbHSIa7KPbrUDn0tkh0NC&#10;uWlkqV1q+c3crEuvL2oGqZFvMmQeEOUjSKrRMuoPVDTd3ufkb3Ln+1u+cGdb+fOd3JluzlQve7of&#10;RJDzZ1r5039p/z1wwAiIxwUVRO6yxuqXR+sAIEdc71evAoPX5trX5zsAIAEVsBeMYU+3siabmWMN&#10;c0M1U30Vo53FQ21fBlsLQBzpKBrvLkXcA0jA5mDbl/72koGOUsBgZxlgqKscYXKwbmqofna0aXGy&#10;bXmmk7PQy18aWF0e3GCPADY5o1vcMcA2b3yHPwFYYw0BeMx+MHhmpHG8v2asr3qyr2Z7YYgz38fa&#10;AL/oc8YgKKS6R9gmFOWQSLYLxOufveChVl5pvThpxJugbY/joEnM3pAYNCQF9WGhFgJUS4VKZDZe&#10;05bicSvRJFY4lR1G50fIbsYq7Sap7CWrgMiPVOJHq7MjtBZDdZiRplMh5hXn5ZNUBZJUxFPUcOka&#10;lGwdudeGah/Oar0/o/FGT+mlrsILffmXBgqvzyi9NVbJMVF7b6r+wUzjo6X2t+RZaX+20/9kq5dn&#10;rZNrpf3BUgsB5DnmGoD3FpogB3s/2uiCYWDwG3P1N5Yab60031lrIYAcVHJstAFI/spc7aWZ6gtT&#10;ldfGyu/0lHK1VT5oKedoKALeqSsAQPJGVQ4koI7sfa+p9FFX7aOJzmND5ccWmtm2+oA0c81EQ/kY&#10;HXqMFiVCjRClhovVJMZpEUIVJLzJJ4MYwkkahAQ1UrwyKUaRAKNCAkQo4UPlMYEy0gEMKV+G5CO6&#10;+AOq6F2KsCdZyIN0+jrm+1uY790xP3qgfvCU+OGe6I/3xY56iZ3wxYo6//i/7X/6/R2y5A0a2lT0&#10;J3uC6CNr3Y9PwovepZS+Sy98kVrx8mnxk6zom/esZHWMCBraKHVlUVWZ02rEY8qoHxSkf1RCHdHB&#10;HrfEHLMDoI/aSh+3lj5uKX3cQuqEGVrAHCVkBiNihhExRYuaYsRMMGIWJDEHkpgTUdSRKGpPEHEg&#10;iNjhhe3xwrb79V8Bsciy2HNyODcQQU6VciRL2IPkABmM6y+AwY4MjP23yOGdfhUFwrlfRRbrLIdz&#10;AcjjXcGmItFNiXQeoEK5iKBMvoBUwK6DvYcr+5z/RTDDVvhwhH0t8dq38duRSJTHIU766wi73n/H&#10;+CuwHt5vBf47QaaA/sX+3lbE3t7vMIZbewGy+8gQDri9733vy2EfwGAeAhTQDxUwD9RIfkr4+wpY&#10;d3nsDQbqAknSCXxwCuAe0q4yiOdIGGs6wcpQ64LX7fBPb0pGukaXJ2bYk5MTbU0jjVW8sd7dueHV&#10;kS7ucNviQAPS+wuYH6hFlumd6a0aay+Z7CoH+UEFRGZvDTTd2/U8OeW8ZYC+QoAGJVABFywrFaOA&#10;DiIIxspKJyjiwxlSAVSpYDlcuAotWI2Rdd7+leflwsiHTc9i+j8/HivKnPqSMfMpbeJl9LtrVl7y&#10;6NsMCQ8V4m1N8ljhi4naDzNdJbD13P8mPNlTPdlZOdlRMdNayumurs+MvMiQfqBCDFUlxKjiwqli&#10;CQqoGFnpUJpYCFU0QkYynCERSBLyJwiAzQPAXkAYXRwQQROPpklF0aTC6JLBMuKBDDF/hnAgXRge&#10;SRAJB6dNRXnTsD6acrZY0eLk8NWRjtnehrXp/ra32c4E6ft0YgAZH05B+6MF/bFCPniBhwQBL5Kg&#10;F0n4IVHYhyiG8HMr8F/Hu6jT9zCnYAGMF3yIFwEVH5K4H1nEXeJPkQoSoWQRX/SpBGVanIbcTbKU&#10;LUYg/JIVtNDP6qsZqczhNXxJdTJ1PvV9jDI9mCwVQoVngfYlid7HCXlgT3nihcB3pwcU+NvUQ4q4&#10;N1nUlyTuTxQNIIgH40WDcUKBeCFvssQ9qpQHA32PLu1HkQwjiiYTRaMkjyVSpR/gxS0xoh4Xnd6V&#10;FkV++RRSW+1XV+tbW+NTUw0ACdj0r68Dybf8H3QAP6irftRQjwjgkPzBs9fTxPGuVMIFeayrHHj4&#10;/08TwDT1QCRBpO+3Pvjv5LC//Hs4sL8ApIIIYLq8D4Ah9xdkZeEIitS/H4VH+zz4vx+a4kOKvNe3&#10;Apii4POrHNyQw4B78n8qgIPJmr5UjUMCWDdKXC8OIKkfAwtgPV85nfsaWr8pgBF1CnA+1FYLQHIA&#10;qB8WwIimRTiwv4C7jleR9t+/UwAjs0ADDjcBA27ZX7xpd+Ga9TlEAIP3RTgwuweAszosgw/sL7gu&#10;BJCDk0fafM1U9EG01jRGsNIwslQ/A4rGCtoGMuo6dDU1srI6Q12WLCspKnbs6E8nTxyRFBXCSkvh&#10;JPHS4hRBMdnTOP1zwe+d4yvOxlXphJe6JDffTK674PvkX34SJ6CJCiiMrLC4jICogihGnUhXocpQ&#10;UGismDgVg1Ui0/XxRGshgSdGejPBAZygwLkbN5av31y5cWPx+o0+V5fuS1e7bnsNeodPRzzhPP60&#10;+6wWetu58aKtwet5rLHHDVl7C7Sh8mkF2WMyKqdV9ET0b6rdfH339fC7kfV2CBqD3evuOFSX2pHr&#10;/TnWNsZT6YarhJndCY2Lwlr3cAZQYTdU3gtVd0HlDVBRKfTx0+rzrLmE+MXIpP6AyMU3OdD0OLTF&#10;gXZW9iDOzg4b2uHFB3gbMOhnZGWMFRR15GQ1FeWVGTQlPN5aW9taV1eTQQ3y8tziLMLdu1vwnECj&#10;fXXQLrwcTEKA+xlFXOT9i7WfX27z2LD63YM2+KvcJRb8t9FdaHWFs7HChf9gugONdvW9y3qZnZTe&#10;XFG3t7wK8fcXrlve3GNtbLE3NlhrW4v8vVkeNMaGRtjQKHena2ahZWhtgQsflg+Nh+e2usXU30lp&#10;jHgNz0y0/3fY3W047qysrU8ubA7N7AzNwgJ4cOZn+zs8B/VNQ70zUH3fWPr7rtC0pcxPqy8KocJm&#10;qKJ9PadkPPX5bPY7qK4NWlhhD8MCeHeVBx8U8Zo7m9D2xn8JYIStNd72Oh9cCLgcuAIu7a8vE9wr&#10;sHdnYxUM21lbW5lkLg5McUfn9uaWobklaJoJjUxBrT2wrO0ahzqnoc4ZqGcJ6mdD/VxokAu1wFN2&#10;Q30ze/0zuwMz20OzO6PzcOPv1BJgb58D+wvYHJvfnljcm2TB1r9zBOobA1/q3TfO9zgbLlzU41/X&#10;41/V5NzQZnueWfIyn7tntnjPFLD0TVy+b8a8b7ayL4C5+/aX72vL87PjwPM2/0pcDYG9L29f+oIK&#10;65fWXkT0Hta9CIi1RcTt0kMLAPMBrJxZvwHS1/stiPQFIK8Fp826Z7Z815TlYbLiacr2gOF4mK64&#10;n2XfMl6+ZbB4S3PumjLnhtbUObXp29bVt1yu6umoGFmQ3YNO3I/7V8/Y014JCneCNM1dXHWMMhxM&#10;e++fnfRUnnugwfLXZwXoLvpoLvtrr0UYr0We2cdgNUKfHw63AvPCtLmhWiuhmvwovc34s9uJpmux&#10;RpwIvYVgrdkAdVbkGXa0MT/BYjvNHhbAT9020x15SdYLkcbcJOudLFfo2fm9p24g2cp03kh35CRa&#10;gfraY/vtJy6gDoqgMh9hxEu2QYANcbzFSpw5N86Cn2DFj7PkRJmywo1XQo3YYcacUOOV4DOLgaZD&#10;XlZlTuo5Zwl5FtRcO0aaGTn4LPm+hUpM0P2K5trS/oHXXT3JdY0hJcXZvV0fpgbLWRP5U91pjSUh&#10;n9/ElhW87Op40dkRV1r+tnfw89jUq66egsmJ/InxjMb6xMrSe8/T7CO87757HNf8JbO3+u1A46ex&#10;jg9jnc97m18MdMXWVqU2tz/uHHxU0XSvvMWnutfrfYO65b0/EMz+0d4fHZHze2XL43pu6il1f/LO&#10;/8fgStyn2T/4PD0e957WuvK7oFf/QjI6JSb3z4LoP8nrqASmqz6uwKc2iyW2/7fLL/7BLvEn5yj/&#10;ignfnEqivoUYnorFkFCCkgwpkhyOKosnyxEoShSGuoyChqwissTv3xDAIKGicGAvqDOwRAUSDbwW&#10;bCICWOq0MBgMDqKtoKKtqAT/OBMVET95QvjoEUQAo4WF9qeAhgUwWVoKJKAC6gBxoVMCwscEhI+I&#10;nD4udeKE1LGTksdOC504dfL0iR9O/3j89B8F/vQ/FL//5wCMVLmS8ghNaRJNmaPQpqnkcQZlXI42&#10;psQYlKd30ogNROybH498lkIXyipmM+TvSUqbHT+mfvKoqqiQguBpRRFhBVEROVFhmqggTUxIASet&#10;KUOmS4nKYSSVcSgVHEpBXJR68gT+h++l//gnymlRqrCoooSENh5tTCWaypDO0Eh6RJIxiW6Oo1mI&#10;oGx+PHbn6E/paNFKOUyvAm7kNwTwV/YXsZsARP1+ZX8BcOcuGTNHwy/KkGD1SyfMUnFTZAy8pO6+&#10;/YVX/JUjTdBxI2QUIoAByOK7Y1QMYBTRrvi/vCNiTAFzZHjm5G+ZJfw8BTQAJAcLEoPTGydIj5NQ&#10;EzTstCxxTpm2pCXP0Vfhn1Hn66pwNBWWVBjgxCbpOPCOB94X4cD+Ag46gJG3Q+4Acn9+vhv/HgGM&#10;7AUJcm9BMkdGLzNQs3jhBbz0Mk1mHC/TIi3Tqmw24ubFTng5mvS6N+P9YmHjbv0gK69u5WUFVNUL&#10;famGvlTslNRulTfzytsWy9qnyrvHqgYGq4e6a0c668fbWya7u2b6B5hjE2zmJG+5dXzyU0NLak51&#10;RGZ73PP5l4VQeQfUOgZV9+7U9G83j651TM63jA7WDQ60jo0PLPR3zwz0zO5r4LmR3tmhnqmBjtH+&#10;9iG4CXT/37dB69vwQ87G1haLBfG2oWWo+mn188AXmb5ZAeeD/C+Exnmm+F+MeBL4uux5U+Wr1tq3&#10;3QPlcyXPW4JuJN22D7ztFBzt/TI1NO/htcTzlr43z0XG+L59Gl9S+q6r8cvQ3gIEzULbYxt1z0sn&#10;yrv2Rtg7Q+zRks6a7C81Twvbcqq785tGyrvnW8bnmsf4Qyx23yKnn8kdWm76WPsm7nnJ8+K6vOYP&#10;aYV5GcW9VWMLA/y+hqnPL6ueJub634vLTv34MrvIxyvuktvDsJDM1y/LnmXmd1UP1OTWdlf0bC3s&#10;rM9vV+c3pEdnp0RmFrwuGW4ZZw4u80a43cWdZVmFM3VjWyOcpd7J+b6Rhf5R9tjM9jwLWuLuLKys&#10;Ty+CnDc+yx6Z2gI/9zkbEIu/1DfaW1E/VNsGHgY2WdxVDpfL57DXuMs83iJ3dXUH6pviZX9ufZRR&#10;cudZvUt2g+nTJvtPg4bZtXav2s4/bbMLLdI5n6ZoEqFsEqlpnShnGaN8IV3P+6NdcvOltyPnXg0b&#10;RFRSbjyXNI+iu6bpen22iWlwSe92yuq3ye6zyO4xTG/TTWvRSWvRftysHFetEF1hlN11K3+wfmln&#10;cnV7aQ+eoIS1sbmysc7bXOVv8lbXuQDeBp+7scbe3FjZ3GJtbq9sQGvrEIcH8XZXV3aXZtYXZtbX&#10;Oye3XxWM2LqF3n4Y2tbzZW27iMdPgHYjofVgaDUKWn0GLX6A+j5y3mbMxD2BPvVAdTzo+eBKRBkz&#10;vIgZU7T9tBEqnYIqZlcf13ReSavR8inX8x5NLIQm2GzWyiyXBW5O/8TiwOxm2/xeSu3A9ef5IeWt&#10;X+a57cy1jmlm+8TCKHe7lblZtwRlNE7dyCxKKB+unIfq5taa59hds8tds4sgts+tNM3xaue2kA5g&#10;hYtJYubBaNe0U/Ypx89l/9HlidC9ApRPqeCV56ctY+i28cpngpRk3e3otzL0g/pv57Tdzen3zpu8&#10;87LONbQ9JoVflDse/nA3Nw4ay52pjir2t+tJur/XXrDdV7ExUAPNda+Xv2mMvtvzPma7s7QzIvGc&#10;tIYC2oyKvaAh4aEh9YBG8CCRrsnjXJTQtt9Z6XgoYK1lpC1ViI6yKHgKaEWcw/6Mx4jBdfhLH/DP&#10;/OcKYHmspSLWmixoqyDupCJm6qRo+ubR1dJgxwpf05YQtypvr2izq8aSZnIiVnScCwHnSEcdPre/&#10;8M2Rf+arYQf8lgCm4ZyoeAcqxoYsZUIU0SOL6spJGyvhza10b5vqeWhoulMVrqFkbqBVvHB6wVjj&#10;SJEzISIm4RImYZL6/lKqXgSlu2qqDyw0vC9r+6Wde1Lv9aXjdl67U0afbeqMY+ac65Mht9Rut4RO&#10;p7gWRGU5xHQ4x3e5JnY4JwA6XRK7XJMA3eeSe9we95yD+yB7nJ7ACwM7ZnY5ZHTapyO0WqeASp9L&#10;NohtNqntto8H3Z5PeWSuxkTuZQVCORFQXtDuuxtr76w28zV3K+lr5YI7dQJQoxhUhdktVN3JNV9/&#10;fn4l03H3s83mZ93V9wzua9T2B0koHwO9xeymo6fvnp68JjXuQpp0kJ+z11iy02fa6C5YKc5Zo+fs&#10;xOfspWcd8PMOMrOOqjNOhlNONlNOF8bsbw/ZPOyzCu61jO61Suq1ftJtmwUv3/vXja1I82vTXzfI&#10;HnBg/hD122QZD2i0iDuQvofptI3vtQwasPAbtPQftA4atArtswzrsYjssIiu0w+tMYysN0poMElp&#10;NEtrMM9sMM9qMk9vs0yElwG2Smi1ghtkG22S621SAbXWibXW8Lq5TbYxrTaR7TYRXbbhXXYhzVYP&#10;AU0W/k3mYY1msfAkxvsCGAxrso1EVhGGBbBNaqNVFsxvCOADEKGLzNgMQPp6kf7dAxMMQITuAQfj&#10;Dx/qMIj6PXyEfc2cBvf72mY326SAE262D2l1Ceo4H9B1yXv8btB8YPBaYij01B965w59cIbyTHYL&#10;FLeq8MtlUrOf5GY/WrMKQ9YrP+7U9u7VzHAK+jmfG1l5b1m5YexPbpx8bX4hkV8otVFI4ucxOG9U&#10;2C+M+U/PLyff6fe6XeF4rcklsN4+HL6ZDvHdTvFdThEdjsFtdiHt9vCnCTgQwCCBm333k8P2F/kC&#10;AF/n4OQb7JLgybrtY+rtohptIpqtI3ucksF9q3RIr7+Tn3v78wPTeGO5e3Iy9ynqcXitWKL6AzTD&#10;Jjoue3lhfrS7kTfVvT7buzbduzrVx53sWZnsWJluXZlv4i22LE/UrYw3HGhd7n47L4A1Vo+AeN8D&#10;kJHgJQd7kZ5gRBWD+kEFGc+fbf5VmCNVi8OVgIWhCgCSg+J4dykAmZIU0RJTfRWAxdF65lgDa7KZ&#10;M9O2utC1udy3vTKwyxnaYQ+CBLDF6gdFwMZSLwBUIN4IxB8FA3hzHfPDteCwo22FU60lCyN1ozNV&#10;Hcz6UWgtvaNf2i5QyCBA1jpSStbI1Eb2/WvTsQ6duQ4Up1tga0hgvef4dq/QbpcY1IKGGqlQtfzu&#10;ezonFTcXLDnnJz3ng17ywXMCKWshjI0wxnqoDCeAxg2RWw6Sm/dTZEca8eJsOz21XhtJRckei6QL&#10;RMuKJynjMzRknmgpZKrLZ6rLJcrjEhQw35Klw8jWlXmqJ/vcQP7lGcXXxspvTVRzTNTeGiq9NVB8&#10;o6/wWk/+la4ciCA/4J2hUs4Z5Q/Gqnkm6h9NNT6ZqeeZKX+0UPpspZJvrYoA8sObBTZqBxRbq1eZ&#10;adSaaNScVa82VgOxzlSzwVy70UKnyVK3zdaw3e5Ms5VevZkW2FVlpFpipPzZUiPXWiPXUj3HXOn1&#10;WbkXBlTAyzOUAhuVDyaMHGPaFxvFGlftKmfNIiuFjyYy5fbahTaan8xV8kyVwLl9slDNtVD5YK78&#10;4gwD8NSQlqVPydQlPdYmpGrhU7QwaVroJ7rYp3qEZzr4p2rYbGXsM1XiCw1quhIhQ52WpE6LUiWF&#10;azPCDeW9VIn2ZJGyF/Ed1XmTnVXjrdVTbfXz7a09RaWfU54k3Q+5csbJiKJ7lmFsRDdVkFBjiKqq&#10;460pQg5Uoct0iasyUtdkpa/KSF+iSblRJV2xItYYUUu0qDlKzBQlYiwlYiglqi8pfAYjaosVdsAI&#10;2WOE7dCCdmghW5SALUrQBiQwoHIYIVusiC1O1I4g7gDAi4FX2UgLWEqeMpc6bfEVoCh5+ixe1AQv&#10;avz3Q5T4dfBiZwAEcSOQkyTPgp/mAIq0KQIVZQagoc3pGAsAA2sJcmRTBmcli7eWJ9oqkOwUSc5K&#10;pEtKxCvKpOuqlOtq1FvqtJsadHdNxu1943vl27jfZ3z52/hb4/eN76W/e/w1RdKNvx94cmlk9d+f&#10;QQTw/kzXeHd5/B05ws/IwnjK4e/JYR/AxhftvY8vQA4D8FYmBtCl71IlbykQPFSongrkGwqkayqM&#10;qziMKRZnoKpq7+EeVvi5bnZ0YXFieqSzfbildmWkY3OqB1ochJaH51sKi9PDXkU+mOmsmOqGme6p&#10;RCzvXH8NANkEyeJQPXO4YX6gdrKrfLSlaKAuD1rsWR2oful77YqCtLucVIyB7OMz8oEU0cfq1FQV&#10;cjBOKJws/VRXOV1NzktawBMv6smQfKhO8D9DDzZnhFoywk1pUcaUeAPyQ/KJe5hj4WpYXzXcVbrg&#10;TH4GNFY731083VOKfI+d7Kme6qqa6qycbSvj9tQ0Zcdclcd6KRNCVPCxavhwqlicjGSyIi6aJhVO&#10;Eosgi4cRRQMxAuAEIikSoHIA2HVAJFkKWQPYnybiRxfxpcHLAAdS4HmSo+UIfiTpB2TMQ1XZczK4&#10;nk8veENt7OEOTm/Th6BH9pJC4eqKvjipALRoCE7UHy3ojTv9kCDwgCjwgCD0iCDqixfzxYv6EEV8&#10;iELfxgdYgYe404/wQt4EQVDxI4v4U8TBWz/AHQ2gnAwing4lCSfIk6LkiY+oGE8G3o2G6vuQvTvS&#10;OlEOfn1q6siMO4cS8ZEnB1Cl4AWMKRK+JOEHeMH7+FP3iUJeFCE/GSk/GYkAhlQgQyKILhVClwil&#10;SUVQJELwwkEEUR+ShBdV+j4N/YCG8Qd3gCiRTJKIkDoeS8d4EiXN8BIxwT55tdWRBfn/UQL48NK/&#10;BzysR2aBrrtTWOtX0h34sU/vQoIw2pFBvvyfLYDldcPldMJktELoGvAAkrIvUcmHoOh9WO7+PXyl&#10;MP9N/ksAIxzckMP8/y6AAYgAltKJEtePBUjrR4HfBKm63vLadzW0L9uecfotAex8aNrngwZZZBPw&#10;lQC+ZX8RcFj9IhzuAH7gevOR222f/fmff0sAPzx/2+v8r6wEDA51IIDBSYL3RWwuonsRxXsYRP0e&#10;7EIGI69C9trpmJqrGpgo6Zoq64EEwUxFH1SM5LUMZTX06KraNFU1srImQ0OJqoCSkDxx/OjJE0fE&#10;hQXQ4uIoUbSECFFIXE6EbHw+NNcmqlgrrFAlMN84vNQpssTBK0uKpCdHlCELHqMe/0fZk/8feYF/&#10;0sSc1KUSVIgUOTRVHs9QZ8ibyTAu4iSK3ewXQnw4vvdXbl7iXnbbvHmJf82V53GZ6XFl2uPG6J2b&#10;w+53Rzx8xj0Dx+5FrSd93H5ayXteNZj8sST0ydO7MT52d1yVbe1lrM1xJnoiuloieiZ0h9t2Ackh&#10;uZ+ftu1OQLvD0FY3xK7l973q+eTz8rFzYILF3b3SAahxHOqahronoO4RqLsfam6FKqqh8oaNT8U7&#10;jU3Q3CS0Mre9zoQg3ubmcmNtkbPlGUWMlIW6spGirDqVoK3E0FSgKJGklSlSxlpyLjaGJV/ewg4W&#10;4m9vczY22KuryxC01dnS4Hn1yrsnT+B10vhr8Jpp4H+bG5urfHhtvD14dkQ+iwVtbUNr62tLy8yx&#10;ien+wYWRsS0WG9qEWJ2je5NseOLBNWibvbG6yN1c4MGzAc6sQlOr0MDSXHnnQGHD6jQL9sdLm7NJ&#10;RT0eGcXXYxpi30ELmxB/b28H4q9ubq5vrS5xeOOz/MGprcEZaGhud2Bqu29ib3AaGpmHBmahvlmo&#10;tmfk8bvusPSV7IKN1yVQUQtU2sJ+mT+UlDX34gPU0gMtc/njE3x46eLVvxLA/9UB/As7G6sAcCHw&#10;tWzvL4GMXCaIvwhg5ErhAWvrG1OLcy29S33De8xliMOB+DxoYnr9cymU/Wk36sXa3YSVq2HsW7G7&#10;gU+hrHKopAeq6dtpH4P6ZqDBub3B2e2h2d2xBVj6zrBgppdhDgngrbF5uAl4fGmrdxrqGIX6x6GC&#10;okGP610OBnPn9XiXtTmX1FauaLDc9Zl3TWbvnF30hGF6fB2X78IOeOW++coDC+5DK56PzaqPLd8X&#10;7txFtO5XkeMHG1+QI1MxL3n/ZR5peEXeQ7D3O3cPrC2AuS+bD1Q0/NbfAJ/Jr4FIXwDywiVPE5aH&#10;yfKds8u3jQEr7mcBnNtnV24asW6cWb5uwLyqPn9eiXtVZ9pNY+KmdelVxwu62urmjrS7UacfJv3B&#10;I/60Z6zMTT9VEztHDd0UuzN9XsYTHkqzXuosf312kP6Sn/ZKoO5ahPF6lBHgsADmhmpxQjTn/ZT4&#10;UXp7KRa7yeaw/Q1QmwvUWAzRXk0wh0m0XE+23khz2ETadlNsmdEm7ATLjXTHvaduiOhde2wP2Mxw&#10;2slyBZXtJy7cJGswbD7CCLCb4byX6bKT7rSWZMOOMl0ON2ZFnOVGm7EjTVZCjZiB+ot+uksB+isB&#10;BuCEF/yMx71tqlzUc85gc0wJby3JKWcJsAC2Vgt5dKugqiS/o/NFe2dsRfWDnJzYmoonHQ1FC8Of&#10;J7syW8pDPr8N+vg2trQ4pqQ48ENe/vh0xSIrf3yyjsMGvO3rSauvvvfyiW2Ez/236Wn1xW8HmvMX&#10;Rir5C4Vz48/aW1Pq6gMKSkJqW/0r2q69Krn7qenC2xr6peAjYnrf/Z7xJ6co1cdVx7Vd/xfVVDaq&#10;/MfA8v8Z0fCH5FaJp3XyNeOnq6b/OSZPwOLWH0Rp/+Ok+B+Jcse0HRQfZSvFV6OiKo8EFHyneu07&#10;jQt3K4bS6oZ0rC5IiOEpkgSqBJYshpbBEhlYItIBrEqXQ+yvPJH6WwIYIEeggApRAkVF4WRwJFAH&#10;4MWkpE4Lix0/jRYSA0UNWUUteWUNOXm8uIS0oIDo8WPCR4+InTgOcqyoCF5cjCgpQZKSBBEnJgqK&#10;EqdOwosEC506LXT0tNBPIqePix8/LnH0hNixUwInTp44dfzHE38SOPVHwd//g9qf/ylBhtKkqTlI&#10;kpnEUcYZtGFZyrA8eUiRMqREH1CgdjNIbRR8iZh4ARr9Fk+MxWJvSIieFTouJ/gjWfAIXeCEvIiw&#10;vJgIRfAU7tQxrMBxsoQQDS2OEz5JEhekSghTRQVJp08Qjx8lHTtKOXFSUQqtII1WQ6N1CGhjGt6E&#10;QTSmkgxJRFOKjDmWaiUk6fDjcc+ffnwsfqqEJNZBk/otAXzgNUF+WG0izbVTZAxgmoIFzFBxB8zR&#10;CYBZGh7snSCiRglSc/v2d16RCgAJvODufr8v0viLOOADJum4cfxfvSNif/+2AD7gsAAeA8ehYsG7&#10;L6vJrmgrcnSVAWwdpRV1OZYyY0GOPE3DTVIwE2Q0ACQHwNKXhgPM0OFljP+jBPDBAPBaZHptkCwQ&#10;Uct4iWWs5BIBN0Ok92JlmmmaAzbXFwJT+kIzyvwTCkIfD+aUb9XBApj1ohyqHYTqOqCqxr3K5r3q&#10;Tl5Jy0xuzeSn5oWKocEv3UNVQ+Md8/Pjq0vM3YUVaJq1NT+3utgyNvG5oS3tQ2Pc8/7HOewPlVBV&#10;D9Q6vlnYwi9q5VZ0s2sHp+uG+qt6exuGhrtme1unejun+rqm+7unBrum+jvHe1uHupv74CmgEQG8&#10;ub9ILNwEvA6eZ7YnN5LuJWb4ZDa+bcoOeJr8IO1N1PvAKxFNuZ1FWTWZQa9fxRbUvu8G8dGFCL9r&#10;8TWfBvobWfVfxsMePT9v43//euqzpOri9/3jHRsNX0aZfTvbU3BLbsPruv78Tn4nc7NvZby0t+ND&#10;/WBhx3h5X3d+S8v72ra8hq78ltGawbHaoZX+JYgNLfcuthQ09VX3N5d0t5T1f8gqTgh68ul5+VgX&#10;s/xj852LvpcdPO9dDw7zSfHxiHrkEfnhZXlr7Uj+u6r3mZ8/PftSm9/YXtVTVdCQ8yw//11Ze13/&#10;i8fvnqW8aSxpWx5eqXpbWfmqHJrfWxthrwzMMPtHAZzRadj1LvMQBwyv1rGwwhqZWpthQuvgIRA8&#10;vHGXBsaYfeP8KeYeb31rbZ3FXl5Z5Wzs7a3tQUu83Y5BZnpO7aP0onsvG88/azTPqrd732P2vN75&#10;dduVlx0XEmrNPN6o2iXIm0XJWcaRrWNVbr82jqy2TG+3e9Zn/3LIJLVNK7ScceOd+v2iM2ENlgld&#10;Vo/7LNL7zbIGzZ8N62f06KR3aad1aqa2K8c3KsTUaSS12mQ2fxxc6WVtLEEQeJZlbu2ytrbY2+sr&#10;mxzeFo+/yQURwNlahYvb65zNna0NaJW3twpPEcOZ2+VM70L1E1DS+2Gbayku7iHVHSXrUA2bl7i1&#10;FrzDfrg74wPNpEM9z6G2zytZWaXOd7tvPYY+TELVq1A5E6oET6QzUOsi1MmBqmahxIqZK5nzLk8m&#10;rmRtf+qDuNAaf3Wez17irw9MMgfntpApoD1zyqJqu4uZq53LG12zyx2Ti4Os9ZbFjar57aii7vOJ&#10;ufFlQ4Xj67Wzq02zK50zS4gAbptlNc5ya2Y3q5lQUs2SytXHEpahmHPwFNCCl18dv/TmX12yfnR7&#10;etw+Vdwylm4UqqR8T4d64yL9Vplr1pTX527Pd/33cnoupdW6hExmvIHqKsaifNdyYqDRD+zm5KqI&#10;c22JHtstedBIDberDJru2Kr90BR3v/mp/3Z7ydSTF/eVrVTRZnLYC+qSnmqSXnSCB4V8XR7vqoyz&#10;/05f/rKMtKUc2lqV5CSLsgK5Is5BRtr6F4OLCOADB+wgI2X7qxwY36+QRzsdnoH538JBBmWmiLOh&#10;CFrKidioiRld0rD44HOjwNe63M+8KfzaJ4+7DzScDcQtFMXtqVhHPNr+twTwN0f+ma+GHfCrApiB&#10;dqTg7MkEOyrOGhbAwoZUMSNFrLUm7ZyZzj0dDU9ZZXeswk1JlfsSOv4ShuFiZ6NOGYYKn42QPhuG&#10;1vUlqnqoqXk6G/l5W0dmX86o8szp9nzf7prR75DGvPCC5fpyxDJp+Hxaz4WULtekdqf4Nsc4AEg6&#10;nBPanRIBHc5JnS7J3edSe9we955P6z8H29+/COB9SYbQapPUYZ8Kip326W02ae226X0uL4aupg56&#10;3luIvr31wmPvw6W19wbs9yTeF7HtaqH1yqOb1Se3KiRWC/G8D8rc10arLxz4rxy38m3WPxvwPijy&#10;c8i7HwnQZ9LeCxQvVrTzwu8H3ARGXXCTTnLTdprzNoZLtiYsB8N5O+qcI37WkTLjqDjjqDvjYDbl&#10;4DJuf33S2WfYIaTXOrLdIrbVIqnNKrPT5mmX/fMW25+bfb/SwIik/JYDAYzY30aLuAbzWACof0uH&#10;TVKXeXSPRRTMfsNxp0VCm3l8q2lCjUFszZmEurMpdabpDeZZDRbPAI0WT1qtkhH722KV3GKV2mSd&#10;2rgvgBuskxD722Yb0WEX2mMX3G8fMODo1+/4sMfhUZetP7xssGUseDl4ITi9Jpu4Jtso2P7aRTXa&#10;xsHe1zoT0GD9c1PvVxxo2vpD7bwARAAjDhjRwAgHRZAfHAHcHyT/VZC3QG4jcs8BDbaPG+2Tm52j&#10;uy6EDtz0Hb//cM7/wWKw5/Zj352Mu3vZ13eeu2y/NNp9rwHlK0DlchtV8swS5clcg8kPlxfzE1fL&#10;ynaqx/ZqmavFY5z8lqXcd4vvQxZzXRc/aizkYRbei6zkEjg5cry3uquv7daf32YlPxz38+26FdBy&#10;LrDeIbjRNqzNKbLHJarDMbjVzqfVNqjDIQH5TMFXb49zBiJ9u53SwWeNtHqDews+2fb9uaBhH2z7&#10;uBV85TgkNzkmNjrFNznGtjrEttvHdjvC97nGPr32+vv8W59iHDNdNXyV6XfpOvFYvXiUmpekjNMV&#10;9/CGho65kWHO+AB7uGt1pIs/2sUZbV8aa16aaVhebuKx25gTtSvjDYcdMMLqfgfw2lw70te7sdC5&#10;udgFQEQvGHCggRHjC4qgAjaZwzWLQ9UggiJrvHZxsJw5WLo0VLY8XA5gjVSsjFYCVqfr+VN1nPFq&#10;9lgVACRgkz/dyB6vW5mo40zUsyfruZMNnKkG3lQjd7rxIPJmmvjTTQdxY75tfaFtfa4V9srTTWAM&#10;eBV47dpsy/ZyF8Tphzh9YO/icOV4e/5w48fR+jxwSkPj+dVDOd3boy96u2TOhQhrPqTo+ktTTB3t&#10;dIvfn5tuPzvVKD5T/+fFpt9x2r5f6zy+2Saw1SQGNWChWhqUT998SpgKFpz2EZnyEp29J77khWE/&#10;wnMfEQCsB+hlb/ziQ+LsQ/JysDo70mjkgXaZKy2S+scA/J/8cD/C61/SURFUTDgFG0XHRdGkImni&#10;EVSxcIpoKEk4hCgUTBAMwguABGyCYhRdIlZWOl4enaiITVbEpclh02QwjxnoVDoKABKwmS6LPdgE&#10;eYYc7okCIUuRmK2MT5OXSFcUy1SWeKIiCQAJIENJHIAUs1SlstWkn6qjnmmgX2lgis7IFhnIFOsz&#10;vujRSwxkSs7IVZkoVZmp5GuRy4wVGq016wGW6pWmyl90qK8UpfMMaB+NZQotlMps1aodNKsd1Kvs&#10;1SptlfL08IVnKVU2Ck1OqoBGe+UmB5UWZ432i8YNLvqVtholFsrF5krghV/MFfPNFcrsNUrt1Ivt&#10;1Its1QptVL9YqxTYqBRYK32xlC+zU4IPa6tabqFcaqZUaalRY6dXbqtXam9Q5Gyc52T0xFIzUpce&#10;qE31NlJ8H+9XX/R6YaCZO9HHnxjcmBpdGx1e7urtLSrPCoy653DF0/byLetLthoWZ2QNTBTtVPHn&#10;VXG3NYgeGlSAuzrllirlphLlmgLpkjz5gizZTYbsQic6UIjgx6INmeBAx1+g4y8zcJdpuEt07CUq&#10;9iINc5GCvkSSOk+UOr8fL5IkL/4Sz+PFnfCSjgRJRxDxEg4YMTuMqC1KxAZEtKgtkqNFbKSFrVEw&#10;5tKCxmhBg2+ROqX7K5zWljipIXFS7dsofkJd/IQqiEhF8pS65ClNEJEKyKVOa0gLaKMEtdBCuhhh&#10;HSTiRA0I4gZkqbNU1Fk6xpyBtSRL2FIkHWhSLnSUswzaTQ7nBvcEEy7I4y7Cc1N/E2FTu++Mv4rK&#10;pKvK5MvfRtj4Ei/Cxhcxzb/UVcjX4Dmuv4pk8Llc+VUUyVe/RZl0XRF3XRl7HZn5eZ8DAXxnH0+5&#10;v3BPHndPEf1AGQV4qIh+qIiCNbAcxlsW+1Ae702Rcqejb6vSvVToHhSUG1bMDi9tQaEYOTjfScvI&#10;aWvpZ84u8ZcWVyaHZ3uamD110Ew3NN02XfP+feRdT1Nlz7NK2X7X5jrLEAEMQIwvMtvz/EAtqIy1&#10;l4x3lII60h881Vs13F0yM1K7OtM611qQE3rbXYt0kyEWrS+TrCeXqEqKk8UkyhEyVGhPVGWTZIhh&#10;JKkIWUyQAspPUfKRoug9RaG7cqfu0Y8+JB/xlPhdOF0wURkdrSj9gCr4QFlqveYNNFSx0FU001s2&#10;3V8JmOqtme6uRgQwr7e27UXCDSWClzIhWBkXp06IoInH0MUT5LARZPEQvHAYURTEAPTpYJxQFFUy&#10;kiIBQKRvOEkM7AWEEkQiSJJhFMkgioQ/TcybJvqIJuRLEfIjiwSSxGLkib5EqbsklLscKdDaeKam&#10;cKm7fn24Y6G+LNHN/jJOOk5L1Q8r5S8tHEaQDMQK+xIEHxEFHxLhKZ0f4UV8cKI+OBE/AiJ9fwVf&#10;kjACeLt9ASzqTxUOYAg8Ih4NJJwE33LDCOL+KBF/AipIgX6Tig2zPLPZWrPX3zZT9nmpujjt2gV7&#10;8VO+VMlgilgwDe4e9t4/AW+KsA9dzJcmCvCjisKHpYgGUkSDyKIhJLizOYQk7keR8qFhvWl4Xzou&#10;mIoCNyGBIhWBEwmXwbrT0A6K9FdPM99WlEcVFQZUVP6HTAENit/yqKF2vwm41qOozr+0x+9Dt4Zz&#10;1GlJWznatf9sAaygFyGvGy6rHcrQDAab5P0mYKKSz2G5+/dw4HH/Tg7s78ELEQH8X1NAA+Db8s0n&#10;9Tf4RQBHIAKYti+ASZr+GO1gKZ0ICb1YgLR+BE4vkPYzqn0AAP/0SURBVKr3UF7HQ0P74m8J4F+1&#10;v39DAN+0u4BwWAPDDcH2Py8DfDAL9CO320gf8K93AF+4DUAc8IEABoBDgSNft3FDBDByksh5Ip2+&#10;iPFFioBftb8ApIIIYAs1QxMlXYCZiv5h+2sgo65HV9WhKmtTlDXIKtqyWqp0JayktMCJ4wInjooL&#10;nZYSEaHh6dKSVEFxOWHK2WuxhRcyGu2zO+ye9zg+aT2fUmvhnul8OUxfRUdF8ti1M6KhbgRtye/U&#10;Jf4vDZSgNllWi6qhRFRVJDL0yeBHGrnO48rAvZuj184vXnHlXnKCPC7v3HRZv+HEvuW86O48535h&#10;yv3StPvN2VvuM7fvN1hfmn0Yx4x92hP6uCfl5UpFK695dLyk411odtzNiGv6Vw1IJgrS+vJEEzUl&#10;R33tyxoMF1fjR8l+79s+j660b673bG118qFOzmb9DNQ+C7VPQw0Du3XdUHMf1NYPtfTCsbkX6h+F&#10;ZqZ3WExobwOCNlgrc0H+DzQVGIp4jI2OxlllRXUqQUeRoaNM11IinT76z2fPKGZlRu9BXHiqZWht&#10;fW9ticuCZ0Dc3K2pbuzvGYX/wLf/99DN9a31Nf7ONtjehfZ2N1f5W6tc2BTubkOr/LXFRbhRZmsL&#10;2t6G4fDhFl7mxvLA9GzvOH+ODTfWrEHQHB+aW4Pmt6BR9nRJW2de5UzL4EBD18fYrGeW957q3ghW&#10;dXrlGT1Z1zvRNz4zuzg8Mb24uDQ3MTPbN7zUM7LWP7kLz/88swOSgSlYAA/OIQJ4LPVdX3jm6ovi&#10;vZxKqKQNKmyYz8zpTchYePsJ6uyHljk78wtbXDa0tX/CB17zv9YA/gVwFQd+F76cg4mgkRuFDNt3&#10;wABofR3i7zCbu6c7ujZZS9AWF9rirTTU5111/6hvXyhjXIrSqZDUrcSdqVe077H1GPCM5OZVs6u7&#10;djrH4R7ukQV4CuhpFrTAhWZXfmaGBU2xfhbAE0uwAB6b3x1jbnRP7rWPQIPTUHHFiNeddlv9aRdd&#10;9gUt9nnV5YuqKzd0l9yNZ28ZLbgbMW//CrBDvXP25z7au2ace/CSumwvC9Yvs0MftrYHIMXDIINh&#10;Tbs/OTProG13fy+I8KvumizcNUFU9OIdYwA4t68iOA1YA/91RAAn+bP0/cX7Lt0yYt48s3zLCGHl&#10;ptHydcOlawZLV/WWL2kxXZR5l3Wnz+kMXrPKPW/joKWlanmO4B5+1CPhn69H/Hg5CON0m6KqZyqn&#10;GGuu2XPvzJi7wvQ9VZa/PjfEkBWguxKoyw87s29//6oDmBuqBViLMdhOPLuTBC8DvBiovhCgxo4y&#10;3E61Wku0WE0w58Wbc+PMOAmWvCRrfrLNaootN8maDTaTbTYznDbSHcHmSrwFqEDPzkMvL0EvLoL6&#10;cqzZXPiZhUjjlTjzrRT7rWS7jUQbXoz5SsRZdpgxN8JkNdocJEsB+vM+2nPeWove2ku+uoAFnzOT&#10;3laNF7XyzuKe64o/0ZOIN5AOPku+Z6UeHej1pbo8r639ZVtnQlXtg7dvI0uLUhsq88Y63/Q3ZTRV&#10;xJR+CsvPiywsSK6qedLUUjrHLF9Yfts7WDAxVTg99byjLb2h7tG7l9ZRfr65L940130Z7i3kzlXt&#10;8EoW5p83dz5v6wsvbwpo6HF+UUBwfih/NdIw+h39WuTvj2v8w/fqIjey1B7XCxle/w6lTwkrF0nq&#10;/u+RTd+FltOKxgyGNo5UTv34vIFwM/IfTxP/8aTon6XJ3x3Ho0xuq/i8UU6oUv80+N/dk75TczB5&#10;8iU0t87Y6or0SQxDBKeCoxBFxOn7CwDL4EgKJBrid0ECNv+GAJbFk8EuZAFgOQIFACpoITHJU0IS&#10;JwXxYlJgJNJJrEihooSEJU6dFD56BACSg95fRACDHFTg3t+TJxABLCB49LTAEeFT8HzRosdPCB87&#10;eQoWwEd/OPKvYgLfi/7Ldzp/+p/ZyrJtmhq9GPI0kTJMp/TLkQcUyYNKlAEFKsj7aaReKqlXRqaa&#10;SHyNQkdLS97BSFhICdAE/yj24z/LigioSEsqoSQpwqcxJ46gTh/FCJ/EiZ5GC51ACR4Hm1LHf5Q+&#10;8j3m6I/kk8fpgoLyEtLyElLKEuJaaElDItqYgjGmEM4QieZkGXM0yUZQ8vyx0w+OHUkXPVmEE26n&#10;SIwRfza+XzF5aNrnA685ve99D+wvIn1nabAonWcQEfULKmAXMmaCjJ7f7/09EMAzcqRpWeKUDAHW&#10;vfuzQINNpAL7YDpuivQXaYq0/yIO+KB4mFkCLH2/tb+IpQbns6xE52gqcLWVWFoKi2oy8GnIkmYZ&#10;hCkqFpwb3CJMRiPGF0SEA/sLAEdABDDigA8M7sFtAXfpAKRycG5fgbT8Ii8ZQ4sDQAI3/kqK8jDY&#10;JTxpHM8YkNeetr/GC07ZeF7Qm/K2MCzzQ2ha15uytbqhpdz6hawiqLgNahnYrG7eqmzZrepY+Vg7&#10;lPF5JKt4Kb9rrrBvoW6SM8DZXIY2NyDWOjTC2hgcX5ptGV+u7GUWtq0UtGwVd0AVPVBlH1TRDVX0&#10;bpd0rpb1cuuGFhvHRmuH+xtG+9smu5rGO1smutumejom+9onu1tGupoGOxp6mRNLG6z19SX+xjIP&#10;XvBifRP+B238PYgFfYh973fOtyAln93LWWxfLn1amRn4LCfxU4R7gt/ViI/p5UO1c2WvmiLupj28&#10;EtVeMTnYxqktHI0KeHP7QkzIw1dvnzSX5A5XfBwrfNlV8aar7l3PRO3CVM3cfMPCRPnIdOVQ0+vK&#10;8oz8hjeVzTk1ZU8KCtM+Vj4r/vw4tzDzc8Wr0qHq/p2Zzd357eV+5lzvQn1hR/nn1twX5R+elzVX&#10;Ds4McFor+7MT3+U+K86MefUsMedFSs6bjM9jXXM7bGi0Y6b0Q1V5Xk3u0/zspFclH2sWp3jrbGhq&#10;jDXUPf36Sd7rjA8t5Z1Fr0qaPjXuzmyP1PbvLa5uz7PWpxcBW3PLu4tsaIm7u8SFOOt7y7z12SXW&#10;2PTiwNjSyOTq9OIOkwOx1lZnl/lM1uz0TFt3+9DECHhOAk+ObP7u0DTvbXFH8NNyn3et7rnd5951&#10;XsgfcsppO/cGFsBX01ucAov1Lz9VtE+m2yfLX842CCq1eNxhmtl5NrPT8nm/zbN+s7ROw4jms1Ht&#10;JvHdpkk9Jim9Z9N6TDL7zZ4OnXnSBzvgx52ayW3qiW3q8a0aCW1G8VVxZf2Vo0tTW9A8BM1vQkvb&#10;eyvb20vrvJUNHmeDA1jZ5LBgeMvg0WVjHTwvr3M313d5fGiVCe3MQFDlJBT+bsLqzguTy4FfmorW&#10;oVY2L3VnNQTi+e7N+kLzL6De91BLOTf16Rt1t2f0CyN33u89H94rml0rneBVDG5U9EP5nXuZ5Ryv&#10;51OOsdM2Sf0uyfx37RB4at7cWtrg87b3ZljrY0vQEB9607f44GN1VG134QKvh709uMzvnGL2LHCb&#10;5tcq57aCP7acT8xNrZn4PMz7rTWAy2ahuIpZxcuJIqaBUk4pJ2xTTrg9/97l6e8cMn5wyBB1SqfY&#10;JqudCTfRDriqFxJuGNZx7d3Y7Zxa55Qym5g87Xu5xh5T6e+ghtqp5JCll6HQwJud3qctqTcb427w&#10;al9C4/Xr/dXQbBfUVdKTFdj6xA/qLNkoLEk/90AHZ6GCv6iJ8lSVvi+D96ATrysQzqngHb5TJrmQ&#10;xc1lMXYqZFcGyoYuba2Ad6ZL2zJQdn+NAwJNyuZX+Wb8z8hinP492NGkTZWJtjRhKwURKx0JQ3c9&#10;m48BN3MfWuZ7W1QEXc10u+5CMdcSMVeWcqaiHYgoO/ovJ/YV3xz5Z74adgBNyo4ubQ9ANmXQjgAG&#10;xp6MtSETbKg4a6KUGUHUmCZhoUZy01O8baztrapyn6RwB63iJaUXKGYcIXQ2WsAoUsQoSkI/DKPj&#10;T9d8qK/z6JJ5cPSFxPfuT6rvvmi6mdnmltTtmDDukj5/7umMY9aAZXK/S2bn+fRut0xA17kMQLdr&#10;GgBZ5bfH+fEBvS5pfc4ZvU4wPY5pgG7HlC6H5C6HRECHXWKnfVKXfWqX/eMu+/Ru+yc9Dk/hTuJr&#10;9wb9Ly8mO3NfnV3No60VCm9VH4WaTmzXntyslFgtIrNzFZkvtZnPzPivXTY/XV4tcN0od9wstVj9&#10;pMnPoa+9Iaw+kV6JExu9d2zcXXjyOn7iAmPKRW3GSX/eyXTRxXTOSW3OWXXWSWfWyWTawWHC/vKY&#10;3d1h24Ah++g+u+Qu27R228wWmyeNdk8abbMa7TLqrRLrreMabODm2kbbhCa7RAS4a/bXaLNNarVJ&#10;bLFOaLaKb7KMazCPqTeLBoDit7RZJ7VbJHRaJAM6LJLbzVNazJMbTZMbTJKqzyRUn02uMU2rtcys&#10;t37aYPMM0GSd3WqZ2maZvO9xU1us0pqs0hqt0xptUpvAAW1j2+0iu+1D+x38hpy8R5wfjrjcG3Hx&#10;HHS612/n02UT3GEV02qViPRbw9NH28YcEsDJTVYZAOR6vwW5A4crdVaxAKR+sAspIiAVZC+4M8h9&#10;Q4rfcnADwZhm+yQAIk2rbcLrnEO6rvuPPfBZDPZkx1xfTTq/luKw99R+95np1nPt1WeyvOeo1bdC&#10;O59P75Rg2QXaMx+sJ964zLy/x/qSvFb+cbOyZquqYaOshleYx8xNmHt7d+6d/ewbzYkXpPFsyYVX&#10;1OVXStxXJvwXF3kZXsvxoUsRyUuhz9vPR9TbhzbYBLc7R/S4RLbaBTRaPWqxCWyziwOfZq1JJPiI&#10;2+2SwYcIkg77lEaLWPBxA8Am/MnaJoG9gE47WAO3Oqa0OCc3uyQ2u8S3OcfD/3jCNqHFLrnW/nG5&#10;S3b+lXdZF155GISqU25TNSOwhvFSGg+x6jc0TG7EJb6eG1tcHBzhDPStDfauDXVyhlrmh2unJypn&#10;FqqZK43M6foD9cs9tB7wQRcv0ul7IIkPd/HyZmAFi8CZgmUt7F/3ATl7sp49Xrsx17Q5W78xU7c2&#10;VcOfqOKOVXBGy9kjZSvDpSB+BVwcq1oZq+GM14LXcifquJP1PNgE14McVNhjNazR6uXhSuZQBXOw&#10;fGGgDBkJIngV2HsQFwfKQFybaVqbbQZ75/tLpzoLJlo+LnWVLQ2VTc3mt0/n9ax3v+5q1LgYKqnh&#10;RVT2kpFxuHvNtbXwLrPTarpeYqbuD8zG/7XU8q+8jqNrrSdXG05v14pDdSSolArl0haihBaCRGYf&#10;iSzcE1u6L825j+Xew3PuYdj3pZfuSy3ck5y7i51/SJn1URj1UupxV45l/D4A/78fSf/eD3vMFyfw&#10;EC30ECUWgJcKp0qFUURDySIhJOFgolAgXiAAdxrwSOqot/QxH9RxX/QJf+wpUAG7ggmC0STRWKJo&#10;DEEkGi8MAAnYjCOJReGEvqrEk8XjKSIR2KMRuB8j8T9FEY4AQBKO/QEAikj9YBe8l3Q0nHg0mPBT&#10;EOZ7P/SfAtF/DsT9EEY4EkY+BmK8vHCGmnS6BipbC/tMn5ipjoqnCySST6TTBJ8rSn7QJpYYy1VZ&#10;KtVYq9RYKlaZy3e6aA1cMmyxU87XQr2RPZWrLFKoh3+ngXuric/RJn4+wyi1UK6216p11AEUmysV&#10;WSoDiq1USqxVS23U9lH9bEwrMZevslartFItM1EsMZYvN1ersdNruWj52VLzvbV24SXLd65nUy01&#10;P3u4juY8Xuqs4s8OQJtL0M4KtM2BNrnQKnhQZkPrq6sjI+35hXnJaZmB4SE3Pa+Y2ZgoGp9VvmQo&#10;d0uXfk2DckmVchGgRrusJnNNS+GWpsItdYWbqoowKko3lRVuqci7q8h7qMh5qsrcVZa9q8LwVJLx&#10;VKZ7KDLuKlI95GkecKSC/O7PkeahQL0hR7smR77CIF+WJV0GEeQylCuKtOvy9OsK1Guy1KtIBeyV&#10;JV8EP+XpaLtvIUta/RoWWBEDrIj+txEnaogTNQDxoIIRBuihBHVRgjogooUAeocj2AtG4sUMCeJG&#10;JEljuGNYyhwjaIoRNMMKWWKFzHHCVngRS4KoDUHUiibtRJN2+DbKYs/JYuEpr7+K+5NdO/2NKINx&#10;BiPlcK5yODd5PHjJrx7nnCz+/K8iR7jwLXBvMe7qPtd/WUIYnv8ZoES4o0DwUCDc/Qv4+0r4uypo&#10;D1WUO4gARQy8ALAc9q4szkORdJ+Bv6VAvqXKcGdgz6GFzSgoWx21i34+iQVF1UtMDo/FnRjoG26r&#10;Yw23Q8wRaLGf21Ha9CI6867LDS2yKfpotKsxr7WIMwg3+C4O1SOzQINkaaSRNdYMAPl0T+VEZxky&#10;FzQ8bKxpb2uivTmvsz4HYvVujtS99rt6SwnjThePN1SMUMJHy+PSNWUyNGTiGNhoKipZiZykTIxW&#10;wYYro4OUJf2Vxf2URIIVhMLlBcLJJ9NVMEmKqADSaX9ZyVQbTfDQvFz3frG75EAAT/fVTndXT3dV&#10;zbWX8/vqOl8n31IheSkTgpSw8RrECJp4JE00GC/siz7lhzkdQgLftcSCCMKACJpkjCw6WgYVxZAG&#10;eRhFHOwKJooAwPe3UJpUEF3KnyHuIyPuzRDzo4v5UUX9CCKRcgRvgrQHEXWJjPkQ9GClo3a2tZLf&#10;2zxXUeBvrOtOxgYzyGFkTAReKhQDjiYWQBLzIYs+IonAAhgn6o0R88aK+BGFfEgC3+JPhVuN/ShC&#10;AF+yIGC/fsqfftqbfDyEJhRBFQmQOhkkLRxBxvqTcH4M6mUcuj0lARobWKgsYbfUtbx5aoOX8KJJ&#10;BlFFgmmiATQR+FAUoUCGWLC8pA844D7Iwf1JMAFEQXDhIVTJQComgI73oxMDGaQwKi6Sio6hSEfS&#10;UX6ymBvy+Csm+l8KP2UUFMaUVe4L4IqHleUHgE3v6krf2upv+RsCGFS+5UEdsgwwLIADynp9cjqV&#10;7UJPilsrMG783zAFNAKyiSwA/H+wBvBhofvvBbGe/68XwBSlX+GrW/EX/vpj+tuQ1IPwmhE4zQiS&#10;RjBZw/8XAeyL0wpGwQI4GoDSDyfo+tN0Hyjo3NbSPv9bAvhA9B62v/a6Zgf1rwTwDdvzgMMOGJkO&#10;+pbthdt2F2EN7HjlrvO1+643vM7dfOB2y/vinUcX3OF+33M3EZD5nx9edH/wiwD+tgn4KwEMTgCc&#10;28H5HGjgA/ULOGx/wQuRvWAYuBxL9TOmynoAs/2JoEE8q6hzRk4Tsb9aZEVNkqIWSUVPTluDoUKS&#10;xgidOilw4qiowEkJISF5qgJKinZSmC5MOXs9seTKszbX1/3nPoxeeNPrklStaB0an1Z5VsNQA/1j&#10;TpjeVPmVqKtCTqq/UxH7Xg1D0aEaKhG0GDiaJhGXduncTGZin/fdrssuzJsX1264QY9uQe6u0IOL&#10;O17nuB5Oi7cc5286L952W7lzlevpMXn+BscrZNIrsPLq7abgyL2mdoi7td92C0EcaGN8Y6xlrvBD&#10;c0BgtoHFLTTFREHpHJloiZEyIKHOaMranze/G/cw/Ut6MbtzaaOXtdk1z6obZJZ3sKo7ubVdnJpO&#10;Tm0fv3VkY3B2dXxuj7MB7UE7W9vFxcVWZqbKdIYqjWGurW2sqqEjJ6enoKCjpKCjIc+goVJTo3v6&#10;27ahLfYWlw9ts3e2VvdnX55Y5C2sbG+Dg+xBE+PcvV14nmbkP3t7e2urPC5nZXt9vy14exPaWIf4&#10;3E3W0iZzcXt5CW4G3dhcn1qC23834MNtM1fX5zgb0ytro0xofAVuAh5enqvsmqrq5PfPNuaWPTS/&#10;ECRnm6l7LULvYknUi8nmgd6O/uHxqd7R8fkF5uzEzFz/yHLv6MbgNDS6AI3M7Q1Ob/ZPwFNAIwK4&#10;pnss9d1AZNbW2wroYx1U2r77qWos5UVXfNrihwKoZxBaXIa4XGhzHf6b5IEA3pe4/yWAD0AuBOkD&#10;hi0vKB4I4P0rhdnegNnYgPjba10DK2NjO5tc3uby7vbKUnvz+1seTxUMiij6PXSLObVzcwZXxk2v&#10;DZ+7238/fO5V4UJJ81b7KDS8AI2BLwMmLIDnOdAc+2dmVw4L4J3R2c3RuZ3RxfWuib22MXjZ4LKa&#10;Ce+HrVaGk056LDcttqvyspvyyjXtpZuGc9f1mTfP/CoL1w0Wbxh+za0zc7cMZ28bztwymL6pD5i6&#10;oTd5XRcAKqA+535m/o7Rgocx3El81wQ2ux7GAKYHvLnkabJ0zxSeovk+PEszyEEFHuZxFn7JvvoF&#10;bwEAJ/BVZLnvC+m/jgcceN/lW0ZLN88AmDcMl68bsm6c2W/8he0v87Le0iVd3kW9FWeN1cuGE676&#10;7ZcsMu3NjBWV6SZO6JvhRz2S/uVq5J/d/MQtL2Pl1E3kZBJtdTo89UduyU3dVVkJMOCHGbGD9FkB&#10;OuwgvdUIw330EQG8jw4vTHsvxWwz3ogboccK0VoO0eJG6q/Gm2wmW7Aiz6xEGa1En2XHmLBizdjx&#10;FtxEq30HbM2KBRUTkGyk2fGTrUCynem4leGwmW6/lmrDTbRYiTMFA9jxZvwEi9U4c36UCTvszHKw&#10;PoAdasgJO8MNNwKRFaC74K0x/0h9f55qHZafDtP/zFKQ3fA9kypHxnNtwSS1k3H6UqHm9Ps2mhmJ&#10;YWWNtbmtbS9aO1Kqa31y3sWVFWU0VeaOdGW0VsRVFcRU5IcXfQ798jmjuaVwduHD8OT74bHE6rrM&#10;ltbs9ra4yrLosuI7zzPNwvwCP7370tFV1Df4Ymb0zfJc7sjU07qu1PL261kfz3+s0I59/t8whv9d&#10;2kjWK80y5vPvTuv9s6iZkMcLSmyZpO2DfyCYEMIqJDNG/mdsxz9E1Uq96cIUDv1rwbDYpwHK7bjf&#10;CdJ/Lyjxkyjmz8dxJzG6NHs/g/gCvfxu6ofa71w8Tl7zMbgZrK3rgDmKYpxCaZLpFAkJOhpLxxAO&#10;OoBVaLLyRCqo/A0BjOhhwIEAZmCJkqeExE8ISJ0WBq9CZpMGB6RhsFICgmInjiPzP0sJnMaLi5Gl&#10;pahoFFFSAoDM/yxx6iQYA6KU0GkBgSMA4VPHhE4eEzx+HG7/PXHs+MkjP/zwO7TgD1L/9J3hH/7x&#10;tYp8u5pKlyRqjkIbpBL6ZAkD8qRBBfKQLHGYhh8lE0bJpEk5+RYiOVdaKhWLCqDiXMniCiJ/FvrD&#10;/yUvLqiOQaliURQRAekTP6EFjqGFTkgLHZc4fUT02PdCP/yr0J9/L/HDH7HHfqKePikjLCwnLqko&#10;LqUuJamLlTQioYzJaEM8xgCNsiTSLKWJDkLS106LBgsKPJUQqCCI9NGlfksAIxyWmrMkeM7nKfLP&#10;bbKIK0VEKWBBjjwnQwQJIlBBvihPWVaiLyhSAbAGlifPyBKn9i3vBA07RkHD8zPLEOAW4f1doA6O&#10;PEPBIi2/iHZFzOtvgQhgBJAfFsDzDOKiLHlJkbakwmAq05Hlh8eosJOeJKEniCh4jmiCNEjA5gFf&#10;uW1YZv+HCmAAGHkggBdxaLa4+AaWsIgh9+EYU2cdoYg06F0ZK6e893Vpccq7nIjsphfF7Kp+Vn7r&#10;0ouKnaK2tcrWhcLKlaK67Yr2lfdV/bFvh+LzOO9b+V8GuNUTqz3Lm3O7G6vQ8jo0tLLVN8Gcbhnj&#10;1g9vNY1BTeMwtUNQWS9U2AFVD+8UdXAKOzjVQ6zm6ZnmyeHG8b6miY6G8famsc6Wia628e6Wsc6m&#10;ofb6vra67pGuUebEInN8njW1sMtZ3WJxubOLO0tr0CrUXdDhaeN+396zI799rGb8bVxOmt8TL1cf&#10;T8eHacHPustGx1uYDZ+7XyXkRz5I/5BVXf6pr/xj/4u0qsSwT4mRXxLCv0T45vjdyU4M+hjn8/ZJ&#10;yKfS7CZO1+ZsLbP2eV3jy+pPcW8+RL0ozcyvyC7MS3gLqHpekpv07mX0sw/J7ypelXYUt811ziz2&#10;zHdX9VZ+aX3/oqy+vG8HPLfxoJbqgZovbdP9LNbEamVefdGbisLXpe/TPraVdsz1MBsKmopzKt5k&#10;fXyellOaXzc7yQGPQmMjzILP1Rt8qKdj/Gnq2/w3JZ1VveDIk21Tow2D8HMpdwNa5m3OLq1Ozq9N&#10;LWwtrEAsPn9qYX1+mTe9MNEz0FXd0F3fvDw6BfE3ofU91sT8/OR0X19fQcmX6pZ6Fh884ML/enBl&#10;HSppHAl+Unw/u8r9bduFt+0uOZ0ub1rts2qdUqovpjRciKm19f1i5Jmnd//T2dBKm4xumxcDZzLa&#10;DdNbbF4POL0Ztsnut8sYsUkbtkwZME/pM3vca5beY5bZDTDN6jbO6NBPadFLbtZPaTNK7TBIajeO&#10;rriRWviqdqgHPFBsQjPrEHMHYm1DS2sbrPU11jqftc4FLG8A+EsbfPbqBrQJbXI317dWOBB3Gtrp&#10;34He90C3k7sNb75RtHvwouwTF2pbYqfs8kOgzRBoOQzifITmaqHulu3U9zW6nrn4K01GMSO3cqHa&#10;NaiFA3UtQW1TUH7bYsjLLgufcvrFJpUHhRr3RhK+QMyt7c2txTUue2N7jr05vgyNrEGvexfc3xR7&#10;F1S/HZ5tZ66NcjYmedvj/N3Bdah7E3pcN+6b21wwsduwAjUubrYt8noX2H2LrL5FTtcit3VxrWFx&#10;t2h8N7ZsUuVairRNBOZC5in7x0ecs35nm/GT26vjjllopyfytqnGxpGedo+zbnwoufF+1CNv8NKz&#10;PH2/Jwo3IiUtUuSdplPeQE3Ni0/jJ58G7nU8h8Y+9L3wqoy8NPslFRqu3BlrgRZ6oNHa8Q9xrZne&#10;uy35UFNDcUCSEcFCC39RE+Ohir4ni3dn4K8p4F2V8I7fyWEdiaKmclh7Vco5urQ1IoD/htA9LH0P&#10;89WwAw7L178DOyrKVJlsLyNurSxmYShlcO+MTX7gzXdeZu/umeb7Xgm3uXhWylBFyEpF+jwD7UiW&#10;tvnPF8BWZKIVFW9DkDbDi5pRpexU6FcM1B8a6ATIKz/Eyd9Da/hhjKKkzOOETGMEDCOIhjFkjWC6&#10;gpeW0v3zZ/xj3JIKvJ53Brxrv5PRfiGu/3zCzI3smcvZA7bJQ/Zps1dyOp0y212yO889677wrP/i&#10;C5gLT2HOZfW5Zva7ZPY5w7q32zGlxyGl2z65zymlzzmp1ymx1ymhxzG22zEKAeRd9tFd9nE9Dkn9&#10;zmn94FX2ae0OMW3XfLruXxwKN5l/osT7JL1bfQpq/glqPQ41oXYq6atftFdyTBeeWy8+c139cHO3&#10;5MFG1QOo3Qfq9NqpdmXnarNeMbjPyKtZBH4qfiUSP+eNn7xNnrimOHlJa+KC4aTr2VlXk1kXy1kn&#10;h2mHixMO7mO23sM2YQM2CV1WqZ22TzocnnU4PW9xzq53TK+xS660jquyiK7Zp9Yy5rDXPBCWX9EG&#10;NwEnIQK40SIWEcB1plGg8msktsFCN7XVMg3QYvG40Tyl3jSpxiSxyjix2jS52iK1ziqj3vZJg10W&#10;oNHuSYtVaqtVcqslYn9hZdsEEuvkVpv4drvoffvrO+z0YNzZY8rl9vS5G6NOV4YcbvTaeILvF23m&#10;Yc3msc2WSfDc0fDZxsH292cBnAgfxyoN7t/9azWLcHDtBzYXcbSIrEWM+GENjNyNbwG38VdB9iKS&#10;+JAAji+3CWhw8x309FsIecSLv7WW4rKWcpaformZobL7XAF6JwflkaB8SajwFFT60145Zvm90fyb&#10;S4s5t7gF/nvVaVDLG6jlPdT0bjE3avaN79Tza9PPnZhvLVbe66+8V1t+q7jwTI75THsl246VcZ0Z&#10;5zsfEceOermVWNp5IbHePrzBJrjDBe4AbrYOqDf3bbYKbrGJqTkbUWUUBj5Z5CMGgI+y3S75K/eP&#10;7Gq3gevN9glNjon1TvGAZqeENseELseUXresNuesSqcnZVfe5d/KC7eMN6a7U5UCwP8lUVq+VIOH&#10;0nJOF65HTI3zpnom10end0ZHt4f7OIPNM71lI4NFQ1PF4/NVy7ONB9738Oq/h0HqCMtjNazx2pWJ&#10;OvZkPWJ8EQE8P1i+NFoNKogbBgnYXBgoYw2VrAwWsYeKETjDJQiLPZ+X+7+AhD9WDgAJ2ARFMH5p&#10;qIw1CHcMrwzBHcPsYbhpmDdWzRmvRiJ3FG4aRiIYA0YiY0CFO1HDH6/hTdYy+4pBfXWiFm4sHq+B&#10;O4+HwAErOUO1092FUzOfB5cKe3htT2oLVRwfSinekFPx0lE7H3H/Wl+pF7PVbK5WgtV6ZK3nB2bz&#10;H3gdR1fbT3HrT65VC0F1GKiGAhXLsFJEWFFizAARprfYygMU1wu3eo/Av4fd8iesemM4jzAcb8LS&#10;Q9LcA+qMt/xcgHa2xvexjN8HEf41mHw8kCTkjRV5hIM9QRBZHFG/gCCCYCBeAHHAoWQRBLD3gFCS&#10;cDhJJIIgHI4XQgB5JFEkiiQKIgLIo8liCDFU0ViacCz9dBxDKI4hEEsXjKGdiqaejqKcADmox9AE&#10;oqknkUok+WQY5WSojADiSB4QjnjhfwLxEemYD+WEL/VkoIwgiPewP9zH/RjAEACbfoRjYeifoqR/&#10;ikEfTSUJvlCSztejlZsq1liqFhnSPqigntFPv5QVKtLF11vI15jKFOoR841kcg3lPhjIvteXeadL&#10;f6FOTJeTSqQIgwjIVEBlKWGequCeqeLBrpeahCdyYi9V0Tla5HeapBfKuOdK2DcatPcGCi/0FXOs&#10;dJ4YqwepEBNN1NpifaHmEmi+H2KO8GcH+NN963ODq9ODy0Mdi/2trMGO7blxiM+CFqdnWuvH66uZ&#10;XW19ZUVvEx+7nb1so3vNSMlFk2ajQrJSpdlry53XU7qqIXdVXe6GusJtNUUPdaV76speGiqPAGoK&#10;9xBU5e+ryN0DKMveB6gr+BzC9xd8wEgVeXclWXdFmZuKMreVZG+pKnj+fEwlkNxVVbijIu+hLHdb&#10;We6OiswtdZmbmr+GGu3ar3FFkeSqSHL+FmWKK0CJ7AJyBaKTPMERIId3kMXZy2DtGBhbOtqGhrKm&#10;SltRpCwBJAlzAFnSAgEpUqSsyRI2ZAlbAEncBkAUs/4/Ayds8avgRSz3pbIVGAOOj7wXRdIOVH4V&#10;GsaJinH6NjJwLnScy1eRgT33yxrGCFdh9k2wEuE2QAHWwAgeAGX8HVXMFQ30JXX0FZAoY+Hxcvir&#10;soQr8uQrssQLirSLKozzMjgreYKlq+Wj+JCXU2PLrKUV3vIKa3qKNTa4NjmwPdG9OdDY8z4ty/Pc&#10;bW2qhw7N96yyt5HiR5+b0GDj9nQnf6aTM9m2Mt6yPNrEGmsGCXuidYvZv7M8CCLYuzTSuDBYxxxu&#10;WBprHhuoYM60LE82L/ZXrg7WcJq/fPS7cYEg6CWPDlMlJ2jLJmjQohVgExynhE9Wp6Rq0pI1qfGa&#10;lChNQoQmNlIDE6MmHa8iHUcXS5VHJcihI2Ux4WqUBCstqL2M11680FMy21d+IIBnemoOBHDXm5Tb&#10;quTDAjiCKuYp8ZO7+I9emNNBdIlQWXQAVcyfIh7MkIxWJkYp4SIUcGFyqGCGdCBNHNT9yGLhdEwY&#10;AxMsg/GXlfaRl/aWk/CTkfCnSz7Ci4TK4B4Rpe+QUK54ydYX6asDrdPN5ZyO2sWyz96aSnfJuLuS&#10;onEy5AQ6wV9aKJQsEUCV8KWKP6SIPyKJP8SLe2PEHmGEfYgi3vvG96sI+9p9AQxrWpLAI+LpR4RT&#10;DwjHvYjHwDexKEXJMLBX+mQcDZ0sT/eVlnyIxTyk0jKdnXabGqHJMVZHS2/Zl1tGWp4MSXCoQLpo&#10;AIAmAmKwrES4IipETvKA0EOE0CVCaFJBNGwQnRREJ4fQKeE0YhSdEE5BRSgS78vjL6nSbrnYltZV&#10;x374FFNVF1xb61dX41tb7VNTBQAJ2PSvrz2Qvofxrqv+LQGM5F9xv6YS4FVb41FUF1je5/2uQ8E6&#10;6LioJfhe9J8tgPEKjwiK3kQlH5KyL0XVH1Ro6oF0jaCv/O6/ydf+8t/D/+sFMFHuP18Aa0TtC+BQ&#10;qoY/Q92HBi8D7IvTDkTphEnpRQJQ+qEEPT+a3n0FnZta2m62Zxxd/y0BfGB//4YAvm7jBkAc8GEB&#10;fNPmPOKA7zhc9nS6ijhgwN8QwIgDPiyAAQcC+IqlC3KSiMpFzg3RwIcd8GEBfGB/AQeGGLzKSsPI&#10;TEUfaf+1VD8D4llFHUNZDV2aijZFSZOkoEFU0Car6stqa8qoklFYkVOnEAEsJiBAQpOFBDBHTpFE&#10;6KYe6dW33vS4vB1wyhnwKJy8lFaH17uf92VEi66C+fN37yPVV5qvzjdciblF0saeUJKmajNMlGnG&#10;CnQVQ2Xlntz30HD//JOMXq97Sw/vs92vQF43uZdseFdtuDdtOHccuffdeF4XeV6X+Hev8j2uz7te&#10;YN/ynPK42+FxZzA+Zq+pHmKxoLUNuC8WbtaFoC1oZxeaYUOlXfNZXzrCUks8/F/aXwjXOXOTLmuD&#10;xxnSiGc05S166iZmOhbZ/Sx2zzyrY4bbMc3tmGS1jM43jXF6mKujXNbIyjYL/sNbf+foret31RW1&#10;VWRVNeU1DFX1jdQMzijp6Mtrasupaqmpu3vc2djcnl9mN3R1N/YP8CBoZn17fhMa52wu7cJ/AGSt&#10;Q0w+fGqbELQKTg9ekBda3dza2NiCwDtsbrGXlvc2NvZW13a4nB02e5fDgXg8iM+HeGs7TB7E2thh&#10;rq5Os7YWeBBnB2JtbU2uQDO8vdFlZsNA/+daTtsY/DYT7DzfxPo7Kazk0sn0Umh8HVqH+CtrnNWN&#10;RS6fy1tlM1fYE7P8kZndsQVYHO4L4I2+cZDAXnBfAI8/zhmOerqTUwUVNEGl7ZsfygYSsjriHi98&#10;LIT6BqGFRdhZIvYXBlzMvt38LwF8mF9W+QX8pgBG2NyElrhbfSPQBn8H2ljeXtoGH+QOb7el5bOF&#10;a6OOw5imC9vo+ortncULXst+kZzMV9OvChZLW3a7JqBRJjTG3B2Z3xmd351kwg4Y0cDfCODtkbmd&#10;4YW1jsm9tgloaBEqb5z0Bb/aG0446LNctdjOKsuuKuzLWqzrBvNX9Zavw6L0WxYu6wLmL+kgzF3U&#10;Bsxc0p6+pD15SQv+c9NFzfELGmPn1Ufd1ADTV3RmrurOXtObv2EAW9v9HmKWhwnYnLtluHDTcP42&#10;XFy8YwzqTA9415In3LYLcqTHF+k8Rkwz85vI2le8X0UA+9bPIJM8I7oX5qrB0jWDg8thXtVnXtZb&#10;vqi7fsmQ46zFv2w04mJQc94s2tJYhSGHMbDHeMSe8Er/4+3Eo5dCpK0vE5Q0rdSVnl40a7ujPXRD&#10;ZtJTeSXAYDXcmBNssOyvzQrQ4Ycb7IOo358FMGAj7sxKqOa8n8pysOZ6nPF2khkn+sxcoMZMgOZC&#10;iO5ypBE7xmQlzhwRwLwka16S5WLkmYUIQ36y1c4Tp90sZ+jVRejjbXa8GajPhurNhxvA6jcZDLbk&#10;xZmtx5pzw42YATrzvpqL/togWfbXYfpq8cOMVgL1Fn00F7w1wOZ+p7LeSsCZjRhXVphj13WN1wbC&#10;CSpHE42kY+yUHznovX6SVN3a8r657WlTa3JVjf/7nKTK0uyWmoqlycy26rCiD8H57x++fXUrMyPo&#10;U8HrvsGMpg5AyOfixOq6xw2NoQX5/rkfXBNj9fweBH7KLe3o/9jWG9PRHtXXk9U2mF7eZeeThLN3&#10;V47M0El4808Y4+/+JCPq4GsQ8vaPKIvfUZxPeL0WjczHXgr9jmEt7P35+8jmf0nu/9+p3X+MKvzO&#10;5+X/eNGGyR8jXYg4JaX655PiPx0XIUgp/PADXphhoeX9GB31TKWw/nv/2O90rI/Im8jIncUdwdCP&#10;SWpRGFRpaQYGx8AS5QgUZaqMGkNelS6nQKKByt8QwMheAB1DAEVZPBnsFT8hIHb8tNRpYfAS5FDg&#10;mERJKcnTAgcCGCUkSJSUoKJRNAwaEcB4cbGvBDCsfk8fETx5DHDqxEnwn+Mnjx0/9dNPf/5fBIEf&#10;8f/4ncn//m/vleU6lBXbRcWYNNoQGTsoQxiWI43KkkZphDEyboqImyIQJonkdhS2SErqNRGbKE/x&#10;lMHoiv+A/vN/lxM5jQhgktApqeM/ok4fRQnC9lf81E8iR/8s9MO/iv74R+yJI3QRQSVJcRVpaVVp&#10;jBoarYdFnyXjzKk4U5K0AUpCW1jEAkexlsS5iKA8hCVixETeocQayZJjsthxgjQiJn+VA6mJSNCf&#10;O4C/6ZSdZRAOC2CQLCnSeBoK6zoqi0q0BUXqgeIdp2JGyagRkvQwUWqMgj4sgMGuMaL0HA0/T8EB&#10;EAcM3vpvi1XE+x7YXwAigFmK9GUF2qI8BZwMeF/wXuBNhwiSY3gpRP0eACoHxQkiClHCP5vgX+zv&#10;4TM5fGcQ9YuAVJBz+JaJ/QWVwQtBMoYWH0WJgWQBi1qXxm7j6VNoShtedtblBvS6ECpp63lW0Pqu&#10;6vPj3GdhWRWZBUvlffzSXv7HZqh6YL6geiS3mPmlBqrp2/jYNJGQO5tcAH3u2cjtXi0c5NVP8Yc4&#10;vKW95VVojLc3vrg20TzCqhteqx3erh6CKgagsj6otB8q7YXyWlgvKieflc/kNc9XDk3UjPZWDrVW&#10;9rfVjbY1jrc3TXQ0j3c1jXc0DrfV9rXUdE/2zazMsNnTLN48G1rdgXjr68wViL3FH2J1fm4Jvexv&#10;r2p12+JaxK1wvwu+18xvBF4NTvHNaCvoHmmYKcguf5f8ueRF3cfsircZpeWfetqr5xvLZ768602J&#10;Kb52Lk5P6aqN4X2P83H33OKfhhcUPK5nNq+2vuv7EP2xIqOoKO1jS07dQsvUXNNk7avyD3FvcpPe&#10;FT4peB374kNSTl7ah7zHuZ1lnTOds7X5zdWFnc11owvT2+tcqKtp8mnqh48vSmf7V8DjWl/NUGd5&#10;b3dFT352QU1O9UBVf/HLksSwtMigpKKPsPHlsvdy3hVHRaY9e5o3NDC3MLf6Kivv/fMC7sz6ZNfs&#10;UOMIxIEg7i7EWQc/5demFlaGJ1dGpzfmliHu+sYCizfHXBydHO3s7WtqG+8ZWAP3BzwPbkKsKebS&#10;HHNsbOxLWVFlU+0im8Xd2ABPjOu7UFnj8P2Y1+dCXrokFJgnFp2J/2KTVW0cm28S9tEptvJqcvOl&#10;+GbX2Cbn5HbXZ0Pn30/ZvR0ySGs2ymh2fjd0MWfY4UnnhWejLplDdo+7bVM77dPbHTLabNObrNPq&#10;7Z80WmXUmSVVmSZWWqbU2aa3WKY0WEaV2PpkJX9saZraHuFCU3xoeRvi7kBLqzuczR3exjZvc5Oz&#10;tcnZ3GZvAXb46zvggRnsWN1YXtxZGtrg1S/vJpSzzB+VmT8sUnAIeFb2BdzmxeXULU4wvAbwYuj6&#10;witooQFqa9qMeztkEtJCf9gqG1inETF2L28itpT7uRNqnYbqRvcyisbOhder3GjX9P1ZAIN7u7s3&#10;yVocn2f2js2PLO4OcOEpoM+n51x9lvu4ubtucnmEvd46NtcwMlszya6c2wr93HbnWfm7Pt6XsbUu&#10;HtTP2xnjbo5x10Ac5m338aBOHlQ5B6U1LBk9fCl/PVPp/ifpq28FruT82fnZkXOvfrR6LGaeSDOM&#10;MNELDj//vMqvute7lB1QPnHt5SethymUC96n9RPlHNhZ+VBfPysnYzjLb7c5C5rOH3nnWxTiPPw2&#10;Yq+3ZHO4cW+qHRqpGsmNrou/zSt7CdVXVUakmRMsDHDnNTG3ldF3ZbG3ZbBX5bGu8jiH7+SwznJY&#10;R1mMA0AGbQ/4a4Nr89cc3vVXIEf4Nb5WsAj77/s1sjh7BsGKJm2qinYgfa/mLGPz7I531i2bL0HO&#10;r+5Zlsb4RLp46kuaqIg6qKAvUyVt5fAOdGlbxNrKoMFVwIeVx7kADr/X38Nh74tU9s/HkYqzJGHN&#10;iShznIQZQcqGhj+nKHNbTfWRnNIjOfVAGb1wkl64lF64qH6YuEksySyRKuOjRntgqujtbhSV6paZ&#10;f+d5jXtm07WEnmsJ/ZdjBy/E9Z+L73PbX9DXLavL7Xn/hXddLq/aHJ61Oz7rdX3d7/a63/V5t2NW&#10;t0NGt0Naj8NjQJ99Sp9DUr9j8oBjwoBT1JBT+D6hQ07BQ86B+wSMnw8DX8EjLpFDjlGDDtGD9vFD&#10;Dom9zjFVTp693neW0i/w3uryPovzi/7IK/0XduG/7tVQt0p1uB/t519cmMq8Nvv0Li8vYKs8EurN&#10;2u19DPUlQj0hW3WXmR/0lt4obOUp7r6X2X0tu/dMaS9Lazf1LC/y7PQDw5ErxjMXzs8435x08Bi1&#10;eTBkFdRvFd1nldJtndlmkdlimdVonVlnm1Zjl1jtEFflFFntGFljHY24z69ATOe3HJK7fw+JTRaJ&#10;jeYJTRbJTdapLbZpzTaP6y0SqkxjKs5GVZjF1Fgl1NkmN9inAmrtUxrsUmABbJnaZpXeap3ebJ0J&#10;dwBbpTRZxrdYRbZaBHRZPxx2uj9zwXPW7dqIrV2XifGog9Ow3fkBmxs9Vg86zEKazGLqTeNqTPdn&#10;abaOq7WJqrcGxDRYxYNzaLBM/i0BjEjZb2myS2ywiQc3BNHkIAGbiA8GgByxwv/mfQPDwHhwQEQq&#10;gxwUq60iSs19Ws4HTD0I4UUFbia6ryfa8eJ0ubGyWxkKe89koLc06BMZKkJDJcK7xT9t5EusvDnL&#10;fn11/ZMHVOEHNUdAbZFQfcBe5b2+JIOxDMOFF8bsHKPVDwZrH7Q2PqhvvNdaeaHDeWXFTDs/GnZ9&#10;xNd/LuQJK/TTon9BizOsn1sdYtqcorscYzrsY5otI+pMQquNQ2tNIhHpi8h+RPp2OT4GSc3ZiDL9&#10;IABIwGa3w+MOm6R2m6QWO1gANzgnAFqcE9ucksH4bqf0Voe0eqcn9VffVt7++Mzlyd2z0XLyD1Qt&#10;UsQV7skYBdD175GVzj1OK+bP7y33TM3UNm32d0FTfdM9pWPDJaPzVc29H2YnqpE235XxBqQJGBG9&#10;B0p4dX8iaGQWaMB+g2/Dt/Bm4Dp7sm5lopY1XgMigDNZszJYxBks5A4VIfCGixHWxsoAq6Ol/JES&#10;sInsBYO5I+Wc0fJvI2e4DMm5YxX8sUr+RNXaRPXqZDVroHh5sJg9BPcT80YreOOVq+NVoL4xVbs+&#10;Xbs5XQciGA/GLHTnT7fnTzR/2WJ2j4zl98wWjm8P+malSKk4KBt6U6kXrfTdXsXeH6/0GC9VWqgR&#10;Xe88tVj3v3gdP/Haj/PbTq61wrNA79ZLQjU4qIIM5RHWM6SZoYLzjwRXHkmueuPXHxB4dzG8e5Jc&#10;LwnuA2nOIwzbm7DsQ1nwYcz6KAx4KhRYScXK/NkP+ydf/Al4aUkZUoQiJYgiEUwRCaGKAkJpYoAw&#10;ujgggAj3kwWShILIwsgAZC8y8lvAsF8lSkY8SkYskiEWQRcJp4mEUYXCqMKhFMEIuiiofBVDGaL+&#10;DFEfmV/hEV0YRD85cX95CYCvrJg3Q8SXIhSCFwyVPhkqfTwKezoGL5hMFnulRi4206i116+y0i4x&#10;Uf6oS3+jjM6ii6QSTsZjjgeK/+Qj9tMDoT/fO/0HgJfgnx4Kf+8t+iPAT+JooPSJEMzpUKwAiMGo&#10;k4FS8GHDpI+HSBwPQ50KwwiFYoUC0SI+GOFAOtaLLHlO5Pg5tOCrm+fW675A3XXdedkDVZ87q/M7&#10;9mN37ZeBhuLh5rKxloruyo89lR/7Kj72luf1lHwYKv8001S61NNS8yGv9G3+s/isR1e97Qxd9BUt&#10;5XFnsMJacgQbGsZRnnxFU/G+mrw3neBBQN2i4NzJ2MsM8lU52g0G6RoJcwFsytM8NJS8Fen39/Ha&#10;5+EveMlRb4PBctSbX0V52i1Z6nVwEBnKNUXGL43Fsh6asve1ZX4FLcY9TfpdgAbNU53qoUa5o0p2&#10;V6Xc0mTc0WTc/vtBJlL+Fnii5m8hXZLHn/sbyOFcZTDODDTc+0uVsqdI2h2Wvoc5LH0PgxYw/VUk&#10;TxhhBM0QJUwQtQIVqZPG4ieNMGIWKFFzlIiZlLCppOBZsdNGYqfOiJ46I3xcX/iEgehJQ1CREDCW&#10;FDIBY9AiFlSUM1nKkSjhSJJ0oki70NDnZNBuDNQ5edxlmtQ5oqgTScyZLn1eDnMVII9ykxE2UUdZ&#10;aOBsFaXM5VAWSiR7VbqzItWRhrOQFFSnY89ccniYGPL0Q1Zxd83w1tIu+O1idnB4urtneaB/Y3hg&#10;ubmm9UV6XtB9Ty05/7Pqj3QVws10UpwtvXWUXt++DH4XgRYGd5YHt5cGtpj9m4t9Gwu9gPX5nsmu&#10;8umeyvmB2uVR8E0YfL/tAWN2WUM7K8O86Q7uWOv2dCe0PAqxRic/Po22MYgy1QzRkY3UlUmzUH9m&#10;q5tppppuqvjcSjPLWD37rEaWqeYTc410M5XUs4qPDWTSdehPdeWzNOWSlGixajI+CpSXN1w32qt3&#10;xto25zrA9/nliSbmWMPSWOvySMvSUBOrr47bUzP8KfumMtFfm/HG2SiQLpqgiI2gid8U/+my5I/u&#10;eEF/JUygMsGLLnaHIHSXIuwti/KWk/oq+smgghloQJAsxl8e5S0v/VBW0psh8YgqFiaPD1cgPyJj&#10;HQWPR9uZjxV+WGit4gy0QIMdfc/SY80Nb2MkQqj4JAV6DBkDTwFNEvOjivvQpXwY0r50lD8NE0DB&#10;BpJQd9Eng+Wlg2QkfagiwbJSIN7HnvSjiwUyJPwZ4v40eK5mH7LwI7LQ/vrBp3xpggA/mmAgBXx7&#10;FA0lSoYRpEIJmEg6LUxe/jaRNPLq5XpHO2+wt6e24nNKtLPkUS/C6QQdmgf6mBfuVKw66Y7UEXjm&#10;Zxr8FuAdwbuDxJsifBd7wl36SLgiJkwBGyyD96fg/Yi4QCI+nEaOAt8FxI+nmGu6USUMSRIpiVHv&#10;KsqCcnITGlv9q2Hvi+BdXXkA4oAfVVUAwC6/uhqAd121X0OjT0MD4EADI/YXXvEX6fqtqblfVXWv&#10;shLgWVm23wRc7VXe7FfS7fu+C6V1W5LoRsS4ymFc5KQc5KQcZYmXZJQeUnXD0YZx4vqxRMMYom4E&#10;XjsMQNKJgNEKI2jA9vffJYB/i8Ny9+/ha3/57+GwAJYBUd6HJvOILustq+Anp+gvJ+cL8v+nCGCK&#10;vBd1fyVgutIjAEjAJlnBC1zgV1f9t/nq9h7w1ceEQFIPwqlH4jTC4Y9b3Y+u5k1V9yZp+OA0AzA6&#10;4NfASGn9CIx+MEHHm6p1R079sqqqvY2hA6Jy3X5ZUhdsIt73sFI9KDrszwKNVADnjG2R9t+DPl13&#10;x8u3HS7dsr940+4CqF+3OodwzdL1qoUL4Iq5MwDpCfZ0unrP5TqihAEgP3wQBJAj9hccExzwqpXr&#10;JXOn8/uTOSMqF5wMcm4HIGcIQAYgGvjgAhHAyYNrsdY0Nt9fCdhMRd9IXgtgqqx3VlFHm6KkTpDT&#10;IivpktW0yarqFEV5IhUjKnbyyA+nj/0kISREQJMIOPnffy+FV3e6HF946XmbW+7ItcKZ6+97GOci&#10;0vNnCorHBP54REHsnwLcTo+U2k/WXZ5sDPZwNZI4Js7AG+IxemisrPstT2htB5aiCyyovHohLHL4&#10;6tX5a5c279/aenB148FljteF5ftuTM9zTM/zyx4Xue5X1q9dXb91a9XvUYf7leH4cGiwE2IvQht8&#10;aGMLAv/lwovNrUNQ0+hKenHr+7bp4j5++cBGed96QcvS6+LB9LeNydlljzMLm5unB7oXp/qWJ7tm&#10;Z7vm5jpnRqr7GvPqhhunh5vnFgb4Ra9r1+dgo1xb2KmlYKavbqMiY0iQlGdglE00rY1VzdQI6spE&#10;zQDv+JFxzvYe1DnAfPmp5lNN5+DSBhuC3le3PS2qrRqYBnnTyEJt30TnOHNpE5peWd2AICZ3Y2xu&#10;cQeCuKtbs3NMaA+eGnpvcxfahdaW2TtcHric1QUmiIsj0xAX/qvbDnMVWtrYneNtTrAgcKA5/uYI&#10;c7Kqc6SkGe7L4EDQwNLUy4rJ0A+bmXV7+X1Q9zK0Cgvs3T24fWRvD+Itc1hj0/yRmZ3R+b2Redj7&#10;TjB3hqa3esf3usehKe5WSUtPdPZKdsHmqzLoXQVUP7idV9EYEt8al8qrrIXGJyHWCrS6CncAb29C&#10;O3+tb/+dAvgvZvTgIPve9PCY/0cCrgXE/Wv5q2s8GHCYzU2IvQatbuzwWMzVRQ60xof4e1ssaIUJ&#10;FVZ2ubp36DqtXvBe9wxeC4tde/pk5ulTVlH1etMg1Du91z8DTwE9w4Yml3j9E3vTyz8vA3wggMeZ&#10;0NjiWv84AIJnSFyCOmeh3nmoun0tIaXe1HDYWmfRQYPjos51VeOc11q+qLNwXmvpiv6vsgD27jN/&#10;QRswd14LMHtBa+qC5tRFLcD0vgyeuayDMHtF91dZvAHbX7ir+LbR8m3Y/q7c2Z+x+fa+8b15BnbD&#10;1/Rnr+mBweA4i9cNAEvXvo7Mq/qHK0iDLyJ6V64agPgVzF/O/+ASAMzz2sv2GhsXz8676PW6GpVf&#10;sblvoCWvoEqwuSJ8I+rPt5P+5XKM4I0o9duBRnYuLvqaEaYK7R46cw80lv30kDWA+WFG3BCDJT+t&#10;rViT1QhDTog2N1RnI/rMdtzZzRjD1QjdOV/F6UdyiwFqG3HGW4mmvCiDlUiD1XiT5QhDACvKeCX6&#10;7EqcOSfBEhHA68nWy5FGc8GwG956bAdlu26n2XPjzMZ91GYCtZcizvATLDZSbMCuzVTbjWRrXoTx&#10;avjP8ELPcIINVgL1WAG63BBDeIbqYH1mgM5SoO5qlAmU7gS9urkWabccaNV3S6PQGpdlIJx8Fp3g&#10;ohF1y6740+s3BZ9f1TZ86B1+092bUV//sqWhaGqwcZX5aWYgqb7U+8NLzxdP/fI+pNQ3vRkYTaxp&#10;etrZ97p/JG98qmB2NrWx/nb2E5eEWK1HXg/e5BS2DFWNLQY1ND2enr+Q9JJhc/OUsvXvFMx/Z3nF&#10;/mXFUVnH7/475pjRTfvHZWqX4r8j2v4P90zp7DqUe+x3hLNH7n84ltBz9Ons/4hqlsxo/VN4/v9M&#10;baTlTsg4hgsLKR05JnbquJDET5LCP2EFxJUkjc8zojL0i+q0Plf+cPH+D3KmKIIu9gSBcQqtQaLJ&#10;E/GyOAIdQ2BgiQokGiKAZfFkshQGKyJBQ+NBnSSJRlwvGKBEYcgRKFQUDi0khhIUlcGRNOWUQEXy&#10;lJDQT8fFjp8GrwIvR+Z/Bi/BiIgKHTkqevyY5OlTB5M/U1DSVDSKjsWATSmB02InjiP2d58TIieO&#10;Cp748dSxn44d/eEI+N/RIz8e/+nose9P/vh7/NF/pf3jdw5//Kc8WVqPovwACrVEJk2QcKMU3Bg8&#10;PTJmgoiexqPnsegFDHZCHDUgiWnFEKpkZfL1tB7rq14iiMh+/0+yJ49o4bE6FCJVREDypz+j9qeA&#10;ljx1RFrgmNjxH4R//IPoj3/EHP+JLHBSRlhQTlhEj0jRwRP0MChDrMRZgqQZQeosRtpYWtpcGuco&#10;RbwiQXgkjn4sJfWFiOqgSY9SpScPTbn8bwK7VSp2nIpBmKBhpxj4aRnCjCwRMCdPXlSiLavKrKjL&#10;sTXk4dV21WRZyoxFecoMHT9OgpcEHiNKw22+dPwEGT3LIDAVqGAvSJCuYnjx4H/P+QDG0OJTeGlE&#10;0CJudRwvNU3GcFRkWYr0eVkSOCx4LwDyFrDc/fdw+L0Og+heAOKDAYgGPtj8FvCqg/Mcx0iAOI9B&#10;bWLJXBRlHCvbo6jf63i960FEkXdcsnuYu+2tgBuhboYXHFVtPwU/3awehR8A5ncg1i40tbJa08X+&#10;1AAVdUGfOqFXTdD7Lii3c+9L/2797O4Qf3MR4nGhGQ4Ed6V2zEwUtvW/KB1+Wjz3rJSZWbj8uID9&#10;+MtC0ufR2Jze+A8jz6pmSwfmGqbG6ie7a8e6mqZaG8Yaa4Yaawba6oY7m0a6Goe6mgbXl7bAc9jG&#10;0hp3Djwz7IDnqM0l3vYif2+KP1E9WJ1dVPm0KPl+zDkdx0uG5xw1HZ6HPSvOLm351NbyubMht7X6&#10;bcPn9OInEa+/vGporZoqft/dVDG7OAZlxpffckuo/DwdH/Tpml3oHYfIzMDc6uddM7UrExWLH6M/&#10;lWWWxN+JzE/KY3Uu9BV1PwlKj74TFX47tPJVZX7m59dxbwqfF020TnNGucx+1sIQt6akp+RLJ3h0&#10;/PS+Ltg7uexTS0JIVtWnZuYwb6hhLC/jc+37upLnxW/jXveWdbUUtmQlvsx5UbDK2oN2oKqKtk8f&#10;K7s6x2vre549zZueZDOn+R9fFzeXdXCn1qY6Z9ZnVvnjzLnOgaH61sm2Ht7k/PYiG8TpnkHe9MLG&#10;Eps/vzTVPzzW3b80NbvDW4Mf1MDDK4i70NbO9gi4xx3N3YO9i2wWeMIE5dG5jeQ31fdTC5yjP2j6&#10;ZmuHvNMNf2cQkWsW8dkqotgmtMQyqMQ4oFg7oMggtkY9qlwpokg1ulg9vEAz+KNRaL5dXIV1WIl9&#10;VIVLQuWF1JpL6dUX08rOp3xxTfpoH/PGKfH9+dT8SxklV55UXEovd00tvZD45X5yQdSzijflA62j&#10;q4vwPync/1eM4OFl/18xArbAI+sWxN2EOBsQuAIwgre4zFmd40Nrk9BWdsPA9eQmx5AGK+9yJafg&#10;8OdZXKhnD8rdWAmG+CG7i6FLzFfsyRKopQ56Ub51IWuU6juI851SS2jQCMpR96y8Gjv3uADKaYBK&#10;+qHk0kb9ux26AUWa95efN4Av7I21deY6b2JhaXyB2ze93s+BPgyveLwrvf2m4EXfWOsCv25won+B&#10;0zKx2MXeyx9euZqcZx/xMrZk4NMQ91fXAK6d2exagzLqmeb+OWf8PppENWiGNeqmDMlHdkp5Fgud&#10;e6l09R1NO0iLfif18pvaB0VNl172X3o6fCGz1y2j7dzjj6a+iUqu5dcCoIaW5dzskRdBO7UZ0PSX&#10;ldK46uhLA88CoJ7itYE6uAN4tnGpKqsi/MrkqxhoqLMr+901VTe10+bq6OuKGA9Z6RuqpNt0KQcZ&#10;7M8C2HlfeX4rgA+r3wMO9v4Vfy19D/MXyXoY5H2/QhZnT8GaU6SN1dB2yqd0b2uee//A79lt2zw/&#10;xzcPHV/73fM0uaomaqYk7qaMukyXsFXCO+7PVv2zuz047H+UAIbVON6ahrMgoyyI0tYEjAOFfEVB&#10;4Z6yZoCceiBdM5iqHUbQCcfqhKF0QiV1Qohqgbq0RxeVgkPN015cfFVy803t9eymi4ktrhFDl+OG&#10;LkX3X4jtOR/ffj6p9WJ606UnrRefd5171+nwps32ebv9s16nl/2uL/ucnnY7ZPTYpvTaJffZJQ44&#10;Jgw7xo84x426xI+5RE2cC5lw85tw851w8544/3DivNfE+fuAcbf7Y+e8Rl0ejTj5DTsEjDiGjjiE&#10;D7qEdN/wn4rw3XhxY+vjmc1C1EbZTxvl3/OLT/C+MOZeaw+l2HTHXRxIuj/1LHjlYyy7NAUaL4bG&#10;86Hx99BIxlbzo6UvNkt5WusFKtv59J1PlL1cOvReBXp3ZvupGSfJfDnk3PzNBzOuoUM2gd1mwV1m&#10;Ud3myR3mma1mT1otnzVbZTfYZtbbpdQ6xNc4RVW7hNQ4h9RYRx7Iy8MggvNbDsndv4vG/VV1G6zi&#10;G20Sm+2Sm2yTwMGrzCJLz4aVm0ZUWcXU2sbX28PU2cXV2cQ3WiU1W6a0WKX9PP+z5eMmi8Rmy5hG&#10;s6AuW19wP6fc7kw6u43bW45ZG4xa6U05WI3ZO43YXOm3vtdlHthqFt1gllhrnlxrnVhrHV9rEwP4&#10;RQDDNhokh73sAYjK/RbkqkFyMAypHNSRXQf3DRn2LbX7DdZgMNIEjHhlcGItjrFtLuH9l32n793n&#10;Bd/cjnXdTTDfitfihNNWoglLcdJz8QLTSUdmMv7Mevs9P1dy+5PJVq7L1qdzUOFFqPTSXrHLap7V&#10;8huDsccys09kWS8VV98pbeUq735UhD4pQJ+01t+bcF44Tcacb79/pfWGb+eNlK7Lz5pdnjY7pjU5&#10;JLfYx7Q5xnY5xHfYJTZbxNedjak2jvhVAYxMB41M+g0ACdjssE3utEpst45vto1vdEiod4qvc45v&#10;ckpqdUzqdkrrdkpvt31cb/e4we1F7fV3ny48i7FP1VHwoio9pKj7EDW9cWp3SWo3r9xM7m5Z2pha&#10;W2rt5ba37Yx3cyYaZyarxhZqR+dr5id/nuH5q1mgv+39BUXeTNOB8f0KzlQ9Yn+Xx6oPWBmvYg/9&#10;LHcP21/A6mgpYn8RkCJnuASWuL/GymAJABa9Q6Wc4TLYBI+UI/XDRVCB9fBY5doE7IA3p+tAXB2v&#10;Yg0Uz3d9nmz9vDzUMtFfN7PYOL/ZV9JbfiHQn6JzgSh/UYHheMv5Skn23ema8ws1suwG0a0OgdXm&#10;n3jtJ3ltpwBrrQLrzSLbDeJ7ddJQNQ4qJm69ll6JE5oPOL3wUJj9UJr3EMt/gOXdk+Z6SfEegE0U&#10;+xGG7YNb8iYu+NDm/VWbLpOeap0IJv7BD3ckiCoWQMP4kqURAfytAz4wuwBkACCI+ksv2t9NMEMS&#10;EESXQAikiSMg9a8IkpH0p0v/Kn40KRADZWCXA2IAA+VLlfQhiQeRpKLp2AwNuXfG2jlndV7qKj3T&#10;kn+tr5Qqh38si0mmS8eTRWPwgpGYU2HSx4MljwdghHwwwt5SAo8kT4PohxYOxImFEiXDydKHiaCg&#10;oihoQBhONFmO8FiBGoqXeChx+hFa1J+C9WUQPSkYN5TIPVW5zwH3p4tzlxtK5uqKZ5vKB+uLe+uL&#10;euoKASAZaC4eai0dayub6KgYaizoqfwwUPl+trmI21e70l0x01S40FU729041d441tIyUN9amVsW&#10;+Sje0eS6CtUGJ2IketwQLWxPx91kEO7R8ffpBA8S5hIB7ULBnJOhXFOVvaMkc4eGvYISc6XjrlNx&#10;N8FIKu4WHetOxbnTsR4glyXCqliWdO2rSMdfJmMvktHnSZgLDMIVGfJ1ecoNOdJNRaKHMsHzW1RJ&#10;9wAqxLsIP9eJHqpkgPvfHzVo9zRont9GdepddarH15HmDuthyiV4Cd6/jvDCvcTz8GLAsAZ2k8W6&#10;yGAQGfxvTPX8VSRL2O93/X4diWK2VCl75Jg0aaf95mNbvLg1WsRCGrG/QibiAsZip41E9wWwhOBZ&#10;UAF1kAifMDjxg+YPv1f64/+SO/G9xsk/AzRP/6AtdERP9LiBxHFDAFrABHX6LAAnbE4UsyYIW6JO&#10;npX8SUNeTFtWSIEqIEcWkieLKhPFlFHC8pICMj/9q7iGvHGYd0xpbnlzcV1tbknl28+1OZ+Gaupb&#10;PuaXZGbkRUW+eOgV42J/Q5FuKXziPEbsIlbcVUroGgl1i050EBcONNQZznk5VvO5r/4ToLfuY09t&#10;XndNLkJ7xbvDdFTmIAw3FMx2lHMGG9ndtezWSmiodae9auBFsp+Bko8mw0eDHKRDC9elhOkSw/UI&#10;MfrUVAPlNAO1NGPNDDOtDEvtbCvdFxa6byz03pzVyTEzfGli8NTibLihzgfve9BoD7Q8tr3Yu8Xs&#10;Xmf2rC12ry30b8z3by0MwJ30K2Ocxi++Rir+2oynNjqRSujXZ1WeGSl60cU86OLeyrgIA7loI8Ug&#10;LaqvKiFAg+yjggcJgp8aESFQlRiuRIpQJIUpk4NUiP5glwrWTxHtL4cJYKDDFSnBivSbJPTTm5cW&#10;6krn22vn26uhofYC//sPFCiPqLhYRUY0DReMFfNHCwfRpQIYUj5yaG95jK8M1peO8yPjfEnoMEVC&#10;kALmLl4AEKZCCFHC+dAlghWxfjJSvgxJANj0pok/ooo9pIg+pAjfJwrcJ516SBJ8RBbyIYv6kSUC&#10;iZJBRMwjKclgOsODRM6+eGmzo2NrcnSqv3OsqTLaWvcRXTwMXI6MFDhIoIz0LYkj4Ex8KWJ+NAmQ&#10;BMih4OZmGckHVNH7ZGEfGXGwGSpPCpOjhdPpwWRyAAHnTUDfI0sGGig6KaKdzTRe5L7MaW4MyC0I&#10;LKv2q/yLAP4KxASDBOkJhpVwfZ137c+i9ysQ4wu4W1FxgGdl2b3qirtVlfdKG/1Kuv0+dGN1PVCU&#10;i1TChd8SwASD6P8SwL/J/58JYLgh+D9TAIOPmKAeiVOPBB83Vc2PoepNV4OfLXGafpj/L3v/ARbV&#10;li1qw56+J/Tp7p2DWREkQ1VRVJGKnCWjIjnnDCpmJUrOOYMSBBQDSM4555xDUQVFURQ5w/rnYu1N&#10;27p3n33uf57/+e93v/28z+i5xporFbYufWuMqRzEpRLMrRqMVvXlVXYTULwnKm8nI2Oor2ZsfiyA&#10;rY7rZREzeqJRwRgxqWDwqQAGmwjgEHtts9sG1g+PV+pF3O2J/YV97bH0PfG+DlpmAHtN0zv61ncN&#10;bJDu0A9MHBDA+BdtbGDtrG/lpGcJIgApL0YyDjrmdlqmNreMrX9dBhjcM+KAEZAb+ycC+OSQTwUw&#10;UvsLAIMbYgoKfBKyWJFrvOIqfLJKeBn5XwXw5XOnAexMTGgOHgxa5Nsz3HyKVs5xFXaZnSavB60+&#10;jD7KG5KxDfnYtBoYmst9hRl78dRTM8aOIrP+Ope5odSPuUkP7nmq3XS+yCTFI6ySkPFufQs6WNmD&#10;aDvQDBUqqpl7HjBq7zTn7LDoYke5b0d5bLf4xJ761GHpmfPSE+e1h847zg67Ls5bz5/2P7CfiAmC&#10;Jnqh1Xlobx1eyO4QXlN16wiWodWjlPjKztw+ck7X4of+teKRndKRrcL+lcJuSlkPpa5vsaaDWN82&#10;Wd8w0lI/PNIxM9tHHm4aqclrKnjTVJLXkxz6QV3S1PLGvceW/q4OoVI4DRkhLSkhTTE+dSkhDRmB&#10;myLcCnpyFpGeaeRpaPcA2jmE8stHEl/VtY6uL0EQ6QDKre+P/1jzvm2QfAR9aOpNzC97VVbfNUvZ&#10;gKCOEdKL3JLa9sGVHah/jFRS0TgyTtrdhfZ2IdL0/M7qzsHa3hplGdqFqNNk+Hn2oJ2FtbVJCrS4&#10;DS3t7k3TdqeWINLa+gh5uLwVFsCUfYgOrZT31nskTXpk9zjF1d2LnX/XCveO3oO2N/c2N3YP9482&#10;qCv08dmNUeL+GPlwhHQ0OgdNzO+Pw12gYQE8s7JT1jYYlr6WUQIL4Dy4Zmgjt6zFP6o74cVWcxs0&#10;S4Toy9DW/4wAhhsggwiORU7y/5gKYOQDOVnlF2SQZ/x0zgngp766CW1u7W3S6fv0FWhnDdo6hNag&#10;7XWooY3kEzXr6EZ/6LPmE3KU9vIg/81ISgK8TPUQGZqgQqPzB8NzB+Pz0OwSNEf7uwA+WQMYFsAL&#10;u6OwAD6cWDwaWTzqIUEDC1BD727Sy1ZtjTE95QUj+RVTuTVzuXWra8vWClQrhSVbpT8CzU4ZsGSv&#10;TL8NV9nS78IL66643Fy9p/FPoN/XgHsyI52ZjyMV6c98vEAvyIAx5bYaxVl13kll3lGZ7KC06KgC&#10;oDp8HpccValOsJkGkYZU9x6LXrqD6oq9KoifsuyoumiriPB3e219jWKlSDNWWDZVm7NU77XVyjK9&#10;YS4nxid1DWXqwv4s6ZJ71o/3Ei7ZB/KZ3pNSuW6sIBlnLD/sfnPJS3nV7/qa/42tEI39SJ2dsFsr&#10;fiprgTAbwSpboWo74de3w9TXAhWWfWXnvSRIHmJUX7ntyBu7MbfWw9RWwtQ3ojSWgtVgBxwKd4E+&#10;qQAGLIfdXI/W3k00hF6aH70w247XBxmynxIlUHUp5PpKxK3NWF2QBGzF6W3H6MICOPDGeuD1tQB1&#10;uq8KUv477ym/Eaqx5Ku84HWNHqh+lGAEvbA4jDfcCNGk+2lRPG8M3ZEs1eVOUbwYpsQcrC/mb69b&#10;/CE77d27lLKqvIGx8llS8dRk6cRQDXmyaHY4d7w3rbc1sa0hqa0la3CwaI5SS99I6x7MHhwvnac1&#10;ru+UU5aS29vvZ2Tc8vVRfu4dWFaTVdvjn1OiGhKr9zJH0yeBXcX6irz530S1/1Pd0vBF2TXb0FM/&#10;Ev6Evyl6P0rL981frj84dS/xTHwp3vvFKUmTPzulXUocYf+4yZBJFH8/fSms4pR30bnnJewSzqxn&#10;hZkvcl34/hzLN5exl7EobjFmyetoF/drrz48HFuQCM+4eM3sAocMlkVUnldaBi+Avsr4mwIYz4Hi&#10;YeEQ4OYBu04EsASfkCQ/Aezl58KgmFgBwjx4OWFxkGG/xMh05gLbxStYVk5wHnkRCXAecDg301WW&#10;CxfZLl3kvMKACGCk/7MQBg0ilo31CwF8ieXCuasXzl4+f+bc+Z9/On/6hwunf77487nzPzH8/BX+&#10;9FdSfz7ldPqbUjGhYXGRMW6uJRyWxHtc8otDk3jR8zj0Ii+axoNexmAoHGgiF2YYjesUJNRdk31z&#10;TcqVh1X157/KMlxU5sWq8uMJLEyo86fRDOcxTBc5Lp7GMl8Gkfnn77jPnxZmvSqH5pZHccuwsyny&#10;YBVQ3PLsLIpsjGqcTDdRzBoodk1OLhMefisu3G12rBcb90surkpe1IAg94wgFxEPi8kv+c0+zEQ8&#10;rFHhUl1+FCKAZ4V4EAFMJGBBXBDnp0oJLUkTaDLCSO9lqji87O6cIM+JAJ45XnYXRJIQdlGMHynS&#10;RYqJFwi4f+Jcf5NpNDvxVwH8SyUuH3pBiJcmLkgV/UUtg0sDwABenPgLxfvP+fRan/Kp2f2DgKM+&#10;E8DzaO51jACdR2QYK94srtJr/3Qu6V1fVnle7IfchIKEgMzg+5F+tj4vH0VNvK6HeinQEBUapx0N&#10;kKilHQu5dVBRL1Q0AOX1QqUTUNEIlN+3VtC/XDtB71ukTq1PTq2ODi2QO2YnCzv7MitGX5bNv6yk&#10;ppQtJ5SsJhTT40uIkfkjkfljadVzRf3khtnJhtm+uonBdlJX60xb40Rrw1hHw3hX03hX40hnw+Dm&#10;IiyAD1cPt6mbsDbcgfZoG0e0bfCiQqwdqk8rBpFYN9yQUV6SmJfwNCruaeSL58lvwl8XJRVXpldV&#10;Z9aUp1UXpVY0FQ52VhM/Zra+S2spyR1wu5NsruX1MqrmuctLX5eXCV7vs4KKXwcWVCTVD34cGS+d&#10;oHZQGnPqajOr2t+31GbV1OfU1WTXZAZnFr8seR31Jj3s1ccXRZ1lPcON49Vv6+MCXiZH5XU0krpb&#10;yT7PEtzuhaWEv00IelX5tnm2e3Gwdqw8o6olv3WsDvwlv7M2uyo95GV1QSONvHWwCQ33E4sL6z+8&#10;rywsqCuvbKuu6qDMby6RNj9klRTllI+1T020T63PrM73TVIHJ2ij08tjM9TRadr4LNyFhbRImyFt&#10;Uem7y2t0MmWJSN5YXjna2YOF6nEbm6MD6ODokLa+OkGemSbPUunL5PmlgyPYs3ZObpYOrxXOQh/B&#10;+/IWlDB+kDwBZUxBr6eh99NQ7hT0agp6MQVZ5I7pZvSqJ9YrhBfLer2Wefzi5rN0c79c64C39sG5&#10;d6I+PEkscHvx0Ss93zv9nXf6m8i80tii8sSK+rT6jlctAzlto9kdE2/aJnKq+gvqxxp7F8bntulb&#10;0P4R/FVC8Pa3vXUEv3GDd7fj9U2296G1TWgNvHlvQdurm6ub86QtcvXEcOD7SpuQclOfBr1nZVLG&#10;Pn4piYvb7bsHudu0QGg96HA5bG03f51eCw21QG9rD+xfTuPdJ1ifkAWCyGqxrQrPK265V5h5DTyJ&#10;h960QNntU3YxPWp+FYqu9Ow28JZ/sLdP398m0VbI9J1h0s7YBlRM3PIoanqSV5kzQuymbnVMz48s&#10;rnXOUnvph/nDVLvod0bBWdFVY8WTm03zW21keh+Zhgjg7nl6K3mtibxTMrblmd3BbxLIoR/IZp54&#10;xiD+rFXOX/RTuJ9VM1llSzm/UzNKtLsVme6QU+P0evT++2XPom3fsm3fCrpPed+jrEIz3+4nkVBV&#10;43RWQnPMw4XcAKg3Zz4/IN9DpzXszkFr/tZI0z6553Cukdbyqi3SZSojCBpoGXmT//iag9IVbWmU&#10;owTPAyn0PWWhJ+K81pICNqfE0RYAMZS5GMpMlNsUIMJlBMNt8Ct6/4jBLxP+ETGUye9gdnzyP4Qw&#10;xgSP0uLjvCHNravOpemn61Ls7Zf72Oytm8F7X4eI2/b64oaiTDrSHM4SXM4ENkNprIkIFwDcNrj5&#10;Xy70yRP9NwAn+a3zmEpiDcV59IRQeni0IQ5nIyByX1jWU1QpQFQtnKASKqAYIqAYJKgYJHTNn1/u&#10;uZSwq4t8ULJWasXtgq6nZT333nXZpvRaxAxZRo3bRo/aRg3axvTYxbbbxTc5JNc7vWy2z+y2fNNn&#10;9LrXKKvXKGPQNHPYLG3YJHnQOHbYMHLEOGzMJGTSLGjWIoBoGUCyDiDbeBOtnpCs7pGs75CsnUk2&#10;9iQbO7gG19Zm1tJ6xsJ6xtxx2vTOjOnDWdNnRDOPSSu3ec+g9WR/6ONDqFwLqsQd1TId1jHtVnFv&#10;lsjNvbrVH23ZF/1o+lXkStnr/Za8nc4CaKZlb7rhYLJ8bzhrtdWPXGQ+n6ewUiCyV44/KEUdlfJA&#10;pUJQqSJUpHXwzng/7fG2b8LS7YxR45gezfAerYR+vbRuvYx2nZdd+hkdBmmtRsktJnFNZhFN5sGN&#10;ln5NiADWjfqSdqP436RDP/aP02YAK9JGRIIaxrSaxLQYR9frhVVrBVVo+FZp+tfqBDUahDUZhjYb&#10;wRGMfzW1cLUuAlz+qxvSqukxYuq54Oi2YOs4aXhrREtqUleMZCI7b3qTaKI/ZWQ7rv9gQM+nWzcc&#10;HNusm9ioF9+gH9tgEPWrAI4C5wHAAvi3aNSJ/E1a9GPg9tGGccjjgwHYRJLIAAAOP/ncPj3np9Rr&#10;hTdoR4AJJ8fC6Md0GyZ16kZ263uN27rSnz3a972z42uy6qk2eVdg1AXdf5e1w+V825OfBoPOUTJY&#10;dgv4oEo5qEzxqEjxsFBpL09pM/caLUNqPoUwl4CfT8IupWHXs3j23mGgAhRUjIJKhKFinfVsm6kQ&#10;u7Z7zvWWXvWm0bV6yWU349pNXrYax3cYR3WaRMJLVhsmtGsnN2vE198Ia7wV1qoTBX58XYbxgE6D&#10;ODAGEYx7jBP7TJMBYADv1Y/t1okEdICfr1FUg2l0o1lMk2lcq3EcmNNvktxjmNSql9Bkktxi+6rO&#10;Mee9c47zjRAR/jvXlP1xUs9Qkk+xck+E5O4mJ9euzuyvDZNoHZ3rA227833UudZpUhN9awgMkDWA&#10;T1idbQOcCOD1uQ6wCfLwMsAzTce6F8TPWZltoM/UL0/XLU3WnLA8Vbsy8UvP599jbaISYX2yCgDX&#10;+07Ufgl9DO7zjAA24W7Px5xkPmN9qn5rtmlnrmWX1Lo507g8WkXuLZroKFyY7O9qr1vbX1iCltzi&#10;IsR1LSQ17uFFTGTEb0Z73esvuUuqV6c182y2XdluY9jvurrRybTeBQMGWx1MO8cOGGrighpxUAnP&#10;djrHUjjjwnPYAS+7cW64Y9aecgPWXbmOi4A5Vzy4VzwxNE/8SoDUxDPRcgPOqOMiYD9+Rl9BLnce&#10;Fl9+wFU/AVju+guyAAKEWAHBIhyAIGH2QAIbSMLqlx9e1dKbwOIl/Bs8F2H9DY67rSIG14fAjeAr&#10;jPo9/AkoeNFN3G8QzIsCMYyPJ5wfCyIYB/Jw+WG4PNCcPgK8sdeks7WvZ2mpJ16TChMVCCXgnmPY&#10;fTCsx7D4Ylj8eJgBvlhmHzyHJ57Tk5cD8BzP5SeICRTmDRPlCxXBBwlhA/jQvrxc/rxcgXhUiABP&#10;mBCvJxdzhDA+RlIkUJD3OR+Pn7igr4zIUwlBWxy3gxh/yn3H+Ybyw+nhqaaK/oqCud7m6e66ia7a&#10;sa6a0c7q0c7Ksa6q8Z6qyZ7KoeaC0ZaCkaYPo/XvFjqKt8cat4frF9oLSR35Mx0fiZ0ltNG2w0Ui&#10;RKcvT8z3Nwxnxnx8fi9JV+WJKI81mtmEi8kCx+Esin8gyucsiLXAc5niuE0FMdZCWHtBtC2Oy4qf&#10;246P24Gfy4mPy5mf8w4f153j6EzgcRLCOhB4HD6Lgmg7PLc1jsMSHAvGsAPGOoLJIpgHYuhHv4c4&#10;Bl6VVoLnySc8Aq84fzzK8bvJ8T/7MsoLuMsLuH4eBZ/J8N+VEXCS4b/9WUTqg5EowesA++Dj+Gn+&#10;0yiFd5Lic/gyivHYiWFtvoziWHvkKBBBRgRjJYqBl/UVwVkTcFZCvJbgpyDAY86PMeNDmwIw7PpY&#10;TkMwAHlhvLUIn80x1sJ8FsI4UyGsMT/agJdTB8OugWa5gWJWu3pWmvmcNMdFeZ6rqgKct0TROsLc&#10;t4Q5lfEXeXnPsPJe4MIxYtCXUOwXOQVRwurXbj5/7JUWm1qc/TYv5UVWRPjb8JD86PD88CB/M1N3&#10;Ta278nJ2QoIWaC69KxfVv/2L3L+eMr7wk9YPf9P++VvDS+c0zvx0/eefHktJ5j13yw7xeBHuCkgN&#10;ewZICX2KkJsc8CbJPyfB91Xs84xoz5cRbvCEkKep/k/ehD8vSgjJCXRPeuz83t+1Itwv99ndm0w/&#10;6bKc0WX6XuPCnzXO/ov2xX/RZ/hfRpf+3ezcNxZnfzC/8JP55Z+sGH+2Zz7twnr+Icul+5fPP2Vj&#10;fsTB7oJGG7Awu2neaH2b01r8tq08u7smp7fxPaCr9kNPzYehxsLplpL9yc7pkiw3VXEXIQ5/KZ5n&#10;mAtxUtgQUc6YmxIhGhJhmlJRunKhtyQ9r+EfiXM9FON8IMoBAAOw+ViC+4kkCuAmgX5OAL+xoH3E&#10;eLylsCdW2E8a5y/OG3FNPEJJ1lNWojTg+dFE/87s0OZED7Q6n3vf/pEQT7SSVLKiVIQwb6QwNlQE&#10;HSTB4yvN4w0LZpy3JL+3uICfMJ8vAe8rjvUURT3gZXomyB4oxw/Gj/DMPpJYuAr5E9yFuQCeBC43&#10;friJtCs/21MBBHY3Pk5PHLcriiNITMRTRMQKxT1ZkL8+Ojg90LU+M1QR+PShAMtdHobn4P94fCyP&#10;sEyPeBgDJHm9BDg8BDncBTnAdcF5HguwPhJkBTNdcAwP8Ffd+Lh9BHBBAoRgQeFAgoCvCP9jEYwx&#10;H7Oq4FVHB72Uj69jq8rvZ7+//bbQtarGtaYa4FZb415X6wEXBNd7NTacjJ83NXo3NwHAwLOp0asZ&#10;Lv8FeLW2IjxvawMgpcAIfxfDzQ2Paqse1lQ/rmh5XtHvnTeAVX2MEYLXIz8RwKJ4BxEpd0QAs6tF&#10;/f+hAEY87h/kU9mJZP4fL4D/OOAz+ezjPeGzHxMCIoABYPCpAOa99hyjFMClEsStGoxR9cUrPxVU&#10;vCMmby0jo6+nZmB2XC+LuFIwAJsm/9hXGQAGiP01VtZC8gjgEDstU2d9q98u/zWwdtQ2d9KCcdQ0&#10;AzjcMgXYa5iAMUje1rG8o2t1V88aRICzLux37bXNEMV7gq2mCcgAkDbOSBIRusjA6qYhuHOEkwc5&#10;GX8qgMEYAexFBDCy9O8NMQVVgizgpriiuoj8Nby4DI+wPFZMGS+jhJe5JiApgRfEsLJdPnf6ytnT&#10;bIyMHMxc3FxC351F8ava3k6qts3s1M/qNc7qdUlr0nQOb+zbvHHTWoCLi+PMqbsmmNYyt7HB5Iam&#10;1PzSvPeVbVGZ1bpOQZZPwws7JlYgWHnBZQXrEDRN383+OOvuS3z4eP7xA8qzexT3e4se90EE4/lH&#10;Lkv3bu/cdty7d3vr+dO+hw6TiaHQTD+0sQAdrEO7WxAEbR9Aq0fQzDaU3zcdX9P9Zmgxs5f2emgj&#10;f3zv49hO/vBa/hC9bGytYXqzsm+huGm0oKK7vmFoZmJ5g3pAm14d6Ziprhjuaqf6u72UxWsr8Ggp&#10;YbXvGzzXlLJSl7JQljJXkrG4oWSvKG4ixKFiq/G4KndgfwPa3YO29qGSWmry68728UMaBI2uQQmF&#10;bckl7VVjlEUIKuqdCM8tjMsr6SKtgOctbBoJTHr3trJzkLhR1jSUmJaf9bZyew/q6ZvOySrYWD1Y&#10;W9rpbR2A9qHpkRkqeelg82B/eXuXtALRDyD6IURcPZpb3ZqkLvROtn+sIdb3QeCSy9B0esU7U/dO&#10;y/AGHe8a29Dl3DZo8Qha3t+grB7/w+Lh1vzyysjM1vDs3sjc/sDs/sD04Qhxf3xub2QWFsBTy1sl&#10;LUPhGRuvyg5yqqGSdqi6dzHtQ5Nf5Ejm68O+AWieDC0v/Y8JYARwLMKvbZM/n/B/HL9+ILDhRkAe&#10;8NM5J+ztQpvb0Nr6we4G2FiBtua3F7e2lqGdLahveDE+Y94nAopLP0xK2UxKWMtOpbx5BfVPQMPz&#10;0OQSNLMMjS/sDBPhht6L678ngA8miNvDk4djlMPBhf1OItRHhpoGofTXbbraQ9qKZF1ZuqH0mqnM&#10;qpnsspkczUKeai5PsfgNlqwVaTZKgGVbZbqdyoq96qqD2oqj2ua9W+v3bm3c1wRsPtDaeqj9z1m9&#10;p7F8D+7PvHQXbs5McVZddFRZcFJZvgObYJBBqntB5peO08fKFhG3n0aaA2yCP4sAcHsrNr8Axgg0&#10;O+VFawWKjcKC9TXAvJU82VJuzlJu3uLakrHSlJbMhNXNNid9fzVJeX4MWlGVw/rxxQcxF5+/ueia&#10;edUpFKNrJyAprS8nlGKpNOGjteytSvdRW/W7vhOmeRSjvxuuSfdVpnjKrPgrbYep70XeBHE1QJH6&#10;XGreXWzeSwKw5Ce/Ga6+HXVzI1x9JUx9PfLmZwL4pAJ4KeTmbrwRlGELpdvsxBnSgm9SA6+DuBGl&#10;uxmt9ylwJkp3O1xnJ1R7K1hzPeDmsp861VuF4qVE9lSg+qrS/NXXQzUPk0zBqaBUi9UwTZLHtWVv&#10;daqn2sR92VoTTIrixQDZiz63BLytNZvry96VlaVX138cmqiZXyyfns7v68ztbqmkTOWTRl9P9GcO&#10;9WSNDL6fni5dXK5Z2XrZMxLf0vVucg5spnT1+JeWOqWmSrncE77zwKuw5nFqnqTdE07re4KPA4yj&#10;Xl9RtmJWd/hOyuBfJXVl3WLvRBd+zaVy6jTujKKVaWwx+8P4U0+TTvlnEiKy/6btcsok/HLS8MVX&#10;ZNZsksLHOXR88yn3gj+Zxp5mvsX2DR/qIvr8X3+6+rezQmw4PFbkIo/wRXU9Qc9Ql8aR26W9qs8S&#10;GQnaV5iEsawCQtw4MV5eUSyOgMEJ8+Al+IRkCWLIEr8nAlgQhcWxcwNAUpKfAOYgNcEoJlak2BfM&#10;R/o/M525wHGZCen/LC8iAWaCozgYrgA4rzBwMzEiApifm4vAgxHhxfJxcWJYmDkYLrNevMB26SIY&#10;ANgvX2K7eJ7lwjmGC2fPXYDt7/cXT/9w8aez535k+vErwe//qvbVv3lcOVcrQRgTJ0yiOZZ4MRQM&#10;isLDQwEDXgwVz7OER6/gMWt4XjqKh4LGTqPxg/yEDimpEimxCG42s7M/qFy5pMrDo4bjFWW5ynvp&#10;PO7KRSzDBfZzP+GYGTCXzqEvnCGwMKnicVrChOs4nBw7+zUulDQLiyTDJakrZxSZL9zgZNJCcxpg&#10;MNZ8BDs0vwsb1o8N/YoLVcvLPSzARRZC/Z4Apgj8RivmWRz3FD9q8lemBTGzBOycCI4kikciWYxv&#10;XpwfAYzJIEPgJQnwEPnQs7+uvIu0WZ7jxywQcFRRfgBFGD8vxAs2weCfONffZIaXC9wVOApEMAYD&#10;2P6KCYCzwfXEcJn1LxeFWzofC+DPzvC/x2dy948AjvpMAM9h0Mu8QnNY0TZe8WrZG31PAumFLaS6&#10;sab8zo7y8fSIgldB7zM80wNM3D54Jq1W9K3V9M+Xdy3V9C98bF1+3wRVjkAV41DhEFQ2AX3o3c1o&#10;JCaCw2qmi/tILbMTnaSR1ilSy/Tox7ae9LLh1BLyi4qlpNKVuJKNuNLNhEpKVOF4eP5oUuX0hx5S&#10;7fR0I3GgdnKoY6G7bbatcaKlfrStbrS1dqi5qrexonOLug/twd8/gzbgb7BB29Du0ib8PT/y1lhB&#10;a11S3mbXHDS/vz+8vD1IHS/tzfROSnoalfY8qTy5uONDa09B53DZ0Gwzqf5dd/nrrvTw4gjPHN/7&#10;L2x0vS21PAMfv/K+k/oyqLgoubExp3egYHTgw0Df2+6x4uG1/pXJ2rGRisG+kt6G1/V12bXl6eUZ&#10;QRnxXgkpfqklmeWN+S017xq6Kvqq39Z7Pwh7n9FAI0JRAW8Nb95zc4kK80wvyGxoLh4Yqp8ea5qd&#10;aJydaZ2DFqC10ZW8uHep/imjHVPgxWxmdDE+OuN1dtHH/JrkpNfZWYWd7aNzsyvrSwe1Ja0f0gt7&#10;agcm2qdWJpeXholrE3NbM/Dqv+uzC8jSvwe0taXpue2lFWh773B7d39752gPvDbAVcXgs9oH70Hb&#10;B+DVCrwUbxzu0DdXl9dW11a3Dg9h/zpC2n9R1u/3vsO7ZPBx8YBHzfTz+vnAxqXw5o3o1r3otsOI&#10;DiikC8qiQ6+Wodcr0Hs6lD8HFY0dNk9D4zSorpvY1DPR2j/ROTTeOzY6NDk0Ot0/Nts7Suwdm+sZ&#10;nx+cok7MLM+R1iikDRp5c424tE5e3KRQt1dW9nZ3jiDwrg5uEnljBz9WZHwIHR1C4An2wSvhNpxf&#10;2Vpsn+hIKnp7PyrV2D1H/0m+8ZN8JdPn/glRs7Ta3b2328th0EY4tBFLP8ilr5VBE01QWT3k+poi&#10;60fCetGFQycFn/dJetYrPH4v61Ch57oVUwRlty+5ZvffDKpQdF3OaoXWoMP9A/r+Nnl5lbK2P0za&#10;mdyGapag0IYB77KW16NzPUvbfWTa2NJG9xytm7b/to9sGZZjFJwVXzdVQdxrmt9qn18BE/rnqf3z&#10;y93z9Lb59SbyTtsiFF44LGEbgTYJ47BMPmuUfNbu7V9NMr4zy/zuVgxaP0FOI9zmeqC7nLsvr12R&#10;ms/47bQltw/b3uWbQbXE0PJ217Rhj6St7Pzl0tyW+GfkjOdQ/4eDhuSaAPOe0NtQTymtu3JhuGZx&#10;oHCxJbM76n5PxKPVuo8j7/J9VG+rXtIgsFrg2O2FrtpJo2/j2Yz4UMafCmDzY/35mQA+8b46x/yu&#10;ABblNv4dYKX6JcgVP0MYY8LHo8OH0pBgvanHpx9v7Vru6//Rzeqtu9HH0AdPjY3k0DeEmI2kuO+J&#10;cTgKsxpKY4zFfrW2n53zJPkH+U0BLIE2lcUYSqB0hbh1+dAmeAFHPvHH/Nd8+FSChW9EA0TUIkUU&#10;AyVkfeVlfdQVAyyu+WWaZtbb5vbdLxxyyeu1TesxSxizTiI5pU/aJIzaxA9Yx3faxrfYJjU6pNY5&#10;vmhyyOy2yBo0zRoygdXvqFnqqHniuGn0mGnYpFnQlIXfrLkn0dKdZPmEbP143urhgvXdaRPTaVP9&#10;WVO9aTOtWTONafMbs+bq0xbqRIubMxaaID9jZjJnakU0c5w3uztjfZsW4Lab7goVOUCV16EqXqiW&#10;FarnPKwV2ClTX3xnOp3xcDYnbKXizVF3DTTWDE23bk+2bkw2bY5WbPTl0JsCF0rtqIVq9CLhvQr0&#10;XgXLQTnLYSnqsEj04KPK7gf9/axnUPz7DdfCcYvULt3YXoOUQdPMfpNX3QZpnYZpnUYpHcZJbaax&#10;rWaRreZhreZBbWYhzfoRn6lKhDbDuN/kRO7+EdoM4DLZJsNIQLNRVKtJVLNRRJ1ucJWmf/lNn8pb&#10;fnVagfV6Ic0GIbADBlEvtFk3slU7plkHIe64+XNkl35wj77HpIXrvMN9srXplMG1cU2BaV3sgonw&#10;opki2eQW0chi0sBlSN+7VzesQy+xVT+1US/xUwHcphvRrgM74N8TwA3aEb9Ji34M/NTGCZ0miQAw&#10;AJv/GwL4N/eC+2nXiOq+FTKo6zNr5b585wHdxYpsd3PMXKLPCNdmxNFkytzqwNTnwUqKx218EIUq&#10;xaEqPFSJOSjF7hfy7+YJb78T33ojtZEtRYrFkGK55uNZqKlMm9mMBx8YocIrUBEaKtXazrWbj7nX&#10;/+xps01gnXF8g0FGo2Fmm/GLVuO4dqOwTtOwPpPYXqPEDu2XLRrJ9Tcifk8Adxsl9JrAjZ0BYAA2&#10;YQGsHdGtHdauB/+I602i6k2jG0xim41jwd5+o6Q+w+Qu/YRWg/hm05Rm2/SK269TnXLMlHyVpT0F&#10;Jdz4FPzYJZ4y8lmb2kW11U5tTNA2h0YW2+s3JzuXZ9snJxtp9KGlY7+LKF4EWPROtyClwCe7kOTy&#10;dOPvCWDAKrERccC0qVoAGNCna9amalYnK2GtOwkX6R774Cr6eDlc0TuOtG6uAHvXpqo2pmrXp2uX&#10;R6uO1wCu+SxuTDetzTRszjSvzzZ+GtcmG1am6lYn6umTtSAerxlcByLIg707c23b5FYwkzpaSeop&#10;HmsvGRvs7R0cWtzdqOjtkzN2uCp8S1bjifQ1y+tKKnkv7s22mM/W4OiNDJtNZ9drLx91cm21s613&#10;sq53Mv+DA25lhdp5oDpeqACzlcZJC7u64M1E8WChuXGuuKJXn6FWn3GvPuNcc2Nb9WBf9eSiP+eh&#10;eOAp3pI9twUyFC76Yr/xw18MFGT35WPz4YPN7pcO+FMBDAAZkPcV+qVFs9dxW+ZPo7coG9yf+R+j&#10;twgHIoAR7+sngvYXxQSI8QA+9b4nBAqhw3DoKJ7fIBKDAjGGlwcQjcWAzTBuzgBuzqcojvvcHI+x&#10;XJ5COE8B3qdY7qcYDnccykeAB+ArgIbXOebnOobTR4DzOT+3Jx8XgrcAylcIbpcaJIILFsUHE3gD&#10;BDD+eJQfjjsAxx3Ehw7kx4QI8friuX3AQFIoUlE6QF78gQjeGsflpaWa4/W4Jz97pqVqpqN2sqNu&#10;pKNmsLWSONA82980DTfTqQOM99dM9lUBZger14ntm8QOSl/5TNN7clPeQnM+se7NwUz97nTNymAZ&#10;sfXjaF3+REs1dWh4fXZxm7xDGlptKBqL8s03ueUrgrXBspvgucwFUKbifFaywk6SAnaCKAs+TlNR&#10;Xns54QfCGAdhjJMw5rYw+q4w2kUYff8YFwLakYC2/xIRHkchlJ0Al40gty04VozXGSCKvSuOeYhY&#10;3s8Q4X4AEEU9RDSwBM8TSexTwPFe5JD/r+Lx2R5/ER8er5uLLKP7D1GC1wk2vsdREod0kHaWwjtJ&#10;89057in9eTyZ81mUwt+GTfAXUVbARVbgDohgjFwR5KUF71wTvy8v4SInfk9O/K6smIuM6G0Z0bvS&#10;Is4gA6KEkJMIn40w3vbYAduJ8tvgUDr8WF1hvKEov5GYgLG4kJEUwUhG1EhJ0kxezEBaUFMcf0Oc&#10;V12cVxUgySuvhBe7ISRieE3J/PrNW3IKGtcUvZ88rSsp7Wtq6qmrbivOq8l5WfUipijcL87Z/Ima&#10;jC4Lo8FVRiMmBjOmy1ZMF5yYL9/nYHzCzeLMeN78zPd2TBfsORi1zv5oxHwl2li/LjasMCXkw8vP&#10;ef8iuPR1LKAkJ6Y4O7rwVWRBZsTHjPCC9PCKnISSl5ElKeEfovxygzxKowI/BnpFWRspnPtak+kn&#10;Xabvb5z9N/UfTmmdOaV77pTmj6cMv/s3g2/+rPX1v2l89S8aX53S/OqU/ld/Mvnq303+8u8W331t&#10;/N23BmfOKJ/+yUlB7kNcVGZUQJz//RfhjzPjvTLiPFPC3VND3V5Fe+clBKT73A+31dFkOa118Ssb&#10;pu8szvzrPYZvTL475SWBeiqFfiKJeiTOdUeQ2Qp1zpD5O90rXxlc/RYMjFi+N2b9wYTtR1P2n8w4&#10;frZkO23LdNrh6llH9ou3MQx38Uz3BFkeC7E9E2T3FER5i+DchfG3+Xly3R7tjfRuzgyvT/RCC+Np&#10;NoYPBFAR18SDhLA+vGwxUgIh4jyewhxuYtzPJNDgF6WrBJ+HGP9zYT4vAv4eltVVBO0hjvWXFwpR&#10;FntK4L6Lveojw+8pwXuClyQO4bkELkhKIFCS31sS7yGFg3+Vi2OeiKBcBbkDJASCJEUilBXN2dny&#10;fbw3hvvJYwPbpDFqxdsANXEnLJO7JK8Lz9X7PMw+YryeBLgK2V2Q+zGe/R6W2YmH0R7NYIsBXLLl&#10;uWjNccaC4Wercz87XLh0n5H5MSfHA16uO6IYWebv5YRZHng5BeW+fPwm2z7rrd27osfllU8qK55W&#10;VT6rrnKrrUGkL+J9fVqa/dpaAWAANr0aGzwaG563wNL3pAv0Ce5NTQiI+kVM8LPGupMKYO/KAZ/8&#10;QR6VRxghRyG8PbwiDpepGJeZKN5BVNpDUCUEfT36/w8F8GcK87/kvyuAQVLgjyPufozr/+/5nxLA&#10;gM8+YYTPfkwInwpgIZnnwtIeBBk3ATkPRACjVAK4VQMxqt545ceCis6ichbSMjp6KrAHPSmZBQPE&#10;8p4I4BMQAWykpIk4YDBGDrTVNHHSs3xg5ngigE/sL4yOJcBZ2wJwooFPTDDIfLoLKQ5GnO6JxEVA&#10;VC5ic0+ELpiJWGHE7H6699OjPj0EAWyCveD+9eRvaEqp3BRXRASwmrAcGF8XvYZUACvgJJRw0gBF&#10;fklJPqETAcx65QoHEycXp+C3Z7gF1OzuJNfYZnfr5/RbvO438sx29kitb51FcwvguVjRjN85WsgN&#10;9eePTNUl5iYEZ2Z+6Bz/2E+NLu6LLOx600VqWYL6lw9X1o9731H3oZouYmBUi4Xt7OMnxMcPiM/u&#10;zbneJz27T376cOHJI9rDh7sud3bu3V33du197DyZGgGRh6DtRehw4wD+V7SjLQiiHUE91J2cttGE&#10;hr7s4cWsofWcsd23E/s5I5sZfdTM7oXcvoWCYWphH6mgdaykZbhnhLwBrn78T287q9DwKH1yeveO&#10;jY+aiL6FgpOplI2Hmb+miImh6p2bCnYKMubXVR101O4oiZoYyDv6urzUue6poxf03K/kdf7Mu3Jy&#10;cetKxwzUQYbiC7oz68fLhpYm96G3bWOpZe25LUNzR9DYOvS+YfpV+VAvGRqlQi/z2qJelNR2EHeO&#10;oJx3tbEJb1dXoPGRxZKC+tXFva62kdw3edOTRPjDWT2EqLvQ7Co0TYdoe4v90zMdw815lfS+GWgF&#10;gpag6eSSUnPvAePQYZPwkfupW6/boalNiLy9P78G/1Pd1uEemb4xMrs7TDwaJh0NEA8Hpg+GZw8m&#10;SAdjc0eDM9A4db2wcSQsYyu7AhbAlT1QSdt03KvmwGjSx2JoahqiUiDaIrT9PySAES2KmNHjellk&#10;0dx/mPN/IsgH8utz/cKnEz5jf/9wdRV8SgfQ/sb+xhx5Zpk4A82RoYGJyegXpKA46GMFlJbV6eA4&#10;+PQ+VFkGdQ0f9kxDowsQCe7aeTixsD8xD5GWf08AH02Rtocn90fmDwbmd9tnoC4S1DIKvSno0Ncb&#10;0FSc1pCk6UquGkmtGIrTjCRpprKLprKU34rLlgrLVoor1korNsrrdqrr9mqbDuqbjtdXHNVWnNVX&#10;ndRXb19fc76+dufG+u0bIG7cubl+9+aXcdn5l0bNS85qS46w/aU6wK4X5JEqXurx6rwgs2h/zLHx&#10;/ZIle7j+GEC1UwIgSaqNIt1KcdUSBgwA4J4BS9aKFAv5BUv5eQs5koXsnLkM0Ux6xkyaaCJDMVHp&#10;vy45aK1Raa9jI4bGcrNy3dBidfL8Dyu/7x6nXXLN5rofI2hyV0RGTl9WINFcbtRLg+KuAFj0UFwL&#10;UN8N19oIur7gLrvoJbsaoLwbcQOwFqhEfS5D8ZQALDyXpHhL0fyvrYeqbkZc3whXXw2/vhZxgx52&#10;YyX85krErbUoLUT9biYYbscb7sQZ7iea7CUYr0VoL/ipAjaidKEXltuxBlsx+uuROqvhWithmiCC&#10;CRuROkdxxkfRhvsRelth2mtBGvTAGzR/dWqA+rSbLJgMZTkAwGkpgerz/qrLwTfh2mW/61RPlW4n&#10;kWwNliD5y94a/L622t3tdWUtrR87+otHpksnZt739uS01L1qrqqhz30gjqZ0t0Y11kY3Nr7s7f8w&#10;TS5bXElo7fXKL4tu6Ihv6bqbnmWflGIeFYMzt+axdHb9WKsfnHJJ3YzH7pnIo5B7b5uuat5lUHc8&#10;r2TzbwI3ziuY3U8sYpE3PfUj13/wKKh7pUlHFvw5JPfUg0i+oBfMt4NP6Qeej+095d34Q2QnPrkT&#10;l9D8c2TTn60SzjBqsPwFw32G8+q357lOMxC4ePl4+C9z4c4SZBg1LBR8XzwuG3LKaMJrP7yMUWBi&#10;4edl51EUkxDl5RfmwSMCWEZIFBHAOHZuHhYOPk40PxcGWQwYWSQYzBFEYUEGxcQKIkiK4wXBXpbz&#10;l6+evQiSIlg+WYIYAJwEw8zOevES6ioz6ioTAMPCjCwALIzlEcXxfrr674kA5rh0ifPiBdZjAXzm&#10;4unvLp3++uLP31348ezZ71h//Erw6//Q++FvkdwsLdIiE6ICRCwXDcu9hEItYdBULGYRh1nkx9AE&#10;eOgC2FUBXhoPhsqDJWJ4h7G4biFCDUEojZPj4aXzNy9dUuTkUuDiEmNiFLh0kZ/xMi/DBe5zP4PI&#10;x3RZlJ1FCYfVJAjdEhBQ4uKWuMIow8ouzsggevGM5MWflK5e0EYxm/Dz2AgJ2fGL2HPh7jGjgthQ&#10;r7lR9RiuETwnWYCbhPttAfyZ/UUU5jQWXrgXsb9TAugZIR6iMC9JFD8vzk+VJixKCVEkBcEYZGYJ&#10;2GlBuFk03HsZ/wuI+kWMLKJ+AYsifIisBcwLYj+9hz8Con4RwBicYUmUny4h9KlyPhHAJH7MZ4f/&#10;b4NUG5/0fP6yI/SXgKM+E8BEHjQFL9rHLVjHL91qYDsVlTlf3D5aOdRUOFiXP/w6uiI3rCTHOyfI&#10;zCvO3rctOX+hrGvwdRWlvGetvH+/bABqnIEqJ6A3bVB2y15CxVJE/nhQ7kB4/mha7WxRH7lhltJG&#10;orTMjBV09qZXjrwoX3hRtZxUsR5Xvh1XthNfSYsumQwrGIkrm37XRaknzbdSRhpnYQHcOtfWMNVU&#10;O9JcPdRQ0V9b0llZ0Lw2vwO/dcAvHseycONwe3EdWtqGJunTha3tLwtXmybozRND7xtIVYMzZb1Z&#10;z5Oi7wTEPwgrjf3Q/Kq29kV5S1bdeNVE49ve9wm1iT7vPZ3jbLU9rTQ8HpiHezon5ERVNr0dbM8b&#10;GSqZWO2kT5eN1sQXVSUUlCcXlyYX9RR1L3TOD1UMlr4src6qHqgazEvM//iiqOlj69vEvMBHodVv&#10;67cXDucGV/LSmz9mdd+QthdgV9NTunPPwv99Sl3N287q1+3tRYMLPcvz3UsQFVrqX8oOy+4u7YHf&#10;xPaghvKOpOjM3s6J5aW9tpahwo+1leWtAz3ThxvQVD+pvqB5smN6cYi6NrG8Nb20NDRJ7hmmjU4f&#10;Lq5Aq9u7i/Sl6bn1haX9NfC2cwQdQb9weHR07FPB+8L2DngzAG9OCPvbuztbm3tbG9DBITSxcBCc&#10;WW0X8to6oVA3Mk83vkQvscokqcEytc32RbdtWr9V+qBFZr9RRpdD3pBfMzVtcPN9H72gZa6+hTzQ&#10;S1qYmKGM91PGuikjLYujdbTxytXJirXp4jVi6RqpZI1cub5Yt7XcurPed7A7erg/e/zFTPACswXt&#10;r4M3FPirlmAMb+6BVxdoe39vfW97dR/c2w54KwSv0Bvws6zuLjcN1Cd8yPBIeOnsl2v26I2DW56B&#10;vX94cuQspeLgIG93LQZajTzajF8/eL2xVQQtNECd7VDMR4puxJSIN0ksoAt9f0DcrVPRvUjS8a2M&#10;fbtN6GpYERTXNGEUX63isZjeCNGPDvb2l3Y2ZhdppOXtQeLWxBbUtAYl9c6GNvS9GSN1UjYGKSvg&#10;J9BDWu5a2nvVPmUSmGEckp3SPFczf9S8sN2xsNo/v4wI4J6FlfaFjdb53WYyFPKhX9gimEM/kMU8&#10;4bRx8gXnvG+tX39vmcN996Py4xINs5T7BjGe8m5PmHRfid1tNAwedUolu7wmPcsfCSxsdk9rvxM2&#10;5BN51FHV9cJnOuEZ1P0OGi8cf/l0OMwFanwHkfv3lwb2qK0QtWmnLHH+VeBhb83hwGCuc4QVr7UM&#10;j4Mg5o4Ex20FHhc8mxGe2+iUOMoKIMZt+as0/U0BjNhfhP8ZAfybENDGQngDIay2MKOquYjJS0eP&#10;Ene34uc2ec/N3gbft72uIcKmLsJhI4V6KMrmJMZmIMWtJw4XGf9vSt9P+U0BLIkylefSl2bTEmLT&#10;waNMcILOOGlXrJIfWiWYRy1UQD1CRDUMtr9iblpSXrdvRoYaJDXeftvrmDXgkNlnk9ZrnjxonjRh&#10;k0Z0yh6zShmxSh6wSumySmmzSWm2TW20S221e9Fv+WLE4sWkdeqUddK0VeyUVfi0RcC0lde8ree8&#10;/ZMFG5d5GweytSXZ0phsbkgy15oxUp4xUpg1kp0xkZw1EZsxFZk1IcyYEsgWEnPm0iTTa3OmamST&#10;W/OmBotm5nM2hlQf0+2XxlChNlQmDZVxQ9UsUC3XYa3QSr48Nc90scB9uTJ+q/XD/kDl4UT9wUzj&#10;xmTj5nTDzljFZm/ORmvoZv393WrtvSoJqIobqmKCKq4cFLPvfhDYfCO7/kp78+UjKOH9ivvHYevk&#10;DoOIbqPYAfMU8NSdxgm/Et9hghDbaRLdaQw3IkYs5h/kRO7+EdoMYo6Xy41qMYgEsc0oGsQGndBq&#10;jYDKG34g1msGN+qGtehFgAkgNuuGt+hFNevCNOlENuvEtOtFdxmE9xkGTlr5z1g9nrWwmjW9OWsk&#10;TjTgIRuykQ24lkwlKMbqc4ZGUwa3R/S8+vTCO/WTWgxfNOgl1xnENxjAXaB/EcDHDvj3BPDvAR75&#10;f0QAg6MA4BAwPpncphM+bBA2ZRRANveat7xHtjCfNr4+ric1qC04YMDXZYjusuIec+WjJUrt5ynu&#10;l8puleJ3Kxn3qs7vlDPsFrPtFGB3PxIOPspChcqUFD5yIg85gW0xlXk9++reh6uHhQz7hZw7+Yqb&#10;ueb0lEdT/j4djmE1hrGNhuldVrmt8LrL4e3GAZ1mgX2mEb1GCZ06L1pvpfyeAO42SoCN73EGAfbB&#10;hvG9WhG9WmEdeuFNhuGfCmBwSI9+/JBh0qBRUpd+XLNebAP4rdzqZenDD2HmqbIYJzFRN7Hr0ZdF&#10;nnLKPBNSfBgRnjc/uACRqdT2puW+5pXJbuJEx9xM5zLxtwXw8tQvraEBIInMOV4AuGmN1PAlG/NN&#10;6+RGMFidq18h1gHAYI1YvzpdC4BLdafgOt3liSr6WDX4Y3J5tApEMAYZkAd716fA5PrliTraRN3y&#10;eP1ncX2mZW22eW26eXWm6dO4MtlIn2qgTzQsT9aDeDIf5MHeTWLbxlzr6lQTZaRqtrt4uL18cmpm&#10;hEz/2Nhr4RqBUbBFyTiKKD4QlzVwttFsKnSgDaiSGs6tNn272/zDVjUj1I7fbkNtdHCsd7L96oCv&#10;bHVe2WlnOmhjg5oxUB0eKuLbyUAvR7DN+zCR3FjoHpgVVx76M9TKU45VV9YVd9Y1T/Y1bxTpCftq&#10;gMSCt1ylEXcU4We4CBjHECjI7sPHhPCZAz4xwYgADhJmDxbhCBTlQCqAv4y+IrDx/SwC/IQ5AoS5&#10;AYEiqCBRdLAYJkScB+BP4PqSICGucBxXFPY3iOThBDGalzsGhwKDcDR7CBeLDzfzM16UIxeLNcsl&#10;WzYGB3ZGRw6mexg2V0GepzhOwDMcO8Adz3YMKwAxzT4EblhLC8L4CXEHCHKHifFGiOEixfHRYvgo&#10;UVykMDZMEB0igEpTlQkiYLwFUGFywv6yBGdeFjt+9icqYi3pkUvtFdvT3VOdlX2NhdNDzcTx9v6O&#10;irnhVtJQK3GoCTA12DAxWDcxUD3eXzXQkj/ZVUzqq6AOVK4N1uyPNkETLdB441p3we5oJTTXCpG7&#10;96e7NkY6N8YGt6ZnyX0jy5PUNeIOaWilrrA/wjfHQs9VTsyCh/mGEMpARtBaUcxRQeS2jIC9JN5W&#10;Amd3rC3vSOFcpHD3pU7aOOMeivPcFee5/SWSvHfFMM7C3A4iKEdkUwJ753jyPXHM/S8RRbmIoX/Z&#10;JcHzQBL7yyWOS3t/t973yyjCfU+E++6XURQFX+LziL4Lbk8EbSeCtv8sivE4ivE4IPFYEjsiUYLX&#10;+dgKfx4/nf9plMTdPjbBn0dpvrsy/HfBRwrOiVwRnEdK4K4U4a6E8G1xwh1xgrOY0G0xISckggzI&#10;S4q4SInelRK9B8YgLypkJ0IwlRAzk5OykJU0lxIxFCfoShJ0pEW1cFxSgjyyUkLKqtIa2kr6xhqm&#10;lrrWDgZW3g4O3vbWEY8fJgf4xPn7xAT6Vua/WyFNTfW2jjZVz7ZWbw137PY1DmXHv3AydpcjBCtK&#10;RitLJ6rKJCpJJMgJJ8kIvpQXyVCWiJfkCxXFxiiKhimLu/BzPZUmlPm5rbVWEsFvQV0wU90VnzLe&#10;UfqbTPZUDzQU9NfCa1ePVObPN1ZMl+XXRIeY4TichFAPCVwP+ZgfYi885T33hOfHBxw/PMdedUdf&#10;fcJ15T77BRe2My4spx8yn3vKfN6V+aIrC+NdhktO7KyWWFSIjUnzh+z3L6Myoj1zk33yMkM/ZIRk&#10;Jwa8ivF5kxBQlBp6V1NOD39V/JtT6j//u8Xlr2wu/PnOxb8Z/u2U9nd/0vr533XP/idA79xfADpn&#10;/qz507/d+O5fADe//xNA44f/devHfwVJLcC3/6r93b9p//Rn7XP/qXPxL3qX/2Z46W9GF/9mev4b&#10;04s/GF74Uf3Md8HGuoPF71uL39a/TSsN9bongjVnPn+Xk9Hsx7/anv3qCTeD9cWvzBm/MWX5wZjj&#10;ZzOu8xZcDDacjA7sVwGWrBcdMEy23AxOWGZXCdxDAgpsuvBz3MGzIdzlY0cAyQd4Lg9+rLsA9pEQ&#10;xkUE4yjK7SjGeVuE8x6B00scD37jCpKXcpeVdL2uSmqupU4OUke6oOneIlcnz2sENxl+Zx7mJ0Ko&#10;UCWJO9xMzwRQj/g472JZHFCM1igGS+7LlmgGC57LdgKMFtxnjS//YPjzt6bf/WDx4xmTn3/WPfej&#10;nShaie+KhdX12HcJUVX5j/Le3S2qeFTd/LSm3rWmGqn39WpsQOp9fVqag7u7Qnt7wvv7Qnq6/dpa&#10;wS6Y5qYTAYy43mf19U/r6gCI90U24ebP1dUPq6ruV5W7NTe4NjW61nT4VA365A9ijltA82NtxHms&#10;xLnNxLnNxfgcRaU9hFRDMTdiONSj/18B/M/4v08A42RDAQIyAUIyPicCGCfviVH2gwWwmj9G9fmv&#10;AthMWkZHR0kXEbrmx5W+YAA2DRVvfeaAEeMLkgYKGogDRgC7bG4ZO+iY3zd1+LT8F7G/zvpWLvo2&#10;d/WsT2p8ER8MQCqAnbUtED2MCGB7TVOAraYJImjB/SBXR24MGSBa1/rY/gJOyoURrXsien9PACNH&#10;IRPA/evJ37glqXxDTOGmuKKasJy6iDzY1JBQUhaUvoYXV+aXVsZKIQJYho+AZWNnPHeG4czPLAwM&#10;nFfhCuCvz3LzqdneTq6xf91r+n7UMW/8hn14fHLZ+7dlrEyM7Ayn+TBXra2NJ8jE4raeyLzy8NL6&#10;hLYR/7J213eNIeUjcU0z3gUtBaOLs2vQ7goE0SGItAG9K+t0vD/55On0owdTD12mHt6dfXxv/tlj&#10;mrv7prvHzoOHmw8f0n09u1zvTaTHQYuTcOXk0ebu0d764dEGBFEhqHF2Ob15MKVtOGOA8qJ3JWNo&#10;J3t8P2ts59XIWs7oSt7UWiVpK6dtNL9rrHmUTKRt7yF1DCAeQGs7EIV+aKBpLcYpbSFjdlvBztPA&#10;TV/cUFPa5Po1CwlRbVFRneuKdjdlrZX49BQFTW+pPMXxWZhZxRTXLL0rJ+s5RApfv697J+p180J0&#10;Qa9jYI5rUonni4q0yrEX5SP5ndTacSixcCShYLiPCg0tQ6EZ9WEvq2n70PoBlP2+tblzgb4KNTZO&#10;drTNjA0tZ70qSkjOGBocO1zbgyib0MzKweji9vD80dwqsWt0smOoKb9yf4oGLcOPTYwv6naKotql&#10;UCziOwwDe5+8gOom4I905Qha3AIXOJqj744crx07ugANkaCBmaNh4sEE6WhqHhqahYbn6Xm1o+GZ&#10;uzlVRzk1UFUvlFc/FJHaHpG4WtcIUSjQMhWiUf7HBPDJgcednw92Nve3NwD/MOf/RE4+k18d8N97&#10;Qf8mR/tbcOdEuIhmh75CHZvcHJra7hg6qu9eTM3diMuCMvNpz3zyCdLNytehl9nQ4Cw0SIJ/fFNL&#10;0NwKNEs7ml48Ii79ngCGpsjbgxN7w+TDQcpuOxHqJEGtE1B+Zbehce8NhVEVEYqm6Iqe+LKOMFVP&#10;dNlYZskENr5fxmUz+SVz+RULBbqV4rq18pqtyqat6oa92qLlNYrVNaqVwqK1wpK1Itwd2ua4R/Tv&#10;xEVbRQqibO2Vkcrd5eM1hk8iUssL9iJ+F9G6XwJOBQADcF24utfq2oIlXKkM7pNuCgMGyD0DqOby&#10;C+ZyZHNZkpnMnKn0jInktLHElJH4lKE0yUi555Zsm8X1DAMFdSwDC4aVU8+Y+Z7fnx1Dv3mUfuZh&#10;GtvtKFHze9LXlIyuCcabSg973FhwuwaAVwL2VtoIurHqrzrvBpf/bgSrbYWqrQUqLXnLUjylqM+l&#10;VvzlF55LLvnJ0gMVV4OV144d8FrEDdgBR94CrEdrb8bqbsQbbCUabScZ7yWZQC8s9+KNVkJvzfso&#10;k54rLgVe347Rh1ItNiJ11iO0QX45+CYADMAmIoAPYgx3I/U2w7XXQzVBHiZMkxp8YzfRGMqyO3hp&#10;QQ2/NeOrRA5SX4/W3Qy+uRVwY9Xv+sQTuUIjdJgSk7cGv7etVmVJfklTc/nAeNk4sWBw7ENPd/FA&#10;d83sSGZ/S0xrjV95gXfJx9DamrSBwcL5perVneTOYd+S6tiW7pjmDoeUNMu4eP2QUFYdAyGHJ6Et&#10;o1avihkMnTFWrmhLN7usWv47Qd/ImTDedPyeoPkvLOJGfknS1o//yiZ06hIfxw1npahC5vT6U87B&#10;jHf9hD1TTpmH/xjSfOp5/dchzT89y70SUMCU1n/uSS4jxpDpP1Fs31zFXmDjY+XCcXLxoDFonAAz&#10;VvJHlAxK875ZbIX1i0aJe9H8unewUjfQXLwENK8oL78Ilg+ACGApAWECBsfLxsXDwoHnQAGwrJx8&#10;nGhxvKC0oAiYw8+FwTCzo5hYQVIMJ4CIXuZzl1gvMICjJPkJ8iISIIK9nAxw/2fUVWY081UMCzOW&#10;jRXPySGA4kYqgEHy0/7PYAxz+TL3xYtsF89fuXju9MWzX18+/dfLP39z4YczZ77l/PFrwT//L4vT&#10;36fzYzskRSYIfPM47iUejmUUNw2NXsQeN1gWwpAJPAvCmEVhXhKWm8yLnsVghrhR3VjeRhwuj4sz&#10;+OpVrQuX5K+ySDMyES5eFLp0kXCFQYDhEu/5szxnT4uxMqvx4bWECTdxeAU2dvELlwhnz8kws0gw&#10;MkhePi/PePYWJ6MpP8penHBPWsqej2DDirnDwBHKhn6P4WnAcIzwsMzj2X9PACOqEnAiNWd5OKex&#10;nDOCGNjsCmIQ+0sW41uQEFiUEtpQll5VkKDJioBNkJ8SQI/hOMd4OaaPK3RPBO0Ja9IiK5IEmpjA&#10;ojAe9r7HtbkzvL99M/+EueMaX8AsHkUS4EGqimniguBy4GwIyKXBTAA4hMz73+DTa33KDIYD8KkA&#10;RvLI5m8C9n4mgKexPFN8IrUcfPWy1+d9Itbz68cLWhvftTcUjJRm9TbljlbENbz1fZfjnhbr5J/h&#10;Fj5e0Dxf2gN1LEBNxIPSQah4EHrTthZTuBr+fsEvmxKQSwrJmwzLH40pnU5vpBWNbTbPL7fOjZf0&#10;9GdWj6VVLqbVrCVXbcZX7MVXbcdU0KNKZsIKR6JKZ9520ZsotG76ZMtCf8t8R9NMc+14w7H9rSnp&#10;rvjYUvyudrJvbnNxb59+uAXePdYODlf2tihr0NIOtLhPq+4fyCpfqRueyGss8E+uinpdGZlTFvE6&#10;xyP+re+LphelTalleQGZ+SHZbTktIxXEgsTGWNfsB8YBJor3XYwCIl1zol2zm98NjdfO934cbMyo&#10;78xprIh698Yjtjg0qzA2rzS1rOZVbV12fWFy8Qu/tLSAjJKX5XEeiWkhWTW5jXmpxTHPk1rLencX&#10;obG2hdSQEqtb3vpKDzVlb8vhjK1uPUsN+Fj1ujvR+02MR9rbuOKyV3XjDbOt+V2ZIa83pnehHaip&#10;vONF9KuqwiZkJeCtNagov/b9m7LulhFoEyINL3ZV9lCHlzanNran12hDRHLX0GxHP2VwfHtuEV4D&#10;eI6yMD4Nr6O7A94TfhHA+8f/HRwcl9geL/e7eQQ3l9mCdvfhut/D/d2DLfAKdwjRNqGMkl7XF+Wu&#10;b1ruvm6xzmqxzm63z+p2zBpwyhpyyhqxzxmxez10K6bKLK3R9WNfXM1YVvnAm7cNhVlVTbnF3W+S&#10;+96E9L8O6M/1HnvvOV3gRipzX6hypdZ7Uhs9llr8lrtC1gfjd6dfQZT30HI5tDsI7U9AB1PQ4TS0&#10;PwXtz0C7ABK0vwTtLkEbtP2V5XUafZlCX5xfWSCv05eg7V2IvrsySOqt7W8samlLz+8Nim/0Cip+&#10;4BaTmh5NnCuGjj5ur8ZtUEK3adG7+6/2tt5B9Fposu3obdnYndhWFa9OWe9FgyS6aSrZNK7z5vO3&#10;IravRK2HXV5ApdSN+x9aNAMWXtZDtIOjg8Plva3pBeosdaN/ZmNkDWpeh16NL8V3TbwZI7WSVvrn&#10;l8dpm71keid1N615zMD3hUloTlr7QgMVaqHsIAJ4YGFpYIGOCOC2hb26yV3f7FY+fW9GDa/L+tHf&#10;6sX/ZJ/7n5avvrLIUo4bup9FtHB5+8w8McU0Lln6QYm616jLC7LrG8qj3Jmn73r88yofJ9ZYeTff&#10;e77TWtGW4tXuYQm9C4OGP1Bee3e6m88k+ULEnr3l4T1aG7TRBTVnz2cEbHWXQcTZsYQKf3VvbRkP&#10;Zenn2mK+xrIBiqL3FKTufSKAuS1/VaEmsNP9uwD+Vf2itP+JAP7Hts+f8oud/QzkWp+BCGARvJ7A&#10;5Wu2UhaZzp4f7rsUeVnn+ZgnPLHSkbomxK4hgXUR434ozOYkzWkiyaEjgTb9xwrmX1TuyYX+IL8p&#10;gKW5TRU59WVZNIVYtPEoE17hO7zXPLlVA9lVg9gUA9CKgULyfjJSXrckPJwUg8MMUt/bZbfav+yz&#10;ju+3ThqyTRmzTRu3yRixTBsyfzFqlT5smdFvkdZr8bLT4kW7ZUr78cLOg+Zxk1bxs/bxc/YxRNuQ&#10;GevnROtnJNsHVCcXqqP9ooMZxVZv3voG2UKRZCY3ZypFNpNcMBNdMCcsmPMvWOAWLDELligAxYpn&#10;wQIP8vMmEgsm1ygmqosmt+aslMheMuup0tBHGaiUHyplhSoZoWqOg0r+5QLp5WKj1Sq3zbaEnYF3&#10;u+Ol21MVW1NVS0PFq8Ml670f6M1JazU+O9V39itu7ZUIQlUcUDU49ipUwr7/jn/rlfx6mt5G8uPl&#10;gKSZB2ndluHN+n6thgGdpmEdJqGtBiEdxhEdxlHHq7rGdxkkdxmkduungtiqB+vML/lUXn4KYnb/&#10;IG0GsR1GcccOGC4FRha+rdcKr7oRVH0jqFYjpEErvEUvulU/Bsxs142D+z8bxLTqRzfrRjbrwrK2&#10;0yC6zzhyyCxo3ilwxvLumIHOhJ4syViIao6hGjPO612hGgstGCrNGehOGtiP6Hv06YV36CU26x8L&#10;YP3EvwtgvbAOHdgBw4L5i4cCfPb4n9Jq8D/QArrDOAEcjhwCNpEDu/RDaU6hqw5uS9bOc0Z6E1py&#10;Y1rCs/pCJDPhWSvBaXs+4hPBlQipw1wFqFR+o5hvMe/yVs35ndrT29UXt8qubBSwbeTz7BWIHhbJ&#10;beaKrWQJ0dJ56a/QW+/QB4WYgyLO3Y/YlTcS9CwdeqoLKdSv715EjVFUtU5Cs0laC7zucmCb8fNO&#10;c+8+s5A+k9guvRdtmr9bAYz0fAaDdr0YALK3zyihTzuyTzu8Uz+i2SiiwTS6zjymwSyuxSQOHNWj&#10;GzusnzhunDpolNSmHdWgHVFtHFdq+/K1U44axlFC6KmIWhSjhBffrQguKRdTS/+G4naItLQ9PEDr&#10;bl0b76FODsyOdizPdJ6oXwTE9dImmwCIA4bV7/HCwMdrAP+2AN6itGwuNJ84YCQJbxIb12Ya1maa&#10;Vqbq6JNwhS5tvJY2Xr08AdfpgkifrAV5EFemGuhTDWuzLavEljVwD/8YaRONS5P1IFIn6pbGGxbH&#10;a6lj9ZSxGiS/DO52quHTuAoe5PjYldlmMIc8XDnbWzbUVTuzsFzTSzZ/GnNV1JhX1V1KO5xf5p6I&#10;pEZCtFNfg9naqBC9668brX86av8BakRBLYTtVt6NdtQ67IBZj3tBX9mA1wO+vN3GeNDKDjXjoDoh&#10;qEhoJx27GM4258m87MlLd8XTnnHTnrKvPGNec2def86y4cNFdefcDBZbD1UefiiRq84WhPvRC3Xa&#10;l/eyN54R8JkDBpyUBfsLsnwqgH9vDWBfAuuX+BFYQ4Q5QkTYkBgqwhkqyg5imBhHkBBbEIHlsxgi&#10;yBbMzxLCx/Z7hPKzA4LxrAHYq77oKx4opvs8rNbsDGZXz1mxXXLgZATcRjE9wLE7c16+zcVwD8Xw&#10;AMP4hPeqKx+ruwC8GGeQJDpIHAUIFOMOEuUOFOEKJnDCCLCHEbiiRNAxYjwxophIAncEPwe4UKwk&#10;PlCIK0AEEyiFe8TP6sx3Ndb8emda6P5w/e5ky9ZM+9JE8+RgzVBv5WBPxTBc6ds4N9hCHGqaGW6a&#10;Hm6YHKofH6weG6ga7ynrqMxuK0mbafu4PlS73FE6WfJq4F3icnP+YuN7envx4XgLRBrcHesmNVcP&#10;lBcRO9um2jsnu/rJI7Mrc8ukMXJFQW1McJqxxmMlMVt+1puoK6qC7DoSvBZSWCthbjMZXkcpXmcZ&#10;7G0p3rsyPPeksA9keB4cx3twBnv3syiFuS2KchThsCNw2olzO4pjnCVQTnDmd5DA3gFI8t5FODbN&#10;sGwGrwcSWBD/KGIYl98EFs+/AWypYVP7RRRFO4liHJAI3yHaHomf5j+N8P3zOn8Zf+/8J3PAsUKc&#10;dkJcNuA8YrzOIngnAp8Dge/ziENbwyubCt6REr0nLfZQnHAH5Pl5LdhZVbA86uLC+nLSpoqyZioK&#10;prfULfW0rN0f+Yf7x7xNz20srx/p7J0bHVucnlklzu7NTi71tVP7O/cXZuAKpm06tLEEbdFWpobW&#10;J3qPZoegqf6V2vyWSK/3LuZ5joYfzW9VWes02us32+o0WNysNVarN1apN1Wrs9CotLxVbq/30Uk/&#10;0VA50lC1PSkIWpk8mh/YXRzaow4D9pdGAAe0UQC0MnFEHz9cHgNjkAR7wbQtyuAisZs800EnD9Cm&#10;u4ld9fT+toORvrWWunAj7XBN1dib19K1FLK1ZDJVCekKWECqHH+SnECcLF+MLG+0DDZWhjdRijdF&#10;iu+FOH+qBCFMEO8nLuR2TfKN92NyZ217eW53zZuBxnfD7YVDbQW9DR+7qt71VL8fqn7/Mcbnmaas&#10;Ge/VOwJsz/iZPXAMvtgrT1l/tr38nT3zaUfWs3ZXfwY4sZ0D2DL9ZHn5u9/iB7Nz35me+87w/Ne6&#10;F77SOv+fN87+240f/3Tju3/R/uE/9E9/pXv++xvnfggy0W3NzXifEpPo+9REgOvG+a/1LnwLjtX7&#10;+k+mP/6H1fm/qv75lPoPp1R++hfls/+qeuGvNy98c+vctzpnf9I5+wMY6F75WeHbfxP/91O3Lnxn&#10;wnZR8+L3qj/9ReP8tyfcPPcNgtbp7wy+/97gR3DU99ev/KDK8qMax08anD/pcPxsyXVJ4/v/tGZh&#10;eCQiIPXDN7H3nYpfpXx8GU1rKCnyvHdfAm+PY7dBXX0izBt1XcGJm9mJ86oDJ5MtJ6Ml5xVLFJMl&#10;D7M1ns1agNVOmNlB6Oo9AU53IVyQiGiQiLiHAP9tPpQ+H6vxdZGAqKe5nSUJXbVPK0tdKusf1rW7&#10;N7V86n19W1uQqt+grs6Qnu7Q3h7/9jaP+rpn1VXudbVezU3+nV1+XV2+nZ0+HR3P29pOqoGRRtCf&#10;umGkAtijtcmtucm9rsu3eggRwFx8tnw81icCWJzfSUzGExHAnNdj/m8TwP+3tYAGfPYJI3z2Y0L4&#10;uwCWDiRIwwJY+B8EsB9a1Rej5olXfiio6Cgmby4no6OtqGOkpIm4XsTygs0Ty/tpHmyCpP61m4aK&#10;t8AAAeyyOl4G+Mvmz87Hy/feM7BF+E0TjIyRTSetX1YIttMytT6uAD4RwADkNsDgMwGMVACDAWJ5&#10;T0TvZwIYSQKQycgE8ES6ctdvSSpfF72GCGAw0JRSARkVIRlFfklVQVllrBQMv5QsvzAvO8eJAOZm&#10;QaFRwt+cQ/Gr291JqXV402fyYdT5/YiWTWhN2UBYQAg74zmmi9/hsdzWjo+7p3cz6omRVVOhTWPe&#10;9T1386oefWwOayTHtC/deVOV1jdT1jv9/m152+tSqHkQqmqlh8dvhEVuhgSt+HvTnnsserhS3J4u&#10;PXNdeeK6/fDp+uOnND+fTvfHY9mpEJ0IHawfHm3tQhBt/2DtWABXT1DTW0bSu6ZSuojJPSsvh3Zf&#10;jR+8mtjNHNl4NbLybnKlmLj+umeyYow0ury9DsH/3La/Bx1sHhzsIUuwQR6PPbUk1G8rmXpp3312&#10;w9FG3lRZ8PotFXP5awYEwg1ZSV01GVN1guF1UVNRfiO8gLGVfVR+OTEhu5tNyOgs+ubDiOKseopD&#10;YB6ThKWCZYhPWltm7aLp41cCN549ja8PeTfsEFBg6voq+t1QcuF48MumnNLJwgZyfEbD0MTh4Nhu&#10;QWE/iQzNzh5FRee0dQ0v09f36Nsbk4sQcQ2a3z4Yp64Ozc10j463D1a9LYbI69D8PjQPTYa8HXCM&#10;XjSO2bJKHTIMqTb0HQ57d9g+Cy0dQpvg09mFZmj7Q0RomAyNUuA2woNEaJR0OEmGZiiwAB6YW3pX&#10;NRbxav9NDSyAK7p3Xlf0hyb1J6Qf9fRDqysQnXq0tPA/KYABx52f97c39rbWET6f9n8cyHMhgE/m&#10;n7a2Bh/OAXS4srkK/yvw3hGpc3gR/PofokBt49sfG6GKTuhlwayzZ5OsVhkHoQsrRTa+DQ2S4RLw&#10;8cX9gdmD4TlY9M6vQmT67wrgSdJm/9jeMPlohLrXMQe1k6C2Kaikoc/Eolv12uA1gfnrwnRtUeot&#10;gQVNoWVDCaqh9KKR9JdxyQh2wzRjWZqpHGxYza+tmiusWioumsktmMNQLOQXLa8BqFbwWsK/B1yG&#10;ayW/YH0NNrt2SkvHGhi2v78a38/4VPp+CaJ+5y1guQtYMJEB90k7Br5hIxmqMQzFRAbsIplIzxlL&#10;zRjB6nfCQHRcX2RMV3xcV77fUKXMUMFdGi3GcZqVgGEztbx8P+C0R/qPnm9/uJtyydKfT9deSk7e&#10;XFE4xVJ21OP6kpfysrcq1VNp6bniqr/aWoAazVtxM0R9PUiV7ndt0Ut63l2C4im17Cu7HqRI8ZZa&#10;DpBfDVamByquBCtvRlxfj7xJD1WD7W+UJiKA4drfJOOdZJP9ZNPdeKONSJ3l4JtLgdfpIRqrYZog&#10;gjEYIPaXFnQDAJJr4VrrEdpbETqI+gUZwEqY5nqkznq0LpRps5VkvBShSYm4RYvRWY7Xo8ZoU0LU&#10;N4NvbPmprfqqzLorVFrxR6mxet3Au1vcqCzJr2hrrxknVk3PF49MFgz0g7+d1s6MhFV99CvP9y37&#10;GFpbldzd9Xp8Oo+48JG09GpoJq1vIn+OmjtJ9C+rdsnM0fDxvaCiwWf9KKqL6FLTg7rvf+mm01kF&#10;m5thuZbZdV8rmTPedGSU0P9XBgEJ+0cG3qFckmr/+jPXX9hlBR8mCrzr+pdHMV9pOcr4pn3tlPSd&#10;fx1jFonj9dx/3E7+s0vi5fSey75FHGI2V/7GzfIVkwAjShCNwXCx82C5CUJiGLTYj+f5f+C4IesU&#10;b/qiWSuuhOD4/IqEGhsnThwnIIYT+EwAC6F5saycABw7N2KC+bkwkvwEsBep90UdLwAsiMKCTRC5&#10;rjAznbkAIhjLEsTkRSTA2TDM7GwXr7BcuMjFCJf/8rCy4Dk5+Lm5BNHg3mA4rzCwXbrIcuE868UL&#10;HAyXuRjhTtGcly+jjouAL1+68NOls39jOP2fl3/46uIPZ858jfrpa4H/dcrx3E8fRAU7xQRH+NAL&#10;eNQyDycigCm8aLg7MQE9KYyeEkHNiKKncBwzOO5JHu5+Do4uLu52LLYGjUlDY0yZriowsYhfuCR8&#10;7rzwpUuijFdErjDwX7yAP3tGloNdQ1BAU1BQiYMTTBA7cx7Ea+wc8uysimyMN1HMxnzcduL8d2XE&#10;HshI2/DwWzBw3L7AHMWBKcLzt2K5x9DMC7xs5N9xriclrZ8mYXdLwM4eMyeCI4vxUSQFl2SEl+VE&#10;N1Vk1hQlabIi8+L8M0I8E3zco7wco1h2WM3+6mIRC0sW4FkQ4l2XEaVLCC0K48EmiR8De1xerkkM&#10;+6eX+y8BJzwpLAaf57wQ76IIH9JQGlHOCPBtHwMO+czv/pd8erlPQQwu4oBPPiUyHv2Z9P0UZAKI&#10;JwJ4ipenD8vfICAxbOEE5RRBTcOjxd11bztaS2dqcoZHK2iNyd0f/T6WhuXH3Q7ysXhYEJG+0TgN&#10;9a9D9cSlV/WLyeXU6HySfzbFP2ve+xU99P1aTCklong8uGAsooSS0b5aPLbRPj9V3j+UXTeVXr30&#10;sm4tsWortnw3pmIrsmw1qpwYVjQcWTLzumOliULrXB5rJHXUTjfVTNRXDteWD9aV9VUXd5XlNRXm&#10;VrdV98wMksmjC+RR8tbC5v7yzq8C+GDmfUNNaAaltJNW0deS+KE5Ia80OKMrrbwx8WNballPZk15&#10;WG7yvbAst4TGF9Xj5cT3UdVBt5MeGPo9MgpK8Hpf/aqn4U1/VUZrxcu60rjixvQqYlnfbHF7U/zb&#10;fL+kkZKexW5qX0n/+9i8yszqzqKewpSSSLe4J1burvbPo70SMyJeF2VVzQ0sTfcspIXnpfoXGys8&#10;ywypS/ErNVJ4eNcg0N8l9U1Mtf/dBBfD5/eMPUIfxxekVr1PLP4QX0Qf2zigQdF+CSnh6QsTy3ur&#10;8Lvj7hr07nVp3uuy8b65AzrUUzvQXNCyMkrfmtzYn91c6J5YH587XKAfUVd3SNQN0uIedQW2v/DX&#10;DY+gffDn/9HBwcH27s7OHnhfgnspg5cBsHPjcG95d33tcBMRwPAbwnGn5eVNqKBpyjOt3CmxyDq5&#10;wv5Nh82bLrucHvusfrvMftuMAevMAatXvTZZXQ6ZTY+z64Lf1L94VZGTnFeS+L7tRUZfgttYsvNU&#10;mjM522kt7/ZB+V2o8T7U9gBqcoaanA6bnPebXXbbH+92u+/3++wMhe8Scw4pRdBaNbRZD200QutN&#10;0FoLtNoBrfVBW5PQwSJ0uArtb2yv0RfJ89NT8yTy3uLK0fIOnbpDXj6grhzsTZGhlo717Nc9ySkf&#10;8t6/IM7mQYf5m/Q4ykzgxmIUjRy8PBu9P/cWmq3fbaydTng7+Cx9+kE2FNUBxfVA8T1QZPPi3awS&#10;xSetZpHQ21kouK3XKHIuuRqi7IDPZAM6mFuiz1I3BmY3+2lQ4yr0bm4jY3Th/RSlaZbWM0cdpa73&#10;za90UndTG4b1vFPMwt9kdlEbl2AB3ElZG1igD1Jog5SVXspqB2WzbWGvlwbFFY3I2ESijEM5rF78&#10;bPby3N38r+zentKOV0+ZCKzctbj/zk4j4LVjWp11YrdV3Izba5LHW8qjXKJ7Xnfwx8pnqZ13IudC&#10;Uw+66yYL4ro8rKjRD6HunMOy2GEvm3ZPp7m6PNJI3exo4d5MyW5xbF+oy2hh8m5f92xKta+Sm5LQ&#10;XXGhRxqCnsZSfgoiLorS90+Jo2wA/7UARmn/zwpgRLh+hhDKCIvREuXTF7h87a6CQ85dr1f21nmu&#10;Ju+8zJ4aqVzDEYQ4NCXxjwTZ7hFYHa9hLCU5tSUxZuLoX7pYn9hfYc7fve7vgRz4pQBW4zRUZNEW&#10;ZdERxFjySTzEqfhw3wxhvRHKcT2UWzFAUNpLXd7vzs2YKJOMd3bvqh1z2qxje63D+21ih+2SRuzS&#10;Rm0yhizSB8zShy2zhyyyBswy+00zes3Ses1e9JqnDJonDJqETFmFzjmEkR2DiLZes9aPZq1vk+1s&#10;qY7mS476VPubVDtFio3EvBWBbIGfN+elWvJTLfmoVliqNZpqw061YaPasBzDtmjFRbHALJjyzRuL&#10;LhhLLxgpzFqKkL0xG2koqAgHVXBBFYxQ5eWjCqadMu7tKvnVCh1q9e3VjpD9iewDctEWsZg+mU/p&#10;eb3c+3q5LW2hMpha/HC9xHKnQGn9DRfc4Lf0AlTOABVxQO+E91+p7qZZ7KZ6jD307ncMabPwbjZy&#10;B7SaeLYZ+7Qa+XYaBXUahnfpx3XppXTrpHfrZHVrv+7SyWrTS0Zc5h+k4x8V7z+nzSC287hkFhwI&#10;O1SDhFa9uPpbUdXXw+quhzfcjGzRim/XTerUT4HRTW3XTegwijuuGI5u0Ytq1Y/uNo4eNI8Yswyk&#10;OPvPWDmP6d0Y1xEnGfEuWbDTzS9SjS4vGuLIBrKz+lqTutZDuq49uiGIAK7TTzkRwC16iACGHfB/&#10;VwAjTw0GJ9OQzEke2fVfCuBP54OPosM4odssecgyZNn5Ps1Wl2QsP60rMKXDPWfATjHjpFiyLzmj&#10;Vlx5t8OFDtOFDz/w7xZxrpVeppX8tNV4aaeJca+Rebuaeb2Eda2Ic7sEt18msl8itvFBmP6Gf/Wt&#10;4PZHsb0iya2PwivvCCu5kovpKtQkO1p8INk/re9OWpNJcr1hXLNxaLPp8zbTZ50W7n3m/n2mUV16&#10;SW1aSb+3BjBS/gvGJ4DNXsP4Ad3IAb3wLoPIVpOoJvPYeov4JovEFrPEfrOUHt3Yfu3YcaOUMePk&#10;Ht2YNt2oVtP4EsOoQsfsZzcjFUQ88LLB3CpRKPUwtIKrtJJzsFfiXGsfNDu92ttF7W1bmhgkj3Qv&#10;TbUjlhdRv0jn5/W5jk9lMAK86/crgDcXmjfm4V1IBTCIsAaea1qHLWzz6kzzynQjfaqRButbQC0Y&#10;02FZC1fuggjytIl6ALgT2kwLfbrts0gdb6JMNCyONc6P1S2M1JNHa+eH60gjNSAD8mDv4mQjbbJl&#10;aRo8Czx/jdhJJ7aBMchTRhuIQ1WzfZVDfU01bQOuke9wKneuiNjz3YwUUA0nKLjrmzpXV/j3NqpR&#10;Bxg2Bk6ttZw6avsaauPfrxHeaebbaONZ70Ctd7KtdjOtdl9e7bm00XVpq/PKdisL1IyGmgSgGrGj&#10;PKGVZNRCACfVC7/syk97hqY9Zac/vbrmzrTpdXXTh23TD73ig1sLkKX5q3Y5Sb+Qu+rL87M3zwVv&#10;PIMXHyPgOT8TAF7lV+CqjyDzp/gKwc2fAb+UBQv8YQSvhhGuhgleCRNkAjFUgDFUgAHEEP7LSOaz&#10;GEJg8iEweQn/Ls9FrgI8CYyu/Jee4M4/4Dl/h+eKJet5U6bTVmwXHLgu2XFcsGM/68h14Tb3xTuo&#10;Sw94Lj/GMbrxs3gKsXqLcPiJsgeIsQWJsYWKs4dJcISLw0SKsANC+JkA4fxXI/mZYwRYANH8zGDs&#10;h70MC2wJbh9hVl9ZTI691lRuNDTRsDdcRekqJPUUUyfqiOPVfV0fezryxoerpvprZ/rrZwYapoca&#10;p4fhCuDRgarR/kpoe2ZhvJHYU7Y0WNNXmB5/38xZQdBOEmstxmMpwnNPRTL5gX1LRtxCc8XR9CC0&#10;St4lDi+P9052N4121JPGetco00uksfG+4fzM+jj/gjsmwapidiKcurADRpvK4m2lMbZSPPbSaCcp&#10;zG1p9G0p9F1p9F0QZXnuyfDc+zKCveJczqLsDiLsDuKcThLctyXAJqe9MJcNgdvqS457Ix+vvItz&#10;PO69/AvHdbf/DWCr+seBi5JvH4PUMX8exTB3RNFOIii4lJnA5UjgsgcZ2OB+EY8Lo5Hy6H+I/+TM&#10;sAPGuoBjhbmdwJnBVUSxtwl4Z4KAM4H/9mdRSuyRKOEunscOzWWO4jDHoq0E8U6iwg73XRJ9fTJT&#10;Uso+fuxsapgYHlikzu/sbEL9ncPjA+NzY5Nz46PTQ70j3S1D7Y0jrXXU3o65ltrJhuq57paVqWH6&#10;9MhMb1tvfdl4S+36WA80NbBY/bE60DXF7FbkdelYJeEMZcH3akKlGhKVWpI1WpJ12hL1elL1BjJ1&#10;porVFir5pkofbK/nONwK1ZPO93aE5nugrRlohwTtkmH25qH9BZgDCnQIXv2/AAIsHcFrEtJhNhag&#10;DSq0tQpR5xvCg/Pv2r+30K93Mu++Y9Zsfr3B8Fqn1fVqY+UKE9VyM7VyC1VAhblqjYlKrbFanb56&#10;s4VumbHWG0ONeKObDckhEH16i9S3MnP8G/58z8ZC7zp5YG22d2Wqa22sDSINvHl+N1hfJdFYPUVL&#10;NvW6aLqKSJoSIeOGXKaWSvotpXglyZhrYiDGKoiHSgpEyBAA4dJCYVKCYDNEgj9YnC9IDB8gyucj&#10;ivcQxz4VwzwQ4bwryHoXf/UulvEpP+czIZ7HQrg7gvh3Xs+onY0d5R+L0mKN+Tmtea7exrI84+Nw&#10;52V9hma8z3nelvVHC/afjbh+NkCdMUBfNOa+bMpx2YKV0Zzlignr5ZBbyqGaKjY8bNoMp3WunLl1&#10;8ccb574DUePCD4CbsGP+7vrZb9XPfKPx83daf/tW82/fqv74rfzZbyQv/02C8Ssppr9dY/iLJuO3&#10;13/8jxs//MWA8ZzQf/6rChdT0EOnF0EedUnhaXcs9TguazOdNedgtORkchMTtOW4anL5rNHls2Cy&#10;4dULhuyXDbkZjTBXTXiZzPgZLPkZ7hG4/aTFklTUX17XiFJReq4kpY1nvm93KzIzMLY663nVh9sl&#10;BTYllfbldc/qG93rahE86utOeFhW+riiHOBSVGj/7q3d29y7hQWPKiueVNc8qa0FPK0Dx9afrPiL&#10;9H/2aG72/HV5YFgJd7QiFcButZ2+1UO+H4ewqo/Rgg6CODsJrLUEylwCZYEIYIJaGM/N2P9XAP8X&#10;/L8C+FcBjFX6RQDzqHryKT8kKNpLyJvJyehoKWif1Psilhds6l+7+XsCWE/+hoGCBpiDAPKWx8sA&#10;3zOx/1QAI/bXSc/SRd/mn6jfk/zvCWDk6oj6BSAVwIjQRQTwidBFXC8A0cBgGuAkAyYggPnIIWAv&#10;IoA1JJSui14DqAjJqAnLgc2b4orKgtIKfBIqAjLKGElEAMvxCeM4OBEBzHz5MhczNwYt8sMlLEHD&#10;6e7Lepucbp3sXsuMTuvbcQNN07ctzRnO/iea/TwnN9c995SP7QcpjYfB9euutROP6nvcWnoDOqdi&#10;+7dejB/deV8bUNXqnpStcdPkFr9smKZ57e2nzXbORFf3BTdXqqcb3dtj9bnHiof7ylM3+uNnW4/d&#10;6E/cF/0D2j1cx96kQ+vgT6KNPWhnB/zZs3uweiyAq8aXsjomsvqIcS0TSd30F0O7mRMHmRP7aSPr&#10;LwaomUMLb0YpecPEmlnq5ObhxrEA3ts92tvYOdjbn9+g7kD7sRGhJorqd5R1IiwfWAqpGAqr6cjc&#10;0tUwVVHTl5HXVLxmoCCupS6ibaxiJ07Q1tC6b2bt5xX01i+2REjJiUXY2C2uJrFoVuN28vcoA/2H&#10;r1/VbqeWreGUvf/9ipb+07cBuWOSJmHf8xjeDatILZ4zefhSXtfTP67a4m7cU5+c9NzOmMTyN+86&#10;2zuWYpPyhybJO7uHR+v7vwhgyh40QaMPzM50jw409+Sn5UILmxDlEKJAE345g9bhszcCjqzT6I4v&#10;uyzCqu9EtIXlUKp7IfC5zG8cjC7s9k1Dg3OfCuCDSTI0uwgNE6G+2cXcirGIV4dv66DXtVBR20ZG&#10;cX9o0kR6LjQ+CW1tQMuLB7T/eQF8sLO5t7W+u7n2/0AB/MkDfj7tGPD5bEMHq3vb0CFEG54pjcjo&#10;Ty2EOheg9jmorB+qG93yf1EloVmPkhtDKcyxSA7yqkBvqqCBOWh2ZX9gdrNnAppZgijr0BztdwXw&#10;BHGzd2RvmAyNLx90kWEB3DoDlbUOmNl0Ksv3SvPNqQouawpTruMXbgos64tT9CQW9CS+jFQDqUUD&#10;KSQuGcJWGImIW6UgzaLN5ADU44rb34RiIQ+X6h4vxEuxgRflRUBkMOKDPwOp6/0SRCcvWl5bMJeb&#10;N5Mlm8J+l2wkhdwYcm+IugYsGEvPG8P2l2gkOW0I298xPeERHaFBbZFudfERK603N8X1Wb7jufod&#10;Sl6E2cLmjIvPD+7pP3i9/enei8tWAfw69rJy16xVRDIdlIfd1Og+ahuBGsveqoue12jeSqv+qmsB&#10;ahvBasu+CvPuEnPPRMlu4ote0su+siv+8hRvqZUghbUQFZr/teVARbgLdJTGcogq3P85/OZqpCbS&#10;Anoj3mAzwXAnwWgxQH3RX20p8PpK6C2k6pcWdGPBVwUM1sK1EA18ArJJD9FYDr4JItjcjNbbTTTe&#10;SzU7yrBeTTCYD7u5EHlrNclw/aUpNV6XHKy6E3pj00dpxVtp4blKk7N4oibK6wb+men1tuaa6s6u&#10;0oHx8gly1TSpbGz0XWtDUvnHwNL3PqUfAiqLoprqX/b3ZY9OZgyOpfYMJ3cOvxknwyZ4eCK0pvFO&#10;epaUy70fZJR4LR4+K++zrGjn901gUHe+pGCPvRPysGYEey+ISdORiaD5DbPweYXrFhGx13TNzzDw&#10;/vt5ofOqdwmv2s4H5vyLlK6UW+KFhxmnA+rx5VtyrdDXzzL/dDf2fHYPY1g5r/p9lp/wnN+z8Zxn&#10;RbOz8+C4BQg4gqAQnk2I6Szhrz9IMEg6KQcWaKfXc9p5/AePGCsnn7K4nDheUJSXH/CpAOZh4UAE&#10;MIgYZnYBbh6QlyWIgcm8bFxcV5hRTKwEDA5s8nGi2S5eYTx9HkwTwfJdE5WUExYH8zkuM7Gcv8x2&#10;6TL7ZQYuxitYNlbE/gqguPm4OHEc7EjzZ+bz504EMOyAL1/GHAtghssXf7p09q8Mp//M8MPfLnx/&#10;+vRXmNPf8p06def86WJJ0XYC3yCWfVEAtYxlp6PhFtAkHNxFeUSYe0CUEzAowjkswDEugBrDofo4&#10;2bo4OXp4cV04gQIhERcM7w0OlNSFyyJnz4tfuizOcEWUgYFw+ZI4I6M8B4cKCq3EwSnNwCh9kUGJ&#10;ifUmN+YGD/YGD0YbhzIW5LEV43OWFLotIewsKmKD5jW7yHznAnMChq9GWKybHzuJYV7Esf6eAEYg&#10;49HzfBiKAHZRkJcqhKMQcCQR3KwojiiGJ0nwz0sJUuVElhXE6YoStGtii7LCZEmBGRHeCUH0GD/3&#10;KB/XOJ4LWXZ3hhduHz2L4yYL8CwK42liAoj9neNDgyRcmHs8Dcz57Ab+OfCZcdxTOK5pPPecIA9F&#10;GL8owkcS4Jn+VTYjgKdAzOscL/dnfve/5NPLfcoUig2RuCcCGPmsPpO+n4LMAfFEAE/geDpw/OPa&#10;htvBUVBh3VZd/0hZX2vRUFsJse3DTEfuVGNCd1lQ2Qef14kPwgPtXYPtn/W+qFwrGqK/75qILZqO&#10;zFuIeL8Q9IYe+nY56M1aWN56RPFicP6Uz7tJv/z56BrKq47t9gVEAE+mVS2m1tDjysGc7YiSnYiy&#10;zejK+fCS4fCiycw2au0cqZHcVTrSVD5aWz5cXdoPqC3trSrqLMtrKnpbM9A6RhpdnBsmE4eIWwub&#10;B/TdLfDnFHhXmVprj3uTau/WFvt6PKuyMSqnJ7WwJe5dTVh2TeTr2si3772SAgwfuSiYh1t6VEQX&#10;jBZNFcc1JDzOiX/6Oj+2oe3D5EApabCcWJZa9ybkbUVC4WLTFLR4BK1Ae21jtTE5Y2V9S730lvcd&#10;2aG5ozWT8Fff6NDS8Hp/9di7pCIPJ/8HVh5ZsXnEPtr8yFrDx35P2yQjObfop4XBLm/u6oX6305/&#10;YBzywDjI2zEu8F6Sl1NEpPuLOO/0aM+UwpeVrcW9fTVDCYEpzWUd0B60RNwY6Z2dGCSXFzTk55TR&#10;yduHK1D1h/rWora9ud2tifX92c31sQWIsgptHcJ9sNd3obVtaPe4wvcAvHceHu7uwUXAELS7vwcA&#10;I3gZ3eM30s2j/bXD7e3jpXX34W+SHYAseO1a34PGaFBm/aTH6ya3gn6H3E7b3G7b1z22xwIYYPOq&#10;3yarxzm3xzG97tHLsvBX5a+zyirSizpe5k9lpE/H31tINKGlGK6nGx681oPydKFiXahMG2oygZqM&#10;4dgIBhaHzTb7zXZbLXfpvd7rY1GHpBRo8RVEyYLIORD5HTRfCNFqoNV2aGsU2oOrgY+2aZtrtGXa&#10;Gmlhf466v7BOXYMXLAEPfHhwCG2sQFOje10tQ22NeRRSAQQV7ay/oJGjjtZfbBAD1iYCN2deQotV&#10;u1OdS83t9LIeqHQK+jABFS5A+fPQx0Xo1QTR6VWTTtjykyIofqjbIHwwNO9okgY+um0IItFWpilr&#10;I+TdXipUT4cKFvfek9YLSfSmWVrnzMIwZRWpAE6pH9J9nmwR+Tarh9a4BLUu7nZS1gYpK4gA7ltc&#10;66BstlP228lQxPteMbNgTt2AKybxX+vFf23z+pRJ2s8uBeYFa1nj0P2AalMltxynl+Oe+fPu70ce&#10;vRy+nzp5O33G9X17cEHx48SRZynQ2xpotBMaKCdFPZv0soZqk6DmjIWwex1udsTaD8vEDiqpBlqo&#10;hurSpuJcZyoyoMnRqbiyJyK3BViMuFgspFid1bEPhLgshfisT0lw2wDEuazFuSzFOC0Aohzmopym&#10;x5jAcBn9IwaiXHpfRnGUkTjK4ItoIsFlLsFl+SvmUpy/IMFuiiDG8XdEuEzQrLfEcHoil+Seqdnn&#10;u7hlmht+fGD05om5zTVxYTacALeWpMB9XhZbITYLVbyJNOd1SR4DCdgBm4qhTES5jUW4jIQ5jQHw&#10;d/lP4LIEgBuAn5HbUgRlKYyyRhBCWwphzAECKBMhbhNhlKkwt5kYN/g0bCU5HWU47dTQFnKcBoKc&#10;Rji8La/sM/yNEMytKPT1SFHNeDH5IAUxTxvF4FizzLL7H5se5LU6pfc4JA45xAzaxfdZx3ebJ/SY&#10;pwzbZE84vB+0zB6wyEEEcJ/Jyz6T1AHTlCGzhAGjoAmLwDm7EJKDP9H62bTFnVlLG5KNKcVOh2Kn&#10;RrWVpdqKLtnwLVqjF604lqw4ls3Rx6CWLTiWLVlpVsw0KyYQl23YadacVAvueTMM2ZiPbCQ0byw6&#10;bcG/6C2085IAlQhDNWio5jxU88Nh1c/rZQx7dZKUYvXpPHNyldf2UBZELNuaKqD256wPvt0dfLPd&#10;+XK5ym+55P52mfl2keJaLmr99fn9DxegAlYoXwDKUT7IMNl/+egwJarX0bPbNqjbKqjD3LfN1LvD&#10;1KfTzL/TNKjDMLjDIKxTL7ZLJ7lLO61L+1WXVk6n9itEALcd68lPY/txy+LPIjw4noDI3T8UjZPa&#10;DOFVYEFsN0ho0Y2vvxVVpR5aezMCDFq1Ezr0krv0XwI69V506CV2Gse3G8Plwi0GcDVwr3HMkEX4&#10;hE3AvJMn0cpmwkhlXE9wTp970eQq3fwi3YxpwQBD1pOc1dWc0LEZ0nbt0wnp0I1p0Y9rMIiqMwxr&#10;MAxuMApsNgiBHbBObJtOfIsu3IT5jwMevMkgpkk3qk7neFVgvShY4hodN3M2hIUu2AumgTwsgPUi&#10;m/Vh39ysD5vgRv3YRr34Rr1EeEFi3bgm3Zhm3ch2/fAe44gh8+gJ62iSve+Msda0jsiYBmZGh5ti&#10;igK/ZuZNGScMzi7d4djywUPJ0lCWxP4bvs133LtlXFADfreGb79RCGrmP2zA7NSwbVey7NdyQ/UC&#10;BxXCmx+F6bliK7nSmx+UtvKUV3JlKJmim3kKi2nXKEmmO+m+B2nZtOA3Qy7JHZbRzSb+TSZerabu&#10;cAWwRWivaWyXQXKbdvLvCWDE+PYYJ/aaJAGQguAu/dh+/Zh+/ahuw5gOk9gW84Rm84RW86R286QR&#10;6/Qu3dguzagRg6RRk5QBw4Qew/hBi+Rm3fAmu4ziJ6V6El44gruYTgqDpAevmi9OzN5I50nN62po&#10;bnmtf3CmuZ4y3L0w3rk40UqbbFqabqbNtNGJHfS5zlVyN2B9vmcNxLkOWPrOtqzNNK1ON65Ow073&#10;N0CKfY/tL3229oQVYt06qRleNni2mT4DG9+lSdj+UidqYR98nKFNwR2bQQbkF8drKKN182MNn0IZ&#10;hVmegu+TdnwGMHlxvIoyXk4Zq5wfryaP1yxM1lGm6qkzjUuzTbS5Jvpc89p8G7gueK758eaZ4ZaJ&#10;obaRgfae/jH/pAoxHR9Wqdviuv78Km5X+QxUNWyjwt3Hup53VwjPtf600f8f1NpT203fQB389FLM&#10;Tgt+uxW91c610cG2AXeB/qUCeLeLaauVaa+BFWpEQ42CUIXAeg4HJYZ90QdHcxdcesZDfcJBgyuA&#10;mTafM+34suwGclOeMi+64XYj1Kk+N8p1MTGCp4NxZ71xl34RwHzMXvzMzwVYEHwJ7H4EVrjeVxCu&#10;BvbhY/LGM/jgGRCzG8T/eQzAX/Xju/pZDOBjDBGEpW8I/+VgvktB+IuBuAsBvOcBx8b3c4IITF4i&#10;V9xFmX4TD7GrCK7CV54IXnqAP+fCe/6JEIc99xVz5rOWrOftOC7Ysp+35zjnjLp0j4fxHs+VR1im&#10;Jzjmk/Lf50Ks3gKM/gKMgUJXQ0RYw0XYIkTZo0Q5okU54iS440Q5Y4TZY4TYYgnsCaJcqRLoVBne&#10;cDHuRGXhMHl+DzGuFBPVieyIw76yncGK2aY3M+0fproKJnoLJ/tLZkYr5ybqyON1E90V093V0321&#10;swP1M4P1k4PwMsAjfRU9LR97G98vjtbtz3a2ZEU9UhM3ArcnK/BYTuiBtOBDGaFH8iL3ZIUeK0lG&#10;WOq99X603lUHzfRDi2PrE13E7prZ3tr50ZbFiaHZfhJ1YpvYt1KQWXfH7LkMXluE+7o8n4Esr7Es&#10;1lyWx1qWx0Ye4yCPdpJHO8uj78iiXWQwMNIYF0keF9ho8rqI8rqI4++LYu8S0M4iKGdx9B0p9F0p&#10;1B0JlJMI2o6AsfkSCT4nCT4HSby9BM5OnNdWDGsjymMNEME6/CbCAF67X+InHC/i+xtr+opiALZf&#10;xOOK3t9CCueCtK0WwziDzWMBbA84qVE+5h6COO7viP0DD8R5H54giT2G9wFAnAc+XAp3H0QRHmcC&#10;2lEY4ySKdQIfhTCPLQELAx6HAMDZCOJsJAmOglhzDIcOH8bguuJ9t4dp71/1djUtLZKhVTq0uQWt&#10;bUALi1tEInWOuLBInqcSZxYmx6cHevpba1pqCpur8zubS4c7a7vK3o/Xl041Vw/Wl/bXlYx11M4N&#10;diwMdUy0VFI6ajuzU4OMb1nysDphWT3FcIGiPOCXbpII8wsRlheEqy/4L6fgzyfjziXgL6RIMCfK&#10;cPgSroQrYVMMZZ9IcoTrytJq322MttAnO5cnO+lTXSvT3aszPWuzvWvE7iX49+G25Yk2+mT72lTn&#10;+kwHYIXYTSH3TUx3UBYGN+lTW4vjh5TJg6mhxfqyhgj/dHO9WBWp93rqFUbqecqEPDl8jZZMo/nN&#10;ekuNOlvNWjuNWpvrtVZqtabKdUbKdfoqvfbGzXbGH0w143RV6mJ9oLVpaGUM2pqC2Z6F9snQwRK0&#10;T4U2ydDKNLQ6+9rrTpTxjfe3TYucDMrsdKuttZocDMrMdKpsjSusDQuMNT8a3Sqz1AeAQbGZTpGp&#10;dqGJFhjnGdx8r3f9na56rq5arv71NwbXc4xuZBtff2VyPcNYJdNQOUNfJUNfNUVbOfKmoo/ateak&#10;aGhtfm9hcrG/JdRMO1JHJURJKkZVKkNDIfEaIUIck6wqGq7IH6ws6K8s5K0s5KUg7CFL8JAScpMQ&#10;CFSTXS54A433dyZFP7+lZkPAO4sKPVeUeyCIe8KPfYZHP+Hlgpfg5eVw5GV3xnA84uB8xMbhxMli&#10;yX1FH3VBC3VGh+snPY4fzFh/cuA8b3LhW8Pz39rzsqlc+v718wejxW/qkyMyH9/WYr+syXzBgvvq&#10;jR+/Mrt8xvjM94Y/fm300zdGp781OPed3oXvdS79oH35B+0r3xqzf2/I+JXx+W9sL525z8z6kIPb&#10;npNLl4tFW5bf7bmzf07U3fRI68xk63fvbD9W3C2tf1ha+aSkFPCotPRhSckJJulp5q8yAYYvUrXi&#10;47QSE8DY/sN7g/R0g8wM41evTF/nWLzNtf7w3jY/z+5jvkNhgWNRoXNJ8e3yMpeqyge1NY/q6x43&#10;Ndxvrr3XWPeorvV5bb9fYR/u+gOsiK2IoJ0U1koSZSqBMpfmd5SWdhNXCRBQD8OqheLUwnDKsP3F&#10;KgbA9lc56FgA+x07YL9jDfxLhDWwnB8/rAn/G/DKeP5x8DKefNLuAlL/DfikkaP+joAUjKCkJ7+4&#10;O17UlU/MTUjSkyAF21x+MTcBCS9+yf8WHgABcOwfiADEGRPE/1D8JwiKugmJuYOBsIQnAAzAJpyU&#10;gM3uH4+fed8TPlO/CPzHawAjLaAJ0s9Fpd2EZZ7xy7vxXvNEqQRwqgZwqPuj1TzxKvcJSjaS8gby&#10;sje1FDT1FOF6XyNVWAAbKGsaKGjoKsACGIxBBsmDCM9R0tSVu44UAYNpAGNlLcsvBDBS/uukZwm4&#10;rWcFuKNr5awLe18nHXjFX0dtc1j66sEC+I4+LIBB/pcW0Npmtr+2gDZT0wWXRkDUL+J0PxXAAMtb&#10;cPNn85vwmsFmN+AJn43BXjAHEcAnFcNgwokAVheRVxOWUxKQUhaUviGmcF30miK/pDxODI48Eoq8&#10;Emp8Uop8InwcXAznz5w7e5qBgYGDmQuDFvnpCr+wzt07GY2Wr9puJTUZRVU4PU7obRrWVlX+4S//&#10;IiaAZWPhCQgtzilbTyjbia7fCW6cD2geC2jq9ShtC6uafjcNeVb3RrQMPM/IU9e05L/Eo3SR256b&#10;8BhLCJWQTVRR+WBi0HTv9uhzD3JgAC0oZCUghOLhPevhPR0c2ujtPZKbA60vQ4c7+4d7OxBE2Tlc&#10;heAvH1VPUN90T78ZJEc3jEQ3zSd3r2eN7udOQ2+m9nKntvKIG8XkzTf908Ujs73UNdoRXPK7vXOw&#10;tbG9v7+/Dffc24sNDVYTFrWQUUl95GMhrmolr2mtYayloi0nraqipH3rurG0gJIwu5iqiIac2M0b&#10;N634BJQNzR71j68Pk6HUD225tVOZVZN6d2Mv4fTveL1/X74cldgrJf1UWtEjNHPINaGVQ/K2kJrr&#10;u6oVn6h6JrQhQd4lKrVTRN7lh8vXHnvlPnyWJa94NyyiPDau+EN+FXluHlrb35yg7gxQ9gcWt3qI&#10;a32zs+3DvTUtOXEpEHUdXqZtGeqNeNvkFEE0j6KZxkwZho+Yh/ffjqu7HVHvkTSVXQ1N0vcH5ja7&#10;JvcHZqFhCjREhvrnoGHyweQCNEeDBXDP9GJO2UR4JpRbD4G/dn1sXk7P7wlPmnydB82SoO0taGVp&#10;H1kDeO9YAB/+hgBGHDASEcD4U+X5d0786PbG3uYawv7/ZQL4ABbAhxvQPnRw1FvWEGx6r+BhOFQz&#10;BrXOQT0UqKi93/LZB7Rcn+CNRUENCqPEKPe1kds+20VNcBHwKGm3bxIi0qCF9Y2J+QMSHSKtwE2h&#10;icvQ3BJEpEAz89A0CRonbnSPHoBflxP0w14y1DELtU9CFS19Fratytc6JfFEFSGahuiCOt+8Oh9N&#10;T4yiJbKgJfoZZG3RRX1JyrEMhn2wrjjCPIgGkmRDyXkjKQBc1WD8ixL+TcimMkjfZqR4F1mUF6nf&#10;RVo6I9DslE+YN5P9TRD7S7E47u18bH+JRpIkQ0lwPxRwq/rw4PjeJAAkIwmysSTRWGLWUGJaX2xc&#10;V3RUW3hEizCkKdqsKDjqaJigIiryw79dvXqOW12ZwdL2O2f3Uw6Bf3ny4szjDHaXODHzR0rK6k6q&#10;om8dVQYfKy17q24Fa4JIeiY97yZL91VZD1Rf8VOheMjNPhEFzLtLLXnLL3nLLnpJU7xl4ObPwWpL&#10;vgq0AKWtSI3NKK3lYHWY0Bv0sJurEbdWI7Xh5syx+oAJN5lpT3myj/JigDpS5rsVobMdqbsTpQci&#10;YDP8FxMMe98QDXq4NmA5TGslQmcjxmA3xRTKsIay7ZciNNfi9LdTjADrCXpLMZrU6Fv0KM3dSL1V&#10;v1tLvprzAXptjxXSDLFBGjhPU5WG5prX9c2ZtZ15vRPN84tNJGJWbZV7arzXu8yn79I9PmQHl5ek&#10;tLW+6h9KHxhJ6h1+XlUX1z8a1d3vXlb18G2ecXg0ztD8G1F58QchdnntWrm1EmE5KCNPLgP3rzWc&#10;dd7U6GVXMOk7n+VV+Z5F9E8cOMvQaG37B6z8cn+7Ivwn3puCcTX4mNJ/EVSTuh/C+ij9anCtwHuS&#10;Xi/E4v/mx6cJ7B/GWBObeUz8GZilOM5jWH+4dJXhMr8gTlJCWJCXF8eIwTAQmJnk//WMCIOKo7L3&#10;CwHbZxdEFdC8oqI4YXE84VMBLMlPEERhEQGMlP8iAlhaUAQRwCDPeYURxcQqjOUFh+A4OFnOX2Y8&#10;cxZMFufjVxSXlhUWwXOgWC9eYj53if0yA8uF85xXGLBsrAIobiEMGkQcBzsPKwtif08EMDcTIyyA&#10;GS6hGC5yXD7PcPn8T5fgFtB/ufTT1+d//OnnbzFnf8CcOuVw8WyhnHiTEG8fmoXGz7XCw07DcFF4&#10;0EQ8LICHhDj7Cez9BM5BIVgATwphJnDcA1ysfZwcw1jsmIBgo6h4CJ+QNRfP9fOXZM6ek7wEe1/C&#10;FUYBBoZrXCh5Nk75Kywy5y/LnbuoxnjVGMNrLSKsj+c14MeaC+EcxPjvSRBcxIWcCPx2OF5rFMbk&#10;IoPz5SvJfPxNUmKDwjgilm0J93kFMLgxBETKzgtiF4R4F4XxS6L8y+KCSxKCRDE8UYJvTpKfJCWw&#10;IEugXRNbUZJcU5H++9K/AuhJPm7AFD9qlh8NzgBOdSKAkTV6VyQJiP2d4uEAgAHIkwV4wHU/vZn/&#10;EjAfnHP6eIlf8vGZqSJ8IDmOYgU3D/h0JeO5417Wn/ndT/n0tCecJD/jdwQwCnyqx3DM8ALguudp&#10;XnCHMLPgHvDHOhwDjmWdxbCM4tGNwsLUR8+gNx8PCmuIeQ0jJT29peONH0Z7ixcKY1trEtprE5oz&#10;3TKyfV5m+qe6G99LtvdvCX0/llg2EplPji9eSypfiyncji1eD/mwGvSO6p87550z6ZUz7ft+IaKc&#10;klJ/1DJPLu4fy6ydSq2YTy6nxhTTwwpWQwq2Iku3Yivmw0uGQj6OvWxYKJ+arpxqetfVUDxYWdxf&#10;UdRXVdJXW9pbXdxVntda/K52aWZte+mATlxdnFzcX94BLzAb8yu7RDo0t90WkxtucDfrrv+rO35R&#10;xg/y3GNqQjPrwnLaEvIbY/MyHobfVza3k9SJcw7ozm5cqF/o/zBSkdTY9rqf0ro+17zc/Ka3IqWm&#10;K6+n5XUTtWUWIu1C0+vQ3AY0vbxQ0zdbP95V1BPsEm6tbhvyILIqq3aqbQ5ag5ciXp3YqspteJv4&#10;caBubGVya7RttjK3w1LdVVf6gYbE3VuSLoEPssuyBsNd39hperjbReUnN+S9aHgdX+pxO+Sehfvb&#10;xML0qDfe9wMDXcM6qnvpc5tFb6uCn0cnRKa/evEuN+Pj3vFVKt/XDNQPgleyzen17dnVffDU5KVt&#10;8hJEBy9Ox2oXvBds7kCH0OHu3sEOeGGAwH+Hh4cHR7AK3t2B4wG8bjL8jgXiAbS/ub1xCP73CP7q&#10;3e4B/LpX3En0Siv2fNfsnNti97bT6k2P1etBy+wRm+xx25wJx+yh25kdD5JK/RI+ZGXmN7zJ68nI&#10;HIqPm4zyWk5yWE3SX0nQWY6/TotRoEZLzUeLkCIF1tKk11/Jbb1V2i24eVihB9WZQU02UPvt1eYH&#10;6z0++2Ohh1PRB5Ox++NxBxNJh1Np0Fzu0ez77an89anydWLL9tLwwcb80f7WMm19nrq8sDy9tkc6&#10;hFcf2TsCT70LL5y8TlmdGalfWyoHb+jQbvYOPRWC3kLQK2gnFdrIhbZqD5Z71sYG4C8pDm1AZUTo&#10;IxGKbYPCG6Hk7oVnb8t1/JrMIqDU3god7/rnqas9k/vbO1vQ4fTS0vD80vDSdg9tv4G+X7m8V07d&#10;rJlfaZmhtk+RBxbo3eTVDtpBcu2w9vNUy8j8V30rjVSolXLYRdkaoKwMLa70U1e7qWtt1K1Wyn7z&#10;7H7Y204RsyA2gyAGixdfmaZ+7fTuTxbpXAF19qXLebOQa0CZCs4sUM2zzTlj7E7m3LPcqQevZu9k&#10;kTwL2/3f594Ob3sSB5U07Q40QcTm2USPGqfrK5muUHnUSqBd913dhcKU3an6jdlKaLb8oD5tINF1&#10;rCz9aGKYltvsq/BQhsOQn81UgdP5Ou6RALe1AN7ulCSX3RfYA8TZ7cXY7ERZbUVY7ACirGDTSZLd&#10;RorLSIpLS4pLR5JTU4JDS4Ljlji7pji7hgxKT5pbG2TAWIwNJDUkObWlOPUlWUylWKykWSwAsizm&#10;8szm8iymgGusZgAwkGU1lWE2k75qChBnMVUg3MVcVrIUM8mwc31vYVntZNnw2CFOX+MGJ68sRk4I&#10;q82PMxXEGohibspyychwSYqi1YRQtwS4bgpw3iJwaYpw64ijDCQxZqLsxhLsppIcZlLsFlLsVpJs&#10;lpLMlqLMFsJcNnhOKyy7FQ+nNS/ajhdry8NrgeYxFiJYork0MWzaYlgbGYyLCKOz8Pl7kswPBa4a&#10;ivJZCog7c4jdZZN3x2nGCN5KFJANI6Dd9QiBPipJr02y6x1y229ndjond9rH99ol9tkm99mm9lq/&#10;6LFK7bF60WvxEtBj/qLPMm3AOmPQJhMwYJ3WZ/mi3yyx3zBywjyKZBdDvRNDvxtGdfIgWzvPmhvO&#10;ml4nW1yj2kiu2BHWHfCr9lwrtiyrlixb5phtU95NU+y6MWrVmJtmxEE1YqcYsZMMWIn6bDMGHERj&#10;9Lw5btFScMFKcNZKbNRRed5P4+iVPFSKgar/sldzaq/h1H7zT9t1gutVOuSP9+lVcdBgJTRUs9ld&#10;AI2WQHM10GjeYUfSWvVzapEDrVBvvUR5t0Jqs5D3sFRg54PYarr8QZYd9Db4IClu1jWiwyQQ6fZ8&#10;HCO6jABRgDbdiDZdEKPbdWLbtePbtRMBbTqJPUbJXSaJ3UYJHUaw6mszgHv8turHgEynMVz0ieTb&#10;DWELCAvd407IX0aw6zdFMmyOwRzjBGT13Ead6BqNsMrrwVU3Quo0I1p0Y9v041v14pp1YsAYDHos&#10;krvMErtMU7rNUuGKYd3QftNgonPApLXziJHGqIEkyYKwbMW7aMKybHJ10wozr48m60nO6WjO6jhM&#10;6j4f1gsdMIzoMQ5pNfFsNnvWZPGowdytwTSwyTC+ST+rSS+n2SC12TD+S2BZ+9tEw2XEfyzC1cYG&#10;gW36/v8f8v4CKo51XdRG573jP/+Rvc9eOjWKa7sb0Eg37sHdPSSEkBAI7u4EjwdiJCHB3d3dWnBo&#10;aNxTt5qek52VzLX3Wvf8/z/OHXeOZ7zzq6++qq7qqkDRT7/v126ewOs0z2k0e9hg9rTR7Gm3XWGr&#10;SXazfmyPcTjDLnLFOWzZ3nfB0p6pr7pkIr8K/jVlQWSbwdhW0ituSO4dwlGU0lEi7SRd7SRX7eiR&#10;2vFzjdM3Op8/GB0Umx2XmX+uUjusRB7WXj1pvHhU/8tO6eWTKvxxGf3gvd5WkcHaE+2VRxqcZ6rc&#10;ItWTD/rcZxrLOQZbBR7Hz6J3HqSO3QuvNb/dZBnUYhndYZXYaZUKXtwOs+xWo9w2g+wGnYRWw2Tw&#10;HuB733P1C945HSZpbUYpIO3GqeAi2A/eJCN2+TwcCoYcCwYcCvrs8niTJVtn87Yy59Fn9msD7Bkw&#10;S1+0yxo0SSy1yc5ze+5g9gBG8ROg3CfqpSEp9+Rlbwd4ZA5XjZ+y11dHBie6q9ljDdy5rjVG28ps&#10;+9pc7/ri0OrC4BK7D2SZ1Qv2bC307C92Hy22n8w3n7IbjtiN4C8nXmYtu32d1bbObuWwWs5oWmc3&#10;n9HIY67+nDVWLcgGqw5sb841cBcat+YbNxebwMhvfxm35pu5rDYus2N9tmNtum1lsm1pvGVptHlx&#10;pIHLaOfyDHTDJrN6k1W+yf60yX7PnSvhLtbNz1azZ6sW2HVzrKrZ6U+LrIrd9Sb26Ov95aadhc7J&#10;gfqR4f4Z1mp121T4g3ox+QghajRKM0Te8DZJRV2BDo8IVJ/s8J1pMphvllltleB2XNnsvLzdLbjT&#10;LbnfBTvolDxuFz/qFDtD5KhTiA/QJ37ULnzQJHjcLPK5TfKkSWKnXGCjUGwpGrUTpbQRQpy/I7rs&#10;K7AfLr4XLrx89/u9cMH9KEluCHTlPooTKr/gr1ilJxQm8l00+kKcDCSaIhWIEgpEC8dRETHyiECc&#10;aDhRMoIoHkkQ56f8xuGF43FCINF4IV5daNzZbMFfRHAMf+SXESSeLMYr70wSjSWKxBCEeZvjBEHA&#10;9rdEg5EiFkURBYkki0SQhMOJQmEEQRCwAS6erwJ7grFX/NECDsI/OEtddYcJg7hKCbhJC3ojJfwI&#10;cG+E+G2kmC9a0h8HCSbAwynoSFlsHBWdJAdLlZVKk5NOp0Iy5KGZCjCQLAV4Lg0Fkq+MKVDBgoCN&#10;PCXUAxo2UgYTq0K9iZWOM1Rjl70ApjsWu8pXhuumuj8xhqoWp8B7r4s71wPeMCtjTfODtVOdpYz+&#10;qqXRxvXJjo2p7rXJzvmx1tnRptW5fs5838p481x7yWz5szgj5QglXCgZGkiSilfF5RjS84xV0rSp&#10;0Yr4MCo2lIpPNlBviA0+7qwHlhkAe2J3uIM71L4zPbw2PbHOYm0wmYuTkxM9AxWvS4Ju3deW1SJJ&#10;yCrC1dUwpupIS2VpS1UpO13UdVOSnzLkpryUl6zUTTLsFhlzh0S6hyP5Iol3pFA3YBgvJMoLCb+B&#10;h92UhXsrwG7LQLzkMD4UnA8Ze5uIvkVC3iDArxNgHiAU1E0y8joJ5s4D7kZGuMugrsuiPQkwVxAi&#10;3I2EcCehPMjo6ySsBxl3nYB1J2BdcTh3HM4Vi/8VsEcG5UpFgrj/Y5Gvh/8mh/g/RgF1E0QeeUMO&#10;zisTTYFeJ0J5xy9P8AWRwfniUd5o2A0U1BON9CKCj2XwewR4ABkRIIMIlEMGKCADFVD3FVG+WjKh&#10;SCEHqYuWcuhbKrJ+BIQ7EuLIU+BQWwUpSzrcTovkoUW5roh1pCAsSSgzoZ9lyEh9V2u/Z1nFYx2T&#10;2+z1HfbqyiRrZnhienJqhjE9yZocYwwPTXUPj3eMj7bNTXYNNpdNd9etz/QzhlqGeurGJzpYs33j&#10;XVXTHZVTnZUTHRVjnTwmOion2ss5o+3z7dXv44NdZDCGgr/coeASNJWjFEhxcvBMGiIJK5yOEylS&#10;QmQiL8aI/fGRolSmglg08UoMVTxDC5ekio2QgeTrKVXeuwHMDLN7W1bHe9enBiY7a+aH27YXRtgj&#10;zYujrQvDjQuDDQu91fOdFXPtn9gtJYyWj9PtNdNdDSMt5T1VxaP1JYvddas9dYsN73PczW9TpEOp&#10;8EQFRLostEAB8QArlEuQeEbDP6YTC1Tw+arYXDVMvirmoQrmCR3ziIooUiUXaVILTTT8KNBUW/3T&#10;iVZgbQxYGT5dBRk9XRv7zJkG1mcBLgvgMoH9JUbJ8zQr3fdedoXmWh9tdBucjRscDOuczGqdLEBq&#10;HM2rHcxAquxNQeqcLb+l3tm8wka/ylYPpNpOt8Zer9ZBv9bpWo3ztU/2+q9sdSvvuhbfc38VfAvY&#10;XwGOOMDCBDDR98n3ZoGZXpmr7UcL/Ror/R43y2pj1TZHw0aHaxX2Oq8t1R6bqDy00HjmaPD6ulWB&#10;tfZwViywOgNw5g7Gh0ZK3sdZ2zxzcXlpbFp6Tb9WT6dWX7PUQOu1sWaBqXq+iVqhDv2VJu2FpsJT&#10;LfnHutRHevKP9RWeGMg/1JZNpSKy6Lin+gpJiugoOVh76C2A1b/d2zhQUvgxIfS+ltJNPCRMFhNN&#10;hMWgJBJQ4ikosWSMaBJGNAYjGo4RDkIKBCAu3Zf+IQ4rFCL2S7DI5Xgs+pa4pLGQkL0KLf1BclB+&#10;mntBhnlOql5KinZsqm70A4PoTJMkkHQQg8RU3dhE9YgYenC4YlCoQXrmtbQM7aQUneRU0/wCx9ev&#10;HYpemj16ZJCXey0/z6gg3/jxI7NnT62KCm3evLIrfqOVl62dn6NTkKvzME/vcYH+k4fXnj7SLXxM&#10;ykmhFRXoFxWaPHyuFZwCVXe4KqmBhhkRxAxxArqYy7pEMQsZjJuMzC0s5ZYE/gZUPgCuHI5Wj8Vo&#10;xKDUYhAqEQiVKKRqJEYjDqceg1P/OmJUo34XtErkeRurFv0r6pEw5SC4SjBCNQSpFgoCNsBFfue3&#10;IJWDUHQ/DM33W/Aq/iA4ZT8s/R64iFa6i1K8A1e8i6TfR9ADkd+AoAWcg1QKQNECzwiCywcjFMJA&#10;kIrhKKUINC0SQ48CgVFDQODyofxVX6yNAMHRvo4o+RCEQshXES0fQpIPJ1PDKHJhJLlQkkwIQSaY&#10;QA7CU4LIsqFgD9hPkQ+XlY+QVYykKkaByMiE/i4kUhCRGAhCoYRQqRHy8pFycuHgDmUVoskKUTLy&#10;UST5SLJcBEEunCgThpcN+92IkwvDKkRgFP9RUIpRcFoCCHiOFHowVfm+nHogSSsUrRctrBFzVTte&#10;QC9eXD8MrnOLqG4jT9NSVqDr07VN1a7Z6Jha65iaqxsYKesag6joWWgYmmsYWmoaWWgaWWkZW2oZ&#10;W2ubgPA1ME8S03VNaDrmKvp2Z9MA37G7DsIvBP1VFWiQm2a/E8EBtyxcwJFe5mcjTR2vmzrwBbDz&#10;bxnA5/CLP5+n8IINnuIFO69Z2l+z/Dba6Znb6JqB52V1dtjg2dnqmoGd4CYgfJ0MRks1A37BZw2C&#10;Igg/CVhXRkWHoqyGk1dEUZSI8nSsnB5KTgdFIUBgAgJX/nr14k/CwkIC0hKS5J/EZRWcgm8Vd3l9&#10;HHV90m8W/sovIa+ithEGRWGgWLGLEBMN1+Gu/fLS5U/Vm2/rN962rr5sYT+sHMj90FFUMfi+ix1e&#10;3pHaPp5Y3CynaqtKMdTDaUv/9ysRNl6eWkYOKhqJt723RwaAtRVgaBBobO6LTyx2c++KjetOS6+K&#10;je0pKgJWVoHj45ODw+PPvGSPLQCYOwEqRuefto++6J151M1IrZ0t6Np8OXpUOLb3eGD9ydDq6ylu&#10;KWvr08zK8/bBtnkOF+B9oHbA/9Dt6PNnANjc2PH1vKOjqAG+zz7WHppYxRvGjnZaFpYapqZqRoYq&#10;RoY0Ax05bTUsnQqXUyQq0KjKrg7uZR8qDvZ5O9kHgB0AmNrY65perGkdq60efJ1bccfI3wxmYifn&#10;9uRxp7NPHhRlbmeTVFu6Eur7loR09HDMTU5u+/GSjpVLfmJWL1nhrpPro+ysQbq8q4WB/Rpjbm1s&#10;7oFf4snYFjB9wK4c3utlLbUMFadkdpR8Aja3zuaTA9bHl575Jde6xo06JTMd01k2yWzrJIZ9yqBD&#10;Qo1dxGDK66Nu5v7owtHMCsDgfh6cA8Y4wMgyuLgzvcibULZ7mvOkbCX9NfC8EnjXePKyYvHxm96s&#10;gsWaBmB7C+CsbTBneFm/f6swv4VvfPky+Cu+HMbTxkcHwP7uyc7WydYmyOed7c97v80BzLfLZ2oZ&#10;OJtG99f+//3hHzb/yEGOD/icHu79ehb8UzsbdvqZN8nfPnAMHB1tTrGbc4qKvMIHk58BXQygjw30&#10;s3Zjcyuoup0yWgt0UzaC3icuW4ZWAR59AAaYQPcYwFwBFrmcqYXdee7J4h5v/mzWFsAAr+/8KZNx&#10;yJo6ZEx9npgDRhdPxhZ4JaMHZoDeMaC9H2hqm7zl/ZGE76PLMrXkJ2nIZT3Soh5hSR+/pE8EAdsg&#10;c3p4ti6OpYNl6mAXDEiLhuR5I/KCMWXehLJgKsNn0UyWz5K53KK53JIFdZnng+VXbJWWbRQXbRQW&#10;rOVBeA07xUV7pWU7Hiv2NJBVBzrImqMyH46TCsi6syrIhosaCNdVfcmBtvh7LDspgyw50kH4PQv2&#10;Sou8VGD6ojVtwUqJbSXPtJSdtSTPWJCmzYmTpngwzpiRp01kJgwoY/qUSX2ZcUPqqLlyram6Dx6F&#10;viwgTqDCrF1EPe/+7BPy16D0f/XP/ov/U+E7uWgbXw1tw2BD+ic3lSl/DcYdKsi8P40TpsmN1AHj&#10;UhB9MZC2HKy8Fqa2HqHBjdLajNbmsxqhvh6jvRGrsxqpsRCivBSmup147XO21V6K0eqZ4j3NtQVZ&#10;i9Vlh6jMh/Nm6p1P0F1O0OMkXuPl+MZf24m9thOjvxdnALKfYLSfzPPBu2mmWynGnGRjVpwBK8F4&#10;JdPq4LEb8MoLKLq+n2e3lmLISynONN3LNDl8YHaUbXqYYbSTrMOJ0xu+oz4eaDEW7FxkSn7jQii/&#10;TY1T/DnYgFTa2fBieLJkeKlqfLF2erJifLCorSOjvCyu7E1QccG9p9lhRY/z6+vej42/GJtI6u72&#10;+PTRq6H2ZkOt0/t3tvkFBuHRWEOr/w6n4u5nGb3s1sysvvF+TMA0SMwx+uLNGKHgVM/2UVxAPFTf&#10;9V+ESN/9t4uKlp73Mp/JWXt+dwn+HUIDH1Nq824MYXn9e7KGmHPM1VsFkKgypdzGH81v/8HSV+b9&#10;/J8jqgW9878TVfj5MkLyihgZhaeSKCQEUgaJloWipS6IiPwiLngVKiCOF4RTxDDy0lh5NFoOjyTL&#10;YklyGII8jkQjyarIyCsSKAQoEiYsjhKX5qf/YiShYKe2koqqrAIJjoYKi4hevAATEaXisGQkSuTC&#10;L5f+8lfxy5fA1wJ7FIkkGTQKISZ+5nd58/uiJSWQ4mIgWGkpIhxGAH/zSYhDhAT5xZ9BwG0lrlyW&#10;vHpFSuCqpOAV4avfC1z5y6XLP/x06ce/XPz5LxcvfH/hws8//yjyw1+Qf/gX01/++gCP6KLLMGUw&#10;HIT4FlxsBcFzkPPos9rFWOgsTnoWx2uAgD086YiGsTAgCCYGMUzEl5NkHqDxvuKSFoICyiICspJi&#10;RGkpgpSUKgJHF5aif39V7c8XjC8KOEtJe+Gw3jI48I9zV6K0NxkVQqNG05TuEYiuEKitmKidpKi9&#10;hIAPRDATL1lOgvRhJedRIltYqfkzL8tXlSCzSCk+00hJ8JDmyKglOdyqAnFFnrBMxc/JYRly6Gkq&#10;mqWIX1GX29aj7+mrbGkqrtNlWETEHAHBz/edQ0FYCCkWjFchma9IwfNdxPJ07DIeyYevUf/XAXe7&#10;SkRvyOBB1kgYcJHfz0+6nUN8zbnu/QrwIHlvPhY2i5YehYmOQEXGEOIzWMgSCT2Pg4NvEU8Gn0ll&#10;BlJqQlqEN/gb5tGSTKQAC3WVhRRioEVn0ZIzGOg0BjmDxXSLCM/i0EuyRN51h4su4yQ4BMkxvPRL&#10;PGYqJOK0+NN2Se1qWSejbKDvXX9b8VDbu8nGV2O1z/rK81veZ1Q8iyl6EJCVfjs+zPjWc8+4nuQ3&#10;S48bVvNqlpNL1uLf7yZ9XAt/yYksWo1+vRL7ZjmxeDH53XxqCTvjI/dZ69rzltVnzevPmzdfNO88&#10;bdjJr9nOqjjIqtrKqFhJLWdnVE4XNIy+aOt/09X+nieAGyonmqqnmmsnW6rHGir6az92V5e0HnB4&#10;E0+ccE+ONw6B/c/H67tbCysAZw+Y29uoHc5xDQrWcUw080qz8n15O7H4fsZG9Qj7Q2d53JNQE08P&#10;ZfMIuzsvo/Nrckpqc8vm6me3+9ZXWufnGqaHS3rbXzR2v25uflq10bsAsA+OJzjr3TPjpa0tT0pa&#10;nn4arhp4+6A4+V7aSN1ow8vm2NtxPWW9Uy3TG+Pchb7FnZldsNFfOQD27M7uLY1wb9pFuNtEp8d8&#10;SAx73VG9xGEAYXcfOhgG5sZ/HG3njLauPsv4lBCUHXo7Ico36UnGy6dZLwsyXixMr28s7FeUNLx7&#10;Wf4492VMWBJ7ehl8+NtY3Kp4Xz3eO7bP2dtc5B6s7+2ubR5v7fK0LfhoyONsll+Qk1Me/DmATz9/&#10;Pjk9OTo+Pjo4PT0GnwpO/oZjsPPz58/7e8enJwD4hHp4Cqxtfa5uHbwV8+B2YYXz6wa71z3WL8fM&#10;i1gWL+Ztn7LcH04EPepNK6h5nf+qsSBvNC9uLitgJfUGJ9mBk269lmm2lG7GSr42k6A/kagzlXZt&#10;NstwLt+EmWfIyNNn5ussPNbnFBrtFJvvfnLcrvbZaAjY7og+Gkr7PJUDzOSdTmQejiQDk5nAeObp&#10;6IPDsceHMx9OllqBrUngcP5oY3J7dWh9qW9zbexgZwk4Ofj1xI+Bg40VDruDwyzdW3kDbBUCu0+A&#10;nWwAyDk9zASA1wBQD2x0AmsMYG4d6FwExgCgigPUbgPtB0D9EtA49/lTV3dk7vHbdm5Rw+yr6sX2&#10;/pPtHe7eTg9zum5itGxs+NP0RAWLWbOw0LSw1Mpe6JyZ65hkj63tDm4cN7D2C9pYWr457g+qMhrm&#10;ioe3WuZOOuf3eue5fYuc3pXNLs5O+8ZBB/d0aAPwzfgofz3zikXSn+wf/uBb9l+uv/w/3B7T8jv9&#10;a+ZKxw7z8+qsSA43oNYfTFL77B4NW+Z0aMe9Jnq/VLxbaBqWqO9ZeCuc295xvDB8utC6WPWgMcys&#10;01/rIN0RiLdmuytt5t4D2p8DMxWnI2+XGvIG3qYMlj3dGR5gFjcGqnpoCWiboFw0JV0oQnZk5A0c&#10;9uZ3stK8TF+KpDVZwookbkUQtSCI2OCFrakQNzkpN1lJ9zOug8hJ3qRKu4PjZWEW8nArBZQNDW1H&#10;xzmo4p1UCE5gjxzcUg5qAa4FIxVhpYSypaEdKOLWFDF7WTGe3KWK2yiIWfOhS9nzUZIGcThLC3aU&#10;g9ijpawgAiruarZF3v6lN5zb711vuncrTtdAS0JGDqaHRduisM54rCMFY0FDaCsjNMlwAwLSjIQ0&#10;J6MsKAhLMtyCBLEgSlsSxC1I4pbgq1Ml7BWlnegQNxWYhwriOu9gIK7yyBuK2FtU7E0yygkLN0NC&#10;dWRIRjiEGlZKRUZaVwlirSrpqiN5VxcVQIK7oIkucPlbksr3obqxWKNMkkaGLDnGmBAfoJRVaFjY&#10;ZPeqx/lpr3N2r3vq4I1Mnv11eTzg/Aik3+khSJ9jAUi3XW6PfR7PBzs/4g8AOwfs8wYsMydsH7Bd&#10;s5c9H6x5pa7djFrxuLvs5rLoaLLkpLXsqLDqiOM4wTmO4htOwpuOooeO0CM7xL4dYtcWvm0N37CG&#10;rVvBV6wQ6/a4ZTvcgi1uzg43b0ecs+cx46Cw6G+/Hm93/FQTKIGfVv2Pw9rvDpu/O2n75ahZ4bDR&#10;mfMxmFuWCwzWAFNtwEgFMFkK9D8+ak1cr/Rb/OC0WGK8WqaxXiG3WYnbqcBslRB2i9WOXtntFfgv&#10;RUeOesX12qd0W2XwUjO/odM0/XfpOyvty6fnt+q+3Wclf89XnXeeC+Bv6TjTvb9L51nFY74AbjVN&#10;azBIrNWLA2kySm47q43My6M9K54MNsDYaprRYZHTbZ3PE8PG8f3WUQyPMIa757id3rgFhWWLXbJH&#10;zFuIzpsILJqJLFrC2GbkWSPdKX2nEb2AQb34XqPkbvOELpvwdnv/Nsd7LQ5BzXYJzdb5zRbvWszf&#10;N5vlf6N4/yOaLXhy9x+kxSKl0zy60yKSL4AbzfMazB/Xmz9rMHvWZP6oxSS9yyRmzCpkwdGX4+ix&#10;YmW+YKI2p09YNsWsWeNXrDFzVvA5e+SaJ5HrpwCkmQMZlsADu5NMh91Ux41kR26Ky3qG23qO206h&#10;w+EHvd0S7PanK/tVPx1UX9gtFd7/SNl/p7v70m7nhcfWU/eNx/Zrj0xXCq5tPTHZemyx+9Tp6MXd&#10;o8cRnJTIsbsBzXZ32mwi2q2Tu22yemwKeqwfdVk+6jQraDfJ+VIA8y86GL+6PcA2eG8M2OQO2uad&#10;S2IQsMH79oBJWrtxKn+Trxgyz1iyTJsyS2i1y3rn8STYNk9bNRIjF4xWipZTTZCGu6sr3SlILZsf&#10;WuBMz7CH2+bHG5kDlezR2sXpphVW5zKrd5HVs8Tu42lgZs8Kq3uD3bkz13Ew33ow13jEqjtg1m+z&#10;OzbY3Zus7nUWr0Y0r0Qzs5XDbN1kt23MtW2yWzbmWs4irwT0xnzD2mztCqOaw6hbY9WuM+s57Dru&#10;mSHeYDWA7a8iyFlKcTu4t012O28eX0YXd7aTZ39n2rizzVuz9VuzNVuMii3mpy3mRy7z095SM/gS&#10;C9NVy/MNK0sN86zyeWYJZ750lfHhdLN9a7lreKB+gsGYXjlKKmyWovtIq6chtDJQqrexihq6hoTo&#10;MKXGD3oLXdcWmmRWm9EbLXBumxS3Q4LbLcbtE9vuETnqFDlt/x2AbomTNuHDZoHjVqHPHaJge7v2&#10;wuZbobkoaW6k7GYEafm+9JKvACfg6lbw1a3AS7thAvtR4rvhEG4IYjdcZjNMccBe8in1j6GQP4Vi&#10;BSPwYsEYkQCU0FmmrGQAVuxMAEvyBXAcTjT+rEIyCM/jEsW+BRz2u8SSxEHOx0T9NsHwl2O+5O+N&#10;ByO4CHby14I9YWiBQJTQDYigs9RVO+EL1gI/Wgv85CD0i5PIJVexy55Swjelhb2kRe/AxH0RUv5o&#10;SCAGHoKFJsrAUyjSqTKQNFlouhwsgwrPlEc8UEDyyVJE8clWQoOk04nxKvLhavRYQ52mzASeH+LM&#10;roy2cNl9rIlm1lTL3FTr/ETLwmjT/ED9fE8Nu6tiYaR2ebxufaptZ7Zrb7Z/e7p3bap7cbJzYrBu&#10;mdl1uDIMgEy1v75plaWtEC8Lz9EkZmniMlWxaXRUuhI6k4bPVpPL06Y9NtZO1aan6Gt88PNe/PQW&#10;YI0DnDlgaeZkeXJtqpfZ37Qy1QvsrwHHW6zBnpInTyNu37fRsCCLyJIE5fXx1tbUm5oQG/SfNdUh&#10;nhroO5oEPxXiPQrOG4O5gcDdQBC9oAReROFvIhHuKElnopSbIuymMsaHgvAiIb3IqNsUNC9LmIq9&#10;I4+7q4j3xUm54qXdiFAPMpxX9plfolkWdQNcJCOvU1CefMhoTxLqOgHtQcDyHDAOex2Hc8eC4F3B&#10;CPbIoHhal4q4/g9FxHVZmMc/hYy0C/i8QYXxNldEeynhvJUIPjTiHYiQDUbaVQZ/W1HOX1E2gEr2&#10;IxPvUvC+JJQfGeFPhvuSoXdlpG/LSnmBz11yUh6Ii+bKaC89qj+NcAMHscFArNAg4kZKUBMdrLUB&#10;2VkFaQG7RBf4MwEhoqJOtU4IK3iU/qrmfd1k1yBncpI7ObLU385orz9YZKzPTbJmBscnOkbGm8am&#10;mhkzrQszrbvsXu546/5k9zFzaHOmb3W2f3aqu7erkj3SvDDcOD/SODfcwDqDPVQ/N1g/3vRhsbN6&#10;qaWiIz893d7iBhFzA4sMVaBEKWKS6ehYglgCWvCxPOKFEjITL5iAupgkJxJJFoyWl0hWRccrwCOx&#10;4hky2MdGukf9nfM9bYuDXStjPcy+FtZA8/xYG2OwYXagnjlQy+qrmuuuXOguX+woW2r/uNBevtjV&#10;uNDbOtfTyOoAb++a1d76jb4abmdZpqvRTRmJUAVYnBIsWRaSq4TIwIpkEyXS8dAUAjSJBE0gS8ZT&#10;eDN/J5PE0ohiyUjBHDI0mSCVrID1hF71UUT1PE9f6SlndZUyu0pnu8sZPRXMnlp2X/1ifyOnvxGY&#10;G+l+mOqvTEzVVYyWgfPkKBWRSYY8kENmyqFBMmRRIOkySJA0CoLf+Q3IRzTcYxrmGR3znIZ5QUcX&#10;KmMKVbHP1PAFarg0ZWz6NYUoHbkoC01G7RtgeRJYGAeY46V+t9P11N47WX4w03uuQvmkrdhkpNZo&#10;qFqpQy2iYTMpUuCPoDhFRIaB/CNbnTwTevENq9l3T4A9DnCwwx0bqUhJ9acqlFvZdFhYjJqbjZob&#10;dVkZNNgZlXqYV960bnIybrc3aLHRa7DWqbfSrrXUAqm20mp1Mymz1Kiw1mp0M/5krfHKUKHX1+Hg&#10;I7jbJWBzfm+ks+dRRo6NwSs7oxJrvQpzzRoj1XoTtSZz9RZrrWY7vQZH/Von/VpHvRpLtRZb7QoD&#10;eqkBuDfzBzq6wQbXUsJCyzpbn/R3pQ32RfV2h7d2h9V2RJe3x5S33yn64F1UfPP5a/cnhY55jy0y&#10;cwyT03UTklUjolWjY5Ujo5XCI+kxsaqJiUpR0YSAAPnISGpEhExoKCkoCBdwH+Pvh7jnC4IPDQbB&#10;hAaBoEODUCGBILDwQNHoQOHIQFRUOCU4Ambp/gta7ScBOZErSpCLKrCfVWEXNNFChjiYDQbjCEU7&#10;iCIdpEg+ENkAhEIIUjEUjDBqEAhcPhilFPa78IUoCFY5EqcSBYJXjQYhqMWcw+85I5KiHUPRjiZp&#10;RhI1IvBqYViVEDQ9CEULxKmGfgtBNZhM96fQ/b6FTLt3zr930v3xSn5YpfvfglbwA8Eo+oNtHC0A&#10;BE/nVTPGKPDAKobhlEJxSuF4WhiBHkmgh6OowWj5ILR8yJdrwYhWCEUqBoNvzj8S0YrBZ6m0YUSl&#10;CHBbgmL4WUZy2FcRJx8KvgoY8dRgGYUIWfkwnhL+2yhDDSfLBpNkQihyIfwesmwonhJApIadpRqH&#10;4uSCsLLBGJkAjEwQmnIfJ8fLeP4mhoDHwDsRxcivIlbhrDr330a+AEYox4OnQKEFUOn3ZFX8CBrB&#10;SJ1IEc3Yq7oJAnrxYnqhSK0bJFVzmpKqGlXOQEXbXMPQ+kyUmqpdM6TrGNC0wWiiqg8C9oCYqRuA&#10;Y/jwKz9bqF4zU9YzpeuCDXsdM1dDG1+HG3ftPX1sPbyt3fgloD3NeEKXnwcMwlO8fBls4QzC876/&#10;AS7yB3uY2Lsb80pAu5zN6etwlvLLB1zkJfL+VucZhDfgTPTa/h1sdM3458VzwDqm4CLY+ZUAtlI3&#10;NFTQ1CLR+A74XACDkSeA0TJUkqwiTkYPSQEhQ+BXRQT+KHTlL6LCwsJwaSnKT+JUqkOg++u26+8G&#10;bxT02Ie9elndmZaVJykIg/0M1ZBWy/RMq02tfX6/6FlY8ZOo989SK17l1L0tqC190dxXPT49uf2i&#10;dTK7fuRD04yV5X3J77HyQgoWFJPi1CIug7O7vru7vcNTZdtcYHXloK//ye07k69frzfUrzY2TpaW&#10;LrR1AJs7wNHp592jo7PieDsAMH8M1E4uvu2dej8y93Zo8XHb/Nvhw0oWAPJheu/NGPfdxHrpzEYN&#10;i1s1tfi6ubd1grkLANz90/l5DnAKsCcX3j1/ryqjqk/T83G85WRkTxDDeJq62GtaOOvauFyzc9Cx&#10;MlE20JZRVyHQaAQFTQW6sqxcemzc1tIy7xO9z6cnwOnGwfY+AGyfnmxwd7YXNuYahz7cz8w1vFvk&#10;kVwQ8dzDNsSE5prm+7g8s9VGzosqZJgTVml5LYpI9AiNrnHwfKx2LTrn8XhsQovRtcDGis6j1a3c&#10;yAd3zLxma6Y/jx8BbACY3h0raWgrfLMy0Acc7QEnx+CRc7kHrR+bS3xT2jySRhyT2LYpuw7Zhy75&#10;K06Z/Y4Jk4lvPnez9scW92fXACb3dGgBGOcCw6uHs2s7s0vA7DrQNc15VLqe/gp4Vgm8rT96VT7/&#10;5NX4i1ebvT3A1tbnjbXd1WXg838ugL/i7wrgkyOeAN7bPd3eOt3cBAG2t4HdHZ4uBdf+/40APjzL&#10;OAdOweu3u9Y20J37sjvlESvvNVDaCgyygY8NY/Y368iqwzIaLIrmBFq5DUVfsPcB3lYDU0sAc+mI&#10;sby/uLm7vHu0tAfM7QLMTWAkvTeGAAD/9ElEQVR2BWDMnTJn9tkTh8xpngAeWzodXTgZYZ4MTQH9&#10;Q0BXD9DSMnvvXokMuUuJOq0hP66AXtAizmlj53Uw81rYX9HBLeji5/Tw8/oE3ocSxjKLJjyWTH/V&#10;vSDLFtQVcx6rFvI8rBR4WCuCnAvgc/gCmOd97Xis2dNBOA7KIOuOKucNkA0nVRCuM88BL58p3m9Z&#10;cVb51gEvOtDn7ejztipztjSWtTzDWm7WijJjRZy2JEya46bMiTPmlBlT2VljuWkDuZlrCpNGioMm&#10;SiWGyk5orMQliasUDQkbL+GbfhfuhvzVP/F/3E39H3dyf/JMlzb1UVG/Fn6NVuumOhugtXCfvhyk&#10;uh6utRmlC8IJ0wQX10I1QMD2RoQ2N1KHv4obo8eJ1ObG6W8lGKzH6C6GqoFwonV2k40346+BPeCq&#10;/VTTvRQTsL0Upj4XprYYr7uQqLeSqM9J5M3puxmrvxOjvxOltx6isRutf5pqfpxusZtmyk0y5KYY&#10;cTLMljOtl3PsuA+dtx+5bIMxz3471243y/ok3+4wGxxptJN8bTtBZzMGPDwldqBK503VElvlF8bK&#10;YRTh1GuCJTfxD7WuRBng3rbXPRybLRldrRpdqpocKRvtfdXenV1T96S3OberKqeh9FFD9bv+vtKJ&#10;qYeDQ6FNjfd7Ou+P9vsMdDqWfzRIT1e8dQena36Rqk9PfW9TwbB+0nvr7aSEXeyPVkH/5hL0x9th&#10;eu+qDZ++v6JpcwGj+S8X0H8RpzjGZJtHpf8XlMJ3SG25uEq5qBK3tOcXqTrfYQ0R91+I3H78J/Og&#10;/0o1xN7LNKg/vJI2gEyt/6+qjn8SRglfEcVDsYoEWQoCQ0ViZOEo6NWrkMsCUEFhlDgUA8XgkWQ8&#10;Rg6PVSBgqbIYihyGwK/wrEyhgg08BHEugBGiklgpmCKBoqWoDK4lwOCSVwUkrlzGSEnK43F4KETw&#10;px+vfP9XqLAQuKhIJFBxWBxEWvLqFeFffha7dFFaUAAtKQECjgcHkxBwAgyKFBcD+0UvXuA7YPHL&#10;l84dsITAZQGB7y9f/fPFy3+5cPGHn375+YdfLvzwy6Vffvr56vd/kf7Dv+hf+GsSDtpCI82SURyo&#10;8BZEZPmsFPA/yAwW1Y0nvkGio8XFnAUva4pckZMSJcIgRChcTgyiLAi5JgCxFYF7wjB3cfh7MoR7&#10;VKwbWuQ6Ruw+CRlDlYkmydyDoTzFpd2lpN1gkm7Sgn6wK+DfaNUykGG8xBJcmIsQW/xCADPOmEXz&#10;mMbwzDSDAGeTUXMUNBgZZOQMGcFUwjPohDll0pqm/I6+8q6e8qaGwgZdZkUWt0LBrpAxq0T0Cg65&#10;ikGsouHLKBgLJsmvfvx/kwBewsDXCGguBQ8CNsBFvtD9yvuec258vwTcDwMpxURDWBjoFFpqFC42&#10;CBMZRUlMYaQXCEj2WQlr8F06F8BTULEvve8XSDKRV1ioywyU4JcCeAqHmcSimQQsA4ecgImNQwRY&#10;SJEFjMggCfpMXq4/Ko77tnSluGaptGu+Yni8bHSwfKb1/Xj929HKwt7Sx23FWTUvEotzgx9m3U3N&#10;dI9MML9d6BE9nVW+V9i5mFTCDivaTvjIiXizHvl6PfoNJ/7NStLb5dR3ixnFS5kf1rOqVh9UL2ZV&#10;LOZULOdVLedXrGR9BNduZZRx08qWUz6x0sonsqqGHtf3v+rsLOlrLh2rr5g8F8CNlQP1pb21n9p3&#10;lsHffby8Tz5H61vcuQVgbZv3Hb3BlRd3EkP0XD3I10xEZKOvXa+PfVYd8yT/eoSPmo0H3Sz1RljD&#10;448dL6tLM4van9ey68YGi9vK0l73vW7c7Jmbbxpvf1FdnfO2/33T8Ke2kdL22bq+nre1zyIy4m+E&#10;PIt/Upz17kVyIauLzehgNr1p5k0Kssf7lt/nJeBo7niqZbr0YVl3ac/p4mews7y495ZH4uvn7avz&#10;wDITKCse9XJK9rSPSw5/wxo5WZo4ffuorijnU937zrKXtU+zXkYGJGanPuEuH3IWd3MznkaFJOQ/&#10;eFr+oXp9aQt8BltkLb989rqzpetg+xBkf2vvcHfv1zrPZ6L3LKGXN+8vL547YP5aELB1enD6ee/0&#10;MxhBzsqonPIEMLju4OCIVyAa3OgYONgHhgYnk/Jf+L0qu/6+2fn9gH3JrG3JmsN77vW3G/5F7PAH&#10;TQVZJTW5T0bzUhZyAtYz3DaTLDYSTVbSLNdynLee3dp9fW//Q+hBWeRxdfxJQ/JBTexOZejmp/tr&#10;xTfXXrmtv3beeuvMfee2W3F/qy5spzX+cODByXj+6WTe0WjawUAMMJ4IjCYAo0nARBYwWwQsVn5e&#10;7wY2B4DdfoDbdbjas7cydMhhnu5s8I4VPO6j3eMt9s5y9/ZC1dHqe2DzJbDzCNjNOj1I3ttJAI6f&#10;AEdlwHIdMNsLdI1wC1tXUuqWwiq3Y+tPs9qPHzYD77qAxgGgsX+7uH77U8tR2xCvbs3RKfi2bAKf&#10;pw53+nc4vfsbQwc7E0f7s4dH7L2j+Z3jua3jnnlOz8pe7exOQRtL1z//Zm5dXsty6cRB+TCnZnix&#10;boTZMD5bN8WonmGXMRfLGCslffM2IY9wrimX7TL/4Pz0Dz4l/6fXqx/8XnnUzeePbfcsfC5+3uAs&#10;a29zWSsS7p4JudGtk9FMi3qO8IgVMQtHmMapu7wOSZisrTpYHAU2+reGX/fkeXbd11wM0j72V1v1&#10;kFuNtAaqMgFGJcCu2uh/3VOa2ffp6dZgz2J1e5SRt7GwpiXMVkfKSVbUkYK8hcP4fKdAMAORx5uC&#10;UHFmIHIYSxA8xAgnbYiVNMJIGGIkjLGSJjgpc4y0NRrhgkC6IuAucIQLHOYMhTnBoE5g5LehEEdp&#10;iANE2gECdQT74XAHNMYei7HGoc+x5IOEmSHgZki4JRwBYo1A2sCRNjC0hRBUE4lTu2nr9CjgbvE9&#10;9/rw2x/8fLxV9eXEVVHSVmJwLxGEvwTMHyrtg5FwxYrbwyTtoBAHFNwZPDA0zBEuZQsVM5cSNiGj&#10;nMhIBwLMFi9lhZO0JEjxrLCslJXsJWO6gIWaiI2yiKW8gIHsVXVZYQUFSQrqojBVQkIbjzZXUHRW&#10;0XdSMjZE6pCvKtNkrmMpXjCFOxjNcNy1JLx2IlkxVpkc6aOdn2VaVOdc2uvxodfxSad9Rrdr6rBX&#10;zqBrwZDTI5BBx4cgAw68PMV++/xu6+xe29w+uzxwkb+Kh0P+oE3WuF32tHMWy/3Bkmfq8o3YtZtB&#10;nJveKx4OK64mS46q83aUeRv0oh181QHCcZTcd5badxTfc5LcdpTctJPm2EHWbBArtmiOE2XZibro&#10;qDjvQFtwUFlw1lh21V3w1N1PdtjLNT56oXRcDD8s/eWw6q/H9QInjdiD6munjXfXS8LnX8d+bi0E&#10;piqB8TfAaP5+S9BGrev8JxPWB5W5T+SVCuR6ldh6pcBBndRWCeywRAMo9zl+nDDmE91omthinNNt&#10;mfeVdePTZZbxu5zbO77Y48O3v/+XCGC+4gUH8AUwuNhomFSnHw/SZJTcfjYhLt/7no3MajV90GqS&#10;3WGex7OSZxnAg/axrJuRTM+b4/YGwxZy0zb4BQfMkg1kzlSEaSSwZCvJtkLPmGiMXbMf1A7u1U7r&#10;0X/YacjLHm63Tm6zjWuxTWi2yWy2etRs8bbF/G2jSW6Tafq3fOV9z/nS7/6ntFikdFkkgHSYp7Za&#10;PGiyyG+0eNRg+ajRoqDaKLnVPG7QLmzWxW/exW3e3ohpTpsxQrJNryxa/7LqILDiKLTgILLoCuPc&#10;omz6q++HW+xEuGyEei7c9572vj103WfAzbfH03Mq0m4p12TrpdbGK8LaK2Hue6G9T/CDj3IbL7Q5&#10;D23Xcnw28kK2CiK5+cFLmV7MZOfpaJvFlOvbecF7+fHrKYnTgdF9HhFtdpFt1okdNhngRemxyTsr&#10;0/2gA7wKpmmNevGthsngteZfd/7tcX4n8EtAD9rmfVkI+vxu4Q/ja2D++K/ot8gYt0wes0ntds6v&#10;9XjxxO3lfYv8a8pxeIIfTTseRvaSQFsbmN0vel61ylzZnV9g9bWsjDVtMlp25zu35zvXGbz5dJen&#10;W1dm25dnztKCWe3rrI4NXtZvO5fVusFs3WL3bLJ6t5i9XGbXJqNrg9HJneVNtbvFnycYjLxJf9t/&#10;i21rU/zyzo1rM2ez/M6ezfj7d+L6bMMmu26TXbM1V7/Fbtiea96Zb9ud69ib61qfalmfauPDnfyV&#10;zYm2E3b3zmTzxmTjJrN1Z6F9nd24PFu5OFO6xqiYGHgzPV61scWcWppLe/Ve2fHuZVkLnF4IRv0O&#10;lm6obkiPiNBrq3FeGLBe6lJaaUFvtEhvt4rvtItsdYps9Qhy+wW2ewWOOoW+9L7nAF3iJ23CRy2C&#10;/DbQKXbYLLBfLrkQL7kWgdmIwmxEwFfuC8/5/LJ279JBhMRWkNB+JHQ/ArEdjj6Ilj2MV172J3c6&#10;IaJQfw5GXghGXw7DC4fgRfxQgv5ooRCixN8TwLxc3jNH+xXgsN8FXMW3uV8KXb7N/V3+3nj+JmAn&#10;f8C5APbD8kpA21z5wfzCHywv/sX2yl+tL/3V8uc/OAtdcBX82U3ooofwBU+RKzfELt8SE/AWu+Qr&#10;9rOf6Pf3xX8MkPgpUPLnYOkLIZCLIEFSv4CLfMA22BMGuxyEFAmkYDyxyDQrk7myt8Dy9PZ4x3RH&#10;+eJE68JMO2uqZWakfrqverqncrarktVdNddbxR6smhuqXByuXxluWB1qWR5snhtqZgw1dTQWdzcX&#10;99W/Gql8NvE2J1qLEk6GReAlQjBX7kK+9xT8V/cr/3JL6I/+4PEgRELREk4X/uSLEI9UIgfTyH40&#10;crqDWd+TbGCid7z6/WJv48Z4F6urfrD6/WDtp7n+zu3Zmc0pZu3LT/5O9zRxOlQxVZqUvjrCQgtl&#10;p8z71peDEsRREeGsiHGTx7tTsC4EjBMGYUdAOlDQzrJIJxmInaykLR3mrIG5oYC4Lgc/M6lQNwrE&#10;lSTlTJR0Iks6UWHu4CoF1A0a9hYd5w1GRfRZoi3Miwq/rYC8o4C+C3I2aa4XCXZDBnmLgroJPvTw&#10;Ig9PMMogb8ohblJB4Lf+oQi/RUP60JB3/0HoSB8qxE0e6vob7uBhy8LcwTNSxt9WJvrQ8N6yaA8C&#10;1AUj5QiChzgTpZ3Bc5SRdqJCXGhQF1WEqxbKXRfjakB018U7yUsZoy6r4EU11SjWOkrOmnK2angj&#10;ijgdcVkGI6qkJmPmaR/yMPNDW93Y4sz2KoO7xlxem2asjA2tjfVvTw8cM4YPJof3p4Z3GKN7C6O7&#10;S6PrrK65garppuL9kebjoeajnvrdztr94c5T1ugWY2i2v2lxtHVptHlhtAmEPdLId8Bzww3svtrl&#10;3rqdodaTkc6Vmo81ceEJJvreRGSgDDRGHpZBQ6WSJNKwwi+UkM/piGj4T0kUkUQFiXgaJE4JFiMj&#10;HY2XjENLh+CRS9WlGyO9mxMDy8M8Bzw/3DbTX88caZrorZ7sqZzprWD2Vs71Viz1Vq70Viz31sz3&#10;Nsz3t62MdK5PdnNG2pZ6qjk9VQeDdUl2WjcoYuFKiHgaPElGOkcRzhfAaThIMh6SSITEkyTiyCBi&#10;iSTRZKJoHORSFlE6Ci4YRYTcwYq7YkWLAj0XWj9MNrwZa3wz0lQ83FQ80vxxvKV0urWc1VJ2PNHZ&#10;nhd/gwzlTd+LEIjEiETCroSK/xwqfTkEcjVY+gpIkNRlkEDJSyD89lcES16MRFyNgl+ORVyOg19O&#10;RFwCSUJejUddjcUJRRDFAynSXkSJOyqELG/79Z56gDUCsMbf+t++RUJG0Sj5OvRkIjQVLf6Khi+U&#10;Rz0iSScjroaI/3BX9K/34JdC5SAJavhsLWqILDLWRGuhqRJYX9ljzgAz089v3Hikq/NBW61OS6VO&#10;U7FUS7FYn/7KSvedk3G1nUG9tV6dlW6NhXa1uValhValpXa5lXapheYbQxpIiYXGezO1Z3rUF9cU&#10;njvoAzO9AJcNgLdHW1WSsXqOgerzayrFhipVpmq1xqogVaaqpSbK701ob4yV3hgq1NrxJl2uNNWo&#10;sTYud7LLszDLuuVV+vpV/ehQ8ez44zlG3sJ8Pmvp8ezys4mlF2MLTydYjydmC0ansofH0/uGEjt7&#10;Y1s7I5vbAqpq79fU3S2vdH9T7Fz0yuXNW9dXbxyeF15/9fZ60RvXFy+dnr6wffzU+uFj87wCs9x8&#10;nbR07dQ0zdRU9eRklYQEelycYmyMXGy04oN0ZEioQmScWlCcqJrFD5JKwqLqopeUxX6kSV/UgAsZ&#10;ISBWCLSjFMFJmOgsiHeRxnkjCf5YShBOJhhDDkQR74OADTQp4FuwYAQHE+6D4IgBeFIgf5JdELJs&#10;KC/JVSYEbPNyXkmBvLVEfwX5UAVqCFU2SJYSQCH5/8fIEv2oeB95vPe3yGG9QKi4W2BbkeijRLpD&#10;I9+lU/yUyP6/C10mQFk2EERFLkiVGqwmHwKiqhiqJBcIQqOG0KhBdPlQunywskKYskLIl20VxXAV&#10;xVAw0ulhFHooUSWYqPJ1pKhHUNTDvopEjTCUZhhMOwShHQ7XCQUjQjcMqRMBRpRuJBjBHnAtVCNE&#10;WiNQWi0IphqApged+emvI0k1jKAchKcH4+mBBOUQMKIV7iPk7mJpQVh6ABgxtPsYpUC0kj9aMeDv&#10;RYxiAEExlKgAEv5VxFN5+vmriJEPRykloJTiwK0oCv5yCndkle4S6fdRKiHSmnGS2gmSOrEwrUC8&#10;qgeVZqZOVdGUoZpp6PNyfLVNwGisondNSUtfURPEkK4DYqSsy8sJVtHj+2AQc5VfMVPWA7FUM3DQ&#10;NXc1tLlr73nH7jo//fdLoQtGvgbmq1++8QXHeFu78TmfM5hvf8HIF8D8JOBz18vP+rX/bVZgsAEu&#10;OhvZ8HOXv+U/FsAg5wLYSFFLh6J8ngSsRaKdV4TmCWCynDyOoosg6yEpMjCkoJjQn4Sv/lVYSFQY&#10;AZOW/UVcXt4uwL2w2eN13628HvfQ4trGKQdjF/xPEMU/SIUSTccCn5Xo+5bo3i03CX5nGvzaOuKV&#10;U9wrj7QS30edyZUjxcMNtVMZOeVtFZMpXplK31PuUJ0aYt9sNp9N3rZ1CBydAJ+PVxkzb7MyOl4U&#10;sioqgeUVYH0DWFsF5uaAFQ5fn/Gybj8D+8e8/y/sA7XDjNdtg286Rp43DWWXDz5vYZeN7tQwjqtm&#10;9ksn1iunNuoYG6WDs/Xj89U9Y639k9wd3uZHO5/BvzKeP3gWdTecJIXXllH3trrubuRIEkab0wzM&#10;lK456Fi5mzq7mDiaaZpqK2prKmrpKuuYaF2z0DNsq6rjfdx5fHK4u/MZON3Y3Tzgle87+1AP/N8M&#10;ZySnpMEnbTi26FNo/kPvxCKf9L6MiubIdwG06/c177Q/6dXAWztaRWXnN9P17po6J6Y/7aGoeCmp&#10;ua8tH7VUtWrI6KQH564P7uyOHADTp9Plg/UPi+dau4CtzTNjyhPApyfA0fJhR1ZxV1B+l0viiHXc&#10;onUKxzZ9zi510DmJmfwO6J47Gls6YnAAJvd4ZBGY4AJja4eza3uzy8DsBtAxyXlUys18AzyvAl7X&#10;Hr4sYz4qWq6sAVgMYJ1zurHGK/78/4wABuE71HOTyjvHrzb/35V/RgCD78kJcMybEvDklJfXs753&#10;3D89WfixITK9N+4BUNcFDM0AGQ/bVQy6CCpzVP1pnNoYSbMSKrsTlAhMLwGM5aNxxueV7d2lrcPF&#10;3dP5bYC1CTDWAOYCwGQesaePGLPAxCIwtvR5bPFMAE8DfSNAZx/Q0rYUHvFRXrZdUXZClToih2Cp&#10;YRmqMKYanKGKYKohmRoothZmXgc3r09YPMv9XTWVWzY7w4LK876W8suWPOO7ZsmDY6XIw0aJhy0N&#10;ZNWOtmKrtGTLc8Dztr/a3yWHrxN/z7N+v+3hs+qssvJ7rLqo8ht/q4HpC/bKC3aq83b0OVtFlq08&#10;00aWYUOetSbNWBFnLMkMS1mGpTzTXJFhpsQ0oU+ZKvcYK73QljeFQIQuiV2R0Ra19Ra64X/pXtj3&#10;95P+x52U/+r14AfXZEmDG2oq+rGGKs03tJhBOqsh6nzFuxGhvRaqsRykCrIVrcczvpE6fMA22MON&#10;0duI1t2Mv7adaLgRq7cUpj4frAJGTrQOuLiTZAT2r8fogovgGG6c/nKU1nKCHshagv56Aq8H3MNW&#10;lO5mpM68nxLYOE63OHlgtZ1qwkm8tp5mvJlrffD8+mHRzaPCmzuPXTnZtusPrPYfOgEvrgOPXY5z&#10;bHZSTcCdrEVqLATTmb5y497UNjeFB4pi4egrXmL/M5T6P0s8UCXWsBgDbFFT+aNxxqdxTuXwXPlI&#10;/6eRzuKevsfNrTntDfndDU97Wl719ZSMjr+fnM3qG7jf0Bg5MRLGmAyeHrnRWKuTkoy0cZBU1hVS&#10;NVVIfGX2ftjueb9H4SDV/9Fl+7AfvSL/6hsJjc20elNJuxUjQLn2335GffdHcYyJy/XcVxT3oO9Q&#10;elc9H2KC39x4WEr1CPpOXONnt0x6btd3mj7fEfWVU97r1x/+GNMmFlvxrzqeP0rLClyRREpjqUR5&#10;CppAQWLJcCRUUBghIoIWl8RJwwkoHBknQ8JTSUR5MkFeBkOkYomKBAqdLAcCtsExfAHMd8DgohJR&#10;RlOBDkaMlLTwLxegwkIyaJQ8HgcXFbn0lz8L//IzHgpRlZOlkUkUFBImIgz2CP70o8SVywgxUYyU&#10;JFZaChxARiLAtQQYFNxK8uoVvgD+Mg8YROzKxTMB/JeLl76/cPHHn375+aefL4D88tPPV/76Z6l/&#10;/a+6P/4hHi3VqICfJMJXoCKb0sL/lACexSKGyTIVGGyqlLiX8FUj0SsqkiIKcGkFBIIqKqUthbJD&#10;Ujxxct54ijeBcIOIuUmAe6Il7uKkwkmYOAo5HIG+IyR+U0DMW0LqLhJ6W1ooVPrqE7xUmwximgDh&#10;QIU3IMILCF6lYhYawtPAZzAwPPhlnKe/gDetLx7CViKwaIR5OmlZTXZdU35dnbpCIy9T8XwBvErB&#10;rpEwq3jUCg65huVpYDZc6ksBfM6Xp/m/Al8Ab5Bx6yQs+LqLaBjf6X7lfc85l77n8PfDF8AgU2ip&#10;MYT4MEKML4B5Cbtndhx8f+bOZhQG2zNwib/1vudIzyIFGSjBWTQvA5iBljzbJ5SJhS2R8UwMYgol&#10;PY2GTCAkhyHCI3DhDgq61NRsND2P87aK9bKG8aFjtmx4pGxiuIrdUjJV/26s6lV/2fPOjwX1bzJK&#10;nkQ/zw/KLriTHGPqHW94q+Je5lxW5XpW1WJM8UJo0Xp08UbUG25sMTfhPSf53Vr6B07mx7UHpSup&#10;pYsppezUEmZ6ydyD0oWsT4sZvJmDOckf1lM+Lad8YqSUDqV+6smt7HvZ0V823FI23lA51Vg12VQz&#10;0Vw12lDRX/epp+Zj2yqDyy/8y9fAR+tbG+x5YGXzeGSJXdrz8n7aa/+0Qp9EHyULR6S6PVz1Ds0y&#10;+Jpbkr3fQ9+EioyX3W/qWp6Xv0t+8jLqYdvT6u6ihsHitoPRNWAVWO9mdRTWPAvP/pDyojSzqOl5&#10;ObNpZLKm72NmUXZgSmn+x+rnNRkhOY1v2zjjW8P1EzVFjWE3otODs9/lfmp63/Uk+ZW/a1h+3PPV&#10;8W3wefHlw0ZtVY/Y8KLNVaClZvGWW5qTeeRNx6Rg74K+prXh1tXsuDfPsz6NdrKbPnWH+8YnhGc8&#10;Lyjmndox8O5leVpCdsmbiiXW2jH4vHoKjA9NPsl/2t7UcXrAy/Q9AR9JeV8KPHsOBDk+OT08+nx0&#10;1nn6+VcBzG/zB/AE8OFv9vdrAXx0dHIMPlYc83QqOHhxYe11ZdOdF59cXjXYve62eT1q/ZppX8S+&#10;8XQm4GF/UnbNq9zi9oePJvKT2Jn35hMdl+MsFhMsl/Nvcl+HADXpQPczYOw9MFsGsGuAhRqAUQZM&#10;FQODT087M/eb4nbqwndqgrdqgncbYnZakne7sw6GCo4mnx5OPNwbStvpjgSGYoCRGGAsEZjKBBjP&#10;gLmSo8Xag6UmYL8L2O0GNnuPOYP7K+MHq6wT8J3d4wL7HGCHccrtO1mv/7z+HuC+ALYfAnsPTnfi&#10;DrgxwF4BsPsBmKsGRlr3P9ZPhL94q3KvSjWslh5aqxpUdy2o0SZsOqIAKOsZi8ofjnm0+qaO9/W4&#10;hY3TrYOt/aNJDmfyYG/88GD84Gjy8Hh274S9c7Kw9RlkYm1vcg/o2wA+Tew4J76N/jBYNnUysAkM&#10;rwNjq4ejSxsDcwvtM7M1E5Pgb7fXgzMxr1tkXeJELWN/sU77LxaZ/2/7gv/TNV8q8oN7xdiDbnbT&#10;xEbp29Yw82AfvGMs6XY29k6LVkq7ZkI5PSQVYhMKMXrjHDlX0rQ7PMIZ7ThZ6DmZqZh5F9EerN/h&#10;ITvuTJp2ken31NgvDANG3wOMio3uFy0v49pfZ271d7DKGmLNbl0TVNMVMtSQcKBBrsvj/CjEoO8o&#10;UA0ZmLoMTFMWriWH0KYi9eSRBiCKaGMFlJE80piKMKLCTeQRpgpICzm0DQnvjiV4YvE30DgPFMYD&#10;iXFDoNwQaFcS5TaRcgtP9MIRb2Bwnvy1KKwzBm+LIVii8RZ8UDhzECTOEo4xh2IsoRhrKM4GirWD&#10;4O15EM2F0Yp0Ld1gb/f84JtFfvYV4TceeznbUJSUMddIWDcEPhCCj4ShI9GwEJLkHaKEJwHqiUO4&#10;E5EeJJQHCelMRDgQ4XYEuCUBaoyV0kOLayJEVFAiyhgxZaKUqrykur6Ytqmoromgjt5FmuaPMvpX&#10;KA4oRS8l+i1lSogJLdldL/+e9Zuo2y8j7oXZWOkQVFTpt3DU+0ilAJJWNEEjGi0foEANtlJJyHR4&#10;+875Q8f1j4Mexf3OT7odsrvdHgxczx1wyf/S/vbb5/Ppscn5UgDzJfEwiH3+qEPemEPWpGP6jEsS&#10;2y163iN0+brvqufNFQ+HZRfjRUfNBXuleTvKoh1x2QHJdZbYchbYdBLecBLlOEquOkCX7THgqjk7&#10;6hz4VOqgPe9otOxqueHluu976zDiOpBvc/RM/eil/HEx4fgT+rQCd1JFPa7S3Xpn+bnm/uprv7Hs&#10;66vvw4CuzM9dCXst9/dbvfdbXLYazDg1qitVmNUq0Y26izv1P+1U/7L9SezkEw0o8/z8LH4uJL3H&#10;IbvNNL/LIpfva7+i+yxT81u+1MC9ZzKv3zoH5NzngZzvofO3uYG/5Uvp+yVtZ3m9fAEMRnCxySi5&#10;/lpCnX58s3EKXwCfD+uwyOqzfdJt9Rik1/Zhp1Vmh2XciEv0gm/07A3PMUfDYUuFcRviohOJ40pY&#10;tUcuWEvM2wuz7BCzVhrT5m7jRvFD1x71XXvbZVjcblLYYl7QZPmgyTKj0TK70eJRo9nLJrPCJtPc&#10;ZrOMb/lS+n7JV4r3P6bFPK3bIgWk0yKjzTKr2TKvyaqg0aqgyTqrxiiywyZszDWQ4e7JcDKZtlaa&#10;MsPMmIuyrX9YdPjzivNPi86X5p1E5l1gS9fllr21p5z1J5xtR51u9Nnc6zALajSMbDBMqDfz6/O1&#10;ZaYZbjy/tv6CtvIcyynC7RarHL4zn4gzHgpx6rt3Z8g/fDI0bjo8djjQv8fHs+2668CdO9PBMbMh&#10;yWN3k7rd4tpsE5otk5rN0sCzazfnvfnt4JGbJjQZxTYYRDfqxbUZpYDX+vzS8++KTtN0fuf57QGu&#10;Au8csM1Xwnz4Vph/8/wemV0WCX12ad0Ouc2Oj2vci4vc3/tey1Ih+FLk/WhG0ShVLyGckaVzcGvz&#10;xP7CAbtncGOqZ4vZCrI+Xc+ZquPONoKAjfWZpnVGC4fZymF3rMx1Lc/1LM/1rbD7tkCYvduM3k1G&#10;z9ZsD3e2e3OmG4zc6a6Nma5f40zHxkwHP65PtXHOrO153JhuXwf5pp8Xp5vWpqvWZio5s1Ug64zq&#10;9dka7mw975AmQZo5E+2cia6N8Z6NsYGN0UHuaN/JdOfxZMv+ZPP+bOsOo3WD0bjOaOSwmpaYTZOj&#10;NXOLQwtbS49Ly6jmTlcVDGRt7uA17TEK6tqmaslpTu2N3hNd1ow2xeUO9Ea75Hab8G674G771d3O&#10;K9s9l7f7Lu/0Xvm7ArhTDIwnbcKfO0SBbgmgR5LXqIdys6GrUdDlcImNaOh6mMTcnUtLd68chEO5&#10;98V3wxB7EZitUMxOOOEwTn43hroQrPhEXTSacDkQ/mM4XiCKIhqMEwzGCUfKQsMIEiAReDGeecWJ&#10;xOIE47GCcVjBfzYD+D8d8BV/b/zfEcACgXjJ20iR61KX3cQveIhfBLkudsFN+KfrIr+A3BDmcfM3&#10;vIR+8hb8s4/AH+8I/umu0J/vifzVT/R7f7EfQMAGuOgr/BcQsAH2BEr+fA9y1QMq4gCTzHSwHH/z&#10;dL6xdKCssLfq5VBrydRQ7cRA9URv5XhX+XRPJbuvdmW4iTPWzOgrZ/SV8tIZu8qZHVWMjqrp7pqJ&#10;npr5mc7JwZq++ldd73K6HyUE0dCRMog0BUw4XjAUfzkUeyUMJxCFFzo7WfFovOR9qFAwViKAAPPB&#10;SHggxW+R4OHatDR70+nSN7PVJfNNlZyuRu5A22pPy3RDZffHd8PV1SP1Lb3lza8zC/2dgw0VLOlI&#10;PRrcQBdnR5MwJlzSJAlo06AW2gRHday9IsJCXtpUVsKQKmWijLBURdqowCzoUmbKECs1pLMqylUF&#10;6UKHO9FgjorSDlRpexB5iAMV4sSb1F/KiSLlSJZ0IEnYE8UcqVJeCpDbNPhdZeQ9OuoeDemrAPOR&#10;h3qDUQF2+7f471DhfHz+kQhuTkf4/hMgfZRg15XgroowFxB5qDN4zLzDhtjTUK4gSmgXBaQTFe6g&#10;iHJUwfNqOGuSnMH3RBNtrY6wUIUYq0jqq4nrqolrq0tqES9QFEWUbJTtnXVcNXCaaAEcUgBNkZal&#10;49WcTN1zEp+01Q7Mjq0szG4sMTbGesYnekdn+waZA72Lg12c0a7dyZ7T6QFgfPB0oGurq3GxuXys&#10;rLAmP6bgnnOstXaotnyktkK0tlKWtdGnsPtdT3LmGiuO2aMro23LYy2LYzwHfC6A2UP1a5Pt6+Nt&#10;C13Vy+1VAGMIWJiafPssw97knhw8gCyRpUHKV8FHSv2SghR4RkdlUERSZMXSVWDJqsgoqlSMjHSq&#10;PDqZgPCFSdQkxWyP9X5emJrraZwbaFkcbZvqrZkZrJ3qr57qr5wZqOKVZBismh+sXhqqWh6qZ/bW&#10;M/oaF0ZaN2Z6OGOtcx3lyx2f9vprIk1pN4gikXRUPA2eQJbMlecLYMlMIjyNBE+hwBNlpePlpBNl&#10;JXnTbFMkEuFX82TgsSiReDI8ToV8gyyd6W6+M1i30F3O7C2f7akAYfTWsvrrF/oaVnvr94Zb+p+l&#10;36ai7svCgwniKXLQRJxYAko4Fi0ajRYDiUKJgkQiRUAiEMJ/B8Fw+JVwxKVI2KVo2MVY2KVY+AUw&#10;RiEuBUtfAH+4BZKk7hCl/JSJzhT40JuHRyMdwPRQXWbiTQWCtfilEFl0ihIhDiMRjxBMRggkQy/H&#10;SP8SJvmTv+RPftBf7iGv3McIJ8ihbkhcckZJPLjlNlxdzuhuB5YXOXWVobL4BCw0FSKcLn0lBSoY&#10;jxGLJEOjKLBUMjSTJM1LZaZAs2XhOQqofBo2XxmXR8fm0rF5yrh8deITHdknenIPlDFBsrDBd093&#10;Zwf2x3uA6f5YA9VkbflsDblnmnKvtGTeaJBfq5OK1AiP1XD5qphsFXSWMvK5FuEhDZWriC5Ql09R&#10;VfRXVoz1cHv9qqhsuL9wZuzhAvvR2mrRxs7bjYOPKwclS7ufNvY+cnc+be6Wbu192t4r3dnnU7F/&#10;VLZ78HKVkzUxlTI4nD05/WRuoXBhObN3KLt7KLN7MKNrILWzL7m9J76tK7alI6alI7q5PaKpNayh&#10;Obi2IbC6zr+69l5VXXBrl9PLDwFljfefl5MNrgtBNXEYc4T4NYSQPlbaikJwoyh4E1T84Or3JLX8&#10;JDXvSysGoujhvMxdjVi8ajRGJRKrHIlVjUIqhiKUQr+KaIVQKOEeDP/vQHG+fBBEfxA4wQ9sS2Pu&#10;SKF9JFG3pRHeSBD4TRAE7AYK4YVBeeMwPgTcXXDxW1DQGxhp998FC/Hgg4Nex8M8CfAbIMSzL77I&#10;IX4HOv4eDecLooS9C6KIuQNCxfjIoG9QMDfAKIO9KYu5eR4ViT4KJJ/zqEi+o0S6I0++oyDrK0f1&#10;pcp9HRXk/eQV/L6Ksop+OPo9tPI9jIofVtUfp3Yfrx5A0AgEIWkFgxA1g0DARbCfD1rV73fBqt8H&#10;I0rlHr+NUfNHKvtCFW8TtIJA8JqBXwEO+BasagBJKZisGCKjEPZV5E0zTA38KvIcMC0eQ4slKoTK&#10;yAdQ5X1l5e8SFfwwSoEYjRiERixKA7w3/OSUXFWoxroyqnpkeVutX+2viaq+AU1bT0FDh6oGArb5&#10;qcBfamCeCabpmCnrfSmA7XXMXAys+WYXhJ/ge57ve57+C3aee9/bNu4+th58zp3xVxnAztd4M/uC&#10;8ETvGY5nRaH5+hZs8NywgZWtrhmv1PM3/D0B/OUeQKw1jMAz0pdT+yoJmC+AlTCyVN6H5mRdBFkf&#10;JUNFYsQkRP8qLPC9kJC4IBwpKXtZXIFuH+T1ovX2m8E7OT2ewSXR0cVEYWWlH8kOl2kvaTfnXTIb&#10;cQ4s7YAZLf9Btbut6veqNQKK1YNfa0eVW+bU+LytSauNdU+oiCj+eDMvR8NvIuIDL1e3a5X5qQPY&#10;OAKOgdOD3eHO9u6aSmBhEdjaAvb2zjgA9o/O7O8p7xPGE96nb4cnvM/l1g6Brun5uoGp+uGZ0u7J&#10;h6U9z2tHS7rmqkfWKoeWSnpmS3tmaoZYndOrjb2TQxMLz569v+l2p/pddW9tlyZZOT0g4X1W0R1z&#10;DxNZbTu6cajjXWOyphpUTgdLN5HXtdOysL9mY6FrYahlYqBtYqRnYqSlHx8SwWHO8w51Z/8APEKe&#10;ij3dPtk/ON3nyT/wINmcueelnf4p42G5o5HZEzF5iylF8wlFg/5Z7XcyuyOfd2V8fBb2qKGkp7d/&#10;JetZXXH9ZHZxp4ye542grMK3tWamrkiIYmvFGLAGAEvA7ujhfCu7+mHxIWMBODwCdreAo0Pw9Hkf&#10;Cx4B+8MLa+87ZuJeT9/KmbJOGDMIHzWLHnFLnU8tAboXPo8un85wANbm4egiML0JTK0fMDgHzFWe&#10;AG4dXy/4tJVVDLyoBooqt569Zz4qOuzsAbjrn5eXTtZXz5TtP52Je25/Qf52Fbi33xPA4EvwdS9f&#10;lJ6b1P9f4Z8UwDz7C7K3D3C3eTns3KOjgcnJ16XF90Imsh8DnYNAeQPb1adPQW9WTncMobQgq1cp&#10;iB42tAc+1QNTc8AU64S9vDu3frSwdTy/BTC5AHMNYCwDjPnPLOZnBosngMdXeQJ4jHU8MgMMjAPd&#10;/UBr53ZKWrmSUjOVMqIsMyALm6EjJ5UkZ1SkGKoIhvqvApityxPA89eICwakJVPZZbNfs37PBfDK&#10;Wcov3wGvWfME8NqZAOYn+K460Ffsact2Snz1u+xIB+FbXr7o5StefrXnL/vPV3Fc1db+Q1ZdVPkm&#10;mK+Bl51UFh14LNjT5u0U5+zl2fayLDsZEKYthWkjy7KWn7OlzduqzVurM81Uxs2U283ouWoUTVGx&#10;y5fFrygaCNveunLd96Jv+A8Byf96J/VfvHMuuKfAjG5pqejF69OaPNTYQTzpux6utRqiPu9PY/kq&#10;zPkpLQWq7CcY7cYZbMfo8zUwXwBvxurziL+2Eau3Gqm1EKIKshKhCS6CHGVYHKSZgf3L4Rq7ycZg&#10;ez1efy1ObzVejxOvD7a5Mb9J5QhtXs5xlM5OktFOmulmqvF6mjE3y3w73xZ4c/vza++jwht7T9x2&#10;8p0OHroCL7yA4rsneU6HWXZ7yRabccar4bpMP9qYJ6XHhVBvR0jC/xAG+ykM+1OC6l/KPDGt1ymx&#10;BujC+pIn47MVk+tlA8wPfZ2fhjo+9A8WdvQ+aGnM72l7MdD3cnD41fD4s+HJ5O7+ew1Nd7o7vPs6&#10;7wx2eTZUaSUliBgZX6Qo/kLTw4fmaT1utixoc3nSZZFZDbmVLHA/8Zf7cT/dCcWHp4S+b4eq2H33&#10;B8k/iFC+uwLXC072fl7zP9Xdv1P0pqc1Yt3C3R+W/2AV8Z3SLeWCgf+XfuB34nSob45O1Y5Uzhgh&#10;q1U9vlhMTl9EDAWF4mUoSiQsGQtHY6VgUgKCaHHxsyLMCAoaJ4MnyxBkyQQ5CjgKTeDP/ksny4FR&#10;BoXDSEKhQmIocWm0BASEAEXSSLIa8jR5HAkuKibw409oSQkamUTFYSWuXL745z9JXr0CttXlqWAn&#10;EQ6TFhQQ/OlHELAfISYKvigBBiUjETJoFAWFBBehwkLily+dC+BzBwwievnClwL45595Avjnny9c&#10;BHf41z9J/8//xhfADfI4vgDmQv+5DGAmBjFJIjVhMY8hUkGiAvaiV/QlBNUhkupwmDYcY4Ik2mEo&#10;DgiCrTTMQkrSEirhgJC4L4MOJsAjceh4PCEahvYXlPC5LOwjIBwCgwWIC8SJX32NluinoOYJMPBg&#10;NiWFFuF/I4D5halB+AJ4CiM9iZYCI88BE2DTJPgsFcOQxzIVcHOK+HkFXlFo/ry/cwTEPP7X2Xb5&#10;YnURAZlHQnjaFQU5mx/332fkBfnqTP+/ZhmLWCOg10lYDhEDtnlCFwkB45fS90v4x3YOfydsDE8A&#10;zyKlZlC82tcTSIlxpMQESpKXBo2U4rnhs7eIb3nBBtjzm/H9G1hY6Wmk+AxabBYlxkTxJgOeQ0nM&#10;oyQWUNJspOQUTJyJhc3JEqaIuA6IeCcS0qGs3H8/nF1Yuvy+eaKwduRN++D7/va3A+0lk80fpxre&#10;Tda8Ga562VvxtKUkt+Jl8tsX0U9yfRLzvWKTre7F690o8UhcflC1k9PACH6+Fv1uI+bdZtyHzcQP&#10;WykfN9M/bj0o3cyq2MisXE2rmE/9yM74uJhdvpJXwckt28gqXU18t57yaS29nJlaNphc0p1VPvCy&#10;Y7hyrL1yqql6prFqsqFqrL5ssPpjV0VxW9nbBsbw/M7K7iHncH9tB9g5Pt3c3V5cPlneAFaO9zqY&#10;pTGPymIeDT6ubEgsLPJOiDS4HqrvVuSf2vMI3G1d08OP1Tlva/Lf1T38MPCupf1ZTWVmcW1OSeOj&#10;0neJT9/GP+4oquX2zS93MXrft9Q8/NDwtLw05/WzqNxHEVlNr5rKn9ZE3op7l1t2MAew+laeJL22&#10;0nbVlTcP807+8KS+5GlTQVJxXtLbJxkfc5LeOViE0KmONqah2anVIb5PbYzD77pn33BIigt89alo&#10;oPrNcGF2VeOnIQ7jaLSdlZ3w9N2L8reFpducY/CZk7O4PdI3NdI3sccFf+MDB9tHnS1dH4s/TY1O&#10;836r80s9n9tfnts9m/SXnwH8W+evDpi/+HcFMC/V9Rj8P7jpCc8Bg4O3Nveruof9Xtd4FHe4vO1z&#10;ej3iWDjp/nTMJ78v/EH9y+d1NU/e9uRlDaWFjMa6T0XbLSQ7rGTf3C9NPW56CgyWALP1wGIHsNID&#10;cPqAjX4ea13AQgPArACm3gETb4CJIh7DT4GRFycTr09nik8YxftTz7cHMze7Ig+6QoDeEGAkEphI&#10;Bhj5AKvwiPV+n/UR4NQAW03AThew1X+8OnCwNHa0Nvt5aw7YYgI7E8BuH7BVD3DfA9ynwHYesJ8J&#10;HCYB2/E8AbxZDLAqgcHWkzdV4z65NSr3B3WSuhTDm2T8m2n+pQqeHVahwMO6jcQ3vXfTp5JfAh0M&#10;3pwX60f7O8cLGzvDS2t9y5yupbXuBU4ve72fuT7M3Bxmbkys7c3u8+YUrprdvZ76Lv7jUA3zdHKf&#10;lxbO+Qxwjj8v7e3NbG4Mrq62LSzVsNajPg7I3syFuOYIuT38N9usf3POEwx4afy6P7p78dnwYuPI&#10;Ys2n7rx7OTHagUm0oIdK4d1mOUMW2WNOj8p1I9LITlU3U44aR4Bp9snsKMAZ572ro+9W3oZNxlpP&#10;3NWc9Nbo8NTYfBwA9BUBjLLt7hdtRZF9xQ+A6cHN1s5nt2NtEYaagtc0JBzp8FtUTAARG/ydsoiG&#10;sqgaXVidJqSmJKiqKKAGonBVVVlYmy6kRRPUVhLQUhLQoQnq0oX0FEQNMKI6CAldpIQ+SkofLWWA&#10;gRhgIUZYqCHYRktfw0gbnveAkdcGG1BeJ0raAAkxQEgZQqUMoFJGGJQNCg1ih0TboTAOSCwPNM5E&#10;RBxhqq+aet/5dZhrabBtTbBDNvg3KBwmL0LCi+nAJO0gUu5IcXecqIusoI2ckDlZyIwgaIS7ooO9&#10;rIkX0CCLashLaipB1agSVHkpWSUIRRUpq09UsFBScdTU8dLWD9MwStAwTVA1i6MZxCnopmsYFNpY&#10;ld+y74q90RztVBFm/incov7B7ab80EdBHh7GVsoqd3k10JSjKGqRWDl/Av6WMT0kzCK3+OaHGrc3&#10;nU6FA04vht2eDrk/6nHL7XTO6nf6NcH33P722eWBnJtgsB/kVwHs/HgExKFg2C5r0DZtyDZ+zC5q&#10;yjF01slvwcN32cNr5brLmrvdqpvporPegoPGnB1l1VlqxeXKiovQsovYkiNkwRE970Bh2ykwbdVZ&#10;dgZsB6t5Z9cVN58t7xAgJA1IjTx5ZHDwUvbkrdLpe/XPJTqnJUaH76123zpuFLoCFQGrRZ79KQbT&#10;jyw2St02yuw5n2x3ar2OW+587vQ8ajXjVstwKsW3Gy6ddl7erv7zUZ3AaQX+6K3u8fM7hzlp7IDs&#10;dsuELkve5Kzf0v2N+uXzf7cAPtO6/54B3Gqaxs8Arr+W0Gycwl8F9vOHdVpm99o/77B83GaR12qR&#10;3mgW02QW0OcUwLobOHfXa+aG+ZijyqgtmWFPWHLBLzqhWHaS0zZXpu1gs/baDFuvKav0EdNXPQal&#10;bfrlzQbvG4xfNpg+qjfP5WGWV2/6pMH0SYtFbovFg29pNs/8fb6xvP8BLeZpnRY8wHNptcxqtspp&#10;ArHOarJJabaO6HEKHHP3nnC1GbVVHbHEjVtKM21F5xwuzjv+suh8he0kwnSAzDoQZhzp006GAxYW&#10;A5ae/ZZB3eYJHcbZrYaP24zetFtldns7M5PMtp/ZbD83Xn+itfFEb+uJ3c7jO203HGvtvMpM7pcb&#10;R9RbJzQ7xDfYh1ZZ+tVZh9RbRzTaxDXbJrfaPmixzgbfgWazvGbT3BaznHbzbPCdbzNPajaNaTQK&#10;rTcIbdKPbTdOBS/3+dXn3xLgTcLv5N8eYD/vfjBN59885yPByL9VwPa3dNtkNVjGt9qldFpltpo+&#10;6LIvar/+8aHVE1d6GAnrRjMMI5oEXpKxhCnY+QY+6qhicCa47P7u+aE6dn85q+fjxmjl5/lWYKF1&#10;f6Z2n1G/w2zkslpX5zpW5vsXFofnlsaXF8e47IFtZvcuo3uL0bUz27M507093bs507sx3smZ6Pzb&#10;2MWZ6Nqa6uFO95zHjanuzcnuvx87OZOtnMnmtYmGtcn61Ymq1cmKlYmylYlyzlQNZ6rhVwc83sMZ&#10;H+CMDXNH+3ZHa0+nqk9n6vcma9bHq8CteInIK6PrKzM7+9zhWUZs/jNVO2+4trO0tidC215WU8XC&#10;ViklxbKr5c78qBujnc6ol+C0Cu91CBy2XwI56Li433Vpt/vSTu/FvZ7Lf08Af+4Q5TeATjG+AObF&#10;VsTnN5j1FElm6KWVSBFulPRyoMiKn9hmEGztntRWEGorBL0eiADZDMfuxOA5MYqtbrK5KmLBsD8F&#10;I/4aRRaMIAmHEUWiZKRC8eIg4ThRXvllrHAMViAWw4M/B/C3nJnL/5y/53f/Hufj+S8BNr4UwEFI&#10;gXtIgUC8RLgMLFIOESEDCyNDIkiQKAosigSNJEKiiJBIgnQEXgokEisZiRVPoUBTZSD8EtD8KtB8&#10;MuURIBlUOL8oNL8KdLoyyQcPSzS91pwaxyp9M135dqrhw2xX5Uj7p7Hu8tHeioneypn+GvZQ/RLP&#10;/oJ3TuvyeMPiaM3CUN3iQO1Sf+Nif+P8cAt7tHWZ1bvM5CWsHzM6j3qrsq004xVxibLQB2roh/r4&#10;IhMqyBNdcp46Lk+N8FCT/Eyflk7HR5Jh0fLodG1axjWVKBXKbTIiUJP+MTxwt60BWGYB7MnDwY79&#10;4S6AOT7TUDPV1DDT0TXbMzLRMdz4seVx+otY/9QAp7C7FgHuWl5mFEstiK6ahLq2tK4B0sBZweUa&#10;4hpdSEVVXE0TqqcG0VKW1KRJamtATTSh5hpwKy2kjTbaThfrqItz0SG46hDcNbBuqihXGsJZEeFM&#10;Q7kqo6+rYr1lxT2oEl6K0rfpsLvKcF8QVbivCuwuXfouHeLDj8rSvwK2FaE8rasAvfsPRnlpbwWp&#10;fxjpm/JQVwW4E/8IVdBuqhh3NZybOt6VhrRVxTpqE51B1DC2SnBTqpSxnKSOvBiNJqGkKq2sA1cz&#10;QGuY4LQscVpWBE0LnLo1WdNb2zrM/qbXNUsDkrwlTf2+s8eD6IR3z4rGuvs3FlZXWYsT/SPDXf1T&#10;/cPT/YNzQ0Pc6fHjRQawOLU30cNq+DD0qqA9Iaby/r0nrnYplvoxJurh1xRD1MgBVOQDPXqCEjEA&#10;KRmAhd3BIcxELnvI4l6G+29P8b7CwpnpXJvuWJpsW5zg1RifH2ue7qnkTHWA99hsW9l8e+XxZM/R&#10;WNdyw4csR31fimSYjHSOGjEBK5wAv5xLlc6Wk0qWEU1XgSXRYOA/52iKVJYyMUeBFIqDxVkYzLVU&#10;AUvTU01lY82lS6OtswP14M3MHG9ijjcwxupZY7Xs0dq5kSoewzXg2un+euZQ08rE2SzXXWXspuKl&#10;hteBOhRPgnCMKjaJhojHi+VQYRlYkSyCRBpaKhkrFY+X4v2bJYGIxBKFE/DCiSjBB2RILEokGi+d&#10;pCbrCf6bNVLZ6q9Z7Klg9VUweit5Dri3ltlXN99bv9xbx+2tmywuuK9C8qNAw8hSGYrIJLx4ClEy&#10;gSAZR5SOJUiBxOAlQaJxEn8f3s+NKLxQLE4oDsv7CksiRjABLRCHEQiFXoomSQYTxP1JUgFKBGOR&#10;X+qTI4+G2jcH29f6mt/HB7tS4M4I4XhVShqdGIEQjoJfjYZcjJT6JVSKVzYgEHYxAHEpAH4lCiN5&#10;DyrqK0twlSf3fHw33dHUV/p+s6spREUmFC8VJP5LqPBfIyQvhEOv+kpfvSn6s6/Yz/4iP4IEiP0c&#10;KHkhBHI5DHY1DCkYCLkUjhEGAfcZhhVJkIPFkKW80ELvk8MWB9tWe5sA9kiWg3GMmmy8EjZTCROH&#10;Fk7ECKXgRVLJ4hlykEwa4oEaJlcD+0QT90AemiaPjFPA++ARbgqyUT7ej14X5tRVxbQ0hHW1hQ8M&#10;xI1OpIzMpPdNpnaPpA2Np42MZY5NZE9O580wHrHmnswtPFtYesqaf8ZeyJ+aTe4diG3vSurpzxga&#10;zRoaq1jdqlnZ5lO5slW+xP24wCmZXyuaYoM8n2I9m2Q+nWI+mWQ8nph9PMF8NruS2TXxaXa7qI1l&#10;YB8OQRjK4hwoCFtZpKMC+SZdNUD5WpScWTzOKh5umwhxSBEzi5ewToXbP4A5ZsHsMqVs0yE26dJ2&#10;GZKWKeJWKV9FaYsUmEECQj8erhcH1YmBaEdLaUZKakRIqIdLa0Xx2+JqYWKqoSLKwcL0IDGlIClZ&#10;P6jMr8Bk/eFy9xHUAKR8oDTZ9/e4AyHdgZB9/h7SpNtSRG8QScItCbyXNNYLgbiBgf4ORNRtAtIb&#10;B/dCQzyRUh5wCTeomAtEzF5awkZS0kJawgKMUuLmEhLm/AiVspKWtuJHiKSllJQlGOESliRRaxlh&#10;aznhryNVxEZWxObbKC9uLy/poCDlCKIo7aQEcaZBeaUOQOgwVxBluJsKwh1EFelBxXrglG5BVX4H&#10;iLKXNP0mCNhGqPsgNe7A1W6DnVhNXz44rXtfct7/JXj1+7IqofLK4Qr0iK+iPC2cSg/7KsrSI8mq&#10;SSByKtEK9FAaPVCJdl+eHiSjHEJSi8CrhZOVg2WVfJTlnXRkjU1IaiZkmqMuT5Ge219deXVtOVUt&#10;WZWvBDDf/oIYKWqZ0HRM6bp8zFX0bTSNHXTN+cm758m+fBnMN7sg54vnApgf+Q3+MHBDcA+uv03x&#10;y7e/5wKYn/XLzwYG4ctga20Te30Lu9/j7wlg8FC/FMDgwZsp6xnIa2iT6V8mAYOo4xVoWDkqWU4O&#10;R9aGk/RRMgponKS0xA8igj8ICopdgaLEKEJiijpOEUFv+wKKx+5mdDrdKlZWCRb8NxWFv+iEobw6&#10;9VNn1GPmSb6AdsK+QjCXGrygFDmtmtSrltGsmt2qW9Ru9/6Tfe5To9AP1yJq9SPZHo+B1DbgQete&#10;XhPQvcCrFrh9yEs85U0kdggcHfHmuz08ArZ2eByd2d+jz8AhL9ni9BjY3zs5OUu45eydru2f7gDA&#10;6gEwxNzqndnsm93qY3DbhufLmoc/1vfWtg5NzKx0dox1NA0E3gqWkSanByS0vqq2lNOtz3u/2cmo&#10;Siu6p+9sS9aJtfd1VTTWFKfoIhT1sMpGctqmKobmOuYmuub6OiY6mtc06ZqNFbXAwefTrT3g4Bg4&#10;OTk6OjjhSb+Dw5Pdk90N4HAP4GzulNYOhSSP+Uay7gQv3Q7c8oteuRU66ei74Jc4F5Nfdy9upaYb&#10;WD/e2eJlPq8DQEnfTMqb2uLW8Tc1PTfuxt8LyHn9qqfwYcd0z35n6dRkE7OvsgvYOgYOD3dXlngn&#10;fwrsgotHZ7MZLxwA7SzgVc9m8KsR8+h+4/Axj/TV9FKgdxkYXQVm1gHW5v7YIsDcAmY3DpnrJywO&#10;MLMBNI9y8j/u5LwHimpOn5Uu5RfNPX8DDI8BO1sniwvHnBWesj0Ar8Xf+s7/DJ7j/GcE8OffE6X/&#10;7lP/9+efEcDg4snxPq99eHC0tgascoH9U2BrH2DMdxe+bk7N2HjzHqhtOYpOnzawn6DqjSNpi1jV&#10;SZRiK4E+7+UPtPUCrKWTKSawvHk0xwU5ZXMBJgdgrAJMngMGZheAiRVgbBUYXzoZmzsZYQKDE0D3&#10;ENDWDRQ8qVZTa5QlDSlR+mWgU0rwcQXxKboEz/tqYea0sSwdLFsXx5sG+Ax+/edfZ/z9bbpf3oy/&#10;v/lgkPP6z8s2iuuOKmuOyqsO9CUH2q/210mZl7l7xpqLKgjHVW3dTZ3PV/3/vspdg+PxO6y5q/NZ&#10;dVNbcVUFWXZRWXZRXXQ8w0l5wZG26Ki46Ci/4EAFARvz9vJsO8V5e+WznA0thqXqoJlyo6VyAh0v&#10;Lyh0URAqoG4uaH/7Z1efn31C/uQb9y8+KX+8nXf1ejrW2EdXWS9Wk1prr7AYps8J01wNUZ/zU5q5&#10;LQvCnwx4P8FoL96Q74D52cAgG9G6W3E8+7sSobkQojofrLIcrrEZf20/1XQtSvsgzQwEXLUYqraV&#10;YLCXwsvWXY3RWYvVBTfhxvDgC+CNCO3teF4R6eUordV4PW6G6Xa+9fYj281828Pn7ruPXbl5Djv5&#10;TodP3IFCL6DIGyi8vZdpv5Nqs51gwYkyYvtrDHnINJvBSrWFXqsLpBP/8kBW+KUR9qWNVL03bvgu&#10;7YEF+VXdx+fjjMqJ9U/dk++6mkuH20uHh1929b+bZrxnzX1gzL8an306NJUzOBHTNXCnsc25ts6y&#10;vNTkY7H+swJSoP9FXd0fZWV/VNbCh2ZrPqw1SK9wfdzm9aZPLuyR0P2kH+5FXA2M/YvN9ftvmiz8&#10;0i8i1P8oLvfd/7h0RcvWOadUOaLoOw1/fHjJ99oeRqnF9NQacJGa3Q0LefcdzujfzIK1P64qvVnE&#10;p9TdKhmlmt2AYhWkEBSSrDIOT4FKI6RFxcUuX0FLSpwJYBgFjaHgCGQ8gYQlgpBRWCqWSCPJ0sly&#10;CngyCY5GiUvzBTBGEoqVgoE94Fo1OUUZFE5KQFDwp58JMKiyDIWEgItc+OXqD9+jJMRpZBLYwy8K&#10;LS0oAPaDSF69AhMR5ld+lkGjQPj1n6UErp6n/PKyfn+zv3wBLHT1xytXvr906fuLF3785WeeA/7l&#10;p58v/cibAxj+h/+m99MfeQJYgThBRq3CJbZgEv+UAGZhYNN4bDcG/R4qmSoh5C16xVZc0FhawhAG&#10;M4ajjaEYQ3GozlVhzUtXdUUEzdFQT1l8iBw+CCEZJCUZh0CnYkiJMGy4GCRIUDRSXDJK6EqmyNUy&#10;lOQ4CbmKhe1ARHekhM8FMM9fYniT4LLxcJDzDOCZ80LQctg5eRyTimHJY9kKODYVy5BB8awwlpc1&#10;y8Dw/PEcCsKfeZcNl5qHSfEiEgKeyLkA5ttfcPHL0/xfAdznCgG1RsKAEdwteAAgYD94GL/L79pf&#10;8MQZKOlppOQUQgKE10BLgfB8MFxi9ssk6bNsYJBz6fsl4H4mUJBJtPQMb4zkAkJ8CSmyjBBZQYrO&#10;QYVmoaIsHJwhQ+rFYRsQ6D4l5WnnmzPpT+Y+tM2+b+95Vt/zsrP9TX9dUX9d8WjDh6m6dxO1b0dq&#10;XvfXvOyseFz3Iav0bcqrZ8E5r8PyczyiQzXcknVvNd/LW0yr5KSUr8R84MS834wt2Un8tJNctp9e&#10;fvCg8iCrZi+rdiOjejmtdCHj02J2OSevkltQuZ1XuZb0nptWtpFZOZ9WMZpa2pdVMVjUMVox1lU9&#10;01Q9U18xXl06WPGuq+RV47vntW+elo33zLDH56b7p6f6x/eWucDu4SFngyeANwFuy9SHiLy6lKKx&#10;F3XNaa87Mt8NFJT3FZT1PirvKihtLfjY/ris53Vd37vGnrf1i00Ts+V93UV1nS9qul/VNzz81POm&#10;cW9kFVgBuIPLTc+rXyc/Lct5/ym3+E3yi7fpL99kvKsubCp9XDNYNzXXz3n3sCo5pCArpigp9FFm&#10;9Mu06FdZiR8K8xseZVf7eWcY6nibGwR4eWTYWUTbW8b43XocGfg2Jvidt1t2kPfjgFt5aVHvqt4N&#10;Tvdy58d2+pqmPjyvLntb9yinqKdt5GDrM+97h4fA6vzG4Tb4AAowp9htje3jQxNHu+DvfeAUfAzk&#10;z/XLl7snp6eHR7xy0Oc9fL5IBf58egw+Jv3qfX9Vvzz7+5sA5uUBg/+dgq/7GdjZPqgfmAp+33Lr&#10;Yz/4g9H7w4Rv8VTQq9GE5915j2prCsta8ws6k8Lawzx6QuymE1y3nwaclKUBvaXAWBMw2wWw+4H5&#10;IWBxGFgeAdbGgO1ZYHMS4I4BnAFgvQ/Y6AE2uoGNLmC1BVhpBlZazhr1J8z3O8N5W10x6w1391p9&#10;gG4/YCgMmEwCZrJOGU8OGS92Z5+dLn0ANhuAnQ5wJyer/cerQydrw5/Xh4DNPmC7DdiuAjbfANzH&#10;wHYOTwCfpgB7Cbz28nNg/B3Q1wy8rVu++7CLFsTSSptVip9WiJnTTRpWDx3SDzsIeQ28HJi6l9fv&#10;mwVUgIcNgH8jnG583tr6PL6wMbTA7Z3ndrO5PUwu+Mw/OLMzMMttn5zvWeA2s7ZedDKN/DN9csqf&#10;tbGbGbv9c1tji+uzK2vsDQ57m8vY2Z7c3evbAz4uA04vxoxz+rWye2np7UZF435dm58AoHwLaN88&#10;HV/eY06sTZZPtCbXtYfUshO6Wb6lszdfLd//NHj98SO6V5F5wMKzGmBgCpiePGEMfGZ1ALO1J10v&#10;FguDe0PN692V2731VnPvAp1PeVnXY+9G38WNfMgAGH0Ae67v4YdAHa9rUqZaEBcazBsvfQcpde+7&#10;FBP3JCPX+GtO0Tp24RpWwcoWAUqm/grGN3AanljN6xgND7S6B1rjOkbTE6vlTtC2o2hbUDRNiWqG&#10;WLouQl4TIqMmSVKVINJEsMpieHUpsjZMTh+lCK41wikb49X0EKq6cDUduIYGVEMNqqEM0aRJaylB&#10;tChiGmRxDZIoD7yoOk5EDSeiQRCRI1y56qNPfX3frinSYSDarifY4rmVojdO3AoON0Ip6uP0DMiW&#10;5jJWdrIW7rLGnjKGdphrVihdM5i6KUzVHKFsi1dxk9O4QdOINLWIMjeJtTROsjfJcDPLv2X93Nf+&#10;tb/jq+smZbesG++6dfjd7Pa91e/nPRbsPRXtPRLj0RluXx1kXh7hUJHo8zL6bpiT1TW6gYJyAEkl&#10;kawSJ6MQIku6oy1zx9cw4dn1F3Xexc0uTztt8wbs88fcno1df97j+rDNPps3y+9vZZ/P7W+vbe65&#10;Eub38JUw2DPs/HjI8WGfbVafdWqvZUK/VcywdfiYbeCsc9Ccq9+Sx91VT+81T89lN6dFJ5sFJ90F&#10;F9yiq9SiK2zBBb3gTJpzkmc7qjEd9Oecredd3OZcvJlO91iOISseiXt+Dz8nJuzm6+69kj0p1j55&#10;a35Q6LD12IVT4LZW4MZ94QFU3Nl6YzuRpTCRK8d6rrDwUmHjo/7aB5udqusnTe5HjZbbVfSNctRu&#10;rcRpqxjQIgp0YoB6pZNiXeCVN/AyfSM+o9s+vNs6hW/jvoIvcb+Fr375nA8+N3ZfbssXwP9sCehO&#10;ywfg2h6bHL4AbjFJrb+WUKMb22CQCLbBHn4/f3CXVU6reW6z6YMW87Q26/gmy4AGyxvdLtcn73qu&#10;R3mvhjgwvbWGHQhDVpApewjDXnLaRmzcVnTCFj9lZzBhd2vMMrXP5FnHtTcNem8bjN/Umz7neV/z&#10;B2dk89pmec3gS1hmfcvX3vecbyzvfwB42F2W6SCdVplt1jzb2mzzoNk2vcU2qdMxqt81cNjtxpCT&#10;xZCN8pAVYdIGxXRCzTmAoFn2OIY9ecZWcdJGY9zKcMTSdtDCc9AqaMgqqc8ip8v4Sbvhqw7jDx1W&#10;eT23vFiJLtuPb+4+9eQ+dF7LdltMvc2MDmlzC2qwTag0yqwwyKsxKWiwzG+wTq+zTG62ya4zy6o0&#10;zKgyzG4wfdRqVdhhVdRm8aLd4lmH5eNu6/xum6xOq9Q2i9hm05BGo9Bmgxj+DL78LwHwbwZ+Xi+/&#10;7PN5mi//3uAP4K/9Mgn4d+mxzW6ySWuxS+swT+8wSBu0eDTk+qbc8XmyWboe1YtIdUep30Lr+0pS&#10;XZEU14A7r0Y7N5kjM0szQyvT3UvDTRvjDZ/n2gFW0/ZIycls7cFs3RazkcNsXZ7rmV8Yml+eXFoe&#10;32L37TLbdxmdO7MdINsznWd0b0y08xjn2d/f6ALZnu7lszXFE8CbkzzRy53o4je+oY87OQKyMTmw&#10;PtnFy/qdqlmbqlid/sSZLePMVnBmqjnTYGcbZ6prbbJ/fbJjfbR0n1F6yKzmTlWujFevTbetMocX&#10;2DPT4J9YnxocfeIx6q5SdDe0vj9c576EvJGds9qzh9YjXT4TXdaTTfIrXdi9fqnttl9OOi6cdvx8&#10;2n7hpOPSYeclngPuubDXfek/EMB8eAK4S/xXB9yJAGqI+4+kWDE/scIurESKrYdD1oJgHH/Emh9y&#10;wx+7EYBZv49cC4CsBUtvhEHWIokzIZollvgE4vdB0H8NQ/8YQbwaRuAlAfMFcBhe9FcHjBOIwfKI&#10;wgmCi98S/bfi9pwvDTFf5fIl7pdjvuTvjT/v+RsBjLpyF3ohjCiWTEdnahDT1fBpythMNUKOBrlA&#10;R+6htiwPTZkCDUq+OrlAlQTyUI0IUqBKAMlXwecp40By6dhH6qTHGuQnmpSnWjIgYAPsydKUi9dV&#10;7spOPelrPR5s3xpo3p/mfeeAOVQ/M1g7PVzHGK5nj/BmbF0YblwYbJgfrF0eb1ger1sebeSXgF4d&#10;bl0aa1+Y6JgeaZwdbQBvD2CuFxiqz7LUiJRBROJEU+mQLA1YgTYmSxWWJCsWRxJJp0rnq2LT5WDg&#10;YT/Tpz1QJYXjpYKxEikq5GdWBjHqSl4EzF1ZUvHdm/vNVQB3AdhgAzODAHfxcGaY1d0209u1Oju7&#10;x+HucHa4Cxs1r6ra37c0vagpCMzwVLXVE1cwlFBywuknWNy7oWBpJE3XlVTUgdFVIQpqMCU9nKYm&#10;RF1DSlNdUktZXENJTIMqoiEnrEER1lSCmihATKlSJrJSZrIQSyrCRhHlSEe7UaXcqJIe8lLXlaQ9&#10;aZAbdMgtFai3Kuy2qvS/oyb1K2BbCfo3CcH/GbeU4N5KcK9/MCoibiihXZXQTgpIB/AIqTBrWYi5&#10;rLSJjLSBItJEAXpNRkKbIKRCEqLLS6prYo2MZM2c1S3ctUw9tc1valvc1DS5rqLvpqjhQlXxUtW9&#10;oaplK0s1xmGva2u8iImYbaw9Yk8DG0vbCzOL00OssV7mUM/caP/23CywwwFW57YnBtktNaOlr7oL&#10;cyvTw5/ec81wMAokYQPQsDtISV+sVJA8KlaVmKxByVSXiSfCkvDwWBQkU0k2TVXJTUokTJPOLn+9&#10;Nda+Ntm+Mtm2NN4yN9rEGm4A77HZoTrwlpvtq2YP1C0ONU61fuorL2R2VABLIwPPUxONlTxhl6Jl&#10;oLz7WQGRSZJIIgglkIQS5aVi5CRC8EJRRIlMJVyeIilOBneHRul4mnM82bPSU8fqrOSVTGB0M4Zr&#10;56aaWVMNzMl6xkTd7FgVY6RydrhiZqiSMdbIGGtmDTeBN/nqeOPqQNVY2eOm7Ii7KqjrWMEEdUKy&#10;EiIWK5ItB83Eif4HAjidJJFJkk4hSkfhpKIUcNfRon7qMsstH+Y6S6e7P011lk52lU52VoLMdlXP&#10;dVRu9tWvNbyPMVTxk4GFkiRTFeAxaCG+AP6H7a9EFE4ikiAeSTz72YIXisUI8r/FEoO+miIjmSKP&#10;CCdKBpEhQVSMK0K0NMgHmBqcaakA1hm7kz3599ytUcIeWIkoJXw4UTqeDI1ECgWI/+gr9Gc/UfCn&#10;5cVwjGAUXiyJCA/HwvxkiepXL41VlW3OjDW+fcZurgjRVwxRRIZgBCLgl8Ajj8KKB8CEb4tfDEUK&#10;hyIEgmFXgqCXA6CXQAJhl0G8Rb+/J33hruTP1wX/6Cn0p3vQi/cRV9xhV1NvOU+310zVfdzra350&#10;0+EWQeom5LI//LKv2Pf+on+5L/bX+xJ/vS/94334LwHoS8HYK/EE4TDU5QiipB8RaoeWvG2sl5+T&#10;8baxPvxD8e2Sd84lxY4fP7qXVd74VH39Tanr87fe5VVe5eW3ynjcrqj0raz2q+YVf/arqgmtb4po&#10;ag2pawyurgfxK628/fq934t3Qa8+Rr+vSqhoTKtrz2zqzmrpfdDW93pq7tU0j5dgnJkvmp0/i4v5&#10;g4zHfexa9vGHjmXHG2l4nLUsxpFO8FDAeiiQbsvTA+T1oigWKVi7NJhjupRThqhdmpRzFsw9D+6R&#10;D3XLlXbJBoG45oA93wJ3yyNef0x0f0Rwe4hzycc45aIdc1AO2Uj7rPMGwu4B3DYTZpMBgrBKJ1qm&#10;U8zTyWZpJNNUvFES5lo8UjcGrh0FNn4XrEHC74LSiwUBt0XoRMO0IqGaERCNcKhGKEw9FKEe8i1w&#10;tWCYahBEOUBSyU9M/q6InI+QjLcw6YYEyV2a6AwiRXACkcQ78hFF2/IRQdmACCOtQSRg1ghxS4zo&#10;74AWsfgWnJAF/qoZ4YoZ6Qovkq+aE6+ag5EkYIG/aIy7ZEIAOesHe2QELfGiVnCUgwTud0DIesBl&#10;3EFQVE+c0i08zRur6IWWv4GR9eSDlbsBgqPe5ENSuv173JFTCZZTDv8HkVWJIKkngchqxCuoRdHU&#10;wmhqIUpqYQrqYRR6MJkeIKt0V0n+hoas7TWKoQVJy5Ki5qRrYaFpZEjX0ZVX5+f+8gXwNSUtkG/z&#10;gA0VNI2VtE1oOiBGilpg20xZz0rd0NXQxs3I1t3Yju+A+dKXb3Zv/JYN/CXnthjky9xfvvp11LNw&#10;OJv699z4WmsY2WqZgIt8Hww2wEVLTSOHa5b2v8d/IIDtv0gCBndirqIPnoUORZkvfflJwGAbbCjh&#10;qbIUOVksSQtGvIaWpeGIEJj0T2LCP1wVEL8gjRImiYkqmXrEx5aOhxVPeEZUaxmmI+A3Jb830bpg&#10;m0GNZtm9YSkmHCslAnKxADHshBCxKxPPpWfNKz8cU3w0pPxyWO9lg2bcoEVKm6J/M85rxSB1w+LB&#10;iF7EgGMS0MAABubXhqd5H40Bx5y1Re7SPHB4ABwcHW9sH3N3eOqX9wHc8Smvzh4AnAIHe8fAWWYF&#10;/xM2sA/kGAA294GNXWBrD1ha2x8dnx8eZs5OLg90jC6OLw01DJTkvKp5+GGmum+7m/V5aGW/dfa4&#10;hdEY9zzPKdifbh2u7eKIUDOXUrRCqZqjVIzxaqZyOubKhibqxvqq1zRomrZmtguMOfCVtlc2eK/3&#10;GeBy149/tdP7p3trwOE2r1BzQ/NEVOKE9721616rtvaHHl7A3SCumw/T2YtxL2Q8Knm++BOwe3C4&#10;c7DPy/IFSocmqifnnzcN1I1zPrazarrXHTzS1DXuFj7uzYgtKUh5tzTJ4ene/b2dtWWeQfwMbHP3&#10;D/d47wPPIXMAgHECvOqf9MhoNQjqtY/byKwAeleBkTVgiieA9yaWgLntzyzuEWsDYG8As1ygcZiT&#10;/3E//yPwsvbgSclsxiPO+zJgEnyAAZ9VVj5zOcDx4f8DAvj0YPcUPI3jsyrQfFHK52+2/d8Y8FD/&#10;GQF8sLN5dnbHwO7uydoGsLUL7B+AbWAN/DuyfLrwJVBWCeQXLbv5TqmZsSk6DAnKtoxWB5RcR1UH&#10;Cl4AI9PAFBO8xU9Yq4dzHPBqnoAX9NwBz64CE6vA+BowsXw6Pn88yvw8OAX0jALtvcCbD7Wa2jVk&#10;Yr8iqZ8C4wvgGRWpeR1e4u+c3r/P/gvCukZYNJFZMD3j7whgfkLwkrXCso3ikq3iOr96s5MyP/H3&#10;V/t7lrC7duZ3Ob/53Q0QD81ve7gemmDc8NT6Xdava35pglfd1PgmeMlZ5QzlJWfasrPiGfIgq668&#10;MtHzDrRFR/VFZ+05B+1JC9UuY1q5uXIAFYm+fPWCBFrU0EnQ1e9Hlzs/+oT9263o/34z4Q83s4U8&#10;0glG3vp0nXh1mTobudUIg7VQjcUAZfY9RcYdKhhXgtW4kTo7sddAduMMQMAGr/5zpA5vAuAYPU60&#10;znK4xmKoGhg3YvV2k42PMixWIjS3Ew33UkzAHrB/NVILHAayGq65FqG1HvVrDjHfJW9E6x6kmXHi&#10;9ReiNJcS9DZzLfefOe48sd/It9rItV7LsFhONd/ItNkvcPn85PpxvtvBA+eNBMu1aPOlEMNZX81B&#10;N4U6Y/hbpUsFhH/LI/zLM6VfXmrCGj1UWnzlWn3w0wFqb66rv28sfznFLhtdLW4dftvRWDHeUT46&#10;XNjV9352/s3M0osxVl7f5IPeyYzBmZj+8XsdvQ41dYbv3irkZCJD/K/aW/2krXFVQ1XQ0BQbmqmS&#10;W072y3fMbwiomLB4UgOPyZWIz4In5vxgfxPneD/scbWVd/L/cRH7nSDmOwhVzMT7elEXMeTNBbsE&#10;qEvsX3RvKKZUifm/kstsM3o19q8Gd/+rng/94aBm0bS47yPPl51md+LxivpSGCqeqorCyYmJS4sJ&#10;CYtevYqWlsRBpEkIOAWFlMGiyVgsEY0moDAkJEYeR1KmUEHABgGKRIhKQoXE0BIQjCQUJw2nILF0&#10;spyqrAIRhhK5cFH88hVwD0okIlpSQviXnyWvXgH3SSOTFIkEGTQK7JQWFOCbXbABExHmKWfwFdEo&#10;cNj5WtGLF8AN+UhcuQzC30TsykW+AL5y8cfLv/x48SeQn0Gu/Pi9xI9/Qfzbf9P/6d/i0VL18oRx&#10;MmoFKbmNlPqnBDAbDWOi4SNoRAMK8gImFisl7CMp7CwtYQuHGYlJ6gqLqV8WULlwWf2qgBEM4qRA&#10;8dVUuouG+AhfvXP1ShQEmk2Wy6VQ01H4RClYgph4mojQMynRJhx8mohaQUG2pUV2oWJfCmA2FjaH&#10;g/NyeYlI3gTAeBiTiJijoBdkscvyhCVF4rISaV4Bv6hEXKKRFuTxTApqFg8DR7JwMJ48xvx62Hy9&#10;uoT8VbJ+lf77f6H9BeEL4FUimj+vMBv5a8Lxl9L3S/jHxj8w3vgza8vEQmfR0lMIiQmY2CRcfAb1&#10;aznoWaTUNEz8PN8XbMyc+eC/lwHMxMLGUIgxNHIGyTuSRYToGlx4HS64gRBaR4stoCWnMLAeFKIO&#10;gWmUU5619+TG545lvRt/095X2NL4qL7tdV/ru9Ha18N17yZq3k1VvxuveTtS+3aw/k1PdWFzeUH1&#10;pwcfK7M+Fobl53onZjmHJxvfTdO/Xev1YCu3aSGmZCXmw3rsx82ET3tJ5YdplccZ1UeZNQeZNdzU&#10;yoXED8zEYnbqh6UHn9ZySrnZZespJZvp5RuZlYsZVVPpFcM51UPP2/rf97eVT9SVT1SWDH4q7npf&#10;2PTqSWVhfunzvHeTfQzGCLO/ub+7oWOduQQcnHze2uEJ4Pm95rwPiQ5+nfmftlum65MKX/unVcY8&#10;Zn/onC5uHX/dNFrcPFHSPvShpa2wsjqv+ElQRkXqy9fRBfl+yRUP3oyVdg1+aGt+WlGR++FlwtOH&#10;YdkNhTXHrH1g6WS0drjqScWj+MKK540LgxvAPrAysZ8U/NDe8I6PW2xW/PsXefXP81ueFbQ8zmsJ&#10;DXhubRluZRHuYpd4w/WBmUG4sV5IUlRV4cOhCP93t1xyvJ0fWF0LDPLOrXgz0FYx+amw+UX2x5yU&#10;Fy8evsvLfNJQ1cacXDza4T1i8tN/wQfN6bGZ0YGxffBB82yRV//5FOAZX37K75kAPjk4/LWHL335&#10;qcBnaz8fHR8fHn0+Pf5dAXxycnIugPkloHd3DptHGLeeVDq/aHV70XXzRc+95z0Rj9seFFS9yH5d&#10;l/uwKSGiMdC9xc96IMJp5WEgUJMLDHwCJtqA2SGANQqwx05Z4ydzEydL0wAHfIRgnwE2ZoGtGWB7&#10;GtgFmQT2J4CdMWBnHNgZBri9nxdr9sefbvcmrdR4b9ddP2y+/rnjFtAfAIxFfZ5KO5nN3hxO3Z8u&#10;AJaKgY1qYKMZ4LQBqx0ny22nq60nq3UnK2Una++AjUJg80wA76YBhwnAbizAzQBmsoGup0B7FfC2&#10;ft//WQfRZ4IYOoEKmsaGLtDimWoxI8rBw7qhwMPu9dCiTvek+fSPwOwBwAUO2HvctePZxZ2xpd2R&#10;5YPBpcOhhaOh+cMh9tEQe69zZq1neaeZtfOkdVrLJ8k97e3Dxpn66a2m0fmuSdbQLHN8nj2+vDS8&#10;stq/st649tnz7YTEzcILDrkXHLOlvJ9cy2/xrZ0qXDisWttrXdron11amN1YH9ocfjHYk9TBfcLa&#10;Sevdimo4SGjlxtZ1Xc9p9Ehbe9YAzK6fDo3tjHRtjzQdTtafjpdvNj4ayLpbdlv/ozO9J9hi42U4&#10;0F8I9D7re+Lfkn1vreEVMNI3VlQSbnxbQ1RPWcKOBvPBS94lQIK+Y8Rdn4lxn4pyHQtzHA626/e3&#10;7r1n2eNr0X3XvOuORaePecdtMxCw0XXHqsPXtjPQvfm+W91dx/KbVu9djV/a6T6z1HhirgbGQhvt&#10;1w7671yMStxNP3qY8XC3LDDUyTMwzDEweqBvmKZvlKxnmqhnGq9rdk9B+468lg9Vy1tWw4uidpOs&#10;cpOg7E2UC5HDf3DQHfK3ZgSarIWZLAfq9LvJl1sSqz11S73NS+46fvJ3qwpwaQh06Aiw7LxvU3fb&#10;vdrrZuUNj4obrpU3nWt9nJv8XVsD3Qaib/ZHe/RHu/THOPfF2PXF2AxE2/TGWtaHajZH6vZGWw3H&#10;OI1HXB8LuT58373/nluTt139XZfGCL+mtIQPienxXqH2uh50OTcZWoSMaqosLV6eEqBH9ffRj813&#10;Kai49aLN83Gva/6QY96oY/6oy+NBl8ddzo/aHfL7HAsGHfIH7PNA+u1yQfpsc0D4nb022d1WDzot&#10;MkC6LHnZqAMOj/rtH/ba5vZYZ/bYpPbZJA3Zxo/YRk84Rs44hjGcguZcAhZc/Rfc7i65+Sy7u8+7&#10;6cx70ObdVefcNebc9NmuJmwXG5aLK8vJi+3iz3AKnbQNH7OMnrZPWfN6thOZtpVrvlukcfTKZu+p&#10;x0r6jbPL7TybZLv13AEotzv4qLH4DDn7UHwiR4D1BHJUpbFZasAtNd8uM9upMNyp0NouVdr4/5D3&#10;H1BRbeuiLjrfPee8u+85++yVZ9JpJMfKiZyTgIqI5IwoICgYyTnnnEUxYEJFQHKORS4KqCqKCkBR&#10;FDlnxu2DmtPlVuc+a52222uv3Wv7Wm9/76OPUINexbA+/t7LiPOliMM6FahWC6oygd47Qi/ub+aE&#10;coOC+1wDeh2S+m2zv6bPJuubDNjlfN2n1zoTtH/a9KkR3CVwu3rsv0G3beY36XPM7XfKA4AAVNss&#10;UhouxdWchyc0breEM0F7HXKEu4MY3P82q/RO+4whj8zx++kM3wjqvZtj/te5ka5buT7b2W4L0aZj&#10;N/EDTmIj18Q4XlKTN1GTXppsd1OGq/Oo451Bm2iyZXqHRX6LBZx62+KQ2eKY3OKUBJcO6XAmrl3e&#10;0aTQ36DFJuubHJnd9H8QOAPYLg3QZZ8BXkW7Q9YRae2OiX3XEwbdQoev3xl2cR52ujzqqE931mQ6&#10;6bHtr7Dt7Fk2DhN2ThN2bgz7GzRbn2GbexTrwCHbqEHbpH6bDLJFTseVvE6Lok671AGf+5yYOyu5&#10;IesF4UvZIbyEoFH/wC63UPK1nC6np5327ztsP7Tbvm23K2l3eAjodi7psH/RbPW0yfJJq1VJu83L&#10;LptXnTYlXdbPhQL46OandljHtpqHNpuFtl2O7bZIAz/0QftcABgDoBxyyKM45oNSOCQ+jRNhN+FW&#10;qnPhiMtDOHveuRAAGr8GvO96XfJ7nXMGbXMo1jlU69xBx4ctro9L3R8FWcWd17yloO6lbhKM1/UT&#10;RbppG8SGhn9saBph0Fnz/BkBizZHI2+Md27QGxb73x4ya3eZNevMuqWJZgG7gzfVO80bFswMr012&#10;b3JaNzntG+w2wPpE+xEdq+NHMLqOIH9ibbwHAIIVevcyrQuwNNb5eyyO9i+OchZHphbGmIuM0UVm&#10;7xKrbYlTuzhZsThVtjj1Di4nK+Yna+e5DfOcljluE49TyZ8qn+V+5LFrBVPdc3za+Di9jTwan1uu&#10;axFwDGknrnoHYxQpoe4vqeava3ajKPcapcVRMOI80a7OrBdb75eERsQPen6Eun+Eun6Guk4edp3e&#10;I5/dIZ/a7Dmx2XNql3x2r1v0a/bJYoCDHrCvuDA47JWAemShDgz0QWY+5/h45F9YIcfmomSXI3Fz&#10;gbhFf+KCH2ExALcchFkKkZ8PlZgPExVEIOYTLgzc0319SSqB+Ocw5B+i8D9HEE4HoU+GEkRD8eJh&#10;ePFwnGgk7mwU7pSQGOLvut5vEoUX+ULoxv2Hawb/Xv/fE8B+8sdCsKdjlCSTNRHpuphMPWyWPi5H&#10;D1dopFB4jgT45HofHpGjic7WQGWpIzNU5dOUZVMUpZMVpJJIksIk4FwtTJ42FpSZaohUJZloJfki&#10;V+vF5iqIx9wbJW/RezYm+mZH2mbpHVOjrZNj8CS9nOEmLqWRO9jA7a/n9NdwBqs5gx+nhupnhhpm&#10;h1r5Q63T1HbuSPv89NA0s5NPa91ktG+SP2ZY6iVo4rN0cOlaUpm6klk6Uumakqkq8My92RoyBTro&#10;PC1kmop0HE40CgUvgBpPkkpSkk9UwSTrqocoEfzwqDANpVxb06Yo/7WG95CAsdJTuz7csc7sX2IN&#10;TdEHaNQeykDXUH83e2SUP8aYHqAOfah9E5MWa+t+W8vkBlEvxtTZV9fMW+uizzmz63oXryhpXlbR&#10;cjAwtVMzsVO+bK1keoV08RLhgjH2vCHqgh7ygqqUkZrsRVWEqRrKXAlpTpK9gpUyxYibamGuayKv&#10;qcm5qEg5Kks6qEg5C1PNdOU8APqyMAYynkL0ZT215D00Ef8oGkgPNZSbKvqaKvofLF2VMI5KGFtF&#10;tI0C2koRCS7VTBlxSRlxgSCpqyJ/7hzpkpW+g4/93eSAtLc5pa2v6+hNHbTa+oGy8qbHj0vjEzK9&#10;vUMsrW4bG906p+eipmBNwty9bPghK26J2nkwOTI33D4/2s7qgZd8Xpnohebo2xP97NaPfW+fNOQn&#10;v4nyTbtu5W+sflMV5UGUdsOJeaFEUzQUszVVsvVUs86ppOorJKijIvBi4fKnshTlS3RVClQJeeqk&#10;TF2120iJVHOj9c6aJWorf7RteqRlcriJNdTAHKhjDNTS+2v4zC5aT9VodyUYeFPU5uG299T2stnh&#10;pq3hxoakgFBdXABRstBI6ZEeMZ0kkaYokaosmaIunaghE6cinQinvCOzlLHJaoQHari8Wy6M8uf7&#10;jJ6tcfL6RNfaZM8ss22S1sim1U3QapljNeOj1ePUKsZwJZ1SOTHSMMlo5Y40sgerF8ZaFin1rUWx&#10;ic7GPmoyNzGnU4wUUrSQsViRHBXZTAIsgHOIiMyjKaATVGXiAWpSSaqS4GKyVeVS8RJ5Gtg4kly4&#10;EvIeSTbCVEfQVjbTV80egKeAZvZVMXvrAOze+qneuuWBpt2BxmxnsyB1dLiidIqaXBTyVIaK3O9l&#10;AAtbviCWKB2lIB2pKBlJEosiicQQzsbizsRgTwEy1eVSVeWiFWVi1TBhyphITYWH9hY7XQ3T/c0z&#10;DPLB/DizqSzC/oI98qwPSS5YBRmtggrHSfpL/+Ir8WOA9LFw1JkYvDg4ewoRGUPE3sGiz586MVZV&#10;scIc4Q119Lx/7K6NvKMuFaQoGk48Az6pwlAioQiJYKREjIJMNAmeWh98roZizoagzwRjYGKU4Jm6&#10;oxQkwQdvCF4kQkECXPZ9Zbm4G47zY/0zPS1r/S3NaZE3iVK3EKfADYlRkAIfxRHYUyHI4/7yxx7I&#10;/3wP8fMD+R/vS/zljsRfH2BFXdGil5ESgV7X3tVWvB/qT+tsDWpr9mmsv9nUfK+l06+l60FNk095&#10;ze2aOu+a6ptVHz0rKzzLy2+WV9yqqLxd8fFBdW1QXWNIQ3N4Y2t8Bzm1dzChsyeipinkXVV0eX1K&#10;XXtOe39R70gxhfFsZOLp6ERW10DmEendMGnko6CHElzRmlA/VNQxkfWu/6p3NpHkgpOx0yF4Kslf&#10;JyI9sHgfrGYg9mIcyjJZyjpF1CJJ8nI8wjwZa5OBs83EWKejLFMBaKs0EH8N0iZd3ilLxuVXZK9m&#10;f0LONUfIv2t0yca75ChezVNyzQclwTELZZ0iYxYnYRKFtUv/GrR9OsY+C+3wDVD2mUKQdhmfkHbM&#10;OOORfszrG/zsmQb46Ubqjx4p37sl/e164l+vJRx3iZeyiUBbhKPMwwDIK6EIsxD5y8EA6Yv+AKkL&#10;fpLnfSWMHwDEje5LGN6X0L8r+S0k9O58jbTOHRllL3lFL3kFTzkFT1DKkm7IkW6AUgp3XRJ3XRrv&#10;JoV3E5YyBHcE1h0vC6+J/jXqKC9VxA0ACLSw3gAQqMh7KEtdU5G+DlCVcTtaf90DoCF/QxPh+TXK&#10;KC+c4h2Eyr2vQak9+Bp5dX9ZrXAZrUiEVhj6aClikk6Aok6goo6/oravsuYdNXUvbRVXY2W7K8rm&#10;dioX7dXOu160sTp32UTD0FhF77yqvlADCwMAaAcIVwX+VQmrGwq9LyhN1c4BzDSMLLQv3LBw/gJP&#10;S3j138/lrpuZg3BuZ4DQv36ueEEAEHrfzx2tsM+n6idA1eGCpZOJtePv8E0BDA4F9nU0thAeDbbI&#10;BpctdS5eVNYTCmDAJwGsTVRXUVJVxpKM5IimGBVdoiICIXdMXPSHk6clj8lgzpAkxbQcbqVm1LLD&#10;X41aez2XQ93EyF1XEXf2145+YpQ+dbWcp5+7rZW5p5AAKcTv4WM3SQlrqmlzyplsYuo4MYOpmsk8&#10;l7hslcVRC6Yjb/GJfmzCnSGSd6ve3WHfXIi1Aa0frM/Nb29vCmfK3dnZ2tnaXl/dAOxu7x3uQweg&#10;EOYBH/yWcnEA7W/vwAutHRxuLK9Dh9Du1uH+zpEZ3YfWZleXJhd2BRuzFDbE29imza4PTUKc9e1e&#10;zmztIMRYhRibC8/b3l6LrLmV9M414rVTSAjR7B76/A05PXeUwTWCkYvieQfVC7YaF620TSz0TUse&#10;lawub4CDw2kf4BQQtLa9vglt70DgajahnQVodwlamztsqmXExkzcvbd2ywPy8oDu3oWCgyH/oM17&#10;vvMhYfNZWXNl76HNdfB64AzevcOOyZkKCuNxY1/K+66CGlpyST9Oz8fSOaPw8VBqSnVywuuluf3D&#10;Hehwe3tvcw06hL9bXF/Z3t2FVncPVsD1rB054NbJcb+iZvPgDvuo9Zw6qH8BGlmAmEsQd2WDwYdm&#10;1venVmBfOLkMTSxDzcPzBR82iyqgVw3rj94x0gu3G9qgCRbEn4YFNjgLuDyh1Pxn+GcF8P7W+v+r&#10;BPD+1tpRADvgg7X13eWVnbW1g401cH/2Z6eXujp36+uht1WboUnMy87T2lemJEmbeB0mVr0Vrzrq&#10;6gmVlkPjXGhhDeLM7nPndicX4B8oewmeC5q9CLEWYQEMM3tIh5OAD4cnoAE61D0EVdQ1XDSrVVQY&#10;0FCkqCCZ2kiGpiTbQHbqPGbyInbKBDdliueZEfnmCrMWinxLpVkrZb71EbYqs3aqM3aqfHs1gOCI&#10;OQd1wLyjhsBRY85JU+CsuXRdb/667tw1nVlYxGoLruvMuenOuesB5j30FwA3DBYBnueWPM99Xi55&#10;Ga7cNFq+abR6y3jlljEIFm99g3mvc0LmPA0Aghv6gFkPgxk3PcBRNjA4o/acm+b8EeDIgmt6vKs6&#10;067nZtxMOFfPU630Wi6rv7iiDp69xY/98pO8orSjj5h3+I9eAcd8Y/94J+5/eCf96VaeqGeGkuVd&#10;G0OzPDPdQS9DbsC5ST91zgNVrq8aL1BrNkRXEKoHysVIw5WY8+vxJltJlzcTTdfiLi5FGQkiDBai&#10;jeaPWIq7sJp4aT358kaKGWAx9jyo7mRY7mfbgOpshAE/XH857gI42nyo/lKE4XK08WrsBXCclfiL&#10;y4AU08XkS/Nppku5lhvFjlvPXVaLHRYLbFcLHFbzHFdyHdaynVazHFczHJdSHZaS7KbDzNj+JmO3&#10;9PtcVVut8JXGUi/UTxaR/vRC7U+tdvIVpqhOT52hEK1WbxTTX78p2Kaqq+ENc7qCOvuyeeBlV1Pd&#10;eG8NbfRJZ98zykThACu9azS2ZSimkxo3wAzpp/l09Do3NNp8/KhbmC1579bfLE1+NDGUtLgk6eik&#10;mvLQ6FGtiHO4Q05NYPXY/SaaUvZzleI3MvEZUvcj/ofCRWvfdP+kN1LqVn8mGH4nSvxOTlvPL9c2&#10;v1k56LHCvczvZM5J+uRpZ7dI+D5TS6r6vy56/xc9N6nb+YZZjYR7ufdftnvGPlQ2spHAaeDVDJAE&#10;9bNi0mIi4lJionh5WSJSThGFUMGiAbADxqAUUGhF5N8FsCqWiJdBIEQlZc+IYSRlcdLyBFmkMhoP&#10;Nukpq4NNZ378SV5UTAWLAQgzfTFSkhpEgiaJCEoFJAIhJvrJ78qLiqAlJT5N/oyXlZETOSv+y3Gw&#10;F+gge/YMABxE+vQpgNAES5z6ReTkT6dP/HDq2A8nf/7hlx8AcPrv6e//KvG3PyD/9b9e/P5fY5Fi&#10;9Sq4URJyBiG1jJDmo/8JAQyYQsqwsXJDBEQ9VvYJQjJBVjxQTvoOCml79qz5GdHLIqKXJaTMEXLW&#10;WDT4v6oTHukpJep18tjt0yejkYhMJaUcRaV0LD5DHpUtK/tEXrYahxpSIbAVsNMIyUVp0XWk9Kc1&#10;gCexclN4xDQBtr88BTSXhJxSRAvV75ymgkCDxNckzWgQp9XwQhPMVyNwSMgJnCwLLwcnDR+tj8vD&#10;wsxg5PlYhBDwEj4JYGH6L/yijpJ0/1PgEZB8EhoAAvAq2ChpUApX6v2aLwQweMm/2l+8HBMrQ0dJ&#10;jsmK0uXFWUd+V3i0CYQknNmMR4CeTIQkXVaMIScOAlD9GhYOOYLGjGKw4yjUJFJWIC+2JH9mVe7U&#10;CuL0MlZsFi87hkW0otBNKjqDNm4zQakzWW+6s8q7nnc0FLV8LGhqK6W2fxivezNa/268tpReUzpa&#10;94baUEppLu1vfNVZU9xYWVhV97D2eUxxcUj+i5D83OtRYQZueeZ+vcFPJuLeT8a+m4v7sJRQuZFU&#10;vZNac5BWd5DZsJvesJJUNR1bOhHzciL+NSellJfxTpD+fimtfCmtcjHt40x6DTurbiyvfuhhS+ez&#10;9sbSwcq3g2WvyG+et758VPf8YeXTvA9P8kqn6YKFyUXmIJPSOQAL4K29w9X1A8EytA7xW6gZN0M/&#10;xD+crR8aL20delLdV1Qx/KyWV9UHHsM2+7ncuv6u51V1BW/q89+y6yjTDSPlKc8jHO/nPkjsfFZL&#10;ftn8Mav0XerLJ9EPCyPy2t+07nC2lmiLHx9VpQZlpAXnR9/PaHzbC63A6aG9Ddzs+HcxQY8jA5+W&#10;lvT3da3Sx6DWloXgoFdW1tEP7j3zf1BioHv3olGQpVl0YlRtXYUgPqzqhkt2TND74HtP8pJr3j3r&#10;eZJTXVJYXfm6vfRpzbOi0rLXVTQK69d1f/eh7VVhpi+0JFheBb+Ij/4YEda6gKNFf3/9g8SDQ/Bc&#10;ur2+sbW2DthYWd3ZAI8E4Eng751/FcB/5+//9o/+HflfaHt7F5Q7O3t9rFn/V+3epYN3Xg34l/RE&#10;PulIeVjzOOd1WUZuY3x0a/DNtvv2/UEO3Mx722VpUPdraLQR/lpynLrHpu1y6Nscxtbk+A6PtTvL&#10;OYK1J2Dvz7MOF1nQMudIBrOhTQ60AWBDGyxoZQSa7dhhvtkezlpsuLvW4L5V77zT6LLbcWO/794h&#10;NfSQHrc5Er8xlrY7ngdNlkCCcmi+DpprgPj1h7O1O9Nl65xnm1PFh/PF0OojaD0fWk+F1iKgtRho&#10;NQtiZO215kItFdCbhoOAZ9PGcTz1WL5C7DQhiq+esG35cNWucFA/ZDvgNfS4hxfxaij4ETS4CC1B&#10;0Dy0vwHR2YvU6VUqf4si2B2a3RuY2emf2unlblDnd2mbUM8C9KJ/1sQvyzvv4/NefrcA6pteo/AW&#10;xmYEAApP0MWdaRyfKWVumBcN/nTj2ffO+Wc9CvQSKqM6eI/Hlyv4azVT/CYmu6FnqKd7tKd8MOl6&#10;qivuWqSG30Rk/WJs82Zi+3Za+0piPT3kxXjSm62PZIjGgWbAgxkHWmJAq3RodQRi1C/XFbQEWHcF&#10;Wo2mum9WxW83Z/QXeHdm3VpseLzR8ZH+pjTW/raeqIG2uJ2u3G0lKT8NdOx30xHnv4AXeQEgiDGb&#10;jbnEjzaZiboIAMFs9GVBzJWZCPOZCMvZCCt+pJUg0loQbTMXZTMXY8sLNeeFW/DDLUE7KKfDzKeC&#10;zThBlwURDvwIx6kIJ264CzPMhRbmOhrqRgnxGArzGgj17Av26A106/Zz7Xzg1HnXgXzbZvimxVLE&#10;tdUQ67k7BusP9LYC9FYD9TZjzXiRZpxYK0a8LSPemhl/hRVrPBmpzY7QZ4bb0sOv0cNdAYyIq4xI&#10;5/EoJwAtDLTbMCKsxyNtmNHW41FWjEhLSoxZd4ppc5JJU6RpU5BF2wPH1jvXmm5er3V3K3V2KXZx&#10;e+zpm3cnNsA5/JKOt7rSbXXtCCWtJHXdNE3VGH2i/zWdsGyXgprbJZ23Hve65Yy550/ceDjuVjR8&#10;9WGvU2G30+Oeq4+HXP6dABbaXwCogrLHNqvLKr3DIlVIp2U62LHXsajfsbDfMX/QKXfIJWfEJWvs&#10;avqYc9KYUyzNIYruED7hHMa9HsH3iJm7FT7l7jHl4TzlcXXSw23K4+aU+22u+wOuWzDdMXDcKYru&#10;GE+xjh+wSBixz+J5vVgOK1jP9d565rr7xG8pO2gi7P7gfU+KvxMt8sryY9PD8nN7H3FLr09PPfp+&#10;NP1/cgtOQy26ULveRp368gf11XL97Y+XNj5cnik2oKcpzxYYTmUYLeTaHzzx38iKGLlzt83Oq806&#10;oN8+pf83ofuP8MnzgVhoeXusMgD/WQK43ylvwDkfIBTArebJdRdjqowims0SO6zSwI5CAUy2ywJ0&#10;O2R2O6RTbmRMh+atZ+Vv5MXNZ90RZLku5TvvPbsGPXdezzJl+GMHPM8w7ojMhcqtRmosBTnP3r3D&#10;vHF7yOUO2c6v0z6wwym03TW0/Xpgq7tfu5sfCNqvRbRfTexwzuhwym22zvwmX3jf3xCm9v47y/sf&#10;ktrtkNrtmALKLsf0LofMDkdAepdjSv+15AHXaMrVQKrLnbGrHmNOTmOOFqO2duPW9xgWwYBx64gJ&#10;+2imYxzdPo5qFzdoHTdkl0xxTB90SO+1y+yxzQA3qu9qysCtIFZ42GJa6kpm5nxyBjssmewRVXk5&#10;tN4ip9nqebtNGaDZ8kW9eWHtlYwas1Syy/Oeq697XEq7HF+1WT9vtnjSavGkzfJJu+XjdsvCLuvc&#10;TquMdsvkFvPoRtPQepPgNtN4oQAecsj7JIApjvkgAGOAbJneZZ7aeSUFALoJqyAAAwYMD+E4EfK5&#10;9/2cMddHo84Px5wf0p0eDtvndNumt13NbfJ+8szzYZBlwhXtBxrKd1Q1g1V0Y9EqkRI4b9/oNy8r&#10;eobG+HQaZ3xgYIZKXqO3b4zW7dPrt2nV67SaJXrNPLNRwG6bneydnyavTbVtcJs2uU3rnMYNdtMa&#10;u3Gd1bzGboZlMLtj42gh3g1W5zq7U1iuMNqXAfS2RVrr4ljL/Gjz/EjT3EjTAghGm78sR8j8QdrM&#10;4MTsME1AG5pndsML+k7VLPLK52fewvDeC3gVAl6VYLpBMNXMm25nCzrp/I5RbitjsmducXJuZaVv&#10;lPe8chij50O8FK1qnU26nC6jGSKueFtRL8Da1m2kLZDeqMdsIs12Y1Z7JNe7ju11fw8NHIe6j0Fd&#10;p6AOUahT/KBLYpcsvkUWAeySv1S/Qj63v8IWEEO9MlC3LNQst/bi1FjU/6D6/2k6QmI5lrgYqrAU&#10;qLTor7AUQFgLxa9HolYiJJbCzgjCJVdSjHixl7o8lQq1f45C/1sM/odYhTNhuFNh+F8FMAjC8Wcj&#10;8aeExCmICY3sFwj17ddEHeUHf65vAfGKkp/3+Zzf6/9NARyKOhmM/sUf+XMA4mdwzQmqUuma8ilq&#10;MolKEoAkBXFAMgkmiSiWTIAp0MHlamGyNVCZaog0ZdlkBalEokQCQTxVSQa0gE35Rx3SVeRAYzBB&#10;8vV9963+Nog7KuisnR9onuqtG2v7sMjqmR5rmxxpYVMamQN1E/21rIE67mDDFKVhov8je6Byaqie&#10;T2mcG24XDLfzRjomRzt4rB7WaPMUtXFtrGW140P8RdUgnGQUXiyGdDJO4ZcEpVMpaiLZWtJZmlJp&#10;yuJJpLOJBJFURYkcdbk8DWSuOiJdUSYRJxaDEotTxEYSseEEVABa9g5CLEgZ8eS6RU9mOMSnQlOD&#10;O+PdM9QmxkA9tb+BMthMGW7nTlBGelv7G6torQ2Trc19T59lu91wJyq7EZS81bWjLG2ybt6Kdrvm&#10;ZmJsZ6zrYX7lvqWjn9W1QHuP0Ku3I919Y71DE+7GJt5PCPGKCvWOj7ifHnY/098n1etalKOVv+Wl&#10;O3pKjjoEW1WkhYLUJYL4BaLEJUXJy8rS5jpIO4AuwgGgL+8kRBfhpIV00ET9o2ig7RASF+QljeX/&#10;4VJGwkBO1hCPvqSqZGWg7XT5vLvt5ZtOFrduOvvGBiWXPamgdgzP0qbmx3kzI+zJgeHZkaElxvAm&#10;6+gBmkFdGiDz2uon6ip4bbUNhWmlyRG9ZcUCSsvcSMvMcMsSvW1hqG59pH6H0bIyWD34Juuxv2vw&#10;Fe3bOngPRWkfFXlfNXSgGipIDRWiiorQQCdo4lNVsOmKmCRFZIyCTCRJIk5ZCoy9R3r4VLToawPl&#10;PAVUDEI8WYMYq6NYEXATWmBtMLoXmeS58a5ZeodwjAmTgIc6yqZobXNseBQxKPVcehsIaN3l+5ye&#10;maY3z3zsA1XlkzUxGarIZILEY31CtiYiQ1s+Uw+dbYDN1MQkK8ikE+XSVHEPFJGeKsj3kXcPR9uh&#10;CbKgv1owXDdNreFQqiaGq5iUj4xhGDqlkk6pgEswmMcauZRaJrlskdqw2F/9LtbnKvGMt6L4TfSJ&#10;dCNSmjYqBnNWKICziZIZBLlUolyyghx4pTEqAPCSxROVxFMUJCJkf8lRx8TgpAMwkoEq6FTrC4sd&#10;Ffz+GvZgNWugZnygmtFXN95fz+5vAO8yXnvl9mBjtqu5ryoiiCgOjhYufyJLDQHP6nxkfKNwEtE4&#10;iUiseBRWPAIjBptgoQ/+rIwiSsWqyEeryseoyMQoScKfJODjiyQSTzgbjTkVgT4dSZBMUseGEGST&#10;dVV8cfJD+enQHLO7/s0srQta5dYXJHrpkTyVEQGaBH8F+QCcVBBGPAwnCX6UsYqyEXiJUKRosNTZ&#10;BCVSmIbaPW2tidpqVnvTzuRYXshNU/TPrgon/FRFghXO+Mkf85M6EYqQiidhgtFigZjTAagzAehT&#10;gagzIA7CiATjzoLSH3XSV/4kaAcxaL8nf8INcSrYzmyBNjDf3zHXXjdQnH0dK34DcTpOFxuCFwnG&#10;gCOcAJ9+fsjjD1DHfTEn/LEnY5UkY5VlovWJ1xVljYkyAQF33nU2Px7ojWptvtfY4F5d617T4NPc&#10;7tvW6dvYdreuIaCzw7+j/UFry/2W5gfNTf4tLUGtbcFt7UFNLQH1jfcrqnwrquPaux/SJ0rY00/G&#10;OU9GJ57T2CV0znM6HBdQaNl9w+k9g7dfvfN+/e7Wq7c3X731elnq+eINwONFqX3hi5svau4/q7+Z&#10;WmrulojA2IscB9flRJS8ihJzkZZ0k8XeQWqHoy4mSpoknjWMltQJR+hHYoxiscZxaMMYpEEUAHUu&#10;Wk43/Guk9cJ/0Q44pht4XC/ohEHIKcOwM8YRIheiRC9GCxEziREifikWIHkpVsYkDnk5HmueirdK&#10;BSXCNE7SMFJELwhxKQHEX5RypgkIsxT5b4G2zABgrDKx1lk4m2y8bQ7BLhfplH3qWtpPHilf88vN&#10;DCEnbmUCTnpnAUS9suSupaNdUlHOKUinZIRjkrxDIkDOPkGIrF28jG2ctE2slHUMQMI6WtwhTtTx&#10;HwV0BgdB2CXI28bL2cTJWsfKWMUApC2jQSysgljKIkrSPFLiSgTiUgRJO0hd/RsQCHdwOB8M5hYW&#10;6w0CUKJQXnJy7nIybgCkjDtCzgMl64GUv4GR90QhPBHScPsXpZSc2ynktZ/R146jvyxP4T1O4D2+&#10;KH8heB4j3j6mcO8XhbsnFe+cVbojruwjpewtp3xTQdtHRcNLQ81VT8XBWMXiiuoVW/XL9lqXrprY&#10;WBqYXlAzMFTSMVbRE3pfUAWxUAkDQFXYDhAa3yuaxqA0UdG/qKwHysvqhsKpnoXpvB7mTp9c7yfv&#10;63rJ1uVo+mVHYwvhxMvWepdsDS7bG14BVWEjQGh2QVWIUNOCHYW7gxbQX5gNDKouprYOFyztv8U/&#10;KIBBCa4BXMwnAWyAVxfOAv1JACviYAF8GauqR1JCIuWPi4n+dOK01HFZzBmStJi2s096bsNk6PNh&#10;Y7usH368gJezNkLbvbr7+qVlFsWphHGhgKuRvmWQv6yaOq8QN68Ut6iWtKSROKcSO68at6yXvHQ+&#10;ZcEwdlYxYJUUtIoPWFUJXj0f16V1Zy31I9QxMd9H31leO4Sgjb2tpY2Vzf3tpbX1pbVNwNr69vbO&#10;3iH8zRp0sLcPHUI7axvQ7lFqxe5RSiUItrZBebC+AW3CywlDu9AqZ0ZAnVgdm9xj8Nf6mRB9Hhqb&#10;W2oc3mofhyiC3foxaBJaf9hcZh005FswHVu6kllTZRuaqep4+7TGfZlzvjiT20QTd4Kxq8J5L22L&#10;m6ZOa/zlzfUj9Qs74L29PXh+vh1ob/1wYx9ah6AVaG8BWp7ab6xgJkRPBdwXXHOEAu9Cfnd23V0h&#10;f18oLWUnKZ4WEbJQUQbxJqH93bW9g1UIGhZs5LxreN/PKemdyaibsPAtxp73jy+iRKa3+oe9CQp/&#10;PDsPrazs7O7uwgkhO1vLi0vrK9vg1GDf2a2tw7U9OOqfnYh52e4S2++RupFbDw0sQtRFiAEL4DUG&#10;/2B2fZ+3Ck8aPLkCMZehRsp8wYetR5XQ68bVordj6QVQdz/EYh9yWdDOFrS/fbi28nev+Q/zvyGA&#10;97c3YFf6SZQK+Xf7/v8xQrP76Ub9rwQwdAjuwxZ8h+G7sbW5urK6ury5tbqyPAftb0Jz/INeMtTY&#10;fpD5iGbrztI1n0drLMiSVjSMaeoG1cra/MgEaIwFcWYg5vSRA4YF8AFsf1dgJpYhxjwsgBmCfTp/&#10;lza1R2VDg+MQmQrVtjVcsqhSUOzTUB5SRU/ooJja0lxDWY6hPPsCmmuCnb5MgO2vlfK8rdq8vbrA&#10;VnXWTlVwJH1nHdQBgiPdO++oseCkCZh31oK5qg0QuGovuuvPu+vNuekKruvAHNnfeQ99gOAGbH/n&#10;PGH7O+8FG9+Fm4agXLwFe98l7yPv63N+1fs8KEH1m4BdAF874Bk3Hb67LkDgrj3vrgVYOGLVy2ju&#10;uv7UVZ3pa4bTbiYslwtDFnrVJqoFJso2GLFffjz+A0Zdzi1A8kH88dvhJ4OSfvBP/fPd9L/dLpTy&#10;zNK0fXDN1OaVk+lUiPXYLbWxm3i6N5F9X4UfrCMI1ZsO0GTdUwbBYqTherzJdrIZAASgOhuuL4gw&#10;mI82Wkkw2Uy9spNhuZ1usZp4aTH2PKgCoHwH6LkHVOC4EGMsiDy3mWI2G6QzF6S7EGawHGm0Gnth&#10;NcEE7LuUfIkfazSfZrpeaLv9zGW75Or6U6elItuFfJu9J9ehZ57QU8/dQtelVDtBnPlcnNVSoi3z&#10;wXnqLd0eF9UWa3z9ZXTVBbkPBtJlemear4hM+mrXW6LarykPh2o23ZBhPNAhx1yv620pZc98oPCf&#10;Nva/7Gqqn+ivYYwVtfeUTSw+pc2n905Etg2Hto8Ek8e8mnttK+rsqmuuNtZbvi7Bhvgdt71y0tJE&#10;xt5MwsnB5l2Dc83QKftAh9yqe+VDAe3juJQixaKXx/0jsKFJf1a/8jeEwY2QfI/Q3D/h9b8TJ/03&#10;ea3/itCzSX4T2ciUcA75DnnhR/swraRK3Yxajfi3f7ly//+r5fSdkpW0Q5D4ZS/zwAzftOdqFx3E&#10;MZoY1XNHAlhWXFxSXlqKiJRXQCOUsQhVPEoNj1XFYZQxaNgBIzDqeAU9ZXWhAMZJy8uLSHwSwEQ5&#10;lAqGINTDoHryb99jpKRVsBgSQh6esfn4MQUkQkdJUQ2P01IgCRcAPvvTjwCpUydREuIEOVlwFtBf&#10;EYXESEmCRpGffwKAHeVFReREzgI+aWDYAZ8+KXLy2OkTP5069uPpH386+f0PgFPf/+3s3/4s+ed/&#10;Rfz3/8+Fv/xLjNzZamXMEAExJSc1Ly/NR/07f/kfA6tKpBQPK8tSQA0QUVUomceykslykhFIOS8x&#10;0etSUq4I+Wt43FUS3gIpq3PqmMof/7ubxJmbIifuS4lF4tAJJEIcBhUrK5skI1WEQb7DYzpUFcc1&#10;VTiKOI6cOF/m7DJGehIhyTkSwFNH6b88Imx/AdNKmJkj+zuvpQgQaJDg5X6VMZNCK6xGAB3gRYKP&#10;JkyG82WFBxHOwHy0Cu+vCJXwbwIYxOB1/ScK4BkiSiiAp/EIcA3/uAD+3P5OAHCyNKQELIBlxUBP&#10;+LLRclykNAspBbpNE5CTOHkmQpImA3cYl5f4JH0/h4VDDmNwVCz+kwBelvtVAPPlToMjUEmENmV1&#10;spkD0y+eE1/cl1DSnFPb+JRcWdBWVtDW/J7WWj7x8eVI9euxqjdjH19Ta18PwxnAbwcaX5NrnjV/&#10;LKp5k/7+Xeb7d6mlzyOKsjzjE6x9Ey/fzb7yYCyhjBn/fjq+fCHh42pizU5K3UFaw2F6435642pS&#10;1XT0m4nIkvHYl+yk17zU0tm0d7AATi6fTyrnp1ZPZtfT8ur7cxua8+s/Pusqfd716klryeOG54XV&#10;TwvKhQJ4cXJtb2V/kbvIGh5fnZ4HD2AHK2t7guU91gI0tUEuqX4TnduR/45bSV5qHRt90TBbOzjf&#10;RF1sHZtppNA+tA+8aaB+aOM0Dn5IeFyb8fp1ZEFRQFpZyrOGgrKa3Pc1BR963naUZryKuRUV7hmR&#10;G56XHV4Qfz8lOTA71jfL8pzbA7e4t49aumomRroXe1v49RXMkkfkmPA31hbhDvbx4REfEpPq377n&#10;7uxCz56MGOr5ubvmul/NjwyqGOmHXj2me13Niwp4mxJdUZzdkhD2zNcr6fXjevbI0kgvu7SksrO5&#10;Z1mwDk/7fOR6l+dW4blYjp4AYfb215dXhE73C8W7v72zsbK6srC4PL+wMCtYXVza3QTPOb+tB3wI&#10;P8cegufVf69+hf8ODw9BCYEzHBxsbGwciWCIzl95RlnMG94q6Ft91M4vqaWXfehqfFHR//hRe8SD&#10;Ln+XPl/r8ehrS8Xhh3WFUNf73d7q1YH21dGBbebIDpu2zRrbmBgBrLNH11gja5zRjUnaNm98b5Z5&#10;sMCGlrjQMmASWjrKD14FMf1wtntv4sM+tWCtyW+r3mOr2n67ymK7znav3fWw/zY0EgQxYnbGYreo&#10;CXv0TGjyKSR4Bwk+QLMfoJl3m+ynS/Tc1YnsfUEBtFYEC+DV1IPVCGg7DtrKg1hZO605UPMHqLTu&#10;MOjp9PkYlkIYBxfOkA+mY0Mgx1fQvSrG5cRG3TvQs4GlxPIyh9CV9/3QErQ/vbM2vz/KnBviLg3O&#10;rA/ObQ/O7fbPbpOn17smV3v4m4MrUMvMQWEXR/d2imv6+4fdk638w67ptQHeCpW/RJ1dHuCvdk4t&#10;N7BXXrMh3Szyn9yefX+tUNqnyP5hy/OJzYqplfcMVgOH3cFhd40xmKy58b6Z9Lu5dhhnXxXvt9ap&#10;VJ8X4/fecHxf88M/tFxNyNR2STV2Wqzt2BsdhWaY29Mj+4JhaIcDbU1A0+T1ypyZokBO/p2d6gSo&#10;K2euLGShKgaaaYYmWnd6W5/4R13BmhrLOerJeSuK3tWUDf9VAPMijWeizgNAMB1hBDhSv3B1KtyQ&#10;G2rADtabCNThBGjNBWgt+mss+WksBWgu+2uCciVAazlQa9FXHbSDFhCDFtAO+iz4K6+FKqyG4RfD&#10;SPNhCrNhqrwwDW6YNitchxmmC2CEaNMC1SZCNKYjdQSxBvNR51YDL276Xtx5YLj7QG/fV3PXX2sz&#10;UGclRH8m5Bw3zIgVfp4ZacSK1OVGqvEiFCcj1MbDz9PCzWjh5mNhVwCjIeajIZaAEfAsFWZHj3Bi&#10;RDrTw11GQ5wpAfadgTat6dcqU1zehjs/87HPc7BJvmgRrW0WrG7mJKXhhLt4CXFJS95aR+WemnYM&#10;XjNV6Vy+hm62EjFcA/3AWTs6x6W42b+i9/7LXrccxs1C+vWsUeeMEeds2rXHY+7Ph6+/GHB52nXk&#10;MkevFoFGqnNhr3Vmm2li4/mY1ksJHWbJ3RZpAKHQIlumk22yyA75vc6PBlyKexwLuqwzu6zS+2zT&#10;hh0zqY4ZIw6pVPukEfsEmkMcwymO5ZLIuRZPdwylOwbDpUM43SGC5hBFc4ih2SeMOiSO2qeOOmSO&#10;OmSPOeSNOBaMOhVSXRNpD3wG7zv33XTvvXln7F4oNzJiPs1vpdAZKjeFahSgZlmoWXS38tTq6zN7&#10;ZSSoXWOr8dh+97HdFqnlcvTGByOo+sbOqzvTKV5kH7ueW9fJnj49bgE9V6PJTqm99rk9dgUD8NTN&#10;sLv9AqHG+zxNE1SFjUIz97kGBoAAtIB20ChsgavOBX32Ob0O3+Bz6fsFPfbZwjxgEHRYpTVdTqi7&#10;GNNumdplkwFaPtlfuM/VnN6riVTvuNn4JKgkHXoXvlVybbn48lrJxeXic/OFWhuPDdcKNLnRsjPx&#10;ModFJOihGZSbDCU+mfAOb7Vxa3O+1u7m0nvHmR3nI8j2XX8SefAyff1hxkRYQqd7eLN9XLtTZptD&#10;NpwKbJ/TYpfdbJvVZJPZaJ0BEFZBUG+ZBgABqLbaZv5zAtg2udsxqdsxgeyU3O2USnbOJDtl9zjn&#10;AHqdswac0oecE4edYkadwmlOwXSnAIZD+Jhl6ph5HmDUMgcwYpkzbJVNsc4css0atMsYtEsbcEjt&#10;Azgm9zomk53jeq6F93uFjdyNpfumjt1LG/RM73BKbbRMb7EqarF82mpV0mr1rM22qN0+t8MR3lR1&#10;Oa7mSnK9RUaTdXaLdV6zFZwe3Wye22Fd2GVbCE8BbZ9PtgU/l5TWK3FNptHgjSB0uvDbwTIdBELj&#10;C8aJcKh8MU6E3YR/NPC5AxY2ghbhQBKOPfAWYDk+mnB4SHMEwy8X3J8259QGl7Rql8zWOy9euBRG&#10;Xkh0UQszVAxRUYlEacTKakf9gHSyu1NYUsVo753p72VMUEaXmaPbE/3QVP8+s2l9tGptrHqH27I/&#10;S94R9G7wOlY4dQsTlQuM8iV21eZU48Z00xqnbn68ema4bIFZuznZsjHdusZuXmQ2rEwczSBNq1+a&#10;aF5jtS6zWpYYjfOMhhVm8yqnbZ3dNkev5w9XzY7Vgq1r3Pbl8aYZasPsWN88g7LKpa7zh9ZnyUsz&#10;jfypD9Pc0knuKy779fxc3fZm7+Jc9+hI9Si1ns0b6+dzh1ZXhheX2mns0oa+lIfVjrdzSRdD5A2j&#10;T2uEnlAPUrBIldW4JYIydfUILcwMozU68VqV5ztxqz2y2z1nD8jHDzq/h9p/gNp+gVpFoRapg1bZ&#10;/TbZnXaZ7U6pzS6x7S7Rnc6zX/NJA38ywUcZwBIQWQzqkoLqpNZKRCYTj9GDf+EESM6G4OcCiAsB&#10;xEV//GIAailYailMbCXy7FKUJC+MuJoGT0VVbimeSPif0dg/xZJ+CcOdilaUilKQjiBJRRDFI4ii&#10;UaSz0QoicYqi0b+zBvDvITS4XxOJOwsnFv+mewExRwI4XlEy9mjF30+bQPULAQyCTwI4BHMiFHsi&#10;AncyinA6hnQ2jiSSoCiWpCAWTzibgIdJ/I1k3NlEnEgCXiyBIA5IJEoAkkiSQuJwoqCaoigtXCEY&#10;BKAaSpLuzIrZoXZtUDpmumt5PXVT/fVL42TOALzuL+cINqWRM9Qw0V/L7KlmdFdMUesnKdVwKnBP&#10;1VRvw8xgyyyte5bZOznexWeT+bTW+cHa3f7aNHOdcAW5JBW5dA3pTA3xDHUxQLqaKIyKGCBVQTRd&#10;STxbWTJHRSZHSTqTJJmOFU3CiMfj5OOI6AQFdIIyNk4ZFaEkF6AgdZcknn/NZLA4/oDeejDdO0tv&#10;YY02spjtbFY3e7JvaLiBRe+g99b1V76c72sdKX3uo6dxVRHnZ2JYn528RiUvj/XQO6tHuqsZvY3s&#10;ztbpzm5Bb//yCG1jnL0xMbXEmJod465Nr24KtrcXDlZnd6c5qxOMRSZ9ic1cppDZPS0jtWWdT3Pe&#10;xgamezr6XjnndE7F3EzX+byajR7JXBt/WRdvrkew0MaaqSNNCOI62lhTU00nM22XcwqWaojzyrKG&#10;qvLGeoQrungzUMWLacufUMac1dBAXTRWt7GzvuXpFeIfkBIUnBoWnh2f8DA55SkoY2ILE5MeZWa9&#10;yi94W1BYlpdfCuLUtOeFRR9LXjZXVg00t9K6yaz+vgnKIGuEMsEc5XDGuTwml0sbZwwOjfSQab29&#10;E5T+yZG+iaF2DqUTvPFnqT28gbb54e5t9sj8cOfaeN8ctYPe8ZHRXc1ndApYvZODNdyGEohSTX2W&#10;mOp4LvQCKVgfe1dJPFBNJlobHauJSlBHJaiiE1XRScooGEVkmiIiXQWVpoFK00al6iCSNWRSlSVT&#10;FcQfqiJSUCIFqrg3ZoYBGMnY8+p7PbV7ox2rzO55ZvfMWNsUtZkLhtYwPMf41Ggrm9oEmBhpYo42&#10;jY80MqgNY5Q62mC1YKx5pvPD3kBDqoXeA9TZJGVEoS4+mSCWpiKdoiqdrCqdqCadoiKfriSfrYBM&#10;U0KnGqu7Y0Q9FWTfh3rvDNRDs9S10SZ62wtuXzlnsHJ6tHaO2bzIbpufaAHxxEA5vef9+hR5llrH&#10;7ny7OdrMqCxKcjSyl/vpgapMmJpcvLp8ipocnEZPEEvFiabhJXIUUZlKqDRlZIKqTKyqdJSqRIyy&#10;GPjcSFeWjseIgMtIU8Uma5L8SHJJZue2e+v4/TUT/R8ZPZX0vo/j/fUTg43s/gZuby2n9cP2YGOM&#10;uf59ZblwZZlMPSx4k4ITxcPJrzKxROlIAuyAw7Bi4WjRELRINF4StHxRRhAlA3HigTjREJxYKE4k&#10;HA8+cM7EEGASFMUTFMBHjSS8TDgJEUlCRSvi/NXwPHL1Ert3dqRthd4NzdKYVS9jbC7YyJy+o4j0&#10;VUIFKCKCSHKRKsgYVTQ4srf4z5F4RLSygq+CQqaT42J7+2J/D7+3OcrD4qqW1A2Ns3dUTvkrngol&#10;iEZiJaPQiEgMIhQvFXz0lyWgDMXDpTAGb+RwRfB5KxNGkAjBScAOGC3qg5OMcrFeHh0aqylf728f&#10;fp7vQZT2IUr6EsR9MWf8MCcCMScBAdgzAfizgEDc2TAs2PGsN1HaiiB1QUfh5cfSlMq3QZUfglpb&#10;HrR13mnrut3a6dPcfqex5U5d0526Bp/G+ttNDYC7TY0Pmpt8W5r9W1oCmlsCGpoCG5qC65tCG1ti&#10;2rpSegfzRuhFDFZKzwCIMwapuSN0QFLvgH91nfurN15v33u9K7v5/sPN8grvyo8+1dW3a2pu19bf&#10;qmu520C++741vIzsGPRQAmMjLWlJlHYhSFxFnXZGiLjjsL5EtWiUVoyUVpS0djRGJxqvHfk1WM3w&#10;b4JWC8GqfgOcWuh/hGr4FyVJM5qkFflFSdCKxmmAU0d/DVo98muQGuEIzVB5reCvwZ2L+hqkURTa&#10;Jl3ONvNrpCxTAdJWabI2GaCKsM9GOuQgnHOlruWJu30Dac+HUjcKJdzzRVyzTztnnHHJBI0SXg/P&#10;eOaf9PoGJzzzvub0jTzRazkSV/9RJK/mnLJJBpy2/rL8xTz+uEX8F+UZs1hRoxCJc0GS+oGiev6i&#10;2r6nte6f0bh3UuPuSdXbJ9TvnFa/C+JTand+Ubv9i7L3z8q3ftH0/Un9wQ+q935Uuw/iM1q+Ypp3&#10;pNS90OpuRBVHDXV7Y217I1UzPYK+ibKxg6GVvbHlFd2LRsq6ugR1wDlFbaH3BSVoNFTS+QSogkYz&#10;DaPL6oamaucuqRqYqOgDQAC4ftn+mzgfZes6Hvldu3NmtgaXbfRNheoXVAFCoSu0v0Iv+01g3fsV&#10;TiawA/5i8udPfFoMWCiDhT5YeD1fXBW4JKHM/nwlYBDoKWqpqaiTMAQDadxlrKq+gjISKX9MVOTH&#10;X04hzqClfkRIi2k/iH5R1DYb/YaOVH+Ax7tJ/YJPuRtTFVfy2C76tWlUi1l6i35ih0ZcMylsQDN2&#10;TC+WphE0ofpgTufBjnHQzoWwpQtxs/ox82rha8qhuyoR62qhHBXfNrVbK8kV0OTuIXuez+LuQYdr&#10;+1uAHdjhwmv+whxA23B+xf7Ozs7u9g6se/eEUy/vQDs7sE4D5c42LBp3tqCtTWhzE1pYAo8oiwNj&#10;y/1j+yOTBxTOYT9nnzyx18nYaxvfa2VATQyobQYqG6s08+9wjpsLeUm7kcXzfdJoGvhO92ac1IX7&#10;v6gHShv6oy7cQpwL07LL8ww7FGzA3wPuQdDmIcxRssf67uYOtLe4zt/d4kN789Ack/+qaDD0PtPP&#10;m3fTFQp9AAX5HvjdhRJioKz0zZQkblrSUlUlnGK7tb115I17mEvvWmjve6YfdfHD3lKMbj+MfkmL&#10;e04PTG8PTakLT3k/swSt7R6tgLy3De7A4T6sFDd2IQEEJ0Vsg7sj2IQWof2KoUqH0F7vDOgFGWrl&#10;Qox1iLkKMeG5gnf4q7u8FQg8pA1xIPY61Dg8k/XmsKT+sKR2Lv8l78nr/c4eiDt5OM3Zmp48WF08&#10;uo3/dBIw7H0PYUsNIxSfR+7zYAPOcz1ch4HV7xEg3ttc2/uUBAyO8LlM/Wf4XeH6/xuOpC+4AAC4&#10;EsDOxip8PZ/uAOjz64WBAABawEDd2d7aWNtYXVxb2tnbhA63oe11iMuCegagd1VzgXEUvSvLqgYr&#10;aCU+QYOtca5H61yHqfVCWg7E4ELTR3M+c+Yg3irE34Im1+G5vseOZvxmCAB7tJntsekdKgcaZEK9&#10;Y1BDd7+LR5WSyqCO5rA6lqEpz7+A4RrIcC+gOBcxk5dwk5cJ01dIMxaKs1bKszYqnwTwrIP6nJPm&#10;nMuvrvdX7+usteCiDeOqs3hNd/46DJzy+5n3FUrfGTedGQ9Y0PJv6M166M16wtZW4GUAu97bR8b3&#10;35crdy8u37kAADFg0ccYsOBt9In5W4ZzN88BwEEA4OA8d60ZNy3+dXXBdY15N40lN61FD9hJ85y1&#10;Jl10p90vzHiajV816bqs+fqcQup5JUPpkz8eP/mjov4Zx7vHb0b86B1+zC/+e7/Uv9zN/LNn1knH&#10;GMXLnq6mliUORiM+hjQfVaH6XYqCBe1ytPFcmL7QBE/6qc8Eaa/Hm+ymmq/FXYRTeBNMFmOM15JM&#10;t9MtttLMVxJMFmKMAcvxF3cyLBdjz4MWqNAJeuwKOsDV+IsrEUarkcar0efBEdaOMoZX08xW06+s&#10;51htPXLYfeqyUey4XGS7/Mhu5+U1qMxn//G1zVyn1TQbwHqG42qKHT/qCsvfiHbn3JCnVrsdqcxQ&#10;vETtxBvts83mRKqbBvu20tR9Na7veYaf0VCA8kiwKj/sIjXtTttwb3rb4JMWRvXwdNlw75uh1iom&#10;o3ZS8IYmyOlmh9T03a3q8m2l3OumXmvsulxabv6u7EZzs2Zq0omrdtLuTqetTf56TkXK7erlN9X2&#10;NZSfbf3UAnKvP2v172RaVXUqFpVg0vPEbwf/cs7uuz9LKxtfSyquVXO6+90pxH8RI353Bou4fC3g&#10;ddPdt+SfLO59h7980iXM4/2gVuQzs8yyP+s7/gtK9/+UUvoRr6dg6qJ00RGnY4ZQMpQnaskgFMTE&#10;5MRFJeQkJPDysiSEnAoGoY5HaxBwangsLIBRcIKvCoagRVIWCmC0hAxCVBInLY+VkkOJSxNkkTqK&#10;qr8uAHxK5NT3PyDFJXSUFGXPnvnpD/+mhEaZ6OmqE/BEeTlwNIKcLEJMVJjLCzpgpCRBixoep4rD&#10;ghOhJSVAu9jxY6CUEzmLFBcDneVFRUBP6dOnhLNAi504LnLy+PEf/nr6px/O/vTzL3/5q+ix4zKn&#10;T4r87Y+IH/5I+vO/OIseu3vsj6VoSZ6h1oS0+CoO808KYBk+UnIWI80jothKuGFFfAsR9waPzsei&#10;AkTO3peWdJMSszh57PyxHy6ePGYqctLszHG7kz/dlBJ5gJYNwMqHElAJKqRkEjpBVvwZHl1BRHcq&#10;EUaU8EwigoOVnkJJzKAk2fLiHLTMNB7BIyCnCUhwIr4Sdl6NKFAnzqoR+L8h0ICzfue1FOc0SDMq&#10;uCkiko2VZaKkJpBSrCPnOkNEgSMIE3w/SdYZDGx/+XjkLAE1R8IIiGgQCB3wP4tQLQsRGmVwKHjy&#10;ZyUcuGwORpZ7pGnB9YOAiZAcl5cAJbg24aZfwcBmmisvxZIRh1N7cXJcEpJFkKdhpYdlRUbkxejg&#10;hhylaMMXj5TlIY6MMhaeHBu002XFaDKi4Mj/7pifwcIhx7A4Go7IwmJ5GMQCSnoFKbYif3YRIcJD&#10;StCxSJqeHtflBts3ejAotTU0tza25ENa1dvc5vcPOz8Uk8uf9leUDNe8odWXMT++plaVDte+Gap7&#10;PVj3qqfuRWdtSVvNs+bqp80VhTVvMz+Uprx5E1vyxC8v42p03KW7rz1SuoKfTcRXcKLLBLGVu+lN&#10;++nNazHlOwnVKzHl/Kg3k9GvuAmlU2nv+Onv5o4ygLey67ZyG+cz6thp1dTUyrb496WRJc9SK14W&#10;tz0trM/LeF+Q/jY7+Xlucsnr4spd8BQCHtc24F/7y5OCowek7T3BMrQGbY3x259UfEh5THnVIGgc&#10;nqrqZX3onCjrGH/XNvq6aaCktv9F7dDbJnpVN6dxkPykOts7KtbZrzG/rONJ3VhF3/bY8tuUF0Xh&#10;BbE3YyK8It/klI22jI+2sbgDAmgLWmRBbZV0lyt+ZgaeLZXMg1VoqGPpxSNyalyFq0PCpQt+ppeC&#10;nF3SHhcPjY5B1BGosnzG0S7d1io5LPhjwP13sRG1TwqGk6LrwvxeBz94GhPyMjLoUdDdjLy0V33t&#10;TD5nratlcGFm5dc030/e97cHHBjwIAoDfqEfcQCeCY9W+d3b/3Xm56OW5fmFef7s3Ax/bWkZbvzN&#10;AcP89k8ofYW5v7AE/nf/YEm8BkFxH/oevOiLeDOUXjqQ/bj+9aOyhsLi5tiIpntXu+9YUANtBBk+&#10;Bx/SoK7XUF/VZk/tDrVra7Rnh9a3wxgAbNP7N8d610bJ62M96/TeLebANoeyPzV2yGdAcxPQAhea&#10;Yx8KOIdzU9DSJLTMgmb7d2hlm73ZK7UPlt7aL7y4sP7WePvj5f1GG6jXA6L5H1D896hhe8PhO5So&#10;XUrC4VgmxHkM8V9C3OIDzsN1Rtb8SPzSeOLBfA609QjazYWgtN3NGOigEJormq6IWijJgF5WQKkV&#10;A2r3eXoJM+qJVFTwiGL4ks3j3dsfVu++qTv3gB9SsvewZSTmOTn5BTS2AG1C87zVScH6KH+5n7fY&#10;M7PYN7c2tLQ1vLJDXdkfWNxpm17vW4ce9kwb+uVYRD97OrzYMg+1z2wPLe5S5ra6Jpd7Bbv9q1Al&#10;ayeqeUYi8MN/cyr4i3OmSVZTStfMK7rgI3O6ZZpXP04nT3Obhsc6+ukjfdMlaeW3jO/7KHq8d8hk&#10;h1QKImopHoVTAa+pPvmFBu5v3YLWGsjbwyO7k4y1yeEFdv8it2eN27c/0Q71vmPk3iu7pV/nbzyY&#10;Yt0RY8Is9oCmyqGpeog3QC19E2zjY05wNsHeNiNEWKukfzcWfhVAi3ChR14FgGAs3Hks3HE8+hoj&#10;ygUm2oke5UiLdABMhFtP++vP+mkKfDVBOeenJfDXEpaLgbqLwXrLwfrLoQYrIQZLIfpLQXqLQWpL&#10;YbiFMKQgHM0Lx02HK7DDlSfC1ejh6qw43YlYnfEodUaoIiOIOBFE4ARjpwPxmyFaO/46W75aWwE6&#10;WyHntsKNlyMu8SNMueHmE5FW9GibIywY0WYT0SaMGNPByCs9UZa9EVbd4VadoVbtQTZtAQCH1gDn&#10;Vv9rLb7uDXfdqryuvnO1f2FvmWdvHmBxzsfcyOuCsZvWeWfiRRv5C1ckzl8SNTYSvXAeaa0qZ4ND&#10;XlPUDMfppkhpZmH08jTUE0w1Y28YpybbPaq4Vdr74P2Iz7NRj/zp2485XgX06zk01zz69WKa23Pa&#10;1Vcjzs/Grj4ZdioQSlChzuy8ktJ0IbbGILzeKKr5YlzrpYTG8zEV2kEvFW4/wno+V3lQphfZfCWD&#10;bF844PSw/2iXQftsqlPOsH3WsG0axSZ12CaFaps8ZptCs0sftcsatcuBsc0bsfs7FOvsIdscAMU2&#10;DzBsl0+xzxtySu1xDup0vt/hGNjrGsG4mzoXk7qdFw6V3IDeGhx+QELVIlDdmYNy0a03coel2lCD&#10;9k7D3w67/3rYIrlZrrT33hEqj9x7kjETl97pGtrpEt/lmNrlkNNlW9hp/bjL4lm3RXG/TUG/7d8T&#10;fD9HeAc+mTxQBY2DRxnAQqsnbBHSY5XRd6SBe60zhZIPrjrk/p4AFkrcr+k+mtu5zzEX8LUAFvYB&#10;wa8y2Cm9xzVmwDuAHfVg47Hv4Tu3rbeX1kt1Nj9orrxWXnhK2nyptflcQ5Att5QvD73EQcUmmwnx&#10;K+FPRm+FdV93Gwty5ya5zuY77r33WHxqs/TcZfvVg81nUdz4qK4bQc0OUZ0u2a32WUL7+0kACx3w&#10;JwHcYJUOAAGowt3+SQHc5QB+KLGdjvFdTkngp9PtmNXtmNPjmNdlndl9lF3da5U2YJkyaJFEsUik&#10;mKdQLPKHLIooFkWgBAxYwvRbFQ7YCBfZze61y+y1T++1T+lxSOl2TOpyigM/927XxJ7rqd1XMzoc&#10;4dzlRovsFuvCFquiVpuHrTb5bfaZ7Y4pHc5xgFbHhDan5A7ntE6XzE6nrA7H7A67rHab7A6b7C7b&#10;/N8EcG6HZXqrWXLTpYRP9lfodEEgdMBgGACELZ8aAZ96CjsI7a9w2HxeFTJskzNp85BrXTBmn9vv&#10;lNXmmt54LbXxKiC90SGzyeVxheOzTNNCV/V4bUIoRjkCoRenYp5xVvEWyTggtaiTy4NW5iE2Bfz6&#10;bxEMdS5RWzcYrfvcjsOpri1Wy+xw5QT55RKrZplbtzHdtMlv2eQ1r0zWz49/nKF9mGNULrCql9m1&#10;YOsKp2FlsnFjumVrtn1hvH5homFponGR1bjIbBDGS+wmUM7Sa2ZGPvJp1bAt5rYss5rmxuvWZ7sW&#10;ppt4E1Us+nsO8+3MdPnyUsP6Ztv2Tv/MbPPISDWF2jA1PbqyOr+4uEibXGjnQfmt025RLxQv3pUi&#10;OsiQ3OTV/eR0IqUMk6UupIkaReAtwpRMXM0dnYoK4utf32U3XhC0opc7ZDfJ4nvkkwfdP0EdP0Jt&#10;x4X2F2pBHrSg91vRO23I7Q7Z7U6pnc5/RgD3ikHkU1CfJNSN3KuQns05zYw6wQ6RmA3DCIJwggDc&#10;vD92IUB+MUhyKUR0OeLMUqTEQhRuLkaDF6nVf4v41OB4mPy/BMn+IYZ0Ngx3JhQnFgLAi4QSzoYR&#10;TocTT0cQTv+zAljocb/mCwEstL8AoQAWKl4ACIQCGJCgJJWoLA0AAWgEWyOwZ4LRv4RgfgnHnojE&#10;n4ohnIEXHCWJAr6wv/9LAQziZAWpNGXZDFV54ezQoBquJEd/lX84Mbgx1j0/0CygtEz21c2NdbD7&#10;6zgD9ezBes5QA5vSCE8BfaSB2YO1XEotZ/Aju69aKICn+5umqe1TY50To61T4x280eb5wdrVjg/J&#10;lzVDiTKJijJpqhLpqiJpyqKpKmdTlEUAyUpnUxTPpimLZ6pI5qpKF6jLPlSTz1eWySVJZhGk0hVQ&#10;6crYTFV8hjo+XQObpIaIUZEJVZEI10P66SOf+DrO95RBiyN8euPYYCVvijzObhsYrmKzO1m0puGW&#10;d8u0jvn+pmcRd8sSQ/teF6wOtW0yugXU1vXpge0FGjy9cE8jn9zC723n93RO93RyujrGOzvonZ2c&#10;ISp7eGxybII3PsVjzUyxeBzGNHOMNTXB5bO4s+zJWfb0zMTkJI3DojLHhxh1ZfVVb2rLnn98VfTu&#10;ccbz1IisYJ8Ib5d7fjcCr1m6m+lZAK6aX7/p6HPD7qazmStKBHtF3zLsTmRWTC4gJy7/zcN3jeUt&#10;QwPUcSaLOznNYnM53CnB3MLK6vryytrGJjz7DoiXllcBIFhb31zd2F1aOZhf3OPx11mchfFx3gRz&#10;enqSL+DPsRjjLProBI3KoQ9PMQBDXNoAh9Y3NtQ+1FNPIdfTB1pZg+0TfU1TQ+2L4wP8ke4lZv8s&#10;rZvWU0vrreMyutiMTkZ3BfVlerm/S6QhNlBDOkYPHaIsHog/naItn6wKC9d0Zdl0RblMBbkMkjwg&#10;lSSTpYpKU5NPUpdLUJdOUJdKUpdOV5PMUpXKV5VPxoiCzg8vaPoSpfNdr0C0zm0mOCm8ADBvtBX+&#10;C4OhBjCupqjNwjxg7mgLe6yFRWuZGGseH20aG2mgDddPjjZN9VVtU5pe3XcNU0WnaOAy1VApYCT/&#10;JoABacq/CuB0JXScOjZCBxekhY01Ua+Kvr3a+R6aJO8x29itrybJ72YGq+ZG6xdGGwTDtbyBj5O9&#10;5VMDlayud+PNL5eHqhc7y57cc/QgifpryPsrSoQry8SryiWryqcoSicRxVIJYmkEyTScTDJeJkFB&#10;NkZJMlJFMkJVPEZVPE5ZPFVZKg4rkqYol6KMTtYk+RPlEk30Vlo+zA7UMger6H0fGf1V44MNrKEm&#10;9kAjeJdNdVTuUltSnS49UEOEq8ll6uPiSRKpSjJHylY6iigVSZCMwEuE48QBYVgxUP2aCKJkMFY8&#10;ECcegpMIw4tH4MUiCODT5qxQAIMDgqPFwOnCstFERAwJHaKCS3a3YHeXH0wOjdS8mGz5AM0y1nsa&#10;P0T531LF3yShfYjIWzgZd5kzrhLHHxBkUo01QxSw3nKSHgj54pte0MgoxJscevv0mi7WTUPSU/1z&#10;ASwVhUJGopEhWOlAvETQV4QpyIQTpQGheElwtSEY8WC02F28bIDZRfBO5DTW7AyRaa+LPRXkfIjS&#10;fgqSvngRf9yZQNxZMPyC8CJBRFFAMDgRDpSSPirISwQpB4fLj+s+xNZWBNTXPWhtO7K/XT4tnXea&#10;YAF8r6HpdkO9T+Ov3GlsuNfYcL+p8UEjjG9Do19dg29NnV9tfUhDc1RbZ2J3X0r/0KuFpSezgvwJ&#10;dsIQJbit/XZNjVdFhUf5B3ge6ZrqW7U1t+prvRvqhFLZu6XZtbHpZmu318fWoEqyTXDhGYyVlJQV&#10;Sf6aoqQb9rQrRsRDCRWgpharoBGHUY9FacVgdaKxOpFfg9YK/xqcZriSUqiK4jdQVQr7GhXlMGXl&#10;CEWVb6CiHv1NFFW/jYJK1NeA44CzqCuG/IMoqIbJ6cSI68d9jYRBvOS5BCnDRGmjJNnzKXIXUuUv&#10;psleShc3Sxc1Txe78mUpYZEpYZUFSpEraWcuJZ82TRY1SxO1zjpum/GT3Tc45pD1NT87Zp24XvBN&#10;TnsUfZMzNx59k5NuhV8j6pqHcckmOWYSHTII9uk421SsTQrGOhmAtEhAWSYC0FZJoARV+Stxcmax&#10;CMsEKfN4CbN4CYtEaas0hE0Kzipe4UoIyfCGkqadhpqZgbrpOZXzekoG5zUu2Zy3Nde7ZKJhaKCg&#10;pUtQ1yNqnFPUNlLWFbrebwpgof0V6tILSrqgFCYBC6dx/hrn3zJ6PxfAAKH9FQrgT/YX8MnOfsEX&#10;6lfIf6IAvqRq8LUA1lfSVlNRV8IQDaRxphgVfQVlNBp5TFz0+xOnJI/JyP+CRcieuxXyOObtsE9u&#10;uxjxppiMlb6hXUZSTmne24eBBW8CXzdHNrQE1LX61X9wLWnzLhu8977nWmHH5bAOfZ8uDdd2ZZfx&#10;y7GjhtEM1RCOYtCcUticejhLJ6THMGg5rQqagaCZjdnJme39vdWDnS14EVpo++jbNhjYAR/uwiuj&#10;7e3tbsPfte0BdmABDNvf39g/smhb67C/XF7dZU+uU+ibg7S9QeZ+H2O3m77TPrrdQt1qhNmvHYE+&#10;jECvBptsI4bc0+YCng/bxbOupjfp3Bm1jSdfDq0zuv9E5WrIGV3vn5Qy1J0a/LN3aHxo8+iyQLm4&#10;C5f70OE+dPS94DZ0sAZtL0CsoanirOGQu6yA2+OeruvBD7aDfdf970MJsVBG2kJKIisrY6muFrbU&#10;W7vb+/C3pt205bcN46XtvMd9iynNvOvpjblNy0lvJwNzyRF5bWnP2rgr0MoetAVBW/vb27s7BwfQ&#10;wT6shAUQzOru/vbcOrQCbdYOv70a1uiZCL0bhNqnoLFViA5nhe5zl7Z4y5vcBWhqbbefDY2vQDUD&#10;vMzXu0+qtx6V83Kezb14f0Dug7jc/UnW5hQXFsDgrv5vrQH8pQA+crr/jxXAn87ymQMG7GyAIbz5&#10;65UAhD3BQD4Eg3rryAHDAnh381cBvLELRtIutLcBzU5Dw6NQTcNUdErvJetpNV0+mjSNV53SMBhW&#10;P9eud4Hp7X/4sgxi86HJOWhSADtgzjLEXYNYK7AApsMLAEM0/g6Ntzk2tTnMhQYnoB4G1DpE8bhX&#10;q6bZp6NB0cTRNeSmjZAsXckpEwznEo5rip8yI/LMFXiWijNWSjM28MzPv0777Kg+66QhcP7NAf9m&#10;f0G84KrzSf0KruvMHiX+CnN/hem5s54w/CNTOyu0trcM528ZgnLl7sWluxe/KD+x/JsDFgrgTwgF&#10;8CcHDI4546XL89Ti39ASuGvOuWssuGsuu2sDFt3hRYinXfWn3S9wb5hRnS80XVQr1sGFamNURX/+&#10;408n/kzUP2539wePsL/eDP3hXuz3fql/vpPx5xuZJxyiSZc8nC6YPrHRpdzSZT3Q5gVqzYcbrMSc&#10;/ySAZ4K0AZwHqpN+6ktRRuvxJmArCFbiL64mmHya9nk18dJS3AXAcvxF0AiClQST3Uyrw1y7rTRz&#10;0LgUe34jzmQj5uJ6LDzzszD3dynFdCH98maR/Xax0/Yzl/XHDouF1stFtrtHAvjw8fXdXOe1NJvl&#10;JGvAQqzFZPBF+j29QU/1nmsqrTa4KhPpCiPJBjPU4DVt7j2juQANgb86z/88N+QiO9aAl2C0HGc5&#10;kn6/hTKQ1jZc3M6pHpl7Tx18NdxVzhyvZM28HOZldY77V3Rcf1PjUtF0rbHLsa7N/EOlTmGR5csX&#10;pJDAE3ZWCE8XKReL05aGWF9vk9Jq+8YRbGAe0ivRMu9jIJlr29CLzXtMyi485XH3J23zP0qq/PUs&#10;yfpGyN3Mp+IG5t8dl/6vp+X/JE8yuh12/30v6m7GdwjD/0PLzjy3/Hb5gMK99P9L4eIfZQi/yOF+&#10;ksKIolWJ2mZo1QsoBX0kUVNWXkFcTEZGTAonK6eARCijkWo4jCYRr0UiaBIIqjisChanjMarYona&#10;Cip6yupCASwvIoE5WgAYJS5NlEN9EsAyp0XP/PgTQU5ek0SUPXvm5N/+qoxBG6ipKqKQBDlZJTQK&#10;lEIBDJAXFcHLyoBGNTxOBYsBm0CLcP5n6dOnQDeh/f2UASzUxhKnTsC5v8eOwYsNHz8h+tOxk3/6&#10;08k//EH6xz8j/vavsv/luyvf/3fvH/71qdQpupoCQ1JcgITN4ude8z+Gh5aZkhfjISVm4FmIkeN4&#10;7CAO04TFlOGxWfLSsQjpO+JnbX/+m9n3f7Q+8ZPDmVP2p45fFTnhJSt6CyV5Eyl+HysTroBKICGS&#10;EeIlBEQ1Ed2jgKMpYplEBBsrzcZIcDGSHLQUPHUzATlDRAmngOYpoGeVcXMaJIE6ka9GmFHFA+BA&#10;gygAjSp4vgIG9OQcLZErzLidxMJTMcMWGSsPZ/eifk0ChueCPrK/AiJaaH//t6eAFq7gK9xRKJXh&#10;AypgZhWxnwQwuCrhhTERkgChnP4ka+HgSABPIqTZ8pLwlePlWQR5Ok5mBCVBkRcdRYgLBTA4ywxS&#10;dhYhO4OQ4SJ/PQI4FENOnCYjCo4M+giP+QWwAMagAWwMZhotL0BJLSAl5hGifKQkCy1PVVCgnjcd&#10;u3578EFsY2B6RVj++/hXL1IqSjIbXue3vi3seveI/P5pX8WLoerS0cqXlI+vhqpf9Ve/6q1+2V1d&#10;0vXxeVvls+aal52VxY3vC2vK8j6+zyp/Gfey8EFuxvXYNJuQd95Z1PhyfmbjTEL1dMT7ldhqKKsd&#10;ymjZTawRRJWyw58zo0o4Ca9mUkoFae8EiW9XUiuXUj/OJFYyEyuGEsoaw1488y3Ii3r5OK/uYfbH&#10;7NTSgvS3WUnPcpKev3xUvjqzBQvgo9/86zOL8C//1fXN6bkt1vxc/0RL8YdXsXnN+aXUN030t62c&#10;im7K81ram2ZmWcfo2xby04+NBaV1ea8b8t/UpL8gF1cVB6S/SyhuLaoqDMzI9k0tCMm+Y3W7IOLh&#10;+4LK2hetrN6ZnVlomb1HJwsW2dBw52LovYdXrcJKi3so5PV3JUM5ybVRwS99buQ4O8TbWEY52McH&#10;+JekJjcmxNXd8nrkZJ9xy/NpfExTbET9Pe8SX58XMaEVvt7F4QHPs5M/PsqtffOkuatprL9jvOxV&#10;7SB5dHVhXeh94V/dQgH8TfUr5HcE8Pb6xvryysrC4ubqGtx+pH73dsDzgFD+wv8OD391wP/+394n&#10;wINiXj0tuKQ34ll39queh49qXue+rE/Pbgr3rfeyGHxgM5Pgvvs0BKrNg7pKD/vrtgebtyktO5T2&#10;PWrn/mgHYG+kdWcYNDbBAbVtk9q6QW3fpJF3JwagyVGIx4D47H0+Z3+WCy1MQuDm8gZ3x8p3yDnL&#10;H27Pl1jOFemuPtfZLjPaq7582GwH9bhDQ3cPhv0OKIEHlOCDoTBoJA6ayIImCyBW7iE7Z5OWOkeJ&#10;nqfF7c5mQ+tF0Hb+3m7CynIYtFcArTznNyYKXmVCH6qh12SWedy4TuQwKWSAENyrGk65kDzp8Ww9&#10;/GPdpUCm/6OlrOrh2OfdqS82+zngkXuBt8ibW2EIFoZnBYOzc4Nz8/1z8z382a5p/tjyLnlmrX8V&#10;etI3dSXioUPyy+JBfvXkVgN7pVew3Tu70cZZIs9BfWvQi9Ftz9cjf/Eo+u/XCmUePHd/2fd0eK6O&#10;s9DMmWrlsBqYjI7pyYax8dZhDmV49k1hrb9tqL/+7TLHrLG7rycDy0c9H/EC3wzdyio2vlF/P2Gj&#10;pW9ndGxnemJ5amSW3S/g9i9xBzeZHdB4w9rHjI5ou7Zw0/Fsh74444HUS4ftsdDgQ2ikrO95bqDN&#10;VWPZ88rHTLVPuVlgIr+LMraJPm8bc8Eu9qJ9rIldzEXb6As2UectQRBvapdq6ZLj4PbouveLW75v&#10;7wVXP7jXH+hCDbKkBVvTw+0mIhxYMc6TsVe58a6jgZYjwVagfSzUhh5iMxpiPRZkNRpoxkuynkq2&#10;5CRbTaTYMZKdRpKvUlNch1KvwyRfoyS5UOLsKBFXRiJMGTGmvHiT1Xi9xQiVmWCVqTDdyWhTRpRV&#10;d4BF3R2LCm+79z5X3/q4l/p4wXjfeut9681t96d3HR/ds31026bAxybvpl22h12mu3PG9atRNnaR&#10;Vo6h5s4BJk53DGxvqFu6kEytCJf0UEYaqEtachaaklYaovbqZxxVT9krnbYhiVorIR3RSEd5ojvJ&#10;OApzPlFUJwGll6iIvuOiHZnq8Lj89vuu2+8GPZ+PXi9iuOXP3H3GvfWI7p4/7Jo34vJwzPkpzek5&#10;3fEZ7eqTPqus5vNxTcaxnZdTyObp7ZeSGgyjK7WCKzSDPmqH1BlEgmqNXvhb5QdPsF45ctefku5V&#10;GkS3mWf22eUPOBRSHAsAdNfHYy5Fo075VIfcEbscql0mrH5t84etioctXwxZAZ4f8XTIunjI+jHV&#10;rnjY/hHVsYjqWDji9HDEqXDUpWDEpaDPNo1sk95jm0G9ljv54NF6YiFUlAi9vge9uXhYSoQ+IKBa&#10;PFStCb03ht7YQxUWUD0GXraz0WD/g8PhqwjoxdPNrPdTwW/JLo96nZ71OZb0Ojzvt3/eZ/es3/ZZ&#10;n+3jPuvcPpvsr+m1zgJlv23OUYpwLgg+bxQi3AQYtM8TlkMO+SAQ9oRbnAp67XJ6/hm6bbLIttm9&#10;9rkAELdbpDWZJtZdiO2wTO+yzgSbQGOnVQYABN2OKV0uId03bo4EOwtyHTbemmxWamzVEHfqCKsV&#10;mPlXiI33KnvlGmsv8DulOKgcu/PEYC8nbSP59URgODXAjZ91dfGp1eKrc9tVxivv9QQlBovPHbZe&#10;BPDTors9gxpsw4UCuNkuW0iTbVajTaaQT9UG6wwACED1NwH8j5Pabh/fbh/dbh/bYZ/UYZ/caZ/R&#10;ZZfdbVfQYZHbaZ7ffaWAbAbTY1bQd/lhj1lur2VGj3VKrxU8i3KPZXaPZW6PZX6PRWGfVVGP9d8h&#10;2xQCuuxyO+wy223TWqxSmy1Tmy3SWyyz2qxz2m1yYWzBpgxw0g6HhE6nmE6niHbniG63eLJbEtkt&#10;uftaSvfV1E7n1E6HlA771A4b+MJ67fN/E8DZrZfTm0ySyOB6rDKFA0P4cwdV0CgcEgDhUBFuBYCt&#10;wv6fdvk0nD51Ex4EMHAlg2OeyzbPpdpmk50zm6+l17ulg7LjaiYYDwP2j4dc3zc4vcu48sRNL1VP&#10;PQqvHqZonCyrESihcFvvckxMcl1X1xz8BcX4HLOPMjXUNzvau8zoXmd17071QvOD0AoFlrjsxmVO&#10;Myjnxuv4jJpZetXseDUo+YyPgvGqBXbdymT9ynTDMrdunlW7yGqcn2iaG2+YYzYuspoXABNNgvEG&#10;eFrp8QY+rZY3VgNKPr0O9JllVzEZDyenHs0tvFpeKV9cqpicLhuhvSH3vxqk1nJ5o1P8mbHx6THG&#10;PJOzO0Rd/9Awf9m7VMXuCcYgAacVoaQdqaQdS9RJQumnndKKk7+SIXreV9LIXsVU1y/coqPRr6fc&#10;dKpJZaFVbq1DYossAgvgrmMHHb8ctp4R2l+oGbPfgttrxXwugPc6zn7NQZco4LBbDACRxWF6YAEM&#10;jglRpKBhLNSG3nglzUs/w40WnQmX4YcgBIHIOX/EXIDMQqDUYrDYUshZOA84DjMdguRHKM3FnWu9&#10;holG/Z/3zv7XWCK8vG4w5gwsgIliISSRcNLZMBLsgCOJ/zkC+BOgj1D9xv624q9QAAt3F7aDxt8T&#10;wIHIY4Ho46HYk+F4WE7HEEVij0ggigISCX8nCQ/zewIYtIDy8wxgUA1TlJ2qfgEenuaHWgSUlqWx&#10;Tm5v7cxwy+RQI7OnmtlXA8/8TGmcHG6aojYfAS+Vyhn8yB2oneqvne5rnOpr5Aw2Tww1jw3Wc2it&#10;oMMipX66+ln8RdVQokyCgnSKgniqwtkUkkiywplEhbOABNIZQLKSaJqyeJaqTJ6aXL6qXIGKbL6i&#10;dA5JKlMJlamGyVLH5mhiszVQ6RpyyarSsaqSgQoiTlJ/vqki8TbKk9f5doXRMktrnmK2MNktA9RK&#10;DqdjZrKT3l+1ONGxOz003lI601OzNNy0PdErGG5gtJfNjDYuTHTROj9sjZMPmAN7zKFtev/aaM/a&#10;WP/WxOgBj73GGltkUOfpI4us8bXpKYBgfJxDGWJTyFxqz/RY/wx9kM+gzNCHp2hU7ih1UyCY53JY&#10;1JHRnoFh8gC1Z3C0jzLWS+ltanv/+HlGZFxaeExJTmHNq3cA0PIkI7fxXQX8rqfS6eQBSmsXiGeZ&#10;TBq1h8UcnORQ2RNDE+MDoOSwKCDg8+i8qTFhO4DLHp7ijvAmxxmjI/QxBmBsmDrU19vf3dHX1T7U&#10;3TFO6Rvta6OQG0f6miaGO9mjnfTB5iFyDWOsizLYOtjbNDbUzqKSJ0fJfHr/Amt4erRnjjnAo/eM&#10;DjQO99WPUJp7e6o7q55WhPtEaqO8ZH4IV5ZK0JADb4c4kki6slSmoniWong2SSKbKJmNl8rCSQPS&#10;8dI56phUdfl4NamYIxUaryaeriGdoymbqyqXTJBIIEgn65B8VVHVcX4Qfxh80AkY7TxaO2x8j/6k&#10;4Ghe8abp4WYetYU32gobelobm946QWuhjzXRRhuZo/DYW6W2DDxKSb6glaJNjCVIZarKfyGAM44E&#10;cIYiMk4JkaKvEKOFvYMXDdXHV4Z5LjQ8h+it+yMNW9Tapf6PU+1vJuqfsRtLBN3la5T6+b4KQXfZ&#10;NrUBmu4T1DyLNlW1Ov2HQGWZQIJYBAm8H2WTlY8ygMF7R0EiTUE6ES0Rj5aIwcPL7oYrS4SpiUep&#10;iseqiCcpS4K3XrqSfIoCMlmDGEiUjzPUnCx7MjdUz6Iczf88UD1BaWJTmrlDzdz+ejA+D8baH3k7&#10;PlBDRKjLp+tiYgliycoyMUSJKCI8t/MXrvd3kA7FSobgJMMAnwlggFAAxxElwe2KxcvGEhBxRHSE&#10;Esb41L89DfWE2H3Q7CivsYxT82ZnsAOiDa51NtXGR/poKF86c+w6VjbezDDV4kKInup9ZVyauUlv&#10;ehrU1wfRmRttbZluDi4ECS9Vyduqp+8rn/gkgGNQyCgUMhgjFYATF3KUnSwejIUJxR9dJE4yFCsB&#10;CDvCjyB/S1uD1Vg/19m+T+llvyvxVJDzJkj5K8v6ESUCCSJBeJFggmgIUSKYJBGiIBlOlIzCiocr&#10;yPloYM+TZAOjA/IaPoY3Vgd2tPu0dHi3dPu0dN9u7r7X1PGgqeV+UyPgTmODkLsN9YA79XV362Ae&#10;1Dfcq627+7H6TmXVvY/VfrX1QY3NIS1t8RRKNGUovLcH7HL9Q9nVsneeNVV32ppvNdXfam4A3Gz5&#10;O+5tTQ7NjW5dXZ71bf413eaheb+gr0jKWilj3VWk3IhnXIkinhqoIB3VeA31BAW1eLxWAkIvWuZc&#10;5NdIG0R8DUI3gqQWrqryDVSUYd37BYoqYQS1CPy3gLN+vwVBPfKbfLG7EHBwBVX4LF9DVAz+GoJi&#10;KE45Gqsc+zVoxWgARikGxDiVOLxqPEEtAQACLLhR3yrxGokkjSRQgv4o5RhQYjUS0FqJKO1vgNFN&#10;/hqkXrKMcark+W8geynzmyAt8v4ZcvD2uXiHzK/B2WcIA4JjlrCKsU1D26QqXMvBX81Cu+SiXQtw&#10;1x+T3ItUrmVrOsVqmnqr69qoKxvqKhmcUzc00rhwwcDc4qK9oaq+gYKWDl5NG6cqFMAA0PJ7AviT&#10;+jVW0BZyXlEH8LlY/Rxh/q5QtdobXrE1uCx0wJ/sr1AAC+3vfyCArx6tEPwFzpds/rME8GV1w0uq&#10;BuB1fS2AlbEkA2mcCUpJX0EZg0Mfl5b428lTIj9IyJ3ESYhrW3kmmoc91fTMPoZyFSFc9yuozG8e&#10;fto0nveW8uLDdHn1aln56ofyjby88fdv5loqFuuf0t9GfyzxeVjikvzSJqrJNavZMqnlXESXRtCg&#10;avCoTjj1fHS3Rcx0+kdoHoLWoCXB4urmxuLWOvwN22ccQIcwB3uHRxx93bbzdwH8dzag7TXYXO5t&#10;Q+ubh1MzW6PjO8OMAwrzcICx30Pf6xzdbhuGHXDz8F7jCNTEhj7QOtxSul2T6e7Z7eeDGLbJIyaR&#10;FKPQaYeMNe+nk9dy6vXvPye41Jz3G7ifN19JhrjL8HzLgIUj1mGjd5Sfuwdtb0JLs3vNNay0BGaQ&#10;Ly/IbybYfyc5YSc+djUibCshdjEudjwqgpqWstLWCm3tHm4d7h5Ca4dQU//8y4+MJzXsjKbJ1Dae&#10;/wtKUfdm2PMxn/TmgMyGjDfd09vQ8tF54G9ZjyYRBHdkG4IbwW1bP4R2wQVsQoeD0zWBWU2+mVAd&#10;HeqahoYXodFFOCuUs7wzubTJnocmFvf62dDowl4FeTrj1WZRxWLua1b6o9WymsPeAYjN2maPr01x&#10;fhXAQin7z/ANAXzU/v9kAfzpRJ854O31lX0wCIUXI+wASmj3AE5l3zrKA96Ftnf2NuA1AldWltbX&#10;V49234KW5yHuJNRFns4pHHT1GNPRH8crsEiqPG0jprZxj6pBzyUb2u1AiEyBJnjQzDLEmt1j8I8c&#10;8CrEWIBofGhs5mCUtzU6tU6d2qBM7g1wYAHcOTp+L6xeS79HW4OqTWBoyk/qS7P0JGYuE6fMFGDM&#10;FactlHiWyjBWKnwbNZ6t2oyd+oyDxqyTFt9Fe/aqDmD+qi5gwVUPsHhNf8HNADDvZjB3XV/gpj/n&#10;bjDrYSC4cW7O0xAg8DSc97kwd/sCKOfvXFy8Y7Jw12Tp7qXFe5dWH5it+Jp9UQLAViFw59sXAfC+&#10;Phc+BXPe5wGCW8ZHGM7e0p+9pTt3U3fRS2fZU2f1hs6aByh1VzwNFtzP8a4bTXtcYrmbDdgbVhiS&#10;stQQt0iS+FM//utPp/9AMvzJ9t73NyL+djPi+/txf/NN+aNP2p88Mk44ROJNrtkZGhdaqQ/e1KHf&#10;UefcV+cH6S2EGy1HXViKPD8fZigIMQBM+2sDFiOM1+NMhWwkXdlOtVxPvrKSYApYTby8lmQGShAv&#10;xl4UNgqDjRRz0D4fabyVYAZYS7gMqqspV9YyLNdzbdcL7HeeXN15fg2w/thpudBu5aH99jNX6JUn&#10;9Oj6brbTSpL1fOyV2SjT6WDj8Xs6w55qZBdCpyO+1RbdYoPqdlYYuakzHXR5JerKcpj2fJD6TIAx&#10;P8JsLuPycq7leoojNf1Bw+BgajutuGP649jSu7HRV6N9b8eZr2ncRz3j6a3DfpVtzm8q7cprnRqa&#10;besbTcvKNHNyjXJyED7ep2zMsTevYT0dUe42mrHhlyuarRrHTItbTjiG6Se+8idzndopCo9KZGKT&#10;MQGRf1I8929ncf/1D2clcToBWU9co1L/KEP6Nwns//HT6f+JVFIPzLN51ilzM+E7CfUzDr7xvXz8&#10;nfRjBg4n5HFyKPRZMekzYkgEXgeB10MTdbB4DXlZgsRZSYS4lBISrYZGa2CxWni8DpGoTSJpERXU&#10;CUQ1HEkFQwCljqKqvooGCFDi0nJnxUGJk5bHSMqS5NHCTcpoPGgXO/4L7IwxaKGyVcFi1PA4nIw0&#10;CSGviELiZWXkRUVAu/TpUygJcdCiTsADlNAojJSk5MkTZ3/6UfTYz8LkYKEA/twBg72kzpw6c/y4&#10;5NmzZ3/6WfSnY4hTp0/8279JfP9Xa12NGxd1dI//4cr3/3L7p38tOPNzL06eKSc9i4QnFv7ca/6v&#10;kGHJiXDkRacRkjyEzBQKNYHBUvG4LgXiRyXCYwIqXOKsx49/cf3hL16nj989e/rmmRO3pMVvIiW8&#10;kBJu8iJeCBE/nFQMTjoFIVpKQDQQUINEDIOIYREQEzjpCZwkgIOVnsYj+CT0DBE1TUDCs0AfCeB5&#10;TYU5DRJfjcBTwU0rYwGTKlgQzxyttvtpjuVJ1FG+7G9JvVNo2S9MrVD9Cu0vH48EjWArFykt7P+P&#10;w0FIgb3AYT/Z33kF7JwSfD2TBAQHJ8fGynLx8vCUzhiZcaSkcG5qEIN24VYYtMw0SnYKCV8hByPL&#10;JsgzcbJUtMSgvMgwSnwEJcFASwn78JGyc/KwA55EwIYbwEZJM+UlxuWOUofBC8fCk0h/AQcnT0PK&#10;0VHyLJTcFEqODwCvFCXLQiNHCMQBDb0+cweyh2/DvZhS3+RnYXnPE14+inv7OLnyWWbti5ymV3kt&#10;bwrby4rJ5SW9lSW9H18IIX982fWxpLPiWXv505bql90Vz1rLips+FDeUP6ovza14Fv/iUXBB0tXI&#10;vGsxNf6PONlN87ntU7GV83HVUH4PlEeGUhrmI0tZwU/GQouZMc8nE17yU0oFiW8Xkz4sJH7gx1dw&#10;U6pGE8sbA58V3kxPDy4uzKp6mP0xP7PscU55fvqrvJQXrx5XcEZ4m/Nbh6uH4Nf+PIsH/5Zb39zi&#10;L0CLewfTG2M1vRWZJZVpz5ty35KLKulv22mvW1ll3dyPffSyzu7iqtrs1xXpzz+ml7yPKyIXV1Uk&#10;PWl79HHgdVvm3YQI16DiqEJWB2thZJk3tEBr586N74BHn/UZqLuBVfFqkDa421w9mRz9PiqoJDKg&#10;JD6stOQh+bZ7ZkLku6TosjueuTZmoYbatwBWl8PsbJJu3nxy69bTBw/eRIVXe3k8cnXKjI+pyk5t&#10;Kshuys+sSox9mpP+qr97Ym5mkzrEZNOntsGT1RcCGDyPfimAhc8DvyuAwRPbwc7u7ubW3tEyJaAF&#10;VDfXNw734b/kAxzZX1gDC/8J3e/f7e/hDmATgj70zUY+J4fl1eeWtD8p+liS8qgyJr4h8E6TlyUz&#10;1HWvKBD6mAG1PoW63+8P1u+NtO4PNR9SmqHhFojaDFEboWFAHUSphUZBtWF3sGGjr25joHF7uH2f&#10;3rc/QTmcpO9y6LuTzAPeBMQfhzi9+5Ty3Y6cxTc3Z/IvTqUpzeUqrj3T2n57brvCdLveGuq7BQ3c&#10;gQbvQwO+UL8/NBQGjcZA46nQeBrEzNgcS5wfipyjRm9OZ0LLjw42C/YPMpdWY6G9h9DaS05d/EBG&#10;0FJ+EfSiddnrIUU3tBl9u1slpEMvqvlC9Pi9V9DL0WGfnKnoF6uFddOFVeNPqncHOdDG4d7y+vz8&#10;/OT8LHN+ZnxhmrHEoy1MDfNZA5OssRlBL3umf3azdIB1N/9t6KvGctZS6+xOHZPfJ9jom11vZS+S&#10;56DuFSirXWAYU/HfLOOO3Xlikt+a0DZZO7neP7/ew5tpYY43sCaapni1zKlWxiyFtvSxtDv5XkaS&#10;TVi5Q0a3c+G496txn2e8wDedrgmPjD06wzO3uwZ3GbSdGebi9JEA5gwssAdWxzt2qdVQ7wtq3s2u&#10;GLPFFx68IpuR1HNrH28t1PhB1MdrAx86njxO9oi0RDtr/2RjInLrO9UTamonVdVPqWmcVgeon1ZV&#10;O6WielJR+ReS+mllPQmNiyh9SwUTJ00rNwPHO4aWiVdMMs31c62NHjqYPHU1f+lh88bL/u0tx2o/&#10;D0CN/43aAE8ACOCqn9t7b/t3t+zeeNu/9HZ67nOt2Nu9yOfGw9uehbc8Cr1cH3ldfe7l+PKGVdkt&#10;m7bg68wUN36C8VSUylio+mDYuc5wiw/3LTPsjf2NtO8anPPRv3RT3+qmnr2XnpOXnusNveseBk4e&#10;F83cTIyvXzx/7cIFZ+OLToZmDufM7fWtjAjGRngTA5yZPsZCB3lFQ85cRdJMQfyKKspZBXVdFXFT&#10;Vf6Ohpyvhpy/mryvKvIOTu4ageCOJLpitLzVrsTgTWMl9SIUDCINCTf9jcJfuBV33n1Puflm5Nrj&#10;8WuPJm88Yd14NOZeMHQ1t88xu88+d9iuiGH7ZNy+mO74uN86u/1SUsuF+NaLCSAAZfP5OFCt1g17&#10;r+pXpuZfqx8BWhqNYkDwTiOoTCe8+lxs48XkDvOMfpu8Ycci2tUnI04PqY6FVIf8Yfs8qm0uYMQm&#10;l2rzcMDieb/5636Ll0eU9IOqZXG/5SOK3ROKXdGww8NhhwKqYwHVKW/EORc2wQ4lFNsXFNunYy7F&#10;HO/iuaCctfjozXSfrXyb9QKDnWId6P1lqMwFKrm+mXtjOdtp+4XZ/luL3RceawWBy+k5i/FvOH4f&#10;hq696XV83efwus+xpM/paT+8aHH+AEyeULn9B3xu5gCf2zvQLvS+XwhgocCDd3TI+98TwCAAZZd1&#10;Zpt5auOlhPqLcULj+6kdVOEcWceUFvsHbW7XBwOsJrMvrr3V2qrDbzfKbjRIrlRL8d9IrH4gHtRq&#10;7lQqHVYrQDWY5WL1w6cp2/nF3DhfRrztwhPzpTf60yVI/hvEaqXK5BPl6aLLK88ezKTEdroH11lF&#10;wmsAf2Z/v4nQBwtjOAn4S8X7H5PeapPQahPfZpvQZpvYbpfSbpvRaZvTaZNHtinssX7UY1XcZ/m0&#10;z/L50VB52Wf1qMs6sdM2qtM2ptMmodM69ciF53RaFnRbF5EtH5MtnwC6rQCPYawfdtoUtNvktlrl&#10;NpvntljktVsXdtk/JDsWtNumtdsldTgkdDjEdTjEdDhGHxHZ4Rzb7gKIg3GKb3NIaLdLBNfWYZvS&#10;ZZd1JOY/F8ApvVbw2BCOBKHuBVUwAMBI+IRwhAgRDh7h+BHu+Glf4e7CIwgPMmiZNW6WxTDPHLRJ&#10;73bKaHXNbLme1X4tq8c5h+b8aNjyYa9ZUZf9qwaPykfX3vpcyjRUC5ZHeGmfTzAwSUbgvFAEd4+b&#10;BR8qxhnjuxzWOo+7zOfypui08f4Oek8Dd7Bpdqx9i09d5PTN0DumRltnGG0LnK5VXt/GbP88p22O&#10;3bzAbV2f7dpd7t1Z6lmZaZll1a7P9q5Mkxe5nUuToGfP2kzv8lT3AqcDxABhPMtsAYBgmd+yuPxu&#10;eqGYOVU0yiqmsV+zZ+oFyyNLmzwai8Fb2OAtQOShxaevBkKiy2xd0tTOhWD0YkSJQVLoeyqqoRfO&#10;JRrqJyprJqC1kkW1EhBXMs4Y3T6rewFvhLzjp9xZY9v7XonXgl1ok1jrFNkin9nrObHf/ct+x8n9&#10;NpGDVtmDFvRBM26/BbfTht5ul9/slNruFPunBPBhn9hB/xmIIgZRkFAvHqrDrD+X46eIskNOzYRJ&#10;zgbLzAbIzAVIzwdILgRKLAaLLYaIr8cieMGSC1GkrYwLzCCd4nMnwuT+Rxj6xzAc7C3gKaCVZCKV&#10;pSNVxCOURSOVRP5ZASyc8PlrhOoX8Ln9FbpewKfqpxZhT2EVBGD3cAxsqf0RxwPRx0OwpyMIZ6JI&#10;4FBw0nAM4Ww8SSKRJAZbXpJYElEiiSgsJeJ/RwAL20GQrCAFAAGoBivKcKpL5qltzPaK6YGGRVon&#10;m1zNozTzqa3j5CpmT/VEf60wD5hLaWQNNbAodezB6klK9TSlgU9pnB1q5Q00sweaGP0NI/21QgG8&#10;OtpMfZEZY6wETwGtJJ9KkkgniacRxVLg6xRNIIrEkWDgJEWiSDJJLE1RIktBMgdAlMggSqSAa1OC&#10;FXW6sjQgTUkyWVE8XkksSkksyQgXpI3wUBLP8DDnNr+GeJQ5WotgqodKrWIxWwVT3azRRh69eXWy&#10;T0BvWaS101pLueSq9YkuAaWJ1fVheqBuATw+cgahySGIOwQxyFuUNvDgCLGHwSM/xBkBj4/b44O7&#10;TOoBlwZNMfc59J0J6v706N7U8DZncG2id2G0a3qodaKnkdHV0F9fMdxWPzFI5tNH59gTfCaDMzLM&#10;GOibHh3hDg+yBvvG+8iM3m5mfw97qH+SOjRDGwEliDmUgakRCm+MClcpZEobPDPw9FjHHDg+u3+e&#10;1cdndE+OtLGGmrjU1hl6l4DZAwAB3DjYOjM2ODcxtsJlrU0BmKuT4+s85vYMa4U9sjgxOMfoASww&#10;ewX07unh1vHBBs5E7xiti0pppY10cGg904z+WeagYGJgktrNo/dwx3rGBloGeut7umvqG0prX+YG&#10;6Cv6Y8UTtHC5RopgNCYrShTqoNMIZ7NJIjkkkWyCaDZBPAsvnoGTyMBJpeKl0lXkklVl49Wk4lQl&#10;AInqEmnqUllqsllK0pnKcrB91MAG6ymOlBZA82MzYy3TY21wpi8VnlqcO9gwOdAwNdg4PdQEc6SB&#10;wece6DAx1swchQXw2Ggzl9EJfoL8prfZNufjNXChyLMF2gRw3nRVmVQ1mAwVuUxlRI4iKlsJlaWO&#10;jlWUhid4V5MPUJIMVJd/csN8uCgOGmmAxjsgTh80QYbG2qDRVojZC80Mr3S+h2iN0EjTdHnhx2CP&#10;GEOSD/LUfcTJYIxIFE4C/gsGRThXHn7jKEqkKckkYSQTsfD6u5GK4qEqEiGqYhGqYtEqYglK8Erb&#10;aYpyiQS5FHViKAkZqanYX5A0T2lgUWvHB2sArOFmNrWFM9wCXvVsX93eWNu7UO+7KnJhanLJ2kjw&#10;fk9Sko4miAvlrlADA6JJ0oDPpO/nSEfgALJwiZeIwItFEsFnDiyAjxYDFo0liMXgxWNw0rF42Tg8&#10;IkoBGWWo4Ig4lu58YaX5PTRGXu2sXepoWO5qhujUw9GhoZdPc256gMfpsddPN7taBPXlgpp3Y88e&#10;zn0sh4aG12sbBO/Lwg10fEgyd5XE7yud9lM6EUSC11OPxMjEINFRKHQQWtIfKyYk4IggjFgwGiYE&#10;LRaKEQdEYCTgKaMxkoFEpIeKytiHD1v9/Xv9Pdx3r24Q5LwwkkFqCF+CeABeNAgvduSAxQEhRIkw&#10;gkQkQixaEeWjSTDVwOe+fJjWUBHYVOfX3X2rpeNWM9mniXy3qftBU4dvU4tvS7NvS+NRCa/+C/vg&#10;hoZ79fVCAQyCO7W1PtXVtz5+9PlYdae65n5d/YPGRtuS546lr69/KHP/WOFRVXmjrtq7ueFuR6tX&#10;Y51nU92Nxlq3xhr3+urrDdXX6qtcGqrsm+rcu7u8mtoC6rvNQ3NPYM2k5a3UCJ4qsm4KItcVxTy1&#10;sEF6agmaGolKGokk7SS0bjRCP/Jr5PUivgalE0HQjoSna/4Kgkb41+A0w1FakfI6kUjtL0twXqRe&#10;9BclAPRHacN7/SMlVjOcqB6uqPYNFFTDvkZRJUJNOV5dKVFTMfGLUpUQq0yMVSPGqZDi1EnxaooJ&#10;wnYVxXhlpW+gqBCropygrpasppokrAKUFOPALt9EVSH+axSV4tEqsQjVfxR5tViEZrzct5DXSvga&#10;GZ04ScNYMaNoceMYgMT5WMkLcVIX4wGypkkAucvJABDIXEoEjZIXY7C2ySibRBmbVBm7bBnHPKRD&#10;Ds4mUck8SPOih6aWmbaizjkVbVPdC1eMzC+dt71kaK2B19DEKGuglbSwKnpEDQMFLX2Spi5B/fcE&#10;8AUl3c/TZD+5UoejLN6vEWpdYWxveMXuKAkY8En9furzH0z1DPhC/Qr5TxTAVzSNTdXOCQXwOYKG&#10;8EWBV62poqGCU9CXwp6XJ+mRlAgk/Ek56b+eOnX2mJToT/I/HieevxqBtg/5i6b7SaWbhh4FOZSV&#10;fNbWw/Ht3IHl3M6lzOb5tAZBZutiUCktq23x5dDBs47lglJ6YXFfyaO+yod9rbkdXbHVbbefN9ll&#10;NBhG1+uG1RiEvrsUTEkqg/iH0Da0s7W/uLo2MyfY29sTfhX2DQ73f/vGTSjehO4NxLBCO9zZgNN/&#10;93ahjc2DqZnN0fGtYTo0xoGoLGiIddg3vkem7XaP7HSN7nfQoMF5qHOGlfKBl/BhJa5i9Go60z6V&#10;eSWerH5vwiRmzbVw7/aLTe9nArcClnNGv0tiZ0D27JtmaGwJmoVg5o+mYF4+8sHrcCou1EcRPHrC&#10;Co+cvO/Pu+c7ExS6mpC0GhM7FxomCA2j+/n1BfhTMtJ3BgehnV1w1VsQxNuAylrZRe+oWW9HIt8P&#10;xdSNh5SOZLcu3isge6XWeSW8T3jewtmGFo/OsHn0PeT+Ub7IzgG0AkFzh/vrIN7ah+XwzGZP7tu2&#10;6EdQOwfqnoYGZiHqPLziL3f1YPpoAWD6HDQwCVHntkrbZjPfrBeV89KfsjMe79W3HQ4M7TMZ6yz6&#10;+vRRBjC4n5/U5j/MlwIYNIIXubv1/xIBLLS/gM3VJfC64MZ/L4B34OWpt8CPC04C3t6B1jZ2l9a2&#10;FlfgBQI3VuE/INhag1aWICZzpbySHRNLuXxpRF11VFltWtd4Rt+UpmHcp2Paa+6yW1ACO+C5VWhm&#10;6ZDJO2QLIO4SNDEPjU5BI5P7I5ObI9Mr1Kl1ytTu4CTUw4Q6GVOB8Y16xp3qKjR9RZYuelJfetJQ&#10;ZvaKAs/8N+9rqTx9xJS1Cs9WjWevDuOkOeP8dwEs9L6Apeuw+l10P7cg5IbhoqfRvJfRwk1jmFvn&#10;AXPe55fumy4+MAXlku/lFV+zZT+zVb8rK/5XhPEXJRzcMwV8csCfNPDn8Wcm2Ejgc27+tv7ibf0V&#10;b/21W/rrXnrrN3TXPHTXbsBamnfdaNLDZNz9cretwVs9Ang+dEKcQZ386Q+/SPxJ2eSYQ8DPN+N+&#10;vBv7k1/yXx+k/pt38h9vpJ1yiSGautkYGT+00Ry5b9jvhh+5gZ+4ozLtrz0Xem4xwng56gJgNcZk&#10;KfI8qK7FXtpJtthPsz7MsD3IsttNt15LMluIuQBYTby8kWIu9MGzEYaguhx/aTpEjxeqD/qAdkGk&#10;0Ub85bUE2BOvpVls5djuPXI5fOEOlXptFDtvP3PdLbm++9R1o8hxLd8OtsIFzns5zpspdvNRl6eC&#10;jFi+erTbGkM3FHuvEchXcV3OmG4X7KCH4sQDvbnIy+uJ9nupNgvBqgvBavOhlxbirRezzVdybdZT&#10;XaiZQbX9lORO5qMuwYex1dIx+gva4Av6xKNBWl7rQFpjb8DHFvfymuvNrZ79ffatTRdevzIpfnIu&#10;LRVxw0PMxhLr7oK74ah029U4K9mxa/T8R4pT5ejPjmHqcSVezWMundQLHxt+uuenn577B7zGd//t&#10;b8dOoX86LadgfCUo/4nV/ejvESrf/eXn70QQf7x01+LV8LUPlL+Ye3+HOmdX1HAxowp/LUxEHi0l&#10;ekZWGoFEKsjKKyPR6gS8FhGnhpBESpwQQ4pKqqGwmhisFhanjcPrEhR0CEqaBEU1HMznAlgVS0SJ&#10;S8ueEUOKSeFlEFgpOQUEBmzSU1ZXQuEQopLSp8+o4QloSQmpUydBKVwMGCcjrYxBgwArLSUnchZs&#10;kj17BsRgq7aigioOCzbJi4qIHT929qcfJU78ghQXE+YKf54HLNTAsmdFJE+dRUpI//Knv/3yb39C&#10;nzoj8de/6eFQr1ITJurLEu0vuYn/7Hvyz4Uix7ux8jNEwgIW/U8J4Ems3ARKgoWUmJKX4MlKzcrK&#10;8REoDgY3RiL2qqtUKOKzZMVDT/0cdvaXRGnJVGmpCDHxELS8L07+Nk72JlrsFlrEFy0aiRRJlT5R&#10;SUB24lE0PIaLQ3Gx8mys9AROmoWHfecUDlwbvJIuvADw0RTQc6qEhaPZnvlqBFj9KqK5CiiWApJL&#10;gtUvuLDPRS/vaEJmYZWLlAaAAPQRmlpY0x5N/gxi0AL6gw5seclPr/Ef5JMABucCRwPHFArgKTxC&#10;6H3ZWFkWRgbAREkJ7e8EWloogIXAW1GwjhX+CCZx8hM42TGM1BBCtE/uzAhGEsTjGGkOWkaY/jsv&#10;DztgOF34KNGZhZSaQEgCQPB7ApiLlWMgJMDZ4cxjcGNRclw0YgKDGcUp9CpqdJ8z67K70egZ8OZ2&#10;xMP7cXmh2YXxz/KjXxXFvy9OrXyWUV2SVfsyt6G0sOVDcWflM3JlSTdsf48EcPmLzg8lHWXP2ytK&#10;Oj48aystbi590vimuOFVYdWT9LeP454/jXya65P66EZKa8TLmcKO9cd9q9kda8mNUHrbQVz1fOgr&#10;VmAxPfTJePQzbvwLXtLr5fSK1bSPyymVCyk1gqxGTkZdW8jLhzfTs0OfPc6re17U+Kyo7nVxw5P8&#10;D0WZpaVPq4Y6RpmUCXoffYrGGWrrgda2oN19aGUT/iO1NWiqi15b+K4yo6Qm61VbQdnYm9bJyr6J&#10;913DLxq7HlW25L1rKnjf9qii62l1z9OamrSS4TctM61j5SkvMu7ENz2u4XZyBqsoT5JfvSuonmNs&#10;r89Ate/6Q+9luNoERQaVNFbzOpoW0uKrnKyjz+t5O1lGJEW+v309/f2zwcZyVk5ilbdriomOp4XR&#10;nTDfpxngBkR89PZ+dutWcXBAmd+DV17uBV4eOZEhL/Oy6t6+JD8qqEyJL3r7qmaMymaNTy8JVuC0&#10;ZuFTp/DBC8SHQvv7ufr99Dyw/3sCGOZT4/7B/vbO1sb23s7h7s4heFaFHTA48m///m5/j9SvEPDc&#10;0MXcTH7eHZZWXvC46XlB5fP4gveh0fX+d/v8r88k3YZexEB1+VDHC6i7bLe/dmf4yP5SmmDvS22A&#10;v8MZqYdGG2DoTdBYEzQCtrYcUFr2KB171M6dUfLu+OAWfWiTMbwzQT1gUQ/oHTs9pTsNmcslNyfT&#10;DRkRaHYsYj6buP5Uc+fthZ2qK1D3dajHC+rzhvpuQz13oN770EAgRI2E6HEQM2mPlrhIiZijRm9M&#10;ZkLLT6CtYggqWF9PgbYfQxvvphtTm6Nu0aLjoCd1WwEltMtxrcr3WzQCqvWC3xkHtXsXLj/smIx+&#10;NRX7cjm/avVF89zb5r1eOjS/Cq2srs/xFgScmdmJKcH4zOKEYIUzv8yZW+LwZrnMSQ6dP9cyOpFf&#10;3fysc7CDv9I/v9rFnRldWqOCgLNAFkBtfCi8lIp0z/hX21hS4kf/BtZLxkrX7ObY8voAn9/AGK/h&#10;TFVPzlZxFlomV/uYyy0NIyWpL4pvpde55DZfyaB5POP5vpv0e1ljHZJr4NIZk707MLw7Qd/mMxam&#10;KLPs/nn2wPLEwDKtY3mwHBqvYr8OISdc2Xp/c//D9amHxqvlTvM1nhAjH1psh3ijjPLWBPuYKyIO&#10;l09c/Q4loowWVcaIqWDFlQEYcQW0GAklSkSLEY7Ao8WxR6ABeDGEymlJzdPiOiJS+uKyhlKIC3IY&#10;EwTuEhJvICF3TlIetBhJIwEgAFUDcaQ5Qt0MoWUqr3sRYWCIMDJAXNBFXNRFXLqAtziPvmiCMrRE&#10;G9ihdTwVDRLNHD74XB8MPj/or9Lmp1MfeLnUzz75quVVHV09WaKWjJqGjK6ajKGq9EVl6SuKMtYk&#10;GXuSrKUq+oIaWl8VAzingj2vgrmojLmsjDHDyJhgZS/j5C0JCFsCyoGIciahrwJUUK4qSHcVhLei&#10;/F1FOV+SrB9R/h4O6Y3FeBCV3NEq10h6t3SuhJGMghBafvqGYaHWCY+dUus8HvV5PhtzfTzu9Ihz&#10;tZjr/nzYqaDPOb/LObfLIafHJnfYOp9l/ZhrXzzpVsK98ZLtXkJzftRnkdl5KRlANksbsMpuPR9f&#10;pRVSoR5YqxveeC66Xj+ySieUbJHVaZHZdSUDBH3WuUN2BcMOBSMOhWAXQN+VtH7z9AGLDMCgecaA&#10;efaA9aN+6ydCBqweg+qA9cMB64Iei6xey8w+y4x+q3TAgHUaYNA6Z9TmJdXi5eCVJxSrh1SHbPr1&#10;JIZXCMP7Fifg2ri/9WS4/WrarY1Mf37UPeodL7K761jAbUaQ/3hAHO1e5sitp8Nur8n2L5tMH3bZ&#10;PCLb5pPt0sj2iT0OMT0OUb2O0b0Ocf126ULr9nt8LuoAwtRMocADVaG3G7TP+ySGyZYZHWYp7ZeT&#10;u8zTuqwyemyzyf8MQgEsDOB5hq+kCAWw0P72OeQBhB167XP7rmY02vl2e3nSIu1nCk1Wy1R2GpHr&#10;zaLL9SdX6iR578SXK4h7DTrb1WoHdSp7NejZJ7ilIq/F/MCJFBtmluHqe6ONas3Z98i5D+j5MlXO&#10;Iy1OrvVsXgArOq7NNbzWIr7doaDJNqvB7u802mcL+aIqbAGd/0kBnNFknQpotU4DtFund9hkdlkD&#10;snttC3ptHvbaPOq1edwrHDBWz0Bju11Um0Nwm314m11Uu21Cu01qu3VGu1Vep83DbuuiX70vrH6L&#10;jnjYZpkLtnZYF3ZaF4Ex0G33iOyQT3bM6rRP6rSP63SIgbFPANUO25R2u5Rm24SmI5rtElvtk9rs&#10;Uzsd0gAdtmld9hnw9N32ueDmd1hmtl5ObTJJEg6PTwYXIGwBw+ATwjHz+cgBCIfT5zsChJJYqI0p&#10;juCtlD9kmT5oldpnm9Zjn97tlEF2yu53gqclZzgVD1rkdV3KIVsX93i8a/Yse+5YHG2WYaXhr4a7&#10;oYy9oaP+QE31PlHx5kWLWN+IsoIXA+WN7AH6Goe/Oz2zxuXwuBNM3gRjlsXkjlIZAz3Mob5p+vAs&#10;a4T3f3P3F1BxdOvCLrrGOffcc+7/7/9fey/5LI7T7m407oQACQQNxN0Jwd2hcZcIxENCgODSDY27&#10;u7u7ps4sOl92dpK9zrfu3WPcMf6MZ7xj1qzZVdXV1XSln37f2ds42FE52FHR01LS2Zjb05o30lsy&#10;NVwxNVw+PiAc66sc6a4a6hQDhrsqAWBkf5sIdI711gAka0H/eF/t1EjV5EzR6Gzu2GzZ2GzNxGzn&#10;5PzozOLqzBL4bzj0/H2D3TUBR+sGUekCQekC+MOlesJBTe+umupVI41rN829vK/EOp+PtzQK56sF&#10;kXUjiSZRcvoPcUZnGDoku7OK+S/0ugtUxoX42QrZxSrptbqjm3WHt2oObVUd266Q3S1H74iI+7m/&#10;xK0K9Galwnr1sfXqI2DtN+pXwn8mgD+1yG7VSe1Ugx4cVM2C8qiLifIDnr9O+cjMeCrMuCnOuiDg&#10;DGBnxIILcsENseyjuOCLXPSnrIaoT/rr1t7iPdZT9Cb85E2T8qTDSX5eLKQXB+HFlfPiyvpyZP+r&#10;BLBk7df295sBkrLPXxYlg78XwI7YA87Ew+5UGXiiYqaiH1Pelw4PDmQighgKQQw4htAR+7oXjv+Z&#10;AJZ43zAW8gtg0YuHG8h7NtNe3lORNdxQNNtV2VedO9ZcOtEq7K/LH6gv6G8oGGgs7G0o6KnP76rN&#10;7azNHm4pGGsrmGwvm+0QzbVXTrWUDzcL+5pKu5qLR/dLQK/3VAhjvLy16T5seHbYaCYKzutlKEYx&#10;4RzKEDZ44vKAfZMtE8SUC2XKhzMUwFrJGDhzkSUfwpYP48iFs+UiWPBswWFMcFrkYvXoQVrUK8Sj&#10;F6hyUVfMm18lLzSXrY02D7QWDbaVzg3XzgzWjveUT/ZUjneL5vtqequzJ5tKt/rrZupLBkvezVQV&#10;bjQIe98k971K7EiLroz2zfNzyPK8WxDoXBHl+9rlxlu3W+8973/wfpDl51go8K5KDGtJj1sS5y7X&#10;5G00lu52iKG+Bmi4Ha4zM9W/3tO83NU819443lQ7WFfVUyXurqzorKporxIOttRN93VM9baDRmdN&#10;eUe1qLtO3CoubRQWArpqK0Y7mia6W/ubajoqimaaRHONJUutoo3u6t2Bhr3Bxk9DTbCfnu2F5vuh&#10;xUEY0JjuhsbaPg21bHY3bvU07XTDjY2uhu3eZmikE5rsW2mr3uiu3e5v3OytX26vnGkqm2mArepA&#10;Z3lPZ3l3W1lXc0lvS9lQW/lIe8VQq2iwUQjH1oqeZmFXc1lbQ3G1OLs659l1OvaW4lF/HjlWm+NH&#10;gX9VkKpJjuMoxjJkAFEM6SiGbARdXkBTCKUhAPBlxkKEchGhfCQ8AbAyKoKLiGTDr2YSnxxExwSq&#10;0LwNVGZEWVvDzeBCGu4QDnSUSQTwSHPJaFPJeFMJeJnG6ovGGotBe7SldKQVng94oLWku620vUs0&#10;0F891Fi0UJOffN7MjYn1JMilaDGjJZXM+WgAaMdxsIlsPIwKCfa1bGSEKsmHg7xHOOLEUggz5r+4&#10;aVkWcH/kZdxG8Zut4neL2c+m3qSMvkjoSQ/rfiYQBtqHmvBvEY+5MBCBPIIbQdoTL+1Pkg1lfBbA&#10;weDKBBcwCw0XvqZjQlgYP46iRAC7c2W82DLg+gSnIpKNDSQjBUo0bxbRlUnK837wRQB3N+f3tf27&#10;AB6vzd9sKysJc7/NRLhzUYFKKFfsQXAmwbvbh4GQ4MtESvBjobzpcMHnb/ChIf0oGBgqyo+K9KPC&#10;U4n70eCZgAMY4O+J5DcosAD2p6ACqGg/BjpSh3lB7l8vKf4cfEI5y/XWXGEmNNoH9bSNiYpXWpuW&#10;W5oGS4uHyoo3u9qh4YHNjsatrvpZcdFeUz3U3NoZnyL28rmDQTlR0c4MWVfGUVfmYQ/6US+KrC8R&#10;FYAn+uPJbgSkM0legus+bkQYV5ysB14O4EmQ9yEq+pIQASSkOxV/g8NtffkWau/cEJePZLy6SkJe&#10;BWP4JAeynCNZ2okk7UqScSPLAtwpcOqwFwr8JcTfVKKeO6X7ouSDX0GmfUnB/Zq6G8KaW2V190rq&#10;HEpqHYvFjiVCx7ISgKuo3EUoAjgJhU6lZQ9LSyUloGEBXFR4t7AAABoPSmFV7FQuupn78drHnFt5&#10;uXeLixxEwgflwjslRVcLcm8UF1wvLrhWBNvfKwW5lwo+XszPOVuQfbYk93ql6E5xmVdxtY1Pggz9&#10;FBp3mke9wsNcYspdZCheV6a6qKkE8dVCGWqhLLVgLt+Pr+TzB2Ep+xA1fNDaPwCp6fU9CC0veW0f&#10;WW0/eW2/b6KiboC8bsA3UVHXT0EbPMoDPPCPRKw6LIDZvB/AUfL+HiWurzLTV5Xhp0b3+yaqM/zV&#10;mP4azAB1VgCIGuxATVagMjeQrhxAUv0BBGU/slogVSMYABbxfF8Ahe+vxIMf9T1KbP/v4XL8WfxA&#10;hsofhaYSSFTxJ6j+AJJ64PfgNQIR6n7ymn4KWv6K2gEInUCkbhBKLxitHwLAGIQCsMcFIIJFeJWO&#10;H07fC6nvJm/gK3siWNY4XME4FK3nRtS8oaRqrcHTN2Cpmiqr2RqY2JpYm+hb6agas/FsLpYOUCay&#10;1alKWgwVTboyaPxnAtiApa7PVNOlq+jQlLWpfABoACQZvd8jUbwAifGVOOCv+7+2v2f/k1LPgG8q&#10;S0s4Zwzzjff9wj8lgE+rG55U1jPkaEoEMAB+mmx1VZ4Kn8rWRpB1UVQNOovFYUoRsH85elTmMOrw&#10;T8hfpTmX/Z5ybof9Wf0Kzy7K592Id+OKe8dKWP9mVPeCn6jdOVvolif0Kqm4+yHXU1wX1NTvXt55&#10;P7PB6V2noGAqrWyppmW7UTTd8LJDFFiYf+3ROwvBK7OAdGv/8rB3Oz2LsML8BC0urQwNDW2uru2s&#10;/Z5D+R2f9vZd4/6XbpL2fmbw1idoe2d3XwTu7kBr61tjE8sdvWutPbsdA7utfduN3Zt1HWs1bSvV&#10;zcuVgNa16j6oYWJH2A+1rkCNa9uRxR22YVWajq3abh2abr26XpOmgpULyetXH8+ci++yCv5odK/u&#10;Tth8ZBb0qgHKH4ZqlqFuCBraL8Q8CUFN46vpuSNekeP2XvM3nKev2PdcvD10z3n47sOhOw8G7j5o&#10;uH6jwdlpJO0xNNAHbW9ub++uQVD33KcnBa0xbxuCXtUE5DT75bd7f2iPLB6zT650Sqm8GvzW+1Fe&#10;7zo0A8G6dwnaWd3bhb+T3IM2tmB/PL+5BZ72xvoObF3nd5pfF5WGpUG1o1DNKFQ3DrXOQD0L0OAS&#10;NL4KTxbbOQ21T0Et08svSmbj3q0/zhkNfzKW+ByqrIdaWre6O1cHutcnRj+tLOwL9X/eoX4Cr9fv&#10;gNduZ/PT1vre5tr/sgIYAP/44D9MALy7uba6OLe1tp/U++UZgQht789NvbEHLvRP4MXbgpbXoLmV&#10;3Zml1cnZzdl5aHkZ/u3C5irsgJua1t696bhxscVIr56v1KOiPaVpPKpm3Ktxqs3wTPsV++3nGdDQ&#10;BLSwAo1N7w1MwLWgB2eg9hGobXinbVgigFdaR7eax6C6QUjcM+0bXaJ9Qshl9+nyx/Too9qoaSPi&#10;9Gn2hDlXwjiIFjzAmCVv0kZ54ozypO1n+zt5Xn3qgsbMRc2FS9pf1O/CVV2Ya3qApVvHAYt3DGHu&#10;ngAs3YMl7qLjyXlH2O8uOJ1adjZddDZdcTFbcjH70v91hHEw+d4BAySLkp6vNLD+7H2d2fvai/d1&#10;Vu9rr93RWrulIRHAC5c0py9qjV7QG7xyovvyyQprrVeaFPCfPmOZn1C//fSvR9F/4Z361db119vB&#10;v9oH/+oo+Iu94L/fCP6f1yKOXQpgml2zNNBPtVPvczduuc7suskYuM8bc1Kbdtee99Zf8jNc9j+x&#10;HnwSAGf9Bplsh52GYmyg2DN7Mdab4aeXgo1nfPUBkkzfldCTi0FGE57aYHEh8MSwixoA9KwKTs35&#10;Hwedi6EmS/u5v2sJ1ptPzu28uLz3+tpiis3qk7Pbzy/tPb+8nXp2JdZiNsxkJtBoKej0rLfxiJNO&#10;z12V9hvc5ivMhou0uguk1uvMthuszju8ISfNWV+wcbPNCOvdyNMzrqxlb7WNYKu1yLMLseazMWar&#10;EZd6kgI+NrSFVg4lV8+9aVtO7+h52t36qKMvWtyUXN4YUVzh8OHj+XfvL4Obt47mc1UivRdPT6Wl&#10;qfn6YM6dRZibEmwtSOctVZ1umD5JvtY5yXlZafq+FXEvRjn0zem3YuvypouNHYq+gXgH15/ZGn/6&#10;P/4uLUs4Jo393//ys/6lm4GvS7jWt/9FBvNnivrhq1HEkBKdlHKb13X/L92rh875ncvo49yJOqyI&#10;PfLz33BoEhHPIeG4NAKPTeaziRyCLAZxQIpwTJ6PJaoRyQB1Ek2VxFAhs5RIbB6JwyGxeGSmEoWh&#10;xuRqsJW4JBpeDiEpAU1D46koHJtAUWfxwCrQgKcHlpNnEYiKRw4jjh6RZP1K0n/5NCpoEBTkMTLS&#10;KKlj2P36zzwKWY3FZBMJYBVaWkr+0EGAJP2XjsUQFRXA+C8zAf/ugGUUjkhh5RQP/uvfDv7Ln3EH&#10;DyP+9pOFqnJj1htofVYY7nUbK/XwyF9e4hQameQpNnMCjxsn/hMz4MJVhWnYASpmFI+aRCHmFJFz&#10;CMwUljBEJnewmeUsyhsiKhUl+xiHfEMhvyGQkpCYMBrNi0EG/7dyZuGc6ChXklwA+lis/MEyKqGV&#10;TBghEqcJhCk8dhSPGCIjh2nIfjwCLoxMw8NJwAziFAu2vwsqsP2d5tPHuZQRFnFof6LcXhoGPhIi&#10;nEEr4UudZ8AIDgkny+7bX4mmlVR+lghgSfFn0A/WDuEQgG+e6f8j4CHgseNkLNiUxP4CpllkOOWX&#10;CtNHRvUQEd0ExS68Aoi9JCTo6aegJYA26AFPVnLMYDuwrCUhWwnyjTiZWoxUJw3VRUWBYUNE1DgO&#10;NYNFz2PQczj4zH+tfiUyGPCN+v0dVC/2SD/+2CBRFpzeITJ+gErtpHPqmaoiJX2hkV3R2fvvrrkm&#10;3fKItPcP84yM9EuO901L8X/zNPTds/APz6OyX8XmvksqynxUlpNWkfNMnPOi8uPLquyXNVmvaj68&#10;rM58UZX1ojrzWeXbtPKXT0ufPy5+mpz7KPZDasSbt/E5L4JePnZIeH43tso3YyKpai6+asw3a907&#10;e8XlzYRj2qDzk37P9MGAFyPBL8dDX6/E5K5F569G5C1FFi3Gi8bjSqu936bfjYvzfPY0qfjlE+GL&#10;JyUZ6WVpSVkpUW9ePc5urepqEjfnv80veJf7If3NysQMLIBXt6D57e2RlZb8mvfRz7KinhUnZFQ9&#10;yunIKO95J65/klcU8SI75El+xPOSxHflj7IrHueMFze3vi4ZK27tzKqKtw/1sHXIT8wCd1ZpIc8v&#10;GF0PdU1cGYXGuza8HOLMT9y6etY/2PdDWEiRk0O6lanPCW2HEzr2J7TuntK1tz7hHOH1JjE4y+9B&#10;itvNqAcXAr3vxr5KqfiYNezu+cHe/sUDhxdXryZ7eH4I8PtoYe7t6f48MODlk9SCx6nZfj6RgpC4&#10;stKqidGZnfVdif2F2Ybzm/fb+4r3awG8Bz7oJTcw/1AAS9oSdnZ3tna3Nna3wL0D2Aa4Z/lHAngT&#10;AG7z+qag5Dd1ARGZKclF6XEf0gKS3nsEFDo97AlynY1x3Unzgz5EQYWPdspfr1XnrNUX7tYX7dUX&#10;QA35UEMe1PgRasqBmj5Czbn7DlgE9VdDA3VQfxPU07DXUbvVVrXTUbPRVrPSVrPWUbfVUbfdWLIh&#10;er6RG7by7Oa4QK/LCdftLD8agJ2PZ2++1IfyLfeEZ/bE56Hqq1D1DajqBlR5E6q+D9U/hDp9ob7g&#10;T93Bi81+c20B66MJ0MoraAeQsrUaA62nQ5sftxvTGsNdu3z8oBfF0ItmKLkZiqyBAkpmvT/2+b7v&#10;EGT1xeQM+b/qdkkaDX2xnF6wmFGyKayD+oagidGt4e6FvqbRjorBttLRLuHMUOV+olfTxnTH8lTn&#10;1ERPS3dzUV1lWVtL0+hw0+hg1+TI2NLc8Px8y+hM/dhafteKY4oIa+uPd0o986Y+sWspf3y9Znyu&#10;fXqmaXyiuG/g48h0xuBs5uhKyfhWVf9SVXV/wfOCD+7JtdfTKoyjh66/XnbPG3zw7P1Jh4TjF+oi&#10;Enfb27aHO9cmO+fGmucGG5aHmlb7GpY7Kjb7yqBZ8VxRWEO05dKr81DO2bl0/bnXJzZF1/Za/KDe&#10;Z9BA+aywKv1e1CXsWYuDln/CyavhFdQJimpEhDoRoUpQVMErKuEUuGS0CgmlRERx8AgGVoGGlqOg&#10;ZMkoaRL2KBF3hIA9jMccwqEPYlEHMADkb2iSNIUsQ6XI0qhydABogEWyFI1wgEb4jYX7jYf6ja/4&#10;m6rcATXp3zQBGCkD9EE10E87wGD8hFM7SLjM0ouztMw6y889S828qPbi6qmYizYPTMyO09VJUjSS&#10;HI8op4KX08DJaaPlDBDyRorypxBypzCyBgQ5PaK8PlHBkKR4gogwJiFNSOiTeCTAFIc2w2Ms8FhL&#10;As4KT7AmE6yoyBN0hDFF4TRB3gora4eUPasoe0ZO3gpPPkthX6Rwz3HUb6jpOTH59gyeo7Vh0OsH&#10;6YXXY8vORojNw+qNQhoNBU3GEfUnoyvNokVWsaIzieU2iTUWcc1mcQOmScMWyYNnnwxfezl+6+3A&#10;5WdNFnHiE6FVxmH1ZtE1JyMqjQRgUSKDwao60yjQ02SV2GiV2GKT3G73qPPckzbbZLAWjKk2Ca85&#10;Fd5gGtl0OrrFIhbQah7bbB7TZPWV7rICxMFYxzRYxDRYRjVaRDVZRgKaraIAbVYJnafT203TW0+l&#10;NpsmXHS/UwAA//RJREFUtFvFdthGdNgFtdh5tpx3aTzn0HLFZcA+YNAhtOmqV5mlQ67xfaGld4V1&#10;aLVtfM2ZJ7VnXtVYv6myeFZxOhnOrz0TVmsbWHfWv97Ov+FsUINdcKNdZL1llETIfQM4vIbfszm/&#10;1r0Sh/elUwJY9cXbgTYYU20WCY8EO/1K7n5NtWXMD/myqtI8qsIsQnhSIBHA4PgbbBObz6UAms4m&#10;A1ovPGq7mlR31a/Hw306/s7SC/O1HM5mGWq9XGqp7PC6CD2Tg17K526Vaq3l8beKeNtF9OlX5IWX&#10;Zsuvzk881pt4prRepLpWwprOws9mM8Zfqg4/NhmOv94f4t7kECC0CyyxiKo486jEMrbIKhrwte4t&#10;PRMnWQSNMtt4AGjAi/+sALaIKbOILTOPF5nHgnaFRYxEAFdbRVdbRO0DGtHV5rFVFvHV5vFiyyjR&#10;GT+hnbfQ1ld0JkBkEwon8lpFV1jGV1klA+DKz1Zwhi58kvfnSy4zjRCZxYktwNrUautH1dYplVYx&#10;cDrv/tzD8PTDNsGV1uFiy1gwpsICnhK4zDJOMp9xuXWc+ExcjV1C7dmE/RLQMV/mbxabR0jmAP76&#10;2vj6mvlynXy5QiR8vSh5iET6flG/kgrqrXbJbWdTWs4lV1pHgsOrtY5osIputorZz6QHb4TkmpPg&#10;zZLUbPu04cxjsVUSOOyqs0/Lb76OtYu5ZehxknVdm3FDg/eAx3ci8RxR3Acc44ATV5PuBueEv6h9&#10;XdQpahrtGl6ant8a7Z+d7JuZH55fn13bXdpan1ueGhjsaWmcGuwZ6m7sbi5vbyzpaxdNDNcvz7Zv&#10;LPfPj/csTPYvTQ7NT/TNDPdMDnVMD3XPjHYvjA+AnsWJwcWpgZXpkZXZ4dWZUfAJ0tldNzDWNb0w&#10;Mzm31Nox+Taz3i8o4+rdBI76LQzzPJ5zgW9kr3rqHlnbFqN+mmtgduvqpaAHt96GBrS8fDWaK6xL&#10;L/G/naql4srQCMHqhMpputFO3qFrKBkbKmbGnxgtOzkuJE6Ljy1UH1upP7wBqD20WX1ko1JmqwK1&#10;VY6HKz9XYCX2d632t/XaX7aqjnztfb/wn2YAt8ivVB9dER3dq0RAdQyonLHzCj0TcXQ64Nicj+yc&#10;p8K8O2LBBb3gjFl0wS+5oRfcpTcCUauB5BkvxkygzlSQWeUNrQQNlA9d2pMu50pVcKbKOlOlXehH&#10;XRlH3Rn/ZSWgJer3i9MFSIyvZFFS8BkgccCgU9LzTQloT4qUI/6wE+mYJ03Bl43w52D82ftOiK4Q&#10;wEIHsZBBTHQwExn8ewxlIP8zARythPueADVKf/6z5YF6OP+yuXS6o6K/Jg80hhuKhpvg8ryAwaYi&#10;if1tr8puq8ocaS0cby+c6hDOdojmO6pm2sRjbRVDbeV97cLJwZqJTuFGr/it500XFYIvBx+tRIpj&#10;4RKZmHgmNoaFjmBhQtnwEwziSlAM4SgKuIgINiKKjYxhwym/wTzFYL6CQEkhTEkuiicfzZWP4yIA&#10;SepEV+xBLxYy7pSWPYeg89ufXQw0+j++3extnGopH20qWxxo2JzsXBxpnuitnuqtmeysXOitW2ir&#10;rH6RnPrwVsrday8e3k2+dCbYSCPUUDlAl+emTLJnIO/RFB05WHcV8i2SLGiDnrtUhdtkOdDw1qCH&#10;GKnF2xgnnTN9cu3MG4frOV4OxaHe5bGhFUlRux1N2x0t6x2tK20tC22ti52d6/39W6Mjo22NfY2V&#10;XbUVvQ3i4baGkfb6nvrK5vLC3oaq/qaqwZa6gebqvsZqEMe7Wpb726DJPqi9aqX843TB27GcF8Mf&#10;0kGcKczofJHY8jSmOiGkNNy7INgtP8gVxKJQj+ZHUYMZT1ZF4FZYBDVXbtQUzZZkjuW//tRaAfU3&#10;QOMd0EQHNNAM9dRBPfXQvnMd7IanZ4bzbvcn3B1vKx9tEQ41lgw3lcLliNtEY11Voz3Vg13i8cay&#10;Qm8XgQbfAasYyCULuEQ/olQQRSqaqxjNlo1mS0ewZMLZciFsWNIHgMuPhQykyILLLJyDiOCjI5XR&#10;UUqoKA7s+2PpyEcqDAEDH6TC9NVXWakpnmkF56RooKOsv7MMxOG2srHWssmWsqnmspmmsvHawom6&#10;ovEG2AGDKxB2wC0lPa2lbd2inv4q8MDpqrxnt845kBT8mZgkDWY0Fw87YCWwR3QM94sAxiawUE80&#10;qclqFHBgXhTZYGWcDw9zB3foOubgQ7pigCYzwlAl8rhamJ5ymA5foMtLtNbz1KK4KmGdmYg7qENO&#10;uKN+VEV31BFfnFQQSU5AR4YxUODtE0iH37bgXRbNxEUycaFsrEQAu/JkXbnS7iwpP6asgImIBP14&#10;+TAu1Y9FciCin960m2ku6m/N72rKA/S2lsIOuKVsqLFotDp3pbm47pHgBk3ejYfy5yKc0b+Bd4c/&#10;E+HHQgG+2F8J36hfCT40ZCAVF0whBFGwAVSU/74A3v/78+8C2Jcq50dR+JwETEe6KP4SyJAVqBDu&#10;4Y/Zyf0acFKnPjVhsVoMzc1MNzb0CIVTrS2rA/1jjQ0tRfkN+R/aSzJHqwt3WhumP+a+unzTl82/&#10;fuSoPwPvRZX2oh32pB32oh71kQhgHNkfT3YnolzIChLcyAruJBgPooI7TtYDK+uJk/PByfviFfzx&#10;igAPMv4Wk1Od8gTq7lsuKZ36kHGTgruKlXHnER6QZB2JMi5EaYArSQbgvp897ImQ8qJgr3HJXvbX&#10;X5bnueVm3CkpuFVde0NUf7uswb6k4WFxrXOR2LlY+LC46GFJobuwHOBWBjtggHOZEDbBQuH94qK7&#10;EkqL7wtLH5QLH4rLnSvFvo0NrhUV9wsL7+bnw1MFC8vsS4pv5ufdK4En/b1TUnSzpPBGcQHgWlE+&#10;4FLxx9uiovv5RQHF1ZeCUrE8SxzhNItwjoO9QJU/R1G8xqE589WCWJohJI0gimYw5z8RwMp83+9h&#10;q/jiNf9DpegvfF0p+it8kVr+PwSlHfA9aG0/jIYXRsMDq+7xTcRpeGI1Pb+JRHVPuoo3k/8D6DzP&#10;72HyPHlcL2X2D+CzPL+Hw/EkKXviVH8MQd2bqOEDIkbZHc13A5Go6gV2/Y11lsBT9v0eroovQ8nr&#10;h3BU/b6HreZH1/CjaP0Aqrb/91C0A4lawQStUKJ2OEknjKQTQdYNp+hFUfQi8JoC0E/QCiNqg0YY&#10;XjMEqx6CVfMjabriNF0UdbwVDIIVDcMU9YMwms5k/hUey9iAo2OupHZOQ+uy4anzJtaGmmZKDC02&#10;lsXB0NhoKg/HUCVzNWh8gBqF958JYH2mmiT99xsBLMnr/Z4v3vcbvrG/X6TsNzm+X7hobP094Fn8&#10;VwlgC00jU1WDE1wt8OwkTwp+phwNVZ6KMo2jjSADNOgsNp8jTSH827GjRw8jjx7CKVAMoj62XHkm&#10;ot6LvZVQ+6YLci7tda3uSO0feTPUnVT+Pr4g8Xl18vP6+HhxREprWlz7B09hxs13Gbcyip1zOwJK&#10;hl93b2S3LBULJ4tetZZECkWB+XVhJc1J5bXpFUO1A5ODM3u70Pr65ujwyNbC4sbMzH4h4nUYyRdt&#10;sFn8dwEs+XZs99OOhO1PezsQtLW3C/7B39Otb+9Mzm70j273DW+092229Gw0dK7Wti7WNM9XNQKm&#10;q5on63um6geWa4egrhWodXUjubz9cnSndaiYf7+GfbdNxWncOHjBMnrWInL8dNiodViHpU+7rX/3&#10;+dD+q7Fj99NmPbMWw8uW4iu3njUtJIsGA1613RX0XPacuey+c9lz57L77HWXWXuP6bvOU3ccR27Z&#10;N1680unpvp2fDc2OQTurGzvbyxDUOLOeWNAYn9sSmtkQWdYVWNDil90WkN11O67UM73uvG/6/aiX&#10;gztwsjEYvPZ7IejdT9DOHpyRsrUHf7W4C575Nryuv6yxIvkd1DgG1Y5AdWNQ8xTUOgV1TMFVgqe3&#10;oI5pqGsOapiYeZw7F/9+48nH0fAn82nvoYa2T61t653tq0M9m9MT0NrS/pn/3XH+cb4WwLtbsBPd&#10;XNvdWP1fVQBLjK9E+oInAtheXwGsLMxuri7Bz+vL4L3tT9D2Kpzhu7YtEcDrW9DCGjSzDk2tbI/N&#10;ro9PbU5PQ2vLEHjU5io0MQY11cxGBgzevNCop9OqrDGqYjCjdnJS02LwuK1Iz7zfIxAqq4DGJ6Hp&#10;eWh4fHtgHBqehjqGoLZhSQbwcsfkSvvkdssk1DgKiXuWBY/K9E6WsBhDx9WmDNmj2qj5U9QvAnjS&#10;gjdpqTRlxZ+w5k/awGWfv1R+nr6oOXNJa3a/1PP8FZ3Fy5/V7+K++l28rr9wQ3/5Nqx+l35XvwBY&#10;4j4wlshdwILTKcDivgNecjGTdH6DRAAvPYD5xgFLer7pnLt/fMZeZ85eZ8lee81eZ/2u9vpNjbWr&#10;6iuX1BYvak5d0By9oDdw2bDjknGZhWaaKsGLIq/+83+X/emvfz6G/Tee2U9WLj/fCP7pTtDf7YP+&#10;+iDsv98I/vP1SOlrwUzzq2b62sl2agM+pqMeetPu2jMeOrOeuvPe+gs+Bou+x5f8DFcCjNaCTFYD&#10;jSUyeDfCYifcfCXYZCnQaM7/+Iyv/qyfwULgiaX9ss+gMeWtOx9gCFZNeGqPuWuCtcv7BaJXwk1X&#10;IsxWok4vxZjPx5nPJVjMJVrOJsEspZ5Zf3pu+8n5jUSbhbCTY946g05qo866Q/aaPbf4LVdZTZcZ&#10;zVfprdeZ7TeZgw9VR13UJXtZDjGSzEO8GWa06MXdDtaDos5vx19dTLCcibVYj7rW/1iQ09AVVDUW&#10;J55/2riY0tyV3NEa39oTXFKTUtEQV1rxIPOD5fOnlrnvLzeUW4vytJ4maUaGE2/cVDxtTrC0IFqf&#10;Jp07beD78OKHt5e7polp5crJIn5YjmpEplZK7snCmovN7UbvP/xf+ieO8nUOyhH+8q+H5KRR/5+/&#10;/fTfZRT1bvmHfKg3uGL/v2FVZJ3eIiPqjjo9N33drBVX/Mv5UNvsaYZ9qgyeoXD0MI2ihEGz2WQV&#10;DoHHxXM4GDpJGok5cIxyTE4FTdQiUTWINHUSQ4XIVCZyuEQugEPi7ucBM5RpLBU6m4Un4+UQBHkk&#10;A0ukYwg0NJ5DpKqzeGpMLlhFRmAoKDQNg5U98BtGRlpidslIBI9CBkhUrsTjEhTkaRg0hwRnIlPR&#10;KLAoKfIMBpAQiqAHrJU8FiyCtZIH7o+Rlvr1IOKIrPTPB2T//gvql9/Qf/v5vJ5W/bvn0MpEe1rM&#10;Lcyxu7/+y0c2uYVHH6RQehXkx/4ZATxEwfSx8X1M3AgZM4NBLSmiVhRQi4qYCSy+m0xsYJDK6Phc&#10;Mq6ARhIymSIy/T2WlEBjBDDo3kyKL5fizSH4UhQisNLpKJkaCqGfQJjDkZawuHkMehqLgCcYpsCV&#10;jSUZwFNM0tcCeEqJNsGljLJJEvvbT8X0UGGTCltYHMzY/kS/X5AIYIn9lWjaWSZ5nk39Yn/B0wFr&#10;h79KEf6nkDxkkor/d/tLh8tW9xOR4KgG9gVwF16hAyvXuT+V7xf7C1aBCBZ7iHBmMDjUCRIWHCF4&#10;YAdOvgkr04iTaSTIdTMw3TR4mEQAz2LRixjMIg4L2v04xV6MfB9WAZyrL+Wg/6P3/QJiEHtoGH9o&#10;hCQ9TEEN0sg9THYrW61KSb9I3Sz/1NXMcw5PLjtH3nAPfRgY5BUR7BUT6/0oxfdZWtDrZ4I3L8Iz&#10;XkZnZiR8zEwpyn5cmvVElJ1eASf+vqh696Iq43k1IOtl3YeX1W+fiV+midKfFD96VPAoOe9RUs7j&#10;qPfZj4ryYnLTHyalX48qcUpr88/q83w/af9s6vbjoTtJvQ4pfR5pQ4Evx0JfT4a9XYjIWo3KW43I&#10;W4wonI8uHYsurvd59/pBcoTzo+SY3KdJhU+T81+kFqTGZsQLnqcnvRvumOhvHSjNKv34Outl0tO5&#10;oTFofXNvfgVa/rQzvtZSUPsh9kVOzIuixAxh4vv69IKW58U1qTnC2LfFMa+FCe/Kkz8UJ2TkRb+s&#10;T89rf1XyIehRmmtk4+vyN8FP75vezk7Iacprf5vwsbNyDFqFRLldjrfDnO/HxIbnOj5IO382ykDP&#10;RVPtrukJjxsXou9eib5s6Wepb3/VwvOWtbfrFUGK/5vMpOJsWJxXPE6sunQl4cLFWLuzkUbGXqGC&#10;4orypdSUSkHIB0+PR1ERr169LHz1Iicvt3RifGbfxP4OuNPaL2vyWe5+b3//sQD+MXDhFokA/iYJ&#10;+LMA/sr+AsANxPwalF3YHZdYkJqQ9yjiTZpf4nvPkJyHD7tCPMciXOYT3ZfS/BZeh89/TJkXZizX&#10;5q7X5G1W5WyIMzdEb9fLXmyWPdsqhYFqMqHGPKirYr+kXyc03An1t0HdTZ86a7ZbxRst4o3mqq2W&#10;yu3awo3itLUPwetpt2cEhgMu5B4HxT43xHgwafWxFpRzejPXbLvECio/D4kvQhWXoYorkPgGVH0H&#10;anaBugKgruClFv+5tqCN0WRo9S306QO0mw5tPYZWX0DL2VD726YwV9H1WzNe8dCLBqh4Hqr5BJWv&#10;Q+XLUP0qJB5fel+3EJc76Ze+FPseei+GcqsgcQPU2Q31dcyI8weKM5qyUmreRtdnxrTnJw0Kn45V&#10;vhipeDZWk9Fbm9lUld3QWNLeW98/2j443jk83jEx1Ts2OdQ7Ot7YP/O+csAloUDHPv5MeoVHzejb&#10;0fXS8YWawZH6wcHaoeGSgeHssYWnfbOvRzdzJ3eLu+dqmoaqP1YU+D/uuPum+kT06NXXC87ZrVcT&#10;MkwevDhzrzf99W5X28Zo++pE+9xw/cJg3cZw03Zfw2pH+VqfcG+kaLE8pjP1wuST09BHWyjffD3b&#10;cK3EeqXq7kqDABosgLo7aqPeuHKunfqL3p9Qv2mhD2hjDupgD+liD2tjDmmhD2qgDqhij6jhjqri&#10;j6kRpdXJspoUeQ2aohZNUYOF1aZjtWgYTQpKnYRQJSgo4+X5ODklxSMMxFEm8hgLJcUGgAa8eIRK&#10;VWBS5BlkBRZenotR4CMVVBUV1BXk1dCKKmhpJlmGwpYlMA9KKf12wJZKijil90ST8lKDmKKjFKmv&#10;76xtdIatr4zgYQ+RSTIcghyLIMfAKjBQiixFBEcOqQQ2hT+qSz50nHLYkHzEgHL0OOmYPlFKjyij&#10;i5HSwkhpoKTUUVKqilLKCGkVRRkVtCyLLIulyKKJshSsLAclo4mQ1ZOXM5CVM8QRzemss2zuBVXl&#10;O9pqrny6ox4vxM06Pff+09JLQaVmXmW6buWqruXKHmXK3oVq/nkGobkmUfkWsUXmsWUmEZUGoa3a&#10;Ie26gmr94JqTcOpts2W8JHbapfZfSm+1Tmw/kwzavReeDlx+Nnzt5cj1V6M3XnfYpjRbJzScjqk3&#10;iwbUnoqsOhEq0vOvMRbUmoQ1gE2ZwTSahtefFNSeDKwy9ak87bmPV5WZF1jcx6/udHC9eSigwTy8&#10;yTy82SKi2Tyq5XRM68n4FqP4JsPIZpPINtPottMxjfBeohvMU6tOJopPJdZZPq61Sik7FVVoFFRo&#10;Elx8MqrEOFZ4KqXc7FHF6cflZkmV5jE11hEVFt4Vlh6Vlu6VFj5VFoJq8/jP5YJNY6vNIr9HovFq&#10;TkdJFkHji8yTINF7tb9ndn5Rd437khg8BFaA1nE1X8ndr9mvXfwDJAK4ygKe5FV0KqzMJFQigOvP&#10;JDSdTW67+Lj90hNAx+WnPdef9955Ouz2aCUuCXobuJ11fj2PtyFCb9fIb9bIQ420VSFjU6S1V2G4&#10;UqC+UayyJ1Ja+cjYzNP9VGyymqs8n0PbEDIXisgjGbiJdyqDjw2m029MJfm0e/qXXwkUnokWn3lS&#10;Zfes2CLuGwFceibuiwAus40X2iUAQANe9U8L4DihearQ/HG5eWqFRbLYIr7SKq7aKhq8XpXmwZXm&#10;QWKLAAnllqAdJLIMLrcNE9lFiGyjys/ElJ+JrbCJl1B1Jq7qTHT1mfBq29Ba24BaO59aO69aO78K&#10;S4HYMrbSMkliiKus42GlahNabRtcbRdYdSYItr8W8eLTaRWn3pSbvhVbvSm3ei60SCuzeCyyeFRu&#10;lVJlk1J9JhE2058FMHw5ic1DRacCS40Cas0/Xxhf/K7kqvgidyU/C5A4XcCXkV8GfO19AZLxkv5a&#10;2/jicxGAKhv47dBjGtt/Mq7/VGLn6eRK46jaMymNV9PqLqTAieZGgl6zmP4Lj7IvRmY4Po68FG2l&#10;dFuVclVLy1dJP1SO6y6r5iet6Suj7amo60I2dtY462PzMMreOyU7s1Fc0N1ZA25H5vqbJ9vr+lur&#10;Opqqm2dHJmfHx+fHR6bHBiaHOkYGWsYGmkYH28b6eqZHR5cmZ0Ac6e7rbW8HcXJ4eH5sEsTxvsGR&#10;vj4QB7q6Ohua68QtxQU9b153REdWODhkWFsn6eqFcPk+VK6rqn4g39CLrX8XqWImxVYhHNe28bgV&#10;+9q3rdxvSug4kX1nIO3m4BP3xrjQsCseWrQLdJ43TjVCTiWIrOdN5Zw6oaWaEXaj7+OlUSFtqurw&#10;bN2hxcZDqw0H1+oPrNUcWquS2qxEwJP+itHrlQiJ/V2r/7f1ur9uVR36Rv1K+KEA3qtX2KiXWaqR&#10;WqmQ2q5UhKoJUAUVyiNCr/BzIYfnA6QXfOQWPRFLbtglV8KKC2XZDT/vemQjQGE1ADflSZr111yJ&#10;tBnysxXeMAzkKPiwFN1oio5k6Yekow7UQ06MI//lAjjg99xfif0FSBa/dr3/SACTZZzwx5ypsp5M&#10;lB8PG8AnBnCxfmysLxPpz8IGsNABLGwQEx3E/ByDQaTCpWh/KICj9pMm4dq5XIyk7a9OqX8dtzRY&#10;P90lHm6Ci/EO1OZPton69wtBj7XCjLSW9jcV9TYUdNbBGcBDzfkjLXnjrSVTraUzrRUzbeKJjsrR&#10;zsqhbvH0cN1Ye+lad3nCTcv7LIQ3CxvFJScwCckMXDwDH8vERrBwoWx0EAcdyEUHK2GDldBBPFQQ&#10;FxnKhjOSw1mKYWyFEGXFYBX5UGX5CGW5aL5cAl8hiY9MVsak69D9iFK+dFT8CXV/LaVbVHzcWZvh&#10;9282m6rX22oXmsTLHbVb450rI61TvbXzQ02jreXLvQ0LLZX5UcEOWmrncJgrONxZGal7OAV7nJQ9&#10;TgbEh3gZZ5K8Ow3pxcQINOhharRQFUogD+fPRoMzDHs4NtaRiHhIwjyk4B3pxIcsqiOX5aDMe6Cm&#10;HGhunv7gYd3jp3MVVTudvZudfYuNbeO1DauDA6NtjT21VYNNtfMDvatjg3P9PcMt9b111b11lSD2&#10;1VcNNNaBnvGO1qW2pixPlxdXL8ScNgk9oeeno+6qzHFWYnmoKYHFAD1Nd1WeA5t2j066zyCDhiOP&#10;doeC9NZgppwxzrh7/v29y2lXrCMtDPyM1FIvWz25Yfv87oXn9pfS719+fPdC6s2zMbdtW0pfDrbn&#10;zw1VTfeIxluLpttK9lO3RQudFeAVHG8qgSt+d1VMdIsneiuXO6ugppqWoIAQDRVXMjZMhRbKxfiQ&#10;j4Zx5CJ4MAIluWAl+UC+op+Soq8S2p+LAleagKYQzlAALx88VTAXmcBCJQJomKd8VggFF6zEdFfn&#10;LouLhsUFkz01/R3w/L5DXaKRTtFEu2i6TTTXIpprEk7WFE7VFk3Xl0w1w1ZYcvn1twubukQdvZUD&#10;LcLhsswstzv3CPKRqowYPjmGR4hRwkXzMYBYHi6Bi0viEJLZuFiawhNVYooyIYgk5U+SjlIlhKuR&#10;vOiKIWpUXx7emaJwHy11HyHliJX3omB9OURHusIF+b+6MBViDbgBHIwnXtoXJ+Mo/fdAnHQoST5s&#10;XwCD9xF4L/vQZQNoCmEUJCCAjvRhybtz5F24Mq5caQ+2tC9DBlzGkWysD1ZWwKH4s8l30PJR1kZT&#10;jQW9zbkdDR87G3O7mot74XdTyWBD4Wh17nJTUffbpOtUOQ8+JoCHdMEciFDGBXBQ/hyMH7gCWSgf&#10;JhKuUc9AgOP/IT40ZAiVGEolwueZChfc9qd+FsC+DGnwp8ybJuNFkfUhy/vCc2WhgimIFGV8BE3a&#10;HfmLK1Hak0e+zyLdVGK7nTbLjY+vycoZrGsYbm5prxS3VpSPd3bszE/2N5flpcf4nre+xVNyYyq7&#10;YimxPL6Agg8gSftTDvvCHPUly/p/FsBUTyLWnYyU4LGPJwnpTUR64BQ8sQreWAVfrCLAD6Poj0W4&#10;E7GXCOQSQTTU1b9UWLxSkAsu8msYGVcW1uFz+WgZd7IsrH7JCp4kRR8ywgch60HCXuVQnsYLnpR9&#10;dMp9d6us+EZ1zQ1x411R04PSRseiWufCCqeCUoeiwgdF+a4lZZ8pFQKcy4TOIhHgswAuLb5dVnxH&#10;WHJXVHq3vOxBudCtvAIMfpgPTw9sn5vvUFTsVFrmJBQ6lMAzCgPs92cU/iyPSwpuFuTYF+c/zMoN&#10;L662D39GUz1LIphRUJZszHmyvB0eeZnOeMjQ8CNpB6O0A5G6gRgtP7ymz/cQtHy/h6TpS1H1pv4I&#10;mprP9zBU/JjKASx+4B+Eww/g8jx4XDclrts3UVnJg6/k8U3k8r3AXkjqft+DV/H+HoKKJ03Dk67h&#10;8T0kZeevIfKdJFCVXX4IXdVNAoXvTOQ+JHAcQIOq5kZWdSWq/QCyhvv3UNXdKTwnKvcHMPiu30MD&#10;fwU13ImaP4Ck5fEjvMkaQRQ1AUUtnKoeRlWPoGmE0zQiQSQqh5JUQkgqArIqaAiIysF4pWCCkjdT&#10;3Y2m7gxea6xeCOZ4JFYvmKDuzOBe1GAamysZXFLXvaqpfVnH0E7HVI9ryMDwuXgOF0tno6kcDE2Z&#10;yFaj8NSpSn88A1hif8HiN973C994X8DX6vdr+yvJ9P1a+n7NN+pXwn+hAAaHelrd0Iin/bUABs9X&#10;XUlVlcbVUiRpKhDVaUyeqpIcnfxnqaMHDyrIy9HQbJMkYZ+HsP/885qEmq13HbupFbUvqz+2DJeO&#10;jma0VzwcqLi40nFxvNFkoMlkoP9S86BzfovPY2FYbMnT6JK80LKa8Pbx6LbZJ1XjL3K6s582iNOa&#10;hnNHVuqWJ+qmawsbSwor5xdWoU/Q8uw8tLiyMjIKra9Am8swW2uwBt7bgGvnfvpsf2Hpu1+qGABW&#10;bEBwxcE16NPm7r4U3YagxTVoegmulDs6DQ1PQQNjUO/wdvfAVlfvRlfPSnf/ytTSaO/EaEP/nLh3&#10;vahrNrVsNuAD9LRl6lJi7wm/Xl2veYuoVduEiVOhQ4b+k6dDZ61DJiz9R80CBk8GdJuEtJ4MaTCP&#10;rLWJrrucJDwTUmzqVnXyYaeJ/eRJ+x0zR8jWbeOK28pt9+XrTsu3nWduPei+emM2PATqaIBWp6Hd&#10;pfW99UUIqp1bTi5vTqsdSKzoTarpDyttCy5o93zbcCks2z2t2swp9oJvYtvS7tDO7vSn3entjZmN&#10;jaXNT2sbsEXd3YLWVjbBk93a2F1f2gBPebK5vzGj+FPLOFQ3AtWPQQ3je1UDy+LuzZZRaGQVap2E&#10;uueh6uHRuHezce8kAnjtdS7U0vWptW2to219pG93fgZa309FBYAd/FN8LYB3NmEzurG6sw7b3/8l&#10;BfAX6bu1tgzYXF2SsDw/s7Gy+I0A3oW2l6CNRWhtUyKA17bgL3Sn1qGJFWhicWN4Ynl4ZHd2Fj7t&#10;26vQ0iw03AOJc3fjQoYunevWOz6menxO5eSChvmEgW29gWX1uRv9UXFQfQM0NQONTWwNjsAJwZ3D&#10;UPvIXsf4ZufESufUWuf0bvsM1DQJ1Q5uJ7yqMDxdxKCNnNCYPsEZVldcPEmdNGV+mfR3yoo/Y6My&#10;bas6Y6c2cw6e7nfmoubsvvqdu6IzL0n2/V39wlzXByzdMFi8CTN/y2Dh9vH528cX7nwu2jx3/8S8&#10;g/Gsg/HcQxPA/O8aGLC0nwf8DXBysKQQtIMJAC4fbQ9PGAz4uvOrfsPp+1pzD7QWHXRW9gXw2g31&#10;1StqSxdUVq7ozF7WGb9kMHjlROsloyJT1WQexgl3VOnf/k/Zv//9b7Lkvylb/GLj9vON4F/uBP10&#10;L/gnx8j/cSv0zzejZG+EUk9fBv8fj7Jkd3kYLgSbLvufWPIzlEwALLG/oAc01oJMABIZvCUwA+0p&#10;T51JD+1pH705/+MS3TvrZwDiQuCJr60wiGDMYpDRZozlerTFeqzlWgJc4Xkx2Xo2wWIyzmws+uRC&#10;qs1CsvVCktVinMVc+MlJP/0hZ9Wee7yeW/zO67y2K+zmi/SWS4yum5z+B6qjLppg14uBx9cjTm5E&#10;nloRGC4E6S0E6awG62wGqW+F6m+F265HX5xPANu3WYm83pEYktXQG1g1GSmaT6qZjalri2tti27u&#10;9s4rj8wrSS6vCCovu5KTYZ77xkKYrZ+ZTo8IoHm4yFhbo8zNVa5d4V06x7lqax3lZy8qOSXuJjyv&#10;woVmn3rVpBKRxYvJMMgWGeQWXq6q+dnC6m9kjgya8rf/+cvRA8eOKir86d9+/m9Efa/3TW5Pcg7q&#10;X/q/Lj+Rimw/6JZ18MET3ScNzPBSnefDXO8PGJ4eDomlMTTxBDUVuqYSnsVGUVgKeJo0gnxYhiOL&#10;1MSR9CksHTJTi8xRI3NVSEpKZGUlkiqPrMyncnlkOoBLotHQeLwcgoLEKlEYDCwRADrVWTxVBoeF&#10;J1NROAYOT0Gh5Q8dpKCQXDIJIyNNQigq02l0LGa/gLMUVlYGLy8nsbySFGGwCDoBREUFMIyJx4EI&#10;Hg7WggYYBgaDMWBT+/MKHzv680HpXw6jDknhD0thfjnARyCC7twYFRdDEz0rZR9c6Oibf/0/C/mM&#10;RhatC4sdxqD/WQHcwcQChsnYOSx2A4HdUsCsKaDnUNh+PLqTTmxgkURUnIiMr6FSG4jUUgLtMYkR&#10;RCR7EnG+dEIAEyegoh5T0UV0OP13AkdYRRM2kbg1BHoBhZjGoybJsFKdYpJm2JRpFnlivwr0BIs0&#10;zaWOc8hjX9nfPgpaIoBH8bAfncCjJYC2RP1+Tgv+yv4ucGhLPMY39ldiiL9+jn8QsFmJ/Z1jUQCg&#10;ARZHKVi42jMZJRHAnTj5NrRMB1aum6D4xf5KBHAvCSkRwHD6LxEzTEL34BRaUNL1GKlGglwrDdnN&#10;wvUy4KLQgwTkOBYJ63Y0Zgn7WQB3o2R7MfIS7/sPBPAYWWEE9+sY8dcxktQoDTXApHdx+M1KeuVq&#10;pnm6dh/Mbj+zexhz3jH0pkeIc7C/T5ivmyDaIyHJ69ET//S0oBfPQl69DHv7NubDu8SP75LyMlIK&#10;3z0qhas9p5W/ThO/Sqt8mVbxLr0qA26Inj0te/S4OPlxQcqTwidPCh4lZGell5amleeEZT6/n/D8&#10;SmTOraQG+6cjtx+PXknouRLdfium0yllwPfZuODNTOT7ubDM1ai89aiCxYjCmYii0fCCZr8PH92e&#10;Bd+Liw59lxSdnRTz4WlCTlLU67jQZ+lJ76b659dnNyZ6Jnqbuko/5K9NzUHrmzuzS/AN2So0Uttb&#10;lJadl/i2IP5NUczrqkc5Lc+L21+Vdb4Rtb4uq0vLr0jJKkvOFCVl5oQ+fu+bEGD3IOCsw4Sot/Nj&#10;w/Xjl90veNTntNTlta+NQ2uT0POkogfXBZftvLXVr5gYeWlruxgZel6wi3K2fxYekBfun+V6O8nx&#10;Srj7jahkv9dFaZXNuV39wuGW7NbXMbkP7yWfvRB55myYjZ3ggcOz/ILJ0RGorm7F2Sk5NPRVubBr&#10;ZRmCf0UI7h4haH0d3HDu29/tT5+LP++C+5qdvS1wa/FPCmBJQ5IEDNq/L25vfNrahGeGADeyYHuw&#10;A4YnA/70IwG8Dm/1E9TQOPvmTfXjxNyEwPTHPokZnoKMuw/KXe53+NuPRrmMxbv2Jbr3PwudKkhf&#10;ayjYbireqM1fqcicL3ox/TF1KjN+PCNm7G30bFbKYuGzrcocqK0CVr8jvdDYADTWB/XWQ52Vu62V&#10;Oy1Vey3i3ZqCzaK0zfeh649uL0WcnPTmDjvjehwVetyQE+Hs1WcGK++N1vPM9kptINF5qPwCJLoI&#10;lV/+VHEdqrWHWj332v2WmnxnWoLWR5KhtQ/Qp1xo9w209wZaeA5NvIda3jUHOb86YVpsfKXD2nv5&#10;/lPIL3cntGj7US1UNAhVj+4Ud0IvK3dicqDUAuht+d7b4q3MwrXc3In3r6rjgksj3LID77z3u/ox&#10;8Hpp1L2qhIf1j5yE0Tfq0lzK0z3KXgbWlzztbMrp6Sga7i8f6CrtbSsb7K4dGuxpaO99mV8T/LjE&#10;IakouHYstnfhw+hi2chkdW9vdXeXuLevZGjyw9hKctfcs9HdD+N72W1T1U1DTSXVJYGPm6+nlakF&#10;t1smdZ5Pzjdye254K++uz0JR2VZPy/pY29J44+xQzfJg7e5wE9TfsNUpXu4XzrRlLNcmTr6zH0w4&#10;AWWehqrObeXqz+cZzZdfXqjzhoazoZmh2cyKqONOln/V/hNFygpAlbamydjQZEDDkiJ9miJtRjhq&#10;tI+hBPwRfQDuqK7CQRWFw8oAxSMqiKOqAOQxNQmoY5poKS2MtDYANMAi8hgYQ0ceoSoeockfpssc&#10;YUsd4Rw5ogQ4eoQrdZiOlabT5cm0A0dpf/+rKVomUJcTx5RPgWcWJLnSueeIKloKSqSDHLmfGIgj&#10;XMQRNtia4jGanDRFVpomJUuTleJiDmkRfjXA/6qL+0UH+6sW5hd15C+qiF+VUQeVEQd5igc4cgeY&#10;cgfo8gcZ4ACQR4jow9LgoxF3GIU/QsUdVcFI6yrKnZBTNEGTbSlK19jKtzXVHhqquB8nu1zhRz25&#10;lJ1/JUFkG1hu5ltu4Fmh4VWu7lOm7l+kGfRW1SdDN+iDkSDbSPBRxz9P2aOU41rOcy/guuXzvcq0&#10;/GtNwnvOpk7fyVhxzd3yLlx0yZpxyBi59az7YmqbXULnudTBa88n770buv6izTZJZBiUp+GRq+ZW&#10;oOlZouVdqu1TquldpuVTru1bruUn0vQVqnuXKHvlqzgX6TkWGtyXUKT/oEjfAUbPsUgPrHIt0XMv&#10;0fUs1fMClOn7ivT8xdr+Fer+4OEiDR+wqXKtoGK1oHx+SOXxpyVaj/LVkgrUk3M1YrLUwvJ0BWXG&#10;scXH4wr14gp0Ywv0okFPtqZ/ro5XkaFHltadLO3b2dp3c7Qd8zR9cjUFBRrxeZqxFUaxIpPwCuPw&#10;b2Lt6dhKs+jKk5HlJyPEJhEVpyKrTeFU1AbLhDqrhHqL+BqLODCm6nSMpAg2eBQYCWLpidBivcB8&#10;XX8Qi48Hg2HVlnHfR7FpVIVZ1DcRALZcty+eq0wjyk+FlRkJSoxCi08IGmxTmy48brvytOP6k84b&#10;qd23U/rtU/qdEhajn0MZz6HSGKjw2lqe2oaQANURoRYy1KEGVWtA1SehSvO1fP3NYj1IfHynRGsp&#10;k79TpLmaT1vKxW0KqSuF9Ol3vNUPFkPgTveZ30pKXLtTSKmtb4VNbOO5Nw1n35aYJxRbxJRYxpZa&#10;xZVZxwttEgCiM4mSRTiD3DYJABpgscwyTmgZU27xx0koP/24wjxNbP6k0iK10jIJTt6FM3ejqixC&#10;qiyCKy0DJVRYgRhcYRkito2tsE0QnwEkVdl8ptomoeZMfI1tTJ1teJ1dSL1dYL2db/1ZTzjb+1xs&#10;rW1SjU1ytXVKtXVSzZnEWtv4urMx1bZh1bahVTZhlVbRYotk8en0ilNvRKfeVFq/Lbd6XmaeVmqW&#10;WmKaBM8cfDqu/HSs2BLO25YI4FrYT+8LYGO/WvOIaouIOovoektYA8P293QsAFwt4MKQ1H/eN8Qx&#10;DVax++ynAlvuTxptnQTbX5vk5jOJ7Wcfwym/Z1JAD3yN7W+nwiJyXwCHVdlEtJhH9Z6M6TeJ6T0Z&#10;224WCx5VbRtfYRtbfS6u9Wxct1VU34mQxuO+pXahr84FpF+KSr6a5GQWdpz5kEV+wFUOpO/ngqC0&#10;A+U0vKTVHGU07JF69mS9+xTGeT2Ne5anPK1Pe5oZO5mfcrp60d/5YczTR4WZ78TC0vZyUWtOtig5&#10;+aWfX7iTk5+vd0RYSEpc9ItwQZqXR6yLU7i3Z4Ig5GlM1KuQoEfennGuzhGODmE3r/lZnrbX1b6l&#10;ouzEYbvQqffIpBtU0lUW/Rqfe0dd9T6FZKuuecPI9N7pszdvuzslZsTlNjyvbo7uKr60Uma7lGk+&#10;mmQy8+j6zHNBlkfwee07KspeHP1knHYCSTeEwrMzM7TIjPFpfXdzpIw7WXVstvbIYuOhlabf1up/&#10;Xas9uFZ1eL1KdrNSAaZKdr3m0Hrt39fr/8dm3Z9/F8CSmYD/Pe5Vye8LYIV9Aay4L4ARn+oUViqP&#10;rVVLb9bIb1cr7IkVoQoMVE6CKliTUb9Ohx6eC5Sd90EseuCW3cirLox1V9qKk9ymF2LDB7/kTVvw&#10;VV4OM1mItB0LvRilrhjMR3qxFB2p8g5k2Yc0WRe2vAcX4cWQ96b/GB+6rIR99Svtv08QYz+797sY&#10;QNvP/d1PHAQ9sN9lKoawEMH7E/HCvpONAoAG6AfD/KnwhJ0SPez/ewloD8IRd/xRT7JcIAMVysGF&#10;8QgCLj6EhQlioARMjIQwxteggqlyITRZwP6swHIChjwgjC4fwVQMZyiAhoAmBwANsOjHwxdF+862&#10;V063ivsr8/qq8/vrCqe7qnprC8Y7RBLG2oWjbWXDLUWDTQW9jXm9Tfl9zQUDLYXDLSVjraLxtvKx&#10;TvFYd+VYd8XCYM1kc/5GR1m4ncFtiowHAxnOI8QysXD6LwMTycKEsdAhLFQgBxHAQQRykSD6seX8&#10;mHCqYgBdJogGorRASSGELyfgyUZy5eD0X55CohIqkY8VMBQfH1cOVqFekD3oosZtSIqF2hv32puW&#10;Giq2e5tXOmrnmsVL/Y2zvXWjHeK5oaa5wcbZ7tqdwbZZcfEz+zv2HLYbixujpx+jrRyjxYnWZMdq&#10;c5P0+ckGyiDG63AFfGIIGxvMwgh42GgVUpQyMZiJ9CLKhnApwVxaEIcawKEB/HgMXyW2jzLvAZ1q&#10;z2I+UOK76uhF2J774OPf9TZzvrZuuK5yoLFqqLlmvKNxprdtrr9jtq8dNEZa63rrKrprRKABVtUV&#10;5cQHej20PPWAy3xAwDiRMAE8ZoQaP4TH9GdTA7l0Pw7NX4kRqMwKUmGHqHCC+KxgJWYglxqpyQpV&#10;p/gpEVyZSHDpgugLDlWb6cJAPqQiHpARD+joB2zCHSbuAkHuJPqI8HVMuzhjsqtsrK2ovzZ7uO7j&#10;ZHPhVEvR9mjDUk/FZEvJSFPhUGMBeHEBE41Fn5qrNovyXl2/dB0r58HGJxqB00UJV0aFKymG8WGC&#10;+QpBfKQfH+WjjPHjoeFy4nT5UKpsKE1GQJeNZikmcdGpPFwCA5uqTA8goX04VAcl2rwwr78sZ320&#10;HU5E7oSL3kx2iaY7RXAeeatwvqVsGlx4DUWzTSUzrWUz7cKpDuFEe9lQV0VTq7Cjs3qyvXqoIFPo&#10;7/YAJ5+iw49gYGN5uFgeJkYJABqEBA4piU1KZpPi6ahwglQkWT6JT4zm4HzwUoF0xVR9JQGXGKpE&#10;ilChx2tyknVUkrWU41Q5EXxquBbTVwkbrceO0KDdk//FGXkIvI88kIcCCfIhFAXQFjBRYAu+VDlv&#10;KnhXygXgAQq+ZHkvmpwHU9aDJefJkfVhyfoy5ELZ6Eg23hsjE8amBLEp9xSPCU7qTNUX9jQWdNbl&#10;t9fndzYVd7eU9jaW9NUVjtQWLDWXDOY8vUaX91QlBvCxLvgD0WrEIB4mgIuVOGCJAPaiK3rSFL72&#10;vl/woSGD6YQQGh4QSEMH0BB+NPiHI940GV8GPJ25RAB7UeR9KQp+VGQQFeGH+i2RgwqhyIGeSG2O&#10;tzLjEh5xncPQl5MJOGv3IsAv3c+n/NmT1c7WkYqyJ36udlrMO0aqN9W4d5l0gabOHSm5RGVlZ+nD&#10;gUTZANIxf/JRX8oxcDZ8iZ/nAPYiYzwoKM/f8SLD+JBQnnhFL5yizz4SBwxwI2DsFJE53n5Qd99i&#10;UfFWhdBJTekyXu4hCw1f21QZD4oUnGpMkYVnOKYgvWkYFxzyAY10VpmR8+FlYlGO08f3d0Wltytr&#10;7oqb7UXNjqWNTsU1TkUix8Li+0V5gIeFBaDtVFQCcCwpldhcR5FQYnDvlBTdKoWB83pLCm8XFzoU&#10;FbsLy30rq70qKl1Kyh4WFD0sLnERiiQzBwPuFcHcLy6ScKsw174g/8H73LCSugcxr1nal/BEM4KC&#10;GQttR5GzIyIu0hkODA0fgo6fgo6vnJ4fQsdvP4X324jW9Ufr+n4T8dq+lP1pdxlK30aWsg9Txeeb&#10;yOH7KSkF8Hl/FGWunwrbQ4Xtpsb6NmpwvNS4Ht9EvhIsgCWTB/8xfPBqLng1J4Kq0zeRqOZMUHf+&#10;0oNTdcSrOBJVHGkqzgzlH8BRdwewVF1pSo5kzgMK1wF0sjU9yBquJM0fAG/8O8BOGWquYCN/EDCY&#10;oulG0v7DaHlS1ANpaiE0NYEkUlWDqaqhINJVBXTVEIZaGAMuBh5GUwmm80NofD+GsidN2Y2o7k3Q&#10;8ifp+JO1PKj8GyymxXGusZ2G0Q3d41e0tM9q6JqrGaoztEmKDCUij4djsNFUgBKeqUrm/mMBrAfa&#10;LHh+XG0GbEm16Eq6dBXQttI2sdAx+i6awHpV96SN7ikrPdj+WuvD9hdEW30zGwPY/p7Zl7K2hp8F&#10;8DdFnr/wjfr9gkQA/zDaGcGTBNuesLDbF8BgF2BfIAIkewTHAI4EHKG5tjGIphqwANZhwgJYi/5Z&#10;AGty1dXoPE1FkroCToNGV1fmoWmkvxw9+vMBOWkk5yBF1/t9nUtxt0vp0JsR6FHVeEFbU3Xz6/nx&#10;p7vDXgulmp/KaVAza6dYeluM2e1U2Rgxnxi62NFlX9cWWN4Qn1mXljFV8WK89nVL5bOs/OdJb3OS&#10;PjRmVg1V9uzMbRfmCZMfvxkYmYU+QZ82PkGr2ysDQ3BCJGBjBc6JhGf2/awJYQG8t5/1uy+AJfb3&#10;swD+tAcLYDiNAnTtQGs7cJLs5s5+exMuuru4Ai0sQPOL0OLSztbuwvzq+tTKVt/MbsPI5sdm6H0z&#10;1AdBzbtQUH6biV+Hke+gRXi7cUDriYBhi4h67t0eDZcp45Blm4RFm+Rx87gB05hes5gR25Qu07Au&#10;I79BE59hfcd+5evjSlem9O/W6l4Sn7xaa3Gj/ZJD9x331gfu6y8zoPkFaG0F2t6QZAC3zK89r2rP&#10;6Zx62zrxpmMmuXYkpnrMM6vtXFiWR3qN5f2oG+5xwpbBuoGhhvHB2pGemuHelpGRzoGpjq6xnv6R&#10;zq6+peX1sdGpoYHR7cXNydaBpvele63jUMMoLIBrR9bLOqfzG5bF3VDPPNQ8DnXNQxW9/REvp2Pe&#10;rD3KHgpP3XxfCLX37LW1LXe1rY4NwhMAw0mo+0i+4vzjwP71d4m7X/95Z31ld3X5e/srEcCgf2dj&#10;FQz7zwQweKElUcLXq77mv0oAf9nRP9jX12yvLQO2Vla2Vpc2l5e3lxe3Fpe2lhZWZ2Y3lhf2NiRX&#10;7P43xZ92d6GdFWgLAGcAg8ODM4A3oJlVWABPr2wMTi70Dq6NjcOFoNfXoOUFaGoEWhyBSj5M+7h1&#10;2ZwZ1Ds1qWW6oGkxo2M9dupCzQmruhsOm+9yocExaHx6e2B0b3gK6h6DOsc/dUxtd05tdE5vds1s&#10;d01DHZNQ8wj09F21iVUxnTF+QnvKkNutojhlTB07xRgzg5OAJy2Vpq2VZ8+ozp6F1e/cBc0v9nf+&#10;Kjy/78INONNXUvD5S+LvF+87c1135oYeYPam/vQt/Rl4gl6D6TsGcw+MJHytgQErbubL7j9AUgh6&#10;4aEJYH5/8uAvAvhHDthw5p727H3tBXu9ZXv9tbt6yze1li6rLZ5X3bhhsHhNb/KKwcDVE00XDLNP&#10;qoL/PV1HHmX99X/IHzh0CEk7omF55KzL4buhv9kLfn4Q9ptTwr/eDv/z7cjDt4JR5hdU1flBJ7nN&#10;TibT/qfmfA1nfY7PeBuAOO93YjHAeDnIeN7v+FroKcBSoBFY3AgzA40xV40hZ9Vxb625oBNzQcen&#10;/PRBe9JXbzbQYD7YaMJHG/SA/0EvhpqA/tlAw91E25VYC7jy86Oz22kXABuPz64k2ywmWIIe0L8Y&#10;ZTYXbDTtowdv+QG/7za34zKj/RKz9RIDFsDXGL33lcY9dMCmZgL0VyNO7iRabcWfXhQcn/LXmA7Q&#10;XArW2grXXg3Smvc3mQu2XIqyWo6+MCu4UxXpn9nU41sz5lc5E1ozJajqjGnqjmzo88gRub94kVot&#10;etrb7tdUcVX40TI/Q/VRjLybPd7Z/pDVacxFWx0vFxWne2yHW9aPYpzqG7Q+1DJfNx0LfGNe3M+I&#10;zGBFv9J7W8xKeHahrEYzJP5PUoQ//ySHkcIc+re/yyOO/V1B7gDTCHXizt2k9xeeFP1vZyL+dOkJ&#10;1i//b2dCD1+ItHzVzYio1AzLV1A1PiqPx+BUKSQtNaYmD0+jyWPpcii6jCJNWoGHQGuRqPoMri6D&#10;o0njgM9uFaqSMlWZT4NRpnG4JBqHSGUTKBQkFi+HoGMIqgyORADzyPQvApiGxoNIQaGRx46yCHgu&#10;maR45DBRUUGFQScoyCOOHpEUfwZtMhIhSfMFoKWlMDLSeHkF0AYPkUwJTEIoMol4BgFHxaJJKEWc&#10;gixC9hhC6ojC0cMyBw4f/fuvmCNSFClp6q8HzvCVS58+gtbmoO1ZaK5fYKh58y//ImSzGoikNhxm&#10;lscaIf2TApiC6qSih8nYGQJuDYPfQOFWUdh5NGYYhxqkEzuZpFoiuhKt2IBDt2Hx1XhSOo4QjEJ6&#10;K8oEYhUiiIhkEiKLQWhWZncRiVN44gqWCLawjELP/y6A59nUeR4dMMOmTNAJIxTsKBUHTwbMJI4x&#10;CEN0nESgShgkwwJ48nf7CxjBIYexiEGsosTswhKUiptkEGc51AUlxpIy6+upf7/k/oKer5/m94x/&#10;N1My2I6koDTYMjhUsAuwoyESuguv0EtG9VOxPSRkO1a+FSXdjt4XwGT47A1RJNMDY/qJyF48oher&#10;AM4kXFibhO7AyjUgpepRx1rxCj10TD+TMEDDgpGDBOQYFjWNQS1gsPM43AQeN4BG9yIU+pCKo+Ap&#10;k3Dg2MCzHieivjBG+sw4SWESe2gaf2ScotjPJHUo8WvVdEu0zLL0bF8aX0uzdkiwcwmxcwm64R3u&#10;Gh7iGeHrFBzhGhvvkZji++hxwNOnQenPQl+8inz7Ji7rdVz2q4Sc10n5L1OKXj4qff5I+OwxTHpK&#10;KSAttTg1tTApOT8hJT/lSeHT9JJ3rytfPy7KelRSmibOi8x5Yp+QfDns3dWo7gdpvdfiGy9G1F4J&#10;a7oX2+v1dCr0zVJU1mL4+83Y/J340rWootmIgvGIgu6gHKHfu4CbEZEBr+PC3ydEvX+cmJMY8yYh&#10;4uXLR1kT3TNwWRLAGtTb0A7PdL+7t7u0Bs1vQnNbo7XdZekfC5MyChPeChM/NL8oa3xW0v2+evBj&#10;Y3uGWJSaUxD/RvQ4u/FtmTDxfdKDgCT7oNCrbo9cY3JjMxLd4l6FvYamoIHayb76merCnpig17Eh&#10;72IE789aeZkYevF4947reTg7vnn6uDnjdbef+ysdpYvXrbx9b8eJXjYPiadrMlryU0qfB791vOhn&#10;a+Hm5JTq4vI4JCSzsXF5cQGqrppKTs5/+by0sqJnaWEP3E0uLa5vb8O+d2Md/jHip10I3FB+NsF7&#10;cHt7E3z0732CPe4OXHTm3+9SwF3HZ90Lbk4hcH8qEb0S6btvfOG4s7u7vbO/FtqG5wCG7a9EAMMO&#10;GAyE2QNb+x3JDckm6P+0Bw32r5Z8bHwR/z7FM/65e2SWW9Dr67cyr56tdrvVF+nSE+tWH+HckOAz&#10;8jF9q7kU6qz81CLcqMqdL3w1mZk6/DK6/6mg93FI7+PQ4RexsznpGxUfodZqaLADmhyEZoehoUao&#10;twp+VEfFXnv5bkPeRmn6RlbY4qM7SzHWc8E6457MHgdkq71svxd+Ok55+bXhWvbJT4VWkPAMJLKF&#10;KT/7qeL8nvgq1Oi42+K5UOc10xi0NvAYWs6FPgmh1XfQ9kdo5h009hHqLRuNDc82sinQvligfK1E&#10;y7HwuHuemW/57djh+Py9wg6oZvBTet5KZPpS5JP5mMd9gWHNvj7l7g6vr595e+/MiztmaTcN028Z&#10;vH1wItfTvCTARhRkVxZoXR9/Qxh962PUbdHzgKoP0eLMmLrcpL7K151lL/tr8ia6m1obm95mFie/&#10;FKYUtL7sX3o2OPdhcKpkaLy8b0DY2VPa3V8yMpU9tvCoffTN0HL26GpmY395S3+1uD4r5InwXPxb&#10;pmOpfkDhCc8k3tkkvfPFboHbtbVbPY3ro40ro3ULg1XLg9V7I83QYNNWdyW02LzQ/fZTT+pqxcO2&#10;GPbscx4kOj7+DL9RprcgNBnMtZwocYHqM8dfZ6ZauF+XO/0nNv7mj7jOxF79D+CuANjYS3SkNR1p&#10;/juW+4CefRA2/xFbEInypkT5kyR5Y5LcSZKcKV7eHCtvjVKwpdNu/faz3pGf1RgIPeYRCvPvR03l&#10;FR7SFJ6oyTxXl4pVJ/hqqpxna5N/ox/9K4eIskJIn0RImyCljVDSBihpPaSMHkIWjuijOtgjX3FU&#10;G70P8oi6BIml/uyqj/Ixx7jEozzaIQ3GQQPmATPyQUvEEdsjMucOE65jNNyQfHsC/YYu3d5Y7tIt&#10;hdtvTyRkGwZ/NPDK0nL/oOKcqeSUqeTyQdktU9XznarHGzWP16rugAwV1ywV948qHgXK3qVKgSKl&#10;IKFKgFDNV6TlJdRxFxm4lRo6NZwJqDL3KjrhlKNjn6n5IFvHKd/As9jIN1/fDVCg65qv45Kv5Zyv&#10;4VIIUHPNV3LO5zrns9zymO4FDM8ihncxw6+Q45Wn7vpR66GEXC2nL7zm3M5Qupel4pCt6pSl4vhe&#10;6cEb9t3XjLtZXMdsjnMO1+UjzzVXyS1f2SMPFsm+H3k+2Uq+OXy/fXxzVHxyVLxAfMf1/MD3/agW&#10;WKAVUqwbVqwXWqgTWKDjU6zvV6TnW6Djnavp+VHV+wPfJ5Pr+47r9Yz+MJ354BnjwTfxrZLrayWX&#10;11znl1ynVxynVzznNzyXN3zXHE3fLE2fD2pe4ARm8N3AGLD2BcfxKfVeGsP+Besh6Hmn7P5ezROM&#10;+aDqk6cdlK8TWqQjKNQLK9ELBxG0C3QFFUaxQqMYkWF0qWEUiOUmcVUnE2pNE5pOxbeZxbaaxzWb&#10;x9aeihQahuVqBX9QD3jG9nir5ptrFCyyCam65Ft9zUl89XrplbOlDy41BF8bTbs6l2E180515h1x&#10;OQ+/U0Zdy6Uuf2Avv1dbzzq+nWe6k2e+nm289M5g5rn2QBKtPfZgb+qvC+9Q27nKmxmnVx5fg16G&#10;7aTET/mHttzwrLH1rreNbrXLaD7zodomTWz7uNLuSdXZpzXn0+suPm+88qrp6uvaC89Av8g6BUTQ&#10;CXpAf/2F543nf4zodGK5eZLYMqXSKlVChUUy6KmzfrLP431S4al/YRJqLeNrrWK/UCNpWMY32KQA&#10;6q2T6yxTai2Sa8yTqk8n1pjFVZ2KqToFW/N9wqtMBQCxmaDaJqHKJqnSOlFslVBhGV9uEVduESOy&#10;iKy0iRVbR4utYyosY8stEsDhCc2SAUWnYotORRebxpSaRpWZRYtOR5WbR4tPRwtPCipPR4JjqLeJ&#10;awBHYh5VeSqswiS41lpQYyOoswmvs4msswZr48GxARqtYCSKt8UmodU2vs0urs0uof1cKux67Z60&#10;2T1qtX3capvacuZRy5mUz4OtU5ptkkEP6AdjWs6lNF6Ibzgf02gX1WQd1WoV1WEd02kb12EX32gd&#10;U38mCrxMDXYxLXbR7XYx3baxHefixOejP54Nz7SOeGcX9/Jccox5nIO6vxXVSRV5i0O0pzGdySpe&#10;eC1/pH6AnIE/Qs+Xqu7FUnKjc51oHEcQWXxnnpo7X8OdxrFn8h9w1ZyUNJx56k4s5ftUzi0i8xKB&#10;YUNmn2EoXWWr3mOrPKRzHxCY97C0m0q6bnTV+1j6NQTxEoZ0g0R/yOD4sHh+fE0BmXkfRzRX4puc&#10;tbXzdb0b7ecY5+Oa4hPwMeFZ7fvi9kJht7hkuKVgsOPNUGPMfJX7Yv71hZd284/OLSTc6gl1enPH&#10;1c3CQ5nxgKMTST+RKM1zoGqcO2586uF1474K9+5C7niF3EK9/GqLzFLDL/Pif12s/LeN2gN7DTJw&#10;Aeda+Z0a6e2aA1s1f9+s+ZeN6j9DtdL7lldxr0p+t1J+Ryy7XQGQAT2S/m8i2ALgU4M81KgANaOg&#10;FizURISaaDsF2PlnciMhh4Y8jsx4YFY86KtOzJW7NMiJDTkzdl1pmx6UFS/anA973E9l0F+/3skg&#10;8TjWgfCbE03RjUu8Q0LcxCs4s3AuDKQbQwHgwlRwYSCcmQi4wVTw4qC82QhftoIfSyGQKRfElA1h&#10;SofSZYOocgE0hSCqQiBdMZimCGIIHRHEQAiYqFA2OpyNEXBg8Ql6Ainy/kSpBB4+iYOJY6MiafKh&#10;ZGlAGF0+kgPnv0YpoQVchD9N2odyzI8m7Uk56o7+NQh3LIIgG09BJFCRIMaSFABxZEXQlpAAIljc&#10;J44iH0GVDafJhlNkwsjSApIUIJR4TEA4GgF2RDwWTjgWS5NPZaMfc7EJNAV/qmKAiUHL6xeb7a2z&#10;DVUTTRV9dSXNFdl97aLetrK+jtLBTuFIZ9l4R9l4e/FkS9FoS3FLbW5vT8XURPPYSH1Xa0lj9YeO&#10;2uzB1oLhRnBX1Lremp/hccVdk+yvSY7UYQawkLEquGg+OoKLEHAVQzkKAiUEbBNVMb4MaT+mjD9L&#10;NogtF8yRD+EqgAERPIVg0sFYttxjFcxTNcIjZWwCFx3Jgs9nABfvxEQ7q9GTbp1vy3y+NdSxOtLV&#10;3ygc6xRPdJZPdVbM9VYvDdYvDTfMDtRO9FZ2NRWMdIpAPzTSVhwR4KTMjT5hGMTnBnBIAWycLwPt&#10;TUNKAG0/JiaUTxZ8hvg1QRxsEAcdwkGDVxO8juFMmDAWXHE3QoUeoc51Z5LvkbH3WTRnFf59LdXA&#10;OxeEmU9WRlrXxtrn+uqXhppnemp7agqGmsrG2ioA4+3iqa7q5rLMQMerBkTZh0qUKE2leA1eCAUT&#10;SkA8UWY81+YmKBMjOOhwPjZcFR+pRo5RJccqkeM4xBgWPpyFBBdJKB8ZpoaJ0MBFaxPjtUmJ2uRk&#10;NVI8nxCvTE3U5vqwCeEn1M8oHvY21xuuyR9oKB5uBnsvn2iHk27H24RjrSUT7WXTXeUzPaLpbuFE&#10;Z+l4R8lkV9lst2i8Kn+9sXws943nCdUbFAWBPteJIhPCxwSx5INZcPHnUI5iKBcVwsMGK2FD+LgQ&#10;DjKMrQiu3giWQhRTIZopB8NQENAUBDxsiCrtCupo1NmTM8KchQbRal/DdFvZeGvRSFP+SH3uWEPe&#10;dGvxUqdorbdyrrUEtCebC8daCsfaisAhTfeIpvpre9tqBprq5xprp3KzihzuCzg0AQn1XJOZwsMl&#10;weoXE83BRTMIUVR8FIkYRcCF4RERREQEBRVFw0QxsJF0jICKCqWgw+k4CREMfCSTCIhikSLZ4CUm&#10;h6vTQ1UoPnSUO0nenSjngj52X/bnADo6kIEKYkry7GHgjHAGMpSGAYTQ4B9hAMAYeBgDFc7GRXDw&#10;URwSIJJDBoRxSF58+nR1cWtFfmdtSXejqKNB1NdWPdBR3SLOHWsWjtfkrTUW2WuQ7JkKYXp0D+pR&#10;L+qx/d+a/Ic6z/+YEB4xgIX1piLciTJuBGkPkiwsqplg1ZdfrsDDfGgwflRFH7xUABH81VIIYWGC&#10;uYQgLtGfR/blUtxZhPtExHWU9F2CogeP6qvBAfEeBXGfjrKnoR5SMc5kjBsJ40FEeREQ3gQFb4K8&#10;F1H2d0BbwYsAVqE8iAhJzedvcPt9AmAw0luSy0tGuNOw10mYlw73durqtupqp0uLrygxb/Ao97k4&#10;Z7aiB1PKk/SrO/6nALp0mBLOi4q4LH/4Dp+pg5SLDfZ9X5jjkf7YqzDPWVRxp7jcQVT3UNjgXFbn&#10;XFrlWFb2UFh8X1QAsC8ptC8p/oZ7IJaV3i0uul1YcKek6L6w1KFC9FAMNiJ0KCsFwFMF7ze+cL+4&#10;6MtjAfdLSwD3yspulwpvFZbdyCoIqWqzCUg9QDmBZ9iwqecZ8lZcxFkO6hINe43CsqfpehNM/NGG&#10;fjhNiRkN+CORpO5HVfMB0P5YBDBV/P44LGUfuAAy34P1B6OSF03Zi6LyT+EBoCn/oQig838MQ9kT&#10;ABo0JXfAlx7JY7+Hpub1PQxVry8b/COAjZNVPQhqHkR1uPw1ScOLrOktAbR/jKb/PoEgkjUCyRr+&#10;FPVACoiq/lQ1P4Z6EFMjkKUWxFDxo/F8SUo+NM0QLN8bx3dnaXvytB4yeedYdBM+XeeU+nEbXf0L&#10;hkYXjIwt9Y7r8rXYVGUKjkVHUVgoCgdDk9hfTbqyLltdYn+/CGAdlpo2U1WCDltFm6WkRVfSoHM0&#10;qFwQNWk8TQbXXPuEua6hlZ6JlYGxjcEp6+Mm1vonrQxOWumdstKHja+1AWx8bY7DxhdES92ToB82&#10;svuCFvSAMaDzG+/7hcsnzwCunLK9amoHuGZ2VgJYdc4Y1sPnTawvmdhcOGkD4sVTZ+AkY0O4oDTY&#10;uET02hmcBm1wPJZ6sIcGe//6eCx0TMy0jExU9cGz1qAqqVF4WvunQpmqDNqqKAJPTlETj9XjMpgU&#10;4oGj0r/JEf6bNFVG56xd9AdP0aBzcZ9rQX9C7fCHuqq+0bzpIc/pek1wewlVHoJKj0HlWEhIhWrY&#10;283s5VbObBN/plF/vu7MeMul7pnLrbN3BodDhpqSOvNSGt+mdOa/HGkum5robO1vD01O6xpf3/m0&#10;X2pvbQdaWl6bmIC/O9vdW5udg78Y+wSzs70Jp0fs7e1+gtn+it1P8MRpki/O4K/TdnYg+Lu2LTjJ&#10;4j8gSbvYgj5Bawsrs33DsDzrGl4uqtnJr4VqBqH2RahiAnpaM+uXNev3ccglo8wqstQouPtEZI9W&#10;SJ9u2JRZwpxlypRJ3OyJqDWT2DWDyD2j2BWNwDkVr3WD4CV9/3EN995T/oP+bxsFGU2R76pDXr66&#10;Fxp93uW1d3xrlnh1eHmyb250ZGlsZqd1cDGrvC0tpyotrznifX3Ix/awmqnLz8TXHpd7pdfed3wU&#10;5vtibmitvqG1crirdmUoZ7ipaKC9bWS8tq1X1N5eO9DXNDDQ2Nnd2tzR09g5VNMxXNa0WTf4qW4Y&#10;6piH6scm31eNv6/cruqHmieg2gGodeJTYdNEwrvR8LTx8KfzKW/28oRQR/ennq61wZ7VqZGt1cW9&#10;3U3JqZZozn8CiXyV+NedTWhjf/bfleVv1O8XQP/W6tLOytLuxio8/ndx+/uXnnAGjCRKAO3/sLv/&#10;Ur7ekWRfX/g8RmKXJWoZXELwfL1b0PoGtLoJx/VtaHltd255c2p2a3oBWln7XDFy99Puzhb8lS6c&#10;XAQ/GFyl8PW5tQutbe3Nr2xNzsPzAq9s7U0vbo5MQmARXPwbO/ApGumdy8/ojRUM+Hj1XbnWoGnQ&#10;wdVe0LMcVzaBzjuOWt1pu/AQyq6AJteg8UVoam1ncGGjfWKrYWy3efJT59xuz+x678RW9yDU0gN9&#10;LG4yt6vj8GeO649pKw2cYA2f5oyassZN2VPmvOn99N/ZM3D67/RZtbn9gs8zV7SnrmpPX9MBTO0z&#10;d8vgh0hm/P2e2XuGgLn7J+YeGMFOdz8JeN751Kqn5bKX5dI+i96fgRfdTi+5mC06m4JhsC12MIbl&#10;sf2JFSdTmIenAMsOJyVlolceGC3bHwcs2hvP3zOav200f+04OPK5C+pz51VWbuqPX9ZqPatZdfFE&#10;2gnlu1hZE+kjiH/9M1oeKYMk/0bhHzp94cBN17/dCfzlYdxB++Sf7sT9v68H/dstL+SNu3wTI1dd&#10;zfKLZmuRV1dCLOb8jBcCTq6Gmq8JLJaCTGd8j+/GntmMtFwOMdlP89VbCDy+Emq8Fmm6IDCa8NMe&#10;99WeCzk+F2I47qs14aezGGa0GGa8HGGyGmW6EnlyJfLUatSpzTiLrWSb7bQLq4/tVpJtNlLtoKcX&#10;occXtmKtloKN4ZTiQON5D92ph2ojd3nDd7gjd7ijoHGL13uN2X6Z2n6N3uegPOKpNeGvPxakt5V6&#10;ZjHebDrMcCJUdybMYCXaZDPh9G6iKZR8Ckoyg9IvrkVYbAdbr/lf6nG50f32+buW1sCukYfNY/cq&#10;Bz1LesPKB1Oa5171zSTWlL7urYxvEnqW5XhWiR6UlxqlPaIH+/wP21NozztI91sKLtcP3roo53Tf&#10;IifrflOvVUG/dmb3r9FvaDkVuoVVjITnmvHvSJ6JjJCX90r6EMdv/R//okg8gJf77//62y//+zHE&#10;r3/5DX0Qb6DrEHL/Y61qbNafeLZ/ktU+pHXnT4ontJyf3s3vO5X0EW1x8xhLH4vTIyNV1FiqZCQK&#10;wMDg8LKyZEVFHonExuP1lZVpKBROTp5LpqjQ2VQMnoYlaHD5PCpDhclRZrDpOCJGVgEtIw8aamwe&#10;A0/ikGmaPOXjGtrqHCUyCktQRDFxJPlDh9l4IpdIVjx0ROqnXwhyChQECrSRR45hpGRICggaCgN2&#10;DSJZEUmUV1Q4eBj0UxAYDoGkRKXxaXQulcyhkNg0Eo2Mw2MUFRSOSksfOHrs16NHf5E++qv0gV+R&#10;Rw9jjx7A/vRvKj/95KSr2/QhA/q0MgfNre7MdL16fu2//SX/KGaKqdJEQg+o0oco36rNf8DIZ4sJ&#10;N8aJmCkCZhoPM0mQzGKLHSChewjITiyiE6XQgZCrwShmENFJeESU/OHwo78mSv2WgZatpBO7ucxu&#10;MnEIj5/A4yZxmCk8dooIT9wrydadphMBktLKM2zKLIcKmGQQ4VmB6YQxKm6Ugh0moYeIcAov2DU4&#10;DBDhY9jPppUcJwwFO8bYN8ds0iiLOMzAD1OxsBL+7nn9A+ANEj4nFg9jEXB6MQEF6McpgsOYZpGn&#10;2ZQxGn6IhB4kosCZ6SWje2nYbjK2FSdfpyBVL3+kHa3QR0KP0ckjFNwQCYAZJRNGybgRPLYPh+ih&#10;4LqpmE4yphkjWy9/rEHuSAdGcYiCHSRih4mYERJ+nIQbJxFg0UvAj+EJAwjiIIIyiqJMYqnTOPIM&#10;njCHx84R0H1SBzZYxHUOYQIrPYo5Nog63I86PE9BLaMUJ2TlulGYNp5K3XHTHBObFMMzocfPCczt&#10;A60cA209As/7Bl0JCL4ZFHwnKPhecKRLVJRrdLRnXJxPYqLfo9SgtEehL1IFL5/FZKbFvH8Snfkk&#10;OutxTPbThPxnyUUvUkueP4Lt7+OkguSEXEBqUv6T1KK0xyXvXlW/f1X54WVlzovKD09FL+PyHgW9&#10;eeyc8u5qRNnVKOG1SNG18Pr7sUPe6dNBr6b9XqyGvl8WvF8IfjcXkrkQkz8fV9QT8D7f6VHUvfgA&#10;p5RQn7SYiLfRka9Dgx+HBqTGBqWONI/Cv79bgPN9oW1oaXx6eX7/hm11e31gary6813Yo2RnQV70&#10;68pH+QM5zV0Z9Tmhr9M9EosSsto+1rfm1orflIpfFY5VdI6UtVU8/ZgV9azmjagtt+FDXGaEY1Tp&#10;i4q6vHaw/bVxKPdVdXled1VRv+PNWFMDr0tnkw103e0dXg6NQZV1a5cuCqxMXbQYNiH2j8Sv2p4F&#10;ZuUmicVv2h3OBlsa3Ha1D40QPHn/tqy/ZxZ8Ao8PL33IKEqMezo/s7q2srm7DWvdvd3t3Z0NuEQH&#10;+Pz+BN8EweJ2H9jRbsO/LYTb4GMdjIedLrS1tbMDPs33+8G/3e2dJfBvYXFrC9wzwOm8III2bI7B&#10;v71Pm5ub66trIH7xwvBm9tWvZOET2Nj+fS/Mzj7bIML5wWtLUGlGSZp3ZFFwXKGb3zPbc69trbOu&#10;2GbesM64bfPW4UKen0PT46i5slyoox4abIE6q3aqC5YK3069TR16HNUR49cc6l7r71gf6Nwc7tmT&#10;Ejr9/vFe5Ueopxoab4N6xFBfJTRYBQ2Kd/tK19uyV2tebooSp9MdR8LPDHrpjfuoT/rwhtxIPS6o&#10;Hi/c8rPjm1lmnwrMd/NPbuceh4qNobKT26WntkXWO9VXt+scVuo8lxvDt3tfQDOl0GY9tF27s1UF&#10;bTZAO71Qb31fYFiJ4dXGEy6lKo615lFtThlNvlmlD5NL70XMhb+G8mugjHcLCVG9fm4tHva1rrfy&#10;b1k9t9VKMGVFGpFizMiptoy3t1Tz3Y6XB5hWhphVB5s3hZ2vD7taFXFLFHm/NNq5JM6jLMFLlORT&#10;nxbU/CqyNzetvyynqbS0rFBUXNZS3DhcObkinIGpmF2rnN8Sz66VTywKR2cqJqcrJ6ZqpmYaZuZr&#10;Ric/NrUnZObHh6WLnV+9VnPyUzS9+Ss3gH0y45qjODxyt7V2p6d2c6Bqfbh6fbR2e6xxb7wVmuiE&#10;plpW+/K3R19u9vtPVZmP5zPnC0nrpeSNEsJaIWFTxB7Ppo1lHYfa46HK3FfXQ08fPPEnHtWBR7X/&#10;PnLIgHvfRC75jjLpqgrxkjLhIh9/gY+7pIy/rEK4pkq8zsddg8FeByjjbuxzi0+4ySNc5xCvKhGu&#10;gpHK+KtK+Btswj068QEBfx+FuMKl3tJmXuAc42odxbhoaL+/dLrIhlZ3jZ9zSc9Dg3ccyVBC6dJx&#10;VmiELQZ9EYe6SESeJyHtyIgzZKQ1CYCyIiHNKIhT30NSMPkBikYERSOKnDH72GnOYSvewXOMI1fQ&#10;srekkPcOMZxltf0UNd1xrHva5NuXiHeieV6i0ymlJ+FKwl8QnhQAykxCJVWIK8wiJJ2gB1BuFCbW&#10;jqjWiqzWCa/WD60yDKw29qs85S028xSZuZecdMkzcswxcMrWd842cP943Dv/hG/+CRA9Cww9Cgzc&#10;AYV6boU67kXanpUGQVV6QVU6wZVagirN8FrNyDqtqBrdqHx1z1xNt6/5qOEKyNNyB+RrexToeBbq&#10;eoEIOrNVXAo1vQFF6j4FGl6SWKjmDTaSp+zxUcXtS8xRds3lu2fz3bL4Hh+UPT4oeWby3TN5Hu+V&#10;3CQxR8UnW9UrW9kbrAU973iu77nuGVyXV2yXl1ynl5xv4wu283P2w3TGwzSGfRrdAUTQfsZyiMdc&#10;j8deTcDeSCLcSCbcTiHdekS+94hyBzwKlsRK7hkq7u9U9vWwsifgJd35FcPlNdPtDcsNxNdM15d0&#10;lxc0p3TywzTSg6fEB08I90FMJzs8pzq9pjnncTxLlL0qdQPrjMNrTkaJjSIL9cI/aglSKc5pbNe3&#10;Wp4fT7qW2NqXXboovGpZdPPEYztm2nVqpgOx0BtVHnisOuTXWsFfa0P+0psk3x2Nag3Dt4XRu6KV&#10;e+M1exJ0uuK0u6K1WyNYTRHH2uJ+60+VGn9CmUo2mYq+PiXwGPH1abl7t8TqXL7JhUJjh0L9wGwN&#10;Qa5BeLaBINsgLOd42EfDiDyjyAKTmMKTMSB+NAzP0heA/nzj6GLTuKJTcQUm0YVGgKjvY4VFSrl5&#10;kug0IBFE0AY9lZYpFaZxYtOYStP4qtNxsMq1SKi1SK61TPw61lmmwFbYEva+jVapzVYpzVaPWqxT&#10;W6wft9o8arV50nbmcYN5coN54jex3iIRzv09kyxJFK60TvyC8HQMoMwsWkKpadQ+EYWnwopMBSWm&#10;glKzMKFZuOh0BHiPACSzEdecjpJUBa8wEZTqB4CrdF8Ah9TYCGqsI+qsY+usEiSHWnUqrto0vto0&#10;dj8JOKrOIrLeQlBvFdFkkyBxww2WSQBwhBL2pe9jQJvdk/azTzvOpe3zpNUuqcU2vskmttE6BgAa&#10;YLHVLmF/7upvqbGOaricWn0xqfxcUsXFRxVXnhdffPbW+lGiWbK7luCGRrCpip+akieN74PTDMAc&#10;FxCNI8mawXASiXogWS2AoupPVPEjKfvi+T4c3TCWbhhXLxxEplYISdUfz/PCcBy5+u5sXWe6hhtF&#10;1ZuiEkJRi2BoxbB0Yo+RHqB57mz9IBWTCGXDcIZmMJHrh2c8xJFstLStb9+69iTZvaYsYKAuaKjS&#10;t6/AbzA3YVGUu9PQuFnfvNZYvdpWutD2fr4xbqLw5ly27fJrq/V0u5WUa4Oh93MfuoZfClRn2VOV&#10;/IjakbJKrkT1Kxy146cMVd4lnest1ZmuxK80ETba0JstUusNv23W/7bbcHir6sh2lcxelTyc0Vsr&#10;DdUfgRp+gxoPbosPb1dISdgqPwbYFB0FrJUe+iFbosNbFYc2xAfWqg+s1xxcrz28UXdss0Z+rxK1&#10;nCU3mXxkNPjItI/ikidhzYW+/oC+cYu6dZuyeZ+47ohd8cAv+ZJng9gTIRqdHjrPzfAetAOORCl3&#10;Os6VTnRhkL04NHca0pOGAHgwkO4MpAcTBYArMLNhA+TPRATS5YPpsiFUaQHlmIAiHcZChrBQISzM&#10;D2MoGyvgYEAEbXiOXhoiio6IpSvG0BBhZJlgvFQg/kgQSSaUKhvGREQpoSOUsCEcxRAOUsBD+rMU&#10;PAmHfJAHA7GHw4my4RRZEEMIx8IIMgKSNGiDCNqhRKkvMYQkBTtppnQwXSaYIQVH2rFgqnQI9VgA&#10;8Ugo+WgkQz6aJR/DVIxiyEbS4MTicwjFZw6OY/mFay1Nix2NYy3ivibhYE9lT2d5T5dooEs43FE6&#10;3lE22V4y01Yy2V7W11bW0ljYVJ/fBTpH6hYnmxZGama6SqHxhtnKjGKBg8BM1YWD8IJzfNEBDPkI&#10;Ppw8GspRCGbJBDIAUpIYzJIDPftCUU7AVQzjKYTxEFE8xUQOIoWNSGTIx9LkYxkKsRxUDJ8YrkJ2&#10;Y6FdVKmpt8915bxcG2ia6mvo76kdH2sZ6q0Y7hWNd4tmesWLAzWAqT7xcLdwYqiqr6N4rEsIbmUa&#10;nif4GGq5sRm+bFqIEjmEhw9kYwJYaH8mCkTQDuJgg7m4H4EJ5qFC9+11BFsRPnUs+TgmTCIPG83B&#10;hLNxgSy8Gw17j4i8TUJfZRMTPe5U5DyZ7qkETHSWLw03LI80jneI5vprFgbrQOdUt3hxqH6yqyL/&#10;Vazgjt1dNs6NiorgU5OVafEUVCoTna5EiKPLxfAUovgKkcrIKBVULB+bwMWkMLEpLDR47SK5CuCU&#10;RqgohqspRGsgEjVQKWqYp3xsGp+QxMIm8angkEJ1lK4S5Z+73BypLRpsLB1pEY21VUx0iMfbKyQp&#10;3fBr2iWCJevvAniiq3imRzTTXj7XJFxuFOWFujvrsjw1qQEa1AAeGk5hZ8kLWAqw7t3/WYOAixfw&#10;sGFKmHAlVBQXGc1FxnEUJcRykNF8TAAHFahOvc9CeRmpfeqonBLnr3VWL3WKZtuLJ5vzxxo+AkAD&#10;LM53li71iBZ6hOBCmuwsHu8sGukoHAWxUzTQWj/e2rrV0T6Vnfn+8vkgGjGcikrmYpO46DguKpqD&#10;imBhwhg4AQUfRiAKCLgQAjKEjAinYMLpmEgaDkTQDqUgI6hYSU8EAxtFx0cyYW0cycYLuMQwVXIo&#10;n+zDQLiT5N1IMk5YqbsKv/jQUaDHj4mBve9+BD2+dEQgDR1MQwZTv40hNEwoAy1g4MJY2DAmXsDE&#10;hNKx7hxiX/77/rqKvnpxc2Vxa01ZX3ttf3tNT4NwqKF0pCpvuaHA9TjXnoMQ6NK84J9EyP6zAhjg&#10;RVNwJ8u6EqXBwXtQ5ECPLxMJOr/Hm6rgQ5b3pyoG0iUTh6Nhh01HBtAQoOFFkHFFH/HASYEe8CcL&#10;DHPHSX3jcf+/xg0v506QB4C2J0nRi4wAuNJQFzFyaXevrVeLV2urx0uKz/OYl7mUmyzUfcpRd9oh&#10;L9LP7pi/uON+8aXKeJAVb+AVrNlUYw1+YnJcWn62x6tn/mWlriLx/ZIKB2G1Y1m1U2m1Y2mFQ1mx&#10;vbDgjigXcLe0UKJsv+GLAAYRtB+WixwrYAEM2j/km4d/EcA3y8qvFQuvZBf7VrZah6YdYJsi6ZZ0&#10;ylmGvCVf4SwfcYGJvkRj3KXruhONfNDHvfCafuCT/Y+i7rePzx9HooH/ON/52v8H6Pz//8BQ9gaA&#10;Bg3cLyl5ft3zQ5gqcFb093wz7B9DU/Yiq3gRVb1Iat4AcHopGr4Svj7nXyBpwKW88dq+Xyp4A8j7&#10;wKW81XwYGn5MTX+Wuh84EvAsSEo+ZM0wrLI/SdmTreHMV73GZZny6To6XM3T2np2hobnT560NTY2&#10;0tRVYatQSWwShkZBkBgI0pc5gLUYKrpsdQOe1o8FMEtZIoA1GbD6VaexYQ1M58ACWNfQQu+Epb6R&#10;lYGxBNCGe/aFq9W+cLU2MIM18L5w/dIjWQQNSc/X0vdrLpnAZveLBv5igiU9krUXja3BSEnJaFt9&#10;s7P7MwqfM4QF8Bm9zwJYonsle/wa830BbCwRwDR4FuR9F66hRlNVp/KVMUSuvLwmDmXApHCI+MNH&#10;pP8uT/yTNPVvylbH/Z+5lw4GNsz610xF1fSklWS1dj4d7b48VoPbq/kLVP0/oLJfIKEiJKJC1VSo&#10;GbXTIr3ZcGCj9vCeGLtWh1scxUyPUpZ7TFcbb80WuQ5leQ6VBo+2PK2uTX9dkB776n1x4+jmJ7jU&#10;HlzAeXl5Y2bu09rm9ipci29hZnZ3c2trbf3TfvqF5J/EAUs08GevJnF1f4yV6Tn4y7WNnYXWruny&#10;2r3Gjk9VLXNvi6CqHqhnBcpuhYqHobzh1qDc5qCCGvs3edpBxUq+5VpBHeaJI2efDpkl9GoFDPA8&#10;VtWC9zTD1jm+iyyvTd3wNcPI6eOCgXMJUMUMNANBSxA0D0EjEDQO7Yx+mu1eHu2cH+qaHxlcGR/b&#10;6OlfqG4cLK3sLKzuEzwR3YnKv/2y9kxqmUlghuGt2DvXY9oLR6FV6NPKziy0OQRttEHLfdD6/C40&#10;ubQ+srUxBu1M7+3Mrm+sLK1vz63vDi+st46u1/TvVA9ArdNQ7cjk+yrAp8oBqGkMqgGdY1B+42j8&#10;m5Gwp+ORTxYeZ3wqLIc6ez71dq+PDKzOTWytL+3B337CX1Xuf+X57Un7R0jsr8SSbsMCGE7zXVn+&#10;Wvp+ZhmOYO3OCiyAP63/QAB/cbGA3d+l7H/Y3X8pkj1KdvQFyZF8HgOODT68/bRziQBe34YrOa9u&#10;wnFlC1ragGaXtyfmtqcWoOWNfQEM+LS7Df9e4fP3vBD8jTCcGwQu483t7aXV9ZkFOEl9bQc8dmN4&#10;amd0FlrYhNYhaH0HmplYqa8YevOiNzqs48GDRlOLbq0TczqnVzXNlzTPzJy4MmrnNOWfBAlboYn1&#10;vbGV7ZGVvcFVqHcV6lmGepZ2umcW+0ZWuvvA6wsVlbVZX2jkqi0cNxzXUek35g9YKI+YssdN2ZOn&#10;ubAAtlaeOqMCGLNVnr2kNX1ZSyKAp67pTF/XnbqpB5i9c/yHzN2Fyz5/Dzxxr4MJnL/rdGp5f/Zf&#10;WPG6nf7a/s77fAa0F9xPL7qaLbiYzjvDAhjOG95PIF52PAU28kX9gs0u3zdeum+4cv/4sv2JRXuT&#10;+fums7dPzVw3nrmkCxevPstfvqEzdkmj9bxWxSXjJEOVSxg5Heljsn/5G0IBLY/AHyazj562PXTT&#10;8S93/X9+GH/4fupv95L/272wvzsGoBydeJbmLjonys5azwVenvY9Oe5lOOF9Yj7IbCXMajXccllg&#10;vh5puRJ2eiHEeDbQcD/B13A5zGQl8tRSpMl0sP5koO6cwHA29PhEgA5oL4QbgfZihPFqjOlarBlg&#10;I958O8lq57Ht3qur62nn11JtYQH86DyUcm43wmI9wHjT33jN+/iSi/a0vcr4Hd7oXd7YPaXx+/wp&#10;B9Wx+/whe6URZ7Upf4P5iFMLcWYL8ac30uxWHlkvJp5eiDNdijVdjj25HGW8FHF8O9ZoK+bEburp&#10;uaDjm+5mSy7nm+5fa0h7ktHSENjbZ985erdxxLd8NKZiMrVx/nnXRGjJ+/i69yGi9+4FGR7FhZff&#10;vlEKClB8ePenm2fwIU7I4AeKwY5HPe2Pebtrvn5rlFWh96JB+WXj0dQPfHGjVX3HqXfFl99Vm6eW&#10;UP1fXMzq0nVOkyabKv5KVPzXn2QO/TdZuZ9kj+EOKahQ7e7fzBQ6lDUpuUT9mWj8p7+x/qesHtHY&#10;3izspd3THC23SISuLQarx8FpcYhMBgHHIhFIKITMwd8QUkfZZKISnarOZRvragNU2UwejaLB46iw&#10;GBQ0hkUkqTA5WkoqamweHUfEKyCJCDQNS2ASyFQMXgJOHiF36KjiUWmSIpqCQHEIJDoaizxyTPHQ&#10;EYKcAk5GTuaX30AEbbIiEgwAkBQQeFl5rLSsMomuQmbwKQwlMp1HorCJJLgKNB7LpBCoJCwWK6+g&#10;eExG7sAxmV8BMjK/SR/4ReG3nxEH/8o59usdJd5Hd/ep2oq9vaURaHUR2lxranqldbIBzR8n8YQo&#10;6RYerp/6rfL8/4WR/brKg1jFfrR8H0quCaeQRVBIw8mlyh56dOTn50d/yVWQriNgumnkXhJ+gIgf&#10;IuGGibgxInaUDGtdwCQVD/hGAwNAG3SCVZICznB2LwGWshL1+739HSKh4exhOn6ESQAMMfCD+9nD&#10;/6wABlv+urK0JGlYop9HqbgpFnmSSRqh4QbJcDryIA3bS8V3U3EdJHQLTrEJJdeKlu/Go/rJuBEq&#10;cZiMHyJgAeMkAmAMjxsgYLpouFYqppmEbETLNSpKtynK9mKR4JyM4rBgwBgRD0aOkgnwY0m4ISKp&#10;B0nuQ9KHMfQxHH0KR57DE+bx2DkcYhIlPYOVGZL/rVf250mS3CRFoR9zbAAhvYgljSqSmvH0ahXd&#10;PCOrp6bnBGZXfSxue9k6e5719D3nF3AxMPhKkOBGSNid0LC7ggjnyAi36EiP2BjvhHi/1KTAJ8kh&#10;z1NCXzyJyngc+TY1IgOQEpkJO+C4j2mJeU+TCh8l5qfE5ybHfUxNyHuSXPjscemLp8LXzypepZdL&#10;AIugPy4yM8Ev/eX9+KybUVlXwz5eDqq6Gz3g9WwuOGM24NVa2Lv18PdLYR8Wwz4sxRUuJRYPhWSJ&#10;3NP8zgY4XQl1vx/t753q7//I2yfe3ys+wjehpaQFmtiAJregZbgMy/rc4tbm+vryEvh83Bmanm3s&#10;LUx68zowuTQpuyj6fWVyYWFUVmbw6/fBL/LjM8Uvy+qzqtuKGnvLOzrz67ryaltzqvpLWwZF3cIX&#10;xR/iMkVvyhO9H71PyVvo3V4egURZrU2i4cHmlVcplaq0a7ano+xsYnwDCxq7oALRzD37pKsXg60N&#10;7t+38U1yf5kdJyxLb45ye2Vj6HTnYkBK7MuBrhHwobyxvNVU25z7Ia+xpgF8Kq8vr+xs7Jch2dnc&#10;217b3Vr9tLMqEcBrq1uLC6sb4LNY8vm9z+rK5sryxtYm+DDf97V70PbWp93dT5ub21tbW8vLy9PT&#10;0zMzM+vr6/BnPWyJoV2wer8B/u3s/4M7wV3r71vdA3cEu7ufFyQ/HQMRtr/7EdwPg5ujPWh1abs2&#10;u+yVT0i+u1/+Hfu3NlbZF22ED68XOl/Pcb+V42tfGunb8erxUmUZ1NMKDbZBPbVQc8VuZf5q3tvJ&#10;F8ldsSGNwe6jKZHDSYL+hODexMD+x4KxV7GzWamLBelQcwHUVgT1lH4aEG4PlG725G60Zew2PJvP&#10;8BmJvdLraTjkrjHmyRtyI/c5Y7pcUUORSosvDKE8S6jQDMo/ARUZ7BXrbRYZbJad2hKf26y+s1rt&#10;ulofutv5DJoohTaaIahvF+rf2e6Blruhuqo+v5iB80GQ03sorAFK6YNypnYKx6deVPWGvZzzT4ai&#10;H81FBbX73a14cLbo1umsywbPrfgppvQUM0q6LevFedbb60p5DzVEPsdrgk/WhZrWhZrVBdlU+dkW&#10;+9jlep/P8b1WEHxPGOlUGesiCrtfEfGwLsWvLSOpMSdDnJsrLBELa9tqBsdEI5MlY3PFEytFU1uA&#10;kvGlspHpisGBip728s7m6r6O+vHx2qm50vH5hvapsWfNw945TY5PX1u7Zt5wH3uVuVtbDU31LzYV&#10;zrUUTDbnjTXljtTnDtflDVYXDNVkz7V/mG1PGKu/2VOqMVCEny/HrouJm6W4zRI0VMPYKKOsC/Wg&#10;vgio4UPmw5gr+It/UqE/VGE8+D7yqQ/4tPvfRGXqXSXCZSXcOQ7aloW0YSHPcNB2StiLyvjLqsTr&#10;ADXSLXXybQ3yXYAm5Z469R6feptPvalKAVxXJ99UJd9RothzqA9xmBsU/E1N3n091jk9jNodteOZ&#10;D+z7IjxGfW3G/W36BA/Sr140p2pokk9pK98h4i4yqbdYlFscyk0u5TqPfJVHucylXOWCSL6kRLr4&#10;PTzihe/hkM5xaHZsyhk+9pwy8qIK4iYPY0+juWO4XgjdIJRJGNU8nKXrYchzCDSLrbEvGHYqHrj3&#10;dvTB6wnHjCnn94Dxh29H7F8N3n0+dO8FiP230/tupfXefCqh/+aL8TvvJ25/mLyTOXnv/dSDd5OO&#10;GRNOb8ad3/beS4O5+6L73quee2967mX03Hvfd/d93703ffde99993XfnVe8dsMF9bj7ruJDYcS6h&#10;wy6x3Tah3Tapyza52y6l52xq5/nkjvPJ7eeS2s4mttoltNjGN5+JAzTZxNaaR1SZCqrNwuotoxqs&#10;omtOh4tPhtSaRcKciqw+FV5lHCY2DhWfCK0wCinTCygzCBAZBIkMg8qPB4MI2mUGgWXHQwr1A/O1&#10;/LM1vLJVvT6oeeSoeYN2roZvjqa3JOZp+n3U8pHEbC3fbC3vH8YsTa9Mda/3au6wzVVxBfGdqhvs&#10;d1XdQD9YC5fO1vMvMAguPB70QcMb9MDJwRqeYC0Y81bZ7Q3f9Q3bBYblBuJrpusrptMLmtNzmsNb&#10;truk/zXLGcS3HNd3XM9Mnlcm0z2f71OmHVRhKCg/ISjUCXyv7POS7fmE7pLGdnmu4vhW/2626ZWC&#10;MzYlF08V3dDJd1R770jKdJIv8pGui5RpiZdqjDpQGfRzdZBUubdsoQsi3wlX6EYT+vLFwZrVAj2R&#10;r1Z5gJI4VFEcfqhS8FuNQK4xWKU10HwiznVY4NrqfrXyrm3lzQtVN+6VnnH9YOj2XMX5Gd8tXck9&#10;jeeSxgMN12d8j+fK7q/VfV+oeIB+sPaFitcrNYAP6Hmt4v1a1fOH8ZWKx3Oe+zOeSzrH9bmS60u+&#10;5xsVT3DewBkDZztH2ydXNyBfP0ByPiWx8HhIkWFw8Qm4DnapcXiZkaBAO6BQx79IN6hEP0hoGFZu&#10;FFZhHCk2iRCbRH0fy09GlZhEFJ+EKTkVCfhd9EblnwiVUAC2aSQoNA7bJzTfJLTgZEjRPiUnQwGl&#10;p+DfTJScCCo2DASxwjS8wQpcrgl1p6PFJwWV5sFii2CxeajYPEx8OlJ8OlZsFi82S2ywftJg/ajB&#10;JqXxTHKjbWKTXXyLHexuK4zDwQGXG0UARCfCAeBZAGpPx9eZJwAkPliih/eB643XmcP1xgGgARYl&#10;nZJ+CZ/rTpvH1pyJrzoTW2UDl8gW26ZWnH0muvim8HLmc9uXkRZPHAxjrNUDNLmeDLYrieuG47tz&#10;jcI5JhE84wgQOSfCaAbBFG1/gpavIsdJnuuE5Lkg+K4YZXe0qgdO1ROv7kbSccRrOKCVnRAcDwQ7&#10;EMkLxyrHEtRjCGohdL0grpEf47gTQeM6Vu0CXfea9smzt6+YRXma5KadaS26MCC2GCwz6ssz6c20&#10;XSgJ3Ch/sVVdtlpZNV8pnqopHa/JHquKHiu2XCjS2MrVhrJPQq/t5pJu14d4v/dNsdT1pDF9CSox&#10;eI0oto4Pg3telaUvcDrTXWg6KaLNV5OW67FrDXLr9cfWqg+ulh/aq0F8qkJ/qsQBdqpQO1UKOzXS&#10;OzXHoDopmHrpzzTIfOZLz9c0SEFN0lDLMajtKNQOOAJ1gCgFtclBdXLbxbLLL4/MRB+Y8P1tyu3w&#10;nLPsiiNq+R7u/2bvL6DjytIEXTTnzZ2Z7p7u6u6qzEowpEEcUiiYQxFitMCyJVlgMRlkkMXMzMyW&#10;LLItWbJly2JmZmZmZvC5++hkqVx2dk1VTb1717zXWt/a/vc++0CEwhFnxaf/39tW2B179I4LesdT&#10;cNuPsBXEWAuW2I7R6rKVy7yFC2Zw+JK5A+gYfyrWhyDgi+Pxw3L547j9CTwBRN5AeOFM/iCyQCCJ&#10;L4jIF0riDSfzRJF5Yyg8cWSeGCoqggWXZYYLzAphgpjYQAYaWZHXi8jrSeDyJPB44DlB+8synGTe&#10;YApfOB0VyRSMEBIIpfEHwyv18oXQz5KG2QKhwhjYOApjQsUwAUICLoQrdoQr9rRrrkK8bsK8biw+&#10;ZyEuELuyeVyYPCD+unVmczqzOVzZXK7CnKB1FwZwg9aNyeEnyhcmiw+VwQaK8vuyuf2F+fwlyeYU&#10;QqiObkvi8+Xqysmq0qGawomO6rHemoHO8oHOsoGO0uG24rHW4um24tm2krn28vG2srHOCsBIS8lg&#10;Q/5o88fF7rK9oRpovLEqwtlbienIEggUJ4SK4sKY6EgWgD9CiC9CCBV+licaxuAJpQO44ZxRJoAP&#10;tGArmANmRrFQSSKYOAZfBIkjnMwVRQcj2DBhfKAIwUOUmG6mO5z7HJrsOl3on+qvHe6rnpvumB6t&#10;nx6uWRisWR6qWx9tXBtpmB+onugtn59u6mjJA8H2ZOtiQ+FruyfWVEKQBCuUjQtnwUmrIQyeYDo3&#10;AJGaoP2aICYP+KWEsFGhbPAQ+KKZPDFMnjgGTKokKZgMu7Qwcaq3COUpjtecLOisJNmalzrRWbY2&#10;3jLbVz3ZVb403LAy2jTdUwna5ZFGEIx3lC4O1W9OtYOtHR9SgzXlbYg8XnR0sqxQJIU/gsCRIoyJ&#10;Z/LGivBFiPGGifKFivCCZyZOSCCZgUkREowBT86ZAA4V4Q4R4woX544W5Y4X4UsWQr0UJ8WQ+SLo&#10;mCBhsrsIyU6U1J+ddC6A5/rq5/thEAE821d5LoDn+itm+8rnB8uXhqrXhpsWu6pOxjv3OitTzHVt&#10;2AIRN4U9z1atBk8I+N3Bv0Q6ktqOCWUJhrHREew/CmBw5fFMVIwQKk4M60Pj9RHGuUuQnwphTjtr&#10;1hpKNzqqN4frVgeqF3vKZzuKZ9qLQDvfVTrfW740ULU4WAWXqh6snBmomOwvm+grHekpHxtoWRzq&#10;hSZHpvKy49QU3Un8ESxMEIkjUogvTIg3WAheV9ufxu9HFgggYPzxAv5ElB8F/J/iD6SjQuho0AbT&#10;4Px70CIjQQz+UIbgWXY+JkQI7c9Eg/9uQWysF4XbjcDpTuRwxl6z5v0BdqUUbm8qH/woaChvKujy&#10;wsm1VD4Qf92CraAFM33pfL50frAXGHdkoKueRy30ts32tTeX5fc2V030t430NM4MtIy1lE3WF2y0&#10;FoXoKdqw+QNkiV4Mbn8hPnBScKi/HBfcdYArnuPs4rnOLhseh2sm/xo+ZF5fCp8fFV7GGATeJPit&#10;CbxHgS6IkYzeszcrOP47CuBz+wtwJ/AiDtiZwq/L8/PzJ6bb9TVbTQ0zZaVGTOo9Ov4RmecZ7qIb&#10;+Wc/8iUPwd+78H/vgvnZlYiypBOVCOhnD41f5r2O/ZDrmpvt31DnWFtvXd1gXd1oXdlgV95gW15j&#10;U1lmWVlkUVVgXl3w1wpgm+qqX+WL3REsKiufVtcgAtilul0/8jWnpD4X4Q4Rp0vn0RbhMRTmNabx&#10;m1Ioz2iyLoT/FMD/G/y1AhjZ+jVfTPvz/A0CmCDtjdjfPy+AaeJeZBF3grAHUTIIL+FLlnRjSNgw&#10;WSZMiooEU1FZQkFHUdlUVdX0zp27N2/KCYvT8DQcPwmLIuK4MGRuLB1FPBfA8kJS/zsCGAHEYERD&#10;TgkRwL/qgEGADJ5vAoOfS9+vQco+fy6DzdQNEQ0MRsAEo5tasOhV1PhcAJ93Dc+KQiMLAyNLAp9f&#10;g4bsbUQAK7CkzwWwDFNSki4tRZMUx1GEePjEMQJyNAodh79wheu/XeD9Z4wEStNWLeK9U8VEQNdm&#10;YOdaeFPfy6rsvuG42RHj+XbB065voe7fQA3fQU1XoQZeqJX7tOeHo/5/3u/+Lwft/+VT67+edP7u&#10;cPyHzZGrB90MqE31tNZgu/z+as3T+U7vumr/hEzfNxU1MS8r2gd21zfOzNnBDgTn/q6vzC3ALnIP&#10;XuwWOj452Ns/F8Dg59wBI7m/5z7vf83xIbR/AqdarmwdDI5vtfbsNfccNXTvV7ZB3VNQ50zGI+9Y&#10;Qxfv25YPmLqNCZXHdVttLh9LDZNe3fTPvuVfoh1Zpx3VciukQ8ZnVjZkWyFyQyxwXdTv8Gb09s3I&#10;WbmA3rvhI0llne9qmt9UVGcWdhQ0rPTObk2sTfdOrUys7KzsH+3DeciHJ2df8Z3Vr27o235ROhVS&#10;PunycfBZcoOu7YsnJmFlKU3Q9CnYfACdLkH7i9Dp6tn840+wWQbx2ZeuZ98bHkHQ4t5B98x2w/Be&#10;7RDUMQc1TS69b17Jb4WaJ6GuWahlAuqeOS5qm4rJmgpJnY9M20jPg6qaoKFRaHz0cG5qf2Pp5PDs&#10;q0/45z8F8C9X8sscRAAj9vdgDzw6WADvHEDbZ0nAZwL40/Lm0fwqnNS7uffL2oHHpydHx/D3v2fP&#10;6Sfw80sBSVgAH2/t7q9swC/CvRNoY+9gemlvfB5a3IQ2wZEPoa1NaGbisLF26WXGhLfX6IPH4yp3&#10;Z6RUDpQMR8kKiwqmS0aOjfrWU9EvobEVaG77YGLt0/QONLUPTexDY9snoysb4/Obo+PQ8ChUVTdk&#10;+LBLWGpd6eaCvMSEqtjkXZFzAbygxV68KzynDTOlw14ykVq8J710XwbOAH50Y+XJL1Wdv/C+5yBb&#10;vwYp1wyXbraHHTCc3esMO+C/RACv2asiScAApPLzhvVtJLF4zVJ5w0J53UJx00rxLAMYFsCrz+6c&#10;C+AFXeH1h7Kz96R7TeVqTG9FybP0uK9KXL58/XeIAMb/TBK6oqF/+anD7yz9fnRIuGz14qLVi3+1&#10;i7rgEYZ1dRPV1baTUSzW0VjwMpr3uDXjpjjncXPZV3UjSHM7VGsn7O5m8J2NILX1oNtnKG+G3N4K&#10;VdkKV92L1VgLv70ccnM17NZKqPJCoMJSsNJ6hArS7sZpHiRqHybpAI6T9U5SDaDcJ0ev7u+lGOwn&#10;6h0n6h/F6uyF3Nn2Vd7xUd72UFxzll2yl5y3lwAsOUkvucgsu8ouu8mteClshqjux2ofJRsephnu&#10;pRksxagtx97ZiNfcS9YBh/2UaniarHccr7kfrrgbKr8fr7LgLbftpLJqp9/y1LQhKe5Na4Nff79N&#10;35h1+5Rf3Uxs/UJSy2Jq13hCa3lSZ0Fkc3FYS3VIa7NpdhbDy43fyeq64yNyhBs6yA4X5YGN8EGH&#10;BYmmv6YkZku87ZQsGGIVtOp1TVi1j97PrXjyulovpYzLKpzu/0r/RZ3IfZ9vL+J//N2lKxe+u3bp&#10;R95rhN9fIv/AUpT1CHEqa3X80KRgFvCjgOJ33LL/zCuN0niqH5dlEpMppP6IhFeUY94i8xNYRBIA&#10;z8snyMnFwOElmUISDCYRxQ9aEJP4BXA8vCIUqjSLzSaRmXiCOJ0hKywiJcQCMZgGJlAFMaArTKaA&#10;ESECkY7FkQXQYBAclsSHxl7j5rtwBV6m9xo3noNX8Aon6FL5BAEUXjSZR4DIhSJw8oFNuOs8IniK&#10;MI7MwhAZGAIDgwMHZJOIwlQyCSuAx6AE+Tl5ea9ycV3mBHBf5Oa+JMB5DX3lEtcP/0q9/J37TaXh&#10;l5nQ8gwE7czAiXxH0O7e6fPXE+Kqk3hWOc/VLqG/pwCewQsgXhaprjyJ4esnCJQRUW+JqFwBzrc8&#10;1z7yXKvh5+3ACQ4S8aOfCeBpwh8F8BwRZp6EAZzLYATE/iLlmpETwfWf/2MBPEVET5EFJ6kYuHD0&#10;2crBY6SzotBfXfmfARHA4ESIAIZP+ofK0nNU3AKdMEvDgbNMEOH1fSeomBEyFjzqXgxfjyDvII5/&#10;hCg4RsQAJonYCbzgOEZgEic4i8fOE/GgBSMDZMFOAqpVkKudn7MXzTOC4R/HocGccwEMmCbATxSY&#10;PILH9GBxvTjiAIE4SiTA+cF49BKWfwXLt0kSWERzTvBcnkZfX6Sg52iYUSL/EJZ/niY0TGa3sqWq&#10;bqi8VdWNVzMO1nrsp2/nbeTibezpZ+wXcD8w2Cwo5GlIqEVIsHVwmEN4qFNEmEtUpHtsjFdSvG9K&#10;vH96QkDG89CspJDXiSHZMGFvn0fkpUR9SInJfx5TkBjzESE5vijtednL1KqsjNrMF5UZKRXpyeWg&#10;BTEYfx5X+CIsN8f1xTvL6Nf3/F8beJY9CRvySF8Kyl0JyN4IerMZnLMeDC8GvBVdshVfPhv8scHz&#10;lftdD2sDHxuzQDeHGG/PRG/PuADvxCi/pOaC5unm4fGa3uHqjq7Kxsm+IejTycbKMvh8/DSzujs4&#10;25xVUhybXfeiOD/o1YfA1+lOiTm+L4si3xXGvP0QlVOUnN/4rmagvKv9XU3fx8a+wuaxyu6Rir7y&#10;9OKPCfnthR2l6VVhLnHOD/3MtO2NVC2jfDPrCgYLsnp0b/ma309/+ijdwuald1CxndsrLW2P20rP&#10;Hmq5RjilvQrMr85oL3nR7G0e+0TPx/yeT01p69zkwubK9vLc6vbazsH24QH47D4+gZf1hQsxH3w6&#10;2j8+2AacHu2Cz/3N9a3xseme7oHhofHFhdXNjd293aNz74uUbj46/AQGQQs+3A8Pjw8PD7e3t5eX&#10;l1dXV4+OkHxhCLlTRWLw+b+/v49sAnetn8BdFvwDTzg+qxQCYvgOAdzNwjcJ4AbsrD0Gg/BKJuCm&#10;caSh+0NwdI6lQ+59s4/37zc4WM09j5x6ET6cHjn0Om7ifcZ6TTHU3wHNjEITPdB4JzTcAfU2fmoq&#10;3/iYNZYS3RXu88Hi/ker+yWOT6q9rdujPEczI5c+pm5WZm/X5O40vd/tLNwbKNkbLTsYKz0Z+gD1&#10;5RyURiwkPR1yVxp2FJ90ZU+60YedsT2OqHYX9HS82EmeKlSiDpWpQOU3odIb+4UyB2XKexWaezX3&#10;d+tttpu8j3oToZmP0F4rBC+vAt4AZ6C14YOqqmHXyGWzaCioDnq/CRXvQS1HUM8eVDe6nPp+1Cmo&#10;69Gz+mdGBQ9uvdaVStNgJ96ixiriE1XJmXpCH57IfHgqlW8pU2IvX+1xq95HpcFXtc77dp23arnr&#10;7be2yhkWN19Y3Mq003zrrl/kY1LgqQuoCDJrfO7enBPb+PF1S3VZS0d7/fBQxdhE6fhC0dRKwcxm&#10;4exW6ex65cxS/eRU7WB/RXdrVW977eho/dxizeJm39hmfeDHAde3izEVtfaxxXb+n+pboZVFaHYQ&#10;Wh2E1vuh1d5PS12H8517Mx17E117E83rA4WzbbH95aat74S7clGj77kmcznH0i+Mpf2w9I576g3X&#10;9Fv2QZ3T7NuYeAMXbS6tb9gk878cYdJTJtqQgdIlc2kSrt8hXFcnc2kx+AxYAsYimAcAUewjMdxj&#10;cdxTCby5JOGZBMniTACbi/1RAJuLkCzZZGsG2YaKfcjEGErh1O6La2bbu06mJCzEee0n2U34Gq+m&#10;hw6lplqr3hPG3JIQesRmWrLolmyapSjNXIz6RIz2CCBKewIQo5pLUP5SRGmPxMUeiwjfF6OZSZCf&#10;SlPspYS9xOXCWSqxNL3nZIMEqYcpcloh2opeb1xK9l4tHccNQNGtUEwjFNsEA4LIuk/hNSehVTu+&#10;RQi7fsX7AaWHQeVg8DSsZtu7bMencsunctu3aseveiegBrAVULsdWAfarYD6Tf+GTb+mLf/mLf/W&#10;7YCWdd+6dd+aDe/qDZ/KMyo2fMo2fUpW3D+sub9fdctbcc0FrLq9XXN/t+72fskuF/bK1rlzlm9m&#10;LbKnzV9PPX0FWLbLm3mWNWaWPv4oA4zPW+WALognn7xEmHicCbpgAsKgafLQvZSRB6mjD9MAw/df&#10;gJEBk5Qe4+RugNHzLqPnn7edBokdBolfty06sb9Ku35Cq25cs3YMkiqN0KgVdR6f2b4IJD0UUKUS&#10;fJ5dXXErsOymf4mib7GCH6L6ENtXfTO0QiGo7EZAqZx/oZT3FxRJ+xRJ+1XIhdUoRNbfimlUgdcV&#10;LlMM+iDlkyvqWXAj5KOCf76C+8fbdiV3zapNDJvNtVscbvZE3mgMp9QG8zVHcg0k842lCwwm83VG&#10;8XbHUNojhJtDZRtDbzZFarbH63elmvanPa4P028IV2+MEqqPRtdH8TSECzYGiTf5qfSGmHX63mt0&#10;0ah1uN3kpN3idL/84aMc1Udpos/S2PYvhGyTGdbnpDBtMkQckXEQgxaQyrIDbbqQ3a+SyXbIYNkD&#10;kG4a0xYhlfIslfI0jWoOSKc9y6BbZDIsz3nJtHolZP2aZZPFts0WtnsjYp9ONc+kmL+iWWQxrN4I&#10;2eSwbN8K278TcXgv5vQ178RcskQdX4s6Z4m5ZIu7vpFwy5F0B+RKebyV9gS8k/HKk/V+L+cD+HDD&#10;N1/eJ0/e872CV/4ZH+X/SNENmPKb/o2akb2Gz/uMktu1YupUgksUPIsUPIoUvIrkvQtv+BXKBRTK&#10;BRXIBr4V8wK8E4Vzwd+JO72VcMyTcMiTcMoXd/sg5g6A89RF3eA8dRHXd8IuHyU8v6BA0gtQJhcC&#10;1w+XDT4HGam7BS9fXX87FqFBJQ5GNQa8ZhrvhDerR9ffia65HVWpElut+aJa/3WZydt3prkvjLOD&#10;dNItb8felfSTYzgwSJZklgNe5EtwwvZUKTeKpCtZwgUAYoasJ0veR1jRBydiSRSzo0h40CWD6BLR&#10;FJEYIiuSwAgSkgqiizvjWKYo6i1+hjRLXknjvom9k0FPkcNChcla7Z25MpGBNxytSb9viL7YGIGZ&#10;eGk0m+u9WvRys6Z8p615p69te7Bpbyhzu117v0HopJwNlSlAhXpQrvViZnhver69URST7o5hhFKl&#10;E4XlwxksSzZF2+WRYec77YlS5lItdaMBv9OCPmpHHTVz71RdPakXOKnDndSST2qoR7Xk43ricQP2&#10;uJF/r/bKQe3Fw7pLR/WXjxt+Pmm8Ajhtuvqp+dqvciaMr5y2XT7quHjY/uNBx48H7RcO236Guvmh&#10;JjRUzL+TxrEcfGHe46dV12vb7qgtJ8EtR+ymi+CmG/+mh8C6F2bVh7Dkw9iLUl0JVG99IpUmIxBC&#10;vBJC5Aoj8wdgeAIxXMGCXEFY7mAcTwieN4yICiWhwCZkJJTAF0FGxdLQCUxsEgufKEIOZGD8mBgf&#10;uuBZVWF+DzKfO4nPjcjjgud2wnI4CF63E7hiJ3DVQfCaE5bTBc/lTuTyo/GGsLDhorhwEUKYCCw4&#10;Q0VxZ6mocI1ZDxInaANZaF86vz3+ihXpmg2T01GY31mM30lEwFGED7QgdmCjHIR5kRZsRcadRFFO&#10;wjwAVxFeN1E+D1EUwFOM31tMwIvN5yeGDpLCAfzF0L4i/AEiAgHiJF9ZCXe5Gx9cXaY+vBsteDdU&#10;ljfdWtFfXzA32Dgz0DDdVzfTUzPXXbPYXbvWU7/e27DZ37Q73LI/Cr88Nrqrt3uqTofqofHWhhiP&#10;SG3ZZ8Tr7kxU/A3GcylaHAuTwMaGkXlCqbzhdFQEgz+SKRAlhI5mCQJAfA7YdE40QyCcAs+PE8Mn&#10;SFLAk+NFF3Ck8r16pDuTlwpNde4PNUx1lCyONC7Pto8NVs+NNc4P1y4N1q4M1a0P1a8O1M70Vox2&#10;lcxONvR2FsyO18/3Ve0PNfW9SnIUF/IRpQez0GFMrjA6ZwidI5TGAdoQ6nXQgpFQBucXbQiDO4SN&#10;gsU8G1bU0Uw+RADHMPiSxHD+RA4/KipCVshHnGZFEQxTVy4P897og+UuYB6+kqql4YblkcYz4VoN&#10;GO8oHWoumOwqXx1rBqx0VbYkBwfcFHGg8YVLkv0JXEG4q2kShFQpfIwof4QYvOZuMBvW5DFC/MkM&#10;zHMhbAwDvpJQNs8viyWLcESwOaKYnDEUzkwxYhSRJ5QiECpGsyby+yhL7rSWzbSWT3ZWzfTUzvXV&#10;Lww0wEnAZ+s6z/ZVzg9ULw5Vw861r3ymt2xuoAx0Z7orVwYb1nvroLm+9pQgBwmcjxTJk8mHlHoO&#10;pyOclcJmYmANTOeDrTCNJ4LGHU0FcII2El5zGhUkJOBK5fMSJz+moNoTQqGhttWW0o3B+uXB2vne&#10;ypmusunO0ukuuK74XG/lSGvBWHvRRE/ZZF/F9EDVxEDleH/FSF/F2EDTyngfNDPYnRHvLcNypaBi&#10;pUl+pKshLO5gNrc/m8dHiPusOLOAL1nQh8wPS00alw+N15fB48dA+TF5kdaXzofE/kJ84D9aAAsV&#10;ICQAWjAzkM0PLhVeLpdw3Z10zQ131Zb/By8SJxiBl9SlcflSebyonN5kLng9WgqXO5XDnforrQeN&#10;05PO48Xg9mLwetJBl9uWiUq2N1/oad0Y7W8pzR9sr5se6hzoqJ0Zahtvr5hsKtpoKXlpa2InIugp&#10;hga7gCtEjDL8KP60has3IzWc/7R1w8Jln72IsDYGM0ELu1sSN6x1v2oBYOs5yIgngevsj1S4kK2g&#10;BV1wWHccBxg8N7h/XxAH7EQS0OK+FP/YeKO+erOxfra01JhOuU/FPSZy2xGueZGvBJAv+xEve+Cu&#10;uOA4HQgCj6kkWTImKNQvq+Kjb3a6S36ud1ODTW3ts+p6i6oGq4p6m4o6m7Jq64pSi4rCZ5Ufn1Z9&#10;tPyLBTDgzwhgJOUXzvr9wxHAjs8qKs4EcNXDgjK70sb7iW8Jak+vYW7jMVp0Ph0RPgNYAPOZkMiP&#10;qVJOeGVPtII7XsrrS8v7Z/hPAfwHzvXtXyiA/y78vQQwmA92/1UBTBD3JUv70aRd6aLPKDRdBkVZ&#10;Rvim+g0Vg1uqJmpqRmqqqrKyImQ6hhfDz4UR5MZhrgsQOQVpfAQ2hiZBYsvSxf9mAYw4YAQNOSV1&#10;WcU7MgpaN1QBXztg/bOyz6CLTAAB6ILBz3Xv5yArBCPZvaCLmGDAeQYwiBHda6ikiThgEIOZYPBc&#10;ABvd1jZR1TVS0TG8rX1+AeDCwAWoy9y6I62sIqEIHrs0VVSSLCxFEZFmSEgxZWWE5MQJDCYfWgQt&#10;KEmlknGkH6+hvvntdW4FE43gHPN33dalYw41M+7Ni6HNfe+a80cmXsxNPJ3uYuz1XYd6Lpw0XDyp&#10;v37YyHvQzrnf9/3+4D8e9H9z0vsN1Ptfob5/gsb+7bjvW6iVC2phQk0yUI3Cdp3yfLNJX6t3RrbP&#10;h5rGx86xj+3iyqoH4XJ5p7tnsu30cGN7Y2kF/qIMcHJWMu9MoQGQn79dAB9C0ObRwdDURnvfQcfg&#10;cdfQQVPPemXLG+eAFGtPfYbCTawE4zKJ/1u0r2XoXOvqcu1ae3J7tmNWypPEHKvUUpvMyofJNVoR&#10;dTI+IwphkzIh8zIhO2pJa7diR2UCm9VCnKXuS/GLC/yOn3yJJIOTUWGrGtw0sTJxuKf1xNbM1dnG&#10;z87K29khMDgoKToqIygkPTm9rrJjv2oOet6yGVY4EZbeGeSeE2mb0p7VBC3sgUc3t7eyCq8jC+3u&#10;wOki6xC0CH1aPj7aPDyGn5wD6Hhybam2b6t+aKd6AGqdhpom1wrat0q6ofZZqHsOap2EumcOC1om&#10;ol6NBaXMRadvv/4INXZAo+PQ1PjRwszh1srJ8d7fVwCfbG3+ifpF+D9OACP2FxHAh/vwQwPXjKT/&#10;IgJ46wDa2Pu0vHk4t/KFAD4+PPpCAMOVHwHHJyfbewerm5+29qADOAn4ZHF9d2L+YHLxdG4NmluB&#10;dvcgcJbZ6cPS0uWYuHlH1ymde4Piyts3DaaEVJYUTRZ1bZrUH3fZ+Z+Wt0Bz20djSydT69DoBjS8&#10;Do1vQrNbW7MrG7AAHoHqmkZMnnQIS64qKC7IikyqCE9qsKdVGbNqjHl1IXgZYC327F32jBZrUpu1&#10;aCy5YCq1dF9myUxu+bE8XOfZ4uaapfLn2b2f84UPPmfZQmnZ6ibM2TLAK/Yqqw6qy46qm+5aG+5a&#10;6x4wq56/AOI1F9gQrzvdgXGAHTCyJDCyEjC4AOQawJHXzJXWnilsWCqsWytuWKusW6uvWagjAhhc&#10;/Jw2a9lUctJUsvvejXLTm/6SFNUrPzJ/+uHqb7/7RQAT2Vc1DX5+6vydddBPjomXrV5csIYF8I9u&#10;IfzOzkwt9Wfisnnqt6bc9RY8by/5qKz4qQFW/e+s+quuBaitBaisB6puBKtshapth6kibIWrHiRq&#10;b8dpbEaprUWqrIXfXgm/tR6hshlzZyNSdSde8zhZ7zTN8PSFwWGy7tFzXdBCOU+OX93fTzbYidPe&#10;idLcDruz6X9r3Utxy+fmprfSuqfCivuNVQ/5NR+ljYBbSMVpOAi7cxCnc5RseJxmsp9+JoDj7qzE&#10;qW8maB280IfSTaBMUyjVGErSOY5Q3g2V34tVXfCW23JRXXXUbzU3aUqMe91Q7d3RbtHWZ9k4GFA9&#10;nlA3k9w6l9YzkjXSlt5fGddRkTTQHtvXY/z6Fc3DhejphPWxo0S68/hY4CPdmYkRrJQk+Zx80vNc&#10;dkG3ZMW4Ru24dceMa3X/k7Qi/Yis20EZ1x/5/F+3n2q+rNWOL/gdWeE3l9EXfrrG8dN13iv4C1cI&#10;/8hL+klaWdkr3LegIeR1nYX7Cw6s0v/ne9w/oEWFHtgpWrtjJVT5OBnCguIsHF2CwaSicbw/XyGh&#10;BMXpDBaBQkTxSwuJCJMpohSGnIgoiOlYHJgjRqOLUKiiVLgyMx2LIfChiCg+IQJRksnA8fBiubnw&#10;vHwUtACYTOJHYbi4+a9cY2NJuOs86J85SNz8VD5BzFUuEBM4+UBM5hEAg0QuFAAEFF40DYVhYYgA&#10;IUECaIVxZGEiWYxCE6fTMDxc/NzX+TivcnNcQuDiusjL9TPvlQskHk4ix0UR7svBOndXK0qhg00I&#10;2pmGF/qGBTA0MLN0594wkVWN5hkUJY7/nQQwYn8RzgdHyNhmOr6Kga8i42oJgg14wXYCZoCEHyMR&#10;x/HYCRx2Cv+LAIYhwZzve87nShixvwBwFjgDGMePeN9z+wtABDBsf/9QsBpZNniUyA/4awXwLE4A&#10;MIOFZTNif2fARZIxC3TCPA1elniaggGnOBfAA3iBLkGeDhRnN5pnhCg4SSNMkHGjBMFxvOAoVmAU&#10;wz+BRSMCeI6AmwDPBhHdjuVp5efoEOAaxPFPEuHnZFJQYBorOIPDABD7C3Yfw6HBwdtJmFYKtouC&#10;GaTAj2uayD+P413E8i7jUQtY3lUaflmIPIBFtaK4OgmCnVRSK41dKyReJq30UU0n465puMY9Px1z&#10;PxNnX2MPXxMffxP/oAcBQY+DA58FBVmFBNgGB9mHBjuEhThFhLtGR7rHx3glxfi8iPVNTQh6CROc&#10;lRiSnRCaizjgpMi8xKj8hGgYRACnJpVmpFS8TK1KTy4H8YvEEmQk8wVcKfp1fPG7gDe5DonJ93yT&#10;tF3yHvi3uyVPB2bPBbxe8Hu17J+1HJCzGJizGvZxLbp4Jvh9k+fr0HtBrg9CXZ6G+TgnBPqnBge+&#10;iAhOfx6e2Vfd11HYmBudGeXk723lVJSTB3062dlYh7b3oLn1k6nVzg81pfE5dS+KC0OzSyLefQjM&#10;LgjJrUwobHpVVZVa8i4y623069LUjwPFrTO1/W1vq0uS3jbn1PYUd1S/rMqNffsmKi/KIynQLsbP&#10;PibULSUnpaKlbLyjZuVNcn90YJONZfYdrQBpRXulO45qGo5KN8zM9b1S/HNzwj+2v+9/F1v2UNPx&#10;mamPlZnPq9R3M+Nz8H3N/ikAfECDD3nkfhI6Pvp0dHhysHu8vwP/DdzJPvjknp9dGBwY7Wjv6e7q&#10;B8HQ4NjoyOTU5Bxifw8PTsH90ekJHIAufMMEl3E+3dvbWzn7Oc8APjz7AfcAoLuzs7O8vLy2tra/&#10;v38CV5QG91rg1g1eu+T4ZB92wOCaTo+/aMG9H3yjC58D2hiZL49/kfrQ/KXx/SZnp7mEKKj8A1Sd&#10;f9pQcNJaetpZAxd/HuuHpoahiT5osg9uR7ug3uaDuuKl96/G0+Pq/F3q/J3rAl3qQ11bYry7koMH&#10;XkaNZMctl71eqc5Za/6w0VWwNVi8O1x0PJgP9eVANfFrabZDXrf77cUn3cRnvUXG3Ck9ToKNdrxD&#10;gbS1FJnjtzehUlWoRh0qu3nwQWavUGG78PZ2md529ZPteuf99hBo4iW0VQ2d9EPQAgQtQTvzJ7VN&#10;A/YRQ2qepw/SIKdiyK/yMLlx513rSk7ZQER8zUPz3Ns3c+7KJt+mR8tjYxXxSbcpKRr0NyYSBc+U&#10;Kh3USuyUi2wUCm3lSxyUShwVih3kC2ylC+2k3lqJpz0WS3ggGv1AMuGJXJq1Ura9cqW/TmXA3boQ&#10;w8Z4i6Z0z+a30X21eWMjHa0j/TUTk5VT8yVTyx8nV/On1ounVytnlhqmphvGhhuGe+tH+qtHR4qH&#10;Rt90DxfW9GVYxOXqBnZ5ZxfbRGQ9ddkorYKmx7c6aqC5Tmih49NCx8lCx9FC1+F89/Fs//FcN5zo&#10;vFi+PRK83GG60qSwVS+2WyW6W8baLaEeVrO2Spn7NXegoYitipcZjwPMiA++IaONfxU67v7XMLCm&#10;osR7IlhDJr8ejVcbAAIRrIk44T4bbSIsaCoseP9cA4thn4jgnohQLEQoz8TJTyXIj6VIjyXIT0XJ&#10;YMRKgmnPIj0SFtSWxShb39Cp9gtcTosbCbSeDzXvcTOaS43sTkl/evMenVdJlG4mwrRiks1Z5KfC&#10;JDNR0gOAMPkBm2zGJj8WJpqLEiz+QsB8JvshjWXKpD5gU8xFGU6SkgGSKnGiOikMoxSqUZLE/SQp&#10;df+7ih5v3Ao3M6aWgxsPw6qPQ0sPg4sRQPwpogKKrDwJKzsHHomqgmJqoNj6/Yiavci6/Yi6g8jG&#10;g4iWw8j2w4jOo/BuKGEEih08De87DO46CG4/Cu08jeiBonqOQkHcfhDWehDWDBPedBjReBhZexxd&#10;dxhdeRBdth9VshddtB9beBBXdBxTfhpWAwXVfwqsOw2oPfarPvKtOvCuAIBBEO96lAIOfSrBJtCC&#10;eMe7ZNenFLDnW7bvVw448K8AbHsVA7Y8izbcC1ac38/Zvpl4ljnyJG30aeaEVc6iY/6qe8m2d8WW&#10;T+WWV/maR+mGRylo191LVtyKV12LllwKl50Llpw+ztu//1Vmbd/N2Lydts6dtHwzYZENAAFgyioH&#10;GRkzfz3y5OXQo4xBs/SBh2kgGH4MLuAlAoiR8TGzl2MPXwNGH7wauf9yyDSj3yi1zxBe/PVsndcU&#10;BKTbrZfaofOqUze7Sz+z2yC9xyitxyS1xyS91zQDtO1GSa1GEW33fXstXCbdHVZDHTaTzTbe3lp8&#10;z154T1t6T1rOJ63k05bzRBbeyi3l6SznP10tclsvD1qvit6oi19vStxsSl4uSZz7GDCed2/k/e2J&#10;j/IT75VHXukOptzrjn7QHXmvI0yrM0xtOFZvPP5Rt9/TavNn7287fFD0zZP3fivnmSvrkSPjDlrA&#10;uxteAGTwjbQbAASg+0bC5VfJEnPKFnfOkXR9K+2eK+UG4lciDpnCNllnvGZbv2JZvRSyBGQyLQAZ&#10;jGcAJAaDYCuYAyNk9atk0p99DTjCC5pFCs3iBd0ylWGVxrROF7LJYNkCMtl2gJfC9uAyXos6gstD&#10;rvClmD3g9RlZon+kTMmv/KZ/jWpII1zPObr2dvBHcZfXdMtstu1rlt1LcDQh+wymUwbDOZ3uBEjA&#10;WSbgLZJw5gn4J4k4s3j8g0T8fUAqyTydaJ5GeApIxT95gXuMkIJ9lIwx+4qnL8kOL0kugFdkVwAS&#10;A97QPXMYXrlM77dCPnlsv/fC/h9EAj6K+haKe1bJ+jUohdQrhlbKBJZJBJTJhJQrxVbcSSnRTi8w&#10;fJ1j8ua5fqa/apytXICJuIeikL2UkJ0EwwYgzbJXlHBTkfPRUArUvh0K2lsyXnIiTmATeBsUJj9j&#10;kc2FqRbCdBsxposU00eaEShJDRYn+YkT3EUJVpLUB/KiundvaT+9r+vtahIb+eRtosFghuLya+bO&#10;e9LOB56l7O+HE/6pNeAfq92+a/ZndoTrjab5LhdnbzdXb3c3rPfWbA+8OB0w3K8n737EnX5gQe9v&#10;n2Q93HgVPP0mP8ExU1rIGUNyJ7KDKSI+RNozGtnATEenPPlO/zvWXDl7pZZ20EKB+uhQLw1qIx5V&#10;444rqcdVrOMq4aNqsaNa0aM61nED9bgBe9IkcNqMBnxqEYRaMVAbFgDiXwVqw0DtaKhD4LST77ST&#10;57iT+7iD96QdBfVSoE4GVMuA3hF2EvjWArk3fHl2/DBrLmjAqpvAqhtqzZ1/zVNw1Qu/4kWdcWFu&#10;Bd2a9bhdokGJoV0OI1yJpsByN5TEG0yGCaHwhVJRYTR+QDhNMIiMgqHyB1MFgxnYECYuVIgQxCK4&#10;EHkciNz2BB47PKcNltMac81K8Lol+ooDkRcZAbGFwFXQWmM4bHEcVuifHYkcnky0vyguWIwULEYI&#10;ESeHSZIDRQh+LEE3Mq8j9qobkcdPCO1DRzvhr9tirzmQONzo/B5C/B5MtDsTBVovNhouT83gg8tT&#10;n414sgQ8hQS9WXBGYyATXn4YXnsYTtDERLAwkWxsGF0ghIoCjws8qGiGYKwQNoqODqIIulFJZmh0&#10;tKZGZ2LsdH7uSn3ZRlf9WH3hXHftLKCrBrDQUbPcUbva0bDZUX862LrWULxQ9eGwpwZaGIJmetYr&#10;cttjfT1l6S4sQVcqnx9DIFIIE8vAJNDRSUxMOAUFzojwy5NJFwBEs7CAKCEMnAzNQMNOEdnKQIfQ&#10;+cOF8bFStAgJqg8L5ylC9JVjTb9JhAbqoYXe1a7S8daP69PN2ytdUyM1i2NwseXlgfr1gYatgca1&#10;/vqZ7sqRztLZiaa5mdaN5d7BlsK9kdbt1qpQnTvWFHSoMDqKxR3D4o4U4ooW4opgckYyOMLo16OY&#10;nCD+og0X+hMBHIk4YAbcIisTBwkTAqUYTiyiiySj2NPxpLNhsQt2vXP9NYDlkUakBPTGZNv8QC24&#10;TgAIAGDTymjT6kDt8UBNtuM9V0mipzDWl8IXROGOE8HECKOixfjDRMHx+YJYcNJtNEPgOR37XAgL&#10;rx79BwEcKMwZxOIIY3KAhxBFup4ijI0io8Lo2HBJ5iNBzgRTzdPexnMBPN/fsDAAA84Orm2mt+Ks&#10;CnTV/EDluQAG3YHmgoPFvsGavIPB+sOOkkh9eSsKV5AEPpjFHybEF07njQTQ4N8g+E8B2hAabwiN&#10;O5TKHU7liqJwRZNhQBBM4IyXIMMFitlYF1FKoJo8tDC+21q5Bq6kr2a2pwr8mqZ7Kmd6q6b7qmcH&#10;aoc7Ska7ysb6KicHa6aGaieHa8cHq8f6a0b769emurb6GoqDnZ3ECOCVn6BADRTiDBLh8hfh9BHj&#10;9hbh8WadVWinw/9lvOm8XgxOL9jCcsIrdgtx+wjx+rJ4QOzN5Pp8xJfF58/m9aFwBjJ5AsFepKse&#10;uCuexCvu2J/tUb/3Jl73Jl/zJXP6Ujn8KFw+lOs+JA4P8lVXGocL/ZrLV60rndONyeHO5PZgcXkI&#10;8bgLcboxuGxYKFdNpfGa0v2JoYHasonuptnhzv72mvHexunuurn28s3W0spwFwcxrAON253K5U2D&#10;/zrEj4qCyzL/aetLho3vr7bgZRNA4w9koAPpArAtPjO4oIWF7lctonsR43sufQEuglfdcRzIBBC4&#10;Ya+DABzfDc/jSvg74EbkRfh80J7Er8N/Nf7Zg82m2q2mhrmyMlMG9REFb0HkdSFyuuMu+mAv+BGu&#10;+JK5nfG85gIoHQxaVU4iIfvFi8qPjlkpDkV5jnVVz2qqn1TVPqtusKw8E8DllTbl5Vblxc8qC59W&#10;Ff61Avg/AswBnDtgsBe8e3n50+qah2WVj4oqLAtqLF6VSNxzv4y+icfdZaB0RfgM2DxGFB4jIsGM&#10;KmFHVHITlP9PAfw38n+QAD7nl9zfs/nI7lQpH5q0L03KBzzzRFF3gogbSdyTJuPJkHamsB8RyVos&#10;uoqChKqW4h2D22qGt1W0FBRkWcIUASzfdT5eDhSaC4sIYDqKKIylS5KF5RgSCizpv0EA35FRUJdV&#10;1JBTQhJ/EfurJi2vKacCONfAiAMG/G0C+HMHDECk7xcgmwwUNUAMJoAYUcLw7p8JYL2bmjqK6uCS&#10;wOVpyN6+I62MCGAlYVkZmhgigKXo4lLMGzIsBTGyMJ0PI4TGilIYRALtR07sP/Mw6caupslVj9/1&#10;PnjXZ1E26dy4GNzQ/76lfHA8Z3TEdaBNeb5baKObvNSAX6glbnaJbvYztkf4d0Yv7A390+HAf4H6&#10;/ivU/z+gsd9BPb+Fmn+CWrigFn6olv+gBrdQJ9vfbJGX7/e2pMrAPPwyn2LM86KVtVUI2tldXYbr&#10;9a1tZialnGzvrS0sHe/ufy2Awc/fIoCPDqGVHWgXgpa2Z6saNxu7oLn1+fKG2Kd2d2liN3EsYwVN&#10;FQllNkWSTpG+o/mwvnFscHC3oX6+4H3vh9yOqvf9DW+6K8LKCizTc1QCa1TC6qT9WsR9R5Sjxm7H&#10;DCiFteonxxnFP1XzNlVweqbu++SOj7qYuQxBX5pkgPlZjo5SYwqoC16T578qRxJQo2I0sHy36CTt&#10;hLSW6lHoRe1y4OvemMzuvPSewoTadwFZe/2L0NGnnZ2tvZOD7cPDrZW9k2No5eRk9vhgfnd3Y/fg&#10;LGcaOhxfma/q3qkf3q7q/9Q0ATVPbZf2HFQNQt2LsABum4K6pvfzm0bDM0YDk+djMvZyi6GOPmhs&#10;HJqZOFqeO9xZ+3R6AH8pCevK/xTAv1wJPAGxvyAAj+tgD1zwyc4WtHv4aXsf1rfb+7AAXt+F1/Gd&#10;XT6YX4U2duHCzuCXcnRydHB4fHx89k3zZwIYeRnvHhytbx/AScAnZ3+OsH84t7I7Mb8+NLnUPQht&#10;7kD7B9DODtTVs/fm7UZI1OxDy15ZtWkp9e1b95YVjCeV748b2nbcdxgPTIB6JqD5DWh+GxpZgwaW&#10;oMlNaOVwb3lzeXT0dHAYamgZe/CsnS2xICM7J82eVGaNqTCmVOizavAywIgAntMWnr3L/jwDeMlM&#10;buWJwpo5XOT5zwhgRM1+waqV8oq18pK18rLNrWW7X+wvXNvZ+c7nAvhcA58LYMQBIysBw3nDDmrw&#10;KsKAs3Mhahl20uby6xby69aKmzaqGzYa65YaK49VlkzkFwwlZ7RY80YSY8aSnaZyBUaKrmyc7E+/&#10;I33/HSyAudE8fKQrJOFrWoZXzF1+sA6+5JTys3XqT1Yp/2QZ9u92PtetrHC3lUxZoq+VFfqsVaZd&#10;FNcC1LdC7m4Eaa7631nxU1n1V10PVN0MvrMddmc3QmMvUh2wG3FnO0LtJEV/P0V3N0FrLUZtPUp1&#10;M15jL/Hu7nPtg+c6R2kGUKbJp5cmJ6kGe8k6YM52ohb06uFxmslukt5WtOZGmNpa4K0VH8Uljxsr&#10;Xgq/4KO4EqC8FqKyEakO5uxEqe/Gae0n6h2kGB6kGu2lweymGUHvzD9lmx1nmILxwyT9g7i7u5Ga&#10;O6G3T8Ju7gbLbUfdmvWU23JTW3cxarUwbUqKyW2u8etotWnpsm8YCK8bTW+efdW78Hp4/NVQy/PO&#10;krD6osj2hsCmhjsJ8Rg7K5ybPSvKixXvw+XxRCDYUSgpUvplpmZRjUh2KeZdE+VDp0H5iFv1eFBx&#10;j3tmhVFwuqpfMt0h6huSIjMsy6xigO+B+79RlL6/TOG4SOC7SuJF0b5DkX6DoeLUdO8HxHhGZtu6&#10;xAmJ3b3CL/JvKAaHmAJe/o4gXZrEJ8QWYIOP6RvC4hQU7up3Pwpe46UL4uloojiVSRMgEHkFqPx4&#10;STpLjiUhQRMSJTFBLE6lilHJbAKBIoDCc3OTULwsPF6KSQetCJkoRqFI0KmSdDqYQxcUBBOEcUTE&#10;8jLReBBwfX+R58fLZB4BJN8Xe40btAROPgovGkxgY0kyVGFpCluKzBIn0UXwFCFBHA2FJvLy8l66&#10;xHP5IvelC1yXL3D9/CPnlZ+4rl7gvXbx8u/+FXvtEp3n6m0a9rWTPTQyAB1tb+8uLUMH69AetAPr&#10;sbV71l1kViMBM8Amjv+ac/0bQNQvAOki1naSgu2hEzuYpC4auYtK6CUTBkj4USJhkoifwGEnsV8I&#10;YAzg/DgIiOUFfH0iZPwL+wtABPAMGRxNEFGzAMT+jhP+dgEMzgVOChtoMmaOgl2gE+aocO4vOMUY&#10;SQARzCNE/i4B7nY+DriYM5pnlISZoOLHSVi4CjQOPYLhHxFEjWEFwEOeIeKm4RxowT48fxuGu00A&#10;Fsaj4Ekg42Hj+5kAhn0wAYPs3oPnbaGhmpiodgZfH513hMozSeSew3LNY3iW8AJjKK4ZMn6CTm0Q&#10;QNVg0LVk0isensjrPCH8uAghsbhbmuHapr46Zp76Vn733fxMvP1MfAJNAoIeBAQ+CgqwCPK1Dvax&#10;DQqwCwm0Cwn6xQHHRrrHR3gkRXo+jwvIiA/MjA+Ck4ARAZwU/i4x4h0igJEM4OdxhcnxRefSF7Qp&#10;CcXnSjjzRWVWUmlO6NtXbilxZgGROs7ppt41TvED/q8m/DJn/V8tBb1ZDn67FJSLCOC50PwO35wk&#10;izi/pzHu5hE+jvEBPimB/snhQWnxYekjzaM9pa250Zlhdt6uT2w+vHoDHR/tbKyfrKzD1SwWd7o/&#10;1hVEvapMzK+O/9j7prn3TWtlbGFDasVi/cRq62zTm5q82OyipHdjld1z9YMdebWVqfl9RR1jtUN1&#10;WbVZkdkv/DObC7unO9baK0ZfxxcHuyUnh71vLpltr9h/HtFpY5ltZBKjaxJq45Lm459tYxlhc8/H&#10;QsfJ44Fve37P66g8OYbqE2PnrIzi9sZeWLYCjqDNla3tta3jvSP4gxhOAj443t873t85PdyDP+XB&#10;rQh0urq8trS4try0DpicmO3tGUSygdtau7q7+memF5BsYKQENPiEPzkB7fH29vb8/PzMzMzS0tLq&#10;6ury8jIYPDw8PDr72djYmJ6enpycnJ+fPTre++V2CzoCNxvHJ3vHJ/snp/sgPoEOwK3I5+0RdFY2&#10;+hN0srxb/yI71vDhS5MHI+ERJx/eQlWFUH0J1FEF9TdCox3QWC800gczOQBN9kPjfTBD3VB300F9&#10;xWZ5/lbph/XSd6vFuUtFWQsFr+YLX84VvwJs1edvNxVsd5Rs9pZuD5XsDBUeDXyAenKhmqStl85j&#10;vhoDjtLjHpKz/lJj3qwOB2y7A7bbAz8WSF1NEIPe34ZqdaBKtaM86YMPNzbz5Nc/qm2Xm27XPNtp&#10;cIIGoqC1AuioD4JW4MWid1ahht4hh/gWCetxSddRKddRdf8eq8hWz8gqT+88yyevNW8/v8HK1BSJ&#10;VcJG3hB4oU57//BGmbVKtYNGrcvdOletMgfVj5byb59Kv3kk8eqBaIYpO9WYlmyITTbBJz9kpphL&#10;Ztgr5birF/rerQi425/0oD/ReCDpXk/Sw8b4p/WpjgOlSXNDNT1j3S2zU00LSzXzqyUzawVTa8XT&#10;q1Wzy5WjE/Wjwy3jw+3Tk82zM9VTsx9HZqraJxoTKnPuh1e7ppa7JXx0C14qrYDGBnZ7Gzb7KtcG&#10;KlYHK9aGqlaGalaH61eHmjeGWo5me45nao6nUo5G3A97TA/b70CtWlCXLjRgAPXehZpvQ4Pm0MZb&#10;qL0o1ybanGH+DZ5P+1cho/W/hoLWFyWaiOKM2IKwAwaAQBRnKk64L4Z7gKzye8YjGMxjNu4xVfAB&#10;VfA+A23KRBuzBGAY6Ps0wfsU9D0WzkQaryvLL6tPFEkxNGh1t2i00Wuy1W10fljt7Rqo/0AKJclA&#10;3ZYUMifjHlAw96kYU4agMUPQAEDDGFAxxmCELviQiX70NUKCj7+Gjn2IIxhgCLpYrD4ed59KtWGK&#10;eQspRQhpJGDUInAaYSQVH6q41R1Jm7gHzxsc8uvvJfU9fj7wKLbfLAa0w08TJq1fzDu+XHLJWnbN&#10;Bi2IZ+0zpm3TpmxSwaYxmxfz3u9nYT7MexYueBQvupctu1UAtrzrNtyrlhyL5mzfz9rmztnlLDm/&#10;XXHNW3bOByy65C+5flxy/bDknr/g8X7BI2/RO2/eO3fOO2va++W0d8a0b/qMX8aCb9ZBYBnifQ99&#10;Kg+8K/a9yvc8ywBg8BxkKwDWvYHle0Flh0EVByEVJ6HVx+HVn8JrTyNrj0OqwAjYuuFTAK5k1DKt&#10;70FCu3F078PnwxYZc4556z7Fe4HVu0GVO/6VG74lIN4JrADxln/Zlm852LruVbLuVbTlVbrlVfx1&#10;u+NTvu1dAuJNz1/mgJEdn9Jt7zIw/nW74vJx1TV/3b1ow6Nww6MYtCBecyvccC4CbLoUA0Cw5liw&#10;Yp+/bPdh2610x70MsOtRDlrQBRPWnMuX7GvnbOumrcumLPInLd5OWeXM2Lydt82btsyZtMgYs0iY&#10;sotc8Q4+ig+FciOgSk+oSQvqloX65KBuaahV/FODzKfGO1Dzw4Mam9OmEKj3NTRWAk3WQNM10Axo&#10;66DpDmiw4LgrdL/d+rDzyVG7+W6N00axx9oH782PPlsfHXYKrY4rHKEq//384LXkmB6b+H7zl72P&#10;M3sep3ebpXc/SgMtiDsfpHaZpYIYtO33UtrvJ3c9TOt9ktFqlNhqlPB1W6cdVa8T1agX26gX06Ab&#10;U3s3okojrFI9pFE3skk7rPFueL1mcK16cLWaf5VqQKWKb6WK/6+25Td9ypW9ypS8SxTdi+U9Cm+4&#10;FMi6Fsg550s758s4ftF+kHHOk3F7J+MByJP1RHgv5wU4N9M5kq4IuVJuudIu2VLOgDeSTjDijgjZ&#10;Yg750m7F8t4VygHVKsFVNwOKwDHZ9q/plm/YTtnCTlks55csp0yhX+xvGs0xS9gjS8T9tbDLa2Gn&#10;V2zHV8L2L9k2gDTK0wzSM8DnGvjcBKdgH52b4OeCD58LPkoWtEgRtH2BsUvF2gNAALrJaJsEPotE&#10;lGUSv9VzAWvQ/WUOxiaR+3462uwN0fod2TYXZ5MtaJmNtckm2meS7FOpTslMtwQRj2gJ73Ap72Ap&#10;b28ZHxsJ78cSnmbCrveFXZ6IeVjLB7qrRnvfTUx6mhf7ODfS9FWgQarf3SRPzXgv9TgPjQQrxTBz&#10;2ZCH4v6mLJ97Qj5PRfxtpYKcbvj7awYHaruFGVunWFrkB9g0pDh05zhMvn00Fi26GIVdieNaTby0&#10;nPjtVOS/9Pn9psn19wMhwn3h6uMvHFcKEzfrc5bq3oxXpU5Uea7Xqy3kCU6/4FxMEFyMoI/5ygwE&#10;mPXGxHwMztaUsmMx7WkibgSmNUnoEYmmraagmOgqWhFL7MlhDOURZgrRO3W4kyb8YS0WamVDTWKf&#10;aiT2ykTXC1kL72nTufjJN+i1Itx6EWajGIuwWYJD2CrF/xrYoyryQTXxoAa/X4vbrcPs1GN2G7B7&#10;9fidcuxhOfmkgLqfRV6LQc/5cs+4cs868yx7YFY9MOtemE0f3I4/eSeQthcstBsssuonBiXoHMUa&#10;d1nIvJDiDSRc9MNd8ydx+9L5fRh8CGfVXP8AU8CbAS8G7Ezhs6PwWBG5zfHcz3BcT9FXAU8Erjzm&#10;//kR6rIZ3yXAQ96L510QA0AAumDQAnfNjsLtLoz1kSD6S1ICpChBMvQwWYafKNGbhXEi8jhgr3uQ&#10;UUHChAAW3o0IZ8t5U/mDhfAhIsQwYVKwMCFchBwmRg5lE0EMRkJFSRGilHBxSpQ4LVqMGsHERzOw&#10;0XR8LAMXyyDEMfEJDGICA/+CTUug4+JJ2CQaLkOYkSUu9FKEmSBEiZWWsCfinYRoSQZ3iz2duzMS&#10;5yo+zNeXLLZWLrXXrHU3bfW37Q12Hg53nwyDO7AeqK8V6q6Dumug7tqD+sKe56HJpup2TLQ9lTdY&#10;khInx4xkY4NIPFFkVDILly5GTRKnxYtRYoTJkUK4cAa86mqkECGaTYgTpcaKkMA4iMFIOAMTdrZy&#10;aqQIOYSFD2Tj/Vg48FS7MDFJurcq/Byg7uqt5qLVtqKd4drN8fqZwdLJgeLF8ZqV0YaV4UbE/u4M&#10;NG32N8z3VI91lnW15E9NNM5MNXc05K0PNUJTvWWhPq5SjDBxbKwIX5woCiFGmDeazRPF4o44k75f&#10;EC7EjSzJHMz8Jf81ks4DAEEQlSdUFAcesgsLaydMjDPWHH71ApobXuyqmugsm+wqXxisWx5pXByq&#10;BwFo5wdqV0ab1idaAWAcdGd6q2a6yj5NtbRlhoUbKDqLYgLE8OGgpXB44S6Fi/AHi/IGCfMFs/jC&#10;mXBidAIdk8jAxjAEIoTgktRnApg7mA0ukjOKwR1L5Ymno6KoYCshWIL+BM9T4Gl32F0321Yx1VU9&#10;21u3MNC4OAiDCODpnvJzATzTWzbdUzrbXzo7WNnfXnS4NtRbnTPb9BFa6C7xt7SicYffoAaz+MPP&#10;tDcigCOo/BFUNAwDwB9F54+m88XS+OJovIBYOm8Yheu5DD1YGOfDwoUqit0X5IQ6G47BK6qrbq4X&#10;/tuC6e7qmZ7a6b7a6f76ycG62ZHmmdGmmdHm6ZHGqeHGicG6sf7asb5qsGlrsn2wKDPhkbarOD5Q&#10;HBcljQsXQwUKc/qLcHqLcnmK8nix+XyEUOB/KPyflMnjxeD0pHMAzhwwly+Lx4+NWGG4CzhzwNzw&#10;OIvHh3I9iMkTyOD2Il5xx13yJPzshr1oz/edD/maL+W6H5XDn8YJAAHoepOvgcO6MX8FdyFODxaX&#10;J5v7HNB1YAs8lRRqep2+P9I709E42d00NdA22Fk31FEz1VM/31m93lY6+DrOSYJogfvZjcLpReH2&#10;PzO+XwOL3l8DVr90gSAGvNA4CMBMHxKPF4HrPwLxvucO2IvIDVtk8B9N8KobeOc5G3fHcSDpv57k&#10;P8ra/03cSUhphD86YBc8ty0JpY/nTrJ5vNlSt9FUP1tcco9GeULG2xD5XPEczqjvXfl+74294kHi&#10;tcWiHvDzq2EwlhaPU0ryQgpz7XLTbSsKHpcXPqmrflhdZVHTYFVVb1tZa1tRZVtRYV1RYlFVBPjL&#10;BTBSAvo/AskDRhww2B3s9ays9GlZ2ZOq6gelFY+LK59+KHP+UKvmGHFRUJFA0magdUX5Ddg8BlRu&#10;fRL+AVXMlqjgKnjD7f90AUwR/dKS/j/DXyuAkWlf88W0P89fK4Bh/joB7EIWd2VKw/WfSUxTCkVd&#10;jH1HWVZdQ1FNT1lF48YNeTZbCEfAcPLyXeHhu44S4ELjONEUHpwQmiJGEEIWAFZgSQP+WgGsIimn&#10;KnVDTVoe0cDnDhgRwJ87YEQD6/6VJaB/1f4C4MLOSprnW8/ng8FzAQw2IV1jFR2j29pICWhwrnP7&#10;qy5zS03qJkBVUklJWBY8UkQAS1IlxBk3pFiKYhQxKj+RhsaxqWwCmf0Tio5WNGU/Cbrhl3szqkz3&#10;dYdd7ZJ7+7pP9eD7tva+sbqewaSWZuvBngfTgyZjHYYjbYYLQ48WR42Xx2+vjLHXBvg3ey7vdf10&#10;3PkTNMwBdV+GWi7DpWiaL0N1Px3UXFlpEOquMS0vDS+oaHX0fffDFfmoxGLYlUE70Onx6dZeVnKa&#10;qrzScFcvtHcIf3l3eHxWFu9LB/w3CeAtcBJo5xQaWzjsGVmobs5w9dWkiOgKy0kL0iwMzG5KKZNI&#10;IhQhGfB6iX9TUju2VTiwmtU88bJ2+H3TVE3rUmv1XHvuUE1geYdbcbVhcrFSCFwiSzmkUjGw1CDx&#10;oAX6tHC2BvASdLIIHS9Ac91QY/5MekTVy+ja1LCKCI93vrYZXlaprhbJjk8SvJwyC4om3tetZFQv&#10;xeaPBSc1Zad3VWZ2fAjPW24ah7ZPoKPjk4PDna3dnZX9vd3T5ePjuaODxd3djZ19uAz0LnQ4ujxf&#10;1b3bMLJZ0XtSNwo1TuyW9x3XjkBdC1D7FCKAd983DIamDgUkzcdlHrwvh/pGoPHxT7MThytzR7vr&#10;5wL47Mn8Owjg/18oAY3YX0QAn6X/nuxsgcuGdg7A6/N0cxd2wJv70PruyeL6wezy/tzKp/Ud6OAE&#10;rtN9eHx0AH/5e/IJvHb/VACffjrdPzze2t1dWoOrSR9B0P4pOMjh3MrK4Ph4S9f+1DycW7x7AM0t&#10;QvVNx+nZy87eEzoP+yVU97SezN3QG5bWWTa279OzaLlns5X5AZpfh9b2oNltaGQVmt6E1g/3Vjfm&#10;h4ePB4eg1vbJR1ZtLPE5KelZSaHpm6yxW5RJFeqMKh2uAq3FXtIWWdAVBSBrAC8/kF15KLd8Vv8Z&#10;EcD/kegFIJWZv2DN+hYscZ3uwELXVWPLVXPTXWvL4+6Wp/Z5/edzkBLQ5wIYANeLdryzdQY41KoV&#10;fKJzBwxfkrn82rMbcAawjeqmreaGlSYigBf1JWa02XOG4kOGYi3Gsrl6cs+oKOFvf4P97tuff/c9&#10;D7fAmQAWva5lcvWZ60+2YZedX1yxTr9gmfIPFqG/sfG5/MyCT0lej8pKUZCuM5UctJJY9L69EaS5&#10;Hqix6n9nI0h9J+zuTpjmbrjWXqTmfpTWQbQmYD9KYydK/STV4DjdcD9FdyNOHQCCkwwjMAJa6JUp&#10;lHX/00uTw1T9naS7m/EagMNUg8PnBnsJutsxWpuhsABe9lNa9lZY8JBb9Lyx4KOw6K+0HHJ7JfLO&#10;epzWZoL2YZrhcYbxYabpfrrxbqrhTqrhfobJ8esH0AdLKPvR4Quj3XidnRid3Wht+PJCVQ/85dc8&#10;JZeD5MdcJFZcVJdcDJotTBoSIou7miL7uz26Bnzbx5LbpnO6F3MG57NGxl4Pt6b318S2VcV0NQc1&#10;N2q/SKG4OZG9nWSSQ6RehKB8LQWDnViJ0bIvX+uVNct9aBCqGBD62GNeOuFXOBRd1BfxocUwOFnZ&#10;M0baJfobfol/N3S4W9AhEv3297ef/TuP0g8/MK5fwHBzYi6j8D9iSLwi0kwlTbrILS5uOjcn7Qon&#10;5VsO7O84Ba8KUohUMWG8CIuPir2KkqCyGYIkCgqnKqNkqKb91PBBjH+YnZmFs7mt3m1NLAeK4/vL&#10;LBxVXlhKlEwXJZPFqGRRColNxDOwgnQMWgiPFSYRkACMkFC8BF5uMj8fCHBcXHwXLnP/cIn/0jU8&#10;By/6Zw6u7y+CmCGAQ4o/I1D5BMEIC0MUwZLpfDgGCi/Eh6fxYslccPlogYvXeH+6xPn7Hzl++AHA&#10;+dMPnBd+5Lr0A4D74g+oSz/hrl8mXb+oQsfl+LpDcxPQMSyAN8E/0D60sQktbh64BjZSWM1kYjtR&#10;4P9LAhhhiowZIGJ6Sbh+In6AgBsk4IbxmFGs4BhGcBL7pwL4zP7CnAla5FCI4kUKSp8f/xxk6+en&#10;Q0AE8DwNP0f9LD2XwI+Y4L9BACPnAi3cJWPmqThwcACy9O8okR+xv0M43j5BrnaeK+0817pQnP0Y&#10;Prj+Mxk7ShAcwvIjGcCIAJ7AC8KWFwePwEsFY3hA24+DlwqeOssAnsKgP7e/YN9hnMAgBtWN42ml&#10;cTUzOTsZHP10zjEy5wyBcw7LNSfIfSAiNIDi7kGje2i0dlGxaV39LlV1r0s/a/z3f7z9b7/T4uB7&#10;xJayua1tr/XQ2cDW6767j4mXn4lPgLF/4H1//0eB3s8CPKwCPWwC/GyCAmyDA35xwFFhLjGhrvFh&#10;bgkxfmmx/ulxga8SgrPiQ3ISQnNBGxeakxD5IT7qA+KAk2ILEAcMQMo+IzIYBOnJ5SBOiy1IDnj5&#10;3C050jwkxMg10dSr0CGmyz9zLChrIezdWvSHzeiC9cj89eii7fjy1aiSwZCPLyzifR5GOJkGOJuH&#10;uNpHujlHeLpEBXpE99cNLPZMj9T0dBXV1+eXDbR2nh4ebCwt7c0vQctb4GOor7gpP+plRWJ+Q2rZ&#10;VPFAX05befTHqsSi+dqxg4GN8aqBmpcl5akfW3Iq23IqW3OrRso7p+tH699Uf4h7X5VV3V0ysDay&#10;11s1kRiU5fYs7JGes9OT0IKXXS9jOx2evjE1iLWxex0QURKXWhse/cHBNsL2odczHbsQm7C6Nw05&#10;ce/9HMKL3tWvLOzDf491Cm2tbq+DD9wzE/zp6Hh+egapAn28v3dyAOb84R4GOp2fXVhb3To8gHNv&#10;N9Z3xkanBgdGx8emB/pHujr7Otp7+vuGkZzgleWNg4MjZJFf8Fm/vr6O2F/ws7i4CAaPj4/he4CT&#10;k93d3bm5uZGRkeHhwf29reOjXejTIWykwb3HKWJ/wX0DzNGfcggd78M3EBC0ddKWnR9rbJb96NlS&#10;ajpUXgqVF36qKYSay6CeBmikC5oagqZGYD4XwOP90EgP1Nf+qatxq650t7HssLUK/jZyuBWa6IBm&#10;+qD5fqi/Hhpo+DRcfzxauz9atT9acjKQD/XkfqqI281ymwnVH3KTH3WXmfSR7nVl1D1DtTvgOx1x&#10;PS7YiUDKUYYsVKIBld45fSd39E5uM1tq463iTon2drnpZuUjqNMdWnwJQcMQtHp8uPJpceGkdmDC&#10;Nb1DxmlUxH5C0mla06vX3LfMwj7zoWG8/s1EVfF4RWqWvugLdXKaJrXgqXyzh26rj1Gty90SW9Vc&#10;M9mXpuIpekIJ2jRAog4dkKBNSjbEp5vRcx3kSwP1mpIs+rNcpt97L3/0WsmzX35jMf/SbOLFg444&#10;44aY++0vXfsqU3oHm9qnRjqWFhuX1stn14qmVkqmlqtml+umZhsmxxpHh+tHh2rHJ6om5ypm19rH&#10;NkcKh1LvBccZuKU98y0JiVurb/g02gdN9x7Pth3NtR7OtuxPN29PNm9NtGyOtW+Mti92NS31lG72&#10;p271+izVmYy/l5/Ikp7PlYMadPdKby5+kDpqfACNp86+fxGkbq18+dY3ZAHdX4WC1vs1dBhoXQZa&#10;m8avTUXdpaJ0aPygq88QMBAlPBTBPwCwsfdYmPtCgveYAvcZ6PtYbgMMjz6OW5fIpU3m0iJzahO5&#10;dAlcujhOLRKPhqjALQkOlgqHgJ+MWMkjjYrHqlVWeu+fGvmrqathRalX2Az+O0LEe3iUEYnfhMxv&#10;QEPpgTNS+eErJKINiAJGFAFTGv+9r6EL3P8aiqAJVlAHjdHBCOhhBE0JRAuykCtZJpCoFMol5YG/&#10;6YcVt6XRHtxXcE4wiHqvH1emFVqrHdJwN7BRO6hJJ7hFL7TdMKLTOKrLJLr3fly3aQzogkGwtV4r&#10;oE7Tv0rTr1zHv1THv1w7oOJuUJVGcK16aN2d0Aa10KY7QU1q/s2qnk2qrk1q9k13rJrVLVs0bBrv&#10;ODWquTWqe8BoeDdo+TTc9a/T9m81CW8yCak3Ca4xCagx9a+951f7wL/xfnCzLrzEL6BVK+JzRh+m&#10;TZu/RqpDTz55CbrjjzImnmVO27+ecniJtDMOWdOOr5B2wSV33vUNaGecXo9Zpfc+jm81iqjXDa7X&#10;DWk0iuh+mDRgkTpm/WrEJnPU6uWgZRpoh60zvmhHrTImrF9PWb+csvqynT9b/BhpFxzewrbb5cOq&#10;2/vRp+mj5qlj5hnjFunwUspWmcj8Wds3c/bwWssLjjlgPtgLjACW7d+u2L9fdfiAAOJlu7wl23cz&#10;z7JmLbLnLN/MW+WAFnSnnr4ae5y95Nww59Qwa18+bfNxyip7whI8CWmT5qlz1hnTlkmTFhHTNgHL&#10;Xl5HcT5QdiBUZg9VSnxqxkGtRKiZfFRL3a1gb5YqbJQa7Na4HrckQoOF0FQznG4/3wUtdUGL3fB7&#10;1ngNNJBw1OG40/hwq+bRdoXLXlnQ2ruAnfyA3QLXnXy7vQKH02Kfg7zwrdTnc35vFjwL59wKZ93y&#10;Z10LQAvieY+CCYe8aZf3IJ5x/TDl9GHKOW/evWjFu2TOKX/O6f3X7YZPxZpXyaJrIYhnHN7POubN&#10;O39cdP04bfdm2i5ryjZ70uYV+F2MW2WOWb4cs8wYt3qFxKMW6cPm6UNPXww+SR1+kjLw4PnAg8T+&#10;+0m9pnE9JvHdxjGdhoCobuM4EH/RdhnHdRgntZs8bzNOQjiz0TANurCHrteJRqjTjvoF3ZhaXdhV&#10;12lH1mlFAGo1wwHlN/1q1UIaNSMaNMJrbwdVKwc0qIS0akU3qMfUq8XWqcbUqEZX3Y6uvBVVoRwJ&#10;KFWOKLkZXqwcWnQzqFApsEDRD1Co6FOm5FehCFOu4Fsm7wMoveGNUCLnBSiW9SyS8QAUSrsXSnnm&#10;CXt+EPXJF/MtkPAHgAB084S9coXcATlMN8Abhms23SWL5pxNc3qOepSGfvwK++wN3vIN1iIb8wyQ&#10;hX2WijIDm+L4zaIEzSJxj6PIz6KZtjHCjkEUez+ivTfW2hNjBVp/kkMYwy2C5elHsPMl2PkT4a2B&#10;ZMcgqnMIzSWU4fFeN+eN1quXqklpyhGZyoG5an4f7/qWGXjX3veoMrYu1jMp1FEvM1ZusVYZ9dde&#10;jjY4TLp3mHB3K1pmJZw2H8I3FcQ5GcQ7FoTfSFWbT9ZfeGm5Xui3XhE6VeTV+862N9e0K4XdFc3f&#10;F8LX741qMLv27s7VPB2RUusn+Z6ReuIGN0QeiEk8IrL0qZJ6eLYSi0X0fkrNDSTWvWDWJPFVx33X&#10;8eK3gxm/7Uv5zXo+92qewGIOdvo1biwDM5DK35PC2/Wcuz2aA6Et6jqgNfIaQmcs19d0xXD1xfL0&#10;xHH3JnD1JnH2JHP0plwH9L3gGEsXmMnALaRTFp9T58KIox7oXhuu7qdXpxx5px14Zhz55pzR887Y&#10;BRfCgit51o025y2yFqo0G6xaayEWc4PXHve9Of9PTzFXnlI5H9OuPaZcfUy68oR46THh4mPcj4+w&#10;P4DYjHD5Hv6yIe6SNubyHfQlFf6Lanw/mQj8/BD1JQ/4Lptw/WTKfQEEjwSuPhG8bo7lhG0xnuMx&#10;7vozMqctQ8CeJeAgJOjEFHAWwrixMXZEXnsCly2G0x7H6cPAhUnSAtkkVxy3B4bXn8gfRiNECBEj&#10;mWTQRrOoMSLUKCFKJIuExHEijHhxRqI4K1GcGc+ixAuR4pnkRCYpgQEgJtJJiXRiGoueKkRNY9Iy&#10;2PTXouwcCZG3UuLZMuI5qspJN+U8mWQHGi7wpkySqfYbx2eVkQGtGYkdb9IG83NnKotXGmu3W5t2&#10;29v225rWy/Og1nKos3qt8GWlj23U3Rtu4iQXlmCkPCtekZ2sIPxchp4oTn4uSkgVI70QB5dHCRMm&#10;BjFxAXTBQAY2lE2IlqDHywglyLJBGyvFjJagRYpRw0VIoWwi2OpHx/gyMD4snDMNDZ4xF3Faha8j&#10;1FkFTbSvtxUvdxSDO5WDhbbp3oKRzryl8erVkYbVoeatgeadgZb9wTbQrvQ1THdXt9S+G+ir7Ggr&#10;7Gktmu2t3R1uG3z/2l9N1l8UFyksECWCjhYVBG0EG05sDflq9V+EICZPAANeZTaQzhtMh/NcEUJo&#10;3GAkSobmIwY+8vn8bks3xgXuNVcd9rdujjQj6b+rY83LI41T3RXjHaWzfdXzA7WIEl4ZbVoabjjL&#10;wa2a7alY7i9f6SjIcntoKSLgL02JkaN5ka77Uq4Fs3kD2bxBwqhgEf4IFjqaIRhHxcRR0TEMgUgm&#10;KpwFrw0cLArXiI4Q5o1i8aaIYiOI3FF0TIQw2VeYYkXHDL5M2OmomTkTwGf1n38RwOAywMVM95Sf&#10;VYGunOuvQATwTF/J7GDl2EDV/GTzZFfpdNN7aKplODvSQ5bsI44JEhYIZ6GiGHzRdL4oqgC8XDFZ&#10;IJwiEAHOyECfC2AYOm80nTeOjQ5n8sdIUgNFiEHSrKeCXK2BXgd1pZvdDYt9DfO9jbO9dTM99RM9&#10;NaM9tSO91TOjrdMjTZNDTeMDdeN99WO9NWO9dVO9NUuDtYdjjRWxXq436L7ixDBxbCCVI1YCHcC8&#10;5su65sXm8GKdOV0Gjz+dzw+u/MzlzeDwol/3pF0DrQ+T04/FHSDMC2IwDgAjAF8hLoC/ELcf9Xoo&#10;kyeYzuVD+NkTe9ELd8kN/aM9928DKNcBQTTOc0AXTIYPzvwVPBnXQestxOnD4gKAAHSdhPieCJML&#10;wgI2u5vX+9rHWqvHu+vHexsH2qomumpnOquWm0sWSrNcpClPMJfdwMXDa4HzB1F/BX8S768SQOYL&#10;pKAAYA5oQRcAxn3wXF/jReDyo6K8qXyeZB53IlyO/nzZYBC4EThd8RznuOCuO2OvwaaW+HfAjcyH&#10;4EriBV1nAjfAmsRnSOVPcjBfb6lbra+ZLMg3IeOfEjH2eD44C5n/ghv/jx64a/Y43seCqIckqpGU&#10;TExqYmJ1sf2bF3ZFb23rSw2L8p401Tysq7Goa7SpabSvrneorLGrrLStKrOqKrasLv1rBTCSCvw1&#10;iAM+F8DPykrBvk/Lyp5WVT8sLXtUWmn2rtirvM0oKO0S9iaJqscU1BPmN2Bx61O49IiYe1RRa/IN&#10;J6ycC+H/fAH8/wpUMU8ACMgi7oDPR34VZNrXfDHtzwMe798ggM85nwxAdidL+1BkfKlSPmQJL8KZ&#10;AKaKOwlJOTDEnpLpugy6upykloq8ltqN23cVbiqJirKwWCwnN/9VTv5rfPycAoKcaCIPvADwefqv&#10;vJDUuf39qwTwTVEpZTFpFUm5zx0wjOxtwLkDRgQw4oDPpe/nMvjc4H7B1+oXWQkYGQcgDhhxvYgS&#10;BjOR0tCfC2D9Pyz9C64BXA9if+9IK6tKKiEC+KaIHHi8sP0lC0tSJURpNyRYSqIUCQo/iYImMWnC&#10;OJrkBYwo29BZxCpKyuetQnSl/ps+m5pl56ZV9/LRt62zzYNTVR3V7yqSShtj6tpjy+vDy+vC2rqS&#10;enpjBvv9R/ttJruN5rpU17pv7vTc2O2T3OmgHbcQoDZBqPkKVPfDYePVzQ7R4aan1eXx1bUjgeEN&#10;OOKDwOB8CIL2t+c35mZzUjOVJGSkmMJp8Um/fH+3sva5AP7MAf/1AvgAHO4Qml/f7RtrzngbZPrM&#10;WFhOkyImL0BRwLOs9cyM1AzlpW6RKGLXePGaZrYVc9t5M1vJvdNB1Z0hVd2vOmZrRg76hk57q1cn&#10;ixb7Ezqa3UtanD6Wm6Vna4anGobO1s3O9K1Odi/1NYxPdC0er56t1rt51p6zDR0uQ4dL0KcNaHcJ&#10;mpuBXhWMvq5ezG3ZCc/oio6ri/TNrcio7fnYujeyCG0fHm/sHGztHeyerG0erJ2crp6erO4fbG3v&#10;n2wdQasH+wPz8xVd23VDqyWd+5UDx7Uj26U9h9VDUNvMccMw1D4NdU7v5NX3B6f0ByTOxmUeFVRB&#10;I5PQ+NjJ7Pj+ytzh3vrJKVz8EALP6zF4lv5TAJ+d9Nz+gos8S/8F13y0tfEnAnhjD1rbOVlc359Z&#10;+kIAH+4fnAtg8MTCAvjT2Te5n6BPB0cn23vwMsC74OAQdPgJTgXe2NuanJ/q7J/u6DuaXoT2jmEN&#10;PD4NlVTtRCVtOvmMqRotqpjOyevPKhrNaTwe1zHvN7DosHQ9bmiHJhegxR1oah2aXIeWd7ZX15cn&#10;J45GRqDO3hkLxw629JyU9KIUe/am0MQt6uQtyrQKZe4OffEua0VXZNlAbMVQfNFYfP2h7KqZ7Noj&#10;uZXHcitPb6yayy+by688U1i3uvmrrFkqfc2qldKmy50NN3XApqfmtqfWtvfdHR9tAOhufAUYXHNR&#10;23D+hc0zdpzvANZtlNes/3iiVQvFdQvFtWc3Vixk16xubNqpbtlpbFhprj5SWTaWX9CTnNMRnTYQ&#10;69UTrTeUydSSuo/nIv/2n/i///2lb7/n5hbkRpGuksU47ppet3C7aBt+xSX1qlX6Jeu039jF/s4l&#10;+KqdHeqWohaVGSstXmEk2vNMZMpVYc5TedpNccZdaTVQbT9a7yhO/zBW7zBW5yBG+yBWC2E/Vguu&#10;8PzK5DDdYCNBYzNR8+SlMZTzEMq+DwY/vTYFHGca7b3Q3UrSAuwk3d1L1D5I1DlM0j2M196L1tgK&#10;VVkPUl4LvLnsp7AcoLgcorwcqbIep7H5XHsrVW8n3eDwtenBK5PdDMONFJ3VJO3NZL2jV/eht0+P&#10;Xz48SDXZTtDbitHeidHbi9Y7iNI7itDe9ryx5Cwx4ys34CS54KIy727cZGXckBBZ1t2SONgbMjAS&#10;PTCT1Tuf1zOf0TWc0Nb8ors2Y6gxpbclvrc9rL3d+PUrlq8H2dtJNNZX6kUIMdSJEesvlZqslPXW&#10;pLLzVkG7Vv+6UtmoW/lMSN5AfNlQfFWvVkiitKO/8H2XbwSlvyErsaPe3XzfzmWb+JOE1W+v3Lj6&#10;M4HzCvdVLv5rKNw1AfxVPjwnJ5aHA8emScnLqN28pSN/U0NZRVtLVfemyA0yJ5bKixchCglhaQ+0&#10;TcreFjWW1Oal59QVVi2OzK5PLdcWVD41NGMIUuhoMpiD4+QXIZGESQQWASeEx4JWjEqWZQspSYjh&#10;ebjAuLQQQ4JOBdwQYYNBBVFR3ZuqOgqqd2/c1pRVVpNUuC0mB1CVkL8pLK3ElpJnisvSRKQpbEmS&#10;kASRCaBwCJLAdV/iRf90HfX9Fe7fX+T57gLndz8AuH7/Pff3P/D89COA98JPSIC99rMSi/5ESyXE&#10;5lHDqxRobhQ62QFv+rsQ/J4C7Z/9BVJqdjVbvJPFasXwTv69BTACYmcncQJjOMwIHjOGw4FgHIsZ&#10;x6EnsDDTWEEAIoCniH8UwMgywOcHBAdBBDBywM9BJoCZiPH9giUmCV6gl4KF84AJAsiSwHCV6b9S&#10;ACNnAUwR4OLPcO4vDQ+ODA41QRQYw6MQATxMQPWiOTt4r7RwXurmuz6I4R0lCIwR0XCL5x8nCEwQ&#10;0SAYwfIB4C5eYAyLGsbwdgpw9GB5hkgCY2RwQPQ4jn8Cyz+F4Z/BoQFTePQkAd5xCMvXj+HpxnL1&#10;UDl76deHaBwTZI5ZAsc8lmMRzTknwLPNEupDo3so9G5JmX71u5+CIhbdfV2wBMZ/+wfBf/ifhN//&#10;II0hacjcMlEzfKZr4WTs4mXi7Wvk62/k53/Pz8cswMPcz8nK39nGz9sm0M86ENbAsAOOCHaMDHKK&#10;CXaOjfBKjvROifbLiA14GRuUDYgJzIoKfB0dkhsd9jY2Ii8hOh+xvykJxS8SS5CazyAAXUBSbAGY&#10;ExWS7e8UF+oUF2wVHvDAK/qhz3uH2I7g1xNR7xZi8jfji7fjSzZiCjdiQFC+Fl06Flb0wjzOxzTU&#10;Vs/T2tTb7mmAnXWAk22wp0NwR1X3yfzep7k9aP0Y2j7eml/e397aWVvbX1iGVnegnU/jNd0VyXl1&#10;qSW1ycUDb9tq4oqr4ooq4gvqUks73zaCe5um7MrixHeVKe9r0wtqMgrb39V0fmj+mJiXG5nT8K5x&#10;sWttZ+qkPKspyjut6HVTaW5bZmxx6ZteT4vX+reDVRTczJ89D4oo9Ap8/fhZgKmxg69jeLBjeG1O&#10;TX9Vb0917878WX2UU2h6Yv5gex98sCP2F3z+7m5uHe7uwX+Pdb4SMPiYBpzAf7bV3dkzPDS+urJ5&#10;egLfCm2s7ywvra+tboEdQTw0ONbW2tXU2Nbe1j0xPrO5uf2HdR5gB3xwcHBycgKC3d1dMLK/v7+3&#10;t4eMLC8vDw0NdXV1bG+tHu1vQKd7yL3gp0974OMfBCfQHuDojMM/sA8dbh6C+wlwkwCNltWlWToW&#10;O3vu5n2EKiugusqT6qKdqo97dUWf2muhoS5ofAiaHoMmBk8nBj5NDEDTw9D0CDQ1CI30nPa3QcNd&#10;0HAnNNoNjXXBjHdAIx3QaBs0AeJ2aKLl00TDwWjF/lDRcU8e1Pn6sDDsINtjJfreqIdyv4tUrzO7&#10;zgL/wfBy3VO+NmvBHkfsiBdpJZJ1+koeencTenvj5K3c1iuJ9Tcye0VqOyXaG0U6J03m0Ew8BA1C&#10;0PrR3vLBzNxB1eC4W1avvOe0lOv6Ta9NY79RK4+SJ2ZJRsqR+lIJOmLJmsw3JmI590SLLRXafPR6&#10;gkxqXTRzH0in6DDDlNDBigKhSthYDVqmqcx7K7VyV/1aH8P2cJOu+IdDLx1nPgau1SQetGVCXZlQ&#10;TxpUE3j40WEr++naS7PpVLPuuHuNkaYlcdatzfmNg+1tM5NNC0sVs6tFE4vFk0uVM0vNi8vNszNN&#10;E2PVI4Olg0OFQ+OF4wuNI6tDleNR9/weiWlbKxkURMTv9vUcjvSczPYezrbuzTbvTDdujtevjdQt&#10;D9Yu9tUv9DSezM8dTfV9mi2Bpl/sd7lOvtfuSpTtiBbfLTFc/6i++OHmpxYraDRj4GWMi/xD+QvK&#10;3zBwBr8KHav/NUwsbH+ZgjpMQfgbkzMMAAy0vjDO9Ez9wpm+dH5jKp8hhceIxGNIFDAlCpiQ+Y1o&#10;KD0GAp8BDWUghDUmcd1mXJeRuE7XRRPj1BQabPUbbXTq3SyjtDTuYuiyvMKyRA0KnwbfVTUS2pTI&#10;Z0Dm0zmrO61F4dMiorTx/HoAMr8B9dego42+hoo2omANiACMCRFrRiJakZguJHFfkmwgN8uJoeBL&#10;Y1nKMp/660bmPU4rN4zpvJfUbhzfZZzQbZII6DSKb9WLbtAKq1UPbjeIBXGzTmTj3XAwglB3N6Te&#10;IKzeILRBL7RZN6RNO7RdK7hLM7BXw7dfy3NEx33SwHXG1HH2vvXMQ/Op+w8n7z0e0rca1HMc0ncZ&#10;MvAcNPTtNw7qMw7tM4moueNVcce7TM2r5I5XsbpXkYZXsaZnmYZPzZ2AetUgQINaMKDxTghC6Q0P&#10;0O3Si+3Qia5TCSxX8Kq66VunHthiGN5kGNJoENygH1SvF1inG1Cr4w/ouB/V9TCm70nCgHlS/9PE&#10;nkdx7fcim41CS8BJNXwrtPyrdYJqdINr9UJACwAjgMq7AefjdfqhjfphTXphLb9Gk04IQrNuaKt+&#10;eIdRVJdJTM+9uF+l2zT2c8BMML/NIALs2Gcc32+SMGCaOHgvaej+c9CC+Lw78jAFMPwgGXTBzC7D&#10;pFaDl61G2T0PXg8+zhx7ljJlkThtET9tETtrETP5NHTkkefQY9tx26eLPk/2osFdrDZUIwy1oKAW&#10;NNSMhxoohzViW2VKKwV666WO23Xxx1358B+njLUcTrcdzrdDC51Qby3U/R5qC9moMJvKVR15qTL7&#10;6vFartfuu4ijj7EnH4P33nns53oevQ05ykrZTX4z6pQ6Zp8zavdmxDYbAALQHXfI7bfIHLbJQjYN&#10;Wb8G8YTj2zl32On+KnNO7yds3vQ9Sm03SWg1iusCT8XTjDHrV6seBase+V+z4V247lWw5vlxxf3D&#10;kmvegvPbeafcOcecdY98wIZ7/pr7hzXX9yuueasuecsu7xYdchYcc75sHd7O2r+fPmPKLm/S9t2E&#10;zdtx61wA6H4+MmaVAxi1fDNh/w4waft2wiZ3wipn3PINYMwie/JZ9oxV7rRlzsD91FatqGaNiH7D&#10;59NPsucs8uYsPsyY502avxt/kjv2OGf00ZvhR9kz1vlT1vmTVh/Grd6PWb4dtcgdtswdeZYz9DBj&#10;+H46YOheGmDQNBWh3zilzygZ0Gv4vMcgqVs/sUsvAdCsHt2qGd9+N7FDOwkAAtBtVo/t0k3u1HkO&#10;ui0acY1q0XW3I2qUw6qUQhpUo+pvRdTdDKtXDK2XD2mUD6qXC6iX86uW8qqQ8SqVhu3yBynXXEmn&#10;LHH7LFHHfEn/fDH/98L+b1lwQekcpgdcWVrI8xXZ9TXV5TXFLYvmmkV1z6a7ZdM8XtO9knEuzwlO&#10;KaRn6RTjTOqdV1TZbJpwNpWWws+XiefPJqGzSHyvyJzv2DyVNwktBsLVeqyGR+Ld9hID7kIDbrgu&#10;F64OF852V752L2KNE6HCiV4XIFUTKlvgy8xyw+a48RV78tR5cXX7ojsc+fNU/i2C9E0M+/IbHeVk&#10;o3sqgsI3qDfF2BpYqiJZ4g4vU4oDfd3XRjYvSr4+U74kXvCt3z9/8P+m2P+bIq9v8p2/KXL7ptL7&#10;vzaG/q4r/spgBv94Dn76HX0qmznzmj39ijX1UmgykwmYyGCMp9NHU6m/QhplIBE3kIgZeC449EJw&#10;ME1wOAM7kokZfYkdShYYf4GdTaMuv2AuxDMmggh9zrwdllfaH3zffv/3bcY/tBpdaNa73KB7uU73&#10;UpXuxULdn97rX80y5I5T53AUu2iA/VaL/4IegVMd85M65gd19HfqqH/X5Pk3Lc5/1rz+DzDX/kmd&#10;459UOX9zi/u3SjzfyqN+kEP9pMj7gxH66n3Uzw/4ryA8FLiKYIa+9gTLaUVGOTCxLsJEdzGKhzjV&#10;XYKqw/mdHtgLdQFgyP2DIdf3Jlw/3OP68T7nj4+4L5jzXrbDcvkJEcIlmf5CBHs0hznnBWu+K44Y&#10;Lhc8L4IbEeVBFgCtO4kfBJ4UtDcN40PH+jJwfkx8hDgtXIwKCBOlwLnCwqQwFhHgT+QPoWGjWWRA&#10;BIMQJURKEmemyYkFkjEZt+QS5CUDxejhipKeUkwLBt7phsgjIfIzKZaLikKwoXb844cvrJ5l2Ni8&#10;srNIfayf9lAz3kA58LaYqyTRXZIYflPkxV35lDtS4ZLEYGFMsjwjW1Ui/QYzmiUYSuO3F7hihbps&#10;wXvRku+SPea6J00gWIwcJSuUoCQWrygapyASLceKlGGGSdJCJagh4hQ7gauuJF4fYaIrm2BB5vdS&#10;Eu/NiIV2FqDVMWh7AtoZh1Z79+Zatmcb1mdq1iZqV0ca1gdhAbw72Ho01L4/2LY+0DTbWzs90jg5&#10;3tTc9GF8qG64o6yv4l1bbpqdnIiLELy48tmKy3C5bBB7UXg9yTwg+A/g84e1HF8QlScYhgsQQOMJ&#10;EBKIkKO7sjFmJO5EM52NBnCHNDRdX7w8UD/VXTHbV70x2bY51b44VL880ri/0Ls61oyUgIYrP58t&#10;ALw+0bo90z7e+RFa7i6JcXvI5PaUJMYogt87X4Ic2V+IJ4DFEyTKHyIqGC4M18qOoQhGk9ExdHj5&#10;5HAWKlQEFSYKl4mOgvOYBTJkqEG461F0DPiNuwsRHMSoG5UftzpqZtsrp7trEAG8NNT0qwJ4uqd0&#10;qrtkpq9kZqhyZryxu61gdbJ5oat4p7N4oehFuLqEHflasAj6XADHfCaAQ8j8gDAyXziZ5wyucDIn&#10;IEEM58L3Y6wULUiY4EHHuDHxYYpSm0V5R72tGwNtq/0t4OZyurtuvLNmpKNqoLNysAtuB9or+tvK&#10;h9oqxjqqJ7vr5ntqtwdqoZHGPLdH5iSOUHFilDDGDfV9nKhAIO2aH/2aNwO2vN40Dl/wSyHzBJA4&#10;Axnc/gxOX9p1H+o10II4UIg7mM0LYoAfnQMABgOYXIBABpc/jSOUyRPC4PYh/OyBueCJvegq8IMd&#10;178HUjmCaJzBdK5zQBdMBvv+KsjpkIMDQAC6rnReSzYpy81htalmd6BjuL5suLVqerB1sKNyuL1y&#10;or18vqlooy7fRY7xGH3Zk8kfyML8tQIYMbu+BG4/Ig/oIj4YzPfGcX6NJ54zWAgDXvZna41zuxE4&#10;EdyJXGAEzvc9876IAHYUvGLDf/Fzifu/gzsF9YUAdsJzWZL4jJmCCU7PVltqF2orx/PeGeIEzXFo&#10;exyvF4HLG3vFB8/hQeK1xKNMsZjHEjJWBiY51ZXR9eVmGYkO1YW2rdV3C3KettebNdY8a2iwrmtw&#10;rG5wrKq1r6qyq66wri6zqin7OwpgACKAkfRfsO+T0uInlRUPSkofl1U9fFfoV9tpFpN1EX+TwtRn&#10;YHSEBfRY3Lrwn6hiTGjCVmRZR7yM838K4L+Nv1YAk4TdfpUvpv15wOP9awUwvOlP1S/C5wIYtCA+&#10;E8BOdHFbtqQFU+QemabFZqopymqrKWrdlrl554aCFINB4OHhvfQz7+Vrghx8GC5BAAVFQNJ/pami&#10;X6T//lUCWFFYQklE8pa4jKrUDXVZxfMlgb8QwOcOGATafyj7/Hk5aETx/hnO1e/56r8AMG6sfNdQ&#10;SVNfQV1P/o7uDbVfFcAmqro6Z5oZuQBwSeoyt74QwMqiN84FsARFXIQqJ8FSEqZKkQUoJEEygyaO&#10;Z8j+hJem6DpJOb/Qet5k9HbYNH/iYfGkRfmUS+l4cu1ifutKWnlH8Ot34XlvYgpyQ3MzQ7PTc+oq&#10;PjaWVrZ+bOrI6u5MHOkJmxsIWBnzHOsyG2/XWW69vdcmc9JE3K/n3m3F7PTdmun2KP/4vKx03MWl&#10;nEq2fGYWC51CPS2V0f7+eirqBB7+h3pGuirqkwPDyBd50DEsgD93wDB/bcbq8SG0tQsdnB5PLbz0&#10;C9MXkVUSoGrg2FoEsVtoprGIsqmM+j2Fu3fl1GWE5DRv6Tp6hhWMLLxf2M2a24zum/RvHoromErr&#10;XnrbsVrRtNbfcThRtz1VtjJbtND2vO2NS1aSXbLjfa87NwxFSPJiFMUbwnduS+s+0rX1d4wKcIr2&#10;tg0LcYl7EZb9MiYvIyLnTXx+aXZDdUFfY8NCTHpjwofh1MpF3/S28BdNfoFv6z72VGSWTdX1Qkvb&#10;n1a3oUN4NbjV/cNdOOn37CvD/RNo5wRaOTgcXFip7t2uGVgpaEOKP28Wd+1VDZw0T+xV98ECuGNq&#10;+11dX1Byn3/CbMLLo+IaaHIGGh89nB3bW5072F07Od3/BB2dHp8cHZ5lw3zxpP15/v9DAJ/uwpd9&#10;uLn+aXv/PxLAp2vbiAD+dACeyD8I4E9fCmA4P3hn73BjGxbAYP7hKayBj6HD1c3lkcm+qublvnG4&#10;uPTuEbSxA7V0HL1+exyVPG/m0C+vM3/bZFPLfFReb1Hn2dpDp9JbemPJmQfNHdDMBjS1Bo0sHs+s&#10;ba+ub8wvHI9NQH2D8zauHaKyC1IyS9LC87fYU7epE8rEqdtkRACv6omuGkmsm0it3JPaMJNbeyS3&#10;/vjG6pMbK09hls8c8OfS93NWnil8zZKlwqqz6rKL6qqr2qrbnQ0PjQ1PzS0vrU0vrc+97zlfCOAt&#10;lzuAcwEM2LBWRk63Zqm0Djtg+eVnMogA3rbV2LbSWnusumysuKAnOa8rNmkg0aUrWmUgk6IhqYe9&#10;Lvhv/5Pnhx8ufPfjuQDm1LrHYeF50TbyqkvGVavMK3aZv3N9fsE3jsfNXUBdVZ3GipASqXsg3Wcp&#10;NuF8Y8xRdsBafNBGYt775k6E9qck49NEo+P4Mwd8Zn8P4+4exN09SjP49Nr0KMNwM1Fz+/ldKOse&#10;lPcEyjU7eWl8+soEtAdp+jvJ2rD9TdY+eKG3E6t5GK99+lz/03P94zjt/SgNeC3hUJWtcNWtCLWt&#10;WI3tJO3ddIODVyYHOfeP3j7cfmW0lWGw9kJnMe7OXLTaasJdWAC/t4ByzKGXj4+STffijHYi9TZD&#10;7i77qS173txxv7noLD3tq9jjKjPvqTnv87DJ4WFTSmxxW0NSX3fUwMjzodm3fQs57WOxtc2+xR99&#10;CrMjGgojGioD6yvdqyo1nyfh7ayum98j+dqKJfjQIz0kX0QqZ71SzS0wq+7XLu550Lul9qHPI38s&#10;ILsnpnYsqWfmbmKmnEcwRe3RRarqN1dYJKcko8YF4aRazMMX35ONeDGiAjxoPm40Fyfq4oWrHFd5&#10;lOVu+Th5d9a2Tw9Orc6tzU8sjHQNV+VXhLkFGChr3ZG+JUUXZ2PoEd6hcIH0I6jmffmLyOfPg+Py&#10;X+Y1Fta8z3jrZu6oKHqDJUgTwlIkyDQmFkvmhbN76QICsiyW3q1bZnp6icHBH1+/7q6tHWprm+jq&#10;mh0cXBwenusfGmvt7qlurnpb+CYhLTk4OtIjwOOZvaXhw4eaBvfV9Yxua+koqN6RUlQWkZFnit+g&#10;iqiw5eQpYiL8FOLPKNR3Vzn/7cdr//L7a//yLe+3F/i++wn1w0X+Hy8I/HSR/6efAKgff7z0P//R&#10;Ql97oLIYWp6E1meg7QXoZBu8W68fgTfrs1IW4D9+ZX21nOKgtHQPTvDvJYABiChF7CxibScFUXM4&#10;LMIsFvNLTMDNE/FfC+ApuGgzBk6x/cNav18cDQEZAfxyuj/1vucsC5EXGUQ4CZgkiKwHDAJw8M8v&#10;+C8BnGKK8Asz4AgU7DwNv8AkThAFRgioIRzvMAE1RkaDtpv/ejPHhVaOS30CXOPgpFQcaEfO7C94&#10;aAAQIAJ4DM+PyOB+NHc76lo/nm+Cip2kYCfwAqNo3gk03zRW4FwAw6oYzz+I4+vBcPcKXh8lcUwQ&#10;r88SOBZwHCsYzmVBriUB7lkBVB8PbzNKYFDqRqeyaoOW/l7c87WEVC8ZBer3P3D+9tur332P5xOU&#10;EpW5o6xrqvnYQtfew8TL28jHz9jP556v50NfF3N/eys/BxtfL+sARAD72wYH2ocHOUQEOkYHOcWE&#10;uCWEeSRFeKdG+2VE+b8CRPhmhvlmhPm/Dg/Kjg57Gx/14XlcIZzme5bvm5FSAYKUhOLk+CLE/oYF&#10;ZgV4p9tZhHjYRfrYhPs88Qt/7J/rHNsenjudWDQb82E1oWgzvngt6uNqZMFGTPFyRMFw8MeXzxID&#10;TcPtdTztTLztzQPtbQKd7UK8nEM7q3vgP2tbPob2YD25u7i6tbICHR4eLa9B6+AWC5ptHW7KLm99&#10;XV0e96H+eWlp+PvuV02t6dXZPi9eeSfXpBY3vSp/F/Gy6XVpf0FTZWr+q4Ck/Njc2qzKmlfV5S8r&#10;oFX4Lqc8q8nlaVBy6Nuk0FynJ6GBTumeFi8NbvvfkLQyNA508kgzswjSMbSxeOaZmfDG3dyjrbAJ&#10;WgEfpfDn6f4OvF7vzha4pTk9PTg5OTj8dHS8tba+vb7xywfx6Sf4lvKXz+XT08Ojna3tupr6luaO&#10;ifGZo8Ozih2fcXhwurN9AFhb3Zqemh8bnZqcnN7c3D44OEAKPoMWVsHg+Tgr/ry5ubm+vo6sBLy2&#10;tjY4ONja0rS1vgTuuKATcBOH/DEgfCsHOP0EC+BzB4xo4H3ocH0fXAf8NrjSNvDeM7gxOOpTaTVU&#10;VQ01Ne5XFM5/yJp6lzlfkLtbUwq1NUG9ndBo/+nEEJwQPDcGzY9D0yOnI90Hfa0HfS0nsAbugMZ7&#10;oKleaLoPZqoPGu+Cxtqg0abj4aq9weLdnrz99tefml7sfQg4fuO+mfBo3Ot2t71EizWj8B5Phtp3&#10;RUZXWp4JDLqQRzxIU/7UjVjR08wbUI4S9FZhK1N845XUQcGtvSK19Y8qx3VG0EQItNcMQSunhxvH&#10;c8s7VcODrlkdch7jEk4LCg5Lug59ZhZ5pppxhtIxJpIv7stkmkq8uSdaYC7T7Kk1FPWwK9D4vbls&#10;1G2ctxSHp8R1HxneCBVy5n35Wu/7U2k+hyXPoYZMqDUD6siEa1b3fYAGi6GhImjwI9SfA7U9h4q9&#10;Dt9YHOda7efaTic/avC7+8pJs644rbqtomW0v2lmunJqvnB8oWhisWx6uWZ6rmFmtnVuGgCCqumF&#10;0umV+rG1zenTNwGvHioamd7QLElOh5bnD6b6dyY7Duba9udaYAc81bQ10bQx1rQ23LI62LE9Prna&#10;27k5UHg6/vqoN2T64+PWaJVqX8nVvHsreQarhfpQlyc08rojJcJB1kzpiuo3IiQjFh7++oOGvgsA&#10;AegKEw3pgtrngMFz6AJ36WhNGr8WFQW3dAE4J5gpaEBF6VD5dP+A/hmGFADmPgVjShM0ZqINWQgC&#10;IDYm8twVJxpIom+LX6OY0dnvHhn1ej1udjJp9PdykL11g4sqzS/DFlCHk33RxnheQyGsqTDGSFhQ&#10;n32WhUxB6+HRBgAaxoCB0fvLoQvoUXj18DwGBNQDCsmaIezBkg5m3whhywcx2E5iVHNTWZcXJonN&#10;drn95hld+tH991J7TZGlZH+h2/gFoF0/qVk7rl4jqk49slErpkUnHox0GCS26ce06oa1a4d0avn3&#10;afqN6vjO6nstGXvO6ljM65jN6RrN6WnN6t+e0Zef1JeZ0FeYNjSaNnwybWAxZWA7pu80pOvef9en&#10;WyugSyu0/W5k293oFu0YcKJGHYSYFu3o8/TfFs1wQLNGGKBJPbTxTki9alDt7QAACEC3QTO4zRjW&#10;ug36QXW6AQggbjQIbr8XCei4H9XzKK7vSULv43hEAFfrBFVpB4K2Tj+0yTiyxTQatA2G4Wdi+0sa&#10;9cMa/iB6v6DhbtCv8sW0c+q1An+VZs2gJo3ARvWAhjv+9Wp+daq+tSo+AND9mro7oTWaceV3ostV&#10;Astvu1Wr2jWoW3Xo2PTo2QwbO/bpWfQaPhkye9D3SKfFVKbpoXC7o+BE8uX5t7/bLPp5s/j6ygfO&#10;+VzB+bdiCx80V4pt1spDNmrTlutz5hpy59s/rg2Xnk7VQN0FRyVhUxn6fYmSQyniU5kqC2mP55Kc&#10;piM9VxJD99MjtpIDp4Jcum3tG++71Rn5NxhFNBrHAppM4ppN41vuJbTeTwSAoO1BUtfjFz1P07qf&#10;pLY/fA4m1BtGd95L6jBNRCxvs0FMo15Ug25kvU4EGBx4kj5kngk2lasFFCh5VqoHtRhFr3gWrHkX&#10;bPgWbfmXAEAAuiue+XvBFV+zH1RxGFIFOAquBPFBYPluQNl+QNmOf+mmV8GGd+GObzGIwfhBcOUx&#10;mBZauxtYvRNQs+1fveVXBQAB6O4G1oL2V1nzrQBs+MBsev+RXe9KhE330nWnwlWHj+sOBVvOxau2&#10;H7adi/c9Kg48K3fd4Jre+16Vh/61G24lG+5lax5l657l615VG97Vmz51Wz41Sw4fwb5rjgXgIJsu&#10;xVuuJWAXwHmRcDB+vmnbrXTV4cOa0/tVx7xl+7cLNm8AS3a5oAuCeevsOausWcvXMxavpswzJ59m&#10;jD992X8/o/c+3A7cyxgyzRg2TRsxSRszSR02TBoxTenRje7Rjxl5mNJtENWoFTRo8rxPI3FQPbn3&#10;dlLnzZieW4lDGil9Ks9bboS33ohqlY/4om2Rj2qWj21TDu+6496n9bhf83a3KrNdCdUsd7X1BleH&#10;PLpFhtAsSeu/JbNoordqZjz64G6nrXaHp3an9+0mN9E2T9pAKGM4ktoXgmvx5e8KwQ/GMgcSmV3x&#10;lLY4XGuCYGcitjlcsD0QMxpC7XfFFqh/my3z7zkK3C9ukLIMtZ3klJVwIlQBURJdiSCmwSl08wqO&#10;cOcmMTtatyZb9100uTSJuyHlx/q4/6s75X80RX3TEvlNa+Q/NEf9S1P0vzfFflsf9/uGuJ/a4q93&#10;xHN1JnD3POfrfyHwB6eLm8giASazyYCpNxTAdA519g11OY+xnEdbgtfYpix8IC18ICKsF1A38qlb&#10;+Yz9fJGDdyLrGdSJSNSg1/X2x79vNf6uw/BS/32+LhP+Oq3rFZpXKg258nQuvjfjTbuP8tW4bneH&#10;39lQ0sFE9ZmWgpE4ThP/s7rAD2o8v1W78o8GPP9mwvWbm7/5RvvC/6V18b+rX/onlZ//p9KVf1W4&#10;+luZ698qXP32LsfvDa59a3j9O2PO7025f7zH89N93gsP+C5qX/rXc+5e/A1A68K/aFz8l9vf/8PN&#10;7/+H8nf//ea3/0352/9267v/rvrd/7jz3T8YXP7tQ84frdHX3Uj83jSMF1XQnYBywPPocX9/l/d7&#10;LZ7fa3B9q875uzscv1W7/u+q1/7t9pXf3Pr5X5Qv//PNS/8TtCpX/xVsUuf+Vvn6v9zk+Bdlzt/c&#10;4vpXFa5/U+X+d3VuMP5bda5/B2hx/RagzfU7He5vAUYc31px/mh3/UcbzguWXBcseC4/5bv8iP/6&#10;PfR1MzzqAYn/AVnwARl7n4S7R8SaEjCmONQDAudjMoc5jcuSwWNN57GhcznSeVyYfC4UTjcKpyvx&#10;uhPusoPgBWfBnzyJV7xpXIESZG9RgisTbU/mscZzWGKvAaxw151oKHcWxk+CHCzLCJFjBkrTwDRP&#10;IYydwBUb1M8uVIEngte1rv/gd0e+Pj6s+WXCaGVeb9mb1uKM1tL0/sY3SyPlnzY7odOJT6vDe9O9&#10;O4Nt++BecKL/00Tfam/jSFPJzGjzyGBdZ0fJ8EDtUGfFVEdVd0G2s5q8BZnfnYEJEKcGStB8RUie&#10;QjiAN5vgSkODcS8WHsQAMOhGF3SloNyJPD4U7mCmQLiwYLQINpItGMbkD2DwhkuTAqWpTmIEHf7L&#10;mY6PobH2rb4maGHoYL53eaRxsqt8uqdydax5a7pjZbQJiWf7qsH40nDD3nzPwWIfGB/tLJ4bqZ7t&#10;Le7+kOClLv4QczlQkhgigg1howLZfAEsXn8Wyl+IL5COCqEKhJHQ4ST+SApcDjpaVDBaCguIEEeH&#10;sHhDaFzx4PIYguE0bJgozVuM7iTNXK3M3+mp3xhqWRpqXhxsWgb3c6Ota2NtyDrE0z3gSuqWR0BQ&#10;Ot5RONNbtjBUMTtc1ddTOthfsTbdOtWWfzpat9f4LkZHzlMMHS6JjxBFRzD4ohh8MXRB2ENT0CFE&#10;PnDGCDomkoGNYWJihQTj2Oh4YZhYYcFwIYEAGp8XBQVez/4i1HBZsZDbNybzc5ZaatZ7micbywdq&#10;Ckdaykfbq/qbS2cHm8d66wZayvoaiqe6aleG2hZ6GifqCqHF/s7kgHBVcXc6nOEaSuQKx1+PJHOG&#10;UTiDqZwBdE5/OlcAnSuYyoNI6EDi9QDS9UAyRxCFEwAC0AVEsQUiWfyAcCZfGIM3lM4TQuMOpnNH&#10;sPnB4woW4vUk/OyKueCGveiM/tGG+7e+lOsIflQOAFIIOojGhez+xyNQuZATgQB0EcAmBH+WoLsU&#10;25CE2W2p2+lumW6pmeiqb68tHO6qHu2sHmkuHi5/u9VcEqAmY07g9GFj/RgCflSUH4UPgFR49iHx&#10;ALyJ3Oc1n78AmQnXdsbDfhcEyCASwxqVyA2O8MtMME7m8aD8Cp5UXlcipxPumiP2qjMevAtxIeMu&#10;RB6nX8MBz/VXYY+DaxsAQOxI4AaAg1hR+VXQ195HB6x3Ns5Wle02NjymURyoJCccn4vAtVgRggPq&#10;khnXT08phPvCIkJXeArfF0e+f+9Vku9c/tG6uuRJfdmDxvKHTVVmjTWPqqvNK6ttyqpty+A1gK0r&#10;Si2qSgDW1bDr/Rqb6qoH+R9M3r01Ly1xamxwbmq0q60Bg4jo/Zrz9F/E/j4tKX5SXPS4pOhJZYVJ&#10;wcdnVTUm2e8dPlY7vSolKTy8jlKkCN5lo/XYKAM6rz6OT1+QaEqQsKYresA6UNL/a75UvwiSPnhx&#10;L7w47CD/Qr7wu/9LPpe7fwmf+9H/J6GJe1HFPMki7iRhNyLb9Zwvpv3NgON/DXh+yBJfKt4/D1na&#10;BwDn+J4F54BfzecKGV4tWMKTJO7MFH/GZJvSmDoMurqIkKq0yC05MQV5cRlxmhCFH81/5RrMVU7e&#10;yxzcl7j4r/BR+YlsDE2KIqLAkr4pIqfIlpGli4OuHEPiV4Dtr6gMnX0ugCXIDHESXYxIA8ENIVEV&#10;STmNPywD/HkGMOKAPxfASOLv1xgoapyn8AKQ7F4Aonu/BhHAiOj9HGSTyVn9Z3BMfQV12A0raQDA&#10;WZCEY8QBI5eH2F8VCUVl0RvgqZChiUmQ2CIEYQmmvJSwsjhTjo5lEPjJeDwLTZW9zrylZB+vEVFs&#10;nNVnmjdx7+Pk47IZ25p5t5qZ521bac0bgYXDLrltPsV9nkVdNtm19q9rE+qmnleNvijtSy9selVQ&#10;/KYg50PRi/yymPqB1K6xxLmpmN1J7/1+k/UW+YUmqZkWncHGwI9v0pprN33cGkkCjx/oBMf6hj/W&#10;VTfV0NBX1bgpIaOuoKypdDs1JuEsS/IEOjo5z+EAnB6fnEm1szSNP7V6v4AIPMC5oUQAex2f7s0u&#10;O5k81mJK6dJlTIUU7gqKavEL37pOvcPLsr2h98o5vC2zdLSkvbd+oHlkpXRmu2BhL3NqLbBjzLm6&#10;279pPG1ws3QKqh46qW7eKC+dqSmbaq2eqysZK3jTra3spiLpKM+ylKY9EcPfo/HqULnuCqH0ZYhm&#10;Qrx6TE5tcQFjSUFTFpcO+bIa4YoyA3ebQFQ2tY5JLZuMK5vxeN3h9Lzaxj8rLa18oHEsKyQF9r2r&#10;e4c7R/sQNLu/v3QEB3vHn/Z3j+BvDhf31tvHNuoHd2oHt8t71ws7VvJbVz+2bZZ279cNnzaNfqof&#10;gZpH17Iru/0TB4Ker2a8g+rboYVlaGJsf2Z0b33+9BSc4Ojk9ODk6BhC0l6+eCb/lyBP8vEBkiZ7&#10;srX5aedP1S/CHwTwyc7W6e42mPzpcA/Wq2e7I9r1cxH7/7IABhOQ1w8I/rAGMHzZ2/twbi7yJe3W&#10;ASKAD+dWDhfWTla3oH3w7EEneweb6xs7OzvgpXp8CA4CXq+f4KcX+br56GR/c3t3fRPaBwcH3U8w&#10;4EW+d3S8sjnV1t9eULU5NAUnAW9sQ2vrUP/QQmT8tl/ksO7jHlmtRdUHG3fNp2+ZTKnem3nk9OGB&#10;+cLbfGh8CZpYg4YXoPmN3ZXNhfGJg+FRaGh8ycmrTVh6SkRkQZwxf5MxqkiYuk2eUaXOqzMQAbxm&#10;LLl5T2bDTA4RwIDVJ3D6L+ALubtqoYgk4yJGdvah1JyZ9PwjmcUncktPbyATVqyVVlxUl93vrHto&#10;rHtrbftob/np7PjqgAC0SLDlfXfTSwueAHCHc4W33TR23DV3PbT2PLR23TX3XDV2XdR3HNW2HVS3&#10;bG8jDhicd8NSadNKcc3qxrKl7NIzxeWnymtP1TYeq67dU14xkp3RFe1Vow09VOyyvhsiz5T9+bf8&#10;v/vN1e++u/jTzxcuc1/nxnMzZTk0TTmfeVx3jLvukvHjo+cXLNN+DnjzO/fwnx0cyCYGdxjsCDnx&#10;xic3Bm0kx53kAFOuCgvetxd8lKfd5Rd9b64E3N4IUd2N1NyL1gDsRN7ZDFddDlPeSbq7n6K7Hntn&#10;LUYNBKeZxicZRnCyb7IO6G4naq1Gqy5F3ALtdpzGSZLeaZLecYLOcZz2YYzWUZTmYSS8qDAY2Y3T&#10;2krQ2k3VP3nz4FPe48M8s92ce5uZ+lsZAIPtNP3tFwbbKfq7yYa7SQZQ1jPolTmU+mg/xmg1SHPJ&#10;V20tUHM/RPfIV3PF9eak/+0uV4UxD61hd5MKa9P6lNgPDVXPu9oTBkZeji+Wja+Vjcy/7O2Lba0L&#10;rSlwyEl1/ZiT1N9jnvuW7e4mFx7MDHAVdDOnhTiq5T43KHuvlfdet6DqcdXQvdJh84Z588Jhm7SW&#10;5w0r/k2T5uWttk2d8v7/N3t/Ad1WmiVso3P/6ZmupuJUpcJktmVmZqaYQbZkZnbs2DEzMzPbiZnZ&#10;si0zMzOzzOxz32Ol3OlUuqdnvpnvrrnr93rWXvvsQ7Ii6Zzo8X7fKHIe5Zfk4r97xHVP0EA4CaPe&#10;sMYX3kGs6vfNE2pBHiHEK/Lvf/8NGyUTBzVLUWbuNXjjHF06mdm4mNmlBER7mL8bqGsvSctLDkuI&#10;84teGVmM84nSkkXH+0ZXv68Ybuo/WNwDn3VX2+fYYkxFVimIBUm5rmaOrGQMPNTMnFS0+kqqiUGh&#10;pelZjcVlq6MT8AjqhyfQxfX5xvZc/1A/prkoNSPExd3rzTt7Awsfa2dnIxtXk7cRLv6Bdh6eFg4J&#10;PuHB77wc9K1iPILdTO1stUxBrsQvBS6yWhIqhjLot2jTAGvXRM+wFN/wKGdff2sHc2UNtIiUAAUt&#10;2fc/vfrTN+Q//Ezzy2PE/QcML57L87IXRgVDm/PQ5Q50sQ1d4s6vDsHVC3wgwFexoxNoeWXHw7OM&#10;kHiWhXmRnvoz5fnfyCotYoOacvMWkADWaShXaSlXbvk49S8dJTzu8Uf+qQ5dvPr9yK3fXYB7asnx&#10;4Jt9t9gZNtno11loVxjhruK/uuFf/fFn4I92t3jnm2coiedpyODeX2aadVa6NZZIAi4AAP/0SURB&#10;VBbaZdjmUs7Sks0zUS6yUM8yIsaoiPrIngOGyF/O0yPwzb534Ct47ztDRwGYoiEbpSAcIH7eS/Bk&#10;koECME0P1+dpKRZoKJaoPwKeomV6WBuPUxIPkb/qJ385SvZyjujxGSPiiJpsneDpEYLsnIEOR0e7&#10;zcIyRc/YRcdcQcfSICU/4egxGRo5Fp08XVDKQUpOSUL28JdH9356QEHFKCIir6agb4ayc9Byddf2&#10;8Nbx8tT3djHwtDf1srPxd7QP9Hwb4GtzOxC0fUjgu/C7DuBQ90QYj5Qwz9RQrwxAmHdmqE9mfERp&#10;THhxbERJclxVVirmfUZzZkoD3vuCSmJMBVgVGVIQ4v8+wDvT1yvdxyfD1yMtyCM51jMlzTUp1yW+&#10;0TdrPLpkIjhvPiR/Lbx4O6ocF1MD2IupXYtr7AypDdQOcUF7u5kE6avbGek6+HrFRwaljHVOHS7s&#10;rQ8swB3AZ9DF7sHe6trV4dHxxtbx8iaoHE1v5oek5fqndWU1VocV1keUVQTmL9dNLmMms90Ty8I+&#10;rLfPzDUMV8Z86PxQV51Q0Jhe3pmPDbT2DbD0x03ug9ue6y3oQ3S5JBfSUNW+t3Fusnsn0jvXzy4r&#10;1rcmyLvY2Tk9JrGmoWUqr7DxrY1Hd2PfXN/0+Qq8IwSu3sfX52fw8Mx7O7jDvd3Tw6OrM1D95M+w&#10;fsPV6eXu9l5bS+fQ4Nj62jZeAN82BsNcXvx1S1A8Pbk82D/Z3z+8vobwY9F89gOB6/nJyfHx8dXV&#10;FQ6HGx4exmKx7W0t68sLZ4d7sNH9hKvLk+ur24Ggr08vLo8vr06uoDNwi3dyeXoOQadn1/BWyzs9&#10;qbmdoXFHFfVQZw80Mgx1t6+VF3TFh1d6OVd6OnWEBw6nJV6O9l/NjMP2d2MBjgsTV7PDV1OD0Oww&#10;3P471QdN9N6Md0Hj3TATPdAEiB3QBPZ8rPZoqHS/J+ewNekUEwNVhxxn2q8Fa445iGL0ad/LP4iX&#10;+DZR8i+5Cj826r8YsaMdd6Abc6Cc86Tbj+a7yZE8zxbbS+PdzeQ7KRY/r5Y5rpU7a1Q+7bGBNqqh&#10;G/B62D1eXD/pXJrwK+uU9lyQ9sSpuM0qmWCQikX60rk2cll2MmmmIokaHB8MeMothVpcFbu81aqs&#10;JaIVKH0EX/kIEzqwPYpSZK62UxuJfrdfGg11FUH95VB7PjRUBo1WQhMYaLoFmm6HJlqh0Qa42J4K&#10;YcKuCxwP08xOc95el3huZTpgQ02TgqxrMQXjK1MDa8uN80uYlR3s5iF2Yx/kzXPzrbOzLXOzzQtL&#10;mIXV2sWt5rmdiZHtnpqh2pxabHH9XF//0crs6drk3nzP0XLX4VLH/kLb7mzLzkzr9lTb9lTXzuTQ&#10;9sTc1tj4+UIHtFh+M5EKDcVulDrXukotZZscVr3dqjA6wrpC0yUTuZmOkpZSzxX/hZFMhYlclQWh&#10;hhe97NRoPBw0GgC45ZcKBVaBDZgpkAAWChVmcmUmUhVGEjjeamB1VgoULID/6oD/KoCZqfRhAUyl&#10;zU6pxYmAYUdos1HqMpKieBm0+BCy/C9ZTTn4isx1h7zM2hwNK5zdTAUUBQm5+cllOClRTBTaTAgD&#10;elIdTip9bkpNHgSaC6HGhlBnQmjQUWrTUmqwUKPYqFX/SdgpUZykGmyEWoxEOozkJswM9uzc3lxC&#10;wTyiwYIiAQLsjvJsb12k/fJ1kzqMUoa0oobUwgbRSUM6WSN6OcO62f2a6b3oVBBBZVA7EyR9Gml4&#10;PuboxFHthDGNyEmN0Dmt4HXdgB09j13ttztoo22k+ra6/La6+BZacBPNvYZmXdVkXEJzLqnLLKij&#10;F9V1F9VNF9RtZtWcplS9xlQCxpGRI8i4YWTSIDJtAJnerwbTq55y29cYO4COAfSjogF96lEAvA/G&#10;a2AASGA3rB72sQNYI6RNI7ANBTcBd2qGgkqXVhiIPToR/YZRIyYJw6Zx/frRXdrhzciARrUArFpw&#10;m1ZYr15sn1Fcv0E8rIG1YA38WezUCm9TD+1QD+5Q+zy2I28d8G9ij0Zkj2b4b+Nvj/AxKgd8SqdK&#10;IJ7P1C+eVuVAjEJwg4J/o7xru7LDoIbdqM6bcS3TMQ3DCS2jUbTuqJbmpJH6iLFsn7HAiA3vjC/L&#10;Xh7NTtkLXOXLg2qS/SrEbgXDZjHvSr70SqHBSonjRm0YrjPzeLjoYLxkZzRvty/tuCZs573lVILI&#10;eCzjfCr7Zvbr3QyzvST33Zjw7bCoFT+/CQfnfrN3Xbpu3VpRvTpp7Zqw1m3XjoMdsG4CrIH1Erv0&#10;4zt04kHsMUjuM07uNUzpNkgAlXat6F7dxB6duG7t+C6tmE7N2FsBHN2GisAiw/v0EiYscsbMMrq0&#10;4hoUA2rl/OsV/JuRQS3qQR2aEb160YNGiSOmSWPmaeMWqSCOmaf8Ng4aJAwaxA3oxw/ox4LYrxfT&#10;rxcHIn7g6M/inM37SctscNJx82w8IJ+y+jBtnQviF5mwhsHn05Z/Zc2uZN2+FLBiW7Rkmbdokbti&#10;mb/xpmDHNu/QoejUpeTEteTQqXDfqfDAtfjEs3LftWzPrWzPvXLHo/pWAzfueTTjvJr2XGsPbsFP&#10;An3s0XDiiQHgNTBYxFdOvRrPvJvOvDGXAfVXgXXXQXC8DKgFgOQmuAGAL17415z7VZ/6VJ54Vxx6&#10;Ve141m95Nu14YADgvDiPun33ukO3mmP36gOXslXrnE273Av/uiPPsg3796By4dpw5dR4ZFO1bVq0&#10;Y1Z8YF2xZ1G6ZpC7b1X+W3DW5TsWJXvW2ft2wYfv3hy9U9h/y75rRbZtRrhrTr1vzoUzfY0zQV3Y&#10;2kJegZBf2Kmvx3SIwWya/mqewVq++lax0kGl3H65xGY+114J91EV/1md4Fkd/1E1514l814l4341&#10;224xz3oWJy6dZyOcecjiZbfOqwFD1lZdwfY3BrlGxi4K2kr8anz8WhziVjSSNpSCaB5e9ihfvfYq&#10;51GsxVIXcqqOebzk8X4L4Xrl/Y2K+xvljzcqXqxVEKxWES9XkwJWK8jWK8jXKxAblRSbVVSbVYit&#10;auqtakqQgwjy7Rqq7RqanVrqnVra3Tqagwaaw3qqgwYAAtdIgecAA3PYQHHSQHnRSHeJYTippN76&#10;QLSW8GrR8/m8HcGsDfmyPcuKHc+MJeeYFfvoO44mS6oGJ6YiZ9YkB65EH9WseMeUxKCYIA9DUQ40&#10;A6EhI4klC4ku4Y9aD//4huBHJ5L7Vk/+AjB99p3x8x/0XtzXevUARfAYTfBQ68VP2i++13n5g+6r&#10;H/UI7ukT/mRA9DNA/dGf1R7+Cfngjyr3v1L++feK9/5N4cffyf/wr2qP/qz6+M/Ih39RffBH5C/w&#10;NqgHX2s8+DPyh6/U732lff9r/YffGD350fjx98aPf9R9+h2S4Ed54u9kCb57/eovks/+LP70K9FH&#10;X4k8+jfxJ38Ue/J7fC784N9BhPPH/y744iuBl78XuIvP/13g+e+Fnv07/+PfCTz6V4FHvxN+/Dth&#10;sMvj34FdpO//TvuHfzP69l8Nvv03ve//TefHrzTvfYX66Q/In/+k/vBb5OPv1J7dU3/2s/qzX5DP&#10;f1F7el/12T1N4p90Se/pkv2gS/K9DsE3Wi/+rPP0TzpPvtJ99Af9J38wfPYngNHzP5q++os16Q+2&#10;VA9s6Z7bMhK8YyZ5x0pix0hkSfPMmPQBeGI1n32r9fI78IwZkt43IXtoQvHQjOKxJdkjFxqCdxTP&#10;3JgRbxnJTOlJk810hvMzegszq1Mji1NCPsT7ZMS4ZcU45Sa6FGd4lGcHNJUkY4vTu0qyhipyp+tL&#10;V9rq1vqa10baFifaR4cwLdjC1paippqcgcbi/spcXy0VW3Z6dy5GXwH2QBHuAGEuP0EOH342AMjx&#10;gHqQKE+wGG+oBH+kOF8AJ20oF00UH0OsIGOCIFOcEEOMAF2EAH2sNJefCJMDP12AuuREWQa0M3ex&#10;PAbtLZyujR2tDOIWenduh4DGd/1uTLbN9dedro9AF2vQwRxYXBhsOF4dgm7WN5c6Dla7dwZqUm01&#10;HHioIiXZY0SYE8SY02W4UmTYk15zJEpyJIpxJAmzJQuwp/CxJXEzJvEyJAgyxArTRQnThgtQhnGT&#10;hbGRZIuxZ4txJgtxxIhyh0jwB6lInfW3noz3bI517Mz0HiwOHS4N7y8M4Ob7D5cHTtaG18ab1yew&#10;S8N10z3lM70Vi0O1C0NVYz2lw4M1K0vd6zNtg/WZB4M10Fx7a8BbZw5iLxbCIHbiSE7yKA7ySBYK&#10;QBQ7TRw3QzgbTSgrdRgrdSgLIoSZLJiZOISJMJgZNq9BIOdAgGcviJPOh5XalZ7Cho48xcxwBVMJ&#10;rS1sdjdN1JfhJnuOl8ZmeurH22uWhrBrY52LfY3znQ0bvc0HIz3nY11bdXn1HhYRUlyhXHSJPIzJ&#10;HLRJLIgUNqoIJngs7mCW29G5WUhCmcmiGGHCmUjCWEjDWcki2MgBIAGLocwk/rQvPyWA7hXAn/5V&#10;AAtxEAdZABuJF8NLT/oXfixEPkwErtRPfJkJAWAR4M/615HAQ5iIwxj/CjgdniDaV3cE0rzE401H&#10;4sbFYkBPPf4h42KkZ2OgbXWka7IfuzzTMznQNNNTt9RRfTXWlmigas9K6cNJ48VEFsiGCGClAPiz&#10;kANgH8xM5stE6sNI8kXwq7wZiL3oiQAgwRfhGXxvp/j9tAjXmUm+iBcLqQcTsTsjkRsDIR4XuleO&#10;NC/ujO//IXfSF+DMQAJwYSR9y4pQoiUsiw3a6MbO11XtNDQY09PZ0lE7UBE7kz93p37pyURmSPb8&#10;jTCfDAOT+1uXD2X1PgWFjuUlttXllphqY2ytYTvGqKPRpANr3tRs3dj4tqHxVwHcYN1YZ9lU96YJ&#10;Y9MI86n6BYCKYVmpblGhRW2NY3ubU0f7PxbAePA7vvnrHMC1pg31uhXllo3N+oWlDlXNLgUNnMrW&#10;RNSyjFSqXAgUF5kmGwmalhRNQ6vPwGvDKun+/wrg/xosXxLA/9mO3n8Avp/4Mxj5Pf+zAphJ0PtT&#10;8LoXAP5p8AIYPzo0nZAXraAnA78jF585F5cWG6sKO4scD7uMIJeUMI+IKI8gJx0TDTEJ6ZNnZE+f&#10;kz8nIn1KQP6chJqAkhXByEPDJsLCJ8UlghfAYmwCwsy8f+N972DnE2Hl+aIABosSnHxyAqLKolJ4&#10;VMSkkRIyqp/MAYxXv+q3PbifSt9PwdvfzwSwnqz6nfH9DP3bWX7xHcBg+7vdjRQ18WtB/a6o+RoG&#10;nAUvgO/6gFVE5ZSEZRSFXn9BALOKCXFKCbAK4wUwHR0XglXiBYe8hD0sgPVyJwxKF/TK5owr5yxr&#10;Z+xqJmIGtuP7dj3qFq1Lpu3r121qVwyLRsxLRsM69yNb9mMacHHVG/GVc0lVgym1zUkN1e+HW3MH&#10;a2p78rq74qa73FZ732wOWmyOuC+P5OYkJednTvg6d4ixuyrwW2tJKEsw02lISusoqCqJSKq9lleR&#10;lPFxdMWtbMB67PQCbgLGO2BY4l7BXg0s/IcC+I7b+u7mBnR1BQ4Y7OCmzCYkh+Ay55F3FELFqNum&#10;aDtV2EfMpNRALbPQ4MZV++xC/eDY8Eb7DK5p6ah4ERc9tOTWOubZORMxul24ClUuQ9VTFxX9u1W9&#10;Ww1D29W9q+WNcyN912Pt0HgHNNEJ9TecVOfMf4juzwjtdDZMt0BGGsoEGMsFGcsGaot5qgs4I4Xf&#10;oZTsXsub6lqHBmS0hVXN+JSN22W1WoQXugVlNVX1VsTmb3dOQicQbgO3fnGxCl1vXlzAbSOXN+dH&#10;F3D3yOrhXs/MfuvEScvkCWbsoGZwt7Jvr6r/CDN61jYNdc9BHbNQ18zeB0yfb/xYcPJubjnUNQht&#10;bUOLs6ers8f769fwIISwAL5Vlf9tAvjm4AAAfco+HD8VwNdnx//rBPD1wckXBfDFxh7cAfyJAD48&#10;PLy5ufl7AvgEd3BzBlbdtrZfgJcx/Aq/2D3Yn14ZqsLOtPdB2/vQ8TF0fAgtLJ2UVe2GJy7bekwj&#10;TWZl9FYVDHdUzHBqlsu6Nm1mttNR8VBDJzSxDo8CvbiDW9naXVk/mZ6DJmfXHTx6eISXeHk3BNjX&#10;pdnmpWmX5JnwAnhTnWtXkw8vgPeMRXEmcPsvYNcCtr+7f6t+P2P3jfS6meid+oXtrK3M/ltZ3Du5&#10;LReFTQ+lbS+VXR8kzkdt31cdz6cCGOepuuehsuuu/I8F8ME7efiYtjLg+HgBvGsj+ZkA3jNR3NF/&#10;vaUttozmH1ZkmzCW7rFG+oqzCjy7R3zvmyf37798QfyCAEFEykzMLvFMUfexodMvVmE/WyU8ME75&#10;yTz5R4+Mr976/fjGhkYLrcDBEyUlMvhWYd5ZYslNasEFjlt+invBytsBChu+r7f8ZfeC5Q/ClA4j&#10;FAEH4Qr74Qqr/uK4aMWTRLWDWOX9GCWQnKegQTxOQJ4mqZ8lo0ACNtiNlAdrj+Pg9l+4dfh2CuHT&#10;cKWTMEXAcagCKJ7GIo8T1I7ALplah9nauCzN7Uz0XjoKcJiucZSmcZKqdZqidZakfZ6oexardRar&#10;cxyltRekvu6tuOKusOapBJ5z8Eyu2EtPeCl0ubye8NIY9TSueWvYnBpX2NwQ392dMDyRM7XaML3Z&#10;NL9Zujj3YX40dbgjEFPhh6lOnZywKS0T9PF+HRspGOXPG+EplRFq0Fho3d1sjMEaN/S8aV2waVr0&#10;bt/yaVhy+TAQ1bHp1reKqu3QbmiXi8rgkjb++Sem3/+F+hdGFQ73TPWqWZWiRd3MPipBJTJiSsoX&#10;5GhxxbSAmMbcsq3phd3FVQtNvaB3rgZSKiEWLnFOAfIcYlO94xe4y8PFg6PFAzM1E1udNx0VbTlR&#10;WV7WHigJNbSkemZ4enV2pZ2eLe1zah1ZreLkQg9LF0sNo776VrjnD3e2NDg53zc21tpbn1eWEhzt&#10;+9bF394t4J27j61zadoHsHahf3x7fOl64+hy7WCua3S2cwQ6uIbOoNOlXVABydrQ7MbI/N7U6u7k&#10;CrR/NdM21F/Z2vS+8kNwUoCFi4OGubeJfbZ/bHNWyVBF83hd63A5pjYxM/adu4WcsiApJcGfvqZ6&#10;+ICPkjTG+e3R7BB0vQNdbl3d7IMPWLiL7xh8qkDQ2Rm0tbkXFl5LST/HwPo/KoDXaRDbVIgdKvId&#10;KjjZoAGVjwL4zv5+KoBBDrvh3xzniyzf9ubeSd8lBsplRqrVXyfo3WJn2GClW2Om+VQAg73uFO9n&#10;fCaA75inIQMH/9j4y0q3wgLPKzzHiJihJ59jogRMMpAPUxH2k78YoHg5Skk4D9toeCTnzwQwSKZv&#10;maIhm6AiGaUgHCJ92U/yfJr+o/3Fjwv9qQCGnxwGWACPUREPIgj6KV6NkxHskpNDdIzHpBQbz1/t&#10;kpJvkFFMEZGOUdNOcvPV0DFFvSKJYuKoNDRv9wvtjUsdK6221tYjeP7i3//9q/sPn70goqCi4ZAW&#10;V9NXsbBUtbVXe+eq6eZh4ONpEeBiHWD7xu+Npbf7mwCfN/4+Hx1wWOC78EDHaECwazyMW1KIe3Kw&#10;R1qIZ3qoV0aId0ZUcEFkSEFUaGFCdHl6Ul1WKgbE5Lgq/MjPIAH16LCisMDcIN9sP+8MP//3Hu5p&#10;ng6xvnYR4TYRafaRjf7ZM4lVC9Flq1Glm1Fl21Hl2xEVW+Hl66Fl8+HVZbbpbnJuTqrugW+iXa1D&#10;PJwjE2IL0pOLRrumNifXeivaBmvb57qGO2swM8Mjtzdm1/uLa+cru/tT69ic6tr4krqYkhiLoNS3&#10;MZHGAe0p9Uc962OFXQ3xpR3Zddj0KkxKSUNycX1KyXLbxOXccXsBtial+mr1+mYNbo69XIdKM5rS&#10;wktaq8aaSkeivD4k+JXF+pW6v0uxtYmMT6kYn9vDHUGL81unOydwLzK4N7odNgAkJ6dXh0dnB7j9&#10;k4P9s6PD2+l+z6/PL24uLgEXJ6f4HBbDFzfgjQnentubO1MTs8tL6wf7J+A+6Ab8NrdDRMOjr/xq&#10;f/GA4tnp1cnJ2T8QwBe/Dgp9J4DbWrFnR/vwHcXN5fU5eDzH8I3T3wKK58cHH1dB1/Afhp3j/z4M&#10;2mjo6IpMXn1fCg1NQCOj0GDfSQtmtiCrJTyg3N2h1MG2xPndVHH+AqZqv7/jdqraaWhpEh4Femn8&#10;emrgZrL3arz7cqT9cqjteqjlZrANng94uBUaabkZaTgbqjzsyztoTz1ojDmrDjnNd9uJNZl1k+21&#10;4KxSJ02X/ClW7OsE8a9zZL9r0Hkx/JZ23IFh2JZyzB6x7MeKi+U/TBLcjOPcTOY8zBc+q5A8qZI8&#10;qZc+ajGEtiqg6yXoZh++ydmFrqvmtx0Kz6zSbizDNwxt2nRVCg3FMi1Ek6xE4vT5otTZYlVoMjSY&#10;Co1584z4IuUo7FnvWdJ+85bl51AZmiIrufE4J1xpNIR9Dw1UQCN10EAVNFgNDTdAoy0QfNvdDY12&#10;QkPNcL0tC8LEQAXuxymW55l2UKnPWZ7naKL9+wjbpsbcycWR/qWZhpm5hsX15vX95nVwh7/esrTS&#10;vrjUtrCIXVjBLG3ULu82z+9OL52MD60NdE2M9o2tzc3sr8/h1sa357ovd4YutwbO1nuPV7oPFrv2&#10;57txc317s6Nbk4tb49Nniz3QUj00mQcNZ2yVBTV4qK/lOl82BRw1ul50h0BLmLmSYnd5B1kijX+h&#10;JVBkIFZhpUBxUmtx0+pw0WhzUGmyIdAgB4AiO6UGWMRP+stEqsJKpsxCqsBMoshErMBErMRMosxC&#10;ggSwkaFv+XWc59uhnuHRmKl0AWzwSNEanAiAFhulNgulLiNCm5tem4dClp+I24xHrNDKqNfDAmNv&#10;FGtorcIix/FKkBuhwk6lzUSpx0JlzECmy0Wpw4NA81KocSNUORDqzJRoOkptOipNFmo1NmqVfxJO&#10;SjUeUi0uIj02EkMWSktWFmdOXl8uoWB+4WAxAX8xZntdLqc49bhms+wu3bhh9bBZ7dhetZh+zfRP&#10;BfCAVgY+B8mQThZeBvdppHWrJ/ci4ya1Y2c0Qxe1g7b0/Q6NPY4MrXEa6E1lSRxSeB/JuafOsodi&#10;2ELTbqCp1zUoV9AsS2riS0jVFTWtVXXjVdTbJZTrolrAnFrkjGr8JDJlApk5hsweRb4fVoMZUs+8&#10;Hds29rcOGJ+DBD9DMEjgRc2oHs3wTs3QLnRohwY8GjPIQaVbOxzELq2wXq2Ifv3oYYO4AYMYUGlT&#10;D25WCWxSDWxBhnZoRvTrJQwZJw0bpQwYJnRrxXRpR30Wu7WiOtRu3e0/HbtQkV2o8H8+tisFdigH&#10;daoEd6mGdCNDe9XD+1ARAFD5EoEdKv7tKh7dSIdR7bezBpYLBkYzmqgxNflJtNIkWnFCW37cQHrI&#10;UGDYgnvZUxiXIH5SzLtTTLNVRL5XRnlcw3Bcw75TyrX8gW8lT3k2R3M2z3KrzudyKOlmJutkLHG/&#10;M2gz32w9TXE2gXEhCbGZzXiYJ3GcaXyY6LobFrrsHjxs4dKpZdeKdAQPpk81p1etsB2V1KYZ06YR&#10;C2K7ZlyHdlyHVjyI+AqI7Vqxn9Zv59aN/m1sVA4FccAgdcgorVc3CYsMr5ULqJT2rlHwq1HwqZb3&#10;rZaH81pF3zqlgHplf3zls1gr710n51snB8d6eZ96eb8GBd8GBX8Q8f+anRpRHWjwMghvQQZjVUOa&#10;VYKbQfwVLDK0RS2sDRXRjo5sVQ//EpEt6KiWXycGblf/K93qMb3oOABIulWjulQi+5AxQ6ioXnn3&#10;AUWXIWW3AWXXPkXHbkWHHmWXPlWPHlWvblXfbrWATrXgLrWITrXoLvU4wKh+6rhe8qdM6KcARnUS&#10;x3STJg1S8bNfL5jnABYts5es05dtUlbfpq3bZ2y8y9x0yAIRgHPL23fPP/AoOPQsPPYuPvUtPfMr&#10;O/arOgjE4gLb9m85CIAbnY/9sccBTeeBTVBE61lgw4F35YFnxbx12qhhzNLbnD336pOAluvwbiiy&#10;F4ruB4DFdaeKPc/6L+BVexpQfxqYdxoUfBJkdhIoeRzAdOhHfuhFjnNlPHYTP3LVPXKzP/cNhsLT&#10;oMjso9iQzSKj7SbVow7UWQ/yul8FGlGCBqVvuvmhQSFoGCAA9fNCnRxQGytMOwfULwY18UG1/NAH&#10;jm0/8g1X2kNP0Q0X5UkHwwEPr1xrf7PXtkLcNhxiAcwKyfSvA9n5VS1M9VIS7PpavA6X3I+mNXD9&#10;nNAMx80QJTSIgAYooQHqm36aqwG6cxhqaJwKGiODRsmhEZKbYdLrIaKrQeKrQcKLfsLLAYLLAbBI&#10;CCqgfj1EAg0RQ0MEHxl+ectzfHLd/xQA9b+ABgmhQSKoj/C6/dlNA+FlJuVJBAPOj/XYX+Q8UPE0&#10;QOUwUBEXJj8TKDwaKdYWI1GTgGwocu1qe9/SXtdQUZruaO8vJ+UvLpQkLxnNyxZKR57BQV8hyp3F&#10;SJ7FgMhkpEphoklgZoxhZY5gZwvlZPVmo/RkR3hxUH5GsCBTkABjAB+9Hw+tDxc12MaDjcKdldyZ&#10;icSJkdiRgdiBHu6Ec2IgcmUgcWMkcaR69Q7x3I70qQ3xQxuiR+9InzhRvHCkemlDT2BB/8KM9rkx&#10;1WMDiod6ZPe1iX/SIvpRh+RnHZKf8FGL6J4Gwfeol9+pvvxGhexHZfLvlch+UCT9Vp74W3miv8gR&#10;fK1A8Gclom+VCP6iRPCNCsFflF9+rfzqzyovvkY/+7PVk7+8ffQX20d/sX70Z6tHX1s+/trsybfG&#10;T74xfPyt4dPvDJ//aPTqJ2MCeIRqEA0IfkI9/QP6+VdaL/6o8+JPes//pPfsj/pP/qD/+N8NH//B&#10;+OkfjJ//0eDpVzoPf6f58F+1Hv1O+8lXag9+j3r8R+1n3+q++k73xfcaT/+MvP+V4r3/R/PJ16Cu&#10;9ssfVH/5dxDRT/6k8/w7wxffvSP82frp9/ZkzywpXprSk6ZbGw7mpTdnJ9W/T6r6kFj+PrY4Kyw/&#10;1TcnziUtwjY51DbK9y34P8SHKP+S6KDK2FBsZuJYbcliPzyD7EBvXUN9biMmv7k2d6avaXu0q8jf&#10;zZQB1pBvGRCOrLSunIwuHAwgsWOktKQiNkcQmpK/MiF7aUZBYEVNAm/DhPBgJPP+2EBJHMACjwUd&#10;wEbmy07myEJkiHiEJP0lyVp7tbViuadutLViAFu6NNS8OdW+O9e9PtE621c72VW5MNiwMdnWU/+h&#10;D5PX35jf25ALGGwunO6pXhzFTA1X7yy0HYxi3jsZOfPQBvIzBLFTRvJSR/PTxgjRx4qyxEuyp8rw&#10;ZcsK58uJFylIVKpKV6pKlqqJF6PFCjVgStBiZSixfDn+EiWJ9zIiiZJCUQoSScYa0PzI6VTfxmj7&#10;/sLg+cbk6dr43lzf1lTX/mLf+ebY8ghmcah+qrtstK0QxMWh2tn+8v7WvLam3JnxppmBmvnOsr2+&#10;Smiodj4rzIOXwp+bPEqAOlGYPoaHMoCeyBPxzJeGMISFKvAjlAEs5LfPD3EAK6E/CwGIIRzkkfx0&#10;MYLwgOT+HHSutORvKElUXj0NUFMczEg+H+q8mhzY6mueba2eaK1YHWpZ7MMsdNSt9WBOxntvpgf3&#10;OpumizOzLDRCXnO5MpP6M1HEstHEM1LG0JDE0JGGM5AGM93+c8Cjc5OGMJJH0sME0BL70xGCRxjI&#10;QAwACVgEgDyIkQTsEsJMFspCHsZKEc6GCOeg9GEi8mUl9WEh8WQk9GYmDuRE+LGRudG9BIt4vJiI&#10;AGAVwI+FBOwVxYrAK/AIZvJwJjI88Vy0d8Rx0uCJ4GZ0ZaW3YqbPt7e5HOze6W9fHmydG+lYnumZ&#10;HsLO9tYvdVSfDTVnWerYs1J6sdN4MpH7sVHCfcBsFPgRyH1YyADezOARwslvcb+dx9eDgciTkRju&#10;7mUgwldA7sVEAgD73u3uzUoGK96/gzsTsScLKcCDGXwiETn/KoDBh9X/OQ70RPjEiRF8AJI4M5EC&#10;bNkptbjo6jJiNntalhvrtuprLJkZ7eipwEvFkfyZPflTewYiCw5aFDebjLBIRX1rdGG1Z1GFQ0Wl&#10;XW21dWOdeTvGrAtr0dNq1dNmDvfmYmzrMW/r6m3r660b6i0a680b660wcP4G04B3wHj7a4dttqqv&#10;MygtwQtgh7ZWx/a2u3Gev8jdQNBgd3AcvAYGBzeuq9YpLzGrrzcqqbCvbnYtahQzcCdjUqanVAH/&#10;reAm12In1aAjQdPQ6DBwWbKKucJS8Df2F/C5+sUj6EMnAI8e/M/zmd/9D/nM7/6HwK6U5/8HsPB6&#10;gsjE7c7A6YqHkcsN8Ok2/yeAI/8WeLjp/7wAZr7lMweMF8DwAOC3AphWyIsGFsDvuPkNebnUOVnl&#10;OZiluNjEedmF+dj5edm5GRHU5C9fET56TPL0GflzIgAVAQUjKS0PDRs/PacoK/+dABZnFxRh4ftc&#10;/eL5+wJYjJ1HiltATkBUUVgCoCQiqSr+Wl1K7jPvi5JSxvOp9P0UvKm9s794uQv4VPp+ipGiJgDf&#10;AXzngLWkVMCquw5g/DHhugwSoPElB3w3ELQsn8RfBTA9Jy+TkCCbmACLABsVGz0FEz09NyWb5EtO&#10;BQ5DfwmfIo2sAb3iOf3SaeOKaauaqbc1Q5HDc+GDMw6YKZPKKfPmDcOGJY3yQZOakYD+ndAOXHjT&#10;SUT9SWjtbnD9YmDjoB+2J2ZiKWpgOrWlq6ypprftw9JA2vZo/NZY+spIfVtNS0vNXrBbhwSrAyeJ&#10;giAFkwIHiwIvv7a8CnhuNeSV1V7L66miGkorPwrg86tbW3YFD6R5eXX7TdzfF8D4L9TwAu/y7Obi&#10;9Pr8BP7a7/QYgq6vj049rR3UeKTgmb28Ehazmo9LB89KBqGqMahzHZo+g2ZPoa7F/ZrBpY7F0cGN&#10;gdn9lsWj7InNgM5p9/Ypn57F1MXL/HWodBUqnj0tmtwtntjMH18t6Z/f24fOtqBrHH5gP3i63+td&#10;CAKLp7cc3saT2/omdLoBLUzg1jeh2TUIM3aa3LrpWDhgnN5kl91k7ZNS/L6xvwDbFPUeOoJOtg4X&#10;To834TEX4XEGz8+u4QmAj6GbRdxe59RB2+RZ2/RZ08RJw+hh3fBR/chp88RFxyzUMw91zUPds9vZ&#10;dV2e0aOhKQcltdDAGLS9Ay3NHa/PHR9sXEEfBfD1OXiu/tsE8PX+PgD6FBwc//9AAMNNwMfndwL4&#10;ehN3sbbzmQDG7e59JoBv7gTw5dXJweHZEfjd4T9igOvg9Xx1+4+wfwyt4Raae/oqMesjY9DREXR+&#10;Au1sQVNTuKz8w8iUNSuPEVm9aWmdA5TNmZbdsrrZuJVj11un7fBUqHMcWj2BFnb35teON3fPp+eh&#10;8dlVe49eXpFVAYFNQY4NGdZFGfplBeYVRbZ1Fc5NdZ5dTYFdXeF9A7E9Y3GcicSuqcSemeSOueSO&#10;hRRg20oasGP9+g585Q5Q2X0jg7OVO7BTOHqndOygfOCssuWusuGpuuWttuOLwvmh7zjw09j3RR94&#10;o/a91HGeanseyD031V1XFZyb6oGr6qEb8shd7dhN7cgVeeyiCjh0UDp4p7j/Vn7PRhacBZwLZ31r&#10;gm3EPhPAu7rSG5oiSyi+IWX2UaPXrRbKLkKMHE9+ePHzdw8ePHhFQPqSiIYYwUHMKflEXvsXXfsf&#10;TQO/N41+YJzyg3HSnx2S/sXM9c9mZhRa6vI8fDHyEsP2SksuUivu0gvO4osuElu+CgchqoehyN0A&#10;ecBekBwuWH4/RO4gVB4eujlcYclLaDtU5jBGGXAQrYSPu+FyIB7HqZ7EI0EE+X6UIlh1GqcKzxwc&#10;rXYSqXoUrnwcqnQSAgMSKEkHStOHMg2uMvVPMnQOUjVxqRp76ei9ZCQuRe04BX2Sgj5P1jpP0rxM&#10;1L6M1zkKQx2HaRyFau4GoNa9lJfcFRfdFFZclTbsFcfMRTveSdXbS3W7oNud9fItdKsTYuIL8/1q&#10;6oIaO6Nbh963jeR3D6eN9iVNdOUvjCf0d4S0NCaOjrwpKRXw9pKMDhGJ9mPxsxNNDtCuyrHswFi3&#10;dlpjR+zbV326dkMxi5H1C465ve7Ni7b96xJFWIkPtZqZVZyvzf70e+Lv/kL1x/usP/LrCIWUCse3&#10;ykbXGPnEqKENYnwicSPL8Oisx9DV1v7s0Fh7LWZteBJ8skGze8EmTn6WbuDTMtg3cnl07WDuwEbL&#10;Jso96mzlDDeDm+uei3SL1JXVVRJQevXdK4oHFGgJtLe1d3FScX1uLWx6VvZqP5QFOnhFe4XkxWdm&#10;RSbH+0WkBMdiCqq2Jpevto53Z9amOoebi2szI5JSAmLstS08TN/FeYR6mTuC3NnA5g3K2Frd6J2O&#10;pbqwvJuxXeg7H7DqQ0Rqqn8MJqO8KatyqLx9d3DhegG31jVREp7moWtpLKli9lrVWg5lp6LppmEI&#10;MJNUVGLhYnz6lOnZIw8Dzc3hDgjaubreOr3egwXw9e3lAH77n0OHe2fvs9vZ+aapmZdoaT+1qv+9&#10;rNPA9nePkhTEbWryDRpyUAF1vI69HZmZEu76paPGg+8M/vQI/xhwkGlqkjk68iUmqjU2uk1Oxi0u&#10;pm1OmA1WOniyXkbqNYa/Dvu8Cs71G8X7KXgN/CnwqNG39hccf5WVdpmZGm7/ZaCAYURM05OP0hAP&#10;Il71I14OURNO0JDMg1+KlmqeGjFH85F5OirALD3VDB3lFA3FODXZKCXJCIIYzzQ9JagD5mgp52kp&#10;F2jgkbH/Oj42PTVYNUJFOkhJPEBFPIkg3yKmOiGm33xBsU5IvcfAsUTHOkzNMMrN38EnmEnL4PDg&#10;8VtiRIIyuszRvT4oqj0jt+lDES8j65/+7Q9PHr94+Oj5/Ycv2JgE5MXVjFXMLVWsbdXsHbVdXUx8&#10;Ha0C7N4E2Fr5uVr5eVn5en90wCEB9mH+7yIDHKICnWODXOKCXBOD3ZKC3FPxDjjEOyPM/0NowIeI&#10;4Py4yNKU+Gr8pL9JsZX4kZ8TostjwovDg/KC/XL8vTJ8PDO8fHPc3NM8HBP8HWIj7GLSHWLr/XMm&#10;EqoWYitXYirWokrXI0rWw0rXQksA82EVGJf8MI0QP+3AGKfUSK/0iODMjNSK/Pc14z0zK2PLFalF&#10;KX5RSX7h4R6+rbV18AXu9By3sArhzqCts7bcuhSX6AT78DAjH3cV+2Bdr4rA3LnKoaXasY7M+sKA&#10;tFSXyATH4MGSlrmm4fqUkuLI3P6K7t3hnaPZ492xw6PFq/3Zq5XRw53Z6/1laKB5OS28zN8+KcAx&#10;ycc5ISg4o7iyfX5t/xxcXcE19/AMVr8nN5ebB4fruMPdo82dg/nltbPT48vTI3DvB99pwPc2t1dh&#10;ALgogzcjuAKfgXufm6vTaxz4XJpe2N7cOzo8w9vfi/MbcKP1mQAGOaicHF/A0wNv7fwDAQziFbih&#10;And8p6cLCwsjIyNjI6PH+zj4Mdzu9pGLy+uj4xNwS3Z8Aj8wcIuLv8s9BTceVxcQtLt/crl/Dt83&#10;LmwPp+aNJGRDw1NQexfU1wsN9l71tO1jqjZK89fys5bzstdrynEdTdD4ALQ8DXcAL03Avb/T/Zdj&#10;XZcj7ReDrRf9Tec9mIvuusuuhquuOqin4aan9qq34qy74LA9Y68pBlcVfFLivZNkvuSnMmTFh9Wi&#10;LlZ4lir2XYL4t6mvf8iR/a5e98WQHcO4M3O/NaLTlHDQlnzag2E1hGshhGUlmm0vR/C4VOyoQuyg&#10;UmS3FnkxGg9td0LHC9DpIfxp37m54Vu+YBx+Yhs8b2RahRZPVGUOVmfwQzH4KTH5SNGEyVBGyJKH&#10;y5D5ibxyZP/ZlulHL8FXsSosDc7o6STnm8YMqK8E7v0drIDVL0w9NNgIDbVAQ52Xg93Xg11QfyvU&#10;WwtL4rqE6w9uu7EmBwlWUL7ndZ73YqZ7cdTbloaMydmegYWxpumphvm1xtU9QNPSJnZptWVhETu/&#10;0Di/VDe/WrWwVTu7iR1Z6R5aGpxYml1Y3dpeO8AtH+3OHm6N7i62wxPqzWG3Zpq3prBbk61bk52b&#10;EwN7s+u7UwsXK4PQags0UwaNl+zXJLX4m6+894VaEi7bw6574qHFtrmyCg9Ft9eEmv/CTIZipUDB&#10;7bnUWlw0ulw02pzUOhxUmiCCCgfcuavBhtAE27CQwxqYnUKVjVyJhVSJmUSRmUT5TgCzk2vcovlX&#10;yLRZybWZKHWYKLVYKdFsCDQHBYiazJRacJFKn51ej4NCQYBc2FJYLu+NZauLeYm1gYOsjjDla+ZX&#10;4hxUaBZqAyYqI1ZqE2YyPS4KLV5yFB+5Ki+FCgcCyUyJpqfSoaPRYqJGslIp/5OAHXnJtHlIDNgo&#10;TFjobVi53NkF/blEQniEg0T5vEXorI25nfOMMkedSsdMk6e0IzbM0gbQMb0aiX2aSYM6qSP6GaMG&#10;mfgRocEiiGOGWaCCXxzQThnWip/UCF3UDtjQ9901cNrTM9nRUNlWE9lRZT9UZzxE0xygaXAaNDua&#10;dFsadOuaDGsa3OtaiuuaOutaphtaNhtaLmuavsvosEV07CwycRqZPoXMmkTmjKvljKlnAUZQ6f1q&#10;sfiWX7zo7fl1LOhPfTAefKUHHXFHr0YkoE8zql8relAnFs+QbtywXjyodKqFNiv6tygHNyuHtqqE&#10;tatH9Wsn9OsmDeom9WjF92jEdmnEfhbhBBX9RTrVo74IOPIX+Wz3X4mEh7lGhoLfsVc9HBbbqAj4&#10;t0N/rH8We5BBw1r+k7qec4aOC0ZWi3qas5qy0+riU0jBObTorJbYjK7ohD7fsCHbxFvOvVDJ6/fK&#10;e+9F13O41nKYtguZDitZjqvZ9svYN/M5dook57OkxpJeT2WpbdZYnvd5XI35QMOee8Vo3Aex7Q+0&#10;uAKKkzL6ixLhkyztgziHBTeX8TcevXoOXRrO/RpBg+iUPsXiVpnCNrW0FlTsHa3oODxY9Zhmtegm&#10;ZFSjaiSIYLFNI75DKxGrGgVoQUYDWtVi2tRjAe2oOABIQAUP2AajGFYnH4hFRTaphTeohNQqBlbL&#10;+wNqFAJAXinr+0UalUPAvy8AqxLWohreioxoU4sEgBxUQL1JKQSjEFQvF1An618r69OkEnxHs2rI&#10;nQD+VAx/CngkDcqhjbc0Kf2Vhtf+jbKBTXJBIDZK+ze9DmiVDe5RDBhWdhpTth1VshlStBpUsOwD&#10;KL7pUX7brWjfoeTUqeTRoeTTrhTYqhTaqhgBwEj5YqS88TRIet1RI+pWJ+4BilhZ/1b5QPw82W2K&#10;fpjXLo2yjk1yTq1Kbh2qnp1ILxDblN1B7FLz7tcMGNUPmzaNWbROWrNLX333fsL6w7h1/i25v3Yz&#10;5wCGDBN3PMpPAhu2PUrHjBPKxewKBaxa0QHVyr6NWmEdhgk9ZklD1llTjnmT7/KH3mTMOhfPuhR+&#10;Fudd8vYCSnYDkrf8nNa91da9uDa8EBuexFseVNtuPNuuylsulmvObutuYVv+ybiwzO2koPMW85M+&#10;xbN+hYsBuZshGWjsNTQhCU0KQ6Pc0AgbNMQM9dJDnbRQGy3UzgC1MUEjwlC3ANQpAlXwHoaQ77pT&#10;XfoKHXsqLb7VXPb3wzhFvX3tJMDqwCESz6RQSi2dyS/vKyFroIyU93RHtjdYHC/ZXC4onY6yQrPM&#10;0DQtNAWggyZpoUk6aAJECmiRDFokgFl4Bc29gGafw8w8g3M88y9hwFrA4kto8QW0+Pw3gB2f3AJ2&#10;fP6RmRfQKBlUTwe9ZzuP5TgLF7oKV7iJULuOVD2NVrx5jz4qQC8XaQwXGQ81BEwOlI6P90/09c/V&#10;1Ze7eyRpamaqIwuU5WqVZFsVpBpF+EaVZMaVZEaV5AZVFHpVVTrV1NrUNBo1UFXaymV68mU6cqW6&#10;ciCW6MiWasuCWKz5ulBTuhAtlY+WzFMTf48Ufa8iAshFSgDyVCRzlcVylUEinq8qla8qUaQuU6Aq&#10;8UFBLFtOMFtW+IOiSL6yZJGaVIa8cJq8QJqsYLIMb5IUb4IUV4IEd5wER5QQa5QIS6woR6w4O4gg&#10;j4Dn0KUPEGbwFab1E6b1FaLxEaSG4acC+PNTAwL4qP15qQJ4KPEEciKiOMjj2cli2GCi2Egj2ODu&#10;yTA2sghORCQXZQQPVQQfdQQfbRgfbTgvTQgvZRAfhT8fWSAPWTAPWTgvIoKXIpIbnpIWniCWBxHJ&#10;RxnGQ+HHSezJ+sqD5aUb68tAXip/boQvJ7k3O6kPB5kfF0UQH3WIAC2IoO7FRuLGRODC8BIAEm9G&#10;Qg/S+y6v7rlRvbAme2JCQ5T5xmi4OKclNwNTkNFQkoWpyG6szMKUpdQURFXkBJWkB2QnB+RnRJZn&#10;xpQnR5RFB9cmRnbkZww1lDZW5pQUJqWlBn/IjirMiWmvzuuvLgjUR2kQPtJ59pP203t6L+6bED8B&#10;6D7/Gf3wO1DRevKj5uMfNB59DyLYBmxg9Oq+8ePvTR59a/zL18YP/gwwhbvAvzF9+YMp+UN9qsdI&#10;xKNcL+vpxsL6vITawuTspMDynOjG4qT2qszWivSGwoT6gniQ9GHyBpsLK3Mi0yNc85P8u2pzprqr&#10;ehtyK95HNVWnDTbnjlSlR+jJmVI9f0f1wo7oF1fyxw5EPzmQ3nekfOJC98KbmTyQjSqCgz6akzGS&#10;mTqShTKcDRHKjQgXoIkRpU+SYM6Q5EjkZ8wS50kU5AjgYvIV5Yk1QEGTA2s9GHwH8P7C4O5s38pI&#10;y3w/ZnEIszqG3Zxq3Znt2JpuWR3DrE807cy2bc9il8cx+1sjJ7sTR+CG73L1crypP82/ycfaluFZ&#10;rCRL8mu29NfsiWKMYVxUASykgawUIZy0oTyMYbzwtNORgkwxIsxx4swJksyJUizxEkyxYgwxoozR&#10;wkzRwmyxIpxx4ryxksKuvBwOvJxZFkZHzbXQwQa0PX+zMAStT0CbUzeLw6eT3edjXTfjPQdt9Z1x&#10;YWnmOh7ibM7clB5sFBHcDCl8bMmcTIms9PEcDBHstODsQVy0gVxwEs5OG8kGE8JCFcxGHcJOcwdY&#10;DGKl8qAmxONJQ+RFS+xNRwLwoifxYib3ZkN4sVJ4MJOBxJ+LxpOF3J7yOagAQAXgw07py0EF8Gen&#10;ihVgjedjieVhiuZiiOSggxugWagA/nSkAfRkgQzkQYwUwUyIEGZKUAxio/PjYXPj4/STlTztbsEN&#10;ti/0NS+Mdc1NdCxOdc0PNc13VO10VBU4mtmxUXtx0Ptz0NyeCAHwYacAeLOBh0fuxUrmwUzyRVwZ&#10;CN0YiTxZSME2AJCARXwRjzsT8afc1T/Dme4V2At/TPxmcGSBZe0XuTO7/yQO9ESfOmC8AH7DhtDh&#10;Y2r+kLTWid1oxmxUVdhysL2lQbjSkjsgnrsxkmgT3bcS4RBkoLRzdk6vw3rml3uW1TlV1dnX1r9p&#10;wpi3Npp1NJt3Yi07seYNDW/qGmxr6wA2dXVW9XVmGBjLBjj/zAHbYZst62oNSkv0iossamvu5C7e&#10;7/4DwO539vdOAOtWlRnX1BhXVNqU1zkV1iu9DSZhUqCnUgL/O+Cm0GAnRdOToWiptBk5LNiEHf+3&#10;C+DPvOn/TWAjy+V2Z3/xjvazbf7L4HXyZzBwu/2nBDDY+LOnF1TwR4D7swVhAUwn7A34KIAF7Hh4&#10;dHjZFTiYpTgYRDmZhDiZeTkYOdgYmOjIEGQvXhI9fkLy5AXZM0Ly50Q0BAhWBKMAAxe+31eKS0Sa&#10;W1SSU1icXVCUlf9vvO8df18AS3Lxv+YVkhcUUxASByiJSCIlZFDS8p+p309d7xfBq99P7e/dkM5f&#10;xFLdwEJN30xV10RZG2+CwS5gX3xnMDiOlhQ8rDQezdeq2rJqmr9xwAAVUTllEVlFodeyfBLgqQDP&#10;AHhmuOk44CZgFgEBZl42KhYGSkYGBh5KNvHnnAoE0lasbxIV4lu1CiYMy6Yta+ccMfOuzSMRIyNB&#10;Q8O2mHHDmllT7JZOw4JGVY9580DAwHJI92ZYy0ko5tK/8dSradu5bepd+0jA1H7oCC6hYzWvYay1&#10;sX2mq3G9v3Str2RlqG1pZLGtZsMUnchHY/SaTVOOhRctxCfFxoGWklcWldKUVdJTUpMXkQjz8vs4&#10;TO4V/IUd/O3Y+a0zu/7nBPCt/b06g78HPDs9vIF3u748Ps2KTsoNSR7Jb4b61qGRQ6hvD2pcgsrH&#10;oOoxqGsVGt2FOudOq/r3mqeXOpZnR3eGFk+r5w7i+1c826ZcWiYjJ/dTl84L16HC5fP3U9vpI0up&#10;wzO5/dMa2raaCsao14baSqbmmu8cTD2DXeNSwt7X5rbW5be0lPUNNk9Odi6Pts12Vg9jijtmRzZP&#10;DqD5BagYsxRfv+RaOmaU1eJY3OkSVRAfnjtT3FPjkQAtHEFHN+tX14vQ1c7lFXgmzk+vYAF8cH0+&#10;s7XVOnbUNnXZNnOBnTpvmjhtHD9vnjxvn7nuXoB6F6CeJahnbiOjut0tYiIi/aKuBRqfhXZ2btYW&#10;jjbnj442ryF4AuCPAvgS/w3pb57Mf8yXBPAVDge4+QRoD47Xhwf/qwXw1f4x3AR8J4D3jvEC+HIT&#10;d7N3BM/p+6sAPjg4uL6+/nsC+PL0DP81NHja4WcebAMWj86gpa3T0bnJxrZhbMvh+ip0BU59BB3s&#10;X2HbLj+UbrqHjqEsJ+UMtlQsjlC2GyireXO7Ll3zaRsPKL8BmtqBVg/PV3ZP1rYvZ5eg4alFW9c+&#10;PtENYdFtEc5NWbZlOfo1BbY1ZY4NVa4tFO+nAnjHUHTbWAywZSq+aSq+ZSaxYQ7zmf3dspQCbFpI&#10;7r6R2bORxdvfQ3vFYwflUyfVQxfVXR/1bT/UboAGLkBzP1ALcBiodQByXzTOB3XgjcLb31132P4C&#10;9l1UfiuAj5xVDh2U9u0VwPHx9hewZwWi1LaN6NYbkU0rqW1L2V0LxV1jhW1tyVV14QUk35Ay57CR&#10;TK2RnBU3FcPDb5/88sP9R48fPiF4+hJBjOAg5ZZ5rmTwWN/5gWXYA+uUx2bp90xTvnZK+Rcrz79Y&#10;WpPrasrwCkTIibVbSM7Yiyy5Ss47iQHWPGV2/BV2AxQPQ1UOQpT3QxRugQXwUbjicYTSuq/YTpD0&#10;fpjcYYQCHpDvhcgA8MWjSMU7jqOUTqKQx5Gqh2FKh8EKR0Ewx8GKJyFKUII2lGYAZRlDmQYnyZq4&#10;eLW9RPXDVPRhstpxsvpZMvoiWeMqQfMyDn0ZpXkRrnngr3rgp7bnq7bphVxyVZiylx62ERuxlJg0&#10;lmpB8ZSbCHwwFiizkMs3VorWUHwfEhCSleFeVOpV0RhY3RZb0RJV2eDbUOHeWJy7MJYxPhTe3ho/&#10;PGJfWSUa4C8ZHSIRH8Tqby+ZGowuSTfGVFo2d5rU9JnXTvu0bQeUDoWWDVlktZmWDxu1LQtkN/NE&#10;F5nkdzBIm/zleypKctFHzzl/oJKQdE1hd0l/peUcVNjQ1D6M/1OY6equrtwa37cuGfEpN4fgHQRN&#10;lLYEa781FUbtjmyeH0OVFS058fnQMTTSNOpl5aUipIqWQOfHFWCLsP5vAzSlNNESGihxFCc5V5R7&#10;FHQKrQyuRLqH2+vbSHOKCzHwaUqrW2ua+731Kk7On+oYWx6cr8mpyI3NHm8dBottZc1znRN74+vL&#10;vVMLXeOL3RMzbcNjjb09FdjGD5UdJZjq9KLp1iGQ1GWVYvNrcsKSW/Nrc4NSsv0Sou0D3qmbm0iq&#10;u2hYFIelzdR1z2P6GhI+hJk6vHmtZiWhYi2prMkuJESEECCnYH7+2ElDdX2wDYJ2zqCdA1gAg4/H&#10;28ZE8ElwfgKd70O1VYPC0lMUDP+zApiWfIeKdI+KGMRNGtJ1WtIVOvIlenL8pLwLDH8jgFdo8fwH&#10;AniVnhIPbHbhiXXJF5hh+7vNzbzLy7rDw7LDxbzFwbjOQrvGTHM3nTC8Iy1ije6fFcD4XZboEfjG&#10;X3B8wAoLDTjX3K33nWVETDKQj9GSDFIRDFC+AnGUjgRUFujgWY3nqRF47gTwHAOscsepyUYQxMMU&#10;REMI4lFqsjEa8s/s750AXqSCRTI42jQtAhbA1CSD8JTD1EskjJskHIskrEs0PBu8kkNsvHX0zI0C&#10;wqkMDME0tJYvX1lRUIcrqGVZ2BU4eFcFRq9je0NtHDnIqJ/d++XhL0/u//z41UsyTmZBHSVDExVz&#10;K6TNG3V7aw3HN/oeb60DXR3C3W4FsJe13z8QwMEeaXdDQIf45oQGfIgMKYiLLE2KrUyOqwKABD/4&#10;M37eXx/3VG+3FAAsgL1yAKF+uYlB+Vm+Obke6bU+2X1hBdMRJfPhxUthhathRethpZsR5VuRFasx&#10;dTNxHUX2uXEW8cke2SmhBcnRBe+zaqvL26b657dmNuuyK1IDYxJ9w8LcfZoqq64Pj85297bnl6Hj&#10;K+gIasut8zN09dZxirEOcVO2qwjMb4gszfNIrg7Nw8SWZLvGBBu7lYRm7PYtQItHdcnFUfYhg1W9&#10;10tXk9ipwZqx9VHc1Qa0Nn5ckt7s5xgf5pFZkNxQl9fZWNLd0zI5N7u9dXCxf3ZzfHF9cXEFN5iC&#10;t9jx5dHKNm519/zk+uT8Zn0Hd/qpAL6+ugW+HH8UuvDN4EcOd4/mZhY31raPj8DdI3xreQ7uic7g&#10;iYQB8DsXnOT85uz0Cmyws72/uLA6OTl963C/8AOB6/zlJT7BO+D9/f2jo6Nz/LwPYK9TcB9wAZ3f&#10;QGc30ME5dHg7oMv53R8OXkEHl+ATA2x7Bn6zg1O4eABtVLX0Rmcc1mDP2zpvenuh0SFoYgSavGV2&#10;HFqchUYHobkJaHUe2liEVmag2aHrse7zodaLwdbLgebzHsx5V+15e/VFa+Vla+V1C6D8sq34vC3/&#10;uC0T1xy/WxO8V+xxkGu/Eak15yLRb8TSrE5WKvf4vfTPWQoPClHPC1TvNxgSDDswTbqw972hadR7&#10;hdV/2WVJNubOMO5FPxfKtJ3Gd1QifloteVAltFkuA41HQVuN0OUcdA3ujiBo5nwzobHPwHfezLlH&#10;C/1BmTNUlsJdjsxFjspNit5dlCpCnj5QnMid56kz1yNfEcIMHd5OP4OVHK+Tqlio4wM0Xg2N10JD&#10;5VBvCdRXCnf6DtRAA3XQQPP1QPt5fyfgqr8N6quHsB+gmtjjTKflYK3VUJ3jVNvTDKf55HdFYeaN&#10;lXGj480ji+Mdi3NNS+uYld36pW3M0gZmcblpfrFxbqF+ZrFqerF0erV8crW4e6KmZwI7Mj04vzC/&#10;ubi1t7CzPbmzPriz2olb6ThYBnQeLfecrAycrY2drc3hFtZ3ZubPVoah1TZotgaaqjlqyOsKdZnP&#10;DIY6c6GBdGgwG1rqWaxq8Eb6ShPp/gsPtR4XpTYHhRYbGZqVFIBiI4NV7m0XL5qdXJODQpMToQ22&#10;4abS5abS4qJS56RUZadQZiVTZCUDEaDKRo5kJ0fd8jcamJUc1r3MlJq3Alj9owBG6DBS6jHSGbPQ&#10;6jIjlARppN+8RmXbvqmyN0nV09LiVmIjkmIglGOn1WOgMqKnNGWlMYcFMJkmLxmSn0yZl1yZC6HG&#10;QqVBT6MLYKJCs34yXfE/hg2B5iE34KIwZqWxZGJ7B//1t1ggi3gIp3CgkIC3KP0bMz6XQtOsSbfy&#10;CcvUab2INYvEcYM4uDUWGdiFDh0xjJ80Sxk1SujTjhw2iBszTgSLE6bJoA4WQX3aJG5Sx2/F2Hvb&#10;3G3L2GwFLbekwr2NZjrRYzjSpgAcaFPtaTPs6nBt6Qiu60isaCuu6hmu6Fqv6r5b0XFb1PKZ1wiZ&#10;VY+cQsZPq6dMqWdMoDLG0YCUUY2kUc3EEa14vNz9rQPGt/x+xqdFvA/Gc7c4qBE7op0wppsEIih2&#10;qUS0KYe3KIW1KoW1q0bCzZqo2C616DaVCBDhLszfxB503BcBq75Iq3L4F+lARn2RAXTc7QOOBQ+v&#10;Tz3m9leOhn2wGjwX8mexXy1oRtdrxcRly+LtqqHWrLrYtArHIoprU49vVYtnTZ930ZB30oBt3JRp&#10;yYXrJF4KKkBtZ6luvVfezZPeKxTEFbEfFDMeFDOAuFfIsZ7DOZfCMZHINZ0uuFokg8OoXbVrHlRI&#10;H5byHlYizmqJL+spr6p5znLVDpPfTDhZDVjYdei+6dR0HNAJHdLK7FUqbZYubFVNx6rH/ZZmtdhG&#10;1egG5ch6pQgQm5AxLaj4ds2kRqXIJuWoZpVorGpMCzK2VS2uTT0eD6jgV4EiWIVRjKiRCa6WC6qU&#10;8wdUyQfUKAZhkOFYdHSrZmy9SuhvaVAObVYNxyIjWtQiAa3qUXCfLtxhHAPqgCaVsL8lFJ6BGB2G&#10;p10jvEMzAm7+1oluRYV+AfXwJrXwJmQEOAV8FtW/0q4S0YmMAq8ZGJXIbtWoAfW4cY3wVQPPVV3b&#10;JS3rBS2reU3LOa03s9q2k1p2Y6h3QyiXIXXPQTW/frWQPjW4Y7hXLaZTOfSu4btDOeiONsWAO1oV&#10;/Fvk/ZplfZpkvJtkPTCv3RqkXUHSqujTruzXogAXa8Qd66VcQAIqfeCtrRs9Ad7dJsmwAv/k178F&#10;lt9lki49ulFT1hlzb3MmLdLqFTxz+a1KpZ06jGKwhlE1GsFFiu6lKj6txjFjjrmzHkWTLgWTLnmf&#10;xRmX7E3fzHWv4GU3ywUnxQUHzkUH+hVH5rV3AvvuujvOb9ccfBbsw6YcIuY84zei0g4/RFw1mV20&#10;K1x3KEHdSlCP4k2n1FWnINTFDfWyQt20Nx0UN+2kN23kUCsl1EoNYRmgNi4Iyw91SEMVIru+pCtv&#10;CPbfMePsRJatldc8nZve+jtIvRVlc+AQT6ZTrCKUyGeXz2QTdaXnVOQXYnd2EBrEGh7OaK51MEJT&#10;bLD3nUBA4xTQGDk0TnYzTnY9TnAz/hga/wWaePCRyYcfmXoEM/0YZuYJzOxTaPYxNP8Amr9/C0gA&#10;j2DmnnwEbDAD9noIM/sEmiKE2imgCrrTVHpcKNOBP9+xn/ipn+i+Lz/0QQUqRZ6Va6yVGEyXeyy0&#10;ftgaHz5eXIe2dlfa2toTk4rtbfN10e3mBqOmelhZ4XGk3ARSDsQxpOKgumovWq1TA92qrd5siMSY&#10;KDUaKTYYK4JYb6SAMVQAsUbndZXuaxCr9WRqdWXwsU5XHqOr1KCjiNFSqtOSr9NUrNdWqNdRbtBV&#10;ArFOW6FOWwmOusr1ekoYA2SzgWozWrEVrdCGUgKxHa3crqnUoaECYqOyTBNSplVdsU1DEVRABDlW&#10;Xa5BXboOBVOPft2IlmnSkG1GwzQhpQHNIKpKNat8pElVolJJsFyZH8RKJf4yJb476tBidWiReg3R&#10;Ok3RWg2RSpRQpZpAGZK/3UKlyUS+Xud1nYY4RlO6WUuqCS3VoCZepShYpybWoCWN0ZOt15etM5Sr&#10;M1VsMletNZCr1ZGr1pKp1JCu0nwNcoyBUpORCqgAQAXUy1G3La2qomXKQuXSnKXSHCXKInHiXP5i&#10;XNhQn4uRnt2R3smOprEe7Hh/y8QAdrofM9VbM9lVOtpZOjbYMNLXONpZP9ZcPV5XPl5TNlFfMdpU&#10;1Y+tbKzJK8xLrCzLrC5Mx5bklCZEoFlpTMifWBDcM33xvdnLHywJfwK50dNvtO9/ZfD4L4ZPvga5&#10;8bNvQQSLug/+CNfv/1nvpz/q/vCV9vfwcNm6934P6jqP/4x+9rUZE5GVAEOev319VlRmjHdJbmxs&#10;hGt6lGd2jOeHeJ+8RL/8JP/ClMDitODSjNDm0pTG4iS8EgbU5sVW5kQWZ4RW5kVVZoeUhjnbi7Bq&#10;Pv3+DdEDy8ffvnn8jc2zbyyffW3y9GuDx3/S/eXP2j/9Qef7r/S++b3xt18Zf/fvBt//Tu/ev+o/&#10;/L3p87+8Ifj+HeE9uxc/elC8fEf0zOj5QwMEob0Yz1xdSXte6khT6WBTCTwCNqaor6Gguza3ozqr&#10;tSJ9fQJ7uNx3tjG4N9+xOoYBbEw1rk9jVyZbF4YbpzsqoZ1JaLZ9uTxpOi0oUpbDh5vMn4skgJMk&#10;hIsslJcmnJ8uXJAxXIDZn5M+gIshkIc+mI8hVIAhXJguQoQ2UpQuRIAygIfMl53Em5nYlxURzEUf&#10;LcQeJyGQjlRIVFaIkJdO0lHvjA46626EJrq3u2rnGwr3+xsvhtuWq/MbQ7zSTHSCFaQ8xLh9pLl8&#10;pdjCpblTZYVyXgtnifNniAlkSQkHcNL7cNN7cdN78sAJeBjB7DARguyhQuzhIpx3gEWALxc9Hh9O&#10;Om8OWi92GjyuTBTuLJQAD1YqP26GYAFWsNaOigBsBsDvAur+PIx4QvlYACG8zHcE8zABvJgpvVmo&#10;/NhpwQMDxXABtkghjkhh7khRgRBxEUdezj1M9eXkwNZ4587yyNrCwObS0OZMz9545+VYR39imJ84&#10;T4gQZ4QQR4gQc4gQIyBYkCFIgB4QyE8H8GAj+yJ+PNT+vDRgM7A9fhewCIrurKSf4cZCAvDhovwi&#10;YBXYBhzQlZnYge7lO9oXjvSvQO7ESOLA9AUcmUn/CzixkAGcWcld2CgAbzmpDYTYWgvTFrD1G82Y&#10;haICOw52KwoSeA5gWkJnJhIdxFMVZgp1Zdnk0hL7zFy3iiaPCoxrFeZdDdzva9rYYNTUYNRcZ9pY&#10;Z4WBG3/ta2HwHcDmjRizJsynAvjOAQNA0ai8zLCsFCR4+wuK/0AA43cHgEPhATuCg5s11hjUlhvV&#10;VJrX1FqUVNnl12h6xhMyytFQKbJRfhTAjKSwAGZgM2MWsP/PCuBb/sYy/mM+E5D/IZ/K3X+Gz7zp&#10;/zU+tuT+rQD+bJv/E+6k76f8FwQwI/8nw0fzezLcQifg+ZkAphb2ohKCBTAXpzoPizQHgyg7HT87&#10;PQ8bHScLLQsjNS0dGYL85SvSpy/JnxNQPCMC0BJSclCziLDwibLyi7MLSnAIAUAixibwXxDAUtwC&#10;svwiCkLin3YA/9cEsO6vwz7f2V8DefRn3veOvyeAwXG0pVXheX8llPCAHC2lrCOnri2nrnWrgcHp&#10;8A4YgO8DVhKWkeOXvBPAvLTsPDTsQky8gozc7FSMTAhGenpuBKvYU3a5+3y61EbhMtFNWnmjRqWT&#10;1rXTrs1zPu1jkcMDQQP9Ng3jxjWLZs17ujVz2pXtdm09wQNj4V1zkS174c3nfthz17Zdm55pq95R&#10;l7F1/4HdqMattKLZuqKRqaax3f7evaH2qTZMaXr+G8MAVkqkJKeRGdJejo1HmJpCko1DRURKQUBM&#10;TVLWDK2jKCZlrW+8PrMAf7uHF8CAi9sOiasbuH/iPymAj44Ozk6PwUGWBicvZneg9Wto5vS0fva8&#10;auqgaGAru+2gsAvqnIdm96Hh5fP6/gvMBK5pdq1vY2HuuGv54v3YdlDHjEvTeMjAZuL0YcHaTdn6&#10;dd70bnL/dELvyIeuST5ebW4qZcZX0jTPRakei1A8EqB7KcmJUGQhkWMllWUnV+SlURVh1hZj1eaj&#10;VWclk+KlFZfkVuSglxUUNXOKa4pu3bQrGzJNrfNJrHKxCuyNruzyzprJqIeO4PaJ8eP9vYuryyvo&#10;9Pji+uAC2rs8Hl3ZaBo+6Zi5bJu5ap25apm+bJm+bpu96pq/6Vn8KIC7ZlfSK1vdwmficuAJgOeW&#10;oZ3tm82l453F4+OtK/gLSFgAwyMS//cJ4L/XAfy/XQBf4o4+jgJ9fI4XwDdb+5fru1db4Bc8vhPA&#10;ezu7+/v7V1dXvxXA15fgCTg8PwW/OPw1NNgA3gb+MvoGOjq5GJuFVvcOx2cGGhsnR/rOjneh6xPo&#10;FP4bgauaxo2QhMU3nvMatvPyphvyFruatgu6VpN6FgsmTseBKVDjMLR2Cu2eHyysXc8uQwMTs1aO&#10;vfxiW+ISu2LcW3Lsa4pMG0occPsvknsbzbenJbinJ4IXwJt6QhsGwoB1I5E1I5F1Y9FVE9E1U7FP&#10;ve+n7Ny2/+7ZyO6/lT+0Vzx6p3TiqHLgrHIYqLUXrLUfqnMYqvuRYJ3jYB2cDwqAb//FuSN3XVV2&#10;XJQBOGflvzpgV+Qh3v46KcPtv78KYPxj2LWU3rGW2nojsvFG+E4A7xjJb2qKLyMF51V5h1S4+g2k&#10;S7Ql9ZlIKH/5+uGDez89efbLk1fPCajJaXgQ/AqEKsbPjNye2EQ9tct8bvX+gVX2j57v/90x6CdH&#10;J2oTfWke/kBJAYyB4ISNwIq7NGDZTWrNU2bTRxZwFoU6jVQ/iVQ9jlDBq9+TSOXTKJXDMHlcsMxe&#10;0GsQ90Nk8YDipq/4lp/Etr8kWIUv4jfbC5bfCZTd8pPe8pbc9pLc85La93l96Cd7GqR4EYG8jkWf&#10;RqvhwhQ3gmU3wuS3oxROE9QuEpFXiaireNR1NOoyTPUsUPXYT2XRRnjeRmTmjeikteiwpXCXCT9W&#10;j7MJzdGG5C+WYkxTZwtXY4lW5QqQ5XaUFIzxcI8rKQmpbw7H9ie0jWVjB5Mb270bKx3rC6N7WpIG&#10;eoOamqP7BzyampXiYpVT4tQ/JKnlxZo05pk2Fps1Vltju7QL21A53e6YlbDKoaCybpP8DnRhn17d&#10;olRaF5d3oUFqi6CZ/48Ifi5RdaTmWw0Tb9fYctP4KiW/9IzWkYMb6GDp7INfmiGvCpJNkuoZWZh/&#10;2AXurLMSayej15NUtVg9sjW0Bd4c5xD01tgl0DYgLyp/vnMON7nfVdaZ6p/mY+md4JXobODES8Fn&#10;rmI2ihlb6lnMjy6wUDXnpeAxVjAKehsY5xGbHpiWE5adGZyRFpB6tnh6vnR2Mn+8N7E73TpVn11X&#10;llTaWoTNj8opjM6OcQmJdQ0tjc99H5qa7B1dn1me5BWVGZjYXYotiMqqTC5c6ZnpKmnuKGpcbpua&#10;rR+awwzu9M4fD69NVHYkOgQaiShrcUpFWji3JOW3JOWm2HraSKiq0/NKk9OJUFCyvXziqqm2ftsB&#10;fAztHtzgYAF8cTs1KQSdXJ5C14dQW/OIuMIEGf3/tADepibeoSbcpCHeoCVepSNeoiddZCCfYwQg&#10;AAvwDL53Aph2leafEsBrDFTrjNRwdy8zzTIb7QoH/QY30zYfbH+3uJjWWelWmWlWmahXGH+1vzQU&#10;8GzEtJT/jAD+9CzgCJ/a30UWavCYZxkopujIpulh+ztE+dH+jtCTjDORTzMhFuiolmmoFqn+kQAe&#10;pCAaoSIdp6WYYoDbgvH29679d5nqowCGi3RUk7QUIzRkQzSkwwwU40xM49S8c0yvhxnFOhmFMSz8&#10;ScQIl18eOL58YfHyqTWC3IiUzISGzl9KMVXPqtjWs8U/biQpd7aw2hWtR/jtDwQPnhC9ILz/00MK&#10;Ulopfhn0a20rtI2tlpOFur0J2sHK0NvpTYi7tf8/7gAOcU8O8UwP884M98kK98sO9XsfHpQXHVYU&#10;H1WWEF2eGFNxR1RoYaBPlodzoptjPIh+numBfu/9/fMD/AqjAgqTg4qyfT58cE2tdk/vCcybDCua&#10;CytaDi9aCy/eiITHgt6KqlyLrZ+P72rwqsywy8j2zc+Nr0qPL8lMq6yt7Jjqnz9eO5rADg3Wd8x0&#10;DHbVNs4ODl/uH4Br3Pb88t782vXG8TimP9ElKtjEK/lddLp93HhBX3dKQ6xFQJxlYLJdWJS5d5xt&#10;4FBxS2Nq6Vh193rXzEBZV3sBti6tNswhPCs4tyytrqW4Py+xxgztLMKuYq3rXZvXCeGgy52by0Po&#10;5gb+uNi/OD8CV2cI3AfeDg9zeH68unO4sX9+dnN6Be0dnZ2dnVyeHV6dH8Hc3gSeHwNO4CGgz8CV&#10;//Z+8lYAX55cryxujAyNb27sXl99HP8Z3A2BHJ/gcxDPz673ccdrq1tzcwt/TwBfXFycn5+DBC+A&#10;//pza52vTm/2Nw+ONg//RvqCD4bF/YPRle2emb3+eWgZ3E7Am4P1N+C+Yv8CHj9mbHk6u2w8Le+s&#10;reuiuxca7ING+qGhPmiwB+rvgga6oYEeaLQfmhiEJvqg0a6bwZarQez1UPNFX8NFd+15Z/VFW/kV&#10;tuyqqRRqLIWaSi4a8s4b3583Zx03Jx/UR+6WeW/nvtvPsNwJU19wFh0xZurSRDSoE1Spv6zWJ8Va&#10;09YaEWHNyQYdWCY9eAbeMjfoEtWgX2D0CbtsKHudqMb9GVaTeI9KJC/rZU9qJTZLpaB+H2ixELoc&#10;h6A9+KnGQac1Y0NOURO2Lp0mmnlafJGqdL7KNJ6KjD6vOfwk2PxEKb2FCLwEX0XI0ZRZv55OeHdd&#10;nwD1FcLSt68IdqhtOdfYzJuWbKgrD+ovg01wbwXUV3/V33w22Aa4HGiG+muhjjyoPvYgw34uQG0h&#10;CLWXaL6XbD0eY5brq12dF9DfVz2+NDKwuda5sdu4ule3uNW0vNO0tI5dWGlaWKqfW66eW6uY26qY&#10;2cTMb9VPLdWPTbVPT42sTM1uTMwv9c9Ot6wuYNfnmtZnGjemGjcnm+EO4Kmuzemh9en51fHx/bmu&#10;s7nG8/EKaKz+oL6oK9h7OiUMGqiGpkqg0WJoZWi1vi1AM0yG1OhfeKkNuSh1WEk0GQmR9C+RDASq&#10;TIQoZmJ1FmINFhIUG6kWB4UWJ4UuN5Uu2JKXRo+bGsVFheRAqLCRK30qgDko4AZfDgpYGINd8LBR&#10;aLFQATTYKVHw/LsIkMCDQjNQG9LTmdDT6DNQqggzKb9VNki3sXtvruOvpPia9jX9SxkGEjU2OlMa&#10;CmMaClNWGksWcn1OUg0+ElUB0lsBTKnKQo1ioNUDMFNps1H+s7AjdLkpjdmpzZmYbBl5nOnF/ehl&#10;QuilQ5lF/fgFPGU4Hd9K+ReYZfTafeg3jhnRDZw3i1y2Sx03jerRCujW9BvUDx01jgCxS8O3Vztw&#10;xCh80jx2wix62DC8XzeoXzd41MB/3sxnw9p129pm3QS9pCmwhKLb06O6sKQ90CM60CPd06Xd0ePc&#10;1BFf01Ve1dFe1DGZ1bad1nKa1nSf0vQZRwWOIkMHlaMGlGLGUKkjaEDysEbCsGbUkHb4kE7wkHbo&#10;iE7MsFY8YEgzDnA3HHTvr8M+483urS6FDfEQOh4wgk6Ej4NKGETFDSBj+5DRXQrhXUrhfSrRoD6p&#10;kzaplzaulTKETuhUimpVjGiTj2xTiuxWietUjelQjMbKh+Hz38YedFIPOuG3sUsdEPfPxw4kIOa3&#10;8XbI63hAPyr2VgBH9yCjulUjb5Xw5wyig6a1HFYNLNYNdZe1ZedUORZU6Hd0mM/MebZ0GbcM2VaN&#10;WGeNGOZtmfcCBa/TZaE8NC7bZDfXApevhSuQ2y/g3i+gPyqiPC6m3M4m2c+j2c9n3sphmk+hmkwk&#10;n0mnWnrPsF3CuVNKi6t6flT/+KKJ6LKB5bJc5eyD9Uqw/bijQ7uhZRPaukXdE/69lItbFUrakFkt&#10;6okt6slYtQSsWlIzMr4ZmdikGgdyEDHKcQ1K0SDiK62opCaluCblmGbleKxqXItqYqtaQisyqU09&#10;sV4uqlEpuk0tuVsrrUcrE9RrZSKKRH1hhawSXqcUUaccVq8c2aAagVGNblSLAhGDjPxtbELC3cO3&#10;djm6BRl722cc16oGq+Um5Yhb8Rx1K55jYPcMj+Qc0YYOa0WFtqiHYNWCQQQ5qDQjg76AaggWFYlV&#10;j2q9pU3tr+CHgO7XTOjTiO9TB/9YccMaidM6kau671Y1DefVtWaRGrPqOnMaBjNowwmU6aCK6YCK&#10;dZ+SfY+ia5eCd4d8QIdcaJtcCHhh96MjAQMaUZ8yqAnXe9TCOlWC8Q4YD9i+Uzm0RS4A0KEU0qUS&#10;1q4YjJX1x7cI382Wjf8TCkCLXFCzfDCeJoUgAEYxANCqFgZ+/UaVgGGTxB2Pygnz1HwBm1g6rRn7&#10;90tuRSseJbOOuZN22VP2OSCOvkkfME/6LUPm0WvvIlfsnBes9eYsZObMeBZNuVZMRddMkBvGNgv6&#10;HlM6oeA93qnj223mMekduJvqu5Ops5Mje1igfFGpcV6ptlsgsZrDsfSB5riWcb+ObL/m5WH9i2PM&#10;q5NGouMGkqMaqvNKnstSEahaDsoWXXUmnzUi2DSlXTdkndETnLTSqTS0tBc3EGEzpxfwJ5DIfCCU&#10;TcCfzSieyvXanZlXUlIKkRQlNtejvtLBjeuhPe4mPO16cdr95Lj70dEtBz0PDrt/Puq+d9zz02nf&#10;/bP+Xy4GH14OPQKARXwFcD7wAABWXQw+uBn5GRq5d8vP0PAv0PDDWx5fDT66Hnp6PfzsfPDxSd+D&#10;o/4HJ4OProae33S9gjCkJ3kUG+Gkq25UW85Me87M247UxwEMh5HMO/G88/HSYwmGU7mh21js8eTS&#10;4vT0wvz0eFfLh0BPT3mxSFmhIjWpPHH2PF76Im7aQh76fB6GD7wsWfxsaQKcKYIcaSJMaaL0aaKM&#10;IKaLMaWLMeBjjjT7+9ds719z5Mpy5Mlx58tzFSjwFsnzFknyFItzF4nxFIhzFYjz5EtwFUjy5kvz&#10;5Ihy5ohz5Erx5srw5ssJ5snz58kJFsryl0kJlEvxVUkLVckI1sqK1imINihINCiJ18uL1yuKNSpJ&#10;NalKYVVlsGqvW5CyIDYjJbFqAKlWlHQ7SqZDQ6ZbQ65HU65fS3FAW3FIS2lYR2lUR2VUR3lMV3VY&#10;T6XbULHDWLHLSLHbWKHHRLHPVKnPVGHARKEPntdctt9EBk+3sWSXkUSnoWSThkiNsmC5DFeVLE+L&#10;imifluyontKIgXI3SgacpVtHoUNPAasrh9GTbTJUwBorVamKNKiJt2jJtuvKt+sqtGjJYNQla1VE&#10;GlFSWM3XHXqKvcaq/abqfSbIHiPVPgPFSVOVKQv1CTu9Gn2V93qqq0U50PEOdHYI7mfhb46ujqCL&#10;XehkEzpahg7mrg9mj/bn93ZmcauTJytTNyuz0Orc5eLU4dzo0fr09vLY/Ezv9ur49vzwwfzobEt9&#10;gIZSqChzLD9VNC8iiocCEMFFFsJGFMD00pv2iS/9M3/GFyD3Y3juRfPYleK+E+lPPgzEnnQkHtSE&#10;7lQEbtQv3egI3BmJXFiIdYh+eidIn2ClgUkJqs6KLH8f24wpKClMaK/7gG//BbG77n1PPbzYXJoC&#10;4kBTwXhHOYiNxUmlGaFFqUEgYkoTi5N9s9wsLTmpdZ796Ix48e7Fz44v7jkR3n9HeM+a8J75qx+N&#10;n35v8Ohbw/vfGt37s+3DH2wffGvx4GuTh38yfPwHoyd/NH/2F+unXxvf+4PVo++NfvkOff87lWf3&#10;tegp2jPjK5LCSlPDC5NDCpKCi1PDKrKiKrOjyzLDwKm767KnuuGpf0daC1rKkxqL41oqEtqrUgvT&#10;gkvSQ7LDXGsS/Zfrc6Chus3C+Eg5TmPCb41f/Mnw6VfGz/9oQfCDJfE9c4J7hi9+MHrxs8Hz+/rP&#10;7+k9+07n6V+0n3yl9fj3Wk/+Tff5V/rP4TmhjZ99bfzsW5On3xs//t7oyY9WRM8NXzzSfPILCuxF&#10;RWTFS28vyeMgz+8gL+iFkvRBStmLsBnSk+lSvDAkfWVA/tyEmciMjdCWlcSRidyVjtSF+hY6hAWC&#10;wISKwIiKwJD6JUjMKV9ak8O8oSGyoiO2oSN7w0BqS09uTU/yhpbUkpbIi4/VnY/Jg4fZlYfBjYvR&#10;mYvOhYPemYPGmpLoLS2JPT2FMwuVHz97qBiPDy+rHR3pGyriN1SEINpQE9nSkNrSEL+lJQNbggjW&#10;OjBSgu3d2Ok9uRi8eVh8eJl9+dj8+FkDhbhCRLkjJAWjXwvFyorFy0uEC/P583PbsTMNpcZdTfYf&#10;TPcdb0xtrYwsz/RszPScLgxByyN7DSVRKlLhonywuhZjDxFnAQSLMQOCRJnw+AvRf5FAEUYA2OBu&#10;e3wFv9ZPkA7gK0AL8OGn8eOj8ef9Mu6spN6cCB8uSpDY0zx/Q/EI8Jbm2Ts6Qjv6L/CZ2f0PuVO/&#10;ePvryo4A2HHRuGrITWIrVjua9zpaZ/I+OPPx2lJTeLHQuDORmlE8tuajF6Z8EZsUnY5tNnuf79nS&#10;G9AI6PZq7nJq7bRpa7Vsb7Foa7JugQXt24aGd3UwILFubDBvbgSA5FNre4dtU6N5TbVZdZVNI8a+&#10;BYvv68U3AX8R/F5W9bBOvsOyoc4SW2+CqTasrgBnMS+utMuvsYx8T8ysQEUlz4JQ5aZAcZCjYAFM&#10;qcHAbMTE+5ZJyPMz9Yvnc/WLR9CHQcgXP4bwP8lnfvc/5DO/+x/ymTf9v8ZHI/vr+M94+4sfF/q/&#10;BXDA3/KfHQL6UwH8qQO+E8C0twKYRuROAL9lZVHiZBBmo+VjpeVhpeVgoWVlpKanpaCkJaWgeEVA&#10;/pwA8ZKI8gUJgJGUlpeBE298AaKs/HhEWPj+C0NA4wWwkojk3RzAquKv1SRl/7NDQH/R/v4DAfz3&#10;hoDGxzsBDBKwqAGOL4/SkUfdOeBPW4HBQ1UWkZUXkJLmFr0TwLw0bMJMPKJMHFzUDMwIBjo6DnJm&#10;kScsrx8K6TOaRynGtegWjBkVj1qWjTjUjXo0D0YPjgZ3j72tXjSr2LHEnOlVLBqUtXt19od39ca0&#10;j8didyOxZ35tl85dB1YD8+aD425ji4G9a1G1G6kfFluKN7bacZcjyyeDg5kBPvryyryM4ux0Miri&#10;JipiaA5ScnEmWmkOLnl+USUhCYApSltLTllbXqWmoAQ6v+3wuNPA51e3Dvj2C7lffd7fcCeAQX7r&#10;gK/PTwBnp8cX8Mi61/XvyxrSiseLO8671qChfah3F2pbOagYWs9vPa4fgCZWoblNaGgBap65aJjZ&#10;6Vhanz4aW7upnj2K7V32bpkM6lmOH90tXL6q24Yql45yhubSu0cLO6cKcvpKE3uK47vyYtuTA2p8&#10;3qS/1Qm31AgyU/fXV/RAir19zWMqw2umKGqjImorL2DIjxCSZJSUYkdqIt184ltjMGv2pYN6sWX+&#10;yTWOhj7NbplzQcWN72Kg5ZMzCFq4ON2/vL64BPd357AA3r3YH1xYbRg47Zy9aJ2+ap25aZu9aZ+D&#10;OuavuxdgAdwzD3UvQl2zy2kVrW7hSykF0MAEtLoJbW1AW8vHe0vHp9t4AQyLT7wAhh3wb57Mf8yX&#10;BDB0+BsO4Pi/fQjoiz24CfijAD48h3An0PbB1cbe9fYBtH8Cv0o/EcCX4OfvCOCzk1O8AL65ugbA&#10;3wzf3ECHx5dDU9DKNrS+OdvX3dmGmV+avLzch05w0NEB1DOwn56/4x29ZuY5p2SxLGe+h367pG68&#10;Zfx229RlxdrvPKUCmtyG9i4PZsCrdxXqG5syt+/lF9+VktwT59mWZ99QZtlS5dhEcm+p8exo8H8m&#10;gNf1YQe8Zii8duuAV01gB4zvAwZsWkhuWX4cFxrwsSv31ybguyGgD4K090J1DsJ0D8P1jsJuCYEd&#10;8J4vas/7bwZ/3nFR3nZWwjl/4oBdVGGF7KQMgO2vHTz+MzgLOB049a4lOK/kprXwxhvhLWvJHSu5&#10;XQvFbUO5dbTogjLfrDLvsCpvr8HrD+pC6tTPSe798ZeHP917/vzxK3JCciYaZmFaEVUiVZPH+i4P&#10;zcMfvkl9Yfn+oXXOzz55f3aPeOThTWdhLM7L5ynChTEQnLEX2fZT3A1Q3vJV2PFX2gtU2g1QvIzV&#10;vIjRuIhFnceo42fwPYlUPo5QuoxRPQyS2fOTPAh8fRQsCyLgJFR+01MEsOUluusrgS+CbTa9Rde8&#10;xJc9RJddhBYd+Jff8a85Cm65iu64ix/7yp4EyB8HKx6FKO4FyW0GvAZsBcK9xSfhcufgROFK58FK&#10;J34Khx6yOBeZaWOucUOeYQOefgOeHkO+Vn2uBk22GiRrhRhTKi9luByDqzSVoyiVGSfCkIct0tMr&#10;C4ONbuuJ757MHlysHFouHJoI62txb620Lcjxr695V1DoUdvgXIfBC2Dtogy9inSb9jLDunzdymJL&#10;TKdGHhad2RPSc5DWvRhY2/2mfhhVMqRdsqCZOSnsXC7rVaybUPVSGk0rqeIVlpKeUh4eWZBU1lMy&#10;tDl0BK2dQWEeiTJUEi5KVon2IX4Ovpsr22sLWxYokw9ucTu1k6Pvu5x13fPL2o8haLx70QZta4m0&#10;2p86OJo99rH09TTzqkytivdMkOOUl+WQywrJTvFL1ZHSlWGXpXpAbaZs7qDrWJVauz26sz6wtdK3&#10;erl8Ax1DE03ToO5j4d9W1N6c29pZ2jVSP54fmZsbljnVPARoyasbx/RvDCxMNA50lTTvja2N1PUk&#10;eUU1f6jpKWtJ94/PCkoKsvJw0ngTYOwa8cY72NzNR88+2NQ1xyu6ObGwNiIrzsLd/rWGm6J+loNf&#10;mU90oIa5Mg0r10sCLqIXASb62+M9N9DOIbR3AN0OOwE+vk/gyxe49oBw3t44ICo7Sfo/K4BXack3&#10;aYi3aQg3aAlX6QhX6IkXGYjnGElnmeAOWsAcA+UCAyyAV2ipV2n+kQDGq9k7+7vBRLPJTLvOQrvB&#10;zbTOzbTJwwySDQ4GeJRmRip41l5GeOrfjzv+KoABy9Sw6P17fHYWuIeYhXaFhWaZmRo/9e8sA8U0&#10;PfkUHdkYLQk89S/i5QDlq2E64nEm8kkWxBQjxZ0AvnPAoDJP93H85zEq0mFKEsAYDfkEA+UME82n&#10;7b/43t9PBTBY9VEA05OPMlONcrA3Irh7+dQaueTTKbn9CamNfvpF+vf/Lvrn30v8/K0y0UvlVy+Q&#10;hCROvKKpGmZNDkELsbkVZs5n1S21ARGiZFR0z19SERE/uP+Q4CUxJRGNMIeEgaLJW10Xa21nU5ST&#10;EdrFTNvNxdzPw8Lbw9Lntgk4yO9tiK9duJ99hJ9DlL9jdIBzPNwEfNsBHO6TFeabFeb/sf03PqoM&#10;xNiIEgBIAKAe5JuNb//180wP8X8fHlIYFlIe6FsQ6Jod4pAa+SYuxTq6yjV1ILRoJrJ0KapsI6Z8&#10;O6ZiJ7ZyK7p8I6J8MaJqLrajI6gx1+l9hsf7tLBCP7dYV6fwhNgPo70zF9vnuxPrV+uH8Gv76PwK&#10;dwAPYnx+cbSxc765D25O5tvHc/xTU51jsAnVHcmY0bye9oSaMt/MD26JQbouftrvSoIz8wOSU90i&#10;mjIqZhuHGjNqUn0Sg98EWalZO+t7vDNw97QMCXSK97GL8XdKqMjp3Jk7v9q6Pt08OsWdXlxcHZyd&#10;rO5tbu5vXlyeXJ0eQUcn0MEpdHB+c3R9cf7xhvHW7l585PoC3AFenByfHx99vJnEr7ndBHwo9fcM&#10;t2I7lhbXwE0lfnAZWMCC26Pzm0twkwI2u10E+enJJczp+d8TwPCl/5MO4Lufs+Mr+HTgDhZ/dnCX&#10;sXW5P73VU9rWkFpaGZ2HSSjqyqgdzmtax4yfTG33D4zOr2+uL65ujs5BywfQ1gXUM72QVzWdV7JY&#10;WrGNaTjraoX6u2F6O6CedqgDC3U3Q13Ym86G05bq45aKk/aq866a0/bK09ayU2zJeWPhJabwpqEQ&#10;aiiCGgouarMu6tPPMWmnjQmHdSG4Eve9nDf7KUYH4WrrbuLTlmyjxnS9hlSdxjS9dmxj3gK9Tiwd&#10;b2m63zGOufMMO3FiDSlrNAhrdYkwxiStNuQD7jTzMZyHRVJQs9Jlo8xOufRRrenVYDR01AXdrJ2f&#10;n8MvldmjzYyKMVePLlu9PEOhCDV6D0VqZ2l6D1FObyEORw4Cf1GyVDRv3TvV6QTHo7LIs5r4w/Ko&#10;/fLo1Q8BU6nukyluM+meC9m+G8Vhh7UJUEsG1P7+qrvsYqDudKgZZqD+qrcc6smDGqJxmTaLoeob&#10;MToX722Os2wmYk1yfdBlmR7d7QXj8wMjW+vdW7uNq7u1i1vN67jWte221Y3WlfXm5Y2G5e3aZRyg&#10;aX2/fmGtZnK6eWZyYG1qfndmbW9yc3NwbbFlfa5pdaphZaxuaah2ob92rq9hpg+7PD45Nzy4OdGy&#10;P1lzPFx2M1x7UFfWFRLUFewNdVZBE5XX/UXQVM9iVZsPOkz8ld6/cFMaciH0OMj12Mm02UhhE8xK&#10;og0iyNlItdjJdDnIdTgp9ME2YEu4CZgaxUmlgu8Avp0MWP52LGhFDoQ6zN9qYDYA5UcBzPlXAaxP&#10;T2NIS2tKRa1PS6UuxoG2R1kmvXkXr6tuLyIujJCkeaXAQKHFSm+OIDemIjNhobZgJdPnIlHnI1Xm&#10;J1XgJ1PkolRlpUEz0Oox0hkyUxqyIf55jNipTVnoLOjZ7emEPKhlgqnkw6lkQ+kk/Fi5nVQlfPy1&#10;E4uscxotUjoMQifMw7edky9Diw79c9acE6esQgYNffr0PAYMvIeMfMbNg5bexex6Zex5Z6w6JYC1&#10;w8Z+Q4aui7aeC9bWc6aac0bSSwac64bUO0bEe8YvdvSfb+sRb+oxrusKLWurLmobz2nbTWu7Dam7&#10;DqB9BtEBQ+jwAVQ0PMKzakKPauIgOqVfI6lfM7ZPO6JPJ7BP17tPz61Pz3NIL3JEO+G3DhgvgPFN&#10;vXglDAstZPSoRtKYZvKERiqIY6jkQbW4AeXYHqXIHvnIbsWIfqWYIfV4/NoRtcQ+ldgO+ag2+ch2&#10;uegOxehelcQe1fhupfh2hSh8/tvYpZrYqRbfifw8dqklwWb3N7EHlQIb4t/Ev7d9PyoO0Kce+ym9&#10;ajED6PjfMoIOXNJ7t6KttYSWXUDyrakzb2nS7ulQ7etRb2lRbOrTrBrSLJjSbrqwX8VLQR8UbnI1&#10;1xLN5+Os5uNQK6kyuDz+sxKWs1LKkyLC/ZynF8WkUA0jVMl0VIDYzCJYSX+xnP1qu4xuo5Jsp/4B&#10;runH45bHl1i66zql6/I3J1ne6+E+o47vOkxssFpOWHRwq2pWq3JBq3pmKyqlRR2QjFVLbkYmNiOT&#10;mlQTWlGpd5UmVVCE61i1JKxKIlYlAR9bVJNgB4xMbkUmYRRiQaUTnd6tmdGBSmtSiqt5HVEmGdyh&#10;mdquldymmdKCTmhSi69XjqxRiKiSC2lExjUiY34bW1FJregE2Emj4kGE25HVEkBsUo1rQsbAflot&#10;FlTwa1tQsW2oiFZUKFYtuEk1sFElAKPsDyKg+TP1i+fvC+BOJOyAe1Cx+DmAAeClPoEO2jN1xBno&#10;b2hrrmtpbOjqbhgarRuarhpYLOrZzOs4zOi4T2n5j2uEjqIjR1Hxw+j4LuXQLtUQ/ITQPWphd3NC&#10;g0VQ7LydKxosjurGz5ikLZjnzBhnD2kkdyhGtsiGgtilHN2uEIGVCelXT+hTi+9FxnWrxIAiWAXq&#10;7fLhvcpR/cqRgF6VyB64UzmyExnZoRY+YpDcpRmNUQwYNEjAedTMWmYV8NlGk6Mw0u7DmlGr1jmb&#10;b/OWLbMm9RM6lQJqRZ26VYJ+S7+K16qB+5qe5YqW+hJaZkldZA0ptaWK2lF+syDhPi0WOiYZN/A6&#10;qk3GtVnVfMjacivYYS/cZjPAcC3AYCvMeD1Sdz5EcTZSbDGJb6+IZ7uEZrOMaKvqxV79KwBI1ooo&#10;Dgpf7yQp4OLl94Il5q0YFgxo1g0Y51C0U2i2USPZaiMND3k1cR4UKZfpA1HPnyWSn/CVkAkUcSsk&#10;c0oYc/LSOdiwdtUorXWJr2Ipt5pf7mEf41p+3mv9aa/t5732ezvt9w86Xh60Ex92kBx3kZ10k5/2&#10;UJz1IgCgiK8DjjpJAfAGXURn3S8vup9fdL28heiik/iik/Sik/wAS3zSTn7aSXncicC1k+22kR50&#10;U5z0kZ73PoV6Xl3VUGwnEC25E647kB04UR44km3ZPVp3eLjk+mrKnX7YS2Y40GomIXG0pDqrojS9&#10;vTYXW+4b4qIoxCSNeKBH98QC8bMbwyNvugc+tI886Z640T93Ynj5jpHIiYHAm/pxAPWDQJrHQbSP&#10;gumeBtM9DqF/Fsrw1Bfxiy/iZxD9KO/7UT4A0Z/qYRDiYQI9cSIdUQINcRwtYRwtcSwdYSw9SQwT&#10;cRQ9cRQjUQQTSQQLcSQLWQQbaSQ7RSQneQgraRA7cSgbWQgnaQQnIpyHIoqbKoIXES9AHytEG8dP&#10;Fy1ADSLIEwQZEoTokoXoUgVp0oTo04Ro0wXp04Vos4QYsoTo8sXZ8sVZiiU4SqU5yqW4K2W4q2T4&#10;quR5y5X5AdUq/DWqAvVqQk3qQliUUCtKEKPC2azC1YLkakNxd2jwtmvx3MJXIkz7gZ08nf5VFgNh&#10;JQ9d+2u+EVXpcXXZQVWpflXJDiXxelmBEnGOD2IsOWIseRJsjQrCbUoiXUipXpR0j/rrdmXRJlnB&#10;einuMkGWKlG2eilerLxgu7J4pypAsktVdFBdrA8l1quvUKommaujultVBB3vQUc46OIUdsCXx9D5&#10;HnSyDR2tQgeLN4cLF5cbJ+frl8dr0NEGdLoHne3fsnexvXCGWzrcmbs6WjvfWYCOtyDcRldSeKGW&#10;eAOav1FTEKMhUKfOW4PkrlXjAUmTllCztjCIALAWbFOP4qtGCRWpiOWpSOUqS3xQEv+gJPpeRSxb&#10;VSwdJR6tIpxkpDRfnXU937s91bG7Mry7M4XbmznaGDteHTpaGQTxbGP0dH3kcHlgd64bxIOlfgBI&#10;8JWV0ebZvtr5gdr+6ozGWL8QJTEPNtokUe54TsYkbvoEbroYXroIAcYIIaYIYdYoYfZoIc54IY4o&#10;FpooZsoQZgp/ZhIvZgKAN+MrP/pXQYxkwUwIX0ZKV2YaaxYaEx7moZLs3soPjQUpTcVpLWWZbRXZ&#10;bRVZ7ZXZHdVZnTUgZoy0Fk12lQ4257ZXpbZWJLdXJ4NkCFs02FjQVZpel+g/WZq0UZWWpi+nS/jt&#10;W5pH9lS/2FHef0P2oznhD4YvvtF7/o3O8+8MXj3Qf/mL7vN72s++03jyJ9Sjf1N78K/IB/+i8fR3&#10;Os9+r//8T8Yv4KZqg0ff6Pz0J60f/6Rz7zu1b/6o++hnWzoyI4pXQj/8G9e3/4804T3xF98LPfgj&#10;97f/D983/x/FR98bkD4zfPVE5eF3r198LUPwtfKL71SffKN2/2vUz9+q3f9W9ZfvVJ7/pPDyJ7lX&#10;P8kS3AOJ8ot7as9g5B5+I/PkW/nH38s9+17hyQ+yT7+Te/Td68ffKD//SfHlvbuo8OJHpWf3lJ/9&#10;qEP42Ij4qSnpS2tqYhc2ei9eFgcmalBBPfwR/fhH9KN7Gk/uaTz+SfPpT5pPftYA8dVDDcKHWsRP&#10;dEif6pG/MEC8NKIiNKYm1CZ5Ciq6ZM/1KV4YUsJm2oSG2Jya2JmB1pKE0JyGIsVUb6mxYqaterq/&#10;aaCrpqetoh9bOt1audxcOpOX4szH7MRA6cpE4cxK5shKDHBgIQK8YyYE2DMR4Iu/BawC2DG+esvw&#10;EgASfMWJjQQANvj0IO/AlrTP7Wm+wBuKR/CnGScC4MxIaEv5xJr8oTXi0RvEMyvKL2BN9fw/hQ3N&#10;Szy2tK/e0hEA7OgJLZhIk5ws9ia61zqxWy1N/cmJ77g431CS+XMyujGSGFE8MuakNFAUKW4oD6ur&#10;saqoc27tD2jqD27s88X2ubZ1v+vsfNvV8barzb6zza6p4R2mwbGhEWDX1GjT3Gje2gywxsJmF4DX&#10;t5Z1tRa1NYB3rS14MWyHbQY52ABWyLejQ38RvAAG23yKdWODVUuDWVOtUU0lOIhFWY1jKcY9pxbB&#10;rf6ZAKajQDMwGTJy2TAL/r8C+L/Cp/YX5Ezc7iy8nqx8Xp9t9l8GHO23wBL3PzsE9O0cySAC8M8Y&#10;PZ8HbH9/I4AphWEBzMwgw07Dw0rFwUrNxkLLykzDTE9JS0OOoCAiIXlJQP6SkIqAhIaAnJaQgoua&#10;SYJTAN/1K8rKL8zMK8TEgwc/KPQX+IdDQMvyi6iISSMlZFTFX4MEj6qYPJ7PTPCn0vdT8Or3n7S/&#10;ALANfvs7+4sHL5LvKiCBF+XU9RTQugroLzpg8NhUROUUBKXvBDAfLbsADasYM6c4Eyc3FQMzgo6O&#10;lpWUQeAho+QLSTMO20Rkcqd+0YRB4bBZSb99Vb973UBsz3woduVd6b51yY1tNWRYuGVW1BPaNRrd&#10;0pXYPJqE2YltvApshVy7zy2HVyxGxz1Hx8K7J1LqVsrL9mYab447rhbLuuvDYs2kxQRoKUU4hKSE&#10;VaSFkELsolxUVChJIRkuHkV+UQ1pBTk+EW1ZZX1ldSURST8nt/OdfbjzEv+t3hUENwHDUwLf9mX8&#10;6vP+Bry9+xR8/eYSOj07WtrwNLHXFlC0fa1f7puxXDJw3rYM9W2ets3Nl7RNFWN2OwaghVVoaQdq&#10;n4XqJnDYua2J/dkNCLt8njGyFdq54I+diepayps6bN6AmlfPK8aWC3snqjonb7/ev+X4lhN44D74&#10;W/9N6HgVWp+8nOrHzQwerM5crc9cr4wcjFT1z9aObXbj5nrPKhp2Iivm3xUNmCXV+MWURzsldThm&#10;zLjl1JsGrVf17Owc70DQ4eUNPDXdwfnN/gW0dbbbO7NS23vRNXfeMnXZMn3TNgt1zENdizc9i/AQ&#10;0N1zcDdzx/RSanmbe8RqZik0sQBt7EDrq9D2yglu+eRs539KAB8ff84RHP+3C+Dz3YNL3BGEnwb4&#10;VwF8vYm72Tn8VADvbu/gcLiLi9vu3i8J4JOjY7z3vfuBvzbeP4TmV6GhCWhpeX9xrqWlrq0Pu3O4&#10;cX2xD08GvLQK1bYdhKdv2ARu6rluoe03VCzXkEZHxvYHxq7z+k4rPslwE/AS7mRhE5pfg3pGJkzt&#10;+wQk9mVe70vy7ShwbKmybSM5t9R4ttV5dzT4cdpCe3oiOH3RXSOxHUPRLSOYTROxDROxTVPxdTPx&#10;DXOJFWPYBK+ZioH808ZfEAE4Wzl8B/Cxg/KJo8qhi+p+oNZOKOyAAfuAYG1QwQVo7vqo3wngO/sL&#10;2HOCHfBnAvjAER7/ee+tHF4Ag/PCp7YAUeKvAthaZs9cccdQbg0lNq/EO63MM4Tk7TaQzlDmlyd7&#10;SPDDH35+dP/HFy8fE1IQI1joWMXpRJEEyka/aDv8ZBT0k3niY5PMe6bp37ll/d4p+L67J42lsSgP&#10;r7swN9ZMbNFZEhekCtj2U9wLVDkKUzuJQJ1Hoy9iNOARmOPQ5zHIk0jlwzCFw2C5C5D4S+N8JE6D&#10;5c5DFfD5gZ/UjqfolrvwtocIWDwKeA3Y9RJbcxNc8RBddBNecOSfs+NZtONddRDYchbZcRU795M/&#10;8ZM79JU58JXZ95fd9n+94SO54iG86iqw5SG45yl26CN55Cl94CqFc5DYsRNfthScNREY1uPu0eZo&#10;1WKvR7GUKNEVvKZ+z42IYiEJkKJ7K0ZhykmsQUegx8OZHBJe0NUX1zkY3T6a3jtbMbxcNDobPtDh&#10;0lL5piAnGNz+vc+zLSh+U1L+OjxMOjoYnZeMKog3xeQh85MUs1LNqlu081oN8sayl6Gs0VXXyibr&#10;1gn1khGdrBn7vG0lJwyHfrxGej2nqx/Ba7k3PkGpEZnBDmFNzeNT29DCDZRd1y/BqarBqb5aM4Hr&#10;Xh1tH1uYXWOi57LReTNe2LVUPAjtQun+uexCapi+ZfD5mRPyQZVP7WLxCnx+pvtnjtaPN73Huhq4&#10;jzVMpPikyXMoyrErSDPLGLw2inNLmGya7q8cxH/edhT2RDhEteV3HUweRbyLiXSMrkqum22dr0tv&#10;dDP0SPJMO5g8sFQ2Lon7MNk0mBGQ4Gni2F/ZPo0dtkYaL3VN9ZS1ZAYmTjQObA4uNr2v7i7FNqSX&#10;tebU1cQVFodkloXn1MXmV4RnpzkGB+rbv32tlWDlWR+W3hSZlescFIw2t+KXU2Pg5HzxSoqRJsPT&#10;5Xxl8graOYLAW/rW+ZxC0P71yQ14pDdX0MleU20Xv9Q0KdPK/7AA3qAl3KQlWKcjWKEnXGIgXmAk&#10;nmUinb5tlv1MAK9T067TUK/+cwJ4k5l2i4Vug5Vug5tphZtxlZNhmZ1ukQWeoBceXJqOYhkclh7e&#10;a5mafI2aYp0GsUlLuUlH9c8I4DvHvM4C6+Q79TtDTz5NRzZ1yzAV4QDFyz6KF0PUhONM5FOslIBJ&#10;BvJFWqoV6i8I4CkaiklqcrgDmIp0lJpsnB4xyUg1w0Tz28GfPxXAszSICRryERoyuP2XlWaYh6dZ&#10;QHFE17lF3SqYScDoJan8o4c8975h//lrxnt/EnzxQPDhfcmHT21ZeTORJm22AcshGRhDx/X4nKWM&#10;wnADE14yMuLHD4levnj25PnTB8+piOnF2KU0ZAxM1OzNNVyMNVyNUY5Oxl4uJu4uph5u5l4eln6e&#10;Vv6eb4IBXm/DvO3Cfd5F+znG+rskBbqlBHukBXulh/q9xwtgQFRoYXhQHgCvfgHBfjl4Qvzf35Ib&#10;6Fvg7ZzjZZviYxkTYhqeYB5e6ZIyFFo8HVqyHFG6GVuxn1h7kFSHS6jZjKlajqqZj27vDGxMMov3&#10;0PZ1MPbVUDZHKpt6uoWP9c2e75xvjq9+FMDggok7ON7aPtnZBZdIeExj3NVKz0xxxIeCgMyJ4r7R&#10;vJ7u5EZMRElbfGVLQuV71/g0h/D6uKJ0t8iq2NzRqq6B0tacgLQY54jswKz86AJ/65DsyML2sqH2&#10;qtHitKbCtMapnl1wotOVw8vtQ+gE3GZdg6sy7mL/4Hz/4vL49g7k+qPQPYVWl/dmF3fWdw5vwLsN&#10;fny3K8A2AHwbL7j2AsDFGb79gU4PzmfGFhpqm9tbu9bXtvGi904AX4LNwGHAtfsKOjo829zYBcAj&#10;RcNX7S8LYPw1/Qac/urq8vISRPBzcXG1s3kIbnnwAvjmEFoeXWnIbUjxjTeS0jGR0PTUtC/2TR3I&#10;wIzlNI+/bx2r6C4prsS0d04MTy70jOJ6p6G1E2j95LxtqDMurSsxrS8tffxD9lpp4UltJdRUB2Hr&#10;L2vLLhvKrjCVZw2lB7WFu9W52zW5O/W5uIb8/foPR7UfTmpyzqtzbmo+QDW5UG3uVXX6ZX3qVWPa&#10;ZWP8aW3wQYnzfrblYYr+YbjqNrhU2XLMWbNOWDOP2rJOevAvhknNBgt1OdC3WFMNOrGPuPC2WzDW&#10;6pDV6pCUa7yoMyXqcKAcD2XbK5CAsEioRemgUvYCYwKNxUDXfRC0tIXbhO/ewf1wy1Cfh3uTjVaa&#10;NpenDLG14EsLXpJ3XExuXCz+InQfDMT6Ai1WM7xwheH7RRGLGd4D4TbdIebtAcbtwaY9EVad4RZt&#10;Iaa90W+mMlyOqsOPG2JO2rNO+8pOhuoOh2oPQdL1AWpLPa8K2Eg1WYpUO8kyhWrdoTKXhTSLilC9&#10;qkyP9qbsocnOgdWFjvWtxtXdhpVdzMrO7TTA69il1aal9Ybl7bqV/eplXNH0UunMQtXMTMPsRNfS&#10;6MTm+Obh7MnZ/MXJxPXR2NX+yNXu8MUWYPRic/Jsc25zfm51agw333E833g+WQNNt160NY/GJTR7&#10;u0MdtdB0/VVvKTTet1zT5acZJf7K4F9YqA3YaI04GUx5GM1h6Ey5aIw5qAzZEfpseCh1mRF6zAgd&#10;ACtCk5NSlROhyEamwEwqx0Qiy0iER56TUu2WW9FLieJCADQ4ERq3HcB3Pbi6LJSGTFRG9NRGNLRG&#10;lNRatFQqYjxattr2kTae/pr6+rxSfGQytK9UwHk56MypiXUBbNTGrOSaHKQq3KSKPGRyPBSynFQK&#10;LLSqjAwoJjodcExOCsM72GGM7mCjMPkMLipzdjprBg4HWlEfhHw4hVI0QjaCQSSImfatiXR4lnlB&#10;45v8ZqOYTqPgJbfEi4RsqCADyk+GUtO2fCLHTH17td1HjL3n7Hz3QkKvUqOgkmSoPA3KTjgMD91w&#10;9191cF1/azJvIj+qKTCpxbVmxLVjyraqh5hRJ1jRoV7WZlnUFp7XUp7RNJnUchzT9B3RCu1TD+pD&#10;hw5oRMEqVztpUCtlUCttQDO1XyOpTzOhTyu6TzsML4B79D1A7NeKuOvxxbf5Au7sLzjInRuGt1GL&#10;GddKGddKm9BOB3EEnTyAjO9Riu5SiBxSTxxUSwCLIAH0qcS2y4Y1Swa2yUa0ysF0KsX0qSUOoJJB&#10;hHUvMuGLtClFtyp/gW5U4heBDfGXuO0b/gLdKrAv7EFGw72/qJhedCzcQqoRD9txjaRBjYRBjfgh&#10;jeghzYghzbAJTTecheWWjsyCCteCCsO2Jv2+Ht02imxe4eUainpFm2leh33ORGDPQwVKsYI+vLvI&#10;dJ3wce1xtu10Ro4FS+y+F7yp5ryqojgpfnpa8uK6khyqZ4IamKE6uqsaiqtaoot60tMGukMM9WHj&#10;q6Om52fNRJfNTFCjLFRnAFXanb5/tx5tPeVh1Wft2K4X0IRMalBIb0NltKFTbx1w8m0HMOx6m1QT&#10;QBFf/3QVqLeoJn6RLo10QAcqtVk5vk42slYmokE+GuQ1cuG1iuEYlagmtVh4ZGl12ONiVKPx+WcR&#10;0KaR2IpOgB0wKh6uq8WC7QH44t0qPG3qsZ2asR0aUW3q4VhkaLNKcKNyUJNyEIgd6Mh2dORvYxvq&#10;dlhpdZhPh/7Gt/8OaCWCf7teNXgw50FU/JSW/4a+3rqm1IKq+Lyq1LK64pqm2oqW+qKG+qKW9ry2&#10;wYymxQT63Ziaz4hq6IhywoByItixBxXVi47u14wd0I4Z0o0Z1osZ1o/oQvt0a7r36bmNmXstOwUd&#10;BcdDiZlQZuWuc8GiRd6wZkqfWjx4MQ9rpoF4+wcWaYAB9fQ+ZGqvakqPSnK3clK3Umy/asygajSg&#10;Hxndd/uq61aHaVEO7UbH9GrGTZllbziWjxml10h5V4u4Nkl69ymHjKD+v8z9BXQcS5qoi8569505&#10;M9Pcu3uDGcRcIFWpVFKJmZmpxGxZtmSLmZkZLcmyJYOYmZmZmZkhX6TSW6223XO6zzv3vev1rVh/&#10;RkYlRGVWpfXVHxHdpxHRoxY2pBMzbpAIAIvfMqTht6TntKprtaSlv6Cuuaiqsayiv678Yl3Jd1Yy&#10;YkoqdVohZ1ojq18jtFPbedLO5SgsBEpOOvT3X3R0mrZ/NeVkPe1puhFncvHZ8LRI4rAUt19Je1D3&#10;9LiR6rCRequCcu0D7ijbaN7PaNxVa9xOZchUbNpEaNmYb1SZZcWQtGwtNfhS+42BlqG4Bo6kRy3u&#10;yqD6hkW26CFHMqNQGLukPZ5f2sRctuSj4USL0londr8TTv89b3943kFz2kV93PfwuO/xcSf9STvL&#10;aQcKcNaJRjjvwhy1Mh23MQPA2r816AIl/Xk77TUgYDxvYz5vYwFs19AcNILG2ON27EELaq8VddTJ&#10;ej6AOu15AA1SQ82o/Te0q76Umy70x26Ycw/0qTvttgvFsgvFvBtm0k1k2E1j0M2mJtCvrrM5s6fp&#10;XXdtQnHGs9f6alI4Iz4aG44HLrifPFh/dGP9yYXtF3v8g1d4Cls8rT0btTf6QQDL3UDUvSDMg1DW&#10;R6Fsj8NwT8LxT0EJYkAI66Ng7EMAaBCMfhTB9CiC4WEYw4NQ+vswjA9CmB+GsjwKYnrgz3Tfm+GO&#10;J93P7nQ/ezLc8WG+74N56Mpy1wkN44y5dxsvwlMP/GNX1gdglSPqDtLADfvAA33PC3XPk+WuB/Md&#10;D8Zf3Bl+dqP/yY3uR2fqH1xo/uJB+6MX/c++DHcCmO8HocAhPXKn/8mD4WcfRthPB6HvhmMfRLLe&#10;j2G7n8JFmU6izOKnfidMnyfG8EmS+bMMS740plFLpFSK9JaLKRNPm8eFLhPmrJXir5cRbFIUbVAU&#10;qZIVLJTgzhUhZAvj34pzfJAiwZpZiqdQjPOTEHsePxvgoyAexG84GLM4mXO40bl8rKDmszChQJRY&#10;KEr4xM+Sy496L06MF+FIVpdbLMiF9taPZicOlub31hcPt5ZO9pYu9heg/Tlofxram4LOV6CLVeh4&#10;GToErEDH67AhPtuGLrahK8AueJA/XZ+Bznag092DtqpiU/k2M+kuK/lOS7lWUykACPpslDssZEF9&#10;s7FEo6EYoMVEst1cps1Kud5Ku85K7wsW5FpLcrUVueyZ7mcr7UwLrfOeauhkCdqfBYexvTsBQRsX&#10;h3PQ0Rx0sgwf2Dl4QFyBzlah06Xdhf6T9RHoAKxaAE/90PE8dLYCXa1BRzOHM+0rjZ9L3F/k6CnX&#10;W+rX6qs2G2s0GqvWmapWmqmUmqmWmKoVG6mUGqqV6yvXG6o2GCrXGinXGCtWmipWmChUGSlVGylV&#10;6imW6ijlayvn6WsmaCsHasjtd9YdjHXuzPTur42eb0+fbU6CY9ie7j5c6DtfG9mcaDtc6DlbHTxe&#10;6T9ZHTjfBm2Gj9YH16Y718fboZ3pq9leaL53veRNiBxPqAQhRYH7rZrARy3RXA3BDDmuJGlCmiLp&#10;rbpwvAR3vARPnDgpToIzVpwQI856DTaAmyaQRBNIpAYEcdCGcjCEEZkjiCxeTBQJ/IQ4QaIrmtIB&#10;TRkkwu4nRrDBUTzDPnEgMXjwol2JDI4YKieWpw4Mj1/Q3jVh/NmE5Y4V831LujvPqe/Y0Nx9TnXP&#10;guqOAcXPZMqfdah+BJApf9Sj/NHo6V8Amg//qPHwj1qP/3wDWASo3vud2v3fA0Cs+ehPoF77yQ/k&#10;xz/o3/vB6MFfjR/+aP70jh0TOCRaC4q7an/6D52ffo+g+/MfyL/8EaB350/kO3/SfvBnzQd/1rj/&#10;J7W7f1C983uVX36n/PNvlX76DVi8Qf3eHxE07/0RbE35D/9OfnrHlg/flBJZnRVf/C7xfWZMccGb&#10;vOyYvKTg98Gun9zsVO7/oHf3L+DUjJ/80fDp7w2e/A6g//i3AL1HvwFo3vkf2r8A/ieCzs8wICA/&#10;/K3ug99o3f0PzTv/EwACsAgqQYBUavzy7+o//w+1n/7fAPW//l96d//L4M530Pv5P55T/+RFoAvi&#10;RftxMbmyUjqiHjuwPLKmvfOM9o41zd2vSrMnfzV9+pdvyr8aUX7BmALwF1CPYE75I8CC6icz6p/N&#10;aH8xo7tjRndPl/lBht+rrcnOiZrCsfz3Zd4epkyMBo8eOOIx1mwM5iQ0H8ODqJjA2KJP7sWFNuXV&#10;L6qa7YvrHItqX5XVvKysta6peVZbY11X/byu+nVjrWM9oB7wuqHetqn+eUsjwK4BHsD5RgBbV5Rb&#10;lZUCnFtbQL1dXa1DU+ONDAY1Dg313+VVbQ3C6zpYMAPskaGh66qe11ValJW4tLW/KKlyLWsMKWpl&#10;FdVnZFYgMKvyMOuQ6LUJtFpsDNp4NiN2rhccgh54IT8EWO5+JYCFfHGCCLCdhUthr38NQU+CwL8A&#10;O6/7Pw+eD4aN35WN/58s/zXAxmEXy/MdcFxuN+BJ7uzcHhy8sAC+8az/JIia/RaCgPe3gLeAVcgb&#10;KwxK33+mBG8cntebHQbxykiPwftl5fdmE/ADbzH8Xgv7wXMAC3vgBV/gMOJEFi52ZgKBhYMdTcCj&#10;8FgmNIqemfYpNfVjSvon1CzUDBgaFhwdhh/HLScoJU4SFuMSEiXwC+B5YOWJ4xbC8Qiy84oTBUU5&#10;Yel7u4SDLwKY51oAk64FMCc/K0GSBGcAq0vIa0kraEopqkvIqorBqIkpANQB4oqaEkoaEkpa1xpY&#10;91r3flUCbgvg/6X9BSBtAIgwvgGpub01uLEK2VhZ1/DaAd8WwAAkCRgc5G0BzIcBp0YEpyxB4OZF&#10;4dgZUWwsBHos3x2sGKW0FelVkmZ6h9HnUaOPQxb5Aw6lg15VowntqxG1606f9l5/vrQvhczzVqw/&#10;9YV1TobX98bUjSTUrsfVH4c1n/t2HDn3Ljv1TTi2tAc09qRWzdTU7i52QkvVG+9dYvU5BbX4eHnQ&#10;zMI8wiSikABJTFtRU1VMUJ6HAxHApqracrzCaqLSIJDlEzbT1tuaWzpc24IzL8+RyYCv4L/3/TMC&#10;GPmr36+c7+1DRyfQMZTkFaEroCL0lFOWVkgHq5D9Kr4vvX63YXazbnK+vH+9aeR0eBkaW4c6F66q&#10;x7bqxjeGNpdWLnuWzj8NbyR2znuXdYfUDGX1rtYsnTcsn5WOrH3qmihrnwzxzvC3i/G0DgNljHdW&#10;bkJFa8nYTPfu6sjZ9gy0OwftzEGn67ASvtyGDmavB8YbP4EWIWgT6u6D3jVsBlXP2KTWOAV9yA4r&#10;aXLMaTGIbCIHdzqmLJT1gMclaOcK2rmE1k+hzTNo5XizfXyhvPO0Y+aoceysCR78GeqYhu1v18xZ&#10;1/R5xxTUOgkL4PSCJq+olfcl0PQytLkLLS9CW8vHOyvHp1s3AvjyFPTtv25/AUgnfyWAj4+go+8A&#10;J9EewgL44vg7AhiAKNjbOvbr3f2f4/aObnb3tz0i18/5FwEMHR6A8zrb2rtABPDBKczO0dXm/vna&#10;zuXWrwL4HLo8ON5d39zf3vl1fl943sGrM7DNS+jqEhbA+7uH+wdXl+CChP+GjJTg38XODrR7uF3X&#10;fDo8Am1sdNXXVlcUr6zOQ1en0Pkx3KXDY4vJbyedg7ftQ/bMfWYUzDa1nx0Zv943cZozdJhwDN16&#10;V3E6OAstbEJTq1Dr0LiZQx+/9J683I4077oqx6oWYVWTtKbFu6HDv0UW3L4WwNsmsADeMpfYspTc&#10;sJLcfCa18Uxq0xoRrtLzpsILZiJLFmIrVhKIAN6+zvpFyhv7e+isduKise+usR2guxFM3gomb4fo&#10;7QTrbQXqbvnrIOm/W96asAB2V992U9tyVd10UQHcCGDYAbvAIAIYTv999WX8578XwKKrL0XXX0ht&#10;28jtPlPcMpFb0hKZVOEfVePv0hRuMVZIVBaWpbn35E//9dO9n396QvHzY5qn9GxwBrCwCo2S8UOd&#10;V3dMAn9+Fv9Xs9TfmCb+xj7l/3rp/7O9K8rCkl9AxElKqP6FzJyb9HaQ2oa/8pqX7La/0lGk5lk8&#10;+Sha4yhW8yRe+zRB6yRW6yBSbS9YcTtA7iRUadtHYttH8jRM6TJKfT9AZt1DdN1DZMtbYtNLbNNL&#10;fNdP6jBI/loASyy5Ca37SK14ii+6icw7CS46Cq66iGx7SO55yxx6y265S6w4C4OaNTexZTfRaQe+&#10;sZcc4zbss7YcSw68my5C2y5iW07ia69FV+xEV19LTVoL9xhwNWiylSqhc6VoUwUexXDcSeGgDmej&#10;CJNgcRKiecb+QAd131yImJucUDU0lNY9ENHUG9c2kts3lzs4Gd7V5lRdHNzemjE96Vlebl9Y/LK4&#10;UiIqUSQmQevDe/PyPIfWUt28VOWMFPPSJr33DRa5XfkrUGbvnN3bYrvqft13HQaJ/T4F+2TPBiaV&#10;AEHvN3o5Rcw6RsrP7HydgmLcozZmDjY2oYrOaR0zF5qfMQ4aDtDYaUt2TYhbuJSIgp66acW7SjdN&#10;u5nC/u6cdi1hfW4BNZKA2njnEvgkTPBIOp09nWmZi3ePhw6hyjeVpnLm4/XjOyN7Ew0TDe+bEjwS&#10;SlPLT2fPR2vHy9IqBiqGuop60vwyRmrGQPuVnrXz+cvZ1nk9cQMHPSdQ01PS91ztxWTjJLQHmciR&#10;Ez0joSOo+UN14EuvkZoeaAcKfOHZ9KH6eHr7Y+zbT7FvLxYPJxsHP0RnzdQPT1b29ee3tGRVVCV+&#10;LI95XxX7rjYutz42N+GZx0sRjddiWimWboUe0QmmTs8EZEVo6QzFBSpSY8B/ri+g7UNoH3xwwEPN&#10;go+BneP9C/AhewJBuztlH1tIQlMM/7cL4BUMzQr2S/rvtQCmQzKAp/9uCGjmJTRq5Zp/RgAj6b/r&#10;BOwakXWFG7fExbpAxMzjWeZY4Vl7QcslDDzjL5z4y8KAsIxiXMUwr7CyfGV8b5hD0YMSfu2tXawQ&#10;MLNsSNYvPOzzGAZAN46FM4D7GSh66R530z8ZRFFP4JmnOVCT7CxTGIZlFvQqM3qeGZ4GeArNBDfG&#10;MY3hmAbRtIMYGlAOYeiGsfSjbIzjeOZJduYJNqpJNoppVqoZLM0shgE2wSjMDBo7jsYNY9l7cMQW&#10;HLGGnbOCi1QlKFQspdjuHj37tqEr4r2/rL4uA0HhKYPQ/Yeke3dY/vRbrod3OO/8LHL/gS1JOE3T&#10;vNzMtetV0KRXdK9r0FFB1VB6tiwa8+i3v8HS0T785S7FfQqKe9TMFFh+nJimtLEV2fG5sYeNoaud&#10;ietrUxd7M3dHC09nS18XK39X62CAu024+8sIT7so79cxPo7x/i5Jge5JgR6pof5ZkSF5cZH5MeGf&#10;woPeI943NCDH1SHOyzU5yDcrIjgXNAgLfBfg/cbXLd3jVaq7bbKPXXLI65Qou4REu9gC9/T2kLwe&#10;/5yx4NyVmML9lKrjjJqj9Ord1Ir1pJphv5Jq+/ee0g46HLrq/Hri3Moq8kaRoSnj/TMn64dTncPL&#10;vZPQ1tnR3Oba2OLC6Cx4Nttd2ZwdmNyaWAF303BxR2lUXkNCcV9WY3tSZW3Ep5rITx0ZVf25Da2Z&#10;FRWxuTXJn7N8YgqjsofLOlpya+LdItMDUvoqeus/NjXmt7aV9w23zq1OHh6sQYCdhRNo/+pq7+hw&#10;Y3N5aW52fmpxbWH3YPPs9AA8Qpxu7xyubu4tbvQ0dcdFp3h4BAUHR6/Nr20tru2vbR/tHJwdHMFf&#10;x+cXVxeXezu7+7sHB3uHJ0fXMvgCzgDu7ejv6xja3TpE9DB4BEAC8BQAvqOvLqGjw8v5uZXenpHe&#10;vuGF+fXjIzjHF3yj3wZ8rYOq6+/0a2cMQvC8eh1fP7jC1vl4G5oeWm0u68pL+BxkF/xC3fqFgrm1&#10;tHGAnlNlWO7cp67V4oHlwr6FqkFwLn29QztLW7sza4utg1cTa9DG6WnvxGBuYWtKRnFg8Adnx4/2&#10;thXODu3eHv1BvlNJkfNv4lbep218ztwoyFovytwoztosy9osydwuydgtytgvSj8pyjwvyboqfQuV&#10;Z1+Uv7kWwKkXNfGnFcGH+c772c8OUwz3wlXWvETnX3PP2nFNveaacOCe9RZbjVRYjpXpcMJWW9F3&#10;2LMPuPO2vcRXGjOWGtHmat4rMn5ca0fbE4hdeycKNalBLSq75TLbn1XOWlyhtfyt6aquhrL1kTFo&#10;bGH1fX6Xp1ONjUaSBs5N6O5zrh+fcz105sF6C3FkGkh0BFrsfY46q0zZL4pbygkZjndtDnpe62Pe&#10;Emw9mOA8meHVH/+6MdCkJcR0MNFu9VPAVknEfl3aSXveaXfRUVfBUev748a0o/Lw7ffOs3EGs1Fa&#10;53kvoZZQqNpvKdu2Mc6qNsurpSKtp7+ue2asaWGpZnG9dmW7ZHKxbHK2YmoGUD41VzqzXDKzUTi7&#10;kTs2UzA3V7EwXzE9Wj7cXjvS0j/XvbAxuLDQsbLQujnftj3ffrDYc7wyeL42drE+e7K2vL80c7E6&#10;Aq32QPOt0HIf1N+6mJPWEeIJDdVDqx3QRD20NLXTOh5nk67C+vzfGHFmLDhzFJs5FmfBxmbGzmZO&#10;ZDUFEFBG7GgjHNqIDWuAxRphWA3QbAZsWDInixo3kyInvQKBVo6dRhaeWoZBicigwsmoCuBiVEEg&#10;MaiQGJU4GdVxjLpsTCZsjBY4Rms25hc4lpc49AtWrBUbmwkToxITo5SYoN4LUy9P21ATRWseeile&#10;OnUeWjKJjsxFj0wkrMvJqAm2TGRUJDLJcrHIcKKlCVhJPJskK6sUDi3LSavKR6PFS6vLT6/Hz2DA&#10;z2wkwGIqgLIQRFvyoSw5Gc0IdMZ4WhMCvRkH8zNepud8FCbCKFseHm9W8RAGpQRG9Qy0bDIHb7gk&#10;o0eEfE7385pRyw99RlHjdhHr4cm7b0N2SsiHldpnuc7bYf4zNhETptHLDnF7YeF7GS8vy4yvGlWP&#10;K2WvSshQkROU6nfsY7NszrVuwrKsj1nQwc1qcU5r8E1rikxpSY9qyE2StaeNLCYMXw/pevZoBXZr&#10;RffpJoISHtL2euhm2GWSEwf0kgAg6NVL7NNP6DeMHzCKGzCKHTSJGTSOGzZKHDJIGtRPRBQveHmn&#10;RiQyhu33iG5XiexQhedP7dWK79NOAMBJxhqxSOVNDJp1qkV3acY2KUe2qEbDIzxrxndqJfyvgcd8&#10;/g4d2gnfpUs3CeHbliBGVnWTk3v0Unr1UwE9WomALp24Lp2YTl2Ydt34dl04P7jfIGvQMKNLI7xN&#10;xXNA133W0mvzpd28Lt+qLmadjNrQRW2S0Ztk7KYeYU2PZ8NEdsVEfc7MZMry5cRzt3G7wDGHqFHH&#10;tE7L9DqjoHY7m9VE0/NChcMC9Pbne3uF9w6LaQ4KmE5KCFAdD9REuKinP2+8C7U9umxghFq5T8vZ&#10;NvMYT0u4oWqxy1JRqFoaqpE7yZc8eq908tZqNcKl67lnvU5ch8EHWPTqJn3LjWT9ipsZf7+iUz+t&#10;TTcZBI0acQ3qsfVqMTXKkVWK4XWqkTVqkfVqUbXqUQ3q0fWaMY0aMaBs1oqD83f/voSFLug6chJC&#10;q05CizY8/vP1cNDfQzOqVTu2TSe2Qwcu27SiG9TC65VDqhQCm9UjmjQiW+EGMWBtBzm+Wy+hRx+8&#10;m3COLzw/tMaXrF/Y1oOLWScByeTu1Ii51vmwAx7Qcdl8pjJPxk6qsa/oiG0bqq3rKi9pyi7pSC/p&#10;iS/pS83pKU7rGoxrOo2qRIwo5Qwo542a5PUYpbeR4xs1IxvUQxs1A1t0fdsMXOrJlq1mhmNuJlvx&#10;zw7fmOy+UT3OVYYKHKCEnBGjuFblgEG9uB7N2DbliD7tpGG9N/26GV3qqW3KSa1KiR2qKV3qaZ1q&#10;qe2q8PDUyC8q2jUj4dxf9UhAi1pEt248OJcvecxaCa1qMVXSgcVCbuViXm2qEaPG6RNmmeCeBXGL&#10;cli7WmQ3OPFbI5aDGkCHmu/Oy8A1M7tpHfNJTcsZXdsFfbc5HZ9xjcARtcghtbh+dfhnGX3kmH7j&#10;6EHLiFHr4JkX3hNWLgNGzt369v3m9nOu9vvxttAHA6hU6LSc5rDyz0d1vz9t+utp0/39KoqdPO6z&#10;RKdFR69+S/sRG6dR65e9elqjmuJr+oLbOuyL6uhZA6EBa/0knWdKXEYsOHtWsWhWkSA6XhcOhSCi&#10;UgAl0UJAwSwy7nVzLXm2i/Zy8meo70dw2V81sR43ojda/3o89MtlP/VlDwPgopv+vIvurJP2tIMG&#10;AOLv0E1z2UX194AamLN2yrN2auS1YCOA6/ZUJ533oB5qqA0PFRBOIzFbzoxbr1F7Dmz7bmzbHmzr&#10;HqwrHvhFN9K8i9C8g1S3m0Fj7tu2weH8ruac1tKcuvdGRpJiNL8Nk8H4Yv7sx/Afvqjf+RF+cWV/&#10;/BL1xBGDDiZx+eFoA1ifAPzZngSyPQ1ipwzhoA4l0kTzMgHCeRhCSXAKbyAHVQCBMhBPEYilCMb8&#10;DbB4QwArRSAbZRCOKhhPHcJOA0Og9cNR+uOpAAHs1IEEmiAO2mAiHSCEkx6UYBHUgzY+rE+9sU+8&#10;MI8DcE9vAIeEgBzhl+PEPvbDPPJmue/JdNeD8Y4nyz13WBj/DS/muwA/zENf9ANfzD2AH/Z+ANvD&#10;QNyjINzTWG6mOB5UJJEhCP00EEURgaePITJHERgj2RlCsNT+aHAiVKHs9GFExmB2Oj8spTfqkTf6&#10;wbeAXgJ9BY7NB/MQ7NSD+a470x34eGh+CmWlsqO648vHbkVgKQ33W+ttG26pHexoHOis722v7GzI&#10;76jJ6a/Lnm3NXe8t2h6s2ur/wkZ/9Vp/7Up/3eJAw+JI8+Jo68ZM397S2Ob0wEJ/+3hL7VxlQaIi&#10;f6oIawI/S5ooW64CT76aUJ4ib6YkAZAlxXE9cDcXIFuaCGrSJNhTpLiSpHhTpfjSpfgzJfmzJAUz&#10;pQTTpYXDhEmRCmKnLWXQwgC0M7E83ba1M7a6OXSwN7m7MbK+0Lc03TE/0bY41b4617Ox2Dc71gJq&#10;NlcGj3Ynz44XLs+XLs6XL84WIWjtdHMQOl2YLUh9a6hUZqpeoS9fayBfYyRfbSxbYSJbYSZXYaZQ&#10;aapQY6pUZ6JYZyRZZyheZyABqDeUbjSWbzZRaTFVfy/NV6qjVGNBrrY2+WCml2lKHnuTCB2tXe3P&#10;bm6PQtA6BG3A+vliAzrfgNYmoDMQrMFy+nwVulwDh3HNxtnhHHS1CZ1vQidwjs968dvPVrr1tsY1&#10;5hqNZuotpirtZoodFgqdloodzxQ7rJQ6LdQ7zTU6zNXazVTbTFXaTJVaTRQBjQayTfowjXoyDWTp&#10;Rh2ZL+hK1WgIl6kIVmoI1ZGl6gykyrRE81V4ClT4i9T5i9WFilT58uW5P0gTPkhy5ElxvJPmfCPB&#10;niHC9kaYLUeUkCfJ9UGKlCtNyhDBvRHFvxEnALJAKYpPF2RNFcSmi+JTRXHJwqwJAuhYXuZobsZI&#10;LvoITroYHqbvwRJJZIrkYEGIIDCHszOF4hhC2OiDsLSBGBp/FJUP01MvhscedA/daO670NzzxFC6&#10;YJ7aMz2wpbtjQ/0T4AXNzyBGFq2e/mD+6I8AEIBFW7qfX9L+ZEb5JwcOWrm7v33nbD1Rld9Y/L60&#10;MKey+vO73JSqkvdZoV6OsiJmLDQGP//F9sldG8q/2FD90YbmTzDUP1hT/ukZBdjaH6ye/N768e+t&#10;H/4B8Pz+75/f/R3A+t7vLB7CU1Yb3/ut0d3fGN75L1CC2OT+70CJBAjIWoNf/tPol//6Lqb3fmd2&#10;//cA8wd/ANsEWD76E4LF4z9ZPPwzPD32gz/Bp/b4L5ZP/mz99EdwjiAGNWb3/wjv8c7v9O7+Vu/J&#10;n3Wf/ln/6Q9GlH8xo/zBivLP8IDhVH82uf8bR/RDN3YaG+aHxnS/GNDf1aL+WZLyB397nYwYp65P&#10;ydXhPnac7KL/8Z+Kf/nRgBnN/eAehoZCRFHK1N9LJzyMw+4V7rWLXFyKSEiEcFi4SGSkSHS0aFy0&#10;WGKseFKcZFK8bFqy3DXy6Sly6SnyGalyb1JBqZmTrZ2dpZn5BqCVlamb81Y/973hhzydt9nPy8t8&#10;errDxkYDBwdcW1vsaqptKsod6uoc6+udGhpcmppcm5vdW1s92to829udGxu/C2gDWrq1tnt1dj8r&#10;KHOvbAkqbeNUeUaLUuDAagrj9ITRZF4meBwjdmYyFmXAK+zBK+HPJxMCIEkGs4sF4kSDAKxwpq8f&#10;XsiHXciLQ9CDKOjOKehKFHTlFvfhEvf9FoKwJ4BDxIso6s0pBrchSfjxiPtxi/pwCXsRBT0I/G7s&#10;fK6gBDGnkCdJxPtbuIW9uXhdvwuJz+1biPxueBFXVlFnVlFXNjEXNjE3pMSJu6KFnNBCDhhhZ6yI&#10;E7IWJ+4OQAk6owRcvoWRx4GJ1xHAzOfEwg+3QQu6sgq4svO6E3k8v4VXyB+BR9CPW8CXi8+bgxue&#10;EpiV3xMt+C+A5fO47YORUZrhgZp/jZHEaHb4jfABbwdG0Act5IMV8scI+4ISK+LHKhwASnbxELzE&#10;9Rsn6g/qQRu0gC+az4fAG8jJ48/J48PJ68HJ6wbg4vPk4vXlFY7g4g8j8IQS+UJJIiFEUV8snwOa&#10;y4gNLUJEcwIILBx4JnZWeiyGFo2iZgElCxUz41MGZkomNgZWbiyXADufMFFQlCQkzCkgyM7Lh+fm&#10;YyPx4kgCeB4BAi+oAaUQgU+IyC9CFADNxLiExEnCIux8IgQeOF2YnRsWxqxEHhQHNwovSuBXFJKE&#10;k2jF5ZSEZBD1qyIiB6tfMQUtMUUNcUVtcSVNCSUdCWUtSWVkRl5kWGZ9GXWyLJyke5Owi4zhbCSv&#10;ZaZMtlI3fK5lYqGqDzBX0QMgwz5/q4FvG9+bBjf1hnKa+vKayBDQNxnAOjJqWlIq4LCVhWXBYQPk&#10;+SWluUVhI85KImGJHGycODS7MAevJCcfFyMGz8CGZuW/hxaikX8mGfhRJqFe6W2vc+fBq9pli7y+&#10;iI7dhI6DwNIl509zTiVrL4sWTD+O2lSN+/everRMejVPhratxHRuh9ev+paNB1aPRXcvva7sih1Z&#10;TW6cSM/vfJ9e9VztuSAth56oEjgwIW5hLJaLn19cWU5Fml9QisCqIyKgwMOnxC+qLiKlIymvI60I&#10;0JJWUJOSy4hNhP92dnJ+fngMXUKHu3snB4dfxun71ef9r4EzXKHjtV3oGNocWZ5pnkx2TTQVNlZD&#10;q8pSy5pyGXsouCZbxHfEt1y0HkBD0GXrJjR5dtkxN13aNVjVtzCzvXkK9a+dZXeMJbWMhFZ3x7eO&#10;5s/sly6dvh1YTmmd/Ng2z8+nz8WsyEolwcEgx8Oiys2sIoDWkiAYKZAslHisVflfaAnZ64g46oo6&#10;6Ym46Ii8UuY1MJSy1BW00BR6Li5io2Ye6f150Ldo+HVEcWRgUZVzwbD1+1lyypRqeJ+yf4Oa11pE&#10;KdS6DK3CwhiaPVxvGJ4t69jvmDpqnzhsHTtsGjluGTnpmDzpntzvHj9sH4Zax6HWsa7glI6wVKhj&#10;BFaDK1tnM/OHi4vnu9vwHyOv7e/p2eH5xTGclvJVj/0vuQIvOYNOj5EEWej4ENalF2dgETo6hDk+&#10;gjk5hjk9PjvcOz3cuziGJ+S7gkepAY2vVeuvG0T8KyJi/+Zi/2/jZkdf7w5Rv4DTE/j4Dw+u9vYu&#10;dq4zfbcP4dl/rwXw1d7R2dbe8cYOdHQG/zrhGL7AQHmxuXe+sQvWQqfXWwMXKvz7A/hvyVdnp5en&#10;R/vbWycHu3BuEWyMLy7Oj89Bv4EdLS1fjk5CIzPQ+PxWU3fPp+KJ1s6Lo6OTy+NL6HR/Y2myunIk&#10;Pm3OK3zRwmNawWJN3frK0n1D5+Wcof2mf9xgcNxgTj50cA6NrEC1Q5vP/fq5ZLalZE40xBbU2ZYN&#10;CWv6vOt6goANfaENQ+ENE9Ftc4ltC0nAlqXkuqUEnAFsLrZiLoYMBL1tIwvYtJbe+FUMI0NAb9nJ&#10;wxm6rxR2Xivu2ivtOirvOShvO6tsemut+2lvBZJ3AvX2AvR2/ck7Pjo7Xlrb7howruqAHRe1bWfV&#10;HSeYfXeNPTd1AOyA4UoVsCnAgZMqYN9eefcVPBA0nHZsI7thI7VuK732UmL9ueSWtfSOheSGgci8&#10;Bv+oEs+Qlli9ulidmVaUkiTp5x/u/s9/f/Lo6T0K6h8fUjygZWbC8+JElLAKBgyaL2jMA6jsU354&#10;mfJb2/T/fJX8p1dRT2x8MaZ2Imr6upJCZS/lxpzEVn0UtvwUDwKUzsPVz6LV96OVd2NVdhLVdpI1&#10;DlK0j5N0T+J1z6N0TyM0j0JVDkIV94IVdwJltwPktgNkkHInUB7UgHI3SG43SGEvWH4/ROkgVPkg&#10;WGnfX37HRwae/ddHZsdbetNDYs1VdN1FdN1NbMNdfMtTErB5zYan2IqzwKoz34oT/7Ij37wd79Rz&#10;0qgl56AZsdeEs9OI2KLP0ahHqNUilKpg8qQZMkWoM4Xok7gp0iUYooUoIoSpAiSYvDX4P6eHfGos&#10;LZmfyF1c8m3oeJVb5p5f7VtS5/CpOGZqyrGhxrHog1tluUFeJSEoExX8Viq7zLy4yLezzr62+Fl5&#10;mc7HSpNP9enDi2XT2596Ft1SKx2yG+2yO3RCKpzypl5njz6Wd74vZ/s6t80wJFPjuY+3X+L63OHC&#10;6Cog2CfOwcqLi54nwSPhdPJoc2At0S/J0cypOLPUSMHYTM54rGqwNLlEhkNWikdZmCBjr+9Qm13V&#10;+K7heOpgrmU20SMO/Fes/XNL+6c26BD+L1dhwmdr5WeOeq8z/NL9rHyLk4uHqoYKEwtdjFxq39ae&#10;zJx0FHRUZFSczZ0tdi6Cr5uw12GDlYPQDjTdPG2tajXdMgZtnLubOTibvIKOoIHqLmUemcGabhAn&#10;eEf5PXcHXw21OWVmSgbQLtRT2hrlFDRU3rHUOt6YWTJd1bvWPN6QlN+UXNCTUV4Vmtke97EmID1Y&#10;5Zm3jHGI8jNrkrQqFpPs8Wp5tAO62j6Ddo+hncurIzgnEfa+4DNxA/5/5cnCVV76pLjMHIp9EYO6&#10;7VlvWGJl/i7z15IV9qxszIs4eJbcJTwKAMvLb4CVKooOMI/+wiwGZgbDMIOmR9rMYa/NLpZlhRUF&#10;uH0Mt1nAMN52wCu/zgE8x8oEgOsxTKtopjUU0wYL0+Y1IFhnZlxlYVxmYZhnoZ9jpptloZtkppli&#10;oZ1G0YEDALu+ORFwCmBrKwRY+oIALIJ6sOVxLMO1rEWN45nH2VjGMPRDzLQDjJTDTLRjKLppDJzB&#10;PMuKmsYyTrIwzNDSb9Fitumwayys86zYMXZULwdDBwdNGzvFAA/jACfNAI5qAEsxhKW+hnaA9VEf&#10;2x9HiX+a5bm/QHo6jX06xkg9gcLNEUU7MEJt3EqFnIopRMUUGcMsI8cK/6S+8u43+Z3x+d1h4Z/N&#10;5G0UaIRMmMXMmAQEf3eP7T//yP/kqQg9vRAtLZnAHaFt9snCJY9s2+MV3ujkNZmUed7UEWRgiPrh&#10;B34mlru/+e2jv/5y/4e79398QPuYgZcgoqlgYG7w0trU0UTH5pmR4ytLbwfrQHuroNeWoQ5WEU7W&#10;Ma4v4j1t433tkwOdU4LdUkLck0PcEwPdE/w8UgJ9M8KDc6LD86LCckMDs/28Ur3cEv290wJ80sGq&#10;IL83oAQxqAn0SHezjvZ/lRzunhXnn5MR+uFjdEFZTH5dxMf2kPej4R82EsvOsupP3lSvxX9aiHq/&#10;Elewn9BUbZ5oSiNvTTKyknlurPRMT9ksJ+3DZN/Y0fLG+crGp7iMoqS88vRSb6uA5pJu8JC2ML00&#10;OzyzNbW+2Te/0T611za3XT+xXNpf6psea+r50Stp7HPbesvEUuPIdE1fz4ea8oR3GZ6Ria4hb4MS&#10;30ekRTj5v9SxmuuZOlgAX6BXZ9uX++snh9vngN3Vg4v9k6v945Ptvd31dfAdenFyDL5P4Uk9LuCx&#10;Nw5WN2uLytJik3Kz3qXEpz43tgl1jAp4ERbvndZQ2LY8sbG/fgQb32sbe3J2enh4iMha8Pgz0jtS&#10;8bl8bnh5qn9+dmh5ZnBxYXwDHtDlHDrauVpbOgTPAuDJ8+oKPAtAPX1TXZ3j29vHsPG9Orq6PLnm&#10;yyPE1eX5xckpPMLH5fWezsCdD/8EBH6CBY8Ve1Br1ZSe0guvl+H1eZ1pvln9RQND+b0DHzum8rtH&#10;3je3xxZ1x8EU+aWezW1DuydX4GFhYetsdR86uoI/SI6hq/kVaHUDmlnYrqxq9PV9Sya/09DINyJX&#10;OFg3+Nr3xwbOZMYs5yZvFWYcVrw7q83bK36zU5S2W5C6m5+0l596VJh6WpJxUpZ+UpN1UvPmtDbl&#10;oib+sjL0NN9l7435ZrzWWojsdqjcXojcurf4hC1p0Jpj0UPqIllvKUJs2I/Y7ohptGWut2GusmQo&#10;MabON3jy2ejhO4Of85/dbQtiWnzPd1AjfdWuCPVp7ZcqntVZQoORpx1pI+9iuhIie0NDm+ztGq31&#10;mq0Vm56L5RvgA0Xu2eL/ECiNyrdVm0xz2coPvWp6A3XkQa0fdiuzxjMjmkKd373U85Bgt+OlSzQQ&#10;rvEk13pqN/hq9UdbT2f6bhYmXTZ/gLoKoda8g/LErQ9Ba9mehx+9J8KNxkN1d7NeQpVBUFcS1BS5&#10;nO1QF2TY8cZrpCZ7tK+ub3K4c3GxZX2zcXO7fH6xYn6ucna6YmamZGq6cGru8+TSp8mlovmVooWF&#10;4tnpwonh4pHeqomezsXhic3J2bXR+aX+pfmetdme7bnevdneg6nevYneo/np7bHB04kBaLIXGmyE&#10;RhqgnvKjovhWP+Ol995Q/ydosAKam9zpmgqwCJNhI/8bM86Ahc0Ay2bIymrIzmpIxBpyY4x4MAZc&#10;LPqcKDIHikxAk3FYMhuWjGHTYWPV4kKpc8MZwLAAxtPKs9MpsDMoExhVOJhUAZxMKoBrB6wEC2Am&#10;FXZGDRyjLo7RBMdghWewYWd6TmCxJKCM8MzqaHoJdhYJORE9G0PPV6ZB6uLPOWgUuBk0uBm0EEiM&#10;gOv5hpnVeHE6fHhdHnZtErsWJ7s6Ea/GjlflYFUTYjUURRkJMhvy0pOJ1FrsFOpsj1Uxj5S56PSJ&#10;dHoEGj12ajIAT2PATmvIRWMkTm0mhbLl4/VCiwVSyERQyMViJOOFBWONiaG5ah/mbKs3XuTOPwtb&#10;cAlYigpeyHq2UM65Wc95Wmx8mOS+7hy1ZBOz7hKxE+669kZ5t4xvp4F5o5rmsJQEFWiexVps2qus&#10;GjFtGlCtk1HLOsQlLfEFLdVZbb1pHbNxHasJffspY68xo4B+cjgsh7RSe3TSr4c4/jJxb59u3E0K&#10;L2BQPxEwZJA0bJg8YpSCgLREGiOAlyAy+Lu0w8PYwmYX7AgZJ/lmROU+3cQBveR+chKoAQ3gSt2E&#10;JpXwZrXIVo3odq1YWOb9SqdO/HcBzb7L7dfe5vZrv1vfpZuAACdAk5N7tACwAL62v1Ht5Jg2cnyb&#10;bnKbdlqffna/flq3Zli3lueYkeu8lePGc6MlMm6dTL2hR7dBZtwkYzd0OdbIfMtkyQWyxrSe8Qj5&#10;ZR/Zo0svrN0wsdU4u9Ukr1n/c4NufM8rt82kF+eFigf5qM1P93cKHuwVM25/xuwX8VzUCF42Ek7q&#10;KY8a/3TW/ONFFSNUK3j0kWc1lfMoV+aqUOWiQBqqkIaqhS+K+K+K5KHCZ7uJnr0vfWo0o2s13jTr&#10;pDTrJnxLozYsZb8F0bTf0mWQ2qmf0k5OatNNRKxtvVpUjXJ4g0YkoFEzCgCPugzP2vvfgbRp0Ylt&#10;1Y1DADFS/11a1KPAxdCmGQPeU1CCuEk1olElHAQ39cjb9+Vdux6gu1MjBsnbBovgkrv+ocPf1SPX&#10;26Cu86aNwpIhy7QmdlmHf0tfdktXZl1bZFOPf8uYe92Ee9VEaNFAaUbbfErDa0otdUzjXZtaYptB&#10;woBV2qR9xoJL2qJHzLyH36zn66Nk94M069Mcw8t8zaNPopvv8TsfsZf56lBy0ohpRKu615BRdB85&#10;ql0NvvWuB39O7NJI7lRLAXSppyJ5wO3qSeB0WrVj2rVj2rSiAa2aUYjJ7tSOg622emyXdmIvOa1b&#10;J6VFKbpSKuAjn2OljD/oAXC5gg6pVwptUA4Dndajl3R9ASeCPrm51Lu1gtdfBC+a2Y/rvBzWshsj&#10;u0/oB47qhQ5oh/ZqhXdpRnWB/tSGf+XQZRDfY5LQbxY9Zh44auozaBjUq+c/aOw74+BzEOkMvbe4&#10;zBe+KmeA6u5cNvxwUX/ntJbitAoNFapfRYcs2ICX+/dZhIy8CB0ytx/X01zRkzgz4tnXxm7pkRae&#10;qVeav3STt5PmdSHyeArIuDPzW6IlnfBKIdT8fiiRVzaudmXlphPdNGdTf4J6/3xZfwdq4rpoJe50&#10;/nI08uN536OrHkrAZTcFwkXXU8DN4jc8+S5nHQ8B552PABddj3+tf3zR9QjqpIbq0dAHzFkEy44L&#10;0/Zr7M5rwrYLx4Yr+6o7+7I7fsWNsOrCtenAPeGiMvbhbW9HX1F70/uumk+9FV4htgbCTG68VFGc&#10;96NZ/xyE/YMf4Scv4lN3dgYfNkIwOzGUgAoh0AZxfAG2s1z0ISSGQCItwJ/z74Br8FSBuO8QwEZ5&#10;Ewfhqb8lmJ0GAewOEMHFGM7JAA8NzUEHFkE90syfFR4QGAA2+I/wwz71QT/2YnnozvIA1sas38Gb&#10;7SngJvbFU/qxU/kTqH3YaHxxtJ4YSge6ewAPNAWo8cJS+bPTg3pvVmoQgxIA2riiHzujHzlhHnyL&#10;O/6pG+4JAAQe7BReHFQ+nDSgi3wxFIEEBnsmCi9BohEbY36oz8Zgd2dNSWdTRWdrZU9bWXdzQW/d&#10;u/66zMmmrIXW97O12XN172brcqcb86abPk62fhprLRxrLxlqLelvKhrrqJ7oqh1vq5ntaRmqr6hP&#10;ivQgsYDOAacPStCBUdzMoAT9hnQ76EnQn0iXgkU/HKUD4z2AM8MDN/rHHnSPPemfetJRejBSuWGY&#10;XLnYpt+l7LRVrg3W9XUUjU82jk01b62PbK8Nb64Mri/1r833rsx2L890LU13Tg03zo23Ls91ry0P&#10;bKwOra8Nra4MLC/1Li93b863QftTA2+jIhUFUuT4MqWIOVKENxK4N1JsaTLYVFlsmgxbhjTbGyl8&#10;piRbliRLtgRTljjzWzHUOzFMrgQOHtxbkjtPmv+joli2vGiStGCwCI+PADHfxnS3seRkfWR5tX9n&#10;a/Rwa3xzrmdnpudybRxaHT+a7j2c7t2f6d2d7d1e6NteHthZHYLV9VL/2e7M+ljb8XgnPM52b2Ot&#10;o/V7dZkSbflqLZk6TckGLbFGHZEmXeEmsmAzWaTDQLpDX7ZdTwbQRpZu1ZVq0ZEEgMpOA7kuQ/le&#10;E6V+M5UhS/VhK40Ra/UBC6V+c/lBS+WJlxrzjgZzDuQRa7UuI6leU/kBCwVQD9Z2Gcm06Ym1ksXb&#10;9CTA9sGWwWabtSUaNcUaNERBCQA1YHdgLwggBjtt0hJvN5JrMZJtM5RtNpRp0ZduMpBu1pNq1Jdq&#10;Iks26El+XZKl63Vl68kKN9TqyIHTrNKUbtBTBIt1uvI12rKgplJDqkJdslRdIkUEny5BzJblea8o&#10;kKskCMq3crxZMtxI8EaKK02cAwACsJijzJcqR8zUFIhX4QuW5y3zc7ia6DuYG5mfHphbHOsf7VyY&#10;G5rsqGvLiP/4wjJCkDdLWiRFgiNVij1NmpAqQ0iRIiRLsieK4xLF2MAuMqVJWQBJrrcS3NnipLdi&#10;pCwxrmQRYookd6a8YLaiMCgTxTjDeTCBHIyRfKxR/GzRAjgACMAiqA/jRoP79LuAl3wX5IXBnMyg&#10;DXKng1seAO5uJHBjeeLK/NiF6ZEz40N75sdWTA/MWR5YMt63YvjlGc1Pz6n+8oLiTy8o/mBx/79s&#10;6X62pv3ZhPpHE/p7mhQ/KlP8qIGnfBvvUpUfXRTt7iIroEdNYUrPYMjAIv6ESpANp6ZH1vPyVPTz&#10;kQkMVIlLUIpJEvAJ4vbz5wzwReAK9LuB4OvF7uOJ9/bAebmzebqxerhi3V1YXZ1ZHR1wzk4EFxcu&#10;L09+Pz+R0BCpyEjpmGi52Fjt7KxnxcUvqyqtS0oM8nJ1srI0MzL0370zfPfeODfP9MNHi8/5zwqL&#10;nheX2JSUOtbWfZfX5ZV2FZWvqmudGprMP5a4VDQFlrcL6jk8YZZCMStyMqqSaJU5qVQ5adW5WMic&#10;bCZ4TlscnzNRCHa37MK+bKK+ONEgdvEQVmE/VhHYOLILIfbXmSTgDEoOARe8kBtB0O2rEs/vwgZW&#10;8bvgBF3ZBVyRegCHAAyB14Wdz4WDzxVsiiTkyS3qzc7jjOd1/qoEkHicANzcX5c8PM7cvM5flVx8&#10;jgQhJ5ywAx4g4sgu4nhTghqkHpRIDUHUiV3UiSDiwi7qQhBx+6rEC7ngRZzZhV1BzCHqThBzJYp5&#10;cIl6EHhdiTyunDxfl7yCXrxC3nxC3jyCXjwCnlx87qAez+2M43XB8ruw8v1T5Xe5TlZ2xQm4IeAF&#10;3cFbACAIe7KLeKP43Fn4vwYl4IEX9wfgxPzAOwjeOKwwnCjMJuBDFAzi5Avk5Pfh4nfj5HMEEK+f&#10;i7h4gthJgXjOIAJvIJdwIFHMi1XADsuly4YRJKI54fGfrwUwGwMOQ4tF02AAzJQsjE+ZWKhQOEY8&#10;iZVbgENQiFNQhFNIiMjPz87DiyPxsHGBkg/PDRYBsAbmgAWwMKeACBesisW4rwXwNcJ4XlgAY7lg&#10;AcxCADWKgtKwAL4eRVlFRA4RwJqiCgAtMUWAtrgSQEdCGUCWUkVAXC/A4FoAI/oWGcAZBCaKOuYq&#10;eoj9/ZcEMFJzU4lsUE9Ow0BB67YA1pVVvxHAiANWEJCS5hYV4xAQYCVxYTlxOBIGwyHAwSdB5Odm&#10;xLAzsLJi+R+ihO4I6vC6ponGVMtl9rxo2LQqnTPN6Q9p24tqP/QqX3QsGH9dMvmieNT0c59N1bh3&#10;74Zb66Jby5x/+1Js32ZC53pMw2x83Wxyx6p/x1zm/JFLZimvHJkDJ8hBi+NjJJgq6ouSpIQF5cWk&#10;1Di5RXBovJKYmKWSghInUZGXX4lfVE1YUkNcVksSzrfWkFFQl5b3dnDZXlqFLiFYAF9BV2fw7Kpw&#10;DuW/LoBPNw4v14/bSlr2xvagLWipaT3bPc+C31qVSUvuqZIWo64tt22SfsJs9iS0DEHjZ9DgBjS2&#10;C62c76+cDI+uNA7ONUytpzX1BRY3BlW0vxtbq9mGipfOMvvX3jbPRseVh3q+dX0R+8o81ELLS1XM&#10;RoJoJIbXVxe0VeW1UeSylsObS7OaSaFNJFGmYhh9LiZZYXZlQUZ5cVYtAS4jZb0Ah5S6ZwlV1kH5&#10;wb6FpS7FI9b5azpvNmWjlsX8xsU9GiSdBp4nzAfnb2Y3n9SN7TeNb9QPHnbNIAL4qGnopGXkrH38&#10;WgCPwgK4bQyq6WvzT+iLzYb6p6H5DWh583h24Whp+WJvF7aSEJx9e3p2eHYtgP9Ogv4zwG/BFwEM&#10;S19EAJ+ffokBJ0cwp7D9hc5gAXx2tH/+jwXw/49B/miL8PerkNzfU9hbHx1B+/uXu7tXOzvX03oe&#10;wmbn4BTaP7nYPTzd2jva3IGOz+BxKREBfHgOTwm8tgvtHkAn4Kr7kuUMA3vlk2sBvHF6uAevulUJ&#10;Oup8dfV4bOpqYAoanD2s6Rl7XzpW0bQxN38EnR1AZzsXOzOj3ZMFn+eiEyafu/bI6M2qmF8884Js&#10;/Y9sfWZee9faOHTFp0HLO3Dyev3Y3suQfi7ZNXGJXWXBKRWmeX3WVT2eVT2BNbIAKNcNhNaNRTZN&#10;xTbNxJcNBJeNhFaMhVfMRFfNxdYtJZBs4DULcWRQaGRc6DVrqQ0bmU1buS07+a3XCtv2ijsOStuO&#10;yrvO8ATA225qu7662wGw/d0P1N/31wOLu97au55aO24agF1XdRhntR0n1T3HawHs+qv9/VUAw+M/&#10;XwvgfUeVGwEMDz0NzwEscy2ApTafS+48k9wzF980EJ7X4B1S5ulSE67WlCwy0vQQEWD9w+9/+ff/&#10;eHzv0c/3H/9MSf+YBcfMKYgTVWaT02fRsKEz9aWwS/ijXfJ/vk77r9cpP76KpX0RyG7hIqhrrqkg&#10;WWQrP+osseKjuOWrsOcjfxykcBiuuBUmsxGrsJGovJ2muZehe5yqd5pAPovUOQ3VPApX3w9X2Q1V&#10;2gqS3wyU2wiQRdgOVgDshCgigBg02A6Q2/eX3/WR2faS2vGW3vOV3feTA4tbnpIb7uKbHhIgAPUI&#10;oM22l8S6q9CGm+Cmu8iGu8iqi8iCg9CkHf+YDd+IDV//M/5uC74OU55mQ1KNNqFQCXbAH2RR2WK0&#10;hQrM7ySoM6RoomUYA7VJBW98Oibb8id7I3s6PBqbQzuHkwdnY+p67LILrMrKdT+8NX+b/DwvRzG9&#10;EB34nj6okC+18kVFTVhvi0dzjUNDvXlFu211V9H8avvqbn7nkn96Y+iH3oCPAzqBBYYxNYYJDfRa&#10;3hTyr22S64I+dLnH5H8o7pib3lscWR1uGgp8HehgYE+i5Yp2jeqr6P0Qm1ecWtRd2mWj+Zzmz9TY&#10;BxgOSkK4Y9jx7NFSz6KTkSMPDddLjedxrtHncyebA2vpfingI7rqTbm1iuUr7ZcKRFlDST3QQIpN&#10;HCyOVA+O14/mhGUXJxceTu5Dh9De2E5fWU+iZ3xpajFYNJI2mGgYa8prcDZ0BIu9ZV2Wqqaw7j2G&#10;nIztzJUNQeXqwDz4PnobkQ4qyzMLYTG8Cy10Tz3XNF/um51sHIx0DFxum9jonm3OLG1KLx753NyT&#10;WdGeXDSSXTOUUdkR/anMLTGe7OQpauAiplHg5z9eXXC+Nw9Bu2fQATz08+XR+cnu0enWKbS9eToL&#10;nc1AW+Mn8eH9XLwjtCzw8Mvf2FbAbel7mzksI+JNEXV6o4GR+m+Z/ybX9itutC5gmY3l9jHc5isB&#10;jDjgJTzqtgC+bX+3meFynRm2v0sscILvFIoOhoX2HwlgxAEjgBpQP8vGNIlHj7GjAKNszMNoBngG&#10;X0bqfjrKMSa6CRaGGQzzHCsK9OEsmnmGiWGOjmGHBrNLy7bKwjrNhhnkYO7gZGjlpGrmeNKEvdvJ&#10;+mAUTzXPybhMQi+TsHMc6Cl2qk3BJ/McfxlH/2kSe3+OyDLJxdGN56lEC+SgJeLxCr5cGsEq9ule&#10;b1KjChISy+OLeu1LBuzLRoNyuu1fJmlgNTUeCppRCetTECXuUkvQMvLS0GLv3eF+RGnBLZqobVVg&#10;6Vrv7Ffp4FZi7zbzNm+7rvGFjNxf/u3fRFhxFH/9+dFff/nlh59+/uGXpw8oufC8msp6z83tba1c&#10;zAztDXTszA1dHW3CPe2TnG0SXppGOj1LcH2R6GWb5OeQHOCcGOiSEOgS5+8aF+idHuCTHuT3BgER&#10;vX5eqTeLIPbxSPZyS/RwifdyTAhyTI12z0wM+pAS9SkrrigvqaQkqbg+vrA/sXg8tmA1rngvuXw3&#10;uWgt/uNGauHx29oZr/fzAaUpKp7e0nYu6i5x7inBblF5GR/mRyZ25+cPZubS/MMjXgUkeSQ76Hq/&#10;jy9fndubGl/YnN+62Dg9ndo+GlyBxnagyYOVkp6dmpHtutGZoo7OrIr6tML6jKKG7OJM7+iPoSmA&#10;NK+IJI/Qz3FZ/ZWtK8Ozm5PL51vg8eB6ltyj67GdL6Gr08u9jZ3Tnf2z3QPwnXuyvQd/7Z5fQSfn&#10;e6sblwfgAePyYH1rY34JNFicmP6QmqfBrxdgFdNTNHq5Cp1tQgsTqyuLG1dX0MXV+f7Jwd7B7il4&#10;LLmCTg9O5kZm2mpacxLzCt6UVHyozUvNT4vObq7oPNmGHTDsbi/gB5mjQ2h/DxqfXBseXdrbu547&#10;4+oAdsBXR/Cg1F8eHmABDNtfAHgh/JAFs792mZ1YGe6dG+GVoyRkqivzIjUgN/hFTJJrSktW00hB&#10;z0H76lXf5lnr0kXb4mZJX014Njzp78n1lCK78KPFztLW6db1XOKnl9DhCTQzf9zYMpOWPhQUvBwZ&#10;fZ77duN92lZR1lHVh7Oaz8dVuQflOQelWYdl2Yclbw6KM/YLU/YKkgFHhaknxalHZWknNW+PajJP&#10;qlPPK2LPSwKPcx12Uo3Wo1W2o5X2ouQOoxQPwuSWPYUn7Dhn7PmWfcXWo6X6PdjrrGkbbBhb7DB1&#10;z1kqzOnLzGmLzSk+mNwrfPGgI4RlIVdwv1YW6lKGBnWPq5ROK/WhTl+oO3k3P24mKWwk0LvdzqpI&#10;Q6xGX7jFTKDSgD1LhT5JlbHQVro72nr5o+9hZQzUkQP1foZ6yqCO0p3qj3Of0uvDPNKttCK0xXJs&#10;VGt9jZoDDbtDjUYT7VY+xh5V5UJdZVB/OdSUc5gfvpTiNBVlNRyk3+as0OulvhhvcfbJC2qOh6rD&#10;JhJtyjy0m5Nchsozh7uqe0YH2ubmGpdXa1bWqpaWqpfmaxZmquZmymfnSmcWC2eWC2aXC+cWi+Zm&#10;S+Zmi6bHSyaHqmeGO1YmRrZmJ9cnZpdHFxaH1xcGduYGD2b7j6b69if79ufGN0YHDyeGr8YHr/qa&#10;of5aqDV3I9ev2Vd7MccN6v0A9VVBk1PrrWO+JgFSGPV/40KpA3hY1AWYNQSZNUSZNMWYNCWZNMTo&#10;1cXoVYUZVYUYVfmZVXlZVOHfk6LUuVk0iMwaBEY1PL0KG50qjl6NnVGDwKTJwaz1K3ADBC5mVU4G&#10;aS5GGS56ZRK9JolOl5eezEuvxcugykMvxU0rKI4VN5YyctN3d9Ry1eY25qGSIqEUCBgFAlqFgFYj&#10;oNQJKE0Ciy47Sg/PbIBnMsEzmeKYLNkYrbCMzwCsDJYoaj0srT6eTp+D0YiENuFlNRdgMxfCW5KY&#10;9AA8zGQ+Zj1+Fn0BJl2AEANZ4Km2AKMpF7c9VtKbWj74iXQAs5ifsKD3S/GAT+TEmVfZG/bRK47u&#10;y372c1EvR5OU54pZN2pxF2XkqxyHk7DAXa+A3QCP3dhnW9nSm0X4tUqqldKn+0Xs5x9ktoKVJs2F&#10;5g0Iy3qEJT3+ZT3ZZbLWkp7Zgv7LOUOHSX2XKUPvKZPgUaPwQb2YXp2Ebu20Hp30ayn7xeYiKhex&#10;v7et8M0qAKj/ShgjL0FqvuXGw30lgEElCPp04dTMLs0v07K2a8b8qwK47dYwv7e5/drbgM3e5qb+&#10;9jZvKtu14q8FcHIXqP97Adyhm9FDzoQHytaMGNQPnLHwmbdyXjQjL5DZ18i063qM62TMhi7Hui7v&#10;qq7kko7ynC55XMdiQOtVh6Z7s4Z/rUZ4lVZspVZijVZGo170iLP7fprteYHq/ifc5geq3QKa/SLc&#10;9kfizme+s0rhy0auk3ra/brfH9b+eFKMg4plNtLEpsKEVuNVwOP43huN849aUKn2+SfVszzy2dvX&#10;a+EBXc9CajRS6jTeXWcAf21/ATfG9yu+8r43NGnGApCgXi2qWimsQj64VCbgxtQifrdFJxaRu8ji&#10;t9SqhtWrRzRqRoEYaYm85B/ReH09tKhHgfcUectAgFweN9y8XwBE9CKuF7G84AIDl9nNzw4AyIU3&#10;oJc8ZuizbaO7akKa1SEu6PKu6wtv6AttGXDvGBO3zdi2zNnWzIhLhoIzuvJTWgZzOo6zhiFtmsFd&#10;RtHjtrGrvtF7kUHHiW7HqVZH6VpQiT5UogQVS14WCx984t56z3GYzwcVm0FZbyasozp0fUYsooZM&#10;o3v0IrvJ0a3qkc2qEYjNhccS10rs0oiH5wPWjG++7uSWa1q141u1wQmCCxJOT2/TjAMv6dRK6NMB&#10;V11Co3xYuYTfe9KrYjFPRPqCvqpXCgXdBffDtf1FBDDigAG9OuGr1iELJs4TOo4jWk5jul4T+sEj&#10;umEDWuG9mpHXmcewAO7QiQbXeYdBTJdhRL9+wIhRyIhR3KBhzKBhxLhN8GaA12ma7V6GzFk+CarC&#10;QrUsZxWYo1LiWZkkVGx7Ehw1axHbphPQYxo+ahc78cJn2txsxVjxwJh3Rxe7qss6ayHVY2/z7oWn&#10;jaqrAM9zMTlXjPALWgFbjFwQSiqakmQlo6OZkaM90oU6mbx31XPnvO4+1MIFdZIOe+6fDP982vPg&#10;tu5FZPBtH/wNX4zvVyDqF7G/NwL4qucJ1PsUaqeEKmgvshmOQxn33Fh27Fl37PGbTuxrzrhlVxwi&#10;gNddiNtOvNNuKhPvMlqra4pa6/N6agqG699VZgXY6loQKMJ4aWNIj0OId3wJv/iSqEL4MJEchGAs&#10;JpyIDuGk/5KPy/mFQCKtN9tTHxyFL57Sn0DtR6QJ4KILJF2LYcIXj/tdEImL+EgERPd+2wDxlLdB&#10;WvphnwIQAXzjkm+/EADqQQNfDJwxDI4ngOM7+LFTgYMHIGcBFkElOC8fNho/PJ0XlsqJ4YEz40Nv&#10;VuoAAgOo8WenBwEA0cPuqKcAN8wTN9anbqyPv8UD9xTgiafwJlD5cdIGcjOE8DFH8qMiOBlC2em9&#10;cQx+QlyGaLpPfu5HY0MtpZ+7Gqu622t6u6oHOssH2wqGWvJGmt9NtuSO1eWM170fa/gw3vRpvDV/&#10;or14rLNsvKtytKuir7FwpK1yqKl0oK5ofbhrtK4s6aWFI54WnPi3eKMe+aAf3/QeKEEl3D/XFj+Y&#10;yBDKwRBBYI4goCI5MKFEVhcMoz0HuicpfK2pZLqjvKe1aGikbmyyZXqkaWGkZXm8fXWyE5RzQ02T&#10;vbWjnZWzg43zw80L422LUx0Lk+2zYy2TQw1jg7UD3aXb8+3Q9lh7kr+vMFswN3MMD1M8N30I/kkw&#10;+6MAjgf+xAcBHI+CCI+C2Z+E4B+FsD8Ixt8Lxd0PZX0QxvYwku1JNJ4qBk+XwsuWyIcP5mDxxNE7&#10;YWmtGB578rLnvDI9mO5anuoc660BxzDTXz/VVT3VUbUx1jHZXjnRVjHeXjHWWTneXQ0OcnKgfmqo&#10;fmGieX2idbat5HioEVobW/mYnqQs7sfBFE3CxHMxJ3MxpnLRp5HoUrhpUnlgMnjo3nAzADJI9IB0&#10;LrobwGImD2M2H/M7QXSeCOtHMdwncXyZIqlCmbtBW6TTWGbASqXHTL5eS7hEnthuKN1lItttKg/K&#10;Vn3JJl3RJl0xQJexQp+5Sr+FKgiadCSqVQUBterCjdriAFCD0KAlVq8pWqspUqkhVKEhVKUpXKUl&#10;UqMtWqMjVqcrXkeWaDaUaTKU+aaUqzdQaDBUvqHeQKlWT6GGLH+zWKevCEAqq8nyRVqSxTrS5fry&#10;1cbKtaaqdWZqCA0WGqCsMlKqMFAAgACut1IrBWfkYZprIFv62jjf2Roa64XO4DmqIejo5GILnkDm&#10;YBmaGe6NCw8V5k2XFm601m221mx5rtVko9X4XLPBWqPOUqPWQr3RUhMA9tJoodFgptloptlkotFg&#10;qlFqoFxIVvikJfNRU/qztmyJgXK1uVb9M3KlqUaVmSaIASAAi+XGamVGqqWGKt8FNECoMFFHAO0B&#10;Bbry+TpyYMtgF6AEMagBewS7+5ZcLdlEVdEYFeFYRcFYWe5YCc4YEXysIDaaHw1/gHAyOGKfOhJo&#10;PQVxFlgqSw7GeBvyaGPufG9pbsArTTS1GsVjSxxeD8MmzYJxtbePzsoMLyu2fptplvPWta7BsaJe&#10;MzHDMr/IoqDAPD/f9NMn4w8fjPLyDN6/B2hmZGikp6ulpionJSnEx8vGxEhHRUlFRiLIRF7H4RES&#10;4eHiIaGiISGcrm4C/v6SYeGSERHCAYHcXl5cbu5ENzcuDw+SpydYBPB4e/P6+PD5+gI43d2/BbxE&#10;2NdfyD+A3y9ANDSc2zNAJiRWLzydQZx8n0GMikqc4aEY010Rxl/Eme5JoimUMAzaWA5rDMke0ZZo&#10;fg84J1UkACceDCeYwsMIe+OE3GGPK+hEFHACJRuvE4bPGcvr/FWJ5nZk4XZAkRxAycJlz0yyByWA&#10;ldsJwAbgcWbnc+UQ9OAS9iKJ+nAIuBME3L8qOQTcOHmcAKRvSi5uRyK341cl+G8OO96GHW/NgbP+&#10;qiRxvOQkvkRKLsILIscLTnYbDoINN+dLLq7/riSRXvBw2XJzv+Ql2ZG47Th5XxP4HIi8Dl+VPEKu&#10;JGFXpOQWdAGdA+qJPPa8vE58vE4CPF+XQnwuAvwuX5X8/C68wm7cIn8H2CCAUxDW7QAuIRcAUkkS&#10;deMS9SCKeSFwiHreADv4vwcnCFvk69RhL7yQC7ugPV7QFoDjf4Xjc+QU9sML+LPxwkN/E8W92SWc&#10;UUIWLCR1LIaPA0W8LYCxdKxoGgyKGo0IYBCwMxN4cLyCRCFhLiFBAr8AgZcXR+Jm5QQgDhgRwDcO&#10;+EYAwxD4EUTY+YRwPPxYLl40kZuFIIznVRCQ0pBQUhWV//9GAN/O2UUAMaj5VwXwDYj6RTaOCGD9&#10;X0EEMDL4MzhUgLKwrKKgtAyPmDhRUJCNm8TKhcOR0GgCP4FXnIOPhwFDZGBjw/DfZxb4kaTG7ZAk&#10;l9Sk9n74WdWK2adxy5yB4LY93/atV9Wzz4vHbErGnxcOW33sty8bD+xY92te8mucD25biendAoS3&#10;L4W2LoR1LPg2jedM77qmfGYXUODC8ClySygQRGQ5xMiKhmBHeA5RQVFFHJaThMWrCQoocXIp8wkr&#10;C4gpC0moikhpiMtqSslryChoyioaqGlVFZbAf1A7uzjc3YPzKi6vLk6O/2UBfHIB/zHxBLLVfyHD&#10;LuNrGTDfuAptQkfdFzURjV6KfgZYY+WnKkqPlJ7hzUOUvbdLx6+6Vg46liarh9cndiF4YkqofnS5&#10;fHwltWkooro7rWemYG6vcO4wb3yncGD15Drh4wuH0N4itDB8ONO7M962NVy/0lU60/xppDZnoCar&#10;F1CV052TVvYpq/pDXGlxetPH7M6PJRP5A/shBQPP/XNDfD6VOReO2Hxe0c9aU46dkwkYlfaqEbYr&#10;l3UsUHZuehW/86kDap3dbxjZrRu6aJ04bxq7qB+6aBy5ah2/7Jw86Rg9aRuGOiaOipobfWImMgug&#10;cfDVuQotrB3PLpyurl3u78Hq8Vr6np0fXVyeIPHXnfbf86sAho4Pv0hfEP9jAXxxfIDY38vTo78J&#10;4P//cWN/vznxawGMpP8eHHwtgHeOoL1jwN8E8Mk5LIDB1XX+RQBfre5AO/vQ8cm3Ahic+MHO5tnR&#10;PryjW5XQ2cnJ2ur+2ORx3xjUN3lc1zf5oaL/c/lwS/ve8c4xLJMP9jend3uatz7lzXn59+iYvKEn&#10;1JBk1sg2kEvYrmtot617Z2j8ekUTLIDbp3ecIjt4ZWeEhdbkuCflGBZ0MCu6pBUdvjVtPlCu6vKv&#10;6QtuGAqvG4ss6fEv6vEvGwiuGAuvmYqum4ltWkisW0osGgvBmAgvmYosW4qvWUvBLvba/m68Vthy&#10;UNp2VoG9r4fGvpfWvrf2YaDBYbAh4CDIABHAO15aOx6a/40A/mJ/bwlgwKGz2r6jyt5rJST990YA&#10;b7yUXn8htWUtuXstgMHBz2ryDqrwtKkKNujJfySrWLFj6f7j33/5zW8ePXry57uPfqJhfogh0pNE&#10;mQXlGSV16JStKAw97j+P+s2LhH+3S/wPu8S/vIqmsfHHmTnwa5uqy4l/fik74iS+4qO44aO47Smz&#10;5yu9GyizHii1ES2PCOD9N+STNP3TBPJppM5RqMZplNZhpNp+uMpOiOJWEDx3L8JuqNJemDICWAVq&#10;Vn2lVr0ktv1kt72lt7ykQLnnJ3cQoAArYV9ZpGbHRwZUIoBKsPctD9Fdb7E9X6l9PzhjeN1dcsFZ&#10;bOa1yIyD2MRriRFb8aEXYn3Woh1m/PVkzgo1fLOxQJ0OV5cpf6M+Z5UBV54Bd5K1VO3nyJbRpg+j&#10;nXHDPWFDg5ED4xGdQ2FVrR5FlRYlxVaVhU5lea8KPiqnFxHC81HhZVwJJY4NLTHDXb5tDa6tLda1&#10;Pfb1fUXzq82Lm3ltc/7ZLXHlE/G1i3ohhXIe7zXDykRep/3IbyT/Oul963Lq547OvpWywtaumt6P&#10;SXm+Nt7FqUWWKha2Oi+9rDytVC3fReYEvPRnucOsyq8S/CpIXVDNXMms5XPzav+Km5mrBFZUjiDt&#10;bOAArVxtDa6n+SaDT9HSlCJHvdfVmRUV6aVRjuGZgenQ8iWoX+5aSPNLGa8fBR/gw9WD3paecW4x&#10;4L8IHmZuBQmfQQMHvddzbTNncyc6IlqgJbR2VfOuwv+lZ+37cmgX8nnu5mHpBB1DbYUN+tJarQX1&#10;0NZluFNgin/c5cpxeWZhkm/MdPPwYGVnsLXHxfTuUGFLYVjmTFl3RVh2gU9yR0JBuW9aqUfSSEp5&#10;W1huvU/GZkkbND0DHW9Al7sQtH98uQ/PL3p5dnKwe3J+cA5/jmzAWcybUzuRId1E/klG3Pw/GAIa&#10;MbLfcpO2i9jTGw2MxN+CiNtvubG/gNt7vDmAr/i2JWyLcfDsvNdDScMaeAnDtIKG84BhWBhXUIzL&#10;KHhH4ICnMPQTWJgpFB1if5GzgI/wV4d9o4EByBnNsDJOE7AT7OhRNuZBNH0/E00vA1UfPWU/HeU4&#10;M/0kivG2AJ5lZpyjZ1xnwKwxYhbQ6Ek2ln4CQxcHbRc7ZRfuSR/q4Rjm6SKWbp2NeZ0VHul6holh&#10;lo5qk+bhIQPFFhPtJD19Kw1jLStXnYRGrZ7tUEh2RVB2RuDbjNSqjM/dLvElmq6JKv6ZL0uHXnzu&#10;DXrfE+z32VzISuOxkBGloCWzkAY9ToEJI0hLz3r3Dutf78jTogPldEtf+eaZvRyIim8Ljnxna3/Q&#10;3NaRnUPzm99R/+kvT3/48elP4OPp3k9//OmH3/7l8Z0nPOz86oq6ViZ2pno2hlo2ZnoOL0197a3C&#10;XpmH2xiFOFjFOFnHudvEe9kl+Non+DnG+zvF+TrHBflk+Htl+LinerkmA0AQ4P0myDcr0CcTBGCV&#10;r0faDYEe6enhxdnRpe+Tqt+nV+WmV+WllBYnltQnFM+DW/dN7VZy1XZCyWLY+0GvhE63qD6PhDm/&#10;j6PuHxOVPaLJft5kb3dLf6dnnuUfqzZmlzenZo/mFj7EpEQ4BHyM+Zgd8rnmY+fK7O7ywubB2uHV&#10;1vnV0tHR4Mp2y+R69VCRV9J8fjs0vHU1sLZYPdD+vuptQJK/pVOcvX+iU+Abr8iShJzx2q7T2S1o&#10;/fhkeXd1dH5vcetk83BvfW9reWt7bWd7c293Y2d1fhl8214eHJ/vHQLgr91rNXu2e3CxD540zkF5&#10;dQgeKuDKmf7JwJdhNVnNF4tw1uzG9E5rbUd/79Dh4eH27tbm9tr29uYxeESBHyah893TnaXthpKm&#10;/qbh2YHFjuqezPh32Ym5ZZ9rS/Nr8z9Ujg0tgCeCK3BLn0FjY0uDw/P7R+cXV6eX0MHl1REASQK+&#10;fiKF05HBrX8OPgBO4eBg9bStsjsz5oMQu7qikEVucn1RZtvH5Pr+qun82IrQl5FF0UX9nzqO+rag&#10;8UNo9ABauLzqXelIKxorb4OWD9aH5y82wOMBND86uzG3BoK96cXRqvq29My22IS2oKA2D4/p4JDD&#10;nDdQew3UVwcNNEA9tVBryWnNh/2SzN2iDNj+FqXvF6YcFqTA9rcw7awk7az0zVnlu5Py7LOy1PPS&#10;2MvCwPNch4M0o5141c1IydVA/lV/nu1gAcCyN+e8G8esJ3E5VLjZhqlY71HDM+au14Qma3StOXPd&#10;c1S1NVOxJWW5HXV3GPvCe7GDWmWoiwyNmF816+6WaEFNztDIG6j57frb2NEQ79ZXFlX6ch3PFHtf&#10;SNcZkwr12EueCbX46A7EvdgtDj2rT4AFcPdHqL8SGmmEBpuuumo2Kz+MvY1ri/Zoj3YeTHGdyvZY&#10;yfPZKAjdLU+/bC2AhuqgwUqoPnPpjWeXn2Hda/mG13KNDjJ93hoToYbraa+gqoiL4sDuYONce9Wa&#10;eJe+iqz+ztqO4f6mmdma+cXSuYWqpaWqxblrATxVOTtbNjNfPLNUOLP8eWo2f3qqaGa6aHq8eGq0&#10;Av575VjPyvjY2uTs6tjyytjW8vAeeMSfGzie6TuYGdxcmpifHtqeGzuZHT0b6YDGWqHeos3CiDof&#10;8lyWJ9T5Geqph0Zn16rHvLUDZOg1/02QQUWIQUmEQVWMQVmKXk2aTk2WTl2eTl2WRlWaRlWKVlWc&#10;XhUxwQB+Jg0SCp7WF8eow0qvhWXQYmXUZmPSwbOQb8PO/AUOFjUuJjFuJmFuBikeOnk+WhV+OlUB&#10;OiVBOjkRJilBWgF5Nkk7ZatgswAPTXd9DmNBajlOlAIbK0CJDauCx6jj0dp4lB47izGWzhhDY4ah&#10;tsRQP8dS27LSvMbROuHpXnGhrUhoQ05mPQKDFp5GhY1CHvtYkvWRGP6hCMcjEdJTEQFKUSFKUUEK&#10;If7HvDwPBAWoVYj0OqxEK3YFb4xWCJ28F6OQHR+3ZYhBUMXz0FnnoB0Pt72AFwfxlptvTOfeSi+W&#10;ondqWS8rFKHP5lDqq/OYV6cJz07e6JwUiu+Ws26WU2yWUh6X4E5yhZb9+HsMsFMGfHN6YvMG8vOG&#10;WguG5vMGL2cMHCf13MfJ3qP6AaP6YcP6MYN6Cf26Kf06mX3kN/3kpBu5exvE+95WvwhIWvCAXgJY&#10;1Xs9EzAyYu0/4ka5fUWXZiwi4QBgEUnN/G8E8G3hd5sb4/sVXzW74asGN9u/kWTIvkADcAytGrH/&#10;SAC366R3aqe3a8R1aYQPG4TOWwXOWjiP62kukDlW9RjWyJg1XQL4D8aKjsSyjvKiNnmebD1JdhjW&#10;ce/W9mvVCq7XCq/VjqrRia3WiGsxDp/08DpMdzzP1zn4yLf7AXeQz3FaJLadJ7z1XuykVBqqFzpv&#10;RB3V/3xY/fDos8BZnu58pFKPi9Sot+5MoOlssOFqjPFpjvVWkvFihOGUr02fnUejQVij9vtOw7Im&#10;7bQmnfhv+cr73nBjfL+iTjWyQT0aGa65ViUCsb8l0v5I7u/t9F9E3CLxt9SphSMC+KY94o/hXv0e&#10;LepRAPBe3H7XQHDzxiHv1w3I9Xb7qkME8A3gggeX3LBh2qhxxpRp2LaN5Zq5zIKe0JwOz5Ie97oR&#10;ccuEfc8cu2nKuGHGuGqKWjDATupwTJNFlkzVVp8/W3cLX3CPWvDyXvJ/uRFleJCmcpknBRXzXxXj&#10;LktZzktRJ4Use58w+5/YL0pEoAorKDtx5IVfo86rTmPPDkPvNj3/DnJQg6pfo0pgu2YkPJGwXjy4&#10;gzrUI2C0Ypo04xs0Exu1klq0E1t1ktp1wJWWjAxL3qGd0KYeCztg9bhmxYgKMd/PPM4FQq4V0n5N&#10;qhGgi8CNg9jfXv3k232CADqtUzN0wSJ0xshjTMdtRNtjVDdghBwyrBvVrxPZf307d+uC6zwOXOTt&#10;5Kg2vYgO/Yge3dARg9gJkzcjRukDeklDppFzjv6bIU6bMToHmXKXhVJQpSxUpnxZrHORbwG991tz&#10;jBg3jGnXCes0iR14njD8PHjaynb9md6SFmlNCzunwTKmxz30yrDRwy3K3FlbwlxA0JpDwpmW355B&#10;zJ9NMZmK345DWsbVX7ynlfNwnOGyj+K07jHUygV1cx733D/q/+tp1/3zzieIA77qoYR6qWD6qP9e&#10;+t7m77zvDV/Z36uep9c8gQaeXrU+PSt6epRGdRhMjwjg7de4dQfciiPrkgvrsivbqit+w5Vz24l3&#10;zk25K9a/OvddeXvN+96ajM7ykv6a3IzI5+IcjgRqf04qf+7HnsR7PlxPwwVQ8US2cDRsK2/Sf2+8&#10;qQ+O4rY3hXN/SfRB3Ayh3IygGWJqv+JG4iKyNvA6JxjwbT2yyv/XNF+kBqxCDDGiM5FVSCWycSRA&#10;QDYFGviyUdz21rcJJMKnA9trdioACEANbEOvkwV9cbRuLE/cUU8DCAyhJFQIF4sfni6YkzmMGw1K&#10;sNYLSwXKQCK9L4HWh4P6WwJI9AB/Ljo/TloEEAdz0cdxMYex0YZwoQOFOM0wDB89naG5ib7q0tGu&#10;lqG+1uH+5uGBxpHeqrHu0vHu4qmuwqnO0qnO8qnuiumeyum+6umBupnB+qnBhsXR1onu6oWBxumO&#10;qsnG0sOx7t6C968keL1JqAguxihuZlCCTgAdBcrb/QPiMCI9AuicUG76UB66cB6GSBJTNAkVw42N&#10;IeEieNj9uHHu/By9qZFHAy0rg02TQw0j403Tsx3DXZVTXdWzvXWzAw1zffXjXVUjLaX9TUWLg00L&#10;w83LY20r4+1LY20LIy2zg43gaMGJHC/3nIw2FLhbOxPpvfHUUSSGKA6qGwHsx3Hfn/AwkP1xIO4R&#10;IJj9SSD7wyC2R4AQ1idhrE/D2SgjcDT+zI+CWKl9MVR+eIYAbowjhuoF81NXIY7pyk8bo+2gE3qq&#10;Ps731oND6m0oGGkvBwc22lk51lk52nHtgLuqwGFPd1dPtBcv95YdjNRD0x0b5TmxmpKW1L/4E5lj&#10;eVgTuFHJJOZkbqZkboZkbrpEHrokXtpUXoa0W6Ty0CMkk2gBSVw0gERO6gQiVTwHJSAa9ziOQJHC&#10;TZctjH4nxpopyAIqQ1F30/kYQQwqs4RQGfxMyEbABt+Ls+XLcZYo836WJYJVyAZv7wgAtnazu2j8&#10;kyjCU0A0B0UMkTKOixoQT6JJFWD6Hizx10Oax/OiE/gwoARxLDdLDIkZlDeAyhvy1cXeKwq8keJK&#10;FsEnCePSJYg58nwfVIRBJQiyZXkypUkAEIDFHGW+t0o8lZbKyfI8bw0Uw1Wl2pKjoP2147XZ/d3F&#10;3f2l44PFi61ZaGWyMdzPkoHCA8dYRJYrIUuVkmVL9aRLdGUKdaXztSU/a0mAXQDylIUAuUrCMApC&#10;7xWFshWE0qR5E0SJccKEJHGubEXhAl35ChN1UCKmFnBb4n7lfW+oMtNEhHGNhXatpQ6gzkoXgGjg&#10;MiNVAAhue2UEpD3SuMZav8LWqMzWsMJGv/KZTpWldpW5eo2JSrWxcoGOVL6eXJqKaLq2dLaJhr+c&#10;YLKp5npt/v5I48l0e0V8gLO8mIOY0HMBARtZuVhv77aerqKezuyh/szZybS52bixiZjBsbjhibhh&#10;UI7FDo1GDwxH9g1G9A6EdfcBgtq7Ats6/VvafZtaveqbPGob3KrrnKtr3RuaXBoaXWrrX1dVvywu&#10;Nfv4yejtO93MLK2UNK30DN30NxqpaSpxCbJR0XIRUaCEDXFYmGhIiFBgIL+fH4+3N8nTk8vDAwTf&#10;heTixu3hiXN05vL0xjt7CngGqQXEsypb0LAr0TPKMVNIoR5JMN2TpPtZlPauJN1TJSyHNQvJDsVt&#10;z8T1mpbjFTXRnprkTMfjQcvjSs/tysDtzMhtz0J6jeayw3C9RJNeMnG9YiC9Bo2/KukIL2k4XtKy&#10;v6Bit6HGPafAWVOyPgPQs78EMBBsGTnsmIivWLjsUSQHNLfjd8GSHFnwL9F4m29B4Z5/C5btOYoe&#10;/NfJEIChNQCgafQR2JnN8Eym8A9qGU3YGIxZ6Y2umxmgabXRtJrfgqLR+KoGwEyvycJmxIA3+RZm&#10;DnMAC9ECAAJGdlO4ktWYiLMksX0Hfg6bb+Eh2nDz2HLyfYHI+xLAwfMCQOC2ASAxUo+04Rdw5Bdw&#10;EuB3AiU/nyMfvyMfrwMvnwMvjz0Prz1SIjWgJPE74YVcWIVdcCL2eFE7vNgLNvEXIGATdeCS9GUX&#10;88WJeBMkvDlk3HCStkxC+gxEOQyam8DCgQhgdmYCIoAxtFhEADNRMKNpMGAVIoCFOAX58V/sLxeG&#10;A0DCEnnYuODhoK/zgL9KAoY18N8LYAFWEh+GkwfFIcjGLccnoS6uqCIipygo/b8tgBGPextE7v6r&#10;AhjZ2m3ALsiy6vrymnrymrcFsI6Mmra0qqqoPAAcsJKQjCyvuASnkDCelwfHjcdzo1DsvHhuMQIv&#10;DwOGkxHHhuG/x8D3E5can1OKTnafWemiTeWKRd6Ybe5oWOehY+uqRe20admoZcmIdcHQ88+DbmWT&#10;oc3rwQ1LYc2rke2boR1r/i2L7o3THs2z/h1zKcPrgUUtkmQbSmo2Pgy3jqCCCqe4BFbI1sRJRFCF&#10;GS1A4JYWEZIH75EoFqclKKLCL6IoIAZQFpJQEZXSkJTTkFHQklNSlpAJdPOCEz4uoePdfeg6CRi6&#10;vPjfyACG9s7P1g5DnYM1hDR5aQVlscoGfOZ18S1XA/DMD1tVe4mmKUYYY8VH8nJ3xV2ELccymqA5&#10;6Gz4cGNwGzqGTq+g/oWjsoHFnPax1KahN93TeaOrnyc3P46uFwzMz6+fbK0fHe7Bc8HCfwQEJSKD&#10;T68HAT2GrTC0B0G71+XRdY4IAASA63GFh3eh6KI+x8C8SN9PZU6fBp/nzRlkLKjHTamEjKoETJIj&#10;+nRDqjW8Ol8lHn/sgtoWTmpH9ir6oaYJqGEMqh2C6keg5nGodeKybfSieRjqmtp4X9noE7NeWA/N&#10;bkATi9D86snc4uXmFjxTL+iTa+l7fnF8cQlPBvx33fXPgAjgs+tZchHdC4teeD7g7wrgy5PDv7O/&#10;/w8XwHD67yG0v3+1t3e5uwsBNvehrYPrJOAjaOfwfOfgiwA+vYAvzl8F8MX67uXKNrS9Bx0dw2d6&#10;I4ABYOPnJ0d72+fHB3D8qwBGuuJoY21namqvd+S8d/yseWilpGnoc0Vnafn6+vze2foxtHl6NH85&#10;P3DRUbP3Nm3J3y8eQwi9T/OZmbSgZXXwyn/DO3IqJn0wMRsaWoC6p7d94puEZIcF+ZZkOKfkGFa1&#10;sWtaXKuaPIAVBB2+NbLAmr7guoHQqiHMyi2WDAWXTIRhTEWWzURXrCTWbKQ3beU2X8lv2ituOirB&#10;k/i6q+96a+376hz6kw+D9E9DTY5DjY+DjQ4DDfb8yLve2jsemtvusP39rgC+sb/wTMDOMPvXIAJ4&#10;95UiMg0wPOj0c5nNF7LfFcD9Kjzt6sJt5urZ2vJajFRU//k/HvzlhydU1H9+TPUHGuafMFxPiCJP&#10;uaUfC6o8kTe/r+f2V4uQ//k89t9sYv+vF9F/fBH61NILZWBDVNGRFeF+/0xqwEF82Ud501fpWgDL&#10;7gXJbQbL7CaobSerbqVqbKdo7idqw0NAR5PPo7Qv48hncdrH0RoHEaq7oUpIsi9gP1wF1AAQN7zu&#10;L7PkBU/9uxeosOsru+MjA8p9f3lEACOLe35wfjCoOQxUBIDgIFBux1tiz0/iMED2KFAeNNjwkJh3&#10;Ep2yE5pzkph1kJxykJpylJ10kB2xk+59JtJuKjD8QrrXQmjKTnrYRqzvpUSNreR7J9WO8sT6vsqM&#10;rpqI3tbwsaGw/kHPmgaP/FL30vLXjbUeva0RXXVulaVa78rFMur4MzvFsxrcWjvjR3p9WuudGxut&#10;KjttKzpyBicK+yffts54ZTXFVEyktW2axVVJOKZrhZSYxNX8nl2dh+zVMH72vri/q2spwCWqNLM0&#10;2Scu+FXQ2sBqgle8h4V7wEt/V1OXisxyNQFVYzkjEGuJaKb6p0S7RsV5xE42T3g/83oTkGatYult&#10;4QFtQ/NtMzHOkeADszytpLOgbapxPNYl6nPsB2gH6i7qeKnx3ErJfLFzvj2/9UN0bkVGWYCNn4+V&#10;F2gf6Rg+XD14sXAWYhfU+qkZ1DTm1ityyWcGf0nzVRdS3J1YB7GVmkmUawgI+qs6Vfjlqt6WgNjZ&#10;5FWEcxAIMkNTIh0DodXTGPvAj+FvzkY32rLK6xI+9WZV9mdV9aeXVwW8qfBO7Yj4UO+f2Rb8brus&#10;C4IHA9iGLvbPz3cPT3bh1MXLy4ujI/DReg6PJ3AAj92/vbgVHtbNITKP4f7fE8DfdcDf51fj+4/4&#10;ar//iO+2nGNlmsIxTeDhchoHL4KDAfVLGKYFFCyYwXHOYBgmWRkmWBnG2OBy+tbQ098ePKKBQQDq&#10;QRvQeAoH5/4Oob7Y334GqkEG6iFGmkkU4xSaaQbDPItlmcOwzKKZ51iYZpkZl5hR8yjUNIZ5hJVh&#10;AE/bi6fqZ6Mcxj6dxdCsoGg3mOk36BlWaJkW6JjnGVCrDJj9pyiIiecULzaLF+viU+zRfzUT+Xal&#10;vKcsuyY7ryn2U3tk2aD75y5532zSy0iZoFy76mnrvB731GZvz9yXMg5mWDVzBknyU05lSqzoEzru&#10;JxScj55w/PxA5AH1C5LEG8OXH5+9Ho5LXsrN/2jvWh0WvdXWEfXK8fFvfvf0j3+h/PEuzf2n1Pcp&#10;H/348M4Pd2ke0LIy4iUF5bRVjZ6b2L8wczXVea2vamem425rGmxvGelgFeVqHev+ItbLLt7ndbyv&#10;Q5yPY3yAJ6x4vd1SPF2SvFyTYcvrkxnsl+3nme7vlRHg/QbEEcG5sRGfk2KL0+LLCjJb89+0fMxq&#10;ys2qz0gqSQ5/lxmUnR/8tsg1sdkjfSbi83FG3VlW/Xp8wURo5lhA5llG+2xQWbK6d4x+kL2Kk6Hs&#10;MzPNF3XFjXvLm2vjU9D27nRLT0dBw8nMCbQKna5Cu+un+zunB2uH5+sn4D49G98c/NBQGf42xzGi&#10;K7Vkt3HitG95s21qqLj1U1RWuJ13omtwfVbhevfk2czmCWBu63x572L98GLj6HLvDDq4ON89Pdw6&#10;3N86ONw5Oto9XJpZgBN/zy6hk3M45Rd85167XsDe6sb00GhnQ3NbbcPa7AJoc7lzujO2e7FwBd92&#10;e9DKxEpvW+9g/8DKytLxyf7h8d7REdjBr6m64IsbAB6IrpUtYGVqta9tsORzRXhg9Atr+6yM3OGh&#10;qaPDS/AUubS0NT29fHByfgZ/8R9cQEeXVydwNjD8OHSdrwwOCTzpXW9trH0myDlKW9JARVCXH6ts&#10;quZSkt1Z86G/LLO1s2S0JrulOrOhKrV6oKhvtWV+tnpkpqz/cngLmjpaqhn8HJ6eGRTfX90OHllP&#10;N4/BJ8fWwiZ4UFwcGGvO+1waGdsanziSmDwUFj4RErKWknheW3jWXHTZVnrVWnrWmH9Ulbtb8ma7&#10;IG37c/Lu55SD/OSj/JSTwrTz4ozL0oyrsqyL0rdnxVnnBUmX+VHQJ7+r96/PMk2Ok1TnfIgj9vQD&#10;dpRz7sw7oZx7UaSdCNJWOG/fa3Sp7sMizQcdNqzDTrxtz1gbLDCdrzganqOrrRnq7ZkHwnmW38se&#10;VmtBXabQ2Auox2yjUO2w2haafguNFp2UvZmK9etwetbzSn/K3WjMUa3BlK/UkFT/SrbT36g71Gzz&#10;U8BheeRZXepFYxbUUQDPmzvaBg02Q4OtUG/9cVPhevmbrfKU44Y3V61ZV61vD+reQl2l0Hg9NFR5&#10;WpE8EmtXbiufo8/V4aHe76czGmIIypFQw+MP3gcffJp8yG8dNKpSfPrrPvf0NDUPDzXMLVQvrJXM&#10;LlYsLFQuzFbPTVTNjldMTZZNTRVPzBVOLXyanPk8NV0wNVk4OVE4MVwyPlAx3l873jWyMjm9NrG6&#10;NrG9Or6/NHQ0P3Ay2384P7i6PDYx07c4O7Q9O3Qw1g5Nt0MjNXvVKTV+RtOZPlBnKdTTDg0trRaP&#10;eSv5K1Dq/JsQrYYQrZooraYYrbokrZY0rbYMDYw0tY4UjY4kjY44rY4YnY4wPYDMy6hPRBnj0CZY&#10;ZkM0oz6KQQ+UbEyGOGYjPIsxgA31d7CjdDnQUpwoEU5maS4mBRKc+KvKS6/CT68gxiLHS8kvi5V2&#10;VLePsIpyUfPWZDPlo1ThYFHDYlWxGDUsRoMVrYNjIeOZDdiZTIiMFhwMzzjonhGpbYjUL7moX5Go&#10;7XnorPGPpIkUwiRKYX5aUREGUWlmcTmUqDJaxIRb0ZJX8aWgooOQkqOQvAO/1GseUUtuWTPplyLc&#10;lhguM5y8C5u2H5OCA1bMVEJEtyoibTQ8fDfC7TzmGZRmBH3UuyjV3q+S3K7BHtZhriqFoAJZ6L06&#10;9FYLylWH42q+4xr0dgXlbjn1aSnr8TuOBX9UtzHtqKnwpInytInOtKnplLH1uMGrIR2HPk3XQV3/&#10;QZ2QPu2IPp3YAd2kQb2MQXL2oF7mtYL9MuYz4Eb03oz5fMOwYTLgptmNAEYc8D+i9zrrF4DYuBv6&#10;yUlDBqljJm9GjTMG9VNAg26tuE7tuH8kgK917HdArO233FZft7ntEcFmkca3syRBJdLsevuxPVqp&#10;gFsCOKqNDE9k26qV2qaR0qIa26EWPmwQNm8VPG3qNKSlNkfmXtJDL+sRlnX5lnQkF7XVFrUM5jSf&#10;z5FdJnS9h3WD+nTDOskRrfrRzYbRLYZxNVoR7aYhkx5eu0kOp++Njj4oHH6QOM6XPS/U3sxWXUlX&#10;2P+kCtXKQs08F01U57Xo4w9qJ1l2U/6mTVZa7c8tu21fdr54PuhkO+bxYsDJvPOlWavVy3oDzxrN&#10;6Cbt/G7jyv9TArhVJ6FDL7nbMK1TPwUswlP/KofXqkTUq3/hnxwLGtG9NzFoDF5bpxberpfwXZB3&#10;/9Y78gWk/mbtDUjWL7jAkKvuxvveXHhIJeKAJ4wi16wc1ywMFgwVpnX558j4FWP0lhnLtgXDphnd&#10;ljn9hhnjkhH9vCH9ijn60JH7zF8ReuNzmeZ9mGC1HaeyncJ/mIO7KGaCqmmghidQK4AGqqM+K6U9&#10;LUJdlnJBJeoXWT79tnZVuvq1eha12s8aya/b9N3rNdw69YK79MJ69CK7dCM6NUPb1YMBrZoRDVrx&#10;DdopgCbt5GadlDbd1A7dtA7dlG5yaod2EmJ/u9RjWpXCq8R98vmcKqX96hRDQIeAc7/pmR69pNt9&#10;ctNR3dqRU8aRUwYBYzp+I9qBI9ohwzqRQzpR/dqxg/B9ndSnn9RrkNRlEN+pH9OuH9mhF9lHjhk1&#10;TJ8wzhs1zO3XyerVSxy2DJty9Fj0e7Ecrr+Ton/23gL67HCZ57mf6rsZGjZiFDSsGwtvxCSlzTih&#10;3Th41Mp13dZ2UU9yy0hgRZ9jXIcwYCnX42zx0ea5m4YFF06bX8YLLepFLeiNUUpFy/lipZRVjXDV&#10;lYIbIxwXA9iTemqomQB14Q477ux3/vm06+H/EQH894m/sP2Feing9N9Biqv2JydFT/ZTKXaDaLev&#10;h4DeesW2Zo9ddsAuOWOXXFhXXHAbzsQdJ+55V/k6T+vy9NjGvtoPA3UR9Z8+DTbXNVZE2NsY4xjs&#10;ifSuPFSuXI89OB8Hc1In4OjjsDShBFiL3khTfwI1IoBvTCogmIv+bxD/lrN7G2QwZ8CNoEXM7ncr&#10;A66HcUZyVW+LXsBNPWKFb4wmshbZGrJBsNYfTxXEAR//tyCngzhgAJL+C/BAU3hhqdxRTx3o7jnS&#10;3wex//Xgz0gQwsUSzMnsh6cDNUFEpnBelD+R3v/WINg3hPAyBXEzBHDRgdiXgxohkEATw0EXjqGM&#10;4sYE8bPbcmCy7KyvJkeWutoWR/qmhrtHBtoH+5uG+htGB2onBusmB+vG++rH+r9mtK9mur9+srNq&#10;obd+obN6qaVyo62mJNxPD03tQ2KJJDHF8MIaGHQdMhY06A3QgTfcdFooiS6ASBlAfBrIQRnCQRUG&#10;KgkMYRyoQE60LzfOVYCjPT70crx7dah5dqylu696cKhhZqBhob8eMNdXN9dbO9NTM9NdPdVVBeL5&#10;/vrl4ea1sbbNiY6tyU7AxmTb2njD6WJn34f4MC1xW/QTTyw8y3IkgTKKiyaCmyqUhyqEmzKEiyqU&#10;kzKMgzqUQB3GTR9CogvjpA0l0oRx0ERw0EZzMAD8mR+F4mkCWamDiQwJosRQfqwbK6UTkemdg/VW&#10;Rz20OL7aVb/YXTfXVz/cXj7eVzs90jQ13Ahn/fbVTXfXzHbVzHfWLHZVTdblno7WQRPNiyXpOc+1&#10;XmCevmR8kCTOFcONjicBWOK5GONIAIYYbgBdujAm4+95I4IF5Eiyv5XAZ4vjQJwuhE4VYEnmY0ri&#10;ZYwn0QESeRhADIjlpAljexzActeP6ZdA1L0Q7MNgzAMQ+DPfAYAALEZzUIH2cVy0YK0v48+gHlSG&#10;454AwGtDWR+B+r8BFlkfBYPtXBOEeYAQiL7/Lf6Yh55Md72YH3izPPRBPUIAMajxwzwB+INbCfs0&#10;ANxl1/NzA+L4MciV48n8wJ3xnhfLQxAjFwy4csA9BRZvbkn4PeKkiRVCR/JjfLhQrnz4EG3Fvd6W&#10;1eHOoZ6GibHOxbn+zdnei5mBqggfE2ZqJzwT/IsKsDV2enCxgTKYnS4QRxPA9uUXIX44+EcbAHjO&#10;b3iEdgpwr4GbLloAhzjgUBLKm5XahekRuBlvkvJBgNySPmw0yMDO3wXcsGBTYdzoSD5WsMEYQXys&#10;EHuOsmiWglC6DF+iGCeoCefBgF2AexxZCwA7BbsGa8FFEi/Bna4inq4m8UZdIkdDIk9dMl9DskBT&#10;olBLstRAsdRE5YOB0nsjtQwDtQg16So/Z2hx7Hio+XS0oy4xIsRYN8bKIuaVbXZU1MTE2PD66sfh&#10;vtSR/vzdrYKD/eTp2ZTx2YLNg4/LG5+W/o6Pi+s3fFhYA+TNr+bOrQDez69kLSxnLq++XV1/u7aR&#10;s7aRtbKWubSSvrCUNreQMjsPNhs7NhE5OBzaNxAG6B/06+r27uz0bG93a2lxamiwr619VV1tV1Xl&#10;WF//XRwqq53rGyyLSmyqqp9X1NmW1QXV9dgnF+LFjNk5dTmxWgKsuvxoPQKdGiu1KiuTLprdkonz&#10;JQvpNSO3PS3naxpOB2qSMw2PKw2POy2PKy2PMz2PI1jFzG3HQgLN7Jh4HBh5nJi4nb4qGUmO9CQH&#10;Bi4HOi57OuJrGuIrGoIdgJ7TnonL4TaMnPYAatyLb6Fhe06LsaJDfwdalOW3MLCYs6Is8MwWOCZz&#10;ABujGSuDKQBLb3I7xtAZo2mNUDSGKFo9RipVRmqlb6GjkL8N7VM5AAWl3H0ahbt03+EeveJ9BiXA&#10;A0ZlUIJFuJJanopaiZ7iOzBRq34LA40qPaMGHZMGLaM6DYMagJpelYpOBUDPrAlgYNECMKK0AUxo&#10;HQyzLpGGzE1F5qHUJVHqclPocD7VJj3VJj7REmcxF2Uxl0BZiKEsQCmOtpREWwqwPcMQrOi5LRl4&#10;zJj4TVmEjFmETTAiVmiRFyiB1yx89gBWEQd2KTucpAWTkAYDUQyD4iKwcCCwMxNwjHhWerYbBwwA&#10;MQeKyIvnE+AQFODg57me6ZYTTSCi2AFcGA5uVk5kIOjvOmAxDgEEUQI/Mgo0H4aTF00UYCXJ8oqr&#10;isojSbSIAAaL/6oARjD6NfHXVEkX0b3/qgD+dpsAPTlvavxfAAD/9ElEQVQYMiivHTAoQYw4YHVx&#10;RQA4ZnD88vySklzwYNe8eB52dh4WFjw3G5cwOzcigFnRfHfpeH7DIsFqHqKT2fO8YtW6aN7i3YjT&#10;p6mIriOb5kXDxinDqlHTshGrwiG7giGvsunIxvXQqsWYlo247t2g1lWX2mmHhkmPnpWIke30vgUj&#10;9wgMQZSA5lHmFJdD8YjRcSgTZZ/rOyTGfjS28KBm4ObhklIUU5Fk51XlE1PiF1XgF4UdsJC4iqiU&#10;uoQsIoA15ZSMNHQmB4bhP9VdXIHyejLgy/8dAYz8Va5l5G14jomMhQJOTYVdVxGl4aDgkedWOJk3&#10;B/VDUB/UEdcZpOyr8kDUVciqMbQEGjqD9iHA2Ql0DEF1Ayt5rWPJNd1pzcNFkxu1K8efR1cy6joO&#10;rqCrqwsImWUOASydXZ3unV7snV3uX0CH13+OvObiCDq+gI3yxc711G7XBzi1AyV8bnMLfBvj/a74&#10;VU67WcawTvyYavigevCAZtCIZvCYXkSPYdio85vTvE6oYfqydgxqmIQaJqC6MahqCKoZgRrHoeYJ&#10;qGUUahqGOqeWs0vbQ1OO63uguY2r0VloeeN0fgna3YPVJuiTqzPA5dUp/OfL/w0BjIhS0Cmnx19c&#10;77Xu/UcCGHB1zRfl+f9wAXx8dHUA5/5e7Ox8EcBbBwhX2zCnW3snm7vHW7vIn6ThgRlvCeCrrd2r&#10;wyN4bGewwRsBfAl38snB7sUJ0v9flDASH+5sbs/P7wxOHPdOXHVNHDb2z5XVdxeWbMxPbO/NHp4t&#10;HB9Pnq73no83nLfknxfnDHq5ZvIJxt6nKWAk9oipz1s5r0amLWV9hLpGoL7JrbDkWkmFXmHeeWmu&#10;eTmWHR32DQ3ONQ2eVXXuFTUSKFc1eda0eNe0+TbJ8MTAgDV9mBsZvG0ltWEluY7wXHrjpezmK3k4&#10;99dVdctNbdtTY9tHazdAdy9Y/yDU8DDM6CzM9DTU5CTI8NBfb89HZ9fzevZfeJxnDcBtAfwFl7+B&#10;jCN9cA0igHfsFDZsZNaspQA3AnjD5u8E8IwWLIDbNIRbLdTjFUSkH/9C8Zt/f3jnpwfUVH+mpvs9&#10;A9uPBOFHPNL3eWTuCak+UrZ8YOT5g1Xof7yM/X+9iv8fdtF/sA15bOnOoG+FU1QTF+DIMBPpfiW6&#10;6Ku87a+6661w6K90Eqp0EKF0kqK9n6K5kai2Fq+yFaN2GKN1GasPxetDSYaXieTzeJ2TGM2jKPXD&#10;SDXE+4L4ZnE3VGkjQHbFR3LFU/w4TPUoCJ4GGHG9ACT990b9HgcrI4BmR8EKSO7vgb/snr8MaLbi&#10;IjL9WnDMhm/WUXzWQXLGSWbeTWnRQ2XBXWXaSX7sldSgtUiPMfeUjejIM8EBW7F6O8k8J+W2spjW&#10;0erwqnfPP2e5ttRFTY5GDPT7VlS+/vzpWUWxU1tNYGOJQ+EHnZxy5Q+dSsXTmqVDnm298UM9Pk21&#10;ro0tL2sHHGv63w1Nf+gZzemcd8lq8MvvjW1atkysFrZLUPf9aP+mHa342tAjc+EAKq4YbagacbL0&#10;qs6uKEr8mBf1/mBqP8olMsYtOtY95pmaVbxnnLqgmo3mc7Do+9xnqmXSXMlMgSTf9LER2oDqc2qc&#10;DRwCbfygPWiqcTzaKQI6hD7HfniualWY8PlgfHe5a8FG7ZkYWrjsepDn2ZapeLcYPTGd7aGNi/nT&#10;j9G5oDLULmi4agBavnQ1cgLtEZd8OLFno/Esxh3e4FjjgAiWb6S+D3yU22hZuFs4gqA47ZMku/BE&#10;8xCI7Q1eBNh6gSDJKyrZOxpswcPw1VBhy3zNQH5g2l7L1NTn1uboD92JRSPplZWeKR9swwpeRb61&#10;9t6ta4EWZ6DzA+jy6Oh47+wM/sUS+Ew4OQGfDpfH8M989qGVhQWfwCaUwBQjaR7DisjUr/jK+95w&#10;Y08RgXrbnn6Xrzb7j/jnffBNS8AslnECzzTODoM4YCQVGABPM4xhmMZ+sb+jOJgxNoYZ1l/Hpv57&#10;+3u7BpRgcQYNpwuPstAPstANMtEMMFIDRpjpxlAMiPpF7C8igBEHDIAnA8YyjrDRD7HR9LNRD7JS&#10;jmIoZ5gp52mebtLSHTKyHDKx7jCwbTARVtBcGxiBxQek8Z+5m+5wV6LkW8iuwzH5nYWdBRX9gR9a&#10;3Ep6XpcN2tdM2pSOyYSVcDmkSwYVmH4atPs8HJDT4+qSbSb20opIfoFX0aXgVHqC5v7pIfrPf2X9&#10;6RfcX+4Qf7irQom255Eqc/KqcPVuDYuZzPnQEJ3QlfN+obEt2smV9RElzU/3n/z1Hu0DCobHtBR3&#10;njz6y4NHPz5koWIW5hYz0jB9YWL/TN/eTOvVMz23V6ZBDhZhjhaRTpZRLuASfhHraRvv+TrByyHJ&#10;yxn2vj7uqX6e6QHebwJ9MhGC/bJDA3IiQ/LiIvNTE8qy0mreZzV+fNvyMbPlbXItqImN+uTnlez4&#10;ItDzWUCsbVhN0Lv+sM+7GQ1Q6ShUNQF9aFtLKpmL+jzhnTcfWZ2mE/BS0EIeq6IpZkxWsowKSjxY&#10;3V0eGYd296HN/dP5HeQXbGdr0Pjg/OnBOfyEtHsBytPJjZ686qronM8+CUUBKZVRbytjct77JyS5&#10;hb4PTWl6V7Y9OAct7UO7V9DG6dnc9vHs5unizsny7unq/tH6/snm4cnW0dH20cH24fHeyfnR2fri&#10;Kux9wTPV+RWc6Xt0ChvY04uV6bmB9q72usbGiuq60oqpwRG4HnwXgwet3etf18FjncAPjXtbmxub&#10;K4jvhSfrPT+9PLm4OgEPZpdXBxfgMexo4/B0+/ohDwA/vMGzGpcVV33+UJSV+b6munF35wg81p2c&#10;Xh2egtv79Aw6uv7l1wk8H/DF9QMAeKQCz4rgOfMEmulaiXBJUCJpcVEIESmEhbEqIc7p5Tld+ckN&#10;JRnNOZFFMS4pdW+bh6vG51rmF1vnOj8016SXLjVNQstX0Mxh56caOw2zwaqu48X90c5R8Nl1tgee&#10;NMCnyNl8R19/fslSacVZXeNZSdnpp8+XJfk7Je82K97tVOcd1H48rMnbL8/ZKkxb+5C4lhu3kRu/&#10;+zHh8HPyaWHaVfEbqBSQfVWQdfEx7TQ36jQn4CzL+STN8iBBfS9actaLdcSBcsTx0UoQ00kS13Ey&#10;51YU61IQa63Bw2KNh/UGtFOugos+EsOveXpeEIedeBufoWqeMTU7so1ECq28Uz6o0Ic6raFxB2jY&#10;dr1QbafiGTSdAc2XQu15GzkRQ/52Q65ms95mky46bVYSTdYSQz56M3F204mv13K8dvODDstiDiuS&#10;zxreQ50lUE/tRUfVVU89NNIOjbRedFectxdCfSVQX/FVx6eTlk/QQCU01QSNVp7XpI0kvK54rfTe&#10;iKffnzwQoNfrq1P3WrbeXmE24cVyqmOlq9YHb/PGD3FDHTVd/Z11wyN182u1K9vlC/AQ0LWL8/Xz&#10;U/VzE7Uz45XTU+VTMyUzc2Xzy8XzC8WzM8XTU0WTY0XjA8UjvaWDrQOL45Ork2sb07vrk/tLQ4dz&#10;/WczvUeLg6trI2Oz3bPTPauTnetDjWfjTdBQ5WZVSm2A2XRWANRdBfX3QYPrqx9HvaX9lB/r/xsf&#10;rQEfnZ4ArYEgnb4QraEIrRFAlM5YhNYEIERnIkBvws9gwk9vxstgxsVkxoGxZEObY1EmaGYjFJMh&#10;hsmAlcWIDfU3+8uKNv0CyowVbYhjVcWxKbJjNdhR2hxMZCITmcSoQ2JQ5WOU53gqIMmq8ErT1dck&#10;wlTMQYJOj/RUg4NRl41FG4Bj1sYz6YJFTgZtEr02kVKD+FSd+FiZ84ES90Nl3seqgk81xCjlFWh5&#10;NVk4zDiFnMQVQjT00syff7JzKnN2LXdyrHF2bHRzaHG1b3V51eL0ouG1ZeFrhziXRE0Nb5yANVrq&#10;FYuiI4OUJa+8iQnZdKLg/da7oIsMGyhDE8qRgfLFTsqFD6pJp024s3r0RRX7VQkXVCgAFQlB5QJQ&#10;NfdlHdtxNcNeBcVBBe1FGfokD7MaQT3iQDtjLzH3WmfRwXjR0Wr+te2k9ethE8c+fbdBQ1g99mhF&#10;9mrFD+imDJEzYPtLTh8ySBkySLrJ673tgJEM4N7rkZwR0Qvo1Ii8zuuNBpWgDWgPXg64edVXDOiB&#10;VUmIAL5t5jo14GGobzKA29WiWpTDG5XD/k8J4NuvvQ1if0EA2nRdT/Tbo5cE+O5rr4eA/u8EcKta&#10;XIda+JB++JxF6LSp27C27gxZYF6PY4HMN68rsaCtNqdlOKf5YlrDdVI7YFQrZEArokcH3kirQWSb&#10;cVSrSVQjOazdLGjE0WMxxH431er4reFZruFpnulxjvVirP5EiPpyiuZpkQZULw01sV/VCJ28tzrN&#10;CJ70cq43tm4wcm408qwhuzSZuJdrP6vWe15v9KrJ2KNRP7xeO7VB81OTdkGTTvpXgz8jfOV9b7gx&#10;vl/Roh3foZfcqZ/SqpNQqxJRqRBSrRRWrxZVpxaO8JUDvjG+X4HkByMjP4NFRADXqoZ9lfh7AyLm&#10;wVt2I4BBgLyJN9y8X4Dbwz5fZ7cngQAswvnlalEIIAbNwFXXrxM2b+K7Yma7YKw7pSs6RcYtGTOv&#10;mTOumdBumDBsm6O2LbDrpkyrZrT7rxigUHYoQxTKVLnMUj3PkTl7xw9uuqNPlEcFPx8W/eGy+s9Q&#10;y89QxyOo4cF55YPLSmqomhkqE4UKXs0GWfU5GfQ7mnW/tBp67TjlEjRmFzz9Om7UKqbXIKxdO6hD&#10;M7hTMxTQphHRpJPYpJvWpJsCaNFNbdNNbddJ7dBN6dBOateI61SP69VOGtJL6ddJbFeJrJMNrJYN&#10;qFcKRYbIBp1zky19MwQ0cnn36icDwN06phc1Tg4f0w0b0g4b0ooc1I7u147t1wF3fWKfflK/QXKf&#10;YWKPUXy3YVyHQVSHXvSgfvKw3psRvdxB3Q+9Ork9Om/6jGIHzP16rWx7X5gMOhpO+TxbCnFfCPAb&#10;cfLrtfDvUQ8c0YkfMnrTZfymXi+hQS+sz9x/yc5967nZia3OwTO5BUOhEROpfhvd+ucmaea24gQ9&#10;YUkfgmQgnUgAk3wym2oEq7wBlyxzRqbAZKfg6SDfcSPLZRPbVTvqsO2X/fYfzrof/R8ZAvqGW/aX&#10;AuqjgAVwF8VlOfVRBtV2EPWGE+3mK5atV9h1B9YVJ+ySM3rZBbPqxLbmSNhy4Fpwkmxw0qtJDuro&#10;rSwcaQipL0jvba4d6Mt/9/aFvJStEKcND4M9L7UL6bEv/n4s+mESjiqCgzaImyGMhymclxkA5/he&#10;q1NQA2JACIkhmIseNsHXWcI3Cva7hNxK0r2RkbcXg26N5HzTALwwjEgfzskAQPwTYn+RtUiDm5Y3&#10;OwI1Aeywcw34ZvxnAHLMIPC/TgK+0cCIAHZjeWJPexcAFpGZQd1RT0Hpi6NF8MPTBXKAc2fyYafx&#10;IVB9y430BdwMkR1Boo/FU8fgqGNIsGT15CWEayqvN1QfjQ2tjwzMDPaO9LYO9DQP9DUODTSODDYM&#10;DzSOjbSPjXSMDrcBRoZaRwabxgaaxgcaRtrLp7uq5tor17tqDnoaxj+9SbDSt8LT+3HBAhiZ+hd0&#10;FDLsM9JdoEQAMegf0KXgeKIFYWIF6OMEmeL5UfEC2FhBfLQQ0ZPE6siDqwn1hqb6VgabFifa29rL&#10;B/pr54ebFwca5nprp6+9Lyhne2vn+upAPNNTM99fvzLcvDHevjPZtTvVvTfddbnSfzrd8tn3hasI&#10;3p1AH0igSxdmS+RlRARwCDdlIDdVMCesn0PYqYLx1KHczEEkpmAuxiAO+hACfSiBNpxAB4jmYkoS&#10;YA3joPPHPo3hRcUIYEI46YN4sa858cOZadDGEjQ3ttReM9FWAY5wfal/eqx5arRparBhuq9urrt2&#10;oaNmpaN2o73ibKgGmm/bqctJt1SxwT1xIdJGCuPhnbLRBLPRBLFSB7FSBlxnn8M/NWB9HMJOGcr+&#10;FBBGoACEc1ACIohU0STar4jhpovhZkgTZUsVZksWxCbwoWJIjJFEulA8VTAbRRDr0zB2arAICCfQ&#10;gBiUEUSaYNxTsDXwWrAFsP1g3GNQRnJSx/LQI5UgRgA9Bogk0URwUYdzUoURKUMIT4PZnwThvyRP&#10;fwe2J+AUfNko/PFUX+4FdmoAWLwBqUEADcAFc5NhDwABMn44ckPdXEVf7r5rZx/A+iSOn9UNS+3N&#10;g3PgI/S/S98d6pzoaRgdal6a71uZ7toZba1NDLbm/v9w9xfQbWxpwi7c91/3++/Md7/pmeY+HHDM&#10;smSUmSlxYmaWzBDbMTMzM3NM4cSxY2aSZGZmBtkyyJax7i5XjtrHyenpnjX/vf+6Wc/a661du3aV&#10;SlUqxY/evXmdeVj9MPdDUD+FctwL5bgDCGb/MZD9hwC274M5fgrm+CGA43t/9Pd+HN95c3zrdU0A&#10;+i5yD4I7DpTgNvRh+8GD6Rvk9kQm6gZ4Mn8LKt0Z/4rUf4krw5/dHvwF2RD04If6CfQMbnOkW7AL&#10;f447oP5WP8ivQJDR4AG+6DueHHc90Pf8OBmCeB5EgAuGnwVcoomC7BmyfCmy2LQn4nEKol5ivJHq&#10;jwipMdBoz3Ff52pzdaGPm4PSo5hndh8K82pqqpr6e0q7u7L6iIn9pLjB3sSRoZTR0fTh8ayh8dLJ&#10;hbKpxReA6aVXM8uvZlfezK2+BsyuIPGb+bW3gIX194uwA36xslG2sfVya+f1zu7bXcq7vX0EUAmb&#10;4OXV/IWl3LmF7Jm5rOnZzOnZlMmp5KlfkDQ5CQjv6/sqCaNjmXPzIT19EcMj0aPTYT3DmUPzac0j&#10;QspP+UXxInzGD4UtFYRsJTjxwhw4ET5rAXFXfjlfEcVQMdVoUdUYIbU4YY0UUa00IfXUa5KF1ePF&#10;1GLF1WIk1aIAoI2IWpyoatytUkIjUVwzEZRiGgni6gmgFFMDG8KARQm1BLAKlKCxqHKssHIMn3wo&#10;78PQWyUAHrVYBp5F+Bb80vAEw7cQkPKXkAsSl/WXkPUXlfYVhSe4hcdhFpLw4hdx4xN2xQq7gpJP&#10;yIVXyAUuhR15BK25hS14hCxulZz8phgBUwzWBM1vgubDc2DxHLw4NiyOkdf4Pp8xwxflfR4jUD7g&#10;wz3gxzNi8QxYHKh/wGPEgNZn5NBn4rhd3mfVvseqfasEMKI+S98HLNoMzFr3mTTvMWoA7j5QByAx&#10;qASAtYxMWhwMOpz39Lju6KLv6GB+1Eb9qMXxvSb7D5o89/S57uuDEqzlvquHlBz39RgYdO890L7H&#10;onWfVf0BSp0RrcmE0WPG4FgwFqxoKw7up/xCDmLSduKy5gJiGrz8crxo2PvSBTAyCjQvGx+SCgzA&#10;oviFuUQksJKS/LDgFOUWEuYUEMLwC6KxABAjScCSWDFEA0sLSNAFMOCxsCyCgpDMQwEpZBpgSS5h&#10;KW4RZfFHSAathozSf1kAg0VQWl5P4ku3vyD4L2cAI0NAf67UMDJR1UcEMAJdABs80QLoP9YEx4xM&#10;A/xIUFpKQFJAQAKFwQrzCsvxi0mieMQ4+Pm4pL5lEf/N9wI/aXhopbXZf1qxfTdjVzYWWrmc3H3w&#10;rGPRomPOqnnaum7CrnrUvWYyvHk5sXM7pmklnUTOHDiII22FdK6E9WzGTR7lz1GDiqqU9W1FBOSM&#10;FXTNpNQU7nFpYmQCTLwKkt4MD5Az8+pFpQ0FsE+EuKSw9zgV+aU1JB6pST/UkFXQkn+iq6Csq6iq&#10;r6wOMNcz0nqs/LKgCP6T3wUEnZ5fnpz+1wTwydYhdHg11zsLUSDA4KfJ6Kep+vymD++rPrmv4SDt&#10;lmaZ/SHw00D+0F7dDjGqvsQiNUjBPUo/tCqldqWfQtuDwJ6PIGhk86K4eTC5ouV131TX9knT8t7r&#10;rr5j+O/9NMDl1fHZ6dHF+TEMjfqz/7uEjxnJOAHAf2OER16m7R7Df20E0Tncc9vQelhUUWZISZV7&#10;McE2b9A4dUAvnmgY3W0QOaQbOW2WMm6XMR/08uQl6ap+4rxhDOqYgwVwy88CuH0aIsxCXYgAnt16&#10;0zCZ/w7qm4Jm1k7HZqGd/dPVdYhKhdNbP3vHsyvoswP+xen6B0EEMACxvNfG91cFMN37Irv+f5pf&#10;FcCX5/ArOqZeHMD293xvD5R/E8Dkw8vdwwsybH8/C+Dzq+u/RH8WwOdblIv13Usy5SsCGHBxeko9&#10;+Fx/7YPhswEC6PyEdni4u30wu3Q0PAMNzkH903vtvRPVNeSZkf3d2ZPzpZOz6YPd7r35hqPxqquh&#10;qtnnKXXW5kWc/C/vYRowEkR53XG3oN2SDxChDxqfpeQVN2vr9D6RXlAVXVXFHBoJ7BqI7uhLbOuJ&#10;b+mKgXJTX3zLAHbA6/pi6wbim0aSWyYyZHP5PWuFA5snFDvFAyfVPWcYsosqPPWvpwbZS3PXV3s/&#10;xHA/zIgShaPEmOzHmx0kWRylWB2nWJ8mWJ/GWZ5EmR2GwfaXEgjb378jgOERpK+h+MP2FxHA1AB9&#10;qp/egbf2npv6tpPy5jNFANlRGT4Gl68I4CFdiXZd6SZz9QgZfqm//PbB7/7nj9/+5c/37vwRxfln&#10;Ybm7CnrMSsY/yev+8NiYwdid4VnMX1xT/9Uz+394Z/+Lb/YfvVOYXMM4rZ34dfWfPBTNtZQluT9c&#10;idAlR+lTwrSOIrVPE3RpKbpn+bjDfENytt5WhjY5TZeabnCZaQJlm0M5pogAPs0woqUb3uQkzQAZ&#10;HXo/QQuZA5gco3aWYkCL10ESfJESEcDI4nGs1kmcNmgAgDVwvOZ+pNI1ynvhittBj1f85Ba8ZGbd&#10;pZd8Hy/5PlkOUN0I1dmJNNiONFoP1Vv215xzezRuK7rkKjfrLDPtpUD0Vv4YqNPfkFHR/iK+rtSr&#10;7o0/sTlqqCdmgJjc3Zk62O3X1RbY3RrdWulT8c7sdaPe+37NTzOGVaNBnX2ZQ/3h7a1hhJ6gnvno&#10;3uXapZ3aqdVXgxv+r4k+L4kRVRNWaTVSz5I0/Ir9iknmwWVlTYv7F1D5h4FXubUxrvHtZY19H7oK&#10;IvKgHSjRO8HHwtvFyNkN5xrrHuOOd+uuJEW5RBbFPp9qn3yV8nK4YSgtIDXVPyXBI85G1TLyWRj4&#10;ZF4mLeSH5UBUKCc4szAiDyw+j8x/qm5dlVsBbULznTNuhs6vEss6Xrdm+KeCmqmWcbAI2sc4R8IC&#10;eAty0Xc8XTjen9iFRfIhtDmwaq9t/Sa9FHzYvkh+bqJoQJ5Yp0xv+Vq5Z4WmgMqShHzcYz1o53yx&#10;Z9pUyRCeLXiDFu7gP9cyvNA2Gm7hudg4NFvVU5dQOvW2ozm+bDCveuJ5Q6VPerV/FiHmRdmz0Ja4&#10;9K3OTviz7urs4uz8DP5RCCyETmng8+Xy8BI8CI6hzfXl0Nh2Drk5dsllbr6bepXOLe9Lh25JATeH&#10;TUbqv+TW5rdA9oXY3OXrQaHpB/BVbrZc4mS7ztCF7S89CXiR7zPwKm4YRABPY1GAWT4UWIUcGPIS&#10;6NwU24j9nedkncWwjKEYRzmYx1DM4xwskxh42Od5bvQiLyeifm8KYNgB83CAfU3wsYzxMQ/xMozw&#10;MIxxM8xhHqygmFbu3aMwoc44BWjcIlscwlPMfP1MPCQm4VFu/QlJxwEV3xZ8ZG1gcW1px4vasbiG&#10;Ud/mqWctM6aVw1ZV0651K/oZnTyW6fe0w5Tiq53eDGdVL4RFlBtK2RljtJ2F9B35lG345JUYUAJ/&#10;/A52wL//q9Dvv1X6gcUEJZhuZNkSHvfeK6Avp6CvqKwiJnG2oXWte8BGXVeCg+vHf/vDd7/9E/N3&#10;DGw/MjF+c5/hm7tM3zOgGdgleMX0lA2dLTz8nCK87SNcLEM9bKI9bOI8beO9bJN87eFU4EDX7CCP&#10;7ADPrCDf7PCgAkT6AkAQFVqUmvAuPelDdlplXmb189z64vxGQElBU1ZyZXzUq+DgfB+fDBubEGNd&#10;Zzt91zCrEErTLK16CqqZgprmoeqJ49L2hdQPEzGv+nyft7rlRyt5gO8/juqehgo2GvL4tNi8462j&#10;1bHJs7UN6ODkdHnvePFoZWin5lV7fUXLxcnV9UMQgrZPlrrGmvPeN+W8zXOPijRzC8M7Z3tFv00s&#10;qMl90/epfXNwHlazlMujmU3K1NrVxhF0cHm0TJ4ijaxNLi1PLKzNrOytkg+2Dw53Do/3Ty5Ozg/J&#10;+/APra4F8PWcC+eAKyptoItEaGqdHRk/JlMAp5RDuAF4oiJfq67tLwz49gWev9D5PmVnl7xJ3tk6&#10;3Ns9OwJfXS4RX3u0TaGs71wegScyBNfDm8Bcnl/tbJH7evr7+gb29w/BN7eLC/BlDnxhOgUHcQZz&#10;Cirg3/6BTcAeQW8n0HDTdJRTkp9pWJpXga9RhOg9hSdYg5LEKkLFZHfV1Cxpq6aoLTO0kPChb5G0&#10;Nk9Ymetc6P7YXfe8ZrRx6GTu8HSBCj52nHWsm8qqR1qHPhR/3FncQ74lgle0P7M809C2UFV30Nh6&#10;1doOtbZB7c1nndXHXZWAk87Kk/YPBw2vtivy115lbL7O2H2Ttf82i/oh9+xjwcXHwouP+Vcf809f&#10;Z56UJBwUBO/neOxn2e6mG20nKm7FSuynSZATsQfp/JfFUlcl0uQ0nrHAn0gu3zVZwPZ3yIV/M0rx&#10;IFlrK1ppzl9q1EukxYql0Y6F6M0zlSK/+VrvsM4c6naBpnyhOb/dOuOdOjtoIh1aLoemKq4aC5ez&#10;ghbj3LbiXbeiHeaDzaZDTJcSn23k+W4WB26/DN7/EEP9lHJYnUltKDrvKj8n1VG7qk97m6HxHmhu&#10;EJrrg2aI0FQHNNp40ffpvLcSmmyClgnQfBtEer31Nnok2aEr1Hgw2owUYtgZoNvgrtLsqTmV6jSX&#10;4V7th69K8+9ufDM51ts1PFgzNN4wv9myediwSm7d2ulYX+taW+hane1cnmtfnmteWm5YXmnZ2qlb&#10;36pdXq1eWqxemK+en6mZHKke6+tdmpzamN4kz+/twAL4cKH/dL7vdGXwaHdsY61/b32IujJwPN0J&#10;zYHjrN6uzWyNeQoL4IEmaHQcGiWvvhwLfhSm9aPJb/jZnvGzOQiwOwqwPxNmdxJBOf+MqxAHjCCH&#10;qwAa4A7AYpwFeJx5eewQAcyFMuPlMMVizPk5LQQ5LQW4YLBc1nzctgAe7qfcPE+5BJ6iBew4sc84&#10;eZ25uZz5OJ34MbaCGDMhDn0BVhU1GUsPqxhX09gnAtZ8d3VEmMxEmCxgmE3EmHCSTIZSTNqyTGoP&#10;GRUVGOUVmaTVWSX1OCTN+GTtxRQ85JSDFB43udl0uJl0eZiRvC37fCwH/W1GAp+OBj0dC7QeC7Sc&#10;CLSaCDAf9zcb88YPuRs0ejmm+mVoGUfxKXjyqPhwKHmyyJo/0bEK9XJbrs09/OBz+coIevUIeid8&#10;Ws5D+YQhV7NfdvJdtHJdNGGgJk6ohRtqA3BCbaiLNraTZqaTZuarVgzUwgtVc9FeMO9mYw6y1I+z&#10;rc/yHC7y3c5yfI9SgshR4ZtB8dNOsRM2ycOmcEruCK5wzKQIlINGOeMWBeMWeYgDvimA+38e2LnX&#10;IKVHP7lbLwkBLALoAhhsBbYFPSBbfcmYeT6cWYjPHoDnZ80A5SAuCyySdJPB4rBJDqDPMJ2ok9Sh&#10;EdeqEdupk9iln0w0TL2eizTj/0f04jP7TbMHzHIGzXOHwMFb5oMahD6TLATQoN8k72sCGB4FuhtX&#10;0I8v7jPO6zdIHzNNWXyauPQ0fM7i6azJ4wUTqQWTJws43UUjizlDlzmDoGmDmCmj9DHDrCHDrF7j&#10;DBI+hWCWRLBIJFomwYFlTI+D37iv+3qC+1Ghz2lpwElp8E5m4FiIA8kTNxZlSi4xP6/GXTY+gWr1&#10;aGVBpwX5c0GJ7RbwOM/tJqmNBkmtuOQa3dAm4/AO89hO8+QOk+wOfHGH8XtAJ+55p0n2l7TjMr/k&#10;7wjgdv00JGjWTqpSiqx8El6rGoNkALcbwHQYpgA6jVIRuozTfg0CLp2Iz0AAMagB7ek1twBvFrgS&#10;SEZp4JIAJYiR9w4s0muQN/TzG2eYDq4rcIGB6+r6xwc5IAaXHKjvNUjr0U9FADGoGTRMmTFNXrWO&#10;WLZ2mjZRmzIRWLLiWrfGLJuxreA5N8wEtixENi34Nm3ZT3xRUBY/VCl5UcRIe/3gvJz5qpL1qorp&#10;9NPdw4rvdsv/SKn403nz91D7j7TGP53U/u6q5a9Q1/fXt6rpwQuz3UJLSqHjdrrrXmbIaW7GcWrB&#10;SfKLdb/8YasEomF0r2HCMD5zCAer626TXKJpPoBgkkfC5xFx2SRcdo9xdo9hFskAnk57GJczaVY4&#10;YVowoJ/RpZHQqBLZqhVHMEhBzgNyogCfL+AbFzkA3Izj+IwJHMyYceYoOFFGmcOwCM8GJ60fnzVo&#10;mjVont1vkdlnntFrBjpJGzXLHzIq7NMv6td/MWj8dsT07ZB54YB5MtEsgGjpQbJ2IT1163kaQLKJ&#10;IFgkE3Gpw4YpUyY5Y5bFvRYl7aYFHRbZA3Zpc05xO66Bh67OB44WO08NV2yMZ+3Mxhzsml1D7JW9&#10;5WVDhOSjeZXT2FQyURrx3Fr2PAoCwZGS3Q3Kh0Mqh51YWjvXBYmN1v3taf83VwP3bhnfi777N5Xw&#10;F9y77L/7a1z3dj3vL2CI4Wr43tXoXWiYEXzAnr1i34tlWvd8sOGK2vbgJnvzbfnyrvtzr/lxbfjw&#10;bntjdzwEVzzlhwJxHekBbS0vK0eb03qb0nu73vUM1DQT8uOTAvBGVtI8TjKoAFnmEP5vUzHfFAow&#10;xAs8iBZji5fkSJTGABKk0PFi7LEirIj3ReYGhodZFvosceN/Vry3uLmWrmkBsb/UvV/2QG+ZeD1q&#10;8ZftEZAaensQgEXEeCFy9xb0DODInycDBgEgWpA95noIaH+OO4BwPmZQg+QXhvEyhfIwgpqo62Gi&#10;AVGCLL8mgMMEHgBAECHEFC3KGieBAqcuXQqdJchSJIrOFsNE8LLGyoh6iPL3ZKdfTo3tjQ2tjQzM&#10;DvXNjPbOTPRPT/aOjxIGBzsmpvrHpwZBOTk9MDXVNzPVuzDVszRJmu9v3hkjrHTV7Pc2QcOdbQmh&#10;AQpiEQ9F4qW4U8XRyBDQ4DzQzxX9nCBxkgg7aJMuxREnejdO9E6CyN1EUYZkEZYkUdZEMXSsOHeo&#10;OI+XGE91uDcsgIfad5eGhvqb56ZJS+MdiyMt80NNc4ONM4MNs0ONMyNNs6PN8yPNC6Mty2Nt6xMd&#10;W5Nd5Cni7jRpf4pwsdxLGajLfqrjL8WZLM+fLML+XJ4vXxqdKsqcJPYgTowxWuxBrDBjrMAD2JLy&#10;MceJc0aLckaJYCKF4GzRGEHWOAHWeAHmFFFUoQJ/uhgqivunFBGWLHAyxVnTZXg90OylFhZbH99D&#10;E0PUYeLmcMf2Qt/Gcv/sRPvMODzp7/Jw2yY4/oEO6kDX2UArNNa0VZVd7W8RJId24vwuVoYrU0Ew&#10;hOtelgxflhQvIEOKJ1WKO1mKC5AkiY4XZUkUYU4SZUkWYwWkiLOlSrAD6JUgBqcxUwaTJcuZLceV&#10;JoFBAOcfnPBovgfIoOUgBjWgPl2SE3mDQJwhxYX0BkB6TpNEIb0BQABqkP3Sdw32C0gQZooTfBAr&#10;wBDDfz8aew8AFr8kRghc1QzgageXOrjgP+foX//0Abna6Rc/nXBe+OcC4ApBfkaAXEXgmkF+fgFA&#10;bkMkThZhTRVhi+W+myXJkyDCFSXKFwhPzOx4Pj1Anu6dHWnbXhveWOjdHOvofZ8fqP0Iz/pDqCAq&#10;lp8tFguXcVi2WD7WaB7mKO4HkTwwYO+hvPcCee8G8N315bvjz3snmJcxAH3Xi+U7RN+CGNyM8aKY&#10;EO4H4GYEIHclMi13IOYeCL4KWAsI5mIA0CvBhojopbtecMsjY7/7sv9IB7G/iAB2ZvwW4Mr0rSfz&#10;t77M3/kzfxvI8l0g6/eB6Lug0p+f3ZWHGcf4Y6qp3mL5652WurXaqjchQXYKD3FysmEe7mVlJXnl&#10;78NelgRUvAtpawzsanVtqHGtrQnqaA9v7/CvqvevrAMEVtQFfKoP/tQQWNUQUtUYVN1Ij4NrmkKr&#10;m0Jqm8NrW0LqW8Ja4eGgg5rbAhpb/Oqb6IS0diD1CPB40fVNXnUNns3Nnq0tXm2t3u1tPh3tvp0d&#10;fl2d/oQuEH+Jb3u7W119IIFgXVHpUF/v2tJpU17tXd0W/KFdUN2eS9iIC6MtxmMkxW0qwKLLy6Qr&#10;wGUmIu0uqhgoqxXzyCDlkWGGjEGGlH62pGGOqG4WQFwnQ0InTUonRVonEUFSO1FcO1lSO/lWKa2b&#10;KqmbCkopvTQZvTRQyuqnA8BasLmsbpqcQYa8fgZcqZsGmklrp8Dd/rKEUY+XUfsKsuoJXyKlGS+m&#10;HSukEyOsFS2gFSWoEcmnHo5VDeNVC6OXoIZfLRyrESGgHoHVDBHQDMRq+Qto+t8qseq+vBq+fGo+&#10;POo+vKreXKpe3MqePEqe/EpeAopeQk9ulwIKHvxPPIUVvQWVvEWUfEAJ6rGKnpyP3TgU3TBPbpds&#10;8o4sDx1vlRyyjlgZZ35JJ6yEI5/4Mx5Re24ROy7hp5xCtiisJQIHvxUALWAN4BC2YZF+9kD22QNp&#10;h/vS9vcknt6RsL0jZvOjmPU3/KZ/FTD9K9bkz1j8n3lxf+Q1/iO30Y8cOM77xkI/GvL/pIO9o429&#10;owngvaPD+5ORyH1rkfu2kkx2j9HP1LH2avwmChgVSVZJAZQQHxqLxfDzcwqAEsS8HHw8KF4QIwGo&#10;EeIRFsWKifCJivKICHMKCKKxAhx8/CheUAph+JEkYMQBf5kEfEsAI9MAI0nASmIPteVV6QIYkan/&#10;rABGZC1ifxGza6VhDCr/CwKYrn5BPdLAUguHV9HDf80BGypqA5A5jJFpgMELlBaU4heSRGGwgtyC&#10;slhRSRSPOFoAFsCMor/5UfhHVTedjA63uq1nH+YdX05GV68ndu66NM/btc8+bZm2rR+3qxlzb5oN&#10;7lqJ7t6KIW0m9+8B4rs3E3u304f3Uwf30jpm8U4hkqKP+Ri4HrLwqzNjrYWeFLrHDlX0TXVvEbrW&#10;M/KatHG+ElL6qo9w+g8NHvFKK4vJKUnJqckpaCko6TxR0VVUBegoquI0dTUeKXrYOU72DcF//0KG&#10;/vuvZQCfwcT6xDgaueRHFC8Td6BVaJNw+NzvjSG/1cO7auqsuiZYS7eHnjF6sWNpPVDj0WLxpLu0&#10;i9AfxY2kbBICn2enf5yYoQ7NHTUNLb9s6X9NGGme2+xc2WuZmFvZ26TSyJfQ0ek55fTs4PpvgfAf&#10;IM/PqICz06Nz2uHZ8WeOaYdH11mxlyeguP6bKQ3+y+HQ5GZ8TGFRZGl70KtRj7Ipu/wR87QO07g2&#10;XOSUVdri0+xRu4zpoBe0d71Qywytcey8ZRLquM4AbhqDWq4zgImzEHHysmsc6pneq2xfe98IjS5e&#10;js4dDU9BhyenaxsQ7VrZIhb2Cv77KOKAf3G6/hFuqlwQnJ1cnR7D4zyfHIESABYB16/yGvqGN6H3&#10;8H87/4kAph6d71POdnc/C+CDg88CeOfgfGcf8DcBDP8o4QI6u/7b99HZ+RblfI18Cc9WCA95Db/A&#10;mwL48gy8+3Aa9CU8RejnPV7/YfoCLJ+eUFc39oenT/snoaG5E9LgQn39IqmVvDp0dbV0BS3sH3av&#10;LFetzb0/XKjue53UFeH7UeFxBYcAkU+2BSvXoGY0H5d+1dENzS0ev37TjjfqVpGdUxFZUUJTdHn3&#10;DcR2DcTJ+mI7eqKAbX3RHQOxbUPxDT2RTUOxbWMJsqk0xUJu3/rR8dMnR/aKlGeKZCfFXWclsovy&#10;rrsqxVuD4q9NCdKlRuEOo3H7cfiDBFNKstl+qsVBmiU11fo41uIkyowahj8INtoL0Kf46yHS99cE&#10;8K6v9p6fFgB0exCgA6AG6AKO/XUPvDV3XVU2nz3ecFAAJTgMcAw3BTDF7vGWpfz8tQDu1Jetxin6&#10;CKEk/vxvqG//8MP3f/3dnR++4RO881iHTc+eQ8/urrLpd0pmDHive8/i/uiS8r+7pPx/PNL+v97p&#10;f/JNZvII47F3EzbCqShJZVhIE9weLUUY7EQZkoM1KKGa1Cito3gNWrbBQY7+fo4B4CjL6CTT6Dwd&#10;d5mOP8s0pmUanGToH6frAUAAFk+zDEEJFg9TtPeTNCmJGgfJWkepOidperRkHWqC5mGcOgAEgINY&#10;NUq0CihBDdgRqDlO1AIgaynRyntRSuQIxZ3wJ1shTzaDH28GK64HKW0EK2+GqG2Hae5G6B3EGO3F&#10;GG+F620EaewGq6+4yux4P1p2k13wfdLnr1wdrD/UnF1UkZFN+JA61hk80ObaVOHRUJ4+1Pl+Zyl5&#10;dixmlJTUVRvdUudW34OvHNX4OKn/cdCviZDcTQhsqAvu6A7pWUroX6tf2quZXCsZWAv80Ov5osvv&#10;bY9ZUoXssySDoLK4d6ORhZ1zO9DiCpSZVB7iGJsVkF2Z8qajuN7XzAvaguI94wJs/BO9EyZaxzvf&#10;dxA/EibbJsyVzRpK63fGtqFd+KMvNzzHz8o3wMrP29QzKygD2oYWCHPFMc/BqgSPOEtlc3utp13v&#10;OsDiVOtEUXRhdf4neIDoI2i+bSrOKRIEfeXE2txKEOQGZuwMrJ9MH/ibelEnKRcLJ2YPjZPd48C2&#10;84QJW23TNxnF4JM2JyLF4KHG2drB+fqhisjD+rIKUBnpGmitib/YOJrqHDJV1qfObi+RJvxNnaCt&#10;08KAxKqUEurAUr5r5Gpt32pl99ybNlLqm9rArMbQvIag7FKHkBwb19G3H+DxFcAHyCUED6uP2KDr&#10;WUE/C+D9/e3YdCKv0jL3o39WAMMjJGMxq/ycgDUBLsC6IDdgkQfOx73FEg/q1uZ01vkwSAD2RXe6&#10;gJvH8CV0AbzEybaIgWfzhV3vz94Xyf1FAKvg6X652JA84Dk+FGgGAAcPWOZD3wK0RBojgG1nMSwz&#10;aOYJFOM4B9M0hmUWNspgFQphiRcNWOThACxxwyzzoBf50NNYtnEs0zDfg2Hu+8Oc98Y5789zMKyy&#10;s+ywsh2geA45hbcwIpMooR60YBdWoklSvVjCpNws7oNbXoRFpL62h6JZsEpgvlrqB8WsGvWiDpWs&#10;Vq20Nrv8QYvYDlnjLCZ5X2GXQu246tDiwbCoauOHTmosSlZcqi5C6k6iyjhukScPUBI/3hP//o7s&#10;TwyqDBz6rLzWvCJ1obH1EfElbj518WmNadmNWQUDH6tr8kucDE04f2T44X/9nunPP7J9f5/tuwes&#10;PzA++OaHu3/6hvGbO4Ic/DoKunY4J2dzH0dTX2eLEGfzMGfzSBfzGBerOI+nKd4O6T5O6b5uGf5e&#10;WcF+eRHBRdFhpTHhZaCMCi1JiH6dFPs2LbE8I7kCkJrwASzGR70KCyz0cE2xs4+xtgkzMHLXVLe1&#10;NXSPd0qYetU9/7xj+znh4t0wVDF++X7g+E33wSviek5rhUNauJJ7Y3J9eWqjm3m4iY5ze13fyTZ1&#10;a3qBMjsPkfe2x+ab39YXp76K9kuq+VAPX+3XP7M7Xz+Y6xwuTy16G5f7LianLDytPLFg6FP72QIZ&#10;yRiG9s7XB2ehTSqsack08uTKyvDs9vTqweou2PxgfY+6fQjfPuDOgb/swZwegm8RF/AYMKfnMKDy&#10;/PLimLY0M9dHIM1PTiPDw8CcXcCTBMMpuWCz06ujw4ujA/i3aOBBD51Nj49MjQ3PTU3urK1dHH9O&#10;0wd7uaKdAeBF8CQ/oR3uUaj7B+TNrVPqMTKgC5zje3lFOz6hHh6BPZ1e/+QNlGfg2X0J1n5Wv+DV&#10;zZFW0/3ybJRcom1TmnKJH2IaXDUCM/xKPuW3V+a1Vea31JcSynPqm151LfRsTHYsECsHuip7CZ96&#10;Wt939jUMLPQuLvbMD1d3v4jOL4krqCur+1BUSWzsuzi63gU4xp2jzb7RudrG7dpGqIsEkbqhzjao&#10;v+Wiv/6it+6qtx7qqTnvrDisLyOX55Pf5+y/zz36kEv9kHv8Lof6Oov6Mo36InE723c73XUz1W4r&#10;1YKSiTvK0T3JVjvJVoBeqEAlj66K5c6LZHbSBEcDGdsc/9z09JtuZ1S/C9+Yp9ByiAw1TessS2c5&#10;WLLDmqEW/12d1U9dXujpVPnN1zr7dWYXJCdozAeaD6K2Wuw02Fz2hUNzxdBaNTT8du913FqqDznF&#10;h5rhf5obtJ/pu5rsupzusVHov/8q7LA8+vBjPPl90l5lznHr61NC1TGhBhruhMZI0OwgtDoOLQ9D&#10;E13nfXW07k80Ujk0WgMttkGLrdBI+Vlz1u77qI3SgIVst5F4m/Eku9ks9+UCv703Mesl4U3RzxqK&#10;4vuJdaNTI/V9fS8JA+UTy3Wr+zUr5Oa1zdaV5Y6l2c7FqY6Fydb5qab5ufqFhca1jerF1Y8zC+XT&#10;s5Xzc1Xzc9XT49Xjg4T58bG16bWdhd2dWcrKyP5cL22++3K5Z2+8jjzy6WKuFVrrhhY6oYU2aLh8&#10;82Nca7T5bEkY1F8PjQ1DI+tzJb1e0j6q3xn+hg/lAMByPMNy2POjHfnRDgKYZ9c4IWBvwvlMkMeB&#10;n9sGizHnQ+GxKJwgh7Ewh5EoBocgwmkixGkmyGmOmGAebltuASeMoBsX1oOX14uP25Of00UQ8xQ0&#10;E0VrSvOqm2nYh7jEPcP5inGoYn6Ul0PjpO/ryt3Vlb+rCf4j9PiuouI9WeV7Ymr3sE5iCp5S8iEK&#10;ckk6T0qttWu8TAlR9uPxjjNBuMUAvQU//XlfvWkfvQkvnXFPnRFP7TEfg1Fv/SEvg0FPw153PZKL&#10;TpejZrmrnT3eV0zJn/uRr4BWBJeKP7u4ibqWeUqQ20pN3GHFU+ijClQlAdXyXdWgqA3sh02oqzbs&#10;VQv3ZQsK6mCDSGxQN/MlgeG07d55B9NZG+tlOxoi8kNEQaiDB2pkh2r4oFoNqN4cankKtblATT5Q&#10;VRD0Ohp6nrHsFzXrnDRqlQlP5GlaOIp/PmSc26efPmFZiAhgugNGxC192Odb9UhaMB0kP/hmivAt&#10;xi0KRs3y6AIYgAjgMfP8KeuiefsXABCAowINeo0zfk0AIzbrS0hGaV/l5rY3oVteRIwNW+aPWBWM&#10;WhciqxCJCLpF1g6aFQwYPgf0Gef8LICTEQHcZ1o0bP5iyKR4yDh73Cx96Wnaqn3ckq3nDF5rFq88&#10;i9edwZnOGjlPGwROGsRN6KdP44vH8SXD+KJ+XC48kbBpEsE8jmgRT7JI7TSJ6zAL6HHwmg8JPshI&#10;OM3PPM7NXo1K7nHxbbR42u1ht5rqcvTa8eyT2cVH+5OixLO8twtBuV2WiQSLnC7T4maD/HZcEdGi&#10;iGRZ0GWe3WKU3qif0Wb8nGT+rs+6HE4n/aX6RbilfunQje8tiLjsbpNcEj6nVTelWjnqk2JEo2YC&#10;MobzTeNLwKUjIItfgkhixAF3m2YhkEwy6RveAlwJBIMUBPC2gncHedfARQJq6NcJ/V3rMwRXHbgy&#10;4QGNwYWH/PgAXHI3ZTD9VwjDuOxxo+wFy/RFa/8JvOE4TmrOQnjJUmDOGDupyT+rI75oILtgKLxs&#10;jjn0QkNZglCNCFT5HVT3B6j+G6jxJ6jxwVUj80UjG62J9aKNA+rhgXpQp83fHdb820XLv0OE30Md&#10;P0FtMoflj08qta6qLKgvbGilntDLpMv8LKi0fD/q+ZhtfLdB5IBRyoRZ/qRJPriWBsyyeswye80y&#10;e0wzwHXSg0vrNk7tMUoFxwxeWp9+2qBR1hg+b9gom6SZ1KwY2aQa1aYdD84MePngzMBnwCQLnBBw&#10;WuhqHLmw4fNjkg02HMflTuDzRnG5Q4ZZoDewU3AqYC9uBK7w9H5TxP7C0wD34FLASevVy+jSyOrW&#10;fj6Efztu8W7UvAwc5IR95oRj2rhj4oBtPMksgWCaOWD9asqhfNIkZ9o8Z9SysM+8mGBZ2m1TNvD0&#10;+djT9EW7uCVLn3UL5x1rx21blw1b1xU7zzHPpHjTlEei3sLiYRJa+axKqfefhKE13TgVH9u6yNd/&#10;MCL3G1E6RY/bURfdjBe9P0FDgM/DPiMO+KLv/nnvPcAvpS8dJM33tvdFuGV/EQF8OXIHGmWGiFyX&#10;7zl24x6setxdc2HZ9uDa88Nu+/Gs+3MCNn14trz4yG4C6+5Sc8FGhDjH6neJH3o/5Y12xRI70psJ&#10;b5r72lt7I729DeWFLOU5/RQxQaI/JXD+NU+IIZL3TpggY5Qoa6wEKv56WGMkcRYhRhAG0Yp/H7qJ&#10;RBwt3SEh6bx/yyn82eAilV8CGiDc7BYAVtF7oDdAkhrpR3sTRABH/TyiNTKlMSBakD1WmAMRwH6o&#10;n0J5GCP5WcN4mRLFuWKEUCBGBoIGi6BZJDgA8BLAyQHn5Jcl3LkIPKY0KGHrJoFKkkSnSXLkC7O/&#10;kuHLE+MMxdxPkhU1f/DTR19PaGTweGSIPDq4OT68PjO2sTi5PD82NdEzONg1MEgcGCYNDXePjnZP&#10;jndPj3cvTHSvjBHXRzqOp3pWWz7ud1RD3Y2vnplZsv6QpCgWL8GVLIoCpxc5jcgpQs4b/XSBADSA&#10;J/2VRMWL3YsXu5soei9J7AGcXSrGliSOiZPgCRLhdBdEv/NxvBgjrhIbDheHJ/qbNxb712dIG7PE&#10;tTmY1Xni8hxhabYLsDIPL4LKjWnC1jRhe4qwPdFFGesg99Uu1RRHakr4CLOmPxSM4WFIE2RJEWDI&#10;kGBLlWROlGSJk2CNE72+JARY4vlZEyWxcVJ8seI80aJc0SIYcJLjhGHpGIr5KVeOJ0eGM1mAIVuC&#10;vVAWnS3OkiXJlSwh4sPJ/craktoIvlaOQ+uTR8uDE701CxNti5Pta+PtO+OdR+PEy/EeaKIfmugm&#10;V+YWWSj4iNyLfohOUuCOl0InSmNSpTiTRdFJIhxJIph4ETTYaZQwKkKYPVKINRx7L0LgXiT/vUjB&#10;+9GCDNHCsK6OEWGMErgfJcQQI/QAxPGizPHiLInirIkS7OBoE8TRKZJcSZKc8SLwTwQi+BjD+B4E&#10;c94FZbQAS7QQaxQ/M7hyQAwujyQJ9lhRJtAb6B/0nCDBCvoBZbIkOyhBz6B/+l4SxOC9gBIB3q8o&#10;c5wIEwA+ti+IEnwQzHcvBHuf/lsEOuCyBEQKMwPAIvKrhUgBxiRxcBLYwdWCXCogACcfXFHIIv02&#10;/Hy78TOlCrHEcN1JwrLmyAgFc7JESgiGPpG+HO3eGyWMdH1am+veWOgmzxBWeuuyvazNeBiDhNBR&#10;AhwxAug4fg5YA38WwEwgiMEygzMDDjWEnyFQkMFf4H6AwP0IQXhabnBXAkAQzseM2FwQ36xHfqKB&#10;rP0qN9sgwjiYiwH0Qw8C0HfpBGLu3VykAz4TgniYAMFcjEGYe3DWMvuPQWw/BLD9GIx5YHfnj958&#10;7M+4mY1Z7n0M9ILGBrZaGog52XaycvKsrG4WFrm52ZlvXsV+eBNcVe5dW+neVOPZ2ujV1uzeWO9a&#10;XeXxqcq3utavpuGr+Nc23iKgrsm/Dna9vnWN3jX1nlW1XtV1IAA1/g3NYBEAFsFasAhKsOhU8cm9&#10;sdGt6W+4NjYgONbWfBX7ykqftjbTt++sq6sdm9tN33x0Lm8IquiQxntjZS24OHWEuAzA/2g476tj&#10;GDSxGBM+YQd+GQ8xpSApdTgDmF8xklMhnONRBLs8DIdcGAAtF8QpF8AlGwBK7ochnDBht0qUTBBK&#10;JoBDNhg0xsiHIvVcj0JRkgFomQBu+TC+x+H8T6JB/9jHUSDmU4j8ssQqhIsoxYgpRX2JhErMl4io&#10;xQjoxnHrRXPpRnHqRKK1wjk0w1AaoezqIXyGcQCsUTy/cYIALlEQnyRkkgzgx8Xx42K+RAAfCwAB&#10;1jiazyiK1zASgNWPkNCOlNL6CuLqYRIa4SCQ1o5CALGodoSgPrzhPwhoLKkdKaMRIa0eLqUWJqES&#10;Iq4cDN4LUcVAsIgAVgFAG4CYTiSHUSQTPpIRF8FgFHbfMPSufvAdvaCfdANBfM8gBFn8USfgB23/&#10;7zR9mZR9xaUDHon6yot4yAg7SQrZiwrYi/A7CvO5ivF6i/J4SfB4ygt4PhZ1eihoIoZR4mUWxrIL&#10;IgIYgS6ABbgEkUV+TgEhHmERPlFhXhFBbiEhDD9if7HsPKAEiyJcgjeTgG8KYMBjYdknInI3BTB9&#10;GuD/FgFs/cvEX8vrwZxBs39WAN+yv5+b6Zh8VQADjJR0EAGsp6ABXoKKhAJ4jTJC0vxCkuxoPiFO&#10;ARk+EUQA83JKfvNA5LecSuzGIRalwyFEmkfNuseHhYSGneQ2snf9vFvLnEvTjEPdhF3duHP7rF/P&#10;WsjgZvzEfuIoJb53M5G4nt+3VzK4n14/F1HQwMUtI8ohZCD6JFDb/IVz8GxZ/eXgFnX8cLp3t6Ji&#10;Ij69XknXU/aRReU7Yn/DsKLAI3DylaTk1OUfaz9W1lNSA2g/UdF6rKxzrYH1lNVr3328OjyBTmCV&#10;e7Z/ADtdurT7TwGNj2iwaj28DHQOesSvKMet+FTDLdwuZejjLHUEOh2FWrJ6vDWCNdGGigzqSj+p&#10;KPxW7u3T0t0PW92pJF/VIGW0riS7qiBaSUbSIC7l1egSdZ4CEea2G0YXG8eWWkent4/24T/OXXN2&#10;Tr24PAFQjymfK69Or3OCT2DdCB/N2dr51hFEhc6O4Tkij2ERcnEB9Q/PZSYUfkx8MxxXsR5Zten3&#10;btapgGCb1G4WM/00c8wypQ0f1eedT/s4APWtXxDmTjumr7p+OQcwafa8e/KUOA71TO3XEXfrCdDk&#10;CnVg4mB4Epy6k/UNcHTXabvXKbl0AXzxz4tYsDld34LgPxXAiPKkW0/6hjcX/2/kHxTAgL8JYPIh&#10;IoDPtiknO5S/I4AvdvZ+TQCfnxz9mgC+gi5PtsnkkSlq7xg0NHPaM7zS0DhU9XZtshO6Woag+aPz&#10;wbmNTzPL7zbWq/YWmlaqiqp0NV6hOPsE5Vt5JMulHk8ERUKdBGh56fJjeZelabeq3IyK8OJj9h1N&#10;7kND8X0DCboDBiXZUBywh5eGMZWhmMnCAthSHrBn/XDn6aN1+0ebzx7DM+96qlH8tA6D9A7CDGix&#10;ptR406NEs8NEs/0U858FsOVxtBkt3IQaYnwQaEDx10P4dQGss+urveurSRfAh4HX9jdQ76YABgew&#10;4aDw9wUwyfhRjbGiJz+rzLe/42f44d7dH/5w76f74tIP1E3ZTdzQeLcfVcz/omjyk5H7D3ZR/2Yf&#10;/ZunUb9xjP/f3BJ+5xnH6B7Kbe8mhDNVVpVLt5DrcH+8GGm0GWm4EaC5HaCyF6ICz9ebon2QqXuU&#10;Z3RciD/NNz3Lwp2lGMHjOafqH6XqgLUAEFDTdOkO+Dhd7yBZi5KoAQCrQM1lDu7o2v7ux6iC8jhR&#10;6yRJG5RH8Rqg5iBW7ZYABos3BTA5XHkvUnU/VusgTnsvSgtAidY9iDU4ijcC5U641kagykGY2pqb&#10;5I6n7KKT+KyHXLenwkdf9Z7qlJquN0UDNTG99e4dla7NH4IJNRnD7XkzvXHjPUHEppjmD8ldraHE&#10;KfvmOcPaRfO6Kc+a1ri2Fu+Kj9517b6tk+Htcx9GV18Tx/N6lgMrBzxfEX3fdFskf1T2yHgaV17a&#10;spL/foR6CQ327kZ4Z9pqOJZFlhT5Z35MeJHhn7o3ueth4l6aUEKqIB7NHeZH5vVV9w43DDnqP5sF&#10;n1r70NXGZYpfcvvbNvAB+CKh9F3am5qCKmj9cqxxpDAyH3wkJnklvEl5dTRzAO1BYJWJAi4jIO1g&#10;itLzkQhtw9431jECOoJqcysHKrpB4INzp4xsH03shdkEQhsQCGyVLWKeheeFZoFdTHYMOhpav0p7&#10;DtGgksRcS3VjaO98jjSmKvpohjAC7Z7hnui8TC2EDq5CHX39LFygQ+hDStHzsFRo6zzU1GXiY8dG&#10;49DboLSF950TpQ3t8aVThXVDmR/fOscU2vhHa5t25RZdrG3A5unys6qBuYQ/G/ZOwas9hvb3duIy&#10;iLxPlrjk/ikBvMKHXvul+t0Q4kGgq9Nb3OqBzjofBnHAYF83k3pvHsOX0O0vIoAX0CxIOu+tZgCw&#10;FgCaIT3DGyKJv9cC+EsNTLfFADh7mJN1Bs08zcE0zcE8iwGr2BHXu8CNmuNkmwH75cN8KYCXsJ8F&#10;8AgPwxDXvWHOexOY+/McjKscrLucvNsY7BIHdpSDvxcrOaiouWTvvByTvlY/MkZcr6+ZCEksx/nn&#10;GMW+tixut3zXb/tpMqyfGtF54P5y2iN32Dmmw8j+5UN8pqBtDtY2Hef/1jfko7V2oBpKXY/5oQX6&#10;kTGbiBFaSBvFp8jELs/A/ISRTZkJrcrAgccIhGsZtMSnvvYLrYiIHyh7/z4muTYjnzo+/zwyXolf&#10;nOObO6hv7rF+c5f5Lz8xf3Pn/u//ev+Pf2H407fMf73HfZ9DTkAep2rmaOr1zMTHHu9vjwt0wIc6&#10;mEY6W8a726R62KX6uKb7enx2wGGBhRHBRVGhJdFhpSH++eFBz2PCy+KjXgFAJagJ8M729kh/ahtl&#10;bhFiahmib+ylq+vsbhOWH1I08bp3rpiwVdJ9UT4OVU+flo+QXxI3S7qIoS/eO6QEPHHO9yzIDX4V&#10;5JRmZxLwoazhlHx6sLwBC+BdyvrI1MvM4qTQ9JjApM6mrgvwxNs93pnfgC/+TWprWeWLmCzim7qt&#10;vhlo5eBsgXwwtX66vAdtH59tHoLyYptKXdndnV0/WNy+JJ9AB+fnFBqNTD1Y3zvc3IfAxwr4qnJ4&#10;dnJAuzg5P6eeIur34hh82QBPS/jOujw5BYt9BFJbQ9P85PT+Nvns6HooFni0lTOIRj3d372kHiBP&#10;25OD3ZX5GcDi9PTSzMzuxtb1WDLwTQrb5YuLffIOdZ9ydXZ6eQqe2pfXo7ZcHO7tgvLi/PTs9ORa&#10;L1/CkwdD8BzA10nA52dXl5cX189wGiyASZ/6P2RW5foXJTvnRFsmR5kll/mX95aODX2a63w7QCof&#10;GW1ebH5Fqsxv6vjQ+zG/fqx9rras9VNpY1d1f3f94GDr+Dhhdrh5ZLxu8Gz2sDzjLamqe4w4/elN&#10;4/EeOE7o8vAKopwcTCzONrQuf6o7aeu6bG3fq/x40lVDJVSeED5d9tRBAw1Qb91lZzmt4dVBZSG1&#10;ovD4Yz71Q+7RmyxKaeru8/id/NCZGPPZGP2FOO2NVN3jAkPotQlUbgJVGEPletAL5aNcudUEoQFf&#10;9mb7H5sc7hM9MIMBwoO+wj1uPCNe2L1kxasCvYVgoXLt/1Vh8Nsq8z91ejFPpUtvvtHarTWlEZ9B&#10;o17QQshZl+1uo/URwQeaTIfIn6DFSlp18kiE7Vyk40FaIPQyESqL3870Wc30opSGUl9HUN9F7b2J&#10;2ngRufU2+aih7JxQeUqqhUa6zvpaLgfbodl+aKqXSqrdanq30/T6oP3lVf8HaLoOmm+ExsohYtFl&#10;U+ZZbfJZTdL2i9CjiniIUAz1vYF63hzX5BCzghpfZfb2tw7MTHwgduc2k14OLnxa3P+0sFMzt9Iw&#10;M9cyPdE8Odw0MdQwMVwzPvppYvLT3MK7iZmXw+OAt+OT5TPTH6cmP40Nts+Oj6xOr5JhAby3MkSZ&#10;I53MEaCFjuk3UStvIy/an0NjldBoJTRWAXUWLJb4tkXgpp/7Q/1V0FgfNLIwVtzhLOny+Fut30jy&#10;WUrwWohymQpjjAU5jAVQBggSvCaCKD0sq7YY2lCSCyeC0hdm1QUxL4uOENpIGG3Az6whwKQizqYu&#10;zaEhzaYqw64mhVKXRGmKc2iLoHSFOPQFOQyxaDw/91N+LgdhThcxjIsEh4M0u6Usu74cm4rwHT41&#10;rJSLnmGo7VNnPSMNIVlpduEnbFK67A9xrI8s0I/tscp+0poJasZ5OPOXVmadwe6dgU+7/E27A40G&#10;QgyGQ7UHQ9SHA1S2IgzXA7XnvFTHXRSHXVRGPLUmAkymQq07XQ1IvhYEP9smT+tad+uPThYFJtpe&#10;qtrCoqa8iqFSxtnMMgFoeX+xx64PZdQLIr0XP/pRyg0uPkpClWiolhVqYKY1s9FaOM/qeS+b+KAO&#10;Xqib86KX5aT73hHhp6OOu0etD2itrHD6bysn1IKC2tigThaIgIG6hKEOSahNHGqSuqx9eFmhefHG&#10;+rzEDyrJ3QrLGrVO7sdnwFOiGuX06afBXKf59hulDRinIyp3CJ+JCOBJq4Ip60JQIgm+oEGvQcq0&#10;zXNQCdaOmeeOmGYjDhisQvQwEoMOe/STSbqJgCE8rJe+hG7pBnFZPfqpBO3ETs34Du2EFvWYdp0E&#10;klFaLz6z52dli7g9AAj6TLKQVd0/J4YCQEDXXaABAGl8qz3g19rDuvfanyGbIFv14nKGjIsBA/g8&#10;uDez1F6z1B6zzB6zHJJx/qBp6YhZ6TAub8w0fd46bck2bsHKb9rEdM7UaNbUasbEeQrnP2kcM2qY&#10;PqyfO2X2etzszYjZi0Gz533mWd1mySSzOJJZApw4i0shmMf12ET22Yf0O4YMOEb2O8b12icRbBM6&#10;baI77f37vTxmop22cp4dFvuR01MWgrP6n6V0mid3meWTLF6SzN91mbzuMnnRapTfqJ/RbJjRYZLb&#10;ZVbYZpzfqJfVYpDRapQOaDPOaMdlduCzEAFMr6TXI3Sb5CKil4jLJhhndRlldhpmADoM0sEishZU&#10;tuunwXwe8/lz7m/Xjexeuty9xWeti88gmWSCxR6zbECveQ6IQQ2oB2sRVYy0BO/RV0Heo89v08+X&#10;CsyNHN+bIFcduNgQAYz8FmHAMJOkkTWknz5rEbni4LHmaLZoozKFkx3Vltww05vV0ZjWUlsyVp03&#10;EVuyRV9EC0KfJKGmO1Dd/0n9+H8clv/2pPqHs0ZWWhMXtYHnqlPkrI33pImd1sJ42XkXInwHtf/H&#10;afPvoC724wau3Y+8u2/Fqe81Lt/bXr70v3oeT0tNW/aOGbEIG8bHTppmTOHzJg1zJmBRnThgHjtk&#10;FjtoGjtgEtOPi+0zjuszThg1TR/Gp8OT9eLhDOAZy9Jpi5IJ86I2zfhOvSRwMSMn4eaFDUBOEbh0&#10;kdtn0DR3zKRoHF8yblIEAviHIGb511ybcjNYP8MC2ARsno7o52HzHLB2FLQ0LRk1KRs2LRs2Kxqy&#10;yBswT+uzSIUBgVlur2lJr8mbAZPSEVz6hEnaiEXuoFVRj9WLLovSLpPnBKPMQePkaZP4FfPoDfPI&#10;TfPwLYuIbZvoWeec9y6v7NSTpESChB7Gc6ml33scyqDoKqxvJaMs9vK57c6Q026XLKWVCep/AA3e&#10;v+y7cz1W8/W8v7/kC/WL8PcE8JecD/x0PvLDxeA9iIiGqvnOs7m2/Jk33NjIXjw73jwb3pxr3hzL&#10;3qg1T84tD+49N/4dD6k5D6XRuKddFck1A5+KJrpThgcyiMMlnaOtfTM11Y1J0YG2urIWUiy+MswJ&#10;Ivej0H8N5b0TKsQYLsIMiBJljRZjixBiCuW9FysCJ/4iWjGOnykWywiI4XuQLIr6KqDl58a/dMB0&#10;mQT7pBsCGGn5JWkSGCSBEvQJegDtwebRfA/AJiAGnSBD14IA3h2SnXxjumI6dBN8iwgsS7QgOygD&#10;0Hf9UD8F/zwiNKgBIAIYNIgV5oDdJDgGCUyCOCpRDB4N+2YJq3FhlngRtngx9gRR2JqDmlgsQ4E4&#10;ulCUI0cElSyMiRHhipIRiVZ6FK2jcUjqPJsc2Z8YXuwjrE8MUreX1udGO1qq52dGx4Z7xga756YG&#10;V+dGlif7l0a61kc6Z1s+QguD0MLAWHFqqr6ihyBbsBgmTUEkSZIzRYwDnBxwbpFzAk4aOBv0Ew7W&#10;0kkWY40R/ilW5Kd44Tvg7U4UZbzOAEbFSnAmPBR6irobpfFwrfYNtDq5TKyf6Ph0sTOzONa6vkjc&#10;WOmem2mbmGicnmtbWiWtrPdMzYKvwA1zUy1bS93b88TVkeatifaLxb6FurL3AU/DHguGS6DTZXgz&#10;xVBJfAwJvHdSxJgTxZlh+yvBmiAOK8Z0YXSqMGeMCE+UKAwsgEU5Y0TR4CTDieYC8JTAqaKsWeJs&#10;uZKofAm2PHHWbDGOAnnpcG4+R2am8IfS7cmRFxMkaGsSfL3bme7anuokj7UfTxKhlQloZeqiq2n+&#10;eXqEPFeMHCpGhj0OIMUWL8kO9p4oDuvw6ysKFScMv7nRIhxRIphoMXQ0PIszU5Tgg/Brnxotygza&#10;J0ihYkWYQQzKGDGWeDHWWHH4VcRJsCVLcSVIcsM/FxBFg+skhI8JXEL+nPdgTwk6F0HHimHgWWbF&#10;OeNFMbFiHPCleN3PrTJOlAX0jJSgBjmGSAEGEH+VRAl2ADgSeBNhuHEE/30AnIkuyAgIF2KKEGaO&#10;FGEBdzEABGARAOpDr50rDPY+uF+QG/AW4OL5kiRhtjxZnkTsgxQsW760QJIglz8na5qWYmt8CLQ5&#10;tTLYPNVbuzrVuTbeOttdNdn4ZuptQaGxehAvmxfbvSQJvkwpwShuljD0AyQVGBHA4QLM4GiDhRmD&#10;RBhACRbBTfePg9ynXwLOP+Bz4r4AWxgvEyJ9wbvzVUCDr4II4BBuplDuB+Fc9yM4AQ9A7M9xLwDL&#10;/ozjgYsQxpIPvd/euN5cdz46VOjpJXOPUZydIzo8Iu/d2/CXL4Iqy4Nbm7xaG93bmtzamkDp1dLk&#10;29wY0ATj39ri29r2Jd7NLV5NzQDPxiaAR0MjwKu+MaCl7at41zd+CWjv1dLi1tLs2tzk0tQIAAFY&#10;dG9tcWqo/xKXhnq3hgaAU1PTs5Zmh5Z2x+Z2j/qOoGpCwPP6uzzq/MJ4DiYVEU4cD6MWN5MOFmPC&#10;zWcFj2Ak6sQn482vEIJVCEfLhTBLB/0sgGEHDGo45YIQAcwpGwIW0deVN0uUDOKAb5ccUsEcUoFf&#10;lmjpELR00K0SIx3EKRXwVTCS/l/CIe3LoRTMphbKrh6G0ggHJatqCLNyEKNiAItK8FdhVw9nV4v8&#10;NVDqURwa0WjNGIxWLIBHK05QOVpY8R+FXzmaWy0a9PAlnNpxXwL6F9a8Hi77C/geh/MqwNYcHICE&#10;VpLMdUa1qGEap0Uqq/VXYLZM/hJWi2QOfDIal4jGx3GYxKBMo9jMYthMEllNU1lxmezGmWjjTG5c&#10;Eg8+lE3L4YeHmt8JSLBjBHg5+AB8aOxNE4zAzymAZAaDBtzsPFxs3JgHKC4mNA8LJx8btwAHHzIN&#10;sBiPMFIi8wHfHAX6kaA0gJ77K8EpJMrBL8zOJ8Mrpi6tSE+i1VPQQObTNXykYfBQHaAvrwZKsIg4&#10;YAs1Q8Ts4hV1APSRn+lJwHRxi+heRP3+GogeBiBiGJHBX2KhaUyfAxhgpmEEMNc0BoAAGQgaHDwy&#10;jbGKhMJDMXlkCGheNm5pbqFHvMIi7HysjNhvWcTvyODFXTOVkxqt3s85Vi65fZjPJJ5kEQ6i6lci&#10;m1f8mxacqsefNow5d897jm74jm/6j60nzx+lj5FTO+ZfkTY/dq57B7/g5VKRwEiZPdQq84vZru6C&#10;+uYvO6epXYvH48eE+oXaxuWCN8NC8jZ8QnpDfZvQCbTYM49TN1CSlpcRFFWUkkPUr6aCEghMdQwe&#10;S8hY6BnZGJksj0/Dmu34DDo++WcF8Cnl8PLgDDqDhjtGEvxS8IpWoozysuxqumKW6V6lY59WKf1X&#10;x0PQchP5ZfBHB2k3tb+qPvxXGWu0FTGZdDUEkUpGAizjHYyDxQW0MRj5wrJGKgTtXEA9cztLR9Di&#10;Hm1jm3Jxdg5dQaA8PqKen57BAz3//O/i4mJ/f59KBRvB/06uTg6g4yPokHa0DRtZyjH8N9MryNMz&#10;0NvBt7uscTm7kZJQB5XPLbsXfdTwhFrWoDcT7QbhpUou0wnlV60ztK5ZStv4bsvoKWnmgjhzSZi6&#10;Ik5fdc+c98zQBqZP+6dPu4ahgdmLnonTvglobg1a3qAtrUKU/es/Wn4+Lb8qQf8RrrUuXfqeHx+e&#10;UQ9Oj/ZphxRQghrY/v4/53f/U371tV8L4PN9Cm2XfLa7e7m/f3Vw8FkA7xxAe1SIegYdnNDI+6e7&#10;B/BkhBcQdHY9/jN8ZV6cb1HOVnfOt3cvDq9FL+J9AXDPZyC4BGfs9BisgteC83N9isAxXIAdX57R&#10;dvfOljeh+TVocvFicOKgu2e5s3F1pPWIPAxB81fQzAq1ZXDpVd9M6dJy3U5fxX5hyrSZWTNGoIqV&#10;u1NNd9I/ECKSIBIR+lSxFODV9lC0Xxq9qcm7pclF1hEi64hs64p8tr/XAnjXSGLfVBbGXO7AQv7A&#10;6iHg0PoRxeYR+dmT7WvzuuehduCrRQ3Wp4Ubn0TjT2JMDmPxB/Emh4lm1FTLg1SLvSTT3Rjjo1Ac&#10;Ncho309v11t7x1Nz20MDlGQvreNg47Nw08soi4tI8+NQHMVfj+yjveOteRRseBCoS/GH84D3/bUP&#10;A3VpwQanIYa0QP0jX+09N9Utxyfr9rCE3nJQAPGBp8aOs9K2vcKe/ePDZ0q7to/nDSV61IXadKRK&#10;ngg5Y+4/uftXSbYHPBgUp4iQsI4RBueItvDltw3ks/Rj0HX8g5rt7/E+37in/i+vjH/1z/1Xv4z/&#10;8Ii75xLC5+IrbeOgpasSi5Osd3o0FWawEqa/6qux5aeyHwLP13ucqnuYoXcE5wEbHGUaUlP1jxP0&#10;juK0jlP1TzL0T7MMQXmQrLWXoL4brwbK/SRNJPcXlEepOrRMg4tcHJRnchCnfhivcZSgCZvgeA1K&#10;jCo5UmknQhHUI6sAINiPVduLVtmNUgarQAMQg5aUGPW9aDVypMp2uBIlRnM3UnMvUnM/Svco1gCU&#10;G4Eqy17ys47C294yez5y2z7yS94KHU7SdaGGhIqE6s7X6W3v/JvfebZX+hNqowebihf6qvaXCjdm&#10;3x1uvJ3rezk9Gtw5pveSiK9btm6Y9a5udSx67lBSFtUxYFbaEtY8W0qYfE2cjKoZyBrcxiV/8Hvb&#10;ox9SLG4S9Jq4nfaq703VNPhU62ldkeBQdNBwTnaKn/jQk+2eCI/JvA056NoH2PhT549Gm0YinSMu&#10;1y8+5pS74VwPZw8oU3tOBo4vk18czOyDtYM1/cdzR1V5lQdTlNmO6cqcj2DzJK+EngpSun+qoaw+&#10;WNtc1lgUXQgdQfAA0QdQQ14VADqEXkYXLbXPXC3Q4p5FnM9SqeN78Y6R0CY01zyR6h6/0jmX5Zfy&#10;Mun5wdzWDGFEV1Z1ljgK0SA9ObWCmAzo4Kq+rEJfXh0ES31Tj/gkJ9oHqItksyd69UXlEBWKdvDr&#10;fd2wRZiMtfKCJnaKPGJm37QtvOvoSX/XlwrTEVXUHJpd+syvNSUbOqBC4DY+gj8WrvbPoaOr8+Mz&#10;2tnJKWyHDqGdtZOs3E5umQVOyV+bA/irLPNybFzn+64JcCECdZEHhRjTzym/vBygEqyipwhv8nNt&#10;YDkBN3Uv4Ga3/2XWuDm2uNFbnBzrGPY1NNsqBysABGARYYMTBdjkgpttc6E3udHw2M6/TPZFjhzR&#10;wCAAq5Dc3ykUI2CRC/VV5jFsgAVOdngR0cC86EU+jlks2yQvyxjPgxEuJAP4wQwnC2g2ycI2heEe&#10;4uZv4eL/JCLZZ2F99bIMWl3fP4U6tq9GLqG6TejN/NnHDaho6qr1DGo5hrpoUP8pNEKDpk+g2UNo&#10;cgvqXYeq1qHqDeh9/1VVK6X541yUTaIKg4zyd1jFb1DK37M8+ZFZ/gcG6R/uSf10X/4+qxIT2lJE&#10;2oRPJMXSvi4+43VQ1Pvw+Lbckk9JmXWZzze7hxNcfe7967+j/vyjECPq3r//if27uzx3HzD++Zu7&#10;//HnB3/8nuEPPzz40z0BNkENeV0HvIc9zsvG0NtCx9tU29vaMNTJMtHLId3PLdvPI8vfMzvAKyfQ&#10;OzfIJy/EryDUvxCU4YFFkcEloAz2zQdtvF3TvVzS7G2ibawjTSyCTSxDXLxSoqKK40MLopwT0uwT&#10;x/I6R5Lq5rNaofrFlcLOttDStvCyj04pmbjgXIcUUwmrp1q+Ram1Id5ZSVGF2/NkCDzB1jbON7b2&#10;5laI9R2Ehm5Sa/8gaWhmeGJlcn5jeml/YeNiYx/aOjxf2QW3wPH85uHMGrR9dLl5sDE+vzmxcLZ9&#10;sDd37YnB43R1D5RX+2frU8tr08sX4I05vgLfCa+OLi6P4fGZL6gXR7sHO2tb+9vko13Kyf4hkgF8&#10;RTs72NkFt9vpIXVzeXVhaoa8vnmtaOHvW/CP2y6Oz6h7tMM9+Gd24BF8Rjsm765Mz8wMj63PLcIP&#10;btAKPMFB+1PQCw3+JnD9IAfByfHBPnlrZ2P184P7+tdan5/aIIZ/NncJOjimncDf5y7BrqCRromR&#10;jinSx/6GovbKlNq3UZV5niVJtlmF7i+rE5qX2rcGqsZfJ318l1Y10bzQXzv5IaemIr/+bfan+pft&#10;XdX97ZU91S9bal+3DbVPk6f3T2ePet91gQ+6vrpByvLJMGl2dnILvCYq+YwKzu3+GXVitiu3qCs1&#10;c/Xth9X3r6kdVTRi1XlP7VVv/VV39Wl7+VHDi4OqYmp18dHHAvLLtNWC2Lm0kPFYn8Fwl4Ewi75A&#10;xf5gqbEImaXkx/uFGqdlWrQS9eMCxbNi1ZNClY2Uh71eXO9xPz7X+Eup3t0P5uyfbFHNbtxDIRKL&#10;CY9WE2VnQ7E9Lg+arf/U63G3w+X7OudvG30ZxnKkDlrMoCG3a9wh4rOtWrOVKvPToTCI/BZaeQd1&#10;5SxkePT5WvS7m20l+NEKYrYz/ZbTPbYLA8hFAbvFwTuloZtlkRuv4rbKsyj1pUft72nEGmi4HZok&#10;QZNEaJxw2d+8VFHclR7aluw5+zr6oDnvvLMIIpZA/S8hUvFVcxbUUQARnkOgcrQS2uqBphv2avIm&#10;P2ZP9Nb1j/dM7+70bOw8J469ndzsPoY6KVf9Rxd9ZErv+krf+nLv2lLH0lzj3HT1zMzL/tGsdlJq&#10;U0dBz9Dbqdn3M7Nvx8beDQ/WT452TA3ObcySd+fIq0Mnq/20BQKlvXQk0mTSX3PcT2slzvK02P/s&#10;VfBS2tOOAPU6H8X192FQ71totg+aWe7IrHwq66jMavAbsQeS4owSUizScij5R1yPFPkU1QSV1YWU&#10;H6KkZJiFH6PEcOJqbhrmHurmRoKPJe/wy6OV5Hl05DHqEoxy4vcl5BglHjGKyzEIKzCIPXwgJs8k&#10;KcsiJ8OqIM2uLIVSk0Rp8n73iP/7J6I/qMre1VBk0NRgVNZjlTdACXnKP4zUVXzubPw+yLbI0zTW&#10;VD3EQC3GWK/I2uqFldVrG6tyO5taF7s2n2c9wS5Dkc49/uYkH6NuH50eH81Bf43hANUhX6V+L6UB&#10;d/UhD50hL4N+LyOCu1H9M/131rol5rpp+uopRgbReoY+qjrOSlp2TzSNxZ9I8yhySztyKEaJGuSj&#10;5GN45MMk5d11FI0q0kKWy90OPqpfVGKhaiao/v5VEyOtGUVr4oFaJC7qhCjV6I2aB2uNd7fa7+8R&#10;WQ9IqBMC13kXLyyG27mhNhTUxgh13YWId66I9y8JDBddd8/bGGhNrLRqwbMPamcvn0JliRvhScM2&#10;8b24lCF8DgwuYxif2W+UhthfBMQBIx4XlCM/T/FLzwP+MvcXAUkRpvtg0CcyfDQi3r4EcXJj5rB8&#10;6jfK6NJKaFWNblCOaFGP6dBNvCWA+66TGm+C+C0AYnO/9F5IgDQGq0ADRP2CmA6yIQKiypBN/rbW&#10;MHPIuAQwgC/4LIDNU3rM03vMsknGuYOmpcOmZUNG+aP4rDnLzEXrxDmLoCmcw6Tp0ykTtwkT/zFc&#10;1Khx8qBRTr9B4SDuxQD+RT++uAef343PJOGTiPgYAj4BHuMXn9djltltmdpjnQQAAckyi2SRTzCH&#10;M3o7rZOI9uF9Hr7DAS7jQR79LgFd1mFNxuGNhrFtuOxOk6J247Jm/eIey/cEs7IO/PN2fB7BPK/X&#10;tnDAvnjQoYQuepEE35sCmG5/6QK4Cw8OBla/CATjLISu6zmAkZoOg/QWneRm7aQ2vVTYDRvBAzjT&#10;M4Dp4hap/BJ6G8QBA+huGMT/uABG3iMQIG83AH6DTLNhW3mtM2/m+yIpv/QYXG9wNi3AIGvE+MWE&#10;SemcddqSQ8TKM9dlO4tFS6M5E/0FvNmkLm7aALdgZjBlIjNoxDbnyHqYyAJV/HhZ+7urhu+umhgu&#10;mtlpLZxHjdi9Br7DFmFQ7tWjDxrZaW0sFx0M563f0Zr+vFf3H/sN31AbmI9r+agfZY5eahwWWBxl&#10;uk+62fabPyUZOI+bhK/ZZm3YFq5a5q9YZs5Zhk9bBQImrQInLELGzcLGTaPGTeMmTJPGwJ1rlAo7&#10;YFzuGP75iHHBoGFel24yuFDBCx80zwUlch4GzHKQ659+ZugCGPa4piVjJqAsGjUtHL6+AYfNc4bM&#10;sm8KYEC3CZwQPGyRNWoOj/R+fWLzkU3gqYLNwB5h+s3zBk2L+03LBvFvh0zKJswzJ8zThswz+8xy&#10;SabPiaYlJJOyXjy8uynTggWz3GXTrFV86qZZ2p5NzqpzWYv7uwCtVEVBPwGRYIxiLJNqGLOaP6+W&#10;k9hj1cQY+wWiF3VQ66CLFVa/w8xQ7z2o//Okv7f4Qv3S+a8K4Fre0xzMVgDjhhsL2Ytrx5trwwe9&#10;5sO+6s224YnevhbAe+7i666P5qLN+97HNvdVvJwipY8NZ/ZNFvfM5ld2dg5P17bUerqZ68iwOz3E&#10;JDzhixOD/VCwAEMg9h4AxNFibLHi7HBW67VbRfxivMDfHHDstcr9EkTf0gEbIg7pnxXAoBnSBmwL&#10;ShDfEsD0DsHif0EAIym/4XzMSM4fCMBiGC9TjBAKcUgIUdcJiFFgj0Js8PDX4FSIsCWIsieKoeAc&#10;SnEOepwiiUmWQCM1ScIsGYLMOcJs2WIc6WKcCWLc0WK84VLCIfJSH3w9Z8tfX02PHo4NTLTUDDVV&#10;z/V2rE30T/V2jPe2g3J+kLAx3rs7M7A32UMZ6YS2ZvY6KhuifZJ0H4ZK80RJ8cRL88WKgX39TQCD&#10;UwSfhOvzhpyxLwQwW7wYQ4L4/SSxB8nijNeDDKPA0SZK8aQrSgSJcQXICL73tj/orIH2lqD5obGm&#10;N7N9NUtTbRtLpPXVnrW1nqW17omZlu7+iuW1bjJ5eGutd2m8ZW+hG9qbpkx29b/P/hDqlIJ7HCSJ&#10;iRJDp4tzpQmypGIfpAvDs9jGizLGiMECNU4UXAmoVEF0siBnnDBPNGx/PwvgaDH0tQNmixZgihdi&#10;ShFhyRBlyRZnyxVjyRVlzhFlT8ZyZUiIJ0iK+gpw+coIFjqbjZfnn88QTqY7Lxd7oPmes2HwP7/y&#10;qYLU987W8YrisbKYBBm2BGlWQKIkG5y2e0MAx4tcC2AR9mgR2AHHiKIQARwpzAgAQbQofMCx4nAl&#10;iJFFpAYQJ4GCna4YBra/IhyRQuxh/CzBvIxBPA9AHCWMAvVgbZw4Jyivm8H9I/18CdIzAMRgdxFC&#10;sIS+5X3pJIiDtxK2vyCOEWaKFmJEhHH4Dft7UwCDmpt8XivMDK5kcKl8CbiQviQBvJsibLFc95P5&#10;WAulBbPF+MO42MLF+FP1VTZays/m+w6X+lYn27ZnulaGm+YJn6gDzZ2RfgFYDl9OlsxHEsGcLCEc&#10;D3KkhZMEMHG8rLF8n3OjwQGHCv03C+Cg6/GfQ34eOBoBSQ7+Kjel702CeZkBYNswHsYIboZrQFfM&#10;IVg2Hyybtyi3DQ+qJjqU3NlE6SetETodVTWkWDm0lVSTc/PSKisDyt9519d5t7e5tbW5tMGle2uL&#10;V0uTd0ujb3O9d0s9nBDc3urR1vpl6dbWAhq7tja7tTS7tDS5Nje5Nzf5tLT6NX8F2PV+AayNW+DN&#10;bwlgwC31i4AIYNfGhmdNTfYtTXat7Q4t7W4NHX41XcEvW/gUrDG8ejxobX60IQ+ztgDKiB9jwsVj&#10;gcHacAk/w0p7CT4M5n8Uzi0fhpIJuVa/MGjZCLRcGKdsCJdsEOBaAIPFsH+khANY7oZgpG6XnNKh&#10;GJnQWyWASzqYSzrwS275YASMdADmYSDH40CuJ+DhHgxKEHM89GeV92WV8WaW9b5dyviwSAYySQWz&#10;SAb/WsksHcImHcoqG8YuE8YhE46WDMVIhHJJ/EMlaMwuFcoiEwp6uFWC3pA+b5YALoWYr4J5GAVO&#10;Pko2HAQ8T+L4lBIAGKU4VvVYJs1/FAatWEaj5Pu4xHv42DsmMT+ZxvxgGvu9afL3JmnfGmV+b5h5&#10;xzCN0TiRySj4jqbdHx5q/FFAgo1L8EsBjEhfxP7eFMA8rLAA5mTk4GbG8LJy8aN4kWmARbgERbmF&#10;AIgAluIXpycBI/ZXnl/ylgAGNZqyyjgVPWNlXYMnWkhCrZ7C3+zvLQFsqqwHuJkHjGQAIwIYYPVL&#10;AUxXvLe4KYBBAFoi9heUX2KphTP7Qv1aaOEANwWwzkM18FpUJR8/En8oKCiJwfDzsfNIcQk+5BEC&#10;r5SFEfsNi/hdeTOsY7JkxEeTN1PPqlfcPi2lkI4zOilhH6YjP80G1cy6VY85NY279y95T6z7TK6F&#10;Tq4Hdk+l9S1Vzxx9al8M9i9QETMTvS8dbuM38r4RmiVDvbOUjx1HtUO0nnXywF5P++anuuXMF0Ni&#10;ii7CkqakrhXoBDpePp4emEiNiVeWeySI5pYXkdB+oqKrpKb1WBlgrKFjpKaF19TNT04/2z2A/0YH&#10;j+/3T2YAX1z/ce8MuqJA55sQdfnyY25TkHWC6IMnUsxq6lgzb6OYipSWhRbyXt/5XtfpwqvlbHyO&#10;yvfq5ry2PYUj8LTBB/DMwbsLkL9nqqysoW9Q2tzaKfV6/ObZ1QPY7V7/SfH6749weXUO7WxSQHx4&#10;cHJ2eoUMJAgC6vEZOJA96JByRYYuj6ET2sXaJnQKNdY3PXqo+LbgVVdhxWL6J2pSLZTQMG2d0mYY&#10;epLWcBhbXanu81bXdymn/rRterdtfLN1hNw5QSVNH5Omz0hTp6QpWs/0Sd/M0cAUtX/qhDgCDc1d&#10;9E3S+iZgobi8QVtZgwXw2d9OC6I/EeiV/yi/FMBn1IP/9wjg05OvCOA9KpwB/EsB/HlearoApp6f&#10;be7RBTA81y9ifwFwz39PAF9Bl1dXF+BiuNreO59bpo3OnA6N00ZGNojtG0Pth5sDiADeoHUNbrzv&#10;nn+5QG7Zmak7ry4mh3gPKDyu5ca2qqhN+HhDTY0QsQsqKx2xNGuVxPZLc84rY5bVMOua2A0twU1t&#10;oS0dYcCGjtC6tuCKlsC+qSzFDBbA+5awAN63fnRko7D3VGHXWWnbRYnsprLrqbbnq7kfoHMUrH8U&#10;ZkiNwh1EGVOijPajjSmxOHK00SY8BLHOYZDhoa/evqf2jpv6lovquosKwq639mGAAS0UfxpmchyK&#10;Owo2Ai1BueurTfbRQID799dGMoBPAvSofjqHXpp7bqrbTorwKND2j9bsHm46XftgG7kta7kda/kt&#10;M9k5A/EBTdFWDfGXT4TdMQxKP/5FnOEOFyszipub+7Ea2tCBzcSTx9KX18KX2dD1W+1nfzbx+6tr&#10;4u/9cn8bXPjbgOx/94j70TkE4+AtaGaroKoQbiRR7SA/Fqy/EKy35KO24aNCCdY4itSkJuocpuoc&#10;ZOodZukjAvgkUZ8ar32YBGf9HqfrgXI/SZMcpwrYjVdDBDAAGfwZNKBlGpxnGe0nwPaXmqgFAMFB&#10;nPpetMoNxau6H6sGSqRyK1IRsB2ltBOtfO2JlTdDn6wFPVoNfLgbpU6OVNuNUNuP1jyM1aVEaW0G&#10;K694yy04Ca26ii47Ci45i817yHc5y9cEGbS9ju4cqs0nfQppqwjuaYwfJ2bN9ZYt9r1dH8tbnkid&#10;6An7VJLUWhtFmnaon7FoWtV71RPa3B1SWRlcVZtIGscXNgbVThY0jxQ29KW2T2f0b+KTPjgXNFpG&#10;v9ZyTSmqm8173VfTsHCyD70raOX9QcTfJCDHM72/rCPbM2mkbrC6sMrPyrflVTN0DJXEFze9aASf&#10;ep6mHnXFtdAuPDp0fmTeav+Kt7lXZnDGxcpZeeb7VN9kaP1ytXf5ffrbgymKvrRuZmB6UXThMx37&#10;9f7Vkfqhtb6V3bEd0ocu0NXb+LKmghroECoMzkYEcNTTEGgLWiMsBJn5QJvQVP1Iqns8tAGtdy9q&#10;S6jUlX6EaFDV83ceZs82RxfP1w8t1Y3hyh1aWlBckL3X1dbxu6xSCzUj0Iz4oclO03S7f26VOBFn&#10;5wfNU16FpvcX16zU9L7zS6E0jdaF5bZFFbVGPm8NLyDFl7x1DiJkFEAUKjyewuEx/LEAngiwKjo7&#10;vaCegqOEyND+4mVhDolfcp5TcJmb+6ZS/U/ZuLa/q/ycK1jMEi/H4s8CGBl4GbG/iACGU4QF/mZ/&#10;6QIY8N8lgDe4OHa5MLucaACZE72D4djivIYbvYFmR9jigNlBowCbGDiB+Kb3vQXyWujjP89wMC1z&#10;ogAr1yXgqwJ4gRtsiwhg9DQ36yQ30xgX4wjXgxEexjE+1ik+1DQfZpQTM8KHJWAFK/gEikXFPhgb&#10;DCVFz7S2JFU0OLxt8PpE0I0vk3NPVfLJk3uWYRJeEfNuNrN2s7jj6AXh+FXPSSlhP7lyziO/2za7&#10;N7ae8qLrtHMIWpiEGou6fdRdTTgfK/yZ9fGfGRS/Z1JhYFNlwyiyoaUZWER+uGciJGXEJ+qsoPYq&#10;MLK/5G1Len5lTGpHfhmx+F3v68qeN5WZfqGKvEJsf/ye+8cHAgxsIsxoUGLvsfDeZUV/x3D/99/f&#10;+Y8f7v7hnhhGSkcB72IZ6OMQ+8w83MogyM4kys0+1dk2wcMpBRHAvu6Z3q7pfh5Zgd65iA8O9s0P&#10;8skDa33cMrxc0jydU61NQ92ckv38c/1DCoMjSsLCiwLcUzxMg4KNgyuCX3ZEfewMfzecUt8QUPrK&#10;JW3yeRsx/kOkumu+a2bU0yR/u9S3hYTc5E9pcaXrU9sQ5exgfvlkZe10c2dtevFw+/jyBNpa2Njf&#10;IFO3KNSNvbNt8MQ8gw4voD0a/MuH7aPzdQoc751Q18gnG3sQ9YK6sU/bPlqdWJwbnl6fWh4hDva0&#10;ELfm18/3T8EXQtgNgxLcPuA+AhX71Es4CfjkmHKwv00GJZwEfHp+sn9IOziCh27+ZWbw2dERdHFy&#10;dXV8CcrzY/g3duAb4OnF9W8HQXk9Z/8FdH5AvRbAl2fH1Ivz628CPwtg2skhdX93n7xFA19pjvbP&#10;T0CHN6bzvzg/PITnAwbf6CbGpt+VlmfF577OfTfUNDrWNN34vPVTal17AZFY2Nec0dlXNLLevDNU&#10;MdFXOVqV21iRVUd8P9Dygvgpr55QMdBTPdz6nlT/srXmZUv1i+b6tx3XAvjwcHRv6ENPtENEkndq&#10;czlxon/lBHz/vISmR5d3V+CRtC+WN3tfvv8UHd+elDqcnzPzKmfxfd5WVQml4TW1+e1J09vjhpfU&#10;2rKNV+mLhfFjKQGkMOcWH+sGD/NGN5NmD516N+GuIMGxBNnVXGVysdpBqfpRCcx+ocZMtFSdLUuO&#10;yp+S5P6QrXr/vYVwg8ejlqBHzUGSnUFifeGSE9HiU9GC4yGcA36M09GYwVCWNt+7rSHMYwUyB20W&#10;0JgnNOoDDXtDPS57DeYrVXhqjze0lgutlEF9eeuFAV0e+Eoj5QYLbYIjrtMdNxRhtZrnQykN3S8L&#10;2ysL3y6L2nwRu/EumVyVR2koO257f06qgQaaocEWaLD1qrdxp/rlaGHcSzf9ch+DhjCz3hTH1Veh&#10;tPr0q9aci8YMqD0P6imFul9CQx+h2eaz7ndLFZlTtcXTox09k/2j25v9u4elfbMxdd3ZxJmPs2TS&#10;Hq17a69nbbV3bblnbblzdaF5abFhYaluYe39+FxJ/2jp0OTHhbWGrb3G9e3axYWm2WnC/PjS7tIB&#10;deVoZ/JqZ+Rytfuko2gxUPPQX+UgQGPTV3XOQ2nYVYHk/rDVU745QHGjPPii7zU0RaCNjL2PKzIS&#10;M5dn1vqNp7ycj8KjQFXlCB2NeJxeirlhprVxjo1xjpVetqlGNk7l7TOjvhivkQTf12ZqdlzMYn+6&#10;K/Idt8R3GIlv2R/fQemz85tzC5tzC1rxiFryilpgpcwEZE2EFfFianhxbXNxLQ95wwA5owgF0yQl&#10;yxw16xJdizeGuHITzcZnGu0eKn2h6qNxev0xBm3BOi1Bhl3hZp0hRoRgA2KIISkU1xtmMhBmPhhu&#10;MRxu1Rto1u2LJ3niiB74bg8Tkju+y8W42cmk3M7stb31S3ubAivLeEOct5KmpbiCNlZeiU9BAasq&#10;wa3Ox6HGw6XDx4/jwZoy8ZqzPwliVIzG6hTwKGbwy8ZISrra6jztLUtd+eBwWPHk4hMGqr0HNd6D&#10;BXAThtYoADXJ0aoktj/yL3/iXWkS3CCI7fRK7HVLnPZJX5Ekr/N9uaE29qt2hovO78+Ifzkj/f6U&#10;+G804v+kdf7bSesfafWMZxWSZ69x0KvIjYi4Ieu4XuO0IVzesEnuqGn2uHn2LZtLN8E9+sl9hqkg&#10;GDbJGoG9Wg4CqO81SEFWgQ3BWqQe6edrgF1c++Zf0meYMWqWP21TMmNbCoJuvdRW1Zh6pQg4o1E3&#10;udsoow+f3YvL6jHOBCWIu/RSCPqpRIM0kmE6WItUAsAiUgMAjZH2AKQGWQu2AoDNAfRukbWgBvQM&#10;QFreatyllzZoVAzox+XDLs00pccsudssrds0i2iU87MALhzBZc9aZC1YpsyYho8be4/jfSbwwaP4&#10;qCF8IjilfcZ5PUaFRMNCglEhwTiPaJxFMEojGCcRcLEE44Rek4Iek+Jes8IeMzgLtguf2WGc3WaU&#10;12YIm91Ok5JOi4JOq9QO64h2G59Wa89WM/9mfHCTcXi7aSLJKrfHurjLtLjFsIBgBhoXtRnnNxmk&#10;N+gnthgnEa0y+u3z2ozT2o0yOozh+X07cVmALnAy8dmg8qv1iOtFoJtgEj6n2yQXBJ2GGS06yQ0a&#10;8Y2aCW16qXAzXAagyzgd4doHwyDJwV9Cb4C0RzYHdJtmk0yyiPhMem9IPfKefgl4d5CLAcTgPR0w&#10;zR00yxsyz5+0KpqwfD5uAee2got8EJc9YJzVb5RJB1x4vQbpgB79tB69rGvBXzxikjFpHjNt5T9v&#10;475o67Ji4zxvbj+Nt5oxN597ajRm8bAbhx5+yrYUzEotZbuoYofaBSGi+GWH6EGzAKWZf7dVaKdZ&#10;YKsRu93AQ27kOWzmprVwnzZhThoZt2v+137zb09a7lDr2Pbe8JKfS+/natNyHLbCHGadHSbMHWYt&#10;fFaswpdMI+cNw+YM/VYsnRatbBYt7ectwCqXGTOPaTO/KdPQadPoMVzskEHCkH7qoEHmoEFur24e&#10;UTuzSycVXMnIywdlv0kOAATIXYDcI0jNNflDps+HTMDrfT5kWjBkljdonjtknjn4MwNmGYgDRlxy&#10;n0nGtQDO+JnPMvhnYZwL92BWAPocNC0eMikFwaR1zrhV+qBZGpxDjM/pNXk+YPZixPzNmPnbSbPX&#10;U2YvpvHFs7j8RZP8LcuiVcdXo/5VBeb5ZjLh4gLenHIBaK1IlFYEStkdK2tib2vRU+V+OWN1QGKl&#10;Ev4EDbNeku5f9sIz/n7JF96XDpIE/A9xPvDT6egP50N3oG4OqI7vLJdzO5DplgBe82Lb9ECT3bn2&#10;3fgOXUV3n0kt+Gv3Pfdv6Sx7Pd6ZMTKQ0TvxvG++uHXoA2Ggpo/4uqYsOPAp/jGvnShrzGPBcGl0&#10;qChzwPVwrGHCTFGisOWKl+RA3CoigRL4mQHxWCYAnAf8NeiKF/DZHl2LJaT+1ioAsvglkTyf5yhN&#10;FkWliP1tuFrEUYEG9N7gxX9eAIdwP4i4HicWMUbRguxxInAqJyjh9E1hDiSD8LNq4meKxDJF8TNG&#10;CzDFCsH5vrDlvRbAgGQJdIokPLwwAhxLoJL4H2QIs+ZKcWbL8KRK8caKcoeJcAWK8lqx3k/UUx/I&#10;Sz8bIsHpqnMje8OEjd72uY7G9b6unUESiEHN1cIoND98OtIOLQ31ZISHPBZy4rwbKcmdqyKR/Ug4&#10;XgSVKo5GXCYigOnqDgRfFcAJYkzx4g8SxZkTxVlTxOG1qeKcSRLc8ZK8yY9Fw6T4PMU4i2yNtmpe&#10;QotD0HwPZbpzfbptfrR+fLBqarJhcbFjbq51ZKQaxMvz7cuTzatjTedrg9Dm2FhVcbaLaYi6lL8M&#10;d7AYOkmaO1ucMw3LlI5lzJVEJQgxxAozRInAVhVOlRZkS+ZHJfKj44V4YkRg6AIYdsBibOCtiRNh&#10;ThZhSRVlzhJjzRFlzhFhyhFmyxTmyZEWTZMWDhHCePKzBshjk4yf5DnoN8R7tab4N8V7f/C1KbDU&#10;StGUi5QVCBJkS5TmSJFiS5ZkBSRJsN2YYZcd1uHXc1pfXyGwBgb7jRJhgQf0FmODjwGWwfCwyfQh&#10;lK/17ee18Ojo4uxRwmx04BGkBZhDsYwhfA9ADGqiQZ+iiCSG7fLPAvhXQXoG0PcLjg25qv8O4FJE&#10;ACcWbAJAhnq+eczh12M+Iy8E2RE4+ARxFNgcXCpfQr8BbwFu/2ju+wncTNlCXDli2CRBrlB+Dk9B&#10;jvcBz/b66qCt0e2pzq3pzqXhxqWBemhjbKuiLFgc64NF56kr+qAYQzAsL5TlY7hZ4/nYAHFYlmgB&#10;+JjDhR+EiDwAHzj/XQIY3NdIai8CbHB5mcBtflPu3gSs+io3BXAYDwMAxEG8zLHSWH9RrmdYdg95&#10;iT1CyyapY2uwl/CxXJydQ1FC3jsgJPdTdWxtnVdNtUdbu0tHp3Nbl0tbl3trh2dLm1dLk1drvVdr&#10;rXtbvWtHs3Nnq0tH663StbPNpasNlCB2bm9x6mhxamt2bmv2amv1afkKSIrwLeDxn6/lsXNzo1NT&#10;AwAEsEtubXZsrP8SpxsC+Glrk21r29OWNqfGdq+azrAPXRp20QwcqgL8xpws2lws2iLcZnwcOG5O&#10;Ewy3OTe/PVbcTVg+UEghDPswgls2nEsuEnMNCLjkwrnlQj8Drwr/suSRi+CWj7hVArhkwgDcX5Rc&#10;n3XvL8prgnmkvgKvdMiX8EkHCUj4C4n7i0gECEsEgFJQzE9Q1Bcr7C0sDtd/UQYKCIXyC0UKCEZ+&#10;tRQUihIQjhISjhYUiQalgFgMr2gEl3gEt9g/VILGWJEIAeEIQeHbpYBQOL9Q+K2SVyScQzKCRfor&#10;oORj2GSjmKXCQQwCAByIhfKIhvILh3yJoGjYl2DFwjBSsM5nlQtgkQ9gfBjw4GHQ/Yfh9+WjmR8l&#10;sz9MwTxK5lOI5n/kzSNtySqgzMQhysUhjEXx83MIAATQgoIYIQQhTmE6oB604WXj42HlRjOw30wC&#10;RhwwMhA0kgSMjAVNHwj6oQDMLQEsgsLK8omrSysaKekA9B9rGl5Pqav76G/2FwEZDhpxwHhFHRMl&#10;XWT8ZwREA/9TAhisQhwwAl0Agw2/xEobb/5L72upjQdY6ZjcEsBacipqUk8UJB4JCUlxcwthUbwS&#10;GH45LgHwSllZBL5hk2BQtkHZxmC8nqsU9lpXLTrWLMf1Hid27oa+mYgqnw39NONTPeHZPOXftxQ4&#10;uho0NB8zupg6OP9ubP1965iPR+JjbhUbKbP3QYXQDOV8YPGiaxLqmYMG16C+9SPi+hJhu71p/XXl&#10;XPzzXhElN0FJ88a6KfgvfcfwX962VtZel5S52NorysiLYwUVxKX1lNUfiUraGptqyT+xNzYLcHTb&#10;nlmEzqD91fV/WgAfw1lYp+ST1k/t7ZWk803ocgs6nIU63o1FOGTKoXQ5/iAuckfRRNY5zbOkrXBw&#10;o2Zv7s1qmce7Z7JedvIesfZZtXmkBdI+bQO6OoSmR/dbmyfm5uA/RW5TICoyX90xdLR9sbW0v7N8&#10;dE73wYDrP0oe7Z9trJOPqefQFXR8dr57fnAO0S4PKNDeAbSxC52cxURF8/MLLo/Njrxt2C9ph56T&#10;thzzetX9+vFR/VbxvZbxJY+eVVlEbr8kHHdMbzQOrbUMkbun97unDklTx6RJmJ6pw/5pyuDk/sAk&#10;rXccGlk4H5g6HpyEFtavEAF8ePilAKYv/nOcnVzPgncMnVCvjo8ujg4A54f7ZwcUUIIaeNUZDc42&#10;/jnh+P+vQF77V87AFwIYPmkAugA+OoX2j092KH8TwDeGgKYL4PODQ3gI6Gvpi+QP/R0BDDilHV3/&#10;ZfkSOjw+mVuhDE9QR6eg2bndwd7tYSJlse+SNg1B85TLwandhu6ltxPbDSvzNVfd76+KU6YsDSsE&#10;ed/KSHRYm0GNddDIKFRYMqytOygvPqssOq3KtajNs6EnQjaQ3DOS3sfJAsjG0pv64mt6onumcrum&#10;cntm8rsWDylWChSbxwc2T3afPtl1VdtxV9v11CB7ae75aFP8dQ8C9SlB+ieRJkfhuP0wIwAlwngv&#10;3Gg7WG/TT+vQV+/AS2ffQ4vsqr7trLrprIKw5wmvOgnBnYaZnIThj0NxoKSFm1zPAayDdHsYAEO9&#10;Zs9Dg+Kpue8BQ3ZR3XB4smotv2Aps+aosObwaMPu4ZaN/I6F7JaZ7Cpedhb3sEtL6pOGTAg/h9ad&#10;72Tu3+VlYkKh0Cixh2zaNoz6zmicO9bCh9PE856h67fm/t84x/3OJ/PfAwv+zT/nt+6J3zuFsdv5&#10;8uHtZZQfhxhIfbSXHwzUmw7UnfdQWfdUoQSoH4Zp7ker78Vr7qVoUdJ1DjNg3XuSrHeSqLufoHWU&#10;fD0QdDIc78aqA/biNCjxmmDxMEkH1FNT9BBAjIDEYC1oAxqDTUB7ZBMEpJIco0aJh1OKd+M0QLwd&#10;pbIe9lkAk8OVAZRwlYNItaNorf0I9Z1gpQ0/+WV38RU30Vlbnll7wUUvhR4PpfpQfNuruMFZYklP&#10;Q3jrp9CelvSZ/rzZvryR1vTeOp+mj84VJVYpwX5vnoe0Dbk0zzt07Bi/G/Aob4isqo1v6UzqnjDO&#10;qQ1vmH1NmHvROpbfs5revWGXU2OV+N4q8pWBS5pn5KuYpMqmxoUTMhTvl4f9UbQ0vLQ87k1HQUOB&#10;X+bu6LaPhXeST+L56tnZymleRO7pMu14gepq7PI8prAkvhjavDqY2bfTfhrhFD7ROg7tQDh5Qz9z&#10;b+gAWu1ZKo4uPJ49tFax6C4nXK2eD9X0z3VMTzaPQUdQindiY3EdtAtleSV1ljRCh1CGR8J61zy0&#10;eBphFQAWx6v6g0y8oH04SHaOht3rEUQsb3fFOVTmvwOPmxAHPzf8MxC0vqk3VzFeHZinLR/oyWp0&#10;vG8ClZZq+JKEfPBhHuMSUhSWAY4nxzuuq6h6qoKY9SzscnCj1C1uILdqsqixOfx5TUB2f/L7nvgX&#10;tT4xQ/kv4M+H0/OrI1BeQrRz+LkD0c6u9k7By4OWIOoM9CazT1x4hotrmeezlP0HWRfggkeBxmJW&#10;+NDLvBxLPKhFbnYAqEEAawGgGQLd/t4UwP9dbHBx7KBRe2gO2AFzYQA73BjY/nLBOcFwBjCafRPF&#10;BthCsW2zsW6ws65xw3nMX7LAxYYwzwlPLUxnhRO1gkGvYdCgBCxzfmYJwwFY4ORY5EIvcKMXeTAI&#10;U2jmCTTzCIZpmJtpkJd5EMs2LIAeEeQaxPJ2Cwg0CvK/5MdmiAqlqygU21nkx0REva70qewMriBp&#10;+mVhtb2ENXwFlbwVDGLsAz4EpBEiS4eDXgz4vR/0/DhglFcr7pd/RzNExqHU2P+jf3zLi5LB0sQa&#10;Xx1PPKcink3SgIFX+x5am4VTj4tfg4tPhplV4Ps7MveYjbDi+jwi/prG3QWvhsrKKyKTW9ML+0re&#10;EZ6/IpMGD0emsvxDJJg52P/0ncA9VrY/fs/xl7uoP99h/sP3AJY/3bn3u+/++i9/+vO//IWbkV9L&#10;AWeH83IwC7IzCbE3C3e0jrPGhznaxnu7Zvq6Z7s7prrYJ4HSxy0LBF4uGcG+hRFBpWEBxWCt09ME&#10;G7OIqOCSuIhXYaElLh6plk8jbWzDnZ9G+9lGp7tmFbnl1oW+L7NPf+ee/8HneaFz+k7TAjRGLXRK&#10;Ko/+8D61ISuyor1msaNx4dMbwt7SIQQeZVu7EJkMUak08j7y9eYSPBZpFwB4ng54qg4Qg2cZDTo+&#10;h5+YFOrl7uHV3hF0BL6EwWM7g8fl2d7J6tTS1sIGKOvLa6veVC5NLAwTB5cnFw82KKd7J/Ao0OAG&#10;Ak/Yz+XV5dHJye7+2f4R+L4E4qPt3b21TRB8/qKFcHZ5cXx8fHJAOwNfwuCDu6Rd7G+QwV4WR2Y3&#10;pldo20fwAdAuwObw3AtX57Sj/cvLc8DV1QUoLy7Ozs5op7TjE/A15vICHhT65AS2yJeX8AP69Oyc&#10;egI6PiAftjd0eDn56inpRXpHDTYP7U8frPSstRa3vYt/35DV2FVAaMpo7szpGv8w0f2mf7h6vOt1&#10;96ecuvKMqrdpFc0vOtf6d9YHdlrfEl+kvH+b/ammtKXuRVt7ec9Y0yRt6niTsBrnGGulapcaXjDW&#10;twq+PuxuXxA6R3bX9uHj3zueb+58ExqV7+RaExFWE+LZGOHREePbnRTcnxY6ABPcnxzYGuJY72NT&#10;7mz02kbrlbXme3u9Gjdck5/+QLL2dJ7WWpnR5kuDjRLt9SINcon2wUvD9RxNop9ooe6dePk/Z6mz&#10;Vjg8GYiync72GM6z70rVbwx/VOcv2hIgQArBDkfwjEZwruWIzaRi+2LQ3Ul8c6+UT7odoelAaCIA&#10;6vOESC7HzZbr1ca7nXbQTBQ0nw2N5B9VxPcF2b7VV3yhpVCOU65+qtkXYb1REkR9HXX8Kpr6Knbv&#10;ZcxmWfT6S9gBb1VkUxtfnHW+h3qqoIE6aKgF6ms4aXyz/iaDEOdY62dU4aHTGWm5VBJ4UpcKteVC&#10;HflX7XnQwGuo/+1F3xtaz7vFmryRdymTzS+nZ3p654d71pYHDk/KZ7Y8S2ud8ivzidNNy3sdy9vE&#10;pTXCwkLH0kLb8lLz8mrD8lrTyk7N/MaLwcnsroGSoem6jd3Gbcqn+cX6udmOuYkF8vIhdZ1GmYb2&#10;xi+XCSdN2VteTyAvechf6dhHcdX14ZTLwzF/pfFYvdE00+O2ZGjyE7TYuz88+jwsR1MY9whj9Jsm&#10;X9smf7vWYPv2UPvOcPuuyKfESBtihHlvmElfsEGnh1KX86P5cIP9VKsJjyf5T1DOgnwOEg9dZR76&#10;ysvHa6qXWptVuzytdbNr8HCo9XxW6+Va5eNV6edXHhDyPiCi0j/0g71Dtd3TRjv7dgeHHsdnw652&#10;k56WMz4Gc4Fqs4EK06GyUxGPRiOUBsLUB8L0+yON2wMV24IV20OUO0I02oO1WwN0mnz0Gr2MW32t&#10;Gj2sa5xsPtnbVNg+fW9t+8rUsgBvE6Ru6qZqaiOvbyiqocSrKMOhIMT6mJdFiZtDiwNtwMyBv89h&#10;ysBtyyTowibmzSjtz6KZcEc5Fq2RK6CWKyAVJSn0zM/ca6Y8e+295WGF1GUNM1T/PdT40wUsgLlO&#10;6kVPKqROKhQOG9SOe4zPJu1OZu0pI+bbPdrHfRpnxIcX7SIXrVwX7SznnfdOiD8eE/98Qvr3U9L/&#10;pJH+B63rX2jtvz1rvntRJXr53hh6E70VlTBok9htlNGPyx/G54+YZY5ZZILyy+RdJCeYboWRemQV&#10;EoAaRP2OmeciswXf3ApRv6DBdbe31S+dCcvns0/L5uxegKDfKJOok9ymGd+uldCll4JYPcTUIh4L&#10;MbKInSXdML5IQF+kc7OeLncBiBJD9Bi9GahHeqaD7I6gnzlgWAToM87rxaf3miR3myaRTOFpgInG&#10;WQMmRUMmZYOGBUOGWdOm2XPmqVO42DGjiFHj6FFc/BA+ud8krcckuxuXR8TltxvmADqMs2G1Cecr&#10;J3fjEruNU3uNC3rwRT34wm6TfCIul2AMmuW16Rc0aBU065a0GZV1mbzosizsssrqsIpvt4omWicS&#10;rBIIVkndtum9T3N6bPK7zHJbjbPacQUd+MJ2fF6DXuonjcgK9eBavbBm49hOfDrid+kgohdRv7fs&#10;L8EkBxnwmZ7yi6hfOqCmXT+tWTupSSuxTS8VNCPiYRBr23k9JTCg3SAFkbhfgjRAoMtgAF0A01si&#10;Apj+Jt4CeTdBAN5EuuOEHTA+ZxCXTfe+dN0LAoTP6lc/rVsvtVs3naSXA+gzBNdt0rhpzLRl2IJt&#10;wLK995K984K91ZILbtVbf8H3yayf2Ea0BDVf5qCE//yTCNT+GOpUPGySI9fL7LYrHPep7xOVKITH&#10;e52y++1Sh61i1Gbhk0aB40a247a/HrX9br/+r9sfftouZacUi1+8MIBeu0Avws7ifNac7OYtrGaN&#10;rCe0zSY1zWd18Ys4zUW8yiJOfQGnPYczmjU2nzSynTB0mcYHjRuHD+lHD+onDehn9evn9WjnEbWy&#10;2zXhH0YgJwFc0sgJQS5vAHK13xTAg2bPAUOmBeBcDcLDnmcOWqQPWqQNmKcOmIMyDXHAcMYwaH/t&#10;ej/bX4v0z1yb4GHzPDgV2KwQAKcFI6V53qhV1ohlxpB5+pBJ+hAefLDkjpoWjZi9GDF7OWr+aszi&#10;9ZhZ6Qg+fxyXA26ZKauced8PzS5vovWy1aUDeWU9OTVCOLSimB/788l6qCobVhQ6QItOBz0slPZ/&#10;gwZYTtruXvQwIJP+3uIL70vnF4r373M2+BNt7PvzkbtQDxpq5Dsv4NwOZtpwY7oWwJgtb9S6NyKA&#10;UWR3rgNXvmMXYYqV4OyzR11Jto01WS/7G9L6CKmEwdye6Vf9s3kNHUXtTXXjxPKWtwG+NiZyAuZ8&#10;zP4S6BBR5ggJtigpVKQYa4jggwghpjgJWBTBruhaACcKwCTzXwdfqCMExAHH3cjxBYCY7mv/ccCG&#10;qeLoDCkuQJoEJlkURe/tFogMixH+Cjel703CeJkQv4tYohghVLwoBpSI+kXygEEDpE2kADxoLSKA&#10;4RGer63b5zNznQFMTwhGSBHjSBRiThNnz5HlzpPHZsnwpUjyxEvwxACkhbz40b6S/KXPLMZLsw67&#10;6q/GSND8CDQ3Cm0vQWtzZ0OEo55maIxw1t+0VfeqJdo7B68MZ9ZKc2UrieU8FkqX5E69KXd/dsCI&#10;BgZ8KYDB4cWJssSJMceLsgDA2ut5cOGpcONE0Eky/HEy/H6CbO58zMmaciNZkdBEJ7QyeLE2SJkj&#10;rIw2Lk82byx2rS92LU63rEy1LIzU7850QrtT0OrwVGXxczfrIFVpfzm+YCnOOCnu7IcCBdK8WYIs&#10;GfwPcsXAUT2IE4FHVI6GZ01mTxDiSOHHABKFuOKFueJEuGLg8Z8RAYwCxMDJyqzJYmypYmyZYuxZ&#10;Yqy5Iqw5ouw5EjxJQpzR/KgESd5MFclkJTEvQWbj+//hKcLqK8EB8BRi8cQyBgmxx8vxZyuJpEhx&#10;pEmxgbcgVYI9RfwLAQzOhghzrDATKGHg4ZRhPxorzg5n917nvocLMobyM9zyqXRTiyxGi8AtIwRZ&#10;wgQeBPMyBPHeBTG8ifB1M1H45SD2F+nk16D3jLQE1ydyjYFr+1YJbiJkNm4Qw/eCyPX7LsoOjh9s&#10;eLOEf/0Auv05Bp3HiX62vwCkwy+5eQPeBOwC3h0PUzyGIY0PlSshkCEjFC7JF/hEpDLOmzzUQFsb&#10;WBpunCBWrI40X8z3H3fWpumpeAhgEh5JR4pg44T5smVEw1APkvg4krDsCfys8QLwtOKRwowRIowR&#10;wvCI0HS5+49wU/reBFzP4OYFDcANHnKdB/x3LO+vEYplDuZjAYTwMQHC+B4AQBDAzxIrL+wlgjFg&#10;+bHY89lya91qT9csqbMoNQXLjrGytk9/9S6zuSWgrt6jpdm9q9u+tdO5jeTWSvBq7vJuhgWwZ1u9&#10;W0e1S0etU0fTs07Y794qXQntzsR2UDoRYAfs2NUK6p3b4Zxgz69xc6JfOnDW7w37i4A44FvqF+GW&#10;ALZqaQXY17e6V7eHVhKfxb26y6EiLGrG9kCNi0VblMech92AE2WEweC5eaz5RVxEZANEH4YJP4ri&#10;k4/klv0bPDKRPLLh14SCkvs6vlWCTXjlI2+VcCAXgZX9CrzSYb8CYnZvl/yyYVjZsFulkHSYuEig&#10;jJA/QFrQDyAlAD6SfQDyokFfI0xeJFpeOP4/5aFIAkBaLEFYMlZQ6h8FNJYSBVfWP4qkWCyPZBSH&#10;zFfgehiHlo1ml4pASUciNSBGiwQLCYWI838FCYHQLxEXDObj8+Xm9+YUcEcLurMLe7IKe7MIB7AI&#10;hWDE4nnE4gTFY8UlgiVEncT4cQIYBR42UX6U0C37i0hfYS4RBBCDyr8J4Puom0nAyEzAAhx8Qhh+&#10;+nDQEnyiUvziiAOW5/+MLJ+4NI+oJJewGFpAlIMflIqi8joP1ZD0WW15VSRAvK+enCoABEgSsJGC&#10;JpIKjAhgJPEXSQj+NQH8ayAN6PYXtrzXMwEjxvcWVtp4iy/UL8Ba15QugPUUNJBRoNWlFZ9IKIiK&#10;yGD5RAXRWDEOPmk0nwgKy84m9Bd2CVZtRxabqO/tkgUTa3Vej1hXz0f1H0d37oZXLUbXLIXVzPl/&#10;mghsnIomLSb2LyV2z2QSJyvHVivaRyLDMi1UzIMMXIcL6qGl08u+pb3modPWUWh4A+pfO6ofJ7ev&#10;0JagF6X9xeUz0YXdaBlbTiHD6sqhzwL4+Ar5S+L85HRmQrKxlq6ilJyqnIK+srqThY2a9EMDRTUN&#10;WYWXWflwdsjZJTx1Ll3a/acg+R/n0PneaYhHmDBK0lzT4X1Ow9EC7AYOZyDCh9kMv9dmCu7ijGpC&#10;dxTk2XQsJV0yHUs684dH3i9UJrfZqfiIP1CWYFN1M4vq/DR1uns95dsZdH4C7WxBu1vQCfm6Bhwb&#10;gAadU2BPjPyhc3fjqL2R9LL0PalrAMkD3qMc0aAr8IIHmtugvWPo5HKaNODn5/fMyfGccrTfPXH6&#10;qgPKaVmzSiHIOg5qB3Vo+NSqeBbL2jXbJR6866O1T683DK63Du8Spw6Ik4eEyRPCBIDaPXnQM0np&#10;nwCcD0xB40vng9PUoUlocf1qdZO2ug4dHf23CeDT//cKYNrxGWUPEcBw+u/hIXzeKMewAN6Fx+2G&#10;KNTPAvjkDP6LM7i04D9qX0EHtNON3dOV7fPt3VPKjbShf0AAX4DGYNcXl9Dx6ena1v7UAnVq/nJh&#10;hTo+Th7pJU/30sjjELR0Bs0uHxEG16sHN2vml6qgqRqo/dVWhHulgmihJF+5tjL06iXUMwCl5k48&#10;UV1SebytrzCqxjmly72iJ7RlILGHlz00fwSgmMnv4KQ3DCW2cdJbJjLbprI7FvJky4dkG4Vd28dk&#10;uydkN7VtL41db609P539AL3DIAPAUbDhlqf6upvKkoviovMTpJx1eDhtI7PjokZ2Udt1Ut1xVgUB&#10;vOiqvuOmvu+tQ/U3OA42BhwGGSKzAoOA7KO16wt7ZRhfHbCjHXe1LVeVFbtH68+ekF1UKe4au65q&#10;m88UV6zk5sylluzklu3l4VRga7lNU6lNvPSmify6ufKw4WMCXj1TTsyM+YEiI6M4K4qXnRMlIMOi&#10;ZHpH3ZZd9xnW1Atr5s2K97hjGfDts5j/0znxX7wyAf/LJfF7xyiUfQivqbOcqnqgofQHh0eDQQbT&#10;AfrzHmorboo7PsqUQBVyiPJWpPJOnOpusuZhqs5Rqs5Jst5xku5h/GcBDECELuAgUZsSrwlKxPUC&#10;6K73JM0AaYw4YNAG1IPGSCVYi/B57XV6MeAoRQ/ESA970Wq7UarboYo7YUqUcJX9CFXAXrgiOfjJ&#10;VoD8uq/0hq/0srPwoqv4sq9yn7d6W4xN36fsvvHOIkJ9SENFYFtdXF9HUm9TfPP7sNoXrp/K/Bs/&#10;BL3NSqj/GFDfY/a+365l81nDvF3R+8iq2tSunhTSlH5aVXjt7Dvi0su2yaz2hdSu1eAPfdaxb419&#10;chQM/SQe29rbJ9SUD1+QocCn0YrcqsMVw10lbe2FDeUJr2fbp1yNXcqzP1xtXH7KrxxrHoV2IUJ5&#10;V6BtAKgEMajPCsmMdY/Zm9wFn//d5QQZdslopwjoAALbZgakgTag8l3q66mW8b2xnazA9A/pbyEq&#10;ZKdh01rSAO1BkdaBA+8J0CGU6Bi527cGLdBADVjsf9cV7xAOgr63nQnPIqBtiDK8CXbR8roO/0R/&#10;rGUA2ofcTRzjPCPAoycvMsMV53C1SRus73YxtqdMb22NrmhKKC8SJ6/Wjv1NXHretVxM77qomh8P&#10;rH4Iy+l/XjtUWJuM94LGKN1Jb2sCsqfy6trC8psDEscKXkFr2/D4tDQa/KFxfAyPDAvtn0Ebx9AC&#10;dDkGnQxDnzKG5fimuVmXvzaB7t/j2vIi9hdAF8CI96VDF8A37e9Nbnf7X2KNm2OdjWWDnXWLg32T&#10;C/bBsN/lYl/gYvs80DQXau16dOh1DtgBr6FY13ngmYzpx4+8BMAsmnkOwwKY52QFmyMvCnS1dm1/&#10;19Fw+aUGXuSCWeD+G1PsbOMcbENo5j5O5m5uZgIPgJXAi+ri42zF8lRh+V5g+TKFBRNkJaJVFLyM&#10;DBNKKzPbZwraF5ziyx8ZR8hrBilohCpqR9l5vg7NIsW+mfR92f/sDdGxph//sVMxswJllsprlCGF&#10;Tzd3fxkR+SnSs8BZ1cmcX91dQtueR9aIiUf9Luvj+yyyjCwiDx7w/3SP/d/+gBOWBuhwCiZbOw+U&#10;vO8tfF0ZmdySVjDxvmbiY91GR88maSDCzonjT99w/vVHrr/e5/+RjfMvDD/+H7/7/n/8O8sff+D4&#10;9j7jn3768bfffP8fPzJ+wybG/dBQ/amTdZibXYyjTYyteeQzmzhXh2R3x1S3ZykAT+d0b9fM5Njy&#10;8MASD6c0B+tYp6cJAV55CVHvspNr0mM/Joa/8vfOeWoXY2IRbPs0KsAzKzmoOD+wLNEq4ZVXcaia&#10;dwIu4k1AcTg+rDG1Gr5bc+pKQ8rC7VODnHMqXgw2fJqoftezPUe5/oZzgaTVnh8cntHAA//4lEKF&#10;82uvBfDVwTF0RLvcp1K3dmnkfVADf6tZ2zra2IFOwJcw8MSEze7u+u7K1NLeKnlxfP5D6bushIzX&#10;hS/Lcku6GjrWZlZAPXl5e3dlh7JJOdihXIDHLnjaIsC/uLo82d3fXFjeXlrd39im7uwdkymgBk6+&#10;p4EH7tXF1SXt4vzs/BL+xnUBUdb2BtoHql58yo7OqC77CI87fXIFUY/hZ+7V2enx/tXVxQV4Ol9e&#10;XlycXVzAGvgKPIuvLq6/sIGjvYTnzgA9n559HvDjGBrtHstPzn9qZOeEd+yr64O/x4KPtZXL5c6l&#10;jtK2+qzaltzGrsJ2UnFXdxlxtHp8rm1pqmmu8xWpIqumKrd+vHEGWoPAp9Nw7Xh5VlXzi46huvH+&#10;6hHCh96ejwNnk7TLqbPSyDI7LacIr+TW2sGZyd262h4ScXx74/By/xzaPz2dW23LL8p386qKDKv0&#10;c6n2dajxdajytvvobvnO2fSlvUHZU73n5mqAEiv1V3Y6FW745iC77hjXwVTXoRyr4XzcaJ7RcLbO&#10;cLr6eJbGYqHBZpnpZIomKeRxrZtUvYdib4zVaknYSVUurbkYmqk8Gy3b60haqvCYLjGdLdDZKNWi&#10;vNbaLHmyVqwwX/Ro6bX6fostNB4ETUWc9fuf1z+FGp/Smsx36oy220zPhryg6QRoLOe4Omk42vWT&#10;pX6FuX6jo2mnn9VYmuv2q7CTt7GnbxNO3sTvv47ZLItcLY5YKYteeRW79CJ2/V3qQXX+RetrqPsT&#10;1F8LET5BLa8g0tujj0mrRcG7b6OuGjOhjnyoswAeBZpQBA28Oe1+udtRut5eNlyR3vM2dbjt9dgU&#10;cXB1smtloXv3qIV8FlFNss14G1vVXT620jiz1r6w0jo9Xz81Uzc7X7O4XLWwVrewWbuwWdo/GV3d&#10;Ft9EfDW1Urmy9WZypnJysn58aHR1eoeySCVPXJGHT+aadyvidr0fndnzHzuI0LwUjkO1dyIN5qP0&#10;R+MMN976QkNl0FIrtDyy3Tua6p2mxGeswG32m/4Ih95Ih+7wp6Rwy64Qk85Ag3Y/jU4fZaLXo/Fg&#10;5Qnfh/0O/LOuwkeRisfhTyZc5RqccR/d7MsdzSue4Vo9zMcinZYTPBbjXbrdDAjuRh1uuGY30zp3&#10;yyo3mwp3h0o32w5fS4I3vsfTtN/ddNjdZMoTP++tv+ivuRKsshD6aDpEfiT4YX+QSm+wHinIpD0Q&#10;3xll0h6Lb48xb422bAq3qg60/OBt/cbDLsvSLAVvEatvEaFpEaRq6fPEwkXOxEbKTIFLR5xTl59N&#10;k5tZjYtFk4/DSIDXQkjIXkjUhU/YlVPIHSXkzirgycjv+YDf+66YD4t+0k+asUyqqYLquXwiITL8&#10;T5NdQhY+pm6+xx1WCl7W3oWa/gq1fH/ZzHTSwHtcK37wRua4QvOi0w6ajIDWc6HN3OP5JMqo70G3&#10;+VGHCrVJ6KSJg9bGRCM+OCTdOST+cEr6/oL453Pif1wQfn/Z8dfLZparGmnogwX0KmkrMn3IJrPH&#10;KL/fuKgfl99vkjZsljpqDif43nLAiMdFAsTs0kG0Lh1kWwCSGUxPDqZr4JvG9xajZvkTls/HzAtA&#10;3GuQ/n+x99fBcS15oi46f7w45907M+ecme6Z7r13bzCJpRKUoEClKjHaYsliKpEtW2SxLGZmZoMs&#10;k2yLmZmZmRlLrHy5atnV2rJ3z+65E/FO3DiOLzJy5crKBVpVa7m++v2yXTu+VSe+6X5Mq24Caq1g&#10;idostMIwf1cdLWxngHZAudrO8GEQxiK6CYYbYwjFX5PWo/cC8rUAbtFP7jF+1mv0slsnq1c3ddQo&#10;ddwoblgvakA3rk8/sc8wqdsopcM4pdUktcU4pck4ucE4qdEkuck4qdn4c3LdLkNIcqtuSoteeqt+&#10;WtuXcNsmw7Qmg6xqrfQarZxa3ed1es8ajXKaqdnNFuktlqktZslNpvENJtH1JpEN1ChY1hpG1ejH&#10;NhiltJpld1i+hGWdYUKlTkSlXnCNQTjcHCp3GaDG92v1i/I3BHAnNbPLNKvDJAOubdBJqNeOh+X/&#10;EwGM9kT5ewUw4w96DUTrasd36CSg0heN+u0xSPmmAIbXG/pH7zJEEkQPGCcMmkQMm3oPW9hP21vO&#10;e+hvhmkdp2kc5yjTnsucvZUDxXdp+ZSTYsmzSsX9MqW1IqXVcu2DDisw7no+4ngxYn02aHrSo3XU&#10;JnfYKHJYx39Qy3becvuw5i9bhT9uvmc6fIe/eK8A3hmCPCuQ9HDHx2jeWm3WTHnOWHHO8O6S8b1N&#10;C8VFfeKyHn5Rj7SgJzarJzujqzKpqzeuazFp6Dqi7z2gE9yvE9unl9an97xH52Wndk6jBvIugAd+&#10;7f2Cng1YQa/zLwIYccBdVMTsdpmmdJkm0efxjYX0mKIk0EOBUxE9TM2CoAmf+81S+s2+OGA0FPjz&#10;xMAIQyaZyG9BqEmwDxy22yx1wDx11Dx1wix13DRl1Dht0Di92zC9xyy71+JZt2V2p1kSfB91moR1&#10;U8MGHsR32b/Ms8p9pBwqLP2EW8mNUz2U/V4I+V60pAQ1I9LicMzmoJ9jt+V/gC624/o75+1M19Qv&#10;ylfel8GvFO/fBhXAJ4M/gy4uUC14kcO34cey6sSy4YphCOAVF/Y1Z84tJ+59B+yJPYFmjp+2oDT4&#10;61d9iHjfUZTcUZvQ3J7ZMZxQ2fKmf+RVf3dCbeGLpuKSlvKYUF8NHOaR4C1XwV8CyGyR0rwhZHYP&#10;7M/e2F9CSZ+jDKMJbJAYPFscji0eh5SxiET8BqjlZWhICComr8oklL+thOGrYklInGuiKA/D/sL2&#10;yCtemQG6k2G/Vr8oV6XvVUJw7MgUsHgOf3qSWFiBi7AR1UuwAoGNqAwOF+aIICIhyKghQyQcPR81&#10;Ogkx40DQfYN7HinMjmbrjRPjihfHwP2HJIlhk6Vw6fKkUBKPL54zRAofpSKZYqhW4vNk/EXi3JvM&#10;neJ3i++ft0T7l/o4lvk5fnC2TDVW9pHEepG56PZXOFUOD7cShr0dL8zJcMDwzKAOGAXdAVhh2F8I&#10;oqgp3JEUbljGkLnjROD55IkTRkiTwkcKY6JEeJLliDFSgn5w52UEn5mpzRc8224rA9NdYHkQrA1d&#10;rg4czHWsj9avDVQfTbSClWEw0zv74fkrO4sgBQlfcUKYnHCoOH+UKF+qBDZHjC9LmDOdwJJCZIkl&#10;MUeSmcMobGFkjkgkkps7Ac+biOeNxfPEEHiiCTxw60giZbr9hUSKYaLEOGMoHPEUzkQRzlQRznQR&#10;zjQyJoJ+huGhwWOJFEFicKPFueNl+AMJSLR6lDh3gqxAopxgnBRfFByBzJkgypVIHyGBDM8VRxzp&#10;swNGZXA0/OsQmSMJTLCEwEV4qcC/MtzDKDIGlmFE9mAcSyD8KxPYUGALBI0YjiCxw03QUzHDRuZg&#10;HJM//y/ePD95Yr6H9RD8HfpoLHAtPVczYmHpICNcAx2ZPiYnBFbQ9kg8QhTuehkhyBouxBopxAbr&#10;0Xj45uKMJSIuH/kNBD1omFGi74gYMjwi5AcK8KQhcc9wl+g/XEAv5q9BzvBX0K9nDiTrOJErgudO&#10;HB9bFhmXLUtOkCM5CXM6yAg058aC7bH53sqR5k/bUx0rXZXHXXVVwR4uIoK2vKwxsuLRYqQAbtZI&#10;Aa5YBI4YQbYoIeRtHkpgCibeQTJv/xcJYPRNDSsB/MzoWztQAJnw++8iQIjVR5AZxVeQ2U/gjq/g&#10;HVh/imN1xbGbcPzsJCPS9SpzvKZ0pLF6qqfT291FXUs3ICkls64+uLLqSXm5fWOTXUunVU3Lk7oO&#10;l5q2p1UtHlWNbjXVTvUV9k0lds0ldk1VqNm9Vjo2I/YXlk+a69GYYNgOedJQ61j/Dexrqr6JXV21&#10;bW2VTU2ldXUFBFbgImxEF69hW1XhVFXlUFVpXVP9oLbKrLbWtKbGqqL2SXG9b0GLd1YlRtgAJ2zM&#10;ekuJh0UDz23Ex6qN5dDHchoK8FjgcbYkMXeytD9JJoggHSooGcIvGUonBNavuFvYjrRcK3HSYYLS&#10;YddKiJBEyDcREAv6FgECdOMrJHa9xEsgxvdaSRQLECf5ShN9pQg+knhvCZzXf4SPhFCAhFDg70QU&#10;F0gQDhAk+/1OCCQ/UbyfBO4bSOL9v0aU6E8QDRQU/wbwVGApfrwiPnxkX1iHLfyi/rAOzwZO1Odr&#10;hCjeX4OjeAuTPEikpwQRNyGKi4CoG1bUg0/Uj48SyEsKFiSFCpMDxEhPxQgPKQKaZB5JYQwRx4mo&#10;36/tLwkrAhHmI8E6bBfiwvGzC/Cx8nLf5kIjgFEBLMDOhzpgNA4YdcBkfmHUAUOkBCkokgJkCX4R&#10;UV4imRsvgsEROQTkCBLqkooQNYl7GlJKEFhB7a+WpBIEdcCoAEYrjNl//0MBDOvfBDW7aB+0239O&#10;AJuo6jEEMOS+jArc+XtiChSSFBEnipwKdj4KBx8RI8TBJfzvHBR2XQdO++g/W0Xf9s4lp9YaFI4F&#10;Dhx7t2x41iz5VC94lE55FAyFlo1nNc2/b1v81DBVXD1UXNCaFf08ziWsIuHVWfcMmNsBXZMzH+rP&#10;2iZB/xJonQJt86B3c7Zi8k1KdURUWW7pQlRe/22iEbuQZnn5MPLF2fop8gUf8o0b4keP9w66Glui&#10;A0KoWnqSeJKajIKx6n0zTV1deWUrHaPDuZX/hABGwkTOECP7Ku21HEkZcwPPe4OiImqaGV4wWLMK&#10;DpApGs8XQd3rYS/zaEVBQ/ItJa5/ERH6QSbCNv1wDNDGQaLHKxk+LaFbsnw3JZUoVC+72PfPGmZH&#10;jvbXwFT/LhJntgn2Z49muhZaSjuKc8vzcwo/PCsse19pbW6nraL3LOPFwTYNPUAILCZHJlo/VoDN&#10;E0ADFW8/3tfWamxtQY5rYrnDLa7HwHfbLG5M3mVA3qVLyb1CzvGttG2bbeLR267TmtHNyv7NusGt&#10;+qGDxmFa48hJw9Bp4/BR8/Bh68h++9Bex/Bl/yQYXzwfmKT1j4G55fOl1ZOlFXB4+F+mY/9fLICP&#10;Dk93to82Nz4L4IMD5LztHiH2F7J3dLl9QFvfPt3eR74RRgXwMd0B79COlzdPFtbPN7aPtrZPDvcQ&#10;v3vxeQbBvy2AkbN0CjkFR0dgZ/9kdYM2u3Q4MXM0ObU7MrA13H2wMAhOFwBY2jkdntisH9ysnF0r&#10;Byu1YLL6/H1cq43uKxXRtyrS445PQGo2sPUYIUqt3pXf0pXvUuHpuc8zrMwzrSq4pE1aMxDbMJJY&#10;NRJfNhCd1xNZMhRdNBZbpkqsmEmtWchsPJDbfCi//lhh01l1zV192+P+nrfOoZ8+zd/gyA/h2N/w&#10;wFt3h+5rV58oLtkqzD2UnjYTnzSiTJuIzVElFiyklx/KLT9WWLG5t2qruGqvtOGouumqAVlzUVt1&#10;Vl11VV9311x3VdtwU4esuaiuOCjN28jPPJSatBCffSC1+Fhuw15p11l9z0Vj21F1w+be0iO5yYfi&#10;048kFx5KLZtLLBtRlvQpy/oSi8YKowb3hh7qv1KWe8TGqnqLSYaNW5gDy40l35HQ+knehEPtgZCh&#10;I87YmcvA8Zap5w/Wof9oG/V/uST/X65p/+wQ/4NtOPujQD5jZ4qi2lNtifeP5Xp8DSZ8DWac1ecd&#10;7q063V11kV/xlFvyl18JubsepbITo34Qq0mL0UIF8GGc9nGiHoRGjwOGi0cJuqgGRt0wKoB3ItW3&#10;wlWPEvUgh7AnbKQr3t1oTQgtQRdddZykD0u4iHZAeibo7Mdr78VpwUVkwBi4ac31APnNoLu7wYqQ&#10;nYC7m76yG14ya15Si0/F1n1l1jyklt1lZp4qtTkpN4Q9Hqx4UdtakVVXHlRV4l9fFdpSE9VUkdhQ&#10;nNRSkj7R/Wp55M1ww7vRntDmYZO3nZYVC4/LJ+1eFcZU12V2DyZ3TmnGfHqa3/+sYiizqDPkY3d0&#10;7XRq47xrarmBcyL5njWPgLrNg7DiV21gF7iZ+OqLG883zLe9ael43dT9ob0ovcDFxHmha366daog&#10;/dPZ4ulM23RGUHq4Uxj8uDueO/K39rPVsXke8WywemCyeSLENtBe2+ZNzCuwfDHfNpPul3KxcAr2&#10;QLBNQPiTELBy6WrklB2UAQ6Rlt7CDvh562PsOlExACuR1oHHIzunY3vRtsFwsfVVbZp7HKxUZxQj&#10;laXL8vSCrOBUeKOpe1thpKADKxcrRzpS6n2VHbDuavok3isSVtKDEr0eusJKxcsiNxN7sHpSkvLW&#10;m+oIh0pyCO54UU7rmHvlHjv7oTWB+vSkYWo4o6wmMKcx+EWlV3KRU0BzRPJ6SweiiM5OwcEuMvPo&#10;8QYAGydgah8MnJ42geNmUBY5JI8Z4/tlnp/tmlX921zzpr8lgP8aEPxr78vwwdeG/c+DYZ/nZl/g&#10;4UD2BMs5w885wc8xJsAxKcAJgYtIbufPKpcDdoP7wBDAjJ2f4WWf4GJGHTBDAMO1C3ycqP1d4UJK&#10;VANfdcBXBfA0As8YF9cwBtPDw9nGw17Lw1TJzVTOdbuU41YlN2sZhqOQm+c9VuAFHp9KIkWRRRwl&#10;5T29k5I/Djwvn/FPrNGxiJdVDbirGSatGqj1MN0lriGsYNqncMyuoMemcsCyup/6sUvK46OAXorC&#10;o2dBaT3p2d1PbZP1Kcb3OWQeCd59iKHo3+FT/OEO5U8/CH73HfbnnwRu3uL/84+KGCEqRU6dm6DL&#10;T37pHjT0urA8LLE0PLE/92Nb9uvuvI97vSNDxZWuBlQpDj4FHhFNgoIaTpp0mwcJBf7zDdZ/++kv&#10;//gH7l/YfvnjT9/983d3vmejCCnoqD58YOT+kOrrYB1rZxVj8yDK/lGss13SU6d0T5dMD+cMiJdr&#10;VoDXy8jg/MTokqSY0riIwqigd162ST72Kf4eWVFh7xISi+PjCqKCX0d6PktwzUl1zGzPbM9xyEi1&#10;S8kPzXfSehpoEQRmLi+G9j/GFhkr2LlZJ356PfAxr7v8Y29/Ez1ly9EZIkTP4d3q8PL8Ym9nf3Nh&#10;+Xhj53L/6GKPdr57CEt4i1yfW9xb3Tjfp53uHmwtruwuraG/w0Mk7inY3djbWd2hbdM2FjcGuwbL&#10;C8pfZr6EdLd0H67v0zYO5kdnB9v7hzoGxnqHjrb24SBne4dI+C8N3igvYAVudHdlHW5lZXpubXZh&#10;e2n1YH3raGuXtnsIb8tH52B1bXt1hW6sT8HO7EFHeaebhVuIa+Bc3yTy4zz4wHlxure5fHa8ewEP&#10;5vLi7Pzy9Pzs/PwS/kOf006Q+bxhN3ps8fElorf3T8DhxUjb8ET7+FzPTFd5V2N+/d7kDnyGXOle&#10;mGudnqgZrs0pfxmQ8T7iZe/7tqmK4f6PndN1M4vtKztD+xt929ONc0sdq2ezl2AL7A4d1uc25wS+&#10;fBfzseFlU2Nuc3V2bW123Ubr2tHAYUFCkd+jkHDP5Nc55bXVg+/e188t7O9un++uHlzCh8nDs6Xm&#10;jpLYxMqIiPbIwM4wr5ZAt3ofx3L3R4WO5vl2hm+t9Z4/0Hhto1voSq3xt26OcGqPceuIdW2Pd3z9&#10;VCPPQ/W9j2p5iFZ7ovFglvl4juVElllbmHpXlPZQkuXsC5fdwqiLumzQ/g70l4LNfnAwAna7wVTB&#10;dkPE0keHzY+Pjkof0YrNTyoenNVbg043MBEB5lNOhiM3a13WXugevzc4LjfarzLYrjc67LIBQ/5g&#10;OGm7ILQzyPaDmd5HM8M6l4fdYY6j6W6Lr/wO8sKO3kQcvY3cex22lhu4+Mx/4bn/3HP/3tgnXVH2&#10;PZH2I/FuSzlBtPwEUPECNL4BnR9A4zNQmwkas0HzM9CQiUQAN2WB9hdnna/X67IXanOWW98OVz9v&#10;K0rvbnjXO9I0sjHTvDBTPbfUtAdeDq24vapyyPiU2zFRNrbYNL9eOzlbNjpVMjlfNLtSML1SMbde&#10;s7T9bmgmrLQhoLg+s2cif2bt/cTcx5HRwr6uzqmBpbXxvbXBi42+g9HypfeBax5yO1b8S5YCCzai&#10;U46y/U7yrW6KDX5au1UxYPgTmGw+mxqZrhvwt4wUZdaR5rD4h2Z/2ya/x/U+lrVe1Bovg1ov3Tov&#10;jWZP5ban8lMhaquRmot+MsseojR/qYtgub1A1XYXnWpHw1IrtSIzmVoruQEXtUlPjQk35c0w47Uw&#10;k6VQs5lQy7EQq8Egm94gu85g67Yg4/ZAvU5fw24f40FvkzEf6oy/8XywwWSA+kSw5kAg3JZ6pZtO&#10;mbt5oav1O0frlw7mz5+Y5diZpT+mxlmahBob+ujou903MJdUNxLV0CKqqwhp3OPXlOVVF+VQwbEo&#10;C3Eb83ObCvKaC/E/xPNb4QSsBAUeQ7D8j3j5HvLxWwvi7PkE7bl4H3NjbdjJjmx6YT/rht9SihBS&#10;SxEgeCiSbd4Gxc28D1/N1zgo5L2o+gHU/Suo//689g6tiv+wROz4o+J5CfW82etiMPlk6v3RXPHx&#10;3IeLmWd7Hc4Hjbr7VaTDKs6jRpbjdua9Tqad1tuXreygmQU0/wKafr6suwUqeUCRwuW7xxfPYpd8&#10;03rMMtoNXnQb5vYY5nQZxXcZxTAigFG+WNtk1OaiQrdbPwG2wG5Dpum9XwKCYSNcBUG7dejEMrJD&#10;w1WoPKZr4M+69xrd+sm9hkh2aFhp04prUo9qVKOH/2rFtuklosoKFVoQ1GNBOukxjqgDbqFnb0ZF&#10;F9oNVYOoykVb0LXoa1Hdi/ZBV6FbQVMHo41fvSqzW/c5pFM/HZl61iimzTiy1Ti61TiuRT+52yin&#10;x/BFl3Zmt3bqsH7qqEHcgHZUv056r15Ot0E2MtevcXoLNaWJmlxPTWiySIS0mCe2UhM6TBA9TJ+V&#10;NrX5Pj3UWD+xzTCp3QidEDe11SS92TCzwSCzTjerWicDUqObWWuYVWeU1WCUVmeYUKMfXW0QWmMY&#10;Um8S2mQW1WwWV6UbXW+Y3Gr2rN3iRZt5VrNpSpNpbJNpfCt9NFTuXhXAX9tf2A3Z7m+ngO4yzUIE&#10;nlk2XGzUTazXjoegmpZhbRkRvQyzew1Gn98SwIzR0JEZf5RroH9N9JKAoI3IH/eL/UUvsH7j9AET&#10;ZPJa1ARDUAeMauA23fgWvYgmPSToHP4hWjUhoS3aLi36JtPuBmsR6ue5yqBMGVTLgwqx4yLi/ieh&#10;0zLSYSllu1BmrUB1vcRsv+HpxUA8mMoB88/AQjKYCQBjVic9ivutgruNt/cbfqHV3jooZ9ovYjsq&#10;EroolLp4o3iYrrQdqTjrLD75iDxtSVqxEtt8RFm1EFo149sy59s0Yt8y5Ngy4tkwFFo3El0xVFgy&#10;1JozNJ01ejKm/3RIN3hAN2bAIGvA4FWv3utO3ZctOsjlCi/gfrMsWNLFLXI9X7mGfyWAO01SEajJ&#10;nfQJrTtNYzpNozrNInrMInvMonvNEAHcZ5ZGH/A5gsmLfuoz1AF/jgOGJRL6nzVEfT5s8nyYmjNM&#10;zRw2TR42ixuwQCK5O6nZw2ZZExaZs+YpM6YJEyaxw8axPUYxXeaJXQ9TOqyT2h7FtD4K67QJ7LcJ&#10;7jHwHbZNr3R452uYIH/PiVvhCbtyEI9qoqT6M3EJuyAX3ekmw+NRntP+fwc9nJetnBcdzNeSP6N8&#10;5X0Z/Erx/m1Oe38+GvwBEcDdGFCHu3yG3fRnXXG+KoDZVlxZ15zZUQF8akcAVqKLZiLN3tr1+RFF&#10;XUXZXbWpbW05PUPJdW3Pewcy+jojG0pSWqs+9be8LS1MDvF1ksC6Cd3wELoZSGEPJLN58v/ihf0F&#10;iR2kRwqi9jcezw5JJHAkEDh+KwI4gm5/Y+nuFoIaSsQhfTFMsAPkqjf9La6+BPYMFbgTwn8bLsLx&#10;4YCo74QVuAh38rP0+opr3pcBQwCjU4GiApghlmAFdkDUL5ErQhgTKcwZS8KgehXuAGNngrG30AoK&#10;6oORfRZmDxJmCibRp5IlMkfgmWIJrClkrkwJvkhB5jgSZ6aC8DM1yWgZvIsgs7Mgc4AEf5gMMVFV&#10;BhIkRfAm8/pKCPhQeJyFmMJkBELEuSNEuePEkUl/o/CscXgWONTVIOCrME7O1cZoEUyChGCshFC8&#10;uFCCuECiKH8ShT9JBAtJEOZNpvAli2KTRHmSxfkSJfgiSOyegkzJeipvXa2bk0KH3qTPVb7d6a46&#10;G2u9nO7M83cYeJs+X5hb4e8Wo6oQIk6OEKeEkfGR0vgQUZ4wPHKdpAtzPiNhskjsqcKscSIsURS2&#10;cFH2cApnlAhPrDBfEh4LQWYCJnDGEDDRRER8ImGyIpwhZM4oce5IMUw0hSuazB4vzJlE4kghYeDx&#10;xpDYosls8YgY5ojCM4UL3Ewkc7yUx+XdI2ZJwv3nSpPkzZDGJktwx4lxxopyJlK4kshciSKIA74u&#10;gMks0SSmKOE7kGjiLUiMMBPyGwJhDmRuYBIyPTBiYfFsIXgkUzEsYT0UucwQNUufPJgtBu4GGYkk&#10;RhSm0C1fvp+8uX94yvnnENxtRAATmBABjE7cS2RGrgHk+kR+RnCthOOjI8PtMrYOQeTut4gQZIVE&#10;CrFF4RABHENABDDdAXNEkRDFi1jeKwmi0Xmpo0U40bWwJQyPhN7C6+SbwIvna+ALfQXvRJAx8DpJ&#10;JnInCXIlC2HiiXwRZD4/SX49ru8z3My3h2pWB6qXBmtpi/0LnZUXw22rZfkJBvcfYJhDpcjhFIIX&#10;B3OGuEicAHeCAGecIGesEJJUIJLAHCbMRJfo/zUC2Jv7JooPzy34vg7gZ4aN8L18tc9Vrg2LEohj&#10;8xVi8caxwBIBxwTxwrE9JbCbs/1gynu7MiZgurpgZ7S3t6FicqDbzs7GMzwirbw8obHeubjIprra&#10;uqXNsr71YU2bU023W1WHd0WLV2XjU7oAtmkptm4psWuotKfndr6GY1M9ikNj3RO692WsQnNBXysR&#10;y1tbda1EQe3v46pyCKygDhg1vte4JoCptTXU6uoHFTW2RbUeHxv9XtbJ6zzFCulxsahj2bUQ+8um&#10;I8RuIMBhIIQxJQjZiIi4ikr6kaWDiJIhOMlQIckwFFj/QjDSLoXUf08JwYuHQAhi10u8aDBOLPjr&#10;EicWiBP3/xq8BGJ8r0EUCxAT9Rcj+4mTfMnC3qJEb1iKCftQSD6wRVTE9+tSlAh7wtL/myWF4CdC&#10;9CHjfUnwwxvvSyR4EUheQmQPvIjH7ykJIh4kYQ8RYQ8K8XopKuxJJnleK0VIn5NXf40g0Y0f74LF&#10;OQsQXJGRyZ6wFCC5C4p58Iu7fw1WzO1rBCluJLKrCNmZRHHCiTkIijvxi7tixT2xYr6ClECCaCBF&#10;1EeM7CiOMxbF3hXjI4vx4vFcQt+M/RXhJ6MI85FgI0MA8zJxo/YXTQGN2l80CPhqLmjUAYsKikgK&#10;kCEMASzGJ0zhIYhgkNzI8kRJTWlliIaU0n0ZFS1ZVVhh2F8URhAwWjGQ10AdMPVLFui/VwBDULkL&#10;+8ASLpqr6qMv/xozdYPfSgHNEMA68uoQdOeVJO6JkWXIwpIkHjyRhYfEyi3MjePkFvkDF+WOtp2Q&#10;T+ZNj6wfPHK4Ij9pFg77jZ45Nq88qp21qZl2LB33KBhKKJ0oqFtsqltsL5vozu8pjX771iuxLeXt&#10;edc4WNsF49PLFfVgehv0LF3Uj4KWKdCztlE2nOGWpixqFhxR/LFxO+HT+G2iEbewbn39JBI4u4GI&#10;tJND2v72zuXpGRoKvDozX1NY6mZtryIlpyYppyGtYGNgaqqm3VpUcbK2+fcJ4HMkBTSSVPAYbM5u&#10;j3XOVrxrttB04r8tTeJQ1pO3D3XMLnves9KPfCV3PAvGm7aLM9tC7NOFbsj92z+wqItYfExpnG07&#10;2BwCL6JKrLW95fEGQizyHH+hKImZ+jokR3plznUt5ye/t9ezUyGrKpGUNKXu6ynoGijriwmKGajr&#10;5yRlrc6toseFeu75meUXyS92BxfAMg3QwMvkLH6c0PHlOZJmcHo1SdIgjVl2zzhqS91vWs51QM65&#10;WsK+SM5xyDHj7HXXWfnQXsXAXu3QTvXAUd3Qce3Qee0gQv3QSdMwrWXwoGUQDM2AyeWLwamD/rEL&#10;ugA+XllF5OL/EcB0flMA07/UPtneOtrcONveRiL5Dg+RYL69488CeJd2sbX/WQCfnH8WwEdnCNuH&#10;R0sbqACmbW4hiSVPaH8d+W8IYMT+niKBg3BDsDw7B4dHRyvrW+PTx9NzB2Pj20N9e1ODYG8OgLVz&#10;sLB62Du4UTWxVnq8XAFmy0HT87lE95KHarmKoiXysmtmjw9UjBcJ0nt37+3q3R0yIA6ZEce0BGe1&#10;iEjIr4nkpqn0hpn0uqnUMlViyUR8iW5/Vy1l1h/KbT2+u219b9NWccNFbf2pxpaX1q6v7qGf/oGv&#10;3oG37qGXznmg8ZGX7o6T2qrN3eWHsnNmElNG5FFdQr+6wKCm0KgOccqQMmsqMW8uNf9AZv6h7LSl&#10;1PwjuQXbu0v2iotPFJcdlVdd1Tee3kfH3PPW2fa4D7e1/ERx0UZ+/rHsqt299SdKcPwDt/u0p9qH&#10;7lqHLpq7rhqrzkorToobDoq7tvf2HynsWsrvmMqvmygO68hPWBm9V1Z4dPuO8g+/yDFxibLwcXMR&#10;bwir/EVSj1PJQkjHFsKhZXvL+OkvNuF/dEr8F4/s//E05384p3xnG830IJBd10FQWtFGifjSTKzD&#10;U2/S12jW5f78E8WlJ3JLDtJLbtKL3jLLQfJrYYrbUar0qXw19yM1GAL4JEkflkcJurA8TTbYpyd/&#10;Rn0wWtmL1oSgfvcwXmc/VgtVv5C9mPtwEfG7sPMVMbwTpbEdjbAVpb4ZqbYVobaNpIlGZhHeDLq7&#10;HaK4F6K0E4TY31VPyTWIl9SUC2nFV2bNS3bpqdy4i0KtjXyV/4PeopzS6sLs2orYpvrY7s7k3o6M&#10;3pb3wx0lC8N5S2O5i4NZbSWvB9uTB+Yca2ZsGzYsPg1ZP/sQUlyW3t6bM7BoklrpWzCWVzf1rm48&#10;rKA3snIirWEx8GWTiVOSlLLtvXs2YT7PS162gkPgauT54O7D4bKhqqzKvqLuuZbZWLdoN1NX+MnW&#10;W96zN7E7UjdcmFHwIvL5Us/i5vCGk5Fj4/uGo1map6UHrNtoWz/RsW18U1f5rOx4+nBnePNtbN5E&#10;/ej5/EluxHNEAB+CJM/4d3GvYSXOLboisxjsA18Tt6WmKVhBwnxnTzY7FxHdu4d432zvZPhJ/j7i&#10;5bvwF7BDXliOBBf5ffIrcARyY7KD7H3ADugqbTFXMTqc2abN7lhpmnWWNF+uHrubO9a9rYDd3Ezs&#10;s4OTwcZljENg84vSs5GNEKrLac9SXfzb+pjX/VllZX4ZI5nljWG5uVZB1T6pueZOb+zdq1Mzz5eX&#10;kDf16QE42wdHyxfnM7TLwX3QfnhUAg5KQJnPoMKtUeyf5wVYfuVT/yNQ6XsV1KEyjO+1+FrGC6/a&#10;3xVBHkb7/xOQ8QW55wQxUwKI9x0RYB8WZB/EcfTjOfoEWCFDAmywcRzLPsnPgcrgq+p3hp7wGQ38&#10;ncSwXBPAkAU+TtT+ovzKAfNyQ+b4uFEBPM3LNcXLNcHHPcrNN8jD28XH08THUcXDUsx1+xPbLx9Y&#10;filmvVPMylzMzlXIzf+Rn/BaSDhLSNiPJO/8KDQ+t+tZ4Uziq0Ebj3wF3Uhl4wQp7UiCWqDO03ce&#10;eYNBlQveVTNO5SOPS/usPgwo+pSxKIaRDZJ8kztCY2qNtLzuYdVUWSW0buGN7gga3cFq3+KSv8lE&#10;uXULz8JE5OAQY+Hk/pfv5NmxBngJ2ZucVpS7H3zCa6LTGuKzKsKTxvLLZkpqO/M+7PQOr3b0BDy0&#10;k+MgaQopGIqq6okqqRNlZHiJgjdZ7/zxe+Y//8j8/Q3mH+7c+I7p5ndsHLdxJJziXWmTB9QAS5Pg&#10;B9QQK7MwmwdRTx7HOdokONkmWhgHOVjHB/vmpSVUZqXURoV8sH8Ua6DmHuf3JsorNz70/cus+vfv&#10;unKy68L8X3pax3qbR+T6vd9o2h7KH80PK0zzfm6l4Wp733mhZgLsgtGqaQfDwBj/D3Vl88Xvh4rf&#10;ddYVtoK9C+QHTwcHgHZwergLn2mOaUcb80uoAIYgeZ7h49bO/tbKGm1n7/L49OLo5GhrF7Ygt0sI&#10;fbLe8yMkF/TF8eXxLrwJInlTpkemq4qr5ifmETt7ArYXN+dGZmaHpxcnZi8PT093D1Ddu7e6gTpg&#10;WMLG/bVN2ALHP97egx3WZhcWpuePz8DqznF752hJUf1I7zyal4W2cJoT+Sw9NHV7chXZBDJ5MG15&#10;ZuTsePfs4vTkAj57Ig6YLoA//1AP0dWo/YW3+t2jzbmV2aGJie7RoYaBpd6F84VTsHJOm94/nj7Y&#10;GlzrK+2qyi4pz/z0PDA10i7gmW9S17v66eqBvo+t03VTUw2z+6M0sAKQwN9tJFz4cITW9aGnML4o&#10;wzMz3SPjdVBeQfSnssTSmrSqpdr5nc6t8tSKJO+MlNBXr7MruzoWBofWkIfHC3BxBMDhJaBd7A+N&#10;NWa/yPf1aQv37wr2aPN3bfRxrPWwqXz6uML9YZn7gyI38zIvq5pAm4Zwh8YIx6pg2xI/y3wvs5JI&#10;x/J4t7Yc/4mCqM3a5N26+JVC/8lXjp2JJsMZj2byXJc/+GwURxxUJV60vDjvL94YbTtcHQd7U2Cp&#10;dbvj2UKR30K+w8ZHW9DuB3oDwUg4mEkCG7lg4+3JcPJKhcdsivrec43jYl1ajd5eo95+u8X5gAcY&#10;TjirTeoOd3phoJmtrVbm8KAn2n08x3v+le/G84C9F6G0PEQAb70KXnnhv/jce+mFz0qu33CCfZOv&#10;SY2zdo2DdpOLwWDgo4UE15W0p4d5IZeFsaAo7rIkHlSlgPr0s/r0o8bMvaac+eqMheZXOyMV830l&#10;/Q1vezuKekabRjanWhZnSsanazZOKtZBREW/cVhOanVf8fBC29Juw9xa+dRC+exa2dJu0dxm6fRa&#10;9eLOx7GlmOoO74814dWdzwZm3k8tFE3NFPb3to33z62O7m0Mge1+2njlYn7gnIf0jrPItqfcmq/q&#10;6FPlDnfV0bhHG0WRl33vwXT92VTP+fT8bMOMn3ki5ZaxHLv9P7xyssl1tH7hYPncwfSVMzX/KbXU&#10;l1rrb1LmqtzgrtT99N6gu8KYi9SMk9iCA2XKSXrAQ6vdVavukWyNKaXrsdi8x90NX6U1T/l5Z4lZ&#10;Z8kpF5lRl7v9zqpdLuptLvfr3LQKPVXfeyq/d1XJd1IrdNAoddCuctapddNt9jNuCTIv9aRmWumE&#10;6Gn7aJs81XzsqPLYkqJvQdajknT18ffvC2koYVVkeZTEMYqifKpEHhUBjBIvlxI3tyoHRpmF494d&#10;1nt4wYfCQrYieHsKzpYi9JiEtSBwGePY9YRY7gveUSOyaohx60ly64ljtBQEjKRlbdh1PX82Dv5F&#10;KURANVaI6GZwz60xM3fuXcDae6XDIvbLqj+Chv8JGv90XnfrsBJ7UCx+WXIfVNuDjpjT/jfbg1Ub&#10;w037k01gvvx0MOqk/QGtXvK4luekhfO4i227i3Wrme2ySRjUk0A9FtRyn1dhzkuEzz+on79yPIiP&#10;nXJJ7TDKbtPL6zN+30fN7TFJ7DaOpWdq/ZyuGcKI6L1qeWEJF2HjIDUNNbuwBV2F2l8I2gJBO0BQ&#10;VXxV+l6l1xBuJWPINAuWHToJDaoR1feCy+8GtmjHtX+Z07TbOA0Ve6jNQkFbGFxVgPCFqP1tpaeJ&#10;hiBG8IvuRWUYo5GxCuVqC6Nzt3FWt85LSKde5m8J4E6tjC6tlCG9lBH9uP77sb3az3t087oMXrUb&#10;PUN8qmlKg1l8nVlM88OEZsv4Vsv4NrP4DpOkLsPkbr3Ubv3kVp24Vr1YJCO0cWwHNbbDNK7DNL6V&#10;mtBKTWo2SWk0TKvXz6jVg2TV6uZA6vSz6w3TG4wTG6kxjabhzRbhbQ9iOqySqvWiqnXja/RS6g0y&#10;m6nZrWaZcNONJklt1LQ2agbcE4YD/hv2F/ZsM0pjeF+GCW7WT+4yzeo2y4a0G6c36SXVacWhEcAM&#10;44taW4a4ZbRfA12L9oSLDAf89wpgFPRPz/h7IX+yLyG/6M8LUAEMgYsQ2M5IDQ3p0IdbD6zTDqxV&#10;i6hTiWtQS+rQie039x+0tdqJMz16rnRZRAY1WFDPeVLDslt6e/3TLye1HLulXGufSNtleifNgaD/&#10;NRiuAUNNYLYdLFSC+Qww6XzUL7fbwbTd9n/vN//TYQ3TUbngUTGRlk/ezqEsRRPHPAQGbHmm7IWm&#10;rPjmHmLWbXi3bDlWLX5aNv23DZN/36f+SDP+5cCE+cAEs2uC2zKR2jBRXTExWqTaThk9HdENGtKN&#10;6dPL6NV90aX1uvX+81adNHj4faaZA+bZqACmu9usq6flrwKYmtZJTe4wTYTXGHKlmcV0mEV0moVD&#10;uswjuswje83ies0S+8wy4AiDZi8GTfP6TV4hIA44Ewn8/TwNcAbifU1eIlBzRqjpI6YJI+aRAxbw&#10;6n3eQc0bouaMm6bNUhPmTaNnzSKnzSMHzSN6Hka2W0e02Ie3OQb1eIaMh4SvhidsusbteL3u9ytN&#10;s3uuq+vFd8+B7Z4/j0oKWTGXLOJkpSdVnkPZH+AAI99dtLOBdh7QxXrZc+drvvK+DK5b3r/Bae/P&#10;h0M/HA/9DHq5QT0ePOffCmD7LIDdub4WwGe2BGAtvkoVaXZTa3wbVN756VlnZXpLU07XwJvB8Zja&#10;2tDG6rTR7syRzpia0mdVlX2dbe88rRPVSZ8dMJktUJjFj57/NvyLAI4lfLa/KQTOJCJn5Fe+FiWK&#10;wBYjzBFPT92MCEVRHliPvZK9GfYJp6vfMPqcwVdfexU0xBaVrL9yq3QBDDcBx4SgUhbu5N8rgAP4&#10;mYPpGsmX9zYqgCPocwAzYn+vEk5gRxImE9kR7Q33Ae4hPARBJggSmfqlDtthhzi4YxRMEIkVnsZQ&#10;Mj0SFH8nFseURGTLIHPlK4lkivFE8t8K5rsZDA+TzBUhxhcpjvXiYwrCc4aTYV0gQlIwWgYff084&#10;WYmUcJeQrICLl8ZGk9njSOxp4rxZ4nxpZMzXAhg17vBsRH9LAEeLCUSLCsZQBGLJ/HEkbJwwXzyR&#10;J4HAHcnLlCHKlyMpmAD/NNibicLsOXKCz5QoT4W4vMXwgfKi4WqyqQ90CwOc2lLDep7HPSJxR2jf&#10;TTZQ8yELuXCwhAjyp1Ao8SRiOBkbSuZGwlIFmJMFmDPx7Fkk9nQRdnoEMOvnCGASdwyRNxHHl4zj&#10;S8BhEvDsiAOm+0Uk+7EIewiZPVyMC/YMpecujsKxx+DZEnCc8cKcqbLYSDJzOPF2sjhnjjQfHDme&#10;75cYrr/kifGmCNyO5Pw+ivvHaIEb0fjbSRKczxUJSWTuFBHuRBEM5FcCmMIaS2aJEWb6rH6JNyCx&#10;xNtRyKXOHoFjC8MjwbWIgiVyRpG4wgRZQnFI0C1sh2thH/paNtg/QhiJIQ7F3w4VvOmP/cmP+wdv&#10;7u9hPQR3C/7Fw4lIeDEsYZ8wAjKbNRwzioDI3aslOj5ji5HCnMh2CYjrjfkW0Th2Bn9tJyDvBfTt&#10;gCpb9L2GvHO/SFzY8p8Gvo/8CSyBBFb4LkgT4UsjcMdjWaP4WENwnCHSQjYkdgcl0psot7nOkr2Z&#10;jvWxlq3h5rPRTjDc3peZEK+r6i9GCBYWDMdh00SFE+gCGHHA9EzyUXjkFP0XCmAPzp89uX65an9R&#10;rmZ4vsq1YVECcWzeOBYvPOKA6TBBPPBs7gT2h7y3XzqY77RUzTSUbo71z4/1lxV+8PDzSnr/NqO5&#10;KaC6wrqowL6t3aql3ai83rquy6Wq16Oiy6+szacCEcCODWWPWosftZbY1VU41VR/jWt9HZrb2bm2&#10;BoI2OtRU29VV29RX235V2tRWWdch3vdqiVBT+bUARlu+BhXAjtVV1jXVljWV1Noa4+oqs7Iq66Ia&#10;tw/13i9qrDyzuPju8/PqC2L0OG+pETCGeA59HIchjstUmP8RRdhFVMyHLBEgLB5MkAjFSYShEBBC&#10;v/C55VqJFw8VEg+9ViKIhkAIlOslUTSUIBb6VRlCEA/6JnixwK9B3LCUv6CUn4C4D5+YFx/FE5b8&#10;Yt78Ej546QCcTMDXJU7KV0ja52+UglLeghJwBE8BcS9BMQ+CuLuwmDtJ7HeVsDNO0l1Ayl3wq1JA&#10;wo1f0u1aiRNHBK0o6RuIEJyEcQ5EoSewJBOdYQssiYQnRBEH/O+HbE8k2RBEHuPIj/hFH/GKPcaI&#10;23CJO3CJucFTRJD0pUh6kimPyTgtEay4KJ+AGD+WwC30tf0V5iNRBEXJAhQRfjIJK3JVAGNZeLGs&#10;PFdjf3FcAhCGAyby4IR58WgiaIgE/2cHfFUAk7nxBHZ+Wbw4IwKYkQIaFcD3JRQhsAIXUQEMS0Y6&#10;aEMFTRN6HLC5qv5vCWDGLL/XuOqAYQW+ChXA34SqimACSzV9yFUTfE0Aa8upwUNQllSUosiJk6RF&#10;eYl4JgyRmQueDQ5e8h+4RX9UeygZ/0Eoqewn/1dMEe81ysZ8py/N62f0m+dMmmbtqqd9S8ezS6ar&#10;S+Y63wz3pDSPxlf3B70Ziszbya+9bO096e45HOg+Gx0Bg/MHNUO7xd0rbxqL3eNtKXoa/OoGyg4J&#10;GU2F7QfR74eZyMZ4aWpNzQgSfXsELg9PkZx7Z+cnh7SLo5PPX7qdIckG3+e8tDY0lcWJKAqL6cjc&#10;i/UK2Jld+LsFMDraGVieWNtbROYDXp84aywctdL2khHUZ/9OjP+Wgrm6Z15i3WLPCdgDR8tIlr+R&#10;ls2HWp63/kVQ6JZsasA75Gu7NSRldHVef/CTVHv9QB1Zawk+bQq3cqBt0ANVcyW8/F2crBr5nqqo&#10;opKI3D0RGU051briSmTrF+D0gD7P6+XZxtLK65x3Fa8rwToc8BIcAg9bV0NLi2PY6+QYrO6807Er&#10;IOrTDMLX5VxX5dwGyNalgmZlMo5z7i/B697Lwv6Dwp6jysGDyoHT6sGLykFQOQCqB0HN4EXd0GnD&#10;AK1pAIzMgZnV8+Hpw4Hxi7nli+W1k9U1AAf/omO/Ep9/J/9vFcBnJ3DnfyWAaTSE/RPE/m7uo9MZ&#10;fhbApxfIX/b4DMl+Cdk6oC2uowL4cGPzaH/n7xDAJ6fg+AjZEDK5NRLgDjexNTVLm148mpw5GB7d&#10;Gx28WJ8FF5sAbBycTQxtVI2uFa1Nfzgd+wCG3p1UpnQGWL1SEisSFx+TUT+S1buQ1Dy7q7ynozD9&#10;WGbaQWb5gdSWheyupfzuQwXItpXC1kP5jQdyaxYyaw9kN6zkN6zvbtsp7T5R2XdU23VW33qqueml&#10;te2DzPu766W97a656ay6/kRpzEhkWAffr8Hfq8bXr8o3oMLXr8TTcw8zZyy2QJVYgaNZKWzYKG7a&#10;Km3YK6/ZKa3YKa47qKw7q224qK+7qm+4aWx5au/56h8HGtH8DQ589XY8tZDBXdWR+YadVXddNdA5&#10;gHeckN3Yc9E4dNHcc9Pc99He9oCrVI+c1M4d1U+tVfZMFZb05YY0pKceGn1Suvvwx1/u/fH7u7c4&#10;pVn4sezEHwXkfxTTwtwzFdK0wqpaMCtZ3NJ3vmUb+e/OSX/wyPlfns//p0v693ZxTFZhbLouAtKq&#10;eiLsifcF6p00x7z051y1FhyUlp7ILdhLLrpKLXhJLwbIrobe24xQ3o5Q2Q1XQ9mPuY96X1hCTpL0&#10;z1IM0cBfVP2iGhi2IN2S9GkJuqj93YnSgHztgFEBjNjfSPXtaI31KLX1cJXVUKXVkLuQ9ZB7WyGK&#10;2yH3dsOUDsKUdwPvbnhLL7tTICseEjNu5EVvqQU3iTk3uQl3pXo7xVIv86bXyaVVxS8a6tK7urLH&#10;xnMnxl6PDRSP9VcujiX0N8f21oYXP89sq0kemPNsXnRrP3hcOvE4J9/37Yfkxq63U9tP3nZF162U&#10;9m42ju59HD5IqJsLedvjlVKh8zBc+q71I8uQ6ICXRTn18APczzLIy8R7qHSwNKOsv3RgrG7sib59&#10;il8y/Ahd6JoHWyDROyE3+iUy1+8heB7xbLxxDGyAtYHVweoBNBG0q5ETWL4oySikTe5v9K8Wpn7s&#10;K+1e71tJ90sJtgmAr8oMSMuNeA4/gWNdo2qfV4B9EGzutdE2D1ZBjE0wWLycrhzK9c+AH91FsW9f&#10;BWTCypvgnILo17DyMjgz9EnAfXGVqdYReK9xNrFLD0qElazQFEQG00DN6zKvh657kxujDf3+Np6T&#10;LcMDFR1eFs4b3bNjld1x9gFgcrcgPKck/Nlu40ShX9pyYVeJT9pgWklr1JsC5zhUAKcYPUh64jjX&#10;2QZOD8HxNjjbPt+eODzs3z/v3AX1O/vvwFYeKHToV/h+BPs/5wWYrlnVvw1qRq+CauCrYbUMvQpB&#10;8jDTX8gQwCuCPP9VAniOn2sWxz0mxNnPx9zBfasZc6OZ52azwJ1mIeYGvpuN2FutfLc7sEy9/Cyo&#10;CZ7g55j9snuo+p3EsExwMY9zMqHqFwXdc8gcD/syBrPGhXBNAC/y8UCuCuBJHs5xHp4hHv4+PsF2&#10;foFGQb4KAc5iXtZPXHcK2G+VsN6pYGatZuGsZOOt4BAoxhA+cZPiiIqO5kHBma2xr4cT86ceB5cS&#10;7oeIGsUJaIXzaYaKP8o0i6kLLJiNqFrxL5p6+m7A492YaUyXgE6KqFGabUCFtdMLbTVXAykzSxFt&#10;9Z8FtH7guv8Dm9qPLHdvs8iws4tyc5F5eURZMdz/+hfhvzBrCYjq8pMNsJRgHYvSoITRV4X1cZkL&#10;pXVrta11ac8WGlrBymZ/YbWXwZNHd00NKeqG4upUOU0diXv38BQJfqGbf/h3lr/8wv4Ly+2/MP/w&#10;h5vf/+HWrZ94MaxiFILuXelHcDf0NJ9qKDmq3rW/r+JsoOXp+iTloWmoroa7lqqLuVGgm0NqqP+b&#10;hNCCho9jRVltr1Pr37/sKPzQ9ya3NS2+JDH4nY9lVIJTVsvz7oEP47lBH50MfM3UXZ4YeBTHf4Dv&#10;rNWu7XC3bH/X5y8yWp9nNIb55jxPeEdb2kfSXRzBu9Xu8T58JLo4ONg72d4Bh/B54ATJq0w7Qh7P&#10;Tk9PDg8ukSknzsDFOf2+Rv99G7y7nV+eHp5sbewe7h9vb+7NjM8ebB/CB6TDHdr0yPT+xhdPTIOP&#10;RrD1gj7B8MX5Pm1neW11Zh6WnydfgJycIzKYnorj4uBoa3FlZXpuZX51bml7bee8tX0sOiorPf7t&#10;3NAW/BzYnT5pLeqoflMN6+Dw/GRzG1webyyOnx5tnZydolk8IHAH4f4i6Z/h+PBWvH+6Mbe2MDa3&#10;MDo7Nzw91Ts22jow1Tw+VNnfW9yz3LUAT9T5DG2ta2Gjd2GgtKMi6+Or8IwP8c97CurXuiZ2BubW&#10;u2Zmm2c6C7sHygZnmmbnmxb2hw52enda81rb33QMFQyOFA515rU3ZTa25rR0vuyA7LZunAwdNTxv&#10;zgzMTQt/+zq7sq9nZXqWNrtwtLNNf+qAT7Ob+ydT81PVDZVR0Z3hAb2BHm2+Lo0eT2rdravcHlW4&#10;P6zwsKr2s6n2t60Jtq0Ne9IQ7dwc59ac6NaY4rfZUrPX2wEm+8HSEFjtQXIUD70/78zaqQzfqQqD&#10;bJYHr5eH7NREn7SlHw0U0FZn4ZM5OIOfbPCy6AQjH07bkk8aQ0FXFOiJBL1RYCQZLL4GG8Vg5u1R&#10;W8xKuu7R8/unBTon1Tp7Tbp77aZn/W5gNB6M5o+lBjw3uJ+irlTiYNmb4DX6zHs0y20hzWsj03/v&#10;Reje67DtvJD1VwFruX4QUJV4+CF0NcdrNt6h149aba1UYiZbZiHf7qY7H/tkI9NzPtFpKc3luCDi&#10;vCppszByvTR+vSZ9se7ZRm/ByUrH5mzzeH/F+Fhjz0RT51xv6/J0zfxi1QqtcQ8871u1jM0LyKt8&#10;3T7WtLBdO7deOrVUtrhVunpYuLhbMLZcPr1eOLma0jzg8b7S7W15XHNf/vRy2exS4WBf42jP1OLg&#10;7vog2Bk4nqqc+xA46Cmz6CV5EGsI3j4Fn4JohRGg7SVYbgKzDWCh53Ry9HJuZ7V1J8TiueSNR0rs&#10;nv/gpGHuoE59oqrvoKbnrqXnb2QU/cA01Zqa7/bolbXu24fqNU76A74Wk4EP5gIsZ0Ie9QXbNvk+&#10;LLPXLrS4V/VYqdtNZ8hTt9dVs9Neuf2JaquDZpODbr2DUY2zWaWLZeFTy+f+lml+Fqnu5mkO1Cwb&#10;s+ePzPIem+XZmH56ap3vaZtsa/lERVmNIC3NoyDKqUpiUpdi1ZZm0ZJgvi/GrElh1iCxaOBZ1QXZ&#10;1IUwWliMJoZLHcOjyc2vzS2kyymozcWny8VuwMtGxbKZCnKYCnNRxXjNpbFm8gJm9wTNZLn1Zbl1&#10;FbB6sjz3JThU7/LrysvZMWl5/2IS87NiCE4piiTsbHvfa/R9/uJ7n/X3CgfF7OfV34GGP4KGny7q&#10;2GjluP0iOVqJMWj0B4N5YLxmb6h9rb9zc6jlaKIKTGSe9zsftSgfNRFO2rlPujl3Olm3GtkvG0VB&#10;jcRllehFudhpkdRJvupx7oPjLP/1kPgR2+Q23fRO3VcDJvnD1NdDSPpWRPTSNS0SBDxgkk6P7csc&#10;Mk0fs3w2Yp4JW3oMErv0IPGw7KaHAv+dIB7ua4bNsicevpyxfj31CO5PRotmTNXdoCIZHzSr89cC&#10;GBW3aP2q0+owTkXm2TVKaTNMbjVIatFPbNZLgDTqxDXpxqN12AhXwQ5oH0Y32KFBOxZSrxWDdmP0&#10;hAPCYbuMMtv1sjt0s9v109oNElsNY1uMohEM45sNEjuNs7oMn7VpZ3Rop/TppQzox3dqxSHhwnp5&#10;HYYvW42ftVA/C+B605iWBwmQVosERO4a0WWzbnKbThIcts0ood04vsMkrsM0rp0a206Na6HGNhnF&#10;NhsnwRFaqVkt1OfNJs+bjF80Gr6s1smo089oNElupMY1UKPqjMMg9cZRnQ8zmqnptfqpcG0zNbvN&#10;PKfFLK3RKKnNLBPRul8cMEMAo/YXFcB/tb9It9RWakqb8efz2aaf0KoX26YXPWiR0mee1GWc0KQX&#10;VasZSZ8DOLFZP7VBNw6N5W2iO+AWwyQ0KXS7SWr7lcmDGaBrUcuLKmH05b8lgOFuoNfANdA04Ogl&#10;Aa8H9ILpM83sgpeHIWJ5GWW3fnKnAbwO03qMkZ8ddMPOBimwhd6e0G4U1qIf2KQT3KoX2mceOesc&#10;uRsWcpruDD6agmLZ8xKevcK/bBb923bpn/cqf96vun1UzbZVyL3yQfagxhEMvwVzvWB89LC3H8xM&#10;gLkOMPvhcjSQ1qO23cqy3frf9pv/22UTD6gRPysU28jGjQdydNndbDP/udPk5qozbt6ac/bBnWWr&#10;mytWP648+NPm4z8fPbmxTf3LrvGNHRPWbWPeTWPSurHcirHWgrH5kpnbtLHfiF7YgG5Ct05ap3ZO&#10;s0ZOvVp6433ktw7o2wGWDOP7NwRwJzXxavhvt2kEpMcsGo0A7jNLGTDLHEAE8LMRs5dDxi+GjbOH&#10;TdJGqfGjphFjpiFjpkGwnDCLmjCLnTBNHDdNRjBLHDWPHTZP6bN43WP2ZsA4Z9goacIoZoYaM28e&#10;v/AwafxhwsCj+K7HUe12Qd1uvuOhfhsZISAvBrxMA5nPlhPfffTJsTULErnrzC4ViJFP5ZXI4sU7&#10;KciQ4gLxC+3CJwNctHoO0MwLujhBDwvoYfsCC+hlAr23L7pvXKJ03bzsug06mUAHy2UnyxcH/LvK&#10;094bR4M/nA79AnoxoFHoIpdvI5BpxZl5ywWz7cq74cKz7sy96oxZc8JsOvHuOmKPnuCArdi8kVCz&#10;vXx7jmddY97LpoKkhsqUzq60rr6kju74jo7E7o6U7vbUztbMtpb8+uqxhuI8j0f2EnyP8SxekgKB&#10;Uvx+JA5/HDM9Gy0qgFnjiGzxwuwIIlywBQ1JjCJ8VlkoaLBsoihPqgQ2TRybKsaXIsKdQEIiU9Go&#10;xDA8SyiOGRIixBQseAeNR/wa2AGuDeS/BYEV+MIYMle8GA/qeqNIHHARAivosKgA/rpEhiLQB/x1&#10;6c3ziz8/MvsvrPjx3QkX5ogm8yLxl8IYWEfmACYgQcDBOCR/bLAg4p7RiZAhyLF/gWGFIbAOz0yS&#10;KE+iBF84hTNSgjtWkjteHBMvwp5AZE0isqUKsyYKMiXhWWA9UZg9WYw7TVYoWUYgVow3lsIDz1uc&#10;KG+CJH8EGeMncMdPiCmMzOHJ+1O8BG/mXVyyBE+8CEeqGE+aKHeMENNVAYyq378tgMOJ3KHC3GEE&#10;TBiOK1yIPVyALZyfORLLnEbhTSRwpIpw5crhX8oKwR1DXLUoT7S4UISkcJAYzkcE6yMm6C9NcKPw&#10;WfMzu5F4nvCzugtyRksIp8mKJ1OEk4n4VAoxksQbLcaL+H48exz/HXiYaUT2NDK8TpjD6ZHQoUjM&#10;K1cUHpkAOF6IG9G6iABmRwUwkkuZ7oARDUyfVTcICbNmDhdgiRJCTm80mS0YfyNY6JcYYaZEYZYk&#10;PFO2CMd7WaEMIeZUwTuw/kqaP0eKN4ZwJ1zoRgyRJYnMnUTmTRTBJCCyHBXAiANGU0DTBTAS/htD&#10;QIglMkUTWCLx7IjoFWSBJbyk4Z8jnswDF9EWSAQOccN0WMNxd1DChG4HC90KFLjhj/3Zj+8nWA/B&#10;3Q5FBDBzJOEzEXhEAKPvlGugg8MxYT2aiNjfz9DfXIjx/e0yGofkhUZL+Fe+6oDh5lABHP4lzh65&#10;gL9cGxD0/fh1ifz2gj7H8NUSvl8ixTB+QrcDeW/E4djSCFwJ/GwJguxJFP4AEiZCmWzA87ONPG6i&#10;8vXJdNdkU8HRZNfuQBOY7gcj3U3xoT5SIt7CAoky4sH8XDE4njgcVxwOHsJniU6/PJgD8UzINMA4&#10;ZDLgr7lqZ1EQrStE97u/LgP4mQMFmWAH+P4NxXPAAWELKoN/BX1OX/guu7YhCLoPfnhmnyt4Epk9&#10;iKzOJA53GcJOU8nBUPtEW01LdcnR8b5vcGBoRlpCeWlca7NzacmjkmLX3p6HTc26BeVPGntcqrs8&#10;KpEIYO9KJAW0Y0OFdUsZ5EltpVNNtXM14nevlq61iPp1qUHUL2xxrK5yqkLm9EVSOn+Lz7r3a1D7&#10;W1mJCGB6aV1Fb6yiBwH/urRFNlHzpLrOuqb2QXU1tbrapKrKrLzyYXGlQ0Gt08vyp6kld/g1hAgm&#10;eKwRxy/KojxUYU49CIHLWBj7gEx0pIh5ioj7EsQDCBJIFC8SAfwllpcgEUwHccBf81n3fgWOEvRN&#10;ENf7TcSD8Kjx/XWJEw0QEg24VgqI+/HLBPJK+2IkvDjFPCBc4p6wzivpgxHz/Ca8kl68Up5fwyft&#10;BYEVHkkPbomnGHF3LjE3HlEXIYoLnuJEIDv9nlKI4sQn7sQt+Q04xZ58DQ/lCVnUVZz8DSQobqIk&#10;Z+QvIuwkJuICgRVhooMwyYEoYv91KUJ2IlEcrpUiZAeKmD1Z3E5Ywg4vZS8o7YCVceKTdueT9hCQ&#10;9CZKe1OkXEUoliQhVWFeUTIPVoyfny6AcXQBjKfbX4IwH0mYj0gRFKUIkskCFBIWmQZYiEsQFcCo&#10;+r1mf/EYQcYiGgQsgiWiQcBfC2BRXiKFhyDAxA0XlShyyqLysFQVv6smcQ/WNaWUIPclFDUkEQF8&#10;XxrJAq0ti6hfWOrKqMISccCKWmZ06ftbAthax+ybMLoxBDB8LRzktzBR0TVW0UU1sCldAyNhweoG&#10;sMVQSVuPLoDREu6qmoSivIiinPBdCR5h/B0uPBMGz0dg56f8Lx7xf7troZhZK/e6lzmiiCWyWLty&#10;LmAWGFeNWrRO27ROeteNJ5aOFHwc7njV2x9d2evyfMrt+bLXi+3Idxd5VaClH0zMgLmZs8nJ+er2&#10;kdfV+c6RjsJqmr8QNNml1Ul6UmKmWe+HPrTsBud0cJBMxOXMy4o6j9fPwSmg7Rx8Drk4OTvZP0Qc&#10;8OkF8r3eGQAHxyujU0Uv3xgpacjiRCjcAqVvP4Czs8sLBLrc/eLYfgV8Ld2lIV4ZHG8fwPJ87yI6&#10;INFcyyYvpWRhEAm9Bbug4eOY1+MEbRkbEocq90+SUvz6Vrq+iUH57RXzcC3s0146TVVxJrMrG8jZ&#10;xj3NPZ5F8kWfziPzBw/XrQc5ZoQ6JtqqP34gZ2AornmfdO+eoJQyQc5KwyTQwXt5aOZi6xD5tnFr&#10;D/1y8Wx3r6e+zfORC1g9A4tHiP+mASXxu1WVdfDwz1e3wc7FTuKHA9f0I5PwYUHjdTnHXoL5W/b7&#10;JVJ2Kz6vQX7/2cfu3Q/th+X9R5X951WDl5WDoLwfVCAO+LJm8Lx+4LhxAIwugJm1i5GZw4Fx8JUA&#10;vqo/UX596n4HiP09AkfHgAaPjnaxv3exf4AI4F1EA18e0hABjGRDhX/H3/oD/f+TLweO7hu9hFcL&#10;ureHB6dbO8cbGxdbu/QIYCSeCRHA24eXdAF8urWHCOBdeEXRv4qFV+nhCeRia/9wYe1oYe18ffdg&#10;fYO2t32BhFwffx4f+VL57OLkmC6AT87P4KrTi/Pjz/tweoqcUqQzPWX06THcgb25edrM/PH03P7o&#10;xO7wyOnyPDg7ABcH55crswfNM/sVSwuf9mY+gpUqMF0++ywwX/9umYJsh4TctoIWUNXdkZddVKXM&#10;WklO20lsWMtvWynsPJDffCC3biGzZi69YiYF2bJS2Hp8d8dGcd9e5chB/cRJ88xF+8Rd+9BDe99L&#10;B7Lnqb3lprHmoLRoI/852zNVdNqYsmgqsflQ/tBO5Ri+ykHzxEXryE373MPwwtvwwpd67mt06mN8&#10;4m1w5k89DzA5CzI7CTA+8DHc99Gj+RmfBJlsumtuuKitOiov2d9btru7Yn9vzV5xw0H50F0Lyfxs&#10;r7xhc2/tscI6XUtvOajs0Pdh+bE8PJBdm7tbD+XndCj9SoRBDenZxyZFKnetfvhR8V//pHKbS55d&#10;AM9F/IWHcousjFUwFFYxxyoYM8ka3dZyYLGN+INt9P9yTfsfHln/0yX1e8dEZttodhNvAUVDKT4W&#10;HyX8R3vdTi+LUXfTGSfdeQe1eTuFFWf5ZXe5dR/5zSCF7RCFnTD5vVAIEoa7H6FKi9E8jtM6itVG&#10;SNA9TTaAJRrmi5rdgwSdo2T94xQDWpLBXqLObqz2drQGEtQbhSjenRhN2OEwUZeWpEdL0qHB1yZo&#10;7cfRrXC8Nly7FaGxFqK0HHh3hc5q0L3tUJX9cHXITqDSipfUvJsoZMFTYt5HBjLrLD7rKrfgpdnp&#10;rFHhaVqdE15dX/iqtSqrr+PF9OibmYm84b73Xa1ve9pSe5szRtuTW0ufDXbH9E8/qR5zall/UjXt&#10;WdgcWlSX1T5auXwRUDiUVDdX0rXUMrY3ewpeNa/aJxRaBefe1YC3fgMnqzAv++i8tGJwBGId49I8&#10;Uuab5mpe1PaW9je/b9WV0G3Kb6RNHZwvnc20TtrqWucnvQV74H3im/muWVjpLO4wVzR/Fv4cHILB&#10;ykFPM3dYeRubdzx9OF43UpDyYaZ58nz+JD/h7evoXLB0DlchFXoo8FTdKPwEDrPy2+xcBLMnMXYh&#10;YBkMfGx/G/IMjpwf/vJDRC6yrbAX70Kfgy2Q4RFfkVPUmF/t/cB1d2L9YHLTzcxhpLYXfvC6mzrk&#10;xmTDSrhzYHpAAnIs7mHxHhFwQ68j0gMs3cDG+ZuQ9IqUN3BAT20rMLnfkPS2JTF/rbS7N7WoPe7t&#10;UGZZmUdcoY1nig41WE9/pLQAbC+CnRlwNn+0WHuwW7V/Xr4HPm3vZ4D1DPDBZlD6+3HePyzy/30C&#10;mCFHZ38tgNF4X4b6RU3qFDfr57l4vwhg1P6uCvFeHfM/zRw/1wg/RzcfcxPHL9XM35ff+VMZy3fl&#10;HH+p5P65kuunKszPddw3GnlutfMxdWFZ+gTYhvjZJ/g5p7GcU3wcEzxs49yso1zMI5xMkEle9q+Z&#10;4mGf50FzPvPQcz7zIDmfeXhm+DCz/Hyz/DxT/LyTWMwklmccyzXGixnh4xnk4e3nFeziF2wREqzD&#10;8VUIcpfycpRh2CrYWepY2etZuGqZeSqZ+EuZ8UUcYkl4TT+HtIi8wZj8ifTKdYfEJpxuhKhpMk4v&#10;hmKaImKSpObyzjVzIKxwyT9/xuvtWGDBol5gHUE/RdE0087940OTGGMFe3MxEz1u2fu3hWT//Rb+&#10;//svPP/9H/n/8EfCjZsEVmYCKyvxFqsKlijDwqfMJeSirOuuou+lZvTeK3yxuG6+sGb0XfHwu6Kx&#10;j2WDH0sWapvB7BptcKUk8a2L1mNDUWVdyj1NkowyQUKFJCV0mxPzMyvLD3dYfmTnuIXlZiVwMBNY&#10;bhL//C98/GzK98QfKkk+IvPr8rMrEnk15ESoInz3KfzaChSqmbZHiEfO64z6mo9DLSWTncVTdW/6&#10;qt/1dVfPj3Ru9resdFVOd5WONeW2vQl++z7k/XDhUEVGlb9VSNTT5FfRb8qTPoKZU7AASjIbfO1T&#10;ksIKX2c1uNlFO1p4j7ZPIOGn8MGMbkrhI9shMrXEOf1B6/zi4BCCuN5LerAqBN7+0Apif8+R3NHw&#10;vnkBb3enyPPeBZgZn12ZX4YV+phIC1Ke0jdBbzzbOzrfp53tHR5ubO+tbiB3XtgBvfPCDl843N5d&#10;mpvfWFqBI8/OrsI9W1zYiw7PePokuPh1/XjnQkdlX1tpe0tJI3zgPNnc3l1dBpfHtP2Nk+P9k5Oj&#10;EyT78yX9Lo2kjIYfBfBj4XTrfLx7svxtWeHLgs6ato3pFbB9AnYval5W1j6vqntRvdCG/MBle2Rj&#10;tm0CbF1Ot4x8SM7LCkrq+FB3PL4JFmhgZg8snq32bFa9aHobV5gbmf889E31i6am123pPtmFicUT&#10;1VO04aPV5pWed90N2fUVSWUfwt8d9uyCqfOmV83JXhkxnqnpUW8rinrqqgZTk95VlbUf7yB7eLZ2&#10;APZP4WPJQl399JtX08/Sh1PjO2NDGkO9agLcKgKcy/2dqkNdK8JcKyPd6xP9el7GzFW83O8uPRtr&#10;P5meAkurYGsT7KyCzWmwPgy2B8DBEFioAdOl50PvD3pf7XW/POh9fTyUfzBWfX6we3R4enmwDw7W&#10;wPYEmGs663293xBPq4s8qA3eqQ7YawwHI9lgrQisFYOJV5u5j4/zzI8KjGlVhnv12getxqDPEUzE&#10;gvmCmRz/F0ZqyRp3i50seuKf9qY4NkdYTia4r6T6bT8L230VufM6fPN1yEZe4ObrwOOCqPOSGFCX&#10;gfjUkvi5GNvGJ6plFnJtrjozMU9m4x3bvAzb/alLL3zW34cNpbvPvA1fqchaa3pzMFYPtsd31gYm&#10;plqnlwa6p9rrhto6lue6tg/q107aaaB44czjVa1d0ruUqt6y8bXyyeWCsfmyubWS5e2iufWiicXK&#10;ufWKha3cvhn/gnrn3JLo+t6ipb3iudX8/sHKoZ6hmcHNlUGwOXg8VjXzPqDPU3zEBb8Uow/qk+gz&#10;/raCyfqLqTqw0Hw607wz1Ho6ObfUvBRITSP/YCFzx/0fiBy6RA5tEqcWmUtTjEtNCqMii7mrgJF5&#10;IK3nqGAYb+lcFZrYEpNW6Ob3wsIm0+JxgL6Zm7bRQzllfaKYKUXGQ8MgysI29qFjqJF1sKFNgK6N&#10;t7a1u4a1o4rVEyWrByoP5GQ0FO7pyImoaAirW1L0ddikzDDSKaZOL519nnv5OesZS2BJeE6KMFZF&#10;kOu+AJsOmUtPjFOP8gW4KIJBIHDp4OkIYRAEuelg9AQ4TYQ4zfCcVBKnCYXDRJzTWJLLSJrTQIJT&#10;XwJjIMptROTSF+TUx/FSyaTHBHnvO9pJf9ZI5dd9Tr4XLYW3DTTzHXmRsV3os5GvSCsTumjgAM0s&#10;F7XstBLMznvcUp7sYYPXcWfm5XDJ2UjDXm/LZnfjTn/tyXjp5VTO5XjA2ZDJUbfMQTv/fjPLbtON&#10;vQamo2rseY04qFY5K9Hfe2m6FPtw3NduxNmr+0HAoGX8iHn2CDV3WP/loO7LYd08WEE0MBXJkXut&#10;pGta1N3+qkQChU2SvqbHMP4bIKHASDjm18DRhkyzxh+8GLN8DrfYqZvYohnToBHVqvsrZdtulALp&#10;ME5F7SyiA41TkUlMzTJ7zbP6LLJRTXgVVDF2UNO+CbqWAeNViPL8GqO0Tmp2hwky8S3dUCY3Gyc1&#10;GSUiwFd9mSW3wxjx0N1Ict20Rt3kBr20RoPUJrjP1NQ2s/Q2i/R2y4xm0yQE+jTA8LWNX0JgW4xT&#10;PmOSzAB2azBMpAMryQ0GqXTSv5BKb4drExg0m6Q0m6Q1G2d8Btb/JoicNkmD49QbJEFghd6Y2mqW&#10;2GoW305N6DRC/oL9hrFDRlEjxmHjZsFj5sGD1KA2Xd8qVd8ypeBKjaR63Qz6mUlpNUpqNvgc49us&#10;nwyB7fTzhpKDYPwclp8dM31qZEizUTIKbGmjprWbpjNAFmHjFwF8VWdC+kwze+hJwtvpYd+MHweg&#10;dNN79tDFZy/6QwF6eHcnvc9f1xqn9hjGdhuFdFPd+h9aT7qbbUQanj3TBZ9Uzz5SzosFzsu4T8o5&#10;DstZDytZjqrZTmuxl1Xk/QKF3QKbs8YM0N90OjR0MD5MmxsHG1PnS10nkyW0vvjDtgeHTaJHjX8+&#10;qvtfoJX/slL44LXQchxmwotl2Pb2kOWNUbMb85a3FixvLD74acHyxznLn6Ytfp4wuzFucnPWmHXB&#10;iHvRBL9sKrVqprFibrZs8WTRwmeaGjptljBtkTP54NWoeV6vyct2vexmrbR2fSQp+tVThOpexiJy&#10;BqgZ/WZZA+bZAxZZvSYpCNSkLyT8miS4lp4MIA0yYJyyav183jx+0tBvyshlwdxu5eGjJQvqrIne&#10;qtWDFSvbRUu3OUv/afPoSbOUcWrWCPVFt8GzQdNc+Nbu0Y8bNIhFpgGmZvVqJY+bv+4xymoziOp9&#10;GDzn67eT6EnLtjt6ZnSao3qWa7L50qc9MS7OKV5XJQInHs8r9YxTKp2kHo2XU1PX5vuYLbfTqXHe&#10;LAGahUAHN+jkuOjkPO/gOGtnP21nPmm7edL+42XPD6Dnz6D7e9D1I+i4DdrYQCsP5LKTDfG7XUzX&#10;ys/m+NflRd/tw97vzgZ+BgMY0IQ9fsG66PvDgsONLSfuHXvsjr3Qtq3Qhr3gyhOBpSd8C0+4l+x4&#10;t20E5x/gBh1k+6IfdRQnV3WWZA00RvS1h3f3xnQNpbcMZTf1ZTd3p7a1RXQ1xrTXPCv/VN9Y8yHv&#10;mbOpvoGIkKM0KUhB1J/E7c13GzGvFM4A3h+9eX+IoLDFyHCHk9liiVzxeEyUIEeEIHsoOl0uiSdc&#10;hDcQxxYixIZ4O36WOH7mZH7WNEHWFDziSsOIrCF45iChOxBYgYuIoP08Pep1gnFM3+RaNwbh9IS3&#10;UQS2SGFEcUWL0GUYmeubQguWceI8MaLIbK/0fWCHIyA5eEU4EG+EhAj/qoT90WzP8LVw8KumDdVs&#10;XxMtzBpDYosjcySQ6TPRkjgSiGzxBJZYHHM8gTVRmB3NTgzXxpGQHWYY3FjKFUQ5kWTCyDy1LOho&#10;SGZjUUyyGHeKBDZZnC9JjDeBwh2HzK2LKL1r+wCBjSioI4fAfUYtYKwwRxyJM1WCF44Gh0UtKSyR&#10;TYhzJ4hjY0WxkRTecBHucApPFFyUEoyXwcVICkRL8EeLYaPJvNEiPDHC3LFEhGgRDGLlhTliiHSt&#10;i2eBRBNY4HmIJCE5sSGo2oxBMj9zosocjSMPF0J+EID+JgDdSQi9/+f9hGebPg4cDSGGyBJLB57P&#10;BCJrsghHqjh3hhRfmiRvkihXrAhbJIE5kQIPCgGdgPkzosiVfBV4/lHQ04KeK/TUwR2DME7gNYJ4&#10;bkXi2ePJPFEkLn/+2+5cP0I8+W4EEdmCCWwhcCgyovOTxLCJonwJIjzXXs6A8ZeCXG1HxS08P7Ad&#10;+akBPKt0cRuKRsMLMqFrYU/kJwhX9hw9n2h4PewZxHcTlnAVvEjQk4CqYniG4ZUPrwrkCodnHk//&#10;QQZ8iwnegSWsI+9QPAv6Q4oIEmsI4WYo/mYk/lYsjikRx5yMY03GcyUQuAO4mTJVpTyEeR7wMb17&#10;ar3eUHg80HA527s51LTUW3M52w/WJqbeZQcrSVpx3gqi8IeJ8EaJ8kWLc4eJsPrhbngL/egrfCOQ&#10;cidEhDmYxBwizBwkzBREZAkkMEMC8Ez+uDuQACH4uYEQLPgZ+iL8JPmdJbMf701/vlsB2NvwjxUg&#10;cMdf6LY/jhmO7Cd0G24lWJgV+fEBmRXuQyD+th/uJmwJFmELIbN6428+Ffo5UJLLT5rPkv/WVMGz&#10;nf7G2Z6m/q6WntGhrE+f3OOSgvM/+VaUu1dXudRUOdXVPqmvt2+od2hocqpvcqipd66qd66uhTjV&#10;VDvUVtrVITjQ43qRlt9XPqlFgoAZM/syYnnRbM9fY11V9bgaUvP7yppH5bWPK+oeVSI8qKi2KKuk&#10;lpabFpdZFlc+fFfmUdBENnn6HasCTsiEyK5PYdMTuKWEY1MT5tEnCVoSibZEijNR0kdYLlhAOpgf&#10;IRQrE8wvEwgRkPYXkgoUkghCszr/TmD/K/MH/wfAzgK/MQfwb5WCkgFYSX8In4Qfv7gfVswXwi/m&#10;C1ehfSA40b8iJObzTQRFvb9GSNQTR/GAEH53KSTqISj2e4Gd4auI5N+POwLFlfT7ShKS/NmBKOpA&#10;EHUSEnPlF/dA8j+Le0P4yZ7Ckl5iks4kYTMRATUxfnkJflEKN57ML0zCEoX5IARYwroIP4ksQJIl&#10;y8iISEkSJUSFyCSsMJ5bSJBTQIADi4b/CnJgUdfLAI8RZMCYCVhUUAQVwNdmAhbHkig8BGkhUUWy&#10;LCMIGAIr92VUkHTQMipIdmj6xMAa9A56Chq6ChrXSoi+nLqBvMbVmGBU8TLigB9pUR9rm6L210bX&#10;HPW+qPqFwP5fRwCjjShUJR0TFcQEU1WRdjN1ZHBzDWQEWIctxso6cOvIDovf0yArqwmoqWFVFDjF&#10;he/wCbJg+HiF7giK/S8Bue/UHHme5qm+m9Mo2pDIGVJ+O2ZVt2pfO+1U3hHX2J9b1/82r7os9m1f&#10;WN6af+7B08zLp1nAKxtEvAe5daC897CkrTMr/21I0kNFHSWMsBYz3h6vbIG9K88iqq9uE51ZmVu3&#10;mN9x4BddhRXQ11B43Fo5CM7A4c7BOe344ugE8b5HpwjHZ585/xy5Cw5PlidmPr58/cjYjMDLPzw4&#10;AgA4RXIJXoLLi+ODXXB5inBB5+wc+ZKRnvcPAc2YB9fvghD3WM6fhIkciroKtk+ooRMdu+cbyDd9&#10;8/1HGREFVDU3aUFDEud9MqeWFNbwwX2f/PSG3UlwsghaCkaj3Z8RmJRksUa+j9LKnvWN1G+BLUQD&#10;gx3QkFbmes9SCyNrRtF0Vn/4Ljxnq38JbCIjI1s/BhfrSNgxpCTn4wMVw9X2YTC9AQ4BWKGdLB/a&#10;G9ttDK/AcZCXjB+D7IYlq8j5++4bmi7TspZVfKo57Pea9HxOUirBh671vLqdoo7T+pGd0o6Tqr6T&#10;su7Lsl5QOwLqR05rB47qBk7bRsDo4mX/5Gnf+MXY7OXs0vnSKtjZpRvxz/rz4vJX/KYDvjz7fErR&#10;RTRoFXJAA/s0cECvMMpDGpIB8pCG/AUR+0v/wvf8krHd/434/PU0QL6VRr5xvgBn8Ao5O985uNja&#10;vdzcv9zaBduHYOcASf58cIoI4N0jsENDIoD3aJeHx+AEHhQ8wEuE0wt4+Bdb+6er2xdrOxcbiCE+&#10;3ttDzgM8dniVnsJziFyoZyenSKzR6dnZ2cnF2fn5+enFxQXigJGr8xhc0hDFe7QLDjfB3jrYWdsZ&#10;H7lcWjpfXtqdnNqfmUPOOewLDhZpbTMHpbMrBUsz+YfTRWC89Lgxb+dVXDSOvc9Uq1dNrpjnTq8k&#10;z6S60LAG99pDsRVzsUWq6LyhyLQ+cdaAvGImtfP4Hu2J2oqZ9Lgmfk6fsmUut2IovmUiffJYjfZY&#10;GTjrHNqrHTqoA28jEECleejuut0/8NCBbDiqHrprn3robdsq79oq0+zU1ixkVx4rbrvcP3DX33HV&#10;2nXVPfYxugiwOPOnHvuZbrtrb7nqHHgbHHgZbbre33TRPvQxpHnp7blrrdsrL1vfXbVV3HRQXbdT&#10;WrSS23fSmDeXmqNK7NipwK2vWMjMGokumUkdOmkeutzfslOeNhMf0MP3aeMGdIUH9MR7daR7jVVf&#10;S4u6sTAZ37p97xcm4Z9uY5m5mLmwd7AEbrwkXlRNSFyHS9KIRcXujqn/z07xf3RP/mePpH92S/hX&#10;+4g/WQb+ZODJrfaYG8OviOXx1dH66OpU42jTYm06+Nhg0Exxy0nrzFfn3F99z0Ny35t8FipxHErZ&#10;9MafhiueRWmcRKrvBd1b85FZ9ZM9iFK/SDOkJSA29yDJALKXpL+dpLeZoLMRr72fZrKXbrSXaryT&#10;/LlxK+7+ZqzmXqLWbsL9nXjNnXiN3ViNnVi17RjVnWi1vSit3XCNjRB1yGYoUlkNVFvyU57xkJ/3&#10;vjfvpTj1VH7UWWrESXLSXW7W516vg8i0t8yCq9y8g9y8o0qPjUrtU+OG7ICWjk95HZ9SesuShxuT&#10;uxtTGmo+tHU1zi4UzE9+WJuNaK+P6O0OH59/0jTs0DTtWjeV3L8VUzue3Tz3vmsttWIwpbiztGu6&#10;d2a/p/+gqGbe9229oW+yubGPnqR5kndGsFvcq7yKjZWT3OBnvXmtE+UjHxIKlrvWs4NeaIlqtX1s&#10;2ehfhR+AkY7B94Rk86KzF7umugpbYEvHpxYVgsoTbYcU74zS9MqHyo/Ls8rAGviQ+Ha9b3m1Z7Hy&#10;Wenb2LytwfXa3KrMgDSwD15FH06IdQAA//RJREFU5L6NeQM/bONcY3uLe2AlyMp3rWMBzJ+FWweC&#10;FdD9vvlD1CuwB/ICs2pSi8AuyH6a2JxTCSsRVn5Nr6vgdpvfVwfZeoP1s96yNmtN86OZnd3RVRst&#10;y+nmYfjZ62psV51bArt5mzlVZ+aD+b0oa6/CuGfwQ97fzOFoZGWsrDXNLQxsnGc6h67W9FVHvxx5&#10;VdmenF8fmFpm5Z6mqOkjJZX/1BH01SEqZb0abLw73kmjnSevnUVdgGSwlrgRoTpA+GGdn3kJ++05&#10;gH9L3KKi92sYVhiVwQsCGDQj9DwvMv/u11zd1lWujnmVZRwvOrUwHBluAnXMk7zsvdwsLVxMdaw3&#10;qu78CKllu9GEYWrBsnUJcjHoFkDoEeDq4+fq5GLp5vw76ONmh/TzcA3wcg7ycQ9hMcP8vEOCPIMC&#10;vIMC3LCE9SFBvkEhniEcdlQQO8bLM8TN3cvD14kVaBUUasYJNWD56ni4mrjYa5iY6lk42viIDbwS&#10;BaySnzCqOfIOKbE1IW/HUms30+q2XdK7FG2zRQ1iFUzTJbVjSSqhsgbJVsF1/u/m/IpX3EqXnpav&#10;PMrsV3iYrW2UZGeQoM9vpvYXKYNbEjo38Up3eMk3b3P98Kc7f/5Xlh/+jfeXn4i3mETvsMmwcVN+&#10;YSZ9f1v6DocejmInp+qmrAPJdQ/oz/24Utk88OpTY8rz4bfFazVtaw3dF5NrYO2kO7/aRtlQiZei&#10;J3JPgyArzoqnsBCId3Ds33P+/C8sXDfxonhlAv+9Wz/i/vxP3JifJcWx2pICungWRTzLXU1xC2fj&#10;IHs976L0uhSf5x7UwK7CwdrcFm8z//aPfVNNS6VZtRU59Z0FfS3v2geKB2cqxztyG0qj3piTtTIc&#10;I5Dfuq2d1WZ/LM14M1LaOlnUPl3YCbbBZMVojFNScXZ9XlKphY6Lr0tMVFBmwdvq8eEl2h6iXeH9&#10;cxfeFpFf7yHZTT5zcXp5eoKkMzk7pQvgLxmVv3BGOz07OkbL8yP6nRTeheEqRnlxiTyYnNJ/AngB&#10;5kcm6ksqWiprp/qHl6dmkRvrBVhbWIIvRG6jp2fwNgrvi8jYl5fwtkr3zWB/dW+wbeRTbml8SGqA&#10;W6i3k1eoj//4UB/9sYx2Qtumm96LpaWlg0P47IXs5+URXTzDR7U9sDKwnRn0An5GvYvPb3xb313W&#10;Ptc1tjuzsjex2vaucbR8uK+oG7a3l7QPNw9swse5U7A+ufYm9VVrUetq7/Js/eRa68p81UzXm97Z&#10;9r3J9v3mwsmXceVpIR9eJ1cVZTd+zKjuLBkerJ0cbZwpy6lM9csozSlr/9T+IixnvGpgo3txrmmy&#10;Nb/pedhLR+OnSQFZxysgMzIvyie54GX59uwe3MOLzWOwT3/QhQ8Ghwdga/1kYmSxqbY3/1VJfFjO&#10;0ycF0YGVadHtb3Mm60q3BrtOl6YR43u4i2RngZwdgXMaOD8A5/vgfBecbyMpRuBmtqdpqyO7C/07&#10;8/27CwPbi6OHuytHe/B5dQMcrwPaAtgaAbONlyMFs4Xhi2Vhy+XBqzWh+10JYC4XbH0CG4XbRSF7&#10;H/23Pz3ZKbXYrzU6bTUGXdag2x1MZpxXRrcHP8ozV/5oo90d7TCY7NQcYtEX7jwe7bOWFU17n0Z7&#10;n7KVF7P9JppWmASq0kFVGqjLAi0vkLl+K5IOXwUspjiNRDwG1Zmg/9PW+8jW8EdtUXbDGb6jWcED&#10;aUFrpXlguB0sjGxOD4yPdw/PD49vzlb3NLVNj/WtrXWt77dsnDasgY8TB2mtCyru8T5vG1/3LhSM&#10;rpZMrFTMLlfPLdUsLX8cG23Y2Pg4OvWqd/z14KLnuyrH3NLClZMPczufZpaKR8faxoa3N+YBbQVM&#10;dGwWRg97EsbceBcSjEHzKzA3cjw9vjbRvzXfvTxacLFRA9brLhfap+uafU2DJZgslbCB/8DHaSXA&#10;+VCQ0xLHZUnEmJExVFEufUmMrixGS4FLw4Bk6KLm8FTD4aGYoaGAsi5OhcQiQuAQE2IR5b1JFGCi&#10;UHjuivOpkTiVxHjui3JrUbi0RTi0SGzaRBZtArMWll2LB2/ILWwggNWBq+6xaqreUnwkqBdn7Jlh&#10;H5jkHGh1n0riEeXHyOAFtAV5DIUwJsIYI7rxNbhW0n+Jr3OtJHAaELhMiVwWIpxmFC5TCS5TKS6q&#10;DJexLMZEnMNAlMuYxE0V5Dbh5TXnxT0WEnPmvxfMpJ31F9V0PtUUYQmfe0SLhEee488il1892n6v&#10;cFgqeFaLuWjgPKviPiwQ2MnFL2TLn3VGnQ+/BZM1YKzxsLtus6VkoyV/p/PlbmfEXpfTTofObrvk&#10;YSv/URvreTsTaGfdr2SmVeJPyhQPPhitpT0eC7TreeLS8cCjxzykzyxqyDRx1DRjyvTFjMmbaaP8&#10;SeN3g0Y5aI7c30f6bwlgJJX01/zNCOBRi2djls+HTLN6DVM7dBLateNbdeLb9D6H4V4TwL9FiyHi&#10;U5uNkluMU1Cz2IYkPU5D61/TaIC4WxSGffysYL/F1dHgIuyMvrZBPwEOhY52dRC6iE1BTKppWptZ&#10;ert5RodFZqdlFlyEjRC4tsk4udEoCaXJGFHFX9NqmvFNPivhr2g0Svkm14ZlAF9Sb5BUp5/IgK6B&#10;kRjlFrPYVuPoHpO4EdOEKYu4GfPQaTOfSWOXMWPHQUOnTh2Xpvs+9Zrh9VppjXo5dK2e3G6S1G6S&#10;0mac3Gr0Wah/CfnNpJPN4LcEcJ1uXL1ePOOswgqyqBsHL4P2K6m5UakJgRXYwpgKGpaoBkbXQlBP&#10;zOCaJUU79BgnN2sE9Rn5zzl570W4XWQ8AHn3wVup0/dC27ksu29ZDj9y0oq4Dks49kvZ9kpY9oo5&#10;T4qFD/OVaIWuoO0tGOsHM5NgceRivR/s9oONNjBfCcaegT530K0GulhBx48XdSwXlfzH+YJrCZxj&#10;brd7LX8eNr09bcY2bcw8a8w0Z8o2Z8YxbcY7biYwSiWOUskz5pIzZrIzpkrTJjrTJmbTJg6TJj6T&#10;JhETpsmTZlkTlrnjlnlD5i97TLLb9JIbtJFweYboRV0vWvnrMX6Jje43y+o3z6Sb3c/53v9DBo0T&#10;FiwSVh9Erlv6r1o4LFKN5k3UlkwVVs3lVi0Ul801Fs1NFsztZi38Zszjps2zp8xejpjkjJk/GzHL&#10;6NGP6TOMGzfPmjB7PWz4etDgXa/+yx6DxIEHwdNPnTairY5zDC7eKIICMiiSO/hgOfc6tCgy44FG&#10;qBAuBC/3nEM6FasSw6dgLqUmHR2oMlpufNqiBppIoIP3soP9soPzvIPrrJ3ztI3ltP3WKSKAvwc9&#10;/w66/ww6fwDtt0EbO2jGghZe0PGfEMA/gkFO0MJz/IplOfD7Jaefdxy5dmz592zwu7bC23bC6474&#10;VWfckqvgiqvAuhNu3hY/8UR6NMyiPz+2puVDem9NYG9TQG9fROdIVtNobv3Qi/relJb2wJ4G/57a&#10;6MaavI72kq6ONx/zg566WCnKWpGwT8l80bJEH+ytAP5fkqV5o8Q4HNn/4Iz593hp3lgCZxyOK1qI&#10;MxLPGUbAhBAxwSTuEBGeEGHuECInkkdXkDWOnzmRjzmFjylZgDmayB5KYgsmsgQRmCGwgqT5FUEa&#10;vwna7WuudUNBJC7+85zBUVfCHCGoxrsGInQF7wQI3PLD3vDm+QnFl+8XuEg3vt/gs5C7YulQ2fZb&#10;xBJYUeKIbBDGIjoxbbwwOxpOnUDigC1JovQoVfI3QEVyrAg7rCPCUpQrUQyTJI5oPBTURjOAx45y&#10;dT+RXcUzodGoUUQWCBwWHRmOydgWrKODJ0vwwKHg4PFkDGoNYQXdFnoS4IlFVyHGmr5RWKIn/NrW&#10;r50WBuj5hMA6elavvRBdRMeEg6O7/TWfLTv9tEBgHVHFBGa4Y98EHfBr0P2H22X8WdG9+i3CBWAJ&#10;TwhPKJ7Dl/e2O/cvnny3/HCs4aK8oWTuMBIGEimMiSByRQohE/fS431/NQIKunXGscONolztw2iE&#10;XD1v6E5CrvZB2xnd0CzrcBPoXxP9YzEi5sOIiABG7C+eGf2BRQSJHRHDV6D/wII5hPBLGPHnSDyS&#10;ZDsex5yEY03CsSfjuZJEBBLF8UFEXmdB9jSq5mrpazDWOVv78WxtZHWifbqraqmjcrezeuJDVs5j&#10;w8fY20FSgrEKhAhJPl/cTX/irRgZrjBJtqfY74JJTEHCd4KJdwKJtwOJd/wJtwMIt2H5WQDTCaIL&#10;4FABVADDxb+DAOxtSCA/fNcj9hcZEM/kT2D667bwt/zxNwMItwLxt+A+uHD9KVaG9ynfX1z5fohV&#10;EnzA+UcL7r/UxXjsdFQMVn8c7GoYnxkraG70y3rmmfMqpLzavarGsbbGqa72Gg50ffs1sPM3udaN&#10;wZPaz9jXVNlVV0Jsq5DUzXDxa+gCGNG6v5eqOqvKhkdVzdaVjdaV9Y/Kax+UVZmXllFLS6ml5WYF&#10;ZW4VLeK2QT/wKmMF9IlseuKserhbSnhWFQK3NoHfGIezwpGeECQ8ifKI8cXKBPPKImBhXdafX8Yf&#10;ccB/jwBG7S+/VMDvBxW3vx9ByQABCX8IP32RX8xXUBQB1b14CgLxCmjL1+DIvt+A4k3H838ffu2D&#10;/0PcSRQnIsWJQHFFzLSoL7+oP1YsEJZ0AewhJuEgIkwV4dcQF7gnyScpyo3E6YrQHTAKrFMERUSF&#10;yLJkaWmSpARBDC4K8xHw3EJCXAKCnPxo7C8a9fsfCmCKAEkcez0IGLaI8QmTufFSghQk5FdaWUtW&#10;FZ0JGJ0MGIXRghpiHXqm5a9hCGDje1pUJR1U31qoGTBCga85YFiHoOmg4Vo0FBiC6l70tVdhhAIz&#10;Roag/hguwnYTRW24A9pSyhpidzVISpr8app8anc5xElMfPysnDy82NuCpH/BSv2gYM3zOF05qVs3&#10;d1b/xYRt0WJA82ZY1cSbutFXeRXPY19+Csvui8ldj399HPnyIijz1DtlzSGsy9S9UNcuVfOxx11j&#10;A2ElaW4y3BZVRs2UX/r+TZwxl3SwpXd+flvTOC2tavZ9+75fWLkgt85dklF1fjO4AMfHx+c0epwl&#10;5NcC+HyfLtvOLtGYj/21zd6W9qL8goqy6sODk+3t3dNjRFLu76wj32QBepI65FutK0mkUU6RsF1w&#10;Akbb54Ld4nXvWglzKuFYFQlsqm4P4hoLpg4X0W8FwWjrVmZk4UMNT2Vhc+zPsjx/kdIQtUrx/zDX&#10;SQMHYLrtUF/2yXf/H04Kh5qVppcLNTzB+3XDi46+9Doqi4zqd7hiz4zTxnnQvwPggNuIGwbLyJeJ&#10;KCtNU5GP/H10bJBV2xfIt6674HBoxd/Eba16/KxuHnwYuUxt3HTIHFN/OqVkv67uMCNrViegksEq&#10;12Tke5xRefGhff1N7WZRK622f7OkDRXA5+W9oHYY1A2f1PQfNQyetY+CsRXQP3XaM3Y+OnM5u3Sx&#10;vAZ291ARiwa/XlyenH/hPyOA948RMwpLBogGPv48BSAigOkOHvWjyHb/N3PA6DfRyBfN9OsEcnoJ&#10;Ti7ON/cgYGMPyfa8eQC2aWDvBImz2T9BjneHdrmHSG56hDr9xwfIN9d0AXx4cra9f7q+wxDASKAS&#10;PA9wFSKA0V8qAEQAQ+j/ztF/lxfn8CQjF+gxuDwE53vgZAccbQPaBjjYPJ6ZOF2cO56f252a2Zle&#10;PFs/RH5PAI63z/qXT+vmN0vnFgq3Z8vOpqpOOj/uFWYuJPgU3JcsVSR06YjXiLN0yLKtGQrPaPCt&#10;mkksUkVnDUlTeoQpXeEFY7HNh/L7tspLxhLDqgLT94mrRhKL98krOmIHpnf3qQr7FgobVOltC/kT&#10;p/uXXoYnXvo0L71jf6Odp1prT5T33bSOPfW2bJS2Ht/bfnRv1kh02Vp5w1lr96n+lqvOtpsuzcfk&#10;NMD82M90z8MAtm+6aB94GUHgWsg+HM1DHw6CSt/lxwob9srr1vfmzaV27FRmTcRnDCkbVgo7jxXn&#10;DEXH7uMndYR3Hivv2qguP5Qb0hdu1eBt0eTr0MZ16pDgYXYZq+RJi7gw3zK6eVP5NpPozTsEDgwn&#10;JycLNy8fP4UofA8nch8jasCmZMtC9f3To+B/sg/7744R/90x7J/tQv/4IOAHE18ObUcmXlEhDgEd&#10;CQUvHeMYHcPXxiZtdg9Hn5gOmN5btFXZcr235Sqx5y12FiF1FitzGCZ+EaV0EalxGql+HKFGC1PZ&#10;C1HcDLq7FiB/EH8fDeo9SNbbT9bbSdbdTtLbStTdSTaEbCcZ7CTobsVpb8ZqbsZobESr7sSo78Sq&#10;7USrbkepIEQqbkXc2wlXOozU3AvT2AlR2wnR2A3V3A3T3grWXA1QX/JVWfJXX/RTm/ZUHHWRH3aS&#10;HXe7O+mlOPJUZsFfcdFNYfGJwqKjep+1So2zbnWye3VdzsvW3LSBwqzpptypntzezrza5pdVDa8H&#10;e3Mm+t0qiz2am/wGJ+wa+x0bx51rx3LnQVzTctiH/ph3HRnF3UXtU2U9k+8rOhsqp1+97bFMyNP2&#10;jnlo6GGraNP0pjUjKjczt3Bp5bAgPn8wr2WwoPdDQsFE/WyQdZg2RQcRt4dgvG5QhAnnZmK/MTDX&#10;U9IEP2A7PjUFPva9mD9f7d7IjyvQFaWKMkuqEVQb39TmRjzbHlpf7Vns+NSSn/C241Nr45u6rMB0&#10;+MH7KiL3U9JHugCOH6oYhCMH2wRs9a2ezxxF24eCVdD+ur4g9g38OM31z2jILIOVTLf4jtw6+Akc&#10;/tC360Mj8pG7eZEXnR32xA/uRmnWB29LF/iZ3PaxzvchEum7M7IC93Osru94csNL3/pydG20uDnS&#10;2mO7Z7rlTVmmbzTcaKZXZMPzAtrAQqKNDxjfTLP1++Sb2BqZ9Ylql3FXw0eEnGaktZyfCpYawHYp&#10;2H4OTpMvQdwWCAQgBqzHbYSp9WF/WGK/vcL3bReL2l/I9dTNX+b6vQbqfVHQdNCoA77mfRkwNnQN&#10;xiDfBG5l9kr25hEMSw8PexuGrYmdqYH1NgRW4GInL2cXH9e34eHo5v69wM6tXKxXaeFkQenh575K&#10;NxYD6cVihrCYPj5MFxbbIYhrFSa1iog0EfENOGw9lquU5danWzcL2TCF3GLv+e695NMKpTx0d8t1&#10;TG2JK1/JbNr3ejmgbP9MWCNYVC1MUSdeQilMUj1K1+G9Q3qfZ9GiU/mKffGcZXrnPasMPb1YB81w&#10;C4yRwZ/EzX+iGNzESf3MInDjl9u//Onnn/+N+eZfBFmZ5DFYDSxB+Psb/P/6Heaf/oD9lz9L32I3&#10;EZHy1DSMMLNOsXGtik2fLapZKK0fzCvozH4z+rporqRhr2/ydHoFzG9vdE489427y0lW4KBEWgeY&#10;ShtIc0mRWSVkcCoUrCLrz3hOZjEFcWNhTmUCq5LQLXnBm3IyfFoP1NyinTNfRxV1fhxc6dxZaFqp&#10;zqxpzWurz67NeJpWmV5ZllUd+DjM4b5ThHVEbXrFat10dWy+Pt9dD2WLQG3ruoS87aahuaq24aLq&#10;6ZqW8bLGwdfVnVklyM/RJmhpHim+DwJ9rEM9bcLjw3KfZ5SWFXV+eFf/5lXF4tz+53sovJmen6AT&#10;HKBPCOfHRyeHB3QRC58E/gp83Lg4Pof9L05Oj/YPjg8OEcuL3o6ROzJyl/xcQUHqAN5PZwZGhjt6&#10;ZgZH1+cW4WMhODnb2dj83PnLq9E7OXzBye7Wxf4uoJ1e7p3vzB+MdE5WFVTnPcutLitaXhiHz4In&#10;R2ubm4vHR4efX4n8fJCehwPeik+QR7X+srE07+fawsZxjikj5WPzrQvw03CyaehsGT4bnDa/bkh0&#10;TQh6HNzysRl+LJzvnK9MrZ7unJzvXXx6WdjwqWm2fW6hdeV45GKn83CsfLHl01RH5Urdp6nn8dVJ&#10;wR9ep9U2Fg331M4cLIDd2fOl4a2W0q4PmZ9q3tdOtE/Odk9PNg5ezh+A5eOlzpn38W/MFc2f6Dq2&#10;feruqRjOCHv+LqNgb54Gnxf2l/dpa/TfhEHgIxZ80Do6uFxfPpwZX+5qHa4qnmqsWmhvWhvs2Z+d&#10;PNtYBQd7SJruM+RB7vKMdnF6CAHn8JECPn78Fdh4Qts9Otim7W/B8vhw6+RwY3VuZLy3cW6g+WRp&#10;GBzMgP1xsN692/ZqqzlzsTp6riJkqz0GzDwHa2/B8sf92vTd0vj1gqfrhVZ7FUanTcag4yHodADj&#10;iaAlbi7bo8aTWulp0h3jOJDk2B5u0+Jj1+bt0B/iPp8SuvEyYft1/O77hKPCFNqnxOOi+MvSRFCZ&#10;DCoSLwojDvL81rM9BiIeHXyCm6sFG12g6/3ws4DOJK+x5zGTr1JWS99fDHSBvQ34P4KLy+OJ1Zm6&#10;oc66we7OmanuheX6qcXqiY26xZPGTdCwA6ySCsxi3sVWDZTPHuQPzRaPzTQsrXwc6P80Nly/sVIw&#10;MfV+cOrDyLLPu9pHaR9Su+feLxx8mF3/ND7ZMDaysjoP9lbOx7p2i+LngsWmvQTnk8xB+wewvnS2&#10;ubm5srC7NXm42Xq2WXM49XF3qHSkrMKHGiBy04R8x+EfBDgfCnBZCnFZ4rjMiRgzYYwJBWMozqUr&#10;xqpOuikndltBCaOqxKkk8QuF/ANR/JaoCIu4MKeUCEaWxCVH4VaUwKqTMSpCTPJkLk0KlzaFS0eU&#10;S1+Uy1AMYwIh8ZpwCxpyYLVxvDpkVjWJv0gbY9TDNRyzH/mlWntEPnYxVtDCc4oIYe4S+fXxPOYk&#10;Piu4A4jx5TK6VpI4DUlc+tdKIpcxiceCxP2AgnkgjrGUxJhJY0xRyByGIlwmeG4qP68Zj4AVH8ke&#10;J+0loBLGqZfErBmDvRsgIvrYVMHyk1/AypvApRyd4wKpy3IBUMcJGrhAFf/JJ9zeM5GldNnjGp+z&#10;9jTQnw96i46aP2xUvVyrTN+oidqsc99uMN1uUNpvJB02cV+0soD2O6CT+bjh1kkj30Wd7Gmp/k7u&#10;o8U4lyl/33H3sCGbiP4Hkb0m4f3GcWPU1Elq9pjhs0G9zAGjdDTa7xr0UOBvgJihr+wvZICa/A2Q&#10;6YQ/T8J6jRHzHMggNbPHIKVNK65FM6b1fmwbPakvQ/ihcgv1W73UDFRuwTpshx3QWGFGuuBWo2Q0&#10;bLfdJBVyNcz3Kp+jVK+85G/376DHoULQwRnt6DiMoVAQl0kXwKgD/hp0VZNxMgrdAV9XtihXpe9V&#10;rnVjwDDB17jWjUG1TlyNbnytXgIDuFitE9NinthgHNmoH95lHDHxIH7JOmb+gf+0qeOogcWQnlmf&#10;jnmPjl2Prm+3XmyHblaLbhY8P51mSV3myd3maZBO088a+AufTxeD3zqfddoxEHQ+YBS0Bf6J4R+6&#10;7cuMzuhVgV4AsAWuQoF19GqBVwhD+kJQD4peM4xrCYKu7TFJbNXyHX3gu+UXBDICwXtX8MkUvLt7&#10;/IZ08AZLy8eeFgmeVwidV/EfV2EOylj2i5hpHzAHbym0jxagPg70FYChiovhjyejeWApH8zlgbEc&#10;0B8O2i1Boxio++685v8+rPzXs6o75yU8u1nck15s/Q9ZR0x558wpM4bkWUPxWWP5OarSLFV7xtRw&#10;ytR8gmqx+MBy3sJ8hmo5YfR4zMB5RN97WD90yCB2wjRz3OzZuMXLUfMXA2ZZnUbJLboxDfcjYAUe&#10;DiPGF5awTj80RAMzQN8+vabom/266P0tBo0TJoxi1h7EHjyJ3rbxWDAxntC5N2cks24pN28kNm8s&#10;O2eiNmdqsmD2ZMHCb8Eyav5B0oxFxozls0nztCHDuCHD+DGz7CmLtxOm+X26r3v1n/WYJvQ98h/3&#10;sF2JNT1+pQOKlUExCZRL0j7p7JUFjH3M87UOIZFcKErpGNkkLoVw7F07YQUFS6pwabbqQbv+Wavo&#10;ZTsPkti5g/Wine0c+dULy1nbnbP2ny+7fwTdP/w1AridHgHchqFngf5GwmfE+PbevlZe9N06Gvge&#10;EcAD8OXcZ+/Y1iJ+XHb9ZcuZY9uOb9dOaM+OuOsgvOlM3HDDr3ngNjzwW67EZQfSlKPsSLBp16vw&#10;6rq36d0VAd0NgX39EV3DmXQB/LKhL6WlPai30bevIXm0N62r7UVnS0lve3ldWVZCmKeRhpUItz2O&#10;3VcEEyGKpEdGp0cNF2IN5r39eQpSAjJraRgJEyKCCRThCiBxhojyhFK4QoU5kDlThZij+Jmi+Zlg&#10;GSPMgboluk9CYn/hYqQIB8MzXQPt9jXXujEIo4f2MnwYBJVqDDF2FSTwEYc4JNQBo+oX1gMFb1+V&#10;vldBHRvcBBpbyQD1bV+TQOJALS8DVPdmSGJTxXhgBY2RhY3JFEyqBO9vCWA0UPVrUAUIdwkeI0Pv&#10;MeI7UZ151Sn+lgCGLbASK8KOOtRkCR4UdMwkMV401BgODoeCx+vD+ZdA3htwQNgC1yaK8sBucEPo&#10;FtGNottFuXpOrhIqcAeOBo8CPQT4cvQQGC9Ex0HHhGsZxvca9MTOCPBYIPBY0Hb0hV/DGP8acBPo&#10;bsP9gd3gmYQHni4teLXPVWIImBhh7mgiJlCAxQtzww3zsxf2dgCBHRXAocJcwQSOECE0Gp4eEP8b&#10;Avi3/l7XWuAZQ20u+iq0D3omUdGLXg8o6FoI2hkOAkdDNwQXYYcQISb4FkDfUOjljTpgSIwoJprC&#10;FUVGouEZb9hQAlMo8VYo8UYk8XYU4XYcnjkex5KEY0/AcaaK4sLx3DGSRC9hXhcSX1t8IJjoWm8r&#10;XZ/qXJnvXpxsWx5pPJrpupzunPyU8/6plZMIlxeZK0iUO4zMFYhnCuD/JUTgZhSRGW4iiHAnBH8n&#10;EH8b4o+/FXBF/aKgsbxfIoD/Knd/FwJMEDR0GEk3jYebQ4KMg4ksAXgmP8Eb3tifILASjLsdTGRy&#10;4fwuVgbrjb/tIvCzvySnOde/B2uIguH6g+HmnppPwwPtbYPdodmZHumZ8ZV1fiXlT6uvq1+UqxL3&#10;Kte6MbjWjcF/lQB+VFX9DSprH1c3Pa5usalqsqlqsK6st6qosSyvMCsvNy4ufVBS5VHbqeaTzEzS&#10;w/BoEVh1xdj1cUwqODY1IU5NAW49Pj4zLM4aJ/aUKBsgIB2IlQm8KoDpDjiQHqcb8rv5uwWwoIT/&#10;N7kqfa/yfwTw38Sd+JsC+CkqgElEYxK/qriAghS/hBiPsJiACDpZL+prxYTI4jiKBF5UniIjKyIl&#10;SRATFRQh8RGIPDg8RhD3Za5fArcQbEG5KoAZYpiRBVqUlyjGJ4xqYIb9hY3CnIJSghQVMQUdeXW9&#10;u5qw1JJVZdjfrwWwtpzaN9GXQxywoYKm0d37aBAwamrRMF9UA1vdN7kaBIwC67ARgiphhglmgI7A&#10;sL+MyGDUAcNF1P7C7erJqmlJKqmLKqiR7qoLKasJ3pPjIZHYOATYmfl4OVn5sD9g8ByyJmKmobr+&#10;BVZxTV45vYmFk9nlY6/etjVk1zdHfGwOfj0c/X4qJq/XM6aU+uSVmlGwsJSbANmMW0Cdk0+BlyBD&#10;lJASV5CRvCcvIi2HIch+x6HHTMp5FLjUNLW2AdrmzjNq5j91H/mFleN49cSxmiWvak6PLhEZ9hsC&#10;GPGIiEr8LIA/cwH2d5Ggk2PaEfL14md5tnewt0QPyIWrjsD50eXpyenxycnR+dkh8qXe4TL9qz24&#10;kbXjheHVN+nFfk+S7gpbivFQyZxUHdmniQEFo61biJQ9RsTtTOdmakD+PZzlzX8U4/9J3cU4qSS7&#10;92QRtJcM+dtFaEkZywtpi7CpkVl1dYUehMk7JEg9+mQc3OX5ssf7VX/A2+Gwj23eL4ciC+Yy6vY/&#10;DR6VjR+Uj39yS7Ejameb+ey9aZpL/riYUzWdU/nGPuoRj3K1c3q1ZWyvWcKITviwtPsQ8dGiuPX+&#10;XYdVMbNWPvXU21Kt5kHH2dWn+a0bb+s2i1p3K7rWC5pPK3o/C+CaIVA7dFzdd9w4dNkzCSbXwMDU&#10;cc/o2cg0mFsGqxsAScz4fwTwFxjqFwn8RdQvOD6HnK7voBL3cn0XmfR3hy6AD84+C+DdI4AeIBL+&#10;S/9uGhXAcBDa6fnOwdnGLnzt+fru3yuALy6PLy9p4OIAEcBnu+B0F5zsIawunizMHkwj4b+7M0t7&#10;cxtnW/BSPz0BU3ugc2W3bn6hbH228mSu7myo/KTxPegu63Uzr9SSaNKkVIlz9CtiN40kRhS4Nsyk&#10;V0wlF4xEp3WFJ7UJs/oia2Yye4+VFgzFBpWx42pCC7rkCVX8jDpxw0BqzUByVV9sXpe8ZCyxY6N0&#10;5KJFe6pz5Kl34mu47qCyZHN310XzyEN301px/aH8moXsmDZh6bESKoC33XQhh97Gx36mNB+TTRft&#10;daf7SASwlxFshKtgty03LZqH/oG79rqd0pyl9MJDWVhZe3x3hiq+Y6cyR5WYNRJdeyAH/7s9pUsa&#10;UMFC1izkN60UFyyke7WEGpQ5mzV4u3UJPfqULh3xXmPVN1IizrdvGP1yQ/0OiwwTmwiGm4ONnYWT&#10;G8MjLICTxRLU2Mm6LEo2TFTfP1sF/6Nd6H93jPhvDqH/ZBvyrw8Dvqf6suk6MQtJc3Jg4Q3FUFbR&#10;RlYhSF3ttblR2UP9Bqv7Aw5aM55aC76qKwGKa6F318MUVoOl90IUt/zkN3xkd4LuHUWqH8Vo7oUr&#10;rwXK7Uep7kWrH8RqHiZo0RK1D1GQpNA6+9HaCJEaexHqyCzCoaq7Ycr7oRCl/WDF/ZC7e8EK+0Fy&#10;e4Gyu0HyByHKO4FKW/73tgOUd4NUd0I0toLU1gPUNoM01oM0V/zV5rwVJ9zkx1xkx13lJp/eHXkq&#10;M+2lMPVEetJaZu6Jeo+NWqWjbmmsY0tr3oeeD2l9RYn9lZkDzTkdLYnvCz2T0l/2tKX0t9nmv3ao&#10;qPDpGbGv73OoG7UvHw5rXU/p3ElvWIkvHEgv6vnUMl7UOpJb2FL0sT/1ZbOqX7yaT4yZgYeTltvO&#10;8MHzpPdRKS8nprdqcyoH81r6PnRV5tT0lgw9VLEOtg4ZrhoAhyDI2kcBKxXpFHixuA92LqeahvKi&#10;nm0NrsHP6Y+JhcGPw9ve96V4ZrgZuRamfohxiVjtWVzsmBso7y3PLukv62n70JwTnAnHeRn+rDKn&#10;gi6AY2eapuGndPiTkOOJ/YOR7USXaLAG6p5VlCZ9gO05XskdefXwAzzNOWbwQzvYQgTwWufs/vj6&#10;9vAyvDn4Wbk3vKmAlVi30NzITFiJcg5K8IiAlcK0t+EO/nBzFcmvk5/4g31QFP88ytYL2YGQpLLM&#10;t2DpIMbe53RkJT8ktTz6WUta/nOH4ErfuGx14/S7Gn5iEoEKUg2hrmC0BOzWgKUMcJEJQMIOCAYg&#10;Dmyn7MVoDwn9vMxx57cEMAOGAEYd8JLQfwDqgxkOGI0k/pprW2FwzfgyQCOMGeoXnbh3hJNpgJez&#10;h4+rm5eziwfxtbACF3uxGFh+TS8v1wAv5u+ik4utA8PWzsXaxsnSws7UzHanifU2BNYZi40stxqY&#10;b9Yz3ahlulHO8lMhy08f2G6/w7C+w2LeCfK84ed8zcv8gv0vGbf/LfHHf0tjvvNeRK5a06pcxyVR&#10;x/uxTbJNdGVs6WJu50lk4ayR9wcpw2hJrQh142QFjWhxlVB5oxTT4KqnH2Y8qtaciufc3k8Ze38w&#10;s0i11wwx4zLU+FeS1h/41f+MUWLlpXCw87LeZL79A8uNH/hu35Bi4VLGCChyYiXvcOD+/DPnP/2B&#10;+5//KHmLzVJCwc/APNz0cbKta2lE0lh+2UxhdVfO2/rE7PqUF+NljTN1XQsN/bu9M0eDSx2vqyIf&#10;+9qrPgix8jORNiTcFBFiImvKmJrrOd+VMGL9icT1k5gQ010Sh6q0gJ6lmlui96vy7NbGt709RaPd&#10;BcPrPbt9hQPFyaXDJSMrraurHetD5WP22s5KWJWIR2H977qXq6ba08szbcPDdB0dZQ0THnpOFTYf&#10;981OlzcPFdasNg+2Pyt+4RG7Ad9om6D+ZU2US3xO5JvuuqmWqtHc7Iryos7BnqXSgpbcZ4VdbaPH&#10;8PkKccAXX+J9vyR/Pju9ODk9pR0d7R+cHNLOEfX4OVM0cis8Ot7Z2IQgk8ueI8G+sAL7Iz4Y9vns&#10;Zemgd+rDk43ZxaXx6f21TXhvPdzehSPDB7yLs/PLy8tT+JR3RDugHR7BfQAXF8d7F7Qd5E79RWue&#10;7VzuLG0dbKydHm6Dy334lHh+BAfZP9lFpiA5Pz6iP+ogD4/LQ6vVr5uSvbK8qCGPFZ3jndLrnzf3&#10;lQzONs+A1bPzlYPustbu0p7BqpGhunHYGfll4SE43TqFr91Z2HuX+f5jTlFFXl3Js5rOktGBipmB&#10;qsX08MLn8dWpIYVPH8VZG/jBJ89XyeXV+d1V+W0bU/CJgv7zRPjYeQLmB5dKXhTNto+ANfhIDODH&#10;10T9aNiTMHeqR2l2xUjDZKx3cmpY9ub0DtztpbGlqYHJ/dVd5FeSn+dDgYdMA6cHgLYNNpbAzhrY&#10;30ByipzRxfw5PFT4xHJKP9jji9PDs+N9yCVci56m3+Bob+N4d3V3ZXphqH2suXSupfh0vBlsD4GZ&#10;+ovhTxvNaXOVkRst8ZeTL8FqPlj+BHrzT+uyNgu9lz48WC82pNUaXrY+AB0OYDIFDGWfVCYNJrnX&#10;+D9qCLXpiHPsjHVu8rGtcnpY7fKgK8h5JiVk7UXUzpu4w4+JJ5+SLkqSQFkyKE8CRTGnH0OP3gYe&#10;vg1Yf+a7+jLgsjoTLLWA/QEwXrNQkNaZHtqbE9uaHtf0LKW35NPCcO/21uoGbWthf6NneqRnZrJ7&#10;dr5rcb1/83xgHzSvg+Lpk7iqMdWnCc455ZVLx0WTG2Uzqx27Rx8HhwsnxhvW1ypml6vmNxpWT1Ia&#10;Rtzf1MS1jL+e2Xo3s/pxfLJmbHhueRbsr4HZodP65+Pe0v322IGA+3vlaWBu4HR5ZmNudH1h4HC5&#10;83yl83K+62RiqL+gyU0/hML0QJz96T8I0e2vEMYcx2VKxFBR/0rm0pPmNaSwqYsyK8twqstxqEmy&#10;3JVmUVDgVZPgVhLByONYpAWZpPGsCmSMiii3Jhr7i9pfMYyRODdVgtscQsFaCOIsuHj0RPkNpdhV&#10;pb6nOFIMX9uFvnEMSLdzC7aw1hJXxLGJEDAqBF5DIU4LEq8tkdOUxGn8OyFymohwPxDBWFEwVqJc&#10;DyQ4zehBwGaSGDMRDhMCl4kAjxmfgBUP0RYr4Y67GyCoHsanF8NzP1hIzkFB2jT4ocPIy/iLqqC9&#10;N+qgUhzU8YFmLtDKCxqIoJh88lJsLVVmJkN79Z0DrSL8tCaRVp60VRS1VRK6W+l11GBHa9Q7apQ+&#10;bhQ6bWQ/b7x52fjTRfOPl+2/XHZwghaJi2qtkwK7o9yAk6y0s4w326G5808zh61i+k0jh6nxI6ZJ&#10;Q4aJ3TpxA59lD6qF/lrSxS2qb39VIh2+sr+/yefR0n8LNPa3WSO6QTWiUS2yUTO684vhQ3UdA9T+&#10;dtMnN4VrUfnXohPfavBFvn5JqozOKcuQste4am1bf4cAvmorr8IY8Fp/JHrVMLHeIAFSpx9fqxdX&#10;oxsLYYT8ovz/2PsL6DiWNFEX7bXee+vec2fOUM/u3mi2LGasEjMzMzNbFjMzM5NlW7Yki5mZmZlK&#10;zFDieJGV29Vq2bun95xz13lz3/H6VqzIyMjIyMiCdH36I77M8PxlkuevaCXMzPw1DzwukQeH/4c0&#10;qMFexaOBvxCYgZsNatFdRskt2hEtGkH9eiGLFhEbNiErpvaz2rrzumrTmkqjaurjGiZTOl6TOjHD&#10;Gum9Kum9uin9RklDJukj5giDJil9BnAcErp04C34Bn9DqN9X6RDkhmoitxi5y18sL/rHARDiCwO1&#10;uajjROeFRoGFqOuFoNXuA/ciR+mlThgkLVjGb7hEHwYFX8S7XaVbXWbp4nNUr/NVLj8qXhTJXZbK&#10;XFeKX1bxn1dgT0sZ8MUUJx/pD95LHheYHpd67pd5r5W8XigyWi03Wq8w3KkwPSjXOS0XO6+gxlf9&#10;w1nVH46q/xFf9+S2hunqI+9+tNCai9iSlcyKsdq6gS7OwARnZI0ztscZu68a+y4bhywaBa+Y+i0a&#10;ec7qe09q+YxrBI9qRIxpJo5rpc4avZ8xej9tnDdplD1ikNqnHd2pFtqqEtyngwQ9w2tHAny/2F94&#10;vYju/cJfxgR5//4eAaybNKERvW4ce/g67sDWF2dstqSruKYP/0cquqLLtaLHu6Yvsmoov2akt25s&#10;iTNxWDP1WTWNWTNPXTVLWjSKm9FPnDFInTbInTb8OK73Afaz1yB02MZ1MdDiMNPgrkwNNEqCYmrQ&#10;yIUvFT6qMtvvzPyUEKuk6MghHsAgkUAhEsEs68sqoiYsTBvvL4zrMjzvl7jqowZ9T2/7X972vbrp&#10;JSVActP3jLAA8GMwQKD/BegjBb0UoI/8buDF7eBTgvf9q5RgfJ8/SG9Hnl6M/3A19hMYIQG9NKCU&#10;8iD+2ZbXkz1nskMH+mN71mN7zIEDdtcJs+PCtunGBNlxZt104FhwFB730+7N9m9qzM8ZbAgabA8e&#10;G40ansnpnsvvnH7XOZbeOxAy2uk73hE20R8/ORzf257QVFU20No30Vv+MSPIStcIS+0tjAngY/ag&#10;exnMTJkrypsjyBVKTRLFiszqHMVJGc1DHcFLHcxLGchN7sdJGsRLHchDFchFGcSORPESvWw0FxUE&#10;1ieClqCTA/+Pc997/YeEY5H+RHAiMz+j3gtmUCGN+rCvgUfBU4QyvwxmfI5OB40qN9SxfU0KL20y&#10;D82vkz9zUsIM3ISFqXx0MBPPQRGLJYvBkMaxkyN7eai/LFL7EFT3xnFTwjzRcUIeCNQYgiVFHSqq&#10;+h4Ixah70hdCbD8CQwILYfto7C8EZuAZE3hoUfubKsiUzM8A24SNwDP6Uv8SSP8UXjgsSeSlgxCt&#10;MzwjelL0vCjo5tfAFtBbBvP3O//gQLRNpHFCt78mgZcadh5m4AWiehvm4XUR2/k7gWdBM/Ck8KIy&#10;RFjfy/IUKAmio/c1sey0MRy0UVjqAKZXntRPnCh/dqb6xZX2SSA7JSQYSxmEoQhhJQ9lo4jB0sRz&#10;0kYSVg7+GvQyiVdKhFgOuwSrocMFuX9n4SZ8AcCbgr4S0BckrIxeBQTWJG7ePyqUDXljPniFo28E&#10;+BZAuf/nGkgEMOeLEM5n4ewvIrEkyOsWQxrPSgmJYKKMxtIli/P6cdAZvfopXl16r/oT2J2bHWqY&#10;mW5fXx042BzfW+rfGms+GG24nWpPNlNx5qF9Tfskgo8pSZA1kOZpMOWTTD5G2PkQzEvYsWC2F6iy&#10;DWR5AYGZBwL4C/fk7t9BMGFxXxR0LgEIesnBbCTwRAHM6J+APAthRdxwKBeFHztZpAiTG/alHsm/&#10;xuuKr1VmHw83LPfVrs4OjE4PJn7IsQwJiKysyB0atf9U6Nbc4tTaQvS4/2FEL7HmAx5UI0K0v5D/&#10;OwSwdVOnTWO3bWOnbWO7TUMbLDGrqzeuq9Mpr7Soa/ZuGzJKKGCStCCnUmQjVeej0MKSKrCRKzCT&#10;K9OTq9FSa9MzmbNwu2BEfFmFEd3LKBJMAJHB/wkBTLC//zUEMCuXzzfg9iLg8f87YLncfw+uWG4H&#10;DI8DhtuZhcedmceHkcePgTcApgQB7MbLb8eB1eVkkuVnERNmFhRg5ORn4eZj/RV+Nh5BLJ8QO78I&#10;p6AEr6gYtzDM87JwcTGyc9BjUNjp2GDKyYBFQUvuC2DUAROrcdNieOiwRA0MU1QAs1MyC7HwKAhI&#10;aUmp6Mqqa0urqosrqokpEO3vAwGsKir/TTRFEQdMDALWl1YzkFH/OhSYGARsq2mCgjpgogZGY4JR&#10;0NBhVAOj6hdt7T7I1NDSavCM8LwaIvKoAJbnFpdjl5TDiokyYTgpyVkpnrHQktBQkz8npeQX09Q3&#10;C3TxeOvrX5QaX/cpq7korbI2prD1Tdqq7+f96OoZv9xyQ9dwIQVLOlZlklfKtNRyzPSSHMwiPJwC&#10;AgJ8YhIC0vISsspKEgpiNFhLDumWkGwwtA2WL0fG9oq7V/M6t8uHL939y7jZDETYNFrLepGgkcvL&#10;3xTAqPFFBNvlzcn57SkeMYu34PwIf3txd350dnF6QvB5hOjdX39IO71D5sU7vbnFX91ALq8u727h&#10;niNkCuiO6v7y93UHyxdIJOUJKMsZ9LBIk+Kw4qBQYyGR5aZVsNbx/pBcvT58ek2I3N2dAB/jOnTF&#10;3aj+LPzdH6isVL32Z27BGdibvmktHH8XXe+gE6mDMbF7pTBklXoW3dSpE5nLYd6g5D+gH1ss6pTG&#10;YthjEj/umFurH15vFhMvam1HLlVnFdVlEVki96ZM1b3JNMKLUsH+F5EG9bBqYfdeIa8xTpdpJttF&#10;OvN9dutLAbs9dsNBWsXkp/zD1lE3ea34go79oraDiu7d8q7d0o7L2qHLqgFkCujG8ZuG0bOG4Yuu&#10;KTC+gswvTRDAV9NLYG0L7B8CPJ4ogG8J0vd/SAAf4xEbClMiJwj/lQQwon4J60yfXxG52Nq/3Ny/&#10;3ty/3T5E4oAPzsDRxV8igFEBfIaG/xJ+m0Z/qoYv0Yubu+Pzm73j/5wAvkP+NgEPbiFnyHyM1wT7&#10;e3EETg+ucaunS4v4NdzZyube3No57hC5HQB3Aab2z3rX1hpwSw3Hy60X8y3Xw9XHVdmgs2TBxzKX&#10;7WWLCCNOV2JFkWtRhm3fSHTHRGTTQGhVh2dBjWNJg2vLUPjIUhqWTCmwzCpjVjW4Z+TZ5hSxm9qC&#10;G1oCu4YiW3qCG4ZCO+bih6/lDh0VD52UDl2Ul81FFo0F997I4V3VfhXARiJTKmw4K5k9Z7VjD+1D&#10;N03Imbce3tfg1EsXDf89cteCJXBz30V9843i+muZcy9tvKcmbGfZRGjFVHgXWfRXesmA//iNwoap&#10;KM5IaNdCYtdMfEmLe0yOcViabtNI9MBKdtNCfFQd0yFP06/BMmXIP2MkOqIpNGms9FmMx/nZI91H&#10;v8BPJLFXZNyU1JSkZCTkVNTUGAZmIRo22Vdcai+krF7q+zxziP2Ta9w/ucb9g1PkP78O+6NFwA+G&#10;viSaDmR8srTMvEJCMrrK2qYKqnbyCj5K8n4ygsV2utVvNDvdNScCdWdDdeZC1WaCFeaC5LZDFXF+&#10;kksewsueIluBMvvh8gcRCnthcnvBUvsh0kfhcieRCucxyvg4hItYlfNwJXyYynmY4nmIwlmwPOQ8&#10;SAZy5i8JwfuLQy78RSF4P6FzP5FDH9Edb5EtT5Edb7F9X+l9f5ldX5lNH6m9AMWdAIUNH9llD8l5&#10;F9E5Z5F5F/E5d7EBO64Re74hE85RY/55O8WB18q1jpoVMQ7Dw+XVEzXJfcW+De9DGkvTu9qy6pvD&#10;8wvfDfWkDnbYfHrvUFUTODzj1D7u2DpjWz3pUjMb3bmV0LIeXTqWUT32uWO+cWS1b2q/tGIyp2JC&#10;ITxDMzrT1NTfyzgQftymx+U7+UX1DS60v2vuyagf/tw/XDbUlt+pxKlWnlIBPyTbPjZr8Cv5mLpl&#10;BiZeLO3f4U7LUj/hF47griCrQElGmSDLsNsV0Pt5cLlzqTixwFzOeKF9Zm9se6J+tDqzYrVnaaiy&#10;HxXAb0Ozez53g0MQ4xS9M7wNtkG0UwTA3W71r2V6J4NdUJ1SWp9RCQ5AmkvsVMUgLEm0C1+qmwCb&#10;INTUGz+zfzC5kewdfTq3i1888DBymG0dhZfgrGs7Xt9/s3YKM7U5pbAEscJhqfCrIdjYsb+gDqyf&#10;hlu5dxfU3q0dhdi43y4fjJa1fghKvBrHheq9WSzrrA7NLHWNSJbVzlXWjZNX9hMTyn9jdNP9Cew1&#10;genE272407Ow1SPPy4twsJNwEqs+gXm6SUuK+w0BjGOiuQ/RAaN+92u2sIybGIYNNvr7czX/zxXA&#10;i1/WFZ6nIUUd8AwN6RQDMiczZIqZAYLmJxjpxhlov8k0I/3fzxQj/QQ9chQqg0fpqEdoqVB6yUh6&#10;SF92v3rRRfK848XT9udPWp8+anjxc8HjP+Y++WP6s+9TSX5OIX+WTPEsiexRAsn3sU//Of75v0Y/&#10;+S721bN8AbEOE5cuu/Bcm2gjk0gj38LADyNZbbuxlcvmIZUyJknimpHSalGyatEi8qHc8kEyNrmv&#10;Mwa8atY9a9e9S5YsQmsNjZMMJDw0yFSl/pFV8h+oZb6jVoTPhzQ0TOQkZM9+fPnjn6h++J7zlxci&#10;Lyj1eEW0uQRl6VgxPzwh/T/+ie6fvpOkoDcVkAgztvbTMIw0tqmJTF6qaFqvaRt6W1QTnRZq6thX&#10;ULfROTFf13/YvwzmjmerhvIDszw0nTx13U2lLcSZZETYFDWkzZXETXkY5NnIJJUELMxVva01/T1M&#10;o9KDPldldzW9G2j7NFSf0zHduFKf3Zruk9tb2L/WiVtsWR4oHUvxzIqwji4I+fTBN89H1dVOyNBD&#10;xjJE1SHV3D/G0C1cz6EsJG22vG2hpmvsc0NLWpG31utMj9jFlqn59vmxpumt6VP4ppgZ2vmQWZuZ&#10;ULI8fbSzfBnsFe9g6TU/vnINvz2vr5CvQqL9vYVfeci33t3V9e0lwTv+anPvEBN8c3t5dn56eARB&#10;BDAaHIyqX8RQEv64igAsvD6Djy5IkOv14ene2gZ8FLw8OTvY2YV7d7a2T49P0C/S0/Ozo5PjM/z5&#10;NXw0vD6+xu9fHB/fHMPnyS8eEwmTRRYfBhfwoZEQ7AsLzwjAxxw8/mjjYKxr7GNSUZh9TPjr+HTv&#10;/BDzuPL4xuXWjdWujdnmudOFE4KUvduZPrjA3a2PbvXVDkx3zZwsHyETDFyAjfH1spzyorTSpOAs&#10;D5uQCO/M/NT6voblmk9DnzPbY3ze2+j4Gyu7ultFpkcUFmc31hYgkyKcb9xUvq/tbxyCD5wHy4et&#10;pU37M7i7zVOwDx9OAPwoa8pvzAjKbCnsnOlaehv/seJdzfU+0nnczNpAW99gR+/54TFhmQk4gPCR&#10;A0/QvafgbB95ioAZov1FKtwQJD3h4pHnOvzdFf726gymSEzw5TkSEIw8YBAkMZrCR8SLU2SJitvz&#10;28PNpYGWkdqCxZaSk9EGsNoFFhrOhgs229N2ulOvZ/ORNYDhR99cPejNP6gJXP9suV6idVCnc91u&#10;BrodkAjghU9g+NN6QXRLuH11gHVjpH1PvHtnoEOTq1WdvWm7p81QiMtMvNd6VvDBp+irsmRQm4pM&#10;BF2fdFsecV7of/bR97ww8Lwg7KQwYut98HZRFBguB4cTYKl7teb9wPuUhtTod8HesZ5OkX4emWmJ&#10;1bUVfSMDc+tLs7iV4cWlltGZsp7J4r7FsrGdytmzpIZpEZsQcfvw2MaRz9M7hVO40tn1oon5/KHh&#10;0snJgoHxouHZ0smN6Kpey5TP1jkVqcOL2ZOLH8YnKsZGxpem8Pvrt+vToL9sNURj2pFvMlDjqiEZ&#10;7AyDo9nLzYkT3MTqUMvp7BjY3r2Z3a2Ir1XF2tH9WZObzOkPGBqjX6E1wFLrY6n12KmR+FpeWm0u&#10;CnUuSlV+anVBGjV+KhVhajUxRk12cmnGF8JUv/BC6J4Ks7ySZKdQ4qZR56SEaHJSanOQ6xDQhWAo&#10;EAVLQ6rGTaUm9EpS6gm3r4R+iaN/no3DO2e3IENTBQ5RDCk3F60KPDUTiQknjR07pSknlf7XcFEb&#10;fA0HtREntTkHlTkXlRk3pQkPpREPpQEfBfKHtHAXG60JA70ZLZstHa8zg7gfs1wYi3I4nZI/s7wz&#10;VlBfU06nIMT7vCkVdHmBalnQhAGtFKCTDPTQgA52UMVzmce9k8wzEoSZT5I9+Gh+XuZ8Xup+Wupy&#10;VuV01Whz16kHuuTuunjuuujvOl7dtT8C7T/fdfwABn647n922cZ8XiN+UmR8+t735l0meF8GsuqO&#10;IwqXHFMmzKOnzGLnLBLmzBKmjBPHDCCEUN2/TpHZm9E5nO+nuskPFBGRYZ2k3wDuSv2aEd20Mf2M&#10;cYNMmEEXAO5QjGpTikLXZ0UhSr77Au9+IWTYOGvIKHPAAFmFt1s7qVMzoV09rk0tFp1E+mvQBYbR&#10;WabvTzF9v8590Ar3Qaee7tdPI4KWQHoJU0wTZzBu0YhrVo9tUouBwE0UuOs+7drJ36RFI+GbdOqm&#10;fpMuvbRv8qBZIrCpVs3EDp0U9HCYgZvNmnF9ZlmdBvFdOuFjxqFrtqFbrz1WTQynNSVXjaQW9cRm&#10;NaRmNLXntB3ntcInVJP6FQnBuPpJg8YZw6YZI2aZg8ZpfYaJPfrxXbqxXxEN0379L2NFGEx4C+5D&#10;HEkIWvJbAhj9EwH4ekA8LjHClaA/70N82SD68693QYZ0cqYNy6b1Syf1306aJM5YhSw4+q15++AC&#10;PTdCXFeC7ReDLVciTTeTTQ5yjI7f65x+lLirYr4sptjNweBShVZTpFbSpOdTuScS6TqCHvWHv5yK&#10;Z8Zlc5wWYW5rqEDb96Drj8dVfzqpJr+s4Lv7rHaXY3ke5rDl4LBk5Igz8t0wCt40Cl83jl4xils0&#10;iJ/XT5rRS5o2iJ/QjxvViRvRShzWSB3WzBrVyhvTfjel/3HSIH/SMG/cIAO+Gfu1wrvV/dtVA/t0&#10;EuA4INdCULzwSpE7opVEHBAIugsZgd8pgMcgGnGzOtFrRhFbFn47lnZbFnqbpnIbxgLrhhzrhlic&#10;EeeGET/OUGzdUG7NUHnVwHDdyGPNOHTTPBJnHrNoFDulGzuum4Ks9m35rs8guk3Poe+12VqM4UWR&#10;7l2tNKjDgs/PQQvTTTnTxif+ww7XkZp4F3tXek5DNukYSpE4FrlYFlFbZnbMayvenirDwxFlfB/N&#10;Xd8vd32P73qfgL7noO8l6H0F07sBkruBFwSeoRlCpC/B/g49/jpFjO/I0wfp7ejjq8mfLsZ/Qkr6&#10;qUENzUnai+2ApztuJMeu9CdOzMeOLPuOrFuOjOtOdEuONBCcPeO6A/uiveCwh0pXintzXd774cao&#10;0e6wyYnYsfns/oWPPXMfeiezBobDJ3r8p7oduhoj5sbi50aCO+qiGssK+5qaBpqb64szglw9VaVe&#10;Yxh82JkjOLFh9HTxjEzvBfmi2SgQp8hNEclLGcFHGcJHEchN6s/9ypebDOLHSQoJ4KQI5qIM46aO&#10;4KaJJizKi3o+1BeioKbqa1AN9jUPqhGJ+mufh9o11H59TQQ7EjEcQliQmOiZQrGkYV8CIr8B88sQ&#10;pheo/YWZcNZXsJ0HfbsPqn7jOSiIoBoYnQiaGBaMbkZjSWM5HqrN+0QTAlsjsa8iMCThbC/DWF+g&#10;OpB4mcSLRUcVdoA4LOgu2AhqfO8HFifwUqPlMI9OoQwzcBOeLk2IGYLaX1Txoq3dt87wRPHcNKgG&#10;Rk96/7wo6ObX3K98nwcHotVg42i3vyaJH1nZF+0zKrlhIbwK9Kq/Bm3wa+ApiGeHF5siwJgtjn0n&#10;w/3gcCLRGDggNJEYqkBmUk/qJ29Iv7d+/kfzJ//ijyEPIsTEh3JQh2EoIbHstInc9L8lgIniFp4X&#10;7QYcUgh6f9FbTBwNCPr2gTVhHj0c3hHinyPcr49eF1qOFhKBr3903d+HL3IsaTAbsvovuougfpGY&#10;+1BOUmSNXu6XoZyvIjheRWFeRbO9imWlgIQxkCfzsUVzsfixUjszktvSk7w10bzoa9ye75uaaR8d&#10;aZgYa1yYbl2f79ib6zqd7dzuLCvxtfMWYvPB0iQJYLP42dNZGZIYKaNYkbdkOCsSmh/CSgpBI32D&#10;Wf4ice+Z4N8N8mb/4n3hNaIgyx6zIKdDpitAVp6G94s0jIU0CL67BZhcGJ+5YV69YX3pJkg/mhsN&#10;1kcX2kpH2stxuJnKtprXof4u6clJ7W2RLa1OpWXuLa3Oba2oA/7b6hflvvS9z4NqRP5nCWCL+oZv&#10;UNdEFMB2XwSwSX29UX2ddkWlZX2LR3O/w7t6fi03Ego5VnINXgotDnJlDIUiE5kSLakKFYUGDb0R&#10;M7s9RtCbTQiZ8JnggP8C3GQSCmIRDPm7+d0CmFXw29yXvvf53wL4b+KK5XbE8Dh+UwCzC7jy8L1m&#10;x2hxMErxs4iIsgoKMXMLs/IKsv2KMJZflENQnEtYgltEhl9CkkdUhF1AgJWHl4mTh5EDphBuJg40&#10;VhgNGkaDgx8I4PsOmIuGjZsWQxTAKDCPRgArCkprS6vqyWnAVENC6W8IYLT8azRFFe47YF1JFT0p&#10;VXQ6aDRyF3XAaBAw5IH3RcN/UT2MbhIdMCqAH3hfog9G7S88HTwvGgGsxCepwCMuwyUmzSUkzMrK&#10;Qf2KjeoxluYpM9kT6iePlfmlAix9MlyTs52SKnyzGnxT693CRzwTFq2Tz9w+zlsnpfJomz1j0iSj&#10;U2VllmCnFxFkEZHmFlcWFVWV4peTZBcVZeMXZOfilxGU1OKTyrTyxhV1LOa3xduHW9uGeCWVZrfi&#10;PrTvmdhk8GAM5fmNp3uWwQ3A4/G/KYBRlXh1i6RoBZhHrTDKLcCfHJ8e7V5dHQO4+/bg6u7wChxf&#10;g3MCsAmCf8OfIr/3nYFgl2Sqn4WlOKxivEq7KteQ39fOwOLw9se0CnMNdyyFLO0jaSypNusTdVO5&#10;oOrcwbttRMydLF8WpVY5G4a8/GdOJ93kyozZubY7JFb4FODXAJi9XgurXH/zdlwralwtfF4zZlI2&#10;qIvHqYPjTQeXw5Zx+q7t2x7loBZl/zhGLefHwmOvUxctk3rlPLsVfHtUg/3+XTjhmcqEYsyoYOAi&#10;l98asxuO8vU2heUZk/UNh80xs+EEnVryE4FZ5xTwses0v/WwuOOgonu7uO2grOuyZvCyauC2euiu&#10;fvSqbvi0fuiqZwbMbICFnbuxhfPh6ZvZFbC1D45PwQUaI/IXAXyf3y2Aj86R6FiYfgGZG5kwPfJ/&#10;DQF8fYeE/J5fwQ6jPUeu4hh/sbEHud7cv9k6QIKA906QWaCPCOoXWQCYUBOJK/pKAF/+ugwwPOr3&#10;CuBbeF+QV+cF8hvrzRkS/os/BOf7yA+4V6dgd/NibfV6awu/trk/v362foCs3gfg63Lp+Hx0Hdex&#10;utS8s9J+vNx+MdM09j4CLHSC0vRaZYFGUbY5ZZElGb41Od59Q8lDU4kjM+ldQ5F1Lf41Tb5dQ7ET&#10;C9lDC6lFdc5lTe51fYE5NfYFDc4tYxEILN8zl9gxFds0E9uxljpwUDhwVNyzl5/W5Z7U5tyykTp3&#10;Ud23kdmzlNw3k5jT4MBZy+67aZz66B15akPO/QwgJ966e67qcPPMVx9y7KWz66K29lpuwVwU761z&#10;5aNz6Ki4ZCy4YioMM0f2CitGgoev5bbMxTdNRHbMxXfNxJe1ecblmQYkqFe1+Y+s5XZtpMc12XsU&#10;6cZ0OVYsxFfMpad0xBYsNKqkBdxePNL75SfVVyRiL16yk5CSPX9J8oqCioqNjkWIEiv7klvtmZTl&#10;Mz2v5/ax3zvH/Ytz7H93iPhnm9A/WgR8b+T3UseFSlyblltKSE5Lz9TOzNTa2sj0jZ6ehbyUv75q&#10;oKZkgpFMmated6hVX4hZb5DhWKj+fKjGcojqSrDqUqDicoDCkr/ssp/sqp/Mqq/kuq/EdoD0XrDM&#10;Uaj8cbjcWbj8eZg8Pkj+IlDxIkj+MkAOcuEve+kvDbnwkYBc+YhBrr1FIDc+ote+4odeIjuewlvu&#10;gtseQnve4vt+krveklte4ltekmseYkvOIvNOQvNOwnPOIpBZN9EBO96hN4J9JtwDRoKTtopdNorl&#10;b9Q/h7/p6SqqGqlO7S7xrs71ryrI6u2unJitGp/O6GpJ6G6yef/WtbI2Ynjeq2vGvWPRoW42avg0&#10;sGn1dVa7Z27Hu7aVorbF/LqRmq6V+MzWpIoxpeR8zaR35jbhYc7J8FMxI7lQz8qltnmwIbOmwDuz&#10;M7dltGIkP7JAlk2xr6Qffq6GvwnR4FcKsfWbbR09m98pjM89nEJWOk/0iA2w8G9+17bZv5vm/bav&#10;eKi3uCfKMVyDX3Wudfp09gim78Jzh6sGJupHUQGcFZiOhBTvAFjtfP7kcuk81iUKHIDZxon3wdlg&#10;HxRFfWh/1wgz8XZhay2zYBPEWgfvda+C5ZsQE6/94XX84oGVkpEYAx84BrAbHkYOYPNid2zNVd/u&#10;auUY7g2w8phrG9sZXXXStFhrHQOrJ04qxpvdUzfzu/rCigfjK5eLu8GWrmD9tCw2Z6G6Z6dtoiQg&#10;uSetuDs2r8zCrdLK+b2Zdai8XKKu8nZpOthqBXPZpyuR+7uBC9vup8chYD1mN0JxmOWXdZoXvyWA&#10;icb3gQl+4GWJ/JYAftDsf8iDZomsMFKh8z9D0GhgRAnTU84x0cwy08+zMi6wMUFgBm7OMNH9FgtM&#10;9H8/80z0c4zIUbBNyBwLA2wfPRd6lmlG2kl66gk6qjEailFq8kFa8gbq5+W0TwtpX+TTkb5noMxl&#10;JMuieZFB8XM2+Q8f6J68pXmeQvEqg4WzUFbns7pdrKa7loavmm2qU1x9cs1ySu2aY1yjrGkin4Kf&#10;sGyAgnq0rFo0n1yAgFa0TkCFW+F0cAPO9cOoZUilmla4PKeFAom85L9iZf6VQeslh9hTKs6nL6kf&#10;/0zy/Xevvvsj7fff8zx6KfqSSoaWRZGFQ54Jy/eCnPqfv6P4v/6V4+fncrQsXpoGvlpGIYaWua5+&#10;Pdkfd5p7ITMl9e/8YtpyyuZr+/Z6504HVrdaZw66V+BruD6lIskxzkXT1VLBVoVfj5deSoJTzUzd&#10;xcsqLtgxM8ghw9My3t8mMcW/4FN8XWFiw8e46vq3nf3lk6VJdcUJNZ2f+uuyWlrfd+f4feh839OR&#10;25nqlByi55/6Oq7QK7vYOztSy+29Q2yCiY81v5qVgFq4kXNFRPZYUdPniMwAY2cvfcdPMe8nm6du&#10;4LfNBdiYOW+vnags6LIx8o4LzD5cuc5LLLLUspsfWl6bXzveP0C+BwnKFn9yen58gkb0Iqv8XnxZ&#10;cwE+Dlxcnhwc7m5uwfTqHA8rI973nvFFQDXwzS08HLZztLN3eXiCNH5+eXFwDDN3F1fI6e7A+ura&#10;8SF8Dvv139XN9fUt8sCxs7N4drJBsJ5IWO3dCbiCX5v78OsYPs5dgaMjAL+dCX9zhdjfUySzMLlQ&#10;97nmffLH7PB3WUEfPoSVlsY2RNukfgqpGCye7P08XBDzuSKzcmMYB07A5vR+YnCWuqi2u5nHcM3A&#10;yczB+cwh2LiFDFT0lWZWBDrHWOq7uTvGxsd8bq6bWRw+bSgcifDIsdbxtjPwjfBMy0ssKcys3pg+&#10;hN1Yn9r1sPV1s/Zqr+48xp2Co7u7PfjQeQdgh4/B7eZ1w8fGrPDczvLek2X8wuDawRK8HkTOnm6f&#10;zI/OtjW0IBId8e6Ep7Ub/K8r+14egQvY/hHyFHENS9CHn2twjazQjORv4VCiEduEJ7RrZOLuuyvC&#10;Xwqi5fBx8ery5uIM2by6uDk+BCd7yGPJ7vLRZM9Ke+nRSD1+qu58vGKn591mV9bZ+CewUQv2O8BK&#10;GxgpPW2KwpXarX7W2a7SOW8xv+t2AoNhYCEfrNaBweK5wvj2RJ+6KPfGSPdmf8dGN6taB9M6J5N6&#10;R+MWd7OxMKf1DP+dnOCTT+GgIh5Uxd2UhZ8X+p9+8j0rCDh+Fwhq00FTzm5RzFJ+5FHrR7DcBw7m&#10;Tia61vubB+tLS3PT4oL9nWws9bTUFRXlg0MDyqrLl7e39i9vp3BHrRMbbfMnwwegZOzA532ronui&#10;U05t7eZtzcbV+wlc1/Fd88Z28+p6zdRS5fhS2eh6cuOIU061cVJ+XM9Uxtjch4np4rGh3pnR7Y2F&#10;s9Xpm8G6lRCLSTuJYU+F49IAsFwGtprPFxsPZjrP56cPhhZPhg5XG/cy3CvlWZw4SCzFWDz+gKUz&#10;gGBo9SFYaj0sjQ6GWhtZW5cAJ7UWMv0ytRYHhQY7uTqWTIWdQoHllSQLiTQXtTIfvSYPrTo3jTov&#10;rbYws7Ews6kQo5kgg5kAvSk/rRkfjSk3nTkrtSkzmRY/uYo8tZwVp3yKjlWJg0uetWWRt0eAgaEM&#10;Cz/2FS8vnSaW0ojhmQkXlQPB5hpxUSHL+v6HKQe1CQeNBTuVJRcl4oC5KIy5yA04yQ04KIw46M1Z&#10;GSxomaxo2e3phLzoZYIZFKIZlSJopNyZxW04edVstA27ssNu2mJAkzloEAV11KDxKWh9AjpJQTsL&#10;qGI7y2Vdj6OfDKVZS+Y7+ahyVWpwVWJ8DtMq3bsmtbtWibsOLtBFC3rIQO9z0PMU9DwBfY/A+C9g&#10;+MV1J/Nxlejee73tdNe95PijpA8HkYWr3m8nrOMGjUKHjcImTaNmLGJnLRPHjRLHDVO+Zlg34Zs8&#10;UEREhrQTv0UyAbj3IROGWdMmubNmeTAd1Usf0EzqVYuHDH2Rc6i3I4peFFiC7h364vwmLd9NWOSN&#10;meUOG2ehGrhHJ7mbIHf/Q4iW929ArIwKS6KeHDTMQIEnhRBlcO9frxZM9MHoGrdEAYyWQzp0Un4X&#10;ROP7gAfel8iDw+/z4Ci4CQsHzHL7jFMHjeNmrSK23gTu2tuvm6ss6PBsmvLgjDhXdAUWteTnNczn&#10;Vb1nlWJGFZN7NZK7dJLgVfcbpkP6DFIJiwEndusmdOvF3SOGQNxvCeAHSh5m4CZS+EX9ova370uA&#10;OHETfVWgLw90Ey1BXyqo+CSqUAjiQb+8xga1c4fUi4dVy4bUPgxqZg7oxg4ahA0aBQ4a+wxb+PWZ&#10;ufZYvBlxerMc6niU7nr1wfnmsy6o57irpjr+wLqZitlK5T7M5T3IY9jKfrGS+uN6+rPdHMbTfI6b&#10;MnbQwAA6noCe56c1FIel3Ecf5fDvzK/S/c7Cozfso2f1Ihd04xd1kxf1kuZ1E2d1EyZ04se0Yoe0&#10;Egh/AJE+oJM9pPN2SPv9kHb+kPYnmI7o5o/pvh/TyxnRTR3Sie3XCu/RCOhWCxzU/XXZY/TyiaAX&#10;TuTXy0emgH74zv0bjOmlTGinTmjETGsGrxj57tu6Hb6x3LVSwRnxb5lybJqybJmybJowbxhhcAZY&#10;nAHnmp7Emp7xqr7DhonHlkXAqmnItEHojEncsl36hkfu+OvgTgvzEQ+trUz1q2qFq3pufAUpqHoO&#10;mqlAHeVmAQWuVm6tNzA90ZuNRxErFUwtksgkncEqGcjEK6ekxpudprY+pHfSR3fb9+Nd/093fb+A&#10;vqeIA+4nQeJ9+8jv+hHQJX6vh55eDT+GIMb3WyDG9ytuxn65mf4JP/b93dAzMAg/kOkuckl3Q55t&#10;uz8/8aQ9cWM6dGHedWbcdKBbdaBecKCct6dYtqddd8IuOvAPOMl2xNi3VuUWDjXFjfVGTk1Gj89n&#10;DS6+71141zuZMTgcOdEXMN0bujjpOdzrNdARMd4bO9QW01r5tr2qZayrvb26KC0mytTAQ0jQlZHF&#10;i4YhipE9jYs7BksTxUUezU0RxU0RwUMezkseyksWxEPqz0nix4Xgz0UWwE0ZzEMdykcbyUcXzU4R&#10;y0EZz0EVz0WdwEkdx0kVx04Zw04BU1j+dRqLpYB7v05/s/4X8Ym6Mch94/UAVIAF/xr59xwSRBDA&#10;iOv6SomhENUvKtsiCSqReMaviWB9GcWKxEqiihdm4GYky8twpucwRWN/4wlzRCO7MK+IrvcBqPe9&#10;r35DWZ5D4CmIlwk7E/FlKmCYfwB6yWhrsV8cMCqAIahGJeaJJpVofxN56eK/rB1LHFW0WbgZB+8m&#10;D+3fEMColfyaB5XRrsJy4oHoLrQabBzt59egAhhmYLch6DXCa7l/rvugDX4NvAp4FnheOIZhhJm9&#10;4dnRkm/Dhqx+Hc5KEcD0yoPq8WuSP5k9+ieDH/6bP4Y8lJs2mo8xipchHEsVwkoeyYrMlP5bU0AT&#10;I7nhGeEm7AlysVzUxELiUBN3QWAGHTdYgXjf0QbRyijwEHTv/aYgkRwUqABGRS8Edb0Q9I8hEDlK&#10;2AXfEUgcMBdZCA8pfHeHcL0K5XwVzv4qCjbFSg5J5mZJ5cf40Lz0Z6aKF+ezJn9iSvJTjpXufFfl&#10;1srQ5urQ0ED10EDl9vrg3vrA/ED1DW74Zrpj4m18koqUOx1ZOBNdOoY1gZEmho2a4MjhjYMXBe8C&#10;GQphxd+XqAYmCuD/jAMmqN9AdPJneIGwQeYX8O0cwkQSxoJM0B3DQQ2BmTAWcn8WUm82cieWVyaU&#10;P/pJsPenhx/0VG32162Pdwz2N7UNtIbnJDsmRSe2NIQ21L7+mB/U0ene1ubchjhgR4IARpRtYwPk&#10;vsT9HwEVwKgD/nsE8APvS8S8rv4b1DZaNXZYNyBTQL/+MgW0cV2dYV2tblW1eX2zfU27R0mnlHnw&#10;cwpZ+P8gbkotdgplLIUyM7kqHZkqNbkGDa0hE8aWjdcNK4gEATMLo4sBfxHAwsFMDxXv3+Z3C2A2&#10;ocBvcl/63ud/TwH9N3Fj53HC8jo9nAKaz5eJx41d0IWbzxqLUWdnkORnERZjExBh5RbF8AtjEUTY&#10;BcQ4hSS4RaR4xWT4JRSEZWAqziUshOETYOWBoIaYn40HhY+Vm4eZEw0OJs4CzUaYIxqdJhpuwkKi&#10;AOb/shgwTCGwXISNT0FASlNSWVtaFZ0FmiiAIQ8EMJr/Gg0RJAiY6IBRDXw/GtiYMB30/SDg++qX&#10;qHvRcrQEtb/oFNDohM/37S86KTRsnBgBDE+tLiynIiCtxCcpyyMmwy0ojGHjpCPDUD7moHrE9vJH&#10;5h++02RhzzR3qnIKrbL0G3CJGLb3G7B02vSIvPJ9t2aVlC9gYPEDrdyfnyozMirwY7h56Og4yOj5&#10;aFlFMZySfILioqJiUtJisvKickIsPMrswm7iWqEK5tZYBYGXHDx86loOUan1S8kVC9LK/hzMuioi&#10;FjtzJ4jB/W0BfHl4gkT9PpC+hMiE1amttbmtvfXD2wvkR8M7AA7PDq7B1SW4OAfnJ+Dk6PZo/2p/&#10;9/Lg4PwA+TGLMMNeT+2UmaovB6UK5Y+ibKTyNjr+VR+6LrYIPwWeg/0FkBfbpirsqszjJEijx0Wu&#10;oCZkGuOZ2lc9vjdzcbEGStP64j3KTWSD1QXcPEySPyU0jbesgHlwldFz7F40px07rxo5Ke5X+ljt&#10;079JjzC/OVaOP1BLODPN2bfImdCNCXsmbfevHLN2GRvmyZNyvoPSPuVsVl7/b/bMn1SnhMMWeEM2&#10;2QO36dy2X73eI7U4pbW8YLE8ZDScYtZKey6MC3gHPvcf5jUefe44LO/eKmw5re6/qB64qui/qxq6&#10;rRu5qBk8qhu47psDS7tgfutmbP58dAYs4cDhKYDDe3n5NwTwlx8HvwL9SfH/eQIYfw3OLm+Pzq72&#10;jy92kWmfr3ePbvaOLzd/jQD+iwPeRRcDPkNmhN4/vTk8RZzxBRwQwmuOMJvlr6/Js8u7g9P/vAC+&#10;JQzv1Rm4OCbY311wuosEAR9ug93Nm+1t/Nrm8fIGHrd/d3wMbvcA2Ly6WtrcGVha7Vhf69hZ6zxa&#10;atno+rRbkwW6ykB+YpeyaDMP84qc2Jw4z5aO2IGJ5JmV4rG5zLa+yIaO4I6BKMzjbRTXdPjW9Pg3&#10;TUQWtbmX9Ph2raQgiNm1ktoxF8eZiGxbSR47K5+5qx+7qExqc05osm9ZSpw7qRzZyh5Zy0DgUVuv&#10;FQ49tPD+hme++qc+ehcBRpATb919Nw1YAvOoG4abuDcK82YiZ55aVz46R05KC4b8yyZCJy4qZ84q&#10;66YiW+bi68bCOCOhLVPRbRPRVV2+SUWWfnGqKXnsrpnkro0sKoCn9LnWrMRXLaSmtIXXbLQa5UV9&#10;SB4bP/pJ6xWJ+IsXbE+fkj1+8vIFGRUVGz2bCDWnwnM+9afSlk91PX8wD/4Xq5B/sA79v6yD/ski&#10;6I8WAT+aBb4y8qSRNabglsFKaiga2+nZONu6eLt5+bo42NubGZkpSdspiifaGpQHOFb6vClzNat1&#10;M6y2k2t1kev3UR8P1p0J05sO1poO1Jj2Uxlzk552l5n3kl3xlsX5ym35Iez6yB37KJz4yKGcecud&#10;+cice0OkzjwkzjzFLjzFLzzFrrzEIdfeiBI+9pHc8Rbb8hDb9hTf9Zbc9ZXZ9pbCeUotOgnP2AtM&#10;2PKM2vCOv+affCM4YS84Yi804CA67CzVayXaaSzcYy5XaSCVYyKX42PZ2pxf3l+Z3VcV2ljoW1EQ&#10;XluV3dqV3zcQXVse3Vxpl5fjU1MfP7YY0DPv27Pm3roW3HcQ2nPgXTUX1bD4vnvbI75cQtNRRttN&#10;WtvbPKqQPzKd3TNMWc8jzD0NfmC+y62WUDOuqOupSCzxV3P6HPax7V1rlEOsjcprsAOWuxZMpA01&#10;+JVqs8vBMegsql/pmQIb+DTfhLehWWADXC3dZvm/tVZwrM1szgrIzgpM9zb2mmwYW+9bWeyYywnO&#10;7C/rmWmezA7KACcg1SdppXsR4K7D7IIB7mZvbDvGORKcgv7irsLI9+AA5AVm9hV2gD0QaRlwOLAB&#10;Vm8izPwuxvbB7HmwsefF/OH+BM5QUvO1mll+dDY4Qpb+9bd0h5/5Ndklsa6hMANLAq09YZuDZa1u&#10;GuZg/3akpDnI1Amsn/SVNIbYuF8v79dnFRXH5cBd+YGJx73za7X9NRHZSwUNc8nv+wJjar0DU02M&#10;o9UUJ9IjwHon2KsFh2/BTebRTSwAqWAndT9KeQT7ZJuJ/LcE8CYL3X0HTCxHRezX/NYU0Pfl8X2I&#10;DT7ggff926ww0Swx0i4yMyyxMBKBmwtM9DD9JiuMv4NlJoZ5Opo5Btp5RsQcw8OXWZkgK2zMML1/&#10;OlgBVptmpJ5gpx/A0nVhGVuwTA0crLXszFUsdBUMZDWMpM1YmkZ2xhJmxvfMnO955PPFjRKUnF4b&#10;R+rYpbtE1+Y04kqGzmOKJvVd3gqrBEgoBWrqJ+qZpCnoxIlrR6s45r1J7wmrWY2pWQ/I6DUwjpPm&#10;MFUgV5L5nkfhB6wZg7gKDYcwGQ3joydkf/6O/Lt/p//uB+yffuH4/gn252f8ryhFqej5XpAz/PuP&#10;5P/wr9T//B3Ln35RYuawl1MNNbGOsbTPcvVtTcldqWnd6xzBj6+Pl7U3pRfNVfTeTOyd9K7utM6D&#10;6VMwfzleMpTtle6l722n5mSl5mCr5WKn5xPv98HHJsFeP9jLKi4juLgopel9dFWid168Z25FZttA&#10;xVR7weBM0yqkKqNxoHRsrm55q3N36NNQQcCnT77v8j1z403DgjXcc+xio/W9kswCCr1T8pxjwvWd&#10;Y009P/onFoSnV6R/Kkp4V/euZq53AX12Wh7bH+5YqyvqlxfSe2PoA7+C2kr63E199ucPV6aW97f2&#10;ECt5C5/N7i5Ozy5O8Ffn+PHhEcjc1PQ2buMafwG/AVGnOzo4tLKweHqITOOMPzk9OTiEhWgF+JUK&#10;CyE3F7AqHtbZ29o+2NpBngOR5wr4RQnr3KKLB68ur+zv7t1cwS9Q5B/yVYp8s+LP8NtXV/vw+/T6&#10;/OZ8/xa/ews/ghATvH8BLu6QyyFMAHO9eLHWvjFQPj7bv9DX0ltXWF+cWVqaWlWT1dya29/xbrgu&#10;pas6sbUurSPL/4OlwmsdUUNPC5+UoIxPaWXRPsmOBi5hb8J6C9qPBzduJ47Ayi3AgbHSgffhH1xN&#10;fe1M/fx90oPDP3wq6J4ZPKh+3xXinPzG0M/LNiIl7F1hZnX5uwbYq5sDsDqxOdQ6Pj+0fLB6dLl3&#10;jfTt6Brx05BzcLCwX5xZkhXxdrxjdm18Gze9c7Byuru0vzG/eb57erF/PjcxAwfwFnkUuUUWM77F&#10;A3Q5CSJw8w6OLRw6wnPI7R0c7YtTwoD/JW6bkCLh14RHGrQE5q9vkABuOOYXl+AMPtIQgonhI8re&#10;yvXy2HpP9d5w3cFwNXzwWOt8dzDy+Xa5Dmy0gYU2MF5x052+W+25XGS8XqJz2mgFej3OWjzBRAbY&#10;bQF7fWCmZbU+v/ttXGNcQI2XfbWTVfkbkxJr3QJT1UITlUZH/eFgu6lIh+Vk1/23fvjCkJuy8Nvy&#10;sLuKcFAZBerSQGUaaMoDnZ92SlP7MwKny7KuFwbA/vLp6vT61NDsSG9/a/OHjHQ7UzNRXm42ZjoZ&#10;aXFvX5+q+qbZtb21I7B0DGaOwcgh6NoF7nlNRjGfCmZPGvbBp8XTUQCGT6+G9o76t4/7Nk97N69a&#10;1i8/jm1GtYxmTawVre1Wb+00ri4PrS/s7K+f766A6f7dZL85Z40hN5mt99ZgOOpuJvVk8t3xZF3n&#10;h4/hZkE24p4WwmFydC5svxgxPNKhf6bzB056XQ46HQ46PXZaXTYaHVZqbQgLlQ4bjR47vSEHgzGE&#10;nd4Iwkajz0apw0ymRP9ckuG5NAeVKjetFoZchZlEifWVGrIuL5UeB6UeB4UBO7k+O7khBEtmwElt&#10;zkdtJEqhZMyhlmpoX+nqXub0usDBosTPw1dbV5yOF0siIMhoyElhxvzUkpfWlYPKEtG6VGYPUtgO&#10;J43pw5TanIvOipPGmofakpvanJvSBMJJaYylMuZktmFhtqZhfU3D5Uwr6kcnF0mjFEerFM0s488p&#10;YS8qrO1vazdTknhS57NfIANque/qSEHDz6DlJ9D1EnTRgzqG4/c0q4kvlxJId7OZLoqEb8qkr0qk&#10;z0vFrqqE75r5b1qZbzsobnueEkTII9D/GPQ/BQNPwfBjMExx18VzXquwm2e6HOM66x8y7ZE4/iZl&#10;1Dp1yCyu3yhiwCBs2ChszDRywixu0iR50jjla0b1E74FcVbnhxAifX8HM6a5s2Zvp01yxg0yBrWS&#10;+tTj+zUSYGbEIH1YPw0ypJc6qJsyoJOMAjfRclgBMmqYgWCcOWKSBRk2zhwyyhgwSCP4xZS/AVqh&#10;Vze5RyepWzuxSyuhUzO+QyMOZr4JrAOBleEhxBYgg4bpEPSMxDYR9FMIBjT5r5fCTerUToB06SRC&#10;4CbcS6iZ2q3zbXr10r9Jj27aN3lw+H8I2hTMdGmnQGAG2dRPb9NO7dRLGjaKm7MK33jtvmlrjDMT&#10;XTFg2jKj2zah3TRgW9USXlDWmle0X1KKmFfP6FVNbtdI7dBM69SCTaWhTXX/OnU2MhS9+kn3QceK&#10;OFxwYFEeDDK6Cxb2fqFPJ6lfNxlZ8lYvBYJuwswgvBfwFsDWYAtaCRC0Mtw1ZJCGKE/jTOR1YpQB&#10;gZsQWI4eNaiT3q+WNaSeM6ydPqKXOKgfPaAf2qMb0KXt1WPg02ng3mPqOO7kvBXpfvnWCxS6g3J9&#10;0MADGhgvirmO8rgvPvCDMgFQTn9X9BjUUYIaelDJA8qE7sr5b6tYbhteXjVQnlYI7X1S38wwxUU7&#10;r/qEL9gnTRtnjmtmT2hkT2imT2onT+nGTupHjOgHDev59+uFIK8Wvexeg7xBww+Dhh/79T72ar/v&#10;1swb0H43qJ07qJM5oJMyqB3XrxXZrxHSqxE6boxcFDog9y8cpujgoIMArx0dh/t+9z9kTDdtWhf2&#10;M2VSK2LBMGjL2mvf7vWWpfqakdCmGceWOfOWGe2OGeWOCdW2MeWWEcWmAcu6rvSylsaantGm6Zs1&#10;M9clc69N55iz8JyrpNydyJClMIu1ZI2TYrmbJsHLZlp81U+g7iko+R40PsPXvlwspd0esGivCdU1&#10;NMGKedALp9CKvMXIpHFIveYSE3J0l57oszjoZbru+xF1wITPvWegjwT0U4Beqrs+hNsB8quhF5fD&#10;T/GjP12O/ng9/Mvt0DcAI4+/5mbsl9uZn/Fj318PPQaDlKCd4eoj+W7k0w2vx4feVIceDAduzLuu&#10;jNsuDOsudCsutEvONDDdcGdfceQftJdsD7VqL8343FcfO9QRNj4SMTab1jeX0zOb2zOe1j8YNtrt&#10;N96VuLHi1tdt39IQOj6QvDQRN9oV21GT2VH9ub2ue6CzuaQo1tbGTUQiUEgqjEfMi4Yhmpspmosq&#10;ios8kpMsgos0kpssioc8ko8snJsslJs0hIs0mIs8mIsyiJsqmIc2nIcuCos43UR2qgRO6iQOasQE&#10;YyhiMOSwBOa/TuPYyOHer9Pfqp9AiJuEoHoMtXpEE/aASA4KZBlgQrwjYoPYSGA+gpMiipsK9WHf&#10;gCDq7lu0X13aX9tWIuEsL6IwJLEcZAnclBCYgZvhLM8jWF9AItleRmNfxbCTxnGSw72JPFTRHKTf&#10;JBJLAonAvEQJZ3tB4OX9C7zfDVRRP9CHSAXEIpNEsb+CwGZjOMlQYrnIIfc347gRgYq6RjS6N4GH&#10;FlWJsGV0+mvYMjzvfR/5YMzRk0Jgzb8NsefEQ1DQdtA2YeMEv/twcCCwt2j/YZ54dbAysdkHPDgL&#10;EbT/MAO7dF+a3q9zn2gMdTgrRTDjK2/aZ24Uv7wh/d7q2b+ZPf5nd/pn/hjyKF6GaD7GCHbqEFby&#10;CBaKaAxs+dsCmDgOxJOi/FafiS9v4iDDCvBwdKDQ8vvjj/LgFIQoW0II7BcHjEb6on8AQZTBfynk&#10;JA/mJQ/kJQvhJoNvbWQXhjSSlTyShSxDgD0aQxtIRxrOThfNy+ZO98qa5CdrRrJUe7POz9m7s724&#10;6a7JwZq5yeaNlb6t1d61qRawPQ5WRubyM3L11QLYmEIZGRI4MVEcDJEcNJHsdHDQorDUkRiqKDYI&#10;RRgTfNX9GgeMql//L2sD/2p2/w6QAzEkCPBYVuRvPgKZngcxvAimf0FYoZkc3kpIKBtCCAtlABul&#10;AwPJGwxluKJQV1LQ2VDTVn/jeHvF/Exvc19DYmG2W3pcSEVRfHebZ1X56+LPvh3tbu1tLu2IA3Zq&#10;bSEKYLuGeqLBfQDc9U0eVCPyprnxdQuCbXODTVM9xLqxDgI3v8kD70vkofpFqW20rG+zqu+0rm+3&#10;rW+1rG02q2kwqK3Rra3Wrak1rm00L6nzruhVdoh9TinHRqfLRaXFTqkGYaVUZyTXpKfQoqMzYma1&#10;YeNyYhf0YRPy/RIEjEwETVgMOPR/C+D/tfyqdf9OeFy+CGA3Vl7PLwLYnyiAuXgtMGwq7Izi/KyC&#10;4lgBUTYuMXY+EXaB+/ZXVkBSTlBKWUxeXkgabopyCKKGGK0gxM4PEcTyCWB4eVm4uJk4vimAiQ4Y&#10;nQKaj4FDgIlLiIWHCCwRxfArCEipiSmg6hed0vm3BPBvoSEiT3TAqAZGQaOB9aXVjAhBwPcF8Dcd&#10;MLGEaH9R73vfARPtLwSdaBp1wGgQsJqQrIqAtDy3mDy3iBiWnZuOmoPyBRfFM86nP7D/8V+NaRmK&#10;TW27bD26jO3XnP3X7d3mTa2OfcPWvRPey5nakrJpPoPvSUZ5DiZeDBUzy0t+MTZ+MaywMKekIJ8S&#10;r4gGp4QWRlwdI6YlJK/MLqxNw6tLwatByqvEIqVn4O4SU/Cuayezbk1MzouTRU9R0HR/8RzcgvML&#10;/DX+4hZ/Cbm7uELs2uU1Crr5awlBpCH5s7vKD006chYq4ob2lj4VJa13d4iA2z+7/vLL3u3Ozfna&#10;2d78Pm5qa3l6dR3ABrYJP6idgqWxhZaKFh/7YFUxc/LvhdnJdBR5vTzM3jd8WrjeQSJdYLXF/tXC&#10;lEojWRfq70Ue/x98HC/1rJWj4z2LwSEAe2C0edLR0J3mJ076X4QlWaw0Gcw+KvjjHN/irDO7hF1a&#10;GM3baExm2J2AbuaOWNACv+eOeuyaTlydsIPnD/yOP/AMWyXu2GbMKgcPSHql/iIf8g+Cn14ZLkjG&#10;7EglbmADcLQuG69sd8mtD+is9phMNhh0R5g1M8jED6KLQenQXk7dcXHnUUXPVmHLdf3IRWX/dTki&#10;gG9qh8+r+hEBPLgA1g/B3MbF6OzZ2CxY3yaETcPRu0J+ufufJYAPzxAnCtMv3B4h/JcRwGeX4AiZ&#10;sflia/98YxeP273Y2EPU7/bh1dbB9eb+FSEOGNXA6HTQNwSze7V/fAOvFA+HgvAL6X0BfH6FCmDY&#10;yO8UwLc3F/jbizOAh4ccg3NC+O/5HsLRJjjdA4e7lxsbp8ur+LXtK9wBfmMbXBwAcADudg6P51a3&#10;Ble2ejY2u7fX2s5X2yeK46+bP4KR5tNQr25JoTFR4Tkp4WVVoW1DiXMrlXNrpX1DyU1t4W1d0QMT&#10;yQtbpTUdAVQAz2tzLxnwI7Mx28nuWEvt28hsW0isGgvhLMVPXFQuPDVPXVXn9HlntbngXlQAH9vI&#10;ntjKrRoK7rxROvLRvQg2OQ80OgswhBl8kPGxr962q9qJnz4sOfTW2ffUgiksWbWVPnRRvfDS2reX&#10;n9XjWTDkhy3jXdVwZqI4ExEI7My2mdi+heS2ieiCBueoLMOQOMO2ifiBrfyUNueAMuOcMd+mjdSa&#10;hdSYKt+alUaLomgA6TOLZ78YUJDJvHyBffyI7MdfSJ6+oqHBMnKIU/MpPxPUfCRj+UjH/Sfz4D9a&#10;hvyjZcg/WAT+k3kgMgW0RdArEx8mFRsKHmU6IXVhLRslS1dzzxDXsDgX/1DfgFBTAxMTVY0oR5ey&#10;6JjykLACV89CF8ccS/Vsc9lsU5kP1grlThpNnvqtnnptblptTirdzioDLiojrioT7qpT7ioz7irz&#10;bgprHgqb7vJbCLIEpLcRpHbdpHbdJfbdJQ88JI48JI49JU+8pI68pLY9pdc9JFdcxZfdxFc9JFfd&#10;pZdcJGadxKcdREdsBPvMuHtMufvMeXst+XoseNvM+BrMBVtfSzeYiFboCJRpiaUr8EeoisbY63e0&#10;fi7tKs/trU7sqA6uLvb89DGg4HN0VXV8Y2VqT5NfaXFMR0/WNC60e8G/G+fevv66bjFk+Mytdsnh&#10;04D/pyFF66jvXgr+w0/sf6KWFX4TyxKc+L2uFZe0eZB7+vkOKC3qwAgrVNb3l8YVGWJVkh3iKpLK&#10;w+2ianPqwRkojP8kh5VxM3Tcm9g8mdvtKmmEH82dn5tiXMPBOTieOfa3COYhFXTXD7DXcKvPbW4v&#10;aI9zS+gu7p5qmppsnEz2TlzuXpxrm8kMTAfHIMEzdnN4/WL5JNDGD34Cr3QvRjmGww/zlrz60rgC&#10;+LGc6Z08UtYHdkGIiffl5CFYugw19gbz+NuJoyAjD7B7u9o/Y6ViCHYv82Oz3kakws7EuoeUZ3wC&#10;W+dpAbEFCbmnCzulafn178rA7lWuX2x+cBJsPy8gPs0LWR44ySM0zi0YZmId/cHi/mBBfXV0Lpg/&#10;6M8un3pfdVjaMhqXOZCU1RQWnWNh0R8bAuY6wEkPwJcBUAzABwDywV76ZpjiEPaXbVbydcbfFMBE&#10;B0z0tcjszcw0q99imZFqBTGyCMTCdZaHAcREiCd6AEHr/gcQ219lpl1m/DYrTHTfZJ3hd7DKSLdE&#10;R71IT73EQEMEbX+Bjupr5mkp11gYlhhppxkYJphZR1mwwyxsA/QMfdQUo4zUIwxUw8yMA1ieNqxY&#10;Dbt8lYBhvqpXgG2Klnm8nn16YGZHVv1KxMcRQ7c8YRU/SUU/ZbVwLd04VZ04MbVQYe1wNdcPb5Lb&#10;4ioWQ7J6tHTDeOk0xF/JSv7Mq/iYy4FH7Y2IqiaGn4+MkvmXJ8w/P2b78TH2jz8x/vOf2H5+yvmc&#10;lI+Uio+Egv3xC8Y//0z37z/Q//EHzA9PZGhZbKSV/PVMw0xtkt+4VUYnjxZUTZa3r7eOLdcOTRZ3&#10;LFQMLJT1zX7uxdVOrtVNgoVrMH/RktsU6xAT55qUF/HxfUxJrGfOay1fAxl7b8uYt1EVRSkNeZFl&#10;aQEfK7PaG/N7p9vWxxqXBiun2wsGS5LrBssmZ+sWRotGB/IHjvuOwDqYLhrNepOY/SY+2SK0Mvjd&#10;QFZDc9znjuTyw7b50XdNZgKqPZ/rdyZXVgfmV0dWNqd3r3aRh6KLfbA5e1n/eUBN3MxW12Nz7HCi&#10;cfZ9xKf9qYND3NHR7vHFCfy+IzhgCPxivLwdHRgZ6h0cGRhcmps/OTgkxPVewy+7qbHx9eUVWII/&#10;Od3f3lmYmR3uH+jp6Lw8O4eFBzu7R3v7aADx1Tn+7Oj4dP/waGcP+dqF36KEoGHI6eERPPZgb//s&#10;5PQSf3F1cQlT/Nn52TkyN8sdODk/O4G9Otq6uCbMz4ywfwufDuG7GH5ALTVMZntkRprEpbhkjzZN&#10;THZPjbaMNxe21ee2dBcOj1csTpQvTVasrrXuLzZtpXi85SMXpf2BWUVA29nQw9nYE9Zc712brhqd&#10;LRk6aF4AvfC58Gy/ZmEwq70koijQKszDNjzIPys4/ENp2dD8yOFg3UxFTnNubFFOTGFxVm1b2cBo&#10;2ywc1f3ls/mR1bXp7YXR1dmhpe3FPfzeBTgnLApxfAM/pu4OQVtF58fU4pH26d6Gkf6W0cG28bbq&#10;zs76rr3VHVhhb2NnfRV3cnIC7uDTxOXt1RkifeGHF7LUMSGDXPAF4oZhBfisDJ9Dzq/g8J4fncGx&#10;xR8TlmeGtwx9kkEMMSFPTG/BLR4+vxEecuBjz/Hx9dYGssDwyc7J7ODxVPfWQO1y5+eN3tLT6Ybr&#10;pdab+WYw0QDGa8Dwh5Pm8NXPVstFhscNtmDAB9/mDQZiweJnsN8D9sfu5ntW22smSz60RAbUeTmV&#10;2JsXWOm/N1TN0ZZ+ry9Taq7c4W7Y7W04Emi2EGe3me1+XOB7XhyILwkBLTn4j1F7b0MPCuKm0oOL&#10;Pa3eelqXJQaPtJR31pe21pX1tDdPDvaPd/e2lVUWZ2U7WVmICvC8ev6Mjo5BU8c4Ii6npH6wdXS7&#10;cxE/uAeCCrt5LYO0oj7F9uByZs8Ll8/LJ5erRmfqp5abZjYaZ/ZaVvDls4cxLSMpw/OF67v1B4et&#10;O9sjO+s7Z3uXZ7sANw+ay/Ep3kuRWocFRmDICcz7g/UccNAz+rnMXcVbgcpOjTVUFROmyhuqIxWi&#10;JOrxB04GTQgHnRY7rSYbrRYrjSYLlRYztQ4LtR6W3oSD0Yyd0YKDyZKb9TWEk8lcEGPOQaXOSqrE&#10;Sa3FTauDJdeE8NDqc1ETZmmmMuKmNuamNuWhMUPhJDUWptIXfSltxaNW7u7bEeT7+Y1RoZNJiZ+H&#10;l4aOMCUvhkRMmNmUm8qK9bm1MIMnIoCpzL4G1b1fw8Ngg0BnzUtryUttBk/NSWOKoTHhZLVjZn1N&#10;w2ZHxeNKLR5IoxBDqZxALR/DrRwrKuujIGkR5+67XpuzW+66mCFwUcl120h92/wMdDwF/eRgkBG0&#10;MR1+Jl9Jf7yU9NPuWzJ8MetVKQe+BHtawnJZy3zXxnjXRXrb8/iu/4ebge9v+n+66nt02fPsovvl&#10;cdPj8xbaq0aRszLtzQy7qUC3Xju/NpPQQau0Mdu3M3Z5M3Y5Uzbpk5ZJExbxMJ02S502TfuaccOk&#10;b5HywPv+p5kxzZ0yzoaZXrW4DsXIdoWIHtXYAc1E1O8SBTDqgPu1k8aMMiG/et979BA0bS9B0/YR&#10;VCLiAnWTESmIqsG/ThE3RtBjiG5EVpmN71SPbVePRdv5OiW2DNtENBtBqsEWYDtom7AEnhFtDdaE&#10;h6Cu9wE9BCWMOtE+g9R+w7QBo3QI0eD+D9KplfxNHlQj0qefAdMu7ZQOzSQIzBAKsyplIhuVI/t0&#10;IqZMA5bNbVfNVFeMOJf1ybeMX+yYkuwa0uG0uBaU5BcVLHEqYRu6Ob3KSa2qqShtamkEE5zerZMO&#10;20cwSLtHKnLhhBGDIwnHEx039K7BEvTuDBIcLRxhZJwJXhMF1b0QWA4hSs0xkyyYosoTVuvSiOvW&#10;jIf3AtaHhbAOrDBumo3qT9QBI2chNA5fXcg85HrpyB83GMQOG0ZCRoyiho2j+vRCu/X9+028Zlx8&#10;9qL8L7L8rt854T9qX1cLX9VzX5SKnX0UvSsUA1XCoJoefP4F1JKCKhpQyg0+i12XiF+WC1/Ws13W&#10;8xyXqO69t1hNeDPu6dJt5t+hGdOjmj2k8XFY7cOo5tsxndQJ/bgJ44gJs6BRM98hs6AOg+gO47Re&#10;k+xBs3f9Ju969N+2a2XBge3VyenTyuzXSu/XTh7QjB/Qgm+WyH7NqGnzHHh18IrgtaNXDS8QXilx&#10;xOAutASOAzJWf614/zaIADbIm9bNntZNXDCKWLXww1m9WTfXWTGRXDflQSKAzWh3zMl2zV7tmT7b&#10;N322Z0y1qc+5rCWypCO9Zqy5ama69vrNaXAoyMsExRmgKPii0AZfpnbbJAY6MdedJNdNP4KaR4cZ&#10;/x9Q9xPooVgqebrTq7oyEhse7o0VtKMXSqTkz8PIf+RVCaPhlVYxkezuctzp477sfXTd9zMigAd+&#10;Jvzhy0vQR4HMnN9Ld9dLdz1AdTVEgh95fD72I6Jyh38iGN/HD1JCyO/jBylBAD+CR10NPgLDVKCL&#10;4aaIYi/2ybrPo11v8n1Puj0Pxj135h0P5i0Ppg1PJpwXw5oH3bYP55oL/9Br0Q5/046CpOKuqvje&#10;1pDhwdDhiYTeqfTu6cyukaSegdDBDr/hTuemhojxycSFhZCRAd/e9sjRnqSJgZSB9viGivzW+vbe&#10;7u7GhrygMHsJOTNWHk9eoTB+jkge+kgu6nAO8giCUIzjpkjgo4jnJY/jQQIxYWEIO0UwB1UwOzId&#10;bhQbRRwbeQKWMokDEcAwAzdjWckS2RGD+zVw1zd5UA0lnoMq6YuqJDpgoif7mkgOimAWZPJnf6Zn&#10;foxPYRr0H0UAR9wL0IQpzId/WX71G7C+iMaSxnNRpPDTZggzQmAGbqLSNwpDgmpgmIGFqQJ0mSJM&#10;RKP5AFQAf82DK0KBHQukfxrE8AzVtKhHhF2N5iCDXQpjfY764wjMy7+0Q/CmxDy8iUn8NCmCdCFM&#10;yCzTcCST+OjhwMLGYZt+NI+8KH70p30MrxGeCx1qmIFnQYcFgvYE9Y7Iqf+6h0QehFOjNeHhDw5E&#10;24wlrFVMtOD3QUcJVb/oVaDlsM1vgqrQbwL3wvPC08GLgpeGRjYT+/OAGCwNEipK+9yd8pEr+c8O&#10;5D/ak/1gR/q9zcvv3Oiewhc88u7goAnDUEZjqOM5aX9LAKOXCU+NeFmCX4d3EIJeONwF66DdhhUg&#10;xHEm7kV58JpHj4Kg5XATtgDvGiHm9UUQ8wskrPZbAjiahxoSxU11fxngYHbSYF7yID7yIB5EAIfA&#10;lxNhuuYIFopEToYAmpeJXCyJPKxOJI/8mamSxHicGMiMaMm8FSXqk8IORtsP5/sm+6qmR+tP9qd2&#10;1vvHuko2hxvByToY6ylxsPFgY/FhZQjjZg7nZgznZIjkpI9kh683GmSSbQx1GBPZfQeM2t//hACG&#10;h/hhfrW/AYzPkLcJ3fNA2meRrJThzOTBjK/86V/5MbzyYyIPYKPy46BzwlKbM5P3JIeDrbn17vrp&#10;7rqN1cn6rpr8pjL3jHjfovexnS0elWWeDbVBvT3WFWXuHe2/SwC/rq/7Jg+qoaCxv/+3CmCLular&#10;ug6b2jabuhaLmibT6nr9mmqdmirdujqDmnr9ggrv6n41t6SnVHIYRn0OSm12Sg0slSaGWpuZUpuB&#10;UpuRxoCF2YqN055D0Asr5PNrELAwQQCLhKICGHXAf1eK2N//LYD/J/Ilrvfv5DcFsDcTjwtWwJGL&#10;14yNVQnLIMzPyi+O5RHDcopzEKZ9ZkdmfpbmFkVifwWkFIRl1MUVFUVk5fiQIGC4V4xTSIoL0cPC&#10;HAIQ1AHzsXJ/UwCzUDKiAhiCLgDMz8gpSJhuWoSND0WAiQs2K88vqSIiR/S+/2kBfN8Bo6ChwHpS&#10;qoayGiZfZoG2VDWw0TBGeaCB0Qwa/otKXzTeF+aJMpgogFH7S3TAupIqaBCwuqCsEpeEIqeYJBsv&#10;Lw0DBwUFNykJ96Ofuf/lX+zoGevNbAYt3wzrmx65+xw5uy+bmR36BzZaOVozYAX+6Y+yL16osjAI&#10;0bwUZCRVk+CW4mOR5WFT4eHS5RO24JOx4ZazYZE2ZBJT4RCTYeIxYRVz4VczY5aWoRPRM3CPzm+r&#10;mwfF/Wfy6sH8HCayvIZbs8eIjMOf/5YABrfIdH9Xp+cQpPz6FuECRPtk8jEoczEosTMpKshavX3X&#10;MDS5vXeJhHkcArCPWFqwA+52bm+3b24Orgg/XZ0hP2JO9Ez1NPTcHiGbB0sgPaxGid+V4s/y2Fe6&#10;stzW2tJvwj2TehtGkCbOkdXXBqu3fczeClCZUH4nQf7vfMr8JjmRn+Dem22QEVKoK+EozWYl+Eiu&#10;0jKp3SQyC2MQ90K2X8JzXy8ZJxu6LhG4KOS9IhN8YJLeIuoc9kLK5amQP6Nys2nYtsvbKe2wVgk3&#10;t/+T3edfhLIpDPrFQubEo+a5AxaZXBep7XD0r7dYrVZZjKYYNDoYVdIpJY8TKkDl6E5WzdHnjpPy&#10;np2CFtA0flnehwrg2+qhk6q+w9r+m6FFsHEMZtZPR2dOJmbB5i4yjNdIaPQdssDbQ/UL+c35nyH/&#10;TxXAsJ/7p1dbB+frO+erW6erWzCDx+3eEPTtzdbB1cYekWvCksCwHHK5d3R9eIoErKNO974Axl/D&#10;cfjPCWD8yen18cnN6fHd6THigPHo5I2H+K0lRAAf75+vrRwtLF3itmFnjhdXwdkx4Ufek3P8+vre&#10;+PLuwPJON26jfXOxYXOweL08HbR8Bp11OHvbWgznkqrSpBz/up7EiZXqmY3qvpHMprYwZM9A4txa&#10;aUWLb0WHH2ckNKvNNW/At/1aZveN3L69/IGDwpaN1JKx4Jq56KGj4pmb2pG9wqqx0JIe376NzKWz&#10;6rHNPQHsqHLip38VaoaqXzQDSzaclI98dE/9DfY9tSCw5NBbZ8tRcddB8cxdfddOdlKLY06f98RF&#10;BRXAm2ZiW+bie5aSB9bSp6/lYfsbhkKzqhyDYvQ7JlIn9sqwhyPqrCvmwntv5DatpIcVOFbNVNsU&#10;RYLJntk+f2RGTaH06iXn41/I//zTqyevaGnZmXikqIXUnopq/yRn+ZO2G8mb2Mf2sX96Hf1Hm7A/&#10;Wob80SLgTxaBz4y92LWdaQQ0aIW1+TVeS5u5azuHmPtEGTkHBsXlmFg4GelYxfvFtbyr6nxb0ZLw&#10;sTkhpyQ0JNHe3ENNykGG30dFIsZAMcVIJVVfoczJpMrJqMHZqMXFoMNFv8tVv8tZr9dZa9xVfdpV&#10;dcZVmYDirJvSvJsCZNFdHrJMYM1DYd1TEeelsOalNOcqO+ksNeYgOWovgaQO0kN2Er024sMOst02&#10;Ei2mgvVG/I0mgpA6Q74yfb4cFfaPeqIfNIWylfhT5QUDRbk8pAWDrfS7OqqLmkuz2yqy+lqSOprD&#10;qqti6xvf9vfnDnYUzQwntrfkjEzlL+xGdC74tK04Nq94DZ7YteBoHFP+JO+k4PNO1yePQcDkBwqp&#10;fySVEHJO4kv58E/qJhgp81C/vP1V0NI0QYURrW4cLIv/rEAuHGUZWhJXnOyVDjbAVNOUqayxlpBG&#10;4/uaicbhlo+1AA9aC2qSvKPB9s0t7irQOtBUxnK5C1eZ1uRu4DdRP9OQ1+Si59b4rnm1d32wctDH&#10;zGdjcH2+fTYjMBV+pse6ReyOb5wtHPpbeYEjMNc6FWEfCk5BbUZFeUIRLEl1jx+vRJb+DTT0uJs7&#10;Awv4YENPsHJzNbqPCOC1s92J1VB7n9sN+K4EgbYeI3XdMONt7jRY3XE/oy+pttAxBs8YYu7SlPUZ&#10;fk2YSms0visDR3cRDr4jVe34+e3o195g72apti/LORQsHnUkvNuvaB2My5rLL18uqan1D+2PiQJD&#10;zWC7B+AKwHXRNcgFdzlgMWbKQ6iF+l8WaZ78lgDeYqUnOmDU164x/Brpu/4tFpEJmSmWGChRE7zK&#10;TLPGQgu5L33vc/9cRL7E9X4D2CwKseRXB8xIs8JAu0JLvUhLtUxDtURHvUZPu8pIt0pHs0xP8yCF&#10;4OjpIJt/d4pjpF9jol9noINngYfD9uFZ4LnQNuG5YDl6RlgHx0CzSUuNo6ZepqZfomNeZGSHzNIy&#10;z1DRrDEyTlOQj1PSTLJw9bGIVtGIFTMoZ4vaehqE80vY03IZi2j5m/p+MPR+J6oTzCBozSVkz81v&#10;JyjsIibpxS7oRM1tzSrtLmUebxVYbOSUxc5p9Pzf2LHf8wr/yKVCIuQnbe4krq2DFRYipeZ8+lKA&#10;hEKUnEbkBQX3L8+Zf3rC8ugZxwtSfjJqYSp6URpGiBg1A+anp6w/PJZlYPPSNop/4xpl+SbxjWtR&#10;SFx94ofevKrRwqal6oGd5snZoo7ejKqx983HHcvbjTOH3Ws3Myeno/tjVcNNec1N79oa8joiXVJt&#10;NdydDfwDX8dGOKfkhBc1fOipf9uZG1HYXTzaUzLyMaa8JLmmp2Rsb+x0r3d/uWGxIKggUM8v2CDA&#10;TcHBQdI6xjS4Ka60NrJw7EP7xMfOzpQKXM34TuPMB5/kg8k1cHy1M4vbmd9dHsNN9i7fHIPLAzDV&#10;u9XfMG+r48VJIRbtnLw9fHAycbbUtXK5d723cbS5snu4c0x0wJenSOQofMQ4OTiEIPGmt/BZ4wJ/&#10;cgy/75C4UsQv3h3vH0yOjlWVledmZh3s7G6t49aXV3Y2NmEd9EsTfsneXFzubW2jhyDflYRY4d3N&#10;LXSa6Itz/CX+An6x3sKa8Nv16vzsbOf0dBt/do58L8P+XAD4EXG7cYM8BG5cXs7sLtaNxFqEyryS&#10;suC0LQ2tBttge3qno7T7c1Jpe373Zs/+Rudh38eJ2Zr12uT2AOMoaUZVXlIxY2lre113FQFtJz3n&#10;WOeY2uTynZYlMHN927q1kTewkz8yGtcwnd0zWzRaFFkS45kZHpibmlY9O3s22YOb7cKNNs21FPUW&#10;pVXmJ5c1FHZNdC6c4m6P1y9PNq5bKrvMtG20lY2ykt4Pdo7Bbl8fXeLm1q8O4ZMbmB1azksuLMyu&#10;mBlYG+mY6W8Zba/p6Wro3l7auj253lnfWl1eOz6GzwPw3/XNLf7XCW3AyfX1wdXV4dXV8eXV6dXV&#10;BXzcuCXcGoRrcHZ4vre5u4ODd+0AuVlXd3eXSAA3MmJw3Ig1IbDk7Pb29BJZOAN5CL8GR/t43CJ8&#10;OLlcn8ENtSx2Ve2NNd2uDUDOJ1suBmvBeD2YKDtvT1797LD4yfSo3g4MBYDh0KueUHxfEpgpBlv9&#10;YHvqenHsZKR3NC+rPTK41PVNga3pexPtTE3ZZCWhVAW+EjOFz8ZSxaaStXby3X66E9Fms8m2C8lv&#10;NtLdzz5GHuSGtbubJikJBUjxBmvLh9saxfu5pcaFfcjLKi8ubKyoHGhsWekd3p+aHWlrrfiUHxXg&#10;b6yrL8wnysMjoalv5xWa2b+IH9sHGc3zvGZBzEYBIS3LNWcgb+a4ZmG7YXqpY2G7bXarZnSjZnov&#10;f2jV+3OTZ1lzfP/Yx7mlsoW5jqX5pd3No8MdAMehqWY71q3XU2Q0mnutSGCvWflqxA2slvXnfXCS&#10;9ZCnclVijBYi8+KhsBNiM+dkUPsDO40qBEurBmGj1UAcMK0OK60eB6MJltGUjc6Umc6Mhc6CjcGK&#10;ndmOm/U1hkoXQ6nBRqHORqGJzBFNa8DDYMzHZMpFa0TA5B5mvNRmgpQmXI/klKhkwjWsq9zdqt2t&#10;S50MSt3NP/t5vJFVEaUV4aaQ5yDX5aO3F2R0x5DactPacNNafs0DH0yEldwYwkYGMcKSGWDJ9NjI&#10;DZgpDDCM1sysrxk5XRiEfBlkImgV4yiVk2jkEzmkEjg43TVl3N4Gp8x+zsR99touUD+rFD2tYbrp&#10;oAdDzGCE8bqH9rSJ8riW4qSKErSwgFYsqGM5K6c7K6e5aWQA7TR3nSSXnT+C4Z/B2E+Xg9+f9/9y&#10;OUR+PcRw2ct618UDOqRBk+FtuctxbvhaeMK4c0q/Rdq0fdGg2bse3bRe/ZRxi+zZ13mz1rkTZhkH&#10;nuVbzkVLNnnTphnjhikTRqkwM2eRPWOWCTNTJumwBJaPGSQj4b/6SWP66WP6GX8/qO4d0U0d1kkZ&#10;0k4e1Eoa0Ezs10hYss6HzFu8mzDMhCXdKjFdytGQPvV4NBoYFsLKaLgwPBxthwgsQebCJUhixAvq&#10;IDaxXxtxYL2aiLtFy++naB0knlgvBQkmNiSYZkNENg/qp8I8osoIeVgHkY5ahNhTTUJEqRYhtpJw&#10;LHJSQp37Z+zWjO9Wj+vSiEPsMgE0RHjIKAMybJzZT9DPaGwrMbwV0qMDC9MHDDKHjLKHjXMGDbP6&#10;9TNgyW/Rq5uGZmA1eBSsDw+EwAwKejhMR0xyx83fwfYh3dopXVrJnZpJHRqJ7eoJEFiCbsIU5mFT&#10;sP6Y+YcBg3fwFCP6MYuWwVu29jgL5Q1T9i1z8m3jn3H6369qPFpRpV9VkdpUM99SD1jXSu5RSuzQ&#10;yOzWzunRyenSyoL06uYOGuX16mV3aKa0ayR366QPwE4a5wzD9s1yRwwJwbiE0YYjid4dOJLoaH+d&#10;IjfuWyCN3LO5qNCFoJYXbqJCFPWgcBOt/4BRwzTCqzoBXu+wXiRkQC+iXye6TzemXy+2zyB62Cxy&#10;1jFsIyDwINb7NMXpKMtw55PEYbnUZaXObZnBdYHq1UfB20IaUPIKVFKCYkZQJA6KNS+KdPc+Km0X&#10;iRyUy2y9U9vINF2OtZ/28R62jew1SuvXzR/WKR3TKRrRfj+gmdSnGdGj7d+n5z1o7DNgFtBtFtZh&#10;HtlpFt1jkTRolTZkmdVvnInMsK2f0a+TNqANb03WlHHOBLz7avHt8qHwtQevEV4g8komQByKb4Jo&#10;Xf1UyLhB2oRh+qRRxpRxJmQYNqIF33TxMIV5uGvGNHve4v2cyadpg7xx3ZRxnfApA98lc6dtO9sj&#10;J+MVU2GcGde2BcuOJfW+Bdmh5fND86cHpi+39Wm2DNk3jPhXjcRWLJV23E0u49zAO7+r9/bXn82v&#10;q9Uu60TO6+nPm59fd/+MxO+2UIAaElD/BHRR3PSwrLeIjzY69rYVSyg4M/BHM0kUkfNnYeTiOJXs&#10;eVXk3hXYbA7K3I3QXfQ9vxl4AqZIwMAvl+0/gGGK2w6Kmw7q6y66y16ai0Ey/MhT/MQPF+N/vh0l&#10;+N2vVvy96Pn5ovfHy95frvp/vh18CkafgfFXYPrl6fB352M/Xo88AQPkoI8ZNGLOsyiXfX/eDaDY&#10;8qRac6JYcaTGudJvebHu+GF3ArA4H/plN/oNV/4ZZ+lmV62GtODa7rrcif7Q4YHg4fGYvsmk7snU&#10;ruHE3oHw4a7QkZ644ZHEwYm4obGYoeGI4UGEob7owa6UoZ6ktvqshpqqjo7Ozu7Pbz84G5jKUNGY&#10;UZMFc7PEibCHcdKFspEl8tCm89EmYsmSORGS2CkS2MkJM99SR2BpI9lootkoYlnJ4jEUqANO4aJN&#10;46GHwM1vgnrir4GHpHLTQWALyZw0sAQVwMic0oRoVFTdofbuvsBDTRskhoMyihMB9Vto4C8E5lEf&#10;FsZOhhaiJuzXavccIdpILOGMqJZ7CNvLSDaSSCR9GYUhica+QtUvJJaDLJ6LIomXOoWfFqZxnOQR&#10;rC9CmZ6iXhYxl4Q43egvQbpx3BQwhSXEveiuNCHmFAFGeJmwG6g+/NU9fxNW2Pi3BSp6lm9wzzKi&#10;AhJtKojhGTwXLCcaR3TM0fzXwENg/a+H7n77KOhtQqvBCujdhBWQs2PgmCCWF732WC7yeB5KSAIv&#10;FfJnB7xUiXzUSfw0MAP3wpEMZnoCj0KBp0ZvCtp/9ERo+f1e/RZoBdgNYn/QwwNonkewwc7TBDKT&#10;+jG8DMCQh3LRhHDReDA892J66cf8KgBZzhaJKI1ggZBFsyOjAe9XEh89TGHLocwvA+mf3j/Xfe73&#10;Daaw/6geRg0uzBMHFq2JXh16pcRjIQF0T+BRcBdaCIEVQlgJy99+WQr3PqgPJiph+OKP5KIM56b0&#10;wb70YSfxZScJxL4Khv3Bwl4hobrw6sKZycOYKEIRKENYqELYqIMxDCkSIvqPfraip+pOirib6dsZ&#10;bloYrDndHd9c6dvFDW3Odq0PNZ5Odp8NttVHBTrzsbtxMLgwvPJnp0uW5InhY3Uje+RD+SxNgC2Y&#10;niSMCV4ReTDLKz/Gp16MT/wxz0O5yUI5ETMNQXuLvnNh/x+oX5QAtpfezI+9mB/7Mj9D5ntnJkFm&#10;fkbUMpkv5bMIVupIdjp/ZgovJlJfDI0HC4Ul9TN/af7ht8lgbnhvuGOqs352sq97tCuj4lNI0Vv/&#10;0k9+NWW+jbV+rU3ebS0e7a1E++vQ3IR6XxR0Fuhv8kDxfg2sgzbyuh6Z6hli3ViHql/b5gZUBkNQ&#10;Dfw196Xvfaybmm1bWiEwj9pfy4ZGm6Y26/p26/pOVABb1jYjU0A31Bs21hu3tGiUlBt+rnb43GoZ&#10;VfCYSpaH0wJdBwf+T4eJTI2eVJ2eTJORSo+J3oSRyYJXyItb1I9DLBAjEswkHMwgHMIgGs4sEcUo&#10;FAJhEnyYMguFMgmHPkiZhYMJBH7NA+9L5L7cvc/99YDvw3IPtAQjgPBbAvih4v3b/K8TwCxc7hB0&#10;3V+0BMPrheH9T0UA87hgedzY+LxY+fxY+AOZBfxZBf2wQl5sfHYYTn02NgVOFhE+Fh5RDIcUO6cc&#10;r6g0t6gUp7Akp7AMtyiiVMUVdWTU1AmzMSsJSsvxSSDTGvOIyfGKoz5YlEtIhFNQiB2ZDpoogGHK&#10;TseGOmA09hcCy7lpMWgQMHEZYAHCRNDi7ILwvPB095f7Rc74ZW5nCNHyQmR5xVFgH+6jJiQLQeSr&#10;sNx9E4wuBmwgo45GAKMCGEK0v/dDgSHmynr3Y39R+4vK429CnBQa9cHoYsDawopa3LJqGAlpJkEh&#10;Ok4eKlbsC0rs94+4//u/2VExVOsat2joTJqYXwYF7rm5jhrof5SWUH/6i/iTX0Qf/yBD8kSNnlKb&#10;hU6VjkKBjESfmVmHllGLkkmfmt2UjteSQcSOUcqaXU6JVUhXUPY1r4I+Fb/Mz8yqGFkPr+S8hqmG&#10;RVDYcyyjEoBl1FYQMMFvgYPdk4urS0SkEeJ9b/GXN+cX12f4q9Pzy5Mz5Mcm1J+hoFb4HER6vuWi&#10;0ZTgseLnMGGkV+Xg0c/80FXcOJNV3FPWMdM0jmub2RheP8RdgK1rsH54Pj5K+E1tH3jaRDK9kDZR&#10;CmosWFwbRX4lW584eZdUYqPnKoJRYXopjiFVFWG20BX1TfSqHG/aud5AIij2Zk/exxUbyNhjX8pT&#10;fichz+5YmzOPhJKcgonW5fKE4nQTP9OXvF70sqUqbh0a/oNqgT1S7m38b2qx5jjzlCmT2GBSKbsn&#10;vPZ0km48avUuCeMu6U3q3tl8Zk6/CHqRyKZx2ZSJ+XTLRbRze3Sx2vfRW44yW8xyWE5yGfexqlcz&#10;yjXJ252l1tx86sQXdBwXd+4Xtd02jF5U9l+U9ICqIVA5ePq5c6+kA982DqY3wPrB1fTKydjM6fQC&#10;2DsEiFC/BJd4cHdNDP+9uWd//5YAvr1CHDAKzF9f3F0RYlV/QwAjcvTo7O6M4IDh/UJ+KyT8XPi/&#10;XACjl3BzeXV+cnG4f7GFxPhe4nYhV+uElCB6kUV/9wkTPqPsn94SYn/B7vE1Ghx8cIIYbnhRN8hU&#10;iuhShYjlvbhBoooJAvhyc/9i7+jq6BSZtfICnpQQUoME1tzdXF0jv1Df+4csWwj/neHh0OH39i/2&#10;966P98D5AcDvg/Pd28MNxASfH11vbZytrl5vbF3jds6XcTe7B8hM53cXAJzsny/Pbw9M4VoXcM34&#10;0+HFwcKZ8pSrxgLQVQ/evZ0xMi9mYZ7VlpnVEFrVlTiwUDqyUN7Rl9zWFT8wkrp+rYbTFpiQYxlX&#10;YJ3SYJ/V41m1Ej10Vdp1kN9+I7tpI4Wzkti0lty2lT58I39ir7igw7NhLIza2RNbuQNLZKngLXPx&#10;I3et0wBDfLDJeZAxTC9CTA99dNcdlTZdVA+8dWAhLIEV9r20YcmGkyLORvrIWfnAQWHBkH9Km3Pd&#10;QuzIXgGeYsNUdM9a+shWFp7i0Eoatr+mxz+lhJlV4lxS59syEV/U5xtWYV4yFTx2UMSZibcLUU9o&#10;iE4YKL3lZjX7/t+0H/+kQ0sh/PI50+NnVM8pqKkxDDyStBJaL2QMf1Ky+VHLldYj/ZVryhP7hD9b&#10;h//RPPhfzfwgjww9uPU8mAR1yTlVOGQtpI091eyCTT0T3CLe+sV+8A3OtLMOCHFLaPnY1Z3fXR1b&#10;3pZd21/ZlhmR4G31xs/6TYS9a6CljY+eob+uboKVVbypUYKhbpK+dpKWWrKWyltjvTI747o3Wk1O&#10;Gh2uOj2eBn3eCL2eOt3uWt1uGj3umn1u6r2uar0uyt1Oil2OCh32ckOeWr0uqp32yt2OqgNuWv3u&#10;2u32yjUWMnVWcjWW8lXmsuVmsiXGUkUG4gV6oh90xSOkOWOUhRNVJSKkhTz4OR0EedyU5D3MDRsa&#10;Kjqnhj50Nr4b7Cydn84ZHEjt6g6uLMsdbM/qa8kbGsgfn0vvnw9qnPRoWvDs2bNswb3pP6Lzef8H&#10;bkMmsyibhIYfaJTJ2PW/Y1Kn1POWLayncA4S0nQz0PTcmLsZ6FkVVzL5VNRUk1phyafjp++VF/ru&#10;ZO4c7IMYlxhVXmVLRfNkn7jzxSP4MYtf3s8MTrheO73FXYTZB0c6RsJqDW9bDcWthionOwp6x+um&#10;J+pnytMq+8sH59rm3A3dl7oWtoY3Ip3C4OGxbhErvfMHU5tx7uHgGPSXdSd6xMGP3+q0srr0CvhR&#10;HPU6ZLV9HmwgEcB3c2e3s6eR5v5g9fa0fzPS0h8cgKWeyUjnAMSMbJ0fTONcDV+DQyQs2MvMEZyB&#10;zZFFd+M3J/PbR7Ob1sqGt8sHO32znjrWMHM4sWqvaXYyu3k0u+Fj5rgzvHAwtBhh5Q670ZiY3xD3&#10;DoytN4YkDqa868/I32vsWSqoWMx9PxYTBg6nwVk7OPyIv3x7dZoOpiMmvYTLX/6/1lhI1hnJH1jY&#10;v8EqEzUqgFG5u8pMQ7Sz87RkC3TkkPsaGHI/hniNgWqVnhKyQkeB2uUHwMaXGSjh4X8nsPI6Aw0E&#10;9/elkE16hC26vzf9ZjswXaOjWqWjepDiaKk2aRDWqelXaJgWqVkXaJgXqBiWqGhx9HQLlOTdPz8a&#10;IGcY45KtpBYuYVLqs0stiW8MiawJT2lP+jQWnNvtGFttGVCkbZ+hbhSnrhutrR2rq5+goZegrB+v&#10;aZ1p4v7xtW8RBaPGsyfCLK8kKf+JkefPWDN2dXN2RXMueU0mAUlyRuFX1GLkdBKUDGKk1PwvyCj+&#10;7U/wIwj7kpTtyQsIDyklHzk11wsyQQpazC/P6L/7kfvpKx1eYR9dkwR7twwXP29N83Ajp9Q3ASWB&#10;qZOfmq76V8Dw1mnb3HHL3HHH4lnv6nHf6kHf2tHwJn7m8Hb54nLxZmfkcLppobOw73NSRVbwu+yQ&#10;95/iSj5EFuaG5X+MLgmxi8oOzu+vGG3I6xipnuz/2BdlGa7Po2vAiyBPJyVHLWHIqylPJRprETz1&#10;uXeparQ9ubwiJO+tU6ynqtVMaz/i/A6vRttHpvvmx7vnW6qGhjoWZwd2HYwDrDQ9tUTNfEyDnTTd&#10;Yh3iR2vHwSU4P7yZGJob7Z88PyTMGHwLbi/ufvWI8Kvv8ury7PT28oIwCzHhr6Zu7+6u4Jcysvfy&#10;7Hxxdq6rrb2jpbW4oLAw/2Nna9vS3Pw2bgOJG769Ozs6Pjk6xp+d38FvW8IhV+f4o719mMJjUbWM&#10;lsP88f7e3d351dUxPPXF4S18yER96B0O3K1cDhS2+us5ffBKfeuUpkOvKfInycaYjqv569X+lZ6y&#10;3omGqdGK8bHyycMhPK51rymtM9I6yVLKURGjLcGgaK3s6GcdYa5g46Ll2Puh5Xbs+KxtbSmvrz+0&#10;ot4+u8Y2sz+wfCSmaatsAVe/Plw5sz5xtr0G2hpm6gt65rvX96bPcKMHa8N7K0Pb7eWDmVHvcVPw&#10;exwMtExoKZp4OYZUfm4K9IoK8omaHp4DN6C5um1tbmtpchM+C4R4J/CwSuQml/S1TjVX9W4uHsKx&#10;3VrevTiCjzfgGj7EXd8hjxNXcNBR431+C04hBBN8cX1zfgJH8Pj4+hIZfOTWwFqE24Rb3uzt6Bsf&#10;mjyGDz+IsId7f911dnh+DZuBeVj5kgCSgQ888DkcPlKeX2ytna7OHi2Ony1PgK05sDN/sz55Mdt7&#10;1Fdz1lsOxirBdMlpS9T8B6utMmswEgTGQsBY5MVA9HFfGlhoAGfL4GjzanYKP9i/01A7mp1e4+eV&#10;a6afpKGQpanw0Ug1TUUwT0uk2Eym1kmlxVurK1C/J9SgP8yoJ9Cw1VX7rSpfAJbCjuKZwYtHlliW&#10;cDOjOG/3MD/vuNjId3m55Z+Kaj4U9X6unGnsWBsene3v76tvKn77Ico/3MLAWlpSnZNHPim3pnl8&#10;v3MdWCdUkCg5qsdW5q2DgnXQvHHasbzZOrvRMr3VvnjYuniaP7gSXtfnW9Ue0zP8bma+amW5C7c2&#10;gVudnZ9ZG+wDo0MHOaHNbtxdIdTbFZzHzcJn3cZg9cNSZbmTrDvX9yaipAHiDAGc5FZslEocjDJ/&#10;YKdVhmARVNnuOWAsvREbvTErrQkznRkzrTkzvRUrvTWWwYqVWg9DqcVKrsFMqsZMClMNVnItNgpt&#10;DmoDCCeNIQFj1AHz0hgJU+gp0mq5SJp9dPRq9nevcTOtcDWsC3KsCAt5LactQivNR6vJRWvGQ/+a&#10;l8ERS27JS2/DywBT6wcpF40FrPYwpbHgZLCCcNNb8CDAdhA4GSzYGC1Z2OxYeT3YJILZlBKY1VPo&#10;NTOYlTMEpDMlBaPeaCdWJ5RsVZUdlEUfFFldVGlfNsrcdIje9gvdDPBfdHMctzId1tMe1VDetbKB&#10;NnbQjL2spjuvprpupLppfnXW8AMYeAxGn4LRJ5cDT877KC8GMPh+gdNW0ZNyyYsynbtS59vCyLOM&#10;zPWQtxP2uf0mbwdN8kctCqdtPs+/Lp57XThnnT9n/WneOn/PrXLPrRyy41K64VC0+vrjgmXerFnO&#10;iG7yqF7KhGH6lHHmjGn2nHkuZN7i7aRR9u+CoIHTxw0yJgwzJ42yIFPG2ZB5i3eQOfM8mB/WSenX&#10;SEC974xpLmTaJAeWw0PggQTlnD6ql4ZmYAnaGtogMRSYGDeMWmFE8RLmi0b3ogHE48ZZU2a5KJOm&#10;OXATMZFfQo0h6OEQ9HBIv3YSyoBOMrECLEeUsBZBD2sm9GgQ7K9aLASNG/4id5HYVtT49hGih5Fw&#10;YYIJ/uKJ01FBS9S6EJiHJV1ayd+kTS0eNbiou4Wg5Wg7ENT1QmA7/foZqB5GGTbOITJq+nbEJBdm&#10;YDmshp6xUyOlX+9tr1bKqF7MsmXI9muHDQvlDWPslgnpgcXjXZMfNvWerGvSrKuLbmgabmt5runE&#10;jOul9xtkQwYMcwaNciEw36efNWT8FjJq9n7KumDGtmDC8sOAYRY8y+iXW4beL8iDAX/AIEHufg0x&#10;oheCamDUBMNCVIIiUpkQOoyKT2IdtBoR+DKbNMqYNE6ZMEoeN0waQ/4UIGNEP2dAK2tQL2vEKG3c&#10;Kn7BMWzN138/3HMvye6wwGS3UG8nz2wzw3gnTeMgS+oin+OulBlUc4My4bsi7ZtC68N3drgs0/U8&#10;rf3PemfFxmcFtse5nrjowEmX6AGz5AGD98MGxWMGJSP6H4d1c5Hu6ccOGiJhx4NmER0mvi2mPi0m&#10;fu2mQT3mkb2mMV0GMZ1wnC2y4SX0aCR0KMf1KMcPqCePaKaN6mT0af16jejlwAx64Wi879cMaiVA&#10;0CW6h3WS0Lc5BN2EmXGDNNQKT5sgq3TPmxbMGOVPGmSO68VOGQbPmXqtWjlu2FksmyqumAqvGHGs&#10;GtKuG5BuG77cM36+b/Jiz4Riz5RxxwKLs+BdshJacZTeDlY9SFK/LNC6qpC7aRC6acFctZJftj25&#10;6foZ9LwETXSgkvauhgy00OBb2dbrxcfr3/Q15RuaBLMLR2KkPtGJvWeUTmKU9qCXVHX115ltUz0f&#10;wJ73UuP7n4OJ52Dwx+uuP4NRMtBJetdJc9PFeNVHdzVIgR95hh//6WL8h6vBRzcDT24Gnj5IwQwV&#10;mCIH46Rg5MXt4LPr/sfX/U/wAz+DxZe3s8+uhp9edL4AbdSgCXNXwHKYSL0dRIHzplxxoVx2pll1&#10;oce5s+A8Wde9mHfDsJsBmH1f0WV3+Q4XzeZE/+rmssz+jtiJscjJ2YTR+dSh+YyhydSRsdjJgbiJ&#10;oZSBkdTe0ZS+0YSB0djB0ajh4cgRxAQnjY/G9/ckd7a97+upHh6u7u5+V1ScGRvrKCZsx0RrR0cW&#10;wMkUxkHvT/s8hOZJOhdVKispShIraTwbeQwbdRQbDQKyYihpLCtZDIY8HkOBTt2cwEmdzEmTyIV4&#10;XOLU0KjQhXVisRRfp3GEiaBhO9FsZDEspJEsr6KZX0Uwk0R/0YeQiHvOD9VgaDmRcCwCaoxgGk6I&#10;fYSZINaX/kyIIiKaMKJVQgUbJJT5JSrhIMGMz9H2vyaCFbG/qAC+74DREtQEo5thzM9CGJ+gOpPo&#10;MpMFaFHQ+Y2J4a1fJOivXhBeC1EBwk1YGE+YB5vov2EGLUEjgL/mgQ/+Agk8JI6LGjWR6GBCYP73&#10;CmDUm8IMUZ2iHUZH6T7orYHDC9uHGXjq+y0Q1jBGzDS8/PvAAYGF6MzVqCyHowT7Dw9Hh4jYMnpe&#10;FOLdhKAlxG48AB4IU9h5tDPEq4jGUCfxMSfzs4SzUwcyk/qzkQVgyH1YXvmykvqxkQVhKIKxlOFY&#10;KmRCY8JUxtHsyLHoWMEU9g1eJrxYtJ9fg54XzcMM2mfiaw9mILAEvSlE0CtFD4SngxBLUGAeViNO&#10;Af016Mv+vgCGhHFRBLC/8uN4FcBOFsROHoolD8PAppBVkCNZKQkOmBJ1wGEww0wVzkKbws2VJSQU&#10;ysHmw81a5esE5gfA0fxsT8XadOvO+uDWct/yRMv2dPfZ4vBGf9NwQZarMDZSViBEhOMNzXNn2pex&#10;/Gyx3MxuJD8T9DkcK7IQVmTCdmQaZ+wLSDD7X3lfCOp6/Riffo0P01MvpkeeTI9gBm4GMMJ37stQ&#10;RlJIJBtNOIY2kJXKjYHUnvaFMyuljwBroKzgauWnrc76zf6W+b6WiZHO3vG+dw1lrhmJfmWfvKpK&#10;POurPJvrPdqaEfvb1ub2JfbXsaX5gbtFM19z3/V+k/uNQKzraizra6waaiGo4r0fB/w1lg2N3wR1&#10;wDbNLTBvVltnWlNrUd9g3dj6QACb1zYaN9QbNNYbNDfp1dYbldW9+dxin1JBhtXCshmz0+piqLXh&#10;/26YyTSZSDUYYEqpw0xnxMRkxifgzivsyy36FwFML4YIYJhBHfADmIQR6fsV/1sA/yf5DQHs9fsE&#10;MASxv18LYB+ssMcXASzHySLEz8YlhmWX4uCQ4xUmLFsrClN5PgkVYVkNcUVtKRU1UXmYVxKUhoWI&#10;+kUhCGAxbsQBC3MICGB4eZg5ORmw7HRsqAAmxgETBTAHFQsn9a8rARM1MDr/sxSXCGxQQUBKnl8S&#10;okiQwUTjC0Fikb9wX/2i9SGwHBXAXztgNAIYnQXaUFbDmDCZMwSN90VBlTCRB5M//z0CGK1mIKOO&#10;TgStI6KkxyGrySolyyQmTCfARcmFec7A9v1zrn/8Tu/Hpx0WNqsurnOWFl2qKgnUFB4//WD+w3eq&#10;T7/XZ6LylBRK1tP8ZGNRZmdX+dqu0tq+3NK+1MKxwMQxS8c2TFbfkUfRlFFMg15AhUtUi0/KQVAl&#10;XMkyzyakNOZjSVl/YcdSfu9+QumsqKwnD8bQXB1ZcPHs+BJ/eXG8f3C6f4g/Ork6PUcm+ru6QX+B&#10;+ivvSwQPaj6OYal0ORiM1BUCRUQdSahU7H0/vq9ZyG9YDEyrcQh9F5xZmVbSmVLYGJdXlfGhfHF+&#10;YWNuaX1quyizUYLd5Kf/xsH0XEFN1CE9vGR34QL5uewCTHVvpoeXGysGclLoMfykRP1nKXEW3Wj3&#10;rJGmqcOF09sdRPfWv5t6o5HA+kRTlN4y1b9yc/QG0cBHoCzqbYZtQJ1/+mxKxUJE0Urgp0W33BHz&#10;2B2/gg8iVsGMSkY/YzWfsevSCWkxieTYBc7GFdVZBDvRSor/N1J7ZpUKu+Rh/+KlwKqL6DYQ0gg8&#10;ivGWqeuqPiPCpq3squUYxTYNl8vMhtuCLnxR51lx135R2039yGV5301ZH6geAVXD+NKe48req54Z&#10;MLcNNg7PJxePx2fO5pbAwdGv8z9fXYDbK1QA3/wuAUx0wIQ44LsrPBJJ/F9FABP6jHBPAOMPENd7&#10;s753vYbY319THEEA7x7/xQHDdO/kgQC+2j/+TQF8foUsh7x7DKs9FMBo5du72+sbJErp3r/rW6Tk&#10;9vTy+vAcHoUI4KODuzN0Cujdm+NNZLZn/MHVDg6/vnqF27jBbSECePMI6QayePD5AX5laW94dqtj&#10;YasZt9m8OlG60JS7UZ0NmstBdfleWES3hkavkui0ttiaqcK2ueKuicKeify+kdyegRTeSmlTW3hG&#10;CTujyrGgg8zGvGYttuussOOksO0ov/FGZsNWatNGas9W5shO/sxecVGbG2cgeGApdWIrd2Qtg9hf&#10;Y5E1E+EDd80TfwNUAKMO+NBHF+ekvO2mDjOoEj4LNDrw1oElWy7K69ZSR87Kh46KS8aCM7rcOEvx&#10;wzfyB3Zym2Zi+zYyx6/lDm2Q1YUPraTh6WZU2BeUuZY1+DeNJeZ1eQaVmBYM+Q5sZVcNhdv4KcbV&#10;BGeNlIuEueyf/mj8/JE+DZnws8eYxy/oXlDR0rIz8ElTS2k/lzP6ScX2Rx23V69jntnG/GId/YNl&#10;2Hfmwf9m7v+vFv6/GHliNZ3peLVJ2ZRYRI1FNZ0UTHx17SPsfNO9Qt8HhOa7OCYEe2Q15A/2Fk/V&#10;pbfVZrV11k+8y62ODMmKDExLjMiOD0oJcw0PsPV5F5GWF5yY6RmS8NotwtQ2zMAyVM8sTFsvXF0u&#10;Vkc6xVA5y1z9na3uJweDz45GJS5Gpc5GZS5GVe6mtV5mjd4WzX4WLX7Wbf42rd6WDS7GNQ76tY4G&#10;DW5m9a6mpXZ6H83V3hop5xoqZRkqZ+grpukoJmvKJWjIxKnLOfBzO4sKu0uKO4iIWPEKmAgImcsq&#10;WOnoNDY39c9NF/d2FQz1lcxOZvb3pHR3htZUxrdVp3U15A3054/M5A4uxXWtereu2jatmXRs2oxe&#10;MMdW/UH6DaV5tGlc4w90Gi/YDH/mMKQxChT/UEPmHKJsHmai5TveuT03cSiralFbN1CbVu0hb+uu&#10;4VybVQc/D3srh16rvbZUNHfUtq/Pq8INLsNPzs/J78DBDTgA0S5hmUFp4AwUxpXIsCrW53SMVE/X&#10;57YcTp6G2EaE2UXNtS7V5tS76rvujG5tDK5HuyAzMMe5h6/0zu5N4BI8I8Ex6CvtSvNNhs2WJRY1&#10;ZdfAk0bbhW71roLVm1BTHzB/fjl5GGURANbBQddqjE0QPN14Y5+3uRP87ljtn8Ev73eXNqUHIgq5&#10;KCkvziMUlldmFbobv4GZ5g+VwZauSA+jM+NcAmG3q3OKYtyCzhZ3hqs7Aq3dwPpJz8ea0qgssHKS&#10;5xF12D5x2DJY4hux2zpcHBB3XN+//La4w8v3qrEIrDeAowoAqgEoBMtJy6FydbT/fYOdfJXpdwhg&#10;yCaGAcdGjzrgVcLMzw+l7L1QXUQY34v3RWaQ/sID9UvkPyGAcb+HLbrfwSbBFj9oAWWNYHy/gnKd&#10;hmKVlnKJln6eln6GhmmalmmWmn6WhmaS9OUMNfk4DU0/PXMdLUchtUCfiuNpdhf8yt7aBRsnYPsW&#10;LF6DhRswfQY6F8D8DlhYAytrYH0drKyC2RWwsA22zkDOp0llVS92RjUsmRTFf2fg/J7DgFVFh0HK&#10;ilfFACOhQsspQ8UiRc0kTcMsSc0gQklL99MjtpevOMkpOUkpeClpRBlZxOiZ+SlouF+Ss/z8lP67&#10;H5l/eCRETqPByW8ppeCopB1n5Zpg6R5u8CZA3SLa0OGja3hdSGZDWHZbzIeuxMLe9NLerPLe3MqB&#10;T/UTpZ2ztUOHI9sHo7tn08c3S5e3SzfXyzdgF3k+We/d7Crsrc1qiHdLjnVJTPXJ9Dbxj3GK1xfU&#10;VcMo2cpYpnumvg3Isle2FSLjYfuBTpSc11xUL+lNRG1cYUtyWZFvRrJVcLiZx1h9593BMTi+XBlf&#10;nO6bb63sjQnKemPm72Ydnp9S01kx5aDj90bNvTy5tuN9T3lq9c0BuD4DcxNrrfXdC1NriPeFX/7n&#10;8JvxV5V4d4XM/ExQv7d3hD/4u8ZfXJ3jkW/PL+L2YGf39PBodHCopaFxenwCiQCGB52enRwcbuI2&#10;dra2jw+Pri6QWaARkGBiJCD45uJyf3tnc219d3MLPkASHh2RB8dt3Prd6S3iLPHIdC9jtbP5YR/H&#10;ywZnq4YG3zUvlo28fZNmxmKkTab32bPsdPwMftQMVg6OVI12fehqz2lbblyZq1ksjayC5Pjk2yg6&#10;cb4QYnnGJ8IsL4NRyvJJW64ZP+3EDSU3FFgnpasFZKkEFBslnn9eOa/EgVEApsBc3fJY49LqxOnC&#10;8N5Q/Wxzfmfzh+6xprnxpsXqvJbs6IKsqI/7S5f7K1eFb2tUZY08HEKzk4tsTNztbX0K8st3t44X&#10;ZjbhMJ4cgN2N6/CgTCyDmKqs6crUIX4PjPctzgyvXMOHz2twuos/P7o4OTo/Ozm/voYXfH2HhPFe&#10;3IHzG2QqbET23txenJ8jFfBnVzd4+ChCuC+EmUvgjTvcOZ4dX+xq7YEpMo/3l3K0DlIftb+oAEYm&#10;NSE44OvL29MD/C7ueH3+dHXuErd4t70MNpfA+sxmZ9VW6+fTvlIwVQ0G3u5W+26Vvj5rdrzudLnu&#10;9bjoD8IPJd1Ml4L1AbC1AFaXwdzc5fDIVmPT5IcPbVHhpU5vPpga5OmpFpioF1uqVTtotfuZDMe+&#10;mct2W3nvs/7RbzHTo81L/62qQLwQJgTDbEtCakRG+UZINMHNMy4oJC0p+W1Obn5W7sfkzLKkzLr0&#10;vMGaxrayys6Kuv66lsr3RRHeoU6Wrg52fs4eMQW140PbILJsjEHfj9M+xa995/MWaNo471jdaV3Y&#10;apnb6V497VrHl03vpHZOepQ2RHcPfZhbLF9eaVtZGd/YmFpYGG9tBQOD+Irs0QS1/jjm7TLWyw4h&#10;MGgMljPXqktc5Vw4vjfkf+ktTOeDpTDF0inysMn8gZ1e6VfoVNjp1DB06hg6TTY6bVZaPTZaAwyd&#10;MYbeDMtgycZghaG3xNBbfFkJWJOBRI3uhQrNMyUUdhp9DloDCCedIRe9MTeDCQ+jqQCDEfaRpB6H&#10;bqKZR11gcL3v64LXap8ddWqDXctDI83F9bjJ5PjojXkYLDHU5hA2CmMeegs+OjM+uocpN7UpN2Fy&#10;6fspYpoZzRGYTOHpeBl+BZaw0JiysNpg+T04pEM4lRIw6qlM6hlYpUwOjhh5nhg/g9z2xMad4vr9&#10;T6n7ee7Hn6zv6qyvGg3wzRpn7UqXnfIXXeL4Nn58Mwdo4wcdwghNXKARC9rYQBv1dfMz0EsC+l/d&#10;9JDh26nxnTxX3bJHTSpbxer4EpvbQh/wKfY6J3sv4sOUQ26rZmK5VFStbFy/bt7im8o1h6oZi8JR&#10;/bxR/fdTJgX96slj+ukLlu9x9p83HUvW7ArnzPMmDDNhOm/xDpZDYGbGNHfSKGvcIHPCMGvCIOfv&#10;xTBrRDcNMqqXTgSNDJ42yZ01y5szhy2/hc0O66SizJnmzZq8nTHOnTbKmTLMnjTImtDPHNfLgMAM&#10;BJbAcrgXqWOSO2qYiYJ4O4OMYf30+6CFcO8Y7LxxNgRuovlJ09wps7cQmEGZMMmBu2CFIb20AZ2U&#10;Pq2kXs1EtM60eR5kBo6DxbtZy/cQWBmCtgmPgqDdGIZ9IICEusISWA73Gmd3qcdDujUSejQTe7WS&#10;+rST+3VSBnRTRwyzhw2yhvQzicBNWPhbDOplQIg1iZXHjHNHjXJQiJUhnWoJXeqJ3RpJPZrJvVop&#10;SBSpbjoEzcNG0ENgO4TCtD6tzD61pDHdmDXL8N3XzpsWGjgjzi0jsh2TX7aNfsDp/bKqTbmmKYDT&#10;1trRc8EZh0+ZJgybpQyaJEGGTJMHTVJ6DRK6dOL7DVO6dBKbVaMalSNa1WN69VOGTbPHzGAnfx0o&#10;9NYQ7xQc828y+BvAdtARhqADPgQb0U9Hy+EmsSZa/qAmLIeDDy95Qv/DhH4+TMf18yBjuu/HdApH&#10;dIoH1IuHNEuHtQsHdLKH9OMmLCPW3MK3woPOPgbishwmw6yHfEzG/LVXYtQOc6UvCsVAmTwo0wVl&#10;HqAk6jQvcj3ZZy3Dce+jze47lbNPGqfvrLbinMac3NsNfdu0Y3t1c3u03vZovevVyO3RyOpWz+xS&#10;y4C0q8f2WYR0Wnp2WHj1WAb0W4cNWEX1mUb1GESNmqWOGCF/dtCuFNsmE90pnzCongE7PKiDXAt6&#10;jcTrgi8t+DL7BloJqO4lBgGjccCQIe1EWD5plDFjmj1rljNtkgUL4SfDrGn+jMmHKeOcScPkSeOY&#10;KZPgWXOPOQu7DTsbnI32mrncqgk/zgizY8JyaMF0Zs10YEZ1aEm/Z82Ks8TMWrBOvmaddmedDWE+&#10;LRA4r8BeNTJct1Fetb24bHkMuWkiv63nuqrkva5hv23hv+qQPuo02OgOWxyo8/fKEJAIxYhnskq/&#10;p5NIoJbwpRQxk1aX7K3QO+gWPe7DnvSR3Y49uxv6/rb338HYC9DzCnTRgm6m217mmwHaq+FX+PGf&#10;Lyd+vh15DoZfgGGSh+nIK5jeDb28G3oOU7TkbvwlWCC9m311MfT8vOPFXTstaMGCco6LHNadcJrt&#10;QLoNb3qcJ/OGF9umFzvOg33VnXktkGnFh2HfS3DNTXbAWbs7Obi5teLdUFfoQJ//0GhY33hUz3h8&#10;12BsT1/oYFdEf1dyZ19a+2BKx2Bi91Bs71BU30h4/0j44GjE4HB4b194R3tUa0tSa3NGR+v7rvbK&#10;1uaS5ORwXR1zNmYHduZIcb4EEY44LvpELGUqK2kaCwE28hQ2ykQMbSKWIZ6dLpmHIYkXpnQP0jR+&#10;xlQBxlQ+hmQ+eliSyEObyEWTwE2TwEkdz4VY4Qfp/b2/Bv6yU8Z+CdCEoKKOCLEw5t6UueFYsgjE&#10;YyFKKYQggBHLxY4o4UCWF0GsL1ENBksgqGeKuOdBIUR9SFRrD4jGksZgSGOxZJA4dnJIPAcFBC25&#10;D6wGK4eyPEchmFpklV+UBF7qeB6qOG5kGmQIzMASCDwF6vYgqO2DlxnPTYN6QdhbtBswAzdhYSIf&#10;zTchiNVvAFtD9SF6vehZ4DD+XgEMd6HKE+bR8Uf7DDv2Negu4l6YQS8NaYqLAvYqmoMsip00EovE&#10;WKMDRYhsJoElsJywTjAZ2n94CDwQAltAz4uemjgsRIi7vgnc9Zc+3HsVxXPSpwlh0oWxMTwMoRjK&#10;QCyFHyupB8PzIA6qYE7qME6acC7aKE7aSA50KmN4FHL5RNCT/m1gNeIlwE3YGTjyaJ+JfSPWJGaI&#10;R6EdhsASWBkeRXzRhrCSIA6YYE8fAF/tKOiLH/3biFBOcsJ07ojVhheLwIYsmguJZqdBluwlTKSM&#10;xtSGMVFEMVLG01LncXIkYdk8qV6FCHE2h7rvtJWeTXUcLvRszXfOjzdND9etznadbk5d7M5dro1O&#10;fs4KUxFTe/6n10zkkeI8ARz0XnQk6FzQkRiqCDYk5hj2J4iDxB/z3IflSSDmL9IXvmchyNzOzM+J&#10;0vc+PkxPfVmf+rA+9Wd9BmsGsyBzSocyk4WxkIdjaOxe/OBE8yJaks9XEGtE8yxUWXT4bSJYn13v&#10;bx1srhgbah+dH6se6oit/OySn+tZW+7WUOXa3ODW2kygFeJCmPbZsaUZxZ6wxK9tXa1NbQ1Mv8l9&#10;1/tNHghgy5oqiFVtNcS6rgZiU18LQYODH2DdWGdR3/BNUAcMgXnTmlqT6hqz2jrL+ubfEsC6DfWW&#10;HV3GlQ22Rc1eH1rZpV/TM+hgGfQxVLrw/zss5FrwvzyM5JrMVLostPrMDMa8fC5IELCwP1YkkFk4&#10;mEEolF40kkkiBmbue9//iKDfK4BZBPy/CdH4PuD/LwXw388DAewDRxIVwBghdzZ+WwynHgYjy8kq&#10;yM/GIc7OLsPFIcsjJMcrLs8noSggpSIsqyYqryGuqCmhpCoihwpgBX5JuPdX+CUleUTFeUTEuIVF&#10;OAUFsXy8LFxcjOwc9BhOBiwxCJgIlpYVS8HETsn8QANDhFl5xbACkpzCyMzSBGR5xRW+yOCvuW9/&#10;USWMSmJVQRnINx2wlpiitrgS6oDRUGCImZIuChryS+S+A0b9Llr/vvT9JrCmoawGPIWOhLK+qJIB&#10;p4wORkqeRUKEQZSThp/1JRvrn0k5//F7y1dUvbZ2o2amRXw8fr/8qP6HP+j8t//T+snjaDGBTwZa&#10;Q36euLjYvdj43ci4o8iUs7gskFsKSltByyhoHV2raO3ILSlOyM2LTksLis7yi6oJSp3Nrb3uWLqa&#10;OR6fPCztXX/fveub2cUtbM/NZuDzOgEQphO+urq6PDm7Pka4OTlHuT3FI/4Mf/U1d+fIb536qhHw&#10;M4GP7w0ts+HPZIrOIZXts2AAB0p69lPLx5KK+5MKulI/dZQ0T43PnnQ1zqVH5td/brvau1seX43x&#10;T1QW1WMmEWV6IaPA6+RqkvUxcXBvjhAsgQdbs6cNHzsD7GJl2A24yFSFaI31xH3j3MvaCuevcOBg&#10;7qr1c5+bqb8UVlOSTd9QysdBO3y6deZ0bgv2ChwBMLkHJg6Q35VH9k8Le94wSGo+wyqRYHUw4uYS&#10;6trCCtXJH8Dk5mJetb2QmjqT8IeAjJuZE7B8A6YvweAJ6DsC/1/2/gI6kiTL84X77W7PTPM0VHVB&#10;MooZQqEQhZiZmZmZmZmZmZmZmZmZFWIm/8zlWWp1ZlVP1Z6333nzzqvza2vz60Zu7hFuGX/da7Wr&#10;UGTdmrZXG7tSJa1AEVpkQNfzPqv9vqD7qrj7orRnv7DtpmboqrQXKh+AakYBN5UDVw0j0NAStISD&#10;tg6PRmcPx2culteg49NH/fWp+vtUAP4kkf4Ujxrwf2sBGLmEm8urs+ML3N7t5v79Gu5uFVZ/kfR2&#10;HQeM0M4RtPuDBrx/ev8gAAN+UgC+uf0kAF/dwQLw8QWoC0r+UgEYOr2+PTi/ggXgg5ujg7vz/fsL&#10;3P3Z3u3pNrz14vn+LW7ranP9emPzZn3zcnnzauv4/uga7h06O71a3zweW9rrWtxpmp0v31qqXh0s&#10;mK2Mx9VkQ91NUEXFTlBgiyzfhKrAoo7EqpbElrbEgZ7Usa7kvobQmY7ojiLXkgzTgjzziirrqhbH&#10;pjE/zlpsz05y21Zi21psy0Jk10zkwEz02Fz83FJyXo5hXYUNp8N3ZCB0oCewo8m9psq2oIrF2ckd&#10;eahd+Omc+WidemuC9MBNZcNWes9ZEbFf+usC+76r8q6Twp6D7JqhwJGN1LGN1Kou97w666YhP+hi&#10;z1hoR5//wETkxEwM2WAYsK3FPS/HtCTDsqLAvq0tMK/C0i9OOavKvGvIv6yCbWfFn5DCLmtLN4hy&#10;exC/NyJ4o0WKx/vmFfPrjzQfyCgpmag4REhEVd9Ian8nZ/admuMzLa/vtH2+1/b/XtfvG32/vxl4&#10;/cnQ85mOM0reihyr8BElRsmmxC5mLKhgq6jjZWAZYeuU5OOT5+GU5ueSWZbe11O11JQ9Wpzc1dS4&#10;XFI5mZrVFZtQn5zSnJ7SHBlS5GEfEx2YkxpemBSUE+oc7W8TFGQT7Gfm46Zt46qh666h5q4KUHFT&#10;UXZXVfZQVfZUU3JXlHNTlHaTl3KVE3eRFnWWFnaSFHaWEPKVlfSUEHEVEXATFfSQEHMXF7UTELDg&#10;4jLj4gaYcvMCTLj4jDl5Ddi59Tl4FVCsCgxcKix8KmxCSmxCClxicoJSshLy1XWtA3OLlYPDpaMj&#10;ZbMzyQO9ySMDUb1tYZ1V6aMdBZOjuSPTWcOriSM459Z1mYIRydpF5f4j2pSO/0vZ87VOqEp4y2sG&#10;fTxmow+cZtT6QZwp5aT2wabu2SYaAWVpXXurkIS8UXvbREV4iaecja2M+VzbHHQGBdiEmsqaJnnG&#10;h9kGL3ZMQ8dQfXo5HFf5CCqOzk72igVlVrqW5bCKpVGVK507iW6Z9Smt5THV8lhlZ023karxirhK&#10;BzV73NjORv9qhH0IKB/lFLTeP787uhznFgKdQF2FbRn+qeD7Ni8oszO7GcJBoeb+x2N74Is0UN8D&#10;Wr4+HtoONfSGtqCNxpkoiwDQQmdho7u+PfiGr0oqasyshA6hYGvv8fp+MCoPA4e+sjZgCbT0bMio&#10;gA7ufA3tm9JKQK0kj9CckETo+D49MDbKLRA6vI13D6mKy4F2r+NtfVcbBu8mtpIsPS8HZvpSi5dq&#10;+xrCsrbLe7dz6gc9QzbSE6GVduikEYJqoctsaCvlPE2nl+X5Ct27/w0BeJOOAvYDpiVboyFdoSJe&#10;fhBiQf4RJJIzHMyZ6h+KLwBpAZGEEc/gLwFVfhFwg5S/gG2KX8DWA5+1gLBGTvQlYB5mKAkmaAhG&#10;aUiHqMkHqKj6qSkGKEkHqIgGyT/0UXwYYqBuRFHHvSWIIWNsULbo883NDKjy86/3Dmv2jusIzB3J&#10;7j4sGrqILV2Myp6MTp1ITJpITZlNTpqOjhuNTppMyZqxsU5lw6hSvOVBveHGvGBTwij5Kbn6yFlL&#10;E7JL4DMKvafhfU/BjUfOS0TBR0HNR4Mif/6S8tUbmrfv6T/is5FR8NLScVFQM+ETYd5+RL18S/Xt&#10;C7KvvqP4+zPG1x94iCnEqegNuERdZTWiDGwSTZ0SjZxidW0jVM2CFQxDlYxBJkrLKkrPNtrQPhqc&#10;tfZKdgwsC82oisxrTakcKGgdKuocKGgfKe+db5qAVyCb9/crN7uDW+NVYwVhhSZSpurcKoos0iLU&#10;vPIskvbKlm66TgbiOspc8poCqhIMItIMoirssmGmXg2xxWkO4V5KVrHWPhuDk0fLa+eb+wvDM521&#10;3c0VnWkxJWY67mqS5mXpHQv9BzlhVTYqHhm+BaXh1bUpTUer1/cX0NTwcmp8bnFu9fri7ifpF6SI&#10;mnhx+UkAvoFDQN9f3wDL1dnD7rOIoPsDp4dHGyurIEUOQYHz07P19fXd3d3j4+OLiwuwXATvTeTs&#10;3tY2XBK8jh8VzYvry4NjsIC8OriABcszqCyxyUbJXYvPxEfXvy25cb9z5aJvayq3x1fKOVk3Ps+8&#10;MMko7Xrq6nz+ZKpuvDu3szKiNM87uy25pTmhsTWxdbJ8qiu7N845xV7NTUfcTEVQX0fUaKZ6DJq7&#10;uB8+7AqrStYMipbxzNeN7fGqGghoGo/pue44hZahg/7j0eq50Yb58Zal84X7ioSGEJu4otia8aZl&#10;eD/gjNbc2AqwAL4/gqoLu6yMvEJ8UlLiywJ9kstLOru7Jo6O7sA6CyxbtjdupsZ2Swt7NJTshHk1&#10;G8qHFsYPu5unOupH5sfW78+gq6P7452znfXdg519eC0BC+BXN/dnt/BfpV3eQRdwChZ7N7c359en&#10;B2cHO0ewuAsKglm8/JTZXj1orm2vLW9emFq5OoFuwUoYzN7Dqcvj23+ovzeAhz96Q1Z0YE11eXZ1&#10;uHu2uXa2sXy9vQLhNqHDrc3uhoX6grWG3NuhSmiqEuqLP6xx2CzWPqrTO2nSv+p1uBsLuxnPupqo&#10;gZZGIdwutLIJLW3czy5fD4/vN7VMpac1uLnm6mnW2Zk22Bm0upkMh9uv5vif1MfedKTddaddNMeP&#10;hFuU64gXygrnCgoFUjMavSFVekdmLijjpGsS5OkXFRqZFBmXFRlfEplQGp5YmpiVFZlclVk41dY/&#10;UNOeEhTn7+gXGZgQEpxaUD04vgNVTl2IO6d9VHSTiWlKmb+r2ThpWd1pXtxunt/tXDnp2byqWTzK&#10;HFmxza8K7ujLW1wtW1ptmF+c3NmfXFypLy5fb26/72/A1TiPJLIt5lLedvBA44bQQtxeU7mbnCPT&#10;Sy2Wjw5sFA4YEl0GSgksWvhXaDLRHxBHk0qiSaVRpDIoUjkqAjlaYmV6cg0mah1mWiMWlDEzjQkz&#10;tSGaTB1NrIJ6+KN4qo9yFB+kyN5Kkb2TwJCqYchUGMhVGSnUmKk0WKg1ARzUKmzvBWxEDco8gnqj&#10;Q9r9LWqcNRq9TDsi/XPcglXY1TB40uy0Jqx05mgKXQylFiOVFiuVLvuPwUqh/SUsFNoMlJoYKoA6&#10;A6U6E6U6MwVAk4lCC02ug6E3Y+V2ZRcNYpWKxMjE0ErFMonG8bNEGgumZ9rUL6aP31UOQsUVd7nx&#10;UGHYRZ77cZ7tXoHpUYXRXbsJNGAMDWtBQypQlxzUKw91yULNIlAzH9TJD/VyQF30UCs51EELdTBC&#10;HXxQjwbUbXVea72VYXGW6nuZGHkRk3IQlLXmmDuim9oiFVPJF1QnGDKgnLJsWrJuWTGrVzCmkjmu&#10;mjutWVjJ4dEo4NcrEzWpkbZokLdiXLhsVIBkVk2K1kyLASC/oJ87o52JlPlFwFFk9TJndTPguLUa&#10;yWNqiSMq8cPKcZOaKTM66chZkAfGIaVYwKhyPGBMJQFRfB/l3lnt9M+Y0UoDjKt/EoCfgqi8T3XZ&#10;RwaUYwfh2NE/6IsqccDSrxSDSLmIrPuUR4XyKYhI/CWgtX7Q2oOyC3iqzD0qwQjj2qkI0/rZk7qZ&#10;Y1ppiF47qgmM6RM6GYhM+yWI9PsURAYGmUHVxMcyIN+vHN+rCEYCWx5l40fNGJwFFpAHXYMeASAz&#10;ppXRK5fQJxM1rhS2rh+0b2K/o6e0ocG6qUG8qvTditJXS4rfL8jhgX/8LClJbqqZbOi5j2q5DRv4&#10;j5sEjxoFDuj49Wh49Wr69msHNsu59WoEjRvFzVmmLtlkL1hljurHdyqGwJvR/nBrnvLZbXoEkWy/&#10;BBF0n8q6CMisIpP8dMKn9DImdcHEgouFz/6gH6cMqSSPKKeOKMOPJfxkKiUMK6YNK2QPKRaOKBeP&#10;qBT0ySf3ygUPaQSsWYfu+0fcZMZvRPqM2Dt1mpgP2Bgt+BseJmtc5avsJ0sfZ+jd5ATe56afJKSu&#10;hUSshfkeJDkeZSrclShDJZbnKU6L7m6DJp4DupEThpkj2rlj2oVj2sVjWqXjGqWjquXDypX9KlnD&#10;hhEDRl59Bl79hj5DhkFDhiFDuqEDmmF9KqFD6tGjGongs9MtFdUhGtEpFt0tFdOvGNenFIPQqxiN&#10;CL3d8pFP5+QfPGi6iPr7VAMGIKrwxENQaABiGVGJm1BPBZ968OGd0kqa0Imd1Amb0PGZ0nVZN3fd&#10;MLXYMNbZNJDf1hfFGfAfGvCcGrPidCj29Sl3DWiW9WgmdchHTUjGHYmm/PH28ygOy/HP699ft7y/&#10;an53Wf/+rPLDQSnpXiHbdiHfYQn/ea3kdavGdY/TxUj6wWRvcmSRiLgPLXsAnVASCU8YmUAApbAr&#10;PZdwVYbWZqfM6Qj/YT/l9cibu5G/3Q38CRp7AfW+gbqJoW4aqJf2vp/yZojwevTV9eiL2+G394Mf&#10;v+S88+VF1yvAVc+b2/730BAeNEoITRKeD7+6GHtzPfzxup8I6kVBHcz3pZijJKp1f6INL/JNV+ot&#10;F/SOK/OOK8umI/OKE92qN+WyO8WRK8eOo+i4rfJAtHdrc1lmX1vI2JDv5GTQ6GzE0GzM4Hj08Ejo&#10;2ED46EDy8Gjm4GT60GTqyEzi2Fz8xGLs5GL01GLQ4ETY8ETk6FjUyGj0UH9sf0/8QE9ud2drc1tz&#10;bkGMnZ0hJ7shmsqXlyWSl9GfFi8c9TEa9TGW9mMcCj+WjiianjQaQxXJQBHNQok4pCI+qY/y4VNH&#10;VcSIyFeI/UsQQfEzQEVE9wLVQR7xf41mpYhhowSHSLOPMljAQwhcfzSeN+q9J81bL9p3j7qXzw9O&#10;kIgF0cAQHoW3pzIbaBaR4r4kkOZdEO17QDDqAyCE7iMgFI0XjiGAFV+6j4gdsYQzEoYx/EN8/SRh&#10;Pii+nxHOTASIYPkkRoLBPPaISIDACK4XXD64dgDIgENgRGTjL0Ea/JLHNpErfeSXCsBPJw3UAhZQ&#10;HgAaQXicWAQwZnD7QEmQR9RKpNhDCGiYIPqPgegPjwL5o+VRBv40dT8hAH/2+CGDB0ZkGF+CVEcG&#10;/9gaIAhFFMFMGc1KE8xEHoAh8WUk8UQTOFC88WEk8WWC1d9HARjxAA6mf4hl/fD4gfTxTiED+5Kn&#10;nT72C+yPw/6ML+sigE5Bj77U75CthcHt86F660P7Hjz/yDP/X/Lw/BOCa4ShJ/Z/UH/9aQkAfjT4&#10;YYzkoQxksEZLS/iDAIwfRIWfSEMRjv8hmpI0mZPJn4nampYwVkNqIi9urb10e6TpcLEXtzKwMtM5&#10;N966PNO1vzy0P9w8khsTZ6BowkhuTE3gzY4O5Wb0Z6DwpwMfbfB0kQYzEoHBeKDeuKFgNRfZA/ip&#10;9OtB/QbZzPtL4MIMHwA+mA9+9B8C6MG0AIgD0KSetESO1AROGHJ7FhoDNLEFF11VsBO0OrbYXTfS&#10;UTM62DY+P9I03hfbWO5dVeLZUmffUm/d1mjT3mzd3mrTBku/di0tts3NVk2NjxqwxQ8CsFFNtXFt&#10;zY9i/kVQaIRH9RfwLwRgRP39VwJw7T/v8vsDiAYMAHnt6hqtqmrYCbiuCRGATR4EYKPaZt06WABW&#10;a6qXq6k26evXqmwwLGj0KukV1vIhIJGlo1CnI1VDE6uiCJXBP3kA4N9EKFI1GnJNVmZrLJsjlsuD&#10;kRsWcR8E4BAqvjAqLv8v3HxhKDl8fgyv/6cJwCgm118As/MDsAr7/2d+SgCmZ3L4Jdj9IAA7/pgA&#10;bIxmVEbTCzHRsXNgGPgZ6UWYGYWZOUSxfJIcQjLconK84vJ8EiCF4z9ziQCkOIXBKQl2QXE2AVgJ&#10;ZhMQYuUTYOXlx/LwMnNxMbCz0bGw0DAyUWGYqRkQJRhxAv7XAjCWAsNOzcQJh6FmQ0DEYBEsn/BD&#10;uGkk2vNTr9/HPCIAS3AISXIKS4FBsv+4BqzIK/EoAKsKyiAasIaI/JcCMCL9Pm4ADE49dQJGVN4v&#10;QfyJkZKgGBIFWp1XQoOZXwXDK47m50bxMlJw0XxEU3+Lh/n9Ny5oxjYt7TJerjgivEgSwkBSshR+&#10;oVJVtQkHmy1fj8uI8OvQiCMPvz0HzwPngBOvKJxPHJRbBw0uQgt70OL28fza1vz6+uzqxuTC4dgS&#10;NLoBzRxBC5d382djEwcVA1vVM3fW4fX0rMYYauVIz1zoDP4FCfwH7/57dnl3enF7cn59dHp1eHKx&#10;fwQARgTo/ArmUQC+hBKiuqQk3Gnpdd6Rygko+pb2nG5D0MI1tAlBIDO4AbVOnPbNXvZMHNY2zuiq&#10;OGMphdQkdWsL6/dX9qETaHv2uDyjU0nAgZvGgO69ChOhhgizkY1OYGNx7/3Rp52EZzsOQuzyJRit&#10;mPHU6N7IUD7nE2FUTfTLOlw4BwWm2jYjXfIVuRwYCKT6Gkc//UYGxrZ1AVd/aKHGN1EUj17gI50m&#10;p0SKT2RqSJyeotZgbRt0dLtU0WIgJONl5jg3Mg//rHYMKt5Bs2fQ1AnUsQrF1yxouzWxyVXR8lZg&#10;hOdtIqCC3vuinqvi7suy3v381pvKgYvi7vuyfqhyGHBXOXjXMgGNr0Pg6tb2cCPTx9PzN5vbELwN&#10;3oP++kP856cC8H+t/t5cwukTAfhBsQcX+N9QAL67vr++uDg5PN/bhbXeNdz9Kqz+IsB68Mb+/fYh&#10;rAH/4Af8cwXgm3tYAL64gU4uQS1Q/hJ3BJ7hzwXg27v7B57+d3sPLPAGe9DB1dXeCSIA357BGvDt&#10;2e7t+Q50iYPDQR9u3+5s3Gys365uXK1s3WyD2X4Qnu8vrm63cafja3vtixs180ul2xu127MVC+2Z&#10;a415V70NUE87VFM2Ya01rCncr8Azpym+ayCH05M+1Ja40JM+1RTdU+JekmKck6Cbl2NYVmfdNRI4&#10;sJXYc5DecZDatpXYtRbHWYgdWYifWUhcWEjOSqHXFFhwmjxHugI4Hb5NNY5lJZYZRcYda+lDd1VE&#10;AD7x0gAcuKls2cuCFOSBHYAYcS5KOGf5NUOBY1vpUzuZdX3eRU32TUP+fVORHUOBPUPBIzOxU3Px&#10;Y1PRExPRU1OxPV2+JUXsuiLHpiofTl9kSZV1SJxqTplpTx/YmXs5SaYksavaMp2ygiEoUiuS93rk&#10;+OJ479nfEaLxKWlosDQ84sSS6q9ldL9XtPhOw+kbVdfv1DxfaPm/0A/4zjDgK2OfPxh5fqPjSKts&#10;TcmtjIcRJ8fKMQtoC0ibK6i76BsFm5iEebtn+brnejllpsQ0t1YtNZbNZSR2lVUuVTSs55fMxCR2&#10;xiS0pWT0RUQ1ODik2VjFhwaWJETVBPvmezmn+HtkBrpnetpH+dgHe1p7uRg72+rYmKuZmagYmigZ&#10;mCjp2WmZ2WgYW6kYmClqGcuo6Uso6Iop6InImogpGAnJGgrKGAnJm4orm0moGIoq6wkpGImrmUhq&#10;mMrqWigYWCuZAqyUTS2VzKxVbWzVHOx0XJyMvVwtfV1s/R1s/axtvfJLm3sml+oGJ6rHpyoX5jPH&#10;hvOXZnOXJpIn2srXJyuX57OHJtMHllLGD22bltnimmhSOrDVs2QZPf9DL/Qv6oHyke0kgi5kPPYk&#10;Ao50huGciZU0LtGhyV1elqkh9mlHa5CMomlD7VC2R5qdsGGQoc/t2u1cz4qbiU9mYGaGf2pFfOnh&#10;5M7V0klpbC50eF+XVpIRkAB/0Z1BptImsc4J+6PHQeZRqV659Smt2I9cesImqV6ZFXHVA2WDDmqO&#10;K92Lqz1LMc5hoHysa+jGwNzm4FyydwR0CrVkN5REF4JMikf8cGkvtHEfZhFwu3B+PLQdYuQNbUDb&#10;nUvhxr4QDpopHUi0Dwcl69LK4t3DwfdzkleUAofE9vDy8cyOr6nr5dLhxeKBo6blzsgKeC+Yy+tP&#10;NQ2AQeoIyR/BO6FCFkp6o4094I1jq2lSk1YEWgi39Zpt7D+fWI+x8oJw92UB8S1x2TeT6zneMdcj&#10;O+1BecvJtRvxBbuZWdDmMHTcDl2Vn+wkQtupUKXjhADeFMWzXyoAPxV6n7JJR/FUGEbUXxhyQiTs&#10;MyIA/wvpF+FR2f2ZwG0+0WX/S7a+UHn/BT+l/gI+k34RlqgIJmjwhlAEA7QkvSiyLlqKThrybhrS&#10;HhqiUQbSRsLnTZT4VXQUieQUmZwiBbL63gJ6Eky6rKzmTDxWaEEbXq0Qy5gWj8wRbY8SJlF3Fn5n&#10;Lh5XAX5PAX5vTk5XTm43QUF3RVFnLJkU+j0f43s+ptecUlRS5nwGFtxa4u9YxN5hBN/QcL0kZnrx&#10;EfP6AyMeAQspKenLV8TPX5C8eIl6/5GNnJKXlo6dnJLhIwEjHiHm7UfaF2+ovn0BoHvxlukdPice&#10;iSABuQw5nRYDhyW3qIOAjLuoYoCMZpSKkaewooeIopuIgrOInKOwnJ2orJ2YvIOEoo+aqaeKqY+6&#10;ha+GlYeyqb2snouiqa+OfYSFb4JDaHt63Ub34t3iBbR2u9w6W5tQJkTNxUPKLErPqymkpC2mKs0p&#10;Ls4qrMgvK8shLsUqwkfFZi6lUxKanuwQ4qVimeUZtdo3Mt/Td7i4vjGx1FLWOtA8Oju4WZnfVZHd&#10;2VY+0VszN9685mcWZSJlbyHjVJXUBF5T9xfQSO98iG9skHd0Q1UHbvMElg8fdNnbi5vz45PL05P7&#10;66vby7PTQ9ynt+H1zecxnMH7FICIwXf3l6dnSJjoo6Ojs4vzhxDH17An69kZ7AqMVAGA1yt4I4O3&#10;4YNgCa+mrqHh5oG67MZ493RzWRcdAUtzcYc4q4TVhsWbkcPdhtlsmzgDerW5jKnrpptE/ZSzkePL&#10;uZPB4u76uMqaqNKqiOLejPbOlOb+nJ693p3llpWewoGR6snOkuGSxPqqtMajURwELnn8ZCClvdQ1&#10;u8Qxp8W/djZ9osmvrs6/tiWyrTOpryGhvTaptTm7u6NgICeodKxm/n4NgvYg3PjVaMNib9VUX/1c&#10;V/XU9MBeT+N8cVZ7VclAbmZLYmxFS9NUZVVPb//cHg46PoHOz6GF2fP+nm1dDQ9LkxBft9SowIKM&#10;+KrizKbaks6F8Z37M+h872J3eQe3gYNXI2Chc3N+eXP6gwB8dYvEdH7Q4892T7eWdreWcNenn/Td&#10;uwtY7j0/vN3bOO7rGGmu7QTpwfbZp8lEZOBH9ReWfh+WMXc3d3AAkoeF5dX59eH+2c7W1c4mtL8H&#10;He2dzY8ut1ZNlKRt1GdDwxXQZOF9hz+uVOe4Rn2/Sum0RR8a8rodjT8dyLmd6oJwO5eL61cre2BJ&#10;BrO4edM3spiV2+7t3ezm3O5h3xPoPJsScFiTdNdXAI2WQKPF0EQJrixiKtCu20inQVqxjF8hgk5A&#10;8xm56CtKVTZRSx1Tdwf3cN/QrMjE8pjU0qjkvKi0lJDEwvjs7vLm7tLGnLCkEAcfHzvfyqKW3KK2&#10;5tFdsOK2y+wmVvXGOmWHDO6XLB3ULm3VLWzVzm40zeNaV4+rF/bzJtZscsoCm7sKl9bLllarp2Zn&#10;cCfTS1vZKTldBdXQ3Cg0kT2eITGWRHnRKABNWEPzycet1V6qbmwfdViJHdmpnRgoDBgpZZloRH9F&#10;9oHrB7jJPvCSvecney9I9l6I+LUg+XtxGgI5DJkKllKHjVqPncaQjVafgUydnlwVTaYCoCNVRpEq&#10;0BIr0hDLURPKUxPJAkCelkQe2AFMJFJClCIeisZVPj4d4R4dAaadQSZdYY4t4SGBek4itEqojwpY&#10;lCUWbUFHpcNIp8KCVmWhVGOl0PoSLLnmlzBTqMPOyhRKIEWTK2HIFBjIFJhIlRhIVRgotbAM5uAL&#10;lEsogFU0mE44mEowhIE7WIDay5orOku3YMirZtW/aN0rftU5aMXZZ97ZY8LZYdzTfjHM/ijbFapx&#10;g9qdoE5bqFoXqtG+K1I4ShU4SmK/zmK/z8fe5tGfpJFcZKNvC3igUkWoygEqDzxMDV709e43sh3W&#10;dx81CBrVi4blLq3sMc2cUY3MTumIAeWYae3kOb2Maa2MSbXMCZXcSdW8TvGYLsnIbqmofrm4EeXk&#10;SY2Meb28JcPCXpmYAfl4YJnSzJzTzV3Qz180KPjl5C0YZCMq74xOOqIBj6snjaklghQOMPtwChiH&#10;lGL75CJ7ZMIH5KIGZaOG5KKH5WNGFePGlOLHlRMA0+opU2rJk6pJIA/sIwqxoMCgfDQiGz8F8SRG&#10;/IwRsXlQMaZfPgq03ysbAfLwxqtykd3SYe3iQU1CvnV8ntXcbi0i/m1igcAIzoKxzepmLBrmrJjk&#10;gzwC0uAj4FrA+D8D9irWy0CY1s+cMcgCzBpmA5bNCwGLpvkLJnlzRjnAAk6BMkNqSQMP/rhdclGP&#10;rrp9SnGTupk/yrR+9iNTelmPzBjkgLOImgsOH3XleeN8wJwR6DRv1jAXFAOAsyAPUlAADACRiuF+&#10;FeJ7pGN7JMJH5IJWtPx3DZy2tNTXVbk31WjWVd9vqL9eU3s7r0QwJYeelOOfV1Gf1zYb1jObtnFZ&#10;c/dfcfGfsHAZMnIYN3NfsA9atA+bswkd0vduUbRrVXIc0PEbMwob1g2d1IEDCz8FPBgA8Jx8yZxh&#10;NiLofslngvpnIGUQuRcBmW0AuDWIEgyjmzyqFTGqHTyq7T+q4z2h6z2h4zOhHTShFT6pFTutkwgY&#10;0wgfVvWaMnDfcQo4D46GUvOOw9IWHeInLMMXnMNw4aE3WV5QqetWjM5GhPlWUMCmX8KKa/KiU8Ku&#10;f+J1UuRxovZdni5U4HSe4LHo6tFv4NavFTSimzSknTyklTmilTOimT+qVjyiUjGsUD2oVDiml/yg&#10;+IYAhrQjYDQiBtTC+5XDR9ThgNXgUQRPb5tocItwMEh75KK75SMR//JO2XAkA+hVjP4RlMCnIKJP&#10;LgyhVzb0kQd/37gRlZghpSgkRjQSHRp8fGDHfY2kCe0UMF0TuonjutETeiET2t6zuq6LerZr+qab&#10;+jobOkobGtKb6vx72kx7OqhNHfS8Ns24HsWkNfmyP+VmItlxCclx9buLxjc3rXh3jSQ3VZSnBdTb&#10;2UwzKbwzGTIrOYrbBVpHlVZnzSFHnQXbfV31hR26OhEoNicUXzA5dzAFfxijZDQtVikpWGehSets&#10;QuVgkPFs+O316F/uBn8LjfwV6nsO9RBAXVRQN+q+l+pmgPh66N3V4OuL3ndXPR++BBoiuh8kvO3H&#10;v+79+Mhl/4fTgdcXo++vRohu+smhHjqoE3tfxXSagV72IVx2J1lxptpwpt9xw+66c+66cG24Mu2F&#10;MewGoq/9+E/dpWbtVYcjPFpqClPb6oOG+73GxvyGp0IGJiL6xyL6h4KGe0OGuyP6e6J7+2J6B6P7&#10;hiL7xiL6JsL6pwB+7UOBXcNh/WMxYxPJ01NJU+PxY4NJ/T1p1XU9g6OdrW1Bzg7qHCy6GApXdlQA&#10;O00YC2kME3EcE3E8Mym8Xy8rdSwrXSw7KoKVMhxLBs6GMpOEMBEHMxIFMRACgBHh8RRyNoqd8kcB&#10;Zb4E1P1SGEO0YWBE9LPgJ+6wiADmRfsOEY186D4gKq/fDxowwlMZGGkfae1RkAM82j8jgPotwmdK&#10;cCgaD6TA6E/1BpwFdmAJYyB4FIARN9ZHHn1bP5eEn1wXovmBQ6RrcO2IBA4AGXAIjIi/7Jc8FX2f&#10;AqqA2UN0dJABXfhSv/Mkf/VLBWBE7wz6QgMGxqd25BQglp0K9AgKADso8Fj9UeJ9nBBkThD3aGTe&#10;gP1xrpDWAEjjoDUAaAdMyKMGjIwcsSDj+ZLHFp4CjH5UeMH0JKEMZH5oIl86Qm8MkRvtRxuSF14Y&#10;Im8GYj8GEkDgg2L6ECEZXAIcTBt5/EAKRgLmAfQOMj/KZz0CkMt5nFgAYkF4Wvfp+EF34MaBu4ao&#10;vyAPpjSAHv/nCMDIX0LAnwI6cJtIQtDwZt6BKJIA1D8E4FBmimBGMnClgXRE/rSgO9i5NoD6YzYb&#10;Oo2RIpaOJJKeLJiBwoeR3JGB1JyBJNdObzgv5nZxEDpc3F8YmB6omxttwa0MrfTX3C0NXIy2Nkd4&#10;eIlxWtKROKFJfJkovGkJQftRWErwtQA+sM6Uz11pX/owfvSm/6fIz49K8OOYnwIKPwjA7xEB2B9N&#10;EPCwQ7MvHbErLUG0KKcHF4Pk2681MUTV4e7H460nC/39zaXTkz0LG9Ods0PJLdWuJVk25YV2zXW2&#10;na2WnW0WHe2W7e1WbW22LW32zTCIAPwo35rW1xnX1vwLARgRd7/kpwRgxOv3M8df08b6R9H3Kf83&#10;CsAyVZUG3T0aFfX6hY0eJb2ajsn4ZHK0ZKp0pGr0JLAGTEcEuwLDf/xKAjsBs2DMWLC2LJyujNze&#10;tNy+VFyBFDxhlLyhlDwB1Dz+XwJvEvwF/xsewI/K7s/k/xOA/yU/JgBzuKE4XdCcdogATI8RZkaz&#10;cTJgBJnpxbCMoswcElh+GQ7hR9EUZOS4RBFV9RFpdiEpNkEJdkERdgEhdn5BNj5+LA8PEycHPSsr&#10;ipmFhhHATM2AhIN+qgEzEMMg6u/TENDMZGiQctKycKGwSMqDZuNn4BR42I1YkIlbiBnenPhRDH4U&#10;hkUfokY/FYARwCCfasCPIaAf1d+nAjCi+yKBoJE9gB+DQiMaMKLyaokpIpkvQcRjpDVwiDgBa/CJ&#10;a7JxKbOwiTFxcWG46Gk5aAjpqb/Ho//93+zIKNpUFDslhAakRbasLFYcnObc/WecPbccHI6c7M6c&#10;nU+dXA9tXXG27jhHvx23kFmn4KO0MqhrEhpbPB6b255aWF9YB+wvb10v7EDTe9DUATS2fzi01du/&#10;Udy9WjV9q+GSg8YasTPqVGf3w3LpHXR/f3+COzjHHV7sw36TtyfnnxTEyxuQR7g7vXiUge8uoM01&#10;qLxq2je4VMcyWlTd2zm6vnEWmr6A5q6hjQcBePdBgZ3fhTyDc0jI2OmpWSg+UGBIWbjQYhKcWqGu&#10;OUuDV6DE2TpUmztorx8sxaXHRCpG8YabhUxOjtfK0zilJW/2eh2CTuB9yvprZkId05R4Tci/56Z8&#10;zqfEbV+XMQlOQafQUN1yiEv89OAM/EPn0cX9wTn0EFAa2jhqTC9S4RBheEsiycyTEhB5s3dSmVMs&#10;xM7bVVkPnV2PFJZri0s2VNXcPBRf2T443DmF1k6gGRzUMnkbU7yi5zbAo9xNL9zIKIbzSIZKh24L&#10;ui6Luq7K+3B5LSC9KOy8LeqBSvruS/puKwag9mloagta2ruZX98bnT5dWIb29qHLS1h/vYN/p7u7&#10;hR1BfpEAfH998eMa8H87AfiBu6vz8+OD053tu419aBUHrezdr8I8CsC3m/t3Wwf3DzGf73EnsAC8&#10;D2vA/7UADMdcvIVOwUN1Dmr9cgH4Hjq8vsadgoo3R4e3ZwfX57irs52bi937yz3oAged7EG47ev1&#10;lduV1evV7Tvc9e0ReG7u4J9v73fOzie3dloXlsu2dmp3Nmv2Vmt2ZmvWByvXOiv3+1qgkc6rjLAx&#10;I+l6MaYJDRGcmeqmluSOusi9qdKJhsieEveyOGaMn2xUiGJRiQlnzH/qIINzlNlxkt61l9q1lTiw&#10;kjiyED81F78wk5gRo12VY8JpcB/rCSIC8JIi87QCw6aFxIGbCiIAH3uqA8DhtgPsFnzqrXnuqw3s&#10;IL/vqgw4cFVcNxI8sZM5s5fdMOBb1GTfMhL4TAA+MhE5MRE9MxPf1xdYVWHfVuHb1RQ6MhRf1eAY&#10;kaRZVGXZN+BdUWIeFaKalmRZ0ZQcUBKNZaJyIMc3piZUJCXkeU/ESECNQrFR80oQS2u8lNf7RgkW&#10;gL9Xc3+u4f1aO/CNQdBzo6CvjH1+Z+jxVx17MlULUgGVDywShEySdJzKPML6sop22lpe+to+zrbx&#10;3q6ZzvZJvr75BcUj5TUzMUltuQWTFdVr+UWzYZEtAcF10XGdIeENdo5Z+oZRfgHlCUmdIWG1Dk6Z&#10;1rYptvZp9vapVpbRVmbh5obBpvqBAAvjYFuzcAfLCFuTYBvjABtDf2tDHztDXwdjXyfTQGezAH1F&#10;a4CBko2xiqO5lpuNvre1gR8oZmca4mQZ4WoX7+2S6ueR5e+ZjRDiUxjqWxIWVBoZURGTUBudWB0a&#10;XewfnpNV1NozsdE4NNMwOVe7uJg9MVqwOpu3Npk801myOV4yNxXf0RfXPp0wvG/VsMQQU/csuOxD&#10;Zid+dt//sIj9lZy7WGQbSj6EnM+VSsSD0TCKN7GWwT0ht2w+M7jRWtVnY/JSQ8uxvKgj0S7GjFOj&#10;Pq4SOoaSgjOKkiv6KwdcdZzacpt3R9brUiugA6ijoK6zsB58YZ7PH5rKGDZnNp3OXKhyaVrKOe4O&#10;nWT6FZL8lcpexbUuuak+tam3uM9CznKle3Gpcz7RIxo6gxI8IraGFlZ6JjMD48BhTXJFQ3otaC3G&#10;IXyhaep24TzMIgDahDba5sNN/cC3/2L9RJRZAHQE9Wc0Z7rHg0xVUlFZXB7IFEZmcpIyBVvDcaFb&#10;cmo8DR3Ba6gxs9LDwAF8pTdnV/uaOoNTk/U9DmrG0NbZQteYtboR+JDtTK+CN+/txvHB+Iq3vi20&#10;etyXU5PuFAyuusAvZrFxoDgkbadtviOoqNcnazuhfDok5r63BtpuhqBW6Cwf2s+GKhzGBPCmqL5f&#10;ofllAvAiOcESBeEyJdEqNck6LdkmHcUWmnKbnuqXCsCIH/CXIK7DP591KqKfzwYl0dYvBFT5rBGE&#10;VQqCL1miIpikxhtG4Q2hiPtoyfpoKXtpyPppSPupCYZoCGrefV1H8qaBgbacjaNZRadO186dX8dK&#10;OVBdPVpOI1JANUjaJt0jdzy4atUktIlbKYRH0k9IPFBaOlxOJlpaMkJKKkJJNlyK3ZSXTBr7UYj5&#10;HR/qO2am58xiRIKqNJKaNGKqlPzSRCy8byjov/9A/s0zomfPiF++oMHDI3vzhuTVKzp8AjYqah5a&#10;Og5KaiwJGRsZBeYDPuXzV5TfvaB98Yb+zQcA5uVb7Is3rN+9EsUjNWbj9ZSQ85aQ9xKV9RdXCJVV&#10;C5RUAnlXEQknYUlHEXEHMSlHcWkbIRkLPilzXkkrQXkbYUUnGc0QPdt058A8n5iqiMzWlPKuzJrh&#10;ovbNzrmxsm4vXXv6V6SMeFQCaHZZHjGwKMVSM9IR0aDBcpcCI8TMy0pKL8rA42fsFGrm5q1lneMb&#10;k+4XkhYUMt8zdLq621HV3lHdszS2M9Q6nxxWkhhcEuqaWZHe7W0eYyhtryVk5m8VfQcWWxfQwsRu&#10;fkZVfERGbnrpYPc47DmKOObeQJenZ4gADBYP1+cnNxeXsLJ7c3t7eQVOXZycXp9fAAvIIIovADlE&#10;9ODrW/B/sBmsFi8vLxEBGLxJkZLw6/Xi+v7kAiw/wAv0YudotnvSz8JXW8hAAatlKuaU6lJcH9kx&#10;lj99OXRyPXx01LbaE1vvIWo3ENW9lrOWbJiy3rJyMLLVnFZTE1MyVzN60Lt+N3F02LfRklR7NLR7&#10;OXO+0be9M3qwPoxb6t8+Xbo5nzu7X7pcaJopDStNc89Mdc3K8CgsDamPME+qim7tzp/oyhsbrpxb&#10;7tzZHDxY78cVhtdUxrd05I3Otm5eLEDg+/B2C9qauk0JqagpHC7N6ilM76wtm6gsHm2snh0fOahr&#10;GM3IrsvObUnLaBwe2Z+eutjHQXFRtVYmEe6OyX7umVbGQa42kXVlfRtzZyebN/fH0Mnm0fHW4e35&#10;NSycX51eXJ88LErg4CQ3txefBGBwI/bOdxd3FyfX1hdx54dgTQIbzw7uLsByAvYDPmqt7y3Ore7r&#10;GDvcufyk/n4SgB/Wcrew7nt7/w9AF+BWQdcXt8dHV/t7N7u793s70CnucLxvrDRnNC/+oDEbGi2E&#10;hmKgFturevW9YtHtEsnTZqPzLr+jzvjz/mpoYfpkYfNk5fhq9RBaPYK2TsHa7LZ7aDWvsCvAfyDU&#10;fzopfLss7bKrBBqthiaqbsfLoOkyaLgIqkiddbBuEVMcUTDvkLbwIuGR+oZCnoZbR0LFUt/Cy949&#10;2ic4wy883TciPzY3Jy6/IC6vPKGgPr20MjEvwSPUQc8mPSYnLDw7r3ZkcAdK7NxhNotFWyV7tq0W&#10;LOKqVrfrVnZr5zfr5nYblw6qF/YLpjacimp86lrz5leqljcrx2bmcGcLK/vJsdm58QVXS6vQXu9y&#10;udVYAsdxpTQ05gGtlW5UFrvIOzB/UGcismWldmKmsmCh1mSkkPkV/kuWJ2DxX7Lhv+AgeM6F9z0n&#10;8XM+ijfCtB+lGImUsGRq7BTa7FQ6DOSqGAo1Bkp1Rmo1BAYqVQylCtlHCbKPYqQfREk/CD+m1O95&#10;aL4j18Ry+ypKBCnxRKqwpugLxGhKOImJKzPJoF4JET2TpcDXI8JTJcSXIScXpSARJP8gTPVOnOqt&#10;5M9Jyd+LE38UJcQXJsYD3QmDuhTvQXVRinfilB9kUeSaDBhzDLM9JaMDAcbhPcaJktZBiNDKCu0a&#10;JeCfK+ZZKmxTxWdUwaFTgtWq4jUrEzAvEzevU7XsNbeY8zDfDjU5iNXfCFVeDZCacOTu1Cdv0Xjf&#10;rft2wPB5v+Hf2zX/1Gf0fNSCfNyaa8ZWfcLKukPLqULMJodNL5/FpBBrXcLmXMXt3yIU0SUZ3Scb&#10;XcPrVM1tW8VlBdI6bpcGHt96zuA6jqAhudRuqZgmgdAqTu8yrGcFu2cNl38Df2AFmzfIV3H41nD7&#10;1vEEAgso0ywU0sAPzv58fGt5vGp5Per4PBsEvBsFfZqEfJuF/VpE/AcVY8YeAkHP6KSDTL98VKdk&#10;SLt4UKdoUIdIYLtwQJuQf6ugX4uAbzO/TxOfN0gBjbxeDTyedVzuNRyu1ewugAY+r3p+GNA+0gUC&#10;6AUAugNG0DsYQzW3G+BxMODUI6B8BYczoJLTBZSp4XFHioFmOySCEcDYAG1igYBW0YAemXBAr2wE&#10;oE8uEgAuAZaZH8I7A566AgMQv8xO2fB26dAWiaAmsYAGEb96Yd96Yf86Ib9aQd9qfu8qPq9KXk8A&#10;yHTLR/8LELW4UxY0GNkhEwHoU4oDabN4cItECDCCQ0RUbhIDfQU1igY2iAQgHdUI+ABaJUOBHViQ&#10;foEF5BuFAzpEw9oF/fpEvWfkPVdV7ZYUVZfkeZeV6A4MaA8Mybb1SefVSIelafolsIPSkoPKSrPW&#10;RmtetgehHrhgjxV3+zlHmyUXp21fvzl71ylr5y4ts3Ix9Wop3SFD10X7sCXb2CG1iKfBwB/19Ufj&#10;5zzx9H3Ko2s14tv6aO99mP9H92uQIlGRP7nA/rPrMLzFr07UhF7YhH7AhL7vtIHXtIHPjEHAjH7Y&#10;lE70tE78tFbChEbUuEbQrEHApm3okXscFFp05lW4ZVe0bJ234Zx9FJZ5nxkPlUWfp/tshbhP2wWM&#10;GoaP6MTOG6eceuVBSbn3SZ5QrieUE34dF7PuFj5uEjysFzGqHz9umDxukDqhnz6hnzWlWzClUzqt&#10;VTWtVTGtlz+hAwc2H4FDl8N7V49qxA+rxY6ox42ow/67Q0oxvbLhXVIh4PPSKRMGO6P/cJkgAy4K&#10;0cXBw/YjKEQMKkYPKkYOKEQA+uXDAYgYjLj8glOIBZwdVoZ3RAaWYeXYYcSFXSd9VC9tVC91TC9x&#10;SCNiQjtkUT9g3chn28h5W99qQ9twQ11xT5sXp8e2pc+2bMAyZ8aw4s50kMh8Xcp000Bx1YR30/oB&#10;aiWGGujuKrCnWRxbyYJLBdqr5dY7lU64co+jypCz+oyDporlhrbRlnE/r1wmbhsabjcq3kBSzmCM&#10;aDIt1sjFVGGgVO9oTG9vkP1w6O31+F9vhv4dGvwN1P8N1P0e6nyIi9BJddNFct37/rLv7d0AwV0/&#10;4V0/8WfpTS/hdQ/edQ8Bkt72gWLEN0NEtxPENxPE54MER234Z81k9y2MUB37fTH7WhDZmg/Vujvd&#10;ljsLzpPzyEfw2Fto35dr3p1k3pXw2J3t2EVswVF1Osa7t7E0t6clfGLEd3o6aHI2fGw2dmQ6dmQ8&#10;cnwofGIganIwemI4Znw0enQ8ZngqZmgmZmA2ZmAufnghun8msnciZnA8YWIyaWoybmw4drC/ZHax&#10;YnymdmCkoa2lPCslwcUyREUsWAwbI8yYJIhOE6RPFwAwpAsypwhhAWmi2GRRplQRpiQRxmQhhgQh&#10;TKIAfbwgfSwPbTQvLZLG8aJi+FD/Ok3gR8cJoJG6SYIY0A5oDZAuwpwhxJQuyJgmwJDCR5/EQ5fI&#10;jUrgoo1ho4xmpUCk0EfZL4SJOJKNIhRLGshIGMREFMZKFslBGcVJBQBGQAgLCQI4Fc5GHsFOkcqP&#10;QZqN56RBvFRBO2GMxIij7ZfEYsniWMkB8WwUgAR2SgSQB8ZoZpIoMAZGIpABJWPZyCOZiSNYYD7p&#10;rz8IvVGspNFsZLEcFPFcVAnc1I986oWdKo6DGlxmMi8ajBBcPiJngit9BLGARn4U0OyPApoFVwoA&#10;XYBG/Gk/uJO+cCL49pcKwMgYkMIhD0IsIlIiiiYwItXBCBHFGqmFiJpIdeTUo7gL5gTMD5ioSCwJ&#10;MjlILGvEoflxApFOHweJNPgooyJ6MAJieVRPPwOpi4wc8DjsEDRoGQ5Q7IMiAHhjiFxpPlgRPXOn&#10;w/dAEyB7APujYX5KAEbaedrXU5Dunh4+LY+Iu7CU+0M08p+yIxYEZPygkTAWUlgD/sG7/Smfqb+I&#10;yOqLwgtBEYegSINpSQCf9v1FQkAzkSMC8INnMH4ACiaIDi8SjZ/ITBLPTArv2M1IGslOG4CltqUl&#10;cOGkC1URLfGyGSlJPZrpgQ4WTzYmlkZbTtdHdqfbrxcHoI2Jnbr8ND1FWzpiW/IPvvRkocwUkSxU&#10;wYxEPrTv3WheedO/C8DCgakBj2N+1Hp/FG/6917od570b71RML7UHwBeVPju1ASgCwOiVyZo4mhd&#10;uaG8uKOptoP57rnhxumJztnl0b654ay2Kv/KfPf6MqfWOrOmOqueLrOebtPOTvP2DqvWDtuWNoeW&#10;dsfWDpuWZsvmpkfpF/AY7flHeVR8PwMRgBENGLGABgFPBWBE5TVtrP8XArBB3efBnxEMfjoEtEnd&#10;PwnAGo2wAKxQV6vR3KJRUW9S1uaU124bWk5Fr0lJqowmU8eQamJI1elJ1DAkqvTEKmhiFRpiFSa0&#10;ETOTFQu7CxO3Jx2XPxVXIDl3KDlv+E8JwD+B78M2wJ+rv4DPdN9H6Di9fpRHxfczfqkA/E8Rnv9L&#10;/l8QAprZnp4FgAjA7v8kALMbopkU6TFCLBhWLkYGIRa0OBuDGAu7BJZfml0IcZwFyHKKIIrvo6T6&#10;aJFgFxTjFBLhFBTmEBBk4+Nj4UZ2AmZFMQMew0F/JgAzkqAAn+0BTE9IDSwcNMxcKCyiAQO46Vh5&#10;6dn5MByIEozIwIj0+3j4uQbMJggAY/tswMr8UogA/KgBIyCS7aMAbCirYSSnCXiUgRFZF3Ht/ReA&#10;6gigPCiMOAFrCIprcGKVORhE2Fg4WNjp6VmpSFCUz95hfvcniw/vBzRVVrSVdw01r91cdh2c5518&#10;Zmxd142ND8wMz2xtbtw87nwCz32Dcd6hy57BR8kFUFM/NL0Bzaydjy8dzawcLm7uzW3sza7uDs6e&#10;t09BvSvQ+MH5xH5n90py9Whi0yqHig8aayQhaLs8fAYrn3dwCOjbc9j9F4DIvTfHZ9dHp4grMEiR&#10;0NCPGvDtxf3u/l338EZ2eW9axYBtaL5tdKlbRnN03VTpxHFO93pJ/9bQOjS7CxXUDMmqWr14Sc7B&#10;xAGeB3EuGV6MNApPkPQFLx+9lpVm6GjrFiwUX0Cn61Bxcru5uh8/Rhv1QYrujRQTnpy2mGNJQvPW&#10;+NHp8t3h/M3hHJQd2qLE7fjqNyzv/8ihyu9QEN2Cm7mGr+Ic/pnsbO8IdpK4ga5xp9V5pVLcQvjf&#10;vVYWkc5PSL87vADFjFR16Emot8anobPLvrx8IyWlw6O9swetev3q8goCuWtoEQc1j15F5K7rOE5w&#10;KQzS8LZS818G5UIVIxe57ecFHVflffs5zZclPSB/k995l991W9B1U94Pdc1BMzvQws7J1OLh5Pz1&#10;xhZ0dAJdXEA3D9rt/c3N7cWj+gu4v/uvBeC7q3NYAwb5RwEYkVT/ewrANxenp4e4463NRwEYAZaB&#10;13DQOrwxMKwB7xze7x49CsC3uJ8nAF/dQWfX0NEFmJmfCgGN8PQ/+Dfsu4fn5/D2dg+OAn19eHB1&#10;un91tndxtn17uXd3sQud7z04Ae/crq1cLy3frO3c4K6vD+7uQXd3FxCEu7ue3d9rX14qOcDVbW9W&#10;7G7UHW23bS+0LAzWrI62QQtDUHfFhqdxqwLPmKboponSmqb4lqrIrZHikZrIvhLPsijDMCfhEDfR&#10;ojzDkYnghaPMrqP0lhPsBLxnJ/lJADYVOzcSnRahXpFl3NfkOdUXOtYT3NHkXlVhnVNmXjMV3XdV&#10;RgTgQ3dVwIGbyq6TwrGn+omXxqm3JsiAAnvOijgXpUM3pU1z0TMHuTN72XV93gUNNiQE9K6R4J6h&#10;4KGp6ImZ2KGx8LGxCOj0wEBwTZVjV00Apy1yYiy5qckzLoVaVmc9MORbVWaZEqGdEGNc1hCb0JBK&#10;52RwoSIwoyZSoyTlf0/MTECDQrHR8EkSSms8l9P9WhkWgJ+pe7zS8HmrFfhGL/B7g4C/GXn/xtD9&#10;Tzp2H5QN8YXlX7GIvMHwkzJJsPGqS0ubayg7G2p5W5qEuDgmWNhEmtnHRKQ1ZtaOhae1Jqf1FxfM&#10;5mVPhIc1+flWhoY1hYQ2unuVamiH2bvkhUW3BkY02brk6ZrF61skWjrkaBsmauvHa+nFaevG6urH&#10;G5mkWFhmWttkmRglGhnGGupF6+uE62mHGeqEGuuFGxtGqqn6qqv7amkG6uqHGZvGWNgk2Tpk2rvk&#10;uHgWu/mWewfV+Uc0B0V1BEd3gjQooiM8sis8sjM0piskoSs4sc0vts49rNgpIDurpLd3YqdxcKFh&#10;fL5mbj51qDd1aiBuojOguzRhvCWxrzOktjm8YSSmf8emdY0zq/fbsPJvU1oISkd/7Zz+KzF7vpBW&#10;jHosAZs9g1Qgq2GcSHIjvUNsYcVKR8GCsYTzWNOqhZlfRUF7vFWkp4w1rm/zcObIyzpgfWK3KqU6&#10;wNy3Oqlion5od2T9avmop6QJwt2czeNCbfyLIvOgUyg3uMBI3Gyr/3CkcsZTL9BK3slWybUitm6m&#10;caEwvERXWO9gYm+udTrVB94wONk7cmdkcaFzOC88EXxYiiJzugrbQSNhVoG7/evnU4ewALwPzVaP&#10;RFsGQQfQRFl/rGUwdAQ1x5QX+KVBODj6dF1a2fHMTktOjb+5u7G0dmViIWjKz8ytKasKZOLcwtL8&#10;4qBjqDIxP8TSA1gKI9NC7b2h4/uWgmovS2foCmrKq/Q0todw19XxuQmOAdDGebpT8EbzyErLYIJL&#10;0NHYVqZr/F71TLdXzmxgbpOVW3e4125PJgR1QlA9dFIMFVkN8LydQ7/+pQLwAhn+IjnBowCMqL87&#10;GOpHV2BE/UVY+ekQ0I8NfsbTdn4On+my/yUbD5ououz+nPSz6o98Jv0iLFMSLFLjzdEQTFGTTFJT&#10;TFDBTFKQTVMQTZB+HCR6O0BF1I6mrsSwVAvK1itbpKu5Wcr7KyqGiymEcsj58xvGWSb1eZcsmER0&#10;cCiFsksE8Aj5iYmFSUtGSYtFSElEqkiFSTMY8HwUxjxjZ3rNyfKag+UlVppczE7IWIGYVwoPK/SK&#10;hu17QtQ3b0m/f47//Dn+y+fk798TPHuG9913pK9fo/Dw6fAJMPiEjITEbGQU6A94ZN89J/nme6rv&#10;X9K+eEP97BXV379nef6S/fvnqjR0kdp6lW7eBTYOceo6oXLKoTJKAeKyHoIiroLC7uLiPnJygcrK&#10;QWrqvgqq7lKKLmIKLpJKnnIawZrGWQ4+DeGpVSGJPRllQ7l1w4WNI0XNuL75hbp+E1FVXipGXhQj&#10;L5qZk56JhQZNT0GLoUGz0DNRE5HzMLEzUdDT4VFIswoaiCnbK+hH2XiYySpqi0pkhkROtw9UZpbl&#10;xhcMtUwvDO92181U5fTmxTUtDZ321y0F26eYKbiYKjntL9/cnUHn+9D8+E5P63htWVtLXc/85Or1&#10;6cPbDfDg7wvBrzt4KXK4hzs7On6UgT+9RsHL8R4sn26vzy+Q/X2Rw4uz85s7OIYJYoD/aur2FlF/&#10;QQt3F1fw+/dByLw+OFmdmhtvH8wNy4q0j8kPLI2zz7QQ87AU8QjSimmObJ8vnd5tXIKmLqBtqCmg&#10;LEI50E/UJ0Yreqt15XL2oCursS216mZqH3yTQGs3B90r3RkNq62zu/2bG32bRzOnN9vQ7Q50vwfH&#10;MLhZv+4s64l0T/SxifS0inY1j/axSwr3yO+oXOirW82KrA13Tgu0ifY0CfY2Dg6zSvDSC/PQCfUz&#10;ifY2ivIwikzyLWkrmUoNrclNbE8Iqy7LG+5p22qsXmxtXGtuWto7hBrbZnwCMnUMvNPS2/r7D26v&#10;oY01yMk21dE6MTq4ws0+0UIvIC22arJ/C/5LRHj9cHO+c3qyc3BycHhxfgqm7Q66AusSkLm8OIPn&#10;E0wRmNT9m5P107W53bGBudlxcIPghev9JXS0e3W8d324c7kwtVFf2Z6fWd7VMoQoxPBOw9cAcKdu&#10;EMffa3hNeQPm/eL28ur+wTUY3Nabq/vTk+u9vYvNTej6/G5jaaW1YSgncb4g7rYjDRaAe12hRvXD&#10;EsHVbI61AontKnNcQ9BBa85uV8vu9Pru0tHBwuHJHFiPnUCbZ9DUyklT52hc4kJmGq6i8KqrBhpv&#10;gWZboLlmaK7ucqoYmq+Bhhr2/H2beWVn5Sw3DYJLePQN37HKE7PLMgtry2rZGdn42rlGu/gle0ck&#10;BiSnhiE+feUAAP/0SURBVGWnBKYm+8Tlh6fWJOVn+EW76FkHuQTHROY0dC+u3UIN65CUTyG1UZR+&#10;Tnfm3E7Fxk7D9mHD2kHj0kHT8mHd8lHZwp5fXYd7RX3W5GLt2k7lyOzs3vnqxllqYpGfZ8LK+CJ0&#10;unzWl7SSq7VfpAn1+UPbrcvFxY4ytpg3ynQfTRnJ7JkpbVmpjZgpNH9F+I71AXYA8VsO4rdcJG+4&#10;yF7zkL/hpXjNT/VWiPa9OAZPmplIkY1MlZ1SHUOmRE+hzECl+oP6q4yhVEKTK1ARSlESiAPI8UXI&#10;PoqQfhQieS9E9Z6D7G9vFWhRlvwMpmwE1pwf3EUoTVgoOJ+9ZX2NJftWkPSVOtF77ZcvpN69FyYi&#10;4/34kYX4DR/ZK0GyV8I/JyV+LYj3QeDjR36C9/yE7/hJ3vKTvuEnfy1A/lqI4p0kikSVAWWCxliS&#10;oSzxaa0+oh3oUHYuopHpMrGVitHVkj4NAnbdgg79Au4dXO5VTB6VrD6VPAHVQl4NUvYdquYjBgZT&#10;lpoTFgqjZlI9mly1ktSVQh/rRd82STxrFP1rjcAfm8Sft0mRN4phG4Rk6wRMyzidczFO5WxuZayu&#10;pSweJcwepSze5VjPSnbXKk77UlbjEqxOIZNmPkazEG1QhLYspnMqQru1CkbU8wZVsPkUMrjkoByy&#10;aGyzae1zUPbVnP4VbN6gkXx6J2DPprUDaS6dQy7aLhdt87OxykZZ5KDN8zCWBYzWRcy2pawOZWyO&#10;5exO7eJBvbKwFojsEwzyHRLBraIBiNDbxOfdyOtVz+1Rx+Vey+kGqGJzfgSRfhGqOD5Rzelaw+VW&#10;y+0OqOPxeLR/RgmzXTmrIyjZJODTLhrYLRnaKx3eLxvZwOcFaoFGwNkiRps8tEU2rWkmtXEOygxk&#10;AFk0JuAQkEFlBECMAFAgl84clIfBWGaizQBZ9OaAbIwFIIfBElDK4VTC7ljM5lCItctntsljss5l&#10;tAL2Kh5PhEpujwou9zIO1xI25yKsYyadxU+RgTIHpNOapdGYAlKpTQDAkkCmH4GnDgAZcJiFtkSK&#10;ISCFH8nBWOcy2OQx2hayOIAeQddgDHW83k18/g0cbi2cDgPC9hPippOiClNiXHMy6E1Nmi0dslUt&#10;4klFwi4x0hYhVJsob6ecyKKz5qKHxpqv7rqfwYqXwbyr7oyj/pSdYamEwLCZ/kFw4G1CIpSSdR2b&#10;OmfnWSulXy/o1MjvDQDz3yzoC2gR8gOA+f+Sen6vZrGApp+mWTywRSII0CoZ3CYVAqgX9m0U9Qd2&#10;xAJScBYcIoUf7e3SoR0yYR0yEV3SsV0y0d1y4T0KQf2KAYABxZABhah+mfg+qeReibQeieQ+yfhB&#10;2ZgRxYhJlYhV7bhFtdgpOEx06rBGwoxFzJZ/yElcyEFUwJyLW6+WZ6dcUI9UxIhM1KJ6xLZp6FVw&#10;3GVU3FVkxnFAzoZT1pxFxrRp+qx55rxF6px50rxZ/Jxp3IJp8rJ5NrwJt2X1uEr+sEJev0xmr1Rq&#10;n0xKv2xSn2x8jzTsHN8nFzGkFDOmFjepFT+mHtOvENohHTSgDP+pAfIHB4Oq8SMaSePaqZO66Yjf&#10;+ecYZU1oJE1oJCBhn0FTD3GeYxCGlaMfQSzg7KhaNFxGPWFYPXlQM21AK3NQO2tIJ3tIK3VcJ2le&#10;P37VKHrLOHjH0HfH0G1P3+xQT/7ERPTIQnLPRnzHWRgXwneZzQfVsUMtVDctBDdNH27qSe4qGS/z&#10;eI4SRJYjZXC1HgcdUVedKVfNWTdNJfdtTWctnSt13ZMt42lJtVxCljRcNgwiocSsgSi+VAy7k7II&#10;b1Wixma/wUYvB27w7fXEX+5Gfw0N/Brq/QvU9QpqI4HaqO/bqG7aia86P1x0vbsfIHmA7LP0qPnt&#10;UfPr45Z3J61vT9s+XHR+vOomvOwjPOn7cDqId9yLh2v6eFBDdF5Dc1mKOclmnPchmnUhmbIhm7Gk&#10;WrSmX7XDrttyrjgydhh922P0zYo51ZoZx7ix5FCAQ0tZdnJjZdTEqN/MTPDUXPjEXMzoTNzoBLCE&#10;Tg+Gzg3DTI2GTYxFDI9H9k9G90xFd00lDSwk9M3GdI1HdgyFd/SGdXYFd7UHdXUmTs8HNLf7lVVk&#10;tzR2D3S1VeTG2+lbc9F68VAHcpIHs5OEscLqaTCWPIiVEhDGSR3KQRHGQQHSUHbyEHZykAazkfky&#10;4PsywpuM+jMTBbIQB2JJgllJg1hJ4W1HH+yfpSFsZKAW0gJoLYyTMoKLCob1U4zoaFYKBEQiRYQ0&#10;BEQkAwTQ44djyYKY4KCy/hj8YGbicDbySA5KQAQ7BcgjMjAAsUdzwSJrPCdNHAd1LDsVaBYRlQFI&#10;L1+SzEUDSOGmBaTyoABpvHQAkAGWJE7qRA4qRA+G4aDMFGJIF8IA0gTpUwXQgBR+OgAidkazkcVx&#10;Un6SZjkpAY8dIRpwIjcqmRedwkefIcSUJsAA8sCCGMEhMCbzoX6Up6LyU0DL4BojH3TukB8iCfvT&#10;fvilAjAySGS6HpVgwKOyi9ypR70ZUVjB2cdTCIjK+wiYEIRILMnj5IBhgzSWgyKG/dN9AS0gXQNA&#10;dwDQPnI5jyCWp8/JU8BQwXhABikMMogQG84ALocyBEPqSweHRw5mo/JnJnOl/QhwQ+F50RH40BMF&#10;0BMDglBEQSiCQLpPDs0III+09qjOfgY4C1JkzkGKjBP0i4wKOftYAPD0Kh7rAsAhsCNjRgD5IAbC&#10;nyMA+/zgX+tL/SGEhjCUmhiGBtGASYLQxDAMpODy/TGEfvQEANi5lp4wEEPgS/M6AP0mgoUoloMc&#10;PMCgx2hOugwZfkc6YgsUsTE9uaesUEdKxN3y6P3m9Hxf3cZs58XexOnKwE5/LTTdBS0Oz8QFejBS&#10;RPEwhmOpQEf+aLxgRqIQNpJQdpIgNiLk7zPAJxcAPsiBjIQIiDD8GX6MeL4MH30YYfdfX/T7ABS+&#10;Py2eDw2hB4oogANtRoMfpSZx1FMNXW6crw1N9VbNTrdNzfV3T3YVddREVOZ5VxV5dzS69XVZ93aa&#10;9vUYd/eYdHWbtXdZtXbYt3S6tHa6tXfbt7dZtTSb1tcZVlcZVFWC1KSu9lHE/RJE1v2SnxKAkRDQ&#10;SBToL12BP8Oosc6wHnbz/RLDxiajpmbj5haQ162tg91/6xuMGlt/VABWaa5Xa2uRq6lRr2qwruuz&#10;zmz0y+jE8lpQkqugybXoybQYyDRgSNUwJMp0xIq0xMpMKAMmRktEAEZzB1BxBZJyh5LxhFHxBlLx&#10;BnwJNV/gl9Dy+f9/AvD/Hv+nBWA6DhsUmwEiAGMZ2LiZGIRZ0RLsjBIsHJIs/FJYARk2IVl24Uek&#10;WQWBRY5DRJ5TVIFLDKSwkV1InEtYjFtYlEtImEMAcQLmxLCxo7FsdCysKGZmaobPo0A/hIAGfLYH&#10;MAqPAlg4aJiRENCctCzs1EwAbjpWJCI0IgM/ugIjFgFGrs80YEQAfqoBIzLwYwhoBEQPBmiJKSJ+&#10;vZ/JwI8CMKLp/pcaMCiJAMqDwqBNDRF5TWFRdV6MIg+1EA+GjZMZxcJMQUFF+fwlw+9+a/3h1ZCa&#10;zJKS+Iqc6K6u1ryG3rSRw7y5066l5Zmd2ZWH822Q/2VYCC40ZDEwaNQ3cD2j4La1DxpbgobnLvtm&#10;78dWoInNy7GVy+Xdk8nV294FaGAdGj84G8d1dC0nV48GFo2S8prSMunLijmdrcPKK3QHwTu6wT8R&#10;PnBxfXN8do47PN7eO9zcuTw4BlwdnjzVgK8vb64gaHHvtH5wunsZl9zQF1rWbpdc6lvc5l/a4Z3X&#10;FJDTGFPUHpvX4BaYLK9mwcYqykjNIcAiwkHHqySiHemd6mwSTE8o+PrPKNoPQjLc5pEeRfN959AZ&#10;/Dva2thVZmSdi36EGJMW+TN2zEchFX6LINu0zpL5syXY5Rfah0BeT9IF76+MxN+wGsq4F8Y2LA0u&#10;QtfQ6eY+dHF3vnuUEB6jq6JJ+oGQk5G1Kr/04eczqDApE0NI6WJgCcpAJ2c1UZHaMpK3dxeH0N3S&#10;zekGdLt3fX17cgkt70HNIzdh2VtqtjPMUpOkXH0UfFBoEVQxcpLZfJLbelnWi8tuOi/qusjvuMmF&#10;uc7rgD2A+xahxX1ocWd/fPZkbgV2/z2/gAMIXp7DP89B/3cIwI8a8H8XARgMGKSIE/PN5c3F6cnB&#10;3tHmBrS+D63g4Kn+ZwH4enX3ZgN3uw07Ad89OAHDHsD7Jz8lAMO/Xz8VgM9voONL6PD8JwVg5Dfs&#10;J//BR+B/4INweHuHuwDtPxWA765wt+dbsAB8fQQd7yEC8O367tn2xfHO1RWYeXg3vz0IWjk/6t5a&#10;K19fKdzZLNvdqt3aaNxca9/eHNjfnbrfHIfGGqCsoAUHrRFtsRlNsXUtiV0N8UM10X1FgSMl3k0J&#10;lnFukjEeklUFphNTofOH+M8bTlLbjp8E4ENzMViONRCeEqZak2E80uS9MBI9NxI90BPY0uRa1mBf&#10;MhHedVU6D9A98dXCuasA9tyUd1wUD73Uj7w1QAos284KW07ysNFNacdK4sJJ4cxedk2PZ04Nu2HA&#10;B7rAgUYMBA5MRI5MRPYNBQ8NhU5Nxfb1BdbVOBEP4GMjiQ0N7jFJ2hVVLCIAjwtSjQqiVzXEFgyU&#10;ioXZPWmJTCnxVcmIBN4Ts+DT0NHCHsD40urfy+t+pWT+jbrj98quL1Q8X6n5vtD0+U7H9y8Gnv9u&#10;5P4HfdvXavofJBVecoo+Z+AhYhRh41OVkTHTVHEyN/A31vOxtokwtgpRMfNzii6Mqx0My2sLj6zP&#10;SuzJSe5LiGwOD6wND6mPCm8KD2vQNYg0tkhw8SwOCG908a3QsUjSNI03c8zXMc3TMirQMMjT0MtS&#10;183U0MvQ0s/UNsiwsSu3tCk2NcszMMzU1UvT00uBMUg2sMjUt842siswcyqxdq909G/wCO30iur1&#10;ju73iR0MSBwPTJ0KTJnxTZr0jBv1jBryDR/yixz0iupzjmi3Cqw29MzXcUjWso5MzO9qHVyv7Jys&#10;GpysmJqO72mP6m/16ay0r03zbSsOa60NrWuJbpmIHtx17NmRqJl7mdD4TVo7SePCbwKKfyViyx/Z&#10;xWqU+ZHNgUs5mtM4WTK1lcI4KCt3arXz0kLStTV/1MEmtKGsL848rMg1DdqAypIro/2SzrfvgmyC&#10;0/1SGjPqNvqXwPdqb2krtH97MLme4BFRFJkDLJP1E2YylkvtawdjF556gXZKHt4GwaFWsaVR1eM1&#10;06XRFdqCOhcLpzPNkxn+SdAJlOobvTu6NNPaXxSdCr6lswJThir7wbdxkJnvxfTR8dgeLACfQKPF&#10;PbHWIdAxNJDXHm8dCjv+BueVBmeDkomekW15ddDmRV5Y2nB1d316uY+Jy87Iytk8LszOb7Z19Gb1&#10;JNIxsKekBcLduGhaVMRlg46CbT1r04uhS8jN1L4sNR9k3A1ti6LSoYM7F1WTyfL2m4lNFyWj+6W9&#10;OOeg/ZGtAr/MpbyRuZimAcfENhvfAkuj2hjryb6wk40U6LQYqnEZFPgwSfv8lwrAj+IuLL7SkgE2&#10;UOSA5YedgAGfHH+piJFiT+XeL8XgL3kq7v4cVqmJfj6P8i2i7P6cFPBZIwjLlLDc+xlr5AR75AQ4&#10;MqJtUrItUqpNEphtIoodIpItQvw9SrJFUtIhYrJ2SuZKGp5yVvlyVW8nxTB5uXAh2WB2uQAewziz&#10;xL6Q+h2/klVB/WRehSg+sRAJyShZ6Vg5yRiQashE2csHqNCpcr7hFSGVlKZT4HjHyfOe05RTS+I9&#10;O/8zOra/EWH++p7227eUr94Qvn398c0L/JcvXn/11au//OX93//+8dtvP3zzDfHzFzQfPjISEqM/&#10;4lO/fkv+/CXFs5fUL9/Qvf3A8g5PlpaW68VL/tdvzDm5Y7R0041Ni23sW30D4pRVQ2RkfUREfcTE&#10;ghRlY3U1082Nc2ysarz9y1y9C508Chzdc+3cch3cq33DO+MyqgNjW2OyOpLyp8paRgsaZ6q6ulLL&#10;+EkYOEhpBRhZJHn5pQWFRHl4OVnZ0Cg6clIyDIqOhZ6BkZIOhU+GJaFV4BT20rPK8A1LcvcxlZbz&#10;t7DrLKmtza7MiMrurB7aX76Z7NupLhgoSmmf7T0YqF/WELEUpFfipJFqr5042Ly/P4cONm+3lk+W&#10;prcnhhamRhZmxxcPd4/g1R3y4vtBAD7ePzg9PLo8PYP3AH4QgO+urq/BcgWUuYMjPwNgO3hnXl0f&#10;HRzC0UtubwDX9+Al+vDf3f3tg6/w+eHx/NjkaE//3PD4zuLqyebuxcbhcudSWXhlS0pvR8pIvEW+&#10;IYeDBImKCZdVqXfxaGbPYskwNHQ4kdYTrR6qTanpL+e7XD8NLR0P5Le0p1XeTuOg+ePF6oGygNT2&#10;lKrB/Pa5xvHFjrmlnuWT5av7PehgCSyroKONi7rSDn+vBBfHGEenODvHBHefnPik1sLC4djIGk+n&#10;lMSwssqs9u6Ksa2hw/Hq5fLolgTn/Ey/8vq0gbr0wUSfUieDCBNlX2/79PSYlp0VaG0BCvUrNzWI&#10;UFFyr66fae5cTs1qD4ksr6pd6O0/OT6Gtjag0oJJQ61gH5fcuLBqG6NQIw2v5KhK+A8Qwbr0FDrf&#10;PlmbXlxbWLo4B8c3YI13dXN+dn50fHQAZukOrExObsEX1+3uzdr09mjf3EDnJLhTl0ewg+/Z/v3W&#10;8tHu2ilgYnCxorCxNK9uuGcGt3F+hgNrOdAevKACK0bQ7DV0dQVdXUAgcw0yt/Dy8g7eehishQ5P&#10;Lja3bne2oP3tq7mpxZqS6ZwYXEUk1BYAtdtC7Zp3DeK7RVzzGdyLuSq71V77jamrDRXDrUOTg2tL&#10;o5urQ6tnUzuwBjy1ftrSv5hTtFddddvdDo13QzPd0EI3tNYL7fRCa/XQXBU00wmlpQ4Iq84IGZ8a&#10;RU2o+gWgFVQIOPmJsYqCcubapg7GVsF27qn+McEukaHuCVEecXGeMek+sRk+UbGO/t7GDtHeEblp&#10;FS1dC4un0PAZZJs7SGcWx+mWGjOymL+0Vrd11LBxWL980Lh61LB2VLmMi+kZcy6pThuablzfrwGP&#10;9/b59u51bla9tpZnU1U/hNuGlttOan1W0/Uuq3yg1e7zzv5g/WAOEj0UnikdkR0DmSMrlTUzmfGv&#10;aIlFPkEkBkARiaEJJQAMRNIYQil6fGkGfBkmQgVWUhUOCnUuGi0MiSqaTI2RQo2JUpWRQgVDpkRL&#10;Ik9NKI+hUqenVENTKNORydORSMONEAgz4zGr0NMEK/OmmYpHqLFGqmDjdcWchHn53lJiX/Mx46mx&#10;U9sxUNoRftCgItdgxKiSk4nQUcihyRXQn0I6q2BI1RgAJOpMJOrMxDAsRAhqrERqzMRqdORqqIdh&#10;MJEqsJDIAZhJFMAhhlqLicWMjdcFK+iB4fWg43ZjFPAW5/dK181o08vq1UnqkA3sEfeeVghbVk1a&#10;UEybUsidUi6e1igbU88ZUo0Z0giY0vdcNHddtLJdtjFfMNWe1JEY1+Ca02Vd0qOb1yZb1KVYN2RZ&#10;0xecUpYeljEakfEalknok0galEkYkIuB5Svph71CxUPbxPxaxFy7ZN165By7ZR06Je1bhO2bBV3b&#10;hP06RcPqefzr+QIaBYKaBIObhUIAIANoEw0H+Tpe/ypOb0ANt28Df2CzUFCjgB/sYgtSAVAroIn/&#10;AQG/JgGfJtgB9xP1Qj71gn6AB09c3xYR/1ZRQECbWMCDK21gPb8XSAcUokdV4SjNvbLhDwKwf7to&#10;QIdYYKd4UJdEcLdkSI9UaK90WJ9MeKd48IMFPuyXjRiUjxpWjBlRikUKP5bvlg7tkQnrkQl56NQH&#10;7lQisF0quFMmtFsuHAA6BXRIBAFABhRoEfFrEvIBA3sY4SeAEeHRkxhcdYOAN+JtjLgUP3oJPzof&#10;g2IV3K4V3C6VPG6VPK5VvO7VfAAPkNYKeNUKeIK0ht+jht8TpA92DzBRDcK+jSJ+AJAHp0Ddci4X&#10;UPdHqRP0Bjy04wmqI0ZQpYzTOYfBMolSP5nKAGTA4cMYYDtoDYwK5EFJUOWhd0+QByloCvQO+gUN&#10;wv1yeNVwBFcwelUyObZyWfYK6vYLSA4Kso2Lo8YliKdk8CZl8QbE3rfwvm3ixu8UQnUrYGZd2YZc&#10;0H12TIOOfGMuMiOO8h1mgrVazF1mHDNuoks+spOO0sPWqgPm+jXKmsks8hl0Rtk0tjm0djl0tnl0&#10;8J8I5NNb5GPMylity1gtQVqOtS1ncShncSlnditjcYPFchbLPBZrGJCHsQMUYR2LsM7FrC4lbK6l&#10;7G5lHO6Ack6PUnaXMi54/qv54dkGKbjkSl53WIDncIKnApwCM/9w7fWCAeUcvuXs/hWc3pXcHjU8&#10;brW8D87fvL4NPKG1HGHVbKE17GF1XKF1XIE17N41bM4NWIdGFqdaJs9SRvdSrFOdiFO/rsuMvdeA&#10;sV2zklm1kG0dn0cDt38Nk1MJtX4elUoFl24Zn36lgGUFn10pl0Mxu2Mhh0Mxt0Mxp2Uhh2E+m14+&#10;q24hm0EZt3kNnz14lloEY+q5Y6rYQytYgyrZAqs4/CrZfSrY3as43cETMqQUs2iSvW1TuGiaOagU&#10;Xi/kWcPnXc3vW8PnWyMAPm4BTWIh7ZIRHTJRvfIxPQoxn6W9ClHIHsCI7jusHI0EfEZ8gkEenEK2&#10;AQYpKAMKTGknjGvHj2gmDmok9qun9Kun9Wlk9mtm9KklD6gnDKvFjqtHzmiGLGkHr+oGrhu47Zqa&#10;HdpqHrkrHPgJ40LZ9xOZL4qx9w3Y6ybUeT3JSTX+STnJaQHmMJVzK1x4wl9qu9ob15ly3l121l57&#10;2dZx09V/2tG10tA0XFVXmlkuJGiAYTPhlgwjZfWh5othFvRiZmJPDNWd7rJY7OTd7fl4O/I9NPQ3&#10;qOcrqOsl1Elw1052005+005600Z03UoAOG78cNSId9yI91l63Ul23kZ80oSPq323XfFyvfTZatG3&#10;i8VfL1f+favp1WE73kELPq6eeL+cbDODbCGcqNP023ad71sUnzVJv2iVed0h/6FTkaBN5W2P6dse&#10;49fzRtTjOsw1Shz55hoxod6WMaGKSXGSqalyiekq8elaMakasYnKiXFyKTFi8SGicaGiUaGi4aFi&#10;gaHifqESXqGS7mFSHuFKftGaoUmaEQlq4THKYZHKkZHKcTHs7p5KSSm6yckqPt76Hi5uvq6m2ooC&#10;VB8lSF8oEX6r8fEr3Xd/0X/zJ4NXvzd88TuA1t//TQPmP9S/+Te1b/5D7dt/U/n2P1S+/TeN57/X&#10;fPE7nRd/1Hv9R8M3fzF+9xfTd1+ZfvgbOPxRNJ/9Ruv5bwHaoNbL3+u++gMw6r/6o+J//kr1L/+X&#10;5te/1v3uN0Yv/2j+7q9WH7+2wf/G4v3fECw/fIUA7AAH0hfWRN9ZfPzaHO9rG8LvHMhfOlO8dqZ6&#10;44n66I764Eb9zoX6LUhB3huN70NP4ET6woX0pRv5a0+qd74oPHgbUQbiECbSUGayHwWcDWIgDGUg&#10;CWYkCmMkDWEiDmcCdpJIFopwLFkEMzkcvBqOEkwQhCZ82JD4oyfdew/aD+60cL+u1K9dqd66Ub5y&#10;IH7mRPrMleK1B/UbTxp402KQelC/A6PyoPvoTvMejNOF8g0YOZKC8QOLI9lLW5JndsTPwHWBdkBJ&#10;UN6LHv/L1BdD6MNA+GXqz0jsjSHwoiMAdX3oiYJYyaO40XGCDG7UH0CtACayQCxZIDN5AAtpEAtF&#10;MJYS5AHBTJ+n4azUoWzUEWw04Ry0URyoSC66GC50NA89sISx00Sy0yKWGF5MPC9DHD9jGJYKlEdK&#10;RnPSgVrAAtqP5KOL4EWF89CGcdOEclGHcFIFc1ACAljJQApOxQhi4oQZASATxY8O56MHhPGiAaE8&#10;dCHcKAQ/VgpfLLkPC9kj4DAAS+HHROrP+COAqwMX68dA4oshBoAMOATGQAbyIEaKAAyZL4Y0mJUm&#10;RoAZEMxF50SL54Yi8EATedOT+DGQgWIwGBI/NBEikT7FF43/meURMOde9ISeKHCX8cFd8MYQgcEE&#10;sJCDqYD/ogKMioUcjMSfmQzYweDBJfizkPsxkwF8mUh9GEm8GYh9GIh9GUngS2MmA3fKn5kE3FlP&#10;NB54qr2YSDyZfwQPJmJ3RiKAGwOhK4bAhR7fGQ2uCM+bltCfhsiXltgPReyHJgVXDa7Ol4HMh5HM&#10;m4EU9OWFIQIgWyCDjmIFUQki6GBWIieKZwEMeBni2AR+jB3Jaweqj35cDB4cGGMUsZsYR1uU7+Vw&#10;C7Q+fro5tjjdOjNYuzfTAW2NAws02nbZWh4ty+fLhXKkxXehIwjlpI0XYYrmQ4NnL4SVCgFMCDwn&#10;LBTwTQFP3cPhZ4CnN4idzJ+dNJCNFDwwAcyUfsyU3kxU7iyoIjOdsaTQk+7a49HmzaGG1bHG5emW&#10;yZn2jqmessGOlPaGiOYar/pKu5pKq6Z6m55u8+5us64us/Yu89ZO25YOx9YO97Zuj/Yepw7YCdis&#10;rtawssKgotyoqtK8vg6OC93Y8KM8Kr6f8VMCsF5FuX5lhX4lrC4bVFUbVlcZVsMhpk3rkab+KTVp&#10;aDCpbzJq+BGMG5tNmlpMm1tBHg4TXQNLxSZNbSb1raZ17Sa1LQCj2ia92kbt+nqNxnqDri7Z0jLt&#10;mgbH1iHj9JrAskE2eTtCWkU6CvUH9Rek6uDfI/SkyrTEylTEyvQoQwZGS2Y25wcB2I+ay5+CO5CC&#10;J+inBGAa/qAfhZrLh5rb68uUitObisvzy5SGywvF+SM8FXqf8qj4AujZPoFh9Xwq/TIwfwIWgD9p&#10;uj8fJxQWkWB/PKVncaRn/kcKG7H2PzcFtR7APNR9mqIZHeiY7OmZHNHMDoiFgcUZg3XCMCPlf2Zq&#10;T4e1BX2hsE4oVndqNk8qDi8qDg9aThc6TisUmx6aSQ7DIIhlYONhZBZhZZZkZxXHcomz8Elg+QGS&#10;rAKIkirDIQzyICPLKYK4BSNBoeH9gLlFxHmEHgRgeDNgXmaOBwGY+cEPGA4EzUhJhyGnQ5NSPwjA&#10;1LQElLQE5GgCKjoiSgZiWgwpDRMpHQMZLfV7UnoSak5aFh4GWO5lRzGxUTFiKdFcKCw3Gt4bmBfD&#10;CvsBM3HAGjALF2KBNWAmDlgDZuWBNwPm4BdnE5Bg5wfDluSAByzFKQjGCVLYlZkHHrwcr6gCjziS&#10;ApBA0JqiClpiijoSyrqSKogjL+IE/FMCsI7Y56mh9INsLP1QXgKOAq0loqAhIqbCxyTPhxbmZeLg&#10;ZMEwM9GQkdE8e874u98av/iuXUp0XEJwVU7qxsLy2Nx2x8plzdzu0Mbi3NHyysvpwtfrwNd7w89v&#10;ITBkKjRiLbvwoq3/QQBeuB9chKa3oWkcNLp+N78HLe5BM7vQ+MbJwNJi90Jn71pNPy6yaIqIxYiG&#10;zkCMz/50DbrZfxB9Idi3AA4xd3kDR3j+YSdgALITMOIH/FQAXt07Wj29Gd8+3IWg2RtoGYKqFvcL&#10;xtdKpreq5vZyu6ZiihvTy9tyy5tNLFw+vCNno+MW55QgfknCy8A30zcPXUITHctp4WUKAubMpLLU&#10;74QFGLT15TxCXLInOnZgd4oz6HIVqk0f1RR2onohSPtahJ9WSwprZKni25Q7crECbY5clSd1+5gn&#10;qfDZshCJ5kTmIrVAy23VzXDscVZeSX7xMJ+Qq/1zcH0T3UPgdgszcKwPTcMl989roxLMVdTAte/f&#10;n25BZ4fQ3dYJ7urgEFrZgTomoOiCXU3HeVb5FZToLIssFFUMVQ4eptcd5zTdlHYfZjVdFXZd5LYj&#10;6u9lQed19SA0tAIH0Fva3R+bP11ehY6P4N/szk/vz0+geziEH+wU8hD5GeHnCMC3l2fwjr83l/8Q&#10;gGFJ9fru6J/UXwRgvH0QgGGJ9FEAvgWAKg9C7P9x4H2O7+/+kcK/OAP79YMf8NX13dnJOW7/dH0L&#10;FoB/8ACG1d+nAvDa3u3mPhIFGnpwAoZl4L3j6939q52D6/1DWN4Gjyss6N4+ODCBxu/hy7y+hy6u&#10;oLMr6OQMPLSXx8ewAHwFRgXO3iLl4R+4oYfAlY8p+A9kLiDo+PZu/wy0f314cHO6f32ye3W8BV3h&#10;bk+3YQH45hg6xV1tLJ0vL9xsbh+uHByuHZ5vH0KXp9DdAXS/dX82gdtqmR7L29ls2N5unZuvXVrr&#10;vrzbuIWObg4WodFWqL1iPzGoW1+hS0FgTU/2QEd6XYoNJ8t2qsi5J8MyJ0g1KUS5psp2ZCZ2bC+z&#10;5SC56Si1bS+5Zye5byl+aCp6ZCR8oi+ECMCH2nyXJnBEaGDc0eVd0+ZaNhLad1a68tM989E6cFOB&#10;nX0fBOADT7VDL3WQ7roqbTrKbTvI7TnDAvCejdSlq9KpveyyDtesKgsiAINedvT5D42FATgDgX1D&#10;wWNTUZBZU+NcU+HZ0hDYNxBdUeccEadeVmE50OdflWce5iYf5qFZ1xDfMtOskeL1Q5OYkb1VIfwg&#10;+I6YBZ+Whg5LwS+BJ6P6nZzO3xVMnqnYfSfn8K28y9+VPb5S9/qTjudvDbz+3cjjDwaOb7XNP8pr&#10;vhGQfs0iQMYqwiWkqqxoqavpYmMeqqftZWoZpm8VJqvnYRGQEVPdH1vc7eNfFBdWnx7fkRLbFhPe&#10;EBVaFxPZEh/X4epeYGGdYu+SFxTZ7B1Up2OaIK8RrGGcqGGcqWGUq2GUr2mUq2Wcp22Sr2+ab2BW&#10;oGOYDSvBumlaOqk6eumGRtlm5qCFIk3jNC2LTF3rHAO7fEPHInP3Cju/RufQdlP3SnPPanPvWnPv&#10;OmPPal3nUnWbQmXzHEW9VCX9NDm9JFH1cHYpVzo+Mwp2DVKsUkhaXXHHdFZTX37fcNHkRGxPS0RP&#10;g2dTsV1lsmdzbnh7dUxXe+LARMz4usvQpnLHyseU5u/TOmia1v4cUvMrMWeBhGEux8qPfK6COok8&#10;Zmni6T2vtQMD0yfXZiBzBZ+q1DZn64D26v4w48CB9E5oB3LT9yzLqttbPnbWdQow951uGgdfiaM1&#10;/dcrx1fLR9nByWWxBcAyUT9qr2rXWzxQHlMty6zsoevnpusrjJJoSG8FlERXjtVMGoobnc6cTDdN&#10;ZAWmQUdQun/83tjKVFN/WUw6+P5M906crB6GTqBAY++7xYvDkZ1Qc39w2J/fHmsbCjK92S3xtmGg&#10;YqlfZmUY7HAcYO41WNENenfVsV/pngOZgogMOzUz0FpLTo2tqinILHZO6ompwRrJ2rG5vM7GwNz+&#10;1FqAlftCz/jm6KK9ttnhzObm4Jy9ijG0dd6bV+era3MzvZPqGrLaNtqdX5fjk3zUtZFhELqV1t1s&#10;EjLhm1hubR1rIB3nLNGbbwltl0LdkSOSJJ3Ef12mxdt4cHXdoPxci12nJP2SHw31vExJhHgGPwaI&#10;fhSAHwM+gwbXKImRcNAr5IT/1NEPgPJwm4iy+zNSOPODIP0z+azH/5LPdN9HPpN+ETbICQ7JiI9I&#10;iQ9JyQ5IKHEk1PtEVAdEFAeExHt4+IdkpLNv307iEa+zCowyCbaiBbrl7dN04q2VYpRlgvilfTk1&#10;I7RCm7wqV/2r1sXNMwTVogWkg8WkwmVkYiSlosWkYxVlYoylAkVJFZmfcakyatpL2qnRy8sQ89ny&#10;6xgyyqmQCwi8occ+J6V/SUz1+uOHZ89ffPU18dt37777/vVXf//w9+8+fP3t+798TfbtSxY8Esa3&#10;BNiPROx4xCzv8BlevGN5gydASi1LzyhPTS307q0SBUWQklKhrX2hlW2xtV2jp1exhVWWvmG8ukas&#10;unqqkWGxo0O9r09LSEiDf2iDX3hTcHRHZGJbRFJLWEJXfOZ4TtlMUV1PcmFVSGJfVllzfG5jfG5d&#10;VIYAGVqClVOEg4OHmYWRmgZNToWhQTGi6dEoOgAJASE1ESkzFQ0vDb2ZtEJFeNxiY9vR8Ei2v19O&#10;UOj6wNja0GxNVkV9QfPSyHZ6VFlJZntD6ehg28bm9F1ldv90z1FXzXxKVOnSxP4FDtqYP95bPb89&#10;gc5wtxtLe/WVzXOTC9dn4HX58K77QesFK4iri+vz04vz0zPAydExbm9ne33t+vzs4S15d3NxfryP&#10;A1ydPUSBBm/Lq7vbC7BK/PRHVPeX1xdHJyvTcyOdva1VdV11TQuDE/uLG4eLm7jJteOxvRzPzFL/&#10;stGsiTr/Vh/pIFM2qxjD+FjzhLromgBd3zDj4Pqomu7ETg9Jdxdxp7bEhv2+9bakmrqIwuOupf2W&#10;2brADC858wzbiLaEyoPBzaWOxezIwryEypGu1ZmRnfnRveG+lczsBhefZGvvJCu/NNugXP+EmqTc&#10;3rSs3vjohqqC0fXx2+7KeV/LOCtFTyUWfWMhRyVWYzYCSRVBu4r04fUpaGUSig6oTopsKcwY3liE&#10;KopnuNn0hQQsTC2ijWzCEwvag+Iq3ANy41NaisvGFxfBsguan7wz1w9zNI8JcMvWUnCWEjBytopc&#10;nz0FX3RwGJvNo6n+8enRSVg+B/N4e316enx0dLS/d3Cwc3i2e3q9f31/CIHCU4Mr0yNrQ92zXc3D&#10;UyNL54fgvkAXR3c7a4fri7srcztj/fPlBU2ZiWU9LdN3p0gIaLDU+bT17+39Jw9gcGPgtR38B5k/&#10;CMDnFxe7uM3JKejgCDo43u/pmc5PW86PPKz0Oa+2gvrMoV6dy3rJxUyuuUzZvSqHs+aY7Yb8+syc&#10;zuqeibax+bbJ/cFlaH7/bmxjt3FgpazhsLXjbmwImh2C5rrvl7qg3QHoYhI6H72Zq4eWBqH62lEV&#10;s34+3WOjiH2z+GoxOwdyUdl3LJpsUuYKBsbKevb6lqHuIVHeceEe8Qn+STnhWWl+cSGWHr5GjoHW&#10;HjF+sYmxeYlpNXUDG5PnUGrfnpBLOo2Bt3/naPLUYunabtXqXvXiTt3SXt0KrnIZlzY671BQldQ3&#10;3rp1VDs6P7N1tHdwWVrUKspnnhXXAt5x0M7ycUfqcKLBQp4ltFAF7a4U+CbLMpqxEpoz4tkwEtqx&#10;UlgxkRr9CkOi+APKAEbiTzCTqj6gzkLyD5hJNZjJ9Zgp9LGUOuxUOhxUWmyUmsyU2hhKHTS1IT2t&#10;CQeLLSWBMgeVhjCtGvYNt5u0ap2D5HS41Fy0Wo+vUo2zRo6Vob2wAtdbNiEKDV4KM3ZKeyyVM4CF&#10;2h5LY8WMMkXRaaLoNegw2vT0+gxoYyZaUzhcNYUlO7k1J6ktD4k1H7E1P7GVAJGFEJEZP7EFw0dD&#10;FkJTbhJjARJ9ISJtfhJNTipdZnpjJl5HlIg7k2o4tawfg7wfVt6HXsDKWC2o2bZwybZ0w7Fiw7Z4&#10;0yp/wzx3QT99VDluQD62Vz6uXxEOtTpjmD5vmjZjGDuuG7hkFbzt6L9j77RhobNtIXlow4czoV3W&#10;eHtgQnFggj4w5t03UsYZ2+4YB20bJ28ZZ2+Zpa+bpayYJC2ZJM+bJM2ZJM2bJc6ax08YRU4YhU8Z&#10;hU8bhs4ahAPm9CPn9OKWjLLm9bMmNVNGVRNGVOLH1ZNmdNKBBdmEFdmjd1Y3A9modRp2LkwETGml&#10;TGmmz2jmzGvlLWlnr+hlzesmzOlGz+lHzRvFLJgmz5mkThikjmknj2rAYtKkZvK0dvKsLmg5fcEg&#10;a9Ewc9U0f9U098t0yzoPsGGZs2aes2KaBYY3Z5gBmNRJndJNmdJPnzXKmDfJWjLPXbHMXbXKWzPL&#10;e7iE9EWj9FWz7FXL7CWzjDmj5FnjlDmTlFkwjWZps+bpcxYZ85bZADCweePUOaOUGYOkaX1wLfET&#10;OnGAKb0EYFw0TQcpYpw1TF4yy5rWS581yJrSTR/VSBrXSgH5Gf1MkAeWDunQWgGvJlH/LtnwPsVo&#10;YJwzzB7VShrVShjRTBzRjB/WSBjWiBtSjx9Sjx1QjQX5Cd1UMP4542yQgmsBh5N6adMGGbNGWQjA&#10;OK6TAhoBLYAUTCByCJoCLfQpR/coRsI7uSpHI4A8sHQrRHTKhdUJe5dyOVULeHTJhyN1B9XimsT9&#10;myUCEFokA1ulghBAyUo+N1AFGEF5pM1+pbReyaoBydp+qYwBaf8RBfNJVdUpVeFJJeYxGepJafIZ&#10;Gcp5Oao5adI5SYIdDepjZ+qrbLLdPPyNDOxGhsJmuulygul4kHSPO3opmnwt7t167JvVCJKVMJGF&#10;ANM+O+96tZA64ehG3qQajuhytpAazpA6/sBaPudyTrMGIct6QbN6fvMGHut6dpc6rG89U2g1c2AR&#10;q10xj3U5v0OVkGuNoGcFj1sJm2shs0shg0sRo1sJo2cZs3cli381a2ANW1Ath38p1iWf2aaQyaYQ&#10;a1fEbJvDYFnMYgdr5JwuZZzOpawORaz2JVj7YjYHJOJ3FSesrVZxuVZxuVRxOT0AMi6VHG4PeDzg&#10;BpeEPcidqzkcS5mt8+ksCjBWJVi7Uk7bInbjXKwuDLNeDqNRLr1pHtqigN6iEGNaxGhSwGSShTFI&#10;Q+ml0uin0Rql0RqnUBsmUeqlUOslU2sD0qh10ml006n1Uyh0ksh0U6hMU6ksAGnUlum0FhkoS8Tt&#10;Gwy4iM0BTtnB4O2RtJjVKRfjnIfxKMR4gjQP7ZJJ65hOaZ1MYZlJbZNBa5tDZ5uNtsujt83B2Oai&#10;bXLoLPMZAOaFTJZFzGD8NmVsduXs9hUcDgWMFgDEDlIAOAQlcxnNc5kt8lgs87E2+Wx2BewORZxO&#10;AJAv5nAo4bQv4bApYbUoYTOv5LSs5jMtF9Fs01Gc9eXbTkfvFL5dL/h6Pvub6fTnc5kf1/JJV7I/&#10;jEV/Oxb6cjmadiWMZ8hXZK3CbbY6Yq6yYK6sbqqkfrSweCA/pjsvoC07oKsk0882gB2jiWKwpOV0&#10;fcti/pZVGx8rISwvmJwg3ZCF2m0mXcn6zXHRs830b7eLiJdKCKfLXkyVfT1f+ufV4r/t5z8/LHi3&#10;lvtqOe/Nau6bz9KzeqrjesqjarK9SuKdEvz1og9reW+X817MZH21XfPmtJNkrwl/qezVTNbr2SS8&#10;hUjSOo2/1st9Uyv0XQ3f93UCz+tEXtSLv6iR+r5U8m85/P9Zxv8qj584mIfGXVnUxstWMyJAIDSI&#10;PyxCMihaKSBWIyBGPSRKLipCOiZMNDhAIiREJixcLiJKPixSJjBc3CdIzMNf3DNAwitQ2jdELjBU&#10;KTRSOSJGLSZOLS5eKiJUMT5KITZCLjRIMzzUIibKxNdLw1hfQpjXWEbEhIdZ7s3X4r//lfbffmX+&#10;7f8w/suvdP/8b/pf/0H/u79ofPN72T//m9iffiXxl19L//3fJf7+H5Jf/Vryz7+W/vP/VPjzv6v+&#10;9T90/v4nne/+pPLtb5W/+w+A0rf/rvjNvwEU/v5rgNxX/1P+6/8FDpGzIAMO5f72a8Wv/13hb5+Q&#10;/+u/Icj95dcy//k/Zf/8v0AG2JW+/o3KN79T++4P6t//UefVX7Ve/UXrxZ/Vn/9J9dvfK33zW3BW&#10;4ev/ABbNl39GUs3n/6n27I/gLKhl8u4b47d/N3rzteHrrwxe/U3/5V/1XvwFoPv8z0gGWADgFACU&#10;0X7+nxrP/6gO6n77W7Vvfqf63e+0nv1J88WfNEDvz/6A5JEymt//EVhUX/xJ5eUflV/8Uen571We&#10;/1H1xR/VXv6n5sv/1Hv3tc6bv8Ij+f73oDWN734PagG74rPfyb34jfyz/5B59u+y3/2b1He/lv7m&#10;f0l++7/kvv93YPk8/f43Mt/8h9S3//FlKvfdb2W+/63897+TffY7hWe/l3v+e8Xnf5B/8Qckr/Ds&#10;j0qv/1MX/3tzmveuLJRe3Cj1t1+pvvurxruv1d7/TfP939U/fKX14RuAEcErY8LXZoRvzEjeWZF+&#10;sKLAs6MksKUmtKXAt6bE/zK1JHlvTvr+y/RHy1tS4+tRvNOkeKNO9gqgQf4ayauSvFAhfq5G+hIc&#10;alO906J8C04BozLRMw3KN2qUb9Sp3mpQv9Oi/aCN+qhDhwcAGSSvR0+gjyE0ZCQ2YiIxZSQBKy03&#10;ZhhXJioXRkqAMwMFwA5FbE9H4khPBvLglDsLjScrypuVzgVN4sVI7oYmdqD66IOlSpDgihFh82Ak&#10;s6P6YE/9EeBAg+dEg+9MS+CCIgQ4UuOBFJQHuNIRATwwpKCFRzwZyADACHBnIHXCkNphyBwwZLb0&#10;pHZoEms6YhsUkRWKyJ6eFOStaQnNqfEtqPDMqPDA5JjR4FtgyMwZyMzQJCYoIiMaAoApHaEFPbEl&#10;hsiMDt+E6r0B+Ut9kucAQ7IXRpSvdSnhGdOhfq+PwjPGEAFABrHo0nzQo/1oQIdvRE8I7GByzBlI&#10;7BhJHRmIHRng1J6R1J4RpDB2TMRW9PgAJ1Zybz60nyCDBzetMzNJGD9dKA9tECeVPxu5LzOxJwbf&#10;DYXnjPoYyIlyYyL1YqXy56V3YCKxZyapsde9GaidaC/t6Srt7S4bHahZmGrZXR043xm735uATpYm&#10;SpNCNCXNmClc2OgiRDhjhDiD2TD+jLSh7PSx/KwJQhxxAmxRPMwRXIzhnAyu1IQuVAQeKJJgVrpE&#10;Yc40Cb54QfYgDroAbjp/PpQvN50DE5kh+QcLesp0A+3xtMT70X7wb+L7pfHj+b7T1cH50ZqZ0epz&#10;aKd1aylzdjqspyeoqzN8eDhycjJoeNStp8e8th5gWd9o09Ds0Njq1Nzq0tLm2tru1d3r2tbh0Nhs&#10;W9dg39Dk2NSC4Ns3AE65tLaDU3b1jSB1bmlz6ei0b2+z/TFs2lqtW1usWpoByKbC5g/7Ads2t1o1&#10;NJlW1RtVVBmUVhmWVxpX1JpW11rVt1jUNVjWNds0tYAUWGwa29x6By3qm80afgSTukbT+iYAcmje&#10;2IJg195r39Zj29Jl3dQB7Ma1DQbVdbrVteql5UYNTXqVdWq5xSYlddblTdzOAX+l5aelU6InlKHB&#10;k6YjlqcnV0VTalCTqxERKVHS6KOZLFn5PDmEA7FCgQx8/nS8/nR8QbRfuPkioARDfhQq3gCUUBBG&#10;NIJeNJRWIJiCx4eUw5uU0xNJyTh9yLm9Kbj9KHl9YSGZz4+cwx1AwelByeVJxe1FzeNNw+sDAJnH&#10;PICWzxdAx+uL5fZn5/Jn4/Rj5fDFsvuwsHkzs3phsV6MjG5fgmFyYWJzY2D/ER4E3S9xRLM507HD&#10;KZrtU0rP6kwP8swO9Cz2GKwTI9aREevMwOIAC65Mdkwc9gycdhh2O3p2GzSrDZrNmg5rjcJa0jJb&#10;0rJYfJbSMVsysTgwMdkzMzp+ljLQ22EwNhi0LT29NUhBnhFjz8BkB7qgw4J+HTDsToxsTkj6MB7Y&#10;DoaEZnUAZ4GFgdWRnt2JlsOemsOBkt2Vgt2bjM0fht2LnN0JI2BHy6aJYpRgYRbgZIIdagXQrGJM&#10;XGKs/KJYPgDIiLMJSHIISXOJyHCLSrALInlZHjE5XnEEWV5xYTZeIXZuQTYefiwHHwsnDxMrNyMb&#10;NyOWi4GVg54JS8vARIWiJ6OhI6GgJQKQ0RCS0xCS0hLAKYqQAtjpSajpyaiYKOhQxORoYiosLT0H&#10;HTMzNR0jOYqJkhZLiWalomOnYeCiY4Q1YEZWQWZOIRYOkAowsfEzsvMxYGENmIVDlI1XnINXiIVL&#10;GMspiuURY+eRYOeX5OKX5hKS5hEEKchLcQqCVIZbWJZPWIFfXFFAQl1YTu1hS2BEBtaRUNaTUjV4&#10;EgsaUYIfZWBtUUUdMSVdUSVdcWV9cRV9SVVDSTUDKTVTWS0TOS0TGU0jGQ1gAWe1hRU0hGW0RKVU&#10;hUQkefn52TjZ6BmZiEgYvn/G8ts/WOMT1YhLD0jKLiup7esa7Wrpn1jY7JmZH1qb3njY33u5QX5+&#10;UGjkgWfAopv/WmTyZXXbfc8ENLkGTa7fj69CU9vQ1C40sQvN7F+NrEFLu0czKzeHlxsbx3kVg/2z&#10;UFLOIj2DDR2lqZFq7MbULexYAF3f3x4+yIoPYvDlDawdPqR3pxefBX9GTt1cQ4vbZynlbWG5tRUj&#10;S327dyPn0AIErULQEgSLwSu30OzB9cLu6ebhVXNbr42VvQArJy0eIZYS5WPrsjAwBf+edQn/ZDbb&#10;u1Gc1GKu5sVJLUv7UYCZTFIEq63Ab5kR2jzbeQkdQ3fb0EjDUbJ/g5GcPy9Kg+hbDrqPwhpiDmUp&#10;fXe7sNfF4TzUVTpTlVaPNNhY0KAjra0hri7FJW6paXa8goPl3pN7Cw0jmvekw009uOk1YFlpntDn&#10;U/YycbjcP7iHvSjgzY0Pjzdv9/agrUOoa+oiunjDwHsYqzBGJbQsrAdl1p/kNh5n1wOucptv8ttv&#10;89qvc1rvCrvPctuOirruWqehmT1o5ehmfnt3Yv4St3t7hoPuTqH7s/urk6vzA5jLk5vrs9ub8wdl&#10;9PrBHecO/r31Fnaw+cH4ROi9v7m7PIMdiK8u4J/7wDBhf49LAOLv+w8Z+OAHDs/vD05vDh+cX68f&#10;9M576P4e7uIHjfb/EPDvkA/b697AO+s+pjcPXd88xGo+v4EOT+52Dm824O1+ofX9+zUcovtCGwfw&#10;tG8fwSGgER42A4b3A94+BFUudnGnO9unO7uXh/vQ5YNj8YO0/E9i86drfJLCrs//ZLm7unzwqAbV&#10;H+Yfjp2ITM4drE+fnF7hcODe3YBeTg+hy+Pbg20I3MfbU5iL/dvjrWvc+uXO5tnyztUqPDY4yvfl&#10;KXR1CJ1tXx2vrC70riz3r2+N4o7njq82T+/2Dq53jk+3zzZWr2amrrraJsP8qhXFZnRlbqxVt6UZ&#10;z+WYz2UZThQYl0SpB3iJFzS5j101dx1Vdhxlj9wVj13k960lDq0krmxkzkzEdtW5ZsVoV2QZ9zS4&#10;T41FLywkj83F94yF1vV5t4xFz51U7nx0Lzw09p0UcU6KB26wH/CxrxaMj+ahlzocGtpV5cBFed9F&#10;4cBZYd9B+sRZfsdcZFKJcVWL88xK6tRc/NBYGN7992Eb4ENTOCj0hi7Pqhb3uhbfprbQoZnUmq7A&#10;sATttDRmV4tvV5V3XYptRoBhQYpv01C5W1U8BENsSvjMhJZU6DU+JxE9ioWLUEDklaTct9KqzyR0&#10;nokbvZaze6Xm+Z1x4F8sQ39jFfo/zQP/zdDvD7ruz1StP8gbv+SRecciiGIXZ2ET5+dR1FKxszQL&#10;1dML0tQL0TWL1TKP0rWJ9YosK6qdjk1oDgupDPQvCQ2tDAmp8vcvDfAvD4uoDwyucfMotHfKdXIt&#10;cPUotnXINjBOUNEON7BI07NM07VI0zdP0zNLBeibpuqZpOgbJ+sZJekZJMNev0apJiYZ5ubZFlbZ&#10;lrZZJtaphhZJBuaJAH2zBB2TaHWDcH3LWHXDUDkNHxk1T1l1LykVdwEpWzZ+MxK0GhlKg5RGjZhc&#10;gYhUiphSkgQjTcoq65yQl9E7GtrYkjc/Ez/UHd3XGtlRlzTa5tWQ6V6fEtxekDrVkTI35D3QrdfY&#10;LlPb9yasAF0+ia3f/j6w6VdinhzxI1jvxjeS3oxKAbKeZdiYrlcOxZLhA/04KDaiIcwpOjYgKj08&#10;yVbVvjq2PsIiXolTE3y5FedWmquaViYUz7aMQ/vQcFXvzvBGSXRBTXIFdAZdLZ1rCWiWRJVC25Ac&#10;VjHMJnK+bXlrZFuFT7mnrLujqLMsvrI4utRIyuR27X64ciTWOQZ8zSa5xewNr/UUNjWmlkC7d0EG&#10;HjfTx/dzZ2Fm8I6/45WDUXaw7tuW1ZjoGgO+t6uiikqCsqEjqMw/qymuAgwj2T1usLT7cu442T12&#10;vHoQwsF/rxNs4Z3+EGI62iEw1ikQZFI8I+LdQ8FVdBY3mCsYgK/0ouhsHxMnYEnxiYqw9QNl0r1i&#10;GhILQXfWUtrbXbNbnVPBJi43M7ul3okXLQt5egFHmT0NxsEDTlGt9l5NjvalFmoF+sLHaU5QVciU&#10;Bksd+V8WUXjbFARblIAnMjAl6SoVgHydkhKGghqwAVJKStj+z5IqAuL1++gHvERBiPBZsUcQ+fZL&#10;Nugo1ujI12jJVmhhlXcVRbaOIl9HUyAWkIL8NoZ6E0MF8kuURGvUZD/Kw/h/hEcl++fyz3rwvwbM&#10;3hYFyTYFnG5RkCJsk5MCC2CTnHidgmSZgnSRknKWknKKkraDlrtO2DFNJtxdJkRJwkdEK1o9qNa5&#10;YiGs61DZo4hDwYdNyElE2l9YKlBQNpJfJZlfPlZNIU5HPEiaXp/jJa/UB14LJgUbJlllfKwWJb8E&#10;Hpb1OQ3N18QEf3739o/PP379ivw14ZtvXr386vnrr5/hf/OK6KuXZH95Qf/de/53FNwviQXfkkkR&#10;0Erj0wq8IuR59lGakNoQy83/+g3Dn/+oQEYWoaGRY2GVZ25V7ezW5h0Yr6SZrmNU7+Zb6eQRraaT&#10;Z+3QG5XYHBjVHZvVGpnREpHeHp3VHptdG5yY7xaSbufTkZQ/Wlg7UlDTn1e53NS73NyX6ODNSULF&#10;ycDIz8kpyMHNQoOhwienJqCgJ0czoBiZGLD0dBgMDQ2WilKTn68k0H+1vHw6L/tkoKsxKTbB2b46&#10;Pu5iYQV8Cq7Wj3pr+sI9E2L8Mxsrxod79uYmrhenoKbateLcwe7GGbCmugQrohN4FXS4fgaWdkfb&#10;p31tg56OPgWZheBFd3txf7B9Aq/xwLvuElkawO898J4Gprv7q4vzo8PDra2tpZ3NpfOTfej2Erq5&#10;hFcgp2AldguahZdYB9enq7ubU/Nz/UMjHV01uQW9dc24maWbjYOr5X1o7xo6gC5nceAbY656sCum&#10;Eho43iucLTRO6Q/vGM8cj7VLt9Hw1pC1lhHUN1V1as/vn66cCdQOKA+uvJm8q/Qvz7ROGI1r7Qut&#10;aHbLcOPSyTAIHkttxXVttuZ0edpEuTrFR8RWR8XXjg+e7W1BFc2LRj6p+qFZdpk11ollTnFlOZWT&#10;fT0HjXkzcU7Foea5yqzWNooRvMSqYsQqEmSqkvR6vHTanEwGJkaJRSUrQyNQavKIg01egFfV9ipU&#10;UjijoOQpLu1Y077eu3zuGl9g6BGVVz88sXLdO7zb2bm6NHu1uXC3OnWpLWsX6Z3jYh4KLkRdznqg&#10;bf5s6/ru4P7u6O585/R05/jq5OLm/Pri+Hx3e+/o4PT06HJ/93xr7Xh/8+riALo/h/bXoYmBjdba&#10;obb6/qGescWZpdPDI3A/djY2l2YX5yeXF6Y2BjsXqov6y3L6GitGT3avL4/AvXhQ8cGKDqxZru+u&#10;rh7WV8iNRLiDbs7OjrZ2Fwdn1gYXbpYOwD8BNhpbpgtT1yuiDmp9t0oN7zrMoGlHaMYJ6rE6rTU7&#10;rnE8bogYzY7vSMnoyyxcqGpfaxxaqOpfqB3e6ZydquzaH5qB1teg7cX77THocAQ6HYJOhi72hq63&#10;xqD1aWiofysipVPZckrJFXLKnlfyK2bQcXnNY/CR24BZxkTW0Fjf1tzc0dPWM9g5IMYrItE/Ns4n&#10;Ktw12Nfa28XMPTooOSQ4NTymIK92qHvxonn+zDG5hkbVyqGqI35uvebosmp7v3RxpWZ5o2Z1u2R+&#10;I65nMrZ7IqKlv3hisX56vmVsrGu4Lzk+VxBlZC4ZOde8B14Tt5t98z1BXeVaMy1W0HolNDuy0bAa&#10;op2P/rs2+rm+MIMdA5HKrxiIVH8Upgen289gINFkJDNgJjNkJddlp9DmINdmI9diotBBU+jTUZlR&#10;U5phGexpibU5KTWEKeSEPvDEqGqN+8uuRQisRilOhxsMhrnUePl6ypuLksnwk2lxkpuwk1tjKewR&#10;WMltmags6OgMael16dBG9GhTBjoLBhprJkpbcJaN3ImTzIGH1I6X1Iaf1FqA1FyQxJSf1JyF2BxL&#10;bsVHbiZEZihMrMNHqs1KpU9Hb0Yv7EsmGYTSTCSRD0XJBzPL+GK4LcwU/Hvsisa0EzvlQhpEvQEg&#10;M6qVMG+StWlXsmZduGyRt2pVsGVfuuNYvu1QtmGXt2SRsGoVsmBkO64mN6PGtWXIfGqFPrckOzUl&#10;PTOlPTHlODGVOTQ1PjR1x5mF75rFHdql7tum7NqmbtqkrtumrtmmrdplrthnLjnA6ap9+qp92oYd&#10;IGXbNmnbJm3VLHPFJAewbJy9ZAQLrghbVkWbloWADYuCdfP8NTNYal2xyFmzyVm1zlkxL1gxLlzR&#10;L17TL1zXz103yFgzjFs2CF80Cl40CVk2i100S5o1TpnST53UgaXfGZ2UWd3UB/U3Y9EwE4B0CniQ&#10;fmHgLsxzViwyVyzTYUDGIgv0uAyTt2iWs2Seu2iZt2xdsGpbsGZXuO5YuOFQfOnbcuHZeOpWd+pV&#10;d+Fbf+XfcOZbe+xVdepfd+pfcxpYexJUdxLUcBrceBbSDLgObbkNgbkLbQXch7UhHLiXH3pUHHlW&#10;ggzOtRQADo+9qvddaw/dGnDOtVt2FbuO1cceTUfujSCzaJrfoxBVK+jdKhk8opE0Y5A1b5y7bFGw&#10;7VABbhwA3ERwTwEbtsWAPedKAM6l6sCt5tC9FnDkUffIiVfDqXcjAsgDQEnAvisYQDWoCJ4H0NS6&#10;TRE4BPZdpwpwCB6VBdPsGcP0Sb2HqdZLAUwbpAEjeJZAFaRTUBh+lmyLQXkwh+BhmzPOBA8hKDxr&#10;lAEswI4MctOmYdlweM1ofNOseds6d88+aN/BZs9Oa8dSattUcNeY58iY58KM58yY+USP+sqY8sYD&#10;H2olve/4eNXCetWqfNtmc9lod1CmtpPHeVODhuqIoWp8qAoDVWpdF/kuRyUP2KV1ayQOKKf1KaT3&#10;K2aMqGePa8MjGdYIGdXwH9PwHlPzGlfxH1eImJBJGpfMGpFJ61cI7VH26VUO7FUO7lMK6/n/kfeX&#10;UXIr25ouvO/BjQv2YrPLdjFjFmQxMzNnMTMzMzMzMzMzMzMzM+kLlbxq+9ju07u/2/2nr8cz5pgx&#10;FQpFSqEsOV/NCIWIXtmoHpnoUeXUYcXUIbmUfqnkPvGEbpHYTqHoDsHwQYXYPvnIAcXoEdV4YJGV&#10;m3tkwzulQp4WckYAxU4pOOm8Vcz3S1pEfb5KHb9bg6BHs4g3qNMu4d8pFdgjG9InH1Yv4A421fK5&#10;1vC6AIADiiDYIurfKOTzab44cJC1qD8NAlvD617B44pkJwNqBL3A6ALUCfsAGsX8v0Zwg1BYs2B0&#10;q3Bsq0g0oFkoslEgtJ4vuFkorEUktE0svF08rEMivFMyAtgOidDH3PcA0G2ELukghCHlKGRVYPBZ&#10;gAVFeP5njfhexfBe5Yg+lch+1ahBtZghdfg9BgDiAws2gS+xdtkgYDtUvGdcgmaDjJeS2Vfy362W&#10;/3G95k97DW+OW6hXCqi3Spl2SqlWsvDnE7HXU2gOMyX283T2GlzXmqM3m6vWm9tXGzrma8qmKsPG&#10;ylzna/0X6lLz/OPUha1Z0ZZ0nC7EAta4gibvubVYZOSCwxS6K4T3G1GHBa9uikkPsogPq9jW6xgW&#10;mnHnW16uNf68X/vsugLvtpzsqJzooAJA8pndKwMQ7JYSbhfjbhXhbRR8WM/HXs/H2i7BOm8muuwh&#10;22/BnS97NZXzZirpw2wEyZw71ZwV3Ywe/bgaakyNekSTol+buFubcNiYslOLfEiHtdNAOFdfOsnD&#10;MjI/yaO22Lap3qapxaOq1a+0xb+40au0xq6qwrqmwqqk1K643L6kwqG00rGsyqm8GuEpCHznihrX&#10;qjq36nq3unqv9gbPjnq3lnqXxhqPpmb/pla/qlqf7FwTFxcFGUllLlZnCV5/QSY7gl+tXvynD96v&#10;HnhvnfCw7HHf2hJgWRG/Myd5Z0qCZUT8xpj8nSnZOzNiLHOitxZ4by2wX1q8e2n67pkl8Wszktfm&#10;RK9MiV+ZEb40IXppSvDCmPAF/PMB0UsL4tfmpG8sSd6AOmAriFsQvzElemtG+MYI/5UR7gt9nOcG&#10;2M90P/wGrB72s88s2GqC/8oQ7yWoCSJ673/VwvpZ682PGm9+1Hz9A7Dab3/SfvcLiOu8/1X33S8A&#10;nZc/PKH76scnPo3ovf5J/83PCMjRkRYQqw+K2M+M8V4agO59+A20D7f84TdD0FX8lzq4z7QJXugR&#10;vTIgeWNI+taQ6LUB4St9vBcaWD/BfcP6WecRuGOvf1R/870h8Qs9khf6j9aA5KU+6UvEauL+rIH3&#10;85cW8/4n1fc/Yd798plVxfpZ5d2PiK/2/lfMh5/VP/ymhv2LytufFN98L//iO9kXf1N4+T2oo4nz&#10;HPRQ7vm3ICL77BvpZ3+R/vWvUr/9WeqXvwDEvvtPgPi3fwRW4rs/iX//R8RK//BXqR//8qWV/P7P&#10;En//05f2q/XFf/6L4K9/5f3tz9y//In7lz/y/AqcP3L9/EfOn/4DWK6f/xPEeX79E9+zvwq8+JvQ&#10;q++E3nzH8csf2X79T/bf/sT+2x85nv2Z8zngL8Dyvv6W59XfeF59Ayz3S8BfgeV78VfJF99LP/tW&#10;5rfvpH77RvrXbyV//ZvUL98AK//iB7mXfwdW9sX3cs//LvP8O9ln38s++w5cPnAdwVUGjhXpey9W&#10;anc0mTHBa/gaIQPm9yuOjDr1l9+rv/4BXD4wujRe/R3z8nsw0jTf/qT67BvlZ99gnn+r+uI7UAfE&#10;4a2v/67x7hnmwzO1989V3/+mivWbMha4Ir8qvf0Z9BDp56e9lfjtW6HfvhV99YP4m59EX30v8Ns3&#10;Ar/8ReT5t1Kv/87z/b/xfvcvfN//q8Df/0X4p38X+/U/ZF78WebVX4VffMP//K/gjAEr8OIbcN7A&#10;WQXnk/e3v4DzDOJ8z/7C//xvIA62gspiz/4k/tt/iv/2uVXA+rvs67/Jvv5W+cMPWkQvdUhequH9&#10;pvz2O9WXf9N4/Tedt9/pY/9ogverOfELa9LXNhRvnWiwrcnfOFC9d2XAtyR+qfnmGzsKrHB5nhR3&#10;88aS5NWpjvmJ1vqqtOzMoOrKpLHB6q76zPHWwtGqzFJ/J1cxLhXsV3LPflR7/cyECNuE+IMZMbYF&#10;OZ4tFZEDHZkLA6UrE7UrmsqKksCU6IMpCbYJ4XtdnFe6H17qEb7RInmlRYVlw0UdoS5Z4GBWH+w1&#10;kJ44X1Wy19u23tU0WJ3XV5u7OtG+s9I7PVpb31PhW11hVlahm5uvl1dgUVFlV9dgW1sPnCcsK6ut&#10;qmoQrKtrAweHfXr63No6nH+XhIFFfKemFoeGJtACADhwsLXdrq3V5mt8KgMjSrBlc5N1c5N9S6dd&#10;Y7tVbbNFdaNZZT3AvKoB+JY1TSbltaYVddZ1LQAQBBFQ2aqx9X+EZUMLLA/XNppU1xtV1hpW1BiU&#10;V+sUl2sXlQG0Cks1C0oAGvnFAFA0rqoDdUAFsK/X4CiwGpHpTNzaNISSKCJpZho1WjJlClIlKgp1&#10;YmJVMkpdFNqciduVTciXWdCXgd+HjscHxetDxetP8TWeUoE/g4zXj1IgkEY4BAAccj5/AAU/HAc8&#10;FX/HjxLGh0rAl1rQD0Aj5I8SDgCQ83p9BhkPPGU0HZvHPxJ8mdyeYGTx+BpuaBZnNIsTE7PTZ5YB&#10;bU/HaP8Vy+pAxwYDa66sDmgWGCYWBzoGa1iaZbBBo20ZGWzR9DYMdNYM9JZMLDZoVmtGFit6Zks0&#10;syUdkwU9ozktoznwkcinFs1kxchsy8zsAGBhcQSwsjoB2NicOThc2dldgP8UB0FWdmcUow0Vkw0N&#10;sy0NC6z4oljtEQt6SPvYTzp2RwYOJ3oOJzSnMz23I52gK0rIHSXgRy0QTC0QTS0YRS0YRivkTS9s&#10;T8OpTsMk/rsAzClIyy3OyCfKzC/CwifKyv80rzK8sC636McJlrlFZXnF5fgk5PklATL8YqIc/CKc&#10;vMIcPIJsXPwsHHzM7I8aMCsXAzMHHSMrDT0jBQ09KSWKiIyGkBSBmoAEQIVPjDggAraCOrAkTETG&#10;Qk3HTotmpqJlIKMC+7KQ07BSoNip6LhQaB46pke5l12ImQPwKAAjkjCHCCuXOAevBCefKBs3QIyd&#10;BylKcvEDpLhhJfgJaR5BWT5heQFRRSFxZCVgRAPWFFPUllBGJoKG03k/WQ/4SQDWE1dBgNXfRwwk&#10;MQAjafUnDKXUQAUdUSUtUUUdMYyqsLwsr4QwGy8PipENn5jp1+esf/rW7ANBmZh8p4TCrJLmvo7R&#10;vpbupbnlkanhgaXhpYv1lbP9g4cnFBh57hmy5hK4FZZ6W90J9U5BU2vQ9MbD1Ca87u7cATRzCM0c&#10;3Y9s3C5tb84ubu8cjMytJxa013UdWViUUBGb8KJdg5zrrndhVevqbPfkaBW6ung4h5cBhiVeZEW3&#10;i+urwxMkDxiAKMHI3MK3N9Dc1lV0QauxZ5xZYJpnRk1K+1TJ+Hb2wFLv3v3w8cPqDbR9Cx0/wDrv&#10;AwQtzS521teVZaSXpqdPdffBgiXY8Jg5Cf+keAbtzF71NyxmRdXZ6AUJMqqTvuZ5+zdGDjJVT9OM&#10;wdq9hx0IOoHOlqGVwftgh1xlARuiZ1x4P7PJ81hkhDatDN7BK8Zdwut/rY9suBm7oT6g9OV0Ffnl&#10;kwLi4PYvoPbSRl4Uu7+dx/XWCTj03vh6kIkfhlUh2ScGurgBnbi62Yeg07urfehwH1Yiu2cuEyvX&#10;Tf37ODDDKMklKWMou/Ykv/E4p+4su/4mt/khr/UBTv9tuyvoOsppOS7teehdgGb3oIW9y9nt44W1&#10;m9P9u5sD6OEEcH9zfHN5cHt1fH9zen9z/nB7AeuRcEbvPwTgRxUT5jMB+OHiDLo8h64uH3Xfa5ir&#10;K8Dd8Tngowb8pP7+LgDffSoAg0vwcPcAJ4pc/5/k/uER8A8c7IlHAfj3KZrPb6GDc3B6H9ZgARiA&#10;aL3Aedj8KAAj8X9EHoMPu4ewALy3A7g+PoRTopHz8zgjIuDTvOq737Or/2v3PvL1KbXh4i10c3V/&#10;enK9v3+9u3Ozt/twcACdHMKcH0HXZ/BCfFeHt6dbZwcrJ5vLN6vb96t70NYBdHgGXTxemquz+4uj&#10;nY35ra2F7f3FvZO1o6vdw5u9vaudnbPdy4vb043Dk7GJ1fzcbmujHozoGkbgWIXzTI7hTBZ1qsCw&#10;JE7Rz0+0oMV/5Kaz7ayx56x04qZ06qxwZC11aiX1JACvK7LsqHEd6Qudm0mcW0gemIpu6fMva3Nt&#10;64tc2CtDXjpX7hpHjkoHzspH7pgDD8yJr9axjyYyC/SxGywAH7mowOqvi+K+s9y5u/KutcQMhmVN&#10;m/vcSvrUDF7x99hI5MRU7ORRAN4xEd4w4F/V4VvEcK1o8O8Yiy9p8/WKUoxJ0W6p8e0q82zJcs4J&#10;MS7LCOwYqA6oSUYyEloSPzenJZHAIuAhRtOwcuOJiL2RVXwpp/FeWv+DlAmhqhuOnv9vVmHfOET8&#10;m0PE/2Md8p+mQT8Y+L5Uc8JWNH/LK/+eWRDFLsrMKiTALa+hYqWn5a2u6a9pEKNtEq+iE66kFWjv&#10;kZmW0xOf3BYaUe0fVBocVhkSVuMfWO7rXxYUUm3vmKVnEKmjG2nvkOPpVWZnn21qlmJmmaZlHKNh&#10;EgXsE9pGMDoGsVp60Vq6UZra0do6MTq6sXr68QaG8SbmCXpGEWpaAfLKHpKyjsLi1jwCRuzcumzc&#10;WmhWZWp6GSo6KRRalp5ZgZZRjopBhp5Dm5nbkFfAQlrKUU3VW18/0MAqVMcxxCWtoGh+xa+1Kai7&#10;NWaku/lst2h+wr00y7ks2akq0b89L3G6OWGx13O4TauhXqK8GSc0nzZ3iL1y43VA6x8k/Jnih5mD&#10;O96pBLGqB0q7F1IGNb/2amQOG8qYhjJyBjNCsxN8QvOjU+ozG7SFTKQplUOtYmtLWnXVDTPCUlpy&#10;aq6XTsfrBle6F2aaJ4oi86FzaKlj0UXLub90AHzr5oXkt2a3HYwdH0wcTLaMa0mqDdUPjTaN5obn&#10;FcUUG0ubQ9vQYPlIvGsCdAolusYcDm/3FbY2JJdDu1CIoefd1MnDzFmoqS8ojlU9CsBnUEt2Y7wb&#10;LABXIALwCZwB3BhbDh1C0fYR/cVd0Ppdll/qcvsciByObs82jXobOG/2zUObV37GTkPlbaCTnob2&#10;BREZoLWc0NS6dHC428zAxMa0ctANXwOn2YYhaOXMWlbvanp3sqrHR9sONJXqFjZd2dWbUD4WV7mS&#10;2NTnkrocVlZj4NVo7tFl79Zrb92gp3gc6QjVJ+3YyzfQv1xA4W5TfNSAPwrAj8LnKiXZRwEYVn+p&#10;ARtkKNgHm/6rlIvwmQD8xGfVnvhU9H1i9VEAXqcjX0WRPgGKsABMS/ZU3GSghAVgWrIlKqI1KvKv&#10;gvT/S9Yp/pf4X9aA/xuQua+fcqABE+T0vax6lYIeUWLexmLusmrh6j6VjqWzYV2HmgHl/OoBXOJO&#10;YnJ+wjJB/PKR3OrJ3AoJGLVMReEAIUptztd8Is/RGBw2M0p+a3pRRx4VZzF9ZwVLM2lDUTph8udE&#10;H755hf3jG9wX2G+fYb3/7S3Bs/ekP7+j/PEd+3MCcVxa8feUUu+plPDpNMhYVInppT6QiWMRSeKQ&#10;iGLjcD3/VR+NTjY0KrS1z7ewLrdxqrJ3jVPSzDGwaHT1r3LyTte3yjZzaPCJaA2Ob4nIbI7IbovO&#10;604o7kwoqg1Jy3QOijZ1aUnImy5vnShvAuz0jI+XN3loGDPhEnMwoLnYWHlZ2DlQTJzUzOC5mo+R&#10;m4OenYWBlRCfgAQfhxdNYyYnWRbovV5WuFNVvFJTUhnu566moMvPZaesVBAetTM6Cx5m1kbXR9vn&#10;hjtXqopHzAxCJMWtNdT9VRWdM6JLb3YhALjjwLPQ4Qr4awUvewHISy5UEld1t/Fand2C4JUooO1V&#10;eFLoB3h9Wujw6GT/8OD84vj65uz6+vju7uTqfO/idOf+6gQWgO/AH0fw5/txjdt9aG9ocby2q6e0&#10;vr+qcbKtZ3lgZKl/eL5naHds4XJu924e/Mm+h47gmtD+w2JNX6132m7REFS7NhnWVGWfay9sG2GX&#10;WpzRlZ7W6uqWFBmcP9g4szt0uNm+1RjXsdd+kmufm6QflWMY68FtHCXhECvjmKYVkGESVRFc2lEw&#10;lJ3YbGwWrqjra+mWMTp029V5HJLSZhlREtw0Fjuw6FPe5ZXRkFM6Vpo1tN3/kOlc46+ZZiYcIE1n&#10;pcxiz/FCUpPZXE/ETZDZmIFOm0/USccs3dm3Tkc/SVExSE0h2N2x0Noi1cAo2sE1O6dysnvh1Dkq&#10;S93GN6W4bQc8rj5ARwfgvN13Nc4sT57UF/UVpTbmJtR4O8Z4OUQXptfDU+mcw497p5vHZzunsFgO&#10;HnwubvY3Do52T453L7fXT1cXj9aWz/a3ofNjWACeH9/vb5/pah7uau0Z6h1cW1q8Pj+5AHU3dpZm&#10;V6aGl/vb55sqJ+pKxhsrxufG13fWDuDlJh5f04QnlHkU8uFLA8v34HnnBl5mGDyCXV2eHZyMtI1P&#10;Nk8cjO/eLR7v9owu15SvVqculfrsVNmfNVlCvVbQiD007AT1Otw2Wh9Xuu9WpiwW5s4VFK1WNe80&#10;D643jczXDc/UDI9W9W4NLVyvb15vLJ6tj1zt9D+c9N2fDp3sjJ6sj98tT92NDq+l5HWbuM/o+0Ee&#10;ufta4Z0c5pHYog7v+M3pZI3FdA107cysXF2snH2snYMcvcPdAiI8QkOcg71t/ZwtPAM8o708Yj39&#10;kmJSKktbJqt7lyPyWtW9Yq2KGiPHl6oOL2r3jms2Ntv2DnqOLzoPLytWDksX93LHV9t3TseOTueO&#10;97ZPt7pa+nT4vTRYAipjxuD/LFxsrS5k9ncab8w6QtsZ0FYPtHA6kDhhwh0mQmIrRGNMiyf9BwYC&#10;1a/CSKT2JQxEGgzEemgSfRYSbTZSTXYSTVYSDTSpFopUl5bSjJRYnwFljibX4yJT5cEXkyMXzzG1&#10;HvJSHXTh73WRGQow6w/zLXD0thbR4yeQ5CHGsJHoMZMaMz2CJjdgItMD+6IpTdGU5oxUVkxUNsxU&#10;NkwUtkzkNgBmCmtWCgtWSmM2Sn02Kh02ajUOKlX4RxlaXXq0ERu9AReNFic5hpVMnZ5aj5zBEiUe&#10;TiYdT62eSyydRCedxCoWy8zsYSkVM+Jc26cSWcHnXMhuU8BmXcrt0K0YtmyRt+sE5wQvmecumGYv&#10;msGS54pl/opV9ol3yblP1qFzwLKRzrymwJou45EZ6tKK4tgY/8SY9MSI8dhI+MhIfd/IYt/Qbdso&#10;cMc0dsMkcdUkackoYfG/ZMFmAubM0ufM0xZN0xYfs4RXTFIWjdJXTHI2LAq2rYu3rIqQhNo5vbQn&#10;JRjRaxcMMgBzRmlzJqmzxikz+hkz2pmzmlnzGhlLGqnLWvGbRjGr+kGLer4L+r6LhqGLRjELBklz&#10;+inT2rAA/CWzuqkAcCDAP4Rho/Qp/dhJg+hpo9gZo4Q5k6QFs7RF84xFs6wpo1TAtHEaYMYkfdY0&#10;AzBnlgl6MqWbNqGdMqGbPG2QNmOYOqWfPKEXP2mYNGmUCGOcBJgySQZMm6ZMfUwOTgXNLltmrVrn&#10;rNvmbdjl7zgVb9oXrNnkAoCz5VAI2LAt3HWq2neu3XWs3rQtRwRgwJ5TTZN4QCGbfSa9eSWf+5Ba&#10;wpJZwZpVyZp18YplIbhw4PIBwNWERWuzHAAi365aFcCX1TJ/zRo0XrxlXwqCAFAEFonsOJaDwQB2&#10;RMYA2IQA9kUANUFr2w5lSE0EUDx0qzn1agA+ONyUfuqccSbYHekD0hTYFzkQABljT619xLZ6xbhx&#10;zbR5x7rywDH70CX8wMnxwNFg31Fxx1po25x935zl3Jrtypbl3JLh2pruwpMYakdBvURQNz3UJwAN&#10;KkGDag9dcvctglAHP9TOD7UIQY1KUJMjVBu+kxYz4Rs06ew3bRcwZR05a50yb50/b1U0Z54/a5Kz&#10;ZJG5bJG2apG0Zp64aZqyaZy+aZSzYZy1aZGybpmwYpqwaBi/YJCwaJCybJS1YpS7b12xa1m2ZVa8&#10;api3oJM5rZ4ygUkYU4mb0oBz2QFTWqnT2mkzOmB45x84VK+bF21YFG9almxZlQKAA4rr5oUbFiBe&#10;8M+zbJy9aVm4a1sKfDB0x9TiAJOaiU83C3KnAOf3Oyh3wSB7Ti8TsGiYAwDFWd0MpG/AQTYhSfZT&#10;uo/oZQCm9TMBMwZZCAsmeV+jYN6wYMGocMmkeMWs9BHgFC+bFi2Z5i+bFaxaFK1bFW/alG7ZlgGA&#10;s2NTgoDc78hLHgjg3gefDvQcWPDp9uzKDpyr9p3gtxYOXKuRFxeOPepOPOsRkDcVQBB5IwF+NcEn&#10;AyqNhFrMoEFxaJIBmiGEJvGhEQZokP+2Q/SuUwzq4XloZz6toj4qRkN1YLQ4Q6tx0HoRtNYDrU1C&#10;y9PQXBc0nQNNxF91hx+1Zgxnl/kbx/AzO9CzeqClgsglPSgknZikVLx85VeHTM46OaFOFNSKhurp&#10;bzs4T7uZ9gZIdwc/HPe/venCgVqooBba+1YKeFLots/tWT3hWQP+eQPReSPBRSPxRRPhZRPJZTPR&#10;QcXbyzaCmwGyi16Sk26y6x4GqIsXapLeDGbc8eTctefeteU7dBQ6chc68OHf9+U9CRLa8eQ/9VHY&#10;CzQYCrLsyI1pGG0rWJlI31lP29rOX94rnd8tn90qml9NW1lOWlnIWlnNXFhOmZ5LGJ+KGR6LHhpF&#10;SJ9bzJhfApuyFldyltdyV9bzVjfy1tbTl2YS58YSZidSFmdS5uaTJ6czRieKxybKunsycrLDPZz9&#10;9TABsgLBgozRvLQp/PS54rypQhzxfMzxAqypEjxp0nzxYpyRAsyAGGG2JHEuEMmQFsyQ5EsT50sW&#10;48qQ5U+R40mV5UmW5U6R4U6S4UqW5kqU5gQ+iKfJ8aYp8KXL86XK88J1ZHjT5QRT5QRSpPkSpXhA&#10;yzGi7NFCrJFCLHGiHMAHhwA+OFYYP2MYLzqElyFKkCVCkDmCnymUDx3CTR/IRRvIgQrgRMEpmIyk&#10;cFImM7kPMwWwSIKmPwtlIAtVECt1MBtNCDsqlIM2jJMunIsesYAIbgZAJA8aEMGLBi2D9sFRwHER&#10;C44eLsAEehUlzIpYEAFHD+ai8+NCeXFQuXFQurGSu7KQATzZKX24aPy5aaPFOeIluJJl+MAHhD+j&#10;DH+KJE+COFeMCGu0KHOsKEucBFuCBHuCFEeSFCc4S3FirLHirJ9bMfgMRIuwxQhzfGZDuOGzEcrD&#10;CHoSxssEzk84H9zPKEE2YEEcnBl/NpQvG5UvC7UPK+WTD86MJ5rcjYHYjY7EhY7YAUVsT0tsT0Ni&#10;Q01gTUFgSYFrQYprToZtQ0loTYX/pbWlIgI1v7SgBTjp9r9aW1oiUyp8IyocA3IcXVIsTYI3anjP&#10;VbGfK3/4RYf4nSbhK5UPz+Tf/iDz8u8yr76Te/0j8KVf/V3y1beSr74HVuLldxIvvxF/8a34i78h&#10;kU/jsH3+N6nfvpH65S8yP/9N8uc/S//0V4mf/iT141/Ef/wj8J8ikj/8GUQk/v4niR/+U+wvf5D5&#10;/l9lv/tXYNWff2OC/0L/3c9yP/y73Pf/Bqz83/9d/sfHNPSfHlPSf/pPOO/85bdPGecqvz1mor/8&#10;VvXXvzz5YKvWm7/rvv1R990v2q9/1nz1k9bLXzRe/qj54mf1Fz9oPP8JWJ3Xv+li/Wbw7qUh9kuj&#10;D68NPrwAvva75zr4b3UJ3+kTf9AhfKuB80oD+4UuwVsT0vfaOM91cZ4B9HF/08P5VQ/nF733P2lj&#10;/6SN9xKD+0wR6xdwrhTe/gys7KsfpF58I/X8u0+t9MtvpV98L/viW4Vnf1b87U+Kv31uVV9+o/z8&#10;L0rP/oJ59Y32+590Pvyk/uZ7pWd/Vnv+Z/UXf9F68Vet19/ovflO793fDd/9YPDhR/Xf/qTy63+C&#10;uCH2T8YfftJ4+VeVn/5d9tc/KpFhOSsIlYd7TNTmTLcV91Sn1+VHlWYGl6QGdFWmLnSWzzYUtMYH&#10;ZdkZx2gpRWHkLFmo9KjxFT88E3v5vfjz74CVePG9yPNvpV//yP/zn0FEneSdDhm2Mv4rPQpce0FG&#10;P01xfwOZVDfDjvSQ5abCzY7KpYaS6eqCvoLUhtSo1vyknqqcmvz45ChPbxcjVQNlTHCgSEiYQEAQ&#10;v3+gYGAwAPi8vv5SUTGSkdEAiYgo8fBIgFhYBEAuLgEEhYJCQH0+vwAAj48fl5cPKALAvqAF4eBQ&#10;0KZoaLhIeIRwVKTg1xCJjQEIx0QDhKKjACAIKotHJ4hFxYtGxolExAqHxwiFRQuGRgGAz+kbxObl&#10;zxMQKhASCSyHTyCAOzD0q3D6B3P4BbH7BrJ6+zN7+jJ5+KDdvABcASEAUIEnKIw3OJwvJII/NBIg&#10;GB4tHpsolZAik5SGySkwqqy1qG92qmjhk7chwBPGxxVmoFYlwpHAeydGQaiM916WAFeFhFSbms6S&#10;lsWRis2JjM2ZmNWZiNUZn8Xtq+Axu34dVjcCdg9CDk9g8dncAUScXqQ8vsRc3gigiADqEHK4E3N6&#10;kHK4AZA8YAQKbk964UA6oQAAraA/SsCPht8XzgPm80FxedFxeyPQ8/g8QYJ2+BIKejsaKks6CksG&#10;8n/SWlBTmiKgKGBofwdFYkRL/BG6T6AlNaQm1UOR6lGR6NKQ6FIS61AT6wALIkj8U0tBbkBMaURA&#10;ZURIbUxEY0KMMiWhNQOQ0pmjWO1pWOyomGwo0Fbgv3sIwEdzuTBwuzByu6J5XJl43Bh53Zh53Zn4&#10;3OH6bLASjGKHNWBaDjj9F8XlQCfoSivsQSPkTyMcSi0cSyMSixKLohf3pxd1oOHWoGaRYGIR5GLh&#10;42GABWAxJj4RJj5hZl5EAxZjE4DnVX6UfhElWIZH7En9BcgKiItzCYpy8Ylw8gqxcwuwcj4JwJz0&#10;TIiOiyanpiOhQARgRO5FHCp8Yko8IgpcQnIcAjJsfBABDggyUaLAjsAykFGBfZnJqFnIaR6TgOkR&#10;DZiPgYUfzfqkAQMrzMIpysaNKL5i7DwIoPgpiPSLiMFPArCCoBhGSBZBTVhOQ1RBS1wJVnkfk4CR&#10;PGCEJwEYkXuf1F+93/VgACIGG0qpwTnBj3V0JVT0JNTVRBXl+aVE2Pl4aZkQAZjlz98avcMrFpXt&#10;EJdHBOA9TZ0rU4tjY4MDc/0jW5MDS9NzewfIP/zSO2zDLXgjLOWhrgfqn4Gm1+8BkxuwADx/CM0d&#10;Q4sX0Mz+w8rB/tLm5tb+wNRKWmlPefO2ukYiBaEhA6lJqFs9dAILwNdnB3DayNXF7cn59dEpLAA/&#10;/sYEXd+BCODm+OxpJeC70wvo4vr2Bjq+g5rH9+NKut0TKxziS/yL2kIr+hxSKwIKWwILG1Kqu3Pr&#10;u4vru4enVi6ukZ+obqHz04ez04+/J96AY95/zCkBFQDAOYGWxs8biobTIqqttUL4aDEEv3Iw4Ivr&#10;SLskB1bP955D5/CvbFsTUHZkswyX8dtvabG+o5NkN/CyjJ3vXQeb0kLT+ej4ZbhldWV11MQw9/s3&#10;oOWrrVN1CWU+eo718UX4QDeQr6UrOy6jvohmV1kT3Bno5uRs++buGHq4gk7OoJ0TqH/+LrNhyya8&#10;h1ttkEFmXckKyqk7Kag/ya09y6m9yW++L2i9L2i7yWu5ym/by6o/ruiBRlahhYPLybXT6bWbnX3o&#10;6gS6P4ZP7KMAfHd99HB7Bt1f/FMC8CezPf8XAfhR+oW5vPy/VQD+VPeFAdcCsAdnAJ/v714c7N2e&#10;HsMTYiPn53+jAAw6eXMLxuf1/v7l9vbl5ubN1tbt9iYYtNDFMXR5Al0fQ9dH92e7ZwcrR+uLt5uw&#10;AHy/sQftHUOn53Bm9t0VdH95ebpzcrJ1eLyxf7p5eLmzf7Wzc7G1fbpzffNwuX9+PrN41dG+kxjd&#10;rSXdL8Z4rityKMN4KE17pMCwKErZz0+ypCVw6q534KJx4Kx86qp44iR/bCN9aiV1aSV9Yiy6rcG9&#10;jeHc1+Q9NhA+N5M4M5fYNxHZ0udf0eFe1xY4tVG499C6ctc4dlI+dFE59lCD53/21oB5nAX6SQA+&#10;clE6dAUoXHurHTnILmhybOjynltJH5uI7usJwBqwieiJucSxmfiemei2sdCGvuCcMvuCKvemgci8&#10;BnePCPmoJGpTjXtLmXtHgWdBhHlVTmDfBDOqLRPHRuZA8cYWTS79gZiXGE3DzIUvLPZWTumtkg6u&#10;vDGenAW5lg+BUfBzm4hvHCL+xS7sD1bBfzIJ+snA742mK66yJRaf0nsmYWp2EUZmAV4OGTUlC1UV&#10;ZzUNPx3jeG2TeGm1ADF5V12z8MDw8uj4poCQck/fAoCHT6GDS6albbK5daKLe4GuQaS6VqilTbqD&#10;c4GBcQJGI1RDJ1LdIBpjGIkxBDZaTT8KoK4Ho6YVjtEMU1UPUcYEKasEAlRUg1RUA2QUXMWl7QVF&#10;LXkFTXkETABcfEYcPHr8wqa8QoY8ggZ8wkYikhYyinYqGm7qur5aJhF65nHWDhk+fqUxMU0JyS2R&#10;SfW+SeV+BTWdZzfpU9Nhfd2+LXXlW8vlK/NR7Q0eNfneLaUxoy25W1N5ewshs2MGrR2SFR0EkaXE&#10;iZ2sZRtYwR1/kA2mjezliOoj1Ivh1Y2QcsnHcS4lDOul9+92LN6orV+ryazvq2quSM5pzW1V59U3&#10;5DUPs4gx1bIW5RMLdvTfHFwcquxZ6pw5GN9py206mT6Ath78THyrE6ugM1gJdtZ0Ga4c6czvmW2d&#10;7S7rtNIwm2ybXBteS/BK/CgAH0I9Rf1JHsngayzOKfJ4dHewpKMusRTahcKMve+mTu6nT0NMfEBx&#10;vHoo2j4MVPtUAC4OzAJOiW9GQ0wZ2BRiEdhX1AnazPJL3ehZhnagvKAM8KVdEVvgqWcPnL7iJhdN&#10;C+DMtY1Yqxjvjq0dz+w4alndrZ1NNw/bqZiATd15DcFmHqD/CY7BdfGF0AFkIaF1Mrw2WdWV4xV9&#10;3beabex3WzXdaB6xGVNTY+BTY+jabOU64uHRYKA+62QAFcece+u3MOPO0X5M/33MAIZzWD+qnh8V&#10;0E8ygMmo/xsBGJF7ERn4Uz6r9gSyfvBnrNGQbtJRfCr3AgcUN+j/EfxUAF6mJl6npvgqn+m+T/z+&#10;uf5J/s8KwFNktP008o1clukiLk7i7mqqwVquJU65U1Ftx2YRreI60XwSHhJygaLSIUgGMK98nI5u&#10;nopYkDiDkQCuGPv35Iz/9lLgW2wVbAZdKgEjVnlbKWNnjK2hpJ4QNQ/VSwK8n94QvyXAeYmN+/w9&#10;yStc6hc4dM9wOLFIJQkYlChYZQlp5QnpNKjZtWk5FEjohLEIuV68437xkuv5M2MWlhQj4zwruyxj&#10;i1xDy2x982g5jSIzhya3oFbfiGbvsApn3wafiMnM0ubwjNao3M64wt6k0u6kkvqwjAynwHBDh8rQ&#10;5NnK9unK9sX6XvAw0J5epMMrwYZHzoVmZGVgYKGiZSah4aZkEqTj4KBioiGkpKeiJcDBpiEnVhDl&#10;D7A07sqI32us3q4pSbY2zPW2Lwx0S3S29jfSC7OxrkvNXOwdA/fRweLJSMfCaM96bFipiV6Av3ee&#10;voang7Hv4sjG5c7D45ts0Nrk9tbsPnjaOVw5PV47j/SJZaZgN1Yznx1YQh6B4EeyB3jxhMPDw4OD&#10;vcuLk/s78GfxcQmN+0v4QQj8Wby+uT0+uT+5ALscT6yvtU/ONw9tD84dTa9ujc4s9Y4sdA9drmxf&#10;LG4/rBxDy6eHfWsrtRNHnZvQ0i20fr3VOl7vmzEd3wjVra+lDpTaZDqJOcQ5ZVVm9/l6ZGipu6RF&#10;V062Lc3Uzy3VLwznjQ/njoVrBedaJbd4l4RLO0fJOqeo+cap+ebap6Q4pYY5pQZ655pYxagYhzr4&#10;FWrqhFZUr5R1bpkG5+uG5US2jGd0L0YXdqaktMX6lHVmzybaFIXqZzkqxIjTWcoz2yjSGoYYpca6&#10;lnvZ5Xl6VVg5FShoRsFvHmjFiou6aSuHu9nkBXiUG2iBM50cEVu7sQ/llHRaOYS5eSfWN07s7EBn&#10;4DFkC+psnu1tmZ8e3LE3DfB1jvN3TSjLaS/PbZ3qXdxfPLjev73au3g4gedzBo/QN2dXR9vHhzvH&#10;+5unGytHy/MHy3NH2+t3JwfQ0Ra0sXA6Nbzc2z7aVNPWWNM82DOwMr98d3l/eXK9s3Y0Nbw62LnQ&#10;17rQ2TDfWDHc2TQ0N7F0fngNrt3DNXR7cf9RAH60Dze3V2fn1+fg2eb27ury4uhssGW0r7p/pWfp&#10;duHoYnxhr61lsSy5P8l6Kd9sOV9tu0T5ulkPGnSERj2hdqfTSteThoyd6pLV0uLFkvK1mratluGF&#10;2sGhwrae/OaVzomb5U1oa+Nhaxbam4QupqDbRehqHTpeh3bXodnp7byyAfuAKbOga/ecK9v0MRnP&#10;DBpVDwJxEypJPV6MIcbS2tLNzsTW1czW29o1xMUvyiMsxDnYw9zTStfeWMvWRN/V3MLX0S0mOLoo&#10;NrM+LK3WKa7YILHIv32keHm3em2nZmm1ZX27c++kY++8Zu2kbGk/e3S5eeNw9PBk5fLkHDqbHpt1&#10;wMTw4xo5qiTOdeyAR+Wr4875Ca/jDT9oNxE6aoVOLh6Gr1KtqxXQTlwk2oyEiv/DDOCvQk+oTkeo&#10;Q0+ky0SkyUKszgovyqtGT6xBQ6RNT21BTKhLQ6bPQqPHSijL8pZTk0G22Nql3lKxXJezVF+szsG4&#10;2N7RW8FAhloS/YafjVCZiVidgUSTDkCqBq/4SybPQKrMSKzHRGzGTGLOTGoJQJNaMJCY05GY0pMb&#10;01MY0FLq0FKr01KroFDyKJQsFa08CYMGGaMOLYMmPQrDQKFKT6FBhTIkZrShFI0ikEikVikiFk9n&#10;EE3nFkriYgx0kEycdm8e0YzvkAvuU4nsUgitFfZolvSb0E2e0k8d10lCUusGMNHAwqhHbDvmn3jn&#10;3PgnXXi471urbhpx7uhTHRgS7uu839fG3dMm29dh3tUW29ZW3tTW39CyX9T0n1WPnFaPGMdEjKpF&#10;w5MPq8cPaCb2ayQABtQB8cNqscPq0aNqkWOYyAnNuGnt5Hn9dES7mtVNRZb/RBhRjfmUIbWoHuXg&#10;LuXgHnjR0OgRxfhJpfg5lZhFTPiaTvCSpsecmuMMxnFew2NBM3BRM3JWI3ZcLQYRyZDWhlWikZVH&#10;AcABERAHW8fV48Fxx7TielUC+zAB/WqBgxrBQxphI1pRo9oxYzqxAxrRvwP82H71GMCgWtyAaly/&#10;Smyfcky/Kgw4df2qUX0q4b3KYd0qIb0wwX2qIYAeDEyXYmC3UhCI92PCwOkd1vzY/pRB4ohW9IBa&#10;OAiC4qR+ArBD6tHjOimTuunj2qkjGkkTOmkLJnmLpvnT+pnxZLoxxFoJ5HpF7A4dsmFjWilTehmT&#10;emnIhM/I5QOdQfoD+L1jkb3KEU+AYo9SeLdiGJw9KRcMAEMCREC8VTqgTSYQxEER7AsGxqhWApI7&#10;DiLgEGDMzJtkrVjmIwruskXeln3prlPFqlUBqAnaAXzWDugA2BFpBwzCJ5CcTrAJBhM/qBo9phE5&#10;oxc6Z+A5Z2C5ZKa1bae0ZsU7a0AxpYU9r4e9ZkKwY056YkN/5kMJ1dFALR9uWnCu2gmv+6hu+miv&#10;u9C3LUxQAw/UKA3VqUGlurcFFqd5LmspLlMRFtuJNptRNhshnhuBUase6dOWWaMGWWN62fPGuQsm&#10;GcumSStm0eumYZtmoQj7NtF71jE7FtFbZtEbpnGbpklbZqlbppk75tlbFtmb5tkbZpnrphmrpqmr&#10;xikrJmkzOilgZLaKBTQJwytP9ytErZjkX3q2HDvXnbo2nLs3AR8AHFA8dq49d288d6//kguPhq9y&#10;49Ny59d2799+6dm4a1u6ZJQFbp9JzUSwy5kbOETtiUsNADigCILguIeONQcO1UdOteCIZ26NJy71&#10;ILJlVbprW7FvXwU27dlVAh+2DlXbdhVbj2zbV37KjkPVV3CsBJceXPdtu9Jth7Jdx9Idx1LErlvn&#10;b9gWbtsXA3/fuXzfpeLgkWPn6q+C6MEbj+n+wILinl3ZnmPFrkP503sGSAo7kpV+6FZz4ll/7tN0&#10;6ddy5d96G9QBhfdCiWVQUxjUowcNiEEjrNAwLTTECPULQX2y0LAa1CcNDfFAoxxQF91pFfVdnSg0&#10;ZArNuEDTQdBYGjSUB/XnQb1JUK8f1OMGtbqf10ftVTeU+pfI83qhmT1ZpGOpJEJoZQNphdTMrSU3&#10;x11Pu4WhKT6onwXqYYL6ma+H6c/GSc4mcK9HsaFBQqibFupigPqooAHyr9BHCvWTwQB/kAIaooSG&#10;qWD6KaER6rsB0r0WrIWK3+YKns+kYs1E4G2HMu55cxy68J46C114il76i10GC12ECl2GCB558Vz6&#10;yh8F6YwGmffkRjaPNBUujyevzSetrecsbJfM7VTMbZcsrmdtrKdvrudsbOaurGctrqTPLaZMzyVN&#10;ziSMTwFAJHtpNWd5LW91o2B9q2hzp3hrt2Rnt2R3PXt9Pn9rrfL0uPzwKGdltWBxtWl7t3N9c2Jt&#10;faC/uzghKsJMJ0JDOkNXrsxYud4YU6unUKklA6jTkQfUaMpUYCTKVMSArdKQrdVWqNNRrNGFqdJR&#10;KNWUQijRkCxWlwAUqYkDEB8En/g9Il2iIVOsLl2IkSxQlchTFstVEs1RFMlXEUf8bAXhLHmhDFmB&#10;dBn+NGk+EEEqgGCmnCAShEVoWYGnOskS3AmiHLFCrDGCLJkyAlmygoBsOSFAjrxwroIIIE9RFJCv&#10;JAYoUBYvVJFAAMcFPQH9KdWUBSAdA0FwROBU6ChU6ysDCyKpUrzR4BASnCFCTF4cVC5MJG5MpH5c&#10;qGgRtmQZvgRxriRJWC8HnQTHBR0APcmU5suXEyiQFwQUKggVKQoDipVEAKUqYl+lUl3mq5QoiwNK&#10;VSQAZaqSgHKMFKBaU65GSx4B+OACgcoVatKIBRVATbBjsZJYkaJogZJoobpsvrpMnpp0LkYqW0Ui&#10;U0ksQ1E0XUHkfwSo81VAC1+lSEu+UFMOOGDfeAmeCEHWUD6mEF7GGFHOKGH2MH7mIG4Gfw5aP3aU&#10;LxsNsP5c9L5cdD6ctN4cKC92Gg9WKncWSoALIxmCKxM5wI2ZAsGRnhjgQEcEsKcltEMRINhQ4wFs&#10;afBBEGwCdZwYSFwYSF1pCX0YyfyYKfxZKMN5GOKE2YD1pCcOYqf5jGAOFCCAlQr4IZy0AOAEslGD&#10;YBg3PQLYN5KPMYqfKVqAGQy2OEHWNHG+DLGPpIvyPpEsyJkqzA2CWRICmeL8SCSOn8ObEeVER25F&#10;jm9Bim1PSeDOQOHHShvIQZcpCw/7x7EqnC0nmCbFlSzKFi/M7M9G7cVM6UJH7IQidKYlcqWHVXzg&#10;BHLRgzMJCOZBg9MLTjI4t+F8jJGgh7x0X9pwLrpQTuoQdpowLhokEsqBCmQlj+ChDedGgU1BbBT+&#10;zKQ+aCJ4SWM6fHjR4keC2SnjhJgyZHhSJDjC+Bhs6UkcOehi1KT74gIeJrugs1XocO50oXdnqm11&#10;uH51oPZwvA1aHYXA/zGWxu4meucrMnvTQst97VPtdBPNNWNMVcN1Ffw1JEy46XTZKTzkBUv9bPtT&#10;wzuTAsdy4rY6K06Xe082Bq62R262Ri6X+06m20/GW88m2y/nercHW+43Z44XR2MCXFRkBC1Ntfzj&#10;wv3q6uC5mlvbnZpb7eobrWvqrKprAbZ1DTa19QAQeQoCvLp73do7HRqbkU0gYl5RZVpWoZKShknL&#10;0MjM1srO1cnN187JA456do56fh7ma2gWF32GRlEhAJ72uawaAfj6JZW6ReU6hWWaecVScckCIZGi&#10;kXGyiWkyCaliUfEiEbHSialfRTw2ESARlwSQjE8GSCWkAJ7iSATUlElKA4jFJABAUSkjRyEtC2wC&#10;FTBxmZou8aR0Clg4AuSUcrgfhAneiaOIVQnfypC8VyTH16CiNKJBW1OyOZCyOxKyO+GzOxOyuxGy&#10;eXwJAav7V3lSefHZ3HFZYD0YFJGsX2CRPGBSHl8Sbh8Qh6eGZncnYXd9AhGDAYQsTgTMjvhMDniM&#10;9jgMth/orN/TWgGAD8BF24E42ArqAJDKX0LE5EiJdqBhsPsSFNr+q5DSWZLSmSOQ/Q4FrTklCoaC&#10;xozqEWpqMxoac2qUOQmFETHlPyCiMEQgINP/EjxyfWwqg3fUBlhU+p/yllIPm9b4PY0h8N9Q6L4i&#10;035JqgV4Q6b9gVL/PYUeAvDB7jjUhrg0RgR0pgiE9GZEDOYAYrQFEaMFPpMZLoslLqsjDqs7LnsA&#10;HkcAAbcfMbczg7gTNY8mNZskE5sQBysfNwMnPx23KCOvEJpHiIkHEYDF2QURARjRgD8VgBUEpACy&#10;AuIS3ELiPAKiXPBE0J8KwGwoBlYa+sf5nykf53/+mPiLIiJDxGAqfGJyHAKS97hEWNiEbz+QYeMT&#10;v8MBEUYKGrDvkwDMREr1pQYMEGRiR3gSgD8TfZ+UYCQnWPIxFRhBiltAhldIjl9EXkBUVVAGASMk&#10;iyQBIysBI3nAiAwMeBKAP9V39cRV4LmgxZR1RJW0RRSBBRGw6dNUYENpLW0JFUVBGQlOAT46ZlZC&#10;EvRvz5n/9I0pNmGZhEK3lNK8ivaBrvGeps6FsdmBge6uic6umd6Gnva+ucWDdzAsAHuEbIanQi1D&#10;0PACNL1+O7l6PboCjW9AUzvQ5A60eg0tnkIbJ9d754eHl5PL+w09a03dR3r66QzUZuTvVSO9G6Bz&#10;6OEUOjvchu6Oz/d3Dze2D9a3zvcOYe3w6vajDPy4JPCTBgycu9OLq0to5xya3IWmD6HBbahoYCOm&#10;bjyopNcxtdo1tco8LMsuNN05JMXZPzY1u3x+cRd6gO6uLm8uTuG1YO/v4V+sru7gHyIffyaDQOwC&#10;nhYP/l0STseFVd6LTai7as7XJkGCXYvsDTv+b2hOKhktSbumgrHtyXtQ4XIdKk3u1pSwR2EL4v5C&#10;L8ejsje7ryqCkWCXtNG2luaSSg9PgQ9xBfXVdZJjEaaExIHixcZRkLMXGzkDLzlrgmfkwcIW3AHo&#10;9vzi6OLyGBZfzy+hvVNoZBkq6Tp0S+ji1+pjVtjWdoFy6s7y60+ya85yaq/zmu4LWu/yW6/yW87y&#10;Wnay68/rBqGZHWjp8GRs6WR2HQIn8AF8jDP4t9j744fbEwD86+rD5f9UAIaVS7Dpd+7PTx814AtY&#10;A/5d/YUuLv5vEoABTwLw59Lv7inM/vHFzt7Fwd718SF8NpAVkQH/OzOAPwrAt/v7l5tb5ytrp8vL&#10;J0tL0Bm4Q04ep4M+hZOAr49uTrcvdtdvN7evV7auljdvN3ahgyP4otyBBq/gH32vDk7Pdw7Otg4v&#10;dw6ud/evQNf3tw9OLk+uL5c2oPEJqLV+2d2mV5Z7T0d8U4ZlVwq9J8c4L0o1wEeyrCVw6apz7KJ5&#10;6Kx85CR3aC9zZC11Yil5ZCq2ryewqca5qcK+pc61r8N/ZCh8ZCxyYCyyayS0bSCwrM5zZCl75655&#10;6aZ+4qxy5Kp64qkO674InmoHHo/q7+8C8LG7yrG70p2f5pmL4rIO95Y+/5ml1KGR8K4O34G+ICIA&#10;Aw4sxHdNRbaNRBZUOZfV+baNxJa0+frFqcZl6Xe04Smg95X5l8RY1+QFD83Up/QV0nio3WjeOTFT&#10;y34g4SFioESz4wgIv5FVxFLWxVc0JVCwotDywTMI/NUi5E/WwX+wCPyDqd+/G/j9XdcXS9sdX9X6&#10;Lb/SO0YhSlYhOjQ/F7uUqoKZGsZVQytQxzhe0yRRTjNYRMFVWcvPwi4uLKrWL6jUzSvXyS3TxiHV&#10;yCwaydZ19yq2sk3TN4rVNYjWM4zT1IlUUPaXlPVU1YlS1o1S0okEKGtFKGmFKms+ohaspBagpOqv&#10;oOytoOQlr+gpp+Ahp+AmJmUvLG4tJGYlKmkro+CirOatpuWvrh2goOKhquGrpRdsYBJpbh3n4JLu&#10;7V8UFFETm9Ubk9mTnD2QVzReVjlTUDoam9HiEVsUVt5WvrwT0t4V0dfn19SQMjpUsbTYengQOdAd&#10;Mz6Yvjydt72SvrEUMDVp2jWoWD9Mndj4PryRvWILN3LgD8qRxAHNnHH9JCaJwoaxMk6576zz0Ckz&#10;DH7dst6NLW27rXkd062DQzUdARZB3rqBlUF1tjIORqqm4rxiqgLy28PLLdl10D401Ti2Nbh2vXSe&#10;4p1QGV8BvpZGqoZNZUwa0ho99b3MZC1zQ3MHa/p9rT0n2yb3pvfCHSMKogpNZS2hI6g9tyvdNwN8&#10;jUXahpxPHo6Ud1fHFUF7UISp793Uye3kcZCRF7QLTdQMfyYAl0cWFgVkAqfYJ70+uhRsCjLzhzOA&#10;z2AtebZxAlq7sVYw7S1qBV/mbto26T6xwMn0i42w9YEuoJqUEg9DR+gYKonNTfSMPJ/fr04ozPSL&#10;B7sHGLs2JpUAJ8bWf65+cLKiO87WD1o9ibLwgBbPskz8piMqx30L2m1i+5wTmy0DSnWtexzd6vS1&#10;G9Tk9rysF81UG9FEs7TEG5RI7u8/JQDDEyl/oeYCPhOAn+Kf5fg+sYEi+5J1FNkmHcWT3Puk/gIQ&#10;xReRhIG/haYCm0Bxg4byq3yWEPzEJ+LuP8P/WQF4loxyiIi3g1GjVNAqUNzJSMlP3zbHNXUstvnE&#10;PnZQSi+ZT9xXTDpIVCpYRC5KWDVFUD4Wo5amrRilI+qmxKAm8IIO/e+vmP/lN66/Ykm9o+N+Rsn1&#10;Dq3KIm8ha2wsqS1Jx8PwnozsLSH+K1ziV7io9yT074mZ3hKxY5EK4VGr0nJJE9OJ41PLkaFVaFjk&#10;KdFSJDSSJJQsv/zK/+qVFTd3ipFxrpl1rolVkZldnpFVgrJutb1ni1dYT0j8UGx6hatfgZ3ncHJ+&#10;V1x+V3xRZ1xhW3Rea0xeU2R2kU90ip1vgU/UbGX7VEXbavPg3dx2RUSqNIpDkBLNj2bmZECzktEw&#10;E5BzE9MK0rDwUDDREZCTYOOxoumkRAW1lSTjvZ32BtoeJgYGU6PKApwbYnw606Pb0qIrooKy/b3T&#10;/PzSAoKP5zfAY8zR8tnBylVL1bCjRXBuSnNlQa8hxra9cuB49eZo9fJyG5ronq/Na16f2D1cOAZ3&#10;8XTnfJBDmIuRR3lK1f7MEWjh7gx+JQ/8qXwUDpE/qdcP16cfpV848fcWurrbX9qc75+cahs6m95a&#10;bBoar+7aG1qANsBf5zOYw+uTqXVo8wJeAXf1biq/N9E4PM0sZiyjB3wn7LROVXqk9oWWQc3be/lT&#10;ZbZZkTrhWd4lEe6ZCuKmvOzKUb6Zi72ba+1rY8Uju+07LdHNZlwGgUruU8lds6k9bT5FMRifYFWP&#10;ioDSNK8CD6s4T/ccM4dkY/es9MrZ9Pwx//Aa+6Aiz5R657QaHZ9EE5+UhMy23NSu+oyhVOfSPPe6&#10;OItiNQ4nbRFfAWoDEVJ1bX47WW4rdQW/gJBGC+cCNI81itVUWtbfxaF4fhQCJ21nDgpwLbAwjDYz&#10;CBnv2Rlons9PbfB3TQj3y2xrmDragZ9XG2vHEmPLxga2IvyzCjOaG8uHhjtX6ou7u+uGVsZWD1eP&#10;t+c3N2fXz7aPH85voIvbs/3zw62j7dXDjaWD5fmDpdnD7bXb8yPodO9ud/10fnK1v3O0qaajtry5&#10;uba9p21gf/MUXISrY2hj8XhmZHtqaGugfamxcqCxunO4d3xrZe/i6OZxFRHwjPMPARi6vbs+vwDc&#10;XV1fnZ0e7x7O9C/01w3Odc5czu3fzqwf9/bMFCbU+mu3Bct2hwmOxQmtZctcVOlCzVZQi+NNg89e&#10;Rcxubf5aef5YVuZoTtFSZftCde9wQUtbatVC4+A9eIbfP4H2wTlagHanoaM56HQDOtmBjnah+YWt&#10;wqp+t/BZh+ib4BLIv2LVKLZS0DoIpWxKIaHBKKMva2Rv4mKlZ2FnaOFu7hjo6BPhFhLk4Oek72Ss&#10;bKoho2+oYWtl6m1nE2TnEO7gFufsl+IQmmUUnetf31sys1a3vN0wv9Iwv1S/sFozt14yvZU5vBzV&#10;OJA3PNMwszCyvrpztjvSP+akEYH6RV6Ywjw7tOVk7Ri6X9tZTtiYdbleDYA2sqCTZWj5tDKoUYHe&#10;kvGDIg+1/h/gZX2/xmfSL8KjAKwNYCLSZCZSYyFUgwVgQnUaIm0GlDkpiS4FsRY7jR4aW5TxBZM5&#10;j2q+lUuZiUaRnkyJiVaZtW2Ulpk2ixwXDj/DBxFGQkU6YmUUsTINiSINqQwNmQSKTJiOVIyRUJkZ&#10;X4uFQJeZUJeJUI+BWI+WSJeaWIeKRJecTIeMQoOUUo2YSoWIWoEAJYdHq4BFo/aeVosIpUFOqUZF&#10;pkZBoU1Ka0bI5EwoGI4jEk+ukEcknMwkkioolCjCHOApkzzhXIdM2LthW7xskdejFN4qHTDwqPgO&#10;a8SNaScCRrXgtWMfFcTINgW/Ue3AdeugA0f3fWudTUOBbV3UgQHJrtb7Pc33e1r4+5qUuxpsOxpC&#10;OxoyG+o6Kxo+82qRM2pRU5iYMdX4YUzSsHrqoHp6v3oaYEANkAIH1RJGMfGjmFhEkX3SZQdhZTcC&#10;gGi0nwIqDGIiu1VCulXC+uDKsRPK8bMqcUtqUWvqQRsanitqdgvKFvNK5ksqDkuqnsuqgfMq4eOq&#10;0U/SL2gEab9fIRwB+CAC+Ef7SoGdyv7dSgiBPcpBPcrBgGENcH7gUwQrrGoJg5j4QUzigGrCqGbq&#10;iHbaqE46sMNaqcNayWNaKeM6KcgqvKOasaOa0aOaUSMakSOa4cCO6cQCxnXjAHCisH7ClEEiwqh2&#10;zKcCMKgAjjiAiQWHG1CN61UC3YtHsjNHNJLC8TDJVIbFHI51wj4tkkGdcuHdCvBavI/L936uqoJL&#10;ici64EIjkX7VKBDpUggFm4DfrRjWIRfcLhsEAE6nfAii4IJ4r3IEItzCH0crAfjIaHlq+UlaBj6o&#10;MK6TBADOp31AqoE6oDVwXACiQIP2wVHA4RD5uUPerx/j263g3CPvOqTqPaLmOa5lv2ZldeZrfh2q&#10;uuWKnjB5OaT7/bDej1OGr9asKQ5gAZgJasG/b3t53fXjRf8PFwM/X/S8vWklv6/lheo1oSrL2xzz&#10;vQT9zWT9jSz9zTyNqxr1sxK10zyrs4zAvbCkWfuUUYOMCf3CSd1seJ5wvYgFfe8lI6cVY8sVE+NV&#10;Y+MNI7tNI9ctY/dtY58tY/9No6B1g7A1/fAF7dAF3bAF/aglo6hl05hVy9h1y7h1q+R1i9xx9aR2&#10;iaA6fs9KLpcaXvdeuQhkTeslo9wVk/w1s0IAcB5zc7Pm9DKQNPR/kqcZy5E8YMC6ef6iYeaaWR4I&#10;rjxOpQ5A5jYHwXXzIuSIGxbF29ZlAOCsmhaA/oA+AB+A9AfYdauSFfPC5d9ZMit4Ahl4n6OfOqkf&#10;P24QPaEfNaoHxnbUiG4UYke0IoZ1Isd1oycM46YNE6eMk4CdNkya1E1E5mMHnwV57QPJVAZd3bAo&#10;AB8KSQsGHwp8hAXjrGG1x9cCfp/5GRnbCBO68GrlC6bZ4Hts3aZoz7ny2DcVSnc6iBOe9CfudX3Z&#10;74M1H09/Wq4IdRhdNSgcVnIe1ZPedpFctRPslb/fLaQ4r+a5bZU8q5PbL1HbydHZytTcy1Q9y5O+&#10;KJC5KsCcFjpc1pX1JdYZSYewMnujheNIBSNIhQIJWFWl5Lk7q0zXG4WhcQGogwbqJIMGKK5HiC4m&#10;cS6msO7G3kNDBFAXNZwf3E8MDeF9hUHczxnAgfrxoBFyaJT8bpBwv/X1au3zlfJXC+lvZsKwzuJY&#10;L4J5zjz4Tpx4Dxy5dpxY1xxpV+ypNh2pV8zJN63YFmxFm23kK0Lt8+syY3pqvLqb3bu7gtr7I5sH&#10;Y1oGwtv6fHp6PPu6vds7gjp7IgeG48cmU6bnkMRfYKMGRwAg/kRE/1DEwGDUYE9oT1vEcH/y3EzM&#10;xIRnc6tLZa1/fXNUU0tcVXVzf//G+vJIa12knamzgkiUtkySilAORqBIXbgYI1SqIFguL1ijKNKg&#10;LF4rJ1QhzV8kzpMpxJbIzxjLQx/BQwsI46AGhLJTAULYKINZKRCCWMgDmck+AwQDmD4SyEyBEMRC&#10;CUD8p60I/oxkIWzUwaxUAKQOEgTE8DEConnRUTwMEVx0YRwopA6yFeCHJvVlIPGhJ0YARQCyCTSC&#10;HA4A2gf7ghZAO09NIQcFDojECTADwLHAphB2Gm9mMjcGIkcaXFuK9w5U2G70hP4sFKFctK5UuC6U&#10;OC4U2ABXShx3ajwfFKEfiiiGmSqOmSqWiRIQw0gRjSYHRDGQRdKTfpVYJvKvksROA0jmQAFSOGkB&#10;qVx0gARWqkQ2alBM52HI4EVn8jECC0DqPFVDSOKmgz8g90dAt58I5qD5XyKch/5LIrjpC+WES+RE&#10;imWF4VRyftZ4ToY4DnpgY9hogQWRLBGufEn+IhkhUK1IXiRPVjBXRiBHmj9LkjdDnDtdjCtVhAOQ&#10;IsyeLMSWJMiaKMCSwM8cz8cUxwtfbtDtEB6YYG7aIC4UIJCTBhAlxBwtzBIjwhoryhYnxh4vzgFI&#10;EufMlhPMVxSBlW9lsVI1qXINGVBMEeME9lPyFIQRsmT4c+WFQH0AiANbrCpRpi5dgpF8AkQQSlUk&#10;KhTFq+W/QoWMSKWsaI2CRK2iJCiWSwsXi/PnivLGcjN70pBa4ryxwX8bhKZKF+MufDwPZQpilSri&#10;9eoyLTryrboKwDZryTZoSBfJCuRJ8GWLcgOAUygtCE4dAJxhQKm8aLmieKWyZLWqdK2abJ26XIWi&#10;aIWi8Je2RlWyWkWsSlkcWMSvVBIrUxTJleHLlv1Ijhz/E3kKgoXKIrnyAmkSnFkyvGXqkuUaUoUK&#10;InnSglkSAikSAukqktX2JrM5sdB0F3S1AV2uQrdbMDfb0OECtD0LHSzB/7u43oJOFqC10eulvofV&#10;EWhj5H5l+GK+uz4luDDCpTkj/HCiBa6/MwHtzkB3W7fXa6eXS3s7oyszrcuj1XtTjffr/dDhFHS9&#10;Bu3PHc4NVKTHqsuKa2GUyspKFo6OMmdmk9c3Mnf3svcPEPKOjgtPz9K3dzJ2dgFgEyBrbx8haW09&#10;bmk5cnYufHoGEDY1HTQ27j88EjEzGzU3H7u4FL+8AgAOKIbPzobPz4V+jYilRYTI5aVPSVrfSd7Y&#10;TdncS93aBxb4iWvbCatbIZNzDq1dxhXwYsDuPYM+g2MIAePTfhNfwWdsEsF3fAqJ+E/OADyGRgHu&#10;gyMIbgPDCE49/VYt7QDH7j67jm6Dqlr1whL9vHLvkg5+DWdcejkSWgVyMjkGcjUuaj0mQjUWIh0W&#10;MiM2Oms2DhdmIR+0mD+1RAClaAC9eBiDWMSXoMUjvwqLdCyzVAxwkPWAAbTCoYwSUUgcwCQZDYqg&#10;AtyOeBhaNJRRNBgBLRL0BK2AH4CGz4ea15uS25OCy4Oc052Uw42E34uY34tEwJtU0IdMyJdc2A9A&#10;IeJPIxH8JdSSweQyQWSyX4FCPuRLyBWCiOT8niD5HVLZR6R9iSW9ScS9AGQS3hRSvhTSfoTingQS&#10;/4BQ0gsBX9zjS4hEPchFPCmFPCgE3cn4XUn5XIh5nIi4HQm5HPDYbXHZbLBZrN4xmmOhzd4ymAKw&#10;6E0/oExwaEywqY0/UBkBC3w8WjMCegvg4KJMAaAIwKczB+CC+gxGWGiTt4w2WEzOWMze71l9PrB7&#10;4nLY00s60/BrU7FLMbILc7Dzc6E5+ei5hRl5BRl5hJl5EfUXkX4BwEcmgpblFUfUX0VBaWDlBCUk&#10;eYQRARjJAOZlYuNGs3AxMLNQ0zFRopD03yf1lwqf+DMBmPgdDv7rd7gv3xK+/QAc0g94YBd2WjTY&#10;HTiMFDSfCsDsVHScNAxcKGQ9YDgPGJn/WZiFU4SVC4DIwJ9JvwCwSYITXiEY4dMkYGV+KQQVAWmM&#10;kCySBKwjqfKZDPxPCsAgCLYay2iYyGqaymk9oqsvpaYiJCfFLcRPz4IIwIx//sYcn6RcWrlHTnUR&#10;o3uoZ7Knrn2mb7yrrbljqLVppLWsqbZhYHjt5nfuGbLpGbodnQF1jEFjS9DM+uXo4mn/3PXAIjS8&#10;Bg2tQRP70MTO3fze3d7l/u7F5NLh4Ox5a9+pjFwAF6udIIt1ZyX47oWuD+52N1Y2V2eOtja2Flc2&#10;5pd2ltd2V9b31zbhbOA7CFaCL67vTi8+zQM+O72dWr2sG9odWIVnXNuAoP5DqH0Talp7KBzciqsd&#10;SqrozazqSS1srGka2Ny+eHiALq+vLq7Or68vYTHy4eEWXiL2cXpoYO8fZTgk9/UaFoNv4LzZRyX4&#10;Cloa2c2Nr3Q09pXj12anEqf8wC7CivGxSRhqWoN/djyCxtt38uMa7HVdM8Iz2Sk4dGS0xdnETFVN&#10;oOOHm53LnZl1FxN7SU7hq60T6AZKC4+jeE8gzycW4xG8PDQFK9CgA8gCeLDCdw06CgvAU+tQ8+hF&#10;aFanqF4HuyL4PyCUVXOaW32cVX2aXXOVW3+b13iT33yR33SYU79f0HjdNgYt7EKrBydTy5cru9AN&#10;LHHDAjD4GPfH0N0pvBgw+GB35/+UAIyolbePK/AhAvDFYxLw5SMXF//fFIAvD/fvzk7g5ZA/OS5y&#10;xhDpF+H/jQAMnV/c7R9dbm6dLq0czs7tT89A+3vQwT50cgAnAd+ew5fy5gi6OLxa37xc2jibXz1f&#10;Xr3b3oVOT+FZoOGmrm5uTs4udg/Pt4+uto9ud2Fujhc2tuEVnLcP76ZmoPExKC9t2lhtQoF/WZZz&#10;XYZ1S5Z1VoSmn4d0VZ3/xkX71En9yFFh315611ri0ErywEJ8z1BoS5N7DQOrv9sa3DuaPDvavDu6&#10;fFuPbOjyLqhyHphL37ppIALwsRvmxBPWffc9MIADYN0f1d/fBeAzL7UzL9WHAO1zV6UVXZ5NPb5T&#10;C8kDQ6FPBWAQObSU2DcX2zUR29AS2tIRObGQ3TQQGZGhm1FiPjQQOdQWPlQVXBZnXZPnPzXXWDBS&#10;yhdk8KPHdmejkcch4yakJ6VlxuLmeyMl/05Jh+BRACZV98TR8//ZLOiPVkGwAGzi9x+G/j/o+b3X&#10;9STA2L3lU3mDFiJnEqJl4ONkk1SWN9fS9FbT8FfVDlfVj1HQDpVU9ZJScpXFuLn7FgJcvfPtXTPN&#10;bZL0jCNVNAKkFdw19SKMzBN1DePklf0VVAL0jOJ1DRNkVQKlVIMkVUOkVGAkVQIlVQKklQOkVfwe&#10;ZeBgjFYQRitA7SP+AAOTSD2jcB2DUH3jCFPLOCu7ZBuHNICVXYqja7a3f2lweG1kTGtcYldK+kBq&#10;7lBu9Vxa2XhawXBG3kBmTn9ccrN7UJ6he5x/cXNU26BufJpXfXPC8Fjd3kHT9n71xm7U8FTw0KRX&#10;e495eaVaVq5iZoFicbNC7RhzVv9zn0rOmn2S5Mk/aCZguVawJfSTmidKmMTJO+Ti2BTwZK9yhA6z&#10;GWVXV63UpTWk+EXPtAzZqdpbSdh3xfdEGEWGOIbwMHBiBBVGa3sf1q+2h1aHKvugcyjDPyUvNAt8&#10;J/WX9nkZeDak1a/1rNso20baxwRZBa0NrsR6R441jyECcFZItrm8NXQANaa3ZAfmQKdQqGXA1czJ&#10;eFVfRXQ+iEeZ+99NnVyPHwYYeEC70GTtSIxDOCIAJ7jH/kMAPoYKvVJrI4sfWwgaKOkGHQizChyp&#10;6If2IQtZI2UO6bvls/OZXSsFg43eGbCjm7ZVZ2E92DHE1rezqAk4/ubu3cXNYEcXTSto/XKiutdT&#10;ywbE+wuaYmz9YWnZ0Gmjc6I2Onsmv2U+s7nUKHgupLxc27/POWncN6NQw6bRwrnB0KxQSrJeXrJK&#10;gKOalnSGlmydkvBTnRJRPTfIyQAfBeAnGZiC4n8qACPFNWqSz7J7P+Mz6RdhHUW2RU+JCMBPIOrv&#10;FpoKOJ8KwKAI/M903yc+Swj+BxSf6rv/U/7PCsCLJGSTuLRD1MKN3FpJotZO8l6W5hne8SOJDefu&#10;iVOyhlk8YgHCEoEiEiFicjFSqili8vFSUqHGWom26mE63PryxHwKOExyb6iFfiLAEHMLv2fi/8Cq&#10;xChjKWVoIamrwiLMR4KmxiImeY1PgUWIxqNkwadkfk/K8o6E8wOpAB4VHw6ZEAGVBCVamoZRgppB&#10;mpZRlYlNFBdPlZLST04x19qu0MqhzNal0dW/1t4rXdu8wSWg1TuyJySxPzIt29w5RFkvy8ZzIKW0&#10;N6m0NSq3JjClLjS9I76wLb6wNiyjIjhlsaZ3rqZnvXX0dHQlzS1UgIhBlJpVhIVdkJmZBzys4pFz&#10;41IIkdELkjNykNIQvH6rICGqq6YoxsPkZaHzsDoFbS+V+jp2pQbXx3iUhjiXh3tUxwWURfkne7kG&#10;WVmZKCojz0XQNbQ6sWWsbm1n5FWe3Wxj4JabWL45e7w7f3a2AU11rUR5JFWkNbQV9ab4ZvZXjNyu&#10;QO35nUkeyaPVcBoxvD4H3MgDvKjH+QWcCww//JzDzsnJ7e7B/d7J1ebx8uBsZ0lzZVLR3fLJ7uDC&#10;evfU5ew2tHcJ7V5A60fQ2snh0NLd9OHt6MFuw2Kjf6kjl5kFg0GWUTy0DC1VjWRahKbpBe4VjEMt&#10;e1XOuU5idmFmsdYYTx05OxVxE0s1l9acrrv5u8uR05uR88n8YRdJay1ahSSD4MnUzv7YJn8lV08l&#10;N09tfy+z6JyUzqq6ZTOXTDnjqJSq+elNKL9mLjitzT+92TIwW906xCMwr656arH/dLvnojywpTKw&#10;LcIoG8PpoCrgwU9jqMhmIcduwkmrqaLoGxjVamSfzSrsCP4WCIu6V5dsgO+W8dbL1OBWO92oUNei&#10;IIcMV3XfQv+iuvjGeLc0X6uIrNjKsd6NrbX71uZpIwMPP6/kxNiy+rLBhbHDqd7Nkbb5xaH17dkd&#10;wET3aGtlc29T1+7KJnh+Pts/317ZWZrZWJrZmp/YmhnfXl04P9qFLo5u9jb356cWB7tHu1rglYAb&#10;q3qqizuGu5f21+Hlli8PoZ2Vy5WZw/GBJbC1oaqto6lnbGBqfXH7/OgSVn+ReXSQJ9gHOAn4/vrm&#10;7ur69PBga2VjaXy1r35oonXieHr7dnbjrH9gpjCx0lsr35qr3otzIIxvLFpgIkpoIV7mIM/wutZn&#10;qzT0sClvr6FwIju1OzF5OLtkurRlqrS9OaFkqrz7ZnwDfuVz7xhaXYXmp6HFSWhpFtpeh/Z3obn5&#10;9ZLqwcD41bAcKLcLim069Cjo0wlNFTCzoZHVoBLT59d00LYz1zIx0TQ0UTe01jZzNrR3N3V2NXJ1&#10;0nd2Nfb0sg7yc4pyswuzMPE21Hc3NfezdI22iy0MreopG1vuWN7pXdvuWd1qW9yom9+omt/PG12L&#10;bOjP7BuvGpvqW5zfONoc7BmyUPCk/U2WGUvHWiW+r3Yeurs43y6f6LFYHzLdH3GGliqg5ZnulEYV&#10;FhPql+KCtCZ/YCHV/CqfTf6MwECkQUeoTU+k85gBrIFkAIMgikibgdqMisyAklCdg0aHHouXA4vZ&#10;S84oy9S2wFiv1Ey3wsYmw9TOQUxDhJgf/Y6XiVCGjlCBhkiJmliBmkSGmlScmkyIhoyPjkQATSTO&#10;QiDLTKjARKTCSIRhIFJDEalTEWlQkmiTkWqTkOkQkWsTUgA08Sk1cak131FoYlNoEZNpkRGrg6NT&#10;kGqToiwImZzx+UM/CEWSyaUTCUUyi0SICIdIsjr7K0SO2JYgAvCyRd6CafaQemyvcgQirkzoJs8Z&#10;Z86bZM0aPUo78JKuSZ1KIf1q/lP63itmjqtG2ouagmua9Lv6FHu6+Ic6OEc6BEfaZEfadIfabAfa&#10;vLtayusargtqobOq4ZOqkeOqsaOqSUNqKYPqmUMaWYMaWcAOaWSMqqeNqqeMqyeNqyfCeb2Py3/2&#10;yoUC+uTDEFEWWIQngRauphI1qBkDoxY3oho3oRwzoxS+oOK/quK+peGwqWaxrmK4rmy8pWqzreqy&#10;qey9ohw0ox4zrh4P+CwJ+KsMYiIH1MJ71UL7MaF9qnD+bo9ycLdSULdiyJB6NJy4rBY/rJYwpJo4&#10;pJo8pJI6qJrarRTfq5LYj0nuU00CfpdSTJ8ynBb8mMkaO6gaPawaOaQSNqgSMqQcBOyAalg/5iN9&#10;quAoHxnVjhnSgI8OAM6IVvSwZhR8UI2EUc3kYfXEfpVYYJGJeUc0knxeSSdRGlTwujWK+TdLBHbK&#10;hYMKQ+pfkX4R8bVLIRRcaBAZfUzABRX6VCK7FcPARUeKiEDb85gQDEDaAfsi4i4AOIgS/NQmaBA0&#10;2yEX3CYTiKi5AFAHkYGRQzzJdZ8BNn0qAAML6FHyH9P27FW265F3HVYJHMWEj2v6bTn4QTG+UIkj&#10;lCK6FYg36fh9v9lf+wy/G7fAXnIjgqrZoCYiqP35Tc835wP/djrwb2c9P1604t9W80A12lCp7VmK&#10;yXqMykaqwl6p/Em91EU970k531kx5qrA+TAmdN4hYtwgfs4wa1YnaU43clnPe1nfZsVQb8VYac1E&#10;et1YdllLaU1LY0PXYFvffMvAdlPfZU3Pc0XXe1Hbd17bb1Y3cFY/aM4oZN44dM40ZN40esEwbVIz&#10;ZUQ1fkg5tkc2vE08sEs6dFglblAJjPNY4DwBioNK0cjw/pKndxQ+A2xC7hQwkuf105eNs4Gd1Ez8&#10;7OUG5MZ5vLOi+hWAhV+YAL0CgGK3TBjoG4g83oNJSPdGMQnjWikj6olgmA2BQf7xLYd4MJgB8OsF&#10;X6IY1qsW2KPm26Xq3ani1aH8kU5lXxDvUw/p1wgd1Aof1IoEDGhGgIHdrRD8dI+DOw7cksjtOa2d&#10;PKeXhsz/DOyMTgq4YcH93qMQhrwx8BnwoZUjwCBERiMYbLAebBI6bWHUbyTUqM5co0HXbsY17ad4&#10;kGF2U229lSu6XkC7U/XhtO3NZcfb44b38Fq8ZdTXTUyn1Yx7+WwbaWybyaz7yUznmfS3OSxHiexn&#10;2VpXlcnj6aVeBvG83D6UnCGEPJFEfKFE7EbcAjzxQXLLzYrQmOhtOxnUjXvX/+F6+O3l+IuriZd3&#10;o2+hQRyoixzqIIN6caC+t19h8D3MwDuoHwsUH3rfAO573t60v33owX4YxLsfIYBmqKF5VmiEB2ri&#10;2Y+gOfRlOnRmPbJnP7Bn2XFArzlQLtsRb9mTrBgTbJszLFrxtVhKlQVZ5FYmR3WWe/c2e3Z3BbX0&#10;htT1hNR0+NS2ODQ02DTWuTe3+Ld1hvUOxI6MJ05MIxnA8WOTMcNjUYMjEf1DoT39gR3dfq0dPs1t&#10;Xk3N3vXV7nWVno11Xq3NjrV1+tk5ijGx8qERxsnpztm5yfUNraMjXf3d6UkxJuoKUmhSUzZCVy6C&#10;AH7ycF6KSHbyBFaKbC66UgGWNAayJDriSCrcADIsT5K3LmSvnCjeOlNiuZK/dSXFAriAIMlbZ+I3&#10;CI6ErxwIXtrjv7DDew4ADiiCoB3uS4A93isH/NdOhG+dibBciN8BHAneAJ4iriTvAW6kH5CtABAH&#10;WwGf1gR13MmwPchxPClwAR6UuPbEb+2I3tgSvrYheGWN/9IK74Ul7nMLnGfAAUUAiANABQCoaU/w&#10;GvQEaRBpHBQBoFlwUNBP0FsQ96EmCGehjuVBW4EWiN84UWK70xJ40BF6oAhg6ZcC25uOyJuGAHQA&#10;7AjwosQLoCEKpiUJpSIIpyQIo8APJccLJsUJIsEOJP4A8CPA+gqEb/wIX/kRvvgSf6KXgADiV4BA&#10;kteAINI3AB/8Z74Ez0EFZBMCUvlpl6f6/mRYjoQv7Ihe2BO/BDiQvHIkfe1E9ua/wZbw+VcB+36J&#10;Mzg0JXYYNX4kLVE4DUEg2Qc/YixgQQQUo+lJElmo0jjpsngZs/mYgM3gRWcLs2YJsWQKMmcIMKXx&#10;oVN5GVJ46JO56UAQREAxkRMVy0oZyUgaRk8UTE8YwETsx0QE8GUkBPigCQDeDPiRvKgIHppwbuow&#10;LqoQDoogNrJAVtIAFrIwVmpw4SJYaSLZUNEcdFHstCGMFH4oomA0OSCIgQwQSE8KCKAjAYQyUYL6&#10;oBoA7AKI4aSP52FM4mdJ5GMGJPAygSIgjhudwIWOYiCLpSeJYyAFxKPJAAmM5IAUVupUNpo0dhQA&#10;OEnMlCAYjSaP50R7UuBZvH1mi/Mygom6SEaoUVOhRUexRFqgTE6gSl6oWkGwSl6gTIarWJyjQIQV&#10;PkvcDOlc9Jk86HwhtmIxrhJxbmCT2WgAqRy04HyCCsgpzeFnfnxRgOpLm8ZNn8qFenwPAHmBgAbY&#10;JC7aKFaqCHbqSHZqYKM4aCI5aKI5UVGcqEAG4jBWShAJZaEIZiQNZiILAdARJzLSJKFpwujI3chx&#10;bClwPHkYMkzU6kNd+/OiV9pLb5YGod3Z2/XJk7mBk7nBs+WR06XBw/nu/dnO48Xe683Rh72p+93J&#10;2+3x2e7yjrKk9tLE+d7KvZmOjbGmtZGGzbmuyamO3qG65qbcppqUsY68g5nG+9Wuh9Wug7H64dqM&#10;IAcjbkYqbnaW4PCIxq7+jJaOwPZOr75+38Ehv6FhYH0GBoH1Hx4JGBkNHB0DBI2NB49PhExMIiSt&#10;rccvr8QsLMYuLsUtLQOAHzk7BxoB+4JGwL4A0Ih3/4BHX59rb4/z13Dp60Vw7e8DuA30I/iOTPgN&#10;fwXXrn7TqnqdwjJgXTr7fIfGA8emgyZnn6Tcz/AcHkOEXtf+IefeAaeefoeuXvvOHt/xKZ+xSe/R&#10;Ca+RcaSC28AwqAOKjt191q0doM5TfZf2/oDWUc2gDCoxQxwaaSqUCjONBhuJGhexFiehLgeJIRuN&#10;ORubI5uQL6NUELVMMIVkEL1UBKNE1JcwSUZ/FVaZOABw6ETCqPgDASihEAaxj4086cSIiswoFsYq&#10;EckqGQ5gkQgDMIuHIvAoxHHLxwK45GI4ZaM5ZKLYpSOZpSPQcpF0CpH0ilEIDErRCLTyEV9CrRBB&#10;qhhCpPQViJVDv4RIJZRULYxEPRSBVA2GDEElmEQpkFjeHxGGSeX9yRUDyZVDSJWDwY4kKmEAUtVw&#10;BDJMBLla5JdQYcLRyhFMimGMCqEMcsH0skG00gEoKX8aST/g08kEIj61hC+VuA+wtOK+aDE/tKgv&#10;g5A3nZAXsMBnEQ9glQpC8bnT8LvT8nugBDzoBDzBVnpBLzohD1oxD2pxL2rxIGqJCCqJBGqpBJRU&#10;DJ1MEFralVpQh4ZThpFThIOdn4ORk+dRABZigud/flJ8gf1s/mdE/UWQF5KU4BYS44aXARZk4+Jj&#10;ZudGs3DSM3HQMSLqL/3j6r+I9IuACMCIBkyBS0jyHhf/9TucF2/wXmHhvnwLiowUNKAFJAmYmYqW&#10;hfzjMsBIBjAiACMaMDIdNKIBIwgysSNKMCIGfwoi/Yr/vjAwIgDL8Yso8UkiKPNLqQrKIEnAWuJK&#10;2hLKiAasL6OGoCeNgfVgqa9PAa0rpgysoZSaiaymmby2uYIOgoWigZGsppqoojSPsAADKyshCcOz&#10;5+g//c0Yj6hUUrFbVmURo3uga7yD0TzRNdzRUNvS19gy1FzSwKzq6p06eBy4+q97he4l5EI9k9D4&#10;MjS9djY0d9w1ddk7Bw0sQwMrD93z1z0L+/1zJyuHs9ObHf2LvWPHRVXznFyWonyOhpjw4xX4Z8T7&#10;43s4E+T2/Hxvf3dlfWtxZX9tc2d5bXFiGgCcm+OPawADro9OAVeHJyfH122D6+5RFfYhhXntq71b&#10;0NgFNHcPLULQ3C00fAjNnUDrF9DC9u3a9t0ZrFfCv1Nd3V9f3l3dQLd3j3kLD49cXt1cXd/f3cJK&#10;6McQcMBmJCH4GlZR7w6hm31odXyvrWLQxy5cQ9qEjVKEm1baStunKrtne/oeOoYeDqGy1FJpLilF&#10;AQVzNbOFgVk4zWXvsja3gpOaOTk4Frp8OF3bleEV4WNgK0rO2Jtfgm7vYW0SHPtRhb67vYSuHnXW&#10;/QNocR0anrtPKW2T0W/iVtmxCnzIrDrJqjzKqDzNqLrIrr3Krb/IbTzJrd/JqT2u7HgYmIOWdqG1&#10;g+uVHWjvHG75SQCGOQc83J49LgP8dQEYerj5qGXewbovLFI+cnd2cg/PQnwOJwH/rv5C57D6+3+N&#10;AAyc/+kU0Ofbu/Dqv/Av1I+Hu71CjvvxpP3vEoAvrx4OT242d8+WVg6n5/bHJm9X1qGdbejoEE4C&#10;vjiCLo9gAfju/Gpj43x59WRh6WRx+XJz6+HoCFwU6Abu1c312fnFwenF7snVzundLuDo5nB1/xCc&#10;g4fT66vZeWhqEupqOQj27lMUmVYUXJTlWlPgmhKh7+MmW1Pju3VUP7NTOXVW2reV2rMUP7KWOrSU&#10;2NbjX1PnWMOwHxuJHBoI7enyw3qwOscKhg2whGGbV+FABOArd41Tl0eh1x0WffceAQ7g0EUFgAjA&#10;l76a596YhwDtU2eFRS3OdR0eON/XEG4ZtH9iKnZqIQnnBP8uAO/qi+8bSl/YKO8Yi4/Lo+dUWI8M&#10;RY90hI7UBJbEWFbl+M7M1VZMlUtEGIMYcb3ZaFTxKXiJ0SQopjecPK8kZN8p6eArmBDKWRIru2Jr&#10;+fxqGvRXm9B/tQ79F6uQv5qH/moc/FbXAw9j+5JX6RW9AClaAEXPz8kmraJgoaHuqYzxk8MEy2mF&#10;y2mFSar5CsnY84iaqmr5GZhFWdglGVnEaOqFKKv7yip5Ssi6CIjaqWoGa+vHyCv7S8l5qWqEYjQj&#10;JOX9eMU9eSV9BKT8hGX9ReX9JZQDZFQCZTEBOsaxemaxJpbxoCkbh1Q7p1R75zQHl3RXzxwXj1xX&#10;zzwvv+KAkMqQiNrQyPqQiLrUjMHMnNH8oumS8qWyypXSiuWi0qWckuno7B7/pAa34GJbt1Rzmxgd&#10;4wAZTRc+FSuX9KrM8RWPmvbgrsGIruGC+fXk7lG3onqTwmbNnHqh4GRcHavvJVSfq5nT+aWI5PVy&#10;Fox/65DHXXtMm7v8H8aZv9gXsCQNkFmlSJrGKtpnEzsUc6QtiCXOM2inpSb1FkaUhtn55YWleOp4&#10;abPrd0Z31odWuxs4qYrKa4spH09vXy2eNGZUXy+dL3bMFkbkQifQXMusp75HV0En+HLKCcrNDy2o&#10;iKuOdIy8WD5LCogbbRrdndpN9k2JcYu1UoLX1q1OrCsIK4ROoUBTn7uFi6nawbLIXBCPsQy8mzq5&#10;HN3313eHdqCputFYxwhQrTWnCRGAyyIKCv0zoCOowDOlJqIIfEVH2oZ157eB40bahgyV9QInxMIv&#10;zNrPXtUcOoe6Cxot5HSgnevVrkkPA7vLxcOb1VN7DQvQwlhdn7exM/iL0l/SGucYDO1DNbH54RZe&#10;oM1kl7D9vsXpmp5sn+j19pF4Ew9oaKvaKqrLObXbMaXOJHQ5qqLa2LvVxr/V3KVMQT2Tiy+ahKKU&#10;inqSjmrldxH3o1T5iQC8Qf6JAExBsfrPCcCI+ruBItukJUfk3i8Bm75kg5Z8C021yfAPDfhJ/d1h&#10;ogHO2mNaMAg+VdugpdhEUX3JfxF9P+Vzife/53+b+gv4UgBeISZaxieZJmPuYJHME9ILVHB1NU0K&#10;ihlMrz0LyV1TtSjmkwoWlAoRlgwRl4+RVUuRUIiVkQ21N8/yNkvUFzSSJ+VTJebA4DGJvySXfI+W&#10;I+HVYlE0EdbV51NTYBCSJGMVo2BmJUShsMlR70kYcSlZCaiYscmY35OyY5OS//iK7sV7XkJKcVpm&#10;URoGHlJKXjJKSVp6RUoqcw6OWG29QlvHPFObChuXFrfAWnuvZHXjYkvXZs/wvojUobisSvegeH3r&#10;WH2bjpjc9pj8+pD0Mu+4+rCMkezayaKWoezartSyzZbR9dbRrY6J1ZbRCHMPXjw6bkI6CWYOYQZG&#10;biJKhpcf6H96w/DzW6ofX+L+7e8MeAQYaXFFCX4aordGymIXi8PQwXJZkEttlFtlpFNVlGtjkl97&#10;VlRjanh+iHesi72Pucn99s7e9OLFOjzD8+LgXHJoWkpoRqBrZJBbzNLY3t7S1fk6tDZ26GMZGmQb&#10;05TVVRFffzxx+bAMpbmnBxgGTlaMX8+Dp4jfJ1y5vodf8ru9hf/8XV3fbu2sj0yMN3VONPfMtA0P&#10;1/Q0Z9VXxhZv9y3sDS2cTW1Aq8fQ/hW0e/mwcnQ1vX07dXDcvdYVW1filJFnkuLF4+DEYJ6tn7RT&#10;uzhfMlDtleEqYJihF7JdND2R3FvqUZjvXRhsER3ulOxvFWmr5lwaVXk1eXE6cHjYsfEwcjpTMBit&#10;5++n5FTqkVnhX+in6e2k7G6q4Kqr5O7rXZRVNOkSViNvGqfvnusRXVPWulLXv+saVqRjFVpUPnKy&#10;Dx0vQ9AB1JU6mGKV46cSEayXUhDcqcznKkBvKMVipCfj4WKdkZ4xkle1YuKcxy3prqAZpa4eXZG3&#10;fDQP1WfMWauEy7GZehglFoc1xepF1XoUNYVUp9qnBJmExXlnVhf29HQs9vevYzC2rKyyHm5xGUk1&#10;UwPbU72bm9Mng03jUz3TWzPb+0s7030TXfXtC6PT4Kn3cv98dW5tcnBmYmhhtG9hoGN2dGB9ZeHw&#10;4vjycHdvdWFtcnh2pG9msHOutXa0Ir+rrnRoon/neBtO0b4CZ3rjYmFqbaRvoq2hq7W+s6OpZ3xw&#10;emd9D54CGn5o/YcADN0/gCfrh5vb08ODjeX1mZHFrtr+0Zaxg8nNq5mN4/7BmaK0Gl/DHEveRm+B&#10;oUjx4XCBHl/uHh/euWjV7Vy7vcrw887Cq96qzdqi4ayM3rTs0Zyq6ZL22rDsrqSqjZphaGIHWj+F&#10;Nk/hZ7ODU2h3Dzo+ho5PoIWV7cqmyfjcnZQqqGIESu+8jW1e9yio1wzwZdPSoxA3ZFd1ULE0xRjo&#10;KGmqSioriynoSGvYaVoE2vjGekQn+yZFe8QFO0a6mgeYajpqKFpoYWz0jD0tfFJc4oviS5sru8e7&#10;Z1aG13YH1ve71g5bNi7KZvcSO8aLRhYapxaHl5e3j7YHe4b0JO04cdXYcEwkGD0S/Ztv9q5vDztn&#10;+h2m2pWWOtQvxsKgze6lui5TMRvq56Lc5EZ/YCRV/ypoErUvYSBRpyXWoSPRZSbWYiXRZIM1YA00&#10;sTYtkS6K3IiO0oiKEMNFo4F+xylGyp1k4phpapltqF9kbZZvbR+iZqjOJM76gY32HS8jsRwNkRIV&#10;CUCBilSGmlSSmkyEhkyAloyHkYyPiVyQmUKEmVyCkVwWTa5AR6qKItFAkepSkxpQkZpSkJpTkFpS&#10;kFiTk9qSk1qTk5jREBvTE+oz4GnT42jQEmhTUpoRox1IBANxRQLJFKMJRTyYRV2ERW0l2LX8FF3H&#10;HAoXzXJmDNMndJNHtRIQmRAwpp049bhuK9g0qZcyrpMEKkwbpE0bZ4wbxM8Yh6xZ+myamy/qSC+q&#10;sW5ooXZ1SA908I90CI61iY51yI+1aY60GXY1RdfUrRZVfWZU/CZUAsaUwkZUogdVEgYxyf2Y9N9J&#10;hQVUTPzI46zOY7CU+1EDRkC03j75sM+kLLiOShQy/TKcF6scNa4cPq0UsKzsuabqsKFisqWss6Wk&#10;sa2stadqsqdss6PgtCLrNY2JBIdA1F+Ep+MiQeDD0u+j6tanBEukCLCwhImEJWHVCPi4KqADMUNK&#10;8UNKicPKKcNKacNK6YPK4OMkD2mljmpnjmhlwFI3JnlUPW1CK3NKM31SM2VSM3lSI2FCPXpcPXJC&#10;LRzYIbWIQbWoL+lRCu1TCQcAp0shGNCrHDaAiRzRTBzTTh7WSOgHZ0k9fkI3FTCoFheOr5rJYFbB&#10;51ot6NEg5tujFDmqlQRqIjItAFFYAYhg1i4b1Ckf0q0Yhki5yFYQH3icJhoAgogii+TjPgm0oIgI&#10;tMBHmgJxUPnTHUHlEc144INNT+2DXVqlA5B9wV4gggh1oCYYeEj7IA6aBSBtDqqFjGt79yk59skH&#10;jKkmjKpkDKvErlpF3EaFQJUuUKnMXT7Ncdr71bDnU57P57yJNsOooWJGqJrkruXNdff3J33/ftT3&#10;H0fdP560ElxWc9+VKV9lax4kqe6myhwVi5/U85w0Mh9X0u4XMJzkSd7mmR1Fuc1aOo5ruS/oBS3p&#10;+K3ouG7omGzoYtb1xdf1uTf0mTf0WVc1OVbV+Vc1RFc15da0NDb1jDf07TYM3Zf1vBd0YQF4Wjdo&#10;SjdkXDd4TC94TDdsTAuMq4QJjaQZnTRgH/XXyFFMPPggADCEHkXfaOAgEWQcfsnTSwmfAd8F//VO&#10;AeMW8RHns7umRzasWyYU0CcPNkX2yoV3SAY1i/gCuqRDkM6AOsAHFYYwcf3K0X0q4DqCwQDGJJxT&#10;DugCbT7OcP4FEX3qQT0aft1qfl0Y3261gB71wH6tkAHt8GG9qBG9WMCoftyIXtywbuygdvSgZswQ&#10;Br77kDsRfExk6nUAcksiRWBBEfS/VzF8RP0fbzN8BjKWgAUDDwwt4E/oJAwoB/Yr+/Sr+o0aBC04&#10;RG8HRu/FB+2nWe7kSZzVsdz0EF71vLzoeHHVgXPbirpqoj2pwTksf7dXgLOdhb2T+m4/Bess9c1F&#10;yoezRMqHIsWLUq+J9IQ41yQpcV9CJjcS/hgAStCTnVfSTIdzpcPkbkz2opMMGvxwPfjb9chPN+M/&#10;3Y7/ej/6+lEAJoY6iaCe93f9r78EGn73kSEswMPgWwAsBvd/gIZwoBGc2+EPd6ME171E+2U4i9Fv&#10;VnzwNpzJdm1pD+wYj51ZjtyZ9r3o9jwoD51IdiwITmwYtx2F+h3lmmPsK1qz00caIid6Q8dHY/sn&#10;4rrGY9uHQ9v7PLu7XLs7w0aGI4dHEMIHh0L6+gO7e/w7u2LGxqNHx0AwYmg4tH8AxIN6eoO7uxJG&#10;hpLHhxPGRyJHhkKHhv36Bhwamozyi0zzC8M7emLbOrxycsPy8nJra/wiQ2XFuVVZ8YyZsayYPzgx&#10;YnvRvQ9FYcdR46ZQ40fivgzHexlK8CqI5LUvOZY3DZYnHbYXPY4fLV4ACsafBhfgR40D8KXCBtaH&#10;8oM3xXtPMiwAcEDRjxrPiwzHmxwXwYcCD+BLiQ/4rOhHRQDwpyZEigBkKwDZ1wHnpRPea1dCLA+S&#10;D6BNZEdvKnwvanx3arwn3KhwPwMEPWjwAZ4oAliyJcfxJMUGjbgTvwcABxRBg4EoYtAgiLgQvAUW&#10;dCaCiSqGk96O6I0D6TtXKlwvOiKfxwxjL1pC0I4fHbEfisiXhhDpOdx5KoJAKsJoelggBMTQEf8T&#10;EEbT4kXT4X5JCMXbUEosQBjVO0A49XtABM0HxEGCSAWkDtj0BFIHEELzPhD1wY8Wx58OFxBAjxfI&#10;gP/fA+r88wTT4XkTvgwmexdOhRNK8cGP8JUP/osA4jdhlNgprJSAZBaKRCayOAbiaFqCSBo8UC2J&#10;jRKQyEqRwEIez0wWx0QKiGUkSeGgTmanAnFQjEETR9ETRtDih4DBRo/ni4bxYcAFeNPjALzosP0Y&#10;8QEgAnwP1Hs3aixXqrduFFgBqI8DKYiWJJiOFNgAGqInQBwAKjyNMXC53YjegSsOhhYYYGCYOeK+&#10;csZ/g4w6hKeh6EuBE0VHHEtPBAAfKh5NksBICgCfMYT8PTgDAPDZwceMoMYFnzcMDDlyXBvcF4bP&#10;vzd49q3dh+f+NPixbDTJPPT54px5Ymx5wiyZ/HTJnJQxTIThKJwQqvdOb75zevN357c/uH/4xZfg&#10;JTiZ/kSvgQPaB4BTjRBEioXgS/zah+SlzxfWm+iVN/EL4APrRfjSi+g5HCd760X+zoPigwcY0qRY&#10;rkTwextO+PB7G+4kWCAeREcUxkIRzkTuT0cI/AgGsigKvBhK3ChqAuCHsFH7caFcuVF2PChHcXZ3&#10;ZeEIc42iINfu3KSFlsrdgY798e71kda10eZPWR1pWhlunOutHm8rGWstXuivBcHloYbFgbqF4aaN&#10;heHNxbGVia6pzvLp1ry1rqLd3pKtrsLSSOcIJ10ZPkYWBmorB4fipvb02g7LuHSvlg7H1jbbxibr&#10;+gbL2jrz6hqTikqjsnK7pmYQBNg0NALAVgRQwayq2rSyyqKmFsSRCmBHEASbgAPqILvAezU2mtXV&#10;mnwNw+oqBKOaauPaGiRoWl9nUd9sVttoUl1vXFUHMK1pMK9rsmxoAeiVVmoVloJN9m1djh09AOeu&#10;PvPGFrP/MSb1TcZ1jYY19fpVtXqVNboV1aBoVNsAMKiuewrqlFcBC3zgaJaUAwuqgd3N61osa1pt&#10;Spo5jTxeoyQp6FVpSZUoXojy4KuzYqmwvNdgJNBF01rQc7nSiHqTiHvji3iRCflTCgR+CQV/wJdQ&#10;8gVQCwShHqHi9Sfj9AZQ8vjR8AdScPs+ASIAUIGK15eWP4BWwA/F7wtA8n0BVDxeZBxuCKTsrk8Q&#10;cbjic7vh8bjhcrsi4HC5IBALen8VIn53Yr6vQMLv8SXEAh5kwp6kIh8BPoBcCIZa2JtS0JOcz42U&#10;xwUAHBoBTxphbwoBH3IhXwCFsB+liD+VaAACjXjQV6ES9UGgFvP9FAaZYHrpIDqpQFrJAJSEP7DA&#10;R0sFUfG5U/C4knE4kXA4AkvO7ULN644S9GISC2AUD2AWD2SSCGSRCGKRCmaVDGaRCmJVDGJWDGFS&#10;iGZUSGCQT2dQTEcrJjMpR6Bl3aiFdam5ZBi5Rdl/F4CFmHiFmfnE2AQkOYURuVeWV1yaWxQUgf1U&#10;AFYSkkEEYHEuQWQBYH4WDmTpX2TyZzQ5NQMZ1VP676cCMC0xOQA4oEj6AY/gzXvcl28BOC/ekLzH&#10;ZaJEcaNZOOgYQSNwU4/SLzsV3Wfq79N00EgeMAA4fAwsiBKM5ASL/p4Q/DQvNAKSBIzMAq3IK4Gg&#10;xCepIiCNrAT8qQaMJAE/CcC6EioIepKqCPpSsCoMC8PSasZymqYK2uZKuhbKegBLJT1rFWNTOW11&#10;MSUZXhHQSRYiEtrfnjH8+W8ar9/lCEm2SMjNKGrsaRtuq2qc6hruqqtt6qjtGGqtaqqv6uodWDtv&#10;O3iteYUepRVBPRPQ+NL95Mrp4OxJ9/R1/wI0ugGNbkF9S7d9C9td04fz+/3dMyVVA/Udq2FxTewc&#10;xsK8VqZaodAZPNMynAVyd78yM1mQlZWdml5VUjY7Pnm0s7eztrEwNQP87dX1vY0tEDk/PL48Pr06&#10;OQP25Oi2rmPR2i9PWt9PxSbayD/fJbUltGw8pHy0bRVqX72fOYI2HlNEzq5h+e/yGrq4fTi/vT67&#10;uQL2GtacYZH3iQcIur2/ubi6BNzc3Nzf3t1fXt+fXd+dwIv4wj9yAW6gyz144uijtZu8pCplMX3S&#10;d0zUeFxasraRXulLw2s1ebWGKka+9j6z/TPwXifwLoEufhLcInODU9DpTXJYrIKIRFlW3sXOHjzJ&#10;ISIBQveP+ijo1BW8cO/VIbS/Bq0vQ4tLUFFVi7JhNT9m0z70Lr3iJKP0MKXkKLX0NKPqLKf2JLtm&#10;P6d2I7v6vHkAmgT1N6C1XejoDLp+gD8zLACfwum/cLrNBfRwfnd9cnG6988IwA83lzDXF4CPAvD5&#10;YxLw7+rv/x0C8N3mwe3GPgA491uHD9tH0M4x8BGQCBJ82D0829q5OTmCFVbwQcCpe0yPBs7Hk/b/&#10;XgC+u4Pzti9voeOzu+39i6XV44nZ/dGJs5n5h7V16PAAOj682d8831u/Od2Fbk4vNzcvVtdPl1bO&#10;llevtnYfDk+gswtYn76/ubu9uLw6Or/aP73ePbndObre2rvc3ru6OrkBQ/zycnn1fnQMGh2CKgqX&#10;HMxHVCWnFIUWlATHRRn7uClWVXju7DBnVvI3rphjO5kDa8lTO9kTG+ltA4FVDc4NTa5zC8lTk8fp&#10;oDW41jDsy6qsKxi2ZTV2JAP4zl0TEYBhrddNdddVeddNBbD3yJMAfOyqfO2vfemrfueneeQgO6fO&#10;tqrFdWwmvm8gCKf/GomcmomfWUohAvCemeiOseiBgcSRocy5tdK2kdiwLN2EAuOOLt+uOu+jAMy0&#10;Kst9Zq66YapcKcYQzoTrx06tTUorTMZChmLG4uB5IyHzQUmHWNGMUM7yvaT1axXXHw39/mId8u+2&#10;4f9hHfaNedhvJiFvdDxxlG1f8Cg/pxMkQgtQM/BzssuoKtlgMJ6q6gEq2pGKulFyWmESGB9YABYx&#10;5+A1klfx1DEMx2gFiMs484tY8wpZcwtYMrIa8gvbq6iH6RomyCsHcvJas3Ja8Ag5swq6sIt48Er4&#10;iigEy6hHKuvFaRgnapsnWjpl27rluvoW+YZWhsXURCfVx6U2xac1h0XVRsTUxya2pWb25RaOF5ZO&#10;F5bM5hdNF5ct5hXOZOaMp2eNp2aMJiQPhEV0eAVWW/lmG7jEY4wDpFUcJGStJOStJdUcxXRdXTJr&#10;0kdX3as7vRv69BPylfzjBM09mA3cqS3DaV1SyCxC/yam9wda4T/wqGJbhrPGNXLmTv6rcRp37TFT&#10;yfbfbIu+s8lhSx+htM+QNotTts2gdimjDu2Tz9hkN8gJ8K3KCswvj8/3M3bx0PSwkXAYTRup8i3R&#10;FlTyMLE1U9SFdm46i1qmmkdP544qEkuvVy6g7XtfU9+ekh5oHxqvH49zS2jObnXX884Ly7vduI7z&#10;iZpqnzqaPyqNL/Mx87VVdQR/I8pjq4ojS8B3mK+hx8PS1WzDSEl4NnQIxVkH302dXIzs+eq6QjvQ&#10;dP0YLACf/BcBuMAvHdTM90iuCisALcQ7xzSkVIM245wiewragZPqGX86tWulYNRX3ALt3nnp2+UE&#10;JoCa1cmFhZHp0CWUHhhXl1F6sbCX5hdTFp0F7VyHWXlO1/dB6+dWMtpn4+tz9f25PrHQ0lGqW+hS&#10;U3+xR8xWSc94RHm7Y/KEX3GLVexEcFGXa+KQV1KnTUCTnl2ugILfO/IcYtQYHWqRmmSZmmSFimSV&#10;8jHhlYJkg4Jk66MADIOooauUZCtUAFCT+EuWKAgBy5REwF+jIV1HkW3QksML+j7m9X4J2PpVttBU&#10;SHbvE0hklxn1mQAMgDVgWlgD/pJ1FPmXbNCQIx/wf4EvdNz/v/lSAF4jxt8jIVgkIemhYy/nU4qT&#10;dwg0i4+O7s2pPU6rOTVwqxdUiRZUCBOWCxVXjJbBJEnIhSsohbjYZEd55Hlpe+swS8vgomWwaGTf&#10;0wu+QsmTCRjxa9nKmBkJaigxCCuheDVYhaXQvBxkaPoPZABGHBg2PEoeEhTZL28oXmAx4hCxk1Ay&#10;ERBRvn1HiYXFhIMjR0Zhw82XbGBaZOuca2Jdaeva5hFca++VomGSY2TX7hs9kZQ/llLQF5dV4RUe&#10;qmlW6BZe6RdfHZAIbEd84UJ550rtwFRx23Bew3rTyF7P7H7v3GRFd6iJuwgpG9MbUhE6VgFKFBcu&#10;MedbPBFsUgl8Sq7XOKTf/SDFxCTGjuZFU3KiiT0sNLcnOqHt2aHixJWW3OnqpP78sI6soOb0oIbk&#10;4IqYgIJQH+j0ALo6W+7t7y6vhPbgyZwvVw+musZTI7IsDVznhraO1u4OF2/2pi9d9ANMZO2gNehy&#10;GtrpOezNHigPrhzI6h/PH8ryTFvtWzhc3IaOwDMP+NN8D3N4er6ysdQ7NFDd1JJT2VlYP1TeNVTW&#10;01fQ1ZPXttE5vdc/t9IxNlzePF7dCSvBjwtcQPMXlz3bNV4FobKeMTKBvlwuYfx+fV6tC3kjgynN&#10;83l9BTYJEUoe1e65I0kdh81bK3XL05Uzg8WjrVmd7Vmd8w0LxwMHh12bO43zV/3b0NTZatVEU2Rl&#10;c1x9XUxtdkBhgFWci1mUjoavoqqXgU2KXWC1rlu+iG6QY2iZukWIjXdGcc3kxMzl8Q60P/fQWzi+&#10;236QaZdtzWdnwG7hox7dX7zmqpeCEXE1VQ6I9avsbN6fXoCa+i8Dk3r1bXM0DZPUVSPDPOuHqk4u&#10;56DmtBkntXB1PltvTMhM4uBCTPdQeHONT0m2e3Z+WFlH9fji7Flf35qPX6q4pH5ocHZt+eDK1OnB&#10;4t3GxNFg/Whfbe/G+Dp4or7cORts6xvu6DvfO4bO7zcWN8f7p0Z6pnvbJlpqBjsbJycGF08Pjy5O&#10;Do/29lcX1qdHVsb61roa52qLR6sKhhvLJ8d6tw43oYdL6PoU2ts8WFtcHxucGOwe7W7t7+sYmhqd&#10;2V7bBQ/TsPQLHqseBeCHm1v41co78IxxfrR7ONY32VHbO945dTy3fzq5vtXeO5SVVOpuUOIs0+Qr&#10;NRgpPxWnMB2rPBWjMhejMxtvtl0Wtt+Yft1XednfuFFfPZJbMJhZMpbf2BxZWBuY0xKSN5veeF47&#10;BnUtQZP70No5tHEIrW5Bs4sXvSOrZQ0zGaWbWbV3Jb1QHmDoLqVr0jkrUczaklragknJRd7cWElX&#10;H6Orr6Krq6hlpKhnr2UZYuuf4p2Q5psU6RjubxngYxHoYuRlomqnKWOiJGeiaeqrbu5n7hIakpBT&#10;1tDZPbU4uLrXt3nStn5ROXeQ2jVTNrHSMrsysrKydbjV19mrJWYiQKbLRWjLgmtnoZIx0719tdN/&#10;sBS+MqS6MahwNGIHrZcc9HZ6qLswvJbgJjH6w2cS7xOf6cEIaFINOhJdelI9FhJtRABmI9ZkJNGh&#10;I9ajIdZnoDahIVLlpsGwYHOoMAiWOvtkmZtlmBoWOlhnWNu5yGvK0Aoy43DQ4QuhyRVoSJSpSVQp&#10;SVWpSRVpSGVRpFJ0pGJ0ZML0VEIMNIJoGjFmGklmahkmSkVGcmU0qToTuQ4TmSETqSkziQUzsQ0z&#10;kR0zkQMbkRUvkaEgoZYQnpoAthLPO0VWbBXQPTI6cypRPyJxfyrlUCJRRyYxK0ERIzF2OW956zkP&#10;eKHWNevCSb2U4ceFXYHtUQqfNkibNcpAhGFEXxnXSZoySu/DxPaoho7rhm7ZRRw7em6b6a5qi65r&#10;c2xo0GxrEO+pE+2pE+xrEO5rEO+rk22rcWzrGK9pui9pes1r+M2oh0yqR8Fr62omD6gm9SFgEgYw&#10;sYOYyGHVcMAIJmrk9yV+EX1r8FGLBUVEInqShSY1E8e1EkF/AIMgqBYzpxG1qh2yp+tzbOC0Ko9Z&#10;lZfZlJfZVZA/UNTalzPYljBfELObVAxGdLLP+FT67VcI75UL7ZEN6ZYJHlSN+x14emq4Y6CHmKgx&#10;0BnV+AnVxElM2qRqxhQmZ0Y1b0ott0cxpg8TN6iROKSW1KsU3yufMKCUPIJJH1RMGFSMG1SIHlAI&#10;H5QPHZAP6pcL6JMPgDOAVSMGMJGI7vuY4xuDMK6TMKmXNKYdD+KgwqhW3JR+6ph28oRu6qhWEqx5&#10;PwrA4zopwG8U9+uQC22XDakX9QF0yof1KkeBCLis4AoCwOUDjD3O6Q1AlFoERIgFQVCt7/d5oUEE&#10;ADaByJMui4i+YBewCVQG/UEaR44C2kfGD9gd7AWqIVIc0hoi9H5aDWx9ahxUQ7r01AG4sk7shHbQ&#10;gJLPkGLclHrRhGrpgFLavGnseWgQVGgNVctCbexQJx1UR3FWQH6RzwlVitwVMT9U0ty1El/3YJ8O&#10;vDzuf3nUg3PWibpuErgslzjOFj/KELkqE4Hahe+7mU6bKK5qGS8KOW7z5aAC85so+2ULoxlNgzU9&#10;i1UNvQ0NzJaGJPgP1YYm47oGxZo68ao6wYYm+ao61ZIq3bwy6xJGZE1bbcvQYsfUY1HLbU7Ld1o7&#10;eEI7dFQrbEQrYlArfFgzcsk0Z1Y3fUIjaRQT3yMb9iS1jj3OeT6sgmT9RgMHFEEQGflf0icf9lXA&#10;cAVDF9wOwCJyL3CmtZPBPQLuFGRUA4CD3DjgEAigSwDgDChGgf60iYPRGAH6AOhXiITVX+WYca3k&#10;UY3EYQ1wsRLAYAN3GRhpiNaLBL8gDl7WGuPfhQkE9KiFDmhFDuvGjhkkADusGw+jkziknTCgGden&#10;HtML7iNNWO5FVF6kzwhTWkngBkc2AYAPR3SShzD/WM0aARnDYMAgAwz0AVQAwAKwVuaSTsOUUt2A&#10;TFmvXP6odu68fcp6kP9mvN5hsSDUzwZNUVz3vDio//W8Ee+ulfWumem+g+ihExtqw4Va8KB6bKj6&#10;HVT2BirCvssihmplzsvMxtI9c0OiVBVdidFWNCKx+FyRKOEgOnYFEV7UbJvTQb/8bjPRZd/Lm+Ef&#10;7sa+e5j4EZr4FRp7C0/y3EsMdRM+9L6/63vzJTc9r5647X0NAEE4D7jnNZwWPPoBmsKD5sihSerz&#10;OqL1xHdbQYR7nlSHTrTHDuhjJ8Z9Z9pNJ7I1B/wdG9wN4/eHZqhNW94+O6nmGNvq1pyM0YbQkc6g&#10;kYGYvvGEnsmErrHo3se8tNGhkKFBRNwN6Or27+wCNrC7BxT9OjqRIvBBhbCBwfDBoaihwcje7vjh&#10;waiBAbApZHAoemYucGjMprbRob7Fu60ruKMnpKUNng66oTGmqio+J1lXjtVEiMwU/AVmw/diIQph&#10;IAgj/xCG9zqRFCeJDDuRCjcOhRdOhxtA+8EDheVK9TqYHj+EjhAQTEsACELhAwJp8EAEOAHUuP5U&#10;OADggOJjkDCQhiCQhiiAGt+fisCPEtePEh9Y4PtT4SH+pxbUfKofQE34ZH3IcX0pQMsEwEfqgLg/&#10;Db4bObYr5Qd3Chx3ahwvanxPFDwVsxctvicVHhLxoMH1piFA4j6gt7QkYF/QDmjNlwIP9AG0FkxL&#10;FIQiBjaYlgRY0LIPObYH8XsXwtdgXxeqD/bEb20JXwLrQYkdwEAazkrphyIKoiMKoScLYyANpScD&#10;HzOAksCXDDuYCjeEGg8QSoMfTksYQUcEiKQnDkMRfA28CHrcCHrsLwmn+4AA/EgGHEAUGheAbAqj&#10;fR+Kegd4qhDDhB/NiIdUQLYGU78FhDPihzERhDMSABuGxg8FxUcbTIcTRI/zpY1iIY5kJf7Sfrrv&#10;kwWEo3Bi0ISJTCSRdHhBpG+8CJ75E70MosBKY6dMZCWLRxOBeBQKN4IWN4YOP5qBAFQGAAcQRY8P&#10;ABUAoAJckx4fbI1lJIpnJklgIU1gI4tgIQpjJQplIQSEMBMEM+EjBDDgAALRuE8EMeIFoQnAhfMi&#10;fe9Fig2uLLim4LrAadn0JOFoinA0uFjkwA+hI0WuNdgKfOQKglEBxpgHMRa47p4k70ALoJ2nUQe2&#10;gtZCwEWn/BBM/R4QQvMhFAVONQ64OwCBlFiAIKp3IA6K0YyE8ayk8eyUAQzwGwPO5B+s8F6Yv/vJ&#10;CvtXV9I3frR4gbS4MKgP/tTvfCnfeJO99CB+5kHwqyf+bwA4w5vsTTjVB3B6wyjfB5K/jaaFT1EE&#10;NXYI1ftgsrf+pK/BefYhehFA9Q608CV+VFgBNO8RgA8iQbTYIfT4XuTvvMg/eFNg+1Lh+lHjBaAI&#10;AmkJAcCHNWDSdyACAA6oFkZPFEH1IZ4WH1zHCDSRPx2+Bx2+CzOpCxeNOTO5AZpEE0WsTkdmwcce&#10;a6LXmxK329FwMtF1ONN9ONW1O9G+Mdi40l+32le3NtgwXJMz21G+M9p69P/j7i+g40jWBG14/n93&#10;Fobhzu17Gw1iZmZm2ZIsxlJViZmZmZkZLLLIYmaWSszMDCXG/CIr3TW+srune3b3hz3nOe+JjIyM&#10;zKqMKqf11BuxMHA6178/1QXvHWzeGOi+W55/Wp1dbqqsifJ672VeGmhTE+MW7YAyVhMX5KbXQGkk&#10;FX9Ia2gLKmuI7xl1b2yzbYClr3VdHaxvW2Fx69DcDKJjS4tjU7NdY6NtXb1VLWyFzauqTMrKjcvL&#10;TcsrLKqrYePb3Azb3wbYCoNo39AIjnJta3fr7PTs6vbq7XXuaHf8GkTja9vSbNfaYt/WCnBob0ME&#10;sFVdk0VNA8C6vtmuqc2xtdOhpcOythHUgAZObV02DS2wD66sRmzul5jWNiCY1TWa1zcBLBqaATYt&#10;7dbNbQhWTa1EH4z6UA7KDh3doKXhxxqTmnqjqlq9kgrDj/XBI3Nq4ZmvRLTYRQzYGTRp/iDxlt5E&#10;9KWe0Ct9PiojXnYbXnFvToVghnfBVG8D6WVDmKTDvoReIvhLGMSDmSVCWKXC2KTDQUR0LyhzykXR&#10;iwQAGEQDGcWCmAjN4JYSwQAWiQBWcXiSZ2ZRP1j6CsOuF0RQZhKBHTCoZxLzg/eK+bHIhTDKBTPI&#10;BgHg6aClA2il/AFkwh5fQinowSDkzSzoySz4myKTkCe9oAe9kBsCoyAMkwAMr4Q/t5gvh5Anm4A7&#10;ABR4RX35xANZ+X2ZBXxZBP1YhfzZhAPYRQIBHKJBYPNLWIR9aYTcqUXcaMU86CW8GKV8mGX8WGT9&#10;WeUCaEThegCVsCuIYBO0oRP3ZJHyZZLwZhDzpBNxhx2wuBertB+7bAAoA0A9AFSCNnAzSS8mOU96&#10;WS86mUBamTAqqRhK6Wgq6XBaGR8+DT+ON6bsEup8EgqiorJEAfxWEJ78WVVCAVnrF0Q1SUUkG5go&#10;gHXk1RA05ZUVxWTfiEoi6b/iPAIinLxC7NwCrJw8jKzE1X9ZqehYKGkBoAA2QSUXPTOyi4mcmvYV&#10;GeWPr8i/f0H23U8MpJTgWEk+IdCVMAcP6E2ElQuxv0QBLMHJB0ASgkFBilsAUb+gIMnFL8sn/OXC&#10;wEju75cCWF36jbbUOy1JJaIAJq4EjDjgLwWwkaKOsZIuAHHAiPcFWKhhPre/DnpmAEddM1c9a1tN&#10;Y0MlXXVpBaIA5v6bv9f85tssCblGOaVpddS+gdk+CntlYnmEwewa6R9aGW8bG24Zmx44emy5+K0H&#10;Rp8VfIT6JqGJ5YfptXPcwvnAPDS6Dq/NO38CzR1CcwdnuNXz1fP+rvmi0v7a5iX/0HIxUTMxfkNz&#10;lD90TbC/19DB6qaFAYadkZmHjcNAT7+6rOLi+BR6hK7Pzo929hanZ9cWlvY2ts4OjkDN7fnlDf4C&#10;j3/YxUOt4/iUslGb0OI3ZhGy5hFqzikKdjHabslGAVn+KTVJhR2FVX0TswdX13Dy6t0TLHrvoafr&#10;+7uru9ubh/vbp7ubx1v89fnV/eUddEvwb7cIsLl9uoNuLuEpf+EkXQi6uocv+B6esxpOW7mG5kc2&#10;44Ny1GUNuOmkWCgEpPneGKhhLVEWlzsXoIOns3tYGO+fe1i7RPuFPp5eg2PRqprxweGwSyYI2kv8&#10;wc01HnT69Hh7dw1e8hn0eAjdrEEn09DBDLS3CDXUtmIsKuX1Nzzj7nKqzrMrTrJg8HnV+IL646L6&#10;3aLa9aLa694JaHHrcXnzYesAfh2wUwaXeEXo8GcBDF2BU5yf7v1GAfx4e/V4cwm4Pz+D34RnAvji&#10;4v+vBTCS9ftVAYzUECuR+vuD408C+J7w4wHw1t2BG/q/UQCDN4fwd/Drewh/Dc54u7p9Mb18OjZz&#10;Pjn/tLYFHZ1CR4fnW+uHG4vnh5tP12c3+ztwEvDGxuXW9u3+0ePZOXR59XQJbjoYrnAS8PXt8dXd&#10;If527/hyYwe/fvJ0vXVyjMefXu3unI2PQrOT0NjQbW7GkIHOOEp5HqU0piTUL8G8oSPx4KhzZa8G&#10;BWAu3DTOnFVvPLWv3DUPLOU3jSR2jKXObJVOLN/sm0jvYMW30KIg7hlKHpjKrPwsgG/9DfBeesde&#10;ukfeunte2vs+uoADH91nAvg+wuQ6BHMfgj12VZ1DCaxhRU9tFI8t5OH0XyuFC7t3nwvgPcu3h6aK&#10;x2Yq5w5a22ZvhpU5xtW4trBim3rCx2ipFUWedTWxS1udXRudRgWeJH7yCGFWSxY+JVZRZi4hEnHp&#10;Vyoa5Hqm9Dp2dBqO30lbfKPi/I+G/v/DNvy/OkT/F/uov7OJ/qNFxE9G/iS6zt9K6HzLKQsLYG45&#10;cVENfV0XFMrf0CzByDYbbZ2laZzwDh2moO37VsNdUNJcEx1kYZusZxQup+giKGkpKGbJL2ZJRadB&#10;y6KroOxn51pkYJLMwm1Ex4SSfOstJOsjqhAkpxahhklCW+ZauBQ7+lS4BlZ6h1QFRFVHJbWk5Hbn&#10;lwx9qBqrrJ+qapwtq5osr5qpqltqaNlo7dxr6dhtaN6urltrbNkrq1zKzBlJSO6Nie8MjWjy8C6z&#10;csrUMg9+Z+SloOv8Vt1BQ9fd3C7aK6o4NLcltLzHLLWUycBJJSJT2jP6taLRX9OL/w232v+Uc3hp&#10;mcTikf/CKPh/yJv9rZItmX0Sd2yTSMHcXxmkiDecCdcc/aNX9d85FwsVz7L5fFC3SdFzyuP0rqby&#10;a9EtOpC2rfRy/5Af9qHtfUOad4wXystT3Wc4tT/bNslCEeVhbJMWEDvdiptsxoHvntKE4rWBZWj/&#10;KdUvqae0B7qEZttm7bXtt0d2q1Jr9CQwrYVtNxtX8b7Ry4PLl+uXbUXtHkaebmgv6AL6mFTzMakK&#10;fIcFm/tB63eLrRMVsQXQKZTmHP0wi78cO/gPBPAxVOKXiQjgLL/0qsQyUJPmldiR30yoSTkc2zyf&#10;PfBA2+Fndq8W9j0xtieTG+cLewEWboPVHeB73tvUabln8nHr3M/Y6WkDv94z5YWxBRfWV1if5R0N&#10;7d8l2Ads984MFDe0ZZad9y0WO4TvFHRPRlUOeL+fiazs9s4ZiyiejS7tco7ptwutUbcKeMmeQcY6&#10;xs2zyEG/zP4XDhgRwAiIAP51+wtYYaJGBPAGG/0mO8M2wf7+igBG9n7JHh/bJ7NLsL+gADZB5aEg&#10;JyhsEpYBRgTwp5ZcLF/lmfr9d5753f+QLzzuf5qvCGB6MjwL2SY9yRAba5OEYr6mXaptUk5Cd0X9&#10;fnXvrXNkh7JxqgI6/q129DvdeFX9JEX1SKV3fm62GUXxjRXRFWH6ThgWSX06ITtBFTN+NTNRXQcF&#10;Kz9990CMm6e6hZsS2uUd2kBaTZ5TjIeMie0FDecrGl4yBlEGTnkuQX4qRnYSCqafXtP+8IL8mz+9&#10;+Jd/ef1vf2D8/jtVOgZ3KbkiO5dG3+BaF5/OgKjR6LSewLgKO69ye9+h2Ky5nPKh5Py+5LxS7wg7&#10;SdUUS69iz6ja0LTm6Bxcft1Oy+h26/hMeSeuqGm5bvh4cOVsZHO8oifeLliT+w3393SyzDxS9Cxv&#10;6VgN+MTCNLCZ5g4xaGPHtwpm8rLC9GT8jCTmKIXyzMi92b7H7emD0ead/ortvtKd/rKdwY/LHR9a&#10;c6Oi7AzMlcTjnK0mG2ugm4vr9bW+yqq9iWno/BY8yJVmlxvp2oCHIvz20/b02e7UpSPKX1PIyEUn&#10;wE7Zw1XNpyqi7mwQv9O62Z7Q3JRQkxWY1lpcuz2+BB1dQddP0NHF3vj8aH37THPPWG3HeE33YuvY&#10;evfCesf8Ssvcatvsx9j8yequrd6J6Yaeybqeo5Glx8Wj+9nDp+lTaPYGl9gRoxoYLObhxmqbLBu1&#10;lbF00bRX7V+0Uz0PDePHM7vzHVKSjSMHUttxef3ng8d7XdsLdXMnQ0cHPbsrDQu342dXgzu4nJap&#10;op7NxrnN1uW1jrXp5qWp9s38xCZn22RT8zhHz/cmjtmqJnHqVin6LlmGbqmuYe+bejdOL+Df7B3M&#10;3lTG1mmwaha55XfGtnkqeIXoRTm/C4xzKCyI7IpyLkXLudlho7xdCyztMpT0QhTREfJaoez8lmid&#10;OHeLfFf9tHCrQlvlUG90vKGMm5mYXeK7wGzVoA8mSVUehR/8igrDyzqrxnbW7nd3oZo6nOI7U8W3&#10;Rt6u8U2Vw+Dr9OkYnu1lfWxtZWT5Zvd8f36ruby+s6b5FDwQ3kMnW8cLY4uTQwuDHVMtNYPt9WOj&#10;/XOnhwcPt3jw4Hm4c7w4tTMxuDHYvtFeO9/8cbbi/UBj5djq7OkTeOK9g67OLvFHZ9truytzG5Mj&#10;swNdI/1dg9Njs4c7Rw/X4MkKyQN+uLu6frgBD75g8+Hu8nZ8YGqgdXhxZOVy9ex0anOpqbszJSnX&#10;yajW37A5WKcvRm8p1+K40vP0o/9mvsdkksNiYehSWcJxZzk01X850r9QVT+U/3G0sGmqsKsppLDI&#10;JqbMOrbTLWsqpHQ/pfGqpPe6vm+7onHufeVEbulkbvni+9rdD+1XlYNQxShUMwdVzu5G15dq+3lx&#10;arvw6fqp2VqB/wGZ2/k5+QS5+vvbegdYeobZBsS5RqR5JcQ6hsc4R2YGZmaFZIc4hlto2Wi8NUIb&#10;eqnqO2ljHFy8InKLqzuHp3FrB7j9y46Ni9rF47yBxbrZnd6l3enNnf2Tg+HeQYyCuQyjoSilG+v3&#10;DhpicU3FU2frw9B50dWWzdmiziHO5H4x5WioOdTUV5BEXYbR9hcF8FfhocdwMxgD+OgNkSmghWix&#10;AnTGvPRmTBQG/OzWAsyGbCQyb5jl/XRMC+yd8mxMSz3sPoZ4ZTo7GUu/FaTk5KYU5mNQ4qDXZKLW&#10;ZqRBsdDqs9KhOehQXHS6PDRanHRqbIzqbGyaHGxaHMwa7HRq7DQqPDQaAjQ6UsxGsowmcvTGcjRG&#10;8hRGsiSG0q+w8j9pqL2QVP2OR/FfWJT+wI6mUbQUtdaVcBTit2WR9GRVDWfWiOBQD+ZXcOYTRCmL&#10;6UWgvGa9K7acyzccS5esC6YI8/QiKuVzUQcABVgfmmaNGWYOYxKH0RGTBgEr5p7b1nZ7lgZ7psrr&#10;eoJbaK5DQ45TY/YzE7YzY+YTQ8Y9DP8WBrVp4LBu6LaA8ZjU9sRp+o3pRU0YIDO1pg4DMMk4TDwO&#10;EzOKiQJMoGGh9SVEE/Y5o/qp/bpJsHBFpYzrJawaxh9YxByYeG/pmS4ovVlXlT3Qenuk8+5ES/tE&#10;wwCvaXeo6zenEzmkGdunGglA/NkoIYcS9Eb0zcR0STgjUz9rCp07g82dM8qdM8ycxqRMouLHdWMn&#10;dQDxU9qJM5opM5ppMxpZs+o5U5pZs4bZE4aEqZJ1kwY0k4Y0UoY00oY10yd0cyZ0syb00ib0UidQ&#10;yROo+ElU3IR+3AgKTnX97cCrHWPSJo2yAKCAlGfN8hatCkEcRiW3vQsD9GnFgZYgIjm4iI4FIM4M&#10;XB58N39e4BncbuS+I9r18xrQEnFsoB9iOi+xk18BOSnxKNAe9Ab6RA5ERhQ4CyiDBkjKL3LIX1yn&#10;fsKwdtS4bsoMumIe07xs1LVq2bThlrcTFHCQpHNTJgE1s940klzVkT60sEOt0k8N8lCjLNQkddUk&#10;eNTCc9IvdDslezspf9kvc9fz5q5F5rpa5Lqa96GZC+phv+6iOmuggurfQKXaD5l6+EidA0/dbSut&#10;dQOVTf03G1pC27q8h/rsx1imE0OGEwPaIwz1HoZ8z5h8x5Ryx5hp24h301BmHau+ijFcxjguGwYu&#10;GEbNGibOGMJ3ZNwoe9woF8RpIzjtexqbCcZSl1J4s2xAj3IkqBlHpSK2FQHsRbKBkZ8jfAkyJpFh&#10;CQBj9dPPEX6Bz33q558gcK4pTAa4HsJ066mIeAZlwqmTkURk5NpgG41Jn8BmTBlnz5jmgtE1bZIz&#10;hk0f1E3s1YRX3UZ+gjBhCL4lMscNMj4ZYmzKczBpgEFU8iAqhQAof2JYL2VIB3454PIQywsi8YIB&#10;oIzUzxllzRtnz5nmTGD/YuZwIl8dtzjdvDHllinlwXGV/gHl2i7ltH7DgI0Ih7tK7G2LwGMfFexW&#10;cWSPvYy3LXzXdfJXdZKP3UxP/a+hgVdQ749PXd9Brd9BTS+hRiqohvW+QuS6HnvSEdJRkODm4Cem&#10;4Mwk7k8rlcitmMQubCQsJDBYH7AzaHjczwMt0NxP/PPTxN8+jf/j09gfn3A/QcNk0CAVNEgNjYCT&#10;UgKehikAj0PkvwI0RPrQ8/1t95+h8VfQLJwEDOFoHzoY9rJJ1gJf7XrTnniwn7pxnbhz7buzbnvS&#10;7XhQrVh9f+pKj3fmXbETHvPRGioIrO0qSh2qCR/tChkdjBsYT+6bSu2bSBgaDx0fD54aCxseihz6&#10;RNTwMBGwGTE4CAgfGAjr7w/t6wvp7Q3v6Y7r743v640bHIwdwUWPj4fjxnwHhtw7+1zbe7x7+sMG&#10;hqOHRuMHcUkDI+mDIyX9XZUVqaGOWmYK7K4KPCEK/IH8DKFslGk8zDncTHlcDBnsVEmsZLGcZNG8&#10;FBH8FKE8pLF8tHE8NIBYbmpADBcVIJqTMoqD4mtQRbBRwLASCp/FKHYasPd/MUZyUAWzUwZxkH8Z&#10;w7lpQ7mpwrhoQrgoQzioQE0QG0UQGxnsj3/5eiLZqCPZKUFNOCt5OAtlKKyQKfzZyQJYyQPYSIPY&#10;KcO4qCJ56eP4GaJ56GO4aaO56GK4aKI5aKM5qWMIPSTwM8bx04F3KZqHOoKTIpyDPJSNNISVBGx+&#10;BV7KaD6yaD6SL4nkefVVwrlegAgaxAqQxQmSg4g0juJ9DUDagEIMPynYGy9EFctLCYjno4rnp04U&#10;oEkUpE0WoksSogNlUAPq4QY8FEibONDsFyJonwCAXTJVHKFPcFQ0N3kMbI7JIjlIwtlfh7O9CmN7&#10;hcQoTtJITtJnEQCf62uAs8An4qWEO+ehAN1Gc5EBYsBZeL9CJDfZl0RxgaNowB2J4YTvy+fxq+MH&#10;xFgu+lhu2i/jlyMEHhVs4Lzk8Il4yME1xPBRxvJTAeIEqCO4SEENKINKsBe0AZtRAtRRoqzOjK/s&#10;aX90pH9hSfIHO8o/B3BRBPFQhQvQBPNQBLC99GL4zp3uG3eaP3rQfuNJ9yc/um9DWF6ANyFFhCFd&#10;jAncKfBuRHCQBDP9GMT041cix+ugXyCQ/RUAnALgz/qCwCvwEQAfcEAYOxVifyO54J8yBDGTBbOQ&#10;E60wqInipoN/5wHb7tfg5oZxkMDJ1twUXjw0Hry03kJsnkLsboKcLgJcLgI8rgL8boICzqKCzXEh&#10;uLLM3d6684muu7mB+4Wh6+ne45HWU1zbbl/9UtOH7Z7ah4WhE1zbQkPxcl1Za1h4nql1vLZOKgaV&#10;qKceqCIZjVZ672vloCsnK8ispCIT+z6rbGw8srnTubzBt3PIta3TuaPdua3Nqb3NqbXVobXFsaUF&#10;RGLZvgV2wDaNDbAnbqgH9Y5tcGrvs+jS3g76+TI6d3U6dXYAEO/r0N6GYNfa8lVsW9ptmtusm1ot&#10;G5oRrBpbABb1TfofynWLPpjW1COL9YJmoNKyscW86SvYd/UAbDu6bNo7rVrbLZpbQaVZY/MvYVzX&#10;YFLfCDBtaAKboDF8SHM7tr7ZoqXTtaGXSdP6GyppAV5DbnJ1cQo9CRKUBIWRIIURK7UhM6cdm6wP&#10;g1IgmbQng1zoszTfX4GF4H3ZJMNYJUIBoMAhHcElG8UtF80iHvI1glhhAtjFYAf8WyKLxO8AHMIp&#10;5Mcj6McjEPBbIpegH6eQD4ewD4hEuAjwCYN+fLj5vHj4vQUEfQWF/EDk5fPiBccKBH0JF1/Al3Dw&#10;+7EI+TAKe30Js6jPV2EU9WaR8ueUD+FVjACAAthkEPNmFPf5EnoJLzopVxopdxopf2qpECqpGGqZ&#10;GFqZCDpZX9Y3LlzyprwyOoKSSuJiclLC0vKCcgoCMorC8NK/apKKSKYviIgDVpdSAoCyjrwaSkFT&#10;762GpoyysuQbeSHY/soKiSECGMn95SIk/n4VZgoaAAslLRs1PdhkpaKjJ6Gg/PEV6bc/vvrmO1AA&#10;lYJsXAginLwyvEJS3AISnHxi7DyIBkZANDAxIRjRwLJ8wtI8ggBQJmpgZEboZwKYiI60MuKAAboy&#10;Kvry6gaK2sbKesQ8YMQBm6tjLDSwlpoGFmoYc1W0mYo+Mf0Xsb+W6lhrTUN7XVMnfQtntCWIoGyn&#10;ZeysZWGjamCmhjFS11OVlOOjpmX+t3/j+rt/0H/5OklIol5OaUBOeQdtfGdtf4413dXW3jdCH1oY&#10;7ZkaH1haHzl7Ldt7zPuEnryvhIZnH8cXryeWTnHzZ32zV71z0OAqNL4FDS1CMzt7PfM7Y7sj3aut&#10;nattPbvmtvFsbKpykkY+9tGw/b2A/8CUn5Ilws2nqqCE0tRWlJVXU3zX1dIGPUL3l9cgPlzdgMLt&#10;+eXVKf786OTs4Oh4d393F7+4DZ9k4QSaOISqxy/SWlaCigZNIz6gfTL1vVKs/LMcAjI9QzLKqnq3&#10;d+7hWZafYPCnZ4f7B7CThKDb+5u7h9tHWAwi3DwQuIeuH6Crp3s8Yenca9gEP90TEjTBTkK+8C30&#10;iOQuX0PbS/i60p7YwHR5IUUjLaOOmg5YD19BD6d3oPBwdotS0Rnp7Ifuoaz45GAPn8fzC+jh8eJw&#10;H56R+ukKflVnh/c3ZxAE2IUuJ6GD9lNcNnTWC+0NQksjl3n5pYrok5iCm6zKm/yqy9yPJ1llR1ml&#10;R3kfj4pr90sbTpt7LgcmHhbXoP0j6PwSurmBLxW+YEL6LwHwWu5vTm6vTm4uj5/uwUu7+jSD8SNo&#10;SXDAT4+wsASvFP573s85qYQk4Dv86f352dMFYRboq89mgb64eTq/fjy7fDi9eDo6h44vYE4u4Xh6&#10;+YQHbW7BW/z08Eh4s0H//98RwMh9/9mt3sACeA9e6PdpB5a7n6f5whzgkfTfZ9zuHX6aAvoWjEmC&#10;tQVnJCQB/5oA/gvFe4to9YebS/hYYj0y2/Y9aEn4Q+rNE5y0fnTxuL53Ob18PDx5NjpzO7/ytLlz&#10;s7l1sLS4Pje5sTx7sLkMXZxd724dLCzsLSxcbO3CbzgYy2Bwwuk44C24vrk9u7jaw19tnd9s4u93&#10;zyA8fBdvzvAHG6cL01djg9DwADTUdxAb1q6j3K8hN60t1yZIN6nAAznrPThp4R2UL1zVrz20QDy0&#10;Vdg2l9k0lYJX6nWEveyF3Tu8jeKJObxk766BxDZGbAUltmP+9txV+8oHfe6NOnDX2nXT2PHQPPLX&#10;3/XS3nJT33bXOPbSPfPVP/XWO/LQvA4xeIg0vg1C7zkorhiKbRpJHFm+AX2eWrxBMoDP7ZU/XwP4&#10;0OTdLvbNgZnSupHMgCLryDu2TQPxQyPpI33xAx2xLS3xY1PlYwe9Xi3RHGGqZGkeS2ZuKUouFg5B&#10;GlmFF4oqJFqGzHqO1Kp2P8nbvND1+Tfz0P9iEfRXliF/7RD9D9bR/2wc/APWn1TPjVTR5Ec+RRJW&#10;cWYuGSFhVVFRPR29AH3DaG2jBFVsnAomWsM4RtMwXBXlzyduLvHWUdcwQkzePjCino3fkIXbgE/c&#10;monTgIJBW07J18mr3MQqS1TWlV/UQVTeW1E3TkEvUcs4w8SxxNKtwsar3DuiKTZrMDSxLTqjI6Nw&#10;uKh66mPTQl37ckPXSlPnau/gcVvXXkPLRl3TGoiNrZt1TetVdctJqd0JyZ1Rsc3+QVWOLvkGxnGq&#10;Gv4ySk6SajZ6VoGeobmJGY3F5SOgh/bRo8ap04LhHdJ3Jn9Fxs3nGCrtk/wnaex3Eph/lTT7wSiZ&#10;yvMjb3jjXys6f6Pj97fvnP9By5cu4OPfmWf8N6v37EUbks1Xfwxq/XvPMrqUHt7Qai2nTKxHgXBo&#10;q2jmnFzinLpPe0hQQ15YWbJPQmN2dX1qY4xZfLZVepiOjwqHeIi9W3Fcdl9F+8PW9WQzrrOkDXzV&#10;F8cWFETlQZfQfMe8p6HnTOsMtANpCGtFOsTi6kfPFk+SAuKOF45PFk9G6nCGCkYh1hHgqKyA3J6S&#10;XmgbCrUMgNZup+uHc/yToXMo0y3uYRZ/MrgVbOwNHUMLrdNpXongS7SvrDvBPRY0aM2qT7ALh/BQ&#10;ZUh+eWg+KGT7ZxSE5oA+Uz0TkEJeUEZheBa4pO6ixgTXMHB4ffqHZI9waOdy8GN7tGsQ+IbvKW8O&#10;tvaENXZMNrzr8L4gNGW4tAVaO4ux9d3qmZ782PU+MBE6eUpzCz3umm0IyljJad3IbB0NLun3ycOF&#10;lw4GFwyHvO/3TGm1CG7BeuQJ6Xj+7Y89bGzznIxLXMxLbAxrrIy7nGy7bCwb9HQ7jDDbDLSbjLQb&#10;jLSrjDQrTDTLzDRE47vGQvs5iNPd42EFcYONHtSANpvsDESz+wzQHpHEu9wsAFAAm3DlZ7m/n7PP&#10;z75LyAwmTg0NNuFKbtgBb3EwbbIzbrAxAEABbCLlL9lmYdhipt9kogMvCgAKYBNU/hLPJO7/XnaZ&#10;KQ6Zvttnf4ljpyln5ciVR1V5pFUktibFt2cUT8W+HzP3/SCjEySm4i2m5CWu6KOiE66q4mOBDo3z&#10;zKqMKinxTAhRN3MQUbEVVlUkFzAR0ZEgFeb4hkWXT1magofkr/6W/Z9/5P6emvk7SrYfqXlJmfip&#10;mPkomYTo2CU5+PhomZlJyEn/+Oef/ulfX/zLv5D86U/k339L/+2fBf74baqBWa1HYJm9R29IXE9g&#10;XL1L4Gh0RomF+wcb7yaf6KHEvN6EvCr/mGKP8HL/2IGM8gK38Fyn4LWa3q2mkdXa/suRtdbE4rmP&#10;fct1OGjtujW1KsTIy0fPSZyUV55B6C0bvzAZtSY7X6GL32Ft+2lde2twZCQKhRXgFad5LUj3IiXE&#10;pSY/Pj3MZWOkGbrbfdwYmqrPasoM7CqK6SyIyfC3dkUpWryTqIgPyw/zn2trhG7AP/TH5wsLj5s7&#10;0MkFeNoZ65/NjMvPTSyd7dvAr0CdHya8DSL1xS01eLAhBjErDVvXY3e490PNMfWjxUNtuY3dpW0D&#10;HztvVo/BB/Bx+/Rx43h/dGGjd2KhdXi9c+J0bONwaGO9be50ZA86gJabR6dre+ab+jZ7xrd7pwHX&#10;0zsQeIxavYcmL9qDq3xE7f0EnGIkA5Mkw/O0UlP0oio88vJsklojqgdS2/db1j945Xq8tQvX9a30&#10;LVitnD5oXd+sW8D3HzxO3Zz0bEPT5/fDe0uVI83xH2vjq1vzuz5mtsUFl9hbxtrYJGFNYlz9SvMq&#10;F6NzRiw8S+wDy218sxv7NxZWHhanLs6Wn6AtKNU2qcAlu9yzoDagIs0iLc0mqzy40UsnSpnV2FIp&#10;QFvMXl3STl8zUA8dIaXsKa7s9VYrTEE1WEUhUPdtoKt+WoBxtoNahJWin51asMNbz0Apl2BR28Hw&#10;hkq39zXhH3FVU2lhRYMdS7jhraamSQ+PBEtzfwsjn7iQ/L3Fm4vNJ/AdeLRwMNkxvj29Bp0/rU0u&#10;tVTUgSfPq4Nz6PLp+uhmdnipraqvrXZosH1+tHf29PDg6f4Cun84PcDvrp3vrd0ujl/0tay11y62&#10;VM3Ulg43fhycn9iAn2bBM9Tt4zX+dnf9cHF6dX5yeWZ8bmp0ZmV+9Wj3+P7q7uEaXv0XTv8l8HR3&#10;CzbXFjeGunCLo8u3O9cH41sDRbUVYVE5LjZlXsYdUVbj6Q7zeS5HtVHQYNFTd9FuZfJ2TeZuc9F2&#10;U8lWc/UlbgRa3bkZX1uo6l+pxOFSmxvcc9vd8udCqme8SyYcc1aCSpZji6cT30+lFM1mV66VNO1V&#10;duOr+mEB3LoMNa1AjWtP+SOdVkkBvCg3Tu0QdQdvM1cTtKmhJtZM19hCy8RcxcAZZR1p5x9h7Z/u&#10;nZgbmJ7oERfpGB5qH+Ju6IZRMVdWMlXWsDIy9fDyiYyISU3KLixp7m2b3WxaOu7Yua2c2qscX2sa&#10;X5rb2T+/vOjv6Dd8ZyVArs1H6iRGF67IG50X03m7N/d0Wni2anqxorPZpwVtpF6Ot4LPozCphgTV&#10;L2cAf5VfFsCmHHQmQpzWAixYHnI5NR6FSKxlmatjkaPZxyC38hCfaBtLfQlZYTp+AQZpATY1TiZt&#10;HlYjHhYzHhYLPmYLASYzIQZjIXoDATpDJioMC6MxN5u5IIeZEJuhMKOeGL2WJJ2GKIm85GsZuZdS&#10;b1+Kq7yQUH8lqfVaGv1a0PI1ZYwQX4GSUr6KVinGvsY9IdU5zQQVwS7uwvYunFklhk05SuBtgICg&#10;lYaEXbxBzLRH5aZT2brDh0Wr94gARuQcUQAT/QrYBJUTxtnjxhkTRkmzJtGrFiHbVj67Vg4HlkZr&#10;aIVNtOQ2WmQPw7dvwH1oyHFiyHFkKLqJVtvAmm4Z2a4buS5iPafR/uP6YePoGGTqY9glY+NwmBgc&#10;NmIUGzqKDf+9AnhAL3VIPx2Hgr3sqmHcoUXEoanLth5qWU1qQ0N0T0tkX1PiQPXNoYrGqZrxgbb7&#10;kn406G2UIHqJIo0IYtc+I3lcN3VCL20KBUia1U+YR8fOY6KXMNGzumFzumHz2pGLWtGLmnFLGglL&#10;GinzmkmTqJgx/chRVBRON2ZUJwEcPqmXPYXK+1kAZxAF8IR+3Dj6PymAEeuGpF1+LoBH9FM6VCIA&#10;g+AFolNBfK5UCXYWMWSIJPu520+yFhGxSHukJRgPYAB8Lmg/7+qX+FweE3sjQqwn8vnZkbMAwG2d&#10;M8qdxRRN6JSPqFUMqJaN6OVOWUbOeVrvJqlclgrdN9FfNr/C17+6bmG8axG6rpe4rpI+r5Ldr3qz&#10;26COHzR9WnSBFh3vxgyOWqTwTXxXjcw3TRQP7aRQHzk0RAH1ckANOlCuwWmo6rqD9Iqx+BpWZEuf&#10;/0Cf8wBFd6JPcYYlvcCS4LEUeCw1HkN/jKXZNXq1ZfJq25hmy4Rr20Rm01hr3ch81chjySB4Hhs3&#10;A24HNmcC+37MoHDUoAjEOZOCOaMc+GcB+mm9KlFtb4L71WLA5u8VwM8gjthnnwgiX6pfpD041xQm&#10;A3HSoIxcBigT7e8zATxpAE8kPm2SM2Oai6Seg+EHhtmADhgw8GgEZTDSPgE6xGYTyP25gJRzcfoZ&#10;BLL+kgzwEQZXOPVzTj8CKCPXDHaBV0HcO2UIg/xw4RngC+rzMhixYASO6uXNarbMafROqXfgNEqH&#10;9WNnHF2P0jFQ01uoj/m++4eL1j+fN5Fc1/Pd1ancfzS6/qh908z92EMNj43B1w89Pz60/wS1UELN&#10;zFAL/2O12EW18kmrw2RtREZ0sJ6eE7uwHb1kDI9yJpuInaDwm/dpzst9dkc4yZsJqvuJf4HG/wYa&#10;/WcI9ydo5CUsgAGg2xEaaBjmaYga8DhI9StAg+RPfT/edX8Djb6EpknvcC+hUZrHTsaDXJL1oJd7&#10;vjSnnhzn7txnHpxHHix7nvS7ntSbDiRnniynrvzLdqKjvroD74OqOgqSBqojJnrCxnEJI1OpAzMZ&#10;g9PJuKmIqYnQmYnPBTCAKICJ9pcogGF6euP6+uP7+mMHhmJHRqPGJkJwo74DQ25dfQDv/uGg4dGw&#10;kfGIobHIgZGYAVxGb09Nb3VdTUZ8kL2lsqiFKGvgG+FoGaEQTrpYdvpEdrpENsp4NrIYDtJobvIo&#10;fpg4Pup43n93wIgABnyhfj8RyU75VWAD978MnHzMSRXG9WuEclKGcFAEs5MDQljJwtkIQvoLPnVI&#10;uDawCQtgVnh260B2Mj82Un9WElgAs5GBDqN5aGP5YPsLQ9CN0ZzUBAEMX084Lzw1MQIydzFCGD/1&#10;16AMEyALEyD5kgghsq8SJUIRLUoJAIVIYfJwQVLQOITvVSj/awAoIGVQDxpHC1HGEPQqIlYRyYqQ&#10;QLC/AGTXs71fAgtgfmrkKNAYsbag8xg+ykg+inAeslAukhDO1wigHMFL/lUQffsliEkFvQHAZhQP&#10;OaJR4VN8DTAgvwYFYTQSHPBfQhwzz0Du3ZcQB+rnRHCQB3G8DuT6RBA3CUIwD2m8BGOCJFOiFHOc&#10;OEOkELizFOEClGFCtCEiTLaML2wYXtgzvzKj+JMV7bfe3JS+vJTurK/c2V54sb305XwVzEceJUqb&#10;KMOaJs/xQUusTEu8VFOsWE04+w1XvAgdeD99mb4P5nj1JeBi/Lle+8GQPov+3GT+3CQgIjXgLL6c&#10;JL7sr8EwDmSFRW8wO+yAQ8CI5aAO5aQGNUFssP1FasK44LTgcG5qcPZgrpfB8OslCSAIYF9uKh9u&#10;mkABlgA+Vn9eNj8eNn9ujgBu7kAePj9+XjMOBgdpvmBN+RgD9Vx7o5pgt57EkL7UiExrzHsX8zIv&#10;2+Yo34HUiCJ3K28lcRcRXlcWDnc6djsKOjt6xkAJsSSURjhKxVJB/I0As52dSfz7jITaypDGxoCO&#10;Hs/OQdvmLtfObteuTpfODoBzR7tTO8EEt7fZtzQ7tMImGMGxDba8vwLser/GM/WLZPra/Zzy+yW/&#10;IoDRpRV6xaVEAQzaWDTApvarIELXtKEJlK1a263bOmw7uuw6uxHL+yWIBkaOtWhutWxpA1i0tes3&#10;N1t09do2dIk4BJILaDOxaXJRqUnQosVJUeLkWAEKLAslhondik3Si0UhkEbWh1H29wlgNsm/EMDs&#10;UuGcMpFcslFfqF8YVvEgdjEAbGp/Ixy/By7RAE4hGC7B3xrZRPzYRHwQOIQ/wSnkwy3ixyXkwyHg&#10;xS3gzSvkyy/kxyfoy8XvAx8lGMQlGPQscgoEcggEPo+C/hyCvuxC3l9CPNfngGtgEPJkFPdhkwrg&#10;kAvmlA1mlQ5gEvOhE/EEEdR/Eb3oJV3pJN1ppfxpJENopGJopWPopCPoZXzZ5V245Uz5ZXSEJJQk&#10;ROVkhKTfEgSwgpDs5xnAAGQWaEQAg01EAOu+UQcNlMTl5AThyZ+lBUQk+YREufiQ3F8ku/eXQGaE&#10;BpGDsDwwIxkV7Ssyqp9ek333E4igho+ZnZ+FAyDMwfN5di9ifBETTLS/iABG1gNGbDFS+DwVGHHA&#10;xIRgZXEZFQlZVUk5NSl5ZP5nJAMYEcCYt5pYBa3PBTCyErCFBhbmFwQwwFrT0E7HxBFl7qRvAaK9&#10;rqm9tomrjpWDhrG1ppG5FkbzjZIQEzPrn//E8Xd/r/viZYKAWI30206pt5vamBsz6wuMyb6u7rEx&#10;9tTK5MjM9NjG7szdb8PFdy045rqsARpdgCaXbyaXz0YXzvpmL3tmof5laGT9pnXkYWjxfHh9f+Jo&#10;oH01N7fHJ6BI9q0tM9NbCSHNrLhi6Ba62b18PLr+kFkoySeiLPvGBGOgr6WjqqBUWlD0cHVzdYqH&#10;HqHH61vEAd9dXN3gL0Dl5cnZ6fFtXcdCfGF/SjmuaviwcfamYwOavITmH6GeLah+5qyybzW7sj85&#10;r765Y+rkFP4b1sXRJfzHrFtCMijBk12f46+vLuDMV0LK7xMs34gC+IIgUPGwy333zTBjAAD/9ElE&#10;QVS6+eSA4WXqCPm1oIK4gt0dMmfz5ebcTkVe2c7CFqi5PrhERGpGbLKBJmp/ZQO6vq8sKBzu7IKz&#10;UR8en27h45+gu/uH6+vrk8fbI+h2/fao92ix4GQ2brnNGVpNhzbLoMNhqL+jz973JLnsLqfqJvfj&#10;Ve7H8+yKs7zKk8Kqww9126W1+M7B69EpOEn0+AT2snc3sGoF54bX/cU/PZze3x7dXh1dXxxc4g8u&#10;zvafC+CfHfD/zQL4kZBce3UHnV1DRxewAN4++SUBjFQ+A56Tef8QzgD+/4AAPr+Hjq6h9cPr6bWz&#10;4Znjvonb2RVo9wg6PL7e2Tnd3sQf7d1dnkD3l09nB/jNtYOVlZONrauDk8cL8IkiZOQ8PIGe7+/P&#10;Ly/3zi42zi5WTm/Wjh93jx/3T252jo5Xj9dm8TOjd7h+aKDn4eOHQVuzRmWZDgWRFlGmCQWeC/N3&#10;VzYqV05qV+6agDMnlQObtzsWsoB96zfnjioAPEEAn1q8OTKW2cPCAnhVX3zXQuHCTefaF3Pho3/k&#10;qXPgqb3vrXMahD30Q8GpwN46Z7765/6Ycz/0qbfOeYD+dQjmwldnw0p2AS20ihHZNZE+MpcDfeKt&#10;FBABfOGgcuqofGyvdGyjdGyqvG+ocGShumEsO/SOHafMvmUocWAsfYiRONIT29USOzV9h3dG4fQk&#10;SiTosuX57TkFZWl4WTmFEAH8SgPLoG1H+c6aRMH+Ncrvz5bh/8M69P9lE/7fHGP+yTb230xCX5qG&#10;UBn4UKpZkoioUXLJsPO9FRXVkpBAq6p7aqDC1TBxCqgYRXS0qlGsumHEO5SfpIITGz8WZRItLGNj&#10;ZJ0i/saJnkNfWslD4o07G5+pxBsPQ8sMfZPkN6oBKjqRBla52iaZGiYZhnZFzgGN/rHd/rGdwQld&#10;kWm90ek9SXmD+eWTlU0rzT1bnUN73SMHPbjjpo7NxtbN+ub1uqa1moaVso+zuQXDKRnd4dF1Lh55&#10;epgQeUWnN0rOGKMIL7/imKTGzLKe0ubx1t7ljr71jp6Njv7thv7d0t6ttI4lDmOfvxXVEvZKFvFM&#10;/TcZk28kjf+HsMk3xukvXCpZQ1r+i5LXH3QC/uad2z9o+VP5lP01Num/mOeyvF8Vb7n6JqLzH3yr&#10;mHJw0uk9Gg6pKJccwZAmgZRJiZhJVd92/4DazNCy4rii8qQP3UWDpUGVaaZJeQ4p8gz8ce6+812j&#10;4LvzaHo3MygFFLZxG/EeMdAldDZ3FucW11feB+1BVak1obbhc21Lo3WwAI7zibrauDqYPZjvWjBS&#10;NA61iYRFr39OT0kvtPXvAjjbLwnUpzlHX44dAEJNfaEDaKl9Fs4APoMGKnrjXKMhPNT9vhURwDUR&#10;RcUBWWBXfnBOTkA6+GrP9E3JDcwAhcKwnBTPGNDmbuXU28BxsLwVzi32jvqYUgiuOdk3qrWwBhTi&#10;3UOb8z6Ci/fC2i13jO2PLEVaeV1Ob5+OrcXa+UGHj2WRmb3FDVvdkzWhmVO5DfPpDbjwkrX05n7/&#10;PFxkGS7yw1Rc+UhQXot1eAPGu0DSKPhP9LXUNKPMVPM8zEscTKvsTNvsLLtsLNsM9LsMdIB/F8DM&#10;tCssAHieZ+JUz0iyL5LRiwhgROUiAhhEpPKrwK73awIY8btfguT7PhPAcOXvEcCbrASn+/87ApiF&#10;7Ij1u03Wb6e5qNv4eKoVdcdCctbr58aaV+urp7tHjrLKhnTMwyRVnd5q+ShqBiioeJkaRHhax2cF&#10;5tfFl5V6xQermdoIKJrzKUViPIv8swMNfBVZ38rTiwm/ZGL4m2+4/vCS5wca1m8pWb+j4HxJx0VK&#10;x0lKx0PNDJ4PmV5T0P74kuzb70n//B3ldzBkf/qG8p//WYmcJsfUut4zqMrReyQyDdDiGTYUnlZh&#10;6/vBxrvaNaQ9LLklPLXCL7oyML41LqcrqajQPSLZwnMoq3KraeSgY/K4d74yJLMlsWyrdRZauszz&#10;SnHXtAvEeomTCvB8zyjHwqvMyeejod8Vl7ZXXj+dlFlkYROsooThYuH94V/0ZXgqM8I/pAaXpYee&#10;zPc/bk8Wx7kne5nEOKOzg+xKE/zKk4JqM6M7itKrUqOhvfW90cGy+Oj5tlZobxc/O7c9Og4/C91A&#10;q1MbHbV94x2LW+P4qvQuQ3kHlKhVnH12dy5uvnZts3V3t2Nn4eN0W1pzd2FHe2FrR2HrxQIsgKG9&#10;G+jg9m758HH5aLkVN1zSvNSEuxjff5g/v5vG306dQCv42brelvQPo5Ut+Il1aP0MWjmF5o5vhneh&#10;udujmuViy3QvPlsXFssY8cAPmNxcw5QwVd9gdd9y78IUq7j2pKbG6Ko0y6gYPV97IayHpFmeVUJH&#10;ZPVy+eTD+BW0AV32bj7iDo47V/pyOkqjyrPDSkPds8wMQiws4kytEjTRIXrGMS4BFfZepRbO7wNj&#10;m5r7tudWbpfnrmf6dgY/4G7HLq76jqp8iwAdsY25TrmJFimVgXUJFllYPhs0r7WDSiBazhWl7IvF&#10;RBlapIBOUKZpwmJO+tqxJpoxpkrh+hIeDuqRH5P6h6o2axO7cCn964WT0Aw0mjMQhAmqTW9Z7N9p&#10;/jiyPIufHN2LCMm1NvX3sI8qzmq6O4J/iQi+pq63LpeHFleG5y43Tm528Wfre/itw4ud04fTu8u9&#10;y9nhpfbq/pbKvp76if62sf3tHfhR5Am6xt+e7N4cbz9tzF9P9B/0NK20Vs/UfBioK+8b6Z052jmH&#10;7yx4Dr+Bzo+u9zePd9cP15c2F2eWVxfW9rcOTg9OLk7Oby+vkCmgQby/vgKbO+vbI724ueGFs1X8&#10;5vBaT2Hjx+iUIh/f/oyYmaK4pfKY1Yq4k7Z8aKIVGu04a6/eqC3aaq7YaqndbGne6ezd6x5bbhqe&#10;KO5eqRybSO1sds1vd8zbDG89je46DW25Tey8L+i5reh9aMRBHTNQ99xT5xzUOgM1zEDNy1DTOtS0&#10;Bb0f7bZMCuZD+wpgEjDevmZuNqa2lmhzM11jQ2U0SlbTQF7H8h3WTdfW38Q9wjYgxjkswTM22i3S&#10;y9TDUMNCVclETcPSzNTdxy86Ki49PiM/rbQut3Wgbm6/ef2idGzr4+h66/jqwvbh2dl5T1O3/htz&#10;AUo9fnI3AYpAITq/OJ/qk/Xxx5OCo0Xji0Xt7X49aDPzbLjZU9telERDnNLir/jpML8dXniCOmPA&#10;zwIYYChIa8xHZ8rHZCnAasFNpylAJYcWVUk0t67ytCt1Nq0J98/0cnfV0VPiFReiFxJifSvApsFG&#10;r8HOgGanN4RXFKYx4qU24qOA/5jCR27CT+fOy+AtQO8mQGPDS44RJFEXJZGXJZV4Q8KrTc1jCf6X&#10;LyYdp6iUraleiNKsxCh2m4ps+r3bCtQZdVDDedrMJqd9DMu2xoZyi7myK8YyKaWzvc0UlEkR5QtB&#10;S8VmmpRNulSvO3xYtStesMyfMs5EXO+kUQaSIfq5AEYqRw0yxo0zZszSZ82SFkyilk2CN81996zc&#10;ds0sdozRW1iVTX3ZDZToJlpwByO4ayCxjnq3hkZtYI03je02zXxA+ylMyIhu2Cg6DoeJHwZgY3DY&#10;KBw2fBQbPIoNncDEI9bqGYgQesaofuqQbipOH85lnETFrRpFHVoGH5jabetrbOpK7uoJHujy72kL&#10;7qpJ7KkqHqmj97UdlzHRs4aZyASzk4T1hkHnoED0wUjPoABv6iZOaMdNasVMakdO64XP64csY4PX&#10;jQK3jAOWUe6regCPNR2vdW2/dW3/da3gVe3gOVTgNDpwChUypRc+oRc7hUqZ0c+cQX8SwON64FJh&#10;6zaKThxFxwMIppO4hOpvQC9lFJ0+js2cMMgaw2SAwqRh9oxJ3pzZexDB3k6VqG61mBFUKtg1op/y&#10;uayFldjPczsjtxWAbCK7AAOENX2/dMBEKft5h78OaEY8BGwiJwURbIJTILNJg25B/2B0fWl/4aNQ&#10;KUumJXOYklGtgr53mV3vEnp1QyZsXed9MAfpby4rBR9amW9aKS6bKa5aGW9aBC6bJJ86tR67TC67&#10;HE97Ay7HUx8W8m5nEvAjzocdymdtvNftlPcd3z10/fmh5ztoiAQaEIJKdK4j9dcdZGcN+BdR3JsY&#10;rgMM07E+xYXBqwvs9xfYb88xP5xjSPEY+gsM55kR55YhxboJ+aYJy7ap8Lbpu21Tgy0zpw3T4AVs&#10;9CwmdRqTM4kpnMCUjGFLRwEGRTNGBTMG2VOYzDG91F6V6Fb5YBDBJhgGE/rpRMDeUV14Omii4n0G&#10;MiaJfF7/VYgfmc/bg0EOf1LQGdPYLHAN4LzgMpBNcAEAwuD8dGGgfhyTMaqfBsYbMtLAkAOA8QYY&#10;0E7s10oAETCkmwzGG6FZ1hS2YApbNIUtJkQEUFMwgcklkP0XYMHHMGv65ymgEcs7Z5QFIH7wicCf&#10;VkzqjDE85fiXIF9QoIDMRg7K8GBDpy2gc+dQ2RPgvUUFTVhZr4doX30Qh7pYoWGSx+5vL+tJr2sE&#10;oFoMVOV6X+hzkm1+WiJ93cANzyvez3zbSXvZRHvbwA41ikAN0jcVkgfFkgdVenttgYPlccH2HkIC&#10;BiySoXzqOcxi7vxiKHsr7clO97MZzeNhqvvxP0Jjfw/h/gAN/wCPtGGyp5FXTyMk0AgtNEQHM0gL&#10;M0Dzq1BCA68fev8M4V5AE6+uh358GqaCuphO35NvBb068qM79+K69OTFe3KdeLHtezHseNHuuNOe&#10;+HAfeYgsOEkNB2B6C0IrOosTB+tCx3uDx3ExQxPJA9Opg1OJwxPhk+Mh02OhI8MRQ18hfHAobGAQ&#10;IbR/IKSvHxDW2x/TPxjXNxjdPxQ9goscHQ8ewfn0D7p19bj1DvgMjASMjAcPTwQPjoX0DYf2Dsf2&#10;9NZMDjQNN9e3VrzPivM21zcQ5bYW4Ix6K+HHzRTGzRDDTU/QvVQx3OQxvGTxApRxfPB8wvCUwrxU&#10;MTyUgGhuCkAUFzyH8BdQIjNF/68TSdC9XxLNQxvJ+xU+F8CIAwaEsVNEsFN+FaQ3pEycyBoRwL7s&#10;pL6sJABQDuGiBJ1H89OD88J8Nht2FMFGB3CS+nOTBPCQBvGRB/NThApShQlRhwvThAhQfpVQIfKv&#10;Ei5C+VWixGkixahBIUyY4vP2IYJkgGABUgRQBg0ihWGfCm5fLDclQgwXBUI8L/V/DtAbsUP47gvS&#10;hAlShfBTBPGSBfKQEgkFL+0LwvgpI/i+DpwsSyCSnwrwqR52w/BZvgSZgPpLon+eovwZxIH0DOJA&#10;esazZgiRXJTBPGTg5iIQDCuMH9frz2802OXL+QpU+vCQ+QoyWDD8ZMn4yo6N1Iz6O0v6H9y5qdy5&#10;KVw5SF05Xruzv/bkfO3LQxYkSBkuxhAjwZgiz5Esx54kyxYnyRQpQgveVW+2n9yZvvPngl3vM+BT&#10;cJN6w5A/i768lL685CCCa/DhofhUz0nmy0rmz0IWAGCFc+ID4bR4iiB22PsGc8A+GIkhnNShnNRB&#10;XJTg1fnygCsEEQALYH94ImiaEF6GEG6GUE7GMA7mCHZWQBQ7ezgXhzs3s6sQuzMfiyUbtTkThQ0n&#10;nRMvsyMfswUzpQMvkwM3o5swR5CssBM/C5bqhSU1SRgTewwLTzAjuystgxMrmzUPlyoTPfOLbzU1&#10;lFOK8hrmJmM72mzKylzaOz0GcGaNrS7dPW7dXYDPNTDAvqUZccBO7W1gE9SDBqAZ2PwqyFFf8sz7&#10;EnJ8mwGIFf4SZIpmK4LcRUCmaAYFdFkl6kO5WV2jQ0e3fXsX0sa8qcWs+Sugq6qxNbWGdfUmjU3m&#10;La1W7R02nV22Xd1G9Q1fBbQBWLS2ASzb2hHMOzp0W5ot+vtNapr0U4oEUG6v6BVY6dRFGdEiFCgR&#10;CgwPGZqJXJ+JyZxD1JVD3o9FLoBFJpRFGja7vxFY+kqEsYmHInBIhnNKRXBJR7KKhXyF3ymAEafL&#10;LfJbAe2ZRAPoxQMYxX5rpJH0I0In8Ql6cT9GSdDAj14EnpiaWdwfzkUW84fnqf6FfpjEAxkkAp9F&#10;FrFADkFfboGvAKcgfwGnkB+ToDeDiA+TiO+nSbAJU2TTC3sTp8X+y+jFJO7KKOHOIOFPLxFCJxFD&#10;JxVDLxXBJO3LIe/CK2cqIK0jIqEkJSInJyitxC+nJCBDSAL+tAYwIn1VJRRUxN8iMhgRwHpvNUAE&#10;DRREZaT5RKX4hSV4BcW4+YXYufmY2bnomTloGT83vp+D6GE2anoAUsNCSctIRgWg+uk19QsSsMnN&#10;wALgZWIDHRJVLgAUpLgFxDl4iQJYjJ2HOC+0JBc/4om/6oCJk0IriUoRFwDWlFX4fP5nAEpODSkg&#10;GthAUdvona6JCgpJAoZRRZsr65u9QxEBmxYqaICVGtZOy5iw7q+5o64ZKDhqm3jq2bhpmzvomdvq&#10;m+iraEhxcbN9/x3z//wbzR9/iuETLheXaRaRXlLRPjc0O0cbH6P0jw0xxxZGBybGJzZ2eA//HY/A&#10;7cikp7oOaGIJmlpBMoBPe2cuOqcfO+egnoXbNtxF1/jtxP7W0F5n3byfXyG/sCErl7qgoAYtBY+n&#10;nd/+0s7T8Q108TTQ3PtOSkFSQFRVXkFJWk5RSrY0rwB2tAhXtwhPlzePF9eAh/Orq8vHtsE1j+hy&#10;E880j8Qa/5z2oOLe3O7NxuW78TNo+gLag6D9e2hp9273iLAA8OnT7d4FdPEInd1AR+fwpIX4a+jy&#10;Gtax9wSZB3sz2MjCUhaeRvnq6ekCdqhwni+AYPLgqZJhx4f4Yzje/XyRiHIF/YPCDXR/dgsKWwsb&#10;vCycoT6BoMHhxnZbbR18usf7q+ND0Bs8KzLcCzjgCno6gK4mT9cKlgc9NgfNp+vf3YzZQlNB0HEb&#10;tDm2GJO6Ep71kFdzn1NxnVN5/b7qqqj27EPdYWn9VnndzfDkw9wStLMPnZ9DN1fQwzVBQ4JrBt3i&#10;H+6Ory/3Ls52z093zk/3AKABDCKAHwgviuCA/y8XwDf30OUtdHoFHZ5Du6eIAEaANwF7ZzD7eGL9&#10;5zzsHd0cHsNTYT9bA/gBFr2/SwDfX1/AByL1gE/9gDJhIIH7dvEAHd1A60d30+vnw7OHXbj72RV4&#10;0F7cQKdn10cHN5en0MMVdI+Hro6uD3dPNtcPV9fPtg/hUXcHPV6BQQhe9f3j4+Xl1e7J6fLx6fzR&#10;+dzRw9L+/cLB5eLR6cLp/vzZysTZxOBFbwc0jttOiWtBa1RI8jRLsE8qC+xjZa8sFR/ctG7cNC+c&#10;VA9tFXYsZLctZPdt3h47vDtzUsE7KBMF8LGJ7JGB1B5WgiiAb/ywV36YUx/UiS/qJAB9Hmp0GoQ9&#10;9tcHXARgLwMNrgINLvz1z/z0LgJRp54aaxbScyiBFbTwtpHkvon0meVb4hTQl46q4HQnDu9O7ZRP&#10;zVWPjJROrTW2zd7gVLlG1Ti3jCUPTaSPsBIn+hJ7OqKnporXLvrzhnJ1b1iL34H/J0u8pRdg4xSi&#10;k1V4qaD2SgVDp2FNrmhJpuRIou//rVXE39lH/rVD9N84xf2LXdw3ZuGklhF0JoF0Wg7kUrq0/Ipc&#10;Qu/EJHQkJA3kFZ0U1f0VdSLkdSIV9KMQAayMClTWCaRi1tQ2iJR46ywq56SJieQWttLCxOgZJUq+&#10;9RSX91RHxegYJL7TCtdAxZs5FOlZ5WqYZeha5lh5VXpFtwUkdgUldgYltudUzBbWLn5s22js228f&#10;PG4bPGju223s2ioqnywqnXxfPJbzfjg1szsytt7Lr8jeOU1Lz1dDx1tTzwtrEuLqlZWS2dLQujQ0&#10;cTI4fTi1hJ9fuZyaOR3BHfUO7Tf07xZ3rcc0zLwLzGG2DFVJrJIMLvpW2flHZZd/VvL4xrrwG+dq&#10;xtD2/6kV+mfDmH/RCQKR3v/jf0Un/DeLfNaCNfGWqz9H9/6NTyVd3qhK2ZSmc7qOU7pAaDNH3IhQ&#10;5KhqYI+XX3VaWMXHrNq86PyBirGJ8vkMy9SexCYFFgE/Szvw9XOzetqSV4efO4ROoBTvhL3RLegQ&#10;ygvJrc+ogy6g0RqcrbrdRP3kSvd6W0Hb6cJxhFsIdAy+8DaPZ0/MVMxhAXwGZfhldxf3QFtQmFUg&#10;tH5HFMBJ9uEHvWvQwmWERQC0/bTes5TgEg1ONFo7HOUYDgoj5X2IAG5JqMzxSIJOoQ9RRameCeDU&#10;70Oy072TQOFjwodEt0ho+xa6hGpSSmKdAsEZx2q63TA2oDDbPuZt4gJ2zbaNOqOsQaEi/n26Vwx0&#10;+FQUklYdXwB6iLL2vZzcWWoZSXQNgbYuM+2DV8u6h2NKZhIqF1Nrp+MrxuIqJhMrFzMbpmJK2x2i&#10;Gwz8SuQsY8n5cr77oZPq1QwX8xI32yo7yyYb6y4L8w4jww49LQwj7RYTPHHxGgvtKisBZpp1FtoN&#10;VrotdoYdTqZdLuZ9HlYAsrnHzQLiJhs9aADiNgcjaPBVwC4A0gMAFMDmrwhgeLZnwrzQyCYoILND&#10;73Kz7nKybbOzbLExb7IyAUABbCLlL9lhZd5mYdpiZtxkYgCAAthEKr/G/1kBvM1CdsD+/SLdvy5w&#10;U48I87VIKa74J0K9K48TB0vdC1dH0OkJNDy+1d670tG71dN3PD56PdV/sjdxfb/8cDa42Ria6SSm&#10;pkLGqUrBF6jr/DGqpCap2hvj9Y5DToKcQ+hHCvZ//YHhn36i/9dXnD/RiNBwijJwcpDQ0n5PQvXd&#10;C7JvYPVL/f1PjK9I2cjIAUwvXrB882djbsFCS6dat6BqJ7/hiNTR6Ix2n+i+4KQGt7ASa68Ca+9K&#10;j/CagITqoMSWuDxcfs1oflVzTFauU3BfWulJzyy+f2Ghqve9Z1xH6kdo8fJhFh9m5OeP9ij0z0Xx&#10;awm/5qL/txd6YtJZTl5DKVnbRZWbOYXNbu7hivJ6DJRC3/9jhDWqPjsyO8x5srXkfntqtrOyPCX4&#10;Y2ZEVVZkWWrYh4SgytSIjpIsXH2pt4k+fm5yvr3JA4sqDAu9X1mGtreOZmdWJqbgZTLuoeON8+GW&#10;qcrs1kjXDFNlt9r0vutFCHwMD0cu5uqXt3v3Jj+OZ3lnVSbU5IcV5wTlLnUuQrvQw9oFtHsHbeAf&#10;lo5ORlc3OiZWWsZ2ehbOcDu3Uyf3s6fQ6sXR4MJiw8BsXe9UdQdgu2vyae4Amj19HD3aq52v9ywM&#10;knQJEHJKUQrPUI/p8KkLVfKL0g0r9iq0krb00fZItYsN1XEfTqgvto7L0g/MRAdHqLiHaXi+d8lo&#10;ia4+alrEd60tVYwXBbz3MQ52MQ61MQ3HYIIwxpHm9mkY8wR1/VCUUYypZZpfYPWHsums3M7tjafy&#10;nHYlbg0zCeOd+iXw5QZ6SzKJmCwamSmdLg2sSLFM91bwNWW3sOZ38FAJsVLyNVcPsTSId/UoScoc&#10;iUkaNDHPsrXIczbLccFmWKtFuhuklMR3V+WMxri/T3TMeO+V353Tc4w76yociPfKrM5uq8huHe5c&#10;3pi7KMxo8LCLDPfNKMlonOrb3JnDg69E8Mh7tYbfmVrbnlx9PLqGrp/wW4dXe2DX48Ppw+bMbm/D&#10;SP2Hzqay/va6weW5lcsz+BeWEOHxGL8P7a/fLU+djvVtdTXO1pb1Vn/oaq7pG+mdOdg6Q55ywUPl&#10;3cXT1Sk8a/T60uba4vrW6vbe5u7x3tEV/hxOAgYPWg+PDzfXd1eXp4dH06OTC2OLZ6v43fGdqXrc&#10;QGFDe3redHnZQnXR/Mfc6bL01bqSs74O/MDAblv7bHn5dFn5zMfq+dqWsbLmrpyq9ozanuyW2aKR&#10;idSuRsfcGsPEWfeK84jOu4jux/jux5weqHwQap2F+jegoS2obxPqWIVaVqCGZah5C+o4gqqWJlzz&#10;Y8TNfAXRETpOAdZevm5+/s7+bhautmgray1Tc2WsgbwOVloTLaluqoT2MnYOdwoOsPOzx9gZaJoa&#10;Yl2MTD2cnYJCwpJiE7Oi03LCswpC3ldWTG3VLZ0Wj2xWjoBBurG8c3pydNpW1aYrayZEixWh8+Gj&#10;9Ockcwh1eX+wPPx4XHgwZ3I+jz7FWUL75Sf9bZ6ajjKU+tI01n/FR4v+7fDQogkC2PCrApiDFsNG&#10;pihCI2Mmq5lubVXlYVHiZFgWEBBsaqsnqihCK8hPKy7EosLNrMlIqcpOp89OZ8BJjeWhwvJTYYQo&#10;9UUp9cUojQRJbPlJ7PhfmPL9qCf0k4ocuaIei6Il75sQJfUUbbVKS1Svp/FUiOVipOVyuMlqqPZZ&#10;jCI+SmbdW2zcQWrKz3g0KjjF1l9F2oJP2pvrXSqzQi6rbJ6wRI40T4KZdHaJRfOEQ82qXfGyTeG8&#10;RR5RACP2FxHARJCaAVQCziB1yjh9yih5AhM9qR++YBC6bhZ8YBu4b+2+a2a9ZYjewKit6r9dRcms&#10;6sltolXW9TRX9NDrWMstE89109A5bAROL3IMkzCKSRrBAhJGsbGjBhFjBmFjBhG/NwN4WC8Dpw9P&#10;qDuNilk1DD+w9Ns3NdvSV9zBCB8Y8pwY8B5jBQ51xeG5oLW0dnVs5vTCp7HpnwtgEEHNiHY8otPA&#10;uUANiGN6SeN6cTM6YXO6QQv6AcsY3zUDzw1D1y0j220jq3V94019w02U8Zae6Y6uxa6O1a623aau&#10;w4aR97KR7yI2cAEdPIOKmNaNndJJGtdOI9hfmFF9eKZcHDoZlt+A3ymAR1BwniUi5BAnN2mYPW2c&#10;CyIoD+okdShHdqlGEwUwci5E7iKuF/G+yN18dosByF7QDLRHDC4iZUH5cxDF+ysgfhfRyaATxPKC&#10;04Fd4HCi4iXWP+sZueBxTPqoLrj1afAYMIyftghbcvXZCbM7TkXh30vdVfNB7RyPncw3rQxXLew3&#10;LYJXLfLQkAU0HQwt5UDzH2/mmm8X2m8Xq25nEu6nbK8GpS/ayW86/vTY/ceHrm/uur6HmjlO4sS3&#10;POTnzPjnDbg2TfiOzXmPjRgO9F5cGr64wH57hvnTqf73x/pUx2jWU6zQsZHYjjHXhhn3ppnolpnS&#10;lil609Ru3dR/zTh6Dp00o585hc4fxxSOYopx2OJhg0IctmAcDbtVnE7ykGZCp2J4k0xA+9vQYS0w&#10;0n5JACcjsvYZn38KPne6SM2XIG2IzXCE6aPBIB/RBpVgeMPqF5wReXsn0RmfXwyRMXT6kE4SGFQA&#10;xPKCQTVllDNjkgfK8ATOuslIPRiQoH7W+P00unBGv4RA0Qwow7yfQedNo7On0ZnT6AwYTNrPpCCf&#10;xCkM4RYTUoFBDbKGMQB8EhGQvWPolGkjeCnrL4FHi0EaKCA+GIwoeAyj42ew0dP6wcO6noMoy0l7&#10;rd04+ZtKTqiN/KHlh/tGsocacajKCCr1v8kI2w71mfU03E3UOCt689D05qFd8rxR6KhK8LRc7rpS&#10;5bJY6aLgzVGu2EGh4kWz60FjXKm3l4awPoeED496JotkoKCUlayMVGetD37R7HCQ4X7sO2j0X6Ch&#10;76DBV9AgBTRE8YR7+Yh7CeFoviqAn/qpvwTqp4Dzhnu/h4Z/gkZfXPV9B6cFdzPjC6i3g18f+zNe&#10;eHNfe/JdevKeeXEeeDPuejNsezHvefNuu4nNub7FhZn1FseU95Qlj7X4jXT6jAyE9+PiuscSekZj&#10;+kaCcMP+Y0NEARw+OIRA9L5E+0skrH8AVr+9gxH9w5GDuPCR0ZChEUQAu3Z2e/b2+w+NBI6MBg2M&#10;BvXhQnpxoGXO8GB2Z9PHoZ7B2bHauko/R2tTeUkHGTFnQQ5vAZZwIdZEMY4UEUY46ZOTJIGHPJ6f&#10;Ok6ABhbAP68pG8NDGc1LGfULa8rGwHMdw8myzyJBpyFS7TfFSIJe/TKCrj73vkSIApjogAHhHJTg&#10;kK/2g0TY/nLAAjiUDRbAwezkfmykPmwk3qyvfVheg3IIF2U4L00UHx04BfwquGlgEDsI90ARwPna&#10;/7cLYEGKUCHEAT+PYcJUYcIUX41gb7AAeRA/SRA/LH3DRagjREEl6I0M1BMEMOyDQU2EIBW4WQl8&#10;NIjFj4UztuEc2WhOclCO5aaM4wG7qBP46JA2oPxLkZDzTYXEWMKxIIL7HiFIC15jMC9sPQO44HxT&#10;f044AzWUnxq8wGeR4IDhvOcIvucxSoA2QpAaxHABqkh+GiRG8oP7C58FHkV/GeP4aAlrG/9l5KON&#10;4qL8lVH0ZfylkfDliAUxkpc6Upge3M1wYTpwW0MF4dsazE8FbrQ784+erD/6cLz24XjpxQb4Cc64&#10;5aX04KU1pXlhyUDiwEFpQfuTFf1PblxULhzkHlxU7lzkbmwkLiwvXJh+Argyv3Bj/cmR9k9OdN+4&#10;0H3ryvitJ/NPoB8/Dlgwe7PCfX4RX/pwkROML+Wz6MNDRfC+cNmLi8KLi8yTk9yLg9ybldSH5RO+&#10;rLAPRgjiokYI5KRCCOAAj+TkvjwkPrwEeMgQARzARQH2hvPQhXPRR7LTR7LRRbIyxLAxxrGxRHOy&#10;BnAxBQlzhorx+Auw+fAyA9w56OwZyGzpSJyYKc0pfjR6/Wew6cxC5cnFkCwtEs3MGElDF8XOHiEs&#10;bMPOrkBBqSYi7GBjnVFWmt7SnNDd7dvSaltXa9nUZNXeYd3R6dwFZwA/s79O7W3ExF9QBoDKzxv8&#10;dr5UvzbNTQCk/kt+RQBjK6rQZZXm9U327V12bZ2gzS/ZX4BpUzPCs3rjhsavggjgzzUwwKS9Tau5&#10;0aS/D1VR41zXreGb/APDG0ZmdX5GlAC1Pj+5HiepLhO5PjO9MTuvA5ekN498EJt08DPF+yuwSYez&#10;S4UjAhhRvIgDBvy79P2c3y+AEbPLI/ybIpdoAKtIALPob4VJlGB5xeHFhokwEWAVBw38mIV8WIR9&#10;2UX9wZVwivizCPmwisDmlXD4X0RkautnERbYX1jeXwE0ZhX2BSdlEvQmglwDOO+XMIt5MYu5M4kD&#10;/BnEQxjEYxglY5gkI1ikfLllXfhkTYUldcTFlGSF5d4ISL/jk1PmgwWwgpDMO1F5ZN1fBFBGpoMm&#10;LgCsKaOsLAbP/yzJIyzOIyDKxSfEzs3PwvEfpv/yMrGBBsiqwIgGBmVmChpQoHtNTv2ChImcGjTj&#10;oGUEXQmycckQJnNG8ndBlOUTluTiR6QvIoBFv1ge+EsHDEDygBEBrCwug6T/qku/0RCHHTBRAOvK&#10;qGhLvdOUUES/0QA8c8BwHrDKJwFsqqQHIApgEC1VMdbqBogDRnDUNvHStfHQtnBGWTpgzY209N4K&#10;C3O8+JH2r/9a66cXUfzCZWLS9QLiM29Vz9DGl2iTC4zBPlrvwBiza2hwaGl95u634x18EJcOtfVD&#10;k0uPU8vn4wvHw7MnXVNnbRO3LZMPLRPQ4By+deRyeGumZbG5YsbdNZeUXJaTR0NKQpv8BcMbEbm0&#10;8Bg42fEWutg8y4zN1HijLMTJw8XIoiz7prGyGv6T09UtYVleQlIunJd7RzTBN9fQ0MxBZG6rXXCe&#10;bXghxidD3TUBE5BtHl3imVkfXz3Qs3i2fg5t4+Gcz+tb6Hj7HDp7gvAQtHcBbZ9Cx9fQHh46wH+a&#10;GRiev+6eIHUfn2C/d/fwRFgGGFG/CLCugzNl4XXO4IYwD9dP1/hbwN3lw/bKDiJPH/CgN+hwY9fX&#10;xVNeTHKoswd6eJwZwQ13d8J9399eHh2Afm7BSQhmFIJN8zb0MHy9lbI5YrI/qrLRJXoxqnrRh4EW&#10;U6HN3o30rE77QFgAZ5bdZFXcF9belDbiS+sPKht3a5uh2SVofRM6OYXt7/31w+P17dPNPbx6G7wG&#10;8N3N4dXF7sXZ7iV+7/ri6PbqBE7lAHySpuBy7xEH/H+tACb8URIMHnBJ8HXunz3tnPyKAP60+Zc8&#10;7h/fn5w9Xp7/+xrAiLj99TWAvyaA765AJ58JYHDlRAEM3ntw3y6eoON7aOPsaXbnFrd01Dn2NLsB&#10;j9irO+j07Hxv9/QI3M2Dh/P9x/P9u5M9/O724frG2fYhdPkEeriDP1PwQIWerm+v909Olw+OZvZP&#10;xo7vJvducHuXY8eX0/izRfze/NHc6OFgFzQzAfV2rob5VSmI10lyTKgJ7RnIXlorPbhpXTqqHlm/&#10;3TKT3jCR3LaQPbRTPHNWPXWCs3LP7N+d2yqdWb49M5E7MZQ+xEpu6EvsWSpeuuve+GGv/bF4PzQ+&#10;AHMeYngRZowPMTwLwp4GYi4CsLADhkFfBmGugtFnXprrljKLGOF1A7FdE+kDUxkkA5gogPHgjPDp&#10;VPCW6ifGKnhbrT3Ld2PqPOManFvGEgem0ocY8WN9sR0twWND2Wsn3VUzhTYVrgpVCV8hmTd0/Mxs&#10;/LQyb18pqr9SwdBr2tC8s4EFsK7vtxbh/+gQ/T8dYwH/ZBPzJ/Oo1+bhNKaBtDqOlDIoOgElLiEV&#10;ETEdUTG0pKyNnLLvG+2IN7pRipg4DdNEbbNYNYNQDYMIdgEjORVPDXQYl7C5kXUayjjRyCpDRSdc&#10;4o0Hv7jjG9UglHGKhn7sO81IHZM0lE2WhlmKukkSKFh6fXCPaAhN6YnOGsj/uPShcb2ua7916KR9&#10;8KSha7e8YamwYqqobCrn/XB8cltASIWze46FTaKBSbi+YaAO2tvGMS42qaaqYXJwbG9yHj85fzo+&#10;e9w9tDI8vj0+sTsyuD3Yt9U3uN88sF/WtxPfumSc0fI2ssymbk43t/e1QSidaRy3z8eXXo1/cKtl&#10;ju77N7M0Mofc19YpNG4FPDFt/90g+e/sSlgL1sRar/4c1/9XriUvUnpVqxbQ3rl6LukScZ2ssUMC&#10;kTidGJxHQF1aVHVJenVRSnl1Zvtq216eY8500aClkq62lMzh5FplctFCxxR0CdvfruI2UCiKyq9J&#10;rYZOoaOJQ39Tv9q0urvVe2ddt+q06uO5w2BHeGH45cFlaA+y07EPtgoHLdN9s7qKuj8XwFm+iYgA&#10;Xm6YhHagSMvAp+WrveHNaPsw6BCabZ0Ksw2G9qHZhvE4m1Dwnd+X1ZRkFwGdQLUpVXCbC6giriTe&#10;OQp03ppTnx2QfLt8tj24CDaLItKzA+CFhHNDk9P948E3aG5YWmnCe1BI84trz68Fx4ZaeE3XD4LG&#10;Xijblbbx88ntZKdQaOe2KqFw/GNnT2o5Lr2qP6LgtGKoPyh3I69lPrNuOrUKxMn4D10u8Y0m/iWK&#10;Nok0wnH/8C/1JD9McLEs8rKvsLOsszDvMDPtMTLu0tPC/CyA19lo1gjAKb/sDER3u8fNAtjnYd1k&#10;o0dqiAIYUcK/xOedEAUwkk+8yfkVtn+eC5oogBH2uNj/cwKYCNj8NQH8v3UZ4Gdss1Dss7+Yofyn&#10;ZQ6qaT7uRlaeKYwNVNgANQ4MpOR155f2VTeOdeNaa3r93eMtMAFhHjmV6Z09xUNTH0daYks85PTE&#10;/pWE7+9fKJHzmYnphZoEFkeVRjpGK3LJC5OzydCy8n7/mu9HWo7vqbl/ohWgYOWjZGJ8QUHxzU+k&#10;f/yO5N++JfvmW+rvf2J+TcZHRSNKzyTBxPKGgdVFUqHY2qXeLeijg0+7T2RPYFy7T3R/SHJPUFKJ&#10;tVeagUOxY0BjaGpHYv5AVsXEh6bl6s6R3MqmqOyZkmZ8/8J8RWdVWHa2c3RvVsPN2GFvTqsut3oA&#10;2rs+vsZY3IDjTwxqQjL5YZFL9c3LHz7uFJTjP5S3OrmY0VDoUP5kKcranhnRkBHalBMBna/drI1V&#10;pIZsTXTf7i1CJ+s700MDdaX1+RmlKbF5UcGN+VndHwrbC99H2NliJaUTXdwOcWPQyfHsQP/82Pj5&#10;/gl4VjrduKx935Hgm5vgU3A4/QgdwQL4egk6mb66nL/d6N/sKOhO9c4Ls0kMNAvvKR44n7vATx89&#10;rl/eLZ1czO48Lh/fLRwcDCyst0/u9i7iR3dvpw9Ph9ce5g+gNfzJ8FJXbkVldMZsXTd0+ACtnR+0&#10;z80V99X5FoS/c49T8S82TEtVi0jXiY1SCc61yf4YXBlhFhllGfHeM6PYPaXZP384rHwysrbBPi1R&#10;3StZPzjTOiEKE1jqmlHunhVrEmYkbqzApa0ibaGu7CKn4CAub69nHGNmn2FgGm9sGufvU1pdOr84&#10;9TTSu3u08dSS35Non7BRO9+f0AAOD1B1TrON3+vaglagiQ+TKWYptnyWVkwmAeI+1vwOLooB3tgk&#10;e2yCvU12Tt5Ue9d1Vc2elWm2iV68s1Gml0WOiVqIqoSdooSNvKixGLeGDL+GGLtSYXItfh2K88s2&#10;ULEty2haGt4HX5K3+1B/w8xYx8rs4M7y2NHlDoRfubxYOQXfS497l+sj8yfLu9DZ7fHK9tX2GfxE&#10;AR6c9+7Gu+dqC9uqCzraqwfHB6YOd47g59gH6P4Sujx+Otm92129XJ09GelZaqkZrCntLM1vrChs&#10;Ge1fuDgi/OqRwOM1dHZ4vrO+t7mytb22s7+1d7x3dHF6dnd1DU8BDT9Bw8+TNxdnK3MLm/MbtwcP&#10;Vxu3h+MHm71Lcw39E5X1U9U1k5Xlw6XFEx+rllu7V9uG5xv6R4rq2tMKW9M+9Bc1dOTVl0UVfgj/&#10;0JLSNJjROZXe1+ZaXKIV1oFOWnUow3vV34W0HIdX7UVXHiXXXeZ3QlXjUNMC1LgE1S5AVUtQ9QrU&#10;egA1bG1H1OepefiLGfq8s/Awdgr2DIoNjA3zCA1xCYx0CQ6y9nbRtzFWQOlKqOrLaNrrWbqbOtsa&#10;WFmjrWxNnbw8o30DEsMiUqPi0iMT0sJTsiJziyNL68omN6sXjguG1qtGt3pnd7f2Ls/2zxpKGtXF&#10;TPgpDYRpPXkpPbkorMPds/eWuq92sjfHjE+mDC7HPaG95q3GJmcFO1kqtBSl+f8WAWzKR2cmxGLN&#10;Qa3PTqYox67koo7JsbeqdjcudTLJcvS3U7GSZ3rLRybBT/tOiFmbm16HhUpbkN1UgM1EkNlQiAEt&#10;SqsjQaMpQ6Pxhlpb8I9y0t+9UyHXwLLpOoqiw1RNs40sK2ytBoOcRkKspkJNZkIxs0Ha037KE17y&#10;E+7i027cY45ssx7ia+HomQiHUgdbe2UTGREzwbehvGrZLIr5bDLZYmKZb3ljHeWy6+w6Ju2rVmyL&#10;lm0K58xzEWuC2EFEB4ICEaRmSC9uDJs8ZQx2pcFprHqx0+iEJaP4NbPYDbOwbfOAHXOPbTPbTSOT&#10;dQPUGlp710BvS09nWQu1pGu+ivVYMQqdx8ZNoBInCWmFOCwgHXQ4ZhA3ZhgzbhDzuwTwOCoNp5s9&#10;hsqdRKUTBHDIgZXnvpnBOlp6VY9tF8t0aMx2bMx1iBXe05Xd1VJd1zad1gkiarMxQr4vIoBxP2cA&#10;I6dDnNOUfuyCvv+agfuWseuOmeOumeW2CXYdq76GVtgyeLuDfbOHeXOAfnug/+4QpXKIUt1D6WwZ&#10;WK8ZuoBXuozxXUQHz+lFTOvETWonT+hljOvB094OozOGMGlDmOQBbOIQNnEQBSf1/nZG0ek4/TTE&#10;AU8YZE0Z5QAmDbOR+j7N+Dal8E6VqCHdZLA5pJf0SwIYUbBEEUtk6mf3T9TARCOLFH4joNuhr00r&#10;DSLYC3omji5QAOd6dnnIYANjrEPFb1g/YNE2ZM83+CzK6yrN7jYffV+qdPmB77aa46GJ47GV66qB&#10;A1/DdVErdNWsdNJqDE3HQjuN0Fb/5fLo1eoEtIeDTlqhrZjLIfW9Ourz5p+gvtdQz4ublh+vP9Ic&#10;JvCsefNNWzJNGzGsmbLvm3PtGzHs6JGcGFKcYEgOMaR7KIodFOs2WmDHQG7HSHHHQmXbQmPbDL1h&#10;YrZu5Lxi6L+EiZ7HJM/oZ07r50+gC8Yx+aPYXJxB9rBhJs4wYwzcF53kYa3EIc2ELqWIZtnAtjch&#10;A+px/wkB/POY/038kgAe1IgHF0M4V/KIdhJSRhzw53y6KnT6CGHUgeEEIhhRYKTNmuYvWBQiPzgY&#10;x2Yi43DaOHfO7P2iefEU6v20XgEBUMibRuVMo7Km9dNn0GkzmKQZTOIMJn4GGzuDjSYQO2sAS1/w&#10;6pCrhT90P6cCI4AyAtwMmzZp8OmXCs8AQwsMIeLIQUbUKDpu2jBkyshnBO3Sp28w4ahxmPTutlLg&#10;oY75qoLhpkzirtDqOiPkKDx2xTV8wsJl0MhwL9AOn2R1V2J6W4U9rdTZL9I9yDc5ybfBZxk/Fho9&#10;FKpd5irelRhfFfv0uTk6SRvwSbixqiSwykQIyHlwcIkXZbruTVkf4wTuR19BI9/Cawn3UUD9tNAg&#10;1ePoD/djP0CjFNAwNcwQFcwgJcLTAMWXQANk0DA5LICHfnzCvbwEBVgAs10U0O0EkZ74Mj0TwDve&#10;TKuebCuefKuuUnNeauNxjv0fUz8O1aZO9/rgur1HhsL7x2J7EAE8FDQ65D82FIIbCRseBoQODYUM&#10;DgYPDACC+vuRAhGwCxA2MBg1iIvoHw7vHQnvB0fhggeHffv6Pbq7nVpb3bu6/PoHQE3IAC5sABcx&#10;MBo9NBrZ3Z/UP5zc2Z3T0dUxPTU6N52ZkqArLWYuKWgtwOrBzxwpzpEszprER53AQZLMTZ4gQBMj&#10;SB0nQB0tAM/ZG8UP55iCGMUDT/D7RaSIgXUpzZcxipsqgofqt8cIToowLopnERAJC7+vgOz9HGL9&#10;l/0QI7xkLyd5GDtZMDtpKBtpEAepD9srgs976c360pf9dSAXWQgvZSQ/TQQfdSQvNXxhPFSfnzGM&#10;hzyEF7SBCeUjJxLGT/FVIgSpCFA/i9EidNEitF/GOHHGGFG6SCGacAHKUD64B9iVCoFDqOE5h/lB&#10;JTgdBeGM4DqpEgQZEgUZEvgZ4/np4njpY3lpYnnoYnhg/RnNTQXKoB7sTRCgj+djiOOjBW2+GuE8&#10;Wm5Yi4JjiTGahzqCjzaEjwpOFeWE86TBu+TDAtvKYG6qIB6KZzGYhwK0J7x1z2M0P32UAJxa/XmM&#10;EYBFO3ifCZr/L2IsH300PzwX97MIbkQ4N3w7nsVfGlfgJRD6fB5/adzGiTBGizBECzNFCdNHCjJE&#10;CNKG89OFC9D4s5MFcZOH8tLAU3/zUINBAuojhGH9aUb10pqO1JmN2prmlQ3tazd2Wnc2KjdmCjdm&#10;MncWcg82ch92Sj9OykBu6iAeqmBe6kBu8gAOcj8OEtAneFfh942XEnlXv4ivwYEEqJ9F0KcPO7k3&#10;G4U3G5kXK7kXK6knC5knC7hBpM/wYiEBgLMjBHBRIfiDrrjI/bkR70tUvxTBnHAyPcGd00SwU8ML&#10;JLPSRLPSxrDRRXEwuNO99uOgC+VnDRNgixDiiBTmDOZl9mSmdKJ5FcjNGMDF4MNGE8TDBNq4M5KH&#10;ctGHMZL5UL7wYKB04mJGsTG/E+B3cXErbe+umJwNbe6wKf9o29Dk2NFp1dpq1dbs1NdNTL19lqeL&#10;ZO4ilUR3CyC2/4183ifSAyKAf5GWdnju5eZWZE5m4rTMoICtqsF8rAZl244uq9Z2UICbNbeYfg2r&#10;jk7L9g6Ltnbz1jawadLUbNzYBPi8zVcBLYkYtjRrNtVhOjt0yqt8usfMUsupRFFMPLosjOB/MXrc&#10;VHps5Lqs5GhmWiNWNgteIVcBmUD2/zUBDABlUEPc/AsIApjjs0mb/0O4RD8lAf+WyCccIMgbIMIT&#10;9BsR5g0Q5PMT4P8EKAOEeWHE+EA/fiJcPqLcvhI8/pK8ASCKcvqIgUpeH3jXX0bQXowfPurzKCwQ&#10;wCsAa93fCKeQH6eIP5sIvHIws6A3ABTAJrsoXPk1vNhE3VnF3FnE/JnFQpjFYljEY1jFI9gkfflk&#10;XARlTEUkdSRFleQF5RT5pVV55VR5Zd4JyioKw7NAK4u9+dwB675R15FX05ZTRaK6lBJoJs0nKs4l&#10;KMrFJ8zBI8DKiaz+y0nH9OsZwGAvCyUtM2ElYMT+MpJRgV2IAAZlNsLs0KClEDs34m4VCLM3gygv&#10;ICrFDS8JTLS/IqxcCEQNjJhg4qTQsnzCAHA4wrNlgNXF3mqIK2hLvdOVUQHoSCtrSSqBGpScmr68&#10;OuKAiRNBw3nAP9tfE0VdANEBI5HogO21TRx0TJ21TT21rIgC2EwPoyYtzUPyivK//L+1X72KERQt&#10;F5ep4xeblHt3rGdwiTa5xhodYlDHxthdLPbQ0vrcM+DAP/w0LQ/qH4Mml+6mls5G5w4Hp487J/Gt&#10;49f1o9d1w1Dv9H5tz177HK5qqqt6OTykholFg09QV0hQkZddUISTF6uqer6xDZ3fQacQdA511rVF&#10;+AcFe/mW5hWcbO9BD9Dt6Tnxr06fuH+CffDtw/0ddP4EzR5CI5sPzTOnqQ3jAYUdbhl1xuG5hoFp&#10;RoGpbrH5oWkfkvOrugdnzs4JJnfvGtq+gjbw0CnBBF9A0PohtHUM4e+hywd46l3QP0EXElQwMiHv&#10;PWHyZwTCbujx7ub24e4ebgeaEHi4e7y/urs4uoBuoVv8LejnePfQ0dpeUfZtQ1XN3cUV9Pg4MTy8&#10;vbYMPd3fnJ+A3p7ubuF8CdAffJ5z6GkFeuh43A05nFQ9mxI+m2C/mRQ67JB6HHCBlmrPKio6nIJv&#10;sz/eppXcZpU9FtfeljeelNYcVjcet3dBa+vQ3i50fgbdgxPd3D1eXT9d3UKXT08Xj/cndzeHN1f7&#10;t1dHD7en0OMV/EY83cJ8kqYEAUzg/2YBfP/wdHkDrvPh4Aye0nn7GNz33yuAH8Ewur78JIDB6WBr&#10;Cyve/4QAhud8/lwAw/08wOMLvP3gFoGRffwAbZ1Ds3sPoysnnePQ1Bp0eAmP0rPzy4P9w92tg4ON&#10;m7Odx8v9x4uj66OD0629s90jRADfXzw83TzAP2h4vHq4O7q8WD0+nt49HDy67d+77ti77D26HDm7&#10;msWfLhyvTx9NDh92t0Fri1BLbY+pXoU4+7CywL7x2wurdzdOame2SrtmMuvGEoAdS7lDB6VTF9Vj&#10;J+UTR2W8gzI8S7OlAt5U/tRI5thQegsjtW+l9LkAPg/EXoQa4UMMYYINTgMxZ7768CzQfugLf/3L&#10;IMxlkP6Jh/qahfQiRnjDUHzXRHrPWOrYDJ4FGpkCGhHAhJxj1XML9VMT1Qt7nQNrlXFNvjFNzg0T&#10;iX0TiT2U0IGeyKYq766u2JW9xqa5Qo8aT5WaeKConDwVDwMDF63UG1IlTVI1AyYdeyYNJzIFhxea&#10;nt+YhvyTY8zfOMX9d9uovzeP+MYs8gfDQHKsH5WmHbm0HrXAO05BZUFhTUEhPQlZO3kVP0W9aEVM&#10;nJpJCsomA2ObpmcRr2UUpaQbyCdla+tZJK3iZeGSFxLfqW+eIiznKiDtxMJnISjtqm+WiTLNUNaN&#10;0zVN17VKQzvnmHoUWvmWOofUBCS1J74fza6YTy2cyPs4X9my3dBzWN99UN60nlc6lZY3lP0el5Dc&#10;6RtQbuOQZmYVb2WX6Oad7R9SWNUw2dK1ODy5M792vrJ9tbCOH5/fGZ5YG5vcmp0+mJnYHxvcGunf&#10;GRjcb+nfK+neTO3esnzfo5rc4DdyYt+2RW2Xyun6Xr9inSpq8J/c6xnjB753fE/nVczo+Z43olY0&#10;tfe/GyT9vf0HhpxFkeaLH1JG/sqx6N+i2zTq1szCy9BeOW8zhlniBnijxgzSFtyCGtMT6vPTKlsq&#10;exL98roKRrPsszqS6vND42Q5uTMD42ZacdAlVBpXkBuSCQo1aZVVKeXgi3dneDvKIRLJA56onxQk&#10;F6nPqj+Y3gu094WuocX+RfDPgbepj49xAHQGpXpndBZ2EQXwVN1QhjfsaDNcY8c+9IIG4eb+l1NH&#10;Z1OH8BzR2w8bA6tBlv7Q5sNa50K0ZRB0DE2V9keZBUAnUOf7tmBzP3DSluz6CJtg6AAaqezLDkiG&#10;9h6qkopul08u5nbNFPQu5/euV45sNEx2x9aedq7tdSyetq+uV05s1YzBheEquxKcQ0EnzenlwSZu&#10;oJDiHLbcOnYwspruEbXeONoa8X4+u3G3pGc2+eNiVu1aUetEatlY8ofRuMI+7+QO29AyNfsEBtGo&#10;f/znWpLvx7iY53k5FtmZ15iZtpkYdxkYiAJ4l4lug5VmnZ12jZMOsEfI993jZvlc3AI2WOlARGq2&#10;2BmI6b9g86uABkQHDAAFsInMGv1M/SIg3peofombv1cA77KxfO6AQQFswrNeP1e/CP+nBTDVHtur&#10;Reo/b7LRrnBy9tKwjIkqnDv53sal7SSmjMfH9aUmjVd+7Cqo8jP10hXHWKk4Z/oVxFhFe6vbWQip&#10;qZNyyv2ZWp9B2P2tYYC+m4u2c5h9tLd5gDiTKNuP1G+ZuRVZuPRFFOWZhXhf0jN/R8H4PSndD6Qs&#10;r6m5aRgZXpLR/fiS9tsf6b/9ifMFiTgNoxoXv7GQlL+iZqm1e5t3VL1LcJ1jYLNbWI9/wlh0Di46&#10;t9TOPwXr+MEtrDelZKygDldYN1pUv/ixvT/jw0hO1Xbj0FbTSE1YRpy5T1lAxlLt6H7ncppTnAbb&#10;u/e+uVOVEy6qTkx/oJPjFIpwchkuKp0v/ICLim9xdE6Qf2NG8TpAWrApxHX+Y3aevzWuKgu6294e&#10;aswJ89iexT1dHECPF9DF8cnqwurYyEhTQ21eTld5WUZwUEVSUldJSYyTq6WyWqZ/0HxXD3Rzubkw&#10;vTI1/XB2C54yNqePuqvHm4qHr9ehuy3ocg26WIPAZxB8D+zPHLWVdKf5Fkc5ZgdZxDfn9OyMHO6P&#10;Hlwu4o/Gt86md86mNg9Hlw+GFvATG/eLh5fTu3t9C5e4zcvR9dvJ7avJza3u8aXmgfOJVfB5PB9b&#10;226f2G+bnshrz7WKTsOGlVinZOlHR73xb/Gu643vro1q6M7vq0+ur4kuxWW3Nrhn1tklNlomVBvH&#10;VFkl90fU9iW2FLpkxqMCU40jIzAhrpo+LtgwH5dsR8d0Df1gY/t09+DKwIh6e8csc6PoMO+SqrzR&#10;9orZocalsaaF9c6NjqTGzcqZXMtYL3nrhogP42XDVzNX4Ptqo3Wjyqc8TM7Hh8MmhN/Nns3aWz4g&#10;BJ1ipxVlohMVE9FeV3f48eNOkG+Do0Wum2W+p3WesXa4rpqPpXm8k3u6hoGHlqmHkKyelDzmfU5T&#10;TUmvv0NsaUr9bNsq+M4Bb2ljQU91Xkd71ehY7zp48tydOtgd23jYur5YPRyu7x5t7b8Gzznnd5uT&#10;K2ebx/BzxQW0OrHTVNpdld/WXj3c3za2vrgPzxRDeLR+AE92Z/cXxzen+1fLs9vDPdOtdQMluY05&#10;KR/rygZmR3duwVM0eDaEH8LhWaPPDs9PD84AJ/vHMAeHZ0fHV/hz+PeR8I/P7h9vLrZWVvZXdx9P&#10;oAfwfLp4szuyN9M41l/aPFzRPFzVMFTZOFzbNd48Ot44hase7y/oLA8vzPfLrIyr+JhYmx1QkOKZ&#10;UxT4oTaseiypp9enskwrvOZdyKh+6oljJRTTdxZateSdN+KQNOaathlWfpXaBqX3QsndUELXU3jT&#10;Y3TbXULnnE9Rvo5XmIJ1sK6juZqhm417mFdYuGdYtHdEWmBCkk9kiJ13kI2nq6GtLcrcwcDaBmtp&#10;pm/iau0SHhIbFJoSEZcXk5QXHpcWEpsUlZOX09ReNjpXMbtTtXRSMLRePbY9tHi4d3CD3z2ryatV&#10;FjTlITcUpPMUZPAUZbdLiXh/vNF9spa8PmJ2NGb5MB0H7Q7OFNdZiVm9pTaUpjD9T0wBbUgQwNhn&#10;AhicjItWX4BeQ1ccHWpoXehqX+thWOlqGYX1wopaS1BriFBqijJihZkMeRmwPEwGnPT6nLQ6XFRq&#10;POQK/GSyImRSkuQS8mQipiyyXkLvElWxZeb2La5ufX6uIyGOk+G2OH/MsI/mkMe7QTf5Ebc3k96K&#10;CwFqKyGai8Gq84FqaxHG8+H2hUa6hpzC0kxv5KSdBZSieNSzmRTS2KUSJMWjVQWD/FQSe71apx3K&#10;kAzgOfPcCcN0xMMRJdwkYdpnRAoStErKhFHylEkqIc0uZ9IgCzCDzZ03zBnXiZ/Rj10yjN40D9+x&#10;Ctq19t61dN0ztzkwMtpDYzb0jFZ0bVZQnsuYyEVMyiw2e1I/bwz9HoDD5I1hYPE8ZpAImEB/UrDP&#10;eOa3fiZtVC8HdDWllz6jF7NmGLRv6bZnpr+GFlvQol3Tp9g2pN01YtrB8m2jJLd1323omc1jIsb0&#10;koa14gCjuonEFEOiLQMR9IxY4TnD2DVj9x0Tmz0ziz1zg10zrS0j+TWM4CqKc9uAa8+AbR/Ldojh&#10;OEJzHenzHaP491FSq9qaSzomKyjbFX23VXTgCjpyCZ0wj06f0EsbRcECeAidMYBJ68em9hskA36v&#10;AIatuX7aCGHGXST3d8ooZ8IgC8nI7NWIa1MK71COHNRJApv92vHILNCIlIWV2M+elVj5rJ44AIh3&#10;H0mpRPYiDYgHft7JM4hZmMOoxAGduD6tmF7NaMCQXgLYCzpHekbagH6QzokDDzn7pHHigJ7njJX7&#10;foDXTYrz43vTpxLV+1KRm3KOmwrG60qGmyrW62qus3Ku/WKus1Lhiwa10w67p4Uc6LAH2hk7mp/Y&#10;nxu72hgnbOYed6KXihmOqsihXkZogO6hley2muapXPg0kW/ejXbclGQaQ7mMZdzAMG3pMx4YMu0b&#10;MO4ZsIIbvWEgvGYou2aktmqkt2VhQcj6dV019FnGhi6iY2fhHx/kTKHeT6LAeM7DYbNGDFJHDBOG&#10;jGNGjOKmjeCZlpFc2wH1uE7F8C6liCHNhN8rgJHxiQx78HFABu0UJu3nD8JziB8Z4sAG4HQS+tVi&#10;wdlxOsmIlh7RBrvA5yt9GpuFzAsNIDrgMTDGCNM+I+nmRPu7ZFWMDDwiYBOeh9ykYEo3d1Ynf1YH&#10;xOxZ3cxZ3bRZvZRZPfARiJ+HTXnUPDZsHhsyjw0CzGHDZgySEAFMvHIA2ESkL1EDI0wZZkxg4RHy&#10;JcSB9/lgnjBImjWJWzCPmzAKG8Q4TzgY78cb3H5QuS2Tgaq0n4rtLpJid/2ylmzACI+bMfNZsPI4&#10;cg8/Cwy9SPS4yHY+znPcyXbZSvbbivc7T/GBCj2hEmMoU/k2QRUfgZ22NE1UsZCUdqGVD2eTi+WT&#10;9efgeefrjh1tNTgek7wfoYKGfoJ6KaAeWqiPERqkvh/77n7sW2jsNTRCCo2QQ8PwvNDQ0GtoiPQX&#10;4yCIZFDPD9Dwyyfcy+veH+B04U628/e024Fkxz6M517cV+78F+58Zx6cB55MW17Mix6cM278C64y&#10;CwH60+k+g/V5FSNNKbP9AZNDfpNjUcNTSYPIFNBj4VNjIdO4kFHY/gIQ+xvU3x/Y1wcABQSi/QWE&#10;D45EDo6F9+NCe4dD+0dCBoeDB4b8e/u9uzpdW5q9OjvAgaFDI4RmuJjhsbiRqcihaZie0djOwfdD&#10;4w2TU7Wd7SWFubZ66uaSAhbcdD4CDLHCTIm81KmcZBl81LAAFqaJFaKJFoIdcJQg7IAjBSgjeMnD&#10;+WDv+yxGwnP5wkbtWYzggZfL/e0xjIsilBt2tJ9HRNn+EoiRjSTY2ShuWPgBwrkpw3hgI/gsIn2G&#10;cpKHcJGHcJAFcZAGs5MGcMIC2IP9pSfrC4A3+ytYyP28oC94FZ8uj5vQCRdFGDcZ/G7wUQDgl89D&#10;FsZNCgjlIkEqvyRGkAZGgO5ZTBBhShBl+DJmynKny7CnSLCBMmgZxU+4AB5yUI4WILy3vBSgBkRQ&#10;juahThBkShRgSuBnhh0wH1M8HwMSI9hhBxzLA7vhRAEW0AbUw66Xl/GrMYoTTtoGkTCjMh3sgLnp&#10;Y3jpInnpw3iogzmoAthI/ZhJfZhe+jC+BjGUiyaUm+rLGM2DzJ79PMbwMsTy0cfyMYIYx88UL8AY&#10;L8AMIuif4ICfxyg+hig+ui/j52Pmt8QvR+avRALgAuBriOChieABp6MJ56YN56YGZ48BnxRBZhDB&#10;XlAD9kbyMXmy0luQvbClJnVhoralfG1PTerFxuDNSuvFRO3NQgXwZaH0Y6UKZKMKYqcOYqeMEWSO&#10;5KcL46YN5oTnZw5kJ4NnaeYgB7u+EtkpAzioYdhpnkXQrQ8LuQ8zhTczmTcTuRcTqRcjGYg+7OSe&#10;7GTebGQgerGSurOSeLKQgOjPReXLTUWMfjzUAdwEfpa+CMSp1OE8acJk6UTg6dM5aaIFWKKF2SJ4&#10;Gf3YKP2YyUH0on9tT/6tG/VPobwMoVx04KpABFfoSffKl4kkSYQhUojGnp1Uh5FET0LQ1cUpJr8o&#10;pqHdp6HdpaXHvrXHsqXDpr3Tta/HfaDHpQd2tETR+7mpRdbuJQpgm+Ym66ZGAKj/KkTj+4yvdg5A&#10;enuGVXPjLwlggEF1rWFNHdhr29EFIiyAW9t+SQAjmLW0Asxb2xAQH/xVkPaI90VUsVFDI7apUbu5&#10;HqBXXeveMehQ1Cht5s8maUxFr8LBhGKl1mGj1OOgwrDRGLLQGXNx2gmK+3FI/ScFMItoMMJz6fsZ&#10;sP0V/X0C+HfBLRIkwPfc8v4KwjxBgrwBv10Ag00xHh9Y+n6BKJ/vlwjx+3IL+XOKfAUOYb+vwiUK&#10;pxpzCvmxC/lyCPrCNcL+cKUQvPeL6MMh4s4mCvBnEQ1hFY1hE4thE4/gFPfll3YRkTIVF9eRFlF6&#10;Kyj3jldajUdOjVdGRVheSUTunag8IoCJE0GjFDSRmZ8BWrIqqhIKbwSkJLiFxLlgyyjIxsXHzM7D&#10;yMpFz4w44M+l7+eAvSCyUNIiGcCIAGYgpQSbNC9JKX98xUhGxUHLCJqBDkW5+IiZuwBQkOMXkeYR&#10;RJKAEfsrzMIpxMwBAAWwCeqJ2cCfpwIjPRD7IaIm+gZxwFqSSsh00EhBjzAdNLIkMHExYMDn9vdz&#10;B4wUEAdso2GI5AG76Jh5all5als46VnYY8ysMEYoJSVhakrqv/6v2q9exYqIV0jJ1fGLjcso7mvp&#10;43UMLtEGZwaYU1PDfUPDQyubS++g4+Doq5xiaHQWmlm5m1o6HZs7Gpo565m57Ji6aRi7rOm/qOva&#10;rWpfq58Yq5nrq9/MTh14p+LOzq0qKaEqJijOTU+vKiW+Nzd/v4+/2rqECHMwb8wvne7sw1m5hL9J&#10;XR9/mnruKzxBZw/QAQTnluxD0Ow1NHwKdW4/FOHWM9omQksafZKLnEMTvcKSPjZ0HZ5cwWpt/Rwa&#10;WD6q6r3umIR2b6AzCDp5gi5AvIPwj/AfyMA1ENbDhXMYnqAnwMPj4/3Dw9094PHhDlaYT6AFbDNv&#10;r2/u4FRggidGTPAjdH16/Xj1ODc+5+bggtZGVRR/eLwGbR5P9vZ2N1YJwu8OergB8f765gG8ikeC&#10;84MXAJ6CrioeNh0Px4ROJ6kup0luJ+mOOjkvuwyh1QoINzQfk3OeWnKZVHCbVfZUUndZUrtbWHFY&#10;23yLG4O2tqGjA+jqHHq4eni8vnm8uni6vIYu7h/xj/cnD3fHID7dExYzhjX4zwIYUbwP9/DqswT+&#10;LxbA4P1+OL+6O8bf7Z3cbx/9BwIYKfwlTwcn0MUVvADww91fCOAnWJz/LgF8e4kH8VM9sgsARgnY&#10;AiOQ8Ida6OQR2rqC5g+g8c2zjvG70WVo4wjC38LJ7JcXF6dHx8fbdxe70A0YOfjH87OLg+PzvbP7&#10;szt4DINrvHy4v7x8uj2Hns4e7nfOzxd2D/sPLpp3z2u38E07590H+NGjk5mTvbmLjYXV9iZobQGa&#10;G9uODqhTFOx8y7mJlT2zVLy0fXdi+WbXRHrbRAqe/9lO4cDp3aGzMlEAw0m6VooXZm8ujOVOjGR2&#10;DGQOrN9duute+2IufdFnvvpIBvBpEPYs2AAfbHASgD7x1jv20j3zQZ37oc4D9PH+uvvO7xaNxeb1&#10;BdewoluGEpsY0UMTGdgBW73F2707t1c++5RwrHJuroE3Ub2y0yUK4DUjsV0jsR2U4AFKaE2Zc0OT&#10;H2/9bsdSoV+dp0pFLFRSQZ6Kh5aWnUZSnuydFiKAWbVdyRUdf1Jz/6NJ8B+c4v7OJeG/2UT+nVn4&#10;n0wj/4z2fY32ptSwpZBB0QqpcAirCIjoCArpSck7vNEIVMHEqxqn6lhlGbrkG7nkYO1S9SziTRwy&#10;hOWdAmKaTR2zXQIqUvIn5NUDFLRClPUieMUdecQc9EzS9c0ylbRjUOaZGuaJ5r6FfoltEdkDce9x&#10;ySWTmWWzgMKa1eK69dKGzZK69dzy+fjsoeCYFu+gahvHbCvbDAvrFBuHNG//4rSsrqb2ldHp050j&#10;aPcE2jl+2jq6WT+4WNo+ml3bnV7amZ3ZWZw5WJw8mB7enRo6GMWdtA8dfujeSe7esSweVExu8B3F&#10;ewxf0LnkMbsW6tfscuQs/L1nPV18/49uxbTexczehcJxzcLJ3f8NnfC3doWUqRMCjRfkufN/5frh&#10;78MaNJo37RLrsL75yu/H6aJ7OMNHjHJX7f1rU+Lqs9M+dreMxvnnZfp/yHTIijMNxlW3mKqrV6YW&#10;gME80zIW5RgCXUIbAyt5oVnQ7uPN8nWyZ1JtWg0Y51ON02767nYajvVZ9bsT20EOfqDl0sASdA5F&#10;uUQ76riCNsmeaR0FndDmvwvgdK848O1d6J/em9MMCkFGXodDm/crV/7GXtfLFyfTh36m3g/LV7sD&#10;62EmvtAutNYwFWLgBZ1CuI9DPgbuoPOB0m7YBO88LrXPRDsEg5PWpn6Isg8AhYr4vMLwNHDlzXnV&#10;AZaeoFASl1cQmQkK2QGJlQnwtM+pHlFVce9BIcTUfbq2/3b2IMEx+GLmIM8veaK4szvuw1H1yED4&#10;+/vmybH4os0PbbjkouGE9xNJBaOhWYOecY0GXnkCCqnf/9BI/RrHxTLLzbbAxrLGyrzNxLhDT48I&#10;4D0G2l1mmk022g1OmnUu2g1uugN+1kM+dsQB7/zsejdY6T5P+UUqQYHoib8ENCA6YMT+wv0QFhXe&#10;4Pg6iAYmCmCwCSp/rwDeY2clOmAAYn9B5WfS93P+DwtgZpodZtJ9NooDVsY9Vo41Zp4FdqE9ZW3I&#10;22fD2X413AcX6tMdGTqR/2H6Q2t/Zkt3Wtti/Xy6UzKGU0mZlBtLL+QgoOingAnVdfDRczaUM7JH&#10;ubub+qqIqAjTc73jEVLjE9YRlH3LKiJNzyvFxC/JwstPx8ZBTs9KRs1Lw8RJRsXw3QvaP3zL8s33&#10;4mS0OjxCtpIKoSp6H6zcegITugPim1xD2zwjh8PSJ2LzJhMKa90jCmz8GkNSxvNrZ0pbxksax4ob&#10;FirbOhLzFys6DtvHZ0rbasOyinwSJ0u6LkZ29jtX460iLaVN29Ja9np24qziuH/gJP3DjxIsrImO&#10;LkslZQOhESHCYp4sLLka72YSwg5rC+vCXO0V+UsjXA7HWqbqCro/ZB2uzN2eHcP/xt3dQDcw90dH&#10;BwuLdXnv6/Pe50VEN+cWTDe3R9o5o8Tlknz8jlbnHy8OHvCn87iJhtKGqveNzWX9HR/HF4dOLzah&#10;801ofQJ/vQc/ZR2t4nNii9MDy9J8KkOtM0qiGoY/Ts+1Le2O7Ew3j0/U9S93jh+NrVzMbl9Ob+En&#10;1i+mNm9n927Gd/CDqxfDq/fTO5cTa4dDM/jJZWjr5Hpmfa93ar9z+rhrfqN6bCyzpcwlI/itc6ZO&#10;3HTy6GDSQL5n4WTNbEdBd2NS1Uol7rxmZjy4rMM2tck8PkfTN1Xbr8wtpz2mbjipbSy9tz2xoySs&#10;piixo7Z8rrRiPj6jT1EnSNs42tIuw9oyMdDtfW/N6skstNZ7PF63sD8MT24/mtXtKWUequyYaRFR&#10;G16y2btxs3r3tAXN1c5nmaX48ttFcNqnCvuEi/sEygb4qkTaKYWYqod7O38IC251si+ODusM82/w&#10;d62wM0mzNk2OiW4oKBmPyW61is7R9A6zj8kydAt380nq7VzsrZtKDyq4WoAffE8mL9P98z3NQmL9&#10;suvLBsC7ejh3cji1szu2MVLXXRCbWZaSvzg4AR1fjXcMzw9Mnaydgu+rs82b/sbxj3mtVe/bGyv6&#10;x/qXT8CTMPJEDR7TwKPf3dP91cPZ4fn64u5o/0JDZX9xdnNpXld9+eDa/P75EXi2IDQmPKs83jw9&#10;XD+eH+NPD06O9vYPd/dODg6v8OdPd/BzEXR3sbO+crC6e3vwcLnxeDBzvtSz0fNhoDrtY13Wx8b8&#10;6saCxsaSzsaS/vpiXGP+cGfucK5vcbRtcrLn++yg8kSP9+E2qTHWaXmuBV0Rzd1elR91osplfdrk&#10;AzaNc6C4fgj8wxZQMmwR04UNHjKPmXNI33DO27LL2TBLG9MI6VLybdMIKFRyCRUz9JMzizDyNFM1&#10;sDe293PwDXELjvYMT/CLSfSNjPUMTfCJCHMJ8LZ2szWyMtEzMjUw83H3TUzM9A1ODIrOCovPCIxJ&#10;CE1Oy66pbZxZGDi8rFo+rF49yxtcrRrdGl46Ojy4Pd08rkiv0pRwkmC2f8MbLs8f/E7CrSSr4gE/&#10;cr2XeTznfjsfAG1Vgs/AVEGrtZiDNoedMrPD/x4BLEBrJsJizU2jL86iZ6pkHmvlWORiVeWMqnKx&#10;dZJ3UGa2ESHBSFCbSTBZ89EYc9MYCLOZc9Pp89BrCTKqSrK8U+RU1hZQNRRXd5CSLzNX77BXwvno&#10;zIZhFyMwc6G6U4HqEwHKXQ6SfU5yQ25KOA/1MXftUVfdYSedPgdUl6Nxk41ppbFJkrKOAYMw7x9Z&#10;2ckURCU8uBQiWVUT6d5EsEr5yEi5oCWt4/T9ZyOr552L1uxLVmyL5sxzxw3SRghpoKM/59IR/R8o&#10;gM1xg5Rp09RJY8JeOP30/bRRyRS2eAJdiNPOHNdNn0IlLRjErphEbpiHbFsGHlh67xuYnRiaHxs7&#10;7hl5bmJDltFxi+iseUzxFOrDuH7ZOPrDKKZ4HFMwjgVnh7NOJ/7S+xL53A99RtqEXv6UfgFBAEet&#10;GQbsW7rsmOmuoIVW0QzrWLINA/INA+pNDMeeoeSJmdaJtfOBQ/q8cfaIdvyQZizodtYwcxqbPqaX&#10;NEmYDhrJkgQR2bViGrdt7rhrhtky1tgwkF/DCK+hOdYx9JtYyh1D0n2DlwfYl4eYl8fo18doshN9&#10;igMUx6rmm2Ut1IqO6RrKYVXfa1U/ZEk/dg6VTBDAGcMEAdyPTeszSO0xTO4zSB7Q/30CeBybidNP&#10;AwVEAM+Y5E0Z5YBKJAO4XysBmQIaEcB9WnFDev8+3zLR1yL3F7nFiGol3miiQkP2IrsASHvEq4G9&#10;SD/EDr9k1iwH9AZ6AI1BM3AByFTSz5ohu5DLQ2qQsyMnGjOM2nALOQz2uEq2eXqPevwg9VDBcltJ&#10;dlX5E9RIc1dDf1PFefVR4OyD0MF7ofNSydsW9ON4OLRRAR32XW8N7y2NbS+OH67gLlbaoLXinWar&#10;+VyBw3IOqIMX6mSFWmiemumhbkGokuc4kXHNh2bRhnHFjH3DmH/bUGjXUBj8N2bXVGrbTG7DQnnF&#10;XHPJXH/e1GzZ2GvFIGQJS/D6qIw5VO6MXvE06sOkXsm4fsEYJgdnkDpiFDNiHDpkGgDijAksekd1&#10;U8b0Uoc0E7rfRQL+EwIYjEkA4oCRXyfMGGSAIfrZZ+EvQAzx558dxAQPanyaBRo5I9H+zhhkAxAH&#10;/LkAniJk+iKA8UZ0vWDIEesBY5gMMALBiwJvyKIeIHsRlbGISlvUT1rUT1xEx64YRq8Yhq8YhawY&#10;Ba0Y+60Y+66YeC8ZB80YJCCuFzBFmPMZuVTkysEmMSEY/qgaZf5SBjAADBhkRIEIymDQguucxBQt&#10;mtbMGFX26SQOG/tvBvmeZzriMy2f3gedJyTueJYtWdTNG1QuGuet2Ybs2AfuW6TsWyVvuwZuBXqt&#10;R/otRQbP+EVNuoVtB4Tcx/pAyUZQxJsLT/FDW/l1LLoO7fpOwY1cypf1TQKHVKCguIGWinhZutzB&#10;kOz9MD00QALb324mqIcFEcB3E3+Exn6CF/TFvYJGfoJGXkLDP0LDL34xDr2AZ5Du/h4afgWNktz2&#10;v4Rnje5kw+fTbQWQH3oxnrtzX7jynrvxnrix73swbnqyLHjzTXmIzXsoLoWbzeeHDzYVlgw2xk31&#10;+k/h/KYmo0ZnEodm0oamk3ETkVOjoTOjiAAmpv8G9vUF9PYCiA6YKIBBG4LZnQjvHwvtxYX0wfY3&#10;qH/Qv6fHp7PDq73Nv6c7bHAgangkanA4ZmA4bmAkdng6fHTZb2A+DLeSPL0W0z0S/LE2v6NzZmMl&#10;MynK1xRlJcrhzEMfxkcfx0mVzk6Ry0+bKEgbLUIbI0wTJQw74AhB2AHDeatIPusXMZyXIpTvKzGC&#10;79OKsL8xhnKTBfOQPYuAcE7SCI6vE8lJBojiIo/mpkAWjo3mpSRk6JJ/GZE+Q7hIg7hJgzlJAjhf&#10;B3HAy6x6sf3kxv6jG+sP7mw/erD/5Mf1OpCXLISfAlnRFnk5oAcA6CGMmyyGhyKWhwJeMpmbPJqL&#10;DBDFSQoAlV+Bm5Iw/TKA4TfGZEHmZEFGEJMEGBL5GeN4aGK4aKI5QT8M8fA8z3SEGZ6pQQ1cz0UT&#10;y8MAu1VeZtit8jLH8TPF8bGAGMZGE8FJE8PDFC/AnCjIniDIAuqRNl+NERx0oH0kJ30kF20UFwNs&#10;bbkZQc+gB1AGe0NYKYKYKAIYSfzpSf0ZXiMtv4yxXIyxXPRfxjhupngexnge5gRepkQ+1kQ+5iR+&#10;tkQBlkgexghe+gje5zGchwGehfjLyEv1u8bbly1/JcLOmI0qgpUqko02ko0axCh2mih2OhBBOZqD&#10;NoaTAcQIVppwFkoQIzjo/VgYbV6/sicjdaOjsid95URB6s/KFMDCEMTGEMRCH8hMF8RE7U9P4Uv9&#10;2pvypRflT760r33pXvrQvPKhfQHK4J0MZCQPYiYLZaUOZaN8HmFoCNA9i8HMNEFMlKDzQEaKQEaq&#10;AAbyAAZKXyZyXw4qeEZoDnJPTtgEu7OTerCRurGReHNSgHofLkofHtj++vHR+PPSBPHShnBQhbHD&#10;r/ozYN0byQn/9gLOleeAPymBXCTwB4cHNtZB7JSBrOS+TCTg2BjYiDOFcFIHsJBF8jH4Mr62J/mj&#10;D8OrUC6aMDA+RRg8WP9ky/FHI+6XVsqCkaGeJa2N+SOjwd2DppVN/w97/wEVx5In6OK97+3ZfbMz&#10;O7Nj21wvD8J7742wwiOE9xTee++9994IkJAQQgLhvYcCqvDeFRQUUEDhffwjK6VqLtK9fXt23pnz&#10;f2d1vo6OjIyMjIxMqvLy8YtwbB90Hxh16R1y6+rx6+8O6G33am/06Gx172x362iDuLa3QlzaWiBo&#10;Ca2QBqz8VWj1b0Fzw7dM8M+ifj/j2PyLEcAQTE2dZW29Q0ubU1sHrABL7FvbfkkAm9fWWdTVY+ob&#10;0KhfW6r9haBK+EtQDQwz6OGoBjZvajRqa9KuqbJuanWoafGubHPMqhR+5naHSY2dw4idQZ/rsTEf&#10;M4aHEcNOZ8bLYici4s8n89cJYGTR3ycxPNLRXJKRnBIREJiBcCO690sQAcxHDer9LfBIhSGL7z75&#10;zUhHsEtAIn8jbJIRtHV8abBRp4bmhE1JhrGLhXCIh3JLhMNuw5RdLIhTMog68fJt2CT9v4JE4OcZ&#10;oW9DnTj6NpwSYdyiobxiYXyiYTdTHtHQWyWf0yBecV8EiVBu8ShuiSQeySQeqTh+qWARWS9JGWsZ&#10;aX1FcTUVEUVNATkdfkVtAXktSWUNKSVa+O9zWTVtOXUdeQ0TNT0jFR00Dhid/1lR6Ikkj/ATfjFJ&#10;PiGaAEaX74XclL43ocUHwwwfdbVgDjpG5nuPmO4+fPjtj4+++4nt4WNYLsjGBduUFhBBNS26iK8i&#10;dRlgeUExOQFRVACj9leUjRuCamBYCPnSAaNxwLAFdDFgmld+JvEURUvyz9NBo9HAqAO+ORE0hCaA&#10;LVX0ITcFMM0BO2iZOetgXPWsvPRtggycAw0cvAwQAeyCsbHQ0ZHlZGP627/R/unHJHGpSlnFGiHJ&#10;YRml9Wd65OdGu3qGOyZG2xYma8bGRCubXe+gzdDYg/yXYGgCzBKup5cPx+f38XMn2PmL3tmrlonz&#10;usHDjx2nnXhCwziueqrh9VRpwXBAUBlVAGvwcfKqyUimhgUer64iUnLnmry4d7ZzTFoigNOLi/2j&#10;zeXVrZW11dmFg03yMXnvZIdytncAy6+PTpGJoM8ury5BRcNA1ruu120THQsH/aSrsROwAsAyAMN7&#10;oHOV0jlLahqeruseHpslUA7PkMWGNy/OqvubvBMrncKH0t5sVPde4VYRDbx9gfi2A+rsu+fIr7eu&#10;rqjAzMX1xdnl+ekF5OLs/OrikqozES4vzs5Oj8/PTi4vTq4uzyFnByfXJ9eHO/vlpa+9XDw6mtqo&#10;fhdpbm9z85MLpNpfKtSIYggigHfA+Qg4eQ2IdpQxnoOJPx1P/NPxyLeUXrbDTgOwXA4Wp1dzyrdT&#10;ig9SitAI4L3Sd8tFL3fqm8HcPFhfA7ub4IQCLg8uLg+Prw8OwNERVQBfX+6BKwq43qcuZvxZACOn&#10;pEpHxEoiAvj6/Azh/6MCGCk5O4cPz+n23uk6+Xxt+3KN/GsC+Kts7yErRp+jCwDDQfu0ADC8p3+t&#10;AD49pFyeHv1sF0zhEwX//wwJkAKH8CfiCqyfgjkyGCUedIwe908js0BvHSBzO19ewRbI5LUTytrV&#10;0QY42wUnh/DqzvdOL/evkMORWaDPD3d2zo92kch6QD49Xdgid6+RK1d3X6+QKxe3axY321c3h3Z3&#10;5i521k4XZ67GhsDsKGisHHEwaFXiWzaVO3BU33dQ2bF7umWruO2gtOuuQfHW2vF+RhPAe+7IMsCH&#10;DqpHtspHVk8plgokjOK2k8aRr8FxkMlBoNFOgMFeiDGFan8PojGH0RiY3w00JPvr7wUaohHAqACe&#10;t5KeNREjWEgTMTKrppIkC5ktSzl46l1HFXiKXTf1HVe1XWf1Q5vnFEtNVADjtQWHn3MvmkusmYmT&#10;TMTJJhLLGrxLWgL7DmqbDmpDusIfNSVTlZ4rMwgxMXAzySg9UNe9q2nKpuPMqeNFp+7543O/31tH&#10;/cEn43/5Zf1354S/t479k23iH4yD7pkGMeh5MCpj2J/oCsvqScmaSj4xl1NyV9GNfG6RoWObb+ha&#10;bOXz2tq3xMItF+Oab+tVrINJikhtDUtujc3qCU1qZRexUTOIN7HPl1EPE1Xww7i8snJ7rWmcZuZc&#10;ZOlT7JP8MfHlYG7V9MvG5TetayW1C5lvRt40rJZUL+SUjcXn9AXHNXqGvHf0KbN3L7F1zPP0eRkV&#10;W5NX1FdVOz84sr9KQtYuX964WCGdEbaOCdsHy5u78+ukqRXC1PzyEHZmYnBlcoAw1rM81reOH9xp&#10;6d981bGa3kX0qpnWyGt1793yGjxiDSy/61AgnNYnU7v3v8JamLOwPwa8oQsoZQ4oEUuuF0hu/Hub&#10;nH/0qqDLHhVvPmGpWP2dX+V/DavWqFtyy2owDixQfzlyP7KZOazbrHDB2vdtfFxlcmLp+/K2lsqR&#10;9MCXH2I+YsT0cXVtLxITzwi7F4SDDP8kEo4AH8t0v+T96R1AvHgZW/oh4z3YR+KA/Uz9TWRNkz3T&#10;PuZ+JOJXozzCABksDS7BNDc8z1bdEf4sZPhlt5W2g1UQ6xgBCBefBPAeqE4sa83+CD/Ag4y9iN0L&#10;YP060Mxnb5J8tnQcZOl/Mk0hD6+Hm/mB1avNjoUwYx94xummCV8jD/gzMVY7HGoZANYuSIOECFvE&#10;Da/1z9qpmc614a4J+1n+cdiqdvitFGDpOdmKuyIeJ3lFTbfhT+bIkXb+R1ObC22jHs+t4amn6gbC&#10;MV6wwfyApL43rX2vmlvSKvAFdUsv24aT3lA+YqfzPyy8qhvMKsXnlM0WvZtMezkenTfoldiua1PG&#10;wNjBwYDj5xzlYZ/mZEcF8CoDw00BvMbNtEq1v6sCzBsCn7QuLWwXVbkrHIw3BTCa3xTgvCl9b0Kg&#10;LhIMq90UwCucTASYcn8dAg/LTQEMN2Hh/78L4FXG+8eCPFuMjBt0LGe8EkQmnhVeIeDmCiJ8QUYU&#10;Ica3L8hrJruAXNW1VTW69mGiOaUmXN/vOYOU1n1+a3YpJz4FGz4FMz5lRQZJKQZpNVFdXUVTJTFV&#10;OT4JFQHhp1x8UvRc4g+5ZJkENITktCQUnnALc91npP/mR4HHrAIPGXh+esj97V2RHx6oMXPbSCoE&#10;qOpGqugXmjh1BCXh4vN7wzP6IjKHYgq6wzIn0ss7o3JbInOxWW9HX9bhyurwb5qmqztW6nra0oqW&#10;a7rm33d051RMlrct1GAPBgh7/YTl+skos5DnnBrxNrGd+Z1pThm83/LI8IqriotneXlvNjavlrzK&#10;UdeIEOJ/Y6h9+rFsIjcuw1ory9W4ITOsITd66G3efFcd9a+drpF3mM/OD+EQvhVcwa+hgY8NZUkZ&#10;HWXv8kKjHTUNwhycc2LDliaw4OSgp6HJ2cJRV8nIzyGqKLUqIaikqWKku3b6XVFLT9M4fBM53L6o&#10;f9uZ4F2aGVgVZJUV61xQllDb/XZouY+Are5rKa0ZrunaxM2fLpDI+Pn5tsH1gUlA2Kf0L54MEsDU&#10;Fpjd3u6fmqrtWO4YPIMvn0sbO0PTi00DR7gVJMJ4Yrc2sjRYwTlJJTzfMDPHJi/RJn3ow9jA+2FC&#10;+zyYPT2smSIXde/n964mNFSaxaVo+lb4FA0XdA9ldU6/Gu0vGCwIfBPinB8ZVB6X2BSR2JRaiI1J&#10;bYmKrQv2e5kUXN5WNlaX0+Ws5qUjqG+vYPvar7AjrjpByzfDMLgzpfpklEwcIl5ugKPly9rUOg8J&#10;e192qxdSIeXycYUqCTFy4UFKUV7qsU46ib7OL4P9qp0dSuws8x0sc52s8y2MEo2NYoPD3+aXDSW+&#10;6Qqv77IoLHHIf5nwoSUut7K8vGuobT7JKwv3fmzwLW7kw3iad46pkp2hip2VoXdh+ruhBvz2+DoB&#10;u9Dy6mNV/pv2t3Xjndj1iYU57ORwS//c0Dwy7c0JmB9ae5NbmxJeWJRRVV3eNYZd3iPBe0p9q6VG&#10;7lLfCcEx5ZQwt43vW26vm6os7S/MqG2o6pwenT+hwAroKzDC5cnV+dHZyf7x4R7lYHfviLJ/dnT8&#10;SQBfn24RV7aWNo43zo4IV7szF8tYcu+HkYbS9oZXbY3l7c3v+hreDdVUjNW8m2t6t9D/drEquSs/&#10;6ENRRG15aufr1LaS6LqSsA+1Cc1Dmf1DkQ3Nltkfnoa8FXQZUIo48f0AivFXWe2b4RUz7nmT9lkz&#10;dlkEx/wtpyKiZe7E89ge1eBaZd80MYwru5qbpEGkuY+ToZ2DqYOXjWeoe0iMV1iUR0isd3hqcHy0&#10;V0iUV4i/i4+DuZ21uY27u2dUVExiWlZofHZYUkFEUnZURnbOm4rawaHeNVLfzvHHld3qJUph7/w7&#10;7Ap2epu0cbq9SCpLK38u5SXH7ashnqwoFCIval2UUXC623lCyt+fC72YjQcbHYCy25dZbynobMDj&#10;psnm8jvxx6YoogyfEGE0FWEwRxFm/IQgE4IAE4aPxYaPxU6Q2UaE0UaMwVri8SfEGC2EHjxXYNN2&#10;VbfPsPModbZ/62Rc6epow6+n/EBb+gdV5cc6Kkx6EneVxO8pqLCrG4vpm0vqOsnrBWgaJpthSp2d&#10;agJ9e8JdR8K1ZsIVp8IVxoPlcQEyg/7yw0Eqw8HPcWEm47GOc0n+k3FBbZ7uec90fLiEjH9i1Pye&#10;WfMO1/M7gho/iqjel3/KbCDB68Al4sv6NI5ZPfmxYjinjLeyrLOtvM0Li8CN9Oo5z1crbuU0AUyz&#10;cXjqJL00LwgzVMWChP/izKiLwiILgr4YMy/DGZcO6BWOm5WNmr4YNc4dMUwZNU6YMIuds4xdsYpY&#10;NfMiW/sfOMbuOaWsW6cvmmXNmhZOm70eN349alw+YvJ6xPQVKoBHzfJHzfJGjb9wwCYZkBHj9K9g&#10;lD1m+GLCuGTCKG/CKGneMmrN3p9gaz5nIrNuK7xhw0q0erRq8YiIYd1xED33fQbCPM7C8ledC0eM&#10;kof0E8cssmds88etMgZNoketovGY4EFTX6yh17BRwLhpxIJVKtEuatfOmmylvmostaDDM6vNtKT/&#10;iGh+b8vqR5L5H0kWv980/+Om2bdbJne2jOm2jJjWDUSWDPQXDJ3mjdwWjP1nDUOnDGJGdeOGdZKQ&#10;YGWjPGT+508RwIgD7jPLHjC6rXh/HUQAm2QPGmTCdAJTNGVTDNMR8zw4ejCF5Z1aCd1aSchqwagA&#10;1qdOv2xAnYHZkOpZjRBDBkuQm0gtwRkj2hVvgmjXsU+h3tQlVE2RwMoh4yx47KgF+hcAPyv/s7U1&#10;vp2OmiG2eMQUCeodM0cepCmrQuQZM0UsHexVr25Sr3YiTGk9/Eo/zRJOE95cZGRe54ddFtudv1Q7&#10;eyN2UclzUc0OOoRBE89lHfd5reBRpdjuK+mz989Bh+s1PvZ6thgs1p4vdp6tjADSLNicAKtdYO7V&#10;VqPzQqksuVL0skngvJHxrPE+6HgIetlBC9fVe/6jAmFynOSav+yKs/KyjcaSpc6KtdGqncWqgy3B&#10;0XnR0W3W3n3aOmDSJGrKKHXKOHPaOG/SqGTKuGzKpHzSpGLU8BXeqARnkousbG2eOISJGrQMg+mY&#10;RSbOIAuNtUUjgNtVYnqfIc8Dqn5R/qIAHtRNGfq8TPW4ac6ked40pmDGEj7JP/O+NGAd1Kfe0sBD&#10;eul4Q7iZO2aCnjpnwqxgGj5IFkWT5kgQ8IQZGgRM7ZUJvNHZgwg5KPCnHo01HzbKxhlnwwqIsjVO&#10;HzZIwerGY5/HLphmLZlkrhinrpgkrZjGEMzCCWbBBAsforUX0dqNaONMtLVfs7Nbs7NZs7Mi2Nkv&#10;YLwWLUOWLKMXreIXMCkzZmmTRmmjBml4vTQ8vFiqCYadGTPPH7cohExgaBTdZNLyBdyLN84fNsyF&#10;P2ij5kXTVi/nbCqH9d7OWLRMmDV2Pyvo0Y+f90omx8WT46PWwxLn3DLghw9ev2rKpGbesnzWKm7a&#10;LGzBOHtWPwv++I85hEx4RY95Jw44JHebRY3ZhK+5++z7m+17KW/bia6bi2yaquEdXU3V7RjFXfgV&#10;szglE8WVA7mFJGLCVGf7dA9wHIjf7WEEXayglxkM0J/jfzgb+eazAP6RKoB/oIreXwb7I+j/6brr&#10;WzB0F+AeXvbeA/2soI2X8oKFEEq3EcCx6yuw5y285yNE9uYh+bCt+bITAsRmfOUmA7UnU93xbzNb&#10;Wt8X9rfEDveE4oYjcGOJA2MZfeOZffg0LC5mZDh6fChmeCh2aCh2ABHAUb1I+G9Ed09od3dkDxIH&#10;DEsi+/uRlYAR+4uNww5TI4DxkT1YSFTvQERfX3hXd0hHe3h3V3R/X8LgYNLwcCJ2KLEPm9SLTejH&#10;h/dPJUysRQ3P+Tb3xvbgXs8tl+HwqW/K+nHYnMRo12eKTuLcQcIcUbyMyTyPc0RY08QYkyUYk8Xo&#10;k8TpE8XoEsUeJog+gsQJP6Dy6LNaQ4ImIUhwLdWP3gLW+atAde+XxPEhlvdLvhTA6IrFcYKIyfsS&#10;tLUovvuQSN57EVStFcaLCGBfLkQAQ2A+mPdOBFUAw8tE9SEEXk4svChqZ5DT8T1I5EVSZMFd/odo&#10;iiyaSzW+P0s/CWCWL4njevRVwph+jGC5E8v5MJH3cYoAU6ogM0wh6cKs8CiqAGagCuDHMANJ4GVE&#10;lC0/U6IAMzXKlhWSIswWzYXEa8KSNFGOdDFOSKoIVff+ArE8jyGIA/7cGtogehQsieGmj+RAVGU4&#10;2/0w1ntohVsk8TNTje9XSOFngaQKsFIFMHuGMEemCGeGKCcSa4uE/N5OY/kZY5DQ25+nAkhMNu2e&#10;3uTW40SD9iDd4uazSgOJ8+akowrgx5AEbgaq9GWCRLLcj2F/hBai5cjlCHOFcbA43fvR5cEdb0Y6&#10;57s/eDy6F87JGsHFEspKH8b2OJKdIYrjcTT742gO+ih2uki2RxGsD8NZH4axPECB+UhYzk4HM1/l&#10;swC+DWwWJZKdHkKVwXShbI9CeemQZYN5HwXyPkA0MPc9P677flx3kYBgnvuwHO5Fwn+FHocLM0UJ&#10;MUTxIMYXmef5c4oKYDTIPor6kwJ/TML474YJ3A8XuB/Ndz9BADHlEXx01BmtGQPY7rrc/X005+MM&#10;Ue5YDroAuu8iuZGFtIO47nnz3XMQe/Sc5wdzFeH0lNCqzvqi7vbwhmaPxvYg3JRde79Va4/X0EgQ&#10;Hu/R2era8NGnvcmru92zu9OjqwNyU+WiuhdmYAncBet49XRB0Jpfgh71JZ6dHTdDhGkaGI0G/hKn&#10;lhb75ma7pk/295YAtqproArgLtvGVohDS4dNIxq8ezu1qGu0qKuHKaa+AVOPBvU2w9SqsYUa5ns7&#10;tW/rpE4Z3UE1we1UE9xq2dxs2dGm877SqbPL9F21S21baMOAkLnPH9mUmbj12Jj1uBkNhVnMBRgt&#10;OB4YcjNihAQ9BJ+Ec8tGc8khoJaXXR4l7nMGgUM+GgLroBHAnFJRHJKRVPmK8EtxwNxSUZ8EsMRv&#10;Sv9aAcz+JIJZKoJJ+q+A4UnYY5kwmNJgkkZgkYlglg5jlAxhkgplkw6HLcOUUTKIWTqI6UkA05Pb&#10;KYMUxO9WyigZAHt1S/2i3FK/KJwSYVzCwTzCIbwiiPFFFK9IKNzkFgpGN28jFsSHCGB/XvFwbvEY&#10;bolELqkkHulo3idBInLuErKW0k905CVU0QhgxP4Kyj+XUtaURnj2REVLRlVbTl1XQVNP8Zmpuj4q&#10;gGFeR15DXfKpgqC0BLfQlwIYpoJsXDel7034qCHCqOKFh8D6nPRMLPfp6H+4e++P3z389ke2h49h&#10;C8IcPOI8AjJCYsqSMk/FpZ+KSMoJI+pXVkgMTaW4BcS5EQEszI7YXyE2LpjCPBITzI04YEleRABL&#10;8yMC+IkAMmu0FJ8QzMNjYWuwTXRGaA1JBXUJeQ0xJEWigWWUEfWr9ExfTkNPQd1IUQvmTZV1TNV0&#10;LNT0kcWA1Q0RVA0wqogAtlRDpC8sgXlYgjhgDSNkImgdC1c9K08Dm2Bj52ATJx9je3cTG08rewdD&#10;IxU+Ps6//wet73+MFZMql1F+LyzVJ/10SV1nXUN3U0tvXVebaKC7+Fx7ych008mD5BV8kJoPOrBg&#10;mgAmlsHIPMDNgaEF0LcA2qZA4zDoGATTxK2WqYF3o8UZPTl5w9nFOD5pzGNWaTYOkbSEpBMSCewd&#10;IkbymGq8jsHp7j64BPuk7bW55cuD410SeWFqZmVuaXVhibi8trW+sbe1e7hHOT04OT6+rmrF+SWU&#10;ukTmxZY2pVR2p1T3l/Qt1kzvz12CmVOwDsDWNXUN4HPqby+3D8AOuKoerMaEZMqav9ZwqzUMwrql&#10;b2U3goULQLhE4ogp1J6cf1azJ1Qbd3CNzBGNTBN9BU6vwPn1p6XO0KhfVG0iwcLUX48eg6mBsa76&#10;1qPtz7HLJ8hv08DJKeLt9nbODuE5znf34MmQUNJPv1S9OAVXy+C6CZD9jmfFzua+P5v+uyP83x5h&#10;7x10KoH5bDA3NJOYS47LOUnIA3nloKx6p6hsLu/FTlMrYn9Ja2BvC5xRrq6Ozq+Ojy8Oj6+OT6+O&#10;4SYyfyNN/V6fIFNAX6KW+6sC+IIqgK+QPl1dInbz7AwRwJR9qgA+ogrgU6oAhunp9dHx1eHRJSKA&#10;9692DgC8d4j6pZrgvQOqAD5BBDBsFh2lq1u+9j+cXxPA55TDk63dE+L2+dr2xSoy9fdfLYCRm3hG&#10;FcDUBYDPT5DNzwIYdcBoioJcLzqeiOVFxhMOMhIBfHBAFcDwEYIDDveiY351Af+dXYKTS3B8haxX&#10;TToGCztgYv2wa/Kwd/J0ZBGskZHH6RLeEPLq2vwuaf6IvHJ5sAlOD8DpGTKHOfxRokbSnx+e7m1u&#10;nuzvUG89EgRMImMXNyoWt14tbL6ZJr6dJFQvrreTd6evTkiw9g62H0yMgoXx9Xi/Vk3ReXO5I/dn&#10;ew5KZIenZEelPXeNI3/dw2D9HX9tkpfGltfnIGAX9UMntWM75SMrxX0rxQ0rhW1Y4mtwFGRI8TfY&#10;8dfdCTLcDTM6iLI4irE4jrU6jDCFJeQA3b0go6Mwk4sYi/NI010fLYKt3BJGesNGfstWkYiRIZpL&#10;kyxlYX7HQXnXWXXHVY3sorrrrL5n+2zHSvPARQ+JANYWxGnxLplKrJpKbJlJk82eLD7jX9QSoDio&#10;bTtp4PWE6zUlctS0NZkEmJk4GGUV76npfa9hyvDckfm5J/0z7590/f5kE/VNQOY/B+b8jWvS/7RL&#10;/JNj6r+ZRdzDRDIYBzBrOvAoWIg/xcgp2cgq2Moru6nohWtjUnXt8ozcSiz93tj4vsK4F9j7vbRw&#10;yXMOeB2S2JhaMJRXNmntVvwTw3MuUTt1/Xhp5UAZ1WCvsDr/6GZL15ceYVURWW3JL/ty34+WNsxV&#10;9Ww04SgfuzeLq6dTinqjM1v8o6uc/V86eBY5eRd7BJb7hlS8Kh+ta1oZHjlaIIC1DUCArIOVjeuV&#10;9fO5Vcr47Dp2fK5naKxzCNc9hO8bGsHh5sZwyxODK/ieRXzPykDvek3rcm7NREb3emQPUf9ln0Pb&#10;qtvAHlfEhz9ZpH7jUqrZD/41sZepEP9j2HsGv1esfiXCyQ1sifX/4vPm92F1THmTMq3n3FWbv/Ot&#10;+C9eZU8rpu1yWjSCXjx9OfJt6Me7QU3PiuY0vF/7Rlf6BOVkJL/eXwYVCdX4V0OqDDLtLz9g65rA&#10;IXibWjIOvwgooDAidwV+LxyBjrLW1wll16vIH9z4mfqm+aTHOsdhnlo3lzSvDq/EeEVcrp+u4QjX&#10;G1cv41+aP8VQBXBmRwkigOMcoqgCeCjHPxXsgoaM942ZH8A+8DdwX2qfAVvA38Rre5QEiJchGP+D&#10;yZ1dPCnYxBssn5MHVoONEE272DHnbeAGMzPN47AOWD3fG9uMsgs5nEYi+fKC02Icg+AZ+962+Bo7&#10;wx+drrfNnsZOMNNc8jHaIRD2/01cQWFIGqwT7xBUmfgCNuWuabnWOUloH8/3S15owLenv50oae6I&#10;Kd6pGeqJh2n/5IsPg5mvpl5Urr6un895O5NYMhNVMOYW8ZZfqF2Ib0CQH8fFMc3OvsrBQWJlJtI/&#10;IjHRbTDTr7PRETkfr3EzEflY1vlZ1/nYUblL5KbO/HwjXWFHhO46D3UKaC5E6MI8IoB5qUHAX6QE&#10;DmoEMLUmmq5ysiCRxFyI1v0yXeFEBDCRF7G/63wcSAQwNyss3ODnhJuI8eVmXeVkg5XXuNjXeBDX&#10;C/O3UniKTz2kXgV6aqSEhx05OxcKrEyDBZ5imYtphfM3AftPZEfYYPuU/jqwzhz9g2Nx4ZUHDxe+&#10;+eGaV2T1Pv3YvQfAzhqkRF/GBE77OOIDPGfjEkbDEkZDUlYzymdz3/bEZDV7R1Y7+GbpmDvySKj/&#10;xCj3LYPg/7on8kcm3j+yPPiHuz/94/cc95ilWPmeMPEqsAoL3WHl/sNDvu/pRR8wiz1iFXnMJsrE&#10;xnHvIfdDegE6ZlF6NiUWQVNhRT9VkyQDhyBZ7ZRn5nXe0fjkF0MJBYPx+b1ROe/dIkYy3mBTXg5n&#10;l0+U1uBLavry3+Ff1682DxKbBlpSimYrWzozyirDM8kdk2CKfDxEBNOHB1hSqkOi/AM5M1HL8vAP&#10;ZSGVqpyaD/90j4ue3l5DszY+YbqoqCMoKF9bI1ZWdDQprNBSu8TNFGxMgJ3ZjsKEwTc5Ax9KwcnR&#10;GfyWP4dfUuhLwTXy50fwy/zg+HxrB/kmOjrbmpidbu9telEW7ujsa2NaXpAyM9DdV98U4hKoLKz+&#10;7Impt1VMsGN6QVx1QXxVsFNShFfyh5L6jo89lYV1YQ7pGX5v/U0TfYyiMv0Ke1/3beNI040jM03D&#10;A28ahyqaNwdmTqc3SINzS52jxJ5pysDKTu/i4dDa+RTpYHRlrQe/NTh5Mb9O6hs7HFvcHZwFM9tg&#10;D1yP7jQlvi12zax0fx2mFJZolpbnVdr7drS1tIfUT7ocP1wqHzqpnwM925f1C/MFXaN5HR2Z9S+8&#10;cwucMrvS2wZK8HnBFZa64epq3mraISoGYbY+L0wcM+ycM/29CwqTa8cal6pTa5UYFfFvhwEBFDil&#10;+cjZRmq610e/Wmuehi+ZyGvkAVjoJyQ6JTmIWuVqxzZjXuQ+CclRjY9UCA/TiA3SS3bVSwx2fZWf&#10;hi0tmnCwyTcxSHSwzfH2KrVzyPQPLesY2tkCYBGAGQAs4jON/GIC4oujYkpaqkaS/PMrUmrfp9WT&#10;R46WezfK02uivdPMnzu7WwakBafP986SxtZGmrCk8WVAPt1fJq2NzR2sbI93DE/2jMFPLfiGsD2z&#10;V5pS4W0dEev/IiehprFydGFs9wi+G8PXQ/hKCO8v+mZ7BXa3zgizexODG7UVQ2mxrzNSSlqbeklE&#10;CjpTDvJInIMj+AIPX2TgK9bFJQp80UPfZ+CLzf7G+g5h62zr8nITXJLAweLFXO/qCm5zeXh9Ebe+&#10;MLI5g9uaGtqbxp8uj4Hl3v3Rjyudr8a63kwM1y2Nt66PtxBH65ZWWtY3G9ZWinC4gMoW7YQybvtG&#10;Ptc101xQNgUqJkHZyHVu505czWbE+8OYWpDSBuLbLiLqj8JqF73L3ugEefHrukgYhpt7OxrYmmub&#10;2+hbe9t6BTh4e1m5Bjr6JAbG+Dv5hHoG+7n7O9u5erj7RMcnpWYhi/4mZb1MSH8Zl1aYmv/qXUtn&#10;/+LqwMZOw9JG7eru+6XdvK6p8v65vol14trRxgypOOGNFCtGkM5ehjuI/7E18125EE//pYn3xOmU&#10;pSHvDWwQmHsPlmfeBeWrPNR5+sBa+nvL38k8NKZiIkNvJvMYI8tkJctiI8tmL8FgKfoYI8JgJcxo&#10;JcBgxc9oxcdgycNgy0HnxsngI8DsJ8bqJ8XqLcPsKstoL0uPUX5sokT3zIhTJ1DZNsvELdvAMklF&#10;I0pO3pqdz4FXzEPsScATxQhFpeRnmkUm+u9sTDq8bPr9rEeDLCeDzWYCDOf8dOf9tOYD1XGe0lgv&#10;Cay3DNZPeTBIBxdhNRLrMZIY3hwY+MbZL1HHyVXcRJ9ZS+mOqvSflMW+UZKkU5F8rCLzSFX2gYbM&#10;Ax0pJktRAV8+6RgO9ezHqhmsaqm8MmFPRdxidOOG/N6sBr2bd3m54PRq2fUNwf3tjF3xkHHGgEEq&#10;zjRrnBr3+SUzdkUQanxn0Rjmz8F/4xjqplneiFkm3jRtxCxtzCxtwix5ySZ92Tp9ySp9HpM5Y5E1&#10;ZZo9QY0vxBvkQnBGyCKpI6Z58MAJs3zIiFH2Z6gqCxG9qSPIWp4ZY2YpOKOEQf1YrF4MTIcNE0cM&#10;0yaM8uYsXk1jXuBNM0YxCXMOUYsOnjMWuksYuUUjthWTh2TbhzvOD3fd6I5DOEGSDnhXdhaWP2ke&#10;NWwYO2SS3GcSO2AVOuYROBfkshSG2U2yBTk+IC1wz89r1cpzw8yebPR030h430iQYsJLMWXbMaPf&#10;Mb9Ltvx21/YbsvU3JMyP66Z0RGPudUOpTSONNSOLRYvwKfOkSbPkMZPkEcOUYQPE2w3opWH1Mwao&#10;9Bl8otcQSYeMsrEGmf166X26aRCYgZs0zQaBm/AoWoVho6xBg7QhvfRhowxkxDD5UxaFY+aIz0Os&#10;6rPEbq34QV2q2YWH6CQN6qYM6CHzXcO9w/qIYcUZIIYVprAFvCFif+E4400QR4ikiOhF5vvFm+Ui&#10;UcUmSE+GjJH1X2H+yxSRx9QWbqXj1BVbv0wRX2iKWMlb6Yxl4aRlwZRF/rgFMtkvvK5pTMGU1Yuj&#10;qIGTuM6z5KrjtLz91Chyqjs5w3I75xmoVgGNoqCF+aKJ/qiKbee12Fah7nohZrPK+gobARbKwVIr&#10;WMaC1RGw2gsWq697w/dqTTfeyu5VC562cJy03j9u/7ezrt+ftn0PejlAp9h1jcJlucFliRM5znXS&#10;2W7C2nPSKmTGKnrGMnEGkwyZMkfWrB01RlawHjXKRDDMgYwgqzvnjZsUjptS/4LBLGfUPGPUPH3U&#10;IhWmyGgYZKGr7Q7rZ44a506aF85YFqOTMMNdeEP4qCMyGP5QjJvm/fnJ/zlwlFCJC28ZGqeO3FOd&#10;5FmrIjhQcGzhLuSefl7KGpbcPATdBUFGG4l0z6BGuqNTQyOB7/BZou7KptZEymEePg8jVvlD1nnD&#10;VgVDmIJhi/xhswKcST78mZ2yKJq2yJ82z5oxS5sySZg0iZk0jpw2Dp3R818y9COa+W1b+ezauOxY&#10;W25j9DfNVYmmUkQz0TVzIQKGb8WSB7IEUwzfho3ElpXSpqXuJsaGZOG7YRG1bp62apE7b5w9Z5o3&#10;Y144aZo/aJDZpZXWrZU5qJc/ZliITLhtWDiqV4jTzYeMGhSPG5UO6RTi9F6MGr6aMHkzaVIxZvJ2&#10;1OD1iH7ZlOm7ecvqWUzlsF4+/OkYMIjFm8eMYCLHLBPhR8qEadGEyatJ47JJk9JJs9xJs2x4OpgZ&#10;w6SNWibhrCApOEv4wZLRrx06axGy5eq742pBtJJfNuFZM+eYdFEK0H4mJYoRlyjgk3wroJrHJuck&#10;oixX1+S0vSS0M/h3oO8eGGQFfXfAwE/XeKbD/gfIGsBDdxEG7yBgf/oLDP4Ehu/CzFXvHdD/GPRy&#10;n1ayriU/WgllXgvi2/QX2/aT2PYV3vTh2fBmJXmyUXwkCO7y42HG+OLotubyl93Nyb3dUVhc3NBk&#10;EnYyu3c8p2c0uxefgh2Oxg1Hjgwnjowk4fBJw7j4waF47GBM/0BMX390X/9XU0h4R09kV190z0Bs&#10;32Bs/wAsj+rpjezugcDNxKFhSMLgUCJ2KGlwOHl4NGHoE4mDoylYfEb/cF4vtqSrt3EI19za8q6w&#10;IMnV0V1OyoGLxY+PPUGSJ0OKI1WELlXoQbr4wzSx+wkC38UL/pAqfj9R9F6i6ANkUmhk9VbWBGH2&#10;REGuRCEO6ny5tOlz/0w0L7La7pfEUVfV/e0kCSKLsyYKPE7gR9bijaMGJkLQTBTnvQj2OygwH811&#10;H13JFXYAHovO23zz7Mg0ztQSZBZornthXHeDue/6c/7ow/adL/v3yBrA/A+jBOkiBR5RReOfu0Gb&#10;Yjqe9xFVPN9OkUVzkSjkW+njBD66r4Is2SvECEmGFyiArNd7cy+yHK/AY7gLrQMrx/E8hCdClvX9&#10;XIgemynBmSEObxlrshAyYzMkRZgFbsIU5hP4GZDFXPng6MFh/PoudG8cLxzeT9WoczV/IkEIWaY3&#10;ho8+iudRBNeDcM77KLH8j78K0g7PV0ikxisn8D6GedrcwtFcDxORFX8Zv0yRLgkwfJHS33zGbpIo&#10;DB/Lr0C7g18CnxNYAZmRG1mKGHaejvqQwBQ+NvDhgY8QfJAYqbNPM8ESdBc6SXIk90NIBDed0/1v&#10;3B/f9WC45/TgW+cH33oz3aPN+QwJ43jwmXtRnPCRgwP48K+Dg+6rRHI9/hLYnxCu+yHcd79Mw3kf&#10;hfM9+ErKjfwgwGuBPxHUC6fOu84PL/MBJJL3E+F892DlKN57sVw/xvP8GC1wP0yYLkiE0V+QIYCX&#10;MZiDMYqFMYubO4uTPZLubhDDnUhhhiBJJgvhx1K87CYY6+TC4ldtHXntnVENTQENTf5tXd4dPR6d&#10;PW5dEETienZ2eHe2QX6jl6Xh2Njg1NTo3NwE8/AQj4522NSvgLb/JbSo31vYN9Z/BuapNDRDTN9V&#10;W1bX29W3ODa1OzS22ze0wdShudO6odW6oeXL1KaxDaZW9S2WdU2Wdc1W9c2w3Kax1bapHaawHFPb&#10;iKltguWwpm0TrPz1djDV1XZNTWa1H7Uq3lq2tnkP4AxyX7PpOP4bnYyIsLkIiz7bN08F6fQEHhuy&#10;PNDm4bHll/ATlIsUUYrlVYhGlKdUOKt8HI9qKotCAotCHIJiLKtCNLtCJIRDPhJRxTIxnE+iOaSj&#10;IDADN7llY9HNW3AiAjgK8bsSvylF54vm/hqcEiFf5ZZS/YvcOvwmXyy4+6mcXTKIXfI3pWgjPD+f&#10;5PkvIEqd+fkLeMWoKwTfJohXPIBHPIhbIpJLIoZDKpFTOo5TJpxL1odfzk5YzlhC9pnMEyVFCXlV&#10;MXkNEQUNISSjKa2sLacOQVf/1ZHXMFTWRud/hnm4V0VMXlHoiRw/sgCwGCey+q8QO7cgGxeqflGz&#10;y8PIisLLxIaCel9uBpab5TQfzEnPxHjnwaPvfmL46T7cK84jIMUvLMEr+ERQVFpARIq6zLA4N78Y&#10;N78EzPAICLNzw7MIoadDT83KCVNRTl7YHzEuPlhTkldQkg9xwLApGUFR2BRMZYTE5EUkFMSklCVl&#10;VKRk0Umh1cTl1CRlNSQVNKTln0k/fSajqKegrquoqq+ooa+kbqSsZaT6zERVG4JOBG2pZmChpm+h&#10;oocEByvrmirrmCnpIKsFq+jBvbbPTBx0LVwNrN2NbL2NbLyNrLxNbVwMzB11TXxNrTBPnvL9w79p&#10;/fgwS0XrvabBRznVelFZnKzqvqnNmobOtoEh8bn2gqrGtIrGnJb+uqUjxSvsKCIVlFWDymbQMAC6&#10;p8DgEhhcAQOLoHfq4l0N6MBS2idaSjpfFuOqO/YjisbYlH0YJTEyWk7Tc7sn25dg9xIcUMMUD1FN&#10;SZVYJ1fg+Prq5AIJLzi9IG/tkUhbq2ukpdW15bWNJSJxgUCcXiFVNuJisz/6JbzyjC+1Csm1CMq3&#10;iSq3Cn/nntIW8QL/pm27DX80MLlL3Ls8uwYn23vIbNFYUqWmV62M87RS8AifE0U5ZpLXlagZB0Jr&#10;QAMBzJ4jESSniJg73btAPEFFR4pVQICObSTGM94lONE7IikotjA1/8ObqsF+/Nrq5sHh2fH51cnl&#10;58l7d64A8eBy4wAcXKGaFfll2TG8nAvkF6ZniKe8vD47BqcnyI6r84PzqyNqtZMTcDoNdvP3prWO&#10;p+8fjf83sPIP50P/fNotfN3vCmabW53dZ208QXgGSCgApe/X0nPHMrLAzNTF6gK42AdXh1fXp7Dl&#10;y+uLqytq0O0lNdz26vQ2n1zpl1BNLTrBNbhCfosHWzi7uD49Pd3dP93dO989uKDsI1r34AgcngJq&#10;nMf1+QmsgKyMewTLDwDlEFAoVzsUmH6aMPkCkcrU3w6eIkL09kn/Y/m6AD4/PTs/PoFXcbK1e7pO&#10;vlzfoere/Svizi9xsbqNiOGtA0CinK1snhO2EAF8/hcimNELhCkKctXI7UB/GQrgeF4cnRzvIeHs&#10;yJMASy7OkcWkqb8xPUceUuoTc02dkfvoDJCPkb9fWKJcDK2Q20Z2u8cAcYfah5OdU/LeBXljeXJ1&#10;cpg0N3G2s4n8NcH5OTJBNKxwcgrOzq8Oj84ou8izBhu8Pj84XFkgtUxuVE6uvplZe724UUncbiaR&#10;sdukCXBKAbt7VzMLYGoSdNWNeZu1aHKQvdW2nBQ37OV2PVRPQgx2Ap4vOSsQPFQOI403fZ9t+Tzb&#10;89akeGgcOqke2CrsY2TIFojB3XRR2fXRPgjQPQg02AvUpQQZ7IcaIFM9hxtSQo32QvX3QgwpYQb7&#10;YcYHYYYnIYZnsJqH5qqN3DJGesNeccdJZdtBCQkFtpLdsn+666yKhv9uO6tsOaruOT8j2cD0+ba9&#10;2rSu6Iyu6Lq57JqJ9DZGgWAgsaAtvGoiveOgvu2kMW0s2awukikro3znES8n1yNpmT8pPf9Bz+7O&#10;M2d2kxAGHf87+r7/Zhn8jy7R/4977H9xiv0b+6R/dsr4Z5v476ziHpiG02t4MD2x4hQ3k5C1VlRx&#10;0TcNM7CJM3ZKM3TO1nXM0XXMM3YvtvQus/N/7RdbZ+f90sa92MQ6U10n8rlh3BN5LxkFb1OrLE3d&#10;GAOLtJyXEwVvZ12C3tl4Fxd9GC9vnqvpJdb2rb9rWSh6P5z9qi+9uCsg+o2jT46lU6KVc5KtW6p3&#10;yIuSN0O48YORCcr0wuHK6sXS2sXs/D5unDQwuNKDXXxT0Zpf8jErtzwz/21OQXl+yfvquq4+3EzX&#10;0GQXdmKgfwrbNzfYu9jRMV/VNFPYOJnZsRzTTVDPrLNpnPUa3BeIraJzL7jjW/5T1tA/pPR+nzvw&#10;TfgHVq8yifAaxsgPTLnd/7fvy78Pr+MomNMbAPcLxv+rb/nvTJJNG0l+HZu8AaUPwiq/j6n/x4BK&#10;xoR21Zx+71ejPjGVdqbh7UVdw0WdxJrJCD0PK3k9AD+T1o7KEgt3xjf2JjeRyZ93AQlHfBVfAtbB&#10;FeHS08CrqagZrIGanFpPA5+P2dXz3TPhToFrQ0sb+DXyxGZNbpW22DP4vVCeUPYhpRJsgXi7aApu&#10;a3eIlGAfBXYA9k1nXkAG/JTO9k3tetUKP94zfVPmWifhLj9jT2L/MjxjgLEXaYAAiNfuzx0PJncA&#10;8cpJ0/Z4hgII5y5a9mfzh1fLpxE2wUudM/BElPEtH0O3xnxkbupE1+ju8lawDRLco/or2sHmlb+x&#10;G6F75mx6x0rOABAvtgeWLGX0wMLhzsCy1zNbML2T6xx+hl0u9YwDo6Q3PglgeLUjsXS3Gd+f8eao&#10;fXww9fVKaVN/ZOFoTOlwSP6b5/aJ7PwZj5k6RCTnpeRG6egJdPSnPOxb9D9ts93f4LhP4HqwzP1o&#10;hYthjZ2ZxMoOIbKxIkGxyAK6vylFtetvT5FYXh62L1MCB+sqN+sGLxdJgGuTn4fIi8T7LrEzwl1r&#10;fGzrfBzrAhwb/JxIfDDcxcuKqFweFnQvWgIPJ3AxE/mYiHwMkDXex6t8jwm8DMu8DEs8jCt8zEu8&#10;LJBFHpZ5XpY5HmaUBX62eQG2eT5WyBwvyywPMwqtAlKH+xPLXMwbbEybrEzbLJ/SW5B/zgYb8xw3&#10;JwQO1CYb/S7LI5gucrHiBHjA+w+gswuUlU+Ehk36+S56u2242R2Hem5EuBDCXZbc7U5T4kFPB6Wy&#10;osLXs8jeLl5BzZae8+nv70h9/5D7AQvDj0w8P3LJMknKsolJ0nHL0/M8ucPM+bf/yv63/8z7px9Y&#10;v/mO+acf+VjZBNh5uOjYFVil3ZVtUwzD0vX9k3ScvCRV47Qw/ckvll839CQU1IekYNNK22JzGqIy&#10;+rJeLn5onXnb1JX1Cv/y437f5Gpdf3vKq/LAlJbk0pnKjo0W/G7v7BmedIrf3mhb6shpNxK0kP5J&#10;5WXAx9rEQW0ha8Yf2RjuPpDg4PbQN+gqzG9JjIvQVHrpaJFnqaP94A/l3jZgpKM6ymusIm+t7cN0&#10;WzU437+8OqG+2aBfTPDLBb65wO/6g8v9PUDZA2enyJfO8fHhysrK8MCbjMQP+RmvkpP6qhoI2IV4&#10;t2RtYdNMn1dZvm8hASbx4dbJ8S6pLcXt6wOriS4J0Q7Jr6IqY2wS423jCnwyahLKCI34kdfNKw1D&#10;/UUfews+rjaPH49tbw0QpurHRmtwq91LE7W48ZrhrYElsLQHlvcOx5Y3+yf3cQtgmbLRPXk+SQYk&#10;AKZP56unQvRDM+zySvwr051flIZXdZWNz7dvEbGUjpcDXSW9g28GmrIbsK97JxvGJlvGV4cI403j&#10;r0NLcWXDxN6dqe7tksIeI8s4eR1/M588c99824BCa7e09IyazvpxbO1oa2FjrGVolmNyeVBpknlk&#10;wDP3ypjSjd7F6zX4LgTgR9/ZxnlDcaOXnrfvM59cu4wiTFby85gw1eAg9VAHGS8f3diMgMpw1xJr&#10;g0R3+wJT/ZjggLc52d0JSXU1DQtbe2BpHSyswRdJMEe6TC2o1jb2tHGIDQ0p9nXP9HBMdjCPzIyu&#10;wDYtrE8cU5Yv68raEvxSpnpmiKPro62j2Pr+xcHZ841D6t8vXoP901XcNGl8YWdqdWdyHWzA+wWm&#10;WqectL1MFQPttZPdTDOyoxtGe3Znx47mpw/hqy98+7ii+l34Pni4BwiLO7i+2bamofyctyVFVc2N&#10;/YRFMnzfoVZA1ko5Pjo4OKDApwC+7cDtS+rRyN9EXoJj4t7WLPFgZR9+OF9tXu3O7a6NrG1Pb+/M&#10;7lCW9g9WDg9WTw5Wz/YJ5wfLZ4cLR/sz+6v9hJH6kfHmKeIwaX10e75vZbAKv9Q0P1080OP7us8s&#10;u18lrpvft4Pb9cynAhQPgcYV8HHy5C329APu/MPo8WvsRTEWvBwF5TP7Wd3vzePd+fSdJU3j7ML8&#10;rTz1lLVtDCwDXfzsjezsDG39nPy8HLzD/CI9nHxcnL1DQ2OT0nMTM/KikrOiErMD/OMD/eITYvNa&#10;2nCrm6ejyzu1owutK9vVS6TaVXL+wNjL3tHB+W34Kr89vxfnmSHJhuF/bC382F6a00GEWSvQOYA0&#10;30Oaf7UwEro+GQFOGi6WWxMdPJ/8pCj3vZ0WQ9TvJO5bSDzESD6ylKKzEqezFH1oIXTfjP++KYTv&#10;gSnfIzNeOnOExxYoCoK+T3g8JJjthR6ZCd/VFftJ48kdZcV78lr08hbsCqEKBmW27o2+QXVu7u+t&#10;Ld9ijGrcrBq8bdr87Dr87br9rPoDLcfCbOaj7eZCzOcCDWZ9NKfcFSedZSftJSfsxPD24nMR+pMx&#10;ZlNxtiMx9l2Bdu8czbMMDaI1DW0EVY25n6kzPZd5oCN+z0D8AUaS3kGC2ZGXwYiPSU+UXk/8kb7Y&#10;I1NxFkchwSAemQR29bzHKjmsqpm8TyJUhb2TdVPHvd+v+72fcyiFLLm8XvWoWHB6NUJdTZM28e+X&#10;TNkg9nfSunCCuoArNSoUmRwY7oKbMEONEP00hS/cRDSeRT4EsXqfZ3lFLdTo5xhftOQziMukkj1m&#10;mkklfQzRySnj5qmQCYu0P2OaMWuaN29eMGmRNWSeiLeNmnWPnHf1mLLWnzSRnjXiXDGjX7e6S7T7&#10;hujy+6OohyDnKSgJu4yNW3ELw2MCe02DezABIx5+81GuZ6/cL8osQIUJeG8NCu2OQ8xJtubb5gZk&#10;PaF9XbZ9ffZ9Q7YDY1aKGSPF/MGu1d1tyx82LH/csKBbM+dcN5NZN9FZN7EmmARMmqaiRnyYulIv&#10;anB/BbQOqngh6NTNiHP9uQD+VAGZBDgLNXl4www4nujYwgwcriG91N5n8RB0eWNYZ0A7CR1VOOwQ&#10;WA0CbwQEHg5vAe0uoNUQeUld7RVZlfnGVUAQ3fslVGWItnML2D56ipvtwz6gm19y8yFBO4lcF6Zo&#10;0bl2yb16xffFSkDyYlDocpj3WozLRqrJyWv1ixoB0Hr/uuOH80a6ww/ClFf65FIrwivN7Wrjkwbv&#10;q5ZY0JcPJsrBVBEYSwBdjkcNmuQqUUo970kr21HrvaP23591f3Peee+6m/O8SYTyVmr/pf5JicdW&#10;ctCERwDOJhJvmYZMOGyWP2GSP2laMEVVg1M/X5WWBjrCX4JEflMjgLE6aTCF+XFTeKVFsPwm6JzM&#10;8Ob+FgEMby4qgCHorYe70HL02UAfD9otuAla/9ZemIGXgO5CN2GKtGmWPWSZjbXKxWLyBjF5Q2YF&#10;Q6b5w8Z5OOOcSXM4INkzphkzpolzpnGzpuFzpiFzJn5ECx8SxnXb0pFshdmx1N0yVyQZC60bs2+a&#10;M29a0G9iHpIsHxKtHq5ZP1yzekS0ekTCPEJ2mQhvGKtsGGHWjb3WjaNWTZKXTFKn9BNxOjHD+gnD&#10;xilDZllYY/gTkQPvxbQxwoRR3rhhPmTSuHDKpHjyE6VTpi9nLMrnLCsWbd4v27+fMH4xa/Fq2rx4&#10;WDdjQCsZb5BOvYk5s5b5s5aFCJgXs5jiWUwprDaDzGlfNG5ZSP2sy0VB/sYCk4vTS1i0TCa7xO66&#10;em3YahEsBDasGeY8RLIs1NVE9Z+IFghK17MpvXwoG8yhZJpYZLe4KLo1+g8Aew8MMoGBb8DA99c4&#10;tpN+ZjDMQF0D+D51DeB71LV+f4WfkDDiYaon7r2LRBJ3cJ2+YVtLpF8KZl4N5N/wFyX5iW/5CW35&#10;8m75sGx7chx5SK55qIxGWw+Up9R21+Rhe+Kww5GD40kDUxm9U3nd4/nd+Oy+YaoAxkfh8fE4XNIw&#10;LnFoOB47GDeAjUUFcG8f3PwqEV3dkd09sA6siVb+qgBGHPDQcDIOnzgEM0gekjQ4nDownNE/lNeL&#10;zaxp+NDV093TV1v+OsXb3V1VwUlc2FeMJ1GcI1WIPk2YLkuCLkPsQSL/d5A0sbtJQj8lCt1JFHpA&#10;9W3McYJscQJccQIcMJ8o8PhLaMb0fxPU/qINogIYVb9oPob7QRTnvUiOu6j9hZu/VB+FtokeGM75&#10;SQD7sn7nx/Z9CPfdCP6HyFLB/NR1dm94X0giyo1r/C0kCzH+Crf0Ng3kdAKP0b1ozZuF6IFo+2mi&#10;LKkizLRGbtWhNQszNw9Ea96qDPOwJhwfmMJ8ijBTihhLghBDnNBjOCCIBeRGlDkKKsi/BB7466Dn&#10;RXuFnu6r0Hp4i1ut0bh1OI1bh98EHkW7drgJK3/6QwHqAxAjQAcvBw1zjxdmQAuRBaT5HqJONILn&#10;fhjPQ6eHf3JjvOPG+KPDwz/BvDfL3SDOR8FcdKHcjxA471G5A4ngvkP9m4P7YZwPfzvIOsFf41a1&#10;T3DdRxYP5oHpbdA+fwm8p7QK6NWhV3qzDo0YnnsJnN8ncP8QLXA3VOShv9hjHyEGP6oAjmVhSXzM&#10;lPyYOYmDLYqfxUeA3or/nqYIi72Hr3dGaUZdN/zcS2zrC6xr9m1o9m/r8OlAdKwHNVoXVbPeVFAd&#10;+9sFMKppnZubYGV4CDwWdcBomO+XoO1/CboS8JfYN9ZSueGAqQLYrPKjZXW9fUObY1PHJwHc0OnQ&#10;3G3b0GbT+BWoohfRulb1iAaGGbQQLaeK4WaqGEZUMSyk6t7b2DS02H2shb3CNDfo1Lw3am2x6+sz&#10;flulEJj4PY8qB4+uAIOW4H11cQYDwce6bI+es7Ma84u4CzwJFlaI5FeIYn+CxMiyysdxqqQyKyZQ&#10;+SSAWRUj2RXC2RUQAcwpG8MhE83+BNaPghm4ySUXi27egkMaFcC/nV9cM/iml/3f4YZM/cugjvZW&#10;C7/OrRb+Ire8L41b1T4TxCMexCURxC0exSGJCGCOJ3EcsqGcct58CraC8oaicupSMorykvJK4rLq&#10;ogoQNXEFTWlldN1fmgBGZ37WVdCEhRpSSsqicgqC0rJ8ElK8IrcEMM0B07wvDVT0ovb3lgDmZ+Hg&#10;eszMfO8R3fd3GH66D/PCHDyiXHywZZiBjcNmYR20MlqflrkFqp/hUfBY2IIYNz9ijnkEJPmEUKT4&#10;hZ8IispRHbCi+KeVgFXEn6hKyKhLyWlIy2s+UYDoKKjoKqrqPVXTV1I3UNYwVNE0Un0GsdQwROeC&#10;tlDTN1dFBDAECRGmAvNwl/UzY3sdcyd9SxdDSy8zGy8zK1+MvYeJlYe+RYi5nfNTTek/3NH96XGm&#10;8vO3anofZFRrhJ9gZZ7uGVutqWmTnmmvqmrMKTydlFOcVlRf0jIgmdqT7bzOAmL2/GO3AxIo0dmn&#10;mW/Ai49XJXWnLz6A97WgtfusexJbMZCX2RGThTUN+PBQ2v2RpJ20tu/8CjUY9RQJUATrFLC6heSR&#10;cFhqeAFMz68vz8HFxdXVNTg7vzw4Od87PNo9PNk5PNzY2yfsHG6eAfzadf/KedficWnXfEzFgF9B&#10;j11Cc2DBpG10u3NUS0h6R8bLri788tbRCRJbvHQEute7dMIGpLxIksFr9A5AOOqA0Z3I5Dwv7D2q&#10;GTHhWUAq7wPzFCTw9wi8DMkI0XYw4VMy5FeykNQykdTUl1DXf/JMU0xZSURBRUrF0sAqISK5obpl&#10;cmx+a3FrvL6P2D99vrKL/OoNvZDjK7B3iqRHVAd8ihjEy+uzI3B6DI6vr48RV3dOHYRDgMzVvF+z&#10;MqS3N860O/TfwdR/P+r/u+MuvqseO7DWvpySMmlsDwKSQFweKHq7lp4796IYEBYvSQRwdXgJjs/B&#10;KTI19jXV/iJnh+lfEJa3QA6EY32Nxn9cA7iJCOBzqgDeRwTw3iFVAJ8gkz9TBTCi6M+Or06Pro8P&#10;rw72wf4+IoB3d68QAXxInUPykw29/DX3/B/F1wXwxdn5+fHJ2d7BLQFMiwC+xb9bAN8EEcDg+vwa&#10;6cynIYVP8uHJyQ4FEcDwSUBiqpDlpdGdp3CUwMk18qAgY3V5egJHG6wfAsL++fDKTvvobvcEEgEM&#10;618f717twVHeXpsnzYxvLUxd7pI+TUl9foqM+ckxOD8DxydI6PbRCXKiK3ByQl4hD85tt8yRqhY3&#10;Kle3P2ztNm3vDZB3J69O96/3D08WVsHUHMD3kbLC+m3k553kt92VNx0VNpwVtj3Vt3w1133U1/2e&#10;bQfrbvhqbnprkr009tzV952U9m3k9zHS2+ZSRFu5DVeVXR+tgwDd/UAESpDeQQjigCkh+rshejR2&#10;QvVh4Vmw4XmgAcVDc9VaFhXA284qm45KBCuZNRs5ksNTsgsS/vtJADspbzqpr9o83XJUJ9koTz4X&#10;mnomSDSSIehLwf/wJxhKL+qKr5jKbNmpkuxVZ4wl25+JFSnKaD18JMTHyyCn8Ec1nW/07L5Vd6TX&#10;D2DUD7xr4PcHy8B/dI38G4+4/8s59r87pv6TS/a/OWd+75j20CKWTsvv8RN7NlELYQnLJ/J2yppu&#10;GsZBBvYJxp7Zpl4vzH3LbAIrHcM+2geU+8TVOPiWeYRU+IR8cPMtCwqptnPM0zdMsLbP0XgeoW0S&#10;l5Ddl/Ji0CuyOjC5/sWHsdf1k+/bFipb50urcWnFrRHJ7/yjSh290m1ck9x8M5Ozaj7UT3T0E/uG&#10;tvpxG6RtsLZxtrhyMDG92d038/J1Y1BoGsbax8c/ISa+4G1lO250dWF5f3Zhd2Z+Z25lDzu9PDC1&#10;gB9fHh1fHR9ZHxxca+pZedO5kNu1kjKwbviiza5+2r17UyS2itP/JVdC8++Tuv/vmOZ/y+r+U0QV&#10;u8cb6YgGlvh6phfY/xbx4W8i6h+n4GWr9v4lvuN3Tvm/040xqiJ49u7yx1VxZbQzZHf+U0TVnaQW&#10;4cxus6Jhn+Qmf9csDw23tqR3c2/7a+NfYiu6wDEYaxgij68dzu6UxhZQpsgrfQvlyWWni0dgA/ib&#10;+XWWdYF10FDQWBxVYqfuWJ9fRxohhtr5jTUNE7ALJwsH3eXtRlK64ABUJpVXJLwGmyDJMY6MJR2M&#10;7CbZxwMywL3H5gZmwE/O/OCstuJGsAOy/FIn6vFgFwSZ+y51zoI9EGzhR+hZgGf01HPZGSGB9Wvn&#10;Z3aU8W2weuGu43Q4tXu9cgYzgHB+MrsPmWocDbMKBGuXsy3jnoauYONipKbf5bkNPEvbi1rP53aw&#10;PyUhmRWxRWDpONUpojmrEhDOQg3cDgdX6iLylt919WdV4Aqqx1824opqFiq7+nMq16r6pl7UTxfW&#10;DSaUjSW/HY4sqXeOLzfyiOaRDL/HUM7KixeSmmZgWX9Mf8rJTH78wzb7T0TOn5Z57i7yPFjhZCKy&#10;sW4zc0E2WNmpZve3QtW6fwVEbo6vQuBgXeNiRwQwHzdknYcTVl7mYPqkePnZ1wUQB4zODo0IYOqy&#10;wTBPg1qC2N91Pvp1PgYi72PEAfMwQFa4GRFDzMu6zIOwxM2yxM22yMUKWeHlgCzzsENg4TIn601W&#10;bgB7SOBg/jLwl3SDTdafAcdniodnipcLjjCJ/RGZ7S6J/f4sL1O/MB8oKERi7bG4ieiYuTD/rRDX&#10;PXd9EIU5j7e4iLc+9bMEmdFgvB+M9I4UpjaE+m7n5k6GRFTYOMQZmjgbmusq64vTSz/6W3pJpici&#10;9MJPOaTVuZ5I3eMQ/oGB5/uH9/75j3/853/99k/fff/Nncc/MKryqoTo+GaZxCY/8w1XwsRrWyXq&#10;2mSYODdGpBM/tK9Vd2Czy1aq2nozS/Oc/NOs3NtTiw56xnY6cf35b7fbxrqz3r4NSevILCM0Du0P&#10;zEP2+hcPsOtLDTON6c12sq4qjw2ijPNSbMu1+G0EmCQZ7jMw/vhQio0jyc21MjbST03BSYIvSFkq&#10;Tk/prLd++cOLYi8bQvPbhaa3W6M94HIfvlfAbyXqCwqysPz12QH8sjjb34ZcHcL3nINP3zuQ08PL&#10;jeUNHLY8Oa0yrXCtb7Exr8lVw8dbO7wkpKoqqf19bHN7bn9zdltpSEltSvXgm4HmvLb55qX2/Lam&#10;9Jru3Lq+vJr1RtxGwzDhY39nRnlDQul05cDp2N759PEWdmuli0Ae3SFi11a654l9izt4wvHk+tH4&#10;6u7wHFjcPcCvDJW3U4Y3kOjbNbDavp7l9aIpuy/b+7WzZkiqR2ltTv+H9I7y5MZEj/ycsNcV2fVv&#10;smu6Pg5ODSwujK7urh6ujhJ7XvYsNS9vDFEW8YeNjUveoWXyBkGyRsFKFpF8T22fqDpkZH5s/TDY&#10;XNq21Dq53bXkr+IaoOoeqOVVHJCz2r2A/O3gzvUJ/Mo+AwT8cnZolpuuu7+eX4C2f6BmYJxJQoJF&#10;coptVpR5ipdetItetL1ulLtVRlzoB2OdcDOT6LS0pp6erQ0SmJg8elnWUVuLW5ihwDfF3q4lB9so&#10;jEV48YvuxvrFslcDH6snSws6SnNaGiuHiVOUiZ653uq+T3fpDKxPb072jBEnlsHuCaCcHRNIRysb&#10;BwtrB/Okk0Uy7CF8s92bJL+IKDN5EohRSrBQibfTSwl1f50eV/+uDDc0sDk5SVleOYFvc9fwzeES&#10;XJ0BytbJ6tJOS+Pw2zdtb1839/dO7GwdfnqrAVenp8fHJ/vHpwfnlyfIqinUKGL4/ggOrw+Wd0mT&#10;63sL26fE4+PVffLs1vo4YX18jTS5tj2zuTu/RVnc3V/a2V/aoyySj+F9nN9cxc6N1PfD746VwYVV&#10;/Ops//xgPW62ZWr+HX44umbApnDCIGfmaVIvr9eQnN9JcDmongXtBNA2f905f9E6d1oziZR8mAXv&#10;ZjfTOl4ZRDly6TiKIwI42i3cQtvUzsg60MXP1dLVBePi5+LvZufp7xnq5REcEhKXmlmUV/I2s6gs&#10;KackKaM4I6WkIP3168Kavs6p9Y3L2fWT7vmt3s3DmhVS7dpWXj/uZd8Ido60TwGEsa1g20RhJhNR&#10;VkcRFgdRZgwfnbq/QyhxGrcy/X4aFzeDCwf7lceEhjRPbwV6NYWfXJ8/TvodB70TF4MLL7O7AJuH&#10;IJubIJurAIsjH5OtJLeLBJeDBKetGLulKLuFKIuZCLOxOJOW2H1Rqfs80g+4Fel5tFgFTHhFnMQk&#10;vZ5Ixmoq5Rqr17ibDUY5jMbaDYQYd/s+6/HV7Q2w6gt2HgxxHQx1Hgh06PO3wQZYDwXZdnkYdbkZ&#10;9nmZjAVbLcS6rCZ6EhLd5mLdWzyt3jtZFprpxaupektIW/EI6zMLa9CLyj4Qk7gvLXxHke+OCt8D&#10;bUF6IzEWazEOOx4mIwEmfREGQzE6IzF6C1E2J0GREF65FFb1PAbVXDbVTL4nEZqifhlGGVP+H1a9&#10;K6ZtX0AWncvWPN8tu76ZtC4cw+RN2RTRjO+vAyujoPkvBTCqwcao/u+XQBUg6rfGTZE4SCo542ZZ&#10;VDIgSLwvNQ54xjpn1iYXplOWWZNmmbMmmTNmaWMWkaP2wXP+AZuxAVsxThvBBpOWwnMWnMsYxhXr&#10;B4u23695/HCawgLeqIM8G5AduB8fNOPlNmDnOOrlsZros1/kDupcQJ0JqNMFldog89m2j9KSucqK&#10;vhzZhI9izEoxZt8z5twz5iKbcpJNWTctmIhmdGsWTOsYbqKlxAZGY8PCfN3cdcU8dMwo5ZYlRQXq&#10;r3DT8sLMlwKYtncACe7MQj0fHKsJs1zUr0+a58FhpAlgmMFTdeCgbgpN8qEjjA44VUx+pXDULGeE&#10;qn5p9pd2CbT8z/hlAYxqSNgHCE0o/grwWtDnBN1E+zNmkTmCSRyzD5/ydJ8LsF4KN1lLMCJnmuy/&#10;0Nl/KXn8gfWq5fvrzj9dtPx4Wsty+E5h763m2mvZ5dcyi6VKK6+eUT5agm5XgHUEfUagW/W0VfK4&#10;SeC0lfe0heOwgeG4me68nfmsmeOqVfyyXv6kUuv6vSv4kHCSm7oUGI+zjsVh0vEmyFzHIwbZY0Y5&#10;kyY5k2a5M5gCOOZfgjyuX2OUugAwVietTysZAjN4Qzja8PFGZ1rOQ+0vrDOsj8zP/BsFMBxbeJch&#10;6CDDQpSv7kIPR/sDxxkVvWhrEHTAafYd7kKBleHPL9YiewCTPWCeA8GaIHOYDxnlwjEZM8mdMM6c&#10;Mk5DBfC8WfSCWcSiuT/Jxn3T2m7TypRkqU0yV1g3E94w4SCZMGxT7S8igDH06xgmIoZ5DcNOxLCu&#10;m9OvmzGuGvOvGioQDI0JRs5E06BVi+h50/Bxo6AR46AZu5hVnyxiQMGsS+awWdyoccK4SSJkjMq4&#10;aRKCWcKMVeqkReKoWRzeJGbENHbSMmnOLn3JKWfEOBXV81id5AHtJHil8GbNWBb+Ai8mLV9MQJB5&#10;7/PGrPNgOmmJ3N8J04wVu8xd9+Q994AtR8N1G6lNO445d4l33mY6kvpPRFLFZGuYZAofPAnheGpp&#10;6aE4OiJGHv8ODDMhq/b2fwewMM98PsQKhun/KgF8PYyA5PsegG4W0Mx+VMK8FvdoKfDxqj/nhp/g&#10;tq/wjq/Arh/3ji8b2Ztr21Nq2e/ZaJpLf1V2TV9DAa4/bhgfOTyRiJ1K75vM6RnN68FnUgVw7DA+&#10;GodPoPra+J/bXwjc/CqR3T1RPb2wGrqJCmDUCn8pgJNw+LjhoVgcNhYH06G44WF4uqTB4fSBoazO&#10;7hftne87O9u7u7qa6iuyU8OszO0l+AP4maO5HiYIPMqWZM2TZs0UeZAq8FO60N0U/h+TBH5KELwf&#10;J/gwVpA+SogpUoglSpCFGrJ528ZBbpq2/x1utnZTGaKFMIPaXAjqd3+p/m8XwJECfxbANzXwrwtg&#10;tM6XJP/c+N4k6bP9/erhaDlaB1ambaIHoofAq0M30TwKevjNahDasbRqaE1YmCrCTLPIcHBQjw53&#10;IeUSbL8kgOOFGb4Koo2/Btp/tBtoT1DQO/IlaLe/hNbOb+TW4TRoI4ACzwifiiieB0iAONX+ogKY&#10;5oBRLQq56YBvCmDHR984PfyjN8udYC66zwL4wW8XwLf8Lo1b1WiEcjz4Cpz3ovjo0B7eAu3wl9w0&#10;xLTK6O3+khiee/GcPyZw/RTDfz9C6GGQKJ2/0KNAXvpQDroEDuZYhsfxLKzJAny+fKymrHctJFmd&#10;LZ4XfKjJbO7P68KldWAjGtp9axu9G5v9Ojq9qdLX4z9CADtTw39vCuBfAW35S262eZOvCGCqAzar&#10;/Gj1scG+odWxqR11wI6NXQ7N3fZNHXbNvwiqe1HFi5bAvDXVCtMEMCJ6qYVfYtPQ4lTfCHtl3dZs&#10;3Fxn0Nxk0dpmV9vi+rqBW8XmMas6+yNVSTYDMSZDAXodLgY9xse6nHyOPGI+wrLhQorR3LLRrE+i&#10;2ORi2Z6i9pcaBPy/J4Cps0D/dv6PAP7ErWqf+UUBzK9oJ6RgJCqnLvlEQU5C7qmYDCqA1SUUaQJY&#10;S0YVnQVaT/GZroImGhOsJqGoJCIrLyAlwysuySMsysFPc7Q0BNm4aLKWBmp8b9lfmriFm+yPGBjv&#10;PGC6+5CTngmWwHZgBW4GFq7HzLAE7kXhoGOEwBJYDkFDimmtoSnaB5oJRmKCqdHDqA+W5BN6Iigq&#10;KywuJyJxcz1gNUlZ1AFDtOWVITQNbKCsgWpgJPCXirmqHk0AQ0yUtCGmyjqwEAkCfm7qoGvhpG/h&#10;jbHzsrD1t3HysbDzMbaOtHLy0zTQeshi/IApR1m7XEXrwxPFemGJQSn5fUMLktqzTXVNorLqgrzC&#10;9BO5KZmnMwrq82o681omuw4+SxbOowZ2I2Yu865hG+GpW3G5pLisyYDgoaDw4eSS3oLmD4XY3Fyc&#10;g/d7LmkvOj4zSRWXibnjo0Mk1pZqwpA5cs8uzk8vL86vARI0eg1g/vTs4vj05NMvmmCK/EPS8/PL&#10;vTPQPEV6P07q2rqeAGD4Egycgd5j0LQJDKOaRE0zxAwSdVxyvWLfNAzMHMKDzwBYuQAtxKFn4XgR&#10;jwOp8BNOXyAae87oCZ7EU+Sipp6GdGkGN2FiatxTXrrHJzoEa0moSvNKSXJLqIg9fS6ppiogr8In&#10;+1xYyUxGW19MTZ1HVpFV/CmHpJbQU3N5XTtN8yAHnxfphaPY0YP9k0uqxUb+was7vULCf1EBTF1q&#10;9wyZsff44mIXXJwg9WByAA84Bme966OOh9Niu8N/upr4/eng9+d9TyjNVmCxZavoRf9zi1OPaBCb&#10;d55ZvJKWvVlVBXZIYI90WwBfXVDt73+aAL7e2/skgE+PwQUS+IvY0Ovbp/t/ga8L4Mvzi4uTU3QK&#10;6LONnU8CeINyU/reBO69XCMjma0DmD9b2USmjCZT/v0CGB3V88vLg+OT7b1T2NQvC+BLuO/y5OLk&#10;+JJyBDaOwOrBOZ6w2zG21zMJVjbBGRItfgAODgHlaGd1b3lme3H6bJsILo6Q5wc+TqeHSED2xRk4&#10;P704oJxQKJfHsPzq+vp483CWuI9dJbeukRtJe417B517R4N7B1PHx5vwkJOV9ZOxKTA1DprfLUc5&#10;460Vt900dpyU1+zkCLZyG+6qlCC93SDddS91yKanOtlDjeyisueguGsjt2vxZNNCat1OHhXA+/46&#10;qADeD9Y/DDWkCeCdYF0ITQCfBhmcBejfEsBbTsokh6cw3XFVg7v2PZ/BdM9dY9dNfd1eZcVKgWSv&#10;SrRUHFHnHVXlWdGTXNaV2DJXXDV6sqwvuWIqs2GtRLRRmjWR6taRypeT0rz/QIiPl1Fe8U/qut/q&#10;26MCmNkw+J6h/x8sA//ZNepvvRL+q2v8/+OU9k8u2f/inPmtQ+o9i5hHz/0YZR05xC1FpCyl5Wzl&#10;VRzVDAOMHJMs/Apsgt7Yhb53iazzjGv2iq4JSKqz9yn1CCkPiq7xD6sMjfhobZfp4f3K3iVP7VnI&#10;c+Po4Pj68LTm4KTG/PcT79uWKppnX9dPFlfhc173JuQ1hiaUe4cVRSZX5Jd11bXO9Qxt4ib2phfP&#10;5lYuZ5fPNsmASDofxC1n572zsQ8wMnX1C0wqeFHd2jHWh52fmd8hbV9BZhd2caOr/biFwZkV7PTi&#10;yMTK2MQaKoBbulfediwU9a5lDW3ZvBmwr5l0ayXIJjeIR1Y9LRn9Nrn7v4TX/j676/u4OlaP15Jh&#10;dSzx9fS5Pf8tovrvY1r5Slee9wDWisX/Gfrh/9KLeZoz4NVNFk+pFy/G8hRj/xhd+yCpWSSjwyi/&#10;zze9qaykJ8U9tcAjOdk2jNg9uz+/V1dS11vZAfbAUHVvReorsAu6y9v73nUhf1gTWxrrHAO2wFL3&#10;Yk5Q7kLnYlZAblFE4fHiQYClZ8vL+rmuyUvC6Xgj3lBSG2yAuqzql5EvwCbI9Ehe61w+nz5OcUwE&#10;JDDdMJ4TkA4OwauYF3U5VfAUWX6p2Hc98KSRtiGICaaAKLvQ2ZYJdHbo1d5F2Ii7jhNpcBUQr3wM&#10;3beGiWDtEpZcLp2Q8RvzbVOwtQBT75qs9zCTG5JZGlsAO+xv6j5RNwhWT22VTS9m9w5G1s2ltMHS&#10;0eTHAQ8Na0C8LPROwr1qXnnf2xZfvNc2/tIj5nKYUBGYetgz+zEi57hrpjW6cLmsrSUoezGvbiTm&#10;VbVdVKNDeKqYcsB3D1O+vd/JzjfPwbvBwkJhZSAz3tlmu0vk/GmF++4y9ycBvMnCuc3M+Z8rgNd5&#10;OGkCGG6ucDL/igCGKbqLVrjKzbLJzbbNzbLNxbbFybrNybrFjrDJxrLNwYGyxc4O2WTjQGBh32Pl&#10;2WfhoTBzQ/aYuPYYOW9CYfgzB485yUywS0wLPAxfssj9FeZ4mKd4uWa5OQmIAH5AHfP7U/wM3WJc&#10;q74egEQAZOLCi4yJRL+VBNe1IL2TePOdGKPDGMt9HwxICgVjfWBrea+tpispeiw8fDkheTIlrS05&#10;7UPhy/el1bmh+a46frJ8eiJcz+RFjVVlzaVEnosJqwkKKNI95rv3gP377+m/+9d7HD9xmEvrJ5oG&#10;phn4h8hamjJJphu7vLALCJDXC1IybInOIXzomC9vmnxZO17ycaSkui/nzcfIjHfBSQMFFTtdo7t9&#10;UxPvW/tLqqaqWrd6xvewM/uDC4cjhMtpylYvsTO/M8k2w1bG21TY3VjQU43Lgul7HoYfGQQYuATu&#10;MxqJP0mwsQnX0QpQkfWWF5svLwAHxPrYgIpIz8vZ/tXOarC9AK4Pqfb3BPlLNWTxCPi1cgTOD8HZ&#10;AXW+YOqEIicH1we7YH8XHFKQgOCNjdLY5GTPEPLIGvyha8ptDjaJaCvoxb2bnm8i7gwdgSXQ87I/&#10;wjy8POpNdUo9oWNjoXFxuXGe1L44/baPWI+/Hl0nNY/05lR+jC7ElbWdjsEvawBWwensycXi8fXK&#10;6cnM3sbAIgm7cDq3BVYol/PbgHS20IKvTC6brBtFKq8B8vBRW+HAQstWV/FYeXxz18uJNwmNbjoh&#10;iR4FLaUDb9Jqe6tHB5um1ibIuyvH24uUw/XTFfwqoXt1tnHhY25rSuSb4OCXFo6pCvoh8kZh3HL2&#10;qsYhIVHl9R8n6172NhQ0z34c785seOv7It4gNMk8siG1mtC1CIjInDFg5/py64I4Skz1T5HnUNTi&#10;0wo3CU/EJAVqBUWZxsZZJuX4lGT7vwq1y/K3yYzwLA7zLo0Oeluc29PbSWpvXm5pnK2rGinMrWuo&#10;wbU2jpJJyNBWVQ5FhJe+/zCyuAjm5q7xuP3ujpWGqtHaiv6ViR3Kysni0DI89f7ayfrMVn/TUG1Z&#10;zWg3DnmVOAeXW5Rr8gFlYXV3lni8RAYbp8hENetX441zbjoJdppJ9trJ5hrR6tLu2io+jtaJ3u4Z&#10;hYXN79/3Dw4sE9dOzuCrM3xBhW808N6unXe1T5aV1le9b50YWzzYP0X+tu36EnJ5hbyqQ86RxVGQ&#10;I66vwOn26e48eX1snTS5vj29DVOY35ggLmIXl4cXV/GrML81tUWe3SLPkHfmto8Xdw/nycTBJXzt&#10;wPDHgfnumaXB5ene2YnOmanmaUL93ERGe6dN/oxNKdG0pIPf6yOr2Zh2+GHke/B6CHSsABwZ9JNA&#10;wwJoXAXVi+D1JCG2NlfDF8OobC2oH20ZlOIb72Boba2P8bH39HHw8Xf2D3QPcrPz9HDyCw6Mycoq&#10;ffOuoeJja/HbmtyX7/NL3hcXvK+t6GyrGR7uX1ojni9vXvQtktuWt2sJmzWrmwX9uNd9o0OzW9tb&#10;V5O9i64Gwfz0BhKcruIcLgIMlhz31F3Mgubxo5tLPVur71amc8FBy+l6X05wpDKLttxPTqoPI37H&#10;zubOxurCzuLCwezIyWzHzWzFy2TBz2TCfleN664y772nwg8UxR49laBXkGZQUGQUwwjxuElxhqiL&#10;ppkqvnR8/t5Tv97PsClAvzPYoDdMdyhSFx/1fDhcDRukOBQkPxSs3uam1+aO6fSy7vS27fCyafGw&#10;aXS3qXezxcWE9EcE9YQHdIUHdYQGVHu65pkYRCuruok+teaV12UQe/oDt9Sf2CW/45G+Iyr96Ik8&#10;m+YTNi1xVm1hZh1+Zl1eFn1uZiMID5OBAJMhIoAfG4syWopwuQiIR/AoprGo5TKoZXOopAtKRehK&#10;BhRi8meDPi57lM3YFU3bvph3fLnqUbHiVg7z45b5qAb+KiPUeN9Ri1x0E1amyhJkkWB07y0BjOql&#10;m1aJJqLQDCyEFVCzBaHVRPgUAYwwqJc0bJCCN0obNcmAm59WBTZMmTJKnTCOHrfym/d13033vHrl&#10;Cd44gGKzNV9xggvfgjXLvPWjFTe63WhmUCoEatVAsRZ463pd6rkWZz0bbknKcL2o8AG1TqBWB9Q+&#10;BR+kr4uF92L4CC48cybCC/pCFFu+A2sOCoZ7z5x/20SIZCxENBIgGPGtmQutYcTXreXWbTTWrU3X&#10;MA6rZt7zxuF4g2SawR02zsGZIBMp403zfuZNb4BaXpropW3eAt2LRWQeMkkvBI7YpHnejGXhNKYA&#10;ZuAYDuqm9D6L79NKGNJLRceTJgJRF4jqwFvQFCAc8BHTbPwN7/uX+WUBjHLrXGi3vwo8+83HAGaQ&#10;TfMkrJnviKPTfLDZRqL+XrbOcZHueZnxdYXBSbn8RbXAVdPDq5Zvz5q+P659eFwlcFD95KBBdqtW&#10;cvWdCOGtEKlKbL9B4rhN9LiV77yL97KLE6GD67SZ67Ce86ie76xBZPed0EmV/NkH3fMKa1AVAaoL&#10;znLyF32S8VaJePP0IcNMrH7GsG463iB9wjhz0uzGw/lzaA/2LUaNc4f1M/ufp3RrJED6tJIHYWtU&#10;Bwx3QWjhvziDLJwBHIqvjyd6j2hDhN5NeFuxOsnwFsMSuAt2A6a0vZCbg4lWoHUVbqJ14F5YiIph&#10;WI7WQevjTbKwppl95pn9ZtmQAZNsrHEuKoBHDLJGjdInjVKnTJJmzRIXzOOWLKJXLINWzK0J5vpr&#10;ZppEM4V1c7FtS16KNfuBHdM25v425u62xcNNCwaSOfu6OQ/RXIBozrdpzbphxbpuIbhqpkA0N1y3&#10;dNyw9dlwCJ61cFt28t0KjDhOSAF5BVe5hVvRyVMuEROWseOmSWOm8WPmCZMWSROYpEmLxDHz+Fmb&#10;5EmruFHzKJxJ+LBxGN40bMwiEpaMmSVNYpBZBLC68QM6CfDS4M/LlEUhdcJ55JInzLMnzDMRLDLG&#10;LDKnrIonrUonrV/Az8BxGwSYn7J6MW2RS7DLJbuk77mF7jhZbdopbdkKzbhKtoY7mMvryghFS8lV&#10;PJbMfigTwaXqJK3J19oiuj3ODEZ4QS8jGEDW+r0aor/Cs/ySAL4euPMll9gfL4cQAPY+6KMHXSyg&#10;hnUvj3416v6KP92aL+umD8+OH9+eHy/Fj2vPj3XHj2fRU2o6TH+4wL+rruB9f2MObiB2GB8xNJ4w&#10;OJnaP57dO5rTO4wK4LihUbgLWdaXan8hqABGHXBUT+8vgdpf9Ki/IIDxuFjcUNQINmoEpkNR+GFI&#10;LA7RwHnj42kd7Zn1dRVd7f3j+H5sz6sXuUmeTgFPhAN5GIM4H8ULseRIc+VIsmaKPMoQvJfGfydV&#10;4E6ywL1EoQcxwo+iROgiRB9HiSBu7JZyQ7kp825Cs4+/EZqig9wsR89CK6S1/0v1aYYY8hcFMDIF&#10;ND8dDbQFdHJm2olucfO8N6F14BaoB6UN16+A1rwpTWEetgxPCi8ErXPzjChfbRwthHvRPqDVYIMp&#10;wkw3m0UvBykRYfolAZwgwvhVaMb3FujpIGg30JNCaH27BdrDL7lVjQZs8KvcOvxL0Ov99EjwPIC3&#10;G7W/NAGMgpbccsDhvI+cH33jznTXneknx0ffOD/6kw/r3WAuuhAeavjvf4QADma791VuHf4JrvuR&#10;vF93t78RmgO+VY5CFcB3ErjuxvHdjxR6ECb8MFjgXgjPvTCOB4k8zMm8HPH8PH6cbMYMD/UE2IId&#10;TV69KXrR1pXegU1o7Y1s7AhoaPFtaPZubfPp+LwQL3WVX5jx6mj3bkdSz18QwDD/VVD7i1ZAj0IV&#10;8i+B1vmSm23e5OsCuLHR/H2N1ccGh8Y2p+YOmgB2bOlxaO60b/lFUAeM2l+0hCZ3rT5HBv8KNg1w&#10;QFphTyya6s1bG41bmk0bGh3q20KasOousXTsGvR3FaS4jIUZ9XkeaQmwGDHR67JyWHEIugpIBQnJ&#10;R/DJR3PKRrHKRrPIxbIo3BTAsVQB/GkK6P8jgH+FWy38RbhFgr7KrWqf+csCWEJaXlZcFhXAGmKK&#10;zz6v/ovyXFZNW05dR14D5mG5uuRTWvivNLeoOJegCDuy+q8gNfwXVbmoA0bzEL6fC2AaqKml1YeN&#10;wEL2RwxsDx9z0jPxMLKi6hctYX1Az3KfDgXm0RKYoj74pgZGW4bANmkOGCLKxYcixs0vwSuITAot&#10;JCYrLI6sBywiedMBoxpYS/Yp5Lmckra8Mi0UGIJ635vq95YAhnk0CNhO28xB18Ld3M7NzNrPytnP&#10;0sHXxCbK2jlUzxzDJWzHyF2kqlOhpPFRWqFRSAwn+eTY0HRXQ2tHXXNTTX1dWXVVUWlZXmVRXm3x&#10;6bN55efHtp6bFs7zxrZTJnZzth5rXmHksOS9uPSN6Jhhv8CewGR8XuN84/pY61GkXx39fV2mx88l&#10;xMyH+gmL81vLK+vr5C3K5fEJuNq9PNq/Pj9Cfq2IBjOA0+vL08uLiyv4v4uLM+ovlxA3iQRTnlyC&#10;/AZs5IeexJaR4jFi+Tylfht0UQUwvUrQHwTs74k4MonbSqk7v3jTsn8GrnaOwDYATSttGoF1HJgl&#10;Mb890WAgGU1iddsRD9lSjZ3XjW/RCMiQxHhxqVsyyz1nf6KnpKukoKEso/ZM/pmOtMZzYSUDYRUr&#10;yedif2DSY5Nxlzf2UDCxFntmJaEVrOuY7hUz3jdKWCVRg2WQEGIKuDq8RmbDQ1zsKXUKaJhSZ4FG&#10;pmsGhwDsX53DWsgvzC6QX7RdADAFKPlHM1o7Q0wn+Efnw5xg3Ijc5AQm63bKXrWpm2zYBJxGZOwm&#10;5iyn5512doMDCjgkfxbAcIBuCuCLT7NA/2b+owQw4oBh5uAAMZHnJ9fUpXCR+Y2/OON/NF8XwEjJ&#10;2fnF/tHp9t5NAUxNvwaJckVEVghGBfA5YetyjQx2D/4dAhie/ZMAhpxdwAE83tr9JIDhk0EVwPAB&#10;geNNnQKaKoCvTs4vjs+PkcWVweYxIB5djq5Ruich1/NEZGLt65NjcHQC9sHpzsnG8vbi9B5h/mpv&#10;E/m9/MUJODtChv0SWc3v6ujgcGfneG8PnhqegXJK3DqeIlGwm7vdO5T2/aPevZOhvaPJ3f3lq/OD&#10;083NHfwoGBsDo0OnZbkTbsYEe/VdZ/UtR1WCtfy6i+pRiAElSG/F+SnJQ23TXW3bVYXsqLRjJ0+2&#10;kd3BPNm0lF63VyS5qe54P6P4aVMCqA44WP8ozOggDHHAe6GfgoCRTJgBMgV0oP5ZgP6euwYqgNGQ&#10;321nFdT7Hno/P/LRPvbVgSnM73tpbTiorlgrbjmqEy0VcarceGWuZV2JFT3JTTOFNWOZFQOpFVOZ&#10;daunBGvFWROpXr0naWKCSt9+z8vOTi8j942G3veGjj9qubIah7Iahtw38P89JuCfXCL/zjvxv7kn&#10;/q1T+j86Z/29bfK/WcX/YBrx4Lkfq6Irv6yDpIKDgrKz2nNPLbNQI5cUc998S/9X1kEVTuE1HrEN&#10;fgl1/okfLd3zXAJKg6Kr/cMr/IPe6htF2TpkG1vE6xhGufqVpBT0hac3+sd9zH4z9Kp2Or8Cm1rc&#10;nlTYkvmyq6ACW1I5CGnsXsbNHM2uXOOn9nETe4trYHsf7OyDientl68bXT0iMdY+YZFZHz724MfW&#10;5pcoBOLJ8urRwvI+zM/M70zNbk/PkacXyVQBvIybWBkfWx3DEwcGCE2dSxWtCyU9xOwBknPFsF3F&#10;iGczQa+wTzmxUad8jq1g4m+imn54Mfggs43R86VQ4AemqI93kpr+JbntD6l9UlW7+oNAqvvoh/SO&#10;vzdLloxt8O3YlEj8KJbbwZXd+V34e+bUFrncXkxxv1tCVUR46VDNaLJzlDa/UtebtpcZb5zN3ffn&#10;dwgDs+/SypDpmj/0DrzvgR+LHWUt7npu8MNvY2g9KyBzpZcASKAqsybcNuyKeB5i6/sxr3K2c+J0&#10;8XCuY0pbWP1kltJZ0poXkAW2QFFgznTtOFi+TnNOBgRA6FrM9E2BTVWlV7xLfg0/cHMDM1pfNMBM&#10;sntc75sOcABSPOJxVQOwA+HWQVONo4AMvA3cENG7gQQHI1HCGyDGIRxfjYXtF4Rkw+8IWN9M1hCs&#10;X12tnj3lkoGtYSs7vfWd4Ika8z4kuUbCZv30nPpeNsFDnJTM5uqGp973FXrFgylyZWDqWf9CTWQu&#10;pXOqOaGY8LF/uPDjanVfb3LZXHFjX0zJfE7NVGpld0BOj0/ySw3TkHvMYf/wxxp6tkUB0Q0Ozg3G&#10;R9uMdzfZ725w3CVw3V/hfkDgZEAFMITI9p8mgNG96zycG7xcMIX5VW7WXxLAN+0vCtyElTe5OLep&#10;bHFybHNwbbFzIrBy7HBw77Fz77Jx7bFy7bJwQhDdy8R1yMx7zMR7xMgDOWTgPnjM9SWH9J8gM3Eu&#10;czHP8DF8ySzv1+BhXuDiXOFgJ7ExkFkf7LIiEcCwco8oZ/MzeVD/Fuwsg56q8RTPyRjL9XjT9fDn&#10;hFDtzXBTkofpXqgH6G0Eu6tgagCbmdDh4T4fE0soKJx89aq3uqa7vrOlpLEkusLNPNnEMN7YPNnI&#10;NlXDMkbXNcU6tMDaP8PINlRd3UZB+JmuuE6QrmuOTUiKoXuArKGDgFKakXO5e2SWmXuYmmmaiUtz&#10;bO58edNR98TKh47Ziualqo7hovdV4Wn18blTFU2bfWOkvjHy4BQFP7c1MLHeM7I/sggIh2DhYB+3&#10;NfQa25bdlev50oDf7hmblbW8jyiT7L1/e8h7j53/JyaeP/6kQMeow8buJiv90sMJrM6C7aUEa53x&#10;qiKwNrqNbwWHq+DqABXACNfUCNNrKvCLBqafBfDBxippdmoVfnHsHVysbBRHpfoY28+04JAXnOWL&#10;xtz6+qz6kQ+j14sALCHTI4NVEO+QZCZllelZ1F0yjH2Fx77Ejr0Z6syqm3zTA5bPrkdIi9UDPfnV&#10;I286KENExOmSAdgER9O7gHByPk/ZGJjfGl4Aa4dg6/Rkbmuxc7S5uDY/LKcirRJXM77QvTHbttFb&#10;PrHcufcuviXYPKU08uPbpMZY56ySmKqeitHWl72LA+sruM3N2f3lkfWBZlxHVU9x0quR2vHe8qGU&#10;wEJ9dXcFBQc5VXcV/Qgj52xNsziPwNfJqU3pMdXOesGBBiEVIa+STSKT9MKzzGNxhT1g+hQsXyKz&#10;T5PBxgRxtn+GOL7+Ov2NqYJpsHnIbN3M2eg5sXW9Nbs1xDjUTtnNVSfIUSco1Dm7OLWlNKsjxLOw&#10;LK+n8f1koHumlqKtgaqDj3104/uB9qaxwb6Vo32wtQXycpuCgotqG2a2dkBX9xppA/krMFz/6uzw&#10;+u7KMb59fKBpaLx/Fts52lXfj20fJC9vUSfRAefwi+TwjLxA2J5dOyLsHq/uX29fws/D0+XrePeX&#10;9loJ7sZZYa5l9sYJBpqBJrqhz9Q8MBbhri7JMZHFJS8aYR9mJ7YpJICsVHIB1gnnPZ2TTQ19A30T&#10;y0tEyt7R6Sl84aW+kcOXnotT5HWL+j5zfQEO1g63prYIuNXloeVF7NJs7+x8/wIBR5jqmp7pmYH5&#10;pcGlVfwaYognNrcnN48W9k4WKFs4wnjd8PCHvqnWCVhnqntufmhtrGlypWVxIq+71jJz3PEV2a2q&#10;U8y/X9K7Q9ypTdFj3CHtrLALdKyD7i1QuwBqlsHb6eui4dnQd5lP3U0eyFlwaYUYeiV5RzsZ25o+&#10;M3I0tfN19A3yCPZ1DXCx83Bx9IkMTyot/fCxtrOqtuNVRUNxee3rt02vCj72NIwOd8zi+5YIy8eE&#10;7av+pZ266dX6lc3qlY2C3uGKwUn8ws7m+iWuecpK3YOPwVCEw1GY3UWMw5Hjvp6+ksdQ2wg42j7Z&#10;GV5fqL7cxe4tD6X5xSixG8red1R8GPw7DmZTdgYjloc6zHfVWe4qc95TFHioKE4vK00n+ZRREv4X&#10;iLmAgpO0mr+yduQzw0RdzQ/O6o0eih3+qn1hmoMRz7Dhmv3Byj0BCvhINXy48lCoPC5Efizi6VSM&#10;6kysykSk1nik02iELz7cbzDMrzfEr9Xft8bL65271ws7t3QzhwhtC181I0c5XSPBp7IP+Xn/lVXk&#10;GymJH1TkHmg9ZdRXYjdWZDOSYTMQZ9HlpdPgZtDkZtLiYn3OxaHDyaHDzglTPR4WQ0FmExFGiKkw&#10;i5UQn5uAVBSvcgazei6TWg6nSrqIZISxdHCZXfFCaO28S8mCU+m07YsZu+JF5zLIpHXhiHnOGHVu&#10;56+Cyl2aA/6LAhi1TZBPuuXzFMQwg5ajtgnVWqisoq77S+VnAiyHOvtxxqBuGlYnFTKkl47TT0ME&#10;sEnorLPbRoztWZk5qDMADdqgRuswTXo9kG/c+vGo5SNCIOt5vgioFgMNEpfvZUDN88tKg+1Cra1C&#10;vfMqa9BqA1q0QaM0aBIGH7mO8+lIYQ+WXR8tW3MRMFzrGAYShoFozkE0FVw1liAYyS8bPV00Ulqz&#10;fLZmrU20MVqztVy1cl4y95w3Cpg0iBw2SEE9Lk0A403zRszyf+ZNb4D6XVQYo6AlN/nzXkTLwXFA&#10;DB8ctCmLfDRyEWbgJk0AD+unoQIP1XvU0bvt/24pYbQazjhzmHYuKrd6e5tfFsC0WwzPCzfhieAZ&#10;UVX5VWAdmKJdonUMZ5rQZ+w+5mq7HmtyUmh4Xa4H3upevjG+eG0CPlqAem3QJHLdxHxef/+k7sF5&#10;Hfd5k8hZu/hxp+hRJ+9hG8tu8z1yw7d7zd+ddt6BXPU8BH1M151s5828J3VCR9XSR5VKB+WaR6+N&#10;yAWmhGQMKcWHkp68FpaGs4nGYZCVsIcMswb00od00vAG6WPGyJTjtx5LGuiofsmIUc6QXkbvs6RO&#10;tbgO1dgezUSsDhx5eGsQUPUL66AyeMwk97cIYAht3OBNhwMLS+C50J8v9AcKTdH6aE3aqKJ70WOx&#10;Osm0p4UG7RRDhukDJll9plkwhQya5EDgfcfBh1A/E1mB2zB1yiRl1ixp3iJxCZNAsApdNsMsm2kS&#10;TBVXTSU2LHjJ1myHDownTnRkzPdkzA9ki/vb5kybZlwkUyGSieS6qeiWLdeGPfu6jdCatQLRWnfD&#10;FrPhaL/u6rjian0Q7QPywkFpFCiLBmWxZ4Vhe0mxs07p05giZLFkU+onCXXd6DGL7GnLvEmrnAnL&#10;bJRJq+wp65wpm6wJq5RJ69QR86Q+3dh+vcQR0+xxi8IR07wx8wIqufDYMYuMMUzKGCZpDJM2ZVU8&#10;Zflq0qp40vrFTQE8Y1G0YJ23bp++6RRBdnLctNcm2UhPOsj0RDm4axkqCPlJyrxgkMp6JBfHpxnA&#10;IcVTUiq6MSIKxqRBNxMYvAtw359i716PMlHXAP4rBPD58I8Xgz+CgYegnwW0s59XMJPT762G/bjq&#10;93DTm5Hsw77ny0nx4zrw49j3ZSX5C4z4SA8nWA6URTQ1Fb/srUsd7IkcGg4dHI0bmkzBjmb2IfM/&#10;Z/TfFsA3HTAKGgf8JTHUyZ9hfTRuGOZ/XQBH44ciR7Hho0OQsNFhSPgIPnJkOHpoMAU3lIsbfIEd&#10;KOnueN3ZWtXT0dPdVuTrnqyl6iXA7slBH87HlCTClinKmifGki34MFPofobw/VTR+4ni9+MkHkZJ&#10;PYyWpIsT+rqTQ23fl9zSb38VN9u5dS64FzV5v1T//20BTDvpb+Rm/1GSPoteyK1dEFSaosA8vCJ4&#10;UpoAph1I4+aBNzdTbrhetCcwA8vRDNyFelm0Qgzfo79WAKOn+xLaKKGngyXotdA6dgu0b19yqxoN&#10;eEO/yq3DaaCXj/YKDiNKNHWN6lvSF+WWBkYtaQQfHSqAPZjvONF960L3jQ/r3RBu+lDevzoCOIKb&#10;7qv8LMD3BpE89F+B91E4N3KbvoQmcW/x68b3Fsh4ct5N4LoXz3s/RvBBlNC9cP6fwnl+CuP8MYGf&#10;KUGIy5+b1ZzxsZEwv7+DddHLwg993fF1TSH1rUH1LQGNrf6t7b7tHV5tba6tLTT7+xsFMM3U3gLd&#10;S/O1tPKb0vcmtJq/kV8RwNY1jQ6Nbc4tnU7NnY5NHU5N3U6tvY4tXQ6tX+GXBPBXpe8vmWCbBtil&#10;NquaaqOaKtPmerPWVpP6BuvqRp+aLsfUt5ySZg/uKwiw6/HQa3M+fCbIaszJZMTIZMbK7cAj6i0o&#10;EyIgH8kjH8UuG8MiE01dA/jPAhi1v/8OAcwphTjg38z/EcCfuFXtM78ogAWe2gspGInIqolLycmI&#10;yTwVk9EQU9QUf/qcKnpRB4zaXzQaWF3yqZqE4p9X/+UWleQURuZ/pgpg1Pii5hV1uoLUiaDRcnQX&#10;amdpghYthxXQymLc/LAdWE4L+eWgY2R/xMB09yHjnQcMP91HQUOEme89QkE1MC0gGB6Ltk/rwy8J&#10;YGkBEVQAKwiJKwpL3HTAqhIyapKy6ETQz2QUUQ2so6CCRgPfnO35JrRyc1U9VADbPje11TV3MrZx&#10;MMJ4Ypy8LRy8DC3DLOwj9DEuIrKe3CIv1XXfK6jWS8m0CYuOSkidGRgdaT3fUVOjokFW0dhWVicp&#10;qROfaqwqam5oGJB0zUjG1gQTm3lT22Vbl13/sPP45IuMdFJ84lxU9kxK1V7tGhgFrekTGmx2Enef&#10;6YpZreK2txf3pmcWsFNjvfNjQxvzC/skwuE26ZSyiyiuy1PqbHKX4Or88uz8/PQKXXDu8grh9Ozk&#10;BLxqnwh52+nxosajpM7zVVP4x6Goj1Ne+dg7Yi73BRy5JL3vM+o8eiSfnfYWmWZ57wJZ/6x3uc01&#10;pVjaukbcvkfCdVzODyft1f3EvVbGuVACE8ytafVYyoBeDMOjaC+nqyunpSKloiysoCn8VF9AyZRX&#10;yZZX1UXwWYqWS5V78lhG9Xxp21RJy9KH/uuxTeTXnbBf1Lmc9wDYQX5jebWL/KIUIArwnGp/UQF8&#10;jizNe30NK+6enG4iUvsKnCEBNjBHBKDjcsmbgnu61c232SZ6Pea41eIP5joumpu6dKymjF23/OOJ&#10;0enEvGIwPgGO9sHRDrg8vLo+vry+IYDhEP0nCuD9fVQAw8JruBfeyWt4A/66zvy7+LoAhtdyfX5x&#10;eXB8Rqb8JgG8dfApFHhzH26eE7auiDuAcvTXCuBrJDoG6QwysLBjp+dwDA9J5F8RwFfg8OLy+Pzs&#10;6JMA3j4FGyfX4+uHfTOU7snTySWwsweQaZ0Pjy/3kD8w2N3YWZ7emB3dXZmjOuAjqgM+QQUwOD0+&#10;2iPvkzeRIODri5Nzyt7JGpkytb03vEvpoxz27R4Pkg9HSJSZkwvyyf7OxsTETj8WjE6B1o7NhJgZ&#10;jCbF6fmhu96mg8amk/qBr+6er86qo9K2m9o2YmqVtx2ekm3lyDay29YyW9YyGw5PUQG85/t8z5/q&#10;gIP1j8OND8ONIJQwgz8TgZQcB+id+uuhAnjF8gnJ4emOqxrZRXXf8xnKgZfWnyOA3ZE+EO1Vdlye&#10;bVgroQKYoC9FNJK5FQG8ZvspAjhNTPDpN99xs7LSScv8Qfn5t7p236s7MRkEsRmF3tP3+xcz3390&#10;jvifXon/3SPpfzim/YNjxv+0S/5nq7hvTcPva/uxKrsLKDpLKTrKKTupaHtqGAc9t4nRdkzWdco2&#10;8ii2Cax0iazxjH7vFVth6Z7jE1memtednt+Vltnh7J5rYBytoR1gaBYbkVST/2YkOrvZP74qsbAz&#10;5UVXQm5zXHZj2ovOsurR+i5C9/B238gubvJgaJzSN0zCjmwvr4P9U7BCBO098z7+SehszzX1A0QS&#10;Eiq+fwQWlvfHJjcmZ7aQaZ8X9+AmBGYm5jZHFjdw88SxGeL01ObU2BZucKOte/VD+3Jp52pq27J7&#10;+aDNy/6gllXXylmtxBa9kgnx10t/H9l099UwY1HfY49S/oD3rLF1dxObHhTh/y25h6Vglr1kkfHd&#10;wr/F1PyreapUaFVwO+lJdIVIYg17dNV3PqXcSY1qeT02RT2Jr/s1NJ0ay9obCmtyQtNLUkorSmpG&#10;+mbO1k8aX1TNto/DD8SqrHfrQwTKFDnDP2Whcx6QwYvIov53ffDjsjrrY7JnWoRdONgC6QEJHW+a&#10;VwcX96d3lnvnNfmVd0Y28B8G0zyS4EdqeXTp4Js+QAJpzskXMyfkYVKKRzxsoa24sSSyAGYKQrKr&#10;0ivAAcgLyqzPrYYlMIMsD0wB8c5R/W+7YE8CTL0R3buJBAeP1Q4jJ/VOQirvAxct+4Y8ZAFgO1XL&#10;iqRX4Ag4allXpr7aG99we25LGdsgYZf8jFyv5ijjVX1+ek7wRG8i8vJ9kmBr8RhfMLtXH5U3V962&#10;2YRvT3m1Woetiy046p3rTHm1VtU3lF4xV1g/GPdyIrliIqG8zS2+ydI7lUss9J9+KL/PPC8ivcbD&#10;t0R3f4Px3ib7/Q2Ou2tcyDLAiABG1wD+zxbAa1zsML/Ow4lC5GX/JQGM6N4vytf42Nd4eeE1Enn4&#10;1rh5iVy8a5w86xzc6+xcZC6+HU6+HQ7ePXbeXTauHVbEAe+wcpPZeLfZ+bfY+CCbrLwkFp5fgciG&#10;CGBa1O/cX2KZiwmO6i4T+yEDwwnDo1OG+xTm+ytc9Dgh1ioR9m5LbYBtAEu9s8muY6EGpzkOi/4q&#10;69EGW5HmZF/L7WA30PQO7BHAzsLcm9zxyJDx0MCJxLjFitfz/d24zt7mgg9FIaWuphn6euma5lmK&#10;tjlCdplPQ8vtXwwElg2llg1HRJT7YWJCjPxTMIHZVv4ppk5xupgcC/d8K5/XruF1wal1oWkf/BPe&#10;ByY2RGWtfezebcURaroHC96NlFSvN/QvVLU3pxev9+FXB/Ak3AR5bGZ3bHZvfOF8YROQTihjxI3e&#10;pf5X3fMNC12FWE+NYC+NiCTn/NzQErHHkix/YBJ/wCf6AzP3P34r9scfvJWUT7F9YIdY5OPorCpx&#10;MNG9Odq2N9sLdhfBJeX6Cn53f14DGEJdTv7ykHJ9fIBM74Es0XF2dUDZX1/bmp0DG/vnizslUZl6&#10;4iqxToGkoXn45XUwRarNeddcWHu5dHY0dbw3ug8I4ENKg6mkbbrbi6qk1vbc/o8JjZURb8uDSzqz&#10;6sAkBRAuzkbWVxpwo+865xvxFDzxevkEEM+3h5ePp7f2x9fXB+D1EsDG0RlhbwU7nROeURBbUBRf&#10;kh6a/yKhou5l/8eC3leJjRXJLYkuBTZK3uHWKUXhlWXxNf3vRsca5zrL+4kj5K3J/b2FY+LY5lDL&#10;WNeHvvzYF8WxZQMfRts/jCVGldvaJmsbhKvqRemYp5hYZ9na50cHV1e/wGf6vPZS9ks3T863SHEX&#10;tiy1TTvqICFvexQAPw0g093Tw824vtr+srTXqf5pr+LetBW2j1TgVlqWOos7HdQcVXm0rFVcrDU8&#10;bXUDQl2zEoPKLLT8rXQDwt2zAx2SdGUt2X/gF3oonhSQ1fxxqLZqkEhAXqbycpvMLUIzcxtWN0Df&#10;4Ob8wjllB0yObk5gV5fGNjpr+lo/dJXmVuSkFb8u/jCJn0XeRKl/WQjO4asgoBA399d2zsknh6uU&#10;Q8IB8oa6Dyozuy1VwwwV/KO8yuIC3wV5Fgd6FXu65Ohq++vr+ZsZBdnbRIf65RfnNvW2LCxOHJxQ&#10;wAEZrK2cjOKW+3rG8biptdXNo6MTZFoe5GTg8vKSmkdeaC6Or7ZnyWvDq3Pd89MdU2PN48N1QyON&#10;o7NdMzA/3jI22TY10zm90Lu4PLC0OrRGxK3tTpKP5/fhB/5kw8hgZe9Y/eh099xY19zs4Cq2fmym&#10;aW7kRV+VQw7es3w/smvGOGdBM25AzPUjj0WDrOuYTfpeXC0oHgYV0+D1FCgeucgdmA+tzFX1xDAo&#10;Yniehep7JnlFeVm5mj4zMn9u4mbl5mHnaWfubG3m6OYUEBOVXvzifXlF46vXtS9KP0JevawtL2ro&#10;rMG3Vw83VmFHcMSFtVMcgdKxvFW3tP5+npDfNVSNn58iHG0SrwZqRo0VnASZjfhZbXmZ7GWFA3gZ&#10;bSR5bCpedIIzcLi1skXAXcDv6rGhcMcIeTZDeQYXhccBvxN9JAmRppdSYJZ+zquIkVB3U9QJUNPO&#10;trQptMSU2Vl9cLZq8rLr9HfqD3HBhdtjA54P+qtg/Z9C+mEaqDwcojYcpjkWqT0RqzcZazgerT8R&#10;ZwwZDNVpdtP86Ghebm1ZYmKWrWeY9EwvXEnLS0bdTlxNg0FM5oGQ4A/8vN8LCt6XFmdUlmbTesJm&#10;KEZvIU5vK/HYRoLJToLFToLNVozdWpTDkvnhcxb6ZyyMz9hYtVjZn7NyPmfj0mLj0OZlpgpgZlMh&#10;VnMBDht+QU9euRge9QwmtRwIj1K6uESYhWzoe9c3K+ENM45FC06lE1YFoxa5k9aFUzZFqOJFXe9X&#10;+Vl072cHjPJVAYxKqZugYmzsc+gk5KZ5whul4Y2QSF8ERFxlUcmeMi8eNynEG+TeXE51xCBr2ihz&#10;FhO56ueyn2N+/l7pvFbwopYLfOQHZZKbsbwj9nSDNndXIlkvyyVAk8BZHet5A99ZrdhhldRepexR&#10;jdp1qxZoUzlrFAatPKCdHVQ/IGf864Lv/5p1+OOi7aNVW5Zpo+9njH+aNWaeNxZaMHm6ZKKzbGq6&#10;bIZZs3ZYtXFatnZetHKfN/eZMQ2cMowY1Y8d1k+jWVtElVEFMOSmVb3JzZoQmEELaaDVENtKFa6f&#10;RokaKj1lkT9rVYQGAcNyVAD3P0/EGaSjIwyrwf5AaPIPguq9WyXo+ONNsgYNkEWIb5/3l0AE8CdD&#10;eQuaAIbdgJvwXLAbv0UA0zqMbJom4Swi5n0C9tPcwRsn8N4SlJufFllTcuzAG1/wzgVU6VzVSMM7&#10;flnPdt3MB9qFD5q4j9rZz/sZroceHPf8607r3x60/dNl3/fHbd9cdt8HvYxXHawXLXwX9RJHlfLk&#10;YlXQ4AfeBW2muQx7mvXZW4+7hUy5JA5jEvBmmTjTnGF4LwyQ6axHDNPGTFLHTdOQOcl/rnh/nRHY&#10;gm56j2Ziu0oMBGaG9DJGjXNhOqwPhwV5tkeM4Cihk0Ln0QbwFugN+hJ0oGAGjvOtU0PQwacNLBx/&#10;mMLKcBcsxOokw6cFFsKSW2dBDxk0SEMFMNY0GzJkijyiI1T5ipzUKH3cOA0RwKYpc+aIA162DN+w&#10;cdywNli3VFu3kN6w4N60fLxrfY9i+/0O5k87mG/JFnfJZgzbplybJsKbxlLrpuJr1uwEe1aCnQDB&#10;7smKndqK3fNFe515J63NUKPrPCfw1uOq1HK/wOjslSX44A4qExe84idtcodMUgYMkoeM0+BtQj5w&#10;jJHIdUTrmhWNm7+YxLyctiqbsX49a1s6ZZMxaZOEN4tHBLBu8qhZPqyAMyqYsnw1ZVmK6F6rQqoq&#10;TpuyTUYqY0omLcomLEsmLF+MWRWNWRfAzCTEvHDGPHfRMnXdLmrbyXvbAUOyUZ+wedoTYpVoZasu&#10;7iYhmcIqm00nl8SrFckiIRkRKbQ4oAImlC86mMDwAzDy41H/t2CcDuAefFUAf5WrwZ/Ohn86xf50&#10;haUDWA7Qyn1SykCK+2Et8LtN33tkn8cUX6Z9X9Z9X3bIri8bwV+wJ1ipJ8etuzrtY+vLvK7auP7O&#10;sMHBECwudng8aRCfPjCU2T8E0xTscMLQaNzQaDxV1v520NhfNP9bBHAsDhs1go0c+SSAQ8Yg+LBR&#10;fMz4WNzoSPIIPm1wMHOgtxDbX4bHNeOHBxrrPsRHRxnpuEkKufOyBfGyJAlzFDzhyxZmzBV+nC3y&#10;MEv0QZrEg2TJewnS9xKkHsYLfZp1+RaoR/yShBtS9rdAE4eotIOg7d/MQ1CZF/tZ8X5ZHzV86F6Y&#10;iflLApg2/zPkUzson894C/SMX4Jqzi9B26R176YrRUHLv6wGj0X3wkL0FDCDlsPhRRuHm+ghaPnN&#10;Q2izPdMOR4FjAktgC+lirLAOPAQOVATXvb92CmjYyFdBz0LbRC8Hgt6RL6HVvAXtwFvcOpzGrcNp&#10;oAMCuwTr0J4NRPYLIkHtt3QvBC25VRjBR+dC960H8z2aAPZluxfK8/jfIYB/5nFvEMX7+KtE8zF8&#10;BX56pP3P9+gmNz3uTeBV3HTAN2eE/hIkQprzfgLng3jeB/H8D+IF7kTx/RDF/UMY5w9RAo8D+Jnt&#10;uVkw4iLBri6vKyvfdHbH1zUE1iFzPvu2tPl3dgX09Pj1dLu3tzm1NHlQJ3+G0CZ/9ulA0r9WAN+U&#10;tTe5VY0GrcHfyC8JYIsPtTa1TY5N7c4tnc4tXU7Nnc7NPU6tvbe8Lw27X5gC+ua0zxCYgZuwkCZ9&#10;b2LT0OLY3GxRU2VU9d6kvsasucWsvhHzvs7hTX1weYesof8jFnUWJg1OBm1OOi0+JgMBNjOmx0bM&#10;rJZc/C78En5CMmF88pHcstFsMtGs8nGoAEbsrzwk+v8bAphH/KZP/Qv8tfYX8le1D7k18zONW9U+&#10;84sCWFDJQVjRWERWTUxS9onoE0XRJ0j4r4SSjpy6loyqJjUOGI39fU5dDFhFTF5ZVE5R6Im8gNQT&#10;HjFJTmFxdiT8V5iNFxW9qNZF4WfhEKbOC01zwLDwV+wvKoBFOHnhJg8jKwcdI9vDxyz36ZjvPXr0&#10;3U+Qh9/+iEL3/R36H+4+/vEe3EWLBr45LzQtDvimA4agE0FDRLn4aLNAywiJyQuKKQghGvimA4ao&#10;S8nRlgSmhQJD0EhfNNj3pgamRQZbqOlbahiiEcC2uua2hpbW+hauZvaeZg5uuhZBRlaR+hg/aaUg&#10;QenXGrqVsoq1EpJtAoIjYmKnBvrH2lokZaVNZdVtFTUIWVl966nqpqLKhoLqlJDUsqLalp7JhqH5&#10;op7Rsqk5xcMLxMZu+HlthkeshKT1OSf1erwiZk2MRg0mK8Q5MFqEK/h8Cgc5A3t7exNrS4PLU8Nz&#10;42PzU1PLcwvrK8TtDfL+zuHxwcnJEfLbJUTjUaG6NHB6dnx01T65/aJjMbUWH1PZE/KqLays2zun&#10;1dD71TfMJveZLeUVQiX47YWZnr3PrEcCctePzlf2APF4q3m0N+JFs11cg2FI/XP/FsPQMjW3KBF9&#10;KwZp3YfC2o9FnzOL67JJ6XE8UaIXVmcSN+d+6iWpn6RiX6TlWa7r/04vEHRugGEKWARIzMc2QNZ+&#10;oyAxv6c7J+S9o/WDg7XT43Vwjv5W8AQAxEFe/FwAX6ICmHxyTrq4vL68RhZvvTwG4GIXHA2A8wpA&#10;jjzCG89/fLrd5TpTHXA13QF6+0bs/bDadgseESvRGbtvPgACEYkAPqLAI5GQYqoAvrq6KYB/piT/&#10;Iv9hAvjggCaA4a7/fAEML+fi8urw5Hxn/5y0+2cBTPoFtg8/meDPAhiRwfDC/3oBTLO/yCTMR6en&#10;ZMr++hYigE+oAvj88hq2Sf2V6cUFNeL9+vD84ujs9PDs6BARwOQzsHkGJkkn2Pm9rolD3MwlkQSO&#10;KacX+4cn28i84Uc7x6TljdnRjdnxo40V5GE4h/2kLgZ8eQ7T04O9ffLm+eEh/Am6uDo/Ptun7K/s&#10;7U1RKMOUA+zOEXbzcHjjaHL7aOnweGtreXGlB3s6OAkGZ0HFx0V7030XwyN3k10XPbKz1q778x03&#10;LZKjyq6b+o6r6o6TMtnh6ba9PNlWbsdOfttekeSoRHJTJXtp7vpo7fo9pwToHIQYHIcbH4QZQihh&#10;SBAwBMmEIyVH/ronfrqwNVQAbzoqUVtGFv1FQ4GRdX9hmw5PIev2imTXZyQn9X0PnU1bFZwqN06J&#10;c9VAmmQqv23xdMVAakFHbMVUhuygvumkPmMs2aohUqjw5Nm9B4IcnI+knvyLgsbvn1n+4akN/XNf&#10;dsOQezo+/2Tk9fcOoX/nmfA37kn/wz717+xS/8k18/cOyd+ZRz7QC2BT8+RTdBKVs5WQtZZRcZDX&#10;8nhqFKhkHqFmmaTrnG/lX+EeWesTVx2QXOUcWByVXv/i7UhxOb6geMDL70Vo5Dsz63g94wgXv8Lw&#10;lNqYnOb8dyN1fZsVzYvvmhY/tK7UdK4295FaB0itfRvNPavdg6SR6aPFNbBEvJ6YO2zpms/Or/ML&#10;zvT0iS8rb15ePYIfG+Q9ML9EgRBJ57BkiXA4M78zOrEOmZzZmpjeHBpfw86sYadWh8cJY6Nro0Nr&#10;2F5CY8vC24bZ4pal5IY5v/Jh6/yu0AZCSP2qXkKzUeGI7KvF/+H//scX/cyl/Q89SwRCq4Uzu1ly&#10;er9P6/6bkLqHmaMPsvBsNSt/Sqj7N6MkDst0vw8zCiEvFWKrBEMr7jvnCUdWaaU122U2Jbxot7QM&#10;DnAMq0gvm+oYa6poRcIFz0FNcXVdQSX8EHyXVrY+RDhfPs4JzljomgGHINQ65HVCGeJuS9uNnhjn&#10;BOXHOEXDz9KK9JdTbaO7U5s745vkMZK2sDqxf2mxbTbBKQa28zHlXXtBM/y8TXNO3sfvHE7sxTtH&#10;/f/Y+wvoOJJ0URedd989Z5999uw9dxgazbYsZkbLLNmyLMliZmZmZmZmZmbmQhWIGavEUokhX6TS&#10;rlHL7p7uvefcs9ZZr9e3cv0ZGRkZGZVSZfvTHwHKh8v7kLmg84Iyi8PzQFAYmlMaWYAEiAlOcIlu&#10;zWyA9iFfQ4++ok5oE4qyCx0s7YG2oHDrIBCczx3ZKlq4aTmCykNlvXZKFpfLp9i6QR9DF3DFdK+4&#10;wpAMaOEwyzexI70G2oHMpbWpgzMbg7P+Ok6gD8U+icsN6NGithr/ZGhyK8cxZH9gstQr9hg91xyW&#10;ReseQ8WVLhZ2dvumYcIKyJGlDWb+Q44hxVKqod8y59xmJok8nxUQnHh4d4X1HuVKAK9w3Vvmur/M&#10;ybjMwbLGxrHCDripeH+a63L353Bd+l7naoXdHzjgNT7uNQEueqbv5wIYKVwT4gIghxb5OWYF+KaE&#10;+GcE+Wf4+WB4eed4eea4uVf4eVf5eKm8vEiK8FV+MCeVg2uNi3eZB/bES9y8i1w8C5zcdOY/Y4GT&#10;a5GTZZmTGWGR60dZuNqusbPsMHEcPeI4e8h8+ZDh8uH9I8aHVDbGCT62DkHWXJ6HW5Hu0FA1NcJ2&#10;3lsTSrFd8/xADddeC9Lb8jSieNscl6RB23MQbX67rXQ0yKvDVL/e0nC6OAPaXoaOD5d7sNURZYbS&#10;3tKSPiLvgrg1oh4axPD5lClnDJlkosPyyP4+1Z56kf7K7gEKNj6yer5K2mHaRoHyutlmHvVeMYBq&#10;j8gaz6hy9/B8e/98hwB8VhVtYPRoeGK9HbPWMrzZjd/sJ1IwBFJnN6qhaaynb3diDlrfBV9YZ/Nb&#10;R1ObVPRiT17HfPscqggbaZaQ7V6c6VGc7JEtxS4j8K3gKwbJZ3f5eX97R4ldqCM+FdqnbQ30vma4&#10;5WekBm1MjffVnlJI0NHq5Sl4tTj6uwAGwenh5ckBdHEKA17M4Bk+rr5oTsArwQn4MdkhUlM941+x&#10;ir1iEw6xciW39EIbB+cLm/2lTfi6QVLLyGA5itQ0WRXXYv7WyUUpJN42H1cyhS+eaE/s6kpq70vr&#10;mKknQgsX0MzB9uAcrrRzIL9pohm9hV88ndw8HqecTW0cTlB2ycvHc5vQ+vHhwtYsdirELTwxJKM8&#10;sykjqqQwuaWjipQd2xjsmJnkWVwR3Z7lV57pW5oVUF4WU49vGMPWEZuy2+cGF9fw67S5k9PVi8Ol&#10;08PFE0L7WKJvxljv4vLocXUxzte72MA47v0Hf6m33tJvvb3davLjUEPlSwOZ5GybgnjNaP/XLnX2&#10;eYt5OGjyKkEZvO1tQCvoxbLEku6KbnLvKLoJ05TT3JTVUp/UUBBYkOGZURxe4Kbj6qDhFGoX7azn&#10;q/hUT17S0EDB2VYnwE7L398y1tc03McwwPSt2ZM7olIcb30dokoKOqkr0OE+1Ns7n5PbWd9MJk0e&#10;tHRMJqXUlpf3E7ArlPnDGdJaU3lHc1W3v3eUm0tgfGzWCHbs+OD87AS8El69/Jxf7lA39tZ2DtZp&#10;KxMry+OrB2unl1vQCv442DZbTtzCUNHPwzrdyzEn0KskMqQ2wK/MyyPf0SbFzCjcXD/M2TohOrAs&#10;N7m1o3FsBLU2Sd5ED023Ng13tA0SRiaWFtf29mjgPQfWvuCVBn51hB+WfQptYnCK0EIersEMVaP7&#10;K4Z6Svv7ygcx9XgAtmEEgG8iEltHxzonJ3tmZvpmloeXdklbWzjqaCNhuHQQU4MFRzFtY5iuie5a&#10;DL5pdKQU2+ZbhvGt3olHn4b2zShGTL3xwb9yG3rl1inl0q/ot+pSBGVgoBwClI45Sx6cCazOUfSw&#10;4JAzF1QO1HaJcgoKcvCx0DDWklM31TQ10jBWk9fW1jB2dvQLDoxPiM9NSS5OTipKSS5NTCiKj8pL&#10;B8OfWJcSWpQYXtBQM4wjUdCzmwNL202zq1WT85nd6EbC3PTy8drCeW8pWlncSJhdR4DDnIvR/KWo&#10;rwinI9cjfT+nItIQ9XD9BLz7gZfAGfykg673E2b150xWYndtfuUiIej1TCT47fMk5Xf5+sp11tqd&#10;Tgb97oYYT32sh9aIuzrBVYXkqkhylh91fk9wVpgKMBkLMB/1NyMFmJECzUnBVqRQW1KYQ7uzQZ+3&#10;VbendbW1Ya6eaqqaYuR7Gd8Xryz5nhhwiqkzCCrc55O9y/vqFo/4V9x8f+F6zfxW8vFbgftvuO6+&#10;5br3jpdRRYhDV4zbTJLbWYTFgeeBGev3+kzf67Ld0+VmNBRgN+ZjN+Dh0OXh1OTiVGPnVGbjUGTl&#10;kGdnUxRg0RRm0RNm0xdgN+ThteARc+F5E87zIZlJLpX1fZrAmwRJcX+z14GNTuXLIS2jFukT5tlY&#10;naRBtRiMdiLd3ZKMMkaupnr+HLrZRaCL4Z8WwIiLonsmvObfpSMAHPoIPLdzPEE3Dt7qwFqLoJ1K&#10;0Mq4IgswopmJ10hDgPMmNVPHtNKmzcI3gp0uivTOm0Rpjbf26/961ngXahShpfGNezBiHO7MRTGf&#10;1gpe9LLuddw57mLebWHdb+U763t6OfDypEvioJX7oJXxtPU+1H7ntOKvS5H/QrT7v8gW/zFndWfZ&#10;hnnG/MGMGeO0qcCsidSskca8kcWcocusoeeckc+Moc+Evs+Yvi9ZJ4CoE0LUjiRqx2O1EjHayQCs&#10;TgoCTjcVgNJM/DGQyni9NAAIwC4oRGslISBHkUZABUTpAUAwbpg5aZwNuCGAwfAi/g9UQ6nEgHIA&#10;Ru3v00ED6GMOqiGf0ah+OskgHaWegPQKufT1G/kiSGc+B3ctkfc69PIbIGfRK4AAbkQ7hWiQM++Q&#10;vRcedZbud5rpuJNgtRzkMOXpsuAXuBruu51idZCvflT+4qRG6KJR+KJN6LCNZ7f1Ma3720v0Xy/Q&#10;vz/s+4+j7r9c9D86bH141sl22cV63s522SEAtT2llT9fSXoDlQdCBfGUiIBhc6sOLathA98R01ic&#10;QSI84DppeJ000IcR7QTwQBJ1Yog6caMGqXDi6WcgA/45eM1klEpcn3xE17uQbtnQQcVonEYSWS/j&#10;0182gJ8IMIbX+cEw0qH/sNBBPj7kKH14kZr0cjr0CmBswVHQYbAFTwXy5wLg0wd1wIn0boMYVEZr&#10;xKN1UlC6qRjdNKwenMgOIOrDgPpE7USyTgJZJ35CDxA7qR8zaxiybumxYWGxYaZFNZGlGIlQDJjX&#10;Db5fN/jLltGft4z+smX47abBgw09NqouP1VHbFVPeM6EZc6Ced6ad8FGYs765ZTVq1GLZyOWwov+&#10;z09zFKEajePiNzt5z04r30HtGlCLy05c2IpP8rht+IhZEMkiYsImcdImfcoqa8I8d8wkj6hfgNcp&#10;GNEqIupUjOrVjBuVk42SiUZRGO3wAZUw8GyTDfLHDEsJOoVjhmUggDWwcc6YSdqYaeKYWRycMWyQ&#10;T9YvJhnmkwyzCUZZBOMMEJANs0f1s0b10ib1E5ZNIzdt/LfsHCjmWmOmigOuBmWeblovrCXE/Xik&#10;0+69iOWWD+d4oWBuKULu1oFIKoddrBDhMUS6fTDwZ4h4D8LfhbD3AJeYu4AL9J2f4Bxz6xh36wD9&#10;/cUwA4TihVr5DzMZ1wK/W3b9esv93q77o313xv0rB7ztyrnhzDXlIdYZpt5R4t/ZmVveWxHX0xgy&#10;2BOAwfih8WFYfBQGG4dCJQwD/i6AI2FliwFEY7E/hwgUKhKNRk4BQdjQUHB/f2Bvb1BfH4jp5Uid&#10;GBwuEosKx6FC8PAU0EEj2AA4CRgWwJGTE4F4nM/AYAgKlTo6njs5nYojJHV09uAw7S31ZZnJKR4u&#10;fqqKrhIivsK8ic8EE0TYUoWY0oQYUkXuJ4veSRC/FffkuziJO1FCXxbAP8YND/cPoVtbRB8ijURf&#10;ZZTSS8AWxKE890O47/1YfbrkA4Dgny6AkZY/B/GvnwO6R+8h6B7g+lGkBBxCbu1GZaQCcl1wI+B2&#10;wKHr5chZ9EKkHCm8XgcBaROpTPf0oBB0Ppj3/o8JYLoQvQG92Rsg3UCujgAugVzli9w4nQ5y1s/n&#10;xul0wD0id339ihFCj5H7RRwwXfQG8z+gF14vDxJgsGP4xon1nhPrHRuGb+wYvnbnuOfH+9ifn+Gf&#10;JYBvJATTuVHtI788A5h+g9cF8I/Vh9dI5noQzv0wkvd+FD/gdhjfN8E83/hwf+ch+MBVkttDSSbC&#10;zSWnsKSwdzCue9C1rtWtC9a6zr09Ln29zv29Tn09jp/UL+D66r8/LYCR/N3PoZvd6/b3J6A3eAOb&#10;ttYvYtHSYNYKaIJpaaGjX9to3Nhq2d5t3dkLZ/229Vi199t0DiJ5vZ+DqF+Ta1M9IxoYEcBIjNT5&#10;CQFs0txu3Nho0tJo2Nyo01in3dhk1NxmVt9mWd7iXzek7pbEIqJ5n+EtH4cmL4sa531FYTY95kfq&#10;zCy6nNzmfCKOQs98BF8H8b0K5XoZyvE6nA3h/zgB/Iu4cfo/5Mbp/xAecZ8vcqPaJ35UAAvLWCEC&#10;WOzJC7oAVpSUUZNSUHwhK//0LV0AI7tvRF4g9vcFn8QzHrEnnMLi7IIi7HyIAL6heMGuKBcf3QFf&#10;PwpihOv2F3G0SE3uxyxs9xmYbt9//P1dwKNvbwMQDQwCUILkAbM/eHwDjqsVgulrAyMmmC6bkQsh&#10;1wJ9E+cRkOQXfiog8kpQ7LUQrIGv5wEDkDxgugOmpwJrv1FCoE/4jNhfQzkNOsYKWqaKOhYq+uZq&#10;BqaaxgZq+tZ6Fg76llbKuu5qhkHqhr5S8r4iLwrfKxdJvqgRFWvh50cJC+6pKu4qvl95925FRnbt&#10;3XuqzHvqlf1df/mW+uLNnNjTNSmZbSWVTRX1ZWXlFQ31fUvzC2+3y1D/i+jow9CUEaPgiueuta9C&#10;61/FZbC5Fgt7FUi4Qy1UiLAPUS5hO3t8fko7pM4vrM3OLU9NL05MLoxPLE1OrUzPgJLT3b2zvX1Y&#10;Yp2cfNTAJydHh5dbp9DsHjS5A2EWLxvQa+U9iznVE4ExXS9e+Ty4pS7EZPyMWf/pvffl/iXQCnRC&#10;XDnZOIDOIGj3gjaysN8zNlvQXmjuH/jOUIfrhSyD4MuHvHJcTzTF3mqKvFHnfanP8cKVXSZWQL1E&#10;2rpTxYeoHzlnnkyxzaI45MzapE27Zi9FVB1UoKERKkQ5h7YuoY1TOOviFP73L3CRo6uEkF3oYu/i&#10;5KMAPvkkgM/gDOALaO8Cop5Dm+cQqAGvCQydQ/uUte7KZGi/C7pogtaSltttqH0hxKqQk/EhaISw&#10;HJjQp2xOtPNbjM44b+2FdmnQzhY8FeAXBDDCTSv50/wTBTDigC8O9j8KYHhIfnF/fjk/LoBB+cHx&#10;2fb+KWX7Yu0qu3f1yu+uf4ntQ4i6e0nZATGofLK0Dse0o18qgCEwiuC/s3N4JE/PQQeONnb2Vqgn&#10;/0gAHx/tH9P2z/YOoO1T+LkaXz/BzO70kneHycezi+e7m4eHWzt7q9DBBnS6Cx1u7i1PUadJe8vT&#10;57vr0BF46I6hExp0egS6cXFMo22vH+/vwLn0l+AqF0e0zf2d2f098t4+fvsQTTlAb12Oz27hNw+X&#10;9/c253Fk6tA4RFiH+ke3/bx27PTXzNU2LNV37NR3bFS2rRV2bOX3HRR27d7v2LzbspLetJQCbFm9&#10;3bKWodjIUB3eIwJ4y01xx0N531fjKFBnxwdePHjTW2XDSxkABz6qoPDAQ/XQTeXHBPD61WLAaxbS&#10;q+ZSK2avl81eb9p9oNrI7zupUs3eYd9xY6Q5ljSeUfWkNg3fzqk9mfggvKj3ct9eecdReUJbsvEN&#10;X6mcjBoDoygP7yPJ5396Lf/XD0ZfvTVnUvVk1/C5reT8dl46IQAA//RJREFUG3W7/zDz+bVjxP+w&#10;j/ofZjH/ahL9O7ukP1hGf20QdFfdk0Pehf+traiUufgrk+eyllJKTrJ6fvKm4cqWSdpOeRa+NS5h&#10;LV4xDYEpTW6hZdEZHfmVxMyi4YSUTnPruJSMXmfPbHvXzNCEhvQSTHnHTA/xADMDoSfO0aOng4TD&#10;LvRmc89yXftMXctUfdtk79Dq2PTpChUaIW9n5bW7eSf6+KUmJlfMLR9PzO0QJ6ij05vTi/szS7Tx&#10;2e2RsbWxmS3COKUfPd3WQ+xDTU3O71K2IfCE9pPm+gmzQ7g5DGoeM7DQ3zHb2DBWXEPKaZ6Mb5oI&#10;qh0zSenyqp4MbFrWDm8xzR99kzPx321yv07rYswf/N4+i9+/9mUWjj975E9Brf/dvYY1Z5qtaFaK&#10;dMGSO3xLN+6xnK9eSLWUdYJ2dLNSeCO/dYaUV5lOWJ1jXIOxTaSPe5zxBxN7DauO4pap4enR4dmK&#10;nIbU4OQl9PQiaiY/IgvagMa7yEXR+dAhRGwhuuq6LqOXN4gbulL6CiKKrTmdPiY+58snzTk1C8PT&#10;uxMbFNzy8SxNTfzDeCuBiloJswiC9qC21IbGBDhVN9Yqijq4cjJ5EGzuB21BxAZsnFMkRIOKwnJz&#10;AtJBUBlbkuWXigRVcaUgSPNKhJODafBc0LAJ3oKVMDxf9A6cCoytHoJWLvyMPNUllOB5oXchPyMP&#10;fAMaHPXSdzqc3Bprxjoom5/P7mOr+qKt/MHXVkV4TnFQOrR4kuIYTumemKodqg5IgYhr2XZBp9iF&#10;lsicicpuUkkbPq+RkNe0UN0/nts8mlGPiSoeiSrBBef3usQPu0Q1q9vEMgolfsc4KPhkTFCE+Pj+&#10;CicDheP+lQO+t8J5f4UDFsBXQhdJ/wXxz2WJi3WR+xcAZ/R+iQUuFgC9zio/55oAF0WQ+8cEMAgA&#10;iP1FALvzQpyjojwj4nxEMT6CKC9RlJskzDUqxDEmwD4jyjUnwjUvxLEoyLEowL7Az7LEB2Bb4OOc&#10;5+Oe5+Wa4+Wa5eGc4eYATPF8ZJL3B8xzcWywsu0yseww/53tKzZZfsAGK7zdYWI7ZOA4e8AB3WeB&#10;7jND9xnPHjGC0xc52chCPLUsdwdlJPY9zI69zY89DCBfkzMfnY0g7XlftU1P/VUvi9WUQGh6CKJN&#10;Q9gmanLIuKdtn5PJZFYktEaGTrbPCaPtUYXJlpnWKjGyqhGSZkkC3sVvsoaM6hetS6edowbszHNt&#10;Zf2cX9rbP9E2EXpj8uKNu7K608sPWaaejT4JJfbBiXqOGaYeVZ4xrSHpLaHpRc6hlb5xk+UdJ+iZ&#10;Y9Q0bXDicGRmkzg2NTSEa2sjdnVRSKOny1TwPXW6sA2tHVKxCw0p1ejy4ZbU1oKAUkLFWHFwlTy3&#10;qizHBzkOedFvhLh/x8z2b7dlGIQawlNnmzqjLa0Evv1bR0EatLc0iWk92ZqALtZhAXx2DE/mCzg7&#10;PqHt7m1SN9eWP04vAQDfWceHVyv9n8BvPlvQWONYsmu85XsDRZHXKhIvwhycsY3N0NHJBmlyoKIV&#10;VdvfXz5YEl0d55Jp/s7N9JWbs3wIKn9ypGymNqIFV0QgV5BwxajzMRo0ebAxODtU2NKeUUWq69vB&#10;z59MUKC57fOp9ePxtYPJtcO5zdOVvePVo4O1k5aKnsSI3OTIoviwwqaKETJqOzO+xdsmuTqppzUD&#10;le1fURxeP1CGH2ufRVXjIx2jq5JqCM0EwFTf9Bp+fXN8b3/qENNEqs5oGR1Y7mmc9HPLNjWINDVO&#10;0tGKUXgfrK4QkRs/EmZbbiHl7yUXFqIQHvMhLEzaq9u94rz5aoZqKrzw8Gg1Nsou3OS9UU9l784s&#10;6NvpGolyvnIBv99uQTvk7bnBaVT9UF5Erq9lkI2Wi5GCtaOeX0pgYYBVXLB1rIdugKa4jpe6R457&#10;hu1rk2f3JVxMAptr8WtL0PLCxcQEDTey3tU329xBLizr8fFLTkuv6e+dWJk/WF867G4aLi9oqCxv&#10;ra5uHxwkrVP3wFvP6en5Ie3o5AhWj7ubW7vU3fWljQnc5BR+dnvp4BB0mwYNVE/Y6YQovrQ2Vgu0&#10;MY6zMY13scuKjWqNj2mPi2gJDaj0cc5zt8/wdcoJ9sxLja4tL+xtrcc31g3XVfe1tQ0ND5NGCGPz&#10;Cyv7+wfgffPsBF7oA7zYnO6crEys9VQMtmR31KU2NWW2teV2gV/y7XndPcUDgxXogXIUAATDVVhM&#10;7Qi+gURoGiW3jK8OrVCGKKN1pIH8vsGSIVQtvq8O31mDaa9CDTWNEuvGBpK7Onwrx8M7oKyxDYNM&#10;qmLUgkLYlFwo+rVXz0vXSd34i+AWKB0DJfXTYjtJ3sWpck4mbDKmgooBWo4hlh6RHkGOhjZacuqG&#10;qoaaijrKcpqmhvbursF+PlHBAYkhgSmRYZkxkXnBfiludmEelhG+NjGeFhHRflltjTgCiTo4vtYz&#10;u9Y6t1I1PpfVhW4hzM8snS5NHjdmdktxqvGxaEsIOXIyWYpyu4twenA8MFd6G+pindVRN7Y8fQBG&#10;ZrhtTFPGQZBB7Rm7Nf9dk1/12r4fdPyAdVcje2uP+2qPeakT3ZUIznIkl/djLrLjru+n3N/PeMov&#10;eCss+nyY9dUaD3IlBwcQAv2GvN1b7W0LDfQSPnwIfiMTIqsYq2oQ8kHXSuSd4kNh2TtC7+6KydyV&#10;kGeRfsPw6sX9py8fvpBifivDoSDNqfyKXUnwwTsRRiUJDh1xbgMRdn1+Vl0eZl0eJkOWuwZcDOZC&#10;rLbiPM4SvE7CnNa8zMYcDNpczDpczFpcLOocrKqcbGpc7KrcnCr8HOqCzNrCLHqC7Pq8XEacApbs&#10;kq7s78I5lVOY5FLZ36cIScc9F/O1eh3Y4ly5EtpMNk8jG6cPqcd2KYT2q0ShtRKwOkkEg7Qx02y6&#10;4v2Z/IQAJl3LRMRepSECEB2FaCdwFNFOZP0Ukn4CST8O3n5Mtcwg6eQABj8koZRTcerpBK0MonYm&#10;QTsNr5mMU0skqSfPWkTuRbtCtXpQN/9B+x9p7f8O9X4NdfOelfEvRbKR/O/NJTEctXBeYB4eDH93&#10;OMC428V8OMADkZ9DpGe0Hs7tlnvHnfcPW76G2r87rfzzYtR/Izr9X5MOv6N6MO748G36Cq57P6G4&#10;vVtx1Fqytp0z954xDpkyjJrQiybrRhJ0wvFaoXjtiBGdWLjDBuk47ZuKFGFYI+GLIAIYkbsAEIDd&#10;zxUsvQLd7YHBGTfMnDLJQZKAwTBeF8Bg2AHI2CLAw/tJ9NIZM8gAgHYA8FTSxlko9Y+9+i8K4EHF&#10;SNCTYeVo0CvwoYMuIZ1B/O7ngKPgLFAN2f34bGjloJTKyQaVC07Ja75BSz4Oo46WKCPHHk23bnVf&#10;tJnPtLcDNcFgN1eGVip2WMl7UMMJ9UrutzDvtPzlbOCPEPZv5wPfHLcxnrYJHtWJnzU9PW8SOWvi&#10;h9qEofanB2VPFmJezwfZUUJiFnxi0MZeXepu/VpBKJ3YfrU4LJyTnTGim07QSwefLFEPFsAE7ehf&#10;mgGM00gaVo7tlQvvlAnulg0dUooZ0UoZM8gi6aYTdcAHlAp24ScZzjMGPx3wXX8RMD506J8pAOyC&#10;sQIjjGh++lCDAPD3kfz0UwZ2wTMAPmuwBT+GKJUYUALPonx1FHkkwBbEcCNayRjdNMT+4vQzCPqZ&#10;RMNMkkEm2TADWZmbpJMwqps4qpswoZs4oRc/qRdBMQteN3NbN7VcN9VcN5amGglQDRjWDb/dNPrb&#10;lQCGk4A39Bk39DiouvwrBtxzlowzdkxzjtwLzqKzTk8m7EWJNjwYa0aC+4OdLGGoRQpqenJeLwx1&#10;PIW6X100foA6gqHSiN1Eb0qE20ZUIC0u7jA+/TA6fy+0eNOnZMGhcMw0l6ibT9QtGtWvnjAuH9FL&#10;wOtFoNUj+pTCsOpJ40Yl08aVZP0Ssk4JqEMGNfUzwa8dokEi2TAangtaD5xeBLbgZvGGaQCCAXzj&#10;JP0csk7GhG7Sgmnipm3kjr3fuoXVhJnOkINRb2iIyRszCREngbfpd57Fsr6P4pQ2VNd+jm23OSPr&#10;7HWxQkRGaPT2ft9vIdKtXySAT7G3DvHfH6C/P0cxQighqEWElsq46vPtqtNXe573DtwfHHo8onkw&#10;7bizbbhyrznzEzxfNCaYNjTENQ9XFgw2RPU0Bw30BmGwgVg8vPIuFhOLHooDoFDRaFgAA6KxuGgs&#10;NgaHQ4jF4xEQifs5XxTAAT09PyaAY9GYaDgbGBOOxYA+hOCwwXh80AjevW8gEDcSPT4ZNzoZjiGE&#10;DmEjUSNpeGJqT2cNdqCPhGvvaE4LCXBRlLMXF/YT448U5o4TZEsWeJwi8DBF8E6K0K1k4e8SRG5F&#10;C35ZAAdz3f0idAP3M6GL2+sGFIAUIiVgC+IQ7nug/Z+oj5QDQPCfFsBICz8f0I2f4HoPYz5Nv0y3&#10;pMitITWRzoNdpCZdpgZx3kG0N9IUUh+5LlIZaRMEyCFki0CvECfKAkCqXb8ofO8/IoCRRNjPAad/&#10;kQRxNiS3GLnQ9Xv8IqAPX+RGNTrgA/0iN06ng3QDnEgfDRCDmwVEiMC3TBe9iBy9IYCRQ18UwP58&#10;jP9EAXxj6V86N3zwR3gf/NI1gJEbQW4T7CL292cI4IdXAhj8uH0XwPudO9/3dkKP3D88SwnyqKmr&#10;LujsDaxtc2/s9UePuvQPOQ702vV1W3d3WHe12/Z0Og32uWOGHT8TwAjXte51X0s3vjf4ogAG9a/v&#10;Xofe4A2sW1s+x6qt5ScEsElTG10AA6w7Bmw6B5G83s+5nt17PevXsKH1cwEMCq9J3+u06zXUWXS1&#10;WXZ36jTWaVXXGTe12bb1OjT0eNcNGkcUsb8y+o7xDb+AvgCHFsut90IsOmwPVVkYNTnYjXmFbAUl&#10;PUReBgi8DOZ5GcL5KozjdfgVsP29JoDDfqkARhzwz9n+/wUwnRvVPvGzBPAz0WfSYs8VJN5cF8AK&#10;z2SUX8mpXu3KSb6RFn4uJfTslYDkc17xp9yiEhxCYmwCwmy8AMEv5fgi6bYinLxCn/KDwSFeJjZE&#10;xwJu2F/kLCT9l+n2/Uff3kZSfpnvPEBmgUZmfma994jueunQHfD1hGD6pNB0E4yAyGDEAT/hE3ol&#10;KIY44BtzQcs+efFFB6wlrQj4XAAbyWsiGCtoIfM/wwJY3dBMy8RATd9Kz8JBz8pSUc9V1SBYwyjg&#10;rbKvyIscGcVsiWclwiI1vLxdgnwUFbk15fcLH+TnPnxYVPiw/F5hTUaeIv2O+uot9YX0trTsnqzC&#10;3gelDXmFFQXZFWX5DV31XQsjKNT3NMD/MjiJ5pYxqhKFfxM7/jaN9Cxx/Hl89UMTmk0pxTH/KLUD&#10;GlqCFg+h9TM4IXj/Ato8hhaoR+OL28RJysjEGmGMOjpNnZzZmF+mrW/A09+enV6enh0fQ9NL0Nwm&#10;PJvdNgQt7EPrp3ADlB0Ii4X0VRMlWExE76mIfPWiwC0HTtHYhSDaBTzN8t45tA22ELR4kGLt+/IO&#10;13tOCRkuCXnBF8oiUh+4n8oxCutwPPcWVmpX9BxXD1vRi1/RiplXCJ6T8V+QDQTBrEoYXiWwU9m7&#10;Tsun2TGWkF5HG5qBVk8gygWcEAxaPoQujs+Pzs6v/jUMtoCwAD69csBnsB28WgN4b+9wFoIF8NnO&#10;wcnxlTlenpjztTKe7yuGtvug7bZ9dMoRqXy+uxDamIeo6zspJR2qlhhb/+XEPGgQD+0eQjvb8OTR&#10;Z8eIAIYzPi7OAP+bBTCNhgjgc9re+RHt/Ozof78Avri8KYCRBN8b6hfhhwL4dHkDjg+Of5EAhgFj&#10;CcbwDHzCYCTPL/ePjq8LYDAkJ+fwI3E14OdXAhi6oJ2e0I6O9w8PPgngzTNoYuMUO7fbS94ZIBxM&#10;zJ5vUo/2Nna2Fk62l+Ek4PP9i53V7YWJveXp023K5f4mLICP96Hjq1Sts6PD3c3D3S3ENIPBODmg&#10;He6tHu3NHNDIO4e49WM0DZoiUXpWDqdOIdrK9NzC8OQFeRcaWT1PSt50MJvUVVw2Vd2109m1Udux&#10;UqTZKx45fDiwk9u3kdmykt6wktq0lt6wkdm0l6UL4C2XD3QBfByku+mpvOGhRPVQpLh/AMCBpxIo&#10;pLmr3BDA8FTP9nLIzM8gQDQwkgS8ZvmGLoAppjLot5xoKfYFNUmK7utNw7czKuJj8oKLei+PnNVp&#10;ruoT2pI1LzlL5WQ0GZjEeHgZnr74i/SHb1TM7nyw59ULYlP3/v6D429UbX5t6vFvDuH/wy7yX02i&#10;/8Uo8n9axvzaNOxPun631TzYldyE5Z0k39s+e2clo+KkoOerYR2t45xq4JZv6lVuH9joFtniElbl&#10;n9TgEV6WkNtbXEfOKcUkpXVa2SU6uWU6e2bnl2KnVqGtM2jlCELPnJe0TLcObTb3Uqpa5vIriVlF&#10;mMIqQkvXwhB+axi31dw5WVDSGxVf6uqV4BuU1tw6QjuCphf3F9aOVzbOl9fPZpZoYzNbpMl14gR1&#10;cn4XQBinDGBmhvHz5KkNAIqwiJ5cQ4+v4omrxJE1EoqC6V3qaJmuapjIbRhPbZ6OaZkzTW53LSIE&#10;1s3phTc7lc0o5Ez8q3nGV8ltDPn9f7VN4/apepmFE84iPEpA/4dfM2P25J1MwgvCMVchhtMyQ1Qt&#10;Qlon9KWGv1Nsh0N893ubbDXXYtug2pC4Jg/XpAivxGiXsHAbX1R1H7QFuRh52eq5ouqHwG/CZJ+4&#10;4/n9deJaRmDq0Rxta3TdRsVmYWgBWocyAzPVn2kCqpPqXXVd96d2WnJr5wYnqYTlhcGZy+VTVTEF&#10;VEXfLmEzxCwA/F7tymypia4AQYxl5Ervwtn0UYCJN/iVO9ZCiLILhWhQaWQBvI4vDapNrEBygkGA&#10;pAJn+aWWR8M5x0Fmvo2pNeA7I8ktFp7weQ9OBe7MbQGHImyCZXmki8JyQVwZW+xl6AYdQObv9XOD&#10;YJds+8FkpHYQWjr21rJfH5o9m9h2VbGE5o8a40oqgjKhsc1oAxfwbZTjGDLfMLTYhGqJzoVmdgrc&#10;Ize7SH3xxWs1Q0PRRUsFnVNp9ZiQ/JnYigGH6E5DzyTOFxHfMLbwieGERXDMj5d4mdc4HlI57gEo&#10;HFcCmJN5gYsNAGe4fmZ5fwxQ+Z8rgBEHvMTDtsrPSRHkpgrx/IQABrtrQlwUYW4ACMDulQDmwktw&#10;jUhw4cXZCWLsBFFWsjArWYhlUpx9Wox9VoRlTphlTogRMC/weIGfaZkXXmYYXBEALj3PzYIwe8UM&#10;z0emeOEtGJ8NFo5dRq4dpo9sX7HJDLPB8neQBZWvYm5QYZeRg/YYBgSgfJ6La1JUECXCXfzo6xZh&#10;1lMHI8jV4tBEHfKz2AkznPPT3PEz2/C3XUzwhUa7IdoUND84H+G6Hu4xHmyPiXSh9lVAR6vQwuxC&#10;SUtvcGWIbtQHeTdxbT8Rj4wP+QPmDfNWBaNesWhX8yIX2VBvKXenp0b6gm+1JaXsFFTL3MMLbQJy&#10;LXyK7YJKnUJrPGN6Y/Ini1qxGVVNwanh2jaOUmqZtn6rzShocuOYOLc5Or41O7U5Pb2Ix0/0D85j&#10;Rg7mKNDW6cH05ngHITcwoyG5viq6qjevD1qBBgrQNu9d423SgvXCZZhkZRil3jO9FP4Lm46IjPU7&#10;Ve4/f/OE4fHG6MgZdW6BPEBZwJ3sL0KntKtvsTN4FY4j2u4GZWV+ZnZidG6MvLO2Amf9gjeNkyPw&#10;1X815wScCDtcjCsMKiyLKAiz9pLlF33DJ+BqoNtZUggdHu3PLC+gp1B16BCHGD+zKH+T+BirXFeF&#10;iOqwnlSHYlsZz7qotvmW5enmmV3M1iFpZ7V3pi+vuTOrZroNA9vf+Z0DwvwWZpI6PEHBTK/gplfI&#10;i7RV+Lrri8fhQRlmBl72lqF15bhJ4mFqXIOnVWKsW8FgKZnctLDQt7GMAlCWUCutua2kVtImaX2m&#10;b2aye3JuYGFhcGV+YLkuq62vDo/rns+Ma9BU9NBWCfB2LfV2qjTXSTNWTkzy6rB5H23zMjBZPzdQ&#10;KjD6XUiPe22zZdZGzgjUsrZZPdUX3xys422rYB3vHj/WO4lpxQ02DC/gly6ol4dzB7vj2+A3w+ky&#10;Ddo6J3YSs6Ny82NLy1LqShJrG7K7Ej2zHdU8jV+bmb82zXJI6YppyHdIynFN6anELk4ckXEbtZWo&#10;2ip0WUV/WkZ9Rm5jQxO2qnags4tcXdXT04E/2oGWpzYbq7oiwlMLi+uHwXfA6ja8sAj8d2XgxRP+&#10;3j89PjmhnW6sbo3jp+bHVw42Lk63oMt1aGP8JD2sQkfeyVw72MEi0VArRE8jxNQo3t2lMD6yMzt1&#10;ODdlODOhNzO2Oyu+Mz22oTirs6pkoLZyoLONgMNOk8kLePw4iTxJpWyB18Czwwv4Lx9PocO1g1nM&#10;XF16c3FUVV5oaVlsbX1aW1NmZ3NWV1tub0/xcHfRUFfhIADEfaXowQocqpqAqsTNdS8s960Rq0g9&#10;Wb29eQP9ZZiu8uGm0sG2GuxAI3mkdWoob6jUNbfFvfg0hwT5tWxrJk9K+c/IhswpRk4phi9oJ+w6&#10;FEPJw2cxnWuhDQNOmZHSlpoML3R5ZL1VbTz1bKPcAl2N7XUUNI3UjLSV9bRUjFydAzzdQ709Ir09&#10;on3cY0MD0qKDs70dY8w0XU2UXe21/XwtY0rTWhfGadR1CDe92T253D63Wj02k92Jah1ZnFk4myXS&#10;KuKaxR/KcTNqvnrmw81izc5gK8TuycPoJMzuxMmgr6kQmJHQOYrey0vqesqnz/NI7a2o2xNO218t&#10;+sgveMvNe8lPe7yfdJMdc5UhO8kQnN6hbd/gXRQmfDXmQgzmw0wmggwJ3loDrgZ1tq5Z+q6h7wzs&#10;hWR1WZ8o3hOQvsX94jueV3dFdEU1LaRslQUNnj1SfvpI8yWzoSSTvjizthiLJoIo6ydYtEWYtYRY&#10;6OggCLLo8jPp8jJ93CKAmJ9JGxwShCtcgxU+UZhBV+ixLi+LHg+vGfdTJ663/qwKUUyKCUwK6ezv&#10;kp/Jpj4X8nKVjRoOaJ3yLp91yCUZpY3op6I04/uUI3sUwwdUo/F6KWOm2UTD9J+AYACfhVhenG4y&#10;VicJ7IJCcIg+HTRSh3BNXF0HUY83MUwj6sUCPgngdLJeJlk3l6ybj9fIAoxoZo5ophO0YbVG1k8Z&#10;1UshaCTOWUdtxzieV6hc9nBdDv/tfPjfL/v/AHU/hpr4T8tEN3O5N0tZDroeH+O/pY18tdFz/wQr&#10;AE0+A5zjBA4GWI4HGCDUYwjHdNjw1/nk/zYb+a+b8d9DGfxQ9isoQw4qMYDK7aBkhwUnU6KB7bhJ&#10;8IQRPCcwWQ+esJeglzqil4TXScZpf5zS+YYfpUP3uyDGaCcj2b100YvYVnCILnrpJ95g5FNyLVkv&#10;bdo0d86iYMokB8SDipGIc0WrxoI6dDUIYrAFHUa8OzgRlIPRG1aORqnEgBJEEwJAgFKPI+ilj+h/&#10;AaTPQ+rxg2pxYAti0EmCQQaieMHpiGWkXw5p83PAp4y4Z9Bn0A2kn8jzAErALmgB6T/YHdMrI2kM&#10;EDW6CXoZeKMAvIkLztQTbxyNN8rEG+bgzRNmvf1o6U4XZZrH5U+PKnlPGvihjte0Rr79llvQwB0I&#10;zXDRzXlc+/qkSuOoxGArR/miRh7qfHdaJ3BQznVcIXaQq0KwsxzQ9erR8ELrh5HMkgnGV5+Rdioy&#10;mfC4IezXJ00yx41TRg0TyAY/OgU0uGsAuBGk54hJHTfMRKvGA/rkIzreBvW8D8OqJxJ14L9dgFPb&#10;vwRy+/91bgw7HUTu0iuAAOwihZ8DPwxw1m8WkvsLdj+RCmdCG6SO6SMkj18xpZc0qRmxoBdMMfLd&#10;MnfasdDdNHlD1edb1X20rPX1uv7X28bf75re2TJ+sGHAQDVgXjFhGje/sxUqCKXJniXJHcbLHqXI&#10;bcRKTgYw9jr8einlDtTCA3VxnbeznXdxQH2CUL8k1CcHdSpDLapQnfpFuc5pkfFJrv1ppvd5RuRp&#10;UvJ6YMKYTQTJJGbSMnPKPI9kkD5mlDyiE4tSDofXxlZNJOnkTBmWzZhUjmoXTRiUzpmWLVqXLduU&#10;zFvlzphlTBhnELVzCTqFBN0cgn7miFE6eB7gWaCNs0d0Mkk6WRP6WbPGKavmsRs2obv2Pluunlgb&#10;S3RweKih73MRG95XCayyuXdfhXDJ2qtoq+B7QjdQ6scoXojEdDb0R2j0e9rQHyD8nS8K4LPhW4Bz&#10;1G0AUgKOnuFuHxNuH4/cg3Bc0IDIaSkPNfw+xfP2nvejQ++HJ96PaG73Nxzvr7uyb/qIr3o87XN7&#10;3V7qX9GRXTJQlTHYnIQdTJuYSJqcjiSRw3CYSCwqGjMQC0BfCWA0CYAI4OvWlp7siwBKrkP3xGAL&#10;dsOHh5EM4NDBwQgUCjkFBKAcEIVCxw+gAHGDqJghVDQ8fTQqHIUORaMj8IQIPAkQiRuNxsLEYMZj&#10;sKSw4b6IwY50VG8DCTc4gm2pLI+zt3V8/iRK+lWoEHcoB0MCL0OGwKM03ttpvLcyhR/ECX90cjHC&#10;TIjkA0EE/6PrKvG6CkXiz7ku566DnIWciEjcnxZ719u8DmgBnItIYgAIQGGYwKNAwYceXN87M//N&#10;lfVrf757IcIMQYIP/XjvhvDBK8KG8sN1QLPwDQoxApAY3B1dwSK3ef1a16GbyBsgvf35/Ng40HdB&#10;AI4iH0TsJ5F8vYfI6fTbB+fSTwQglW8QJcKUIMkRKvjIn/sOkhvqy3nLj+t2MP+DaHEWhCgx5khR&#10;Jro0RboBLgcuCgLQPrhcIMdt5ELXu4d0LE6UBb7Qp9mYwRbE4BD9xm+A9PZzkNPBTSG3BmJQGbQD&#10;yhGuNwJAqiGDgJwOCsMF4WWPEb9LF8BBV1oU3B3dlSKHQLkP110Hxu9c2B84s91FBLAH5/1AAeYg&#10;ISZvznvenHd8P3ILHjfO7/w4biECOID7ISDwWiIvsrIvcggpp8/2DGJQiFQAwfVDAGTy51ABJkCY&#10;EGMg7wPkk7oBYnD/iwTzgoFlCOa4F859P16YMVrggQ/711483/s+51Bh+zbe07q9vbaorSWout6n&#10;dcCrn2zbjbXrHzDvaTdtbzbraLHt7XIe6ge4DMATQX8Rx254SWB4heCrXbrcRVQxUmJ7lbBr3dpi&#10;1dKMlH/OjdOvu96fj01Hm1Vbk2VHs2VHq1Vnm2V7u0Vbm1lLi2lzs3lrp3Fjq2F9s0Vbl0PvsE1n&#10;v3ZFw/vMQv26ZqPGNrPWLsuOXqvOPiT316S5g+53QUzXwIYNrfQAYFDfAgAtAHRrGvVqm8AuvQ5c&#10;ranVuAPQbNLWYtTSZHTVAeOaZrOKFrP8hpShefb3Ft9xvGfhVBPi0eW+pyjGoi3Eqsv+WI3xkRob&#10;u5GwhKuEVJCIVAj38yBeqQiu1+EAzldhnK9DOF4Fc7wKZH8ZwPLEn+tlKJ90JKjA8TyY7Wkg2PKA&#10;ai9CvgjXcxjuZz9rC64LO+Afqt//HDe8LB2BpwFfRPBZIL+kP7eYN6eIJwAEYBcU3miWzo1m6YCz&#10;vsgPPe7fuS59r3Oj2idAr3x5n/rySYZyPwvnfh7D9SKC+3UAj5Sb0FtLvueqApJvJJ6+einx8pWw&#10;pKzIK+VnsmpSCsicz8gs0PJP38qIvZISevZW9OULPoknnMKSXCIv+Z+AWIxNgIeBTYD54yq/dKGL&#10;gKy8S08CBoAKACQ3F7Gw9KxffhYOEIBylrsPGW/dA3VEufhAOfOdBwzf3WG6fZ/13iNE6wIQ48vF&#10;wExP9gUBKKcLYDqgJjhEXxgYsb9IP8GlQd/AVSS5BQDPeIWe8wm/FBClm2BkImhEAF+fBVrtpZz6&#10;K3mN1wpa0oo6b5UR+2vwXh3xvgBTRR0AvACwkq6Jip6RmoGRhrGJhpGVhom9uomrqpGPkl6wnJan&#10;yIsQkWfpT16UP39R80S8WUwQ+/bFgrZqr9Rr3AfFSXXNKQWlcWnZ2dfv1t8p0D6obEq/2377flf2&#10;/bac3Jai3LaaIk1f7cBcb8/B9MTbEwpJ3reOQT11RvF7Lkomrj9JOXiRvvs0dl7Qc0LcdUo+kKAW&#10;TDSPp0bXXlSiob4ZaOYIzqhYh+D82LVTiHJ0Mrp8OLW8N7O6Pru4OrO4PL+wsrS6TNkLiCoOTWlO&#10;LRso65roHN0gUGCPvHmVWrtGhXCDF0Wpwyl+pYMlw9AsDdq6gDZPD2cpEOUQWjuCdqA63wRjQen3&#10;D/neMwvpS8i4Kuj5q5iGfjBJUrIq1/McMI2Y1Y3Z1EnY1oijvA9ZeeVLfe2/8zZk+33YgUbCikoE&#10;Ud6v9a1T1lPj+OcGeZpu3W7J21ld59V4aPJqiTUKDTqFjvcOYfEGW8ArAXxlEC8uT07gjF/a3sEc&#10;BG3v7G+cw7P0wXk1u6s7RgqKnrpK0NESdDgFTXdBx4vQ+tTZ6gxEoULdBJJDcJmy6UpaCUTdh9Z3&#10;z2fnr1KKjy8vjkGz/3UBTAfuM9xtmMuD4/P9w7Md2snW3tn2PuyAD0/BvVycHJ+egRs8ujw5hI4O&#10;Lmn70O7u5c4OvL2aAvpqisgjOBf2f/cawPC/hp5dwt3eol2sbV+sbCGr/MJml7oLbez/nfW9j4VX&#10;wfnqFry7dfBLM4BhLi7h9F9w9QsIOjqlUTZ3lymHqxvnm3sQ7Rg6BR856NUFeELgAYcrHUOXB+dn&#10;h8cntKND2vEeeGiPwfMPTW5CY5RTzOxWH34bRz5ZXjrd3TjYWoKOt6HDdXiu8bPt8+2VncWJfcoc&#10;dLgJne5DZzR4SnGEU9rlycH58dHVHyNccXZ8ure8u01e38VSDoeXj4cXTzErp6PrR/PbW9SdufWt&#10;kfWT7glodGrH223CUHPdzmTBSGnNTPHYSXPD5M22GUB62/z1toXUpuUbqtUb6lX6L8Vedt1Rjj4F&#10;NGDzil1f9R0ftU1vFcCWjyo8C3Sg1mGQzrG3xoGr8ra9HMXyzYrZ61VzKRCsW8ts2LzbtJW9kQq8&#10;aiE9Z/hq3VZh205xTuc5TpYH+4Zz7L3AjJLYtvG7Rc1nMyriK4ZSNAeVXSeVGf0X7XIiVUryzk+e&#10;PRUUYnspffeD9lcfjL+Vsbj7zu6RnNP38g6/07D/dxOP/3CI+I1rwu/tUn9jlfhrm/hfm4f/xSDw&#10;gZ4/u6oH/3v7p3J271RdFXW81ExD9BwTjTyzzXxKbYPqPaO7g5L7A5La/JMaYrK7guLre3E7I5Pn&#10;7d0rjq4ZyeldJVXErgEqeux4gHRQ3bOQUjocktIandKdmDmQUYDNLR0pqxmra5lp6Zxv6ZytqiVG&#10;xlbY2IU7OEVmZjdhcMtLy6eLKyfECer47Pbs8sHC2vH86hEIAHMrhzNLtNHpTQxxaRA7ixpZwI+u&#10;kqc2xma3MRNrA6AQNYsZmh/pXx5om6sux6Xl9KVXEaIrCUFVJIu0LodclEcp2SS20y6PbFC88KZ0&#10;7vvMzgcF/d97FHD5VbP5NzzJGeXLmfqVYRZvDfWbdBxL8+x/eORwGyVpWuaoaIdq6YWYWKc7eVU6&#10;edaaWmebmiTYmkZVZLTKCb4bKGzuz6vfxS33FXQ0presYtahQ2iyh1iTWg6Cxqy6uvTqKx+c0Fva&#10;C+1BOSE5etJ6JTFlrzmlO/J77NXtF1Fzq7i5ntL24/n9iU7yxdKJqYw+pmoAWjj3N/QGp3SkN9XF&#10;VoEgwTaWXDsCrUJeeq5Hk3sAR1UbUE5qxLlo2EM0aKCkO907CfweBkGCSzQoKY8uyvZPA0FNQnmK&#10;Rzz4fskJSEfShUE5EgSZ+VbGliS6xqwMzR+Mb+tJaZ3M7a+iZh1ULcDRjux6fyM3EBT4pxQGpEIb&#10;UJxt0PrAzEr3eKSxFzSzn+scPlnRfTg8k+0UAk1t1YZlQOPrLdG5u33jhLympeqB8eymqaymzfIB&#10;bGjBYmrjQnQVwTWpSdk6nlE49Ldf1TxinH4issDHvsL5kMp+f5Pt/gbbwzUOhkUu5nkutlnuHxXA&#10;K5ysn7PEBUOXuz+HJZ6PwnWBi2WWnXGOgwnEawJcdBMMWOHjoAvglatM38+Z52Ze5GVdFeREBDAI&#10;lvjYZnlZ5kQ5Z8Q5ZiU45yQ55iRg4zstxDQl8GhWGJa+c0IMi8KPl4UZV0SYVkWZN0TYNtmZdlhZ&#10;dtlYdzjYttlZt9hY1lmYqMyMq8yPYVgZ19iZKRwsFG62DW52KjfXKjvPKrvAyhVLHB9Z4OCnCIov&#10;8YnMcQnMcPHP8QgCZrkFxrn5xoSFiSICo0JC4wKCU3zC47xCZH4hnKBgJzcb6oVI7wuheiH2/udi&#10;O+ZGkL8fFOK5Emi0FmW+6W8542o6HeN73lsJUQnQ3sRBVsRigC3B03g03m2rrwSizUHrS0cNnTi/&#10;zDrn5GiXBPewXJusRsuyIZf68cimFXPHMlPFGD+l2HDFUFtxY+tXem56Ns6aJgXO4S1+qWUO4dWu&#10;MTUecXVeCYMJpZ0RuT2xhTW+iYUuEbkOITH6zmGattUByYvtwxQcYX9+dn9+fn10/GSJAk9AsnNO&#10;IcxtEFawdcOhNkHxrnHNaU2zXXMXc5c9uf15fuXkqpmm2M5Ml1yXD25SD1++YXgh+i33CwZBkXvs&#10;bvqm4It7aRS/Ok2EzjYvjtbhvx86PjnfpwHg776T0/WFRfzA4NjIyPzk5O76+uXxMXR+Dr/bXFzA&#10;AngVGijA18TW9+R1oCq7EtwCpXkFPkiIO+np1uXkQIfnoIfjfRODdSMjrTNtuejS0PYin9bGmKFi&#10;vyZ3pdAgw7jeTPR069JCx+Jc59zl9DG5Dt2aWoWr7Byp7jqbpG6jpxc6cJez29DSPr4FTR4YB199&#10;O2sXO+tQf/eUv3eKi0N0fRVugkArzum11g3MDK7qLsAvDGzujZ0tD1HqUxuyA7MaM2rJrSM7oxtr&#10;2OUt4ubR9PHR9CkVu1Wb2opunYD2oeH2RQ/bVCO1EH2lcFO1eC3pYH+z8jy//lDdHDVmE0s+uwLj&#10;vAab0ny12EgJ26TXLuHPbHP1ImM1A4LUPHsyO7G1OCp5e7x/urmkvam4bRo7d7x6As8QcwidrO4f&#10;re6dUA4P105QrSN+9mGOel65kaXxbmkW72yUeJVtXpvH6AWnGIVnmkYWumaMdy7O4veaytG25sF6&#10;Ws5xMUVt7cSe/omS0s64+MKk5NLeHiJ5ZJGyAL9qbq+dDg6Qq+u7aht7yONzu7STw9Ozk1PwXglt&#10;bm4SicT93UPa7nFbQxd2kAT/8Rl4O1uGfe3k8JqHVbS6rL2hZkCAZ3FN2VRiXK+/T7W3S3mIX11U&#10;YEO4X3VKRFtFLjYrrqWmCNVWT26qw3a0EAgjC3ML23OLG2trO7MzS1vrtNO9i/Md+FPent7Mi8iN&#10;dUlKdMvM9Cssi66rT2lvSO0oj6nPCy4DcVN6V0tmD9iCuDGtsz2nv7cI3VeCxdaM4ivJg/morrSe&#10;nqz+3vzh9qLBisyO+pKh2oK+9jIMtpJUGVCRZ50yHdkOxQ8fmhfOK0RR1BIPjHJpRrl7pjl7dkV7&#10;XlX7ES0zAeU5qu6WnLKaLC/NJVVdlczcdCz9rJx9rF3NtUw05DV11Q2tzV2dHf1dHIO8PaK9PWLd&#10;nSK9HKJ9HWJcTENMVdxc9cOCbVMKoxvxHQsH6/AE1wtbl93jS9X48cyeoYSajobhqTUKROqnhlgk&#10;vuPWf8JjLshtx8/hyMvqzMfsys/sIcjmLsThJMhuKcZt9oTf7AmvkSiHgTCboRiHhSSP7a+GzCWG&#10;zZ+irF9h7WXwLgoEDzWCj+6Iv9FYmO1IsG2/j3WDo0GBkWqMkrTfazGnJ0802V4oMcvIPXot8/C5&#10;9KPn0o9fvGaResH69hWXorqUra6cz1txe34WYz4WMyEOBz52O242S252cwAPmymAj82En81IgNXg&#10;SujqCrHoiDBriTJrAMSY1ESZ1YSYVASYP8GkBhBi1ACIMIOaCLqiTLqijPoIIo/0hR7r87IacgqY&#10;c7xwZn0f8Fgp6pFy0uMPKRwySS9kUl7xe7jLhKP8W2e8y6cdsqassqetCgBjptl4vRRE5ZKNM3+M&#10;UZMsAAgQy4uI3o+u90sCePRavuk/xiD1hgAm6WRdZQDnEbVzidrZRO1MOG9SJ/FqpugYok4UTj14&#10;ytpnPdr8qOzdcQfLUd/vaL3//aDzXy/abkGtnFC9yEEFz04Ny37Xgz3MXzbRf9kZZj9Ei53gxE+w&#10;QscorqMhlqOhR2dDD6DBh4dN324U/Hk769uzfA6o7DlUKgsVqkA5elCRC5Tqs+TmNGLsQTKKga2n&#10;WvqIbh6MXhacHKmThtZJR2tnorThRVJxV9M1fxG6x0WSaxHpC0CO4vXAiMG2FVyCXvMGhE/rsxJ1&#10;UiaMsqZMcsC4gRK0aiwy2zNyiC5TwS72Kj0UHB1WjqaDqF9wIuILEbBaiT+WwTykHk/PV6Z3GwTg&#10;LNAl0lV6MfIhggB2tzfU/ieQo4hfBD0E5yKXRmL6LhITtYoIav0Etb4R7Xy8XgTewA9vGAQeKpxe&#10;HlY3l2CWsOjru59ufVL8gVYkRCvhOK7mP62T2a2U3K1jOO98BHVxnDQ8OSoxOCvxpcS6zoWabqdr&#10;QNXKZ9WSFzViUONbqMRk0skTaxA7pBGB0YsHzy2suuE1mFPx2hkE3Syy3pWuNkglGySS9OOuJidH&#10;Zib/MuAurg8FuF+MWgJaNb5fIfJ/kQAGV/wiN6rRAX0DR8HnDj595AEAu0jhl0gjfBTAWSBA1C+M&#10;fjL846mXTNZFSEUY1Umd1Eyb0U5a0o+mGPmvm9iuG2tRDF5R9YUoeszrRo+2Te5vGd9ZN7i9pn+H&#10;avhgxeLhsicjLVkMypM9z5Y5yXoHlX2AKmTApzmb8PVexX2oh/mi6/5h252TrkfQICeE4oEG2aB+&#10;Nqib67JV4KxB8qz6zVmZxlmhOVTqd5EVTg0JItt4jxgHjJnHT5pnjBuljxukELXiMCoRaKVIvFo8&#10;6OGUYc6McR5RI5WklUrWTrkiCdQhaMbiNRLI2nkk7QI4A9ggg2iUTDBOIZqkX60EnDdmlD9llDdj&#10;nLVsmrxqHrVuGbRm60O2cB7xi4ox8pIWt+B5Ecssm3NPKorjvbuMsm53UzQFo32CF7wSwH+CyN+d&#10;oP78SwXwIf7bQ9ydSzQH1CV8XMC3FvSQ4npnz+Phgfu9fdc7W863KU4PF53Zp50Fx52fd3krNTck&#10;Fg5W5mNa0lBdSRhUCnksfnQ8HDcSjkNFYoeisP1R2IEoDAperBcRwJgRxPJ+UQAj0heU050ukgGM&#10;OGBQAZQE9fX5d3eHDg6CcuQsECA1Y4YxSYPY1AFsyiA2aQiTiCw/DOcEY2Ox+BgsIQZLisGOwmDG&#10;Y9ETkbjR8AlS6Dg6YRSTN4qvI460DPQ1V1Y0paU6vXzuKSYSKiKQ/EQgU4wrne9xBh9Dnjh7msRH&#10;6Rt5pRjDPiXXXveOdEVHjz8H0XJf5PqJoH3kEjfq0KE3eANwCGkEOR0xf6H8D3147riyf+Pw+M/O&#10;zH/z4b4dKPAggP8+CBD7e10AR1854Bv2FARgFxRev9Z1kGqfAxr8IvQb+ZwvjgMiesGJ9LsDgACM&#10;P8KNlpGjAFAfKUGOIo3fANx7/BP2UMFHATx3A69yQ304vvflvHU9IxbRoqAEIZDjdhDnHdAxcAmk&#10;fdAOiOmZymAXKUe6AToPOonsIn2jV/giyFmfAw4hF0IaAbug2esWHBkKejv0q4BCcAipFiXCRBfA&#10;CHQBDGL47q5MKnK/YDS8Oe84Mn3vyvHQhf2e7eNv7R9/48F5P4CfKVCQ0YcL1sPXM4D9ub7357z9&#10;YwIY4YbWBYBCUA1URhKF6WfRz/2BBhZ8HMwP9/NzQLd/EYjq/hwkIT5G4HGcEFOcKEuYGIuHCJOJ&#10;0GMXLdm0pLCqvtbUnk7Phmbntn6XXqJtL84Zi7VH9VsPdNv2dzsO9rkMDzj399L97uf8mACmF9KF&#10;LjJFM73+DW6cfl3r/iIQAWzV2XZDAJs0tZk2g90u685em85+85Yuvepm9ZIa3ZpGxAEjSb1gi/hd&#10;i/YeJBUYKURM8HWuW2FEBoMtkihMr2DY1GrY3mLY0WTc2mzc3GTc2GpS32JS22Je3WZd1RnUSZJx&#10;jvmaR46JT5ONWVnwsbrQIzUhFi2ux6psDGqcbAYCQnYiz3xFXgbxvwjifhHM9fJqLmjAq2D2l0EI&#10;nC9CeF6HIwIYPopk+n7mfelwXQngnwn38yBuyQAeSb//Oje8LB2+J35fROBpANjyiPtwi3kDQIAU&#10;3jidzo3L0flM2X6EbnZvcKManRvVPuGFCGDeJyE/UwArXS0ALCf5BpkFGsTvn0i/FX0pJfTsGY+Y&#10;GJuABIfQc17xl/xPJLlEhFh5AIJXGcA33Cqifm8AjvJ9mgga8cHIufwsHEi2LucjJtZ7j7gYmMHp&#10;Ytz8oP6NtX7BFsQARAYjGphuhUE5CJD4ugDmZWJDQEwwvZ+AJ1z8ktwCT3kEn/MJv+D/OCO0lLDE&#10;W7GngHcSz2WfvEAcMJIBjAhgTakPnwvgG5h80DZS1NZX1tVXNTBSMzBTM7RRM3ZSNvJQ0PWV0wyV&#10;UQ1/IRsmJBHOxRPPxV4kJtT5XgqjrYoy0BvUN6h5+TrlEWMhIzv+tczqB7UFKdkNGYVtWYVduQ87&#10;8vLbCu+3lN/vairu6KtuWOgcebhAkWmQexpZynOIy3GCN3iJO/xIJP5CLPZQIGBbwIsi4T0p5jry&#10;xI2sENL2xqlPw3/cNnktqOwwvRNqGIUI29Dq1RJrO8iUypcXFNr2wvrq9PLsNDU6uco7utQmMM3C&#10;P9E2Mt0jtTQgpzE4r7O0l9KOP5lYgVY3oU3q1bTMZ9DZxv7F2i50AF1MUqA96BQ7Z/9KhefX38ix&#10;CDsr6o839sHtk1enC1omEitH/LI6tX073jj3PXfAvXZbU4uCTHMgw6zt92GzYi54bov620r5f5Eu&#10;f6zaLmnT+96jS9GrQ8lrRD9y3iWHltF5WIcD7cNT/9HOEMkH/yMp4Pzs4mqi5kPo+AiiXU3Dt7+3&#10;vwkLYAieo3d7ectEUd1OURlfVgLtUqFdCrS9Cm2tHq3MQusb0MjClE9Snb4TtaAOouxDy5sHkzOw&#10;Z/1MAH+aBfozJfmTIPYU4YYAvqAd/Z8hgC83wWMAC2Bo5ecKYFAf2qRB+79sDWAY+KLnV24fgg5O&#10;Diib+0uUo7VNWADvHUEnYGzBwwnPDg0PNZypfFMAX24eQdQjaAoWwOfo2d1+wi5u9Hxp6WJ742R7&#10;BTraggXwxS7Myc7JxuLB+sL5HgU6Ac83eCoOYPsLtp8EMHgoPjrg46OTndW9zYn1Lezq3tDiUd/0&#10;Qfc0bWDlaHTvcI22vrU5tr7TPQoN4aDszDlHm1FjzQVL7WUzpRWjd/vW8nvmMnsW0ruW0juW0ltW&#10;b6lWbyhWb9es367ZvaM74E3XD4D1K+gCGJn/ectHdctPHVkDmOaitG0vt24ts2YhDaBavQUxPfcX&#10;lCDJwbP6ktN6T1bMZbYclDZtFKY0nqDecGCkOSYVhBfVn67rS8+rS86oiC8bvN63V951Upk1eNmj&#10;IN6speb9SlpKTIJL+t1DFf3vVMzvyNs+VnBh/uB2T8nlLzouv7Xw+61z9G9dE39rnfRvpjH/Zpfw&#10;a4uIPxkHPTAIYFfz5JN3eCpvL6PmpmLkr2MdZeiWauqTZ+FXbhfc4BXVHZg0EJTS4RZZnlqC9o6o&#10;QJFPmrqXGlsX7J3TsvNR+aXY0upROC24kpBQ2B+e3hGY2BQU3ZSRjy+qnCyoGK2qn27tXq2sHYtL&#10;bvTwyVRUddDQcs7Ja56c3puZp5HI1InJzRHSCuKAJ+d3wRbJ9AVMLeyNTm+OjK3hyCv40VVQhzS5&#10;TpigjsxsYccoWNwybmhppH91uHOxpWGypIqY1zgRV0MOrR2zTO+0yxnwrhi1ThtwKR43LZiTL5m+&#10;ndl1N7/7K/dsNp8KNp86yQySaOHCr6xLhJp2vs0lPmqc/I1nNq9OrIZegol+hI1hpJttVrBndZhn&#10;na99ka9VephtSqhFWGFgRpCB42hVT6l/GqkSDe1CRxPHJ3MHxTE50PoFpn6wJbcROoTQdUOhdkHQ&#10;FkTBUwItA/GN+NrU+re87/pKh9z13ReGZzfJK6ja/sPZXWIzDqJc2iqaD5X1QAvnAUY+4Jd2d1Zr&#10;zVUGcLJDAqkGD61DfkaeB+M7R5N7Tmq24KLjrUR3bSeI9mlV4B04QGaHroorTfNKBEF9clWyexz4&#10;TikIyUbShcuiCnMDM0CQ4BIN4r6iTniy6F0o2im8Ir4I2oBCrXxHagdPp3f9DF13iWtL3WNxtkHQ&#10;yllvTmNtVAG0cp7tGrPeMz5V1ZfvFgFtXCZYep+MLA3n1I1WdE3W9PWnVaw2YbBp1dSa4b6QnOXC&#10;LlJs+WhU+WZG13JkNc4uouSpctT3DIUPGTH8vEQ2hhVOhg32+9us9zfZHlLYGRa5GK9SXWEve0P9&#10;ItxQv3T+cwIYAOI5DiZEAK/yc67wcSDlgF8qgNdFeQFUER6KMOcSL+MyH9OqANOaIDPYrvAzLvEy&#10;LPI8ogixrAmzUIVZQQDKQeEC98N5joerbExUNhYKGwuVnZXCwbrGxUbhZl/jZt8S5N0Q4l0X5qUI&#10;g2Z5VoS4AQvCgtPiT8clXo+KvSSKvRgReYYVlkQJSQwJSeCfvESJPe0TFu8WFEXo4BOqF+DLF2LN&#10;EGHJFuTI5ecs4OUp4OYu4ObK5+HI5WPJ5GPME2VvePeUaKy/4uS0aONMMDEl+ZpNhVsv+TtMeDpO&#10;pUSdozqgvXnATlbspLftgJMeOtxhpaMQ2puFtihQxwDJL5EQmtuaUJQUX+AQnWMSV+KY0R6Wj9XR&#10;itGX9reSdHMUd7R7auGl7BRg4edv7p5u5V/vmVBiF1rmEF5oG5xj4VfjnVDkGFbgGAoocY+uD0pr&#10;i8xtCc+uDUotD0wgNLSujRBPFpcPZ5dp08sXy3vQ2uHpPG1xaLYttznNJ7U8tqIlq3WgbHC6Y2q4&#10;DN2ePkCsmKkIaSjwLU92yLCWsTN4qi/LKfucUfItz2tfS9fNqSXyEIo6NwN/E53Szml7V99fH18G&#10;Lg8O1xcWx7C4cQJhc3UVVr/gVePggLa1BbbgLetoCurNwdbFNfcX9C/0TfcUNpgpaL4TEld7JaUq&#10;9bYkORtODz2Glkgb5L7F0c7VRMeiOMv8BOvCEP1kd9WINLfyisjWKOvUuoQ2fDUJ/ALZwKyRalGE&#10;mr7xpqFD0go0s73QgR9rHCY2Y7orutsqeyvyW0L8U3Mzm1KSqlwcYwx1PeIiSsZxm+iuhTD3jIqk&#10;jq4CLK5ucqp7caSBlB+aF+kQmheaMd5B2Bml7k/AWbngre9w/Hi2Y6E8tmG0b2V59Dg3rtVOP8pc&#10;PUL7rb+5UqyzZoaralqkUXG4ZqbLc7/gt0GlZrl5mvFunPoFcoHV6pEp0m55mmFpOqHR2oHDeQOb&#10;uK1lDBXc5tkWVJlTm5OQtwLeRA+geeIMZXwR0zmE60ZvzW1vzuy2lff5WodqS5smemSkuGX4awda&#10;vjCze27qIW0dpuCWbBoV45iSGVEVH5Dv7RgT7J0cGZIVE5mXmVFVV9vf3oahrh7D3+an0NkeeLuA&#10;A/AGMbu41TNAIE3MgdcK+K3yAqKsU4eHh5ubm4kjo3PTS8O92Ani3CF4o1nYp4ytg9vfmT9uLBkI&#10;8cw20PC1MIxOS+hpb1mvq1rKzyDERXREBtRHB9XHBdfFBFZnxbWUZ/c3VYy0NRB7uiYw2Hny+NrY&#10;1OrG9vHK8ub+5snFHnSxfQl+P88PzcQ6x0XaJcY6ZqZ6FuYHV5dFNQEKQ2uz/ctBUBXXVpvYCaiO&#10;b69J6GhK62vLGqpP7WnNHARPaWNMe31ES3Nce3NyV21yR012b0PxYElme21e73AlsSmhtdQjHxvS&#10;AGURj12rp1ViJt+H7ehmXFqXHZgVzGrHz1ikjzlmN5tFBbwwUGd4+p5BVEdY1vKdlpuOpbe5g7uZ&#10;g5mmkY6SrpGOhZ2Vh4tTgJWlt4NtkIN1kI2xn7NZiJ99QohDcoBVQmZAVXFUS2cBbrKfur8C3rKh&#10;7WNoZu8Cu0FrnlqsQo+RVo7BD8EK+SzRKU9dzFZKyFlS2FNSwEuC10ecx0+C11+SN+Apv58gm50o&#10;l70Ej604j7Uwh6kQu4kIp4UEr82viKH2+FAHTLDDcKBjr79Th59zs497va9PkqlFuL65u7K+6WtV&#10;ZeF3UmzPxBlEhe+L8n0vKnDrqci95+IMLyVYXomzv5bgeiPKLSP72lhd2UVFxUvyqRUHlwEbhwkH&#10;jx0rly0LpwOAlcOBncOOg8Oak92Sh82Un82In0Ufsb9iTGoSTCpPmJSfMio+YVIQZZYXZn0vzCIP&#10;EGH+IMKsJMKsLMKkLsakJcaoc4WuxGN9iceGCOKPjIQZjbjB5USsmV+7MSoEPVSJva+S9Eg+iV06&#10;/qV0ghSPu+ebMIxv07RX6bRD1rh5xpRl/qRF3oh+ar9KVJdCaJ9yJForARG9nzNuloMwZpoNoJf/&#10;mAC+Lv+ug4jAm8BTQMcB4Bl3dZOIOmmw8YW9b/aoXt6oXg5ZD557dkQnGq8ThtUKxGp7T5r7LXu5&#10;7qUbn9fJX/RxnQ5/czzw/xz1/Pao+WuogwPqEL9sEqI1cOy2P9wa+Ibaf+uM+OIAJb3dL7HTL7A/&#10;yHU8zHo0+Pi478Fpz/3TtodnDYxQHTdUIwFVS0Hl76BC1ZNUIyjX7yI1fMUrCG8ShNVPwOhkDapl&#10;4XQLcXoFWN1sjF4mRjcNrZuB0slEa2fidDJgB/wZSH4wnCKsDSeYXs0wDJfjddMBHzMs9TMRiAZZ&#10;9Go/4NMsvrirRF4wjONXq/8iE/mCQgAi+UavFnkF8ax5PmDGLG/aNBdZLRgcBY38mABGaySiNJI+&#10;Z0AlbkgtAfQf6TDoOVozeeiqBeS6CGAX8aDXm70OYhZBHQBSAk5BGkE6Qz8EF6plE9WbCGr1I1qp&#10;WN1grJ4PVj8Ap5uI1UvDGSROOkZsRbtdFBpfVkgflnEfV7JBDU+38t5v5MpulXLRaphp1Vy7RdIH&#10;2W7nOdlrwWmTHoGrEVanhQZnZe+hahmoTh3Kt19yiwZPL2y+dVOJ+pk47VS0BhiHFLwmuAXQT9hS&#10;g0eOoBM/ohOL144Z0f64XPENEKWN2N/rYNUTMWqJAx+iO2VCeuUicBpgcNJB4wTttC/xiwUw/bo3&#10;QMb5i4DhBWNLF8BgFyn8EqkE3SwEeDJ23U+JwnrJV3+EcQVS7ar/RM0ssmbuuFbOjE7qvF7UkoHP&#10;qqEN1VBnw1BuTe8JVZ+Pqs+yqv9wRf/uqvG9LSuGTRfGkyRhqOQlVPn+okj6rEgaqpeFOt9D3c+h&#10;Nk5Y9A4yHHd/t9f29VHXXWiIFcKwn/d/BzjrvnvawXzazHtS+/S4UuGkxOCswGUvyWfe2xtj6jas&#10;FzBinDRuljdlkj+plzqmFUdUiyKoho9qRk7qRU8bxMwYRs8Zx88YxoLdMa2oUc3oUc3Yce34ce3U&#10;UZ18sk4hySCLaJhKMk4kmCSOmCQTTdLHLQonzYunTYpmTPLnjdMXTeIWjcMWTAOmzQNGvRJTjX3k&#10;n1lxPo1glMm6LxvHJu8tLmNQWhC8jNE5GxOGSIynqD9D5O8u8V/DAhhzDwZ9FwZ1B+Fi6Bbgcvg2&#10;4GMh+u4F9jYN/80B9vb5EMdFi+B+Bvea32Oq86M9t8dHngzbjreozrepnswzrrxoG0GM49veKOum&#10;nuL8kfZcwkAadjgZg08eGY3HkyLQmEjsUCSuPxLXC2+xQ4gABlwJYBzYjQR14LmasVc5wbgYHJ5e&#10;Hj6MCh0cChkYBAT19YMYlMfiR0CdCBQalPh1dYcNDYOaoASAnAIOxaKwaUOEzEEAPn0IlzaMS0Fh&#10;AMkoXBIal4DBJaDxCWhCAmo0ATWegJqIxo4GjhECJ/DhY9iYEXQKeqgENdyFw5NHCM25+TkurgFv&#10;ZTz4eQN4OGL42VMEOFNFuOKE4AxOusOLuFplNl6Mle7bEC2HHKLHn4PYuB/j+rlhV47zRgU69AZv&#10;AE6n1wExaCGU534Qz71AwYdePLfd2b/14roFz/wsxhQhzhwq8phufxEBDIi+csBBnHfoDphuf0Hh&#10;jcvRQXr+OYh2/Rx6J78Ici7SMjIOPyaAkfr0ZhEDinwoSIAoTyQZF4C0fANw73ESbKGfBLA/9x1v&#10;9u/oAjhMiCHkmvpFBCEyPogABi3Q+0y35sguALkLpEugGrKLnAVA+v859Go3QG6TXg25QXBfyFTP&#10;ALBLvxYd5Cz6gPyEAAZbMAhIJjTiU0HsxXHbmeW2G+cjN84H9kzfOzB+iwjgAIHHv1QAIx6XvgsO&#10;IVyXvkg5IoPpLdAPwS2AcRaAP5TPAR3+RYAP94sE8d6JFHwYBf8lwaNQAaZACR57MS4VQba8tOj8&#10;+tKsoa7IgV639k679j7HbpxjP95hcMhmsMe2v9u+v8dpsM9loM+lp9uxs8OpqxPho6nt/siPGVwk&#10;uA4o/GI5wo3Tb2jdn491ezPApgPOBrbp6LBqa7NsbbVoaTGua7Zs6bTv6gdYt/WYNbab1neYNHYi&#10;abvGn2Z1/ihuG1otO3rp6wHTTfB16EoY1Ee8L9IC/SgigHVaG3Va6w2bG+HFgOtbTOsArea17fat&#10;g7Y1vfaFHXeeaj3kUWN4JCfGoi14D/5fFX5mNR4mTW4WXW4uM35hZ6FnvsKvQ7mewam9iMRlfwFn&#10;AHO9hOGViuB5Hc79KgwAAgCoxioZgJjgz+F89gsAF+V68s+Z7fmGl6XDK+HLJ/5zAZVvNEvnRkLw&#10;3/mR9nlEvb/IjWp0blT7hOcvFcDykm/eP5GWlZCSk3yDJAGD4J3461cCkpJcIqKs/AAQICsBi3MJ&#10;inLAmhbxuAAQI7Mr06UvAPHBCHTjC0B0LHIi671HiKlFPC4okeQXfi4kBkpAOWJ5b0hfxPvSde91&#10;MYyUA0CMqGVwChLQNTC4BOiMOAevBCffEy5+xAG/FBBFHDB9OmgkD5g+C7T6K/kvCmD6AsAgpqP7&#10;Xk3ng5aOkra+sr6Jir6lsoGdkoGzvL67nLanlJLHE2lbdj7zuw+92Nny30m16qg16WokSEuFSz41&#10;+dvX7371K5ff/23wvcqqrinxucySjCJV9sO2vOK2/IcNBdkNxXebqnLrWh9WDFS27K2hyGQopHBW&#10;NbRP0GmY03OExYtwy3b5sds+p88xn9+5eOjly5izN4k0uYRVhag55YgJpVC8QgDqgz9KO4xonTLu&#10;XXBWgYe65qDJA3iu590rE0yD/yVxcRXqI28XtGIiSxv88stcs4qsknIMojI0AtNNIksCi/sy20fr&#10;cLOjW7TVs5Op1cXDvX3o6HxvegnaOAg0thW59VjruUxhTPL+EuViax86+bRyL7gKam6vpO+0cGja&#10;u7BDPaBJxqXphX29gGkDh0EHu1Enk34fsyGex3ruqdfqm6AFKf/p517jL70GJewIyoFEi7hGo8Dt&#10;Jgzc1MHlR8l3ZX/hhFA4/ffkABbAh2fHu9Dl8QFtG1SC5ym+hNYXVs1VtIylFBzl1M+J09D+KZzL&#10;vL9/uAr6vAVNb82H53bYB+3VdENr+9AC9XB6Hp5v+QxecfajAL4C7MLa9YaP/EfQ7S/g4z/7Xglg&#10;6PDkpgA+ADdx+n+AAIYngqbsQuv7f4e697GQugcqnC9vwtVA+S64l/+UAAYDeA6e2GPa2gZ40o5X&#10;Ny829uDpu4/O4CRg+Nm4GmpEAF8cXJ4dnhx/FMAXiACe3oLGKBeYOdoA6WBk/HxhEdrauNylnG8t&#10;XmwvQEcU6GIbugBjvrJPmd1bm4HF8PE2dLoHncETRMOc0i5OD87ARwYGAXwUR8dnO1u0jfmNDeLq&#10;9tDcXsfYdiNps3F+f3DvbO6Ytr4zu7o1QIBau6CB/r34mGEDrQU7wyVLtSmtV2fOGoc27w+sZWg2&#10;MnvW8NK/VBvY/q7YvF21lVmze0d1eL/hJL/hogCgXnFdACOse6tse6vuuijuOiogunfD5t26tQwA&#10;BDsO8qCEYvlm2fTVgtHzOYOnMIbPNmwVdp1VN6zlx1XFhqTYsG84Z5TEVrVfrmi9mFWVmFYWWzZ4&#10;vWentOOoPG/0elDlWaeBTsBb2TcSktzS7xhU9G+rWNxXsGdWcmdX8Xqk5vGVvucfLQN+5xT9/7gk&#10;/MYy4V+No35tn/hvVpF/Ngt5YBjIqeHNr+D4TMHhnbq7mkmgjm20sUe6mW++pX+FbVC9R0Snf0Jf&#10;aHqvXWBhZvmIW3DpEPE4LW+ovHrc1TMvrwiXVYBKzxlKyOqNSu8KS2sPTYUJjGouKh+vbVoqLCMX&#10;lhJKK8nhUbWaOt7PX+jb2kfk57f39k2Ojm0sLh0uLx2OT2wQR9fGpzan53ZnF/Zn5vemZncAYHdy&#10;ZntscoM0RgGQx6lgO0JaQRMWSTPbxMktEmF9BLWC610e6ljobJ1raFsobp+Lqx8La56wzO6xyOr1&#10;qhm3z0e7lo3bFi6ol889zO29XdD5J7dMJp9ydp+6Z6lkwYypX1mUcFSt/j51+Ksy7G88stg/+MvJ&#10;+Dibx3tZxIXa58a7lye6VcbYFcTaZCY5pIYZ+VUGZ5g8+zBV2w9NH0BLUEdS+2D+QHd+61QPETqA&#10;0nwToJUz8HvVz9SL1IKHdqCiiMLG9AZoHSqNLlOX1Ogq6A00D5gfmjmY2RrrJNCmt4er+kE1T13n&#10;noI2aOE80NgX2oSGCnsqI0qhPSjTLY1QhQUVQiz898ibJ9M0Z3U7aAua6Rr3NfQAFfC1qETXGPBl&#10;gasZjrYPA98XDSnViAluzWxIcosFhypjS+BUYBrUmFqDBAUh2Vl+qUeTe3Aj29BYO9FCwQj0vzWr&#10;NsDYHVRIdotqSC4Hv9gjzH2ogzNnE9ueanDmcU9abXtCKUS99FI0Bi1nu4TN1A+udhGK/eJPRpZy&#10;nEN3+8abQzIOu8aqnKNms1tG4ysxgXk4n6IRjzyMY0KFrEHEffa0ewzdvFwkbtZlTsZNtoc7LPe3&#10;WR9SrwTwFC880fECF9vVMsA3WeFk/yJLXL+YFR7OVV6uZW6OBQ5WAAjW+LhBCQAcQgAlFH4eiiD3&#10;De9LZ5mfnT41NLIGMEWYe1OQc5eT+ZCD6ZiL5ZiH9ZiX44CXncbHvsvLscz8cIWVcY2LlcrHsSHA&#10;RREAl+Bc5OdaeiY+81Rs6onIuJjgqLggWUKQ/FSY/EwELcozJMo9IMzZK8jeKcDazsfcwstYy8dW&#10;KMCfISicxi+YxMsXx8kVycYeysISxMIczMrix/jY4+F95/t3AI73b9vd+c7o7t9ef/3fJL//b8+/&#10;+Z8v//br13/+zZs//vbNH/7j3e//p9yf/uX5v/5K+a//Gi/3ghgRSskpnI3PxYbE1jqad3haDTk5&#10;9ji49EREzTU1nkyRoaXpy8aa5bhItL/rYIzfWEPhxcIoNLdAa+jptgsY8o7tjs9rKWpobMdWdJLC&#10;0pvNbBJknlioiVopMmjI35IzFzXxV/cJNAkKNfdPtwps9k2tdY8H23rvpHLnqKbA9FKXqFLXaECO&#10;fUiGdUCZZ1x3XHFPYml9WFpZaEx/Udk6mgT/NRjy3rIBQRRoHbuWG5AT5xJfEFZYn9rQmtvekNbY&#10;kdddFlbbktyX5loQY50WYZHoqOjloORh/cHZy9Bf+7VeIPyXGZcz+IncpIyW6rrVmVnwdQ+/vVxx&#10;sXd4tLGzs0qlzi9trlLglTjAtxvg/OLs6PgC/qs2aKpzqTWxvza2pS6+sSO7szy6SE9KQ+wxr/Kz&#10;dwpP39roWJaklW5M78AvWsfQcAO5JKQ50Srf9LmLyDdvXzKoRNnm1sT3x9hnp3uXDJYSFgco+2Ta&#10;fPc0rqKfMjB9RKbsYhaI1QNlkfnFUQVd5b3tlUOJ4QVONmE2FoGuTrHx0WXZqY3luR1jw6vjw8t5&#10;0ZW1qZ31qV3NmT24etJU13RPcWdDasVwRefS4MTFwj60eALGijpMbUhsLg4si7RNHq6fmBjaivct&#10;15ByVn7ioPrE1U0jJd6mxl8tw+FlsOurgMB3IQkqUZ2e1cOB9flqIWUKQcOWuV3m2YTAprHEvlqv&#10;4p6UznXUBpWwfbh6CW5zbXqzKKM4Jym7pbKxtqiqsaQ62i881CMoNzG/s6aPPDBbnd2mJ2vpaxpe&#10;ElmTaJdm+sTE8ZVVvG5wvkVCtXdhTUxjQUSNs0GApaZbpHdKiHdCTGg6enBsb+dydnodfokEL8NH&#10;0PEGNNg8MoVbgifkPoOOTuB3CuTDOTw8npmZ6WhrHx4cmp9a2Fjdoi5sri/u7FFOD9fPRvvIW9Ob&#10;R2sXa1O02qIBE11/JVkXT+f8htolLOqMhIWaahayk3pTY9sSw+rgNYAj69OjGwvTuxoqcd0dkwOD&#10;0zjC0vg0ZWvnnLq2v795dgn6A6DAv3799P1CzGJibNMzPIsLAquLgmvBNtevIse3PNOrBASFQTXF&#10;IXWgHGxLwxpKI5uqErtrEntqY9qrw5oaw1s7Evvak/trEztLElqLU1pTwsrTwisaMroaE9sKvYuq&#10;HbMucojnEV1zhumo175zijGQbcWeaV6/tHflM9uMl5aewqpqjySef8v54iHfB8FXOi8+uOhYuhla&#10;OelZmqsbGmuaWJk4ODn4uroEOToEuTqFu9hFOFuE+djGxXsXFEU2VMV3tGRiuvKJqMqpkZYFUt/i&#10;BGl9bvVo6RAi7Ry1Ty834qdnt+D50aeH94ONEuU4TV/yOIrzuopxuYpyuolwuItyeohxeIhzuguz&#10;OYpyOIpzOYlx2QuzWwmxmYtwWohxW/wq19om08I6wcg0WEPfQ17DRlrZ8LmilqSyFNebpxwyIiyy&#10;fExy3I/lOZkUOZnVuJlVRTnUJLlUJHmUn3AriHLJCnNLC/BIC/K/VVW3U9d2k1NyEJE0ZObSZOLS&#10;Y+IxecxpzsRl98kBXwlgDjgVmJ/NiI9FR5BZW4RJXZRJWYJRSfLxh6eP5SUZ5UWZ34uwAOQBoswf&#10;RJmUQAVRRnVRRk3Rx9qij3UA4gx64gwGCBKIAOYyYxO3Y5LxfqQcclcj7p5q0kO5RPbXcS9fx7/h&#10;cvGSDsH6Ns14l007ZJFNUsdMswkGaf0qUU1vfBukvLsUQtFaCdezfq9z3f5e58cE8HXzdB26qfoB&#10;esnXBfBHsaSVAbhuf3HaITgdP6yOF1bPluLtthtjdVaqC7W/h1ACF5j7Z6iv4ZVfW76Hunmgbkmo&#10;UWSnmnOrgW27m3m7jxsa1zwnaB6iZQ6GJQ+G+Y6G2A4HGI56H571PL7sZYW6+KFWscvaJ6elkkf5&#10;Tw+y5I8ybKGcqJPk5EWvWKxx5JB2Akone1grF6Obj9GD7S9aL/WKNLRuFgCj9XfXex2URhJaMxkA&#10;YuyV/UVM6nUQDYzwA+9LBx66NESXgjFEFu4F44ZVjx9BjOmnSX3JVwsA06UsIgtBgFGLG1aOHlSM&#10;RNKFwYlIBaQmWiMe/Zn6RRhSSwBbeudBAO5lGD4XvgqSYQxAZpkG1wJX+SJIT+j9oYN0A/QZeRJA&#10;ABeqpxI0Skc08vDaMeATx+l6Y3UDcToJON1EnH74rJv/YYojVKZzWfHqtJz/vFoUalBcjFNbTdbc&#10;LBDbLuXYLOLZyn63nxZ0llo771E6Yhkz5elCS7E7zdODyg2hKkcoK2TFNW3cJA88ZnidNKJOOlYr&#10;BaedQtTPoHcS0Zwj2nEI4Am8/hjTQVJ+AXT1i9wITgOMT/KgYkzXu9CfI4CvuK5g/wE3uvEPAaeA&#10;mwKjjQhg5MNCCr9EyqcU/GsC+Cr3l6ib8Gko4HH79IcauUStAqJWPlkrfUInYVY3bEnfl2rkuGVi&#10;tqKjsKLzcklLeEGLbUH3MdWM+cCJ+yiAByp6ATVKQc2y4EM8Knl6UfsMan0KdQhCBBEIzw6hHh71&#10;fLPX+e1hz72zAZbLYbaj/u9O+r457rlz1M540MhzUC25Xyq3l6+3HG087Wc9Yuc4bOgxrBuKM0gd&#10;NSqeNCqa1kub0ooe1wgd1/Sf0vWdMfCaNXSfMXRZtfJdNvddMgtYMA5eMIpYNIpfMkpeMsoe180b&#10;1csjG2aRjFNIJvEE09gR0/gRk+Rxi4Jxi+JJ05Jp4/xZo8xZw8R5o5g5w/B505hJ54wCi2ANaTt2&#10;ieBHbzIeKSYyK/jyPjeMiXSbw2idzwhfEh+eYb6CSN9CpO9/sQAe+epo5PbFINdpHd9uMi/Fl3XD&#10;hXXfje3cl23L5e6Gx8ONYP4pL4le2yfDHpqY3PDaofpM0kDmCCYdi0/FkNIwY0lYUjwWF4UdiMT1&#10;huO7w/G94bihSNjskqJQo/9QAEeg0GFDw4j6Dezt8+vqBgGoGYsfAYCjoNCnozN8GM4qRqwwchZc&#10;B4VPRZEzhsgZw8SM4ZF0FD4dhU1Ho1PR6BQUKhmNSkbhklH4ZBQhCTWaPDweixn1x6ICybjwUUIk&#10;ARuJGorv788dGKoZRM0vr6E7u0vCI8O1dbyePvUU4AsRFIgVF4wUhld1RZZ3RRwb2E2UYKfLNrqi&#10;u679Pgc5+jl0Y4fs/sP69Ao3uK5FQTXY/nLe8eO4FST0yJf/njf3bV/euyHCDJESLFFPWAGI+r0u&#10;gJE1gJGrwLufjONPXxc593OQs34+PzYOALr0Raoh4hOpBuqDEsRuIuVIgMTXoZdfJ0qEKUaMJUTg&#10;YeDVNMJ+XLc9Wb/x4fgelFyf+RkBxKAEkanXP33QNzDaSE+QzlyvA65Cr0y/u5+Aftc3oFdA2kEu&#10;BBqn714HHEIGDRk3Ooj1/zEBDLaICAeFyJh4c95xZbvrycPoycPgxHrHifl7T64HyBrAvtwPfLnv&#10;wboXBl41OYD7VgAXCH4ggOn6FhQC/Djv+3LcQ1b59Wa748V6G5kX+qPfvTLESDWk/s12+B7+szKA&#10;rw/CNR4E890JFbgXKfgwVIDJi+uxAx+7vfRLR33tlv7O7L6OyIFuv+EB98Ehx55Bl64h9wGsdXeX&#10;dW+nw0Cvy/CAJ3rYF43yGRryGRh06eh07oRBHLB9d6dtD4xDzz8WwMghBEQDfw5yFKkPdm9o3Z+P&#10;TUcLwLazHWDT0WHd3o4IYPOmduu2brvOPoB1W49Va7dVS69Ve79ZM2xtzdu6LTt6EemLuF5E+iLQ&#10;tS4d02s5wYgAvnEUlBs1tuk1tag31ao3Ves11BnU1RnXNJnVNpvUtpjUtlm19OsVNwV0kYX0Pb5m&#10;lWNlURZm1BC+ryTyWEWYWVWQVYubSYudRY+Dy4Jf3ENEKoT3WRCclXuVBAzPAg3r3lAA96sw9mdB&#10;LE/8wZZXKoJPOhJUQHa/CMfTXwDn04D/1QKYX+LL8Ir58In7gkDgiT8ABLCFFfeBM4OffYEbzdIR&#10;lAz4Ip+p3I+A636RG9U+8Z8RwLISUu/EX79/Ii3/9C0AxG9EXrwWfPqMR0yUlV+EhU+cXVCSSwRe&#10;CZhbSJxLUORqoV/Epwpz8Ihx8z/hE7phf0WvlgQGh8AWFILKiNkFW8TFcj5i4mNmByUsdx8y33kA&#10;AnAWqI8IY6QyUh+5EF30It6XDn1G6OsOGJQgAeC6BgaIsnGLsfOIc/DSHfALfpGXAqI/JoDVXsoB&#10;NF4raEp90H6jhCwDrC+rBgABAijUeasM0JJR1pbX0Pmgpa+oZ6xsYKlkZKtk6PjB0EXBwOa5go24&#10;tB4zj9J3dyzYOeLl36WryPu/lHz3/Xcv/vIV96/+P7y/+pXlt/fblXVHdc17n8oQXr6fei23JKOw&#10;KidPUVDYUJbf1lDa1lNb0FNZNDU89ouAwvMXrVLRH8IHXoT08HriuDwnOb3WuH1WmJxn71qvMbtv&#10;cgfOsrofvE/YV0zcUUpcVYiZlAnBSvv1vfXpeu/bphzYbRxL8C5aSuk8qhuDsNvQ4tU/dx7C/zR5&#10;cg5tHEITm7Se6YXCIXxcc49fcatNUqlxeK5eUJJ1THJeX+/o0QYFou2dHS8tLUEXELqrj/Gb24pS&#10;MiP9w+fHJ5cQtLW3S1mnnh0dQ0eguQNo9xLagXbaSVUucTa877W/FTL6RsTua3Hf718mPJDrFLcd&#10;e+O7o55wqZNxppxIext+8Cb8UD5m8X3Qgn4cVi8sSkyTUtUPwZkZlxe0I1hMXmXlXnwSwIfwFNAn&#10;0OkpOHR6BOodXVyCmzlemhgzV9HQfyGnwC7RElsAUc/g3I6Ds9ONdWh9C5rbnY7KH/SJP+/CXwlg&#10;ysXSGtzI/2oBfHQKzwK9ewAvA7y9f7F7AAvg45P/YwXwlf0FW0QAA+CS7f3/pACGF/q9uNw7PFhZ&#10;h9d0Xd08X9+FtmgQDYzh+dVE0AjnPyqA53agMcoldv5keOwQP34+MwetU6Fd6tnmwvnWPLS/DJ1u&#10;QOc70CH1aHNxd3X68mADngj6ZBd2wJ8E8OUZ7fzs8OL8GL6LozNol3a8ubq9MU7ZRk9vtpA2K4kb&#10;FVO7jdQD9P7+JG119nhs/KCpBSIQodqqMXfHUSu9BWuNNUvFExeNIzv5Y7v3R7Yy+7Zv6AJ42frN&#10;jQzgLTfFDTfFddcPOz5q296qiABe94QXA17zUFx3V9xylN9xgNm2l0Nme96weYcIYLBLtXq7ZiG9&#10;ai4FAnBoC9SxV0QE8ISaOPot58g7nlll8RWtFwtqktPKYkgG8I7Nh20HpSXTNzht6U4DnUDpd9Ii&#10;4uwvpe9/0P72g8ldOVsmRTdONZ9Hah5/0XL9jbHXv9uG/cYh9reWib82i/21Y9K/2UT9yTz0vnEQ&#10;p5YP/wenp4qOshoeCnreGpbhBq4pSAawfWC9e3iHX3xvdO6wa0RlUgHaP6a+vmM1JqUzv4gQk9CW&#10;mNKbkNqdkNobn9kblzUQldUTltYVnNweldibW0guLp9KzhgKDKl1dM1S0/QRl9QxMg4sqxgcG9vp&#10;7ZtobEIRSEurK4ezM1sk8g8EMBLMLx1Mze6ActIYhUBeRcARloZxi1gyBU+mkkfWCUOr6Pa57sap&#10;5vqJysbpnObJsEp8WOukVX6fUWaHe+2oXRHWOgfrWDBjWLnIVDTwfXHXb91SH/uUcXjXPU8icsUT&#10;f2WU910W+b/FtP2hsP+7iAoB5SCZZ44elgn+1nGRDlnxTgUJdgUJVplJlqkpNvFpDpH5XtGtyYXj&#10;9b3Q2mVlaKGeqG53endLRj34FU1oQi8Nz8DS1D6kJbsB/EJrSKuPc4mFaFBbTmuYTbjZe/OapPow&#10;m9Cp3vHTxf1F1Mz+1FZnQSuoGWrp35JRBy1dwmsAr0CEKnRJcAH4vVrgm4stGwZtRtmFbo1QzueO&#10;3LQcISq0NDAbaOoDbcGrAsc4hEO7ELkJH24dBK7Vnt0UZhUIgt7CDsQEN6XVxjpGgEY6c1uCzHxB&#10;SU1CObyW8Ca8GDChHg0OOahbLfRPnM/TzGR0L+ZopAaUt54TKK+NKWxMKAXt++s4UfqmtgfnEq0D&#10;wFdShn0gDT2LK26pj8o+GlnMdgs/xC8U+8TN1w12ROZuNmIbvRLH0+uxkUW40JIG05h2y8R+u/gq&#10;JasQBp6YW/fbeHkmRQWWOZk3WRl2mR/ustxHBPAkH/Pk/1sCeI2PG2xBvMjJhghgBLoDBgFcIsAF&#10;ZwZfud4bUK7W/V0R4FjiY1vkZV3gYQHbNS7WQ072U3b2U06OEy7uY16eAz7ePX7+bQHBNV7+FT6B&#10;RX6hOUGhOSHhGVGxWTFx8lPJrucStc/FysUFCgQ4s3lZ03mY03iYU/hZQh9/H/z4O/9H3/g8/Mr9&#10;/l9c7v7J+c4f7e7+Vf/Wd1q3b2t8f0v5228UvvpK9q9/fvunP77+8+9f//VPz/70W/Hf/Yfwb/9N&#10;5Hf/LvS7fxP4f/4n++/+v4x3/vv9+//3g9u/fnjrtwzf/JHp6z+y/vX3HH/5jdit3/H+4f9+euu3&#10;7opvBzKz9lDjNMzqWtcopat/v7f/rBW1Vz+83jd2srB39cc0F/ByD9gxqH/wGDW8OzNxtbwDBM3Q&#10;IAIVGt2ExjfPZg8u96DtdaiyZMhU2++dgK7RUxv5h4pP/yCpz6vjKuvsIu8coOmRaxve6p/e5JOC&#10;iisjZzUS0usmCtt7Y4q6owubgzPzncLjDN0SjD0qfRJH8ptXWrFVIfElgRFtSXmrvSSICmdegicT&#10;NnBUKDcgL9w2KtE9pTWnc25goS2/szGjNd0zv78A35TcG2Iab/zGQfeFla2St59JtKdhqKWKq5y4&#10;mouRV1FKKXGAODpMyoxLK8ssGG7v3phbutw/QjTwVVbp1RwS4Gv15BRZVx5wfnq2t7aPrxtviOlq&#10;SOhMc8t1UHLTfKr7klVKRuCd6ks1Xxt/X/sAHQWDQJdQ6uw2GLdF4nphUE2mc5mLQtAbJg1ZDl0f&#10;g8Rs/4YEt9K84Ia2bFRNUjuuloyvwvfmtB8SN6HZI2j+BAQtaQ2ZgdlNBV3FqfUe9jEudlEBPumu&#10;jjFNNbi9NWh8eLm/Fjtcj2vO6WhM76pL6axP7SA0jR5OHRxMbW8Rls7mtzZH5qHN8z0SZaioK8I8&#10;zOSlqesHT/sPnlkh1TMoWmVKv9FbD80nTu4ayRWBAy1RI/GGhZYibt5S/gXmOXXOxQvZGKhjjZo1&#10;hLMrJNgWFcn45yoEtjgUFlik1oXUnEycH81ddFWhlsc3wYgRhsnxEfEFWXm9LZ1L47MTaDK2G5uf&#10;XBgflEIemF0Y2YxyT3fS8kvzKvDVDdMR1vf94Jljk5JtkZhjlzqQjSLUToK76K9AH69AsyMr3Q2D&#10;e1TwagEtz27uUo6niIsHa6frM3shrjFJIdm1lV0ozMTCwtbS0sbG5t45/K55RlldGyWR4TdbeOYP&#10;8H4Bba/StpcOwOvnNHpsdXSBtnJ0QIGwvXOhfvnGusEWxjHuLoVV5VNzE9D8FDTYuVZdjCvK6MpL&#10;bk2PaIzxLYsNLM9L76ipRDW14Ifx83MrNMrmyfr60cHmOfz4gdfY5fO+3A4PNXdwR1HW6Tk+1WXh&#10;zaWhLfkBNVlelRmepSkuxWnuxSDO8a3M9q7K8i7P9KxI8yzP8KuG8SjPcikt8appCGmtDWstCqzJ&#10;C63Nia5PDCyN9srJDa2simko8ClKN4mdjWk/Th5a96jpf+uHeuWzbZizqpfW/NTJ9etn+n8Tfv0H&#10;FqHfPxD+juUFm4i8qJTqM1lHLRN7LWMbDWNLTWMbI1tnW0931yAP93Af71h/76QAr7QQt/Qoz9zs&#10;oKqahM6OTHRd3EBD8nBz2lBNcldubFV2Wk1dK3p4enVgkVqBJpX24idWT09oUFcp2fylq/i3yk9Y&#10;bIRYnARZ7AWYbQD8TNaCjNZgK8zmKMLuJMLuIMJuL8xuI8xuIcIJMPvVW06p1+yvXrC9esr0Upzh&#10;pcCDlzz3XnHek+ZhVOBmVONi1uJiNeBiN+biNOPktOLlNOdn1RFmUxdiVxFkVxBglxHikZEUV3j1&#10;UkVH115Vw/q1jD6fkBIzuxwzG9iqM7FocHCacnKYA+BZoNlN+NiM+NkMBNj0BJi1BZk1YQHMqCrK&#10;pCzOqCTBqAS2YswqoszwXNCf0BCF54jWEmHUvkLnI4/1AKKP9SQeGYkwmnDzWLA+dXgs5/tAPeKO&#10;Vvwd9WREAEu9ipPhdvV9Ezri2zjnUzrrlDVqmjZlmT9rUzRhnovXS0FrJYDtqEkW8YeL/tIhGWXc&#10;UMIIPyaAEQ32c7kmgK+SC1NHtFLxGmkAeMFdnUScViRWKxin40Mw8Bo19ZywsdiNMTzMUjyveXfZ&#10;8eysn/t44OFx/93TnrtQOxPUJQi1PjksFaTm8WxWih12Sp0OKUNjNtC4DTRmAJHkTjBih4PsB/2P&#10;T/oZLgaYoX5OqFfoolXksFp4v1R4r1hsv0DhNM/nPDNtNzpz0jl+UC+qVyNhUDsLrZ83rJc1rJ+K&#10;1ktG6ycCMPppcCqwXibdmH7OFwUwCBD+bnl/AjizNgV3JWvBcE2Z5MyY5SEOGP/DSX0BIMCoxV2X&#10;sgAQgF20aizYIpVBIaISQYDVSsR+pq4REOkL7mJYPREAArAL+jNmkEW+tnYvaAd0ZvRqVup/CHIK&#10;HXAuaIquUZEuEbVSCdqxIzqBOF3vK+sfhtNOwukmDml5T7u60ZLNL4rUTotfHxc9PyuWvyg2nw+1&#10;Xk9woBXJHlYI08oEDwrkjzLCT5PqcMbZ3arhGDOnlUCn7Vjr83Q3KDv+LC5vwSZ7zCCboAmbVxKs&#10;YGG7OWWadeU4kxBG9D5C0Id7+EWQvHak80j/EeAHWDNlSCm2WzasTz4SEcBg+5n6RUi98ql/97X/&#10;kOsDeB1wIz8GUuH6R0Av/IyUK/v7uQBOJOsnkfVTiPppRP0Mol42US+XqFsIwOvk43Wzwb2QdFIm&#10;dePn9aIoBmGbxr4UPRuKvv6qrsKi9vNFXaEVE74de+FdX/6LfHGo/gnUKg01vjyrlTyqFTqs596r&#10;fwzheCD04/PB28f9t4967x/2Pj7sZj/u5TzqZT3qZjns5DpoEdire7pV+mYzV3U91WQ60HTcw4lk&#10;7z9qHTtqnkUyLibolpC0CxYN0hZ0Q2e0vaa1nWb1reeNzOaN9eeMtaYN1GcNdReMzZdMHFZMvFeM&#10;g1YMIxcMEqf1c8YN8kaNMskmSSSTGIJp1IhZzIhpPMk8k2yaN25cNGlUMG2UO2uUPm+cvGicvGyQ&#10;MWtTUGsbb/bBnVM8+OGbNEa1RAZ5bzZJI2cXs9EhpfN5wTPC/Uv8txDhW2j0LoS7+0sE8K0j0tdn&#10;5PuXQ9xHVXybcTxUX65td54Dd54TH84Nl/urnoyrwcIk3+cdjm+Gg+zw1QVlqI7EkcEULC4dQ85E&#10;TwDSMWPpI6RYTH8kvjt8pDNspDsMPxAOT9Q8CvinC2AAvbUYzEgKZjwVPZ6KIaViCGmYkTQMJg2L&#10;AqSgB2FQqKucYFwyipAyTEpCkRJxhAQiMXGUnDw2njQ6lkggxaOxSf1DOd19HYRR0vjUYGt7flBI&#10;gJqG6wspbwmxaEm+ZEnO1GfcYBsnyhJxlesZfG0KaLpdQ/wcffcGyNHPoUs7xOQhhT9R/3qb10Ey&#10;UEGA1AG7gRy3/ThueXPfduf8zo3tG3f2b324bwfw3w8WegQIF4RXhEVAWo68AtGHMZ8EKt1f0i90&#10;A6Tbn0MXkDdArvU5PzYOAOREECDVkL4hFUBNUIJ0GClHAlByA6T8BlEiMHQJ6sPxvRvT37zZvwsV&#10;fITo3igx5uuAkngxVsD1kUE6jFwFuYXrXL/c9fpI/z8HueXPQdKLQUCviTQCHkUkIxkZW9A+0pPr&#10;5wKQMfw47/c15Um/d8ShIgGSCwsO+fM+cOe4783H7MPP5Mpx34X1thf3Qz/ex768D/93CeB/1hrA&#10;dHP8Q+5FiN4LEbwVJcYYKcHtxMVswMXpa2BUVlJegyPEDgx69va4Y4a98Bj3wSHvngG//mGXgT5X&#10;1KAXBuWHwwbgsIFoTDAKEzSMdmvvBNAFsG1Pp80VPy2AkUIAUgdAN743uHH6Da3787myv622ne12&#10;XR22nZ30JGDbjl7rtm7Llk6wte8acOgetOsYtGzrs2jtpmf6IiDGF5G7dBDj+7n3pc8Cfb0OiEGh&#10;QX2LTkOTamONWmOVTl2NYW2tSXWjaVWjaXWzUU2rQV2HZnGDZxdRM7Lgr2xy/AL6vHcVnzxSE3us&#10;JMqiIsyqycOkycKgwcJqyCPkLPQ8QOB5CN+rUN5XcI7vJ2ABzCoZwCjm81jUm+WJP/erMD7pSLBF&#10;VgL+r8P5z8sAvpmY+4nrUvY6vD8igOF5oT+zvAAuCZ8vAk78InSze4PPFO9HblT7xC+eAlrxKuVX&#10;VkIK8P6J9Dvx19LCz1/yPwHbF3wSEhxCSBKwGJsAQJSDH04CvnK6CEj67xM+oeve9zpi3PygXJCN&#10;C9G9dBeLiF7OR0yMt+4x3b6PJOyy3WfgZ+EAFRCtC7agJqgmxM6NlHBcE8DInM+IKkYOIZnBILge&#10;Iz4YuS5AmIVThJVLlI2b7oCR9YB/TACrPJcF0CeC1n6jpPNWmW58we51NN8qacur637Q1FfSMVU2&#10;tFQxtlExsVcycVQycZDXs3ipKMfELfSHvz3/6lsNTg4VFkaRv/6J/W9/u/+73z/4l/8p+Js/mDLz&#10;pEkrVsmoVIm8bhN9PSwhRXopM/v2/bKC/Ka66r6B9oGF4aqx5oSh9qKT53pQ2mJg6YxfHc6upFE2&#10;qu9ddK+4H0HUj8Tl3v+dCemh0xpP+CST1xir6yyfJ0UyZPtN7JZcwqpc3Nz76HG5SIxMcM8bv4YX&#10;buXPnKreenbpxky4lS7GdB42r16OHMJZLzQITis5hyfT3T2DZreg4endFvxKUQcmpbqxAYOaO6Ru&#10;QofLJzsz25RjCDI2NxMREalrqD88Pdm/PF042N6Ezregi7Wzg93z44ODAxIKW5iUafRBR5rv+StW&#10;MfsPRhWBacOJVX1BeR128Z2G4Z1Kvp2vnNHPXRffhxypJl6qpRwox6/rJsyaJbVr+rryyI6XtsH/&#10;FnYKgdauNCRsf2GuNC2s/i7P4H9RBd0+OYIuD6CLHQjaHcf2GivIG7yUN3mqbP9Gf7x6CL61g0vY&#10;p1I2oAXadGwxISoPws9DK/sXU8sXKxvQ0Sl0emWXP9nff74APj6DDk9+IIBpxxCc9/N/vgA+W9oA&#10;wNW29v6TAhiM3tEZGDTaMnV/Ye10dfNyfRd0A04ChmfSvloh+PzyaiXFY+j8owA+PKQd7dPOtq4E&#10;8MIeNE6FsAtn6IkT7Pjx2OTF8jK0Q4V2l6C9BWh/ETpYho6p0Mk6dEg9210+21+7OKBeHm1CJ9sf&#10;BTDgYvcSlgMgPoF/Tg7PoL3dg+359S3sxFrt2Ebp2Hbx+FbpHLWWQuk+WidB1Nmdjjaoqxsa6KPl&#10;pA6ZaY5bqB56GW9ZydMFMM3mowBesXm7ZC2z7ii34SS/5fJhx01px0N511Nl21Nly0N521sVsOXz&#10;dwe85qFIdfuw7aSw66hwwwED9p0VQQkIkJxgUA6q7bsordvIbzsqb1jLT2tKjsjxkeT4Z5TEFtQk&#10;51QkZlTE59UlV42kt60VtuwVVy3ejRrJdehq+b9+KyUsxvnipgC+r+z6W2W7f9F0/BdTv3+zify9&#10;dfLvbJL/zTHpX20/CmB2bR9eRSdJJcd3mh7vtT1UzUIMXFPM/Qpsgqpdwlp8Y/vCUoaTS0mR2f3h&#10;qT0JOUOpedj0fEx+EamyZjo6rjMitjUitj08oT0ipSckpcMvtsUjvC4stjM4vCUguMHNs0RDO0T8&#10;qcmTZ0YKSo49vYut7WNdXRM4/PLE+PrY6Or0xPrK8sHM7O7cIm1h+XB+6WB2YX96bndmfg+ULK4c&#10;gZg8Th0hrRDIq8TRtSuovUMzQ6hFHGoV17802DzVUkEsLcFkFWESKnEe+X3BbZNWZUNa6S2OdQSL&#10;4mHNuDbrNIJh6QxjYe/Xha3/wzH+rkchk2uVWCSGN474K7OiPyZjfhXd/PvSfv7iwXemKapSbrZG&#10;IW6W4cG2yVF26Ym22al2WZkOGVnOSfE2AcGmjnXJOeXR6bUJJQX+OdAqtNy9cjF/PDcw1lvSDh1A&#10;hRG5fqZeICC3joRYBS8MzEPbkNFbQycNZ0sFq9rkhljnGHI74Xh+lzKydDCz05hRCyrHOobXJpZD&#10;a1CEVQg0ezrdMprvlw3tQWXBxYMFveBZjneOoqCXoKUzLz1XaPkcxMHmftA6NNczCXvfXWi6cwwu&#10;oUH9xV1+Rp4gQFX0R9gEg6CnoB1WwvvQUFkvsnJwe3ZTgIk3RIGw1UORtsHgQvVplRG2AaAn0XZB&#10;pRE5oI6bpu1UM25/ZDXGOgBaPO7NasjzToSoUIKV/0YXea0dXxGYDE1vZTiHbKGm2lNLSRWdpLKO&#10;zoQiUkHLSGYdMa2WlFzdF5A5ldiA863AeZeTAoo6TP2jeZ6G3HpQy8ExJiqwyMmyzcKwz/xwn/n+&#10;BhssgCf4mSf4WOb/XxHAFH6eNT7uZW4OZBfESMkNAfxxaujP7C+ALoBBvMTHBrYgXuPj3OHn2+Hl&#10;3+IRWOcVWOETmBcQmhUUGRcWX3ojN/n6HUriZZuAWA2XYBk7fxEHXwafoD0TgyHzQ82Ht5Rvf/X+&#10;mz+9++aPb7/9o/R3MK+++8PL7//w7LvfS373O4nvfgsQ/fYP4l9/Jfr11yJffSP01d/4//YVz1//&#10;zP2Xv3D87U/8t7/n+v4rtm//xvrdX1hvfc1292vWO98w3P3TI5bf32X7/R2Wr+4w3b7L8PD+g0cM&#10;9x8w3bv98KvfPf7qPx79+d85b3+rKqXg7xwZ4pXvaB4V45uS6pOU45SWZJMa7JwRElwak1iXlVLX&#10;m9bYH1s2mFHVmVdbUljTUN+P65jG1ow2xzf3pHXXxjUkuWeEOiSGO6a66AVpPjOxlnMO0A6xfm6t&#10;zqpkK2nu9cbB7ZVNyAe3QpuoRu/UGrcEbGL1SuUwtRa70UTAptb1xJTU+aVV+iS3RuS3RxW2hOcN&#10;pdUu1A+TChtqAxNy7IPrgtMJBd1LzeP7w5vQ1MVi51KSc2q4ZXSgWWhVYh1lZKOztC8ztKA0uo6K&#10;oVFxR6lexRYKnvaqQXbqwfYaIZovbdyNIg3lHF7zKbzkfaf0SiM1LLO9smNiiNhaWZuTkFKenT9D&#10;GEUE8OXBlUqEuXLA4CUBfK9s7yyOL2GqiTkeJbk+5cFGse84VIVvv5LlUfcyClN8ohvqFFeQUBXi&#10;Hq2vYmJt7NBW3w7efGY6ltoTB/y0olQETd9zG2g8sbVTCQm2zo53LYl1LnBQ9Utyy6mIrK6JrtrF&#10;bEBz55fjx+fjR22Z7el+Oc0FfflJDc6W0d4uqaEBeZ7O8d2NxMsdaB690lPSNVTW05HTOlg+0l9O&#10;6Mjvx9SOHEztQdTTs7nts/mNPfIStEwbLGzz03E1fKrnpuSR5ZwfZBhjLu9RGtcV61xkLRfooRob&#10;aZyX69iQYV4RpZbmKOFaYJ6zUDBGrRg7bZuD+lc2c4emPCqHDdKznrtly/r1eVTVu5bWBlSfjl2c&#10;LUL99Xhc/8T68v4EaWp2Yu5wb39jZW1jcQ0ew1MI3YHPjC1cndwHr4gN+f1+FnExTpkemsHmL21d&#10;33t4yLpZSZhbSVpUBFWP180Qqsfme8BXPHS5Do32jW0v7m4u7KxNr4N24IzbY+hk9SLYPiLAMaIs&#10;v7GkpCEvpzI/rww1jIdn+7iEwFsEPPMNeJs7ON9a2jzfu9hZ3l8ZXwe/yg5Xdo5Wd882z0+2oNXp&#10;w772mbiIOkOdUD2dEG/PwvqqibkpaHUOwg2utdfhW6twFZlDqWGNkb7FceGVackNBUWdnX3jM0t7&#10;axvH4NUPnokavPGCN76pw7roSicFB2cF72CjxGzP6qrIjqqIrgL/unTX8kSH/FTn0lSX4jSXsnS3&#10;UrBNcS5KsCuIss1N8CyP9yhLcipOsSvMd66o9Wuq9m8o8C5P8ShMCyhLDiqLds+KccnI9i3Ods+N&#10;0Qutc8xaS+07SBzA6yX1vPKcVI6Z1IhrfeOh/xueV//jEcd//4bjD3clmPhlxF4pPJNRePrWSlXP&#10;UknHUtXAXt/Szcbd3cXfwyPE3TPCyyPWxyM+wD0l1D0jyjUn3iU/zb04x7sq2aEs3R1W1Eke+X52&#10;0T4u0anZlS1o0sD8StkgrrKfuAD+p2Ibqkru1xGyen5L4wWb8xMOzyecrk+4nCQ4bcU5rcTZLcXY&#10;rcXYbUXZ7ERY7ERZ7UEASkTZLUTYzH7FxyDL//i9INMHQRYlEXY1MU4tcW49MR5DXmZtfhZ9ATZT&#10;IQ4LQU4LfjYLXhYLHiYTASZjIWZDAWZtXkYlXiY5MV4F6RcaSnLGulq2H+SMJMU+8HK+4WSV4WKT&#10;52T5wM6gKMCmC+teGF0hVl0hNu2PWxYtIRYNERg1BET3ijDrijDpX0eIGaD7A1h0BFl0rmaQ1n3C&#10;YCzKZMrLZ8X23IVB0f+uVuQtnYTbGsn35RK5pOLfvk54z+0S9DaU5N+86F+x4JqL10+YtMhbc63e&#10;9mna9GpYdqqYsswnG2cSrlb2/QnoPhjhxwTwuGHmF6Ebsh9AnwJaNwFOu7yaiRennopVhx0VTjMG&#10;rRGE0fIhGnrP2PpRPEO2whygYjWo7jnUJnnZI3w6wHUywHw2wAINcEDdfFC7yEWF8Hoa91Ky0HaJ&#10;LNRpAmGcIZIHNOYCjZtDJNVzzJPDQfajwcenQwxnA8znfexnXTxHLfwH9YK0WrGjhqfntdqHWQG7&#10;sRlLvqkEy/gBnThYAOtkoA1yhvRShvQS0PpxaIMYjEECxiAJa5CO08+g694b0E0q3ebS1S/d/iIV&#10;EE9Mr/YDrgQwkrgJhmvaNHfOogBZBhgUYtTiENdLvEqwhkdMIwGZJhpZLfg6I1faD9SkDz58il4q&#10;/lqvrkPQzwRbcCODqvGAYfVE0FUcrO3huaYRg3jdKSJ68nNueEekDwigA/TOIP0BjwFJN5qoF0rQ&#10;8x3R9cXrhI1oJ+C1ckZ003EGwcvePkdpNpdFOudFamcFWqc51gepvrM+gRtxgcclGud1zy7rxS6r&#10;lE4yg3cjS8hmhX3q8WhD70ln1wlHq2lnl3nHpAmzjEnDHKJWGl49iQSGAlxRO3HUIHnGInPMKHnU&#10;MImsn0TSSyToJxP100gG6WTDH0xjfh26+r1RTtRJH9FKHVaO63kf/r9CACPj+TnICH/O9QGng3wQ&#10;XyKVrJ0DL4urk/NRAF/ZXwAYpVGDVDAmJIMskn4eSa+ApFdM1C+C/wxCPw2vlwaepTHdtFm9lP8f&#10;eX8BHceW5Xmj9d430z3TPV09xXXRLFaCMqXMlJRili1bsiVLshhTzMzMzFKK0UySxcyYpBQzMzPF&#10;O5Hpq3L53pqu6pnvW2+9d9fv7rVjnxMRJ06EMsP6a++zZE5eI6Xu2MTt2gRvWjssk/QXzB7Ok+SW&#10;baUXPYVW05E7LwWgWhmo5QHUrHhRJ3FYjd2r4T5p5Txo/fG488ZFP/d5D3K/DbXbhNtvIRx1CJ20&#10;Cx23ihw1Su5WKm69VVsr0lnNtlhN91yKC1mOTtqIKd4IfTPl+nyQVMQwylyxyVixCJsz8Zw2tpk1&#10;N5q30l6wVZu3VZ4kyU5bPACbyzakVRu3NeuANcuoJYuUaYvCMcviMaucYdu0IdsEhm0s3TaebpNC&#10;tyYzLAuGLMtGLJ+zVgIumrXOW7TMXzZ5MWPzptErz8c4UlA6mlMlG2GUdfexH0rewcxCb6D10ckM&#10;/ph2F2Leheg3YAGY8o8JwCdDP1yOcF31CO2/ElpLEFwLwu/5iR75Cx/4oda8Oef8eMZDhHsDlZsD&#10;9PpTwqlV5c/72hMpPam9lJy+0aLeiYLusYK+kaLBkdT+zkRqcyyjKZrRGk3viqVS4gbYAvDg/1oA&#10;BsG/pwQ0cED/VDoDABz2oZIpjFTKCCCdMpROoWdQaFmUfjKlh0zpyhroJPcDusn9PWwNmNzLyOlh&#10;lFCYBb20rB5qJoVBHh7PnpjNHJ9OHxlLG6AV05mVQ6MdzLHe7oFPpS+i7F1sJSTCxDFsvS2ZVfmZ&#10;nQcMNq/FPOCzNTZ2t2vJ7SvYst/PYct1bLGQHWEf57rDV3x12Guihe4B2DofmxhWCehQwr1gwt1g&#10;3J0goduh+LtsAThGnDeeCPOlABwPLoF1FeAs1zriV9f4cz7v+zO+HMmXXF/IV/yteWBLrSAIfHA6&#10;9kGAw+7D7g9g7/4l7Di72/XRviJWhBtMQjSrznMkgSNI4IY3758D0T/GiHKDTWATJPiTpVEpMugk&#10;KWScGC+IXJ8RAM4ChgceiQxpAfYpwMDAtLNhj5Pd7UsBmN3temBfAZp+EbbAD455PXh2nL0m8Zca&#10;MDgIOMv1Gb+cCnCv/9cCMABE2OnOoDWcwBUgyBUqig4VRfoJcvkK3GULwME4zlAcVyiOI/wzd+HU&#10;YdztCKG7XwnAbPX3S32XDVvTBbA7X/cEDtj8Ben3pxLQ16f7Cvbg/3cRvhMh/F0I4ZsIkXuhYihn&#10;rICdlGxqSEzbwHB+Ny2sq8+ju8d9oNeP0hfU2xXe1hbR3h7Q2e7X2x3Q2+Pf1enT3OJV1+BVW+9b&#10;2xDQ0OzX2Ozd9PcKwNeK7zVfdvg5X+3+laz7DwCrv/WuLU0sWthJwI4NDazEX1gAdm5sc2/t9mjr&#10;cW3qtqtrs6v75YxetrLL9tnxL/t81Y29+u91T3YrCJpW1xrUVRrUV5hXV1pVVtqV19p9qGELwMYf&#10;64w/NrjU9Ph+6EIr2xIlrIRuP5XnMZDi0ZZEPAP/nMHz6aF5DJAIcwzOGScRQFSOFr4fi1f+XO1Z&#10;UCkGqxgJQEiH8kuFAIuWiwBB3P04YDEKnxcM/t9ESDEKJxfxlWT7n+OrhN1riHIRvwjhZ0WYAXAJ&#10;aMkgrNQv8JXefM1XOu41Xx35mq+6XfNVt58I+k8LwGpS9wGPJJSURWTlcZL3ReWUhGXkhCSkBETF&#10;kQQ2RBROEivClnUBUjgRgDReFMD2AeysX7YeDAARsMnOGGaLtUK8SAC7jjRwUPe4BTh52aIv4g4n&#10;ASHwZbdrwZitH2O5+UFntvrLzu69Foyvm67lYcC1AHx9KFF+ASIC86UGzF4SmL0SsIq4DFsDZq8E&#10;rCF/X0v2EeCZvBpbBmanAhupaLEdts9Wf9kZwCZP9EzV9UmaxtbaZg46Nk46ti46dm46ds5alkZy&#10;6uJ3kHf+67/d/q//HfW7P6B+/5sf/vWfv/nTn3/3uz988+vfIn//ndpdhCdeJlP68RsFjXKx+00S&#10;D3plVQaV1aYea6zo6exZmZ842207W8862Ix7+Y2Fp81kVe2Uj00XUcsdiuIk3CJ5Td8TPSn3Yzuw&#10;PlRsyIJU+hg2cgYbOocLmRMOWxCLnJeMnpOJnVOIn1FKmH2UMvM4bVI9bUg1sU85qlU2uEHKv1LG&#10;r+VZEsPl+UZa8+XHQahrFprYgRWuQ1Yl59PPguP87Mbc3MLO7vrm/urmyc7a0V5VXe2tW7fSk1Og&#10;K2hra2v7cH8XOp8/2V0822f9CuuqubPdkmTBeeseFilEMrJ+/7JifX4LPuAJayni1au1CspcbgPd&#10;t6DFIKLzcSBTI2L2Wfy0dlzXY/9KNc90eXM7wQcN5BfwLrB6e34MXZ5C52wNmC3NXl6dwPIqOCA4&#10;5fkldHUAXa6AQ/c1vTN+pGippB6i5/SUTyHLOQ5aPIO2z6GjI2htA1o4GE97M5VXAU1tQQs7h4OT&#10;J7PLV9uwMMnKMP6/TQA+vYCrQO8dnW3vn23tXewcQPvH0NHx/88LwKDb2fw6AO65sfOfEYDhmoxn&#10;4Lzn2/v7C6uHcyvnK1tX67sXbA348JSVAcz6ffrZ2d8UgBcPYQGYOn81MHHcP7xPHTyenILWl46X&#10;x043Jk42Jg5WRg5Xxy925i72ls52Fk53l872li8O16GTLfj3spfg6Tpg/bZ4A4K24CQg+J5C0MHx&#10;yfbS5iZtdPHj2Obr8d2y0a3CiaXSxcWPh+ud0M7ETmfremU1RBmAWuuH/J0Y9ro7/qQlm0cHLuqH&#10;TqqHTg/3nVR+EoDVFp3VrtXfPX+dvUBdwA6LrUAdmGDd7RA9tgy8Fvhsw1973/fZvtfnKtDX6i9w&#10;Dn3gOAhuOKutwWsMs3BSXXfW2HLXXnN4MmEgQ1cnDGmITGpJTGlLzuhIz+rLLpkordmobjs93XTV&#10;XHV8Mmn/rN5IP0zp4QMxSSHlR9zPzG49s+PUdEdp+wvqBHFoev1G0/m/6rv9F8ugf3WKZwvA/+Ke&#10;8c/OCb+3i75rFYE2CsJpeshouasa+D0x9te3j7X0y3GKfOURVxWQ1ByZ2ZuUT896NZz5ih6e0phZ&#10;MhCRWF/wnFFUOlhdt5xXSE3Nao+KqwuKrgiIqfSP++QTXeEV/sHD/425Vaa+YcIzvShpOQcBIR3N&#10;Z76JKeXDI0fjk0cLCxfrG9DeLszO1sXmxtk2cMCP1AEEfsTXt6C1zStgN3egheWTqdm94bF1tvoL&#10;nJHxjZHxrebWkba2iZ62mb7m2a6aybp3gy+e92YWdSa96XPPr49smnD62PeMXOVSxbB7068R+9Ey&#10;scO8eIivrOXPJTX/xS35pk8Jl/tr4fAOoUTaPzm//11W/6/iKv9LThXxVdcTy6xnih6mej4O1kFB&#10;zilxrtlZXkWlgS9fh794HVGY4BIc4ejZ8vpDz6fG6a4xaBNa7t6szYZ133fpZRuMpdmucR8TD2jl&#10;8mhyL8oxDC7+fACl+6Y9k9T2Mfa1VrPpftuXE5w9UNm7PbKyxlg8md2vIL8Hu6d7J75Neg4OmOKW&#10;cD52uNwxWxCQAz4zP8S9bclvgPahDJ/kha5paAVeDPhi5niDugzn8i5frfTNw84unBMcZhUITjfw&#10;oTvA1Bs49E/9cJbwAdT/vovtDFZR2AJw9+s2uDP4JN6C/E08x1uG90Y3LB8aQWuXjE89PgbOoM/r&#10;+KKSkExw6izPuMk6GjR9GG7qBS1dNma8qYwvBDsm2vhCi0dvY7IZ75sXWxnliQW7PRMfI8mLVX0N&#10;MQWblQMDya+6Y0qmcxqmUlqGI6tGoj90eSaTZdUTuFEfBYWGJIlsAfiAn+uAHxaA54R4RoQRgP8H&#10;BOBlvOCaCB4AnEUhDFvuBZtsDZgtALOD7MWAl35W//ka9hrAa+K4dQn8hiRhVUp0WVZ6TkZ2Qkpm&#10;SEJqQFyyS0KmRVK2TlqhRFAkS4AQzYv1u4dwvsVte4vb5havKQdC+dYd6Tt3JW7eIt64IXLjR+Gb&#10;N4Rv38TfuwUQ5LiF5bwlAOC+jeaBwXDdFbp9V/gWJwB/ixN3m1PoDqfgPS4sgIcXxcnFe+8eLycH&#10;Hy83AsHHz8/Li7h3896//8jx79/e/ebbO7e/ucn13Q2eH7/nvPX9bQEuTkkhAUmMAIYLQcTf19X1&#10;MyGlP9aKUlH11Hjori/noyntraAYIKkaLPMs7JFOqJaMnaGkpZWqs9FTFykVktRDOy2NoGeqQTpq&#10;wXpqwTpK3s+knSwe+HjrRnhrBdko2iXbJ6c7pcSYhofr+MfrBSdoBsSreqdp+b91Ta0Jzvnok9af&#10;9n7hbffKx/7VSmpf5sfWpJdl7vHF7nHt6W+ZZY0dGe+qogvr44v7yW9b4gpqw3Kqwwo+BOSWeGSW&#10;eRV8iHhPds/J9Mx9HfexOPrVp9y6uYFVetPI87T3+RHPKZWjo82LGUEvol1y86MrQ+yy7bXDuz/O&#10;+pCSRDkf6Svbh7ukIL7D3f0t32MpdT87z5qX7xaYY72NrenR8fEhES3Vdac7+4fggwl8YYFvN/C9&#10;enF5fHy8vLw8Spsoiiizu+/q9yzMXz9aE2+hijUxVfQMt8120gnPjn5X9bzrXVFNfHiak41bTHg0&#10;tY0Kfjz7ShlujwMeY4xAZ0nOp7L8+tZPQl314q0eBxkpuASYxia7knO8c+lvqWfMo92+rd2B7Ya8&#10;luKYt82vqe8K2sN982PDntuRIiL8s3vqR0+WoOPpw+3BZWZ5Z45vSs9bKrVqoq6w9W3ae0YN5XR2&#10;F1rcO55c2R+e36ZO5/klWykahRsH017Sd3uOatPaI6wzY50LHZ+Exlrlvw1vjtInW4t4m6DsI9Xi&#10;/OR8XjsVr78fu2hdgjrnofbJnZddXVaZHx6EVGjEDni8W81jDiS1vgt4PVO/eDYH9dYOtdb0jwzO&#10;Lc2vnZ2cn50ejw8PjdGGtuc3t+Z2GsvbysvqjtfhN9Wx3o1En6I415xEl/wU59wos8Rw/agk06Qs&#10;myxKCX2pabWrqOdN9OuO5+29H7t7P3WvjS1Du1fHq0fwN/g26133CHqR9NbJ0IPSMTo0OAtOSqeM&#10;TI3PnYG3i0vo7OAIvlnHZ2PUEUYn7WTj5HIXWp3Y2prZhnZPrraPoL2Lo/Xzzfnz1XmotmLU3irJ&#10;z6fI0T4tNLC05tPw3MTJ1OhOb+tYSxWjp3au9tVwGbktI7E8Kf51VnZ5eXVfP2N+bfOC9QLDekM+&#10;hLb6V4rAd+UDR0cV7wD9hEz3F68i697FNpWFVmV5vEy0L0hyKEywy4+zyQXE2+YBG2WRFWyWHmaX&#10;G+GQH2OTG2uWlUbKzbcvLXAqzXLIjyClhFmnxHnkRrpm+ZlHRdkkJdunBmv7Z1nH01PrDkqoK6GV&#10;wyZZowapw4Yp7XoxjjflVH6LwPz6ptBNfkVRWXXlx4DHcg+sNPSt1fWd9C19HTxDvcMC/SL9/KLY&#10;ArC3e4K3U3ywc3qEU2aEdXq4eWqUWUakeXaMZV6SU1GiW16oU1KQV2Juwftmykj/wtqH/sGqgfG1&#10;Q2h3DSqM+KQnaKPOZ3sf6SePDlLA+MoJuSkIOcoIWktjbaQwtlICDuIoJyK/sxjCRVLATQrjLCFg&#10;L4ay+ZUwwgAggtQXRegTkUYSSGNJpKEUykiMR1eCW1+ax1CG10iOhSyPoTS3mSzCVRblJYd2lUba&#10;SiKNFfEmmgo2phouJC1XDXkTaexjEd6HRP4nEnBJNB1RLi0ZhI4sQlsGCSOF0pZC6kiidCVQ+uJI&#10;PSLSQBQFMBKGMSGgTYSRFkSEgxgYJYwTEQFwEEHaiaCsQZMw0pyAMgXdCGgjvIABAQ3vK81jJcVv&#10;jxd2Qiv78j6LuGeadMM0/aZhFtfTLCGVdNUHGU/xvjGqcSORdYsR7xb8S6hmaYMWuZOOZcveH9b9&#10;PwE74VAKZ+7+pOx+BWj6Suv9X2cAj1kW/CLXgtlfQcoeImV8FoDhIsBw+VyKfuaAXjrdOJ1iGN+n&#10;D1d+HrMP3giOu0rLgl6EQ/VqUAcO6hS66sCcdKBPO7FXPXioVxxqFoeqxA+LCPOJQvPJ8gcvzaHm&#10;cGggCaJHQxTP027jo07V426Js36h837kRR/PRQ//aQfyuEngsA53WEs8qhM/rJc6+aS/lBQwFZBK&#10;d0rqtUzpNs/sMs3pNgGQe03T+syT+szj+knxFFIKlZRBJWVTzf9G6eaf5N7rTbbWC2AXfL5OBb5u&#10;uu75V8BaXTb1pwzgcavCSZviEVIemCu2AAwsnbUGMAgCO2hCZqvCfTrJ10WYvyr+fK32gR2pxpl/&#10;SwAGgAGAgfUbZv1F2IbTjj+Xjwawx8A+15di5Jd8KUOCS7gWfWG596+VSLgDnGmaMESKYpLCB03j&#10;4KBRGcPoA8P4NdMqazkw/iDD+zjX5ijH9ojsuRkfNROYzHBOnI+I2i/SP/8oA1WLXH1U2U13nfaL&#10;mXQp6wfHt44cdQ7tNXPt0PPr0S5qe1w8ZFzGMMhiGGSAT6shUzC8ZKZpyoQ1ecQyY9ginWmeDh5F&#10;OPfXLJtJyh+y+BvP7U8pv8ABM89W3AHgBjFNYQ24Tyft7xSAP2fZ/t18OWNfAmbvF2HvxR4tG3bk&#10;q24/kcMWgGFrkjdkkjtkyhKAzdMZ5rAuDqaFAT/ARXTTMrrJS6pZSR8pE/ykUCwyGCTyiFn+hFnB&#10;rGnhgknuOom8aZm4bRO2bu2yammyYPF00frhtIvIaOStufxbJ59EoA5lqFP5oknsoBa1W8u5WfXt&#10;Zt03R+03IQryvA+73SSwWUfYbyUedwuedKNPu3FnHWLHjTIHlfd336jvlBmcvHQ5KPA5yo2+LMg+&#10;zyxeDc2ccIkft43ZcopftwqcN7WfNtGfIT2at5FfdBBbchKGcRRfsldatnu6amuxbuO+aRO8YZs8&#10;a5k3blU8bpMzbJs6ZBs3aB9Nt4ul2iYzbMiDVoVsAXjcopSVBJw/b168ov9+hvShy78s3DoZJx1z&#10;72EWv0nmTVVPwQceGs+edNQpHkxhDim3oVEuOAmY+Q8LwMeD314Mc5x3Cm6VohciBVb8Cbu+4oe+&#10;ors+qPUA/tlABCMA3xWo0hXnwCzKpjQ2lVH64gf6k+E1d8eKuifyWofzOwdLaMPp/e1sAThqsDmK&#10;0RX9HwnAbMAmuym+rz+ut4+9si/YTKbSUmhw6jCIRHZ0hrW2gTgIsgVg4Hw+DpWRQB2Np44mUIeB&#10;n0wdSKH2pFE706ntmZT2rAE2nVn9Pexy0Pk91Dcd9FctlKKW/qwOStoAM2VoImFsJnZipmRnP2V0&#10;Iqqlndze3Tw62T80/rLsbZSDY+x9iSQiX5Tg3Vg8Z7oUOlcRn6OA+7IE9LUU96Us93PY8t7P+blK&#10;B2DLeL/IV4f9RcDu4FDwkSUQcVKIWGlEjARflBhPFJE7WownTpI/UQaVIMZ3rQGzhx0P9v0pxxSc&#10;6Ho8/4uLAoBp+UWuB/x38rfm4W8JwOzO1/2vd/kyCfjL4/wisSJwJjQ7+zOSwBGI/tGL508BqB9i&#10;iTwR+HvApsigMxWFspRwaXKYBAn+GFF4ZsCO7GsHDjgLWwMGDmgCwRjWwsnXAjDbgp7XO4JW8Dix&#10;B/ZzQIdfhK3ugyOAi7q+tOuRXMOeHwB7Er6aB3C9f0sABlwrqeDC48RgXTwMzxmE4wkXw4SLoQNw&#10;PP5YjiAcdwiOJ0iI4x8VgP8i4rKIFuZjA4LXou+XYvBf6b4/9Y8R5Y0kwAP+3wdc3S8geidA8HcR&#10;xO/CRe96Yrl8pKXSHD0+lFZU9ozGt1GCBgY9aAyn/n63zrbAzpbo1oboprqA1mbfjnbftjaP+gaX&#10;ikqndx+d3350+/ApsL45oOFzErBbKyz9OrXD/C0B2LujHeDV3ubZ1spuZTexO/+c/4MCsGtLA3t9&#10;YteWFpfmZrYAbF/bxJJ+uwCuzfAywI517fb17Q4Nn1N+2eLutYh7LeiydV/Q4aty0F/qwezOAHbP&#10;6w6WDU2mbQ3mbXU2jfUOtXXOlY1OnxocKhutqprMa1pINe2ONd0RTUw9r2yMkKEol64Mh44Mj5Yk&#10;rxb4tw+eTw/DZ4RCklBYBxTeTVQpCq8ULaQYg5WPEpCPRMmGI2XCENKhwBdk6b7X0i9WEa4U/VOW&#10;8NcI/iPg7scQFKKEFSL+9/lK972GneD7c0Rlw9l5umz9FThgU0QuXFj2r3Tla7463TVfHfb/NCH/&#10;qACszsr6fSShpCqpzHYeEOUVCdJyQhJsZLBikmgRtgAshsaLC8B5vdJ4UVlhMTkRcWDZoi/blyEQ&#10;2YqvGAbHlniv9WCwKYzEXIu4gjwIEAFNIqwVgkEH0BPsdS0nszevU4dBN+AI8SLZCb5s9RfPKhD9&#10;pTaMusfNhq3+Ar5Uf+H+fH/RgK9rQQMUCGLXSwI/EJNmZwOrSslrSD0AaMo8ZMvAuopP2NnAwF7r&#10;wcZflIY2UtUyVtMxe2JgqWliq2Vp/8za8ZkdwE7TWkdeU5KfwPPNndu/+dOt3/7hzh9+//2f//Df&#10;/vin/3n77p9/uPXd//wz7k+3bXAymY/0Pzwx+ST/tElOvUNebUDhIVNFbVpLe93UZNfe6tDbeSfE&#10;bzE6djA2Y7Ss4Yixu9i5/iLyvQFGz+C2apl6xGpww5T5yz6FpG6RmI/f2Y4Lhk2g/YeRPqNov2l8&#10;6KpMwr5K1rF6/pxkzJpiyo5a9p5G3qZq1oJS0oRU1IhYWDOnXaeAc5+kJ/VRAN0ofMQtfS7u9XJe&#10;E9S1dtG1AU3AtRChhVNo/Qg6PIH296Cj49F+ipeZlYeB2QFzEjq8hNb3oIPTo43N3c0NCLo8Ozt5&#10;VVKiICZO4OAxUn0a6B7Q3tIL/5bzCjo4vlrfOjw5YZVAPGXVWpw82K8dWsyqGw97SXXIaDGMTCPo&#10;haAf2yEVrSQe50QmnZ1dHLOSk/ehyyPo/AyCZVpYFzw/hS5OoNNLOGFinfWLs6t96GIeupptqsh9&#10;Ji9Kklfx07QyxmvYyZl0lNRfrRxCh4fQ5jY0vklLLJ0tqYGWT6C5nV3axOncysUmLEx+JQAD/k8K&#10;wGdwFej//xSAT+fWAMC5Wt/+hwXgS5YAfHQKHZ6CedubX2ELwJdrO+drO/BKwAcn7LQquOcJ6P+1&#10;AHy2fQytH0PLx9DYOkRbuBqYOOwZ3OoZ2GMOXyzPbUxQDldGTjYmdheZ2/PM4/VJOP13d/F4G9aA&#10;zw9YScDnO9DlHpxiDu1dQiuX0DJ0vguLzbAAfHayubyxRhtfqBhbez62nTe5kzu7XrS6+vpgtfZy&#10;pfd4cOCgswcapEOjDOhNwZgHacxafdtde8dBdc9eZc/+/q7D/U3HR6tOD9kCMLv487aP1q4fnP7L&#10;zgAGbPhrbwXqbIfo7YYZAHZC9TdD4KLQJ0EGx366e56aW65P2Mm+bAF41wPODGarwuy1gVcdHq44&#10;PNxy09py116yeTSkLdb/CDv4hDCpJTGjIz2nJ7torLhGUtm0f8IWgNedNWad9Su1nvpLKygKE7GK&#10;Ktxapre0bTnVXfmf+gjqBHFp+/xR1+PfTH3+xT7ifzgn/Ltd2r/aJP+ze/o/OcX/1ibyllU4wiBA&#10;UNNdUtPtoYGvmqGvrm20hW+2Q/gL1+gKn7j6kJSOmKy+KHJXdE5HcEK9f/Qnr6D30UmNaRnduQWU&#10;THJfbGKjf/BHN/+XLv6vnYNeOfi/tPUqNTBPUXsSLKfgLiFtLyJKUn7gHBHxtqdno7dndXUV2t+F&#10;Jsa2+3smmfT5YeZ8T/fwAHWaylhgS7yjE5sT0ztzi0dLq2dgEwRBE4DOXALQBhcp9MX2zqn2lsn2&#10;hsnuhqne+pn26snyj8yCt7TUjzTXoobo9hnnTwPqWRXOdUyXKqZGfIVFbKtN6SjmbfeNN43/zTfz&#10;bvArpPcHscguXNLgH4Obb5aN/Sq+8lehuVxpH2WfhqkSbfWeuVrZBvi5JkW7Z6V7F5SGvXod/bws&#10;Kj8zOL63tgFefPLo7HT9rPFlm+hdhbcpVbNdU/XFFYcT23lhmZ1vWqFDKMox7GVi6TZzi/qJoiGq&#10;bqJkHEgKstdwGG2cKIku7njbOt83sUydu1w6Kc96Bz4607wSXsYVQ3tQpnfq8dDu9sBqjk8m2KxI&#10;/FCbWQk+WDN9U2baxsGnaIRN8MnE/iZtBU7hXTjfoq/C+b670Gr/QpC5LzgUo3IALhN9ABeFvo7A&#10;a/0eQKP1g8EkeInfvned7L2AD85bHJ0P7UDxLuE1uR+glYso28CxetoOYznWJhCaP2nJ//QhoQTa&#10;hnK9E2dqaPv9cwVesdDs/oeYnJnavpmGgQ/xeRdjay/C01dbBpvTX8x/6qmNzD1oYLZHFU4X1g2l&#10;VEwmtwwEvqeGvOrxzSx7YpwhJFIuTGCIi8wJwgLwEd9fBOBhEQTg/24BeB6LZsu966KEa7kXRMAm&#10;CH6ZBAzzvxSA2av/rooJAWdRWGAOhxzGC3RIEKslJd6JipbgcWQhbJKgYJSgUBCOoPnHP6t+8/2D&#10;728q3OKQucMjcY9PjBMpxomW4xQCyHPhZLlxsrx4GT6CDEJYEiUszI3B8WCEeDGCvBgMH0aAHwb4&#10;uFv8ojcRAJFbCMItBP42An8XKXQPib7Lz3+bh/sGJ+dNTm441ZeX8x4P9507GM7vsBzfoe/dQ95B&#10;8t/C8d8URtwQQv+Ivv1vf0T++abADxy83/Ig7spJiNk8VE96rJejqJnwQDNeSy1VQ40sp5Ujopst&#10;YpStaEw21Ek1VYuw1Is1MI6V0AoQ0Qi6/zRO6WHcI/08uScpiooRug9j3LRSfLXibKSdniI0Y0iR&#10;ro8dvJ+6pliGZ5tHZeoEZT8JSHvo9tI2piqQ/ME7tS22jEb+BBgtbWpLfNma9PJ9QEapZ8LH0OyG&#10;hLKamKKPYTnlwZk1QZkt4Xld8S97kj40RrwsdkqPfBbi+dDTXyvkdWR590savWp8sH5sfXjvYg0a&#10;bJmI904nh5WUJlSEOqalBrwozx9ICXyX6Pc6PeRjcWJTpHNBgHVKWWLVIxEd7t9juH7PL3AToS73&#10;IMIzoKLsLa2tl9bRV/HqfUZ8Sk9b1+Tw+Nbq5unxGfzFCkFTUzM1H+ptHts/xerEWqYWBr4PMEhx&#10;1Yy1uB/8TMItyqm0ooBSkloT7JaQlVRQ9bGmpKAwITR2sJJZmVibaJuZ6laYF1zupBWhjDHVlfP0&#10;I5HdDRIT3UtTPItDzOIC9IOLA4q3utfBdxe0CS10bFSQW4vjKyO983yc0pNj3uZn1pY/72a0Tx/M&#10;sIpvr5wPlFaHGLm+T61oft6bF1bsqueeFZg23zsKF+te3DqZXFruZqa6hNveN011SJypnIaGoYGy&#10;4dZC+puE5mCjlAKfjw0plIhnGVYEdyeiV5x6fNj9wAyDmN6EysP6Mah/Aeodh5pGpnzflEl6PJf3&#10;/6iT9NEip4iUleeQO1U7fzoLdVUxmip7VhfBex20vLzMGKQMMRngu36WOd1U0dr8qXOStny0AZ1t&#10;QhsTUFlqQ5RzTobvy5fRVSWB79qye1YbN6fLZ0dej222bC7VL9LfUntedTQU1zSW1Qw1U+FKzpsn&#10;Bwu7WxMbsAZ8CHW87tGS1Wv82Dk1tgK/T15ApwfnRzsHp/vHF/vg3exsf2VjpJ852jcEK8eH0Mnq&#10;xQl4qdg6Ol7ZPN042prfnx3e3lyGJodPC3JaQ4Nf+nrnB/sX5mRVNdXSqb3TtJ6x3ubR0e6dse6j&#10;3obVt6V9mRlVOXnVbz521rXQZxfgy4TPC15oD6D5lulMx2S3h84uqn6+OnEJdgVFgRVvohtfRtTl&#10;+b5PdS5NdiyOs8mLtswGxNvmJ9oXAhtlk+tulORLygg2Tg/UjgvTiI19lpRokBJjmJjuXBBll54V&#10;+Lww5mOqd36Of8mL0FcZDqkZDkl1ka+XC/uuihmXCe0bnm8mrHMGrDJ8UE/UvhdC/eaWwG1+WTHZ&#10;hw/U1B6oPlF8aKzy1EpVx93ELswzKCYoNtAv0tcnys8/MTAozdE2jKTva28Q7GMSHWgcF2KYEG6Y&#10;Gm2WG2aSGWmZFeOYFeqUFOyZlJ37pq6H0Te/+qGXXtM/Ad4T58YvI+1zVe7pa/I7KnB5SfP6ySI9&#10;ZdAOsgKWUgLGEkhjMX5jWYydONKWyOcoxu8shXaTFnCVRNsT+a1+JcxvDGAVZDYmIk0kkKaSSGMp&#10;hLEylqSMMVdCGinyGyjy6ivw6Cnz6CvymYjcMxPjsZNG2UujrWQx5ipES70HbtY6ASZP3FUlTcX5&#10;H4twq0rwa8ugDCX5DSR4nskitGWRGrIITRkkANaAJVE6EijdnwRgWP0loE3waFMAAXUtADuxBGAH&#10;IsJOBGkjgrK8Vn/xArD6ixfQw2N0RFEGMjxW0nz2IsKugkoBSO0YTuO026bk2wZZvJpk3MM0tYep&#10;2gTfWLXYscj6tYjyVf+X4w4FTMs8qmnWoEXuhEPprOurKafnIzaFw9YFvwjNIgdAt8xlWOUNWucD&#10;mDYFACop+zoOAA68aQ5LTcMsrgWnz1jkfQlbNoaVY3M4d5Bulkk1SaUYp/UbpvTpp/bpp9NMsgeM&#10;knsNIinmgVPuQQcJ0dCLNKgpHGqQh1oRl828h/VcWzUcO3U8py0CUIcI1CRxWi6+kksYiRedTH2y&#10;+9obassFnygQJeuw1Xflk+Hypwd7LTKXFDGIJnjZz3vVx3/ezn/YgDqoFjmsVDgof7Tz9vFmsdWo&#10;fyDFPrHDNLbTNLmXlNtLyu8yzm43SO81Tes1Te4zT+onJQ6Q0igWWVTzXBopn2qe94tQzHIBA6Y5&#10;/SbZfcbkXqMsQJ9BJpxASSoYNM9nmOUBBk1y2Vog3Qgufw2XJv5rmMaf1wBmGGexc6mB06+bwtZf&#10;gR1krQ08blU4ZlkwYp47SsoDk88wyqTqpw3opgAoeqnA79aM79ZK6NFO7GOt3cum91kKFVaac6lG&#10;uV/Zfn3ygFEOzTiPZpoPbL9hdq9uZtezFKZR9rBJ7ohp3qhZPrBDYPAGWVS9DDDOa1hZrZ8B9xHG&#10;DDwbuQxSHt0iH8CwLACzN2AKZiarzzADMGCcBbrBqbcWSUMW8UxS3KBZyqBxPtP45ZDRxyHjN+Bi&#10;J5wSloIDlsPcFkI95wKDmI6x7QaR3caJYx4x60l2hwU6ly+fnhUbLYe7DpB8aKapHVrxNJOoMdtY&#10;inHIgG7CsGHFsH7ViEEpUz9j2CB93Cx71CSDpp/IMEwcNU8ftcgYNk9jlSKHq5HTTeGFgYcsChhm&#10;uSzAzforSzeF4+A+wiKxZdGodfGEdSlgyCSPaZw7oJPZ/jiuSyOZpp/FNM4HdtAob9Ao5ysL33pw&#10;KPO/F9CZLd/+nC/F6b+C9cM4YpYPHoxRc/gJGTaFnxCWuJv9tTUBN7SIpf4W/CQAfy4BDeaEZpLF&#10;MIZTxmnGBTSjEppRKdUkb8ACXiqbZpk2ZJkzQiocMyudMC6ZNiqa0M+YMU1ato5YdfBadrRYctZZ&#10;cFWd9RFnBN+Yyrh59AEHtcpBbVLntYL7FXzb5Tzr7zg2y7lPmghQr/xZp/xmrdhGjeRhm8xxN/6k&#10;F3vWRzjvIZ52Shw3Sx/Ugp9WtZNyw4OX5idlbtCrKKg4eT8xeikgZNk7dMc9eNPefcHcdMr48bS5&#10;zKKNyIojdt0ZteUusOkksGIttGQmvmz6YMNMd9fCasc6YMEqfco6b8I6c8wmecQuftAuBs4Atk1m&#10;2uUwbQsHrUsHrZ8zwW21LBq2zB83L5rXfzlJejsQ+C7JLltcOpJPJRVlmvHdI3cBdS8ZbZXy2ifL&#10;U9IbNB5oEnFF/w4a/BFeA5hyD3A1cBdw2X+PzXnvHcBFLwfgso/zop/zqp/rnMJxSL15OYi4aMWv&#10;5aPmQxDr3oL73sJHXvgDP4HdUOx8qNBAgEhbmGZ/TvBY+fv+zt4yOi2OMpDUQyH3jeT0DGe10LI6&#10;KHlUOisDuDWW0fxTBvBA3AAjoZ/JLgGd1A+rvIl9rLTdAVYG8E8WlnL7YRmYbZOpVEAKjQZs4sBA&#10;XG9vVGdnRHsH2D2FQkunD6bRGMABncG+yRRGApUZT2Mm0BgJNFoSjS0Ad6f/pAFnUjozKd1Z/T2Z&#10;A31Z/QP5PQNvO2nlncx3fcOl/UOZfYz4fnp4Pz2EyvDv6Y8fGiGPTuTSh8oog1WDI02M0Z6u7jwv&#10;pyxDjQhliWApoVgZXIocIUUcFSfEkS7CkybMnUrgTCZwJBDuxRM44kU4WQIbDwu+r2ycKCJOlO9n&#10;FpEojk4AiKHiAURkLCv4tyyAffw4wrWFZT9gE0U/S7lgDMBPlkRmSAtkKAjGSCCiJRHR4vwRojzh&#10;BC5AlChvrDginkWcGH8skS9WhBccLRbPDUgQ4UsU5U8WRSWLIVOI6CQiIkkECYLxeD5wup9Zrhj8&#10;nRjCrZ+TLMH1C4izZU6+RGG+r2wKEQnOmCyKYJ2Rnx2H1yQmsGRpPCdwEoS5k0R5U8T4U8URALi/&#10;GBL0BwMG/eOFeQGpEuhkSTS4R4nicFM8kR+0gtkGPUHkJ4u+tjGivBHC3NEi8OQEoG64c/8Z2Ggi&#10;X5Qwd7wkKkuJkKcqUagmSX4gmiqLBTMGnxEMj8AbK8QVI8gJAE4cjjtdQiBVTADMWwKBH8wMsInC&#10;8IVEYW/FCN2Oxd2Jw98FRAveisTcCEf/kCjC+UuwkrDBleLhC//SxuPgAt3JIvzg8tPEUMACH8xP&#10;mji4WHjSwMTCzwMsP3OyBGZYkAYTwlKF4TWhY3CsNGJwo+GFn3nZFjw5UXiuSNy9cMF7YdjbYdi7&#10;EUJ32X2iCdyhOI5gPFeEBDpCAhlI4PIVvBuE4wSRAMF7oQROQBieBeEeG1hFFuQERAhxASJx3FF4&#10;HjZhWA4Au4kdjybwwuD5o3B84VjuMAwXADhgkx0EFgB+fOII4ObyA1jPPx+4WT+HJQz/AmHCf4H9&#10;/LPj4L4D4BlgOWyiiJwhYjdTHmMi7+OciOhII6Om1x+7qONFHfSIdmooc8J/ZMKpu8epsd6/uT62&#10;uS6yrjqks92/tzOwp9Ontdm9rtatusq7ri6gudmvsdG3qdGrudGzpdGttdG5vdGpHbZsAdiLpeB6&#10;shRcD5aCCycQd3b4drR7trWCVhB3Z5V69mhv/UV+kmzhzF3W8r0NX1D391vXlgbn1gYwQpc2+GhO&#10;LY3g6uwbGiw/fXJqbvXr6ffq7nVqaLasYq0K3Nzu0tbl1Nbp0NJh19Rq2whoARb41vXN1vVNNg1g&#10;83PEvrmdjV1TG4DVuRV0YGNZ22hVB/cHTdc9bZpbbbs6bDtbHdtaXJpaXetbXepaHOpgbdiupcu2&#10;odO1oS+ymelf0HALoSoioE/geCLFryHGpybKq47n1xRC6GLQxmgBEgJjJaYQJCoPa41YmUCUVCBC&#10;wp9PzJeX6Cd8P1b8UYrM43RgCQoxGJkIIdlInEKMqHK8sHL8zy3h/j8AOLiIYiRRIfzvR0z+lxGF&#10;l+P9JSSDiBK/gKRMmLhUiIhYAEHUDwAcsCkhGyalHC15P/LniCuF/yLSypHXSN3/C2AyAcIKfwWI&#10;SMmGy/wS0jJhPweMR1guECcfJCgfgQWTrxQvoByLeRCOfegrrOqAU9QlyD2UkldWlFFSFpNXZQnA&#10;sOIroagipgAsLABLwwsAKxHl4MrPGHjpX2khcWkMUVyAXQJalIiCV/mVxYsrECWViDJyIqADXP9Z&#10;UVRaXlRCjiAhjReVxIrAAjAKXvpXkl0Imq0BowVhpZaLD3WPm+/mXaKAkJKYFDiClJCwrLCYipSc&#10;qpySmrwysI9kFVWk5RXFpMDR2MoxsOBobKGXndSLZy0nLIoW/FJXBkdG3uUCXOvEXwrABIQAng9F&#10;YOUBi6KwEmghCSxeGksAA5ARFJbGwanAcsLwqsCKREl2TrCapPJjqfuwDCwLa8BaCnAq8DOlJ2yr&#10;r6yhr6IJl4N+rEt6om+uYQA2DVS0TdT0LNQNbZ6a2GmS7LUs7LWsvM3drbUtte8/U5ZQEUQSb3zP&#10;+Yff/fg/v7n9a24sl8wjPrH7f/6Oj+cHpLmSXoKZZ4qeQ66OTYm2+Wt1wwrVZ80PnzKe6C/pmm+Z&#10;W50GOF2kBB/mpIwnp0++qIYmjrYYBy8SqhR5HqvxPm2IqIB/ozcGQRVLJzm0Kbc3vaqx/QqRnRJB&#10;XcSAAbHQIanoKbmkefn07cdFU7Jp7ajA9zfsy36wrUD49CqkLmqWbt7PXJeOnRUNYOKc+wj2neIO&#10;zfKudfe9m5+GN+smzPp/hF4woaZZaGgDWtiGZhahg7PXqWQHDV1Y+t2/PBuagQ4ur2ZWoP0T6Ozy&#10;fHu36s1bs6fa4nwoDXFZL5LtwuTCGSuN8+D0cvf04oSV4bC5dwSHjiFo6wyWgXdgEXehrKXUPNAF&#10;q2bEJanORbRR0Y32Cz0+Pj6Fd7k8hk7P4GVgf9IFz08+C8DgcCtwC3R+AB0vQ8eL9S+yNMWFjaWU&#10;reQ0PdWstQQexNkFX8xtQ7v74MTQwGRvaNZcYTmrLPDG/uAYXBd6bw8Co2Qd+VoDvmDxj2rA1+rv&#10;NX+Rgb8QgK+2D+DyxQcnVycnl6dHEFzQ+gg6OoYV3519WADe2YdHtX8IC8CnrHTkqwtYgP3HNel/&#10;kHMAGDZrreXLi6vP9uoK3DBwIVdw2eqt/YvVzYvlravl7cuV7avVHWhtF9rYh/nbAvDVwuZ/XgA+&#10;PAVzdb6xezi3cjS7Ak4NrezAIvTaDrT309qKcE/Q/wwCc/XFGsDnW4fwitSrJ9DEBsSYu6RMHHQz&#10;Ntr69ijMi7nZ3ZmRi/0F6Hzj8mDxZGsOOlyFzrehi53jzdmTncWzg5Wrkw04Auf+7kHQ9sXVysX5&#10;EnS6CVcdP4H/qOF4c2FjmTY5Vz2+9GZstWRm5/nK/vuN7U/rq9WrU00nC+PQ4iI0OQ4Xghzvnw53&#10;adGRPouwWrd/uGV3f9tOadtBecPxAUsAfrTkqrrm/mTd48mm19MtX61tP+1NFhv+MJtBsAC8F264&#10;H26yE268HWa0G2J4Hmp6EqC/56G94fJ4zUFt1fHRprP6lpv6uuNjENly0dh219h119rxeArstrvm&#10;npfutpvOnIUK9Qm+SwlNUxWa0pac15dbMJBfNlXetFLddtTYcdYEB9lwUZ91Myx5/NBBTBp8wqOk&#10;7nM9Nv7xifWPjxzuPPZA6gdx6vt/a+L3B5uQ3zrH/E+XpH+1Svi/TCP/m1vKPznG/cY64oZlBI+h&#10;P1rTQ0zL7b6+n4qut7ZFuLlbuq1/kWPwK9ewj77RtUEJTZ7hFR5h5f4xNUY2mY6eZfZuxaGR1X6B&#10;b338Xzu7F9s4kq0cyTauuZauOQa2SVqmMepaoSqqvuJSNlicAVHczNwi7s0b+sIitLIMVVczcrMr&#10;SotrivLLI0IzfL2ioyIzQ8JSI2NyklJLs/PelzyveV/eXtdIbe0Y7uwZ7+ie6OyZ7Omf6aPM9Q7M&#10;gs2WttHe/oW2tqnmurGO+on+loX+1qWmxtl3teP5NaO+xW0JnfNulYwnGZ+cG8Zdm2c0U+vtEzrc&#10;X01If6IhP/V8H1yKj6wWD6i/H0NRyJpGZQ7hG7f/31n1v/JM/C6iSOy+z2MRG0Nddxv7oAD3pDD3&#10;lETPzNzA/PyQnCz/pJcp+YOtvUlhUfUfalrK283V7V6kfIJWoLrC6rbnNeMtzL6PXdAhVJlb4aLr&#10;tDu6fTJzIsElYfrAVFdW19fM18vYa7x1/HlCafOLuvG2wYX+SWjlvDzrDfhoTfGIexFTCD5mc30z&#10;Dge39+mbZM8UEP+U9L4qrRw81Ol+yVMto9AmFGUXejy2s0VdCbP0h+bO9pjrIeZ+oMMGdTnQzBuc&#10;faiGxk7zHa1l+BnD6/iCSLAZrASDCCwb78IZwOwI+GIab2SG2vhD21DP2xZPfUcQfB1flOAcDnaM&#10;svSbaRxcbBuFq0DPnbTkVnyMKQKjKvSOW2qkzdT2v4/OhlbPczwioamdd1FkxqvGkddNo6+am+KK&#10;tmvpdSHkvSpad+Tz1YK+wagqRtT7wfCiCgOnPFG590L4Lhx2Vgi5gYbrP7NKQHPNCfGNEZAjwmiW&#10;AIxkib5/ZVlyL+pnVmAZ8xn2Jpu/En2x2GvmhQSmcMgZUcySOA6wLCq4QBBYxAss4zGbIrgNYaF1&#10;PHYNh1kVElhhsYQTWBLBzovCzIoKTYsJTYoLjUngRySFR2SJTDkxuoJYnxyxXQJXR0B+EOAuQvNE&#10;Ivl8kPxO3BwWd27p/fij+nffPvjue/nvvpe9dUeag0saiYZfwHCiOEFhATQOzYcR5RSSuCckzkGQ&#10;4MKLcRLAJp5DSIgDg+PGC3ILYrlxaG4sklsQyY3h48aiOQUI99Cit1DCt2Hwt5G4O0jBO0jMHQSB&#10;TwjLJYC6i0Dc5efnQCA4kbwc/Py3OTA3fsT8+B36x7uI73n4v0PzfSvA/y0K+S0v4RYS8x0X+jsu&#10;1I9Y/luyAnw6CgrBeuZlslqpspqZD9VzH2kWSmkX4bRzcLo5UnrZTzTTVBRCHz0Mf6QTL6YdLaab&#10;pGKQI/eUTNTOkdTJ19AvMtfJs34YZy8fEPA4OMUs3knJ+v4dSR3swyg9rxT9gFR1n0wV7zAxi7Rn&#10;Ps/dksucEj4GkD8F55YHZrUlv6qOyK0Kz2lPf91Nfl8bW/guKPNjaHZNTFFDbElHXElDMLncO63S&#10;P7ct9kNL/KdS94Jw3Uh9YbM424zsgBe1Bd1Nryi9deM781Bv3WhxcnlaUEl2xJsQp4zkwFdvsrry&#10;Ymrb3k9XF9Ibn48UxdYVxlb3VkxoSVsI3pBWFX76RFzF/Im2k4GZpZa+5TODUE/fihdvRij03NSM&#10;vMycN2WvGAOD8DfXJcQYYMb4J2iKGdo+8Ox7Nb7QdvQuoSfV4yNJJUrwh6c+pLyixBY/p7QHMvqu&#10;jgFVlfXNzc01byubcuvaMtoqYmuayF2Ut1OvEpvT/d/VFDGKE1oKY+qo1csVWV2++hEkBYdg/fDl&#10;lvU9yjG0CO3Qzj6mN/uREm10gxNDX1G74WLIq3NQR93weO8itAptD8x/iitKsgrJ8ct9n1odaBEm&#10;zStr8tCo9VXd0czG6fTa5ezmVv9UgX+6yyM7n6e+ZUFvaa8nGzP7S4I/vQqr8VIPd7sfGKQRZ0d0&#10;d5Pxi9dKTNVNTNKKStePbI16c94xBw2uHbYwdj/1zSXXvX4S3GmTNxpQ3uZQ+to4vYSUMf5q5GoG&#10;mqNvUnqmpmc3jy+g3cOjnT3wLQzNDE0XZ5RGByT0NFLBmC/3oa1ZWDEdaJiP9S6Kcs4hB70uCHk/&#10;3bQBzUPDH6Zqo2u60tpGyqhjr2jt5Lp3saU12R9pNX3Uhr4d8E4IXi7Zf4m4D4HPT5MH5ilB2flJ&#10;r6pftzJ7xjcX96DDK7jD0dn6xOzO9OL+9Mre1Or+7Pbx0tEVeGsFTYene0tLh2s767MbwwPTG8uX&#10;V2fQ4gxkbx0TE/EqP6s+O/1TAbmqpqKP0Ts3zlgf6dlaGoPmRs5b6idLS5vLXjS+q+j6VN3DHF46&#10;O2K9EoPB7EFTdZMZDsm+6j4+WiEBhvFxttm5fm/exNS9jWsoC/uU7fOqKOhDju/rLM/nZJ/nhYHv&#10;S8PLQbworKIkrv5NWntFSse7yNq3QZ8qwqpqYxqq4+p7SugVqY2dr+njrcuUipGhqomZhvn+F725&#10;vlmvgwtGs5qgqnmofAlK6ph3e053yPEV0Hj4DYbnv3/P8+09MZy4ksKDhw8eaTxQ01dUt3yo523q&#10;Eu8bnRCcEuId4+8eE+SbHOCVYq7npS5r8UzOxkbNz10zLFA3PsIkPc66INgkNcg4McQq0c862tM+&#10;PCE+73VlM2VmraKT0dA7tbIBjfQfuuknSHyrrs7vJM/jKYvwlUW7y2Gc5AStZTDmkii4WLIsxkYc&#10;aSvKa0fkc5RCu0hjnCVQdqJ8lr8S5Tf5CjF+WDEGSPCbACQRplL8ptIIMxi0sYSggbDAMzzqKVFQ&#10;R1nS7OkDRwMNL2MtX2UJkryoGWgVQeri+XQI/PoiCGMi2lgMZSiG1v8SItoQ8EXu72cNGM4ABmPl&#10;MxLj/QzwiXwGIvwAPXBM1mGf4RDP8EgdPPoZQBShL8tlKcNtL451F5EJwamnoHRzOHWzb2um33uU&#10;TNRIl5UO1hb1zDYiM/0r57zfTNnnj9kVMm0K6Ja5ALagCxyKOfkroZet8g7ZFtKt8n4RWB2xKWBY&#10;59Msc68Bu8MapBkMcGC1iQWTlEs3z4ZTZknZFBb9FixIeX1GRQOGBRSTTKpZMo0UT7dIoJNSGaSc&#10;Kcd3kw5vh6xymbbRyyHBUHEoVOEFVRlC9QoXDYTDGtReFfdeFcd+LcdRA/dJM/qqXWL5jTAzV2Si&#10;VGuvOQxivLqiVx/3VOw3Fa68D59+6bD00WSr5sluk8R5nxA0goP6uK46uC8aBM8+KR6/1N8i28xE&#10;uDA9/brMIzuMktsNU7pMMvtJBRTLImB7THPBUPstclmAkcObFIB5Ac2iCEC3LAYwrEoALNGotMco&#10;u88kd8Asn0oqBMCrBZvk9hplM2Fp7TPDxgWjRjBjLCYMCyYNYKb0YWb0CyYN84YM4ErFYCbHLPIB&#10;bHGXZpDerRnfq51I0UsFm0wT8meMsibN8qZJBbOWRXNWxbNWxTOWRRMWBWPmeYBRUh77psD35bMw&#10;nzdmUTpoVkw3zKcZFwyblTDNSxhGBf36OVT9XIph3qBxIcO0iB3p0croUk9lamYOa2WMPssa182e&#10;MMidMsqfNimcMiti6pMBDH0yXS+Lpp9F1csEDOhm9Zvk9pnk95jmd5vmd5rmtZvltZrlAjosCgCd&#10;pIJu84Ies4Jes4J+04J+sxw409o0mWKaQjPNGDTJYc1S0Zhx4bBh1qBREt0kYsA0uN80tM8sChbj&#10;zdP6DZOGLJJmXWJWfCNXfUNnXYJHzEOouuHDBqnDBumjBkmjhgmAMf3UMd3cMd38KYPcSTBLBpkT&#10;hpljBhmjBqlD+ikwhqlM4zSmSfqQOXmYlM0ud8wg5Q1aldAsSijmJfDwjAsHTAoopsVUs6Jhy5eD&#10;pBK6aQnTonTc9i14Vset34yYl46YFDN0yH3qaX3qKfRn2SOG+WPGxay7DF8F8MdNisZNSiZMiydM&#10;S0fNiyngwTDPB8/YgEUheNho1iUAuk1pr1keiLOb2K0AmmUBk5T/+faZgmcJvumDxlkAWOVl3Vlw&#10;l8FzMm5ZMGFVCGCL9IMG2XT9THBrBg3JQ0awfj9BKp6wKPrakoqZxvls9XfYNH/ErGDUvGCMVAgY&#10;tygasywaIxWNkApHzIuHzYqGTIvBIzRsmTximTBsnjJkmjVklM80KGIalAwa5A+bZDFMIxkk93Fn&#10;u+UQ0n6yyUmO/mmB+m629H6+yOlzIeiTEFSPhar4d0ruzKbeWssXOXnzFGpyhDrcoWbL3WrN1UqF&#10;lUqx/RbJgzaxww7Rwy7Cfofgdgt6swG1Xo3drZbY/aB4/E4Peut4Uei1GeM26+k07Wi34Wa/bGs8&#10;bfZ43Eh2xoy4ZIPfchTacxHYtefbt+c7sOE/skAfm+GOjUWODCW2DdVXLUOmLVMnLZPGLBNHrRKH&#10;bZKGbdOYthk0WzLVNpdiW9hvV9RvXwoYcCij25Wsu7wdNs/vcH3+3PO9ybMclGz4HbVwDoPw756Q&#10;CBZa8R9I9GmLUYrwct8P0PAfz3v/+aL/u0vKXYjKBdF5IAbPFZ33gsJ71s99OsAD08930sd70sd/&#10;1Md31MN72MN/MYg7aMOulPHNxNyb8+badEMeuiCOnHg3He8eheHnQgmN7vj6SH1mRc5Qa+P76rq8&#10;vt5kOiWFRkmhUNMo1NQBSkp/X9JATwq9N4nek8DoTmb2pw7TUocZyXRaQn8/6MbumTxAAZ3ZNql/&#10;IIsxmNDbF93WHtPZBVozB5npVFpcdw84cjK9P4nWl0jthc9Co8T3dke0toEdQbd0Ch0u9TwwCEjv&#10;Z6T2UzPpjHQAgwbIpFMAWfT+r8imgSAF2Bwq7Tl96Dl1uITCzB9gkPvp6b2UpJ7++J4+9pHJFEYu&#10;dbCQyiylDr6gMN/109rojOrKqvjAQMv7Sg4Sokkq8vkKEimou0V43hIcRxHuTgHhLln0broYR4I4&#10;Z7QYV7wkNkYcE0XERIggI0UFoojoWAmheCmhFHliogw+ThIXLSYQLQb3AX6CNCGaKBQlho8m4r+y&#10;kSJCEaJCX9lIEWyiBEAgURz9WTBmy7ew+ssH/ERx/iQpZKwoZzDmxzDBm3AepzgyDh6SQBiBDwCc&#10;KCIqSJArShQZTUTFigvESWCABX6EMH8kni9akC8GyxeLQURjeGME+K8tiMTjkEl4TCIBnSCEZvsp&#10;RGS6NEeq1I/JEt8nin0LAA7YTJe5mSZ9gx1PEv8OkCL5A4iAzmkS/BmSgpkSgilEdCKeP4HAny6G&#10;yZETBn6iMCJZGFadQQT0yZIUIksLZorzZ4nxA5shxpdBRKSL8qcSkSmiCNgS0bBQLYpKFEUCEoRR&#10;AFhixHHHivCD+UkCEyUhkEAUiCOio/GIaGFkrDAqRgQVJ4yJIwokiArGi2HAhUcS+WPEkHFSApEi&#10;fP6YO4GYu+EivPAat3iuCGFedmusJDpOAg2OliqKyRD5TDrhL5CJuCxRfKYILkNYKJ0ALPAJmaJY&#10;sgRvHPabSOTvE3Hfp4neSib8mIT/IZ14GzipIjczxO5kit9l2yyJe9mSPKkEnlQ8XzoO8ZXNJKDS&#10;hRE/t2CWwF2Ix/OxpGieBAIvmMZEYViwZ/tJIvxJIrBoDXwQicRyxuC44oX5k4gIWAIX5Y8j8EUL&#10;cZJZf9kQi+dlt7Lj4TiOOBlktBx/mCSXH+FmgMjtCEnuSCm+YFGOMHHuUDGuUCLPl0SI8oVhOaIw&#10;3GyisTyAGEFeQByO/xdJFMHG47ExgugoDDISwxeF5Y8VRMYJoaIFeFJEMNnSIlmS+BQ8Kk6AJx7D&#10;m0RAgecT3MRkCaF0GeE0aUKiGDYKxx8qwBUhyHtNOJaHTYgQGCQySII/WII/VJw/XJQPjDBSBDwJ&#10;CPBUJIph4vCIKBxfspRQ7gPJJBmcN+ZulIqIq5yAhRTGw/BpYU5m0wDlLX0oqqkjvJcW0Ef36aH6&#10;dfeFdHTFdnSmtbendHeG9nb49nd697b79LR5d7cCfLpg/Hs7QMSrq8Wto8mlrcG5HQY4Lo0NrvWN&#10;boCGJo/GZs/mVp/Wdt/2Tte6BvfGZv+OrpC+gZDefr+OLu+WNo/WNtf2FpfOVrfudveeDs++Lq/+&#10;bjZgEwRdu9qcO1ocWhvtmuttm+psGmud2hsd2+sdWuvtW2vtW+qABb5DW51jW4NTR4NzR5NzZyOw&#10;wAcRx9Y6++YaMDCPrhavvg6vnnbXzmaHplrr+krzT+8dW+s9ulqdwI4t9e5d7e6dbQ7NDbYtLTat&#10;gLavrF17h2NXp21bu1ldrWltnWVTo1Vzi3l9g2FlFRujqmrj6hqTmloA6AAiGq9ePyopffLi5dPX&#10;b4AP0H7zTvP5K63nLwDaz1/rvnpn8L7c6FOVSVWNcXnVk9ziZzml7q9r3bI/qJACeAgadzhlRDEq&#10;RKQinlcezSWP4FTk51bh533My6cpIeUoKuVMkHAVEnfFirthxTywEt6C4j4EiWBR6Qhp+VgZ5QRZ&#10;xXhxuWhRiTAhYpCQcICgaCBOJBD4BGIwXjxERDyUIBFKkArD/wRBOvwaAdEAAIYYiBULEhQPFpII&#10;wUmyEnDF/UUkYAhivjhRbyERLzzRB2wKCnsCsAQPDN5dAOeGFnJFCboAhIQ9AYIEDyzeHYNzExBy&#10;BaAFXRACjgB+tAMfyp4XaceDsOXmt+HhtUbz2Qnw2qF5bNmguG3YyIkHyYoFSon4ieO9RbDueLSL&#10;ENIJjbRHCzoicPY/B0Vw/EWQWFuUoB1KyB6Nc0DiHRAEB368PS/eDi3hhpByQ0i7A/hl3Pmk3bil&#10;XZFiLhIEb3khn58jg/FkI4v1khP0BoAg6EyQ80EqevPLB/IohPIoRnArh/OrBCEfeaFULNHK2oIK&#10;D4nyirIyisqSiiqiSsoEeRVJ5QdSSg+llFWklR9IKCqKyckRpKTxElKCYhKCRFjxFRAmogiiaAKw&#10;ANAqR5BQJEgriEgpCcvIC0sq4OEIsCCiLCKrRJQBcRkcnDdMROHEkFgxAbjYMltklcDiJdBCoigs&#10;/493ELc5sPd4cLxIEFEQldCQv6+rqq6jqq73+ClA++FjVTklBaIkO6WYrfJifloDGMvND6fzorBi&#10;GFhmBj5bAGYDuiHvcrFTgb+sCA0APWHlGCEAi8es1YXFWYsZS+Pg+tUyeFEZAlFOWExeVAIMSZEo&#10;+VBc8ZGEkhorPVpdRkVd9uFTuUdP5VW1FNS0FFlK8H0NvQdP9R9qGT7SNlTVMXxkYKRqaPrY0PKJ&#10;ge1TQ0dNQxdtY5dnZg5aZubqxq4WXtrqVvr6HsakEC6M6g0BtV99I0zUD9R2TBVTcfztt+Ke/gXR&#10;aR+VtOwf6FobWbr4Onp/is2os/H/KKa1/sSNSlCaMFE+TLQ4zwuZjwtZyCqCWiehnr3p9zO2cu4P&#10;Ec+KI1/DGQPw76EOoMv9y7Wl88Hl/frpSXJbu3tJpVbsO5nAd3i/91j/nvvZFWLxMTednP9g7sbh&#10;4iLg5ykVk6+Zz9AqmFZMmiJGzAiHzouHL8hETivETMhHjUiGUgS9mHi/FoxTjaJPm2s2tHIF7V1O&#10;Dwylh8VcrG5DuyfQ3im0vgercSdX0PEldHrVWl5t/kxfGktQk5TPjk682Dk4O7tg52eyuWIB/3/J&#10;SnfYPoa2T6BDCNo6r00rfkZQVEFL+5t76sg91r2vYaGtDx2dQBfnl/u70MUxLPGe7kGn+5cne+dn&#10;h2fnhxfnxyyJ9AI6OoMOzyC4Ft9ZlpO3mcQDl0eGRpJqeuIPXZ+aWyo9LQ1NgA7OobX9tezXPe5h&#10;UHUbNLMETcxAC/OboyOna8vQ2QmsAbNk4CtY+zxnZRnDqwL/lR75H/NZ9/3qv/PTs4ujk/O9w/Pt&#10;/YvNPWhzH9o8gLYPYWnz6BgeP7jSg1No/wjaPYZL1gILfNB6Ao8CgtVf8B+8ZuDPzvh/HjADLAkc&#10;zMPpGVx5+xQWseGpOIcu4AB0dHS1tXu+sgFfyMYevCIvC1gJXt+DNvavllnJwUt/xeXKJnR4BIv3&#10;V+cw4FywkH/62f9FwKNydgEdn0P7J+CpO5hcPJtegVZ2oflNaGETTj7eOYIfAPghu4JHesmWgi+h&#10;87OTvYOj9e2z9R0wHmjjBFrcgUaXTimTe12Du+30vQ7GRh/tbHN5e31mbX50foI+NdQ7zexdnWYc&#10;rk9Dx+vQycrF0dLp0fzZ6eLZ1fIVnGm+Cf+1wtU+XA76aAe6OIIugLOyPN0zN9U8M1c/s1g/u9a4&#10;uNW6dti7fzlyDi2ene1cHexBO6vQ6iQ00gFVFazFu4w5PZm2U1q0UVi1U1h3UFpzfLDq8mjZRXXR&#10;5dGGp/qWj/qOv/ZeoM5uwLMNP81ljyfzbqpLnhorPlqbgXo74cYH0RZHsVbHcdansdaHgcb7vrpb&#10;blorTmorDo+B3XB5uuWheRJgfOCnt+ups+kOp/MCu+PxbM9Ld9fD4MTffMFSrV8VN/CIwHgsPP5U&#10;Ys3s4abFo3WLh+uWD9ZtH206Pl5zfLRoe3/QXjNd54k8F78EXpqgqHVbTo9Dy/WufgCHafht46Ab&#10;JgHfkvz+aBn4W+vQf7eN/LVd/P+wT/yvttH/bBf9G+uo78zD7hr682p5otWchB7YSas6P9Ty1jOL&#10;snBItXPPd/F97hb41jPko73nS0vnYkfv1wERVe7+b0ytM62dckOjKtx9it28C4xI0UakSGePDC19&#10;Pwl5Ew0db4X7dqJiJuJSppIy5qqqTklJFZ0dSw31E6lJ79ycE54+tlVTMbcy940Oz80nfygp/FRV&#10;3Vtd11tT31dV21Ne2fXxU2d5Zc+narA5UFkNU1tPb2oZbWkbb24dq28ZqagfrG4crqljfvpI/fSe&#10;Ulc5XF899rFyrOgDk/xplNy2ElQ9aVzU41A379C6+jCx3pvcb5XaqtsypdwwjvR/K+NXa54wet+z&#10;XS6Sptdwhng//iv/nF8FpfzBL01GJeCxoIWxurulqXd8UHasb3p6cPar5Fc5gRlk/1TXZ7apvrGV&#10;eR+qCj/FeyaMNE+CT8XON33vk19cTO+O1FOhbWiqY8Je26GurHmethrhFpcemuNk6Gb22CLEMdSH&#10;5NX7qft95qv6kk8zXUPd7xuhhcOq7DfgmS0MzXwekQftQgX+GYeMja2+xRzPZPAUN5GrqlLhGtHk&#10;kLTBWipwIm2CNvpmoZmTaCt/aP58s282wSEcPPLrlMVAC29oA1rsm/Uz9AD7TjcOR9uGQlvQUBU1&#10;ySkKWoNmm0eDTH1A59nW8QiLANDnfHwfOoASXCP6ytug9QtnLcuT8c3Vvik/A0do46qrtCbTIxra&#10;g3K940c/9UCLpyH6zmCQzZlvqxKKwLCTrP3OGCs9hZ+GX7cu19Na096s1FJrIgs26xn1UUVTr1vH&#10;S5romRWMxPKJ1Bpa5CtqQF6fc2QhUTnnDhdTVmYCj1gW5NzG3tlG31lG3ptB800KYqfw+DlB9CIW&#10;Aeu+f4ddwiBX0cg1AAq9ikYvo1GARbTAgoDAIgazhMUClrG4FUH8qhBhDSe8IIKfVRQZU8SOyKLH&#10;ZdBzUgKLUpgVMfQyAbGA5FrD8O8RsEdE/LEY4VAMf0DE7YgTloj4GTHCGBE/KIrrI+LaxPF10iIf&#10;5cRfKctkyRPDiFhHAS597h8e3/nT/Zt/kLv5pwc8XEo8vMq8fEp8CEU+hAICLY9AyyIFZAWwkmgs&#10;EQG/7cAgsTi0oIgATpgfK8qPFeEVFOHDCPNg8bwCOB4MjgeN48MK8aIFeQQEuBEoDgSSgxdxlw9x&#10;hxvDwS/IAnuPD3OXF32XF3WHB4DmAG9ifKh7vADEPR7+u9wAxB1OJJvbwOf9CW6wyfXdbZ4fOJC3&#10;EOi7eNQdcSG+h6oKTmakjPv6GXJ6OYrPsu8/y1HWy1PWz1HQTlfQSFJ9mvJYPfGheoKSRryMVqKM&#10;drKcdoqMTqaMcaHI03TlJymmOlm2ajEWkq7eyp5k84QYLR8zwccGyAfO0sbecpbB8g7pGsG5BjEp&#10;BpEJxuG59snlYSUNia9r48oaEko6M990ZL5sTCqqCCdXRuZ0ZLyhF9d1Z1WAx6ncP7Un+SWN/Gni&#10;RfvMW8ob/+IgrYA4UrI2wcxE3sXTOC4p8FUZua3y7WB36/IY/fh1TnvdS+bbnC47nQgXo7iqAmp/&#10;5eJc3xm9drXj7WRj2WB9Cf1DVrujTpDgDbkHgupR9gH26jqxLl6ZwWHacgoivLwGamouFhY9DU0N&#10;Hyvfl7x5V/i6LPN5V2V3b02/taazrrS9jqSrryk5zLY01vXdh+yRvOhOc40Ya72ECN/nKTEfSgrq&#10;GfS5tc0jOnOsobyR8aKPmd3DzKcwihkDz5mMypmWl8z00DehLrnFyQ1vM9vT/F946kaYyTv5aIWV&#10;BX/Y6D+dbdupTG8LNk9y0Aiw1QoMcErLSa9JTauorBp8/77//cv28d6lxa6lhtSqQo9synPqi/DX&#10;b5LKMwLJuvf1A52DJntHd8dXoIWjY+ZmbWol2TU31CjRUtHX14ic6vE+y6XMgmjrpxroIOlkImAa&#10;rR1DJmW893o19ZxZGfjquQu5N6Nuv33ugrp+TlmBhrZPuubySeHN4PWybu00pbf8YViNQepwQutO&#10;xwb8GXIFrZ1A6+DN7uxi5+gIvHowe0aay9uLMl5kJxTXvGmbH94+XIH2l6D1yatY/8IIj+zcuHJw&#10;+TnR5U1vhqB5qDultSnobWPgm6ag1zWBz1sTynsKm+rzq2pfN4wypuF30ytoFbxLsFJvfcx9jeXt&#10;isM/zffvT/StLo5snG9fbs2uQVsH0NoOtLAKbR7CLxJH0NXGxfLYOvzWcXp2frSzt7m2trC0OLO0&#10;Or+9vX52tAs11QyGB+Q5Wcdkp1a11Uy3Vk911i2MDx6NM3fnp08W5k4Ygyt1jdT35a0V1e0NTf0M&#10;2vT6wtE5eL8A7/P70MArWrJNRrZ7YbZPUapnXpZPfknUm7qclo6XA90vKS2lPf1vGb3vGAPvBgc+&#10;DtI+DtM+DQ9+GmNUjXe/pdMqJ8YaFsbrZ4crJ5gfR0YrJybqZicb5ydb5qfbFqfaF6daF8YaZ0Zq&#10;JphVQ6URhQVeqU0Rz3eK+6C3E1DJ0JLv2zcPPM3+SHzyB6zsNygpTiFZvJSStJLK/YdPH2nqK+l6&#10;GXqm+6blR+Qn+2QE20cHWEcF2yZ6mkRaPPY0UXaxVw/0NUiE0U30N0iMtc2NsExNcMvJCC4OdIyx&#10;MHAJDkisrO6iM5fKq/t7epYWp6HqV2N22olKCCvibVMpfkdxhKM40l4CZSeBspUUsAFIAIu2kxCw&#10;Zy0G7CSFcZYWdALICDn/6i8L6/4NxJBm4ihzgASaJI4xlsRpE3GPxQnqCpIG6ip2ek89DDR99DR8&#10;JPHG4kLGIgKGeIQBjh9YI2EUe/VfYI1/zrX0+yWiKAMxPh1xPm02YvwwRBYEPk1hfi0CQksYqY1H&#10;ahNQzwBEpJE0t6UUr4O4oKeodISwWjrmWR7Ps5x7Ghlcqgmi6imysgEGMr7FlgVjoTXzXu8mrHJH&#10;bPLpVnk0ixyqRQ6cvMsWgFnpvGwFF7TCwjBLAAb2WvH9CrbiCw5yDdgctID1pwkzWG5kK46w6EiC&#10;U35BE3zwn6RiihULy6IB4+dUo+dU0yyqeSLNIhKGlEA3z6Kblg2av6SZ5tIsomd8vc5y3KCPllCN&#10;xlmlzHGNyFkd7rxB4LKR76KJ57KZ96wFfd4uuf5JZv6D+maD+2F35l7368326p32hrGS9KmSqOV3&#10;YYctAeddNodtKgetQmddvFA313kr11mN0NkHlZMS260k/wnvyH6LuAFSZq8JuduQ3GWYAYu4ptn9&#10;pnkD5rkU8wK24vu3LNUC1npplrAkTLeCRV/gw6qwdRHDqgREYKmYlE83K2BVgS5gmOUxTQqYpnmf&#10;9TbjglHjPJYSnDdhWDBhmDdpAPsDeun9Ruk0MzK72jawwKeYZHbqJHbpJvUapIJWsAmCALopmaqb&#10;OqiXzjDIYBrBuiDdMINmkD6gl8qAU2xh4KlmQTEnU8xyhq1KGeaFFON8qkneIKlkyLIEWJopGGcR&#10;iAOfaVHMjgwY5VH1s5m6WSM6mcM6WcO6mcBn6mYydDNpehmDRnBBY4ZxDtUYLmc9YJzFLh89YJA9&#10;YJQD6DPJhRVNi4I+y8Ieq8Juy4Jei4JeUj6sdIIm4xzQE+5vnjNgTqaS4MLjTFN4Wdkxk5xxFqPw&#10;CrVw1ejPgydlUy3JFNNUuln6iAV5zCpnzCJ72Cxz0CiVqpfINE4bNoIZMfzMGIthg3Q2Q/ppg/qp&#10;NL0UAEUvmWmWBa9IbZE9ZJUL/9mBTR6LAiq4v6aFVJMC1hSBe1fEmpNSWCk3LaIZFwyaFY+SygBM&#10;kyKaQR7DMLdfK7VDLQ7Qp5kCa64G2Qx98rBx3ohJPmDUtAAwZlYIGLUoYloUgmeDblEAPy0sC6eV&#10;g2fJHP4LA7bPjjMsC+FVaa3yh8EILXMAYLSDJDKAYZ5FM82gm2XCxavNs0AENLEBP33D5vlDcKI5&#10;nE0+ZAbnAY9ZFo2Y5YM48EctYHF33Kp40qpkwrqEnZE8aA6etHwmKZ9pWTBsWThkVThuWzpmVzpm&#10;UzJsXQQiIA5aB0mZw6TEIVLcsFky0wTMfA7DqIBqCB6n7BFb8rRXynpM7HFuGPTGG6qwgSp0r8of&#10;QxUaUPkDqJIINQpC7Uiomf/8I/9WsdBiltx2sdlZecBVXeRxve9GNWnu0+OZCqmNauG9OsGjFvxZ&#10;J/6kS+iwHbPTKLBdiz2ulzisUDx++fioQGcj9tmsp9ass/6qu9maq/6qg+aCzYMFa/lVe8lNZ+Ku&#10;q/Ceq9CGHd+OHf++HfLQFntiRzi3E7uwkzq2fbZlG7Jik7Fsnblkk7lgm7Ngnz/vVDzvXMogkWmW&#10;+RTrwgG70gGHFwNObwZc3jKcXy26vgRPxYDnp09+TW5GpdJKsQJqcXy64TeemHFrKYYU2gzPBc4P&#10;3T8f4odW70Gjv4Eov7ug/wgxbsLloAGD964Y9y7ody8ZnJcM7gsazxmN+4zGCzin853T0JcDwkd1&#10;QuuF/OtxPAehaCiIAPkLQb7YQ0++vTDCVLh4a4hCK9mF2fqWSaNW99ELqANpgxRAKmMAkELvZ5NM&#10;60uk9ACSqL1gE9i4vs7oztbYrm5A/M8sWwZO6u1L6O1j28Se3tjuzgRwEFp3Er0HAI4JjhPf2x3V&#10;0ZZBo2fSGWQaM5s+lMMYzaWN5FCHwWZyT09yb9ffa3t60rr60rv7M3sGsvqo2f207AF6LoWRQ2Fc&#10;21zqYD6NmUdjFtCHimhDGU2dVczJnuHJilfvw0kWTgRcAJonUxhRKoIowd0twNzMFbyRTbyXJcOd&#10;Jo9IlkPC+YWs7MYoAm+sCH8cEZkoDguHWQrCmQB5QposLlVaEEQ+5/sS0b9IjAjyF4kVRYG92DZG&#10;hB9GlDdahCdREhVLhJMjY1jr10bg76XIoIseS+U+gpWtUBxPEJYznMAXI4aGJU8RBPBhJYyIAhF2&#10;MEoUGUXgj8Mj43EAdAIelYAXADaRAIu+ScLYFFFsmhg+lSgIfBBJFhGEc17F7iVJ3EyRuJUidTtN&#10;6k6GHAdZnousyJ2rxAtspixHqvQd0Pq5j8TdGKF78Xg+lkgJk0JEZ8sSiu5LsERKZLIoCkTAYdMl&#10;sIBMSUy2FCpHEkmWRGRJfJaBU4n8gBw5fLYsjixHyJLFp8vi0qTxqVI4ADwtYshYcVS8pMBPYOMk&#10;MAmSQtckSuEASdJ4QK6qTJqySKyUQKgwjyfiRxfub/yxd+NlsCmKhARZwShxZAiBG0R80Le8kDd8&#10;EDcif1I3YQR42ESiuSNQXBEoHkAkmjcag4wVBBOITRRG5SgKJopxRONvxonciRe9GyH4Q6jAt8BG&#10;Cv0YQ7iVQLwHWoEFrWAzGnc7hSVsswHzcM31jLEnij1XSUT4MYgmwoCrBjZShC8Mzx0syAEIEYJX&#10;6gWb4QSea6JE+UE3YNk9g7D3fJE3vfl/BBMVJwEeA0SEMCx+/7Q7R6QEZ5QMV6TEPX/CDwG4H0OI&#10;dyPFuUKI9wKEbvnhbgXi7gbg7wUTOIKEOcFEhQnDT34MjgcQLcQdJcgVieUERGA42CL9V8SLomPF&#10;4L+WiBIRiBRGA6JEUDFEbLwYJkEcmyQplC5DyJIXzVYUIyuKkGVF0uWE05WImSqSOWqyuY/lslVl&#10;0u+LJ8oRYqXAnRKIlsAAJ14GByLJCiIpiqJJyqLRyrgIZaFoRaFoBcFYWWy8NCZBCvz0YaPx/Oky&#10;wtmK4okSgsFY7iBBbrB7jDLRU0nMXF7U3eRZSX5WdVd7aWdHSmdXKmMovH8wsJce0DXg39od3Nga&#10;3tAUU98Y3dgU1AVLv15dLR4dTdd4djb793f69X3WgP/S1N4cOtAf1NPn39Hl2dzqVt/oVFPnWFVj&#10;X1ltW/4JWPeGJv/O7rB+SjiFFkVjRDAGfXp7Pbq7XNrb7JsaberrrGprLGuqASDyJa4d7W6dHW6d&#10;be7drW5dLS4dTU5tDQ4tdfbNtWzgFGRY8a0HvnV9Jan6o+mnd8blb0zL35p/hDH78Mb0/WuTd6+M&#10;3740evPCu6stoL8bWJvqCnbE8PVzrbJi9ZLSx6XPnxSXPSoqUS0ofpBfqJJbcD+vQJmcC/z72XnS&#10;aRkyKenyWdlKWTky6ZlicYmi8YnE2ESRuATRmATh2Hi2xYZECISGC0fFgf4KGdkSyalicUmS8cky&#10;kYmy0YlycamySWmyyfChJJPTpZPTlNNzpMJi5QJjdGKy9MMzFSy8eWV1bqMVEDzSAvfE+e+I8d4W&#10;570lzXtPHsEFa8B4nDEOTxLCWwni7bAEBwzBCUNwweDdMXhPQbyPEMEXJ+wHLPCxOG+MkBca68FG&#10;QNCTDQgK4LwECD5oYR8BEd+vwIj6fcnnoIg3GueCwjogBOz40bbAAh8t6IjBOfOhbK4jAkJOWLyL&#10;kLCboIgbRtRNgAVaxJUNStgFwCtofw2fkAMbfiEHLrQ1t4ANP8YOgXOEr0jUDUf0EBL3FJbwxkl4&#10;AR8+IN4ZtCKw9vwYG36sJT+WhMCSvrL8GHM+jPlXFoBAmyEFzFEYElLQAiFowSdkwSNE4hIyv401&#10;uSVkegtndotgfkPY/Adhs+8JpjeFzJGCdhiMA1bA4SuLQtggkTZopC0KZSuAshMQsMeg7RFYW04R&#10;m9tiNjeITj8QXb8jen4v4fmjlOstGWs+ZXN+xacCsvcJMnKyMkoPpO+rSag8EruvICKrQIRRFJOT&#10;F5WRFZaSwolLCokBJASJ4lhRMYzIlygSpAFKwjLKIrKw3Cssw46wg/dF5R4Q5UFcAS8F144WIEig&#10;8exKy2yAL4EWEkcJCnLwom9z8nx3k/PPP/B+f0uED/1QQlbn0ROtB6raDx8D1JVUHkjJyRCI7ILS&#10;OD6UIA9CgJXji+bgAT4BISCKFmQXl8b/JABfy71/SwC+TgUWRmJEUFhwBLA7QPKnVY2vq1vLi0oA&#10;VMQUPmvAUvcfSz9Ql32owRKANVkCsDZLANZlCcAGbAH4sYnJY1OzJ0bWGkYOTw2ctQzcnxm46Rj7&#10;mzkYq+g+VdZ/+tja3YucSG4ydc5GKTpaxdepuhcqmKfcwJn++11VeYMIUvQbPm3nf5FSdS37GJL/&#10;SuORXoqu67xXzq5e1MEztyE9lSlP7fVwl8WgwAm/hPHgkqGwT32hdea8huo3n8SZxY7UDM72j6xM&#10;jrJWM9uHxbADllA1fnpSuzCb0tHj8LJam5wvGR4v5G/3o6Xet6b6vC6PeJykOG11eOy69IumVTNW&#10;FDPWpZLWiHFLhIgpXMgENmBFMHQV4XeBj14TDBxViKDb5UCTl5cr51ebx51V9dDpFbR/AmeCbu5B&#10;e8fAWRufKUrJdDKxUBaVVBQW/1j0HDqDjjd2IDhH4mR7d4clBENHB4c7G5v7m9twzu7xOfx7t1No&#10;gTIU7earI/tAS1bF+KmpirSqHF42OSgmxT9sb2Ia2gMXdQSdHEAn+9AZ4AAW3i6PoKsTuN7v2RHc&#10;un8MbZ9CUxsQdT5Gx8EIp2R7X9dMXkNf9pHdE10DCeVAHfPZjw27Fc10/7gB9xCorQ9aWIbGxy7m&#10;p/dnJ6GDLegUHOoETiGFNWBYAD6G047hJYe/liT/A/4iALOLJ7M5Pz07P/4sAMOFi2GV9ADaOoQz&#10;p2ENGF7jFto/hfZOYEVz+xAWgPeO4abjM1gBvYR1c5YA/I+O5z/Dl2nQZ+zca+gMbMLy8+UZrAEf&#10;HV1ub5+uroFruWAtxwsXZF7budaAL5e24BrRi3/FxfLGf1IAhifn5HJl+2hi8WJqBVraheY2YQ14&#10;eQeew58E4MtzeN7heQJ7nV+A2T7dhMfGmu1DWAAeXz6lTh30jOx1MA/amdvdg2frK7ubC1vL04sT&#10;zHFa12hf29xg7+YEHf6l8uEydLQEnS5dXSxfXi6eXy6eXSxDF7vQ6f7V4dbV4QarLvT25cH85iJ9&#10;iFozyqybmmxeWO7Z2GUcXkxeQEsX4KyH69DBDnS4Ce0tQVN9UHXeXLjNgLnCnOODFXvlDXulTQfl&#10;TSeVDWfVNRe1ZRfVFVfVVfdHqx6qa55qq97qaz4aa95P13w1NwN0t4L0d0NNdiPM9qNIgN1Ii/1w&#10;0paP7rbHsw1XzVUndcC6y9Mtd+0dTx0AOw4iwILgnrfega/RsZ/ZZYjNso065bEIRVWYoSY68oS4&#10;ZKS8bq6yRlJZt3ywYae67QwXkV5zfjTk9izRQEuCHy0hqkS8r8+hYMKp7XFTP/BH05DvzYK+Jfn9&#10;meT3Jwu/31sH/9Ym/Nd2cf/DPv7fnJP+3Tnxjw7x31tF3jEJ5tL2Qqo6Y+/byj3xUNXy1TOOsLBJ&#10;snMmO3rmu/m/9Ap67+r/3tH7rbv/e5+QcievF8bWacaWqXZuOckZjTZOKW7eZCf3VDkl84eP7Q1N&#10;/YXFtMSlDBWUrR+qOTzV9ggIzK+uGf34gebuliouqvVM0yXIL7Mgp7rifU9Hy/gYc2N54XRu/nB+&#10;6XBh+Wh2YX9qFnyc7EzOAOegn7LQ2z/X3QvT07cI6Oyea+mYbuqdbR1YaO2ebWgabaofa2+Z7mxd&#10;aGiee1czlVM+mlw56VjYqxpfbV4+5dJ3rF9C98rqs01uNmyYfFwzLur38aFXnV3ksLprq6x/2/3i&#10;Se5Syq+iin4VmvZbv1RZ1ZCHApYyWC0bY+/nWRU5cSXxPknZIVmZAakvYov633VczR6Dj+757jn4&#10;A/wQctT2DLQIXeqe3mMs9r1tX6Uuvkx6WVvWcDB3EeISF+WT+qGoNiEwg6Rl7W7q4W/rS63te5NR&#10;1vGmbpkyOdrQDy0d1ubAJaA/JJa+jYOTawv804/oG9u9nwXglqyqqtS34ERZoWmDtQMsATgAFoBn&#10;j2PgDOCTrf65RIdQaAPaoC0EWHpDaxeLAzOwALwNy70xNiHgW2ashp7oGAmtQhN1gyGmPtAWtNI1&#10;E07yh9ahQ+YmOEh9QQU5OBnauCyNzobHs3GV7hE1XNUDTe9FkLygqb3B9+1FASnQHpTvFb/UxFxv&#10;G833jIOWL95H5o6+bd/rmqqOKTqnLFWE515QlsqDyZv1zMa40pUqalviy6V3PbTkjyMpnyjhZdTg&#10;Aqp7witZjXwudJ+E+DABsYDjWBe6s4G5tYS6N4fim8LiZnHC81iWAPz3sYRBsAXgVTQsAK8IoJcE&#10;0AsCsAC8LCgIWBESulZ/13HCyyKEYQkkXYqHKcE3KoGYlUQviqMXhPnnsNwHksL7YrgdEeyqEHoB&#10;AyL8CzjUjIjgtLwUVUqiXgjzkpsz/dYPkT9+53vjO6fbP5rc+k7zzg/Kt7+XvPsjnvMGhueWAOIe&#10;BsUrioH/iO1LwMsSALwXsf82DrznfPm2A3wAWxUG70JCvEg24PXpGnb1lGvYL07s9yj2OxV4ufpq&#10;E3GHkw3/HV4YWA/m5L97D+beHWC5btzmvgE6oFH3hJB3RHA8Cmoy5iZGkQ8N0uUMsuWeZSroZDzQ&#10;zXj0LOOhVqqKRrLq0ySVp4n3NZKUNBLlnybJarEF4HR503zpZxlq2umWBmQnjVhnJe8I9aAy+7SQ&#10;B/YkATUjpIo1QdsWp+ctbZ2hF1likxlvEJlulfzKr6QltXqgsLG/sLYn90N3ztu2jBftWc+bkosr&#10;wsnvgzM+hJDf+ZGfeyQ1xBT0pL5iFFTNvu+d/UBvTPqU7UxOc8zRl7DWl3Gw0wqL8ChJi67MTW+u&#10;rJgYY14Odu4zWnda3k8l+r1y0o3yNElM9Hr+OrVttvNgpGGdWr3Y/mbsbXqLh1E0kUsV+72Yh46t&#10;7SPNUCvHBHdvk0eqSnghDQV5/SdqtkYmIR4+mTGpTe/qmS3MhYH5ttedmhJGD3HmD/D2po+idBSC&#10;VImezkY5Ud6Vvg6lfi7PXxRSGmunWlqmJqb3wAvC1OImpW2QUtjZFlFdG1peG11Tk9LU93posGGh&#10;s2Lc7KmvhXaAn01Kok9ZsEWqxX1vG2Uff7341pLBrpfDLQW0pvz+/ncTXW+HS1JrI4OKMjKrCspa&#10;UjMryoqb1sbPLhcg2kv6c7/Stqz2xqzmgXf0N5kVDiauoV4RtFb67vQ2/LHQu/Q85HmuV+mLyLok&#10;97f+1qWO2snODwNJRKtw3agU85Q0i7SujPbz3kNoBTrt3h15QWlI/DT4sv98cP+YvrvYNL3cOT3V&#10;zBh53/bOLu6jTuhRVONZZEuLbkrRk7CTrh1witUtqHN0voE2XN9HaWnvGegdvNqH3xjBe+5o/2xh&#10;2uvk8Jz2KjoE3pgWoJTIsij/gvzUqqy4isTQV6XZLXuj0F7jGi2m7pNTbrlD9gfn7OqAkuqYN6UR&#10;+e8LKt69rhocnoHLqrAKPkO75xkBaWayzuGmWS3FjL0JuPLM1S60Pb0G3jGORqfORmfGPjVVpRVs&#10;0WehY2h5bH1//ejy9Oj8ZPdof2trbXllYXF1YW1n7ehkFzragkpzqm1NQv1cMl/m9bRWzdPa96eH&#10;ryj9ixOT25vg4nYuKIzpd+WNb97VNTT0dLcPzo9tnqywBOBlqD67Ldo8KcM5L8MrPyeo5EXcu09Z&#10;dU3FHR0v+3reUnvfUagVgwDaJya9ijlYM8ysHRmqGx2uH6OUM4brxqda5wCjDZNDtWMj9ROTLbMg&#10;CDbHGqfGm6aBBXF65RD1E+NlXFmhX0Z1UOFQfMVsZMW4R1mdRmg0n7b1t1Iaf8DJ/wktz0FQJsg/&#10;lFV5+EBN/YGmhYZ1sEV4XkjR2+SPrxM/5oc+z/ApTPHIDzSL89SN8DGIjXXIz/Z7XxD8qSi05nlU&#10;fWV6W0VGc1NJb+cH2ruC2tiQzMjQtJysN2PDG93tUyO0/a76ZTvDRMHb2mJcJBW8hxjCRhRhDRDh&#10;txLmsyTwWrCRFnSSwjqykcQ4sJEQsP+VOMriFyEizAFiSBIAbEqgLWEETKWEdGQIWg+kjHRUHSz1&#10;A6wNgo2f+mg9cCGidIgoPSLSgIg0IiJNWOIx2N2MiDL9RUSRJj8HXoSYT1+KT1eChTg/jBgCRpj/&#10;GQxCByCC1AUIo/VEUUZifJZiSGcRYV9h+Sgh9XSkTi7Hs+x7mhm8TxKFn8TJyPqaKQe+dX4xFV0/&#10;6/V6zDp70Dp3wJI8QMrst8iiWWXTbfMYNrlU6xy6dQ7b0mxyQQTEB1kwrHKYlr8ArNF+AYNEBgyS&#10;yKNm2XBx3Z8YMYcZJmWPWMCSFaxafYlFIdP4+ZBxGavSbALTPHLQLGLQJHHQOIuik8/QLxk0yqOb&#10;RI05uG5G2kD5xtA7tdMPoic1mMsGDNSGgTrQsIbUioCasVfNUvvVD04brSBqEjTwYqv2xeLHDzt1&#10;DdPPs1c/Zpy0ZkEDiVCf+2GL+nY9freR57ILcdLEf/RJ+Oz947PnzlspIUPuoW0GoVRSFs0MXv62&#10;1yC9WzetRz8N+HDtYrM8uAzvzyy8XK4pvOIv2ItmyirVa5YH+g9bFQ9ZFYILHLTIHyQVMC0LhiyL&#10;Bm2Kei3zuqxzu6xg222V120F217LXBDvs8jts4DzjGFFmQRb4LcapbSbZ3RbZffb5VMcCgHA6bXJ&#10;bTZOAbSYpLaapoEOnRZZoE+fVU6faWa/aeaAOZlNH4ncY5YJL2ZsltFpltFlntlNyuqyJIPOXdbZ&#10;PeB22xUMWOb0mJG7TTN6zdmZ2blgL4pVPkuk/2xBnwHLPGDpltk0i0yaBZlKyoCfIvO0PrP0HvNU&#10;8Dj1WWb0WWb1WKZ3WWV2WqZ1gk2z9BHjzAkD8qRhNizimrKyw1l/FsDOW2UaZQ0bZo0akccNyZP6&#10;ZOCAJwQ8hKxnA35ywCM0ZkoeNyFPmedOmOeAzWEz+DEbtMhmP6sUG3K/FbjA1E7T5A6TpC6zlF5S&#10;Wr9lBoBiAcNarfkvgJGzoVhkAfpImfAqthaZVNtcGPu8AYc8imM+G4YDvKzvpGXxFKlo0rwQAJwZ&#10;y5JZq9JxWK3PBXbKrHDWogQAnGGTbIpxWrtufINGBKBNJ67XOLXPJA1Y8FyxYZ8dTCMAXOw4KXcS&#10;YJYDfmrGjLPAdI0YZgwbZYBLBhc+YQr/NIFWcO1gBsYssqkW6X0WaYBeUiqgxzyFDTvYb5kOGLDK&#10;AFCsMwEDVpnwbJiD/mkDJNCUybDJZtjngpkBcZpVFtWGPGibM+iQN+yQP+RUQLfPpTvmMRzygB10&#10;zB90LmA6FQALIjSHXJpdDsUue8A6q886E9xucK4h+/QRu7RRW/KwTc6wddGgFaCQYUNuNQqgu/mv&#10;JPgfFXuevTY/fKO290Zy5y3hrE76sBq3XXFvu/Lbvdo/7tZ8s/7hzsJz9GzJ/aXXllvVIUetyQc9&#10;8VvdgQsd1kstaqvlXEefbp7VcV81Clw24k+riYcfJPdfyl5+UL96rQMVGZ6l6awHqE7ZyczbKW17&#10;qM+T5GbNpWbMiLNWxAU74SVHwoKj0Jy9wJIrbslFZN6ZOO8kPeeoNOfwcNZebc7KdMEodFEvdVEv&#10;fUE/fc6APGeUO2taOGtWvO5cvuJStexSM+9aM+taN+NWN+UGbM2iRyXT4S3Vr60+qD/I5IOaUpqo&#10;YgxGyVda11VISTIx2XRjPGi7Tea89juo93dQ1a+g/v92Qf8fEOPX0NBvYZi/B1wCBv94Tv/9KfX3&#10;J5Q/nFL+fEr75mLwe4h+97KNb+8Vx1LC90tBP+z7cZ37oC7cEUfO3FsefJMeiE5PoepglZo8n5a6&#10;Vw1d3a+6KZldXcm9XUk9nYDE7o6ErnY2KX3dIA5sOqWPzKDmMOnAZtAGkgcoSRQ48Zdt4fLOFLjI&#10;c0xnV0J/fxqNnsZgsCPpdEbm0GD8QHc8rTuR0QtIoPTE9HbEdHfG9XaDfUG3DCojkzaYRR8m09gw&#10;84ZGcoeHcof/Lgs6FzBhipijRcNjxUNjhUOjhYMj+YPDudTBXDoznz4EfHZryfB42cjEC+ZE5chs&#10;z+Q8lcasLipMtzGPV1XIeSSdr4AvkEbmEHmyxbiypPkzFVDpSthMJUy62F2y2O0c8Tu5kvfyAFIc&#10;wAK/UIarSI6nVIGvTAkBbIEMV67EXTLxVo444MbPyRb78edkit9NkUYkSgskyQgmyWAAybJYNglS&#10;GLYEGE3kCyfA67PGSSBzVYhNNrq590VDBODqvgliiCQJFCBNBhtP5GdvpkgJgE02qdKYZDFkijgq&#10;RVwgVQKdJolNl8JkSAtlSGOBzZIVYgmuQulSgmmSAqwIPl0SlyZNyJQWzpQTzZYjZskTybKiwM9T&#10;lMhWFAd+uoxwuiQ+BXSTAAjlKRFylYQyZdGJRO5IwVshqO8BoegfshWwbHIUBb+k+CG+RAVf/ABX&#10;qCyYrySU+1O3dFkMIBVcu7RAghScnhsrjgLESaFiJZHR4vxRYnyRRF4AcADhItyA62rA7ArGIcKc&#10;gQQOf9xdP6E7XgI3HLj+YHvvtz7YW/Hy2EhJRLg4X5gYLyBKCpmoKJTxiJijLgWcn5OkhEt9IJys&#10;jAc7RkujwI4hotxB4OAi3EHiAl4Efg8cr68oKkAc4y8mAAiSFASbwAmWEgqTJYTLCYfK4EHQXwwV&#10;IiMQIgMsKlga+SUBEnyAQEn+ICkE2GT3CZVFe4twgjhwIhSwYXICwPfA33XG3HDH3QEA35Nwz0uY&#10;A3RjA3YHB/EX5wU+aHXB3nQS+NEB9b2fGA84LDgOOALYEcRBawCRK1aKJ1URma4ApvReOP5WpOi9&#10;eHGeOEneODHeGHFg+WPE+NkiNMvyseafn73mdIQomGqOUMK9EPxdEPk5kVJ8/mJc3mLcXkQuT1FO&#10;TyKXlzintziPrwSvnyQfiHiIcAA/VAETroQJlEF6inG4it51FbvHxknkth3uRyvMtxboP5sh/gAg&#10;of4EfBCxEfzeVugHe6Ef3Qg3PfE/euJ+8BL83gvzg4/ADz6oH32RP/ogbrhwfGN36/eOHH925Pne&#10;ge8HR+QNaxznMxGUjoqsr4dTXklB6stXdinphsnp1mXvvJu63Ru6nGtaHMrrHN+WO7984/bitcvL&#10;1/bv3lm9f2/x9i3pzRs2wAeYvXpl+vKl8fPnhqWlBiUl12jlFWjkFT7NKXiSk6+RnQ8s8K8jT7Jy&#10;1ci5IA4imrmFIKKeW8BGs6BYp+S50au35u/LrSqqtApLQOQa7aLSZ8VloIP+8xd6ZaW6pSXaRYWa&#10;BWD3nCc52Y+zyfIJ8XLxcbJxsdIx0eIR4SIhwfjAALy/n2hgIMHPT8jbG+vpKejlJezvLx4SIh0R&#10;Yf3hA7guo7Iy1bQ0+ZgYuehohdhY+Zg4hbgUubhUxbg0+fg0YBUS0pXi04FVTsh4kJqtkkwGrQqx&#10;qcrJWcAHcbX0vEcZeapp+SppOSrJOSB+P5GslJQJfGAfpuSq5xQ/zS69n0KWj0lTiE5RjSOrJ5A1&#10;kvM1MgrUM4oepucqJWcrJmaopuSpRKc9DE7WDE3VC0x/ZB3IL6v/x1tEnrtyyFuyfDdl+G7LI+48&#10;QHI9wfBqY5CGQhiSkJA1QdhJhOguIu4tLOErLO6HE/cFCIr7YIheAqKeAKyYt5CEL17KH1gAaGID&#10;4mxwUv6C0n8TrJQfRtIXLe6NEvNCEj3RRA+8mKcgzhGJtgYAR1jUDQyAIOIKYPtEcU9xSW9JaV9p&#10;WX+igj9OJVDgEQxGNQiAVQtmg1LxRz8MYMfBptCTUJx6mODTME41v7vq/pwagdzaIXzPwhD6kWiD&#10;aLRRDFIvEvgI3Qg+3XBe7VDQyq0ZjFIPFFbykpT3kJbz+MqKS7kQpV2+sgBpWXcZOQ9ZeU8ZFqAn&#10;Ud5dRN4NL+eCU3DFK7njH3jiH3rhWKAfeXOq+dx54nf3sd9X9uZDr5uq3rceed9S87mt6nP7se8d&#10;NV8OVW/EAw8BJU+Uoh+fYgCfUijf/RDkw0C0qqfAI2uB+8+wsg+EpWSlJeSVxRUfEpUfiShJYIgS&#10;gkS24vul6Aun/37BdQe29MsWegHAYcvA1+ovXE2aKA825XGSskJEgIyg8LX0ywb4BB4k9h4P3w+3&#10;Of70PeeffwC+HE5UVVZRRUpORVr+gZScAlFSQpBAYK37K8iDuP6FI7AYLj4ca1VgMQyOvVSwMBLD&#10;7sP+deS1ZfcHXAvA4Gg/14DZQjJcqvonDViGQGTLwOzLvNaAn8ioaMg9AvwtAdhY3cRM3ZSkYWKr&#10;aeKkZeL6zMhT18hDz9RFj+Sgb2OqaamtYXP/oa2hVZxL0AsprUD7tCad8LdmYR8cIioreo6DMtv0&#10;/ItVPFP+pGzg/bo29k2tAFbaGPdoOKCo974HU8lhUNeeamQ3ZRe45p0xYZfa9CSkQT2WYlmyGtLe&#10;qJ+TTHB2v6Fu9SeFEKxuq1P62ssOaG4f2jqH4OVKIWgLgmYhiHoGtR3sv1modXtnxWuu+G/K2ndM&#10;jAWcDDDObkLu78WD+0QDp4hRq2Ixm8TYNWL0snj0unjUoUj0ATIAQoau33Ia4nGkq4RBnTvQ7Dm0&#10;c7k5NQ8dnZ+t78C5lUewiLs0PBHnH2Kq8Qx1i0MMiS1MzoCTWeGkClb66BVr+dhLOEETTmaFf+UG&#10;sz4xW132JsTZU0deRRaFUxIU1ZR5IIuVifKM3Blfg46gWHvP4sCIsY9Vm63te92dB73dJ5T+Uwb1&#10;ZGjwcGTwYIR5MDR4zGQc9vfvd3Rf9DB2ajoHc954Kmmbiz6wVNC0VNHRV1CzeKipL66kj5NKJzk3&#10;BcfX2niNRqVDIzPQ2ubxyNDe9OjB8ix0vMPKAP5aAIZzb/8PCcAXZ+cXJ6cX+0d/EYDXWUnA+yfw&#10;KraH8Bq3sAC8e/xZAAZ27xhu+v9uAfhsdfuaCxZwZWbWCsH/TwjAS9vwHMIP4dXXAjBwD46/kNsP&#10;oaWdq8mVU8bMUd/YQdfwYcfQdvfgxdLKxdb6xebKztTYdF/HcEv9ZEfTQn/7+eLYxcoktD0LHS5C&#10;pyvQ+Qp0tnx5tgxBB+dXhydn23DdSbhc4+7l8fLpwUxbQ9ngwKfN5X7oah6CFgDnZxNHW8PQ2S60&#10;vwWN0Pbr328Wpy7GuU976k1YKW84PNqxf3Bgdx+w66Cy66i65aS24ay25qq64vZwyVVlxf3Rupf6&#10;pr/WbpDefpjhQbjJPowZYDvMZDPEaC3AcN3fYNVdk63ysoXeTTetbY9nO546YHPNWYMNCILIga/B&#10;cYDpoZ/peZDVotVjymMRqhphSIM4/lRixeTBionyspnimsX9TXu1PTeNPU/NHU+NcR/DGB11cT6U&#10;lNh9yUfGPPdJXM88f9T1/8Yo8Hvz4GsB+HdWQWwB+N8cEv6Hy2cB+AfrqHtmofz6/oJPPYXVnJU0&#10;fR4/89c1Cje1iLO0S7N1zXb2KXMPeufs+9bF74Or/3tnv9f27qUkB7IhKVnXNNrCNtk7sMjJPV1b&#10;30dL19PAJEBbz+PxU+fHGi7aur7P9HxsHeIzs6oLCps93NNUH9nFRpW9edkxSF2fmTgeoq8P9MwP&#10;01fnZw4np3amZnem53YnprdGxjeGRteGxzZHxreYwxs0xkrfwGJP33xv/xJbAG7tnOkYWOyiLrf3&#10;zje1jDc0wAJwa8tcbdPM+4aZnPLR2PfDphlN0sGvdF7Q7Lt29Erp7pk91inNujWjjyuHZUMqNLxr&#10;bEP7NF3rZL1qsWG1tzMb/yXtw6+iyL/2TpN6GisvYCOF0TbRdkoJy4/0Soxyjy2NK84Pzy6KIENz&#10;R02F1fkh5K3Bzf3RA8vHdmrC2m0vu6CVq+GqnvmOieay+rL4MugYGm6ftjfwrHvT2fShO8IzwVTD&#10;ws3EPdgxsLu8/VP+u443dXM9IzPtg4djq++SisFD+inj9cuoPGgHKgzIOBrc3O5fuhaAq9PesQVg&#10;Zh0FOFG2gWwBONYqAJo52qMtJdiHQKuX24PLgVY+V8uny9Q5WADegJY6pqKtg4Ez3TgcZxfGFoBD&#10;zXyhTWijbwHOAF66Wu+dH6tnHE9suxvYH4yurVNnA03h8tEdz2vJPnHgRyfFOWyoogtav/LTsQff&#10;VgNl9a9Cs6B1KMMp/GBgfqaG8iIoHWwWecZDQxvvgrMg5kZ1dOHMx57erI+r1bTqiPy9+uHBjEpm&#10;akVfRBk9rJjum1qhZlKCFm4QEhrEIWYFOdcE724I3FlGc8yj+GYwuDlBwj8kAAPmsUiwyzVzgp9Z&#10;Iggu42FW8Ph1AgGwgYdX+Z0XEZgTRSwSBdbEBTclcRtiuCU8egbDvyqKXxTFzYgIThBxo+K4USnC&#10;iKwIQ0mqWlq8RBgfz8Xp8ac/mv3rv2j+8z+p/vM/Kf/rv8r8+tfiv/s98ZtviDdvi3JxE5FIMSxG&#10;QggWer/iSwGYyFo4gw37Pec/FICvl8xg87c04C/9/0AAZsFz6y7vLW62AIy4LSzIJXNfTP+Zlr+a&#10;cYa8IVn2WZqcVrKSdupD7fRH2mmPNFMfaSU/1Ex68DRZUTNJQTNJ7lmyvE6KrF6aonGOsn6mll46&#10;6VmSzcMQJ3n3iCf+BZZx/kqWzlL67vImnvct3OUsop76PHfMfO1ekGGR9NK3uD2jfvT1wGLN0HI9&#10;c7q8i1FW3Zhc3J75siXtxYewzDKfhLdBmQ3xr7ozPo49bxgqqJp81TL9vncgv6ky9l2uR16IUbSN&#10;iqexgovpQx8Hg2gXUpKfW97LkoGZMWh+COqqnK97PtRVMVcYU2unHeJhFBtmT36X0U6pWpjvO2p6&#10;zvA2j9eUtlYjmilj1J+KPtAVlzdRVjV9qKYuLS0rKCiFE5QnioR6+2TEJga4ejubO3iQ3MOcw2Nc&#10;43XkSbhbj0Q59R/gnR6Jusli7B5LB1g8Szd6Ghfs9a7qwwyNctDUPN3YPDQ8uT61uD08MP0p+sMb&#10;19KqsE/9BdT2/P6q7I6KvM63uR3e9qlGGr5RnkVgnH0fZj+mdRUGVcTZ5YVZplZktIzXLI9VL/S+&#10;YFZmt6WFvvB0iH/+vH1wZHdjB9pYgzYmzyaaZ3qKunvzO6c/TU3WznS/oWSFFTiYuLrbeJETcqvL&#10;qnZGN6daxvMDi9I9CgrCKxN9P8YFVkV6v0/1Kkt1zc0PeDH4fvSEcQE+GcBb6EbH5nT11NDHwY8J&#10;H94lvKdXMamVg+VZVeXkD3XFFYeM+WFyVb6qa59F+lFsK8OxLE8tsDWlZm5gbXMHWtiD5nfPRubW&#10;+/sG+9oo9M7hxZE18OlxtQt11dHjgzPTIouaywcWRo+Twkui/Ate5bd+fD6Qm1LzqqATnHq1er4r&#10;4lOdV0lvZMVAfDUlrW6wrJvyvrvxTXPF29reXuYJeO87Bq+mELRzVhpb9IhPO9I8+3V8Q8e7obnB&#10;zQv4e/5qnjp0ND4HLW32lLzz1ibV5sJ1dy62oNPdi7Oj/avzg6vzo+P9vc3VtbXF9e3V/eNduLwN&#10;o3eenPQhwC0zyD2PnFDbWbe8Pg+NjeyAr6T1zYvDY2hh5aCti1Fe2VRT1d5U1ztKnT9YvABjXqfu&#10;l4a9CdaPSnPKTXLOLgx7XUVuaS3tb3veB+h+Qxv4OEitGILV38ohRtXwYPUIs2Z0qA6GWjE4XDc+&#10;2TILGKmfAHGwOdY49WVPYMG+Ax/pfR8ouUFksntyRWAhNfrjSOBbhlNhnVZ4Ms7E5d79Z9+KKn6D&#10;UeIlPhK7ryr/6KGSqprSUxdD7wjbuPzQ0k9ZDQ2FHZ8ym4oj3qd5FaZ4FKS4F5H9Xr6Iqf2Y2laZ&#10;2VOXQ20pZna8YPS+HR6un5vpXRvtnm+vppS/bnz1vI5JX6YPLK/MQk0V04+knLj/qCKLtFPAOCvg&#10;XeUJv4AU1kESYy8hYCeOthVD2RCR1qIIKxF+y19JoC3FBWBx9ysrhiQRUbD0K4aG1V8QkRSwksSY&#10;SWF0FEX0NJVsrHT93SxiHI0jDVQ9H0laiyF0xZEGkigTaQGStICFJMpcnN9cjM/sb2nAIgh44eGv&#10;EEUYwwIwrz6wAHF+GDEEjAi/HkAYoSeC1AeIogyE0QYiaFMCvxUB64oT9xdSjkZppPE+y+LQIXNo&#10;paO0U4UfR0tJelo+DP7o+Xoqun7G88WYbS7DJrvfitxrntFDyqBYZdPs8hh2+cDSbGABjG3ptnkg&#10;wtaAhyxzRiz+A4ZJ2XD2pFkW0yRz2CTrK+DasKZZw2bka0BnNsOmeaMmL8ZNysZMyaOmiSNmkcMm&#10;UcPGiUMGmUN6xWNGoKlk2Dh+iOQy42ayG6Nzlv/gooJwWccHNfFCrbxQOzfUxgW18EKNKKhR/KBc&#10;4bKOBNFTIOrL/U9Fa69fHVZXQQP1EOMjxCyBBmIOWqw2ax7sNIqedgiedSKOGxFHn4TPK9Shd26H&#10;ueGT/uHdZiEU42Q4V9I0l25EpuhnDOilA2fILA9EfhFW2ivMoEkOOwI6A0ZIBcCCINgdAFczNstj&#10;WBZ0Wee22X6m3eZrOqy/ps0yu/8uQLIAAP/0SURBVNM2p9ehiOJaQnV9Dmy/U0mvY0ELKavJPK3R&#10;NL3RLLXJLKPVMrPTJq/XLo9iXUC1hi3F5rMdsCkYsMnrtMjutMiCVWebnG67gh6H/B7HogHHQljy&#10;tM7qJaV1miZ3mSZ3m6cCv9civd8yA1jg94BNVmTAKhP07LfN7LVL/zk9tmndtmldNqmAdpsUQJt1&#10;co9F8oRl9px59iwpe4pEniSRRy2yACOWWXSTFMCQSdqYacakedaMOXmelDNrmTdiDafewmm44MEz&#10;zx4xhXXQUZOsKYu8SVLumDkchHNbLXMGreEHFXziDDjkdFlltpknt5qldFik9ttkU+1z+qzJsEj5&#10;tSWD1i/ptc3usSED+u1z++xyAD222b12OYA++1zwUzDpUDhjWzBtkz9plTthmTNukT1GIgMYhilM&#10;YzD4TBCZtc4HHWas8iasc+ik9C7juGadcECnUSy8RK5lKrB95kmsBaSTAewggE5KHTFLGzNJBYwa&#10;p4wYJQOGDZMAIDJumgaYMEsHTJqDWcoYAz+zpJRey78AZpgNxTbjK6h2mYBuUkonKbnDNLHdLLHT&#10;LKnbMrXfOmPALgtYcCsHbDKBT7UjUx2y6Q45NMecAYfsfsfsazvglEMBQaecbuv0Lpv0r2yvdeqQ&#10;Q9aIXeaIbc6ITf6QbSGAaZfLdEjrtfYfD/DfyfI7ee5w/OrZwVuFk0+iF02iJy0i+03InabbO83f&#10;HXR8d9R5Z78Vs90gv9tI2m8NOu/Lg8bKocVKaPX95XIONOsNdeOhLk6oCwO1i0PNylCNOvTBAHpF&#10;Os4xO04nnadanieY7wVpLDrKzlmLrtpJ7NspHFjL7VhJbdtJ7TnL7LnLbrnLrXvIz7spzLo9mHR9&#10;POamPeRixHSxYDjbDtp7zznlzNq9mLF9MWX7fNzu9SjA4d2w08cRlyqGc9WAQ2WXbXmL1Yd68zc1&#10;Jq8rTEqf62Zla6aRzV8n2VWTtJ/LKaYSlOLQCt5ij235RXEJ8SZni8lnVE2ogx+a4IMG/h1i/AYa&#10;+T00+gdo7M/Q+DfQ+LcsvodGvrkc+uac8c0p7U9n9G/Pmd9DwzcgJjfUKXBYxrEU881q0I9noUgo&#10;jAAFC18Gih5HSY8HibaHKDRnWbZWpDd21pT3015QR4tog/kMeh6dBsilUXOoFDZZ/X0ZvT3pPd3A&#10;AZugFdgMCqzaJrOW9WWTQqOxSejvT6JQUumwAAwsOwgXlx6iwtIvvSee1h3d0x7W3hTV2Z440JfY&#10;15/UP5A2QGNpwEOALOpQBpWZ2k/9h8ig0DKp9BzaYM4grPUCm0tnkumDIJLNYOYxhnKZw4VDowUj&#10;Y8Uj4yWjk41bRx9H5z4OMAdGx1dnp6famyqjg1L1HpKfyhdry7/QUXipLVukIZWjSsx4JE5+KFL4&#10;AFv6QOD5QyygTAVTrIwqUODPk+PNkuTIluYCTqEiAgRL7qMBxfcRhYqchYp3f06Bwp2fk6vIlSqH&#10;TJYXBKQoCKUq4tKU8OnKhHRlkTgpgXgpwRR5OEUSOEGC3AEYOOW3y8U0W17Ih/OPwYgf4oW5owTv&#10;hgvcisVzRmLvAD8GxxFH4EoQ4UkU5U0i8iWI8cWIckeLccWI88ZK8MRJ8sdL8SVIIxOk+WMlgMOf&#10;LCeQJItMlEGx/TQFQqq0eJqULCBVUiZZXCpeRCwaJxyBxcXgRQCxBFEACCaIiicSJZIkRFPkBBNl&#10;+KPFOIOFbngj/uTK9Rune792vPtvgdgfAAGY7wH+At/5ob8F+KO+icDdAIQJ/hCK/T5Y4PsAEER+&#10;64P8JvyzssgRiLsLZ+hi73gJ3AIE4Dl9cfeA44b60Q3xnSvyO3fk9+7o75z5/ujI+wcn3j848P7W&#10;gfs3dtz/bsf5a1uuf7fk+HcXzA/hMsh4FTywHrhbXrjbwVJ8EbKoUBlEkDiPryiHD+Gut/BdX+F7&#10;wI+QR4crIIGNUERFKqAildBRimhgEx4KxjwQiFDgC5Ti8CXe8iD84Cb0rSP2B2PuHw04bhtx3TXj&#10;47JC89tgkHaCaAccxhLFxwZEwKYjHguwxyHshLnsRO7YCt+1Idyywt2yFPrRQvAGCfu9OeYHc8x3&#10;JCzY/MFS6KYV7oY1/rYd4ZYp35+t0N854O44C98FFvhmfH825v6dJep7C+Q3JMS35vx/AhEzvj+y&#10;rQXyOxLiz+b837AjoBX0YfcE+9pgbgDLbgU9HdHfhYveS5VBpMuhooXvBiC/BYRiboUL3mGtHAwv&#10;9xuG5QhBcwQh7wbw3/ZH3PQR+MET+50H5lt3gW9cUX9yQf7RGfEHJ/7f/yIOiN/b8f/OFvE7G/7f&#10;WvD9T4A572/YWPD/wZT7N/r3/s2Q8zcmPL8H6N75t6c//FcDjl/rc/wrQO/ev+je/e86d/7bs9v/&#10;rH3rn9gO29e6+V81b/yXpz/+X5rf/0r721/pfPMrvT//Sv+bXxl+8/8y/vP/y+Sb/2LyzT85cP3J&#10;5Pt/0/3zfze6+Vvje/8f5v4CurEkTddG+8w5Mw3V09XVxZlZSU4zybYkMzMzM4ltyczMzAwyMzOl&#10;mZmZnWaGTDtx35DVnVN/Vc38PffOuuus9ax3ffFFaGvvLVkO6/UX8Z0hzbfG9D8YcL5A6Sh7eLlG&#10;pyX5JSTZRMYSEzKJ5FI0ucy7fcy9ddipsceuus2uosG2rMqhpAJgX15nW15vU1ZHKq0lltQABTHI&#10;ONW0OFY321c2UgaX1wNAQKpswJXXYyrrcdWNVnUtpMaX9q1dzh19rl0DHr3DQEHGorTapLDctKgC&#10;qEF2EaqgCp3/S1B5leA0bCpbrMsa8cV1uKJaAAgARhkFRhl5AMP0XP3UbN1ksk5SpnZiBsgYZ+ab&#10;kAvMsos+Y5pVaEEuNM8sMMvIB4rOKbEurnaoanKpa3NraHdv7AABuARwRSAJmt4tfc41nc61PW51&#10;fe6NA15NQ96tI35tY37t4y41PR5Ng56Ng6AXxJ7NQ97Nw671fc7V3U413VR1qupyrO6iKngssaQF&#10;nVVNKGx0qOiwr+ywLW2zLWklZdXZZtfb5jSQ8hutChrxBQ2Ygnp0fh0IHEraXItfehe8DMxrd4ur&#10;VLXwZeTQhLNq8zHp8jDr8rAY8LObCnCihBAEYW6SMJ+9mJCbhISvrFyogmKkvHKUnGK0pGK4lFqk&#10;uFqYmGqoqEoIUAn1cEmNCGmtKCpSmpGgCZLUMQBJrUgJzQgq4hrhVMTUw6gKEFULFVENAQirBIsp&#10;B8qpBktIewoIOwqKOEnL+SipBiuqBMkq+KlrRahphqtqhCmrhYCMvFKAnKK/hJKfgJoft5Y/r6Y/&#10;j3YAv3Ygn26QoG4wv16wsH6ooEEoUCHDMFHDcBHjCDGjCGGTCF6TMIRJKIDLKJjTMIjDIBCmH8Cu&#10;5w+av4ZPP1BcxUNOwf3XSMu6/CaK8u5KCh4Kih6KSp7yih6yiu5Sim4SCq4K2v4KugGKBkFKxqFK&#10;pmGK5uEASXQEJyacGR/5axix4Uy4CAC1yUKIAiCwkWJmYbJGEdIGMVIGCRJGaZLGqdLmCbKWEUJa&#10;toIqpvwyKgKikqICYpI8ojJwESlOIT5Wbl42JB87Nz+MR4DjfqlnTj4qVBtYFCkkziMCkOAVBXx2&#10;f5WEZKheL9UD/kWempTlEwVIcQuIw3mphb8AqgHMzcDKy8QuwMrJz8LBxwwDSumC81AXZBbkRHKz&#10;wGC0jMxPXzA+fs70hIb1OR2A/QUD1cTlu98VWBjOI84jQF0gmmoAf/4u8j8zgMGwz19xfvaAAdTS&#10;GXDAX9jAVMOb6gGrisp/LgL+zwxgCy1LtBYKp4Mi6lo66KOcDVHuRig3E7SVlomXlZutpZO2Gvb7&#10;H5CP6eRQtsmCmm6M6i4mEXVaLrkmbkUjm1BM0ayRZ17h5EXe/GlA/ZB9cpGmIUmMTjhR06lF02tc&#10;3XdJI2RGzndVPezMgrxrlDIh6z8lH7xnmjWjFHGCKznClizrZ06rJ9chXOO+0wt+qOGH1EnSJfWF&#10;5Ny0zEBrd9AxBJ3cFwQfQEedB2THHDN+jNRzNa4vhVm/EFT5XqFIxK0N4TTI4TzN6b7E7bsmGLAs&#10;Ergu5H8sEHTO5gFxBFzROKzQEuckvKCOY2j7E7R7CV2+eXt0frVz8P7kEnoHvTu+yIlL5mFkE+Pi&#10;keMXiQ8I/Xh2DfIXW3vQe+j1yTl1Rd6PN7fQu4+UL9revFuZmClMzghwdNOTVZbi4lXiFzWSVTGQ&#10;VlLmE++t7DxfPIJeQ2+XDowQ4sk4+52KhoHI+JmklPnklJWMzLXs7NW8/OW8vLmc7Jks8lwOeTI1&#10;eSoxdTO3ZCElr8ja3UZYniStiZHTwqjqG0irWChqWynqGHAK2YkoV9h4dzoH3lQ0QYfn0NHJxcLM&#10;8fr81fHO3fUpxYn8j1WgKb7vW6oB/P/DEtA/N4Ap3uTbd780gE+u/+7yUj3gqzuKAXz+mrLk4MUb&#10;6ibB0Ju30FvKprzUXXj/bzOA7/ZP3x6c/dwA/rB/9n7v9MMuBcq+v6/u12q+5/3e8f+wAbx7RrmH&#10;N+AWUfYnpizdTb1R9wYwdPvu09WbT6fX90XJN9D+JbRx9GF+5+3E2pvhpeuB+YvBmY87e9DFOXR9&#10;8X5n62h8bKuna7u3e7e/53xy5Hp+/O36HLS/Ap1vQ28OoLfH0MezT9Cby/cXp7cn76E3n6CbDx/P&#10;396B9/nB69Pl25P5D6fz0OUi9GYd+rANfdiB3r6Cdlc/DXRvZiUNe9r0WxlOE8CfutrXjjrX1spv&#10;rOTf4OVeE+SuCUoXVsoXRLVTW9UzZ40TN/VTd40zT61LH/3XAca3QWa3IRY3gebXQeaX/uZnfqYn&#10;Psb7Xga77gZ7bvpHThQD+NRJ9xeAJBUQn7voX7oZ3niavPG2OHE0uHAxXTOXH1ZCTqnzLeuJbhlK&#10;neFUd4yldswk91Gyx9YqV05a1+56V+46694W/uoKSDpGIQFZEVVzZiUcg6H7T4be35t4/4QJeIj1&#10;/h7t+R3G8284368IQX8hRv3FNvb/WIX9m3XYl4SwB/gQekwwp0WAoKmfpKGXkoGPprGfoVmwGTrC&#10;ghCHt0+zcy909qvCOxSQXEtt3MqsXQptXYtAEmeToW8eKiKJJzqkYAhResZeji7JRLtoHQMXAimC&#10;ZBdrZhloYOzp5ZudktpkaxeDsvRPSqrdWH27vfFud+sDYGfjbmvtzc76653N15tb11uvrrd3bzZ3&#10;KOW/S6uny2sXqxtXk9P7o+M7A0ObfQPr/YNbg8M7gN7Brb6xVwMTe31D2y87FltbF9rbl1+2r9a3&#10;LNd2bue1rSe3b9sWjMiH1+gXT6I79lXS+uxTR3CJPVq10yrVU8ohjQbu9QTvDgOHeiWvRgaH3Mfh&#10;ld9nNP0uPOuPrqlChoni3A4KolhLffsQtwRXvK+/TVBZUkllYmltanmiS0R7dv1m78rN8nWaT3qY&#10;ffSHV9D5/PVs41hNXD60+z43lLwzsgPdQk6WXpOdyx/OoOrcFj15M1M1y0C7oDCXkJb8hr6qjqHq&#10;jqWuib2R5cPxtbygFOgGaiPXFoWRocv/MIDJbgmg2ZPeTDWA04OSqQZwONHvdGwb2r6jGMDrN2/m&#10;jigG8N6768VjP4Lnu53XRzO7nibO0CF0PLJDcXkPoVe9qxQnGPxE9q9Tfd+z8T1KcfA+pUq4MDQL&#10;HDbGJWSoogMEQTj3rd75DxuXwXgPaOfNbG1/jk88dA1lecRstU+/nTlItg2Cdt+1JpT0ZNRAr97G&#10;4LygnbuXccU7zRPDmfXbDWPzxZ1D6bU7tSOzeW1T2c3bVUPLOR2zSQ1jkaXTEcUzfukvTexKecUr&#10;GJkmkLA1BMMBnPaIi/YAxrDLzrLFAd+B//cM4B0E2waSY52bwgYP5yY3hS0erh1urgN+7gN+xCEf&#10;9yEf4piXsr/vKR/ynBd5CZQHfsbNdc6NAM0TPp5dbuQaAr7Cy70ozDcvKTKjIDWpIt2nIN4swVck&#10;yuPBSG9FS2f68KHm198ofvlXub99Lf/9j3KPnii+YJBnYJNn4ZRjR8pw8ILfkuKcfKKcvGL3K5eA&#10;SQuAagB/hjqPAlCt3//aAKbavb8AjPlcEEydPlFnU5/5DQP4fi3oe/f35wYwPQsNA9UAZn+BYHvO&#10;w/FCSIJbU13ZXsMiSc4kVUo/XlInVk43Xlk/SVU/WVU3SUU3XuneAAZJWd14aT2KASxtmKhgkqZh&#10;kqqvF2ek6G8mYkcUJnrLO0Rpu7tKWLjKooINnKIsvKIsfHMdk+p8C4udMhIxUSUeeV0JTWPZ3Qtl&#10;g6s1w3Ml7f1pFV2JxV2JhU0RWaXe8WXeSV0JZUvlg/vNM9vV/bO5Tatl3bMFnRU+WVlOKSl2qW46&#10;vngFZ3vdQHdUvDM6jmQe6WmXVpDZN9Z3sj5xlx/3MsCWTI5odEPFqAqgUwOqtkZvXxZMl8R1BNuk&#10;2ej5W6q4eGJjvXBx/DSSfE/AK8gjxszF/Zyel5FJgI1NgBMmJSSAMTbJSkpNi03yc/IhmpIw2lhP&#10;vI8nNliBFy3BgeGlM5LntdOS8teSCdCSCxaCk2zx2QW5091dh9l5PRExJTXNQwsbR6tz+9VhNSXO&#10;xX1J/a9engyVzCd6FLpiYu0tIx3xCeoytu6ElMaCmc6Sle7C5brkET9UIlbBOde/fLlxa65mtS6m&#10;NT+oPNm3wMM22tcrlZzd1D+4cfDq/dtD6Gz2crl+frJguD+j72z0cqt/PyuyyFIPLy+pjjcnlZLL&#10;B+oGuoq7wu1i/HAx4S4Fga4lceEdybGdVVl9u5OXV8sfwCfMxx3oaALMc6DXC++LIyu7i4dyQku8&#10;cCGpoYXlma1pkUXJYeTsmPRWcul+7fBUaEmujH2TVtCITV6Ghm8yLqokriqbXBcSnRMYmRYamRof&#10;mZ6bXBTtlxDsFhHjn1ycXlWT11qcUVua2dRc1j8/chjmnRnimVVdOPSydjE3pZ1iAN9ARy/3mjyK&#10;C3HxgyF1i2m9Y0mtDaGlZK+k5oKW/vaRibHFleXtreVt6I5S79uYVqPKqh9rlZ3iXhJsmxzumdTb&#10;OPTu9HZjZHazb/R2cfOgdzLR3jfZPfR49tWHs4/nu2d3V1eU3UnABOb9u+vzi5P90/PD69fnHz+C&#10;6dshNNG/kxnf4GmfEuiWW54zOtZ/cLD3aXvn9eb25R6YMlx+PDh6MzW10tTQ1dk2PDW4dLJ2c7P5&#10;fqJuLto20csgMMmOHEVKJfuVNab19hVPD5TO9BVP9RVPDJRNjFTNjFRNjVZPj1ZPjtVMjddOT9TN&#10;AIYqxkA83bg407QAjgO6xmooeaD3w2ZBDBQ8arhyEgxOck1MsI2u9cqdj23ej2k/imhbcSlp0A/y&#10;49Izp5FUeMyjxCauIaamKq2mKK2qLqPjbuEfgI1KdM0qjapvzuirTepI8yoMxMXGOGQmuuaCUy0M&#10;qyuLaq1J6Gojj/UVzfYWTY1Uz083rcx2rC8N7WzMHK7M7k2Pbc1N7o0PvlqauCpI6ZXhxvMzmaoL&#10;eiCemiLpLJAMltyMKB4mNB8Llp8VJ8hO+DkCbPjPUAxgYQ6CICfh1yoEwwtw4IFSM0Jc9wtJw7Ei&#10;HAaKgmamqs525qHO6Bgrg2BtKTspuIUEp4UkF1oajpdBWEnDCRIwvAgLVpCZsoK0IOw34Gez+DUU&#10;A5jVQpTVjIoIGwXhe/hZTQTYTClfqVBWijYTpK4jzYFCcFgjeF0QEgFcytHs2gmM+sl0BqkMeglw&#10;gyR+1VAJUUeiemCjR+VycNOqS+GmQ+4MiUzxvbCpw7jUcULGlE32rG3utG3ONCkbxFPErEkSxf2l&#10;6qx11iI2cxn9G2xa5VHZIOSuYrOWUBnz5qmzpskzZr/NnEUqGPBzKMWOZplrFoWrFnmrlmkrqLhl&#10;VMSSRSTFBjPJWDIuWjUrX7csWbFMWbB0XyXiTvzM79JVoTZeqOc51P0T1PUQ6n4AdT2AOn+COuig&#10;DuRVOfK6XAnqcoMGUqDmjLuqvPfNpdBWJ7RdAy2R3w66HzXrHTVJXvfwQ2M87wZY7zqZ79r4oFYN&#10;qNnhU1ngcWzomnvUhGnkrGnqgkUGZRtjy0wQ/NfMm6cDqDEYT93/mApoUtZhNgW3JRUElCaGPIqj&#10;lN5S6bf6JX3/T/oJ5GECxcGdtimctSuatSueIuWPW+WO4MiD6IwBVFqfRWqfRUq/ZdogOn0ER3F8&#10;x1CZYxbpYxYZQEctM0Yt04ctM0bQGcPozGF0BqXOGJ81StnZNHeclD9Fyp3EpUzhkqYxiROYhCl0&#10;AojnCakLpIwZbNIkNhFkqHkQz+KSp61SRklJIzYUhkmJQ8SEQev4QUIcYISYOGydABiyih8hxA/j&#10;4wAjuDjwkBnr1Cnr1Gmb9Gm7jEmHTMCEE3nYNhUwZpM6aZM2RUqbIaXPkdLniZlzRPK8dfYCIWsB&#10;T6b8ewGaUvK7aJkO3mPLlAXGKf9t8NkAplSoE7OnrbMm8GRKCTImHeg4gTxhlQkUvL2pOkagvOcp&#10;SiCP4MBNuC+VvmfsH4AjjOMywRFG0GmA+0NlUGrlKdW0SZ8ZwyUCRrEJI5h4oBRzF58EFCSBTuIT&#10;ZvGJY2bh/foBABDMYGLncPFAJywiqUxaRk2hogHT6BjAmEXEuGUkYAIVNYmOBkxhYqhMY2MBM7g4&#10;wCw+HjBHSJi1Sv7MnHXKZ6iZGULSz5m2SgInOYyNH0LFDqJjgY7gEignbJ0yTaTcdvC6UNxiQvK4&#10;VTLl6ghJQ7j4AXw80H5c3CA27rNS8yME8ConjRNTxm3TwKs5Y5sxjUmex6RQarLRmZSFozHpM9iU&#10;GXzklLX3TqDX2yxvqMIWqtR7VyUJNQlA3XznTUzHbXSnnU+u+p7djrx4N87xdkTsTb/OeaftRXfk&#10;m6GST3Md0FY/tNfzbrcB2oqCRoWgQVqomxNqFYNqNaByNFTkBuWH3sT5nQS6Hnhan3pjL72NztyU&#10;Dx1FLmxFILw0ZCb51kj4xkjw2lz0Cit9biV/RFQ5djLac0ZvOBOXnJxnHL0n7ANHbcP77JIqcCmF&#10;+Ow8LDkLnZ6BIqehMlNQ5CR0dqBuvI9OvIdmnKNaNEkxAicXgpIKMpX2VxSwFeElysgFyWonI1SS&#10;WNSTYUbpLAahLLokWhkxv2Ti7kHa3oLFXj8CWmD7OPHgzfjj64knV+OPr8af3vP8eoLmepz2auzF&#10;5SjN+TDN2dDzsyGa02HQpLsbZoNeIs/T6VZ9vtv2fHrlx/EuUPB9oOhtqOxBiOy4v3R7uG5HkVdH&#10;V3HNaFfBxFzO9CplkeSJqczxSUDG2ET66PhnUoZGEvsHAcmDwyBOGhiK6x+IGxuPmaAQPT4WNTYK&#10;iBwdASTPz8VOToAAZOKnpwAgDurrTl6aiZoeCRsfCJ8YDB7q8+56GdDTTRk/O5c6v5A+v5y5uJq5&#10;sA7IWlgnz68BMv5pyPMryRPTadNzOQsrBWubpZuvynb2yrf3Srd3q3YPK3YPKnb2QVy8vg16C1Y2&#10;8pc3E/snC6fWGpe2BzZ2ll/tzM+MFsQHk9TFnRUFQrTEk4zk0wzk41RFQ6W5g8R5AL5CHL4inP5i&#10;8ABxBMBPlMtbCOYpwObGywxw5WECCpo+whygN1gS7itE7y/04p/HheOhG+yhO8cjD84nnlxPvbho&#10;vOEvvOF0vkhGPyRLiABnpChviADcm4sVEMLHVWOiFoKks3rwJ4fnf/NkfgjU+uEXdk//+hn7Z1+B&#10;pCPN104vvnGi+9qR+Rt7lq/tWb5xYP3Gke07J3bA986w7+2YvwaxK+cDNy7AQ3f4Q2+ep358jB7s&#10;rF5scIAnK5cbE8yRltn2GT3x8Qubp3QgsHvO4PCCCSSd6Fic6VmdGOktHv7J8qd/RT/5PeHFn20Y&#10;vwIHB8d0hz8CMYDE8Fci/ZfWdH8BvQA8zRd29F8CbOm+JL74d2uav1g9/3fCs79gn/47ifF7IsN3&#10;1nTf4+m+w9F+i37xNYqGApbuO9SLbyyefWXy+C8mP/3Z5MkXZk/+bPbsC4vnfzKn+ZP5s9+bPvtX&#10;06f/x/jp/zJ+/Dujx/+i/eO/oBi/8xBiCZbncRdktqD/RufH32s/+L3ewz/q/fQng5++0H/8hf6j&#10;P4GMxrf/W+3r/2X86I/GP/3e5NEfTR7/wezx782e/sH86b+Bw5o//VezZ//b/Nn/Mn/+L5Y0/wtF&#10;97+x9P+KZfyLMc0PxrTPAAbPH+s9fQTQffJQ5/EDU3oa/Wc/aT36QePBd9o//Ujt0n72vRHzD4bM&#10;3xgwfqNL/1ftF19qPP9C/ekXak//qPr4j6pP/qD25E8gBhmQ13j2Z63nf9Z88AdwnoZP/2Lw5M+6&#10;j/6k++iPIDZ98ZUZ7dcmNH81ePLvIKP14+81f/hXzR/+7ecKrgiMB48yfv5XMF77wR9AXuP7f9V5&#10;+AejZ1+CDMib/PQnV5YfgrmehCKeeTB8Y/PwT8Qf/2D76N/tfvoL6cG/A4g//AVg/f3fwf3wZ/TT&#10;P1k8/8PPsaT5I+AXSSroZ793ZvrajfErF/qvnGi/tH/x76Tnf7Z68gX+8Z+sn31p9fxL3LO/Yp9+&#10;hXr8pfnDPxs/+MLkhz9aPvg96sd/BaAf/Bvm4e+xj/6A++mPYDzhyRcAEIAMyINeMMbix3/Bvvg9&#10;jvYPBPo/WTP8xZbpb/Ys3zmwPbCH/WT+9K/W7E8d+FgwMBrFR39RePyVjSRPjCM+KT05s7Yuq/ll&#10;VFldRGVr9uBS0dxB1uRe4cplztIZef4obWY7bWotbXopfWqBPLWcN7udN/Uqd3InZ2IbKIjzp3cL&#10;ZvZAM3t8K2tsM3NknQp5dCN9YjNpZj16ZjVyajlsfCFkdC54ZJYKaEZMLgUOTTu19Ng1dLi1D/j0&#10;jvl1jcf0LyYPrmeM7YBzyJ7aJ0/spo1spQxtABL7V+N6lqI756M65oDGdi/G9SwkDS4lDy2njqym&#10;ja6lj60DBXHK8EpQ01BIy0j4y/GozqmY7pm43rn4vnlAQvccILFnPrlvMW1wJWN4DZwnOG2QTOpd&#10;SB1YBpn0oVUAyOdN7VWsXJUvXZXNnxfNnhZOHeWM7+eM7mYO7+SO7RVMHxfPnIBM/sQB6C2ZPaX2&#10;Zo/t5Y3v504cgPHUMaA3vGHCMaeVmFLjUdyd0rMKRmYN76T1rOX3buV2b5C71tI6V0A+bWAzY+xV&#10;1uR+ROtMWt96/uCrsqH95smL9vGLzNJxN89CYW6cONyKAoJEgcdenNdBnN9JlN9FXMhTWjJQXi5c&#10;STlaSTlWUSlGVilSQj1UTCtEQidMUjecirg2JSOlFwFikAdQM6KawQBxjb8jph4kqhYoohoAEFbx&#10;l9IOA0jrhANkdCNk9SIBinqR8qp+UjIuwqK2ouL2cgoequr+yqq+8oqe6pqBn2NpWVcJKScwQFjc&#10;jlvQCilkxSNkzSNC5BMh8YnZCIjZ8ovbCorbCUjYAQUxv6gNrygJ9AqIkMRF7SQEbcT4icI8BAEE&#10;lpcTxQ2zQLKbA+XhsASADB8XGsAPx/Ai0EguMwTc5NfAuYx/Ex5OE14uU244BSTClJPLmJ3TkJXT&#10;ACGAQgpjkGI4bkkCr7Q1rwwRwCVvw6TmQKfh+GsYtJwBjNouACYdV2ZdNwBMy01Iw0NMxUNExV9Y&#10;JVhQOUJILUJYM0hU21tUzVpIyUhAUklQSFyEV0ScS1CcnV+EhQfJyIVg4gQgmbm4WeA8rAg+dm4A&#10;LxuSH8YjDBcQ4xaW4BWV4hen8guj99cG8M+7FIUk5QXEZfmEJZH8opzcVAOY6gHzMrGDAOSleSgl&#10;wiAjwMrJy8rBff91JBcDC+tzOvpHT2l+ePTix5/oHj5hekLD8owWRsuIuF/8mer+iiL5/rsG8C/K&#10;XHh+tRz0L2xgGR4xWV7KVYPLURGRUxdXpBYB/2cGMFrbAqONxuuiSXooOwOUsxHazQTtaoJ1Nbdy&#10;MLcxUDbVUkJxcqiISWEdPHLgcsTf0UiZJzShIuoE9fyFNPxIQbXOCR3J7dsNu1Bs95Ijub5r7rQ0&#10;uy3LOTXfNLhWxntFMHaHLWqTNWQXEXogEHwoEnAs7X+uGPhGNxpyrHxnkb2rEntlVHSoVTAuEDUj&#10;FjXEZ1vPopfyQDLkR9FYTu0q84DZlMajjuVP22+hO+jqAGqqG3FwiJCUNlFSwUbYx+/E9xw6V60Z&#10;ps4oho5J+/dJeDQJ2tdx4QfhtnMsxI98ge+Q3ge87uuKgVDnMbT5HnpFMX3f7J8AKA7lm/fdtU2K&#10;QuLicF45fpGStCxKOebrd5/ObygVwDdvKY7vzd3782vKHr3voJO17fzENHMNXR1pRQkuXlUhCZKh&#10;OU7bUENU2tkS/7KIsicldAZ9XD1vTyjUfM5RQHD+1NK3m56/HZeyF596lJx+kpp5nJa5n5y2nZi8&#10;Hp+wl562kZy4Fpu4m5G9FJcWra5vLSBtq6hppaZvqaKrI6FoIqvuomuBE1HAIySL8K5TsRnQ2Bx0&#10;cg692j1bXTzZXbu5OQFQVpP+cG8AU3b+pRjA7yhLA76nWJ6/sCT/X/htA5iSefuOWpNKWZT4CHBv&#10;A1/dfrr+hwdMLf89u6FsrHv+mnJ7Qdebt5/u3lFrWz99opicv3rG/3n+vzCAqUtA///PAN45g7ZP&#10;KAcHd/LqFrqjFJeDmwxR/N9PlILpD58o/3Dw+i14K1IWpj65oewcvH0Krey/n968HVu5Hlq4GJz5&#10;tPEKuriEbt5Ae3u3c/NX4+NXI6PnQ4MXw0OXI4PXk6O38xMf1uehgw3ofA+6PTm52V88Wl06XD19&#10;ewxerZu7wzc3u9D7Y+jjCfThAHq3B929gt5sQvtT0FzH296a0UD3KU/HSUereRvLdZLxIUn/kqh5&#10;Z616h5W9Q8u8sZR6jZK6Qstd4hTPCSrnRLVTJ4r7e+mt89rf4I2/8Y2/0ZWv4bmPwZm34amP4bGn&#10;4aGnwb673p6b7is3/V1XvTO3v6/2fOasd3JfCnxkr3Vop3nlbnTpZggAvQBqfOVucmCrc2xvsGAo&#10;2SfLMa7CvaQrsq4nfoRS3DQQ3zQWe2UudUhQunDQuHTVuXTTXvMyd5UXZ3vynJdXUkjVjFkFz2jk&#10;8djI5wdTn8fYQKoB/C3a428Yn68IQV+Sor+0i/sXfMj/IYT8GRv8AzaIFhXIaREgZOYvZeKjahqg&#10;ax5kYhlmjom0tIonOKQ7eBa7BtTgnfOJbhQD2Ma9xNGnwjWwysY13wwfa4qNlFa2w1hHewXkG1v4&#10;G5p52zjGG1v4WpFiLDEhlpigoNDirOyOwKD8tNTmkxNoce5qce5idfH61eb700Po/Bg62v2wvXGz&#10;u3e3d3i3f/QW6M7e7dar19u7d7sH72fnj8cndweGNnv6Vnv7N/oHtwaGtvuGtgfG9ocmDvuGXr1s&#10;X6YawG0vV+paF6s61vM7NtN79x3LJhWi6w1KJtEdu8qpvcSUEUxSn3LJkHxxn05Yg6lbBda50tS+&#10;zDioiZWU+sQ351FK/e8i8n/vTuYxJYuI+ghxm+BNXbPjymN8U/xtgjJD0uvSqmZaxsCHHnT06c3y&#10;ZaxzTGlMGXQIdRQOBBPDi8Ky2zIqoZ231cnl0DnUXztkb+YO3ULvTqCC5EpNKUO8ATHaI4YckdGc&#10;Vz/a2L/QMTbbNnw5v7s3spwbmAzdQH1FbVVxhdAVlOebejt3dgFmhu6J0CXUm9HSkkz5vM0ITpl/&#10;SdkDOJzodza+A23fRRF8P61cvl8+jyb6Q9tvblfP/a28Xq9fnMztexg7QXufrqaPgtBe0P4/nOAD&#10;6M38WRQx6OPa67PxvWhSMHREqQl21reBTqG5l2Nk/wRKzXF+Y6pHFDilorCM2th86BoKQrm8mTs4&#10;HV7P9oyF9t5Xh2WtNo9djG2l2AWD8emOYetNYxdD6zVhWZcDazXBma+HNmuDMm8G1pvCct70r/fG&#10;lm6U9E6n1o/HVc7EVUwGknsIXlUSquRntENw2CKcaZeL9oiT7pCDcY+NZQcG3+FC7nL9NwzgbQTb&#10;Cg/HIh+FFT7ONT6uDT74Fh/nDh/XgSDyUABxxI885oOf8CJOeOFnPPALbvg1B+cVM+yUCXbEDDvi&#10;QO4hebd5hRYFhFfl5CfkZTtlJaulRLKEeUK5GO1ofjB88DepBz8K//RY6PETkac0YjQM0gyscqyc&#10;8jBuRU5+RS4BJbiwPJeILIeQOCufMAMPPz2XOFIQTFSoHvBn3/ez9UsFTGyo/+UG5jn/mQH88wHU&#10;PJgjUSdLVH7TBv7nDGBKfG8AM7E8Z2V/AWd9hmCn4RfikJeVxGibx8mbJEnrxUrrRMvpxirrJ6jq&#10;J6rqJajqJlHWgtaJA0lZvVgZ/TgZw3g5wwQV42QD0xQT7Ug9cRcLIRsPBbdIba8obVeSkD5OSNtJ&#10;Ge1v6hSFDyjyyawLLs51Sg038Uuxii5yz6gKyG0IK2iOKqwNySj2jgXTiZaY3KrA1FKfhLrQrP70&#10;mom8joncttn85tG0qqXijvGc1hynhASrqEzXrFjbNDfj4MyAysrUvpTgmmCXnISQysr84Y7apdTg&#10;Kg9MjKtldJRrLk7TUxKmG+6UdbwEzbTvF8e/NJAmCTKoirNp2xgEhNiTBejkGL58IfCcHfGEmfHb&#10;x7BndHxsMFFebgVpCT44PNDbNyc9KzclJ8wrDK2Ls9RAG8haehPTrAyi4TR6yBdGMjyOsvwuuooR&#10;ciIe+uqRYUEt9XWbWbn9IRFFtS1jm/u3W6tXqa65wQYRyTZZNTGdcc75RrL2yiJ4bQVHtFGIjDBO&#10;XdrBTM3HXNUv0qk0K7jNTjvYQcvb2ySowKdkIHdoo3XrdvHdzshxYUot2szF0yuuuWX8AvwqO4XO&#10;5y5edaxvNCwOkHuHi0ZyQgr97MNCvOO83EJ8vULLC2sHW0ebCtpc0X725gERviURofWhka3uXkW+&#10;bqljPau7izfgMwpwvvruYuXdcP1ssENCbU53dmy1tbmPIyk8NbE6M60hKb64vbEDzPqOO2eg7rW1&#10;iLpRh6wuYkaciluOY+rLvO7ulunausHGptGu9qmp3sWt6f2b3buLrZvtmYOxztnm0m7wGRjtl+Ft&#10;F7E4dhzimR7mk1uZP1Ca3R/uT9kveXfm7d3EbZFdhrc0KR8fP5nYPp/T3xpVFW8fnhqUVlvU0N02&#10;ODO5tLWwCV2COQa03rlor+zmpRMRjE/xJUSjdGz9nUKWRhZB16vhma3uYWj/erVlMC84cXtkBUyn&#10;jzYPby8vP71/cz+f+Xh38/ry5Ori+Or6lDLvfX8Nrc2e15UOpsXUpkTVpEbXJ0RWTo7u7GzfHBy9&#10;3dm9Oj3/8P4jdHR009870dc1MdQ5tT61uz15UJva5GHs56LlGWmdFGObmepRWhb1sj17Yrh8aaRi&#10;ubdo6mX2UH/JdH/JZH/peH/p6EDZ2EDZyGD5KKCrYKC3eHiwfHKwHHSNg7inaKSnaGigbAJkqHmg&#10;4CGgt69kpDiyPNUpqdAupduraCmw7iii7ZV/XQ8uMUIYhWdWVKURVueS0xLVUBZXVZRU01Ew8UKH&#10;+VrGhFqlpHoUF4TWZgdUhFonOer5Oer5epmHhVglRNmlJbnl5odUN6b19BROjFYtzrZszLWujzXP&#10;TbycWx7b2lw4Wp8/3lq6WBg/7mledbNO4XiqIcSC0hX3531hKQKzFuagIASz+sxn9xfEIpxEUS6S&#10;OMJWAmknyW3/OwEOPD8nxev9TRXkJAhwUdxfIYS1MNxaGIET4DBQEsNZaPvaWERZmYQbqrjLCuAE&#10;2U0kkFhJboIUt7UUN0kCYS3GZS0MwwuyYQVhmHvH95cqwI4WYLf8hQqyWYqwAixEWSgKYmE2C2E2&#10;S0F2CwFWC0qJMLslH8yC4h9zWApwonm4sBxcJMrKaTJBcLVYigGsm8Sgl8Sil8CjnwD+pFeUcvU0&#10;iu7wr1sKalxxLth1K11wKKAsI0xxFjMnrLMnbfNm7Qqm7QumbfJADBT0TpFyx0k5k8ScKavseezf&#10;N/T9BZtWBVvWhdvEIqAbhPwVTPaCRcaMWeqEWcq4+d8BMZUp05Rps1TQC6AaogBKma9J+opFwYpl&#10;zqpl2jIqYQUVu2QZu2yesmSWs2hUvGBUumJasobOXsOFbdi4Xvg7fSSbQZ1CUP9TqPch1PMD1P3t&#10;PQ+gThqok/26gv04T+B1uS7U6gm9jIYak983JEFjGdBMEjQR/LqbeNqqc9Eh+7pP8N0gpQL4fQ/s&#10;Q6cA1KEKtVpDNT5vc8Ov41MX8fH3vi/FwV3F5q1ic5ZQ2fcWL/ne5f2lzptTTWKK3btomXVv/WYD&#10;XUaDB4Jk1udekF/EZE2iKTsu36/wfL/YMi5jFEt1JSl6vyJ0BmWNaIpDDGLyKJo8icmdxRfMWRXN&#10;EQqnsHnjllkj5pljFmTq1rnUeMwSHDlnCpM7Y5Y1bUqeNsmcNM4ATJhmTpqRJy2yKLvw/mPkOCp7&#10;DJMzQRmfNWmROIdOXsKnAxZxaUBXrcnrpGxq5jOgCzCHT5l3yp5xzp5xyppyyJy0z5i0SZsgUSpN&#10;AVP3Ru+kVcq0VcoUIRkwib9fqRiXRCk2tcmYcsyecs2b9Sic9Sqacs+fdMubdM6ZdMiiVJpSa1Jx&#10;KTM2ObOkvHli3tx9OemiVe4CIQewRKAE8/jsGTxlC2rK3tXWOTPE3Gls9iwWvEtBF2VjWhBPgzuM&#10;ypwj5M1a/Z1p6/9g3rYIsGBXDFi2K1mxpbBuV0p5OCZ72pKyh/G0WTq1CnwGkzmKSxkhJk+Q0sHF&#10;zthnTTuSpx2ygc675M+55IB4lJQygEvsw8YCHSMkzWDiJ4wjBnUCAeNG4XOWcfOoeKCUhc3voWYA&#10;C+iEWWzCCCp6EB09hIkZwcWN4uPHCAnjVokT1kkgoMbUJmCSmDxFTJ7GJM6gk2cpnmvKHDYVMI9L&#10;Ayzg0wHUmJoHA2awKQs22TMkSt3/BCGNuuDzHJE8a5M1T8oC+VnrTJCZxP3HMtGT1hkTxIwJq/Rx&#10;63RKwbdV2hg+dZSQChTEoHfKhjxrmz3nkLvomL/sWETZmhpDnsfmAhawBQu4XMpa0NaJg5au655e&#10;d5mBUKUnVI35UK76rlz0tob/uA5x0sJ12cn1egD+doTv3ajk22GdNwNEaCoJmq2FlsegzXVobwva&#10;W/m4NwvtVXya0oDGeaEBGahd73098W1F4NvClLc5RcfR5AWXkEG07QgavWBjtuFqsOejfeWnc+eg&#10;e0vQPrVU3jWX30YprePUl610Z4gmi56OY+5uXQ5e1QSvXHPPBF2PcFUPL1Vvc3kPXUUvTXkPNTk3&#10;ZRk3BRk3eVk3WVkPWQUfaQU/SQU/UQV/ITl/QVk/PllfHlkvpJwHo7gjm2Igu2Y8rUoCvU4au1ku&#10;k1E0h5EHUt/ULc5laDZ5fcljY0LrbE7yalbk7Zrm7ar262XN60XNy3n1ezSvFrReL+tSWNK/WdR7&#10;vaB/M693Paf7bkofGjJ+XSy7G8N7ECF0Gip14Cux5S6x7i037qPYFaTdmmrzsi6hZbCxdHIobXI+&#10;cWKRPDmXNTmbPU7ZLjdrbDpzfJo8OpUxNhXV1hXe1hn9sju+dzBzZDJ3ZqF4fqVwcZW8tJyxspy+&#10;uJS6uJAyN584O5M4PRM/PRXaP+Db2eHV2hbQ0x0/OZW+vJS2sAjyEePDPj0dXl0vQ0cGwkaG/bo6&#10;PVvb/Do6E6fmkqfnU6aXUmeW06dX06ZWUieXUyaW8pb3clb2/knNW34VOzQePzKeODadND6VMDoV&#10;OzQa0TsU2tUb2Tcc3tMf3NHr29zmXtvkVFFtW1xhU1BhGptlm1XpnFXimJQemJmZkEf29HHWVBaV&#10;4KJRABMB9ic6TD/p0j7Qe/K9zsPvNB98J/ftVzLf/03ux28VHn6n+OgHxUffU1X9+WOVJw8UHn4v&#10;9+M31F7lxw/Unv6o8vDfVR7+Ue3BF79Q9Yd/Vn30p1+oxsM/6Hz7L7rf/k7/m9/pffe/Db75V/3v&#10;fm/47e/1v/0j6qdvTB9+bfHwW9STh7inTwi0NJ5wRLSUeIqChA8XPen5d/Z0D5yZHtvQfG/15GvQ&#10;tH76DQjwP32Fe/RX7MMvqaAff2ny+A9Gj//V6Kff/0L1H/wfoGbPvqDYqM//bPHiCwz9VwTGH0we&#10;/M38xx8sHvxIBcRmP3xv+v13VEBMbZp8963RN1/rf/MX86d/NXnyBcD8+V8w9F/jmb4DYBm+sWL5&#10;AUBg/h40cYzfggyAMoDuOytaisWLo/0OQ/st5sX3ANSLHwx/+srwp68B+o8o6D38m84jwDfGNA+N&#10;nj8wfPaj4bPvDZ99Z0TzrQnt9ya0QL82ofurMe2//6N+9A8AQ9o/az76Qp/mOyyM1l6AnYhkNmP6&#10;Sf/590Z0Pyp8/QfVH/+s/fhrEJsy/GTK+MiY7qExDbjev1o8+BL94K+oR19if/or5slf8U++xD79&#10;d8KzP+Oe/4nw/I/4F38g0f2RxPiFA8uf7dm+ceCiceWDeQhyufCyOyJZnHnYqEGwjJCXMMIBwWzD&#10;QW/LyQAgstPiWJ5ZMD0yZ35gxvDAhOF7Y9rvDWm/MaT5Vp/mb9Q8Vc0ZH5ox/QjUgvFHAtNjIuNP&#10;1gyPcS9+wNL8SGJ67MHNGiyGdIUzOXHQ2rHSgF4C3SM87Y942oefFWSsGR4RGZ+A8SSmpzbMT0AG&#10;8/w71NPvCHQPHGF0rnAGoLZMj7w4XoTyMIXxMnuzPXWme+BE+yPAgeYH26ff2j39weH5A2faJ670&#10;zzyY6DyZ6T1YX/gjGf256QN4GACB97sCU4kU5fg1MSLsZCl4jiRXtgQXWRyeIcqZLMwRLwCL4YMF&#10;w5lCkGzBPByB3Jz+3Bw+SA4/Hq4gHq5AToZQToZwOFMkkiWahy2OH4znTBDkiuWDUaFm/p4U5khR&#10;4k1Q40lSF0jVEibrSGXpy2cbKZGN1QPlRCI05EO0VdyUZDy0lDPdHCaryw5XFuf2j1tXdxsWX3Vt&#10;X/fvfWzffP9y81PvAdS+DbVsQQ0b7+vW31SvX9ZsntdsnzVsXTYsXzUtXDct3DTOg+CmefGmdfm2&#10;beW2auKkcvyoYuyofPSgfPSwYuywcvy4bOo4d/4wY2E3fXY3ZWYreXIrcXI9aWITaETfPNC4kVWv&#10;5gHHig6g4b1zsX2LVYtXdQuvG5ZuATVz12UTp/mDe1k9W0Bz+19l926DOKdvp2Bov3T8pGLqvGzi&#10;uGL6pHruvG7xqn7pGlC7cFkzf1E5c1o1ewbyoEkFJGvA33sz5/WzFw1zl4Da6bOqiePS4b3iwVd5&#10;PRu53ev5vZuF/dtZHSvxtRPRlSOx1ePB+X2BWT1eKW2O0bVWQSXmHlkGjim6doniht6y5oFyFkFS&#10;Jn6Sxr4gljELEDPwUkSHKmHCVHARaoQoTWKstk08GKxnn2TmTgYZZWy4hWe2Z3Krb3qHfWQ1xjtP&#10;DxutZRmuYhYsZxIADqKAC1exidVwSsKGllqHVxBDymwDSz0j6kISXnoHVRNJmSIIK3EuG3Euyl47&#10;wlw2ACG4jSCXLS+MyMtlx490FOR3FRLypMIr7IYQc+SQcoBLOXLJOCGknWCS9jAxWxZREoe4HbuE&#10;HVVBhk3cFii7qA1MxIZDmARgF7RmE7Bi5Sew8OEBMCEiAOQ5RWzgYnYIcXukhAOPhD2PAB7ObcHJ&#10;ZcqFNOfjxwoIE/gFcNx8aG4eFILHEoG04ESYgV52TmN2mBGMzRDOYohgNuRhMUKyGAHlZjXmZTUG&#10;ys1sCGcyQDDqczLocdHrwuh0OGi1uZ5r8T/XFXyqAxB4os3/WIvvJ03eRxo8D9UBIACADMiDXgDv&#10;cy3YCzUWepVfw8ao9puwM6jB6CkKYGVQZaZTpqdVpH2h8IxG7hmt/HN6xedMyjTMKs9ZKDxhVn3K&#10;rvUTTOcxTOcX+pRT7ymX/jMA3OA5AGFIgzCkQxix8pqyIS1YkHgmhBUT0paZ246Vz5pdAMUrYcIr&#10;ps4nJC3ILyLGKyQBF5JgoxjA8BfsHHRsMFpWAAi4GGBUMxgoDytCgINXFCkkyScmxS8uLSABlFoR&#10;+9nrpbq/IEnlc5fS/da5yiLSCoIScvwiVJeX6gELscMF2bhATAU0+Zhh1GpgQQ4ELysHkpmdk56Z&#10;5Rkt3cMnL378if7RU+anL5ie0LDR0HMxsPCycQpxcVMNWiqg+dkApn4d+VkB1G8qqV9cUgEH+bUH&#10;DPhNG1gKKSLNLSrLKw6uC1wRdRVoTUnl/8IAxmpbEnQsqAawkyHK1RhDMYDNiFb6WAtNDNbYycTQ&#10;1co6wtU7R1LX/f9wqqsFl8S2beu75//uf8EwnuU5L4/4jQKR5v4RbcuE5OqOtdvFjQ9NxcOeOh6R&#10;/HYrgpmnrOnbtGFLTz02mV1P+L3OxF13BUlXyp4QKvFaI3RTwudSK/VYJX2WJ2yZN+iQ3/tIwGVd&#10;2Glc2L5OAJsI13dhUzZnkXVWwxdF5a2PbVIc1nfQ2eHH1YXj1ytvoH0IGruDKreg5KGzsJY1z5Ih&#10;2/QuVFSPul+3gM0Sr9MkE6aL0eylmA3UAWb1H+5WDz6cXl2/OqTs/nv3ERwqPSIWTssUHxDa39hG&#10;rf2lGHJAKUtAv4fefKDYmW8pO7ddbezGegWoi0jJ8wjpSikYyCobyauCphg7AsTNBWXQHfT+1RvK&#10;GW7eJFt5Kv1AV2hp86mm/U1W8Zu0vHdp2R/Tc6GMnI8Z2e/SyK9T0q+TUq+Sk67TUi6TUy/Jua9S&#10;MsPl1V2kFB1VdWx0jIyVNPRklQ1lVB21TG2lNFEwkXRj4mpOBbSxC73ae7O1fnmwc3K6+wF68/bD&#10;64/UHYUp7i/FAL4vJqXwP2UAU4zJd+8/3tx+uLj5cHz56fACOrzfm/byzcere6MX8Ln8F9wxShHw&#10;a0oB6+u7//sNYIr7e3IFnVxRPOB7A/j9qxPAxx0Kn/7Bu92j/1kDmHL8g3OKU377/n518fv7DJQS&#10;3G/sd/cB3EZwVpR668Mr6NU5tQj4bmLtamjhdGD6/eoWdHIGXV5Dr/Y/La9CS6sfZxdfj4zdjk1Q&#10;lhYfG70cH72ZmrhdnPuwtni7t76+tzK7t7xyvHl8e3wHXX+ErqBPV9CHc+jdKXSxA23NQFPdb1pL&#10;NzIiuj2s6iy1eix1JzH6a0STAzuzS3uTG5Lua6zSjaX0naXErYX4tZn4lbnkhaXMBVbhwkr10kbj&#10;2E7lxFn10kPrykf3ylv/wlP3yFVz30ntyF330E1n31V3z0Vn11Vnz013393g0N3w0tP4yt2Iut0v&#10;1fqlcuNpcu1B6bp0o2wSfOasd18WrHfmbHTubLJoJNUrAxtVQsxq8C+oC2waiG8ZSmyZiO9aSB/g&#10;Fc/s1M6dtc6cNRY9TJzkxViePufmlRRUM2dRJTCaeD428f3B3PcxPohqAH+Dcv8K7f0VPvArUvRf&#10;7eP/ZBfzJ9uov1qFf4cNorEMYDXz5TH2FjPw0LAI1kOHmuGiUNZxONsUkkuWk1+5R2iDS2Ctk1+t&#10;s1+1W2CdZ0iDW2Ctg2exlSPZ1jVbzyzI0DwIS4wxQ4Xom3hjrCKc3NONzfxIdvFOrik+/rlp6S2V&#10;VeM93VvLy29mJk+X5i/Xl18vz19Oj++PD+/MTuwtzR/PzO7NLuwtLB/OLx3MLlCYXzpZWj1fXD6f&#10;nN7vG1hv71xoa6dAKfntWOzs3eju3+rsWmtonKmrm6Ro01xp3VR2zWRs5Vhw9ZRxQiOPa4ZyWod5&#10;05pqeq91yigqsV+G/FI6vdkwtNrSKR9DykY75FkGVgs4pr1wTXsYUfT7mPI/exeym+UKy4VyIwx1&#10;lNAxfhnJIVnJAWl5UTkFETnt+U1t5NognGekbcj24BZ0A/VXjmBVbdzNvQdKOqFXb86nD46m9k7n&#10;Tl1Q7vO966drt501I/lJFa54X0+ib4RrZFNBQ29l50hD3+bgfF956+X87mbfbKZPHHRJMYDrk8vA&#10;+zTfL+1u/vxy4uDXBvBC+xQIIkj+FAN45220ld+HpXNo/TrK2u/9+tW7jasAa+/L5ZPzxSOKAbzz&#10;/m7xgrLj7+7Hy6lDysrP+9Cn9TdxdmEgfz6xH2MTAh1TVoc2EtWeaxmDzqFUr+jNvvl3a+f+aJe3&#10;q2cb3bMBFk7QNZTjE9+dXQfOLQLn+XHhZL1prDoyBzr8mGIXDJq9mbW1ETngUGn2IdDyBdkh7P3E&#10;Xm1Q5lXfakNI1qfxvcYg8npZ30Rq3XhK7XRy9XAgecAhrEndNO05YxcXxywX8zac8ZCL4RjGeMDO&#10;usfOtcsB3+Vi/4XL+1+whWRb4IXN8XMs8nMuC3CtCcA3+RE7AvA9fvihAOKQH37v/sKPebiOuDlP&#10;uGFnCM5rGPKSBXnCijiE8RxwC+8ISa6ISU9KynVKSBXz84Wzsdi9eGL203fqP/xV/Ks/cP3l3zie&#10;PGF9Qc/JyMLNxsEPQwpwcAuwI/nZuEVgfOKcAhKcQtJcwjKcwlIwQQlWQVFWXqoBTHV/qb4vtdKX&#10;auh+jsHchur4Uqc6vzaAqSM/DwOzI6rjC4LPTjA1Q51E/TcNYEbmZ4yMTxiYnjKzPudkfc7F+oyb&#10;l1VSTNBQ2yxKyThOTi9SVidKUS9GRS+Bgm682v1a0Ep68fJ6cXL6cfIG8XJGcYpG8ZrG8ZZmKRZa&#10;YYai9nayLumYxHKH9CxcuJOUuTmvqpmohp06xs/cNcMjoTqiuCwgJ9M2LscxqdI/pz2usiuxujEi&#10;v8I/tcw3scQ7viowtT6MXB+Z3Z5UNpjVBOhJqZ4vfrlQ1LZdP7peM1IXVpxAiklxSs8NKO0vmZlr&#10;2xusXaU4vlbxMT4FLWWTc31HCV4FgaSkeM/8zJCqipTuFP9yK32/UOes4abN9rJZawN/aU59jkeS&#10;QoxqJP1ANQET2i9eMP3tOdsPtKyP6Nie0IE7L4RA8iERMhLiVlicl4tHdEi0j5OvkZqJLL/C078y&#10;gecKcyuT5yPxMpnzM2PZaczVpUNUpIMlBJxx6MziwsXm1u3SqvHR6QPw22xp7qQgtDbJJqcstG28&#10;ZrspZzLGuzzcpyw1pj0yqNaZRDbTDRZDYoTZzNywGYWxw8keVR5GwZbiGBd11wLv/KnicWibso/B&#10;3vwFOamiuKB5Y/0Ceg+9O4bWelbXW+Z321aXa+bSXTPkOJRFOGRs8R6B/rHxseT2lsGz3TcbM/tJ&#10;IbmO+BAXh2RXz9yIlI74zC5Pz0RyakVKTFFZTsvC0M5Mz3pmZKm+PMYZHRThmREdkGtvFW5h6mnv&#10;EOcdkOPmEdvS2Hm1cwBtXkCzx9Dyh7uy6SpMdKKOl6+WS2N66+bM6fkR9PE15XfsW/Ahsw/tzhxe&#10;7bz5cAoBPp1D70+h3cWrkfbF+ZFDH8f46MCiquLhlJiGcP/i3LTO5eHzo+HzhpCqZFQ4GR9b4ZTZ&#10;FVWzVD4OPppyI3IKUotaajouDq6hm093e1fgUwjafu+l6eemGZwXVBvlkkEwcibHFW7OblOmr5fv&#10;puvaX/WMD+TXJrgELXVNgOSnqw+3l5fv767v5yqUPT5ur+6uz15fHt++u6bscnJ3Ac0M75bndaXF&#10;VieGV8SGF2Wl146PbVxeQOeXn07PP9y+ha6vP25tHE2OLfa2jcwPrSwPbhZFlTvqu9truPiYhsbZ&#10;5cQ7FWb51dYnDw6VrU7UbPYVzTZn9Hflj3flj3Xlj3QVDHUXDncXDlJ5mdPXkTfQmTcM8qAXxG1Z&#10;/a1ZPSDTmT/4G5rfn+VJTrQIzTENa0IlzruWbvnXjjnmRkngCewqGgziWkhFTRF1RRE1TTl9jJ5d&#10;ACE+AJMchEuNss1KdCmMd8oNxid5mIZ6moUGE2IjbZOj7JPinNOyAorKY+trk1v7iifG6xbmXq7N&#10;dKzMdC0tDq2vTr5amz18tXz1+ghaHr8KdMyV4MLKIe10xP1luBz15UN05IK0ZALUJHyURDzkBV1l&#10;+JykeR0/+76S3PagKSfgAroUhNx+xwvD8sCwv1YBLgI/F8X9FYBT3F9BhLUwkijEjedHmCvL2Vka&#10;h+EtY4x0AuUkbAWQKG6YuQACI4DACiIJQmAYkiiIIAnAiZSDwHD8MMyvlY8dy8eO/oUKsKNF2DAi&#10;7ChRVoqCWIgddb8YNYqfDcUHs6QM40BRDsKJ5ufE8iAIbHBbmJAHUi4EqRbHrhnPqhXPopPAqRvP&#10;qx4pqRRkqBIYT8wdj+5aDW5edirY96pacS2fcSoZJ+WNEHOATtoXzjgUTzsWT9kVghjohF3BhE3+&#10;mE0e6J2wzp3B5VDctd9iEZ+3bFWwSixasS5cIuSDzDSaPILJHMb+HRCP3jOOzhy3zJi0zJiyoPD3&#10;NZPNAJnz5nnzqGzKutCYlEVM4gI2eRFNXkQXLlpUzpiUz5mWLWML16xT1uxCj32D7jJsPrWJfeh7&#10;AQ3SQMM00MhTaOgJNPD4viaY9a4JdlqCOMwXu60ygdrcoFb/N1XuV00ub7pd3vTYn79Enbfr3Pap&#10;3Q1IvO7metfP+bEX8bFL8FObwsd60/eVDh9KAqC87APv/HWbkmlL8qR5+jw2F1zgAi6Pcs6orBkU&#10;+dc6aU69qMxpSwBI/j0PYpABMaUsEp1NzcxaZC7d7x27bEZREC9YkOctqOtL3z+Kuq8w+u97AIPm&#10;rHnuomXRKrp0HV+xgatYxZYtWxYvWBTOGOXMmOTOmeTNmeUvmBUAnTfNB81Ni5IN8+J1k8JVkwLA&#10;ilnhmkXxGqpkAYy8Z9aUwowZ5YFzZrnzFuRlbPYaIQ/otGnKiF7skE40YAmTBTIruJxVfC5Q8KLM&#10;WaRPWaSNYTNGCemU2nFi1iwpZ8Euf8WhcM2haIWUt3rPmnXuulXuGiEHAB67hM5ZxOQs4HIXrfIX&#10;iYXztkWL9iUL9iWzNoUzpII56/w5Qt4cLmcOkz1/f+1z9pR346xjCWDeoWTBsZTKnG3RjG3htE3B&#10;FCkfvD8nbQvA23XOthi8PTYwRdu4kq171rBFK+iCRVTepnUZYOOeNSKFVRKFTbtywI5dBWDXrnLP&#10;vurAvvrIvvoVoWQbV7RpmbdunrNulr1plrNtkbeBLVgk5c/a5y04FC04FQKdc8ifsc2fssmecSic&#10;dsgbI2b3Y5M7zOM7zGP77jcSXsRmzpgmjOhGjOpFTpvEL6JSlzHpVKWygs1YxWUC1vDkJcqK6xmj&#10;Nv/BmG3mzxm3IwMm7LMAkw6UYv1ZdOYiKhsAbuwyJncFm0flfh3jYsCGVdE6oXANXwBYwedv2JUv&#10;25YvEktmCYWz+IIZfMG8VdG8dfEcoRDEM7j8KWzeFCZ3Ap0zgcoeBz+JtmXzdmXzNuCGl86RSmZI&#10;xTPWRdPEoilCwaRVwbRV4ZR1ITUzSywGjKNyKVgWTqCKJtElU5gScMBpQuYoPnLNK+Y6OQkqjIFK&#10;vd4XW70rMb2t1H/bZvqm0+CuR/+uR/e2W+9Nl/nrTvvr9mBo4SW0sgBtHEPrV58WT69mdk6m1y4X&#10;2vcGCMeDGkfd5q+abFZKfKZTw4bCEvv8yGWosFQ15wgx8wgx7SQ5tVwtlSpz1ZdE3cUgxxkfuxF3&#10;qx5X/EtXXL0roczZKtuRFIW38sfaOpnZYfTsdZVt5aWIosIkpBBRUN0foeUH1/Tl0vTj0PLj0A6E&#10;6QbB9EJhBhGshpHMhpFMRtGMRrEAeuNYVoNoYZMEpHoYr3YCj24mm0oqTCMLqZPDIh/OKusiqEow&#10;syKSc4IWp1JPViPPV1xvd3w3J/2WJkLnR4OmBwKmenwnu32ozPb5z/UHzPcHLwyELPQFzXT5Tbz0&#10;mm1y2W90WMs2W0jS206zfJWMng8yGPPSGQ4w6g9HD5K9hhvSevprG6f6i+dnkiYXwgamMqbvPeCJ&#10;ucyJWfL4bMb4TObYTPrYdEhTe1DTy+DGl+EvuxN6h0Eme3I+a2YhcWwydnwiZmQiYmg4tHcwsLsn&#10;oKPHr6PTsaqOVFZuVVhKLC1zrmnwam3zb+/27+xyqK/Hl5bY1lSHDw8lzswG9/Y51TTYV9Q4VNQ7&#10;AcobKZQ2ORQ32BXW2RbUEXNqrXNr/0kl5lZbpuSh0rLR6XmWqVkmCRm6kfFqQVFKfiFAVQPDlfzC&#10;5L0Dpd39JVy8RB09Rey9DCIy1X3jxW08RQl22h6eNlER9mF+aCeCnqGatCiC8+l37H/7k/APXys9&#10;fqz64CeZb36Q+vGR2IOHIt8/FPrue8FvfhD89juqiv7wSPTHB8LfPfh5Xuibb8W+/ZvYt19KfPPX&#10;X6jkt1+Jf/fXX6j0t3/WeviF7oM/6P34e50f/6D3w5+0v/9C97t/1/7+L4Y/fqf17dfaX3+j890P&#10;Bt8/Mn1M6wjjC5WUCxQT9RXi9+BFuiA4neEcrkguTz5ukPHi53HnQYCMPYzVhpWJxMJIZGawYqEz&#10;Y3hkyviDCcOPxvTfGdJ+Z/Dia32ab/Rp/mbw4luQMWWkGJNGdIBvwRhzph8t6b5F0X5t+eJvVECM&#10;pvsGQ/8tAMvwHY7xezzTDwAQg7z5i68d+NlJ3CxWcEaANYIJKIb9hQXzU6BU0Gw0ABTrcwCa5QWG&#10;8e9gGekxzAwYZiY0MxOGhYXAyWHFCcdzwQlwbgoInnv4bPhE7ATEHITEnUUlXCUk3KUk3KXFPWTE&#10;XCQEXCR5XCS5XaWRrtJwV2lONxkuFxluPxUFL0UFfzX1KEODJEtUMsoyA0/ItSFlE0lkK0IaFhdv&#10;Zhqqo+utpOgoIeksIBQvKZ8iJpcuLpsuJUuWksuUkc2WlcmSl8lXks5RkshVFMlSFMxR4M9WEshT&#10;5s9R4c9RFSozkquxUKkwUSg3lgdBPVodaDNeu9ZSFWQAlaaKQPO1xdOVhcPFeEPFBSPERcIlhaMk&#10;xaJkxGJlJKNlxVNVFJNU5JKV5BOUZBIVZOMUpOLlpBPkJDMUFchK8mQlxTQ56XR5uUIt9RYsZsjZ&#10;oVBLM09dJUtZKUNBFuSBgjFZygrJ0lKpslIgk6koBzJAMxTkqY+ljslRVcrXUM/XUM1TV8tWU0xT&#10;lSFrywNSVCWTlCTT1GRTVKTj5SUSFaWTlGSSlWVTlBXSVJXS1VQz1NVy1VSrVdUblNXqlVSp1Cmq&#10;UGlR1/otNBq1VJp1VJt01Zv0NRr1NGv1tCq1NcsoJ6+WqaSaIqecLK+arqqTrm6QoqKbLK9ermVQ&#10;o6Vbr2vQZGDcYmTaamwGlBpQaTMxp/LS1KLZ3KzAQDXXWC3PRDPfVCvfTK/QwijPwiwHhSok2WUR&#10;bSMtMEEWuOLwmPW+kZuNvc21vbb53bLp3bLJg9rps/KBg7TapdiiqYSimaDUPr+Ubq+kl24JDc6J&#10;NY4plY5pFa6p1U5R1a6RtS7hdS4RNa4R9e7R9R7RTZ6xjYEpXQEp7f5JHf7JL4GCGGT809vDK0dC&#10;aofC68Yim8bjWmcTO+fTelbT+1dBnDf+Kn9sD/Q6kZs8Cl9G1I8nNs/ltW9l163GFYz7xLdZeRfp&#10;WycqmYZI6/mKaXqIqLsJqjgLKDsJqbqIa3nK6PspGAdZ+RQQ/YpsA0vtg8sdQirsgspsAkpAxtwp&#10;/TOmDqkm9ilGtkkGpARTuxSAiW2yESlR3ypOGxulbhmmah4iouYsqOwgrOokqu7Cp2DLLGhOx2PE&#10;wm8mrOAoKOPAK2HDJYRn4bag5zR+zqr3lFmHlccSZODCBBg/hp0PzSGABcrAZcIAN2JEGDMhTVh4&#10;zFh5zdn5LWECKA5BNIifs+k8YdYEeaQYAWRewPSe0KlxwE3ZYUbMbPp0rLo07Lo0nPq03MZ0vKbP&#10;EYaPYToPGNV+pFUGw14waD6nVXv2kzI3C4qPCUNdfImHFQtAsmAAHIwW7EwWMGZLdhZLGCuK7R4W&#10;dgsWbksGbjN6uAkNpyENzOAZTP8Zmx5QED/nMKDqCw5D0AuUltOIAWZEz25Ix2ZAy6pPw6z7nEnn&#10;GaP2UwYtoJ8BSSo0TFr0TOoMTKoszOrMrBpsrJpAQQwyDPTKdAzKv1BmOmV+Bi0hOi0ROi1BWk1h&#10;Wk2gQi80BADP1XifqfI/U/2sfE9VeJ6qcD9RRj6lwP1MBcDzXJUK3wt1Kvy0GgABOk0AODiCQZ2T&#10;SfXXIFg1fhMkszo3iwYABFzMahyMKmwMSsz0CvS0cvT08gwMCvRMigA6JkVaRgUGOkXYU0XOJ4rw&#10;x7+tiCdKXE+VwNnCn1FOmItGBcaqw8ymy8RizMhswcCCZWDDMHFYsnAZIvl1efiV+HklhPlExHmE&#10;xDkFRJi4+eg4YU+ZWZ4xMj9lYHpCDwAxGw0z+wsWDjo2OCMHHzu3CELw5xXAsrwUqF4v1fqlZmR4&#10;xKjFstQuReq+uaIyCoIS8gKisnzC0jyC4nBeYRhCgJWTjxkmer8lMIiR9CxcLxgRdMyUVaC5uD8b&#10;wMxPX9A9fEL74DHV+qWW/3KzwAQ5kaL3hb9i3PwAYTgPyPDcr1X4+XtJEPxnBjA1/rUHTIVqAwv8&#10;wwMGSMCFpJAi4NLARSkJyaiKyv+/GMCa5hgtC7y2OVHX0lbf0tHA0tkI7WSCsTfCEQ3xniQfW6yn&#10;pbELDhuMt46wCyywSm+R9sywTu3Qccv9gkbVxDE/o2mXW8fvOxFUeMuKRVy1vG2UjLFnZFKDi218&#10;FiFjVr3gQIS8yhM1z+U7j3BZ4ndYFSEti+FfKdhd6nofa3jtKrqfaYefacUcqkRfayfvifgeCHtv&#10;inktSHmNyXn2KHs3qXtVaPvEy1h78htZvJC25tTIwYbPZ3RCo+fQEQStQ9DOPRsQtHAHTRzfjL56&#10;PbR5UDa4HFi0RUof1fCplibma9i/GVqDTt6cre0cr25dvzqkeL3Xd9A7KMTVS0lYYnVsmmr6UnYI&#10;vg8oC0S/hSge58Ud9Prj5fJ2QUyyoYyymqCEta6JMp+okbyqoZyKppiME4rQWVl/tbX/7vCSshbf&#10;KZTjFyfzhN1dSuOwsBZq7N6PSHwdn/E+LvVDXPKnuJSP8SkfElLeARKTz4ID3yXGv01Kfp2WcZyW&#10;GSYl7ymvQlJQwapracvIo7QNTBTVCQraNpIaKFaRSHXLtdIG6PDs3ebWxfbG9dXp/tneLUTZBu4D&#10;1d38cG8A31uPlFWb/0cNYMp2yK/v/sMAPrigVK9evP4PA5i6++/pNXRyBZ3dUEpXr958vLn9ePuW&#10;soXwB3BQijP9q2f8n+e/ZQC/OzynuL9nNxROrj4enL/fO323cwz4sE3h4z94++rwf9YAphx//wzc&#10;Q8qAfxjA4HWj7DZNNYDffaJY7EcXlJWiD6+gvQto6+TT8t7t1PrlyOLJ4PTt8jp0cAgdHn9Y3/wI&#10;4s1X0OL65eDom7GpN+MTN2PjV+Pj1xMTl9OTVzNTx4uzhye7R7dnlx9u3ny8/0+KT3fQ+xvo9Rl0&#10;snfV1dIb7J2np5ohK1yuLNltqD6D1n9FMt23Njwk6Bxh1I4s5E9NpS7NJG4sxF5bigO9NBM7t5A8&#10;xcieWSld2WpeOemc2KseO6mcuqidu2mcuWufumkdu2kduWqeeOofueseuOntu+oCDjz0j7yMT7xM&#10;Lj2NL1wNThx1qL7vkb0WiM+c9c5d9KlQrd9jB23Qe2CrdelmeuFiSjWAx5SRc5oC82r863qie2ay&#10;e5YyB2i5Y2uVc3v1c2etUyf1eTcjT3U5TgZGfmE5YS0Us7oVo5nXI1Pf7818HuODHuB8vkN5fG3p&#10;9nMD+C9OCX92iP2KFPkDPuQFKpDN3I/P1FfM2EsDFWqADUdZx+HtkknOZEevAvfgGp/IlqD4LvfQ&#10;Zo/QRhAExXe6BddRjOGQaoxNqpt/qbaxv7SyHWUtaOtofVO/gJAyC3SwrUOip0+Wo0uym3sqOau9&#10;pXmxunqs8+VyX/faQM96T8dyZ9vcQM/q0uzx3s7d+NT2xNzOzNL+7PLBzNLh7PLRwur58sbV/Mr5&#10;2PReV/9qS8dcU9tcS/tCW+cSoKUd6EpL60J1zXhF5UhN7URl3VRB9VhSaX9IQa9nYZ9maAmrdaRU&#10;dK1R1ZxSUichddQyoU80vk40usI8sAxjn2mJi7dyJJu4kuVd0ljs4h56ZnyXWPttSBWtSQ6fcrSE&#10;OF5GSNse5R3nn1aUUFqWVJLqk1gcnTvTMLzVu3g1fwrdQKneaQoI1YbM9o6CnomaQegKmmkYBfmO&#10;wg5vKz/oFhpvX8xNqEgKyXK38g9wDIlwjeyr7emv7p5sHT6c2mgkl5/P7qx1T6V7xUCH77vzm1sy&#10;qn9uAGd7JFGM4czW1pQa6DWUGZL62QA+n3hFNYDfLZxCW28irXzvVs4/br8OsPY+Wzi8XD5xN3KE&#10;Nu8+rN74mbtBO+9fz51Sgn3o3fJVgkME0KvpI+qi0AeDm/pCGskekdD5x/bcmvLYbOjsY31KUW1S&#10;AXQBZbhH7HTP7PcvgADau22Iz1+q64eWT3J9Yt8tHfXm1I4Ut1yOrud6RkN7d6X+SW9GNxvCs7Ya&#10;RwYyqhfLuybzm1cre/tTKhaL2vsTy0bSaidS6/oCs4e9ErssHDNZkK1ciHEu9g04yyGc+RDGfMDO&#10;us/GtQ+D7/03DeAlnr8bwKv8XOv8nDsC8H0BBGXZZz6K7ws4QXIeIzgABwi2AwTHCbfAEVJ0j0d0&#10;S0B8UVByRECsiVugCMEXSENHevRI++u/Sf/tL+LffyPy5AHfs0ewZ49YmVmY2bhgHEguOC+ci4eT&#10;A8nBDudk5hSCC4CZmBhCSBIhLI0UAcgigAqJISgroFDd389eL9XH/fw/bdQmmOqACc9/ZgD/IvnZ&#10;9/15DPjsAVOnVb9lANMz0/4CRgD9U3rax3R0jxmZnrMzPedgfs4FZxYS5NXQNgpWMYpS1A9X0o9S&#10;NYhVNYhX1o1X1I5V1f+5ARwjbxArZxSjYhijbxiNNY6zUPTR58V7KHrUuBa2B5YXkKL9tG3RojoW&#10;0rp2+nhnY9sgvE+mZ0KRf2ZFQG6VX1Zfcv2rpplXLdMDGfU1YVl1ETkptkGVwRntSWXNcUXVYTkt&#10;8aVjhe2r9cMLZZ1rVb27zZMnXaszZUMZrqmh+IjcoPLrJWhn+KqnYi4tsNzONIho5JsSUDJUu7TU&#10;ud+eN5IdXGkiR8oOr13sOfIhJkR45Mz1nTQWjquJYfVkSD7EFB9CUqhDlqEEXoJFiu5LGrqvnrP+&#10;xPTi+6esLxh5OOF0z5+xMjIICwqhzVAZiRkZcemhnqGuBDc+ZjFtaUK4e7GenJsML0kCbsv8xFhW&#10;wEeAy1GAy15J3j8pYaB/8HJg9GRrn7KkxfDgZiB4LtPYLP/6gcqNhvzpGP+aAPfiYN+qjKS+pJgu&#10;N4d8LSUfdSk3J2xmSnBHTvhLkqqbpahluEVIkXcu2SGlK/3lh42P4NNgqm8lwCfW1yt6oHPyzf6H&#10;T3sfjoa3wUdEZWiZr4mfhqCeorCWrKSWiLAikejW2z2xsXiwuXCUnVLlZBeJIYSgbWMDkpuSi/si&#10;o/MbKrvKcptIFq5obRtHC0+SgbOvVXi0R4aVkUewR0Z+ZoenR7qJuS/KKtQM4+njEzLeN3g6s3kN&#10;ppdzF5c1U6XW0RGazm1xtdt9O+erd68WLnfmzvdmzk9nr95vfaKsP798ujK0sTi0vjN7fLrx5noP&#10;en0ADXeskSz9YoNL6srHo4LK0hNbhnsP9legy4V36y3rE/lDLeHV6VYxWTZxHYkNU9VD7UUvm0qa&#10;W6vaT8FE4vLD9doRdHAL7X0KMQqzV/BsJw9lBpfF+GUcrF6c7Vy+OQRz3Y8zjT3NKQWxtl4xtj4T&#10;jX1vXl2Aj+K7q6vb64u3r28+3N2CWcfHu09vLu/OD6+Pd68pi9+8h66Poe6W6eyU6qykmpLstrjI&#10;vNKi1onRtaPD29dg4gBmLm8o685sru0Ndo8vj23szhzWpjf5ogPdDDwddTzDrDPDiFnxzsWFYa0v&#10;s6f6Sxc786cb0weaMgabMvqbMvuaMnsAjRmd/6AbAPLN5N5mMhjQU5faVZ3U1pjR25De1ZDeU5/W&#10;CRTEIAN6B8qnCwNKElHRCVp+ZBWvZtOYYRtyFz45RBSNZVXWoJfQQippCKkrCqkbq6E8rUOCrFKD&#10;CeRgQkaIFTgxcpR9drxLXpJ7fk5wZVlsY3VSS3l8XUVCbV1ac316c1VSPcjUp7V3FvdPNM3Od68s&#10;9q8uj6xvTO/tL12Bqf7i8JmXdZq2hJu6sKcij5ss0lma20GS21YcQRLlshaC4flZMbzMKB4mS2EO&#10;ykLOICkGJ0ogbcAYaV57wO+42XEIGObXys9lzQsnCMCJfAgrQQSJH2kthLTh57Hi4cMpqrmboeLM&#10;0fEqGn78wtacSBQAxoXigKM5ETgupBWc2xrJS+Lms+HjteXlIPBx4Phgv1RedjwvDPsL5WPHCrLj&#10;hP4BiAH3hjGOMoDqT4MjcOIB4PSQCCIrwo5D2JtbLpxXLRauHg9Tj+PUiufRiudVCJJXDMbpRud5&#10;1CylTqyGdyw4Fu/61K96NUy71YzalQ7aFI3Ylow5lk86VU44V447lIN4zL5sxL4U5Idsi4dtioeJ&#10;RaNWhRP432DQImsEnQuCaeuSWVLZDLF0yqoYDO4nFvSQCnqJFEAMGLAuGLQqGMTnDeHyRrB5oxgK&#10;Y/9gFJVPyWDJY/jMcULGhFXWpFXBJL58ntQ8jqkbRVVNW1XO2ubP2CWvesXvJ3hd1mlfdQm9GxSF&#10;JiSgKTFoXPDDEM+7Pu63PYLve2TO66W38sWPirU/tTpArZ4npTanjW5nbR7HLU57dfiTZsxtL+Zt&#10;v/5Vh9xtj+y7HoV3nWpvGvUuy9CXhc63JZGfSkqu4lo33ZuGUTm9JungAsHVTRKKQJN62r9mwJwM&#10;AHcDMGSZDUZSAQ/vM82gJgEgAM0B4/R587xlUwpLZnkL5nmgOWeRN2NJYRqVN4nKm0D/x80ZQxdM&#10;o0sXcBUrVnUbtg1bdi2bdo3rpMY1Ut2YccGEWcGUeckMqmTGsmzasnjSrHjCJH8ZVblsWbZoVjZv&#10;WjRnWrJgXrKIqlhCl8+jKubRZbOo8ll06TS6fApVMoUqm0SXTFtXzNpWzpKqhjH5bTrJZXJBucJe&#10;ZEHXYVTBCLZgHFcyTigewxYPonL7TLM7jNMLlYKLVcOqtGOajFO6UNlD1sVTdpVzDjVLTnVLDrXL&#10;9rUrdjUUbKrXSNWU7VSdGqadGyac6obtq/ttK7ptyjpIJS+Jxc34/FZCwUtCYZdVcR+xbMimYtS2&#10;atS+atytdtS9esK9ZtKjdsqzbtqrHjDj3TDqUgkYca4YdioHUALXSvDWXbWv3bap3SbVA920qd8g&#10;1awSAVXr9g3r9nVA1xzq1uwbVhzqVhwoOoUtmsYVzmALZ3FFC/jiRULJMqF0FV+6Z1e3a1OzQ6jY&#10;xJZuokt2MKV7+Ipt68olYvm8TfkseHsTikbR4CZkdBokt+rGv9RPbDVIbNSJrVGPqFANrdWKajdN&#10;Be9w8LMwjs0dMMscMEsHr+CMddEcqezeKy0FCuI5Ugk44LxN6YJtxZxd2ZQj+OkrH3eqGHMsHXUA&#10;P33Fw3Ylw3ZFlB9Gx1Kg405loBeMAT+k005Vy06NK06Nq07Nay7N6y6tG26tm24vN93bgIJ4w7Vt&#10;3bVlzbll1blpxbFp2alpzrFpwqF+1KZu0LqiH1/RTygbIFR+jj9nBqzK/67WVX3Eil7ryl7r8h6r&#10;im5CaRe+rAtf0kes+nmmE1fcgS3pwBZVGKRWGmZUGpKrDLOrjfJqjPNrTfJqTcnlxjF1mMiX9sE9&#10;7r4DPk7DwdbT0VazKVbTWVbj2ZjhTNO+FIOOOK3WaP22aPzLaI+XcfHdKaWdaW118a3ZQRUxbtlh&#10;rqlR3n5hXvKRvnzhHhJ+NvIORirmUvKq7DJST2XVGHTkn6jJPlRQ+Ela+amIxgs+Y3ZBgqB0mIFF&#10;kJ6xr7aRh5a+vYYuTlnLUFpdRUxVQlBZVFhbUMxMQJIgIOPMr+DNrxTMpxIKU/JnV/JnU/ZnVwlk&#10;Vwvm0Arj1I3m1I+D6cey6ccz6SfQ68XR6cTRaMc814qm04xgUvank3RnkQ/jVElklUtEqGXxauSz&#10;SkYhZIP5FVy5hHUVNLQDgh2iItBO9sLOjlJEG12MtZkFzsjYUtfIVMfAWEPfSN3QWEPPQNXQUN3U&#10;SNvMWMfEUEtPW0VTRU5bXthKld9alsVdnTsVr1pkb5CNV0/HqGXZGGY4WRTH+lYXZ+ZVFsZWlvtW&#10;VOPzSvXiydiMInxGASG9AJeej0vNw6blYVNyMam5yYPTMT2jwU3d3jWt7mUNjkXVtjllVuQi69xS&#10;fE4xjlxomZ5rlkQ2jE/Tj07WiUq0L662zi+zTM3RjkyQ9w6WcPOVcvOT8Qo0y8jWT0zF5RdHDo6S&#10;Fzei+sccSuvx5BIl3ygVH0C0ileUkkeUvGu4rHOotGOoolusgnusolvcP6fRGn5x2iHxRpHp5glZ&#10;6KR8y6Qci/gc07hMTHIBJhVcEbi6IuvMMmJ2mU12pW12NTGjziqtxja71qWwzjG32DYtwyObHFNR&#10;XNRa7x7oKS8tIQKD6QmK2ilpOsmqW/FLOMnK20lKWgkLW3Jzm3ByGrCx6bGw6DIza9DRaTMygtgI&#10;BjPm4AAKugxYmMzYWSzYfgMUjO3XoGHMFN8UTmfFRU/gpMfDGHDsjFg2JiwrK56dA8vChWdDWrHz&#10;4Vh4MUy8JA4xd2ElWx4JN3EFdwlFWz5xa6Sws4hsgKJWmLpBsIouCLxlVF3F5B0Epez4JcAAyiKk&#10;QoJEIT5rQV4CPzeOF4HlgaORnCgEB54PaSXAA/IgABlLOAwksdwwVzEuFxEWBwEGW15aEjcNwIbn&#10;BYjt+OhAEnS5i7N7SnJ4SXEC3KSQFhxs5hxwDJLXXkzSV0U9XM8w0sA4Qt8oVEf/N9A2CFHVC1M1&#10;DFczCtcwjtA0i9C2iNC2jNBFRepiI/VxUQZWkUbWUUY20ca2MSZ2sab2wdpWYXqkaGP7BAunZIxz&#10;Ks6RAt4u3cou3ZqUQSRm2hDItlZZdlZZ9vgse5ssW/cErHM8xinDxrvQLbTEM6LMO6o6IL4zPvdl&#10;TFZTeFpNYALIFLmH5TkHldj7lxo61Orb1RnY1xvZNJrYNZnaNJvZtlgQ640xDaaoJnNUGwbVScD1&#10;2VoPOZJGXKz77cynvfFzftYjLha9tob99sZ9dkad1rrtBO02nOZLvBZIgq4hJzOQqTFRqzAxqjBD&#10;VZlj6zCEJrxNG8m+w9a50965mWDbRCA14kj1WKtaFKEGhQNjKs3RTWjrVhypDW/bgiW24mwGnTzW&#10;wuPOMnKpmUaUVb0FrsGS0IyxBpkOa/tSPdMKQ/NaM2wjCiSJIE8dA/QlwbbH1qXbxgmMBPkWLKmV&#10;aFeCtSwlokutsUV4VBmRUOtoV21vU0zAFhPwRTh8AQabh0LnWKCzzCwzTSyzDC1ytUwKNEzy1Y1z&#10;VQ2zlfWzlPQyFXQAabKavyZVXpWsok5WV8/R0snT08/VN8rRN87SN0nXNy/E2CQboEJVjELUTWMM&#10;CHEmNiFaWB8Z3VApzWgp9ThZrQR5nUQFXaAgjpXRTFczTlM1SlUxTFbSB/l4OW2QjJZVjZJTDJeT&#10;D5NXCJVVDJZTDpRVDZDV9JbTwfHJuSiZ2iqbG4hqWKqY+9kG+DmFmVm4CWjZaDonGnuQpUwCeOQd&#10;RRU9hCRdWNgtuPmICB48O8KSGW5MB9d9jtB8yqNBw6PNwmvOzo1iQ1oCQMDBi+Hix8EF8DAe9Oc8&#10;tQtk2PjRzMJmjGKmzBLmbNIoTnkctwqRX8NOSNtRytjTyCnR3D1N1swHrkgQ1HJQwQYb2sSLK7kJ&#10;SztyC1uDIzBxmjJymDBzmbEiLMATAQVNOjZDWlYDBpgxC5xyJjTMurSs+gwwI0YOYwAdm8FzJp0n&#10;9JogCeLPUO1MGiYdRpgRA7shI6sBHas+PbMeLYseA4s+iFk5TECejdMUzo9FgI8TDmOQQfJhmZgM&#10;WJkN2VlMOWFmCE40DxLDx03g58WDGKgArzU3Ag1ioHAOFBgJ57SAc5oDEFwWACTckgo/L46Lw4yd&#10;1YgTZgp6qcrPDf4qMedhM0OymXKwGrOyGTGzGtLfnzC4FnpwnjAjDoQFHGHJwW7CzmzIxWLCSWsI&#10;pzWC0xsjGU0RTGYAOJMx1z0cTIbsDPrM9LoAJgZtACOTDoLHkh1uxMimQ8Og9pRW+RmdygtGdXoW&#10;LVomDQAdsyaIGVi1wQAAE7suK5seO5seG6suC7M2E6MmI4MGA706PZ0ayABYWXRAnplJi9rFyKBG&#10;T6/IzKzMwa7BwaHJzqoGYiYGRUZGRTYWVVZWVVZmFRYWFRYmZSYmJWZGJVZ6RW4GVX46VT5aFd4X&#10;yjw0StzPFZHPFAAgAE2QBF1ggAC9miCDOh+jOie9MoxBmZ1e6Rew0ip8ho1O8T94Icv2Qpqd5pfK&#10;QSsPo5P9hXLQynLSKXDSycFpFUAMeyHH8lyS6akk/VMxNgYFdkZ5dmYldmYFVhYlFmZ5JtCklRN6&#10;oSr+/DcQfqwo8kQJIPpUGSD2TAUABvOy6XCy64EXF8Zqwc6GYYdhOTlRXAgjfgE9QQElIX4JcT5h&#10;MYSAMBuSlwYGe8TA/Jie8TEd/aMXtA+eA0AAmkxP6NlomDnp2XnZkMJwgZ8bwD83eqnuLzUjzS1K&#10;BcQgTzWAVcVk5QXE5QVEqR6wJJJfhAPJz8LBw8gGlFLyy8bFxwwDTW4GVspOwOxc3PfrP7PR0NM/&#10;evr8+4c0Pzxi+OkZ63M6kOGkZ+Zl4xRB8ErwCgKoHrAQFzc/DM7zDwOYCjjCf2EAU5tgDOIfBjAV&#10;cJDP35lSPWCAOJcg5StXblFwUVQDmLoN8H9iAOujNEywmqYELTNrHQsbPQtHA7STIcbRGOuJsSfo&#10;YVwJHubaeHN9OztiKJEYllk+PPoW0okqV/PO8cgdLhm4donvsoloM/GpeCZv51U+lT52quKR/rsf&#10;kR7J9Z5R5Z7WCQ2YnE6t5Ha16E71iFY571phUouo9bCi06K6575R8GtU7J1l7JVe2K6817ak+56U&#10;77FMyLZowDyv+zjCcZjHaVzMa1YpZFEnZkwjdM4kYUgnslbaLRuJC32hFUGvmy3nsFMw+HbgFbQL&#10;UXYLPocoZRD31brQDQStXkNzN1DH5mleV3dMwcnG3s6rvfcXN6frOx9OrwA3u0dA7S1xxiqan85v&#10;Lrf3KWs+3y8Q/fci4Jt3lJUAL95ON3V5WlhpCUtbKmkRNA0NJBWxGvpyCAEpLl4fa/u53uG/P+k7&#10;6GL7nByZKUQHtxRV/DS6AG0dXeaVHcWlXcem3EUnvY1OeBeT8CEu6WNiyqfUdCgt7SY8BCKnQ+SM&#10;t2lpZymZAUJizuKyRnxCJnIKahISRHM0WkPPUlKFKKmOYRcLUTFdqWqBzt+83tq5ONi9vrtaP9w6&#10;e391A91SdpGlbvf7MwP43nD9hxP5z/KfGMCfoP/CAP5E9YB/ZgB/Or0Gt/Tj5ev/yw1gavkvZZ9d&#10;cPIAcNqHlCLg/38awJT1xn9tAIMHfqB8Awveiu8OzykG8NEVZRXondOPq/uvZzcuRhcPhqaullbf&#10;7b768OrV9dLy3fIqtL37cWntuHfobGD0fGTianz69fT8zezC1ez8xfTswezc7dX5J+qm1uDM795A&#10;78Bb9hJaW6twdyvCYHLUlQtlJFqVZKf0NLbNDY9Rhmt6MttGsofmcicWcucW0mfmEhcWooArlNgF&#10;SuwEJX6EkTomyJ/aql446Vy7G1y4ap27qJ85q917wFrnHjpX3gbXfkaUbZK8DU88DQ/d9QFHHgYn&#10;XiZnPmbn7oZnznpH9lr7NuoHthrHDtoXrgbXHsYgAwDNz4tCgwF7JI0zZ6NTR6N5A4leGdiEKs+y&#10;nuiqjugrE+ljtNIRVuEEr3RKUrt01PxsAAcYqvOww4QklUX0sMya1oxmXg9NfL4z9/nJKvizAfxX&#10;lNdX+MC/2cR85ZDwR4fYP9lFUwxgq1BaXAgXLkQEGyKPCdZAhRriIzG2idbO6fYeec7+JZ5h9X6x&#10;L0OT+9xDmz3DmqLShyLTBjxCGzxD6yJTez0CqwkOmdaOGWa4KDVtD6x1vLNHro6RL9EuEYMPd3JN&#10;sXdKNDL2cHJOrCgf7excbW2aa2mcbm+ZG+hZnxzdnZk4GBvc6Ote6BtcGhhbGZnaGJ3eHJvZGZ99&#10;Nb1wNL9ytrxxPb1wPDi20z2w1jOwOTi6Ozp5ODFz0tGzTq0AbmyarW+Ybmydb2xbqmiZza4ZT6qZ&#10;iG2cxaW1irqnqyc3o2vnVOPbrVNGLeN6RcIrxIIK0H5FeFKyBSqc5JiqjQ/XcE6G48Kf2cTSJjc+&#10;i2x8YpyBVIuRliWpyZgGOsfmxJXkRhekBiSn+SYNVnZDBx9mG0cOx14VRhR4WngdTJ1+eAXlhxfH&#10;O0VMVveURxdABx/zwvNqsxrAJ/Pxyuva/HYvm2AdWRNPom+8T0JvTXdbYdNS78ztxmkjufzNytHu&#10;8BJlD+BTaKisc6Ck/Z8xgCNtAigG8Kt30VZ+b+dPoJ27SCvf2+WzTztvAok+J3P7VyunFAN44/bT&#10;+huqAXy7cO5r5grtQ1fTRwkOER/XXr+eOw3GeEOvPpxP7JtK6JE0UVfLB+Bkwm28od2by7lXTvo4&#10;8FwjJa0U6/cairL22myfOOhfaEsqho7eFwYmrbWNXYxvFPgnQIfvCnziXk9u92XVrDcOz5V29KSU&#10;r9UOdMQXnfUsNIaS16v7J3MbO+MKB9JqRtMb2gOzhwPJfSS/LKRYPZx3EM65jGDfQ7AfcrJRDGB2&#10;jj3Af8cA3kawLXOzLfJxrPJyrvNy7fBx7fPBD/kQJ3zIYx444Iib6xDJuY/geIWAAdaRXEt8QjMC&#10;4hNCkv1CYo28gmQWDv+fnhG+/t7wb98p/e0bkb/9TfDhAxEGOmEYKw8bCzszExs7FxsHkp2TmwvO&#10;ywXnAcBBzAEX5RcW4RMQ5eEXRfIJw3mEuRBCnHDAz2t/qV4v1cqlTmyo8xmgIAazHTDnATF1AAAk&#10;wTAqYPpENXqpkyLqwz8PoOY/G8AA6jzqFwYwtfD3Nw1guid0NGCSCeaWz1nvPWB2LmY+fh5F8COs&#10;ahCioh+iqh+ubhirZhinpBsjrxlNMYANkhX04wHyBrHyBtGKxjGqhhGGumEEvXBTSUctNhN3Gec6&#10;t6JWv5JUdHCgviNWxpCgjvLAuNgbk6y0MO7mzpHWATmu8blOsd2J1ec9q+d9a72pNQWeiUU+iWSn&#10;qJb44v6sxrIQchTBN9EhtCer4XRgtSupdDS7fr6s+7hv/bBvqyikKBgXXhJdu9S121sx21E80VIw&#10;EuVC1hVHG0nhQoix9akvB0qn2vOGxJmVXcyDpjpf+dkl1eYPVWYNVGUPonW8Yn2Lh5u263JG2wtn&#10;CiMb7PScEQ/h9F/RwR6zPfnqMSsNszCvIN1zGk42dhgbu4qCorujqy2G5IR3SAiKxxsQlUVMQ93y&#10;lIXwQqymkkgbOC1KQdgfzmgtKeAlKewRHNAyMHgzPXd3dE75Zdvfv16e1pcb0lxPHh9vPWwpWUoO&#10;bwn3rw0PrIuOaEtO6A0PaHKzK3Ah5rkQcjyJBTEeVRYyJBtFm6bo2tWa+ergksrQ0r3BV+9ffZob&#10;WnNzCibgnIvyamcHlnYmX70aWBsv66sKKzMVNhGhl3BAe6YmFnq4hxoZ4i0sSOS0ktz0ChebYDub&#10;kICwfLeQPLx3moqZKw7jUZRRMd2zWJhQWhxb0URui7GPI/vnjlTNuJkH5MU1Xh9APS83PNzTHZxT&#10;HNzifAMiw4PCRlp6oa1LaP4UmjzeLh+JMfHszWi5nrsEHxTQG4iipxBlrZqL++DkPnkLfTyG1if2&#10;NqdP3p1CPU3z5npOkUFFVaUjXi4Z6cmti7O32ysfwUN2x06XWpZXm5e3m1eOurY2WpY6c1raClq7&#10;arur8mu76rvWRxdvVo8oB197Ux1Yrc6oXxxc21YwPNA8A55lYWL95uAGOn8PHd8ejyx251Tu9M5A&#10;R7d3ry7AfPXt9fXry7Obi/O3r28o04/30O3V3dnhxZuLDx/ASYJ5zWtof/NqqGu+srA9J7W6KLc5&#10;Oiw7M6V8bnoHTKPev4fegjnOJ+j85PXUyNyrhYObnTe95QOxLol+qAB7LVdv8xhfVFIYMSvDp7oq&#10;vreFPNqcOVKfOlAZ33HPy8qEtor41nuaAdVJ7RQSO2qSO2qTu0BcHttaEt0IMlWJL6njgYK4JqkT&#10;jBmsmKuIbMyxI6cahMVK2KdKOOTIuSZIEP0EzcyZ5NXoxbUQKuqCGipCWhgd2yj39EBCWgghBxCI&#10;ywjEpUXb52UF1FTEtdWldnUVDo/UTI/WTk01zS12Ls+0zg1UjJTF1eaHl5XGV3UW94y1TE60TU91&#10;ziwMrp2t393tQ1nR9fxM2ojnemJsVvx0eEkOR35mLB8Lmp8VI8CGBVDsVBhlJ1+QpOapUHsBv4Oz&#10;4bhgWAQ7Hs6BA4rgxCNhBKCfMz9XDk6cqLy7gl6Qpnm0kkEIv6wzCx+WiQfNLkhg5sUxInH0cAwj&#10;Es/Ca83GT2LlI7IirZAIIj+XNR+nNS8HgQcGwHOzA3BCSFshpA1QirvMRQR5JBsOzoJBMGOQTBS4&#10;mbHcrDgKlPF4cJ6U0+MgIDkpx+ThtuHlseXmtUcKeXCL+fPIhQuoxgpoJvNpp/BrJwtrJPBJBmiq&#10;x3oTCssDO8bjRlZjhlb9WmdcKvdix+aCuvqdqttJJT32FQMutcNu9UB7HSp7HCp/oYABx+p+h6o+&#10;+8peO4p710ks6bAuBrRg81px+W14iocHFDQbUdl1qKwqfE41qaDRvqTVuaLNqaLVvqyZVNRIyO+w&#10;L++yKwfPCI427Fgz4lQ76lw35lI/4lo/7FI75FzV71jaa1/cRSrqsCptJ1QMOrwctO+gqGPToFP1&#10;oEvRoBu53ydwIdd+ucJ8pwl72mN1PWz9eszq9Tj29Qj6vM/8rMvirBP/utf542Dg2+6Q01qfjWK3&#10;/YbIt0P50ELtp7H8nZqgKTJhJttivQx9WI89bsCd1ZPOa9xOyoIP8+JfZaRtJZaMeZaDSwYX2IzJ&#10;BYAANMfcG8Ed+E26SKXgtgB6bMsB4C4BQL7aJK3GNL3OPLMJnQNuERgAjjPhVDdDqp61rpomVEzg&#10;ykbRxUOowj7L/B7LvA7znJfm2S1m5AaTjFrD1CqD5Aq9xFLdpCyl6ELNpFqTvC5i9YR750rIyE70&#10;7H7CwrBTa799Q6dVdSu2tBlV0oYrA3G/TV2FekqDLrnDoqQPV9mPr+7FVnRjKrqx5T2E6h5CVQeu&#10;osm8oEKfXKqbVm5ArjTPe+ncXGdXW4opTddPi1KI8hb2coI7kdiJjfaNeea5ieqJqbopoLeKWJln&#10;mhenFhsmFxoiHxouHxatHJWkmZBjmFlinl+FKSkyzCoxzC4zzq00zquiYphbbJKfY1sVbVXoY5JC&#10;VAkxkXTXErRX47dR5SOp8BIVEHg1XhJIWkp5mYq4mAo5W4m5hquHxquHJGtHZBjEZpsk5pmnFKLS&#10;Aam6UWl60en6MZmGcVnGCTmmSaCr2Cy9yii9ziijwSS7ySy71bLgJbrgJaa4HVcEtBmd32BBMSNr&#10;TLKqTDKqTbNqzMixou5xYh7JEt5p0n5ZckH5iqHFyhGlypHtJuQO06wu0+xe05xe4+xuQ3KHXnq7&#10;dnqbWmqnBrlTK6tdI7NZOaVeKalJNbVVM7NYPLxaMaFeI61SKSFbNDhTKKBIJqpKOy1LIz5KNihQ&#10;xCtcyj9LL6UKV1RrVQYUxHlG6WWo/Eabyk7X5h6PVqDtjvXddvW9tnU9pDrw+oJXELzzX+IqwKvZ&#10;iilrwZSAV7bRsrDerKDWNLcG3FuTnFKzwkKTvBz97DSN5HjFuAip0GDRoAAh3yCRwGDRgFDxkHDJ&#10;kCiZyBi5yDiF2BiluFj1lBiNlFjNtFjN1Dit9HhtQAbQSNWkSNXECJXEcOX4MKX4UMXYEIXYYMWY&#10;QMVYL6lQb+nwIKXYAIUYV9EAJyE/d/EgGx4PErcbEelmBXcmcDnjOBywMAdLDjsdFrQmG1qTFa/J&#10;StBiJmkx22ox2wHVZMarM5mpMeupMCuqMksos/KrsiGUOTgUuNjkuJhluehkOGmlYDQSrPSizGxC&#10;jDxCTFJ8TKrcTDpczEbszEbMrEZMbPr0HApMvJzMAozsApwwAQEufikkvyovrz4/j7m4AFGcz0aC&#10;106cx1aShyTBbSXBTZBGoOVh+ops2jIsGpLMaqLMasJM6gLMmrws2gJcJnxwCx4EDslNQnI7wXnd&#10;OHm9kLzegghPEbinENxDkNOTj9ODh9MdweEB5/SAwz05KXhxILw44D7sCApMvJ70Eu400m40Ut40&#10;kgE04uG0YtG0YrF0otEMYuHM4n7M4nbMEuYs4urM4tIs4vyMoqLM4vpMYigqzKIYZlGgKFZRFIc4&#10;FiaGgQmj2AQt2O/hEDTnFjTkQcgII4QUhKXMVTTs9Aw9LczjnZ0Ko6IqUtML07MyyXkJOSWh+WU+&#10;RZWupTVOpQ2OJY0OxY2OhQ1Opc0eFS89qjs8K9tdK9pie6ZD20f963tdyludihrtixqci5tcS1t8&#10;qjt8azr9a7r867qBele1e5W3uZe1eJS2AHUrbnIpbnQuqHcsqHPMq7XPqyFklOLJZTb5NV5V7aGt&#10;w+GtI77VPc75TSENIxGNY1HNU9FNU2G1Y36lfa45bfbpDY4ZbfYZrXaprTapTfZpbU5Z7R55fV5F&#10;/cGVk/7lI96Fg2553a7Z3S45ne65ve75XT7F3b7lnUFV/eGNw/EvZ1L7FnNGtvInd7KGNsjDa581&#10;a2Q9e3gze2QnvW8rrXczqXeFsllm30z6yEzx7HL9ynrV6ETH1ExRea0j0YlkgI519E93Cg7Rs8hH&#10;meabqKZry8Qri0TK8oVJcQPCpXl8Bdn8hNgDRDiCxLhCJBDUZIQ0f5SkQLSUYIy0UJysSIK8WJKi&#10;RIqy1H9GgopsvJ5WhJ5WmI5mmI52uI5etIFJvLFlkhkhzhAXa0CI1beO1SfF6tvG6ALso/TsYyw9&#10;7RUsjLmVjZBKpryquhyyyvTC8jT8GBEdvLg+ScbESRntpU0MNHIMM3eLRrlHmNmFm5FCTayDjQgB&#10;+lg/XbSPtqW3lkUiwTUO6xRpYRtibBVogAOAAaHGmARL0ywSqszdtsLTvhjM3O1x+Q74ImdragDI&#10;scWk4U2jTbQCNOU9FOUjjYlhxo5B+rbeGngXRQtXJUsfTUKwgR1Ihho5hBjaB+rZ+OsQQdJLHeel&#10;hvVTJfirEYM0bUN0HCIMXMFUO87MN87C31fdwVvd3lPF3k3Z1lmBZC9nbStDsJHGW4lgiWJ4W0mC&#10;kzzRXcXOR8veX9cJ/PUVZuoSbuYYaekUjXaIxTolWDknEZ0TSV4emiQ3dQdnFVsHRaKNLN5aCoMX&#10;t8SJWdjJW/0aZ1l8tLJTgqIdBSXSPQQKytg8I8cMHXyaFibPxKrG2q2O5FZoYZWmoVONMqm21Kk0&#10;1wLUovVaiWa9zvghD1IDzrCJYAyaL20s2kjmzVYm9ViDapRporJmv3fYdlrxXlbpUW71WlJOh3Ng&#10;BcauxNwmzwhbiXFstHEHWkNwarLxKkXbhstohsmqh8n+UoOl1IKlVH6tqToWyVomiRomsSp6UYq6&#10;YGSItHqQpHKQpCrQQAmVAHFFfzElP1F5XxEFLzE5kpAoQUT4H4BYlCAsBjBH8psh+Ey4+Axh3Hos&#10;SG1GLk16DkUGmDgbgrIs2K9AMIG/8H8JLwObHDOHEhObEiNMkYlDnolLlhkhzcwtwcKnK6amLamp&#10;JamjLqGrJKItza8qilAUhklKMQrKM/IpMPErsQgqswqpsouowUTVOcQ0uSR+jR6HuAmjgCUDnzmD&#10;gDmDkBmDiAmDqBGjpD6TjBqdtAKjnAyTkhiLmhCbOh9Mk5tDGwbXe8Fn+pzf4gUvipEbwwbHcHJQ&#10;5sO8rHgRTqIIp5UQF14AgeHlRiF5Lbj4zbj4LBDcGCSS8E+C4MZxIs05uU1/DQxhzA43YuU0YOHQ&#10;Z4bpAQWwchjB4RgkF+6/AwYJR/3zcHNRoGwl+//U+x1kMb9QfjgO3AERAKeVMCdOmIMgxIEFf+0I&#10;wjAg85t5YU4KQhxowP1ONJZUeFnMAHys5vxsFgAQUJrMZoIs5kLM5gLMlF4kiykXiwkHqwmMzYTt&#10;HhCAJgDk4cwmCGZjBKP+z9DlYgJoczJrszN8XtZYFcDCpEyFnUmdnVHznwTGqMlF/9+Ag0GdDTwL&#10;syIbk+I/qczMiows/ywMrIov2BWfw/5Z6Nnk2RnluRjkEPT/lCLoKYpkkOemVwCKZFDgpJfloJVl&#10;p5Vmp5WB0cmwM8hxMMlzMCkAhTEpcN6P5KNV+jUC9Cq/hpdRBcGswsmswcWsx8lszMWM4mS1hLOa&#10;wNl1+JEafEhpAbiwEIJPhItPhJ1bgAGOoGGnf0BD95CG/tGLX0AtAkYyc/HDeKhFwNICEjKClBWe&#10;5fklZXnFpblFpZAi1BWSP8fUJuilFgErCUvJ8YvJ8gnL8ApJIvnF4bwiHEghdjgASc/Cw8gGmtQu&#10;PmYYnJYJwcgK4KRnhtEyUr5PfE7H/oKB6tdSvvT82da8AHEegc8bAHPdO76fAY8F+psG8OdvMOH3&#10;FS2fv/EEB/mMAAdC6H6VafAskghhcFH/cUX32xsDtKVVqejIqFHNYIofLKtuLK9tKq9joaSHVjXE&#10;axgRdcxs9Cxs9dCOJlYeeBc3nKuViS3B3NnBKgCH8pLXthEnBJsnN6p6ZbvnDo+dQX454+q2WYNH&#10;UM0q5Fs5H9q6qhVU+DtWOXnbqJjacREt64SE8oWRnd6a0dasjoPO3bagWm8Bq3zVgDrloC75oEWN&#10;yGvzTMgi44Nu9CfNcEg/8VQlbl8xYVsicpUvYBHmsczqvsXps48MvJaIOxOPOZaMOZRP2FVOnJMM&#10;beG0T2MwtX2h4CVsWooJW8/shGZOoUvKl1YfbyFKJe4VBB1A0PodtPkGOr47enOzfn128Gr3Ymvv&#10;9uD0vuzyPfQO0pCUC3bxhG4/fDi9ujs8o5YFU7h4fb19MNPWm+geoCciq4IUNpNXt9IyslDU1BGV&#10;1RCW8iHYvSypOl3ehG4/Utzfu0/vz17HRsQz0rAqC8u+zCm937f1bDsjZys68Sop/SIm4TIm7nVC&#10;0lls3H5ExHFc7FtyJpSVdhbs/z4l8S4jvdESGygs7i6taKesjtPQ0lNQsNQ1NJBXNRSWxQgr2vAp&#10;RutbQYs7b9d3r7Z3D3e3d072916fHb67Onp79Rai2L0Ux5G6CvRnE/TDvVv54e3b11eAe0vy/d9t&#10;y9/mP68ABrz7CN3cfTq9pixcfHBxXx79+sPla4rRe/ma4v5+5v/KCmDo0zvK5YNzePsWurr6cHJK&#10;MaqpC1bfr1z96fgSXNqH/bOPe2dvt4/ebx193Dn5sHV0u7r7fvMQOr6A3v33zv8TGP/+I3T7HtyN&#10;u52j27W9jxuHlK18X51D+5cUQ/fo8v3JJaWKGgz7BFFvPuWrWKoBDE78+vZ+eeprytvp6Pp+J+CT&#10;9yt7r2c3TqeXtqdnTjfW3x4efjw8erO2eTI9dzA0fjA4djo2DbiYnLtdXIO296D9I2j34Hbr1d3B&#10;McVvfv0Ourx5++rwZmn97ewKNLM0n5wRIybdrKtfLy4+raKyqaZyqql2qaNyoCe1rS+0rSOwpc23&#10;o8ezZ8J/ghI9w4nf2Clc2cqf2Soc2Soe2CvvO6juO2ocOqmfOKqdu6hfuWtdemhduGsDrj31b3yN&#10;Ttx0AafuBieehqdeRqfexhT319vslY3aHkltl6gKoBrA5y76l26GoHniqHPlbnTjaUJdBRroay/z&#10;SzfTY3uDWT2xQQX4rJYg1QA+sJA/Qinuo2QBR1bKFw4aZ06aB7ZKY/Za/kbqcDY2bhFZpJrJM0XU&#10;M0OXH028f7D0e0QI+snK/xHB7wec99dY37/iAr60jvzSLu4Lp/h/d0n41in+kU3kC2wwm6U/v4W/&#10;pIWfnJGPipGPKT7K0TvPK7jSJaDUyb/CPazBKaDGKbjOI6zJP7YjKLHLJ7rVwbcC55Rt51WMc8zE&#10;22cQncko6wRNQ39981CSQxoKFxEQXOzslmpk6u3hmV5dMzkyfDgxcTwxeth/X/470LM+3L8xNrS9&#10;MH24tX49PLY+NLE2MrUxMbczvXgwt3K8sHq+uHZBrQDuHdroGVwfGtsbmzoaHt/vH94ZHj/s6ttu&#10;bVtsap6jrAvdtdzWvdrQuVLTtZ5RPxVROeJXMW6d26Ob0GhI7naqWXZIHUfHdKnEN+ok1NkGljo5&#10;ZpKs43DEKLRjgq59rBQhGmGfxBxZwZXYwetUA1cPV9d2lxbUIpm5Z8cWpwZlZASnjdcPXywc5QSk&#10;kH0TE1yiq5OqXq+8udv6mOqbw/dMyN3YIcU1fKZh9G7jJpgUDJ1D053LDQWdC0Pb0b4pWD0bF5xH&#10;kn9yXU7NRMvIfNfk+cJuI7n8eHLjbu0k1iEIuoFGK3tGKrrBh3mSQwR0CG28nM/xTAaf8w1RZYMF&#10;HdBrKN4rer1vERw5yTWSYgDvfQiycL2dPYKOIB8TB2j/PXQNeaCcbzevrlfPnPVsoa230Oadl7ET&#10;CD6s3viaub5fuf60/oayK/DeJ9Dlpm8Hbb8DSaIaRotfoSQ2CzxLhm9MX3ETCCJtfTZ7Z6Cdm0BL&#10;R+jk43h5e0lwCrR3WxuZdTa6tts7l+MXB+3fFQUl3y0cdGdV73RNX46uF/klQMefctwi307v1oVm&#10;vp3YqQ1OP+2ea4vJWaroaost6kmqGkio6vEnT3gnFktrxT98MS0uuSkqOM/8Yo+L7QTOucXEcsDB&#10;9d8ygHcQbLsCiA0e2DoXywYnyw6c4xABP0bAD7k4d9jZjnm5r0REToQE1+HweTbWeU7YjBBfn6xs&#10;m5JitbR0HAeM+O23Wv/2r6pffKHxww+KP/0k/fSZ6As6AUZmHhY2OBsMxsYBEOIRADM0AS4kLxcC&#10;wI/gFuTmFubl5YVz8CM5hfmQogJIMUFuYQGEAC8nH4JDgIuy1DM3CwxMZj5PdcD0hurIUmdBn+c/&#10;IP9z9/fnBvB/Zgx/9n2pB/98KOr0iTqVomZAF4yeifUFLTMtFYr7y/SCgYmG6R5mAONzJronlFJg&#10;EMAYOTjZRTR1nHRMgjSNQuTUvKWVveU1QxV1omXUIqTUIqU0o2V1YuT1YuQNouUMImX0QpW0Aow0&#10;/Qka/kRFL2cFjwx08kv/6jK7dG8lm0iUT31CGTk4Ha2BVhVRk0HIyHBImkroNEUXtccWd8aXdsaX&#10;t8WWtEQXtcSWtMWXJduGlYdm1UYXpbnE2CijdXlVEuxD3szsTxe1DaRXtcQVrTRNrrctZHhnepj5&#10;+OEjplo3olwyXMyDknzyc8PKg6wjDUTNeB4IWCmRpmsWYuySdIXNwhyTipNbGotHG8vGG0sn0qPr&#10;yHHNbeWz9XnjSQGV+ZFtMy2vOvIGsMqEJ79/9ujfHsJpuBCMCPqfaB99/5CdmYUPya0sK6+loqGr&#10;rG1tRrBH2xgoGWtIGBMMvH1JqYr8eFEYWksqgJeJKMThxPocrSYbmhA9uDgPnZxQdjZ4+wkaHX0V&#10;51/ubBlXmzMx03PRWLpUW7JQljeTlTqYENvV3noUH9FpqBWCN0sy143UUvDxtc1N8SqwVbGzUyL1&#10;pLxsT2jMdctYaVl4Nba/t3xWkFPb8XKkpuLlQPvEh+NPy13z293L/dnd2V5Z6nzaL75l8XAMLiqs&#10;x+OcvTzClGX0Ar1i2upGejsX1nferhxBsUUdjgGpLqQAH7w3QQ0fhPUbKxmeKhvrTm5bq1+cKZnO&#10;9ysqDKsdqF6oyRv0cU23sYp2con19I6IiozPT8mdbB6CNq+h9evTnpVXzbMrdROXk8ebPRsvczvb&#10;sjsHSoa6s3oakhrzwvMqUyommidvtm4p/1z4Gjpeu50d2EoKL7HFBpKTm/PIHf7euT7eOV6eWWmp&#10;LXNTJ2Bu+W4futv4eDRyBO1Dh4O7K92LezP7C0OLgy9HVidX10cXd0aWoJP30O6n+eJZRRp1V13/&#10;qea1mf7NV6uXl0fvPoBZ8R10t358ObV5t7h/ObOxNTB9tvgKzHJfn5zf1/6+u7u5fnN1/QFMVN5C&#10;b2/ev764vbv6QJlIf6BMp/e3zvs7JsoLmurKeiqKO/LItQW5dSNDC3dvKO7vm9sP724/nR1cbS/s&#10;7sztna9eHE0f9Zb0pXlne1lEuZtE+1gmxDnnl0S1NaYP1aX0l8e+LIlqKY5szgupI/uXZwdW5ofW&#10;FobXA80LqSkIqyuKaCqNbi6Nbi2JagIx6AIxyJTFtJXFtICHV8S1VcS1AzryJhoSOkvdS5J0Q6Ol&#10;nAo0/PPVvD1hesYPRXSfi6nQS8qzSish1AzlUE4WvmFO6T6oFHfjJIA/OiPCJifeuSgroKY8trUh&#10;vac1u7e7eGi4emK6eX61d31/4vB84XJzaK+3fLg8saYyuaat4OVgzcB0x8z6yNa7PehqA/K2ThRj&#10;MxZjwwox4hR5vcXY7ITZrYQ4KBvvClD21UWDgPLVBweW8jXIb/E7AR47Pl47qgry2vPz2VNVTMhF&#10;RNjlFyok6swr6y6s6S9jFCFlECag5oeQd0cqePCp+HDKuMKknNklnTikXZDy3jyKvtwKPrwyXsKi&#10;7uLCrmJCbuDhooKuIgJOwvzOwvyOIBYVdBYRcAGxIK8jOAEBHgd+bnseThIfB4mf046Xy4YPbs+L&#10;sOVDOPBw2wnwuQgIOAsKugkIuQgKuwuJuAmLegqK+whIBgrIhQkqxwirxQtppghoJvOrJQiqxMqq&#10;JehoJZFMyJHE0nK3ph6/jomAzqnArsHA3ma3lmJ8SbZ5DiDXMi/LLDvDODMPlf+b5KLzc1B5gGzL&#10;3CyLHLJ5dqZZFiAPUwC6QJBskBqtERskH+It4ess4uEk6e0o6+uuEOilHOKjHOqlGOwhF+Ah/f9h&#10;76+j28j2Pm/0ueveeee9M3PfeWDOnD7dp7sDtsVSiZklg8zMKJMsWwZZMjMzM7OdOOSgw0x2OA7H&#10;iWNOTHHA4Xp3WWmfftL9zPS589x/7pqsz/quX/1qV6lUVSrv6Kvf3ll59iX5diVF9qUl9mWlDuXl&#10;DhUVjpXlTuUVLuXlLuWlzsUlTkVFDgUFtgX5NkV5VqWZpsVfMSvINM/KtEjNVCSlW4dnuHuk+dhm&#10;BljnBCvyw8wLNaYlMdLSWHFtonltvGmtzrw5wb471aMr0ade41wW6Jjr7VodHt4WF98YFZvr5ZNo&#10;Y51ib57nblHgKSv0kpV4W5R42pW4eBbYKXMt1FmmMVmmaemy9BRxSqIgEQACsJhpmlliX/K7lDqU&#10;AsocywDg7SDvyLkCYMiAVYY2hrWVzhXZwtRsQUomPzmdm5jCTUhixyWw9Xq2LoIcoSaHh5LVwSSV&#10;khASgA/2wQX64II9sMHepIgQpk4jSk2wyEuxLcl2qsx2qS71ac51q023K401zY4Upqi4CSp2XBgr&#10;Tk3TxXCSkqTZmZbFBQ5V5e6N9f6dzaH9Vb5t5T4thW51KdZFUaLUYJY+iKlTchN8JGme0gwvaba3&#10;PMtHnutrluNnlu9nnhtoWQwyLvxUV2GKtywH5D0lWc68FE9BuicvzZ2T4spKcmMlebKSvTmpvpw0&#10;L1qi9zo+1EQ/SqIvOcEXinelxNlykmTcRCFDB+5kBj2azoxhc/VsQTyNrSVSIyAoHNzbHIaWAWk4&#10;UKQ5Ldpiq4/tFk97I28nlJ8zNsAFpwQ44ZT2Jj4GHFC+YJUBV5S/i5GvAVdjPzcTf3dUgAEffIgX&#10;NsgDrQRJsOrrWrSfmhUVzo6O5MREcbVani6Wr4/jxyUI4hP58Sn8hFRBYho/MYOfmMaNT2bpUui6&#10;HGpKDjk1h5yWS0svYGTnM7Ny6ZkZ1NRkKCmDlZHLy8tgZyZQk+PICemcLHC7qqWZ7ux4a0K4Aquy&#10;J0e5MHSO1BgbYgTIAAUZV6bek5sIAIEzOdqfog8k6ZTE2ACC1h8f44eLBvhiozYCH0ykFyrC0yTc&#10;w1jtglK7kPUOFJ0dpLUmRCmwEWaoMLlxqMwoRLw5ULIlSLo1GCyCpAUGHECEAhcpx0ZKcJEyXKQU&#10;HyXHR8kI0aaEaDkxBiiIQcawVozVSDARIkyEhBDFw6gFmHAZWSsjxXDRYRzjUD42XEqMlpCiwVox&#10;MQqoiBApxkfySRFsdgSTA4hmsmOZrHgWM4nFSANw2GlsVjKbqWcxo5isUBZHyeL4s3m+bIEXS+jJ&#10;ErqzBC4sgRuL78Hi+TK4Sio3jMzVkHhaLF+HFsQZi3RbxbqtsuitZiFGFkoTiyC0IhinUBEU4ZBF&#10;NNk8hmaeyDBLY5hm02UFNEkRTVxGFVYwhMUCaQ545PKFieAeY/HjGDw9gMbXE5gxCCw9kZ1A4CYT&#10;OKlEbgaZncHjZAnZWUJWDp+dI+Dk8rm5PB4CX1jIEyFwEIrZYgSqrABvl41yzEQ55KHsS9C2lWib&#10;GrRNA4Dg2Ip3rMc5V+BcCtBu6Wj3BLSHDijJrRhyqYZcaoBS1qE6AypZLtV0xwqKTQnFsohqVcyy&#10;K+c7V8ncKxVuBXbu2f4hRYmpTZXlvV1tu4d3nxo9c/vKxUeXL46D/3AevjS+9/Kj7SMPekbutY/e&#10;3/FoqWfsRdOlp5Wn71WevFt/cbzrxty2Byt7nrzdOf56+/2VvruL/XcWQWbno1dDT14ffPp234Pl&#10;nTef91+d3HZ1Zuft+YMPXx2ZeDt4fQ5kei5NtJ9/2HbmYdu5B10XnnRfntjzYGXb7efdV6e6r0z2&#10;XJlpvzhRe+RO8Z7R1I4TSa1H9XWHIkp3+ad1OERVy5V5fM80iV+uLLDIRl3lFt+myt0ZV3c8r3u0&#10;ZMftmqEH1fse1u9/3HTkWfep+e0jq/tvfjh49/PQrdc7ry/0XZztOPOk9cR468lHHacnus5N9F+a&#10;67041XV2svPs0+5zU/2XZ3ZcXdx9Y+XEBHx6Br7wAj67BB+d+TJ493nz+TtVw+ePPZy5Mrly9+ny&#10;9WtPLhy+eqTnaH9hd3NURpfSfzDAeYfSbVeQ2+5gzz0hHntCvICCzM5A152B7r/W3UrP/SHKA8FB&#10;B4JDDoYEHwwJ3dB9gUH7ApXf6I4QVbs6ui5cW6fS1oTF1ofFNWpS2qIy27V5Zb5xxT7xxZ7xee76&#10;XGddpqM2006bYq8rDiuLdUsNVkSFWEarrLWB5hpvcYiXKNiO5gFwYHg5sXxcOH5uvAAPQaC3UBkk&#10;UQaJfAOFfgF8Lz+ulw/bzZvl7sV0iTBXhckDg8UBhrw/zzOA7xMs9FCJ7LQWzin2PqlOfok2njpL&#10;13gr9yR77zzP0HyfsCLf8EK/8ALvsGyP4DRHv0R7ZYRpUJhMHSQM9qR7OeAdbTF29jgHZ5KLPzfA&#10;j+Pvy/bzZvqAVe5UDzeKuyvZzZvi7Ufx86X5+zOUAcxAJTskkBMawA3zYQZ7MUI86cFu1GAXcqAT&#10;SWlPCrAj+rtCIQbcyMFuFKUbxd+d5udO87XBONji7O0INg4kW0fIxplq40q3c6E7udP9XWjBztQg&#10;J0qgAxRgT/K3JfgCHMnK3+IC+bug3d1MXN1QLus4uaEd3NB2bmgbT7yNO1bhRbRUcV3jFYFpDqok&#10;myC93E1F5qmItCAsFIAiAEAQSqCqIUYEhaWhsqPo3GgGDyiIQTKUxMq28WkJS2oKjs+2D0g2c9dw&#10;rTxNWA4/Q04/k62/x7ltpfvgeK5baO4mTF8sz34z2ewHrOlffwf5D5jfxXIzCaDYRDT/CW/2Iw5k&#10;ZN+jASAGGDY0ZKR/QYm+R4k3YYSbMaLNG4oTbcIJNxNMTahyE7rcmCY1okm3UMVbKJLNNLYRnUQU&#10;oMmS34KhSH8LARLTMBwGmg2gozk0NI+CEZAxIhJWzKBZMRh2DKYzje1KYboSqI4oyB6Ns2IQFFy8&#10;BY+g4BMtBSQrIWQNEJFtfhczopUj2tTNWOZmbOpmZO5qrHA2tnYytrc3ATeemyXOywzvKyb586Eg&#10;NiWIQQum0EMJbDWeHQExNVS6hknVcMlf/wCZEWPMiFFyUoSUrBZTVAJaKI8eymGouMjULRouFfnZ&#10;5R/QcGQuFWoglxr8W+VQlGxyIJPkxyQFGJRFCvw6hM8fB7Qnh/5BuFAo+B/L7/LN/1sMiMhhUnKE&#10;DIqQksIBEqIaICaEAUDy9/KhUihUQgoBiInBABEhCCDEB/KxAQABTgliAAgMGSFWKcYoBRgkZmP9&#10;mVg/OmL0InavwfRd932/wsR50zGudKzzOk4GqDgHAIS2JmEAlkQsYoIScQoSVgECGtqOhnJkmDj+&#10;EQUwTRxZxn8UBgp53a+v+AcUj7NEEyyNiZYo4h/VvwsM3hLCKNZt3T8Kw0TBRFkaYKAtaSYWZBNz&#10;yNgMAAIKyoIKziHGEiiAglZQMVYAGvpbZWBt6Dib31GcNR1nx8C6ITMcYwMYOCUD78MgOgvoDjy6&#10;nEvjIdYmjSWEmFwsjWFCNlQAo380Rv3VyOQHxAw2+MHfGMBSlkjOkZjxvpb8mjJEcrpQRkPmEgaB&#10;oUZ2A0MRsCVXvj4B8FcD2JTJk9E5EirLMPgzG0tiYYh8ItXgCoOYgcKzCWTWeqkKZd0DBhi+amTg&#10;SN8YwAb3FwCSbCIFNNv4xvP/awPY8B0oCLgQjU9hGF4LvEHwZsE7+sYANgwE7WJqZ/CAEfdX4eSp&#10;cPKzcg2wcguy9Qx18Al39kUMYPfgaM+QcLfA+ODYlPBkfWhCbGhyrDo90EsrtvD7z5B1cN3ByJYT&#10;NN9MlneeW1JPRNnR/B33QXeo9PBEfO/F8lMTHdcXyo7d1bbs986vpwX4tY+cvfHqTe3gcHhMcUlG&#10;3/aiY52R23q8Wy6E73oQsfu2W91tRe5T6+wpRfp9QdysQ+1TRfW4qOQZu3CJVfKOWf6ZVg5Tyt7j&#10;C9ZI+W/ppWvi6teWzS+s6x+aVVw0zT3vV9mj0OViXGJ+kOsIDkUuMe1Zdftadkyfv/f20jh8cwkp&#10;Dl5ESi4WPny4PjuxsrSMfPX4AX5yfezNzIv3z5etBdJd7T1fS37XPr2efv7s1r2Ro6c6q+qTwqKs&#10;mAIHrtRdovCUWbmIzX0s7NLCojtLqkcOHFt9Mv218HedqVv3O+ta5DIFhcrKSkxbuj8Ov34Hr7x+&#10;e+jIdEv788aW6fKqybKy+fq6hdbmudaWmfbW5Z7Oxfqq8azUldqa5YbGfYEhuWLTRLlluFyhVNi4&#10;mFp42Di4yC39TW0DBZZqlkWrJhV+OPf+ydzKxMzM1PTEwtzk64WZDy8XPr5eQ+pzvzWAkYJXQ7nq&#10;v6sB/HkBGSf5/z8M4E8vXoK389UGNtQuz6+Ad/dldtlgAH+ZWvw08fzd4xmg/84G8MzKhgEMzqHB&#10;AAYn+asBbBgCGhw4OOFLyIH9zQOeXvo0Pvfm7sTi7QdT9+7NT4yvzk6/mp56+Xh8+f7DNw/HPz2Z&#10;gqfm4adzn8Zn4GfP4fkVeHF9YuYXL9ceTX95+hyxkB/Pvrr1dHX0/vuRO/DovQ9Dx44Fa3ZKLc5b&#10;WN+3VCw62C3KZWuOinknwZQ7Z8abP+svmA8UvwiTLoTLX0SZLWoVL2IV8zqrGZ31VJzdVLzDdILz&#10;TLzjUrzTywSnV0kuL5OclxOcFxOclhNdXya7LyS6rXvAnn/zgFP9ltL8n8e5GWp8AQt6t+UET4Pp&#10;C+J1x9cfADKGsuC36YFv04NXEvzvestHbJl33UWPvWVPPGULobaAF2HWhgrg5VjHBZ3jvNb2RrxH&#10;hrc9RCIwxQqWs9LYUY0KTP8pJO/H8MLvw3J+UGd+H5bxZ1XaP4dm/GNYzj9pyv4xtvr/iCn7j9qy&#10;/xpd+qfw/J+CslB+qVSfVKFPiq0y11GZ4xdRHpPWmZg7qM8eiM0ajCvYo8sd0uftTSo4kF56JKP8&#10;SFLh/ujUbSGx7WH6dmVkQ2h0sza5Jzq+Oyi8NkRTH5fcHaIujdHVRkSVRcdWNTYNnzz1ZOTy/OXL&#10;M7dvLF25PD1y4dn10dlb1+bGbjx/fG95ZvLdjdvT18YmAdfvgAfM/NjDF/cerxiGgB69MX36wuOT&#10;5x6evThxYWTq3KVnp849Hb2+eObC1OEjdw8cvHVw+CZg78GbO/Zd7d13rXbgQnHfudyBS7r208qa&#10;QyEtZ1J33UtouBxeftKt8qBvxZA+c1tCbEtkRGVYZFmotsI7qtwhtEwaUUXL7mEU7WZF99Kc8nAk&#10;Bwdz/4Kkmrr8tqL40v6q3vM7Tu9r2nnvyDV4cm3t4eqXqc+fJ7/kRRXbs92H249V6opKIzNuHRi9&#10;su9SR0EHvAbvaNpfmdl8oP9UfFhGsKumMKl0e/3gkYHh0YMXbxwdWX0wN9yx6+Wd6bcPn9fEF8Kv&#10;4ZGdp68NnYeX4Ia4Mvg5/HD4Zm9mM/wS3leybWTgNPwGrkmvmLj4EDzk6xJLV65PwxNreYGJSAXw&#10;1HvEAJ5+D7/4khIc/27i1cr9Fwnr5u7nx2/S/eJB8P7+y+zAZLD44cEqMhnw5EcQIwbw5Mcv42/1&#10;7pEFmrSKhDz4xYezA4d2VXXCr+D9Df1H2naCoDI688Xlh4ujjxvjC+DnH8937L3YexB+9qpGnwtP&#10;vz3WvOPewYvPLz041jQIP1nZllP35f6LvcVtb689O1rZ++LU2LHK3qnh0XMN2+7tOD5c1nOl89ih&#10;wr4rNUPH9aV73cJqjYgnWLzbPPZdCv4ZlThDJT0jEmYo5L9rDmAEJlLaC7aapUHPadQXdNoLGmOe&#10;zljkC59S6bdwuOsE4hiX+0AmvSOXnDGVlJLxqXSSDsKp0Eaem3902vyTg8lWOwLOCiKZUkDnhylk&#10;sLkMDovBZdC5LCrSF5JCNAmJLILIQjJZRKGI6FQRg8ajk7hMIgfAwtPpGDLVhEDagsdvgdAmiPO6&#10;XoZrYKPPY+j2fNPVMfzE7Ru7F/DbjMEABoCtwE7Arjb2CTDs09CVMmSQtSg0wXgr1ngL1sgIs3Ur&#10;eosJarMxahMK8CsD2MT4J2OwioQhUEgcqczPwSXJOyDf1SffwS3f2avcNaDeLajZzrfR3q/Jwb/R&#10;SdnoGFjvGFTjFFTl4V/mbZfqK9X6ssO0Ul1bSP2xrL2DurYcl8Rd+X3nBk63F7b52iltRY4ucleN&#10;W0RTauWu/KZDJR17chs79SV9KTWHSnv3Ffd2JFWf7RjeVdLTlFBZFpmrtgwQbmGFWvqObDs2c+Lm&#10;o6Hz59v339h14eruy00ZrXrf5Bjv5J1NRy7svXO093JhTHWptnp019XT7aciFOo0r5Rrg1caEhtD&#10;rTU5UWV1ub2NxTvyUtoK0zvba4d3dF3sqjtWk72zuXDf4e6bd47NHmk5k6HMkWHMMf+E2/Jft275&#10;b1vxm7BMiAlhiZt/+BG72YhDpvHITBGVh/zKUO5oRrdUucTWZPT62ySRvncg/+xN/TnQkptpI8hx&#10;VhSr/VuqS4+fODb1bAJ++uz9wf1XlO6pXtbx9UUHT+x7cnz/0+HdjysKD0Sq6qLVDQ1VZ5J0PQKG&#10;imDsRsP7utlktZQcfXbp5cjg1dyA3JKg/I64psqw4sMNhyZHZx5dn7l4dmzi6cr5c7fOHru2Or22&#10;fH9p9c7i2s1Xe0p36r3izBk2Yf6xg/3D2/uHdw8eKc2pT4jI2tl56Malp6fP3OvbdTahqC0ivjg1&#10;PPt4y6Gzbce3Z3buy912snTviaKh8xVHzpQfqVdVVairu7J3lCW0RfrnRChzdTFl+vi88+evv1v9&#10;8nJyde7G5PMrE69vzcFP367dXvj88PW1nZfyw3LDLMMirNQxdtHx7vHZYVla75jk4JSOos6bx++C&#10;p9b7efjqqYeh3klRYblDO64MHxhrajxaXX2gtvbQ0RPjdx+/WVmFr12e6G/c11HYe2HHxbEjd8Yv&#10;Pn5+fwF5Fm07NNAysPh4bvHu1NS52/D91eXTL8KEEWrzmMrE1o7qnY/Hnn9+C39cWS84nn61ePXx&#10;kxNX7x0+//Ts9dePZ+HXnxYmZ969fgUjHbxP672OL5/WPr5efgN4+/Ld53fIWCHwR3jl+euxaw9P&#10;Hr54eOjC/h1nB7uP9HfvPzJ84fHDmbdvv6z3W5AfTb5f/rA2/w4pcX4OL99dfnDy8cnekV3VxxpS&#10;+4qjG0u1zU3pAwOlB4fqTg6UDveXHFo3gHe1Zu3uyN3bXXCgt+hQV/7+rvy9PYUHewr3g0WgIA+a&#10;NaXvaErf3pyxsyVzB2gPtmrL3tOeM3Sy+/ax5pHhoqPdoU21NqldTlkdtikpkIdyq6mHkczWRGZF&#10;VDjzPEIdY9LVxRVJnaUxPbmqjqzg1oLwzvLYvvrkQfAq+xqQQadP9Fy8uOvatQO3x47ef3D60cSl&#10;yekrsyv33yzeWZ29/vz+mQdndpw+2Lb/7ODpB2cffpiEJ68uxyuLpSQ/GaTmmqhkUBwPFy2A/k4D&#10;WCpJlkiTDSoRJ4klSQa1MM80t8j8RmWWmSyrNJZDFt81X+BWwHctBAjdi8WepSyHHIZdFt02EwQ8&#10;5yKBawnfpVjoUCi1yjNX5Jgr8swsss0sck3Ns0zNc+RmmVJ5pkSWJhSnCkRJAlGKUJwslqZLpRmI&#10;0ctJ4HOTebxEPj+FJ0jiC1K5wmSRLEsozxDKs/imGfx1FZhm882yuRb5HKtijnUZx7acaVdFtamg&#10;WJZSzYsElmVS80Jr0wJvRaHWsbLAu7lO2dEU0pPv05roUhtpWaSS5wBCZdmBonQ/XrIHQ/+7uNJi&#10;nemxTjTtN7gwdCDvSI2xgyItcWGmJkGSLf6CTT5mhDAzklpB0VjRomxo0dbUKEuyxgqKkGOCTdEI&#10;Zqhgc3QIQIEKMccEKXDBFvhAc5zSHBdkhg00RQOC5agQBU6jwIevE6bAhyoIIQALYpCCEmwK+YsI&#10;HnycPY9gJaCYS1nmpjw5n8JhE2lsPFVIYptSBGaQSIzlcbdyJWhLBdnTnhliSwk1xfiLt7rLUK6W&#10;eBczlJU5xtIKa22NdbI28bTcEmjxY5jpX0PNjILN0IEW2GAFDhxDCAjAotwkABzq7yIz9gdrAaYo&#10;JQA0NmALhduQ1Jb4UMMeDGvlQIl/+wJOSAwC8AhfSy5YRAQmIYCO9wcYvmIj4f2JkJJMDqIxVEym&#10;mskOZ7MjWJwImSxeLNULhVoOLxJkGCw1WMtmqPmMcCEjQsTUCFkaMSdKLtLbWKQ52edamqeYmyfL&#10;5QkiUSyHowHtwU5oAq0xJ3qrQGciSsDKk4nmGRTrbLptPtOhACNNxpmmEMzSQR4lTjQRx4MMZJrO&#10;UeRzTXNZ0iyaMI3MSSIw4rDUWCxFS2YnUlmJFGYChR5PpsVBVD2ZoqOQdVxyIoADJTDJCQxqIoOR&#10;zGKlsrjpAnEuk5PGZCRzmKlcegqHkiSmpyk4GWbkGHDzAMypGlNKhJwcLoHChJBKTo1AIIeDT7sc&#10;UpsSw+QElYSoYlOQuhk6NYhGCaSSlTRISSUFAJhQIIOkpBMDaATkTILzCU4sixggoAQKKAFCcoAA&#10;8ueT/AACoq+Q4MvDevExXgKsN0CE8RaivfgmHnwjb1NUmHRLiHhTiMxYZUXQ2pBjzfDRQpNQMVYj&#10;JUbKIa2MHC0mx0go0abMeFN+skCWTpUkEXg6HEeL58YS+fqNGCiWHQMUZMAihhWNpkSQ6THUX6DQ&#10;ojegMbS/hcLQEVk6IjsOQOLEk3mJFH4SVZAMgLgJYPHXGZowhSJKwfGTsAKgKThhKl6QihelEYRp&#10;BHE6JMkkSTNJ4gyiJIMoSgcZkAdrKWa5BHkW2TSHbl3EtCoiW+RRzfNoVoV0RQHVsgAoiEEerGVZ&#10;F1Ps843tUzc5AtI3OeRssi/YYle6xbZyi20V2qERZd+AtqtF21dhHcpxjuV4pzKCSynWuRDrnI93&#10;LiA450POhWSXImTUZddSnEMRzqkY41KGcis38Swz9i438ik39qlBe9VjPOuxnjV4zzKSZyHkmUv2&#10;zKF6ZDE88xkepQy3GrpLC825l+owSHbYS3TcSfLux/u2Y71b0Z6NaI8GtEcdxqMGGcnZuRzlUgr2&#10;j3Muw7uUAwiuFQgeVXjPKoJXNcmnFvKtI/nVkwIaIGUjFNhCDEIgBCPgQhAIIQ3kkBpySBWiwfXk&#10;oFZyUAcpqIcY1I8L7MME96FDe43DeozDO40j27dGtqM1HZSwHmZIHzNkgB3cx0Ho4QUhcPw6GF4t&#10;FOcaCBm6v4rn0SgL6LQMHlBlXIjIPJdQeqGy89a2A48On5m6dHXh1p03o9dWL199ffHKm7NXXp+8&#10;tnL4+tzB61N7b84U7rqcuf1SfNtxdfVQUPH20Ipdca3HQKb13FTT2Wf1J8arjz2sHL5XduhO2YGx&#10;iv1jJdsu53WeTKsbTqrdl9Nyom7o+s7zc0fuvD5y682BG8u7Lz7fdm5y2+mpwQvTQ5cX9l1dbjn6&#10;sGroRm7P2dSmIwm1h7TlQ+G524PSuq0DSxT+hWZeeSLndI51PFkajeWFmbCCUWwVmh8OSWJY1sly&#10;1zy7oGrvyDZ/fY+9sso+uMYtrNFH26lO2RFbcCi98nRW/bmE8uHogl2BSd1uUbV2IeU2wcW2wWX2&#10;qjILvwJTn2yJe6bYPU3qkaUIyLcPrXCJqNUW74+vPprVdr5g25W8/kva2n3uSbVmQWmWQakOyhS1&#10;rrykZKC6aFuuriZXUw766xWeqibvgDa/0A5laLu/qtHLv9rZu8zepcbFp9rFs8rJq9LJvdzevdTO&#10;ucTGpdjaJUfuki11zZK4ZYic0gROqXz7FJ5DMtc2iWOXxLH5RuN4DqF8e3+Bkz/XyZfnFMB1UQo9&#10;Q8V+odJAH4abJ4Dq5kp2cyW6OeCdHbEuNlg3e7balBIiISrl5GAQSEmBYkIAUBkUBAABWAUyIry/&#10;EOcnxvpYkvwsiV6WRB8FwdMC72WB9zDHeZrj3O2oShuyL8gbMkBBbEP0Nttqb4NxdiZ6OpE87bGu&#10;IHbAuTlDXjYoJxCDjAPB3Yng4Uj0AGpP8FRgvSxwvgAzjLfU2B0gR3maY33AIsAU7QUAGZmJB0Bu&#10;5G6N9rEy8QVYGvtYmPiYG/sCzIz9FehA8NcQ+UuH/PkOkpoEAyTGQZbg7zhWbYEJA3/35caB4M+l&#10;ZKuPZCt4Uf/11/VWELzBkVuRvAGWJF+piZ8UFQiQoYMAoNtgwLD4DRJ0ENPIi2HsyTB2RzBxZZg4&#10;I0YRyoGNdWZhgNoLICcp3c2U5S5juMqojlZkB2uinQJnbYZWyE3MpUamBkSbpcJNEgOCn8X8n0QA&#10;7k88nhHPhmVtRpLTfqKyNzOFGIEYIzQjm/KMOCAjMOFJCRLOFhbXmAPy1E00OppDwfwOdDz/dyGZ&#10;MA1AKBYZzQZstKfheAAqlgswJGkYNgvL5WC4XPSG8rhoHgctYBlzmcZ8trGAjRJzURIeVsbHyPlY&#10;czbKmo2y/y0CvMvv4cTD23EJCGyiHYtozyA60knONJIrEe9EIrpBZG8yzR+ZF5YaQKQEEEneLJKX&#10;gOTxDULI85uMAQnBzRLrbI92skc526Nc7VHutihPG5SPNcrPBvTxiGo5KUJMjuRTYzi0GCY9lsGI&#10;ZTK1LKaWS9fyaVoxRSuDdKYknTlJq8DHKAhR5ogTHAm2Ar0CMQUpeOWDzRGi/4gKyRopWS0jh8rI&#10;qm/UlKqWU1TrdililIqJQUi3DQoTEMMFxIg/TPjGfC5/EBHx95FAoCP0LVJSOPLeieEAKUENkODD&#10;DPx+nhAqJYZIicESQhBAjA8EiHBKgADjDxBiAwyLIDBkxNgAAAj4WH8exo+D8WVhEZi/C84TMX1x&#10;SF3pLyAuIxVvA2EUBkhYcwhjblAKWsE0sWMZO3CMHP6IArh/DywTOwrakoQ1vO4fUiJOgcf9UQWb&#10;MEwUbOM/CtMEaf+Nxfs/Zb329ys0EwuqsTnFyAwAArBIw6zn121gcD4hnCUJb/lbpRCsyUTrbxTA&#10;wFkycNZMrDMT48HC+LFwfiy8F4voKKTb8WhSPpXLpzGFNJaAwuAQGAwMFTImELficJvQ6B+NN9xf&#10;gwFMQZEYOCqHxBRQuWKGQMoSydhig+8rpfLFZK4BCYUH+LX7+zfYonUEADMW35TJkzO4BvhEKhtL&#10;AhimBGag8EBFNBYPorGJFMb6mIQAEIBFHpkOjtlQkrth/YIYIKAyWQQy2QT7v2gAG74ANcD5pQgY&#10;vCh4pwZ7W8GRWfFMrflmBuxEil8PB424v5bO3lYuAVZugVbuwTaeKnsftbO/xi0wyiMk2jNU5aSM&#10;DYhKVCXoQxPiw5ISI9Ii/HV2Dqp/JFkFVgylDoxusY76B5StR/Zg5uAdXnC5ILQ8qvFkXPe5jquL&#10;j2B4251lRVyxbVoBMzIg/WDn+TcvYmoa/uFfjB3cEs8cnu/OP7M99dTFouvzrRPw9kV413O49faL&#10;xJ03XUvvWpXdl5Y8ERS/EJSv8arekgrnv9M//A9Bi98nLG9JewkVrQgq503rHppVXJWXnBVnneAk&#10;nBcl3TDLuW6Ve1SR2ipUJ5BdglGmamOzNIJ9p0h1yj/vXtH2uSPXVxdfv4fhL+8+TY09ePlsFin2&#10;/QCf3X94y798d3j7bvj1+/kHT47uGMqLT/GwtJPS2GIKE9wGQQ5u7qZW1hwRIMDWuSo99/750b/5&#10;vq/eI0MZrr6bG3tYnZHHIdHNLG00Wv3p4ycQp3Bh6UbfwEh13cXCoke19fcqK582Nr7csws+fw6+&#10;cQ0euwHfufnh4K751vrl7o5n9Q29PgE5MqtMa+cYC3s/icJNbukkVzhKFOEOngFiqyC26ZGyVnhi&#10;+f2zhaWJuenp2afP5ydWF2bev1r6jAzm+/HzB8TZ/bAOYvGuff609r8N4P+xAfxhfvnj8xWDB4xY&#10;pIhLugo/f/lldtkwBPSXqcXPz158NYAXXv67G8Bf5le+GsAf1od9Bif502dkk08ggJE5gN+Ae+zN&#10;+ijQq/DSG3jxDTy/Cg7pzYPJxTuPph7cn596+ubF/PulhS8vFmHA4kt4ZQ25OpOLn8bnPj6e/fh0&#10;/svkAjy9Ak+trN14+unGs883J9eujq9eeLB6/u7ni/fgkQfw9UdrzT39bNEVK7v7Zmav7G0WhNw1&#10;W9msI3vKkz2vFC2pTJcjFUsxVotaq3mt5axWMa23nNRbT8bbTMXbTyU6TCc5zSY4GQzg1UTnlUSn&#10;Bb3DC539C73jYrzzYpI7QrIXYCkFGQt6MdVvOdVvMRGZ5XdB7wZYjHM3GMCvUpCJgQ0BUJA05N+k&#10;Kd9nqVaTlPd8TDcM4Kde8kWV3VKY/bLGfjXaaUXrvBhjPxdtO6+1HUv2yQ1wodEoHDNbjkcIylWD&#10;CsncpCr4KaLou9Cs78LS/6JK/7Mq7V9CMpAhoCPL/0Vf+/+MKvkP2tL/Eln839R5f1VmmPimULxT&#10;eN7JtsH5zkF5vuFl4QnN2rSe6LTumIxtsbk7ozJ2RGfv0ucNJRYdSCkdBhqbtVOT0q9J6guKaQ2J&#10;adOmDcSl7QjXtQdHNoZrW1QRlR7eqf6BWSXlu44dfzR65cWli7MXLkxev/L88oVnIxee3bgyd/v6&#10;POD+7RdPH6/evDV97ebE6LXxy1cejVx9cvXGsxu3Z2/ffX7/4cq1GzNnzz8+fvLuiVMPTp15dPL0&#10;w6MnH14YmTt+5um+Q7d277u2d/9VwI49l/t3XuzdNdo4cL6m/2LF9tGs7gsx9cdims9m9d9Or7uk&#10;LTvuV34guHQoMXV7QlRLRHh1WFR1UGSlMqLCP7gc/LeXl1DPTG5hqapZjqm2DloBzTrSP2lH6/7u&#10;ir66zJrTA8ef35j69OTV6K4zX569nxmdDrIMztEULt9du3v8oT1NkeobDS/A907cfnjmIfwGPthz&#10;4sqxux1VgyHuUUondW1e44Gug0cGhs/vOX3j6Mjb8YUjXXvejy+ujE01ppTBr+GL20/cGb4Cz3xp&#10;TqwE+7m5+9KOgi74Jby7oBfEYId1mVWzVyfg+U91iaWvbs19frCSF5gIP371+dHLbGU8PPXu49NX&#10;qSEJn6bXFsZmU3zj4OnP7+6tIENAT39+fXsB8X2fvnsztohUAD99t3Z3OdkrFp76BD9ZS1cmXN9/&#10;sSwu7+HJG28fLjSnVSxef/b8ypNybQ78Cj5Q03+4YRB+8aUxrujjvYWZk2MdqZXggBuSS5euTTw+&#10;fn1XaQc4zrbkcnjizeHqgSfDV68PHJ85cftK75Gb20/e6Dt2e+DYWO+B2/3DRyv7b20/vye7637X&#10;mZ3h+Wc0Oa00SS+KeIZMfsRnj9OhJxBuig7N0KB/Ze7+z5ihEueppBd08iKD8oJKnoOgGRJ5CqI+&#10;ozEeURk3afQrTPZVifSawvK0qWyQQSsloLw2fWf285/F3/+L+KfvzNBbFWS8OZUooUJsIp5Ngphk&#10;KovKZtO4LAoPwCWx5USaJZFiSYQUENmCTJaTISmZICLjxQyIz8Cz6VgK1ZgIbcEQfjLB/mCC/sHo&#10;Z2SODNwmI8NwKYY+D8Dg3RqsXIOta+jbgI4NgAshdcO/NoN/1xU27GTDAP51J8rQfTJ0pQzJDQMY&#10;gNuyFbt5C/pnI9RPW03+amT8gxFuMxa/BYfbjMH8jEL9tBm72QhCoSkE8CwxV1iG+fhne/rkWTqk&#10;i82T+eapAstMU+dymVOZzLlE5lwgd843c81XuOU4uGQlhtarLBI9qUFRoph638qByI56v5IkS21B&#10;YG57blduTJGHpZ+zqae3lW+CMnFnRd+u/MaRtt2XWvfszKrrS6k6UjEwXLG9I7HmUs+J3aV9ZZoC&#10;cAOH2wY5MKwCzDyakksPVfWcbBg82rDjVMehyzsv7Gs6VJpYm6EpPtBzbuLq0toz+MGpifMDFx8e&#10;vj/ad7FCVXSkav/Spef3D9092XV6dP/NG6fGTx8ca6zYHeCZnKitKcroLUrraSk+cGLH3bunlh+d&#10;Wro0cLMxvsWN40X4F8jo/zLG/gVH+BkPut8UFAGcE3AOhVTk95FcLMWUwnUWW3uaugbaBFUnN6eG&#10;lplDAWJ8iAVFb8PJYBuH001CeESVo0VSmLJYFZgZEpSUHF8Rr6nISew8sH3swom5WyOvx0bXetsu&#10;FWXvDg+qqCg41Fx9JkXb4+WQ7e2Yk6Lt66o9u3DnM7wIH6gerlCXn6g5sitvW0da+8mBczfOPR65&#10;+PDEyZv1jQMV5Z2XTt9+O/vpw7MPb64vD5UM7qzYURxfYS/3DFPqCrNqspNKT++93FO1/d758UdX&#10;p3dvP3X81O2dwyPpmXUFkcU3+i8unpgcqTu2U9d6IKHrZOrg4fje27XnhtN3HC7cd7790uHm0zvq&#10;ju3pOr93x6UYbd7Z82MG+3P+4cKlfecOd+w7P3AEnv4AHhHw+NuznUeaEqrTfZOjbDWR9hFRLpFe&#10;Mo9Aq8AMdeaBziPIKDVr8I2z48GeCWUFPWeOjx8dvtfZcSY/f1tkZEVmQa8mrSomozo2qTQjpfrK&#10;iXsvn6wt3Ht57fiNh1ef3rn68MDOI6cPnRm/en/u5pOXNyce7h9dOjmb7pDuxVZ6yYI1/imnjt6E&#10;PxrGs4Hhxc9v787eO3Thyq4jT85ce/Vo5t3s4otn029eriK9DtD3WAf0WN69WltdfPlm5S3oQiJv&#10;DXRG1j7PTz1/OPbk4onbJw9cPbDz3I6Bw9v69w8fPD3+ePqrAbxuFX9a+fR54RPycuCtgS72ky+z&#10;o4sXd1zfVjZUm9RaqW9uSOnqyNnRmrm9JX2wOW17Y8r2+qTtdYnbmlJ2tWXsbUnf3ZK+sykVMNiY&#10;sgMoiJvTdrRm7GnL3N2etbcje6gr90B33v6e/EM9BcN76y4eabpyrmH0UOqeXr/KPcqqPYHltTZ6&#10;Fd7GE21hbSK3Idn4yIP0PplFMQ01Sf01CYNF4T1ZgS25oa3Fms6a+P6e/AP76k/tbzh1pP3MuW0j&#10;V4Zu3Bq+c//Egyfnnk6OTC+MvVx7+gmeg9eerD08c//CzjMjQxcfnnqwePPlqb5RpVW8jOBvToni&#10;ocJE+FghMXbdAP7b2GYgMIx29m/xD1JZCgBxf9cRSxD3F2DIf4NQnsazzWPY5jCss+g22Wy7XLZD&#10;Pte+kGWfx7TOpVhmUBXpQA1r6VaZdPN0oUW2xBxBbJb1a4TyDL40jSNKZgkS2cIkniRVZJoptcjj&#10;ClO5wjQEUTqAI8lAkGWyJOnMdRjiNABNgkCRpJLlmSSzLKJ5DsEiH2tRgDbLN5HnGkuyTfjpGG4K&#10;xE7mcpJNuSk23CR7VoI1M86MmyRkJ/BpcVy6TsRMBLGAHs+mag2Z3yqLCtCyaXo2LRYoh67j0OOA&#10;0qEYBjkarAV5LiOex4zjsxK57HgGTbf+tV0cmx3HYSVwWF+Vx0nicRIE7CQBeHVWIp8VD5TH0vF5&#10;Oh4fqJ7H1/O5iTxeooCXxOcncTl6DkfP5cRyuLHrcTzYOYedIhVVCLnlbFY+lZ5OZiSS2XE0oY4h&#10;iaUJI8g8FYUTSuOquPwIgTCSz43gMJFpklmMeA4jnUPP4VILAAJaoZCRJ6CmCenJEmaylJkmo+fK&#10;aCUSqEpELmaR49j0KHBgAg4gjsfSsukxTKoGxIbMNwrWgvZIoTYjmsPQcpkxXGYs2MpQ1Q3ijQxo&#10;z+HpyKI4glRHlMQRZXqiNN6gBJmeqkilKpJplmk0yxSgFCuDphEsU/BWKQTrVAMgxlkmA7ZKY43l&#10;erR5AoiJNmmQXQbFIYtqnwU2AbsimSaiJTojQbSRKAYt0+MskoylOtAeZRYPNsEqkgi2aWTHLJJr&#10;vrF70WbPkk3upT+7F/3oUvRXl/wfnAq+d8oFGWPfCrR/LVDDWiPvSkJAPcGjhuxeC7nVklyriU5V&#10;OPsyjG0pyroIcqkhOVeBDNGpEnKsgtaVYV8ttq6RWdVJLWuFljV8y2q2opJhXk4zL+Pa1rItq8Ai&#10;16KSZ14pMKuUmFebWVbLpDlyaaZcmi2TZYolmeBzwRKlMkVJhh89COVZYmm6RJIpEaVJRBlgLThd&#10;BOtkBKskoiKRYJFAMIsnrdfiAyBZHEWKQJPFM2UJTFk8RaChCMMpPHC3hEEcNcRVkdhhJE4ohaOm&#10;cMD98zcls8PIrHAGLx7cY0RGLJ6hJbH1EC+eJEggChLwwgSsMB4tiEOLE3CyZLxZKgBjnvazLOkn&#10;s5RNFmmbFelAt1hmGFlnoexyjW2yt1plgiTImNjmoO3zACAPYgAIDBjyAKxjAQDnVAjAOxcRXIoB&#10;JJcStG0+AG9XiHMoIjmWkFzKKC7lZLcKmlslxb1yQ0GG6loBFHKrIrnXQB61ALJnHYDiVf+7GNaC&#10;64v3qCF41pJ9G6n+zQBaQAsjsI3oVfcNJO96nF+tiap6i7p6a1jtVlXj1tC2raFdxsG9xsH9mNAd&#10;6JCd2GDAID5kO1G1gxQ2SA4Hiz0AXGAfIbCPqOwjK/spyl6Ksofg24z3a8QFNOKDmnGhrbiwNqy6&#10;g6DuJwTthpT7yMpBqrIHORL/amZAGdOvWBhUKQys5we2cQP6OL672D4HWV7HqD5HoaC9uJAduOBB&#10;rLIfF9CDC+giIXRQlR10ZRtD2cpWtnACWjjKJm5AAzuwgRpQT1bWUwIbyIENlKBGanATJaSJGtpM&#10;DG4AEEIQcIDQOqDE4DpGYA0noIqtrGEH1LID6lkBzWCfdGUHFNABXgiv7MYGdmOCuk2Qk9CLDuom&#10;+LWRfVvIPm0UnxaadwvduwnA8Gok2JfhrIuxijyMWQ7OPJtiVcC0L+U61eGlVVhhOVGSx7HOM3fP&#10;sfPJcfDMtHPNsLJLt7bLsbUvtHEstHXNtfXMsPdNtvFPY9jp2C6pfLcshmMSwVyLkoUDpdrFM+yT&#10;afYJVJsEklUs3iwG5I2EYUb8YLZCR5dFQHwVEcSmMZYeWX4RDRHJPZZu2WYuaTL7FJFtvMg6QWyX&#10;IHdINXVON/PIFjmmsCz1NLMYqmk0Ta4lS6IgQSSKHoymhWLoKhxNTWBEQOwoGjeGytOSOdEgJjI1&#10;eHo4WAUAAWiwEYNVoA1doGNLErjyRLpYC/aGZamMKMotkP9WcoAJLQjNCEGmVGCGglcBi0DBImhG&#10;FcdA/GiiIJIiixHYpco9cqTumXTLGKxAiWZ5bSLY4SAXoTBIxPKlomxFkGuAeWSIRKmR+kbL/CNl&#10;fmF8D3+GgzvewgEl9SJZeZAsPQgKN4KFK9bMCSN3QskcTMxcsY5OGCdntKMDysHB2M5mq43tFmur&#10;zVYgtjO2+0ZtTews0XZmGGtTtA0Cys4c46DAOVsR3BU4VwXWHWCJ87LEeVvhfQAW+AAuKpCNCeHh&#10;1QYniYcP4xPCRZBGTI4SkyMllGgJJWpDZZQoOaQ2I6nMSaoNtYDCzKEwBVkN1IwYKieEADXkLcka&#10;mXGoGVqtwGjMMeGmxmFyExWIrYnRhow5KtwUFWZmogZtQAwyMqxKTlBZkJDf3FhTY6zp0XYMnR0r&#10;1pwYYUZSf6PmRLU1KQJgRdRYEiIU+HALfLg5LsIUH2GK08jxAGSMARlBKyVqpQSdjKCT42LluBhT&#10;AF5rhkeGHzDDR5oSNAoo2oIcqYAizKFwwzta13ApQSPFx4A9yImxpiSdGaQHmJPjwOJvEZNj+Ewd&#10;m6NdJ2adKDZXA+ALowCgJ8Bkqyj0AIjqR6J4U8l+XCrSIzQMhGsYC9fQWRTTwgyLho6joe/IJ/tT&#10;cNYSgTuf7QThzehkKwbFmkK0YNFsOQx7EAAVcJypJAVYBWIS3oxMtyExfwcKx/53wVIscFQFAE+z&#10;JNCtiAxrQ3sQbwBWGQD/06fgzenYX6NYx4pFsGUT7DlEBx7kwie7CqnuIpqHlOIjx/qaof1/iwIX&#10;+FuQn+KRg0wpSjkVECSjBcmoIRKaSkxTIUMEE4O5UCiPGs6na/j0KICAGiGjhpmSVaZkROUQIPR/&#10;oGZQqIIUaEkKsCICAq0IwVaEUCuCypKgtiRGmZOi5ZBWTNEJqHFcWjzSbaPHC2l6CRVBStHLyXpT&#10;MnI/WJD06xXABqLkJAQZKUoKRYmgaOEfRgRFmkIacNf9FvBxsCAjt73hp2YAEMhIYWLwaSVE/FGI&#10;4d/4uP9jDMW7AAn+W0WsXNK6ofsr3UC+7vLK1l1eKU4lxoGj/b08PkRGCJIQlUCR353gA0V4fwlO&#10;KcT5iTD+AqyvGIv89OTXGSE2AMR8rD8f58vD+HEx3hyML2ddWdh/pevGsCcd67Bu+n61fjdYH6n4&#10;K1TMV6WhrVgmdgZn9++C+8cU7JyKQopuEWf0DygAMVzXbdo/AttYwd+qEGxRiDb/IQWNmf/eBvCv&#10;11KRCuC/nedfQ8Vb/xY63pKBs2BhLdlYRzbGDVxWcB25OA8u3lFEtRZQpTwKh0dlCOgAFpfMZhGZ&#10;TDyNhiGTjJAvodA/GhvA/GQCGRMoKBIdS2ETGXwKR0jjiRkCBDJXBHGEJLaAyOITmEBBDDIbBrAB&#10;Q4mwnME3YwnNWEARDE6wATGFycWTmWgCgG6CoxljeQSKKUcgorH4FAZ7fdY6AIdEFVCZYgbHUI8r&#10;ZfFkbL6cIwAqYSLz4fHIdNAMMsYY5gn+XzGADV99Gr4qNXjA4EgkFN5GEbChrNmAoRrYTqRwlFq7&#10;mtkbJgP2sXZV2rgG2biF2HoZDOAIV2Wke3CkZ0i4R6jWPzJWqY32i9IH6VKjMjK02TFRudlNR4KK&#10;dlnrGoxsYv9qEeWWM6iuP0Hxzf1/EBzSt1+tPPLQTFNkqsmPbtydvet0zfGTBXvqElsTt1/aUdFf&#10;TxbxQ9Sxl8893Nt9Jsop2YnkqeKqjubt/XjqOXxy7t2+h/DBZ3DjtTcphx97NV+X5o2xM59x8lb5&#10;pR/4FS/JeQvE7Alc+h1M0jVi8k1OzkPLqlnn5iWHpkWLymlO7h0o/jwp5jgndtg67bhb3gGr5KPm&#10;Cce50d3GbhnfSdNYbjsqu+Ym5uFXH54/fIoMAb326eHoDTuxqY1QBn+AZ+89ztYlQptNsD9sApce&#10;5G1FcsR/NbN0MFUEunlV5xRePXH2I2IBrn+h9vbT54VVw+DPz+8+rkjNtuNLOUSKl7fv4O49n9+/&#10;gz98vDa0T2NqtisldeXQ8J3GxomentXDw/CdMXjxBfzmFbz2Gn77En4+AV8+82b40NXyijIbpySB&#10;aY6tl97SOUhu52fh6Cq1cpNZ631DAmRWwRKre0Mn4Ok3HyeWlp/Mz0zNP33+4snywuza65fwx3df&#10;Pn1C5mT73wYwwh83gN/PLX2YX0ZmNV78ZSBopND2FXh3H6eQOXrh6SVk9t/xWaDw4uq/mwE8uQRP&#10;L8OzK1/mVz68WPm48hp+//Hrl7CfwMF++moAA9Y+wq/W3s0vgYNcn6h4DfGAZ5bfjc+uPHw6//jx&#10;qxdzyGy+H8G7/Ai/XkMuyuzLDw+m39+dfnNr4vXNZ69uPXt9e/L12NS7W1MfLo3DI0/gq5Ofrz77&#10;MPIEAF95Al97At95Bl+4ftTB5bhEcsdMOm8lf2dn9tpGsODGm/cTLARLl8LNl6OsF7U2z2NtZvU2&#10;k1rLZzqrZ3HWUwm20wkOs4mOgPkExxdam2Wd3XKcw5LefiHW/nms3YLOcSnBZTXFayXVayXFZzkV&#10;YSXNdyXNH/Ai3n1B72aY5RfwQudqsIEBS/EeIDZ4wxsG8FpGiKEC+LINY8xV8MhL+sRT9iLEZinM&#10;/mWU42uty3KM01yE1WS4Yjba+m6qX5HKm8NjC6ydBD5qE7fIrUFpfwnM+lNw1p9Ds/6izvg+LOO7&#10;sPQ/qbL+FJ7/37XV/z2h4f/UVf6/4yr/Kbbiv0cV/azKRSsz6AEZIv90m6A8l+B8b3VpSGydJrkj&#10;OqNHm7NDl787MnNQm7snsehARuWx3LrTefVn8mpPZVcdTy8ZjknbHh7XHZXUr00aCI1q9Q6q9vAv&#10;UUVUKqw1/oFZA4Mj128sX7o8d+b0xMWLU2dOPj5x9O7p4/cvnXs6enHi0rnx0QvjN69Njd2Zu37r&#10;2cjVxxcu3z9/6cHFkUej155dvTH18PHqjVtz5y6MHz95Fxnq+cQ9wOHj90+cnTh49MGe/Td37UXc&#10;3/0Hrw/tu7Jjz+ju/TcHhm70DN3u2jtWs/1mTuv59Kbzhe3X8mrOJ5UcCS3dry4aSkkajNe0R2ga&#10;w7SNQZqakLAqdWC5b2CpXFPM0hSy/TIEDloz0yB329AsXVllVmNJYvm+tqGZK89mr05UxOY/O3f/&#10;7pGbqYEprdlt8Bv4zePPrgJPvXvkcOMg/BruKmzbXrW9uaBtsHHfm2m4u3aXyjMm2FVTX9A81LZ3&#10;qH336R3H75y6/nZ84XDnbnjq1fTl+y3piJ96pvfwoxO3vjx63Z5aCy/BF3tPHKzaAa/A27LaHxy6&#10;Ab+E67OqF2/PwlNrdYmla3cXXt+YLQhOhmc+vbo5W6hKhWc/rozNZapT4IUvczcmM5RJ8Bwy4y9i&#10;987DS1dnCsMy4alPr269KA7Php++A0GKtw6e/Pjx4auc0FR4+t3x3gN9xS3gHfUVNh9t2wMOKS8s&#10;efnqxOLok/q4Qvj555Mtey73HYGfvG5JLP3y5OX5gSMnO/Z+eLjYlFgCDnhXcfv06TuPD46ebd27&#10;dOHRxY4Dc6fuHKkeeH7yztmGHZN7z4w2D460HRjtOHaoeMetjrM7I0uvptdvkzvX/GiyF4V+LBM+&#10;YEL3SOgpNmWS8XcbwAt00iIDAsySCc/wuMc43EMidJ/GukpnXZfJr9naHVdYtrIYqVs3hf/5nz2/&#10;+2fF1r+yNv8A/fVP0M/f0VCbGThjCs4Yj9pqsmWziREIcGQ8hUFicsk8PhXpXClINBuIYkum2pCp&#10;CogsIxGFeDQHZ8LEGlGxWwmYTRjUD8bGPxiZ/GWLyXcgwG7ZBHo+oIcDOjMGv9bQsTFYvAZAT2YD&#10;0JsCvRqAYXGjjcEMNtjAv/aAAYZ9bhi9G30nQ3IjbzCAIbQJCWW07gEbYzYZo35EDtbo+63YTRjc&#10;ZixiAIPkTz9jNv9MNDGCsEQIJ7SzDktMaKitP97Ze6t355PtBxZ2HnvdObTYMfS8bfdc667J9t2T&#10;nXsn+g5M7N473lV+PDewNkKqi5XE5VhlZFkk6/iaEFaAB8Mr2kUXaB9hK/ZwNff1sQpMCU4/0rpv&#10;d0HTw13HX56/+3T/pYut+07WDx2v3bO3bPuukv4TrcOd2a0695gYl4ikgDidV6TGXhkmcy9U6rfl&#10;teyp3nZ225lzOy+3FvVVZbXvbjtxqOfMowszq3ffXtl5pT2psSw4t8gvdbT91MTh+4uX51bHXr2b&#10;+PxpAZ5/8uHQ0NWS/N7WhuHd/Vf29l3prDrakLdne82ZC4P3D9eeHcwbyvYvcKC50H9gQd+TcH/B&#10;bP6nHzb/tx9IW1GgJ0zZiiZvMiH+sJnyo5EER7dhyGzo5rnheaWxdU6sUL6RtxlBw9ocoqAm8LHh&#10;Njx9TGBNXnK30iPBwVpZW9GXk9Qy0Hb22oWFiydnR8++uHBiprp4f0ZCZ05yX13p8MmDU6NnVoZ3&#10;PB4auLerd6yxZPj4wPUvU/CTEzNH649PHHr66MDDXeVDnUX9A22HGut36BJLQsLTorS57W17HtyY&#10;uXvm0eNDd4/W7Bs/9uDO8XvawCRLobM2JKkqu+HiviunBs7MXJ0bO35vb8/Ry+fuDx8eLc5r6Uzv&#10;2Js1cLHq2GjFsaMp247E9Z5KGDgU1X4otmevrvtyzampg0+fnZx+fG724eXn185PVlUMlFf01lT1&#10;t7fsri1pjVLG6gNjt1V2zl58gAw8swrDL+CPd1/eP3h9f/WuvoKuztyWrsL2Ix2Hz+88f+fEffBU&#10;QQYz6DuVElO+s//shdPPThx/fObM9MDglZT0jti0Jt/EIpmfxiUkLqe47cPa+o8OV+HJO3NTDxdu&#10;jNwFvJhcenTt/t0z194+mJs6dXfu8ERFQGmQSBVkHRnmnVBV2n1j9OnH1/C758hI+PDCx5XrT+4O&#10;n7t37Pz8tXuvJ2aXZ+Zfr7z8uPZuvaPytQgY8Gp55e3qK5D/2if5Aq+9er0y/3L85sy104/ODN84&#10;su/8QM/ers5tZ89cWll+/fE92ArprrxffvdqevXD/HvEA0ZeEYZn4LeP1qZHZq7uuzFUd6A+pTVP&#10;XVGhaymPbanUddUmDNTEDVRo+wC18YONyTsbkgdBsjqur0rfCxTE9UnbK2K7K3U9IFMT31+XuA1k&#10;GlN2NKTsHCg9c6ju6kjr2Nmik7vD24Yjmk/Etu0ILo2iuXhiFRZGUhuSbaAiIjWouCS2tRLsEHxW&#10;VG0pvjUpvlVZQXXFkW2tGbt2Vh7ZW3fiQOPJ4dZTxzrPnOm/AA71wcnHzy7NTI7OTV6bWxxbfDv+&#10;+sPE25djL56efXj70I2xQ3er41ttaP4SnK8lXSsmxIjxcebMVGTG398zgJFv836Pf+ALEwE8QQKX&#10;Hw/g8OKQIWr/DRi8eI5FNkWeDomSieJkqjSNZpZBl2dA0hSDkoSJeOEv/hBHh2LGUIVJNMHfoAuT&#10;DTBEKWCRwksgc+OBggxbms4zzWII0w0wRRkscSZTksmSZjFkWRRRGiRKBRBFqQRhCl6EgBOnoEzT&#10;jMzSjMwztypyNlvm/aQAFGyyKNhiUWhkVoCS5RJkeRRZNlWcTuEk4Bh6ojQbI8/Gy/Pw5nkUyxKy&#10;dTFQkmUhzbqMYlPyjdKsvyrdppxuUwqUYVvGsK0AyrKvYtlXMO0qDXlDSzpoqQAUbSjDsphhXc60&#10;LWPaVGzoxt7otsU0+wKqQwHNvojmUMpwqKI7VjEcKhhO5VS7fIp9HtU+B1G7QopdKdWmgmpdz7Lq&#10;Yln2MSy7adYdZJtWkm0j0a4Ob19Ddq0nO9WSHWpojrUsx3quYwPPoYnjUA9ZlhIUpQSzaqJpM2TW&#10;RzHfTjPfTjXrJZu2UcybaBaNdEUTS9HOsuhhmg0wzbvpVpU0mwKaTdE3Cg6Vblv4W2XalzLti1kO&#10;ZSyHErZjOcepjONUAdSQMSjI8FwqBG41XM9qtHOxkVuhiVuJiVsRyr0U5V6M9ihDe4DFEhBj3Eqx&#10;7iVY9zKcRynevRwowasc5/0VvE8FwbcSQPSrwniWYr3KDHkQrO+hyMS5AO9aTHIrpXhWUL0qEfWp&#10;YvjXsoIbKX7VkG8V0bsC7GQDtF8VKrjBKLTBKKTpGzUObTZWNYJ4a0g9UBCbqFqwqla0XwPer5EY&#10;0EpStkCB7UBJyja8shnl3WDiXWvsWWfkVWPiVY/2rcf6NYNmOLcGgkcTyauF6NdGCuggKDtwynZs&#10;QJuRV4OJTxPapxnt2Yhyr0e51qEcq1HWpSTzQppZAc2imGpZBO5MolUh3rIIY5mPtykh2RZDNqXI&#10;3WhVxrIuZVsh9w/etdDEPR+AdsvHuObjXfLxTnlExzyiQ+76/ZPHsM9n2iGwbfM5trk8uyyeXebf&#10;1AGQbVCufSbXPovjkMmxz+I6ZnEdstnOeWyPMpZ3Jd2jDOuQu8kiZZNlKtolnxJQRfKvxPmWoX1K&#10;UL6l2MBKTHCVibLcyKcY61MO+daQ/WpJPtXgapo4g4tShHYtIXhVgssKAqBE7yqKfx01oB5S1psE&#10;VBsFfsU4qOYbTIJrUSF16NB6jKoBG9ZIUDVRg+rpyjpmQB1QcGVpAbUG/XWG7ldD9a+h+VZTfGtp&#10;/o0AekATgKFsZga2/BpWUOuvYQa3YjwqcV7VeO8aANG3jqJsogW1UAObWaoOADO0nRHSZsiAVaTA&#10;RnBUKDWgGRXWilZ1oFVd2NAeXEgvVomAR+gmKntIQT3kkD5KaD82sAsT1I3z78P59uO9evEePUS3&#10;dsitBe9cRXCtAPc8wQPcmVUEvzqiXxPRt4Pk0U9xG6C4ddFcWmguNQznYoZTLtMxS+BWIHAr4rmW&#10;clyrWM5NTKd2mmMPgOnQwbRvZto0MqwbmNb1AK51Hc+mlm9ZKbCsECnKRJYlYkWR2LJAosgXW+QJ&#10;ZdkGBNIsvjSDI0k3wBSnAhiSr9CkyTQpEvAlmSJxpkCSAQDtuetwZBkCizyuRT7bvIhlVkw3LaXJ&#10;yiiyckhWhLPIwyqysIocnCILgLfIIFqkk8zTUTwtmqvF8WJwnGhktnhOJJGjIbD0VF4RkV1AZKVA&#10;3GiaMJwhDKYwfbF4LzJFTSVr6ZQEJi2BzY7j8qP4IjVXGoahBpIFMVzTZI5ZEoWvxTLVOEY4kRsJ&#10;Nof4YA86hjSOJUV++gCUJYmjsMLJtBAiKQiD98Xi/PGkADIllMpQ0ehqoHRGOJ2lBgpiKi2MTFNh&#10;oEA0SYkmBeEooQRaGESPQKBE0BjRNFoMlRpNJcfQKFoGbf2HQawENlMPQKr3aFo6FayKNoD8rIeb&#10;yGHFgVUgTyVHUaBIMjmSRA4He6PQIsEOGSwti6MDf2fBX2GhOBkgkqSIpakAEAhESeAvNZMdS6Sq&#10;McQgAkXF4MawhVoaOG/UICozhM1Vy6Wx5vJYESuEhvOgY1x5RF8+XikkhIgJoRIoTEoKE5NUIAYZ&#10;EIOMhKgCmV+pWkzRCqk6MUUHVESOFVBiDSpnJEiZCd+oKSNWQY+wpqusaKEAa5rahh5uy4iwZURa&#10;QCqAghxmSVFbUSMA1jSNFS1GTIyS0eMtOGnm7GRTJiDRnJ1qwUnhE7V8YrSAFCuEtCKyHhyAmBIn&#10;pehBe4BhAHYZKUYKxayPOqDdGIx9Yy3IyyGdKZRkBqWak9LlxGQ5PgWoBZRhScu0puUABTFYa0ZM&#10;MyWlgDbmlBRLRpIFQ68Ah7SuplRk4HcRIWJ9n5FApVAUyMjIyP5NyTGmBI0ZMXK97BKAuG6GoxLh&#10;owUEgFZIjBUSdUKS3gAfEy3ARouwoAFiCUtJejkpTk7WS0CPjRCzMZi8EK8R4TRAZVCchBwnhvR/&#10;BAFZz2LE0VgGdF9hawEQPZLCjKaxoynMSMNNS+fEgG4eRIykEqMZ5FgWVW+ASdGBRS4jgUOP31gE&#10;CmDRookkb4EohMNTUmieTLYfmephjLJBY+2pdC8s3hEs0hjeGJwDjuAEYhOsHUT3JDJ+BxLT63ch&#10;0D1+DZ7mbgBDdjGApbhuQCC7UomudPyvcV/Hkw35skn+AA4UaIBLDhKQgs1IKgVR/QexJKgtMKHf&#10;YI4NA8hNVDKUyhSjNsOGy3HhcmwEAMR2hGh7fKQ9PtoOp7HDRQG1xUbaYiNAxpD/tVqTIk3JYRKa&#10;SkZVySlhIF53WzXmXx3cGDGEfNz4FD2HqmfT9DyqXkLUrv+kIBq5FdfvcxFi3CKjbnwFipWSEGTr&#10;alj7BwF3uJwcZQppfhdDEa3EUDtr8FAJajEh/O8kDDxw/jiSdWT4b9VgP/9WpUTkwQUU2RwfIgLg&#10;goW44N/P45EBBkREPzEhQEjwFeH9BXgfIc4PqADry8d5g3gjb8jw8X5cgg8P58vDe3OxPhysJxfj&#10;zcUgaog3FLEPce7rYz7bGYZ9RszgX6Bh7Deg/6IABsqBafL3Ydjkj6kdFWVNQVtSUZZ/RBkmloIt&#10;ltKf/yiizZYcI0umsSX7Dysyv+/fCQ2NDONsgGKiIBtbQEbmFCNzqrEFzUTBQFv9DRNLlonV78JB&#10;2/wOGEs21oyFs+Bg7TkYF3BZwXXk4dy4BHsRzYpPEbGpTA6NxmMw+Ew2h85lUzgciMUmMuhYCtmE&#10;SNyKw2/GGNgwgFkEOhdi8SkcAZUL4BOYPDyDi6MbALHBBpatjwVt+suUwIZCYQmVY8pEBn/+tQFs&#10;wRECQFJAorEwxA0DGCxa8MUSBnghJodEZa5XrvDIdAmTK+cIvs7IyxGYcoUAGZsvZnCENBYXotGx&#10;RJIRGr/Z2FAE879iAG986QlicAxg54YSZ0MRsAVbquDINrDimdoIzB0kVi6mdu4Wjp6WzogBbOUS&#10;bOUabOseau+pcvRVO/uHuwVGuAep3UOifMJj/DQAfWBMakRKtjYrSV/cvvumqmC3e1pv+uCNqjPz&#10;4e3nrNJ7nPO2/cVMldBxdtetV64JNf8vI661JqPl1I2ijtaTx+s7KrxP7k5ZfLTzwcX2m6dbn93Y&#10;O3ZmR02m1pJJ/P7/+A+k7392FJiFOflXJhWd6z86e+T2p3PP4Nuv4Ftr8LHZTzVnn4S2XrPIPk/X&#10;32AlPeBkjnOyHtIz7kDJt/EJY9j4uyb6GVLGe3YpLKldk9VMS4tvSLIvilKv8FIeSrJeyAof89IO&#10;kFTbzWMfdp+CX8Pvp5fg1bW1ucUvy69bSqvAZe2qbrh28py3jaOLmZWnlb02UFWYlF6dU1iTW1Sd&#10;X1yak7+9p+/ujVufX68hbtxHGH7/+cPS6vvny4gN/B7+OLdUkZrN2IwW4SjJETEXzp3/8B60/Lg6&#10;/qRWn+DHYu9Jy3zcO/Bs+863p8/CTyfg1VX43Tt4bQ1ee/PlzQr8/iU8O/7u2pUzlTXJMusYlmmG&#10;pXu02F5t5hyscPE0tfUwtY31DfY2tVJbO89fug3Prn0YX1x6NPd8+sXUwtLTdQP4Nfxl7fPHjx/f&#10;wx/W4HdrMDiAD2ufPr4F/G8D+H/FAP6MFM4ufZlc+Pc3gJEi4CV4ZhmcSXAv/SsDGDnPn9aLgH8Z&#10;Bfrth78ZwC/fIR7w81VweG8nZuCVl/DaW2RbwNKbL0/nXt8aX7l89/XIw7XRJx+uPft4fer9tcm1&#10;KxOvrzx9N/L03al78LnH8OgUfGMWvjUH35yFb4J4Ar48Bj94Op2XN8hjXVGI7pmy4VDXFXvuqwD5&#10;cqB8Odh0MdTsuVoxr7Ga1dpMa20mtdbPdDZTcXZz8Q7PE+xfxNm90NkCZiPMn0dZLsXaLursFmLt&#10;F/QOKwmuqykeb9J9X2X4vkr3B6ym+b1MBwQAXsS7v9C5zmud52KcAIaBoJfiPZYTPH/t/r5K8V3L&#10;UL7LDH6TFrQc73fPx/SKPfu+p+SJr+mEt6mhAngl0uFllOMLjd2Uyvypymw60vJ2im9+qCeDy+Ra&#10;OfJ8wozcNFsCU/8ckPEvgRl/Ccv5ISLrr+FZ34dnfhee+11k0Xe62u+Smv5TXPV/Sqj+57iq72JK&#10;NqvzccHZzMAsaWCWfWihp7pEGV2tjm/SZvQmFe1KqxhOqzycWXMip+lsacdIdd+Nuv5bgPreW3U9&#10;NwtqzyTk7o2I7wVoEvpUsZ0BYU0+QRUh6nILq4gobeWxk0+uXV86euzhyRPjIyOzJ489OHZ47OTR&#10;u4Y5gM+ffnjxzIMrl5+MP3l5/9GLW3emr954Onrt6ZXrE9dvzdwcm3vw6OWtseeXRp6dOvPg+Mn7&#10;x07cA3r05MNT5yeHTz7ee2hs6MCNA4duIENA77+6a/fo0N4bO/dc37X3zuC+e9077tR1XSlvuVzR&#10;fLm08nRG8XB02X5t4b6MxJ0Jkd2amM6IxL7Q2NaI8Hqdf6XGv8QuNFsUmCh0j5LbqwVcFxeroGx9&#10;eVV2U1ly5VDL7pvDV0/0Dk+cvTd14eFwy77bh2+Bx+z5XSNessBoN12lruje8MirOws9xR0Xdl0o&#10;0Bcf3Xb28uHbreUDEb76SL+41rLOfR37h9p3n9118u7pG68ezh9oHYSfv793bLQtsxrs6lj7vsnz&#10;D17ffN6d2QivwEcb955qOQgvwD2pTZOnHsAvEAN49f7Cu8crdYmlnx+vLlx6UhKWDlo+vzReFZMH&#10;L8JzV54WrtfsTo6O54SkgW1fjEwWqbPAqtkLT0oicuB5+OWN+cqYQvjZh5Xrc4bRoV/fXsgD+5n/&#10;9Hn6TUZwHDyzdm3obF1iMTikXZXde8q7wA7r4wrnLjxYuz3XoC+EZz+daN59ceAIPPmmOq4AaF9+&#10;4+TZO+PHrh+o6f/8YOlgdf/HsedDxR3vbswcKOt+c3XyeFXvi0MXzlV2Pd59Ybh026WWk6erDh5O&#10;bb+W037AVV25Cdu7afOYmH+fQxsjo5+yoWdMEjKt72+M3n+LGSp+gUl8wSDM0giTFPw4mfCIRn3A&#10;4YyJJDetrE9aWHZyeQnGW53/6/9H/J/+g+xP/9V06498481MtDEDbUxBbSUYb8Eab8YYb0GZGOGx&#10;OCKeRCXS2BS2kMqXMkSmDLGCITaFqOYkCkBGhER4AgeNphkZQVs2G3//ndH332394bstP/5l689/&#10;Nd7yI9p4E9Z4C4sEgV4Kn8IAfSEA6DuBLhPouoDg1xhMX8CvM994wIBvPGBDjwj0jkAf6ZuOkwFD&#10;5tcGMAWLImNMSChjghEKtwWF1Pv+aGLyV9SGAYzdbIT6+Uf0ph/xxj8T0ViCCcNc5q2LqWhrO3Pw&#10;6MyJC29PjsInrsL9h151H1zu3r/YtW+uZ/9M36GpwSNTB4anOkqPFgbVR5smRQm0MeyoEKJSSfAN&#10;ZYcEidSRzvHeijAboZeHIkhpG1YSW3H/yK09RY0jbYPzx6+BR/fimfvX+k4dqdw9VDK4t3znlcFL&#10;Q9W7k/0StB5RGWGpet/oQAuPMDPPgkD9gZpt++t3Hu0+eqTvdHl6U31h9+Uj926deTo1unDv2KPT&#10;bccudhx/PHT9ydC1W73nzjUfvrfv+uyl6ee3ll9PwXPj70fOTUxNfDl9Yryr6WRXw/F9PVf3d15r&#10;KzhUFNmms00fzBw61Xi+LKJShjLd/B83Yf7ZiGNC4WCoAgJVSmF5mlv5WdoxN5kY/5d/lmGpHkJz&#10;vUfo4Za9Z3rPqa3iGX+xVeDDZRiNBVHL2qI0JYf72aS3lR8cHrzcWrPt1KEr1UXbhrZfGbu6cuXc&#10;81uXlk4fehwdXCph+kYFlcWEVLRWHT+x78mh7fePDz09tudJfdGBgboTYyem50Zfn+q4fKjq+O09&#10;9y9uu96SP5AYXRoenh0cnpmcXZdZ0Fxc1rlz+8k9HUdGes8dKNl+qGbv6NCVrrJ+tZe2Mb/91aO3&#10;Uxcmbw1dmzj58PnozOy12bP7LzdWdO/vO36i4fihnN2H0nccTttxUNt9RNtzRNM54FvZ7Jrb4lN0&#10;LHf34913J09NPbv8/P7I9Nkjd0ryezNSm1KTq6sq+lqbdpbm1bWWt906fmXxxlN4YhWeegvPgp4G&#10;MgvJ+0eraw9XX1ybefUAPJuQQZLfP/v0bubLpeHbutBMvbqgr+PYYN+F1pajbW2nsvP6g0ILHAKS&#10;7WIzxSptTGnjntM3339BOm5ff4AIOgaf4Qd3n02Nz4HFh5fGbgyfh+e/wDffbUvojbbSlejqqvO6&#10;9NH5hXnNRw9devcC9NxghKlX48dHLm7b9/j0pU/zi88nphbnFt69WkN6tuvlv5/erX1+/+7t6st3&#10;r18h0wN//oQMEA06ge/evH+19mr24/iNF9fPj4+cvXNw76nujm17hw7dvnXvqwEMePvl0/J7eOUz&#10;/BKpAIYXPyOAYBn+Mv3x6fknB5qH65JbiiJrclSVuaq6spjOCm1fUURXvqoTaE3c9ipdX4W2pyy6&#10;C1Ae010Z21ut7y/WtJdEdpRGdW4kQbNK/UBb9pGBwjPHKi8fyjjUq6wdDKjap67t8c/X0F3cMBZm&#10;W8Q2ZDuVtTYjuKwoqqUooq0mbqBA3ZKhrMkMqskLa6yI7ezI3j1Ue+L8tpunekaGW0/tqT24u+bA&#10;cOuxC4MjNw7dmbg89WT02dz1ubUnbxAze+7jwrXpW/uvnew4pXVOkqHdZLgABS1WBulEOL2Cnb5u&#10;AAfzoSAeKRAAArBoyPwu/7Dh+LI4OgZLS2fGAGiMaLD4WxicOBovCWInklgJQKm8FIYoFUAXprAk&#10;6UApvESIE0fmxgPFM7RoWhSBrcNz9QYIvDgAkR8PoIiTyaIkkiABAAkTwSJdlsaUZ1LFCDRJFoI0&#10;my7LocoRyPJsALQOySzHAN4iB2WTs9U+Z6tD/hbHos3OpZtcKje71mxyq8H4tpm4N25xqNxiW462&#10;ryA4V5Fda0lutRivJpRPK9q3DePXjvXvAApikDHybPotxp5NWM8WAM6zBePRjPVo3lDIr5Po20Hw&#10;bsN5tYK1oA3eq5Xo2cry62H5djO8O2leHQCGTxczoJcd2I93bzYANkdY3wTr1YD2qjHxrsF4N6C8&#10;mzBeLWifVqx3M9q3Hu9fgw2owAdUYAOq8H4NWL9WvE8XwbuP6NoLufdTfAYoAYNk5TaCcgCt7DNR&#10;9m726dji3bHVq8vIoxvl1o127cG49KHdOsGutvrWGHk2m3j2oT33YbwOYTyGUW77jF0Hjd36UO6d&#10;aI8ujHsPxq0f67YD6z4A+XeT/JsJ3k0473q8VyPepwHya4UCWtButSj36t8q1qMe61WH82zYaA+2&#10;Jfg2knxbiH5Nv94P0QepcSSEdWHVHVh1FyG8k6DuJqo7iepuSN2FDWojBLUSgtqJQa3EwHZyUBs5&#10;qAPRwJYNqMFt9NAOZlgXS91tUEMAkmAV0iagGfKuZ/g184I7haoeAE/VzQ/rEYT3iTQD3PBedhjS&#10;nh3eAzZkqDqhkDYovJ0Y0Q5pOqDITjIgqosS1WVQvLoVE9KICW0ihreRNB1A8aGtdFUXIxTQ8zcN&#10;66WBtxDcCY4fH9iGVjZhAltxwa1EVRek7sGHdhNUPQR1Lz6iDxfRh9H0oTS9xpoeo4hubPQAPnob&#10;Rt1jEtJhEti22bvhR8cKsnsrzb0N3D9McBcpe2lBfdTgPnJIHxTcSwnqpQf1sYL6ucp+fuCAMHCb&#10;AGSCW6mhzbSQZnpIMzOwiR3YxA1o4vs1Ml0rOa5VfNdqsUuN2Lla7Fglsa8U25exzDK5ZhkAjkUm&#10;V5HFtcrmWedwrHP4dvk82zyObS7bLpdjn8d2yOc7FfKci/ieFUK/GoFvNckxb5M84Ud5PNYplxVY&#10;ww6pZwTX0kJqaaF1tLB6clgdMaSaoKzkhTQLg1tEIa2CoGakxtSvDgACkOEHNnH86wE8ZSNYCxaR&#10;CtSgekrwV8hBdRuQlDUAKLAWxGAVNaQBwAxu5Ac1CAPqBf51PN8ajncVy7OC6VHOcC+jOBdtQHYq&#10;3IDqWEx1LKU5lQHozuUAhksFAJwfllsVgO1eDeB41ABYnjVMzxqOTz2A4VENYp5foyCgmevbIA5q&#10;EwW2gpjv3wQW2d51YC3NuwblVGLiVGYA5VgOwDhUYu0r0TZlKOtijHUR2qoQa1WAsy4k2hTg7Yox&#10;jiUmDmVo20qUVRXavAYjq8BJSnGSfLw4kyBOJkqTibIUkjyNaJpNMi0gmhbj5OUAgrSYJMkliTPA&#10;M5Mq0FMFsXRhLE0USxVqIVEsURiHFyZiBUk4fgqVk85gZdKZGTRGOmMdFiODzUznMNJ5jFQuPYlH&#10;T+LS4rm0OA4tlr9u70lJsRIi8hsiPkHDw0dwceEAHogJGg7RQDiATQJo+OQEHiWJR4lDLAp6DJsR&#10;yWRGMJlqLjeaw4niMmPYtFgWWccg6ZgEPZmoI7LjMDw9Dnn+xyJDgnNjSJwoiB1Foqkp9DA6Ixxs&#10;y6KHManBNEhJwYeSCQk0KIVOjaFQAmkMbybHm07zIuC86FAUjRhPx6cgEOKpRA2NFEQlKzmMaB4n&#10;QchP5nMTkRmXGTqwKBamkkkaChRJJUdtWLAgppM1fKZWwIoVs3VCAFPLomjoBBWEDabiQqgEFZsc&#10;wUamxoxkQOGGPIupZbNiedw4Pi8evISAncBlxIP3LuakSlgpIkaKkJokoCTzyUlCcrKAksgixLCJ&#10;MRxSLI+sE9ISxIxEZJQFVjKfEsen6HlkgI4L6TgkLRt0SYlaBknLIMdyqHFcRgKPnsCmxYGzR4e0&#10;VHwUjRQDYsSlI+uoxGgIE4FHqdhUZL5wKkFNJ0VwaDE8agyTpKZgg7f+4ELGBHIoajYllEsJkXIi&#10;zUVaM4GOTYxiEXVsgg4olxTHoySIaMliZur6dUwAByygJYGMkJ4spqcImCkUkp5MiqdACVRyIo2S&#10;BKBTkxk0cEWSfwuLEs8nRosIEWI8UvAnIWjERA3QdQM1UkKKBLEQHy7EqvnYMD5axUWHsVARQqJO&#10;Qo4XEGJ5uBjEKyXqQCCG4gyISHqAIQ/aIDYqtO6ngi4OWEvWG/T38whJIlKKkJgsICQBQAAWxVAq&#10;BxPHRus3AIs8XAKfEI/sCtIKSDHIB4EWJ6PHIyWYpBgeIQoA3p0BkAEISVECnFqEVyOljeD9kiJF&#10;UCRiwlEQ95pLiuaRYrkQQAcuNBe51r8cJwT2GYsA3tQ6MloSQEpLMCChxksoiIqoCSJqvJASLyDr&#10;+ZAe7JBH0nGJWgE5DmS+UXBTgXsDcWr/lcYyKbE0AnL/MKFYcHeBewzkwaeez0riMZL5zBQ+Mw2o&#10;4YHApiaB68gkJzDJccg8BZCeAcXTSTo6KY5GisYYeYEPJoT3BQg4ESJeJJ8dbibVi/lRLFoIyICA&#10;QQli00OFXA0IwNrfhcdS/y5gh2BDANiVoRmXGbaBoY1hD6ABcgDMcIDYoAyNiKkRM6JEzCgBNZJP&#10;jRRQoniUSD45kkvW8KAoAaSRkjQbdaK/5huz04A5pJHjws2wAMTc/QUQR5hiwk0xaoNurDLUlFug&#10;I75BgdFYYiN/ixl4qJLVLKqKQ1VxKSoQCyE18qsLEnIvrd9O0XxyNI+s5VK0yLA05Gg5PsocG2WK&#10;i5Likd86CEhRXHIUixIFPvvrxPKoyO8AwJ3/y8dH+2uL93+KFIqSkiNlUORvVQJpxIRwIUEtxIUB&#10;Bbf9v3Z2/wh/n/sLMDi+v8WUiDi+3yAjIT9hERGRDYUExOUV4BH3F+jv5wmBImKAkOQjJPgKiN4C&#10;vA+f4MXHefPwngZFfF+iN1i7kecQfVgkLzbBm0PwZOO8OFj3dcfXfd0D/lcK8usGsDMV52Tgl8mA&#10;nekYVxraBUBHuf0rQBLlSEM5/EGoaAcy5u8CMYC/8VP/BzBMLPlbEFv3DwIag02+2cm/O3+vAcwx&#10;/h14KJvfghjAODkLZ8bB2nIwzuAi8rBePJwbD//VAGZRGCwalctkcNkcLlvAYQqQQaEpHO66DczA&#10;UaloiGxChIwJQA0GMBNPA6s4JCZog4Cjc7A0NoYKAMGGB7xhlBo8YBBIqfwNA9iAwQY2YMERSqgs&#10;HoHCxZMNEwDziVQzrtBgALPXR4Fm4iEemS5l8cx4IkP5rylXaM4Xg0U5RwAyhpY0DIG4FbUxCuIG&#10;f5cBvPFdpwEQgwzYuZDEBm8NvBdDEbAFW2rAUA1sIzC3F1s6yWy+FgFbOgdYOgdZugRaIx5wiL23&#10;ytFX5ewf5hIQ5Ogf7hGqU0YnhOgAcUFafWCMJihR4ZrooW/V1Z9surDQc/9L9MBlr7qDFRdnjyzA&#10;BUPX8wbOqbLbNnMdbEITek9f33tsaGRP/O0+lwe7vT7eSoaXquGpgoVbCXM3Uxbul1w7mVJf5Opu&#10;jSIa/WeTv/4jFWsspNI95IpgS6d4N2WZKn57Wvm1ht1v9l6Dz0zCgzfXyo89UbVcME07RtacJUTd&#10;pCdOcHOmqNnzpKwVbOZLXNYyKecFq2BKUjJpWvJcVjrHylql57zi59/jp522Sh8r2QvfWXrz+Pmr&#10;qfnZe4/hD3COPglcxKrsApWHb1t5zdz9ceSbtdW1hcfP4JU3SLz+pRjy75caiA+v38IfvyB5wLvP&#10;o0dO6QLDBBjIiimoSM66dOj4m4VFxF9cXq5PT2f/+Tt7I8zhvOKZoQNLh4/Ddx/AYPO1D/DHj58/&#10;fnr9+dObj2vw59fwu2X4xeyVgR2Zjt4JUsc8O2UU3y5C5hIoc/QBl8nMOsjBzU1uEevjvzL2CJ5+&#10;++H+wvKD+aXZ5RdLryaXl+fX1tbAsXz6+OnDR/jd+18bwB8//W8D+H9iAP9bQ0DD8y8/TS9+mVqE&#10;Z5a/TC58eDIHFF569e9uAH+aXXr/fPnD8qsv78Cx/Z4B/OELuLofXqx8WlxFTuzLtfUi4NfgCD/P&#10;LSK+L7joL5Y/PH62fPXu3Okr00cuTR+4uHz81tvT9z5eGP986en7C0/fnn38+uyjtdOP3gzf+njs&#10;zudz4/DVqS835z/fmv14c+rjNbDqMnz/IXxw7wF7s9PWvFFzKhzptuDCfRukWA2yWAm2WAxRPFcp&#10;ZsMtZyKtp2JspmJtZ/T283GOC/GOS3r7pVhbpD5YYzkTZjofqVhcrwNe1Dksxzm9SnJ/m+a9lu73&#10;Jt33TdpXAxiwkub/MtXf4PIa5gA2lP+uJHq9TPJeXZ/3dyneAyjY6l1mIGAtI2gl0W9R73Pf1+yG&#10;M/+Jv/l0kNWUnwUy/rPaYSnCbkFtM6OynAw1e6a2mI22Hkv1S/WxJ1JJdHMblleosXukcWjmD6G5&#10;36ly/xKR931k9o8R2T9EZP1ZnfNnTeF/11b/ObHxP8ZW/Ed9xX+NLf9TZOGPoTmowAyaf7owIN1F&#10;Ux6gq41Iao1J70oq2pVTd6Sw+Wx+05mqgZsNu+517BvvOvC0fc+jxu136ntv1XbfSC06pE3fodZ3&#10;A6ISt2tTdsYkbo/Ud/sHFdo5xuYVDlwafXH23OS+/bfOnnl25cr85QtT58+MXzz75NrIzI0rM1cv&#10;T14feTZ2c/bho6W7D+Zvjk1duf7k8pVxwMjViSvXJ8fuLty4NTdyZerchXHD+M+AE2fGL19bOH1p&#10;5vCJRweO3hk+fOfAoRt79ozs2Hauv+d0f9/57dtGBwdv9m+71dl1ranlSkPj5cqy4/lFB+JLDyYU&#10;HshK3JMcvT06fmdM5t7opMEYTXuKb1WCb7F3SKaFX5TcOUhhG+DrEa0QuUf6J3VUDvRVb9vTvOvm&#10;8NXHZ+/Cr+EDDTtmLk+AoFxf4Sb23lGz/8n5SWeWzd7q3scn7yzenoefwwe7D8/cXjrQezJLVxrq&#10;EZ0ckb29edfx7SeODx69tO/cjaMjK/dmhhr74eUvV4ZOdeXWg70dbtmzeH3q+cWn/bmt8Cq8p6z/&#10;cu9JeA5uT6hduDz5eep9XWbV2vjL1bvP6xJL4cl306fvVWiyQcsnx281JpTCr+CJ8/fLE4rgt/DD&#10;s3cK1FnwMjx97nFZZB78Ep44db8iugBeRCzhWj3Y/OPytdnswGT42QcQFIRnrj1aBhtmBMeNHR55&#10;/2gJcXZn38+NPC4JTwN7PtK4Y7h+O3itqqjs11cnFy+Pt6ZVgGOu0ufPj45f2Xlyf20//PRVV2YN&#10;/OztyZY9y5fGj9UNPj9z73LXofnTdy+17pnefXK0tvfZ0OXdWZ3Xei7tzxu8WL73Ykbb6eCkFhKn&#10;9cfN5xiUuwLGHTruPh03wYb+LgN4moafpWOmaKgJKvoZkzTBY4yLeWNi4SWpZDuTWYRBB/35T4p/&#10;/C+CP/8j6+fvoK3fY3/+C+nnn5koNJ9E4hCJVCyOhMFQiAQmncFisAE8Ok9E54OOkwT0MUhcCZHJ&#10;w5O4BAIHj2dhsXQTDGRkQti8FffzVvx69wYyBh0YIoNAYUN0HpUloLJBR8jwqzhDAPpIoF8korM3&#10;/GCD17th936T2bB+N+IND3jDBgZ9IdBHMti9G70mQ2DoSv3aACZjTCC0MQllTDRG47ei18d8xq4D&#10;YizIYDcboTf9hNr0PXbrDwTjrRCayadbO9mpw1RF4ZH1nsoKhUuhyDZX5lwicS6ROhVLnfLlzrmm&#10;rlkK1wwH51StX2mEeVIgWxPCiAijhqugkEhWZLwiSSlURzgmBtnHBjpqw93jvC2C4nyST3cevtC6&#10;81hl8+XWHYunxz5cn3m8/9rB8h0dyU1HG4aPthztyu3OUeemhaQlhyRmRqTXppTvLe8eKu4Y23fp&#10;8s6z53dfGO47UZxct7P98LkDt07tGT05cH5X5e6+zI7LncfWLs/Ct1beXJga7Th2c/vF2weu3zwy&#10;du/y5JVzj29cmZubhi+em6ou3Z0UXdtQuP9I/1hz7v4AmV7+o32hT8Xh8uNtCZ2ebC/iPxGIf8Ly&#10;UTQPmZ0tRxzh5nt+z4Hpq7czVZGUP/9kSaS2pGcPN3beO3jx0ZE7NbpWL26UjyDFAquxJEb7mebF&#10;+TY4iaLLUrrev4DfvYBXZz5cPPHg0J6bZ4+Nnzv+9MH1V49vvCnJ6LHgK8UUdytRaFZsS1ftqfqi&#10;A02lhztrTpWkb28qGhpqOfvi+sdTnaPZfsUDBUPHOi5VpXWm6GsiowszijtLm3amFbam5zW2tOw/&#10;e+D6vb03T9ftr9AU76zYcaz3ZHF8RX/F9o8TnyZPjs+fnli5MD1/+snbO0tTIxNHtx9/fP7p2K47&#10;swem77Tf2Knt6vKt3Blcv1tZ1+5ScD51597YtlOFQ/d33Zo4PTFxZe7htdnLpx/ER1cW5fTVVO8d&#10;Gro8/xwxQV/NvZ249hCefwuPLyxffvhqdByeWYMXvsAz75Ga4MkPH5+8Xb338t3Td/ALeOrm8+bi&#10;Pl+H8P6WI2PXXty8snj0yIPm5uNJqW0Zub2JRT3ckBiyMswlOadl3+kXYDfL8ArYySd4deXL3Nzq&#10;6OWxtdefQV/03dyrqasPlq9OwpPwqfJjGkVUVVLL/v6zORn1qckV7c07EAN4FUYKjp+9vHvw7ImO&#10;gYcnL4C+7tOx+9NPp96svEa8W9CxXXu3urT4cnHh3etXH9def/kAOqiGLtO7zx/efHr7Djz0Fp+8&#10;nxhbfHx79sqFsX17Du/ZfeDkibOLL5beg57tehEwUqaMTI8Cw4ugOwrDS2/huVV47i38/MO7J68n&#10;Ljwd3XO9Qt+Q4l8Y65qT7FOeGdiY7F0b51aV6FmdFdSQGVhrICuoLju4Pje0MU/VtEF+WDOgQN0C&#10;yA9vywxuzwvtaoke7I7obvUs7/cr3xlS0eKZEUyydTCWybeI7KnO4XbxWaFVhREtYFeNyTsrYrtL&#10;otordV0Nyds6snfvrjpxvHPk0cm5seGJi4M3D7ed3l1zaHfNgQNNx492nbpy4PqDC49fjD1/+3j1&#10;y+Rb8Bj/8OAl+NOwt2LITxJqhvM0IwbJiBo5OZ6N0kopCf+WAWxY/C3/wBUmcwRJbH4ii5fA4MTR&#10;2XpDHQnI/B7JTFYSm53G5WbweJkI/HSBMFMoyhKJswXCdC4vhcdPBQEABAxuElmYTJKkACBpKlmW&#10;BqDI0wE0s8wN6OZZAIZFNoBmmkszzaebFSCYFzIsitZLaYtoVsUISDFuKcO2jGlXznCooDiX4T3L&#10;THzKjH0rtvpWbfar2eTfsCmg+efANpOwvs1BnT/5tv3o07rZvw0T3ENQ9eMitm2O2P5T1CDgx8jt&#10;P0QMfB/eb8BIP/RbTGKH8NFDhOghYuQeXORufMQuTMROXPhOdPgOQ4xV7wAxyOCj9kDRe6kx+6Hg&#10;QaJyAOfXi/bpxvj2YJX9hNBBSL2LrNkDgCKHQDOSdh8Uux9Bv48QO4jXDRK0u/DavfjofbiYffiY&#10;3bjY7VvCmjer67eo6zerG7eo2jaH9m4JGdwa0o8NacGragnh9fjIRkxMi3FM6+aYjp+jO4z0/SZx&#10;O9FxQ1j9Plz0AUzEPox6P1qz7ceI8h+iin+Mrv05umtT1K5Nkft+jtj/s2bPJs3gpsi+nyPbf4ps&#10;3aQBtG3WdG+J6DVWI7N4moT2GKm6DYpS9Zqoe/Ga7djIbb9VQuQgLmo7UHz0IDFqByFmByl6J1G7&#10;E8QgD044OqIfo+5Hhfdhwwew4f348G3E8AGiehtJPUAMGyCp+smhA5TQfnJwPzW4jxbUTwvspSn7&#10;GMpehrKPGdDL8u5ge7UyPZoZ7k0AEIBFjnfbxiLLswUscn3a+X6dAt9OukMt26mB69LEcW5kOtRR&#10;7aoptlUU+2q2WxPdpYHmXA+2MjQGW9E9G5k+DQzfOoZ3Lc27huZZTfGsorhXQu4VbL8Guk8t1aOK&#10;7FEJlOpVjcRuFXyvZq5HI9utgelSS3OppbvW0t3q6Z4NotBeXnAny7+N6tcE+TSuDyDcQlEihjEU&#10;2oUP6UAHtRorm8H9+ZN//Y9+dUYhrdiIblx4t0lgi3FAEy64HadsNfZs2OJYb+TUvNUNxB3Gft1b&#10;A3q2BvZuDvoKWDTx70FuLZ9unGcX3rON5FYPuSGjT5McKyDbMrJ1KcWimGZWRBbl0IW5LGEel5/H&#10;4+Vy2dlsegaHlsoiI54Bm6JHoMUx6XFMRjyAL0gDH1g2P4XJS2YIUpjiNI4kQyjNlPBTLEQZABEn&#10;kUGOpkCRLE6cUJrOl6YJzDIFimyBdS7POodtlc2yzAKQhIkkPgL44NMkaSzTLI55Dtcil22WzZRn&#10;0qXpAIYsAwDWUgXJyEjvwjSOAHlpFi+ZyU0CMDiJdHYCAAQGDHkmN5HC1ZM5WgDEjiGxoonMKAIj&#10;EoCCVAbQ5LBfEY6FNAAcORKAp0QBCNRowK8XibQYAImuBbDFaTxwzLIMw+AELEkaW5puGKvAkIE4&#10;cQASW4/MRswEixkQJ3OdDDInjcJOo7FTaGzkLTDZeiZTy2BGMegaJhMZj53JDqcIYkgCHZmbQGWm&#10;0mnpTGo6m5zKg+J5UIwA0gigCCFZI4Si+ZCeT0pkk5MpDD2JqaMwdFR6DJMSg3z1D0VwoXAuFMYh&#10;h3IoQQyqH4XmTaZ7kujuENWLQQ5hktQMQjgdD1QDYJFi2BAyxD2ARwXXXcemalmUGCY5kg0hDpaE&#10;gJh2BhAnDxm3M1xMigAIIcSi+AUVl6xhM1LozAw6K4XGiadwYyi8CIoglCIIpPL96Rw/BjuAxVRy&#10;qMhYqXxSGIcYzqJq6XQdg6YFIGPpU6O51EjEpCGFr5sfyDSTMlKoKSkEAbw0JtKcqrdkRcoZvmKG&#10;kynfQy7wEzNVInqciJolIBfxoUIelM2hpHApWrAfxFRbtxK52GgOJgoEYFFE0ltyMhTsdHNmqik9&#10;GfxdNDiLoDEbG8EmRAhIUQIK4tsJqVpwtnlQFFCQkVBjxXSdlKYT0WLBWgElFpw0ISPBAI8Sh3i3&#10;RD2XqBfYwE6sAAD/9ElEQVRASSIoSQylSqE0KZQhI2eaQpkycjoPG8vHawX4dQuTELehYhJyDFJy&#10;koyaKKMky2lJQAFiaqqIliqipCAuMimRS0rg4OPYhDgpPV3KzJAzM2WsTKASRrqEliaiJQvIeiEV&#10;HGEcUjvLTFIwkizoiea0BDOaXkLRcglqKjqQjPZnEEO4jHAxO0ZO15tS4uSQDikTXLf5DbWnfHQE&#10;Dx0hwGgE2EghABclwkUhNaw0ZLZRAT1WyNABREw9QMyKA5nfIqQhJqWAnCCCEjZUSIrnkeLMmKly&#10;VqopM1nKSJLRE8UGj5MaLyXpzWlJZtREMSFWQtRZ0JPBIohNKQkA0I8ByKA4AGiJXDVqgpC2blRT&#10;43+tQmoSyIMTIqInIgb2L204ZHC3RxsAsWGRSYzk03QAAV0vZIAL+jfYJA2TEM7Aq7nkKAkrzpSX&#10;BJBzE/nUGACPEv1r+ORIESVSTImQUDViapSEFi2iR4vpWhFDK/x6TvTgVbi0uA3AfSsGty5NDwAX&#10;bt24BSdNx8bHbMAhaNfRsYna9TsNueXArgT0+PXDBp9ccOTxhsyvVUSNN4PiFcR4K+K6EhIUxASD&#10;2pCSLEnJlvhEc3yCApdkhk00Q8dLULHg6osIEUK8RoBT8zBqLjqUiw7joEJkZK2cEgPuInO6DiiI&#10;pVCMmKixYsbbcZPlULQQqzanxsrABwcTBgIACMCiGUXLR6vAcwNkRFi1DLFIfwc5Wv27GOzVXxzW&#10;f9XMkAGrzHEaC3wkwIwYxcOr2QQ1uM8RxSOfZS4+kk2IlNISwD0mBfcVLVFKTRbTkoGCJLheIqr6&#10;DyKgRvDp0Vx6NPgIgMCAgBYF4Kw/cg0PXh4ZaSmmaiS0SCY+lEVQsYlhAA5JDRrwyBF8ima95bew&#10;yeGGkQZoDBWdrmJ9tYFVoNcuIocDkIc/WQM2560DYvDekdHLcRopAfx10HAoGjpNQ6VrKKwYAJUZ&#10;y2Agf8d5lAQ+GXz64oQQ8kD744B98pC/O9+qiBIF7nbkFYnhvPUfAPFJEeChjfxp+GWg5j/G38zd&#10;P4Lk30BGQuze3yIiBQtIwUD5xCABIZBHCOTjlVy88vfzhAAhyY9H8hQQvblEDz7Bi0Nw5+E92Xg3&#10;xOsluIPMxlokT3RnQuBPqgeD5MkkurPwHiyc67oH7Ir4vr9RsIqOcaVi3Q3QMZ5fQXszUD7r+AFY&#10;JgEGQIaMdoUwjn8QEtaRgHPE/2EIOAcK+u8wgCloSwjz/1vA8fy9UDE2G5BRVpCJJclYARkpyMaW&#10;NGMrBspmA7qJNQ1tRcX8Dr8ejnsDBs6ShRjAcg7WhoNxXDeAPXg4Vx7eTkRT8KkCFoXGpEJsFoML&#10;/vEEXI6QS+MKaci3kAABlcshMTdsYAqKRMOQmXgai0BnExkAJFi3flloCgAEGwYwQEhiG4xSs/Uh&#10;oGW/VABvzPu7gYzOseSJQSChssQUJp9IZWGIPAJFxuKJ6Wze+qjOhu8ZuRBNwuSa8URAZWw+CCwE&#10;EoDBAOZTwCGRqWg8YYsJbpMRfrPx/7oBbMgYkiAjILJEEGejCHhjemODAWyYDNhRau1iaofMBGzh&#10;6GfhqLRwCLB0Vlq5BNp4BNt5B9v7BTn6hzgrwz1CYwOi4oNj4wOjYv3CAZHKOJFc7RxWp1BXG9np&#10;frDX8hLqw/rOl5yf6rv3turovZq91w5dn7s0/mrnqZuNO44eOtxz/0DAynH55BD58S7jl5eo78bY&#10;qzdoq2PcifPMlbtuL26FXNzl2V1oW6GzSfG3VCvErmTIHkswMzYRbt7KMzLiY7ASImRKopdGJfan&#10;lV1v2P1y28VPvSNzOXvOuebugVQ3Gen3McmPNsU9/Tn+mUnKU0LaXSh1jJS0KCiZRCfM/qxbIqQ+&#10;pKeMWGZPVR2HJ+FPz5bfzLxA6ndfvXM2tWSiCQ2FZbfPXUbs3g/w6+nnU2MP3s4uGBbfvlh++fLl&#10;0uvVhZXlpZXl9+/fGyy6tZevPr18c2LvQY1voCVHlBQcce3wKXjhNTIi9IfPPXV13mYWzkx2T3I6&#10;PPbw4/nR00UV8NVb8PQ8/Gbdi/xiGMlvnS+vYRixaa/vP5zpFpii8C511ehFrpES1wC+TaiVm4+F&#10;nauplYfCukAf/+7JNPx0de323PK9udfPX71cXZtZebnw7t07ZJzgDx/ff4DX3iH1oO/efnn/5uOH&#10;Nx8+vvnfBvD/2AD+9OKlwf39agCDeH4FeXfPV78awLMr8NTi12l0/x0N4IkFeHIRnl76NLv0bn7p&#10;/dLqtwYwMgr0+tepHxEP+NPi6mfw6kuvv57elbfr8wG/gmcXPj+dfn3rwcKl689Pjr44dnnx8Mjy&#10;oSuvhm+sHRn7cPzB+2P3Xw/fXT04tnr47trRB2uHbr0/PLZ24sHahSdrV6bf3Jx5c2vq7c3xtSs3&#10;4OvX4GsXHmTGHrRhjzqxJ/0k8z7Cl/6mr5QWr0KsXqntX2ocFqMc5qPsZ6Lt5mMdF3SOy3HOq3HO&#10;r2LtV6NsXqrNl1SmL8ItFqOtl3V2K3r7FaQBYgC/SfV6neL9KhWxdZE5fZO9l5K8lpJ8FhO9DbW/&#10;s9GOABAb6n1BG8M0wAYDGMSGxRc69ymN02S4020PyTVH7hN/80mlYsLbdD7I6lWky1KE3VyIYirE&#10;YkatmIu2XdA73EnzT/S2xZEJNAsblo/K2CsaFZb9Y1j+d+GA3O8iMn9QZ34Xlv7fQjP/WZXzLxFl&#10;/xRb/R9iyv4PXfn/pS37b5qCH4KzjAPSqH5pfL9UF015UHxDVGpHbGaPwQAuaDqTVXu8pGu0etut&#10;pj0Pmoce1g7cLm67nFN7OrPqRHTazoikbWH6XpWuJyJuW1TiDqBhMe0ePlke3qlNrceu31o9fuLx&#10;8OF7164uXro0ff3K85GLk6MXJ29cmbt1be7GlZnb12Ye3F3YmAP40ujD85cenL1w7+wFoA9Gr04C&#10;Lo9OXrj09Oz5J6fPPgacPPvk8o3FM5dnj54aP3T83pGj94aHb+3dPbJz27nutmN9nacHui5s6768&#10;retKb/vV9obRpqqz9cWHSwr3p5UeTC06lJd8ID12KDbtYFzRycTcw/HRPZneVem+xWEhmU5+Gmsn&#10;HxsbDweFf3hAUmFybbauuCazfuraM3gJHjt6rTmtCn72Fl6EqxIq1fbht4/dfzv+pSmzLdopbGdZ&#10;x60Do7NXJwerB6vSa8dHZ64cuxutTFZ5xuToS3a07jm+/cS5vWeuDl8eOXBu5d7M7vpe+A18YfBI&#10;f1GLwQBee7A0eer+9oIO8MQcyGu/ufMiPA036ypXr8+/fbxak17xYeL10q2Z+qQyeO7zxPHbtdoC&#10;0HJs36W21Cqwh4cnb1Ull4Kn7M0jV4o1uWDV05P3kHrfV/Cjo7ertEXwCvzs9IMaXQn87MPXQaGn&#10;P4OgNDrvw5NVsOG2svb+klb4Jby9tH1k50n4xeea2LzF0ScLI+PIKNAzH4417jzXtg+e+1SbUPRl&#10;8vXxjr2nug+8ufe8Jb3y8/jKgbqBpStPb+89f23w5OTJ22db9y6cfzjSPTyx7+L9rr2Pu/ff7Tm+&#10;P7/vfPPpvTmDNxpPnUpuuhSdt1Nm1/jj5r3orfcl7Hs86AbZGCkC/jsN4Gd01Dh1y2OqyRMu6amE&#10;fUvAOkQmtKK2Rv2X/+T5X/5Ps3/8z/y//omD3wpR0T8Rt3635XvSpq0CY5yMxJBTWMjcrhBNQGeJ&#10;uUIug8NDfsHGFpBZQiJDgKXyjSkcExKNCEFEEolABJDxEICKpzLwdD4VdI2EcqbMnGNmzbMyYMWz&#10;MOdKDAOiSFk80EcCgACwYfSC3pTB3DU4uxvW76+TgI3MRnLDA97oF/26y2SIDV2pXxvABOMt62zF&#10;bzXCbUFhN6Gxm3AGD/gXA3gLetOPqE3fY7Z8h9u6iYKiC+nWLnbhIcG5ypASe7dcuX2OzLFQ7lIq&#10;cy0zda+w8ChVeBYoPHOtPTMdXdKcxJEerDB/RriaE6MXJiRIkhLlKXHmya5UZaBFbIhDQox/Tqxf&#10;lgPHy5Xn3ZxY82z4wq3+PZdbt1/vOXB3x5mL7Yd35HbVxVTsKd25v3Z/T35vdWJNfXp9W2HL7qad&#10;1w5dfnri5nDttrH9l8eGr988emtfz9GUyII93cen774cOXLn/K7RM72nD9cOjbQffXXuGfzw3dr5&#10;yUsth0Z7To5sO3d+16WDA6cbK7ft3XX55LEHUxPw7AS8veuiyiPHih1syw5144RbbXZNscnuSdjW&#10;pu/U2mqt8RZSFN8cEnlK7VxF5pFufmNHT8NvP94ZPh5kZmtPYW0rLDra3LG9oA58TktVlSESXYAg&#10;WfxTAONPHg5UfXZolz1bHe6S/PTq3LMbU5eOXt03eLYgu7O5Zt+O3gtnDz+avPfh1N47xamdwS4p&#10;sUHFDQW7tzWdbSjcm5fYk65tjQkqTwqvaSnZ9+o+fHnH/WTP/KqYloHSg22lQ50txzJzOxp6jmVV&#10;9mkz62o79g/uvvRkbOn97Ver56b2l+86UL/vQPPBurSGA83D4yfGR7rPXOk4/WD7yLHyXQfLt987&#10;dO32sRu3hm8+3D++enr1TuetXbq+ner2weDGnYF1Z5J2zHXdPJ6xfX/WwOXOs9f2Xx89dvPiqVvH&#10;hq/XlAzVlQ+nprQkJtXt2XtxbnZtefb19NjT1w+mn18eu7/39NPDl97efvZ6bGpy5P78zak395df&#10;31t+fObR3PW5L7Pwpf1Xs2PLMmJLuxsOHhq6umtwpL/vfEZGV1hEaWXdwfzm/Sm7DgW3d4s1sbYR&#10;8WllrXsPXz40PHL82MjpU9d2DR05c+bKB9CVNHiua/CTE7fhB19mD06kuKdpPVOaKgbrqrZt6z92&#10;5vjNuUcr8DJiAH94+PzB4Qs39x2dHb31ZX5p5uGTqSeThiLg92/eriwsLr94/ublCugrfnr3BunD&#10;GLrCX9bgT2DjT2AP757DK1Ofnk+8fnRn6sLZK0ePnDp29NS9ew8WXywgfRVwMGsw/PoLvPIFXliD&#10;376DF5bWns68GZ9593Tx4+Srd0/evLr/dl/D0fLYlljXHJ1rUYpPXaJnbbx7TbJ3fYpvTapfdXpA&#10;bVZQQ05IU25os4E0/xoAWAVI8a0CJPtUJvlUpylb0/yaKlVdXZre3qCmHaF1A0Gl5XY69y0Sy5/4&#10;8i0SJ4ZblFNyrrq+JLKjSN1SE99fru2o1HU1p23vyd83WHbkYOP5M33Xbx96eufwM8Ctg49Hdo2d&#10;HRg92X35eM+5g11HL+4fuXf67vi5BzMj46tj8+/vr6zdXe7K6HSkelhDfpZQiBCjMqclcTE65AvY&#10;v9cAFkvTAUJxqkCUwhMkcfmJHF4CmxvPFyb/DoJUgTBTJM2XmxZI5PkicTZXkMEHiDPEkhygiPUr&#10;yZTJc2XmoE2eyDSbZ569XmuYw7PM5lvlCaxzhTYFQpu8jVhkmy+yLQQZgXU+SHItcnmKPIFFAd8y&#10;n29ZKLAq4FsXCWwKudZFXJsCvm0J375Y5FAucioTO1fy3CvoflUk/2q8XyXWtwrtW4PyrTfxbzL2&#10;b4HC+4nhAwR1PyliGzVyJ0UzSFL1Y0N7MJoBTOQ2bNQgULRmGyqiHxO5HRcNFreDzDeK12yjqLbR&#10;Qvqpwf3kwB5I2UP07yT4deJ924HifNpQHs1bXeo2O9Vucqze5FizxbEG59KEc6gzsak2sqrYYl1p&#10;Yl+DcWkkeLSgXZvQbo0YjxaMVwvGpx3r144D+wloBweMHLNPk7FXs7FXi5Fns5FXw1bPanQAoBId&#10;UI4E/vVovxa0L3jFFsivFPLLJfnn4gPyMcoCVFCxSVC5SXAlKqQOq2omhHUQVT14ZRfWtwPl1W7i&#10;U/eTX/qm4DQjVSEqrAYV2ooK7USFdAPFR3ThNa348HpceC1WXQPAqevwYU0YZIhjZOxikrINAAKw&#10;iPNtMnav+V3AWgDBvwUAGm9suMWlErDZuQIAAiO3atAY5V6LcqzEOFRi7CoAaNtyjG051roMgFGU&#10;4ADmxVizIpxpEVZeCCDICunmJTR5IVmSRxBk4XgZADw/E8RAQYzlpqPZqShWClAMJw0HoCcTGakk&#10;djqAwEwFELkZZEE2gADas1NBG7AtAGy1mapDs/RolhbD1mE5Ohw3Ds+LI/CRMcxJwiTEyxQmgQya&#10;FWvCiAaK5ehx7HgsPc6YGruVHAMwosYaM+PQnESeXRnLuphilouVpJsIko0EScbCZCNxyhZJyk+S&#10;5B/FKT9Ikr6XpPxgmvKjWcZfLdL/JEn60TwNxN+JE/4qTcXa5ENO5Xi7UiOzoq3mpcaWlcZ21SaO&#10;dUbOdVtd6sE9ZuLeZOLeaOzSYOJYa2xXYwJuLctKtEUpWVFMNc2nyHIhYSaRm4ZnJOGpCQQojs3O&#10;4LEyhewsCTNLTM8QklMFhCQePk5EjP9bgR1RxyXGAjikWD4ljkvWM6FYBIqOSY/jMRPFrCQ+Wi1F&#10;q2W4SCk2XISJ4KNVPIyag1VBmwOoqCAWMYJNjqCTImjEMDpZw6RG8ZhxyAi3RA2ZpGGQo5n0WDZt&#10;fThcCBnzlkaKpFGiQQbkmZQYBkEjIeuQsSuJWsSZwEUJsZECjIaPBi/0O3CwajoulE5QARjEMCZJ&#10;zUK+VV8/hl+SG3kDfzNv1h0dAU0LEIJXJ4QDkOMnaThQJJeMVFaBZmJWnCk/WcKOZ4HjJ4TzwFY0&#10;LZMYgVgC68YY4nv9zRtLRMphySkAPjnJ8BW8gKwXkWPkTJ2crpVTI6UUxOOUQiFScpCYGsyhBiMV&#10;YBQNj6wVkvRSYoKcEGdGiDUnRCkIEQqi2gKZWDTSAqc1x+ik+FgeJZJNC+dSDX4AUiUmJUZKSRoz&#10;cqQpVS2nhUroSjHDT8Dw5DPdeQwvASVQQArlE0N4RBWfoEZ8VnKkEIoW0WKFVO2GrQUOgA1FcqAI&#10;IT5chFdL8BESYoSMiBR+IYOCgvOwXsL16wkaRcRQLimCSUugMlIozAQKK5bCjoI4ago3mMINoPMD&#10;2Hwlj6sUcIPF7DA5K8KcqTFlxggoMXwKMobw+mDCyJil62PqRolxagk2VIQOFqMC5Zhgc3yINSnC&#10;jhIjQ4XZ0HR2TI2M6MXD2QpJjmKKN4+oREowCSl8Qo6AmCcgZ4lo6SJ6goweb05LNqckKSiplvRU&#10;G0YmUDNSkhgXK0RpBehooEJMjBQXJyfFm0PJFtRkGTUB3HIiklZAiObjowyAWEaNA3lkCFaSFoDc&#10;ltQ4GT2RD+nWr2kcYsmvm50yWooZM11ETBSTkiSkVBkpVUpMkRCSRdhkITZBQoiXkuJkpEQ5OUEO&#10;JcmgeHCJQcaUnGxKSTQoyIMMaCnC6cHnkU/Q87B6NiYG/Ann4XVgzxJKElABMU6AjwcZoEJSvARa&#10;97Qo8QAZFCfCa8EnRYjWSPFRZlCsGKthbQ1kmwTLGFpTbhyfGskCXQFalBCvkeAi5cRY0MacHAfU&#10;lKQzJWl/V5EpSKnRQrDVLwiokQb4FMSX+hZyNB+K55NTkMcLJVVIRiqhecQELimBhdOy8LEcgg55&#10;toBTR4kTUpDyVjGkN6X83+y9BVhcybrvPd+555x7zt6zZXyPZeJBm27cXSIkgSQkIUBCcHcnaIDg&#10;TtDg7u7u7u7uTgMNDdRXq1fSm2kyM5l99z7nnn1nnt/zTnWtqlq1lDf1X28VPCEm3FS6fLQGqADM&#10;S6MP0xB4UAL0RnArPEBECWYyh3WRaFqGt9I7bI2DJJTCZw22iYq+SDQzzgRu5cAYwMeTtD6rPi+r&#10;Pj+7ER+bATezHiejNrRoPrRcTLocOC34loBvDFFucwE2I9Ljr0N6MyAPCAeDFulFgb40kNcCfAyR&#10;9wNWB55eYVZ9+GgLsRhAUA2Ynxm+WPTR8vCNwcVoiGrPCFhdbiysqAfPFfoU8DEZ8yFn4y38pKhf&#10;AWYLQRZLQRYLLixSC40BhZabCQnTh5acc9ryYQ2v0xjcpDIQv2Z0k8rotL1NZXIDJq4Y36Iyk6R7&#10;IUFvdZf6xXW4FWd0ndFADKcvitWDwMQNJsObzEZC9NoiDLpwE0zDHLhJkE5LgEqd84Ki4DUtnouq&#10;fJfVxXEm1+Fb+orGTQaj24ymwtR6NxlMbsOrSaV7nd7oLrMlfGvdpTeVfB8SdCbv5Q6NEcpdWmMI&#10;RT6aA6vfw5hBJLDmojgjQSYjISaSZUQXx0U+LOChM+Chfzv5NvKxBc5CCGcJ8wVYDQRYkShhCsvD&#10;qMXDqEFhuZm02Jl1WVkg+tDCNAKLDgRLqwhhpFFkplNmxaiy41S5mLS4mbVZsGoQNkYtdiZNThZd&#10;LlYdbjZ9HnY9DmYd+N6msOwsWuyc2igcHNrcbNq8bNr8LNqCLNoCjJoktPnfgWjMjNpi9Do3aXXF&#10;6JDXPh9OB/4hgB1jZtVlYjeAsLwVgE24kQkGkD89iKyLQz7r+UBLIVGTgXc1fPzhM86NQ783QoRt&#10;Xqw2/ENwRuL9eSgl3g9B8IwVZkBmsKe0WDVE6MUq82CUeeC/Z+iV4F8KLpLQy/sT+dyYZ9wMchAu&#10;jCwnvQwS10v3BIKmYebprRz0MmzYJwgYaUQApn9MEoAREMX3DJw00qxU0izUp6RfahlWKjmEd+rv&#10;f6UAzEBDFoA/yDJS3cLQ3KKl+1DoaG8xoMou1e0PtCRN9+2+PsAikNVfZipEAMZduYW9/H4BGFZh&#10;ohbH0bwHJro7Z2Ghvc1KewPCQXuHg0aSk/YhF90jLrr7XPR3+JlvcjPysOFY2JgYudhYebi4eXj4&#10;eLiQCGBBFl4RdgERTkFhNn5eJi6OdzNCowIwKy0TGx0zGz0LOz0LkqBhYqPBsVMxslJjETGYjomH&#10;no2bgRWJBsawCDJyC7HyiLEJCLPxCjPzCjBzibJxC7Ehoq8gK6cwC6cAC4cQMwc/M7s4j6AIBw8i&#10;BrNzCzCysdNhuehwcCsvaf5nFhq4d1pmanqYFmDlFOXiQwXg6zwCN/mEUAGYn4WDh5GVjQ7LSIUs&#10;AExz/gLdhSuYyyQN+AoSCoy9eg0RgK9RIQIwFTUyTElFjQxZUtMgAjAN0j4LLR2i9dLRIwOd9KSR&#10;zdP5tAzw0HiwbEiMDgu3KCu/CDsiA0N7i0vkJo8wshKwADIL9D0RZCLox2J3n9649+z6PflbD57f&#10;eqRwR1rxroyChKyipJzeUy1dOXVo9Z5qwISRvJa1hvFLE1dlVQ9tiwRZ/bBzAur/zvtM2DFG+nXe&#10;d1KG2Od2XoX9r1IbfDMbNwDomsY7h6fUNWXOFcvuFmDXs8+vFXxFbPoODF8CIz8cD3x3OHBpvu78&#10;ZBn9WpMksdf4sNuV0BF40BE3lPG6JMDe10BO9yH/Q1EGYY4rTJhvqa58+dUf/+27P/wH9suvH+I4&#10;PB5rVNgEzoQUHEXWzWuGzNzz6OWwbKcz7mSw7GVx7OV41cPqOML4cpTaYo3edpvDsYfRuIrXaMkj&#10;H6wAsLi1Pju3NDYx3T8Y4uaNn1kiLmyCfXC8tL02NL07u0oaSjtaGJlYm5kFx8eANKJ1QgoDPjok&#10;kiIkNuYnp/XVNO8Kid3hE/aydpjtGXob9IA/jH8dqfxANsDGfqKqBmxsgq2d1dLS+Xy461WwuwcI&#10;h9DuEfb3kKXfwMoJYQPsEgEBHBHrU3L1xKS1ee47PNDSFXqiLSr9lFvc4J6chvhDaX5RRYkHwa4e&#10;R0sbYHIT3zO/PrCwv7K7iz9c2cSv7xGQLhOPDg8Pjw8OTwiE4wPI3iER4fgIFYCJJAEYj4zonRyT&#10;BGBUyKSwkF8jAC8jMamI9LtJAtUmSZxs4I828cckAfiI8N8gAJ/WgCFI108LwIcHJ9vbxLW1t9Iv&#10;OvkzTK9swUM7WliHh3Y8v35aAIYWbOB/rQCMROjCk7ZPhO0fTC8TxuZPxt8JwNDOrRPn11AB+Hj/&#10;7ecFPxKA0VhzIoDnE9HUUZV6DQ829sAmAWwezNV2LFe3rVZ3btX1EhoHjxtHQf0oqB0DlSOgahRU&#10;jBGLB/fy+nZzewlFg0cV4/sVg/jyvu3yvp3qwd3GCUL77F7v3H7/FBid3G1tBANt+xmR6Xe5Op+K&#10;tl5nWHkmvCDDv6oguq0hsWvwcM9Eesvk0bKh1IKexKqx1JrJw23ThzsmD/GG97d0b2+q31hWE101&#10;uL1qcmfd4j5k1UwSsmb5cMPq8YaV9JrVY8jqi0dLlo8XLR4tmD9cMns8o313WuvOlOZtaGd1JBYN&#10;HqySpoDetJBFI4OXTKXWzB4tmjyY0r09pnpjSF5oTF64S5K1VRw39oR3QpZ/RIpzRk7wwPDxluad&#10;BSXReWXRZe3bm8YPdswejtio2Co8wbJwsItLcT3XuSpncEXN/hvVl5+rOXyp4fCVpuOXGvafqtl8&#10;rGL7n6ovf6fp9jt97/8w8vmdiR8SAazn9o36q8vKdjill9yK9pKa7s+NX+u8iNK1ijZxSLLzLrD1&#10;LTZzy7HwKHj5utIjstkzqsU5uM7Ks9jYKdvQLl3nRYquVaq2eZK6cZyKXpSC1psnSoEPZF2lpK2f&#10;KdglJjX09ePLykerayaGhnbr6qbaW+Yb68cb6sZam6fbm6daGyc626b7e5d6eue7emc6uqfaOida&#10;2icaW0brm0brGkfqGkYbmsabWqYbm6fqGiZr6sZJAvBYXctced1UUcVQUdlgcflASVl/fn5ndkZr&#10;UnxNSmJDanxzcmxzQnRLbHhz2Ot6f8/SAPciD9c8e8/Cl27Fr6wLbM1yzF4WWXvV2LmVmxnFv5D3&#10;s1b01NZwfPLcUOKB/J3bMvduK0mIPjPTdIz2T8mLLuwq6Ryq7i+OygW74GhyL9DS11nn1ck8AJvA&#10;3fS1GFY8wNwryT18uKJ7a3jdzdg1MSBltnd9vn9TX/GF/nNLV0vfxNepOZG5tRnVXcWtLTk1m4OL&#10;qABcm1Sc6hUF8KA0Iudkane8vC/VHZl1OdYhtC+nFcydBBp64HtXd4c2Xlt5E6f3Vzpngix94Bt+&#10;oqwvyNQdbIO21KoIm9ewhf7iTn9LT9hmW26Tp54zbGS8vB/RfXfAcHE3ovtugZGSHiRnkrDePo9M&#10;Cr0INjsXfY3dkMlLFwk9JS2ehg6wharY/FBrb3h0Ke7h1fCo14Gbhs1mx+xK43g43PsOiHJ4PVLZ&#10;tdQ6Hu0YCH+G2fistI735Nb35TbM1vTn+yWA+cMYK18wQ8h0Cd9uGG4NTFjOrW0KSq/yyyzxyi5w&#10;Se8Or803D6mz8Ml+qOx9iSri4vkuUb4BfrZmuktTnIxzTAyLjAzzTAwwMc3CMMWKmWBlmGDDwMQ0&#10;C2aGBVn3d4kRs4rFrGGRxAQbXS8bVSc7bSc/S7MIdyYHzumHb57+57+K/+f/Evn8T9zf/4X+3Fff&#10;f//FV5e+/h5HheVigY6NMD3LdSbuG9DLYuXhZyKJviycPMwcED5mTj5GDn4cuwA9qwAdCxcdExsj&#10;KyMTCyMjMxMTCxsLOzcbjwC3kDCPiBCHsCin6E3uG3d4bkNucd68zioqwgJ9NuRLOHKwL0ygGjBZ&#10;6EUFXbKa+1NCL5pPLk/OR2ux0uJIoi+yGDALDaIHo2kmKmRqaMZr9CQBmA46WjQXz9Nc/AFa6vMX&#10;qM9fof7hGvUPVBCqc4gYjMQEX7xEdf7c1R++prrwNdWl8z98fQlHz3v3loKios3T5w53pGxuS7s9&#10;Vg0XlPIWeuQv+iTwhuxrcVnvO09c7z5+KfXA+oGAzlMBfVVBEwMxKxuJV/aSLiZiVs85tLXFLXUf&#10;2KhKmmk9tNCWMhVnuv+U71myc9Radc9mbdd4dlWJd0y0mecbY69gYx9fXY94h7im1JbqhPpol/gU&#10;//Sm/Nb+2uHh2iF4J0daB5aG5jdlNLbld0d7Jz++ruhpGzLbuzHcMNOQ3hLrFO2v517sm7ZUMrhZ&#10;MbZeNtb8pnwou2u8bHikdrw4udbhhX9MRGFb81xL41xv20ZHzcob9yJpQRPuC49Fr8jKMKn5qIRW&#10;BDblepdbSDuIYx8+4JY1eGpurGBmrmKuLPHM3+oVWMGDPWJZZJyjkqanun6pX0ykhY+nppvRA6tH&#10;bOqa4q9Ub7goiTrdYdR11090M4rODKsCe2Cybz43pVRHxfqJpE6IT2Zt0VB75czWFFgbBa3Fk00F&#10;E2Wp/dlRLfGB1X5OWVZ6YWqyrk/uWqjKvAxzz9keAY0pA04KngEGYWk+BV1lk/lpzW4e8cnZTc7+&#10;yZ7BGe39a7X1E+NdayuNi/vNK/XhlXH20VZPrWwUbNvS22arpnaaV5MsI4pcUyu8swN13OPtw+oS&#10;Kgbye8azRvuiunLMUwrMU7s8q/L1YvN1IveyJvdzJysc0zKsouvCy9qymutzmirz6osyGmKDyrPi&#10;OxOj64MCcv18kl77xRekli4MzBJnNje7x8dKmhZqusDE+vHUxt74Klg9ArME+LYhjO4cTu2fLIKk&#10;wAzdZxZR/pnDXesNlROxkVXhbyoM9V8/eWL7wjpWTstN0TXUtajGKCRB5aWPooljcHy+i2/MCwef&#10;hIzSicWtqsbu4rL65YXN450TeErhCwr0E8ASiLSOesgjoy1n5u8c2V0/ujG9N9hAWpN4FxxOrE83&#10;9C92jm2Ozi0PTe2v4lemluZGZhbGEaBnu7O2Af3eg50dRABGw39RDRi6qSfHJzvgZAscboCtJcLM&#10;2FJv+2BjXXtNdWN3R//qMqyIuMsn+OPDdcLx5iHYPITuzfHs8uHMCmFqZW9ydW9ybW8Kvz9FmGqe&#10;zwoueqXtb6/q664b4a4T7aUTF2CU4qYd4akf5Wschy79G/wiFQITMU750Y55UQ65kS9zIuyzw+0y&#10;3thmhtpkxLwqCHuRlmCTlW2fnWmSmKwVGvDYTo9dRvxbDqFvWUUu8j/ilDZ6bO2iE+htGANbdtUO&#10;ddYM9NAPCbVJjHPJTvEqzA2qrIhpKomoa0zvGa6cm2/dWGjbnGxYGCgf7y4aKk+oqUysrogrr44v&#10;68prnakbgwwW93sb+IvS3LvNpHAdp85NpSrOZSeAeyHEas2L1eHFqfNg1bgZVCEwAX/y4lS5MErv&#10;5aNbt16Jib0UELDi4jLl4DCGcHOb8fJawBxBQWshIRsRETtY4MYNx5s3nW6Ku4jcdReU8BC6485/&#10;x01AHBFo+W4iwq3YPW+RB16i9zwFJd0F77giyq64M/9NR+Fb9iI37URuUlpeIUteIQsKyy9kISBo&#10;KSBoISiAWDSNWiFhKyHhF9AKiry1gsJWPKI2nBIurPc92B54sj304njkx/nYn/NJIJdMEAQmOKRf&#10;sz8OYJUKYJHyZX7gw3zPk03CheOuM8ddSstz34PnvjuF5bvnLijuKnTjFb+II4+QHQevNSu3BRO7&#10;GSO7CQunBTOnGZrGshgzsBhimAwxjPqMTEZYnD4dvQ41jQYNrRY9RgfLbMTEZsLAZMjAZIBjMYbl&#10;mTnMWbjM2bhfsPFYMnOakDBD4DBHQNImODb9Uxji2IxxrDDTmI3biIPbkI0EK48hM48RCRMSZiy8&#10;5qy8L9h5X8CuIvBZMvEY4Hh0sdx6WC5DRm5TNgFrbtGXfDecxCTdRSSchW878d+w5RG14hA0Z+M3&#10;Z+E1fbuvM6Bxk2ehKEaGohgKPD/w5JwGdwpGLCXMDPosDLq/CjTq8SxsGMqS79BmYUDmU6WwbDhd&#10;Npz2GQvb1zoNM+avMDFQgsNqMeK0cQi60GIZdbGMby0zqyGyjCjJsrAYsrCg1pCJiQSzMROzESOr&#10;CbxzGNlM4T2DXn2Yw8hqzMxiwsxizMJswsJizMGMrBeIwk2ChxEBDTVDZkbF/WjZSHS9QBQB7I/g&#10;x/0VklwHMUAURwYdVHREpnXF6iCTVcK3DEabF6MFLQ/D29ggktXmwyEzcH6ghaBTX344/FgkLurD&#10;4ScFuf4KGPXgUXDSaXAh6ilyOPCViibeDxJHhSgx5Ek13zWlg5wrBK13IKuu8iFhXkikF6mMviAD&#10;urgjcnqFMehspWhCl7TuI9LOuwNBeNcmMrUpuU1+nBo/oyoCTOBgDrI7tDBa612X/gqpTSSBnlXS&#10;6pJv7c8AO0ySo+BtBi2idXEy63Ez63Iza/Oy6vKR4GeB6Asy6wsxQUirVJ5CCPsWHip1Mvw0moJ0&#10;8MB1RbH6IhgDZF1VrK4wVlMYp47I5zhNIRxpol14AzOYo6G0pJsZuWmFGOAtbSKMQQJGP8TCiuhD&#10;8TeCTDL8I0idIfG2Y2jfPtxCkKP4MGsiiIHHiwTIiuBMRBiNRHDwXGkji/vSq/HSqXDTKHHRKfNh&#10;NQUZ9QSY9ODNDCuSQFr4EHv6JfBBYBF1/Gctct7I7yIIaUcfBFqe9CpD2vkgy2jAy4iEd1NYLgZd&#10;bvggIyoskgPfP9xYmIm8suB7jI9Bh49BGz4OAsidpvfTVg99fEjPwmn0yXc4fGf+iL++Fk7BYEg6&#10;4e+DVOsDLQQ+LxAxeiNE4/8FawItsp4xstwsJfBVc/rn28kAaLXEmPSEGLT4aNUgyDciWF0RrP67&#10;YrCp0yB7QTrzDwM2LoRFrsJPWOTF8mMLM5GI7bMWeSvikJfkjyzpZUv6sgH54gGmyXDSqXPRa8A/&#10;c28nacAhCR743DHpCDBrnbXIS56R9Lb/sSUpzW9BMhnh25sEBpmsGMKDQeBlQN7kQjht9OsceC0E&#10;MKTXOKMeH5M+BP3gAJnAgMlQgBFBkAR6LMj7/8eWH6PBy4B8x0NpSZHHZ4GbeDDq3PRqXHSqEJiA&#10;P0m11P4uoAf7HjDKEH76D7V8GCU+jMJZy0MHkT9ruWiectHKnoUX8wyFh/4phJtODsJBK8tOK30a&#10;UvgvAjvVo5+ClfoRKxWiBKOwk7kmQwksQC3FSv3gA0EWGKZCJoL+cFhp7rFTS7BRSbJR3WW9JkEK&#10;k73LcvX2ey2qvP4qEM0VAan7YfYWE9VNZCXgD7HXbrFQ34aw0tyBsFEjAb4wn/nqTaYrN9ApoCEw&#10;hzwLNHmyaArQFs6CxAHTSbLR32PH3Oegv89OJ8FGJ85OK8LFIMTDyM/LzMPDzMHNxMrLwi7EyXWd&#10;R+A6l6A4t+hdvhu3+W/AhAi7AC+Ok5OeFQ0CZrhCj7vGwELLxIJhYaVjhgk2OkY2Oiw7LWI56JjY&#10;6XFki4TM0uC4sMyCLNxISAorDy8TmwgpNkWIjYufhUOAhQO1AqycwuzcIpy8YqSpCwVZOTkZmJip&#10;6DCXrsEEbJmZmh62BpviY2aHhVENWIybH+kwjwBMwzZhU7B9JhpaRhoqhqvX6C5fpL14CVr6y+gM&#10;hMhCdDAfS3UVi8xMeA1HRQ0t9uo13LWriBJMTcVCS8dGT8eOYWDH0LPRY1jpaBHdl5YGtax0SCYH&#10;hhF2iQeLjK6ixyXGicxBfYMb0aHF+URvC4pKCN28K3wdWsgj0TuPxSRlbj54evvRc4knSvflVB7K&#10;qz56rvpIQe2xgsYTZS1ZFZ2nagbPNQ0VtPQUjR8/MDW3iFdU8ucQN/1XTlkGIz+N2KZz90y/vaFt&#10;Ft9gm98pafOa8aaCU2h6bFN3Xk3ScuFzUCa4l3oNlNASS74FLT+AfQFC4x8P27867r500E6zVEY1&#10;lEY1ms66Vn6P0KYPNpLAWi5YyDqYTF7oiOgu8SqJs015bepiKGOrIqV+W1Cc9ir7J59zfvL1/StY&#10;PTb+dquXq17Bx8FZK/bJNQ89Ujle5HM4togGNLG/6uVw7MAYjAlYd/Ib1oroHHtlg54F4szM4uLk&#10;yvz09uLC8eo2WNtDJuub3UGWapvfBQu7YAWJWwV7+yfILMr7iFyKjGqdAOLx9tJqaU6+jrIaEw0S&#10;TmRlYNJSUUNY3UQlurGuvlDPwFeWXu1VyCqYYPcA7GyA3VUw1tGREQ02Z8HRFjjC43fXSOu1EvYB&#10;/gDs7QL8ESAcLa0VBMRpCzzRFpQzfaInI/xQ66GCFJewrpiExV1pTaE70lxi5VnFO0vbm6OLG0Pz&#10;WxMrhLXdw13i3u7h3uEx3P8e8WSXiEi+uweHhAPiweER8ejknXB7BI6OAfEQEGGC+Nccktz7Y4vw&#10;fgEY1SYPjsDOPhI1u7gBlrbACmm53LeqJKKkQo7Xd4gbO8RN/NHOHhLVCtsk1T1B/oMt/VcIwCio&#10;DIwCrxBi0dDnEyICTO/iYW/fLwCjR7eCB8s7YGkbAd4q2/u/WgA+gtfmkLi8uT+9dDC+AMaXwOgS&#10;GFkidE+AyVWwSFrKd27laGsXPfNvrwKRxOExEroMIRyj3UPmpl7DI7fM7jFxanmhobcxNGMqreag&#10;ZgS0zoGGyYOKwYOygZOKYVA+is/p2kht2c5o383uwmd1EvJ64da5ivbF2k583QCxbhTUT4DGKdAx&#10;RxyY2+of2Rzo2e1sADP9JYpSWTzYVVnJBUnByWeCo0qCk2qiM1o3F/TuLBlJrphIrZjcXzSUWDN5&#10;sG4qtWp0b1FbfF7j+qLWzSX9OwsWd+ds7i7Y3ofM29yDdvnlwzUnaZiesZaYsBAfM7s5bn570vLu&#10;rM39JZtHw6rXx5RvjiheH5QX6X8qNKwgNqkhPq93b1JHfFrvzpyh5JyxxJzh3VkjhCXDuyvqYrPS&#10;nEN3GCCTUqxzT7iWn/GvKYisK4ltq93a05U8NHp0bPqEaPbkwOTxpJVGtI0jt+A9rNADPiWTyzJ6&#10;5xTMrxq5/VHhxZear77Qcv5cx+VTPdc/G3n+ydzvj9av/2Qd/AejgI91fP6g4/mZvseX2i5fq9he&#10;U33JqelyS8tDRtdX3TTczC7ZzjXnpXexvX+pnX+5Q0CVrWeJiUOWgW2ahXOevXeZpUu+jmWimnE0&#10;RMUw8plWsJSC1+0nr24+dBKXsuUVUPDxTa+rm6qvn2xsnO7oWGprm2ttnW1oHGvvmO0fWBkYXO3v&#10;W+jumuntmevtW+jpm+0bmIe2o2uyu2duaHgVFujonK2rH4E0NU11dCz09Kx1di7DBssqBmsaxwvL&#10;evKKOyvrRuqapksrh3IKurPyuvMKB3ILBlMze2IT2+KTO5PT+sNjWjy8S1zci5xc8q1fZVvaZ1pa&#10;pVm8SDWxTjOySTWxSTY0idLXDNRU8Xyu4iSnZCct/+KRjJGGit0DcSVjTYcIv6QQ5/BYn7iR2kEw&#10;T5yoH8kKSst/kwN2webQjrORlySvbIhztJ60ZqJvREt+3WB9f6BT8HDLZHl642z/hrm6g4mKbZRH&#10;fGF0UVVSRUNK1U7/cn5w2nTDcHVCIVg5yQ9NL4lEWqtNKgVLRw3J5aUROWAVRL4MnKwZAnNEJ3Ub&#10;sHgy3zQRaOENdgDMROZw3gHV0cXR9sFgC7Sl1SLi7g7oyGqKcQoDm6A5tTbQ1Avm1MeXI3LvCpio&#10;GEBDgQcLO921HGCiK6sJiQDeAbO1o+66jsgClpvHYB/YqZuO1fURJ7dslEyJ49sr7dMBxq5gEdTG&#10;luQFpILxvTeWflsdC/NNY+F2fmD5KBLaeUJJWHp1VO5+/1KuTxzYBgl2r8EMocg3YbasuyW2aLGi&#10;q8InfKuqrdonfji5ujmsqMI7u9wrqy2kKPdFQLaurQen8MtzF7PYWFt4ONqwtJPM2GUsbhWLW2TE&#10;zTDjxtlwg5wMfVy4Pi6GQW7sECv9BCPtIo5+F8d4zMAEqLFbNPTDXGwdN4UaxEVS+DltqC48+vxj&#10;3j/8B/aTj6m++vOl7768eOH7q1cv09JSYzB0WAZ6ZgwG+jYirFxi7DzQEUK+dSOtW0GWYGGCh5GV&#10;Hzo5LBzCLJywMA8zGzcrOx8HlyA3rygPvxiv0HU+YcgNXmExbkERTn5hNgTop4lxCkHnDbpPaPgv&#10;6iaRQaeAhj4SBCbgXsjKLoS8a9gZCCxA3koWfSHQE+PGsXEyIB//sdIi3wKy08MysP9sjNcYSLov&#10;A+4qHfYKPfYKLcNlOobLNJgrVND1gtBfvkZ36SpJ8b1GhubCZQhJG75Adf7clQsXr1JjaBnYeQRu&#10;Sz1WV1S1f67qdl/OU+yR7y35GGHZWAHpGOHHEeJPgqVk/WSfuMs/cngu8UL7ob3lc28bRT/D+45P&#10;efUes6rJcGnZKvqYyznJ8qsoiKmZy1o85nwow3U/+VXETFEboW3yuHt+pqijKjgn1TEyxMzPXdO5&#10;NKK8K7+vOqnpjXNCoEN0rH9WVnRFRWrzUMlYQUBhint6QVjZaM1MglfGc3HNvMiK9eG99QF8fWqT&#10;q6brS3nrAu+0yYK+haKxgcRuX2XveKuE1baN7aH9fvgWqujNzajrbpvtalnob15fHADNWYuvzfIt&#10;H72RpNPVErNMcS0KMEtM9a3OjexReuAoIWyip/rayTrBUt9fTkJL96l+e2Et2CeudHUmOLglmPjl&#10;2SXWBlZHWCbJ8OndZtVQknRWk/K4yaKjfs/VUvm1nW5wU/k49Jcmp7d6eudtTHx05O38HeOrs3pK&#10;ktsrU7uGapbHGtZfGbxRfWBnrv7a1SrFUDXYTC/m5YtMlade8lI2zmZv9sfBTN2Ki7Kbs8KrWPuY&#10;yviaMPd4L9dIW7uA0DfZWVlNi3PIB3kNub310fXFntmlvvnt8U11kdUpTolpzslNUbV5bhkRhoGZ&#10;DokFbhmRJiHlrwsnikfaoupmUwarbTMzNMOqrVL7Pct73Eo6nfP7/crX0wYm41vrfPLaoyrXmuYW&#10;mmYm6kcP5sDRMiiI724onFgdBzX53WkRhQ35TS35DYczOyudE/PNQ1vd0zu9s5s9c8eT28hHf4uH&#10;YB3sjayDZdBR1P5C28HTNiTMJyM9rjYltj7mTY2/R8FLy2Rz/UgzvSgT4wh7rwxNqwCX0BzbgGQV&#10;S09dhwB1W295M4e2mc1NADZPQG37YE1d1y5s+RD57AYsIBPLFIUV3sHdVr+rEfEy7Ghyf65psiKm&#10;6HBqD77WRptGm0rbFibWVxZ2O5r6umu7ZrvHl4fn4Jv2YAk/2NK7MbsK9o8PNncJ2/iD3T3i/h7x&#10;kHBEPIDOMOIPQ+fk8OiEcASdT/w6YXF6fahnqq1psLmmZ7R/9mgPEYAPto72NwmELcL61MrW4NpM&#10;3dhY1cBS9+zW6Mri4Mx079T84Nx078xE1/Ro8+RA5WhHfn9zamdtbFtlZFN5RGNdUldjam9NQkdV&#10;XBtMtGcPduQMtWb2w0Rjek9lfEttckdH3mBn/khTeltrZkNLem1vVkdHQnOeW1aMSYSTtK0sk9T1&#10;C9wcXzFwfMf4gP2u3kNDWxUXF51gL6MoV51AD51AP6M34TaJSR452a9L80LL89+UNaS3t+R2dZcM&#10;DlaNDddPTbbOLfSsrg/sTNfOT1fOdGf2VEZV1SfU9xb01SY3xHukibM+EWWWFWB4xkWvwEqrykqr&#10;y0aPxMbwM5sg01iSRoT4GZERYJJOoYMGqwgy6wow6fAzafIxapCEYfWP+LnNubmMOVkNWVl02Zj0&#10;oIVpTg5DmM/LYyrAY8HPZy7E90JQwFJEwFpQ2IZL2IZN1IZDxI5VxJpd2JZF2IpNyAZaNM0qaM0k&#10;aMnEZ4nlM8PxmDPyGHNyGXJx6fNw6lNYZpwaI6MahYWw45DoirPwkqIlKOBi12fmJk02y2fDJGDN&#10;KoBMLcshjEw2i1p2oZfMgjYs/LaM/FZMvNZMPBZs7PrsbHqcbHoUlp1Fh5UU6nHacjAjJ06ESV+Y&#10;EVkpTYABmR+Vj16Tl04DnSIV8ldJBoesnQaBZXho1TmpVNivKnFcU+aiVuWmUYM5sBaylBppelW0&#10;PGyWXJ0CcvsUwCrvBTaLtgyB1U93Bu0w7ABMwBwxFsOb7CaizG+PC90XWgZC7gAFsMB7oShGhqIY&#10;GbSf/3NBz9KHQ3H4ZChOFxl0L2ev4+kypxF6p6j9Y9BDlL8zO4WgPTwLRbH/caCPDPq0wgTMgQeF&#10;Jv45YUBE6A+EnyR08b8P+FfnvZy5o97CS6tNhp9eFzZOmoT2J8v/JCQB+AM5LSv+34ER8ikGxRH9&#10;DMhqzfBATIWxZiQB2ECYEd6xmoI4NX4GZV56RW5aBR46RQEGTZgvjNOHF0sA0XQpdvpPDCpLU96c&#10;EB6MLi8DMtE3+hMm4E8e+GjTI083+d1Fft/+FKcfh9NQXql3UBQjQ1Hsvx2KLglg9OBTyUenJcyo&#10;JYAlLaFKryqIhT+RU4ScKCyiuZ6u8va7otM5f39IOz1zUf4G/voC/DDIfxHIf+NIfxcQjZb0hQol&#10;6Kc5Hw6FJgp/wkxEAIb+AD2i/iKrazPoomcAPtpvTwUFyHHBP1WUjUPIyisFFMXIwE2wG/C689Aq&#10;Q9Ab4HTF/0PIR0oJSQD+YJTeib6UkBTf94AIwO+Dl/45ClqMm/YZhAtZ9FeGLPqehkL0/VuRQqB+&#10;8OGwXrv3q2CnRiAJwJKs1yRIWu/PcBvh2q1fAWULPw/aOCLZfpi9xUZ9G8JOcwcCE6y/JAD/FGgL&#10;FLDSSLDQ3GOmk2Khf8CKuc+OkWTD3Gajv85KJ0wSgAV5GXl5GDl5sGx8TCzC7JzXuXlvcwvf5b0u&#10;wX8TcptHTIxNgI+RiwvDxkSFxV6hx1ymQzRgGhwzPTOECRkTRKTf06BjhRykVXtZaBDFlI+ZXYg0&#10;ISE/Cwd5dBIdiERHJOFPmIkIwNz8EJiAmzgZEAkZgk4qyExND5viYWSFm3iZ2N4rAPMwMTPR0OKo&#10;r2GuXkYE4EsXEAH4yiVEAL56GRGAr11BBGCqq4gATAJ79QpJAL5GEoBpWOloSRowPbQkAZiGmYYa&#10;8tdNpEPjwjLDPpC7Te7MTT6h24Kid4TE7gpfR5ESuftITFL6xn1Z8YfP7kor3JNVlnqm8lAelYHV&#10;pRU1ZZR1nqrpyWsYIAKwkZriSwU5Jwv9SNeA6qD2zdv+2QKWkbQyL8/dMFTwzbcuGZD1Tf6aSVxa&#10;18khsyg4K3ggVQ5U3NnNYJmL/h40M4Pma2tFvweLWDBNA4bO7zV9uVz6yXLh17vVtKCND/TfW2q6&#10;t9QhvzGgTpg0AfP2YN7leNrtcMwDLEeBxfjjydilloD6BLMQy7sG96ifsn/C958fSX/7L46iPNXW&#10;LtuJTSBlbNm1qVs1rfVBaNe9gFJu03xOrTAqqVDcow2vXDBL3JueWlwcRwXgo5UtsEoAi/tgZhfM&#10;HYK5/ZN5PHEZf7ixc7i7TdjfOSDg1xYWwP4hzKksKDbT1peWuA9tdHBYS2Xt6sw8ICIDXotjUxX5&#10;RXEh4SHewbOjW4j6i0zKfAj2tsDmLGGwaaAsHWzOAGS258Pd/e0jQDg+2SMerAGA3zpYRYbulnYz&#10;ncI0eZ7oiChqPdC4xSMOr4UEG48qt4gWu7ACllue+3p7VTPc3drk0uro/NYUSQDeOdzDH+ztEw+R&#10;oGWwewzwRycQmCYcI107AQBRr49PSJriEUkAfhfLiwqN7+PXCcCoBvxOBj5eR4Cni7iJrJd8VgAm&#10;Kc0UEul/CUgYNKUAfLSPP1p7O/8zIgOvbv9VAF7cRA4QVX8XNsEiPFg8aWXoX9l/eBnwB0dLGwcT&#10;i0ejC2B0EYwgAjCxexIRgBeQiab351cRAZhIujToVTgrAG8T4Ol927GtA7B5gB+emShrGYgvXUpv&#10;PiwfBg0zoH76qHKUUNS/V9BLKOjbSG9dSWzYSG3BZ7Rvp7XupLdtFXTMVLfN1LVt1HQfVPSBskEk&#10;Srh5+qhnbnd0emtslDDSAxZGBhwtSsX4N5483Hx8e1bh+oS6yLTW9TndW4sGd5YM7y4bSUAWdMVX&#10;DCW2TB5sGt9f0buzqH1rSUccbh3VFZ0wvjVrIbFo/WDJRgoFpredn269klt3eLJq/3jZ9iHKmq30&#10;loXsrvmzbfOnKwZS0+p3hp8L98vx98rxTGncnNG6OaV1Y1RNaECRd1CJZ1RDZEH35qrmrUFJpjre&#10;8/UCF7vE6bvuYJvFqKv4Lw085Oh/yDUkzTsiJzyjLL6i/WDH+OmkvUm4tZvgdXnm6/ICypZX5QzO&#10;KZhe0nf+WN7iC41Xn2u6fKrt/mddjz8aev3OzOc/rfx/bxX4Z4OAP2n7/Enb61N9r890XD5Xs7+i&#10;9pJN2+WWtre0rr+aUZiRZZzFy3RL52xz1zwztzxTx2yLV7mmDln61ikQY/sMaNVNYjRMY1H196Gi&#10;t4ScK+SRko+8uu9tCd3Q0LzGxum6uomGhon29vnWtumW1qnWtqnOLkTx7R9Y6h9c6BuYh3ZweKmj&#10;a3JgaHF4dKWnb7a9A5aZ6eqe7+ichbUgbW1znZ2LPT1rHR1LDQ1TFRUDFVWDhcUdRSWd9Y1jTW3z&#10;lbVjuUX9mXndOUVDkJScgejk9sjENsjriPpX3kWO7oUvXQttnLIt7dPNbVPNbFLMbJLMbZPNbBMM&#10;LKI0DAKVtHzk1dzllF2eKDo8eWYlK20i91jXUt81wCUiJSxrrHmcOH+w0Dk7VjtUm1IJdkFHUaeR&#10;nKm5qt1C73aUVxInFXt6SPxcz1R1VpW9vgPYBMuju/mJVSYqdhZq9jFeicXRxfVpNc1pNTs9i0XB&#10;6dt9S80Z1WADZAcmF4VngS1Ql1wGVkF1QnFFbAFYOXljHzDTOHI0hXfWtgXLx9PVw6GWfmAHCeEN&#10;sfCFibI3efFO4XBHDQkV6KampKoklyjYZl1cWdgLf7ANqqKKgsy8wTKi+6KScHd2M7Iq8A5oSalB&#10;IoC3kShhDz0nsA62hpfhcYU5BmQEJsCEn5lbf0k7mCP6m3qstc0uNk6EWPiAmcN8/7S2tNqT8Z0Q&#10;Ky+weJjlGztT2z9e0ZXhGQWm8Fme0WBsqywwdbt1qi2+ZCCzrjeteiS7tiMmc66guisyZzChrC2s&#10;qCYgu8o/ryGkKO9VVIrRK3eR+zZXMJEMTLW8PL0cbOOM2CUcbvmUADzMgRvkxA1w4rqZaSe4GJf5&#10;2FdZmZaoqFcuXT2gwe5xC7QL8afxc3lhaXTPfyv55Z+5v/gz9tsvr1387sLV8+epr16io6WmxzBi&#10;GBAviIFRAMfMSxJZUc8HWujPoCIr9JSg7wQT3DgWmA+dJdSvgB4F5Ba/sLiACLTofCfQ05AQuQHd&#10;DJiD+kvQrYKgVdCfqLsFmyKD+lpoJuwDWXVG1V8U2B+UnxKAORnY0LU/yMCfMBP6hygkDRgDQWVg&#10;zBVUA6Z6JwBfpb14hcw7AfgS1Q8XIVfOX75ERXuFAQe9Kkmp58qqL1Q03R4+9xJ96CMqFyMgkyjw&#10;JFlUNvGubLSU9Osn912e3LF+oRmofN8KiQO+bqIp5aAuafeYV/sGRkZeSNde0cPwvtkznqeaN1VV&#10;RZ4a39fMdo+pCc4Yy2naaphYq5sYy+9qiClLdUnwM/apiK7qyO/tLh5NDy2x1vZSf2KpLWdn/Nyp&#10;MbW3OrqlOblntHx2sHTa3+KNkax1dXLzSs9Of8VoQVhJuF1EmGVIjnfmcF4/sWt/Kmc6xjTR4r5t&#10;vFPaWi8eP3sy0jHX0zJZWtCWGlNekdWXGFCT4FZXGzWX5dybYFMXaJyY87r69YsU7xdpyaHd/m61&#10;xnrJmmpRpsYJVqYx6s/s5e9pxvqGI4vTLs5WvonNtY2vdC3Ndy17Y5nmqBup/cz30U2bW7yGhgpB&#10;PjZZSa9r33jk1pYMEg7A9NJBR99cZUF3SlhJYUJTZliFnaZXqGPKYscefN5DHTIleTWZL9+/J2ry&#10;0jwtJ3WyMGfJx6PC0jBMX9FpuHYZPpjN8c2uCg6a11WsFSwjPGIiA5NdHIJcXoV5ukYVZrcebYDV&#10;AUKBX0GmU2pFQMl47vBUwVhjeG1NcEVfSleeW1aApk+YQVCEcaiHogv8uVm/eti8PR7RXG2VnK8T&#10;1mSf3u9Z2miXVmAQnmcUvlMw1hlUFqXtE2noO5zVBcYPNjuWO/K6M0OqXEyjXuoHx/oVlCU3lqXU&#10;teS1TrdNwjcAYWrraBZ/NLW9N7RyPLl9OLwxVdUPpvEIi8STBWJ+TIGZum2YV1Jd6VBBWkdqbFN6&#10;fEdGfE+AW5mVfoy3fUFR2lhR7qiq2itlDWdr11jDlyH31C0lNV+4xGVVDM2P40HbxIrPmyRHl4CS&#10;ooaNhb1D6FHuIGG+vcU9CsJPVUSfBpl4rTZNQXJ9k2cbx49mD6e65zoah6cmN7d3wfYW6K7tWemf&#10;2xhbgV7r0er+XN/k4doedEiJ2/uHeAJxn4BO33KMTOBySJpO5gAcE04OD2D+3hZhZW5rrH++p3W8&#10;oaK3u2VsY5EAoMsDfZm94511/Hj3+Gj12GjZ6HjV2Gzr9ELf3Ezf9HT/5NzIzNLEwvLEwsrY8srQ&#10;0mLn/GT91EjpSH/BQEtaR2def0duX2Nae31Ka3tOb3/J6GDZ+EDp2HDFJEy35fZ25PYMlI+OVE70&#10;lw70Fzf1F9QPFrQ2xFanvEoJNX1j+cjyJvV1wYuc3D8widBwPRV5YvLUzF7N7ZVOkIdBhLtesL9x&#10;eOiLuKiXSXEuGRn+BSWRVTXJjfVpLU3Z7Z1Ffd3lA/01Q8ON45Md04tdK9udO/j23eX61amK2YXG&#10;5YXWtZas3mj3bGkx3QciencFDK7zGopym4lwW4nw2t/gcxBksRBmMRNmsRBiNoWgg/ACTPqi7Cai&#10;7MYibEYibAbCrPpCrDpCLHqCLNofsTBoMuM0kMBHRk02nDY7iw4nsx4Hqy4Xiz4nmx6FZWfTZ2LS&#10;xbHqMbEYQMvMasjIhkQxMrEbMDLrMzDrYBl16Rm1MFhtWqwGHUaTDqPOyKDGyKDChFH5EAthw6qw&#10;M3woLFgNDEaLlkEHw6BHj9PD4gwYmAwYmYxwLEZMzMZYZkMcIxKVy4DVp8Pq0mN06Rm0mLGk48Vq&#10;UFhGelUcRpXCMtOpslGrcFKpcFGrojouKuVCyJquAIO2EE5XhElfjMXwOqvRDTZjmIA/BUkiKCwD&#10;K8IW0FooqDT485wWC0+DDAi+j9ONny4JEzAH9hbtP0yjHSZ3g6JZdHDzLGixs1AUI0NRjAxFsb87&#10;6PDuWSiK/SLwLL0X8on6QCgOnwzF7sigtdB9wZ+/2P8zQ+R/X35SACZ3jAKKYv/jgIcAzz/6dMAE&#10;zEEv+uky/1SckaZ+hp8RgNFvjs5y5o56Cz+9LhkBjB7MEWE0EmUyPl3mgzij8v4MvwnA/+z8JgD/&#10;jVB0iSwAI1odBtH/BBjU4U2FzGlPUiV/pDuitX4TgE8BT9evgkIThT8F3wnA6M35gfcnfPYpWkZB&#10;ZdezUBQjAzfBbvwmAP8mAP8ClC38IqT2P9j+dwnA3Fjh0wIwLyOzEBuHGBePBJ/YPYFb94Vu3xMU&#10;v8t34waHED8TNzcDOyoA012kob9Ey0DFwETH9FMCMAoHSQAmR+7ys3AIvluRDlpySAp5XBImYCY6&#10;iAktTKNjo7AFdD05FtICwOR2yJorOgAKc2AL3IxMjNQ0WKqr9Fcu0V66gArAqPT7UwIw7tpVsgBM&#10;FnrJUAjAELIADLsH94geEdpt2BMkCFhA5Lag6GkBGF0PWOaW1NM7j59Lyijel1N68BSVgVUfPdd4&#10;ooQGAevJa+g8N7AxD7gtpv3sgc09GYfXLcviPulyAcWRbXtJPcfOeaOaiXVyfmnnuR5LqNk659fk&#10;9VWO1L0YzxCbyhVoi7281cJNHOAYzv8dANcPer457v8a9H8Pur4/rP9mq/CzpbQ/TaX9/miMdn+K&#10;9mAGcziDI0wx7Y0zbw8xb/azTTfSzzYxr3UJHI5JglnZ/aH7k9W8rSmcCZaMjlLXnlD/XvjT//3w&#10;HLWj6PMig5Axz/K98C6QMEqM6NyL7GizTY9V9Kx1LxnLG9icml+eH1ufnd5ZWCIubyKrlC3vnyzs&#10;g0UCtMSlXcLK9v761t7W+i5+c293a2ZsLCslzcnK1t3JuaqwZGVuAb+yPjs+CQ6OkDl7jxCFdXFi&#10;uq6iqrel/WCblEMEiFy3u4sIwKvz+J7W4fJi4tISkn8MCPvHh4RjAn53f2MNEHbX1hfB0fFy46C7&#10;rIkKVsJIRFlbUk1K6L6M2D05vhsWt6RM+W5qswkbiUsNN3XsbeK3plbWxxe3p1cJa7twd/jtffzu&#10;wR4RmeN47wTRgCGEYwB/vp25+jcBGOUnBGDiKrIGMLoM8GkB+HieJLUuboH5DWTy5zn4cwusbf8t&#10;AvDWPjLP8/gCcWSeLAAf906DiRUwvwV3RFhYg6cLmfMZniVyHDCFBrx/BNbx+7PLB7MrYH0Psto3&#10;1pdXPZPduJTVupnXdVA+DGonT2om9or717Pbt3M6V1KblpMaNjPadjI7NlJbNlOaVzOblqs6luo6&#10;8FXdxLJeUNwPyoZBw+RJ19zuwMT24NDx+BAY6z1KiqqVFJ+6e3dbWnJL9faq1o11nVtb+nd2DCXw&#10;RpIo2wZ3od03fbBnch+mN3TFEfTuHtvKH1o92zOX2TF5vG38CII3ld41e3JsqwA5snkOt+5byMKt&#10;W0YPNwwerureh6zo3JtXvzWpKDYmLzj+XGhSUWjPXBpv9nDDUHJeQ3RKWWBGVWBN//aO5eNloyd9&#10;ircaH/I2PxHsen6j6/mtTvmbXQp3EJQkelTu9Wk8HtaVGzdWmDZT67K3tFYxYuF7TCskwyZvcllO&#10;/3sli4sGbp+q2H+u7vSZhvNn6q5/0vL4g57H7429/tPc52OLgJ8RgB/r+CnrB+uaRBq+SDCwSdK1&#10;TdGxS9F5kWTmmP3CJd/YPkP3RZKeVTK0Wubx2hYJGqaxSvrhsuqvHyn5PFb2faoZpKoXrKLunJRU&#10;09IyV1s7Xl8/3to629wyCenonG1rn25rh4npnr7ZgaFFlObWkcHhpYmpzf7BhZbW8eaWMVisvWOm&#10;s2u+vWO2rW2OxEJz8yxssKJioLi0p6CovbS8p7F5orVzqa5puqh8JKewL6doKK9kJD1/ODa1801c&#10;c0h0g29otatfqYt36SvPUnuXPGvHLEv7VAu7FBRzu0SjF1FaRsEqOn6Kml7P1T3kVF7JKdg+kzVX&#10;eW72wsDN62VwekTuTOcsfmK7v6JrvG4Q7IKalCoDWcNkv7TtycOcyHJFSU1fW++ajJLuyvaS5NJw&#10;j8ijNbAwtJ0dW2aoaGWt5RTvm1IaW9qW29yWWb/VNV8algXmD7vymwAeZPgnlEblgjXQmFYJNkFJ&#10;ZE59SjlYJIba+i13TG8PLHsYOIJVMFDQEWGDTLbcnl4fbR8CE3kBaeme8WADlIblxjm+gTkwkeGV&#10;AHOKQ7IRbXgD5L9Oj7ILBsugNbUWrd6YWEkOIEaCg7eRUGAfUqKntB0/ttGUXWuragGPsTwmP8E9&#10;ApZM9oiqisoH68BT5yW+d2mirC/K7jUsH+0YuDew1J1TVxSSCub237zwAnOEPN/4mcre8cK2rpTK&#10;xar+uvCc6ZLO5qicuZKG3vis+bzGnujC9rCi5uCChqDi6oDcMq+kNDP3YCklJwZ2zx+uFLOwDgkJ&#10;DjDhplgZZljo/rrKLxM6HTRuEkM3y8y8wME+y846gsMNYhlG2Vj6hAVi2BlfUF+Q/vN/CvzbR2y/&#10;+1eWLz/BnvuG5uIPGHpaDAaDxeCYobfAwCSMY7vFyH6LmVOQCXF4yG4DBPWIoP9AdiFQuRf9jExS&#10;9CaELPdChwcWQ+vCWrAp3lMr+0LIAjAsA50o1LMiS84QciZaC1oUcgvQt0F5rwDMRsdMFn3JYjDM&#10;ZKFhhDBT4yCoDIzGBP9aAfjCFarL1PTMzLy3xZ8oq1hq6XrKKPqISnkKPQkXkIkXkE258SxF8mms&#10;lPRrKQmn+zfNdeXdFO6ZS183kL1pJH/TTFbEUJpPR5pXU15IN/plarh1jI64tqGEjq+Oc4pzZGN0&#10;UVtMyVxJz37rwmrteHdKfWlQdq5PRpZfRuyr+CCbN2kBBemhJU7GgSaqzi8NAx30AtRvGhlJvHDX&#10;fF0b114R0+JlHJLglTNSv9BaMBhoE2Eub+th4BPjFJfoklQbXbPRtDmdv1AT2Gwmaeug5LbQvk5Y&#10;BAMtU/PjOx3Nk1WFPQtDRx4WCaK0Ck84zU3vBU2Xn/gZxindMBKie8JNJa34wM3BMtdYO1FbLdJQ&#10;N9rRJsXeLFTurpqJksFcey/Y35utaY4y8C9wyslxL0r1KU8La3Kzz5CWtBdgU3e2SIvzq2kvWSxJ&#10;6SzOal2YJ0zO49u7Joe7l+sLegfq52uzupwN/YNfJhRHNXpbRMmK6IsxP5fg03ppElucPtlSs1eQ&#10;ORP8ui40sNRAzbUivRs+gGAcZHtlGEjqKN1UjPKOKcqsyUguz0irzk6vy02p762bnmtbW6pbmiuZ&#10;aI2uz3ZOzXVNb49tnCkaWyibSraNDdLxzXRKrgosSbWPL/XNX62eB92EjeyRNte8HL3QYtPIBvv0&#10;WrvkarukRtes0ejGkbim5qCSTIe4Uv/8leaFrZ6NmuTGoJfJAS9TjBScbXV9ajLbe6tHu0t7did3&#10;4CvrcGaHMLm50DExUTsA3wBgBQyWdBHGNjcHlsEeWO1f8bV9/ULnVXpUydLk8WQ/ob1+pShrODqw&#10;+pVF4gutN762uZmRHSkRDfaWb17aRHr6ZgRFFNl4xiiZuDqHp3rHZGdWt6cWN7x0C7K29cjNrFiZ&#10;2UYigLcAbPxomuii7aR5SzHA0L09uXa2crg1uWa1cwG+8dYntrubRlsah/oGF+Zmt7sb+jam1vHz&#10;O/DNdrxF3JxdRzwW6OPsHR7vE5ElRUjqL+KTQOfthDQX9Al0bKDHeXy4e7S5vDc7vjrSO9tWP9ha&#10;NzA5tLS3eXK8j7SwPLdSX1xfn944VDo80zQ73Toz2TY53Tu1ODq/PLGws7i+t7JztHEANo7Byglx&#10;mrA7sLXetTZYPjRUNdJT1F+f2lQZX1Ob3NCU0dqU3tZfNDhSPjZcOt6VP9CZ3QttX8FQb0Fff1HH&#10;UFF7X25HWWhpjF18mEXEiyeWQhf52L/F8V9hfcBxU+u+mqWCrY2yu63Kawe1UA/tsFCLhCTX3Azv&#10;4gzvoqyAkrKohoa0zrrU1sas9vaCno6S3u6Kvr7qwaGGscmmmbXWlc2WtfXm9Y227Z2ew5mGjbyQ&#10;mpdaQVKCepICBuK8hmLcRiJcpsJcFkI8VmK8dmgEsCCTCTr8/i4IGJ3HTou0QjAyQTQPVoU0TbTy&#10;R6wYVTYGNU5GTXQaTx4WHZjgYtKCORw4DQg7Vh0WgMVIqGNpVHC0qhBGOjUmenVk7U9k1ty3wJ8Q&#10;mA+3IsXoVFjo3w/a+Fl4mDXfCwdW9X2oM9HAfWlBmOi1mTE66Ly+rFg9CJqGmXATWgZHq05aMVTr&#10;LFxMyPpqFHAz6nC+E31RrZT/nT73UwLwbS5zFHFOMzTQVpCk6qGyHywPgRVhdVSURXM+HLSds6Ad&#10;Q/uGjhWShwvRwUpyMXQruRgsgMYQw0NAdev3Qm6fAopiZCiKkUG79I8DPZazUBT7RdDzcxaKw/xF&#10;KA6fDEUxMuhW8r7I/Tld5jRnhsj/vvykAExxeslQFPsfBzzV8Pz/JgC/l7+7AMxHpwOBCdg4zPwt&#10;AvgX+E0A/gV+E4D/Rii6RBaAEf2PThEVgEWYoJ8D/xxo8dKpvZN+/18XgH9txO3PgCqgZKkVNkIS&#10;kn+V4wGdh79l1+8F7cw/SACGDb4feqVfgyKJt9rtaciKLwUUui8Zioq/CcAfClKFopFfBK3yQfas&#10;AExWf/9rBGBuHAeyri2OSZCVXZST+57AjQdCt6VE7kLuCYqLc4sKsfLxMXKx0jLhrmLoLtLQXqCm&#10;u0KHo8EhGjCGkSwAo9G6LDTIurkQdmShOEQAhsCt3DgWAVK8LDrcSR6XJA9NkiVVdBMsz4E0jkXV&#10;XyYqOvgTtiDGzY/GxKACMIoIJ7LuHazOhWPEXqNCw39Ji8+d/3AB+LQGjMq9qPoLM09rw6gAzMnA&#10;BHsIO4+OqJLHc9HuoaO3KA+E76AaMBoE/PTOY3mJJ6dlYNJE0G81YC15HT01W5VntvYmYXTM0jx6&#10;HlzWwfdfpVrEdZTPAdeCcY24mpih3cyWpfT6acfcWr+idFMT/qc3Popwx7aXPOgsE1kbub8zcX2p&#10;iwE/iDkepQcj9KDr0l7Zlzt5n4Lqq2CUidDzCX7o472RP+4O/wk/9Gf8wCe7A58dDH4NNpnA5NXt&#10;zq9XGj9fa/7LRvPXS7WfTxVfmC+WHE1/Xuon5fqM8SHNJ5y/+4jvP/5w55PzDz+9pk0taM39OEXP&#10;u9gto8i/YqIOvzMNVicW16bHt2ZmdueXDpY3iCu7xJU94grhaPWAuE443NgnbODx65v4zbW97Q0C&#10;fqs4P6+3s2tzdY24TyDgd48IB2+l0BOwt70D81FVdWdjE9l0DAh7xK2Vje3ZWbC2DPZ2wPbmUlNr&#10;WUTC1sgi2EdGzw62kSny9la2dufmTzZhddiBlTy3QGWMiMI1IQMeaUXBR3IiUrdZBKXZBUyFJDQx&#10;PGoYbhtJmdnO7p2l5Z3Zlc3J5Z2ZNcLaLmGLsL25u7W9t0Mg7h+9Df+F7BFPCMfgkKTz/iYAv+Un&#10;BODDlU3i8iZyRKvbqAB8srQJj444u3o8vw7mN05m146nVyCIBry88evXAD4GG7uHc6v7Y/OHw3Ng&#10;ZAEML0JO+mbA+DKY3YC7OFraIG7sAALs1VsBGBlvRTmlAZ/AO3NmaX92GVkAeIuwPjDRX1g7m9s8&#10;nVw3lVS7mtVGrBwF9dPEipHt/O6d3K7VtObVlKad7M69nO6t9La15KaVjKbl8ra1mo6D6j5QOQzK&#10;RkDFGKifPG6fxveMb/b0gYkx0NcOmuu7lJ733ry5LvNgR/UOXvPGvo44weAu0fjekemDYzMpCLB4&#10;dGL+8NDswb6x5K7h3R3DO5Bdowdbek+29OR2DJ7tGj3fM1aAdlNXdk1LGthqAzsdYK+LYKt9/EL9&#10;wEx5z1ieYKG4Yyq3ont/Tk18VvXWio4E0fIpcFIBds8PzB5v6t5d1bqxoSuON5I8MH+48+LpqNnz&#10;Zl25SlWpUkXJbOkbqfeFip7f7zBVbzFW67HSG3OxXvBzXgn2XAp0n/Fxavf1UZfRYhN5hhVXYpI3&#10;vSRvfE7F+ryey2eqLz9Te/WZKky4/Vnd7Y/abh/re/ynsdfHxr6f/IQAfEPTU0rTW1E3UMvwjb5F&#10;nL51IioAG9qlW7sVOviU23oUW7kW2LgXQWvmmK1vnWJgkwrRtkhQNoh4qhn0RNVfVtnT3jG2sLC7&#10;rW2hpmasrm6spWWmsWm8qXmivQMmxmpq++vqB9s6xnv6Znv757p7Zxqbh2BieHQF2rb2SQgs2do2&#10;1dI61dwy2dg42dAwUV8/WVs7Xl09Wlk5WFreV1LWXVHVj0YAN7TMVtZNl1SO5RQN5RYPZxaOJmb2&#10;RiS0BkfV+7+p9Qur8wup93pd6+pT9tI139oxw9I+1dw22dwukRQBHKFpGKSi46ek5a2g4flMzUVe&#10;+aWygo2CnJGxpsNr18jMqPzmguaZ9qntkbXd0Y2uwhaDJ3rthR1gF9Rmtwoy3Pa3D8t4k9ZW2JAf&#10;m5v+JqO5sH2qe6mhqLu3fkL/uaWTkWdKYGZ5fHlPcWd7Vt1a23RFRC5YBYgAvIsIwEjs7zpoy64D&#10;O0hAcEduA5jdD7Lyxg+tzreM+5u7gw3QnFyNaLqkwN80jziYSHWPLQ7JhhXTPeNz/FJgTopbTGFQ&#10;JiwME0jOGkh2jUYk4WWkFsyEZUpCcxAleBPRhpEo4S1ECQ4094E9KYzMb8tr2RvH26i8mG+bxg+u&#10;exg4Ese3R8q7Qyy8wDZI94qqiy8EC4eeunZg9aQsMrs7p25/cDnK3h/uNNrOH98z3xRf3JZcfjK4&#10;lusZc9izWOAdt1I7VBmYtNPUVxscs13T1xGe2xZa2BZW3BRSXOqVXuaVlGnlnaJp7st3w+rzr2Ov&#10;UveJiPSwM49w0E2wU82wUi0y0azi6DYxmC16hi16HJ6JfZYWO0BD18vK0i8m1HZdIJcD509/WeW7&#10;z25//nvu3/8ry8f/zv7Vp2w/fM/www9Xv/uWDYODcGCYeRlYRbBs4oxc91l47rPz3eYWJEf0QveA&#10;/KGYhMgNaG8LisKtqEuDekpkURZ6HdChgo4Q9go15tK1a9+dp/r+AoTmh0u05y/TX7zKcJkKAr0g&#10;1Kcig3pZZEcLBc1HPS50K6oBk3XfnxKAWWigVwY781cBGFV/oX8IIcvA7wKCMagATH/52gcKwBcv&#10;XL10mZqejllESEJB3lhP30te1U/soYeoTLiATJyAbJLYsySJZ9EPZYMeS7k+vvtC+o7JkztG8pJm&#10;CpKWMteNpfi05USNtCStDaTsMrwKU1zSX0hbuCo7VATlDGY2D2c3173JmynpOexeXaweKQrICDX3&#10;j3eMroisyA7I1X9sZihj5WYSaK7sbKbq4mQcbK7oqiCgI8OiosinnepWmOFXGmQV35w12F06Pd64&#10;+to2Vl/a0tssJC+0vDiiuj6xeaZycbvxsDdp3FnBx0jKOtI5OdglxtcprKqofW5suyirqbF4JMIj&#10;T+22rcjV53doNKreDKd6VTzgUn4sqKco+VLxobvq04C7YrbPnvga6ES9fJHo8ypZ66mp7M0n5QkZ&#10;YJ8AFteTbUKTbRPzAkqzw2r8nDMdbZNszOO0lf1tjaIDHLMHGtbH27cbKgbGhlcm57fHptZaa0fq&#10;CrpmetZ7aiZDneISfHPiPLJuM8twXrotI6r/yiS6OHmgp2G3JHsqyLfax7MoJqre1TEuO7ZhfegQ&#10;LIDDIUJ7ZmuMS3RJctlw1/RQ3/zsFB6/AdprxzKjS+vSWxbr5sEU2G3ZKPTMznPLWCyfXqmaK/Mr&#10;iLOMiDQJqQgo6kvpKPHJy3RKbo2uXygaG4qqL34RFaXonKjhVWQeXmYTW/MqrdW3sDukYrVwFHTv&#10;jecN5PpktaS2TtTOlMfXpwVVFCd2RnrmvnZMqMlsH26cHmueRARgPDJzwObg4mLn5FjtwNEUHr7Z&#10;JmqG4GtkbWAVuoK12Y0GSpbeDmFFGc1Tg7vInDG7oKN21cchw8UsLiWoPj+yK9w539M8Gjael9Cc&#10;m9beUDuVV9Rt5xLu4h9v7xXh8ybFOyjOwdk/LCSxr2PsZAfAZg8WifCdA5vKC860eWYaYfUa3kWD&#10;+R0TZf3EsV34stqdPxjsmGxuhH8gBmrre3rbh3dW9vbWD2AHjvdO9jfh/5BZbRD38fDkBHo7qPr7&#10;zpV86zsha4ggQvD+FnF1Hj83vj7cM9dW39/fMbG2sIsIwEdgdmI+Pzm/Orl2qnZ6e3B3qWd5qn1q&#10;aWh+c2Ztc27tYB1/vLkP8Cewq/D1i6xPPH90Mn2w2rO03L041TjenttWnVhVFlNaGF6UHZRXl1jf&#10;kt7WmdXVkdndnNLWmNTSkNDakNjcktzUkd7SmtyW7Z0XbhkTYRVtL28nck0A9yW1IA37U9GHhk/0&#10;LORfmj91M5Pzt3wa9EolNMgkMdm1qCCotji0oTi0rji8vjy6sS6lvSmzsy2/p6OwF9WA+2uGRuvH&#10;pqvGpyvGpiun5uqWJ6uWq2I7XbTfPOLTF2PUEGZE1uriYdDiZNDkYNDiwGlzMupwMejyMGhzY7Qg&#10;XPSaXPQanHTqnHSqEA46JRIKJJ6jfMSFVePGqfMxa/GzaEN4mTRhDgdGBVoIJ4MqTLPTK7PRKbHS&#10;KrLQKLBRK3HQKEM4aVXIa4NB+LCaKLwMyNJiaCY3Rh1t5yywzffCiVN7L1yM6mfhxiFHyEOvhUJa&#10;lxSBtKQfukwpArkAPCNsdGrvhRunfRZeLLJWHMUoGzoex39GqEMFMDQIWJzTjKwBi7EYkoUxtCLf&#10;uzmZuWnUUF32LKjcexZ0jz8Fuhd0iBPtj8i7+avRvZPLoGn0KE6Dbj0LRTEyFMXIUBQjg/bqHwd6&#10;7GehKPaLUBzO3wzF4ZOhKEYG3Uq+UuT+ny5zmjND5H9ffhOA3z6zp8v8U3FGmvoZfkYA/inO3FFv&#10;QaVf8izQqAyMhgL/Os6ovD/DbwLwPzu/CcB/IxRdIgvAXNSKXDTPeWiVTwvAfPTq76RfFFKt/ycF&#10;4F8bcfszvFcAJneAvNOfRfM3ARiFrPhSQKH7kqGo+JsA/KGgVT4U8o4kP9CyUd39bxeAuTAs3FhG&#10;fmZWYXbO+4I3pYTvPBKThEiJ3JXgvynGKSTEyseFZWehYaS/REtznor2MhIEzEjLeDoCGFV/UcWX&#10;iYqO/BOmYYLj1ETQAqTwX3TYEYX8EyYgPKTYX9JoI4bhMhX2CjVsBOYIc/DcJM2xDCGrv6JcfDCf&#10;n4UD0YwZsMhqc1eQ8F9UAIaJDxeAUQ0Yhaz+UmjDsFeoBsxFmjgR7TNZBhbh5EUjeNCJoCH3BMXv&#10;kwR1dCJomVtScrcfoaHACvdkFUlLApM1YE05jcd3lfRU7f2dElg4n/wbi7i4e9wjl2T6RzY8Cp56&#10;YTXaiY3hPds9a6B/A9hlNZjEJ4amB3n4a/gEKcUkqrywwQQHs60tm491P1gburfRI0To5AFtnMQK&#10;+q20c1vxX29nfENoPLfXde5k4DIYugoGriAMUYExusO2747bz4GuC6D3ChikBoM0YOAq6MHNZlLP&#10;5vDMFt6dLXzWlSCXYCVkKPyXO9999ODcv4t/9b/pPvqI+qN/pf7j94LMdwJ8cjtal1ZG5rfGJnan&#10;Z/fml/YX1/ZWdvbX9vY3CciiZTuHh7tEws7+7tY2fnPtAL91TNglxT28VXxRDgkHO1vbMHFydEzY&#10;2z8mvi0Af+7v7x8c7INjAtjbBtvrYG8P7B5OlDe9sfYer5/cnwXH64CwDI7Wj48Wt45mZ8HGEsAv&#10;dBVl2N69J/3tVW16Hg2c4B0qlvssfDfpWCVoWJTpuB5+eVX+Is5NWuFgYhLg8fiZvwrA+5v7Wxv4&#10;za1dZLq+g6Ptw6OtAyJkh0DcReI3kOCN3wTgt/yEAExYWj9c2kA1YET9PSUAH80hgb/HM6vEySXI&#10;yczq8eLarxOAiQfwBoCn5WB6eW9k9mBo9mR4HgwjGjAiAI8sgOk1VAA+XNkEeAJ6F6H/oVcBOXvv&#10;NOCjTfzu/AphYQ3gD8H+8d7U4kRNx1Bq1UBUSc+bgrG4yo2C7qPaiZOaicOKka28rqW0psWk+rX0&#10;ls2MtpXkxuWkhqW0htm8uuXSpoPKHmTy54oxUD5+Uj2+Xz+63zO11T0ApiZBTweYGJ23tW69Izkv&#10;83BV/saGksiO2g2C9p0jw/vHJg+BuTSwfAKsZI8sHu+bPsAb39s1uU8wf3hgJX1oI7+g+3RBX3nN&#10;VHPP1ujE+QVwtSY6msP0rI7CvJ7SspEa3ARZMVaHxWZ1n5680j94qb5h/mxO+8G4yq0ptdsrulLb&#10;Jk92TJ4sqYtPPhOcg3vXu0c0l94zejCl/aDVQuuN3P0X3Iw6mMsKl755/PWfZc//RZPhmj4r1pKf&#10;0+XureBnMlEaqrHaGtGaav7aBs9l9USkDbifmrKpWl9VtfpOzfYv6g5/UrL7XNXlcxU3yGeqbp9o&#10;uP9Jx/NjfY8/Gvp8pv9+AVhUze2+uudz7QBto3Ajq0RTh3Qzl1xz93wbj2JH3wrngGqIe3C9T3iL&#10;R0jDS+8yY/sMiIFNqqZZnIJumKz6a2kVP1llz5A3pTU1Y+3ti9XVo/X14y0tMw2NY41N4x2ds6gA&#10;XFs30NI22tWDxAF39840tQx3dE3Cn+2dE13ds339iz29i61tU03NE80tk01NUyQNGFlRGFqYrqkb&#10;rakbrq4dgtQ0TNY3z9S3LNY2zecWD+cUDWUUjKTkDMSkIEHAobEtb+I73sR2Bke2+wTVOnuV2L7K&#10;srBLMbVONLaKheiZvVHXf62s7YsKwPLqrs9VHOSemMrLGBiq27/xSWgq7phqn9oZ3wLboCmzxtfc&#10;HRnK3wLe5n7yd9R6KsdLk2tvst3sKW8rTS621bUbbZ5cGd2pK+jsqhk1VLTytg7KDMsrjy8dquzr&#10;yK5fah6tic0HS8dN6VVgF2S9TuopbAEbJD14ByR6RA6VdxEndwIsPMDs/mBZZ5gdItOWvclD4n1J&#10;um9JaA7MiXkZ2pBQAdZBpG1QbWwp3BRq6VcTUwI2wRurACSxgiQqIgpgAtYtCs6CZTK8EhAleB0R&#10;iRNeRcAjyvFLibALBngQ6x7/xvENTKT6prxxCIGJICvvlvRqWMZDx3a7Z2apecjHwA7mh1m5w6OY&#10;rhtI84yETSU4hxwMr5aFZXRn1c7XDFSFZ4N5YrJDMLF3KdcjerlmsDo0bbOxpyowZqOmt+1NTlto&#10;fmtoUUNQYbFHcqF7XO7LoBIr98j7cuZffO/1l++qOXm7eDj6uGlGuC5Ns11ZZry6g6Ei0NAdU2GI&#10;VLgjJp5lBvY+LGsTD3fxDaEIIXZjuu/vfvXvLH/6F+wXv2P65jOOC99zXbvKTkXFfIUKd/EaP45V&#10;EMchysh1k4lHgoX3IbugDKeQDI/IA6G/Cr1oOC8arQs9CuhaQH8Jejt0F65c++785a+/v/SX785/&#10;8TXkwpffQPvD538599lX333yxbd//hym0XxYBpa8+u0PEFgLVYIZr9FC3wl1zFBQIZnsYsEE9LL+&#10;BgGYmRpd+pcFFYBhAv5EM//PBeCr5y+fP3fp0vlrtFcYeNlFZR9p6uu4qWgGiEt73nj6RlAulk8m&#10;Tkgm5o5c5CO54Kcy3vLSjs8evZAU0xDjei7Or/LkhqGChIXmA1vDx45qt0xtnjmbS1lqian7abi2&#10;xlZMF3QPZzQn2YVWheZOFHXPVg01xpYnOEbG2Edk+2XXJtQbPDJTvqVjq+Zu9NTBVNHZzeSNo0aA&#10;v06ErZSr+X2nXK/qTO+KRI/imWb8SO16bkQ9LKD12EpP1s5Bx9fPMiLaOS03oGK3DWS7VuiJv5Dj&#10;VZVgf8J6VeAW3yNHK9/c1Kra4u6u2unRlo288GY5ASOxq8+MH7i56oRrP7QvjOvpqtpOCOl0ssp9&#10;9shbQcZHSzlIT9Xf0z7eztDj6a2ngbauhxOzYPd4sW4syzsjP7w8PbJKV93N0jIiLq7F5VXGvZuG&#10;T+9Z5MY2Dbcs15X0VJS11NR19fZPD7RP9dSNj7cvFiXVOhv65kZULnbiG9L73IzDnPRDXM0i08Lq&#10;2ypXKgomY8LqQ4MrPX2y3dyTw/3zO8rHkfVu4QtnByx3Lw+3jG8vHa4tEZYXCEd40FEzEuuT1prT&#10;NV0xedC1s1AxVeKXB5kqGpkpGasOKc1ySYm3jkxzTICJMKPXr3W84daFktG2kKJKl/gyp7j2wPyR&#10;6Jre0NIGr+xK19TN0snZvIHFiqmxwuG6+PqO3L6O/P54n+wE36KSpI6GnMHCuLqcyNL20t7lgZW1&#10;4TX4+M+0T6z0zoPVk+P5w53hjaXO+Z6SLsLs8c4UcXcOBLpEa8iZJkeWlOd2lGR39DavDnVsl6R1&#10;uZhHuhpHZgTVZgfV+ZlE+xtHxDll1Kf2DNYuzfbtleV2uTpHJiaVZ+U2vInMeuno72DvnZlUtDyx&#10;AfYAfFseLhH3Z/cRLTm/1UP3VYpLdHlI7nhp31hJ79H4Hnw9EpeP8UuHe3gwM7dd29jT1zextUmA&#10;EA8BZG8X+QqNeABdRNJMNqjTiPqNiBP4TgCGCZJOfLwP8OtH64t70yMrHY2DXc3Ds+Or+1vQbwFr&#10;ixvVBXXtBV0rXevEabA9urPYt7Q+toaf38EvbILtA7BzCPBEsHMMYPmNI7B6BFaIYJEAlg4IU1sL&#10;ndMj1QNdhW11SZWFYXlZfhn5gfmV4RUNcfWN8U11MfV1UQ310Y1Vb2pqIxprIpvT3fKCTKODzCKs&#10;n1mL0QqyfUcrziygLvnc9Jmp+TMnM1kvC9kw66dR9s9DXFTCAgzjY+xy0j0rCgLrC0Mbit7UVyW0&#10;IhpwVldrXjcaB9xbOTRSMzJdOzpdOTRZMTpaNtGY1BPyIl3lhp0glbIYRleYQU+QQZ8Xq8PFoM2J&#10;RUJ2uRg1ORk0uTEIXPRqiO5Lr4yKvqSQX2UUXpwKL6MSykc8DEowiw9mQbDKnPQK7DTPWKjkYA5S&#10;FKvMzaDEjVGE+Zx0zyF8dEoQfnpliABGhYwgg+rpn2R4MKrcDKpnLTe9ChdG5azlwlJKvyhnYn8R&#10;OBlU+ejV+el+hAC9BhmKTRAuWnXO91keeuSsUViI4DtNER19438Xy0sxhkgeg0NHCeFWESZ98jq7&#10;8Cdqz7YDE+8F3XqW0zs9DdwvWgCtjnYG5qMJdI+nW/6p/pAbpIDcDgUUxchQFCOD7vQfB0U3yFAU&#10;+5uhaPYXoTh8MhTFyKDXiFzmF/d7Zoj878tvU0C/fTpOl/mn4se61M/D/04/OwsfVv+9CPyEBkwW&#10;gHlotCBkDZii2C+DyE4/Unl/hv/L1F+I0U+dn/fz6wVgkiBKsdN/Yt6v/kJ+SgDmxSBP99n37U9B&#10;8USQobxS76AoRoai2H87FF06LQBzUstDy0unIvh2DWB4rjTfSb+/CcDvF4BRNffD4f/xrMjwJyoA&#10;k6aYftth9C4l7fftHXsG6ML9tZHTkJVXCiiKkUE3wYv+DxKAyTui5EczPP8i75//GUJWfCmg0H3J&#10;/CYAk/iV6i/kR/ruhyD5a3iPAAx3StaA/2sEYE56Zi4GHB8TixAbxz2BG6gALH3j/uPr9x4I37nN&#10;f+MGt4gQOz8Xlh17FUN7gZrmEg3mGgYJAkaGBRGl9rTcy3iNlhy2CzNRYBkeRlZU/T0dgAJBxx9h&#10;Phm4FeajQ5CwEQhsH+YIc/Dc4EUCaKA9LQALsXPDKrAwO4aB/vIVNPyX+sIPEFQAxlJd/XkBmEIG&#10;hjCTZn6mEIAh6HAqOz0OHSTlJk2iiB4CPK7TQcCoBiwpcOueoDgaB4ye1Sc3H8jcknp2VxoNBVZ6&#10;8JSsAavLqqjJacs/0FCXNuLml/mE975cSIZmcDHdPfOPLtyySuiyzOkXtXxzU9HNNbbBPrfNu66v&#10;bx+sA5BWW2wTYCujdf2JGlN5g8P2VtThht9su/pQgfh6xX3Q+hTUS4O8G7sZrMdNbKCfGYxygTEO&#10;0Ic7bqc6ar0MWi+Btgug7xoYw4AxOtB7ETR9cVT1B0Lpx2CAZa/synDMF53h3w4ls87kik9m3B+M&#10;e5Buxpj5QtBNFqspfE2Y+pwwO2dIYOL48MrKwDR+aHJ/cp4wt4JfWMevbOI3dvE7hK3NPfzuAYFw&#10;uL+7twt/bK0f724DIuHwYP+AeHhwcLBH2N/b24NpQFJC19bWEFkUAFgC5sMc+N8xODoBsMAeON4D&#10;W2tgaxdsHSzWDaV7JPaXjG4MEw/mAWH+CKzvg5UlMDMAVvqasn29DSRUsd/q0593E+Wz4udR5mbX&#10;FL9p9ljGRupZiJx2gIRipIx2kZ0nWFg+mJvfnV7cmFjanl7dX8WjAvDGJn57/3CHQNwkHEI29g/Q&#10;n3uHxweHR78JwG85eb8AvLewSlhYQzVgZP5naEkC8NHc2vH8OlkAPpxYPJ5eOVpY/dUC8DYBLG8d&#10;TCzuDs8QBmeOh+ZIAvACsW+aODBzMr4Ed3G0sI4sA7yJhxcLPe3ofz/SgAnEk539w/VteHrB3hGA&#10;zS9trHaOdsUWdYbmtQVmdYflTyTVrOd3ESpHQO3kZl7XfHL9eHT5dEzlTGwVtHOx1fOpdeNplbN5&#10;dfjizpPyQWT+59KRg6rR7brh7c7x5bbug6Hh4652MDSIDwmpfvCoW0pyQvb63DPhZaUb65p3dwyk&#10;9kyk9y1kCVZP8ZayWxZP1s0fr1lKb9nIbds9g6zYK2962/Za6BfJPogXF0q5I1os/6jTUHPY1nTC&#10;3mLSyWrB1X7Jy2nN23nFx3nF02nZ3XbI5PmkheK8lSpkxvz5pKHshP7jCd1Hqxby0zpS42p3FnQf&#10;HtgqAydNwguFEeNnNY4WemICzL//N9p/+Yjtj79j/sN/UP9/H1366COqf/n/qP7tf9H+7/+N/eMf&#10;WD//gvObbwXPX+C8Rs/GK8l8RxUnbUD11OQHZetvNR2+1ERW//1C3eMLVfcvSRrw52run2h6/FHP&#10;40963j8lAIuout5T83iuHaBrEmlun2bjnv/Sv8IxqNrJv8o1sBbi8rrGM7TRP6rd+02zk1+lmWO2&#10;gU2qqlGUjFqAlIKXtIqfot4bXbOo5LTW5ubZ1tb5qqqRhoaJ1tZZVADu6V3s6JxtaR2HtHdOdPfO&#10;9PbP9Q3Mt3WMd3RNQouowt2zQ8Org0NrnV1z7R2znV3z3d3LXV1LHR1L7e2LnZ3L8GdL22xr+0xj&#10;80RVzWBFzWhd03Rj23J9y2Jh+XhWwUBKDkJiZl9UUntEYkd0Sm9kQk9odKdvcJ2Ld6ntqyxz22Tj&#10;F/GGltFGL2J0TcPIAjCiAWu6K6o5ST801FK1NtFyDHSLGm6ZBGtgZ3xrpnW8Ib1qrnVibxzvZ+Wv&#10;cV97sn0RvgU1pQ11ZXU3R1Yz32Q+vS2PvPp2QWv5QGp4gZmafahLVF50YVlcyUj1QHtWzWxdX0Ni&#10;IZjbr4wrhMUy/BNGq3rhH4/ugmawBSIcAqcbhvdHN3xNXeFOWzJrYpxDAR5k+yYXBGaAHRBu/box&#10;EZksOuyFf19eG9gA/kbuvbmtcJO7lkN7ej3YBj76Lt3ZzWAF+Bm6dWQ0wHai7IKRWjsg1iEs/3U6&#10;WEVyYJswJ94pPMElBpF7bcL0HxuDRTDTNKv/SA/mVMYWRzsi2nCknU9TchFM2DzXBBuHldHpVdHZ&#10;YBofbuMDFg4qIrNHSttHS9pzfOOIg6slQalgAl/gE7/eMFoVkjFe0NqeUDRWUN0Slzmd39ATU9Tx&#10;prA5OL82IK/MO63II77INbzC0T9dWc+FjtXxy+8TaTBNvBy9PFSjXD/MsF1YZbyCp796SENzfI3h&#10;kIppi55jiUOoX+hGPj+/E45G9uLnvF//O/1f/o36+0/ornzPSk/FwUDPicFAP0qAkU2MlfcWG/8d&#10;DkFJTmEpLtFH3CKPuIWkuYSkuAXFeQRFOHmhuwJdCOgj0V24QvX9havf/nDus6++//RLCKrvQr75&#10;02eQC19+c/Grb1GJ99p358mgH8ZBYAJz6Rpsh+aHS7ApWPjKN+eoz12EOXATCixw+qs16LGgejD8&#10;CdMoaA6aifJeAZiFFOyLTgSNTv5M1n1R6RdVf/+2KaCvnr984buLVy9Q0V7CsGK4Htx6qq3uoKbl&#10;e/+Zj7j8G2G5SL4nUQLSEbeehErJBMjJeMhLO0rfN5W8qXmDT0GY85kY+zMpIW1DWWdv48jnIjqP&#10;2Z/fwzxQ4n72WsOtNapiOg8RgDuSqstDcyrf5HVlNPbndtTGVOYH5hcGF6V7ZxtJv9C4Y/RC4ZX+&#10;YxuIu2FouF2an2akk4yfm0JImGmK9VNvM1n3JN/K/KhWN/MYv5fJXjbxNrr+9nqvIzxyatL7hsqX&#10;yoPbTCUc72Lk1G+bmDy3l7utJiuhZmXkEuAeNT+Knx/aaS0ZifcuUL5ldoNOlueC5PObJh5mMQP1&#10;O52VW8Hu1Z4vS14Ypj576KH6zFdJxtnZItzHLlxfRs9G1bi7AFkCHD5llYmVpan1FUU9nl4pfkH5&#10;4dF1SkrON4U1ntwxSA4p72+Y7Wocq61sLytrGByc3l46HG6daSjsyIgoSg/Jn2pFFqOFT3FL9lBK&#10;QGmCb1FDwfhIx25r9UJydJOPR6aVfbSReaCNRUh71QTcFxLtugnAMhjrmNxePjjYBcvzu6sze/WF&#10;HdGeSUMVo0v1890pzeWvC4v9sgu9s/M806qCS3pSWyqDiksDcmFOvld6xqukHPeUnpQ2YvfmeuXw&#10;VFbDSFL1TFbzcl7XZEpTe2hxrV/OScfWZO5Aa0JTa3JbR1ZPb/FYc15/dnhVckBpQ97ITMd2d8VE&#10;SWJtZ3n/xujm1vjWwexuc159UWzeZMvowfTedPNkX1nPUvfqwRLYWwAt5cMW2i6Wep7FWe3led1J&#10;kRWpMdVp0bVJwWXBjskvNXwNH9sZPrK1fuLk+twjz7VgsWptoWF9unGlu2IsJiAjzDe5LK85KS4/&#10;PCQpK6VotGvqeAv58mZ3Fg8vweHSAXyPzTRPBFn4ZvkkwRtpo2XuYGATjQxGTi90UaETuk4orWzq&#10;HhibXdqYmV/bO0Ccu+0dAuLlERDPFvFGiEfoLNCI64gKwMfQpYSQFGKSBkzcBbsbx3MTa92twx1N&#10;A8O908uzm9A/Od4HM4Pzo3UTK92bu6MHWyPbK4Ora8Nrm5Nr61MrYOMAbO6DDfjPgz2wtgdWCWD1&#10;AKwdgOU9xD1e3iNMb2wNLS13T49XD3bmNCW6xsY7RiY5xed6ZZa8LiwNLKoILK0OrioPrC0LrK8M&#10;acnyKAswinJW89KR1BWk5hXFcMsKS+pJq5s+MzV76mgl/9pRJdlFLcNZKfqlfJCtXICTYnCAYXyc&#10;Y362b1V+cF1+SHVRRG1FXGNNSkt9RmtLbmdHSX9/ef9M/fB09cB45XB3bn+yR5HRY7c7jLr8V9Su&#10;Y4xFkHFgY0FGQwEmPT5mHR5mdQgvkzY/IwIfowaEF6cK4SEJu5wYeQgXwzMuhufcWHkSTz9CxkoY&#10;kBETbgwy9sFB+5SDSpaVSoafQRHNh5aX/jncio6PCDKoCGFUBOmVUQTolCggb0K2YpD5A7noFM9a&#10;AawqH1b1rOVh1HgvHBiVs3BhVPjpVAVI8NOq/Axvy0AwGrwkjY3CCmJ10GBfCovCx6ANgcVQeOg1&#10;yZso4KRR46JV56ZD9oLWQiuSC5zO/BnIxT4QuEcIKlqfbgHNJDeLAnOEmPTJCDLqQQRwuhByP/8f&#10;Bz0bZyGf8A+EotlfBL1A5Lrk/Z4ucxokyO8fiB4/9v27Jh8gBRTF/scBTzU8/+RHGObAg0IT/6SQ&#10;ZN0P58e6Ghmy4kvBmTvqLbApPgY9HnodCDedNrS8GPhwwbcQZclfAGv0q3gXJPp/C5SH8/PA/iMy&#10;tqkgzkyI0USIyUCQSUeAUZMfp4Z8qoVR5KRVgH9b+bCaMF+QETn5FLv7f4Af3ZZkfkYAfu/79qf4&#10;0bNwih9dplNQFCNDUey/HYouwScRPo/IpCl0yuzU8mxUzzloFHkZNAQYtUm3nDb803AKUi30ETvV&#10;yD8AdHeUF+Vv4MfvwF/mtFOH5iB/F0iz3fAyqJ2FB4N86fjhUFSBP/lx8GwjDzJytqFPj9M6PcXO&#10;T3G6kdOQO0YBRTEy6Cbko0w6ZQhMoJl/L8g7OoMy8k3qrwD5F8pZuOjl3wvyD5z3Af+Bg4IW46R7&#10;BuGglWWnkWGnlT4LK/WjvwdSJB58OMzX7v0qWGkgEizUdyHMVHeYrt3+JW79I7nNdFWS6eq9D0aS&#10;1PPbrIhYewcmmKnEYTuMV2/irtyAwAQE5sD8nwdt4Qw/KQDz4ERQAZgLy85Bx8SJwfIyMguwsEny&#10;X38gdPuRmKTMLSnI4+v37oncuSt46yafmAArLzMNI91FGuqL1PRX6bHUWEZECv2RAIxKvxD6i1eh&#10;hfnoJmi5sMx8pIV++U8tXIcOPqICKgosg4L+RIOGoRXl4rtJmjvxBi8yhHpaAIYFYEkODCMrHT3d&#10;pcvUly9cu/jD1QvnoIVpumuXMdRXoaWnugKBaQgDzTUIjhoRd09rwGTI6i/6k6wBkwVguDuyBowe&#10;COwz7AnsD+whKgBDJAVukTXgh6IS8MTCUyp94z4aBywv8UThnqyy1DPVR8/VpRXVZJQMVfWVpVXV&#10;H2ppatlpByZIur55YBNBI25Ae9PEJr7LuXz2llX0769K3td9bZ3V7lA28tg+Vc+n3Dq81j251u5N&#10;irmPT1h6ZFVTVn1NZLDbU4OHl01uf+Evf7XQlGfE7/F2xtP+uCtTRZd2W5nBAA8Y4gYDrGCQGQxj&#10;T1p/AB3fg94LyLLBfd+A/r+A4W/A2DlQ+i+g+mPQ+A1ouHBYfnE189xMzLfjb74/KhAELYrHFWqL&#10;WTqFnk8DzWQLYl93l5dtdg/vD0wfTiwezK7tzK9trWxsbe1s7+0vrW2u4/E7+3u7uzs7G+v4jdUT&#10;/DY4OgTgmAhO9g8IhCPiCWluPGjxBEQVRtNwK2xgE1Y9IOwe7hGRiZ73AHEHbG2B9V2wcng4uDld&#10;OznftnY8h8x0d7K8CzaXwVI3YTCbMBiX5iPhrU0d9py6yFCwwvRukYV0mY9JbYx3e0pc85vo0dCM&#10;Qc+EUd+k0YgMsLix2jOwM7G4NrawObm8t7Kzt7GHRgDvEIj4g7fhv5sERP2FP3+LAP4RPyEA786v&#10;7M+vHiyuE5c3j0mgAvDx/PrJAjI/88nsGlkAJs6v/GoBeGsfNnIwvrA3OE0YmCYLwAc9k3t9k8ik&#10;0LD92dW9mSXi6hYgItrv4btzjmrAyAkkCcBgnwh2D8AOARGA94+PV7d3hmbbY/I7I/I6QrNbgzLa&#10;gjOHYkpW8toOq0d2SnrnU+uGIgoHw/KH3hSMRBTNxlUuZjbN5NbPFTVvlHbgy3oPygYOq8eOmmcO&#10;uud2hxZWe4b2RsfA8Ajo6QGlZVWq6lXSD4fUHk9oPpjRfbxgLLdsobBmo7Jur7bqoL74UnXBQXXO&#10;SW3eRWPWRWPEXqHdWKpU9368prTVbT7J858y/stH2I8+Evjkfz2h/laNnUaNjVqdg1aHh0GPn9FQ&#10;kNlQiMVIiMWMH+chyhwhyZOnJFlvrNBtqznsqD/+ynDKxXjISm3ATGnI5Pm4ufKCrfaSve6ijUav&#10;tXaKjcljAa4f/vf/Ovfv/8L4zV9w331N88Wn1z77FPPNtzR/+cu1L764+OmnFz759MJnn13+/Kvv&#10;v7rwFRX3ZdHn16R0v3us962y9Tc6zl/ouv5F3+cLTc+v1L3+ouoJ+VLNA/78RMfjEz3vz/V+LgJY&#10;UTdQ3yz6hWOmg0+Ja2i9R2Tzq6Aa74hmiEtQjaN/xavXVRAHv3JL1zxD+zRVkygZjYDHqr7yuiG6&#10;1klWLhk5+X2trfPNzbOVlcNNTVPt7fMNjWOQ7p4FEnOdXTPtnROoBtw3MN/RNdnbP9fTN9vWMd7a&#10;NtHbtzA4tDYwuNrds9g/sDo8vD04uNnbu97ZudzVtdLTs9LeudDdu9TZvVDfOFZZO1bXNF3XvFBV&#10;P1NeO5tVMJCQ0ZOU1ZecPRCd3BEW1xqe0BkS1RYQ1uzhX+noXmjlkG5qnWhkGWdgEYVGAGsYBKrq&#10;+qvq+kFUdL1VtVyfP7XU1bAz1nQI8YwdbplcHljuq+zpLmmDb7bxukEZIelAu6D9yUOwDkwU7fSf&#10;mRfEFi72zMd4x2jJ6AA82F8EPXXjIe7xVtqv4vxSCuNKSuOKRmv6WzOqJqu6mlNKwMIBsvTvLkj2&#10;ih6r7gNLR0gE8AYSdLvUPoUfWvU2doZbqxOKkzyjkGKu0Ugs7w4i9/bkIBHDgaZek5WDYBPRfaer&#10;h+EmewWLgYIOmHBWs52oGAAryKaRkh60MFJrB4kJrowsBKtIuDASSUzKSfdGlGBP44D7nI/HaqfA&#10;IrB8brEzsL7WtRBg5g7Wjuri8zJ9wwH+JMjCfrWtb7q2Pf7Va7BKTHEPW2oeHixqakwq2mifiHMI&#10;ABObOT7RW63jHcmlY/lNfelVbfFFo3kNjbHp48W1XfEFI+k1PTFlTUF51X45ddC+zir3iS966Zen&#10;bx1398mrizRe316u5OQY4KaaZj+3yHJhjfHSDoYKT0e3Q4dbw7BOYjk72Ply2LmcaKmkvvmU5Yv/&#10;oD73MTXNNwyM1DhWRnZ2dk52Dj5WLiFWnlucgvd5bkhyiN7jFHvAIybFe12SW+gWO7cQEysflomN&#10;lgH6SNA7uvbd+YtffUuO6IWJHz7/CxrRe/XbH6jPXaQ9f5nuwhVYGLpV0H2CLsdpf4MMzEE8n3ez&#10;Q6MVMZeuQe8L1oU5qDyM+mBkv4Us7sLqp9tE/TEIzCSXgZAFYArFF4Lqwe9CfhHpF3cVA8Feocde&#10;ocVcoaG7SgWhvXKN5vJVCPWlK2SoLl6GXLtw6er5iyQuX/z2Iu0FGsxFOqZrLLf4JVWfW2po+T5R&#10;9rslHywsF8EvEyko/ebm40CJh973JV8+uG1+T1zn0T09mQeGj27r3uZTlBRQM3rmHGKX4qb12vKx&#10;ramkmaOcbaxZaEd01WLxwGRe52rjdGN8Rb5/Wk1MSVtqQ1VMRXlEeVNyc0VUjYdBgJq4gbyw1mMe&#10;FUnWZ/IiepYyrgEa0a5yQcHaibbS3pJYZWEqmVtMygp3rZQe2Jmq+ZlrBOg8c7bWDUoKqarLG23K&#10;HvfQjjC4bXud6pGelHVlcntOTKWnbXBCeE59Wfd433JRWp2jiV/S6/yCqAbtBy+4Loq7GEWkv2lK&#10;D29xfZGm+sTLQO2Ng2X2s4duZjrRL/TC/R1SItxTHXWdzJ/qp/lE4Adnoe8z2DCUl1qWndOQWdgW&#10;k1Zv75b4TOGluXFQsFdWZ9X0TN/G3vLJ0R5YWtw8hi7UPhhpn86NKy1KqpluX96fBtvDR6vd+7XJ&#10;XUE28W9c0ivSuyuyenOTWpIiqjxdUxzdkwzMX2uqvaotGoCPP3HmGIkDXgVzA4vzI0ur89sDXRPD&#10;HZPNhe3RrtGNKQ3VEWXV4cV9mR2rjbPzVZO1kaXpLonprvFtiQ2DuZ2DOd392e1jhQOTpYML1VOH&#10;Peu7LRMzxc09iSVd8UW9CaVdsSXNYYXweVwoHZ4pGetIbauNa2jP6e8sHK3N7KnJ6M2JqJ3r2lvo&#10;2essGxlpmpnqmJvpnjtcIu7N4stSShwM7GN8oha65yaaxrtLe05Wwd4S2F4AYX7ZBurOwb5Z+Rnt&#10;5QX9lQX9NcVDFVndhQlNKQFFfubh9kqurho+MRaxwcp+Fa6F62XLQ6kDdRH1vXkDOSGFbqa+8YHp&#10;uQklHdW9S6Nre4sHB4uEw6WDk3UiOpU0WCbCc5Lmk5jjlzJVMbzdvgzmAcLiCaKakwTgqcnF0or6&#10;lu7B7pHJjsGxjb0jWHV5Y+eQ5BsiLhtMHBKPCAfI4iYH0F8igmPojZDEYFgCFYAhB+AQDzaWdscG&#10;Zvo7R3vahga6xrZW9uEujrfBePPMWO30eN30bNvCfM/STOfMdOfkbO/U9tTK7uw6YWHjCPEh8ZCT&#10;pW3odx3OrUIf7GhxC/rnh9MbkJ3BpYXm0frY0myvhDjr0ATrsHTHuGynhLxXKYVu2aXeVflulaX+&#10;TQU+tYGGMebStvJCz4VoeB7y3lKWkNaXUdN7rGf4yMZWIchTO/u1QXGgYc5rvRQfzXg3tUh39Qgf&#10;/ZhQy9TIl1mxzlmJnnmZr0vywyqKo6srk+qRJYHz24crOkcrusYrB5tT232No6TYdfguKojR6QvT&#10;GAnSGQtijPmx+nw4HR4mNR4mZW5GJQFmDQFmLQg/kzqEj1EVwsuoxEItw0rzBMJGK81OJ8tBLwPh&#10;ZHjykQDDc37sc36MPB+DPB/9M17Ms/dauBUtI4hVEoAwKCIf2pO+l+clfS8Pc/gZFFGLlkEtLykm&#10;iZcW0X0/xHKemRQahZMBifelgJtBlZ9BBYEeCQiAlpceCVA+bdF8aAUwKvwYNV4aVSSYg0adwgpi&#10;kBCKs5Y8NIxCHkDkfZ9QJ8ioh+ZTgIwVnslEQSXbs5D3SAFFdTJoT9DOQMj9gU3BrWgOWeWFkHf0&#10;3ur/cyEfIAUUxX4Riupk0NP14VA0+4ugtcjXgrzf02VOc2aI/O/LTwrA5AOkgKLY/zjQS/ybAPyT&#10;kPSzs5AVXwrO3FFvQT5cghVhGZLUBC3a/ukyH8QpcfdD+LFY+N8P5eH8PL9aANaj2N3/A1DemSi/&#10;CcA/D0WXyAIwN70KO7U86zVEA+amVxNg1BZi1oW802JRSLXQR+xUI/8A0N396Ir8bfz4HfjL/FoB&#10;GJ63XwWscloHhT/JAjCqAaMC8DuVV/3drimhaJYMuWMUUBQjAzfBbsDEf60ArPybAPzzUOi7vwCV&#10;xP+VAjCqAX+Q/YcKwCy0HyoAc9Az8OCYBFjYJPjE7guKowKwrPjDJzcfPBCTQDRgYXERTkE2ehb6&#10;S7TUF5FlgM8KwGj4L+4qDfYKNe35y9CiY47QQjgwjLykSN/TAjA65gh/omXQAUouUmAKzORjZn9w&#10;4/Y9sVuSojchMCEhcuPmmQWABdm4YHlYkYWOnvbiJapL569eOPchAjCEQgDGXr2C8vMCMIUGjA6h&#10;okd3ehZoiAT/TVQARieCJmvA8NzK3X707K706SBgdWlF5cfPoFW5q6imaBpZ33PnpZ95ZJlrQkdw&#10;7pS+X6VGRINSQNmn9E/uqPt71c95Nm88ti//6JLqbd10p4QxHa9Sv4zeuLK+sNSSzoGxhuqKirSY&#10;/GC3CCNF+zscL/hoXt3+tjeJf7qSk9ArDsbvgRHxo16Bg052YgeW2E4DOq6Azkug+wfQ9R3o/BK0&#10;fQKaPgYtfwbNfwZNn4Gaz0DpZ3t5f9rN+hSf9sVR1kWQg1uKxC0niE8nKQ0mm6+3pGx11e509u/3&#10;zR2Or6IC8Oby+tbWzs4+YW5pcWVrY2d3ewe/sbW2jF9dPtnZAkeHBwf7RGQaaET63Sce4gn7e4cH&#10;hyfHML17QIBpdNM7jo/A4SFxFxzsIUrhPgCL+2D6ECyTRt/gzwMAtlbAzuDJTP5Sk/tsjUFf4b2e&#10;NMGDMjlQo72ZKLudZwRmswChBywNrZRVTIRmNluHtdpF9AWkgdX9k7mVnfGF1dH5jYklsgCMrgG8&#10;e3i8QzzePkQmgobpPeLJAUk6JA3S/SYA/7IAfLi0cVoARtTfxU2wsHkyu3Y0tUycXPpbIoAPD5D1&#10;euc3Dkfn9/qn9vunjgZnwdA8GFnY75nA94wTBmdOZlYPZ1Z2JxdgH5CFfo9+WgAmklbm2z0EeAR4&#10;FXZH5tvjCnpji7ujChoD0yq94poCUidSqnfK+g5qRpaymoeiivvD8gbe5I9EFc8n164VdCxXdC9X&#10;9axV9m5U9O1UDR82T4OBNTC9C9YOifNrYHUDbOPB8BiYmm1xcK7Q0e610B96oTlqozPhYDDlbDLl&#10;bjblZTHubTHmYzHu92Is0HokyLrHx7TCRile5ZbLI35R6q9ZL39J983HNH/5He3Xv6f+6j8v/On/&#10;+/p/f3Tu449++MNHMH3pk/915bN/u/r5v0PoPv23ix99xPovH935+veqDBethVl9Hl6PVpJK1X6a&#10;qS2XqytfpPe8WEe+QF0WUqIll2es7qT+/CYP28WvPjv32Z9++PzTr/7w+3Off8pw7fIPX31x/ptv&#10;Ln3//ZUL569cuHjx3A/nvv7+068vXea5z/7cilXL6bKK7Tkdly/13H6v9uqPmu6fa3l/pen9tZrP&#10;X1QRJfhLLa/Pdbw/0/P5KQFYTN39gYaXkl6QgXmM9atsJ78y9zeNXtGtLiF1gfFdIUm97qH11h6F&#10;L9zy7bxLHPzKrdwLLFxyDe3TtCzj1UyjoTV2yLB2zSwoHmptnW9snK6oGGppmenoWEAF4Lb26a7u&#10;+Z7e+c6umebWkcbmodb2sa6e6c7uqeHRlZGxVZhoaBxubZvoH1gZHdvq6V0aHFofHcUPD2/39Ky1&#10;ty+2tS20t8+3dcz3D671Day2tE2jU0DXNM6VVI7VNC1lFQzEpnaSNOD+qKT2oKjGoKhm3+A6z4Aa&#10;0vzPORZ2KSZWCYYWsQYWUaY28QYWEdrGIRoGgRoGryHqBn4auh7KCjbyMgZaCpZJb3JGWqfqsutq&#10;M6rB4uFIdZ+tqkVZXAnYA8s9awoSGuYqDmXJ9Sr31bPDsorii13NPFeGtgYbpxeGdsK9k+303ZKD&#10;MosTyopjCsZqB1oyyscr2ltSS8DqCSoAx7m+GansAbP7yNK/a8Df3H2te25ncMXL6BXcWhadl+oT&#10;CxPxTuHIrM47wFPHaaioC5ACf+frx8EWeKVqs9Q0BTdZyRmPlvbChIPSC2TTKqIEI9rwFhIKPFzc&#10;DTcFm/vUxZXBTYGmXogSTMrJ9k8H28BFz1uY9lZFfA0sH2j1uiOnFfYn+IX3Ssf4TG1Poqs/mFkr&#10;DInuyMzfHZgIsXQFK4flERkdmZVz9f01sbm7vXMx9n5gbD3NLWyypG26rKM7pXy2rLMqJG2mvKMw&#10;MHK1pbc2PG26oGUwsbopKK/WL6slvKQ5orgqIDXL2ivf3LlQw9Qdy2X1xfkCVs5hTrpFlh+WmC8t&#10;M15dZqRZZGSYZmYZZOds5xNKZmS2/P77e5/8gfPz3zOe/xzDcIGBjQ7HycbKxcvNIyjIJ3qDT+w2&#10;j9hdLtE77MJ32YQluIQluEXEeQSF2LnZcDh6aqqrFy9c/vbc5a+/v/jVt+S5ndE5nKnPXaT54RLd&#10;hSvQa0KnPEG9C5iAzgZMoA4G+fM41E0iS7YwDXNQTwx6JqhbAi3MQYVhaMlCMiwJgQm0JFqY7Imh&#10;e0GrQ04XJrk9SNQveZJnmIA/Yea7kF9E/SVJv/QMl+lI4b+/TgC+/M1FzEU67CV67EUGEfYbSrKG&#10;Wlqe8ur+N+UCRORChWTDRWXCxR8FiEu63BKzuM6nofjU+vE9nQd3NBSkzYxUXMzVPS2U3V8oulVE&#10;NuX5Fme5Zac6JGQ6JHREVy0UD0zkdpSF5qZ7J+YHZbakNdQn1mb6ZGb75TQlty42r6d752vdNpHl&#10;UTG4b2Uh42in4BlonOD0JMBC3PW1dpKNtK/WLXvdBy4ywmZGCr5u1qn2ptEGqr4Gqj4hXkX1xdM1&#10;BRMJARWvzZNCLZJEqaWuY6RK4hsqMlpfO0e1VQ0QVsH+OthbBmkRhTCzuWDg+S1d2evaivctdJ65&#10;inKo3hE0kH/oaqwZGRPU6elQ5OdUEuFbmRxUmeSf528ZZPnMONDSdaCsGRDA9vx2eEiipbXHm8Ri&#10;36h8y1dRYVEVVuYhaTF17RXj9fmdS6Ob8G/Z+sr2wR780wbmR1ZzE0oyI4u7K0YGKiZGqxfAEqhL&#10;6Va+ZcBPI/FYWF3lkZmvY0xpVkd2WktwZNkrzxRlpZfpMVXHSwCskEJad0lCcsdYdXFDbFhScWpZ&#10;Q25DlHN4tn9qY3zFYu34Qd/WRsvccv30Zuv8fPV4V1rDWFHfUt3EeHF/T0YTTM9WDk+XDy/Vj280&#10;jyzWdi5Wd221DBM6prYaRqYLO/tT6rtTGscKB2qja/KDinuLxwar54vimhMDS2K8chd69loKB7Mj&#10;ytZH91aHN7vgW2sDEJcPm4uaXurbhbm92ZvZh/kNOa3Lw7tb82BpGlibBhvpemWltqYlNlYVj4wP&#10;7BWltxemNMX6ZLkZBviZhZaElfdnD45mDA5HtSdphhVYpZW75MWavAk3CY60CU/3z0gLSGvKb14Z&#10;Xt2e2hptGemqaFsdXkTW8d08RPTdbeQrxLqkivzX6fO1E4u1k7PVY7057X2l3TuTO7DA8T5YXFgb&#10;m5yrbeuu7eipae9egb4s9FLXtwjQRyP5etBJJB4cHuxD53L/eB86M9CXQ3xIxLOEfshb35Lk9e6D&#10;oz2wMrc1MTTX2dzfWN0+NbKAdOMQjDZOteZ1NWa1DVaNTLROD9UP91X3DTcOznVOLPZPb00uExa2&#10;jpe2iQubhNk1/NTCycoWWN2GbtjhwhpY3IZOL5jHHwwv73RN96RV57jFpNmFZNiFZtqH59hH5Dkl&#10;FjoXZtjmF3vUlvo3BhnF6kuayfDKXmcQlBO5p3ZfVltKQe2usvZdY9tn/v66uaEmpQm2FWmvqjNd&#10;axLsil/rJ7xSDnJQ8HdSCQi2iA+zTYpzyUrxyc8OKimMrKxMbGzIaOorbhmp7JiqG21Kb3PRCb6B&#10;UeS6IC/J/kKE1liYzkQYYyKMM0QGiJg1+JmVIKSQX3VS1C8yhTMyfzNWgYvhOSnw9xk39ikP7hkv&#10;ozwf03M+5mf8LPIf8dPJ8dLJ8tLIcFFLc1NJo5ab5gkfrSzMp7A89LI8DPKcOCR8+EMs3Dc/vRJE&#10;AJk1+kOsMg86QfQZeLBq74WbQZkTqwSPk8LCg+fCIRNen7bwpJCmhtYSpNP6QIvGB//XQx55/EDQ&#10;WmcHsskNUnC67odAUZ0MRbFfBI02PgtFsV+EohtkKIqRodjdL0JR/e8O7OrpKwUTyIAy6YMAdBP5&#10;CqJbT//8MRRD5H9ffnLAHT2K/3MoTjsZimL/ZaCHhl6L09eIXOCfDkppCuXMnfAWsqL2gVBUPw3c&#10;C6ozkQVgNPO9nK74I94pux/IGb3wv5szR/pzMBiiAjAJI/hskjQhNR6MsgCTGrJqA0aZl0FFAA3T&#10;hFsZdCh3988P5R2IQpZ+URD1F6PLjTzj7xeAf/yMnObMRfmboLyNfwmK6v8ITu+OLADzYdW56ZU4&#10;aBTZqJ6zUSly0any47SEWdC/C2RItdDn60yzKOSWKaAo9kvA6/IPfxWT7wEI+oeA/J0cJW9lV0p1&#10;82f4sd75t0PR7N8dit39V/EPF4B/ClT6RXVfFFImtE+5MLKc9DIQDronZAEYpt8LuQAFZ6RflH+4&#10;AMxBL8VOh2jAqPrLeFUcFXpPS8IwE4K7cgt7GRFTfx1UN98L7ur193DlBtO1uwhXJSks2tuzltRJ&#10;cRbq22y0dznoJaGFjdCdF4Y5qB6MbmWlucNOBw9WEs05CyoVU4C7Js5Cc4+J9gEz3X1mOkk2egk2&#10;zG0OhpscDGKcGEEODC8nhpMDw8pJz8xBzwBhp8Pc5BC4J3BLVvzhc0mZZ3el5W4/krnzSPbu49uC&#10;N0W5hLhwHLhrDDSXkCBguit0GGSSZ2SlXnTyZ9xVGobLVPQXr9KevwyBCewVariJjQ7L8U4rJY9g&#10;Qk4PXJLGFt8OMqLDlHCrIBsXqvvevy4OgYm7wtfFBURu8gmJcPKikOd/ht3AUVFT/YCov9cu/kB1&#10;6TzNlYu0Vy/RXbuMasDvhSz9UkB/6SKE4cpl7NUrZPWXhRaZ1/p0RA46LAuB3YAIc/BAYK9EufhQ&#10;bvOQBoX5bkjw3yTPBf1QVAKdCBqeZ7IGrCz1TOXRU03Z56ZKGlqSCo/vyt83tpNy8FdzjXeNaWkY&#10;AzpepSoh1e5l8/ldwDq0wTp/4HX3vrRN2UdfPRNWjA8q2JezKmR75CpjFuscWZ9bMz2/SlpmDA1Z&#10;2CGC7oHGcCcn1S+sFD/yNv7XyjjsQpPkZteD3V5JMHoP38F/2M1z3McOBlhAL/a4i4rYdvG46Rzo&#10;pgHddKCDFjRcBjUXQe0VUHkJFJ4DBZeIyZcICbiVSK4eH6HBSNXNyiBCR8laY8dy0/Bm78zBzAZx&#10;ZXd3dWt7bQuPxy8uzm/tbB4R9w/3dvCry1sLc8S1NbC/d3R0SBaAIYcnx4QjIqoBvxd4QMew4NER&#10;IByDPdJI3BbJriPq7/Hm8slmPwBtYCVuvFJtq0thtoFroZqOUMYEyvmOC0R2CqSIfQ5gpxRM1YOe&#10;nuOizjHv3Da7uPW0FjCBRKPuTqxsTa3szKxtL2xsr2yjAvAGfn9zl7Cxf4CE/xKP94/QGA9kFA9R&#10;Xg+Je9s7u1vbh3v7bzVg1P4EPycAw0b3DsE6HixvgeVtsAoT22CFxOo2WNs52cCDrT1ksuKNHcI2&#10;ogET9wnwFCJCJjqr4H+jAIxyfAiIhJPD/eODvWPCLnF162BxfX9+FZmEGdWAFzeOFpDwXzQCGGFu&#10;/WRm9WhqeW9qHuyfkpCPDmA7iKhMahOxkKMD2PIRYRcC7x+kkYnlg6FZwsD00SCyBjDKYf/0weDM&#10;8dgi0vjsGmFm+WRpExF34fUinSmSXH6MrDANOYD7Ij0sB8cAfwDPP+zq/uzywcTyQGZ1S3hOXUBK&#10;/evUKp+EMvfojvDclYL27fK+w9rRuYyGtoD07pCc8fiK5cymnerB7Zbxne6Z48FlML4DZg/Awgny&#10;dcLa8cHcFtg+Qi7i8hqYXgCzKyv5pYbsnNZ8EFYHEW7XO8KvbgvaiHJZiXHZ3OE3EmbVEWJS4aZ7&#10;wnTxDvVXgj98zPbl/6L9/F+++/I/vvjLH87y1Td/Osu3X//hyucfU3/6O5pPEOg++Q/6P/8H9k//&#10;jvvTv/N89UfeL//I/8XHAl98LPT5x8KffSzy2e9gJvWXf7rwzacoP3zzOYkvz3375dWLP5z/4dvv&#10;vv36m2/+8t133507/8P5ixe+vkR3QeAxnYz5VQXrL+Utv9Jy/kTX7Xeabp8a+n+i6f2lpu9f1P2/&#10;VPP+VMXtj6ouf9R0/7OO9x/UPX+v7vF7dbePNV0+0Xr1jY4zjbYzq5azsIoLugawhn6ouX2ae3BN&#10;UFJvaPpgQHyXX3Sb55tG58BqR/8KiFNA5avXVTBh41lkYJdq7JBh511i7pxj9irb501NU+tKQ8NU&#10;VdVIZeVwdfVwQ8MEuppvS+tkW/t0RydCW8d4U8twbX1fVU13R9dkd+/M4PDSyNjqyOj6wOByV/c8&#10;LNnTu9Tbt9zbuwrp6Vnr6lrp7Fxub5+vaxhv65jt6JpvbZ9p717pG9ru7Nuua17IKxnJLx1Nzx+O&#10;S+uKTGyLSGh9HVHv5l/mG1zn7lfl4FZg7ZiFCsB6plFaRqG6puF6Zm/0zcMhuqahWkZBqACsqeao&#10;LG9qpvMqxDO2OqdxsW9xoXuuJrU8MzC5u6gVvsmbcpof8kknB2VvjB6aKtmqP9TqKumM9opzMfWa&#10;7V4uSqqpzG4tSqlzMPKM908tTSqrz6hqyKiYaxpsTS+erOo8mthqzaoFS0cxzqFr3XP4odXFtsnV&#10;rlkfExf4Fq1LLguz84d7SfSIRIrtIrM6r7bOgol9Vw37o1E8cWTnlaoNWAG7fWueOk4wB8we2T03&#10;RzdZyRnD/P2BDScVa7SWh7bjYuMkWAVeuq/GyvrADNFbzxlRizeBrbxZR1YLWABO2h6C1DfM5a0A&#10;HsS7x0U6IOsBvzb3aM2sAIv7IS+cVtsHF5q6Ql/Yg93jN9YeGz3To2VtqR5IsTArDzC9kx8QP1XR&#10;OVzY1BCdezSwlOkSdjKwHG7qCoZXYh28dnrGi1/HLpV3NwVnTWW21fhm1rzOaQovKvaOD9d3TDSw&#10;r7Jyj5NScKRmjaHBDWBpdtho8bxMc2yYXuy1Fmb6eh62EmFep0vnnv/5Y9H//FfRb78QZ6K7wc3M&#10;x83CyckuICgmwHdTiEdMhEtUjE3wOjP/dUZeMRwP1zUs6xV6zCXqqxcvff/DuS/OffvJ919/9t3X&#10;579DVva98OU35Lmdr313nvrcRVRtPQv0gqCPAd0kMqhSe3odDdSJQt0n1Bs5C0WzvwjcCwpsHM2B&#10;u4Cgoi+EHPuLzgWNZpKDgN8qwdfoIBgqGvpr1BBUBiZzWg9+pwRfufb9FbrzNLTnrtGeo+LG8kpL&#10;qmhquMDn5bacz82nwUKPg289C5dVibl33+06v+H96wb3xTWN9V49uKWi8cwq3Dsrxjc/K7QqySu/&#10;O398omJ+pWFtrmyyIbwy0zEm3yW+PrzIStbUTdc52iki0z8tLyi3MLSoJLysPLJ6vn4l4VW6zTNn&#10;X/0w++eexg/sgs0SXuvHKnObOMsGB+unuavHPGTTkxEyjfKoTAxqSIloM9cLtTePjXtTX1My21A6&#10;n5/S11O9ikyYvATCbBPVJIys1Z3N1F5G+aWuTxPWpnYJ0B87AMvjew4mXurSRg5GPlZanlnRTbVF&#10;M+G+lZoKPqbaUd5OxSHedYmhnemRPRUZ46FOGamvi/0sgsLtQ8PtAt7Y+xwsbsO/U5npRS5eocUN&#10;AyXNY3FZTeExlSmJDWmxNfkJ9c3FvfNDa0dbyNTBa8s7c2PL/S2j0QFJ5uovQ53jc0LLDiZAU1q/&#10;l2GYpoS5CN19ris37vPLW2m7Jofl15QNJKQ2J6W3hgTm58TVD1aN4wd2EAEYulgEkB6ZZqn/wt7s&#10;ZWlqUWtBY5xLRE1M8UBe22z18GrzzELd2Hhp32B+e2d6Q2N8eXdm03Bh50Ld+G7PCnFoe693dalh&#10;cqK8Z7Cwbqi4eqqyZattBAyvgskdMLJD7FsHY4drzYu9eX3NGZ0dBUNthUNFcY2RXll1Wb25kTUR&#10;7qmRHklVGQ0LfSubE9vzfQvzfXOE5YMQl1ANWe3B+lH47uqqGGgpG9hbBfmZ3SZ6/u5OiSlxDWnJ&#10;TY01M90ty7VFQz72UXZaHhFO8aXhle2pbZ3JHU2h1SuZ4w3OBRHPvSNV/XPtktPt4xNto/MDsieq&#10;RsACycPcAyv9C2ONAwvdU/jpdej5newQj1b3wT6YahwrDsvtzW7LcE0yf2gkib0VaO1/tHSE1IJe&#10;9wnYPTia29hqHRhpHxqbWt1c2sKv7RIIR2CfePLW3TskHhIOkO/PEK33GJGBoeMD/VgCaakTVACG&#10;LhUBEHYO97eIC1Nr7Y29bQ19s+OrBOj0Qsd+DZQkVCf6Z1Sl1ddnNDXntvSU9bbkNQ9U9o42DM53&#10;Ta4PLW6MLa2OzM31jk+09y/0j68MT2+PL+xDj2sOul6bAB7U5Nrx0AKhY2KxrL0vvrDSKzrbxjfF&#10;xDXR0CvPNjnbNifPsSjLsTDEMNr8obWiqJK8mKzqXdln1yXkRSW17ipaPDa3f+rpoRwTqJvuox4X&#10;bJAUb5Of4Vqe6VYRY5fjoxv1UtHX6qmrh35ItFN6kkderHN6tHNaik9+/pviysTCsrjsrsK2uZbF&#10;8phWPSlnQWpFQWrNuywveK9pc1xWFWE0uMVtLMquLcCkJMiqIsiiKciijejBTOq8OBVuBiUO+mfs&#10;dE+5scjkzxz0Mux0aBDwE3b6xxwYaUQARvRdGhlE930HDzUiAJ+Fh16WEyfPzijP8WGWE4tMIi3w&#10;4zmifwZ+eiUejDKF9ItyWvQ9DQdWmR2nxIFTorCcjMocjMoUlgunwo/REKRDxN0P4TcBmAza8lko&#10;iv0i5I5RQFHsF6E4HDIUxchQ7O4Xoaj+dwd2FT175N3BnzDz/zUBmKJZMhTF/stAd41ei9PXiFzg&#10;nw4KieUtZ+6Et5xW0T4EiuqngXv5TQCmOMxf4GcFYF4sIp+gAjAao4mcVYrd/fNDeQei/CYA/yKn&#10;d3daAIY3FRedMietEhedKg9GnXx3nYJUC32+zjSLQm6ZAopivwS8Lv/wVzH5HoCgfwh+E4D/C/l1&#10;AjA5cpcCsrL7gaBVzgrAnHRyqPRLFnfZaB5D0JyzoFvPckb6RZFioXrAQnX/LGTFlwKKYmTYaKTe&#10;D+19Fuq7TNduo/ouGVYaCTQymJnqzmkZmFLffQcacXsWFhrx98JMfev9kHaH6Ls/toxXIbADlJas&#10;4KISL7Rwp6gATN4EQfVgNK731yDBSnufmU4KFYBZ6e6y0ouzY26wY0R/SgAWY+WV4Lvx5OYDeYkn&#10;ELnbj57cfgi5I3RLjFuYm5GTkQqLCsC0l2npr9EyUSGBvyjvFYBhPuu7cBYuLDM/Cwd57JIbxwIz&#10;2ZCF5d6uE4wOMqLaKiwjxM4tLiByR0jsrvB1CZEbEJi+xS98k08IlVoh5PmfYQuMJAH42sUf0Njf&#10;XxSAkcWAz0i/KPSXLmIuX3qvAAwh95Y8IAt7C49LgJUT9lmENEP1DV5BZC5obtHbPGJ3eK9TCMDo&#10;YsCy4g+f3nn8XFJG8b4cKgBrScup3X9sJq2m+VT3pprh45d+SnYRgo9t+CRtdN2KNUJrXUtmO1dB&#10;zTQwzuw0zOgJLFlzj59wiR93jB0x8GtievDqWy4NI5+ypMqlN2kdYTGVBXlt411zhKktMI8Hi9PE&#10;mYKJhlcx7jfUJH4nK/iRiczHbnpfu2t/Wh8nXB/H25rIOZDNv1B5Y7fjwUn/EzAkvVvDD9pvgkEp&#10;MCQF+u+B9hv7Feyr6dTrSdcOszmWIpjr7a7WOQlMJJutlodNFacsN3WvdszsDq8czGzuzW3szK7g&#10;l9YOt7b3/3/23gI8jiTL9533Luzs9kyjUczMzCwzs2XLIMkiiywwSBYzMzNaLIuZmZmZmamkkhQv&#10;stKuVpfktnvuzOzefaPv9x1HRkZERkZmVYXzn+fE2vLmysL6/Oz67PTW/Ozuwvz+4hJ2eRl5BHaw&#10;j0qf0GLBwS5OAN7Dyb1HLSIAo6V3cI/nNgBYx9kdWBkLtiYBtgOA8u1x596i+9N1F1ba2dcaiUAV&#10;CahkAAWs6wViO106YD0RLNeD8WFQO7ESVT/kWbCT2w+md8Hc5ubowtrYwsbEEoEAvLqFqL+rO1hU&#10;AMYgrjW4nuyDPczO9voGBAnlt4fzAP6s9R7L7wnA2IPjBWC4+VsBeH9tC7u5vbeF2d/ZRVRMpCvw&#10;D7b/X0gAPtjZgr3dm1/FTC9uTy1gZ5YOewAfLwBvbiGi76GmPjUOLSoA4zIRdRk2jtmGdcHQ7O4R&#10;ARhubsOcgelPAvDo7N7kIljZAlhk6JHhgqBjjnOyQS4nvKPWEPfr3enF3cmFnYn5/fGlvvTKhvDM&#10;Sr+khtCMuuC0QufILJugQqeI8bSajZLu1cKO2fT65dzWzeLuHcTfd+RgYHFncAE7sLQ/tALGtsHc&#10;AeothDwRhmwDRAaGpzy3vtnY5fLiJfd337H9+X9x/Me/8f78Pe+JH1i//3fm7//M/PN3dD/8G82P&#10;/0b7y7/T/PLvVCf+nfLkv5Od+PPZk/9+hvjESZKTRzlFeuoop0lOnT574szZE2fPIBCfPkFy+hfy&#10;k79QnPyJ9tQv9Cd/YkD4gfkXBJZfvodp6jM/kxN/hugEGTHkFAnxKWKiU0TEp4iIzhCRnCUhIyWh&#10;ICcmJ/uZkoHmwjNmBXNaZasTiuY/azp8p+X4P9Tt/6Lj8VdNz580vU5reJ966fWTmuuP6kj855/1&#10;vP6i7gL560vn7zUdf9GyJ9KyY3hpw61mfUHd+b6mh5KOn4Ze8DuLJEe/Mu+YVt/4DteweteQWseA&#10;SlQAtvIsQrH3K4eYueZZehTCxHvHLCOHTO/w6orqqfLyweLiXkhFxUBd3VhT80Rzy2Rb+3R7x0xH&#10;53Rn10xH12Rbx3hL2yiq/nZ2T/X0zfYNzPf2LXR1z7a2TTU1jzc2jcOKTU1Tzc3TqPtvff0kbK2y&#10;egiRflsmG+Hetvn27pWG1qXSqvHM/H5IYkZPRHxTSEw9xDes2tmn2DOgytGjxNwuw9A86Y1J7Gvj&#10;DwbvY/TfR+oZRegZhem/D4dW+02guq6PkqaLkpqtsqKZgry+2WvX1Oj8ruqBhd6F4brBgujsyYZh&#10;MLsX4xKlfEOl+mPdwQJICcpTuP4ywuXDSN2o4xu3J1eUylPrm4t7a/M7TV852r/zTAxIy43Ja81r&#10;KE/InWnoq0/KXmzuX2odb0yrhN91kXaBK50zq12zM40j0w3DiAC8CfLD0tHIz2HWfj2FLWAJEYC3&#10;upYwPStOGlZgeHupaQoRgBfAdPWwq7YtmDrY7Fy0fmEMJvfn68fNn78DI5jl5ml7NXNs//pO7yqs&#10;BS0Yx8IErAvTLlo2c3VjsKKxvMFwaf/eKDBSsNC8o2ukgDRbElPspu8Ij5voGpkTlACW9iOs3AaK&#10;aja7h/0NLcAqNskleKisdbauL94xEKyCCEvPrc6pyqjMjrTyqYrOIv8E0LeQ5hiy2z6VaO230TyS&#10;6Rs+UtaQ4xM1klVX7ZvSEVGYZR3ZGFbYl1KX7hgZoGOVauZZ7RAQp6Brw3vOn467m5N7gplhkI2x&#10;l5+r66JU7Y3zsdKCFlz0j0h/Pn/mezGSX6QYqc7xcEjycUnw8UoLiYrzS4nzSIlwiAkyC/DRcPBQ&#10;MHMS07MRUdOfIac+Q0JGRHyG6OzPpGe/Jz/7HRXRDxTwA4R4/dKcJWUgpYQTJC56ZjiRgLMdvOBK&#10;AF7lRTdhAm7CTDjTQIOpEBSA6WNB9347cGKDAvsGwU/MDkd+RuFn4UF9go8KwJx0f1gAZiCjY6Fk&#10;ZCajZSKlE2Tlv3f1iZqapbaB/6UH9hceeZ574HPrWegz5Yib12xl+DWuiaub6LkHecQrPHh1VeLx&#10;O3X7aPeMssSWVN+ivJCq0vCa2g8NTXH1NWFl2S6JH0yCQt54XOW8dFf0rq6crr95YEZAdn5YcUFI&#10;SWFoOSwcZZUU8C4qwTbd9JG9gshLZxU/v1cxH21L8zxaok3zXt91EaOWk5N+kxTYmBrVFupT7uuS&#10;GxNaG+JbEh1clZfWX5Q+2F2zuj4IVrv3Yl1SP7imtBX1FSRW1eW3wa/99WnsePf8QMtUaWZ9qHt8&#10;amRBa/lgXWF/Wc5gVeFMQkSzg/lHF6ucMJ+6GP/maN+GEOfSgvg+9/cfIuw/Zgbk9xb0FYXluBnY&#10;zXQMw5+qjta+zNyK4vr+jPKujKLunMK+IN/sUK+M4uSm0aa56Z7F+ZGVtYWtpfmNiYH55Ogscz0H&#10;dTkDk5eO6jff+hnHJLsXykto3eJ9rnBex+GVX4B1jJd5cIhLbHZSTU5ud3x8g4VRsJNRcHZQ/mT1&#10;ODK/WgMr/XNZMamxQTGhnsEuJvYv7yipXpYvDs0YKmwbL+seL+0dyG/py2kZLGgdzG/vyW6YrR5e&#10;bhrf7VlB3oKaBWB672BgY7NrZqd/eqmlb6qqda6ma6tjAn5a97sXtlvnutMbe7PburK7GlJbimKq&#10;Enwyfa2i7N74hrskBzvEBzvEpgTltJf2ro6sLw+tDjQNj3WMr4ytxgUmmuvblKbVNhR1e1qHmOm5&#10;WhkG6Wt5qCna+nlkZKa0JifUlRcN1ZWPOVtEGChbv1W0cjHwDjWPTHdPKwksLHbPKbFODXnsZHvx&#10;rf8Th3TTmHynjxl2cTEWIXWxpfNNE8hrhQt7S93TY019U21D8/2T4z1Dy1PzyO84Bqz3LQaZ+Jg9&#10;eXeP84ax3NvKqOLppomF7hmwugev0d42Fk4x4G/+4NR8XXtPz/Dk4iZmY2d/fXsXztfQ6RoyCUFf&#10;FsQJwMj0bXv/N+ovCpzfYQ72MWBlbqO3fbixurOndXRxamsfznvXQFNee3JAenpoTtGH0qqU2sbM&#10;5rq0hpactq6irsHK/pH6ocH6/t7qzo6ylpaS+pGW/omO4YW+qY2R+d2xZTjDAWMLYGR2t3Nwv2Ng&#10;v7l3vbRuNDmz0S+syNY5871zooF3gn5IilFchnV6vGmii5rHuwdvtG+rK1188EjykrzUZd2bCjYK&#10;Jh5q7n4aoUHaMcEGccFvYkPfxUebfkywzkq0y0mwzYyxTvN9Hemo4WP1wtVOw9vXKCrUMjHQ9IPH&#10;O19nfdsYl8CO/JaDKeTNiaaM0fdKfhIMCoKUT2XZtS/z68twaIowKwizKohxKIpzKomwvxDlUBXj&#10;ROI/48RgdWm+l9L8alJ8qpK8LxAXYa5nYlwKeCfgPyFBnlmeiDLLCzM+wiPC9BhmHkWU9YkgpwIf&#10;t4IA1zdZWFicTUHi28EJwL99HvQJgudTKKgAzMf1QoCT0ApyKfNzKxNYIU5VCTbEA/jbkWD7z0GS&#10;HQlAfRQp3OLERzlcC25Kc2qj4Bsk4HDdbwHfIAEExb4KQXU8BMW+CsHp4CEohofgcH8zBM3+zcCu&#10;Hr5SMAE3YaY460t0F/6I6N7Dm7+BQ/cfiQ4CwRFxoGfx7aB35lEImsVDUP2fBnpo2DH0doIJfOZ/&#10;T9hfHcuROwEBEWz+ILAKQSN44FEk2XQkWLUhMIEeFN8BAg5X/A3s+tLsr78RSY7XEpz/pUAEM4Iz&#10;/T3Y9KTY4Im8waEPP5uS7PDrQlWc7YUUp4oEO24dBHZlaU5NWW5tGU6cZoZoogQH/W/M3yIAox9z&#10;/Cf9K98/BFfkb4XwNv4aBNX/ERw+HPrBFGeB34Gq8I6SZFeDSHHAn1cNeHchoD8Nn8DVQj6J+gRt&#10;4sG3TABBsa+hjUBwRf7e4O8BCPpDgP4oH4c6Djir/FbEWVX+GGzIh/oon5Y+OcqRI/5tEHbjn8aR&#10;M/1dlMRYnx+LKMuzPwRaRYT5KR4kk+2pMPNjYWY5IaaHEEHGBxABhvsQNOco6N6joHWPcI+P7jYf&#10;/a2jCDDeORZ+htvHIsh09wvcFmCEDd7gob3GTXOVi/oKtBCYCeFnuAmBeyG8dNd56a7y0F06Fm7a&#10;i8fCx3CZjwFaQvgZLx3HlU8N0uIS32D5GK7w0l+G8DNeFWS+LsB0DWZyUJ0TYrkBN1FgJh5Y7FgO&#10;l8HDx3SDn+UOL+s9XlZob6ECMD/rBX5W2S8JwNJcQleEZe+fv4l6pj659uDhlbv3L92+LnPlgqis&#10;KLcwDxMXMw0SBZqJmokFWe4X0X3xkZ9RAZiFkpYZt4IduhbdYbkU/+BSjJsfbsJ8ns8rB8MEKv2i&#10;z0NhGWkBEXTd36tS565Jn4eg7r8XRCVRj1sIbE2Uiw9WhNU56RkYKSgZKcmZqCiYqSlZaKhYaanZ&#10;6GjY6Wk5GZEVf4/CxXA87LQ0qPrLeSj+M4Qb5wGMPyP8o1t4LtCiT2ZlhcRgD9GeHxaAb0pevi19&#10;FdWA0ZWAH12+K3/1ProSMBII+q78K/mnzy9cM5XXNFDSF32gKGfupmEdScXzmJLrmWlA7cuAiivG&#10;MZdVfJyTe1+ntxlmt2f1bvaugqLeLYvwIovoSk33dHFlWw23j1aRJWIP9H6mEaLnkJSVvnZd9qrK&#10;g0euRsa5kTHTTW1gaRVMTy23N49XF3TmxFd98DR/fuHdA0Htq0zq58k1LpHqXiMzuE6mf/N0oots&#10;bsjV6uTHTTkveks0Rqu0x0tVRrIfNYdIrRUoTyUrlrpcL3B9URJo1pIevTEwMFLTNdc+vTm0sj2y&#10;sjm8sD02fzC7BJZXweLi7swUZmrqYGEBbGxA9mbnF0dH9zA7u3vY/X28gHmwt7e3g91F9VFCu49I&#10;dUhRVADe3keWa906ANs4zRW7Bg4mAegCoBSs+K/0vlpqu7w9wLjb8QNo+gk0EIFK8rVitvWOp2Ap&#10;EGDbkGDR/VsgZ3whuhlUTIH5fbC4vT2+tDGxtDm5vDa9vDq3urK0jgrA6xjsGi7+8zoWif8MweyB&#10;Xez+zvbu7tb2zibiiYs8y0M1xc9a77F8RQDe3DlYXEfcVdEQ0NAiYvAqErtvcR2sbIK1bbCBQRas&#10;3cGCXeTpIWztv5YAjPPcRdjZAtt7YGVrd3Z5a3J+B+cEDE8N4QsCMHZ1Dbu98WuDsDU0AXNQ9ffz&#10;IRBteHsbVgQDM9ju8d2uXwXg/d7J7a7Rra5RbP8UmFgCE4s7wzO7I7Pw6GB7F/E5hyMGBwz3aBWR&#10;fiFbWNhPxPF3bHZzaGp7ZAY7sQAmV1fqB9vjigvdY0u9E+tDs5rCcyAdUQVLRV17deOgbR60zIHW&#10;edC+CDqWQNfSbvc8dmgFTO2ABYB4gy0jPjrw1ppuGZtqGhqoaBuuaO/Nq5ur611vHU108WM7S0b5&#10;08+kf/2e6sQJmjNnKE6dJDnxM/GpX4hPnyA6e5KY5DQJ2VlSciISSmIIMQURCREx2XGQE5MchYSE&#10;7GcS0u/JyH4ghZD+REr6MwnxLyTEJ4nPnjhz+tSZk6dPIxCd+gWF+NTPFMQnqYh/gVCQ/ALT5CSQ&#10;06Qkp8+eOUFEfIqEhIiUHLZKSkSCKFt/IaaivvyC8YUtlZr9T8qWP7xy+Q89t/+h4/qXN/5/1vL6&#10;q7bPz1q+P2p4fq/u+p2G819euf6g5/nXl67fa7j9oOn6k47LCW2Hs5q2tKqWrIqm51Qd72m4K2j5&#10;qOkE6BvHWrnnO4fUuoTXO/hVOvlXOfpVQux9yu28y2w8S6w9iqF1DqiGmdBCjB2yzZzzwuLaikpH&#10;iop6Cgq6iot7KysHGxsnW9umce68CJ1dM13ds929M739c/2DCwNDiz19s3jgro7O6da2qZbWyfqG&#10;UUhDwwSOKZz6O1FbO1pZPVTXMNrYPIHQOtfUNl9VP5NfMpiZ35+R1xef1hX6oT4oqjYkpt4/otbN&#10;v8wzoMrBvdjUJu2dWeJb0zhD8wRjq2QTm6Q3pjFvzaLfmce8MY169S5Y7ZX3c3XHp0oW2hr2zx7p&#10;Gus55SSWDTaNL/YtznZMd5e0TTYMe7xzMlUxHqkbBZsgzjdVU+5tqFOsym2NwpgSH4vAx5eUXN/7&#10;FSXXNpX06Si8dzX1Tw/PzgjPHK7pK4hKW2gZqE3IBKOLfYXN7Tn1B+NbUfZBm32Li22Tc81jg2Wd&#10;nm8dYbPxrhFFkVnwpvU2dIa7MIMrbjp2YBw7UzPi/soeTOz15LQgSvAKaE6p9tJ3AuugL68NUYJX&#10;QcvHGns1czCH5CBl5sFU1ZCdqhm8/xcbJ5HE5P5k5aCzpvXB0NZ6+/y7h6+2e9c3+zG6D19nBObY&#10;aNmN1YzPt86ZKhruj243p1UFmriBDZDqEV4W9RHMbfi9tcQOztbE5ZbH5GAHluIdg8HM7kf3yOGi&#10;1qHClpLg1O2OmXTnCNC/ku0Wvd4wWhb4caSouTWztDmzqPZD5lBGTXNodltYfpZ15HhmW29qQ7Z7&#10;/Acz7zTbgFKnsGILr5B76uZEzKW0HJ10zG1cPPXiYkWXz0VcktDlopMl+g9+4r/yUp8UZqOV4GUX&#10;4WTlY2AQZmCRYuMXoOPhpeHhouBgJ2JkPElB8+NZ8u9PEP/lB5Kffzlz4pcTp3754czJv5Kc/o6C&#10;+D+oSX+gIiMlRVx+4RwJziLg5AGd5MAJA5w5HAte5cUDN2Emfv4jxS98mMMlD3NYDP4W0GkYBC/9&#10;QuCcB5V7UfAaMC8T1+8IwBz0TOx0jBA2WgZWGno8LNR0EGYqWggTJQ0EEYApGeDckpGMhp6ECjZ7&#10;/fw9lRdGr177yKl43Vb0vfTQ64acn7y8/80L5teEdRWvGj26ouZm4W/7zuONioWZpqO3WXh+ZHV1&#10;UluKZ+5Hj5xs34KG+PqB3N6m+Kqgt14aV5Ru8t+QYpa9LnDr/QvTSIcPKT4ZuSHF1XGNGV75bjr+&#10;Ngouoe9ibZ6561wwdH7hb/PUK9ezoebDSKpHvbGC/1U+dZ0nbhkx3eHe5ZpK7gGeheUFU2HwM+6Y&#10;kZvcVZ493FA0NtmyOt4wmxmS11U2CLbBSOtMY1HnbP/aePdibWF7fEhGhE9iWVbT+jSiIG7OgdiI&#10;mnd6oY/vWWkoeXraF8aGtNm8S74orBPmUlacMKD32O6BuIrNS5e2zI7mj82RtiGVKQXIu267oL1z&#10;NLuktah2sK13Mzuv92NcvZ9DUlZ09WIfBnnlCJbZA4tzm4sTm3WlHUmhOa6mQfnR9bGuuZq3TO/w&#10;q1xje3qO8eG7x3YtWYOrvdjWwt7SpJq2iqGKopHYiCq1hyZPz790Undsjq/99EO2sNde2thQXNte&#10;1VyeVuBl4ujx2nqqsmegsLknt74pubwmLr81tWq0rGOmZnCqunend2lvcBmMboFZLPILCJnCgtHV&#10;5ZbhsYqWrpyKzsyKwfz6sZLWkbzm3vS63qymqYrBpcaZodLB/IjiAJtwZ0MfFyPfINuYCOfEj8G5&#10;DXkdSwMb8HtmG/4yd03P9M0uja101vSWZlU3FndlxZcZ6zg8vKbx/P47lWcWr9SdYsJLS/L7k2Jr&#10;4iLK/T1SnS0i7N8HeJqF+ZtHBppFpntlVUVUlXkXON02cbpuFKPmnfI63P+FU5Cme7JFZJRxQK53&#10;SsvH6pHKnv7y9vaChv7q9tXBWbCyjczQ9vcx82t7c1st2XVv5XQfCz9QEH9aFlo8XzfdmFrjaeIa&#10;HxA92TeChHTGzS8WVrer61obmrs2MciressrG3DusY8qu8iUbw9OIDEbm/s7GLiJ3do7wF27T5MT&#10;FDhb2dnf3cSuLWyNDcw013bXlbcP98ztriKvlM31LOVGF4U5RX/0zyyOqSj7UFWV0ACpT2tpye5s&#10;ym6vSqsvTa4oSSkrSa1oK+/qqe4baRyZ65xa65vBDMwgL8kNjO139YPeATAwADrbsFVlM6mJvWH+&#10;zV4+Kfp28dquCXp+GRaxWbap0UaRDip27x7oKcnevy8oe5tH5IXkVePbKo5PDb0V7fxU3YL1Q/xe&#10;BUMCX4dHmsTF26amOGanuOTG22d46oe8l7d9J2djo+Lp8irYQdPfQsXB39y3JC53qnkceUtgE3mV&#10;s7tkzt0o7pqAmgyHojjrcyl2ZWkO5NmvDLfaJWFdKR5tSW4tcU4NMU41YTZlIVZFAebn/ExPkXDQ&#10;uFjQgqzygqxPcVZeiO3xn5B1fFmfiDI/FUKiQMujVhiJ+fwM5hNYYdZnAhzP+Tmf83MofouFhUXY&#10;kMcx8CjfZhXFWJXw65AdhkD6RRHlUBVgV+bnUOLnILSCXKqCXMoEVogT1lKXYPuk7H6L/a8GwcNK&#10;POjeow+y8RUJOFz3W5Dh0jkWgmL/NAhOBw9Bsb8ZgtPEQ1DsbwZ29fCVgonDz5phGn8F0b2HN3/D&#10;kUfqf1dwz/cJjogDPYtvB706RyEo9p8OemrotYDgrxG+wH83CCWWTxy5ExA+Oe39EQhaOAw8yt9D&#10;AP6NxPv7SHL8V9OA9RFN98jJfpEvC8CSHMo4OURJgl1ZhksLLwDjnJ4JDvrfmC86AX9JAJZgRT7p&#10;8GOO/6R/5fuN4Ir8rRDexl+DoPo/gsOHOywAS3GqynBpyHJrnuOBv4BwiOBYvfws/aLgav1LAP4G&#10;xFiU/xisyIf6KL8RfQ9z5Ih/G4Td+Kdx5Ex/F0VRFgW8iPt/AvwPCLTHCsCosotKtl8TdB/w0987&#10;FoJin/nDAvCXOCwGH0aE9Z4QMywA20Ql3k+goi9BJi/dVW6aywQSLwqiyB4D3HWBm/bcUXjozh8L&#10;F83x4ITkY+BnvIpqwDCBir5wk4vmArQQVNxFC8D+fLmfiJB8FB6Ga0Ls9/nZH/Cz38OvAfz7HsDi&#10;bHzn+SRuSV15fOXesxtyT649eHAZWQb4huzVS+LnxXlFeZm5WWhZkId0VIxMNAxs1IjoC0HVXzZq&#10;erwAjDoBw0wuemZ8zGRJnAAsjov/LIi67dIzw7qwMCzJg4sXjZaEBWBJVPq9LnMBgrr/XhCVlMWt&#10;+4siwSsowskLa8F22GnpGCkomagoIIfV379BAEZXAsarv3gBGJ4I2kO8+gv7CUEFYDFufvSRLrpK&#10;MezqZWFZVAO+Ln4RXQwYFYDRlYAPOwEjGvDtRwZPFV5evfv+vqqGnLrYnef3jRwNXZMfqbnxSGrd&#10;1QzUCqmSMQj+079x8z4ws64Yd6wdsorNMvQICsur9s6sMI/JTepa+NA6p+2bahJRcFPHmuv8A17J&#10;q3yCYsy0tGzUpFJcvFzEvLeF5QMtIqabcOEK5wCY2AUL+2B5H8ys7faPztY39uRmNyTFV8aEl8X4&#10;ORvK2RndfKdzXuUJ75O7TAp3GVRuU6pePRPwRtJPR8ToLoO5vLDvexUzTWVnC5uhrvHOmr6Jzrnl&#10;oZW1waXt4UUwvY74sE7NI5FvZ+fB9CyYngGzC2BxCSytHKysYDe3dzE7n3xYEU0OCcyLxjQ+yv4+&#10;7mkYLAb/2cWCnR0kYjBmF+wg0uD+/jpAnlYOAFANQA5Y851pur3ew4hp+w40/RW0nga1pKtlLPOt&#10;D7YnXcFeO1hfBRMAVK6uJvfuVU6Amc39uaWdmZXt6dWtqZX1mRVUAF5Z3Vze2EbXAEbZ2NmDbO7s&#10;bWN2N9e3MBubv1F/cWeBl3uP8vlcfisAo6e/uw82MJ8E4JkVZOhmcHIp5LAAvImECkQeEaLPEGFd&#10;OG64oMb/yQIwqtHCTZwTMEAAALee7tbkPGZyHnECnsFpwF8QgLcXlzAbq4i4izaIB20Zgs+BZTY3&#10;94dnQe8UtnPssAC82zux3TW62TmC6ZtAHFwmFneGpjGDU5jxOUQ4391DHuPCWwiVfjH7YHsPDi/s&#10;G2YUUX+3BiZh+f2xeTC+jO2aGclqqA3NbIjIGUytmSvqXK8a3GkYBx0LoG0OdK+AnlXQOoeov/2b&#10;oG8NTO+BccxW7+JU/VBnXmNlfGFuSGq6T3yuX1KmR2yCXUiqY0SCdVBFePZc9WBRZAYPIycFGeWp&#10;E6eJz5JQUFCRkVMSEZOeISE9S04OOU1BfpKc7BdSkh+Jzv717OkfTp4kO0NCdfIYqE+RHoXsLPlP&#10;JBTfkSP8hQzhezIynB5M+jMZ2c9kJLDlE6REkFMkZ06REJ0lPkNBeoaa5BSEEgHZpCA5S0Z6lhL2&#10;kpKckpKSjIzsLBHJ6TNEp06f/Y6EjuzSCxolWzJ1hx/VbH986/3X937/YRR4wvrD/9b1+w9d/++1&#10;/b/T9Pqzuuv/UHf8f7Uc/9crl+80XH/QdP9J2/0XXbeTOo5nNW2pXpgxPjUSfWpxVdFOTtnluaqH&#10;hkGYkV2apVexlW+pvW+Fk3+VS2CNW3AdxDmg2sG3wtar1MQxx96n3NGvEm7aeJa8tU6zdCtMzBwq&#10;LBkuKuopLOwuKemrqhpCBeC29pmW1klIc8tYS+t4R9dkb//c0Mjy2MT64PBS/+AC3Ozqme7ohCUR&#10;X2FcFOjjPYArqgaraz9pwA0ts7WNU8UVo1n5PVkFAxl5fXGpncHRtYGRNSEx9YFR9V7BVe5+FY4e&#10;JZYOWWa26Wa2qRb26VaOmVZO6YYWce+t4oyt440sY1+bRGga+CtpuiioWOtqOz2+r/Ve17EwtXqo&#10;eWKseWy4brC7pM39rWNuWDrYBLsTWCtN27fKZkkBOf42EbKcV6JdYlMCs149ffdA9rmzsV9JWoOJ&#10;jr2HRVBOTEFK0Mep5tGMoLil9oHahHSwvFMVnztY1rkztBplH7Q/trnQOrHUPtWSWYNGfvYzdusu&#10;aN4dXnPRswGTmLHqPg9dB7AIWlNrA4084Y9FSVhOsLE3WAeZ3knh5v4wURCUgSbSPRP83rrB35TC&#10;4ExUG66LL3NQt4CJpuQqx5eWaA4iJC+B7uxmY3kDxJO4cUb/8eud0Z1Ay8CiqELYB+Pnb2abRlc7&#10;ZmzV38PWqj5kxzn4gw0QauoyVt42Udkd7xwKZrHJruGY3vmK6Oyq6Jytzplkx1AwuploE7jfvVAa&#10;kDJV3NGTWtUQn99f2lAc+3GwsKElrqAztrgrqrjcI2Uqp7M2vKAkID3fLznFLjjNOqAjJDPvvafu&#10;WdbAn6kqWQXbr9wuunzNnZ9PiZZMkvh7ptN/ZqY5wcpGwcvLzMfNAqcTjESkrGdIuUnoWE5RM52k&#10;YTxJyXCCnPYECdUvpyhOnCI9+Qs5yWli+CkhPX2S7OwJCrKfqSh/pqU+Q0PDyswGpxBw5gCnQHD2&#10;cjiQybHAXajKi06cYAJuwkw4BcKDX28CTjnwFQnAK8HfCOwh5Ij6yyHEzg9njGjYZ1QDRh2C/14C&#10;MD0VAwM1IwM5DR0pBQct8zmxi8+f6r967aWqH6Ki90FRM1ZdK0lDOeq6hJEE/bNb/EoXeW8+vvTM&#10;QNHI2zzI3zrcSd8r3Da+PK4pN7g8M6CwMLS0N69vpXVlsKDX743HHYGbctLykuznLwnceKtkGmgV&#10;Hmb7IcEtvSyqruVjb9j7WKsnzgF6EQ4KXsa3rT1Ugoxu21kpBnxwKIl1rbJ7Fa1409LOKK4sayLY&#10;q1jutrGjVVJGUperbbK1YURqdH1ham9lZm9fzdh0x1xddiO0YBvMdC1UZjWWpNUWfazOS66I9E2K&#10;9E1pqxraXgRrM2CoZ8PWIv68jLaIoLK2mm+4f11W3JClQTwz0bUbItrOb2Kfn9cXpbqscE7D08Df&#10;542vwUNdJ32LefijhgU1VR0unjFJmXUNrUtOjglxoRVeVnGpwWWDNbPLA3BShPy0Lc/vjPUv9rXM&#10;dNZMFCU1r/aBkYoN1UvvJanvP5cwuMmp+OqmRWF43XTjWntBb2FMWW5cRWFqZ6Rv4fPLuldZ77y6&#10;qJHrnAwGMYh8uwIGq9sr0gv76zsxE8sTDb1t6WUL9QPtGRX1iUUl4enFYWmtaRWzdQNr7ZPLLWNg&#10;YguMbyJMYcDMLpjegemD4eXp+t6Zhr6FxoHVltGNtvHVprGlmuHZ8r75yqGl+vHFxsnB4u7i6KJY&#10;j7gYj4S0kOwk/8zM8MKqjKbR5un9eVwUjVWwNrHZ29jf0zi4MLqGWQDj3cul2S0+Th+U5Q0dTMMd&#10;zSMdzCKKsrvmxsH8BBgfwJbm9Yb7ZPnax7sYh1ppu9lren6wT0p1zfDX8bO6/s79gWWpXXqVa7aP&#10;kn3YK8+qwNwin9RIU//i0IzuvKbe0tauksaxpt7dWWRxX8zaGpx77C6vg1XsQue0/UvLC/QyD/nu&#10;6VzVVJR66qJrn+j9IcY7tLepDRabm5rE7oKNdWx9XVtDfTtM72AOZqcX4JxtF4NF1vrdP9jf2V1d&#10;XJqZmFyen0NCyMD5Ejq1g1MezN6noDJwtrKNXV9aW5hemhpZ6GwerC5p62wcW4GTDTgga6A2u9HH&#10;IjDSKS49IC/dL78wvLo4rLY0uh5+EIo/1GaFl2SEF2Z/KC1Mqi5Pb6rJaW8r6RuqGZ5uGl1qG1lv&#10;H9pu7wY9PaCvE/S3gs5qUJu3XZSwmhG+mBJR7+xRYOqeauCa/j4oxyYx2TTOQ931/f3XahfkH/LL&#10;XmXivM3M/ZRHTFP0svGFx9a3NVwULB2V7dw1XAJf+0UaR8RYxEabxYWbxMTbpkZZJge8i3FQ9zd5&#10;4mzyxNVeI8j7XUR1Su1C9xyYP8CMbWMncdGzN8BSPzbGI/vZtdecZJeFGR9eFdaW4VQTYVCU4tBA&#10;otZxaomwvRRkVuZjUOShf8pN94Sb7rEQq6Igy3MB5mf8TE/5GJ/wMT3mZ5aH/EmMVRGJdcb8XIBJ&#10;XojxKWoFmZ+IsiDLaB2xCsJsioLsEKVvsbAwLiDbUzG2p99ixRANWInwkRAOgudTKGLsqsJsyoII&#10;qgRWmENdmEOVwIqyq6Ox+yS+zf4X5PCTysOge48+yMZXJOBw3W+BQAfFQ1Dsq6A9PApBsa9CcDp4&#10;CIrhITjcV8EPIAEEzf7NwK7Co8AEvlm4CTP//yYAo6N9FILq/zTQU4MdwHcPn/nfE0KJ5RNH7gSE&#10;fwnAf2/+bgKwBPsLnByiKIETgM/x6Mhy4a7XvwRgHP8SgL/K4cPhBWBJdjVpLrVzPFrnebXP876S&#10;5YYjA78Y1T9Lvyi4Wv8SgL8Bgmnt18HJnEeBn/fj+JcA/DfyOwKwMLMc6gSMqraoAIyqwkfBK8QE&#10;EBT7zH1++uO1WwJ996v81uv3V4SY4S7Y4E1euuuoEzC0aAKfPsSVLwnABNLpZ2Dh4wVgXvoLx8JD&#10;L3ssAswXj4HpMj8jciBe+svQCjJfF2K5wc94FW5y0cDjInIvTKPqL8zhpD6Pbh4FlYoJ4GW8Lsh2&#10;DxWA+dnvCLLfEuS4LsRxWYjjwpcEYFEWHmkukaui5++fvyl/9T7k/qXbt89dv3X++hXJi1ICEgJs&#10;fGz0bIxUjAyUDPSI0IvIvaxUdGzU9CgwDWEip4bgA0HjvXtRdxYxnPsvzIH5cC+sRU9CgWrAqD8x&#10;zBdk4xLl4sMvAHzz3KVr0ucviUufExaXxjn+QmBraFN8zOywIhsNLRMlFd79F1V/ORiQUM9cTAzH&#10;goq7R8ErwfgcVABGdV8IqvjCHsIOoGeEJlAHHSncg1rIJSEZVAO+9jkKNOoEfO/cDVQDRp2AUX/r&#10;FzfltO89fien8O6GgsoNpWtPta9omulaRwfHtUYk9auaJBlE1Mo5pTJceMV88/Wb3HbLqi5JVe1/&#10;o6Z/YmQZVdVmFp1tnVzhmNmk5PJB2zPJJb4kKrsqJDbVxcXlvZ6G4u1zF3g5rwleof+FneR/Ucqy&#10;XTJVtYj1iCtPKusu6UAe0m3gYtVu40DcavcRYRW7AfbX97eWZicHBnvaettquuoK2kpTN/qrE91N&#10;4CfqMj+bqf5bbW2j+09fm9pH1NQODXcvLAyvLg0s7I0sg4VdMLF00NIHuobA8ASYnAVjU7v9I7uj&#10;E2B9E2Cxu6sbu1vb+/BAuOdcn+TMQ3LpYQ5wGivcD/b3EP1vdwvsbCIqIxYDd+NWc93Y3B7d22oD&#10;oBls5g6WKyw0c681/AJqT4AmclBPt1LONd3yeHncHex2gbVVMAVAA2Y5vXezchBMzWLmJ5EIwHMb&#10;29Or6zMrK7Mry4trBALw2i6i/q5jsBsY7OYWZn11YweJWoxFuoX2H+VI5/EcKwDDHKSFHXgGmP2F&#10;tf2Z5eMF4NUtsI5BwkQfFoAh/+kCMF6gxefAC4RcIwA2sXgBeHd6EZ7a74SA3pib31pb/jUK9GHQ&#10;xj9vIisBr6wg/itdE/sdY9jOsf3eSdA/vdePCMA7PeMbHcOb3aOIQjy2gB2c3h2YwozOIp6+cJB3&#10;DxC24WjvgOVNOLDbIzOQ3WGEvaEZWOtgaBYMzm+1ji/XDC5VD2w1T4DO+f32WUzD+EbNMOhe2qge&#10;2m+cBG1za2V9q8U9ayW9Ix9rOuPKKoIyku1C/V87OWuYQ3x07EP1XSt80io8UgrtYkoc4zKtIloi&#10;ijGNs02p1azULKfPkPzlrz/9+NPJU6eJfzlN9OOJ0wgnz/x06uwvZ4h/JiL5hZgUBZakOElM88u3&#10;Qn6S9BQx+Y9kCD+T4kB0X0T6PUlOdpKC5BQ5hAiB4gy0Z8mIKEiIqYmIKYlRSClISCmIyclIyGmo&#10;6Kmp6Ckp6EhIqc6coSAioiKnYiRmFaa8oUGn7kyu7fajptMPRn7fmYf+u1nYLw6J3xmHf/8+/Kd3&#10;YX/R9/+f2u5/0nL6k47j/6Pj9J2m249aHj/reKAC8BkNG0olU8anRgJyxheeWN5XdHyq7PZSP9TQ&#10;NtXCs8jCu9jBr9IlsMYjtMErvAkCE3DT0a/Syr0IJpz8q6w9io0dsl+ZJFi6FaYXTJaUj5WW9hcX&#10;90JbXT1cX48Ec8apudCONTQONzZ9WvR3eHRlfHJjaGR5YGgRLwC3d0y1d8xAEPW3eQKn/k6h6m9t&#10;7XhNzUhF1WBFVX9VzWBdw2ht41R59Uhe8UBGbhfqARyX2hkSUxcUVRse1xTyock3rNbNt9zFu9zR&#10;owji5Fno6FFg55pr7Zzx3irB2DrexCYBYmgRo2cUqmHg81LHRU3Z8uGdlxZv3WsL28c7Zvuq+5py&#10;G6pSSpEQ0Jugt7Rb7ba6jbb9eOt8+cemO5LyXmaBaYHZ8T5pBgomokwXtJ++j/ROeatu6W4emPuh&#10;MDkwebSu76Nf9HLHYGNKNljbywqIm2seW+2ajbANAPMHC60T6z3zJdE5ie5RYBU46lgutU9N1Q+h&#10;SwLXJJUEGHqAFZDj9zHeIQIsAmhhGqyDUFNfNBFm5pfrnwoTQe+9Ulw/wESERUCiUxRMfHSLDTHx&#10;gYk0j3iknXWQ5BwNy8MErOKiZQMTDem1Zqom8NQygtJCbYJgwlHbui6lDMwDGzVjbP/KUHGrv6ET&#10;/G366BpRG1+w278YaOIGZrHZfvHjFV1wb6pbJJjYjrH0BWNbKfYhq/UjLXFFXSkVM6VdhYGJLbnl&#10;KQHhE5UdeZ4x3fGl7eEFbeFFrZEl5YFZme4JeX4f8/yTcz0+NIRm5VsH24jc1vszURiTUNqlu75S&#10;F1/Q0on9/APb6R+Yqc/QMRDTsVAwMNPQ0FLQkBDRnSZiPHGW4Rcimh+JqX8moT5BTHWKiOrMWQri&#10;0xSkZ8jIT0NIKU6TUBKTUZNT0NBS0zPRMbIxMbIL4eRVOD3Ai7iovgs3jwUWgBYtg04q0MzDoi/6&#10;qhkKviIBcFryh4DTm6MaMG4Kx4/XgPFOwH9HARh+z9BS09FRUNGSU8J8EX4xuYdqOvquEQlt8RmT&#10;OUWY6mpQnL7q9Drj5UXrVzdM7bQc74jckmWVVbz8wlnfI87t40fvnMyAwvrUjsLIqsKI8rbsrom6&#10;6dbstiCLQM27moo31R5cfKYp/8bfNjzRLyPKKTHWJbU0sna0dK48tP6jQ26mS6GTgtcrWUPHJ97G&#10;dx1eXHxvpRXqYphkqhmseM/K0SyhsWI5N63f2e6jm8PHIJ8CC8NQi7fBYV450T6FaZFlpSmVy0NL&#10;011TK8Or8KZdHVlvr+hNjcwL94zPjitLiymKD84uy2kd7Fwc6lpqb1rQ0fJ+cN/ypaq3i12Wj0tx&#10;sHu5o/FH+cumt0V0LF8G6tyzfiTx8p28tadBYKxdku87b5Pnep2FdQAD5sfW/fyTPH0/FhUPBfrm&#10;GWn7elsm5EXVF0bXJvpnV2a3TI+sTYysbi2Bka7lwZal7sr5oerNrIBG/bsuGR5N3rqJgW8/JjkW&#10;lYa3VCe05keURbvEe5sHpwSXR7vlGtwzUxRVNjivEfvaf7N6HExiDwaX1nunOkvreqqbN0Zm1wem&#10;pmo6+vPr2tLLm1KK6xLyW1JLJ6u6sAMLB8PLW93TYHYHTG+Dyc1PjK3tDS5iemcnarpXOsbByAoY&#10;2wSDq/vdC6B7GfSvTRZ39WU3dqTVtafX1SVXFEXnFXzIK01GVrfNCCtoyGmf61pGAjJvgoMVsDWz&#10;nZdUlBKV0d8yil2DJ7hUXdwdF5avrWwZE5ifFFEW5Z9bmtM52rM9MwrmxkFd+VhzxUTmh5oA+wQX&#10;w+AIuxR4ylUxjYEGIfZyVkYXXvkoOcS8DgrUdC/ySB/N6aqPKnbXtiuOyILfjWBxH8xubY8vbU4s&#10;bc4uzk6MYjZXdlfXEOV1C+QEpT8RldO4qGb5zMxF02EcTiO3wEz36FTfAJyubK0ubS1vHWyB8f6p&#10;0V5Ett9c2poYnoTTNkT9hTMQ3ERxcX5haGBwbHR4dXnl03tpqIUF4LQQmeAhdntta2V+bXl2fWxg&#10;rqW2v6VmcLhrfh/n7T1YPxrqGBVoFR7jmPzBLjXNszjTqzzLpzLTryrNvzzZr/hjUGl2TE1hUmte&#10;fHNJckddVm9X8cBw5dBUbf9CfddyffNuayPoqAM91aCrCDSlgqqYg+IgbH7oYkJot09AsalrxluP&#10;TOOIj8YxwTr+9k8tdS8rq0refsov/oSH7yk7+1NmVjVOHh1h2deXn76+oWb2UN9J1cpPzyP0fVCY&#10;cUiwUViYcfQH24/x9lnB7xPs1QJslP18DOI/OOTUfmyaaZuG3/ZgAexMb+/P7yCvpa6A7UlsaniB&#10;0m0DCbYHkqzPcAKwCgepvDCzuhCLujDrS1F2TQkuHVl+/YvCby+LvpXl15Xh15bm05LkUcehJsWr&#10;DvmTCJuiEKuCEAviJizA9BS1AszPhGEmK6L4HrbCLIq4EM0vxFlVvtGKsiuIcDwTZX/2LRYWRgK7&#10;EQSFw3H44dRhxFnVRNnUxOEJ/9ZKsCErtBFaHKLs32ohsNZ/CvAsjoXgYSUetNbRB9n4Bgk4XPdb&#10;wDdIAEGxr4L28CgExb4KwengISiGh+BwX4Wg+t8d2FX0KPhhhJswE15idBd+hNG9hzd/w5FH6n9X&#10;/m4C8OF7+DDoaB+FoPo/DfTUYAfQ2wntyd9wvv/XQCixfOLInYDwLwH4783fTQAWZ1PCaSGfBODz&#10;vK/OcetJcen9SwBG+ZcA/FUOHw4vAEtxqMtwq+Pcf5G3CuCthbvl/iUAo/xhAZhgWvsVkM818tE+&#10;yhHp9zNHjvi3QdiTfxqfTvkbURJhfn5YtcWDV3a/kS8JwEh4JNbHIiyPIHglGIKmj3JI3P0NBMU+&#10;80CA4S6BlPv7EOi7eETZHh4LGuGZh/YaF/UVTqrLeA6rv6j7L84hGBZDlNSjEOipn7l0OOzz12E8&#10;z8coy8cofdTy0EMkj1hZHrqL8OgcVOfQPiCqLT0iUQswXRNiuSHKfluc864E1z1oYVqE7dZhffcw&#10;hyM/40FWQWa6xc18h5v5Fg/LTX7WGwLs1wTZLwmyn/+SACzCzC3BLnieX/Km5OWHF28/vnIP9QC+&#10;feHGNenLMkJSguz87AzsjFSMdOR0tOTUDKTUjGRUzJ8DPh8WgGE+ugtmcuHWukM1XYjI59V/uRlY&#10;UAGYgZQSFYzRpthpGHiZ2GAZvAAME9dlLuAFYFRqhRa2BptFhWRWahomSiqC4M/IQr+M9AS6Lx68&#10;vvs7oNIvCvpUVBi3PB7e/ReCCsCoBoz2DeWwAIx3AsYHgr5//iY6yE+uPXh2Q07pxkPFSzfePVB8&#10;d01B47aqnLqh1HODR+qOfuF1zd3AI65Tw7/kZXBJbi+wTmhWT658X9oipfmaSEDqmpZxQHGbQ1oD&#10;8x39/8l+68bboNd++dktS6u450g4f4KtvYm+vtKCRJ8IP2s/9buqbCQsZ/73KeazjJLs4ud4ZFRu&#10;PX+j8MrxjaWPlVugvXe4a2BiQExOVEprUcVEey9mfgNR8lDvBGjXd8DCUm16psrtu4IsvHduKz5T&#10;t7z63OK6olVybnNb++Ts2MZC/+L+0BKYwYD+GUxRXZNH0FxqHugbxfmwboH5pf3Z+d2FhZ2lNcza&#10;xsEm5pNfJtLVA7B3gPjCYvcJ7R5O/AV74GAH7G0gMZ93VwF2c28fs76zg8EFPlzbXkWeEe7PgJ0+&#10;MB6+1nFts4EOVFGCGgZQzb5SJTbXqbo+Fwqw/WBtE0wD0Ly7lNW7WtW9Pze+tzYFVtb3FrYwM2vr&#10;MyvLM8tLC6vLKxtL61sbO0j8ZwiyDDAGARWAN9dxwZ8/PadDhNhPic9y71G+KABDdvbA+vb+wtre&#10;9BKij86uQvtJMcULwBs7iBvrfzUB+Evg7pa9+dXtqYWdqYXd6UXsFMKXBOD12bnfCMB4XRlNYzH4&#10;NGZjdXsWWf33oGNsr30U2zl20IMIwNi+yZ2ecWz/1EbH8Hrn8O7AFBid3x+eRRhfAKu4ANpbu2Bz&#10;F6xh4JDCod4dn98amMQMTu0NzYDhuV8ZnAeDy2BgFQyugaF10L8KOud3mya36kY3qof6kirm89ux&#10;9ePj6fWt4blFTtGezw2tb+vY3dd3evLWQ9XMV9s2RN8p6rVHwmuvSru4Do+sPp/8sbCq/uCytbxh&#10;0LXXEFvBw8BFQUl99iwxMQkZOTklKS7CMhkZBdwkISUnI6ekoKBCgXvJSSnITxFTnjgGil+IjkJ2&#10;kogY5098CGIE0rM4EA/FM6SnEMhOQEtEcpqSlIyKhIKKmIqSBIGchBpCRkpLSkJDRsYAOUtMD6Gg&#10;YmNlF2ERv8EoZ8is70uh7/O9tut/vPP9X++D/mQY+O9W0d9bxf5sFfeLecz370P/9xvfPxm4/+mt&#10;2/947f6dtuePWh4/abujIaDPaNhQK5szPzcWemx6RcH2kYqr0ktv7beRJo6Z1j6lVr6ljjj3X/eQ&#10;es+wRo/QBrfgOif/KgffCtegWt+oVphv41ny3j5Lxzje2qM4q3imrHKivHywtLQf2urq4bq6sbr6&#10;kdq6YZz778RhD2BUAMZ7AHf3ziDLA3dOo8GiUQG4sXGyoWGitna8qmoE12xvRdVgSVk3pLJ6oKJm&#10;tKisP7ugNyu/JyOvD5KQ3h0R3xQe1xSd1BYe3xoQ2eAZUOXuV+XmW+7uV+HuV+biXWznmmvpmGZs&#10;nWhsHQ95bxX3zjzawDj8lWGg7htvXW0nBXl9K0PP0sz6oeaJidaJ+a7Zxa6Zg0lMlGOI+i3V3Mg8&#10;sAJyP5S+evI+yD7a1cjXy9g/0DbS6Z33Rb47ag9f2xt5v1W3cjMLyIkpyAjPaC9oSAv4sNY90pNX&#10;Bha3412CN/sWJ+sGA808wSqYbxmHm0ke0eWx+WBi20rt/cH4Vlt2HeoQ/NE7FpFyVxBNtzg0GywC&#10;bwPnrqwmmOOmY9eR0QBbcNKwQhILwEXLpi6+DKwDV23blo81MBFs7F0SlgMTISY+md5JMOHz2gVV&#10;i2FOgmMkTCR6xvqZe4It0JJb7/DKCh403jUixjEE7vIzch0oaN3uXvDStwdj2zUxRemesWBm18/I&#10;eX9opTImpz6xaKdvIcrSB8xg420Dd7vn873jh3IaxwtaK0PSl2sG0z0iO4prEn1DJio7PtoHTuW2&#10;1PqmTWW2FbsnN8aUxtmGxTlG1ieUNSWU57rHxRl5x2vZyv+FXJuY+RU9jzwFg+SJsxw//8xw9hQN&#10;+VlyKmJSKuTDdPrML6SnTzOQkLGQkDOeIqLB+d9TniIiJzqNLJVNdvIs+S9nKH46RfbDGbKfycjP&#10;0lBTstIz8zHxiLAJi3OJiHEjswJU8cXLtxBUDD4WWBJOePDATZiJr4hXglEOlzwMfkLyjcC5DQo6&#10;1UGnPTgxGE63PoH3A4b8nQRgakoKWkoqGlpqGjoqSrjJw8576+ZTzVcOBsYR+u8TDAzTrMwKrfTT&#10;Va/YvxB/by3vGmIa8ubRK/VrLx6K3nv/1Lg2ubG3aLgyvrEjbzA/vCLNP7ciqa4pu73oQ2m8V0Kk&#10;W0xOXEliSGZySE5uXHlOdHmqf25RVHV/4Xhral+We+EHs5QspyLfl2Gmt+3cFfz1r5g/knyl8cjO&#10;2iDK1yHL/HW4i01KedFUXlZ/ekpHoHduTEh5UmRVWkxdfFCJtUGAlb57XGD80tDM9vTa6ujS8tDS&#10;eNtEfUFzkHNEpHdienRRVlx5fFhuZkJFT/Pc5PBOV/uahXmc0ftYM9MEK5NE83fxtkZJpq+iVO/Z&#10;magE2mgEmSp6Gj9zirJOKQypnq1daf3Y/P6R1kf3sLXBJTjXKSloNzUNjIwoy8/sdzaJi/UoSfMv&#10;j3fPiffKSY0szEwoz/xYcbAF9tfBcOtaeWpvjEuR//s0s+fBaW6N4cb53ekr+31gqXGvNa2/NKY6&#10;IzAn0inuo29xqleJz6tgdyVX10cWYeouE2nNYGAdjK6DZexoQ3tfdePOxCJY2MIOznZmlg0WNQ6X&#10;tIxXdCw0DiLzvbldML6+3jGB6Z3d7pmBwARko3NysWlouqZnoLh1smZgpXlipXF0vnJgtrxvtXZ0&#10;p3V2o2FiurRnrLhzvmFopn64K7+hIqmwJKEoyi0uIyy/vbhvY3QbfieANYBdPNie38lNLoryj6st&#10;aV+awo70LHe1zOWkNb1Stfa2iylIqS/LbK/I7S5Kb81Jaags6E+LqwnzzXIwDTXWdDdRd/U0DE/3&#10;L0lxy7NVcol4G+aj6hr1NijFMibWNLwiMH++YnSxdjzOPqw5rWp7YBHMY3anVleGZ+cHxqf6h8Ee&#10;5gC7tb20vDG9BL+1VjrmM71SW5Obtjs2kMjb6+Bgags7t7Y5O782Nw32scjMeQvsLWH3l/fgXGh1&#10;cnlmaOqTxAvBTd421tZHhoZHhgcX55f2YOEtcADnsnAvbna3h9neXl9DSuKmvdhNsDSzNdg101o7&#10;0lozuDq1Be+E1bHNnKhCP7MwH8Ow4PdxkebpURaZEeZZoebpYTZZUc75cb6lqWF1WdHNmVGteR86&#10;KlJ6mrL6ugp6B4rbR0vqp4rLFssKdusKQFch6MsHnSmgPhSUeWLzPHaygqYjA2ptHVN1rRO03eMN&#10;QqP0wvw1PI1v6by59uzt1XumN2+aXj33RpJfV4BVS5BXSVD6ieDlp0JXVKXuG9xSt35u7K7l5Kvv&#10;7aXr66sf4vcmKuBtfIBhYpDRx3Cz7AjrzKrE5rb8zonWyZ3pbfjlj7x1Cue3qxjkbdRlUJHRrHbf&#10;WJr92QNpk2eXnS7yGl4WMrkoZHRB8P0FQcNLwu+vihvflDa/LWtxQejNeUH9cwJ6MvzaODShlRXQ&#10;+pMwm5IAm6IgiwIv4h38DLV8LM+R4NGINvwbK8yiKMGiIsmiIs2s9i1WghURgIU4EX33W6wIhwKq&#10;HB+F4PkUiiSruiTzS4g0kwaBlWHWlGLRILCSrIimK8yB6LvfYiH/WRrwYZHsMAQPK/GgtY4+yMY3&#10;SMDhut8C2vJRCIp9FYJu4CEo9lUIquMhKIaHoNjfDEGzfzOwKXT00MsEE3ATZsJLjO7CX0F07+HN&#10;3/Db5+l/b3DP9wmOiAM9i2/n8D18GHRUj0JQ/Z8GemrotYDgrxG+wH83CCWWTxy5ExD+JQD/vfn7&#10;C8AwjQrA53n0pbn1/yUAo/xLAP4qhw+HF4BluDRkuNURy4Ws/ou6/4qzqn2WflFwtf4lAH8DBNPa&#10;r/BZ5jwKoe6L58gR/zYIe/JP49MpfyNKwkzPhJmeHAWv7H4jXxKAxdmfibM/EWOTh4iyPsaLwWj6&#10;KOjeoxyRflEeCDHdF2K+dxQC3RfPYdH3MATV8QizIE7A+GWA8Yov3OTHLQAMdwky3YbAYkLMt74k&#10;AHNSnz+Oc1w0sly00kfhpJE6FjZKYTYqoaOWiZSfiYyP0JIKslFIs5BJMZFIMJNKslHIwINyUJ1j&#10;p5TlobvEz3hVmPUmKgDjNWC8y/K3wEl7mYXyIjP1FRaay2x0l7kYLvMwX+JjOf87awCLsvCIsfJL&#10;cYlcFpa9K3v90eW7Dy7fuXvh5p2LN6/LXJEVlhbmFORg5GCkYqQlo6Uho6IloqAnoUCFXtbPfsB4&#10;AZiBlBJaFkpaTjomPmZ2wc/usxABVk6Yw8PICnch2u3nwNGwCgSm4S5hDp4rkrL4KNAwgYaAPics&#10;jkqt0Ipw8sKmuBlY2GkYWKiomSGfBWC8+gvhZmY8lsPi7lfhZmRA/WBQcM9Dfz0jvCSMCsCoy85F&#10;QWlUAz4cBfq29FW8H/BhJ2DF6w9Ur95Tv3jH8Lriazmd289eyTwzuPXU/MFTe5krhspGMSqeOZbp&#10;3T0YUDIN3ha3vy1utUmrd0qus4qptU/u8SqcF1L0/RPp7au6cQ9ex6u8i7N2Tsv4WD/cNLQ7PAXm&#10;5sDmOtjeBTv7+zOLqSERavfkrgiKXhYQuyokIcMtLMkhIMLMLcjEKcTMJcrKL8EhdI5T6Dobr4L4&#10;uVc3n7yT1zBWemeiYvRaXkfz1vOHwudv80uL0nPTETHQ0YsIyjyTlTe/pmxn4hKdXdQyNrw237ew&#10;0zOLxADsnwNlLYkv9MpM7KfiUkFHP6IBb2D2ZubmBga2F1Z2VtYP1rcBBovzeMBpzNAiHhL7hBaL&#10;aJ4wBQ42wf4q2FsGe0tgbxO7v7uyc7AFwPIOogHD6huTC2u9A4ib75QR6DoHKnlBGQ+2jH+l+vLa&#10;yHuwmwWwo2BlC0wC0ISZze5YrGkBK4Ngbwqsrx0sYXZm1wkE4LXt3RUMwmEBeGt7B7O1g7j/oios&#10;du9XV+BDii8BxwrASBBsuBcOwvr23vwqXgDen1qC6V8FYCT+8y5uAWDcaOwhwZ9RcH//lQRgVLiF&#10;vV3e3J1d3sapvwiTCzsT878vACNCLyoAw3ZQT2LcJiIMwxxcYn15YWVsDNM9tt8+im0bwXaOgd4p&#10;vAB8MDS70TG82jqA6RlHpNyReTC2CGbX9maXsQurB8sbqOMvHNidsbntwSl4dEQhHpw5GJwBQ7Ng&#10;CFZZAGMrYG4PTOyAvuX1xrHZsu7hnMauxLLm6Pw8l+gQXfsi99jpvNbhlOrO6MJC52jbu1oeD98F&#10;Klh80HVLfu+f9N4/StcVbvree5v43K7JLHbGtwwT17UV3wOK5/eKZ4N1XFlJ6MiIzpKcOgUt2Zkz&#10;RCdOEJ88SUFERHriJITklxOkv5wg/unnsz/8eOovfz3x3V9IiIiJSI7hDNHZoxCdOUt+9izVmdOU&#10;Z/GgHr8nIGTEPyOQ/IjjBxKSH0lITiC6LzEtJTE9OQkCGQkjhJSEiegsPQkZKzklBykFJzEZOyUN&#10;LyuHNLP4fQY5I0Y9P1I9nz9rOP1PA+8/vfH502ufP5mG/ZtF1Hfm0d+ZRf7H+5D/8c73T289//Te&#10;83++9/6LjtePWh4/aLp+r+n4s6bdGQ0bWlVLNiUz8edWN5Qdn6h7KGv66ryLMnbIsPAsMvMstPUu&#10;s/cpd/CtQKM923mXWXsUW7kXwbRnWKNLYA3MsXAteGudBgvkVyyWVoyXlQ2gAnBNzUh9/Xh9wygq&#10;AOMYb22b6Oia7O6d6R9cGBpZ7huY7+2fQ+npne/umevqnu/smmtrn0ECR7fMNDYivr+VlcM4x+Lu&#10;yuqhgqL2vILW0vKekorBvKLurPye3KL+9NzejLy+5Ky+DyntMcntcaldUUkdgVGNfqH13kF1OD/g&#10;UmevIgf3fBvnbAuHVFPbZBObBCPL2LdmiPqraxjyyjBQ763PG313bXVzN5vQ8uzG/obRqfap5b7F&#10;hc5pIwUDWy3ziYYxsAVyIwpe3NZ0NvRrLeq7L/1U56FBoG1kjGfKw3NKKvf1DZQt32vZuZr658QU&#10;FCUUVSQV5kUmbfWPTdY0gqmlCBtv7Mh6T2GLm4EdWAMzjSMbvQsBph4wZ6VzxkLFECyCsg95CW6R&#10;YAOEWPpURBWAVeCl79SWVgfmgJXS+6WmKTC2a6dqttw8Dcaxpk/fLDRM7A9uwpyxsj5YGOYgZeYQ&#10;bXioqAusA2dN6/b0epiwVTHtzGwEK8iuhsQKmONl5JIbkQZParlnxlbb9GAS05nX6KxrDdvJ8E3K&#10;D0wD88DntfN8/dhIUXekZQBYACHmnguNw23plVm+cfAUgt+7gklMulvUXHV/XVRufXTeRuNYpkvk&#10;Su1QikvoTMdggl9IZ271R8egnYbxDIvgtZLBLLvoxpjSHN+0RLe44sg82LfioIwEs8A0iwBVThl1&#10;HpnHLEIyRHTsP56h//EU7amzlGfOkpw5SU5GRE5GQnTqJMnpE3RkJEwU5LTEJKi7PNxFSnGWiOr0&#10;aZpfTtH+DDlL8wsZzSlaWlIOOloRBs5zzELX2KSvc8mc50NcflFQHfeimNQlcWm83HsUVAAm8ADG&#10;S78EBfAvohGAvpf27eArou+34cVgVPSF4GVg1Cf47yIA01FRk5JRkVJS0dLS0tMhGjArM8eVyw81&#10;tGyV1FxvP7Q/d97ssqzlfRmrewKvjW665TqX+Bl4er91SfdOctFxMHtulh9SWBFXl+FfUBhZFW4b&#10;H2YXWxhXWZZcG+OREOoUkR6ePdo+110/3lDUXZpanxFenOyTlRta1pDcURxaE/4+1lXVN/JdgvuL&#10;ANsHLoHqEYa3bO+Jad29oGeiF5KfPvAxrs3fOy8ztSshviE5vtHHLS01vqG1enakbbM6u9/dLMru&#10;rWduYtbKxAxmfm1lfGG0Y6itor2+sCnGNzHzQ1FiSHZ6TEluSl1NUe/iBBgbwIQFF4RH1sUn9QQH&#10;1jnYZnk45HvZ5RmqBT+/anaJS1lOQsdBKyTcKi0vsLo0vG6oaNrvta+K5AOTx5offRO3JnYHOxf9&#10;vNO83TP83HIzo1pS/KsDzJI++haP1K2UZ7TaGvuYGrqlxZeNdm2UZ/ZEexa+euj4Rs5DQcr8HLWi&#10;mqx1onVFX/Zy28exguDq3JDSrOD8ePfUytiOqoi2TIecIoecZIOQMGWn7rBi0DoLhlfB9HoDnNsV&#10;lm+PzSIzk+HZtrTi8Yr2mYa+lY6x7f7Zg7EVyFLbSF9RQ09BHbRDZS0TNV1TdT2jle29hfWtmRXD&#10;ZV1jlf1zNSNL9aOr9ROrtaMrVUNLFQPbjeNr9SM7XXNgahuMbUw39PeUNPWVd9ZnNLUW9ow3z21P&#10;7O7OHKyNri8MLa9MrFXm1cWFJBdmVI/0LM6N7azOg/rKUQMNexNtp8Kkmo7Ksb7G2dbqsZbqsdGe&#10;zabKCRvjIDfrD3H+RWlhVUm+RRmB5el+5WHm8QnWiSm28dmuaZnOKRGGQSHv/EqDc2eqhtvSavuL&#10;2saqe0bquseb++b7JlbHZpcnZtYWZ7c3FsE+nIDh4uUsgNrY6vaPrfUxNXPV01M1I6O1vdi5NbC1&#10;tTI9tjg+ujoytz0GZ25YpPDa/trY4jqc8OwiC0/sbcEJEjJXxO7sToyNDw0NzM8ubC7vbC5jd9bh&#10;7A6Zx64vr/R2dlSWFi3Pz+Hmlsj7l6tzuxODyz0t0y3VA+M9M9jlffhd3V0+EGAebqfh5WMQ5asb&#10;46kZ46gaYasc6qAZ6fX+Y7B9XoR7Ubh7SbxfQ0pgU3Z4S1Fsc1VCQ31yRXNSfntiykxh1npF2kF9&#10;Mmj6AOqDQYX7frHNfr79aoL9VKhzjZX5BxUDX7l3/s8cA1V8fVW97B69h/9JeXfltsPDu4EvHgYr&#10;3fR5KONwS1b3wqUXklcf8cs+4JZ5LHhVRUbu1XX1N3f038sZm8lb27zwcNcOD3ybHGGaHWmRH2aR&#10;VR7fWpfV2l3RN9UxBmeJyMLJe1tgZ2t3YQGO8Nb0Xox3ttIN84cypgqX3Z9d8rwn63hTyvqKqMV5&#10;ASNpnjdS3PoQaV49CS4dcU4tUXYNETY1YVZVEXYVmBDlUEUEYCFWBUEWBX7E/ReJEA2tAPMzIVac&#10;Z/BvrTCLIk7ZRcTdb7GwsCi7kgiHwrfzBwVgVZziewwyzBpHkWJBvXvVceLuN1mcAKz++WHfP8+K&#10;sUBUj1rcM0pUHvuNRWvhHmQjIrE0J6ogojrWMe1/qZ0v2f/b2/lS+S/ZL4w/2v4f5fj+HL5SMOfw&#10;s2aYxj+Dxu39zVPp3/DrI/h/jEWO8uleOmyPntHv2y+MJ/wUHz/+X2jnHw48O2jRawGBCXzmfxLw&#10;xL+dz7VQmeSr9svgbgBCJDkR4G/Jt4IKwDhl6ChSbHqSrLoSLK8gMAE3YeFfZZ7fQtCTz/xe+8eC&#10;E0T/oRZRIr/Rwip/XAA2gBWRE0HGVkecAxGARdlUxFiV4K+zCJMSTMtwacny6p3n1ZPm1oVdgsf6&#10;I3zpvL5kkVrfbmGVPw56Ft9mCe7Az4hzah/eFOOAkyFNESTIB04AZkM+8shthn6jws87vOuO/7wc&#10;uShfQ4LjGAvvW9wV/I39nZsZd+mP48jh/mY+dQDHIQFYS4obkX4lOJEvQ/R9OGjhKMGvgs8W13/c&#10;hwt2SYId6RiBRfcetfC4x47PFyxyCSRw1+IfY5H2D52Xjji7lgSrpigr8qIAcqv81uJ+I1Q/BV7+&#10;NntEwvwbQRr8HX63D7+xX4DgcP8sCHXur6EgzPREkBlRfAmsKMsz3LI1v7G/w5cEYAkOeQnOxxBx&#10;jkdi7HIQ1LMWbh6LKNv9YxFmuXssIqx3jkWA8caxCDHfEmI5xn4K3UxgaS5LcT8W50Y6JswO+3Bf&#10;kBUe9L4Q2z1Bprv8zLeFmO/BHBHWB3AvPDURjgfs1BePhYXi3HHIMJCKHws9idhxiFCd5qU6w33U&#10;UpzkpjjFSWhP8tITi9OelaQ+LU5zRoKeWJqJ7ByEgUSG7GchypOidERScJOV8iKEheICM/l5tMBR&#10;YJWj0JPI0JDI0pKcpye/wEh5gY3mPAf9OW5GKR5mCSF2CUE2kUMCMCdOAOYQZeMVZeERZxc8LyB+&#10;W/qq3OVbD6/cvX/p5r2Lt27IXj4vIiPKJcDFwMFMRU9PSktLQklzlpSOmJyBlBL13MVrwKj6S09C&#10;ge7ioEVWzxU8FEsQggrA6BrAnHRMiIJLSQurwAZhFV4mNhFOXllB0fPC4pfEpC5LyFyVlIX2krj0&#10;RTEp/ANKVADmYmSBB0Xcf6moj7r//g0CMC8zE8rhTG5GxC8ZD+z/YVAXZ9gf8UMxHi8KSV4SlkIE&#10;YDHZ6+IXb0heuCV15Zb0JUQAlr1yV/b6g4s35C7dkb9298m1BwrX7us/fPZI+Jz+9Wf68trnrsrf&#10;Unr7+IUVDcM1WqY7Wsax70MrFV1Sue68U/FI081tflvQWr+BhDEunwRmsf2+ZZsB5dtPTTKfGGdY&#10;xw4J37c9S3FJiPPaPZlbcuIy+nfuh5tbZQQFZUdGdJWVgvk5sLzSW12d4BfgY2nrYmL+WkVd7vIN&#10;ONrnBCXOCUtK84lKsfNeYGS/Qs8uScHMc5KG8wSdIAmHBAWvBDnXJVp+ESLm61wyqvfVH8vpyt7Q&#10;ErnzWuSR4VUVM/+4kt6+5ZnepY3OaTC+BiaWQXt/lZFFvoZunop2m7UjNqcYjM+A9Q2wub03u7y7&#10;uLW/tovEnd791asVifaMF02xECyy6C+0yHK5u2B/G4lNjV0D2HVkebT9PSzO/XdhDSkOMCAvLj8j&#10;KB5szYDtZDD6DlP9bK3owXzRw9lqze2pEADawdYkIqmOA2zT8mhmw0xlA1gcBvuLYGMTLO/szm2s&#10;T68uTS8vzq0ur2wur22vbu0uIxowdm37k/q7ubO7jdnFIssPf/L6PdjF/hrLGt/5IxzsIysc7+9j&#10;EREYZ2EOEr56F1F2D9Y29pD1aBcQDXh2CTuztDO7sDu7vLewvL+0jsTN3sKteYzo5btIrT2kNWS8&#10;YDfg2OH11388B/u/sr+Hgfy6F1V/93bB6tb+wtrOzBLi+zuzhJ1a3B2fR0Ixo9IvoQA8szk7v7u2&#10;gpwaovgip7OH3cHubiGnBnN2dsAubrnlzU1YcqV/ZKdzdK9tBNs2st/xSQDe753c7RoDw3NbnSOr&#10;Lf3bXaOIoDu6ACZXwPzmzvDMzsT8/swymFtFHKwnFndHZjGDU2B6BYwt7A/O7PZNYvunEM0Y3rfT&#10;m2BkDQyuHXQvLNcM9n2synGKdFF4pyMtZyArL8ck5fhIry0ibzKzcatqaLW0t9QpxvPBa4+7+q53&#10;dJ3v6XnJG4aqWifpemS/8Q+TM222SliJbgE54zsZI9iC6a7gmifcN5lOUZKeOUlx+gwlyVnyU6fP&#10;/vQDyS8nqInPEv/0M+kvP1OcOEV9+jTtWWJ6YmJGIlJaElJSUuKz5MRE5IT2DOnZ0zi/3sOWmPgs&#10;5dnT1GdOHYbq7AkIutAvNckJSlKYRiyEgvQMFSkNBSkDBQkTCjkphBlCSsJCTcVFS89HTcNHRs5J&#10;SsFJRy9IxXOJ8pYe7UvXsxouf35h8286bv+vnuef9Lz+bBz2v/X9/6wf8B/6gf+m5/8/db1h5p/e&#10;ef8PQ7/vdL1/1PL6i6bLXzUcfnxpc0bDhkbdilPZWkLREhWAX2j4aBmEvrNOMXLOfOeUZelRaOUO&#10;KbJ0K7RwLTBzzjN1yjVxzDG0zbBxL7b1KLH1gLbYzCnLM7S2tHaluGy0uLSvpKSvvHywtna8oWEC&#10;Ut8wivPoHYc0t4y1t010dkx0d8309sx19yC6b2/fQl//IqSnd7G7Z6GrG+Ys9/QudXUttbXNNTZO&#10;IsGfK4ZKS3srq4fyCtqzc1uKSrqLyvpzChABOL9kMC23KyOv72NuX3xaV1xqZ0J6T3RKe1B0Q3BU&#10;i29InatPmb1bnq1Ljo1ztqVDhrn9R4iJTcI78xj99+E6b4O1XgdoGvjrGHirPDN9o2mXGJo72j43&#10;17PUVd6dFZ7hZexaHIs4/oJVYKdrf1vkXmNux2LfluINjTcvTM217QPtI8Nd4u/LPFO7p6tyR0fr&#10;8WsPE9+8D4U16VX5URklsZmYodnFtl74EQs289gf22xKq7HXMoetjdcNrnQvOOnZjNcNTzYMWyi/&#10;B2sgLzg9yz8JLCPKK+Ldu4YouIiUOw0M5XSx/euYnhXrF8ZgeHu3bw3mQLvePm+rYrrSMgNmgd7t&#10;lweDmP3BTbOnhogSPAvMnr2drhqFh4M5MzUjYAFYKhqNlQ6AJeDwyqq9oAHMY+HZOevbrvctbvYt&#10;WqoYwzLV8SVRtsFgAwQYegwUdMCmAgzdwSKIsvUfKW3vL2iKd0T2Bho6g9GNXL+EofzmtpTywoDk&#10;/e6FBOuApZrBZOewrZHFSNfA4qj0WNuAvbY5bzWr6fyuWLPA4sDszuzWooj8GIfIqtiy7uzmHK/k&#10;EEMveF426mav5XVvCl1hPstI+gMJ9WlKBkoG4pNn6aiomejoqUhISE6dgp9WWlJiKqIzcJOKjJSS&#10;goSCGk5cSMiZSCiYiSlZSBjZqVnZabhYGQVY2KRY+S6xidxgl7rOLXVd7BycvZwTFkdVWzhDgOkL&#10;opIwcSx4cZdgDWBUAIYF0L0SuGgoEPzraATg50vfCL5BdBOVgSH8LFwQnADMI8TOL8zBJ8whIMKJ&#10;CsDs3IgAzIYTgFk/C8BMf0AApqQ9S0pBTElJR0fHyEBHR0XJxMB68cI9dQ1rdW3vp4qe9+67Pn/o&#10;rXbX67mUidkd1wKX4tKA3Chz36qw3DjrUBsFEx89d2slyzcP3voZBpkoWrkYeOdFV+THVrkY+Zto&#10;OfraRoU5JyQF5MCcooTajNCicKckt7cBNhruhSHV6Z4FH+1zEsxT3140VuZ+GagcEqgTo3DJ8JKo&#10;mraSa1neeFneaHhgYXZaW056a0JUuYd97Ieggoqs7v66hYGa+dKE1vrs9uG6XrC4BRYxYAmzNrIw&#10;2Tm2OrIy3DpWllkd5ZuQFlPQXDk4NbQJpzr1VYNXr6rZO6cXl6+Ula+GBtV7OxZavY57cdv6yXmj&#10;B6I6aleNY+yzY+0zw8wTklyyp6pX/A0DXt9Wc1B9F24diKwxvAN2VkBN0YjV26AYn8Jwp0y3N+FF&#10;0Y1bIyA5uFDuirLG03d6yhZJIYVJgaUVqUOadxwl6J9fZNG4yPzyGoeW3j03d4NYVP9ixQAA//RJ&#10;REFUv/eJEbYfMwJKMwNLPjhn9BXOt6WOlPrXt0a2FdjlBKt61fsXYepnwNg2/B4Yq2mdbunBDE3P&#10;N/fv9k3P1/eNlrTO1fevt41vdk1tdU4tNg315tSWRabXxuY2Jhd1Z1UPl7RMlHdAC9NNKaXNKVWt&#10;qbX9ua3zNSOYtvmNhqnR3PaW2JLG6MLulGr4mQUj63uDy/NNI2tdk/BLYGdsb3VwZ6lva753faRp&#10;pq28p6O6d7hjoii9PNg7KiYsubq8Y3JkC7sNGmtmtFTsPG0iavI6OqtHu2rH26vGWqpGIbHB+ToK&#10;ln728S3F4wM1izmhVRF2KdH2aR9sE7Uuqr4QfXCf7cpj7puKQg/uc1x+KnDb9LH+SFHXcHHHYFn7&#10;WF3P+uAs8mrh8vbW9Nz++urBBpx27q+Ozc60j3UWtPm89fJ749P+saUyogQ7CKdnYGl4amF8Ak5n&#10;4UxmsrVvorZnc3AerB7sz25ujC0drCLrd+wsb68vru5uwpkSEg56emxqZGBwdmJubWFrdX57c3ln&#10;b/sAs74z1DuYnvLR3dmlpaFxZX4ZKYwBi9ObU8Orw90LnU0jPS3DyxMbSEjw3tVAq3DzF44er4Jc&#10;XwZaP/MyfOCof8fG8LGLvXaot0mir3mKh2liiFNRpGtJgldJun9RXlBOcXByRUBUlb/PSknGenHc&#10;ekHwarb7cqbterb1bqEtKPUYDjHr9bUtNjUNkNcwv6BqdtnA9p61nZydm4KNwYWnKgIS7y/Khqve&#10;z3onn2VwN0HrVujLJ27PHpvcvKYjJaMqLKEoIPmMT+oRr4yK1J3Xt1/aK1t56Hh6agd668WEm2Ql&#10;OBTHu2XXpjWN1o+MNvfP9PTvLsyCzQXM0iTYXN1ZXF4eXWkq6rXWCRShlec4/eAyz1tZLl0JDm0R&#10;lpeCjOoCDGqCDBrCTFqiLDpiOHcXIRZ1QWZlAWZFAebngixIXGckBLQw6zMhludCLE9RK8yqIML2&#10;HAn4zIoEgj5sRVkUJFhfILCofKMVR6JAK307v30e9CuSHCooUpyqEGkuZGk6GS4NRANmVT+KOLPq&#10;sYixqIqwKouwEloxdnUxdtWjFqdI/SdYcVY1nPJNaH+/liT7S0l2NSkODWnOlzit7uXvl/8/t1/q&#10;J06OUv92+/tH+T+3v3/0oxZ/LmgLcFRxei0cWJxI8M18qX20TVyDn64UTKOSMASti66yLMv9CoJv&#10;kAC0jAznKwIrRSBdfLZHS37Fcmnh3L8I7dER/n179A75Rou2gB9/5ET+fwR6wxwD7kIcBXeVEV59&#10;qyU84u8hwaEliQhp346ONCJf/eqDi0eG440kq74Eix606KYUm4EEyx/u0t8AIvb8o6z2HxLAIHDv&#10;schwGBwDJy6qM/crSU5E0RRn1xRlR1Y3EGFTg79i8KddiFlZmFUV6QzPKylU9URk0T+AJOLk/asA&#10;9jX7Sfb7dotTao8BfVWNEB5dMW5tMW7Nb7eiXBrHgiuAANMinC8hwhzIO17wkomzaIgwvhRlUpdg&#10;RdRf+LmQZIOfo2M/LziOXKzfQYb7DRxVMdZXYuzIeszSPG+kuV5LchnghgIdkF8tUgD5dKAe3r9B&#10;iu31cRjAUT0W9L2KoxxWeQ8Db61jkeJ6Be831MKLDj/RqBVn1xFjP2p1xdn0xdgMxNkMvsnCWwJe&#10;/c9tHrZibPDeRnRWAvu5DFrrVyvB8Qq5249YadxddNQeX57jFTJXxl0peI2kOA3gdRFn0xVh1UGv&#10;Efwgi3PowRxYBrmmbJrwR0qCVQmZ7n6bleZ8IcWhJMmuKMGmIM76XIzlmSjzUwjMOQY23CyaRe0o&#10;Mhyax/FSkk0Z1jpqxVmUxFkUj7Gsz8VZnx5Fgu3ZsQgzPoKIMD2GiDLLQ8RYnkAIiuHBedD+AdCQ&#10;y0cRZ3+CB/XH/eSVC6twPhfjeA4tTAuxPRFkfszP/EiE7akwO/y/zBOYI8QiL8gqD/MhIizyENzK&#10;vkgaHu6zm+8nPod9foIr+VCU/bYo+w0UEbbrEGHWa7+DIMulY8FFPz4GThoJHnppAebz/EznYIKD&#10;WpydSgxamH8sLOTCLOSCRy09ER89Ec8RK8DHdIuX6Q4vwx0exts89Le5GW5x093ior/JRnmVhfIy&#10;M9klepJzdGdlqU5LUp6QID8hRkMiS30clETSVMQyEHSThvQcCvlZ8WOhIJIgOyNGeloUpimJJalI&#10;pGCC5JQIzCQ/i2RSEInh8iWoSaWpSSXpKM7RUcgcsefYGW6xM9zhZLqHB25C2OhvHwsX8/1j4ed4&#10;fCyyIi+lhVQkBRSlhRXOiTyVErwnyH6ek0FYgFVUgE1QkBVZzk2IFdGAP8HMJcnFL8MrIs2DaMA3&#10;pc7fv3D97rnLDy7euC59XlZAXISDh4+Rg4OGgZGEmvYsKaLXklLQk1FCGMipGCmoUfDP+NBNmOBh&#10;ZhPi/BROUJCNi5+FA1V/UQ9gZgoaJiSgNOL+izoNs9MwcNExSXELyPIJXxQSvygqeVlE8oKIxDkh&#10;MVlB0Uvi0udFJCT4hWCbvCzsHEzoo0YGCCc9HTstDRsNNQpMc9DR4tf0JeCwvnsY7kPxn1ElmI+F&#10;GQL7fCyoACyAW+dY5LMfMOQcv8h5AdELghKXhCWuiMpcFZO+LnH+uoQstDckz92SvoSOrdzlG4+v&#10;3nl29bby1dtq1+6q3Xqscl/hyWM1OXkdOTn9hw/e8vM+fm0U6f2h+Zq6+5+oLlDdMdBIa7CvHnnt&#10;k2Lqk+WTNe2YOa0bVZs1isgEqZUzN2wS7zmksIg+OvEj5TlhwWsS/BwUlBKs3FLMnAKU9IJUDPck&#10;zzm/Na7LzNuemEG006UNsIXdX1qf6BnobmjpbWnvaWxtLq8ebGibbOuZ7ugbru/oKK5pz60aKWle&#10;rOmdKWydzG/tSq9f7FyOjyrik3jEcUFB8oXpBW0nXffkqoaFlfH95Y5pMLGALLXb1drlaF2lojim&#10;pT2pqjWi+mrHwwcUFYGFZWShuEUkst8+bjHfnT2kL9sAbCDh9PbX9nfW93Z2DtDY01hEQN36vFAx&#10;GvEZ3YOLDby1vre9isRGXp9a+Rj0Qenq/YHyYoAdBPPFB+M52wOp823xezOVYG8YM9+HXZgESytg&#10;Zmu7a3q2unuutgOMTCLu0fObYHl3fxGzPrm2PLG2vrizvnqwtLK3sgGW1rCQlU3sJmZ/F7uP3d+D&#10;f4jWi1OsfwM0nz19EXUWBXHYxWm9yOnAOjCxh8iouzsHO1vYtfW9tdX91fWDlZX9xZXdufnd6fmt&#10;qWnM0jJmZWlnZRW7vrq/sbmP2UREUMQpFvX0PWJRx9mjIAX+CPuoBPtbEE0X2ftJ9D1A2MOB3dve&#10;28cgpwaL7e0CzDbY3ATr63uLa9iFVezcCqL+TixgR+d2h2ewg9NgahVRZCeXkSWixxf2x+YRIXZ0&#10;FhYDqxvINUVUbQCHCxHIkeGCAwaPDq/1Ptjc2x9DHHzXWgewbSN77aOQg85x0DWBRIHunULZaR/Z&#10;bB6AFgzMgpFFMDi31zOx0jKIHZwF89tgGQtmNw9GcMsD45b+xY7M7o3OwJZRkPTwLBiA/QHDmfUu&#10;Cu8s7moYX33xSuSe2eUXzvdf6Ys9MLmomGsVMpPVvFTQOZ5eP/mxLlbL1k9Oz+WWRpCCUYyOQ7S2&#10;fai6TdhL+zrfrNaQwvHUDkzt/EbNfJFPjrKkIun/Q0R5gpT49Cnik6eJTp2ElvjkSZJTZ0hPnyY7&#10;Q0R25sxhS3EasSTEp4lJTn+jhaAr/JITwcRnzuLcgklIcJDhYj4jFoGEgoKYioKIhoKIjpKYnoqE&#10;gYKUgZKMEUJPw05LxUpNwUxNzkpHxcHMyMfFJsLCf5H1nj75I1PS51Ykqg6nXzr/oOb4varjj+qu&#10;Pyo6/6LscVrV9xd13+9f+v6blu//1gv4s0HQd6/8/6rt852m23caTt9r2J1+aUujZsPxwkpSyer+&#10;SxdlbR9N3QD9d+GmdqnWnnlWPkXmbrm2PsXWXsXvHbLf2aSbOORZOBWaOeTbuJU6eZUbW6fbexTa&#10;uedYOH2MTmrNzB/MyO7KK+otKx+uqh6HVFaPVFeP1taOtrfOtrdOtzZPNjWMNtQONdYNtjVPdLXP&#10;dLRNt3fMdHbN9fQu9vYt9fWv9PYtQ1papzo657p7Fju75puaJ6qqB0pLe4uKusoq+vMKOnPy2guK&#10;ugtK+rPzuzJyu7Lye+JTmxLT2hIzOxIyOmNT22KS26KSW6NT2iLiWwPC632Cq31CKl19i6yc0iEu&#10;PoWmtslGlvHvzGMNLeIgr00iNQ0C1DU83r10MdN09rUKm2pbjPdJaciqL00snmmfgjdhT3mHjpy2&#10;tbbN5hCmMrlO6YaGnYF7eXaznoqp9nPD7A+lcueeX+C8+ljmiZOuc4RNaHZgWl1qVXl8YUNm5WTz&#10;APzCbM6tQmI7b4BI25A4t2iYGK4bHKkbttW33Z/eK08sQVbhxa3vWxNdCH9IbJ8Z7XSvbHUt2Sib&#10;gIm9rqwm91f28Ou6N7cVWdN3EfTltdmpmsEq3dnN9mrmSE5uh4OaFZgCgwXdnrquYALM101bKhiD&#10;aTBeNmivag3GD2COxfP3YHgPO7j96q7GwST81kUCfkbZhZR/KET8jFVNB0q6t/vXXHTt4a5s/9Qs&#10;v49gCfi/99gbWM0P/Jjjl7Q/uBZu7rPbtwzT8/Uj9QklrR8rpyr7cnwTtzrnQow9DgbXkl0i+0q7&#10;SuOK23KbQyz8d3rWC4Oy3XUco23Du3M7Kz6Ur/Wsx7sljJQP5wRl1iVWvVc0/xBUVJw7mPWxLcA7&#10;/cEtjbMnmEjPsFCTMtNRsFCTwM8FGdVZEjpSMkYKSgYKMnpyUphgpqJloaZhokFgYaDlYmPm5+YQ&#10;4ecRF+KXFUEmKvCH/qbEBcgN8fNwGgPnLSjnPsdthsjgVuo9rOYeFmJRCRbOK9CpBQQvyqKZcFqF&#10;IsDOJcjBjUy0uHghMAE3YSY/GyeEYK8IN584n+CxiPLwQ2ABCNoOHtiCIAcvbEqAnQfXLDcfKwcf&#10;Kxdq4WSMm4mdk4GZnY4ZVXyhZadjRGVgdEII54pfEoCpqOmJyCjJScnoqakYqGhY6FllpG48UzDS&#10;1PWTe+Ii98jz+UOvh7JmijLGFvedPRTd5/L7y32SPrxxTzL1N7yi/PaSUplPapJVRICeR4hRYJZf&#10;Xn1qV1Z4jatxtMO7yEj3/JqE7oLg6nTfkryw6ryIqkiXFHMtF7V7rxUuaejeNww2jEqyTHV/6mFz&#10;1SpSOTzLssDsRcAlEe2HVww/BFRW5g6Ge2b4OUbnJVd11YzW53emBGenBuf2lo6n+xeNVC3ONayA&#10;UQCGtvb71/eG1w/GN8DcNljZgzOW+aGZsa6R0e6R+fEl+Cs2M7YSFZbi4RnrF1xe1wryChayM8Zj&#10;g5rSwtocDWJ8jRJddSNsVb2ctfw89IJc9fzj3dLb8wdnWxbnmybW2ifDrP1K4gr35g/mB1bHO5cy&#10;YkocjPyCnePtDLwbc3qRULqbINAy8tXDdy+uatpouaUHVZUmDARYFDy5ZCvO+lKMRVntgYvBC683&#10;qp5RXvk1WSN1GWNVyUPRzoUTdTudubOZvvXxtsU5HvX5XrVFftXNCc3bnUtgfB3+XC40IJMlbC/8&#10;ZVzdbp0BA5trDZOjue0DWc2ThZ2TxV2dyeUlASl1kTmD2Q3L1cMrdaMLFUPTpX3j+Z2DWa2brfND&#10;8LeyuBfTsTQH55L+GakO0ZWhOfXRRQU+KaNFXchXwfD2StPUavP0dO0omAHbE+BgHmRFV5ektO4t&#10;guHWueWJzdbartiIxKqSuoGeqca64dUlMDECDLS9/VwTI/xS40JzOurGB1vmchIq4wIzvazCHd54&#10;t+f3TzUuZgcVxjokFoWWfrBNfHXlpRy7lKeS/lR27WByWYVv8lROW0dseYiei8F11RSnqMXGMTC7&#10;uz+5vjU6h7wvuAPnHttgAU4JtgfqO1tLm2oyazwM3XyNvD7YhM/UjOyPbCGzU+RFNWSWtrG5sje5&#10;PFfTM17ehhmYA8t7YGV3fwUJUzM+MD7YMzQ7MYeb6oCVqeXhzqGhjsGFieWtFdw8BwtWF9Z7O/or&#10;iqty0vPKiyrHBifQ0NC7G2B1fntyeLG3fbSreXh2bG1+eB1+vQ/UjL6WN9S7Z2D8xEznmp7+rTdv&#10;7r83eWJp+cLe5qWLnZa7nY6X05swP8v4ONe0FPeEJDv/j5YOuTbWlU7m00n+S6neCyluI1FmLT6v&#10;al3VGn20u0LNypzMYnT13Z+quz418Hhh46bs4q7i7aPp7/jc+t1V5dcy153v3UzSeVT0Xq7G/H69&#10;1YNKs4cfX15KUr+epHknSP6y6x0Zs8vCagKMz/nonguyG1y/5qn9LtjIy/91SJhJarp7eaZ3XmlU&#10;SWtO42hj71z/0OrU2NbiBGZ1GmA34Yx3ZWJpoHGsIKbOSTf0nrAO9+mbMqzPJVieSrG+kOV4Kc2u&#10;Jc6kKUirIUDzUoJFD31gJcauLsrxAnlawiUvyvX4T8e/+Y7LPBYCXfafDOqdgJeBITh96Bhw6tEf&#10;gKD6fzoE3cNDUIwAnE6mJsWhjpMVEQgK/N0h6B6ew2LVt0DQ7N8dgsN9FfyJoNUPDSyhBPu7IDEz&#10;DzeLB20TJvBXCqZxOYiSBIHVcfrrVwTgL4FvhwCCYl9DExWnj4IOy7eDH88/ClodP/4Ep/PfHdzN&#10;8/m77jDoGzCEwLvosFL1ddD7BJXVv24RL0BObQkuTZy4+y32KwKwOLMu/GVCNw8JwL/Xh//aFicc&#10;HlEBIYfFucMQFMNDUAxFklNXiusVbmC1xTm1xDg0IbhIFRoibC+FWNQEmVWFWdXhLimeV5LcqACs&#10;iwhX3wxODtT5Zot6rBJe3C+BapyHdV88hNIvCo8uPFMxbngvIdrtt1hxTkTuPWrxZWBajAMRgNEg&#10;H4igyKopyqQhxvxSkg2eFHJevxV9jwjAEHiNvsEimiIiFiKaImpF2bRF2V5BixtteOIEFg4mTvFl&#10;e0dgpVjfIorvESvJinjrfrtFOnbc2R25soiFg/NJXv1sERkYfQXhWAvhfIvD8Jss1xtxnPh6FORw&#10;v8NvewXtp3aO2KMlf688xytpHgMZ3tfn+N+eF3gHgQm4CTMh6D2JnibSCPqqBPw15FKVQb6Qf2Ml&#10;WBEX1SNWARGAuRRluJSkuZXwVobnhTjrU0SJJLCsz6XYVZAfPjbcz98hK82OzCIILZwP446CqMu/&#10;tZLsihI4UZnASnEoSHI+O2rh0cXZn0iyP0dzJDgQSRjRXFkQgRbXQ3lE4uV4CstA+6V24AlKcysc&#10;tXAQpLieH7U4iffxUURYHhIgzPxAkEVOkltJkveFFJ+qFJ8ytBI8SuLcL8S4FPiZ5fmZH/ExPeZj&#10;kuNlfMTL+JCHQY6H4QEP9X0emrvcVPe4qe/ANC/tPX46OQGGh5IcSpKcCnBAJDiew+FClGDW52Js&#10;j3CLxV7mZ7zES3+BmxaJeMxJLcNBJc1KLnEsbJTibJSiR8HJtMfAQMzPTCbESiECLUzTneWlJ+KD&#10;iS/BSML37dCTCLFTX2ajvgZhpboKYaG8wkxxGQITaJqJ/BIj2UUG0gv0JOdpiM8xUF6mpzoGZrrr&#10;EBb6GxBWhpsQNsZbEC7We8cizPeUj1OOg/kOO9NtTpa7vBwP+bkeQWAmCropwP0YBZY/Bt7nEkKq&#10;EEnhl1Ii6lIiGpLCahJC6jBHVlxbVlzzqL1y7vWVc/pH7UVpvYvSrwjsJSm9i+Kvzotpnhd7eVFS&#10;9YqU0gVxOUn+60KcUgKswgJs/IcE4E8ysAgrjzSP4Dl+ERleofMCojckz909d/m2zMUHF6/dlDp/&#10;QVBMgpNPkImdm4aRhZSKjojsSwIw7qnopwd8TJQ0rDT03EysghxInGS8AMyH8wDmZmDBy8AoMA1z&#10;EFWVie2SsMQlQXF4XAiSFv4kAKNuNOJ8grBNLhY2dkZmNgYmVnp6TnoGDjraowIwXtAl4LDoexi8&#10;Qowv88kh+Ij0i3JYAIbniD6iPSQAI52/LCJ5VUz6mrjMdQlZ5KGw1Hk4sHB471+4+vDS9UdXbspf&#10;ufUCcu2O8u2Hig+ePX+o/PSRhvxDncf3DdSVbJyc0lx8Cm8ru5BKKLMr2ShGV9qUDVxQevcDtdht&#10;3XDv4lWn0hHzhFJLxwi/2LLLjh+UosvDMpr9vCL01J8b66kYvtK/JHZBlkPwIpeQFDM321kKmh9O&#10;iTCy6z1TDnXxWhgcW5+YxSysINGYcc+kEHb3t+ZX16cWZwZHextbq7ILsiPikj2Dkh38Uqz84k18&#10;zR7q6z3Uv3legZ71PP9VJZ4HukKq9k+sYjOKxmaGD5Z7FsD4HFhHHtp1OZnWPH8w9ezp/L3Hozfu&#10;z6trz1hZrX6IBUOLYBoLlnGy7hbY3T7Y2Nlb3d9fwGIW9naWD7DriO6H82+FZvcALYYIwHj1F4sE&#10;5AP7AAmph/QZYKYXHQze3xCUdHtjBFZmwe4ywCyB1Wmwu3qwPLO7OA2wmL2FBbC8ChZWd4ZnltqG&#10;1tqGwegyWANgfgusYA8WMGsTq4tjKytzmNXl/YUl7PI6WFrbX1rDLm/sbmCwO7t7u3vYvT3Ytd9K&#10;vxDcH86797cCMAIWcf/9td84PXV3G2C2dpaXINjl5b2lpb2Fxd25eczM7MbMzPba8tbaMmZjdXdr&#10;fQ+zicRAxh5ytP2HAQ/0m2NhMZ9y0L2H1F+cPzIcj88CMDwp7A7Y3gYbG2BtbW9lA47d/sLawTxu&#10;PePxhYORuYOhWcS/9hOIAIwdncOMzm6PzGCnFpHgzBhcCETEERwXHxsdVuwe8gQWXvdlDBia3WkZ&#10;2mkeRII/4zRgVAAG3ZOgZwqhdxpmYpoHd1uHkc3+WbgL0za81jSw1zeHuPbO74CpDTCyuD+ICL2Y&#10;vontgcmdocnd0Wns2MwOjr3RuamKTtC33JNc4aLw7s35p8YXFIzPP7e8rGws9cT8nIKhlLzNDfVS&#10;pxjQMgt61xZymgcj8+M0bZxuqQcoGIWqmbs8NvBXs8xz+bBWN9GX1TJS1DvfOJsfkvdYSp75JzZ2&#10;Ei7yk2QkZ84Snz5DdOo0BCbgJoT0LNFxnCEjOk1GfOrbISc5jUB8BgcRDhIIJQkFjk9r/eKghuDU&#10;XxpKYloqEjoINSk9CgMVCx0FEw0ZA4SekpmFjoOLhY+FW5rlmjrVHQMqeWNKJXNSZRsiFWviF3Yk&#10;yo4kT+3JFZyplLzIVLxOqnr9+NL3O52Av+oH/6gX9KOu/190vL7Tcvlew+6kug2lsiWLornYc/M7&#10;qo4vtLw1dfz13oaZ2CRZuGWbu2W/d0yzcM+xcC8wcsh8Z51pbJ9r5lBoYpdvapvj4FFqZptp55pr&#10;bp/8ziIyIrYuq7Avt6C/oGSwuHyopGK4rHy4smqsvn6yuXm2rWUG0t481dIw3lg33FQ/0t6ECMBt&#10;LVMtrcdQVz/S1DyBBoJubBqvrhmsqOwrK++prB4pLO7Jy+8uKoYH6s/M7fiY2Zaa1Z6Y3pKU0ZqQ&#10;0R6f3haX1h6b2hab3h6X3hWZ0BIc3eAfXuMXVu3mV2zllG7pmObgAfv80dg68Z157FuzD29MY/SM&#10;IjT0AzU0PCx0feVlVWJckgcqRwcqh2vTa7ZHt+a7ZmPcI26LXU/yTYTffnXpjToP9YKsI1qL+hQf&#10;vrp/XfnNS/P0qPwbIncfSMg9lX6sclEx0jIwLyijOb22MCq3PqNqvHUUfmeWJhZG24eCdRBuGZjm&#10;nwITI3XDPZW9tq/tD+ZBRkj6BxdkxV8vXce+9CYwum/3zAiM7IyV9blo2YBZUBld6PvGFawiiXBz&#10;f7CIJLz0nWA7ZRF5bjpITOnSsMKAdz6wcFV0WZCRH0y0pzW7ajmCJdCQUOOt7w7mQEd6C6IEz4LR&#10;8kHLF6awna2+VbgZ7xKd5pMEE47aNh05zWACiwjAs6AkKj/R7QP8jfA1ct/uXqqNK8rwigPjmDAz&#10;753epUzv+JGSzvb0msLgtNnaoY9u0ZiexWjrAGiLwrNzgjLT/TOaM1uCLUPmWuZbsloTPZJCrcM6&#10;87t6inrbctrj3RIqE6oyA7NgwkDJ6r1hhIN7oZV9upFp1L17b+nppakpBU+foKen4KAjQ5a9oCOl&#10;oicjpycnheACQVOyUdPD6QovExucAMCffkk+IVkhMfy6FRCYuCIpi0YuQVVbFFTixQNnCxK8gofd&#10;fCGo7y9eA0Zr4eVhNOewBozXdw9rtzjJFgFVcPF7RXn4D4u+h/maAIyIynhdGSf9cuDTOA2YFe/4&#10;iwdOAtHZIJwfHisA01PSUlPRk5BSUpCRM1JTwxwWWhZpiZvPnhlq6fo9euoiJ+f2/KHX0ytWL84b&#10;v7libnrNKN0svD0kr9ojOVzDxvyKMvy+LXSMKXZPinjj6a3lHGwUkuZT8NG/3Ms82dogysUwIS+g&#10;Ps2pMMOzpDiyISOwLNAuNsw1pSCxNjkw11TF9s19E5cX7g4P7C0vmHjecQ5WCXfTS3ivFelmlpIb&#10;316XN1SYXF/8sbq9ondteB0sgPqMJg8j38Koio6coZ1B0Jra05nUslQ+utO2vNo0NVc3vNY9g7xs&#10;tA12FtbHugf31pApCmZtb3J4vq1poLS408w6wcW7PDqmq78T9DTsRbmVWr8MzPSr6UgfyfIuibFJ&#10;irD4EGQeFe+emhVekhaYDT+eu4PLlqpGBk90UgKSGvIb18c2e+uGq/OaAp2j1OX0gx1iBmsnBysn&#10;i6Irx6pnOnJ7WrN6y+LaAyyzTdSibA3SX6tGi/NpPrhhbvYu0scl/WNMfUJQpbdVarhzWZB1frRz&#10;YbJv5UfvunTf1iy/jiS3uuLQ1uma1ZnqiYPhVTCxtt7WP1/dudk0st08vVg5AoZ2lytGGiOKijyT&#10;60LzBtMaR7KaepKr6sNzx3NbMY0z2Jb5rfppTOPsQfsy6F5bqZ3Y61kDk2C/d707vbEoIKMztR7m&#10;rDfPDua2Q9aaZsAQBi0wUtw3WjveWzU22baWFl5ZmzMAv2GGWuYmexcXJ9daG9qmRqdnp5bLitvK&#10;CvuzP/bqaXjbmoXGhefmfaztbZ4ZbluozG7NjChye+8X5Rg3UTsz2zCfE5iX4vYxxyfbVcP5Hvul&#10;KxTsgRqvd2q7+xLygzUtcxwjRjNbNuummj+UeWrYGj/SK47IADPbO2MLE81dmNHprf6Rjd4RsH2A&#10;voO4Mryc4JcY5RjekdGA6VraH0RW/IVTlLm5OQzY38FiFtsHBrIqW1MKp2o6dscX9+Y3sUvbYOtg&#10;aXppqHd4dGB8ZwN5Z3F3ZWd2cHasa2ysb3JhagXeIfvwrlnFwvTYwNRA18jMGJyS7qHT8gMMsmtu&#10;Ymmga6yhpnukd35+DPE8HmuZstKyfiT5+Jn0U6VzCmoXXuhc13hzT8/osZGpgpmlspW5qo2ZuouD&#10;vp+/aVC4uU+MiX2CoUn6+zf5Zrrd/lb9gRY9fsb1Lrq5ZopJbx7FvX4U+1YpUFPT8Zm6tZymm6pF&#10;8NuACOOYSJP4D2aJripORtfVX0tdc717M0NPvs7qWYvN3Vbrm62Wt6oNr9QY3y03vJ+pdSNd906C&#10;zi2PR6I2d/m9VK+HvlUJeWvgqW3sruUS8T4h3aW0NKSq6kN1S3pzd0nHQEPXWHf//Pjo8tzU5sri&#10;8uzs8sTCytjqYu9aT8lYRkCpn3HsdQEFHvJLXCRXL/OoXxPUF6ZVFmXQvCtuK8GiJ8GCCsCqopyK&#10;OPVXTpT73hcF4C9BoMj+0xBlUYSIsSpB4CY+VB1eYSKAQEb6KgTV/9Mh6B4egmIESP6XEYDRnnw7&#10;BM3+3SE43FfBn8jh6riBJZBIf58vCsCHGkQuE5qDO9CvKyvDFlANGPLbZr/OJznqCATFvsa/BOD/&#10;XI6/eSDogBzhjwrAENyt8m1WAvEA1kGV3W+zqKJ2DDKciJ+lOAsSWxXdRNpnRcLw/n4f/ktbBJz+&#10;d4TDOu5hCIrhISiGIonTnNCBFefUFuPQQhFFXIE1hVlfCrGoI+vaculI8SBa3ScBDKcsfiOfxdo3&#10;32Zx8uQ3I8nxBiLxm4jTn5DkenMcBp+Vtm+1qB/nUYsvA9Oox6oYmzacDyH3IbumGDOyHjm8fMiX&#10;LSfytg3hlf31+n6+yt9gJTi0RVm14IU4x/9Wlt8AHhpeI2EWTXjJkK7C60hgEY9qOLDHjDbq73vU&#10;4pbQ1jxqjxV0oUU6dvS84O8CLAC/8H9rJeE9BqeMyHsGWuKcWrCTktzIrSXF8wrp8HGf908XFL3K&#10;X7f6iPLKiTROADzQseAOdPS4X7Sf2/92i7wrIMmtJcWjDYEJuIm8Q4C8LoBztcetoQIRYlERYn0h&#10;xq4sxgGnoy8IrDSXqiQ3ogT/1irDCbYwzsFUlP0ZojVyIlIoomJyKsD0USvF+UKC68VRK8mhJM6p&#10;dMQqiLM/EeVA3GS/0cKeIP1BgiT/xgoxyguxyCNSKOwJhxLsLey5ANMjmC/I/FiYCXGr/XQuR+ri&#10;LeJfC//XwIYo2QQW3XvUCjI+OBY+urtH4aG/y0P3kJv+IS+DPKL1Mj6BFqZ5GR9xUD/goLkHLTv1&#10;XXaq+2xUd9go77FS3mYnu8NOdouN9DYb6U2Y5iC/zUlxj4vyrgC9PD+dHD/dYz7ah3y0j3hpHvDS&#10;yPHS3uOju81Ld5Ob5jon1VU28ksspBeYiM8xEsnCxHGcYyM/Hg7KC8fCS3eVj/4atFzUl9gpzkNg&#10;Aubw0F45BrpLfAyXj0WY9cZRBFlvCrM9FGKXE2R7CBFgfQDhZ7kPEeZ4hEeE8zGKELS8T49FQlAR&#10;IimkBJESfiEtoowiI6pyLNcv6J6XUBfjfy7IhbQJq1yQfHlZRgtmopwTV0ORFVOF4DcJEBdQkhB8&#10;ISmoKiWsIiWkJimkLCGgAjNFeZVE+RSOWh6WRzysD7/VsjwS5X4hwq0gyvNUnP+JlICcON9NIY4L&#10;vCyiXxKARdl4z/GLXBKWOC8gCrkmLnNb5uJNqfMPLl67JX0B5kvzCIqycfPRs7CR09ATk39JAEY1&#10;YNbPfsBstAxcjCx8rBxCuICEgrjVcwVYOVEZGALTMAdVT1GQkmxcsA9SnPwirFzwoPDQF4XEUSdg&#10;NGqiGK+AADsXJzMrTv1lZKGj46CjPywAo+ovJz0dKt8e5bAYfBhYC60IQWVgFALdFw8aERqeDjwL&#10;2Hn8g1pZPmFUA4Y9PywAw8GEoALwvfNX7l+4CkdY7uJ1pcs3la7eVrp5//m9J88evHgip/bkobb8&#10;Q31FeVMzk0gbx1Rr30KHxFaDDzWKUWUmOS339W3+9DPzBRVv//J1r7qpSwZ2fz3Jck/ZTC4g65xt&#10;dEhqMy567hbYXwe7YKJnIisiIcUvLMja2UJT/8WN++d5hDhIqSl+OAmvrPy12281dBxMLa0NTfRU&#10;NdSfK2kqKD+99fDhpZtXJWVlBEXFeHiFmNl4Kei5TlEJnKIX/IWJ8k9nqL+jpTrDTUopwnfuKfct&#10;LRF1pzsmUVFp3RODB9ujW2B8ESzOgOn+yWDXZvVnc0qKK4+eTt56MPr0eZ3C0yoD3V7PwJnELNDS&#10;DZbXwSYGYHYBFosonWAf5wUBtvfABga7sbm7voZZX9newyI79vcB9gAHQEThnX2wjdlbXlxBHpBt&#10;Y2c6+9VuyT2WvKR44WpRTATYXQW762BtHokaDdsYHwR7mP3lJbC6ClbWD2ZXdscX90cXwfQW4qyz&#10;uA3Wdg+WMCsTSzMj83PTawsLmLkFzNLa/sI6ZGd5A7O6tbOB2dnG7u7u7SCBlw+B/0MFYPQPlYER&#10;9hEBGOcBTCgAby/CYyzuLi1B9paWsIuLuwsL2/Pzu5trO5tr2O2NT+ovckTUy/ZXsfYfAuJkfBy4&#10;vUcFYOw+Bm7+KgBvbYH1dTjCeysbkIPljYPFdSTq8tQyckuMzoPxpU/gBOC9MSQu9NYoTgCGJbeQ&#10;p6KI3y8cM9wfIgHvYMHmDljbAbNryEK/LUO7LUO/IwDvd4whZVqHkV3dk7DMZvMAIgDDvRNrYGYL&#10;cUEemT8Ymj0YmcP0TWAGp3aHEdH3YHzuYHIeYXwBjKyCJQD6lvPcYizuajg8eBWgZOJ8V8fltnaI&#10;oim0rwTvuDzQ7Y4o2K0cXshuBU1TTT4pwSqmnk/e+igZh+k4FHsmThR0gIHNjbb5rqymEItAOYmH&#10;jL8wUfw7NeMZZopTxwjAR3RfPDgB+Dg+S7yEUJCcxUF8CFIEYnIclDio8KALAFORMECoSRlpyJhQ&#10;6ChYaMmZYQ4EJphoONgZeRnZxell5aluqNPI6VM/fUP23IhE6T2ZohmZogXFUwuqZ9a0ik7USk7E&#10;ys4n1Zx/0nb/Sc/nxOvgn/UDf9Dz/auO2w+a9ifUrMmVzBmfmQg/MbmlbK+o6a6h46P7JtTIMt7E&#10;KR1Vf+18i2x9So2dst9Ypr+2SNM3SdV+l2hoke7oWWbtlGfnmmtkGatvHBIRW5dbMlhQPFRYOlRQ&#10;0p9f3FdU3F9eMdLQMNXevtjSNIUKwG1Nk80NoxBUAO5om2lpnWps+rRUMKSufgSmKyr7YLqpeaK5&#10;ZbKhcQyma2qHIPWNUxVVn6TlsqrR3MKe1Kx2SFJGa2J6y4ePzdHJjdHJzTEpLR/S2mLTOiPim0Ni&#10;GoOjGwIj6zwCSm1dsywd06C1ds4ws0t5Zx5rYBylaxiu9TpYXddfQ8ND64mFn1mEg67HaN3UYtfK&#10;Us/iUM2gn6WPj7nHaMMgWAZpQak6D/WSfVNbcrsstB2l+K5J8F17cks12ifprtQD4xfGRs8Nde5o&#10;RloHF4Vnd+Y2ZwWnNWRWT3VMgC2Q5BeXidN9g0x8yuKKwSoiADfkNroYucKWw+xCckIzwQKwfWGy&#10;2TQ7Xz7k/MIM3vzlkfmhpr4wkegUFWMTAqvH2oWleybAnDj7cJgJc6KsghBJeB0Ev/fP8k6DjURb&#10;hSc7x4MVkOKSEGMdAdZAnF10gsMHeNB0jxT/t94wJy8oy88Q8UjuymvdG9nOD80KswoEiyDUMqAi&#10;thh2yUXX/mBspy2rEebAwwWaes/WjgwUtCY6hYM5EGrqtd29kOkd3/KxcqZm8INt0Hr7TIJj2E7v&#10;UpJzxHh5T11SeYxDZIr3x+bMljCb8PrUhr6S/sb0pgi7yIyAzM78Li9Dbz8T/2SvlNzQvFDrMFeT&#10;kKePbRXV/eSeOCqpuD15YiUu9oST7fJPf6WhImOHHwF6KkZ6SlpacnIaZIlsUkZKcjjfgD/98Bdf&#10;gldQWkDknLD4ZQmZa9Ln71y8euv85RuyF69IyqJzlcOBmo8KvQT5aCY+BDTMJKiLCsDHaMA4cVeU&#10;hx9OjSCoiAszUVBBFxV30QKHRd/DoGXQ8t8iAKMJNAdu8jCzwfkeJwMztKgSjM4DUbkXnRl+SQAm&#10;JSWn+iwAM9MwS4pdl5d/o/nK56miByIAP3BXve2kcdlCR9ZQT0pbW1Sh1CWpN6rM66mx2WU13xdm&#10;YVqOeU6xyZahwa+9/V77hlp9CDCPs9L2M1L3sXoV4vP6g/er8ETn3OaMwfKkdn+bGE+LiPTIkoN5&#10;kOyTZa/m5q8b4qXkZSjz9o2QnqGMyeuH7iaa4W5mKdE+xdXZ/fMDO7vzyNKks11zYBtMNs34mQen&#10;eOd05o/MNm1n+hR7abt/MAnKdkuqji6cquoHE5tgenOxd2JlZK6jpm1pYnljYaehqqO7ZaSrbdzF&#10;KUr+qY2Ta0FCXI+PS6GnTYbr+/jc0KaZ+p2dHtCW0pvkkOb+ysdaxT7ANCQ7pKAgqgh+WHaHFgNM&#10;3QItPWsz4JdUP/yIYWb3SjOq6ovasj4UWek6mWva2b1yyQktnGtdqk6u7ysdHald9zJLFWVSuCH5&#10;3kQvSf25j+mbmFC/0sSYuqKs/pTIeiv9cG1595uiuvcktLUf2Fhrhnu8/mijGvXqjpOXfkxf/sRg&#10;Qe/e4DKY39nrn1io6Zop7xjLa2tPqNrvXJkt7a+PLMz3TKoJyxvPb1+vH1+rG4M/eYuVgzC91TS1&#10;37kMBrZA38Zu2+Ji1ehi7fhMxdBYUc9oYfdIQVdrUnVxYOZkaf9wfmdVREGBX1pPRtNs5XB/dmv1&#10;h+KimKKi+Mq6zI5g+8QE34LemrmGgu6J7tnB9qGW2pbBrsH+zuGkmBxLY399DXeVx1bWhgEJIXnJ&#10;oQVpkSUpoQWx3ukfPFJttV0zAvOrExvzgorSvLIqY2riHBJVz6mdpxa/wyyqICBT6vNhvqQj3TbE&#10;4r5u1HtfMLSH7VitiylxVDP3NXSabugHS5jNoamt4Uk4h9nqHwOLG4ib9Q6Ag9+a31IaW7TdvQwm&#10;98E04nsN81cWFpFAz2B/e2ByrKiuNbVgpLJpZ2wOrGOR0DV7yNuKU6OTw30jG8ub6GRwY2ZtenBq&#10;sGtocmR6dWF9dxP3Qh2cUqFvOiJzIRzIlBfJ3Fjemh6db6jp6msfX5zY3F7YXx/djvOMv8h5UYpO&#10;/A7fLTnBe88lnqpdUNG6rqV7V8/gwWv9R+/0npi+UbC0ULV21rTw0TEO1Xkdra0Zp6WcrPciRfdZ&#10;vLZ81MsH/kq3XB9ftr53zuTWeYdnStaP1R0UXwe/9ky0S0x2zIyzTo8xT/JSdzO+/lJf4orr3ZuF&#10;75V7PLT63Z912N1psb3T4/J02EezxUG50ux5u+eb7kDTAmsV9yeSaVbqtSHO+V6u0e8dQt96J1un&#10;5nhUFvrWlIY11id2tmb3dZUN9tUPjXSMTPSNry+sL04trkwu7q/sIiO2DXZGdyYaZ/0so1TvvJNi&#10;fSDOKCfF+kKcUUWCWeMSryES/49VW4xNA4ltzKEoxvlUlOuxKPeDPywAoxLsPx9hpucizAoQQiX4&#10;tzrTfxvEWJSPhaAYAagOJPVPFIAJuoeHoNj/dXxJgMTJot/OFwVgFPxlgmn0oKgAfFgDhvyOAIwW&#10;+4cBO398/9Fh+XYIbo+v8qXxP9LD//b8ofFXR5WnP8jx8tVRK8GhjQhpXEeEqy9b3F2KvkbwG2S4&#10;tCTZX+JCfMNPAbIJz1SCTQN3oOOP/n+D/QwboT8oouBy4Pxlf2uPlvwdK4HKmZy/+iwiAjA7sqIt&#10;tCJsGsIsiBIMRx4RgLn0YAHkKiDof5t9Lcn+TprN6B+EJLuRBMc7RPk7Yr/oJ4pbKVka5z38LRbR&#10;RJGw24QWXwamEddzNsT1HE6J4Fcreh9C4H0oy60NgYnPX30EfP5Uwsv9DVYCJ8+fF3x9XdL0qvh7&#10;aV49JGQ33PVlARV+vpAb4wjIPXAUXLRq5PfiiP0UwP+I/dLn8ciZIkhwagizqoqwqYmyq4txvESV&#10;UWleHQjcPA7Nz+7O3whyyrhzJwT1bj8K7MAfAvb5D8D9UoRdSYRDARckRxG1+BxoYVqY/bkwm6IQ&#10;2zMhVgVBludImeOQ5FE7FgGWJwIsj5GIxKzyQmxPkDDF7E9FOJ5J8CgdC16cIwAV877A/aOWhxEX&#10;BJjAMtxD9dGjcFA/4KF/LMD8DJ4sBCbgJqKnHioA4aR5COGileOme3QUHrpHXJT3j4Wb6sFx3OOg&#10;uHksnJS3IFxUtyHc1HdQOKnvMBBdZyC+wUR6m5nsNgv5XRbyO6hlp0K7+gDRfSkgMBPJ56V5xEP9&#10;kIdaDh4OWl4aOX46eQF6eT7ax3y0j6CFOTAfluGmgjxApG5GeUGGx/x0cny0sCLs+T3I4f8x/Qou&#10;pvThyNV4cK7Px3CeXxkiw6MowfEUFhNnfyLLq3RJSO0c34tjkeZ+Js3z9CjnBRSPIiugeEFY5byI&#10;yjlhZYis0AuIjKASBM0hQEZY+bwYoQSLgsq6h8VaVMeVEn5xLHCXhKAiP4ccD+t9PvaHIrxPJYWU&#10;pEWUxQUUIGL8z0X5nsFMYZ4nQtzyEFjmWDgYb3My3eFivsvNcg8CE3ATZjJQXj4WFtrrx4ILJX2U&#10;O+x0dzno73HBzwLLbT6WazzM57gYxdjp+D8JwGx8BAKwGDvPBUGxa+Iyl4QlYOKqmPRNKSRY8YOL&#10;127LXISb5wVEJbn4hZg5OKnoGUgoviQAw01mKlo0+h9quRhZeFnYUQEYrwHjEebgEcGtnivBK4g+&#10;60Qea3LwIN7GVAwspFQclHTCLJyyfMIXRCQg50UkZARFRXn4+dk4OZhYcOovAzMtLTstYfxnVMFF&#10;AzgfBa/sEgArQvAyMN4hmED3xYOuCox3AobngmrAsMMQOGioE/AVUSlUA4aDiXJHFokC/UkDPn/1&#10;+aUbCpdvP7t+/8ntR/L3n8s/VH3yUPPJA92r51TUle3fvg9PLBgZASC2d1c+OFcvoSwgq8LEM9Y6&#10;qsU5Z9w6v/Pme1cKBnHRqyqvUhvP2Uafe/jGxSFwdqR/Y250ZmgaeZCEwbGBRZ5eYQ7G23pCXbyU&#10;7z/mpmFkIqNip2GAIy/FL8zHjERxhCciwc4vxMjJQYPEcuRkZhbm4pbmF77MLyFJxyvLIPJA6Jbm&#10;PZ075xWpqcVp2C4K3NS+8DrgvmV8QGLb6ODB/jw4QBZSHQcLo5spkV36akuqKtgXKlvPXyypqjUp&#10;yte8VMp8JFf9SnfCx+sgLxt0dYD5KbC5DjAbiP/o1ube1u7uJnZv67Oz7z7YOkCesG3gQJ2BcRys&#10;bGxubWzurW9hZpdyoxLkJC4a3H+uevG61p27k421YGcLLM4CzBbAYnaWFiD7q6sHaxtgHQPWMGBl&#10;B3EqXdwFSxiwtAnWd8DK9tL4/MTg5OTY/Ozs+vT8xtwqdmEdu7iJWdzcXt7cXNna2NjZ3N7DoPLk&#10;AbKm71f+fkcAPtjZ2l5e3Fle2ltZwXVsDUBWV2F6H7O5v7P1qzMuPhozKtMeBbZ5LATFvgr+QATg&#10;9n5FAN7FIPGf19b2l5d3l9Z2l9dxEbQ3wPwamFkBEzgBeGwBUYInltA1gLETC9tjiAC8O7mAxFqE&#10;12VnHxWAkbHF4kJtb+0cLOMaGVvY7kK8e9HVf1EBGFkD+LAA3D0Jc3Zbh+FeNB/d3GgaxMIyw0uI&#10;Bjy2BEbmkRWChxGn5IOROaRXsHsTC2ASB9JV2Oc9ML3XEJ1neFXJ+LKSn8J70/MKbndfecu99nn0&#10;xvGGhtkFRd/nRl1heaBvAzTPrxb31fikRuo5p5gHjmQ07rTOrjVPTlcOVseX2L40l2AUpfiOjPZn&#10;WhZiNppTtORnyEnPEqEaMF79JSMi/jJnCaRflM9CLyGUpESUpCSH+BTq+ZD7L+L4i4BIv7So7ouX&#10;fmnJmSF0FCwQuInfxUDFxgy/F5kEacXu0F5TYnigRfVIi+SRJpG8DrG8HpGcHsWjd7TyJgzPLGmf&#10;W5IqWJ5Wtjrx0vZnbZdf9Px/0gv4Qc/3+1fuP2k7nnppS/HCgum5qZC88c0XdocFYGPHtPeOacZO&#10;6dZe+bY+paYuuYY2WZC3Fpm675NMbLJdfSttnPNtXXKMreMNLaNiEptySwaz83pzCnpzC3sgBYW9&#10;JaXISsAtLXNNDROtzdMdLQhtzROtTeMdzZOdbdM9XQvtHbOoylvfMAptU/NES+tUZVU/6gQMd6Hy&#10;MCoMt3Us1jdO1dZNNTbN1TXNllaO5Bb15xT2fczuSExviUpqCIurCYurC4+vD09sCE9oCoysCYqq&#10;RwVgr6ByJ698O7dsFEvHNHiaekYRmgZB6rr+qjq+mpqeb1WdAi0ji2Mr2/K7Z1rn4VebuYZpfkwu&#10;2AbbY5vepl5vFd41ZrUMVY/7mgXryL8ry2qyMvRQf6Kf9aFI9e5Lp9fOBo/0VS4rxDtFlX8oHCjp&#10;+uib2JbfON81DVsIsvWrii8By8DrrWtXYTuYA4PVA0WxhX7W/mANuL11ac1sAGO75k/fghlQH1kU&#10;qOcC8z/Yhmb7poAV4PvGtSgkC6wDV23bpuQqsAA89RyRxBJw0bJBd1k8N+nOagezwOmlXXVMOVgF&#10;Hq9cKqNKYTsumg61sZUwx8fAI90jBeb4vvP86JEIEx+9Eta7l7rz27zfuYFFkB2YluwRB1tzN3Ba&#10;6Zifqhv1NUIiTsc6RXRk1C83T0RY+MKjR1n5b3TMFoWkl0Vkg+GNAEPXg6H1JOeIra75DK84mFkZ&#10;W5QTlFkSU9qR15nslRLj9KEivrI9tyPRI8nX2K82pU71mpqxokmSZzIkwi7yg0/Wk0cO8ore129b&#10;yj9zVnzhcuvWawnxJ2dPs589xUxGxEhNwUhHSUtLSUFPRc5GR83FRC/MyQWnK+eExS+KSaFcEpe+&#10;IimLRniWFhCBe+FMAH2hDc5z8MouLHBBVPL/Y+8v4NtY0gV9+Ozud2F3787coYMBM1syM8dxYidO&#10;7CSOmZmZKTHEMXPMjilmZmZmZmZmpv6q1YmOj6RMkrmz997d/+b3zDvV1dXqUqst1dGjtwo0fiQg&#10;DNqDxljdi2T9IqMgnEpEDwPALgC+A0bMLj8bpwA7FwAUEA2M6F4sWNGLU4/lbxDASA1SiThgZhp6&#10;xASD4R/W9SI/B/yMACYlJSW/c4eI9C4RPKU2qCSl4ecWk5OzMDAJ1dEPV1AIUHzhayAdYPHcy+bx&#10;69cSzmYCWlHa3t3hlXF6Pm5PjAIUHTylLTIcIzviqtsT69uSWypiaqJdUlwMgt3No6Le5CW4F0Ta&#10;Jid7FbTlDLcVjER7Z1houujKW4a//WCt9tpF422cfVKYbpijqJ29kLW92OtX6hGvTZI8rJPfeeTW&#10;5AwsDR/MD6y3lXSNNI8dzp3MtM5nhOTGe6Qn+xQURzWXRTY4SNu+krUJMfGpiSlea5s9nthe65sb&#10;qe+b65vend873bhcndztbhpfnT1dnD51fxXHzaXm7pabltj3VMRcmEXV4KVbb9H8ySg0X7/RmdaX&#10;61fgpeNtLGESaBbUk9+3O7ADbvuDwcX+4qbr5WPwF32+egr+oMC7xNLoGvg7ut6B3rlF6kubWCnb&#10;9pUNnM1dpAZmFMZVTrXu5MV13Wc3eMBl5vW6PNin9l1AZXx0Y1RYeVFOX03JdE5ST2pYh6d1mpmC&#10;l516oLN2lJNmtP5Tz5ecpm/1ohcat2brp6G5A2j3CnxWbrePzlf1dCZV53kmDWW1zJb2wtM7F3XN&#10;lfXttMwcdy8fdi4edS2t1o5OF3cvVw9DIzvQ4uVZ38Zkcc989ehh7/r1+OF+9+pU2UB3emNjXHlV&#10;REFpSHZPRlPD+7J8v1SwWf4utzgoszOzcbxuZLZ9bq59JSWo4N2rpKzI8sr0xu2Z/fHu8YHW7rHe&#10;ITCsHeyYjApMtzEIeG0WkR5R0VY82FLY31o0UJnSnB5amP2uOOJVXOLbtJbMrqKwsthXCZUxNYWh&#10;JQbixhw/sPH9wsj/M13yq9Crke2p8n4PdUfr58btqQ3Xkyfg7XG4uCvNKxpcbWgVDDwOofVdaOvw&#10;bGb1cGZ1e2rlaAUMU6Gt0Y22rMaJsv7zwS3wtgnetcDrAh1jfrJ2egEdXB4PzU7VtM0294DhDXR8&#10;iRn6XYOxzcHO7vrS2un+MZLXe7V/erC2Nzc+tzy3srsBNsDI8Ib3RQBjxtNrRAnDiwTvX06NrYwN&#10;La4vHKxObYMbYLxx4iXfS7afmYUphB7RPHjOJCnHLadyT1XzoZbmIx3Nx3q6Lyx1npsZvTC2kzP1&#10;UDXxUzcIVFbzl5V2ERVyFuG1F+Z1eMDvJP7Q4amY9aOHJg9FXZW03FVM/Q3cEpzf5/oW5QVUZL4t&#10;RQSwwxM9Mz6xIOnnLe7GK/GOSxE6Ax7P210k5iINNlOcBgMMa51Vp2NddwvDJ5Le+CvwZzlpDCQH&#10;z+RntsWmZr6KiLeISbLJSHIszPKqr4rua8ua6itfHGlYHutYmuhZ2pjdW53a2JxdP1k/gC8meMp7&#10;55erh1tj+80FfQ46vlzkEnAeMJvRYzYLpttKgnSY5JDfCOC/OgU0/Nt/QmCN7L8z3DSqCDgOGE+B&#10;/F8Cjg/DgtMMhxue8v8J4H8TnxOQWPP6dfw1AYx9jQDgwcG5MNcN1mDw9/i/dcCfA2mJD3IsPjjN&#10;vgToGNw3fLAX6iu5eW98DZ+7/jhP5/8D/EbJYMGsrIwPIlBvmMivBCOTvhgFGEwFP07h+3URFk76&#10;uPNUYxBm1hNk0EbmckA24flLUTof+/+lnvznjTD4YpjwFLsgfq49PGcvyggn8n9ab5UPjclkZYAV&#10;LxLB1YYdMD28F16+lBm8BHAN/EIwfXVktBBE2wuinL8Fx28AFsCIA/6qCNtoTP6rMOpr4z16OC8W&#10;P2LbgLIQnaUgvYUgLbxQLniLBkMiHnotXpS2AKOeELMBQJBJH5Q/A6xFBTDToX9N5GMwfMBp8VTQ&#10;SZzf7h6rGcakGgqxIJrTEC8aY2ZdJoAAgzFBBMFHAJMhfhRiMhFiNiIQMU8QH34GXYJw0Wtyo7R4&#10;0Np8jLr8THqCLAZCrIYAUCYAowH/x1TarwUnwRcL5nHwMQAd+LuA2/OPaPMzq/OzKPMxqfAxKyGR&#10;n1kV1Nzn1IbNGYfWPQ71e+yaQuxqQmwaQmxaPEwAbXw4UOqEUONigOFEq3KgVADs9MpsdEoAZmp5&#10;AtBIoykl0JSP8aEjEyXEo0+I40RqYjFq4oe4kegR5W1JytvP8KElfokml2OmBn1TBYAC2ASVNERS&#10;IALoSKQB9KQyCAwU8vgwkcujiaQZCYGRrASBJSs+mPRcOQ5KeQAnlQIXtSI3jRInrQoLuQILpSIb&#10;tSoHLUCdk04NRFDmpNPAltlp1NhpVEAbNmpleOiChkenyI9HwWcQ+IQCnz4iLEYirAb3mQ3vs+jD&#10;q+kzY4dn8M8jEISZjLCIspsTwvQhm8lDdiN8xDhNCAKflEUffPaB/6IB/3UD/osGbIJ60AGC8KM0&#10;vh5etJoAszI/ixIfsyIA/s0vkwIPozwAW+ZmkONCy2J+KCDNSv+Sk1GOgxDMdFIILPQvAawoaQAb&#10;WoadQZYgYBcT7QsUpQSAgfoZciyoYaR5DjYBaCpJsIue4ikd+RMADeljgoAGoBlojAU56nOAU3wL&#10;UoxUUuCvjI1ehh39kgMlwUb/kI1eiJWehwPF+UkAf1r9FwMvilmMW0BS6MFjXqGHnHwgSgiKIAL4&#10;xX0xUAA1Iuw8fGgWFnIamjskfy8BjHhT3k9L5/Ixs8NfaDKwcFCjmEmoUHfJGEkouWgZ7rFw3ufk&#10;FeHiE+HmF2Ln5mFmY6NnQFPT0lFQ0ZBR0JCRockpsPYXwIBZ/ZeZmgrH+2LBml0cvlUAA5Ak4Juz&#10;QAOEWbmQJOCbs0ADsBnA4Kr+6oBFHis/lFARlVQSl1KQlJWXUpaX1lSR1VeVNVWTtdLX9FDV8Aj7&#10;0Dp1AcV374i/TdaLLy7omdiGoLy+01cZQy6lvZ6FTXGpVU5+KXpprepJjQ/k7G7/SIcmJ1WRknSx&#10;do/yi6vJLu2rblweGDucWzld2jhd2bra3If2jnPjk19b2spLvFB89tJAVdNQTUtLUUVTVtFQRtVC&#10;WcfewNTF1uGth/u70ODkhMT8tOzhxt6Z1vHl7sWKpGoNKTOinzh+ucXFJW4kavv+hWuWd3x778Dx&#10;5S50ubx/uTgL7a9clmcOmustqyieKKmcKqsd6mgPqssP6KvMGGtMG6iNGmoOWehPeDptJsdCrXXQ&#10;7AS8cvDxKXRyhfz8H/5aDTwa/IUbtANd7ULXgD3o+gC6PoITnC/P4IThK+j45Gh5zd3EWprnvtVL&#10;Vf3HL5SFRBI9vQ6mZmBNeX4Ozyd9dnawtn59eAQdnsIZpcfn8BdMBxcYB3wAbe1Bh4eXu/sb83B+&#10;xsz04uLK9vLG3tru6cbh2dbJ2ebxyfrB/sbh3t7JwfHFyeU1Zo7iKzhiy9h/2MpP9Z8VwBcHe5eH&#10;+9DRIXRyDC+ge4IBFBD1i9hf0P63IpYA2AY44DT7IshRWHOMPTVm868JYNDgDJ7/+Xp393J7+3hj&#10;52Rz9xyePvsA2txHZoG+nFvHJAFvwWsAr+5BK7tXy9tnixvHC2sgwssAb4PrAM6F+dLz8uoKfu0u&#10;L3YPz5CFhKdWjvunT3umrgbmPieAwSao/JgZDGrGV6GxFVA4652+HF6AZ4Se2YSmN6DpdWhy9Xpq&#10;FZpZh2UwYH4TmoPnqb6aWbucXt8fWDgcWoGWzsYKWh0ldawfKIepObg+0opVdw5XsIlVc4rTeOUu&#10;pmXJ9fKD3pvVvO7jpvmrvs2jtsXFssGtphlo8mi3Z7ElvTrOPVzpvgztnyko/kxG8zPlnX+9ffdP&#10;dxkpGe7+dBsRwFgQAYxM1IwPRgAT4EaC728guXOb5A6cUfeR28QYSDGQwWCmesYAZ/1ivC8d+V16&#10;AAURCkBJjAaAAqgBu0hv04IINqlJGUkpWCm4n9A+UUUpGJDJ6v74Uv17Ga3vZXT+9EyDSMaYTM6C&#10;UtGWXMn2jordj2r2f9F2/qOBxx+Mg39nEvY7s3e/Nwv6k6nvT0ZeZLpvUJqunAoOEhoeagYB+sah&#10;ZtbvHd0zX/kVOfsVmTgn23nmvg6ocPYre+1b5RHc4BXS4hFY7+JV4feu0flN4SuPPEf39Fee6anZ&#10;vXmlQ9l5vXlF/UVlgyUVw+UVI1XV442N062t853t873dy0N9q8P9a0P9KwO9S0O9y6AwMrTRP7CK&#10;WF4AKIDNoeGNzq55pAzo7lnE6uHe/o22jsXWNtB+vaNnvaFlvrJuuqp+prRmEpw9Oac7IQO2vwkZ&#10;ne/T22NS2oMia8LeN0cmtIEYHFUfEF7j967KN7TSM7DU3bcQPE0Lh0QDiygdkzCAsXGog6FftFtS&#10;Z1H/cs8aeKdL8kscrhsEha7SDkMZ/WDHIPA2uDW862cdHOuRtD1xMtGz8iGqwN3Wf7hl2snAJS04&#10;3UnDUeWBYnFkXnN67UzDWFZI2mTTyNboGnQMBTr4Dpf3QstXPiYe630rJzNHw7VDWWGZ6SFp0Abk&#10;aeqx0jG/3b3spfManCXf60Oe1wdoHwq19O3NbYXWIW991/HyfmgbclGz2+xchObPQc1e39rV1NFb&#10;nVfz9eOgjb2c9dHg3vnYsZv6q4X6GWgJAoWlRngtT1c159WWRWgB8tRxHyzoBU/KVdO5r6ALWoMC&#10;LLzBqY/GdoOsfC9mjtuyGsMdgsGJIp1CkcWAYQG8fFWdUFoZXXA5uRdlHwAtnuX4J212zvXkNJaG&#10;Z0ErlyEWnmBX8buMnZ7FuvjiDO+4+g8VTWn1XQXdI1Wj3YU94U4RqX5pDWmNhZFFsW7ve4v7dJ/q&#10;mcmY16c2BFgFgl2pYWUaKkFa+glSMr4KKgGqGoEycq8lX1gyMj35059of/yB8tbP5MR3yShJSeio&#10;yVjQ1DwsjCI88GoUyAzP97n4BFg5ESmLHQ8gk4IgQwIAsheMcBCVi8hgMJhBQHQv4nrBQyFqGVuJ&#10;BfHKiCFGBkvIYAOA6FvE/iIgNVjjiwOyF59vFcA4DhhsgsEeCy0KRwCDSI9ZFfivCuA7ZER3achJ&#10;aIhJqEmoeTkfvnxppGcUbGIep6wcLCvhYaEY6qwU/EbON0ovotg121HMPMs2rsD5w5tnVq+fGHu+&#10;tMywCy/xSmuKruzL7GpOaUn1zfaxCHc1DvE0j2xJHy4MrYtxyQh3To70SPFzijLTcJJ9pPGET1bt&#10;iV6wTURBYPEHh9RA1cA3ku4W9+1NX3rbakdEvC2qyx2f6tyd7FxrL+0t+VAx2jI+1THXWtiVGpIb&#10;6hgfZBvnZ/k+zbc42jYy3iGqMrxwsnxgomKgKa2mI79lpXdxsG5wb+ZotH1uont1eeJsdvh0bvyy&#10;vnJe4pGFuIiJror3iwdmkgJ6Dxnlo19nTlat9OSMNsS15vrk++j4WL+wjHOMXW5YgP3i0unF5MYB&#10;+JjbhZNNL9ZOwN81PEA6h9anN6Ez6GT5dKl/ub2kA/wxgl3HCyeNhd1V2T0p4Q22hu+jg1oaKvdj&#10;IjrCQmrC31U4O8W6v07weZMZ4ltSljVTkzefE90W6Z5rpxaiJe4mzW0pyWLgZ5Kw1X2y07cFrZxB&#10;2xfgg3K3e3KuprcmIj/CzDfzTcxwbtNJ3+pRz/Jy7ch85cBcRf9EUedMWe94Ycdwbst0ac9ex/zF&#10;0Pp268xYQft+z8py/eRkaf9oYXd/dmtHSh0AFHJ9kjtT6wdz20E9oCIsD7DWMgutXsPPdB2aapxv&#10;ze5rzOxsL+jZndpbHp6b6BwYae+DBeEp1FMz5ueU4GoalhNR1V04Mtu8drUAbQ+eVCU2Z4eUxLh8&#10;8LcIOx69vJiCMnzzEtxSG5PbY5wTJVmeC5LzOanZDJf3rXUtj4HPi/cVYbah71/HwEsRr0FTVYMV&#10;0dkDhY0HQ3OX06vQ8vbh2Dy0vAdtn11tnYL3RnDBL5bPUn0SomwChjOaoaGtg8653b45aB+z0Mfe&#10;MXR4dTaxMFnX2l9Rt9A7eLq2CcaWhxubGJt7cXUCjr9CBDA84Dk+W5pZWF1Y2V7bOd47ujq9/rgL&#10;DIVOrq5OMfL4Ek7/hcsYPby3fTY9vjo3sTbeMwMGx1fr187azvykPFy3OPiJeR9SP5RkkpTmkpXn&#10;U5TjV5IVUFES1VG4r6YgpKglomgmrmzzRM5a9Lm5kIg2K4caA7MSPaMqC6eeoKiZuJSFhILpU0U7&#10;Wb1XKtY++m8j7WPSvAoLgusLgupyvcoCtHwcnuhZCYi/k5fu8bXeTnVbCtdrchBtcn6ylGB5WODd&#10;7aefa/KiJ8jqsDR6qzg8y0Y2xUK2Pshhu7pwrbiqwPmdn5yTr7xPoE7SO7P8BOeabP+OstihpqyZ&#10;/sr10ebNkZbFqZ7llbHVnfmN45X1q+0N6GgbOgUjduhs6bo+q9NU8dV9BnkRJnUxVkN+Wi1BetgO&#10;wI4AM2UdH4MqH6MyH6PiNwtgzDcLv5mc+d8HrP1FBDBif/+KAEaM0deDc/h/OFgBhgNOMxyQ53JT&#10;LuI0+LuD072/GZyH/buDc7qvBzn8xoXFVbB/lc8KYPDSwN8zYgCb4MHBuTDiE56MFKuBsSIQ75E/&#10;8ltf+yvYA3HAafYl/m4C+OYl/SaQw5GTYi4d7jP6v51fpe9NPr00OGCmUIYN4leDwksr/DwCaHOM&#10;3P16zASZDG96XyzChAWw3rd26T8d4PqDVw0vwsYX/MHixc+1v5nNiY38aCNelDE2gZKf4deXQ5DJ&#10;EmzyokxBPUYAW4HKGxmWXxe/WQDDTlcQbfv1EWN2rfHhR1vhI4CZD1kYbSGM+rqIsrpHb0kQZC/S&#10;QIjOAiBIaw7/LI5RjxetwUWrxk2vxofWEmDSFmDU4WfUAhEp/ybCYDXwV0UelK4gi4EIh/l9DhN+&#10;RgNulBY3vQ4foy6Sb4obmQxhg0sIzKMR4JPTxY2Yo/QJRV1BZh38yA/+GBm18CM3SgNOgUXDWa18&#10;jNr84Dow6wow6wix6gux6uFFfWTm5K8Hc+N9PYagD3yMWvgR9BDpJ07kZdDCpOTiRk46OH8XN9Ir&#10;c9DJsdNJs9G+ZKWRAoAC2OSglxFgVQHwsyjDephZCcDLpMjNpMxEo8hIo8RErYQT0RTyKEp5/MhM&#10;q8RIK89ILYemlkVRSNNRvKQjk6Ill6K485T87lO8KE5JJEpBcp+S+D5OpCASJicWxosiVMRilCRi&#10;+JGG9DE1GWzUfhNJn6LI5egpFFDkSjiRgVKFkUaFlU6TDa3JjtJmoVdnolZDUykx06gz0aqCyEyn&#10;xkKrAepBG1aUBmiDtLwZOeg1eVHIahq4EfNpBT7TcSPm00EHP4KPCUEGLczi9zrgw+I+i54Iq4Ew&#10;K+zyhVgNhdmNwd8XAijfYzMS4TTFbiI1CCLsJg/ZTB6wGgNAQZTd9BGn+WMuCyxgU4zDDAB2ibKb&#10;32c2FWE2f8Bi8ZDVUpTNSozd+hGHzWNO2/tMZgRghn9QQhA+Oh2C8NJqA7ipNdnJVVlJlTko1ECl&#10;MJMRD40WITS4qNQIwk6ujA8rpQIrtTQrDZLw/ZyZ6hkTpSQCtoaRQoKB/CmKVBxAT/IYhadUEcDd&#10;gkBLJo4oW6Qesbn4YE0tKCC2FRSwxyKATQDysMij4UIpDkBRPUZTizPQPAGAAtikp3zESPuUILTk&#10;ogQBRxHiCcb+ynGg5TgYpNhR4qz099noBTgY+DECGLa/OAKYm45RjFvgubDoU4H7olz8iACWFHog&#10;/VBcCrMYMNh8xCMoxMzBRklHR0T295oCmpmKjgWzki4iUBG40cwi7DwirHASrTAr1z0WToAgK6cQ&#10;Zpk9QTYuLkYWFloUPSU1DRkFNSk5NSkpioycnpQEATG4TBgBjJ3zGQes2cUBq36/cgpopP9IEjB4&#10;akhCMy8TG+gw4oCxs0AjScCIVgcX9mYSsMwDcaUHT5VEJeQfP5d98lL2hbyctJqyjI6qrJG2oo2u&#10;2mt5OQfv0NKBLSihY+OZZ4pmeFZaY882BBUMnrzO6vesHcocWTmBoNbRPZuS4Sd+eY4BedZmnhS3&#10;btMR3332QBpNys5Ny/aISwCcSPYhPOO0sYpmuKdfeUbu+vT84eombEMvoMu9o825pdWZ+f2F1Z3R&#10;+cv5LejoHP7GCtaAFycX52dnF+e7Z9AetNq/YqNqT/wHFPGfWBioxQSfmAqZRYq/yrALqi6vWTpY&#10;hy42Tk+XF6HjTaitcsTWeEFRbl9W/khe8UBdbURVespAaddIdVdPaVVPaVpPccRYY8TeZNzbbSI8&#10;6LS6EurugeZWoa1jaOsSWj+HVk6hjZOLq3NMgvA5AF4yGDo/g87Ork8Pj3aha3gm6Lm+QZ3ncqoP&#10;JEyeKeiLS1lKK+s+eV4QGQfPJX12db6xfba1c7l/AB2eXh+dQsdncGH/+Hrn8Grz8Gpr93JzCzrY&#10;v9jZWZudmxgen5yYnV9aX9rcX9k+XD883jo53Tg6XN3bXdnd2DnaO7w4PLu6vLgB9h82J/imA768&#10;vrj6jAC+Oj2CE5TPT+H5ky8wohpwCeKnVXixCvaGiCXAzTY3wWn2Ja7PT67Ojs+PD84wc1CDwsdE&#10;ZGTvZwQwqIcbgCdycACn/25uHq5tHW3CecBw8u4WPOH21cLm+ewaPLvy0jZsfzcOoc1DaH3vcmUb&#10;/kXCwvrZ8uYlkgSM+boTOr+8PD4F9+QReKj51bOZ1bOxxaO+qdOeqevBeawAxpkC+jdWGBHAE2vQ&#10;5DpcMzL/a83EKjS2fDW2dDm6eDG+dDmxfDm5AriYWD4fXzmbWIFWT6D5Q+gAOupfDjd94yih/U7D&#10;MVDeMlTOKlTWMkzeGhAsbR4gZRqt6phi5rfXOLfXvgTNXsCJWZgUoginQFsVc04SFqrvyYh/f5v0&#10;eyKqWxTkv5CS/EhE9POduz/fufPzL1gH/NftLwDH+2L5bZrvr5DehdPpSO+QfIIMAznZXQpkQV8k&#10;0/cTuOqXioQBAXHAiAZGGoAaYjJmCt6n6BdaLGpmZAq6P0irfy+n+RdZrX99pnZX1pBU3oxCwYJc&#10;2fqOkvVPqrbfazv82cDt94aB/8v43e/M3v2refBfzP1/MfEh1/NAa7lxyNs/UXNX1vXVMQgysYxx&#10;dM90CypzD6lAMoDfhtW7BlW99q1yC6h9E9Dg6lvt9KbEK6jWxjnL2inV2jnJ+W3ah4yu9Lzu1Iz2&#10;zNyuvKLewtKB0rKhisrRurqJpqaZ9tbZnq6l4f61saHNkUHYASMCuL93GbG/nV3zAFDo7Vvu618B&#10;cQA0G95A8oM7OucQAdzZvdTYPFNbN9XYNFffPFdZC6f/ltdMVjbMFlWOpRf0p+T2pOaB2JeQ1RWT&#10;0u4bWh4S3fAutikoss4/rDowohYUAsJrPANL3/gVvXqbY+2cbGQVo2saDjAzC7fV807yTe8o7D2a&#10;Ph2qGc6JzIKOoMywVAdtu9aCZugY6isftNd4VZFUd70MtRb0m2k4udkEBLhELA5tvjJyq8uo97Hw&#10;URSWq0+rqU+rHq8bTg9MXu6Z2xhcBvewn7XnbMvkyfShq96ri/nT1d7lrqKO9x4xNSlVBxN73mZv&#10;TycP+vLaou2Cwd0bZxvS+aEW2oCze5eapk5Hdz11Xx8NbZ2P77uo2UFLV1tdS/DawBvQbO2oj4Eb&#10;NH++3j7voeUKLUMz1RN+hl7nY8ebHatvNF2gmcv1tmV43d+Zy+WmeS/dN4cDuwf9O6/UHI5H94/G&#10;di1kjPuLu6BtKNjab7F1Zqxq0Nv4DbR8le73oSmtFhSinN8dju4MlfWke8VDyxfhNr7HwxtVMfnT&#10;1QMLDaNZvgnQ/EmYtc9Gx2zN+8L5+pGhovYM77jOnKaiiPzO/K6ugu7V7rVYt/cJbxOLo0vK4ypi&#10;XGNBpam0mYOa43TjjIuOa82H2oKERiUFPx3DFGmFEBn5IBl5v5dyHqqa3o8kTO4S8dy6zfjLz1R3&#10;75BRUVAyo+m4WNG8HEwPeOHVKB7wCIDRCPjcB8MABnJqNBkVzV1SFCkl2ASVfMzs2MxdrAAW+DTb&#10;MyJ0QRnZBGVhTl7EByNpxGCog5MBjBXANx3wRw38mQxg7CZW+iKKF6nBB9n79QIYDMNY6dCIBkZq&#10;bgpgRipaNGYW6JsQFMBkZBR3794lIwLvMqS0xGA8Sc7DJiz1XF9b19/S5oOKYpCshIeLfmKAYaKP&#10;SnCsQcxQ0oAZn9GbZ69y7T+8eWZrxqfmLWObYBoYoumebB9RGVrY+qGpKbWlKLoy4nWiq75/mm9x&#10;vHu2p/E7g5d2ms9M9OWt9BQsVZ7pGivbupl4Z4cWtKS2V4fXZb7ODlAJ0OAyeMltZKLkV5I8cLUF&#10;+9TFwb2BurHJ9tmuyp7hxvGOkt6KlIbSuMbGjAFX3XdGzx06s3pqYyoa4qqHi3oHi3tb0up6CzvW&#10;elZnWueL4iuNlR2y3tcujFzkp/TkJPfVlswnx7S+EDVnppDkoJQUZpJ7zqvx3i1romZlvHyuPLwq&#10;wCBAT1hX555musuHk549WIUunEBrp9DK8c7Q/ELXOLQFhj/Q2ebx6ebx4uginCh5Bo23jQ3W9yO/&#10;mQOb23NHrRVjTmbhT0Us/d6UtdQepCUPpSR3x8bWOznGvH4V5/k23ccjJ/Zdyzuv8oKEzjCXLK0n&#10;TiIoNa47MrwkslZy3m1ZQ8djR9D6NbRxfjm5tt87u9I42vy+PMYqMNUlYrSo7Xp0a79nYaKoczCv&#10;ZbywY6Swfaygc6VxfLd9br5maCinsTujZjC7YSi/ebKsrzI8P/1NXG108Xz16Gbr/ERJX9uHmuKg&#10;TFDfnlw7XT44WdpfHVkINqcqBiZqB8Bb1kLb/NbA7tk0tNqzM1ozOdcxuzGyMNc1PNHee7y0A51C&#10;i71rEW+STeReZQWW1CY0d2b37/QdLbVslERU5QYVp/vkxrkkT9cuQqvQavt2WVRNQWhZdVxjWWxN&#10;QXRZVVpjd/lQa2HPWP3MYNV4rHtCgHXI2cw57FNnjxuSikvepex0TUAH19DKPnzBjzGT6GAuNeBq&#10;9SLU1t/uhWFtSM5x6/xASm1bYunlFBgzY5ptHZ9OLU41trcXlY80tu7MLpxubu+trMKDpqsrGHhs&#10;BgZQYCQLRnpX64vLa4urmysb+1t7Z2BoenYFj4LOry+Ozy9PPq2LcQmBMrzrGrq8gJYWdieHFwfb&#10;xg4WT8CLXhBV8JzzGfvPbLx3uUUoRZ4wPn3B/vIFp8xzLjlJTtlnXHJPOaSeskpIsT9V4n6qzvNE&#10;jUNEiYlfk11YiUlQDi2gwPpQQ1DaUFzD9LmhqZSRq/art/oe3iaBARaRUU7pH96WpnmWp7jm+ap7&#10;O0saOj18GauuPBDguJnsNuStlKnBVOMovvjB9qQsqM1LN1yeP99KYS0r+LwuaTTeNd1CJttabTU/&#10;+bq5bSA8PcciKNsqMcLgQ7BBhr9+RoBhVph1cZp3S03SRGfhYnfZ/HjLysrQxubkysbkzM7sxPnm&#10;HHS8A20fQ5vQ6dJFX9WYq2EwL9VzljtPn3AZC9FrCdLrAOCfv8OLlKnDDphB9TselCo3vQoXnTIW&#10;sAkqMS0IwIvW+A+Bi04VwE0Pf1HLg/rUDZQmnNFMCMw3sN8AzuH/4fCitAmC0wwHJGsHPB3MV70w&#10;OA3+7uB0728G52H/7uCc7utBDv/1wjJikq6+ko9f3OPebADMN/UfAZvgFDz0Wtx0mrz0+gh8KAN+&#10;tCEAziSD117Fe3AM8KzuhECOwgen2RdAg479ff40cK7q14Mcjr3+OE/n/35+63uwYHQOHoxIXiA8&#10;UfDXgjYXQFt+A4y/rtv6FVjAdylOJzEIMRvxM+jzonTBDYZsgicFbrlv7s9/Lszh6w9eIOSFuxE/&#10;Xge8iN8SiR//+nAiyoAXZYxY3psCWJDJ8h4LvKIqUvlbAQxrs6+OJgKwjkU07deBeZW/JZoRBJPK&#10;jAu4mMJok/to4/tfG02E6U0Jch9lhgDK9+hMAEK0xoL04MJqcaFU2GmUOeiUuFHqfEwavJjJfjHJ&#10;oJq4EUYHg95XRj5GXYyh/Bgx9lEHRNj4wiYVJ34WzKN9ji+fFxthA/ppcuO/IYLrAztXJo2/en2Q&#10;Xn0VyNq6+CDr7OKC0uKgVQGvFH5koVRgoZLDj/BcxJSy+BGeu5hcGj+iSJ7REz+lvStOc+cxABTA&#10;JopEgoXqJQIzpRSAieIFAE0hRUsmQ00mR0smhxNRlIp0lIq4kUoeRSlHRwX2wpGeQpaWUhaJtGTS&#10;1OTSuJFCCkX9jI5GEkUtiRPRNM/oaZ/hxedMdDIM9HJMdHI4kY1BiYVRCS+qcLPocbIYcDMb4Ucu&#10;VkNeVhMedmM+NlNuNiMeFmNQD8pIDS+HCT+7GR+nqQCHOT+XGSgjNTejALuJCIflAw7zB+y4UYTN&#10;QoTdjEAEh7DDmhYnIr9dAIOleyz699mMQc0DDtOHnGaw32Uzvc9uhgDK91hNhFiMH3JZAh5wWgBE&#10;wOk4zD82YDUB3GMxBoDCfTZTcFLQH/gNGbwHgrdfRgPwwYQZ9mDAvOsCkMEYdjzGQaVFGGoNDmo1&#10;fFjIlQjCTqUK9oLISqHMTKYIIhetBhjqgJrPo4wPKwU4Fg9KOVYaKRZqSQAzlQSAifIpgJHiyedg&#10;oHpKEHryxwAUhTgATfnZZjcBzUBjUGCikWQG9yflEzqyR8gjYB8HAbRhpJYgCD3FQwCKUhRNJQYA&#10;BaSGjvwBQZjpnhCEk+kFARhfMoL/QqZ9yY6WYaV/xkT9kIFKgImah5WeiwPF/kkAM3HdgJMGLcrF&#10;jyT7IlMWSwo9AJvSD8VfPniMOOAn/ML32bg5qFH0xOQUt4nI7hCR3yUGUBCRUBKTIlCTkmNScmEv&#10;S0VCRktOyUhLz8kA58EgAhhRv4g6ZaKkRZNRARjIqRkpaEAl2Aua8TCwgHO9vP9I7pEE6AAoi7Dz&#10;CLFx3cOkzgiwcoIHZKahp6OgQs5CRUJCT0p2UwAzUlLA1paGGmtwcUAULz5YEwzagMMBiDBGdC8+&#10;NwUwNgmYh5H1pgDGJgEjDhg8HXCRn917CC4vbH8xawArPJAAyIpJyog/l34mI/tSUVlWU11OX1FS&#10;V03WQkHWxie0cHADKho/0QgrlPOMSapp3YSg0rHz11m9TkVtuZNrJxA0swMF9++JvEkLTemYHt2P&#10;CgjRllfUkje4xy7+VOgxuIbgVWYgpkATkaNJKRnAZSej0pJTSol6vzm3BH/HdHx+uYdZmewcs6TZ&#10;IXS9dbAyt9DZ15VTXhiWEOsVEPDW3cfZ/LWhnBH1H+mI/4X2pZDmC2EdYVHj+2bRLzyLzAMq0/LH&#10;1leg852rw9VV6GgLGuuedrNf1VA7VlQ+kVc4UlWeUH25Yqy6LPv0QOXlhZHGlY3xob3Jio3xqJVh&#10;t6VxsbZ6na3dYFDIclruWVUT1D8NgWe2dw6dHEBX+3DeL8LVCXQJi+DjzXU4wXdvLz0ySlZETPWx&#10;pLaEjM4TaeMXijK8ImYyqu0FFdDRBbR7tLsI+gN7XyRe7BycrG4dL6+drmxdb2ydra1Be9vnO1ur&#10;s9NjQ8Pj45PzS+vL23uA9cPj7dOzjaPD5Z3tpe21rYOdg/OD02s4+RirgcG/qwsYCLPoL1YAnyNA&#10;nwQwImUxAhhRrbBbRfQqXImo31917EfALqwGxtn1CfA4BMFp9kUuT4/Ojw9OD/eO93cAoAA2QSWy&#10;F18Ag8JHAXxxCp0eX+/vX25vn21sHK1vH2/twlNA7x1Du8fQ5gG0tH05vwHPrryyC9vf7RNo5wRe&#10;VG9972J1+2R+7XRh/XJtB9oDFwSzyPPp5fXBCXiN9udW9qfglXrPxhZP+uAFgKGhhb8igK8G55HK&#10;X3fBScCL0Og8NLIAjS0iXI0sng/Pnw3NnY7MX4ytXE+uQ9Ob0OwWNLcLs3F+sbAHHUCXE5spLiFW&#10;j5Rdn+sGKVl6PNUJljWL136VbxPY5p86EV8O6IwsWqwaXWmeu5w4hhYu+oo6HTVs76MEOEhZ/uW7&#10;f6a+RcFEjrr1px9/+MNfaMipqckp/vC/fvdJ68IO+Kb9/bhSLx443hcLjvf9xB2yu6QYyD9Bgahf&#10;SmJaSmJ6DHCCLxas+gVQkTBQkzJiwZpgLHfIWEj5JBnkjdj1HMnVzX5UNPhRzfgHddM/yOn/omRK&#10;rGxFrmpPpup4V83hJ03HH/VefW/49o8mIf9qFvGvFuF/tAz93iLgZ2NvUh13OvXXrDI2YkqvZdU9&#10;1LR89E3C7V3T3YPLPcNrvCPrAt43+8W0ugZVOXmVA5w9Kx3elNi+zvcOrnNwzbN2SjWze2/nmvQh&#10;oyuzoDcjuysrrzunoDu3sKewqK+sfLihAZ4FurV5urtzcWRgfXx4a2x4Y3hgdbhvZbBveaBvubdv&#10;qad3sbtnoat7vrNrrqNzFgBq+vqXBwZXQQT1SGVX90J370pj80xV9TigvHqsqGwwv2SwqHykqHIs&#10;u6g/OacbkJY/AEjI6opObkMEcGhMo29opVdQmX9YdVBknd+7Kg//YmQ9YPBMTW3j9M0jDSyiLCzC&#10;vR2i/KyDr1egppzmjNB06ARK8o8LfRV4OLMP3oqrU2uMZcxyI4rBe/JY3YKmhKmXXWiEd1KkT+LO&#10;7ImNlkNhfImz7iv5e7Kdhe0VCSUD5T3JvglbgytL3bPQDuRj6bHcNb8zvOmkaQ9tQxMNY/XptSEO&#10;QX2l3XOt04GWPtDiZUFwRo5vMmgcbOw5Wzl8Orzja+i+17e20DDhre8KrULz9eMe2s7QPtSf3x5s&#10;7g3+NCqjC0MsfEChIbEiyi4M2oJq31e+d4oCjbuz2gOMfaBdqPlDfZgVnNTbkFATbOYPbUC9OZ3u&#10;2q9BzVjVoBSnRFFELnhSUc7vhsv79oY2PfRdzqePKuNK8kIzQeN49+i5psnl9tm4V2Ggb1H2AcvN&#10;E+3pNT05jfv9K4mu4dD8SfKbqNHSrpaUyr685pWWyaLQ9PGqgffuse35nSXvy+baFqLdYjNDskvj&#10;yuvSGt4Yva36UKP9VDfAJmilZ81Fz22wcrgud1BGyktbP11GIeK5TJCElM8zGS9Ng3ApRRc2blka&#10;1AMiYmYiIhpaajo2JkYuVkZ2JhQPE7zcA6J+6YjJqW4TU94iApHmLikYz4CRABilIDm+iMcF45ab&#10;gEoErAxGKhH7CwBlUIPYX8T4Ii0RGYzUYAUwAPa1rOw8bBy87JwAUACbXCxsfBxcODUISCU+oA22&#10;GSczKwcTCxZ2RmYAGwMTgBXNCGBBMTDQ0IEBHhMdipkejQDKoAbUI6CpaVFUNJh1OijBaA1E7Pjw&#10;0+CNjIKElJyUjOjubQriOygKUlpiIqq7ZFwsQs8ktDS0vSysExTlfZVeeL5zLopzynN76eEq6RJn&#10;FG8v6mAvapdmmRipHWQjYvD2hY2XrK2PomOS9buqkPzutNaJ8rGZ+rn+kuHa5LboV6n+5lGO6m8N&#10;pG3UJQyUn+qqPtfTlDHQlTM1kjN/5xhZl9TQltJZHVqTbJ/qruRrIeflbBBZ+qH/ch2ehmS6Y6Wj&#10;rG+sZaq7qne0eXKkaWa4YW6sYW1j8NrHMtHgueNk9WxXdlddQl17Zutcw8x27+ZC83xv8UBDequH&#10;caCUoFZ6ZF19wbS7bUrcu9bMxP7ehu2wN7nyYhb3meWF0TLBjkkj1UvrvUfjlfOV0XXBxsFaApoq&#10;bHKxZu/WqmahyfPrsY2lpv7t3smdgZm1vmlo+ww6hfYWt64PLvaWdk43j9sqm5UkFP2dfU6XD6Ez&#10;aH12Y3v5aLh72eNVwuN7JnpqwR/e9xTkTqWmdmdkdEVFl2fndFVUTBUXTpQVL6W8786Nb099V/3W&#10;LF7tkfNDtI4AuYKmqF2iR87e4D60fA6tnZ6OL+/2zG52zI4UdJWF5mR6xgwXNe92z8zW9PdmNYyX&#10;dW+0zm53Lu50LJ0Obx/1r4KamujcopAPVVGZjfFFMXZB1ZGFY0U9EyV9o4Xd4B1mrWlmo2WuNrq4&#10;Mjy/7UNNd3ojeNhsrySw2ZxUmReSXBabUx5b1F80MF0735zR2ZDaMlQxuDu6ejy3DsYMcK7tMQTe&#10;aroKByOdkhoSW/tzh1pTu4aKxntzh6pjGzoyehuT2wtCy0KsIsvf1y93bDekdqT65jamdU40LM33&#10;7eXG1yYE59fk9qyPn7SXj7y1DAx5FbU1vIsMfWdq+5Ncgheru+B8X3BJN84vF/cP53dh9bsHwZU7&#10;UG5IurWkXrlP6nnrQm9sWYl3wnxl39n4Otyxgyto42BtcKyvun64uW1/YRkMjU63t462Nq6PwcAa&#10;MxqER01ghHYKNk8O9ve2tjdX17bW1g939y5PwWmuYdF7egY2AfBsKNcQBEaYyLoY19Dh/tXSzMbk&#10;4NxU79zF+tVC16KxlBHXbU5+EoGHtGISzM+k2GVfcMpJsss9ZZcWY5Z4xPT0MZO4JPMjaVZxOXZx&#10;BVYxeRZRDZ4XajxSqryy6kKqWg/19CQsDV84GL90fGPo62Me7GMR7mkS7meRGOGY/d45L9om1Vfd&#10;+42MhdcLtRR9vf5A57lo+xqrR34Pfyi2EZ2Mt9wrCqxx0XS+Rx0oxTsa7QK1ZOyWROTbKsRqPO4P&#10;87iuq90vqB4Lz+0JLsp9nfPBMT/KIiPIIMVPLyXUPDfudVW6b1NxVHddan9X6chQ/fBYa+90d/fy&#10;aM/2zCgYGV6sHIDXBdqDmnJ7dKXseKmeC9ApCqHUBVGagigtATSCJgb1/2MEMFb9Yu0vJpH5/wng&#10;3/Crp/yPFsA89FrfBM7D/t3BOd0XwT4R5PBfLywjroL9a3z8ShH3ZgNgvso0BNwUwFy0Gjx0elgB&#10;jP3aUeD/CeD/zwpgACFBSGByVxBhgfefTQCbEUSIyZwfbcJLD25IcBvDm6AzoPx/tgCGLyl4dcAf&#10;OPJX/2vECAbwhowb8Vsi8dPfHU7U4/nogI350CawIgUXk8kccI/FEln0FyDEbIGZAtqMD3QGvAUx&#10;42Wafi4CPhpZxNR+RfxrOplQBCciID7h6YXxRaYAo44woy7gPsPXRmGUwT20AX68jzYUZjAEEZTv&#10;0esLofSF6PQE4QVu1TnolNhoFNhpFblQKvA6rwxq3GhV2GgSBO7YN3CPzQA8O14GOFEVFMCmEKu+&#10;IIse5ol/AzgPiwVjlL8eTS56NXj9Wjxgv0sI2PhiQDaR6wOAzStBaFUwk/F+LVz0mlx02vgwk6sQ&#10;gELpo8TFA0XygiA0dyS+CWSZW3oiKdo78LKyoICsdwufF57TWA4Aq2IyWVCJIpOFU2O/BTYmTXZm&#10;TQ4WLU5WbS42HW52XR4OPQDYJAybJiebOj68XNqE0BXgMSaIEJ8pAXjNhXgthXit8RHmt73HZ4MD&#10;qET2YjcB9wXsAALclvgIcVnCApidAPeYTQnAYgx/kN34bRwWZEgG3gYx76X6YOAkzGoEg0nwheUu&#10;h4kwm6kQK3ifgecnh1eqZjOCs8xZ4XWjP76/Metj5C4YjehiHk0PDCrA+zB4fG46bW46TS5aeAzG&#10;SaPJSaOOqFx2KlU2ShUAK4UyC7kSM5niXwejXRXw4aBRJggTuIUwiyUzg/uKVAZsslMrgf/SAQWC&#10;MJK+JAgTmTQhpDCZvgQEMC3RQzpiUXoSMRTpIwZycVAD6kEDrL7FgZZUDICZUfzRTRmM0wwLontp&#10;SETBUaAx2ATx5iMgAhhpDItezGPiAUtfBmoxRppHTLSPAaAANtFUop8D7CUIivIhIURZ6KQ40HJc&#10;TPIcjM9ZaB8yUguw0PJwMPDCAhgN218cAcxORf+Qk+/FfTFJoQdi3ALIZMVSIo+kH4pjHbCEoAgi&#10;EVEkFJ8TwLTklMh3fMgmKDDRoTiY4FkQsQKYhZqeiZKWkYKGgZyanoSCjpgcgCKlBDWsNCjQjI+J&#10;DfRB5oG42nMZFcmXoFeiXPzCHDwPPq2ud1MAY05ETE9KRkdCDLgpgP9Kpu9N6XsTrCHGql9kymis&#10;8cWBmYoOgDMLNCKAAfd/Owv0Y14hZC7opwL3sX5dVuypvBhsf+UfSMiISkg/fvZSUlr+pYKKjLqm&#10;nI6eoqm2vLnMMyNHl/c1/bt5Azt6YYUSdgGpda0jW6fNK5BdcptuXGH+9MbWETS1BVkU9OukdkRn&#10;D/Z3Ls+PTI13984Orh6uXhem5n+IiPF39XAwtTRW11Z5ISMh/PAeO/edP37PTEn7kFdQ7ulzcx0D&#10;L2dXgJOh+WtNU5MXKi/uiQry8nHwcaF5WMkZ6W+Rk3Gw8vz5n78n+wM5NymvjbJzome23gs7Lh51&#10;CccU1bAmm7CGhNyhhRU4V3d3fR062IAm+6beOC5rqR8rKp/KyR8qy08pP183VjnVUYG01a71tE4N&#10;dQ6M9XatjXedbbc9XOZf24+9cuixtWk0N2u0sBx0f7sbn3xVUQXtbEKHW/B0cEe70DFgH+boADo7&#10;hfYPoJ0dG01tMS5eCYF70iKPZUUev+R5oP1I+iWPqIu+5fH8Bvy13fYBdHAKcwTi8dX69tHs0sHU&#10;7MX8MrS+ebaydL2zfra9vjw9OTYwMDY2sbi0tr5zsLS1u354vHNyvnl4vLS9tby5vrm/fXB2dHJ1&#10;ATi9vDi/vAD/Ls8vrs8voLMLzMx+vzrgc1iNfkEA/0bTXpx+rMFmACMgDhhzIEEuTg4JgtPsy1yc&#10;IhnAJwe7ACQDGNuZLwjgk6Orvb2Lra3T9fXjjZ2z7f3r/WPo8AzaO4XA3bm6B+f+LmLSfzeP4AWY&#10;AdvH0Mb+1erOyfwa4HxlC7bFZ5h5FE8uob3j44W1vcmF/dG5s4ml8xsCGFkGGF8AY2tABA2QxYCv&#10;hmahiSVobAEamYNGAQtXI/MXQ/Ong7NnQ3NnYHNiDZrdhpaO4CyrjXNo6wJaOTqa2YR2rqGV45qY&#10;bHclU38162zH4NGkiokPVev5HdfNM1DL7G55/2p++3JZb292y3L7wlrPatWHChsVKwFaPtI/EP/0&#10;379nJEOR/HD39p9/IrkFr8L7/V/+9NOP35OTkRDduo0vgG8aXxxAA4zxxY2YGZ6R2Z5vxrvkRBQY&#10;KD9ylxoDLRUJChG6MMSMWCiJMIqXCK6nJmGiJmWkIWWmIWNCIqhB2iNtbpGyEglI0yvbsJi8JdVz&#10;+l7T6nsDxx+NnP+oYfu9ht0vmk7EWq5E2q63tN1+1HX73ujNn818/mQe8SfL6D9ZR/3J6t33FgE/&#10;GXkRabpQKTsyv7QSkXOUUnZVVPXQNgixfZ3qHlzuFVHr5FvoFlzuHlLj7Ffm5FXuHljnHdrqHdps&#10;7ZwbGNHyxrfC0S3b1DbW+lV8anZvUeVYXuFAbmFfdn5XZm5Hbl5XWflwc/NsT89aS9NUN0YAT4xs&#10;j4/AScCIAB4d3hgaXgcMDK729i11dc+3d8y0tk1hdO88IoY7u+ZAJYjdPYtDI9ttHYs1tZNV1eOl&#10;lSMFJf15xQOFZcNpuV2J6S0xyU1xaa3JOb0puX1xGR3hCU3+YZXvYptCYxq9gsre+BX5hFQEhNeA&#10;6O5b6OFfjJ0F2tAyGmBlFWmj+3aqebY+o6kgphA6gd57xbQVNkH78EqTQQ6B5ooWE43T0BFUGldv&#10;KuuY5J+7OLhTmFTt4xhyvHjpae1bn9MU4xWX5JfYV9FbFJvfWdSW6PV+d2R9rnUC2rjwtniz1ru0&#10;1rdip2YDHUIDFX1VSeX+Vj5TdaNDZb2h1v7Q8vV757CKqAJoBfLRc91sX1htnfUzenMysjNY2Ann&#10;++5BfXltcL7vAVTzviQMHHIAJblFR9gGgkLq27i0tx+gbSjDKyXdMxkUysKLwq1DQP+zfdPjnKNB&#10;IdM7NdL2HSiUhhV6G3qAo2qTKvhIOGNdIkCXEj1iB0q6oQ3orYHr8fheW1Zjslc8vNzv2/eDpT3b&#10;/asxjiHgkFin4MnKvv78lsaksvPxnWiHQGjlsiQsszu7oTOzrulD+U7PYkVU7lzjeIRzeE9JX5JP&#10;ckdBV6BtcHFsaV1aQ2tuu52aQ2lcufID1QSvpLm2BWft1/3lg5UZPTJSPjoGmbJKsc9k3j2WCngq&#10;469mEPNC8a2opCUHvzw5DR8JGSM9HRMbCysbE5qRjpqBghKMXsCghfoOCdlPt0l++AVEyltEYCQD&#10;xjZgDAAGKkgirxBm4V5hzIK+CIjxRUDSiBFPjLQBlYJsXEgZcb1I3jAAsb9IJVKPOGAkZ5eL5aMD&#10;vul6Ea2LreFkZkW0Ltb44vCtAhhNTYt1wAiI/UVR0YBdoIxsIpO1IL8I/OsCGE1OSkdEBK4qFxP/&#10;syea6uoeZubv5V56qsn4pgQ0p7+tsBa102BSV6BVC1B+56MQkOOYXe1VGqT81lPKwUZYx4Bb3lfJ&#10;KdUxKtM1PtsztT6+dqx8fLF5daxiLt2v0E3P10nrjaOum4WanYWm3StTN/C342Lsnh6UOVk/M1k+&#10;VR1Zm+WWneCYZir9RumRrYN2UEPO4M7k5cbo4Xzv6sbYzvbU7nTn/EDdxEjjfHf5zFznUZxnSV5k&#10;c0fe4Frn+t7gwWLT4mrb6unYKYiNKc1SXIqa4qZvjCMacqecjWMfC5ilgTs6czozqiU3qjE9tLog&#10;vi3IMamjeGqx+3C2dbMpo7crZ6AjrTvBId5J0iZIw7MusGTwQ9Nxz2KyW1BRaNJGz9TBxOrGyPz6&#10;+OLJ+sHC6Gx5Tslo19DV/rm/i3e4d8h8/xT86XkJTYwuVJf1lBf0lxdMFmSMZyYPpiX3pad2NTUv&#10;VddM5OX3+vnl2tjExkS3FmaPp8U0VGf2F8R0eJonKd13EKBSkGDTdNLwXupYvZqDk4+PR5a3u2Z3&#10;u5dXG2cH87sSXUKbU4rHSts6s2ra06oXGsYvxw+gmfPryZO9vrXJ8n7wF1oVnVMTl1sbl1MekR5r&#10;H1wSnAVIehWZ55syXty7UDPWldYwWtg9VTaw3b44UtD14XVUhkd8b2bzYH57e3bVQGlLY2pNdXxN&#10;8tt0d23veLfEgeL+seo+8PRhEbh7Ba2cg7eak/Gztoye4pCy/tyhjtRecOlaP3TVxTe3pvZk+Rdk&#10;+BbYKL5y1/WPcfkQ6ZRU86G1M3/E0zzMzSrC1/VDZkJjc9Xk0vhpe+1EsPv75He54L13e3gT2riG&#10;5g6qIzJaYnOhoWVoZA08zaLY3LqcGlgPn31c8XegpMtKQjffLe6qdXEkoTr3VWRzdOFoUQe0dgH2&#10;gmYH86vDTR3DLZ07C0vX+4en21sbc7NHWxvQ6RFsf69PYa7AYO8Eur66PD3b3dzaWFkF8fz4BBHA&#10;Z0fHa0vLCzOze1vbYGAJq19MPeD6Gp4IemNht79peG8WfFRAbgZu3MR8QuT3xOgfS7C+fMEp95xT&#10;QYJD7gmbjCjT08fMEhJski84JGU5JRW4nivxSKnwySrzyKkJqGqJ6Os8ttCTcNR/4WLw0sNQ2t1c&#10;0dVBy+u1ftBrvXe+5omxLkUpbyqSXxf6a/j7KjsEKRpmmpr3BLweDrbK1BawYv7HLJN7A5HG6zm+&#10;xXZKRkw/2/JQtvlaQi3ZZ5XvK51VouQFqhx0ttITDrLzxoMTa5zD6gNzygMKi7wL0l9lR1ukBukn&#10;+WjFe2rFeevFB1slJ73NLY4pb8lvGKxtm+7omu/tBePAw9mNs8UDaP1qZ/SwJKFBX8qB5a6YMEpZ&#10;CKUuRA874BsaWOs7xP5y0ioBEPvLi1bDiF61z/AbL/sfD54xQsB8k04AzDfpBMBphgWn2b8bOE/n&#10;K8Eejgizj86MENiWXwnOif5mcB72i+Ac/kVwDv8iOIdjwWmGBRY8hED0Gy6YvEbkhUAOv/n4gkz6&#10;wqxG91gMwcuB1MDNcBTsJ3BOhwWnGRacZl8E5/CPoPV46Am7c+Tp4IPTDAtOMyzYC/I5kGa/3sx4&#10;Pf/7cjMDG4AV8L9ek99y89j/nRh/XYRlKkGQ5WPxucdkRRB+lBlBkNxTfISYrQhhI8T4EUEGayzw&#10;1L5MtiDy0pkD+FGWSCUoCDPbIh0QYgSVFgJosBc+L0YM/28EnI4gPLTGvHQmAD56U6QboFeAm5W/&#10;1jOC62AkxIzk9/8mYm5m+OdK/AzwZxM87y6TPqjHmGC4jBMxN7w2XtTlYzDkRf8KP6OxAJOJILMp&#10;ABTA5s298HKz8Iqt+vjxpnZFMlN50No8aE0+Zn0+Fl1eJj1eZh0eRl1uRi0utDYXgyYow4ub4kVe&#10;Zk1eFnX8yMWgxs2kysOkwceqIcCmI8SpI8xlIMytJ8iqLsimih8FWNTgWXZ/GwVZ1HjpFQB8dLiR&#10;n16RD6WIH3lolHholfkwy1gIoNQE0OpCDBqCALQ6tnyPUVOIUVOYSesekxYnZhFWFhoFJio5BgoZ&#10;NLk0Ajej+mfQgq8JgyYnWgNZ2JWdXo2NTvVmmZVWhYVGGcBMrcRCqUgQdhoVgjBRgZ4oMFLKY2Gg&#10;AB2TQyrR5LIoMhkAUsNCo4QiAzUwyFKsyMqsyCqthJCiJ5WmJwURF/CUQaQlfk5D9IyO5AW4FOCa&#10;sMNTIsN2nIlCBpGpVLeeUPz8GAAKBKG+JUkQmtvPCPEcRSwLQJPIARhI5QGMZAoApIyHLD2RFB3R&#10;M3ri54zk0qzU8qBvzJSyDGQvQffQpFKgALrKQiUHdrHTKoLO43huLFiT/RvQGp+WMcZFiMUUHwFW&#10;U0FOMzj/FY97fFaEsLjHb/ZNII4W+wiCPBYC3HDGLRerITebEZxoy2UGahDg8/La3uO1x0eIx44Q&#10;v/G7NxHitRbkAaezQlQuP5cFAi+HGUG42Uzw4WWF13LGfDbhwk2rSwDYwsIiFh9OGnUQwbsoeA/E&#10;vEN+hAOzyu83RDgfVwU/YiyvEoFIJc9GJfv1sFBKfRNs1NIgMlO8AJGDVpaTTg5EUAlqCPGMmULy&#10;m4CNL5X4vx0GikffCppcDEUmSk/6EAAKYBNUYjeRGqTy84gyUDxkoBT5epioHxKEkeoBiMw0oiy0&#10;Yqx0jwCgwEIjzkz7AsBEI8lEK85M84CZVoiZhpuZlo2dnpUdhZlpmYGRGw3DSY8GcNMxPhW4jxhf&#10;xSfPX9wXe8Qj+PLBY/nHkqAGbCK7JIUeCLNysVLTU96B1S/ZHVgDAxAHjHyjByLyNR9SpqekZqCh&#10;48ashIdoYA56RlYaFDMVHSMFDc1dUgAdMTk9CQU2FZiZEnSXQ1rksYrkS1mxp+C8CuLPnomICbJy&#10;CnPy8jCyMlDSUBORkt6+C4DNyi+/UN25S333DoCWmIielISBghwRwEgWL+J0cdQvMtszGrPoL3bx&#10;YBx/jAURvfiw3FjzDzwvWKtjHDAigJE8YMQBYwUwkgeMOGAkD1hKWEzlsZTyo5fyj59LP3kuLSkl&#10;+0JOSVpJTUZd9bmamaatlpKVjKxlWHJDXueaYUiegktYXEnN7DHUvAIZRVZZZ9cn9U6dQNDsLmRZ&#10;OKAQXROR0Tc7frg6tTDW1bM9fwx/IXjxieOzk83d/ZWN5YmZse7+5Kj3lnpGoM9Ef/kJvBDg2gqx&#10;cfGjWERo2IRpWHnomVgZmRjZmZl42dmF+Hjv3bsv8AB0ydPUI9nzQ0dmd25QqSyvJjuT/COr+Oee&#10;Ra/iO8Gp59egja3Lk5MzaHsFWpzYiw+fUlW+0taFVNXWnz1d11OcVXu5rqS4q6S6r6qxr6Ozb2i0&#10;a266bW2+YWO+4+K44mSz4GC59Mpm+ZX9rKP1pK35sK3FgLvrVFjYSUE+1NkJDQ5BY+PQyiq0dwgd&#10;HENHp30l5drPpZ4K3FN49lzm6TOZR89e8j0yeqai91RJ47FsjEfw6eIW/LXd5v71xs7BzBwsfdc2&#10;ocU1aHULWt+G5pegrY2DuSlob/vqYG9meGR2eu705HJ773h952jn+HL36GJ5Y2dxbXN7/+Dw9Gz/&#10;+Gj/9PgS/hYOuoJn84Mn6INnlr74tHjbFbzv4uLi7OIcnjr7GrwAmEn/EPuLsbwX58fnZ0fXV7A9&#10;RUAMK7b8bWDdMObBr86OL0+PsJm7fy9Ax3AE8NnFMcbWXoDzXhzsnW1tXe3sQPv7Z1t7FzsHcPrv&#10;/im0d4ZZaPkE2jiCNo6hzRNo6xTaPsVUHsNueOsQ2tg/X9q8XNmGDsGjYr5jPboA5dO5tdPpleOJ&#10;xePhudNBjPHFTO98hZnnGZvsCwtgDEglaIbY37PeacBp78R5/8TFwMTV0BQ0MgONzUOTi9DkCjS1&#10;Bk2sXIytXE1sQLM70Nw+NLsHzR9AK8fny/vnq4fQziW0fDRR3lEcmFgfnrle1T+f37pa0rVTPXjU&#10;OH7cNHHQMLZdPbhY1d+UVhv2OlzpoTILMSv5HynI/0xB/gMF6Q+kpD+REP9MTPTL3Tu3bgNu3/4F&#10;cAdEjPf9mtxfBETrwuv4fiYiEz6TERGT3SUlJyLDel8KIhok6/dX9UvMCCteEiYaUlYALRkbAh05&#10;Kz0FB4qSHUXJSU8BNtlpyVjQVFygDJphjmIBbRiouSnRwr8Iq91Vcv5Z4/W/ajj92dzzd2ae/z8d&#10;53/Uef07Xbc/63v+ZOAD+Iu+zx8NfX5v6vev5kH/rBcIYxDwPwx9f2/o+YPBWzLdN2gtN24lJ1HF&#10;Vy9V3NS1fQ1MI6ycPjh45bkEljr6FDj7FbkGVXmGN/hHdQC8Q1s9Auvdfau9gmrdvMssHZItHOLf&#10;BubHJbem53XHJzUkpjSmZDRn5LTnF/RUVI42Nc10di63t852dSz0dS0CervmAYM9S/BE0AOrg0Nr&#10;A4Or3T0LrW1TjU1jDY2jILa1TyNZv6DQ3DIBAIXOrvmGpsnm1rnmloW6+umSiuG8ot684oGC0qGs&#10;wr7UnM6EjPbEzI7UvP6MwqHUgoEPOf2RCS3RSR3vYpt8QioAoTGNSDYwwM2nwNE90+lNlp1Lmpld&#10;vLF1rLV1lK2eR35U0WTz1NHMYXtRK2x/Ny6HavtUHikFOwadL15AR1BmSKGHcWBX0Ri0A8X5ppV8&#10;qLHRcjpfhdLCsjIicpoK2hIDkvprBkoTi3tKO/Ojcla659Z6F6BdyNvMHVq7as5uTPH/AK1B2aEZ&#10;GUGprzTsL6aO6pMqk9yiwQO6azru9q5udS156blAS1cDBR0BJm+hAyjRNSr1bRwoeOu71saVgkKY&#10;tX9rai20AoEGhSGZoAYUWpIboH3IR/8tvMrvNuRv5N2V2QZtQQHGPnDNPuSt59GUVAcKrmrOWf5p&#10;4Ch/cy95/pchNv7QJlQeW5T09j10CL2zCxytHDgc3YHrly5rEsur4kuh1et3Vr5nY9uV0Xml4Vkz&#10;NYPw5M/LF0luEUdD641JZele7zc6ZkFhtnYowzvuYHgz3CmsJaet6kPNSM2Yl5nPe4/4kvdlPSV9&#10;9uqOsW/i9J4ZgF1g00TGbHNwuyCh+eVzH2eXppfyMdLKsZLy4dKq0U/kA2Q1Q5X1g7mFNYkoBEjI&#10;OWho2KjI6ajJKRhoaKjvkFD8cpfkh1/A5ybx9z+T/XSb6jYxGMaAj35eJjYBVs57n7J+Eacr8mm5&#10;XxwEb0wHjT0EgGN8kTYAJN/35i5QRiZ/xlG5CJzMrIjNRcwuooeReoLgCGAAYn9ZUAwA5k85vojo&#10;BeBsgpEeAoqKBgDGfgAk/RcLQQFMRkpMQXKXhuQuLQm4kr/QEpHxsgpJPlE3Mwuxd0zWUgtReOrm&#10;afoh3b3UQ9rjyS1xBXoNb6VQX6WQCN2owcT+/vftAfLuxtyqfnJOb6QsfRQdg3XeRJsHV4WXTJaN&#10;TZZPDBdPZAYWvrOPfq3zxkzeMtw9qi67viy5LCsyO/pNVG1q7ULz/HDJyFTZVG9mf6BRuIqwhbWq&#10;v6dZdF5MvZ60dVJQJvg72p87XB3erM5srM5oacrvbyucyI9r97ZMCnJMnWxcXepcPxw7HywZDrEM&#10;LQwtKgkvBX9r1XHNmo/Mol1yJttOqrKm7Y0SteSDUyJ7cqLb5toPO4unFrqPwN/LytDFQv/xVNtm&#10;c+7gYPnMSMl0vk+Bu8xrpydWHs8cHMSMg3ReJTj6VUZlQvN7cILp1tnV5vHG9Mpo19BAW9/UwMTx&#10;Jpz4C+2fnawfnGzuIyOQ9pbR9OS66HeVHq/S3RzTzI3C3rh8cHkd9+p1TGJSbU39XGxc81vPopzM&#10;kYKUjpqcgeqM0TifKivlUFlBS2leA9UHRhN102dTB9D2FbS4fz6xBc0cnw4dzNWM9xc0xbwOaEkt&#10;H6vsHSrqmqgaaf5QXxtfWx9fWxJRVBZesNWzMlc3nB+aUhGd+c7aw0vnlZ+eW6xdSHVk4Wzl8G7n&#10;8kbLHDLtc392Kyhvty9WhOWlusW2JlWPl/ZmBcal+8fmv8uqSaitTWguj65vSukYrRjrzm89GF2B&#10;Vo+PJlaPRjcvZ89m6+ay/QrqYpsB7Sl9vbkjzck9xe+qKqObunOHK2Oawx0S/Mwig2xi3PWDnDW9&#10;3hqFepiHv/PKLs7p212DRxrzk6cJ0cXRQem1he3w7M1gJL0FXU5sj+U3fbDzhQZW9prHN9pnit8X&#10;ZIRnpMVk9LQMwkMeMHgZXjV9ovFWwbLvfflKfvdgUvVQWuNMSd/5+M71+vHl1uHV9tHB4sbmzDI8&#10;68z59eb8wvXhwcnO1sHG6tHW+tHu+vHexvHB5tkxnPILBlagDYgfp30+v4ZfxCuov6tvbHAU1J8e&#10;nMBtrqCzE7APOjmFyxdH0HDH2Or4xuHcUXN2syT7C867PE+Yn0mwvpRglVF9YCArqCknpCEtoCjN&#10;Jy/NKyfDLQ2Q45GR55FX4FVUE9JWEdZTFTFVF7XReOKs/fytnrS/obyvobyrtfpbZ71gV4PIN/qx&#10;vibJ0fb54K/PU8nbU84hVt8p29qhL9Srw9fijQipHu1/TdThm055tZ4fmGEmrUf/owrpvyZoPD0t&#10;fX9R8X4gxDzb8GmO4fMeL/vl91HzYbHtb4IrPIJLfSIq/RNrgrNrAotLPEvSnfLiLDNirTKiLFMj&#10;bZMT3TPywgqrkyubc+pa86tHGzo3hmegjVPwsXg8e7LUt5XgkyuMlrmPVuKhkmcjkWYhluWiVBag&#10;076H1gP8Hy6AUfBXQt8E4pPwQb5exwen2b8bON3+IjiHA5D+I7oXH5zGXwTndH8zOA/7RXAO/yI4&#10;h38RnMOx4DTDgvM9JhacxNyPMMEZwDdvpJuPL4hJZBFihhsglXAzPMWIgHM6LIihxAen2RfBOd1H&#10;0HpIrgw+yNPBB6cZFpxmWHCa4YM0Q64hfOvi9fzvy38+AQxr3W/htwm+nxBiMicIjg/GclMe/wZM&#10;vulXY4ks/iqAssOBn96Wl9aai8qCm9qSj84GacNPbw3bX2YLpG/gdEjncfp2E2EWy78Lv3mON+Cl&#10;B7cEePWNATfPi9Qju8Am0k9BRhP4RiW0lioSsavJElyH9cuRCbN2LJMhRlPBCDLDWW5wuhtm4lOw&#10;id2FtMTM/UtgzdR7bAb32DCLtrLqYRJSkYxSbUEObQF2LQA/myYfqwYsdDFwMaoQQomTQZ6TUQ4f&#10;NpQ0gB0tA+BgkAUg9XA6Gs1TBGbqJwhMVOLY8m+gkuCklwJw00l/VaST5qaV4aST46KR5aCVxUZ2&#10;GhmkzE0rx0Uvz0uvwIOGbTEvgxInWpUDpcJGp4JxwLAGRiILDWyF8aISI6UCDAVcYCBXZKCQR5Mp&#10;oMnlkIgilYd1LKk8rGNJ5EDECE5p/Eh3FyCFHzES9yUCLbEUAg3RCyxgE0UmAzrJSqvMgVIHHcD2&#10;ATk7ct6bvboZMToZ9sc4kZlakZFSFpTR5NIgYuyvKheDGgetCht47pSwA2YglWEge4nEj5m4OJFC&#10;Hp54mRBs1EqEUEbMHCedBoCLXhNeIxkD5ucI+Gje5zAUZAUFDR7MNN2gDC8/zKYDL/fLqA5ubH5m&#10;TXAzI/X32HWF2Q2EOfTwI3ic+5z6uJHD6D675X02W3we8TjjI8rr+FDAXkTQ9qGALU4U4oKNLH4U&#10;4DTm4zIU4DT8qshpzM9uzstuKcBuxcdhBSIPmwUvizkXixkPsxk3qzkfqwWyF0R+NkseNtDGjo/d&#10;ToDNHifys9rxstniRnZrXlZ4emdeVhOciJ0ImoNZn5PRgJ1Jj4NBn41Rlx2tx8qggx/ZULosaG2c&#10;yI7S5kHB8/zDH6m/jR91L36EdS/senEiG6UKOxU8PTIPPfyjTz40/JMyMP7H3D9I0vnXRWoVOPUW&#10;L2JcryJelGejlmKjfvH1sFBJfBNsNM9AZKZ8CiIH3QvwPgYiqAQ1hBBnpnz0TdyUuP8W8NTsl/k/&#10;RAA/+ySAHzPT3Gei4Wem5fokgBm5GGBuCmA+NIuEoMgLzKTEyhJS0g/FxfnuSYnAkzCDmufColgB&#10;DM8CTcdATURKQUSCOGAkCRjRvSDSkFEgX/Mh3/HRU1IzUdMhchQACux0DIgAZqKkRQQw9R0SRAOj&#10;yahAJQsVHTiLzANxFcmXoAMAUJB+9PQhj4AQOzcXmpmejJLiNhHxL7cBJLfukNy6RXn7DtWd29R3&#10;79CREKPJyZioKFloqOHM3c8L4M85YIICGPSKIIgABtwUwABBJnaAEDMHQJiVC7sSMAK4ttiJoOFr&#10;K/xY4eFzOdHnMo+efRTAz6UVX8iqSCmqSMjryxloy5vKShm5+abHFvcbBmQqu4RH5ZdP7kMNi5BB&#10;eIVFRk181/jxNTS5CTlWTmgktSQUjq7MXWzNL4919SxPbEIn0One2fXpOXR+CcezS1hSXlxfH5yc&#10;be8vjE5W5hX5u73VV9GQffJM/ulz9WcyptJqVsq6jqaW3h5vo+Kis0vy61ube3r6+pt7Z9ontnpW&#10;VpsWVhtX8/yKJRnlmGildIIq9RM6AvMnwKkXt6GNPejo7PJsexVanT1MiR9XUz/R1IHUtbZfPt/S&#10;U5lSlV1WUttQ0t5W09/RMdozMN0zNdu1sNi1Mt+yMd20M9lyNNt0MFmzNVy10dtyNN51s9nz8Fh+&#10;7T7r+Grqtdu4m8e4p/9sRMxaRu5FS8dJV1+Of5CCyMMnAgLST55KPBaXfPRU/sEz9YfSckIS0vzi&#10;dmrGdemFV8vb0MkVtHMIbR9Au4fQ/jFcmFuCpuah9a2rmantiRFodxu6OL8AezHfvl1ewmkWlxir&#10;C67ZyQlm+r0r6AyeKhsWwOfn56eHR3CLk4urvSP4KKxrx3wDC/6BZh+/yUME8K+cA7DGFxGrWEAN&#10;Vrt+FTdThD+lEcPJuzfb/JvB9hMrgM8vT7AC+PJw/3x7GxbAu3vw4srg8m4dQNtH8GzPW8fQ8h40&#10;twlNrFxPrUIz69DsBjS3cTW/cTG3DoDW9s4WNzAC+AL+EhYAa+OT85nVi6mV83F4sd7L4QVoCLAI&#10;G9+hBcT1IroX4QKTFozlvG8G4axvEpqYv8ECNLkATSxdTS4dDcydjCxeT29BS4fQ6im0eAjN7V3M&#10;7myOL++CHiLzTC7sDxY0NsXl96ZVTuQ2rlT2HrZNnXbNrVT1NcXmxdv5vtG0kRV6KcwswkjERPk9&#10;FeVPNNS3aSl/oST+gQhjf4nv3IIFMOYfLIBhvlUA3yb+6yBr/SIzP8O5v5iUXwoiOgAy4TOifjEw&#10;U5OwAGhI2GlJORDoyNkBKEpOLNgaegoOWjLYAYMIygzU3KToB9+L6N3V9r9tGvoHk4DfWYf8o2XA&#10;dybe/2wZ9A8G3v/LJOAv5mE/mIf/yTT0X4wC/9HY/x8MA/6HYci/GIX+i0nI70wD/2ji84PBWyJN&#10;F2oVJ16VV4+UXWTU3mjo+BmYRlg6Jtl75r4OKAG4BJa6h9R4RzYFxnQB/MI7PIMb3/jVeAfXvfGt&#10;sH2VbuWU6BGQF5vUnJrTmZTSnJzekprZkpHTnpffXVI6WFMz1tg43dYy09k+39MB09U+09k23dM+&#10;29s139ez2Nu31Ne/3NO72NE529o2hahfjO6dQ+aFRnKCMfVzTS3TLW3zzS0LtXVTRWWDOQXdWfk9&#10;OYV96XndyVnt8eltCRntyTm9qXn9STk98RndYe8bw+NagiLrPANLvYLKAiNqAaDg4V/s7JFt55Jm&#10;75pu8yrFxOY9kgGcEJxbGFt0MndclVpRmVIK3rErkksUHsgM1Q5AB9DJ3Km3RYCprO14/fL5HBTv&#10;mWUkZ5URUfDGwudyHUp9l5kRkdOY3xr2JqKrvLsooai9qLUwJm+2ZXy1axZaPfM0cb1euSiJL86J&#10;yIY2oDiPmFiXiLd6LtDydUFwRoZ3IrR09VrV9mhoa7Fx0tfQHdqEmj5UxTiGQrsQiIjlfaPl1JXV&#10;BG1DPgZuIyU90MyJl55Lc3I1tA+91Xk1WjIIdr3Vdluon4FWYN07Uz0BzV37GnjO101Dy3DNWOkQ&#10;tAM5Kdo1pdSBbnjou7w1cA2zD4KWLjtzW2Jeh0OHULhDcG9hx/X8WbC13+XsSVNabWZACjh7jGPI&#10;wcBqT05jYUjafP1ImmcstHKZ4hENKoeK2lPfxkxV9VfHFiw2joFduwNrofYhdWkNxbGlg5XDPhZ+&#10;cW8T8iML69MbHTWdw19FmsiYgXJtar2FgtXp7HlWdO3L516OLo3P5aNfKMY+kY14phIjJhskpQkK&#10;vqJS9pxCqmBIQkzCQk5CT0kC/rJIkaxfor/8dPfPP4IC1W1iMHQBQxo+zEK/YJQijJnSGRHAiAMm&#10;yE2/e9MB36y/CaJ+QQF5TFAGNXCKMDsXHwcB+Dm5AbyYJGAuFjYkkZeNgQlrfHEgaH8BSMovkvXL&#10;fEMDYwv/FgFMSUxKQUJMTnyHhuQuHfFtmlu/0BGRCLAJPn+ioajgpK8XoqkUqCbl9Uoz0lc70uGx&#10;gx6btgG/VbRpWpBmtIeMT6VXRV9MR4pZtNdLhxhdX28ZWw8pmwBV13jLd63v6zYaljaaV+drFypi&#10;apI8kgOsgt313T74JjZl11ckFVcklWYEpbTlNi+3L8zVzqy3ro0VjYVaRkvz6LobRftZx0e6pVqr&#10;vU4MzGgp6mguaq3PbR5tnm4p7M2MqqrNHvRzSBZCKRvIvnnvmdNbOp4ZVBRkHe6p7+up57PUsAzu&#10;9t3ek6KI+sa04Za82aqMqcz3gypSvrR3noe9zt0cuJptO5hs2T5YgGb7j3vqlmryhjrKp+sy+tK8&#10;CoIMw/3VfH1lPV6L2phxq/uo2JcEfBguaDkZXYVWjuEU2FNoqLVvaXx+fXb16gCzTOwptL2wtr+y&#10;BcYcZyenV1fQ2MhSUV6rq0Os/HMH6Se2/OwqmcmtqR/qo6KKMjJbm5qXsvMGg9/VfEjqTI2tLUlt&#10;ayuZa8ybiXlTbqUS6KwTkuid01nQO9kwejm3C62dHgwub3Yu7nVvr7UuTdcNxbgElkRmT9QM7/Zv&#10;7vTvFoQUe+h6RznExrslJrol9hf3gPcBaOV8oqY7wT0sxj44xTWmNrp4uX4Smj2H5i7Wm2e70xtL&#10;grPS3N/XRBUN5LS1JFYB+rNbm5MqG9NKW3KqWnOamjPa2zL6unNGe/JGOrJ6unLaquIKu/Jqj8ZW&#10;L2cOJqtHO7N6RktnhotnyqMaS8LrurJH2jMGcwPLs4PKWzMHqxPaW7IGx2qWuwsn0vyLo16nxrpn&#10;vnNJ8XuVVJo3sLUMrS1B6ck1DrZ+7yOzFzFDZfjarp1Diyer1f0lHjFQ/9pBw8R87WhVUnltVl15&#10;VnVn48Dx9sX+8uHqwKLFC91Qfdelop6DuunumPKaoJyW9+UrLdPwAAYMi8AQb/9yZ35jbXLpfOsQ&#10;MzK8AiNM6OT4dHdrc2VhYXZsdmp4bmr8aG//ZP/07PAccHpwdn50cX2GGUNeQUO9w91tPftgKIWM&#10;KsFAEl5pBDo+w8wRfQzNjcyvjK1uT+z0VfRrPNbiJ7v3mPHZc06FlzyqamJGMkI6ig/0lR9oK4uo&#10;K91XV7qnBlAWVle5r6Uqoqvz2EL7sbXmEwfNp690JD10X/joSwcZyvsbyLmZq3rYawU6ab0Df3fu&#10;OnHBZmlxttlvFLycJS2DVK0zrJy6wwJq3phZcNySu/Ndou692VTXjfyQVIMXyiS/f/7n/xb6Qmgt&#10;JfCyImYy0qbMWqrASLLRUXvM320qyH/Qz68zLLAx1L/G37/KO6TSO7baJ63SK6fMs6D4TXGRV2lZ&#10;UE19TGtLSmdLelttckN5fEl9ZllXScN859ju2Mb18jW0DrXmDhrJOD9kVH7GY6go4iBzz/4xuxm8&#10;GDCd7n1Go+946VR4aJW5aZQAoAA2+TF5MyB+Bg1+lOZ/Iui1CcJDo0EQAZQOQXAOx4LT7N8NnG58&#10;EZzDsQgx6BEEp9kXwTnd3wzOw34RnMO/CM7hXwTncCw4zbAIMRgR5B6jMSEMhRgMBNG6AOTwm6cA&#10;r8J9ZkNhJrgBUoNpY0AQnNNhwTvjR3CafRFBtCEh9PnpP/YNB+Tp4IPTDAtOMyw4zfBBmiHXEHPr&#10;4vb87ws/PXjKMMhlR64DqMe+EDjcPPZ/C2jjb8SUIPcYzD6DydcjyPgx2fRrYTIXQFsJ0dsB7qHs&#10;byJIZ8tHbcVDacFLZSlAa4NUCqGsQFcFUUYIAvSGAH46AwDe0/wITg//Zu4zmRHkZhvsSbF9AyBd&#10;/dgZRkPMpxLyKfmbKMigBeehMmiBz1YBNOE2BNvfjPwYfYtZRPYjfIy6Asz6giwGAFDA5PLe3Isx&#10;vp/WbcWPyNquiE7jRqlzo5W5mRQ5meQROBjlAOwMsgBGmucEQVM/JQgDjQRSQFE9oacUp6N4DKAn&#10;F2OkhGGgEEWTP0SRPaAnFaEjuQ8AmwRhpHwMYKJ4ghOZMZltuJHyKSvVC2aq58wUzxgpJBnJJNBk&#10;T9EkT+hJxEEEZVAD6lkon7PAtkaKjUaGE63KjlZjpVNlplViolZiolFEIppCHk0phxsp5OnJYFDk&#10;SihyBRDRFKClMohIDVIGkYFSiYFShZFC6ePExXiRlVKNlUoFPzJRKTJQKgCQ06HI5ejJZAFIJQB0&#10;j4VWhR2lzsWoxcOsw4HWwqDDjtJkR2mz0Wuw0Wux0qlzMuhyMmjjR3AUF5MmfgQPxc2sxcmgycmo&#10;AT8yi7YAu8E9TvgHBPBNAieIg7sF3H5aAsy6giwAPUJRD/OTAgJgfnBAGGF2QwAsXzmMRDiNER5y&#10;mxLkiaD1Ay5j0CsuejUetCY4LzgK1GD2moAoygMw+2LEtv9tNBdhtxFhd/hKhDnsBNjM4cVu2eBF&#10;cG9GflZTPjZTvGjMzaTLxaz7tZFJn4vBmJPBnJvBgovRAkQOtBkHvSkbvQkPoyUPsxUvkxUvizWI&#10;3EyWYC+mpSUXgyU32honcqGsONEWuJHBnAOlx86AuX9+G+F7Ca0J30soDVY6TWY6NRZaDRBBmYVe&#10;HT8y06gz0ariRBZqVU4aTW5qdW5q3MhLq81Lq0kg0qnz0qnhR1YyeXYKBQ5KJS5q8F8rqjy0ADVO&#10;WOsSXhP6s5FGmYtaETwITuSgBMjjRipZDuoXHNQSXw8b1WM2qkdfDweNOIislGIgctE95aaXABFU&#10;gprP8JCVSuQrYaZ6yET1iCDI+zA+TBSEYSQX/VYYyB6iSR+gSEQAoAA2QSV2E6lBKv8aFA+/CWYq&#10;MYIwUYqCyEL9iJXmMRutOAAUPgngZ0w0T38jgOlY2FHMnwQwmhsNw0lPz0mPFmBkkxR6ICXySFbs&#10;qYaUnIL4M3G+e6AGsb8fE1VFHoGaBxy8PAwsKFJKWhJyaiJSyjvEAKq7JDTEZHSkFKCSnowSRU4F&#10;IigD0BSwAMZmyiKAMjJ/Mh0xOfUdEspbRBS/3KW6TUxPQsFESctOixZm5Xou9BB0BnRARvSJsoSU&#10;rLjkYwFhXiY2cCw4L/GPv9z58Wein29hHPAtilu3qe7cpiG6S09KwkhJgdhfDhT9XxfAAHwHjBXA&#10;4EDWTznEWOOLA3gWN5OAEcnNhWbmZ2AFgKsKEGLmQBYDFuXix84FjSOAZYQlpO9LvhRFBPBzmWfP&#10;5CWfKUi8UBKXUnospy2jLyOhrWXwxjUkV9/zg4Zr+Lv0opGti7p5SD+s0jS1KqZ1dP8cGl2F7MvH&#10;ND+0JpWMbq5cH6ytT/b1TA8sbC+dnh9dfpw77hLOG/gIIjZhGQwdrW9P9w8Pt3fPD48fLK5dre5d&#10;re2fbe+fHh6dnp9cwsISbr85vLDfv3LSu7FcNTWWMxRjHSdBL/2QX08vsFzvfYtP5kBERs/UGrxG&#10;2wkEnR/tQZvLp3lZY5o6+6o6kJbevoLilp7apLLsopLmsor+qprhurbxlr75tonFjrn5rpX5ppnh&#10;rq3pvpPpupX2vJHygonStr3uuZvNtYvLkY3TtqXDrqPbjsvbpdeeEy5vhz18R95F13gFuMopSTCz&#10;i3JyiQkKCfDxC/Pfk3v4Qpr/6TMeUSleMYX7T501jVrT86H13a22rvPewaP6lqPK+svqhtXk9I2k&#10;dKh/BJqdO5qagNY3oZMz2EHCX9XBz/cCPI1PlwvO44WtL3R+cn1xeQ3rXfA/eNpnEK/hjNUzCDq+&#10;gk4/aWBwFDJdH/yNHWb5XqymBdcTcw6s8b38Ld8sgLFeGauB/zeAL4Avrj4924vTq6ODi52dy+3t&#10;q61taOfoan33cgmz4u/mEbR2CE2vnw7OHnSNH3ZPHPdOgfLpyPzp6MLJ2MLR+ML14tbJ7CrcHtzH&#10;4JofXMLrBK/uXUwsX04sQxMr0PgKPMnzyBIsgIcWrm9k+sI5vj1TJ92TAFDGel+sCT4bmD7sGzns&#10;GzoeGDkeHjsdnTobnz2fWDifXLye3bya27qa24EW9qHlU2gb8/3vMcZAw1nIcPlwcrP+Q0mkva+/&#10;wStXFYs3KpYgOsga6ospvmB9wHOXke7PZMS/v3v3D0Qkfyal/ImC5g4N9W1K0h+Ib//pl5sC+FMS&#10;MObf/34BjLG/n5b1xahfxPtSE7MBMPaXC0BHxo0BFr0oSk40FRcA8b505OwgIiBWGOxioOYmQj38&#10;k5jpbaOo23aJv7OK+ge7qO+s331nGfyPzrHfGQf+k3nYv9q8/5Nt/O+sYv7RJOw7w6Dv9AP+p2nE&#10;703Df28e9geLkD+Z+n6v73FH/RW5gh2f6mtxVTcFLS9t/UAD0whz+wRbj2xnvyLM/M8Vb8PqfaNb&#10;gmK7Af4Rnd6hzR7+tT4h9Z4B1U7uObavk939ciLj6pOz2tMyO9Ky2tOz2zJzO/Lyu4uK+8vKBioq&#10;hlqapuAk4LbZztaZtuaJlsaxtsZxUOhsn+3smu/pXeruWQQFACj09a+0d8yCQv/A6sDgWm/fMqgH&#10;NYCWNsB8U/N8Te0kIoAz82BSsjs+ZML2NzGz40N2T1JWd1xGR3RyW0h0XXBUvd+7qrcBJQDf0Eqf&#10;kAoP/2Ik/dfeNR1EJAPYxOa9rW1MsPv7qZbJqpTKjuI2aOs6NyrTzdhppX8B/C3kR+eZK1ilBeVc&#10;LEBnc1D829zHzHKtub3d5UOOui47U0cF8SWJIWn5iaWedr5NhS2F8YUN2XVlCcVDlT2LbZPnUzve&#10;Jq6XK+cJ/om16TXQJuRl6uGh7xJk4QPtQLEOoZWRBWcju69UbK6mjgaKugLMvKADKDcgFfa+a1Cw&#10;uTec77sFgQYLDRPQwoWTktVOzwrAVd0e1FxMHDgrW+/3bV+Mn7ipvzobPTofO/bQcgVxo33FU8f9&#10;dORwu2vd18DzaHDvcuLU+qX5WsfS6fihs7pde3ZTlPO7vaHNxdYZeCniQ+i9a2Tdh0pwOn9zr+Px&#10;vcHSnmBrP1Cf7hW/1DS+0TGb45+02jqV4BIGLV9k+SYsNIwim+3pNaXhWTs9i5k+8Vu9y6G2QRXx&#10;lTmhuf2lAwFWgR+8kzMCM/PC8t313wRaBzmqO3UVdKf5p9urOoA/+fiAQukX3o4u9c/kIiQVosVk&#10;wsSVY0RkQyQ1ooWlPGW0gl8qv2Hnkycm5iS+w0h6i+7nP94m/fEOIoBBBKMXRgoa8KEvwMqJqFnE&#10;/opgJnbGruZLEET0Yl0v1gEjhc+BSGJQAAcis0ALcnB/DgF2Ljg/mIWdm4mVi5GFA80EAGWC8DCz&#10;wcsJY8qgMYCTgRkBORCMHgFs9AwIrHRoFloUgJmGHgBGeggMlDQAMPYDIKNBLGCUiAwUAWDQCKAk&#10;JiUnJqIgvk1DfIuW6GeaWz/RE5MKcdx7KalpYuxvaRFrqhdjrRsbYJkaoBflIvnKScwuwjAh722t&#10;t1KoIkrt9dNXOfZpufYfMi1jEvSDXoubWt/TdZW0itT3b4mo3qlfO+ravxi56MjsjHsd56bl8lrd&#10;PtU7vreodbiiszWjpvJ9QV9hO7iT52qn1ltWejK73mh5O2v416cONaT322t68lCKPOeXcdB7Ndw0&#10;2lcz1FrcXZzckBdX31O1lBRcI8quK8qmEej8IS201FXf/42B/3bv4WrbBjQPrTZvxNondmWPnE9B&#10;zTlToa4F8cHNbnbZMmKOxtIe0w27wzUblen9U90nw517+aldkQFFOXEtpcndH7wKgo2jArVCXj12&#10;tBe0iFDxncvvH8tpWaoZBn8a0N6nT6hjaGViabB9YLRv7Gz/DDOgwHhHMFYB4wfwf1fQ0uxxqHeW&#10;uswrfWWPJ0J69qbB4YG5KYnVmWmNRcWD6Vm9YZENkRF1ydHVaVGVlZkDHeXLWRHtjtrhtmp+Ea8/&#10;5IUXdRa0wr+O2r5a65xdaZvb692ZKB9rSqsJc/avTSpfbF9ozWh/Zx8dYBZendC+2XU8WDqd4Zvn&#10;aeRbn1xzMX+y1D7RkV1bGJSe7ZWU4RFfEpzVFF8ByPdLfW8fWhqSXRaa05laP1bUM5zfOVnaP5jb&#10;XhSaOVDRNtU8PNEw0V001Fs4NV611l88U53QWhpVlhuSURKZ3Z5VN1DQ0ZrS2JjQ1JraM1Q2l+iV&#10;52Uanuxb2J432l00WZ3UURBRWxrbNF63ejwFTTVu5IZVF0bV95ZMD1QtlKV11RUPVxX2RYXmWJp5&#10;ONn7NNR0I6M78O4HrwSxerZU1pv/KmK9sHs4qQZ0OM0/tTixLD0mJzkuu6mmY6B1eK5v+rWWtbuy&#10;VWN43lrp0FrF6HLF2FB2x1BJH3iQS3DNlg+ON87Ae/jSyGJ3XcfS6Bw8tjy7gi4uwWBpZ31laX5q&#10;dmp0anJ0ZX51fWlza3VnZ31vb/PgcOcYjNgRBzw6MF5RXDU+NAmPJ68g+Bd3YIx5Cf/aEAwuwbhs&#10;d/VgdXJ9eWh1qWfZRc/tPp2YCL34Sx5l5ft6mo/NZYR01cXNlR/oKj3QULyvqSisAVAS1gZ7lUUM&#10;tcStNcRt1R/bqT12VH/8Sv2pm6bEW61n7noyr0zkXayUva2U/KwV/B2UQt5qxgTpx3kq+1qKGrpL&#10;GSZbOLe9C86xN1Sk/tPDP3wXoco3/t5xOT0gUVNC4fa/SP7+v/g84hx99+q44N3Ce4c2d5Vqm5et&#10;TuqTgU7b8WGH2QmrOVETaUE90Z6NAe5VHh7FTp45Nt7p5gElrxMrPHOa3tX2pfSM5o+NlUz25490&#10;ZHc2Z9XXpJQ0Z9WO1A4eTZ1A+9Bs62agfYIwvawYi7okl4kEt7kYq4kII7wo3gNG088KYD561c+g&#10;8Z8LOi2C4HhfLIhPwgfncCw4zf7dwOnGF0EMGQA5HOvPEN2LD/ZEXwnO6f5mcB72i+Ac/kVwDv8i&#10;OIdjwWmG5Tdy7ssY/HUBLMxkcI9RH9QjJwWVOH4RC94jf0SYyYQgOM2+yA3pexPQt2++Vb4J7AXH&#10;AXuVkGbINcTcurg9//vyf7oAxvO7HxFEmRACuX9AxAW89PjwM+jDSe2EQJJQ8TATZrAUZrC5z2iL&#10;IMJkh/CA2f4e2lqAzgIACqANiEIocz46PT46cFfoYHzAr+B0DwvyJ/b13GM0JMh9ZmOCiLCYIAVw&#10;LtAMPMLHSwH/MAIXcKNizIQyPhjToMhJpYBRC/LsFHJs5LJ/BdAAH1ZKgAKSaonASqXIRq3ETqMM&#10;AAWweXMvMhcuQeBUTrKXaFKpm9CTPacne0pH/gRASyZ+E2qSRwShIhYjCPZAGtLHgI/tSUWRfDJG&#10;yscMFI+Q/DA6kgcAJCcMHxoSwCN86MmfEIDsKZriOZpCCkX+AgCeDh3pMwAtiSQAFEAN2MtIJc1M&#10;I8tCC+e5cjJocqC12FGarHTqLLRqAFDAlvFhR2lzoHU4UHqcDLpcDAbcTPo8TEY8zAbcjIZImZfF&#10;kI/FhJ/NWIDNTIAd/hNA/hBw4n12C3jh0t/GexxmAqyG/Gz6fKwGvCy6PMx63EzaXIw6XIxa97hM&#10;73EZC3GaCHIYCnIYf4rGIrxWgPvc1vd5LIW5rO5xmd/jtAQRqcGPIrwWBLnPYy7MbYY5iykogJqH&#10;/FaiAtYPuMywPOQ2F+WxeMRn9Zj/N/V4mHx9xBpfUMYoWETQfhYRTlN+Jj0OWnVWKhUQ+Rh1hVgN&#10;77EZgb5hHhBuAC8Hi1kaFtR/DuQ3E7gwG/GhTfjQFvjw0JsRwoSdVpedTgcfHkZDgnCidDhRWl+N&#10;HgedAQetCSedKQAU2GmM2aiNWKkMeUCXPsGNMsfuBZEgYBcBaPXh/qA1PsfNic0RcBpgAW3w4aSD&#10;Z1fmIgRG6xJEDfw3CD6sZDLgXRG8cyJvpAjs1AocNPLstN8AFw1hYNdLAGkO6mccNE9guft1EWt2&#10;v5JvFMDfYH8BzDBiOOoXAZNcSwBc//pv4O8jgAEUmDZfF+G8Zyox/Aj2MlGKslA9hgUweJloxVmp&#10;MdBgBbAYM+09JlpeZlqOTwIYzcUAc0MA0/OimCUERWREn6g+kzZQVFORfCnGLfCQk09S6AGoR+Yr&#10;fi4sCsqgUoCFg4mSFk1BTYtxwFR3SUAEZeQLPhQ5FfKtH/IdHygwUcOzPYNDmD8tl4s4YACKlJLm&#10;LinFL3dJf7xF/vMdWiIy0IaTnpEPzfKQnfcxrxAAnFr6ofgzEbGHPALsdAxoMiqyX+7c+cuPt77/&#10;8e5PvxD/cpv09m1EANMSE6HJyZipqRD7y4lGIfoWXwDfLN90wABQBrsQAYw9HPSfIKC3AMQBY5OA&#10;AaD/CPwMrIJM7PdYOEXYeR5w8IKrCsCZBfq58KNnAo9fCD15ISr54onESwmJl5JPZJ6Iyz1+rCL+&#10;XEboiZ60nvQT9ScSutqWAZrOkTpukQFJOYNr57WzkF5ojfGHqsim4d1TaGQFMs3tUYytfp/fv7F8&#10;frq9uTA6ONU/Oze+fo1JRIW5hBcbQxasPT88Pts9ONneO9nc/bhi6wlGZ55j7BeIyFHQ1fX52fUB&#10;Jo9zbh8a3r7u2lgqGG6JqHWTd39I/lTumb1hcLnh+8a3yZ1+8fUDMyfLO9ewRzvag3Y3oOqqSX3T&#10;DSUtSM/sRE1jS1djUll+XllzQVlvSdVgRdNwVc9o08h0x9xyx9LswMHmxMX24LX1spXehKHSlLHK&#10;opXmprXhrpHRnp7RsYn1tfMb6K3fgZv38mvPKVefEZ/gFD1TE8EHUqwcz3j4RXn5+bi4hXgEJAUf&#10;P+d/JCcsqfTwhZyAqIqQmLeeaW1EbGvE+6HYxFpn93Izq25H1yotgyY9Uyi3GFrdgBaXT6fmNwYn&#10;p9uHJjvHFoZXFic2d5bPjrcxswKCq4EFXCRM+gX8lRy4XOBaHZzDwvIY883s0fVHDQx2wekaV5eg&#10;9fkZ7I1vcHlxcnF5glW/iE9FAJt/uwC+yd/bBOMLYLir4IpcY+a1Pj683N292Nq6XNuA1vfO5tdP&#10;JpeuZ9eh1QNoeR8aXT7sGNtrGTpoGznuHIdN7eDcxcjC+dji2dji6fTKweTi6dwanC58eAXfafOb&#10;V1OrJ8Nwm+vRj0v8wrm/A/OX/bPnmLmdEU57prAgNYj9vfw0TfTl8Bw0Mw/NzUELS9DSCrS0Dq1s&#10;QMvb0Mr2evf43sj82fTWxcIetHYG7WK+Xt+BdmY2W8qak0LiA5197dTNpfmfCpCzcd1G8xEzc/xC&#10;T/9HUtL/+cudf/qB6H/+TPqHuxTfk1LfoqC9Q0Vzh4r6NiX5zySkPxIR/3AXBiOAMVNA/4ZvFcDE&#10;t4gI8jkBjGN/MXM+f7S/NCTsNCScn+wvDwZuenJY+iL2F98Bg01GGh4EBmruu2jRvzyx/dEo5i9W&#10;8f9oHvlfHGK/s4/6zjL0O8eY78xC/6tFxP+0jv2dzfv/YRXzD+bh35mF/TfTd/9iFvk7k7B/MQn5&#10;F2P/3xt6/lnX/Y76KyplRz7V10/V3yjr+uoaBhuYRpjYvLdyy3DwzncPqQB4vKvzjmwKiO4E+IV3&#10;eIU0IQLYO6jWxbPAziXltVdGaFRVUkZrRnZXRk5nZm5HTkF3cclAWflwefkgoKlhorV5uqNlur15&#10;qrlhtKF2qKF6sL5msK1lqr0DdsBYxdvVvdDTu9TWPgPi0PDGyOjWwOBad88i2NXahkn/bZ1rbJqr&#10;qZ0srRwpLB3IKx7ILepPzekEJOd0f8juSsrqTsjojEltjUxqCY6CU359QiqQDGDv4HJkMWA3n4JX&#10;b3OcPbJdvPKc3mRZOX0AvH6dGOGdVBxf2FXaAW6/juKWd6+DDme2wdtOnHfsGxP3guhi6Ag6moIc&#10;1L10JeyaswaPp6/b8rs1JfW2Jw8b81vf2vqFe8ZGeMXU5DYUfyipSK2oz6hpy21Yap08Gl4Nsva6&#10;Wr0IdgkdqB2EVq+tlSwspY3hBN89yN/wzWB+x3bnkrumI7QC1SaURzqFQodQuF0QnO87c+Kp+3qm&#10;ZuRsbM9R0RLE/f51SylD0HK8vP+Vig00ewr2gl3QMjRTPeGu8RpahxbqZ95ouoA/oq7MNi/dN9Aa&#10;1JvTGWTqB23CbaxfmoM2Sy1zjqo20Mp1nFvUSEX/6eTBWwNX0J+c4PS80ExQ8DJy3+pbXe9eeq3p&#10;APpTFVPYn98CLZ1n+yVudy/EOAZBM4el4VkdGbWHg2tgsz6hpPhdxsXEbl5g8mLL1Du74NLYslS/&#10;tN7ivlD7d2n+6ck+KfEeCQFWgT5mvoDJ+qlg2xAXHVfw4KFuydIvPB1da57JhT9TjBKVDRNXjROR&#10;i5DUTLj30k9aO1JR752opBUjkyQ5MdfdH1A//utdil9IwXAFWfcXjGHA574QZkHfm9M7IyAO+HMI&#10;3JjqGccBYy0vArIXaYAUwIF8zOw8jKzwD87YOAmCSNybcpeXBV4zGKnBh6D95UAz3SxjNTDg7yKA&#10;qYmIKYiIyIlu0RDfoif6mfbWTwwkJCJcwvLPdQx0PA30gtTlfQyUAkPtshIcsrzlPC0FTXPdy3Pe&#10;VnkoBCoxaRrzG/vLe8YbvCtwSApRdDPnUddnkbe9b+An71bknrVQOH3SfnA1ej5SOJjllRpq7hdh&#10;7V8aljlc0jbfMNSWWtGUVNKX2zRe2jta3DdS2J/nl234yEhF2DD+bf5qz0nVhxZLJXtFUTXdlwZd&#10;lT0HcyfvPGJz3ldOdOx0V61UZoz62GXKPbSx0w221HhroeT2EPXc1zj0vWOCr65vT0ZPw/umxqSO&#10;/Hc1HoaRLsYxsYE1Hk5Z0qJ2SiJWxVGtGSH1EW8Lu+o3m2tWXZ2SNZQ9vFwy8hK6ssMa4l7lhBvF&#10;mfGam3OYFDtkb5RNd8ZXDWa1HvSt1yaWRbuGT7aPI4O02eG5/vahndVdeLxxfH20cXC0c7C9tXp4&#10;sAOGH0fb0PuQQittPz+nD6aqbx/xqgS+SWqrnehsXaisGM/LG4pP7IwIr40MyI/0zUiPrKnOGiuM&#10;6/O2TjWSddN7YZcamNVb1gV/Ju5D231L55PHl+MXLamtw+V9dalVeWG5iZ7J2cHFzen9le87kjwK&#10;op2zvAwjopxTrOSd7FWdaj5U1yRXlETnpL+NKw3J7s1sXqqb2Gydny4frIspSX8TN5DTttOxBE2f&#10;7nWtIA4Y1NQnlHWXtPTX9g7XjPWWTrbnTbRkTNQk9RVHNtR+aG5Jb25Iqa6MLa59X96Z0d6bPdCa&#10;1l+V0hXskqwv56Qr4+BvH1fwvrEssS0jtOK9Z05hbGNX4URNclecR3aKX1FDel9bwVhpSku0b7qd&#10;oYeJjrO/d3Rzfe/e9hk8nAOjOzDY27mG1i/GshrzHMJH46q6wotLA3Pfu8SmhmS984r19niXl1M+&#10;0DVyuHrYnF2d6hHZFl+2VTt11r2517ra+L4avNucbcGD58sj6HQHfsyDlaPO6q6prtELMLw5uoRf&#10;qfOLy+Pj4/2d9bWl2Zmp0YHxyeH5uYmVpZmNtYWd7dXD493LiyP42JmxpayUgpqyJng0fgkdbMH9&#10;PMU8xiXmJ4agzdbczuLA0uHcScybuMfMkgKUD17yqWk8MlMXN5cS0NaUtFJ4oKN4X1tBWEv+niZA&#10;QVhHUVhf6b6hqpiFqpiViqg1QFXUVv2Ro7q4k8YTRy1JO70X9oYvXYyl3ExeeFhK+zorhLxVfReo&#10;HWYuYmj3RDfKwKHC1z/aUFP8zu8Ef/+dlyRzu6/ReIRrgupTQ9q72qQ/Bj7ha3M3OSsM3Ux1nXhn&#10;OOCtOeJjsBL1+iwzHCpPPiyL2i4JX8t7t5AWPBzl2+jhkmNuGadhFKViEaXpGGfkneEQWxFU2Jnc&#10;MVEyNd+w0F/cVRZXlB2aURpbMlgxejR5udy5lxtWY/TitRSvIQ+pHOudl/yU6g8YjUUYTARo9P6v&#10;FcCfA/FJ+OA0w4LT7N8NnG58EUTrYl0jP732zXp8bp7ra8Ce6N8IzsN+EZzDvwjO4V8E53AsOM2w&#10;4Pq5T9yQpjfRxxgjAgIYnAJU3mPUB4BNTAYMnM6O4xex4JwOC9b44oDT7G8FnPr/CeD/cAGMm877&#10;VxBmNCcITrNPGMOX99OC8De5x6SLjyCTLrxsLSbVDwecrL5PIJrW5D6zqQiL2QNWc8BDNguAOLet&#10;KLslqL/HaIy9Y8HNBr/on2Z3wOkSQXB6+EXus+gTBHtSHJCzgAL4rOGlU+ehVeOmUQVwUCoB2CkU&#10;f4sCrG8ppPFhJn3BRPIcwEj8jIFIEn1XAnXn6V+B/vYTfGgxUN9+hIX2rjgd0RN64qcAUACbN/fS&#10;3HlM8bMYQahuPcaH4jZAjPzORyjuPsJCSyZBEDqy5wShJ3+BgKKQAqApXwIYqKSZKF7AubkUkgzk&#10;cHouivQJAj2JOD60JE/BUSgqAjDRyRFCgZlOhYVeHU5MRGnAKYxoTXYGLQC2zMmkA6dXsujxsOrz&#10;shkIsMOylo8VFrc8zAawvmU1AoB6ArCZwXqV01KYy/o+t7UIj+0DXoDdQz67e5xWBOvFeAC2+FGY&#10;zUKYzRwnCrGb3+eywIhYc0EOY3BGjAk25GXRFxO0ExO0AVFUwFpUwPYhv9UDPmsRXqtHgo4AMQGA&#10;gyi/AzjjQz77vxrtHvLb4CPMDc77KxhVDKtlMR5rUW6rB5wWABEOcxAfclmCGoyxJoAQizG8yPRX&#10;RwFmXXjGZjiBWBeezJkVvJPoA0AlIXT5GPS56XW46LR5ULqCzEbgjKBXH8+LmQJdgMkQtOFF64EG&#10;ANCYIJy0WoTQ4aAhDB+DEUF40QYE4UHpEwSnG1+Ei04PwE0PDoThpNUFnWGn1gZlHhQ4Cwy2no0K&#10;PAVdgiCPg4c2N0oDTv3Hgwf9sZ6LXg3ASaeKAM8WQAjsgTfhAcA/iCEARvTio8JLr0QQDipZTmo5&#10;Lhp5bloFHjpFEAEctLLsNC/ZaL8BLhppgnBQSREATv99Bpvdr45slE8wScBfC8YZP2alfAQiF50E&#10;N70kiKAS1HwGjAb+Opip4IxYJkLAUysTAnao5H8fmMgeMJKKMJDcB4AC2ASV2E2kBqn8PKIfIXv0&#10;lZGVQhy+SngR7GWhEAOvDju1OPxi0Txhp3rKSv0UI4AlmGjF8QQw468CmAEFQAQwJw1aUuiBsoSU&#10;rpyyqZo2KAizcvEzsGKF5RN+4acC98X57oly8d9j52anY2CmoUeRU9EQk2HTf8EmgIGShpEK1sPI&#10;N32gBmwyIIv73hDACEyUtPQkFJS3iEh/vEX2022au6SghpOekZuOUZCBDfGm4OwSgiKivIICLBxo&#10;MirqOyREP/x8+88/3Pr+R6Kfb2GngKYhuosiI2WiomSlpWGnp+NA0f+VDGCcGsQBI4BNUHnT/sJt&#10;fut9sSBW+2YSMOKAeVHMCHxoFmwSMHgu2CRg7CzQGAcsJsH3+JnQ02cPnj4Xf/ri6WMpiccy4o/k&#10;xMTUn0rKCokZSGvJias+uK8opWovY+Kj4xLhH5fbv3JZMw3pBFcbJFSG1Q/tnEBja5BpXpdibGVc&#10;Qd/W2jl0sr+1MD43MjsxNLe3c3h+fg7PSHx+cX56dn15hfnmCE7/vdg/2l1a25xb2ltaO1rbOl7Z&#10;BIXjjb2z3aPL41NMm0s4L3b3FFo7gSb2oI5VqHF5JWug3r/U7qndE1opG5MIr8y+t8Wj4UUjIR8a&#10;BmZOFnevdyBoa2cd2t+CerrnLOyWFLQgQ5szLYN1Ha0pNcUFJeUlJbUlFfUldc1VHd01Q8Mtc7NN&#10;K4ttR9sdF8fV13aTdqZjNsYTjuaj9uYjJrpnjvZnluaHZhYHljZbVjZrNg4bbm93g6NW3sUkq+tZ&#10;8N/XFXqg8eCxzH1RSRExyYfiD7mFX9wTVxR9oSz2XFnksbqwmNGDx1YPxOs9/YcCQuvNbWu1DSes&#10;nDpUdLoVNM4iE6DJeWh562xscbK2sza1ODsiPSs6pzS9rq6gs6m0v7tuYqh1fqxjcaxjfqp7aXZg&#10;aW1x/WhvH1w6aP8E2js9mljc7B69nFyBV7eFV7o9hHZP4LTgj94dM500olE/zc8MrwF8cYwjgM8w&#10;gMI3C2AkqxgfnGb/NvAFMLxsHQDp7enx9f7++ebm2fLq+eza0fjC0dDsFbgmC7vQ/C40tHjcMnLQ&#10;MHDYNHTaNnbePXU1MAcL3TE4xxc03h6ZAZcRWt2DHfDSDngtjgZnDnsnT/qmL5Glf4cWrvvnLntn&#10;znqmjjvHj7smTronT3umEN2LuF4k5RdRvx+XBx5evB5dgBaXoZVFaG0V2tiE1reglfXLhbXTuZXz&#10;hS1o/wL+zvcYgjbO9ya3RhuGa7OrjVQMJe9JsFOy0P1MRfUnEpL/+Qv57+6gf6Si+RMp3Q8U9L9Q&#10;o+/S0RHRUd2hJrlFQfQTMfktYvAmRv4zEfH3t27/+ac7f/mZ7BciGmKKTwIYl9s/3vp2AUyCD8lt&#10;UgTSO2QAsrvkAHIiSlj9EjEAsIm/GO8Lq1+M/eUGwOqXlI+ejJ+enBdFAeBGU/IwUPECQAFsIoAy&#10;IzUfZg4JARABRAxiRLJuP5u8/51p1H8xDftH18T/6p74nX34d7Zh31mEfmcR9o8WEf9sHvZPpuH/&#10;ZB72zzYxv3OI/xezyH8xCv0nff9/0Hn737Vd/6jtSqzlitJ05VZyeqLmrqLnp2sYrGccZmgZbf46&#10;1c4z1zWoDEPVm9Ba77AWn/BWr5AWj8B6D/9ar6Bar8AaV69CO5cUB/fkwLAyrADOyussKOmvqh6v&#10;rZuqrR2vqhppqBtraZrCCuC66oHair6ayr7W5snWtun2jtm29pnmlsmm5omW1ilQRgTw8MgmIoC7&#10;uhdAM7AXtr/NM/UNM3X109X1U5W1E2XVE6VV45kFvYD0gv6U3J7EzK64tPbolJaoD62hMfUB4TXI&#10;or9+76oQE/w2oMTVOx8RwCDauaSZ2ydYOX1wd0+JD86Ec3/3oaK4vIx3KeCG3Bheem3g6GL4Cv5R&#10;whGU4p8jI6DhYRQ6XrcBbUGOGm5e5v6aknqny9c9VQO2es5B7hHpMTkV2bVlGZXFicWdRW21H0pX&#10;2qf3+hfjXMMu1y59HfzXhtf3J/eMXxqYPtdPcY+F1iBv7debrfMLdeOBpp7QNpTpl5zhnwwdQm/1&#10;XObrxw8GNlzV7Q8HNxcbJ2HduwZNVg7ayJhAB1BDYsUbLSfQ4br4Mg9tZ1Coia0IMPaB9qDWlEY/&#10;Qy9QkxeQBXvffSg/MDvWMRJuHFflpv4KHN5X0OVp6AZOlB2UVhlXAq1cv9F7DS1f1SdXffCMA0/Z&#10;Q99lpmEcWrp0VreDFs4GCtrLI3PAgYUhaQcDqzGOQXt9y00fykHl9fTBe+eQtrTq/KCUq6n9HP+k&#10;3oK2KOfw0tiyD97J3YU94U4RmUFZiZ5JEc6Rka+iPI29QM1m/5aH4VsvE2/QB3+nuOeSLnaulc8U&#10;wp6pRj9SjHqqkSisEP1EK0lUOUpUIURSOUBaxVvssRkDnTjRDyx3/kJD8TMZ+c93KH65C0YsYGwD&#10;PvQF2bhEuPnF+O+J8gk95BV8wCOAtb9Ym4sPPwsHPIHzJw2MtbzYoxDdixhiANIeyfrlZWLjQjOD&#10;U4NRB9bg4sDJwIzvgLGW93Ng7S+ie/99BDDl3Vs0d3+hu/sT7a2fmMjIHvKIKMvoqSo52tnE2Zkl&#10;2unGJL2taH7fXeKaF6LiF2+dFqAX46bg56USEKQR5KPwJkLDr9w1I0TezZpP24pXy0PCLkDGPc0i&#10;YezD0HHT/mr1/GzZ6GBWe19600he+2B2U1dKZVdqeXN8QVtiaX9O01hx93B+Z9uHugTHaGNxI+1H&#10;5qIo6VD7hIrEpuqUxrIP1SVJ5bM980cLZ1E+ibW5XVtTUG3OWIhbgatZsod1ampEY3xgqYthCOzV&#10;BLT0Hhq+YHjRltgKrUI9Wf3aosa8ZI+NFNwSQmt9XLOfCBoq3rd8oxfpahgd5JLT33ZYXbmorPSG&#10;m0vtrWtmYmTTe+/KKMe8GItMM347LRqdaNUIp0cWHnL2hd4ZkyXD3oYe92mF43zjYQEMRhnbl6e7&#10;4HMYOt+/Wl/Y2Fzaujw+39lcAVweXV7uQcUpzREeWeUfuhN8C9WfWUT7pve1zA92r1aVj2WkdQcE&#10;VViYRRhqufu6xOUmNNcXTDbkzxTG90S657oZhZQn1jRk1q72zkJLx8djO4fDu1vdu735gwtt82mB&#10;KfbqjmFOsbXJXRVxXcleFRGO2RGOuRYyniXRbdkhFU6a7nkRBf3lvd35rRmeCdWRheAKrzRMbbcv&#10;7nQs7XYu73WtLNaOQ4vX4I1lvXm2N7O5J6OpP7u1L6+1Mae6MqOqMbezs3iyPLEvxqUowikv3a+6&#10;OXMg711JVkBmRWx5VWxVQUhxVUxjf/FMcXKHv2uKhY6PqaanhZaXpba3t31cenh1nF9hmEvaB//i&#10;3Mi6GLdMD6N3Tuo+prKOpgr2FmoOr808PkRmTA7Ower3CtpZ24IvKSa1Glo7700sb/TPWMnsXMzq&#10;ao9vKHhXWJFSmxKVkxCX3dc3sQfGw5dQfmz6O1vvkpD0/vSmruSGqvCSSNtwP+vg6uKu60vo9ACq&#10;K+suzawtSC7NSyjqruo6WzuGDuAXCx4Zwie93NxYGxka7usYGu6dnhxenJ9cX53f3Vk7Od2HrkFP&#10;LqDt1ePc9NKslKLDbXi4Dscr2P6CMd8ZGJxjfoZ4uHayOr5xvnKVHZYnySXNQybyjEtJXcxU7bH5&#10;cz5t9SeW8vd1AXLCOrL3tAFywnry9/Xl7xsoPjBSFDEBqDwwVRM113hkqf3YWvuJlZqoCThc87GV&#10;jridvrizqYS73QvfV7IB7wxiLcUsbcT1fdSsEu1c3ORlBX/6/b3v/5urGLr2lUa3t02Kxou3wtxv&#10;BNgiXtwvMpLbSfdeSbCfDjMcD9adDjFejrLfjHuzkei1kxu4WxByWhZ5WRl3Xh6/lRk5GenT5fPm&#10;vZpqsIyS6yMZ+4fyLlIG0aa+5cH5nWkt7ZmtGX7p7xzCwp2iMgPz+0rGJ+vXGjOG8sIag+zS9Z97&#10;iLMZ3aPVFqTWFqDU4SXT/BumgP7N9+P/8XwSRTgg3ujrwTkcC06zfzdwuvFFEJUohHHA4HDEovHS&#10;amKNLw43z/U14JzubwbnYb8IzuFfBOfwL4JzOBacZlh+NXO/5Yb0vclnBTB4acAm8pIhmwDwkuH4&#10;RSw4p8Nyc9rnm+A0+yI4h38CfgpI/3FAng4+OM2w4DTDgr0gnwNphjwI5tbF7fnfl/9cAvgb7S8A&#10;J/EXy30mCwIwmwoz6wkzawsz6+JEIUaAJk4UYNIUYNLmZ9bkx4uwBmBQw4+8dGp89Kr8KA3wmSLI&#10;oAUe5x6Tzj0mLVEOo/ssOqAGqRdk0ABtwKcPdrpj5IygJdKek0qJk0oBPxKeuvPzkZtGBfNhhxvZ&#10;KRQwWba4ETkKW4NJz5UHkZlEhpnkJYhMxFJMxNKMRC8YiV4y3H3OTPqCIIj6RWAgkvwiOD4Yge6u&#10;ON3dRzR3RanvAB7S3BWjJRKjJxFHkQKe0JM8piXC2Qs7YJo7T/BBkTxDQJM+BzCQvQDAWbPkL1EU&#10;sgB40mNKOQYqeQR2tBpB4EmD4emFcWGlU8dMR6zBjoJTbAGYek2OT0oJxxVhDdNN2EEzFj0OVj1O&#10;vMjLYcTDaYQXTXjYzHg4LPk4rPi4rAW4bAR57e7x2gvx2Qvx2IEyiKAMau7xOwjzwYjw2Ynw2Nzn&#10;thHmsrqpb0EE9XjRFrTBNLMDh4jw2GMq4SjAZinAZo5EQXYrQXYLEIU4LAVYLIRYzISYcSM/gyk/&#10;ozFO5GU05mU2RvKJORl0OVB68By8tNostBr8rKYC7CZCHLCdhTvDa4XpEug23J97nDb3OMHprMEZ&#10;sWcnGDGdNMOPPEzGcCozXhRgMRNkNgHdw0hN2Gvyog1BGe4woxF+xGhOXfzITa+HMZq4kYv+1/sB&#10;fseAJ5rWBMAT9hJAlZVSjY1Kk5NWF5xLmM1ChMMSRNBDASbQSUTKgu4ZgpNijCmiORH9+ZuI0aI6&#10;+JGLTpuLXhOfmzOr/wr645r04L0aJ4JPEF7M5whe1OVFwbMFfGUEQwIeevjnULwo+NOQm06Th0aD&#10;k0YdRFBG9oLIRavBTa3OQQ3eb9W5Mam0OJGPHl49FzfCglaZi04RP4K3YqTMSasA3h45aODUWxBB&#10;PTe9En4EbZCWNyM3rQLYCxvcr4/0Crz0cviRi0aWm1aGh04eqeGhg9fz5qCVZqeRYqN9zkb7tZGL&#10;9iUX7Qv8+Mn14sRvho3yGRulxNcDTgQiK8VTEEE3uOmkMJ15Bmo+A0Zqfh1I8iuO+kVAkz8gCCJl&#10;8cFTs18GHPV3EMBksLv9euDrQwgW8scgwgKY6inG1kvgCmC6h18ngOmlRB5pvpTXV1A1VFKXfijO&#10;i2LmoWe6x8KJXcIWkcEPOfnuc/LyMMJrCTNS0dJikoBpiMnoySjRFNSI/WWipgPlmwIYcaUs1PSI&#10;JUVAHDDYRUtERvHLXQAogE12WjQ3HSMvHZxHC86OnJefmZ2NBoWo4rvf/wT4ZH9hAUxDRIyd/Jmd&#10;ng6B7fNrACM1OJVY+wvqf2N/wS5yaoKAJ3XTASPPi4OeEWt/kYmgwWVEZoEGVw+5kohTxwrgZwJP&#10;ngk9lRR5IvlI/NmTRy+ePpIRF5V/LKol8Uz54RODl+qyYorioipPZEwfKlir2wf7xub2LV1XTkAa&#10;ftXaMWXB1X3bx9DEBmRTOqieVJ9QNLCzcQ5dHZ9sLaxML4wNTG1v7pydnUGYf5fnF9jpoGHFe3IO&#10;HZ2dbe8frGwcrW1Bh5i5BDHfiCHfLsGJBjsH19Nr1/0LG3nt8/F1K4mt0zFN1R55No+sXrIph/gV&#10;+mb3eJUMRxQMBiZU908frh5D+xC0dbADC+CpybVXHgvy2pCh7ZmO8aqO9ry22qKy3Iqi3JKS3LKK&#10;4oqW6qqhzrq58Zq11Zih/oy97Zzr63F3lykfz4XQ4FFfr25bq21nm0Nbs2MH6zMXp4PXrzZfvdp5&#10;673/LmrSK+DdU2lDFm4DfhENwQcK9x4oiknIiD4R4xV+dv/xy/viL/hFlIUfGYo/0xe8r0SDyjex&#10;GHT3mnHzXnfxvPAI2DK2m1fS3XB8A7X0womqaydHQ4vjVT1F0XnxXknp4fnv/TNjfbMSAvNSwgrT&#10;3hWmhORmhhfmJZQsTy7tr22ebu5C24fQ6u5q++BkaeNm88BJ3/Ruz/hm9+jW8PTR4jq8MPDpBWx1&#10;Ly8/Ts6McI3xpvCazL9RvycYQOHq+lft+m18fPx/JwF8DV38KoDPT6GDg7ONjZOFJcT+Hg/NQmPL&#10;0MwWNLkB9c2dNg3v1/Qe1vWDwkXHxHXPDDQAa92rkUXQfnNoam9k9nphE1rZg2bWwbGHvZOH3bDl&#10;PeuZuuibueyFueiZPu+dPvlkfxH1C08NPboMja0gxhfeRGowXE/Mn0yMXyzMQJvr0OE+dAru+TNo&#10;/wheEHr/4nL1YLy5PzkkwVHfXk1SVYxdjJmEBU3MQPkLJeVPFOi7dIx36VG3aJjv0HNQsJD/hYT8&#10;BzKqW1SUd2lIiajv3CYH70N/+f6X2z/8RPrTj+S/3AKQ/PQz8Y+/kPx0i/RnOAMYgegXEpifyWB+&#10;Ifk2AfzLXazo/Rz4AvjTtM9w7i8NKSvNxxV/4cRfxP7C6peMH0UugKLgQ1HA0peBipeRmg+AdcDI&#10;JiKAEQcMIGMSp1b3JrZM/FfTqH8wD/9fb1P+h2/ad6+ivrMP+84y5DuL0H8wC/4n4yDAf7d493uH&#10;mL+4JP7eLOJ/Gb/7Z4OAf9T1/B86bn/ScSPVcWfQdmeTtX2k7IJkAOsYhuqZRZg4fbB9m+MSWPo6&#10;oOSVf7lrUJVHcMPbkMY3AQ1ufjVv/Go8/Ks8/Cpf///Z+w+oOJIt3xfuuffdd793Z94dd0x3ywsP&#10;RVXhKY9HEiAJWYSV8N57L4yEEF6A8E44gfDee++99957D8oXWYmqaeCcVs+cO7O+tabXr/eKjIzI&#10;zMhKMkP5z723W6a5/ScLx2gv/9yE1KaklOak1KaUjObcwp7KqrHauqmqqpHS0n5EAG6uHwPU1wxW&#10;lfdUFHeWl3QiAnBD41hd/Uh1zWBlVX9V9UBN7RCobGmd6upe6O5ZbO+YBQ1AJViLCMAVlaOwBlwz&#10;Xlk7UVo1Xlwxmp7XDfiS0x2f1gqrv3G1ofG14QmNHyOrEQEY2LOuwK/fpdu6JFs7fUYSAOuYhBhZ&#10;Rbm4xOcklM92TJZ+LsyOTIdWT7pKWyyUjdJCkqE1aKZt9qNjmJqUXoJ3FrQKzTYfmMg63eOQ9jT1&#10;tXxlM9Ox2F7RG/guPD4k1ffNx4IvpcWpZWlhaV3F7VlByYuNYxvtU6m+cQezBx52Prsz+6P1I2by&#10;xo7K1pk+n6HxQ0/110fda31ZLZF2gdA6FGznXxpXBC1Ar1Vs1tvn5+vHX7+ygiYPOzIa3DQdoQ2o&#10;Nr4Ulnu3oBTPOH9TD1CIfxMRZusPbvcxryPiXWPARlI9kyLtQ0FNmE1QnEs0KITbBqd7fwGFxLex&#10;8KotqDgiP9o1DNqGGlKqYcl5CfI0clvvXmrPbop0DgEbAYuNqTVg+O8N3kzXjy40jEe/DgQdy6Ny&#10;trsXQHmsrLsnpzHrQyI0uRfrEjxU1J7oFr7Ts/jFI7ooIjvaNaIouvjTu9imjOYAm8Akn+QYt08f&#10;7YLCnSNcdd5EuEQejh+56b/ztw5APIAl7lqa2mc9lPvwWCVC8mX4A40EYfkISbUESdUYymMv0Sfv&#10;5VUDFJXeC5FV2G6JMFzhuv2n2/Q/XUOSVoBHP+yDS039Kykoeo8ijLgCI/ItAiLxXoQm6CKLiMoL&#10;tkPrCxaRZmQuPgAByw2mXgigjENzIvMoRJ29CIUXR+bhR1x+wSI/hhMJ3XxW7j0LIv2eVX8Roffc&#10;4t82BDQsAN+6znj9Csv1n1HXfmS/8hM3PYME5a6KrJ6RrkdsZF1KXHewW/Fnz9L66PamjzUFrlmh&#10;RtFGUnY6oqbvlDx9lH3cZJwSTcKH41o+GwS5P7Bxe2AdpOQRIOcZoRZU7125kDMzmT0wXzI0ntM1&#10;ktkykdfWGltY7BdfHZLaGJXdmlDYn1E7UdQ5nNtWGZGf4BQdbP6xNqFdhqQuzadoLGMT7R5fFFc8&#10;27UALr+DuZPumuGq7I6WkomOyqU35nEPyMaBbkWxH6sKkroUJU1NFFw0JEwUCC/NH5nn+uRAw9BS&#10;3ZL9Sxdhtge6so7JkTWFmQP+bzOfkvQUhE0sVQOiPlR0Nu+Xlc7rGoQ8l3X18i6Kj2pN+Fgf9jrf&#10;UzVKndNYlUnb96lvpv0X1+e24SYfoWlouWnxlbiyoYLJaNsk4gQMT9iOoKMtaHl6bbh7rLO5fXlh&#10;cmN59mgTzCagsbbl5vyRha7DkbrVGM/UTz6peZ+raov7inN6U5NafLwLNNQ8nkjperlEVmb3NZfM&#10;VmeNl3wZyI1uTviQX53S8MkzJskvZqSmZ6NnqTW9uSyqcqBopDKxKic8L9AuNNY9JfpNhqNqQOzb&#10;ktGKg/kmKM6ttCC8NT2g3Pql6yf3xJmWuaXO+enq4eH8zoa4smyfpKQ3UXkfUrrTG1capo76NqA5&#10;aLdzuTO1vi25piOlrjG+vPZzWUVaWean3ILPtXWZQykf6520ouzVwsKdcurTBmq/tJXHVeeHFmQG&#10;ZGf7FxQEVxZE1dcXj7+2Cbcx+1iaP9jduBLsnWmh4/3eLrosrTvKKzvSPeNLYEnkm1Q3g48Oqp4W&#10;Ck6OGi6Jfgl91X2b0xtHG4fHu4D9491daB9MvuAPbo4Hl4q949uD8+eSmkfj6jviGqpiq1sKunM+&#10;l+RmV84vbe/uft1c2c6I/uKiaxtq41MSnNX0ubr6U2WYQ8R784C0z1Wwe+4RVF7UkZdS01bR31DY&#10;VpRUMlDfvzy8cLS6D+3CkZzBBHtzc3NoaKSloa+7ZWS4Z25yaGlhcntz6eho+/RnBcdTlt8YHZI0&#10;2DUD7UOHW/Cc/BiC1ne3t/b2kSn60frXjanttZGtnIj85wIKJAZxKW45BXF9ZSnTJxRNpXsmj0kq&#10;j4jK0oRXD/EvAaDwiKjymKQKeEpUATwjqsiQVeQoakqCaorC6gowmgpCOi+FjdRELXTu2BtLupo/&#10;ePNeJcDivrWVtIntE11XJV0d8bt8f/jfIj//g9MdbIn1y0ZXs2S1F+FPpMIeS4Y9uRP1QrTEXKbE&#10;UrrS5kGz6/NBX83JIKPpYKuJj9aryV6rKd7baX4H2R9P8kMBB1nBW2khg0FuVa7W0Rpqr6WkTYQf&#10;2D589UHLIdruY2FoYYhd2BsdDxctdw8j/3j39LywmtQPpdkhDXnhLZ99a1x0Yp+SrPC3X5Lo1SQ4&#10;Tf5LAD6FplSd41yz/zDODec3QYIJC1EFYLCIqL//JQD/Jue60zjXjMapMneBc7rgN8Cp/msCMPJb&#10;wK9xqfHJQeHCFk45tzsaZ8TmX3Gu2W9yQfpFgGPe0q6ZsyDDuci5ZjTONaNBOyF/CaQZcg6pmzp/&#10;5H9bKNQ39QDktNNOJu2HOMfZvn97EAEYbfL9CLAbXMpZkfgXwLgwagLYV+CGf87CCiuL7DnLxwJH&#10;IeZmluFmPm+pIYWfXLCPOG7d56ST5KJ/wM1wn5fpER+zND/LExzrYwIKjq6JvC7HsT6lvvh+BlYh&#10;ATnhhxFVfiCxK8JhJ9BKsP7KJHPRwvrr7cffb3noZXgYnl20l44XWFg5ZoZDjyI18OGxKJy1SBvk&#10;eHgZn1OP/8VFcCwyANoigU323wAOJcvP9owP9QQRM/hQz/jZn+LQMnjMczzmBQ4NFp+fXQsgYhUv&#10;BY+WBxAwCsgiiUOJzPmSyKlK5NImcusBSDz6ZF4DAIXPECCIM74MU0GcmSC/xUUE+MwRKLxmADKP&#10;KYDCYyzAbSzEbSTMYyzCayLKBwt44jjzO3gLULiICL+5IMGKTLQRINics4JEWwrJ9oK1F8A7UojO&#10;ggRnmhUiugiQXGgWqScTnATwThS8nTDeRphgIYSzRAYiBEdRthIhWsKjQIZ21vJbIAMh85iTuE1I&#10;3GbAErlMiVzGSBlYUAY1BE4jAqcJkdMIx25AQOkRUOctBWsC676/tiQOIxxGlw+jzYvW5kZpcLKq&#10;Y5lVMEwqaMZXPOxaoB7PqU/kNiDxGJF4DInchgQuA7AjPIchnsMYByeLNeLH6PNjDPnQeqCM1Jyz&#10;YBUfRuei5WXXBTul1YAyD0qHF6XFj9LFsWnxs2jzsWjwMsE+pnzMsLMpPBB2nUssVXa9aP+CEKuB&#10;Q8HepWe/CUBk4LPfAZxBmZtRhZtRFRwJ2KwAh7EgFzhvRkS0Lhy6GQsHcIb1abQBrAGz68OK9V+w&#10;SJsLVvc0Q/YFCJhXFyGiVSjsWhSUrgAbnKf8rBVEUROEn7PgkYGCld3vthoUWLt9JUCdewMLq6TI&#10;dJ1FAVhQhj+vQWLzgJk8SoHEJkdEvSChXpyzFLQcGS13wSLt5UhsCucsGUXVYqllIqs8fP9hge9s&#10;F1uebXPRftN0v9/KktAvLlo863PwyAADIbLLAAvKoAZWf1kf8bA95PluS1V8H120VMUXlmN/bZ/A&#10;UaB/FRT6r/Ocl/Hp7wLpwsPwBFjkuQAsqAQ1l/GIh1H6++FiesDFJHFO+kU4p/vSQETZi1yQZn8b&#10;0OtvJABLfT8X9PJTwPQDWDDZoM5A4J8bFHhYpMFVcZkADCcA/iYAw+ovLACjUTh2dgqWS05SWvOF&#10;ooaMgvJjGQmiIJ4NK8DBS2TnpGB5EP0SCWIMEMOTKdz8eA5uLlZ2FB0j8haPnZ6Jpv6CelBGXvYh&#10;AjCij/KyYfjZORCQF5d4DBeox9Azs96gY7l+m+0mPShzMbHxs6D5GFHAgmMAuwaWk5GV6cqNm3/8&#10;6cYffrzxp59u/3SV/vpNhhu36K7duHXlCjsdHLqZi4UZ8f0Flpa+91IB+Fw9UglA2oBKWgNkLTiq&#10;S7nUCRhAi/8MjlyQk0+EBw/O3h0cGeHeNyfgBwKiVA347hMR6Uci0g/FHjy4K/VQ8u7j+3de3L+j&#10;+OCe2gNprYfPtKSVnovJyD3TffDMkFdcRc7onXtoWuvkSX4fpPC2QMk/yzOvZXkbGl6GTLLaFCKK&#10;Q1Ib5qY2oOOtk625lem5kf6xxcXl/cMD2BkVgo7Bf4dHJweHh7t7B1tUhXL/+Gh9e3Vydm5obGV0&#10;anNuaX1pbX19c3d753B793BpdXdkaquxf6u0E6oa20/tOM7o30zta/QtNr9rKs0h+8Ez63VMxeuU&#10;Rp/kBveQ7Oah1YU9OGrgyu4GtL4MzS9svPMbl9eC9G121Q1nNLTndDXmFR8vyd9fUHg4p/R4XkV2&#10;Xld13lh/xtJs2NJy3T8ASkn7mlsAFVdB1U1bhRWL8QmjdqZTZppTFjpLjuYrLvZzr+3GHO2HnVwq&#10;jSwccRQ1ZqwmD1mei/CCn6IoLHmfICglIP5QVOKR8L3HZGF5QTEtsXt6FCEdLPcbslCBsuaCi8fJ&#10;O78T+7d7+pbbynrj6kY7GcXQ+BK0dAjN7B4Pb3TkNCf7paUH5xbG1WZGVKSFlmaEl6eHlH75mJ8T&#10;XlaWXL09v3myuYu4/0Jz69PVbf2ZZSvVnYCpksbBgurBsvrptt7VsWlwMjeWlvY3Nw+2N452t473&#10;d2APYDhFH/x6728lAJ8c7CKOxdDRPlxDU5p/3ezfyW8IwEcH0Pb2wdLSzsTUTt/EYe8kHLp5cB4a&#10;XIB6Zk4ah3YrujZL2rbLOvareo7qB05aRqD2cagD9tY9HJ5d6x/f6Bs/nliEZtZORub3u8fhVMFt&#10;IwdUDlthjtvHTjrGT7omjjtP3XxP5d6BOXhHQwu/AO+XClg1PAXNzUIbi9DBNnSwCx3sw+95V9b2&#10;ZxbANTrbM5YSmqD+TIXIRuCk5+G4ycX8Mxvjz8yMPzOirrNx0WGxN9kZ/0R3839fvfGPVzG30Cw3&#10;WG/+TP/Tjzf/9NPNH28wXGNkY2Blp7txnenaFebrcCB6AMMV+COVq//6I91Pt6jcvvUTPRVGKvT/&#10;JgGY/q9Ad50BQH+DEcBwg4Wq/nKd9f2lSb+w+ktHpvr+CqIZhKgIYJgoGCYyB4sADbAI4EYJc7EJ&#10;gUUsMwVYUOZhF2Hiecj6yo3eIvqPZqH/0zTgH1yj/n9u0T84BP5gH/iDudd/N/P5e1O/fzDx+3+N&#10;ff7B1PefrAL/YBf6TyYh/2wS8o8mH//J5MO/GHr8Wdftlroz6ysHjiemd+QdFDTea+j4qut80DT8&#10;aGAXa/k21ck339E718Gr4LVPkatvxRu/SlfvSmfPUlfPUuf3Bc7u+XYuqcbWkcY2YZ4fcpIyWpNT&#10;W2gCcFX1eG3dVEXFUGFhNyIAtzSMtzZONNXDTsDVZT2VZd11NbDW29A4hjj4IupvHWhQN9zUPNHW&#10;PgMABVBZUdlXXtFb3zhVXTtWXjFSUTlaUTMOKKkcKygdyirsy8jvSc7uikluDPlUHRhZHvSpKiy+&#10;4WNkNeL46xdSAXj/ofCtd667X4Hz+0w71y+WjgkmNjHaxsFqev6GlpGurgmd1UNJAfGfvCKhPWiw&#10;pvulhGxOVBq0fDLRPGamZG4gY9pTMgLNQfVpffpPXrP+M0HviWmKf4aDplNLQWdLaVdc0JfUmFx7&#10;E5fcz0UlaeXxAQk95V2JnlGLjWNrrROF4RnrI+ue9r4ny1B9Zp2LpkOItV9JaPZx/+Z7VYej7rX6&#10;2NLPb6OgVVht7Sps3xvddlS23utbGyvrc1K2hpZgf1/YRXgTyvqQDPpCW1C4XcAnZ1jK9TN2h7MF&#10;r0Neeu7lkcXQIqz75vhngMa+hp5FIXmg4GfkVf2pHFqGgiz8yyKKwLMhySO+KDIXrFpun/vsGQut&#10;QB9t/IbKervz22ABeBsKsv2Q9TEV1Ie/DmrJqDsa2vTUcwJH0pJSud29kOgWDgqTlX1fPKIPB9di&#10;nD4uNIyG2/mttk7lBCQVhGXGvYspjimJfhtTk1zrZeod9z4+0jXqo11QsEOIo/rrCJdIcJy+Fn5w&#10;YRuK8c0QoOjomn+WkPF8pBIq9Srivno8RS5M9FWMmEKU8PNA8We+z14GKL3yffrQisjxgukaP/2P&#10;9MzXbmGpvr8CPDhRPPkOSfAuWUhKSExCQEScKCBCzftLE3RpQu85EFkXKdMEYIDwN8dfUIk4+yKK&#10;L5gvAWgyMFKDQ8MeupdC5uEHIC6/OCw8/UNU27Oi71lAF9DsnNx7FqQ7Tff9WwrAN35ivfZn1LU/&#10;sV/5Mw8Do5SghLqCoYG2u59njr9HkZPxJ0+D6E9Wn1OsEtJsE2JsEo3v26oLGNg+dnB4ZOfyxD7L&#10;PnE2ra/QIdn7iaPrPUufZ2/eSDo43bWP1owsdSsc+Nw2mdPdGVddG5LTGJFX4Bmb/TasM66gK7Go&#10;N7lsJKN+pqhrIKMpx+tzypu46ujK6drlwojaAJsof5vQ8s81iX6fG/Napjpn5nuXZ/tWW8uGq7P7&#10;B5u2o3zKXj56G/exMSO2c6B579OHQleDQGUxfRVB9YrQcmgYOurana2adnjlrPnQODmkeKh9s79j&#10;KyG0wuD5W11pl9C3hZ/DWz5FtUTGtLh65H8IqQ2Pbo0Mawp+X+pmkGh8z02Vw8QUZ+f92BfqhJoj&#10;amItIrZa18GfT9z7RDVpbUejN8dr1AwUR9AJePLvQMuz6+X5Vd7vPNubq6bGehfGZw6WTxb7tlry&#10;hkaql4erFtvzB1OD8wuTagZbFjrrF6tKJvKyx2Ij69wcwuLD8qoLhtrKF+pyp/ITupMDK6I8MkoT&#10;qnKjclIC4trz6/eGNpvTmhLckmoSmhrSW6AdqCmry/iFo62yb354e1v2UpBtrqmMn7mcn5msp4v2&#10;R2dtX2+LjwUxpZWJFScjO3tdK/PVo72ZzTXRRQUBadk+SZleiaASGt6dLO0Ht6COlLrWpOrysNzK&#10;2OLqrJrClIqS1JaKtIHkj41eFmnvjJNCnHJ7iuanGtbHaubrvrSURFZUxzdXfmpJC6qsL59xdIwx&#10;Mw0syB8c7j38/KnOUNNTTc4x/mNppHdu4ofiZP/SqLcZSb5Ftcm9nfkjYzXjG4PL4P4Dzt7R+u7G&#10;/ML+1jp0cgTtgunBCbS8N1fTk+IQPJpQOxnbUOuR2RJV15DU3F7c9yUqN+VL4cLyzuLKdntLN3QI&#10;1WdV1qeUz9aO7vRtTdfNxHl8cTTwdnEMraga7u5YzvxSW5zZND+41VU95OcYWJhQONI8fLgMJwaG&#10;f7ivYIf7szOLtZUdLbX9PS2Twz1zU0PryzN7u6vQyS7VHfkIaqzs83sfnptatTK7f7QFzxGPIWh6&#10;cX5lYxNs4WD76Os2dLh8Mtw4nhNRqCimLswmdY9DRkZIS/WB5XMhPXlxw8dUrVeaqPKQoAwAhUfU&#10;mscklSfEl0/wCk9w8s/4ZZ/jX7zAv5AlyMoJvHpBfiVDVJUlaCgS9VXIxhoCFpqC5ub3nUwkLW2e&#10;WerdU9YUe/KYi5/1H/4X+U//YC+IKjSVq3c0+qIiG/1MOua5dPjjOyHS5AAJdORzTLoWodJWosNd&#10;HvYDDjQc/2ixluC9HOe9+sljPf79brLHYZr3YYbXXoY3VBq9mRncE+Ke62gepq3lrazhrWbgq2sf&#10;bPnRVtHJXMbW4dVbJ3UPL+OQD5bRb3QCPYyj49+XZoa0BjnkK997Q2FSE2TWeoSz+UsCsBoFDbtk&#10;/S34tV77nw1NeTrHWbHqLOea/SZkjPbvghpiF6B7zlJVKK3L7OWcTVEJFpEkmkTW3xsCGj4k+DUo&#10;Gg5jeNaS4JCDsAvLWQuDhv1Uvh/qAGGQ4ZN+zdlzIsgOWzAW0Ov7LbLl77QA0IsqNJ631DbICUF+&#10;09NfFvH4ucjpWbqAAIcuBasDfhRkj7TjBL8OqAG/F1gLfiw8mzr4sUClADv8shh5XwwQ+oYI2gAg&#10;TIWqCxoIYKn2W/tzIG0ASJez0FadRRhreAkcBuD4LwIOGzl7APAz0YBrOLQpnJfwK8eps6Bh36a/&#10;AvXMa1KwWgB44+B8fuPcUYG1lwGvAgcMEMZcArLql42gdATZYIRQugBhdj0YjO7ZYZ6OlArSnbZx&#10;EfQpYt8KAGSVMEafuiNwSJrfDfLX+u0gf3XJgQvgl0VaGwJK41JwrGqX8Qp9Uxp968FF2K5LIlBd&#10;SBFgz1GGK1JUHnyXvSpx+ycRuitC9FeFma+Js1y/g7pxj/2mBPtNSQDrtbvM12BHVXZ6aSzTEywL&#10;HCiY7dZjtltP0befYG8/5br9jIfuKe/tp3x0z0gs8iQWRSLVYRccNj8bQIUKXEbyU/Kwv+RFwfCz&#10;vcSxvaS69sKAMgBUglVEjNqlkLDqlwI7yaFVSBhVMlaNwqEuwKkBEOTSFOHVAQjzaAtxa4FFpB40&#10;AIuXcrYvWAQdkS38JUT5dC8iwq8twq8pyK9GQxivIULQFCVqAUABLJ5dK4TTBO2pvc4jxKsJEObT&#10;AmVRnI4YXhcgSjAQJ5qLwS6wcMTguxRbamxhOwlBe1EC7CZ7Edj3lN/6IvcorwF3SA5iBDsRnI0Q&#10;n5Ugr6UgjxmsvWF0KRh9AU5DYS5j2ImT10yM31ycz/yMtRTjswRWhN9ShGArRLwEAbz1JeBsBXAO&#10;FH57Mp8dideWyGND4LbGc1kBzi7iOC35sOa8GDN+NKzREjkNCBz6eKwesKBM4jIkcxuB8l/AEIDH&#10;GuAw+vxoPT52XQAvSofqfWshyGcuwGtG4TElc5vAcBrDciO7PumCJaMNSGiDSyynITgGPFYXdv9F&#10;aXKzqXKyKAP4MZpw1mEObdoqTmY1LKMKOIazhwHgYdMGIPUXgDXdSwGrADiMLgIo87Fr830LOMzH&#10;pM7LrM7PrAEW8axU7ZZVC8emddFenDkglgjHMda+YDWJ7HD0YBIa/A2qkjHgL06NgtUgc6gjNRes&#10;GnhogrkH6Au2KQQuIR5jYGEHZXbYQfn7LbgCyVj9C1YH/J2SOZUpHMrnrACnCoVL5ZwFf87glgtu&#10;7N+PAApWdr8bDTKbMoVdiQJrwC9BgYwC90B5WItlhhVZEpsChV1BAK0IAAUAkU2GyPb8ImT2F5ch&#10;i/QFGz9nBTGvBDFKwCI11I2DvctfbIlYcGBg7UVLjdUse9H+XgEYx/IMz/aMwCZDQD0HFv5aiBqi&#10;GRaAWR99pwX8HxaAX9CU3e/kdwvAv08DPhWAET/gsxZDL4amFztnAYg0e5EL0uxv87cTgBEN+Hvs&#10;v0MA/lUI6L8oAAvz4RQfPdOQU3r5RObpXSkBbn5eVrQYHxHHiiGycyI+rCI8eEQGFsOTBXnxBE4e&#10;bjY0Oz0T6y16NmquXywTK6L+XhSAEWWU/1uKXJoATOTgAWVOaiBotpv0qFsMaDom2LOWjhlzkw5D&#10;x8SPQpM4eHhY2Bh+uvbTP/7TtX/507V//cONP/1Ef+Uq0y06plu36K/fvP3TzxgGek5q8Gck8jMf&#10;O4qblQXUnBN6ETUX8K2elVoPt+RgYqYKwHBjblbEdZgNlEE9lpHpnO5Lg+NMIOizAjA4ZgAFy0Pm&#10;hOM/C/PB7r/iBAoin9/FU+6SYAFYSvBUAH4mJv1Y9JG06IOH4pIP7917KiUh9/D+y4cPle8/1Hki&#10;r/ZA7onwYw1FoydPtTF8919oOrwLSmkcO87ugl44pSp4pb3Lap7egvqWIe1PFU+9vryPKuofXDje&#10;3znZXV1fXJ4YnhzoG1xcXD48OoHFuhPYORT2HDiB8wHDTsDb+3BWMTj/2eHJ6sbWwuL29vb+Pqg8&#10;gXZOoIXtw4HpzdqetfyW/dyO5ejy3c8tB6l9XYHlNvetHuFUgoPKvVM6vHP7Pma2u0cUNAyvTG7D&#10;IaBnFuahlWVodWPDN2xASXff0HZNU39SU23BUG3m5YMFRYkFOalFhceLr+QWNdXnjY3Hray3o6Kg&#10;xkZodQ3a2II2dmF5df0AGpmAKgu344KG3ex6HcyHnawn3rye8Xw34++bp6dvhcOrobm0iIIyXHgZ&#10;nKC8kMQdLiI4pQ+F7z0Tv69w95GCsKQcXliZT0AfJ/jyGmO45NMJJ/ddN99lQ8ttfTPIxGZRz2w5&#10;+BNU3wX1TRwOzh1MrHWVdnzxS87wz6yOb8wNq0r9WPElpPxzcEn8x9zsqKKq9KqvW0ewALq9B63v&#10;QpOLUyWNAynFm5WdJy0jG5Wd04X148X1cw1dq31jW+OzG5Nza1Mz67Mz4MTurSwfbW6d7O9Ax+BH&#10;ODw5QTTgI6oAfLQH65Nw+VIBGPx0f4mDwx3A4dHu0fHe8ck+ItN+hQ6RwkXOdf9NaAeAdKcJwMfg&#10;IoK/KDiEh3N0BO3s7i4ub41P7/WPw4GXhxag4Xk4N3XbyGFN305Z215px0F5x0l1H1Q/ADWNQq1j&#10;UNsk1DEOjSyCLntwst55aHIVGpo97po46hg56Rg/boel34OWQThqdMco1D31zd+XytAcNEhlaB5m&#10;bAUaXYYZWYKGFmHtuX8ebtY/Co2MgQtpr29wuq6pITXrS0Bo2FsvSw0DY2XdJ+LSmFvoG/96i/U6&#10;CkvHDSzqJorpCgPdn+kYf6Jj/JGB4UfY8ZfpZ9j3l/4aw60rDNeuwi6+P1679adrdD9du3nz6pUb&#10;f/7DtT/+6/U//eH2zz8yXL3GcPUGnJ6c6gQMC8A/0zRgelCmCsA/Aq7//NONKz9/pwBMd5Wq9Z6z&#10;VxnprjDSXWOiv8pEf52Z4Rozww02lpuwAMx6CxaA2ai+vyiq+y/qNh7O+EtHhMM+U91/Md/UX0Ti&#10;5WQVBCCKL6jkRYtyo4TBItKAi02IDyPGxvuI6bkdk3HIj+ZB/8PU5+8cAn9w/PiDpc8PdoE/mPn8&#10;D3P/v7cO+gerwL+38P97U9//18zvn0z9/8U09I8WET9ah1+1Cb1uEXDdwOOW6msGWSvUQ0NhWWtZ&#10;DXc1bR+Aun6AkXW09ZtUV79iJ++C116FTt7Fb3zL3vpWunqXu3qWungUvX6X5/g2y8bpi4FFmIFF&#10;qIdf9pfMTkQATktvzi+APYCrayZKSvqys1urKgbqa0dbmibaWqZaGmEn4JrKPkBt9SAt5nNt3TCg&#10;vmG0qXkCFEBNS+tUc8skaFBZ1V9W3lNa1t3UNFNTN15RMVJWPlxROVpWNVpYOpRd0JtdQBWAMzoi&#10;EmoDIsr8Qos/RlWExzUERlR5fShy9yvwDar0C65651Po4pnr5lv41qfA6V2WjXOSiU2MjmGQpt4H&#10;U6tI93efQ97HDFR2Q7vQl4AEK2XzqdaJ47nDyi8VcqLyQa9DoQUIWoUC7CIleWUf8CrcwT55yPf0&#10;o0Owjap9V3lvc2H7O2vvqA8JH94E5cQXlKWWx3jH9JR3RbiGzDWOrrRMlsXmLfQu+Dj4QStQcWyh&#10;l/G7Lx6xNZ+K97tX3V7Z7rUvlYZkp3rEQYuQk5bDeP3oet/KaxWbw8HNwcJOF1VbaA0qDMsOtPSB&#10;NqB4t6i4t5Ggxs/UI8UzDtqE3DQdq2OLweE5qzm0Z7ZCc9AHY+/qT6WgsZeeW1NiLWjjpefemdEM&#10;Vnkbve/K6YCWEFm3Hpo5Bjv94pMAukc4BYOa7tzWT67h0BYEbOybCGj2K9hLTVwxNHP4+pU5NLXf&#10;m9u01TX/xSO6MiZvsXHik3PISst0qI3fSvusv4XnYstU+aeCyviSWPe4opiyyLfR5YmV7wzco95E&#10;hjuHfbQL9Lf+YKtsE+YUCoYQ/Do01iMeHF5qeBmOV01TL/buo3ePlYKlXoY+UIumPA8QkQ8RfBYg&#10;oRTyUCnowQuvFwqeCvJuogJaDFcJzNdZMAyMeAyXKIEoJST2SFziyV0pAE0ApjnvIiDuvBc5JwAD&#10;EAH4nPpLk35p6i+oRDhVgi9IuQiIjotouogk/OsGfOcsDgvrxMBSOyIBY7h4YWdf2HWYB4XEfMZS&#10;FV8MmOaBGqoAjKXO+jBU9Rf9+wVgOoYbNxivX2W+9hPbNTgHMA8T030hSS0FI2NNdzNtf215T12Z&#10;994G0bF2X1LtkgrfZsZZxL2Rc3NTcA/VD/ZX8/6g8j7V6lONR065c5q7hLU5t6odycCIU0Od9aWN&#10;gLmvnEe5b053YlXbp9Km8LzOuOJi7/gc19C+hJLhtOqh1JqhtPrxnPaW2MpPtqFxjtF92T0LTWvg&#10;Ihypnq5LbQaXSlNOc3tJx3jbZGZUbk1uy8YkNN2zW5La88m/LMK3rLF0uaFivrxgaLRz19cxNuJN&#10;Um5oaX5wUVFwcZR9ZIRDpLqEtodF4FDzwsL40TJ4RvVuxX0oiHiX3Vw08zm8Rkv5vaF+gPu7jLzc&#10;0ZLCGTeHL6+k7OVIJlpCNo4PvVylvAxxJj4qXmOFwxleqT5GPhPV49AONNu9GBuQ6OsS2FTefrgJ&#10;Ia6i0D60MrXaWNXY29Gyvba0s7QFLu/1kaOK5I6S2NbKhM7q5K44j6zyL22zPXstZVPp8U2FmUPV&#10;xRM9zQuVBd3lOX29devjbceNeTNJAeWBjvEFMaUbA2vzbZMT9UNgU9uDe5kfCz97Z6/17G8MHMW8&#10;S39nHOZpFqd+30ma34Dv+vOHfPqhznlvdMO8zWIyQ0pj3ycXxhT3FHV3glvxp6I0r8+fnENjncIT&#10;30R+fhuT4BrRklw7VTHYndlSFV0IyuCmVBKa25XTUp9VXZ/XWJfdXv6lIyeiOcmv9tP7shj34pJP&#10;7WHOyZFvkysTm4qiqnxMQ7yMQzJCK/NSOkM/FlqZBSm8sH14Tx8g89BCWcbuhZSJk0lIRmRNTlRd&#10;vE9u5ef2tZ5jaBqCtqHjifUtMD9ZBXMuqhf11u7Xtc2TxXVo/RAaXxsvbMtwjjysnt7OH673ze9J&#10;ae/NH+yrGosPSU+IzVlbO9re/trZ1r81t1WVUdFT2rnSMT/bONWQ1hzqFOVl89HG5H1ORn1P+1xR&#10;RmP+l+rl4d2DOagup6kgsWiudx5x2j7cOtxc2VicXxobnS7Nq6su7miuHuhqGh/qmp8e3liZOdxe&#10;hvaoKYRBvaudX5BP3FD37O4qtDy/ewxBQxNjC2AyeXSytrh+vHPydRNqLWnPjMhTkdS6g310l+Op&#10;DEVD46G1nIihvKiJiqSlsoTFq3vmSvfMXt41eylhDhZBpZqkuaqEicpdw1eieq+EtV4Kqb8SUn0p&#10;pConoCJDVH7C//Ixr/IzXjUZfm1ZPj2AMslI/46VncxrdcGXMrzidxhQDP/9v+H/8f825qfP0JOp&#10;tNNLfPkk7PG9yGdSkU/vRDwTCLrPkaCEKzQSq7OXbnJ63ur8ovPtyx537ZkQ57mwd8tR77YTvU7S&#10;/aBcfyjP72uuz0GW915OwEZG4GisV73P6ywH01gT/XADI0Pxp3I899QoMg5yFl467wNNg30NQ+0U&#10;vF6rBQVYZ0S7VXhbZKg9fC+C1SGxqAphtX8gsikhwL4F1ERcZHY4XtxpksVvuuA3NE+9xC5ARitd&#10;AuyaAG/td3AmD+hZaMrlr+AAx6MGH9IFqLu+CFh1eXrX81v+NyHAoUs6jZ34XZA4DCgYQ0G0oSC7&#10;8TkrgDKCXfcuWCGMgSBaH4DofBQU7G4Ce5xQKxExD1lLZtMhscFKMIDCDiujSERi+JXlqWfneWAx&#10;iRt2byJzmcGOTRwmeA5jPMaIH2MIyrBL068tDNaQiNX/TshYfRI7fLTIS1j4RTNWl5cKP6c+HoDV&#10;A/VElA6ZRZvCok1i1sKz6uDZdAkAlB6JXZ+Ehs8Y7OjzF16sX3zV+1cs4KzoToYdiU6tIIeBAKce&#10;YgU4aRZ2EiJh9OD3xRzwy3oKlxGFxxhA4oJdshDwVHBUJy08BhbLkVfeBCTUJIsGP6sGqAH18L6w&#10;euC0A0sBm0XrUf04zYTZzUTYzcTZzO6ymd1jhRFnMQGIspgIo0yFUKYCGDMK1kwQayrApk+DwmZI&#10;xRggjDEHiGBMRdGm4mhjwB122IqijUUw34sghzEYI4nLAIFMBZwEcFpOrzd2fWF2fVHUKUJoPTKX&#10;DpFH6/shcGpcCpFLE0Di1iLzaFN4dQT4dAGC/Ho4Tk0+Tk1g4VyeHOoAAocaAM4iyaNB4VUDkBH4&#10;VECZxKVBoQpvQhwaIhgNMSriaA1B5lcCLK8orMoUNKztgWYkHk1Bbu07aD1JlIEElXvsegh30Dp3&#10;OfQA4pw6VLTFuGBEubXF+Q0Ad/j073LrSXDqSmJ1pNDagIfsevfRelIYPUms3j0stS+HgSi3jgi/&#10;uiBeVQCnQuFXJvO9ApB4XxJ5lJBFUCZwK+I45fmwsjxoGX7257DXLCPsKcvN9JiL6SkH83MOphdY&#10;5hdsdM+42ORxmFc8KDkMnTTqhgTmhiTm9v3bP4mx3HrIwfoMzfSY4fq9638WvvWzGOMNCfordxiv&#10;3WO+cY/1FhwomOX6Xaar4gw/izJeh2G+dhZxmJt3AUw37zHeukd/G4butiT9rfts9DIoOlkUnfw5&#10;i2V6iWVSPGcxzIoodgU2tByKXQ6NUuBgVeRkUeRifsnFrIxD9C0AVoeH25Cb1wjNacCK0WJlV+Xg&#10;0CDw6ooSDCUJRlK8upIcmvfY1e5zaImzqYmya0nwmd/F25C4LbgxxlxoIyGcLY7LhJ/PhESxxpHN&#10;Obh1uLl0BYmmIrxG4jxGd7hhKwJH5TUh4UwJeFMSzpzMb3kRYZLdRUSJNnfIcIBfYRwtfC7YlClY&#10;pMb+hUG0UkQuBVBj7Z6CtEdAQvVehLadc5xrRgMJ/HsRagTjCxBMxYnm4kRgzyOCM7qIGL/JXYLl&#10;PfwliPKYiHAbC3MZCXEawndFWDCDb1nCXKDyEigYfUEOQxFuEzFeM2AFsAZ4Vi0+JjUeRiUeRgV+&#10;xpcEFBydQpAT/jiGyA4ewbBSeGrBwwsNP92AhW+bvweqX+n3owV2fSkXPpU4Bb5vo8D9/HsBQ6CN&#10;5awFj+nTL3h+bcFJBueWhNYC54eAUsGxveRhkuWkf07CKFOBdVDqlzFapx9g/f5vsM5+XvObwA/E&#10;Cx9O/e0sPPUiU6dk5ywFDnoMx3c5Z8EElcAOz1Fh71v4VMBZur9tB1hky2eupcv3C2Zrpx8G/dpS&#10;p5QcmhctdS/wlPisBVAnfqfTp+8BHOfvAoz69LNFZL9wJnJlag5dMF2nAuum/26Q7ZyxYLYMZvVw&#10;ZH4M9QtRNnlQI8jxLU3vBQt/Qvot7PP32L+4HVghlrnUktFyghwvBbAKJHZ52CGYTZaIgj2D+dmo&#10;SXy/w8IFOFAzVdn9LvuEl/Hx/1F4GKW5GR4CwCMex3oaBuPXIu5ZEDnzl8jGvw01EPRFy8Vwl4Ph&#10;7jn7NwRJbAwKnPR3aJxbPAut4+XQ/5Ll969ZGFgGvghy6nipYbf5mKURGRj+JoDtKRfbIy7UfZoA&#10;zMnKx8nGxcvOSQsBjUej+VEoHhZY/rxLEVB8KqOppPxM6iGZiw/xZ+X/JmQKfMtiewdHliQISpKE&#10;KNRohKANloEFTQfroxyMrKAXJzXOM6gHFtSAetAAEUcR+FBYHJqTyMED9oK87gTbAQ3YbsIuNaw3&#10;6MDWQEcuFlZwhBQeXiInB5aRieHKzzf/9Ocbf/7jrR9/uv3zj7d/+pn+6s8MV68xXr/KdP0G041r&#10;iKB7EUT0vQywihrA+dcWFnSZqH69zPBhg8MAAwHA5ctABgvgpYazRtRfZIx4DBeR+q6WzMkLD5b6&#10;hlcYyfCHI4kTBe6RhSQERO4LiT0QuistKPFISOqR6P3HYg+e3nnw/J60rMRDOUlp9acKqo/llKXl&#10;XknLK0kryj5QeHTvhdid53Ye0S0zUGH/4SvXz3LO8TbRNaMQNPoV8swfAmW/z/Udw5uwh+khtDiz&#10;PDM6O9wzvDS7fHgEv+zahqDVr0fr0PEeBO3t7R3t7EFbO9Da5tHS6u7s3Prk5MLE2Ob2xvLiEiy+&#10;bkDQwOpBw9hmbd9SUdNiWsXGlwootRnKHlxN7nV85GijE+QbXO8R0+WW0PMhrdsvpb50cH4NgpZ2&#10;D2FfipVtaHwRSi/p0jIZ09HfsDbtU300Z6w4rf10XElyWenpzBPpdcVXG5qGg2r6Sz4foZ4eaGUe&#10;Ot6Cjjeh7VVoaw3a2IQ2NqCdLWh2/LCxdjgmqtHFadDbfSbEv/2ds5ukiIUoWZXEL0/CywuLyd2R&#10;fCoi+YB8R4osep8i9oBy75GA5BPK/Wfk+3LE+0r8Etp891QYuN3JEr22b75+DF2zd5zW0lk0Nh03&#10;sYLKaqGpmc3RkeX5uZH+4cJPWYkuEY3h1YUBFSkfa+Mi6j8G5fn6xafFpXbU1EEnRzNDg9DOLrR3&#10;tFTb2pOQvVncfFzWAdUOHRZ3LKRXTadVrFf3wALk2PL2wOTm0NTG8MTG8NTG6OT62Mz69OzB6iaE&#10;+GEf7h8cHe4d7+8eH+58PdiGjvao/sFfD/cOdjb3tzf297aOj/agr99CPcJOtzDg/B583d873gUc&#10;QaDPyT50vAvBXsBwfjgq2yf7iEcwAuIgDBofwXG9j7/CocAvAaxCOP56BDgBzU+OYeCohTBggboR&#10;AHxAYMX+/v7ezu7x7v7B+s7O9OJ6xwA0OAVLueDXH5iDOkcPqrpWc6r3CpuPilugsm6oug+qG4Ea&#10;AOOwEtwzC3WPQ+2jUNsQ1DEG2sMWlHumQPmkZWi/sWe/se+4dQDqnoD6p+Etjy0eDs4cDM2cjMxD&#10;E8vQ1CpcObkG5xseXYE6J7fLOubSqyYTiqZiCxpdwlpcw5vco3JsvUs8w5Ne+wrTYVF/vMF+lZH1&#10;GiPLdUbm60xnYbhCz3CFDljGK3SMP/9ikXq6q/R0VxGXXLqbVHv7+g26a9fOABZvgMpbV+D0vbcB&#10;126Bws0rN67/dO3aj1ev/PlPV3/84/Wf/3zjyo83r/4E6zCAS/YAAP/0SURBVMewDPzzrWvXAaAZ&#10;wo2fr1O5efvKbQD9z4ilu32Fjv5nhts/MzBfZ2G8zsZ8jY3pBor1Bob5JobtJpblFpbtBhfLTS7U&#10;TW7WW9zst3jYbvOgb/Oi6Pix9Hg0A56DgYBhJHAyErFMRC4mEgcziRoCGnb5xTJTECUYEYMv1oNK&#10;ZvZ7bFImKB3/P5r6/WDs/oNT0A9ukXAOYIugH8yC/qdt5H9ziPzB+uMP1oH/+3XEz/ZRf7II+aNF&#10;xD+bBP2Tvs+/6Lz/k9bbK2pONxWs6Z+asD8yIL+weKDsLKvx7qWmByyIWkbYOX157Zbr5F7wxqvk&#10;nW+5u18FsKDs6lHo8r7A4U0mwM4l1cgqSt889K13dnJGDywAJzekpTXl53cXFfUVFPQUF/dWVY0U&#10;F3dXVQ2d5vqtHqgs7wFUV/Yh7r9NzRMAsJYWCLq1bRpRf5F60Aa0hBs3TFVXj1aWDZeWDpaVDZWV&#10;D5eVjxaVDWfmdKdldyant8ck1gdHVviHFAMCw8oDQ8oDgys/BFV6B1Z6+le6+5W/9St/41vm4J5n&#10;/xYcf7qDyxczq0gj049OrolRoQWZkTnQDjRRP2r90qo1uw1ag3LDi0zlbFpyesD9eqh2RklCQ5zr&#10;vuYzQ62n+rLiCqIYseSAL7bqdj1l3e0lHbZadt62PkGuwclBXwoTiiqSy2vTa+I8P43UDm4NruVG&#10;Zk00jWeEpoNNeZm9L48prEsoKwrOXGuasZUxhuahlPexsBfvPPRa0368fnSudRoO+Dx+0JRc9V7P&#10;FRxMnEdMkEMAOMKIN2EJXrGgYK9slfMxDVqGPLSdG5MqwZZtlC0HywfARixlTUdKeqBp6I2q3UBO&#10;B+hu8cxounYUaTNaPQK6vzd5N1Y7DK1C0NxJQXg2WJXkEQsObLNz0VLG8KBvfaKs3+a5EXj61EQU&#10;pL7/BG1CX95HzFQPzNYMTpT1lUfktqbWLDRMRDgGQTMnka9DB0v70v1T+ot7kr2Sugt7glyiUkJy&#10;/R1Dkz6kBNoHhjkHB9p9eG/wJtQh0MfCEwwTHEO0e2z4u1hoHUoKKRMlG6uqhD+T8X384sML5VAp&#10;WV8p+QDKwzdCj9+JPnOXfOH5RNFXSSNQWT3g4WNHElGRg4VXlICXuf9A4fGjZ5JS0uJ3gFV88vTF&#10;g4eg8pnEg8d3JB+K3qXqwWJ3ySIETh4KL04IRxTkJxC5ePEc3MAK8OFJ3HwAxE/3LKA9aAAKoBdo&#10;BgAFAC87lg/NgWi6SBukO9ggbRHZPmjGg8KcbUyDunewCz48lh/WetG8/BhuHIYPlJEaUAY1oJ4P&#10;zcXHzgMsFwsHrPhesJzMWFjxvWhZUHDiD2a2i0rwZQIwA7ipst5iRNMzsN68wXLjOphBPRZ/rCNv&#10;YqPtZaroYabg+0Yj6qNpUrRVcpLDl2yXL6HKnp80/fMck2IMA0O0/ZKsYxKMw3Ks4+tcc3L1o7wE&#10;zayxanZ8OnqsStZko0y7hIWS/smCpqHM6sG0qvGs+smc5qHkmrbIgqWSgcmczvXqmZni0fpPNWGW&#10;YW9U3xaGlkzWTI9Ujce4fYp4E7HYvbTStwz+rMpSK2L9EoPeRTWXggv0a0pUqbGq68f3aT2tay0t&#10;cMyAro658sLuALf4rJjK7tJJB4339zif8N0WVHmomxKZ390yNj+7vbJyMDQwW5JRN9QyuzC0k59U&#10;nf+5tiq7I8o7rTC+oSShJS2g2Ncw9Am7vPiV+y+xqoYEk49aQb3FfRvjm8dLJ91VPbmJBcOtY/BM&#10;bgfK+ZxnY2BjpGGcl5J/sHLwdfN4dXJ5eXKpv2tgYXblGEz1tqGZ7t3kwAofs8RIl4IP5l98zZP9&#10;rZNc9cMs1Lz9XZJL0rpqi4a6Gme6Wua6G5fbK+ZbCuc7CxcHy1fGapZHqyaPJg73Rre2htfBX+tS&#10;32ZxYlN6aOXJNBTimKIl/drghdtTQWMSi7wol9pDsv5jAX0zJc8PtvGpgYUlsdVZwdlZH9NbMuo/&#10;eydWfa5szmxJ9U+JffupKa1+rHK0OrEiPzSvKDI/52NWTULFYHF/VVxZfkjucGlvW2b1UGn7TP3o&#10;RPV4T+FQfWpP6afWnLDaqqRue03vl/eMAu1iOwpG2vOHE30y35l8DHJL+fA25b1DgrnOhxf3ze8J&#10;aclL24Cytb6/wgOT99YROdHVIa6xKf6ZSx2r0NQxNLsHLe5DK4fQwi40swnbLfh8QrP7oDCY3RJq&#10;6DGe1Qmm1Iu5g187Nmcb5jpLB1tL+4vT6zsbx462odmxtc6Gwa3Zva6a3t6qPmj+69bgesL7mCDb&#10;gJ7iTnD7rcmuSwlLy4zOXhvehMDe+lYq0mo+ByX31PXPghnyzCqSBnhjZXVzZSshKj0iMCX0Q1JM&#10;SEZqfFFRVn1b3fB4/8po38La/OH0yFphVk18ZEZZfv1Y/+LCzBaYdMEzuhM4ms/J0devYKa9C//W&#10;BYmFxooWYhjJO+jHj3iVFAT0NSVs1O/Y6jx0NXzqbibrDf6ULOR9TeV9zOV8LBX8HFSD7ZQDbF5+&#10;sFHyA9i+9LVX/uCo6m8l72Yp72ou72wq52wk46T32FH7gZO2lLOhtLvZk/e2Mm6Wj6xe4aTFrzEJ&#10;/vEP96//iyUF7SiIcbvL5ydNCX4mGiErHi0rEiMrGCtLSlKiZGuKlBlJNFg96XSU7XVR7H2jMuxt&#10;NuxjOeFvPRdivxLjupvs8TXrA5T38TDD5yjnw2GO/0aa90SUU6uXcbmjWo7VK0dxbmMiVh/HY39X&#10;OkjDNsEy5JPZJ3/d6DDLnIwPHYk+rRYqEfcp5sI4HQKXMhuD9KUCMCzEfnsDBb8vo8pjCNp/SXCl&#10;/BIj+ixUD2DYq/L7gV0kL3L2JdoZfvfxnBnUr7iw5X8LAlSZE3ES+h6IWEMhDjMRLMDinBVCA2At&#10;8LyFY7caAEtV4AwFYBnYgILSBTVUr01jEQ44Dyj8NplaTx2dpiA1kys4QmEOHRFOfRFO5ICRUf9i&#10;wfETMHCsSDzGCFgC1hjPYfxXLBgCHq2LaJznLIFdG4eG38iftQCqHzMMaIbD6PBjdXg5dHg4dXC8&#10;BjhufSKnPoUDDmsshNYThT1fdcloOKUforkiUHMNGhDRsIh7ETIWtPxeKBg9US4DUS49MU7YImVg&#10;hbn1KFgdqtcpbMlYHTIH1QIw2qCS2l2HxKlP4oQlfxK3HoFDD8+pg+fU4+fS4eeCLR83bAV5jYV5&#10;DIW4jQQ49cDQSIgDExpsDSzqwmIqlz6woAxqqF5NJuDXF8WaiWHM7qLNJFFmUmww4gwGYowGwswG&#10;gqyGgigjMrsREWtMxsB+uiIYGCTVqyCHsTDGFBaGUUYA0FKIzUAERk+UVQ9YIfZT4facFcUagSvn&#10;nBXiBNeALux2xqFNwMIgHl0A+Dc6o/6KscEIg6uRQ5vEpUniPG8JWE0Ch/pFS8RoEGEXzPNWgEtH&#10;gEsLWEFubUFuXWCFePQovDoEPm1+fm08FRKvFoAMo0GNXqtM4H4JwAN4FAGgTORWI1Hz1ApxqFEF&#10;YDVxtIY4Wu0OSl2MXRXUwPluebQF+LUEcLrCOH0hVk0xJm1RZgRNYRYYIVZ1gACbKoCCUoGhflBC&#10;RL9CwpbCmgSbsgDLKwGml0IMSgARhlfCDK+EGF8JMKpQmFRIzCpEZhUc6yss0xM0izQ780MEFNMD&#10;BFYGKQQWekkAM50EgOW2BOqmGPqGGOrmHbab95hvSTDdkmK4/YDhtjQr07MrP4r+6Z/It6+Iwilg&#10;b99jvy7KfkucFXRheIBmeohhlgaWnfEBiuE+sAA2einmW/cYb9wBwFtmuA8aYFkeAThoMD8GYFke&#10;c6GecbI/w7LLADBoWfZT5LkxarxorYvgOHQvwsepzc2rxcGnxcWrxcND/YugfucB7htYBg0St4W4&#10;gLMQyZGbywzLYYonOUpIet676yxOsQR/bvwMCvgbzwRvPpdkUHzEovKMXUOaRUOMToV8S4XIpCvC&#10;bfNA1OvZ/Y9C/A54LguwBR6CFS/FmpdiiSNbCpGtxPCWEvyWUnyWknyWd3DWIgRrMtmWRLGlkBwA&#10;goTX56wwyVmQ8vqcFSa/FiPZixBsBfgsSdxm4KaHQOA0IfOYU3gtAGAVQJDfCoEPbcSPMQbgsCZ4&#10;DlMCpxmRyxyMVIDP+m8EvLuLIAdzDgFeMyFeUyE+k4tQ713nATco8Aj4VRDyvwAtSvy5ehrg/gDW&#10;inEbi/OYAAtqSGxaOCYVXgZ5Hno4mzKB9SWYGwhi4Yc+kVWVxKZBResXWLWBpT79z04PfoNz3439&#10;Jue60zjXjAbt+fWdnJk7/Yqz5+osolxG4EEMB/CAs7cqE9jk+ZlfcNM/pmAUYahzmG9zKrD9331+&#10;4L6/h2/zwP9ozh82AiwAwzIh8n0hMqmjzgABVEX2tPvZqd0v2zwLdcLzOzjXnca5Zr/Jue6/CfIT&#10;I2MBZwBcgeDCILLBE3UqFzRgpObfDXi6IacXlHHM8tTs6bAqfLbNWWBZ9/dwrvspsACMeAlfAhmt&#10;IIBVAhBRp2H2aYXv5jniN/z9UJMU/B+Eh+qcSs2P8BDH+hj/mwmAqZruvx9YMf0/yd9YAP5+/oIG&#10;TDuHvykAc7HhzwjAHDQBmJcV9oK9KyD8XPqx/DMZCVFxfgwnlgn2agXg0ZwAMoYbiWMszk+SwMP5&#10;awW4+QlYbl5qBl/EFxY0RoRSROUFFtTAvrzfJGFEJUXEUZoALMRHAAXECRg0Pm3PyiaMJwgTcBQ+&#10;Hm4UK9ONa9f/BHvX3fjzH+mvUqXfa1dAJcutG6y3b7LR3ULR3z6n+9IAQ7ucC1IuAtg7Aigj0i9y&#10;5GfbnOVsm7MaMBgjogGDs0SiCsCIlw/i3COCI4kRKHepArCUkNh9YfHHwlJPRO4/FX3wXFz6xd3H&#10;sveeyEs+U5B6rvJY4ZW03MuHsgigBjSQEH2sYfKutHe9avhQxz1B1ibC5GNR6zbUuQO9/dxm6pvl&#10;HlnaNLC1D0G7+9DK3Mbm/MZEx/Dy2MLe5v4RBAef24KgTejrDvT18PgIOjiCdvahrV1obf1gaWlz&#10;bmZpdnJpZX5uahKa3YHmjqG25f3K4fWqvvniptX8mu2MSii9Ecof3M0YeSvvbmv6yTu81SOyzz22&#10;zy+tzye9oXRoYRWCVneOoL0TaO0AluXyqjtNbPr19VfsjIY0Hy9ayE/qPx9UklpQfL7w5NmWvNqq&#10;ssGguslGaCy0sAAdbR9Du3vQ/t7JFnSwBW1vQOvr0O42tLkBbaxDvX2DMdFN7991+bi3+7pZCeN0&#10;BHkUSdzPKLhnIiLPxCXBaZQWlJQiitwniT4g3X1AkZQmSz8mPXpCkH6Bk1bmv6/MLmjOK5Yopzbg&#10;6LL0zm3W2nJUV2dUTRuKiYd6O/dmhuaXxkdGhlpzq6qCsusDygu9KtKCmhNiO7yD8lw9IjKTMxfH&#10;RqDD/RVwfra2odmlxpiUat+ozZw6qKQbqhyECjvXUqvnk8pWC1qOW8ag3tn97klofPV4aHanZ3K7&#10;d3yrb2p7cGpzZHZzbOZwaXN/ZeNwA5ZOYd/a4xM4SzMcp/sEdqg9olpYiqVaWHI9oSb3pVpYi0Xs&#10;ycHR/t7xr9g92gNQZdtTDqGj/ZMDwOHxweHhPuDo6OD4+PDr11+U3b8I2C+8a8DxyckR2MLu8eHW&#10;8cHeCTg++E0mOGT4f7B+7+vuwjo0twIzvQSNTB/3je209E4XVHXFpXfHpA7GZk4nFaxmVOzl1Z8U&#10;NkPFbVBZ+0ldD9Q+DPVNQQPTUPfYQWv/blPPdmP3SlXLWk3bZmPXbmvfYc8INDgJjc5CE/PQ2NLX&#10;kfnDgenDwZmvowvQ5MqpANw7fdQ2ulnZOZVa3h+e0eX/udfv86h/yvj7L2NuSaOeKQ3OkY1eCVFG&#10;ruSfWNn/9Sb7VUT9ZWS88Suo6u/3QnftFuD2dVjxPcfNq9cQTfdU2b167frPV6799OOVP//h6k9/&#10;uH7lTzeu/pkqACN+wLAAjLj8nuEW4Nd7pKcCDpKR+Rqs/rJcRwNYb2ABbDc5YG5wAVA3uQHst2D1&#10;FwFLzw/gYMABOBnxXEwEAAczAcsIq7yI0EtTfwGI7nsOJrY7dBR1VlV3WAA2ff+DU+APbyJ+sAn5&#10;b5ZhP+gF/GAe9oNNKCwA24T8r9eRV+xirliE/dEs9J9Ngv5Z3+ePOh4/a7ndVHNiULRhkTFlfaCL&#10;lzG9r+Ikr+Ohquujb/zRyibGySXFxS3Pxb3Yzav8vW+Vh1/le98KN2rqX6d3OXYu6XYuqbbOKcbW&#10;0frm4W+9c5PSu9PSOlK+NKWlNeXmdubnd+fkdOTnd5aXDxYWdpaW9lbXDNbWDVdV95eVd5eUdhaX&#10;dCA1iAbc3DKJAMp9/SuA3r7l7p7Fzq75js659o7ZtvaZjtaF5obpmsqxyrJhWAAuGyouGSosGsjK&#10;7cnI7vqS0ZGY0hKb1Byd0BAZVxcRWx8ZXR8WWR8cVucbVO3xoeKNV8nr98X27/Md3PPtXLNsnFIt&#10;7eL0DQO1tT2srUL93yfOdcx35DS567sWhOWDu/MX30w1Cf2xmsWdESjiTaKxgq2rkaeVhsNDyiNp&#10;gUcmysYyQs9zo3LeGLp2FLVXJJcbyhq8N3MPexOaHJBUklCcF53bkFUf6/Vppm0akB2RNVDVX/Ap&#10;H1qF3uo4dWY31yeWl4ZkL9dPOitZQZNHye9iYDV36tBR036mZWqsdthVzQ6ag6pjijz030DrUJhL&#10;SOTbcGgXCnQMALuAdiAbJfPCsGxoGXJTte/IaIA2IPOXZv1lPdDcV4sXRkNFXdD4Idj4aGE36G4t&#10;QxWANyEbFavx+lHQ/Y2+y3D1IKiBVqCc4PT94a3YNxFtYDszXx0VLdabZ+erRx1fmIIDbkuojLD0&#10;hea/prhHTFX2rTRPTJT1FQSnV8YULrXMBFn7f508inSK6CroTvb9MlA2mBaQ2ZrXFe6emB5VFOgc&#10;Ge+X7G3l42/r52/p5a7vEu8eFWDr66hhB8YSA+4DXong8D4FFAjiDRUVgiWl3oiKO4pJuZDF7cWf&#10;uAned+IWMSNJ2FIkbAii5hRx83sPHaWfv5WRsRUh35MWF5O5L/Xk3t07ZBKZm4vExS3Ix3+XIgBD&#10;FrpDEhQnCgDECIKAB2J3H9+Teib1EFgJIVFhPIkm9NJEWRo4LNdZ6RdRf0ENiZsPdBTCEREhmaYK&#10;I6toXYAFi2CbVF9e2PEXlBFtGJGH4TIXgciJJ3DgYN2XCh7LD6u/3xZhVRjNC6u/7Dy8KG5Y7r0M&#10;WO69CAuag5mdJgDT1N+/IgAzXWNkvcmComNmvnGb5eYtfgz307tP9RTN7LS8LBQ8zZ55OykFfzRO&#10;jLdPT3RITrCI1GZ/7iVlWemWkWkf5/zU2lRMz/25Y5NfSat7UZ5eVOAdW2ceLSsOFUte9QiVDwMJ&#10;zUsVfRNF9SPZ1eN5DYslnQvFXUPJNY3BuTO5vcNp7cvlU+P5Q5VhFf7GH40fWfmbB7VktRbHFBm/&#10;MNB4oFaaWDJYPZAZmZUemVmSXJH5Kb+hqHuia7mxpC8pvCAuJD8lsayktL2yvre9Y6q+esjV9qON&#10;vkdFemdb6bih0mt9BTtPh+CGkq6lma3JiYWJybnDA2hhdHlpdA1ce0eLJ0fzX4eqR2Pc4kqiykaK&#10;RrvTexuiGsONI91k3zk9crK5axtiGr45trO9fIB8ALa3fLi7vAemcV+3oa25rer8ysz49L6mnqPV&#10;/eO1g+25jb3l7eO9r/s7X+EH8x7UUzvn75BkoeTrrBkZap8faJXhZ/HFRTfstXZgUmDRQP3iTP92&#10;dXFXXeVAQ/lYbd5oY/ZUW85MfcpgcVT9VO3M0eT+/tj2xvDa4dzJRNtC9qeaxMDS5A9VnmYJBjIe&#10;L0Qt7/FqiXGr41hkr/9vgiRBw+TVO0ddXx/LkMLo0qqE8lSfxBTvhJzgzNywvIqEyrK48vzQvJrE&#10;6s6cDmAz/dPT/VKzAzNrEqqaUxsLw/IB/fnt01XdCw39y02ji40T842zk3WzfUUTjel9NV+6Ax0+&#10;myi4vDX6WBTX1Fc5VZPeEe+b6WUV5WEd6/c6OdyrINKvJNgjz/9t1ke3rDDP3CC3tHi/vIzgokTv&#10;lDS/1MHiXmgeghb2j8eXdwbmDkeXocVDeEK8BkGL0Gr9RAs45jfRZf6ZUM/uXuNSfXDRVvMSvHYD&#10;mu3fiPuYmptUDu4eB+tQV+PI7NBya1lnbU79SN1wX2l3wvsYcB8bLOnqKmzpKW2dbZvor+qtTa9Z&#10;7FvamdwvTir/6BbeUt6xPLG2PLOys7oDT/AOjg53jhqruoqzG9ITS5Ji8hIis+MjM1LiCvMzqlrr&#10;BiYGF+fGN/s7JtobBoa6p+fG1+dn1ncPT8DUC5mQwZPGo2P4g4A9qKGo0V7HQYJbWoLjyQu8qtZd&#10;S/Mnb00evTOT8bGUD7R9GWKvHAZwUAl3Uo9y0Yw5yxvt2Hd6CR6GSV4mib6msT5mEb7mkT4WEV6W&#10;kR4WUe6mce5GiW66CR56iR/0Yz3V/SyltF5xCSiws2nwsFoKcNgLc7y9x+/9iBIoIxwqKxIpJxIt&#10;JxgjR0lUFMxUEy/Wu19r/rTZ9kWng0Kn06veNzq97wwGPAxHP5jPhNitxLhuf3bfT/HaS/U8yvT9&#10;muN3mOG1+tlpIsys11e73UOj2Fbms5aU/1NhL2nJIEXtGN03MQZBwXpRX95UxLpUvTNKkb/nwsui&#10;iKJ/TMYpP5Ay/oH6wkX+mwAMv/chs6vAQuklL9SQd5eXv8P65SXdr9A6+zL0u4D9WfUvQhU+L2KA&#10;SJsXuXAkCFqIYnqRC1v+N0LBwLEEv5tT3U4YY3rOnmq9FywSmBdY+H0xPHw9QTScoBQWAjkNYd2O&#10;C1bvQBukHj4bWA345SOHpjCHjjCnlginrggX9XUkB/X15VmL1Sayw5ocHHeXA464K8itK8SlK8QD&#10;C3sUTjim7lkLN8BqwNvHnLcUFPwZwTkLEESpIcAvc9FqeKwajgrs68mtJcClBY5QlFP7DlZbAqN9&#10;Fz5gTQEuTQon7McJgFP0USGBLpdBa/A9UDjUBdFqghgVIXbYImVgBUANBywZnrVIBFdwPFS0qJVw&#10;6FcKGCzYGjV8JQmLOKT+Yqn6JTwusDt4LVoFzw5QpqqbsMspdXTgbIPTrkZAq4LTTsHCF7AQWkuU&#10;XUsMpXUHpXWXjQq7thhaWwSrA35H8LtQqMAudKfoAb55LVOddKk1whx6IliAzimc8A960Ypy6Qlz&#10;612wOsioAdTxwkMWxp4igtEGgEMSo0Y8Boiz68Ius2idi1YCrS+B0b1o76D1xDE64pjzVogVll0F&#10;WTQEWdSAFWBWFWBWJ7Go8mFVuTlPAWU+rAo/zCtOVjkqL05hew7D+oKLTRHAy6LEx6KIZ1IiMCqS&#10;GJRIjIr4W3K427J89PI8TPJcLHAbLtRLbnYVLrpXPLeVeYClwkWvREWBihyAk0H2LBxMcgAsI7VM&#10;L8tJJ8tx+wWA+7Y8Jx2CIsc3MPSK7PQv2BlkAGjGFwgYJlkA6+2nADa6Zyj654BvDZ5zUYfDwfYC&#10;g4KdaFEoRRTqJYBINGRnU2Cjf47jUBbhBxezApFdRoBDnoRVxKFkeVme87O9wKMVidiXfGgFsBFh&#10;vJYgH6yUk3jUidxqRF51Ep8GmV8TLJJ4gIUhcwO0wF8iQJBfTwCnR8bDkAh6BCokvIEgzliI3/Qi&#10;v3I8/YYwwZxMNiWRTYEVIJkLEs0FCRbCALyVCN4KCQssireFwwULOokR7IS5zXhuyomxqiqRLawf&#10;e3xQD48zTkq3ysy1zS1zLS9yLv9klG71wFuB3+4hh5kwiyHXNTUxHhtBXmsctzkXjzEv0ZIkbEcR&#10;tCXzw5GE7/GYS3GbS/DAIYWFcZYkoiWRaE3B2wIEcHbnLIXfloyzOWcp/DaiRDvQl8xtgscaIFF2&#10;edi0kVi7ACT0Lj9aD4fRh0Eb8rIZ8KEM+dmN8BgTIocZidOcwm0pwGMFCpcC2lzKuWY04KALcNTi&#10;89A+KjoHicPgnMqLgEPDH+Wcg8CujWfVJF4GCQ4moQ2gPlPgrNjgEQOeOOcf399ABGDwMBLjNqaK&#10;mvqgL4FFDRGAeRnkcMyK8EMBrUZGqRNYVP5WAvC5aclvcq47DeRpeJFzw/xNvs2azoPIvRc5JwAT&#10;UQr8zC94GJ78lwAM818C8H+UAAyg/lvgFYFVEc5xzghnQKf9M+EiZ8Xd7+Fc91P+qgBMYpcXwCqB&#10;vwKa7gsqz4i738N/CcCnnNdN/9b8pwrAl3B66hileJnu8zE/APCzPKTGBn9CE4C5USJcKDI3isBN&#10;debgx2BxGCwiAOPY2fnY2HjYWCWFxR7clZAUu0Pmx3OyoOBXdbcZUbcYeFjYeVnRBBQHkgmYJgAL&#10;8eJJnLz87BxczCjYa5YaBhmRQhH5E1iwiFQiyuhZcRQRgCnc/MLUXHdIqEMClhusgqNDs6MlhUVE&#10;SQQcB4b19s0bf/7jtT/+662f/sx4/Srs8kuVftnobrEz0GGYGLDMjBwscNbe38cFKZfGRU0XcK4N&#10;DaTxufZgjGAUAEQDBoNFNGAAIgCDUYsRKHdIghICIpKColJCYoj6+0zsocydRzT1V/G+zMuHskoP&#10;XiBlgJzEU9BMQvjhcwWT7NrR9mnIwif1maGv3vuUpiWodw8KzhtyCMrziilpG93Zh2DP3sXp1Z35&#10;jbm2kbXuqb2pVWj7GKK+GAQcHp3ADp9Hx9DhMbR3CG1vH66vbS8vrC3PzS/OzI6PQ1Ob0PQh1LJ4&#10;UDG8Wze0Udm5W9m6m1sLZTZBJSNfS+a8tAIc7JO8otrdwrvffer1TevxTWsoH15cRwTg/a/Q9gk0&#10;uwGVNffbOPfq6y3bGo3ryaxZKS0Yyw8pSs4rPlmUkdmQU52V1xrQMDr+nAE7+8IC8P42dLAD7X49&#10;2Yd2dqC1NWh/9+v2FrS/D2uurS0j0VHNnm7Fr600edlf4ThkidzPyPgngsKPhe49EboPkCQISxIE&#10;pYhiUgTx+0TJh4T7j/APn+EeKPJJqnKJabLhrTiIyS+UxpxdFt6+GdTXHVHXXnN797WmGFoYWl8c&#10;nR8fmWsaGExpLnUrKHCvyAjqSIhsf++d/fZdTGVeDbT3FU6cDM7YAbTUPpD2LrD0fdh2Ljgn3VB5&#10;P1TcvZNRv5BUtpRZc1DbB4cs7p2DBpagrpnDlomjtnGoZx4aXDzpnd/uHN/pmd7un94fXTqcWjmZ&#10;2fy6sPl1fhvYte6R7d7R/cHpk7G5r1PL0MwyNLsGzS5DCxsQOLvLW9DqFrRJjd0NzvMuNXw39e3w&#10;X+QQ/NAXyqCwfwztgp9+/+vW3snmLlxztiUCuFbARYIIwLAeTFWoqWs2drZ3Dw+Ojo4O9va/gk0d&#10;fD3e2NucW9pdXtlamF+dnFwaGVkdHVsdGhlramnJK+zMK+4tKB0qrBgrrpoorp4srJooqBzJL2/6&#10;ktmTXzJeVT9aVd9TWNaaU9CRX9xXWjnd1Dbf2bM+OHIwNQstLEPLazALq9DMFjS2CvXNnnRNHLSN&#10;7DQNrNd2r1Z2LBU3L+bVT6eUj37KGw7PHA/Lmo8p3Iwv34mqWP6Yvxha2OeX2vEx7a2sPuc/3WT/&#10;423UFQbmawxM1xgYrp8CyvDirwTX3+BvKADD6u83AfjW1ds0GK/SU2E4AxOAqv6iqOovhqb+om5x&#10;ItLvWfUXQ8cHQKRfRP2lCcCcLEREAEb0XZr6C+Cm5gAGBVAJVoE2aEYSA4vYNV5FNuV3V62C/s7G&#10;7wfXYFgAtg37f+xiftAP/ME09AerEFgAtgr+n3ahfzIP+9H447+aBP+Tkf+/6vn8SdvjmrYbvYYL&#10;8yt7lJwZo4Q63yODu4p2z9VdX2m/1zX8YGkd5eCU7Pw21/ld0RuP4nfeZe99K9x9yt/5lLp5l1CD&#10;P6faOH0BGFtHG1pGuvnkfU7rognA2dntgPT05pycttLS/qKirpKSnorKvpraofqGkZrawdKyrvyC&#10;lvKK3sqq/tpvGX87u+a7uhe6exZHRreGRzYHh9b7B1YRGRjUg7V93WsdrQuNdbAGDAeCLhsqKh7M&#10;L+jLLxrMyu1JyYSdgJMzuj6ndUQnNIRG10TFNIRHNYSE1/sF13j6V7r5lDp5Fjm+L7B2zbJ2TrV+&#10;nWztEAdGamsb4eWZFh9eWJJQqv9Is6e4E9qGgh3CLBXsZ5vBpQ55WwQbvbBxMfAKcol01H/joP/a&#10;TNWcgiYr3lHIj8n7YOfXU9adHZGlel/FWc8p7E1ool9CSULx5w+JLXnNCb7xm8MbncUdoAFYrMuo&#10;PZ46sH1psdo+XxtfWhGeN189+l7j9dHA5ue3UYVh2Qcj246a9svdi+AwXr+ygtah/MA0T4O30Cbk&#10;a+X92TcB2oXem7lnhWdCO5C5rFHFpyJwhI7y5sPF3aBgomDcW9KFCMCDhZ3QyJ69rOl0+SC0AdnK&#10;mszUjUErsAA83TwJNvjWwHWosh/0ApXViWVwJuD3n2oTy8EqVxXb0cLu7fZFV0UraA6aKu7z0XaG&#10;RrfTvKIHC1q3OucmKvrzg9IyfBM3u5f9zX0OR/eiXSOaMhoTPBMHK4fzIoqqvtRHeiRlfSoNfhMT&#10;55v0zsTd0+y9t8k7Nz3HvLC0yDehsAC8BYFVCQFpYJiB7qkcKOUXLwKeyXyQVQpW1YvVNPls515q&#10;71Xx2rvcwjXX0PaLlXO2h1+lu1epumawIEVVgF9UlEAECPHjiJxcYEJFnVP9kuECnsZQk1wgkLj5&#10;RAhkMMuSviPxUPweKNwVEL5DEXoq+eBSpETE74veeSB2FwGUQQ3ohdh7giLiZEFhPEmAD4+ov4gS&#10;jKjFNA0YcQVG1F/QDAGRgcncREQDRnRfAIEDR9ODaeovL4ob4ZzuS+O89IvwTQCmuf8i6u9fEYBZ&#10;bjCx3WIBZeYbN1F09CRunOx9ecOX1rYaXlZK3iZPPG1k/D4aJqS+yY+zTfRSeid/S8rzoe3gp5bO&#10;mEYPZTcFrhfGIjp1fsX5VvHhMm+9xMzfkPWteFRBm3qfkr365e2Wycnipt6UssGMqsWSzqXSnpGU&#10;uubQ/MWioe6E+p7PzaWBBZ8cPvka+DkouYTYRuRHFPSWdhdE58V6xIC/HfBHlBqa9iU09UtIeklq&#10;VV1BZ1fN6PzQzuzAVlPpYG5qbWpKWX5hQ1Vl99jgRnvtRHZCTWfF1EzHdmVqR3VG21DTDKzPHUFl&#10;BVURoTHVpfXHq9DO5C608JUKNNM0Wxpd1pXdvVi/NFs5P1U4XeBVFG4Q4Sb7zvqebbBJ2Hjz3FT/&#10;wtct8MiGNuf2VibXTzaon/IdQsfrh2tTK3vL29DW8deNw+M18Cg/AE/o3W1qqtg9qK1iKMglwVk3&#10;0FkrKMAq6Y12qL3qB3sNX3/72Kr01pGW+baqgYGO2Y7myfy01nDvrEiPgtKEnq78qc7c4fmmhcOJ&#10;3f2xzeW++ZnO2drs1qC3n12MQ6yV/bJC24KdckU5VCX59Tysv7w2iiGjFWTETf0ckwJex/vbRlQl&#10;1bVnt6T5fk54F92UVJP9Ib0soqgvt6szraX2U0V9XFVDfHVdTEXqu8Qsr5TmhNr25MbGuOqWxLq2&#10;5JrerLqe7JquzJrOzIaBor7hivGO3IGyuObBioX+srn6zIGqlK7B6sWl3r36rG4/2yhbNW/dZy6A&#10;NybRCYFVBYk9+bE9WVGtQU7pORGNOSFVGR8KSsPKykOLh3M6wR0JFnQX9qDZbdgPeOkIGl+fq+7v&#10;SK2eKev/7ByW7BwxVdQLTUGzRQN57slj+X0dBV1DzRPDrTPZCUWtlb3g11yfOyxIr9qcPeypH04N&#10;y4z1issIziiPLZmsHgX3lvGGoZ7yNnBv2RzbTPBP7CzvhVah7LhCX5eghtI22Fv3CNpc2jza2we/&#10;1ObKxsTQQk/reFN1b115Z1Vxa3lBQ21ZR1t9f3vDQF/H2OTQ0tLM1trC3srczuL05uzU6srG9tYB&#10;mIbCM7HTOTyYjR1Co+1jXjbej4kvpLieyRLUdCSs7eS87BX8bZU+2iuHOapGvFaLRKTfd3oJnkbJ&#10;b3XiAKD83uCzt0nKB4uMQOvsYPusYNsvIQ6JYa+Twl2Sw9+mRrzNiHAriHxTEmSbF2KTG2aV5q8X&#10;7PjUSFdASptINBXBWwvxOIryvJEgeD8S8H8uGvRCPExOPEJeJFxW4JOCcJKKeJaWZKGRdIX5sxpr&#10;2TpbhQb7V00Oaq1Oml1v9Qa9jccDrWbCbBeiHFfjXLaT3fczvQ6yvHfS360lOS/G2c99sl/6/KY/&#10;2LrstW6qsWaioUmiiWuCuX+cZXSoWbytnI+SiM19vIEgVpWTRYYX80JUQPMHPKsc/M7lWwJg6of/&#10;qn9NAKZGHv79GHyfpQY6hjE5Z/+SR6wgGnY2ugjtTeuvAHv5ndv/vRZOs4rR/16LPg2lexGqEH4J&#10;sMpLTfdLy/iLQPXihWM7I4Aa6htDLerviLweha0gFqDxV6wQVlUIqyzMoSLCqQoQ5VIT41YHIIsX&#10;Afc1cewlCKNeXg6bEkCITUkABb/DJaKVCBgYIvYliQOOOgj2LoJVuYNVlcCq3eVQEeJ8ReFWInMp&#10;kjgViBzyBKwcHiMLAOVLAQ2+HyJGjsQmR2b9FaAGIIR9eSnghIBRg/MDAIdKTZL3EkBN1Pct8jny&#10;epq6SBvgOcTw2giiOC1hPg1BHjUKlwqZU5nEfZpfUIgT3gU4FeIYmLscanc41MS51EV51EV4NYRw&#10;moIIPKCvhiC3FoVH66wV4tGmIXyKJgDJ/XkRMqfqRSgcyiLcKqJcKmKcCGpUNABCaFg1p6JORRMg&#10;gtK8h9KVYtW/iCSL3kXuserdYdMTQ11iiTde4W++Ilx/yX9dCXdVkfeqAt/P8pxXZVlvyTDRPUNg&#10;uQ2DSKcst56c4dE3njDdBDxjuf6M7foz9NVnmCvPsFTYf3yMAvz8hO3qU+ZrT0Eb5lvPGW+9YKFX&#10;ZKNTYqMDloY8ik6enV6Oygs0jAwNHjYlADcKhpNNCYtSwrArYVCvqKgAsGxqAE7WU3AY2PEdj9Ul&#10;cOgROfXhwNrchgBQg1Qi9cgqIrcBBW9MJhgSicYEoimBaIYnmgEL4OTQJuGNRMmmwjg9QQ5lMkqe&#10;gpIVYH1xn1dTikdLkkfrPp/eA4KhNNH0EcVcWsAcjlnKpSXCZyCKNxbGGwnw6eM5dfgwmohSK4qA&#10;swCcRhsmWgKEACQLYAXJFoIkuCxM+JXES+NcRGIEUZKlIMHiHLAATLCQFHIQ4TcXwMIaoRTOUprf&#10;SpxdX+CmkjbZxkXaPd4gsc6jeiikczS4vd+7ruNNWYtz6ZB/e69/R7Fjaaxh+gflWG0BJ/JPiqKs&#10;BmI8VsL81vzcRlw8hjiCOY7flAelA0fTRRuIowzEqB/3kDiMcFxGoA2OCw5ffxGad+85hPgtKDym&#10;RE4jfrQeTf3lY9flZtVCoOnBiBgswGMhwGMlyGstxGcjzG8rgrMDiOLtCVjTS8GhjS/lXLNvGJ8q&#10;zd8LHJ7hUojgMrsAGatHpKq8F0FEWaRM0zXBc5amdJ4DrBLC6oOnFfxBEif8uRKoJLFp4JiV+JkU&#10;+Bjl8SxKcKARjDqFXYPEpoY8vxAR9BQM7F5MnXj8oof9Juf0tt/kXHca8MdSl/HLXOLfx69GegZw&#10;rsCz+6wAjGOR5WV8Cv7NAEP9Pg+cNzLsjgx+Czi/A7X83dBybXwf507LfxjnDxsBDoD8XwLwf4QA&#10;jGdRQGRaYEEZAMrgXw60BudAZN3v51z3U/6yAIxnfUFil6dgwE+vABZxLDIApP738F8C8CnnddO/&#10;NWcFYA46cZrKC8qXQuv4t4GeOsAz9vS8MUqBA4MFYBYpqgD8kJoDGBaAuVASPOyi3OwUHnYiDzXW&#10;HyIA4zBoPBoGxw4nzb0veueOkAiZH8+NxmIYWeD3dLcYWK7f5mBg4WJiw7FiyBhuYW6cGB/xHo5y&#10;jyAgzEegfHMCPquGIvouHsMFLFiFKKPI+1AaiCZKE4BF8WRxosAdkqAYgYI4BBM4OIVweBwHho3u&#10;1q2f/nz9T3+gu/IT6+2bGCYGphvXmG9eB2UU/W00Iz0HCxMnKzMX218M9XzOIfgXvgm3Fzkn5SLQ&#10;PIPPQRv4pR3BYJGzAU4UIgMjUa+RUYMh36MIIwLwY2EpwFkNWE7iqbzkM8X7MsAiZQCofyJyX1Lw&#10;wV1JpYjPZR1jB04f0p5qv9N2jqkdhwa3oZiiQQf/jLfBGU39SwdwYF5oYW55d3Z9rX18s2Vsu2f6&#10;ZG4LFguPqV6dB4dwGGDYwfQEOjyC9naPtja2N5bXVhcWl+eWJqdgD+CZI6hl6aRm/KR18rhl5Kiu&#10;a6+gHspshEpHv1Yv+xqH2Tl9cYtqdQ7rfBvd7ZvW45feWDm8sAFBG3AIaAhOITy7CTX0jrl6deho&#10;zVnqTRvIrVm+XDFVGnl5f0Hp6bKs7KqcysRz1X51Qyg9H1pehfa39092V062Nr7uHYEDPTw82tiE&#10;X2iur0NbW3DU5bU1qLd7KDoyRE1JEcMix4t+QeR/QiE/JAneJ4lLEyUek6Wk8AJSeLIUTkgCLyKB&#10;E5fE33uIk3rCf/85952XPHcUWfmUbrI58pHz1LQGXjtOOTjMGhsPmxmupEZCE607Mz2bU8P7vdOT&#10;WV1lbwrqAtpLY4bjgpt8vXPjP5VPdS9BsG81Vf/ch3oK6uLsfcq9YzdyWg9z26DyIais7zi3dTm5&#10;YiG1cq+8C+qaggYWobY5qB3YBahlFmpfgHrXoL41qGvxa8sU1DYDdcxB3QuAk87Zw7ap/Zbxr20T&#10;UPccNLQKTW5DUzvQ9DdmdqG5PWjhAFo5hta+wi50gC0Imt6AIxnObcPBDJf2oeUDaPUIBqwFFqlZ&#10;P4Fbwt7fX6Ed+ODhN8jnLBgXKAB7th78jtsH0P4BfJHAMjD83hFOIH0MLqNTx19YDt8FVxG18e7R&#10;7srq9vrK5sri6sLs1tLC/urK1tzc0sjI2tj45tgEYGNkbG1geKmnf76ta7q1Y6Klbaaja66rZ7q9&#10;c7ylbaq9c3Vo5GB2Hr4eVtehzW1oZw9mYwtaWYPmlqHhZahrFmoaPazp2yrvWC5onEqvGEkqms2o&#10;WsyqXc9p2MlrPshvPclrgwo6oPxOKK//OKF+K6FmIiy/KyxLX/Ap6n/9zPkzE9vP9ExUbZX+2imI&#10;1Er/Mxxv+TuBIzxfvXlW6KXxuwTg6z+DAiwA3wJbg7lNTf0Lg8jSTNcYz8AMoKq/cPBnwKn0i0CV&#10;fs+pvzQBmKb+cjMTAZwsZA6mU+mXpv5ysQkhGX+RNMCgBjRAM5LYGYh0TCLXeBU5NL2ZXD79g0vY&#10;D+6RP7hF/zeHyH92TvxfFlH/yzrm7+wif7AN/cEq+P8yC/hHvQ//pOn1r0YB/2zw4V90vf6s7X5D&#10;+x2TpgtK1QGraMksqc79QFvgsZGEjOVTRQdlTXdD02Aru0+OLlmOb/Kd3PJd38My8FsvmDeeBfau&#10;GZYOnwHWTp9NbGKMrKLegr/KL+1JyY3JSQ2pqY1ZWW2Zma2gkJ3dWlraX14OU1nV39A41to21dI6&#10;WVXdX1jUVlrWXV4BewaD+pbWqY7Oue6exd6+5f6BVZoHMKhsa59BIkL396x3ti021c/UVo1XVo5W&#10;VIyUlA4XFQ8Wl41m5/Ump7cnpbUlpXfGf2kNiar08s8PCqv8GFIVEFLtF1zl87HGK7D6fWC1e0CV&#10;g3ue47vs12/SX7smu7ome3mmRYWVZCXWhrqGQfNfoXUo+m2Un2XA9tDBRv++tbKTqqS+v0NEon+6&#10;oaKlFOGxk5FLqHuYloz2Y4EnSf6fg52D+iv7QOHlPSU7DVuwGOcdWxxfFP42rDW/JT0kDVr4WppY&#10;UhhbUJFc3lfRu9y1YK1oBs1DxWHZFeF5MxVDPrpvtjoWE1wjSiLztvvXHDXtNwbWWrIbbeVNwa0j&#10;1SPOy9AN3DHcDN+kB6WCm4aznlN+TB4omDzXh/XaZcj6meFk5SC0CBnLG/WVdlNDQBvDAvDQjq2M&#10;8ULNGBiUnZzpXMMEtADZqlovgHvdMuRt7jFRP7o3ur3et9Kd37Y3tAkOIP5NBNiXh7Zzc2IlNLrv&#10;rmJ/0rvxtW/TS8cZGt0qCEpuSipbb5+ZrBwo/1QQ7RKyP7zpb+m7NbD56V1MdVJVjHtsX9lAUUxZ&#10;Vlh+4JtPadFFQa7R8X7J70zc35u6eRq9faNj35ReleQbC4eA3oA+B6SmhOeBw3vnEGtunpSYMpee&#10;u15UfVLbAVV3wLdtQMcoVNMBlTUcN3VBgyNQVc2uvX26IFGViw3PzUqdALCw8rGjwYyFzM1D4eEF&#10;kwEkJgoyfWK8coP+p2t0P1698aefGK7eANMqHhSGwMlD89YVIZABokSKOFnwDkXoroDwPUERCSFR&#10;RP19KH7v0V3Jx/ekAKAAAGtBMzGSgDCeBLZA5OLFYbn4MZxgm4jQi4As4jnAZO9XwaJpayk8JDI3&#10;EXECPisAI9LvWfWXh40LcE73pcHBhLkEZnYsE5wG+JzvL8KlAjCs/t6E3X+Zb9zEMjGLEAQUH78y&#10;UrG1VvOwVfYzf+5j++JDmNmXXI/SSNNIizvGFhT9CPWAifSR8ZzxlLfpToou9k9sM15/DnnlYU3Q&#10;tOXXeHfHxF3CPMU0fCKjb7t+ARpYnShpqo/OavmUN57dNF/UOZba1B5TOpjcVBWYUx9Wlu6WFGET&#10;luCWFO/2JfNjbm1qLbgwwHV+OH0Aru214fWm/ObK9Nq08Kye2pHe2vHK7Jbq3Pa0mGIPh1AX6w+J&#10;cfllpa152Q2jvSvgoXm4BA03LBTF1023rSf4ZUR7f67KbsiIzfFz+5AanzHdP70Onuzg730eWmqb&#10;H6scHa8YH8jr788dmK9enKtY7Pzc46nqoyOgbyhkZCpmEWgQGuvzJcgjJsY/OTO+sL6oZR1MCeDn&#10;LLQ5u7m3tHO0dnCyeQjtfIUr975+3YJTPRzsbFKfy1Bf/Ujup7J4r0w/q+hAm3g3vSB3w48Rb5Iq&#10;U5oX+jbGW6e/RGakxOdWlnTUFg2kRdfE+5cWfmprSB2oSWrpK+lfaJ/aGFxcHZifbpusyWgMco2z&#10;Ufc0eOEW4pxnpx4iyqH6RMjc6KX/q4cuYrxqGs+c0yMbqtK6y5KaxmqnO/M70j4kgbtNV1pTnk9a&#10;SWBOX3pbT2pLfXR5fWQZoC6iNMzkQ7RlUE1YcUdi/Uh292TBQHNceU923UBhY39BU3dey3D5wHTd&#10;TH/JeNXn1sygsqbMgaHKxeHa5fnO3dX+48ac3mDnBDt1P+1HTqr37ew1gz95lhbG9pQlDpclDLw3&#10;ik58X1AYXFsUUJrnmZP3LrU1smKzZnKtdWKta2K7f3ZnYG6za2q2bmAgv6U9pao9qSrLM749sWq+&#10;fGipcnw8p6shvBQcfHdxZ158QVJoaph3dHVB49dNaGP+aLxvcbJ3cbxzoT63tSihsquwb6Jueqh4&#10;qDuva2N4rbem52T5K7QKVec0jrZNg9tpQ1Gnm61PWnzeAZgfg6nTIXR0AH+OuTi/tDi9PjWyND44&#10;Pzu+uji9uTy7vbVydLIHzU+uD3SN9baPTo8ursztzE2sTI8uz0wuzSwsrm5vwu6/yAQMnsPDG1we&#10;XYn0iFKR1HqMk3/MrfhSwMD8yVt7BX+7l0H2KrD7r51ysO3LEAfVUBfNGDe9WGeNaBetqDfasaDs&#10;YZjkbZrsa5b2wTLF1yzug+WnANvYIIf4YOekEOeUEJesMOfCUIfCcPvCEIs0L60Am0eGesLS+kLC&#10;FmIUW2H+12L8bvdIng8E/J6IBsiIBb0QD5UVC5YRCpcTjlYSTVS7l6ItlWnwKN/kSaHZs3JzuUpL&#10;hTqbV02v1Tveavd5Gg75mo4GmE2H2ixGO64nue2kvQdsp7nBpL/fTPdaSfWeSfAZivLr+Pih/kNw&#10;hW90ie+XSOtQ/ftmwsyPiQyPxbhVxXAaOHY5ttsPfsCxyCIaMBEFv178Cy/UELThd5eniul3QlVb&#10;EVn3eywM0tH0nBVCm1MV1gsW9ruF8+edg6ooXwTs5Xdu//dYYbSJOIexOIeBOIfRd1phDPLi+zw0&#10;ZfccyGto5GUi4uuM/DqIiwztx4JfFLKpfXtR+JJmqeG+XwFLlfkRd6JfrAD6pRBGQQgjL4iWE2CX&#10;BVBQL8hsMgBk8RxCKFnhv4AAy/NLEWaREWSFEWCVIaFkiOwweHYZfrZneLZnBNRzUAl2KsT2QpRN&#10;VphdjoR+isc+xWGe8KMf87E/4kVJ87A9BIDFSwENvh8+NmkyRpaCljuLADsMgfnZpYBTQWJ9DiCy&#10;gMWneKYnOMbHADz9o3MQ6B/xMzziYX7Mw/qED/WMn/05HvOCyCFH4pQncymIEdQQRPGqIjgVQd6X&#10;FG5FIrcCjlMOgOeUg1ti5ShYOfBbAODdscLnB5wrHFqGH/uCjwoc9Phb6GMi1y+WDy1HgxdDBa0A&#10;4GaTuRQs05OLcDI9IrO/EEQ9P4XtBQUlS2GTB+CZZanI45kUccwAJT5mJTwc8VhDmF7zIqTryhch&#10;3lDG3VTmvaXMd+u85b35ivvGS54bL7muK3FdU+S4qsBxRR5zTY7tpgyi+56D7fZzGqhvsN1+wUYn&#10;j4Cik8fcksfekue8CYNjUgHwMavwsajysIJ5qio3So0DrYHBaqGpgAIGq4nFaGKx6pwYdR4sDB9W&#10;lR9zCg6jAhDh1RHm1RHk06Xw6+LxujiSHi/ZgJtswEUx4iabAPiIpngCkn3WlMxvLsBneVYdFMXb&#10;A8QIDkgBACrBKgQKvw2JZEMk2+DJdlTsAUSSPYlkx8dpLCHsICFgDe7S97i01O7ZaUnZy+J1JRmV&#10;HrNpPOfQfYTRkmBRE2NSucumcZ/TQAytK4rRE+M2FuM1FcdZ3MFbiuGtRXFWInx2ADFe2CIgu/51&#10;zGFrOFEutUzmNkIU63MI8BpfhgmFC2BG5jIjcZsReEwIPEYAEo8hL5uaGJ+xNNFCAqNNuSYrek1e&#10;ldfc5b5HoXlGmWlKhXFylWFitV5shWZEhWpomXJw0gO3YtWIGqMv1ebpDU6lDW+rP2vFWwo6CV1T&#10;FkUZivFakLlNuLF6nBx6PBhYqSWz6Qmx6Iky6Qkz6wmw6hDYdfgwOjwYHX60Do79dwDGS+Q0wGP1&#10;QEe4L0aXwHGa5Z3EZQignpDTROAUHtO7ZEfAHZKDOBH8rOD3tQWI4GxOM6ZfAI+B4+1f5FwzGngs&#10;fDAXAUd1OVhdatry8whQM5pfwgVJEgGRLSnghHzTgxHPYNoXVxcBvRAvYUQApnbXIrOrggcQngV+&#10;DIFLV4gDbAF+hH178J3ZKXiO/+cJwMiz9SLIefj386uRngGcMTBkEpvG6bObXRFMz/iYnv2XAAzz&#10;XwLwf5QAfM7lF5xnES6NO3w6tAbnOKfv/ibnup/ylwVgHIsMESVHE4D5mZ+Dmgv67m/yXwLwKadC&#10;6f8x/rMEYA4A452LFk57zHwPWG4WCR4WKR5WSV7W+4BzAjAvRpAPQ+bD8l8UgAkYOB/wfdE7Angi&#10;NxqLZmY9ddS4xcB2kx5Dx8TJyHpWAL7LT76Lp4jiSIhYi8dw8VKFXgRE30V8eUE9IogilaAG4awA&#10;DDYiRqDAqXCFxaWExO6QBOHNcvPwsqPZGehu//zj9T/9AViWWzfQjPQ0AfisBzCiAWMZGS7lvO5L&#10;49sBX+R3CcAINBkY6UvbwjkNGACGjAS+FqGmAUaiQEsKij4UuEdNAwxHMKYFggYg6i9NDwYFsFZK&#10;UIqXU9jaxqelYzE8ttTUIdT2fWJpx1rzxNeAz9WmbyKs3MJLanu2j2DfgM31rYPFjd3u6d2msY3m&#10;kaOhRWjzBBb2DiFo7wg6pEq/MIcn+zv726cC8PLK/MrUNKw4Th5A9XNH5cNQ6xTUPn5U17WdV3uU&#10;XgeVjRxVL3mYhJo6fbYLq3cIbXGJavdN6fRPr68ZXoRFyX2qU8LOCTSzBnWNzvoGNWtqTpnqzBop&#10;rZgqrZu/mlR5tKoquyQnuyz3clxGuVdV/yQpE5pfgra39o53V4531uB0trBvw/bW/s7B4fb29sHK&#10;CrS4BDsBb2xslJW+l3shz8Uhy8/7nER8RBa4jxeW5BeR4r3zgP/OfRxZikCQ4AeXq8A9flgDfoCX&#10;eISTfMQlKsMlooihKDLzqDFinIlCudr6815e85am7eoverzNt+uSdgcrjyd6ob7Jmcyu6velvbFj&#10;dYkTMT6VUQFl7TVz0Mov+uhc72x6QGKggUvRu5jF1PrtzFaocgzWgPPalhPLZuIL1rJrj2t7oeYx&#10;qGEWal2DGpeg3L71+LrluJrVhLqV+NqNL02bKc1bqS3baa3AriY3Ln+uX0yoHQvJm44sWogtn40t&#10;m4gsHAnNHQrOHgrNGQzJHgzLGQrPHY4qGI0pGosrmUgoG/9cvpLXupjbPJ/dCFjOb90s7T6oGfra&#10;OH5YO7xfPbhb2Q/YqxoAZWC3q/qXq3qW6/q3mkcPumegoRVoahuaP4SWT6BVCH7xTQ14CAN+SGC3&#10;4cHCL5cBNFfjYyrgEjo4gXYOobUdaG0PdvjeOoaWd2APaTiENXxdwT7ce/unl9nmNrS9C4cm3z+E&#10;Y48DC8qgBrTfPYA2d6AN0GCP6mB9hq09aHUTmls+npjdG5447hs7ruqFSru/lnV/Le85qew9quzZ&#10;K+3YLGjeL+s8LOsClVBFL1TeB5X0wAJwditUNQ1ldO59aZyMKuqLypNDC6H/4SrfDRTrf6IA/EsO&#10;4CvUHMBXwaqzvr+3r9HRXaenv8EIOJufmPk6Cww1+DMi/SK+vzSXXyp8APRtfgCGDgfA0uMBnIxE&#10;ABcTCcDNTAbwsFC4WCmczAIcLIIATlYhABebMIAbJcKPvcOHEedFi4FFsBbDRGFnINExidzgVeLR&#10;9mN3S/jHt5F/9y7yB5eIH+zC//F1/D9ax/6/1p/+u33U3zlG/Z1t+P8w8f8nLd9/Vff6VwP/f9Tz&#10;/mdt9x+13t7Wesuq4YxRtuNWtOB6qs//SIf8QEfwga7kU1O5V691DT9Y2ETbOKRaO6bbOmU6uObA&#10;+YDf5Tm75zu759q7ZljYJ5rbJVi9TqQKwBEuHhkxic1x8TWJCbVpaU05OR2IAJyV1VJWNlBRMYAI&#10;wPUNo4gAXFM7WFLaWVHZByppgaCbWybhOM+dc51d84D2jtnWtmlQSUsD3N2x3NY811A7VVs1Xl0N&#10;U1k1UV4xVlgCpwGG1d+0tuSMroSUttDoKp/Awo+hFYgA/AHWgOt8gmq9gus8g2o9/CvdfIud3TLt&#10;HRNeO8S+f5sU4J0R6Z/ZXzmwPbSe6B336V0M+OvrKx3WfKDnoOnqaRYAB39We+1s9O6dhaf6c211&#10;Ga2w9+HPhJ+HvQkNcPBvyWv++DpQTlTWWtUqxCU4xiO64FM+KDRmN5R9LgV/vOkhafWZdaBypm26&#10;v6zHXd8V2oKS3GNKgrNmKoa8tF022ubjnMOKwnM2e1ccNOwQAdjqhRH42095Hwt7AFMF4LSPKaDg&#10;qO2QGwWnKzZ5rl+TUAYtQVZPDcbK+kDhVABegKzkTOAQ0MO7di9MFmvHwSp7ebP5xklo+she3Xat&#10;b+Vk5sjT1H2rbxVQ/6Wq4lPRUstMX15bgJknuPlE2AeWhuWA2yw4tvHiXmgO8gPHMLZdn1BYEJy6&#10;0DA6VTXYldscbOt3NLYT5hi83LkU9z62PLE8yi2mLa+jIKY02jPR0y4kITjL/3V4vF+yp4WXt6WH&#10;p9FbFy3bkcqe3PB0F53X4CR/CcrIji0Fw3SwCNPSifAN6fEMan/r3+ToXWvgkGXikq9vn6Fj+cXU&#10;MdPidbaxZZKGVtizZ+5knAErnSQ/RgA83zkYYbkXPOvBUx4AakAZTAPAlICmATNdvcnw83WGqzfo&#10;fr5268crgNs/XQVl+ivXEcAqpuu3WG7SoegYwdQLy8SKBE/mZEHxoDCIuIvItwD8txjRSIpfbjY0&#10;Fys70hJZREAWedmxiEVkYFpfsIh4ACPqL+5b/GdEAKaFfaapv9ysnOd0XxrnpV8EZnYMI9tF9RcM&#10;8C8JwOy3WeFA0OA80NHxYDD3RO68eqFprOZgruphoxJgI//R+WXIJ+vMAs/SCKMQI0Gdd09dI/Ui&#10;asMb8vxKwu3iAyzC3dU9wk2CY41CHMQM7AV1fJ7Zx+r6toWXr9fNLVaNfu1fGclvqI3M7Egomivq&#10;XCztGUmDBeASr9R8z+TelLaaqIpM7/TahLqquLr88OLZ1llwtUPL0Gr/CvxM3IN2pw6mOha6KwdX&#10;RvamulbqC7tyEyu9X4caq9rbG7snxxdWl3dkfC5vqhjYnoVGWhYbc7obMjomGhZsVF+76L0tSixO&#10;Ck4u/FJwsLQPtrbaMUfNRAttti81f64rCSqojqwoDykbyhmeLJgqC6xUxqkJ/SimwqdpIWEfaBTu&#10;afZR+Ym+rrzF59Ds+YF1ePqxD31dh0Y6xuaHZ1cmltamlw/BI5j6aD7Z3oFOqDO8kxOwr5m+2ebC&#10;9szQ/ACbCG+T4GCH2JQPuYWfyuuyWifaZgYbhlOiMmJCPpfmNVQX9sQFFLhbRgU7fSmIqm/J7i6O&#10;LW7OqZnrGN2fXt+d2JxsmylKrPV3iA9xyTJX+qAq5fzOLCnItfixkDn6mrTMPRu1p04xvkWNOcNz&#10;nVvQIjRWM54ZmFYcll0WmP3FMTrldUyRd3qpX1Z9WEnbp+rakKIS38xos8A059imyHJAb1LTTMFg&#10;f3rTSGn7fPPQctvEVN3IdP3EUuviZPVsa1ZvRkBRVnBpVkhFZkhpekhpyseiWO/0UNdkO3V/y5d+&#10;DhrBftapMe6lsR7lUW9Lo1wLY1zyQ62Sy4MamyOaI/VDo3QCar1y6vxzutKrWzLKOzIrh0taFptG&#10;NrtmNtpnVponkt5G5vglzZUPTRT21EcXd3+pG0hvHS3sPp456KnuzvtcGOYdVZZdfbIJh4Bendmv&#10;zG2uymlNCsmJ9vxcn9Y217wyUjJZk9SwObE9P7x4ACZUB9DOwslk7+Li6PbeKvTBPTwsIG6gawLW&#10;5uH8HnA8lT0w717dX53fXp7dXFvYASzNbIDy5vL+3sbJaP9kZ3P/SN/E7Pjy+OD0+ODs7NTi5Ozc&#10;4vrq3sE+/Dke/AUeNarPIbS3sJ8RkWmt4qhyV/cJj9IzXjXde3aWzz1slQJsXwXavgqyUvxgIQ/w&#10;BWVHtRBHtTBgnTQinDXDXbWjXbUj3+jEvNEB18knX/NoP6tof5sYf/u4APvEALuUALuMUIfCCIei&#10;YPNUd9UPVo+MDO+9ML4rZS0hai9McBblfytOcJckeT0U9Hsq7P9cNPC5aMBzoUAZwWA5kXAlsWjV&#10;O3Gakkna91N0H+YZPS8yka2wkK+xV25y0Wx/p9PtadDjpT8SaD4VbrMU57yR/HY71X033eMo0/s4&#10;138z3Wc3L+iwJPqwJHEzP2kh+8tMTs5EbllfeuXnt5GaEtr4m6K8NyTEuZXvE3XF+TR/4Gd+gWjA&#10;NAGY6gxKfZv2ewRgQXbTyzAWRBv+PkAXGGrfM5aqsF7mcQsnvr2Ecw61NM7IzL+yf2n7v89ijMSw&#10;hmJY/e+FAw69K8qtcxERLu1LoXnrIi89qdqtGpldhYRSocbuVgM11PekygRW5D07DPLSDfHkwDHL&#10;I6/2LgElR2B+SmCRxjM/wjE94GN4wEsvyUMnxUMnwc/4kJ/x/jmLZ3hIZJAmMsCfFZwDTyd9KWSm&#10;pyQqsHrK8hTHCsPH+pSLURrAwyjNy/SIj/ERjvExgeExjkmah0WKm1WSm1WKi0WCi0USWE5mwD2k&#10;fMFKcjDd+z1I8rI84WV5Cr8WPAOO+SnnrfuXwnUbhvOWFIDjpiSA8waVq/docH0DlNmuirNcv8N6&#10;4y7qlgSG/j4H40NOJmku5kfcLI9pgEVQD9ai6KWY6e8y04uz0N1lvS2OunWX/ZY45uZdzE1x1DUx&#10;1DURthvirDdFWW7dYbklBtqw3JZgo3/ISv8QWACK7v4p9FKstyUALLclAcy37wMY6R4y337IeFMS&#10;wHTBMt+SYroldc6y3JQAg+W9JQngvi3JjQz/ljTnbWlu+qecMC84YGQxDLIYenkMvSI3vQovndpF&#10;+OjVL8LDoM7FpMHJrHHR8rFRvSrZqD6XrNqwqyULQIOAhsNoE9CquG9C7DfUqWgCcOhfIHIb4HkM&#10;iNyGoEDmNCRzGQhwGgpwGojymYnymQIrgjMT4TcXxpkJ4c0pBHMCyZyfYo4jA8wIZDMiyYREMqEQ&#10;jQSJxiIEQ1GCoTge5g7e4B7OQILf4CHO6D7OSIpoLE42EREyJYuYEsQt+O9a8N6xBuDEbAgiNmRh&#10;O0FBOxEBO3GygxjBUZzgjHCH6ELjLskVAZTBKjG8E0CI8JpIgkVfPMkRgUhyJBEdBQh29yiv7wvY&#10;3eHSv4dRN3zgEm2TGmeX5qX04f1Tb98XgT6ygU73PXTxVnKsOo+Z1B+xaj3lMLqPNrjDqi3IpCnI&#10;rC2KNr7HY3kf7yCKtRHmsKNiI8RpJ8BlA6BwWxEwFnisGQyHKbBU91Ngjak6qPZFEM/mc+DRukQ2&#10;IyKbMYHNmJ/diA9twIPR4cNog98Iz64miFIVZ1WWYlSSY1G1othGv4qots6rM/hcrxVdrRJcoehf&#10;qejfoPyxQyuiRy+mQzu6VSe6RiOsVC20zvhzh2N+nXXmZ43Yh7dVRBk0Rdh0hbmMCRz63OBqYdcV&#10;4jIVRBmIshrcYTEQZ4ETYAuwwyopjgORP7XJGO1zVoBDF87Jfd7qkzgMwGZxGF2a+kviMqTwGIsS&#10;LMWIVgBxkjXgDtkGcJdiK06yRXRfYX5rQV5LAR4LMqJ/c5peyjl9l8a5ZqdwGSPa80UQNfoc4IIH&#10;Q7iUs2IwDTJal3JBx0UQoqb1BRMARANG1F8Ci4bwt2TA56D1Qha/dYefX+A5RWR7BZ5Q4PmFpB4Q&#10;hFM2IJxxI0bB+6J+9nRehf0rnBXbvodz3Wn8eubzC8i4vh+a4nsORO69FHAeiKzqNAGYAKcBfv5f&#10;IaBh/isE9H+gAAzmimBOCMrg3wUCGBVRbs27/Lpn25yFpux+J+e6n/JXBWBgyWgFErs8nvUF+Iv4&#10;N2nA//8vAF+Qcv9tnNNN/+b8p4SAPlV8LwNWf6nAAjCrJCwAs0nxsN2H1V+qAMzNLsmLFuPDCvFj&#10;KfwcOByWBxGA+dHsiPpL4uAgcXHeoQjxc3KzM7GwMTChGZjhV3W3GTH0zFh6Zi4mNjwbVoCDV4QH&#10;L8ZHvMNHEucniRMoIjiSIDUQNE3r5f7mAUwTgEENsPzsHIj8icdwIVIoTQAGgO3cowg/ELkDAAVh&#10;fiKZm4ebDcV6++atn/4MYL55nZ2BDkV/Gwn+fDb1L6hHhGEMA/2l8LCxXs4ZpfYsl7rzAhCJ9yIX&#10;NWCkL62ADB/RgAFgvIgTMC0NMBgyrH+T7zyg3H0ocA/RgJ+JPXwuLi1z5xEi+tIEYGDBqgdC4IfG&#10;Kz7X6miebG+dzino/JLVUtu5XN25nFLcFRxfEJqQV9c2uLl38hWCdra2t+aWjkeWd9onVxsGt7un&#10;oPltWM+DJcxjWF07PISODr8eHhx/E4A3VhcWF2YWR8ehkTWof/2oeGg9u32vauCwcXC/un0rt+Yw&#10;vQ4qHdqsmnPU99e0jTYOKrMOrneKaPH50hGY3lA/urwNu4yeQEfUENAzK9D4/HpkXJOW5riR5qKx&#10;8oqh/JrZywXtF1vaLxfkni/KKU0pqHa90ln+GAHNLEC7sHftLvR1E/bAgba/Qqu7B7OrG/uIl8PS&#10;KrS2BW1ub9U2uL98pUQgyBKJj0mUB0SB+3jR+3zi93nuPeAWlSaQ7+NxEvz4O/wEWAMGq4j3HhMl&#10;73OJSGMF5XhEVHiEXjBiFG+zet5/1unkPGGu2675oMH++Xjy652Wz9BoE9Q1uJTfV/auqDm8uyi4&#10;OcQ5I+Fj8VjrOjQLbY8cgrO3MXNQmV4bYOXjo+mc4xw1lVgLlQxDRQNQfu9uSv10RO5IWPpcYtF6&#10;bs1efgtUNAKVTENfevqdk7JevUt4apPw1C7hkdUHssYHslqAgNZHIa0QUf2IOwZRd02iJIwj7ul/&#10;emAS/8QS8Ena7NNj888vbL8ovU556ZSi7Jym6pqh4Zal5Z6r65lr4J1r5PNFyy1B7XW0ol24nEWE&#10;nHWssn2y5tt0ffccY998c78C84A8M98Mfc8UnbegZbLu2wj112GaDuGaThHar6N0XKP1XGL03n4y&#10;eJPjGJLrFJz7OjTPOaTAJaLwTXiha2Tuu4jR4sax6paFloHN/on9iYWT+TVoaROORL22Bzsewb8T&#10;VS3ePIEF4+V9qG8cml2FVnaguTVoagla2oK2jy5h6xBa34NWtmHAVbO6C20eQltH0OoeNLUMDUxB&#10;o/PQ4DTUPXrQ2r9T17lZ3bZR1bpT0fq1pAsq7obK+qDaYah5AmqZgBpGoNoBqG7wuKr3sKzrpKwb&#10;quqH6kag+jGobgwqG4Oyu/fTmieii4bjSx4zE7j/QMdzjZXlJ2oM56u/cDa283cCx3/+fSGgf77y&#10;5z9dFIABNAH4m/rLwHCTCcAMe8jRYIO5wU4Fw3aTqv6e9/qFpV9E/UWkXw4GAgCRfs+qvwBuVqFz&#10;6i83SgSBJgCDMliFZRZAM5LpmcSucStyqHsxOUX/vVPIDy4hP7wO/cEy+O9tov/eLPL/Ngn7O6uw&#10;/+t19P90iP5/zD/+Scf/il7AH/R9/1HX81+03v6o4XpL3ZlFzQH90opT1oQsbyrwTF/gobbwfW3J&#10;p8YKKs56xn4WdtHmdp/Nbb9Y2qdav06zc8l0eJP52i3b6V2W49sMC4d4M7tYS8c4E5soQ8vw1+9S&#10;w2JqYz5Vfk6sy8pqKyzszcnpSElpyMhoKirqKSnpKS3tRZx96+qHAVXV/eUVPbV1wzW1Qwh19SO0&#10;ZMDtHbNI0t/WtmnE9xfUw2GiW2aa6mH1t6ZyrLp6vLZ2sqZ2uqp6Mie/Lz2r80tGByA1uxeQmNoe&#10;k9gYE98UFdsYFt0QGE5NA+xf+dav/K13yVufIlePXEfnL9a2n1wc4z54poUH5n0KzB6sHnLWdsgN&#10;zwJ/Sq257bpPjezUnVJDct6aeDkZumvLGLuYeRQml4d5Rqk8VdeT11eVVvOz9X1v5l6SUPzG0FVO&#10;VNZGzRoRgHOjcqLcIyu/VHSVdII/yST/z4PVA6ByfXCtOrki4X0MtAr5GLpl+yTNV4+6vrLZ6VqO&#10;dQrNDUrfGVi3V7dd6lroLuqweG4ALUBZvklwDuBNyNvCM94rFtqCXPSdU4NSwEGavTAsjykEbWye&#10;G/XktFwSAnp4117WdLZyGJo+sZMzXWyePpnYd9S03xra2BnZctZ2/Dp5sN2/Bo4nxiWsOr50uno4&#10;yNIHbKcgOCPDOxHs9KOJZ010EdiFr8Hb3Z7Fntz6DN/4yZqBscr+6boRH1P3/eHN6LdRE3Xj0e+i&#10;yxLKYtxja1LrcyOLPjpHeNgGR39IeW/pH+UR52nh9cHWB7R31rRZaJ0oTyh0M3CF1qCU4Mz8xEow&#10;KBuTIKnHrjoWGTIaURLyfuIyXoQHLuJyPmLP30vIeUsr+D5W8Hv8wvPpM49HD1yEicacLE9gH3om&#10;dk4mMO0BEx54PkPkgHNY0CY54IkPQIRhMCniYmVnp2divHbzrPoLCmARqWG4egOspWbApWO9RX/t&#10;D3++/scfb/14BTRD6pFViJIKQIRVAKKz0hLuIoAy2CNNDEY0YBp8aA6a7y/N5RcJ/nyp+vtXBOBf&#10;RX6mwYJGBGDkCGmiLzyrvFwApkPdYmK6Tsd0/QY7ExOZn/+R1GM1BV0DNXsLNW9r5UB7pZD3mjEJ&#10;DtkF74vjzaNcntgGawWHGkR9svtip+imLmFqLONg9NjqtYJzfWhlun1srJ5/sllwuXfaTGHvXtfK&#10;auvMRutkb0ZVQ0zOUHbdZv3oauXQUEpDc1RRfWhhTUj+WG5vYUBuiEVQVWz1YMlwS3bHYvcCtHiy&#10;P7U73TG9OrRxsggdL0IHczDro/uDjdNtZQP1+V2pUYUhHvHhvp/zUquykss/haQNtc2Bv46x5vmR&#10;2qmjSWimeTH0dURhVMHe2M5K7+LxHKz+bgwsHPatjed3NUaXtcXXxttFOr2wSbSPKQ8srgmr7vzc&#10;VeJfri9i/Awlb3LXyu6xq59+WNTbVF/HmOqMDnjmtgetju5vTB6Aws7c7tbc1vL44vzI1PbCymk0&#10;l/3d/Z11CDo83treW97cmdlsKWyN8/gc9TYhyTuzPqV9tGq6LrU5JTCzOqNurnt+pm++q76/q3Go&#10;NKPJ53WMoeIbF4Ogorimxa51cHupTimZahk4mtvcn9qe71moSGlwNw9Vf+ggzqXOT//iqbCFhXqY&#10;/ssAladuRir+ak+dbHQDEgKKJls3oHVoa2inOb2hODQ38XVUpIl/hPGHaLPAz3YRNcGF/V9ammIq&#10;ZwoGJwsG1mpn1+vm+tPawNkYzekB96XFlrHd0eW9sbWl9qmFlunNno2l1uX+wuGhkom6L20FkdVZ&#10;oWWJPtmBjrGBr2OiPTOj3xcEOmX52qV/cMj0d8zxs8nwt8kMdcz74lXtqRmW51nWE9eTaBqTaRW7&#10;8KV3Iatnv3NhoWV4oXFwt28Bmtja6JxuSipLeBOa45dU+6lop2NprmqkPrq4Oa6860vdVMUgNH8E&#10;rRzN9c7GfYzP/VwIfwZ3AM2NbrVWDhYk17iY+mo+NfO2CK5MbBmvWFxoX5/smt9ZOfwKZrKH0O4K&#10;VJRdW5LTCMp9bdP11V19XROba/sH+2DS/fUrHEwF2ts53FrdWV/a3FjeWp5bnRieGu4bHR0Y31ja&#10;mRqZG+2fnJtYWppZmxlbAItz00tTc/MzSwtrG+u7+3twDmDYCZj6cd4WVJFa6W0ZYKn4WkVEXxav&#10;pSFqqSf52kLOy1LBh6r+epvJepu+8LCQ97VW8rNXCXJQ/UhVgmE9GJRBjZ1ywFudUDeDYHejYA+T&#10;kPdmYR5mkR6msV4miX6m6QHmmT56cY7y7kaSenp3ZPXuShmLCdsLE1yF+d6K4tzu4t9LkrwekH0f&#10;Cfo+EfzwVMDvGfnDc0rAC0qQvFCoknCEsli0qniK9oNM3Uf5xjKlVvK1DipNLpqtb3Xa3+kM+ZtP&#10;hFjPR79eTXyz+QUWgL/m+EGFQUcFwVBpFFQR97Uy/qAi8aAm/aipBOpsPu7uWW/urY3Ld9FwfkZ8&#10;9ZBXRUbIRFHc5gdeluenCSPZ5YhoJTL2FYVDVYBTjYylgoGTm35Dk4zRJqP1yGiDiwhgjS4D9igS&#10;oL5M/y5A41OoHb/DUhOd0tKg/gKSofYC8DtuKmAUv7J/fS/faYXg19w6Qmg4gev3IIiBU8nS0qye&#10;5fT8X4CEUSVhlIElol8R0SoE9pcEdmU8Sgmpp7ZRQdbiUa9wbIrUBop4lAIAxybPzyrHxyL7l8Cx&#10;yMASLMMDHvqHPPT3EctN94CbTupszRn7kI/+0e+D8TECL+NjbqbHXMynoBkeIrDTP8DQP0DT3cfc&#10;BkhhGSWwjHc5mBBlV5Kq/koBi6a/i6YXv2B/J3QSbLcfsN6WZvs17Lek0bcfATC3zsN+6wEAffsh&#10;AHP7IZYOVkMBHDceADivw3B/A5SZr9xlunKX+eo9AMs1CQDrdUkAsoiUAaAMahiuitNdF7t1Q+TW&#10;DTG6GyL018QYrokwXRVjuirCdv0urP7euMt28w5V3L3LRifJSifFfPMB801plhvSLDcfsN2QYrsp&#10;gQDOIYCdXhrFIM3G8JiF8TEz41MACxU2hvMWzSyDYpE5ZzFMz3iYn/EzPeE7BV7kZpblZJblY3/F&#10;i37Fg1blgoF9ZAGwvyyHNharexF+ftOL8OFM+fFmvASzixas4sHDDZAaPqI5jmBOwpuI8xtI8One&#10;49O/y68vjtMXwxmI4A2E8UYiBFMAEspYHGeBAMc0JlkJka2ESTagIEq0gRU7go04wUoMby1G9YJF&#10;LDX0sZUgwYIiYEUUtCQLWlIELAUolsJkc1GSuRjJVBxvfA9nKMFvKMln8IAXRprH4DG33mOsNuAB&#10;t85dXj1hvAGJYogXMuEVMeEUMQfwCFnwgQ2SbQQINsJ4G1GcjRjOgYYovz0C7HfLawtAfHCRStBA&#10;BO9AwNvjCTCgQMTZk3G2gvw2orxWAigdYRb1p9x6ppKvP2oEJ5vFp5hGJ+mG93jVDvq0ANrf1ZTb&#10;FqTpJceofgp7FW0h7Gwk8FoDb6PAZfYYZXCPQVP0tjrlpuodlLkouxVABG0hjLYSxFqQOSxInOZ4&#10;jCkeY0LFCFgCxoiAhi0/SpufXesi57LJIhBQehQWYwqLKZHVlKoBG/BhdKgKvbo4r64ws8Ld28+1&#10;+QzCFAKrrLLb7AvazdKHTJPHTROpxI8bxY7oRw9oh/dohYyaxvXqR7dohTZohrYYxfbap4+7F418&#10;qLcVc3mK0he4/VIUoyfKY8LHpsXHpgMn/UUZi7EZ32U1BIix6Qux6xOp4bUp2NMc2+fsX8iNrU/m&#10;MiBi9fFoXXjgKG1Y0sbCqrAwH/zdAACJm029imAEuE0BFC4TMqcxicOIiDUkYAwAoPw3AmzqEihc&#10;RpfDAR5Ml/DtOXgeCkbvUs62IbHr0IBzjV8G0uvcTqlPeU3w2MKxvQQQ2VXhBOpYrdOpBTy7+GUv&#10;p89luMu5h/hfA2ztd3GuOw3qIV3C+RH9Fr8e0S+ca0YDnDQSWgvPpo5nUwYnCkzJwFMbzNBIWEUY&#10;6qOfBKfP14DPP1qLisbvAZlCfB9oMAM8fwb+Y7hw2AhqyHwGnBYA9Wwgcx7aTBXpTr2WTvllm2c5&#10;93P/Jue60zjX7Dc51/03QX5iZCzgDBDZ1QkoFXBtgFkfFXA24BNyBqTm3wsfizyYVSJlMI0EZTCx&#10;FOLWoDU4B2jzuzjX/Rv/H3t/AR1HlibqonXvHJoD952Z6ZmGKrPFqeRMpZgZLbJkMTMzky3bsi1m&#10;ZmZmZmZmZmbZirdDUaVWye6u6p6ec857d7S+9a8/duyIjAgl7Iwv995glTIz6tXXgJcAiKxoZQD4&#10;tgLaIQAmegWQ/yWALztyN7/5+7UQaaT/TSHQSOKpxQBEWgkmhhcUlDSZXopAI/6nEf2bALvSf0uI&#10;tGLIo2CfC91yb/Eutxv+a6EWwtIIfA2eTgiBQC9MZBABkFCiJAZxPP2LWwHMhBGk4HiZcVwsBFYW&#10;HJkZi6OgMYgAZsNiOfB4ThKRg0TB0qNonz6nfw7fpKN7/Izh8XNYbVLTk+nR7GgCD4HCT2YVYGIT&#10;JLOBRPhmxGZeChvnzUDQFEYcYj0R38mCISAlBFoUiEwo7M0dUhJyhxSACGAASLjJLIJsXMhIyLc9&#10;gJnQGHqqp4/+8NvH3/8OJDgUHSMtFfWThwzUz74G1sDPvw0ZxfBtfjK797grdG8lLnIi3+R2/uO7&#10;mwCQtcjmt/2AAYj2RkaBBhcQGQValIvv1v4iA0Ej9vduD2CQIMNBg1UyvBLCzAJiHJKdNX27K+eb&#10;K1fjo9vjk3vdQ6tjswdjs7uT89srG4fHJ5dXV19Ojg9319cvN472JlbXeiY3+2euFrahg6ubTiRf&#10;oIvPsP39cvXl8+WXi9PLk8OLvZ2zna3tteWtqVl45tr+jcOCgY301r2K/uOGwbOG3qPSlquiDqhu&#10;aqduyc7gk6p9lGFwpW14q1tsZ2B2X1heW/fs9gkEnV5cw70cTj9DazvQ9uFZXlGXicmcpdGutd6O&#10;qcquhcqeudqFhc6youyakvKatkGfis6Euzc0Oglt70Cfr+DOw4hShKD9K2jt8Pj06maHh6dwZ9PD&#10;04nCMmspaU0+AQVOHkkWTnFmHik2IVlWCTkmSWmSoCwrpxQ7sxgLizAzizCFQ5SNV4JDWJpLQpTI&#10;J4rllCXyKlP45FEUWSqMGRt/nNKrJU+zbW/1SR+5mTjty/YQaLIC6us7a5ltDayvDWzJ+1CW+jGv&#10;OqVxrn35YOhkvWf3eAUaap1PC84PtAmKtArMdorqDyuH6hb2MzoO0lvX4ypnwvLmovK3s+pOytsv&#10;ynuh/CEoa2QjsKZS61Mkt0kIu14ou0Ews3aetFu+jFuRjEeZwusalQ8t2gHdhhF95tE16h/rdXyb&#10;DQIb9fzr9PyajYMHHBKm3mSv+petBpRvhlRvR9YfxLUcJ3ecpXWfZfYuhlZOBxYNvc/u8khscYpt&#10;cohsdoxpcYpei6k/SGu/Khi+zB84SOvcSmjcSWoFB7ma1LyQWDcVXTUcUtj1Mav5TWKtW2yVc0Sl&#10;UySI1S7RNa5RoKTeI7bBM6HWKy7bJSD3TUiZb3xteFpLXG5HUmFXCkxjRFpbVGZbWEqLf3xnQOJg&#10;SEp/QHL328jpgNSNqIL9xPKdxLL9lMqrwlaoZgBqHIEahqFGwBBUP3BV3QMuzkFx825Bw3VdP9Qy&#10;CvXOQYNLUN881DIGVfdelrRflXZcFbVdFLSc5jae5jQAznIbz/OaPhd3fy7thaqGoOZJqHMO6pqD&#10;2qcumkdP6gcBZ+Ah2qeggWVofAsa34ZGtq7yez/n954V9CwkVa8UtMmhOFh/YED9y9NbAQwL158L&#10;YGTxV/FXCuDfPvwDPPIzKAQ8+sPDGx4//v7JE/h44L6/VI9pqB/T0zxhoHuCugP6BizMYxyA/gkR&#10;wPCUCYB6RoF5ygJgfMYKQD9nw1CxI+BoOAF4Wi4AgY4bQKTnAcDql44PQKDnJzIIAEgoQQATWhhA&#10;ZhQCJWAtjpYXS8NDTSf0A0kVpeXzxDnqP7mEwAL4dex3TtH/wyXp761i/s40/DubiP/gFv+fXeP/&#10;s2Xwb/QCfjAK/I2J3/808vlHvde/0/F4quVGp+GIVrbGy5uyyhmzvzDgktAXfGEs88pWXe+1sZW/&#10;lUOUjXOqrUuWnWu2g3uus1cBIoC9fGAHbO+ediuAzeyiXL0zw2LqUlJbcrK7KitHGxpmysuHs7La&#10;srJaiop6ampG6uvHm5onbgDJeEsrbII7OmfbO2YQJYwsdvcs9PQu9vUvf4uV3u7lzrZF2P42zDY1&#10;zbW0LDS3LDU2LRSVjhSWDOcVwyACGCErbzg9ezAxrS88riMgvPl9YI3Xhwr3d6Xub4s8vPNd3NKd&#10;nRM/vc1Kiq4tSG0vSm7IDslb7189nT3ODEx31HRM88/MDSvQktT3MnuXEpQV7Blp8Mrstc27qtz6&#10;/KQSZxN3FRFVV32X16ZeNWnVn+w+GskZehi5h7gFJ35MKIwuyAhKr0yuWOlbhvZhAbw9ulUaX3I6&#10;f1IcVdCe3XQ9f26vYJ71NmG7fdFBzuxq4jDJIzIvIONy9sRFx2mpa2G2Zcrupdn19ElNVPF7Iy+w&#10;k0jP8CivCOgYngM46VMieGt2ULEujyyE1uE5gNvS6qBtyELJfKiy/3rxwlLWeBS8NqdOXF9ZL9SM&#10;QTOnzq+stntXP8+feRq6g3PcHd1+re92NXMCClPexuX7p5eH56+0zHw0fg0tf+7KaopxCYEOoGTP&#10;qPLQPGgHCrb0ma0ZnG8YKgpKX2qdnK4b2e5f9TZ0PxzdTv2YMlg5GOkZWZ9en+qXUZvWUBpXFeIV&#10;E/w6ISEox9PsQ6hn1DvL98EuAYG2H18bOO+PrLflNnyy9gEnlRNRWJnZDM7F0TqcicPyhWYkp7QP&#10;i6Q3r4If/ys/eaN4ecMYGa0wSWV/SfmPymrBJiZJ+lpR3BSL3/13lse/oad9QIWjwrBgmLhI7LwU&#10;Dn4WHgFW0HphB4DPdwAXiRnASSIDKBg8joERTUuPoWMgMGLIWDwJg8Oj0FSPnjx/+PjZg0dPf3j4&#10;5PsHj//ww6Pff//wd38Ai6AQrKV+/BQB5ACaJ89AI43uGRVopzFQ0aCoaRlp6MBuwc5B+w3sHHkI&#10;sAgeBTwEiEQ0FiRMOMIt4NEpOAoTlomMIRMZiQgkNAlwu0hAEQB4BjwAR4/7U2DpsN+AHo2ipgfH&#10;BgAHCQ4VAI4ZcG8RnAt8Oo+f0T96Rv3gMc3DRzgGBj4uTnlZRV01M2MtVzvdQFu1ICfVcD+D5DTn&#10;wlLv0hLPrGyHxCyXXF/dyDfaQUZSTuqilobyTjriFg5Kbj0pnTN5Q2PpnX3x9TOFvZttc3uD6+cz&#10;+5sd0z2ZtfWReUPZDeu1o8uVg+PZbYOpDQPJTa0xVcM53SGW/vqCurkBeVsDuwcTR4cz+1+2rr5s&#10;ftmd2l0b3twc3z9e/PxlE/6d0/rIwVD9dGvpQHV2a0VGU15cRbhPQmtlf3l2Y05c6d78GexojyBo&#10;A+5AvNm/NVDS25xe153fOtc89mURNF0gaPUKmjhpj6gI0Hwdaxbgo+zuKmVT8i6vMaS6JqiqNaq1&#10;M6En3TU7zDwu0DDaQ/FTiHVSSWTLdNsu/CurE6i/ZqY6o2V1eBduwl3AJefbp8cbe1f7x8gwG19O&#10;jo52dtaWlntbOpfGFq42P+dHlzhreWQHFK+27+4PX6527ueFlL8188sKK9oY2b/ahqb65wfaJzpr&#10;xury+/Jjm7NCaypS2nsrR8dbJvqq2pb6xk8Xt7bHVqdaJvPCS4zknFSF7DTEPSWYLShUyrpyH1rK&#10;tmf6oNTIbiPVj7ovPb0sIjJDK5qzuxc7VncHdkbLB8sCCzI8E9I94rPfJOe+T29NqJ8pH5ssG7me&#10;OIdmrs6GDw96t/d7tlYa5+dqpza6lqDNS+jg+svq6fbQ6uHoDrQGXc9/Xu9Y787paUppq09pb88d&#10;6Cwcbi0Y7C4bH25aG2jcKcscjw9sivFrTA7tyozoy40aLI4ZSnlX+8EwLtm1oD26p+Z9RbFzxmhU&#10;2371/Jex/ZPR9f2BpbW26ZGSzoqI3HD7T56adqMlnWutU5fj+6PF3e0pNbNVQ9MVA8vNU/DxHENb&#10;E2uBHgE+Lr6zQ0vIgCgLIztDLXNZkZWfHKL9bGMC7eOi3TPyw6vnh9fPwT/6Aro4hCYGl6PDsjJT&#10;qm6HTtlYOxkbmd9Y378GDfDLz4eHx8eHJ0e7hyf7x1enl+dHF7sbexvLm1ur29truzvre3ubB4DN&#10;le2V+bXV+U3QNl/d3FraWFtdX9vd37u6uIQFMNJivoBaCltDXKO8jf3sFDz1hey0eWyUWc0NxN2N&#10;pT3N5d5ZKryzkH8PorXiR1vlj/Yq/o7q/k7qQc6agc4awSAHJXYqn+xVPzmqf3LW+uSi5+uh7+dl&#10;GOhlEO6lH/VaL+G9YYq3VozNCw99AT09AUVdfjEDLg5XHpbXXARvHtJbfqb3gkwfRZn9JNh8pViD&#10;ZdgDZFhgZClB8iyhimzhShyRKlzxarwpmoLZBhLFFvI1dipNrhqtHtrtXtpDH03HAyzmwu1X4ly2&#10;kzyPMt9fFvhfl4VB1TE3Ajj+ujH+qinxuiMT6i+Bxhuuh1uhuQlofnW5aTjDJ8NSxlme2UCabPAd&#10;iVb+ngDmwuv8aQEMQG6r3edHg3sfUK5/12v+MqD+rwevx03Q5ybofg1yFl/z8zP6I/f3/NfCxqj9&#10;F3HvvtgtTHTK3+TG+2og98tYUGoApD4HVosTp43IexDBIlLt5iap+k0O38WD768xqFLolci0AMWv&#10;I55aFkCgkSPSypPoXpLpFZgYFAEg/xrwzLkxx3CX4nuRhU6FQg93OL4X8c9f4qh+BHMDmhoGRS0P&#10;YKCSo6WSpXkuQ/1MmubJC9rHkjc+WAJLJXnbdxbpPkv/SPhbiKCfScA8lfo1EfVMCkWlQE8NUAQR&#10;RaUIFpGIp1PF06sQ6FQJdHAk0aqQaOEcQ/MKS6sEwNEpgwpEelUSgxoTvdpNBRXyDRQaGGZqODLR&#10;qZJvNifSKBOolfBUr3DPFbHPFEAEOSgB5bdrcTSKGJQimvElBgWDY3iJv4FAD/PjNf/pP0JBvaKg&#10;lNkwOgDktj4XWvNmQmJVLowyiJwYVfhfj9VkxmlTcDpkvA4Jr8dMNPz1sBL1uciGXGQkGnIyGXKS&#10;jTiYACYczGYczBbsLFasMPAQxyys1swADrgH7dcwcdh8DYXdho3DDsD+VYRnumW3ZQNw2HFw2nNw&#10;OXBxOwpw2ElSzGXJxtJMxlJMpuLMpqIs5sIsFkKsVsIc9jDsTgBRNheA2E3kYbbnZLXnYoEBOYD3&#10;hhsN7HQjgB2FmGEEKQ78zHbczNacLJYAbmZLXoqlAJO5ENlchGQqiNYXYdQTRelJMOi8oNORhtGS&#10;o9WSe6Im90xdklpdmF6LF63LTtBnYjIgMBthmI0xzKY4ihmRDE89y4az4sRacWGsODCWbFhLVowF&#10;C9qcmdGMgjIFMDGYEGgMiLSGJDojkINyUAFUA1uRcVZEPByZsLCOZUfDo+XzMRgL0GipkM2CdaK6&#10;g1r7/OsKjMML9IP63HMqNMPqdOPbzTKGnEomvRumfFpG3zX3vm7o9G7qeN/a8r6t2qMhzbzgw8sw&#10;c3Y3VayFJL2ZGIOlKMpSBGUpiLbkw1hy4yy5cOAgzVlx5iCyYU1B5MCacmDgyI4xZsV+g3tTzCKw&#10;M5ryoGx4GRy4UXacaJubczflwBpxY3VZnr2UQmvYCjol6ka2uRSOeVaM2uX1G8TPWKTMmsZPGcWM&#10;G0aNGUSCOG4cM2EWN2AYMWAUOWwRN2qd1G0W3WIY2m0VN/ymJN0o1YDVie+BsjCjoRjFhpXBgESt&#10;J0Cw4aO3EKSzEKK1EKIz46c34UaZ3Bw5+KjS58LocqPh/oJ3Iy9Wnwenfz9iDXmIFhwEM1gAMxqQ&#10;6fXJDHoUFOy2QQl8jmj43OFLhDNBRCwrxgQxvr+Sr/zuj9yr9hM3j4KHDfS9CLteovm9yE0wv+cX&#10;/2rAhWVDGbIzGnHcSGJQgojeu3Xuggjg+w4YZ8yJ1WNl1ATvigAWBk3EZbIx6vIQTGHw5newAPGn&#10;VsSv5adWyq/l3ua/zN3T+RXclb53uVftFnDF2Bj17wlgJnqFv5EA/vGT4tdz73L9L+OrI0f4dwH8&#10;v0gAg7YiiKDdCJqLNy1DJdB4u1vhHkgr9Ndzb/OfAKt+QQCD7yng5fD/JwKYVurfBTDC7Yb/SrD/&#10;agHMguf+pgDmJBC4yCQmNI7+OTXVoyfwTbqnVNQPHtM/egYrTFoUBYXlxJKQ8Z9hSKx8JBYRDh5B&#10;Ni4+ZnYuEjMbjkS5Gf/w1ncyo/EgIh4URLCKHU8G1b4WwCwYAoj8LBwinLwAsE9uMgsbAR6nmu75&#10;kwe/++fH3/+OkZaKjEMTMSg0HTUCKAGgaJ4jApie6injs29z3/ve8pX6RUCELuJ0byUuciLf5J4A&#10;BiD1b30wuCBgt7cO+E8JYGT851v7qygsg/T6VRF/CSKSqEoogKggJC3HJ6HAJ8VBRylOLNyY2j7Z&#10;vFqe2Zud2BkZXp6d3zs8vul5e3K5v3d8fnp2eXF2fHRwfHi2sbg5Nzi10D95MLMK7ZzCtynhG1Jf&#10;YPsLfb6+/nx9eQadHEN7e192dg7WVvem56GJbahn7TC7dzWpca+k56i2/7y+56Ss9UtJF1Q/vVEz&#10;b679TsEmTDe43Cq82TWmIzC7JyKvrWdm+xyCTi9v+iWcf4G29qH906uKqk5L83kr0wMbg31jlV0z&#10;1WMb7SsbgwUFqRUlxS0Do14l9W5zG6ihCZqagQd5vro8vbqGexLf3E09haDdo9PjvSPo6AKea3Z9&#10;ryIi9gWeSVNYXI6LX5jCJUzhkWETU+KUU2aTVWASkWfnlmZnQToBi7Cwi7HDil2aR1yYiV+YwCWG&#10;45Im8MgROV/i2FRIHGYU0laoI5ThcJikvpqoCLW/g8ZzvnS3QAMr41mDDeHNJUHFLRn10w3D6z3z&#10;hwP7p+Of+2pnCxIbQtwTQhyjEpxjY0wDS1wSd3L6pyOqZ8PKJoMKJoJyVhLKz8u6oNZxqHUWKh6H&#10;skdX/CtrDYJy5D3KVH1qdQKqNT7ly7gXvHADlMh4Viu+a9EM6DcEXwfip5zTJ5zTR+yTO00i6nX8&#10;AR0WUcPOqRuB1dshdXuRTSfxHZfp/VDuKFQ4CZXOQEVjFzkD+8ntKxE1E58K+l+nd7gktDrGgnwz&#10;tvEqb+i6cPQ0s/cwtfM8ux8qnbguHrssGjnJ7d9N61iLb1yIrJ4OKZsILJ4Nq5gLr5yPqAIlS9G1&#10;yzF1K7H1S/F1S2kN8xn1c+l1k8lVQzHFnSEZDT5xVa/Dmt5FV7n6Zxq4RMvqR0pqpymYFqjYlCjZ&#10;dGl7Dui86dd+3anh3q3jNWjyYcj8U5fJux7zDz1Wn/rs/Psdg/qdg/tcgrtdgrqcA4deR874Jq+G&#10;5QAW/FJnPyYt+aVthOScxlecJVReJlZ9Tq65Tq6FUuoAV2l1C2H5i7Elmxl1J2Xd1y3jUNcM1D1z&#10;0Tm5Xd+33zx00TMNja1Bs7vQ1BbUN3fZMLyRVHea1XFa0LOQUrtd1f8Sy8PxFPv8f35P/fubMZy/&#10;vxly+Xs4p7oZ1fn/HAFM84Th1wvgH+3vjQC+tb8AxP5iqeG5fr+2v0R63lv7+7UAJjMKgQSUgFWI&#10;A6ahF37IpI7S8nngGPEfXUK+exf7f31I+c+eSf/klfHfbeP/o3nkd7aR/8Et/j85xf6dke//UPf5&#10;Zy2ffzH+9A+G7/5R1/P3Wq5PNJzpVW3RCuZ4aQOCsDqToCqHiKbgC0M5ZVsN/dcG5h9NrEJsXdLs&#10;XLPt3XIc3LOdvfLc3xZ4+RS//ljk9aHQwSPVxiXRzi3JyinO1DbSySstOLI6PaO9sKC/vn66pWWh&#10;snI0I6MlNbU+O7u1vn68pWWmvWO2rX2mqXm8uWWio3O2f2Clq3u+s2sO0cAggsXeviVQ3t2zgJhg&#10;ACi5FcBID+CWxrmm+pnGRtgBNzTO1zfMlVaMA4rKx3OLhjLyBtJy4JmAc4pGcgpG03MHk9J7IxLa&#10;/SMaEQHs8a743acy7/eF7m5pTg7xH7zSE8Mrc+LqMyPL6rNbekq6CiPzg1wCQ9yCgz1C/F2CIt9H&#10;W6rbvrX/UJ3TWFfYHOQdHuUbX5PfWJpWKUAQNJDR9zBy7yhqT/yY4G7o5m3+5qPtB5DnReTmR+YV&#10;xxbtT+5BO1B2aNb54llZQimImQFps40Tx6O7BsIaKR5Re10rFuJ60OxZkkdk5sfk68ULZ23HmZap&#10;le5Fu5dmJ0PbzYlV7ww9oV0o0Sc+0NEfOoECnPyjvaPAO7Kzul1RSA60Br1Wd6yNLYW2IDNF0/6y&#10;nsvZE1Mp/aGiri8TRy6KVjMVQ5fjB06Kljt9a1dzp15GHmdzJ5uD6x/MvPcGNubqxoqDs8fK+lpT&#10;a5eapqxkjC4nD/vz22ETvAXl+qaWheVBh1CkY0BHRu1iy1hZZO5q1+x49eDe0Iarpv3mwGqqb2p7&#10;fnuIS0h9ZkNGYHZFSm1xfFXYm7hY36zk0HwXQ+9PDoFeJq8DnfyC7D69MXQ5Gt/qKmzxt/sEHcAC&#10;uCqrBXy0OFqHcwo7K5ikiqiFC6oGS+pGi2iESevFCqkEymhHqhjG6Rgn6ejHaaqFy0q+ZcUbUf1e&#10;8PFvUAyPGCgoCheRg4cMGi0cXCR2EIXY+QXZeEB7hoeJFXzQg3YOCxbHhMZwMbGwkpiYCSQQOSgs&#10;AAqeiEehuVjYOJlZ2cgUsEhEY7H0KEYaOhQ1LYaOAQFNS4+MywIaZjRPniH29Fb9InXAVmBbAiMG&#10;7BDHwAgiWGTCEcDDkTA4MhYPcrB/sAgACeDW/iKWF9G9t/b3tvzP21/AffWL8JMABsf5awQwbLUf&#10;PKH64QHV4wd4NIMAH7+igqquppWBlpudXrCFSqD9q1Bf/aQU+7xiz6KGj6UdoXXZ7gW2L14bS7rZ&#10;qft8ckoK8kx1M/Dzsw4r9i3aaly+6t3bbZg96FjebJ9f6Zy5XDje7pnrSK0s/JhQHZrVm1o7nNk4&#10;ltU6XdBT/D6lyCe9K7nJR++NIuVl+oeMw/GT88UL6Bzan98ZrO/vqYbHST5d/vx5A7oA7abJ88m2&#10;FcBI42xv9ejG5MHVBjTVvdTfODHdu9JbNzrXv3a8eHmxcg1eerujuxdz56AFczqxN1DceTKy+Xn6&#10;YLll7Lh3BZq+mM7ojDPyS7IITbIIy3dPHUnrTXdK7ortaIvumClamC1bHcqayX1X4aMdlvamrDq+&#10;f38UOhiHor1zbNS8arO6EBkMt+KQ4Td+nJrh8/XxydnuATj+6ZGZ/OTCsfYpcDAfrANEMXLJ7/JX&#10;Wvf78qfj3DNfcehxUYtbK7vnhlYWJ9ScbX4e7piszuuoy+9rLp5oyBtpKxodbpjZmdwdaxlYHZw6&#10;XdzaGF6aapnMjyg1kLKzUfN/ye8gRDIWIBnpv/IrTJmsK1zztE031fBTk3YxVX1jqOiiJ21VEFl6&#10;tfD5dPJovHK0Pq66JrqiObWxMbm+M6djrnF2tXttom6yp6g3NzS/KqnmcPL4ywq02LUy1zF/OL+/&#10;O70+1TrSXtA0Uj2wP7y13bs+WNw/kN/XntFRE9dQGlVbGd/Ukj8wUD0z2LhaljceE9YU8L48Lqy9&#10;OHuuJGsuObQr2KssM6gt0bsiziWvxLemwqf8raybE59phl1kVUhuZWRerm/SJxNPixe6jq/MMn3i&#10;xsq6x8t7Tke3druXsz4kVoTlfZ4+upo4WO+am2gYWB+eP13YbypsTIvIbCxpG+uaO16/nuxZ66qd&#10;TI+ofG8f7arv56z1IdIts7N4/GQbugRt1s/Q4S7U1jiaFFtYUdq1uwXtbf8ogGuqWqenlkAL+fMV&#10;tLm5fXJ0fHp4dHV2fjOeM3R1enl6cHZ+dLG/dQDixfHVzvrewvTS3MTS8uz66tLmxs7uwtrKwtLi&#10;xtbmBbLVFXR9+Bm6gHsA+zuEvjcL9NL2tZLx1OSyEmNQV+ayUBew0RN3MZb2MJHxMpX1Mpf3tlJ8&#10;Z/HyLYg2Sh/sVD7aq/raKn8AOVJu8eqdjeo7e833rjof3fX8PPRCvfQivbTj3hkkv9GOsZZ+rS9s&#10;pC+qoS8iq8/N48zN7MVJ9OImveYhvuUn+QgzfRKj+IozBcmwBEozBbwg+0sRA16QguXIYQpMEa9Y&#10;w16yRr/iStYUyjGWKrZ6WWWvUues0eii3u6h0/vWYMTXfPpmPuDtJM+T7A8XhYEXxSGX5eFQXTTU&#10;Eg91JEFdyVBvGtSXC03WfR5shGbGoZWd+ZqhQDN/RbK6KI3cd+gn4rjnUiRaWWaUAhtG5eYmozrg&#10;J5Oq/0fwBiDeiEZNABdei5ugzUPU4SXpAkDyDUhavGRNHpI6gJuoxkVQ5cSrcOCUAXxMmt9CiwOn&#10;xolXB3ARNLiJmgCwEwAfkw4vWRssglWgzk/VVMFhM6Nefg0rWpHlZnJZZJHCIM90M9Qwkebb4Klk&#10;vgn5RnN+DXKtWNFw7xzcc2kAiVaeglLGUyvgaZVhKcioQUFrklHqRHpVUIJ6Kg8SVpwOKEQ/V6B7&#10;JANK8LSviNSKBCp53DNZ7FMZpI8pSJBFJPkKefzzlwQqBQDYlkTzCrk9x3zTSwO5bYdYYSY6ZVCO&#10;eSJ7gzz2qRzumcLN5opgD9+MsJWkU0XTKDGAI3wqDyKOXpUJq81GMiChNQkodSydClgLwNAqgxys&#10;xdGqYWlUsVQqGGoVHLUqnk6dRK9JQmkRaNVBjqdRAxVABDmRToPIoAkq4+jVCShNIqMWCa2NgGfU&#10;ImB1cGgtFEqdjkGVhk6ZmlbpOc0rGholPL0KE70aM0qDhVETRDKdKoFaCftMASQAsArhVrIyo0A1&#10;gPa9yEUwYsfqsqJ12TA6HDgDbqIhN9GYg2RMxOmTyMYUZgtmFnMKkzkTkwkLkzkrxYwJb8yMM2TB&#10;GoN2DDvBjItkxkux5mW24WC2YmWyZCaZU4hmILKRLblYbPnY7DnIloCfpgL9ES6i5c2Aw9+AE2f2&#10;NbDOIRuzMhnewk6G4SAZ8jCb8lBMeMnGPCQjLpw+B0aXF28gSDKTYHEQwlsJYU0lmaxkmCzFcPrC&#10;KE1RjKYwWusFs4kUsxkvFr6PzMdsJcjuyM1sw85kw0GxBXAy23Gx2HOzOvCwOQJ42Z2+CR+XEw+3&#10;Iw83iD+DEaUrLPSan8+dk8NRXNSHj8eDRLDk5XEVE3YXE3YVEXTm5bJhZzFjA4fNaS3E78hKMQE5&#10;PJYyhxUoAYCEm80S/F/4yWYiFEtBigU/wYSXaCLMZCHKZsNGr83CoM3OAKsOHqwhH8kUlEsyWahS&#10;LNSIhnJoHXF6dTGMjiTZRJxiLkg24WMy42Gy4CFbA/hItnwke36iPYjcFDvkfMGJs5GtWUlWbARL&#10;ADvBkgNvyYoxY2M05cFb8ZNsOVGmhMfqFGpNLpQeP9aIn1GPl0ZTiEHnFcXakM/NRdb/9cvAT0rh&#10;IRpx0doJ8bpJibrJyVpJKepxscqRHyQ/GbPYiFOrMT+UIz1/RUFrgVNjJZsSGHSx1FoUOkMejAUX&#10;nRn5kRaZWodEo/01LCiDr6EwGpAY9MkgQRmyoQw5GQy56fT4qLUFn6mLPlbwe+Xf9an2KGtiJaxh&#10;2DVl9nVmu0FAr1Fkj0EMoNsgrsc4odc8pccqo8c2Z8i1pM+1tMe9vNerut+7oet1bYNzSbFdoRm7&#10;o+gTde7fK0gyGEhijVmeKFGoVETZrDjxhux4QxBhfpRw8G96bscQ/jXAg0DQW/GhHFmem7FQm4CL&#10;zIszY6PVEsbrs/xBzE7crdAxq92zuMcpe9Q+e9o6Y9w4fsosftQwalA/fNgketo2Zdohbdgqvss4&#10;HDBgHT/imDJgG9dlHtFhEdFrG9vjlNHl0/jpZYjQD4pi9HpSFGt4UGKCNR/WRgBlI8xgJUJvJcJg&#10;IYgy40WD15cpOJcbs6vHh9H7dRG8duABotnQRmxoA1ZGQ1ZG/Zt/jd7NCSJX424E/OwV/TeHm2DO&#10;TTD9Ov6p4+H6aoThP8+tifxXwvGVJwaL4GJyYvVuBq6ARSZ4HwONCsSKIc+u281vgLf6Mw7vm7Ax&#10;6n6Te9VuuTVzv5afHeEvc1f63uVetVt4wEcD1oiNEf4l2Y2CBZ/m4BPwf5sA/moPv8C9y3vLvWp/&#10;Lf8/I4DvVftFvjrTW/4ogEE18Ez+XyOA/xS3BvffBmX4FG4sL4AZ9erW3YKXwC23hXcr/DrAFwH4&#10;u8DX3PO+v8h9lfvXQSuFp5Yg0IiT6CSZGF4AQAIW8dRid4zvPe6r3L+Oe970Fjy1CAKyiNhZzDPB&#10;2wr3uLfbW253gmyOfirA+IQf9ZgPJN/k3ua33D7Q7YEBQPndxbvgaIQxtMJYOhEAjl4UgGcQA5Ax&#10;UiS0JIDIKAEgoMQBeAZxIkqGBa/IQpDDM4gQUXxsJEEOMj8Fx4wIYGYMlhUH9/1lw2IpKBSBjpbm&#10;Idy5BLklhwxCiHlOS6BFsWIIFBSWhQF2wIIUdjF2HjFWbiFmDl4mVi4SM8dNF95boctJpLDjyWAR&#10;EcCI+AQ5C4aAlIMEgNQHCVgFygE8TKxC7Nxi3Pwggt1SMFgMNQ2ajhpDT4MAckT33jpgACMtFSih&#10;e/6E9tljmgc/0D58QPfoIcOTx4zPnqKfP0PmAMbRUONpacAJIlP/ggQswoU/9fS9FbcIWCq6uwIY&#10;MbiAu3XugrhhUPneVrdrEQFMuRkKErkUyLXiJrPws3AgAhju/cwuiPQABrzgFpXhFX8p+ALxvrco&#10;i8kjqIjJqwrIyLKJeBjZXywf7c3ubs5ub83v93eOjw0trCztHuyfHh2eHR0cnx+fnB0d7h3szm9v&#10;T62uz8wuzk/Mb0wuHC9twWPtXkHQNXR2cXp0fgz3rr2+go6PvyyvnS0sHS4vQ9sH0OTuYVHvUkT1&#10;Wnz9dm7bZkHzaUU7VN0DFXddlA0tlk5oyDnwanipfsw3Dqp9ndIblNWTXTs6vX4KdgwPP311M8T0&#10;+RV0dAq1tI14uA3oqm8aaR4aqx9Zax3baJ9Z6R6ZaG9pq8+rqw2ra7Rr6c0HBEMj4/CksEcnp/vH&#10;n2+6uKzuHZ9B0B7YyRcIOjiHxwc+/mwpq6zKKyTPLSDNLSjOJSzOLiTFLCzDJK5AlFAgCcuxcEqx&#10;UsQoTEIkJgEyszCFS5QVvsgCZG5BErcwgUsEzymG55TAc7wgsKvgUWmq7FClO1SsPRfBOxEpDi3l&#10;QOOd5z2ze53b7akdaW+jG5KyLibnoLW90+Gdw6GT7PCqAI+UT3Yx0e6pSW4pSTaRZe5pY1F1U1G1&#10;K8nNs1GV66mNW1ktVzXD0MT+5+rR9YSmKb/SdsfEOouIJsuoNtu4NuvYVouoHtuELsvYDtPIdqPw&#10;TsPwXtPoIYv4EZukIfvkUZeMMfesQafUNvOoWr3ASh0/wKJfxXZE01Zk07xf+bRv6VZMy1XeKFQ6&#10;DVVMQ5XTUPnkVfHoUXYveLi58MqJwOIW1/hRv4LDrB6obgFUOM7pO8sfhGrmrgtHYSd9o40PUzv3&#10;ktpAPM3s3U9uP0jpAIDFo7Su4/RuwFFG505q84+kN2+nNa0lVc9FFE0GZo59SBl+HZOvbJv1wqhQ&#10;2rRMxqxdzaVCxHBW+/22afChbdSudcSOTcSeQ/SOQ/SKbdiaU9S6W+zmm6S9jxmHgbnHoQXHYYVH&#10;EUXboXlrAZlLn1IXP6as+aVvBmZtB+cA9kLyTqJKPidWQ2kNUGoDlFIP+JLRADVPn1X3gyfkWmHz&#10;fn3/Rc/056GFy+GF3c7Ro8GZL9Nr0MoBPBL14t5269BYWtlCXOVOcsNJUe9F3dhsXpMaiyjrI0bC&#10;I3qaP/ysBzDIqW+6/96dFfguVA+pkATe5PunT/7w5PHvHz/+w0N46OYbj3uPWxMMePLg4aPvf7ix&#10;v78DEfDwD/DIz09+ePz0wZNnD58DHn//FPDke6qnP1A/f0hL9YiO+jEKQP8UA7hVv7SPMbSPsACG&#10;p6QbbtTvz6QvOwBDxQHAUnMCcDRcAAIdzze5kb5CZEaRW8AigIIRA4BFAr0gloYPQEIJYwmyVNwG&#10;jHqfaN+m/MOHxO/eRn/3LuHvX6f8N6eE/49D0n+3S/i/7aO/swv/zjrsv5gH/c4g+KFBwG/0fX5r&#10;6vO9kfcP2i7P1R2x6nZ4eVOsiAaGT5FJQIlLVENISk/ypekrDScds3cmtiGmtjHWTmmOHjnOXnkg&#10;Onpkub7J8/pQCHjnX+LyJtPaOd7RM9XeI9H1bXpYTE1xyXBN9VRT01xNzUR+fndGRktOTltxcW9F&#10;xUBNzUhT80RL61Rr21Rb+3Rn11xP72JH5yzS8be3b6m7ZwHJBwZXh4bX+wdW7gpgsLaza76tZaa5&#10;YbqxDgbpAdzUvNjYtFBRPVVcNor0AM4vHQdkFw6n5fQlZXSlZven5wwlZg6ExXd8CK7x8il18y70&#10;fFvg4pbu4pT0/k1mTFBpRmx9VnRNWlhxe3FPtHdUqn9KSVxxVUqlj52PurhGXmz+RPvUO8cPAZ4h&#10;kz1zc4PLRekVUf4JQd7hmpJadhq2wa5B6YFpk80TYmRRFz1nPwff/Mg8UJIWkJoVkgntQ+eLZ53F&#10;HSdzx2CfWyObeaHZW32rax0LMgTRGIegk4Ete1lT8IaW7ZMU4RQEHUNWShZVSRXbQxsWLwx2u1fG&#10;SnqNJXRBeWZgup/dJ+gUFsCh7iHQCfTGwD3tfQJ0BL3RcCoPzwd1nHQcqxLLQeKgZFUdXQwdQB4q&#10;dh0pddA69E7XbaVt7nB054PV+6uli52RrTd6bmdje4f9G6+1naeqhjLArhYvvXVdV1tnr6aO7BXM&#10;ofnzrqwmuP/xEZQflFEakTPXOJzkHXk8sT1Y2n0wvhPnHTXZNJb8MXmoZjjFL7UyrSbQNWygZjTm&#10;fXLku8RQ76S4gCwn/deepm/fWrwLcPTNCUizfGm4O7Q6Xjf40eo9OM6Y94nNxb3QGWRrHiyp5Ces&#10;GiaiFi6iHiGmGSWqHSmpGy2lE/lSP/alXpSCRriqVqSxUbK+VowAm/3Df+b7l79/RqAhiXFJSPBI&#10;CLMLC7MLAgRYefmYufmY4dkxwIc7PysbAh8rGxuBzEpiYmdiBrCRKSxEMhmLJ6KxPGwcXCxsoBCU&#10;IIIWVAMVAKAQUcUgB+VIfTwKfbdT763WRWoiOwd7AHtDdsjNyg5ANDNSAalDwX2bu1oXQ4sBoGnQ&#10;gFvjew/EHN+q4lsBTP+cFhG9AEQDA1DUtKCR+U3Qz6moH/7w8Pf/QsQyvnz5UkVVS+WVibHeGxN1&#10;X3utKFuF4Bi74lyP8iA1/yTDoIo32RkuucaCjnw0L7XEbBP8yhoKRkoSWuO9M+qi6tZq5zdrZkcy&#10;W+crho+GNneG11Z75nd6FjvSa8pDsrLeRLfHV+62zi+UDo5ltzeFF282za40zPib+bwgSHroec62&#10;zsO/OLuALrZPMyMyMsIzpzvnz1evwZN/Z/J8Z/Jyd+qipbA/+n3K+SosX08Wz/tqhhYGN7qrR9vK&#10;+ya7FjfGdlaHNjaHN87mj6FN6HB0e7ltaqVlcrNjdqdz/qh/FRrZhwYO5zN7h2Oax5I6+mObc11T&#10;s5xTVysWu2O7h9JHW6M7g4yjLESd/QxjasK7W5JGc/waEr1LvfRDVPhMdcSsFrr2Thdg+3u5ftNC&#10;Ahx9uRHAgOtr0G66gA43rj+6hjkbv03yzfOxCDeScOR9JlsU0JzkVaIv5Mj5RIaPVpGXTkFXzKk4&#10;thk+7Ond+cHtwabl8fa9yc6DwYaVgYbppcGV0dahqc7hvanV/antkZqh3JCiIMeEqZbT8pRpC9VQ&#10;LoyuJJedsVqIgXKggoSnoaqvnWGoudp7b5uIhI85ZfE1Uw2zk/VTxdGlZfGVMd7xTnrujrpuHxwC&#10;4j6l5MSWpIXnpUcWxAam2xi4RQWmjfUuDbTP7C+ft1a2DzX1D9T1TLWOTNQPDZZ0LTSMLzVNDeR1&#10;tiQ3lIWXV8XU9RaPjTcttxWMpEfWWJqEqKi9ExG2UXrl/c67JNC/ztE62UgjKD28Iz2kKdOvOvN9&#10;ce67gkSbaAdhM/HH3Ops8jr8yq9YXoD40dgr1jWkMjLvYGD1cHDtfGpvo2O2I7t+oKD1eGwLWr06&#10;ndjaGlraHllZG1yCDqHxtgk/z+DM2OKGkp7OmrGxztWx9o2Id9mRr7M8DYL8bZM+2sfUlfUO9s/u&#10;bn2eHFufm96bGN0qLexYmD2CPkMToxsTI6tTYyugNbs4t7q3c3h8eHKws3t5egJdg0b4ze8mrz5f&#10;HJ+f7J9+Ob++OL462DpZnd+cGVuYHV9eW9jZ2TzaPz45ODs5OTs9Pj05OTq+ODm9PruGfwRwAW1P&#10;7HywDnBQ8/QxCrF76W0n906N00KSoCXLoqfMY6Ejam/0wt1Ext1U1gtEQyk3Y2mAh9ELVwNJVxDN&#10;5d9Yv3pvKu9tIv/aRN7dVMHNQsHNUtHd5tVbO8VPr3Xi3dSjXFTDLF54afAaGIjrmkhrqLFxWXFQ&#10;nDkI7lzkN/zMPqJsn0RZP4oy+wgTPorgP4pgfcVxfhLYQCls0AtMqDQmRAYXIsccrsAeo8KTpCWU&#10;YSCRbyZTaqVQYavY6KLe6qHZ9Vq3/73BuJ/ZYoTDbtLr05xP5wVB56WhX6rCoboIqDkc6oyBBlOh&#10;8TxoohyabYWm+6DxCWh0ebVqNME+Uo2k9B2e6gWRRoaJXp6FUZH1ZoA11psRg3/qMvvzvrl4HQ4c&#10;bHA58SoIXARVBHas0jfAKbJh5VkxMqwYORa0NDOjDAUlRUFJMzFIgojkP4/SrJiXLGhwMArMjHLw&#10;rRmULCxuGWTIdLIkOnCo0nhqCTzVzX0T6hc3N1Dgn8//KXBUovfAPLvhqfi9iH0mgX0u9usjw0Nh&#10;sBWJVgYcJ3K04DjJdHLMjCoEOiX0c3n6x9IAkIBFJkY1kGCoXuJoFPG0r5BIpFemoFRvze7NjKpy&#10;BCp5IvVLEo0CsoisunXDmCcgB4XyuGegwksCFeyPidRKIN70qVKm0KtR6G96ndKCQiVQgUSjDHdL&#10;pYF7XDHRgrVqFDp4+E1WFHwX/l5kYdTC0Gii6DRRtFpoBm0sSo+IMyTjTSgkUxLOGOR4tAEOrQfK&#10;QSRgDIlYIzLakAme19OIgjVmxpmw4E1ZCWYAUAJW3XJbBxGl7CQLNqI5qAw2AYUkjBEepU8kmLCw&#10;WnNwObDzOLJw2hFZLQlkE3aSORfehBNnzIE1QrhxG8agEMBNMOUhmgFAclPNlJdkxUu0+Rq4fyfZ&#10;7m4JD8Gag2jFTDJnZrGCe69SLMkkM3Ca4HyZCWbczDbcTNbcJCtOggUX/qbvI6MxM6MJgd6IjLPi&#10;ZHEW4PYS4n0DIjebKzvFEcSv4WF15WNyFvgWghSXr+FnduJlteNms+W+E0EJL6utAJuDKJezMKsD&#10;L8FCiGQjzeHygtVZGGspRG8uTGsm9NxQ8KmO6HOtF3Q6ChgDZYLRC3oNCVoNEVptCayxAperksBb&#10;CQ43VowFJ8mRnewIIgeTExfZiZPizM3kDCLIkZK7kZ3ixMrmzMz+IyAHsLE5srM6CvJ4igp4czLb&#10;4RgMmLEW7DezmfIz2eB+kGN/riSI1hEjGIriDUDCj9ICyLNby7FZybJayrBYAED+ksNGicNWlWyp&#10;SbTUIFioYEwUGQwAajgzHSYbd2l/txd+CCD3kAnwkgt6KxcYohqWbpaa65AXY5rsIuejym4piNIi&#10;P1HkZNRjQxuwoY3gQXoZTdkYzdlRliCy4szBc4wZawaeZkxoE/jZyGjMxGiIpdYh0emBmqwMhkxP&#10;dUiP1DlojMTwVuJoQ4Hn6jwPlaTodYx53XxUwmOM0pPMs1KNMzJNMwvNc8utCmtsiusAVkX1lvkd&#10;dmWdjhUtTpVlNoWxegkOYm/kMPqsDxXYqdRYqTXYaHW46A256I24aIy4qAy5aQ1Z6bQoDBpfA156&#10;34YBFuGcDLpcDNq89NqCtFoiz9UknyrKPZaPUvFtdc3ejGg+DKtf8crY9EwZNw1uVXk3oBc2Y5W0&#10;4JA5Y5c2ZJbQqR/RqhPeY5bQbZ7UbZky6Jgz5l406VU64lHS7VZUbJMdoRlhyWknS6UkRvVKhqAj&#10;gtdmplLgwWv98f3/ZmwDZLrWv8gBc2EtOOgt+TGOXPRW3CgLUbIdH8qQ/YmyCJ26PrtlqGZQg2tB&#10;l0tOj3XyiEXSlFnCiEHkkHHUuE3SlEP6oE1ii0F4rV5wm0Vsv0tGp11Sl31ip11Cq3V0u1Vkt21M&#10;v2Ncr0t677vaWM1YBVpNSTptCaIFO50+H3h1Y6z5GG0EGWxE6GENLMBoxosBx2PMiTfkxerzYWC5&#10;+2tAfjxxI4DBU8uAlVH/RgDr3Qhg+F3oW4AH+pmy/ZsCv8t9k68OAwb8s+753V/DPSX518HxJwQw&#10;B0b331QAf+XPfuTeyM+33JV2v4qfHeHfnn9jAQz4y4aA/mrzX+Dev+OWe9X+Wv5fLYDB4r8L4NuS&#10;v4qX4JsO8kvQe9ya3V/JzzzuvwJEAJPppRABjHT/Bd9c7hjfn3HPd95yV5reBTG4X3Ov2i0kOnEA&#10;kVYM6cL7i/u/FbT3AF/owLc8Mr0E2BuoBvaAPO69arfc3eddbg/43uaox3wAxif86KcCmGeCt6sY&#10;qYUAaBrhe9A/42d4LoCiEgQ5lk4URy9GQEkQGKRoHgmgqcVBCYoKnruRjSTIRRFkJbIhApgFi2PD&#10;49hxOBY0mkBDw/jsKdUP8HiDNDcDDNI/eY56Rk2gRTGhsJwEJjYskR1N4MKRBZjYhFk4hSkc/GRW&#10;HjLLre5FpCbIQQmihClfjQgNChHji4DkYBXYnJfChnhQCV5BKX5hAVZOChqDpoIVL5aBloBmIGEZ&#10;bwGLCDgUHYaeBkXznO75E/qnj2kfPgDQP36ECGAM1XPE/v4pAYwIWgREAyN8LYAR7tb5mq/3huR/&#10;XgDzMbMLsnEhPYAlOISkuERkeMUB0jddgRWEpJVE5VQlFBDummBV8ZfqQnKKnGJuetbHs1sHMxu7&#10;s1u78zuj3WPTgzPrCxtHu8cn+zAXJ6eXx8eHx0erF2dzBwdT80ujfaMLPaNH06uwRr38UQAfnB1d&#10;fr6AAMcn0MEJdHp5srIKbR1Ao1uH+d3LYVXrUTWb6U0bWfUnhU3XZR1QXvtV8eBy6aSugrOgtrem&#10;f7FeQIVHUkdAZkdW1fDM8vHnz3DPBnhyssvP8BzDJ2dQd9foW69+Pa1NA61jI41DK+0jG91Ta70D&#10;U+0tXY0FDdVxdbU+La0mA6Pd1AxoeR06PodOz+F4c0Ps9OxqY23z8uD0eucI2r/YGZwykVaU5+SX&#10;4RGS5BEW4xYW5RCSZBGWIYsokMQVSMKyzFxw918mihCJSYjEKsTEKcrCJ8YmIEDmhiFyCRI4hfAc&#10;wgROUQKXPAGjQ/9fWt35oHKt/UzRkyI1qCMAGmnd75peadsYr5tpzSztzc89G+2DZubWGyf6C4YS&#10;fYuCPdPDPNJSfQrTPLNiraML3FIGIupnElp2C4bOq6ahvl2oZWGvpBfQ4Zfe/SFn0K9wPLBsIqhs&#10;1Le4/11Or2dGF9jEK2vIK3PEM3vMM2vMPWvMLWPUJWPEOX32fdHsh5LZT6UT7woG3DPabONqzcOr&#10;TEJaHOJHfQoWQmvmQ6qngysXIuoWoxvmI2u30ju2szr2cnsP8nv38/pAvpbaupzUMBJc3PEutcsn&#10;E+RfqqehxvnPVVNnxUNQ2SRUPgGVTV0XDV/kDJxl91zmDn4pHIKKxqDiESReF46CtUi8zOk7zeg4&#10;Tmk5SGzcjatbjyhfCMid/ZA24RXfb+WfLaZfJGZQJ23RIGHWp+jUKGw8o+y1rue7axK8ZRa8axl2&#10;5BR35pF86J6475W0/zb16GPmaVD+eXjxRXTZZUz5WVz5cXz5QWL5cWLFeWrN58yG6+wmEC/Sao8S&#10;4ELAYXzZXkzxQVzpSVLlSWbd59qhk/rBg9q+ndrerYa+vY7R05H5z7PrRyNzR+MLZ9MrV/Mb55PL&#10;653Do6UNA2klu7ntZwU9V1UjF40T41l1cgRe7L88o/mXx9Q/2V8AFaJ+EX6dAEYc8JPv4Yl776lf&#10;hF8jgMG2dwUw3P33B+pnD2j+jAC+7fuLCGCk1+/dLr/3BDBif/+0AOZDdO/XAhhAQgkD8HQCOFp+&#10;Ar0gBSNGoCg849Kn1f3w9E3if3sf95135HfvE/7Tm5T/6pzw/9wI4O/so76zCf3OIujvjHz/Qdv3&#10;t5o+vzF491vjdz8YeD3SdKZRs8ep2pDkjPFCanjelyz8itzCqkJSOpIvjV9pOmibvTG2CTS2jrCw&#10;T7ZzzbR3y7BzTbdzS3X0zHB5k+nqneX1Ic/BI8XaJdbpdYqDZ5L7+8yohIay8rHamunm5vnGxtmq&#10;qrHS0sHS0v7KyuHKysG6urHmlsnWtum7AvhG686B2D+w0tu31N4xAxYHBlf7+pfB2q7ueRBv+v7C&#10;AhieIbhjob1lvrlhFhkCGlDfMFdbN1NeNVlcNppbNATIKxkDZBUMpeX05RSNZOYPJmb2Rid3hMS2&#10;+IU3fAis9fGr8Hid4+SS7OyY4OOZERtYmhNXnx9Xlxdd7usYNFw7VJte42rklh2R3VLc7OvyydPa&#10;KyUsdWdhb6BlKCYwsb9ldHfpuCi9wt3qjSBRyFLZIjM4I8UvubO4473VOzcDVxDTA9OSPiUWROXD&#10;AzXvQZ9Xrxqy6qFNqDC6YLF7IT8sZ2dgvb+wU5iOO8LGb7971emlxUHfeklQdrhjIHQAOWjYlcYW&#10;H03uW8sa73avTFcOGYppQ4dQQUSet+lrkMS8jQ5xC4aOIX/rD0lvYqAj6KO+Z3FwNkg8jNzhOYyP&#10;ITcNB7jn7gHkrencFFcBHv2DgedC09TR2O5Ha5+rpYvtoY0PRl7X0yd7Pave2i4rTdM1MSXQFvRO&#10;3321dfZ69tRewfxi6qivoMPH+DXYc2FIVlNq5VzzSJR70PHE9kj1wPbQerhHyELnbLJvylDNcHJA&#10;Wk1mfbB7RH/taMTbhJA3ccFvEqN9010Mvd9Y+Ly38glxDSwMzbaQN9gbXhuvGwxy9If2oTCv6Kai&#10;nutdyETvg5Syv7BKuIhqxE8COFpCO0ZKJ1pKK0pGM0JOPVxZK9LAMMlAN05C2AtPr/SH/0FHomUW&#10;5ZCU4JESZhcVYhMSYBHgZeIWYOUVZOMBgCaNMCeXCBc3QJSbh5+Nk4+Di5+TW4CLR5CbFwASJAeF&#10;PGwcHBS4izDcN/dmiGawyMXCBsqRrQAg4WXnRETvXTiZWQGI6L3regG3ChmRvnfdMBOW6ZsgQhdx&#10;uojiRZwukn/NXfsLQCpj6BgZqOBey7fcymBE996D7vET0HhjePYEQ0/Ny8OhrKyspqanpmJpavBe&#10;Q+6N4Us/QzGfCKv8snd1KWbxGWZh6eZhYQbhnir+GnyWQjglKQ5tYyU3J533dspuVWFVdaHljSGl&#10;fYkN8+VD87Wjy+2z53PHFxP7Y6VdPZmNDbGlfRmNS1UjY9ntU0W9S1WjfelNTXFVVZEl4Y7Bdiq2&#10;4e6RE62TJyv7oHU00TXeXNo22T67NXF0vgKNNS9/cozsKB0daVx8a+1fkVJ/NH96vQXN9yxEfkis&#10;zm4dbZsda5+b7lncmz04Xzk/mt3bGV1f6pqaqu2frOybqeyfKunuSalpDC3Yq545rV+GBs6gvtOj&#10;+o2FgomOyObagOrVqo350uWa0Ja3GoGqzMaKRD1LKS8/k/hIx+w3+uF6IvZqfGYhjkngVQZeL+vD&#10;+ytDW3An4JuBoOHkEvp8eHl1AAvgie5NB32fILfk5qwhXVF73mdyCe4lZcHdxQFdZcG9ca5l2vyu&#10;AnQahuJvwj3yxtuXNqb3JzrXmorGBhu2Fgeuxtq2OypGR1qnOis6xtuHjhZ2zpdO1/vXWzK7IlzT&#10;ciN7UkO6fBzylcVfC7FavRR7rf3KT1X2nbG6v7dTqr9HZkFC61Dd4lzX2kr3RmNWS0ZYnq9baLhP&#10;QklabW1he3/b9PbS+cHG9dEWtLd5DX2G9nahrs7prOzauPjC2ant1dmtz/ufT1ePFrqn+svbh8u6&#10;5uqGx0t7L8b2lxtnBgv6B0uGp5uWxuoWqlI6on0LDfQ++vgWOzqncPEaE4jqL6RdrS1iP3oXR/pW&#10;Z0W2Fse0ZfmVJbglR9tFRFoEBRt98FCxe6Pj7Gv6Ju1tbENCeUtKdXd202LLBLiqMIun+yPre4Or&#10;p1PbJ5Nbu0PLi22TZ7MHc+3TF6sX4J2tNq85I6q4LLO5NKOls2Zqqnsn4n2OneZ7FQFzL+PwT87x&#10;dWW9VZXtQ/0L4yPrC7NHLY1j8dHgym60Noxnp1VVl3e01vcuz24O945vr+0iDfXP52dfLs7Pj4+O&#10;9vZPQSP8C9wVGPxDL4+v9zaOFqfXJ4cXp0aWlme3t9YPDk8vji7Ozi7OAeenZ5/PL+DG/I0APls+&#10;D3KOsHjp6K0X4Kbm66EWaCP3VonLRIXPVEvYVk/C3kDS2UDKUVfMQVvURk/cUV/SQV/CSUfMVlPI&#10;RlPYCpTrSTnrSLoCQKIv7WAs42gu72Il/9pa/p2NvJ+NfIC9YrDZizfqAiaawrrqwkqyZA4dZooJ&#10;BW/GQrRkJTpwMbkKML8WZn0vxuItRHgniPMRQn8QYvwojPIVpvUTovUTYfCXIvnJMAcrcESqcMdr&#10;CabpiWUbSuUZv6i0U653Um1z1+5+ozf03ngq0HIl0mkr4fVeus9Rrt9ladDnqqDrhmCoLQzqjYOG&#10;0qDuFGiwEBppgMb7obkVaGJjLq8t1z36OyZaGQqdLDO9HAydPIVWjolGnkwtx0KvBEMHj9z7E2qg&#10;5KbmCwCFTgqBiVYSQHgu+k1wzwRxzwSwTwH8mCcAPvRjAO+fiHxo8IX8kQDjQ0HGh/x3I/qREIio&#10;BwKoB3wgghzzWBj7BC5kfMT7p/hxnzfAj/5YEGxyg8i9iH8mhn8m8nUkPBe/OZFvRyKVBJlGgon2&#10;BYi4p6KMD4WxjyXxT2VIVPJMNAoA4nM53BNp9ENJkINyxgcSAFACypFVFBolZlp4wGRWelUEkIMS&#10;TrQmgINRA8COUmdjUEPWsqM0ARyM2hyMWpxoHU60NhdGlwujw43V48bqwpIGBxI9UALqsKO0btbq&#10;cmMMQCE8oilOnxdnxIuH57zkIxjei9wEU14WB242Zx52N14OVxA5WRzZmBxYSDZcrC4g52B24mB2&#10;ABHksOBkd+FhdgSb8LE6whOssjuDCHIAN8Xum3CRbQDcJBsesi0/2U6QcjMnK7szH4sDJ7MdG8WG&#10;icmKidmamcOejceZm9cV3i2TPQ/BmgtnyYm14MZb8ZFswVagEEQhZkdhFicASOBdUUDuJszs/jWC&#10;TK5CFDcAsggSUALbWXDMnE4CXM7wZLEstjwUG35mOxE2R2Fme3EWxxdsLjIcbvJcHoCXHO4yHB7C&#10;bB4CbB48rG7cLK5czC4wrK4wHO63cP4ED7s7Pwv8oF8jwuLxNUKsHgKsbvxsLvxscORlc+NlhyPI&#10;ucmOAizO/ERHTgZzQay9HKvnC5Ib/zMTKRorXYqXJe8Ha563LsIfglSiEgxSEwyTY/QSXst8MGCz&#10;U0CbSNAbCtObCKOtRIjO3ERnDqILJ8EFRA68MzvBGYlsWEdWnOO9SME7EshOWCYnPIwDgexAJtkx&#10;kWxZiLDupdAZstAbsNHos1HrCmMtRHCWHN8rqaMMHdjsA2T9k/WSMk0yUg1SYjViwpXCMozTQZ6g&#10;HR+jHg2I14oDFbL1UssNsip1MkrUk/NexWbJR+YoRBepJlZop7eYFzebFTWaFNQb5dUZ5iLUGGW1&#10;2OY3OuTXOxVUuhYWu5VEmacYCrqwPVFgp9WA3Sq9HoVeHxwYhc6YmdYURArKkInRgIwC6JMYAHpE&#10;eoAuPKUrvR4Xo4kgwZKPwYTlsQYPlb48wYb7n2XF/vBSnVHfXcQ7ySC1zKms0rGsxCq/xqa43rao&#10;1bakw66ky66k07qo0zKvwyyn17Kg17pgwKl8/F3L0Mf2KofSgJeBpmwOwg9e8fygKPBUXZzRWITB&#10;lPOpDvdzPXCVwAsWGWLhHojS+AYMahwodR4GDT4GTUF6TREaFcnnr2SeyKtTK2bqhtVbxE94ZJ0E&#10;Ve54ZWw4xMxZhA4ZBg2bRY1bxY1ZxA+bxgDGrBOnHdJAHLaKH7aIA3HMNmncLnnUOqnXJmnyY/V4&#10;YHOdW8GHFx6qjMpiVNIiDC8FGV/x4dR4cRo8eC0enA54SwEgQyJ/Zen+PGasKAs+giMf1k4QbyNJ&#10;tuOj1uT+Xl6WRjVKJ6LMLqPTvaDLLr3bLHbUPG7KIm7ENGbEPq3LKqnNIrHdNrXXPb/3TVGHR169&#10;U3q7V36jS0adbUKddUyjdXSLTXS7bXSrfWLP64pSu3wTFispOk0xrBEngyE/yZYLY8PLaIs4YEGU&#10;FR8anp2dE2/ITvhxbOdfz42eMUQ0zI2W02dF6QF+FJZfc/8K/I25mfP+G9w/jJ8AJ86L+bXcOuB/&#10;PVxoY26MCUh4cWYAkIBFLrQh+DACn1zgIwy8EOD/Bd4AflKhwVMLHOrPdTUG3greBK3/6+Fk1Psm&#10;8Kfet4A/E/8y7hzhr4APb/5N7lW7BazixhhxoPTBxze4RJzgnQGlwkynwImBh/S/aRWAcp2bkzLi&#10;ZDS44Wdn+gvAbYa/hHub/xL3/h233Kv2V4LWAW0hdkZVDrQaAGkjgabODXA756eHA8+ZW/54DHeB&#10;W0R/Cfc2v+VetVvuVftF7p/pH4H/xci5gEUOlC5o1LExwI3AG9SRC/JHkJJ/M26bqf8mMCjfnIUy&#10;G0oJwMrwioVe8U8BXhSAe4W/xEvwHefHLzs/B3wJ+osg00j/Tbj5BgG+RkmzMMgCQAIWQSGJWvJb&#10;iBOohL8JiUb0m5Bpxb7JvWq33KtApBYB/Jn9458LfRMWlBSAQi8BdgX2AErAd0DwFezmm+A3uLvt&#10;XW6+P36Dm++S8N5AHeTw4GOmE8fRSWDpJTB04regacUQQA5W4VFSRLQ0GSvLhJOj4BVIjPLMOAVm&#10;vCyRUYyMFmAh8LPguckYJlY8EwsOz4YnsBPw7DgcmZ4e9fjx8z/8/snvvn/6w0PEATM8pcJQ01EY&#10;cex4Mj8zOw+ZhYdA4SUy85NZAXwEZm48EyeBCbG/iNQECdIDmJvMAsrBtogKJdIxMqGwoAIoBLD9&#10;fBRopFCcR0BGSAzEFwIiryRlQIKnpaN/8hT1/CmOjoaMRjHjMKwEHBsRD2DBYwGgBJQTGOiwtNSg&#10;Gv3Tx3SPHiLdf1FPnyDdfxH1e9f+3nXApJt+veDwkOPEUdNjqehu7S8igG89LgBZ+01AZUT0IjtE&#10;doVs9bUARk78VgALsHIKc/CIcPLeDFAsJssnAZDhFQcRmQBYTVLxa9QlFTVF5VR4JRy1TDaH5/em&#10;Vg/mtg4Wtmf6JwEbs6uH6/vHW/tnu0dXJ2fXJ+fHx8fzu7tLB4eryxvzfRPr7SMXI0vQ4t712h50&#10;BX35cnV+fXkJXX05P4H29qGdA+j4/Hx9A9rYgwbXDrI7loMr1kIqNhNq15IqjzJrvuQ3Q1ktXwoH&#10;1komDV66iGm/0wkoNQ2v987oC8/rK2wYX1o9uQK7u7j+cvUZAF2eQ2dn0NDQjN+nQQOdTV2NYwPN&#10;fXOtPRvdIxuDfXOdLX31JU3lGXXlEQ2Nbk3NaU9PqKoO2j2Ap/vd2r3c3IE+w/fCjjZ3Pu8cQieX&#10;0OFFcUS8jqisOIVTildEjFdIhEtIhENIgllIhiykSBBRJApIU7jFmVlFyazCZDaAEBOnCDOvGCu/&#10;AJmLn8TJR+Tkw3MAYA1M5JIi4qSp/95X/sFutsJuhthpodpyhgU0NwptQZer0MrwcUtucXtmIjTV&#10;B21vzlcOpHinR77ODPVIT3iXlxtYmf4mJ8oyMt0xoTmwfKd05qxu+bp1A5q4OK2f74+t6o2uKHGP&#10;7g0pWUxrOSmfOK+a3M3tn0+on42qnY+pnQwunwuvXImq34hpWI9uXA6rmvErnfhQOPahYNy3aCqg&#10;dD60aiGidi6seiKobNi3sNUrdSy4bCW5dSO9czW1fTm5dSGhaTKmdiWzdTW3bbu476Bi8Lh67Lh6&#10;5Khq9LByaL98aCSmtOlDan94wVZR73n9BChZy2o5LRq8LBq4LBo6L+g7ye09zuk6y+8HJReFg6Dk&#10;NK/vKLtzP6NjJ7V5K7l5O7EJKhq5zh24TO8+S207Tmo+iqvfi6zYDi2a80xo032TzPqqVFCvQ8am&#10;WdR4UM6uQ8x0SMl1Uvf9gon/rJn/olXwpmvs7tuUrXcpa++T1z6lwR18w/P3Yor3E8oOkyr2UyrX&#10;k0rX0sr3c+pOSlqvqroBJ6Vt+wWNUP0A1Dh43TBwUdd7UtUJOKvpvqjvO6ofuOichIYWL/pn9zpG&#10;t7tGzyaWoLV9aP3gann78+LWl6Xtg9G56YbO0fLGxeqOy9oxqHYCapm9aJkayayRxHDQ/+Oj5//0&#10;4M8I4G9C84AKSZDKz2/Gi376w+MngDtDPd/yJwXw734APPw9PPLz4++fwP2PH1IBnnwP8/QH2mcP&#10;6J4/pL+xv2iaJxi6J1iGx1jUE9wNeJjHRADjEyb0Uwr6KQvmGSvmKRv2GTsC7jkXAp6KG0Cg5gEQ&#10;aXhJtHxf85MAFiGDD4ufQCYUwNEKIvMLAEACSlhwUiRm5Ufcek903n3vFfsf3kZ95x3+nU/Cf3ib&#10;8l9cE/+nS+p/d07+O9f475yj/y/7yL+3Dv2tccgDo4DfGHj/ztj7gYHHIw0HGhUbvLIlUUYfJ6BE&#10;4pFj43vJI6wsJKkpIW/wUtNW08zT0Nbf2DrC3C7ByjHZxjnV2inFyinRxiXZzi3ZwSPV+XW6jUuC&#10;lXOM85tUR69ED5+M2OTmktKRivKx2trJH8dnbpiprR2vqhqpqRlpaIC7/7a1/zjjL+J9BwbXevuW&#10;+wdWh4Y3QOzsmu/uWQR5Vzfc3xdEsBbUAfT0LnV0zvV2L3e1L7U1L8CjQDfNgUepqZ2urJpABDA8&#10;AXDREDzyc9FIVgE8FnRh+Xh6bn9EQktgZJ1/RD3AL7TeN6jG1SPT2SnJxT7+o2daQlBpQXxjZUpr&#10;RUpDd/lAblRBZ1lXb1Wvt/XrxMC4jYnV4tSigqT88e7x7fntwbaRxrK24a7p7qbRhOB0Vlo2By37&#10;5tymIJfA4tiixuyGj7YfvEw8k32Tot5E1qRVB7sGgbevz6tX2aFZIEn1TxlrGC2JLryYOa6NL5ch&#10;iCa7R54Obnuo2K21zDYnVgXb+kLbkLfp6+zgzOuVK3sF8/XWueXGKT1hDWgDqkurcdCwAxXyInID&#10;nPyhPSjhTXSkczB0CIVZfYL77x5Cn+w+5gRnQsfQeyOvPL806ADyN/YuD86FdqAAs3fjlYOnkwef&#10;bD58Wbla71vxMfSE5i5WG6edFC0X6yc60xtAfT+zt4uNk9Dipa2C+f7g5ljFwDtjL/BYxeG5PYUt&#10;yx2TIY6fNgeWh6v6N/pXgpz9V3oXU/xSh2qGU4MyGvNawt7E9NWMhHjFBHhEBXrFh/skuxm/+2Dn&#10;/9H2U/SbiMrYYnM5/f2R9fG6wTjvaHBNfB2DWkv7DxchLRWPF0r+oqoRADH1KDHNaHEtWABLakeJ&#10;qoZKqofKqIcpaIRr6sXp6ScovQqWFHagfcDKhuEW43whzvVCkEWUn1mQl4mXm8TJTebgJrPxMLHz&#10;Uth4mVn4WFj5WVn4WdkE2LkAghzcQpw8Itx84nyCUoIiL4REpYXFACABixL8QmK8AsJcvKAOLws7&#10;HysH2ASpjwBWifLwA0AOysHeQAVYLbNyIICtADzMbABuCiuAFU9CYMERAcxYAgITI+nPQ0YRSQwE&#10;AJEeD8DTYr8JspZAhwMgJTgaDI6WEUPNANqQaCpaxuc0qGfUoElJ/wT+ZSHd42ff4gnV939AUz9j&#10;pxDFxYQUFJVU1A109ZytzQN0lX1NX4VYyAQkO1d2Rgw0+lSV2scFyju7SDiHmce91w8RwShQ/08m&#10;TgYpHXELS1n7vPe5WW5J+R4prWEVY9md48W907Wj691L6+3zIyXd05VD/dmtPakNQ9ltPSn1CxXD&#10;q7UTa00zLUnVqe/iU30SAhz8bNRsbbRte+o7vhyer0+vdtf1D7dMzvdvTbat5URUy/PoWKl5ViS3&#10;ZIWWDFQO74ztDlT3VaZVRX5I7KkbP179sj13NNE9O9U7tzG1fri4A+1dQZtnxxPrq20T8zUDE0Wd&#10;NUFZMeafhlParrsPwAvqsHE9zizsjbz7e+W3FgIWngreqW65/vqRigTtFyg1LW5rV6WAeNeCRPei&#10;EJvUKKfMPP/qkojG2eatlZ4DRPpOdSx0VvWfrl+Axd7mPgAsAo+hgaZVPTknVWHL+tShUMcsnify&#10;PnpxJX6dWW+b25MXykMH9YRevyCYmUv7msu9czf5VJ3dOtW5PdS0Pt52tDD4ZWHwYnHouLV8oCyj&#10;crCx73hx/3L54mz2aqhsxs86QYHPTkXMy0QpREXiLT/FXF3u02uHAgfzFBOtEC+7lLf2SVlR9b2V&#10;M0O1Mz3Fg7E+KW/sfN+6BnXUj4Bjuz6FDrah7bWrgd6FmupeV7cAj9chaTk1XYOL/WNryVlVAcFJ&#10;manFi2Mr4IzA424MLByOrG11zowUtkPTx7OVwy3JDW3pbW3ZPTkhZW8tQoxUPAx1P6Rn9ldXL370&#10;LdHV8VN46aEg566p9MZSLyDAMysnvK4gDPyLMxNcY1NcY9LcYyJsAgr80mdrR/f71wcLOxsSyser&#10;Bk7Gd6Gls88Lx9DyCTzp7+rZyczW/vjqwcTGauc8tAlNNo6v9K2Caz7QOBH0JjbgdWxFXudQ++rp&#10;OlSY2KooaMJCJWan7uPrkhAXltveMjozudPROjEzvjs7sZ8aXxkZmNleP15Z2NFeP1Jf1l5f3tZQ&#10;0by9snN9dr2xsnq8v/fl4vLi5HR3Y2djeX1/6+Dy5DNon18cQVsrR9Ojy8M9M2P98/MTW2tLB8fn&#10;VydXF5efrwDwHMCgmQ0ayeD/fg6Bt+L496nqAgZWsq42cq+tXry2lvXWFbXXk7A1fOFkLANwMZCy&#10;1xGz1RKxVOEzVeWH3fArboOXHPpybNogKnCbyHGaynOZKfKYKvEbqwmYaAqZaQta6Qk6GAp7mr/4&#10;aK8YbPvqk6mcm6G0pZaUtqqQrDq3oBYXnzYXjzY7hw47qzEXu40Ah7MIpxMv2ZWX4MmLe8OHfsfP&#10;8EGA7pMA/QchhnciuLcSBJ8XZH9ZlmAFjghlrlhV3gR1vjzjF6UWsrV2Ss0ual0e2oPvjCb9LOdC&#10;7JeiXTeSvQ5zP5yV+l5VB9w44AioKxYeCHqoABqqggaboakxaGEZ6p/YKGuEBTCZRppE/YJIJYV/&#10;Kol9LI55JIF+KI5+KAnz4MUdZEAJ5rHoT46WH/WAj+EHXvrvef4MtL/n+iY3Hvcb0H8PEGD4QRD1&#10;QAj9SAQ8HPaJGO6p+F3wzyQIzyXBMYMjxz0V/SY3+lbsRtOKE6kkbm+p3N55uQe4Dt+EHa34TfjJ&#10;GpxYJeROEIgsDPIwdHL8GHUhrKYEQV+CrC9FMhQl6AijtfgZ1cRwuqBcEKUBclAigteWJBqIkw15&#10;sNrcWO0bxQLfx+Rg1GClV2ehU+HF6/Pide9GPoIBgJ9oxE8wESCafo0gyQwgRDYHESzy4Y15caCy&#10;GYIA0RwgSLIACJEt+fCgwn148OZsOCs2gi07wZ6DZM9BdAA5C9aGGWsFStiJdkgE5ZxkBy6yEzfZ&#10;kQNvyUmw4iJaA0CCzF7Jgja9BzOjCQVlzExvJMzsKMLkIEKyB4iRHCSYnKSYXaRYXV9wuIuxufAz&#10;gz3bsDJZMzPbsLLbc3I48jLb85FsufE2HBhzNkbATedOtBkPwZaXaMNPhk2wAJMjiCCHIbne4H4v&#10;cmIceQnOgkyeQhQPIYoXEoWZ3UVYHERYbUWZbcBl4cUYczMaCqCNhTGm7I/VuZ9pCdLoizIYS6JM&#10;JRhMxGmNhGiNxMmugmQXPoIjF9YOwIm35yY78VBcOJjgXrNwl1lmGJYbwCIn0YEH/w14CeB4vgEX&#10;wYGTaA+2+vH630Q4B/8RjDUXCu7aKICyFaSzEqG1kaazs+L4GKGWVWxbV2JXWetcPeTXORnS2/+h&#10;cTigrcW7Jscy872M3yuUIftv5HkfaskxufDjHDhxzgAOrBM7xpEN7cDKaA9gQdl9DRlthyXYMxLt&#10;MUR7PMGWiLe+mYnWggNtxvJcm+uZliaPh7NCqItc0Ae1aA+5QKVn6r5czqkSH+p0koadK+a9m+fe&#10;Nk+41Qw6lg3YlfTYFHaa57aaZrUaZ7aZZYO8zyJ/yrJkxrx4yrhgzDB3VC8bxGmTwlmLkhnToinT&#10;wkmjfKR8WC9rRDdryCCrxyi1Xje6SD242DCm6U15W2BrimOe/cuPPHTqHAxarHDvTAMWBmMWBlNW&#10;ehh2jDHSg5MFA8OM/TERZrUFldnpdCWZbOQo9sJ0hjyPNESfaMg9ULYiW4S9DMo1ziixyC4yySg2&#10;TCk3TK03y2w0zWw1zWw3zeo0zmw3TG3TS27XTeg2TGnUiqlRj2gyTO5zLBnwrG51riizLLBjdVCm&#10;0hX5QVmCWkeCwYiXSoeLWk8QZwZe7MgQ+ve4731vgD0HSpWTUY0Xpc6HUhekVxelVZWiUpJ9+lKT&#10;+lWxaWKFYUSzUdi6d96CXdy0ceCMediUY8qQfXK/VXyvRSyIY/bJU87psy6Z43aJY9bxI+aRwybh&#10;gBHTCMCgWdTi26IJ7+KJj5U970piNH01carCTyWkcCqCWFU+rAbvj/YXVr/g1QHguSMjfxFOnBkz&#10;2pyLZAdevwI4S0mcmeATVbFHr4xJphX2uW0u+b3OOV2WiX1mMRO2ibMOSWO2ST126Y3WqXU26a3u&#10;hf2fGnv9m2pflxbYZYBY7VFQ75rd7Jbd5pzWbBvfZh3bYZ/U5VHc5VPvIeYpSa0qzKgHXr/8JFvw&#10;SuFB2/Iy2gqgbPgYrXjRZlw4Y/YbAYx0ZebF3PwU5hfjjZv8P0oA33+4PwsPFvzL7lveP89dGfmv&#10;4X+XAP5TwD9y+hY/ad1fz50j/BUgp/8196rd8qcEMAdaBQb+QZgW/PMvlC4HyhCuBgPyXw3807G/&#10;hHub/xL3Lvst96r9lcC/afvbCOD/07h/pj/x7wIYAeS3i4j6/esEMIX2L3a93+Tud4d/DeArCRPt&#10;C2Z6GUQAgwQs3nxPkfoW4IuP6K30vctdKXsXJjrxb3JXst7l1vgCwOKtcL1b5y63B3APdowMG1oa&#10;ccDgMEAJ2An2qcDtDu+BPO7X3D3mr800SEAJshaWzfRSRJQMASWHZ5AF4OhlAFg6aQAJ/RKByCgP&#10;KtzWYca9QoaApuCkmHHCFBwvBctJQpNZ8UyssP0lchAJbFgsgYaG5vvvH/zTPz785989+v2PDpj+&#10;yXMcLQMrlsjDxCrMzi3IyinAxMZHgjUwF47MiSayMeLZb1Qu80/dedlwJE4ihYvEzEthAwkoJNzM&#10;jwsimQEDFpG1yKjRiCoGO+dn4RBg5XwlKaMq81KKX1hGSExNVkGMm5/24SOqHx7QPXmEpn5OYKBj&#10;wjBSsGgASG4hMTIgAhjUgR3wTd9fxP5iqJ7DfXzpaBHXiwhgEgM94FYAIyNUk27GdsbfdPzFPKdF&#10;P6NB7O9dEBMM1n4TZBPEcwMQAQwKf1EAI9cKXAFBNi4hdm5k/OdbASzHL6koLKMi/vKP0lfqFUDj&#10;hRJA84WSlsRLdWEZSxXdqda+7fGlk4Xtw4WtleHZ2d7x1YnF3YX1veXN4429q8OzL8cXZwcnS8vr&#10;x3un0MbpxeDyedMY1DEHjW9B8zvQ8SXc7QAWwJ+vv1xAR0fQxja0uvl5e+fL6vZ15/xuWstqQPla&#10;QOlqZPlqdMlRauV1ZgOU1gTl9m0WThjJOYtreGv5FjgkdfgXjydVTjR0Le/ufIEuocvzqy/gD7r+&#10;fH4GXZxBs9PLkWHDRvobWuon+ho7Zlrb1rr7tgb7lrpbRppr2sqLGkqzGiqrpiajhoar795Dre2w&#10;ij44hnZ3oZNT6Oz8cnsb2tmDzr5Ay9suanpawtLSnPwSvMIifEJC3ELCHAISLALSZH4FAr8ikV+K&#10;zC3GxCFC5hQmcQBEyNyiTDwizLyCiAAmsPPifoQPzyGEJyowUxly/EPTW46dDNmNVIW+EJ2t5pbd&#10;iXPoCNpbgSaau6Zri+GB5ibHu5Nrox0SEt/nR3tnJ38ozAuqyvQpiHNITHVOrvhQeNi4vlo6PZLa&#10;OZXdXx9UnOuR2J/cMp7VvlE2eN44DXWvXrcu7JUNrmS2rmW1bed3LyTWraQ2bWW27+d0A3Yz2jeS&#10;m1biGsYDi0eDiifDKpfiG7azevZyezczupaSm5aTWzeyu3YLBncK+7cLBraLB3ZLRvbKR7bL+7ar&#10;+vfrho8ax46bxkE8bBgFiyDfKO+ZyW6YSK+ZyqxbyG9ZK+3aq+jfL+45Kuo5Lu695bS0/6xsACSH&#10;hd17eR2bmc0rKXULCVUzMWXTkaXLkTVLYVXLYVWrEVUb0dVb0VUb4eUbwQXbAfkdBm9iSbJFfNrt&#10;0pYNQnpDMta90tb9qm5jRh9mrIOmbYLm7EOXPWJX3ibOe8fP+yQtfEpZDMpYi8jbiC/eSanYT6/e&#10;z6rdzavfK2w8Lmu7qu2FWoavW4YvG/qParrOmvqvOkaueyehgekvfZOX3WOnXSOAk9ZRaHARmt2G&#10;pjcvhuYPB6bPJ5ehlV3o4BLEL0vb0Mbh1fzGZvfoRsfw1eA81DYHtS1AXUuXHbPDWTVSWE7Mb58z&#10;fE91OwEwALG51L+HpwGm+bn3/VMgGhieA/hvJ4Bvuv/C9pfqEQP1YxTNEwztU9j+3hXAjE8JjE9I&#10;gBv7S4Ht7zPWn9Qvxw0/s79EGl4EMh3/1xDpBEn0sO79pgAm0AuTUKIgR6aZp2AkcEyKD/kMHuq9&#10;+2ePqO+8I77zDvvuU+L//T71P7on/kfbWMB3jtHfOUf/nVPMf3eI/ME6+qll2G/03vzWyOuBnvsj&#10;dVsaJQuCojlJUhfPo0jhkuPgfckrpCwsoSkpbyCvYaVh6qZn+8nELtLcLsHSIcnKKfGG+Bvi7N2T&#10;Hb2SLZ2irV1ind8k27rFuninRCXW5eR25+X2FBf319RMNDfPt7Qs1NVNlJcP1tePNzVNtXfMdnTO&#10;tXfMID19u3sWhkc2BwbXhoY3Rse2QezpXertWx4Z3eruWezqXgCLYC2og1QDiz2d8BzA7S2LsANu&#10;WWhqgrv/VlZNVFRPlVVOFJaN5RUPIwIYIbd4OCGtzT+i0iew9GNopV943afgWh+/Mlf3DGenJHeH&#10;xE9e6YmBpSWJjfXp7Q2Zbcv9Gy2F7fGfEsbbJsZaR/29PtUWVEFX0ObsemF6QU9T95ej66mhxfK8&#10;+vK8xvzkcn6i4DvLt73lPfaadoXRBW0Fran+KW4GrumBacGuQc25TV4mnlcrlxdL51FvIo9mDqO9&#10;o7pLu4oi86FNqDK62FrWuCQg6/P44Ud9z4my/pGi7k9mb6GVz2FuIbHe0dAe5KpqO17at9u9oi+i&#10;eTp5MFjZb/nK/PPqVVNOI3hcaPVzcXjeR1NvaAtK8YiKcgqC9iHwEAnvYsEbZqi9f8qbGLjEPjDT&#10;Ox4kEXb+PXltFzPH/va+0NqXpc7519rO0MLVWFGPoYB6T0ZTQ1w5tA3FuYWNl/dDy59tFcwXW2dm&#10;Gyde67tB61BFTFFrVu3+yGqwk+9IdV9bbtP2yEaoW9BM+1SKX2p/zVBqUEZzYXvE27juysFPLmEf&#10;nUP9PWKD3sR5mPoEuob5Ofin+Ca2ZtZbyBvsDq0OV/XmhmR9Xv3y1upjf/3k1tS5hqK7rFKguEqU&#10;hGq0uHqUuEY04oABImqh4urhL9TD5LUilXWiNfXitHRitTQCuSkvRTmkxblkhdkkeMlCXAQ+bhIv&#10;D5mHmZGJwkiiMBLg9gAjmoxiJKMYQMMDka8UDB4AcnYiEzeFlZeFHVG84nyCL4REZUUl5MQkQQSI&#10;8QoAbnUvYoWRmqAcEcD8bJxgD2A/XEwsYIe3sBHItzChcXchM2J/BEX8Jrf2F/BrBDCifn9mf2kw&#10;WBoUjpYRS0OPoaZDBPCfVr8IT2gefI+mfsbFyiQizC8h+UJJTd/Y1MvUxM9QM8hcNdzuVWTOm+aB&#10;2NGeoKZKu3hnDi1LTsNEu5TCT+XOKt4CjLLCODnjF9ZvtLwT7WNzXJJKPTNKPNJq/QpGc3rGiger&#10;Yioqwouak6tnqobbUmqrwgq6U+p7UxvmK4abY8oPe9e7M5sinII6cppPZo4mmyfK08pG2gf2V7YW&#10;RuZ6G/une5ZnetbLkptfm4e8EjBioxU3VXC20/SI8IxuyKrPCs3ICM3Iiy9rKutbGNlZGtuqLWqO&#10;DUooSiuYH5qGTmFHe7GwO1Xd3ZFa2RiVn+IY4iFr0RPfsNewAo19HknvsxIw02HVCjEM8VB4rcqk&#10;XRXSnO5ZJEbzSoRWyUnxo69RQqh1WsbbihjnrNxP1UOFcwOF04WhtR8twz5YhbgaejvoeejIm1ho&#10;2xckl67P7J7vfLnYga52IfDQA3UrtmrvQ5zSI5yzBZ6/VCAZxTsW5b5rKvrU7qESyfdUTYzRwFDM&#10;R53fUVXIONAtpjytq610fqTpaLj5qLduc6hlvTqvIzOmoKWsfXti+3jm7HTqsid3zE7pg4qwqxCT&#10;qQyfixSvExfJxFgr0v9trYV+jJ6Kn5Gmn4W2X0pIdW1OX1ZoSfz7VE/T9wZKlvFh2XOjWyc70OLk&#10;XkVxe2hQ6pvXod5vI8ytXlvav7Nz9Q1PyJ9eOZ5ZPUnIKLWycC3MLDvbOvu8fXE6v3M1t7vaMjpe&#10;0gHNn81WDbUm13Vld7Vl9yR/zHfV9zVQdLXQ+2ik8179lbuO2htLo2A99ffKsi4Gqt4BnlmJ/qUV&#10;CS3NGZ0tqS0NcZWVQbnFn9IjbAIS3CK7MlsGCzvB206Q1YfquJLJmqHTqd3rlXNo9xra+wJtnl+t&#10;HJ7MbR9Mbq50zF/Oni13rsy2LexMHHdUDIG3FxfzjzmJ9d0Nc+BNr79xRVvWXopTK/ptbnVWT11Z&#10;79L8wfjIenlRx0D30uzobmpMubPlp+LMlsrc1pGOud6m4ZL0iur82s3ZzfPd0yPQsv18M9bNF+ho&#10;93BlfnV5bnVjaQe6gE72vizP7Iz0zve1TQ91zU8Pby3O7hwcwz2AL64uLz9ffb68+qMAPoKfb8Ux&#10;la+4tNS4DLV4LRWZDNW5LF9xGirxGKrwGasJmAJA8orbQIFTT5yoLElWlWJSkyCpiOAUhbEKovhX&#10;okRVAawGH1ZDiKAqQlQSJypJkpSlCWrSeC0FJlMtPjcDMW/jF94m8p7aLyzUpHQMlU2UJNSUJdVV&#10;JFVVRF+qCL1Q5RfV4hfU5+Mz5mK34GK24ya58pK8+AjvBAkfheBxoT0EMR7CWC9RPKKB/WSYA+WY&#10;Q+RY4lR50rSFi4ylqqwVmh1VOt21Bt8ajn00m/A3n4uw20z2PMx9f1ry6aLS70t98HVTBNSVAvVl&#10;Qz2FUFsR1FUNDXVA/V3XHS3fkagliVQS+Gdi2CcijA+FUQ+EGL4Xov+DIOoH0RvEYb6X/JEfxBkf&#10;iKF+EAYg1eh+L0D7O34A4wORb4J+KHoXzCMxBBKV9LeQ/bHnMb0SK4PyLWwolXuL7IyqnBh1LqzG&#10;/VtIP4HcHPzpFqHWLdw4zW8C9vZN+Ig634SfpMtL0Ea2Bbkws6Eoq7EkxViCQUOcWkn4sQL/QxnB&#10;h/IizxRe0KrLMmqCEgkaZRl6TSk6VdGnr4SfvpSgUpFi1OJh0PqxT89NvLk5Dt8fZ6ZVY6FTY6XX&#10;uLlXDt/i5LlRFz/dKP82vDgTAEi4MUY3dwyN+HAWCPx4SwGCFUCQaA3gxZp/C0tuRgRrHrQVP85e&#10;iOggyuQqzuwqTHIWJjmKkF1EyE5/jExgra0okzVAhGwlTLIUJJgL4M34caY8aCNejDEf1gQAeyO0&#10;ERfKgJNO7wXR+gXBShJjLokyFac1EqMxFKU2EKExEKYzFMOYSVFsZTidpXhchDnsuZkt2YhmXERL&#10;HqIlN96KE2fGijIh0+rin2ljnqixMZqyY0zgPsEEuFswErlwloiX5cI63IvsjLbcOHs+ogsf0Ykb&#10;58iJAYuOggR7Lmotflp1ITpNETpNYWp1ERoNKVptWQY9Ux43M243C243cw4XY4q9Ds5Cnc5QgcaA&#10;96E27zNjIVoLMbStKNZOGGPLi7biZDDnxlpz4K3hkZAJ1ixEGOabyIa15MB8A3a0xTdhRYHTNGNG&#10;WVAYzSiMFkxoOIKcn+LCSm/Kg7KWYXaXQDuwf68jQWtjIxgYrZpW71A3+Laz3bmyxTZvwLV4wCWv&#10;ySy+ziSmyyVn1L+x17cxzTTFltdVgVZX8JkWP9oaXA1w+hxoG3ZGazaUFYCVwRLkX8OCsSbgbfEE&#10;W8If1a8JH4OxEL2+neQnL/mAHLuC1g9NLd41I4Htfe/r0l/65Uu8rZL+0K4cOqCfMGmaPmmRCeKI&#10;ccqwfuKgQSISh/QS+nTj+rVj+7VihtSiR9VjxtVjJ7UTZnSSZvSSZ3WTp3WTQD6lkzipGT+uGTeh&#10;EQciyEGdAfXwGcv0KfvcdovkGqvUxtcltR/r8t5XC9Kr86K0ORnhMTPZbkeBZjQFLwRuzI/DvXLg&#10;DG7nteUnm3HQ63DSaAmhwNNPj++xuvhzXU2cZbRaZJZuXKlZRplpapF+QrFufK1JWodNfqtpeptp&#10;eodpWrdZep9Jaq9xSq9Rcq9R4rBtZrdpYrNuVKNWVDsoscoddCzrd60uM8l+zesl/1hV5KGSGL2u&#10;IFqfCwUP6XnjKv74dnTL7ZvVPdjQGgAutCYPGh5JGzxRxajVZJ6pKD5SzDNOLNaLKVULHLZO7jcI&#10;HdELHreKK9bwy9MNrjCJ6nLNnvxQOe1TPuCU3mwS2WEa2W0S0WsU1m8UMmwSPmkROW8Xv+yUvPW6&#10;oN80psMketqnciq0Kc82yYzTjPeRpAhaTQCjw4fRBy9eXrQZL9rixqRaIVruV8KJM2XCmbGQLVgx&#10;JtyMhmL0euBqaNDpBkn6dDiV9DkW9Nll9lomDFjHjzskTTgm9tsn1lklt3tV9nxsrnApClcNfy35&#10;9r2Cf7hebLRBQpJxUrF9dtvrsh6v4g7HzG6HtGH3gk7XvMmwzg9y78WpXokgHpFgzYGzBc9wLvDa&#10;ZLRBjpkTZ8xGMGQj6IN/PRfOEFT7NZHnxk0CkN54iJKB56Vm0Pm5FLwFbHL/IvxtQZ7PX/PVkSDA&#10;ApgP/Wv5dwH8K7hzhL8CcNbf5F61W/5dAP85/l0A/79VACOLSAl4OVBoXyLcVvh1/B8ngMk0UogA&#10;ZkXJARABjBR+i5uRlr6yrQBEi37NvWq3IAL1a243BDlSExG9d+v8GjhxcgB2jAwr4wtmBklE34Ld&#10;IhL31wO2BVDoJQC3OwHclce33YjRT4UYqSRQVJK3MDyXQKB/Jg6geyoGoH0iCqB5LAKgeiBA/RAe&#10;HRrPIELBCrEQ+NmIvJwUrlsBzE7As2IweGpqqt///vt/+J8PfvPbB7/9/eM//PD0h4e0j55iaehv&#10;BbAQG5cQMwcfiYULR2ZjxLPSY5npMWw3Iz8jAhjURLq08lLYBFg5wVZsOBKZAYNIUBI9GukEjIhP&#10;pB8wSPhZOES5+GSExLQVVbQUlKUFRQGvJGXATn74x3+iefiI4dkTLC01EUXPhGEko1EgwdPTghIA&#10;jo4G5CCCHENDhaZ+jthfZPBnxP4i0vc2IaMYkFuxiAP+NQIY6eCLcFf63uVfI4DBhUI6AQuycUly&#10;Cr+4mfoXQZZPQkFIWllMHhn/+a4A1pRWhpFQBOjJKHeU1K4OTp0ubh3Pb2xOLMz1jq6MzmxOLm/O&#10;rB4s71zsnn4+uLjcPIbHDNyGoKGt05zOjeCi45gaqHEWWj6Dts++HB0fnB3tX51cfTmHvlzBtnVn&#10;Dzo4uFzaOG+e3EluXPUv2/ArWQ0pWQsrPEkoh1LroMQGKKNnK2fUSNJeVNFd3TvLOrb5Y/5watVk&#10;19Dm6RE8F931xRfoZk66Y7B8dQZtrOykJo+aGq2pqxzram6YaK1b6+3YGe3ZGG6bam7oKq9rKK2q&#10;KS2rqowqKI5o6+588oXqm6CVVehgDzo5gra2oe1daP8IOrlabupUYObUEpFSFZUU5xEQ4uMX4OYX&#10;5OAVZeGTJvMpEGAkibwiZB4RMrcwiQsAEsQBCxHZ+Yls/DgWHhwrN5YFBsfKg2PiRFHzU/13/1cP&#10;T4uM15N1OgLMIx183tgkF+dvjQ5B0M4VdHYALY5P5uTnv83I/1iZG1yV8D4n7k1mqk9+xvv8RLe0&#10;JJfULM/M/tTe6sDyRPvYFJfEUPOQeMe4hZoFaPLiuHn2omUacFw7ulncvZTVvJDRuJjZtJTRuJLV&#10;vJnbvlPQtVfUc1jUe1TcB+J2Vsd6WstqWut6RutObs9mbudSastUfPVu0cBWUe9WUf9mce9W8cB2&#10;af9B5dhpw9Re7dBe/eB+wxAAJDu1/VvVvRuV3esVXUiyWNQym9ewXNIGKlx1zhzXDZ3UDp3WDZ83&#10;jF42jV81TyBcNI6BkrP6EbD2qHrgoLJvv6L3oKxvJbVlLbV1K73jILfnvKj/srj/PK/7LKvlS2br&#10;sHNIHKdSjoBW3QvTCgGtXjnrHgWbHnW3MXPfeaeIRbfoVa/4jQ+pm5/Slz4kb4bmbkXkb8cW76dU&#10;nmTXXxa2Xpd2QpU9UMsY1DQCNY9AbeNQ1zTUNwf1zUJ9M9edY1DfFDQ0C43Ow4wvQjOr0PwmNLIC&#10;TW1BCwfQ8iE0twPNbFzPrF/PbkAbx19m1q+mVqGlXWhx92pk8bxvBhpYgHpWod41qG/ton1mIL1S&#10;HM2O/QM17gnDv0YA0zygQqB6dOOA77jeb/ItAfzo0R8e3xXAT3+gvhXASN9f2ic4AMNjmFv1i35K&#10;xjxjvgFWv0jfX0T9ItIXT8ULIFDzAYg0/AASrQCAiV7oa0gw3xbASCETWhxEpBMwCSVKT5B9Jmr2&#10;2Pjjb15Hf/c2/Lv34d/5J//dp4z/5Jn8nXnYdxZh39mGfmcXAuLfWQT+g2Hgb/U+/kb/9e+NPB7q&#10;uj5SsaZTNMfLG5PFtAiccsxcMly88vxCSiLi6hJyenIaFiomzjrW780coi0c4i0dE6ydk2xckm1d&#10;QUy0do538kpDBLCNa4zT6yRzh3Ab16iQ6IrMrI6szI68vK7KytHm5vnW1sX6+sny8sGmpqnW1lmk&#10;U29H52x7xwyIXd3zI6NbQ8MbwyOb4xO7IO/rXxkYXAM5iP0Dq4j9BYvI2sGh9c62xfaW+bbmBdgB&#10;ty2B/Tc0ztfUTlfVzlTWTJdUThaUjuYWj+YUjeSVjBWUTaTl90WnNAdEVvmGVvpH1gZE1X0Mrnr3&#10;qcTNI9PdNcXbNSXQOzMluLQ0obE+ra0ps70xt228dTrIMyQ3Jud8/WSie7ShuKa1qmFncfNo46Cz&#10;vqOhovl4+2ptdi8+Iuuds78Is5iP9fuesm5DWYOuks7c8Jz6zDoHLfvs0KxPdh9b8ppd9Jwvls5P&#10;50/ifeLWBlYTPyYM1QwWRuRBR1B9YmWUU1BVWMHFyF6krX9nesNK07SXjsvl7ElWUMYnmw/gw8Jb&#10;17UupvRy/MDshcF889RKz5LlK/ODqf3R+hEnHcejyf327CYnFRto+XORX8YHIy9oF8oJy4aHVj6C&#10;kr1jIxwCoD0o401clF0AdAglukc0Jld/nj8LBBU2odmWKU91B2gVGspu0+JUrAzNz/dNg5Y+V0YW&#10;dmQ0QKvXdooWIxX9q50LTpr2V4vn9WnVOcFpV0tH0V6h1UmlxTEFJ7OH0W8iBmv6k31Teir7kwPS&#10;Woo6It/Ft5X3vXcI8nEM9veI9fOI8jL/GOYV7e8YkBOaOVTWY/nScKN3obekvSa58nzxwsPEe7Z3&#10;fX38RPOVh7xS0AvlaCnVGEm1mJ8ccBSMVoS4ZoSkVrisVuRL7ahXWtEa+nFGJjFK0hYKIhoSXC8F&#10;mMW5CPwcOB5uEi8/Mz8bloUVS2FGE+HGAD0DnpYOS00F2iSICmV4SoUoT5CARVAI2logx9EykBmx&#10;rHgSO5GJg0QB3HrfW/WLgPT35WFm4yQzg8osOCIFg2dC4wj0jPcgMqABJBTmLr8ogAF3ve+t3EXM&#10;7tfcV7/UaJi/XADTP34I3uz4eVilXoiJSkqpaRkbmL5++dJJScZbSfiNkYR/ikt1k39764eKKrtY&#10;ByYlY5JaukPKVOF0S2Kni9obaaKCnqBxsGlQnFlYpNanGE3fKA2fKD3fat+inpT24oCCKMew2vjK&#10;xYbp+tiKgk9pvZnNg1mtY/ld4Bk4XNhVEJBRGJqzNbh2vnCyO7ENj6V8cgWdXhxtHK5ObezMnU50&#10;rSQHlby3jlIRMjOUdfKzi3pt/DHUNXyqaaKjsDkjNKMwuaq+tHeib21mdL2+sj01PrOquGp1ZvFq&#10;9wTulLl1ttIxPpjX1J5QmucV66vh6iJrG2kZEmoa5CRjr86kFmoeNpg94mcYYi5q1548mP+x+gVK&#10;TZjmlY30u3c6UcGWKaGWicHmsb6G4T4GwX6mEa5q7wylbMRJLxV4tbVfmL0U1FQU1Q56Ez3UNrO5&#10;cLq7eHmyDrWUjmWEV3qbhya8zS0Ob7CWcdfkMA0yie9Jny4NaNPldXpJNrOQ/mCrGGQm+16eS1ec&#10;WVmKQ/eNdXxP1c7CANTXuNtZu1yY1pIUllOWXjPbtXA0ebY/cl4X22Uu/drsVaAku50Ep6Mou70g&#10;m+0b55LSnOXokA61lz7qL70djMNay2ZHWzaSfPNCXKMCXSN87P0zowrjAtKj/VOz40s9HXzN9V2y&#10;UivfvQkP8E/0eB2ioGr6St08I79+dGYnNbsyKCiuOLfyZOv0YuN0e3RprWtiIK9uobrn88jmVEl3&#10;e3Jtf153V/5AbmhloHOij010b+VcXlS9j32sn0tSbmxLYWJHdmRjeVJnQ9ZgfWpXbXxzZXhFsX92&#10;8cfUKr/0htCC9uT6OJfwGKfQrPfJCR4R2R+T6xLLYQdcN3g+dwjeu07mtlf7ZxZ6xvur28ri8ztz&#10;OrpzevYGD3aGD7tLBpsL+oqSGz64Rn/0iMtNatiYvpzu3fOyDnlrG95bObM/B7vY+am9nPTaysKO&#10;qaGthrLB9Jiqiux2N/NPAV4x7eWDs33LlRnVLcXNGxOrW7NrVycXcIP58vpk/3hlfnVqdGZyeHZ2&#10;fPniENpZPZ8e3uhrm+1unh7oWJgc2J6b3N3eO947OTo9Pzu/vLg8v/gCdwKGH/TL3jV49g7XTNoo&#10;ueoImBuJOqqymekJOsix6MixacmzawNkWTWlmdUlySriRCUpJlUZFo3bcpCDanIc+i/YTaU5zOS4&#10;jOS59BS4tF+yayqyaL9k0pcjGqlzO6twOqnwOGiIOsjy6sgKqJkYuonImPPLWglKm4tKm0pJG8lI&#10;6ciLKisISKvzS+jxCRnz8FrxcNhzszlzM7txk915CK78OFchtLsI7IC9xfE+EsRPUkR/KVLgC1Lk&#10;S7Y0db4CQ4kqC/lme9Ued+0Bb73+t7qj/qaL0Y6bqV772e+PCnzPSgIvKkJPy0KvauOgprTrxnSo&#10;JQfqLoUG66ERuAcwfLuBSAWPYIx9IgbzWBxAfC5zAzxSMfHZy1tIzxVuuS0kPJVnplX+JmwMGgjI&#10;Haub25cwN77za3T4CSZ8N11XuTHw2IbsDDps9NqsdFq3ozUiN7vBIqgGKt/2cL2HMJMVQIhsifR5&#10;FSCaI+U3i3BP2Xvc7OobILeJvwYcGzgGZFuwyHUjCfhRuuKPFZWp1Q0IJpZsttYc9qYUS220vgqN&#10;hjHZHCza8ziDklfPVYX/SZz3fwiy/6MI13NVZlo1ZhoNFjp1cJocjNrwCeL0QQ7f5mOAh2FESpBT&#10;RgaQ5MNZwDfWsTcjSd7cKAc5Un67lhttysVowsVoBoCdLtqcB3YhFrwYa16sJR/Whg9ndS/yY63E&#10;ifZiOFshRkt+ejMeGmMAL60JgI/OFJQIMJgDQAIW4VXU+sKMhkIoXWGULogijHoiaH1xrKEE3liI&#10;QQeUiKL1QQkoF6DX5qPR4H2uxvWHl/zfvxJ7rCb9XFuBRl+J3kgFZaLKaCpPqy9Jpc3/RJXzsRLb&#10;M2VOek1+oqEwiwUP0YyXZMlHtuIhWnBgTSj0erhn6oyPlFlQBqyMhuwY45t5Mc1+wpwTa8WJtfka&#10;LpwtL9GBj+QIEmZ6MzKNMQuDOR/aTOipkhydshaTsSWvnZvEmw+KvuFaUfEG8WXOpeVOxZWOpRX2&#10;hSVW+UVmmXkGaRn66R4SQVb8nzSZXGXozYWf6PE90eF9rsdPayiINuPDwqoDHAYHwYz9J9hwJuCw&#10;v4YNbfQtjNlQRmwoE1aUCTMjDAUNAxJuvBUrrSEPg5k00VGEzpznBx0NJo8QjYwKy9JOx4pu++J6&#10;g/hqzZA2w7A+88gu4+AGnY/tlhFDnlnTQfUTYW2VroXuwu5CP7wUZDTlwlqAJwMnxhw8MTjQ8NMD&#10;RPDEAOX3IriYFJw1E96aBWfJBp5saBMhlIE4na4MrXqOfX6DZ9ngx/p+z+Ju+8yFd+VbvjXTjlkz&#10;lqnTJolj+jGjetEgjhvEAkA+rBM5ohsFSiYM425LBrXCR7Qjx3Sjp/Tj5s1SVq0yV6wzl8zTZk2S&#10;pg3ipwzjQfmEfiyIIJ8xTJg3ip/Xi9m0yli1yx6ySO5xyOp5V1buXhBiFCNCr8yHUudihCet/PFK&#10;MsLTNnMy6HKitEA5eHvhwOiyY3U4cHqcOPg2uiDeUAy8wKnUWX8rJ/5M01bYJ8Eoo9q+qNIsrcww&#10;scY0pc0+r8uxsNUqA1zbDvPUTvPUbrPkXvOUfrPkAdPkQbOUAfOkTtOYbquEQevUEeuMIfO0XqPk&#10;LoPUFsO0WZ/2HJ1kG2a7F8/VBGjU+fEG7AR9MqMm+93hVX8JUJkZo82C1WbH6nJi9XjR8DuMCK2O&#10;xHMtmUcqiTrxuXoJ+WphTQZxbboRY2aJfRZJDgQdS4qhK49NmKJPqXVy99vS4Q8Vo29LO2yTe22S&#10;BqwTBi2ih0zDR8zCpiyj5m3iZk1jV+zSZ+wyhuzSJz9UjQW3JZkmalFMxFFawoz6sBREW/Ey2vIy&#10;2vMxOIPIi7a4lVW/CDvelEgwJjOZMaH1OBi0RGg0JB8o2JKtSgxTBpzLhh0Kh20zh2xThmwTB+3i&#10;e2yiWqxjOrwqalwqUg1TPYS9VRj0RR8oST3XUMaaaJOtjVls3km8zzZKqrfLbbJK77RKH3LOa3fM&#10;no3s+iD9RuSpvAQBfEAYs2LMuEiO7Fh7Tow9D9oWvOlx4szY8casRENWoj5I4MlxYTn9yxHuR3uj&#10;Z8B7O2JfYAHz5wQw4N/UARuDz4Jv8tVh/Agf2viu4v3z/A07Af/vEsD3Lsst4NPzm9y9Vr+OO0f4&#10;KwDX4Zvcq3bLnxLA/z4ENMzfbgjo+3v+Je5tfsu9arfcq/aL3Nv8Dv8ugGGQwrsCmIlGHnBb4dcB&#10;tpK9N8YPwj2/+4t85XH/an4c/5mNUR5wOwr0z73vLfAo0IgB/ZUgAvVrkF6zX4Oo1lvbeitc79a5&#10;y21X4HsgWxFvLDJYvNW0d8XtXe7N3XMP1EMehgfc9D9w0X3PSfsHDgBIvobme26ah8LUj0SpH4rT&#10;PBajfSxJ91SC7okUiCCnfSJO//QFw3MpRipZDK0slvYljl4eSyONphbHM4izEKQ5mSRZiQJ3BTAb&#10;zI8TANP+8MOjf/4NIoAf/u4Pj37//fPvH6KeUTOhsJxECj8zuwALhyCFnZfIzI4mUOjQFBpGEBEB&#10;jMCOJ3ORmJEZbQEgAYusWCKFEYdIVgCehgHkzDfz/gLYcCQBVk4JXkE1WQVdJTV1OUVpQVEpfuEX&#10;AiLgcX/zX/8bw9NnGBoqIoqegkUz4zBMGEakvy/Dsyeo508ZqeC1t6CpnzM+e3o79S+eluZW+t61&#10;v3cdMHJUxD89BPQ974ssfhNQGRG9yA6Rbf+8AAZXDFxbRJmDy8XPwiHOLoh0Aga84BYF8aXgi1ci&#10;sspi8gB43t8bDfxjD2BpZSRXEpMpTcmZ6x09Xdw6nF3bm1peHJhYG53dGF9cH1/cn9+62D79vHfx&#10;ZeUI2oWg9tV134J2tbeV/GZtsi77H/Oh1nloH4Iuv1xcX26dH2yf7p6dHkLHR9DeHnR8fDG/elQz&#10;vJVYvxFQselbsh5UvBFccBRRCMVVQtE1UErndtqQobC1qLSzqnuqzsci18TmhNKh3tGdz+c34vfy&#10;+vpmcrr9kwPo8yl0uHOanztubraionKkrb5qpLVipb9tb7Rna7Rrrr2tr7ytqbCrpjj/QnxN6dWK&#10;ju6sqcni69dn2RnQQC+0ugCdHMNTAp+cQ7vH1WGxovS4V5wCCvzCYrwCgrx8/Fx8ghy8IszcUmRO&#10;BTz3SzyvOJ5XmPgTJG6ACJELIExkFyTAApgXQ+FBM3GiKVwYZnYsMzOGQnn+vS7pv46Gq02F6Tb5&#10;2BmIGfEy28opxHm/rR9oHIEOD6GjnYPG7qbwpqbYwYKQ2vh32eGuSTEeaYmvM2NdU6Lt4gHxTskR&#10;1jE+Or4hlpGBlhFp7/O2eo6gBeiwcfq0YeSsYfy8aey0fmyvsnetoH0+q24lt2Ult2ktv22jsG2v&#10;pOegsu+sZuSibmyvqGc3r3sztxOwldcF2MjtXM1q2yzs2Sjo3i7tP64dP6mfPKge3a8aOagfPWkd&#10;P24fOW4fO+kYPemA86O20cPWIVBy0DK4WduzUtG6UdO93zyw1zS4Xt1x1Dx82Dxw1DR02j5y2Tl5&#10;1TMJ4lnH6H59/35jHyg/bh06axs77xy76pr63DV71bxw2bR41bx03boEtS9D7YtQ0wxUOwJVDS8G&#10;ZWTJGGWJaZdI6hULqXcoWrbJW3apuowbf1x0CF93i93xTj72yzkJKTgMzrtKqLpKqr5Mrf2c2QDl&#10;t0Kl3VBlP1QzBJV0Qfltn3OarnKavhS2QeXdUHUfVNcPNY9cNw+dNfQd1nYd1HWdtQ1BI/PQ7AY0&#10;swvN7kOLR9DaGbR5AW2cQSuHcI/2mU1ocg0aX4Um16GpTWhsDeqbu2odh7pXYLoW9xtGWmLz+aiI&#10;dP/0CP2QFu6/+/MhoGn+AA8B/YsCGFG/tA+pAdSPn/+tBPCzBzQ3s/8i3X/RtE+xtE9wdE/xdwXw&#10;jf1lwj5nwVHddPx9ftf+cv7U6xdWv/fsL5lO8J76RfgzApiEEmVCi1MwEiAiAhhEWpw0vbzDM+vA&#10;37yL+84n8rtPUd8Fp/2HgOz/9Dbtv7in/Ge35O88Er5zj/nOIeI7c/+/1/n4/6i/gQWwgfsDHZdH&#10;yha08iY4WX2SiBqOTYqVS5abR1ZAUFFEXFVcVldGzUzZ2Enb6p25U5SFQzzA2jnJ3j3FwSPV3j3Z&#10;xiXBxTvNwTPJwjHC1i3W6XWSkXWQqV2wX2hRbl5Pfl5vcXF/dfV4S8tCe/tyc/Nsbe14a+tsR8dC&#10;d88ioLML7gSMCODhkc3BoXUQJyb3xsZ3EOM7PXMIcsQNgzg+sQvWgjg6tt3RCs8B3N6y2NG61NGx&#10;0ta21Ni0cCuAS6umCkpHswuHswrgmYCLKibSC/oTMtsik5rD4htC45uCYxsDQms/BZS99s55+ybb&#10;1zsn4lNBelhFcVxtdVJTTXJDXVbrbPdic1FrRnh6S1nzl/2LL4fnFbnFfa1dlwenh1uH3c19Iz2T&#10;W4tHzTV93o6+PFgBFz3nvopefWm92faZpE+JTTmNViqWGUHpby28W/KavUw8D6b2l3uXCqLyp1om&#10;S+NLdsa2kTl6m1JqKiIKSgOzz4Z2Mr3jqyIK93vX7F9ZHo3t1qZWO2k5gDqhtr6pr2OgVchJxaY1&#10;s+F4+tBa2XKha35tYNVM0XS9b2WydsREUg+aP2+Kq3BTs4N2oOrUqrem8JS9BUFZfmZvwSdOSUDW&#10;JwMv6BDKfJdQFlEALV8FOwdC29BE/SgsgPeg8YJuW0nDuqgScBiX4we9ua2VkYXQBuSsbted37Y1&#10;uG6jbHk2e9xb0hni7AdtXCS+j84Lz8wOybhYPovziemt6k3wTW4r6Yr9mNhU0BbiHdNY1PnGxu+9&#10;Q1CgV/wHl7A3lr6R3nF+Dv4lsYXzzZO2SqZL7VPteY2dBW2H00dOeu6bk8dLQ/uarzwUlYJllOOk&#10;VWJuHbCYepSoRqSkTqyoZri4ZoS0bpScdpScZoSSbrSBSbSmkvMrMR0xjpcCFEkekjAnno+byC/A&#10;As8EzM/Cw0vhAh/uHAQmVhyeGYOmoP9oQ5HBkG/dJzz1xu9/AC0uqh8eUT94DAAJ4NbjklAYJjQO&#10;6TTMSWYGya30JTNiiQxopBqaihYBPAoAPBwAR8twT/0i/YDhzX8+4PMtiP399QL4a/uLoULGf/7L&#10;hoBmfP6IgHouIyWsqvZK5qWCoYWDvWvwy1cuOqoBcrxu2oLvU11rGj+1tPtUdLzJ/iRsqscol2Qe&#10;sVW7cth9kPE2U4dX1+aFTdH7vHSrGBsWXQu82lshG09h61Ctj81h9UO5/dkf0rty2rY6V1pT6suC&#10;cvqyWjqTatviq5bqJhriylPexNQmVsy3TbcXtdZk1qyPr0Cnn78cn4Hmy+nWxfHql8mu9fSwqtTg&#10;yvSAqtzwupyQipmWFWgLnnl3vmMqIzSjOLVmamjrbA/aWjufHl+dm15ZW9lcX1452z2Azr/ADnj3&#10;CprbP+lZmchpr/DNfKf1uiK0LMgsSIVZRQYnn/Y6+3ToS65PqeCzF/p81qrMxvyPZaUxOkZCrt5a&#10;EXk+td7qfuaithZi9mHWscXBNWH2CRUxTT1F442Z3Yl+eW7GPsYqjqpShjIC6t7OIXMju3sLV76u&#10;ERoSxs563q05PeeT183JXS6vPOOd0rpTR9K8itxV/asiuudqj7I+NTmq+nHRSLLTiPNjlazVAwrj&#10;h+sLV8oyJityR7MTGhJD8tLC8/qrx87noO3e48KAenfNUC0Jb1l+Vxl+d34WawFWmzfOJc3VJ+0N&#10;JyY64dpKPha6AaVpvU2Fo1Hv0rPDi7uK+9sLujJCcsErLsAtrDKrMdg7JtQn/nwPWp8/aW0Yee0V&#10;Ymbu6fMhpqF5ZHPnuqN7KjQ0MSu96OLgM3gvulo5OJtaGy1u3OuaWKkd6M9sAO85rSmNjcmtBRE1&#10;yb7FgLyAsv78sYGiibr4jvrk7qa0vvLoloKQmsroxsb4ltaEpprg4nSn8AijN8mWH4rexG00zjXG&#10;1ZQE5TbEVbalNnRnN/cXdXTnt5bHFW4MLEA7lwczGws949NdIy3Ftcl+sYUhRXFuyTN1S4vtW/nh&#10;ldUZHVXZXX6e8WnRlXXFg9N9O6Mdax+coz66RObH1XVVTwx1LIz0LBZmNrTWjuyvQivjx/NDB5tT&#10;l1VZ7cUJNUMNU7tTB2XJ5X2VXacL+5+3z6DT689nV4Av59dXp1+Od883lvbmJ9f31i+XpvaHu5c6&#10;Gye7GmcGO1YnB3ZnxnfXt/a3D/ePT09Oz88uzs7hOYBBUxtwAPcAPl+4TvbJcVL29tIKdH716bV2&#10;iK3Sa2slT6tXHuYvXY1lHPUlbXXErLRELExknUAJWGWj7AUiktiovnPQCXXQC3PVD3U3DPA09PXU&#10;/eih+dFNzd9R0d9LO85aPtBE9oON2id1KWvtlxYf/DJlzMI4dQKJ8l54aQcOeWcRBSdJeStpKX0l&#10;CU0NkVe6Ai8MeURMOHlMWdjMmCjmTFhHfoKTIMZNGOMhinstRngrQfggSfKTJL4XZAyQIETLs6Wo&#10;8uRri1SYyDTZvupwVet0U+t/qz0WYDYf4bAa57GZ4r2f5XuYF3hSHP7/Ze8voBvZsgRduN7rme7p&#10;7mmaqrp1ITnNlixLMjMzMzPLtmyZmTnNzMzMzMwyM1M6naYkp5PinVDkdeV15q261fPmf2/9b9b6&#10;1s4TJ0KhUERYiowv9j7v27OhviJoqBRmpBSarIJm637Hh9HgZVLnRqlSSpCpcaPUedFafEzanzNO&#10;KDfaPkPJPkHuCSI3rX7DDVYbxEeK4khIBqo4i6MEqxMA6fkaYWaSMMYRVpIURLHOCJKs7hIsbuJ4&#10;15seMZwLmBTHu38TSsaqJ2iI4dxEmF2EmJwE0Y4CKPubl/9GYGn6LQTRJDAXbABocNNa89LbSrF5&#10;6PH7hynH5upnNDvVjQT3j4cN9Xi3V9uU5Rlkdrg39/p09Pt1tbs1lZjlx8o/8eF1t2F3kId3kbUA&#10;kxXFK8C3/MBOo7hnxEnDdplSnxmJtkgWryjOEewrEawD7IAx9kIYIuihzHICexhEZE+CWWDDKNjx&#10;MRD5GOz5Ge34GUlgP4AdQvkgv4giaHtRagtJKnMpagsZWiskQxdJ0lVC2ykz2SMooohy9NagU5La&#10;VJ7eSI5eX55OX4HRUA1jpstha8rnZCnibsbvbCboYinkBtoWgq4m/E6GXPYG7EQ9lLk51saRx81f&#10;IihKKSZRMzlVOy1NLyNWPcFfJtSax1mTyUyGVleCQU8GayLHThBjtRZmsxVksRbAE3iZLbjQphyM&#10;xmz0huwMRpwoE24mM9DJh7VE0jr5mAn8WCI/s/3X8GHsBHEOQnhHXiYiZYxYKzCpyO7oIuEZruid&#10;ZhBTRsxscS/vD6yfiuiaj+kd9Kwd9qoZ86qf8K6b9m4i+zbO+bZM+7WPhIzWu3enm5T4Skdbsbtr&#10;o22V6S0V6C1kGMwlGc3FwOFjgsdg5qfAhzXnZQZb+A14MKZfw8tkitzqhavOYqy4mf8MO72JIIYg&#10;xmQtTG0q9thUn8MjWDun0rFlyL1l0rFixDZv2DJ9wjJxkZSy45l15J+375ez5ZtDdk4ddEidCa1f&#10;Suipts8hCTlLMMJvIcREAGsDUQjOEYTVyzejANaah9mWG2vLx2wDFpZAmYPDrUarp0ulWWiUSPav&#10;Ww2oGbFMHDWKXLFO2nfMeOZRuO1WsOiQPUVIHrdIANsDGiCOmccPm8QAhoyjkcaIaSxg1CxuwiZ5&#10;xDpxjJA4YZc655g155Iz65A5aZ+26JIL2vNO2TNOWaB/1jl7wTln1SHn0Crr0DR90SBh2jRp3bd2&#10;NaozzzxZj1lfhkFHHKUvyGQKW15479mAA83HZMPHaCyAMhQAkaIK+LEm/FgzEPkYjeTYbeTBnxiV&#10;rjytqYt0aJ59XVdgbx0hv9Eio806Z9ClnOxbP+NdN2CX12KYMGqfP2aXP07MGbfJBkzaZAImiBm9&#10;VgmDdqkTDtkLToUL9oVz1vmTpjlDJrlrft1jnm1ZhpmmXCQhWh0uJgN2DgsWFjNwKG+poL8A+CAc&#10;zJZsWEsunA031oYfA46CjQgDQYrW0oTdNceyrNq2qsGquN08f4BQuOxc22yUrv5AXeahuuxDNXVa&#10;bSKXbax6eL1T0XhIy3RA3bx/3ZJP9aJb0Yxd5qRVEpmQvEhIXdCPvXStvPRtWiSVjJKKJwPbuwM7&#10;cu0rwSktxWgLl1BGuQqjvIUZfUQYAuAG+KL4ylr9Grw4WyyLJY7DigNrKoA2kaU1ULmnEcDrMeHa&#10;MOdav+hYuehUtuhcNOuSN+mSNeqSPuCWV2WVHy73xBRtrXhXV+6BoRyVmdhdQ94/aEjfMxT/Tl2P&#10;xjxaNqKZUDpgVzFiUzJmXzrsUraWPBIo4yV5T1mZA/ztE1gZrYQ4vHiYXXmZXQXgPGAn8J3Ag7fm&#10;ZLUAgAbYKooS/uuRH5z5GAsBjBkiw+CESMrA6gC4GMPXwIIQ/tv5Xwf8y4u4rl9ye0sQ/r8ngCmH&#10;4Bt8ea3yJbcW+w18sYW/AfCpv8mtxW743wL4L/G/BfD/hwUw0g/aNwKYjUb1ZoHfxv/rBDA7nSIH&#10;vRL4/xcigEEDTCKd30KBne7b7hYRrl+DjMX7NUh279eAlyApvMjkjdC9WeAWTA9E/iZued8bbrJ4&#10;bwHe4sYfg5ffyGAQQRv0gH6wANhg2FXTK2IZ1LCMmjiUDguTDhuzATtWnwNnxIk35GY15WY15mU3&#10;5+MwE+CyEuKxEua1EeW1luC3EuY2EuHVlxQylBDQ4GWT4MQK8LDyImMAczFjuZgxXExMrPT06IcP&#10;ae78dP+7H+7+6TMPv/+J9t5DHC0jFwYvwMIhxMYlysYtgGXjYmRmo0Wx06A4GTBICWhEZ/KzcAhz&#10;8IjzCEjxC0vwCiIOGBkMmJMJx0rJssVQ0YEGmEScsQArp6yQmLqMgqmWnqGaloasooKopJywOHgt&#10;02Pa3//jP9Hdf4CieoRjoGOn1H9mRTNi6WmRas9o6seggXhfpAfARPX4ZuhfPD0dIn3Z0agbAQza&#10;gBsBjAhaBPBJb/hSACMJvgD0I5ovl/mar9eGtP+yAEaSgBEHLM0tKscnoSAgBZDnlwRRVVReQ0JJ&#10;S0oFoC2teuOAkTxgHXkNQxVdRRHZ4uTc5VHyy91nZxsH55uHzxa3TlZ3n63sHa/sX+6cvT999/H8&#10;A7T3Bho5OvEv7xN3asebttFqN9FpDcu57QTmQ3OH0OXVB+jjJXR99Ork2fnx69Nnb09PoKs3V5v7&#10;563kk5zu07j2s+jmZ/GNZ4n1p9Gl75LqoMRmKHvotGDGWtxBVsHD0LvIILTCM6cvv2VhYe0Str/v&#10;ofdv3n2iDEn2/MUZ9OEtdPXyQ0vzKsn+QFv7hZHhgZXxnoP5MzfCmavVmYPJmZXupbHmSz31C3Wl&#10;V3q6l6Yme6ZmC5bmC56u26nxx3WV0OoytLsDrW0+7x8N1jNTQLMosPLIcvFJC4mKC4sICwqJ8AlI&#10;cfLLs/Fo4PjV8YJSWBFxFnFJFnEpVjFpFhEpFkFpvIAUjl8SxyOO4xRlZhfCsAoysfChWQFcTFz8&#10;PIqcKLwK3T+n6WKHg4zqPV2sFb2lhaM4+OKkZGMcTPyaU7Kg+UVo8/y859VS7fPeAnJLVm9DagdM&#10;UkdVVGNZeG1FWG26R16GZ2EUMSXeMTPOObs6ofP5zLur5XdXw1sfh1Y+Da9/Gl79MLj6tnf+sm36&#10;tGn0uG74Wf3QScPoacsY6HnZRb7qWXjbu4hkA1/WTZ7XjJ/Wjl80TL1un3/Xs3LZOnvWNH3ZPvdx&#10;eAua2Hs3tPF2YO16ZAMib3+cXf80uwXNb0LzO3Cy7MIuJWt2D8R3U2uXQ+TLwdk34wsXAzMHbQOX&#10;w3NnQ9PngzMvxubeTq2+Ja+8mVi+HJ193jd10j9x2j99Ojh1NkAGy1wMzV4MLp71rT3tWNppJG/V&#10;jm/Vje7Xjx7VjjyrHYC65k/ym5vMPcvVCFWKZtUyhv3apHZ5c7KW55pxyA4hatc6+pCU+MI37zq8&#10;/PpJxXVM9dvY6tcxVa9iq14l1LxJqX+b1vg+vflFROmL4KLTwPzT4IKLyDJ4VmrDq4zGs4z6k8z6&#10;w8zandTKtZSytfSKrZzavaKmqw7yu955sEuhqW1obh+a3/80u/N+evO0l/xxahOa3X03vPy2fwEa&#10;XYdG1sDC1+3zbzsWXrTP7tQNNcfksf9E//jffmS8R/s/I4Dp7tHQ36cF0D2iobr36PH9B1/zFwXw&#10;vZ8F8KNHd6kQ9Yvk/lLdowz9++Cz/b0lgCn2lwNLzY2j4YHt788C+Gf1Cw/3+037C+BglPwaNkZJ&#10;WAAzyLCh5G4AkwAsrSSI7Gh5ACujLGiDyIBXwRn403mkfheZ/7uozN/FZv0utfy/Jlb/Q1jpn2Kb&#10;/hjd8N9ja/4+suy/BBX8g3vqv9nE/8Es4vfmfj9Y+dwz9binbUerao1TMmcV12XmluUVUEYEsKSM&#10;toyysbK+jTbB3cg+mOieZuucCSC557r6FnoElLj5FTp753kGFbn45hJdkykCONeSFE1wjI1KrKur&#10;n2lsmGttXejqWu3v3xoc3BkY2Ozv3xgZ2R4fh8s7T07tjU9sIwJ4bHxrZvZomnwwO/d0eeVsafkU&#10;qQW9ufVqY/Ml6AGTiB4GsxCQEtDjIyAejI4eDA3tdvdsImMAN7etNLSuVNXPFVdOAyrq5utalkvr&#10;ZgqrxrNLRlPz+uMze2LSOmOTOuKSOiLC62Ii6lMiG3PjmytS2uvT25vSO5oyWhtzO94fQwsDS9He&#10;UQPNvafbxxuzy+BbdGN+iTw88eb8DfQOmh5dGOufmxhcyogpkOKQczF0Xh1YMZQ2GKweqEmrLk8s&#10;c9J3zI/MCyIGDtUMhjuGgbnthW31mXW95T1VKZWXaxcFEbkvl87KnhQ0JFSku8Seje23JFTVRBVf&#10;LZzZyJufzR5PNo7bqBKgF1BJaE6cXRhohFr5V8aWfNh/56znONk88Wb7tYWS+e7o1sn0oYmYHrR1&#10;NVs14qZpDz2HRuqGvU09oJdQe2ZjsJk3dAZ1pzcG6LuBldRGl1TFlECHH5O8E6BTaLFzzk/XBbqA&#10;tlrm4q1DluonqyMKT8f3p6uH4cGDT6FAC5/RyoFXa5ckTeKbzVebw2uhRP+PB6/zIjLr0ivr0quv&#10;dl9nhKQtDSxlU9RvSnBGZ1V/XEBaV/WQv2NkmEdCQlBemEdiECkqPSQn0iWqLb/5ZPrATc9+e3B5&#10;oLxrvn3m+eKpg77r+db12vhTPWUPbZ1EVZ0cxAF/KYClTTLE9RIk9BMVTDOUzTMUjVJUTdKNLVM1&#10;FB0UhLTFOBQluBQleRRE2CWFWMVEOcURASzCKQh+1sGPuyA7hwAbKz8rbG0RkELQiLvF0aNYURg8&#10;A6yH0VS0DA+p6O4/ApdeAKqf7iFQ37mPZAljaOi/FLo3IGYXzAJrA4C1fZn4e+N9wZsio/9+3gwM&#10;+ze5McG3soE/p/Z+xTfsLzWaiRp8HNh234B6TIPwlfpFeMjORM/LgtbVUjYw1JFXVfUKjCqtHk5I&#10;6shLn3YwznVUT22MnBhLnJyI7Jh9Upui5Bwgap1lHj2Z2b/XutGd0RlNiE6yje+ObWnwKHHjsnTC&#10;G4eJu7jzEGI1g8dShzab1mZqJsl1E/v9m+Tqsb6stp6Mlsrg3PonxdPlgxXh+Tm+yd35rVtDa9vj&#10;mxtjG4fLBy+On589ffr+8vpo/dnZ9tXh0quC+OYE/5KdsVdDNUsuekGzbavwELwX0FPyNrl9oqGk&#10;Z5n89MUp9Pz43e72ycH+s/39w7WV1fPjk9PdwxebR5/2L6Gjt5+Wz3eaZvpSmyvCSpdalvMDizx0&#10;vE1ELN21/EZLZ1tT+l3UAohyXvbyfoFGifF2RZFWOUFGaRFmae6qfiRZ5xCjSHLlAiz5jiHoHNod&#10;OZ1r3wKb8WzpysksSF5APzG06OnGe+gaennw6eX+9XTnwkjt+GLX8lzTbG9eb45PVpF/UYFvUapz&#10;Vklo7Wbnswsy1Jox4awd6mEUnhFcmRHc6GWZYa+X6GCa5u9YnBTRWJbdW5TamBKa11Mx8mEX2ul7&#10;nu1VHetQ6m9T5E0ssdBKFOF04MMTDdRjAj0bo0I6fZzLHaxSTbWCQlxzEwJLEvxyh+tmzhZezLbM&#10;1ac21CTVDlWNDFQON+a2gW37cAo7y/cvoJqSzrDAFG+PqKDApMGBxcOD116e4Wkp+a9P3749eX29&#10;dw49f7vVOX42snQ2uHTQNbfWODVVOTZYPNpbPNFTRh6unM/zzB9I7ulJ6qoOrG6OahnNn1iu3Tjq&#10;fTaQ3j+c2T+VNziT1zecWNcakNnsm9wZmjee39WX3dmSWN+WUt+R3gS+dkqf5HXkNLXm1G+PLH84&#10;fHl9cHmxfnS6fni4sLE2tFATXxduFVsaUVse3VgYWTtYO99eNlGY3LI4fry/crUwfjjcthjgGOtu&#10;HexiHhjjnxEZkL4+93R6cKOvhbw6eXy48voCXL2OPbvah6baFue6V99sX7UVtK70zcPlpilPTL5/&#10;82F/62B7bff06PL6JfT2BXT57N3++uXKzNPJwY2R7tXxvq358Wdrs5cby+eHxxfPLs5evn71ZwEM&#10;VoI44HP4uYSBskkvvVA/wxg//bhAk8Qgq/gAQrS/VZSPeYSnSaibYZCLfoCznr+rQaCHcQjo9LV4&#10;4mUaBtpgrofpkwBiTiApL8IpP9otJ8E9O8E1K8EpO4FUEE8qzfJpC7cu8bfMeeJW7GQe4UYMr2xa&#10;SBu6sizY5HeuoteOQauH8eiGi2oHSqq5KauQtBQsjWQMLSQ1CaJKNkIy9vwSDgL8rqIsbuJMHuIY&#10;JAkYLgQtxxIlhw8RZXwiyZQgx5KmxJmvzlthINZkKd9hr9LvpjbsrT0dbDr3xHYlznkzxfsgO/hp&#10;QeSrmtS3TRlQVx7Ulw/1Zn3sToN6U6ChjN+J4k2F8SZCOGN4KEq8sRCbmSi7hSSnlQizsRjGWJIJ&#10;YCgFoy+JgQevlcBYimGt4TK/eKIIC0mU1UGMzVGMzQm2vMwUsHAqqtDPwDmpP9cfpthfF4Akm6sY&#10;3ulrxHEuYhgnaWYnZZybFquHIaevGV+QmXCIhWiYFqu7FuhkdlXHuCpi3GRxbmKsHiLsniJ4NzHQ&#10;/jMuN4hinYUxjoJoEh8DkYfOhouGwEljIchk9ws+VzwmIVr3lyBa9M8IYD4D2qJMJElmRylGe7FH&#10;FtKPrUw4/aL0i+s9e0b8eya8W8a9WkEk+3cthfVvxkzsJU5P+XbMBXWvR43tJkxtx02Rg7o6SZXF&#10;Zjm2ol6GQh4anCR5nLUUykICZSmOsRHD2Yvi7cHeg9NJmW340ZZ8DOa8dMa8tKYCKAKl9qMVL6Ml&#10;D4MFN705F50ZAPRQ7ggTBJisQQST8Fw6Cx5aax4aW15aIoCP3hbAz2AjwEAACNFbAYTpLUTpLETp&#10;zcTozKRoTDTpzc2xRBdBnzDl2BSjnHyb8lKH2grnhjLHunKnegBoFNtX59lWZFmVZJrnppumZhgn&#10;ZZok51lmlNkXNHnV9IV1jMb2TSTQPrghAAD/9ElEQVQMjicOTSePTKWMTiaPjMYPDEb3DEa019jl&#10;tTqV9HvVTgV1LIT3LUf0L4X2LYT0gh0yHdozGtrT5tOYZZ3tLR+gC87Mx6rieAsBvCUvkykX2piL&#10;0QhEPowZH9aclUaXlU6Pg94A9PCgTRB7yssEV9n9PGAnJaeWi8kawMNkzU5vzoOiiE9GSyE6Uykm&#10;S00eZxtR90bnwj63ohGfihHfqn6P0k6n/FZiTot15ph75YRrxaRj2QSpaNKuEDBlXzROKhtzb54K&#10;GJiPmpiJHGv3aE7UTrTmtFek1pKl0Zak0xWj1xdmMORHwZncPGgzANhmTpQhF8rwVuRhMuZmMv4q&#10;mvBhLCjADhgcSj4KvBhrDgZTRX43JS5Hvvta8jRGEeqJ7T6dE/7d8x71M2DzrHNn7QuWnAoWHLOX&#10;nDK2PLL3fHKPQ0vXvbIHrKImXXP3ErvnwpvzzdNkaQ1EUGZCaDMhjLnQz5n0AGGMFUAERGYLgBDW&#10;QgBnLoC1omyAjSDaWgRlJcFgJkNvqEyro0ml4cNvP+hZthXWNOuQveqQteuQuWebcu5dukbKnLHN&#10;mCKkkm3S5x1ylpxzF51y5kiZK67wCK+gZ9Y+a46UDdpr7sWbXmUrroXzDlmT9mkT9mlTrtkznvlk&#10;j7xJ12yye+60a96Uc86kU/a4Y9aYQ9aYU/Y0KXvBJG3ftmSLVD5tWzDiVNrmXBqo4Cd2T0EWYyyB&#10;NRfFWQrhrYXw8GjWQjg4Gx7+pGhTIYyZAPhEeEt+FmtBFmthFoIgylSC0VTknqbYj6p2fG7FdmXN&#10;Xs3lVnmdDkVDLsUjbqV9DvkdVumAUafiBb/6SZeSSafiCYf8CbvcCWLWuG3mpE36uG3aSkDZrGfu&#10;GClt2Dp5wiqVbJ0za1swQywZti5eDOrp8271kgkUotJgo1HnZDfj4YIT1mGz9RWUZP3bgJ0Pj1iM&#10;teLC2XLjiTw4+DkGIZSNFK2ln0JspX11u1N9H6m6wyx/2KZs3q0hQ/GJ/CNtKUYzWZSpOJWeyF01&#10;ucfaZuy2XhLebd4N/b6Nk74N016VZJdCskM2OC7bzgVP7Ys3jDPmDFKXbIuWPerIPs0jAW0D4QPq&#10;tMaKdFbSDERxRicRlLsw7ID9hFDe8DfhV9bq1+DF2eLwBDZ2G26cpTizhQK9kdp9zWBBd7JP64RD&#10;OfiDIpOKZp0Lp13zx13zxr0KRwNrdWn0FR8by9w3kHhoBD6mPIakzOKqxuamzGgv8ict5Tv6oeJh&#10;HaRasmcb2alunFQx5FKzlDDmLeopfkdFncsR/IHjac1FeXy4sc48WGdeOPvfgZcigCkZwFY/m93f&#10;yP8rBfC3+MJQ/gJheOTmz3L3t8RbR/A/zV8TwPCTZGCPfSWAEb5cD+LwfmukvBx88Nvxb13+VyLC&#10;nzfvr0L5+DZfR8pcZFW/iCI4sKPAzzdc7pjieo0oAlgLGZDilwL4b7e/gBuz+xu59fK/BkXEIkb2&#10;F1A2+5v88u3+Ct8sAW38xRt9qYEpID1fgfwtf4PPVbVvQzlbvgGYBX7lv47wLPDV8ZsjOJTg0uVW&#10;pOxSOIJlwGcBja8E8M8O+P9XcDPocTLCsva3xL+ZXxfAfEy6XwpgxP7+LICRQtC/KX4pX7/kS7n7&#10;C+hUvwkbjfK3+WrNfxl2OmVOBlVulDoPWgMAGmDy14X0Zw38NXBm8Ldgui/2TVB3Rb4J030Jxvvi&#10;6HviDPfAMmL0d0UZ74iCCNpIz61If0f8m7DSKSOw0auwg0/EoMrBqAbgYdbgYf5GFGTVFWTV/jpK&#10;8ZlI8RlJcRuJc+uLc+iLcOiIsukKsWmx0cqxMchxo5R5sarCLNqinLpgGSk+M1Eec1E+K3EBa0kh&#10;WxlRezlxBwUJF0UpZ3kJR4CcOOixlxUjyojayohZy4paCXHr8rKpCnGqSQlpSQqqCbBL8LAICnMK&#10;wQIYg+dgwnCiYdgYUFhqWtSDRw/+9OO973+8+6cffvrjn+798Xuqn+6hqWjZGDHczHB5ZwEWDl4s&#10;KxsDE56WkY0WxYFiBpOwyGSGSzoLssCj+UrxisgIikrywA5YglsI9IB+8HI2emYcLRrAycTCj+MU&#10;ZOUE/RI8AmpSckZqWhY6BjoKKooU+ysrJCbAzkF3/8Ef/vm/P/zhT9R3f0JRPcLS0yLFn5loqJCi&#10;0EgJaKT4M1iA4dEDeLRgytC/zDS0lPRf2PKyo5nY0ShWRgADGwpNEcBMFAEMd9642xtZiwAmbwlg&#10;9CMaADyXnuHryEKPBhF+FS0deBWODlbLcCdlbV8LYLDTvhbAACluIRleETk+CTl+MRDlBcSVhWXV&#10;JWAHrClFSQWWVYGHBFZQN1DQ0lPU0JJXN1DVBUvmR6et9E+/3jo5Xzl4sXl8uvH0ZOv46ebR0cbh&#10;xf4FbH8vPkLbV29i22ekfTvpjJa5XA6FfMbRFm1oo04pp42wsje9C9Crj9CHj9dvX714eXb95vLj&#10;21fQ9ZtXmztnzROnWV2XcW0vo1ou4ppfJDQdheS/iq78GNv4KWPweT6ZKOogr+Bp5FtkFt/gUz5U&#10;2b+2fXANvYPvQ12fvfj07v17CDp+cfrp41vo7auPne3Ljo472jovjIyemhs+JZqcusAC+NTJ9MRG&#10;78RU89xQ/ZWO+rGi3KGS0omJ4VN7m3Vn+wVft4XokInoJ1MpKRMpaa2hERpMzOosHIoc3LL8/NJC&#10;wuLCQqKCAmK8fFJcvLLsXMosXCos/NLMglJYMWmcqAxeTIZFRBovKIXjl8DzSOC5xHGcIlhWIQxe&#10;AI3hRTMBuNBseEYh9kdYbdo77vj7E/5OJURXJ+1wBcUECY1CSbU0cQFLIwnDutCss97t11PQ6Ti0&#10;3X++PXS8N3KyM3S82rE7Xbs0UTU/VbPYnNrdkNiV7JEfaZ8aTkypSuw8W/j4evHth+l9aGL9w/DS&#10;657Zs9bx582j520TL7vIJ00jpy0TF+3TL7tmX/fMg2MB4uvuxY+D29DA9oee9Vct82fVE6dV4y+a&#10;Zq+7Vj8MbF20L5x2zL4ZXHs/tn09svFpbBuaP/o0u/NpfhcBWti74eXoErR8BG2eQnO7r0aWrifX&#10;ocUDaPXp9cz66+nVN1Mrb2c3oOU9aGX/w/wW6IGWdj8s7ryf23xDXns1sXQ2Mnc2NPNsYO7VxP6z&#10;vvXtRvJK9fBq1eBOw+iz1qkX7eS3rVNnpV09pNBqLftqRct6WdMBTYcmUcM5La9VvQDAnKb3op7/&#10;nk3Mc/eMM++8fde0bZeUVafEJcf4OVLsrEPsnHP8olPCkVfukUf2gUf2U9/809Cyy5jalwkNF4kN&#10;56kNr/M63lUMvKsZflnee5jbtJZcMRdXNByeMRGbv5hevZ7ftFHUulHStlnesV3ZNZ1RCfbnVc/C&#10;YUXfVkHbZf3YdfvsZe34YVHPUWnfbnnfXEFLZXAK/k/Uj//tR6aHDIgARkDsL/0PFAd8h4rqLhXN&#10;HepbkfonuJ/2Lg31PWq6e7S0D2gZHtDTPaR7fO/RN/hPCmAU9X00zX0MRQDj6R+xMDxmZbiHY7yP&#10;Rz1gQYo/I/YXR8OHCOAviz/fCOCv7e+vCWAOBmlEALNT1C8SWSkCmOmxKJZWko1RFnbAlH5OJgV6&#10;Dk0UIepRUOEf4sp/F13wu9iC36VW/2NS3X8Lr/hjdAPg32Jq/jmy8p9Civ/JM+vfScl/JET90czv&#10;joXPAyPPh5okOhUiVtEKJ6aH4VKABbCwkpiEqpSMpqyyoaqOta6lm6ldsK1LCsEBxt4tiyKAi938&#10;Cp28ct0DChy9smycE5194DGAKQI4Piaxvr5htqlptr1loaNjsadztadntb9nrb9/Y2Jsd3LyYGb6&#10;AHbA43AV6PHRrbHx7WnyATLQL+J3Ede7vfNma/v1yur57NxTpCg06F9ceg4gTz6dnjiaHIMZHT0Y&#10;GNju6Fxral5oaF5sbFmqbVosryEXlE3kl46XVs9UNS8X15ELqqczS0YSsnqfJLWGxzVFJbTEJ3dE&#10;RdUlxNRnxrcUpbRXpLdXp7XWpjRVJ9X3Vo/mxhUPt4yXppclhsZtzC6/Oj7fX9mA3n96vnc4NTx1&#10;uHUEvYdWZncTIrIifOL1pPU9zd2Ppg9UBZSzgjN6yrvi3GM8zNyyQzKD7QPH6kai3J70l/fGecWU&#10;xZUUxRZEOIWvDCz5mHsNVvT6mXomuUU7q9mut832ZDWXhuVcr1yaSxk8Jx8tds6ayBhB51BTUlWI&#10;uQ/0Eop1iMjyT4UOP7joO3WXdkFHH01ljbeG1l8tnxsKa0Pbb1fbZl3UidAziNw86WbgDF7Sm9/u&#10;b+QOnUH9uW2eWg7QC6g+vrzsSQH09FOyTyLon2+f8dQggcZm23yBf/qzsd3a+PLNnuWBoq7SsFzo&#10;Eoq0CRqrGHi/9cZew/bt9pvjmaNAgu/V5mV2aEZbfnN7fuvLjRfJfkm703tZEbk9VQOJAalt5T0x&#10;fikdlQP+pCfhnonJIXkRrgnBpMjM4LxIp+hO8FWwcOJp6Lg1sNBX1rbcO/d09shay/Fi++PcwIGa&#10;rKuWTrKKbo6yXo6SbjaSBCyjnyatnyZjmCaiGSemnaBokqFqkaNknK5slK5vniIjaibKLieIl5Lm&#10;U1IQVpXglhFiExFiE+Jh5uLBcvLiOMBPPLhw4mNh5WdlAwhycAtx8ohwC1BqOAtQajhz87KwgzaY&#10;xYPn4MDgWBiZ8QxoHD2c1ItI05uU2ZuS0TeFndnQzIjT5cKycONYb1J7b3oAyBjAoPPLfmRsYC5m&#10;jl8DMcEcTGyAGx98Y3xvgdhfRAB/tr9UKCZqBtRjuhvpizhgABM13c/G9xcwPLgvwo4V4cTraKqo&#10;qmkISimHxBWs7EJr29D6EpQUPBBsWdqXujCVPDUU0jTsWxYhYl1Lysy1iC+wT+uIauxL664Lr851&#10;ycx1SGv2qUjVCU3XCUtQ9ffiIxQRktcLp6eyhp4PHE2WjC7Wzi7VTI/mdVeH5sdaheR5p621LMaT&#10;ogPN/Nty2ld6V6bapyc7phbH4Gcv3p5dvT6+Whxde7559XIPivXN0RKzjHBKnWhaDbaNmW1fhkXs&#10;a9i3HZH3Z7pXFoa3n22/BRc/16+hg93To8PnH8DVzyfoaPtodXLp2fIhdHj9buPldtfSUGHPbNv8&#10;Yt9adXrTPvnkYvltV9HI0fTLD7vQ3sjlevfJ4ejV9Qr0fg06HHxX+aTXRsLDhMtiuWrxpO9ZhmtW&#10;VVT93tgz6BW00LftZBYw3Lbc1zhnruWqImqWE1t3vPwO/A0eLJ2Ba7CFobWDueM3W9cV8TVxLkl5&#10;gUVxpOQQy8iauJbh8rnsoIpQYnIoKdVRL7A9f3Cle78yvkeFx5aHVt9aM6Ygfniwcbcyu788oz3W&#10;O6Mhu+vdNjTTuBlByEh0rQp0KPV1qtRTjuDBW0sIuBlpJVoZpQN83SoDPSsdLZJ8HTNifAvzYuvn&#10;e7cOpk6qkmqaM5uOpo8Wuxaj3WKq0xsut67WJvbgMZKvoYayPg+HcHtrfx/3mLHh9fdvoaS43OrS&#10;5ldP38z2TI3X975YPCBXda00DB73LTwbWNlumxsp6m1Lb+/M7h0omxyrIO+2bY1l9Ff5lbRFNkwX&#10;Tg6k9TU+aehP71mqnGmJrs13TSr3SuuKKhmMrxiKK+mLKxku6GhLbcjwSMrwTmlOrS+OKIgihaX4&#10;JJbHlbTmNo81jJLbpkcaRwfrhsjdMzuTh3WpPT4msSSNIDvNoJKkrp2Zt9O9B6sTF4vjp4fL1wNN&#10;S80lwyGOCYHEKBd9n0S/zMqsxqfrL0Y752oK2gqSKmP802tz2wfrx5sKOqI940qTys7XL/pr+g/I&#10;O3ANHrAT3kJTfeQA5xBDNTMXa6/CjMqJwaXNxZO1xeczE3vDfStDncsT/duLk8/W5y7gDOCnFyfn&#10;cAbw1fXbd9dX4NodevcO/FiA0+/d8TU4LSfq56zknC0lXQnSXgRpTys5R0sFWwBBEWBto2hlo2gB&#10;sJQ1sVYwt1GxslG2tpS3MpG2MJYyN5YmIJnBLrq+XkZ+/qYBwaaBIcYhwYbhIYYxSaQ8f4M4H/2o&#10;GMdMVwN/P6vgjtblfQhq3IesUic5LFIZNSOwulEsuhFsGkF8Wv5iGt4Kas5aavYmqtbWqpaOqqYe&#10;ytoOQtyuwng3UXZPSQ5vaQ5/Oc4QeY4wBdZAcYYwCYZIKXScLHOSAluWBn+xgUylpVKri3q3h8ag&#10;r/5YkNl0GHE+1mU9xW83K2Q7I+ggL/SsPOaqMfFja9LH1gSoKwEaTP2dJDNJDEsSxpP4WUk8bCQe&#10;dnt+VntRPFECZS5HZ6pMY6hwX12X0cBfwc9PyVeFXl2GWofp3yRUuB1FsdY03ytzY214sUQxdlcR&#10;rIMYxkEC4yDGDHsXQbwdH6stH6u1MMufaykjOcGUe53WcGbwz3r4BvBazh+0VGgtrNCkcMHgFkL1&#10;dMDAROggOXp0OY5ca1qUwBdic8dC8h+VVVEkJYkgNMqMF4fcPL3BCkEAA98p46DVZXmsyXxfFXNP&#10;hemuMoCNWpuTTh+5AQ0QoIwOKM5KRGpEC2OJlPvUcPqdIBN8z1qEmSiAIsAyldESrjbMShTE2wox&#10;WQrRGIo90FV5YOCIdcySi+82KSNb1ZMJ1QPmOT0W6V2m6V1mqb3mmYOE7DG7okmH4kXPukXv2mWf&#10;xhX/xvWgtvXQto2wzpXIrpm47s6ghnitSEMGQ4U7WlooGw28K1xgGevEi3PkxtlzYm3AW/PSGQtS&#10;GwhQ6fHSGXIzfAO4jvRXcNEYcz0w53tkI0RjJ0JvJ0xnI0RnKcJgLoEyE6LSEnmsIU2jqc9hHqgW&#10;lGOfmU/KzjKNayRktRNyumzz+0jFQw6lCIOkklHniiHncsCgC8yQW+Wwe9WoR+WUZ+W0R8WMV9Ws&#10;d/WcX/VCQO1SUP1ScO1WVOtGdOtWVPN6VNN6VCPCWlTdRdbAfnTTrGf+sHXykFnChEXagm3+kkPp&#10;kmPZjGPppHP5sFvlTET3VvZctUOR0mN1CbQJ7HQZTTkZjLnojEAEbR60GTe9MRejCVweHAVXZKXc&#10;eIXv6sKJnpS75LAzxlhyYgicGNgBg33I9lBHCm2uyGgi8YO8DYd1sU12l1vJim8N2S5nwrFg0qN8&#10;yL101Kdm2Kum2TJzxL5k0q501rZsnli6SCyeIxbO2BaQiQVrbnWzTlXDtgWD9vnTAXXkyJZ6t7xo&#10;nSAFWkWB+1J8j5TEmU3AGcXJaMnOaMOPd4IFKqxyrX5LhLN+Way48XD5WWEmojjKASCChh9E4EBZ&#10;8zETpFhtBO8rhSoFTwe19ZulbziXH3pULxHz5u1LZpyrJ13rV4N710K7hu3ypx1zFpxzyLaJC3Yp&#10;626F86TcOafirZhhD8lA7h/URBktpNlJPEyWIpxOQuwOwqwOiAESY7IWwVgJYS34ceY8LKa8eAsh&#10;jD3YABE02Ax7ygJWUmhTOUZD6QeqCQaxY+EdI97VvYSMGYfCTfeKVVLhMiFv3jyLbJoOmLXKXrDJ&#10;WbTLAyw7Fs0R8+dt8pbsCtdIZav2pSt2pZv2ZUd2ZZcuNfsOpcukgkW3olFSZi8hhexWtORRNu9c&#10;MkcqnrErnLYvmrQrHrLJ77MqGLOvnXJpn/bt7ffuLCZW+Co/UWcj8jzWEWQy48NYUHJ/wZ60FkRb&#10;C6Hg4YpFUBaCaLifE2vNgiey4OzZsfa8TEQhags1tL3CHR1jGqNio9Qx/4Ze16Iep5x2m+R+UuaY&#10;a9G4W/GwU1GfXW6/XcGwQ/GwXeEIsXCUmD9mmwsnAdtmThMzZ0hZU6TUcfvEUfvkUYeUUfvUIZvU&#10;UZuMCbv8YZv8YWLpbGBPlW2ZDsaM74GaOJuVAN6ScqA/J/h+CS/4G/8KPgZzQXpTfgZTLpQlG9qa&#10;hcmWHW3NT28uTW0UqxbTYlMI9gksws0zwf6Z92xKUX4iQ2UAPrIYsy1AGG0jRG8lSmclQWepxmTj&#10;JhlU6Vg+G903F9LYb5c2RkzZ9ipdtSlYtwJHrWDBJm/WLn/GqWjKvRz8FTQ6FavcU1J4rKOMsRGj&#10;J4jjXNipiaKsnnBtcIrZ+i0IMBPZUbZyQoHsVCZSTAR1ZktNGr1MvfhRv/oB56IJ97LloPpxsNtt&#10;s9aedMwGNoRIeiowmMInIaVGLng5QAhDBCeeFq+PxEMj6Z80Pfi9molVy8EDa37dU67NixHk4aCJ&#10;IJlYmbuGMvQEGbwjN6MVL96Ol8UBhtWej8Wen8UOAL63AXBh578F8FOCpIoiPomiZGBufmi+At7y&#10;/5Xc/NL9RuBXIWb3t8S/FYrO/Aa3FvsZeOgE+Jf35xTJmzRcZPJn4C/DXwL+Rv6XRGSr/pb4nwA5&#10;K35TRPQkIjv5KINlIOINkZ0/S9MvvOlnR/gb+c8J4Fsr+XXABRWzoQCz/m/nZ6v9Db4cIl2Q2QTh&#10;swi/xVev/atQ6tl8jTH8dB0j4W+AUqfh68iDsuJGW3wdwVfKNwvOf3M94McCXOGAvQpODEFmc3B5&#10;Q1G/8ONloBNEigwGl38GAGSkla8+0WduDO4tbmbxMOpz0esi47Zw0GrfVrM/w8NkyI0x5EYbcKL1&#10;ORn12Bl12el12Bh0kP5bEQDW+U3A2wGQDUCOCHyUsfDjDoj9vYUgFhxo2A1/aYUB7LSwGeWkV4PL&#10;FzHCDpUXrcXLpAlrWnqKvv1l5GRQ/Sbg5Qi/mGRQZ6VW+Sac9Bq/gtpfAGwD2GA2GmVWaiUWKkX8&#10;Y4Vbq70BfVeG6Z4sAHNfjvmBPPahAu6RIu4RaMhhH8l+E2QEH8wDaab7Uuh7kqi7EoBHv+ej/k6Q&#10;/kdRhp/EAKAHLIB7LAcWAA08lTzbF/IbbBuOWhlLrYqnVsPTqrPSarDQabDRabIxaHEwaLMzan8V&#10;dbmxZtw4S14WAj+bjSAHUZjLXoSbJMrjIMHvDJAUcJESdJUWcpMRdpcV8ZAVdZUVdZQRJcqI2kuL&#10;2EoJEyWFrCUEbSQECeIC1uICsLj9MkrwW0nxm0vym0jymorzGoEoJWAqJ2QlL2olzK7PiVHB0cjh&#10;6eV4mDWEOfVEOAyE2HTEuQ3FuEBbT5BVmw+nxY1R50Spc6BUWOjkOFAKbIyyzNTCrIxivHhpDowI&#10;6jHbj//xiOoeCs/IxY0X4GUV4GcVEGDjF+YQYEexCLPxcqFZWGnQYux8snyiwizcvMzsqMc0D368&#10;86f/+P0f/+0/7nz3/eO796nvP6S5++DrPBL4ZiITDqyBB8MGj5/KyiPJKSzFKyLPLykvJCnHJyHD&#10;LybLKy7GKSDAzMWJwnMxsHAwsnCh2YRY+URZ+QWZOSQ5hIzk1B30LdxMbc1VtHRllETZOGUEhHSU&#10;VViZ0f/yj3//05/+cO+7P9A9uIdIX4ZHcDYwgPb+3c8Fn6kfg0kwi/7hfbAYgP7+AwDjAyr0Yyqm&#10;x7TMNPDQvDg6eljBMsLjELOhYBcLD8tHUbyIoP0axP5+DYYGVs7MtPDAwzh6BjwjPQsjPCwxGxrO&#10;TmZFoUEbD1bOQIelowcgpaERu4w4YHYUMwcay0sZApn7i+RpZCRgcQ5eCU4+SS5BaR5BOX4xBUEx&#10;RSFJJWEJJWEpZRFJVTFZdQlZTSlFbRlFXTlVHQUVYy19dRklQ2l1Dx3CUe/ii4md92sXn47fHe9c&#10;bG4+Xd46On3x9uzkxccX76Ar6Kp9oY/faYXFbY3FHbCK91jAuk5gSH04Yge3w4Bm0POUVmjnNfTy&#10;46ezs/PnBx+h1+/fnp+tLJ/U9V9mdL6L7bgOa30Z3ngZWX+d2Pw8pPQkoATKGdtKHrQXd2JnMdT3&#10;ylWOyHOu6m5beHp6AUGvIOjsCrp4A11/ePfu3TX0/v2HK+jFc2hzY9HT88Dc6oWhyUsTgwtz3VOi&#10;4XMXsxNPy2N38yOS4ZGl9qG2yjM1pWNV5WNtzWMLo2MXm6cBLkdhPkehwZuBgeTAwFBpCQNWjBon&#10;noP2gbKUqCgvl5ggr7SggIwgvwwPjwwXlywnhxInrxwTrzxKQAEtKIcRlGHml8EKSOL5JVh4ZXmE&#10;wMkmgMPxYlDsDFQs1Pe4GKkk2FjY79LJPsSp/Lc/RjDzbwQmNThGqQubyWgGsKqH8OslqGjH6ciH&#10;mIh6u6nFpPm1txeszrRsr/Xs7Y2cHI6f7QwdL3dukxuXx2vmWjJ7egvHaxPbo0gpT+ySGtN7Nvqf&#10;npPPL0dW348vQeT1T1PrL/tnnrWNnLSMnndMHtQNHtePnbVMX7TNvGibe9Wx8LZn7d3g1kX3+ove&#10;rbe9Ox+6dz60bb5rWrtqWn7RvPSmd+PFwObL4c1XY5vXE9ufpncg8g40e3A9tXNF3ns7s/9u7vDj&#10;3BG0cAwtPoOWTqCVU5jl52Dy4+zh28mdlyPrF4MrL4ZXwSa9Gl1/PbH5dnL73czeh5n9D3MH0PzR&#10;x/lD0L4m715NbL0a3wDLvBxZO+6cf9o2f9A8s9c0edA4edI8ddFKfts2A9eCbpha9s/s0Hbv03Qd&#10;1/Qga3huGIfWc+qNKzqfOWdAkfXvwyoPXNKWiTHLDolHwcXPo6suU1ou0ttOMzqeZ3ac5/e+KR56&#10;Xzz+sXjqU8n0x5LpdyUTHyqmofo5qHX5U8s81L4E9a1CQxvQyDo0vPpxYOld7/xF4/B+cfNGTt1m&#10;fiNgJatuObtuq7B9s6BtPad1Lbt1K7/zpGL0TfP8x641qHfraVHfbEz5WnbLRcdssq0v5t/vM/zh&#10;Afou7ZeZvnQ/UTH+SIX+AY40d+CCzFR3aG9Fmnv01A9ov45g1hdQ/cwvTPCDO3fv/fjTT3/67sfv&#10;/nT/pzt3/vTTT9/9eO+Hu2BJ2kf0dI9QtA8Z7/9A/egOA/U9JrqHeIZH7AD6h2x0D1jRDzkRmB5x&#10;AZChf5kf8yJ8Uf+ZH08jgKcRggcAphZjoRFnpZVgo5MEgAaACyX7a3CgvxFxVKJcGHlutByIgngV&#10;PJ0E8yNhWj6D70mJ/xJZ9++p7f+Y2PR3cXUg/mtCM+j578Hl/+BT8H+4ZfydW+Y/e+X+u3f+vzil&#10;/Ssh8icL/3sGro90PdD6/lhNL4ysPU7MnEvCmFtIlV9YXkJaRU3NQEfHQkfPxtTMg2j3xIYUZ+uY&#10;QnLNcPbMcfPJd/fNA7j55JJc01y8solOybaOSc6eWXbOSaDhH1JYWztZVz3WVDfZ0TY71LcxMrQ5&#10;2Lva3bkwMrAxPLgBIugZG9oaHd4AcWxkc5p8ACDPHAKmpvfHJ3aGRzYGh9YQE7y2fgkAjbn5Y7AA&#10;WHJq/HB64mh64nhq/Ono6EF//1ZH51pL61JL+2p900JF7UxZNZz7W9O0XNeyWtO6ml01nV4+mVYy&#10;nlE+kVs+lVU0lpTRFR1X/ySiPDK0pCJvoKl0uLV0qK24vyqtqaOkPzOyuKd++N0pNNk7ba5tGuTp&#10;93Rr//2L1+eHx6+fnz/ffbZKXjlaf3Z1BnXWDmpI68txyhhJ6x5N7Tnr20c7Ryx2z8S4PPGz8kzx&#10;SUjxi29Ir/EneLVkN2QGp2QGppbFFyb6xmc9yTCQ1iuKzZPnkBko7/I2de8rbhsq60n2jIb237np&#10;2c83T+6PrnsaOJ/NPp1tmiQqW0FPoer4Mi8Td/CVHucWXRxdCJ1BrvpOMy1TL1cvvAxdVzrndwbX&#10;7ZUJ0OGnvcENMwkD6CU03zAB5wSfQLN1YwRZU+gcGq0cqE+rAT2IACY3jD+x8Ic2r1fbZvtKu19v&#10;vIxwCp/vmuvIb80PSIe231WH5nenN4LlfU08ZjtmzlfOAggB5wtnYcTQzsLOtry2i9XLFP/UwbqR&#10;koTK1ZHtSI/4poKOooSKisyGMPdYT5tAf9uQKJfYWNfE9pzuZPfUlrQm8Fm8DZ2Wu8YnG/uezm6N&#10;NY85m/m92ofay5dV5QJVdNLkdHOktdIlNVKlNVPkdNKVDDJVjXPkdFNEVaLVTHM0zPLFVGJBj5Fd&#10;pZxaiAifliSPrDiXtCinuDC7qCCroAALHz+el5+Fh5+FS4CVW5CNC/yyC3FwCnNywXDwiXDyi3AK&#10;IlGInVeQjQ8sxs3MwYNl58FygogMHsyBZmVH4bhxrOBC66bCM5aOkYmajuEh1a00X7AMF5YFcbrf&#10;5Ev1CwANMAk6WRnxbCg4D5iLmYMbywkiBxMb6EEqPwOQ3F9kMcBNLehbKb8IN+oX/ZgRhor+RgDf&#10;2F9EACO5zvQPHiNpzaAHgHn8WJQFZaomryyvICiqqGMVZOWZp2GRqqyXYGtTLMxqZ6MQ3hY9OBw7&#10;OBjS0upSHCXtnaWfEK8R5SPmkWycEKQWaCdsm26XnuOQke+QPhDX0hFU0RtWNRBaUUyIbvHI3M6f&#10;GIrprfWqnEof2q1f2qqb6U9vKvBKa4qvn6meTXbL1hIwL4lrOlu7nuicn+qd21k8uth9/3zz7cX2&#10;++WRvZGWuePFF+SuZaK2c6BdRDAxLMQ2oru49+MedDB+uDmwBf46LubOM/wzJxqnweXW9Qn08tnH&#10;i+cfj/Zfg6ufs5MP0+Pr3S1jmwtPdxeO2yt6u2r7D7fPTo5fvb+CjvYuJwaXDtYvP11CT1feXG5D&#10;zxbfTzZvdhfO7g1fweNkNx4FGcZasJtNpvRBp1B7UkthRMnTlQvoGuponXB2CVtYfLa19iLMNz3c&#10;Iy2IGO+iHbA1fPzuObQ+t3+wcv509WV/3WxJQmuST6mrYaSfVYqT3hMvQmJBQntFVm+Id+aT4Lyh&#10;joWrnTcvFs+9jQM57koI0Wi66iYMVx1Mtz4brFnpKBqrSm2baJg/m78eLJuLcciNdikNdK8Q5rfn&#10;57ZlZ7FkwVpoqD4xNkg10I7396iNC+90s8u20g+PCygrT++uyuzsrBxpK+9ZHd+82HnVVz+UG1e4&#10;Qd4/XD4P84ovzW6eGd4K90/LSKgoze+MCS9Ymjl9vv8hOTQ7yiM6Jzy7MaOur6hjZ2D1aHizM71+&#10;pmporKhnsrR/s22xN6ujM63lZOTp0cD+VOlYf1Z3vG10c1z9Qt1sQ2xtWUhxvF1UtmdaXUx5zZOi&#10;JIeIRGJwY3QBuax7trp/pmEklOhfk1zxxCE01DakLK5stW99b+xoc/DgKfnFQudOS95IT9nM+tDp&#10;QtfT8pRBX1Khv1O5l12Rs3VOkEdldtJgcdZ4blJv6pNmD6uEodrVlZ6ngRYx9oruAQahDirOaQGZ&#10;BfFF/XWDe7P7p+vP9+a2N6fW9uY2l0fm0iKTcuIzVyYWp3un1iZXkZzdT/sQ9AKyU3Wk+w8mM2Vi&#10;VkzZ8tTR3NRBX9fCcP/q2NDGOKB/bWpoc2nycGPh2cXFu5PzFxeXL9++u4LgJy7fwpnU15fXp6dg&#10;6uPJ+6vtd/4WEUqshjp8diosxvI4RTmchBxWWAHHp4zj1GDl1OZg0+dkU8UxKePQCliMLBNeholN&#10;iplbgplPmllQnUNCn0/eSkKDpGDgqmziqWrur2EdqGXnr2bvp2IfrOkaoecRouUCJiMNPVOco9em&#10;j64/ws8c6rmmchqE8JKy0DaZj83S6K1z0IQMRoMn7HpBXEqOlo4x5RW9BXF5ASp61lhWF2FxdykJ&#10;JwlhbyVRZ3G8lzSznzR9kCRVoNhDH4H7nnzU3qK4UCWJOB2FJD3RXDOxSpJSi4dOl5/JULDVeARx&#10;Ooo0/YS4FOe0k+b9LCfgsijkquLJp7o4qDnxd5JoFzGMiyDOhZfFhYPNhYvViZfFQQRnJ05rIf/Q&#10;0IKZGC4VnKOf2Oxa3BNQ3eBZ6i7tI/5QS4WdKIYn4Gj1BTkd4QqxOLhusyiTozgTSZzJTpjZjg9v&#10;w8Niw8NqyY+zEMKaCzKbAT7f2aTcQKfcgUVuwv4MGhY2Uo+NnAW80+Si6zXSp60rF5zqptxqlgLb&#10;NkO6ZuxrZswqqiXj7R9aqVGbC3M50KFNuLBfJnkgWSDwHUMhnLEAsyEPSpudVo2FShm5ewJAkgyQ&#10;+4bInS/wErCFIngrYdznG/3I3czPW4gyF0TDd6X5MBY8GHNuyh03QTp9BbSpBTvxiURQtXbquFnJ&#10;umXVnkn5pnHBglXeJCFrzCJ91DxtzCxtwiJjmpA9Y5NLts4h2+bO2OXPOxQtuJQuuZWveFUt+VYu&#10;hNYtRLWM+VUX6CW44O3U7+jJPzJXZHYRxjhz45zYcSQ2ZmtutAUfvYkItYEwlS4fA3zj7Gtu3adD&#10;4KEz5qezFaZ3EGNwhAUwjaUQtakYrZE0nYEy2sBRwi3JNK7ULr3WIaPDNXfEt4TsXzFpnzNnX7Dg&#10;ULToWLzsWLLkULxIKlqwL5y0zASfa9I6e8omZ9o+f8ahcM6lZMG1eJKQNkVImyGkk20yZmwzZomZ&#10;c3ZZc6TMNffCNfd8wKpn7opHzopHNoXM/eCSbb/8NbfsNaeMLVLGFjFzg5C1apk5Y5RMtsicsS0c&#10;tskfdCqbC+totC+wYSeI0Rvyooxh3UsZI5mH0YgPBZ9FSJuHgZKQx0hJzgP9KGNBtB5AgMmAF2PC&#10;yWzOwWzJwWzNiSFwMZqJoMzkUSYKVJqmKP10zbB+9+IRUvaSfe6UWTI4KEt+dWPe1WP+DbNhXdP+&#10;bWNONVN2FdOEUrJFIdkif4qQRyYWzNoXjRimLFgXrFLGLp1yyZvwLhz2K2r3yU+3jCaJkxTRurwP&#10;1Nge6oizOEtx+bHT2sKD7H55kv9FeDFWHKzWnCzwTWERtL0ko5MUg7MYo6sw2pkbAw+HLMJsqsJs&#10;kKkfNe9dvWiVcexQeORSvOdaseXVNO3S0GZb3e3SPBnQN+HdMuFaseReumCXsUxM2XbKXyFmr9gX&#10;7EcOhCtECt/RlmS0lGYncYLTm8OBF0/ixcJVxGG/i4YVrxDWghdvys1qyoO3EGZyEEM5i6Gc4LFg&#10;KeO/CmOsxJnMRWl17SW9Cx1KhkM7ySEd0551k44VM8SSKbNcskkOYMYif8GmZNG+dJFUMmdXNGiU&#10;MmiUOmqSQbbMJZvnTZpkz1oU7RArn1qVnhDAnw8shpd9qqc9y4ZdC2d9a8huFWTnshlSxYxD9axL&#10;w4xb45hbw5Br05jfUJNDW7JOjrNwkDaeJI2yEEHBGgnsOkqtbLAP4T0phLIWYbQRhQWwlSDaiovZ&#10;mg1HxOEdcHhHNmZnXrSjNL2D/AMz/YcmT0T9uuwKhlyKeogpwy4Zgw7pk655k+5Fw455vcQc2P66&#10;VIy71814N02715PdamY9auY9q8nOpcOEjC7DqEnbpAnb+BH7hFGn1HHnzFHHzGG79CGbzDGbvCFC&#10;wbxvR7tjjT2Xo8RDLXEmU/ANc/tL72eQ9P1bCDJaitObijGA70wCJ8aWldmOA2MLOuVoDVLUI3tt&#10;sqdtchZts6fMM+BUWq+mRJUocSo98JUFGzicAz+zAw+axIsiCaLsJVFERbSNKYdDhFJYm3PxQnjj&#10;jE9xv0X8vE3BEqFw0apg3jp30S5vwSl/0aN41qd82LvcklFLk1ZLlclUgsFMHE9ip7Phx7nARhY2&#10;Yb8JsDA3yl6ay5efxkoGRVCmNTLBmJZZZ/d7V/Y65Q+45INj3QcarqVjvvVlhkmmlIGHeXG2cM4u&#10;jsiNswfw4OzBesDJKUFnrkRjSmR3ztXPnPLvWQroHiA1LMetNbgMuAtFKj6ykmcgKrC5iLGQ+PBE&#10;HhYiFysMaIBJARxsJUX+lo2nYA1AJCXiJpEfLwDF2H2TW2v4/3MEvyhr/CW3FvsZcJ6D31bkAgDe&#10;n8i+BfsNmfyar9bwmVt/Pv9pbq32t4G86jdGwK0z5C+BXMYglvdnAQwnen6hfr/kbxfAgBu5+1u4&#10;vYa/yH9CAP/Sy34JciF3ixujeYtbr/3PAn/T8qOs+VG2vyXyoj+LW/CjcytSCpAgZUh+Eb9e8i8v&#10;D65qBJnNwQ8H/NtBSVwGGwl6QBs0fnbAN1YYOWdu7xzArSvDG5CrR+RKGAFZ/tZuR+BjNuZGG3Ax&#10;wcAa+AuQzm/wlfpFQEwzAtIDbw+jDgedJged+tcgGcDcjFqcXwwADDtdRO4i/vI3lHTmRql/E2Tu&#10;7TXAvha8kcbXsFCpfgtlFirFb8L8QPZLYI9LgWJ55b8Gc18BwPwAvFAR+1AJ90gZ/1gF/1iJlfrb&#10;IFIZAN4L/1gBgPx/B/SAT4G4Z2QZdlrYl/NjdASYdYXxBqKsRuLsJmJsxgBhNhNxTmsxLmtxLqI4&#10;t40Et50Ejy0SRTlsRDkJt6Iwp40wl70Ql8PX8LPbIfCxEf8MO4ETb8yJ1+fA6bFjdQFszDqsGG0A&#10;MnkLDqw2O0aDA63KjlJhY1QGgDYXRp2bWUOUywhELI0chkoGRyvPyqCEp1PAUEux0EjiqcXw1BI4&#10;KnHsI0nmhxKYB+KYh6JgEr65TyeCpebF03JzoHnxdGy0d2m+/48fHt95jGPE8bDyCLDxAQTZ+ITY&#10;+dkZ8EKsfDwoNk56vCyvuKqovCyPmBS3EDsTnoGK5t73P/7w+z/e+e77hz/dfXz3PgBFQ4eApqXH&#10;0DPiUEwsTHDqCS8zpyCWW4SFT5JTGBm/VllYVkVETlFQGiDPLynFJSKE4+FFs4P3AnAzcQiy8Imz&#10;CQBU+aUtlPSc9Cyc9S1N5NV0pRSkuHjlhEQ0FOQwjHT/8k//9afvf//jH/8Hzb07jI8f0j24Bxog&#10;0t6/+/inHxDvi1hhJPcXgfEBFeohNfoRDYYKzsTF/5x9i8DGiAGABpKbi3jZb4Lo3tvQ0n0WwJTk&#10;YxwDHZ6RHgG2v2hG2P5SJmEBTE8LQ3kheKObJOBfE8DISMA/C2B+aR5BWT5heQFRigMWVxKWUBaR&#10;VBGVUhOX0ZCU05JW0JFV0pJT0lXXVJOW1xVXJikarVQPvhzd+bj26t3u2/2N05WNp+SV3a39Zzvr&#10;ey93n33aPFkILxnndNlj8thl9t7Gem8w+6wweS4yus0wOg3R25KFvPetM6CqaejwHXT+6vzZ/ss3&#10;J2/fPDtdmDuu6rlIbX/3pPU6qOkiqPYstOZVTMPFk5oXYbVQzthGQp+jmBM7k7aabZxadL5nU9/A&#10;9tnrK0pCw/kV9OIKevf+3bu319D7dx/fQC+fQ7ub895e+5bWLwxNXhvovDLRvrQxPHcxP/a2OvSy&#10;2HM03iPoHuirHWupnKiqPNNUOzHRO3WwOPO1vwh2e+nn99w/cNHTM0iQTwtNq8yBYad7KCXMLczD&#10;Js7LLcvPJ8vLK8vNLcnFDpDj4pbH8Cgw8csz8cth+KWZ+SVw/BIs/GKsvAJYNkEcqyg7uxg7Cx+K&#10;juXxHU6a+1JMjBI/0lpR8YQ+Fm6VJJ4FVgy4ZtmoOCroerHrBnIaxknpZKgop2pJxuhKRhmox1ga&#10;xiUFVedHNtSk9bbmj3UUTbYXTgDaCsZBZ1lCe25EXYRTRphDWmF002D14lLHxsnI+ju4MvP+64n1&#10;F6MrH+b2oLUzaOPion/5xeD668GNl/1rl92r553LF11rlz0bVxNPX48cXPXuvOvc+ti6+all47pp&#10;5WXT0ofhvbfju1eTO1fk3ffkHYi8DU1tQtPbsN9dPEH4sPDs0/xn3kzsvp3Yezd18H76EHA9uQ9e&#10;/mZs583o5pvxzbfj29dTOx+m9z/M7EOzR9D8EWi/J++9n9oD/dcTO28nt8EyMCObb4Y2X/Wtvehd&#10;et27/LZv5dPAOgRonf9UNboVmD9qFrRsFblvl7hnGXNoFf3UNn5S1a1HymbRJPTDkxqoYBDKG3iX&#10;3n4SU3ucUH+c0vIsq+N5fu9pyeBlxejLqvF39QsfG1eh5vVPLYDVj21rUPcGNLADTR9DM8fQ/Ams&#10;tOcOoamdd6PrbwcX33aTL5uHLpoGr7unoIHFj33zn/qXoNEtaHDzU9/a++6VDz3r0OAONPoUmjiB&#10;6V6/qBp91TT9dmA11daP5Q+Pmb6nYviR6kYAgwYigEE/RQAj+bi3ob5P/01+sdgvNPA3BfAfQePO&#10;9z98IYDpEAH8+C4jXP/5Ppb2AY7uAfsN6AdcAKaH3ADMIx7Ajf39UgBT7C8sgNnoxdnppTgYpDkZ&#10;ZRC/Cxo37d8O+NHhxSggbX6sEiutBPaxCJ2Q8XdeOf8lrumfEtr/y5O6vwur/sfw2n8KrfoHv6J/&#10;8i36B7esv3NI+QeH1H9xzfgfrln/AhpWET+aeD0ycKPW9mLQ8sWpB7CreHPKkjjFTXhENAVEFCSk&#10;VVRUdLQ0THU0rUwMXKytQ4mkeDvnFAe3dGfPLFfvHICLVzZo27ukOrpnEOzjLYmxoG1NSgD4BuW3&#10;tyy0Nk4110+0NU33di4O9a0N96+DiDRgATywMToIO+Dx4e3x0Z2pid3JKbg09DQlFXhsfHtoeH1g&#10;cHVichf0IIm/yGDAM7NH5JnD0aGdseHdidFDAGWA4e2u7o32jtWO7s3WjrXGttWG1hVY/TYtl9fO&#10;FVTNJBYOR+cPxeb2J+YPpRWPphcMJqR1RMXWxERXR4YWNZSP1Rf1tZUNDzeQi+OrK9Mb5wY3J3sX&#10;GsvaR7smpgenXG2dXYmOn16/PT88hj7ABUIvjy5mhuaHOybritpi/JKMZA10hNUGK7otFYwTPaNf&#10;r583pFflhKQleERlB6dWJZaARn1aZUV8UWZgclN2baRrWEtRk6W6eWtxs7Gc/nBdf7hD0EBl92TD&#10;cLRzGHT8wdvYeayy95S876Zj93Rye6t/1UbF6nr7TWtOk7OuA3T0MckrPt49BrqAvE09OvJbX6yc&#10;uxk4D1cNXCydktRszqYOT8f3beXMoCNopXXGUcX6/cbr7b5V2CKDv7/60ZrkSujppxTfJOg5NF49&#10;BI8N/BRabpvtL++FzqD4wGRy92xPSVeWdxJ0AFUF53YkVIN+P1PPiabxi43LULvwlyuvIuyfNGe2&#10;NGY2P58/S/JJ7a8YynlSONu19MQ9rj63NT+2tCqjISEoI8wlMsE7MdErMdkrbah0JNk1rTGpEXoB&#10;Rdj6L3WOTTX3ni7tjTQNOZv5nW5CVTlzMmL+suqJourJwqqJwsqxospx4qpxMuqJ8trJ1s71Omb5&#10;ehaF6sbZogpRSrrpOuaFUgr+AtxKcLVnTlGACIcQQJhDgDL0L48QO+/NyA4AUW4eUS4+US4BMW7h&#10;Gyg1ogXA9RjyKooY/twjwMrLz8LFz8bNg2dDZO1nZYvC4OhRSAYwApIEjAhgXhb2bwIWQNZwA9LD&#10;woBjQ7Gwo1lvMn1ZGfF4euyNAP4SZNZ/TgDfcsAAxkfUiAAGEczF0jGyMdLL8+JN1eRVFdREZfQ1&#10;CdF6joUyhmmy2il6emkS3A5e+ol9KWNjCUPdAU2llpkubNbGVLoObPZeQp6ZZplPtCIcRR1SCEnZ&#10;TpnhuoEZtnGNAUX9MbWTSU29wUU1dnEtLtkO7IREnfiVXPJ+zeJC0dBwRkt1aGFbckt9fJuDmr+5&#10;jFt/xeLe7KuJrqXthcO16b2NqdOLLWh16KQ0qSknsryjbGC+Z2V9dGuqZbIyuSLKOaqrqAucUe93&#10;Pk3Ukte7N4YK+3z13TtzOsBJ+2LzemV8f3X22cnRp8tz6NMH6NULaGZ6v666LyYiOzEyb3J0eWl1&#10;b2h8ZmxqaWP7+OzsHfw3/g66OoXmhnaHmpdLE9uS/UrqUgZnmvfbs6ejrNIi1ALb/Cq2qhfqo6q3&#10;hneuTqCjw1eTc1t7J2/fQtDFJTQ/ffgG/IB3bLuo+4ZYR3fXDZUXNFQVtjWXDVVk9GSE10W6l3hZ&#10;pnlapBsr+nnbprdULnS2LKcl12XntkyPbUJnH48mtpLcks2lHXT47JRYCcYSPg4aEeWxXdnBlTGu&#10;aQ0ZHZdLH3ZHzstjOpP9akx0IlhYjUWFHYWEHAV4SbpasRqqT8QE3dTkg1Tl/FRlPW1NY4Lcsh3N&#10;wvwc43rqJzdnD18dX1+ffRrpnGyr7oFeQx9eQrGhmRYGLsXZTQEe8W52EbkpjQvTJ9A1tDp53JrX&#10;0ZjesNyx8G7z6mB4p7+we6Zm/JJ8stRInqudOOrfgnY/rTTOlAXnjeR2kStGkh3jZmqmFxpmRksG&#10;ydUTMzWTXZktiY7R0cSQNPe4ZJeoMEvfGLug+viS5dbxo7H1p+TtzOAkZ337ELvAlrzm08WLjaHd&#10;8fq5zsLRutTesvjOeM+yGNeS7JDWRK/aKM8aG6MMZ/tyH/cGT5dqV4dSV8diD6dCD4e81Mj2EJeC&#10;xuzJpY7jbO9yNxXfUMMoLw0/8M1TkVTeWdY53Di4OrL4eh+cFtefzl8drm4WpGRkxafODk8PdQxO&#10;D5Jhe3sG1xKHzqEAg1B5rGqCZ1Z7+cj69Ml438ZA9+LI4OrU+Pbs5N7C5P7a7NHT9RdnB2/eX0Nv&#10;rj68fPn65cvLq6vzj+8uoU8voE+voI9vofcfYan8EmrN7VfmMlFis5TDGyiyKCmySCjiBBWw7ErM&#10;GHg8ISy1Fv6RKpw/ekcRfV8W9VgKTS+Fxkhg8JJMeE12DhNePjtJGQ8ltSAdgyhjq2Rrhyw79wIn&#10;n3x7L0CRvV8uwSPV2CHbzK3YMWCtqevdwfOrS6iwdljEPOiBuvcds8R/N03/e8O0fzXPvkfIZrbL&#10;Qmn6qjsnNg/vrMwcphH9nXik7flkLfkkzPhFnORlSFJ83opc7uJ0PuKPfEUeuPPfd+ShJvExO4sL&#10;esmJhaoKxOnyZZpJFNspVTtrtnjp9wSYDYdajgRZTIZazofbrEQRt+Icj9M8XxYEv6+I/J0oI0kI&#10;TeLDkLiwJHYciR1vx8NsK4wmKKCstekt/ER864klQ75NPR5lo8F1K1ljVd51xrzOclhLCTxBkM1W&#10;jM8NFmxoAiVT0F4MBs7Z4sVZc8NVNy3gqrZ/vo/5Wdpx0xvzMppT+CLjjcFKiM5c6pFBuEJkm2X5&#10;GKFy2rJs2Di7yzxj3KV02rli1bXxRdDoqkNbJJev/B09VgYjLIslJ9OX1fzgN0JuYImwmMJ1rTF6&#10;3IxaHHTqbDSqyP0RfoyBINbosx6mJD1wMxiAbft8Tw0pskfZNj4UbIJ56U2EmCxFcVaCTGbcNPo8&#10;1LqisD01c5PyS9VJ7nKoWvRs3XRu3LAs2zDIWzPIXiPkz1tnky3SJ01TJo2SAFPGydMmKROGifCk&#10;aQqYNUPInLfNmbfLm3HMn/UpXQyr34nrXQjtKtJPt2W2V7xvIkNvI4S242ImsmNt2LAEbvAZGY3B&#10;+4rQ6gqg/nxT70u+vIX3ZxhN+RntBFCOgowOAvQ2grQWorSmMgxmqiizAKWwEmLBWEjHdFDLiGPR&#10;sG3WNCl32bl4gZi7RMxDWLbJXbLOWbDKmrfMBA0A+GhzhCyyVca0ZfqkZfqURdq8VTpgwRKOFNIW&#10;COlz1qkLtukI88RUCskII2aRo6YR46aRM2Zxi2YJiyaJ8/rxk9rRG9awO5+2zh8k5PaRiqcCW+tt&#10;C+y5iaJ0epQcFyTNBc5xodzrNEbalFufyN1PgAk/2hARwOAo8/xSALPRGsmyEqVo9WXvqQRIenZ7&#10;VEz51wwSs8CxAAdl3rV8zq+uyTanzCy1xaG037Nh0rtlxqNlwa1lwaVx1rFmnFQ2RCwYtMkZNklf&#10;JBavO1XM2uWPWiYP2aROuOSOe5csxndV2GeHqIZqYS05vlOWZLJX4w9he2QJ1/L9yjr8GrwYK06W&#10;LwWwgySjkzijszDaSRBLEmO3E6DTsZf0aHQunHQp2XEqPnQsXrTOWHevnHOvqzXKiBQNChULztZK&#10;bSDkT3lUr/lULTvlLhNTNh1yl22zlu3ydyP6knVTpB4bSaGsZCgCmI/NnpOZyMUE1yX+FQFsL4Zy&#10;uiWAxZgsxOgNZen0nMS86txqZiKHRrya+kkVM26Ng+aFIxbFE9blYKctuDcuejTMuVVPO5Uvezes&#10;eNavezVuejYuOlSMm+WQLfK3SBUnjlX7xKIV+6IVr6r5oLph34pO96Juj7IBz6pel7IuYkm7dVET&#10;oajGsrDYNC/PKDtMOspTMMgC66hMbSryQE+ASp+f0UwQR+BmtuLC/qoABv2wAGaxx+Ed2Jkd+dAO&#10;SkzOkn/SIbE4NdtVTPk29Nhmddsmj7vljjhkzrgXTrkW9tpkdRGyh10qJryaRjzqB11qO4mlLZZ5&#10;nbaFo25VM951k+5Vow4F47ZpY7aJw8TEUcf0SdfsSdfcUbuMfvOkSWL+oEX2jGfzqE9buEKEEo2h&#10;MJ0++Br5NQF8y58hgO9hSUZzCZQ5aHNj7cD3MxfWDnQq0hll6sQN2ueDk3DZLpdsmTXrWDLn3Zyo&#10;EiX6SIePwRSWTzh7uPoxkwM/kxM4f8SZSEKPTAW+U9Wi0kvVip6N7FiObOmzTp+xLVywLpwn3BbA&#10;c+HNfkL2+mgDJUYjsA3ieBIHvS0XmvS3CmDwyyKEcxBF2cgxWMjeVXfldej1qul3KQE7vJeY3WqV&#10;2uuQPx3S2uxY7MXnIP2jojjaih9L5MXC3pcb5wDgwTrwM9tz05jLYe1V0daatGY+wn5tjnVzof3D&#10;Xh2jIdMxGvlmOE8lWltpOmtZvKM0pwt8GlAcMAA0EPsrioH5G/NcYYH3vwXwX+DWaXzDrcV+5m8W&#10;wJ8rhXzFrbe74cs/n9/CV1v428BQ/gp+S/zsgH8jX2YA/6LkONLzDeCd+UsL+5f4XyyAwWH983N4&#10;v4U/PxF4iy/PgS/74Tof3+LLZf7noDx8g6I8kfPXIi+awIex4mWmVJ74bRE2uxjzryM3Glwqm30d&#10;waEHewn8IiMZwMiZAP9AU84KcP1DuRD6swCmXA59dR3462P3stNoAThotREFi8jgW9eWN/AwGbLT&#10;67Az6nKg9DjR+lxMBjzMRrxYY8AvpO8X3FrDDYLMJjde+UbAI5W9+Zh0v0YIZ3iTBIzkBFPQ5EVr&#10;IZWTkeRddrrPRZg/p/B+BSuN4jfBU8njHv8iuRZM4h8rYO7LfRP0XZlvwnRP+psg0hf3SB6sk4VK&#10;EakXzU6r8mU285cgnxoe9hujhzwqAT4+QAin/02E8QYIyKQgVg/hxu+CWXxM2lxwKWx1bkYN0CnB&#10;YSrJaSbFZS7NbQEiaItxmotxWIpyWopwWIlwWIAozG4uzG4JogCLmQCLya3Ix2rCjTfiwhlyYg3Y&#10;MXqsaB0WlDaOQROAtPGMWqCNpdfA0KoBmGhU6R/JINA9lAbQPpBCYKSS+xayTDSyGCoZ9CMp1ENJ&#10;BNBmeiwtwKrLjlIBDfp7Ygz3xRkfSNDeEaH6kR91TxB1jx99X4jpgTDmgTjzQwnsI3gUYTCJowYI&#10;wrVAqdmYqVnp7jLe+8PdP/7rdw9/fMhMz8zDyiPEIQCgZJzwsjPgBVl4edHs/BhOdXFFfXlNNVF5&#10;FVEZMV4hLhY2RmraBz/eufPd93f/9ANoPLpzj+4RFe3DxwDQQNHQ4VBMHDgWXhZ2YTZ+cXZBaW5R&#10;eX5JZWFZNTEFDQklgCpYG0UDg1nCeF4+Jg7wXiDyYDgF8LySHEKKAlJGsmp22iYOOma26oZ6kgpa&#10;4tIKAnAZUHlxUTqqh//6z3//0/e///73/05150f6h/dp7t0BDRCp7/704PvvaO/fpaOk/AIQ9YuY&#10;YGSwXmZq+ltJt4j6BQ2kfeOAf40/S98voaVjBvwsgBEHjMCCYvjS/t4IYLAZyJbcEsA39hcRwHB5&#10;bUohaDH2zw5YiltAhldIjl9EXkAUcOOAVcWk1SVkEQesIaOgrqisJqugLixnJKballx+Mrj+afPN&#10;q/UXz3deHOxdrC4f7K8fPV/cg7ZOoYmtDqOgKQ7XPSavfYzvHrPfLsZvC+W9SeexQuc6/tBqjsN9&#10;VMxz0zUbmn4Kvfh49fzZi/OnH16fX84vn1UPvErr+hDV+Ta49TS4/iSs5llE5WVM7VV0w6eMwf24&#10;nkB5L1GMrpJBkFFMcWTXxPzJ9Sdk4N/LN9Cbt9CHd1efrt5A11ef3kCvT6GDnSU/3wMrGzgDWE/r&#10;pbH2pbXxuYvlqbfNUy/CgaPJvpXuiZHWqY76czXVZ2oqxwZaz2xNTr2Il0Eer/wCL4OfTJJc3FhZ&#10;lKgfKbFieRhoBNhYBNnZRDk5Zbl45Lh4ZDi4pNjYpdk5QEMSxyOJhb2vOJ5fFM8vwgLgE2HlkeMX&#10;E2Rm42VgEseyKLBzyWHxorT0kj9R+7Ap5/Gajki47mo9ObJM7TWJ9VH1kpN14tMO4dCJEdZIldfI&#10;1NTI0FBLlFYKFZHxEOKxlhGwVZFw1pBx15T1QKKWnKeBir+hagCIOgreYNJEI9jVOi3SqyCAEJTp&#10;m1AVlV8ekQeoiyutjS4uCc5qTarqyWiaKOxZrB7bbpl71rfxauLo/dzZ+4Wz9zPH0PgRNAI4hkZP&#10;oLHn0ARo7Hyc3Ps4ewAtHEILR9D8ATSzC5H3oNn9j/OHCJ/g/p/Zv4L2rqDdN3CG9+YLaO0cTghe&#10;OoFmD+Ghc3+On2b3oJkDOM4dwT0zBx9ndj9N772f3v44tfthcudl3/Jlz+Jl5/x5+wzgZcfc246F&#10;Dx3z0ORTaGT3ZVrLtG3kkm30gXPyDiFq1Sjo0iNz3TJ8UstjSt932yH+TXQlVDUJDe3DsWz4TVH/&#10;eWHPRfHAi8rRq7qpq0by+9aFT10rUN8GNLAF9W9CA5vQ8DY0tgON70LTYKsOocVjaOUEWgHxKbR8&#10;AE2tfhiZB0DTa9DsFmzBxzegiU0473n2GJo+hKaPYHM8cwIrZLAbRw+grpVPPSsXHbORRk743z/C&#10;/ED9+Pd3aSilnikVnv/sgBn+nxPAdI+YaR9iaO5jYe6x0t5no3vATv+Q49fsL6J+f5n+K8BCK4wI&#10;YMT4wvm7FIP7nxDAbHSSfMyK4IUcDNK8GAUWGnEAWtT8UXDZP8Q2/teI2t8FlP7Or/Dv/Av/T6/s&#10;3zkm/4NLxt+Tkv6rTcw/2cb9BynxD6SE/0GM/b1FyPd6ro/13ai1PKmV3HDqASKGkSLqPhyipnxi&#10;unwiSmKSSoqKmuqqRppq5oa6jlZWwURSPNEpmeSa5uSR6eKVjdhf0LZ3SXVwS7ewjTGxemJNSjC3&#10;ibYkxvoE5vV1r3e1zbU0TDbXT7Q3k/u6lob710cH4TxgwFDfGiKAx4e3J0Z2xkcBcCFoxAHfCOD+&#10;gZWBwdXhkY2JyV3yzOHc/PGNAB7oXR/q3xwZ3B0b3h8a2u3v30IEcF3jfG3DXG3TYl3zUnXjUmn1&#10;TFbBUEJWb0R6Z1BqR2hKW2R6V3xOX2JWd2xiS2RUZcyTyvCAvN6mxeq8rpaSwaWB7fzo8qKEqr66&#10;ifqiNj/H4JKMMugdtDK1SDSxstQz2Zxb2ZpfhQs5vIOuT99vzx2UZtToyhkH2QXYqVv1FLc5atuG&#10;2QUck/dKovOSvGKeOAQXR+XmhWVUxBeBBlgg3T9xuKbPzcRpqmPCSsNipGkItAeqexK8olvzGraG&#10;VsLtA6FL6Il9YHdeE/iicNe13xlaeU4+slQwO5jYnagfJapZv1g5L40pQob4jXQMzwnJfLPx0sPI&#10;tTqpAjqDHDWI5JqR9ysvXDXsXsw+OxjcsFe0PBjeer10DmZ92L6aayOXxRZ/PHifEZgGHUNDZb1h&#10;pj7gTWfqx3tLu8HvRX5C8WjLeE9JV5JzFHQKVQRm14UXQi+gAHPvgar+Vzuvo11irzbeRjvFVCVU&#10;16bWH00fp/pn9JYNZITmTrbOxvmm1GY3Z0bklyRVZUUXxfokpvinRjlHgeXHqyYjbWPyA/PBlsc5&#10;hSEC+OXWs+6qHiezgJN1qCJrTl0xUlE7VUYnTVY3XV43TckgU9M0V8+i0JBQpKCZIKH4REk7SdM4&#10;S80gXc8iX9s0T0LGk4ddTphdGCDCISLKKSzGJfKz2eUHUIwvnxg3PwwPrziPgDiPkDiPiASvKAA0&#10;bhww8irQg/BzP58wF78AOxcfKwcANJA298+lnhG+tL8gfpNfE8BIXi87ZaxfVsoovzg6ZmYaJkT0&#10;/hr/OQH8JXT3HzE8pAKABs3dB4yPqNnQzIKsrNpSQsYq8upKmorqNlrWccqWcOVtGa1kJaUoNXHf&#10;eKfyudK19aLlmaShWvt8T05bG5RJrFJYqW1BX1hHhWtppE5EnlNOTUBFln2KDb+Jp6x9hKZns1/+&#10;Wl5/hoG/DbOm+l0FPwmviYT+tdKpyayuzriqXNekkoDCBPtUNXZjF63Qpa6nqwNPlwd34KuXF9Dr&#10;fVjIjTev50ZV9VZNLPRvrA5tvTv6eLr0fH9qb6JhYrFr8c369XLXWnlMdU187Uhhv7e2m6+hb6pv&#10;Zk1G8+bU06ONNzsrl4e718cHHzbXLuanD7rbyLmpVVWFbVvLz4aGZlPSC9w9Q7Myyxfn9vc2XyyT&#10;j9ZnT2rzukuSW5MDSqLdctL8SgsiGpM8SgL0Iy05zFsCqjdqlsrDyo7mnn94CW1unEzMbh6eXZ9f&#10;Qe8+Qm9fQ+/PoNGGuTDb2JyQ4orMusK08qTwnBi/rHj/omD7DBfDGFeTxOL4IXP1YCvdsNTYltTE&#10;ptjYyurakdnp3bP15wsd0535PRUxLdWx/XFO5fIsBK77Sn7mCZmB5UVRNW15fdsjz6ebNnKC6iJd&#10;iky0w4UF7dSU/SXEXLjZrXQ1oox045XlAo11Yvw8ykP9Kt3s04imoQQD3yCPpPrS3mdbF3vLT0c6&#10;J5OfZOQmFb9+9v7lMyg6OF1FysiJEJD0pLA8v320Z+3NKfz44Pr0SW54QUl04XB536vlc2jnerNn&#10;GQA9h6Dt6432+ZVmMmi/X7qsiypJJUX667mHmga0p7XO15Pb05onK4YPBrbqYiv8DDySXaJT3WIA&#10;CY4RUbYBcaSQbN+4ssjsaJeQWPfw7NC05d6FFN+kZJ/U6pSGnpKRiuSWrNCqisTuAOs0K5UAT7PE&#10;AJusyvTpALcqd4dSJ7sid+dST9dyV8ciJ1KuKynHyzE3zLMkKaBmvvN4qHQp2DQunpgZR0pvy+5a&#10;7l3bGt0ebxqd6Z5+s/8Cunx/unkAvsYnukc669oOV/fnxxbmRhZhAXwFLpjhcZ0T7BJ8DAOGq6Y2&#10;xg53589Gu5dmRrfnpnYXZw6WyLvz45vLE9tbc0eHa88/voM+vAfX1x/fXr1+d/UCFsBgx4HL7PfX&#10;789fwufwK+hs9aOZoqcCh5Uyj5UKl64Kl7Iyh7Qyq6AynkMZi1HD0qljqdSw9wEqzI8UmKnlmOnk&#10;sGg5HFYBh9PhZDUX4LSXEvZSkQsz0EomWBS4OFb7eHVHR3aEh3WEhXZHRHaFhDf7BjR6+Tb5B45m&#10;Zsw2NEDX0MtryDGm5JGKyyNCyiOXyu+cqr9zqLpPKmF2LmbUD1F1TWmZONheu0x1CLXilNFnEdfE&#10;iWiwiZiLyZoJC9pL8jsIo92EaT2EqFz5H5G4aaw5GCy5cFbcWDcxrL8MLkKVO0FHMMNYosRaod5Z&#10;s8NLr9tTv9dTt9ddZ8BDe9Rbfy7EfCfR6VmW5++EGawFGOFBUjmYrdmY4ciLJogwmKsyWjlwu2do&#10;JPY4VQ27V9WbJjZYJoyHN5LTZ7xVI2WYTMSwlpI8jgIc9iwoc06MNT/GThhlJwoDZwXxMRO48JZc&#10;eHNups8pLIiug00ePVzLl4fBjILFn6G3FKQ1k3qoHacaM0yqJ9tUTZkV9ukmthsmjJDye01SJ63y&#10;j9079t268+XitKiM2Gj1eHjsODE39heAiED4BhMysLEAsz4vWoeLAc4qQGqv8THpCzAbCmKN+DGU&#10;8czg/AN9sG38SDoFoykPgwmybYgD5mMwFWKyFGYyF6A14H+kI0NjaMph7yXuV0Us6XaqIXs0LTjX&#10;zFjkT+umzuukrhhmrZrnLJpnzJmkwimt+onTegkgAhZM0gDzpmkLZulggQXLTMAMIXPaMRse3NSt&#10;ZDGgdcavq8K8hMjhwfsHNWEGAg8TgYOZwIEF+xBWm6IM+mL0+oLozzfLbnFzZ+1LeNAmrPSWbPS2&#10;nAw2PPQEQTpLSUZLdaytEatdrXt9p1tdv2PlAKFw3CxnwSJ3ySSTrJu0YpG1bAmzZJG5bJ65ZJax&#10;aJoOAP2rltkrVtnIrHmLjDnz9FmztE2b3A3rHMA6IXvNKguwYpW5QshYs8kCrFBYJWYC1uyyVu2y&#10;FmxTZ6wSyWYJ82aJyxZpG4SsTULeOiF/w6503CRjyCRz2K540rtxJqK3wjLLBGMszqgHPh3vzyUK&#10;AUjWCHKz8iZ5Bfm8/Gh9AZQuABxlcOJxYMzYMRbsGAInkxU7taEUliB6X0ONVjfTOGkksHHQtWiY&#10;mD1HzJ8l5C14VPc5FkWIu9tgjNx47Z/IBpab5jYTSoccG8jeHfMBcE7wiHf9kGvFnHP1jG3xuFnW&#10;mHHapHkq2SZj2jp92Cp1JaBhxKN6JLAzxzJfhc5c8I6hPNaNn85WEPU3CWDY/iIloEXQ9uIoRABT&#10;KjBj7SVZiIJUWlFGicNBjcPE3COPyl3HwklC2pxHeQchP0zI0/CBgeoPmpYoi3Axn3Gv2vWgujX3&#10;wiW79DX77CWbzGW7/J3QngKLAgUaU0kGMylWOziznI1SYxxrR0myJN4IYH6c+c8CmCiGcgDA9hcD&#10;JwoLMcNlomXwNrz31GUe67qJ+6fopKSqxmUoxVboZQyQGoadmqc8O+YD+5fDhxZD++B0ao+6Of+2&#10;SfeaGffaVd+mNc+GWbvSGeuidYeKQ+eqdbuCdY+q5eCGVufcdMPwSA3/MBV/TxEndz6SM7utHd6a&#10;gCEYoy216ExVqQ1lvteQ+0lX4ZGRAp2ZLJOVJGUMYwE8AR4o9y8KYHYsEY+3x+MdOJkdBFD2iiiS&#10;wl2jKNno6aC+aZ+GXmL2qGvupEf+sG3ahEPuqH1ur03WgGMp2PJux8oKo8wYqeAgfg8vdgc/HqcE&#10;+dBaq7wRv9bVyN5J53zwJzxqnz5knzbunD3tnj9Jyuo3SyQTCwZMM6ed6hZDBwrM8/Ww1gIPtcSw&#10;8MZ8ecRv+FJK3SD8swDm/1kAgyhKEcD5RiljziUL9oWrpPw569x557J5n5Z4pXCRh9p88DMrBEFw&#10;TDEOfBhHfoyzMMYFnEISjLbSVKYqVEZEDvt0ndgez8rF0LZZh/Ilu5JFm6J5m7w5Yu48KXfWJX/K&#10;o3glsj1JPRj8AcpR60owmInh7HnQJA5G+DyhaK3fBDiNBbAkLgZLaaytAoO5zA9KMfIhC6FdA3Z5&#10;/YSsAdvsVvOUfrey+diBPIt0fbSBNJW2OBqc/Pb8zPa8WFj9cuOceLBOoC2AJsrgnWQZrCV+0tFn&#10;tIxXj+/0aBkNGcw0KTfFeihRWaugSIKPTMFXnDi7EwfakgdniwAPugw/tUB5uAH9txY6hrXc/xbA&#10;f4FbZ+wNtxb7GWtEEwKQ/flXBTBSUPprbv353HBrM/4qX23hXwN8AcJQvgl/S4RfBc6i3xrhT015&#10;EA2+IEHBD7eBaxJY71Hat+Nnbg9Y++t8+bTcb+NvWz84ZMgzLr8VuOTyt0COJuxZKdz0/+KRwS+4&#10;WeA3cnPCfMWft+2vwocBWPAym30NH9b8m9xa7AZwjfdNuOjBlQ+4uoPVL7h4BpOgAc4Q+EKaMonw&#10;swNGLrb/7H1vuLkmvMXNRRQyCa61bknZL+HFGCHlnQGI+uXDmSDw402/yY3lvQVS0Bs0kDWDt4a3&#10;83NtHth6fg0fE1wdGrmYR+CkV4NNKq0SInFZqBXwVPKIykUaX8N0X+qbYB/JIsWTkcrJoAEmQSdS&#10;h/lrKMm+3wAp9fw1fEzaAH6MDpJ6i9hZIZy+OLvZb0GCwxxBhMXwL3NjghFAjyirEYjgTbkY1G/E&#10;M7I9cLlstBYPSpObUQPM5WBUx9Oo4GhUsNTKzFRKmMeKTI8U0A/lAWDya5ioFdDUcigaGUZqafrH&#10;krQPxWkeiFHdEwGAHgADlRQAzKJ7JAEAC9wCLI+ALPk1LPSKADydApZGDsBMLYsAOjFUMvT3xGjv&#10;iIDI+ECC4b44/X0RzEMR5kfC2MdiOCpxFmoZVhpZNlo5dnpZ9H0h5sfw0I84Gj4MFSv9PdSDPz7+&#10;4d++/+O/fnf/+/tMtEzcLNzCnIIAQTY+Pjw3J4qVH8fNg2ITxvPqyqobKemoiymoiskqScqJg6Xw&#10;rAxUNPd/+OnOd9/f+/7Hhz/dvRHA9I+pMfSMHDgWAS4eCX4hKV4xRP2qiytqSiprS6si3AhgJAOY&#10;j4kDwI/h5MNyC7LwyXCLakup2GoaORta2Wkam8mra4pIqwmLq4pKKItLCnNzPrjzw3/86z/+9P3v&#10;f/ru97T376KoHtE/vA8aINI9uPf4px+o7vxIffcnmnt3EBPM8OgBkhDM9JgWQ0WHCGAWevSNcEXU&#10;L2gg3DhgRNB+zW31i/CFAL7hlgm+AelH1O+X9heBC4MHIAIYGSYQGQz4RgBLcvEjDliWTxjwdR6w&#10;uoSsqqSsipyCmoIS2M9qfDJpHpGbXXPvt96crZ2f778+P3pzuHZyunb8fuUZdPAWGtluVHQhs7vu&#10;YGABfIjxO0L7HdH7HNJ47lK5Lz2w2+b0G2Cx71fyhepnoXMIunj9/vICevXqanHjTd34u6xBKH7g&#10;fXjXWUTz86j6vdDSs+jql2GV7xI6ThP6snUjtTgtNDS8SXGl2UMLe68h6CM8qBv08jV0DY9s9gp6&#10;8wK+OQn+PYWe7q0G+R9Z214aG13oaF0aaJ9bGV44W5572z73sj52MD0m6J+Z6l7oa51pqD9TUznU&#10;VntqoX/qZv3S3/0qMOxVeEK3hZ0tikn+4WNFVhYhZmZONFqAhUOUjVuGnU+WjU+ahUuKhV2alUOa&#10;g0eUlV+ITQAgyMoPEGDhE2ThBee8Mr+UNAufFIpDlpFTmYFDjYFTj5nXES/douwzLu57JBvxVCJ4&#10;isu5Q9I/UT1cXdRJRieaRzuORzVZWC1NTidTyTBD2ihBQi9SVSdGRydOVzdeWztWTe2JsnKYklKo&#10;ikq4nFygpKSPtLQf0gMmtbRiSNYZYhzautKmria+4c6xAcRwS1U7BU5VQQYxSay0IqeygZihrQrR&#10;y9A9ghia6pWUF5jRmlI+ml2/UtJ1UD7wvGzoRfnodR35Q9vCh77l9yNrHyY3oFnKWL/z+9DMHkTe&#10;heZ2oIV9aOkQWnsGj/i7cwHtvoD2X0ELB78ALA+Y24OWn8IsHX3uBGub2YHZOoc2z6CNU2iNYlvB&#10;AouH8DKzT6GZI2jqAJrahSZ3oEkQ96CJXWhoE5xgL7JaRq1DyISwZz6Zr4IKr0OLdogxzz1SXwTk&#10;H7qlTJr4Dxv5HoXkQzWTUO8GTNcy1DL3rnbide3Y2/rpty3kV63Tb7vmP/avfBxa+zC4ej2wfD20&#10;8m549dXA/Juhxeux1Q/kLWh+D1o5gtaOobWnH6dXr8fm3wzPvB2dux5dALwdWbwaXoKmdj5Nbn+c&#10;2IGm9qDp/U+Te+9Gt971rX3qWv7UsXTdubhXPeirbon//SPW+4zUf7x/I4C/dMAAuODzl073Z255&#10;3xt+sdj/hABmpMYzUOFoH+Co7zFT32WhuceKCOCv7e+N+v3S/rLQClIQhscAptR/ZqeXuoGNTvKW&#10;3/2rcDLK8GOVOBikwWu50XJgnaCBk7RkfFL9T9F1/0dA8e88sn7nnvF37hn/p2PS/2Eb/Y+kuH+y&#10;ifxny4h/t3rynXXkjzaRP1pF/GQW8J0GiVrPjUrT46GcC4tmsDwhTdb4Cae4FbeoHq+wsrCooqys&#10;urKivrqKuaGus41VCME2mmAPO2AkCfjGAYNJR/cMc5toY8sIK7s4M+soS2Ksb0Beb9dKV9tcW9N0&#10;S8MkiKDd37081LcG4kDPymDvKuKDx4a2EAEM14Ie356a3idTqkBPTu2NjG4ODq31D6yAODq2BWbN&#10;zj1FSkCDuQO964N9G8MDOyODuwMD2729sP1taV0qr5oEVNTOVNXPVdYvlFSRswuHE7P7wtM6gpLb&#10;gxKbw5LbYtI6Y1LbnsTUh4aVRISUPAkqGO/Zrshsq87uWB7cKYqrqkxvrMxqbK3oAd+cVyfXjhaO&#10;9cW1Hy6vQ70C9FV0pgcmTndO9pf3wdxXR9exgSm60oYmsoZ6ohr1aZVPHIJ9zd03B5cr4ouqk0oD&#10;Cd6gEeMS3l3UmuQVM9U4Euf2ZKZtwk7bem10xVLdfKxlJMbjyUB1T0FkdmFUzrOZfR8zN+jkU7Jn&#10;dOmTHOjZJ3dd+8m6wdcrF+ZyJmO1w/vjOzYqVgcTu0OV/Q5adtBLKD88J9w+BDr6GEoMSvVNgl5D&#10;Tpp2nZmUis0GriutM2+XL1zUiVM1I9D+B1cdh5Ppw7W+5dzQrLfbb/IjcqFjqK+oM8jQA7qEhkp6&#10;OoraobdQZVZtd1VvZ2F7NDEEuoDK/DMB0AsoyNK3q6Tzzd5VrFv8u+33iR5JhRFFNSl1h1NPc8ML&#10;+iuGsiMKJlpmMsLzqjMbk4MysyMLCxIrYrwT4r3iQm1Dwm3C5psXooixCU6JYMvTvGJnmgbH6rrf&#10;H71syG90Ng88XIWKUqcNtZMVNJJktJKltRJlNRPltJIUtBKVdVNU9ZLN7UoNzLP0zTJNCHlmNgUg&#10;qukmiEo48VMEsAiHCCKAYQdMUbmiXAIUYAH8GW4eigkWvBG9lMWEEAEswArXghZi50dAntLjZ+FC&#10;BDA/GyeIlMGD+UAEbSSv98bvgjYfKwdYDKnw/GtwYVluQHpuBvq9yf1FzC6S8vul7kX4nxHAjI+o&#10;AYj3pb5zH0n8BZHm7gM0FS34CNKCAoby0jpysmoq+jrGXto2iVIGcYJq0bI6ycpKTwyVwpLdKqfy&#10;5jZLVhbSxqqJuW5slk8kvUstshrdKpo8q4rschMNo3Ps05vCaiINQtzlSG1PalOtorykbcudUnMt&#10;o2pdc33F3f1lfGs9y8ZSOsl53b1JtemkmFTHJC8NPwN+61j7nPXes7W+44XejbeHH8BV0Gzv3nz/&#10;UVlSe5RHelN+78708cnSxeXmK+j408ejD7Nts7lhuTHO8SE24TFOCXWJDc0JDanOSZG2kSZS5krc&#10;6r62oc2l/Sc778b6VidHtgY755emD59uvtmcf75Ofjo9tPb8+N3B/qv6ml5Xp1A1RVMRHmWCoXtX&#10;7WRiYEGCX26Kf1F+eC0gzjXbVTfYUsJBh0mnObQB2oe2+/b3yM/31i72Dl7tP7/aOX51eHb95hp6&#10;AbZ5ZLsovjrRM6MquWF5dHODvNtdM5wXV50bWRfjURRsl50V2jpcf0gyitWSdbM1iyTZRicl1w+M&#10;bo2NrnXX9vSVd8+1LY9WL57NQq9WIH/zLJ6HKo5aIUWRDc3Zvd3Fo0vde32lM6G2meaK/kJsJjxs&#10;Jqb6kZrKAcI8RDP9OBe7AgfrbEB8ZHtafIefR7YzMSYmvKinbf545+354dX0wHxBammgW1h2QuHx&#10;5vmrk0/NVf2B7nFOhIDuxqmz/Y+fXsGXjvNjB9W57Y3ZTRsDq/sjW3vDm9Dee+gIuph9dkZ+utw0&#10;3RBXXhSY+XRoC9r/tNu13JvWmOwQ3Zbc2JhQT66eGC0ZXG9f3OlZKwsrqI4uLg7JzvZJyvRKADHJ&#10;OSLcyifGPiDLLz7WLczFwK4kNh9cmdamVid6JR+Rn1+uXsV7Z3uZR8a6FxjLuYkw6WiJOJB0Inqq&#10;tke7XyZE9hJMku2ss56EtWSkjuRkjuVlT+SmDbVUr8cH1AzWbY3UbtmrBQSaxGf5lxeEV042zYF1&#10;7k3uHy/CAzZTHov8AD7g6uTSdO/U6c7p3PBCf8vI62fv4avuFxC0AZUGF5VFlD2dOjlffnW8dL42&#10;ub+7+Gxv9fRg/XRn+Xhrfn97bv9o5dnz7bPn++evzt+8e/X27YsXVy/O372+/HD18uPrF3AqObj8&#10;pgwqDGJWZKuOlKe6sKOqgLmqgL4an4Yqj7wGl5g6J7cmB16Lg0mPC6XLSQ/Q4mTQ4sJocmM1edi0&#10;eVnNhNisRdkcZHg9lUSCtGVjTTVySMZl7tY90X7dUb6DMf4TyWFz6VGAmeSIqaSw/mj/zsSIl6uL&#10;4Pq/opvMZRbwJ62ge47Fv3eo/C9m+b9Tjf4Xzcg7qr6qnpl5zbNFBW2B5l46OCktNgVtXnUtPlUD&#10;UQ0tLnFTQWFrfk4nQbyHEJO7EKOjAKM1N8qEA23ERm/LTefMz+ApxuQvwxKhzJWkK1RgIVNpp9zo&#10;qNHsqN7qqNrmoNztrDrkpTUbaroSbf07AQb4dhgnkxUHkxU7BjQs+BnNxOlMlB8bRitFNRGK+ojF&#10;Yw5FvYS0Tqukcf/q5ez5OPNsWZSxMMpIjJPIijLFMZjCYy6ibQUYbYUZrGGjjIKL13FgzTmwpjyY&#10;m8J0cMoCgGJYTb6ZASxCZ2qIJRQYpE86NpCtSmfN8iZMM/rNU0ZJ2d2G8cMGyWsWpU/dOodta3yE&#10;/YSYjDlZzXngeok3wO+F3FESYDbkxxh8ec+IjUaZhUqRi0GbhyIIYUdIyYHgpdRXhDfs5+xkbnrT&#10;GwEM36FGmQvQGoo80lOgNbThckpQiamzyB93b5h0rJokFIwZp4/pJk3pJs4bpqyaZqyaZK0YZy6Z&#10;ZC4aZ9wAJjes8tct89YsclfNc5ZNs5AFZkxTh83ih62TBy2Sh21yN4P71qKnU7UzxL7XEKeH75Jz&#10;MgNMuZmM+dH6ogy6AEH03zDiHdg5eEZzHMqajdGGi8GSnx4WwBrMtqZ4u3aPlh7HugGrklHjghWz&#10;4mc21ScWZbsGOdtmuRvmuWA7AWCDAWDLNwkFM3rJcwapYLNB/5Z14Y5t8S6xZJ9YtGGRuWGWsWaW&#10;vmqatmKSvmyctmCUumCcvGqZCVizyoLFsHX2uk3Ohm3uGjF30TpjxiqVbJY0a5ayZAGWyV62yFuw&#10;yBvRT+vVTxu1LZ70bBjwqGt2LItVDVOn05HE6Ati4aPJi9YDxw4pvod7pMzNqEMZLk4X9AOQA8qP&#10;1hVAa4MIH9yfBTAHEyyAwdEUojcWva9hx+9c51zW7VbeYpky5Vw0TyxedKiY92qoMkm1oNcT+Vch&#10;2Z8UdGj1bVmIbjyukRIhOVop1YSiZtfqTr/GQf/mCdf6SWL5hFXhLCF/xTp/3Qbsn9w1Qv6MRc4Y&#10;oXAjbHD2yViIfIzsA2OxRxZSGNLfKoDhvPnPYwDbi1HGAIb9K9peFEMUZ7KQYzQsdCiaDmsfsMo8&#10;8KjYcCiY9yidCaovMkwm4ghqD/Skf9BQuaflyG7X61a+HFS/4V22aJ++apdFEcCF20Fd9Q41KnTm&#10;4tRGUjhb8EcqwEbixhP5WUkCzPaw64UFsLUwxurXBLAAPCwrLCrkOB0lUJbCD/WkHuirPjLRoTI1&#10;eGRq/MgsVDwiQioqRj42QS05WTMlXi0uUjYsRMw3XNTTl902gsehSjt2nFRCdighEwvh6tCErDGz&#10;lGX/WnJYY7xWgCGLtgqTuhy9qvh9RfE7iuI/Kkve1QBvIUltJEpjJExloIKyUqQ3l6Y1EaUxBAdU&#10;kMlMkMVakIP4lwUw6GTHwgMAA7gw9oIoogyVlTnOucSsaCqgq49UPOJYuBhUNemaO2GfOWabOWKb&#10;O+ZcMuFR30kqT1WOdmF10Lmnq3ZHU+E7Zdk/Kmk90nflc8swymx3r5v0qJhzL5lwyum3TRmyT59y&#10;ySM75Iyap8wR80dMM6bsKtZDB1pdGmy4nQXvaUgy/6oAvlEdXyLIaCnGYCrCaMqLJnBQSkBzYmyF&#10;GS0VqQ3KLbKmXcsXSUXgHADvteBWMevTHK0QIvbgGwJYgNlFAOUoREeUYbRTYbRReKCn+Vg3SvXJ&#10;zJO+ebe6FceKZftS+EkI25wZYtaUQ/aoc95cSGOZRYoVi4XkAw0JBjMRZqIgzoUTBZ8AFFP1m4AF&#10;MKs9C7WBPN4WfHlq3dcsNUjZDusZtc6dtM6btCvss80b8a3rD2nzVwqUpFKXx1nBjpbJAWw5PzOs&#10;fnmwzgBeZmdhnKsQ2k6E1lKCykSR2sSMxT5MMSrfptyay0fiRyOpRxZqeBd+ajNOahMRFhI4Dbjh&#10;xxps+Jht+DE2Qkw2oigbCUYbMZTN/xbA//dyy8vecGuxn/mbBfAtX3vDrT+fG756x/9b+ax17YWY&#10;HH5rRBzwb44UswiXHgG7iKJUkXokpkj7W/FvBNa6yHNyv4UvNfNvwYKPyYaPifjb4QHXit+Csh4b&#10;XrQ1AExyM1qBCxgAaHyTL1/7JX8erPeXwJU5vgY+hX71VPwaPowZH7Mp798CH9bsm4Dr5G/CzYCU&#10;PIFH/+Wih4uggAtdYZwlcsWLiGFkATApgDGlDLbyebzkL/lSvn6JGKulKIsFQARvLowzAwhhTQG3&#10;FkPgYzbmx8K6lxdrzMNsBLgp/ozkAX8NkmH8NfhHagDcQ1XsAxXm+8qYe0pMdxWZ7sljHyphHyp8&#10;De6RIohI6i3qjvTPSDL+JMF4Rxx1VwJ9TxKAiFtE5X6TWz74BnY6ZVYaRdxjOWQkXdAAk6ATycT9&#10;GhEW428C11JmN/oaEVYDBGEWfSG8niBOFwZ7W3LfwM2odQskM5id9hd1qm9goVa4BSLFORlUuVHq&#10;PGgN0ACd4HMBQAP51FjKyME3uwsF9t4jWabH0kjG7Werek8MADq/BkUlyUglykAjeAM9tQAC7WM+&#10;AB0VPwBMInMZaUQYqcUZqSVRNFK3QNNKfxN2tBICG0qRlVGBhUEeTy+Ho5NlppFGP5ZgeCAKAA0M&#10;tRToYaaRxDwUwTwUomhgUST9F+axOJjEUgmx0Aqz0gsyU7PR/ER/7/cPf/z3H/7079/f//4+ihrF&#10;ieMU4hAQ5hQUYOXlwXJyM7HzYbm4GFhEWPh0ZdUBcrzi0jzCqlIKCuJS4nyC7ExYuvuPHvzpx4ff&#10;/0T1072bYn1oKloWRiY+Vg4JfiF5EQlFETjrV1NSWUdGTU9OA6wHNLSlVZWFZZWEZOT4JMTZBQWY&#10;uZD0X0EstzCbgAi7oKKAlLGSjpOBJYCgomcopaQuJKnEL6wmJqkkJsHGhPrhj//jD//x33/80/+4&#10;/+OfGB8/xNLTIiP+MtPRYGipQc+NA/5SAKOoHqEf0SAOGEup//xl0i0nE2XQYgwexBsHfMv73vAL&#10;73vDLwUw2JIbEN37JYgGBm+BAN7uSwGMbA/YGB4sKyKAEQcsxs5zywFL88DjASN5wLc0sJKYlLKs&#10;vJqCkryQtDK/tKuh/WjdwOXmi5N1WABfHLx+unR8uXgEF/XdfA11rzdJkqbZXLYxPgcY/2NMwHPG&#10;wDNa/4vHvmcPPY8eup6zBpOxjt18jseRddDic+j8HfTqLXT68pq8eVU18SFzGEoYuo7sPY1qexrb&#10;sBde9iyi9Jl3zsvg6suojmqDGFsugomSe2Bidc3E6vk1IoApRQ/fv/oEvbmErs6hty+hl9D1OXRy&#10;uBkWfES0uzQ2OtPVujDUPbcwurC3uHC3BZw5WZ3Zml6aGb400r/Q0TpRV93TUD401n5OMn/p5fYm&#10;JOo8IrlC09icjlmRllGOhV2MjZOdEQNOZhE8rwyLoByLoCyeTwbHLc3CI8nBJ8ApwMstwMPFD+Bj&#10;5+Nn5RXA84hieYTp2RSY+HVxYtq0fIp/xGr9wB7Ep9dpGD4rE7HM4vWcLeApxmPsgeWYYFCjYaaj&#10;bLCmVpy4brKgVga3WiqPaiKnRjSrXjiX/hN+pSdiitHiSjEgishHiipESSjHyqgnqhpkgSirkaRh&#10;nKtulCOnmQyirVOFgV6wtoqTpb6/t2OSvVmwCKcmw31e1EN+zCM+HBUfnpofR8XL/JAD84Ad94CD&#10;4xG7LFaAIK4aqWebZeqao++Ur+1QaerVRApp945p8Y9pDYlvD0vsCk/uDU0eDErqD0oYicseScod&#10;Ty2YyiiezSlfLKheKqlbKWs4aul71j543jN2NTILzaxBK3vQ5jG0dwot7kDLu9DyHrS6D60dQhtH&#10;0MZTaOsYml6FyIA1aHYdmlmH5jaguU1obgua2oYmt6DxTWhsAxpdh0ZXoZFVaHgZnpw9hKoHF7zi&#10;p+xC193jj/0zX0cWvQjKOw/IPA/MOQ/JO/JNX3aKJZOezLjEvslphWrHocENaOIAlsed8++byVet&#10;UxdtIy96Jq4GZ66H50B8NUB+OTj7amju48wm4AN54/3MFuAdiLPbH+e2riYWXw/PXPRNnPeOvx6e&#10;/QQ2eHEPzgyegctiU4ZG3gV8mNx5M7z2qmfxqnnmfev8defidkWft6o523fUvNQ41B0aRAD/LGs/&#10;a2C48/8hAYyiYWGgwtE9xNPcx1LfZaG9z0b/kIPhESeifhH7+6X0vVG/N/aXlU6IlU6EhVYUGf2X&#10;nVIIGoA44Ft+969yI4DB2rjRciDCq5K2xj2p+tfwir/zzv6dS+rfOSX/vWPiP9jF/JNN5L9ZR/7e&#10;MvwP5kE/mgfdswh6aBH42CzgsbHPn5RtqHRcqNXdqeTd2LUjVOxylC0S+eUdOEX1uQRV+IXlpaTU&#10;FOV11ZTNjPVd7WzCzSxDLWwibUhxJJdkF88MN+8sd59sAGi7emUS7GLMCBFgLlgGtP2DClqbZjpa&#10;ZjpbZ2/oapvrbp8f6FlBBPBNEjBlDODt0eGN8Ykd8szh/MIzwMzs0cTk7ujYFsLY+PY0+QDJAJ6a&#10;3gc9wwNbI4Pbo0N7I4OU9N+u1eaWxYbGuZb21caWpbrmpdqmxerGpcr6heLK6Zyyydjc/ojM3rDU&#10;9vCU9ujUjujE5rDImqDgwpjwisyE+pmhw8qs9vz4moHayeL46ub8rom22dPNl2XpVSpi6saqJtH+&#10;T4bbBqB3UH9Tj4GybkJI7Lvn13sLh901/TW5TW4WHnaaNibSemWxBYVPsr1MXNb7FysTipuzagOs&#10;vGqSy7xNXYereoNtfBc7yaFE/7mOKU9z143xNUcj0kBdX1Fs3mjDYE9pe6J3zMnsgaO27eXicW5w&#10;ajQpGDp672XgWJNYAh19ctIh1afVvN99a6tKWOiY3RiAi0JDZ1BbbrOPmSd0AWUGpoXZBUOvIQ99&#10;58bESugFFGzm3ZvbCj2HAow9OrKaoCN41lL77N7YdrJ3wqv1F+XxpdAzqDu/LdzMF7qEevPbe8rg&#10;DOCGwpbuqt6OgrYIQgAigIt90uAVWvl1l3a92nkd6RR9vfUu3S8jOyinIaPpeOakLL6yv2IoKzx/&#10;oGY0N7q4Mr0+MSA9PSy3Oqc51icxyvlJlFNEhG34wchhrn9BFDEa/ASVReYOlLb0VbRALz5VZtU6&#10;W4Ysjr8Ocq+TEvHV0EtR1k9V0EmS04iXUYuVVomUUn4iqRQmpRgqKObFwmnHxmMnIu4pJunJJ+DA&#10;x2suxKX4zRLQSAYwUvwZIMzBQxkAmIfSKSjKJXSjfhHXCy7JAHx4bsrgwTygwYvj4sVxCLDzgGst&#10;HjwbiIIc3MJcvCDys3GChhAnD9JG9DDgZvJrwMsRYYx43xtnzIPj+nLoXyQJGKn2fNP+0vj+rQKY&#10;4oA/21+Gh1TgAhIBuaQEF5PILDwDGnwiZUkpfUUFZQkZDXVTY5tQdasEUZ0YUc0Eeb1UFeVII+Xw&#10;CEJmS2T7TMbYeExXgVmiG7t5iIhLgmJgqJSHE5eVr4TLE/WABJOohuDKeLPIIrccaBnaqJ7PsI6r&#10;8S2q8y1aKSDHakdmW6b3RbYOxDXP5PfsNM10JtQVeedYClsTpd0irdMrIzvqk7vT/HLjPBLrs1sW&#10;evc3Ji6m2rZCHBO0xE3Tw/JPV168O/oIzv+PRx82hzZ7Sno683uaMlrTfLICzYMH8/rLQ0sTHRII&#10;cja6IkYmCtb2+m75iVU1BR17S+fPd9+/PoEu9j4erbzcnn1emFpblte2v3316hxanDpsLB8IcU8w&#10;UrU3U3eM88uNcE2Jdk/PDasselKb5J4TaBHlaxAWph/ppex30Hv6YRtaHNqrL+9bXDo+fQ0dnL5d&#10;3z9f335+eQG9vYQOl8+n2haq0xv6a4dn+paaC7tjPdOD7ZLcjaN9LdLyn/R0lGx4WmUYqgZYGkX4&#10;eOcMDO49PYOGhteqcutqs+qGqidasoeXOk93hz8EE3LUeW3C7NJyQiuSvHNyQsuWeo9W+09jXEtU&#10;+IjiXBYm2qGtNRsD7c8KM8brSlZbanYaK9djw1qcbFPcnNJinlQGB+S4u8YU5rfubb+sLGpKeJIe&#10;7PEk0j++NKt6rJtMHlhur+7vbRyvyms523339jn0/hyWl+1VIx42wS15ra/WLt+uv1ztWng2sf9u&#10;/dUZ+enB8FZfTutIUXdjfMVEWf+zoe3jwa39zuX+7HZEAK+1LS01zU1XjfZkt5WFFRwMbrSk1JSF&#10;5xYGZVRFFdbHl7SkVJJr+59P75zN7deklOSHZ670LCx2zacHZD6dOQVfZbUZnUYydjritgQ1HytV&#10;Xy1xRxNF7+aiuQ8vofbGPR+3Ykf7rPCQhuyssarKpZbmnY1V6Ap8X+VOtFetgsUU+Qj6Es5xroUJ&#10;7rk1Sa1z7Wsn8xcv19+83n3z6QRcDkPQxcez7dNn6yefLqHdhaPpvsXr53C5ZmgXej112p3ePJDf&#10;tT+yszG4sTq8tj93uD27d7B8/Gzz+cnW6enW88u9i4+n78B2frx8D72HYN179Q66egt9+EiBMhzw&#10;e+g1WOdbCCw23HGkIuHKQqMuw2shy2ukyKenxKeuxqugwSeuxcuvw8thIMBqKIA14mMy4GcyFMAY&#10;CeGNhVlMRfDW4iwkSVZnWXZPJZ5AdYFoQ6kMa9ViJ51GP8u2EOuBJ/aTie7L2f7bBaHbhSHruQFT&#10;cc6DsW6jBXFPl8jzG/tmYZn/XYr4z7rRf29Z8N9sq/6befEPhHwWUq532eTY7ofW9tkIxyh9QV19&#10;MTMDKVtNUStNYXNlTjVTEU0zXlEiL4+zAJuHMIurKAtJGE8QYDbnQVmx09hy0pL46F0F0T5iuHAF&#10;2AHnmEiUWstX2yk2Oqq0uqh2uKp2u6n2e2kO+Wn9jo/BlJfRlANtys4Ew4U2FaI3lqY2MKQ3q7Eq&#10;mXBt6DHNmrIrmHHMHbVNnfIsm08cy3csV2YyEaDVE2G1RlNp4xnNBNgceFA2/AwEIXqAFT+jBQ/a&#10;jANjAuBlhm9LASgaGAbOaGG8KS34hfBAWYsxmDsIuFWagXesGjfMnjHMIJum9pvF91vEj1gkTZun&#10;bZgXvPDpex4zU2SWJ89ijqHV4IUF8zcEMOIFkXpxlPsmaqzUSvjHCmw06pz0Wog7RLJIwUuEsOaI&#10;AKbYX+Mb+wu2UBRrLcRgIkylr0RvSuJxTVWN67AunXVtnCYUT5lmTRqkzhimLppnLFtnLREylyzS&#10;l82zV81zVixyVi1z16woua3WBQDQ+L/Y++voNrI9URue978X5s7MmYPdHTJbDGZbliWZmZktoyxZ&#10;Zogdx47tOI4hZmZmZmZmZkjiMMdxOPXtcqXd6STnnO6Ze993fWvdtZ611692lap2gaRtPf7tDRZB&#10;5YZj3pp9zppt1op1xoJN6pBF1Ipn7qpX4Zh95qJP7UHsRLt3g6fcRQ2MPQMH/2IoRbKTIcB5zAyM&#10;KR1lKoezRnI1vuJU+n4JheAgeZL7KEXkyuBcZVGOCsIO2ihHc5Rjvk1On3vDenDvvl/nHqv2wK7s&#10;0Lr4pnXBth3cvBX7bMCqQw44HeRcQPt3OSV7bqX7nNI9dsmuc+GWQ94GM2fHMfdLAbzKzAQsM7Ng&#10;7LMBS445K855qy75qy6Fy+yCKaesSeeMWVb2MqdwlVu6xC6aYuYOWqdPsUvn/Bq2Y0dnIntyrJIu&#10;0n0dRBzVeA2UYQEMD4Ini4N/AhMXhKdzJl7QlMHAiQvg5p4kMVicJDRYgpJGsKDhrb4cAlqKwKbg&#10;XZVF3OX4rHTRzGiT+J7gph6v0k7n9EX/qmmXwnXfhsXLbQXmCea8xgp/VtfiM9Xkt9DjtzPgtTXh&#10;tbEWcmSJuvsrX440iUuxSW31qJz0bdy60n3rcteWW/myVfqObc4Dt8pdx6JZm5wp18qlsMEW71ZP&#10;uVBVXgcNggcD+ys/8Y+RBU0VYVPI8Ni58njuz2OqeyhjuSp4joKAjTPNp/VS42x42xgnf8+ndMun&#10;ZDGsfvxqc4z+VRMha1McywDtosNnxRZza3QrWLjSsHm5csUre8Mz72QO4NK98J7B4C5zjIsKr7Ua&#10;yZVKcKZLesiIcOkS3icCGB6/HRHANJIzRdRJFhHAOHh0958F8GcHTMWyVEW8NInuirz2yufs9PlZ&#10;BhecVf5kofmDreZPNhpnbXV4mXr89ro81ho/Gqv+Uducx1znDyrMs/rp6qHD7sWzvhUz3KIFbiF4&#10;EgYdkteutSwmdIXqBqjyazIEtal8OpokOw28vSbGSRPP0iZ7aol7q0n6qop5ahHZWgSWOsFFieDE&#10;IDjJEZ1kySwZUZbUdwUwGp5WnI4DlRwpEkeczAXvBRkCF6zS4HMK14zv9msd9m3scs6d9C1bDque&#10;8M5d8i2ZZOdOuhcvX26duNiUYxTPxrro/NlQ/7y1Ib+DvoCj5gVbtbNW+kKOTjIXL6uG9XqUzfiV&#10;T/qV9HOyBlzTp7zzFj3zp50zVziF8y4Fc64VG6G9w8HdQUpXlM6ZqeKcGX8n+exXn4Q/Q8O6KGAc&#10;5DEO8GAAPwtgBbSLnoBNvWvh4sWaDc+yUwE8e6klRjNcmcdCDu0gT2ArkDxoBC9ZnDeF4CdL9FcS&#10;DZbm59AE2LpEHw0BR/kfTFiy/jXuVUuBLRu+NSuevwjgOc+8KZ/CmZDansAqL1kPDR5TVbQjuIaK&#10;4oEyeK/fK4AZEh4i/ObaZJaegBUH79TNKd2+3L7ALt7wrFxwL530qR4LbSvhFllLsaXP6ymTWQrw&#10;Y+/FwPvQCLD3pRD9AaD9VLyPLAoeZEKb7K2JZqlcsNITZDIlvMF9lD/HVMe46Yr6gnsNHkuGqAdd&#10;3JNC4gDkTmShIhZWv6po2AH/bwH8P5evRmY+5avNfuZ3C+Cv3ib/lK889D/lmxb+QwgnAhgPns/f&#10;DOKAfzMnZ8FCekcnitf5RACDK4b0l77l8wP5m/ilj/Tb+f4Qzd9FFu/yewUwoni/5VQAU362v1Io&#10;ZwCigb/ly9d+CTxc8/eg492+A/i4IDqdONTfhBzJ8URz2n5bnqTJWn9bnnhTeOTkr8q/s72tDDzi&#10;C9y5RTqooP8sT3ZRFucoiLBAcDoZMALoZiP69ltOU4G/BUkCRsZWkRQylxA0ExcwFeUz/hYyvzFJ&#10;wJjIb0TgM8TzGuB49LEX9DDnddHndEDwXTBndXBnvgPxvD7ifRFg+3sigE9mvQXl14gJGIjyI30/&#10;7S+GYtYAXXoRfm3Ed0qcTNwrhTZErOd3kSOafxcayUIWbyqNMUImAwYBWASVimJ2imL234IMyPwN&#10;VuBVf4+vhqoGwLnL8MQ0Bt+C5BOL8IG/WfTAWSOQeP5JZjMivxGHDSDxaoJVyJUBxwIxYn9BjDjg&#10;07xn5LU4HlWSkAZJSA1AFFSFfaqACgKy+A0qaH4qWlAWgBGiYoXlcCgaHk0HCPPLAFAClC/rCRgF&#10;rJAiVkgZJ6wCwKNUAQS0GgBUfgtOED4uaBJZWBMBxAQBNTy/KhITBdVBDACVJw5YlSigTOZXJPEp&#10;wfDCcwDD8MKzAosIKogJK0hg5IkC4vw/CJ37I8+Fv5w/+5dzPD/yoPnQYngxmjiVIUmTE6XIECVl&#10;ibADFhckyovIWmgYGSnpyJMpNJKkJkNFW0kVIC8tS0ZhBc9e4P/pnNA5HoEz50GMusCHFxAWxxFp&#10;EtKqNHltBRVjNTjr10rLxEbHDGCpaWyqqg/2pkNT05ZTVZdRVBSToxGlEfsLYhUZRVWKkrGSjouJ&#10;nY+NC9eM6aBlYq2iY6aooSUjZ6CgrEmXR/Ne+PMf/u2Hv/zhb3/+j3M//AXDx3OaUItMtQsCgbM/&#10;IRnAwidDQH+2vwJ8X2YAIwIYEa5fZtwiDhhUimMIYJvv8ivve8oXAhjxvnhBfgRkEVn1pQBGjv5d&#10;JHGkLwUwKAGK4vAo0IgDPtXAAC05hdPhoBENDNBRUDFQ1TTW0NGiqxkoaFuqmzbk199cuftg79nx&#10;40/HD98/3X76dvsJtHQf2ngGDe+PWV2dlvDbIV6+Sbpylxj2GBvxTCjsFW/o8YWQ5xeCHqMubxID&#10;hiS9Jh1uvGmahx68hZ6/g24+eTW6+aJk7HXK8If44VfXe+9Ft92Oa7oVV3UvquzQL/N5cNnzq83N&#10;JtGXKdww6+is7PaBhYM3r+Gfn6Dj19BreE6yk7yU4yfQ8UvoOfTuGfT03kHc9Xue7k/s7Z9aWz21&#10;tX7kYPvEzeGZD+dlgNtLP84rT9ZzR9sjB9uX1pYPzYwPjfVvWxo/YjOf+nu/vJZ4EJGcpKxvhyIb&#10;EMRVyZLK0nRJnJgsUVqBTFUXY2iLymuK0GAHLCanJiVHk5GjyMpRKFSKtCxVkkITkVYiSatjZQxw&#10;ctrnRPX/RGKeoV7C6KdRnBt0Ly+YJR8qJN7BXDnGX32JCd284LEqE9lnlHFFOdJEJVLdKFnZqoBh&#10;WyhjmSlqEU+wui5qHcOwyFAxz1Ezz1c2y1YyzlYyzQKxhnWBolEWRTtBVitJ3ihd3iADxKA0YOb6&#10;BJSaml5WUnBVlHeWEjO5cEaW55ysBFlHVd5aTcFKRd5MnqpHFVeXIitIEeVlSXLC/3lODSPioagX&#10;pmkermB4RUbzGl0/XsM8TFHvsqJuoJLORUXtQHmtS3TNEKoGIFhRK0hZM1hVN0Rd94qmYbi2YYSe&#10;6VV9kxhTmzhzm0RrxzRHVj7Hu9QnoCboSv3liJHkzLHU7KnM/Pm8kpXiys2Kup3qxr3a5sfdg097&#10;h18Ojr8enf4wtQDNrUBLG9DyDjS7DQ+zPLMFTW9CkxvQxDo0tgqNrLxvG4X6F97V9OzfyN8KT9kI&#10;jt8KTngUnfc+pep5dMHTqLw3KZUfc5tfplYdXMtdvpw86n19J67oQ8MoNLEDzd2Gxneg/uW33dNH&#10;A5OvRmffTCwAXo0tHI3OH48vHk+tQMu7n5Z2EA38cQmeRBnavAdt3YPt9dLO64mlJ/2TzwZn3s+s&#10;wwNBL+yeJCvD6vfj7P6Hmb03E1vPB5efdM4ftc69bls47l7erxsO0nfA/9tZkZ+EkQxgvnP8POd/&#10;4WdxK/Arp/szX3nfU3612X9DAKP5ySg+kjCPCMxJ7i+aVwrDJ43j+1Xi71fq99f2lyGOUpTEqEph&#10;NGRwWhS89ilg8Su/+0+RRKufZgDLEnQkToaVllR3Fbte8afI0v87MOv/8k35Pz0S/k/X6H91ufZH&#10;9vW/Ol+F1S8zhMcumN/2kpBNoDDA6uJPuq78xr7ChkEYgxBZqwQ9t3x9l3Rl01AZVUeKgilVQU9Z&#10;1UhL09JQz4Fp7e/hFu3odNXRNZrtkeDhm+pzMdP/Ug4gIDgXlBcv57l5JbG4N9x9UkDp6h4fGl7U&#10;3ADP/tvfvTLUtz7Qs9rXtYw44NMhoJHJgJH5gMdGdsZHtyen9hcW766uPVpbf7y88mBu/nB65ubs&#10;3G1QTk0fIDMBLy3fB4twTvDY3uQYPP7zxOitoaG9np6N1raVpubF/qGbnT3bjW1rtU1LlfWLZTVz&#10;RRVTOSUTWRXTycXjN3L647J6EzJ6YAEcUxcWXpSR1FJfNjrdu9dcMlgUX1uV1lST2tRR0r83c9hS&#10;2lWb13i4dg96C61ProV6hegwtPcX9w6W9gM5Fy97hLx79HGkdcJI2SLc62phdF6wg3/R9ZyuwpZw&#10;1+DD6b36tMrGjOobvlGtOfXe5m4T9UOXHQM2+pdCnQPnO6aivCPGWkbCPEKrMytLEwr7KsEFmgvn&#10;XH61/fSSvd+t8a2O3IZIVjD04FOyX3TB1QzoCIrxiiq4lgu9hNyNOf1lPffmDl10HD/cejvVOH7R&#10;1g96CtWlVoc6B4MNYj2u1cTCIzZHu4bVx5eDmhh2eGNyNXQfuuJ4abx66PHygzif6Kdrjxsy6qC7&#10;HztymtO948B3wmBx90TTOPQKaivvGm0Z7yvrgQXwQ6gqLBfOAH4EZwCP1o882XoayY16vfOm8FpR&#10;ZkhWW17H/YWHNan13SV96eE57cU9BTfKKtLq0iJycmOKe2pHEkNSr7qFp19OueYa+WDmYX1CU6jd&#10;Fegu1Jha3VHQ0FPRAr2BStKrfV2jpwYfezgX0Ch+ZAkuUcZDhOIlQQuQUbhEVQ6mq4UyNEKNzBNt&#10;nbIcXXI9vctCQhqdXTIU5b1pMkx5aW0laSXEAcP2V+LzDL5IBvAv9leSwpCEp3iAR3X+9Vy/iACW&#10;JUtTRWRO84BBeVIvgwhgRNbSJWUQ6QtiRYoc4oBBT+xL0QsqvwtYBXZymgQMArAIKhEBLEWQQEaB&#10;RoaDBiA5wUjllw74vyOAQe9R+DwvAPQnAaAGdCYJgijQzwTtAf1JA3UtUy09LWVtcysPJ894HYdE&#10;RYtEdetMbfM0XZ0oB4Pr11lZ3Qm9uxVr6zkTXZeqS52SC23iimxvxGoFuolYxxtfqQ0oKvHM6o9v&#10;rw4u6b7RCi2/fzX+dK5wou16w2W9QC8F9xvmMTMZk+/Gns3mDYxltT4d3lupGa8OL7WRZlpJOllI&#10;OmvjLc0pjrrixooYpQC7oMXeg/25lzdnX8ZfylEW1bvun/ho/fmLvVfvbr/9dO8jeEThSVuP4DmA&#10;uwv6L1oGLdQsrDSs5AblmcmYJ/mnLXdtJF3ONGBYVGW13N94+fTg/fE96PHOmwebr28vPw/3SUyM&#10;LOlsmO1tWawu6BtoXryzdnxv48362N3GvL6861VJgTlpl/MKrpVXxNW1ZnWPls8O5Ez56IZ2Zo2t&#10;dN8aal4aG9x4/ARa2brfP760dfvx3YfHH95Dr55Dt9cfHR2+e3Pnw8v9Y+gJ9HznzWzrekv2cHVi&#10;X3vO/Fzbw7b81ev+lWybOBYz5npU1fzy88cvoenZWwPtE/UFrdUZbZUp3Y3ZUwVRPaEuOUkBFTnh&#10;tdXJ7SmX8uICMvsq5iYad5ODap0NIql4S1OtgOaylcGWW8mRLZGBFaE+RaH+RTeuNgT6ZF2/Wpad&#10;0RoWluPmHnH5SkpScmlBZmVNSfN4z+zd7cdvHn96cffN3a2noLX7yw82Zm7BSatvoY2p2z1140Up&#10;tf0N4yt9q5sDaysd8xs9yw+mbwN2+9e3e1ePlx9DB+9mqoZbk2tWGqYejd+807fZmlhbHJrXltoy&#10;Uz0xVjo0WTE8XTU6WNC93b2817e22jqz3Dy13j630jI5UzO42DSy17+43jWz1b9UHV+aGZp6MLYf&#10;5xuXFpz1cvvt+zvQZVa0hqRlanhlV8VCpE/eJdeUyqzRB3vQaN/9rNS+S4FFnu7pvj45EZH1aRmD&#10;pSVzC7NvaysWR8EH5PBTT7sb5qoBUV4F4LplhpTVpXQudGxsj9xc7lnbm9h/e+ct/Ni8gj4++gQ+&#10;/R7tvLi5ch+2wkfQTvfadsv8TOXgVNXgVO1wd35rb1nH6vDy1sTa7uzWwcL2/vzW7uz6wfzmvbWD&#10;p7v34GTilx+O77+4u3lwZ+vg+Z1HL+49u7/34PgJPAHwx5NcasD7I+haSIOx9hU5MSeGuL2KlJ06&#10;xVKHYmwgq20sq2RKoVrISVnLidrIEW3ksEwazoGBd1IguigS3JVJ3mrkAG2JEAOZa2a0RKZynptO&#10;uY9R3UWzjjDroWjHyXjWcqrHdq7fbn7Ado73Xpb3VpZ/dzRnpj739dHTnpUD/Wtl2Ivl/8ou57k2&#10;JZK6QctYUYnpud65ex+Ch4kuSm5w1PU0VGTr0DiKEs4qki5KJAtruoO1hLajOMNVUsKTQvZiiHgp&#10;iXAUyCw6wVlCmCMp7C6D8ZTF+NNxIcoiUbrSCSayObaKxU4qtVytJm/dJi/tRg/1Bne1eq7yv1Bx&#10;9hScvdSJrD0ZTpmphLLV4bcOkgscC2hZ9Gvss0iaZ+cuu+WM2MVN+xQu3hhuCukwITnL8Zsqi7OJ&#10;QlaSRFeKKFcay5JFs+RQABcq2kkG6yCBZ0oQ7OC8B4I9gIJnggPJYJlgFYCCc4bBsr7AVUnYMUAh&#10;qNWlYIFbPW2dsWibseKSNe6SMuycMM/N3vYs2nUseuDb8jJ+vtm9yljKVUTIWAZnd7LPE0AMYwOQ&#10;xlrK4Kxk8BYAKayZOMpYVEifLKArKmgsgTIDa+GUbowVADRMjuSI7EEaYw+QwTqBtlEJ4Hq6KBCc&#10;5YVstQTt3GR8c83SBt1rFz3r1tnlK8y8NVs44XXTOXvHrWDdI3/BLXuGlbHgkrvsUrDEKlx2LVrm&#10;FJ+ywCpYBOflnL8EcMxbts9dtstZss+YtI7d9srd9S6etk+bdMpdCWodu9Reyi7Vw9gpE2zlSHbS&#10;JBsZgiUFayqHMqYKG8liQMutv4WCh2do+woZvL0EDp4EV4bkRsHDApgmyFQVsNPjt/OR8c83yxj3&#10;bV3z71xh1S7blq5ZFW3YFK06Fiw65c065Ewzs6bsYWYcc2adcnf9avd8a3d9ana9qjY5pauO+fNW&#10;GdPmSTusgh3XvG3XAsAmqxCw7lq46lo075Q355w/71Iw71qywC5d5JYvcavmPSqWL9YuXqxZ9K9e&#10;vli/GtS4HNgw59cw7lMzfam116e61acqm5nuLMnS4DVQ4zek8xtQMSYyeFMZvBkopbAm4igDEUE9&#10;Er82iKVxALAKXkshAOBB7b4UwNIEJ6kvBLDseXMLEU6aXWa7X82Qb+W4d8mkW8EoM3vdv2X+ckeS&#10;3jUDXmNNQXNjcY6SkI0O3lVLyFHtgrXiT2awuhO00iE4moqyInSu5Zgmd7JLF/wbV90qFq2yNszT&#10;7zoU3WYWHbiWj1rlDLtVzUaNJ1rlagrYq6Cd6fBv2b8VWQJbluwGgDUb4cQBw/6Vq4p108JzQDOu&#10;GccNXGmbCKyb9y5b4xZuXqwcCalpDa3zUvCXP2NoKOJuQOYqnjezwjkU2qeNB1WtBVcue+VueBVu&#10;eBRueZXvh3XPXx+3J7qp8VqpnzgtOXEuPOq7GDzoLoPgAes3vJs8gQ0LYBFnWTLrZOxcWAAj9hds&#10;hiAq4AgW1UT8VPFemnhvY5FAE2KAjrCHFtpTDeWmgoJ9mybOXQvP1ca4aAsxTTD2+ueM2Dj7Qov4&#10;qcDauYDKSbe8WbfcDd+SAfuk1cjmhcSeYN2LaigDdVEbBaKtAtGBjnWgCTvKCjnLCrtIoVhkIRci&#10;v50EnxUNZatIdlGXdleleMpLuUmLuIjh7U8FMLiMtO8JYGkiR4IEa2AqnqOMZhsKu2bZFA4HdfVy&#10;K3qc8wbd8gbcs4bc0ue9CkcdMqc8ytbCuzvcygIkvHX+Zqx5xtII62ZE8jYW9dcj+6hh3JSFXcEJ&#10;GmNY+aZJPaz8ER94Utte14wJz7wFj7wZp4w1VsGGW+mCS+miX/PE5e4o7euaPBaqaAcGlvXlHT9F&#10;jgDbyq9g4F0VcU7yeCcqkSN9MgQ0heiugnE1ErRrYhcvBdaue5SCT0XY3fpXTQU1XVULUea3omPB&#10;dxMHEcAUrJc0zkcG568kGUZBe1OFPTTIAZpEL2UhlhHZM0AxbDKgadG7YtGjbNEdFsBLHvmLPoXz&#10;AaVTQVXzMT2hKpd0Ba3Usc7gU11R8hKF5CNHgvX/b0SOxGZIuYsKWWgSHfX5zcPk/Cd9apfcK7a4&#10;FXue8DzQMz51o6HtsZYJOkQ7SWFTWaIj/MBjvRRwPgy8rxzBX5ZwkUIE+Ethvekkf2URfyWSpxLW&#10;VUHYgcFnTTtnTuex0yJ4quC5dGEXJbKHopiXHAlOOz79VwBYXWPY4I6roOASPM9fNfIfQQJvBLYc&#10;0QVAJYBvBGdZvBMCjcT6Pl/t4X/zJSS2LN4FuYDI9USuLbhuyOK3fPWOOOWrt88pdBL3d/F1C/8J&#10;XPCeohF8fjNeJ/8x89vhImchi3MFIP0iGYwLAKn5ms8X0+F3AHfG7H4z9l+//J/gBDeewPnNgK/m&#10;k3lwv4FKcoFnzCU4yeAdpbD2khimBNpOHGULgu/y5Wu/BHnYvuVX79lfcKaRnWhkh98MYnytvy2l&#10;cJZSOPNvS0mshSTW7NtSAmMugTH9pjSXQFlJoq0BIBATsgABuCkMURekRy2NtUXqRQXNEcSFvw+Z&#10;H9a334I7rwfAntM9BXNW5x+APvcLqLPap2DO636Xrw53CtJLRzjtr8oSbGCIVt9CF7WTI8OrKARL&#10;aZz5z5hSSZZUkgVAjmz5JTQRq+8iSzT/LuAloA8piTESE9YHgAAsgkpwiO8C/pr4LkQ+LSK/xreI&#10;CGmTBbVOIQlowvBrgz9Jvos4ylBM2AAA9gl6vEgliV8Hbh5K91s+71BAE+wcHEtUWAcA6sGhQQ2y&#10;iBwXrBVH6yHtAWvxvGoAAp86iEkC6nh+ZYLAZ4iwf/0Mnl/pOwgowAJYgIIRlAVghag4YbnvgkfR&#10;YIQZGAE6VkABgBNUxAspEYSVEZDK78CriONTIgionGppEJ808rOZBjHYANkMxGQhVbIQUqqSBcG5&#10;I6iJotRJggoiKAUxjDyOX+zC3wTO/pmX7ww/gP8sP4oXRcaQKWRpGjL+M16cQpCUxIiSebF0kgyS&#10;sEvBiEmhSXRRGXWagoGqppa8sixZHM8nhDrHi7nAL3yWB32ej8AvLI4hUEUklCk0sIGesrq5lrG1&#10;tqmtrrmdngUIzNQMDBW1denqOjQ1LaqKuoyikjiNQaYAQAAWNUE9Xd1C3dDVzN7DwsFR18xaRc9a&#10;RcdaTVdDSlaHJq9CofL88Nc//vu/nvvpL3/547/98Kc/8J8/gxXiB+CEBcg4tCgBS8QIC/KcAwjx&#10;nhfmu4Di50EL8ALgFGEBFEkQTf55/OfTRFtE/VJIYgDEAYNVEljiV973lF9531NOBDAeJQgAjQFN&#10;wgjyAcChT1uIrCWghUAjyWhhcBTkQF+BZAMjAvjU/oJYUVwG4UsNDEAGgv5SAyMYKqgBtKkqZmqG&#10;KtLKaTGZ8xMbd24+f3MEHT358PzWEXT/LbT9FNp/CW29uH29ZkTGb40cvC165RY57BH+6nPh8GO+&#10;8DcXQt/wXtn/m8cO9uKUlH+zqt+t9A7o7nvo0dtPGw9e9q0+Lxg/Thx+Hzfy6nr/3Zj2WzeadqNK&#10;71wrenQx+0NY9fGVhk79aznaYb2x3Y0lQ0vL96BXJykIx8fQh5cQdPQKev7kFwH8HHrx4CA+5p63&#10;90MH+yf29o/sbO4zbR64MJ+6s175ct/4ebz39XjqYHfkaP/S3uaxldkdU73b5vqPHC0fe7k/jEyY&#10;CbzuL86wxIgaS8vRieIK0gwJoqQsSVZBlK4mpqAlrqAhStcQk9OUhDOnGRQqjSJLk6bAP76LSikT&#10;JTWxEgbCUu7iWk4XqG4/0BLIVt064XOmSdNasbOUiBe09FeEuE/4mHeYiEO+gFVSyIBiXIZqHJMW&#10;rqudoGKaK29bIMfMk7HPlHZMkXNIpRqnMYwz5Y2y5AzSKNrJkprx0pqJMjpJoAaplzfJAiXdKEPB&#10;OFvdPM3Tv9zOPlZBiYPC6PLyKqFQ6pISRnS6JUVaj0Y1UGQYKivqqygZqKkYamsYG2kbK4pKW8mr&#10;XDK0TLBySjdzytS3zdK3zjaySTW0TDS0iNE3jdYzjdMzSzKwzjKwyzK2SzKyTDA1SzK3SrG0SrNh&#10;ZtrbZzs45zg55bPd8tiuOS6uWS7O2c6sHFdWLpuT78bNcmFnu7jluroXuHkVe/iWeQdU+AZW+gUV&#10;ufuUePqV+1ysDghuCA5ruRLZHnG9MzJuNCFrPD4HMHYjeyw2YyQ6bSQqaTQyceBy1FhozNDFiMng&#10;63s3Mm8l5DxILYKqOp4mFr9ILn2XXQuVtkNlHW/zG48Lmt+Xd86HJi9HZmwnlT4ubf/YPgUNr8Jp&#10;xCPLb8dn30zNv51eAOXxBMzbqZUPs+vH40uAV2PLrydWP0xvw4NXb9yHdh9Bew+hnfvQws6Lwdmn&#10;fTOvRpYAT3qnP0xvvp1YOx5dRTgaXn7aN/e0c/a4c+mofeF1/9r9ztlQM7bw//U31B/P8/7nmVMB&#10;fOFnftbAiMT9GoELQt/lf5YAFryAF+IhCPOIoPnEMHzSp+D5KQgEAVmiIBVAEpI7hSxMA4ig6ABR&#10;NEMULS+OUZXAakjhtaQJ2jJEHQAIAJI4zd+FGFqNQtIFuxLHqMuS9UAJYmk1V+mI4jPhBX8JzPij&#10;T+K/s6L+T+tL/8Mq8AfHK2dsgy/YXhK0vihk6Sds5oMy9kAbeWCMPc/rsnn0PFGGQaJmUXS7NHXH&#10;HB3HdD1mnLyeB03dlq5ioqxmqqlhoadtb23uzWFFslyjXN1i3TziPX2Svf1SffzTQAnwD8wMDM7x&#10;8E7iuN/w8k1hc+PAZiGhea1Nsz0di8P9G6ODW6Ac7F0DgADWvSfeF3HAiA8eHtwcGdoYn9iZm7+9&#10;svpgbf3R8sp9EE9N78/M3pyc2puY3AUB+EADTM8cwBMDj+yMj+wjAnhk5KC/f7uzC3bAHd1bzW2r&#10;NY2LlXVzpdWzRRVTeSVjGQUjudVzaWVTCXmDN7L7EjN741Pbr8fWX40oyUxqaa2Zbi2f6K6ZrM3q&#10;yL1e2lnU31M6ON05/3j3+Zv7H7Zn9iuyql0t2dp0HSsd6wDXi9Bb6OXhka9zgL9LUGlaZYRvlJmq&#10;RZhbqLMuMzEwdqFzOtb32tHO09G6gcWumfyorN6yDi8Lt4nG4VBW0NbwaohL4Fz7ZPLl+OrMysxr&#10;6clXEjMjUmvSK27P7F1y9H9/81WUe9hK58xc81iEcxD04FNtQknKxVjoCMoOz4zzjQEf6Z5m7vXp&#10;tU/XHnONOY9XHi51LXhbeH64/a49vzXI/iIISmIK8y6nQS+gBI+okogcWAlzIuoSKqDHUIx75EBJ&#10;9+vdoyj3qw8W7zVlNby7+aYuqbIwOB0RwHMds69uv24sap3umu0t7QYvhA4+VIfn1UUWQrc+hDtf&#10;nu+cu7dyP8T5yqut47LY8rRL6R0FXYczdysSq2vTGrIi85vy2osTK8tTazMi8/JiS4aap6IDbkRy&#10;I6oSyyNZV+9N3e/K7vUy8H6+/Kwjp6m/oqO7shV6AyVF5vhxbuysQulJM2FXemMSxmNSpxIz5lJy&#10;VzKLNnPLdgsqDwqrD4bGoa1daO8AunkL2tqAsjNGjXSCFKk2DHG17w4BrSIrfzLdL01JBp4JGDbB&#10;0jJIBjCS/ns6/vOpAwalvCQNWYsAb0yh02Vk5aRk4K8wClVeVg4sUiWlwSKolJWQkhGTkBIRkySL&#10;IoCa74JsJk4ki+KJABCARVApQZQQJ4iL4kRFsCIAEIjhxUCNFFlKkiT55VrQgSShSQhEFBFAECYA&#10;8EL4U3CCOABWAIvhx8AIoE4QQvMLInOICJzn4T93AYDiEwCVOCEUCYMDLQGnpq6orKuubaxpqKVm&#10;aud42dE7TdUqVsE8QZuZq2qYoKsVyTa/keZXOpU/dVi/PZ3U3eBb2BpQVMNOa/crrOVmJhmFDETW&#10;bxXP1gYUdUQ11ASXr5QvHE8f3eu72xbX6qflqy2oY4w1LvIqWileguaPN6umhtOb1mpGRnLa2+Mb&#10;PTV8TEXs2MoX7ejuFrJODsquJjKmTlqul1xiMq5Vlya2JV7OSw0rmOpYer5zfH/10ad7H492Xz5Z&#10;fXJn9s6tiTv3Zh9u9e915/a3p3a9Wni93LgWYhvWnNb6dPllWVyVs65rjH9CeXJdWnh+e8nAQu/2&#10;vZVXL/ehqz5pWjRmekz94uiDweb1sozu8fbtV7ehjw+g2a6t/qrpurS24tjKkpjKpsz2mcaFm2MP&#10;1tvvll7rnG+9NVy3Otq+sbfx8u07aG3nYdfAzOGj43uPXh8dQcvzu4VZVUvjG3D259HJqMJPoAfz&#10;L4fKF9qypjpzlhpSZ1Ivt11yzXO1vuHjlp6a2t7VvzOz/GRm8c7sxE5v43h6VHl5el9f1XZd+nR1&#10;8nhj5mRVYvdQ1VxNekdmRGltel95Um+EW6GPbaq+vKeZZkB5+khX1XpUQKmL6VVDJQ99Za69SUiA&#10;Z3JZ4WBNzVhMXMn1G0VpufVxCYU5GZWTA4t3dp48vPny2eHx45sv7+8+fXLr6ObK/cf7R+Aj7vj+&#10;x9ay3iBOeHpUPmg2+Nh5uvrwzuT+u92j442nO/2rsw1j41UDj6duvVt/1p5amxuUvNww8Wnr5bvl&#10;x+PFvZ1pLctNi5MVo/N103dHDx5N3Xk8fXe/f/3d5ouXSw/uje9tdS1OVw/05ja1pVe2plXUxBc3&#10;pFZkXEpKC056tvr0aPuoJbujLb/n+ABqyR+wUuNc9ckoT+2OCy7JjWuJuVRalN6fldxzLazK1SXe&#10;zOSyuXmovWOsCyfJzCIsIrI2Lrattnx5ZvRFUmSLg/G16ICKtEvVIQ7xEaykupTuhbbNzaH9ewsP&#10;P9yH3t19//ERtD21O9o23VM7NNI6szNzd7p9oS+vda568M7I+t3RjaXm0b7C5sGy1r2J1YcrB4/W&#10;bz1c2789v7E1Prs+MgXK/emVOyt7gI2JpbG2gYHm3sHWwYbS5rS4vIhLib7u12OvlUdHVl8Nq01J&#10;HLA0j5URZ1PEXOXEXRlSzsoURw2KjQ7VRE9WS5+iYE6lmVMlragkGzk8k4Z1ZKCdFdCuSlgPZYKf&#10;mkiQtuQVA0qUGS3RRjHbRa3EXafGR68nzHI81mEi2m46xmYlxWknk7OTwXqU53Evz3MugTWdH/bi&#10;YAE8gNWrTzQTu//VsfDffNrPRUySYmf5WLnqQcWd6y8eHkMNlVN2+hflxJlSRAdJoitNzIOCsdMR&#10;dzAi6ZvhGJZoki0e7SyBYsmineVQjrJwkgRHCutOIXhQ8J6yOH86LliZHK4hEmMglWRGybFj5DvS&#10;8+3lsm2lsq0ksizF/4WKY1LwTCkCjAx8araqwtYGvJaxyhFTfk2z7LJ+4xub7gVrnKwxm+j1SxXL&#10;ccP9UYNWIi40XhN1Sa4Ezk5WzA20DBbAGHiQYTmUExXtIINlSuLtJAh2YJ+w+sWf2FnYsNpJY+yl&#10;0EwZrBPMyY+bP8NSFGJeVrrU51a6G9Cy6Vx0wC469Ctf9ytc9s9b5GYd+JSuW2WsWefsBXbUOeRb&#10;ynDoJBspjI0U2vYzIIaBtS5sf3Hwr0UAGbyFJMZUTBh2h+LCplIYC7BKGmspiYaRxtrCzftskT/L&#10;aVm8ixzRVZ7AUsQ6qAhYm2OcItWu9rpX71zu2eFWL5imHToVHzoX3nbJ33XJXXGF1e+oa9oQK33E&#10;JXvUJXeMlTfKzh9xzRtm5w2ycgZYOSOcfFAzwS6Y4hTOuhbOuxYtsYuX2QUrTqlrTilLzKRpm8QZ&#10;x5xFn9q5kI7+8E4jjI0a0YZBtpYlW0oTzKSwxhSUkYywoQzGAjnBr/jyB7VTpHF2IgI2oigHaawL&#10;fEYYRzqKqYKy10bZa5wxcRf3yjBMbHUunfBq3LjYvR/Ys3uxc923Ycm3as6zbNK9eNytcNStYIxb&#10;OMotBGcB2j/NLV7wKl/1qlz1qFjllq1ySlZZuaus7BVWLmDJNX/RtXCOXTjLKVrwrFzwrpnzrZ/z&#10;a5q72DJ/sW0+qH0uuL3Xo6yZlVdhnVxsdqPUIqGamdnAKmxyL63lll5WvWRDtNcUMKae0aLxG6iQ&#10;rOl4czhVAm0ITv9E95pIYozEUQZiwvqnNScC2PREAJtRCWZ/TwDL41ylz5jYSHikWKXVsQunLjWs&#10;XK7vsU4atsneDOqcudwRqR6qdk5fC2enL+0hzmPGQDsqYpzVsCwNPEudwFLGOzFwDvJoW6ULproX&#10;TLxEOWWmSUte9bd8Gu+6Vtx1KFozSj0K6lxxrRh0Llm5MZXnUqIpYKskbE/HfV/4/T3kSPCspSdZ&#10;ticO+GTuUtAMQwJb7UejAue8ibCOMa+ytYCaRXbuZnDdwJW62rAGJ4av5A96OuJemiKeUj8a6Qpa&#10;pVnGDwSULV+uWPLOXfcp2vIq3vau2LvStZk0xxb10OK11CKwaFgnWTJbDOcsReJ8IYDBQdk0EkuW&#10;DAMaANf8nP4LNpMlwdBEfakET1msOx3jxcB4yQt5yvO7ywtw5bHeVJSbtKCrjBCbhnFTJLirENw1&#10;8GwdtIMWjxlXnFPukDl1uX7cu2SUlTHvlrN/sbLHPGYqoGwsoslHxUtZ2EBD3EGeDM+CCT5PqCg2&#10;HevBIPkwxP1pEhepYt4KElwlMVe6iDOcHA8gO0qLuEiKuPwDAQxiKp4jc5IEDDag49iqKGdrPLfM&#10;pXIssGOAUz7ELep2TKuzuNbPShtzyeq2ShpzK10K76m0z7cTtFP9q5GlqK+yEIshxKILs2koLg3j&#10;DpBDc1T4HCMUr9RYZwx4V/Z4FHaxs8Y88ufd82ccUjdYeQceVQvORbPutdPBnfH6N3T5rdWE7f+e&#10;AP7KSyHIkzjKBBcFkgtVhCst6ikt6k0le6rhOCbC9q2ckuWLnwXwolvhon/VZGBjmEqIqqANA+es&#10;SHJTIHnI4T1lsB5SWG9JrK801o9KDFQgBykQ/elod5qQq7ygizYvc8C3bsa9ZIZbPM8tXHQvWPUu&#10;WvcvXQmqnA2q3k2fjNGNNEYzNfEsWSGn/5oApku7iaHM1fH2+vxm8RoRixebp+3BlanedasYMk+d&#10;9KweDW2PNIrVFXNmiDtTSC7gYTsZ9txHAevLwPnLES4iDlga76tKuaIseUlMwFFKyEFL2k9b2kdO&#10;iEkTdDCkXAK3mPCTmbyIh4q0H/isQ+wvuKrIk/C/BfD/Or58hr/kq80+8/sF8FfviFO+OtwpX232&#10;T/m6hf+E/z8XwL/P/iL8TgdMBJ/Mv52ToY9PBhP+itNxhmUItlI4a0mslTjaAgCC7/Lla7/km9P5&#10;zK897pcwfxcnxvc7nJjd7yCGMv4uIkKG38OYyGtI4jMBEHiM8BfgWAIF/8+imJCFiIAZkdcYd94A&#10;fUYX9ZOO8I/aJ2h+F/QZ7e+CPaeLO6+Hv6BP4DE4OZYRImhFBEy+C3IXJDCW4JqD+yKNR3KXbeli&#10;Tt+FIfp95MWcAQriLooSLCVJV4CyFFtFGpQsZWnnb1GQcJAXt0c0MJVk/TOWAMTggk4g6A2CbiHo&#10;IiK9xO8iKqT3XcBrQT+TLKBD4NUEgAAsgkrEwv5mvm9nAWRB2PsiahYsiqP1JDD6AHCgU+n7JeIo&#10;Q8QB/1oA/8oifwlicE8k7q8cMKgHiyAANWDVqQ8GMViF41HFXlABgAAskgTUcfzyOH46XoBBEJQn&#10;CimQhBUBZJQSiL8PWum7EFCKALywAk5IHisIe180Pw0AAtgBCzJAPVgLQLYEi9+HT5EgoEIWVhdF&#10;a4phtAAiKA2wKHhGDnWegeFRQMDyKuL5YWONuUDD8tCxPPI4XgU8rwqBT5XIr0YSUBVFqRMF5ElC&#10;DFE0A8Mrcu4vfGf/zCt4XkjogrDgeUFhHmGCMEGaKEkVpciSpaXw4jJ4CTFhEvECGhHAegwNaZSI&#10;hDBBAk1SkpEzVNMyUNWUl6SICGOxPAI4XkEAUQCF2F+wgZa8MtjAREPn1P4CrLRMTFTg+Wg1ZZWR&#10;DGANipKyBF1BlKooJqcuowgqdeQ1dRW0rLVM2OYOHBNbG3UDC0VtG1VdO00DNQkZLSpdQVL6zJ/+&#10;84///q8Xzv7tj//5P/74b//P+R//iohetAAvbFVxaAJaCCwioPh5TgUwRpAPNBiZcFcCSzwdYxmR&#10;vkhwugjWSuJIp8b3K75WvycQhYRJwqivBPDpob90wIgABiAC+FsNjLTwSwGMtOpUAJ86YAREAH+p&#10;gWETTFUwklM2pCrpSCtZaZhQiJTIyzHD/XO3bz578ujdg9svHuw8+fTo3Yf9p9DhS+jxp6PayS6a&#10;76xE0IpE6I54+CE5/CEu4oVQ2BFf6Hv0tZX/cN7GXVyQC66SdduKq4ceQND9d9D6g6Pe1Zf5k29T&#10;xj4lTL6NG34Y330vuX01NPf21YJXV4qgmGboatuwSUy3Q/Zx18Oh8ombyw/hnx1fQ9DxK+gDiF6+&#10;gp4/g44Bx59ewgL4+aObSTcO/XzvOjk+dHS6z7S7Y2dz34H5jM167cX96OcN+Xs/sbd94WT/wsnu&#10;iY0FLIBN9R7bmT/kcm5dje/2DnHAihnjxU3kFKXxZJoUTZwkSSHDAlhdXFFLXEFTjKEpTtOSomlT&#10;aCpSFGUpKVVxSTVRCU2imC5W1FhIxJpX1OWsRLy46aBp+LZj5qZR4rRc2IJM2D1G8kNy7DPhay8E&#10;rjzlv3Sbz3cdFzSnnDRkW3lZLdFOK0VVJ1lKL1ncKEncNEHKLFbG9IasXgLdIFXBOAMAJ/sapSua&#10;ZCqbZcvpJSMBKMEqJdMseBu9G5bMJFdOqolZKFnUDEvQU1Zx0tB0kZLSpTOMFRWMlJUMVJR0lRQ1&#10;FRXUVJQ1NFU0dJXUbDS0fAzNYq0c85iupUx2iZVjvql1lqllmqlFqplFqrllrrVThSO3me3f4RHU&#10;HXy5JzRkICJ8JDpqKuHGbFryYlb6ck7mTmnRVmnhWnH+alEeYL2kYLOieKuy9E5z02FT862GxoO6&#10;+r2a2p2q6q2KSgCoud0Ir7rT3HK3pfVeaxvgflvnbkXdQUXjfnkDYK+0Zqe4aregfDevbD0tZzj0&#10;Wp2zW7Or50Rw2HBA8LDfpd3Y5BfZZU9SC19kln4qb4IaeqH67o81ne9rOqGm/tuZZeOhN0ZC47Yz&#10;y9+2jUDjq9Dc1vuJxbfTC2+nl15PLhyNzb4aW3g/fVI/vvZmZPloYP5579zz7tmjvoU3QyvvRtbg&#10;TN+1u9D8/vvRVXhxehea2nk9uPiqf/Fl7/yLnjlky/ej62AtCD6N7b4Z3Pg0c/PN1F4C+xLxT7yk&#10;n4RwZ4W+FMDnL8B81sBfSN8v+cr7nvI/SwDzncUInMeheEWxAhI4AQoAyy9zKoAJArLfCuBv7C8s&#10;gEWElURRqoivPQUsfil3fwsiwioyRB0klhM1ADsBgYyKMz00R/hyFp9/ynmvG39hhv7fBh7/buBx&#10;ziqAxzJA0MIXY+aNMXbH6HMwOiycNguryxbQZfNou6MNgqRtEhQcshTtMjWYacYuaaqmgYq6rgoa&#10;1koaFmrqlloatubG7iyHMK57nJtHvId3kqdPspdvCijdvRJBjW9AekBQFhJ7+6WyuXEu7OhLwdmd&#10;bYv93SujJ+M8w4q3f2NsaHtqbH9iZBcAKhH7C+rhFOG+lcH+1ZHRTcTyrqw+AOXs3K3JqT3A6NgW&#10;WDU1vQ8ql1fuIwJ4eHBzdGh3fAROAh4dhUeB7und7urebGpdaWheqmtehjkZArq8dr6wchYWwCWT&#10;CbkDCVl9yZm9SWmdcXGNUdfKE65XN5WPFyQ29dfPdJeN5l0rmWyYG6gcfbL9oqW0I8I7km3pHuYZ&#10;MdI2fnTr+N7mw5yYPGUptYL4otsr9zxtvbVp+hnXshJDk9xM2a4GjuUJRU/XH1zzCNsYXK5JLR+u&#10;6atLrxyp7fe1hicFiHAL2R3bCGMHz3ZMFsXlFSUUtBQ13bgUmx6WXJ5U/Gr32VVu6MvNx1c5IQOl&#10;HQutExctPd7vvmhKrYxgXYIeQfnXckOcg6FXkI+lV1VSxeu9Vxft/G9NHaz0LLmbuD1bf9JV1BHI&#10;DHi59bw9ryXJKxp6ASV7xxSEZkAvoeusK7AAfgEl+cX1FXV+vP3uKifs7txhY2b90faL8piiktAs&#10;6DnUm98+1zF7uHy3Mqt2pnuus7A93v0atHVcE5HfFF0K7RyHOQWv9q/cXji85HD5aPNVxY3KlMDU&#10;9vzO/fGbRTGlhdElhXFlrYVd5am1FWl1mdfyc6KL+hvGL3PCUi4lDVX2x3vdeLLwdKJy0svA+9Hc&#10;w+Gqgbn28b6aLvAlFeIb58tNeP8KWluC9vehnZvQ5gG0tgvNbUATi9DANNQz+rFj6E1S5mxJ1U5e&#10;wWJ25kRWyoCLXbQEwYhC0qWKKNBEaXQxurwEbH+VZRRVqUpqcspqcooAVSpDRZaOaGAliqyiNFVJ&#10;BizCEwCryCoi0wCfDgTNkJBDBDCikOFVMjQ1upISjaFApQFAgMSIA6aIS0qLikuQRMQIJETr/gMk&#10;yaLiRLIIjkBEYwEgAIugEpG7p06XjCEjAlhaRBogRZaSIEqAmq8c8H9NAAte4EUEMN/Z81hBYQBO&#10;CAXaBs5FhaGgpaKmo6pjqG2uo8V05Fx39MmVN41WMEvSdShU0IrW14n0tkvOv1w9kTc2nd6XZn3V&#10;W9ouXNndX5qZYhBcaB+bbBwyGd+xUzqbZheT5nTjYfedBz13+lJ6OhM6ulJ641wSfXUvBhoG9yf2&#10;t4Q3LBSMrVdNThd2diZW1l8rWqycjnNO8NIMGi1Yvtn/or9gpjWzP5wVqSNhEMqJr8nub8wdai0a&#10;ur3w9Nnum52JmzfnDh+vPTqY2r+/cP/13mvoDgQ9hp6vvhqrmLo9/HCpfr0hob03dwjU7w3uO2my&#10;TGhmulL6ForWSgQNX9uQjPCSnrKpR6vvsiKrteUc2ZZX8xM62yvmBxs37q1/fLYHDdYuLHTvLHRv&#10;TTQvdRT2VSXXVyfVdxb0jtcuNGeMpgZVD9duDzVtdtbNJUSXlJd27ew96eiZaGobTM0oXFnZ+/AO&#10;mp9c31w8+PgMVr/vbn4ALXmy/Ha4bKk9a6oheTLOq1JHysNQ3s/VMi4ruXeg73ZX705L18rE3OH4&#10;6NZI/1rkpbzcG+3ro8c3Z6GVvmdpIbVdhZNDVXOlCY25UZV9lQvNBbPBrDxbrQhptDmNaJkd0zHZ&#10;cac4qc/HPl5FwlYKrRvqlRbonthQObG2/DS/sMPVMyIwLDU9p36ob/71E+j9C2h1ZndhdO3ezpOP&#10;L+B/FlwaXf/4BDpcfVibU58RmZMemVmdWT/XPb83vr3Wu3S8+Qw6fL/aMddX2L7cBj6IN+dqRl4t&#10;PRwt7i6+ktmf07LeMnPYt75cP9mcULfZsT5VObbdtb7dtTpU2HN7aPfF4oPnC/f3+lYHCtpLr+aU&#10;RGR2Zzdsdc8+nt0fLu4ou547Vtk/UTNUGVcC3YMWO5f9bIKmWxafbL295pdmqcVl6vtd9c8e79y9&#10;7JXBsolwso20MArSUOPq6fjZMqOYDtGGpsHu3pn+QYWeHlnunPTEmM5LPsVmWsHRgZX9pau5oQ03&#10;PPOr4jtmm7c2+vdXezaXuleRfN/pjrnixPKCG2WNRZ0DDVMFccVduY2bHZNwx/vpp+O1u7fGVm6D&#10;ftE90Ht/DT19DT1/Az16/u7wwevbdz7eeww9efnpwUvo2fuPj46f7N6/u3pnfWq7vrgz/GKShb47&#10;ik9RS40rLKCDw5iJizvLynoQiY6yUt40GR9FqrcKzUOD7qpFYyIO2FROxUKObkmTtKWTHeWJLoo4&#10;tjKWq4z3VBb1V5MO1pYN1aNGGMrFmtJTrOWz7BWrPXR7r1hNxzhOXLOajLRYSbDfzXS9leX6NI99&#10;L91hL501GucyVRH//ujR+O0XFO80Pp+a/8Ou9P9wrOUJHviLZRLGOjKvb/3eEdTevGahHyxBtBcn&#10;cxiylzUUr9FJ7mokZ22ska4ATe8CxojvgjnmrK3oeSup8zYSPM7SGLY0wY1CcqcQuDI4d1m0Dx0b&#10;oIgLUSNG6JBiDMXjTERjDYnX9bHRuhjAv1DwtjSygxjGUgJjqSDuoox3UOO3tEHb5+jH9zkUbXjU&#10;rrsWLzJTV51TttwzV3wLtxJGK7kVJigbFQFzTSk3caytJNFFmuwqTYB/kaRh4XkraVh4sEHYwBHt&#10;pD9n5Z7whWT9ewLYW8J91KN81rFgziJtyz57xjJ20jlhipM45ZI475B04Ji3bpO77982HNDoIOcu&#10;IWAoh//iB8qTVGPkBz5E8UphzSQxphJoE3GUMfJjiiTaHBHAFLw12Owk8wCW05IoG4YIS0HMjYJz&#10;lEI7yBFdGSJuDJwz9YyJFYl9wzC+06tu1rdx3rlk1SbnwDZ3zzztwCbjwDFnwzl7xilj0DGln5M1&#10;5Fs8FlAz4g96FlWdHqX1rNwyZmq+xY1sk+gc4+gktcsZ2uGtTrlT/vVjnlX9TgUDzPQ5ZvKcVcy0&#10;WfSUWdyoecKwXRZYOxc3nOqUpYw2ExfQhSecJprJEs0lhfRVxJiysNj+WvT+feyoaAcq2ukEEDjI&#10;oZkMlJ2isJ0GiqkhYGWOcfCk+IapXIlWj0zXiy+zTK9lZvV5ls+Gdyxd75uK6OgPquv0rWj3Luv2&#10;rWxhF9TaZ/S5ly1ebhtyK+uxz132q51wylz3KR6yTZxmZy/5lPU7Zoy5F036VU0E1DY55uYb38gy&#10;upGqF3tNKSyYejGQGmDBY2zO+wumvKZG/KYGAqaavMaq/MYKgiY0YRMKxgRO9sXBUEU+p3RQSRZI&#10;ioaokB7y8xzyS9+XJlgWb0o9GREavvvgnsIDmztJYlnSWPj/EhQEbO3EPWq9a5s5JeP+NUOuOdNu&#10;heP2+auB7YuR/e5iHGOCvTLWloKB04yoBBYNz2JgYU7mbUWEhKMi0ZnOa67FY+aMsU9TCll2r34c&#10;2LZulXWHVXqLUzHnVDjhUTV3faDxUpOneoi8oBUDHhXz82/6yK/50mhnAFL5PeAUVRD8bLBYClhn&#10;VbSjHsrBQ8any69xLqSjzzF7ybPsVlDD8sWahfSRS8ZX1XG2Sng421gOw1LBumgKWntS3CfCm6b8&#10;i5f9ig6vNKx7Fu/51816VK5eH4/WjlX70UgL46BEYomimPIyvlIkDux0T0aBPhHAbvBgrWSWHAkW&#10;ZicC+GR40s8C2IsC4yNL9JEDEHxpBNjVyeP8QSmN9pDCekgTvGSI3vA2JC85gjsDy1bDOiueMfKl&#10;B3QG1E1faRrk5oxzMlY887fdC6ft03Yi2maj2s1RZnpEOxrKUknEFZwLHctlYDzoGC8a1ksW7wX2&#10;KU3kysDawEGG5CBNdpAmOUqRAc6A0zmATy7aZwGMOGB5nJscgQM+oCgkDo3MAddThd8uSOVaA7dm&#10;2Le5zS6nyz5jiAPn7/a5pE9zi8ddizfCe0YutgRI+Wr+1VBH0FGb4K6E4zLguWlPTvlnVLFc4/M2&#10;IdL+vQGNy9H9ba7Z3c4ZK/5lc07pqw4Zy8ysdXbpgkftQmhvtkW61jlwdqBhv+MfAsDdB/dIRQxu&#10;vDjRjSrpL4Pl0HjtrLAuVTYZOyEts45ZtwIqN30rpzyKt2+MXNe9poayA59aDLyrPNGdTvKkkXyp&#10;pAB4CGVyEGxSCX7gfikQ/RUJfnSshzq/w3X5SzsR7VvBTdNu+StexQvc3I2AsvWgqknfsr2U8XJ2&#10;obGQrTyPlQLeTQLNlcR5/F4BLC3ipCzLpQua6wtZ5JolTfvVL3Mrdtwrl+3zBs1SRtilE+Fd6U65&#10;Gng7Iq+hOtVXheChgfdVJ/qpEvwV8AHgiaIRA+VIQfBY0PBkwPATJUvigj3TSPCQy/IE+BFl/HLE&#10;zyCLoB60XAnnpop1g/O2cW6/VwCfCsuv+FJSfsnXe/iv8tWTcMpXm53y1WanfLXZ/5vQSVwG2V1e&#10;xAOU4A0IPgDBNz74XAVX6dT70smuCJ/1+bd8s9t/zJdy90u+2uyUry7XKaepxr8GfJK4y+E9fzvg&#10;PQh6bN+C/IvPt4CvBuQqgR4IAARgURrjePIcfgt4FE+7Pb9CGmv7XU56Ryd5lgQbKtH2FLqIPY3M&#10;lCPZgRisAr0j8B0KuhBUosN3oZGd6CLO30IBXb7vIUNifgeyrQzZUkbE4ltEsYYIYjgjCYKJFMkM&#10;VFJELeVl7EEnXJpsDurJaH0SSg+UIhgDsMG3gI4T6Cd8FyRt9BtAN+NULn4NhQD3J0FnEgB6ldI4&#10;cxm8hQTGVBxtIipsRBY0IPLr4Xl1cDza2AtaIPguqLPqvwfNE0FrAMBfMCTwGBF5jU99MIgBZH5T&#10;EQEzUUFzMSGLE8wA4sLmEigLSfTnQW7+3ggxAEUJ1ndRlmIDQAD+OgAvP92hsgznFBWKG4KqLPc0&#10;/gpkP99yeiDwRwcA8cEMUfAwfz8DWFTI8HvAclREUPe/j5gw2BVsWEEpjjJAFDLoap5u8FsR0hYR&#10;0vzNwIf7ffy+/WsiKbAkAXUiv9qJClVHapDFb1AhCMoTBOm/GfmTXOFfxohG8nTJwvB0vN9D5UQb&#10;M34zCqcpyF9BEoL3Bo6O51fC8SkCkKRkkiCCCowArLRPgBOCxdAq4lhlsjANdYHE95Mw749C/GcF&#10;hHlQQheEULwoIoooQ5I6FcBUkrSYMInMi6XiJfUYGsbKuvJkitDfzgv/xCuOxqtRGYaqmgYqGioU&#10;mjSeTBJASWAIFKKokjRVR0HFWF3bXFsfwU7PgqlvaW9gBbDRMTNV1Qd705RVNlTU1pfX1KGpgViD&#10;ogTQoqpoy6maqBvaGVqzzR2cjW2d9S2c9MyZGkaWSlq6FHlzFQ0dmjyRX/DMn/7zp7/+6ae//fE/&#10;/v3//uFPfzj3w1/4z58R4j2PgEhfUCNw4ezpIgAEYBHLI0AUQJ2O/HwqWUEJkDqZBhgBkbLiJzMB&#10;A0RROMCpAEZGkEYqkXpQA4//LCT8pfr95bgnNUhLQEBAC4kSsBJkeN5fJNn3lFMZDErQDNAqGaIo&#10;kgEMm2C8CJUgKkcUo5HEGSKS8qJSCmLSiuIySB4wIoNBoCJFVZOhacnQTanKJtIKRhRVXVlVDao6&#10;08SxILNyZ+Perb0nzx++ffMMOn5w/Pz2k6PDR8d3n0CbT55Ftc+rRbagnKclAu+pJN6TjTlAXb7F&#10;G/gUH/lcOmaVHFjLb1On6LOX3AJtPIVzR7Yev+5bf104/SF1HEqYehM7dD+u83Zc0/2k+t3A9Dch&#10;RW8CCt8F1q46ZLWaJ3/oePRg+P692fvwAHfHJ0NAvz96c3T/A3T0GnpzBB2/e/8KencE3bv9rDB/&#10;me16y5V16OR8YGuzZ2l51475kuP2ztvrnafnMZd9zHV9yXZ+4mT70M7igbXJQyvjR9YmBw7MBwlp&#10;yYZWTLKkqThFTVwSXDFpMSkJsqQMUVKOIKVIkFEnUbTFqHpScrqycvqycobiMiZiUqZkMQM03pAf&#10;bStMChBj3KDpz7pfv+WXcZeduaV3bZ1x5Y5C7BP5xAeSMc8k45+JRj/Cht4W8tsT9Fwj+s9TI/u0&#10;04rMi93U4jWUYlSMM5XMMyV1YqjakZoWKXq22Yr68XKa1xX0bigbJoJYzSTFwC4PlFoWGfq2uaZO&#10;xZau5TZuVXbuNQ7u5dbMxKsRNZGRNebml6lyVspKDsrKtuKiahQZTYq0ioyUAuVk0mIalS5PZyjL&#10;MxgUKlkQbUqVj3NwzXXi1LA929x9S23salmu1WxWNdetztOj3ffiQFDoREjUdNj16eiomfjoxZT4&#10;lczk9Zy0neKc21XF9xoqn7TVP+loeNLd9Ky35cVg+9Fw5/Fo9+vRvneTo++nJj5MT36anUb4ODMF&#10;QGJobgZmfhZamIMW56GFeWhuHppZgKZnoYnpT6MT74dG3/X2v+3qfdnUfFhUkqSt44UjRMnLX1dQ&#10;uKGqmqSqVmVhW21uV2PBrLd16nDxHPAOmgy+NhsRNxEaM389eTM5bzUxZ/hKXH/w9e3M0o8DU9Dm&#10;IbR28GF24+XI/JPe6cc9Uy/6Zo+HFj9NbEEz+9DiIbRwF5rc/zCw9qpz/nnr9KfhTWjqAJo7hKZv&#10;vh9Ye9E++6x1+kXH9IfBdXjV6DbMyBZcTu1Ccze3y3s/zt6Ebh0f9s7f4AYrYiRRf76A/pFf4Cc+&#10;3rN8F87xnT/Hd+78Z0D89wTw3+XvCGCBC/z85/n4zl/gOXvu/E9nzv7w45m//fWnv/7lb3/6809/&#10;/du5H85e+Ok8zxle/vMCKD4cTogkzEsUvIDnO4Pn/QnH9xNZ8JwYmlcKJwCrX8T1ghLPT8HxyYAS&#10;EcCID0bEMFg80cDy8JfCif2VwmshIBIXVJ5aYbB4uhYgQ9ShkHQR3YuoYiRjGNkYeaEYWg0gSNDC&#10;WQXxOUdgPeLEfBNxnKjz5n4/6btd0HfDmPmiDN2FdVgoTSe0hhNWwwGtYiekZCeo7cqn5S6kFUAy&#10;jKTbZmq4FOmyCvWdMgydYpUNPekaNmq6TB19R21NpokBx8kuxI0T4+EZ7+uX4h+QBkpvnySAj2+y&#10;u8cNEPj5pyKxGzcW3sw3sbZqdGRgc3J0b3x4Z27q9tTYPlicmbg5NrQNKkE50LMKmBjZBZUTYzvT&#10;k/uTU3szszdX1x7u7L7Y3Ho6O3drcGhtZHRzeGQDlOMTO9MzB4CJyd2R0a25mcOZycPJsdtjwweD&#10;g7v9/du9fTuAts6N9q7Ntu7t1q6thraN6sbl0urZ/PLp3KrZhLzh2MyehKy++NTOsMjK4ODCK8F5&#10;uclt7TUzefEN+fE1a4MHM61LdanNc61LZcmVFelVQ/XDL2++gsDH54OP1Rl1TD0HcT4pO137aP+4&#10;p7vPF3oX9egGVurWAY4B3WWdl50vZoal3JzaKU8oGqjsLrie3VPavtA5XZlUEuUZ3pbfGB8QPdU8&#10;mhuZ0ZhT21XaFuUXOd46GhcUsza4dJkV+OHwdaT7ldWe+fq0yuaM6gdzNz0NXaA778ar+twNnaG7&#10;Hwcr+4Mdgz7d+VAQlXfDLxZ6APnb+I7VjTzfeOpr5b3YOb/au+ys4wjdh7qLOgJMPcC3Rmdm4xW7&#10;i9AjqCWlJsUPnna3KDI3MzgFegWFu4YeTOyBfYL95IVldqTUQXeg5tTakbrhud6F/obhyY7pzsL2&#10;zIuJbxcfF15M6Umph55CF618lnoWH208jvdPfLP7tvh6SUtWa1tex3D1aOmNiuGascK4soac1qqM&#10;hoIbZdnXC+tyWhqLOq96X4/xiVpomQq09n8093ivf9/X2O/OxOF4/Si4Dr01PdBbKMg7JuJyUVHe&#10;gq9Pw+XLPTYO2VYOGRbMDBO7NAPrFF2rJB3zBG2zeFX9a4rqlzS0go2NrmireUqTjaVwukpShoqS&#10;aieDPyvIS8gzxGl0sc/pvCfpv7D9RVClMlTlaKBkSMgqychr0FV1lbT0VXQAINBW0Dhxxp9Rp6kg&#10;qNGVtBTVNJVVEdQUlJTp8kgSMEVcEsnoFcERSBgcEY0FJRmLB+V3wQgI4YRQeGE0siUCiL8UwARh&#10;AmJ2wSJeCA8WQUDGkMEGiP0FIIoXcCp9v9TApwL4swMWQAle4EeSfUGJCGBQgliIhw8JwCko0Rg6&#10;ahoAdSVNDRVTS6uLDtwkY+dkJcskhlmqklmapnGirsYVrmVs6dW62YLx7ut11/R8XUVMuGKWbiSz&#10;Sk5qsVP8VQ3vGu+cgeuNRW7peeyUKNOwhvCaAr88J7pztOONnszB2riW/qzhnhs9VYElM3lDoxmt&#10;QxkNNzsXDzpXnk8/rrrWaCblXBTWcm/q/Ubv/f7SqXDOdSOGVXV6F3j8diaejLesPNt5f3z7E3iq&#10;ocfQxtD6Qhd48lcfLT8CTz50F3ow92S5Y7O/YLI9Y6g5pffWyEPwRniz9Xa4bGS4cmSxfSnON15T&#10;VM/fJqTkRtNI3cqtmaOK5B4TZa/Y4IqmwtnSlL7UiLr6/LGtiafP96FH6+/bigfrsjuX+ra2x29N&#10;Ns11FHZXpbZkXW0IdcsO4WaVpfeNdm211k/GRxd4uYdy3YJ8fEKvXo1va+l/ePfV4/uvt1Zu7Sze&#10;Am+91/uwAL418aQnf7osqsvPLNFA0lOdzLZQvpwQ0pyXOjTQfXti4mF+8UDv4NbBzdd7O6/qK6cT&#10;rtZ3VW3fW4VW+59XJQ/Wp/U1ZfVFeafkx9TdWf7QkD+jTfXWpvpoUD205dwucbJrcybzYzs9rKO0&#10;KPYUtI6xEislsrw4q72pfio+scLCzv9SRGZ8WkVCXN5I7yz834HvoLdPoOd3Xj+79Wp34db9zccH&#10;S7d7a/ozrmYU3iia7pjeHNuabptc7lkYqe5baJ04nNxZbJmovlHUlll7Z2Ln+fzh7aH1pcax+brh&#10;kcL2muv5g9lN79effdp6u9mxPlc79XT2ITjrt+svt7tWZ2tHcy6l1MeXrbRMj5f3VUXnb3bOfdh5&#10;OlPbX3ejuCQie65u9N7UwXT92ETd+Hr/5lD1eJxfcn/NVHf1hJt1sC6DGXu5sCCp1cUqhMO85mx3&#10;1cE6zNTkoqtLHIsTb2F95WJwAdMpxpWb7OWZGRxUnBjTnhzbEcDJMlX1zwhuuOFREsJMCmHeSA8q&#10;aUjrbMnurEisXupZfnXzzft7n6Y759tKevJiS5YHt9dHtuZbRnd6Z14u34LuvHi3++ju1Nq96fU3&#10;O3egF++hxy+hB8+gJ8+g5y+h5y+gF0fQ0TH4BHtz+zG4y9ARdLh8d3/x/lTvZvjFbC0lVwNNP3OT&#10;CKZtItMh1douxdQiwcDoBpNZYGqcaqwfZ2+d5udeFOCe5WJ+2UDB2pCmb0xTs6QxbBjS9vKiLgok&#10;lgKOo4D3UJT0VJL1U6Fe0pSLMFCMN1fNsNPMc9Kq8zJt97cYDLGZirSfv+64dsNpJ5V9K4P9soB7&#10;J8n6QbbrSqJDdzRrY7B+cmndJaHqJ9tkweDef+c0/YdLzXnHbFmPjIyOxb0nUFvLtoHGJQkyW0bK&#10;X1oiSIEaTif7KOKcNFD6uoJ0A16cAc85A/6/mGD+YiH6k40Ej5MU2kkC4yyJdZFEu0pjOBSMpxzW&#10;i472kwcBr688/xUdQpQBOUIXe1UPF2tK/hcZnA1dxBHJsVASdVbGMrUFbdhkTqVF5qhz2Qa3ZtO5&#10;aJmZtu6cusnNWPbK34oZquaUmglZq/KbaYqzJTE2kiSnzwIY70LDutCxTjQcPNUckoHxi/39DQJY&#10;SYjpK+E+7lG+6Fi4YP6LAJ7gJM67pa2w0u+4Fu/ZFx1e6p4MamUxvKlo838sgKVx5l8KYMCXAvjn&#10;X8FgASyFtqWRnOlkV9A2aYwj7ST3i45yUDpr6i3rV8bMH/Kqn3Itn7XN2rDMuGWbc2CZdmCbuWGX&#10;OWefPsUpGPEqrnNITda7EkT1uEj19Kd6eFLcOFIsR1EHW4KNFdbSkM/AhNfAWsDEW4yVphfV5lY6&#10;6Fc/5l624JK5ZJu4bJey5pi5YJ81YpcxzC2djOjKdy/UJljJCBvCua0kczmylYSgvjzJ9ncJYFms&#10;HTgFhrADKOXQDlQM8wQ7ObSdEsGBgbJRFLbSxjvo4u21ha31hW0ssfYuRAd/inukZkicyfV4i9gb&#10;lnFJtonpjmnJdkmJFnHRuuE3dCISNcNDJLhXJNwrjOLGXLPX/Er6mYmjnJxp37Jeds7oxarhwPor&#10;ct5uBEcrAQsLQRsTQVvNC6aKPxgo/qinK2ihK2gO0BYCWGgJWWgKW6ihLRhCZnIoMxmMhSTWQgxn&#10;QSZYkIigNJMmWZxkeMD2VxoHbiX8qx+JX5vAq0Xk0yILwD+KgdsK6iUxxjIYk1MBLIn/RQCDp4uO&#10;clLit7WX8Kz3qWvllEz51oyycmY5hVNORauBrfMRvWwRlh7OVh5rI4W1Eyc4nE4oi/gAWQJYZEmT&#10;nOXEOZIoG3l+SxOUTYiMd69j/n5Aw6p93oFrybZr0bxr0aRX+VhoS1toU5hptJKwhfyvBfBpRhdS&#10;+RU0AI4DADE4NDgileCsgHVURzONBG3Cla8MBzQvBbdNuhYtuZdu+1TOX6zqv97loXsFvG3lCSw5&#10;gpssDrZc6sJ2bAlO36WqqYCyJf/ivUvVK9yCHd+aeY+qjeixFMNEnbMmOmgHVZKrBMqeIe3zKwEM&#10;T/cLT40pR2IDQPCz/eXK/VoAnzhgeKJWgBzBHx6wl+gvgfWQwHtIEL0kST5SZF8Zsg+F6AnOSBXL&#10;Vrpg6adwqTOwfia0cYSbO8nJXPPI3+UUzNun74a3TYQ2WQpb6BLs6MK2SmQuHcuBc39P0otBQMN6&#10;yOI9ZAgcGaLzZ/t7IoBPcD4BvkGneZ90HJuB/SyAFbFuoAZeRXRlEFnKGEdNAdto/fhu3+ZJ/9Ye&#10;h7x+p5xx90LQpBFu/pBL3rx/41xwR6FFuhOOpcNrp4VxZQi7MAjIiYOz9v1sIom+ylgP3XO2bDyn&#10;2D5/5Ep7u3thHydn2a8UvKlXHTLW7LM22KWL7lULIV25Vpk658y1MfAcwKe3+58C63+Cs5IYW4rg&#10;KkbgUCX9KTg3eT57Ozy73iF3N7R13jnnwK98zatsjFuwENkdohysdpJ0zsBzfhbA3jSiH3yDyBfB&#10;3UEEMJ3kzyD5U3FeKgJOwVKey5fqly/WTrJzlz2L5jjZaz7F4BRG3Qt24ocrWAWmKKYin40S0V0a&#10;5ylL9v29ApiMY1JEneSEzA3RNilGsdOBTdsXmzY4ZXcvNi+4FI9zK6audFZ4V7IUAxgYawbBSRXr&#10;po51V8N6KmO95DE+DKyfPD6AQQ6EGw9feXD9vShkLjxVtghblgwLwm/tLyKA4UcX/vcFWACDNwXY&#10;8/8WwP9vQj8RwAAQyJ0IYGRiBXCV/tcJ4J9N7W/lq5efcmqOfw38nvpdnDjjrw8KQK7Mt4DnDX6K&#10;SCyGCBsAArD4D5430Hv5Lr/qd/2CDaJ4vwXUf8kvGa5wb+oXr3wKQ9SFLgIPmCxHcqT+Ms2HrZw4&#10;U04clF8jK2r9HcSspEgmUiSjb6GKm59Ck7RkSFsrUGwVZe3AIkXUVJJoKIbTI6O1SSgtAAhEsbrf&#10;5RvF9Y/RwPNo4nm0vwV3QQt7XhNzTgN9Vh11Rg0AAhhQA6OF+Np/WpIEDEkC+t+WYijTk1Tgr0rT&#10;0wsOQNQ7uOAAcP1P+VLAIyYVSa5F8mu/9KzfAjr/34VKZMqR7AHgnkqiLcWFzU8Gy7GWl3A5hSEO&#10;D9uAQBN1/C4/97G/BumgItOXIJYa7B90zsWFTUFf/VvEhI2+Bzyozy9y9L/B/xwB/Dvt7Am/xwH/&#10;/v3/PgEsoAxrXSG53wosgNUI/FoAooA2gCSoAyAL6SKLXyOoThRS+sby/gMU4O2/sb+A/44ARvOQ&#10;+c+g+H4SPhXAAJwgThwrKkOSkiFKSuHFZYlSiACmYMV16eomKnqKolTMj7zCP1wgCaAY4tI6CipG&#10;alp6SmoqFBpdTEpJmqpGZSCVZlp6FjoGgFMB7GBofSqA9eU1tagqYJ/IKNCassqgBLEeQ8NAQctU&#10;w4hpZIMIYCc9c0ddMzt1Q3MFDQM5JTNldQ2KHI6H78f//I8f/vyfP/71P//4H//PX//z38/89U+8&#10;Z38U5DkncOEs//kziPo9FcCIc/1sXvl4cLyCJEG0+Mngz4hkRQSwzBez/yL2F9Gx/1gAA07tL5wB&#10;LChEEBT6VgADTmsAICZihEUJWCkS3AxE9CIgHvq0GUiMtA00EvClAKaTJRABjDhgUILFL5WwuiRV&#10;h0wxEJUzlFHRlVFRlVKy1rUpTCk7XH9wa/nu471nx/fevn389t3L9+/evH/+4ujV7j2o//bL0OYh&#10;jSstkp49Er4Tkpc2KZGPFJO6/2Q7Kew1RPKsF3HtMAu/VzQI7R1BL6F3S4fPOhef5Y6+TxmDkqY+&#10;xo89i++9n9B2O6r8/pV8KK4JulRx1zmrWz2sXDvyqOH2w57bdwb2ob1j6OAxdPs+9OzRm4eH0Mej&#10;dx+P3757Bb0+ho7fQE+evamtW/H13uG6HXA4t5xZB0zHmzZ292wdnjmz3rh7fvTzfeXBecZ1eehq&#10;d9/R6p6d6QNrk6dWprftmX0ubF8pmiG/sIm4hB6FqkKhKMtS6eLSNIKYIl5cAy+pR5I2kaBaySnY&#10;KSq7KKsYo7A2KIIzTsSdLBFCZeTqmw24+e+GxB8GJBxfyn3tnnFXP/I2PeQxPeq5XOxD8chtTNAW&#10;NmAH57uF89wmcDdEfZcoocNKsRV6GeF6Gdb6KTqmmfrMAlOnYqZDIZOZZ+tUYMLMMGFm2bgW2HFK&#10;LJxyzB1zrVn5BtZp+lbJepYp2mbx6kZxSrqRdI1wukqQoUmEpoa3no6fpXmInq6HjLQpnWpqYsRW&#10;VTJVVtRXZGgy5JQYsvIMqpy8HI0uR5OSlCWgiRpScpctmCWeAZ2XrgwFh3Z6e/cHBfQE+/UEB/SF&#10;BA6FXpmKiFyMjFuKvrEQe30pOXotK2k7P3WvOPt2Zd6DhvLHbVUve5pe9jW+HGg9Gm59Pdb1ZrLr&#10;3XTf++nBj7PjH+YmPy1MQ4sz0NIsDAgQkMXlOWhlHlpd+MzCHMz8NDQzCU2MfRgeej/Q96635017&#10;64PK8jQjPT8R4nVlepQSLVZNIUZF8TqNHiVHu0aVA+V1hmKckmqiunaKll6ytkGynlGmsVW2qU2S&#10;nlmcpmGWmV0VN2Amt3a/beLT0h3o8A106zW0eOdJ39LNhtG9qoE79WNP2mbf9K5Co3vQwgNo9zV0&#10;CL3pXXs/sPlxaBsEz9vmnzTPPG+be9W1BC0+gBbuQ/P3oJlDaOLg49DG656lZ11z0O030O6z233z&#10;RWGJ5nKauD/zCvzhDPqsoMBPfHxnfnHAp/yvFsA//PkvP/31b+d/PIcIYLAlIoCFeAiCF/D8Zwkw&#10;Z0SEzoujeCQx8BzAMqdZv6fZwIgPRgQwAqj5nyWAwQZ/TwCj8Br/Kab7P2jmP2k6C5l6Y8x8hQ09&#10;sSZeEjZBWAM3jI4rWsMZq+5E0GKRddhiOhySDodf1VFA051gEEKxTFR2KNBwLtNyLNS2z9B3jNcw&#10;D1LUdVHRttPQYurpOFqYeDjaXWKzr3Hd47y8E318k719kpDA1y/FwzMeLCJK+FQA+/gklBX3DfSs&#10;jg1tD/dvTI7ujQ5u9XevIPZ3dvLW9PjByMngzyCA9fDEwfzsbWSo59m5W8sr91dWH8zN3x4b356Z&#10;vTk9czA1vQ9KJB6f2Bke2ZyevDk5dnNs+GBkcK+/f7uvb6undxvQ0r7W2rHe2rXV3LFR37pe1bBU&#10;Wj1bUDGTUToRnz0Ym9aVmNmXmNoVFVMXEVYeFVEaEZjbWj7RUQ6P/zxcPd1fNtKQ2jJQPvJ86wU8&#10;fMILaKp9OsAxSI9qzDbxSAvLfrp1BB1D1ekNWddyuyt6wtzD2aYcrhnHw4wd7BQwVj/48c6buvTK&#10;/YktEHcUNh9Mbk80Dl/lhtamVcDqN6umOqWsKCZ3tGEw0idioW/umu/VxZ7ZCPfQ55uPEgNjZ5rH&#10;+ss6S6Nzn6/e9zZ2fbP1dKl10tOY9f7mm+nmSR9LL+jux7q0mnD2FegBdIUVUpNS9WrnJaifapq4&#10;NXXgoMk83j3qK+32M+aCxvfnt1+y9AFbdmY2XmNdAd8jJVH5yf43oFdQpFv47uj2UNXApzsfskPS&#10;2pNroftQS1rdUM3gRPtUd00/KKuTK/ND0qHdt/n+Sd3JddAzKNDad65j9u7yveueMY8WH2dczqxN&#10;rusp6ZtpmWvIbJ5umSuILQUXpyKtLjemOP1qbnVmY01uS7jntRu+0bON475mXrfHDm+PHPqZBRwM&#10;7080jNVmVLZXdkDvID+P6EsBuTHXuw0MEg0MU3QMY7SNrmsYRasZRqsYXlfQB8Qo6kWp6EcpaYZq&#10;6oaYmlzRVfegihrL4LSUJPXkxZVP1C+DLkaniVIBcqKUE6RPkARQRSRgROGhPqgiUmAtTUyWISGn&#10;IEVXkpFHEoL/DgxFCl2BSlOUowNAAM9oIE2hSkpLi4qfJvWSsXgACETxRCT+FgIKQ0RjQXCaEwwA&#10;L/lqkGfE9YJFRAMj0hcBkcSI6P2SUx/8tf09EcBCPAKIABbm5Rc4z8N39jwokeGgQT1okoyYhDJd&#10;XktFTVtVXVNZV0vDztQq2IqVrGefqmCZKm+eoWKRoWmcaKIfFcLJKggtz/dOi9D39ZK19pG1uazM&#10;7g6vetCwWeOdk259rTmwuNavoDagKMPxRqC6T9nFouHMwSyf7FDLMH+jQK62b6Zf3nXLa1eNQlqu&#10;VQylN8+V9R3NHj6dOnyx8KworJqp5J0X1jxavZ13rfmadwbLzM9IiRngHNNcNNZWNL7Yt/fuLvT2&#10;LvR853ihd3lnbHu5d2m1d/X29O0ny8/3R28Nlo1WxTeVxbR05U9N1W88XnoDHvsPex9vjd48WnsJ&#10;vqqaMppDnSNqUlrmOnYGq5cqknsuc9Jcza6Wp49sTh33N2xH+uaHeWXm3WgtS+sK80xODC3orZ26&#10;tfTk4frR4dLj5cHtlpLBjGuNoR65l9zSchJaRru29laePT788OY5NDG42N89WVJQV1nafHP3EfQe&#10;On4K3d9//mT7aLZz5fb0o7mW7eaM0ZKoTheNcF1RNyW0g46UR7hnaczlmmDfvKy0ztaW5cGhvbHp&#10;m7OLD8vLJoJ8cuOuNLYUrTTlzOZGNjVm9PeUjFWmtFand3VXLieENlppX3MyTbbRv6Yq4+Zhm1ib&#10;PZ0f28XUCmBgDOk4PTMl15yY2qz42oykuszMZrZ7lBP3alp2fVhI0tXLN66HJqbF5dWXtI50Tq1N&#10;bt9evTvZPZN2NT0/Nv/u4q2Xu8/7K7o6i1oeLt852noyUT/UklkzUTuw0T0/3zQG2BtcfbFw5+bA&#10;6lBhW29O40rj+Frz5ERR50hh51z15F7vzkb7ymBB71jpwFbnykz1WOnV3JrYktbUmuXmqcXGicHC&#10;tsORzfuT26WRGUWhGcOFnTNVQzs9y88WH8w3Tw1XDr3afTPePFcUX91ZOfb6AXR8H+ppnE+MLLkS&#10;kO7mFOVsdzUitLijfXNz/ePuLlRZM6+l58PhpoRfrb52rTYksOiSb74PK8XDPj6Yk9mSPlsXN5Ts&#10;XRpgcT3EPrbwanVnXm93ce9IzciT9aef7kF70zd3JvenOhZe7L+5OXdrb2zt8dL+p9tPoUege/Ps&#10;ePPO+/370KNX0IPnsAB++hJ6fgQ9ew49eQI9ewa9PIKO3nx4+BJ68en1nTcLgxszvVuLY/d7m7aa&#10;KtdqyzZL8ldTUqZCr3SyOMUGpvEqmpGKihF02hU52WAF+cuaKle0VYLU5TiKEubaFDN9qq4JVdVC&#10;jm5Hl3ZkiLLkyWwGmasg66Eg561MD9RQCNdTjTPTTLfRzWXqVnPNWnws+oJsx644zF11XI5mbSW4&#10;7adwHmdzD5NsX+azb6c7jUZarNclzQ71hKSU8plcOc8q/oND1V9Z1WesU6Vdk3O7V28+gRrq1rSV&#10;AkXxLGkxPwnRALp0MJXgroi3NxQxsSKrOohQnESJzhLCTtJ89hQ+exkBBwlhe3GUgxjKXlzIQVzQ&#10;SVLQBR6OVcCDjuZQ+bk0fj8VdKAa2l9Z8JIGJtJI7F8oGFu6iLMswV4GZ6dAcFIUtjEUZgbKBnW5&#10;VE2zq9fZleuOBasOGRuumRvuWQvuOZuRfbWsEktBaxUeIw1RZ0mMjRTZGR6ClehC+bUAliWcjMKH&#10;Z1Jxp9jDYB1PcD6B9QsYV1Uhe18x7oR75ZJTyaJF+rZDzqxV/IRz0hgnaYqVMmufvO9YsG2bv+/f&#10;Nuhd7yDNpQga03D2cnhwOAQQA+wAsjgrAAVrLoMxk0abSgobSwobSggZSKNBjQVYRcVbU3G2JzBl&#10;sXayWCaN4EjDO8tiHORwLgwibF9o/NYm/HZJ2jHgcNOedSM2mVOmyRtWafs2GQe2mTvM7AXbjAnH&#10;7Amfih7vinjdq1bCFtrn9TV5jDR5jdX4jVX4jBT5DBm8+nQePeoZLWVeQ+Uzuip/1XIkOKdbprX6&#10;Ng761Mxx8uftkpaZaXtuxeuuhcPWaf0u+WOhbWU+pUZi9jS0yYkAtqCJ2IrzG1CxVrJYm98OFWPH&#10;QDEVhJmgpKNg+wtOUxoHp2VL4u1EUPDvenCCCMpSjM9YnNdYjtdE8ayeNp+JEcbGiMg0JDKNRB0t&#10;Zd2Y8t7WslwHmpe9lJuDqKsdxt7oJ0MOzqXcOm2MW7DsV9zvlDLqnjfmU9LrWTQa0tjiV8kSdTZD&#10;2Wjzm2kJ22rgHJUxDvJoe3k0Uxltp4K2Uf4ZBayNPNaGhrehYC2lcJbieGsRojWZaE0kWRPIcClJ&#10;sKDizal4S1mcGbiVUigjcUFDMQE94gVtEo+WCJ8eiCWEjKTRxmAtPFPyycYUvDU8qjneUZLgLIVz&#10;BU8XQ9hJVYDpLOnd6FPfxi6Z9qkec8mZ5xTNsUvWgtqmw7ocCExNjJUczlqSyBQnOUmQWVIktszn&#10;qQrhoYOliWwJMltaylME70hB2agJmDvhHfINY+e9Kpc5xRvsokWnnBWv0mmf8m7v0v6IljxOrg7G&#10;ShHnBGtdPFsO5wo4fdqRym9hwOITFsDwEUkseFZUnIMGytZC0CbPNGUmoGU1oHHVq3LRrXiJWzQX&#10;WFPmVWwr7wcurDyJK0f0ksV7KOPd1YTtmUTnOve8ycDKpYula34lc645696Vi14129fHi6yzzXit&#10;dVB2GiJsKaw9TdJLnMimkGG5+6UApp0YNdrJSNRIdtrPAhjmxAF/1sCnJphC8pXAuknguRIkD0mS&#10;t6SIL+yAid5UPFcRw1bnZwarX+0ObJoObhzj5M9xsjfd8nbZ+auOufth7d1e5VYoaz0c/KwqktyR&#10;9F8FtJcC2kMBwwWXBfbiBPiCyJDgDOATQOwIK2EYlixY+4UABpcRvEoR66aA4YAa2LsQXel4RxWM&#10;g76QXZZ11khgO7ievQ45g6ycCY8i8ACPehZ1O+WvhPd1ulX7insZ8lgb4thqOI4knz04ZRmylwzZ&#10;B1baSGYz0UcJ56HF42h03i5YKazWo7LLv2rIp2TOt3iRnb3mlLHhlLXJKZ1ll81f7iyyzdW7YKku&#10;ZK/w92/992CBz1JFUVdJPEsMPIcSfhScm5KgkzPZvZNdehDWvupasO9duuRRPMLJGwqodZdyV0E5&#10;wPIb5/aLACZ5g6bSSf5yBF8qHk5cppP9ALJ4L7ArN5zDuHfprG/FODtnyatolp21dDKK9SArezOm&#10;v4JVYIlxBG8cZXDHCd7ykkHw83DiVn8L4PkRJTiJ4e3oODsjgmO4auhwQMN+RO+0U97dkPZlj/JJ&#10;j4r5sK6hyJ4Ux2wzCY74D7qaOLY6jqOO5apiuconkwHL43xP5gNGHjAf8KDKiHBlRNgAiggLcb3f&#10;gjRAnvDZASMaGJRg8bR5vwHwtnWRwzl9C/im+C7f7OG/yDdPwme+2uyUrzY75avN/l8GfCghgBg0&#10;BlxM+JHGO9MJLgA4gZvkigDiv8PX+/zHfHnuX0IncL7LVy//p4C31e+AxD053+9AJ7h+DxcKxg70&#10;kUBXhE50AoAALCKV3wPpViHdmF+B9IK+RV7EXl7EjkG2pZNsaERrOYIVAHxjIgGoAfVgAwVRpqKY&#10;vaKYozz5+yiKOgNAwCA50AhwG0B/A/6XO5KFFNn8W0RxRt8Bb4AX1sALq30LGat1ighOW4ygK0HS&#10;lyQbkDCaAAJKHWyDE1LFCqpgBJTR/EqCFxjfInSBgeNRJHwPzFn6dzijiP5RGf2j+rcQzusQL+iS&#10;ePTIvPoAEIBF/AVdzHlt7AUdHI8+gU+fJGBMFjQSFTYTFTaRhAemRgas/lUpJ+IgJ8L8tjxRqk7f&#10;lC6qMu7q0h4ANSl3BFVJLkBL1luT4qUh44msAjUqEm7K4mwlMRfk1gAURJwQwG0C9+i7fNld/BJJ&#10;IXMpYQvQMwSlhKAZWJRBW1HwtqC1VLL9lwN0S+NtpHDWEidjCH2LiICJGP93EBcwBSCxKJ8xQITX&#10;SITPQJTfUJRf/1tAH+97GIDun5ig7n8fCWF9UIrwa4NSEmUgjTECpbgQ2Dmo+V1oigmp/1bAxl+/&#10;/J/ye/YvpC4qqAYQEVAl86sAQIDUIItf8V8QwPC403zaABK/DgAZqlpEUA9Z/BoBzRM1q/DbORHG&#10;34EkrAxKgqAiXkDhZNhqeRAASIJKIgIAcKYqIvzqn4HPWlUcpSyBVhIVpuH5RFHnsII/oQR+4hfm&#10;QQmeF+Q/yy90QYgoiBfDiEjhxQHSOHFEAEuhRLSoKqaq+mpS8qQLwkJ/O489yyuJwqtKy5moalnr&#10;GFpo6hmraILSUksfLNroGtnqGQNAABZP039BYKNjZqZmYKCghYz/DAB7RmQwqDRR0QNrLbRNHUzs&#10;OBaOTkY2DjqmTC1jG1V9U4aaMUPVWEFFSVxK+My5v/77//jbn/7ww1/+8Kc//Ouf/+N/nP3zH/nP&#10;/Ch84ZzQ+bMg4PvpB4DguTNgEcVzHpa+AnynEAVQoijcqXNFBDCSXwtAHDBifxHv+w8E8KkDRuwv&#10;gV8Yzy+AFxDEC/Ijx8Ly8yKANhCEBE7rQUxGC4vhMJJE/Nd+9yTNF4AsIqsQDQwADZbFi3zlgJE8&#10;YFCCGNScViqISauIyajiJXRFZOEMYBkVZTLdmKGfGpy80bP8fusldPgBegh9uv/mxb3njx4/vfPi&#10;2fN7j6HDT1D/necpvTPsjDbtkHo5n0ZxzxYid0Uz9p5d3gOPsj3/sltJ7Z+G9qAHH6Ej6Hj55sPO&#10;ucc5/e+Sh6HECShu+GlM54PopltXih6FFELRTVBg5YZlQrGE+zUxTkdAzZ2GnZvN6++m770YW38+&#10;sfhmfePh0tLx7dsv794/vvvo450n8Ch2D569a2pbuhi0wOGsstn7bm532dy7jqy7No6P7ZyO3dyh&#10;iwFHPtwnXq73ufZ3WDb3HMwf2pg+tTY+ZNo2GJp4EkUtBISZUtKWcnK6FBk1cQk6BmcoSTESkTJE&#10;k/T50bp8groCgnooIVMUKlBSLlFRs8rCro/jNet3afNy+L2I6y+vJT4JiH4bkHjsEnOocXFH2uNQ&#10;0v++WNA+wW+d5Lsq7rsh47Mt571H9dyieC5L+w5RLw9aFyYZZbCN062ZhRbOxQYWmSba8ebasZpa&#10;4UoawYrql5U1LyuoBVMY3pJUT2mapzjFXUKWC2JJqjsoQSwmwxWXZlFkXYSFtEXJZpbmVxwdIjXU&#10;XdWU7e1s/I30nQ107XQ0zNSU9ZTp6gpyinQKQ5ZCF5VRFBGjy5JkndSNywLCRmOTxq9FTUWGz8ZG&#10;TseGT8WETUZfmYm5thhzfT02YT0+YTkhei0jbr8g/bAi935d8eOmsuftNS9769+OtL8Za3873vl+&#10;uvvDbN+Hhf5PS0Oflkeh5RloZQ5aW4DWF3/hdHFjCWZzGWZrBWZtDlqZhZZmoIUpaGb008TQx+Ge&#10;DwNdH3vbnjdW5dsYX5IVjdNSuK5Gi9FgRKsz0gy00vR1AKl62im6OoAkXT1Air5hvI5ugo5BmpFZ&#10;urFlkp5JvLZhtK7lJX2nePdrLUnVy/WT9wd3Xs3cg1afQztv3ozffDN6cDyw9axz+X7D5L3asYd1&#10;E48aZp51rD7v3jzq23k9uP9+9CY0cx9aewntvYcWHsKsPIJ2juA3wp0P0P4xtP3soHumM6vyiqO3&#10;higd82ce3n/7QeivPHgeNCKAEQeMaGCEr53u7+K3CeAzf/sBEcAXfuIBWwrzYrGCcPovzHmS0AWy&#10;0Hlx4QsSANgB80gT+WTJAnIAEj8VICJIE0fJiwrRQYDUgwAsgkrwdSCBVpFEq0thNGRwWgjSWE0A&#10;qETqAWDxdC1AlqBDJeqCEtkMbEDBa4MY2Rh5oQRKDYDDqv+HAO3/wSj8kaz1k7TRWYrJGRljAQUb&#10;si5H3NCTpMPBqjtj1JxwGi5EbbaIjjtJh8ujYI/R8pa2uK7kkK3uUqHuVK7OLFK3zdRxSNRnRmqa&#10;eCtoMFXUrI0MWLaWvvY2gRxWJJcb7ekZ5+V1A+DtHe/nlxQYmAZiH58EX99EUIK17u4xHh6xoDI/&#10;p72nY3FkYLO/ewWUg71rXW3zAz2rs5O3Fmfvzk8fTo7uAeamboN4auJgefHe9MzNkdGt0bHtqemD&#10;+YU7gNm526trj5aW74N4bv4QALYZG98ZGt4YG9kZGdwZ6t8Z6N3q7d3s6dno7tkCNLWuNLetNrWv&#10;N7at1TavVtYvIgI4p2wqKW8kIasvKas/Ka07Oq7h2tWq6+Gl0ZeLmkvHxlrXO8tG2vP7+0qH23O6&#10;y+OqXmw/r8ms4Vq4+9j5txf3vL71CTqCPt6H6rJalciamlIGEy2zVem1TgbOxQnFbYUtMT6RLF37&#10;vKsZr7af1qdVrvbMj1T3NWfV3p09eLx897JjQG5EenteY3Jg3HjdYFJQ3Er/QoRX2PbkZrjnlfGm&#10;4fjAmP2JrZK4/N6S9rXehUS/6292nvmbc2+NbgK8TFyfrz/ZGd501XP+dPh+rHbYx8ITuvcpJSgx&#10;wT8OegAFMQOGKvvf33zjpGV/f/7OXNOkpx4LegJNVw/7GrlBd6GRkh4/Uw/wNVSTUB7jHgm9guJ8&#10;oreHN0drh1/vvcq6nApnAD+CGpOre8q6u6t6m0vaJzums8Mzi8OzoftQuns0LIBfQKEOQQtd84eL&#10;d665X98Z2r3mFpUTlttb2j/dPNuQ2TxcM5YfU1KaWFWZXp8VVZAUmlGRVleSWhPhFQVOfLph2MuQ&#10;u9a+9nT+WbBtyFbv9nTzdG1W7Wj7BPQO8uJe9/fNDQ5uVFa5pqAapaF/Xc0gUs3ouqpRtJLxDYCC&#10;cQIoFQ2iFXUjtA0jTM3D9bS86BKmVIKWkrgOXVSRLkY/sb802P6KyCICmEKSkCGKI9/pyD+BSeDg&#10;zoYUXlQCKyqOERFDkwGSONAHkKSQpGTJ0l8BKsFOpIhi0iRRiog4VUxSTlwKAAJZUVAvApDAk8Rx&#10;RAAIJAlkpOa7nG4D9oaA7IFClpYhSUkRJCTx4hI4MVACwCLoKJ4iiiaThYmg90gQwIEAQBIiIIt4&#10;fiwAx4cB8ZeLACwvGssnjLoggObhx/AKCJ/nFThznv+nc4JnL6Au8IFKMgoLzktBhqpGV9BUUNZV&#10;UddVNzY08jS2vmrIjFezTpY3T1OwyFaxyNI0SjDQDA12TS8KK8/3TrmkwXYi6XpTrWKNAx+170FL&#10;H6t884u5GZ0RdQXsVFDmsJKu6F3McE0cSu2pvFIWaXs1yOySmbS1mrDmNfPwKNPQxojS4Yzm1brh&#10;o4XDhxMHm12b0dw0L9OrTTmzMx0PilP685Pba4r7miqGOZahHjbhV9ySGvP6Fvt2Xuy/g46hm3OH&#10;ncUdrfktfWV9i52Lm/07E3XTdclNOWGlKcHlzXmTS913Hi29O975eHP8EDyub3Zfg4d8tnmur3Ro&#10;qWtrY+h+WWIX1zIymJMRFVCaE9/dUb1WlDoQwEoK5qaG+2Tb6vvpMBxybtS/fQBPpXF0CO3M3Z/s&#10;Xq3M6arKG8lP7i7N7O9vWduYfnBz5en9rRcvDt+CT4l7O4/ripuLMqt2lg+ht9C7l9CnV9D84EbO&#10;9dLBmtm2grGqhN6SqG5Tiq8mwdVQwseE4hdglxnuWWylGxQWmD/Us5eT01FQ0d83ut/UunYjtiUx&#10;qr08faIydawsvruneKotb6C9aLitaLw8bSjtamewe5WDWaqHc54k3k5Pyb8iY7K5YM7bMlqVaKaM&#10;N/S1DK/J6K7O6c1OaOjrXM/J7XR2u1ZSMVhe0l6cUxfsc/Wix5XuhsF7O0/ubj68s34/6UpyXFBM&#10;b0UneLODK/xo+fbOyMrbg+evdh7fndvb6l9YbBsfq+weLutY75p5uXrv7ugGYLyssyO9ar9nAXyz&#10;Pxnfmakc7EpvbU9rrYmpyAnKyAxIrowq7s/rnKkZ6c9vn6oavDe+d39if7Nz7vnCnSdzB61pFb3Z&#10;zRttcztdy3dGdx/OHPYXd7Vmt7zcPgZteHMPGu9crsptXwOdkLfQvb13HMeI+KiqQJ+srLTuZ0+g&#10;h6CvsfZ+9wCKudHIZEaWFI3PTT1bmTkaaN296pdvoe7DNgqvjR/uzpqvjukNt0/yMwlN8s9qSm/r&#10;KuoZqBh4tXcE7hr4TNsa3x5rnry/+mipf+n+ysHbw2fQs7fQg5ev9x+8238I3XkK4o8370MPn0Mv&#10;jqGXx7AAfvoU5vnzT0+eQ0fvQfOg59Dm9GFD0XBmXGvCtbbLvlUB3tUenHIH+3xDwwQFpVAxaW8c&#10;yU1C3F9KMkhK8qKEmC+ZyBUjuMqIsuApgSVt1SVNdKV0wZ8SFrIMWzlZR7qkM0PKlUF1Y9A9FBm+&#10;qgoh2mpRxlpJlrqZNnplLmb1XMsuP7uhS/ZToc7zV13XY913EjzuZHkfJDodF3m8yHNdiTReyfBe&#10;qM/Lyy2WsQw5Zxb3R8tcPre6H01vUFxTasZv3XsO1ZQuatEDRNFOMmQvcYInTcKXRnBUJVjYyVqw&#10;adp+ikqXVKmX1KR8lIkceYyzHMpOQtBWXNBWhN9KhNeaxGMjcsFG5Jyd6FkXGX5naV4XGT42ld9V&#10;ls+VyuOjgrliKPkvFIydgogLnegkh7eXxzsx+KzM0M7XlCPHfToWuY2rLpVrDgVrzjnr7JwVt4w5&#10;bs7alY56lyJbYWuVC4aqJAcJjKW0iJOkiIskwVkG7yiHcaRh7OWw8A+CJym21j//Rolw8qvlPxDA&#10;go6+oh4T3Opl59Jlq6wdp4JZ68Rxl6QRTsooK2ncJmGHmbthW7Dj3drFqbARYcnwGZ8c63u/h4JD&#10;461lcRYUrLk02lQKZSIpbAj4ewJYDu8A9kBB28tiHGh4FvLTP4PP2lvCq846eymwbY5TPmqWPGeR&#10;smmbtmaVvOOYveyQOcvKn/WpGfCty7ZMZYm6Kf5NV53fXFXQQhllrQTLP1t5go08wQ6U6qLOOmLO&#10;6jimEo+xLr+1Fy0wi1nY5dMw414yZZs4Y5uyxipYdMobsEoZYBVMRXQVcfONyHY0lDEFayqDt6CL&#10;2EsImFLQVtRvfqr7B8hhbBSE7QAMFFMODdtfmZ/nZhbF2ZBw1qCUJDKlT0QaheykQHJWxdhqYWw1&#10;8PbKWGsGOBzanI6zUSTBA/OqEexAvS7WTk/ARusnI3dJv2b3qlG3gmXvwlFWxpRX0bBPSa93yeDl&#10;xhxmqinKUlPQXF7AnIGyg3/IFnGVFeXAGXsYewaGCaCdcHL74MmnkVaJg4YR7URITBLZjkgGgR2F&#10;aCNHsPn5blqBewfu4ClgkYK1RO4m2Az+FfsbASxzol3lUc5qgvZsab9W38Z2VvGUZ+W4UzasUd3L&#10;1oJaJkLabDHWqigzsB9Jkr2EmJO4CAvWvcTPAhhxwKBGUtKbTHKlEpyVhGyMBCyuK1/qdy1c8Cpb&#10;YhdMOaSt+5fP+pa2OqdPX23vvFxnJ+KkDN4RX3gIRAMDvqw8hY6DBy5mYMHhYPsrRYazXRVwTC2U&#10;pSPWsY1dNu/TuMSt2vGtXWIXLbsXLwQ3XjeJ1RdzlRNiKpI94fF+Cd5KBC81YQczlE2O5Y2JoMql&#10;oIpZj9xpVtayR9mSd+3u9dEGVikTZa8lYK0l5gbes1Rxj28EsMfnlF84mRKUSPwrAXyC10lS7OcS&#10;0aKSWJYUzlWayJUmeUohupTgTcN6KAi56KFdovRvDAS1zAY2TLsVrnByt9h5e6yCddfC3fDOSvtM&#10;CxR49ph0lIMCyYOG455kAMP29+SasBg4Z/DZB2eb/YIj4OdkOBYMkvWIgINVuhKOK48+ubZkDpxQ&#10;iGFqYOxNscwKl5LxS+2TPvXdtpkDTlnj7oXDbjnDnkWDHlWzV/ozjZJMzpnr8NroE90ZKJYUxkWG&#10;7CEl4gUAH8TgNGknUyYrY7k6wm7Kf7OwIbql22X3XG4cDaqZ9Cyc52SvOmdsuuRscoqnXArnL3dW&#10;OBUb8dsq89n8XgFMBW8WERaSASwr4ScLp3ez3MR9hrxrb4a2bbmV7HgUzbsVDLvlNbHybLH2KsJO&#10;8InjPwtgBLi1JHhGUnhYWqIXiOlkH1m8h6KQg6OQVb9HwZR32Zhb7opPySw7a5GbO8PJGXLJ3ojq&#10;LXfKs8E5qws5KBHdZfFe/wUBTJXxFiM6K5JZeiRnjrRnI7dkO6pvxDlnzq14ipU/5lY8d7l5MXao&#10;LbjpomoI4wddLbSTOoaljuNo4Nw1CT6qeB94Vmlhd8aJuoafNLIHhewGC2BR1okA/n6S61ctASAy&#10;+KvKfwb75EsK+cL6FV9K3y/5Zg//Rb55Ej7z1WanfLXZKV9t9v8hJ8IVfO6B5/9/oQD+Uu5+yVeb&#10;nXL6gfwVX13GU+RJnO/ya4/7C/ApkJy/BfG73wK+DeXwdgwSPA86olfBIuilnBrcr/i5D/M1X232&#10;GYLNqfeFvyV/7hoBQAA4+ScqcwDoOIENAOAbVgZt9S1SwhaSQuYACUEzxOSJ8hmT+Q0xvJpoPo1v&#10;EeZR+y4C55QFzit+F/5zCgggFrygJMyrguJTBaD51TAC6lhBDVCCGNQL8Sgjq74CzasqIvSVP/vH&#10;6J78p6ApfGq/LsE5SqHMQJ+KTrKDb42IPWxVyQ5wmiwZdG+cGWIseXFXRUmOkpSbsjRXRcb9u4BV&#10;3wW88LsgZvdE7nKUxNiKoq4KIqxT5Mkup48T+HKkEeB/gkQeANBUCsYa3ClplCUAuVnf8uU9/RJw&#10;vmAtcpfBLQaASgoeHkIcHuX7Z+krjrYQQ5mLCpuJCJl+F0T0fgtydGTPSA0sgwWMJIRMvrG8MCf3&#10;5VsMxQX1xYX0/vt8JYCl0Ib/JQH8++wszO9zwL97/39PAJP4lL+FwK9E4GfgBal4AdpvKgUUfp8A&#10;5tf+WQAr/bbya+97yqkARuzvqQA+sb/fF8BiwkriKEUxFJ0kKIG5gBc6g+b/kU/ogrDAOQHen3j5&#10;zvChzgsRBHDiJw5YAi0iKkQk82LFBYnqMorm6oa6NDUpYSL6J17Uj+dx5/hk8SL6Cqp2+iYORuZM&#10;A1MnE0uAo7EFWLQ3NAM1ALCWqW+JYKdnYa1taqZmYKiorcfQACBJwKDUl9c0VtYFqyw1jW30LZ3N&#10;HdwsnRwNrWH7ezIHsCFVyVRBXU9OXhZH5P3L3/7yb//61z/+xw9/+cOf//N//OUP/3b+r38WOn8W&#10;w8eD5r0geO4M308/8P74N4GzPyECGMvPixfkJwgJEIUFAaIonASWiAhX5OdXEMuSxZFEHKRS8mTk&#10;Z0T3/j0BTBJEIw741P7ieAWxvHxYPv5T74voXgTQAMQBIy1BBLAEAYeIXsT7gjbQxKQAdHFpRAOf&#10;OmnkZ2LQcgqO/KUDRjQwIn1BeVoDFuVFpRRFpdVEZLREZfUoKnoUVRUSXVtU+bKJV1NE4c2qKWj0&#10;DnQTgu5Dn+4cPbn36NbjR48ePIQ2HkJrz6CFx1DP9puGpXfVS8c5E49iOqHydaj5NtR1F+rYgwb3&#10;oM2n0OMP0NGn9/v3nwwuPM7vf5vcD90Y/hTV/+RK0+3g0vuhpXf9sl755h15Fq5ZJeVIunN4zdkk&#10;p4OK9cOGNWjq4avhzWf9s8dTy3cHJ57MLD+e23oyt/tkehtavgWt3zpqaJ8LCZvwcJ90dlpzdT10&#10;83zI8XjqzH3h5Hbs5vnOx/elv9cjP849L5dDLvOui+UjpvkLa5N7dtbFNAaHh8/8p5/ssGgzEsGA&#10;RNDD49X5BXT5BA0vCFpeEHISxHqSxELkGbG6Opmmxn0sjyWv4MPw2OdxSc9i4u5fCbvt73/Tw+u5&#10;f+grn/Bn9sE3tdx3aJxbct53qQEHUr7P9a4/NIg8NAq9ZRh4qO2zp+y+QeGOSHuNmKZdFPOmCdtL&#10;ULzJVP/zwkwcj62yhI+EqAtJzAFAFndESnFplowcV5LCBiVNwVtJ7aKmbqi+caSxebSpZayFVZyT&#10;c6qnV0HQpYqIyNrw8Eo2O05P18PU1MfUmGug56SjaaOmbKIor8ugalCo6mJ0XRkFQxECVU9GPc/v&#10;ykh8+kjktdnYqIWEa3MJV6cTwqZuhM/duLp849pm/I3NpBsrKTFbOYl3ynMe1Zc8a6180Vlz1Ndw&#10;PNj8bqLz3VTXh5mej3N9n5YGodVhaH0U2pj8tD4HrS9AmyvQ1jK0vQaXW6vQ5hJcbq/ANV+VW3PQ&#10;1gy0MQ2tTkLzo9D0ADTWC410fuprfdVWXe5sFaksk2asnqAnn6CvEK+nmGqslW6qk2lukG1plGNl&#10;nG1pkmVhnG5ukmlmkmZsnGpklGlmnmNplWFqlqBjcEXT2FXNwUHHw0mb66DBdtLg+JsGJHkmlEcU&#10;9We0ThR0r1WOHTTN3WtffNix/LRz9WnP5pO+vceD+8+Hb72avPdp4Rm08QraeQftf4D230Mrz47G&#10;Dx70r95un1uvHR7Lamy+UeCoYaouwSCeEeL9w08Cfz6PPSMIp//+yAvgPwF8VCLwnIH5ldD9vfwG&#10;AfzjX/4K4lMBzHuWT4gHgxGA03+FeAjCPCIoXlEUjyRA6Lw4AHteisBLIfFTEQEMSlEhugRaAZSI&#10;A0YQE2b8LgEMON3gtwtgElqVH63wozDjByH6Dyj5P/PT/4Nf7ie8hiDVTMk6WM70oqiuB06dg1Zn&#10;o9Q4QqpsQRVXgIhhIMMuSc2lUN2xQoVZrsYs0bLP12amGLvc0LO5pKDuoKBqDd4L9jaBtpb+bq7X&#10;TgWwtzc8yPPFi6nBwZmn9hdUgrUeHrGwAHaPzkpr7OlYHB/eGehZHRnYHOpb725f6O9emZm4uTh7&#10;FwCC6fGDhZk7sAwe319evDcze2t0bBswObU/N3+4uHRvafn+2vrj5ZUHiACenbs9PXNzfGJ3eGRz&#10;qH9rsG+zv2ezr3uju3sd0NW92d2z1diyDGhoXa1vWaluXK6oWyitni2snC2qWcgpnUnPH0nNGkhM&#10;7YqNbbgaXhEenN9cPl1fMNhVOd1fNdldNDReMz1cNpoTlp8QGN9e0v50+xk8SuozaK5rLe5iqq2m&#10;S6BjRGNu5/rw/oPVp+UpVeYqFn72fpkR6f0VXZcdAzJCkj4dvukr7dgdWd8aXJltGV/umoXuvPWz&#10;8oj2jFjqnAlxungwvhXre21/avua79X92d1In4iu0rbcqMzplrGu4tbKhOL787dCHPzf7b0IYfpN&#10;VPe/XH3gbco+nNh/svKQqWZzvPNyb3TbWdvh7f5xVWJ56MmswDFeUc1ZDdARxNZ3We9buTW2y9V2&#10;gvbfbncvwyb45ru1tjmurgt0+0NXXmuESwj0EsoISd0cXJ9unnyx+SwnNL07vRF6DFVEF7XkNdfm&#10;1Fdm1S70L6VcSiqLzAP1MfaXe1MboKdQpOuVjaH13am9zCvZu8N74ayIlMDU4erRycbpmtT69oKu&#10;4viKwriy2uzmzGv5CZfTKtLq8uLLrvvFgiuz0Drha+I5Vj72YedjFDt6uXNtsXOxuaB5dWITegc5&#10;2Yd6emT5XazT0kvUMcnQMU3UNr+hZR6vbpGoapGqYpGmbJkBSrpBnLJBlK7pNRPzq/ra3vJS5nJE&#10;bQVRLYaYEkOcgWQAw+M/nwwBfQKFJiZz2usA3/JSBCL4lpfAkhH7K4oiARANDGrIQgQASRAPIArg&#10;fgZDEsaRUVgxLEECT5IiisiQxWRFJQCI1pUkkBHvK00SBasAiNb9li83o4iIgxJxwIgAliZKIur3&#10;VABL4MQQxDAiIigSSYiAmF1RNBksIg4YMb6w6OVFf8f+8qIxvEKIAAYInePh+/EsABHAeAFhcHQl&#10;WZo6QxGgIa+kr6ZpoGthbRdqZBunaZ2gYJZEN8tkmOcomKSp6sWa6Eb42ERn+GWXXEyPNPLmSptE&#10;G3l3X6t+1H37Uc/9qotleW5Zlb7FaXZxuS4pKTbXE6wiYyzCc9zTfNS5bqqu/Tm90zUzmX7ptaHl&#10;tcHF/UmNE7kdK3XDT2b2b41u95cOOGh4uZqG1ebOzA09b61d627fWl19trd1nBFd6+8Ufdk1PtI7&#10;+RLrWltJ38u9N4t9Kx1F7a35LQMVA/Pt8zNN843pLemXsmO8U+ODyxNDa2qzhzdHH95ZeDbbsjha&#10;O747vLM1sDnfvrg3fnuwZrokodXfMc5AnpsT2znYctBcsVRfNJsa3XTFL68sZ7CtZjHqcmFYQHZa&#10;bN1k396jA2hv+cVY92ZTxXBOckNSVHVKdG1t4ej65MOXt6GHW6/me1e7Knte3X4NvYHm+pcC3a4U&#10;pFTc3X354gF0d+94ZmAjKjClIb+/Oq23JK674GqHFslVDevsbZR80SLdzTAu2CnLy+5G1MWCqrwh&#10;K/OLkQmVTQNb47PPurtudTXdbC3fKIzrSwquKIlpqkxsnu3YnOvaz4lpTwzvuBHaa2uc6u9eJYa3&#10;l5fmFiSNTrTdLb3R428VzVTx8LMMv+aenH2tJjG8rKFyqqRg0NYuNDyioKl+ZHXuoKmyKyuxaGfx&#10;1scX0NzA5LpuwgAA//RJREFUYllqeU501nTb6MvtRx9uH308fAXdfwMdHr1cv7vSM/V07e6HgxcH&#10;o2s9+Y3tWTWbPXMf91/cHFh+vXr/cHhttKR9oXbw0cTOm8W7b1cfvV55tty0WHW97IZb9BXboOsu&#10;4WVXC0ZLewcLO1dapp/N3707tjtbO7TRMXtnbGO5afz+6O56y8zx4qOPW0czNSMDJd3rvWsLXYt7&#10;U7eP70Afn0Kr04edjZPjQ5vdbbORYbks+2s25mERIeUf3kG3b0JBQfngI93XN5PjGl+aPzzef7g5&#10;+2Jz8mlWVB1T05ulfdFLPyL/UlN93EAcN8vPJDTK9UZeeFFJdGlVUsX9xTvQE2hrdG2ybbK3qvfV&#10;zVfPdp/c37j96ckb6Bj6eP/F0d69d7ceQ4fP3oFg7x509zGcBPzsZPDn42Po+NXH58+hoyPozQfw&#10;ufr20aeN6Xvx4eXa8h4UspMIyoGMZYng3UTJXuLivhJSvpLSflIy/jLSQVTZUIC01CUxsh9YKyvh&#10;o0QNoIk4K4jZqIuZ6kjqmEipWlLkbahy9lRZZxrVhS7HlpfzVKYHaSqHG6jFmWmmWOoUORhVupq1&#10;edn0BzBHg51nw9grUR6bcd6380K2k91e5Lp/LOLejzPdjbdbK4hsK8xj+SeSLKJ+Mk7CcCrPGUar&#10;eef2rx89eQlV5Mxoy/hKoZyoZHdJPIsh5qpIttYVN+YomfqpaF3RVIzQoYXryASqi3ko4Fg0tL2U&#10;oJ0Ev40YryX5vDnxrBnhjBnxR4C12HlbCR47SV4ACBwp/N5qoqHGcv9CRTvIk09+jSU4KYEDXLA0&#10;Q7FiNeJmLvYvujUvO1WuORavsQpWOLmL3Kxpj5zV0PY2dpkjhql+wUiFaCeBsaSIuUiKOkkQHaXw&#10;8C/jcthfCeCfs3IRTvJ0PydRuZzwxa+uWLaakJOvqOcEt2bFuWLZJm+HVTJjmzLCShnmpE1yM6cd&#10;0w9cSvedKm8GdHe7VduJuTHQVn9PACPWEBHASBKwFMroHwhgGsER9qMoJiKAETRRjqlasUNOpWs+&#10;jbOOBZOWqasOWeuOmVNmcaus3EnH7FnvyoWwnmpWGUfCR+2MpSqvrRK/rbygDU3IVlbYhoKxk8La&#10;Sp8ITirBUUbYmoFiauCcNfiZ+gIOl9XiugI6lv5/7P1nUBvbuqgL73+3vqpz994rzuRIRjmAQEhC&#10;IueccxYSAiFyzsEJbAMm55zBgDGYnHPOGeOccc52f6PVNsvT9lxrzn32PnV/nKqn3ho9OtLdGmr0&#10;9DtGaPO8V/Gse96cW/64Y3a/Q9awoHLmZM9522RdKUuGuBmsrlF2KiQ2VcJOEe38hwQwWFhZGkYJ&#10;5QzWpX3K/XWRw7kokN1pMhwayV0e7yqPdVMAoF1pks5q0q6aaDctgocGyUNNhqcs66EqB/8QCY5f&#10;lchRQblqSLnoiDqr/2jpivercCoa9Shc9i6c8cxfDKoaEpT0+VV2hzbGakXqHTFVPW6lKGIrJ+4g&#10;g3YlE7hEEo+E4ypiOCz4LQH4XQEAuGHoWFcAOEvIgQlxo+BdAHJ4ZyaRrURw/SptBYDktSgT3ZC5&#10;TOSncFgDw5lMDLyjAsFVAe8uTEyHtauaFEdfki2gh7YHX7riUTYpqB5n5y3zS1d8q1YjWkYimu0k&#10;rTQkzRVxdvIkZ9nPApiG91LEwfmjAEUc7IMpMn6yBIGqjK8OjmMiZhOhGNDqnjvjXznrVTDOTt8I&#10;rpz3L+10SV9NuDyfcDlCKUgLBW6nT/LgSyFxUPklXwpgKtFDjsxWILmoYp0MpG0D5H3GgppnvWrm&#10;OaXbPrWLHiVbwXUzYY1+SoHa0s5Kkmx1Ety7LxMXoEHwB58jc3G709qRY2HVSxE1E155M15FCz4V&#10;CwENmwkDvX5NHjgP3eNWBhQvRaI7XcZLjuhFI8FCVxnnp4L7UgDD0pdBhL0vjFAGf4VwQFY4Cgt8&#10;8PEB15SB96AT+IgbVsT7KmG8VcQ41gTfdOuc0YiO2eDGOa/SDX7RlkfBBrdwXVC1ndidYXLKEu2s&#10;iXYBq4PGjoHzVsT6wHnAGHjUXmUsWxnnogRfercvYMN8cm/IZxY+jYgGBhdOCeOlgfNVloZHFFYj&#10;eysTOSxpBz2UsxOJc8mvfjrqyqRvXa9zNriHJ33Khr0LBv3LpmO7Lwsag6jB+j9bmqC52jievISr&#10;MsWfSvZBoJPgM6OC/zSyrCkhUO2wi56oS7zp2Y6YS6OxTUM+hdNeuUuc7C1+4YZ36Zh7/nx0R5Nv&#10;rS2GrSpi/0cFMGiUQKNPJXpSwPmkBDKwfD0pnj81ZDy4ZSeiZcenatO7eMazcNSnpMLxgpmItYY0&#10;VxHnzcTD9vcgExFcTVUifE2VcHxw8HCZ5AOnZUu6uKMdBvzLJoOqxwVFK4EVs155iwL44zzpXbJ6&#10;oqvcKccezdaVYqvi+FSUN0s25I8KYCVGqAyBp0TiaeM41ni3bPsL0/FXxgIre9jZA5zcAY/8IUHZ&#10;VFTrWMyVcnZ+iGq4jpidmoSTuqSLFpqrj/fVI/hpYHyUJPmqWD9lvI/wnuQzSHDuL53MASAC+Kv9&#10;fsmBEgYr/vMlv8f/FcD/Wxw0d8ikChG0e+D+/x8UwAc5x1+hRvb5LgdH+BVfrf4ZLzWyF/ha/Bbw&#10;EPUbcL6LKpn7PdyVSS4qZDj1VkOOA4BzcMmuoFL4etN3gA3lH0FOEulCw1RGzIQkYkQ4ZoA/qg8A&#10;ZeJxQ8BBDe6IHuCrRNgDpH7UAkj/pA3K6F90AZhDeqhDelJH9SW/h/Rxw++CETP7LiSUDVHaGkCQ&#10;sgIRTJLRtjIYO4As1p6Cc5DDOwJAAalkyLK/RVGGzSS6gieEbwFPDt9FXZYrhPdVJB23kBWzpKEc&#10;hc8eXA2KhwbFU03OU5Mq0FD4hCbN5wDQaH8XFYrnd0FeZvoW5DsOeT0RfBeAR0oADeVElXIAKEg7&#10;AsAkUi98jv30xgAAPAEiDhjw5WPhlyBzv0VB2g6sCwAFRNOCAjyqCP5T1q88xh48/CP2F0BB2X4X&#10;qtT3OdgLAEwiPhjcn1Rpa+SNhK/4Rv0iwJ36yEmZ/Lfw2wJY7w8gqSMrqf27QQTwH+GPbV9bRgJ2&#10;n2RxTZKYBgAUkBqiqPq3fBLAsNn9nVGVIKZNEtUHgFMHkBE3BCBn8nvokcXBwSCC9l/H/14BLCOp&#10;JiulSkEpy0gr4MVIUofRYj+LShyVFDssBvuMn4+L/yKKPi5NliJQcRSyBF5GkkA8jiaJYDTklOz0&#10;LCw1jJQI8kQRafSh49I/H5URR2lSFa11DF1MrVzNrN0/C2DEAR/gZPQJR0NrsBErLRNk9F9zdUNQ&#10;MFXVB4CCpaaxra65vb6lq4UTz57jbc9xM7V31DG10zSyUtY1pqlYKGtpy9HIohKH//SXAwH897/8&#10;+w9//o/jP/2AERMhSksSpCRAQerYEfHDvyACGCVyDCsuighXMloaII8l0ggyiF5FdO9/WQAfgNhf&#10;9DEx1LHjqOMiYKdo0eOIAEaM74F+RkAORgaDksWiwd4BiANGBLASRUFZ7tNPw6Dy4JCQ/qjpWBLC&#10;gQZG+K4AVpVV0JBngAK4ggYMLUN5TTO8uoBqlabnW2YUNuGb96JoHJq8D49a9wJ68+zV3avXoesP&#10;oJtPod3HH5dvQ1v70CN4QDvoKgRNPoSmHkIT9z4MX302svF8ae/dnUfQs5cf7j14ND5/v6T7RVoX&#10;dHYASuzej2i4FVL6OLb6UWjxE+/ch+AfQ/PkbHqAvyzfFuUweq5vp3wGmn8OzdyFxreg+Z0Xg7Nv&#10;xlefDq4+G9l81LPyon8Vmtx42da3kZ61cvLklK/voqfXiht3y4l9x4mzz/Z6wfd9GRjwNCzgQbjg&#10;dojnTX/2bS/HB2y7Z45WD5zsczBo/p//4vSn/+SJi3oR8IGKjFhtrXhN7WxTqwIjiwojy3pz2w5X&#10;9/EAv9XEuFtnk58npT2LT74fHnfNP2hH4H3Vj38vzP9JdOjr2Og3kTHPfSMfuAY/tA9/Zh//0uH0&#10;c5tTED/7He/cQ/fYW47Bt618buh57rK4MzTvUdPkdN14W80IVf0YDZuzxs4ZbNtsrk0Wm53j5Vce&#10;Gt0cd6rzTMpgWvZkTtFCQdlKbdP1uuYbgIZLtxpbbze13W1uv9dy5X5r5/7IFDQ4/gFUNrbebOu8&#10;l1M47iXINrWMMDEPMTL1MzTy1tXjamq7qKs7stTtiSpWNB1nIklDhaR2hhvSeSp14MSpmXOnZ8+f&#10;mDkfN5USA5hPSVhNP7WVfm43K3U9+9xOSeaduuL91upnV+pfdF98NXDp9dDlt5Odb6e63s72vFvo&#10;e78y+GFtGNoYhTYn363PvV9f/Li5Cm2tQFtrSPy4uQxtr0PboPJTzaf67aX3u7PvdqY+bE1+XB+F&#10;loagmV5oogsaaX/XffH1lZqLfMdUQ1axs1GurU6uvW62vf45M60UK90MW6NsB9McR7McB4ssO7NM&#10;W/NMa7MsG8tMa4t0S1gDA9JMTBNM7AU2oW72JxwsIo01vJlkK1lxbRlRDQVxdS2CoSXD1tdUcNbz&#10;RHlMbueFxsnS7qX6idsjN68N39gbuLY3dG1vYG+je3O2aXqocrAprb4wLu8ULy7QWuCh52LNNNbG&#10;KskfJ6J/kTj+9yNH/vKL2E/HcaJogjhW8pDY4T//jDjgAw18IIPFDn2jdX8/v0MAwwMA//yL0P5+&#10;EsASx1AoMaH9FSFIi8igROHRfxEBLHFE9rcEsKyU8oEDBhFMgkp5tMb/qACWkdbASLAkRGgix+SP&#10;HVP4+Qj1p2MMUZwukeVgxj2t65rIso2hmIcTzUKwJsHShkESev5ks1C6bZyaS7oWu0TDuVLdqUrH&#10;pdqQU6HvmmHlkW7mGqduyFPTcjY35zvbhzjYBPJ5J329kwL9zgcHpAJCgy5EhGbGROaGBKaBySD/&#10;FDArwPecv89ZsJgP/1R6Sl33lYWpsb2hvvXRwS3EBA/2ro0P78xO3pifvjU9fg0ACmBydHh7Ye7W&#10;9Mz1yak9wMzsjYXFO0vL9wCgMDt3E6mfmr4GGJ/YhZOAf0MAX2pbATRdXmm8tFTbtFjVMFdeO11S&#10;M1NcO1tQOZNdPJKe05ea0Xn+/KWkk/WJUcWjnbulF1rrs7sGG6avFPX1lA5M1E+15175eOs9aJMf&#10;rNyvuVDLMfJy0HTLiS1Z79+7MfXoxfaH1b7txqxLhSdLKs6X553IYRs5x3iEnw042VnSCu1DfZUd&#10;9xduPl1/sNgx3V7YDN19H+EaBLg2vhXs4HtjcueMf+LuxGZq9PnlwcWM+At1mVUN2TUdpa2z7RMZ&#10;EeefrN0Pc/R7vv4gWRDfmFoBXXsZYO21fGXu3bXXbD2XW9PXn67vu2g7Pli8O1DdG+4SAr5TChJy&#10;8+KyQcHPWtBb0fV8bV9gyLk/fu3RzC0/E96L5YcPpm4IjD3ebb+YbhqLdg2DnkClp4tWe5eXuhb2&#10;Vx+WJOYPFl6B7kMF0Vkt+c0V6VWF50vXRjfSwlKaUqrBeYi3DRot7IBufEj0iNkd3xlrHb+Y1Xxz&#10;8tYp79MXQtPn2hemLs1czG65lN9Wk9FYeKastbQz73RJSlRmXU5zzpmS8xFpeXEZO/3LMS4RlzMv&#10;Q7ehjJCshfbl5Z61qsyazZmrb59CtlaBPK8MnqBS2yBF3yJHzyJV1+qsptU5NcvzypapTIs0hsUF&#10;RfNUlvl5DcuzRjZJZlaJ+rp+qgq2LKKhMllbVU5TVV71M8oANQUYdZqSmgJLlcpQkafDIxTIUpEu&#10;oKk48DwAvvrBAwCSKEwFD2MUNPnA++LFMKBdwoqghEgRpbBEKTQZhZXF4OXxJEQAMylUxP5+6XQR&#10;MQwmvwtY8mBhxP4i8liBII/oXgpGRhZNBhFwkAqM1JOliQQJHKJ1f0sAf2V/wXMmzGcBLH0MPNgd&#10;E/vlCACUsWKSMmgcS05BV0XdQF1LT1VDX03TQt/I1pLN9ki2cEnXtElTskpXtM5VtMhmmaZpGJ5x&#10;tDzjZ38i3DrCX8tNwLRNtgmcyGr9MPnoVuetwezRS6cuJ9mdiTWKPmES4ynnEqsXlGAYet4+vjO5&#10;OckxzgilFW4ReIqT4KBgc+XMxf6UtrHcjsXq/t2OqefLN+/P3gT3j7t5qD/nfGHGYF/HrYvN6w0t&#10;i/1j1zp71xJC80I4SWlRZdFeyTaa7KzEovXhnYm26Sul7R1lVyZbJreHt1e7N7pL+xrSmhszO/OS&#10;2z3sToV4pI21bz3efrc6uDNYPzTeNDpzeerWzK3n22/qs9qi+Kl8uxPWeiHZyZ1zw/vTww96L22d&#10;Taz190wpyemdHLzTfXmtqWbK3iJYT5Nz4Vz9UO92b8daXeVwcV5H7oXW1FNV+anN4x2rj6++2998&#10;Ptw4khefU3K6CHwMX159xbXwjgs4+w48172Bnt2Drm08zU9raC4brsjozE1oSQtrNKb4GJIE6QGX&#10;SxMGfU3P+1okxXCzw91TY7wzzfS9z+W2tgztjC28GJ14Nj74pKVy9WRQmZdlTCT7dH166+PN91uT&#10;+1Heea4WSaH8Or5bhQe7VIUVYqgZczKypT539mLOeNnJ9hT/ojj3804a/ATvjDMhhckxlVnnW328&#10;UrnshMbagcXZq33gzNV0by9cX5/ZrcyuyUjIvLFw7dH6nTfXnr699vjB/NXdwfmb46sv1m8vXRm7&#10;OrZya3Jje2B+s3fm+ujKrYn1ayPLD6e2oZ39F0s3Vy+PjpZfHihqWmkafLFwB7oJQdeg7a71+qTq&#10;i+dqNq4sXevfGq3svXi+qiuvZapucKKmvzu/eaCkbbqhb7Kmd7draadj6cX8/YeTN2YbR2+NXX29&#10;82r2ytxk29x4x/zre/BpfP4Aam8Zv1jbP9i7kX6uNTa8iuOSND35bGsD4numOdrH2dlE21mEBXqn&#10;XEis7q6b25vc7ykbD7GJspR34mmFF4Y3d+dOVya2pPjmFseVdxb3jDWMTl+eeLn7BHr04dr0FmiT&#10;57um391982jn/tbcxtM7T8Cl/Pjo9Ye7z6FHr6AHL99fuw/4ePP+uxv3Xt24Be0/ht69g96/+/j8&#10;GYjQ63f7Nx8vTmzXFHZ7OJxSlOEoygjU6BHKtCiWQjRDIYpBi6DTwxmMMACNGkaTj1CQC1eQi6TK&#10;RVMpEfKy4QrkIDrJh0XmqpOddGStTCjGllQdawUNe5qSM5PmxoJTgT3VaQE6zCgj1ZMWmmettPKd&#10;jcs5Zs3eth2BDoNhbpPR3IVE/lKS/9WS5JX0kDsZ/I9FXh+yHB+n2l/LDpwuvpCXVWnKT5M0T5J2&#10;yBU1TrSKrJra/fDwEVSTMWoq78dCszVkPBl4V005F32KuT3TKMTQNMZQK9GIecpIIcFALkJHJlCD&#10;LFAjcRSl3OgSzlRRB8oxW/Jha+Iv1sTDVoRDADuZY45y4g4UMWeqpKcKMcSAGWul8W8sjLsyjstE&#10;s1XwHlp4T+Uj9lYS3GTtcxNB3dOeLXNu1avcqlXPsgXPgllB3kxA6UZcR4+gzovA1TtmoYVzksfY&#10;02U5cmQ2PBIw3p2Jc2NhXWGE6SYMvKMw9eSPCeAJwcUVbt2yU8mOR+W0c9YQL3PAK3PEK3vEOWPb&#10;vWzHvXY7sPOye5UN3oMlaf9bXUAjP48qwl0Hf0oCVkBZUKXN/4kAhn9EQ7mCY1PEcBhod1US35bi&#10;1+xcPO1eteRRNeuSP++Uve6Rv8rNmXBMmeXlj3oVjwdf7Am+dNo4Re+IM+NvNgY4PzUJrpIkmyHp&#10;piDlKiftKotxk8WyAfJYd8JxW7qEq4lsgIEUT/UHWzYptMylcibk0kZIw5pf7Yx74Zhj7iS3bCro&#10;4lhse6haiMphfUUJc5q0jbyknTKRoyDpoIRjK8I/8339K95voShMAgaAAjzimrDnZ8SzUrDONCKb&#10;QeAooOG8Z3jcUIwHS4qtIsFWlnKHEy4JniySF50Mm0h5ApdO5LGInopSbHUpjp4EV/uwszs5rMql&#10;YoJTvMbNW+QVrfrXDHkUDAfU9IU1+VN9TMVtDTBsTWHHvPIkPpUaIEsLkpX1YWA9ldBcJTSPheGy&#10;MHAU3gbudCyHjmV/hSLWVQXOcUGyo+BeMUFZleyhJuMhzIaBM2BAPbj0dLQTDeWkIA13ZckgfF8A&#10;G0pzfBXDO4JbO7hlE95VE+y8Fe+yVb/qlfCLQ+ENNuLmGlKmijgbeZIjWcaVQuaAP5yBFyaSgmPG&#10;wjaFgfeCezbG+2qCi0jwNBS19ZfnNzilTwdUzvALZng5G/5lC94FY+45O9GX1qNaso1P60p9EsCI&#10;VzgQFUjlV8CeEgUnvIIdgb1TZNhUsosyzsFQyvakRtR8eNsUu3yFU77Jr1riFt+Ibe3yLHQjcNRE&#10;HdSkPDTJwYqYQAY6QB0fAD5HZmK2ITT+UHDlUmTtKC9n0bd8wadi3r9+NapzLPSyN8lL8xdTI4oX&#10;aNQUSDxwgb4QwAcOGDa+X+T7/kMAs4Q9Qn/2avBQwQgsogcT5cxCu4AbVQnPg5fB+ylhfeEs3mNs&#10;F5ngIufSiciuWf/6Ja+yXX7JJjd/jVuwHli3drI7WjXYFAuvq4Dn0mUEVII3De8NS1xwZ2LdlHFO&#10;SngHIS7w5CfYQjgwGA+wJHKZDgQwuHafBDDGCzSPqkQuU8LOAOXoTvHqC29diOua9q0fZhfM+VbO&#10;B9VM+JeOBtXMnx7Jssi0E3c1OO5gQuQrozhykm6q9GAq2UdexptG9maQ4MunjvPUxnjooD0NCIEa&#10;El7qIs6+6jFN4RdH4pv7vfMnvLIXOBm7PiWbgrIhdi7YUVfEZTdZbzUxuz+cAQw+AhRPGpkvS+Qz&#10;ZAIYKE99ac8gevhkaOt6YP2ub/UaaJm9iqaCq4ttzhkftVCX5ipifZg4OPEXsb+qsK72VCPyQVTG&#10;8ZAyaNzA9tUlnb1lOaNhNdNhdaPehYuB5bOeucvehXP8wvmAquXY9jyL81aiDjqSbho4b4o0n0EK&#10;/EMCmEH0lif7EfA8Ks5DBe1miHYK1Qy7KCiZjGke9isd9ysb8izodM3s45VMhjZPRrS1hzTbk3n6&#10;eI6GlIu6pIs2xlMP56ONFaihvNSxPqpIz+TgTiN5MMgcBtkdRHiw9m/2i/D5/oQBVw3htxb+DeB+&#10;ID5/Yf2KL6Xvl3yzhf8iv74N/sFXix3w1WIHfLXY/0lAc4ccA9LuqZIEamSkS+T/QQEM9vLfwlee&#10;+DPeQt3LAV89X0XwxSQ0iF9H5LWkb/lSyv4a+CmFhrZmIIPZoxH7ZSa0s/rfREOyqOl3QXoq/hbC&#10;MQNE8eKO6GEP62IO6aB/0QYguhepQf2sJf2TptSPGgDMIb3vctAlMtgXkrgJDl5O2lYGZU9GOXwL&#10;/J7Z91CU5X8XVZq/ioKfMtVXSd4HAApgElSqMwLV6AEIYPKAg8ovAc/k6nK+mpTvoC4j+B584fWF&#10;HzC+gnTcQkbUCjyJgScNFt5NhQRfdxUZHpPABQ9R8AtPeHcalqOAdaOi2VSM6x+N4FlRDuX8bUTM&#10;LgA83gifcGDjewCifsF3BHgEAk+w4MCEo5nAz36Ivj0QwJ+eir/h4FnxW5AFwBaQVF2qlK0CxoGO&#10;+9TnMyKAD5KAQc33+bX3PQDxvoAvU4HBXUSRsKBImH3LlzL4C8CN9z8igD93AW34xwQwbGf/mKD9&#10;egv/nD++/d8SwMjkVxDEAWrwyL6/FzUksZgkCicZk8WECcfiuuAgEe36nQgjtLO/A2G68NfqF+G3&#10;uoD+PQKYgqaTJGVRR7GiP4mIHRYXOywGd236C6w0pI5IECVwchgZvAgaEcD4o9KqMooOBlYO+pZa&#10;8iwqikgSlcIcFiEcl1DEyxiw1Gx0jZyMLRAN7GZuw7awRUwwKIMaeEUDK3t9S1tdc2ttUwsNI1NV&#10;fWNlXSstE0tNYzAJAAUbHTOwjJORDZz+68QTOHDdTO3ttYyt1fTNmVoG8iwTRTUlHAn18+Gf//0/&#10;f/zPf//pb38+EMAiP/+IlxSn4DByeCwJJYUVF0WJHBM79LPEkUOggJMQA5UyGBRYAEAnwj+zIj+5&#10;Ivm1iHxFAJMHthXxvr8lgAni0kQJFIhwz8+ikuhjYtJHRCQPH5E6ekz6+FGwX0QAI+qXKC2JAI7k&#10;wP4igH0BvvTQiAM+EMBfHhKcu4whAg408AGI/UVkMOKA4U6hZal0irwskUSToemxtK0UDewJ2j5o&#10;wzME2wam7yVF326dyI2AQujSIjyi6v7bZ9dvQXceQLcfvNy7dW99d//a/ff7bz7cf/N86wG08+T9&#10;8r3n09cejK5fG1nYm1m6v3ft3bMnHx8/fDA1f7v4ytPzbdCZHiix+3VU835Y1fOo6g/x9W8Dy+95&#10;5F9SDT9LESSbnwvViz9pHN8RUf2h/zY0dhsa3oImr77tmocGNz4O7EATd9717bzuXocmdqCRhf2m&#10;y/vV1ddSzu9GRS9zvOYs7NdNbG/auj7l+bwIDnwcEXg/yu92hPetYO5dH5eHXLvnTtb7jrYThgYV&#10;dHoRS6nWxLjewa7TRzAdFz8fE//wQs6DM6n3Y0/dCYu5FRJ5JzLyfkLMkxMnPp5KeReT9Cw05r5/&#10;4G1/73uh3k9i/F6cCH59MvxFbNjT0LAnARHP/RLeBCS9809975MK+aS+4SXcdg3ccfDYs2BfM3C+&#10;ynKep3H6dSJmT1zpqdvKq18v6XnYvQhVV+xyHXIDg+pPnB3IK10tr7ta2XANUFK9nV+2Fn+mN/ZU&#10;d1RiR3hcW2hMa3BUS1Bkc0DUJa+gZldBnTW7yNw5z8o1z9Il29j2nLZpgp5ZnJ55jL5ZFMDANFzP&#10;OFjHMFDN2B+n5krV51KZVsoU3UALbn3U6ZGzKdPnk+fTT8+lJ8xmxM1lxq9kn9jJO3uj4MLN4qzd&#10;4owbVfn3m8qftNU+62x43tv0eujym7ErbyY7X093vZ7tfrPY93Z54N3a0IeNkfebE2/X595sLH/Y&#10;Wn2/vQbtrIP4cXvt3dYqKH/YWQdlUAPmgpr3mytvtxbe7k2/2Rt/uzMOVv+4PPhxthua6IBGL7/u&#10;qH3TUX3Z3zXXWrOOZ1XmZlLONi3lmBdzrYt4diVeDmXeTmV853JPpxKuY4m7Q6GrfRnXpZzjVujs&#10;kG9nU+jgADjryOM6xDpxMtw8c1w4qVY28VqaAgbVnoIzAU0lRVJdQVKNLqWihFLVIetYMcwdNJy4&#10;pn4uxr4AtrkfwEaHrU4xkhVnArBHZEX/Kn3sT2Kif5WU+AEFEP1BXOK41PGjYsd+OQ73t3xIVPKw&#10;OEDqsLjEL6IHSP78j/g/LYAP/fjTlwL4+CERRACjxcko0LCJyiIZwEgX0ADsse93AS0rpXzggJH0&#10;X3m0GhWj+T/aBbSclAYDrSYnziAep4EDEz1MPXyYKo7SJNBsbHjJRtxkLfdkZbczTHYyzf2snOtZ&#10;WaeTTKcTas6nNZwz1V0K1Z0qNJ3r9NzqjbjVes6ZZpxUc7dEPSs/bX13IyOujYWvvXWAFyfRh38m&#10;yD8lNOgCICQwDcTwkAwAKCP2F4m+3knenieST5V0XJ6dHr823L8xNrQ9MbILCoChvvXJ0auzkzfA&#10;rJmJ64gAHhnamp2+Pj0DMzN7Y27+FiKAV1YfgMnJqb3RsW3AxORVUAYRdsBDu9/tAvpK12Zbx3pL&#10;+9rF1uXapsXK+tny2uni6umMgsHMotH0/IHUzO609M7MzM70lMtnT1S3Vk9nn66tz+4arp9uSG+t&#10;Sq4brRpbbl+aujRRnFQY6xmTHZu30rsJ3YMAj1ZeXy7oM2M4eJr6X8q/kpdQmBJ2vq2kta2o+aR3&#10;bIJn1IWwsx9uvFq4MrU5sLzWu7DcNVt6Oh+6/TYtNNnXyvPq6EaEaxCYmxqWvNgzW3S2oLu2syGv&#10;rvB0bnfVlYbM6t2xjVOCuP2VuwkeEXdn9orjs3IjU6H7UJCt91BVL3QX8rHkz7VNv7/+hmPgtjmw&#10;tty1EOwQ8PHmu4b02lhuFLQPRbqFlSeVvL/6KsjCe+HiOLT7KtCcf21g493ms0BLweOFezsD66H2&#10;AdAjqDa1aqFjbr1/9cHSvaqk0omKPug2lB50rruyqzqrNuNEzsb41rmg5K68S9AdKMJMsFw/9nLp&#10;YSw74ubsjeqMmpbc1t3hq/EeCacFZ+avLI40jDVkNjVmNTfmXso/VdJZ3V+QVHY+MqMh71LGiYLM&#10;+JycmAsP526k+CWXxpeCM1kUVzJ/eXmldz0/qfDa6p3XzyAb6xCBXwGbV6Kslayil6pnla5tdV7d&#10;KkXFKpVplUGzyFAwTwcwLdLUbeDkYEPTGC0NPotqzSIbHQhgNaoaQF1BFYAM36umwDoQwMpyNPiB&#10;hCInfCYBDwAMVaoSWEadpqIiz1Ik02gEeQW8HBVHkcfKHnQQLUwRxstiiLIYEPEULOFLAYzYX2QS&#10;gPQLDUD87rccCGAEUJYT9gt9YHllwB4/I4smg0oERAAjGcAYEdRvdQF9wIH9RR2TQh2XkDoqJn1M&#10;VOqoiMThY+KHjoICTlyKjMKCQ1WjM/VUNQzUtQAm2nr2ZpYuDnwXzlkTx3R163Rl6xxFqzy6WRbT&#10;JFXbJElLyd/DLFKgx7cnG4TpuA2l1r4avvp28uFi3VpJeG3T6SthhpFeDK/TVifdyU4njCPD1AVx&#10;BoFr1dPPRm5PlvRNV/TP1o9MVAy0nWqYLxxaLB/YbZ2+NbT8bOnGzam9vJPFbhahPtzzCbH1tQ2r&#10;tS1rRQ2TrcM7LR1L5xOr8s409tTMFp9tiPI8XZZaN9e1fG/14ULX/GL3wvXJ60/Wn9ycvDPWMDlQ&#10;OTLdtnmpcsHF+oSzRUxb7eyDzXe707f76gfrMmr3Vx9CLyHoGdRXP511sj77dEtiaFVMcHnXpe2h&#10;nmtlef0+vHMhfpnV5WP9nbuXm5ery0ec7aOc7CLLSgd6urdBzMy4XFLYU181kpd2Med8bXfj+O3l&#10;h7fn77QVXErgRudHZcJtxS1oqH58c+zGw513O/P7d3bfP30AdVyaqS7oyThZFycoiOHm+1mk+pqm&#10;NqUsdOVtXghoinbJjXBKddLw9zSLOhVRXNow0Tyyd3nwVtPlncst12oKZs5G1MTxM88G5nRWDO+M&#10;3+uumwvhZphpRlrrn3WwzDXUT9bUjDcxPGVvluRunhTrmZ8f05QXVX8hoNhJjR/uciYlvDzeLz/t&#10;ZHNSfD3X5UTn5en2S8N15W1tFwemBxY7G/qu1HbdXLrxcPPug+Wbj9duvdi882BuZ294/tHcFnTz&#10;yeud+2/29l9t3X+8fOPpys0X63fuz+5s9Ey/XL71fPHG3bH12yOrd0ZWF5sGpiqvbHfMtaTUVSaW&#10;F0TkVJ0oGyzpXr40O1E91JJWW3O6pCIxvy6pdLi8a7d36dbI5nrH1Ez9QE9uy8vZeze613pzW6/1&#10;rb/eeLo1sDnZOtVTM5gWn5sYfC7rXFltaUdX2/TI4FpP58rsxNPLF3dcHJO9PTPPJ7cH+OVGR5af&#10;PV0f6J0S6ZdeePbiXOfWi40P9yYfViZUOSi4xDuklkdfvnxhpDKxKTukqO5cw/ylubtzt0Bj+2Ln&#10;0curDx9v3QE3xvOrD6CH79anVvo7BpbnVh9ef/Dq/osPD+GHdujBa+jOU+jm44+3919cvX13ZePh&#10;zh6sfj+8+/jm5buXz6B3H94/h6aHN2KCsrVYPGWqwFjzhKZinDo9gSUfR6dEUskhsuQAMtEXwJAP&#10;VZANBjUKlGgGLZFOTZQjR5MxIXRSCJPspybD05ZxNpC1NqEYW8jpW8qrOChSHZkEZyUSR1VGoCUf&#10;os+IM1U+ba6UYadd6KxX62F6yde6O8h+KNxlOs5j+pT/Ut65mbSYnbO811lsKM8JyrB/lM7bKkzq&#10;qmyIPFVJc0iRMEuWMo5nJzZO77y9cxuqThm0pPhqYdh6FA9lvJ2uvI0Z3YijoR9jbpBornzGROG0&#10;kUyivmy0LiVUSz5QU56nJM1hSbgxRJ0VjjvIHbGTOWJLPmotc9SccNhWVsxBXtJBAcVhyfjpscJM&#10;NEJM1P9NBQtLOLqUmxreS5/oo3LUwUzE7aRa0qCgfcy9YZZdveZZs8yvmOYVTPnkz4dWbiV0Dfk3&#10;BVC8DUQttXBOVLQ9g8KlkNy+FMBKmH8IYGG+5r/I2PsE1ktHihNA9pvwbl7i1i87l+54Vk25Zg96&#10;Zvd5ZfdxM3ptU1eci9dcKtd82hscik2l3GhitsLxhr8jgFkEJAn4kwAWJgFbCPm+AAarMzAuyC/7&#10;NGk3qqSLJsWXpxLTz6ubdy5bdC5adMlfcstZ5uYu83JnPXPHvQomgmq7/evSLS+4kQI0jriqHvXU&#10;QQdqY3w1sHxlDCwdFfA8GtGLLuPNkBWoyPvTMR5KaJ4Bwc9Qiq/5s7O5iGeIXGStdfqMT8VmcNOs&#10;R9k0p2QtpGUxsq0zoNZDlqv4o44ayo6Fc5SXtAOHpyDhpIL3+EMCGAZrT8PaK+Ac4aQN2P7CAhhA&#10;lrBnoN1gFyvJhuUowc+UGGCAEehgvNUxXuA4GWiuHIYjg2ITpFxwEk5UnAcT78VCeWhKe4LjNxLl&#10;Bakk94X0znPLNl1zVtkF6/yKQeesqaCG6fiuQKqv7s9m2hIuqhiOPMqdiOaSZHxwFH8s3pOJ4aui&#10;eKrSnioongrKE+xICBdsmQXuTBRHWYiKNBugjGIr4+D+ycFFAWcARGUiR40s7AuR7KVKhg0BmAuu&#10;Gpwcg3KFE3QIDopEB0WCEzxGLIEDD6Mr9BDq0lwjFNefFdkZcvkKp3SSXznpmrsmKF/3rVwOaxgI&#10;rbGRMNWUNmESbOSIDkSSMyKAFT9l5cLAghzrpUgMUkD5aOL99FAeeoetvEm8WvsLM4HVs96FK4Ki&#10;NX7BkkfuOr/ketjFDb+aSy75BpL/EMDKnxPUVEmCT/f8r/lSAMuRPGQQAYy3M5SyzjRPWgq/PMMu&#10;vebTuOVZucgpupN4pcgwwVbCUfWYvaa0lzY5jI4KpEn7CQUw10Lc0RPn1OdfuhRZP8rLWQutm/er&#10;mvatXQhunYns9CXxVf6uZ0TxUpHhgT+TSvb+UgCrYmEHDAtgwuexfuG5nwTwFwrNE5x/uF/lTwgt&#10;CMpeDeWghnFTwXHhTndxPioYX/BHqRxx9ZCPqObUTEd1z/rUr3mV3/Au23LPW/AoXAm/uHi6l0/1&#10;0ifAI5FTiFxZircM2RvOSyZ4KoIWg+DEItixiNYsoq0yzkkV6/YJDFsIRwj8BsOXAhicQ0Wclzre&#10;T0kKzPLSkvVVI3BZ4raG0vY8Kn8wsnU+un1SUD3iXrgUWLsSWj/hXzoSXDOR2B+tlmB8xN5A3FUH&#10;7cFEc+jgMGRh+ysUwLDwVsV7aGE5emh3cA+oSXppYv2VxVydaIEV/pWD8S09gpxxfvYcN2PHr3jD&#10;t3wQNBqJvYOJvTzFIHVJR/gu+ua6/zYeDJybOhVuQCgkbzrZny7N05PiBdHDp4IvLXhX7PpWr/Ly&#10;571LFqMuFlmfNT5qAT5cDNw/BLAqwRs07OCA1YWHDS4KUlYjgpvNAxxPCNN3JrZpNqJh2Ct/xqdo&#10;ipu1xC9Y4BctBdbMhjef044z/NlcT8JNh+QnjxYokoP+qAAmYb1lwLo4LxbGXRftbIG2j9MK6w2r&#10;mYysmw2vmfIvG+YVDHALJ3yqF8NaZxN7MjwKg63POigF6eHcNaXdNFEcbTRfE+2lAdolLNKHs/A9&#10;AxIigN1ZRNhxIt07H4DsHbG/DBJf2GU0DCj8XwH8fwxEAIPvQeQwQKOnLgPavf9ZAfxbgIP5Lgcn&#10;6iv+MTLFr+DQ0U50jDA58tcRtlnSsCT7Kn45jumXIFm236ALIIrokUXhRDoZMdhIEY/r44/pwLO+&#10;jUd1hXrM4lt+LZW/5HPe5K8BlQd8UW+OvEj3LcKxhF1VZdzUZNnqFHcNOY6mPFdd3oslJ2DK+X6L&#10;EtX/ewSo0SPU6FHfokqLVFGIUKaGK8mHseRCQQRlUKOhGAPmggKoREDqGTJB3wLaK2VikCrhOyjj&#10;Ar4D+MoDn/d/PE/+A8S/IsIVflDEucEvpZG4VJQbbGql2RQpF4qUm6yks4yEi4yEE3jskUe5/e9H&#10;8FRz4IDBfgGKwt5uDgoIn4/TVUEaztlFQNQvfH/+Nl8/Ln7mYBbYAiJo4Q1iHcEDvzw8mDEMIoAR&#10;Diq/Av4U/AZfqt9PvUCLmwvv3l+pX4Rv1C8C3KmPvLTp/z7/VwADPgvgPwBJTI0krgIiWQKWrzKS&#10;ajISGrJSQgsrrPlV/KRmEQ38r/ksgFW/hSilBiJeQgUnrowVUwIIM5KVv9jL1wIYHIOMpIocWkUe&#10;qygjDfcCLfqTiMgvomKHxcSPwBpY/BdYeBCEvUBjjkqRJfDE42jMIQklIs3JyMbVxM5AUZ2Fl1OQ&#10;xpNFpIjHJOQlsRoUurmajqOBmbORhauJlbu5LdfSHgAKYNLJ0NxWF8ZGx8xKy+TA/hop6ZirGyIg&#10;9tfBwMrV1N5dmP4rcPESOHDB7mw1DC1VdE3o6rqyDD15JlUCJfLnv/30//7HL3/506Ef//bzD3/+&#10;4a//8df/+F/Hf/oBLylOJeIVSARZLJogzAM+EMBgFhktTcFh5Ak4sAxif5FfXZky8vTPPTDTPo+2&#10;S/08NjAiXP+JAEZA0n9RR0UlDx2TOHRY8shRqWNHDrqeRuwvCSWFxC/VLwCelMYimhnRwIifRtQv&#10;AEweHBWiihEBfIACmoDAwJHpWBJSCQpgkkmA837kqPIEigxVQVFfWdeaYeCM1QoWN8iStp3Vip+k&#10;BffiPdvleeOuSQ9KuqHl29DDF/vrm4+ubu/fu/XsxeO30Mc3EPQOgt68/vj28ZvnN/Yfb915sHb9&#10;2uLa5vzC9d2dZ08fQh9fPlleul12+fG5Zuh0BxTf8Sai8Wlw5euIaiiu8Sm/8JpLViUtIFFWcM4h&#10;m6cebviz/gXzhAe1y+87t9+2zkNdKy8vTkBXlqH2DWjsATRw833nJjR+FZrefDcw9q67531D3bui&#10;wmenkm/y/XdsXK5aOd515T7yFTyJDr4XG3Ar2udmGO+un9tDnv1TZ+un9tZv/Pz32JxrPn734+Jv&#10;nzr16MKF13mFL9Oy7kTE3Q+KfuQbvi8Ieuof/Do88n18HHTi1Nuw+I/hJz9EJ0IJ8e8SI57F+92P&#10;5F4PdX18wudeDP92mPedsMAHYVEPQ+LvBZx45B3/hhv71NFv14a9ZmGzaWy1rWW2TjUZJ1o0Kri3&#10;Cwoqc4aTyqeTL21ntt8MiWxVkBMoa0Ub2abacwut3XKN7dL0LM9qGJ9kakerGSaqGiQo68Up6cay&#10;dGJAVNGPVzE4pWaWRtE8TVZLUDQ8r2KSoqh/WsM8xYJdqG1xVscyWd/6rKHteUNbEJMMrE5r25yQ&#10;Nw1h2YTomfvpq9u7atjk+0SOp2aOJZ9azT2/kntmOe8kYLPgzG7RuVsl6XfLc+7UFN5vLEPSf593&#10;Nb7sb3k92v5uquvVVOerma5X8z2vF/verg6+3Rh+vzX6fnvy7dbS2+3199sb73c3P+5ufbi69WFn&#10;E5Shq9ugDGpAGcwFy7zbWn+zs/hyb+rltdE3u2Nvt4ber/R/mOv8ONkOjV5601XzoaeuO9yj1Fm/&#10;xde+mmde42lR6WVV7GldzLcr8baH4TuW8h1LPB3LeI75ztYl7g4lbo659lbZtha59jZZluYRJnYe&#10;HufNPfON2Vn6jmc1zGKp6gIU2fq4pI48zZYqbyEvYyCL0SBJseTQSiyiuqq8oSrNkqlgrcyw01F3&#10;NdH31NNyVaAYSYkxRI7IHjtMOvQT7qe/S//4N6mf/i758w9S8NDhR8UOHxE59Muxn348/NMPh478&#10;dBQ0iVgRFGJ8EaR/+hT/DwhguP/nXw4dP3QMgAhg8aPS0qJYnBQFIwGn/yJjAAOkj8ujROD0X5Jw&#10;lF8AQZQBIIopykjCI/4iDhhBmP77Py6A5aXU1HGaqlJMuhidIsKQ/lnu8N9ljx1lSmINLDlJhpyz&#10;2h4pmvx0Dd88Ff98hiCf6ZmhwT2n5Zas4Zyp5VKk7Vany76o696g61ap55pj4Jxs6pxg5hhuZCbQ&#10;1WWDq2lvFcR1i+bzEgP9zoYGpYYEpoCCv0+Sn+BMRGg6mAzwTQaToBLg633ayyMhJiKjpXFsfHin&#10;r2t5qG8dFEAc7F0Dk0gSMJIHvDR3F8SxkZ2ZKTi7F8n0BczO3Vxavre2/ggZ93dsfGd0bHt8Yndi&#10;8ioigKfGb0yMXhsd2hse2O3r2+rt3ezu2QL09F/t7Nm+3LnZdHkFEcBlNVPF1dMp2T0X8ofScvvO&#10;XehIvdCRk9WdldqeerK2Nr+/NPVSS35/T8VIY8blmnMNXfndI9XDeXHZA7W9z7eeQi+gt3vQQPV4&#10;HDfJmuWW6Jmy0L653ne1Na+jPLmSb+7ppu883jw01zZRkJAV7OAL3XrzYmt/pXtuomkIFNLDz73e&#10;fVqbWu5h5LrYMZ3kl9hT3l6VUjrY0NuYX198rnDs8siFqPNjLUOV50vuLtyI50XenbueFXF+d2i1&#10;Nasuxf8k9BSKcA5oy22G7kPR7hEdxW3Qrfe+Vt4TTaM3JvcCbH2vT1ztq+z2t4GH+E0LPZ8engrd&#10;/hjjFNKV0wI9hEKtfSdrB6G9NyE2fnuDm/dmbvpbekN3ofoLNRPNYxsDa7dnb9aeq5ivH4VufEwL&#10;SJ69MtNa1nYuOm1pcCXBK64r79KHlSe+2m57V5bujOzGsiOe7zzLiMu8Uty5M7SbwEtM9Dyx0LHU&#10;W9lfe6GhLr2xuaAtJ7Gwp24o/0zpuYj0xvzW1LicnBP5aaHJb7YeF8XmpfimQLehilNVMy0Li10r&#10;WacK7u08ffYIMjXx9RLkOnEKVfVStUyydKzTtW1SNGzTVe0ylOzymPYFTPtCFohWGeq26XrW57QM&#10;I5WVOYpyliyyEYukpULRUJFTAQg1sArsgGkqGnRVFXlFIfR/QEV6/lBQooB6lipVCQAKynJwr9FI&#10;ZMnCQwgjAwDTCPLwKMJEClXYgTOS8qsgHA+YIRwDmCa0v8jYwIgABjUHivcrEA0M1kX6f0a2+U8E&#10;MKhBAGVQc5DvS5DAfQWoByDq91f297MAljoqApA8chyAFhEno7Bg72p0piZTWVdFXU9Vw1BD29LA&#10;2M3WgcP2t3Q8oW11XsXigoptgaJNoYJZjopZpplNur56iI26t48+/wI3fjSz6f6VhbttC/Nlwy1n&#10;O9J8SksjGhJtk2JMYgsFBUmWiUkWcR1x9clWUXWh+WPZVyaLurbb5m4Nbj6buj2W3X27dWO7cWqv&#10;bXq3e+bG2OrW8PqZkBRtppOTXaxfQEFZ7XLFpdWkos6KrsXGnuXxgesrw3fvrbyb79npqh4tTalN&#10;j8lZGVwHd/iH2+/B/Qxuqqsj1y/nXbmYfqm3err38l6wb4Ef70J96cja+J1rCw9nOudLz5dtjcAv&#10;c7y+Ac317l4sGWmtWmxr2E6Mqr3Ssj47+aAop8vP+3xxfs/M9MOJkds93dstzUuVFWNNFxeamufT&#10;0lrjE8rS09sqK4bzMlvTTpdnni5rq+y/Pnvn+dbz7f617sK2p/MPoGvvb4xef7D4BHoMtZaNBHGT&#10;6koH9rZf9nQtnYgu9HM/42YaE2Cf2pg205K+2Jm7VRE32JG13J45d4Kda0njOan7ZJ9pLKwZKW1f&#10;zqoYTzjdHBfdmBhacz6qriqtqyGjY7p9tbdmsvBsc1piM8c+TVUhxFArSUc3SVk1RlUlQpMVosf0&#10;55mejGVnhtqdibA/7WcaHWx3Mi+hqSi5IzWh6XRknZNVdEpSaerZwszzJQWZ1dUFjW01Xcuja2/u&#10;vJ68Mro5tHR9cv36+Mq9ma23W3ega/sfdu9Djz/A4vwF9PH6U/hi9c3end56tXkP2n38ePbqdtc0&#10;nAp87x2Y3O2Ymq0b2OvdaEiuK4rKGykfWGmd6y240pF9ab5pfKJmoK+oraegdbNz4ePOs7cb+7t9&#10;CyutE/25lx6P39i+PI8I4Edzd6abJjpKOtrKOuoLWkY753eW700MrHZenlheuPniKXQyri7Qr8Td&#10;NY3LTvPkXvD3zTkZV5uUWFNbPFSe2dFXPz3fvjZ7ce7e6O2bfXtVsdWpnvnF4RcvJnU1JLdXnmio&#10;Sa4bKO9f7VncHV3dHF64Pr3+5vo+9BqCHr0Bcf/agyuXOvv7xtYXt5/cfvz24au3d5+9v/UUevAC&#10;dsCPXr66cW9ranZhZOzW1vbb58+hD+9fPXv8/vUb6D00ObLBdY6jyzqpKPixZEPopDA6MYJGjqbL&#10;xChSopjUKBYtQokeqaQQwZQPY8hF0OVjGQon6NTTVMoJOVI8QzaWJROuIuunIcvVkXE0IFsZk01M&#10;ZdWsGbK2LJQDC+2qivXUJAXqyUUZ0xJNackWzAxb1RJXnXqe0WWBeU+QzWiE83C8oCc5cSQ1Ye2M&#10;1+OzDlCWDZRh9SrN+W5h/Gh5RXVFv01gKdbslIzlad/k9tntt/t3oaqkXisyXxftaiTLVseaGVBM&#10;rBhaAj2tSBPlRBP5JCNikgHhhD45Rls2WEPeT03WUxnFVRZ3ZYo40Y87KByzkztmSzluI3fcSua4&#10;PVXSiYZzYRK9tRRDzbWDjbU8NRT/TZnAV8R4KEi4aOC9jEk+mkfsLY44JzLjej0ahlwqptiVa/y6&#10;Je/KSY/8KUHhUnjd1qneobCWAAVfQ3EbDZybPNqJQfGkEN2pBHe6cAQyWABjnVk4ZwYe5gv7+7sE&#10;sD/Zb9Tn4hKvftm1bNeretotZ4iX3eeVOcrPG3ZK33Qv2+HWbwd2X3QtN8e6K0o7fRLAWNg9Iz+B&#10;IQ4YFs+fHfBBL9AAmrQVHWWriLFnYh2YWKdPY9BiXGg4V4AiHk4zpUk40UXtTGR9wjUTR3k1844F&#10;C455q66Fq675Cy5ZS9z8tcDqIa+iiejWBu8KPi1Q66iDHoqvjwtSFPVQkeIpSXEVpTg0aXcqmkPF&#10;eSjAA6zyWXDyK48uwVYUc9MU5+pLeOqLepgedoqU82txyJkKah72qh71aVg/OTib0FfLr7THu9F+&#10;0tUkuKqS2BQpOzrWFVw+FSLvc4bH741w4q/Q/ioI+38W4gKgolxU8B7qOA+muKuSqIuWtIeOlIfK&#10;MVdtrEAF5YkcvwLGnUbwQNwJjeytTPFXxfuqS3tqHmNr/+IUzEwcDe9d8qxcd81dcclb4Zb02qYv&#10;hjavJY9EsEL0j1jqYziaYEUC3HutgnwQVSFUjuTLxHiqwuoX5rP9hQUwElWEqKK46tJcdZS7Kspd&#10;CcsBF5eBdgOAghKeq0ryVJfhgwg4kAeIUYDvMYKTUAC7MAiwAIYNIpxF6qkhzTVBewQpRfWEtl3h&#10;lEx4lY275a4Kypf9KpbCG/pC66wlLLSkrVkEBzmCCxHvJEcC6wqNDsZDFQALYE+4K2NSiIK0QBXt&#10;rSbOVv3RjIvnljukT4XUzwjKNgMqVzzyltyy9gKqrwfXLXuV9HlX6kuAzwI4PC/heJBwJ6jCDDNE&#10;2CD3/z+iUAAjXUB7yZE8KWQPBSJbDetkImlbYndhKaxlgVtyP6x1nV8xzS28drIzke5jLuageswR&#10;XDUdmXC6pC9NwkcN568h6WEuxXaWdLjiVzkfdXHEs3A7qmnJr2rWp2ImoHEuptNPxkv5z7rGst4q&#10;Ml5UPI9K9qaTYLmrjPdWwXl/HgYYGfH3k/1FBPCv/R8sgAEHAliFAAtgFbSDKpyzy4WXARvE8jWl&#10;vdQOOQqo4Y0etXORXbO+tcv88j3f8hWP3DmPnNWoxvkz3RwZN32CqwLGiULkUmT5FLKnHMmDRmSD&#10;SwmuqdDr24Erq4xz+UL9/kMAg8skFMCfWhWhAIajOkHAlOaCGk1w9xK8GGL2BtLOfJpfT1jTZGjz&#10;MK942DUHnJmlwJoxfvGgb01vRKcvLdzgiIO+hJuymDOcMksNIGLY8rJ8AI0Mp58eCGAdtAf1mKsG&#10;wZ8l4W5O8s73LO2Lbe0VFE7yc+fd0/f8SrZ8S4dds9dO9E+cGfJVjtSWclXGwsMVg4P8fZHDJHA1&#10;FHwVKb5yRB8aKYAmwdOX9Aimh08GNM96lOz5wrfcgm/JakJLod0ZY1EL8NmBBTBeoELwVcUL1PDe&#10;oGHXwMK9O2jgOGpYrioeHpFXlQxvXE3KPkYtZCGxbS6yccAjb8Irb4SdMetVMOddMhdcOxLUEKMc&#10;pvE3Y21Jdx1KkALej0kJAbcE7FDhHsL/dQQLkzHeinKh4OYBN4Mmhq3wNx1LabtKfnFfxMWxyEZw&#10;cy6FN875VU16ls3wyib8ajbz5ptjLydanHGm8Iwl7XTFbXWknDWlXbUxHHD84MwL7zc43ZxBApEP&#10;D2/8Rdr6AcL+opEb2AfcwDQhoCA8fnCf/97IxILzCRvfryJoGcAJ/DYiHwfEUv/L+AXIp+kf8auW&#10;4SDCs2Dn/XUU3i1f3jlwRJb/L/H18fxWhHf9GzAJPAYOnD0ufDBETxUZbzWKNzhF4EuWSXAHgBZD&#10;icRFAOX/DuA//LsIe5j4DnJSLjCSbl9FkogjSdT+24g7ao47ZvYt6MPG3wV1yOC7kMQsvo+EJdKh&#10;LuLPQAFMgko6AR579TvgXb8Lk+T+XVRkOQeoUriqFPcD1OQ4AHV5rgbVQ4vmCdCme2mBMkDe85/C&#10;15TzAqjL8VWpASrUwG9RkvP/HoHKciFCwr6K4BmdKROoSA5ikPwZpEAQQRmBTgyQwwhkpL1IkjwQ&#10;KWhveayPcJmvUSQG0lAChvR3UET5fAe0F9zBOzyMiOtXEX7PDAe7WKqUvbykPYifZDDOnS68yb+K&#10;VNjgun0bwa3IEN6QvyeCD4twL4h1RjJ9XYVP0fDbiqAG1NNQcCowclRyErbIS43IA/BBT9cqJDby&#10;WuS3CB8Uv4O8pA2ikKlStnIS1mASlMGW5aRtKShrJMqj7OTQNv8kyqNsYM38vRcmYEWNgscYpkrD&#10;G5eXskIygD/37fw1yNP7N4BZ/6MC+L/WBfQf4avV/yXwWl9b3n/CHxLAAEQA/84IIImrkMSVQCRL&#10;KCOGFUm0hY2vsObXURUcABGRu78nSmgK831/pX4RfksAEyXgkYPJ4iDCpvlgOzISGkThYciiValY&#10;FTKKhj5GPP6TxPGfRUSPiEgeF5c4KiF2WEzysDhODCOLIqGOSpIl8HgRNOpnMRZBwdnY1s3MwVhJ&#10;R4WkwMTJyEvCDpgijlUmypmq6DgZmjsbWbmZWnMtHXnWAGd3c1tQY69nZqtjZq1tai20v+bCzp/B&#10;RgxZ2qYqeqaq+qDGUtPYXs/CxcSOa+nsacvmO7D9XHk+jhxXEytrDT1zJU0juoq2LF1TlkoSET/y&#10;H3/+8X/9++G//eXozz/88sNff/jLf/7pf/3/Dv/4N4yEhBwJTyWTKTgMUUoaKy4q9sshWAAfF8FL&#10;isug4eRgBQKRRiSxZKnKcjQk8+ZLAayAJx/Y3wMHDPjnAhhJ/8UcF4fTfw/BfRhKHD4Cjz187Dha&#10;9DhOXNjhszQsesFRwQIYhZbBoGQxWNj+otAAZBRhsOUvHTCifhH7iwjgfxwblkjF4mkYojwGp4Am&#10;gEhF4eXQWFAGEZQpKAyIoJ6OJYG1mAwWjcZQZ6qbqhpYKOhaS6n4Sepl4h2b0ewVWsQdtZNriuGD&#10;KoHz3hmv2xehxxD07NnLZ4/295/ce/j8+r3nOzce37r1+NGDJ/s3rz/YXHy4MfVse/bR2uT1+eE7&#10;G/Nv79+C3r58t7V3va7/xoW2F2c638S2Pw+u2/cpehNV8TK4YMcmYdXqVK1i0Gmqf4RRktzfDej/&#10;D+2UbvCdmvl3HVsvmuc/tC+9aJyErqw+q5uBBm5AvXvwYQytQ5Pr74Ym3vcNQN19UFcPdLENSs+/&#10;6xe15cjbcOLseHjtx0Tfjw2/Ex1wJ1xwz5/ziOf01MXusYPtfQfHXWube3z+6/j4F6dOvDx/9vX5&#10;lIdxCc/jTjyPiHnmH/aE7/+IJ3jkyX8s8H7i4/smCFRGPBT43xF43w7g3Qnl3onyuB3j8fhU4P0Y&#10;vzth/g/CIvZDEh76n7jjGX/PLfaFa8K+dfBVM88tI9ddXYd1JetZvMllSeMB05hoJb4ag00xCKI4&#10;npS1Ock0jNcwPKVqdFLfLsPAPlPZ6DRNO07J8JSmxXktyxQd6zQQNczPqZkmq5okqZudBWVNyzRV&#10;y0wdx1Ij1wo9xxJ162xl83QVszQ1yzRt6wwdmwx9+2xDp2xjpxyAoUOGrmOapluKvvt5e88Uc7Mg&#10;E5btGY+ovtT8zvgT6wUZm/ln1/NOrOcnbBac2ilMvlaaeqM8Y7+p5HFr5fMrtS866190N7waaH47&#10;3vFxtvftVNfrmZ7X831vlgberQ2/2xj/sDX5YXvu7fbq250N2PvubUPXdgAf92D1e1BGJt/vbr7b&#10;2Xi7u/Jyb+7F1clXO2NvNkbeLQ+8n+36MNEGjbS8762H+hv7o/lVbqaXA1zqPa3reFZVfOtKf4eK&#10;QOfKQLfaIO7FIM+WEH5riPflUO9aL8cGgUs137GEY1fKdSvleWTau/kZuto5ndVxzdNzzTFi5xqz&#10;s7VtkxQ0A9BUx8OSOqIYPSzJkCxnLEc1VqAZMhnGLCVzJXUXuoojQEOXa2gu0DXk0himUijmz7/g&#10;Dx8hHD1OOHwU99MvqB9+kgD8+LPE3348fOjw8WPHxUVFJEWOiR/75fjRH48e+/sRic+5v18CC+DD&#10;QomL2Nx/Gb8E1MDA9he0wJ8E8BGR44eOHf352OEfjxz6ATbQv/x4/NAvokcOix49LHLk0FEwV/yY&#10;hLQYmoCiYCUo0iIyEkdkxQ/LSB6VkxSRR4sq4MUZZEmmjBQLRIIYHS9CJwgTginSKl86YKT/508C&#10;GK1FxWjTcLoIClid/0YBTBVRlDsqRzlCoRylYg5RRH+SkRBVxhBMzFxO67ud1eama/FztXyL1HyK&#10;WJ65iu7pupxMXdcL2o7Zuq4lxtxGE26zvluttkORgXOOrm2yicMpG5eTppZhGhpcXU0vO4swN8dI&#10;T05cgE9SaGBKsP85X+/TfF6iJzc+MizjKwHswz/lxY0N9k+ur+wf7l3vbJvr61gaGdgc6Fnt61ru&#10;7VwaG9qenbwxN3VzcfbOytKDhbk7k+N7SP/PY+M7wyObI6NboLy0fG9j8/Hi0t2Z2RvjE7tgFiKA&#10;kfL09M3JyZsTo9eGh3cHBrZ6+7Z6eje7+rb7h691D1xt795salutbZqvrJ8uq5koqp5Iy0MygIfO&#10;pV1JTW3PTu/IONuSHFPeWj7eWjx0uaDvcn53Z1FvT1n/pczWorhC6An0YufpSMPQScFJRw1XTxOf&#10;8qS69f69x2uvWws6Q5wjXfXccxPy5jpnqtLKfGx5ZcmFzTk1KcFnnm08vDa+NdM6Nn5x8OX24zO+&#10;CY+W71wpanHRthtrHMqNzbyUe7Gvsqu9uKWz7HJqWPLm0Mq54NOz7RNgCw9X7sR5RNyc2i1PKlzt&#10;me+r7ACrQy+gKHZIQ3otdA867XOi/kINdOt9iGNgX2X3/YU7Aba+C1dmZ1onfSz50EOoPKnkfFAy&#10;9Ag6xY1pOFsBPYNCbf3hLF6hAF5um91fvCcw5X248RZsZ6R+cL1/9ebUtbrzlYtNE9D19xeCU3ZH&#10;t/sbhpLDz812LYS7hjal1d8e3nFl2d7o29jtWU/0iIH2ofSojKlLM4+W9i+EZZ0PTt0a3husG7mY&#10;13Yxr7W5qCMzIb+3fjTvdElyWHpD3qXzkVm5JwvOBpyGrr+pOl2WwImHrkMVSdWTzbOz7QsZJwpu&#10;bT2/vv1GUdHRzuGcpX2WlnG6mUOZqslZVbNkZfMUlmUG0yaPaVvAtC9Wsi9iWWVr2mXoWiWr6Qaz&#10;FF2YFBMlsq4SSY0lo6wkyxQOA8xSkVM66AJalcoECPOAFUFUpzERhGMDMxTJNARQVpYDS/5KBjNl&#10;6GCWUAPLMWSodDLsgOU+D/r7pc1VlJVnySkAQAExuwfG9yvAXIYwRRgAyqAGccBUvBzigGXR5AMQ&#10;73uADIpEkiIcuF68BBpEgqRQBktiiJJ4ohQWtr+iUrAAFpGEBfBxCdQxKcljkuJHxEGDBlo/8aPH&#10;JY7B/bWARziGLFlbmaWtpKyprKqlrKWvaWxl4uDqyOdyY/QtYlVMTiibndOwy1axyWWZZWhbptu7&#10;5MaG1pur8j10BZNlg9D66/vdG+NZl4cy20siKvLDKwtCKwqCygoCimsjaot9iwJUfXwUuW6ydmcd&#10;4ytCc7vSmrYvz8/UDvZmtaxUTzwdvL55cXKlYWTx4tBO/+L1yb20uHwXy+ATMeX5+YOzS2/7pveT&#10;ctsLLo7VXZ7NTmtsyO+e79+5sfTk+d6HpoIOX/uQiZbpvfHrV8euPVh4+Grj5fXhvYnqkcXm2UeL&#10;Lztq1pNiL52NvVhfMjHVf/3xLejRtdedjYMp8Rn9l8bGOpYGLy+Vpl+pyR9bHntZnNFfnNu9vfGm&#10;7dJiaFBGdlZb2+Xl1ktLkxMPdrahycn9goIBO7s4DQ2vqJjKjo6rvd3XRnu222uHa3Jamwrb5jrm&#10;Hy3ff7f94tX6kztjV2+O7uVG5iR6nR5rWeipn8453TDYvjbSt9HaOO5uH2GuzTdk8vzszu6NfHg4&#10;BzWnzQRapI5WbN8ZfZ8ZVGXN4BrK2Po6JaSntWfnDybEX3SwOqXL9NejC7ysT+YnXiw7d3F77PZY&#10;62JlRntN7oinwwUaludqne3ulK+uFMaSE5hrRfk4pCXyi8IczlkocAIt4vKj69LDqoYvbl6b/9Bc&#10;uZB6plXgcd7GwvdUfE5FQWt6UnHO2ZKFwZX97YdLvTNzHaNDdR1TF3tujCw8nN28MTR7fXDmwcwG&#10;PF7J3Vfvrj+5MbUxdWlgunXwwdI16Dk8PvrbnYd7Awt3xtehhx+hBx9u9M73FzTP1o81p1y84Hf+&#10;jMeJdP9z9UmV03Wjt4avvlh++HD65l7/OjhRj+duL12a7Mhp7Cu8tNw8MVXdf71v7e7o7nL7zP3Z&#10;W+CUXintyDtdtDV9DXoDfXwBbS7e2Vl/uLZ8r6lhPDiwgK7AZbumpZzvSohvSL/QVVk+VVLQ72wT&#10;EeGbOnFl/frU3YHyoa3OjXvDN+riKwfzxudr1u8N7r9fe/9y+fnVoe31vuW9iS3QuoKmHnbbr+Fe&#10;pqe7R7eml5YnFoYHZ0ZGFjZWbrx89A56Cr279eLDzWfQ/kcIxCcfPt5+sj40OdDcujwy/vzefej9&#10;B+jDh8f39+9cewy+9Yy0fBVlPQxUEykYPyVKLFMunikXq0iJUpSLYFBC6bLBAEW5UEQA02QjKKRI&#10;WVKMPDmORklUlEtQkotWpgSrUXw0ZHhaZGdtsoOejLEJXdWcSbVmkR2UCR4aRF89UoQRJcFE/qSx&#10;fKq5YoGdRhVbv4lnfMXXfCDYpj/KrSWSP3o2bC3J8+5pe+iCHXTB9nWq85Pi6NnCtLnOgYTTRRrW&#10;oToOsfEXLi/tvHn1BCo70W1B9NRFOxrLOmlgdIwoGvaKSv76KsHa5ChdbKI++pQ+LkGXGKVO8meR&#10;vBh4nhKaw5JkK4q70EScqMcc5Y86UGANbC8v6kRHwVaMJeejrxlqZepjoG9Pp/0bBespj+MpkwQ6&#10;RIGmiIPeTxZ+RO9ik3MLwa1zPrULXpWL/IpZXvGYe96EZ8FMcPXS6e56filb1lMf7aaC5cmhuar0&#10;YHkCTwHvzsDDib9KWEc4/RfnRv/0c9iBlAV8lrVwBhXyC7XnP8B6aUlzPAi8Nk7JnGfNplfNVX71&#10;Iidv3r9okJc+650/5Zq5aJO1ZFd4O2awx7/FkshhoB0+b/BznhayC/hnMrj3RQbGkYYWpuMIUZCy&#10;ZKJtlYQoo+yVUI5MlDMD4yKPdcNL2dNlubJoR6qEnQ6OrXHE0h7FqXIumvGuXvcs3eKWbboUrTvk&#10;LTvkLrgWz/Iqp0KaBqMvx+knah610EW76pM8lSRd1XGeShh3lhBwMAzcP0AMgRIWBlFWamiOrhTb&#10;XsLdj+SfYZbZFzu4UbAzdn42xSHPSdZXR8pZA+WsgoHPGx3vpkBwAxFAhdNQ4K7/vorIX/296Aqu&#10;CwzO7UuEc91YWDdwqOCYASpodzgTF+0JA/4EMAsLrwh2LU/gyuJ5irL+hOOuahi+EYqr/aNZonrs&#10;WFjLkl/1mlfpgnv+Kr9iwr1oNvDifGLvGcOTusct1KQcWXg2ncil4nngHlPA8Zl4AZwQBnf+/BXg&#10;jCHxE8ghwWU8W5nIEXYEDScBI4kvSgR3pAYAymAZMOvTz7UEJyFuinh4JFpF+Ip4qaE9jfE+Kj+Y&#10;nzBI6gxq7uVXjPuUTfEKlnxL5wMqNk921XsUWUo6qIk6apAFZGk3ppyvAri7CGwlHNLVMLhq4P6E&#10;R6Vl4vyVsL50SQ74vKiK2BuL2+c6ZvX41Y4LquY9y1Y9y64H1s+ws2c88q4lXKpzvaAj5fjF/fmP&#10;KLz5wS3xq6iE9aBLuKoRBXSCQB7PByecgeVpiDu74bld3pWLgbVgyxuC4lmvovmQ2pnYFi7O1VDS&#10;RRPlAWtjtDcL4wdQRvtooLyM0Z4W4q6N3rUTUW0DvKLVwNoFz4IlQcneic6JsGYfApy+bEzyUUTz&#10;qFgvhqwPg+TJInqoEDiqeI4KHrY7Qn/mp0wC+CgRBbAMw/PBhxTAxHgq47+bCeqpiHZhYlwZBA6d&#10;yKOTYUunjONpodhav1glaJ1oci8b4FfPBdYs+FfM+BSshZRO8S7cOts+GlnrhrU3x7vSRa3hC0fm&#10;0IhuDKILiwB3+8zCw0NoIz1tKiKjjH8eQ/oAFbwHABHSQjuFWCgPcGOoUbyZMgJFkkBVPlgZ56Up&#10;7cam+naGt0xFNo97l4y75yz7VC4Lqhb4NUuRncOxw044H/3jzkYonpo0W1PGG/wJNApfXtYTQJPx&#10;YJDgXajiPTRwHHWchxrZh47iaJMEhjhetGFSf1TXRFAjuECr7pmb7hk7/IJp9+y1uK6ZkyMR6qf0&#10;JNzB6WWS3FlCGfMvIwvc4WQ+eJJgyQbJYX0ViSHqmADdI+x4pfjthIEbEZduBlYv87LHvLLGIsry&#10;3ZKM0ZbKWHDbe4ErpYyFRynWxnrrYLx1sF76BAH4cwzlA/UVAiiSjuBTqc4MoItZ5tinDvpVLERe&#10;nPAtG+MXr4Y1rIQ3jgrKN84MVLsVcEh8reOOuiQ/FZkgMtZPnhRMJ/gKU6u96ThPOsZLAeOhgOJR&#10;0VwGlg9qQL2i8M5hkeBBiJVIfgycNzycM84b3DbKGE81tAdo5A0k3Sr8G5uDmgbDLy1EtS0E1E1z&#10;C1c9iq8G18/6Vs6ENsxGNY9FNl7yLbpgeypA3d9O3pV5VJ8hbqaEdVYFNyrBm4bxpuH8VcjhTEyY&#10;khBlbKgKNhigigsCKOMCWXgYJj6QQQikEwPpBHDwwSxCEIsYqPR7o78Cmg1aXSbBHbQGyFDlcONJ&#10;4tAw8Gs030bQYNIJznD7Q3KFr6AMW4nMUZJ1p+NcaHgnEMFcuDUmgpbKDYC8yKJK4gvfZfH6fPd6&#10;KIGvcvillq8jHcum4diwdgJfuOCbhQBbZ/jjhgXHCX/LMEmwgf4UCfBrMchHQ5XAUyd5aZD5AHBX&#10;w+9nwDn6cL0a0ROZBepBWQj/qwgaRuG6ArCMpozPp0gR0EnudBkYhiwHoEjhAphyHjQyG6kEZSWq&#10;pwqNr8YQqCv6AEABTLLkeWAuWIxKdJUnuCiQ3L6HC1PeVVHOiUFxpMnYU0m2cgRrWZylDNaCgrcC&#10;IGUyxpyENiOiTAnSZmhRc7SI1bdIHTUHSB+zAICC5BEz8UMmYr8Yi/xkKPqzkfghM4nDppJHLEC9&#10;xGFzUJY6ailc3gp13BItYoMRtcaK2QFw4vbfhSTt/B2kXCkYLkAO6wG+Aal4eBR5GpF/AJ3kzSAL&#10;FGV8mLK+ABbFjyUXqCj/HVQYYb9ByO9HjRGiqRj6K5jBCKo0X3WGvybTX4sVAKIa3UdJ3ospy2US&#10;4YH21WQ8NOW8tKneOgoCHQUfXZqvlpwPANwAAA1ZH3UZuH9veJx1Mv+7HLwW8BVCDQ8+WV9HGsad&#10;hnH7JrpTpb8P+KL/LvDYIn8ArlCvuggfnJyF9hc8Q8KWFDxPCnUp3CWy8KHLno5GZjnTsH8gIs9j&#10;vzMCkGNAorAG3gJyJEJT+238PuCA/xDgz1SQtkM0MFj907M0yl4BZSOPtvqdUeho/2j8Pl/54M8I&#10;c9a/sbkAiqTxH0JWwggZvxaUqSgzRACDSqEA/kN8o2z/BV+t/s/5o4JZW5gLiyTF/go4c/c3gLXu&#10;74sAeGuw1v06ykpqykqpfx0lNQniGnhxTYKY5leRKK5FkIB97a/jbwpgkrQ6XkIFI8oCgAJSiRNX&#10;RgpECRBhE3wQCeJwn9UkSTUySk0WrU6UVkIdo4oewkkclxIXFZMQERU7Knr8EDyqpcRRSfRxlByW&#10;IoeWxYtiMUelFYkKVrpmjia2lprGegwNdTlFOoZCFkOTRbGKeIoBU8tWz9TZ2NbVDJbELqY2DgZW&#10;NromNjpmdrrm1lomlhpGFir6xko6xopahkwtE6Y2KBsxNC3UDZ31rdxM7dnGdi7GthxTB66lo6+z&#10;G8fSytnYBGCjo6tLZ6hT5HRodIqUFPrw4cN/+tOP//7/HvrLX4/98OOhv//9p7/85e9//tMvP/z9&#10;2KHDYseOSotLoMXFJY6JHPnxR9GfD4v9ckjq8HH0cRGCuLQsGqOAI9GJskgHy586XZSlghoqjiSH&#10;IXzSq98i/GlVBo0jSqEJkigAKABw4lJYMUm0yKcR7EAEfJoUFcVISOGlpUkYHBmLlcERZHC4LyMZ&#10;iyei0XhpeIOIACZLYQ7ygJH90oR9Ux+AJAQD5LA4OSxGHoOjYNAUFEYWjZKVRsugpJEyEmErjMfR&#10;CXC/0Gp4mjZe0YikbCqrYSGna0vRcyUZ+Evp11K9puWD9/Ahj+mJ9/TOj+rGzSfUQfvQw73rDx/u&#10;P7r74e42dH8der0HQTcg6Ooj6M4atNP2ejb74eCph/2pL8YroMU+aH0F2r0L1no8dWsyv3/9XN9e&#10;dOttn/IP0XXPw3JeRWXd9Thxk3v2pqC8TPekhTTXmMy3QVll2cffrZ9/0roKDV6D5h/uX5yEBrfe&#10;96y+71mG6Z1/2zf7tm/qbf/Eh76xN+09UHsfdLkPqrvyKrfmRnzqgmfoqL3nzbCEu+Gx+5GxL6Oj&#10;X4eFvPDxfubJeeHhft/O9p693T2282M/79dx4W+TE9+eO/Xi7InHJ2Iex8c8igx/GBLyKDDgSVDg&#10;8+DglyER76JOvIo6+Swqdj8q4l5U0J1ovzsxvndj/B/EhLyIi3sTcfKJV8J9+5j7ZnH39RNuasRe&#10;VY/fUY3eVQq/phh6TSFgg+I7Rfa8JOtZqhMZZxprZxqlZBpFt09S5earuuQpGJ+lG57RtEzTscnQ&#10;sEhVMzuvZXUBKbMMz4CyoWMuABTUzVNAvYFzvqZ1loZNlpZNtrZtDkDHLlfXIQegbZf1mUxd20+A&#10;sqZ9lq5TjolztpnteXPDSHfz0Kzg85P5VQtZmdeL0++Wn79WmLCdH3+1LOlGbdatxtwnl4qfXS59&#10;1VH5uqfm3UDj+6GW96Ntb8auvB7reDvV+25++OPKBLQ+C20tCll5u73+enfz/dXtd9d2Pl7bBXzY&#10;235/desjPLkDXdv6B3tw/HBj+9319fdXl99vzH1YHv84NwhNdkPjHe/7m55dKp08FVLLtbro6XDZ&#10;n93q53Y5jNcQ7lYbwW4I9WwO8mkN8Lvi59fh59Xlz27zs231t2z0syoT2ORwXc858RKt/fytYi2s&#10;UnXtiwwdigwd8/Tts3WsUzQsTqubxknLu4gQzI7hDaUoJliaOY5uTmZaUNTtZLVcZbXdaQYcHRt/&#10;K7cwMzsBlWlw9DjuEGgbfpE48ovYVxz66djhX2COHIJ7gQZNItIqih4S/T6fDC6icv9lFBcHrRTg&#10;mKQQofn4zOEfD0mKSB/7WezYzxI//1Xkhz8d1VQzd3AI+ve/SP/1B4m//nDkr3/9OxaDkhA5jhKT&#10;wkkQ8RJyODE66jhd8ghV/ChVSoyGkWTgJWhEcRpBTAEBL0pDQOyvjCTyohJcAF9JFGk1xAcjelgO&#10;pQ6QR2vIo7VgDYzVQYwvHWcAYOCNAUjNt3xXAFOkNWSkNUhSSmRxRYIIlXCcgj1OlTjOPCaqbmCb&#10;aMnP13XPYzlk6HmWmPpWGHDzDNg5JuwiY9cSI5dSY6cyI8dSgLFDqbFjoZ17mb17kb1LjrVdqpnF&#10;aWPjeCOjODPjKDf7aL5LTIDnmVCf8yG+KcF+KSH+qWGBF/wEyWHB6TGR2YCwoPMBPqf9vE8GeJ+K&#10;CU4rzWntb18c7l0f7Fge7F4dG9gaH9weG9qeHL06M3Vjfvb2wtydmZlbk5PXx8f35hduI8m+SD/P&#10;0zPXQc3i0l0AKI+N74D6uflbgNGx7Z7epc6u+Z6+1YGBjYGhzf7Bjd7Brb6h7f7RvaGJGz3De209&#10;G00dqxevrDS2L9e1LlS1LGaUjJ3PG0rJ7svM7c/K6slMacs911qa1t5dPTVUNzNQPdpV0ttZ3AW4&#10;nNfalHmxIaOu+FRhgIN/U+7F/fXHdxbuXpu6fqm4jWvukRGXWZpaFiOI9XX1yzyV0dfcO9Mzfso3&#10;Njcu5ZRPzNSlIegl1F3eOtUy8nj1Xv2F6tGGwTdXX+iSNUcbhi6EpZSeLlpsm8mJSLs2vB7u4Hdv&#10;9lqEc8DDhZvZ0Wn35m/kxmdsj6yd8I1rLWpa6J45GZgIvYLOhZ6Bte5z6Lz/mazwNFBI9IgpTsiD&#10;bn8MsvEdqemHbr53Vrd7tvpooKI72NYPuvUhLSC5NrkcegYl+5y8mFoDvjti2RH95V37i/fO+p4C&#10;sT6lqiWzYWd489bE3sULtfOtMx/23ib5Jg/XDq33b0a5Rw3WDke6Rqx1rk40jHK02S/XnvaV9sZ7&#10;xEEvoLz4gqHasdGGycuFXamR2ZPtS23lvcOtc5mnSkrTG4vT6souNKZEZafHFhScLs+Mzr+U257A&#10;i3+1/XKgojfSLezp2pOuks6LWReX+ldPBKU8uQXd2YMUGe5sTq6RRZqGwXkDy1xdywvaVhe0rDLV&#10;rXJVrAuUrUtYNiXK1kVq1rl69hn65idU1b2Y8hYqcjra8uqackrKsnDyLqx+qUrCoX/h9F9NhhpL&#10;lgEQpvYyhPm+sAxWp8GW98usX+EseEXEASNlBLApsDxLjs74PLIvKCDJvnQyRUmehiTRgsiSUwCz&#10;QFRRYKjSFEFUptK/ssIH/hg88IBJxB+DtQ7sr4xwcF8AkgGMdPWM1CBdQCMCGCeOAo9GIIKnI9j4&#10;ikrAxldEHERQxopJCx+cpEGN1FHQJIqJi+KOiqCPHBU7evSopNhRIlaMIYdWVSRpsORNDXQMdQzo&#10;ChoaajYBgReKS8ebLu/Utd2obL1R2Hg1p2Y7u3q7uOF6U/ujnt4XbY3XGgqm6zMGOvNGhovGh3L6&#10;+lKvdKe05gVlJXueOeGaUHeyLi8wf7R4YihnLM7qhL92cIBu8AV+ZlVs5Wn3k0URuTtdq2uX51cb&#10;J3ozm9Zbpu4Mbw+WdnQUtF4pvnIuItPXJTo5tiQmNLeqbLi7Z7uwpL+8ZrS0vKc8v3mmf/H6yr2F&#10;oc3O2uH6nMuZscUxnJNNGW0TtdNt6Zf787qvti3f79t6MX7jRtfuSY8ia+XIrISulfFXa3MvHtyF&#10;rt98W98y2Dey1NA0MNi/UlncHcg5M9N1a7Hz/nTnzZnRW/29q5vrT+am77S3zl25vNhUP3OlfaOx&#10;fqmibOpCSpeD7Sk6lePnU9LWcrPz0tWehoWxS3MrvVtL3auzbbO3pq+DDyN0D3q4dPeM70kLppm3&#10;jb+LEW/8ytKLW9B0z/ZU73ZH/WRFZnusb6aHZXTeieatoedXx14XJV5OCaooPdkye2l7pWuv5GSt&#10;izZHFWWgLm113qemKKY70j4/wCLdzyLF1+J0jMeF00GZEx1LS0M7y6N7J4PzXYyj7HXi3IyS+Nbn&#10;vK1O68mx9SlsZ/VAP8uEJO/8MPvTnkbh54JLovkZGzPP99ahyNDCxMSauLhKc2O/+IiCrHMN5+MK&#10;a3Nbby3efrn7ZLNvFtp7DN148nHn7sOp1Z3use2u4ZtD0/cnV3aG5ufaR2avjKwOzq4MzS0Pzz3Y&#10;ug29gaDH7z/cffHx1rMP1x9DV/ehu2/eLN2cKLtyvX/rNDcx0i60+mR5S2pjd94VQFbQhYyA83lh&#10;GRUJRdUnS9szm5cvzY5VDqT6nq44lT9W231jdHN7YHmkvq+zrL23pnugaWhpeGNn/ub93RdTg2sV&#10;Ba1dbdNbq4/GR67Hxdbo6IdFRNfPLUPt3TfPpLTWNS9duw1xuCdPxBe3N07d3351bebeStf6Zvd6&#10;c3JDviBzs34Jug5BD8CT9nPo9nPowau3916AP+H1/fegRYXewp3wPLz18Obu3vbmTlffVHvn1K2b&#10;rx7ffXd37f7z7Sfvt57A627vQw8+QI/ev1zZ2+ofuzo6/ebmbejtB+jVu/eP39/aeBrsmSqPddNk&#10;xCiSozSYSYqUOIZsJE0mWIEcyJAJYMrAqQgq8uEMSghdLhSGEg5QkIukUyIZclFwpMBzmZQgFiWA&#10;RfFToviqUDxVZR015c0MadoWTIaDMoGniQk1wMebkE8bKqQYK2WbaZZY69Y46V/2NBoIMR+Lsx6O&#10;t51IsF1OtLue5PQ0zf1NDv9Nge/j4tA7VQlzpYmdBUkngn1szG2Tk3J2916Dk1CXNWlB92OKmhjI&#10;WLBEqToooqeGEpeJD9IihmlKR2hKRWpIhauiQ5WwQUycryKBA/8ujBeOYovi0MTYCsdd5Y+6yB1x&#10;kjvqSpP2UKX66Gv6GptwtI3NFdQ1MLR/I+L5sngvZZKPHpGvK+JkftQqRiGw0T5rLqBhzrt8jlc6&#10;71U67VE05p43xSuaDa5dOtdT41vqQvHSQ7srY/my0jyWXLAslgv2yxTaX0QAM3BuCjhPBTyPgYMz&#10;Jz4j9I5CUyuUXl8LYE0UxwXj1uSaN8mtgMc69SiZdUmf8c7tZ5+b8cqZdctYs89dcSi8EdXfIag3&#10;I7gKs3gRo4YAbxnZi1AAuwh/rbP/lQDGWCuhrZVRsABWloYFMA3jJodzw0k7KFC4MmhHqqSNHsrZ&#10;6Ki1gOB1ybV4wrN4kZO36pq/6pizYp29aJM771g0yakaCWpq9K31VQlRPmaiiXXWILgyJOxV8bA3&#10;/fRn/hrhD4tfo4ZhG4i42Eh4eClEnLLMyfGsP+dW7qEer4Viq6PcVNFuShh4XUQAIwgF8Hf4cl//&#10;dbDuDKyw006MuxIWvppMvCOd4CxPdJch8OiUQLyomyrO2xDlbviz6Vmd6InQ+gX/qkXv0hn3ghXv&#10;yjF24ZQ/3AX0Cf0ELRELcIYVCW40ElcBz6VhPVhoWEqx4EF/hZfp9wHO0oEAVvzc8yFSidjfbwQw&#10;gpsw1Qy+wZQxXhooT2OsQPXv5qcMkjoDG7u8yka9Sya88ub8SmYDK9bPdFe4FVpKuKiKuasT/cEt&#10;zZT1pRE8wEbgEWdx8Ii24F5VxPowcH7gU8bEC2hSHE2SgCXmYCjtnO2c2+nfAP7wRUH1ulflzeCm&#10;WU7+vE/x9dPtte4ZOlL2X/1FCELj+x0Ykm6qJAEN7y2PFzBlgsFJ05Nw95b1HQmoXw+unXfPWvMp&#10;grvqDa3tCqmzkbbXlXJTQ3uoouG8YSWMDwvjo4z2UUN566H4JhLuVV7147E9g/zytaC6Va+CFX7h&#10;tcS2ifAGXyJP/5CVMSmAifJSwMEGAhbAJHcVopsqwU2FwIEFKt6PSfBTIfjCrleIEo5/wEHlryDw&#10;GWh3OpatQPSQJ/OoMrAxVca7a6HcdH82S9Y71cWvGvevnQ+pm/IrHuZnT/nnTXim3EpqHg6pdJG2&#10;Mce5MMVs4LNNAtdUaH8JdvC4v+Di4j3AOQEw4J/pvz6ZAKE5+w4MvKuqnBdD2Me1slwYA8tXk+K4&#10;yvt1RrXOxLZM+ZVO83I2/au3AurX/Bq34gZ7IwfsMT66Iq4G6AMB7MGgeFJlPORlPcCfQyfDag02&#10;Z0KvpiLjrYBmaxC9daW5YdpneiM6JwOaQZu5wcnd5qRf4+fPumdtxHVMxQ+Gq5zUFYdzWJkkzu/G&#10;Q5XEp2NgASyP9WURQjTQAXqwAE6cC7y04Vez61e2zM8Fp3EqvqaYd86MYKOMdWPgPZnC7m3VsXxN&#10;nDfigHVxfBUJtirGQ43IV8C6KYBPk5yXCtqhxqNgPKByIaxhwrd81Ktoyr9iKqCmT1C+nDR0weK8&#10;LYajJemqgvOmEfzJhAAAnejHJHor4gWKBD6IDLwXrHjxXkgNkyBMEyf6KpF9lEh+KmThzUNAcoLB&#10;HeIDCqAB0UbzDaU5Ga6lI4kD/X71/ZyinbCm+1EtW14lm4KK7cDaq5FN2/HNyyeaRuPq2iMrasNK&#10;Y6wT7RietKPG5F/MWCiejmyEKj5UQdxXFR+pjI8EURUfDmrUiCHqhBAQlbD+TBwgQFEIHQ8IAlGJ&#10;FPRdFPH+APABR6BjfYXwGcLrpSQj7HSawKbhXEEEZUWi+/dgC0e+tAMo4OwBNLwDghqVqyrPUaaw&#10;WTKuDKITqAHLyGPs6cKB5xloNzj1EMMGd/KndkDY58FXgK8qJuHTvsBhwE5a+FYQAJRBJTgwFpmL&#10;AN8/whdlAKpEuP2EP9efo4aMp7qsJxLVyTw1GR4SwS0NPjXfRrgrfjz8jg44DLqUC1XSiSruKCth&#10;J4t2IGPtZLCOMjh7WZwTheBIwTuDKE90lSc5yxFc5IhOSA0SSWh7ItqGiLIjoKzxUjZ4aSucpDVO&#10;yvI3ojlO2hgnbYSVMvwKtIT+ARhJg09IGMNrSdp8C0HaDkACR4txlME6gQjKACIKFJxksC6yONcD&#10;wCQF7waQI7AB4OuPSuIAFEg8hqwAfl3mG5hyft8FPB0pyYcoyYeBqEwNV6bCXRaDKOzoGOn9OEKd&#10;Ea3OiAQR7t+YFaeiFKfGTPgqqjDilJgx30aGfDCNGvw7I0B4AAeAyWBlhUAAjcwHf5oixZspB0ca&#10;2RP84RSss5yUg4K0AwMeI8MVvnnA7STsdQPRvWpkH/BtpUL89BkHbQ7y+sLvhchBMll/P3CXyN/j&#10;4Av0K778jvjXCJ8bhQIYzo4VmldYfAKQSlBAHikRRYrM+kMgW/79IGshR/IlBxv8nSDH/PsBfx3S&#10;S/OvBDDa9p9r2v85vlG/CP8fFMD/owid8deW95/wXxHAf4ivNnuAjITGt5AkNRDd+y0ECVj6fsPv&#10;EsCI9wWTBwL4W8BcxBOTURoyaE2ilBrquKLYIbLYcSlxMRFxUTGRY7AAhrsYPSIhLYKSx1EBZEki&#10;QQynQmHaGVq5Wjha6ZqZqurrMTSUSXQ5SaKMGI6GltWiqoBKe31LJEsY4GRkg4z4C6NuZKlqYKak&#10;C3tfRdj+grK5sh7AVtPExcDa3QQWwCB6mDt5WTn7Ojh5WJq7mBo5mxja6OjoKjI0qPKaDBpORETs&#10;559++RM8ADAigI/87e8//vnPP4H49x9++uHHX376WeTIUQkRUfGjx0UOHRE/dFTi8DHpIyKY4+Ik&#10;CZQcGk/DkxVJFJYsFXHAICqS5WgEGSTNF8n3PfCvACTvVg4Hj7FHRmEJkii8hDQCUsaJw79vIgL4&#10;wAGjxCSE9hdNwuBk8UQKgSRHJAPkSTIHgEoZHIGIxhJQmH8igBG+1MB0EpmCwcLq9wtgB/xr5LAY&#10;Kh5HIxKYBLIGVkEfyzIhqJrLappSdQEWsnpstE4hlTtC8b8mHfSSFP9U5ew4M2LCpxhaffL01q0H&#10;j+4+vPXy0Tb0dhuCbkLQHQi6vgNNlr4Zjb132XG9VGshW3e31P1tVzo01wutbEP3PjycvzNQPjif&#10;NXw9qfdRSMOHyNrXMfkvYy7c4Eau2obNWJ4u1Uw441DQlrV4xiah70TN2/5rT9rXn7SvvenfuVE9&#10;/LZv7U3v8pu+xbef7O/M276p9zAT77rHPvZOQD2TUPvI69ru+1k1OwmZGyFJK97RV/1jHoUnvoxK&#10;eBUaue/je5/n8Yjj9sDeFnDPxeGxN/dVZOC7M9Hvzye+Tk18fCbm4cnIu9Ght8MD7wb7PwoOfBYc&#10;+jIs8nXMiecxiU+iYx9ER8Bzo4PuxAbejQm+HxH+MvLEq8Ckfef4O/rRd9Vi7irG31CIu6qctMM6&#10;c1Ph5H2Fk4+oJ6/LxU3JhjfKBeRoxUSZxDuYx2mYxrBsz6q45ig65lNMU2lGyepWF7TtskBUs0zT&#10;gq1tloZ1uoFzvpFroaFLgY59NpjUtMkAZQuPclAAgMWQJcFcgK5DDlL/NdZZmra56tbZ+vZ5Zk75&#10;phZn7c1ik/0vDOXWL+UV3izJfliWcqfo5PXiEzerU25czAU8vlz0vL3oVUf5656qt/3174eb3o+2&#10;vhu98kYogN/PDUNLk9DaHLS+CG2uQFtrb7c2Xu9sv92DBTDCPxfA0PWroP7DzuaHjaUPy9MfZ4eh&#10;qV5ovOPDwKVnrRVTp8PrPGybvJzb/bmtvtwrYZ6NEa71EeyLYV6Xgnw7/AO7/fz7fPl9/uxOP+u2&#10;QPPGQMsyf/tsL4/TbP9I2yi+dbKFZZaBbYmRfYmxY7GRQ4G+XZa21XkNi9Nq5vEUDV8pBUcxOUtR&#10;irmIrImEghlW2U5a1QGv7SZv6KFszlc1YSuom0tiqT/8LHr4kNiRX0SOCcf6PQYXPnHkp6NHf4Zz&#10;cJFZSJMIO+DDot9FaHb/AF8IYIlPAvi4CAwsgI8IBbDEsZ+lfv6L6I//Ka6t7uAXmHlUQuXHw8Qf&#10;D0n+8OPPUpKiR375u9iRI0RJEklCAS+uiBZhSh6hiR2jSohQUZIKOHEFgpj8Z/7hgH8tgFWF3VR8&#10;FsDSSgAKCk4LRjKDAYgAPsj9FTpgoz8qgMkoLQJaC4dWx0sqguPBi1Cwx+WkRBSPi2moGkWY8fLN&#10;vKv0PMpMvKpMuCXm7rmufjWGjnnGTiUWbhXWnEp7brU9t9KeU2HnXqZnnmJoft7I/LyxabKR6Rlj&#10;k1MmpkmW5idcbWO8nGMDPE4He58NEpwL9jkf7JcW4n8h0O98aNCFqPBMQERIarB/coDghL93YqhP&#10;Ul5qfUfT1GDHcn/7Ioij/ZuIAB4f3oFTfievT03dmJy8PjaxNzoOS18ktRfp6vlAAC8s3kEEMAAs&#10;MzV9DSwwMLjW2b3Q07fcP7g2MLTeM7jePbDWM7TVP7rbObDV3rve3LV6sWO5oX2x5tJsSf14btXY&#10;+byBpKy+5IzulIyutJQrqUnNecmXqjI7ay60L3VtteV1FsQXtmRfSvZL4hlz8uNzrhRf6avqe7T2&#10;8M3116NNIzG8aG9b74bchuTwJL6dV5RPZFv15fa6y+fjz+al5q5OLD3duddXdTmRH36luBF6CbUX&#10;Xeyv6ny797yrtL0hvebDjbeWTLPWvObikwUXQtNWOuZzQlOuDawGWXjuDa0lecddG90oOpGz2jPf&#10;mFWzNbxadCavtbRlunPSx1EAPYdKzhclesWBQnbEhfP+Z6Bnn03wfSjSOaS7uB0U3LQcH8zdnmke&#10;F5jyoHtQcUJeZlgqWCUlIKkwLgescsorfrCy5/HS/USPmHszN9tymy9eqN0ZWAdr1adUrXStvtt7&#10;H+MeO944Md+2kOSbPFg9FOUWvTO0O9k05W0meH/tQ2953xmfJLBNcK7qLzRXnKurSmmIEyQNNU3n&#10;na3quTiRnVSRe7Yq60x54bmac1E5WfFF+afKU0MyG9Kbw52jnq0/nbg4HuEa+mDxTndFR3vR5eWB&#10;tRNBqU9vQ9c2IKaihxs7z8giTdMwxcAyW8/iAuyALTM1rHLVrIpUrEpgrItAI6xnm65vGq+qylGi&#10;GqnJaerKK2nLMZRl6V96XEQAA8Ak4noPAIsBENeLTIL41VqIPNZSVAdoMzW0mWpqdCUVBYaSPE2Z&#10;SlejM9UZLFWa4sGkhqISiGCSSaGCiNjfAwEMKpF8XyRj+EsQowz4rgA+ANQfzIKH/pU6EMDw63Hg&#10;6UgogMURhAJYEpklFMAiYkfFRUQwh49jjhyXEBUVlZY+LkMQU5SXUmHg9dTpRvpahvomuvp29s5R&#10;cScv5pcuF9fuxJ/vi0y6EhDXzA2qcPLKd/bI5XoWCgRl/l7FQdy8s6G1rdnjE9UrwwUTA+k9w9nd&#10;9adKi6MykzwSSqOLCkILpqpmRkumi8KrXFmeAt3goujqtsyuFN/UrJCsmYtTK61zc/XDbSlVY+Xd&#10;t4e370/cvD97pzGziYXRcDcV5JypOhmRGxOcLuCdMdDlxUYWjg7u9LdPDrQNzwwurU1d7W+aSosu&#10;CHCIC7SNSeJfmG9au957/U7ftacjt/cHdvdappsSqr00ou1Z0TlxnVeq10ry+gYGd6/f/zi9fru5&#10;Z+rxG2h1/dHpxGJzTd4p//z3V6G9iZc7y0+3Nh5fu/pybGRnfGRvdelJa+N8cf7Aqfi6pBMXkxIv&#10;OVqfViC781yzGqt2Ohp2atK7ussGpi8trPdvXh3ZvT5x9dHyvfc338C5pPtQa8llKw07roV3Xd7l&#10;vYX9R7vvkyJyilObJjq3BpqWK9M7G3MGLxdP9NYs12f0pYaXxvNSK84235t/Aj2FbkzeqU9utsG7&#10;upB9uLTwDG7dWPG1lpSZMIdUjlFYVXrLXP/aWOfsbP9GzqnalKjqghPd5UmDdef7apKvJAvyzvkW&#10;ZAaXnffJP+uT720aleiVeaVsuiSto6V6pql+Ljq6JCO7o6p2KjK00MokyEJPkBJXtti39Wht/8X6&#10;/pvtBx937kNXAQ+gzZsv5jcfTi0/mVt/vXb9w97+3fnd3fGV24u7+9t3n9x49PrBS+g19PTm/u7s&#10;xnL/9NSl/rHqK4vNg8sXB3qy6mfqhktiCqpPll9Oby6Kyrt4rm69fXnjykp5fHES7ySomW2YBJOT&#10;NaPdeVea0mpzolJz41J6Ki5fn9oCDeBgQ+/W+BbY/sd96Nmtt5uzN5ure4qzLw51Ld3ae33nOlRV&#10;OXs2pSc4vNonuMQ7qMCJd86Oc5Lrm5Jf0hcekRvgk9RxcXJn5u5899py1/p41WiideRoVhe09gx6&#10;8BG6+wy6u//+/pNndx5Db6FnDz6+eQ7b37cvoaf7L588fnTr9t3O/umW9snd7aePbr69v77/cvvZ&#10;i8X70PqTt3O3Pi7fBjyd2bg5PHdzYv7F7jXoyUvYhb+B9q9CCcFlqhR/TXoinRitTD2tq5aqpXJK&#10;gxWnqhiuRgtWVQhSo4YBFOXCEAFMo4QAFGSD4SGBZYIUqeHfwpQPUyB4K8u469AsTZiadspybHWs&#10;nzYmQhd3ypCeYqSWY65XYmVY5aB/kat3xV9vIExvOEJnLEp3LtZ046TjjXMeD9N99nP8HuX73i3y&#10;2yn2Xy6PakgSnAnwqC4omRhZbW9aCOZkMiSs5Y9qaeP1lY4RDbA4gSbLSxnvr4YOUpcKVZMIURUP&#10;UZIKUkT506QENCxbDusij3dTQLkrSHIURDkKxzjUo+7Uo2yqCIeJ9dJQFOjreeqb26ubGsjpqWBV&#10;/41E8JbBwTlVugQvfTEXOwnHJLWYbs+KKZ+aKV7xNKdollc8xS0cc8+b9iyeC6lbTe2v9ilxkuHp&#10;od1VcN4yUh4MmQAyGk5IYv43CeBml7xx97Ilduk6p2jG+cI0P6effW6CmzHHztx2KVpzKt4L72nm&#10;VRrhnZWIzsKt/V4BTJW2VMRaA+Ak4M8ZwIgAJqCdqLIcOayzgoSNnqSjnaRLnGJEt2flMCd/2j17&#10;wTln0S5z0TJzzip7xrFwjFPZ71efZZduR2SzjhmrC/9wBXE7VWGW6u9HFe2mK+aif8zJUMTFHONp&#10;TwmwkQswwHqwROzBLBU0nKELFjsQwHDh84BwX/HlZv/r/LYAlsXzFGT8ieLuGjiBgaSb2VGrTNNT&#10;Y8G1836VC/ySGfeCRX7FiGv+uE/teHR7rFb0f5cABkeF5PuCqIiF+2A8EMAH9hcRwEJcf0sAG6C8&#10;1H6wOGN09op/fQevZIRfPO6ZO+NThAjgArtMC3FndQmuCs5HHsNnkAW/JYDh/nUJPlRpjjrJW0nc&#10;wRTLzmcXdvvXTfnVL/KrVj3K9vzrZ9zzFn3Lr53uqHQ5yAD+vTAk3VSIsOmk4gRMcgATxTNGe4Sz&#10;wuciWrdC6xe5OSveBfMBZeOhNdXcXOPjlr8lgHWkPI3F2cXsisn4vnH/2uWg2nWfkiV+wW7cpcmI&#10;xgAZvv4hKyOiPyKAwd9LJ/LgZC+CqwreVRnvroTnwS+U4H3hlF/hAMYIwjTff8avBTBsTBEBrPeL&#10;ebpZymhIy1xY81xw7bigoI97YdQ7c9wj9erJ5p6AUnsxC1O0G1PUXhkHuytw8lkEJ9j+4p0+C2Af&#10;gFAAH3ze/wGS9fsNHorgVpGDO7imEnyYMsEK0l4q4m5OsoKOyOap6MYpv+JpXs5GYNV2YP1m4MWd&#10;hOGWgHYrlEBflGOA4StLuWvK+CiSvegyXlQZYQYw2ZNOhhPXVPCeqjg4qsh40zDuangvdVEXf5X4&#10;jtC2icDmeX7ZlmfBjkfmnqBgnpuzHntlNKY3kBmnLcJRxcED0/5+hALYg0UJkMf6KBKDPmcAJ84H&#10;tW4F1F8LrFr3LZwOKByPqc5zSdKTMFPGsml4L9jF4mElg/QCDVAnCJQxnjRxFyaaoy4joGM5NBzb&#10;VtG/L6wJXA7AjH/lhKB03Kd03LdyJLB29lRvuFKIsYg9aI4UUVwK2kueEkzAeYMvPAZeOL4yAd4L&#10;iEx4ZGg+bILxnl/WsEgCFsn7U6qfcDhe8C0DAN8aGqCROWTLVgjKdsjpDm6aCmuZCagFJ23Jq2SZ&#10;Xw5YFFQs+FfMh1TPxTTMnWqdSu4YPNPRmtCW510RqH/ajOCnJsbVlPLRI4UoYeG7FHktQwj8dgLs&#10;v4neCPAxkLwVyd6KJDgLXHjYvG9RIvMBLBI4ePBX8Bh4D6QHC0UiLFMRAUzDuVIxcBf6B9r1G+D0&#10;XzrB8cD7IhoYwJJxZZJdGEQnUJbH2MpKW5El4f5+qVIO8NAM0i4MYRf3LHgU4X+MjPsVSiSeqqyn&#10;CsVTWZYHDulA9CLqF4Ac6kElg8BGOlgGrSXc6zL4KhG+Q0PDwF3ago/GQQ34WqGhnOSlHeXEHWQl&#10;HL6NMiK2RBEb0jFr3FFL3CFz9CEz9E8m0j+bYEQsMGIWGFFLrLglVswKJ2GFE7fGS1oTJG0JUjYg&#10;gjKoAfVgLlhG6qip1DET6WNmKBEztHBdpB5sAdnOVxEsBoAXE7cEmyJK25JQdgB4RxJW8I6kbMAk&#10;GW0vg3EAUAlu34VGcmfIcJkUnpK8lzKVfwCT4sWSAwWBioLPAWDyyxpVmq8a3U9IgBYz7I8QrqkY&#10;AcOI0mCEa9Aj1elh6rQIEOG+juWDQFSSC1SiBMMvFcoGMSlB4JlSkRrGlAfPl78rypN85cgCeZLg&#10;90QAnewv7FRZCNlXCNz+y2G58jgP0G4DqAR3CtaVjHIiSdmRRK0p4jbyknY0lCP48oV9rfBdBGE+&#10;Ojy6MwBJn1VE8xThAc4BX1tYgDCF/RsI7sKnF6SX418hzHn9HsL3JL7lq90d8OV367/m/6sC+H8f&#10;5Jh/P/9XAION/F8B/C/5arMHfLUYAkFc7b8kgL8DSVoTL6GGEVUG4MRVQQ2YRAr/HLCiDFqbKKWB&#10;FlGCuw8VkZYQE5cQkxQTEUeUhvgRcanjUnJYigKBKo+hUFAymjRVJ1M7d2sXO0MrOz0Lc3VDLaoK&#10;AytHkSBQpckqZIYOTc1a29TBwIpt7uhu4eRqam+vbwlqLDWNLVT0v7K/lqoGVmqG9tpmTnqWbka2&#10;7ib2AK6Zo5eVq8DWzcvO3t3CwsXExMnIyEpHW5/F1FRQUFdQkPj556N/++vP//kfP/3pPw7/9W+H&#10;f/jhl7/97Yc//enQjz/9/a9/++uf//LD3/5+5OdfRI4cFfYlCA8pJ3VUBH1MDCcqKSOFkccQ6AQZ&#10;JlmOKSOPoEiWo39O/0XkKwCUEQWL2F8aQUYWg5dB40jSmC8FMABJCP4yCRgBKyl9YH/lSTJUsqyC&#10;DAWgKK8AYMhR6RR5MClHJMvgCGQsnizsUBoZCRjZO3IABwL4VxBJXwpgOSzmgC8FMJglj8MqEPB0&#10;AomJp6oQGboUFUMFDQOGjoGClpGMpoOUWpasy4CMYE/C7wUh+gUreUI+ZMgx9XnPCvTkzuOn2w9v&#10;7Ty+ehW6eQ+6fxe6PgOtV9+5xHnQbnKriblcgBo5IzqbKrff6A5N5EBLY9DDp++2b882Di1m994+&#10;1/8k/OLLwIqnYdm3fU5tO4VtOsRMWpzMZoXGWqU3po6luSTPpF6Ghm697Nh62rb6snP9XuMkNLr7&#10;tnf5be+vBPAnB9wzCfVOQ30zUPc0dGnsdXXX0/zmJxlV2+HJt2PO7ced348+cS8o/JZAcMOTd4fn&#10;ft/J4YG97R0nu3tclyfBglcnwt+fT3yfcfrZ2fhHp6LuxYTdDg24E+T3MCjgeUjYq/DIN7GJz2Nj&#10;n8REPYgJuxsTfCc2EBHA+1GRr6JOvgw4c98+ek8rdI8Zel0h6iol6rrS6T1G4m35hMcKJ14yzjyk&#10;n56Xi7oo65+jERVjlMA2P6FvfkLN6qyKXQbLMotmmEI3hAUwYnkRE4yUDV0K9J3yQFnLNlNTaHx1&#10;HXJAzYHcRQQwAlgMrPsdLDO07PJYpmlaVpnW7BJLuwtWRtEx3DPtKWWrReW3KvL3qzIelJ+7X53y&#10;qDnnbmvRzaa8J23FXwrgd0MX341cej/W8Xa8ExHAHxcnoNVZaH0e2lj8uLn8Zmvt1c7Gm6tbb/e2&#10;Pwh5f3XrQAB/RwPf2PtSAENzI7AAnuj8ONj6/HLlTFJko5dDi4/blSBemz+vI9yrJcq9Odq9NYJ/&#10;JdSvOyioLzBgMFAwGMTtCrRrD7a9GGpfEczJ9vE9xQkLs4vhWZ81s8rStysydCgxdioxdi4ydIQT&#10;73TtUiw9crRsT9D0gyna3kQ1DprpiGLaY1VdCFruFCNPlqVAxdKLpm2Hkdc8Lkk+elT61wIYBkzC&#10;/A8LYLEjUjBHJcSOigsRFTt2HCB+TOzQD4cljkshAviXv4r9/GdJXU2nU0n1JHnLHw+TfzmKOnpM&#10;REz06KEf/waaOJIUmSxJI0gwMaIsqaN00aPy4sflpcTlvxXABDE64I8KYCpGG6AgHA+YJlS8dJwR&#10;ACl/y28JYCJGG4dWJ0gxvxLAWuaxBm6ZuuxCHU6JiVeVjlOOplWyFTffglNk6pZv4JilaXVOxfgU&#10;Sy+WoRlJ0whTN0zQMozXMorVMYrRNY41MIk1NI03NolysonycIz15ZwO9DwbwD8X6H0+0CclyBdO&#10;AgaEB6dFhqZHhYFCSqDvKT9+gj8vMe1UWXP1UE/rXHfbfO+VxaGetbGBrbGh7dHhbdiyjO6Oju6O&#10;jV0dHYcZHtkEDA1vgIi43tm5m4j9RcYGRjp/PpDEXT2LiADuG1jt6l/t7FvpGtjoHd5u61lr7Vpp&#10;6lxpvLJU17pQ0TiVVzmYVtR3LrcfEcBn066cPnnxZGxV5snGqszO+szOyZbFgcqRjqLO0fqxhgv1&#10;1ecrdke2Xu2+2l/db8xuiHAPzzmRm3cqP8g16HTQ6aGWwZq82vOx59JPXOhoaF8aW+i51J2dlDHZ&#10;NrjcPdlTcankdBb0HBqs7RxrHLg+sb3as5jsfwq689HThJsdnXE5vyWWE7Pdv5YacObB1F6SZ8zN&#10;sa2ShOzxhv6WnPqlzpnm3Prhhr7OirYrlW0rQ0sO+vYfHrxvK28NtPMDm605Wx7PiYL2oZLE/NP8&#10;BFBIEpyoPVcBPYU8Dd23+lavDm26aTlC96D2vJYIp2CwSn5M1hnvRFBIDUzuLe14sf440jnk+ujO&#10;aO1A3fnKjZ7lJ8sPKk4XXx3Ze3v1nb91wHLnysTFydJTZX0V/ZGuUben74DJcOcI6CHUWdx1ITQd&#10;egQL4Kasy+mRubUXmhJ8z852rSVFZvW3TJekN+YkV144UZyfXHUhvrDgdEXhmcq00Kzm7Ms+Fv53&#10;Z+9s9m9EuIZeG9/pq+4eaRhaGVw/EZT6/C5oCF+ymDxXt1xD81Qto1QDy2xdy1SAtmW6hhVokwtU&#10;rIsAalYFYFLfJlXHOFpZmc2SN1SX1/rnAhgAyge6V4miCGDJMkANANQcgKyoyVBD1K/Q+2rosDR1&#10;lbR0lTS0WGqaTGWAjrKanqoGQIulokZnKlPpqjRFUEB8MJNCRTKAQRmA2F9kYGC6cNxfUEYmEfuL&#10;9P8M5wT/hgAGNcgYwGAu0iM07IClcf9cACMOGKkED0sSx8SOHZU8dkxKTFRKWkqCiJOkykqzFDCq&#10;iiQVJoVBV1BkqGlo21nYhjtz01w8Cmzcc02d0wydzunbJmuYJSrpRbG0I9R1o/X0Ygw0w001Q8M4&#10;Ge35E8uXdqcr58YLhxeqJ3uzWq5kNKT5JOUEpZfHlc01zA8WjfUXT4xWzjVf6Ji/vH53Zr+/cqjq&#10;bHVbYdtwdV9v3qX+3OaVlsnd7uXdnvX9+fsjdaNcY76zvkdX3fhw+0przVhuSou9RXCof8ba/OO9&#10;tYctVVcaS9tWJ/emuzdOB2V6mAZHu589wUsbqpiab1zabF9/t/gC2oOuts4HG/rZUr0tqAGJ3uWF&#10;57oSo4orK/tvPYQevoSevIXWrz7uH1jtblvsqJvjmccUxl0uONHaWjM1O3nj5t7b2clbowNXm+un&#10;z56oLi8crigcK8waKEgfiAosdzQ/GRdSX1u8XHxhoOzspZHaifnLy7vDV19tv3y++eTV1efQS+jt&#10;9RfQK+jt7XcnAs4Un6vsbRzfmLzTVT8R7ZdckFK7OXNvpnenuWSk6Oyl5ODi3prFc8ElJWday860&#10;lJxsHG+Yhwczfga9XftQ6FfGVfCxJ3rWxw3c6HlXfbLfTsXPVNGtu2Zstm+1s65/uHU2K74yN7Gp&#10;6txI2am+qqSuyjOXkvlZ2aFl9WfbK082n/PLs6C7ZUSUj1/a7Kyfzz7XnJ3WeupkVdK5hvbOrfra&#10;OS/3M1YGvhdOVc/1be5OXdtfuQ/ak487D1+tXnu3cRO6+RjwbvPWm/Ub0N4jaP/jh739xyvXn27d&#10;ge6/hJ5/hPbfvr7z7P2DV1sTK6D1G6hpb7pQUXs6v+ZEblFE2mlOTFZQ6mzD+O2RvdGK/pHyvr2+&#10;zWv9WzWnynJCLgCKonIKI7MrE4urT5ZmBJ9vyqheujKx2DlZn1FRl155dXILVumvoQ+PoBur9yty&#10;Lob6JJ4/WdjWONLeMl5dNrC5Ad1/BF3pvicIKrZzSzKxiVYz8NW3CObwz3I9z6ipOdma+5Zlti4N&#10;7e2M3+kuGXSju5aH5N/p3YZuvYMevYcevHiyd//qyt782ObkyNby3O2t9Ue72/cf7796+fLltes3&#10;O7snmppHttcePbn57unui/dXXz2du/Ni+ua7+dsPBpdv9c7vz6y/Wr/+cvs6nAH85MWrO/t3Nu6P&#10;d6z7sS8ok/3VqHFMmTgVhTNUUhSVHEIlBVDJPgyygCnrqyQr/DlOIZJFi2QqRChSwxny/5DBX3rf&#10;A5jyYVScL4vM01SwM1TUt2TR4SRgdYy/Oi5Rn3nOSD3bXL/I1qTcSb/OXbuZr3HZT707SL0/RGM8&#10;3HAhznrrpMuNcx730vn3c7z3srlb+T5btbGTZScGK7NvLy9fX71ZnHFJR4GN+1GDekxTA6utdIxo&#10;QiR5azA5DJRASdJXSTSAdTyAKeqvKOZLkxBQxb3kpZzIYo6y4k4UcTd5UXfqcY7CMS7tOJcuDlbx&#10;UJPl66jx9AycNExNGUaaMgZKOO1/kyH5yAq7DNXCeuiLODlKOKXqnBj1a5jwqphwL5hkF8xxi6Y4&#10;BePsvBmvkvnQ+uXzvaW8PBucmy6KrYoXyEh5KMoGymK5NBxbEevEwjgAmFgneMxaLI+K86BjkTHV&#10;EFxhPv1g9x0BrCXN4eK5rezCaW4lkgE875Y571sw7JE2yk6bd8/acy/bcCndDu6oZ5cYYB1VyMjW&#10;OJ8R/hoo3MtvCWAazpqBs1LE2DLR9ky0oyLaWQELC2AS1oVKYiuAgxS31ROzdyd4pBucHfapH+EW&#10;THFy5l1zF5yyF+1y5u3yZt1KJ71qr/ArozUidUQtmKKmqgQXBtZeQdpBlcz99Dd+w2dD+StU0G76&#10;GK6+hJvmcUfVY/aqIg5qEs7qUq6qaDdllCsL7crEwOuCk4kMUQwDZ8x8hy/39V8Hw6ZjeHSMBxPN&#10;ZmHgq8nEOtDwTnIENiyAib6yElxNvI+umLOdhGOp/YXxwJo534oFfsk0O3/Bq3zYJW/Uu3okojVc&#10;LVxLxELpewKYif58mX4nwg6flYkcFp4N/kzkN2hw6r60v1/g9lsCWE+Kp/GT1VnTlCv+9W2cwmGv&#10;onHP3GlB4VxQ5UZSzwWTZHMxJy1pTybKCxaNRP5vCWAwV5HkK4/iqBH5yhKO1kRuqUdxr3/9OL96&#10;nlu26FKwySufdM6ZF5RuJ7TlWJzWknL4+i8S8vVPz59RlGKr4Pl0LJ+K9VYk+bNQPGuSz1mj5KWo&#10;9o3g2iWPnGV+/lJY9WhYzQXLMzpHTXWkPwlgJYwXSyiAlTCwANaS8DASc8u0zZtM6J8JubgUWLMd&#10;ULHgmbcV3TQVeTFYzkf/kJUhwQ/5e+kk79/4e+E+ohXB/YCFf+tHBLAK0ftTytd38EQEMNiaAgkW&#10;wHTyJwFseMQq1yZzOurKbGjTlH/lKD9vgJcx6Zc/5pm+HX+xzavI8qi5kbQbU9wZbAR2cvDVdIHt&#10;L4igbcF50sDJx/kp4rw+txu/isjev4osoie4DZTlwAUVyOF8GKQgBQmespirs6ygLbh+LLx2zDt3&#10;gpux6l+6HlC5FlC3mTBQzqk3keAZSHga4QTKUlwNWR9FMpwPR5XhwwnNZD4sgIXbV8XxVfCeSqAG&#10;y1HDeykeseMxItqCLk0GtSwKKra9i3Z5WXs+heCcr8S090d0eCtEqh93V8XCHWv/bnxgAYxlsyh+&#10;cjhvRWKgOsZP96hrnHLiXHDrhl/trl/lqlf+lE/+RFRNvvN5A0krZSyHhvemEwR0Ap9B/GQ9WSRv&#10;ZZJAUz4QNJJKWA89uQCauIsyih1lfn4usXMhuHbOv3IxqAYUZgKrZkIb5uPaBiMvuePcdI5YmMoK&#10;aJKuMih3RXoYAedFwXDhocHBXrAcuId/PLhtYIEKCl+CVAKYBK4wY5ULdwlOhLUxE++lguUZyvho&#10;HLe3x3Gy7bOGo9smIlpGfKqmfKsWBNVzXhVTvOIxj8JxYUbyXHjDXOyl0ciW3byFm1V7vSeGovWT&#10;TSXcNQ87a0lwVMDuyLD7FO4FyYt1AyjJcL/BA0RFkut3UZHjKlPgvppZMmwmGe7AmUF0ASjLeqjK&#10;eQGUZXlg+6AFpoNG5nMC7je4Cdd1BjCITogJRgQwScKcLGkhI2UpK20FD6KJtpHH2FJB64pyon/O&#10;AAYffyU89x/5kd/AInqA9h98SVExzl8hI2kHkJWyRyBL2JLEbYhi1kg9MonUEEStDsCLWOL+/+z9&#10;dXQcSZ6oDe/f73fv7sw0t9liFTOLmZmZmZklCyxmZmZmZmZmW5JBZmaqL1Lprnbb7pnu2bl3933P&#10;6jwnTmRkZFZWZlVmnHr0+8UFbQDqvBbynCZA8MzX4ftZjf+UOkDgtAZYRJwF/cFWOqiLeihufQCa&#10;xwCA4TWEgVtABctnhOM3JgiaEhFmALhCQpqTURbgsUvFWNGw1gBQ+SqQksQ6MHBQEL8wyVWE7CZG&#10;9QAIEcGgzRVuEaW4A6B2mtuJsnX+EjGaEyglGC6STFcYUAd8KoAlGG4AUIEF8KfAJhggxfT5KhJ0&#10;r68iRvUEiFI8wFcYzvMMpVsguNCxjjSMA4CKtqeg7MDXioSwAZBRTl+FinH5KhS045+CjnH9CBb6&#10;Zw5wGCeAIwHPdzsGHirB5QCXBlwjoqAxic8Atr+sj3PQQv+mcPIIg0dcdr+CsGch4H/H+fyhBvjM&#10;y3I4Gb2AZ/rnfDJo/JTfjfT9PTgP3D/Eybjx/6gAhvf5x/l0W/CKnFf/tP2PAG/1xwEv9D8C+P/D&#10;AhjHJfEv4bPdcvisGwyGWwLDJY3m/gpfqF8Ymd9zwH9WAOP4peEKLIBBieIWF7hA47mI4OPh5+cV&#10;4OGCnMTFEwHMd56PIICjYSh0NJWGJsuxpMw0jWz0LYzV9E1V9fXlNZWFZcUJLLogESCKY0hTRDUl&#10;lQ0UtCw1jW11za20TIyVdfXkNLSlVTVE5Dn2F9R1JJT1pdUMZTUsVQ3gwF8o87OmiYOOubO+lZuR&#10;ta2ugZWWlrm6hpGKspaMjLywsASVKkImnfnmbz//DQr/BeXp778/88MPP33zzXd//cvPP/703Tff&#10;Ak799DPXufMAnnMX+C9C2ZiRXLxoLj4cryBZEE1H46Hw31/ULzzJLh1DoH4yyy+sgT91wIwTAQw7&#10;YIIgCi+ABMApoOEK+rdBwAA0vyBWEElAYchYPGx/GSQKQJTBEqEzAUJUOpNMBatABzLqK+4Z5teo&#10;309nAsbiOAIY9r5UNAoGVr9EQQEAqHxchcGScRQ6iSlBFZNlScsJyckyZBQIUnr84kk4wwGC0xV+&#10;SAC/FE1YoQVM6Cc+bplnv3rw4vn2o1vLz6/Nsq9PsK+0vJxNuNtluVvOuN1MftJBvFsnsJ9/cSeL&#10;/3a52MtWO/ZCHfvBEfvxveujc+tZnQdRrQ996x84FTz2zVvS9ZxUsNk2ubRikpwu4m1MdbZWCA5S&#10;8pqIqXvTf/Xd8OGbwf1n3ev3WxbeDm+/Gdj8RADDDhjSwK96Z970zb7rm3/fM/e+ffpN49ibqoHX&#10;Zd3vilvZJS0f8qofx6XdDAw78vE58vI4dnW+a2F6z9ToprH+DQuj2y42T0K83iZGsDPjXiRGPo4J&#10;/UwAvwoMfn3p0vNLYU/Cgu6H+d0JOwn/veR9J8z3SVjo20txb3wT75mGHcr7HooF3BQJuyEUfkv8&#10;8jVm2DEp+DE1/BUr7oFQ9IkA9sqTDgtTibDWjNbQjpHRTpDQThFXSxdSTKIrxIC6rEEmRwADQEVS&#10;B5rZFzTKG2UrmeYpmuTK6GeAnhwBDDtgDqDnV1EwyRdRS5LSyTC0qdA3y1ZXDHQxCC0NyVgrrrpZ&#10;WfKgNvdRXebT5tznXaUPespvthY86Sl91lPyvLf8RX/1q8G6N6ONbyc63kx3vZ3pezs/9H5h7MPK&#10;NHttHgoC3lrhCOBXV3ff/KJ+317dBbCvXf2E/V+4+uHGIVRe3QPbfthYeL88wV4YYs/0ssc7X3bX&#10;LCaFtriYdXjY9Pk5dXs59gY6dYbadoZadwc59AW4Dfl6jvq4j/q6jPrZ9/mYdvqbNgXalPs7Z7j7&#10;RtiGeBlGWOkmaOhlKRgVQCmgzYrUzQtVzPPVzHOVzbPUzDPljBMUjOKULRJVLRIk9cNENHxZGl4k&#10;JUeSsh1dxYalbEmS0EYQxXkESLy8WCjh8+lf7S/g7wvg3+Mzv/uP+XUCYLjl4se71okA5jnPd+4n&#10;nvM/85/+jufMd4LK8haJKe3Cktbf/oT58TQ/Dy8/N9e5C2d+BjcZHB+ewMfA8YmguEUFzrO4zlG5&#10;z1N4ucgobhqGiwLgCGAcDwvwZwUwPDEw7WQC4F8csAoTrQovfpXfE8AYpDSWXxjHQ8NyUdAXqQJc&#10;whd5ZCzdCrQdCyWNs2QsC/U8GtVsiqV14pSNU2T04iS1o4VVL9Hk/SnSPhQZL7qMN0vOmyTmTBZ1&#10;oog7sqRcxeQ9pBS9ATIKbkZ6gVbGoU7W0e4O8R6OCRDOiV6uiUG+mX5eyb6eSQE+qSEBkAP29Yxz&#10;d4rwdIhKiiyuLxvsb1vs71wGDPeujw1tz0xcnZq4Apgc358A5eTVqZnD6VkorhcwMbkHSlgAzy9c&#10;W1y6ARZBfWn55vLK8cLidVCHNXD/4Nrg8MbQyObA0Hr3wBqgZ2irf3S3d2Svc2CruXejvnOlpnWp&#10;rH4mr3I0rXg4tXA8OX88OWc4PqUrPKw6xK8oNby2MqOnOXcwJ6ykv2R4qWO5Jat5pnny+d6TG3NH&#10;OWE5CV4JWWGZZQmlAbaBFamVe9N7frb+Afb+ndVds/0zldkVhan588Ozt64cX1nezQhLmGsbOZrZ&#10;SvaNYt99u9o7O9kwPFE/9HzvsZ+pF/vmu0jHS/5mPmD/nvoe16euRtoG31u8VhVbeHVkoyWzpiw6&#10;b6iyZ7VnvjKppDgmb7ptvLus/e72bVNl4ycHjybbx21VrNjHH4bKeuEMz935bQEm3ux77IKw7DSf&#10;RPYTtq+hx3j10KO1uyYS+m+vvlhqm7VRMAftrZkNsAnOCkhtSqv9cPQaLO4Obmz1rdYklK92Ljxe&#10;vwd2cjx/6/nuC0d1p1sLt+da5gfLhwB+Jv73Vu6PVI1G2Eeyn7Ib05tyQ/PeX/uQE5I717qcFpjT&#10;mted4J95ZfY40idlrGOpMKWuLLMZjgDOiSkvS6orSajJDy+ZqJ+xVXbYG9m9t3I32Cpge2h9pHZw&#10;rW8FFsAv7rKnho7FRB3NzLNVtJLk1dNUdHMg+6vLEcD5kroFEHr5srqZCroJckr+IsKmwhRlWADL&#10;kpm/J4BBhSOAYQcMRwBz6rAPBiWnHebTnUgzxaRYABFYACtJyiiIS0kLiYrRmEIkqjCZBgObXQCo&#10;wLr306hfONKXU6dhCRz7+3cE8KcOGF77aQQwipvvSwEMw2kBoyb+i7zQ/9Bc4EXw8ePRCBoJKULD&#10;iLNwYkIERTlJSUlpWXkdbUNPY+tYbbMkea04cbVoUdUICY0oGc0YgLTaZVn1yyqacVra8Xpa0dry&#10;gd4WKZ0FUzs911bqlmeKxlZrZiaKuqcrBoqDswoCMttSW1bb1lpS25daNh5vvC6LrW3N7b2/8eT+&#10;9pPpjrmO0s6Fztn1lqmrnYvHwzurTVOd6U3dWa018dX+pkGOWu5L/bvHGy9u7b5+csxurZ5Nia1f&#10;mb517+hNeXZ9fGh2X+P0XO9uYUJTjFducWxza/bQWNVSZ/bgSMnkzbEb7KvvbwxdDTEIMRPz0Bfx&#10;dtWPSwiuuhxaUl05eOvuh1sPPtx/ym5pnxoZ2hro3Li7x57vvBFolu6gER7lX1hVPLS1/OjWIXt7&#10;8fHloGJNeZf81K7xnqORzsPJnpuVORPuVmm+tjmx/nV+1mldRWM3Z+/sDR/MNM0eTR3eWDgCgO8I&#10;+yX7w7134Hs317PUXtq7O3sDtCwM7axMHWwv33r3hL2/dG+oZbUkpSPKM3dn/MFK7432vInLjlnO&#10;6gGhlvE1cU39haN9OYPlfpV+CoGReokzxdszZfvOSpdo55SUGSa1WW2DTeO9dcNzfRtpIaVJ/hWZ&#10;Qe1RDqV1if3t2SNZvqWZPiUtqf1j5YuNST0Wsm45odW9FfMjLZu5yW11FVM11dMBwQUl5WMtzasZ&#10;Ke2udnF2xsFpkUULPau3V27emr/ycuv42ujSfv/Mg4XdNzvHT9cP7y/uPl69+n7/3tv922Dt0+2b&#10;z/ZuPz+893j/9q2No/neycac6pbc2tmW8aXWydnaoenKwbGSnq6spubk6rnaicPh7aXGmenq4Z3u&#10;taORHQ91J3d1+yBDn2jb0PyAzMnKwd2e9Ymqofasumfbd45mdlL9YysSi8FJA0y0Ty2PrN/YutdR&#10;MxTqGZubXD01tLkwsT8xsl9dsVxXv59XsOAfXGfnnO3iU+gdXOYVVKKi6xeb1OTgGKeu4hzim9Vc&#10;MdFVO50eXKqG0rmkFzaSP/Bi4wG4Oux7r/YWdvvaRpPjitKTq0oKuuurh8ZH1h89eP3q5buN9Z2W&#10;poHGmoHDrfuvbn94fe0V+/qbF+t33qzdfr9x+0rn9Gpj/52Zdfbxffadh+x7D9jPX93ZuT7VO58e&#10;VaUrHyCKd5dmREkz4sWZcUxSGIsSKET1EaZ5i9G9JBl+0oxAaWYIkwQF/sLe94/AIvuJUjykaBZy&#10;DDUVhoiuEMlSguQiRQ6QE76sLJWmo1JgpFFuoVJto1DvKN3sKt7lITngIz3hrzofrLMRbnw12upm&#10;st3tLMcbuQ4H+S5Xq4JXKyL2+6rZr56BRwP4oIogNEjnFEX4FWQQ0pI8RF0SxU6MaoA768DichY6&#10;78I678YEcLvQuJ3IPHYUbnPiRTMS4LwF+Zwl5ZwV9bw1ncuKwW8rRnCUEXFQULSQVdMUUoPsL1ZN&#10;GKP+b1SCO/Vkak8pQWuF88ZG3MbJcpGT7g3TDuXTVvkzlvmLNoXztoUz1vmLTqWr/g1LsT255mnq&#10;vIZy/BZSODeyoIMIxYeGc/xXCWB7nH2HddGCXdWWdfmebcmqReaKe+GkQ/q4VcqSTfahbcWWRemu&#10;T3e1eaEC0kj0TwpgiqAOHaNHx+iyUAZCSCMh6KcxM+qJACagLShYCyGMlSivocJ5fQ+qR5VhwZRb&#10;46Rj8bxj/opd4YZVwbp54YZl6ZpD9aJnS51lvhPFSfysqqiArgTegok2ZmIsIMEAv8c/hgjCQhph&#10;JSNoJS1gKcFrJsZrKspvJo6wlMbYcuwv4L9EAIOLyBHA0G/xWAcK2pkq4CCPdZc9Z2SFtG6yK5r0&#10;qFpwKVsGp8gqf9WpAhbA4wFt/hL+/0IBLAIuyonrBW8T8iW/BAF/xokStvo9AazAZyd32iBFJ73b&#10;o77dKn/csWjGMW/OuWDZp2onbiBaJkyTy0Qe4cTgtRXCe9AwDl8Vogy0Ow3twiK6kwWhJMnifKYm&#10;FOdqp4phj7pZh4o1m7IVs/wdu7JZs5xVt8qt0LY4haDfE8C/h7CAtTjGiYF0pKGchTGQg7Sk+ZSY&#10;5K8GtG64VWw45K065m2FNI0F1IXJBshz6cgKQnl9wXv8VABLIJwleWyUL5rHKCdOXxpcDmhdcqs4&#10;8qtdts/dCqhfCGnxp3son9FTQruCi/J3hbcrS/Dj7/ufOuDfx0FI8CsCWF7AUvOiYZFR7kJw95xn&#10;3bRz6bRLwYx7wap/+Zxz3l54W4ttkfpPGir81iK81mIYKMYUXD7wFT6xv5aiKBshtCOcmxeaTfbk&#10;XvFZCbaCDuC3pQjWSQisInvQMa4UpCsL68XgcZTgtrYge3T5NswE1J0I4LQtz+Jt74pNr9qtqOE0&#10;/UKFCzbKfE4qWHcRPltpkrsQ3oWOd6QRnGlEJwbBmYV3Ej7x3xJoZ3ClRPCO4GMmhXVinNKzovq0&#10;e7bM+LaBq7/vWrLvkHXoXrTiXLB6qavHp92O4id5wVoc5SmM8fmjYN0l8A5MtLkIxYWCsQefTAmU&#10;q9w5i1Dx8Cm35mWHik274kWLrGn7/PngxkrbPEO8DfgwQBcU60bHudAIrjSSCwwZZy/F9BEnOkug&#10;HRSwkK7WwLoU21evhHYvuZXNOhaueFRs+jesBzauhrStXO6tts3X59GVP6+lRXMFXzoSwlpE2J+E&#10;c6BhoWz/0NSzOFtoolmCPUCU6MABbvkFWxGCDUCIaMuCsGcRHYUIjqJ4eyEBMxmklSKfiR7CLFot&#10;diyibz1pcsK/dTOsdye4ZzeoE3AluPNaWNfN8P6b0UObAe17UUNXkmZ20xaWE+davNoCJC5JntaS&#10;IZkLU81EKGbCZFMhkgmLaAxDwxoyMIYMrP4X6DGwOl9CQWoAyAh1kqAagCigSuBXIfCri5KsoZke&#10;KI6iRDvWSQpoAKfyBeYUhCGALGhAEtAn8usR+HTxvDoADJcmllsLLIJVNJQxNE8w3kIYb03lM6Ly&#10;mnCg8EARtwDiRYMvwXMZIE6rC55RR5zVQJ7TRJ3XAsAGV+C0GtwOA+qghf+UKt8ZNf6z6gCBcxqC&#10;5zUBiAtaMFDw7kVtFJcOmlsXgOHRA6C59L8Kns8YQOA3IQmakRHmFKQFeG7S0CeC9kQcApgn8fHg&#10;EnMQIjkJk53Bp1eU6ipGcwNIsbw4SDI9ARIMj9+F7iXDCpZhhQJkhcI+A24HgzYpRjBAkh4EhnHi&#10;dPdPvS8HTsgvNLUtGXwObRl4azoOHL8NeEKBT6YQyUGYDA7YAXDyQf0VcBP7FbzTV6FjHb7Ox5ha&#10;WyrGhoK2JqOsSEhLAHzGPl0Fr4XypnwNKtLuq0CjrD/DL96Xw0cBzABDuI+HZAMLYDLKjIw0pQqC&#10;ERQ0TAKjKeGTmSxgocsRwHD4LwQSCgX+dRj2Wz7zsr/yxXMcBv4PuS/5TQDxJ3y+21/47DD+Af/9&#10;BDDnSODN/0cA/5b/EcB/n/8RwB/5TAATBGVBfwQXg5cLzc+LEOBD8vEI8pzn5YJi1C7ynudG8wiS&#10;UXgamkxFkWSZkibqBjb6FqYahiYqevrymuriijJUMREsHQowJbBAXVVUXldW3ULDCBbAoBtHAMMO&#10;GJTa4kr60mrG8lqmijp2Wqa2miYwDjrmTnqWLgbWroZWFhraFhqaJqoauvLyqmKS0gyWMIFEQaF/&#10;+o9///Ev//7TX//jp2//eur7bwA/fvvX7/76l59++PHbv33z848/8fHwYhBIQV4+3vMX+S9yw3G6&#10;eD4EUQBFQ+FYOJIIkSp2kvlZmEhl4ckMLJGGxlNROAoSy3HAsIj91MXCP4NygJTtiRL+VADDv2YC&#10;QAXLJwhWgQ5UDJ7xy0R6ADj1IhyCI3ySevHjj62fpJuGlTMMLKo5rvqjBsbh4TmAP1W/MOSTXNCw&#10;AOY4YCIWgyEQcWQagy4ixpKQEJaSZEjIkCW0BUVD+FXaMFYbvE73UX6PWVGrVL9Fo7Q37Wvsp0/e&#10;PLvy+u4C+84g+1rly5Wwm106O+WEwwree3XcL5p5XzRwPyjnvpl34Xo272EWnd0Tzj4YYb+89n5n&#10;Yy+vbSe46oFP3RO30jsemSMKDj2iJgs6/mNaEakiHtZinpZKAVGa/stpHa+79z4MH73u273bOHur&#10;bup+88zvCOCFV72zr3sA86+75l61zb5qmnpVP/a6ZojdNsPunWV3T7Jr294UlD5Nz7gZGXXo6X7P&#10;xuq+mfFNY/1DE71rdmZ3fZ1fx4SyM+JeJUU9jQ17cCnwdoD3bR+P+96eT/z8nwX4v4oIexER/DTc&#10;/0G4991LXnfCPO+Eed8P83sUEvz2UtzbgOQHFhGHSv5HEkG3JCPvScbclog8ZobcJgU8IAY/pUbc&#10;ZUSuMMLaGEHFitFhqpet1GM0teKUtJNk1JMllZLF5BOoMpGiGoky+hlwzC5scyW0U0AdksRaybAV&#10;VjDOkTfKBpVPBTAMLHo5JvgzlM3yxTVTpXUz9WzKtU2yFeQCTFV9Yu0iZnMrDyrKHzWUPGsuetlR&#10;8rK/+nFfzZ3Osme9lc97y5+Dsq/q5UAtRwC/nxt4Oz/0bn4UDgL+sDEHOeCdldc766/2tt5c2XkL&#10;zQT80f6CRfb1g69z8+j99asfDvff761/2Fr8sDLJXhxmz/WxJ7tf99atpIa3eVp1+Tj0B7r2+Ln0&#10;B7v0hNj0hFr1BzkMBTiP+rmOQTiP+jv2+lm1B9jWBTgV+nrFuwYG2FxyNIo20k1U1c+SN85TMilQ&#10;MiuEcmhbgLJAxTJPzihVyiBB3jhZyyHfwLVI0z5HzTpN1SYZK219ka5xGivLTZQXpMjwIJnnuDDn&#10;z/OfPcUJ/z0Hc/b0BYj/OgF86vvT3Od4z/7Iff5n/rM/8J3/EaWubJOQ3Kaq7f/dT/hvf+Dl5UNc&#10;OH+W58J5jAAKw4PF89JxfFD+fyiZ/3kazwUqLxcZyUVFXyT/4oDpOB4GnlcI8E8IYAhB+U8csAoA&#10;trxf8nsCGI+SxyClcQIiOB4ajpuK4aLBApgm5UaSDxQQD+CTCCIoXsbLhBIlfaW0oohSHkxlP1mD&#10;KB37dCvvEueQWvfwRu/IxsuZQ5cz+i9n9CbkDKUWjmcVT2UUjaXnDurrBlkYhTlYxbjax7s5JLg5&#10;xrs7JXi6JAT5Zvp7p/h4JPp7J4UEpAP8fJI8XKL93eKTo0rqSgcG2pcGulZ62yENPDKwOTt5MDN1&#10;MD15FY4Anp4+nJ49mp2/vrB4HQ72heN9AXB9eGRzZvZgbf3O1vaDjc17S8s3weLk1P7g8NbQyDYo&#10;+wbWO3vXOnpWO/s3e4d34QmA69pXyhtmi2smC6vG8yrHM8vGUgrGkvLGkrKH4pI7Iy7VhAeVZMU0&#10;1OcNdJeNl8XXDJQNT9RN1qXUTtSPbvSvFkXlG0kZeRh4tBe2zXXM9lX312TWVqVXrY6sFcTnp0dl&#10;dFZ33No53l/ebSip66hrv39w5+rs5nz76M7IUpxHGPveu62hpe6i1on6IfYjdpht0NOdR6UxRdZK&#10;FpsDa+66btenria4Ru30L9fEF3cXNI9W9ab6xI7VDnQWNLcXNGWGpMx3TVckl7y+/tzFyOlo6eDK&#10;9I6FvOmDldtbfasuGvbPth6udMy7ajq8vfqiM7cFMsG32Qlu0bWJFW+uPLeWNwP7B5hJGYL2uaZJ&#10;PyNP9jN24aWcvJBM9j1o/uDl9jnQoT65aqFl+u7iTdB+d/nevZX7Llqubw/fbfZvrfduDFUMe+p7&#10;gcbW7LbLTtFgD/mXCgojih5tPM4MzNofO0rwTqtJbUoKzL46dyvCO3m4dT45vKC+qCc3oaowsSY7&#10;uqwwtjI/urwstvrK+JGdiuNcy+zbwzeX7EJWexZHagevTOytDm1Eeae8fsDuatqUEHc2NslQ0UpS&#10;0sr8VQDrpoFbrpRurpRuPoReNmiR146VlvMUousLERWkqNIKVFEZEuP3BDBogRs57fAq2P6KkFjC&#10;RKYQgQEAFQALT/8aVCESNJUvGFGAoQUc7wvqvwnhPZnW9zOtCwMWYcAqeFQDhjcAzipok98RwJwJ&#10;gOF2sAjNAcwLRkT/QADDwyQAvJbv7AUkFzcBIcAgokVoOHEmXoJFEhWiSYiJS8ooq2rZGttEmDik&#10;aVikK5tkqZjnS+skyemnKuinKeqmymnGy6jGyKleVlaJNDNKNlAJ8bZK6SqcPBi6sd2xOVM8PFHQ&#10;PVs+sNY83ZPV3J7aMFM9sdu3WxJVsdS5fnPxXphTdFZk0Z3dR+wX7JXJzdKsivm+uY32mbG8tr60&#10;hrGCzqmyod7stnjnWD2Wvr9ZyFDVVH/VdG1Oz9rYrfHOnZKMnrXp23f2X9cXd0f6pufE1w7UL463&#10;bY02ro01rM+37U3UrfYUTc40rM01r611buz071XENmgzbS/ZZke45PrZJbrbRVeXDzy8z15cOlpZ&#10;PU5LqYq7XFqRN1CTPZoT3qpEsHHUvrwyem9q4LC7caUwvSs1qtZSN1hN3K48oz8/vq0stb+naqU4&#10;sdtMOUBDyMFMwU9L2HagZOrtlfe3F+4PlA3Otc1tj2ysD6zcXD6CzOX9969vvgGVG6t339xisx+z&#10;X91hv37CfvIAmmj27rW3C6OHGZerrbUDihI6huvWW7LGu/Jnpuu2GpN6AgwivLSCc7zygjT8POTc&#10;Cr1KdtpuzFbvhlmmG4g7mim5XnKNLUuv6W8Y3Zk9ygqvTA+qqUmcyAps686buT7+YK5uvfRSXYZX&#10;YXlkY3VMq4tGQFFkfV/V/FjbVlxoaVPt7N7um9y8ntiE+tra+eamlfioakMNdx/7iLmelUc7D3dH&#10;1u8vH6y1j01UdoDy5uTG8ez20cTatbHV4/HVZ6tXPuzdebl948b0+tbQ/JWJtdurB+sDC5VJJQVR&#10;2f1l3fNNE4uNEwsNE5DW7V0dK+udrR29Orix2DjZkFBeHpFfH1+W5ZMUYOCe5HJ5pKR7unq4NbUG&#10;tOeHZCy1Tm71L610zix1zjzeeQBO2mzXnIe5V0VmzePrL453H+YmlkYEJJfkNHY3T4wP7malDJib&#10;plpZZbm4ldg65uSVzrf2XHf2LtA1jQyJrLFzSra3jw8LLQ4LLoiJKE++VKmCM7STcssLKN4b2Qf3&#10;5Jc3X4x2TaUnFHm5RQf4psVEVWRnNA/0rbx8wX7/jr00v1Ze0FBf3H68df/9nQ+vD16wj1693XnI&#10;Pnj+YfvuTvvEVFX7wfjC6+u33917+Pb+ffazV+DKzg2s+zkkKoi4iVN8pRhRUqwEKi5UiBrGpAWx&#10;qD5MsgeT6MLAQ0ERVIwbleBFIXlTyT50qh+D5s9iBAoxg4RZwaD8CowQSeEoCVaIBN1JkqInTZZS&#10;ZQiZiAs7yoi4S4kGK8jEaylnG6uXWKpU2inWOEs3ukm2eUj1+siPBWjMBOkthRhuR5heS7C+nWF3&#10;v9jlZpHzUbnvcqHfdmM2+9ZV9rXj2pRySZSqEJ+qCK+sGC9LVoBsQKWa0bEaAt/bMrgcmWedmecg&#10;QJ3G5UCBBLAN9aIV9bwF+bQ56ZQ56Yw5+Zw5lcechrCTZNpKS1lKq+qKqMuRVYUwKkyUFgtr8FEA&#10;CyMdpAWsFc4aGV00SpGJmHRvmHWqnLUpnLcqWLYrXrItmrXOh1J0BjQuRHdlGCUqnteW4TWTIXhQ&#10;EI4iFB8GwZn5r0gBLStgY4e167AsnLMqX7co2bYqXDZLX3YrmLBPm7BOXbTOumpdtmleAgtgeYSh&#10;ENb0ZG8f08DCe4Zf5fcEMBWjR8Hq0tEGDBT0IxoDBQlgMsYSmgUQaSqOt5XkN5E/qxsg7N9hXT3p&#10;2jDhVDznXLDqULxuV7RpXbJhV7HuWr/i15GnnWCMMhM7ryaONQKHQceZCJNsGThL8MY/vs3f8tGw&#10;fgGN25DJZyIsaA4ZX0FzIQEzIYS5MNLi07mEwT45ML/YAwyn838GcLGYaAd4mlVwEU8uJZQCGorQ&#10;wjqQEY4MQSdlvKfMaX0nvNOAZ92EW8WcU8miPfic5K85V05aFky51PyDCGDOZfpjsH6J9wUlE2FG&#10;FzCBBTDnmOHfi+GA4L8vgJXOm2Qa5vR4NrRb5cOXdd6lcMW3ejd+MIjlrXHRWAntSrloKUryJiNt&#10;f08AUzEuDJI76CCKgT4q1ky3BreqUY/aRceqbYeKLaviK05VS7bFm74Na6HtoeJecgJfTwH9m9+d&#10;P0EYYSOGdqQjHBhIRxGUsySftbNwYJtL7aJX3ZpT0Z5L8ZpTwU54e79vnSPDRZHPROYXAQy+PuAI&#10;ASInAliC21r+gqmfWOhYUM9iQMusY/GNwIYlu5x135rF0FbwfpXP6CmiXMBFYWLdIAeAsWVhLE4u&#10;uhn02UPZspAuTJQLE/kxAhiG82090b1f4iAkCMUysjAnTohox8LbiaMhAazLa1pqWjAf1DXlWjXl&#10;VLLsWbbsU7YeUAUqu1Hd9VYFyj9oKPPbivLbieLcaCgoohS6rGhLMZSlKMoOEsAoD4AwxuXTqYg5&#10;QNL3C0SgfMWOoiR3GtqNgnQVwfoK8bvI8Nvb0X0Gg9oWw5oWvIoWnDN3/cp3A6q2Aup3YscilVOk&#10;zloqCbqo4DyF+G2liR7CBFdwfsAtDrrL4Z1ZUH5jaOfiaKg8yXjsIEN0ZZzSsyB7tXm3zvl3rHhU&#10;7buW7NhnXHEvXHErWr7U2erVbEH2luS2FUd5/Ubx/n2w7hIEWwbGVITiRIFCXd3Ai8qeNwuRCF8L&#10;6t/xbN5zrlq0yBmzyh33rCkwTFXnNZZEOLDQkACm4t1IJFcSxY1AdSFRndEYaxbVRZLsKoW2k+a2&#10;UOK28JWK7vHtXvZrXnEtm3coXHQtXfdv2A5rXwprGwtqipAN0ObRUeTVVyXbQ/8lg7ESZnpSIKXn&#10;wImmFSPZi5HsxMkO4mR7CYojKOE63A73ESFaCRGtWCQrJsmGSbJlkuwBLCKUwVgcay0paCrHZ6yP&#10;tfGVCcm3KeoOaJ8O61sK7V0L6d0M7t7279zyat5whZKrb3s1LrpUTThWLvi3XkmdW0+azNZJUr2g&#10;LiyoTsKoEtEqBJQqHqmGQ6hiBVUw/KooXmX0CVgeRRgchLzgeUnB8+JfwndG5DP4z4ryn5HE8WgT&#10;eA3gIFrMRR1YuGK5dGH5+gWayHMayPNqMIhzqgDBsyoALLcWAOwNz6tD4NMl8uuRBPRJ/IbYCzr4&#10;83q4c7oA7FkdzBltAPq0Fmj8EuwFPRz3R+CIXnBU8OGR+I3IAsYUQRPaSZJqOEqYgjIDDzUS2oyC&#10;NqdgLWhYSzrBmkmwYRBtqBgLKg7KjQy3gEsjRLITothDEpTi+GUpxfKQFPKQZLqLM6EwWTEGFA4L&#10;CV2mjzTLV5rlJyME+Jj3WE4kQEXqkrJkqJJEqIJYkJxIIGgHfUBPedEgedFA0AL6gxZJhrcE3Vuc&#10;5inJ8AH1L0o/yOzSQgES1BBxSrAYOUiUFAiAKyLEAGGCvxDej4XzZWJ9wMf+xGJaf8nJ/x9AgDp4&#10;1+C0EASNcfyGcBQyrIFhxQsqcB2uAGAnCkPF2FDRdl9CRtp8BZQV2D84+ZBMPQG6HCecuGcrOD01&#10;ALocGAsaGrpzQgH0f7QED2uHk0f2Hy2ZWBcGDsbpBEdY/Z6oaCgO+0T9WoAjJCJMSAgTigCU2oSJ&#10;MD1xwNBIA04BDQvg3zwUUNAcAb8ngD97/HH45cH9OZzn+2d85nf/IZ+93D/gv18KaDEcGPxYwK8O&#10;Hwx43X/ipeFj/uOAl/gfAfzfUQB/rnj/Pv/tUkB/mvb5U75Qvxz+NQIY9Acl6IPjlyYi5OAs0Gge&#10;ET4unAAvCsGPgRzwRX6uEwEMQHLxExFYChJPRuAkqaJGqnq2BpYW2iZGSjr68ppaUiqKLGkpsog4&#10;gQVKWZq4srCsjoyamZqBtbYpLIBBN11ZdW1xJXjGX1DRk1I1ktM0U9K1VDVw1LWw1zaz0zIFpbO+&#10;lYuBNSgddc2MFNVNVDUMldRVJKSkGSwRIpmEQCIuXPzpL3+F7e/P3/0N8NN3f/vx27/+8M1ffvz+&#10;h2//9s3Z02fwWBydTMEgkHwXuAS4eOBoXdJJXmUGhiBMoIiR6RJUphiFwZn9FxbAMLD3BcDxuBzg&#10;H0NpWAIcKMP5FZUzDTDnh05QAYs4fgRBEEVGYUFP2P4KnSRXhO0vPAnfpzPwwZb3S8BxAuC5imFj&#10;DZlgPBQETMdiaBg0gIpGwTIYjgmGBTBBgJ/jgPFoFIJIQJIpZApTiCYiwhCToIvLUCW1sZIu5yUr&#10;USYzPLa7fC4HxIAZqveqdS575Ab77pv3j+6wH26y7/ezr6Y9nrS82Sp0XCf4uh35ppn3dS3Xq0ru&#10;56U8j/K57mZdPExB3S0yYI+msZ8vs+/v367u3A0ue+xf/8a/YUTJs1vaZlnff8cmrkXaM5RgbiPj&#10;7ahzqcAh+Vrp+JPm1RedG8/a145rJ192rb7qWz9JAf1LFuhfNfDiu8Hlt/0rgDc9K6+7ll61zb9o&#10;mnnRMPG8doTdt8Se3mRPr7En5tk9ffdyczY9PW472D20NDs2Mzww1r1qYXjsZvs8POBDyuXXCZFP&#10;Y8MeRQTfC/a75+9938/7kZ/fY3/fV1HBzyP9H0f4Pgj3uhvuCXHJ636Y311/v1ch0bAAvqrkuy/h&#10;d10i7JZk+G3J0GPhgGOK9y2Cz21S0DVm+IZU3LBKSoV+RohmvLFKlLpWvIpumoJWmqxSioR8IlUq&#10;AhbAMLDlhWN/xbWSWSqxVPlImkKUsFo8WKtkmid7khEaBvSBtTEsib+KokkuWCurnw3lQ9ZLl1cM&#10;0VXy8dD16Usu2Soue9hU/bK98kVn+cu+mmeD9Y/6a170Vz/vq3rWW/m0r/L5QM3LkabXE+3vpno+&#10;zA++nx98tzD8dnHs/fIUlAh6Y5G9fSKA9zfe7G/DDhi2v18K4A83QHn44cbhh5tHoP7hcP/D/gYk&#10;gNemIAE838+e6nk90LCWEdXpY9sX4DIU4tEX4DYY6tYfajsQYj0cZD8S6Dju7wQzEujU4+/QHOBU&#10;5uuW5uEd5hjiah5urh+jpZukYpyjYJKrYJKvaJqnZJavbF6gYgmhZl0kY5gmqZcsZ5ymYpmjapWr&#10;aVdo4FZMlHc8hZX/X2co33HTuNAiXAKUs+eRZ8/wnAjgj+r3xP7+AwHMyfn8Gb943D/KxdO8EGe4&#10;f9nDhYtnzwG4z3F9KoDP/ch/8WeMlpp9fGK7vUvGBR6Rv37Lc5GL//TPp7jPX+C7wIO8gIEUL68w&#10;mkcMcVGY9yKD9yKNn4eKuEhCXSDBDhjLTcfzMvG8QgQ+4T8rgCmCMgDY5sJ+l45UBsCW90t+NwIY&#10;LY9FyeAFRSFdfSKABblFuHhlheS99V1LLYI6tT0aNJ1r9F1r3MO7UkvXqvuOO6afzl5h7z1k33jB&#10;PnzC3rrDXjpiL19jz++xJzbejKy8GFp42j15r773oLJ5XVc/1Mwkys4m3sUh0c0p2d0x0cM50dMl&#10;IdA3zd87xd87KcAnOcgvNdA/1d832dczIcgzKSmyuLqod7Bjeahnrbd9sa9jabh/Y2YCUr8zUwez&#10;04fT04czM0fTsxArq7eWV44Bi0s3ODJ4du5weGRzcmp/afnm5tb97Z2Ha+t3QPv4xO7QyDYsgHv6&#10;Vtu6lls7l9p717sGtnqG91u616HA3/KRnNIhQHbZSEbpaHz2YExGX0xaV2xye8zl+rjImqKUjtaS&#10;sbrMroXOtb6Swcb0huWuhanGsaKovIKInCsTe1khWe2FbdmXsua65x9feZIWmrYzvfvm9uulkeWu&#10;ms75wblbezePNg4G2vqL0wpuLO9fmVhj33mVERS3P75+OL09Vjsw3TTKfsjOD8++Mr47XDVgLmey&#10;M7zpZeC50r3YklE3WTdYFV+U6BF1dWyzLDpvoX0qPzxzc2ilPqNqqXcuxjPyxeGTS07BoP7q2jNb&#10;FavN3pUHK7cdVKyPJvbvLNwAlePZo/XuJTsly1d7T2sTK1K9E9jX3gSa+kzWjjzZuA/an209vDq6&#10;E2zuBw6jOr4Mmj/4MZQLeqJm+Pb89fbspvnmqRvTB6VRBQ/XHx1MHHob+rDvsEHl6vjBSNWoq7bb&#10;vZX75bEVMS7QxMPx7gkVcZW3F+/khOQeTF6P90otjavOiijenjhKCssb71xODMurK+zOii3Pi6tM&#10;jyhKD81PCsgqj6t5tPnMXdejr6SXfZcd7RK50r0wWNV3NHOw2LcS5Z3y7jG7unhKStLV0ChNRStJ&#10;RSebI4BlwS1XN1NaN1taNxcAhf/qpChoRIhLOTOo2iyC/D8UwHAjgNMIZ3gG3UCjKFmII4Bh6BgK&#10;/N94FCSRjCCQBPFEARyBH01G4WF3C8Yk8PgEjD3gf0ED4xDOaASsBSURgYaBXS9nbAP4tP3TAc/v&#10;CWAcH4bjgKHYXz4MhgcO/4UE8Kfjok/VL0DgPBfsgE/GS7wYLi4CPy8dgxAhYSQYRCkWWUKYISLM&#10;YrLEpBR0NAzc1U3CZHQjRDSiRTQSJXTSxTRSpLVT5XTSZbRTpNUTJZVjZJQuKyhHaqtHGmpcuuRW&#10;MFi9eHf+4d2pW5sNc5OF3av1E5ttcytN04uNk9u969cnrxVEFq30ro80TfnZh5Vl1d3cf/D2OXtq&#10;fCkqPL6jpuPm+M5CWV9fct1c2cBR79Z89XiyS7yxiHGgWWhbbm9dWoefZWR2RE1b6WR19sDGxJ2j&#10;9afzQ3sV2Z3Jl8qai8aOlp8/3GHvjN0drl3JDKqIc88ZrJhf6NiZbV1f6NgoiKxSIhl2Fs10lkwH&#10;OCYYqjhkJVXdv/VhbHgtL7shxD9FR9lhuHWzPG3IQilYk+VqqxY50nrlYP398vh9T6tEMYKeKE5H&#10;lmYSaJ8a4ZJtoexlp+EfapMU6ZiZ4l0SbpumQTWxV3StT2ocLBluSGscqhraHFnfndg+XLz64d67&#10;Z9eeNuQ3rQ5vvr3NfneHPdq0cO/Ky+eP2bduPt3dur2/dW+kZ8XfJUFd0kZPzlWRau6mHzVVDx70&#10;7MXGK/56UQl2GdcHb82Vj7XG1PSm92y3Xd3rvTXbsNOY0R/nneVi5BUXmFKX37TYvx7pmhLrUVSX&#10;PJEb1FZ5ue32zNO7s8+6s0dCTWPc1QOibVO89S9lBZX3V84P1C87mF6KDiu9fYs9O3cnMaU5NqGx&#10;unq2oWY2KqzI2TLksl9yZ1nXxuDq4cTmzuDCZu/M/vDSnfmrTzZvPd44frh6dHty/eXyFfbhffbB&#10;3RuTq3NNA1v9c09377Kfs9f7lutSq+qTT0isBpSHF2b7JpVeyunNbVloGO/Oboq1D/PUdAgy8kxw&#10;ikh0jqy6XDha2jNdPTRfPzZR0d+YWLHeNTdc0T1Q2rE7tPru2qsXV58OVg9c9oxODEpeG996dvz2&#10;+ta9493Hrx+xXz1k3zx4l5bQZ2qQ4utdHRjYaG6Z3tl76/lrdkX9Znhca3bxhLtvvolFlIdvdmJK&#10;a0HxSEx4ja6ws4mIa4Rt8nTz8qubH27t3q8r7fDzjHV3ifXzzogIL0tOamxvnb17582LZ+ylmbWq&#10;/PrGota7W/fYt9693H384crTd7sP2Mev2IePb09v7AzMHC9tvTm+++7Rkw/PnrJfvWO/Zvc1TGpJ&#10;O9GQpiycOwMbIEqNRgl4kXD+FJI3k+ItzPARY/pIQRO0hUixQiRFLkmIhUuKR0hLRslKR8vJxMjL&#10;xirIxYHGryAaKSmeICF6WYLpLUIxEyeqytNk9YRlLCSkHSQkfeRlIjSUUwxUcsyViqxlKx2la10k&#10;mtylOr3lB/01Rv20p3z1lgL1dyJNryVZHaVZ7KebH5V4bBf6bpbHvJobvDk0mOYRKsYnJcyryLwg&#10;InyRqoSi6pHJ+gQBbeRPVtTzNrQz9rSzDgDqRQcqlx2Jy5Z8wYF+zpZ+2orykwXpJ3PSGQvKRXOa&#10;gCkDby0pbiohqyWkJEdWFcao05DaNJQhHWvxbxScKwXlIIJwkBG0UTpvYspjmi5/ecazadGlZh5S&#10;v8Ur9iXLdsVzNgWwAF6O6003TJA/qwkLYJKAPYvoScM5Mn9HAIN2FsbiIx8tpjVA6OQXTCG0wydA&#10;cwA7ERx7rIqXbCq3rMp2rItWzDNWPYqmHDOmbNMXrbN2LYvXzIq2fbtrrIplEYZ0tNHJ3mx/Adoz&#10;/CpCWEsm2pyONKYhjCgCejBkQR0KVo+M06ViDMC2DJQJ/RcBTECaEQSNJYn2MgJmCqd1LomHDDg2&#10;jTlUD9vljzvkzNnlL9rkL1sWrtiWrbrWzfu2XZYO1OLTl+DTliSaQvk88SaidEcCwojJebO/hYEy&#10;+yoUASOqIDhIEzrSFG4BFcCn23IMOqiDN/VVPu3/z/M1AczCmNEx1jSMA1HAXhjhoor3kv5J14Pi&#10;Ph3QNulSPu9QvGBXMG+Vv+5SNW1dNOtePx3SFSQd9HcE8C+X6Q8BRTxjLMB+QAnOEnyuwFnivGuw&#10;ShhnBRDBWwN+TwAr8turcVvkmhb0eTe1W+VPuZQuuBYBVv1qduMHvUjO6heMVLDupPPmElQ/EsLm&#10;9wQwCe3KJHuRkdCPy1ICxg4inu0eNRPu1Uv25XsOFTvWJVedQb103b95NrDZlWIHPk6fvSMYBtLy&#10;S1gIS2EE2LMDXdCeiXQEZ0ySx8pLLGQ0oGPJvWrdseiad9Waa9FWeEebR5Ue2lwOiiC3EUPaQeG/&#10;nwhgMYSzOLe17DljZ4rXoG/7vF/TuG3ecWjzkl3OilflUlhbqIif8hk9BaQzeAlwWwQX9/cEMPTF&#10;xNjB3y8myobDx7ldf8vvCWAFfksjfotK86LFoO4Z1+pFt8pN/5pln7IFz+L1gLr9mKE6qxK577WU&#10;BJxEBJxFcB5UpAMcBHwigK1EwYcH5QgLYBGMuwjW9Q/jDD7PIkQPGtqdgnAXxQWICrgrIZxdhAJH&#10;QzpWw1sXvYsXXTN2/Eu3AyvW/Ks34ob9pGOET5kroTyUCD5CfPaSJC9hAjg/Tgy8K4CJd2XhoEmg&#10;xTCu4mhQgv1D08cqUD2Zp/UtyF7tPm1zgZ3LnlU7LkWbdmn7HoXLHsVLlzqbPBtNyF6S/PbiaHdh&#10;rOcfBecsQbBmYAxFqPYUjA2L4CKOcZK5YBYsEb4a3L/r3XrVrXbFunDSsmDcrSZbM0HxlA74qEOJ&#10;yrFuFLwbkeyKp7phaS5YujOOaE/C2kiQnOQxdopc5s6MwGq7puXIya3AjoOg5h3fhhWv6s3glv3Y&#10;vrmw9manYlN+fR0BQ2WUiRQa+q5BjopkRyHaskg2UJJkvDWU6xhnBeVPPimhxMs4c3gSXAa48aKh&#10;WysNZUxCGJKQ+kSkPgFliEMZ41AmMJJMVyyXLv6CthzBXoLPFPfvMnIXjYLVYi+rxqaox+VqJZZo&#10;J1WrJ9Uox9VKR1SJB9eKBzXIXqqSDS2UCihSuVSoGRkp6qLHp0a7IInilUbySAlwSfJflOK9KM1z&#10;Xob7nAw/l4LARQXBCwrIC/LIC7KoC7KY89KoC9LcPwt/Fd7TogC+M2L8Z8UFz0siLkghL0qDbRHn&#10;lNEXtDAXtUGJOKsueEYNeU4D1CHR+zVw3LoweB49AIFXH4YiaAxDFjACkPgNYch8RmQ+EwCF3xSG&#10;KmAGEMbafpWTCYBPzDrBBpx5cNrB2QaAFnGyvSTVUYbhIst0lWO5yQu5ywi5SYu4S4q6c0opMQ8Z&#10;UQ9QSrBcxIRcOKW4sKukkKu4sJukkIe4EOR6PyulhD0lhD05LWIsdwkA01OC7i1JA/hK0X2kGf7S&#10;DF8ZZoAM009eOFhOKECWFQhawFpxiqcY2UuU5A5KMbKHKMlThOgGvlks3Md05b9TurCwniysFxPj&#10;yUB7AOgodwAN6QZDRbhyoAi6UBCOVJQ1FW32JQycJQwY9IBFMtKEIGCI5zf8NZQZY83Agtu+DagA&#10;mFDScgi4BXQAnPS0+SrQ634FSwp4xKNM4WOgYcw5gAMAgFUwcAcAE0r4ARnTz0pRDHT1vygh/8pC&#10;OQiDG+YfK09O7CeAkRuEPQB+p1S0OThmMtL0BBPOyAR62p78/xn8qKIjrBhIawbClom0AwMGABi/&#10;gYfFJ8OwP8TJY/pP8NnmHD7rxuGzbv8IaNwIxg9gzANgok0BYJQIgBuhEePJkBIAKvCqPwW85z+O&#10;GNEaIEoAIxww1IGOgXNIfwr4mP844N1RBAzI/PpUQUOwOfyiNIQBVVCfitD9vw9ZQPtraJ6g8SVE&#10;PrU/BYFXFc+jAgB1iqAmFaEFdgIaCXzKBD7F/07I/wn45XC8MjheqS+BpuP9V/DZbjng+aS/ymfe&#10;l8MX3pfDSRDwF+D55TA80siLEgA0txRoAYtw5asQBORxfLKgDyhBnSioAPaA5RPj4yIK8uGRAnhB&#10;PjQ/lwD3OR6uMxe4zpxDcvFCvyoisUQBlDiZZaiibW9kbWtgaaSkY6iorSurriamIEeXkCKLAGSo&#10;YsrCstrSqiYqepaaxhYaRqACuunLa+pLq+lJqcIYymqYKupYqOhbqxtxBDCouBrauBnZgoqNhrGu&#10;jIqhkrqevJqckJgIkUpF4VAXec9//8Ppb779+dtvT33/zc8c9QvK7/8GRwCfPX2GiCewaHQsEsV/&#10;kRvJyw8OHj5+GhoPh/+KUxiSNJYEjSVGYQgTqcyTFNCc6Fs4Ehc2wSRBNHjXhJPZeaH9YHAUHIGK&#10;JwJAhYzFE9FY8BIIHj6AIDcvKMEilJeVH0FEQMoZ7JCFJ4uQaKJkOqxyJelCUgxhaaaIDEsUACpg&#10;ETTCawGg56eAVQD4aMEirIGFiCQWgcgi4Bk4LB2L+TTw91MBDAPqOBQSiceiCAQyjsLC00VJwpI0&#10;cVmmlA5FzpZLsohkPoi2nROwWyB6DDI8Vr1K2Zvv2cds9n02++Et9q2h54vhN9qV7zaT33aR2F1E&#10;dgueXY37UIp7W4h/kYt9mIk4TsVey5A6rrFn32hjv9h72zN0EFH2yK/muW9tIUa7RcL6hnv6De+8&#10;ciF7V35NQzFHfVnnev+C+3Vzd6umHzUuPm9bu1c/wx4/YI9feTewDvhUAL8+4aQFcsNv+zde9669&#10;7Fx+3rrwpGn2dvnAm45Z9tgGe36Lvb7PXlh5WF277Otz29nhsbXFbQvjA2PdPVO9I0eLR8Her+Mv&#10;vYwLfx4T9jQy9NGloEfB/g/8fe75+Nz18Xx1OfDFZd8nUd4PIzzvRXjcDfe8f8nrYZj/PT+/N2Gx&#10;7JDUR7ZRV1R8diQ89kT9DsQCrkn5XhPzOGK4XyW5XyH5XBGP2tPNX3FurLQr99VP1lCOkNeIVTXM&#10;VNLNlFdJkZKPp8tEiGslKxjnwCib5cOWF7K2JyG8kjqpIuoJQqpxoJvML2mfP7W/cLJouP1LJHVS&#10;ZPTTZQyyoYg0jWQF9RgdtRBLVY/qyJyFvPL7rY0vuuqfdVQ+7al+Ntj4Yrj5xWDti/6aZ71VT/uq&#10;nvXVvhhuhAUwe2EIFsBvFoahIOCVSfY6FAT8Znvl1e7q273Nt1e23l3dBuWbKzuv97fZNw4hbh7B&#10;fADljetQeXztwzE0DfC7KxsftpcgAbw0wl7oZ8/2vR1q2syO6fZ36A92G77k1RfkPhTm3h9sNxhs&#10;NRxoMxpgM+Zvd4LDUKBjp79LnZ97vqdXjFOAl1WIpXGEjl6ssk6iimm2vGmOvGnuSZmjYJaraJ6v&#10;ZFGg5VABGiX00qQNM0FFwSxPxapIx6lIUjeAh6b2l/O0H7hoFwVZF7gJZ88KXjjPe5L/+cT+nj4D&#10;7h4nnGjg/zoB/PN3p7jO8pz5gev8z/znfxLgPo3T1XSJim4KiajHEFT+8g3vuXN8p346zc8N3aIF&#10;ziJRF0gYHiE0jxg0DTA3i5+HLshHF7hIRFwkIaFc0BQMLwPLx8TxCQOIguIEATE8vziOTwzHK4Hn&#10;kyTwSxEFJUEjQUAUQBQUIyEkAGSkNIAkKHOCHBkhD6AgFShIJSpKGV78EipK8aSPArwINgRAEcAY&#10;BVgAE/gYeB4alpuO4BHl5pMLie+uGnjUMscu7HtR1PO8cfzD4BJ74Qq7uPWwpPOosu+4qv9WWedR&#10;dt1mfNFsRNZocEqfb0y7S2idfUCljXeJsVO2qkmstHqgjmGUiVmsnW2yk1Oau3OKh1OSp0uSt0ui&#10;v2dyoHdysG9qkF9qgE+yn0+Sv09qoF+6v1t8TEhuWW5Hf9vicO86LIBHB7cmRnYnxvamJ6/CAhgw&#10;MXV1fPLK0vLNpeUbHBaXri8sXptfOBob3wZMTu2B+uraLQCoTEzuDY/uDI/uDQxtd/eutXQsN7cv&#10;tXatd/Ztt/dtN7SvlNXPFVRO5JWP5ZaNZpeNpZeMJRcMx2T0XU7piE1uj49tSoyuzU9sqc3pKYmv&#10;G6waK4woSvNL7SnuzA/PjnQMG6keeHn1ua2qbVdJ5931Oyf5n/df33xdnFQy2jLy9MazZzefDrUM&#10;dtV13Nq7+eLe8+25jZ6Klo2hefZLdml8TnNOzYPN482hlYXO6edXnvSVd082ju+N7diqWm8MrPma&#10;+nYVtk82jPaVdgC8jVzvrtyoTipd610ojMw+mt0fqe1fH1jyMXV/uvcgNSCho7CZ/Yjtpus8WjnA&#10;vvbGUdVmpWP+7dUXdkqWoPJ4/Z6JhP69peOpulFoeuAb77ID0+qTq17vP/MxcN8f3jqePYLajz90&#10;5rYke8aBXeWHZvUUtN+auzZU1rvYOnM4vteSUf9k6+lKz5q/eSB4MB3NXN8d3R+rm3DWdn2w8Sj3&#10;Un6cRwL7OTvMLrwho+nW0p3S2PIr40fpQTnlCTXlqfVzPWtZMaWT3SvJEfmVua1pl4vy4yszIosS&#10;/TMi3eJLYyrfXWMHW4Y0pjewH7ITveLWepfAOTmcvjrTOR/lnfL+Cbsgo19G2t3AMFVFK0lVN0dV&#10;L/cTAZwuq5sJI6ebpqiTAE0ALGFHJ6kzCTLSNCk5mqgkkf57AhjUYeDYXxhYA8NrYQ3MgYmjMbDQ&#10;fBwUJJEogMPxorE8KAy3IDTtLr8gGH6g+ASwgkgcAoURQIBFPBINKqARlGC4Ag9awFoCCgOAW8Bg&#10;hjNLBahzBjkwYBU0UQWGTEKTCEgCHoHHCeIAoALX4QoMVgCL4ceg+ZFIXuhg4NERGBoBBLh4YMDA&#10;jO8CF+/5i/C/6IE+WF4+igAvC8EngkNKUvFSDJI0iyEhJCQiLKGkZmhi42/jnqxrkyhrmChlkC6u&#10;ny2imcFSSRFVT5XSSpPRSpfVSJPTSFbWTNbUSVSWD7I2ik8Mqukpm9kbOLg5frTXvrRQMbTdOrfc&#10;MLHfu7bfv77Tt3Z95lpRTPH6yFZ2TL6btU9OWklH68Du9vWtrYOE5KyyvMpXW/ffrdy51b+13Ty7&#10;07o0mNsZbhqsRdLw1PLqyumba1lP8MpKDSwFr1KW2FGfNzTcurE1f3+8cyslvDI3pmFz/O69zQ+L&#10;3QfjjRuexpG64na5UXWjjWtzvfujLWt+trGu+qELXVeW+w/66qbjg7MvB6RtLlwD2Bp7l+d2lGV0&#10;Vmb2FcX3zLbfvLnAjnGvVBNz7qhee3ef3Vg0a6TorS5qr0g11WBZx3vkKRH1ZVGa0XapM3UrT1ff&#10;bHZeiXNIluOXd1Vzyw3Kb0xv6irqGqzpn+6YXhtdfXf37eu7b4pTyt0tfHMuF9Vmt3YUD71/yGa/&#10;Y7948WFhYef2zZcL01fjw4tjA4ustAJ1xJ2UKJbG4u4++rE+OtG+OlHtycPsq2zwPX06f323Y32h&#10;bnG8YnGj79p6/2FdZkeoc1SMb1xBfNFg/bivRUS4fXrhpQ5/45RUj6LR0rnt7qMrA8cdqf1hZrFR&#10;1kmXbVMuO6SVxLW0lkyEeWf7uadNjB5d2X/X3rXpG1h0KaqmoGCosmw4KijbVNPRUd81LTSts6hl&#10;a2jp6dbtJzt3Hm/dfXP4jH387sO1Z+yr99+sXf2wc5N97cGjhb2lpsGt7umXO/fYz9gHYzsDJd1d&#10;ee2tmU2tGS2NKQ1FYXlJLlGNiWVtadWFwWlpHtHpnjFFIenNyRXz9SMPF6+Dqw8q7ek1q61Tm51z&#10;1dEFDcmVQ6Xd/UUd9aBS2f9w8z77HvvJ1ad3tu/d3rn//hEUPP3k5puZ4bWS7LogzxR3+xxluRBH&#10;2zx/31oDw/i0zLFb99i3H7A3r7B3jth5ZbOWjil2bhlVTWvjCw9jY1pMFIJNJfyCLJIHauZv7Txb&#10;nzvMz2rwdI1xtIv29MiIuFQVG1NXmNe5NH9w+8bT7eW90ZaxscaRp3uP2Lffvbv6lH39xYf9R+yb&#10;L9nHL9jXHr45uPvqxt139x+xn79gv3rNfst+evNlbUGPOMWYjDQVJftRsYFy4slMaoSKQoaaaqq2&#10;ZpqRXrq5Ya6lcb6NcYm1SZm8bKycbKysTMxniIle+hpRwkIxIkLRIkLBYgxXMYqpJFldiaygRZex&#10;lpB3k5MPUlW4rCOXaCiVYSqWZyVSbCda5SzR5Cbb4aHa7a7a66Qy7KK2EKC9FaG/Hau/Eq11Ndfu&#10;oNhrsyDkRkvhXG5GkKYh6wJdmE9ahFdYWpCpQaCrY9EayIvmJB5Twmlz4s9WxFPWpNM25HPWxHNW&#10;hPOW+DP29J/taD9aUX+woPxsQTlvwRCwFCZaiApbSMrrsBRk8QospBJFUJOMNDpJ62v7b0S0Exlp&#10;L4JwkEfYqV80txKwzFGKW/BtW3arW7IvXbEtWXcoW7UrWbAuWHEqW/dv3EgYyDBK5AhgAp8tHedG&#10;Rtv9qwSwO9Vt0L5i3bFu37bq0L580yZ326d8wT1vxj5z0Tpr27xw1bRwx6+nzqZURtCAijQ42Rtk&#10;pz755fHvCWAyDhLAFKwBFfMbAYxHmOIFjGRIjnIIC4WftSMlwoZdWodtK/qtsodsMyatsqcts+fM&#10;8xasihecq6e8mwNYbirc2lKCehJEUyyfFglvLMJ0QvLo/CkBDF5diGhDx1tSMB9/JoY2P5nD8tNt&#10;hX8Nof618f8IaHDSHH5PAJME7EWRrmo4L5kfdHxpXosh3ZNOZXP2RbAA3nCtnrEpnvNomAntDpEN&#10;+RcJYEs6wgwcGHw1/6EAFiX8bgSwkoCDBq9VgUVxv09zu1X+tGvZknvJolsxLIDdcPbqF4xUcR6E&#10;s6aSNH+ioPU/FMCgUZbf0FXUs8ezdtqtctGqcMemdMuyaNepat6udMG3aci7zgxlLgWO//M3BcGR&#10;vp8hjICOmS5oL4RwFEU4yHBbBEiEzoX2rLpVbjsX3Qqo33AvWY/sqHctV+DRk0ZYSiA/CuCTJMkn&#10;s/aiPgpg6XNG1jjnXu+Wad+GEavsW2Etiw65i14VS2FtYaL+Kmf1FX4RwFS0PQ1tA87nSd5vUyj3&#10;ONKGiXBmIJ2FMY7C0Iy8kANmomwYSGs6wgrwmfqFgQWwMMIK9IekAsFOGG8niYIEsImgVbVlyXJI&#10;74Jn/Zp33V5ww7JXybhD1lZIy37cWLV1mez3OooCzqKCLiI4LyjWHOwKEsBWvwpgtPs/LYDpKHcq&#10;wl0cFyiJ8FRDuXmIhIwEtq2ENC16FM45pq/5FK76lC6A+8zlAVfxcPopUwW0hxLJl8lnxxHAzN8K&#10;YLBzMQwkgGloOzGisxLdm3nWwILq3e7bPhfUteBRueVatGqXuu1RsOBZvBDZVefZYEzxkkRAqaqF&#10;T2KI/xB4OwmiOQOrL0y1J2GtmEQo9bTURZNgybAuq7IJi8JVm6IV68JFx4rVoM5aiyIjQRsZAQfo&#10;g4p1oxBcIAF8Yn/xNEca05mENpMlOmrinPQFbJLV05Yvzx8lrVyPGnqYMHoc3b8Z3LId2XOQOjkd&#10;0VVikyv1rbQW2kwZZynEpw/dJ/GWBHCPIliBexQdbUJDGVORRnCuYzjdMYFPF4Dn1cHxaMPRrhgu&#10;TYDgBRWBE/gvqvFyqfFwaZygefZnRd5zUF5i/p9UkD+qk87oUk5p4b9REvpBRe6MliGfqQvBKYzh&#10;ncjyzxIKyGP65lLcS4R98oTcU6j2GRJuZdqX8rVCQmRdRHllyQhFkoAinl8RzaeC4FUW5Fbh41YV&#10;5NYAILjUkFwq6IsqmItKuIuKAOiHfr6vgOVRxvGqgApRQJ2M0KSitGloaL4AaJpetDlHtYI7NrhF&#10;C+OtIe39O4C1cOJrUShI2u4kMNpeiub0JdJ0F3GiI0CS7CxFcZGhuckxPOSZngosL1D/Gi4yDFew&#10;oQTFAewfHBINaUoRNCbxG4KjAi8NXhGsAh1gDSzNcpUSdpMQcRMXdhUTchFlOYOHlDDDUYjuABq/&#10;bIdW0Zy/ChlnTcHbUAm2dJI9i+okTHcRYbiKM6Bs+XS0EwPjDM88Db4dMBSEPRXpwIGGcoSBF8Fa&#10;AFnQDoYkYPt7UJFOn0FDOQPAw4gs6ACgIKBs+XS0C4CBcYRM7S+S9UvoWAsYUAcPXDLShChgShI0&#10;42hgUELWFmnBkcFwI2gBkBHmXyjev4/lieU1BlDBtwZjSseaMXDmAFDnLDLxFgAWwVKEaCWOtxHH&#10;20rgbD8r4fkgPi+RViLIkxhcBJR++R+XSAcWxhGcJQiswwl2J9iIkByFSXYsgg0DZ0UHn6uT08UZ&#10;zHz8/yqcDUAYawvuzFQBC5qgJU3Ami5o84sGhkYOJ+O63yhYGCYK0thf8tljkcNnm3P4bHMOn3Xj&#10;8Nlu/xH/7QSwBNlWnGTzn3fA8DH/cf5HAIOdnNjf/xHAf4/PdsuBwC/zVT7zvhy+8L4cfuNxOfwn&#10;BTAJoQi18EvyXSQL8hJRgiQEP46fS5D7HBfXmXNcZ86geXjJKDQVjSEKoMRITCNVHSdTO0cTWxMV&#10;PWNlXX15TQ0JJQWmFCyApSmiysKyWlIqYJW5uqGZmgGoGCpqQ8hqGMiow8Dhv1ZqhjYaxg465pzw&#10;X3djOzcjW9BirmYAdqKnqKUlqybFEKVjSODV+U6f/+Hf/3r6+x/P/PDD6e+//+m7v/3wzV++/eY/&#10;vv/urz/9+O2pn3/85q9/O/3zKQIOz6BQ0YIIAS4eNL8g+SSZIRWFo2MIQniyKIkmQWVKnVhVcSpT&#10;hESDkyqDtaDk1DkCmMCPxPEKYvkECYLQb6awA+bYX9AC/7gJgzyxv9DUv4Io+BVh+ytGYUjQWLDK&#10;hdWvrJCYvIgEBzlhcdCBAzgwDhxDDNp/dcAksgiZIkyCHDAsgDnS9+sCGIHAYrE4DJ6BIIkgKZI4&#10;pgxZTF5IRocpb4WWzRO162G49OPtB2hurZJey5H17DvsXwTwA/ZB7+1B9+0KxnENit1PeV3Fxa4U&#10;YFcQ2SW0d3nkx6mY2/H8B9H8t7Ml9vM12bsl7Jcb7PGJw8tlt7zLbzmXFBEMmqTsdh2TVmwS0vFG&#10;HihdaxU/U1Wvvuiadx1bj2vnX7SuvO5Yv1Mz/r5/82nr/Pt+jgCGWX49BPGid/ll38rr/o3X/Zuv&#10;e9ZfdK48aV161Dx3t37iWcf8m96FD0OL7Pl19uLavYbmxeCgmy5Oj2wtb1uaHJro7ZroHtqZ3fdz&#10;fxUd8jLm0ovosOeXLz0LD3kcGvgg0Peut/ctb9eX0QHPon0fX/Z8GOl+L8LjXoTXg3Dvh2H+j4IC&#10;2ZeT2ZGZz5xjDjS8N6Vct8XdIQ0s7bov5bwn4rxBc1qleW4oxOzbV29fHq3wbnAzzZRTCRfTilYw&#10;zVIyypZTS5ZUjGPJX5bSTVM2y1cxLwCoWxWrWhTCCZ917Cus/dptAzqNXOtAo+zJRL+w1uUIYEmd&#10;VAntFABY/BppQqrRoJQyyBJSTxFWTVTSSdXRiTFS9soPzp7IqbzT1vasu/lxe83jzupng82vx9pe&#10;DjY8H6h52lf1qLf6SX/ti+Hm1+OdsAD+MD/4bm7ol5mAJ9nrM+ythbfbS693V9/srb27svFufwsS&#10;wPvbHwXwTUgAQyG/N6/DvDu+/v7WRwH8/urmh+2l9+vT7OVfBPBI80ZubE+A42Cox0i4d3+wx/Al&#10;Dyj5c5DNcKDVaIDVGMDfZjTAbjDQuSPQo9rXN8MtINQ22NEsXN8wUk03XlYnUck0W8EccsByJtkA&#10;WAYrmOWpWhefWOF8NZsyTftKFasSRbNiZYtsJZNwlJDOd1ysH7koZ7jJP57m/+GHC+dOc0F+9/QZ&#10;GFgAnzlzDvB/WgBfOMUDcZrrlz2fv3DmLOBLAcxzBq+n5RocWhOd0EWm6fzlb3xnz/KfPX0BI4iG&#10;pmk/jUScI6G5oQhgaBpgHiFBPiaCn/FVAYznF/mzApgoADvg3whgALz4JX9HAOPQsl8KYCX9KJug&#10;JlP/NkW7MhO/dq+4cfuAJg2rLEXjZEndWKZKGEnWnyDtS5EPFFELF9eOFlIJoSoG0BUCRNTCZPXj&#10;5Q3jJbQuCysGaBnFGVskWNulOjpnuDqnuTsnebkm+7gl+LrHB/mkhAVkBPun+Xsn+Xgl+PmlhQRm&#10;eTtFh/ulF2Y09zTPDfeu93Us9Xcujw/vjAxsjg5vT47vQ4mgpw8nJ6+Oju8Nj26d5Hw+XFi8trh0&#10;/VMNPDW9PzK6OTC4Ojq2Nb9wtLxyExbAI2O7sADu6lltbl9qalts6Vzr6N1q7dls7Fital4qb5gv&#10;q58rqZ3Jq5zMLAPf0Zmk/KGYtM7Y5Nb4uIbYiMq0yOr8uLqN4YPWvK6iyOKiqPwIh1ArRZM498iN&#10;/pWMoLT0wHRFisLO2Pa72++zI3Nub9x+cePleNvYeOfElaX958fP9pd3u+s7pwen3jx4dbx6ta+i&#10;9dXRw5q04pbc2sc7d9b6F6/PX70+f7jUPd9V1HF//a6rrvNy96K/uX9JTNFQZV9Ldt1G/5KjhvXB&#10;5E6af8Jc60RtSjnYarJpZHNoxcPQ+dn+w/zIrOKYPPZDtr+xV0dOM3hkOKnZTtWNsm+x7ZQsx6oG&#10;2ccfDES0b0wf7A5uQLmgb76vT64qCMt+d/AyzCpwvnnq9vz1KPuw94evRir6M/yS2ffYpVEFLRn1&#10;YJPJ2pGVjvmDsd2+0u7nuy9mWuaCrEJeHbw5nL62MbA10TDlouP2ePtpVkhOkk8K+zk72Dq0Pb/z&#10;zsq92tT6rcG97LCCisTamqyW7srhlPD8gabp2ODM0szGtMtFxcm1eXEVSQGZl5xjSmMqwfPuslN0&#10;VUIl+zE71S8JnN6e0s6DqStT7bNR3ikfnrKzkjplZTz0DVKUNRPV9HJV9HNP8j8nyep9dMByOukn&#10;9jdJRTtWQSVQTMyKRlJhEqT+oQCWFZICwLoXNIK1cOyvvIiMnLA0aIcbQQsMHBDMxNGoKBJJEI/n&#10;w2C4kShuAbwAGsUn8Ok4BPbBYIgCC2AwLIFHL6DEIVBg9AIqYBhDxRPpRDKTTGVRaEJUOgBUAKAF&#10;tMP2F/T5PQEMWogoIgd4LVYQ/acEMI6PVwjJL4rmk8QjpSh4GTpFSogpLiQmLCwrKqWrbepn7Jik&#10;ZBonqZeoYFEkZ14upAnNuyyrny+vly+jnSWpniapkiCtEqugGq0oF+xgkZoQXFOS0NqZ1z9bM7lS&#10;OzFT1r/dvjhR1r/bu7rbv77UNnswuV8aX7I1uX20frO3dWiwb7KysnF1Y//FW3ZOSXlUWHR1dMFs&#10;cfdsUe9kYfdB98Z2+3K6W5IaTsVBzr45tX1n8Cg3tCwjoLS/bDbVr8TL9HJKeOVE7/54z95lv/xA&#10;++T2osn5zivNuSMHkw+T/IrtNAOSg8uLktrqC0c6qmY9rWMqUzsmWlfne7bYL9gHS3ciPBMHGice&#10;Hb2d7l7rrZ06WHzsbhplIO1WnTpyZfLtWNM1f/ucypyJ9fEnuXGdZqqBAdYp2WF1TZmDwZZxBkIW&#10;LireTQmtRwPX2dfY7KvsrZbN3szevpzevf598MXZG9vrreodbBhaGFrcW9hnv2azX7GbijuMFS31&#10;pEwnmpfYj9jvXrMfPX0zMbH06iX7YPcxuDG2VE47m0TZ6YRFOOen+FR56cVqkqzMxNwrI9vvTj06&#10;HtvZ75270rc+WTFefKmyMb1vomGlKbcn53JRalh6YULxVNt8nEdadlBleXSPs+qlMNO4KOuEwuCq&#10;GyN3rg3dyfEu9NcJc1LxCrGIC3dIaisaH+vYzE5sLi7o3dp8cXid3dy5HRnXEBVTOzp2dO3qm97W&#10;mVD3GGst2zDHkJH6oRdXnwJuLx8/3H7w6uj164Pn7GfsV2sHDxe22VfuvVi7vtY6tto28Xj5JvsB&#10;++Hy7aOxK7uDW5M1E22ZrVn+2V66niURuVcH1+7OHszWDs3XjxwMrW90zA4Xd3Rl1S81jd+bO7w2&#10;ujVW1j1U1D5V1T9Q0L7UOn1v8cbx9GFXTgv0HyrFnXdXb4Pz9vbWu4PFo3dgqPyavbtwUF3QONAy&#10;cXXj8VD3DQ/HYgvD5ACfWhurTFW1MG+/yrrGvcGxBynZo2Z2yUbWCTZuGRmlE+tH7LnFVxbq0eZy&#10;l4JsMntqFveWH04NbWWl1ft6pVqbh3u4ZUZF1MVEVifH1Qx0L946enTv6P7h3P7mwPKHay+gUfrx&#10;a/b991CWjOtP2QcP2fdesh+/fn/vyYs7914/evz66dOXj16C2+NQy6q+kp+GbKiecpqMSLyxToWG&#10;aoGhQYmhYb6hQZaebqq2epKaQpySRLSsWCSU7ZkVzGQE0mn+VIovmeRNInoRCZ4sZtCXMJlhZGoE&#10;nRktIhwhxgqEJpgjGkvgVGWwUhZSao5ySt4q8iEa0pE6onH6rDRjVrYFs8hWpMpJqtFFsdFRsclK&#10;vt1GbsRNeSFA4zDVfDVKczfVdC/baT7BcS4lqN7D3ghLEDpLkERJK+KktShS+gwRZQFeFZ7T9iyU&#10;EeaUCfYnc9zPFvhTFrjTZvizpthzJtifbak/WlO+sSB/B2WBpvJYsnBW4sKWUvLGEurKNBUWUoHI&#10;o4QX0IHyEeLsSTiHf6Pj3KDfbflsVHEuKudMTLiMqw1zZ90bV1xq112qtpyrYAG86lC67lq54lO3&#10;lTQUrRqmyW8sx28hLGhPR7swCR5UrMM/IYCFsfYiWCeAMAaKHWEi7aV4LT0obqNO1VtODTtW5TsW&#10;BUumacsu+RN2qXAK6E2LwmtuTXtB/UXG2eoUGyJCD5qNEnbJv/7yaAVgos0hw4o0pgoaQj9awSD1&#10;fk8AC1OdMLz6kng7RbS1ws/aCQoxc/4D/ZYlUx4V4065U9Y5czZ58xb50xYFc85Vi0FdkdIBqjw6&#10;jHPKwngjKtYYjzGgkayFqfZghxy/+w8BnSkYM/IJkAPGfAwDgkCY0E5CgUE3eAY+mF9P5m8ROnHG&#10;8LsGcOQovPglnA1/w4kAZqK/LoCFMG5SGE/xc5aqZ03i5C6PuNbOulbO2Rct2hfOWuQuO5TN2pas&#10;BXQsRg74ifvJc+uKChqBw4Cya2KhZJUiCKeTX6L/nAAGlxIcGDhgcCpo4Jz8EpD0m8P+lY8/m0J1&#10;aHNbYZS9KMJBSsBejsfGGOdaalvR7VHfYV0w4VQ8aZe95F6yG9ayGNrqR3NXOq2rhHYVEnCARALu&#10;63PiMtDuIhQ/NA84JAc5vIMCn2GAlF+PS+m8S/mKdeGyUeaebdmWQ8W0Q/lcYEe5RY7SOU1JJKyi&#10;P+ez3685CAnaylG9RHFu4MsrwmutiXaMVoye9mudtSlYt83dcymesEhdu9wdKh+sfBIdK4aygf3o&#10;pwJYFOksh3KWu2iqfcG4xCh7ObRj1rVs06N0xblgM6hh3Lu6wrJQ4m/KYhctZYneIkQvCsoOjgDm&#10;vF9RjL0w2g1ccSYSmsb7SxhIS1CCkyz8SXiiCNpGFGktjADttkwcNK2mCMFeHGEpy2Vii3Ma9O2c&#10;9W6ddqrcC2rd8q9Z96uYcs6f9ai8kbGYopaget5UGe0ujvJkYT1FSN4n04dbCCPNRRDmkFFG2DMR&#10;rgykqxDa+STU7HOEMeA28hVE8C40lL042Z+OchdGeUsKuMtdsA6RjZkM6Zr0LJ91yV3xyl/zLVny&#10;LVsKqpuLHtDFuchj3SUQjuDmBiU1xbkIE1yFiK4sggtACA8B9gnaxbFQKURwliC7ypLcKD9p2wgF&#10;jsdOrEWPTLmULNhkHvqXrrnlrgdV72VMZZjnKgpYq9F9JAgfwzehINpPPKIMw0WK5iRGsgN1JvjA&#10;n4R1MjCmwhgDMYoZFWdBxFgyyC7gcsgLWLlQPVvNizY9m6561N0J7LgR1ns1cmjEq80W5yJyxpTB&#10;C75izkIkDzrNHUr+TLRBYc2pRGt5loscylLqZ00PunefV/tyyGiPaXGnXuqUfdGgdU6VZnSjWUaf&#10;d32GQaI2j57UKRXh02q0s+r48xro85oCFzT4zkPwn1WDcxp/Bt8pxa8ieF5N4ALELwIYRoOXW4uf&#10;WxvBrYfi1sdwG+G5jAgXjInnDWncBkwuPbELOnLntPV5jAPo3uW6mWMudWMOFR2G6c26cd1WaQMu&#10;OR32KY3WcVXOKc7KXjIEA1GMrhzdWoRoQUEZM4g24GZOIzowoClpIacljLcRwVuL4SzF8Cf/HYK3&#10;ED6RbaIkazGyjTjFFgAqXwVcF4A03RlcHUmqowTFAfB7Qhcgy3T7KjIM168CC+AvEcHZfQ0bcbID&#10;+GBQBKEp58FHBdTBYwLUoYcFuLGD2z78/0NYS9BIx1qAJwsR+ycgoC04gI8cByzCFIBDmuFR5pxV&#10;FIwNFWlHRzh8CRPl9C/g5GH0Z7BlYqA3/iWccwKAv1zgdEFPf4Q5gIYEJ9CCjrJkoMEphQDjln8F&#10;lkysGRNr8gcBTy4RlAVAFJoD4o+UlqIIWxGkrSjC/rNSDOkAngtflNB/2kGJo38FyiYNT+ktQoBS&#10;u4ObEvyhAicHHDz8tAXPcciMnoys4EfzxxHXb/+BDyp/HYb9QTiDtz/IZ5v/k8Dv4gt+VwD/v4XP&#10;PO5/BjB45khu+FQw0cYkPh0SvxZZQBuaTgWhS0Pq0VH6DLTBp7L2/yLaRD71Tz0uh09l8Kd81u1T&#10;oHhfXlXQh4rQAoAWLLfCnxXAOB75P8Vnm3Mg8it9FRyP7Fch8it8BQHIAX+mYGE+87UcoGl6vwa8&#10;FssjCepoLnHURTHkBVHEeRHQiOeT/nTPYPGz/YD+HHB8clheWQyPDJpbGsUlhbwoibggIXhenOOA&#10;QQeCgAJRUBFAQiiBEiwC8Pzy8Lbw5mSkMmgEFXgPoIQnEgZ9AKAzvBPQDUBBqcAtcCO8Z2gVSgHB&#10;yxTkpSD5yVgUFS2A5TnPzXPunCDPRQwfDxkN5RbG8wuIEKl6iho2+hZWuuZmagamqvqcRNCqovKK&#10;LGk5ugSoaEoqGyhogQ6WmsYAc3VD0NNMSddUUcdEQRuU5sp6VmqGtpom9tpmAEddi5N5f22c9a3A&#10;oqWqgYmyro6MuqGKnrKYghCBQUESec9c/Okv35376dRP33z347ffAL7/DvDXE/7y3fd//Y9//1/f&#10;f/vdmVOnz589x3PhogAPFI8LIMHJDFE4BpYoTKCIUxjSDGFZligcXwsH1LLwZDqGQDlJ+wx6wvYX&#10;1OEIYABeAAl2AhtfGDwSDQNH/aL4BGD1C8fWgBeF1O8v0cZSdCFIOdNYElQm/OoKIhJKYlIARVFJ&#10;UJcXFlcUk1IQlYRl8KeRwXApTmVyjhZwYn/JsP3lGF9QwhUAnp+Pw0kLArwXFhIvh6QqIelKWKY8&#10;QUSeIanOkjMlyl5iGmRi9fORekVki1mvfPbaY/ZtNuSAH7DZjx6+XG/caTY7qBd51o5/Vnue3cDL&#10;rhZgVxLYFXR2Met5FvVeGv44hfSoSH45WfrxTCIkgBcXnxf3HvtW9Er7lNLNVp2TD31zOlW9ErEG&#10;zkgdI1kPH5v4tYKh46KhxzUzL1sW37SvvOoALL/qWnnaOvu6d+XN4Pqr/uVXgyvvxzbfjqw/71t8&#10;N7z5dnDrdf/mq76NFz0bz7rWnrSvPelYuVU3cbdx6s3wGntul724w17bedE/uhmfcMPN+amT7UN7&#10;qxtWxrsmursWBtdd7R4Geb28HPo65tLb2KjX0RFPLwXfD/S96+tzx9f9SSRkf59EewEeQ3HA3g/C&#10;vB6G+D4LC30XEcsOS3ruEXNsFLCj5Lol7bIl53Jd3/dQx+OmbsCxXsSuWuScWuycc9Va+kJOYKuJ&#10;SYqoZpSQUaKQQZKkUYaKQZa0aiJVJlxcK1neKFtGP0PyJPMzLHrhYF/QrmiSC1AyzYMrXwpg2AF/&#10;1v6LG05WMEyVNYAEsLh+toRujrR2qpJ6jK6Kf7BVeFdy6c327nvtLXcaK592178cbv/ogEeang81&#10;PBtshBhuejHS9mqs491s//u5gffzgx8WhtiLo+zlMfbK+PvVyQ/bS293lt/trry7sgY53cNt9tHe&#10;h6Mr7GtX318/+HD92vsb1z7cvPn+1vEJN9h3bny4cw1yw0c77P3VDxsz7OWRD/N9byc6nvfVLmdE&#10;dvjb94W6D0f69IV4joR7T0R5TVxyGQuxHw+2mgy1mQixHgq06/Z3ag8JKHD1irULDHGMdrBM0NS9&#10;rKSfqGVXKG+SqWiWqWSeo2iWDeoAZYt8NatiDZtSNatSZfMSFYtSdesKTdsqDetqDetCfftEgqj+&#10;//Mt6rsz+O9Pob/9nkuQn/DTD6fPnzp34dQZwPnTp86egTgD/Z371Pv+c4oXRpAHwc8lAM+qDu+H&#10;+xwPWPxUAJ+0/yYC+OIZ7rM/cl84JXDme95T3/DLSZk6OGZb2mbIyDt8+z3q1Ck+fl7E6R9OCVGE&#10;kBdwsADG8UuiuIW5zpF5LpLQCCYNL0FCCqN5qALnCXxnCYiLFCyvEFFQDMMjhOUVxvOLEwQkYLkL&#10;SqKgJBkpSUKIgw4nGliMKChOQkhBDhghC4CdLhWlSEMr0dAqAFD/Pb4qgHHoj3MA43npeB4ajoeB&#10;5BXj4ZdX0I2QNU6WNs0RNcpiaacIacRLacfKGyQpm2QoGIPvBfh2pEnrpUnopoAPuZh2kox+upQ+&#10;1CKplyqlly5tkC5rmKVolKFpmmpgkWJinWpmmWBuHm1tHulkG+XhFBPslRzklRDgnQBngQ70Sw8M&#10;zA4JzPJzjQtwi0+MLG6pHhsb2AKM9m9Oje0P929MT16dmzmaHN8fG9ubnj4cn7zS27+ytHxzYfHa&#10;3PzhzOzV2bkDUF9ZPV7fuDM5tTc8stE/sDI0vD41vQ86nLRsDo+C8gpgaHi/d3Cvo2ezuWOtsW2l&#10;unGxom6usGo6u2Q0vWAwNa8/OXcgMW8gKq0zvWQ8LK7RzScnMKDA1yMt0ie7uXigvbh/rX9zZ2i7&#10;JrnSTdepPa/x/tpxsJVvZnD6ev/6ZbcoU3mT+Z6Fa0vXO0o7jpavsV+xr2/caKtoXRlbZr9hv7z7&#10;fKhjcH54ln335Y3FvQ+3nm+NLOZHZry/+WK4pu/h1p0bC0dXJndzwrLADd/f3LerqKM6ubo2tbqn&#10;tPOSQ9Cj7buxHpHzHVPBNn7rA0uZISndRa3h9kHPdh/Ee0TtjW5M1A/FukWwH0JT/JZGFbDvscOs&#10;Aksi89mP2HEuUY2pNezjD35Gnv3FXa/2nnrqutxdvNmcXpfpn8K+D20C2l/sPI52DL8+dXWjZ9lD&#10;x5l98z3YvCOn+Xj2qDWzYaVjfndwoy61+v21DwMVQx4GXuzH7NXe9eHq0ZsLty7ZR9xffxjpdLkx&#10;s/n9DbaLjttY3cRCx1J/+eD12VvlCTXpQTllKXULfRvFqXXNpX0JYTmJl3IzY0tj/dMB2RFFyYFZ&#10;l53jwMGk+aVnBmawn7EzAlM78lvq0qtvLx8P1A57Woa8us++HFLJoFsRiHZiMmFKWpksmcs4EV+s&#10;qDdOzI8gEUCSCKZIBTOkgljSAXomSVS6OQ6rIkxXFSVLixKFZOnCMjQhIRx4cDPFqSLSTPCIl5YX&#10;keEoXlkhKVABgApYK0ETFaMIc3ww2ASUoA53EyGxAGBQxMLTGVgqnBGagibQsJCmhUwtFg+PT8Bw&#10;hYIjMEgUOpEM2kkY3KcDGNjswnIXdAOADQGgP7zJp/YXwFG8BCQB1sAfXa8AFgAqMFD4Lx8axYf4&#10;PQEMS1+OBgYVMHAC4xZZMlaZilWg4WUpBCk6XU5USkpSUURczcLhkoFttKZFvLxxspRBuoRBjoRh&#10;kaRRsYRunqROnpR2nqxOrpxOtoJ2ppJWmqpWgpF+kqFmZHn6SG1Gf2ZAYU1sTVlIXnlQdlda007n&#10;+lrr0kTVyEBJd7xnbKBdYEtZK/iOvHrybmvz6tG1W4srmwurm6u7V8JDL/cWtKzWju63L04UdW81&#10;L+x1rSXYR+tQtDI9M/KDi2caV+4uPxurWY5ySo9zz+0qnemuXx7p2p3ouZIYWm6t5Vee3LHQvpcV&#10;XFEa3RTnnuOgFSBPN5KjG/s5JOUnt6fH1N3defPs8H1P5ejBwq3H+69qM1v0pEzrslqLYyp3xm82&#10;ZvfLEfW1RB06ixe3R591lK1V5kxN9d0ZbLmSGt6YG9OxO/H4xVX20eSjKyN3urIGezP7V+qWNxpW&#10;bw0cvZp7dL3nylzZ9OHA1YPhwwfL918evppsm2yv7Hp0/Ql4v+8efQB3idG26cL4cvD5t1d37ygb&#10;ePb43cG1O5ubhy9fsFcXruelNtSXjBUld3lZJLQXzofZ5dgqB9ckDMQ6FdjJ+U5UzF4bWb85trbW&#10;NjvXMNOc0V0c1VCZ2BrmGBfmcnmibWZjdHOxb6Upu6MqoX20YiMvoN5DIzDUOLwwoKw7vXcge6Q2&#10;uiHWJslNzdtOwU1f3LIhp39z5lZ2UmNt5cjLZ+ynL9l17RtB0dXZhYMz8/cWZm8tz12b7l/PjCkI&#10;dAj2twkojC7Ynth5fvTqzub94/X7726+ZV978nz96Org3N3ZnXe79za7ZkbLOm5PX7k9ffDuyoun&#10;6w+Pp6+92n35fOtZb/FAlF1kpm9ycWhWS0r1WFnvVNXgcHHXQEE7KEH9+tjus7W7VwbWOzMb6uPL&#10;FhsnXmzcvz19eG/u+s3xg2vj+3tDm32l3TUpVV0lna1FbRPtU8dbdw9Wb4x2TG3O7b15yH50kz03&#10;+iDYu0ZPLcLaJNXCMEldOVRHK8LcIkXP8LKHb6m1c0ZUUmd89qBbSHl569buATvKr0UMZRVonzva&#10;trs6c3tt4U5xflegXzZ4kPl55ne27Nw/Zj+8wb66+fDazt0HB/dvzO8fjK6/2L4L7ofse+/YN5+z&#10;b70EJ4H94N27Gw/ZD56zX7x7+/Dpq4dPXj99+uD44ebstSj/YnPtKHnRQCnmJRXZDAmReAnRBBYz&#10;jMkKZDJ9WEwvIbo3i+ojRPFnUQIhrcv6CiyhYCHhEBHRMDHxcHGJCACoiIldZgpFM4ViWawoFj1U&#10;iOojSnaSJJnJEjX1hNWsZZQ81RSCtGUuaQlH6TCTjFiZ5kI5VkL5VsLFluIVltJ1FvKt1orddvK9&#10;9lLjPgqzwUrr8YarCRbLic4b6cFdfs5eYhKSXARRfpYsiqmCZWjiyTp4jD6WzwB91hR/1gx/ypxw&#10;2oJ4xpJ0zprCZU3msaFetKOdsqP9ZE0/Y8ngsmAhrURpVlKy1vLacngZKYKqGEFPmGDKJFrTiA5U&#10;ojOZ5PpvNKwrLIDVMM6qZ00suE3rjfNn3BoWHavWHMs37cs37EvXbItX7Uo2XT4K4Bi1S5r8xvIC&#10;lsKC9jSUMwPv/s9FAH9VALvhnYZsytasq7ZMi7dMcxcMkxedcsdtU8Ysk+esMjbMCw5dGrb9e3L0&#10;05SIFgRB3T8rgH8vBbQQxRHDqy9BgASw4hndWPnL0z69g7YVE25low7Zk1bZs9a58xb5M5aF8y7V&#10;i0Fdl2WD1Hh1YQFMw5nAAphFtoV+hf/DgM6fCeBfHfB/jQCGUkAzvxDA4CKCq8lCu0qg3CXPW2ld&#10;tEhVip9wq59zrpi3+yiAl+xLZ2yKV/za5i71eot4cwQwDQtF07L+SQEMPid/SgADoJ9uoQq0+T8Q&#10;wItuxX9WAIuS/Qj8dqIYRwWsnQ7KPE4tYsyrasGxZNO6cNM0d8uqeN2xas6jod+rIUY9RuKMhgTq&#10;6wL40/fIAZx2IaSdJOEktzCfjSi3hbqATax81IJ/66ZL+a5jwYFH+aJz4crlXl/pAGmkuTDWVhRl&#10;Bwvgk9AuVwC4TKJIZxmEoxyXmQ63WalZ3lJYx7RzyYZ7yYpzwapfzbR/fbNLDXi/kjw2UjgPYYIn&#10;DeMARwCfXPRPU0A7gS/pp4qXA3gLoPzUToEWEbSNONpWDAUqdsI4B2GigxjBQRJpJc9jZotz6vVs&#10;HXOpGzDPm3MqnbHLmXHMGbbJmPeqPkidTVCNV7lopoByZQm4kBHOZBTY1kmMAE6FtRTeWhJvJ4F3&#10;EcN5iuI9RbDO8E3jDyJGdGZgHSRp/kIYD3GMtyzCU4nL7pJ83Hx430pQ07pfxaZ/2V5o3ZXL7Xvx&#10;/cspk9oEFxm8G2RKkJDeEMY5AVh4COZJCYAb4f0zcfYsvIMM2U2Yy8RVOnIqefYgc/FabP+1kIaH&#10;MS37AeVbEY3bmZPJJpmSvGYSGDsonItsIUoyB4gQzQDgjgwQwpswsUY0lD5ZUIfIr0Xg0wQliV+L&#10;yq8J2vEIIzTCjIRzIPNbSnCb25Pcu+wqdgM6bvi13A3qPAzo2A7qHvNq8aB6qQg4iPLbkc6bCp7W&#10;5TmlzX1OU5BXFytggOfWxv4ox/xOTo/POJjhlSoZmi8RXigRWq4Qnivhmy0VkKMSESMZYCloIvWN&#10;POMvUqyf1ahnNAhntXDnoQTIKC4d5AlQfmMe7S9LKNExn+7nJUDAEEBEGhNRJmSsCZlgRiaaU0gW&#10;eKwpEWtOwlrR8DY0nAMdC7530PMC3C5YWEsRlIU4eMTwGBkirLwZ3nEyl6ZDurbjRnbiBuaCa6cC&#10;SlejG7aSm+eTWgbSB8Ot09UpNuIIYxmSgzzTU5LuxSS4idF8AOI0HwmqlxTVU5rqKkdxlqU6gw5y&#10;rF+RZXrAyDDcfwdXWAB/5oBFoYmQv4IwHvLNX8LCWn2dL24CMJwbxWdQEabguSCMtwbHIEKwgbNJ&#10;M9Dm8PMCVD6VnRwB/IdLcyrOmoyzBheFSrBlEO1oRDsmyZ5Ossef2F/CiQAmnQhg8OyUFCkAAP/0&#10;SURBVNAko60hAQw74N+WH/Xtf7aExg8nTveP8xvvy4FzTgDgLAHAw5eO+o395Qjgkxf9l/DPCGBR&#10;5B/HUhRpLYqw/RIxaGL4zwFPCnBP+0z9nmAlhIPC1k8+wCcCGGVMP5n+nyOAwSP1fwTwf38+k7j/&#10;Gb4qgOlIQzpKnwMNqQfzhZr9v4M2iV+DxK/+JZ9K30/h6N4v+YoA5lL6rxLAv88v0b1/hF8igDkZ&#10;mGE7C6vcr/Kpyv2UT/fAAewHeUEUdVEMzSXOcb1gETTCv4aTBOWIArJwT7Bz0AF5URLFJYXmhnJB&#10;w74Wzy/PsbMAeJEDBaUCICOVYRPMccBgFWyCAaARrKVh1Bg4DTpWHQDqVLQq2ApWyADQ52vICnCx&#10;eM4TeS5goUTQfGjuc1wXT5/mOX8azctFQgmSkYI4Pl5hAkVXQd1az9xK19z8JMAXzvCsI6OmLq6o&#10;LCyrwJSCBbC+vKapqj4sgC00jEBPMyVd2AGDEk7+bKdl6qBj7qhr4axv5WpoAwtg0AjWGinoaEmp&#10;a8lpyTBl6GgqCUHk+unCt//727M/nv7x2+8AJ/YXEsDffQ+ABPBf/uN/f/fNtz//+NO5M2d5LlxE&#10;8PHjECg8Eg3Pb0fHEJg4Ejh+MTIdNrKcfMsiJzMBg7U0NB72vjAkQTRHAANIyF+l76dgBBAwWEEk&#10;WCScpFUELypCpMLRxrDxBcgwRQCgAuleUUllcWkYWAMrgYq4tKKYlLyIhKyQ2KcOGLa/wkTqr3MD&#10;E0kMHJT/mYnHwVmgKSgkJ/AXz88HLhYHyAHz89MEkGL8OCV+ijo/TRUBOWA5mrgiU8qAoRAkY9Js&#10;fKnXOLLHMu5Kfv+brUfsB+x3d08igJ/eZh+23+izu9Eq9rqX/K6d5031T+zqs+xaBLuO/KGK8TSf&#10;epyOu5KIP0oXX0tXuTeZwn6wxN7a/tAweehT2ijsmM8wnbCOmrO9XC5hHSGo5YQ0MFbw9XdIP6ye&#10;e1I9+aJ+9kXj/LP62Sf1M08bZp40zT5tnX3Vs/y2f+1l38qrgbX3Y5vvRjde9kP5n1/3b7zqW3/Z&#10;u/6iZ+N51+azzo2nXWu36qdv1o097V58P7nJnt9hr199Nji+Fpd43cPtqbPdA0drWADvmetfc7K+&#10;6+P6Kir0TWz4u7jLb2Iin4WHPAjyu+Pnc9vP/VGkz+PLno+jvAGPIr1OBLDPwxDfJ0FBr0Ij3oXE&#10;vvaJeewYfs88+I5x0C2zwNt2gbfsAx84RD50TD6wTps1Txv1qhtOmYr0q1M3TWHox9DNUmlGKSJG&#10;aYqGWVJqCf9QAHOyQ4O6nGEWWMVRvBwBDAA74SCmmQQjqpEgq5ckrZ8kqZ8ubpAnblAgrZ+jpJOq&#10;qxnlpBdYHVV4pannblfn3bbG532tb8a6Xo92vp3oeDPe/mq09cVoC+DlWOvr8c43E11vpnsBb2f7&#10;380NfHTAS1Ac8NuN+ddbi2+2l97trrzfW39/dfP9wc77o114xt/3N669O77+7hgSwB9u33p/+9aH&#10;u8efCuD3mzPvVz4K4Gd9tctZURwB3B/qNRzhNxHpN37JfTTEcTTEaiwUYjDIptPfpTkosMAjJNo+&#10;wsPispH+ZVnVMBHVCFGtWEm9RFnDFAWTdEXTDEWTLICKeb66VZGaZZGSaZ68Ya6CUZ6SSZGKWYmy&#10;abGKaaaBXSJdyuQvP+B+Ok84d5Fw6hQfHzfqb//7mwuQAD4FOH8a4hcBDCWC/pcIYH4uAb6L/Dzn&#10;ebnP8XAaQZ0jgOGdcwQw7wWeU9+f5jrLc/r7i2d/5D33Iz/3aZyepruomIusYqCwqPW332N++pGX&#10;56LAX/5/f714ikvwHEbwLBHNLYwXkMLwinKfp/BcJCEF6ASkEEGQhRdg4vih8F9OCmgsLyhF8Pzi&#10;REFJOL3zfysBLKyZIK0Tp2CYrGSaq2RSoGicL2+cJ2eUD5A1zAPIGORK6edI6efBSBrmSxsXgj4y&#10;2gkqBnHaZklG5vGm5jFWllFOtlFejpf9XKL9XWMCPOICvBMC/VMDAzMDg3KCg3N93RMD3OITIoqa&#10;KkdG+zcBI30bk6N7o4NbM1MH87PXpievTk5enZ29NjVzODSyfTLv79Hs3MH0zJWZ2augvrR8Y3Xt&#10;1tz84cTk7sjo5tj4NuyGweLg0Hpv/0Zf/zZMV992R89mS+d6U/tqdeNiee1sfsVkZtFwSm5fYlZ3&#10;fGZPTGZ3SHxTbFZPSGytX0jR5ajKqLCS/MSmxcG9wtjKsvjKd0dv3x693B/b7ChoSPCKfLR559ne&#10;k/b89vnOuZq0anURjb7qfii9c0rZ4sAC+zH70dHDoZbBuaGZR9cfvLz/4tXd57Odo/OdY8+v3jte&#10;vpJzKfXJ7t2W3PrdsY31gZWXB8+yQjLYx+8zg9O7izsbMhoygtJW+5bC7AOvzV2JcY9YH1jKCE6e&#10;aR1vzWsYrxuM94gCB5DqFz/VOLLUORNq4w+eFzlB6Sle8VAKZfcYKJD3MeR3YRMcYOLdklH/au+p&#10;t77bzZnDgZJusAo8XJI8YnsLO+BQ4K2+1cPxPR8Dd/bxh9rEio6c5tvz11szG5bb57b71+qSKt9f&#10;+zBeP+lnFgD2vDd2Zapp5sb8cap/+v31h8HWoTUpdS+uvPIw8FrsXJ5vXxyoGLo6ca0yqS47rKA2&#10;Gxz3fGFyTXvlUHZ8eWxwZnxodphbXLRvalZ4YXpoXoQDdDAll0uTvZPYz9hlscWtOY0tuY3gDHeV&#10;94a5xT+8zr7kX6KpEaKmHi2lECkmF0uXjFAzzdGwzNV3KLPybHAJ7vC/PBgePxabPOrmWaKs7Ckh&#10;aiIvridGkWZiaMJYEgOJE8bTREgscSp4pkOxv6CUpItJnEQDg0VYA8OhwPAqOCYY7vNpNzgOWIwi&#10;LEoWAjv8ZYZgGgP/0dpyXC/lJLGzEJUOx/LCohe2vPAqjt8Fi5xV8E4AnLVwh6/a388E8Mf8z/9I&#10;APNf5IYFMACsBeM0BgajSCeo0HDKdJI8kwYNz1gSEuKqUvKmJraRutZxqmYJckap0NNNP1fcoFDC&#10;sEhCN09CO1tSK1dCK0tCPU1SPUVaNUFWOVpJKVxB0icjur2tZKYtp3+sfLwuqiLNOaEpvn67c2u3&#10;b3e8aqy7sKskpig5KLkwuai6sGa4e2x2avHR4xcPn7xcXNvqGBgOC768PbC837mw274wWtQ1XT48&#10;kNcZpO9rLmZaeblqqWVtpXNnqWN7oW03xafwkl3KbMf+qwfs+YlbnfVLtflDpSkdo/XLjzbevt5n&#10;d+WN+BqHWyq6eptfdjQIsdUPzklo2Zx7AL6tT699qMtp6yob3Brevz57K9Q6nHaWFWAaBnY+WD5j&#10;JOmgKWyVGlTdXrLYVblWlD5UXzLf07gz3Xd8ffX9oyvs7dE7HXmjD5ZeLDeu7bbv3Bu5tVW3tFQy&#10;edC8fti6uVm/Ol8zO5DXv9K+/OLg5a3N24sjq3vLV+8dPmS/gcJVa/Oay5KqJ5vmuouGqtObmmu7&#10;nz9//+jB25vXnl3dedTXulSc0eVnn2Ig72mvE2GlEhThlDdWsz1UsVqXPDDbtLrVPXs0sjxTP9pb&#10;0FeX1NGY0d+UM+RvFeVs6F0YX1qXXT/VMr3QvtKZN9iU3B9jmxFhFpfklJpgl5TmklEWUjFSMDZR&#10;MpXglGoqbh1uF1+W2JQWURbollSY27G6dHfnytviujnPsDJwk5xeuj80vD/Qt7a1dLy3dHN+YLUs&#10;vcbPJsjXOrgup+XmxqP399mvbn4A95kP157cmt97snmLff3F7sBKd17TTM3wVtfSg4Wbr3aevd1/&#10;+Wrv+fHs9bWe9Y2e1QyfpIKgjKakqrGyvpmakaGirvb0+ubk6uHi7qmqoenqYdDSldU0Wtp7NLLz&#10;fv/5s9UHjxbvHE8c3pu9+Xj1PrgpjVQPzrRMPdp5eG3p+tbkzvLo2sHKtVd3393cvtNY3l+SM+pk&#10;lamlFGyuH+dgkQ4w1Y+Vk/YwNoopq1jMK5yKTu7yCq4wtE30Cq+OS+oP92pm8JnZaMc2ly3urTx7&#10;fJc9MXw1L7vL3TnN0ymzLHfiYP398zvspzfZ964+Plq5uto1eWVw4cXmMeR9j1+w77xgP3gPlY/f&#10;sW8/ZT95xX71/t2jZ++fvGC/fvPm0eue+ml7o2hlMW8xqqcwKUiMEU3EBlIooUxWCCSAWV4QDFgA&#10;B7IowSwmaP/c/gIYTNAZ0sDCIqEiomEAUGGJXGIIRdCZUUxGFJMeIUQNEaH4SJAcZMhG6gxNE0kl&#10;F2U5P03JYE3hSG1WgqFwurlYjo14no14voVUkbl0mYlslYlMnalEvalwj7P0kJfs3CWthUij2Ujr&#10;xXjvZmdzVxpVjhcvhaArYhhqBJo2iahHwhjg+I2wF8wIF8wJZyyIZy1J56zIF62p3NZUXhs6ly39&#10;rCX1lDn5nBlTwEqUai4hZiAqp85UkSIoSxB1xclmohRbEZozi+rCoLpSKa7/RsdAGU2FeW1U0U6q&#10;Z02s+SwaTQtnXRvmbMqW7UrWbErgLKOwAF7z/hgBrCVgwhHANKwrCWXL/B0BzEKDdk4GY0sIFCS6&#10;RNB2ohh7MawTQBTjKIJ2EELYy/BYepPchq3LVq0qt81KdszzF41SlpzzJuxSxyyTZy3T10zzrrjU&#10;r3i1p2rEy2FN8IK6QpB2svsFSEGJYKwAkCtFmjERxnQBQ7qgPgz0QxVGj4LVpaMNGCgjFtKE8YsA&#10;ZpLscfyG4nhbBYy10gWDCJnwEff2MafaUefiYbvMCcusWevcBcuCOYvCBWdIACcoh2sKGDDOKYvi&#10;jBh4UyLOiEq0ohOs6NDr/lEYSHNoyr0TQAUG7AFAEzSlI8wA0CS4SHMhFJT1EUr8CJ/DLwBvGZSg&#10;A7xnuCdohBe/hLPhp4CLBf3yjoauGkcAg8sKLi64mkyEs7iAi8x5axM++zyNtDmPplmHsk8F8JRV&#10;4aJ382RQhyvd9e8IYPgD8AeB3xc4YCY4FYKmAFD5veMHnzH4p9v/QwKYhXYXxnszkM7iKEcFlI01&#10;1bnUPHPRv37OJm/XrmjfpnDNLH/VqWo5pKfGvsSa4cI8qyGGAtuefCx/C+cNfoG9EBISuuAlRLlM&#10;VblME+Uj1wLbrnhV79rnH7qXbftWT4S0ObDcadyGTJzjyfm0hSZ3BF+3kzyoTJSLMNJJXMBOntvc&#10;gN+qwrJwKaxjwqloxaVwySl/3qNsIaRlOKTHQNBaVsBBDOXCxLox8c50jC24WF+kgHYUwtjBX6jP&#10;AGcblKJYaxi4BWwogbQRQViBzSG7gIfEsATCUp7L1Fc4YDp0aNm/a865asu7ftW9dDugeiu4fsGv&#10;bj1uNFIuUoXbXA7lQhdwpKIgAQy2FcZbi+PMJbDm4lhrMaydCBbKigw5XSyUa/ozwM3kSyBFTbCl&#10;Y6zFKZ7gtIijPOUE3ZUvWkfIxcyH9W6Fd2wH1q14lqwH1FyJ6d2KGRgI69Kle8rTPCVILmIESB6L&#10;gwrRWZjoJEJyBoD6Z4hT3T4KYB4zC6ZfpUvNgGf9gk/1QXDd9bDqZc+8+YDyiaiOS9pxojzg22TD&#10;QBvQMbo0tA4VpQ2gILVgcLwqWB5lNJci6iI8ba08qKAvKGLOKRF5dRHcenzchhiEDfqiCeucoRna&#10;IVkqtF0raUA9dlQrvlstpkUzoUw9Qf+sHul/K2C/0ST8pEM6r0/jMaELGDMFjYQF9Mg/yrF+kDNC&#10;GoMbV5VherVGfL1afKdBeq1WfLlWfKVRepFxZqBYgOJpDZEfVJVQVkI8Rgx+E4aAOR0BR0ZaMDGW&#10;v2hLuPKbUpQIRTZ/UQIcREiOImR7EYqDKM1BhOYgyrCHoDuKMZzFmdCks5IsH4AU01eC6SMu4i0l&#10;4SUv5i3HcJPF28kjLTWRViZo2zb/lpuVe++6bl/Pn95K6npQNv2ybv6oYPS49XAofSZIO0EZba1M&#10;cFFjBkiT/cRIfuK0IIAELUiSGihN9ZWheslTPOSoHqAiTfOWonpJUjzFSe5iRDdRgitA5CSw+wuc&#10;YT0GgP0iOA8w8OKXwBGlX0IRNPsq4PQyBb+CEBKa/PUzmCgriqAJ+EgriXprSAfKsdzBK4KHhRjJ&#10;/kQMm312YDSMBXiykDHQ8+UPluB2TcVZQ2kbiHZCJAchiqMIxQmMGEhIcyLKHJQktAUZZQGemBQ0&#10;wJqBsoOSBCDtPyvhhMD/2RINpSVgYUz+MGYnd374/8x+wy/yEqqfzLNrAR6sAOjjjfg4ry2c2+Dk&#10;wfF3+M1u/zEfn0d/FBEoAtjyT4C0FkFCQcCfAf9j0Jd8YlJhYCFqJQxu4wQbMaKtMM6CiTaF/R/k&#10;/BCm8P+fgWfrxzv/yXPqlxGXw6+goFHcr8OwP8pvd/IP+LM7/13gd/E50EMNAN6sGUAIZQoAo8T/&#10;F8EQNPpXAQbPAHi38KkQQhuL4sxEsMbCGCMhtCETqc9A6NEFdf/r0KbwaVD41b+EKqDxVch8ar8H&#10;iVcVAPrQEVoA0ILnUiLxKv8piDxKf4rPNv9HKJL45L8KkVfua8jiuaXx3JIEHikirzQAVMDiPwHY&#10;EAbeD4DEJwOAW0CFzC8LABX4VWgIBQBVUJ4iIAeAVxH4IVkLwP8SoQtH4sIRugCwCssrywkOBhAF&#10;lQkCSnh+RRyfAoZHDs0ti+KSAVBQaiSECmgEdcHzkjCIC1KgFDgnwX9WnO+MGO9pUZ5TItw/C3P9&#10;JHTxRxYo4cn+wSrQ56S/BEZAkvcClessXoCHgBbA8nPxcZ09dfHMT0iecyQ0PxnFj+PjYeEI2nKq&#10;VrpmVrrmsNk1VzeEE0FrSamoiSmoiMgBNCSU9OQ0TFT0QAcrLZOPPZX1YCxU9OHkz/baZg465nDs&#10;L4yjroW1upGpoo6BnJaquJqSmIowQZSCpJORlAs/nP/r//PXMz+c+lQA/2J/IQH87Td//fZv3/zw&#10;3fenfz7Fc+Eikl+AiMbSCCQ6jghg4kgsPFmYQBEl0cTIdIhP5twV/mQmYMLJjL+Aj973RAMDoBTQ&#10;X4OExBARaBhQ/+ibcUTwElIUpgxNSJ4pqigkriQsoSwiCaMiKqUqJq0uIQujJi6jIiGjKiWnIimr&#10;LCEDO2BOHDDH/oLjBwf5ETyBgkLTMGgmHidEJLAIeFAnIQQJAlA2RSwvD4aHmwNYxPPyMvmQErxo&#10;FW6CBjdRlYesIEiVIglL08WVaVIeiibbWR13i0dulAy/m7l2Y/Xa/eOnrx6/fv3gDvvVHvtB5/0p&#10;l6NW0cddqNcd517U/+V907fs1nMfmvhf1uLulOL2MjFrifjddMWDcsdbkznsw2n2wQ123+aae14u&#10;0bhYyrLbJKBZwzkBq+bHpeSIMTFTCQtyyj2omn1cMfasevJ53TTgWcPMy5aFVx3LT1rmXnavvOlb&#10;f9Gz+rJ//f3o9rvxndeD61D+517A2uue9dc9my96Nl50b4HybuPsterhu82TLweW2dNb7PWDF8PT&#10;a3FJx96eT90cHjrZ3LQ22TPV2zHVPbA1v+lq9yoi5G1M+Pv46Hdxl59fvvQgNOB2gO+xn+fDCJ8H&#10;UV6QBo7yfRzh8yjc51HoRwH8PCjkdWDEm4CoVz4RLz3Cn7tceuQSfM/d775PyPOA+OdBOce+BQvu&#10;hZ3e1eURnY6OhZImiRSzRKpNFtEoiWWQIm+QJqWWQJP9OAew7Ml0vzL6GXKGWbD9BYA67H1BHY7u&#10;lThJ+AzgqF/YBIuoJ4hqJMJwBLCYZqKUdqykbpyYfpqIQa6IYaGkUZGiYba2XqK2vHuGb/pKdefd&#10;noFHvZ0vBrveT/azZwbeT/e+m+p5O9n9arIL8Hqq+810z9uZ3hfjHS8nOsEiqL+f62cvDEFz966M&#10;v1mbfrUx93pz/s3O4kkc8Ma7q9vvDnfYN+Cpf69Dgb/Ht9/fvgNx9+77u8fv75xkgb628+HKRwH8&#10;fqHv9UT7s77alezLnUGO/Zc8Ry779V/yHokMGI8MHr3kOxLqPBJiMxpmMRJq3hdk3ervlGvnmGIf&#10;GGoV4WgUbWiUoGuZrW6bq2yVI6WXqGiUom6Ro2mVB9CwzNWyLtS2KRJXTxBTixdTS5DSSlE0zFU3&#10;L9a0LNWxzLFwSpFTtf/pHOXHM7jzFyABzHVe4K//6y8XTp3h+hkWwD/9IoAhB/yvEsBwvC+A9wIf&#10;rIE/Gt/fmQOY9wLPmR/P8pznO/XdhVPfcZ37kR/Ny3Cwjqir3y+v2g0LryWSVM+fw2CQJO5zvAQE&#10;mf8MWuAMAcUlRETI4AUk+LjoPBdJArwUFDcFz0snCwrR0WJ0tAQVKUbkF8HxsAi8IkQ+URK/BFlA&#10;kiIoAyALSINFKkKSghAnC4qRBMBaMbKAOEVQioqQpiJkAfBTjI5UZKCUGCgVAKj/HpxHHuep90cE&#10;sJhxtpBOqrBmgoxuvKJRmpJpnoJJobxxAWR/DQvljIvkTUoVTMtkDIukDIskDYqgQEDDUimjMmnj&#10;clnTYmm9NCWjFE3TZH3zZBMLSAA72kS620V42of7OEX6u8cE+iQGBaQFBeUEBuUFBeb5eyYHuMXH&#10;XSpoKB8a7l0f6dsA5cTI7tjQNhwBPDt9ODNzND9/Y3b++vjklanpK5NT++MTu2PjO6AE9emZq7Nz&#10;h8srx3PzR2AtWAQV0ALWDg5udnSudnZtdHVvAjq6t9o6N1o6N5s7NmqbV6saloqq5rKLx9PyhpKz&#10;+xOy+uKy+6LSOqIzukJia4MjyiPCy0IDcvKTGpaH97bGrs60zc40Tx5NXwmy9HHVtX159eHVyU0V&#10;qpKprGlpfMl441ike5SZsvlg3SD7Fftw6eDxtSfsxx9e3Xm5u7g91Texs7TNfvr+/vaNmwt799aO&#10;Hm3dzAlLeX34uKe4balzZrppnP2YXZVYfmvxxkj1YH9ZT0tWs7+57531WxEuoVuja5fdw9eHljtL&#10;WruKW1f7FsAm2SGptxcOSy/nNqVX3ZjZ99J3Yh+/aUqr9TPyZD9lV8WVRtiGgH1m+CVDc/o+Y1+y&#10;Diq7XPj26gt/Y6/N3pXl9jnQwr7PTvVOaE6vY998H2DiPV0/9nj9HujAvvGuM7elLavx3tIxHAEM&#10;NqlPrnp39H6pYznM5hLY8MbszYW2xYOJw6qE6gdrD/1M/OtS6h9tPPY19tsfvTLVMD1aPbY1uFeV&#10;3JAbXtxROthdMVKUUtdeOZyfVJMRXZoQmhvqGpcQlJ13uaworirI8hL7Nru7sCfKMRIcbWdBW30a&#10;FADNvsuuz2kKcYm9uvYsOrQqM2Okr/9pc+fj1t53A9PswSX2wCK7b57dO8PunXrfPf66d+RF//Aj&#10;K5tkGSl7MZa+nJi2JF1GnCwsSxeWINElKEIciQtbXomTSF84LzRYBVpgYOkLRwODOqx74W4A2Ad/&#10;hjhVSIhEFybTACwiBQw/aFgCk0AWIlHFaExRKgNuBy0cGHgSDNwZAMYtAM4qeODEWUVGEkkIAoAo&#10;iAcQBHAweH4sgFPH8WGwvGgMLwLNI4jm4QeguPmQXLwAxEUegMB5LsEL3ABQAYtYPkGwfzEyWVWI&#10;qkQnKDEoKiKiUkwJJlVKQlJXXc9LzxoK/1UySZI1SJPQyxDTyxHTzRPXy5cxLJAxzJPWy5PWzZbW&#10;ypTSSJVRS5RTiTHQT9NUCksMa6rJGqlKaG/P7K6Jqkx3SU52Tpuqmj8avTFUOlIYUVQSV9qY19hc&#10;2pKbmDs/uvDwzmP2ezb7A3txEXxbh8oLa4ereicrerc6FtbaZhcbpsujivWYOrJIuQTXpNsLD48m&#10;72z0XX13BD4t495Gke2l0wfbbxen75YXDCaFlTfk9x/N3PtwDUqjcm3s5v7g4Vr3Xm/xWElcS3vZ&#10;1MbE3d35R4+P2AdLdxd6N8fqZxoz2q5P3hwpHTViGl+2il5uWRssHg+yiI5xzSpNbMuLacqNa22u&#10;XslI7MpI6GyvWZnoPOitXu4omhyuXLg9/ej60M27o7du911br5xbKZqYzexvDi7rSeroTGmrCC8v&#10;ulQ41jB+Z/vu7sLVlprOjobegY7RlIjM3Lji8eaZicbZjd69q1PXF0bXoGmAn7CfPWS/fcquKx1y&#10;sYzytk/WkXWTIhm7GEf3VK3sTT65s/7h2VX2w82Xz7fuPFu/MVzam+qTGWwZl+ZfXpHY7W4cnuCf&#10;WZZSkx2Z113as9m/05TSFm6Z4KjgneGe25HSVRxYGmsdH2ZwqSq8ZihvxFzUykXFsyaptTKlNcY/&#10;pySzvbt1cWbi8M4DdtvwoVtYaXBc3cDk9bml+3NzN4/2n92/8e7W/5+9v4yOY0sTdOH5982d7unu&#10;goO2LKbkFKWSSczMzMzMaJHFzGjLFljMzMxkkG2ZbZmZHd+ODFvlI7uqfKqr587cNV7PeteOnUEZ&#10;itgRjiffvXefL41sl6XX+TlERvmk9jXMvLgF92gNrlzoJfT+7vv3t9+Cxuf5xceLrdP9ZZ3zDeOr&#10;rbO3ZuE84Meb90Djs9K9CNqWmoSK2rjyM8m1nblnu/Nbm9JO1cSWVUWXDJZ2t2c3gfqz6adHKvo2&#10;2pf2Ri7cnLxyvnvzxtiVu9M3Hi7debBy98Lwzs7w5pPzj6CH0JPLT+d65ye6pt/cew+9hdanN+OC&#10;TkQFlXs65tmbpZhoR+mphtiZJrvbZZvqRXk45fR27fV07xWWjkXFnzFzSDa0S7R1zEmL7GVhXHWY&#10;gVnxLfOj1x/cgtaX7jWcnCrNH0iKPl2a1b8yevvhFej5jY/X1q5Ptw9v9s883dzj2d9n0NUH0O3H&#10;0J3n767uQ49fQ+Bkfvoaev72zf6jj09fQu/gI1Nf0musHqpA9lWiR3GpCQxKEh4TSqUm0ugxFEY4&#10;9bMAppLD6KRoqnw0rz7qa+QoYSRqOJkeeVADyjC0aDItnko5TpVPosknskkxXFKgiryzmpyeKVPN&#10;VU05QIcVoUeL16elm7JzbbhlbsqlrkpljsplNipl5sqlxpxyQ1q5gUyjLe2sM30oSGMiyng61mE+&#10;KeCsh40vWV4TRVTBkbWJZAMZkqmcjIUszkpGwkZK2E5a0E6a315GwEFW0FFOyIksBnCmiLpQRezk&#10;haxIYnZ0GWdFBVuuuracKgOlyMTrM4gWTDlHNtmDTfFhkL2pcl5kOU9YALOIfkwxFx2Mh94xGw+U&#10;S4d9zbxP85xj9YpT5YZT1bpjBWDTtXrH69RmcNN2xnCyTuyXGcBkgq802pmKc2LA9sgawMTa0rAO&#10;ZKw7rx9X2MV+hmcxee+yWX9FAMezo+a8Gs+5Nl5xrr/mUrtuk7fuXT7rWTDtnLvoVLBlX3HF9+yK&#10;f3uaVpIi1lIWa/F7BTAFDzClgwUxVgz43RYsgOF32VIuRJQVk+CshnfSEbGOZEd2uTXOBrROeFSO&#10;uRTMOBYtOZWuOsACeMXz9GpET4lppiXOji6gwyZY0qTtSERrirSTPAF+p4wY1u/h0ztonvE9AKn8&#10;awL4r4EYOFBA1gwKiKJDJr/mYMEvAX8sKtYdfqcP/9XgvyYTaw0K8JtxnAcV5cWV8FYTcHFCe9ea&#10;FK8GdSy61R4I4BW3mhnHisWAsxNh7R6yHn9VAKNdDnzG94B8L7DDhwTwoT3/jP3nVBV7eJ+xYFtu&#10;LJS7ooTb9whgTazP3xXAADbOhyvppi3pFKYY2eN3ejOiZd4u/5J75Z57zZpt6YZv00byWL5Vvoak&#10;NU3UnLfsX947fwce8mIOLKynKsGXJWBtKGpbqJe2E9V52a9u2yF/16vyYmRLu2etKdEJx29GkfKi&#10;wwM2wwKYgvMg43wAYP+ZGC+OhKuqqL0l2qXepXo5tmvSo2LNu2LVq3zOp2ojsWc5fcZFzl8D481E&#10;wXnDTFk/uMfmz9+X9TkDmIrxpKGcwAH/GuQPAY45crkhDhh8WS7amS3pSAVg4Bw48I0UJR3UhGzc&#10;iV6DAR2zfi2z7nVbAQ1r3lUXwk7vxrdsxXfMxfdEciO1RR1UcN40rBeHHMIg+9OkXZjS9lwpawWi&#10;NZdozyE6I8MMK8l4Kcl6fA1XCh4p8xBsKbhrX5qUkxIVTh1WJgRoYQMMRF1TtTL28pcfFy8/yB6/&#10;HNt6OaHnVu7MTur42cAmbSk3ljTckSx8JfJUHxljR0LZfPnjjANA0yGPd8GLWIGjJPOrMfiaQayw&#10;JFZIlUZkNcfrpKJ7CcupQMUnUS1EW8RU9F+V8AKmWEFtxO+iBdQAKH5VgOQxFaQSqUcKiADG8mlJ&#10;i5qhhS3ERK1xGHeciD2N39oW75GvfrzTOGNIL3nePGvSInvEtqDDusQT42Qo6aKBcdfEualjnJUl&#10;7NnCpvRfdWg/qhqKmYUpBNXYFfT61MwFNZyL6bgc07UV3jbiU7+dPbuYPpltnG2NdzUheJiQAzVk&#10;fFRJ/nDiLDlIiRqsQglExqYFKFP8vokSuMV+CxVKMFiJIsmPLefFkHEFfwsKwY6Mt+VSPRRo3oo0&#10;X2VGoDIjWJkeqkQLVaSHslhBCgphKooRquwweLXS7qoEN22cc5B6bGtUx27VxoWi6Z2MvmsFQ9dy&#10;ehZj6iePd62UrDaFd3hzo8AtTFHCnYnyVpGPphNDERjEIHCDYxO9uURPALhS4KYMbuXcKRg3MtoV&#10;II9ykZNw+haOPE1rgyAnaX0AOCu+CZJI+v38xj/9PRAByZZx02AG6imGg8iUcgHnKkfWHT5F0bbg&#10;nDxwwKAAn6Jf/LToe5BF2fFGunWk4J1pRFeGtDtL1hP87ZBBcBHg0/4zoI39rwTcd+C8w+8Gaflh&#10;v3uIvyaAEfV7yP6Chwpk8lv8ZrV/B95A9Z/26jviwTMS3On990SMEy+68O6qv4lsLPxE9HWEb2Rf&#10;2V8YgiMyiD6T6MBLJLWgYCzhQworwP9SAfzFGv4+yEYPreEf4ctnjL8A387+rwD+xDcFMA9L8PwM&#10;QATw/6sO2FhewvBLv/t3+dL4HuJ/KwEsJ67zLbSkhNWkRFS+5pAP/gyYGdaxXwpaMPml0D0EmOGb&#10;IG+0EZWLrAeBwns5TsNp0/E6AFAAk6ASy8/CCbDxghyCEJcorIBsUUpcmSByuPNnSX6OxDG2yK90&#10;4V9oAKGfqYI/UQACP5IBwr8wvokMShuxvxLHuKJHWEI/0wV/oiEcuF5Qj+heMA9ifMH8BDF1sKw8&#10;Tp9CMKRJGTJIRkS0oqQIBYciS2NJWAmMqACfEN9PkkK/ymBF5bBiRHFRKp5ooKzlaGLrZGrvbGwL&#10;cDS0ttOzsNIyMVMzMFLSMVDQQgSwqao+Mgywk5ENgoOOOcBR18JZ3wrp/BlJ//W1dPGzcv1N+q+a&#10;oamyvg5HV4msJoemymPpNCJT6FfR//h//nD0J76f//TTjzwBzLO/sAD+80//8ecf//DzTz/86Q9/&#10;BBz55VdRQSGUmLgUBkeWlqVJy9Fl4KxZpow8S0aeCQrSJIaUHJhEAB/RpeSoBBkkA5gohgJIiaMR&#10;ByyLwiEJwVKSmAMQ9YtIX2SMYUQDw31N8+wvWCGc+ytPV6UwNegcLaaCDltJj6tygL6CqoGimqGS&#10;OoK+srqhqqa+ioauktqBA0bygL/MUabgpRGoRCk5DPgjYeRxWAAoyGHQSPovXlQEJyKMFRbCCAkC&#10;QAFMEkRESOIolihGQ4igI0DQFJRSkZBlSdPYFLY2R8NR1eTCyZHbp6f2To69Xr6xPrlx5/b9F88f&#10;vXh8CXp7Hno18XQ57nKbxo1m/H4T38vOn993//ym85dHTXy36yWvnZLbrWFuFqveqnN7Nph7Z6Hx&#10;4eYUdPUeNLW35F+cTTRutQjqdgirUrGJElUMEtD0knKy10uO9Ky43rD0/PT0m+aFN2cXAa9bFl+1&#10;Lb3pXH3Wtvi6Fxa9L/rWXw5ufpi4+GH60tvR7Vd9y4DXvauv+zfe9m+9HTgHeDd4/lnnyu0z47eb&#10;xp/2LEDTW9D2tfeTKxcy8+5GhL4M9H7s63bH1e6KncVFG9PLDtZ7rvYvYyLeJsV9TE/5mJH6KjXx&#10;cXzUvajw2xFB9xNC7ycEP0oMeXw89Eli+OOEsCdx4U9iIl7ERb+Ijn4RGf0yPOpVWMyLoMhHPqF3&#10;PfxuenvfCw55GpH8JLrgdnTVcvjJRv+aJO9qU9scuuUJkmOBvHuJtGUmzSxL3SxXUTuVopqgYJyD&#10;CGAl0zxE+iICGBQQQFnZLF+R19UzYna5RtmIAwaLIDnBSOVX9TnKxqkKJmlss1yGRQndopJpUaVs&#10;VqZtkq3G9U70TJ+qat8fmHg2OvJqdOD91DC0MPZhbvDtXP8h3s0PPJ/ofDHZdeCAPy4NQ8sjH1fH&#10;3m3MvN2ef7e99P7C6ofdjQ9XtqC9i3AG8K3r0O3r0J07H+/e+bh/78O9ex/vPfh4//6XAvjDpfX3&#10;5+bffxbAT4caN0pS+mK8R4+HTKZGjCSGjidHThyPH42PGo31G45xHYuzH46164l0bA3zKvcKKPRN&#10;jnFKs9aL0dCKVTM+wTZJldKIVDFN17HMMbQrNrIvMbAt0rHM07bIBWiaZaubZKobZ2uZ5elbF5s4&#10;VJg51Zg5FVk5pRpZBAmJMf/8E+rXXyR//DO/CL8Y309HhH/lEz7yiyBsf2EBzLO//0wBDBYHERHA&#10;AEQAgzWLHJMACB/7lBb8ZRfQx37hlxBG8f0kfOQH4WM/iePFaT7uKdeuQ4srUGn5tBzJ8F//hU+A&#10;T0LoqBgOtMpHseJHiBghugxaRRajLClKExWSFReRlRSQxguTZCXpZCybilckY7mykmwpMQbP/nJ4&#10;9lfpHxDAvNvcPyKApbB/XwAzTfPYxlmqZhnaNgVwGrc1nPKrbF6iaFasaFYK5/taVCpbVStZVyta&#10;VXOtqhWs6xRsTyrZ16s4nNRzqTNwKTdyKjaxz7a0S7W3T3J3iPd1jgt2SwjzOh7pnxYVmhUVkRce&#10;URQcVhwaUhgZnBvueyI5uqShenCkbwMRwFNjFwDIAMCIAF5cvLGwdGNu4dr4xLmx8Z3Rse2R0S0A&#10;KIOaicnzvK6hbywuXVtavs7LEr4+M3tpfPxCb98WYn97erc7e7Y7urfaurdbu7bOdsIOuLZxpeLU&#10;fEnNdFHVZEHVZF71ZE7lWFpRb2LW2cQTZ+Jiq6JCCyuyWxYHdwriymfaZvure0xZ+rGuoS8v3++t&#10;OitzFJMVktFb1RvjFp3sl3R++kJRYrEhx7Cztgt6Ae2tX720svt6/xX07MPjGw835zcGW/peXX/0&#10;eu/hk/O3of3XxbHZD7dvTTQMLbRPLXfNv9l7sda73FfVfX1+b6ppvLWgxU3PZX/rTnp42vnJrbSg&#10;pPHm4a3RtdoTFVdmLyx3zdaklF0c3egpaymPy3996bGPvvPL8w8WWqZdNOyhJ9B0w1iwuR/0EKpP&#10;q4l1jICeQ9mBJ4oj86Cb7+OcIodr+m7O7cU4hEMPoNLogsr4EuguFG0fNlTdC936EGYV+Hr32UT9&#10;cEtuw8P1u51FLZu9K+eHNtsLmt/uvdvs30rxToXuQDfmb863Lmz0bXaVdt9bux9kEdxb0Xd//UGw&#10;Zci12ev9VQMLbYsb/edOZTYVRJeNtyy0lPWeKmpvrRnMii9vKO8pSa9PDcsvTqmrzWzsrBoMtYl6&#10;feX9avdGhB2cyjzbMlWXVjVcPwCOZE3myfTIor2tF3Fh1TnZQwODT1u6HjW0P2sdeBeftxiRNRWU&#10;OOgZ1mLrWW1sm6drnKStF62p7k+SNiAR1bkUbQ4JzuIFt3sNcDencdWYyhpsVS2uOgAUkP6fv1K5&#10;n3TvQQYwqGHLMT5n+lKRTw988GclzGSRYNGLuF5E4jJk5VkkCqgB8UsBDAqAb1pe5OnloBKpIeGI&#10;gK/tL6J+/7YAxoqI/zUBDMrgI/DUBPZThUbTZchrkKQ0qWQdBRVlphqdoqmq6WTnfsLQPlXXLkvT&#10;KkfFPF/RtIBrUsg1KQbAbYJ5IahRMMlXNM5XNsxRMcjS0MswNMow009Jj21rLJoqT2iqjj/TcLyh&#10;IqwiL6C88UT3UMVM/YmWrOD8uvT6wTNDfaf7B88OzQ7OPrj+8ONL6NrurY3Vi5OjyzlJhdXJpf0l&#10;LZdGt69OXrgwuN2UdcacYcaVVPI1Clzp3t4evLI9vAc9hXYn9tMDyipOtDfXz40NX6oq7k+LqZpo&#10;Xb6/8eTu4v6DxXvQLWh/5vaDhfvQNWh/9cVUy1ZP7Wx79dTFxXs9ZyaaS3qbCzrKo6u783qakpt8&#10;1X0mysffbL25P/9gvfPci0vQm1vQzuztzbl7G0tPyouH4yKqCjM7T5WMVmZ2NhcPr3ZfvLf05M3W&#10;u2v9V85E1OY5nOhLbFovnRjP6BrN7b/QtXOh93x7fltnRdejq08/PIXmJlauXrydc6IoyD1ifmD1&#10;2ZXXdWmn84KKbizchV5Bb59Al7f27119e2/vY01hT0JIWdeZlezExsSgyvbaxSurr5aGro20bKyO&#10;3tiZ3Ht95enL8/dmG2eKo6p9DGO8jBPTAqr8LBO8zMNTg7Jj3GJzw3Mn6yd6i/tq4s505w6VBpdP&#10;Vc905/SeTmgoCSidqpyGzkOtGR0xNollsXWVSWfOFPVO9+20N82erB6cnL2ZkNuuZRtr5JhworCj&#10;rnHmdMPE2abJ5tMjk/0bs4ObM/2bLTWD8UE5XvaxhSeaViavPbwBy1foDfTwyvNney+h+9DNhRug&#10;AamMLS4Jy+kqOntt6uLjzf39lWt3Vq492rg7Uj3UX9zbkdN2Nr2pLr6mLLykKrqiIeX0cPlgZ247&#10;qOzK65iqm1hsnJ+sHe8r6ukr6LzQs/Vg/s710cszpyaaM89MN0x8vPnuwda9l1efb41vLQ4sQI9g&#10;FQ3OqEDX6ILMtpy0rpLsQUBZ9mD7ybXhtkvNVYslmf1nT642nFw+27R5pnE9Kv6Mk1duWOTpwpRJ&#10;PUYkC+/oapFcmN7a07oCOFU52tW8XpzeVZjc0VY5M9O5uT1yfqFz+mxB7Xb/NHTnKWijoLtPP1y7&#10;ByJ0+/Gba/vQ/pM3t+5D959+uP/02bU7Hx88gw/LU6gyu1NXMVCB7K+pkKTKPsGipUgTIjmKJ3gS&#10;FxbAMN8hgEnUcHlaxIEABgUwCSBRw8iUcAolARbApDQW6bgCKUKZ7KUopadPVXVQ5vpq0kM0KTE6&#10;lFQjdo6FQpGzUqEzt8hOqcBKOd9EMU+fnastn6tFLDGQKjchNrty+oP0RyPtZxL8Wz0dg5kMbTRe&#10;FSetTZDVk5I2liGYSWMspMQspYRsiII2RH5bKQFYA8sJ25FE7OVF7cii9hQJOyrGgSnnoMhxUNIy&#10;ZmorEFRlhBVlJXVJaFMy0Y4u58ogudNkXeWJDrI42/9GwflwpPxZoi5aKDd9flsfnEe308k5r8Y5&#10;h6plWP1WrjtWrDmUb7hUbXue3AhqXE/tT9SMMhC3Upd0ZKE9/ukCOFM9ecmv5bxb01XXMzfcTq5Z&#10;5y67F0+55c65FSy7FO04Vl31b130a01UieVgzMnStnSCy+fXgp/fDP51AQy/rsKZ0XGmDIwFE23F&#10;RNsw0PArexLOUZbgJI2xoROclHGOOuK2PmT/k9YVs8HtEx6VE84Fsw5FK85law4Vi/YVy26nVsK6&#10;mt2qXOQ9OEL6bJwFQ8qOTLShSjuRsLaIr/3Pgwg2AFzG/OWl9qdj+BXwm9l/hgD+4q92WADTJb0U&#10;xT8J4DqT4rWgjiW32iXXymW3CiQDeMaxYsG/eSyk1U3a7f+TApiB9adL+ihifBREnI1Qrhn66ZNh&#10;LRvBDQs2eZddK664VYIrZT3w7ExcX6xeMlPElPc2+fcJYHAtyArbcrBe6lL+XF6uZ4Nt8YXI9sve&#10;NTv2ebtelZei20rMMnQxdhhBSyopgIp1Y2BcaBh38IeTx3oDwCVJw3gqoNxVRe3NJZ1OOlWuxHVP&#10;eVet+1WteMMCeCupbz17wZ0cBL4vIoBZcv4MaU+2tAuX6MjFO3BgceuGdAFNR4ODD3dCfgg4tRRt&#10;y8Q5cIjOCtKuSrLuAGUZD2WsGxftTEc7g4MPrk0OwU0Z7aQpau8t6zcc1LUQ2L7u33w1qmsn8NSl&#10;yMZLCa2XM4fHIlsDGYHa4vYKGDcq1l2ZGc6mBbDk3bkkR2U5OxVZgL2yrLOSrIeCLGJ/4W0dAuzG&#10;17CkHNmy9hSilSLVm0lwVyb6aeF8DURd0zQzpoLb1sPbl/1OjtkXjjqXj/ueOWNVHMIOl+c3QgkY&#10;iPPpih3VARHmV23RnzUljugcAswgdlRX6Bcdvj9qEPnN8T/oKfKZe5J8o8g+5erhhRSnUrpdIdMx&#10;S8HdW86e9qOq5B/UQVODFdTHCuoCMAI6aH5tAOqYFoAoagiQEjOSFjc+QEbMlCxhxSS4yuLdpYk+&#10;FPlQMs5HAeXqSg6eDO/Yje68Ftz4/HjPk5T+BydGLiWPFBuk2Ut76+HcNURs1IUsDCUd3Kh+8VrH&#10;80wzuwLPrKYO3i5d3C+au5c78axw+mXx7KPCudvVO28GX+xUnY/WTlEXtTOSDzLhxNHxnsr0CCV6&#10;BBxp4SqUkIMMWmV5f6VvwZX1+RZ+irJBCjKBHClfJt4Tbl5QtiRJKzkJcwbBnkl04PU668aS9WbK&#10;wGMt06V9ZPCuslLuJBlPeWlPeYK7PNxZqysH68QWMncge2eZZ3b4n5wKPT3pWz7ikNltnXrKMm0q&#10;sW80cSBRL01X1IFxxJIp4srFB1FQviQMwEce40UB5xUGnJNwMwIKFIwr/BsX3qixoF1iEDwBoPJb&#10;fO7IlweSCoxw8COAQ8AZw0jnut8HG+/6/YAzgY5zRFwvg+jMlIJ7hJaVsEL89EESMMKhHftOSCh4&#10;WFxwooIvzhsX1p0j68mV8wL3dwAirQ+gYhzpvI7rv+ZQM/4PwmvSP8mn7+Kv3Rc+y0teRxFIDXIf&#10;BGcFsi1ktw/a4b/swyHgZcFWfi/IUn83wk9H8M0XNOnfG5H5D0f4K/D65P8y8vjKoX46Mg5sghOH&#10;COtPGgZ+ZKKiLehY2AKC1h7s3v8VwP9HcEji/mf4pgCWlzAlS5oAKChTxP7SMOaA33rZ/2X8byeA&#10;/1mQJHS/hbaMqMZXab4wv/W+B6hJi8IpuSRJNeT1NCggGbogfhNktm+CvNeW5eX4SokoEoUVEBC5&#10;iywOW17eR+K/UBAkfqUiSB6hiR+lCf9ERRSvwI/kY38m8f1J7ugfZQ8AkwBQz/+DPIA3D5n/zzTB&#10;HxlCPzFFfmGLHeGKH1WQ4FPECasD8CIaRDEtGUldObQ+GWdEwRtTCSY0oildyowhbc6UsWDJWrLl&#10;rDgka0WKnRLVXpnmoMpwUme5aHLctLju2opuyixbeSktnCQLj6ZJYeRQopJCfL/y/fxHcYEfpTFC&#10;clgxgrgQGYvXVVC3N7J2MrV3NbV3MbFzNrZ1MLCy0TGz0DAyVdU3VtbV42gYKmqDspWWiR1vGGBE&#10;ADvqWiCJvwc9P3uZOQJ8LV18LJxBwd3YDsxgo2FsrqxnpKCjxdZjSCsQxUgMaa4iXUOcH/OH//HH&#10;Y7/wHxLAsP396d9APHrkF0QAHzvKJyEiCsCISUhhcLD9lZVnyZJheAKYTpSlIhqVIIMAyvJYItLt&#10;s5Q4+mv7C4thCfSB/UXUrywGHuuXhCN+KYApRBmwObYcRYXGUqexNegcTQZXm6WIpPwaKKp9iaGS&#10;upGyhrGKpqGqppGaloGqpp6yuo6i6pcCGBn3F1HUYD/JOLg7awqBSMYTeAMziyO6Fy8qQhQXk5aU&#10;wAgJogUFUAL8kvzHAKAAJtHCgjhRMRlRCbaApNIxSUV+DFsMT5OWp1HoRtpGZgo6o1mn5jJPT56o&#10;v96zvNg/+2j/4dOnt548OQ+9uwq93Xpz7uS9waC7Hfo3ThMetQo/7Tr2oO3I1dN8l85I3+zQu9vn&#10;ebsz/Gln5ruZlluLA3tLM9DFfWj+1lZ8fbmS06h/UrdHeKGSaYgwJ0TE0I/kbaefEeZaud+6/bFl&#10;Eepcg7rW3rcvvWyefdo0+7hx5kXH8tv+zbeDW897114MbLwfv/B+avft6PbL3qVXvQtvepff9K29&#10;69t8N7D9fnDnw9C5t/1b9xqn7p4Ze9I+BY2tQ5tXoan1a/mlj6IjX4f6PQvwvOfheM3R+rK9xa6d&#10;5a6j9eOwoBdxke/TkqDMtDcnkp4mxtyLjrgTGbwfF7qfEHI/IfxRQsTjeJgnsZGfBXDk84jwlxHh&#10;L8LDngUHP/D1vuXhesXF5rav54OgiP3QtNvRVZuxjfW+NYHWWVomaWTzNLJzMdW9jGSeyTHJ1jXO&#10;VVZPpqsmKprkatqUqvG6d1bldfsM4l8TwN+yvHB/0V/Xg0oV81xV01RF0zSWWS7VrETetIJiUkU3&#10;KlbWz1RVCgx1TO7Ob7jZM/ZiYvLlyODrsX5obgTp6hnu7Xl+EMArww4YEcBvpnrezfR9mBuAFoag&#10;xeGPKyMfN6ff7cx9OL/04eIadHkLunYOun4ZunUFun0DunMDunsX2r8L3bsP3X8I3X/84cFDRAC/&#10;v/MbAfx+ZfD1VOfTocbN0tSBON/x5LDpE1GjyeHjKTHjSSnDCfGDMYEDsa5DcXYDMTZdkQ7NoR4V&#10;3qEF3qlRjpk2BscNjU6YOZcZuJer2OXq2OQZ2xWZOZaaOpQY2hRom2VpGKerG53Qt8oDZTXDNGW9&#10;ZCXdJEXdRI5mPFsjjK3sqm/qi8Yq/PgT+ugvqB/+yCd4VFiYj1/41yOfBDDfzwJHf+E79ss/VwAj&#10;K0HygL8UwKL8kjACcA2YDRHAgnzHBI7w8/18DCWKETwizveTKN+PYpKCcs52Mampg3GJg2Hh9SR5&#10;4//4N2FBPjT/L8ICP4uKH8GL/SqFEqBKo5TlsCpocYaYsIy4qLSkgDRWUJYgIi8tTpWVZMqhWLKS&#10;bBkJFs/sKvDMLix3//cRwFybEpZZPrhe1C2ydGzzDZwrdRzLNGxLlC3yuaY5XNNctmk+27xAyaZc&#10;wbaca13Bsang2lZz7WoUHU4qO57Ud6/Xc67StSvQt840t4EFsKdTor9rXJjX8Qif41EBJ2JCsiJC&#10;84JD8vwC83z9siODc0O9UxPCC06W9Qz1rI0Pbk8M7cxM7E6PX5yauDg9uTs/uzc3dxUwO391fvH6&#10;5NQFwMTk+fGJc4j6BYCahcWrgMWla8srN1ZWby4tX5+bvzI1dWl45OLQ8G7/wIXevnOw/e3cONsB&#10;g2QA1zQsV5yaL62dBZTUzhednM2rnkgp6E7N7ziR25p0/GRW2pmu09Pr45cq0+q05LXt1WxGTvU9&#10;PndnpL6rKrng6YX9y9O7nWWdl2Z231x/PdI02lxytiazxkLdMi0sdXf5EvQGun3+1tLYwnNYEnzc&#10;nFkbbui+PL35+Nwt6CVUmVS4Obg4Wt/fWXr26uyl5a556Nb7jMC0h1v3NvpXO4rbXXScNsc2i5OL&#10;Ls6dz4vLqc2ovLV2LS8yc2d0fez0QEN23Wzz6FL7VGFYBnTrbZCR+9XJc7fmrzqp2UI331+bvuSl&#10;5wrd+jBU3Rtk5gs9gE6lVmcFpEF34d6ha46XP91+AGcA3/pw+kRtqlciqE/3Te4saoGeQKGWAfdX&#10;by+2zoBFHm3sg8qdgfXd0Z3eso63e+9WulYzAjKhm9D5kQtj9eOzZ+cGqgdvL90Jsgieb124t3bf&#10;3zTg+tyN0xlnNvu3Vro3a9JOnwjMWR7YOZlztrVm8ExpV7hXclNlX0V2Y2Z0SXn66VM5Z5f6toKt&#10;Iu6tP7o2ezPIIhC6+XG9b6U4Jh8RwGUplRlRxVc2n7vYJOnpRrq4Vlral+ualijpZisZZyqYpCsb&#10;p6kYpqoaJmkYJGrpxerohasre5BlDKjS6hyyBl2awSHR1WlMjpy8MoWtQldUZ6locdW1FTRA1OSo&#10;abDBvR6OBwMAIxnAAEQAI4nCiACmS1FoRDKigcEkAjIkMEuW+tcEMIiI+kV0L4iIBgYFpAZxvQe6&#10;98sy8myDgKhfxP4i0pcojgf8AwIYUb/gU/BMBbbCIdM0WCwNipwaSVqDRgcHR5Wry1UwNTAN9ggs&#10;07dJ17bO0bDMhQf/NoF1L9e4gGucR9dPBzAMMli8njAUDbNVDLI09TM53AhNlaiksJbxs1fGT28N&#10;lE33FYwWBVaWRzYddy1Mdi8sizldn3G2vbi7t6avpaxlcWChrbb9zu7+y/3XC6Orj248f7H/rji1&#10;vDHv9ELrxP3VW1emL+6OX5w+Ox3jEueg7hJuF1OT2tCU191ePnxu/M6VuUdD9ct1eX0tTQsD/ecb&#10;T02OdK6/uQU93H58oW8Tuvhqf2LvQsfqtaHdN9uvXp/7cH3mQU/5ZKxnzsbk9e2ZG2vDl0frZ9pz&#10;ejLds5Otkwo987vS2q707F7qu7TZtfVg8+nDi69un3/2/hl0/Ro0OrbXcnZ5bHB3bebuwtDeRPvm&#10;fPv2XOPKlaFrlzp3R3P7z4bXtYTVDSa2TGcPXGk7d3No7+707e2+rYWuxRvbtz8+g14+fn9p53pp&#10;fvVg2/ijvRcf7kJNua02HIfO4t7N8d2avOaM2NLMuIr06Kq842dOlwyPdJxfHL21Of/o0sbrC6vP&#10;Bto20hOqowJzcpMqt4bXb8xcujJ+db37cmF4k5teQpxbSYJ3SUpgUUflwNmilpywrIq40sKQwmzv&#10;nMGi4a7snp7s7pKA4vLgsoa4+p22begh9GLtRapLWoRtXEZQwcn89uq81rS48kDvFDOrULqGO1XH&#10;W98hzj20wD+iODaxqqiovb62/8rOoxsXnt28+HJ74W7ryanE8HJ/1zR/j7TOtsUbN9/evfm+p2Wm&#10;/dTw7a1Ht1f3G7Mb2vKbmjJPTpzqvzi8emPuwsuL919evr87trnUsrDctLTYsDBRPd6e1Xb6eD2I&#10;oDxSPjxcNjRUOojQW9DTltnakHxmpGzwYvfO9dG95ca5M8knT3gl16fVXZ/fuzp35dW1F7c2bl1e&#10;ugQ9gl7cft5a0xLmFZd+vD47ra2jcf388sv9y9CLW9D9i9DqyL3+M1tFKZ3Zx1vrK2f7uy61tGwV&#10;Fo8UF01WZi3Ya2dQJC0NlXx9nZITI4pPlff3t62OdOycKRmrTO+pSG6pPH6qtaClr6KlIaNkpqkL&#10;uvMINOYfbuxDdx9Bz95Aj19CT199uPPo9c17H/Yfv7/76MW1O3DlG+jNndc5CafVGf4ckr8yPY5F&#10;Pk6WS8TjwljcVFjiMkPJjEAq4EAA87qGRhTv11CZ0TRWDAIogxoyPYJMDaBQgqjkOKp8Ck3uBEvu&#10;BJcUqyzvqyxtpE9Xc1RR8NGghajLR2uQk3XY6UbsbBtWti0924qdY66UbaSQrcfO0qZnaMjkaEtl&#10;aWEqLChN7podvub9IW6n7Kx9yRRtNFYFh9fE43XxWEMCyoQgYUYQMScIWOH5rfB81oRjNkR+G2kB&#10;G1khG1kRK5KYJQllz5Z3VVN2VtMyZ2mry2owsJpyKD14TEmMJZnoQJN1ock5UaXtSAQLGawpLIC5&#10;0gGwABZ30ee3DZDy6Xc5PevZsOBUs+5UteFUtenwFwG8HtiwlNgVpxauJ2qhLunIxvCGHZXy/yd2&#10;AZ2tmbro1bTtWH/Vqf66c+2yRdaCS8GES/aCR9GKa/F555prAW1z3s1R3HA6yoROcvy9ApiBBZiy&#10;0RZslBUbZcNE2VExsACWwTtK4+3IeAcOzl5LwtYR75qvkzkdAgvgKZfCBYfidefyDfuKJdvyBefa&#10;pcC2sYiOIIVQJREjDsacQbClStnSpJzkMDa/VwAzUd+AgbanSX5bAH86hl/Be4f7T+gC+ou/2l+6&#10;gAaTdKwHA+WtJOGjxu9sL+ZeqZ+37N+67F636FKx7Fax6Fi25lE361S5GHB2PLTtbwhgFub/4C6g&#10;GVh/poSPCspPUcDeluhd61C+ENGx4lW7Zpd/ybn0olPpllvNanBLs1etCzuIImHBkIHHyj146fwl&#10;h9TOZ+ArQk7ETonop0704fJbBrMjRwPPng9v3fOpueZRdjPw5OW4jgTFME2UnRTKkUYL4dl6Fyr2&#10;kwAm4T4JYGWsl7KwrYGQdblN8Upc95x/3XZQ3Zpv5VJA3ebx3sW0KScZXw2MNxvjTSP4MWR8vxTA&#10;4PsywRWN9qbAXXZ/ef3+BRoa1i1sghNif1VIngBVOU9VvIcS+BOjXWD7TnTlEt1VsS46Ek5RCrEz&#10;kYOrIV07Ie13EgcvBp+5EFK/HXnm4om+Vq8KF2lnLXEbprg9UcyOQfaXxjmQiNZkohkTZ8LCGbGw&#10;ZkysJdgcOJ1kRUxkRY2+RlrY4GuIInpEMR20sIYcxoooZCovZMPht1X5yTSKFZ2vHF+mGFHODCii&#10;+pVwInI5kT5ijoz/riDDpyvOryXKpyF2TFNSQBuGT1PsVzVE036JBL+WOL8OVsQcJWjGwLtRBa0M&#10;MG6J2iklhid6nQrmvUum3TKnffL7vQuStCO0UZZ0CVtVahAvNRNO00SGICVjYGmHRHj4cHAC8zpV&#10;5o1UCl/vSjJemvRwLj2cxYhWVDjOpURqyQT6cGKuFK2+LF5+lz0OlS4A3pctPi9f7fY5pX3MSFPM&#10;2oLgHsCJzLcq6g3vPJ+//PDk7r3ytRtZ43ezJ16Vzj8rmLiV1HE3tfNZ+fxu8fJ4+lSp+0k3TpQa&#10;xo2D81SQDeKQwyiywWSZILJUIJXgR8d5MzEeLJQbA+XK+DSGqOd3RZw3uGTgn01gfMAawEnFxDgw&#10;wcWLtaVImFElzXmawZaXgulMQcHJuHIoF2m0ExHtTEA5ETDORKyLHM6VinVhS9qzjxnZEpzLLLJG&#10;/epGHItGLTJmHPP6nfMH/KuHwpqzjU4YCFkq81upY7xJAg5UlJc8xosEwLpRwMrh2wFvjEwUONRI&#10;p9bwUK/gFGXCnY27IYLzaxAtiijVL03wQfkwONdvcsj7HoC0cl/DIbh9DYvoxpF2I6FspMUsQAS7&#10;JI+2lZO0RiKo4Z1FyNkF7zbsg3m3D9BgfmcEmwYtJ9xGEd0UpDy4Mp7gDFSU80bqQUQUI6x+0Y40&#10;FGgK4Fb3vyz+00CeCpAyolrB9wUg5g855l+2zEjNYT6tDezb98NbBFn270b4IPPOFqz790Yc/BuF&#10;ryO474BHo0ORdzP6rUPlHRYWHv5SbIIDh+jIxNvQwJOiJJzWCQr/xQL4t2v4Ln7X+v8qyLc4DHye&#10;AP6vAIb5pgCWEzOWEzMkiRsdOGAaxpyOtfhCyv6vxJgsaURGGX7Nl9L3S740vof4pwjgr3J2/w6H&#10;Fj/g0Gyf0SJJaJMkNb/mkA/+jCpRGM7rlZP49C4bFMAkUViBIMT9XaD5GKijdMkjNIlfqeK/UMR+&#10;Jov+JA8Q+ZEEIpg8AKn85vxCP5HEjzDFjjLF+VgSx9goAS5aEB4VGHAwHvChrqFJGAMAGWdEJZgw&#10;pM0PhO5BgStvo0C2PfC7CKAMasBHYAYwG+CgBpSZMhZ0KTMa0ZRKNOLSrOTwWhgxFlpcHiWCEzjK&#10;9+sPf/j5z/8iwvcnKYwACSdKEBciobFabBVbA8svBfCXScCmqvqGitrGyrqgDGpsdc3t9S0dDKzg&#10;vqA/219P3qC/AB8LZxDBpIeJPagHM9hpmVqqGpgoaBtwdNQZOiQ0Eysoy6Wo66gYY8Sk/uN//Pno&#10;LwI//vmXH5B/P/7hz18K4KO//vE/4F6gRYVFCBgsWlxCUlgUKy5J43WEyJIls+UobFkyU5pEI8hQ&#10;eMm+8ljiAYj9/bLP5wP1i/Cl/ZXDwqP8Ag69JyUTpJlyZAUqQ5XB0eYq63I+ocdVMVBU++R6eSm/&#10;Bw4YqTRR1TJW1zZU09JX0UAE8EEX0Af9PyMC+BMEIi8JGI0XFZHkPybOdxQlwI8TESaKiyHeV+IY&#10;H6gEgAKYFBM8JigmJCYqLCsgSuMTpR2ToIph5WRI8jQ6l62kx1bvSi6/UNW3Wz10q3t5tWv6yuaF&#10;ew+uPXx0BXrzCHq1D+0tQ1sd0MyJu82GeyeJ99ow+53Y620yt/oMXixEv9+sfbvU+qz/zJOxnr2F&#10;6Ssr60/XbkALd/fLRwZdE0dDU9o9grM4eiGi3CiMZTA12F4/L9S5eq9u/nnd2LvG2Y8tix/blz92&#10;rkA9m1D/9tuutfeD2wBYAPetvxs7/25i983IDmx/++bf9C6+7Vt517/+vn8LzAwzeO7p2ZmHDWNP&#10;z06871uAlnehydX94qqncTFvwwNeBHk/8nG97ebAc8BWu3aWd3w9H4cFvU1K+JiR+jY9+Vly3IPY&#10;qDvR4bdjQu/Eht2Li7gfH/k4PuZJbORTQHTEs8jw51FhL6PDX8WEvYgKehrh9yTE+1GQ+zVXq31f&#10;13s+gTd94m5Hle+mdDQF1fuYpmsan6CYpVOdiuku5VSTLDXTHBPjXFWFBKbqcUWTXDiv0apY2Sxf&#10;zbJIw7oEkb6IAwb1yCTSBbTS59F/QRmBJ3oLDjKAEQ38mUw1szRlizS2RS7NvJRkWiVnUkUxLOHq&#10;Z2pqRntbJ5w6Xn6xZfDFxPSL0cHXvF6g384OvZ0ffL8w9GFxGAAK7+ZhB/xquuf1TO/b6V5EAH+c&#10;H/y40P9+aejj5vT77bmP55ag3VXoyhZ07Tx08xJ0ew+6ewvavwPd24fuP4DuP/z48NHHh0+gR48P&#10;BPD7GxfeX974UgA/G27aLEsbSvCfSoucy4wdS4mYSI0fTUofTEjqjw3qj3Pvj7PtjbFuj7BrCPEs&#10;cPFPtI300Is1VI/R0U0xsi8y9Cw38CiT5QTTuGEs5SimUiQoyDODSIxAeWYgiREgQ/UmyntIkT1l&#10;aT4kJg+GG5lpbW0fQSJpH/0VLypIOPqjEP/P/AK/Hv0sgH8W4Pv5GB8sgI8e++cLYGRxxPUCwKS4&#10;IBogJvhpeOAvBfCRH49KiqCFjkoIHpE89pO4KJ+UlWmou3ulg3NFYFCNlraXiBAJJSYjIYSTEMBK&#10;8hFFfyGK88kTJRRlMcpYSZaEqJyEmAxaSBYnJIcXJhFE5KXEaNLidNjsSrJ59leRjFEB/AMCmPqP&#10;dgH91wSwuknCgQBmmxdwTXM0LLP1HAosfGqMPSt0nYvU7HKULDO5lllcq1wF6zyubSHHtohtU8iy&#10;KWbblrDsy9kOFQoOlQq25cqWhSoW2XpWGdYOGW5uGb4eqUEeiZG+KVF+ydH+aZGB6aFB2QGBud5+&#10;2d4+meGB2YHux6MCs6oK2we6ViaGdqZGzs9NXQZMTcAOGBHA09OXp2evLCzBOb4IiPGdX9gDzM1f&#10;mZ7ZnZ27DGqWlq8DQOXM7KXJyV143MqRS/0DF3p6d9o6N1ra15rb1wGnmpbrGhaR9N/CysmCiomC&#10;ymkkAzi5oCOtoDMpozE2prIor6W/eW747NzTy6+eX3623rd8cXzrbMGp7oom6Dm00DHma+qtKauZ&#10;7JdUHF+kQ9eNcI28sXbj+voNA65+Rkzm+YVz0DPo2e0nOwtbe9tXoFfQteULV2a2zo+tQLdfdFec&#10;3Z3c3BleywvPeH7xcWNOPfQCOuGfsjdz6drclYkz456G7pNtk+UnytZHVxuKTif7J+xv3coKTVvu&#10;mesoae4qa+koatwd2ywMy/h49UW8fch8w8ibi8+89d32l28+P/fIVdPh2c7Drb5VX0OPt5dfDFb1&#10;xDlFQrc/1iVXZvilgJrjbrGPN+/1V3RF2oZA96CKuOIz6XXQEwhMXp3aBQuCmkcb++0FzTsD6xdH&#10;tsGcb/fejZ+eyAvLh+5Ai+1LA9WDcy3zoObmwi1/04DtwZ3bS3f8TPzvLN8tiSndHb8017pcmXwy&#10;wTN1e+JKUWJ1z5mJ+uKOAOfY0ozTBSm1aeEFBcerazIabq49CLGO3J3Ye7T1NMQq+PXlV9tDGzmh&#10;GYMn+8AxqUirjvNLv7T+1N48jk5z0dFN0jPJ0TEpVtDOpGokULUTWLqJSvpJGiapemYpphYpVpaJ&#10;ylwnqow+m6StRNVgybCUyCxNNpdLAo8fNK48S5mmoMpQUmepAJARf/VVdHSVtLQVNBATjADKyDwH&#10;YhjRwMigvwiICf4M+a91AX2gfhGzC0A08AGHBDDyPHPwSIP8yg3+xdtvE38R+/t3BfA3u4AGZYI4&#10;CjxKgfWD3QPPS+psjrK8rAados3ianDUVRSNtHXdrB2T3IKqdKzgrv7VLOGfTMF3QJM8ZWN4QASO&#10;cRbHJBs0F4rm+SoWhZqWRbqWxQaWRQ5OlZYmWWGetUONl1a6bk6f2hopnUtzzrfjBDgqhya6FLXl&#10;D/dXTZ1Kb2wuaF3pW14dWp3qnIReQ69vv6nMql0cWgfllzfeNhU2LHXPPjp3/87azfub9y9MXkwL&#10;yLDVdIlwjIt2S8mPqT6Z1dZVObU2dG2+a7cguamyYmhpeX9s+HzHmfFrq/svLj6/MX7x9tiFrYap&#10;F/O33q0/vtS9daH7wutzH7Z6LgVZxRWlNGzP3X544cNG3+7l4Zv9eQPz5dPQNvR6/snDsTs77Ztr&#10;7WvX5m493H3++MbrZw+hze1HV29D+/egra0n/V0b3Y0LS8NX9jdfL7Ru1Cc2lPqVLFfPv556vF4+&#10;c9qnvDGoar//2ljhQEdW20r78uXZK0sjq1tLu69fQGcbu4tyKu5ceQy9gaAHUG/FgC3XcbBidGvs&#10;kq9thIOBb5hrSrh7Zrx/UUb0qdrCobGe3c3FJ3PjN8aHLi3P3+ztXCoubK6v7NwZ2748fvH88NXN&#10;vht5oWft1WJPBJ5pzJ8MsD5en9O20LncU9HZUdjaXdTZX9h7f/b+cNFQgU9+qH5Iin1yd0bHYt3c&#10;RPn4SOnIyfhTGT455YknazKbcxKrz54cPVM7ZGIRTNfyYBkHqVlGmjgnBESWFJR1t7YvjA5vP70P&#10;p/m+ewqtzd4e7T43NbzX1rB4PK7WNyg3r7SrvLo/JCQrxO/EaMcS+CsMnxqeaRxf7Zi5u3j51vz5&#10;jd6Zx9vXP9x8emFkta+kb7JmZvXsxkbb9nTdXE9+f2/BwET19AjYq/LxwZKR7ry+1oyOlvT2rtze&#10;gcKBiYrR2drJ0dLBnrzO1sym6vjKluzGrcF10GbeWLl2dfHS/Qv70Evo48N384NzVfmn/D1TctNb&#10;xgcuzY1cayybOFUwNNiwPtuxW57c4WIUE+qSkxxRl5vWPjKwNzF2p+nUelvlxSCbKjra2lQt0N8x&#10;OdAtuaFyaHftya1z7y8uPF0fuDlUO386raE1p2GwvLklu3TubBd0/yn04t2rvVvQPfDE9fztzX3o&#10;4TNQ+fb2g4+gZv/JB9gQf4Sev394/n58QKkqMwDuXZIaQ5ONo1NSpKWi6Kwk8mcBDDtgajCFEkYl&#10;xf4NAUxnxwIYnDiEzw44nEb3p9EDadRoGimJIZvBlD3BkU1QkgtQp1iZcvRcNVT8tFghapQIVflE&#10;dWaqLivZmJRkSkozZZww4WQYKpzQ5Z7QpKVqkDK1ZZJVUdl60hVW3Fo7nVNOFnl6+k44og4Go47H&#10;aeLQOniUPk7CCCdmihe2wPFb4WAHbE04Zi3Fby0jCAtgkqgVScKCQrRXYLuoa9so6erIa3HwmnSc&#10;IUPKhoS3IRMdqDLOdJIzQ86RJm1FJpqB/1b/RQBrijnr89sGy/oPuTfOejYsu57cdKnZdq3dRnqB&#10;dq7c8qhbDzgzF9sWpRSsLWSqJuHAwXrRif50mUAS3p32zxPAs26n121rrzrV33I7tWadu+JRMudV&#10;uOBRhGQA7wW0TnqcCaYFyIvq/14BTEOZMTFmbLQpB2XBQVlxJP8igKVxDrJEBzmsHRNrqyFpayph&#10;k6gYNx7cOuVVPe0K9/+84VS+aVexaFU651A159u8kTEVr5WgIW7GQZkxcNZ0oi1TypmM+X0ZwAy0&#10;PVvSnvMZWHLwYKJgAUxH/e8lgNkYXzWUv+oxJwt+hxL19CXv5jWPUwvO5YgA3vA6Ne9SvRLc9re7&#10;gP4/WgCzMP5KmCBwEFQEHbxo4Z3+zcvhbXPOJedcyy45l27bFlzwPbMU1Jyul6yDs5XHWMlJIefn&#10;Nzikdj7jAS4HspiTqmyACs5T8ZhlmmH2TsrE+ZCz1/zq7gWevB/RdCGqxQvvoCJuJYVxkZMPlMe6&#10;8pIa3eQxbiSMlxwW9l5UtIe6lL+ioLXmEZNCs9yVuO7lkDMXwk6v+1VthDWsxXchYwCroTwVCf4M&#10;qQCalDfyfcGVy0TbgBOPKukoL+4uJ+5ClbSnomy+hiJpDSLiBhDgMtqOK+nEFLUjCdvIiNrISdqC&#10;xTlitmoC1k4olzqz4pOaqc1ayRM2hT36iV36cR0mCYPepenqobpHdZSFTEhC5pLHTGTwzkICehJC&#10;WighVYKAMpFfkcivSuDXwPPrYPn1MEc1MUfVvwZ3TPNrMPxqWGEVsWNcaXFDLL+BrIA544i54p8N&#10;I6jhLbblLcbZbXqpveZ5/XYVdQa5wXhf5T/pMtEWMjgzaaypHN6cAg/vbU3FW5Kx5nSCFYD2BeBT&#10;MtGGS/Fmy/tqMcM4KCdrclC5W+1g8NmdxK5bad3nI2suJjasJp8tdsiylHcHR1UO7axIClAk+SnI&#10;+SvI+XJl/bjwGMO+HBlvlpQ3Gx51GFTCibNIDRPvqSzrr0mP4NIjWYwYBW4SgxSmSvB1p4dvnJh8&#10;nDfzKn0Iyhl/ltLzIK3/VeXK4vHeJIMTJ2yLK7xOt4d3jccPzscPLUf3rYR1LPjWTzmXjtvlzDrn&#10;LboXLHjkLXrlzgRUpGrF2RLdlfnNFcVsmeKOaD5zSQFbOZkgAt4fII31l8P4klGeNEl3hoQLgIaB&#10;O0+mYjwPRTrOGzG+v4k4XzrGn4n2BxcOG+PNxnpwsC4cLPwjA6q4GU3CnC5pBVpgBsoRThmXdAWw&#10;cV5gWTLWk4TzlCV6yUh7y0l5UwgeKuCACFpYop3KzHPng1vWfE6BBvmCT/V6cG23S85E+JnTLiUm&#10;wqbq/GYm8sGyRy3BfsI/icDBOcSwccdbM3DmNLw5GW1BxlofQMHZIHxZ+RcwcH4tANGr8mhbJMsW&#10;QDvkfT9DhX+N8Q1ov/XBBxw0dIf44kchf4FJcOXKuCMpyCxpVwYR3HFg48uWcTvYQ6QGsb8UXlMJ&#10;ADea74wsDG/rWNiDcvFwo6RAcOcS3UENaLVAhHcP7QQnzqIcQVOMCLOvI+92b/efjuBpAW7Dvxve&#10;8fzNHeET4D6C3EoAhwQwcsCRZhk5zuBbI5WH+bQ2sGPfyaennU879vciz/66g/svPKD7d0a8M4UA&#10;n3iHIjhDqET4PPkyAngO+DOf7C8AHBPwh7NnExyYeBsquEZ4eu9/kQAGC34nv3v9fxXkWxzm/wrg&#10;L/imAOY9SH/K/T3g/8UM4P+vCmBpEc1voQ4jqvo1BCGlb6GI5efgBTmIA0bsL5jE8rNQR+nfBMnW&#10;/ZoDy4sk9UoeoSHzo/kYmGNMpMNnACiASVB5qPNnGd44wdISKhScHhmvRyHoU4kGdGkjhowxU9YE&#10;wCaZceTNv4RLtoCRtzlQvIjlRUQvInRBPVvOiiFtTiWYyGMN5dD6JIwBiLIoPRlJXWkJHSlxbaKY&#10;FkFU86CAE1bHCKqi+JUl+BQljnHJUgYESRVJYbq4kJzQUbFffvjxpz/+268//ovQ0f8govlJOFG8&#10;mKCspKQGS8FG38Lps/2FU3s/C2BzdUNTVX2AmZqBhYYRqLHRMbPVNQefApCenz1M7L3NnXw/D/rr&#10;Y+EMKl0MrB11Ley0TK3UDM2UdI04mvpsbWWKBl6YJH6MqMLUMdW1wUvK/tt//+MvP/IdCGDY/vIE&#10;8B9/hgXwL7/89B//9u8//fAjHoujkynSeAJGTAIngaJKydJlSCxZMjzirxzlawFMxkmBCCYRBwwm&#10;EZBPDwQwon5lMXg5Xj/PX75IRV6hgsiUIyvRWZoKynrK6uYauuZqOqYqWibKmgBQAJMW6rpGiuqG&#10;CmoGXFUEMAl/qqZtrK6NZABrK6hosBVVGRwlKlORwgC7DXYe6QL6IGWZSpQCyOOwUhLiWGEhJN8X&#10;LSiAERJEvK/Y0SOiR34FgAKYFBQ4+oPokV/E+CT4BQh8gtLHhOXEUTJysvIMmpycvAaVW+QevVnU&#10;tlc1cLF2cKdtenN8+c6t2w8ePoZeQtBDCLr6Erp5H1ofvXU6+EK5xoNu7TczJq8XnN5tpkCXO6Dd&#10;1RcLK8+HRq939e4tbdw4d+PG9OXnE1dfNS8vx5S0egTXWLscpygHiXFjpewi2LFOhqXhrvW7VdMP&#10;K/qeVA8+Ozny4szUh45laOgcNL33sW8LGjn/Yejc8951wJuRc2/GLrwa2njTv/C+b/5938L73qUP&#10;fasf+tY/9m5CYOah8y9a5p42jD9tGH7VOg5NbkIjSw/Lap4nxL2JDHwR6vs4wOO+N+yA9xxtdu0s&#10;91wd9wN8XsRFvz+R/C4j5UVqwqP4mLsxEbeiw27HhO/HRt6Pj34UG/MkNvppTPTT6IiHIUHPo8Le&#10;xIW9jgt5GuHzINTtYYjbs3D3u17WT/zc77p7X3EKvhVafP1ET3tYo69Rup5xJtMsm+lQCmAbZxuY&#10;FVgb5qmxolkqx5VM4ZFN1a2KVXgDACMCGJRVednAYBIBMcEI4CMExP4CDsQwQJE3NjAigNUtUlUs&#10;T3As8xiW5WSrk2TLeoZ5tZJJkYFRiotpTH5w5lp91/Ox6VdjI29GBj7ODr+fH3m/OPpxeRxamYBW&#10;xj4ujyIa+MPcAMx8H+Dj3Cfg8YDXx99uTcEO+MIydHkTunoOurELZwDv34bu3YXu34MePIQePIIe&#10;PYUePoeePHl3//b7e98QwC8mO54NN22Vnxg+HjiVHjWXHTeeGjmeljCSlNWXkNoTH9Id59ETZ9cV&#10;Y9USbn86xKvSPybaLNSc7cuW85KR9UTLe4oxPLBcPwLVV54eTOeEsRQj2UqRCqoxqlqJmvpJxpbZ&#10;RhYZAHPbbHvXYlfvSg//ai//0uCIsuz8s5qajkd+wYkJEQWPiAv+Kij8KzwA8BcC+Ge+Yz8f5SUB&#10;/xO7gAbrQUBWJcLLBpYQwgDEhSQRASx8TAgRwKBw5MejIvxi/L+ICvOhhY9iJARkrUxDY2I6nV1r&#10;QkLrjY1DBfllfv1R5OiPQiJHJTECMmK/SokekcOJcqRRilgUEyUuj5KQw4og6pciI0GTlWQCZCRY&#10;ADJGCUDBqgLIGLX/HQSwilWWil2pgm0p27xAwSwXHtrZMd/cp9zIs1DbJVvN/oSydZqiTZqSfaay&#10;fQ7HNotlk8m0zabb5sLYFTAditgOJXTzQgWLIm27EmvPCs+AiqCgkkCfjAC3+AgfOAM4wic5zC81&#10;yD/DPyDHJzDXNyA31D/TzyU+zPdEeV5Lf+fy1Mj52fHdxdmrKws3Zqcvz0xdWlq4vrBwHRHAi8s3&#10;V1b/AtLVMyKDp6Yvzs5dRtzw/MIemBwd2x4e3h4YvNDXf767Z7sDtr8bZ9vWm9s2z7ZvNbRu1jev&#10;VZ1eKqmZyS+fzC0dzy4ZyywbSc7vistqTsppjUyoDgkuqCrrGe1YaSjptFKz9zX3iXYKd9ayXeyc&#10;fHbxrru+jSlbO80/5WT6yZKE4pOZdY8vPYFeQe2V7TpM3dqcGmdTF0tti9H2Eegt9Pbh67mR2Uur&#10;F6DX0NMLd67MbL28fH+2dfTC+Prziw9zw9LfXXtVl1b18ea7rrL2qabxR9v3L09e8jX1nuyYKkgu&#10;7K3vmeyYiHALu7NxIz8qa6V3vjmvfqJhqCap5NrU+dLwrCdrt/L8k7vyG6Ab7yNtQ1Y7F97vvXLR&#10;sL86tXt74ZqXnuuTrfsrHfM+Bu7vrrwcqu5N9oj/eO1NomvMzsD6UttshE0w9BhqyqqH+4i+ByW5&#10;x+2O7lwePw8mH23st+Y1bvaugDl7yzreX/vQUdxZElMK5p84MzlQPbjZv7XUsXxj/qaHnuf24M7e&#10;9NUgi+DnF17kheWD8kTDbGXyyVi3pN25m8mB2b0Nk82VfbEBGRmxpXlJ1emRRVkxpWXJda+uQ0GW&#10;4bMti68uvY1xin5x8fnO8GZmUNpAXS/Y0Mmc04mBWdd2Xnk6nlBR9tfVS1bVTlHVzVHWy1Exz1U2&#10;z1IxTVczSVEzSFTXi9HSDtfRCmLIm5GImiw5LWWaJkeOo0ZX0FdWVaUzFcjgbg6PAazKUELUL5Ld&#10;+6XoRfqI1lbQ0FHURNBV0kL0MJIlDJbidfj8qadoRAnzrDCFKvWph2fwHILoW/BMckjxHjy0IFb4&#10;0KcH9vew+uWBKN4Dy4uIXsDvFcAS/EKgBqwQbAts/dMP5pgsZbK8gZKigbKWCktTRcnc1DLMwSPb&#10;2qNIyypb0ypP3Qq+G6qbF6qb5auZ5qmYZitbZCtYZStb5alYFapZg5tpsY51iYFlkbdvg4tjRZB7&#10;bVvlRkfRQkVs25nErkjTFI6IiYNKeKpXZVvBxED1bH5EWV540ULX4nzX7EjTyK2NWxOtEylBqeWp&#10;VSsDm9ALqKmwoa+u6/zkzs3V688uPV8f2Qp3jjHkWvpYhMR6najOONteOdJVPT3QsHwqr9/PKTU3&#10;r/3K9Y+ry7dSY4oailqfbj+4MbbTnFh+tWt54+TIXsfq/silseLBQv/CbK+CvLDKUJfUcM+MGI/s&#10;4x7Z6y3n189s3O2/BV2EoBvQje6L8zWTs/WTk02Ty0Ors0NLJ6vbTzYML27eu3UfWl2/V1c9WJDe&#10;0FwxtNC9s9K5c9whRUNYM1InfK1qaaNiviO8oSfu7NW280u1M2fTmvrKeq8tXt9bv765ePHOzcdb&#10;65cASG/JTy++yA7Oc1P3XGhege5DJ7PasiPKW0qHV4auDzSup0XU1hWNnq6YaDk9f6p6rLpioK9v&#10;bW399sr6zcWZiyuD61Onp6sTm1O9KizYIXpk/8KY3qH6c53lM6ONi08uPL+/cXe9e6mvtKsqsnyk&#10;bKgqvDzGPDLdMbkqpPRq3+7dsRv1cXWLZ+aHSgcr46rLj9fW57X2NU0/vgO9eQ71Dm6Ze6QqW0VS&#10;ND01LEODYsvT884WlXWdOTM2M7F7/dKri1tP2hvnG+um5idurszcb2tdj0mr94kq9oso9PbP8PNO&#10;PV3Rd37u+rmxi/UZdd2lZ2/OXnh+7vatxR3owUvQVD7avN6ccbYjq3e4dGLu1PJM3WJfwXDLic6z&#10;aR0jZZP9hSOd2X1tGd3tmT1dOf29+UP9BYOtqS2tac0Niada05sHSno6C9oHynu2BtevzV1ZG1y5&#10;NHv+5Y3nHx68fXP35f6l21vzF1obJnd3Xj27D411n4vxyU8JLh+qX94YupETflJN1iret7g8oyvc&#10;O7+ubGxp5sH82P1LC1B+9JCSjIu7RVJKeIW/U0J1Xuv23G3oOQQaImgferTx5sLAhb3h7UsDC6PV&#10;Z7b6x6BnL6Hnr95cvwW9eAUevR5evALdfwx4ffPu+9sPP94F5efwA/z9Vxcnz/nZpqnQA7UU4hUZ&#10;CQxSgrJCLpVynEyL/6YApsjHUugx8EdfQWPH0jlxB1BZyGwhDJYvg+HHoEXR5ZMZshkMmXSWdLyC&#10;jL8+29lG1dRLVzNIhxumTo1QJscr0xPV6bE6hFh9YqK+fJI+I1mHfVyDlaBKjVeSSdWQjWKLJqqg&#10;sw2pReaqlTbG2bp6LkQ5PRxOk4jTJmD18JIGeHFjvKg5XsSKIGhLFLaVErKVEbSTFbIjidnLi9tT&#10;JGwoWFsW1YatZM5S1aWoKRI1GDg9BtGCJedClXKmSAOcqNIOVClL8P9l+H/iOJ3/Rsb4KkgHM8Vc&#10;1EThDOBQUvCQZ8OMx5l1t/odt7rzrrU7zpVbjuUbTuXb7tVr/vXTUa1hCkFagiZqknaKWFfYUsj6&#10;UohuFIIDHW/DwlnxsGHiEAMHOPTC1JGFhWFjXTg4Vy7eA8DBubNwcE+2qqJ2eZpJc251q3aVV93r&#10;7/o1bDsWn/er3g6sWXIuXHIs2XKouejXOeza4EvyI/HrM2RckBHsWJ+iIyyx4GjPwNpSsXAuizzv&#10;jZU8Gn5hREWbMdEWbPQn+8uRtGOi4E4gKVhHWYy9PNFZDmNLR9mqSNppilgFciIHQzqmvWsWnItX&#10;HYu3nSo27UuXLAvn7ErmPU/dKFzK1E/SFzdTFjcFa2Pj7blSLgcv3ME6QeRltsH69oBPL53RAHjT&#10;iP1VkHBE4HyGLelIl7CnSzrAoP8yQiEAOarMz/lYB5GFcwHxL7lZWPhFLVzJ25OvI/K683DEutJw&#10;HjScOyizsXZcjA0bC/6aduBTOixvfNSx/ip8DiZHrHKVk+a8zqx5nZx3KllyLV90LIEFsPvJ5dDO&#10;iYhuTzlvNVFzNgrOUUMEMAPnwUYD3GHBAJ8S3wv8xvk/JYBdwUaVJF3VxJxsid51LnX9/s09zmUz&#10;ntVzrsVrPrXn47qWY/tCyYFaR811sN5MCQ8a1odK9KESPGB3yxvXlic/3FhYTw7aWwvvr4f20ha0&#10;jeRGTUV0roW1TNsVXPauuehavmpbcDGkZSqoOYAZyBQ0lMPYEDDWv1MAu7GIHmSUo4ZcgBraWZ3P&#10;vNym7E7eyrnApis+tQ/Cz+5HtW4FN9r/qqv5qz5T0JIl4aQkbq8qaq8iZq8k5qgk5gxQEXVWFXU0&#10;I/hoHjHT/pNukUHmSlz/akTruai21YD67ajWldiOvpCzhiIWqignZWkflowflegpD3foag9OfqqE&#10;NUXcmiRqKy1qLyViRxSxkBIx/RppUTMEUCYKm+AFjbD8Btij+rIC5lJ8JphfjSR+NZQ8ZoTjN5E9&#10;asT8ydCU3yJHJemEnH8R2b9d+3ijalizetgZnagirWgXjA35f7DpRw1lBMzFjpoQ0PZHftQQ59dB&#10;H9PA8anhj6rij6rhjmqh+fRQfHoyYqYyYsZfQ8VafQOcBZloJos1YpHAteOghPPQQrsbCjmc0EjZ&#10;TBxZCmhY9jl5MbL9Qtxgr8vJRHqkkZCNAsGeIuMAYMg5c8nuilRPRbI7R85FieJxCAWKB5fqxST5&#10;sOT81KhBNGFLW3Jge3jnxZyZl1Vr0Mm1J1l9L0omnp9aHU/qiTfPNOWEcWS8FWX9FeT8QYTtr7Qv&#10;bH+lfNjSPqAM6pXkApTkA0GEHbCUD4vgBU48MMmQDaDIBtMp0fJYP5aoi42UX6lR5qBD4bxd7oZj&#10;3ohh/JBZysXo1umgM5OxPcNxvcPR3QNhrf0BDX0eNX0OpYPWBTMOJZdCm8/51fUbHx+2zbh4vGUt&#10;vqHO9oS9jJuKiC1DwEIZ76lGCqYR/WWwPnIyQVLEQGlCIIkQQCUEMAn+CngfFbyPMtGbQ/BiEr1Z&#10;BO9DkYn3YoCPfhuZeB8FQggXH8zFBrIx3iyMOxPlyJC0hb0v2oaFsQWNDOyDwY0A687BeAJYKDCP&#10;Ow3jTsV7k6V9ybJ+clKe8jg3ioQd/ZixDc61zDx3IaR1279h3bFsxT5/1be8wyppK7VrLK7FRNiY&#10;/YuWJSOULGjNwLjBK+ENZ07D2fOGrjQHsKUdmNKOLClHhhTcVlDxcI/xFJwNKNMIcNPxm4h3gAdi&#10;x8K/vwFNGbiX0QlOTIIzgwjaFti0fRXhppiGQ0zebyKT4M4guB+KgEOX/wFMuDX+BmRwheIcONJu&#10;XDkPcMESRczkxK1gASwOW2pefjOc9Qs7YLQdmARNJe928718uunwYIA/1mfAzRoAt4SgAUc7IZV0&#10;1O8VwL+X/3IBfHBgQZt8YH//xvHnrYG3Y98VP91VvxNEAP8+4C7KvwG473yTvymAHWEBjLPjCWAz&#10;+AdzsAIEp5Ddwe/J4GPIOw48EXvAFxoYnvxiE3+fQ4v/bXgrB7vxnfGv8+mv+RXwgrx8aMDBD5v+&#10;FrwbzXdGmC9k7X8FVJQVGQ3r2++N4G+NtvhmhAeBxlgie077NPqvNYtgzcRbIcMAI2MAf3ax/1wQ&#10;o/w90RjxtYf4Uvp+yZfG9xDfEsAasmKaX/Wr/LeQE9fiofN98a8KYIKg2jfB8Cn8LiSPMDHH2AQh&#10;JWlRFZ4nVsQc40geYYj+RBX9ifJVpOIEFDACCl9HsKyUmJqchAYJrU3D6dGJhmxpY46MCUvKkCWl&#10;z5EBZUMkIjV4Qbh3aFlxNQpGE9QoyZuq0aw1GLaKZEsFiqWCvAVH3pwtawrbX2ljhowxjWBAJRpQ&#10;8fpkvB4Zqwvn/qK15TDaspLaMihtGQkdKQlNKTEtgpg6QUQDL6qGFVTFCCnjhNRwIqp4YXWssAqo&#10;QQsqgQjKoB7MQxTVJIprSItrg2VBGSwL1gDKYG1gnXIoPVk0KGjgRDloYaqEIFHwqPDPf/7Tzz/8&#10;Gz/fH/iP/DsBdUwODwtgGQmUOkPRTs/SxcTe2RgWwM5GNg4GVna65lZaJhY8AQwibH81jWEBrG1q&#10;o2MGPgU4Glg4G1m5m9n5WDj7Wbki4/4CnHUtHXUt7LXNrNUNzFR1jRQ19Tlq2mwtJklLRIAseFRa&#10;mWNiZuSMQ8n/j//fH3/8068//vmXH//8ww8//AnmIAn4xz/89OOf//3f/vXITz/Ky8gqcbg0OXki&#10;Gh6pl8IbkZclS+aSqFw5OkuaQieQKFgZRP0e5NQeaOADz/plJQDJCSZh4BoKXhbMRpeCE3MZ0mQQ&#10;QZkpI69AZmqwFQ1UtU219Oz0TWx1wHEABwQ2wSCCsrWWwYEA1ueoAEAZNsSqWkgX0LpKalpcZXWW&#10;ggqdrUhhKJDpHBL1IAkYbPQTUnASsDwBJ4tFEyXFsaLCKCEBCYFjYseOivIdAYgc/VX4yC8AUACT&#10;/AJH/ij8y59EjgoIHJPk48fxC0mLS8rKStMYdFVFJXU5pp20coGRb4N1TJ9n9r3Tc6+nr77Zffzx&#10;zgfY/l6DoEvwGyho6/xqefJmtd/DsRjoYi50rRa6NQjtn3t5bm9vZPXx9PpOe/+t1d3nVx7fGNx5&#10;0rXzvmVjM7622sI7R88+UEbNVUItkOzhr5rsYF4R7nn6WfcVqHnu5amJhxUD+6W9D6qHXjXPfuxa&#10;hQZ2oJELH4fPv+xZf9az9np459XIuRcDa28Hlt8NLL7rX+ax+q5/He4Ium8TGt5+3jr3pHHiUf3Q&#10;kzND0OAKNLD4uOTks+Pxr6MDXoT7PAn2eOjnctfT/qaT5RV788v25ne8nV/EBL9Pi3+XmfgsLe5B&#10;YsTduPDbUWH7UeH3Y6IexkZ9KYDvhQS+iA5/mxj1MjZ4P9T9mq/9DX/7e4HOD3wdn/l53HFyuWjp&#10;fsPvxJ3Us73BNQHacRbGmYomOWzbMpZNOce4QN+y1NKoWJERy1RNUjLN07KpULcqVjGD8301rMpg&#10;AWwGW151y1IN6xJN63It2zIQNW1Kta1LtaxKAJqWxRoW8LtvNbMCAKhHPvpNvXmumlmGmnmmsnmB&#10;gmU51wYeG1XFuhbMaWyWaW0ck+RzYrKm/fHE/Oup8XfjA9Dc8MfFsY+rE9DaDLQxDbM+BSbfL499&#10;WBp5D+cED32cH4QzgOcGPsz2v58deLs89mZ94t3GzIedRejiOnRlG7p2AbpxGdq/Bd27DT24Dz18&#10;CD16/PHRU+jxM+jJk7f37769d+Pdnavvr+++v7z5/tz8h7XJD8vDryc6Xgw17VSkjx0Pmk2PXsiO&#10;n0yNmjoRP5KcNpCY2BMf1B3n0RVn3x5r3xThUhfsl+8R4avnZ8Ty1VeJMTLNMnEstgs9GXiiNyF7&#10;Ki1vIa90vahmp/r05fq2Wx39D3vGng9OvugZe9o19LBj+H7PyMOe8ce9ow+7R/an5h/PLj2wton4&#10;058ljh2VFOATEeUXFhcURC4TwSNHBI4eOfZpAGAYngDmFzwqAPh7AhjJ6/12FOKDHTD/r4LHfuEH&#10;EaxHVEBcXEhCUgQtIYwSF5IUE5QQ4RfjzSkMtiUuJPbrD78IHBE8+qOA8FGMOL8MVpRuaxkTFHrW&#10;3LY0LOqsi0cmQUpVgB9/7IiYhBAOLSwlcgQn/AsRI0KVQnFwkky0BBUrQcOKkKXEKHIoFhnLBZDQ&#10;XBkJlpQo88D+UrDqBwJYRlzxkwCW5MpKcL4hgDFqAHAL4wlgmAPd+zX/sADmWBQqmOVqWecaOBUY&#10;uBdqO+eq2WUoWqawLZK4VmmKtlnK9jlsm0ymdQbTOotuncmwzqHb5rLtCjn2RVybEk3Hakuf015R&#10;bWGJ7eExp/z88tycEwK9UwJ9jgd4J8LRLzkg4ERQSCaSJeblGBPslVKc29zfuTw9dm5+and5/urm&#10;6u2FuStzM5dWl2+sLF2fntmdmb20snpzkTfKLwLieufmr8zO7k1PX56bu7q0dHNx8cbMzJXR0XMD&#10;Axu9vevdPVudXZtt7WstrSvNrWuAs+1bLR3b7b27ZzvPnWxerzi1UFg5nVs6nlk0kl4yFBhXFxhX&#10;E3uiISy2IjqqvK9r9cLq3d7T48ONY2mBqQXRua/2nl6e3g6y9i5PzH9+6RH0AGrKa1romofuQWcK&#10;GjQpWopSikrSSuFuEeNtY2VppYYKBunRJx5cuf/hyYd7l/aX+2avL12AXcJLaLZ1tK34zKvdR03Z&#10;de/3Xp7NOX1jYW9vZret6OzLy8+fXXzia+6zPLCcE5NVm119bno72i381tq10oSCneG15rz6lc6Z&#10;wojM69MXiiOyrk+cK4/MOZVSDt3+mOgRN1jb9/HaG2d1u62elScb97x0XB6u3rk4tOWgZPVs5+Fy&#10;+9xxz/gPN97GukRNnh65MLwVbR8GPYc6i1rSfZOhWx+yAtIujmzfnNsrish9tLF/NufMevfSRs8y&#10;mOHD9fcNWWcqEsrB/CMnRwFXZ65tD5+7sXjLUdN5rW/j3OiFUNtw6DaUE1qwN3Nj6NREVcqpGPfU&#10;K4t3IlwTe+rHO0+N5iZWZsaWlqefLoivzIkpKTleDd2H/EyD+qqG3l57n+gZ//LC4/PDazmBKUPV&#10;PeCjpqKOENfU9fknTvZZWroJhha5bPVkBe1MbcsyBZN8BbgT/lw10yxtsyx98xMmZqkW5okchi1N&#10;Tk+BoqdM06AT6QokhhqDRSdKq7OUNNjKmhw1TQ5sfFXocFfPXHm4b2emDLi/01iyVK48C9RrwOME&#10;qxqo6hqq6RhrGBhr6Bmp6+uraOkoaoJ6NaayGlOR10E03FM0eOTgyWA6IncB8ngpRNwiDvggAxgB&#10;lEEN/fMYwMhHXwrgr+0veIjigQfAulcSBwtgCSwsgMUxSA0sgHmfIvU8ASyBExXjCWBRngCGB/1F&#10;CwlL8AuBerAJqpQ0r5NqeQUqQ4VBV6NRzTU1TDT1lRjqKkoWNvZxTp6FxrY5OpY5WpYFWlbFMKBg&#10;nqNplqlqms4yOM4jiWWQwtZL5ugmK+gmK2kflyF56Wkfjwo4M9h4pebEULB5WqpbsadmVKhFXqRt&#10;qY/hiXT/2qG65cqkRh+TkDj3pPWRreqMmozwzPyEwvneVUBpSu1cz9pE20xzWUt3Xf9s9+Klheuj&#10;Z2eDneM8LIIDHeOKk0+fLR9qrRxrrR6vze2J9y90sYrpH965tg8tr9woy2lor+i5PnVls3n2ZEh+&#10;X/Kpiw3zL+f2N84sJTuluGr6h9ulJPoXR3kXmGv4OxuGu+mGRlkl2VIdTkedejX3+OPqi5t9u8+X&#10;7j9ffzDTOD7aODzbM3eyrDk0PCuvrGNi7ur+fejRPWhm+FKCf74OxUpHxsyG5Wwha+uvEtgS2zJw&#10;or/CsyzfKa/jRO/10f3RmunskKKR5pl7V56dW98bH12YmVp9/QJ6ev/t+aWrdTlNtmrOIdbRgzVT&#10;ky2rQw3zJ3Pac2Jrr6+9+vgQOpk/mJfY1HFm+VTFRFlBb0xkmbfPiaKyrt7BrfqTQznxNck+eTZK&#10;/moEG9IxQ11578qEvs6SuZnmzcac9muz199deXljem+0ZrAwKL85tbEmsjLPI7MjpeVURNVuy/bV&#10;noulvoVP5x/05vWmeKQFWkYWJdcuT155+hB6/Rp68AwKS6r3ja31DCsLTaiLPX7K1y87PKy48dTk&#10;/Njl6aELw12bgx3rk0OXV2b35yZu9vWeWz3/MqusOza5JjO3KeV4dXFW42T36oXpK1PNU+Nnhp/u&#10;7IN2A7r9EnoGQbeeDdV0DZQNt2cPtmYP9JdOjVQtdhdOnE7pqoptHq5c6CoYbcno684dGi6dGCmZ&#10;aEvvqIuqBbvdntLYldHcm9vem9d6OqmmKeP0Utvsw639rdGNuzu3oUfQnZ3bF5cugMb20bVn757A&#10;4wFDr6D5gd228tELk3fubb2bbdkeObNizHVpLhu9vPw0MbQ8Nrh4qPvcHfCA/RTqLNvWo3pHOOeU&#10;JjX5WEamBuf31I2/vg69v81zwPfB/n+ECzcebw2OL/WOwIfpwbM3t/ahN++g129f37wNvXn7/s7d&#10;F1evv7528/3Ne9D+M7iP6OsPFzoWLDRC2XI+WtxEBUosXTZOTSmXRj4uRQin0WNo9EgaLQSGEkol&#10;h38eAziKwkAG+v003O+hDGAQkfRfeDxgajiTFcJihjLp0UxyLEs2niUTxZX2U5K2tVa2ddc0DDJQ&#10;j9DjRKhTwpXkYhWp8arUKE18pDYuRlc2XpeSoEGNU5WPVpCKYuMSVAjBVP4ojkSGHqXAXL3GyaLY&#10;wjyQwzYmEnRlCPpSWH0CypggaU6QtCZI2BLFHaUlHGXEHOXEHEnizmRJJyrKiY62YxAclRTMmEra&#10;sixFHIuFU2IRtcD/slny1hRpC7KUOYlgSsIbkLDacnAnKEokSe5/kxL3YBGDGKKuqiLOBgJ2kdTw&#10;Md+zs56nV11q1xxgp7XhUHjBo/xq4KlbEU17cZ0LxwfdZN0NJCx1MTYccTMFKQcq3ppMtCFLWVGI&#10;FjSiBZ1gwcJbsLFWPODUARqOlz2AtWUCMPYsNAwX56Qs5YaUVWU8WFgHmqSNqZRzo3nGhGXmokP+&#10;mmPhqm3eomUWYMkqd8eh8rxT/Tn3lguho+U6BcYCDjpYby7ci6YdnWjNlLJhSNkgkUG0BrtBxpjI&#10;Y01IKCNZlKGcpCGIoCyPNgUbYmMcuWiAM4CNcWZhXAEMjAsd7awg5aEq480Ss6cJmFvQQ3NtSleD&#10;m8GerNnl77pXXvGs3rArWLEvXPOsvpY6NOhdG80N1uE3Yh8xUEE7qhDgAW6p4g5gr9h4dzlxG2lR&#10;GzLOiSbtJo93ksc7kPEONBz8PpGJsmNLWHPFbTliNrD6FXc+BEfCmSnqwBBzoIs70iQcqZKOFLQT&#10;GcaF99rXg471OBRpGHd4qEu0GxntSpZ0IUk6k8SdSOJwah3vZf13RmcO1ouD81TEuiphHVSwNko4&#10;G2RQWLKkMxPjoYb30xB2tBCxLdRJXQhuXA84Ne9SvOxesuBcei6wadyxYsKveSFp3EnaQwPtwMU5&#10;04iuVCnYdoADooQBgONsQ8daMXDWTLwNi2DLJtoBOFL2YBJUwq8aea8dAfBs8GkDZzN/+cqexusZ&#10;+9Pr9a+gwj3rfsqBQ1w4W9JeUcJOVdjKQcoz2yC91/vUpPepMfvCJdfySxFtN7IW8jTSrAVtwMmv&#10;KuDAFnHm4H2Z0oEEMUdZtBuN4MWV9VOW9VWS8uZgXRQk7DVErZR+0AhlBHV710/5nV7zP30poGnJ&#10;pnDUMP1adPd2bH+6RpyBuJWmlDOX7ElEWbGkXblSrhyiC4BNQN4vwyhIux0AZkBgS7kq0nylxcwV&#10;UbYmeFcPvHudUd56cOeic+2GW+0lv4bzfmdGLfPKWcEpRPc0SmCR2vE8leQirfRK/dw6k6KTpiU1&#10;RoVVujnlWpkglqqnFiofL9NIO22U12pVBmgxLzipm9hgcSJBIUhXUJchqCsvZoIVNsYIm0jwGaL4&#10;DLFHPoE+aijBZyx+zFiMT++bSPAbSAoYAlCCRmgheA1YEVOciKmUsAUAL2KFFYXBi1jICZqxjpra&#10;Y10bHGpazAu7TLIX3Kqm7PMmbLO6rLKrrMrUfzZXPGqjjvNh4r048oHyBA8Sb4hWcFVy0QD4CqXj&#10;XCl4dzLenSHtyZL6BhwZ769hyXoqM/3g4YTlfRRk/EyYMXpYH52jFkUGmQ9L116VLr4tmX2SPfIg&#10;f+Zpzc5YWLsz0V1Lzk+BEgRQ/C0K5MCv4ZKDuPRIplwgWLkKxskM71honnkpffRt8eKbzNHXKYO3&#10;otpup4/tFixmWGSrSliry3mxsS4MPGxNDkVwnfLGqf1N5J3t1iwpR3ARyaDdSBhfDjFEFeWjdsQ6&#10;Xz+7w6ZozqV82alw2SF/1aUYNEprXnXgMgTn5Jxv3bhP1Yhf1ah/5ZR31ZxnxYZH9aZH9ZJD2bRj&#10;yWJY48zxtmKnTGuKE13EnIFxAzctBdkgOtFfDusDp/xKBZHxARS8PxXvS+d1zwB2WwHjxPk0tug3&#10;9v+bEXY2WG82xhfEL/yNI4COsoV/BINxgHOCMW4KaA8uCkYR5QnKbKwHA+dJxXtSCB4Uohud4ALu&#10;Ecpi5trHDJs8a0b9Tq0G1G96VS065m34lc/6lk6FnRyObbaVtlMVN2NL2MItMNxjgScH46EAVg7v&#10;uSMbb4uISTqvofje+NVPbf6xyDtusHn6Mv4D/LX9pEjCvVvDJwzP1YF40GD+LsCyvx9Edn5P/J3w&#10;vCzvtDnMl970C+Cj/U0+HT1eGen2Gf4hFBoRtL8T3o59V/z9gAvnvxTkOBzm810J3u3fCnIE5Igh&#10;e3h4WZgv/zSHPvp7fN707wFR0d8TkX0+dJL8LZBvgZTBMyHyWPhXwdhTcRYUvCkVZ/o9kYozA081&#10;h5TtPwb1q4TdT2Dh/gy+O8K/kaLgLL4Z5TFmJJQJCQ12G66hYM3BJANnTsea0TCmACra5FMOrqQR&#10;KH8TWND+FZAZkFWBdfKw+PT4h7Y+FD915PPbSIVF9W82d4C8hCGyY2BDB+tn4M1oWBMqxpCCNgCQ&#10;UfryknrI8Lpy4jqghoE3AYAZQI2sGDzgLjzkrTgXIC3GkRJlE0VYBGEmAKn8CkUZMVW472VkpN4v&#10;4qfM3UNRRB0voArAHlNGH1WU/JUr/jNb7CeW6I9MUP4m4j/DSPyiAJD8VRF1RAl9FCyrLPYTB4B8&#10;9GU9hk8FrBzHD8tjKWEtGVEtnu3WkRGF3TMogyNAQRvRsEbg4DAJ5gokey7JUYHkeCiqMzzUAHR3&#10;VQDNTZnqqgLjpMV00mLZazLtNRi26nRbNZq1KhVghTrKwvJzpERU5CTU5VFa8ihNOQlwMOEvTuSl&#10;LB+KBCElHC9r+VD8NI+I+qEoK6YpLa7+dZQT15KR0PjeKKlOwqoQxGlifLijPwr89Kc///Dnf//5&#10;5389cvTfhAX/iMcKkAgS0pLiMhIYRVmmmYqJo769k4GNk6G1s76VvZ6Fg465jbapraaJtZaJlZqh&#10;pYaRjYYxqAH14FMwj6OBhYuplZu5jYelnbeVk6+lk6+Fo7epo5eJg42qvqMOWNbIgKuqzVLUU1LT&#10;U1JRZqv/dEQOTdRnKTpq63tpatlLSsj/+//8+Zcf+X7+008///kH2E//+U/wSMAwsA/++c9/+NO/&#10;/+tPf/x3lIgIh0bTUVZRYXJ40pTEIMqzpClcGSpXms6RorEIFAZOnob/y6i6iAkGkzSiLEOaBEBs&#10;64EDhjUwiiiPlqLiSEwpMkeWwZGlMaWoYCUsaRobrFmOqUxha7JUDZS1zDSNrHRNrHUMbXSNbPWM&#10;AaAAJq20DSy19AHmGrrGKpoGimr6CqrIwMCGSuraXGUdBRUAKGiwFJQoDJaMPI0gA3trXu7ywQDG&#10;cAYzgUjC4WXwGCksioCWwEqIokSFJIQFxIX4hY8d+Rp+gSM/C/P9JHSUj++I0NGjqGPH8MLC0uCY&#10;YjDy4lhDEtedoh1HNS9hutVR3Hs4oeC/9s+qFqH1V9BNOCUFegwtt4yFWTudSk+BbpyD7u9CT/eg&#10;pzegR/u707PQc+jy4rlwNz9LFW0PLbMy38Te4Py50Io76b1vaxaH/YoztYKcSbZmcg6+ZllOVoVs&#10;tcRAj+prDWsvT028a5iHWlagttU3zQuPasdulfbtVw8/bZqFe3ieuARNXX43dv750OazvrXn3Usv&#10;u5df9Cw/71t53r8KKgEvhreeDW486VkB9Q+aJu/WDr3rWIA6lx8W1j9JTXyREPA02vNxiPNDf/v7&#10;nhZ3nY1v2OntWWndcTN/HuHxNiX0XXrU8/Soh6nhD5LCnyREP4uLehoT/SQm4kl0FIhPYyNBDcLT&#10;2PAnMWGPooLuh/vfDfO9G+R918flnofTYy+vPWuHbQv3J0kVW8dPhSp5e5ik6Rpnq9pWKtjXkY1K&#10;OEalmsZlLNUTNPUTCib56tYValalalbl2vZVOg61GjblyuYlyuZFICqZFSqZFSuaFiiaFika52tZ&#10;FGuZFWiY5Kkb5wJAQdM0H6BnVaJtXgh3d2lTBiL4CMxmbFdl6lBjYl9tbFtpaF1uYFUKYwMPjmvt&#10;WOxgnxnont5U0Hh7YunVzNT78W5oaxLanIW25t6vzb5enYRZn3q7OfNua/bt+vT79emPK1Mflyeh&#10;hQlobhxmduz94vi7lUloYx7aWYZ2N6ArO9DVC9C1S7D9vX8Hun8XenDvw4MH73i8ATx5+P7Zw/cP&#10;7ry5efkDmHl3DVqbeTvZC031PDxbc64gdSElcj45Yj41ajo5ciQ+ZCIlcigxqDvarS3SsTXKsTnK&#10;7UxUYG1EbEFQelNe70jL3nDPvYHhZ8OL74bX3ncvvZq9BI1sQGcGHtT03OpbeNez+O7MwL26vjs1&#10;nTfK2vaKGi6k16wkFk6FZw0FJXf7J7R7hzeHxJylcx3/55/FRSSIouJif/iPfxHg+1Hw6M+CR44I&#10;wpeI4LGjgnwAPn4+Pj6BY/xCB/AJfgEsg4X4EL8rKsIvJnJMQlRAXJhPHK75K1HoqBhsgo+ICh4V&#10;FvgV7hda+JgQD94MfGgevPl5qcBHfzoicERIhA977EectKS6lfnxsPhBI8cqB586z6BKEsP83/4k&#10;9vOvYsJCKHDRg61LCOGw4rJESQYBzcaIsSSEaJL8JIIIRR6jwJBSY0qrU3EqcpJccOOm4tSoOA3A&#10;IVPLU8LKn93wX6Dh1Q9AFvzEZxP81/hy/bIY9b8mgDna4Zr2+ar2ZRzrYmXbMrhbV4NkXbsCjvEJ&#10;uhEM2yxL0SpP2aZIybpQwTJfwboAwLWEUbAqVLAtVrErBYur2ZSoWRepWuQpm5xQMkpSNz2ub5ts&#10;4ZQaHFnuH5rrF5ASGJQcEZYcHZEUGRwb4hcVGXIiIjjDzzMhLiq/s3Vmdena0vyVhdlLS/OX1pav&#10;bqzCrC5dXl66BFhdubK88ql7ZxBXV+9sbt7f2Li3uro/Pr47NXVlfv7W0tJdwOzsjfGxveGh3a7u&#10;rZbWldNnZgENzcvNrWsNZ9dONSzVNSxX1y+Un5wvq5srrp7NLR1Pze2Py+hMyuuJPnHWN6LMN7gw&#10;L7d9bOjc2szebP/a8uD6+uDajZVrbWUtkU5hiz3z0CNoqH5Ql6qjRFCMdo0KsQs2YhnmR+dNt051&#10;V3XF+yToMfVMlUwzwjPstO18LH2eXH4CvYCure61VTaPNg5C9z7sDK+d8E2AnkM1icX7S1cHKzvm&#10;zo69v/6yMCYPrBzMH+kS3pRfP1TXE+UY8mj7boi135Nz94pjclc6Z/oq2kA8nV61v3Itzjlso3t+&#10;sWWiIDwDbALsQ1lCCXQPyvZPa0yrha6/Dzf2vdC9en/+upOS1aWRnZ3hzQALv7sbdxpzzzTlnnm0&#10;sR/jEP50+8HUmdHc4IxnOw9LowsWW2fuLF6vTiwDsSW3Ya1rcaVjvr+iC7rz8Wx+Y1dZO/QAaitu&#10;m2mZ2RjY2Ju/ujt1xVLJ5vL8zeX+rRCHaFBIDsy+snjndH5Hc0lvtMeJ1aGLrkYBmRElRYnVxcdr&#10;siIKj/ul50eV5EYUpPimQftQkmdy3Yk6cI8rPV748sLdKyPLFREn+gsboWfQqYx2H/vMtWXI1LqY&#10;q5uhbVvJ0stRNS9WMC5WMKtVtjytZnVSxbxSyShPxSBDxzjN2DxZXd2XiFMXOEJECRFlJGSkRDFy&#10;4ii2lCxTBh6Rl0NmKNFZqixFDa6StpK6jrIaqOFS6Ep0jjKDDSKHTGPIUmhw781wl85seTryKXiY&#10;UWMrqXMUjTT1THX0rQzNbE3MbYwtLPSNQI2+mib4SEsRfuahSsnKYvBIfi2FKMOQlf8mSGfRYB5E&#10;/YIIyqAGkb4AxAEjyGHhHlB4o2DgQCRKYIkSaII4hiCOIhNkweIknDSYRwYNz4Z8ihEWwYgIYUVE&#10;saLCsAMWETqowYuLyqAxZCKeISvHocgrUGnKdKo2i26qpmyioWOgamxh5OPlke3hVWFuU2hmX6Fn&#10;UaJikKWom6akn6ykl8BUDycr+ctyvElcf7JiIF01nK0Zragdp6abqKF33N6xSE8n1te1ZHP25dro&#10;fmZYbZJXgbNmREZQe2pAV5RrnZdptptRkr9tWphreqhLcu/piY7aocGzU/PDm5vz16+ff7q9dKet&#10;fjw9pqT4xKmTRe1zg+curz06VdzjYhbuZBIaH1hUntk+1LI+3Lo2eHZlbeJGx8lpK7PA1oGl28+h&#10;mflLk/3rj7afvdx4dr3rQmNQVUvYqc2q5TtD+5sdl88Wj9eUjA0NXb9yGWqqXY3yKo3xLKlO7Tzh&#10;V+yrH1gdU3l//ub+9N6FjuXxsq65U8O3py7dmb1yrnd1fWCroqyz8uTIysbDm9eg86uPnt2EdsZu&#10;u+kEK4rpsPjV7Jme4YYJc7Wbe4P3Qw0TzakeqD8qJPhUj7Xu9jeuj3Su373x9vlTaGfnalfXyOjw&#10;3NLczvrCpdXpyzvzt+7tfvjwEFoYvhDgHB/jn5kcXrwxefPOufeLg1dPF4921C9V5g1mJJ+NiagO&#10;CipLTm0trZwsKRvPTu0McS8G/1HF/qKmI+9ireAbZpU0VD651bHdlddRGlbYkFLXlHa6t6R7vnG+&#10;LKy0Iqj0QvNmpU/JatXsvd7rqcYxdb5ll1t3WpNamtJbBuum2+pGV5fuvP4IXd6HTrUvGppH6xlE&#10;hgRX1pRPD/fs1ZdNBrpmxgcWFyY1ttZMbc/eXZ+5Pdy1ubl0f3fnRUfrwsTExZ6+1Y62mZ6O+eT4&#10;klDv5NH2hbs7T2Y6Frsrep+dfwqaO9B03J67OnlquKOgs6t4bKhmpat09nT2SGVST7xnmZtBorvh&#10;8byIpqKo5qbMgamTy7N1811Z7c0Jp9qP17cl1J4OL+pIrpso7V6sG9luX9zpWZmsH5ptmVzpX1of&#10;WX9/78Oja8/aTnVO9E6/fQBBd6EPN6AbC/dmW1bOj+7B4vYetNJ//vbm08rMJgdDvyCPpLS4Skfr&#10;UG/341P9u9BD6NLIE3OGlx3XO9IqqTbxTGFYcYBx4HbfFrznL6G3N5/DvXa/hV7ffwi9g86vXHh6&#10;+8WHJ++e3rz/7MZt6Plz6PVz6MGdd9evQHduPN8FK3wCdw394BV07/XpvBZ9xSANTqwqI06RHMsh&#10;xXPlj3PIyVxKCpt8nE1O4FDiOdRYLjmGIx/Nkouky4XRKOEsVhSXG89mR1Op4fLyIWRyKI0WgUCl&#10;RFDI4WT5MHlSqDwpnCQXIScXQ5GPpclFyBM85CStGDhDQ4aZi4aZl4Z6gBY3XIceq0tN0KEmalES&#10;1enx6pQITekQdVywCiZMBRujRohRwUayxUOo/KE0gQDSkQiGaKYevdBCLdNAKVaZFqRAt5QnGJGk&#10;jKSxxgS0KRZliZW0waLscSh7jLgTXsJZWsJJVtxBThxOAqaI2dLxzqrqllwNXYqCIpFGw5BJaLIc&#10;jk4isGRxDCkcXRpDk0ZTZFEUUC+PIpPR8v9NWtKHIxXKlvDQEHczEnaMYURNBrQt+DQuOFWs2pes&#10;2eVv2OdvuxRe8C6/GnxyN6ZtJn7QSdrLQNxGH2PPFTdTJNrR8JZkKSuAPOyA4c5RWTgrLtZKAWPF&#10;xdiwsJ9euAM+5f7y/Ksi1lmV6M5BOQBUZTxBJU3S1kLGtdsud94+a82teM29ZMWlcNkub80qf8Oy&#10;8Ipz/RW31os+vbtRs2X6ZQb8jlqSXmxJZybOji5lSSdaM6StGFI2SBkWwFhzWACjTeXQRrKSxiCC&#10;sjzKnLcDzmy066HIQrkwJB04GDclogdNzIEkZKlNDo4xyFwPb912KwPHYd0hf8uxcMOxYMO5aNOr&#10;Ytw2bzmsaTa6u8SywBbvxvrZiPKrKVPITlHSSRnrpoh1ZaKd4CEbSd5UKVe8mLk83gFA/UoAH2T9&#10;HoIlZs+ScAC7RJd0oKEcKGgYxAF/EybRC8AgeALoeDiLF85+w3x6IcvLYf1NZMDdrjoeigyUM4uX&#10;p6uAclZC2ymh4T8iGwvnc1PBUcJ5qeJ9VIVsTYWts7USJv1q573KVzzLVj3LFpyLtwLOjDvXTAa2&#10;jMcMWeNdVSQdwKGm4J3JBDgBjoVxVQLrRDmyMLYMnCUTb8PEW/EEsA1PANtypR1AGdTwkkusQAuL&#10;ZJzQ0HDKL8KXr6SRM+oQ4EyjwQOsfh6zk/cim4O2V5K0VTxm7CjjUWSaNRLQtBTUuOheteVVuxfd&#10;1WxX7o710PzBSE/EUUfSQxnlycJ6y6E8lBnRbGo4UzaASvBgYFzA+amMc9bBO+gK6juhLE/a5m0n&#10;D25FtO8ENe2Ftq671657n76UMDwW0hqlGKEhaqGIc2CTPEg4eyQ9HX4TzdvDg3frZAlreXGrQ8hK&#10;WMkTHbDChgxBY00+Y+tfjLOpYa06mWUk/7NKsa3q8W1aic1qsfWcsNPs0HalmD6dtBb1lFbN9A7d&#10;jC79rC7dzHatE2dVExuV4ppVk2q5MWWMiGJmRIVSfIVacrFyUh43KofhV6kbG83yVP5ZgfhHhoyw&#10;tpSkCUbUBCtsghcyIwhaSAlYEATNQBkrZIYRNiNIWn4TKbQ1QBpjI4O1lcXZAeTw9vD3JboCKFLu&#10;8tLuJBl3cPJz8M4aKCcblFOXd/NcYNt6cOvNhP5L4U1XY1suHO/vDB40wwRqSPhoyQZzpPyVaKEs&#10;UhCbFKAkHagi5a9GDFQj+itLBXJl/VlygUySvyI1RInyDZSpoV+jRAtRZgQy5b248gFsoo8hLcoA&#10;72cp7tjsUn23cPZe1uDt423nQmvPx5y9Uzw3G90ZxArTkPLlyIV8DUsm6GuYMkFcWjRTLpgr7cuV&#10;sNYWNklQCh4GzYVn5aJ59rp1wbxZ3qJb7ZBfgx/VT+4PynQRc9DKwb1qfwWiow6DsaNhzFnStjQp&#10;ZxLalYL2UcAFq0n4aR21Lzcv7XGqWvSqXXUrW3Uq3HAp2/So3nKr2bSHO6tf8a5cDq5biKyfizg1&#10;H1y75FtzzvfUmlPFtlvdbnjbqF9dsma4GdFcCW2iQvLiyAWQsZ5EUWc5tDeHFMGWC5dD+1BxsP1l&#10;4Lzh3H2sGxvnpIB1hDUq7u+k1v0WNzYGtO1I9628tgjvxCDA/TQgmYVMjAML4/xZAHspSMICWBHt&#10;wcHACX+gHeP1Hu8GllLBOymJGGsd02v0rBr2q13wP7nqVbnolL/pW77kVz4TUT8c32Ij56CCsmCi&#10;bTgEWABzMPCqFNFuimi432kWr38I+DL8wrf9L+O3h+UfB2lGvoYiaUNF8n15LcxBO/N7ObTafz5f&#10;HZm/zaGvf8Ch2f4uXy71nxXA/5UcfMHv5iA79nv4O44W2Ycvjw8CUvOP7uHf5JOs/S/iHxbAcDY5&#10;AwN3S0NHu/J07zci3K0LDhbA381/rQAmo60omK/6sechj7H6Fjyzizf7GvAgTSWYgwKIoAyeruGH&#10;apwpE2+BgHSo8Fncmh2Y10Mgs33NgZ1FTDCigXldSfP87lfwktGtwXcEZbKEhby4OUnMjCQOd1SO&#10;rOQQyF59Xi0Msj+8PGA9JJIk9Hn2V19OXAdECtqAjjOlYY1AWUpYgyCogRdQxvKzsAI0DD8VgD5G&#10;OQCp+Qo6ToCLE1DA8SsdinA+7jHO4cingD2mjIDhU/oesHxquGPqeH4NgoCmlJC2tLCOjIiurKje&#10;wRdHvubBIUX+WCyC5SGU5OwPoUxyUJR34so6ceQALocinWhPI9jQCHZUvDUVb0vBWVHgoRMsyCh9&#10;MlobwLO8WgdjEoMvCL41TwBrIDWy4uqwCOcZ3/86wOZ+D6ryaEUpMYrYMezRn4799Kc//vDD//zx&#10;53/55ei/CAj+AYfhJ0mj5HFYKk5WnapkqWLupOvgYmDjrA+P7OuoCwtgOy1YAAOs1Ayt1WEBDGpA&#10;PZgBns3Q0tXM2sXCysPSzsvS3sfC0dvM3svI3tPQzk7d0EHbxEbD0FBBDR4xV1lFjc2hyHN/EeKi&#10;SdYMFQ8tgwA1LWdxCcq//esvP/9w9Oc//fTLn/4E+OSA4WzgH0D85Yc//vAf//rjH/5NXIifRZLX&#10;4CqoMjhMGXmwz7CmJVA4UjQENp7KxJOZUl/1q/wFlM9pwQcCWF5CioKSoWNJbCJVQYYBAKsC6+FK&#10;0xVlmapkrhZDxUBBy0zNwFrb1E7fzN7A3N7A9ABbPWPEAdvoGoFopq5jpKyhr6Cqw1bSZilqMRVU&#10;6Ww1BgdBhcZSJNMR6cuWJQMQ+8uQkqOB3QM7hifI4HBSODQBI4lDiaPFRSREBMWFBcSE+AX5fv2a&#10;Y/y/wumFQgLHYMf1q9ixoyiBY3gRIVlRMQ5Wypik4E7STKRa1LF9WmW9BtE+S/S4RaOsKcd8aOMD&#10;tPY0TMdFT06xqagWegt9fPDs6ZWbH28/eX7p9t2NPeg1dH7hnLW+pbaCBvizVoYmN/klnzYNHXfJ&#10;eJDR/6Z8ccirIlE5zI0ZYKMa6WiVZ2KZr6CTGuZ38lrj+uO68Ue1Y8/qp940L3xsX4U61wEvG+de&#10;Ns+/aFl4dnb+Wdviq561j6PnoZm9N30bgNf9Gy/7N54Nbjz9zPPhrWd9ay96Vh80Tt+tGnrdNP+u&#10;Yf52Vu3DtOPPkoOexPk+jnR/FGT/0Nti39XotoPeNVutO64mj4OdXif6v8mIepEZ8zA98kFyxJOE&#10;yOexUU+jI55EhX/iCwf8JDbycUzEw6iw+xEht8MC74YE3PXzuuvh8tTL47qt/Y6Z3d3QlK3Iggy9&#10;ICuOnwI3gmWQy7SoIBkV04zLFI1KySppdO1MJbNCDZtKVcsSFYtSdesydesKZfMiJbNiRP1+GZVN&#10;C3Usigytyyycaq1dTwEsnevMHWvMHKrtPRtApYldpal9lZFNuY5Zoa55kbFtpYldvbHNSRPLciOz&#10;QgOjTD3DE1r6qRr6KSra8SoaocaGYbmJFReHZl4tzEJTPdDaCLQ193F78d3W/Jutudebs6+25t7s&#10;LLw9twgm327CYvjjygy0NA0tTEGzk9Dc5IeliY8rU7AA3l6CLqxDl7egvQtwEvD+Leg+4C704O6H&#10;h/c+PHoIePv44aunj949e/z+4b03N67AAvjiBrQ++36iF5ofedl5ercofSklaiElcvFEzEJ63HRa&#10;5ExG+Hha0HCyT+9xz/YEz6ZY35qwkMKg2IrY8pNZfbWFc1np41EJvUEJHV6xTfZhdY6Rjfbhjfru&#10;pbquxQ4RTaBs4FEGJrWcCjQc8tTscpStM7nmaSyTZIbRcbp+oqFdsY1bOZ5s+d//Q/SYKFpIXPiP&#10;f/oXfv4fBPh+FjzCJ/irEOxlfxU5dkSI54D5eOoXiYc08BcCmE9c5JgELID5JXke928hdFQMFsBH&#10;RD8JYH4BYf5jvJVICh/FwPChPwtgvqM/w0nAoscIx34gSEtqWZqlBMUNGjjX2PqedA2qISvY/ekI&#10;4ddjKFExtJCQiLCgiISwJEaMQETRpFBsjBgHLcREC1KIonQSmksjqNAJalScCgmlJCPOPdC3Xwha&#10;TZ4ARhzwYT6rX7CG3/KV8T3Ef0YA69kXWgWcNfJq0HSsVrYuVbQsVrAo4pgVsEzylKxKwCQCKINP&#10;VW3LNezApVSgYp4PUDLNVjBJVzJL17LJMnDMcg2ucA8q8ArI8A9KCQ1OjAyOjQqICPcNCwtMCQtK&#10;9/GIj43Ma2+ZXF26trJ4ZWn+0vrK3tb69fM7NwE7W9e3N6+d275+/tyt8zv3Nzbvrq7dWlu/vbX1&#10;YGfn0fb2442NBzMz1+fmbi4u7C8t3pufuzM5cW1ocLev99zg0G5v37n2jvWW1pXGsytnmpbqTi9U&#10;n5ytPbNUBQ8APFNYOZlTMpaa0xeT0hoSe9otqCwipSkxvS00qsLbK93VMcZCz02NrmukaBLiGKpB&#10;UnPUsb+6sLc+uOag5ahD0Q1zCLVWtfI19+mq7EQ66i+MLXDUdmChmFwspyq18tH5h6WJJWoyqnEe&#10;sd213dAj6M2d1wvdM9cWLt3fuJUflv7u4uOWzLp7C3vzzWNjdb3Q7bfFcXmvb718eeN5uGvoqfSq&#10;+ZbxcBv/+2s3YhxDrs1cOJlaPtM0MlLXs9Q+VZdStjd1LtEtcqF1YrljOis4FexDQUx+cWwh2FBO&#10;wIn6xAroNhRrFrjRNPNm65Grss3Foa2rs5f9zHzube23l7WdSq99cf5xlF3o4817q50L6b7Jby+/&#10;qE4sG6ntvzF7pSym8PbCtfaC5vXuJcBgVc/Hm29rUythAfwQas5vXOlZ2p2+dHFqd3P0vJWa/fbk&#10;5faq/pSgnIuzN5KCc7anr1ZntZ7K70oOzN+euB5gG50VWZoTVZIeml8YU5YelFNxvApwwg8WwOn+&#10;JyqTyqEnUEVK0fNzt/ZGl05GZwwWNEJPofqM7iCPipVVyNThFEu/UM26hqKXwzHJYxrkc0xPKpg3&#10;qlg1qFicVDUp1TDJ0zPPMbPN1NAKkJM1QIvBgoGMJRNF0Hh+IWlRUTn0p8EjKEQZnt+FfTBbnsrz&#10;uyxVFleDqwRQ5yiCsjKDDaIKkwM+AjOAORFZC5YFi3DINAUqLJJ5VlgBWdBIU8dM1wBEsIaDFYJP&#10;wTw8tcxSpDHBUmBZsAZkuyAiGvjLHqHBTn4JiTceMAAxwUhCMM/+ovBikgCkhmeF4Uqkz2esCJzs&#10;ixYWRAkJIIAybH9FhUEkSopTpAgKNIqmItdAQ81UV9tCT8dEVcHF1MjL1sXL3t/H7bifT6GNTY6S&#10;SqyCWrKi5glV/SxN4xx961xTx3wbz2JH39LE9IGUzJH0/Mnc0sWSmo2q+ounmvZOn93LL5xNPt4T&#10;HVrfcmptdWz/wuzD7fHbKf7VHZW7JUlzke5nfKwLAu0Lo71K4v1L4gPyvW0iwzyTGsp7NuaubS7c&#10;2li6fWvv/bMH0Hjfdnfj3Nnase7GhZa6yfiQEjujMGfzaG/7pM4zC+M953uaFvevwFmei2NXfDwS&#10;S0/1zm3fmpg+vz57dWd4t+F4Q6VPSYFdVkt440rlytPFd8/OQSvjDzo7L3SNXJ9cfDY/9ni46XJT&#10;8UxVWmd6cPlxr4yzeS13Fq8/WLoxWdOf7haXYh8xXtr9bPH267XHN+Zvz0xcHp68PDR8YXzo4urU&#10;7aurz6/PP90ZuJHiVhBulmQm53Q6qbu7YGawcgW6CZ1MHzFTjfZ3Ki3LGh3turSz+uT6lZd3b7+4&#10;e/dZcVFVw5m26cm1B3fffuoI+i40OXBhpHst0DMxM7Gq9+zcze0Xm1O38hJO+9oeD3bJzElqOXtq&#10;pb15u6Z6Ib9wtPbU2tDovY0VaHb0SdeZ8+HuRRysiQXHtSSiqjmtaalhfrV5YaCg61R8dXFIfn9p&#10;/7Wp60Olg7XhVT3J7atV83vN55L0onyozhsV88sVs83xjdcn7txZfVqU3lhc3DG3uV/VNuUZWWBq&#10;EW1tFp8QWV9VON7TsNVQOhnlWXg8oKwwsfFERHVOQn1tUW9Hw9z0+KXFuRsjQ1tTY+d2Nu+ODqyN&#10;9Cy31Y8kR+SVZdTP9q6vD5/fHDp/Zfr6ueGLfWX9fSV9s/XTLVntzTkDrcVTNWl9J0Lr47wqvS0z&#10;7fWO+1hlFSV0Vaf1d5fOzjdurp9dX6ybnikdnCnpWazony3pPtc0c7N/a693/d7U5Y+7z6Hrbzb6&#10;VzZH1jdGN6Dn8MHcWdy9un0LnBWvLr0eKhuojqupSaztLx+E7kDQC2jozOTtzccv70ALw+digzPD&#10;/FLPnhm5uP3g4Q0IegbdmnnmyPY2lbVtSe2ArkOA4fL+xrTaD9degNb15c1HcErxe+j106cf33y4&#10;funek/23Lx++e3T9weOrt97cvQvdv/P+5hXo3k3o8f33167CAvjhS+jx+xeXH+ZEl+ooBKlzYlVZ&#10;8cr0OAVKPIcUD+fpwiTwiGfLxbFJMSy5cACDFCZH9JeXC6ZRwgGgICcTCCKcH0yNBDBoUSxGDJsR&#10;z2UlKrCPc9mpHHa2AjtLgRnHlPOk4wwViMrGdCUXVaUAbWaoNjlaWz5eVz5Rl3pcm3JckxanRY7R&#10;o0TqykVpS8fpSifpSSdpEeKUJSNZgpF0wXCqQAwHnaFLyzHkJqhTQpnSPgxpMxm0oTTKkIAyxIgZ&#10;o0TNJEWtJcVtJMQdcWhnAtpFGu0ih4YzgOmSTiy0A1fGVkHJmKWiRWIqEEkUNEFaAm6g8JJoeSkZ&#10;OSlpWTyvQUPhZCWxJAmY/yaL8ubKhHIkPbUkPUzFXBI4MbMhXSsBLbP2pSsOJZuOJRv2+at22Rsu&#10;BRd9Ky9EtY1GDdjhfQ3EnPQwrlwxG0WCCw1nT5FyJBMd5IkOFIIDDe/AxDmwMQ4KYH/QjnD2HtYd&#10;wMS6szAwbDQMB+OhIuXHRbkDQAHUMCRcbGR8B5xLl50L1t1K1z3K1lxLVhwL1mwKNq1KzttWX3Rq&#10;uODddTFmusyw1FDAQVPCnSkOv+OjE+3pBMdDkQr2Cmcjj7YhoS3lJK3kUBYklLU8yhox0LD3/W3k&#10;YF3oErZMlCMX58yQdJAXtlAieriyQiaDGjZ96tbcKuds8+Ztstddinc8KzY8yyftC5YCT6/Edg2H&#10;tlY5VkaoJphgXBk/GtB+1FcTs9eV8lLHujLFbakSNrD/lnIG+0PG89wkFu45kCFpy5KwY0rYMFDW&#10;B7AkPwHKTLQNgIGBgd/3YT/z2W4eAhnhD0BDhqL8VA9vDiyFrOHLCItzvN2hyMQ5smDf46GAcVHE&#10;2CtirRVw1my8LQMcUrwHi+CtRvRTE3MwE7fL002aDjg571W+E1i34VO55F62FXBm3rthMbKnP6zb&#10;CueiLAGrCDLOSR7vRMW6MNEuXEknRbhbUTjNF+wD7HextrAJBtvF23ClnDhS8DCEcB4w+Mqf0n9/&#10;kwGMgIgE8Hf/GgbeiUl0YsDA3bQyCc5sgrMizkkV46AuYunHDq13qVyM7TsX230+pPlqWMvN5KFs&#10;nVQTCQfFI2a6WHcdaX9lKX+2lL8M2o0hH0STC6BJedHxbky0ExfjoIyx15awtEdZpiqFjgQ2rMf1&#10;jLlUDNsWTLuUD9vkrwa3jPo2FBim2+FdGEf0ZQVMZFF20ihbopCplKAJgChgDCDwGyHgjxl+DYbf&#10;UEzIUFLQgMJvpPCTnh2fRbFCYrtedrGMT7NizGlueL1CeKNKVJtWQo9+Sr9uSq92Urd2Uo9Ocq9u&#10;Sp9eKqjp00nu0TrerZk4ZpYzYJTRrZ/aZ5IxbF047lg24lA+YFd0Rjehy6mg0jLNUc6OKaBBkzSi&#10;SdvJ4mzJ8K8TnGhYOOeJhnUCZfCHIxGcGLJu34Qp547AInmw5T0RuGQvZXlfJbIvh+LPogJ8uRRf&#10;NZK3gZSXl3zAaurso9KddxU7UN2Ft0VzUM0q1HJ9JnXJhRJnQAjSlgsGJ5giNZhNDgRRRTZQTSZA&#10;QzpQQzpAVSZQkRTAkQ9kkwMYMj7Mb8GS9f0appw3W96bJusOZqCi3TSlAvXQXk4Er9Hwzsupg1fi&#10;Ws4FVc4658z7Vl7KGB4NbvKhBChjPehE36+hEXy+hkrwk8f7yWO9uURvZZSdKcomUzt23KtqybV0&#10;3jRz275k06Fs069xMrQtXCGce8xAS9YDNAgUCbuvQRTLYbD2dKwFk2jHILrKY9woaB8OT5brCTjW&#10;O9YOe9av+tVveFaCdnLLrWLTEzRTNRd8z2x4n5z2qBxyL+3zKh7wK58MrFkOOg0qVx3Ld9xP7oa2&#10;DrmXxbG89PhVaD8rKOGdVeRgOy4n5kyScOfIhnFkw+XRvv8sAfzF+J1uDHBpfBLA9hSMNWiawOXM&#10;As0v1g3cDtgor4MM4K8FsALaTkHIUJtfv8mresi3Zs63dtWrctmlcMunbMWvYiGqYSyh1Y7kqI61&#10;hruV/iyAwaoUMG6gbWfjYPsL3xp+v4P8p/DVkfkH+aRRv+L/CuC/zZdLIRcXojYPZvjfhIMv+N0c&#10;yN3v4X+BAEY28Z38YxnAvwPePh+2vH8DZK94ZXAcwN0QHAdn3kH4RoQFMC+P9vvh/bjtnwAv+fUw&#10;ZB7ymG9AQpt/E1gAfwt4kHsc/DNKKt4S7lZHygYU5DFm4H6EwMBZ8n7JZ4VA/e2owAfQMObfhCdu&#10;4TFZkMmD1f41Acwhwv2Tw8+HvFGZYdstgXRUDq/na8iSJgB5CWOSuJGsqIGMiL60sJ60sA6eXwMv&#10;oE4Q0CQIahAFtYhCmkgkiRuQUYZUtAmIYDYcvxr6iAr6qLLELyzJX9kIqCOcA7DHFL8JQVCFh9r3&#10;RTWikLqUsIa0iCYvN1dHXlKPjIJVNJNg+m14NpdNtOJIWSvI2CrK2iHu9sDjghoA+AhBjeIMUJF3&#10;hP2urB1X2gYsCEDmAZNgVYjOp2FMKVhTOUljWRjTQ5EoakgU1QeRIKKHF9bHC+vihPRwwlrwFxFS&#10;IgorI0iJqCDgBBRAvbSoKtwtNi/3F7G/cEr0t/hsZA9zaLYDDjZ0iEOL/z1USSgFoij5swCGM4B/&#10;/Pl//v/Z+8voOJY0URudP/ee+82d6enuvc0opgJVqVBVUpWYmZmZmRksCyxmZmZZLIuZGW2BLTMz&#10;542s9Na4ZXf37jkz88256/N6VqzIyEiorMxUOp963zh99l8uXvoTWuASCScgLIgVI9DUxBRNFQyt&#10;VM1sNEyO7K+Fiv6RADZR0AaAyjEB7GBoZmdk4mhk7mRo7qxv4aRr5qhl4qBpbKGkZ6msDxbRllFW&#10;l1JUlpBhUGkoFIUTpYoXsReT91DU8pZXtuPmof3rv7IE8K8nYAH8659Os0CCgEF54Qw8aPGJP/7r&#10;5XOnCQIoBonMIJJgg4sSomGIolgSE0cRw9EA4oJwELAkGR5e9/vsyoj3ZeV5/jbuL6J+v2lgXjxN&#10;gMjAUsXxdEQAI/HEiP1VYcjpyKgZKemYqxtaahpb6xjb6JrY6hkDbHSNrHUMLbX0zTV0kZhgUBop&#10;a+jJq2hIyimJSsgJM6TJ9KNIX8T4AkAdIIonHSECdhIrREXjyGgMTkAAK8CL4edB8XLxcbHzcFzm&#10;YrvIefnC5fNnfuTihTMX2dkusMECGNTZzp/huHiW9/IF1OXLohicmhDDCicTJWzQJO3TTXLvYbMb&#10;4naZkY7KR5nPOReU6YconSaUhqVAL79+uP/87eEj6AP0ZGP/cGETege/AHU1ddKX11odmXk4vwGt&#10;3//Sv/Ygq+tFZh9UMvMmb+qGe7G/qJunfKCnYZK1XrKOZoKGVkqYZ/X99u1XDVMvasdf1k28bZr5&#10;1DL/uXXhc/P8l5aFj42zb2omnpcPP6sYfls/BXWtQcO7UO8G4Gvv+pe+9c831j/0rX2jZ+V129y7&#10;lrlXNeNPCvo+Vox/Khu7G1v8JC72xdXgl9H+L8K8nvs7P3a3euBgdNda78BS+8Ba/66r5bMQj7dx&#10;Ye9SYp4nRj+6Gvo8IvhlWNCL0MBnwf5HPA8JeBkejPAiLOhZSMCTIL+H/t4P/bwOne3v2Fo/cXC4&#10;Z2Wzrm++7RCw5Jtc45ToqhGiqRYNJ2p2qJE1K5UzLlTWy2XIx4ooxSEpoFXM8zWsSg2cq41dGwxd&#10;atQtS9StikCLlm2pjl2lrkOFvmONoWOVom6ahlGWrnm+jlmeumGmkk4KQEUvzQB0NspS1k0FyGsm&#10;SijFAOQ0koUlr9KlYhky0ZKyUTJy4bIK4dIKEZIKYVQJb2ExFxkZp3CvxOXrg+9npqHxHmj+BrQx&#10;DW3Ofd2Y/bwx8xGwNftpe+7L9vyH9elP69OfV6a+Lk1Cc7854Gk4IBgOC14ah1ZnoM1F6OYKtLsJ&#10;C+D7d6CHh9Cj+9CTB1+fPf76/An04vmXl88/vnz25fWzL08ffD7c/bq3Ae2sQEsTn0a7vg51PKov&#10;WkyO6g/z7Apy7w717Ar1uh7q3hXp2R7hej3cqSXcsTHcpTzILcvT85pzUIxTfJhLtoddvpFhupJm&#10;nIRGtKhGKFUtiKFzRcrwmohmtKjWFWWrTAXzNFAR040V14sDSOjHSxokgA4AaaNEGcNkKbU4dcNk&#10;FNHw//ML31k2vkucl385+a+XLp0CV8d/igBGKj/lSAAfOWC28+x/QwCD9gtnzoI+iADG8yoZ6sV4&#10;hfWAcwMRwBLKzhe4hC+wobm5MRzsPJzsXDzsvChuQUE+Go6PieaREGBnYDhFhHgYJH5xKlpKGC1D&#10;RcH5nMn80v+oAEY4bn8BPxjfY/xOASyhGvi9AJbQS5HSjtW0yjbxaNB2rFIwy5fQSxfXTZPUz5A2&#10;zALIGufIGGUDQB2UYFLeNA/uppMhrZslo5cNkNLLkNFPUzbJVDdPN3HKs3LLdvbMcPNK8vK46uUa&#10;6esa4ucW6u12xc8r3tUxItg/ubFucHHu9tL8weLc/vrK4fbGg92bj/Z3n+zdegw42Hty++D57q3n&#10;m1tPV9cerqw+WF17BFhZeby09HB6+nBmBg7/nZm5Pz522H/jZkf7akvzwsDgLuBG/62OzvW6xrny&#10;qvHCspGC0uGKurnS6un88sns4tH0/KFrGT1R164HX2kIjmtw8M0xs48LjSqdnDyEPsE64cND6OsT&#10;6OO9j2/2Xr3df73Uu3jVIyY/tgjceAdrB6JcIrvLunYnb+VEZmsxNNXpaiF2wTVp1R3F7fWZdQZS&#10;+lQOioeRu7+lnzxZviy57M2d1693nz9df3Bvbr84Ohu6+6kiOvdwdGunf7kxpQJ69DUnIv3hxv2v&#10;jz+HOAUl+8atdM24advtj23Gu0VONw33FLUOlHdONgzOtoxWxBVs9C2k+cWPVPeu9czFukVCL6Hc&#10;qJwU/yToFZThm5QfkAY9gaLNAwfy2qF7kLOi1fL12VfrT111nR8s379R1ZcbnvVp922AiffDucO9&#10;ke1w6yDo7pfaxIqGlOrb47cy/JMPJ/c6cluW2mdXOuf7ijs/7r/NCErpKYGH5i2JLdoYAN/B462R&#10;7cnrcw46rqvDN5NDsivTmjZG9xNDcpaHb1VmtFdldhQl1B8uvUwKyi2Iq86KLIrzSc2LKk4PzqlJ&#10;qWvIaIIF8AMoMygjIzgNegGVJBU9XT7YG1you5LVlVEDRwAnd/q5lYyOQ9qW5QzNTEmDArpmGjgh&#10;xbQzxXVLpfSrZQ0q5QxKlQzy1AwydE3STSyS5OVdhcmaeLQEnSDBJDCJvFjsJXbM5ctYTnhAXARE&#10;nSLQ8ERRIkWcSpeiM2QZcKQvomyP9C1oF6PQQB9E04JSmJXnmYzBgQqTLCwtwgQ94ZF0WeYYdDgS&#10;twQBDJh7ZH8lhEXAhhAQ/XwEmASbQLaCbOhHwOaQcGGw/iMZfEwAg0/E+ozcWG4eDDcnYnxBieXh&#10;wvPzElD8IkQhMSpZWpSuICGmLC0JUJKSUJIQ05KRNFZVMdYwMNSwtDIJcHfNcnEpNrHMMzArtHFp&#10;CIgaupazUly/3zH8am4b2n0ITS9Do7Nfe0feNLY/LKrZTc1fik+djEkY8fKuCw5uCvGrTovrbCqe&#10;me+7tzZ4PyeyJTWsL9S12du6zN+hJMixKNAp64pvYVZsbUpUqZtlcIh7fE1+R0NZf01Rz3Dn2t76&#10;65tLzwfbV67XTFUX3IjwzTLX8TFS9zTT9nW1urI59/zm0uuawv626sn6kqHogOywoKyewfVHr6DX&#10;L6Gnd6DF3u0M71x/tQAHUbv+5P6e5P6x8oXRho3K3MG0lI6isvHG5vX16Q+jrbeD7DM1RG1C7BK7&#10;ioc3bmw/X372aPbe6vVZcPl4qDgkO8Ztti1Dm5/frH/YXn2xfwiBO0N/98bM4O2qzJ6rrlmVcW2F&#10;oXUPpt7WxXWvtt2ea7iZ7ltxa+hlV/FiddZM6pWurPjujvqlqeGDucnd/ZuPv3yCBm+Mjw3PTI4t&#10;rizsPjn8+P45BD5sX9tie9NUcXZzT/PM7c3Xj3Y+3Zp/Hu2do0AzdTSKrMobmR95ujb/YWbydW39&#10;WnnV4szsh/1b0MrMp3dPobGOAwWqmYO633rv7t7gfmtK83r76q2e7dGy4VT35GsuiYOlo6MVE72p&#10;PTv164fXd0tdc414NaNUA5cLpjaqlkZyhh7PvHi0/CYzvsbNLc4zMFXPNsjAPszMMsrWIi4quDI6&#10;uPxaeE16dH2IS0aER05aZHWUV46PXXyge1qYf26gT3pqUv3wwPatrRfgnnlz9fHq7J2by4+y4su8&#10;bcMyoovaS/rGm2Ya0luqrtUme6akeKVOVE90ZPc0pd9oyh7NDm/ytUp11L1qpRHhZJAQ6V5WFN/X&#10;lD3eXzY/Xj0/Xzu/Uje3UDk6U9g7ktHSn1w/V9K3Uj0ykNUykH/9Vu/K8+UHjxfu3pndXxteg1gC&#10;+HDr4a3l2093Xz5dedaW2jRQPLDQOt+Z27U3cfDh4Gtjbtv49fn1id3PT+FY3kf7H9bn79zefvn6&#10;HgQWf7MGpbhkm9AtmxNa36+8fzn/PMsnLcHxysO5O9Ab6P1d1oC+4O/CF1gDf3wJfXoOfXjy6d3D&#10;1+/vPfl0/yH08AHr13j34bPw7gPowTPoxRdwE9ue2HE2CZYX95ARC5JmBksxQsRpIaLkIJpQIBUX&#10;SBMKFsYHCeMDqHhfYSEfGtGLTvKmk33wgm4EIS8K2Q8J8yWTfEGFJhwsIx0rKxMnJxsvL5egIJ+k&#10;qJCspJiipJAmK5UmJ5UsKxYpTXeVIRuqUJVNJBWclWS91cQC1Gih6sKR6tRodfoVVdoVFVE4FFiH&#10;EakrEqMnkmAommwokqhNiVXBRcuhwsV5IiX5rioQrqmJxihQfUTRzgReOyKvIY5XF8+ng+HVQ3Eb&#10;CnAb8XObCvCY8XPZCPLZCPHakHjthPntRNF2EhgHGZytHFmKj5fBixHhRlG5+Sm8AiR+FPhPE0lQ&#10;kE4iAUSJMOB/iEwCSYJABvwTgc9ZXMhXnM9JidfhSAAveDVNWOQu2eRv2BWsWGXNmqXMWaasu+Zv&#10;BLd0+nQZCbirc9mroVwkuKwkMY50tC0d50DB2gKoGFsayyEx+W0l+GzF+eyZaBdRtBsCE+UmxkJc&#10;AEYW5yPJ7ybB5yqH9RbndQFYkn27rQqmLTJmbbLn7XIXbHMXrLKXzLKXTHJmtNIXjIqW7OrWg4dy&#10;tbO1OaxU0PZMAWuGoB0yuB39u6HvRHFwI5gURltRBCzI/OYIVH4zOOYMzjt9vJQStGPwm4vymUtg&#10;4EyndB4T0K6NsykzThl3KVnxrZ11LByzzJyzz1t1KZ53yF/3qhq2yWkzSul2KJkM7x4K68k1yfWk&#10;+xnyWerwWCixGUqe1xW7qCvBbSyFspDAwWPs0TEwwmjWGI2skFYavynr/de3GAWR7/g+WgKJZhBG&#10;wy9oGEJmDCGLHxHBmR2D9YN9Uyra4KeI4Ex+hoUo602xGDxCs4UkxkQcHvXNTETQioqxF8E6SQu6&#10;yvFYGvJbZWjFjftWTboWrHqVzjvmTtvlzLqUznk1Lob31jtVG6KspflgFXFMAEvwWwpzGVF4/h0q&#10;rzECOBQAYT4ThN+GHrT4PnkyojSQaODjXoEFbHf+igBW5TMPkA+vdy4fD2yb86lbdq/c8arZCutI&#10;M8nUI3uIc5pKCcA7KYyyExZ0EhKwQXGb4/mtwJ6D7UqgLMU49UXOqzF/lfEjOeQohjaZptfpJZQq&#10;htVoRLcaJtbqxtcYpcbKBFmgrGQvaJHOaKDPqvNd1BVgN8Bc0j3SvZgL8Ci5CIgVBgix6yEQOPRx&#10;nPoC3IZElBmT01j2nLYP3q3TomzRralPN23WqmjcInvYPBNO4etQNGtfNGGZM2KUBl8jttnLtnmr&#10;DnnrTgVbrsU3PcpueZZvuZdvuJauuZZseVbsBtTfCW25Hda2F9JyJ6ZnP3FgLW2oIajGXS1YgWIl&#10;SbGVoDlL0VxlhN1lqZ7yFE9ZqjuoS9LcJeju4lTnv4uEsAuCJIDoDGCSXUUoAGcxkrOskKM6xsGE&#10;z6rfr2Mremg/su/+lb4t3+qD0MaDawOjVyetKEEqKGc5nAuFz1KE4CSMdxAlOothHSTQDlIsxDFw&#10;FnEa3gHMIqFsyf8ALI0NTgy8M5nHWorfSYHTxhLjOBLSuRDYsO5fueFdOOOQNu1etB7VXmeRpXVZ&#10;F5wGNKzL70QY64bjdSDwOYhhneTRVpZEh2Kz1NWw1h3fmiWzzB27omXr/EX3mlH/llC5UImLmtJo&#10;OCwe8SjHQBTLcdCW8O8kBM3goGqMIw3lxuR3V+R11eWyb7SvHnKrXfKsArejFcf8dZeSVbfKRefK&#10;eaeKKdeKIZfyLpeiNpeCdreCfo+SKY+KafuiVeeKFdsScGMfdSrqcSlIVA/U49elXdAQ47NRIHop&#10;kn3FMK4kLjsqv4sYwY+G8RDBfCeAwQ0BDd8YkfwBv5vfBDBLPsECmBX++5sANgUfEHx2lnRxZOUe&#10;cISVLSsFNGgRwQLgvLWwfuYzleXQ0eLQbXGv6HcrnXItXXYpXnbIW3bMXXQrnA6svhFWbyJkKY8y&#10;FkPB6zxKAS2OgncebJSGs6DhrOCsAMcO8n8LPxyZ/yDwKfEz/rME8PeL/5fww5H52xz7+Ecc6/Z3&#10;QZb6/lpjObxvavN/Dkcf8HcDXym/m9+061/hx+Pz/VFC5h5b5AeQTSDb+j0lywH/F5XfzhP4ifT3&#10;8W1Z5HECOWOPXSDfwxpsGxly4veBgX/ZxjKd/7sly/jqHyupKH1hlBHrAe94ydLA+j+WrA4/gcSv&#10;y5J/OqAPooRBixCPFiJWhX9zt6z9gWUwUvkR1vPtT2Dt8DdDjPREjPIx73sEEvsLOAr/JXHpAfDs&#10;Gj8Fx6YOELyshr2kCsBcVEFfUEZfUOQ/K8d/VkbgnDzqvByYZEXTKmMvKVJ44fBZsDOgJHJp4tiU&#10;BS+rIODYVAF4djUhDnUCpwaYC/heNn+HDg31c5g4w59CRyPpl3UZgnpieAMJgpEk0ViKZCJPs/wp&#10;slRLWYrVjyCRvsh/FsB/JZAgYLA/YjhjpqARmAXakRYKrxaAxK0BIHCCDwU+HXwEwKFAXVLAsCmh&#10;2X8CllMFgOFQBiAtKDZFFJsCjl0OzwmPLozIXUT3AhAZjLQc2V+k5acchQ4f41i3I5At/sh3cvf3&#10;oEDik8Jx0bgvYC6cYjv9y6kTv/7xxMk/nDrzL5cu/cLHfQHLz0ng5xPFUdTFlcyVjK3VzK1YY/ci&#10;9veYADZV1AEV0Ag62GgY22qa2GjDsb/2xqaOBmYO+qaOOqb2Wsb2GkZ26obWqoZgWQN5TV1ZdXUZ&#10;FTmGDAlH5mAn4KimVCkvCUUfeXUfWcXfBPDJc7AA/vVPZ3794+kTfzh94o8nT/zpxMk/gZLt4pmz&#10;J/7067/9y+lf/sh94aIgDy+BXwDPy0dFCQmjCSIYIkOQzBQURgQwKGWExaRpDClhUQkKnUmEx/Gl&#10;CRKoGDyeR0CIF0XgQxP5MYgDRgQwlU/o+/BfKSJDmsSUIYvJC0si9tdUVd9a29ROz8Je39JO38zR&#10;yBJ8ZAdDM3sDU1s9YyttOCDYTF3HWEUTYKikfiSAZSgiEgTY+DKEyHSwD2gcBSUojMGL4IiieBKo&#10;0LBCoP1b7C8aRxbAEgVQGF5eFC+XAA/nkf3luHQecOnc6R+5cP70hQsXzl+8cP782fPnToHJSxfP&#10;sF0+x3X5giAntxQf0ZifGUXUvS7pO0z2Hmd3XuTzHuJ1npQIvaEQHoPWrbK5Au3Cw4m9PXzy4f5T&#10;6PnbZ9t3oBcfQUt9ZpkSRWaoofvpyu5m5/BB88jrtpn72Z3bEdV3rrbcSxvo8y33pDt4K4cGW2RZ&#10;asTqKsca62ZFuVfvNS8/aZx42QLH+H7sXP7QtvCqfvJZxfD7xplPTXNfmuc/N819qpv+WDv1uX4G&#10;1L+0LX66zqJ96UMHi65lsODH64uvG6Y+NMyAnm+KBqHyia+lY4/iKh5eiX92NfJVbOSb6JDnQd6P&#10;vZweOFvfc7C4bWOya220a29x38ftVUz4+5SEl0kJT2KjnkeGwZaXJYCfBvkhgPqLsKAjAXwUBPzI&#10;3/u2o+0dW+vH9vaP7Bx2TGyWzF0XfBImYmr8DaJ01SIVDdKULYtgR6WTrqiZIi4bSZYOY6rGyeik&#10;AOT00tTM8rSsijQsCuT10wGyuqnS2smSmoni6gliavGgp6phhoZxhqp+uox6rIhMOEUigC4dJq4U&#10;xU9w4SM4okhugjQPUHIJ2vLinbA0HxTZD00KwJC8BEnuWNABZ8uLteZEW/LgrLFkazExG0/7qJGq&#10;jleT09DsELQxCW3OQDsLgK87C19uLnzeXfyytwT4tD33aXP2y/rMl9Xpf3fAgPnR3wTwJLQ++20Y&#10;4P1N6N4+dP827ICfPICePoZePIVevIBevfz84tnXV89A4+fbt6Bb64gA/jjW9ayjZq8iayYlEk74&#10;HObRHOpWH+RS4+9Y6+dc4+dQ5WdX5W9fGeRUGuSZ4xOQ5BnhaRhspRmmqRCuoHBFWiVWQjNWUj9O&#10;xiRRRDNG2ihVTPcaQztewTxL1iQd1OVMM2SM0wBgEgAm5c0yAQqmmQo6qVqmGWSmzS8XCacu8p69&#10;eOHkmT9fvHjyrwlgtgsXWfmgQfkb340H/A8JYIS/cMB/TwBfPAv2g4P7Eu7Cr1gcj6K+TrRPRJ+p&#10;R4OFR6WtV7Gynh8PVvr8JQwHhwAnBx8nOw8PO58AFw7LK4wIYBQHE8fDJPAyiXxiJH5xMr8kRUCK&#10;ipIFIAJY+C8G6/1bAhhZCoBM/k4B/Jfr/10CWMw4S8YsT1I/VVonTsc2T8+5UtW6RMYoW0wnFRHA&#10;iO5F1K+UQSYCooHljPIkNLOldfLl9IvkDYplDQpBi5JJvrp5voFtvqVzoZt3kadPjqdrsrtjjJdD&#10;hK9ztIdzlK9nnKtjhL93Qm1V38LswerS4crina31+7e2Hx/sPb1z8BxwePvFvcOX9++9uXXzGSKA&#10;l5bvLSzenZu/MzNzZ3r69tQUKA+npu5OTNwZHtrv6d5sa11qbJjt7tm80X9zYHCvu2ervmm+rHKs&#10;uAKmpGqqsHw8p2Qsu3g0q4jlgDNvXE3tiEpsDY9v9A8tcvVIcXWN93C64mDiY6Bo5mrkZq9jX5Fc&#10;Vp9VG+YQ2l3WdXNqL8YrTpupJYmRuOIWfdUjxlbd5nph28udF5vDGymByarCKjI4aRM548bshpUb&#10;y6H2IaoiqgayBle8oyfbRqEn0K3RjXT/BOgVlO13baNz9v70bk5QMvToa1ZY6s3pbeg1dNXnip+p&#10;x87giqOa5XLndF5Y2vWc+sX2yc78pvm28emm4dqkUtAOyt7itv2xzXC7QOghVJlccdXtCli8MCw7&#10;2e0q9AJKc42tiiyAXkLe2s5DZb3QnU8uOk43x3dm2qcTPGMRAXxraPPZ8kNvfTfo7pf2nOaiyNz7&#10;M7dTvBNuj9/qLeqYb51aap/tym97e/Nlqn/idMsE9AxK9kvcGdl6t/9+b2q/vaQnxCFyb+5+gF3E&#10;SPPsfO9GTmz52th+fV5vaUpLa9HA3eVXZcmNVemtxQnVSYFZBVdKs8ML2vLa+8r7rzhFf73zpfRq&#10;yVWwt8+gyoyKw9ntW0MLrakl7ZnV4INUpHV7OOU3tj1WNS1gaGaK6+VJGubJmeTKGuVJ65dK65XL&#10;6ZUpGhSp6OeoG6XrmSSbmCcwGBYkIVUhjCSdICFBFhMRJFP50RR+fhz3NzmK5uRBcXALsHPxs3EC&#10;wCRox/OhiCgsYm0RRAhkBonKJAtLsEKEZVnBvkh8MJhEDC4AHkCXIa4oIa0kKaMhr6QmqyAjKgYW&#10;FCVSwBoorETQiNMFk6ARzEIQZgUiI+sHKzkKDkZWC0C6IVYYAawBAVkhAvW38YOR3UbcMBGFJmOw&#10;RLSAkAAf4n3JWLQwXlCEKCRBo0qJ0KRF6TIMEUm6MINMpOKwJJSAGIkgLUyXpkvJiWvqabo7OaZ5&#10;elc6e9TKqSUq62ZomubpWxeZ2BdZu5e4BFb7RDbZuBRZOhQaW+VqGqcqaMZJKEYxpEJExP2l5ULl&#10;5UNtzdJzk4ebiuaLEntSg6vDnPNM1WKdTQsSQrpL0qdTr3QEuuTGBpc1Fg+VZV53tQgxUXd2swhy&#10;MQ2y0fVyMw8LcI53Mg021vBwtYpys46WpOrhuKXpODVhrIq/S/LC6OHT29D0wF5ecrOdcbCXfeyN&#10;zpXHj6FHj2D79ukpBE65qmutwcZR7io+15O6amJbJxvX7i2/Xxy+11w7W1TYHx9XX5oxWJY6YKLk&#10;Q+dXj/PJW76xe2f60fO1V4cTdz/d/HB7aDfVNclexjbHM3uuan6mYamyoA/cZBZmH04NHywO3y1O&#10;ajOWcpJFa9vIe/fmT45VrIaaJhoxnfVEHQJMEmevH7aWrtQWztcVz1yvnevrWJ4c2djbefju9Zf3&#10;rz4+ffRya32v6/pwQWZ1YWbDYOfy4c67zZVH715Cn19CH55BB8svwTXbXDKsKWkb61843HFzvPdO&#10;e+PG6PCjrs6D0vK59s798ZFn1SUz6zNvx3v29WQdLZXdl7u3Pux8ejr/bKJ6oiyi5HpGe2NSS4pn&#10;Rkl0XWNi+92+wzsde+3RTZqcyrZE077Y65MZg/NFUy1Xm6eqZl9ufR5sW4oKz09Mr49KqrD3TFDV&#10;cDc0CAr1L/B1TQ/1zq4vHh1oWp3u2bvRsNxYPBofXBLonhbql+vlnhx/tWpu+v79O5+gT+B55Pnh&#10;9qtHu+8qc1v97SN9bMIqUxs6Sm8URpfOtC6M1U0WhhctNC+MV0+35450Fs8WxLQHWKU6G1x1M0mM&#10;cispTRxoyZseql2falgfLp0aLhyeq5iYKx8ezWm/17O21TC51za/3744UdTdl9MyUzO00jG7P7q9&#10;M7o52T75ePvJl2fQyvjGaOfkePvE85VHW10rL5affL71fqVzcb1v7ena083hraKE0tLkyome+YO1&#10;h7eW7j7cf/0OnDAbz56tvb0/9bQrs9da0iZILyjWJqYqqjzDK6U8snB/dOfTnfev919/fvoFegd9&#10;fg3LYzgZzwvo4+NP0LOP0LM30KMn0OOn0KtXX+/ehZ48/3Tn4fuDp+BLBAw0TGjJ2Esy3ZkMX1ER&#10;P7qwnzDFj0r2o5ICqKQgEeEwGiUI1MlEHxLBg0R0I5NcyWQPlu4NFaGHi4pEfI+CfBJATiZJViZB&#10;WjJBSjJWUjxOQiyWSY8Rp0dK0n1l6c6qDDNDGX0HVS1fHXVfDYkgDZEjARyjRo9RZUSri1zRE4sx&#10;FLtmIpFqLplpJpVmxEjWpiSoE+IVcclqlFQt0QRVkRBxQSchLhs0mxWO05IoYE5CWxBQlkIoSzyf&#10;DZ7fFsdvi4fdsA2J15bKZycq4CAl6CSHs5fHWcuRRdkvUi9zEC5exl26hGNjE+LlJqMFhPFYoiCK&#10;jMfQCTgmhShNo8qJ0pUYospMxj/heRyYOE8Gt60Ctx0rBXTgqFfLtHvdtG3himPxplPxql3uvEXa&#10;gnXGhnvxZmh7o2u7Nq+HMqezGtpLnNNeEu1GRznRBV0pGCcAFe1EQzmJCjgx+ZzEAbwuTJSnKMr7&#10;CKYAjBgo+b3kcEFS/D4SvF6yaH9xbg9JXi874fBe69Jp85wZq5xZu/wlh6Jlh6J1m8INq6IZ3cxF&#10;06Ilx/r1sKE8/SwtXgtlnB0cjoazFxV0oGPsaGjYPYMKmGTgHAFIuzDKhipgTeG3AlD5LUTRFshQ&#10;xMdKaSF7MawFqEvgrCRxtkyMuaiAuTyfsb+oe41p6kxw03xA/YRzybRT8bxT0Yxt3qxDwaR13qhN&#10;3phjybh77YRP82TA9Yngrmanqmi5SCMOI5UzGjq8JnqCtop8JtSLGuIC8IbA1oXRFhS0FRllCSCh&#10;TCloHQpG40dEcDp0QW2ACEaLjtYE0FAaVLSWCN7wp4gKGR3BIBgfQRU0+ClElM7PMCDyW5L5rCl8&#10;5vBLNz74rRZZwIAoYILntyLy2Yjw2YpeMlBnN4xTDOuwy+4wTRixTOnVv3rDMKHHKHnYvmzUpzlF&#10;/Zoam4EYpzGV10SI3wwvYEbgs6DyWIhymgFIbPoEDpgj8YlwZEOJnAZkbiNhPlMRVjgaMoAuqNAF&#10;zMEKSVyGyLLHkicjkHiMyXzGcMA3nwmAzGsCFhHhNhbjNFTgNPKTDS23zm+xKWwzSukzTJ6yyBpy&#10;LglSj5XBOwixGQhxGvFf0hNgNxDktRDgMCRjbOCVcOiTL2mIXNKQYddS59U34TPIVQ5v0IqrVY+p&#10;UIlsM00bcC3tcMgrNUkKYLgbCRjLXtCQ4jSQRFnT+KyEeKyI/Kw04CyBfTQA8Pcvl5E6aEQ6MPD2&#10;ojR3GVEfaX4r5cvGsVLRc75dh1EjOz6td0I6DsM778b0Pojrexg/8CCu/0HMjYfR3a/ie97Ed7yJ&#10;7XwT1/Uuoedj0o0vqYNQ+jCUOQpKUP+cMvApuf9DYt+7+M6Xcd1f8xcOk4cfV60fNOykeRQp02zF&#10;iFayTA9JYRdpqpsMxUOO7IFE8UoIu4nT3EQIdr8TupCtiBAcPQygYG3JWFuioDUVXKEClvLcFqb8&#10;1q1OtYNO1cPWhXMOJUOmyZM2GSOuJR0BXfpoVxlOSym0HZHbhCpoQ0BbkNCWcFZkXgsGDwyd14Ii&#10;YEFEWYBZrJBQRA3+fUBnsBQZHGGiG53PTlrAWY7dyozPdtC/bc6nZt2nfNOnaN45c869eCW8tdww&#10;WfGEsoyArQjW6XcCa2BBTxrWDR42m9vERNC60CR5IbBhyblox6F437l8wSJnzqVyOrQzVitOmkNP&#10;lMdIQtBWXND+RxC5chxwnmBMRLBwBDBd0JmGcmPwuirzuhkLODc5Vo+4VS96VIJtrboUb3lUbXjV&#10;LXjUdZnl9zlXjge3T13pHb/SMxzaOuTXMOZRPedWs+FRv+pYPmOVD5bajmobC6jIN08yxNmJc5iI&#10;c5qrkeEgbAqHJYnLTp4WLIJx+08RwGBxUYwTXMIq97gApqMtRTCscU8x8FjmDNjXwhwTwGC70nxm&#10;KjyGJvym3T51Q54VU66lK64l6y5Fi3Y5S67F037VXf7VBihTWX5YAIsI2IDF4ezTaHjnwXZFBK2E&#10;8RaA/0cA/22+X/y/hB+OzN/m2Mc/4li3vwuyFHJZIS3fq83/ORx9wN8NfKX8buy/Ode/wo/H5/uj&#10;hMw9tshfgmhdx2+/+fg95bf9+a8qkT3/B2DdoESwlgDkF3usHCp/FfA4J4y2+t1YsPQtEkf7v1Wy&#10;7KnusZKK0qVj4dTNtB9KWOti9I6XaAOyAHjA+wlEPh0CLzx4ypEAZoWBavwogBFx+49C4tZCIPNo&#10;Ayi8OgCwZkTr/gj6vCrmghoAe1Fd8JIG7rImnk0LgDT+iBC7NoFDB0Dk/LZOOGU0tz6RS5u1UV3W&#10;RuFAYTjmmF+PgTUVw5lKEqwkhMyRgUhYLeYM1uDlyBMaeJADj6MASSF7KYLDz7CXJFgcRd9+z1GE&#10;7jHEhYzFhQyPkCAYIfx7yO9xDESx+iIYPRpKh8qvxcpfrU7kVkNKAIFLVYhTBc/BCm5mVwKTR4D2&#10;I45NAsAighzKQtxqeJ6fIMilAsByKgMwHEoANLsiml0ee1lGkDVeL2J8hX6L8QX17yePlC3ig3/k&#10;BzX7jWPdjjjW7T8KLIDx3KK8l/CXz3KfO3n+1MlfT57606nTf7x8+TQn21nOS+d4L14i8+NUmQoW&#10;yka2GuYWKt/UL2J/jwQwYn/B5FH4r52WKSKA7YzM7PVMbHWM7LUM7TQN7NQNATZqRqC/vryWtqyW&#10;ipSqGFUSJ0Bm56DQxF0Z8qESCoGyqj7ScrZc3EcC+E9nfv3DmRP/chrmDydP/uHEyT+ePPHHi+dO&#10;nvn1jyf++K+n/vxvHGfPYbi4KRgsHS9Ex5IAolgSQ5DMwFLhXNCCcCJoObqErIiYDJ0pJQyHAosK&#10;kREBjOOG39UiDpgkgEUEsDBWiI6C80hLERkyZLEj9assKqsmpqAtrWqiomera+5kZONiYudsbOtk&#10;bOVsYu1sYulkbOFgaIYIYCQCWE9eBUFHVklDUk6ZISlLFZUiwbG/YB/A5uBkZb/tA5Ef8/1uAMgo&#10;QdCC4+Xj5/ymfrnZL3FevsBxCc7tDGd7Pnvqp5w5dRr8O3vm1Fnw7V44feHymQvs59jYL3BduiTK&#10;gzPkFY3AabWJeEwIea1yej7Ahm/y+9wUiRhnBPVrREJtG9DdL2/XDuEcdB+hW/Mr0PMP0DsoPSSe&#10;yoatSS19vXn/0fTGQdf4s+6Z120z24n1yyHFDzL7PjdvNXnkO4vYe6mF+RknmypFGSnFWetkRTtV&#10;LJWO7pb23qseet4y/b5z6WP3yoe2hXfNsy+rx97XT0Oti1DbMtS8CNXPQbUzX+pmXlfDscKv6iff&#10;NE6/aZp51zL3vnX+Q+s81LHyAfRvnIca5r+UjkGl418Lhh/FlN0JjX105cqruNg3V6+8Cgt96uv9&#10;yM35kavDob3VrpXpjrXlgavL0/DQt9cSXiUmv4yLfxkd8SIyBAnzfRrs/yTID+FIACMOGAkCfhLo&#10;+8DD7am7+wsXl6eOzgcWjnMG9hOOEfPXGqLM43WVQ6VVo+BUtFoJClpJuvqpmjrX5DTjlQzTAZIa&#10;8aJK0QARxSiKTKiY6lWmSgyYpMlHgEmiZJCQeABezJeX6ChAcUILu/GTHbnwdhyCVqDkIzmAFjzD&#10;ky4XKq0RI6V+lakULq0Rq2aUqWZYoGVaYmxdbutc4+7T7BfcHhDZF3ilLyZ1Mjl3JiWtryS7fb5j&#10;/MnY5IeRXmi6D9qag24uQreWoL3lr/vLXw9WED7vLn66tfBle/7rxuw3B7wwAWvghTFoceTL4tiX&#10;5XHQDm2BZVehvU3ozi509+BbHPCTB9CzR9Dzp9CLp5+fgsoj6PHdTwfbX2+uQFsLYPG3ox13W8r2&#10;avPXS9OXilMWSlJnSlJGCxIHsxP6kmJ74qOvXw1tvhrSmhDekhjXkJhefa34qke2o3Gitmq8plY6&#10;PBikQYaUYYqMaYaEXoq8aba4bjJdPU7KIE1SP1VMJ0nJIo+pnYgAJo+Q0EnRMM7Ts8yTUPS6yCv2&#10;yxmuU+fOn7t46vKls/9ZAvhvc+SAv2ngCxx/WwBfOnee4yInz2X8hV+xgtwKulqRftF9doHtlp5V&#10;1h6FuuZROKrq2QuYS2DlnChONl4eNgF+TjyGhyrIy0DziKE5GXheMQLvbw6YTwIRwCyD+48JYDI/&#10;HDoMOO6Af5C+3/P7BbCkWtCRAJY2zQXfo6xegp59gblXo4FLjbp1sZJZnrxxtqxhppReGvgeQUXG&#10;IENaPx1MAkAFTMoY5Ehp58nrlioYVADkDErljUqUjEvVzYv0rIrNnUpdvCq9fEs93XPcHZM87eO9&#10;HK+62kf6ecW7OUX6eMRWlnXNz+yvr9wDHAng2/vPQMkywc8O77zc2X60sflobf3R4tLd2bmDqend&#10;qek9eFTg8d2Jib2JiYOxsb2hoVu9vRvt11damheaWxbaO1a7ezY7u9Ybmheqaqcq62aqG+bySkay&#10;CwfT8gZSc/sBydl98RndMSntrv75gVEVV681pKQ252W31ZR0t1T0tpV3j7aMLfbO35rcebv/GnoJ&#10;PVx5kB6epSSs6mfhq05Xs1Ayr0mr/nT48eXOi8ywDA8jdzWaqixe5ppvQndZF5hlo2YNWnqqeoLs&#10;g+SpcsZy+lvDq4+X78a6hH/YfFoSnjldO/Bwdv+qYyh072Nq4LXN8XXoDZR9JdNB3epw6qaXvtNo&#10;TV9tUmlRVNZG30JVQtFM88hQZXdjWuV003B/WUd9Svm9mV0fY7fXOy97y7qDrQKgF1BjcnW0dTD0&#10;FCqPyEt0iga7HWkZWBNfBj2BvAzdxxtHb43thNkGv954FmETPNM0/vHWGxcN+/c7r4Yrb2QGpLxc&#10;e5LkGXcwdrO/tHuyfmS+dep6dtPLzac5YRm3RrehR1C4fejOyNbbvXd35g6zowoSA9Iebrx0MfKZ&#10;793oqxkrSqpdGdmtz+tNDS+5XjK01L9bntJUltxYllSXFpqXH12SHV7QXdI72TwdYhX8/ta75sym&#10;YNuQj4++1uY3bI+t3hxa7MmrbUmvhF5D5Zk9jvbZ2SWbisZ5IlrpojqZcmaFcibZ8DjuBsVy+iUK&#10;OnCCBzWDLE2jNAOTRCOTGBG6MVlImYASowgymAR4IH9xIZIYkQgeIRBLSoLHyv2WSBmA4uAGoDl5&#10;kOBgVv5k2BBjufnAXNATLPW9qQXlMRB9qyItp62kqqOsBipIXmglSRk5psT3Nvd7oSvCEsxirFzQ&#10;iPr9XvEilheJ+j0K/EVcL2KUQQdkPUfBwUc9WeAoWEEyFk3CoIhoAVBSBDHCeEE6AY9UGGQiYoIl&#10;6cKgIi5MoeHwUsJMVVkNA217a4twK5trekYJsirR2qb5KvpZcpopMhqJMppxMlrRkqqhTMVAZa04&#10;Fe0EZZ0kVb0UdYMMDaMsbZMcPZNcPYMMcTF/Pc3YnJTRkfZ7NdljvuZJ9tpXFBk+BqrxwR61mQmD&#10;V0MbnS2uuVrHxYWW5CY0ZMdXVWS2VWa2pYcXJQbmpIQUXvXOSI+uzIipbiweqsjqcjAKVmKYqopb&#10;SFN1ilPb+hoX7m58uL/1qa1iPD64MCm8tDCtfeLGXnxUxbWI8q7auc7K6Wu+eaG28UUxddGOyd7G&#10;oaXXGleGb8/03+xtni/N7/JzTfSxTmrInWgpmqrNHpzturXUuzd1fe3u3NNna28/7kK3R+4mOadq&#10;COq6yHvFWSc7qvrqKjnFRhe3NUz1ti7MD+wfzL1oKxixVfZSwOo6qPg+mHlfGdsuxattIummSjQ3&#10;lPZMj2mPj2jIvtbe2bCwOHF7c/HuzfXDO7fuv3j48vatw72tO7c27gz3zlQUtLbUD68vPfjwmhVd&#10;+gH6+polgF9D0907LiYRSaHlM313uhvW4iPri3JHGutXc/JGc7IHm+tWC7P7qwqGs2IbzNQ9bDQ9&#10;K641TDXOvd/+OFU/k+ialOmXWxxRmeFfNFA2+2Dq1a3rN5MsYj0kHJQuSAXJe9xu2tysmO+Mbc5w&#10;Tu3O6gGb2555kJFUc/8h9PglZOcW4+GZFBFe3FQ7XZjVlRZbN9K1vb/45u7ap/sbX+YG7mTE1EX6&#10;59eUjPd2bt7o3l5eeLY6/2Bxcn9maPvuzpud+QdtlYPgPuBnF9lZNrDcv91TMvBk5eXrzffDVeMb&#10;PVsD5RN1qT0dRTOlCT1RLvmh9llXvcuK47r7Klf7q1YWOvZXrt8aLp3oyeoaLeibLRuaKe6DDiFo&#10;5QnMxvNX07cfjO0cDK4ttI6Dm+HM9fHBur6d6e0nu08XR5dnBubm+mbvzxzcn9hd715Y65rfH93e&#10;Hdt+tHIfPDPX59T72vh5WXoXJpcMt4/fv/nk1f332zO7s9fnR6vGurI6HBXsTUWMDCi6rUkN0EMI&#10;uvUJuv35692v8CjC76DPL6APoPIRrkPPIOjJF+j5Z+jpu6/3nkD3H0PPXn3YuwPdf/7l3qu3+y/h&#10;iOFnUFV2p7KEA5PpThX1ItG8hMieQmRvItWPSg+hM8KlZOMkZWLFpKIYEuF0sQAa01eY4U0V9RUT&#10;j2IyYwBiYlcBoCIiEkWnR4ISQKNFUalhZHIYkRhEIAQT8AE0IsBLlOgsI2ytLWFhqWTirqXnp6vm&#10;pymJCOAwdUqkOg0OAlZnRmuIRmqLXjFgXjORSLOQyjSTSjdmZhiIpOnRsvVEC4ylco2k45RpvsIC&#10;dlg2Wwy7LZ7bkYK2p2BB6UTFOFNQMFQBgJMwnz2Nz0GUz0kS46pIcFUWspXHmEvj9BkUVQpFEouh&#10;cnHi2C9hOS/jeDmEUNwYPg5BAS6yID+NgBEj4SWpRBkqSZZK+iaARbls5LisNNhMA2i+/W71Y06V&#10;846lK04lG07Fqw55y3Y5K055Wz4V6xEdFQ6NqpwuClzOqlhvMW4HCZQrHeXEEHQTxjhTsc6gpKOd&#10;GShnVj5PZwk+VzG0FwPtcwwxlA+D30sWHySF9pPk85ZF+Ulyecjy+biIRI+6NCzalwCWnMs23Kq2&#10;3Kq3nSt37Ms3bUq3neo2va5vXxnOM8zS5DNRxFkzMOZieDg6EBG9AEQAM/FO4gQXUII6DW2LOGCA&#10;sACcnpqJMf8RSby1uKClGBYWwFJCNqAEjVJ8hnp8BtGyAY2OxUN+DSPeNWMuZRMORZO2+bP2RQuO&#10;JSuuFUtO5RM2+cOWeXNuVTsRPWtR/WMBbQ02xUmKUfZoa+UzarLn1JX5TGT4TCTg+GM4aoSCgRUX&#10;EWNJQJsS0NpEtDqAgPkLqDhtiqCWMACjKSygTuVXA1D4VEn86kR+zR/B86gJ8aojEPg0AKBRSEBT&#10;kE8Dy6/xY4nhUUPzqh0veXTQXKYYTlMspyGeUwfPpQHAcmthuPUwfBZYLnMihxnxlIbsafVghmeF&#10;/tUyJf82nchGpcB2zag65fAO46x22xIvopv4CWWRy/pETgMstxGGx0iQy4TIYSJ82QhA5jAmchiB&#10;SQK7IYHdGDavbEagxF82xF/WB3Uwl8JtTuOzEEXZMjGw+hVFW9L4zSg8xmCFuMs6SCjtkTn+HhyA&#10;EwGOpsWzTDOFTY9+SUeRyzhEObrGoaTBIrdBJ77PMHnGKmfQucyQ5ILnMsKy65MELIR4TYn85hS0&#10;lRCnARNtKcyhRzilJHxCToVTz0PCK8syvdOrajmw+WZgy6xr+YxX1V7S8HJcX6lFerhikCneQonX&#10;AHzLKhRXLbFAJZEAKaqftLCvnLCHgrCbPNUVIEdxAciSnQHIG0NpoqMMyQlMIh1kaR5Muo+MiL8U&#10;r60RyqnStOQgfvZNytL71PmXCaPv0qbe582+yZ17ljn5OGXsSer4y7SJJ7Gdz2Jan0Q3P4xqvBfZ&#10;dDeiEeFZfOeL+M5X8R2v49rfxLa/iWl5HdX0PKr5dljLsGPhalL/ZtlSrHWaJMaQjjERpziyAqbt&#10;xLAOAFARxdnR8HbCQnZkDDyy748gY1oDQJ2ENv8GygwZrJqMsiaircEZTkZZMnnN5TnN3KjevZ6t&#10;gw5VQ1YFy66Vs3a5K25Fs97VLV7NWny20pxm0lgbCp8pnWADDyeMgQd+RtKkM/nMRPjNqSgzsH4w&#10;SwTviAx3fQxk9OsfcKAJ2org7aUpXky0k4KghyKXrTm/Xb9vy1JAw7pP+Yp77rh14qRT3nrE9Sbr&#10;XANOo78mgEUFwSaOQxd0ZRB8RXAesGhkNzARtC6zzFgJbVl0Kjxwq7zrUbNiU7DkVbcaP5xnk69F&#10;sJPF2fy1FMqIXDkO/PsAc1gAwz9qcRFBuTO4HJX5XCwF3VudakfcqudcyxYcC5acizY8q9a962Y8&#10;6qdDe4bDe3sCOho8asvtS8rtCludKwc96pcDri+41W65198ObNvwrh6zy5rxKtpK7s+3LTKnejHO&#10;aMtwmWsQvWSxrmIoF1mijyjGRQS2v7C7ZbIcMCuR8j8mqESx32z9N/vLyv8Mp/EUtIAHdESb0jEW&#10;IhgrEUFbmqC9MBbcxpFtwSXLHMMLMjH2kihreT5zLX5Ta6z1QEDziGfltAu495ZsuBav2OUvu5VN&#10;+Va3uJdpcsEXoDgaztoK66XfDBNYPzxIgZAFgI79f1JA/y2OrfY/nx+OzN/m2Mc/4li3v8v3SyGq&#10;D1GbRx3+h3D0AX838MXyu4Gvph/W8O8g+/D98UFAWn7HHoKVs8zu7+ff9+q/BGSffyfgXgRuTaKC&#10;ZuCWK4IFdycz8McR3KZoaOO/Upr+gwLYnIZBJO7/LizjexwqSvdoEN9jkFE6P4XAq/1TEA1MRRvQ&#10;BY1F8aYiOBMKSh+OAEYh7vl46mak8UeQeNkfQcJqkcjao+BaAifsdH8KYnNJLI9L5TWk8RuDvyDw&#10;SCLwECHITe8vSpaytWYpW1uWr7VnPWs5ShPtZMi2MiR7UMqSHWQpdkgpRbAFpTzVSY5qj8yVozgq&#10;0tykhJykhFykCa4AGaLbEZJ4558gZC8G/hOBg83xsRLO5AGb7x9K2ObqIHHANJSWsIAmPKouPzws&#10;8U8RFtCm8mtR+DRJPOpCnCo4djiXNfaywpH9PeZ68RzKSAU0Ip6YNfKxBtINWQpphNfJry7IpSTI&#10;rfAjWC55AIZTDoDmkAWg2GUAgr+J3u9dL+AoI/TRrL8tbo/M7jGOdTsCGXL4R451+3soUATkhLiZ&#10;AuxkjgsCF89cPnv63OnTJ8+cPXHp4plL50+dO/nLpRMnhbjRqkwFSxVjG3Uzc+Vv3vcYiAa2UNFH&#10;BLCtpomdlqmtjom9gTk8DLCOkbWWga2GPgAWwJqwITZR0tOX19GU1ZZlqggLSQiiaCiUrLhsoLji&#10;FXG5EEkFHwlpG04u4X/91zNnTp09feKPZ078y5kT/3z6JMzJk/9y4uQfTp7446lf/+3Un/9w8k9/&#10;ALvKc/ESCY2RpouoSsuIEWhMIWExPJWJozAFhY8EsCxNXIbOBEjTGJJUEXi0YEECBY3D8wggQcBE&#10;fsz3ApiBpUoSROWFJRVoUnJUCVBRZcprSanoyWkYK+taaZk4Glq7mTm4mzu6mtq7mNoAEAFsb2Bq&#10;o2tkoalnoqplpKyhI6ukLaOoJa2gISmnJi6jJCohT2PK0BhiJGERPImMEsRx86PZuVFsXABQEeTi&#10;A/sDdgbsCZgLKmASw8XNw8aG5HzmuHSe/eI5tguwyrp07vR5OE32Tzh78hTMmVPnzp86e+nMOfaz&#10;ZznPXeC8wMnBJsKL0+GmhaHVWikuU2j3rctuLwTC3xJjltmc5kl+k8qR95M6odufocdf3u4/hF69&#10;//z89bu7T0uuZYrxkaUx9Dc3n7xYvfN4auP52Mrjrqm1rPrJiPzdtNbbeTeGIyqiNf2smTaeOhEu&#10;erFGihEmKgk2mhmxTpW3G5cfVA8flvcDQOVZ4+Trltn3rfPPasZe1U++a5h+Xz8Njw3cOAe1LkNd&#10;Gx+bWca3beEjKwj4c8fyl86Vr50rUM/Gp8ZZWBW3LH+pmPhSMvo+58ZhVPFNv6i74ZGvYq+9i4t7&#10;ExHx3N//mZfnMw+3u/a2+zaWN60s9xwdH/oFvIyKeRuf9C4h8XVM1KuY8BeRIc/Cg56EBjwO8X8a&#10;DPMiLOjIAYMKEgT8NMjvZaD/p7DQt94+Tx1c79m6zOhZ9xh7DIUUxNkk6Mj7CjM9iVJ+OLo7ScRD&#10;VsofQGF40WSDRGRDieI+QqLeoCSL+wsxvc7zmFwUMOUStBWgOBEYPqCPuFKUpFq0hmm6vk2etUeV&#10;W3Crb1S3X3SPd0SnR+j1+Oy5mPSpuKzZjNKNgtq9ovqDsua7NR1PS5ufVzS/qm5+3tD2vLXzZXvf&#10;687Bj11jX64Pfbgx9fl65+3GqsnZ9qn7w1Nvh/u/TN6ANme/7ixAu0vQwQp0exU6XPt6ZxXw5fbK&#10;l/3lr7cWEQf8eWXqy9Lkl8UxaGn069Lo56Wxj0tjcOPmLLSzDAcB39mBDnehu/vQvdtfH9z9+uge&#10;9Ojh18cPvzyCRwWG7h982tv8sr0Ebcx9mh96NXx9qzpnuyb3ZmPhfnv5nb66w8HmvcHGW71Nux3X&#10;t5tblusq52tK5mrLZ+prp+rah2sHC+JbfB2K9LVTdY0KdczLpPWz6ZpJDL0UObN8VesSKYNMUc0k&#10;WeMcgLRhlppNKRInKmeSK2+ap2heoGRRqGxZpGpZrKyXrWmcLa8RzCek/MsZrpNnz11mv8DOdv7y&#10;+XN/JQU0wu9NAc19mf+v8aMD5rjICdvfvyKAOS9funz+AuclLkQAgz832hrh3hHdjiFd5u4VFq55&#10;Zg7XaOKGZ85jL5zn5+bEcrELcF9G8XHg0NwUQV4Ghlccw/V3IoARR/t7BDCJTwqAaODfFLI8PCrw&#10;XxrfHzkmgHGYnwtgKfVgZcsMWfNcRABLGaTJGyQaOhVr25WqWhYqmOTIG2eDUtE0F6kjFTmjLMQE&#10;gxIgZ5Qjr1uoqF8O21+9MmndIhn9QgXDYjXTYjWTPEObQjvXMg+vcm+vYm+3bC+nFA/HBBeHyEDf&#10;RHfnKE/XKyWFbXPTexur948EMJL8+eb2g+3Neztb93a2H+xsP9reeYoEAS8sHs7N355fOFxcujc1&#10;dcDizsTEwejo/sDATm/PVlfnelPzfEvrYtv1ZUBT61JD80J9y1JD63JF3VxJ1VRu6XhW0UhGwVBq&#10;bn9CZs/V1Pa88rGE1NaomMqMjJbu9vn12bs7c4erI+uz3bND9QNJAddC7IPivGLdjD2zowqgd1BP&#10;ea+LnnN6SNpq/0p70XVLZQs5Idkwh9Da9JrOko6ya6V6ErrESwQlsmKAlX9XRZepkmmYa6iFsknR&#10;1dwXG49KruQ8ntmviS0cr+x9MLMXYe3/6eBNgncMHAH8HKrNrrZRNnuydBjrEt5V0NyR15jiE7vS&#10;NZMZmDhe1w9aGtMqb5S2TzYMZgUlgW6eeo6HMwcrvUse+q7QfWi4vC/AyAu6+7UzqylAzx16BWX6&#10;JSd7xIFKmG1wXWr1y81nweZ+92dup/pc68pvg+59ddGwB5OL12eSveI/77275n51d3hrqKJvtHpg&#10;vnWqLavx8fL98vjiR0v3Px28D7EJ2pu4dXfh3trAeqBtWEZ47uOt1476ntOdK/U57SUp9eMdS9fL&#10;RuL8c7orx4ca5yvTWkoS66vTm3OvlOZEFGaG5vWV9y92LXsber3eejVYOeBn4f/23ufGktaFGzOb&#10;g/MD5W21KeXQW6g0s8fOPismdVLeOJehk0nTTJM3L5DST5XUSVY2KFTWLVTSzlbVz9I1zjI0zzC1&#10;SLKwuMpkGNMpahScBAlDownCo0swhIhiRCI80sR3YvVImh5ZYSIKe5RLGfC9DAYcRQyDCmhE3DBY&#10;6kgng8XByhkkKlg/QJKVERoJDj4aVxgJ80V8MJgESNEZEqwxhsEiVEEhsCeg/H6XkJUjO4ZUQCOY&#10;BToAkJ5HIPvDAiwFh/8eA8/PSxPCiRCFGGSiuDDlKBRYRpQBdkZeQkFDycBIz9XSIsLMMkHLIEFW&#10;LUZJL11GPUlCOV5GI1HVKE3LPEPTNEnV8Jq8Rqy8xjVZ1WvSqgmSyvESSnESCrGS8jFaOmlamkk2&#10;5nl+rpUlaZMVGeM+FmlOBgk2RinaKlHaSuF2Zmk+LgVejplOVvEuVjFXgwuuhRUmhxZFuSeFO8Xn&#10;RZYVRlUFWkZXZfa0lI131c7lxNebaXhKUbTl6PryIgY9DTOTvVu7iy9nbuxWZnc3Fg81Fo+Ee2Y5&#10;GIQaKLjb64fpy7toSNj62MTFBuSlRVUkhxcHOF6tyGzbnD7cnr13b/PlrYUHpWnNCQHFfbWrt2Ze&#10;v9qHPt6HtscfjzQtb43ch+5BMy3rmQGl1jKumkLGQXpXwo2viXOryAobBHqnNFWO3Gienx/Yf74D&#10;zXfthtpck+RTV8IbuOuEu2mHXXHMHq/fOph482gNul61Euxd6GIVm5vSPNK7MjW4tjCxfrB1+HDv&#10;wdz4/NLU6rsXX+CQ2a3HDdV9GcnlU6PbkyNbQ91L926+vb/97mD55XDLyhXvrMwrdWtjTxZGHucl&#10;d6XGX8/N6I+LbQsPrfJ1z0qPa0q9UhvonBzpldZc0DvfubrYuXajdGikeiI7ID/BPb0spqk9Z3i9&#10;9969iZdJNomODGtDjJYtxXQosfNZ/73R9L61qvmVusX2tI5HSy+Hm+bcbMI7WmcWlx86uceEhGSn&#10;JdctzNwb6F4rSG3ubYA/9VT3ranu3cHmtbyEtlDv3MQrdZXFo3VVs3VVk+ODN/taZ0a6l+/uvNmY&#10;Puxvnu6sGo72Tq5Ka1oZ2OkuHbhRPrzYvjrbsrgMbs7pnRUJ19sLp6vT+pMDK1ODaovi2puyR4fr&#10;1npKZibrV2cbl2/k9TfG1rYl1I0X9G7UT0CrT97P3f0wf+/t3N0X0wfvVh4+mdmfqO1f7px+uHy4&#10;P3Pz+a2nnx99erD98Onesxd7z9d6Zt5vPro/ub3ePXN7bGOqcWCwuuvNraf3lvaLE/Pj/K701HY+&#10;3Hnw8s6Lrbmt/oYbm4Pr860zk1XDCY5X3FUdXBTtG+KqoWfQ5+33y+0rg1Wj8z1r8/2bPQ0THfVj&#10;oz3LHx5CsBJ+Cw8tDD37AD18BZvzp6+/3nkC3X8DFvx4Dw4XfnEAJYaVq8l7ikn6CEsEkpkBBLo/&#10;gR5AEg2hMiNp4tHyauny6qny6slyaolwhhXFCKZ8CFM6VFw8hsmMFRWNYTCuggooabQoMjmEQgmn&#10;UEIRqNQwBGFqEIPqJ0pwZRKs5YTNdCVNrJQMnFXV3VSk/TXEA9XpIWrUEFVSuCo1Qk04Sl0kWkM0&#10;RE04Qkc0zlA8yVgizVg83ZiZYyyeZypZZqlQYaWSayQbJUt0J3A54LicCXwuJAFXMsqNgvagYTzp&#10;WG86KAUAbiK8nmIoNwmUmwzGR4Xop0XzVCfbyqENGHxW8mJGkkx1YZIMAcPE8TPw/GJkjIQwTpSM&#10;FqFixGk4SRpemi4kTcVJkbCSRMw/EfkcJIQ8mdywAFa/bOJH9e51rhmyL1t0rVh2LF6yz1+0y1ty&#10;LFjzKNn2q1kN78y3rpTjtJfjclAR9GTy2ImjnekoBybeVRjjCKD/FsglJuAowQ8P6yiO8WBivRiC&#10;fwFoEeV3kxMKkMb6SPF5yKO8JTldFPi83EWjF3y6NlzrV51qVlyq191rNt2rN5zK122Ktx0qtl1q&#10;V71aVqJupOunKPHoy+BM6RgTMYI9A2+PZHsGgAqYFCM4SpCcxYlOoA6//UdbUVGWAGEB1ki3WNMf&#10;EcWYgFIMB//8H5TieAtQSqKMFbn1TAXNg+WCim1yur1qBzyqBx1LRx2KVzyq52wKpsyyF6xyF63z&#10;pkzSxwySx0wyxmwK14Ku78ePTvi1JEgG6p5SUTqpZIi2UOI2QhywqAAcNcKyWYgA1iOgtQFCmG/g&#10;sDAknB4Jq0vC6JBR2iQ+TfitDbc6iUsNx6kqyPUTBC4rIKDYFNHsSt9ytXGqobg1+Xm0Udzax0os&#10;nx6aX+94yWeIEbDE8lvi+UyF+AyQHIB4MEvACI+2wfNbU3itaZf01TiNYhRDW6zTG3Wj+kwTuvSu&#10;jFqlt+rE9loWXLcvtUfbSp9RF+cyoYCVoMxxKHOCgCWFz1KU25zBZS7Kb0ND2Qjz2woLWFP5bEA7&#10;WCeZ1wK0UPmtQAtopwnYiWDsGFgnJs5RFGuNxOIIo8wo/CYkXiMijyGB2wDUfwor/Pcb30cAK3Gb&#10;XNG+1unX1OtWfcMmb8mt4iCgaTm0XYfgSOS3pApYgxOGiYMDO+SJTlL8ZmKXdeTYdXQETF2EnRM0&#10;ohtcS2eu9t5OH38cN/gqfngvvGM3pud+3mynb42biJO6gL4iyggeMhlnK0Nxk6P5SlO8pUh+MhQ/&#10;MbyDmJAtE28DYOBYQxSzYoxABbSAWeIEOwmivRTZUZriJEFxpeBdRQke4lw2jrSgft/ee8lLD6+M&#10;v7o28TCq7+HVG3fj+3fjerdiutYiOsDFuBl+fdWvatW3bMWnbNG7ZMajeNK9cNw1f9Q5t8c8acAq&#10;edw2bdo2Y942fckmdcUmeckmfcGx4LpR0nBAbUdIg42YK51LA5zqFAFTioAZld+CxmcFABWSABxu&#10;CyCizEgo0x+hYuExrSkYczL6WweigAmZ35TO/3MBbCvo1OZY221Z3GuUOWtbNG6RPu+YO+VZft23&#10;VRdlJ8ttLiNoTRUwFSXZUPFWNCHWO1yUmbiABRI6T8OaUQQtyIIWyEDFPwJOqh8RRtkwCI4ieHtx&#10;Arhn2ilg3JS57Kz47Qd9WlaCmjZ8K1Zdc8atrk055W1Fd3Y4lVijrKV5rcEN7UdYKvQ4IhgXYYwr&#10;He3K5LeX4jSyITk1OxeDE2PdrXTBJH3LpmDaNGPcvngkuC1eP1GW3xge6httiQRJH4PlR3/EmomF&#10;o9BEBR3E8B4MAVcGp4Mqr7Md3qPDrX7MrWrWpXjWLnfeIX/FrXLBrXrQqarFvbHQrjxGM8VVxNdC&#10;0MGB4BwuFZqtkTjq3TThUr3m2XgQdH3Lo2rCPGXeMWcvpnPiSl+ubamTiJ8al7kir7WakJsC3oMp&#10;AFsc+ANiQQmro28CmBX++8NO/g3+QgAz4Y9jJYa1gLPKCxiJoGABDA9YDm7ROHsq1kEYC44zYqq+&#10;CWAmxh5sWgplrcBrritg7ihkPxzUOuJWPmFfAP4qbTgVrzuWrHvWTPnUNrqUqrHryfCaSQk6gFvH&#10;b98RvGmwfnBSkQkWALA5EYzNfz9/eVj+48C+nBWeeAxw6wOXDw1tDh/S3/g+VPF3cmy1/8nAWfqP&#10;H5m/zbGPf8Sxbn+X75dCrjgaygpw1OF/CEcf8Pfy25Xyu2DF0x9fw3cg+/D98UFAWn7HHtqzLjqX&#10;3w3rCv2vA9x/4H2Gx4b4XWAtYfuLM2ENn2FMw5rQsEassXsN/0oJMP2LJM9/G4wpDaNPw+j970NF&#10;6fwUkoDWTzn6deBfooEM7PojJH59AAVlCA4FMsIIWcAAz61N5NFFIHDrAIS4tBGQyR/BXFb7Kd8v&#10;iKyQxKvHwuCnMPFWYkLWAHGCjSTJTooMHpnswSOTLNWVhfuxkjUUhSNSSpFcpEhO30qyI2tZR7AS&#10;SZIDKMHTlwQRfkJjrdwOlKwQcHPQAmYh5zwAuQSOrgvwjPQzzMh8hmQ+/R9LArce64D8ZcmjReTV&#10;IPKpEHiVAUI8SnhuRQCOSwE0/hSygAYC/EtQPjUAgVcVgOdWRhDiUUFA2nFcSoCjWUgjAMuhABDk&#10;VAQcdQCgOaR/CpZLFgHDKQNAGlHsUgRexSOEeBQQ8NzyGHZpBCyHDI5LDjQS+ZRI/OBj/nv/7zla&#10;9hjHuh0B1vZTjnX7O/ApUFHyJD4pDCed+xKO7RzP+TOXz527cPbs2XNnT589eeLUn/506dfTRF6s&#10;hoSyhbIRwEzpm+tF+F4Ag/L7/M/22mZ2uqa2eqbWOoZWmvqWGno26nqwANY0ctA2AX2MlQ30FPTV&#10;ZXTFhBXxaDEcVopC0ZdSjJBQimNIBzFlvJgS1hwctD/84TQcxnriD2dO/POZE//X6ZMwJ0/+84lT&#10;/3Ly5B9+/dO/nPrzH07/8sfzp35FBLCsKENDTl6aypSiMCSJdHEh2P4eCWDQKCUsKk1jIAKYSaQi&#10;EcAEPjSS/xkZDPgo9BZ2xhRxZVFZFYacIl1aSURGU1LZUFHbTM3AUtPYXt/S2dgWEcCgdDWzdTax&#10;Pgr/tdTSN1HVMlBUO4r91ZSSVxWTVhKVUKCLIQJYBA+/gSWisII8/CgObr7LHADeS+wC7FwYLl4k&#10;RSRAiB+N5eZDcXByXoRzPn+vfpFI33Onfv0pF0/D2vfSubMXLp4BtdPsZ06wnz7Jdoad/TKRjV/x&#10;Ai6AR6Fd2HUR53PzguvTS363/mB9wOb+STNvhOFbI+cJje5BL6D3+48+P3n5+v7jyowCOi9OmF2w&#10;KCrt096LN3AE8NqdG5M7DT2zGdXzyVX7pb3TSXWJxoGyHJKGYpY+VglWupEGyhEmavGmqomp7rWv&#10;O2+9b5x5XjnysGzgQdnAw6rhR9Ujj2pHnzVOPm+aetE49ax+4nnt+Kv6yfctc5/al952Lr7uXHzV&#10;sfC6fR7w6vrcq9bZ1y2z71rmnlUMv6ubglqXPtVMfawYf1M0eD+uYtUt6E5AyOsr8R/i4t9FRLwK&#10;8H/l4/Xax+O+g81dO6vbthZ37G0euLk/Dwz6EH0VSrz2Li7mVWzkq5jw51EhTyOCnoQHPg0LfBIa&#10;8Cw8CPB9EPCL0MDnIQHP/Py+Rka88vC8Z23/yNFjycSxTcfxumtCjPkVVTFHPMEKS3NBE2zxRFtp&#10;pqucuJcw05OpGCqrFiOndVVVL8nAJtfSqczKrdw/ojvoal/UtdGE7Nms4o2iur2q5vu1HY+6xz91&#10;jH/smvw8uAjN3oSWb0OL+9DMDgQa8+p2Y7Kmk4tXKtofNA28qut9VnH9cX3Px/Km55nFt6KuTXoH&#10;ttu4VhrbFetZFUppJuhYZusaxlmZRBQllN7sHYUWF6GdVWgDHvEXFsC3V6E7a9AhzOfD1S93YRP8&#10;ZX/58+7i5625T+vTn1anviyPQ8tjX5eHPy0Of1gahh3wxsy3LNB3dqA7t6A7e18P977ePfh8D3AH&#10;8OX+IfTgEDR+3Fn5vD73dW3qw+zA86HWpdLUlYqMtfrcreslt/pqdoeabo203hzquDs0cnhjeLen&#10;51Zv980bPds3BtZ6x+e7Fioy+jzsC1WVE9R087TMq6T08+la6WLGOSJaqZJ6WVTlBJJCrJR+NqiL&#10;qCeDCkDaIAcgYwhnapUzzpc3KVAAaGdpGufqmCTQJM3OsWHPXmTj4GK/eOE0SwBf+iaAz7FfhO3v&#10;pf+IAGbj/RtwXeYBcF7iBrAs798XwFyXuXnZhC78isVwymmphzkHtNgHdRg5FZs4Ztt5ZEop2l64&#10;RLh0EcPNieNiR3NfxvCy/SaA+ZhYbjFBbgaOhyHEJ0YUkCCjpQEklAyAilFkoUxBK5FRigCSgBJJ&#10;QIGCVqBg5H5EiE8SQOCXIgqAlciCFipWXlhQAazhb/Pd+n+XAGYaZUqb5kobpisaJRu7lCqbZcsY&#10;povrJAFARcUyX9OuRMexXN2mSM26EEwqW+QpmeciKJvnKxoUKBoUyeoVSGrlMDUyxTSzpHVzlIxy&#10;pbWSlA1SDKyyHF0LfXzL/P2LfD2zPV0SXRwig/2TPV2vuDtHFeQ2zUze2li9v7Z8d2fz4a3tx7s3&#10;H93cfrCxdmdlaW958dby0t7W5oOtHdgBr2/AWaAXl+4ur9xf33iyvPxoaenh4uKD+fl709OHSBxw&#10;f/92d896R+dK2/XF1raF5utLLe3LjW1L9S0LdS1LVQ1zxTXTBZUTeeVjOaUj6YWwBo6MrUnL7igr&#10;HyzK74wKzbQ39jZQNNOXM3Q1cs0IS2ktaO6t7N6e2IFeQZujt7zMfcUExDn+ld1e0y7YNshJx3Gu&#10;cxZO0b/3Jv9KnqG0AeqkgI2adXdZ12zHTGN2g6+VrxReqjanJj8muy698tHSYUtmzZebLyuic2fq&#10;BpEI4I/7r6+6R95dufPx/vvuqk4jSZ17M7t5YWkNqRVDld0pPrHLndOgnG4a7sxvasuuA8y3jcOR&#10;xLdeBJl7rd9Yebz8wEHF+uOtN6sd8966rh+2X03UDDkrW0PPofrEyiATH+g1lOSTkOqfBD2EQiz8&#10;bw5uVMQW1yVVQk8gb323jd7l3eGteNcr0L2voARzR6sHRqr6l9pnO3Jb7s4e1KdVP1199Hz9yRWX&#10;qAeL9+Y657tKu531PXKvFD1Yf+Fu6j/WOl+T2VqZ2dJZNdxXN3PFO2OwYa6jbKQqvbUgrro6vTmH&#10;Ff6bEZLbXzm4MbDlpuP6cuPFYseCn4X/89vvWso7JjvG1wZmh2u7KpNKoDdQYVa3qUWSV3i7tH46&#10;Qy+DppGsal0kpZsEbqoqepnK2pmq2mlaBulmlrl2DnmOzpnOjskMup4oVZVGkCZj6cJYMh0ex4FA&#10;x7PEKp4AoAoRAcIEEoBGJItShEXIVFABjWAuGScEIAni8SgMTgCN5RNA8/Dxc3LzsnNyX2bnusR2&#10;+ex59vMXOS9eBpMIoBFMgj6C/CiwFOgPlgKrYgrTxWgiCKB+BINKA8iISUgzxSVEGGAusg8AOomC&#10;7B5YHOwDEYsjYASF0FiwWlA5qiP7BjYHABWk5S9BYfn4BAV19jfvAAD/9ElEQVR48Wh+IYwAKLH8&#10;PALcHHycbBQhQRIOAxrBXAwfN5qXC4aHh4KjUPCiosIKCgoW+kbB5jbJ5va5JvYllq51xo7VOlYl&#10;aqa5yvpp8jrx0uqREioRMqpxsqrXFDRSlHTSVfVy1I3ytU2KdE2LmZKRGhrJdlZFlobpieGdVZnT&#10;/tbZXlYZVUXL4cHNlkZJFkYJAV7F8VeaYsKrAj2zqwsGcuLrY3yy/a2iY1xTOvMHJmpmKuIb/axi&#10;k0LLYv0LrHV8lRmmiiKG5hruYe6JXTXj2zMPdmYf32hc6Kmbne+/Pdt30FM9b6nib6ceHO9f5mgY&#10;YaTikRhVmRxbHeSX5uUW6+Ec1d0y+e4R9Orw85u7n+Z6Fm01XRL88vJjmsGCu7Ov7q1+Whq4O9i0&#10;MtyytjX6OM4rz1jKRZ1opkuxSXTOb4zti7JNczMNry3unR+6tbvw5MnO5+nOjazwikS/fBftIDNZ&#10;Fxq7vLNW0PbQ49szb4dqVxf7Hwx37GYndwZ5ZEQG5OSn1nXWDS2Nrz/Yffjmwau7O4e3VnYfHjz7&#10;8Ap6dOd1e8tgdHhqbFR2kG98bHj2ZP/Gy0NoZfRgomM9PiC/LKVzovPmxuTzwes3KwrGM5O6osNq&#10;fD1y9VW9At1SM6/WZcfW1uR07M7cf38Hur/4ZLZtabJpIdk7OzOoZLF9d733XkPqgK9elIu0c5Ca&#10;l5+Ca45j8oOu3d3G1a6rjS9GH3xZfd+V2TlaM1mX1Wasaq+hYOFsHxYanKapbutgF9LTMXejayEv&#10;pb6/ZWF34cX+0qu++sW++qW28pnkqFoH0xhb8xg/z7wgn9zSnI6uuomehqmt2Qd3119PdK1dLx/K&#10;ia1MDc7vLh9pzOzIjypvz+8bb5gbqBzvLBjsrZid67ozWLNWmdRdmdTbkDnYkj3YXTTekTs8VDYx&#10;XjXVk91dHlpYEpDVn9ly0L3yZPTmh6V7X9cfPxje2Gmffj5/8Grl7mLb2LOVQ+gl9OHOq08P3kEv&#10;vr46fPn56acvjz48mN2B7r2DHn+Gbr98vnJ7pnmgM79upK4bevgeegfdmlorTMgeaOiGA3lffpnp&#10;Hnuz8ww6fP9k9k5ZZG6woVe2T0qyc3xLcsPhyO3+ksGOghvT7atzfTeHr6/1Ni/2Nk6vDm+/vvkC&#10;dsCPP0L3XkOP38BZeZ68hR69hx58AHfazw/h/M+rk8+czOOVZX2l5MPFFGLEFWPF5OMYsnF0qViq&#10;2FWSaLSYXLKEYrKMaqqcRrKcRpKUSqyYYiRDNoLBiBKlX6ELR4jSo8QYMeLMq6AiTA1hiEQzRCMB&#10;rIzQYQgMkWAJmqc4yZYpZKwgbGgkZWCnpOeoqOQoI+qnDo8BHKRCCVQmBSuTQ1Wp4er0CA2RQFDX&#10;pMXoMeL1GUn6ounGzEILmTJbxVoH9Wpb9Uw9yUAG2gnL7iTE4ymM9aIJ+tJxASKCwUxcqLhQsAQu&#10;WFIwUALrL4kKUsAHKuGC1ckR+qKRJpIBunQ7GZQelVNPBK9FJ2uKkNVFyWpMioo4VUWKpioroiRD&#10;U5alq8mJqssz1GREVCWElRgkRZrQP1FQjlJET3FeG3luS41LRn5Urx6nykG70kXXinmH4lnr3Dnb&#10;nEWnwnWviu2A2oXw9kyrEklOC2leayUhVyavpTjGjo62Zgo5wAoWGYUXA8dSMFE2YgABO3FBZ6ag&#10;CwP3DZHfKnSUgyzRS1rQTYrfSV7ARYrTTpnf1YsZuRLQt+XevOxcs+RUuexcteJUvmhdMGuavWCR&#10;v2BTMu1cOR3cnqB5VZZTUwJvQhU0EiNaMYSs6ILmVLQJAFTApBjRRpJiL0G2YxKsRXCwPRLGmCId&#10;RLAsAYxo4O9KKq+hCNoYjk7DmIiizWANLAg+nZkc2lSSXUsLbR6hGVvnUdPt3djjWjXkVDFqWzxi&#10;ljVpmjVvnj1lkNSvHDmgEjWhd61HM65L99qQVd6sZ12/Y1mKTIjFZW2pf5HQ5NBX4jaS4zUR5zMV&#10;FYAjGslocyLalChgREAZAITQBjgMjCAWBo8zwmMN4VkC+vALMi5tIocWAM+pg+P6CUI8egACrz6A&#10;yGdA4jckCxgRBUxIWAsC1up3IiRoQxByIgk5UvG2wngLGt4EQBUyIwtZkeHBWZ3F8a4KaDtLsmuR&#10;ZdZMaOOUR9GCV/G8S/7NoPox+/wZz4ZB70ZXIWcNXlMFrJ24kL0IyZFGchQlOosLOcsKOgKkhNzA&#10;SgBiOBemoDNL1cDvaiUJ7hKsWUg7AFTAUmAl4gS7H2G9tvsJYgS7I8CykkL2sjg7RayN5AXtKM34&#10;3qC2Yd+mCbeK3eDW51dv3IobtJMIlCS6Sgo6yOCdxHjNZfjN1bE2ylxGSuc1bXG2KRqxHe5Vs5Fd&#10;i5Gdk351Y87Fi45lO171sy5lM371MzFdiXqx8hzq9MuqNB5dYZQJBWOB5zPHcJhg2M0JXLYUXjv4&#10;dSHLrAijzABUAVPAka4+cjaIEhbB2wvjXEXx7pKcNp5ikcMBfauBN4ZN8mcsC2fsisYdCoadCgbc&#10;S4Z9qob9G0cCWkb8G+dCGhdDGudDG+fDmqfDWiZCm8ZDmscCG8cD6qYD6+YD6pb8qpfdShYdcmD7&#10;a52x4VYxZlcwHdJUYpulwqvD4NJUojkJcuj+FQEMx92S0eBcPQ4NZwUQFrRENDBigikCpsK85gAy&#10;nyVBAAAPvM3gNpVjM3GneA35dsx4Nk87Vqy71yzY5216lK4EN3YHdRpgHWV5TKUwlmQ+QxGitTDB&#10;UpRkA1+DsACGYYDNwQLYjCxoAY/w/U1j/AXHfPBvWIsR7GkYa2F+W8IlUyleB0UOG0s+uwHv5uWA&#10;hi3fyi2vwjnH9AWPkltXutvtCk25TaV4LGgCdjQB+2MlSwPb/1A60LBuIhgXMQEHSQ5DSyH7Wtvc&#10;5cDGUZPkFYvsO25VG06lsx7Vo6HtsfrX5FGmcF4B7F9zvT8FNqZw1mJBJ3HYy7oy2W3VeB0dCR49&#10;ng0TnlWzruDEyEJG4J5wqui0r1A7p6PEYa7GY63KaSF/Xl/+tI7meQMTduN665IBt1o4t7990bpr&#10;+YOQxtu+FWOWqXNhHbPXxhs86h2pnrLn9ZT4bFRwLqJc1iwF+y36GYnSQwbT/QcFMAD5gmD7K4ax&#10;EsdYgJsqQJTfSBRlDL5lEawlDWctjLOlCNpRsQ6wLT7yN79tV5bfWpHbzIDf3AXvMBrYOuxSOmKd&#10;M2+Xu2pfsO1atenTNO3bVO9YpnRZR5bPUpbgJiHkfmSYRH4TwCSWABYWtDp6p//fyV8ek/8w1oim&#10;+pH/MwQw4Icj87f54Qh841i3v8v3S30vco46/A/h6AP+Xr67WP4+v12Mfw1kH74/PghIy+/Yw//j&#10;BbAIDhHAxiwBbMQSwHAC5P8s/qsF8A+K9xtICt8fUBXk1PwpOC4tWPfy6VFQhjQseHI2EuLRwbCr&#10;Yy6roS+pAlAXVQQuKPOfV+I7pwjAsqn/FAq/wU9hhVAb0zEmABGsKTzOPQsm3uqniBNsjkBMMAtb&#10;Jg5g/1PgRCasUxo5mVm5ScxhWI9h4IZJ5mONGML6TSGoII9koI7j0BVk1wElgdsAIMSlD8Bz6iHt&#10;WDZtANL4M3R/CpEHPMb/AK82nksVkb4AIR6lv8uRr0VsLpFPjcSvDkCzyWHY5Y+07pHTRVoAYO73&#10;IGL4CMQEC3LK43kV8Lyg/Dk4HjmAILcsAMslAxDklAVgOWQw7NJoNinUZUmAwCUJUEdABDCBV5HE&#10;r0xBqf6Ff/3f4JgnPuJYt78DHxzRReYHn0WU9zKR4zzq4jnu8+fYzp+/eOrE6VO//HrqT7+wn7og&#10;jCZpS6taqBiYKsKpnpFsz0f8VADbaZmyBLC5jTacBtlSQ89CXddKXddWQ99ey9hBx9RKw8RExVBX&#10;wUhZSp9GUkLxi+PxygwJOxmlqxKKCaKSwaKSnqJiluwclD/8Ac5gzBLA/9eZk//rNMy/C+CTv/zh&#10;9C//dubXP507+Qvb6TNoTi4RIYIcgykvIilLE5cmi0oQaGI4GEQAS5BEJCh0xAEjApiOI1IxeJIA&#10;FlG/iP09EsCSBFEFmpSamAJASUQGGffXREXPWtvUVtfc0dDaxcTOzcwBwdUMzgIND3tsAGtvcw1d&#10;I2UNPXkVbRlFZPRfTSl5ZYakAl1MTpghSxWVFhYVxsLxNwQBjCAPP5qTh5+NExHAoDyK+CGisHg+&#10;FIaLl4+Dg/3iBSTn8/f298KZk8e8L8L5U79ynrsI4Lhw4dLFs+cunz3BdupPbCf/fOnk+YvneM9c&#10;Fv0Tlzu7VDfDa104ZOeS273T7u/YA+9ccN0R9O8Tcp63z4BmH0KPvny8/QT6CCVGXFEXkyNzoPBn&#10;eefbhr/efv1268GDufWdvtFb7YOLpU0lTiFuIhqqHMKkP/Kd/qczamLGAW5pZoZR+upRBupxhsrx&#10;2b7Nd0tnXhUOvC4dflsz8b5x5m3z7LPGyft1o49bpp5dn33etfCsc/5By+Rh7fB+Zf+tyht3Gkb3&#10;64f3agZvVt7YLuvZLOnaKGjfyLt+p6J/K6ftXvnA+9b5t00z7xqm39RMPMpumnPyPfANfBV99VNc&#10;7Puo8FeBvq/9PN/6eTx0sAQ8sLe8b2fxwNH+pbf318gI6Fr8+4QrrxOiX8RGPIsOfRIZ/DQiCNHA&#10;RwL4VUTI9wL4jrPz2+CQRw6OeyYWT128t2w8O/Wcmh1jKoJLnU1i9fRjzR0LHd3L/APr0+N7clNH&#10;cgsWi2p2q1vv17U/au17OTQDzaxBcxvQ8Cw0OA3dmPjSPfLhev/r5p7nDZ1PajsepZeshaeMuoS0&#10;2PvXu4dfD4zvD00aDkkcikqf0LLKQou44sQ81czSTF1LwaSkRqyURpKE8jVR2SiaZBBdwl9EOoSp&#10;GC2uFk+WCRdXi6VJeMpIOcb5pc439r4YGf84NfZ1Yx4WwLf+XQB/PlwFfL23/uXu2pfbK592Fz/v&#10;zH/cmPm4NvVxZRxaHUcE8PvFIVgAr03CQwjfWoFub8EO+PZN6Pbulzt7n27vfrq9D8qvh/vQvQPo&#10;YOfT1vLntdmvKxMfpm88HWheq8paqc5ars9ZbMpful662F0131u72NO03Nq52tyz3ta52dW9c6N3&#10;s39guXdsunOusWjc26lEUTFWSTNLzbRcQjeXqpUhYVIgppcta1TA1MoQ18nStKvRsK0GkwqmxYpm&#10;JaCUNymSMy6UMcyXNsiT0s+V0s1R1i3UtyyxcipQ0PTg5Be+cJmLnZPt1Mk/Xz5/4b9BAAP+0gH/&#10;HQHMduHikQBGc8hqqgXbeFbb+Lfo2uYa2mU4eecrqLldZqdxsJF4OIlcbILcl7C8bDgUJ5wCGsPH&#10;RIOSk47jYRD4xcloKQpGBhHARAHpf1QA43kl/ksFsLRGyI8C2MS1zMq3ycC1WtUiX9YoQ84wQ9ki&#10;T9uuVNepQtehXNuhTMu2RN2mSN2qUM26UMO6CKBomKVgkC2jk85UT6KpxNNVE8S1kmT00+hKEZJq&#10;UWoG8ZZOWT4BxYEhJf6skSNdHCJDA1O93GLcnCLzshumJ26ur9xbW74L29+dJ7s3H+1s3V9d3l+Y&#10;25mb2Zyd3VxdOVjbuMfKAv1gcenOwuLhyuqDza2n2zsvtrZebmw8X1l5vLDwcGrqztjYwfDw7tj4&#10;7Rv92+0dy61tC60dK4CG1sWaxtmSqomCspHskuGs4iFQ5pSOZBaPZBQOpGa1h0eXhoRk52Y2TQ5u&#10;PD14//UZK8nnO+jVrWcHs3sLPXOF8SWOei7qTF0FqpqfhT+DT1RTVKMyueL9wbtnm0+vuEXL4mWk&#10;sJIues4FMfk3x3faClpt1W0inSPSwtKyo7MTAuMT/eN2Rtefrz/MC0uDDt6VRmQttYw/nr+d5HHl&#10;4/7rK67hj7cevtp/MdQ0oEqW3xlcKY3JrYwvnGocygpKWu+dB+Vq9+yN0vbuwpbmjOqVrploh2Do&#10;0dc414jF6zOfdt9ayZm+Wn+6P7ztoeX0YvkRaLSRM4MeQ70F7aAFeg3lh2VdcQgHlTCrwPWepbas&#10;xvKrRdALKNDUZ7516v7M7RjHCOghdNUpcrt/baxmcKSqf617sbeo42DyVlNm3aOl+/fnD5N8r73Y&#10;fNZb0VccV+Kk514UX35v9VmAXcR420JTfldDQVdjYXdX1USQY/yN2umazI6SxPrU0IL8q+XX/DMQ&#10;ATxYPbw9fNNZ0+nV5svtwa0Aq8Cne+9aK7pHmkdW+udG6/vKEovgvc3q1NSNsvaoZGonMXXT6JpJ&#10;Og4VikbpinpJqtopqprJGlrXDI1SbW1zPD0Kfb3z/b0zKQQVYaICjSBJxYnScFQGgcIQItLxOCF+&#10;NE4ALYTGEjCCJEE8GQf7YCqYRaLQiGRhAunI/oLKUf37FgQUN68AFw/igzkuXGI7d+Hy2fOXzpw7&#10;++tJUF44debEv/3p1z/88fzJ02AuIobBIlg+AbBpsCpEOTOF6eJ00SMxDCpSDDFZcUl5SWmkkUGl&#10;IT4Y7BiihI8mwUqIWBwehRHkR4HVHklfsH4ElirG4AQEhDACJByGjMeCEofiE+Dm4GEHd9Gzl86e&#10;Onvizyf/9IcTf/xXZMyO07+e+OM//3rmJI8QTkZVzcnCLs7CMVPHIl3ZIEXdLE/TskjLqljVNFdO&#10;N1lGM05RN17VIFlNL1NFL1NJO1NeK11WI11aLVVaJUVaKVnXoEBePlZXM9ndvny08/n2LHTVp9bd&#10;PHWg80Fh3rSnW5G+TqSxQbSTQ6qzXbKFUYS/a2pcUFF+fFNuVHVuWNlw+eTD6ScP518mB5VUZ9+I&#10;DyzWkAD/b1Ik80rJULRczQNn+rYe7XxYHNodub5ysPR2uHUjLqAoKbiiJqnfQs43O6J5fez53ND9&#10;6rKRyMii3Pz27t7lhsbh/VsvwIPTm/sfwRV9c2LbRc9VjW7kZhjRkDe0PHhvoGm1KudGRVZvZVZ/&#10;elSdobynhqidHsNRGW8eaZm+2Li/O/Q8PaR0eXhvb+HJhwdw3Odgw1yCX97B3IsHyx80mVYyON0I&#10;5/TO4umZjr2GzMHmwvErgWW1pRNtNbPpsTVpV4oHW6furD+4t3n/2f5TOIHwB+jO5r2lqc2Npb3p&#10;8bXG2u7w4MTwoOS0+NKB9rlPT6H9pWfbUw/D3ZILEpoLE1rbK2aneg56mjZKc0cSY1qCvApC3NKD&#10;nJLrcvvG29ea8ns6ygbmulcHqke3hvc+7kMHE4/Wem93F05460WZSXp6aoTmuGXbi5oXuKbvNq/1&#10;J7d3xzfvtawvV06P5PVPVU7sDu33lg+FuMTqyFuqyZlFhWZ4e8SEh6TNjN+cGtrMvVbVUTV6c+bx&#10;4crbVwfQyvC9qe7d9sq5mMAyf/fcUL8SN7trFrq+RamNeYm1fU0zz/e/zg/crM/vbivur85o6ygZ&#10;HKyevFExtty9Ndm00JTZsdC5sz/98tkWtDP6rLd8vr1ovKNgrDG9tyG1HZwAkzUzCw3zoyVDVZFF&#10;BT5pA1mtz8b37/WvQ9vPof23250zN3Ibt7pmHs/uLnVM3J7Y/Hr37aOVOw9Wbj+/9fjR9v23d1+9&#10;PXgKvYHerN55Mnfz4/ZDaP85dP/t85WDgYrWtzsP3t56tNw32VfZunRj8mBu89n2XXCT/3jwHCzy&#10;aedptt81DzW7sbK+6islxaGFKa7JoeaRcW5pZdda6nL7m0rGagpGcuIby5PrFrvmX2w8erZ+D6z5&#10;K9jiw7fQ3RfQ0y8QOM3eQOA8eXsf6mvZUpf2lBLzlFWOlVFPUdTOVdLJk9PIFVNIJTFiBamReFo0&#10;iRlDl44TV0qUUI4XU7pKlw2nSYYwmBGitHAR4TCmSLi0RIysVKykeCRTNFSMAeteEVogjepLIXkR&#10;hdyFcK5EQXtJYUcJgokYTktZWMtURt9ZVddVWdFZluGvyvRXFQ5QJgcoEQFBKuQwNVq4poi/EilE&#10;nRatzYjVZSTqMdKNxEusFWucNeudNKts1FI0xLwo3HYCF50JfD50gq+oUJgEJVKKdFWGfFWeEqtI&#10;jlEkRCniIhQEo1UJUZqkK7rC18wkkywVIvXFXaTQBkR2HSpGh07UY1J1JWlaksIqYiQZEZwEDaMg&#10;QVKUpqjK0jTkRLTkRDSlaRriFDUm6Z+oaAeagJ00yk6a3UTzsnGMbOQN15o5n4YZp/IJy5w5+4IV&#10;17Jlt7K9kJaD6I4R32o/pXBpAXMau54CwV4abyMiACtVuqC5CM4CBk6dx4qyRcPaBiBFgLWcOAsm&#10;yZ5BhkuAMNpcjuIsR3CUxdqqCjmpoO10cM7+kuE7EcN7vh3LzjUTVgXDptkjJpnT5jkLVvnbLtXT&#10;FgWr/q2jga2BMgFyfLoigoYkrB4RDnrQJvBp4nnUAaACJskoHSTxHRWjR0HrIsnuQDs8sBn863s9&#10;Io8hkUefxGtE4jVgvQaCX/rgOLTxnHpCXPB7H2QuhceAyqVP59SV4DJQFTCzobiEyUfk66U1mReU&#10;KMXUKEU3yoe3yIQ0i/k1M71bxbyuS/p2KkU0yATXyoa0acf1WmQ3GqbEiXnb8xhZ8ZsqnlMXO6ko&#10;zaEnyWdMZdclcegzWeFo4gQXDIeRALuBKMkFh7LkZNMVFnbF420JOHggVQoWHttYFGXLEIAB/WkY&#10;ayrKkiIAD4wKKmBSRNAWVu+CtrAew9kx8PZMIQcxgiOD4CxCdKMRPX4nwiQPEbqvCN2LSXOToDlK&#10;0mwl6LbidHsm3Vmc4QtWJSXkJsZhEqgYvZQ6cZA2shtzfS+q+VlK/73YrheZU4dJk9spU2Nxozoo&#10;S0VB8I070MlONIoT+FzgM8rgneRwTpIs+/t7EWKFccCBGsdBYmp/5K8JYFU+80zrgia3qhsetbPe&#10;tYuu5bcDm5cDWx1E/WRRdqKXDOS5LVR5LBTOaSmcUNE5qxHJ9MtWjWk2z71hV9JrkXvdILlN51qH&#10;3rUho/Rp2+Ixp/Iao9RApocuv4EMj64Y2pjEb4gXMBEUsBAUsBLisybwWpN5bMk81iQeU+Td4pH6&#10;Rd45wmcXvwkdYwHvMytEWFTQCv4qhVxR5420cd45FhWdjvW9psUT5sULdsXzjiUr/vU1BnGFOlcK&#10;DROT1a9kGaTlGKTEyoXEygdflQ+5ohAWpRgRoRgVrhgNlzIh11SiE6SDK3SurQa3rnjXDBmnwINq&#10;O5b2m2Xsp46WWWdKn1eU4tOTxFsycNY0ODm5lYgAuKJtQIWCtiJhAXC68r+IYfoNOtbyR0SwlqL8&#10;cMpQYZQNCW1NxsBB+eJ8Foqc5i5E9xuerUv+HYsuNYv2JbM22bd8q+Z9qps9G/XQ9vJ85pJoC3DR&#10;wRHAQhZk1s8yxNDmEigYJga+w1Bx5hQc2Mo/kLUV1hU4+Fcp4FwS4bFVRLupcNrZohxH/a+vBTbd&#10;9K/ecMvb9i5acC1aCmgY9q6z4DWX4jYHR0AUhWQQhQUkA+3AQNuBFnANHivpKAcJgg+OzVxO0E2K&#10;3dCI37zNtXQjrG3ONmfXuWzdOm/ZoWjYrnA+diDPqZhyXkWGaPcPCmBbGYoLnLge50wTcISzPnDa&#10;S583DpOJHAu6DjY0Ypk255gL779XzXZEX7pyrDK7iRSPhRyPpQKPlQq3rTqXtSaHpS6buSmneYZ6&#10;wmQAWKpz3atqy7V416lg3alg3ruu26VyPna4O6jdWshZ4qy2GtZRkt9GDA0blB8EMDgmx/fwbyNF&#10;cgPLivBZMgUsxQUsmDzGotz6TF59aYypBMoU/IGAPSU4/Qj2VIKjMN6BJghHDB9pYLBFSZS9HL+1&#10;LtZB9YL2VfmIqZAOcP1O2uavu5SsOxbd8qpf9mwY9Wy4phIjf0lHksdMWdiHwG0p8lsKa1gA46yF&#10;8RYkohmZYAbqx/bwb8MSSD/hWLf/Lv6qAEZ+X0L7TQCDylHLfwrHNvcf54cj+d8DcgCR+veC86jD&#10;/xC++65/F6xfovxuwIPE3xTAP3JMqh2BHMMfQIS004+IoOHcMD+CaFqGoMPvRAzv9FOQlTBxjgAw&#10;CZ4cJAguEgTQ/i3lxjGQy+QHzOiCpt9+9yZoRELrE1F6ZIyBMM6YLgS3g0YwCdoRyBg9YSwAPG0e&#10;h4zSBFDQWsdgaVo4V/MxhNF6SIUioEPm1ybxaRF5NQEEHg2AELc6AM9KAAPngOFQ4b8gJ3BRHnVJ&#10;AYC+rIhhU8KyKwOOMsHwX5L/Hr6LcqD8MUkMlkMDy6H1I0Q4AczP+N5ffgcrdfZPkCDa/kOwQnJt&#10;EcvLwFmCNcD/v8CA+xiccPsHzJHnFmTgCSq/BYXP/G9iCvPbz+++B3kk+wEDOEyZW/NHCDxaP+db&#10;gO/vg0cLx6mCqN/vg4BxXApHxve/CLCJn8GSuzzSvxduWbDIT0GzSWHYpeEE0dzyxxzt/y38hff9&#10;DiKPPIlXjsAvheMTE+CgsF1AnT7J9sufT184y3bqz6dP/ttJ7nMcTCG6jowaK/kznOH5aABgM9bQ&#10;vyYK2gCkEQA6WKkZAqzVjSw1jGy0jc019E2UNQGWalq2Wnr2Okb22iamyvoGSoaasobSotp4jBwv&#10;jzSZrCen5C+pGEdmRkgpXJFXDUULavz5F95ffjl3+tQvp0/8y5mT/+svBPBJOAX0L3/8/54/9cul&#10;s3C26sunTmO4uEWECOIUqjgRdr1SLCSERGD1i4NLSbKoBIUuSYU1MJJ+GR6lj5VmmcrK+YxMAug4&#10;OH+jCkMOQU1MQUtKRV9e01hZ10zNwE7PAoBEAHtYOHlZuYDSzdzOTt/sKPOzoZK6voKqrpwyQE1c&#10;RoUphcT+IqP/ShCoTAJFGAfH3OBZETx8HFzcl9k5L15G3uFyXWIDkzxsHAisoJ9Ll8+fQ9Tv9/YX&#10;4dypX8+c+DM8WPKJP589+QtoAYeF7fQ5wKUzZy6cP33+4hkwfZLjzCn2s2AtF/90WvYSzv4S87qE&#10;9wzR9zYuZOek0wt2/zuX3R9JxvcQnIdM4qD5R9Cjr9CT90uD46Zq2oKXeIhs/Fdcgu7O7cBvoDbu&#10;Ply/+XBtoyE5Q5EXL36aW+Y8WuD/fVqMU/jc/7osQdX09860tU/SVA/T14m3MMhI9qh+U7P6KX/w&#10;Xf7A87y+x0U3PrUvfR3YvF03fKt+qO9aSbptoJ+ymQ1dxUBQQg8jZkKQ0UYztFCixkLSdqJqNsLK&#10;BiimNpewPp+oI0XZHCVhjZWO13IcT6p83j737PrsncLmZe/gXS+vewF+ryNDv8ZFf70S8jbA44mb&#10;zUNH00cOxo/tTB5YGz+wMn3mbAcF+0HxV6C0+NeJV57Fhj+JDnkQHnA3yOd+iN9TVjTw8wjY/sIC&#10;OCzoWbD/4wCfh35ez/z87jq7vHBzf+nmdcfK8ZaD76p3bJdnUn1UTW/9xvTM5/FFaGji49jEh6XJ&#10;98vTn/uH3jR2PS1vvFPWcLuy+S4os0rW4zOmnX3r7T2rzR2Ldc0zVfUT5TWvSqtGSahEiKlFMX+G&#10;lHYsQFQlgiQTQJYNFFEOB1DkQhgqcWIq8VIqsdIqMTKqV2TUY6U0EyU1k+iqCVJaSWC1CvKenpZh&#10;0w0D0Ob+24mJzyszX7fmoN1laH/ly97Sh92Fd3sL7/cXPx+ufrqz8nFv8cPN+U/bc582ZwFfNqc/&#10;r458Whp4P3fj9Wzv69kbb+aH3i2Pv1+b+Xpz5eveBnRwE04Efe82LH3vHsD29/YePDbwnV3o5iq0&#10;OQ+tz3yaHXg+0DJfnDxflrrWXHgw3Hg43X1rsnNtvG1zvG9vaGq3b/pW38je0Mjt8bHd8fHVgcnp&#10;7tmSjG47i1RFxRhVnVxZnTyGZqa4Qb60SaG0UZGkXh5TKwsAKjKGhbJGRaCU0s//EWm9fDWDUmWd&#10;LEOLTG3jcBxJ7vQ59vMXL7BdPg8L4LNsPwpg1vUFAJXfOHcJwHae/R8SwIj3/QHuvyaAwSa42C6z&#10;XQCzOPnYCRxniYLcCiqKfh6h1w2cK0jSfppm18wdUizt43F4ZV5u+uULgtzsQvwcRF42IX52Mo6P&#10;iUNJoHkZWC4RBEFuUSE+caKAJAUjxxK3imSUPJFfXohXFgAqZBTsa0kCckiI8DFwPOJ4XgkA4oBB&#10;CxktC/je9X6PCF4dQMepCWNVwCQigAkC8liUHEZAWpCXgecWFuIWxnPT0TwSPPxKMpqhqtZZClYF&#10;4ibZEkZZ4rrJqmbpTkHN9gHNRq5Vmlb5apZ5evYlOvYlauY5UrpJMrpJEtrX5PRTlM2ylU0ykRYV&#10;0ywFwySwoLZNrq5joaZdgaJZhpjOVZpKGE0pCMt0xDPs5LUDHdxS/YLzAoNyAwLSw0IyPV2v+HnF&#10;gzIzrXpuem916XBnE7a/2xsPNtcPtzfv7d58BNhYu724eHNt9fbi8t7s/K2pme3p2Z25+f2l5cPV&#10;tYesjNB3AesbT9bXn83N3R0b2xsd3Z2aORyfPBgaudl7Y/1610pT23x9y3xd81x+2WBO8Y30gr60&#10;/F5Aal7Pteyu+PS2pLTm6OiinIzGgZ6lkZ6F/KSyMNfwMJeQWK/oaJewGLeo7MjM1qL2yfaZ2Z7l&#10;ifY5Ow37ACv/uozamfbpgph8XXEdMwVTUOkq7bxR1Vd2rVSLocn/K5+5otlVjxhzFfO67LrSlJKe&#10;io6Hy4fQU6g2qfT1yoPJ6htzDcPQ/c/FkVmvtp4059R1VXa8v/t2fXRVjaKw1jNXlVCUFZS0N7oR&#10;buP/YG4/3T9huKoHAFoKIjJerj8MMPV4t/MsOzh5pKofOvjorGq73bf6av2pr6HH7vDWweSuqaTB&#10;3sj2w7lDe2Wrd5svRiv7/Q09oSdQQXh2zbXy8dqhFO8E6N7XDP/kzrzWF6uPw62DoMdQglvMatdC&#10;f2n3fOvUdOPYZP3IzvBGydWCL3c+dhZej/O4CvqUXSsfaxqvzWwqT67ZmbrjaR64O3M/NTRvbWy/&#10;MrOlMqM93C15oe9mVlR5dUZbYXxNSnBOgl96SVyln3lwX3k/9BDy0HNfaJ//eueLuaLFxuTeUOvE&#10;SPPIzYn15uzq4vhC6D2UEFNlbJ5o4ACnfSYqXZXQSVMwyJDTTlDTvaajm6SlFWekn2humuzmnJuY&#10;cD0xrsHBOloILUPCSFCwTCqOTsNR4TzPgjgqFgMnWGaF9h7ZXyQCGPGpAFD5PiAY6fkjSOgtlk8A&#10;w8sPHhUQHwwADwlIKDC4rx1ZYUQJA86fPA04d+IU4OyvJwHIowV4nADLInoYrBzsA5UVnUwnUcBu&#10;gJ05QpwueuSMGVQasp8IiMNG+oM6WIkQGuwkP4aPm4+TjfPSefD4cf7Ur2dP/PnMr38CJXhCA4A6&#10;ALRzXDzHw87NxSFIIMpparu4eacFRla7BVUaOeSpGKdrWRUpm+XJ6KdLayfLaCdKa8VLa8RKqsUo&#10;aKUqaKYraGbKa2XKa2bLamWDEkyqamUqKl3T0UqLixrsqLtblj4T6VYV7l7qbpeVEt/t615kbRqv&#10;qe5vZnIlwK+IQTM11AxIvVJfm9uff7UuN6ys8mr9RMXko9kXT9a/jrZub008vRZUzMAoU3ilKLwS&#10;/vaRffUT0GvozSHUWTneUTHVUjQW7ZnnZnjFxyhen+lSENP+5g50sPGlvXWptm4ir7jj5sHbew+/&#10;bG0+eHrv3ccnX8FJBT36fM03IcE3My20vLt6dn/xzcyNg4zYhmuR1Q2l09P99/aXvuzOfQSrMpHy&#10;dNeOLgxpygupTfPPXxnYARcODCv37+7M4+yYqqteWYYKTs76ITE+uV6mVxz0Qvws4+z1Q8pzB4a6&#10;d8d6d7sa5sY7V7em7txZuv94++mt2d2PDz6sjq+9vvd+ff7WzfXD+3degdtdfU3PysL+G7DyD9DH&#10;J9CnJ9DXp1B2dIUcUZ8uoOJkEDbZtffwFjTStV9TONlZt9JVOTvRsrHaf3t96PZi7/Z8z/pC1+ps&#10;+9L9xaebA3sjNbOpPoUaZFMljH6kZXp3xshVs+hc97SXYw/2r2+M5fRNFQxWBxWt1s09Gj5capwf&#10;rxofb5huyLkOjrCBkrWuoqW1sVeIT/zU4NrLu18bC7vNVZxcDQKrUtvaCobaCkZGm9Znem/XF4zH&#10;hVQWpffNjz68XjmRE1eTdbWqs3pitndnoHH+eslQR9nIQP1sdUb7fPc22M+imJrKxOb1/v2Fzp3B&#10;2qXsyPqlnsOxpvWmzBujtQsNSW39RQNbnZt9Od1LjbNPp+4u1U7cyGzZaJ55PnUb2nr2ZePh8+mb&#10;jya3nkzvLLcMd+fW9hY3LbaP7k2svdi+//HuS+gpbF6hV+A7+vB57+nh6NLB0PzByMKtgZk367e/&#10;7j3e7p8er+1YaB/cG1t8ur7/+fAZ9PQ99OIj9PQT9ODt68370N23XTl1gfruNTHF69cX3q29gW5C&#10;EzVzFnKunsZRpsreziYxLuYJGlJ2WmJGjZn1LzaePFy8c3Nw4fnKHiyAn7yHz437H1/vfXi+Bw+W&#10;HOSeJy/qrCAdKK98TV4jS1m7UFEzX1opV1QqlcJIIInEMWXSRaWT6ZLxNMmrVPEIingIkeFPovuK&#10;iASJUPzpZD8mLUCKGSolFiwq7EUhuFBJMMJkVxrFBSBMdqSSHOgka3GSsQxJV4GiqU5X02cqWUjK&#10;OcpJuSuKuctSPOSEvGRxXnKCCN6gLovzkSf6K5FCValRGsJxWrQUfUa+mUypjVK7l0mOnpQ/jc8R&#10;c8kBzW4vyOVGwviKEINF8VESxAR54URlerwyOVaZEKuMj1HBxWuR0owYOZayxQ5qtZ4mtZ6mqQaK&#10;bmJCttJ0E0manhhZV5ysKy2sKy+iqyiqpSiircIA6KowdZQZOgoimtJUDQmSOpPwT8Jw0mYHWYyD&#10;PI+ZLpdprELkDbfqKY+aJY/aRefyTa/aDe/qeefizYD63ej28ZBGKxEXUW5tYU4NKbypmKARU9BI&#10;gmTOFDIRwRsB6FgDOMRBQFeYX4fKq0Xh1RLFgEY4kIIqaETB/Tt4Pm1RnAmNR5dyWZ3Jri12UVOZ&#10;x9hHxKdJN61D/VqLcmyjYlS9fFi9XEiTTEizbGi1iE8p069EPvKqhJ82t77QKRm+i3Lsl2VRnEpo&#10;dnmBy7L8l2QAoAImMRwKOG5leDgrFlhORQT4hRebJpZNW5BNF8ehi+eAf7NP4IJTCh+VRB5DEg8c&#10;GUDmhZMYgzqJy5DMri/KbqjIbWYk6OBG9gyl+91wbWg1zq5m7WSfZvy4QeKIVkyPYsiQTlyX+pVW&#10;lagu7fhBi6whu8Iu67wGs8w8nWvX1GOC5UI8JP2dpAOsxH3VhOxE2Azo3NbSQl7ieA9RrKsE1Zcp&#10;7EslutNpPmSSO6gIE9xFhNyZOHcxnLskFgZ+ZyrozMS7igm5iRPcAaACAC3fN0oQPSRJnuIkb3Gq&#10;P5MaKE4NPFZK0oLFacE/lmKMYDGmnyTDS4bhKstwBEgznSWZ7hKivmJkT2W6v4qgY5xe2mHJxoea&#10;rc+li5+LZ6Ga9S9F81Dtrc+Ve2/rD/cr9gI14hTwDhIkRxGKM53qzCC7ShBdZYWc5fHO0gRXOOKW&#10;4H6shKN+cY4/lgzBb5mTj3HcK/zG95KSxhrVUozfXIrXVIXXLM0it8ahpN2hdMSpZNI2f9uzesaj&#10;2ls0QJnTgvavSuJ/VNI4p2vNbR4m7F2gGlurk3LDumjWvXbGqXzAOLNHL2XcqmDdq2Hdt2Xcuapa&#10;PzVSzMdUwEyGXUuUW5cGp/I2w2EssFgrHMaGgLIh8dvSeG1pfDZUcBax7C/iY753wKBCx1iAz4Ko&#10;a/itNBrUXQkXTUzJAWU2NQMuzcMWpTOWxUt2JcPmmUOO+TGiLjY8eoYcukqnVVUv6smdUle9oK16&#10;QUv5oq7CJX3Zy4Yyl02k2ExAKX3eQIfLUv+iYTDFs8+5atqjfsgid9W1atG+eNA042bCQIV1luJl&#10;NUkeHXEMKwoTHCsBK1H+YwLY6h8TwBiwBhg62paKAcCWRYLHXIHN1FvYd9Dr+rJfx7Jb3bJj2bxN&#10;zq5P1aJfbaN7vS7KTp7XkiWADZEU0CwBbMkSwJawAEZbsgSwJQBs4nvF+/cRhLWK5HcC2EbAYcSv&#10;bTOk9aZ/9ZpLzrZ30ZJ7yVpw87hvow3KWorbjCWAbRloO5YDtgeVv46DOM5L6JKlvKCbNIeROdam&#10;w6NiM/z6vEP+LafSDZv8FcfiMafS2dj+LLt86kU1KQIcCHtMsfxtJInOVH4rcFbQUU5SGE9ZHkdl&#10;NvNY5fixgNbVkKYx67QF5/wFj5JFn9rl4K44uWhZLhMGv5UEn7Usv70Cr70yj70yl50ap5UWl4Un&#10;3a/ELHcysGU9qHndpWTLNvemU+GaR/UNm4LZ4OszUX1xqrFaXCYKXKaSvBbiKHvE5Yj8exZoWMf+&#10;QwIYdBbhs2aibKTQNtJoazmMlZKgtbKgpRLWQorPUIrfSAIF/ohYiuKsaXgbMt6WjLcXFnSksRDB&#10;whsFuyElYK/AZ63Nb2PEbZquFj8V0DblVjljV7jlXr7hVLzkULrh3z7q0xytEKXAbijFZ6lA9WHZ&#10;XzgyG5ZPWHsRQVgAkwlmVCEzUD+2k3+b7+Xc9xzr9t/G/9kCGI6zPH4k/3v47ejBdcRW/v+HAAYP&#10;b/8AGLt/VAD/NRiCdj/jhy3+Butm8jN+2x/k4/8mkr99Oz9ydKCOAWYdLXvUCFaLXAUA5AdYyN9f&#10;wFH7X2JCwRqDJ1VhnCkFa0hCGxJReqCFhjcRJVrShUypgiZkDJyURYhfB8+ni+fTJAqoEgWUf4TA&#10;r4QgxKfIiqpUwPHI43gUBTlUBDnUfgR1SQlB4KIiAv8Fhe9BGo+6oS8rY9hUAFh2VbA4jlMdAcOu&#10;CsCCdYJJLg08t6YQjxaAgtIHUNEG3wKRsUZIlDP4w/pTJMh2P0Wa4vAPgeRq/pFjAb7HYIA/9L95&#10;X/ClUAW+jbj8A4gAtkCie1kC2PQ30ftXSvjbhx+9jpWI7v2h1BPiVjtKqvw9R7mU/wIe9e8c8O8o&#10;/x8B/N/FMe97BEsAKxD5ZfF8kmguEc5LQufP8p46cfniOc7Tv5w9+W+neM5zMoXo2tKqSOzvUbzv&#10;9/bXWF7ryP5+L4BhtIwsNA3g8F9NfTttGGsNPTNVXUNFHTMNSy05EwJGluMSE41WY0o4yiqHSiom&#10;IAJYTiUEhVX95VfeX0+cPXP619Mn/5klgP9fLAH8zydP/uHEyT+ePPGnP//bP589Ab9PPP3LHy+e&#10;OInh4hYlECWFaXJ0CWkqU5JIlyDQJAmiUkSGNIEJSgmSiDiZJkGhg5JJpB4JYACo0HFEmiAB0cCi&#10;QmQxkvCR/dWQUNKRUfs++TOCs7Gtu7kjbH/NHJxNrC214MBfJPOzrpyytoyippQ8QIUppcyQVBQR&#10;hzM/U0SOBDCc/xmLwwmgvxfACN8LYJb9ZUME8E/t7/nTJ44JYNBy6ewpjrMXWMBLnb9w+uyl06fY&#10;Tp9mP3v+4rnLv5yVuowzuyhSL+01JOy7RQpZu+R2l9tvk8N1jRrcz/SZcEyHRnahx7AALohLlsBT&#10;aDyCMnjaUF3Xx4PnHw5ePljdu7d9MzchQVNUDP2HX2knLtN/4eD4pz8y2EkENrKZjntEeLGldbym&#10;TqSewTUdzYRYp9L7+RPvs/qg6hmodQVqW/rcvfqgcXwoucJXyVSVj0Y5yS3JKaSCFZXhIUlxEdSw&#10;DB2ilAo/TZGHosZPByiwE2QvCCpcFhI/wSd7DqtwES9/AafJRw9Us2yPK3jUOrAcGL7n73sY5P8k&#10;PPBVZMDrSL/Xwe4v/R1f+dm/8rJ55GC8b6a9a6h518Lgjafz16igZ1eCXyZd+ZB57WN6wpukmOdX&#10;wx9GBN4N8oFzQUcEHQng5yEBjwN8Hvl6Pfb2vufk+MrD8523/0MH933ngFXfhA73xDzv3KyrbYnJ&#10;Q8GxN3yCW7z96nzcil3t8kytc7TNM9T0k1UNkzSN0tSMkuU1YsWVw+XUr8poXJFVi5FWjwZ1ee1Y&#10;ZZ1rynqJsrrxMrrX/hpi6jFU+VCaYri4xlWAiHK0hEailEaSrHqCnHocWLOcZry0VpKEVqqIerKE&#10;TpqcdoK0nLedQXBP4fW3c5uvxic+Lc183ZiFI4B3l6HdpY+3Fj7s/rsA/rQPt3xkOeDPW3Nft2Y+&#10;r458Xh78MN//Zq7vzVz/28XBD8tjH9emvmwvfr25Au1tQrdvQYf7MAd70MEtmDu70P42tLUMrc1C&#10;K+MfJvue9DXOFSbOl6VutBbfHmm5M9WzPdG1Pt6xMzl0a2Bi78bM7sDY/sjY7fGRnZGh+d6BkdbR&#10;5OgKA60wBfkIfZNCRb18ikICXTNNzrxE2rjgmAD+G8gaFKrolirr5Blb5eqaRglRFM9e4Dx/4dKl&#10;i/+wAP4+AvjI/v43CGAn/0ZLn0YprRgts2R9i3gbp2QyRfvyRdLl80LcbER+djLvZVBSEQGM5fkL&#10;AYznFUMEMBUrT0bJkwTkiPywA0YgCcChun9NACMRwIAj+4tEBn8vfb+HjlOjCaoi9peChmOLwSb+&#10;hgCmSLmJ6Vxl6qcyDDPkLQvlTLKUTVJNXctUzTLl9FPENeIAUtrXpHUSQYWuFCWmHiuplQAmJTTj&#10;wWlPlg0lSgcLSfryCdtiGA4EaU+yoh9ZMQAv64MSd+MRtZfUi9S2S3UNqQiObwyMKnP3y/DySwuL&#10;yIsMz/Hzig/2T/Zyi0lJLBsb3pif2d1Yvb938+nNrUfbm/e2Nu7ubN2/uf1gZ+ve5ubh1ua91fU7&#10;C0v7s/O3AIvLB+sbD7d3ni4t35uZ3Z+ZPVheebC8/Ghq6mBoaGdwcHt88mB0fG9o5GZf/0Z792pL&#10;+2J9y3xt02xF/VRJ9Vhe+Uh2yWBW8UB6QV9Sbk9iRmtuXqePV4KrQ3h8ZG5yVHaIa0RqWPJgXd/6&#10;wBL06Av0Bnq09mB3cm974lbRtSpluqaSsKr5/4+9vw5vI1sT9dH55/fc3zn3zOzd3WFwzCTJlmXZ&#10;kiyLJUtmZmZm5sR2wEnMzMx2jHHMzMzMDjnMSXc6rbtK6vbOtrP3pOfMnTvn3tvP+3y9aqmqXCpV&#10;lSp66/uWiqUuSUcByQh3DLs/tc8tAR3lFklDUBGn4c66Tt0VXTtj2025ja5Grl1VXUkRiSXxBYW3&#10;ct6uPe8paXk+ubfePpMXnsx+xy6ISv+49XpreHW+d/bR4oONsTVrJdP5lvG7mTW3PaM2ehdCrXz3&#10;R9YzwhJac+s7CprAS+mh8Y8mtkH/i/mHWZeTWrMa2Y/Yvvrus43jnzbe+pv5zLVOP5s/sFI0X+td&#10;fjF34KJh/2bh2cSdIUgAP2aX3Sosic6fbhyL97nFfspOCYxvzWl6u/wi0j4MvJrge3v27kRvScdk&#10;/ch47dBIdf9S51x2ZDr7gN1R1AoJ4Ofsopji2oy6oYbxjvLevZknoc5Xt8YfJYZnTXWt5sSUV2W2&#10;RXolQpVyr5ZUpt3NvF6SfDk75UpOY3bLVbebd3PufXnA9tT3GLkzzH7IdtZ2XR3eHWqaGGkY3p/Y&#10;qk2tyI3OZn9iX79SpGkQpW+TrmCcLK8RwzJO1TBJVdW5paN7S18n2kjvhqN1krdrVkRwSWZyW+Kt&#10;anvLUBkEQ1aSgkWSvhbAWElo0FxuRWUAaHBtKzepF7S/XwBz1yDNKcV8aIIBovyCh7cH4J5B4OIl&#10;/gs8XBnM9cGHSpjnzDnAuROnzp88feHUGdAGL4F5wCIAbhssyL3x4K4NAP7Q4d8CgLsULqDNldDc&#10;NojigsLCvGADLnKTfcEt2dkTP4C7stM//gVw6IBBBFw8c1Lw0gUxQVE4DE+kGptYhrn5p7sG5ll7&#10;ZOvbZ2rbZGra5KqYZzKNUhgGSYqGycpGSSoGicr6Ccq6SUq6KZD91U1j6f5NACsox+gbZOhqJ5rq&#10;J4X73ImLaLniUepjk2KiEWZnesPDMSnEP9/eNsbY8IqLU6KF2VUVhtu14KLs2Ib82/WtBYMDpWOD&#10;RUPL97bWB17U541WZ/bZ6QaSJdVV5PVp0qrBLpGTncsfHrLvL7xsKRtuKRuvzxu+5pNrrxlentCd&#10;dvnOaPP+0w12TdHQrRtlXd3rL9+x65vHaup67zYNPNp//erB+9f7byAH/Jq92LW+M/biydLnvbkP&#10;4937bXWLd2sW2prW3j5lvzuA8v63pz6FOSbH+ub1l86VRNffSWraGbz/bv3n+5NPXi5/BMf/bM9O&#10;hGdCTFhexs2qhsKhub6HS0NP72T3XfPJDHVP6mhaXZh6Mzn0uPXOTG/D7Fz3+srA9s7o/mr/2mLf&#10;0t7s/d9es1emd9aWHrx7w354/83zJ5/fvmK/fPLbr2/Zn55BG/D5MTvSI1YFa2zIcAq2iylJau2q&#10;XepuXO9u2Bxu3mnKGuwsGF1o2Vlo2+4sHugq6R+tm+qpGNwZfjDROH/TPVELbeSs4ld6tSEvuMpZ&#10;wcuWYFUdWcJe/mW7canldu1gdld7YtNU6cjBwIOpqvG7qXer42qyI/NveMaEO1+L9I7xtA0N87pR&#10;kFQ93r74dOXd44VXlQn1BkTLeL+szIjSxszelqKxyvSeyszequz+vIS7FZntGTcrEq8U5MXeqc/v&#10;AZ9Oa+lQS8ngaPMSiBP3VgCVKc0NOV2dJcPJYYWuBuF+ljdHGlZHapfaC4ammxY7cjpX7i2ttyyt&#10;Nc+9njz4dfHVasNke3LtWFHX/a7lDzMPXk5ubXdO7XTPvJjcuj+4uNg6stU3+37t4OP283cbT54s&#10;7D6c2Xw0vw3Yn1zdH17c7p54PLJ4MLo019QzXHF38V7/bv/0l+2nL+e3n81sfNp4zH7wmn3/FfvR&#10;G/aLn6Eyzg/fsp9/ac++E20f3pvXstq8MF45OlE52Zk36KQeoC1vJ3GepUl1tTWIYuEsjJjWd1Lv&#10;vFp58W79xcPxtVcLe9CqDj582Xv9fuvVx/1f2c/Ya2MvI/xylYguSjR/BeZ1BdUkZa1MVe0cZc0c&#10;llomUzUDQGLEEei35SjXZQhhUjh/FN4HQ/Yn0oIUaEFMUgBd3pcm78Ug+jCIXnSCB1XehUnxVCC7&#10;AVhUN1Wmt456gLFeuKVhmJ2+n722i626jZWSgTVD1ZpGt6PgHchoT5asFwvlw0T6sCS5eLGQAD9F&#10;dKAKJlwdF6WFv6kjn2hEybFULLJXb/I2T9dnBMqJOSN4nOB8DgghVxTcByd1mSx7g46JVcYnaMjH&#10;acrFa2MSdbHJ+tgcC1qFi3qjt1GDp2mDu3mts0WRqW6MhrKvioK9EtWCIW9ExxkoyOkz5XQUcFoK&#10;WE0WTkMRp62EN1AhmqpTbXVZzoaqbiYa/yIv4UyA2TMlHJRELA2FLaOVIpscC9rtcros03vMU0Zs&#10;swYs0xp1o1tN43sdsyptUtVhhrICGhhhLXmYPlpIAw/XJ0ubYcShzAYsDBqtFi2iJS2oLsWvKsmr&#10;LHFJCSWghhRQkxRUQwipwYXUYMK/I8qriBLSAB+txAka5jQLf5KlLmgYQvGPlXFPl3bOwrrnErzy&#10;iN65eM88rHuOrGsyzCaPEHAd5Wp8Ro1yUgl1TknwgjIfr5IIr6L4JaboRcYhXBMM51NE8CtxkRBQ&#10;/gM1GVFTGVEzWTFLqOYtlD5rIw9VrrblJNRCPTi4lRw0nDA02iiUkYl2lpeCCvkSRK2pwtYqQjY6&#10;wnZmwralNsVtHjWTIffmg+9OeZaPOuSM2WVOOWXPuxfNuOSPO2aPO+ROuRbO+1UthTYuR7SuRPes&#10;xA2NXuu4G1hbH1R/J6whziLVCufNFHami3opSQcryoRQpQMUCJeZ5EgMyoeADyHJ/e5r6ZgQpmyI&#10;EjoEzEOW9KagvBmy/opywUr4EBYuCLRpaF+6jB8XMAlQwAQA6NggpvxlBfkrTPkrR6IC/jIDf/lI&#10;pMmHkwghJKI/leDNILgpEJwADIILOAeYpCA61k9NLlBJ1DaUGTl+rXPndteD6JbVsMqtyNqFgLLl&#10;8PqFK61T17ubQ5pt8N5MCXuCtANWxklWFsrtI6BcaJJOdADSmSYFcD0SObLN4XjEi1t+Pzhxyz8G&#10;ADYHfD0GsJ6kQ5pdbrljfoN9XrdDzoB1+pJ78Zhrsb2AhfZ5IyMeMz+0V4LStRK9+FabvEmvmmGH&#10;wimXkjn38lm3sgnHwnHHwln38jn/umrjpATWZTeErfYFbYXzmhRBIxLcWh5lj5a0l5Kyl0Y6oiUd&#10;MQhHObg9URxgC7ZKHmZFgFsTETYA0ACToBMrYiYnZgEmodK4SHsAScKWCLejSbmT+K3cyFfq3erH&#10;fO6O2RXP2hbMORbMe5XNhNy5qeBvIqCnyW+oxGesBXOiXTJVEbRSEbRQFLJmiNhSRB1JYk5EMReS&#10;qIvcRQsGrzXjhJ4D3KXWvnTEp6HLOn/auWzGPr/fIm05qqXGKccYYcYQ0iPBzIgIzubB7UgwKNdc&#10;HmGHk7CTQdphkHY4SRt5aNjao3BczlHAWyCJ25LBe5d0kpdyxiMdwIlDEbJQvGQWTrvS59c849e0&#10;4FG95FrKFcALQXcqXSv0xB3BQcWQsJMVMSPKOuJQdhioioAtBW5Dg9nS4DZkaGxvGxzSFgD+Cpj8&#10;TqBdCiVNQgKYLOKoCvfUFHS0E3Uc8GtYv3J3PaBswTl1zTt3wato5XLjeEijK9KZKWQJPjiwH8hw&#10;RwqCk/MKd/xHQAJYwluWz04J4a4oYOaCcW/zq1gMq59xyV13yl91yF12L57wrhi52nbbIgkvoEtD&#10;2YGPm3Nsfy9UaResqB1FyosM92RJ+CqLu+sI2yfqJgwH1c0GVo05pc955s56l8wH3xnyrQ2jhNBF&#10;zKF9DrdnwJwUxd2UxNyURVyVRJxZgjbqwlbe5MAqp/zpkLoFr5IV+6xt1/w196Jhm8xJ7wpwgbrn&#10;Xe1D8geHFkXQjMpNFoSSgF2IElAS8KEA/n6gktEwOyWUmwo464UtGIKmKmKWSkLGpHNqVF5turAR&#10;E27J4DwAgZeyw0rZy0o54qRcuA74UACzxJ3UROw0eM3c0O4l5lkj/vXDrkXTLoUbPmULLgWDVlkr&#10;lztaPKu85f2UBM1pMHuohjzahyDhSZRwJyOgLYeOASlrOZQlALSPbOQ/5+8eJviKI7P9lwGdYt8C&#10;XFWOX2e4Pf8pHPlz/3GO7cn/Gn7fe5w2uNABCDCoVsHhDP9NOPygvxNOfYLvx5Ei6UyRBPEoR1Z7&#10;yJHNO4SKdPomf/98zN/g/N3jONJQEFQpB/ANCK6N3IOEewx/E+535XGg6+o3FremoRzAVZcqZUtB&#10;2pAlwWFsRURYAsDkcUhSNhiEORZpLoeyxklZYCQtQFsebUvC2JEwDgQZG5yUlayEqTTMBCmqLyli&#10;gBTRge4qOaOifpPDoVJhfHRxXhr0hCKPCuKi2nFg51XgF1S5HHZK8Khzo+QlDSSvphSfFopfW1pA&#10;By2oixMzkhM3BuBhJgB5uClADm6KhZvgENC4xfJICyLKiiRtTZGxBdCxDlwYOEeAgpwTBxcGzpmB&#10;dT0OC+/xTeiyzgoy34CCBLcx34Au7fhNOLcc3wT6dKDh4WHmeHFwj2SKEzXBihiDnn8AuMRBFzp5&#10;GHQHKCdmDm6r/mk0hfbbsQj+BFbU8FjUlxFWlRFROo6sqPI3EFGTFdaWFdaVFdb/zgj+rYQWUpMR&#10;VpcV0QCABpiUFlQFjW8B+sH2KP/vIy2keBwprgD+M4BFjqyEiyQfA8mvgBJkoYXB7jr61//rkRVV&#10;+Sacl5RlxFWkxZlIEaqYoJwAr/SlizCec6JnfuQ5/ZdzIueFuAKYK3q5GpirfsEkF1NFnW/aX3tt&#10;MxttU1sdE0c9ExdDc1cjMyd9Y2sNPWMlLWNlAwttW2WKIf9F/LkzBBmMhZJaKEs1iq4Sg6NeZShf&#10;VVANFoMrnzgpcur0+XNnT5w59T/Onvq/OBnA/+PMyf916uRfT548eerEyZ/+8r/Onvjr2RM/nPzr&#10;v/KcPIUUEaVicYoksp6ihhqFpYAhUqXl6GgiE0NRxNAUZMlUGSjxF0CWwRGlobH6cBIoLEIKj0QT&#10;ULKgB8BtgHkYckQNstKh/TVW1rXQMLLVNbfXt3QxsXM2tgW4mTl4WDgBQI+DoYWZuh632rMeU0Wb&#10;rqhJZWpQFNTJDBUClWt/D9N/KSgMESUri0RJSyIlYXCYiKiIgKAQH7/AJV4ugrx8YPIQTifPpfPn&#10;jtjfC2dOAs6d+glw9uSPXM6fPgFeunTutAgPn/BFXqELFwXOn+W9cJbn4pmLvGfP8567cOEc/+mL&#10;ZF5Jg4u4UmX/e+SACUL4lETAGjpsSNilnNesQy38fnIre/UN+w370cyanaaBxHk+ClzGWEH9/fYz&#10;9qsvP99/+2Bl9/7Wlru9DZqfH/nTGfI5IeZFGPZfeamXZCROIHxswuNuVBgbX1FSDVBgBeLlvcLs&#10;Mtn9z9mlo09T701HFtxxvJph7h+l7WCFU1YWw1EFUGRBlCICr4GmKksSwKTceXGWKIZySZJ0EaEo&#10;KMN1wFpieG1xeR0EyUSGaYpV1JAgUviQNEFpE4JKmLZpl5ffvK/v9uWwx9evPL0W9jjC73GI+6NA&#10;p4MAh6e+9gee1nsOxjs2Rg+dLD4GeH65FvYkMuhNwo23idGPr4XuXwl4dj38VXTE86gwrgDmloB+&#10;GxH2Kjz4RXDAs0C/p77ej1xdPvj5fwkKf+nh/9D78nJQ3D2fpCiLa64WsdqGMTTt6wqa11W0o1WV&#10;wmlkX6ZaFE3jKkPjBl3zmoJmNIg0tWsUtUiW9i2mTjQ3KurcVtK/rWoQr2qUoGySrPgtFAwTABSd&#10;23i1awSNG1AGpFEiVTeOZZCsaJAE/TKuF6usdxsyvnqJNP1kol4qzSCNpR/PUAw00vAtulXyoGf2&#10;zcjE55kx9sI4e20GcsCbs182Z37Zmvm8OwcNALy/AI0BvDP36zbUD1WKXpv8sjzw22Lvz/M9n+a6&#10;P832fJrv/7w48nl5/Ne1mS8b8+ztFfbeOuSAAbtb7J1N9g6Y3GBvL7OXp9nzY+yZgU9D7c/aayZz&#10;Y2dKkjfuFj8auvtgtH1jqGV9tH1vemRvYOL+wOyjkcknU+NPZ0bvTw6vDAxOdo4UptRam1xVYobo&#10;GiWrGaYR1GMo+klM8yyWaS7dMJOsmwoADaZJDhfQfxxFk3wV3Xw1vVwL+1wjq2gZOY2LvGIXefgv&#10;nDsPJfUeFcDgv/N8F0ELwPM3LvACuAIYErccAcy1v5AA5hX/Jocz/B1/XgD7Rd6LSB13Dq618cg3&#10;so71Cy5QUnbiOS/Le0FGmA8jzo8T5YXi1wJYigNKmIgWociK0bAwphxCUVaMiRFnYcWVcTAVAGhg&#10;xMD1XxF0YsQVjiMrxgCABlgcB2fhJZQA8pLQkAHfRF5Cndv4Y+VQYQlpccV/JIAZWmFKFolkoySc&#10;XjzVJI2kG4tXuQzOHYrWDZLGNbwKlN0uoxAiTQ+SogYgKf6CMs6gLad8RZYZCiLLME7NPEXROMbW&#10;r8A1vCQo5m503kh6zUpR2/2Kvqc1Ay+6FtljO+ylx+zx9S8VTQtRMZVBV3IirxfeuJYbHpwYdTnN&#10;3/tmzM28zrbpkcGVhdn72xvPdzZfcMcAXl99tLH2eGfr6f7+y52dZ2sbjxeW9mfmtmfnoXLQm1uv&#10;9vbfLy0/nZl9MDP7cGn5GWBq+v7w8PbQ0NbI2C5gaGS7f3Cjo2e1uW2+rnmmpnGyunG6vHY8v2Io&#10;p7Q/s6gnNa8jPqs1LrUxODhlcmT76f4vw13zU73zUCbZS/ZoU/9oQ19aWIKzjoO5kqkB1VBRVkUV&#10;r2uhZmeiaI7hkzVRMJ5tn2F/YC/1LPpb+ikgGfoUvWjvG0N1g6v9K3nRuaoYFRVZ5Zv+N/tq++LC&#10;YiuSSxw0redaJ5Y7pucaht/OP45zj2K/Y+deSZltGX+58mSma2p7cvPNzisvQ5f+8vbBys5gC+/1&#10;nvlQK9/NvsXymPzG9KrOwrsjNT3pofFb/Uu3PCIPpnbLb+WV38hnP2dfsQ7uKWxjP/g12Cqgp6zz&#10;l71P9uq20/cmXy0/d9d2ejS6u9w6G2Tk9dvWh5bMhqzw1PXupRjPG+wX7NSghNacpo/rb646Xv51&#10;52NGaPJozcBgRc947dDYncGR6v6ZexPJwfFgn3QWt932ucl+zS5LKE8JTx2sH+uq7J/tXr3iHr05&#10;9jA7umR19H5FRlN9fk+Ud1J/3Uzm9bKq9Oaky7kZVwsKYipGG6ZSw7MqE6s/7fzibejVWdTBPmD7&#10;mvpPti72VA8P1gw+mX14J6k0OyoT7NWr4QU2Dil23mW6tvk03SRVg1QNw2RNrVvGerfN9KLtzWKC&#10;PHNvXK5IudlQmt2ddLPCyshLFkHFSJCwSAIOJYeTxmBRaBxHAMsikNxR/LlDOYBJrCQKh5SWk0KD&#10;BkYCGiSYgMaQZHFEGay8tCzo/CZgfmg4Yc4i3HWCFUqLIySERAEIQRG4gDCMX0iMV4A7hAQX8O3P&#10;vQHg3ANcAgicu8h/9gKAWxqE9/Q5wKVTZ8/9cOL8jycv/HSK5+QZLhdPnAZwZwBw5wdwFxc8zwMi&#10;tx+skzt56dTpCz+dOP/TD+d+/OvZH/4CAA0weeHEj9x48eRPAJ5TJ/jPnRHjuwQXQUihmQqqjmb2&#10;12zcEgzsYtRMolXM4jWss5QtMpjGqeCLjK6fCL7jVIxT1Y3T1IxSlSABDDlglh4gjYuSbhpF8aa+&#10;caaJSbqlWVqgR1mYZ6mjwW1DxQBT1SB7o6uBbum2Zje83dIqyqbz84Z9vbPCQooriyZyE1tiQwob&#10;s7r7y8dHKyeeTLyZa3lQmdx3xSVFTliZIqFmr+Nho+WUc6tgc3z/ycqr7YnHXVXjFSlthTHN6RF1&#10;t/2K76QP1eeNPlj47fkuOzf5no97TE3l4NNn7IHB1RvXM66Exa0vP2B/Yj/eePJ6/9XH+x/bi3vT&#10;wotCHWOTIsuG2rbub7CX5j52tGy+eMKem3jz6QV7c/ptmEtiZXIbOD4Ppl7fTb83Wjn6dOrZz9u/&#10;LnVvlCfXVWbem+7ZfLb9Baz2zX32+uSLtYmXDYVD6TeqO2vnBzv3FqffLk6+WRx9fn/+4/3pV6u9&#10;u+t9Ow8mDtqKOh/NP/v5Cfvtky+//cJm/8re33szO7P17Mmnn9+zf3vP/vAESmN9MPfC2yzUjOWS&#10;fa1yrGlt7O7GUNPGdPfDnvq1ooR2S4qHp2pwTfTdscr51qzumYaFlwtvN/p3u4v7W3I68q4UZQTm&#10;lkRUR5nfMpGxMZW1qr1asduy8mn65URRf0lIdu210r6M1omSgb3Oja6s1nT/5DjPmMKrBY0ZTQ3p&#10;jaVxVd01w/fKetOvFoQ6Xs2MzB+qGa9LbHJV93TT8Imwu92a0z/esFqd2lGe3NpYMFyW2tZZPdVT&#10;O9tSPFyT0dFWOjrfvTfbudNRPt5VOdldNdVbM9OU31+X3d1TPV2Z3OKsH6IuZxnlnr7U82isYamr&#10;aKivZKDsWslQcfd2++LnxRfs9XcH/RtD+a2VUTkNseVLjeMfFx9+XH74cnrrzdzu5/Unj0aWJ+q6&#10;Rmvaf9l5/mnn+evVh/uTq5vD81tjixsj8yt9UzsDcw8GFw5GV8Ai291TnTnVfYX1T8fXdnqmX85s&#10;v5rdeTi89Hxq88vW8zfze/P3Bj+uP2E/eMd+8PFuanmy182NtvnXU88GCvvr45qqY5uu2MV5GEbK&#10;i+nhxPToGFsMTFuLap51PX9/cu/nvQ+vVh6/Wtr/Zecp+wCs4c37zee/PvwMLqoz3buBjvFMrDUN&#10;56ykGKmiGquukaSunqKqmqSsnKSikqymlkwkRVCokTRGBI0RRqEHkml+ZLoPje6lRPVUpbgrkZwU&#10;8HY0rDUdZ80i2KpQ7VVpdkpkKwWCCZNorEq3NFB3sjH2c7cOtlS3tVYxs2DpmdNVLah0awrJnoJ1&#10;pEq7K6A9FJBeDAmAhwKEOxPCi4XyV5IJVcVEaOCitfHxBqRsC1ahnVqNi0GiJslXVsgRxuMgxmsH&#10;E3CSFHNHw8OI6Cgq+iYLe0sVG6sB2d8MI3yuKaHaUaXd13gwyLbL3arJ0rDR2PCusWmVuaW/EtNB&#10;mWHNolgpUm00mPZ6Kg5G6vbG6rrKJICBCtlEg26rr+JpoRfiZBHpbvcvWHFbjJA5WcSSyWekw2d0&#10;hRpcapxUphVdzAwrogZUKoaVM0MyCB7ZVN9sRkCYnDOVTw0loIYR1ZYWVBc9S0fyqciIaguDBlf0&#10;8qsieJURPIrwiyzYBab4eQXQEL/IEuNhCV9iCfGyBPj+4AIDzqcMP89EnWESL6hRzqoawC1vqV9N&#10;kfcqIHiX0v0rWMHVymFVSqFVzOAqenAtM6LPOieNFqbzk6rCeU0a3AIhbigmboAU05UW1ebWf+YC&#10;JgFoMR0ZcV0AtyI0FmGAkzDEIUzlJW0Jkk5EpDMZ5UpFu9NkPBgYLwCYPA4J7UaV86bgfCgYbzra&#10;iynlqSLpqYPwMBR3c0b7p+injkT03M9YeJQ6tXO7Z+dG+/2bnfvX2x7eaHt8s+P57e6Xsf3PYvsP&#10;bvXcv9nzNHHsefrs08y5h1nzB0Wrj0vWZxOH64OaglVT1MT8FMV8NDGXaZJ+VJkgRXKkrJQ3UT4U&#10;QMaH0uRCGdhQJjZUSRYQTJP2oUr70NC+XCgob7KUF1HS41AAHzpgLnRs0DeRR3odR07KSxbljv5j&#10;DGCClDkAD4kTW5KMJx7hTIe5yJ/UsYY5lJuntVomd1nGd1rFdtvEt5nFtFgkttnn1TrkR6tHs/gM&#10;iCLmMjALJMJKQsJKCm4jI26DF7GSF7EiiHN/rTvKEd9wCI4jcY/D+TnvKFgQ4ZY4CCtI5HPWTBaz&#10;pIuYW8v7FniU17iVNDkW9DrlDdlmrniWTrkWRWH9Iomh6RpxbS6VU0HNM/71M24Vs25li26lk3Y5&#10;ozbZc+6la8GN8wH17VaZ+erRbuLWxvyGSqc16Gc1GYKmCpL2FJSznJSTDNIJzYmY30t225HgUNlb&#10;IsyaiLAhSUCDv3J/oQaT4H1xBTDYPDB5+BIZYUuDOTIFbYIUrrX5NE77Nk7ZFc3Z5s3Z5026F40G&#10;VV6h+Grw6igLmiojnLXlQuhiLopiDoridgyYAwXhQpBwl5P0lpP0wUv4sNDBGtJ+zAuWdpIe9c6V&#10;E0EtffbFk44lc3b5I9ZZ8yH1zV4l7iRPBWF9spgpWZLzo/m3BDD0hMQx+/uPgN4LzA4a/FvSmSTl&#10;QpRyBOukCloo8ZhGK9/s97k77n5n3r1q2a1s2iZ927d0KaSuxL5UR8RJWdSBKemMEbUkoJ3BsYeV&#10;hAwNWBVVHIIEgx7FAJ1Yjo0GO/ZPwHFODKnfBbCGgIOtiEOfT936lbvLPkXTdgkrntnznoUrYQ1T&#10;oXd9MF7/SABz28dwoUl4ywk4KsHcFPlMfQh+7b4Vk77lk45Zqw6QA17xKJkPqusJbQjXvkYSMYTS&#10;m/6kgKSgXLGidlSUNwnmoQD3VhZ10ROySzFIGg6smfApnvbInvfKm/UtXQhtaHUq9pT1oIpZ4CRt&#10;wFumIVxZMDeWuAdL3Ish7k4WcSDym2rBbcNVI+qd82b8Ktc9itcdc9Ycsldc8ufcS5bCm6audmRb&#10;ZpiinMh8JnQ4+OtOf1Rjhoq4cgQwVAv6yBb+EygIB0VJF3UpV3CI0viNNcStreW8zNFOyrx6jIta&#10;LAF9lriZgqQ1BWlDQNqCz52TBOzCdcBcAQzVfxZzUhexUzytF0YNa3apGPGpHXEunHcvAds/ZZc1&#10;ZF8wH96eb5JhIGTBEDCnwp1wMEeCtBde0pOI8KTA3aFthsrAgquZJeDPCmBwHH6TI7P9lwGdp9/i&#10;8CrKnQSNw57/FA7/0P8ux/bkfw3cvceVl9wergA+nOG/CYcf9HcDnSbfjRNXux7n2Gr/o3C+y45z&#10;xNceoiDjzEA70KXtv9a0AND+JmC2b8J9lbv4oeUlwC2O94NOrlw8Dg5mhhDQlxA2RIoac0GJm8pK&#10;QPc/MggLaZgZ6AGvwgT0xPl1OWjC+VTgfIr/hMPHEDmoogV10QKGx+G4SbBVYNvAFoLtBFsLvrzA&#10;KfN7gwv4pubytXwFMGVdAAwMZ7wMEDEuDKyrAs6NKefOFbc0WWcu3FcP4Q7OchwSyv6bcLfzODhR&#10;s2/CFbTHAW/zH2B++Olw7e+/J4AhDpeCbO4/B7LmhscjZHxF9Y9FXY4m/MPv/vuoyIpocRzw9/Kn&#10;BfAxtfkf44iv5cJN3uWY3e+MR9dwyP8pAhhsHogyYqoyMFVpcaaEKFVcmCAiiLlwRuz0D5dO/+WC&#10;2EUxqgzJgKVlqapnofK78f1a/XI5Yn/ttc242Gib2mgb22ubOOmbuhiaOukb22jqm6romKubqNN1&#10;0XA6zzm8sJAqieKpqB5JV4qiKd/GUSPpyhFURW8hMYUTp4TOnD1/7tyPZzjpvxwB/D/PnPzrqZM/&#10;nTxx9hTgxx/OnYQSTU7+9V95T5+RgSNYRJIanWGjb2agrKUsT6Oh8QwZEhNDYclS6WgiBQ0l/gJI&#10;aCwBJcvN98VJoEAbdFIxeK4eBg0FPEmJROPaXz0FDSMlsM2GNjpmDgZWTkY2hwLY1dTe3dwRTNrr&#10;W1ppGxkqaeqzVHUYSoc1n7nqlzvo72HuLwWFISFlCFIyMpJSKAlJCXGYuLDIPxHAYJKf5xLfxQuX&#10;zp87bn+5ub/cxF8A1/6CeS6dPyPKzxlUmOeS8AVoeGdhnvOCfBcEBS6JCgpICIgR+ZHK56Wz1P2K&#10;yV61Ml6NcLcmMac2rE+hlP2we8b7hnn27kf2K/a9/EqWtByGX4wKk/Ezd/z84A375ecna4+e7z+t&#10;KitlUolIHh7Ev/2E+Jf/yfgrP/V/CSD/5bSGGD0jJCv9epUC0RaJMILBTCUlbW/5lw/culNhFnKN&#10;bOIEZ2icRapclFIVxlL5pWgiMnryirp4FoFPksCD0McoWJE19FE0LQRRW4KkJ0kxkKLpS5A1hXHK&#10;vNJMHqTsX/jwp0RYwrK6sgywFAMhJ31JHP3TuQgKs1hHd9DHe/v2jafJMU+Top/EXnl6K3TZ22bD&#10;127X13HX027T2XLbyfqBh+Njf88nV0PfptwC3I8M2g7zfRp9+U3M1WdXw55cCX4eEfJ7FWiOAH4Z&#10;Evgy0P+lv98TN7ePvr6/BoW89Ah87Bu1Hp7aEZwVoBtuohVFU42QU73K0IvVMkkzMErS0Y9V0Ixm&#10;6cermqQAlAwTFQ0SlI2S1M3SNC0yNMzT1UxTVYyTuf1gNgiDJAXD5OMwOP0UnTh59ZskLSgpTck0&#10;HXQqGaUqG6WoGCSq6Mcp691m6sXQ9BIoeikkg0yyQTpYG105XIPleTsgebFh6O3Y3KfxkS+zI1Bu&#10;7toMew0aD/jL5szn7dkvu/NcftuFMoPZm7PQWL9/CODPi32/LPT+Mt/3eaH/8xJnJOD1afbmPHtn&#10;GRLA97c5AnibvbvB3l2DhgfeXmIvTrBnh9nTA5+H216235nJi18uy9hrqXw20vZkrHtvuGNnovfJ&#10;4szDkZnHo7NPJ6dfzE6+mB95sjB8f3Z8e2phbnA16fYdG8t4TZ1bTK2bqqbpatbZZL14lmk23TCd&#10;I4CTOQI4iyOAvx1ZxnlK2vnq+vlWDoWGFjfRWE0eXvhFHv5zZ87+WQEMDd/LI8gdypdrc7/Wvcf5&#10;m/T9GkgAQ49xfL8ADrrenlKxdS11zCPkjp7Z7fCoakPD4PNnMJfOywrzYcX55UQuyX5TAAOkhcky&#10;olSuxEWLMGTFmF8LYPB9jRaGrPCh9D0O1/7KIRTlJZUBBKSKHFz1n3Bofw8FMBL2NwGMEsIdCmAp&#10;ohNO/QpSKVKYFopUuiqjHIVVDGXo3oA0sM5NFdMkHdssY5dCG98qjyv3Am/2XEubTK/Yzq7Zj8tf&#10;SindqO350D7Bbhr6NLjEHlj6tXfh1465z61TPzeNf6wdflsz+Dq9dv1W4cTlpPaQWw3+UWWeIdle&#10;wdlB4dnXruVfCU2+EZUV4HPr5vXs1ubxwb7F+Zn91aVH2xvP7++9AuxsPdvefLq/++Lhwzf7+y83&#10;tp4srTyYW9idX7y/uv5kd+/dw0c/r62/XFg8mF84WFl9AZiZfTg2tgfgCuDh0Z2Boc2OntWmltmq&#10;+vGymuGappmKuonCqpHcsoHskr70gq7EnPaE9Kb01DuutiFBntdaqnsaiu+6GDtbqZqkhselX45v&#10;K2xY7JrZHN54OPNoZ+pha1nvdd8YNbxmmENoQ3Y9INg2SJekE2of0lPZ/evDz2DOW743lWWUFKVZ&#10;FkrmSaGJywPL2dHZ0QE3mvLqDCjapTH5z+ceNKdWsZ+yc0IT2e/YjamVNcll77de3Su5+3Dh/uvt&#10;l/5mnhWxBUvtU+469lv9S9FuVxbbJjsKmhrSKkdqeoaru0tu5qz3zBfdyHo4vtVd2JziGwO+IJK8&#10;b9XElbGfs8PtQqqTK9lv2K66zr0V3e/WX3vquiy1zDwc2vLTcX0183iseiDB9/aD0Z1YL6iec2ZY&#10;SnNm/a87H2+4RL5beVl8I6+7qG2ibnikup+bATzZNBrvf5v9ln0vtyk+IJb9nl2f1RAXGN9Z0ddR&#10;3gv2SYTHzaX+7cK4qu3pJ41FXU1F/dEB6Z2VY5nXyyrT7t4OTMu7VVaRUr/Su1kWX517Lf/z/pdQ&#10;65C61Fr2E3aobXhnaX9bQXdfSe+7pRdVscVZkRng7dyMLDG1iLFwygOXVqxCJJl1TUnlurbaDRvj&#10;eE/blCDX9JgrFRkxjfnJLRW5XYlXC4w0HGQRZIwkEYvE41C4rwXwoa/l2l+u8ZWTQuNRMlyhC9pc&#10;AQwi6Dw0vkcAs33tgLkrRMMkUGJwgJQoDCkiLikshhAUOZTBAHE+QcDXSpj70mHn12JY8DwPaHBt&#10;Mbcf9HBl8KVTZ7mul//sBW5NEfAqx/hC/V/54DMXT5y8cOLHQ3hOnbh0+iTf2dPnf/qBq365k8I8&#10;FySEBZEINJFmqGEYYOkca+oYp2Z6jWV4XcksQcM2W8EkhWqQSNZJIGnHM3QTWAbJSgYpyvpJSnqJ&#10;LL0kDlwHDGlgJd0UDYM0JbVbmpoxgX41WYmj14NqXc3j/e2SfK1jwlzTkqJqjDWCHCxvDQ08Gxx4&#10;UVQ40dnxcHXh15rCsXD35NTLpWUxdW3ZPc+m3r1ZYS92P48JKJC6SJXhp2qRjI1YFrm3Cxf7V9dG&#10;drYnHg81zmdeq0qPrO6vWd+f+VIQ31aS2jkz8PjxFrv77nJmUkN5YUdn60xqQtnVy8lFeXX3N59v&#10;rTysLWvquzf4/uHPZfE1hhRrOWHlK54ps8PPNpZ+aW/dKi4e6em5X1I81H53+W7l2K2QrL7aSehZ&#10;kHfs5xNP2zJaGpIa1rs2lrs2ShJqChLuTHSvP978zP7E/uUle6B1NTm6ysvmeohLfGVuX0/bTnXp&#10;RGFmb3/T+s7Uu9n2vf6y6bnmjaqY+qasdvYL9u7s0werLx/uvn928Ourl+yWe4NLC3tPHn58fv/j&#10;u8e/Qc+U9G876froEsybsns+brGfL39ZHXi6NPCso2oxKaTcBOOkjzC/aRFfGl6d5pU1Uj7J3mc/&#10;m37RW9xfeLXYV8/PW9PHW92XyafkSvU46Dpgb7DfjB6M5vd0JDVWRxZl+STVXCtpiKmuji4rjSxI&#10;9o6/anMlxiU6Pzy7IDIvNTBlumVxoWOjv3Ks9FZlWmBWvGdSgntiul9GXmh+nGtic2r7cutmQ1pb&#10;elhBeXxTbUZnc/7AcONST/V0TUYHiPvTbxZ69ovjG0sSmgbq5kfvrtTn9AD67swWxTXY6QZqU+yT&#10;rpSN39toKxzqLh4cqxq7m3Rnvna0N6vp/eSDXxee7bbOzlT2tiXX1N0uHS3tGilrWW0d2eqafDi8&#10;9I4zuO92P7jWr7xY2H2//vjD1tN3GwdvNh6/Xn/0eG5rc3Du57WDz+tPnoyuPZtY/3X92f2B+cWm&#10;wVcz27N1vSstw/u9c6D/3dz+h4X7Lye3Hgwsflg7YN9//8v686bkijjXa9M1Iz8vfVhrWR0qHs0I&#10;KsoMLx+qXc+5eU+H7klCWWgyXBmyule9Y6Y75j7uvf+0+/r16kNIAD/7yH7+6eP28y8Pf/ll/0t3&#10;9Zi/3Q1jZS9TjRAj7et6ercNdGO1NG+pKV1XZEUpKUQqKUYS5LxJJF9lxWBdvQgz0+t6BmGKiq7y&#10;eFMG3lSZYKZKslAmmijg9BVwuiokQ22muSbDWJWiy5RXpeMUGXJKymQ1bZaekYqhJkFRC8/QwZH1&#10;cAQTOZwFAeNAxbjSpF2pkq40hDsV5kqDcKHDnBgwF9BDl/JhooOVMZdVsdc18HH65CwzxQJb1Twz&#10;pesKaDdJXjvR8/ail2zFBR0QYq4ouK8sIkhO4jIFGaUgFa2MStCUyTTEF5mRGhxU21z0epyM2830&#10;G9U176po92iZt5s7hSmpuKiy7JUUbFUY9toqzkYabhb6blZ6JuoKhuo0YzWGqTrdSlPRUV/V3VjH&#10;21zvX9Ai5lK8+nI8BpTzOpo8+qFE3xytm5mMkEJWWDbRu4DmX8IMzmMEFiqFplL9XMVNKYI6SEEd&#10;GTFDlKCuyFklJL82VtRQ/Jwyil/7ECkBnUNkhPSkhfRQwnqSInpwMT2Y+O+ICWhKi+jLCuqRBA1Z&#10;QqasC/qmCMcknZh75ok9JrG95vF9Vol9tsmDtinD1mnD1hmjNrk7EV01JmkmFwyYPAZMlJO0lDVc&#10;wlJOyo4oBY30+TVQnU8pexLKAUCWdqSgnagyUEVimqwbHukij3QjSLkTUR4kaU+KjDcVKpXsQ8P4&#10;HoeC8SFgvAFkLDSDgqy/krS/GtJPE+GtIeRkAnMNpESUO5ctp069qtp9Xry6lzp8kDbyLHX4dcb4&#10;p9xZdsHSl+y5NwnDBze65j0rp9zLloPqH8cOvEyfPEidOMiYelq81X97xo0crSbsaogNVZH2JSPd&#10;GfgAspwfAeeDl/MBkYj1AZtBlwWHDQRDxpuMcsUjHGRFrdHClgAZESuMmA1F2g3wtb3mIi/hyElx&#10;Pgr43I+DErGUFLOVgNmgxCykxYxlxfQB4LOWFjNFi9miLpmTBWxJJ3WdJFzuWGR2WqcN2aW2W9xu&#10;t4rtsE5otU7ucC6qtM12x3pSzmnKC5mixMzgcAsYwkJS3Epa1AorbCEnZIaH3O03OPY74O987Xe/&#10;hqs3jgAZXwlrPAQnt5ujHKgwawUxS1eF8HL/2nqvisMS0KteZdMuRVNBzYP+dwe86kZ9aqGCz05F&#10;43a5k3Y5yx4lc26FU66FYx6lPc6FZQZxUThPGwFjXUFjNREzFTFLZQk7RSlnhpSLvIQzWtwOJ+mC&#10;RTrjJJ3BDudkqUIVjAEkjjv5+qdwrgjhOmy8uCVXrkCeEsp5taUKW6oJWl9Tie7xaZj1rJu2zpu3&#10;zpmxzZp0L+rzKfXFuymc1yTxmcqLOBAlfBEXrMjC0CIEUWucmL2MuAsK5iYFd0fB3IlQ1QFP8mlj&#10;c1HHOw6l8+Ht464Vi67liw6FM44FU75VvcG113SuK4kakUVNGChHrijlZLVCBwwOaS8rZY+FBtD9&#10;I3Xv7+G+iyOQoJxdeyrC4VAAg3XSha1U+SyS9VL6fe4OOpbPuVasu1dMWqVueBUth9bnWRZqCjoq&#10;izopSrljRK0JaFcs0hErCXlosrgDlQMJBjl10AmJYcgxW38nYOdDW8sRwBRRJ3WYpwafvbWQXbdn&#10;zVpow5JH/pR13Ip75rRr7kLQnemw5svkEJagJZTEzNHY4I1A7wVuf9g+AlcAE0VcFcVdFflMQxhh&#10;bT7lfU45IzapS7ZZG84F4ChaCm9q8Cp1pfnSEGYkKc6RcESZ/FMoKFecmANN2oco7k4Td2MKOujw&#10;WafoxY0GVo+45yz4FkAZwL6lC+HNVaYZ1nA7MtwSK2VLlHSgSrgy4Z5MuDcN7kNBeMlJQAXVaXAb&#10;HYTVDbUrg76VW0F1YCNXrdKf+FZueJaMuhRMX77XFd58WfMGU9CMDrmovxfAcMgB/ykBDHaRIsKJ&#10;JWxN5zXTgTuEat7O964u8Kq4bZpkALfUEjdXFjVjiJtDpwlUBdoRK+2IQbkAuEnA5D8EsIawncoZ&#10;gzit2D6/phHvO2OuxQsepYtOuaNWafMBjYP+jZdp4QpndRgi1gpoL1m4s5yUFx58LhwBTIW7UBF2&#10;FElrMtKciLT8s/v/iJ875Mhs/2V8fbp9DfcCeGhqQeOw5z+Fwz/0v8uxPflfA3fvgUsBgNvz/5sC&#10;mIp0OZKzy+XYan/niCf+d4Cc7t+yP7/ma4v5FVZkcEpyIElaECXMCQgzADef9ZtwE16PIydujBMz&#10;AoDbUYyIgaywPrjzBPx+R8qnBUDyakpe0pDgUedm1h4HdlGD77QK/1k1oQuaXER4tOECBkgRExBh&#10;/PrifHpivLpcQBv0yIqbfBO0qJEMuIMSN8HCzeQkLPCSlgQpawBVyuGbKMi4MGVdASyMmyLWXQnn&#10;oSznCQANAOgBL4F56NJO3ITpw/6vYXJQwLkzsG508M8QWRdw3wsAN8Bf3x4fAu6Twff7N8HCoBo5&#10;xwF3LN/kyOXikCOzHXJktj8A16u/Cd1DEww4dL1H+eqA4R4G/xRDDvrHI8f46h6NYjoYUXWMmOpx&#10;vpaIf0NEjeNxtb4faUHVPy+A/5aI/B9GWoh1nD8EMED5O+MR73vI/zEZwMKq4FOTEVPnVG5XlYIx&#10;JcRpCHHShdOwMz/wnf2BF84LZ2Cpxsq6NhqGVmr6h8b3iAnmqt+v7a+DjjnARtvUStPQWt3AVsvA&#10;QdfQQVffRkffQtPARM1YFiZ//qSksBCTSHJWUAyhsMIJjEgSKxpLDacqhsrTnXkFST+d5IP877m/&#10;/i6AT0Lpv2dO/HDqxOmTJy6c+unCWfC/0z+d+emvp374N8HzF+SkUCpUmiaT5WJuZ6FtpE1XVpSj&#10;KMhCxZ/pKCJFCk+VkefaX26mr7yUDBeKrBwNK8+QI3JhypOVyXR1OkubpqrLUDdU1DZTM7DSMrHT&#10;s+AO/etsbMuNrqb2ANC21jY1VdPVVVDlJv6qkejK8hQlPFlRjgRgyOK56pcqjSVLyZKQMkRJNF5S&#10;WhohKQFHwMTERYSEhQQEBfj4+Xn5+C7xgvg1vDyXeC5cvHjhHM+5s1/b3/OnT3Dh2l/QA/ovnT/D&#10;ewHK9+W7eE5UUAhywJd4xXl4EJcuIfn5kMKCKHFRHFKKLC1HhWNVhORKHG9VmlyrVAyroYfkoZ1G&#10;7dMn/YsfFA6+69v8ZfHRweR6pIsfQQCuhiYwEdiS2PR3W0/Zb76sT69/ePnhatRlEd5zEqdOKfKJ&#10;qZ0QcBUj+kso2vNTGvzSZwuHqqPr9ckuGlRvffUII+3omqxxK5y+6llJ6k8iChcliRfgJF5JBgxL&#10;FpWhiMlSRNDESxIKgmgXmm6u59WBpPKZvKbWm7mtt/Pv3ciuCIpNswu+aegWpe1wWdPWW8HIAqOo&#10;CsOzxLBgWXlRaTxMRlESS/vhnJ2I5G017Vp3j5GoyKW46N202MeZ8fcTrz+Ku/owOmL3ctC6r+ea&#10;l+euv/+j8LCDW5HvM2J/zkl8k3zzVdy1twk3XkRf2Q3yPrgc9OxK8MsIThJwRNjryyEvQwJfBQW8&#10;Cw185uH23tv7k1/AE1ffh35R29eyB6JK/fSvmOnfZOnHUw2SaYYpLINUNb1kLYNkklo0NBavUYqi&#10;YTJNO5aieZuuEwfaoEHVigFtBb0EFuRxU5SNU5WN0+h6yf8EslY8XvUWSTOOZZSuZJKpYJCqaAh5&#10;ZWWDOCX924p6txR0b1N144l6qSSjHIJeOpiBpXVdVcEjxDF6sKTj9fDs+8HBz2P97JlR9uLEb0sT&#10;v65M/Lo2BeX7bs78uj0L2d+deag6NFcAr078utT/61L358UeDr8L4M+LI5AAhjKAl9l7G+z9bYi9&#10;LfbuJntnjb23xt7iCOC5EfbsEHu0831Pw1px+kZVzqPW6pfD7a/G+x6Ndj+cGnixOPtyZunV9NKr&#10;2ekXs6PP5vqfzPcfLI49Xlo6WH8yM7xXVjjm7JpDVw5XM47Xs88iat9kmaXTjSD7S9ZLpBumM00z&#10;INdrmsEwymAYpx2JCoZZStqFmobFFnaFOsbXJVDKFy/BL/EKnTtznvc8398LYKj+88WLoHWRw6W/&#10;cZEPIHhJiIMwVMn5D/srwgc7NL5H+Dvve8ifF8D2PuURqeNhsX1OfuUsjbCA0BJT08izJ2UvncMK&#10;88pxBPBhBjBVUoT4tQBGCZE4ScBQIq+0MF1GVAEjpsQVwKDB+RJUkBVjcpN9j/CPBDB38X8EVlyZ&#10;C9cBo2FK/0gAa5hGO11u8Ikd9o4fu5K1FFO0kV6xWdH6rLH/Y+vol+5pNqBzEorDy+ypLfbAAnty&#10;k907yy5uepxVtV3V/rK+9315y9PsyuXkkpnrmYN+t1rsQ6oM3PLUbNNY5gnKVslYtXAYwRVJcaVp&#10;hOhZ3XT2yQmNLImKyr8ckhR9NTvYPzbmZl57yyRXAM9Oba+vHDy8/+bpwcfHD99xTPDL+/df7e29&#10;2Nh6srz6YH5xd3H5/vrmk737bx8dfNrYfLm49Hh+4fHK6nOuAB6fgCpCj3MYm9gdGtns7Fu52zZT&#10;3TBWVjPY2LZQ2zxT0ThVWjdecme8sGokp3wgu6g7O7OupqQt7Vaem6X3db8bS+B9vmKzn3x8tfLw&#10;4dRWb2VHfFCcr7mfk4GHLs0UK0w2V7FyM3C1VbcxpBlccb481TL5cffDm43X1z2v+Zh5q8gqWyiZ&#10;txa1rPavlMQV+1j63PS/eTv4VnVauSFVJ8jSh33w692USvYjKD4c3bw/vF6bWsF+za7KqHi//3Z3&#10;ejvMNiA58PbjyR0PXYfNvsWMsIS+srbh6u47SaXzLeMjNT1NGdWg0Zx1B7w6d3c02v4y+wW7KDIr&#10;JzwNrCfKJSLnejb7I9vb1Ks+q+7j9ntvfbeB0q53C8881R12u1c2upaiXaMOJu8nB8Sx938pvpF3&#10;J7GC/fBLjOeNZzOP6lOqmzPrF1qmh6v6JutHxu4M/p4B/I5dnVSRFp7Cfs9uL+koiikevzcz07HY&#10;WNAeF5o23rKQeb1opme9LK2hLq87Liy3vXwk60Z5RWrTdZ/EkoSa8uS69YGdppzW5JBU9jP2Lc+b&#10;hTcK2E/Y11yut+b3dBb2Dpb1s/c/18QU50blgBkSb1TJ4e1Z6pFUletY6mU667qGSrSR+i0Xs6To&#10;wNK48NKcmIbCxOai5Ltlmc23QtO0maZYBBEnIY+Vwh0KYIyUlCwSyVW2XGsLIpjEo2TkpWUBcpwk&#10;YK4AJspgQeT2fJPD9Xyd/gsADW6bq4ElhcUAEkKiXAH8tQPmGt/DBuDr/GAAaHP7uS9xHTCXw1e5&#10;i3NXCHq4L3EXAQ2Bc+d5T5+5dPokz6kTgEPjy3vmFFcG8509LXD+rDDPBbggvwwChkHjVbScjG1v&#10;2HqmmTonaljeVrVK0LTP0HTIVTRPZxinUPWSKLqJCnrJUKEL/WSWfuIhTP0kLiy9FCXdJH3LXCor&#10;gkD0d7TLyk0ZK0wdSbvZUpbad9UtPcotpSqjN9Inx1AzyN8rKyW5a2zifXfvk9Hhl9kpXUFuySlR&#10;5aWxdQXXKupT2lsKptuK5yPdMmT5mahLJAW0mp2OU0tZ21TnzHjr9Hzv+kD9bOa1qpTLVUN122/3&#10;2B0NixXFA/WV40PdW2O9WwNti30t8733ZkozG1rrBjcXHt3ffD7QM52VVpKaXNDXOuZrGaqLNzNV&#10;dAPHz8zQ0+72raKi4dyCgazc7uycjtyslrKC9q6GsaXhjacrz37Z/fhx8dVW60pHRmvV7aq6tKbm&#10;ws7K7ObMmLKZod1HWz9/eM5urZs00fTUVXJKi67srF8c6Xt8JaTYSD3wsmd2UWzrddfMIOPrOWHl&#10;RZHVw1Wzr5Z+bisb/OU5m/0L+9kT9v79Dw8fvF+Y2+nvnuprn3z76As4c7kCmCqukhySP9e6M9G8&#10;0Vo83lE501W90Jw9esM0yRbl7Eby9WYGuDE8O9J62E/Z7B3267k3212bN2yv6khqRhiFN9y4M50/&#10;8Wn83bOe/dnyoeqrhQ23yutvlmX5J2X6JSa4RpddzR8p7V1snGpJrU/zjU/xji2JzK2NrVq8t9pf&#10;Pl6fdG+gZPjhwMF87XzV1crikILr5lGG0gY6SB1Pda/rDjcKrxbXp94tjalpLegfqlvoKB2rSLrX&#10;WzNzsPhprms3LbI02jcdTO5NvZ5u3+qsnuq+M1Oe1hrqEp9zq77nzsJw40p1cnNbTsdYxVBHesNk&#10;WVfl5dT91umPk/svhjfeTOxvt861pdY1xJW1Z1ZN13fO3+2da+rZ6BrbHZx9NrPBfvT25+0n7Iev&#10;2U/esQ/eAn579PrV6v7+6BJ7/y372ZcP848eDy1/Xnn2YeHBXvc8aD/sX+4vaBgvaQM9X5afrTeP&#10;7HfOgUvNh9Wnn3feflx+NlTaecsxIj8sY6N1dadrtzm51VnFN9Dsen3mUHFClx7TCwc30FJw06TZ&#10;XAtIHO+Y//jw598OPn3cff75/jP2i4/sx68/gdvyg5/frL+sz2yKcLsZ4nArwCFGW9lLW81PVy1A&#10;S9VPneWjouClxvRWV/Sl4m0JODOynIm6ir2lqZ+5qZcyyxAjTafJKqniNXVphvoKhjo0PW2qjr6C&#10;nrGygamqvrGKtj4L/OuGqUGlqlPIAE0KxUJJ1YKhZEqmGuJxxli0GQ5pJSdhJw93hopPwpwpYgAn&#10;qpgDjQMV5kKR8KRLBbDQYcqyV9VwMbrEDBNmvrVavDohWE7UTuSMleBZOxFeW3FBe7ioExLuKiXm&#10;JQsLICAu05DXFVEJmrLZhsRyM1qdhWKdoUKDBvOuomIrXbWHpjvGsujTd07UN/U30HVVV7VVZFiw&#10;6KZKNBNluoEy1VCFbqRKN1ZhGKnQjJVoxiyKEYNsTCf+i6yYJVcA03n0jUTMbypHVJilFmlcazZJ&#10;rFaLrNO61mwUc880ocM2/Y5RbDjJWxVpJy1mhhG3kJe0lRUxI0jYKsi4yHOq2nJ/cSZyysMSJe2g&#10;0VuR9jSUI0UasrAEGQc5WUccxgGD4USkDQllT5GwU0TYa4g5sC4Ym4q7puokLgbXbgSWrQWUrQaW&#10;LQeVrQdXbAZXbwXXr/rVPo0f7/eu85LxZPGaMFBOeLwnSsaFIAONessd8hYAGtxhcblD4XIBnb/P&#10;IOMHDYsLEUDD+NMwgSByMmIDGLhgEEGb28+dh4LxI+H8SZCRDaBBLwXSpQMZkv4shI8uOlhTzF1L&#10;yM4G5R6ldqPEpaA1vGEgqnk1rmftVtvajdbNa63bV1s3whqXPCtmHAs69WKbVKPatG+O2+fMuBZN&#10;OOevBNUepMw8LHkUY5SnL+qiDXdVlnSRF7XGSdgRMa44WWcMxhlEORlnAtqZKO1MQUFQwSTSVkbU&#10;VIJPD8ajjeDVRQoYSAsbg04AdyhWjgH9fehWzmBmUH7DkYgRMZARMTgS0SImKHFbJMxWWtxSVtwE&#10;J2YAwIgZyYqZERDOsnxWLDEXdX7ry6TwLveKcdfCadfcdovbrRa3ex1S22xSej3Ky6wyjAVNCadU&#10;iWKWsggrJNJGUspGWsIOA7eTF7chiFsRub/ZHYvQ731w06MR+gUQsqTHOfbTIQQebg0N8gcB/ViJ&#10;48xJErWgCZu5s65UBNQdCuAR++xljxLwWcwFNY0GNI553RlxLR1zzBuzy560y5pyyJxwyFz0KZsP&#10;rG61y4xh+NsJGKj/xKT9xGSJmNDgVjQJO6qkPeRK4U54hDNe0l1OwgUaTlsCUp4c+2tBQ5hREGZE&#10;zhlBOpYBfJjHDLaQe9aAl2gwWzq/ma6odZz67UHv+lnXiinLrHmrzGmb9Hn/yk6PYleMs5KgKVPK&#10;k4D0JWCuoMU9WUg3ZUlHBSknirQbAe0tJ+OLlQ2Qk/GXk/BgSnlRzxqbCdvWWOdDhcqdixedCpft&#10;C5ZcS4fdikcj72XYZ6qIm5BEjJloZ64o/X4B/E04Gcz2ALASsCvAeigIB5a4nZawbYFF/qBP84Bd&#10;ybxb5ZZX9RRHAK9dbs42zlPjdVARdVNGeWNF7QnS7likC07SmQR3ocCcaeIuNHFnMgyy7DhJFxzS&#10;EfwVCtzmOwEfBAkOOScFlCdXAKvz2lkK2HS4Va4E1y26583YJqx75Uw6Z0/7VsxHtMWq3+COoXtc&#10;ANMkHL8BwpWK8KKJeYDzQpnf7Jr6ja6A6k7b9HHbtEWbzE2XwkW3oqXwphLbDBOUDVPKioiy+ZMZ&#10;qE4UKXeuACaJu1NFXBT47HT5LDMMEidCagecM1b8oSTgCa+SxYiWXO1YI0EzEsIcK2VDlHKkSbox&#10;ofoTflQJPzzSF4PyohIDSSgHuUs6dmjHWruspcC6Zfu8Dcu0Fz5l+16lQzZpQ94Vc3GDhZ7lOlKO&#10;DI6LIkg6caoxQwIYfKP9BwSwMsKZzmumyGfuSgnL96juiRvuuz3UEH7vsvo1F7KvDsKGLmxCEbeg&#10;StkT0Y5y0o6y0k6y0lAS8KEAVhZ1ApdZS3HnIuv8oaCWAffKSbfSJffSBYfsGcf89cjuCqtcR0kn&#10;hYuGipIuTIwvHuUpL+3DFcBUmDsd5gLeCx1hTZE0B/xZAQxOim9yZLb/Mr4+3b6G++ULLizgSsK9&#10;whz2/Kdw5M/9xzm2J/9r+H3vcdpc1coVwIcz/Dfh8IP+TiiSrn+Gw2EXjnJktYcc2bxDjvjj35Fy&#10;OHRyR/ha1n4NRkQPI6JzPErxaUjxqR2PSF51JK/q8SjBA1DmRsRFFcRFJfgFZQCCU0L5OEhezeNI&#10;8GrD+PQQgsaSwuaSwqYgSomay8BtwbehnJQTiNyHkMDXkJyUg7y0CwHtSpZxp6K/AfeBPJqMB13W&#10;UwHrzZLzVcT7Kcn7K2F9vgkd5caQducCVQ/iwJTxBBH0gE8NeqYKfDWL28mJ2gDA/ADOp+nKkfou&#10;0AxIcIvoCj16hYQeRJOD22PFbTFiNrKi1uBKDoAeB5RwxCOgB6rAq9yxTr4J9xG643AvL/9vA1xq&#10;fnfA3wV0aJkQEEbycGN5uCEeZvRNufv3UV8Opnc8QsZXTOd4xIhqY0Q1j8P1tf8Argb+nqjx308A&#10;K3PM7vdyxPse8n+OAIb2PEcAQ4N5S8NVpRAsJJzBf1Ga57TYpdPCSEGkoryCiaqOtbqBhar21+rX&#10;XFnvsCI0V/0esb+Ouha2OmZWmpA5tlLXttHUtdXSsdDQNlXTVSEqC5xDnPgrTFpKT00zjKUWIU8N&#10;k6NekVeIwlBCSMwAWaL1uUsyP5y4ePb8mTNn/teZ0//XHwL4386cOAmNJfcT76mfeM6dOn3+1I9n&#10;fvorQITnkrw0WplCVaMz7I0srXRNjFW0tWhKijgaHU2kIuXJSDk6hsgd/ZfrgAGgAaDjCAp4kiKR&#10;yoVrf3UUodxfA5aWiYqehYaRtbapnZ6Fvb6lg4EVF24qMFT82cAKzGCkrKVBYXHH+lWUIzGxBAWM&#10;PBeqNJaCwhyqX4KEtDwCKj0Njf4Lg4uLiokICQvyC3wtfQ/hu8R76SLPxfMXLpw/e/HsmSP29zDr&#10;F/TwnDvNd/GcwKULgrwXuXAFsDgvnwQvrwy/IF5MjCQpSUWjCdJoRXmaCpZmTddbKh98XDn9IH3o&#10;acboRkzbw9yh/ZKxl13rvy49f7/6+F5eNRMpJ3teUAdH1UKTF9uHfn38jv0Le31+6/XLd9cjL1/8&#10;8d+w5y5E61tU2gZ0OkWNesSvXCnejLu3kTXYE9eRG1TelD11t3gt+Xp3S/myHlEPywNDnRMhwzF4&#10;mIyMqJS8JJYogVWSpeAuwXWlacWBt/fuDLxpnv6lZZ49vPtLz8ovA+sfe5af3Z04qB1+3jj+um32&#10;Tcf8847Z8uA4C5wyTVCaBsPSUPJEKTmqBEbmLxfopwR0haQcMIRAptJtPb0ca8syJ9u7Xi6NLnZ3&#10;LExKdDSL1dTr9AwGHFzn/QMex17bigpcCnJfCHBdC/Hajwh8dDXkICrk0eXAJxwBDCUBcwTwq9Cg&#10;18GB78OCnnm4vfX0fO/t+9jZ86Ff1O71/OGb1S7qwbpa1xX0EknGmQS9dDn1eKpqHEs7iWWQqmia&#10;rmaRq2KRxTRMo+knQlLWJI2oEUvSjqXqJNINkkC/glEKiBwyOICZ/y7SdNPoeqlkrWQ5ldtEjUTQ&#10;o2icA3pYBskswwRFjgAGQBnA+slkg3SqaT5WO5VhmA4NLczyczUJa0iuvt8++qqr+1N/569j/b9N&#10;D3+ZHfk8P/p5efzz6iTg143p37ZmodLQgI1Z9uoUe2UUSvxd6PxloZsDaPf+vDAA+G1tCjLEW0vs&#10;3VXIAe9tsXc22Nur7K0VKC14Y4G9MAoJ4Pkh9njP5/7mvYrcncrcB42VL/vbXo/3PRvtfzw++Gxq&#10;4retffb23m/ba79szL5fG3611v96ffLV5vLW1MrBzvu1pY+JyZ1KGpcpqqHq5vE0/ZuKZmmQANZL&#10;hASwUSokgDmA9nEYBpmqeiVaRiWm1gVKmqFCYvRzF8R4+YQvnLv4uwA+C9nf7xfA3KF8hTnql8vX&#10;0vdrjqpfLn9eAJu75DuHN7mFNTj5lSuohfgGFdtY3xIRUOA9jxfmlRfnkxflxX4tgJHCRK79RQrK&#10;SwkSpYXJaBGajCgdLcKQEVWAaj7/kZ4LvgTRwkzQCV49zqEGPlIC+ojx/efIIlS+FsBfl4D2j6rL&#10;rNur6P+1oOtTUeen/OaXOXf2ipsexeTMAqIzJsPj+r0imh0Da+z9qxwCqgHOwbUWHsXKxnFUrWsg&#10;almlqpsnKuhcpXOg6F6n6t2iGcTRjZIUTFK1HQs17XI0rLPUzJNUDGM0TeMcvYuv326OiizkCuCw&#10;oITkhNLervmh/qXpie3JsfXlhQf39149f/rzi2e/PHn84cH+q93d59vbT9c3D1bWHi6vPlhZe7S5&#10;/Wzv/tuHjz8+ePhpa/v1+sar7Z13O7sfVtdeLiw+WVx6urH1dn3zzer6q6WV51PzByOT+73D2539&#10;6z3Dux39m809642dKw3tK3WtS1XNc1X144uzj9dm7+8tPtpffLjQN1eTXhbm4GvK1LFXN1XHMPVI&#10;mpGuEelXs+LDUtNvFN0r6Q5zvqJD1DZXNOsq72S/Zb9cfZEUmqgiqywvjL/hdX22fWZ7dOtOeo2t&#10;uo0SWtFUybQ2u7YstbQqtcyMaWjBNGI/+DRe1bPSMvlgcG20uod9/1Pxrdyf996VJhd/uP/u/f7b&#10;m55RN90jPm689Ddxn28Zr4gtKLudN9kwWHg9c7Vrdri6u6uoebCys7Pw7lht33rXXJRVMPsBuzGh&#10;MomTCnzT60ZKeDL7IzvQLqg4tujLg8/+xl5302rZe589VOwWGycOxvcj7cMeje/lRWa+nH9Sn1Jd&#10;cDWb/ZSd5B/7cGy3q7C1Nqlys3dluKpvpml8om54vm06JyoDvNO8a9lFtwrY79mdZV09lb1TbfNb&#10;Y/t3sptzbpUM1E+mRuaNtS2WpNSVpTanXSvtqhrPvF5WmlR/1Su+MrUh92bpcs9GR0nvTa/bYA1p&#10;oanJQUnsJ+x4v4SO3J7B0pGJimH2C/ad2yUFV3N/e8LOimtUYHia22Y4ulfZuVS6uVW72RW6mmUE&#10;2GVmRTfm3K4rS2opSW4uSLhTkFQT6XtbhaSNg0MCWA4J2d+vBfBh2i5X4oJJeWlZAhrDzffl9nAF&#10;8KES/kccKf7MNb5fC2BuEjC3KDRcQPh4HjDX3R62j8N9FXDogI/0f+2VQT+YjdsJ2oLneS6dOg3g&#10;OXXiAqfmM5fDVGC+s6cFL5wTuQSud3wocVF5NIqIpyqqOxrZ37TzyTJyTFQ2i2aZxShaJCqYJila&#10;ZTLM0miGKeDrDHxjKhmlqxilKRumcutkMA3imZADhjQwlA0MGpq31XXjVFSvWpolpcX13SlZSL/V&#10;GuGRed0tNTuioq14PDkSSgI21gv38c6LT+hsadvPzRn0cU9zs4nOvl3XXTXVnN2dHVHmqhflbxlv&#10;puiDF1HBCjHoKBU/m6C++oGN8a2ZroXe2tHG/K70yMoQ+8QQu5S4sMrRoQfNLbOVZX1VZX337oy2&#10;1QzfLeutL2jvrhteHN76+Tn75zfsl8++DA3OR15PigiPt9ZwcVT3Cra/XZTSMtr7cHrqVWPzampW&#10;e+SN0ms3S4KCEpPiS2ZHVvcW9jfHVz9uv3w8sLVzb3m0eLAhoa4ourQwtqI4ta4kq2lh/OH+5sdf&#10;3rF72pYsDfxdrSJaqyZGunZH+55GhJYaqYUEO6cnh1Q7qISwRA3NCC6hJtFVt5vr07pig7Omujde&#10;PmJPjO20tk3Mze729830d0/1d0y8uv+J/YndVzcWYhvhrOVVFF09eXd1oGquLKEl72Z9eVJHY+pA&#10;ul1BmMLVUGZksNKVcM2I3vSBj/M/3+/bn6+bYe+w38+8ni4bfdyxzZ77uFu/2hpd25vSPF7YM1LQ&#10;VRmZn+mXWBqRWx6VXxiWudWxfDC8B9hoWVisn1y/N7/btrxxb2WtZbMju/+a9a3bDrHzNQs797bL&#10;Qosi9UIDVDxCtPwMkNqof5UwwuhX3SwbrhhsSGlc7t5d6NrrrpisTm3rKB9f6nvQUz0dH5LnbhyW&#10;E129Ovj48cLHud79me7dsdb16qzu5eFnayMvhhtXatPuNWfc681v78pq7M2s3WwYejmw8qR7fqNh&#10;aOvexHL9yL2kmuzg+Oa0sqWWgQfD8w9HFp7NbDydXn8ytQaN4/vkPeDXBy8/7jz5fP8F+8m73x69&#10;/rBx8HbuAfvRZ/bep6cjG9sdcyt3R+dqBxcbhmar+tbvjj3uW30zsfth5tG7yb0XQ1sH/WtbXfMP&#10;x3ZezTza6lpK90u4YRs5Vjay3blTFX3HWyfUzzjKUslHn+FOl7GgoC1YBNtAt9jyrLs7cwe/vYSG&#10;lP4NbMbjV+xnb77cf/Jl/xn7xeft4eXbPjdd9TzcjPwMWLbQdzdKlYLVpuMNFAhGLJKJMtVcXcFa&#10;mWoqj1ZGiuGxKKISQ0VbTUtJgUnGyKnIK+hSVE1Y2uDfdFDNJ1VtSzUtSzUNS3V1S3VlSw1FC3Wm&#10;qQrVSImgz5TTo8vZqChZMxVMSQRDORlDjISJLMwKK24rJ+ZEEHciiDoQhe1JELZkYRuysC1J1JEI&#10;c6dI+THQIYqyUaq429qkdGNWnpXqNYa0F5LXkv8nc75TNkI8ViJ81iLCtjARB0lhdxnxACLyMkM6&#10;WgWTrIPLNyJXmtErdcllTFwFQe4ukd5P1honGc2TLAdU7NMMLIOMDd011GwVFTgCmG6iTDdShtSv&#10;iTrTXEPRSlPJWkPJSpVlpQTN8C9EKXusiClVxEwTbuVG8Cm0yx4MaexxLZryqRx0yBl1KZjwKp3w&#10;rpgPb5wOaShzyLNSuIyTdMbAHeg4X5qMFx3tpYzzZ8n60FEeDGlPLqATwJDxBihifJlYbwWsL03O&#10;m4z3Jcl7E+R9CQRvIs6bhvWiI91VJN21YZ4qF63tpULKrEoe3u55frP5+e3WZzGtT2Pbnse0v7jd&#10;+eJ295PrPW/TF7diJxN1klSFrGmSTgyFMIy8nzzKn4oKpkmHMGTCAKABJsnIQBApUkFcwCQXkqSf&#10;Ai5MQS4ERAYumIENhewvJoSGCaSgAyky/mTpADLaj4TyJ6J8CEhfeSlvItaPgPMjYPyJMgEElD8B&#10;6UeE+1FgPiqoYC10kDbSS0XQinFWR13AwIXgeUMrKtvoZoVFbKN9ertjZodNWodZUpdRfI9+3LRV&#10;1qhhQq9mdLf69W6t6H6D2Emr9An30rXkuUqvRld8kCKviYKIBVnMXFrIQBphKiNtJY22AlFW2gqL&#10;spJDWhEkARYEKXM5CRMZMX2UsA5SUAtEtKierLgBXtIU9ANwCGMs3AgDM4QQ18OJ6+LEteXEtI9E&#10;vLiOHEznSMTCDGUl7GUlHLEIWzkJC86PawAzPMIKfMQEEQdVhIcR3DVG+dawX/2kS+G4fcaYa+ag&#10;S/q0X/Gge/50WHOjW4mZiIWaiBlJ3AojYS0lZYtE2Uoj7TES9lC6FcyaI4ChdR6JnBwO42PRlJMH&#10;DJmMIxzxE1z+iQD2UIyoCKhr8K5scS0Z9igZd8pb9igZtc1qMU9rd8gfdiud8iyf9ypb8Cicd82Z&#10;cs4ctE0a88wb8SttcMqMUb/sjLE3hJmowkxxIsYoUVOUiLm0qJWsuAMO4UqU9CJL+cjDXeXhziSY&#10;AwluQ4ZbUuGmVLgxGWFMgJmDDSP+keMLGmASbD9XAB/JA6bBbVj8pqbi1mnasSM+tTPOJdPmGQvW&#10;GbN2mRMeRWWm8Xp8+sQLBlRJT6S4Fwp9RRYVQhSzoYuYEsXN5WBWsnAHlIQjUsJVGuFMRnlo4vxV&#10;+C1tYXZ3rLMWguqmHXIW7bKWbHNWXct67HOmbnSUeZWqiBgRBQwUpJ24YowCDfLqREA6yElB9Xhx&#10;KAcC8m+5y1/zN6PzFWSELR3uQIOBz9peDmYHDUaLcFCRcDKAO9e4VI8GtA3Ylax63tn3r5+1zdjy&#10;Kdm51pGul6PCY68i6qEi7YsDl01pD6ykG07ShQR3o8BcaOJuNHEXMsxNXsIFB/VDovqI5f0nkBGc&#10;EtwcAUwTdeYKYCs+6w6XipWg2lXPwmWX9B3/wimn7EnvspXr3TlmaRwBbE2GgcVtqQg7KHkUGlLX&#10;li7p8A0kXEji7nRxT6aos5qQZYJR0tDlph6HrAW3fPCpbboUzjnnL4Y1phvFqAjqsdC2/wEBTJRw&#10;wYra09G+ZJgHTdRVUdDRWMS+0CxtOryh1yF1LbB0wjVjzKNoMaIlTeW67iVDsoQFBm0Nrup0pCtX&#10;AIOLHg7lJ432wRMCsDIuMgL6uuLmCRrXhlzLNr0q7zvk3rdN33crnHXK63UtmI8duBfV4UgPYsKg&#10;z+5/XwCrSTozec314M5Resl3glpaIjqagu7e8a+rD2mKMUu2wLgrCJlQRM1pnFIN0DDAfy+AGTAn&#10;FRFIAF9RvNni1zQa3NrrWDLjVrbkXrrklLsVVDcV2BRJCtHhMdIUs1VCuZFR7gS0r5y0H17Cmwz3&#10;pMPcGTAXJsyOAbemS5hTJcwpEv9/Afwf4cif+49zbE/+1/D73uO0/79JAFORbn8Glz8rgPFi1t9E&#10;XtzmG8CsMNCTZHrfjQ6KXx2qgiuoKSOsKSusjRHVxoqCOxZd0I8SUDsewZxoIY3jkbseaQEN7tp+&#10;7xfU5DzEBg2Xi4dBdxpECXOSpAXgMPP4a6BC8Whnoqw7GetNxnqSMF4g0uX9WeRABWIgg+AH2jS8&#10;Dw0PGr4MQoCCPHTTSEMHHochG3wIXSboDwIYKK/D++Sv4aZoH47WTIQ7ceG2CTBHvJg9TsQWK2yD&#10;EbKWFbT6ejbwqrw4+KTscWL28nAnObgjDuaAFbfHiNnJitoCZERsCJLQQ1QAPAKagTsPDmb3jxzw&#10;YZbwEY5cFg4B9zDfhHs5Os6Rxf8AXLLA/d7v6b9Hde9xoFtHI4KEoTzcUB5hgIcZfFPu/l2EALe7&#10;RyNkfMW0jkWOBoYSgo/CGcT3ONqQxxXlpAJ/TxSBXO9/OwEspPq9/J8vgH/f7WKaaHF1tLgqCqYi&#10;BVeSQrAQoiRRXhkRHklZcawSgWmkrGWmpG2ooML1vlz1a6lqALBSMwR80/4CQKetppGNhqGtlp6N&#10;pq6Fqro+U0mDwkIKInlPi/NewOAwJsqqoSz1qwRGJJZ6GUe7IkMOkKd7I7EmJ89J/OXHs2fOnTx1&#10;6n/+IYCh+s9nfjp96ieekz8KnPqR7/RPJ86e+OvpH/8CEOG5hEdJMwlEgKGKtqmGvoWmgaGSpiqB&#10;SUcTaVIEEBVwZDqOwB0DmITGcss+07DyCngSi0BRJtNVKAyAGo2pzVLRV4Hsr5GSjqmqvqWmsY2O&#10;ma2uOQA07PQsAA4GVtxC0Pb6lubqhuBvKeGpLBxRASNPl5HjSl8uJKTM1+oXD5eSgyExcCRSHA4X&#10;h4mJiAoLCv0jAcxN/71w7vz5c2cunj1z4Y+yz4f2l5v7y7W/Qnw8IgK8XIT5L4F1CvMLiPPyofgF&#10;5IXFGJJSKlicJpGsKEfQZ6nr0tW8jZ0/L79m77PZE+/Z05/YMx/262Z3mxe2Ohbm2ybbShvcjGwl&#10;z/AT+GHKCIwhTmFvaA4qTvj2y+7Wo63NPWM9beETP1rIk1vCbq5ez90MydoLyP01qWMjpHI8sGL0&#10;Zmtf4sBw8VpT1lxccHNx2qA6y0iQX+TsmYviYhLiMEk4DEmUp6jRVZgYiqO6SfmVpIO74+yBrc91&#10;U6+yO59mtj0p7jmo6H9aMfCiehhSwgPb7N71d83T9y6n+dINCT8KYU8Jq6BI6ngFMlJOVhBJFpIl&#10;XpKSOyuOPytC5xXXFJc0QaGtZTD6ggKGfLwG587r/3jS4C+nbE5fChBGXUPL3bMwLFQi5tJx94w1&#10;Zr0dt0J9HkYFv74d9TA84OBy0IsrnCrQEWFvroS+Dgt+HRz4NtDvqZvTe0/3j77+T918Hgfc2LlR&#10;MHAD+qVVVeUqUSuBYJRNNM3H62XRdTNVTfKoeik0wxSGIZS3Ctok3QSyThKIiqbZLLNMJbMcRfMs&#10;lkkWeJWmn0rRTVYwzOKQcyQyDLIZBpkUnXS8WjxRMwX0sIzzwCJMoxRFo0Qlw3gVw1hVozhlowSm&#10;cTrDNIdhVYrRSgGLaJmmqCoFWmr45IRnzJTdfXqv9UNHyy+D3Z/H+n+dHPxleujneWhM309LY7+s&#10;TEDj/m7OQqxNs5cnvywNf5rr/nm+A8AVwNBgwPP9H+f6Pi+OfVmeYK/NsTcXIekLWAcsstcWoMzg&#10;lZkvs0Ps6SH27CB7su+3gZaH1QXbpVnblYVP2xrfDPc8H+l7ONiz19/7fm7p8+oae2eVfX/hy/7E&#10;p52hD9uTb3eX1yemF8fWh/t20tO7jMxu0dSClQ2vsYxuKpql0I2SyXrxANBgmqZxUTBJPQ7TKFvD&#10;sFzbqNzQLJfM9D1/Sf7kaXA2iF66yPstAXz+Is/Z38fohTTtH/DwA4R4hTmICPOJctWvKD8ccMT7&#10;HnJU/XL58wLY+3KTfXCdc3BtQFSzhsF174BCe7tYNFKX95y88CXivyuAUUIkaWEqWoQmKwa5XrQw&#10;8xDwJQhp4H8ggLnaGPB1HjDgMMf3CEdqQeM54wFjJdX+kQBW0o+0DqyyCrmr6lTMssqh6MfLMoOl&#10;aX5SRG80xQ9DD8QpBONZoSSVK3TNayzdmwSlcNAmq0ZwI+hU0r+tbpLA0LpO04qmad2i6MRStBPA&#10;GUTRSyPppyEZ1/DqsUzDDGXjNIZmDEP9pqldXvCV+hvXyyLCUm5dz40MT81KrxkeWB3sWxwZXJmZ&#10;3Fqc29/aePL44bsXz34BPH74dnf3+ebmo/WtR+ubB4DN7ac7ey/uP3z78PH7RweftndfbWy+3Nl9&#10;u7P7fnXtxeLS0+WV59u7HwCb2+/WN98sb7xZXHs1t/JqdvnlxPzzkemDnrEHncN77YM793o36jtW&#10;6u/N+nnf0FYypWMU9RWNXI2dw50CK5MLNgfnXyzdZ39gAz7tfdyduj/TtZQTU26t6WzENE0KTWwt&#10;asmLznXRc7ZWtYoLjO2u6AJzLnYvJATHWypbKCAZ5opmZQmlW+NbRfFFmdEZtZlVBhRtNRnWVOPQ&#10;wehW6bUs9u6H3uKWLzvv4v1vLnROF8bn99X1sF+yEwJuRdgHfd55G2zhPVTV1Z7fmBocu94zD+Jm&#10;3+JwdTfobMmp6yy8ey+7dqt38bp1KHvjQ1f23Rj36+wX7Dj/GLB54Asiwj0y90YO+zk72CoAqg79&#10;iu2paj9dNfh28fkV25DdwY3K2JKtvtXOgpaUQGiI3/SQpL2hzdGaAdB/f2R7uKpvrnlyunFssWO2&#10;LLaI/YadGppUl34H/InGnKbl3pXeGjD3XlFCVXFidUfFYGJ41kjLfEVGU/atqrzYO/11MxnXSosT&#10;aq96xd/JbE4IzZjvWOmtHIpwigLblhOZfd31GvspOy8itzqmtj2joy+nA2xqeVRuYVQu+wm7LKPT&#10;UC/SL/BOxLX+8Mi+a1d6IwObIz1rEoLqCm7fLYytr0q9V5bcUBBbmRdXEeZ+jYFVwsEJOEk5OSQO&#10;j/pdAMuiIAF86G65cI0vHiVDlMEeCmCuEuZOHureb8J1wIfGF3Bogg/tL7cENFcDH1aEPpTBh4b4&#10;sFI01+xy5zx86VDxcpc6nA30HAImQT93QdFL/Lynz5396w8Xfvrd/h6O/svNA/7a/iJFhbFICaoc&#10;lkFVprBsTJ0TPcLLzT2yFIxvkHSvkfWj5XVvUYwSCXpx8lqxRK04mm6SomGasmH6HwI4lmkAiGcY&#10;JAKYnIRgqsp1bZMkY7MkN7f8jKT+nOReX4dkXZprtGtqbXxrU1Z/9s0GH/tEV7t4P98CHd0rVXdW&#10;L0dUOdrHeTjEJUaVj7asbQ4+aiscyoysD7FJ1ZZ3oEvoyAkpyAlTHHQd06+m703v7U3vDzVM3skA&#10;p16dl/F1TZyzsYr/nZqJqvrhwuL24sK21vrR3sbJu4VddzLvXvO6VZle92rvZ/Zn9m9f2HOL94uq&#10;WtY3XiwP7PWWjd3J7O6snVub+7i1ye7u288u7MvI74i6WRh1LetOVcfm4t6znScvdx593n/F3v5l&#10;umigKqqoI6tlvH6qtaSnNL2hJKupoWJgbeHFi8fswe711JjqhGulydfKwn3T79WtZSR1X/EtiQmt&#10;LrzZEeNZ7Kt1I0g3OsI0frxy+e0K+9nKl/KMlqrCzp2td59+ZjfUd7e1Da0u3l+c2tpberI1/TDr&#10;emGU682CG+VjdfP7oy8mm9ZL4++lXC5Lj6wujrp7L7K3ObCj3q8536k4wzHn7s17vVl9pZHF2f7p&#10;UxUjH6ZffJh8/qhtfb16ZqV4bKl4tCuxcSSv80n/Tm/mvYqrBb05rW3pjQsNk9udK3N148NF3WOl&#10;fWuNM7tty6t1U2OFAwUhJe2pvSVhlSkuqVWXq7Ld032Zbn4s99mikd9m3nUnNRsiNexIJqURue0Z&#10;Tc3pTYNVU51lk405/bUZ3a1Fo90V0zUZXcmXS6I8UgJtb1akdywNHky0by8OPN6f+zDWulmS0laS&#10;1Fqd3t5e1N9X0j9bO/JkYP1JzwJ79dmL/qW12r7xgruDuY2TZV092c15YUkJXhF1yfkD5U0LLQOv&#10;FnZ+23vx2/2XkP198TP74N2nrYPXy3sftg/Yzz6wX/7Mfvz+2fjW25mH7J1Pn1derDVNDuY1Dxe0&#10;jRa1jeS3bd+b3mtbWKge2G2dZy8+fzd6f7yka/HuBLgYPh3ffzJ6v+pGaaJ73FztzFbH9r2Utjtx&#10;LT0lU1bKvnSUiaGSd4BzaohnRmFGy3jf5rsnbPZHqEI4uA9nv3rPPngO8ewt++nH7uJGY6quOkbV&#10;gmUlL0rBweSJKDIdq8DCqwCYcsogKhKUtRS0FPA0aPgbSQmanIwqHa/BImhAiphlxFAyUmCZKipb&#10;qKhaqqpYqCqaKdPNVWkWalQLNbKFOslcTd5UBWusJGvMwpjSCSYkvD5WWheN0EeJGaHFrLDidnhx&#10;B7yoA17YTl7QlgBhTRS0ghC2lxdzJUn60FBBTHSEMuaWFjHNiJlrqRZBRnpI8Jjz/mDGe9KS/7wp&#10;/wUT3ksm/DwWYvwOKFEfeclwBUgAJ2rhcvQJpYakfBa6AC9ZjkZ3yCmM4rUnZPRmUUb9ZIsYZX13&#10;dQ1bhoIZlWJMoxiz6KbKTBNVlj6LZqBIN1ZkmKmwLNWUbDVUnbQ0nLU1/4Um50mUtFNEOpphPa+o&#10;Xe8IbtxJmVy/1rkX3b15+e7e1bbd6+0bUfcOEgZepE3M3u4P1E1SkPYmiDupyAez5ALIKA8ouRbt&#10;zZLxhZD2YaK8wQw0aSgNF0BHeymgPegyHhRZL7KsFwHrJY/1lsN5k+X9qVhfipS7spSXjqSPrrBL&#10;ADm6y7/9ecrIh5S+n9MHf80a+ZI9+iVz9Eva6K8pY+8TRz9mLz/PWy9zKlUTtiKK2SgqhONwvkRp&#10;fyoqkIEOVpANZcqG0tHBNFQgRSoARNBPlQogI/3Jkn5ECV8iwocgwc0P9oCGzkV6kiS8iAhPeYQH&#10;DuEqj3IHyKHcIJDukG1CuAPQ4o7SMHtpEEWd0AARF1kRF4ywC1bAASdgQxCwogtbKYpaKomYMgT0&#10;GBc1lc6oOknaxqtfrbLKuGuT3WWdPe5QsOpa9upy24vgpnWHgn6N632a12ctM2asM9sM48Yvtw7e&#10;6L2tG6vKp6csZqIm6yAPN0bDjWVQ5mhpCNDAIs3xkubyEuZECXMc3AgazxgODWkshzCUkzSSlzTG&#10;I43xEkagDXrAq1iYPjTysbierJiOPEKPAP9eoMWhkVYd8BI2nD9nSkKYcobTs6GjPDB8VipiruYS&#10;HunaiYuX25e9K5Zdc0ftU/tsE8fd8zts00eC6ysd87R5DVTEzAmiFrJwSykJa0lJaxTCWhbG+dVY&#10;zAIa1I3zm+yReFwJc6IZJwOYmwT8fRFhBeD8iGmLh9sTxW2porYsYSs/xYiGwLpWn6oej5JJ3/Jp&#10;t6IVn/Ixh6xpr7IZv8pZn4pJ9yIoE9Qla9YtZ9ota8w1c8A1s88jfyC4YjCy8W5QZZplYqDqZVWk&#10;HU0CGt+XgnAA+4SK8pSHu8oK2+Nh0O+w4M8RYVYkmAUFZkKBGZHgRgROgi/hmJg5FMAYEMUtoeLV&#10;HAGsImBqB7fL04ud8K2ecy6csUxdss2YdczevNpSbZetK2hC4TejSfvAhZwlJf1xssFgM5hwS6qE&#10;NVnSFo90wEk5YaRccVKuUgKWLKSbwiUzSzG7O9bZy6H1y+6F226FC9ZZ4Ghst0ybu9FZ51+tKmRI&#10;uKTLknL8Q4w5ESUhAQytCgVpYEhYfoujXocDGWHLQNiTYXZ4MVusmI28uB0D4aiFdDWXdG3xbpgK&#10;aRuxK9r0qXkcenfBIXvXr3L/Zl+CXibzkp0SzJ0jgB0IUuDUg3KpSXAXMsyFwgE0CAioUw7KguIk&#10;WMM5Rbb//WgL7XmOAKaKOavCPVV5rc35rNpcSleD6zZ8i7c8ch4Gl806Z814lW3f7C+3K+KMAWxL&#10;4mQA0+EOEOL2ACbCiYuCBARdEoIm6SYn5kqBe7JEnXWEbfIsMuavto465237ls7bpK2654+55E5d&#10;bojRuU69qKEo40CUsvuzAlge7iQrakdD+xIl3BlwDxUxZwsJ53L7vPkrDX32SetBZWPOacPuBbNR&#10;LTGKEWqX9MgSVjiULQnlREe6MiQ96JI+ZCk/PMoXjfJEoz1kpZzBaaIGs/YjB1XZ5K+Ft+17lC0Y&#10;xWw65276lg47Zy/cuDcY3RGmflVZ3JIOtyNKuOAlXfGS7gCwAWASEsDct/AdkYqwY4raMC+ZWst4&#10;Z9oVt4e33/Wtr3UuvetZuZYxW+VR7kHwUxEwpouYM1COZGlntKSjtLQ7QBblike6UOFOilD6uLWh&#10;gHmuWeZ4RNtEYH2nTSY4Vec8ipY8Ch/d6qp3KjYWsqSe0tSVdleQcpEVtQVXbwBBwpOMcKfCXRkw&#10;J04GsC0dAZ0m/90EMDge/hRfn25fw72qHL/OgMZ/Ckf+3N9A2BMkoB3yPZEDVGPgT8FZ9rviH3/i&#10;G3D3Nrf9/wkBzN22fz9yDwlw+nxfdCBLOZGlXL4fbh2R44BVfRNZEYtvghIw+RZGSH5dJL/2cVCC&#10;uv8IaSE9GREDqDaJuLEc3BTceADw0GNn34CKsv4mXINLkbICbZq0DR1tC2DIgL0EDTFOQ9nRpe0V&#10;ZBxZGGdFrIsSzpUp63QcBsaFinGnyXnT8T4AKs4LtJlEf2VqMGhTsJ4kWXcC2lVe2gWPcgbIS0GP&#10;fxElfUgSPkciDRVAQYE7T19wzykP88SJu+NE3bAizvJikKw9zqEA/lroAkCbALPnzAO+VUGPLTdy&#10;BLAjZ2boVW6/nKgNpyQJuIf8WyQgoGxgbhsPg9KC5cQdsOK2WFE7jJgNuPHAwaHbjyMR3I3gJayP&#10;RHkJ7uXlG5FzleBebf4u/sP7tH8Q5cRMD8s+A/4dGfwfF8BH4Rjf4+gc8b6HHFO/XP5rBPD3w9W9&#10;rOORY3wVjkUWVwBLcfzuvxvBzBzdy13b3yHJR0fyM1CCTLQwlGv1XwX0rqVFwN5TPRLBrkaLQjv8&#10;68jhDwHMccAomCoSpoyEKcoilZCiJIQgBgcnKBOUDFhahgw1bRLra/trpWZorW4EsNEwPiKAufYX&#10;YMMZA9hO19he38hGR9dYWUWdRKbLyJ37t3NCFyQlxVkYjCmZ7sNUvU5RjsZSIrDkMAzRR57mLimr&#10;feK06L/9cOrM+RMnT/6PM6f+x9mT/+PsiX87c+KnMz+dPfXThVM/QhnAJ3/48dQP/3riL//r1A//&#10;JnyRB4eUomJxFFk5VTLTQFnLStvITF1Pg6zEkCEpoMmKOBpTjsKQI9JkIQdMQeOpGDwdA9V8ZuGp&#10;SiQaWEqVqqBOVdRgKOopahip6hgqahsr65qpGVhqGltrm3Kx0jKx0TED2OtbcgtBcwWwAVhOlsBV&#10;v4dFnrnII39vy0mgcAgpDByJhSNlYZJIcThCTFRcWERUEDK1gryXBHn5vo4Cl3j4eS7xXjh/8ey5&#10;C2dOczgJIkcAn+LY35NnT/548ewZvgtnBXl4RAV4xQUFxYX4QRQTACvkE+blh10SkBYQJopJKKEx&#10;2iSKAUPRQl3XwdACvDUvU5cPa6/Y258ed64/bF150LkyXNT5dOr+dPNolHuYIoYm8JdzNAmMspQ8&#10;kV/CEM9caBtmf2K/3Ht2cP/pzOgMWkhcS0au7vLt+3n1j2+VPgnNeeCW/Dqo+OP1u/PeRcPB1YWO&#10;2V7Kl7XlfXSZETHX7+oaOItLyggIiqGlcZKikgJneMXPCkifF7Wiag5m32HPHXy8N7ud2PAup4d9&#10;Z55dNf1b0/TH5ql3jePvmyZ+bZ9/2zg5GVde6HDZgB/HOougnYOzhGWpwmiZSzCcKEpRXkEeSZQR&#10;x0oJScmIStGQsqqy8rpYeQMZnJY4zAQmYQ2TsBEQsTjNY/KX02b/esrmX39y++F/uvyvf4lB8M14&#10;2HzJiv+UeutxZOD9UJ9H4X4HVwKeRwS9igwBvI4Ifnk58GVYwDNf18fOth+83H71D3rtHvg0IHo3&#10;Km8gqszfIEpP6ypF8zbRJJtmUUw2zmcY5CibFChwyhGDqGCSzjLJApFhmE4zTCHrJEE5rAZp4FWm&#10;cSZUstgwnaqfSjPIOA5dP4NplM0yzqHppcurJ5C0ksGkokkuXS8Vqh1tlKRmlKxunKJmmqpslqFk&#10;nsuyLFK0q8RopdANM3UsMlWUgnUV3W96x7dn1uzea3/S2fJqoPf1WP+byeE3M8Pv5ifeLU28WZx8&#10;tzL5cW3ul635z5uLP6/Pflqe+bg4/n6298Ns18e57k/zPT/P9X6a7fk40wv4Zabv17kh9uIoe3mK&#10;vTINARpLk+z5MfbiOHtu5LeJXvZEH3t6gD3R+9tA66Oawo2izNXi7AdNtS8Hup4N9tzv6txoa1ls&#10;bNju6Xw2O/Z2ffb15tyz9dnHa8sP1rYebD6rreyNu1UdfqXcxjlF3eSGsskNhlH0HwI4kSOAUzn2&#10;NwNEllkmyyz9SFQ0zdYwKdU2LdExycSS3X46I/vjSWF+fjh0Yh2WgD7PB+C5cInn4nnAPxfAwnyi&#10;/5sCmI+Xh5eXh++SIPScxkUYBxEBHkFwggvx8fBdvMAVwHznMRLCqmoqwdFpI87hDS4hdRGxPTom&#10;Mc7u2SZm1yURWpwMYKgEtCgvBsaHQ4lS0OIMpDAFxRHASEF5LtwkYABGXEFWjCEtTEcJ0QCgISsG&#10;DQB8aHyPwNXGHHPMOHTAACzs2w6Ya3y5yEuoc5GThMYUQIrTpURIKGF5lLCcpAgRJsoQgqkSVQPU&#10;bFKopskSylexWjGQsDdMUjRKBLAM45h6cXTdWwydGIbebQXdWNBWMkxU0I+BDnVzqOY5Uf0qXimS&#10;pHFDQS8BQNdPhKrF6qWQdVMJOmkAplkB0ySPZZqrDE4Ho0xFwzQ9mwJH7/Lo27WRVzJuRRdERWTm&#10;ZzeODW/09yz2dc4uztxfnN1bXXq0t/Pi2cEvL59/Pnj8YX//5frWo43tx5vbT7d3n+/df3X/4dsH&#10;j949fPxxbePp3PyDqen9uflHc/OPJyb3RkZ2xsb2ZmYeT08/AkxNPZyaOZiaez618GJ64fXsyvvJ&#10;hddDk096Rx50Duy2dG80tC7VN0x1NI2/vv/h3YNPQ3eHe+50PVt+/Gr1YKS+N/tqSpC1rwnTSJOo&#10;pYhRJUoqMDGaxirWGgRNkjgBy48BLxXFFG6Pbb5Yeb4/tRvpGqFD0tIl6dzyix6qG3y6dACil6mH&#10;NkXTXNW0IC6PiaLJC8imhcSx9z8m+kY/n7nfllP/bvVZSkjceMNgWXxhsJ3/w9m9+MCYAHOf9xuv&#10;gyx92gqah2p64v1vPp3Zj/e9sTu0OlbbN9kw2JBW2VXUVJNYstO/fMMu7OflV/1F7bdcr0LFk4Pi&#10;IQH8in3TJzr7Whb7DfuyfWjl7WL2W7aXhuNEZf/H1deXbYI3epYbUmvm700NVvTEeN4As2WFp+4M&#10;rE83jpXdKnw8sT9c1bfQMj3TNL7cPnsnpZL9mp0YGNde2MI+YFcmVu5N7PdU9O9MPMi/XVaafKch&#10;r/2ad1xHxWBubEVyVEFRUt1Q42zGteKiuKrr3nENWS03veNmWxYHq0dDbcMhAXw1J9Q2lP2CXXq7&#10;LMkvpexqaV1MFfsBOy80PT8iF7yL+oJBOt7OwiTW2SHP0S7P16XksndFXGh9WUJP3o2Gwtt1Van3&#10;KpIbC+Mr82NLg12uUKTpOAReTgIrh8RyBLAMRwBLyyKhis3ctF0umD8KQXNTfo8I4K9d7xHAnFw9&#10;zHXAh3nAUqKwr+3voesFPdzOr40vF+4MYn/UcBY8zyNw7iLo4S57+Cq3qjOYX1wQ6hQTgBywCB+n&#10;nxdK/AU9YLWSYtBfB/2XTp09+Ze/XPjpxLmTP1448SOIPKdO8Jw9xX8OujMBUYDnvBjfJZiwgDRM&#10;DIeWUiDKsxgqLBV798CcW8ndvhG1WlZJDP1oBaM4pkkCVjVKRukKWvEyRimKqHaToR2vqJOspJvE&#10;Sf+F7O9XAhjKANa1zGJp3lBWu+rhUZgS23slsNzB9Ianxc0bLilZISWF1+v6albiIu4oUT3trBPd&#10;XLJu3rjn6ZZ1Jag4PqoyPryov2ryYOr5eN1sT8lUgNktgqAKWVRFQQLc8Rrd9I+pSr8z07XwdPX1&#10;Uv92S9lwXe7AVe8cV6MbcZFVmZlN2XkNScmlBbn1c6Nbr3Y/PFt9+Wj28XD9UGpkWllK1fzwOvtn&#10;9v3dN12d0+zP0CMd++PPx5pW1sZebM6/H+7dHxp8sLPLXt/41NQ0MTd9n/0LVJ+Z/fLzx/0Xq12T&#10;TwY23088eTX6cLZu/F5m8520xpqcezX5bRvzL758ZC/MPM1IbijMaa8pH8lOaU5PaCzLHyvKGrvq&#10;X+5pHhfjVXInvq83b266crPyWnNRRG19Wtej+Q83gjPiootmpx80No0cPHo/P725OLvT3zE1M7Ax&#10;fG/uilusv+XVktuNQzWL081bd1I644MK0iIqatK7Owun66/2td4YrQpujbfOTnbKbo7rmCifGikZ&#10;Gisbnqka27q3sN+2snt36f69lcXSsbrI4pqowoKglKcD2y9H9h/0rgO6su++nHw4VNy50DC+07G0&#10;1DDRmlhTGJxaGpZxN7YmyS1tqGBypGCyJqI2xSHJlegQqRuyWb84nNuz174W73yTfBHvpmJfeCW7&#10;/FpBc1pz8e260sR7rUVjsx37O+NvtkZfLXQ/nGjbaa+Y9rG6Eemd3lQ8Wpc/3Newuj7+pqdu+YZf&#10;bmxA3p3Utrl7K6Plw+Nl/c8HNx93LTxom5osvLtQ1bnfMbXdOXUwsr7ZNVMbX1h1OxfEnLD4tIAb&#10;99LLl9vHnkxt/rz5FHoI8g2b/ejNp62Dz7vP2Advf33w8t3agw8LD3bbZ97PPWQ//vVgaG28vGu0&#10;tKMv7+5S3fBtu3BHivFtm7CKsIwi/8SmG0XrjVMvZh5/2Hj/av7l08mDuoT6zOCsxbtrs/VLt1yT&#10;ym837Qy+8Le8oSxraqnun3K1uiavr7l6eGvp+W8f2OCg+gK2ARwqH3/79elrNuDFR/aDFyW3Ukki&#10;aFUMHdzYaxCVTJQ1zTW0rbQNLLX0jZQ1tGgsFQJVCU/UYbC0GXQtBkmDhtegY3VYckZqRHNNuqUa&#10;y1iBoUOSBxjQiCYsijGTbACuhlpMWy26tQbFUo1goSYHMFfFWKrgHTWZ9koK5mS8IVZKDy2uLy1i&#10;LC1iLiNkgxezlROxwYMGhBVBwJIgZCUvZIcXdSXCvalSgQrSEcqYm5qEFGNmtpXaZRrSTeqSOd8J&#10;40snTPkvGF46r33hLMCQ/6IljM9dFhZMkb7Kko1RkUvTkM/TIKXhkZnSEmXSsh045iBGvR+uPCKm&#10;3o7Vv0lXd1JQMMLjVNFIBgpOlf4dJRxKCSOlgkaqyaI08LL6dKKpCsNcQ/FfCPK+iuRAFbSHvqRr&#10;kmHqTsYiu/bJh9yVT7lz77OmPmRP/5w/80vu9MeM8S/Zs5/LdzquDlngLzPFXVgoL0V8gBI5RB7l&#10;xpDzY8p4s9DeitIQoMGQ8aZgvClYTwbGhSnrxOKMcMaQdafLepKx3gQ5b4ysuzzOS17ahSblrAx3&#10;UOO18JQNqHMoWwhtWAmuXPUvXfMpXvcs3HQr2HQrWncrWXYrWwluWr89FK99W5nXgIWwISDtMBK2&#10;MqLQz5FYYSjiRCyxYlby4jZQ6qGkIwXlzJB2pcu4gUiWciIh7OWg/GxjLMwQL2pBFLYhCtkThRzx&#10;wvbQD2HSdnBxQ2ERbTjCWAJuBhMwkRa0JUl6YERsZcUsZUWtMV+BE7EmIRzJcHsABW5Lg0Pqjga3&#10;osNsaELW6qKOOsJ2weTLd+xK71rmdZpmPrnS8Tz43svAxmd+dQ+8qjbcS+edCiftcvrtslpcchaT&#10;+qs8C0zgJkw+LUVOkooc0kpW0gqNtAZgoGLO0O9rJHGAFQFuwTXBBM6YedCvojAT8KZAxHFqKn4d&#10;ORh9P2Apbv4HHgHl6RIRRiCCNtifJEnIJykI2FsgPAoM0yd9qtfcizZd82Zt05Y9i4Ydc4a8Siej&#10;WjPMknVFzWlCxiSYhRwCSgKWlfzbW+D8LMj52e4749/gLPg9kbMg2GA5uCMe5kIUc2EIO6oKWEew&#10;Itt9qjscc0bcCtZC7gzYpffZpI8654zbZ8y5ZC95Fy77FM175E04ZQzbp/TbJY2754555o17FY6C&#10;d+dZOOpVMh1QMxF+t8qtMkwlWkfYhnrOgClkpYR0ZSCdwckOjkOytDNdxoUI9p6YKRluTgZHGp8u&#10;2Cp5cKxyiqKTOf6Gq2cwwqZYETOsmAUOztXV1lgJa4q4FfVHlTjlaz2elWMexfOuOQsOGXN26Yve&#10;pavXuqIZEVq85iwhWyrchSDljpd2lxazJUjYkxGQ7yRLWJEkrOQlbeUkHaFqyQiwYd5kXmtrlHet&#10;Y9mkX82YTeqqc/aiLVhn4bhL8Yh/bX9Em520syY4aEUsIVcqYQ/VjZT826DRoIfzqX0vRBhUHFtO&#10;yJSKdCHAHMkwF7KALeO88RXFayOhzf1O+UNWqQtOWUtOudPWabMO+QvhbTdNMmlgTnEHOtKVLOFE&#10;QbmC84uGdufoEHCKQXDbBAkIyJRI2ILz7rsiwp4oBVW8JEq4yAnZKcHcwJFgKWTd7lG+eaVp2iFl&#10;3ydvzyu/3/DmgkfpSmhbhnaiMswJI2aPE7ajIdxYCA+GsBND0FFZxFVJyFlRyJkl4sISc1WAudEl&#10;3GkS7hQpL5SIMxHhSeezdsP6dXvWbIY1L7vkb3nkrXnkDtknjIeWNQeWOJFcKQK6dJQdNBaj5N/k&#10;33fgBM47HMJZFu5MRvvQpL3wl0wspF0qHfPG/MomXDOWPKGHFRYjG7uCajyI3hoIW4qEHUESsvhk&#10;CRcKwoUChzJ3iRKuDIwviCSEswLSjQV31JBw9lePrfWunQ+on7PL3PIq2g0omnVJXQktnY2ozbeM&#10;N5WwIZzXZ0p5EaS8pcVdiTIBGAl3vKQrtP2StuBI/p5IRdgqSzgoCphZS7unm2V0B97t97nTbV/Q&#10;ZZuzFNYyG9FRapVjJelEu2SiKOPBwAfAYM4ouWBhCXcJCTca1kcRYU+/oGkpanyLGTAaUjkVUDLm&#10;mTPolDLqljEbUAzo9i0FVxslhD1TwkFBwoEG3vUfoovrqikIgAOEhB2XY3v4dzgG7pv8fvh9J9xy&#10;rMeBxPkxwM6ESvdzBgc9gjzS6ptAVxLOBQQc4ZwhV+3BJP4fj8H5ZwGr/SYczXMMuJ08p5zsd0Z5&#10;uBM0NMafgauvvjNClwiYLfcBDnD6g8+dKuEIgOqFSLmABuiHnu1AQIcKmATzcGf4fsCCXA57uAcY&#10;WNU3IYjZAYji4E+DeZzBAUmVcKVKONOR7uCKdyRC5XylnSho7qgZDtxIRtmTUPY0GSeqjNPxSMW6&#10;kLHOJIwTQcYBL22Hk7LBSFrJSlhiwZ0DpyGDsEDDzaVhZihxU5SYmSzCBiADt0bDrKTFLVFiFlKi&#10;UKFjaNR/cUvQD+6pOPWNnYgyLiRZV7iAEQAhaCwhZCIpbIoUMQOA+bmRuxRYFViQu2Y0DEIGbiuL&#10;ALdnUM1kHNIRQJRxA5Bk3ckYD3BbyHWrkGeV86PL+R9HmRKmSApRkA+k4fzIst4kGS8i2pOE9qCj&#10;vZgynooYbyWsjzLOl1s/GUyyZL24gFe5cKoouzHQzgy003GoUvbfwgF8TXPNN/RtiACHN1THAoAT&#10;t/4meLg9gAD7rggAd6rfhJtCDR29cDtw2QFXJO6wyuAqSgKXYuh5DkuuIuU81QEAZ+u3Ix7xjQiW&#10;xcEgyXokgkWgm73vi9++4/pPjVzpy23gRE2wIsagQUSA6xuY4RjQ3S+4cTU4Hv9RCejf83q/HygD&#10;+BtArvc40LC+Gn9oxe+Jf7YENAAymt8LJERZUJLTsQgZX2H60SgEXlVGCaughVQguSuojBRUQgko&#10;gQja3J6vo7SQIkqQgRKiAKSFqYc/msuI0pECJClBMreH+5M6aIBJTsbVnwArriwrqogWZkJ/SJAB&#10;GmCS2/ktlNGiatKiGmhRje+JAO4ulRZRBz0AlLi6FEwdhVCVkVCVgTMxEjQSiq6IV9KmqRkzNUxY&#10;mpaqBubKeqaKOsZMLROWNmhbqxvZaZnaaBgDjowBbKdrbqFtYmdoYalraKCoYqSibKKmysRhhc6e&#10;FzkvJMYrjUFpsJjuiirheHq4DDkCT7+OJwSwWEFkqoOwKOnUWf5zF86fv3Dip5P/8/Tpv5w99cPZ&#10;k6fOnjhz9sQ5TjwDJs+f+unUD/967uSPF8+cFL3ES8fLazAU8Ui0MpFhqKJtr29poWGkIq9AlMCS&#10;EDgFNJmAwBClsFSUPAmFI0niyNJySnJ0yPiSlUDUpqlqK6jqMzX1lTSNlHSMlXXN1Q3BGiw1ja20&#10;TACgASZBJ7fH7o8hgW11zcHM0JDD8jQ6Vp6Ikv1d90pKYxFSsjDox1/od1tJKQBaAomSkJSCIZDi&#10;cJiQkLgQvyg/vwj/JWFeXmE+Hm4EPSAKXLzId+Esz5kz4N1dPH0a4uyZ8+fOnD977tzZ0xfOnL1w&#10;BnSeBf38F3jA25cUFkPD4ODPSYuJSwqKwngFYbzCCF4RlIA4VgxJlcKp4Gl6DFUTZW1LLUMHAyvw&#10;rlOj4j/uv3y3+XxraGl/ZJX9+Oe2woZQex81LEPwrxdEfuIhisvIi0ozJPGwk3ymDK0XK/ffbB2w&#10;3/z6+en77BvJiB94bXCqi5l1jzMbNgNSXwVlPnWOZYcVvw0sPAirnA2rLnbKdlW5okYPNDRL9Y+o&#10;c3S//n//P07KIYhSZ8Uk/+/z5hI0E365Iuvgvdx7a8l1B7kd7LY1dvsuu3SGnTPBrll4VtxxUN3x&#10;vGHgaUP/Ym59qedVR6wq4a+C6kI4RUFZGr80TRBNE8XQ4XI0hBweiRVEwMXk0MIoCQG4iJQ0EiuN&#10;JKNQBiSqDZmqLyymeeKsI79wEoVRq6t/V9ewQVmlRA7dqkpbcbF6dyPsl9ioN9dDn0cEvLoaDOLB&#10;Fb/Hl31BfBoZ8CQq4NEV34ch7m+ueD/zsn3t6vCrb+DPnqF79sELrjemIouvmUToMb00jW/TjRPk&#10;9ZJYlkVkrUyyZhpDHyr7TNNNoujGg0g3SGIZpSuapjP0U0D7WEyhm6TTTH8HtLkomKST9RJBJGjG&#10;4lRvgjkBVJ1EdfMsNYMUdf0UNYNUJYM0BYNMqmE20TCXYJSrYF0mq5lM0k3QtEiTJ3uYmUR13Vud&#10;7V97OL96sDT3bGX55ebq+/3dX588ZL96zn738tfnTz4/e/Tp4OG7Bzuvdreeba4crC0/W557vzr1&#10;aWns49Lwx/nBDzP9H6b6Pk52/zzewZ7vZ8/1smd72dNd7MkO9ngLe/gue6iJPdrGHu3g0M4e7mAP&#10;t7MH274MtD+ur9yrq7gTGpDv7VFz5XJF+OWqyMhMf+8Yd5ubXnbxYUEJ124H+19zcLgcGJKTUzA8&#10;Mf1LetaQtV2Shn6ktsVtTZs4pvktotFNhlkaxTCFoJtE0E0ggZ1glEozzgARrw0mk6hG6TTjNG5k&#10;WeSqWRcyDTOoWrGWbkX6VnGneSn/+hNMRBx38aLQhXOXeM5ehDh3HnDhD/h5LgryXoLShAWFANAz&#10;GZcE+C9Ckpj/ooAQr4iogLi4oISYAEKUH36ogf8JYJ5DJSzAJ3yRn+eCwIWLfPyXeDkOmEdIgIdf&#10;kIdHDPzVc6fOnvxRVEBMEiZ/4bSMEK+imnq4V9gda98yRcPbLJ0beEYAjuTOUvaBwVQvnEPxX0KJ&#10;C8jA+GVglzAIHrw0HxMroowWJqOE5aWE8EhBOYCUEAElTJQWIcmIUQBoUTIATIJOCCg/mIwWoQBk&#10;RMF3E1VWjMbl60mMOB2AhTGwMKYcQvmb4CVUuIA2Dq4EgFQxjIkRo6IE8VICcpLCeDFBOT4+nIAo&#10;QwStp2l9S8U6jmWVQjdPpZqAzzSNbJBO0Uuj6CdR9BMgm/tdMQkcDABwAFCM06kmGTTTTJpJNoBi&#10;lAng9jBMsxTMspnmWapmyVei70RGFfr6JUZG5jXUjk2O7k0Mb04Pb8yMbM6Obs1N7q4sPtzZfHV/&#10;/+3+g3d7918fPP34/NXPT5//vP/g9c7eS9Czs/d6bf35xubrmdkHff0rnZ2L3d2rPT1rnZ3L7S3z&#10;jTWjgKbaydbmxe6urYGBh/1DB31DB529D8em3g6OPmu4u1JTN9vZtdnbs9PWOLc4tFmcUJIQltha&#10;2rbYM9+U13DZOcxWw9rXyjf5SnJdXkNTUXNuXGGY51UzTVsmVpmGpKVeSRyqH1gfWv6w+26lf+G6&#10;11VtonqgjX9r8d3fDn5lP/+tp6rLx9zDhGnkqGPbXdP5YH4/LjSG9/95gS5JtlQyife/mR6e2F/e&#10;Hu125cveey99p6aM6t2hVT282v7Ydk1Klb+l39vNN1HuEaC9Nbx+3SPq6dyjnKi0rpKWvrKWuXsj&#10;maFxa12TCT7Xns/sXXMMf7/8srug9arjZfaj37pLO665RkLllFOqvAzd2e/ZhddyoBzfN+xEn9sl&#10;1/PYL9m+Jl6bA2v16XeqEstn7k0mByf8vPMhKyJ9rXd5rnW6MDoPNEbrhqqTKqYaRveGNtpym9iv&#10;2MkBcQPl3WCFxTeLXiy9WO5eHakfz7tR3FLcXZfdUpt1D8TKtMa06wV3cltqc+5lXiuoTKpNCEhp&#10;yryXEpy63rux0LboYeAFVtVZ2uNi4Pl6+2NNRkPe1cKcy7nJ/insA3ZHXmeEw1X2a3Z1WouJsruD&#10;Qbi3TUygU8pVn9zkyJq8mHtFsfdK4pqLYhrLkptybpbfyW4uSaowVbcgIgnyUjg8UhYricZIQN/v&#10;3C96WSQKj5KRk0IfwvW4ADAbF9CWl5YFs0ELwiQO+4/w9RrAJJiTW/P5iOg9tLxc6cvtOdS6AO5Q&#10;vuJ8gtxO0ACToJM7eTgb6IcUL6+AmAB0GTweRfkFJcRh4D1KISRE+ASgp9NOQeVJzp2AqpKAuzJo&#10;TAoAuG8BnD0lxHtRmP8SuNWRhImCL2USHsuikVWYqlrqNrY2Ud4eWfYO6fpGCZr6CepGiapGCeom&#10;8XSdqwTVMKp6pLJBnJZJhqZBtpI2+JpLUTZJVjVNVzRJUzBMpusngq9CRcMUmvotI+tsNe1bJmYJ&#10;CTE9USE1ekoBRoq+mlgLb/3LGZcry5J7M293Xgurjwqtv3211c0+y9c557p/8Q3vzNTg3MWmefbq&#10;u8cDW6OVow7KTtiL8hRhBkWUYUg1u+WfWJpU21za31Y1dq9irDSrMzO2qSC1q/XOyuTQ48XJvdH+&#10;2YmB2b3lB68fvH7z4OXPj96yX0OD6W6OLBfHFRbHFi31LL/b+fnzI6hmL5S1+Y6dFlFkpuzsYhpi&#10;Z+ifl9zwbO/L+uyTZ1sf3+z88vP+L+BQ/Lj26s3cAfv+rx8XnrDXXrMfs9nP2O9XXy13L0+2zy8O&#10;77y4/4X9C7urfcnAwMfXL7m1Y73qzmRqasvVsHIP6wRnw2htgou33rW+gpnZ6pW2lJ7hwnE7BWdL&#10;plNBbPXK1MHe1vuu7oWW1vH05MJf3rD7WsduXcl4sPJhd/aDu0m0MsZBn+YXaJueEdmUe+NeRlRt&#10;YUxzc+HwcMN6W+lqWeJYZ8VWa9FCYkBJbXLnatduT1Hfy6nnT0cePhrc2WhZ6MpoKQjJyg/OrLtd&#10;vte1Mv7/Yu+vgxtJ9kR/dP948eK9+9vdc86coQYzyGLJbNmWLDMzg8ySLVtmhm432G4zMzMztpmZ&#10;mZuZmVsvSzXj43H3zPbsuXv3RryN+ER2VlZWqapckF2f+mZWD40Uda02Tx30ru50LW51zF/tX29O&#10;qJiq6Af59daZ5caJxfqx8aLulqTaicr52pj28cKZlaqVNKfEHLfkueLRbN/UWFbM8uXV9uLLXtb+&#10;l7wTalMak71TWHreqWGlpcmdO+OP399lH8y9vFyz1FmxONCwWZLa7+OY6GodDYV9OyScCygpyRwu&#10;zxiqTrrckNhdF9fanNg2WjCy1byy3bwwVz4wWdT1cHKbffv1640be8MzTzeufLr9+OHKlYH8jqG8&#10;nsH8nq6M5pro4rqY0oX6sVfr99m337LvvWXfhATwx+sP2A9esu89e7t/+/HMxov5vdcrV9+s33ix&#10;evXh/N7N8fW9ocXro+uXsxucyCZnTD1u96yXeCVkO1/M94xng7PiFXt9YLc4pjLzTHFRdE130UT+&#10;hVoPk7Bgu+hAWqSfdUSY06VYn/TmzMv707fubD16euvVy6ef37xhv/8MfVHw4T1ovnHij59/YN9+&#10;knf+kq2GlqeNFU1fx8FEz4tm6WNr5U2z9LKxYFmaupoaOhnoOOhp0bTUrDWULNWo1hqKttoqdrpQ&#10;jK+NFtVSlWKhTDFXIkMoywMsVMhQoYocwFJV3lJVFmChQjJTkjZVlLJUkqWpKFgpyOiLobVxwoZE&#10;EVNJtKmEsI20iJ0sEuqAVB7lJAuZYLo8kknBeCrgfBWJfsqEEDXRaCP5dDv1LHuNZEvFAArKU1aY&#10;TuSzQZ424z9txMtlxMtjzMdrwn2KJsDlgkX4SRMiKDKxKuQUVWqmimK8qGiGqESJqGyDuFK3uMaQ&#10;pN6EpEEPxbjA2CpEV8dFQ9nRQM1ER0GRQqDIoDXJokZy4uayEjR5aRuyjIWCjJGitIaShJKy+L/I&#10;yPqpKISoi3oZIBlRmrEL50ceZa3djBt/kDJ+O37wemzPrfi+WzHdd6K7nsYPvcxbnbg0y1KINMB5&#10;aYp6KYl7Ksr4SGDpClJeSkSWCp6lxgFyOaIsKFRCwhV6c4S1pqDtKCgHcDRkMc7SWFdxvCsWRyeK&#10;uohDkslZFeGg8rMRHcUssczsc8kfds4csUsZs06asoifNoubNU2YNk8eNk8ZdsidCm69pH1e7bQh&#10;VdBSBmElhbKFIko574kAIENCQmPHymPsKDiHw8gPAMiDQlm0pTQG+t6fjLCiCNtRBelUQYacMF0a&#10;aYcTMUVhDPFippIkWxlpJ0msg7igowS/A9ThIfTe7TjH3o//AtZVRthFBe2jIehqKcKKVo1tsiuZ&#10;Ytbs+DQdeNRcZVVfca/YcyvbcCtbdCmaphcMM/J63HKX4ro7gyu85d20+Q3VUJaKOHto7F68ozje&#10;WRIHdZ4MDhoZ5UxFAiDHxgnJ/QVop1C0Y2ET/2lk0DRZ+KUhlkbGHApgBxLWWR7rrozzVOGDBHCp&#10;eca8b80eq/iAmbfhnLPlVTHtUjDhWzUX1Zdhm2aIslUStiZjIAEsjfvF/nIEsMOvb/r+y8BCY6CC&#10;wwK9t8W6yaG9FZDeasJuBgJOSXrxI/4Ng4ycSWbORkDlqHPWGLNgzqtsjpm3xMydZ+bMuGSNu2RM&#10;uGVNexXOB5SNswqmvYrnvUsXvEoXWMWLrOJ1j4oV37qJgI6Jc0NN3s3BSmfVT1vI/mxIFbJVxDqT&#10;MPbyBGdZsL9I6A2mihhDjQAueRrY5W8RwDJ4JwAV5aBz0iRTL27MuwZs24p73opL5gI9a9m3auVc&#10;3wWlCH0ee3UhhjKGSSG4kokMCbQd5GghBwwJYAUcdNrL4RkkvJsM1lOFGKDA72IvHtjErJkLbJ51&#10;ztpi5q07F6y4ls67lc8ENk1G9LiKuhmhnJQ5ApizIPSyHmQAsAADm/pncFAiOoMLk4p3k0e6KCBZ&#10;yoIMHR67OL24mdD2CWbBtGPahlvONrNg2Tlnza0S2imrLDInIE+RAH2ioUR0k0HYK4u6w7/+TwKO&#10;DEWUCXaKTGCREAwtnJeOkJM9wqnHu3r3fOuSa+Y1n4KrngXjFnEbnpX74X2llrkqQk5kUS9lcX9l&#10;vJcSykMV6a6J9NIW8dAQYmkIuamJeKihWCoYL0WshyLem0LwpkoHk1BuKty2wbIhw27V10JaD1gl&#10;u255a6zsKa/s8XPVxaxMKwkneSEzZTEmOKpHpeM38A8BTBaHOlSQ5bd2kPCody+e9S9fYuVtehXM&#10;uWWvnW8dOt/mpRysiXZS5NhuGDiqDNLAWOh7HUWMuwqGpY73UkC4yAs6m8qFXzTPmg/rnGXkbXkX&#10;Xwsq2fBI2wkq3IqobnXNZBAYiifN1aF99BdDeshLhkjhvEmEQwH8TYDrQofopsxnZYt3zbbJGgls&#10;nvCohm7jzvlT9KKts5fHAlrPKUconTQVO2Eqj2cpyIYjcT4EiWBl8hk9+WBtpL0Rn/E5CqvDJX3W&#10;r3A5sGDWM3OEkTzjW7AaUTvgmZ9qHKmDcfzNKKS/8sWRPAZc4R8pR9+Cc+ZY+qfhrO1bgQWwLMf4&#10;HkvlCFC3/8dSObyTPB4yr+BaA3eS/5MC+Fg1GPCwgDoMgHA/lnL6m3X9InU7Mh7tb4C7tD2GPNYN&#10;7pDgSzhd1x4HelBybiYUNJQqcD4BgUQs5+MA6IYAdUvgBJdAdhb9y2ciX6aQ4iVwRO9vU8j1Ql3l&#10;c86iI/VViO7grvW11AsaHYOTchSv5x+m4PqiQ18AwJ8FcFJoXH+Cg4SIjQTS6lgqhrQiiFjhkRb4&#10;L1IcwvJYCQFpDcAIWWCErGCwwtaHEJC2RJSdKNpeHOsoiXeWItBlOEMAwJDEXGXFmQA5CTd5SXcA&#10;leQFoyDj+Q+kvakyflQZf0VSAIySbCCMGiUUoEoOOURFPhigKn+GQ8SxVFEmTFEmhCodSpEMlBcP&#10;lBX1JRH9SOB2hPdSxHsqE31VRH1UxfyhHpVF/ZSJ3hqSQeoS/mriAaAEzAV1qDgv6O6Hd4Uvk2/k&#10;8ISHrzIAHEl/tO13lMNr4Rs5tvghYBb0RQWHw22A76LgmQ7aNqBRATfSfjcc9g85bOMd41i1/3bA&#10;Jv1JAfz1bxw5uvdLzCB9e0zx/qfguN6vAnncb+fPC+A/hQ4UFyvy5wSwuBAkgCG/K6glKgAJYAA8&#10;eRwhDU5A1bcLYJDhmN0vtufr6a+IC6vBm8fpuhMq+UL9QogjfxHAYiKGx1JRhIEoQu/LFOzpbwWw&#10;ASSAMboSOD1JrKY0TlVBTE1TTstYWc9KzdBGw9BO2wwWwNbq0HjAYPJLAQw7YFgA25vSrI3MrQ1M&#10;aIaGVjramnKyUkgRFDe/GEJMDEOWJ5mpa3pr6V6gakRTNBLV9NMUFMI01ALk5Wi8fBLf/f3nn058&#10;f5rrh59O/PtPP/7tpx+/56hfDj/8ePKH707+8Deun7//4a//+vPf/3r6p++RvHxqZIqRura8qCRF&#10;VEZHQc1Gx4yma26oqK0iQVEkyCkR5RVF5ZTFyWBSSUxegUACkxoySnoUDQOqFqhmpKRjoqJnpmYA&#10;B/7Csb+HDhhWv6AErBZ2wE7GNBfOYMCORjZgEQNFDXVZRSUpWXmiBAkHDfELkMDgoX4aMTgxLF4M&#10;TwAQcHg8FodFY3AoJFpICCPIj+LnFeHlPgTJxwMAGSGuUwKnTvCd+Innpx8AXFA/z5CmOnXiJOD0&#10;zye4Tpzk/hlCmIsXxSdIFEZJovFQbDEKJyqMwgsgsFwIAi9KQggvh5EEew32FOydtbYpw8zewdAa&#10;bHNNTtmbO88e7d+5s3nt5c3HDTnlTFN77AlBke95ZBGiMkIE/ClhUW4kBS0pLYgHf+tP915+vPsC&#10;pM8P7gVYMUX/VSDROvB2+dCt5KZ9v7TnwblvvNPf+2W9Cyp6HF69fqauxi3fXfe8mmKQlmUKI7iK&#10;4XZRhBdvo2wWYeqeTQts94jdiqlk10+9Lhu+k9V+JbHxXvblTzXz7JZtduMOu2GFvXD9cff4YFx2&#10;jKkzDUfW4SYYIkg24qoGKHkdEZK6gIQiL1GZh6giIK6FJGkSZHHCAkQiEoPgQ/Fyy6BRVCxOCyfq&#10;JK9oLoRhiBAiSdQGc5s1v6Db4eduB4Ve8/Rct7W54ur8PCyInRjDTop9ExXx/ELYi6izTy+EPTof&#10;cv988P0LIQ8jwx5Ehd05H3TrrO+dcM8bvoz7XqznfkEP3UP3nMJ3/NOupHfE0s6bqXkYWkSqWMTJ&#10;mSRq2JcomRQomxSommermKcpm6UqmaYAQF7NMkPdKhNkvkTZPI1qlU6x/gWQByhyUDBNVrXOlDeI&#10;l9aOVrVIByiaJOvT8vTMIAGsY56tYZ6nbF5AtSiStywGKNgUKVjkqNtkGtBSFdT8Q8LKnj5kQ+8L&#10;PwLesz+8Y79/y377mv3m1efXLz+9egHSjy+fv3/+9M2TRy8f3n92787j2zef3bj69truu/2V11sL&#10;L9emny9NvFwYfbsw9GF+4MNM76eZLvZ0B3uyjT3ezB5p+DxUwx6oZQ81sofAZCt7vJM93v15rPvj&#10;aM+bkZ773S17DVWN5850xFwazsquv3ix9vyF8nPhhRH+WecC0i5GR51PYzDjtIzOGdtmeId2Ftfc&#10;DL/Ya2WXpWcRr2+Xou2QomyXTLFJUbLOUDBPVzBJB6madZ6mQ6GeU5mOc4mKZY6KDdjffJCqWuUq&#10;WmYqc7rdNnAu1qJlWrkV6llfOiWk/v/5C/LEafyJEwKnTvKC64hjf0/86oChXtZBhvf0KX5uHiE+&#10;foSAIKQ6BBAABL8I1IEztxA/lyD/aWFBbhFhXtQx13sMOFD40P4C+PmET/NznxQ8fZqflwuK8Bfi&#10;4xEU5OYV5DmN4D0pwP0z7+kTCCEUQlDqp+/FsCgTR+dMRd0zOrZJWlZJlox8J88K39B674BiCWmz&#10;k6cIfDxYpAARyy+K5ZHGc5Ml+bRloaen4m8FsCyYFEPISyAp4iJkAMgDOPG4UDU4PvhLBwzn4ckj&#10;AlgFlrtfcmh/jwpgGZQaSURBQkBGVICEF5JHCJC4+WX5UGpIaQs9h1gth0QNu1QVWqaidY6CRR7F&#10;PI9slksxy6KYZXwjZPMMBcssslUWxToboGCTA6DScgFH8wBF2zyAGi3d92zVmQtlAcHZFy6WtjbN&#10;Lc3dWpy5tjCxPzmwOgEYXp+d2l1fubW79/jK1edXbzy/cev5nXuvbt15cXD10d7BgyvXnh5ceba9&#10;83hz6+Hs3LX+/vWOjvm2tvnW1rmGhumayuHWmommytGa0uGq0pGqsomyssnC4oncwrH84ons/JH8&#10;wrGGhuXOjs3aysm4yKoAtxgrNTuaqrWvjU9pfMly79LjrUfsx5zuPd+yX954PdE1k3Upz9mcqSSp&#10;TpVUM1YzL08pTw1PpGlYaoirgNTV2DklLOHKzC5Y5MXBk5r0Cic9O2W8grO+/UBNDyjcntyM9o88&#10;4x7macNSQMspYskNmdXFMXmjtf0xXhc+XnsZZu/XkV1/b+4qjWpybXy3Nb/Fzdzj2cHzSJ+o4tii&#10;63PXzjHP3Fq4XnAxa6JhqCu/YWdwqTQq49r4WvmlrLe7jy4wwl9uPZmoHY5wCmXf/DBWPRhuH8R+&#10;wO7MbQmy9mW/YJdFF8Z7RbOfQTG+RRdy2Q/ZYY7BCx2zPSVdFfGl20Mb6aEpbw5eZp/NWO5eWLm8&#10;WBxdsDW4Ptk4VptSNdU0fn18tzuvhX2XnewTO90wxn7JLr1U8mj14ebgdlfR5ZSQzP7Kkaa8rrai&#10;3q6ywbqctvSLha1lPZXp9cXxFZVJNdkRuW2ZrSl+yVu9m5v9W95mPux77JHGSQ9rv8dXXrcWdxdG&#10;llYn1hVcKAbb3F3Uf84liv2EXZfWxjD09bONiHBPivLJSAotzL9UV5LcDihLaC+Oba5Iac+7VFmb&#10;3VyUWGKuaSGHl5EjSskSoBF8ITv7iwAWkyT8Q/3C7vYQUE0SSwApyB8KYNBOgCOGv+QwFBj+iV8a&#10;Fb864D8lgOHem+FC2PKCwmPVYAEswg+F+UL3wC9ACgnj0RhxAhGkgrx8oCly8keoe5ITP/wyLAU8&#10;RAU8XAXXiR8FeE4L8XGLCPJhkcISRByZJKVCJWuqaNhbunszY0J88z1d8mysMyysMq1s8y0c8uzc&#10;C23dc6xdM0wdk/UtkrWMUrQNMjQNspQNk5SMEskG8SSdS9Kal0jasVSjFHXzdIrmJSPrLC39S1bW&#10;qbFRl88F1zJoCee8C4Md4iPd0yO98i74FCWeby/Jni/LX8lOmWQ55TGsEvydUvLO1zantFVfKG28&#10;UDiR354fkmZNNldFqmjgNWV45LQlDHLOlSwP7K2P3W4qGSnP7utrXR/o3K0pmWqomp8duzXYNjna&#10;NbowsrCzsHV9/eDe3q3391+y37HZT9/vTq42ZNY2ZNQtdS5fnbhxb+EJ+xb78dobcA635vbRNJgG&#10;ZJoexfpSUMZI6/zd9We3lh9ONMyMVY0+nr//bvP548mbrxfvf9x+wr7xhn3v88e9FzcmD3ZGdp7t&#10;g6c2FAB659qn1aVHff27JZVjOcX9pdVT3b0H5XkTUf6lF1j5niYX/U3P10W3rdRtPpp8vNG6keiZ&#10;lBaU1Vs9trt8/+6t97t7z6CeDNYOZkcX6ktaZwY2wGo3p54xzC5JCVsrE12ZZkkpZzqKE4fKUwYb&#10;8yeGGtfm+m8WZIwVZc+21+8Pd9xoKpwqim1pzu6ZaVq4O3335ujVa4M7B32bCw0zl7M7mlMbuzJb&#10;ni7cvj64vtu9cHd8983a/XcbD18s3X4yd/3Zws3N9pn11qn7k/u3RrYmyi4P5LUsNU5Xxza2pw1c&#10;Th2oOVvlq8LMck1Yr587Zxd+1jXicu3g4sTuSPdSW8Vganh+oHV4uH10YlBRXkxLf93qXM/1vtq1&#10;9rL5ttKFyqwRhtlFX3pqWlR7fESjg+lFR8vo2HPN+fGX27LH+/ImBvLG+7OHRwvG5ium5irGxvIu&#10;bzRPv998wH7y+c70ekd+aXdpxURre3dJXfn5gqbo2q7U9u609trI8pLwnMb4irHSnmfLt9lXn7Lv&#10;vWHfePL24M77q/c+3Lz/6fq9N8t775b33q7sv1rbf7F68HTl4OHSwf2l/buz+1eHV+NczqQyz7O3&#10;Xj4Z2F3J78ugR41Xjb699mljcK88qTEhKCfKKz0puNjb6rythpeejK0RyT7UMbI9r3dv+Or9pUcP&#10;Vx68vvYSijz+wH79mn3n8dsHzz++fc9mf2Kzn30GN1v2nac18Sm+VhbnWHRvR3M/uoWPrbmfnYW/&#10;vWWAgxVIfW3NvW1MvaxNXIx16IZajnrqAGcDTQDI2Gmr2GgowlG/lqoUAMiASVAIZtnrqIIUQNNU&#10;AoUWKpAhtlFVsNNQslaS05PEa+Oh/0YaS2JMJEQspTG2smgHeawDJICRTrIIhhzSnSOA/ZQJgcrE&#10;UA3RaBNymr16ur1qvCU1UAXnTUUzZUTsiUJWKCFTYUFjQUETAUFjrpNWvKcdhQWYWJSfGDFcSuqi&#10;NClWWi6OIJVOIBWJKdRLqnZJaw2S9MZJBj1U4xJ9swv6el46ao56yqb6ClraJG0tGRNteTtNirMa&#10;xU1VwVVVwUFTwVKbYqBP1jaQ/xcJSU9luUB1gocWn52fdFArvXIppGvOu37Rv2bKo2SEmTvimjPK&#10;yJxkZK17lO2c7e4O6WeQzupjPVWwbjIoZ2m8Cx5hJy/OkkczKEgGlQMZxSBhIHMpiXeUQFhKIUxl&#10;hCxlBK2lhWwkhG1FEY44pKMI0h6HdyZinGQxjspCdoo/6NsLORcYJXfbZ/bRkgcs4wfNYkeNY8aM&#10;YsYN40aN4oYsUnpsMieCWtPNko2RkGKUFrKWJziTkDYAWAMDDt8fAchYe7gDQAAkBdG2JJQFRwCb&#10;yon8IoApggyyEJ2EtJPAWIkRzfF4IxRKH4swEUfZyiGh4GCoo8gv3uIBDl/S/Qasq6wIUxnrrY5w&#10;V/7BwpbfucIqdzW4a961as4uf8kud8Uhd9kpb8G5YJZRMMUoGHHJ73fNnTnTMH6uOcUs2gRhripo&#10;qkZwkkHbcWJnfxHAJCyns0oU4L9NAMuimYoYljIv3RbjWWKWPudTveNWuOeSs0nPhQXwpF/1bGRv&#10;qnWyvoiNighY/L9HAMMSFArfwbnLY3yoKB/wtzAUdM6xyBwLbBqgZ48xMhc9i8YZObPe5dPe5UsB&#10;NYv+1XM+FRMexUPMPPDnGHIvGPUsHmDmjbIKpz1LZz1L59yK51yLlpklC+4VEz6Na7GTm2lLLQHN&#10;vgqhGtymSvwW+hJMZYIzOM3AAZQUsQJboiruAqBwTpXfE8AycOfPWEdZHGR/AUooR1ukc4lZ6oTv&#10;LwJ4mZExR89c8quaCm4LI4fr8NipIVwUMZA6IhMZkhj7rwlgZxLeTQrNUhUNVBRkwgJ4Ibh1jp69&#10;6Zr7Xy2AlUXpJBFrKt5NToRBFXFXFXY1FmZkWmZOBbdOMAvmnDK23XK3WUVrrgWbnrVrFwbCTVKg&#10;cxvLUCQwyRi6EtGNJOIAUvjX/0mgIyPmJktgKoh6gstZk+CtI+xsCwngmt1z7ctuufue+TvM7AnL&#10;+A3PqoMzvY30ClVBe2VJX01SMDQuI9odkqZ4LzWcpxLKnYp2g7qkxrorYFkUPItM8KAQPQ0UL0jz&#10;2Onw2sdrXhpxqdj1qbvqWbbunDXnmrEcVjl2rj7GPFJL2EIBQVOT8JRAgL8RRx19K0wFcBrjWdIY&#10;dzKnv3EFQVtXGd9Wz/JZ34p1z8Idr8JJetpKRMvUpb4gjQhVhN3vCWBlnAfYflWshwbBmyriCrZZ&#10;FcNylQ9bCO+ecync8Ci6FlS27Zm16ZuzFlY+HFThS/JWPW2ljvVSwPtLobwoksFSGI9fI4ChM/lb&#10;oOLo2mIsMo+lOYaRTcseDWkddq8YtMuedSkatE5bD2pZ5QQB08U8qKfM5fhtlcR8JDAsGZyXHMpF&#10;5rSp0s+6rgTHctvEtcjWKe/8Wd+CCY/sMVb2QljtwrmmUvMYJ5SNFsb5WKwtzFHP+jXgCv9IOcbR&#10;9Wvpn4OMcfkqv/7ucTgOmBNx+NsUuoNxQvCPpuA2wrmBQBcaBQeea3QA1OUACtz94LvrPwtY7Vc5&#10;Vg0GPCzgbYP87m9TWayLLI7+ZfqPZ+U3II93ohCdoJGzvwDS4V8C6hMYFAIUOgmdqFB3ylBsN9hI&#10;UAIdQLSzHJYOBVYSwcF3gfNw/WMpuAVRRaHBcY+lyqLuimKQ2T2WgtsXWOeXqRLRU4HgQYVG0XYn&#10;Y5iyaFdwbpM4vf5+JUXTRYWsRIUsv0zx/OZ4frNjKVbADMVnihYwxQiY44Qt8MJWRKS1KJIGxfty&#10;UnG0nQTWThLrIIV3kAaPGIKzFA5CGk+XITBkRV3lxJjy4m7QwLcS7nDIr4KUB4Aq7QlQlPFSlvWB&#10;UZHzBajK+8FoUoM0FALVKQFqZH8wCSookbyVSL6K0n4wUAcwHBQ4Y3/AJSBDkfAmi3vJi3nKiXrI&#10;Ej3kRL0hiL7HUhLeW5boJS/qJy/mA0pIBE9prKcU2k0GCR0oMhpcm27QfRhcpODeiGGqifupivso&#10;E70VwW0ZA/U/ISviQhKhwyMTf8mxM+2Q3/O+hwse48iz75s49nOHgLvlYf7QBINL7H8EMMjADd2v&#10;8D8C+D+AI4AhY3o85XTUrPpFCuZqiQtrAuChfEUF1WHgyS8RFVSDgRcXF9aA+3wm8KsQBaB1HnYB&#10;DTLw+iHg6OT/MBXWgd0z7KQPzTQohOceQwyhAwlgJMcB/zaFjK+IzpcpWEoS6hFaX5zTC7QY2lAU&#10;oy+K0ZXE60vhtEgEdSVJTW2yjqmqgY2GMSyAaZomnLwxyNjrmMP9PzsbWMMcCmCAszHN0Zxmpmtk&#10;oWtob2JmpKIiLiyMOMWFF0QRhcUlsIpUso22bqCOfqSi5iU5lViKaqym1kVtzWCSjNVpLuJf//bj&#10;Dz99d5Lr+59P/O2nH7/76Ycff/rhJOCoAOY+8cMPf4X6fwaTKD5+TaqiqbaOgoSMOAKnIEYyUNSw&#10;1DI0VzfUV9BUk6AqEuTUpKjq0ooAVUkF2ARryCjpyKtBsb8c+2uq+su4v1ZaJtbapjRdc9gBH6pf&#10;UA7mwrPsDazgUYHt9C3BgroUVVUZBaqEjCxeTAqNhwJ/Ub9G6qAwRDSWiMUBcBgsFo1BI1EYEQRK&#10;UBAtwHdUAMP2F4Dg4RLiOgX1oHjiJ96ffwRwn/iR9zQX16nTsAOG7O/JU7wnT/Od4kLxCeKERMSR&#10;WGksEfy6DJYogcSKCqOwXAhRfowMUkxJTF5bThXsIDyksYOhNdgjhpl9T207FD3w9P2TK/fm+iZ0&#10;SSrSgnjef/1J5HseCT6M0N9Oo37kM6JoUtCSVKy0D82V/fwT+/G7j3dfbI8vaeLJ6rzSU2lNLxpn&#10;D6KrrvlnPAnI+hyU95yZ/D649MmZ2q2zDfUeRT4GURqKQSqGMdbMLFlpHUl+XGZA5O2OKfbY3v3C&#10;bnbr/IPs1v2kmhc1I+yelbft88/qp962LLK7Nj51r22VdRT5RjhKKFJ/EFT5UViXX0yHV1z9BNYc&#10;Ke8qrXNGxyHR0ivFyifexD1Kjx6pbZtkYJ2sZxYoSXbgRTlwI61/5LP4y2nGCYT3SVSyuFKvqdOe&#10;T9iT8Mjnoece+QTeYXo98gt+HBj+JiKKHZv8OSbp1fno52cvvrp46dHZ8/fDI+6Fnb17JuJ+xPl7&#10;587fPnP2SmjwZojvWqDPrl/gFb8z28zwBcb59TPFV4tH4xgJphp+uqYXFU1j5I3iNW2LVUzzNc2L&#10;1CxyVC3SIbnLccBQxNIX3vcQZfM0Bcs0shWUHkKFMUtRtc6U04+DBbCaZYaiSbIuLVfXHAr/1bLI&#10;VrPIU7bIp1oWyFsWylvmE3XiFa3S9ezS9axjKMruvr4ZV3bevnvG/vDyA/vNK8j+fvrwG45YYVgJ&#10;f3jx7NPzp+ynD9gPbrJv7r/dXX2+NvN0afzZ/PDzmYHnE5dfTXa9nez8MNXxebKNPdH2ebzl81jz&#10;m57qd731nwabP492fBrtejvS+Wq48+lAx822+pWKoqYLEWP5uWuNDW3JiY2xsa0gTYkrT0rMics+&#10;fybL2vaSvFqYAvQqv8iZ1WhOy9cySFA3iFU1iaeaJsiZJslZpKjaZitbplNNUikmSYqmaUoWaSoW&#10;mSDVss3XsM0BqbZDvp5jsY5jgSYtT80qU5OWo0XLNHbKMqDFSlAcfuaR+fuPyFOnhE6f4gPXEQ/E&#10;SU56mtMD9Gk4qh5cVnxc3IK8fCKCQmhhFA6JxSHxSEGUALcQ1888p3/k5TkhIMCFgBXv73FU/Qpy&#10;iwD4eIXAek8InDrFx8fNI8ADfoFLUICLjxPo/zOCnzN6txCKl4vww3dEaQm7kLCGkob99onXLcOv&#10;usffD8+x59fZ3f137J0iT50S4+PGI/jwGD4ijldGlI8qI6gjC+7hvyOAv2p/DwXwlw742CTsgAGH&#10;xvcYX9pfCKSqDIIiCTaDI4CF+WW5+eUFMFpYORtd+xhN+wR12xRlm4x/RgBTLDLJVl9xwIq2eYf2&#10;Fy4EqFinOnhkh54tDT1TFBlV0dG6uLX2aHPl3tLUlYmB1ZHe+f7LM4N985NjmwuL1zY2H2ztPtzd&#10;f3jl2uP9Kw83t+9ubN3Z3Xu8t/9kc+vh1vajxaWbo2PbfX1rPT0r3d1L7e0LLU2TbQ2TTZXDFUW9&#10;BbldmRkdycmtUKfT0fXxyR1xSe3xSa0XLlTQnSPtbMJS4mtXp29+vs+GXtw/Zz/deTLTNVuRWnne&#10;8wLTzM3dyoNCUBITlLI3dE6+kJEZkxcZEhfudU5NXA1/Eu1tzSq4lHPJ9+J48zD7GXt3YjPEOcCU&#10;aqgvqx0feGlnfOPh5t2O4pYAex/h7wUTQuMO5vYyLqRRULKgwlBNb21axVBVzyXP8692Hl1iRTQk&#10;lz9dveOkZrXWvTBYM2Cjafd0/1liaFJiUML9tXuhTkH7Ezsll/JWe+ar4guujK1XxeVeGV1pzax4&#10;v//kjEPQk9X7q10LQda+7/ZfzjVPehox2XfZ/SXdYXaB7Mfs+uSqs44hIFOXVJkelMS+x471ju4u&#10;6phunii4mHt38VbWmfRXe89BOl4/st63knc+e613eaRmsDKhbKiq//r4bkd244f9V7HuF8GvsJ+y&#10;S6KLH648uDV/pzq59hwzaqxhujq9ua2ot7dqtDqzOeVc3uXa4dxLxbWZTWXxlaWx5a0ZLXEesUtt&#10;iwdjV7zNfF7svZ7rXva08b+386yroj/3XGFXQU99ahP7ISSALzAvsZ+wa1NbfWlnI9zi44PyUsKL&#10;sy9WlSQ0l6V2liS3F8e2FF5qLEtqzY2uqEiry47ONVIxlsVJ/yqACVI4/FEBfFT6HuXPCmAJTg/S&#10;IAOqwcuCSXE07s8KYCio98jIvoclhwsedcAi/IIoQWGk0FfAIlGgJSOKw2NEkPzcPCd//Onn73/g&#10;jEbxdQHMx3VSgOe0MD8PGiEoikPLSokrkmVVqSoqZH07i6AzgcUxUR1RkQMXIofORg6HXuw/nzgU&#10;lT58IbXfM7zW2DZDQT2KrBQN2ocSShGSquckNS5KaUZKakbL6MQqGCarmaWZO5ZYOxdrG8SYmMYH&#10;+1eH+VVEhtX11G6eZ2V7mp93MjjjbZ8c7lVxxr/2QlhrQlSfs3Was0VcID2tJrVvpn6pNaG+Ijx7&#10;JLfdS5ehhVVTRSlpErQkT8uQEUqRrITx1iVwVkx0b1fmDnQ3Lvd37JTnDxdk9bfVz/c2jS8Or2zP&#10;7iwMzY92jMwNTt/bvvn5MWhQfbi6sNdT1dte0nW5Yqgmo6U2o3Oufevzbfa7a+w43yxlvL6ndVhL&#10;Yd/G6LXVob3rC/d3x66mhWS56TIz/VPrLlVWnCnoTKqfKOu9P7nPvvnx09XX1yf2l7qX1od3rize&#10;u77+bKx3a2358cLio0txtQHhuVUN8wMD18e7byQEVsT4FGcGV5VENHQk9w7mjGy37XSkdJRHVqx0&#10;bTzZf/P05scHdz/s7j29cev56xfvh/tGKgpq22oHN2bvPbjCbi5bViex6CbxkX51RYlj+XGDUX7l&#10;nrRYmq6/oaqHn3tB0qXe2PNtEX6lMUGlsf75FQlNN6buLDQtTFSMjJcNLDZM7Vze2O3ZXO1YXmyc&#10;3uyYX2uZXGoY3eqYfTRz9fPuszdr92+NbD2Zu/549tqdsZ0rfSvXBtZA5sbQxlbn4krb+l7fjfbE&#10;jvLAwmAtzyxm3P3R69XRpfWZDe1VvSM9i4NdC/lJdf5OF88zE6sTO+oz+xuyB9sKx+tyBqszBzor&#10;5xsLJqODSrzs4yODyjIutQexsq30woNZeZW5Uy0lCz3F86NVS+OVi335o5czeodyB+crJlfrZ9ca&#10;pm70rz2ZP9jvnxupbJ1r7d0cmphvG6qPrag5V14bWdWT0TlZPjJdNTJW2jtU2LnWPv1k9Tr74Xv2&#10;gzdvD+4827z6cv/G5xv3H02vP5lYezC+cndy5d70xsOFnSer155v3GTfeQfu861JFUmMsy+nbrBv&#10;sNkrz5vPlUTTLyx1re0MX+kqGkwJzvO2CKfr+OtL2bobhZrKO9mre8Z4p9WltY3UTA5XjzemNzxa&#10;vnMwuT3bvzA9vHSwd//dO84nfSCFxgNmsw/utSZlXnB0ivN0i3C1D2VYO+lrOBtouhjruJnpsywM&#10;PSyNPK2MAV7WJmDS1UQXBlQA1Rx01WDLa6ulTNNUAoAMrH5BBQDDSPuoKrZSU3DQUnHSUbNVpRjK&#10;iOoQoP9GGktijMURFlJoGxmkvRzGXg7pSBJxJEGj/7pTMF5UvL8KMVhVLFxL/JIpJd1BI9VOLcaM&#10;HKohGqAq6kMVZZJwTmI4GyzaAok0F0YYc5004zphyXPKlp+HLiTgISISgMKEoXCxeMkMPKlUVKFJ&#10;Uq1HRmeMZDBDMhpUMGkwsM4xt440MWLqqFjpKFiYqlhbqNuYqrIsdL1NdXwNtbwMNd2MNJxMNWwt&#10;NCytNP6FQGRSpHxUsG6qp60YaLd8/eRe59I++/xe+4wOq8RWi5g2y9gO8+gus+gxm9QpVmW2ZZ6R&#10;sJuqgDNZ2ElM0FYc7YQVokGDoiGd5RHOFA5yIs7SKGcJjLM41l4SBY3wShKxlhWmkRC2Mgh7caQz&#10;Ae2Mw9JFRV0ksHQy1kkD4ah1yswd51lvVzjMLBqjZ086Zk3Zpc3ZpM5bpy7YZMzSspaZpaMuJUuR&#10;A+WuJQ5SLFWkraSAJUWUQcLYy3IMqAwn/Pfw/RGcBxn45RH8+gwacRZjJosxk0daUxD2CsIMALTB&#10;SHto8DlxGymiGU5ElyhkJIt1UMSx5JEuZAy0hd8Khq5A8KZiPHUIviqnaVp/N07SuDQf3DXjXj1i&#10;kzNJy5q1y551yJ2h588wCiZdCydcC4dccke9S5eju1u8y1zEGJqCZtpEOglB46jT/4sEsAzShYp2&#10;V+JxhgXwrHfVlmv+Dj1rwzlnw6Nskp434Vs1db47ziRGS8D8v1EAU/GQ9YckCp5Fxvoqon01RFhG&#10;QvQi2/zRgEZwtCeZOQsehdNuBUsBNUOuhf2s0hG/6qnQptkzrZPhzaPB9YP+1UN+FX0excMepROe&#10;pZOskilm0QyjcN6leN6tfMKjutO5eMi/cSVh4nJYR7DqGT1BC3VhC02cvSrBHvw6vCWcvw60y+B4&#10;flUASyNosACGK8jhnQEqKPsAucB6+/wp39o5j+IV9/wFRuYMI3MpoPayR42fdIAWt60a0pWKdpUD&#10;Fw6RzhmrD+qmkoJxpGDt4ehnSCfjXCRR7mpiQUpCbrai/g0uVYshbfOMnHVG9u8JYArGSRZHBwty&#10;RoCmA6AzH0OHX1t/M5AABlciFe8mi6ArINzURdyssB6lziXjAU2TboUL9Kxtt9wdj+ItVsmOT8Pq&#10;xQF/vVhZpCMV76pIYIKTXIkjgEEe/vV/EnBkFMTc5IhuVDEveRRTi+ijI8ywQTh3elZtRbSteRTs&#10;uOesO2dMWiWte1TuhV3u82kxJUAdtFKxTFVxLxUxT1kMpLKUJLxkCcxDOGGOTDLBjUJw05Hyl/nR&#10;1IngUetYNOEGde2+51Yya5sy65q9fqGlJ7TaR9FHgdtAGeusIeUrIeTI0X6Hfvc/BtK3eJYsBvLN&#10;SgQvFYSjFzm427dm1rt807tk17to3CFl5UzzbOxQsOY5RQEa9HHA1wSwAopJQbqqYFiaRB+QkoXo&#10;algPR6mAmdCOJbeyDY+iq4GlO17Zy+7pCwHFs2cbzyqH6fDRNDAeVKwPCe1FFQ+WQbnJ490hrwbO&#10;ZLBt35BScXRNUQ85HgtTrGuWfd5IeOegR+WgQ86cazFgxq1s2q9hOKi50rU8TDPSBOtK4bVWw7qr&#10;oJnKvDYa3KbuEu4FNklDfmWT/mWz/qXjHnkTXkULZ5sWIzvbWCXhcj6aP+lpYlw4xtfjWPql4oWP&#10;xu9BBsft6/zG4/6n4WzAV/nlL3UsBT8tx9mAoylYD7iBcO4wUH/vHAEMnjuO4Nb96631n03B2uB7&#10;17ekcjjo45WvAt/zv4DTlywWGtz9GBS83ZfIE2jyojZfhSxG+wqidgpiLhRRJoBMdJUnuEAqmnM3&#10;AyXwJCinirsrSrDAnQGUwJW/BHLwXwP6FoqzQgBkuzmAcgkRu68iKmgPQxSwI/Db4vloMGDya9BE&#10;hWwAYsI0gDjC9hAZjNOXSGGcpLG/sbmHEhfWtwAlkvcxg6tG9geoUwI0FAIBmtQgAFwI29yjwD74&#10;KLAbhoWxvLgb+FEA+HUSERozXpbIIhHcATJ4N2kcUwrrKolxOUQCzQCIo+hiSGeAqIgTEfF1xFEM&#10;SYwricCSE/UEgIwUlimJcpEUdpJBOILWphyKfgiYBE8cAPwFBlxCEoFqgqcJCQlag8f54sn1D2Cz&#10;C3vfb6n/p4AV75fA8cfgtgnycAuBsxmgMQPmQhfm/wjgr/A/Avg/gGNSIf96POXoW1jrHk01wNw/&#10;J4B/GyIMO1rwuwQ+dSK/BlwC21nY3XK2yuDbIfBpE/nBsuDIQJMgAyZBIch8iagwx/4itb8daaQ+&#10;QBJlKIk2ksIYS2CNJfBGEngDSby+NF5blqihIq2tq6BnBoX/GtM0jWiaJofYaZs56Fo4G1gzjGiw&#10;9z2Gk5GNg5mNjbGZlb6xsaYWWVRc5DQ34hSPuIgoQURKVlJHV9PN3CLSxCpJVTdeRjFaTDZMVy9a&#10;U8NfQtz41Gnc376DBPDPp777/qd//z0BzHPyxx/++q8//PXfTnz/NyQvnyZV0UJPX5kkK4UiyuEl&#10;1WUUjJS1LDWNzdQMdOXUVcQosP2F0ZBR0pJV0SWrG1C1TFT0Du0vHP5rrW0KsNExOwQUgllgVYeS&#10;GBTac/qCBhljZV1teWUVaQpFTAr2r2IiGFEEGi+MhF7IiqAgUGgABoVGiSCRCBGUsBBSQADFzwvH&#10;+x7aX9gHC3OfFjx98qgA5jn5Ex8XN/evDpjn1Gne01wCXDxCPHw4IRGiCFoKQyDhxeSJErJ4MTgO&#10;GM+DlBDCU/AymiRlIyUdeJtt9SzA9tN0zf2dPSc6h6DxzF6x5/omnE1sKWhJ3EkhIpeIKDcS8Xdu&#10;MBnk5FkQk05GScgiRJPDotlPP0C8YjfmVkidRl+w8n03cuVZ7dTOhbL7ZwofeqV/Dip45pryNrD4&#10;cXjNdkRzq09liFmCnmq4sl60qX2isbq1MlK0NTZju6ztZmHnQWINu3XudeXgs6qBVy1TD5rHFrPr&#10;6gNj0m1944xdIw2d9YXFzUUpNAkVE5SsBhfORJgUqGqV4xjSfSZzKb3hafMMe2CH3b/9sW3pVe3U&#10;u4pBdnEHO63qiteFISOXbh37OqpZoZR2Bdloxi7git+lZ5EZL6PSHodF3fENu8nyPXD13nEP3HAP&#10;2fOJuHs24UlU+v2LKYBHMRk3zidcOxd/5WwsSK9dTLx6IWE/InbtbNRc1KXJ85GzZy4thMVN+8aP&#10;eKeMn6+Yyx1K8S800w/TNouEBLBhnLp1nrJRtpZ5oaZltpplxlEHfBgK/CWHEcBw7O/RCGBF81QV&#10;qwySboyUVhQcQwxWom2drWWZoWWRqWGRpWqRpwgJ4HyyZR7ZMkfJJlPHIUuHFm9sE6Wm6eZKPzfe&#10;v35r/+GNnSv3rl15du/O++dP2e/eHNfAgI/vf5HBAFDhw2v2+5fsV4/ZD2++v7bzfHPhwfzovemB&#10;e+OXH4x3P53ofDHV9Waq++1kJ+DdRMeroeZ3w60fJro/TfV8mOx5Ndr9dKjzYX/HVkPlam15W1zM&#10;WGHBemvzYEF+f15uT25eW2Z2fUZBflJZREihtV2ysnassm6ankWJokaKqlaSuk6Cml6Con6CvEEi&#10;2SwLCuK0yVK2SFUwSiAbxVONExXNkpVMk6mmScpmKSCvYp6qQcvSc8jXcyrQsctVs87Qss01cSm2&#10;di9y8i6gucTJKFie5hHl5UVxneYH1xG4fHhPn+KkXNAwwODKgr6r+Bn+tAJca8L8AighJFYEQ0AT&#10;MQgsgh/Jd1qA5wQE3ykhAS4E7Hf/AEFuEWiUXy4E/2lhXm6B03xcYL2nefm4eQShXlF/FcC8p35C&#10;CvIihQSFBVA8p/E//iAuT2KEn21u7HvQNPwit/Ygo3w3rXAjI3/pUvxlRRUXLi4JPm68MC9OhIeA&#10;45US41ckCenKofS/6AL6FwF8yFH7CyocdgR9zAHD+cNJOCyYEwes9ovc/S3H7K8USh0gjVKWQchL&#10;gl8RlMUKyQnwyXDxkYXxukSqo45drIZtohotVYmWQbXK/mcEsLwlxDEHDIf8wvYXLgcVFC2SjOzi&#10;A8KKz5yviImv6+nZuH717bW9FxsLN5am9qdH1gZ6Znu6pgZ6F8bHNmZmr8wv3VjfuL+983BrGxrx&#10;d3Xt7vbO4739Z1vbjza3Hq6s3pmbvz4zexWk8ws3ZueuzU5fGepd6emYa22crK8Zq6ocLy4bySsc&#10;zMztT07vuhBde/Z82aWY6viY6pSE6rqK4YWxfS8bXzcjVyddR6axa5hrePq5jNKksvK0yoX+pfWJ&#10;7Rtrd64u3+yo7glkhmkpGCiIKUf5Rm2Nrs10THSVtj3evr82uHSWGepn6xXjF9lb2XV1dm+8eTjc&#10;JdhATsdBhwYK2c/Zu9Pb5amlZ1nhFz0jnPTskoJiC6Ky+8o6I93P3p2/mhYUV3gu4+XmA1dtu6Hy&#10;nuXeJRNF84fbj4rii8MZYS/2n59hhK71L9emlO+NbhRdzDgYXatNLFjpHG/Prnq+fieE5nd1bPf6&#10;xL63ifuT1ft7Q5sMLQf2jffjNUNQKPDtT4NlPYFWPuz77L7irguMM+zbHwsu5pbHleyObGWfzXi9&#10;/6IwMu/l7jNQ2FvavT+2k3UmfaFjFuSLovLb81puTR105Ta/WH8U7XoO/Ar7Lrs4qujJ+uNPt9i1&#10;qfUhjmenWxcKYiqa87t7Kkcq0xuTzuYMt82knM1qKegsiS0HdbrzumLcL03UjN9duOdj7ntt5ubm&#10;6B7Tymdv/mZX9WBSQNpgxUhHXjf7Ibu3dCjaI579jN2c3X3GNTYuICvzfEVuVE1hbEN5cltpSkdh&#10;QktxbEtBdAMsgEuTq5PPpoLW0ZEI4OMCGPa1cOTutwhgWPR+iSgSA+aKo3FHHTDgjwUwnP8ytBfO&#10;Hy05Vh+ehRQQ+j0BDNtfPBqDEBAEt8qfv//hp79/f+IHiK8KYN7TJ/i4ToJbHlKIn4BBSosTKbLS&#10;SmRFdaqBtamPn0d6WHC1n2+9C7PCxrHI1D5HTiNc3TTSyD7RwDZR3ShGSeeSpkGGkWWhg1cDPaDF&#10;NayLGd7tFNRB82mydK+1cquydC4zt883NEtypuefCWkI9CwO9SmpyB6L9i9KCq+KCarwdkx3MI93&#10;c8qOCG1LjBl0sErxdM5JPd/SmDU8VjN3a+zG3eGD8cLLbprOmjg1qhBZk6ChjFGlolSddd0SQrKL&#10;EhtTL5QnnC3NiGkozuwtzR0szR2uyOvfW7jz9vbHTw/ZewtXBpoHRzvGDpb2n914+uzG862Z3b6G&#10;ke7a4ebSvvjw3HM+acVJLZWJrS1ZfdGsVIaeb3JI4c7kHfZT9ucH7Dsrz14dfGhIb3VWp3vre56x&#10;Co60O1sfWTpadHm9bXa/d22ucaKv+HJvWf9o08xE53JPw2xPy9LA5e3GhjlX9zh9E9/I2NqK8omq&#10;zKF4n6L2rPGd3jsHl2/NV660XGptj28pDCpoSmh8vPbs4132re0nOxt35mZ3l5f337/9cLC93981&#10;nJdeXpzdvDbzcLD9wFo/4rx/bX7SeHvlbkvZRm58/xnvAkfTcwaq3nS75DOBtUyHNAVxBx05enxg&#10;4XjD4pWxGwtNC0NFfe2pDb057auti3cmbtycuL5zeW26anCuZnCi7DLg+uA6+8or9sHLexN7ay2T&#10;D6YOHs1c3e6c2+1eeLZw8+H0laXGyYPBKzPVs9leab1JrYWeKQEaLj1pzbXxlTWZ9e3VAzPju4O9&#10;K0lRZeGeyeWJ7bOtOxPNm+1FE7UZfZUp3SDtKJstSeryso0pSe7pqFxuLJq5GFgW5plXlTc93f9g&#10;vOP6dPuV5c5rC627QyUzHak9A7kD2+0bz2fv3xrYHivsmijuuD22/nHvAfv+a/bDV+8PHq42zbbH&#10;N2b7pheH5vbldM1Uj/bltlVE5vYXtO4PL7FvvWQ//cy+9fT51rUnW1ff7N34tH3r48aNN6tXni8d&#10;PFs+eLZ65eX6zZdbd9hXn7NfsLtSqjNYkbtNM+y1Z+zr7CstC2GW/oOlA7dn71+buDNYPpkakB9B&#10;T4hkptmpeGiLWdJUmVEeyWVxdQNVo7PtS0OVg4NFnW2Z9TXpVV3VvQfrt+ERoz89+cx+zQYn0uOp&#10;9dqI2AgL67M2ViFWpt6mOlbKZCs1BTiEFw72pRtqMYy03c0NXE10QR6eBDjpa9jrqIIUVINNMABk&#10;wCQohAUwDFgElIBZYJ10PQ0XAy0HDUVjWXFdIlJfHGkkgTYSEzaTQFpDvUCjvxTAAaqiYRriETrS&#10;sebUVEeNJDvVi8byoVoSwZqSAWpS3kqSTFkJe3GiFRZrgUSa8J424zoBMOc6QeM+Tefn8xIUDhZE&#10;xmDEM3Ey5USFNkn1ARndKZLhAsl4kmI2YOLU6uCWa20bpK3hoKngZK7pTNOlmal52xv72hj6mut5&#10;mWi7m2q5mGs52eg42Or+CwZLJ4myFFEuKqcsnREuGRox7bS8bpvsAfvMblrKZbvkfqf0IcfUYdvk&#10;GYesGc/qi6rRGqdtVfgdFEScJIRtpXDOOISNNJ4ui3SUF3GkICDkRByl0Y7QOHNYexKOJo+FOgSG&#10;u4CWR//SBbS4mLuEhJs4xlke5aCFcDLktQmXOzPs2zLsUjzhDAngafvMeZuMRVomYM4+Z4VVNe5e&#10;uRQ9WMYssZX0UETQiLymnBfK0NsxWY4EPRTAANgHHzWj0CTKQg5rDiCjbBREHBQQLhAidDLSXpLf&#10;iIw1U5awVpagqYjbq4pCAc2SvHZQB49fvK0D/EP6HgESTkQfKYSLtpi/Ec5b/SdzFt6j3q5whFU9&#10;4lQ86VQw41ww51I451o0yyyaYhYCJlzyxxj5mxe7Z851XlA/Y4qy1QWrQtjKYhylsc5SvwpguBdo&#10;6ABi/nsEsLQIg4p2V+alw11AwwJ42zlz3Sl71a14zDF73Kdy7Ex7pN4FVW6j/zsF8KBP7ahbwYJ3&#10;8aJn0bxnyWpwfZN1aoxyeJJ+TKFtdq1bebNfbXdwc39Y68jZ9pHg5ongppnAhhnf2mn3smlG8Ryj&#10;ZJ5ZtuBdPeBc0McoXIzoWkscafGt9CP7KP2kqcZvooqyUic4KIs6yWLtJJE0abQ9mcgAxxOcGOCE&#10;UYAGF6TL45zlsFDUu5SIrTTSTg7SQt14egAA//RJREFU+b/MBak60iFOL67btQz86CyraMU9f56R&#10;OeOSsxLSUGef7070Vue2U0O5K2BcSWgnqPNYnOPvCWAJpJu6eLCiINMK513jVLYY0rbgkrtGz/qv&#10;FsCKRGdw6SkS3GUQzhRhpibCzZ7gU+dWPebbMO1WtMjIhiOAdzzLtv0al873sdTOyyDsFQlMKt5V&#10;DmyJqDu4kyjgXOBf/yfhCGBXWYKLorg3Ge2mSfTVFHKxEHJu84DGGl/zLl5zzVpySJmhpa64le0E&#10;dUwGdwVqRKsgnMVPmqmKsrTk/CVQDlgRmjzJU0LCFSApxukQlQipIHCOKWLpSoK26qdMozQiJ4Pb&#10;Fr1qF53y1+l5UzYps57FS+dbK5i5NFFnBR5TNbybmrifDBIWgf/wu38MFeuiiHFXJnjKYz3kse5K&#10;OE9NNCNIJWIgqHHBp2LTs3jPq2TSMWM5vGXyQp+/0hllftvfE8BUtJsCiqmEclPBsJTR7opIpgbe&#10;y1bMp8+9Ztmjatu7fM+neMczZ94ledojZ/5cc7xBjIGQgzrSXRHrI4f2VBIPJKFcOUMLw9v/TSnY&#10;fhU8S57P2gTvnmST3RPcBq7BQXr+jGvRuk/1uFPugFPuXHDTXGR/m19DjGGcO8mfLuMXpH4xxigh&#10;j5Z12a92KaprLqSuzTZ5JawOCs33r1qPHx6LuBynG2Mj5KDDR1PDcowv3vNYqoBlQbt/LP19wOnx&#10;FTjO9dhJ9cccDUA/CueAfMkvY+LCQzUfTSkoaAOOpxgmBQduLzRIo+LtKEQnCtFBDmcPjfiOtYPL&#10;/8kUrE0OZ/tlKo93AL/4RepAEXOmcAapPQbUffGXEB3JRBsy0fpL5AlWX4WENyMRTL4VvIUU1l4K&#10;4yQJmh8oB3GkPUBMxE4UYQs9TDnGlIRnyIsyyVDHAC6gEMz9KkRh2ldBcpsCUDxmaF5zAIbPAstv&#10;CcAJWH0VDJ8Nlp8GwAnY4gXtAAQhe4AEiv5VqGIeiuKeACUJL2VJb4CKlM/voSTtoyzj+8tgukdQ&#10;kfPXUAhWpwQB1MiBqvIBAFAI+DVU11tRxgtWubDWhW3uUaELA5p2h8DRwzDw6L+HAwAfjgH8BwIY&#10;5AGgEMwCwNXgFs6XiKHAOp2h7ijEwIaxZEXdwINJCkOXRNiB5wV4RsAj5kIBvlAXO46HwCXwXKjC&#10;kWjdbwE8xeDMf5EAPmwrHuN/BDAM2KT/EcB/KIAhmfrngKNpf5tCvlYIErTHUo4AhqJ4OUpY/ViA&#10;7xdoEAS1CQK6AKKgHkBUSB8gJmyA49PG8+vAJWASADJgUkzY8E+B5wcrBysxEEcYAUAGTILCY9V+&#10;xYCjdbW+RByl/VVk0HoyKANpjLEUxlgaayKFN5UkGEsSDCVwetJ4bTlRTVUZHT2qvjmnw2cbDUgD&#10;w7G/sP2Fw3//QADbGVnSrWyt9I3JYlIiXHxIbn4xEYIkWkZWXFVZwUpX21vfKEJLP5qqES1JOU+U&#10;CaIqBchI2yEQSj/8JPz373/+8cR3P53823c//OtPP37/0w8//1YA/+3kD385jAD++e9/FTx1WlWe&#10;bK6rp06mKEuRFSXkVCTldcgqZmrQgL4mSno6smpqUlQ4CFhLVkWPAg36a6qqDyoAzNWhWGELDSNQ&#10;GRbANjpmsAYGgEIw10RFDyxiQNWCw4VBIdwXNCyAwW+B36WISUljCOIc+0sQguwv9DpVCIERFkEj&#10;IJAIERFhhLCgEEIAGv0Xlr6HAhjFz4sW4EPwcB0VwDC8p34W5OXj5eaYKo795efmQfBBA/URRdDi&#10;aBwU/ksQJ4tKwg5YBksUF8SRUOLK4mRdsjrYR7AjcDQzyIDJYFff/flN9vOPs73jYe4Bgt9z68mq&#10;8vw/PxK5RHRJKrZapp2lDXdWD2ozS8R4UDJChMsVzexnH9kvPrPfsgMcWGQB0ZXqAfbOq3vFA3sX&#10;yl5E19xjpbzxyn7jkf3ar/hBSPXOmZbOgNpIu0wL3SgNwxgzWiwJKSv546md+q7bNZeXowufFXa/&#10;LOp7mN/1tnWmIzDeT9nYiaTuKK9pQpRV4kHK/iRAPo1R4xfXRZBM0BRXGb10u4DlrKbPQ9svm6ff&#10;t8x9apx9WzH6LLfnWXb3h+JhdsU4u7CPndLA9k64Zxf2wDXyrvulq8yLt/0SX8WUfMyo/ZBZeS86&#10;fS/04nbQ2e3g8NWAM8OeZ3o9IsYCY9bj8m/m1t3Kb7iZV3+rsPFqTs1edtVuVuVuTtV+Xg1gM6ti&#10;Mat8tqRuKLdqILVsLLlqPL5+MLq+81JTc0JXxsUWc9NIbfNYFdN4skGcmkWWol6alkmuhkWWmmXG&#10;MQesaJJ81PseogywyVT6FZAHqFpDgFmqlhkknUtSmpGalpna1tkqJilaVlkgr26VqWqZpWKZo2iZ&#10;C7k0yywFyzRFiwQFw/Myah5GFqHW1gF+nhem+hde3Xvx8MbtR3dvvXj84N3LZ5/evvr87jVIP755&#10;yf747nd4z/74lv3xNfvDS/bLRx/uXnuxt/ZoffbO7NDdmcEH0/0PJi/fH+u6O9x6a6Dpdl/9s9H2&#10;F2PtL8Y7n491PRruvNPXdrW7ca+z4erl1kdTI5PlxQP5uTN1NdN1dbMNDZfzC1uzihuzanIT6oJ9&#10;iyxomdom2bpmpUbWNcqamdpGecbmRfpmeeomOaoWeZqOlfqudSoW6UqmiUrG8SDVtErTscs2cMjV&#10;c8g1csrXd8wzBDgXmNALDcCkPRT7q26TCeYa2Kdb0FPt3RI19JkiaDIXF+L3BDDI8JyC7C/XCSgy&#10;mI+LW4hXEMEvjBXBATAIHBpk+TFC4JI9JcRzQgAO7f09DtUvAKp/WuAUD/dJXu5TPPxc3JxeUU8J&#10;8Z/i5z/Nzc91UkSAV4iPX4AfJcAnyc0lLyvj4uFdbuWaq2WbIqMZoWKcoKofp6J30YwWT1Fy4eWX&#10;5ecTE+DBIbjxeD5pCSFFWWEdWZTuHwjgY+r31wry8DjB8FDB8CDB8DjBh5Pw+MGSKEgDcwTwV5DB&#10;qMOAvBRKFSCJVJFCKkki5MSFoM3ACMrx85BO8cojiMZSqiwtWoyabZIyLUXRGhLAZMs8efM8ivmf&#10;FsAAOYuMYw4YcBgBDAtgMAtUUDRP0baIcvfLC4koT0xrG5+4+fAe+/6tj/tbD1dnr86ObQz2zvV0&#10;TfVdnhseWhmf2JmaPlhdfbCx8Xh948Hi0q3llTvbO0/29p/v7D5dXrm9tHxrcekmyKyt39vYfADY&#10;XL+/MHt1bvJgcnRvbHhveHi/d3Cv8/JWS+dGU/taQ+tSZe1kbl5XfEx5SEACwyHY1si1JLG8MrF8&#10;qHbw6c4T6CX+I/bj3Se31++2lrTX5TfFhiaaqVuRiUpmmtZRofGVObWe1p5Bjn7yIjIkIclonwvJ&#10;ofHFcfnQ2KJv2G2FTboymqJcOFdj556Kzkdb9z7cflOeWmqiZORoYF+aXFyaUGijbpESEt+QWT1U&#10;1RPrffHK2GbZpbwUv0ufrr70NWU2pdXcXLhhqmRxY+lmV3m3t5XX66uvYn2jp1snmjJrtgZXKuPy&#10;N/vm27Orphv6uvPrXmzcDbcPnG4Ye7b+0NOIeW1878nqfYaWw+udZ4ttMyE0f5DZ6lv1NnH/dO3t&#10;TOO4r5nHp5vvmzLrcyIy7y/fyT6b8fHGu6rE8hc7T6uTKtrzWu4s3EwLSZ5qGu/Ib809l1WXWn13&#10;9lpvYfuT5XtRLhHPNx69P3hVFFn4Yvs5+ym7s7A71ClirmM5PSK/peByb9VoY35n4pnsqZ7lhNC0&#10;5vyOktjympS60cqRRO+E/uK+lzuvfMx95zuXri/cYZh7LgxudFUPRrFihypHIQH8gD1cPRHrncR+&#10;wu4qGozyTk07U5R/qa4wtqEoDgr5LU5qy4ttLIlrLbzUWJHSnh9TVZxYGRscrymnRSbK/p4AhjUt&#10;bG0PHTCJCIlhuPCYAAYP8a9CQKDAIx42xPCC8Gr/rAA+mj9aAi9+bBHQrgDtFpTwVxAnQKP/gsYM&#10;aIGc+unnn/7+/bcIYHDLExHkw6EQkqJ4eRlJqpyCiYEdzdKXSY/x9Mh1Z5W5sKrc/Jq8QzuDInvC&#10;Ewaissbjc2cTcxaTctbS865kFd8IjZkIiR33vzTKiui19281d68xppebOJdQtWNVdGPMbTJCw1oT&#10;Yvr83AvMdMMttIOi/EtaS+arsyedLWL01ELC/GsykqciIzrpthkutNSSlKHOkrnG9MuPFh5/2Hqd&#10;E5jK0nM1kdHnRABr6EjoaYjq2mnQo3xTnI39vB0uXAopyE1qyY5vjgwtPOufGxmSf3f9BRR5ybly&#10;7209uLP14MWt1+8efrq+eXdj5mBqcG15+urqzK3Ohrmq4uHxrp3qpM4wu0vGJHsltJ6LYUBPxcSj&#10;nfevrrOXenee775d7FzLCctL98/I8kvP8cvoTGrsy24fLuoeLxsYrxqdrp+aapobqBprzLs83bO9&#10;NH6rvWFhqG+/sHBIRd1VVZMVEpBjq+kbz8p6NPcGnM/PZl6v164PZQ7MlU5NFI7OVk89WXl8Zfrq&#10;cPvU/MTG9ubNR49esT+znz55dGX/+tW9+zPjuymxNe5Ocd4uGZnxA+W5C43l2/WlG1UFixX5s6U5&#10;EwUZY9ERbe7O2XbmMepyTBVxWtb5miuT91a6Nh4tPNrt2RzI72pOrBks7N3qWtvq2Zivn5wo75ss&#10;7+nJamhOKJuq6H0yd/3N2v0bQxs3hze3O+d2uuZvjWxd7V9dqBuerR7YaJ/rz79cF1uT6Zl40La8&#10;VDoYqMmIczqbHZLqYxeQmVB6sPv080f2+tLj8ty+2uyhkYaN6tTuxKDChMCCkoTWpryh5sKxvJim&#10;AHpCYWLH/MCd3blXA007zSVz3XWbXbUbdfmT/XXrUy27Cx370w3rwyVTU5WzNwdusLc/sG+xFyqH&#10;Z0r72HucP+ijj+xrT9kHT14uPdxtW+9Oa6+IKCo/V1R5sagoPDPVJ7o9vWa2aQAKAr7/lv3o7Ydr&#10;9x9tHDxY2n6zfuPd6vU3q9eeL119NL93b2b71sTGzfH1h7MHN0bWc3xje5Krn41f/Th7l73+/PnY&#10;NVcV+wy/lKnKyY32zdGyqcIzFUleOS2pvdFuaU6a3iby9h6mQelnC9tKegfqJ3rLetM8YzpT67f7&#10;1+5vPnp64827x9C3m9Dp95LNvv12s6G30Cs0VNfIT1s7yFDPRVPRWVvNQRfiqP11Mdax11G11VK2&#10;0VAEKSx6QUrTVAJ1ALAGhtUvXAJPwmuAgasx9DVdDbUdNZVM5CT0RFGHAthEDGElhbAloexkRRyg&#10;QARIALMUsD6KuGBVsTNakhf0ZeOslFMcteJpqmcNZYO1pQK0pP01ST6qsu4UGSdpCZoo0QqHthDm&#10;txDkNuc7bcFzisbHzRDg9xZChAqjLyGJ6SjJCjylQ1x9RFpvTsZoRcZkTs5sUsdh2Nq93srpkrau&#10;t6aKh7kOy9bQyUrbzUbfzUqXaarFNNZgGKkzTDTo5lqgHBLAUngmBeGszm3DxLDytBO67Qr67PMH&#10;HbL67dMHHdPHXXOnXLInnDIW6HnzPnXxWgn6AnQtERdljAsJ7SQnxsSL0MTRDvKcEFXOOLWQqiRB&#10;8tJZEu8og7WRw1jJo23JSHt5lIMcykkK4yKBdYEEsKirKNJBRpimKWhvzEu7oHBhOrh7hFE86ZQ7&#10;6ZgzbZ+5QINY4kTNzrqWjrAq56MGchxyzIkuqmgHKRFbeTEXzpiIUPfO8Pss+P0RQEbkl06hj2pg&#10;OYyNHNZcHmMuj7YhIx3IIr8IYKqIvQraiiJkKCegRRbSIwsayfGZygvYKaJcFLC/8b5/jDyOIY1z&#10;Iwg6KeE8jST8NXltDU9bnpMPabDNG3avmnArn3Erm2WVzruXzLgXT7lDDniBWTzhmLsa3LQe1V/u&#10;mOciwdISoimLQLIc0q5Y6GUoLIChF5rQO8T/WgFMwv6RAFbhYzjgfcots+Z9a7aZBdvOmZv0XFgA&#10;T/hWjYa3ndM6q3zaQA1l939bF9BFtvk9rIox98IV//JFz6Iln/L10MYi/WgbAZolysUW78aQ8PGQ&#10;CwxWPRttGJtmntziU9fj3zge2DIT0DLjXTfjVjHNKJ1hFE84520GN6z41/bTc8b9qzcSB9r9KgMp&#10;XgYChprCpuooazWigwLeUQprL0Nwpkqz/kAAy3BG/gOzqDios1xFLF0b6VhkmzfkWTvrUz3nVrjs&#10;UTDnmjXtnrcW0Z5nkuKAYapw26piWBS0izTSDhokEvD1LqBdYQFM4WMYI5hFNnlzgc1/LID/d3UB&#10;De070lqB6E4SocMC2JHg28SqG/Oqm3MrXnXN3XTN3nIv3PQs3fRrmA3vcqaESAnZQt2r4l1lkY6w&#10;AIZ/+p8HHBkyEewUA44A1iD4qAm6mPA7NTKrFoKb13zKluiZc7SkWbv0RZfiVe/G+dDeYucKO0l/&#10;yilzDQxdS9pTEmOHRVpJk5hiUnRxSbqEJF1GFFJZFJwTFeOkhnLQ5rPwEPeots9bPXN53aduwTEP&#10;AG5f8wE1/f5VF3XP6yGsVZGOKngWGc2i4L1+laPfBBULbrNMNaI3FcMC26+C8dDHsiI0o8bD2pd9&#10;qzfcinY9SxYY+Uuhrb2BrW4yAaoCjr8ngOEuoKkirr989YJwUUIyDYXoJUYpC+5VO77V6255mx45&#10;i8z0Cbes2fCGHOsMUxG6uoirItqTivFUE/fjhNn9uTFuAYo4NwVhR32cW4jOpXLXsl6f2lGPignX&#10;wkX3UnCfH3XOmfQsnQpqGA1u7PGvb/etK7XP6fZrmIzonghrGQ+smQupWwxtmPavXDrTNORTORzU&#10;NHahv4RR7kz01ua2Ncb7qEKDMXt+CSxWvx0Kxv0r/NIL9PHz6j/Bsb/sIdBfBwNJ32MooN2/AsYV&#10;PO/kcLayWBpHADtwBLAtRwDT/rfAMbt/AkVJOgeXYykkhsUcv5KK0iiiNl8igzH7ClgTSYzBV4H6&#10;8PwCgogBThga4xYryBnmVsASLWgJpwQEDTRUiCK24lhHSGcSGZJYJyLKToTHFMFr+mV6dNmjKYrP&#10;HCVgAfJg/TghaxzCBl4z53M3+KO336SQBMVDypMkypIT9ZAT9ySLe5ElvZWggXL9j6VQRspXWdJX&#10;RcpfVdpfTSZQnRSoIRusKResTgoC+S9TJSl/Tu/KfpzelX2glYt7y4t5Hi2RF/PieFlIzcqJASC/&#10;K0NgwE4XHAewqccUL2xzAcdKQE1ov9AOMCAPCsGCYG1wBLA03gX2vjBftb9gY8ChABvJMbuusqKM&#10;L5HA2IOWA3iGwpMkItg8J6g5IWJLQoIGHnh0goYQ9MQBgEkZEdAKAo1Au8NZ4BatgP/6h3qAL55c&#10;v3A466gGBhxd9iiHC/6TwOoX5sjKoefp/whguKH7FcAt6/+/BPBvze4/AaR7v8afEsDE/3oBLCoE&#10;loUysAA+LJQQMf4KSANI96LUxFAa35ZqSCF1pET0JFGGEpwgYAmssTjOUBynL4bRkcRqwhHAelR9&#10;MzVDKwh9eOhfWy1Tex1zePRfeLhfuM/nQxMMdwftaGhprW9sZ2Khp6yO5Rfm/eEUXggrS5QTx8qL&#10;41WlJYwlJKwwOJow2gGBZyFFfVGiXpLSrkikzk8/Ef/tL6f/9t33sADmRABzBDD0UvHUie9/ht4z&#10;cgTwqR+/++k7qP/nn//+V67vf5AXlzDR0taiKupS1dVIVBVJeQ0SFY58tVAzMlHSU5dWVJOiasgo&#10;6ZLVYYMLd+kMe194Eja+Nr9G/cIVYPtrqKgNFtSRV4Pjhk1V9UEdewMrmq65mZqBPlUdjgCGBTBR&#10;GEUQQmLgkfYEoHgaOHpGWFBISEBQgI9fkJcHwcd3aH8BsP3FCPILc5+GBwA+FMAgw3vqZ2F+AX5e&#10;Ph5OHDDcSy1KUBgjLAK/GpbBiR4KYDmCuCxejIQSp+BlwC7rK2iCXQD7Bfdo7WLuAEoCGd4vbz5m&#10;P/tw3idMUpgADRh8GoE7KRTk5NlV1jjbNcJ+8Pra/JYJVRt7QhD80a/MbrBfsT/de3l9YVtdnGKn&#10;bMS+8pq9+eJ2Qe/+xfLnF6seeKY/Y6Z9Cih55Vt2L7B6PbTpckB9rHOenVGcjnGcuXUMw4JpLCE7&#10;X9JY6RbuJiC7HVP+pnyEfXmjwi7MBadK+nce8kkRNaQYRRArxyeijpLUx1IVT4qqnRIP0LAbjq98&#10;07/BHt3/2LnE7t9m926x21bZtbOfi0fYhcPsiil29TQ7r5cdV/PS9dKeRdB1xsV9ZvSSy4Ulr7i1&#10;sPSDpNLrudWbaYUrKTkb2QXbeYWL2YW9KUXNiUWX06rnanv3exauDCzu9S7sXJ7Z7pnb7J5a65pe&#10;vzy1CfK9M6vd07Odk2OXZ3paJ7urR/orRwfLJy8XjNel9uXHdacl9JuYx2mZxamZJyoZJWqaZyjq&#10;JGmZZquZZaiYp8GdNh91wIfS9yjKIKVlKf8KyAPUbCBUweKWGdJaUZIaF7WssnRsclRMUmD7q2aV&#10;rWqdrWSVo2iZSbXKpFqmKlkmyhlEmDOSXf3SM3M7Gmr7W2q6dxe2nt269+zuveeP7r9+9vj9q+ef&#10;3r5iv3/zFT68PQRywx/esD+9Z3/iaOD3L9nP7n96eOvd7Ssfbu69vbrxamfx6dr0/bnhO5N9N0c6&#10;b/Q33+hruNrTsN9Vu9lWtdpYMV9XOlNT/H57hf3wzv5Q30h56WRd7Vxz00J7W2decUdedXNuS/ql&#10;ejeXLF3jZA2jbE3TUg2TEjW9XH2zIhOLYh3jbFWjLDXLQnX7cnX7Mi1atrpFgrJRLNUwSskwRtEo&#10;GqQKBpFU/Wg4T9a7IKN+VkI1RFIlTEr9DI4aiiYHYOW9xKksFT0fPVMveQUjbm4Rbi4BcBGBK4iP&#10;C7K8AB4u3sMSuFNobjjI/hQPQJgPgRRE4ZAEIkaMgBJHCeIEuBBwR9C/x6H3BfCeFARwn+Ln4gYr&#10;4+biFuDmEuI5jeA7heA/JcB/mleACywDLmx+Ph6UsCBJQEBFWsbVwSXflJ6lbp2oYBBtxig1sS8w&#10;sEzzCqj28M4VElYW5JcS4MEJ8+Bx/NLiwgrSCC0ZEe3fE8Bf2l+8gAwAFsBHHTDsfY9Nwg4YwOkI&#10;GvK7x4DV71H7C4C08a8CGCkoy80tfYqXjBI3l9XxV7OOUbFOVLJOpVink62yyJY58ha5APKfFMCy&#10;5ulyFr9xwLAGhuOAYRkMFwKULFI1zKJojGR3v7yUrMvLK8+ePWM/use+fe3V0tz+3Pjm6ODSUP/C&#10;6NDq5Dhkf2dmrq+sPFxff7a6+mh+/s7Cwt3NzSd7ey93dp9ubj3a2n60s/tkd+8xYGf30fbOw53t&#10;B9sb97bW72+s3V9dfbC8+nBm4d7wxI2ewb36lsXh8evzC/eHh7c7W6cHLi9uLd16dO3Vy2uvrk1f&#10;me+a663oST2b5qjvZKRgbK1FczFjejv4BzBCzvlEFqdVdNb0ZsblO5jQzZTNdGU0m3LrHmzcaS1o&#10;bMlvWB1YbMiuoWlYhjGCQOb6/MGnu+9uL18vjsu317ZhmDj31/Vemd/vLG8vTSj0s/VKDo5LCYmf&#10;a5vICEvaH1nvzGuMcY9gP2CfcwqqiCl6vveMpmW/OrS2PLDiYsgAkwVRuX0Vl1tz6icbh3uKmmeb&#10;h0erOsdruvuKmz5eeRbrcbElo55966OPKWu5Y459+5O7PuP2zLWrY7v+Fl4g83jlHih5tv5wo2fZ&#10;TY/+7urr/vKejLDU59tPcs9lvTl42ZzV8GTjYWtOU0N67dPNR0kB8WN1w2Ay/0JOTXLl3bnrQ2WX&#10;Hy3eiXY99/n6uweLt3Mjct7sv2bfYU80Tl1wv7TQtZoSntNR0t9VNthdORQXmjHdu5IQmlaeXFMS&#10;W14YVbzcvpQZnNGW2fr5JtvXwq+vYvDp3isXC6+JroWBpolLnvEj1eMtWe3gCEw1zUd7xH+4wW7P&#10;70sIysm+UF4U11gY2wAoTWwpSmyFBXBBdENFSntBbHVBXNl574sqUqoUUbnfE8DiaBwcwivJGcf3&#10;f5cABsCr/WMBDJfANhfWvfBcOH+05HANhyuB2i2CwvAna18iQRTFozGgNcJ14uSv4b8/nvrpx28U&#10;wBJEnJy0hIKcPEVWw1DX2dczOSmxOyd3KT17PSlrPaVgMypj7nzqeGhcn++Fdo/QZrpXA825xsyu&#10;zNCuQMcmGzxD5fRipbVj5PQT1CyyDMCN0TpX2yTZ1CrN06vyTEhDkFeJk1WsqUZgdGD5Oe/Ci0HV&#10;6bF92cmj0Rc6g/1qA7yrbM3jrQ0vlqSPzHRf7ywYW+3e3uhYC7UMtKGYWZJNoPBflJISWkVBRNFZ&#10;l1meXH93/cVg48Ll2tm1iXtTPQfZ8c1ZcS1DrRtjTUs7I9ef7bz5eBcKwYRU3Gv2p2fsVw/ZLx+y&#10;H939/PIp9BnVg/vsmzfY71+wn22xoxjJRlJ2BlK0UIeY2Y7tu2tv9mfu91RMLPftbvTvzzQtTNVM&#10;DxYMNFyqLQ7Nb4ypbkmsHy4eXO9c37i81VnQG++X7m4RXJ7RuT7zsLlmtr9re3zsdkhIvo6+r7yU&#10;lRLKMMTs3H73jfer7Dt9d/Zb95fL59frVvfbtjdbV1+sP7sxe2Ouf+n65p3nT96zP7PZ7E+fP737&#10;8O4jNI7sB3ZVWd/Z4LzmmtX2+t268s2s5LELYc3nQhqSY3uKcqYri5dqKjYNNMPlxJ1VSS6yKONg&#10;p7j1/it35x/eHL+537c9UtxbFVlcF1s1UTEy3zQ7UTG02DA+U9XfmVZTcT67I7V6s33m1sjW3uXF&#10;q/2rgN3uhdXmCQAcB7zZMd+R0dCZ3tQSU75aObpWNpTDupTheakjp6kgvijcPzYtpXJ9/dGdm2yw&#10;40kRNfmxraHOcR7mYRfdkyuSOjqLJ3qr5tqLxwviWlIjKuvzR1tLp5tLZgabt7tr1nJiO6ICS8Pd&#10;MxNCy6pSuntLp8drlpea1++O3WVvfWBvvV2pmdxumWPf+ASNwr776OPOA/bNtzNlQ5vNixstS4N5&#10;XeXnC4rCMxviynrzWruy6gdK2jZ6pl9s3mLfffXpxuOH61duz2zcGl1+MLH5aHb32eKVZ0vXni5e&#10;fTx/8HD2gH31xUxVb4AufTyv7cPi/ZcT11+OXn3Qv8NUsoujR3altrUlNpdHlKew0sItz+eHVTxa&#10;eHMwcrcpozvKI9HPPtzewM3R2C3KKzovMG04t+vmxNXXN959egINFQ/1/8zpwoe9/2Q0pyrXPfC8&#10;iWWAtk6EpZm7rqo7R/ce+tpDg0vTVIIH+rVWp8IOGPbBcDVHThAwrI3hpeC+oEHJoRKGgSOAHTWV&#10;jGXFjwpgY1FhCwkhmgzSloSABbCLPIrFEcCh6hLndGUuGpPjaWopTjox1ioh+qQAHZkAHVlfbXkv&#10;dTl3ZTm6vJS9tKSdONGWgLLFCtOQArZCfA5C/ExhIR9hkVBh9AVBTIqQaDlarlNUbVxKb0HaaE3K&#10;eFnadIpiMart0GXoUKRnHq2nH2puGGBn4u1o6mSu6Wim4WyiTjdWhwWwi6kmw0zzXwh46K0cRchJ&#10;h8/Oh+hbYpjW51Qy7Fg04pTTZ5fWZ5cy5JQ25pQ+bp+2yMhf8m/MNMkwRTK1UQwFEQdppB1ZgimK&#10;thVH28ljHCkoRyoSgiMvIfMniXc4FMDyqN8KYCJTnOgiJuIgK2yrLehgyku7QD436d8xySybZRTM&#10;OecvOuUvOeauOuatOBcuuhRPuhSP+9TOXxpOskzVFbFXx9MViC4Kkm5kgrM8HupYkoSxlUFzFCbG&#10;FiCFtD5EGmUDxbZi7cg4WzLWAgJDAxtJRrlSkK6KIgwVEQdDUSdVfn01fh1TUZqpqIMSv5mCgI22&#10;GIuCcZLDQX1dHkMe7/QlcniGBNZVEutOQrmqYN10US5apyzshO0TNC72sqqGWBVjrPJJVsk0q3jK&#10;vWjSLX/aJW/DrWzBIX/BrXzrQt9IaEeIUpgat7kGp7dnWczXBTAnJOsXwE6BXYN38H8LvyeAZZAu&#10;ihiWmoCrE9Gv0jpn0b9ux61wh561yyxcZ5VO0vOmA2rHz3ZEaJ5R4TLUxjv/VgCDNcD2F/pL/dcB&#10;NhuOgpXD0mWxbnJobwWkt5qwm4GAU4l9YRezdNStYNmvbIaZu+xbsRnenK5xTuuklSKPvSKPLZXL&#10;Rum0lSq3tZ6AnRnCMYgaGqcbU2mX3+dRO+HTOO1ZP+laNelcPG6ftepZsuRRNOyUNsEq2LrYsRrd&#10;2R1Q7ifnZo2zURc0VkZaKxKd5UQZUqIuchJusuC6gCwv52U0dK46yXIOiDQKnK7gqnFQwDopYp1V&#10;cHQVjLOeiH0js2LKt3HWu2qWWQAJYGbOlGfRWlRPom6spQiDyk2D+u/FuEgibeU5Bkie89nB7wlg&#10;eR5nbR6HbNP0ab+GRde8/4QABtsPToBvB5yTEkgrBVGWLJJBFnLVEHR1xPm0uNeNedYuuJWsMfM2&#10;XLLWXfM2PErWferGglttSH5igjaKYu4Ugqs00kFJnAV9VoKlw2L7nwc6GlhHCtEDXJKqeF8lfoYh&#10;n2O1S8VkQOOKX/W8c+aUdcK8Q+asU/6sa+VK8OXh4MsZFjkMMW9dIVtVESignCRqLylhLynlCCCJ&#10;O5BFHRRx9qpoOw0RW30hGw8J90KL5CHv2jnv2jXPmmWXErCqOVbFXFhLmWOWPYGhxGupJ+ZFRbuL&#10;8TipiQVBahYPRQ9/C1SsixLaVZPoAy49eRFXVbSHMcErUi9uOqJ71b92mZ67xypdY5UvhbbXu1TQ&#10;sB6Qr8X8Yn+PCWBQTkW7KSKZVBFXJZQbgIpwUeemRYj7jdFLN/1qZ50z1li5q175kx65M2GNpfR8&#10;CwxDQ5iujGYpgTWL+8ohHBTxDAXcPwTztwCF5GKYakiGlahHpF5Mq0fVeEDDBKtsjJ477160wCoe&#10;Z+QNOGWNuhfNBTcsn+ucD2leDmubC6ofcSu8bJ/W75w151+9eaFjIqh+LLS1J7it0KnEmxyhw89Q&#10;F3A1EAtWwnkrEL4CGef5O7C+ijzW/Wu4cc4icIl9K9D18jXInO8/jqGAp0NB3l+DimF8CbhIoYcd&#10;3oaEs5YjQD0eA8CkNMYSlPxvAaz2q4Cf+Crg1znYHkulMdacCsdTKbSFFMbsS4jCBr+D/reDFzbC&#10;CJmjhKywwtZoYWuQYhA2OIQNSPEiNKwIjYiyE8M5yYi6gJuzJN6ZgLaHy79MJaCROJy+TOFlSWKu&#10;JAk3eUl3OSkWRdqDLONJJXlRSF5fpspygYrygSBVIgepyAcdpmqUEBWFkGMpQAY8tnDu8uBEJXgo&#10;EH2oYt6KYn6K4j6/l5JFAV7yRG95oqccwUsWz5LFe5Jw7tIYAPMwlUK7SqHdQMrpxN4FhgTd8H9B&#10;juh6DHlRJgDOH1aWwdGloe/SnEEGcLg4AF6nBMoJRhLtDCOFoQNAS+YoMjgXDnTO4PeOXyKNA42H&#10;3wDFdmOhdh1o7YAGHnjcw+0fAJg8bBEB4Nh0MsERcLR5dpRjzblDjlaAn2gkjD3gaJ2jHD74/nkO&#10;13m4DaDBwNkFMPc37Vt4r/8Uhw28Yxyr9t8O2CR4B0EG/K0lRaxA5vAP/QVgF6xlMJZfIo22+Bpm&#10;kkgTSaTxP484wvDriOiLi+h+O0QhLVFhbXjwWgDIgElQCDK/D5j7jcD19b6EKKTzNaClRBEaAKKw&#10;OoAgpAYDT34JQVATLwRBENYCEBHaAFERHayAOk5QAy6Bv84BGTAJjbyLMPhm9CRQhuIoPU7Hzr8A&#10;JiXQ+se+B/oVPY7WVeH43d+kBIQyAaH4RaoqKqguKqAJdhzaVGFdgogeHqmDR2oRUVriaHUSQR3u&#10;AtpU1cBS1cBcWceK0xe0rZbpYefPLsa2riZ2IIU18KEAdtK3cjCwsNbR11VUlsGJIrkFEVxCRISo&#10;BI4shlOUFNWRk7UhyTkTJZzx4u7iciHS1PMylFA1zUAxcaMTJ/H/9pdTf/3ubz/8DPjLHwjgn777&#10;95///hfuEz/+/Pe//vhv/y6GQhuoqesoKesoqKnLKqpKkTVIVENFbahXZw0TCzUjHXk1LVkVbTlV&#10;A6oWLEQBcJ/Ph+oXANtfWADDethUVd9ISUePogEW15BR0iQpg1UZK+uCyg6G1vYGVqCaiaqOqoyC&#10;gri0DDwELycCGIqk4RVA8HEQEAQI8gsI8PHz8/IJ8HAj+PiE+bgPERHgRQnxo4UFBCBZdJLv9Ane&#10;Uz/znIRif0EeABYHy8JBwPzcPML8AhhhETzyl1fDcASwPFECFsAABQJJSUwebK2+gibYBbA7YKdo&#10;uuZ0UzuwU35OHk+u3GO/Y0f6nyXwomSQYvJI8Rj/iKtzm+wn79/dero+PHeG6X/y//03JTyptbDm&#10;ye5t9oPXm6MLF71CJfgwOeHx7Cds9uSNpxVj+xfLbwXmPw0oeOya/jGw/JV/5Z2A2tXghg6/WlgA&#10;axvEGJhf1Fa2cDd3XGsdmc9v8cZrXUlvu57W1ukaY3VCwvi0hL6AtI4IicpHkDmJVEVJ21H0rQla&#10;F428u84X75YNPWyYedo486Zx9lPL/OPC3tclAx8rR9k1k+yqKXbJ6Pv8obdZ3ezLm+yq4TsXCua9&#10;YxdCM8bDM1r9EhqCk3qSypaahq5OrG6NzS8Nj61NTW3Mzc5Mzda3DxY09BU3DDQPLQ4vXxvbuDm4&#10;dLVvYW9g8QpIe+b3ehf2+peu9C3uX57bbZ/eqRncqOnfqunerGlZr6lbqaxYLMibSUsfi0ka1jGL&#10;VzeJ1zBPUTdL1bPMVtVP1LXIUTZOhnXvsThg2PgeAxLAVhlK1r8A8gBY/UKi1zJDRiNSWv2itmWW&#10;nk2uqnGKhkUGbH85AjiL01l0mpJlorJljM/F+ssTd3eufXj5iv35A/vt49fsZy+f3bjx5M6tx/fv&#10;PH/84PXzJ+9fv/j8niN3QY3fRP3+g3fv3nz48O7z54/Q62E2qAl4y/74hv3hFfvdc/abp+wXD9mP&#10;73y6d/XDzb3317cer0w8Why7OzN4c6L36kj3/nDn3mDXzmA3+8kD9tuX16bGZlua59pbJxobZ1pb&#10;e8trO4uamgu7kyKrbW3ilTQilXXTVIxyFbQzlbXTNfTTNfWSlLRiFXQTqCbpssaZYloxqmZJioaR&#10;ZK0IafVQGdVQKbUQKeVgMaUAjIyHqKK/nMYZkmY4KJfTPqtpFm/smGvtWWNEL7R2L7Jj5bj4ZETG&#10;V/oFxhIIpN8TwBzpC8X+wmHBkAY+wcX182neU3xCvMJoYSwBLUpAiWOECcK8KCh+l0vwD+A7LcB7&#10;ih/Ac5IPAF3QXDwQpwW5TglznxThPSnCd0JQ4AQf/2luEUEBfl4hbm6UgICsoKC6vLwnw73Myq3Q&#10;jFWkY5dt4VphYJ2rZ5HO9K6wcYgXQWsKCcsK8BKFefBYPglxYQUpYXVJhLqYsAIBIYcXlsUJkQAg&#10;AyaJIvJw4WE5VlAGgBGQPqx2WBMG5GFAXhRJBoihKGJIqgRa+atIYlQAcF4cpQQQQypCzlhYVkxY&#10;GqwHKSjLxSVzgoeCkrSm6IeqWsUqWidRrdPIVhlkqyx5qxw5y18EMBzX+43Imqd/1QEfzQNgEwyu&#10;DjWzWB3LKCunhMTM3s2dd89esB/cY9+/83538/bm6vXVxYOVxaurSzdWl28vLd9eWLi7vPxobfX5&#10;8tKTmem7s7N31tYeb2+/2Nx8sn/w4uq1V9dvvLlx8/W16y+vXHu6f+Xxwf6j/Z1HB7tPD/aeHxy8&#10;3jt4s7LxbGLudv/o/tr26+Hxqz19qxOTe7NT++3Nw+kJBRcCLhlSjAJofhVJ5bMdM7tTezeWbj7e&#10;ffLm9ruXN14/ufpiY3KnJrchwjfSxYplrGGpLKVemlQ63z3dVdoW5X3+jGtIKD0wyNEvPvBSTXrF&#10;3uTWm+svZjomLnic9bBgZl9In+2cfH716XDToIWambSwZEpYQlJIXFZEKmC9bzH/QuZW/9Jw5eUz&#10;9v7sp+xLbmfzIzLf33zHMGYON47cWrltr2V3b/VuU3Y9oLOguS23YbV7ure4ZbZpoLeosS2r8v3+&#10;k4JzWUUXctkv2EHWvsMVfSDjZey23DH3avupjylro2f549U3Tuq2NyYProzusAxcXuw8HakdSgtN&#10;ebb9JPd89v2Vu215LXeXbncVdZTHl77cex7nGzNcMwgKS2KKmjLrb89cHa3se7hwO8olgn3n897Q&#10;ZnpI2rsrb59sPtsd3U8Ly17t20o9k9tR0l+d3txe2hcdmDLetZAYlp4ekVMYXZIYkLw/tFcQkV+b&#10;UMO+z/az9G/Jbf98n+1hGzDRtTDTu5IZnjvVONuY3sJ+yJ5vXwl3On974XF1cnPamaKCSzUlCc2H&#10;Arg4qa0gvrkopjn3Ym1ZUmvepcrsqMJQZjiFqPAHEcDQwP9orCgGBxdKEcWkRcUBIH9YQhKXlBGT&#10;AHm48lcBj3gCCgMyYFViWDxIAWASHloCi0ACoC5GhBAwIA8DhfAKQioX/gQNVINLRPh/GeIXTILC&#10;oys5up5j3vcQCaIoFokCLZATP/z443d//+nv35/88SeuE5yG2e+MAczPfUqQl+uYACbLKutp23qx&#10;4mMutUbHDnr4NZvZFupaZqqbJauYxiqZRCoZRakYxqgYJKjqpSrrpYCnnooJ9EgFKJtnaNsVmDOr&#10;HX2bHFh15vb5ZtbpNNsMD2ZB3IX2zIS+2DP1l0JraIYRPvTMgc47yzOf0pNH3V3yAn0rbUxjIsPq&#10;eht31kYeznftD1fNVERVhlgH2SpZumg7mJGNNYlqqjhVOUGyOdUmJ7JkrmsjnBlrokwPco1Nu1AV&#10;FZQXF17SmD/SnDVQGd9SkwSeaAt3156+ucN+dYf96Oa7R7fev3oO3Vv2Dl7tXf2wffBh9+rnF0/Y&#10;o/UbKT75Hdljo9XLXYUTexMPbyy+XBm4NtO5PdOxcWfx2dsr7LszD/cHrq40r3akts3VzAzk9fZk&#10;X+7N76uIrgmxu+Ck7UE39I/wTGkqGUu4UFmY2dvTudtQt5SR1i1LNNUXt/ZQ9+7PGrrRc/Og7WC9&#10;erUzpr3+fG1XQltvZtfjpYfvr799fuX5+8cf3zx5z/7Ifv/uFfRYZ3/6CB7vn9hPHrFXFh+PDNzo&#10;atmvrlhLjh84G9p44WxrbuZ0Y+1+Z+vN5vorLvbpCtKusngbUT4tI7JzTUrb/cXHE1UT6+3LC/WT&#10;bSn1jQm1ExUjK+1Li43TN0d29i4vTlX09mQ1jBZ3gvyTuesvl+/sdM2DzK2RLTBrvXXq085TUDhR&#10;drkhrqw5oaIzsbLhXG5nVHGhV2yMffBU3fCzqy/qK7rcmREhIekVpcPxF2uYVlEBTonhjLgE/yxw&#10;/DsLRwBjjStznTs9lbPVaT2F8a1xwUXZl5ou1yzVZI9cCiyJCSljmJ/1tIuO9s+rSOroKZ6crlnY&#10;v7z/fObRSs3scEbnXEn/nb7NVzO32NvP2NfesXeelYfn9md2zFSM9ed01F4qq71U0pvTMl0zNFjU&#10;3pVbP1TetjMw93Tjxovt2w9Wr95b3Hu9fvvN+u3Xa7deLF9/PHvlztjW1f7l/Z4lsOP1UQW2Unq9&#10;KTX3+jceD+08Htq71b1+wTKoJ6317tD1gczLDZG13Uldef6FxaHlj2dfgKb19cn7hVGVwfTzOvJm&#10;BipWZSlVW10ry41zgxVD3ZUDEwPrN6+8+PCSo4Ffsj/sPexOLSoOiEiiM8PNjC8523oYaDCNtOhG&#10;2o76Gva6anY6qgCQcdBTdzLQBBlbbRVQAibhCjQtZZCHa4JZ8Fy4/mEe1IQBhZAP1lGj62nYq1ON&#10;SGKHXUAbiyOMiELm4oI20iI0GWF7aeFDAeyviA/XED+vR4oyVUi000hx0ou0VvXXI/npyfvpUXy0&#10;KV6aFJYamakkx6DIM8gkJymikwTWkYhyQAs7iggyhAVZAoL+vEJneUUS+fGlSFIHQWVcQndR0nBN&#10;wmhNwmRJxnxWwWZC27Hb1LnI1CbSyDDEwjDIycLBWM3OTN3JXJNhoe1mocOy0HU31/Ew1/kXcTGW&#10;NI5JFnTU5bcPlAyqNMkadC4bcSqecS8Zo2cPOaSPOKePO6ZPOWVueJTtnunKNssyRrioCNhJ8ViI&#10;CliSJZgSOAdpPBQJ8VUBTMLRZHHW8hg7aPBaThfQJIyrJM5VnMiUEmXKoOlKaGdDEYYFn9152bPj&#10;Xm2TjPI554I5x/wFx7xFh7wlx9xlOjT86ohz4ahP/WTUwDndKMppYyrKQRZHl8TYk4l0MsFRDmd/&#10;+IIMfoUkjbIBwK8L4TeGoA4Fb0fBWFAwlmB7oPfyaFcyChLA6gg7TX5TfX4DPyWvUt+SIt9yd5UQ&#10;VSEaVcgWbPax93Qwhy/pjkIiOEsQmAqkAAkUXUrATo/I0hV2MuKxCZINbHGr6maWD7iVjbgVjzEL&#10;J5gF466504zcXbeKVcfCKbu8rbOX12PHo7WjVE8Y62JcwGGEBTAHKKIacsBgmzmO7RDZ/1MCmIRy&#10;hTyQINNZ1L+alrcUUL/rXrTLyL7iUbrlVTHtUjAf0jh1vvu8doQaj7GeqMt/iwCWhTYbCmoBx4qE&#10;YcqivCgiXqpCTH1+xwrn0k7XkmHXvEWfkgl65pJP+fbZ1iT1COVTNvLC7qpYbw2CjzrOUw3pqibo&#10;pMlvJ/tvWhYCtudVzlU7FA56N034NI+zascZZTtBdYMWMf1m0Rt+ZXthtaOMzCFmzmpUe77lJR+S&#10;mzavgZKAiTLBWV7MRQznhEdBpxkF4wgJWo4AlvutAAZnFxXjpIKjq2Lp6hi6obB9p2fdvH/TnGf5&#10;LLNgxbNwzj1/yqdsLXYwSjPKCEEn89op4zzA3kmI2MgTaP+hAJblclQ/RUs3TJ7wrVtwyf2DMYC/&#10;LoBhofXFyf/72JFwdhJIK6qYhxzKhSzkqi7g4oD1bmbWjLNqFt1L113z1hmZay65ax7FK141wwFN&#10;llLeYoI2SuIsCsFVSsQeFsDQqf5bj/ufBeolWwbjQCawZJBMZbwfld9Fl8exnF415t+07Fcz65w1&#10;YZ0w55Q17ZAz4VS0Gti5cW5sJKArRTvOnNtC+SddPaKjDslFGmtOlrCTF7elEmkqeJoW2kYPYW0s&#10;YGXJZ56oFTHiXzMf0DDimLfsXrnOqp5xKVsMbJk425VkmqDKZSLHZW4kGyyHYKJ/sNGUDIW06Bei&#10;9/eAIoBRrtqivuDSk0e4qGJYpqI+MQaJs+f61gMaF53A3aNs26d2KbSzmJZvLMzQRLF+TwDLIxgU&#10;JKR+VbEeWqK+2mJ+YG0aPLYMHtte+6JVv/pR+9QlVt5WYPmMb/F0eGOVW4kN1lVdyBkakRfnriHu&#10;SUbYKuHof1YAU4leKkQvsqC9IreVu1xApVvZaHjbiE/VsGv+gk/Finf5JD0HPGXAzXDSrXCEnjPL&#10;KhlzhJ47U8z8Jb+Ked/KMVZxD7Oox7Nq8kJfW3B7iFqMJp+zEg9DExOggQ9SxP/G+x7yhfeFgXUv&#10;2LDj6S+698uUcxZ9OzIo+69yTP3CgHsCFe8IUMQdT6lYcDk7fJnK4yHjC5va/5MCWAJp9lWIQqCp&#10;8xVw/PpfBcMLMPx2cPxfRwJp8SViSCtRtC0BbU/EOIhiHcEdWBzvDJAg0OESkJcRZ8pLewBARpLI&#10;IMt4fhVFed+vAhYEcykkLwVZbzCpRPZTUQgAqCkGfRVVaihARSFEmRKsRA5SlA+kygUoyPqTZXy/&#10;REHaVxrjLothyYHrHedJAWcy0Ycq6qso5gdKvgpH/f4CRwb/Akf3uoG1yWBZJPDIwEN6WI7gATcn&#10;YHcrS3CBRS/cITbMofoFhQCKuDtID2UwqHBofGEHDNYGd7gN97kNy13wHAHIEsAiYFl3AFmMBQAZ&#10;UALKoQcNDuqCW5YIcPwSGby9NM5OEkOTQNuIo6xBCpDGWEuKWEghLWXQ1iSMDRyzDjIABVFHAHgg&#10;AsgEezg8/deuy4+30/4AjnP95VOto4r3aJ2jHHn2fROHlvcYsGaGK4DVgg2gEOmA/xHAIAM3dL8G&#10;2IX/mwQwZH//qwXwodz9RsAix+0v4Av1C6MlJqIpilDjCGBVyO8KqXAEsApH90Ilx1K8sAoMAaEK&#10;IIqoAUSR6lhBJZwQZFjhSQDIEITVRUW0/hTSOH1JrLY4WhMO2AUZMCmN15XC6XyVX6XvcbCClK9B&#10;xfEq43hUsXxqGH41LL8mWkATLaSBBruMBL+oJoNXU5bS0lXQM1HRN1fWM1PStlIztFY3stUyddSz&#10;/BYBbKWtJ4vHC5/iwfAhxJDiWCFxtDBJjKihq8Oi0S4ymFkuboV090oXr0ZnViPNqdCJkayuwRAS&#10;Jn33A/d33//t7z/+G+C7H/79lwGAv+c6IoD/cvLHf/vhr//rxPd/5Tt94ue///W7/+//wgoK6Sqr&#10;6KmoQuG/0hRVKbKmrKKhora5uqGVhomlurEBVUuPoqFLVjdS0rHQMLLRMbPUNDZV1f9S/cKAuXD4&#10;L6gD1qMjr6ZJUoaHENaWUwUrAYs4GtnAwwCbqeuB36VKyJBwokcFMIpPUJiXH4JfAADbX15uHh7u&#10;08K8vMJ83EK8XCBF8PP8sQDmPX1CRFAIFsA8XNz83DwIAUEsAklEQ5FDsAAm4cXkOA4YFsBKYvKq&#10;kgpasir6CpomKnpgl+F9BBkXcwc/J4/t6VX2O3ZvXQc4LOhTQqlnYu5vXGM/fAPS/em1rAuJVKw0&#10;/pSwvY75hzvPH+/cerR9szG3QpQbKcGHmWnsYz9mv+5Z+9iytHehbIOZ+Dq88ol79vuAqheBdbcD&#10;65cCG1p9ay855NEMotV1ItWNzmnouSbE5K72rz2auHZBk/mkfv5tw0KegY/2/xI2PilmIiBngqa6&#10;KpqluEV0p9YslA0cVE4/bl5/d3nvTfvmo8qJe4X9T8qGP9RNsUf22X2b7LZFdtMcu3Hhc9PCp8aF&#10;d43z14t7F9Pq6/wTctwvVJ3LrYorzYkuykwoLSntHJzYWjh4NLx+0Dg5Vzc5Uzc9WzYxkzW6FNU1&#10;cb5tJGVkuXjteuXO3dKNm0Wr1wAFy1fylw5ACvKFK1fzFvezZw/iejZS+/cz+66mtm8n1q4kli0l&#10;Fi8lFCxFJIyoGcepGMRpm6fqWGQY2eapG6UY2uQpGibCHT6r/SpxYQf8VZTN05Qs0qiWvwDyAKhf&#10;aPM0qJ9ni3Rp9YtSahd0rLL1aXlqJqkcAZyrapWrbJ2tZJ2hbJmmbJWkbBmjZnkxr2buxUf2u8/s&#10;Rw/f379x/82DR+w3Lx9f3f/8+sX71y/evXoOAJkPb15+evca0sCfP/wGKOT3Pfvzx89s9kc2+/3n&#10;Tx8+vf/4Efz7DprLfs9++4r99jX7PYAzTjA0VPALSAm/f8Z++4j94i778Q32Aw4Pb7Mf3WG/fMJ+&#10;8nBzZHCpt2elv2+guna0oWmsqbO7rLW5uCc+ssrcIlpeNZyql6hkkiWvnaSim6RhkKSue0lR67yi&#10;wSVli1Rp/XgRagiBGkgk+wAklQLJWmdVjaI1zeK0zOPtPUq9z7SeTxqNz5lPLVotbbrRN/1p6Sp7&#10;/ip7ZJ0NMrNb7P7J+yvbL5pax9XUDHi4BcFFBK4gfm7oQwoALzd0SZ788afTP//Ew+n8GQB1DX2C&#10;6/RPp7h+5uY7zY/gR6KFsVgEES2ER/ChBblF+E4L/DGH9pcbunx5Id0MgO3vCSTfz0iBn4UFTvDz&#10;nuRGCgkL8olwc6F5eGT4BDSoSgGeAfX6DulmrCJt2xwNqxwVo1Qz+yLfkBYzq0tonB4CQRHgJQrw&#10;4ND8EqLCZAlhFXEhZTEEhfA1AQwrXrj80P5+KYDhynD9o5OHDlgcpQj73WMcE8BiSEWOAKaII2Rg&#10;AYwQkDt1mnSCh4qWslUwOqNiFa9olaJgmSb/i/3NlrPMhVKL44r3j4EFMOyAj0rfo1YYFsAKNjng&#10;GlEzj1fUP6tjHhmf0bd98Pnxc/btOx8fPvjw8P7b+7df3rnx/Na159evPN/ffba5/mhp6f7S4uOV&#10;5WeLC48nJ25PTd5eXn60sfF8be3xxsbjnd2nV66+hOzv1ef7Vx7v7j8E7O0+urL//PqNt7fufL5+&#10;m7195c386qPR6RuL60/Gp68vLd3d33060DN76VxKoOeZpPNp8z0L++O7WyObI/XDbcXtgPKUivjQ&#10;xBDXMEstmjyOKoOSVyNpW+nasRx8wzwjbDRtjMh6FJSstZp5RkRKZUppX1X362vPD6Z3KpJLPCyY&#10;gQ6+3WXt99dvb42u1WZU0rStpYQkov0jpzonypOKQ+mBl0vb08OTNgeWCy5mrXTNjFb3+pu7s5+w&#10;Y9wj0gITPt35yLL06ijtfLL31EbN+vrctculnZVJZT0l7VWJJTendxrTymca+xtSissvZT1ZuVmX&#10;VJEZksJ+yT7jENyd3wYyPqaskcp+9l22t4n7bNME+9ZHG6r5zsD6remrXmasJxsPx+pH0sNSn2w+&#10;yj2ffWVyv6Og7cbste7izsKo/NcHLy95RQ3XDHYWtlcnV3YWtN2cOhit7HswfyuScRasc6VzPsk/&#10;8d2Vt7cX7j5ce1waV7U1vJ92Nq+l4HLm+cLqzOaLfonDbTNJ4RnRvvH5kUXnXC/cmLhefKGoLKqU&#10;/QgSwPUZTewXbH96+EzvyvrEfmlM5XzbEiSAH7OXutb9rII3Bg4KIiuyzpcVx9WXJbXCQcCliS2l&#10;KR1Fia0F0Y3Z56tLEppzosrTz+f6OwXKYuX+YAzgo9b2nxHAh+s5VL+gBPCfEMCg8KgABpOg8PfW&#10;c8z7HiJBFMWIIMHt8ae/f//9X/8G0tM/n+A+eeL3BDA/9ylOl/fgLsePR4tIiuLlpCXIcvI62oY6&#10;2pYmJp629pds7DIMzdP1LLJM7Ys0LFM1rVI0rRPVLePVTBM0TVP1zPOMaMXgwWfiXGzhXmXlUWPK&#10;rNJzLNayydOyylI1SNIyTrK2z3FxLQoJqCnJmWmu2shPHrA3ueBmm+DFyAzwKLoQ1hR3sSvEt9Le&#10;Ko7pkDY//OTWBnv28rWVvutdBUMRDhf9zf3C7YPO08PcDF1oKlZ26nbqBHVVvIavdVB/5ai/3Vk1&#10;cWMnI//ChJbmotHMi7Wh9ISxmpWs0PJQ2+jUkMKhupmdmVvXVh9d3Xjc1jg2Prrd3b2UV9SdVdCV&#10;Xzlc1746MXH3ytTzeFZOVkh17tna/MimGwuvHmx8GmlZH2pa7SqbuDb75N019nrvwUrXzp3pR9s9&#10;e10Z3ZezepYaV/f7r3flDPqYh5srODnq+dXlDpz3ybLU9SvN7u9u3WqoWRjuvx7olmIqTQsyDN5o&#10;3v64+mmvZa/pYlMMLS7BISHZJSHLL2O7d/PtwZu3N15/evT+5d3n71++BY/yl68ePX/+9O2bjx/A&#10;s/0Te2P1ceS58tbmrdqqtdzs6aSEwfTUsdKitZqq7aqKzYaavfqKrfMhdaaaQZoyjvqyDmFOUQNl&#10;IxNVE7fHrz+cubXcNDNSMrDcPL/Tt7XevrjaMj1T1d+X09SeUtWb3bjUMHp7dPvl8p2P20/uTezt&#10;9yzdHd/9sPX4zdr9zfaZ7oy6ios55ecyZku6xrObFgs6a8LSvDVtx6v7Xt968/EFu793+cyZ7JCA&#10;LCfrc1pyDBt13/yL1QMV4xu9e0OV03Up7cM1s4td2x1Fo/1V86NNawO1i6MtmwP1K3HBJYHOCWVp&#10;PVmXmpLOVSRHVBTHtzRl9PTkD81WzR50bg9lXe6Kq2+LquiMqVyqGPq8+vjj2sOFyqHbg3t3hvb3&#10;utfma0YnyvunKgdHSy53ZTWOlV9uz6pry6yequ89GF25t7h3f+XK0/Wbb7cfPFu4eaVvZaricmNc&#10;SaZvzAW7gFATd5YazVfL0RynOpTZeOvyyovJq6+mb17vXHYlWw5ldXxYed6X3NZ8sXq/eXMwo7/h&#10;YmOuX8F42VRuWKG7kXeA0xkLLQdjdeuq7AZw73qz9aa3auScf4KH+/nMnPr9g6dQE+0t+/XVR+2Z&#10;xRXnL2X5B4TTLKJc7Rl6Km5mui4murADhnE2hJQwy9KIaabPMNY5BFbCsPqlaSnbaCoBQAZWv/Cy&#10;oA4AZA5rOmipOOmo2apSDGVEdQjgP/9IY0kM9HaAIGguLmgthTgqgD0o6ABF7Fl18Yv6stFmSgl2&#10;WklOBuet1Xz0ZP0NqD4Git56Sh7aiu6aVJa6opuqgruKAkNOgk4iOotjHXEiDiKCjgJ8DC5utxNc&#10;4dzC8bzYYoR0O155TFxnQcJgVdxwTcz4iixtS952XZOxZOnVbu6coKUXoqMZYmNCN4bsL91G183W&#10;wMvOyIdm5GdtGGBl+C9ErAtZzFMV6arNTfMX9W+wLpxwrx2yK5h3L510zRtn5Iy7ZI07pk/ap224&#10;leyFdzV7NRgh6CoCtqp4hgzaTk6cIYGzl8BCsYwUlAOVAxkNCT8pvIMkwU4a/w8BTEH9IoCh/gBF&#10;3TGCNvI4V20xltopS3Mum0yt5BnfrlnXyjnH/FnbnEWHvDVG8TqzdNmlZIpeNMGq2o4br3IpscE4&#10;aQjbqeDo0mhHeVEm+KEv3gr9LpDXRJtTcdYKeEcZjJMUki6HclEUcdYUtDXgNcu1S61yze471zKW&#10;ONSfOOJMCZI8aQw2++j7u0OOvgQ8hERwliS6SRChAfDArimhGZoizgZCDub8tFTDxP6A5tmwjn6X&#10;omHXfCgImJm/wCxcts09YFZN2+Ut+DZeT18qcijQ4bVSF3ZQxtDJ0EC2TDhkBx5zlIync34dehsI&#10;vxCE9Tbg6G5+C2DZr/IHAlgRw9IQcmNKhdQ7FC0HNuy6F+275u64Fiy5FCx5lo96lS/HDYerhWoL&#10;WmhgHP67BLAcyloWRSOhnWTQrrIor8MI4HzrnPGg5sv2aROu2TPM3EXvsr3zHVHUIDVBFxLKWxbj&#10;TcZ6K2A9qRiWMspNXYShKeBgIGBvzm/HQNGTNWN6PZumgrqG3CoXvMpXPUtWWQWzLlkTjqmTzunz&#10;XkXLobUzZxrqWfmOOAfJvygrox2UpVhEjJOsmDsF50zFOFGhLqCh18qw/YU6iMbYQ2+ZUfbgelHF&#10;0uV5LZUEbT3IIUP+zXPetZOuhbOu+UseBWBrJ3zKN5InWFK+5gRPRRGGDMJZDkvnDLQJzmdrjnb6&#10;igCWxnjIibB08P66fE7nFc7MBbfs+ldtMfN23cqm7XJmXUsXw9qHQ9odMc7GaGclYbvfE8DQ+r84&#10;z38POQL4i9uRCA6SaGdZtKsKylOT38VXLqLLu3nSs27OpXDZIWMfHDr71CVm/s3I/iZ6oQ7KiUJw&#10;hU51HAOK28Y4g78d4FeD+0/iDL1exztTxbwgiSLiKc/DMEX7BJMjlqOGhxhFS+7Fu76VY9Ypo9Zp&#10;Kx6188zaFc/WFd+uYbf6bN04BspR44SOKq+BDoFGFTZSEjFREzZR5zU05DWhY50uKoXnmyRMhjQO&#10;uhWMuhas+dSt+9TNuJSNu1fOhHVWMcuYJD8FHnM1nIuudJAC2kMO4a4hHkz5xSkeBza+x6BiXVTQ&#10;TA2MhwLKTQnroS3qa4T3vKgdN3e+f8K1+GZo25Jj/hyjZDd2PNssS+O0raFYABX7i3kFHIsABiij&#10;/4EK2l1P2MVNmNFhW7gS2LzqX7MTUj3DyhlwyZi/0N7oW2MvzpI7aaaGZWoQWWSkgxLGQZ3IoOKh&#10;kYAB4P4mh3WRxTBIaDoAZACgBAbMhcC6QcMeY1lqeJY60tkIRfdVCK5yKVq+1D/uXz3uUTLqmj/p&#10;lj/nWbjgUThJzxmxSxujJc86Zy2zilZ8Sue9Syc8igfdi7s9ypYTx0roxS6Svuo89moCrrqEIE3R&#10;MGVcAEcAe36JHMbtq1DwLArhKynH9bqCgwbyCgQPqiiLSvRUFPOATO2vTugosLD5EgqRDi4EkJFC&#10;0sSELPF8phhuI9Rpg8MK4HYKKx/OJeOgQLChEKwU8FZkvCUZyxmiHm0mizFTJNpQRW2oBGswl4Kz&#10;lMdZyGPM5TAWosLGYigLSay1DMGWRIQerxIYK1ACMgApnA2YBUrE0ZagEADqgJqAo3MBRBGzr0JA&#10;mALwwiY4IWOsoBFGwBDNb4Di0z8KklfvEDSPDgDFrX0UJJcWSEE5lk8PL2BAEATNIUOQwfEbYvjN&#10;4BFzCUI2oghbcaS9BArcLhzFROzgPDwphXGShiNN0XQACZxd4LwCZxQ48cDpR3CDB8o9hoKEp8IX&#10;KhdGQzkEoK4UzJGygbC1Vab4K5H9vspR6XsUBVnvryInxfoqoJ3zVUA7AaTSYqxDoEmCGwn3q9nF&#10;eUJxwHgvAIXgDU/+s+BZ0AHkNCe+EfhZ8F+GM3hkyBHsvkQGa0PC0UBGnmgPUpCXQltJoiwh74uz&#10;lsPbkIm2MPIE2u8CaeA/J4D/uzh2ezkEdp9wew8GTP6+EP3ddt0fcLhaAPxZIYBz3L7C4Q/91wE2&#10;BmwV3KyFNw8UHm7tb7GWRll9YXkhJJFmX8Pkzwrg3/jd/xARfY5ePeprfwNseSWQegBJlD4ALjlU&#10;v7D9/Q8EsIjml3B07BcIaXyx+C+An4Y3A/z04Y8SBNU59lfl21MxtBIRo4RDKqCE5IT5pAEgAybR&#10;wvIgAwAZrAgFj6KCaqJYZSyCihNRBuCRKkS0mihGHSCG1QCADAGlCs8CGTApjlOXIKgBxHAqYHGw&#10;ErBmDIIM1gnyIBURICH4ZZCCsqAQlECF/PIoPjkAkldWhIeE4JYR5pIG4IQUABgBMpgFykGJ4ClJ&#10;wVPSiBPyiJ8pQicogicpgieo/CepfKcofKfk+U7KgrlEBEVVRsdAydBQUcdYQctUUctMSdda3QgO&#10;/4VhGNFcTeyYpvZ0QxsnfSuQ97Sie1g6g7yFur6iuDiOnx9xmpeIwIuhpdGCklikorSUKYuVduZc&#10;fVLaaFTcCN29Uts41cgql+ldHRBSLE0y+vsPgj+e4P7pxI8//PyXE6f//vOp748IYC6OAP7u5I//&#10;dvLH/+fUj3/9+e9/Of3T9z9995cf/vXfcELCGhQFNXmyuqwiQJMDrD8t1IzsdC3N1cG+QN04gxKQ&#10;t9O3dDKmAUCGpmtuzRnr10LDCMyCMVLSAfVhbQxHD2vIKKlLK6pKKoAMKDRTM4A7VbbSMjFV09WU&#10;V1aSkpXFi0kgsURhFE4AgeQVEObiPYwAPiaA+U+fFuLlQgryYRCCWBEhkKKE+EUEeEGhAPcp3lM/&#10;c/38A4D7xI98p0/wc5/CIlEiwghBfgE+Hl4BHt7DCGApHJFEFJcXlZTjjP5LwonKEcQpYlLK4mRN&#10;kjLYBbCdYL/A3oF9BBsMdhkcgbOewTfXDp5ff8h++TmA7gVY6Bm/u3blxuLO1bnNnMhkIpcIwFRR&#10;Z2di+cHm9Y93X6wMTNM0TX7+f/3Fzczhw5VH7Ktv2LO3XtROHUTXbHtmHDBSbjimXXdIe+BVeT2w&#10;YTmsrcWv4Rwt00L7vLpOpLZ1AsUowJx+obFuZnPwykzh8FB09dvWtUw9FvVffjb7iegvb1ofmHKr&#10;benl8NU77ev3mtbfte6xWw/YLdsfGtY+1y+xGxdeV47ezW1/Wz/B7l5ijx2wp66/+/+x9xfAbWzr&#10;gj96671Xr/4zd+6hvXfYbIvZIMsgmZkZJcuyLdkyc2yHHLDjOI6ZmZnZMTMzJnHAYWZO9Fars31y&#10;kpw9e8/c++7cqkn96qvVq1utbqsp+un7Vu/6al5nMT82SM+NhmQokHX19Jk+QWeT89tzGsZji3t8&#10;E6v8MhoTe5carr5ovPWqaPN25uJW+uJmytKl8wvXwvoW/FvHjwyuJK3ezd5+BpOyfj957R4gdeNB&#10;+tajtM2HiSt3zs/fSph9eGbo9pm+nXODd+K6dqJr1k+ULJ8tW+dGtdi45+tbJhpYJRnbphrYJBva&#10;ppgysyBHK8z9/QYN60QAlMYkzAaGa0TrOqZDxtchFQbO/YWXN3TMUDU+S9WOphud1bdKNrZLN7GH&#10;8oA1bNLUbdIY1kkGLlnWXkVadnEMiyO2HudH5p88eiF4/0Hw/Mnbz6/eQkP5fngN1XD++Pbzp3e/&#10;k0+fPgiVL1Rl8J3gE2h//PxJ+O8D9FXxp/fC1b4TvH8rePcG4u0roQx+CclgmHfPBW9fAj7evfPu&#10;1s2Fiz0LF3vXh0eGG5oAAzXNgw29bRV9/vxz8opsefUgOe1IpFIwSfOIvEaYokaIqnawulGElvVJ&#10;fVaCCS/HwrvA+0hTREzPucyZgtpr9T1POkff9U597psWzF8WzGwKJlYFQ/OCi5Of2offNPe/qOt9&#10;1jTyubzrWVHTzcK6zaScPv+wJGMzDo2mefCA+CG4wvOhg19cr1AAC6UvNCowlPsrHAn40N6DQkRE&#10;9omKH5SUEpVBSmAx0gQ8kkxAUVBSGIQESlJEGha98ALSYggQYb7OBhY7JAXeDfDF/h7ASe7HyRzA&#10;yBxEIMQQIvsOSYijxCXJe/bKojDmJuZnnD3yLN0yzbg55u6FZq6F5qxCa5dCR7c8V14mXYMrJUOX&#10;EKfg0YpYSXm8BJWK0gbAAhi2vLDiBY1dxQuAje+uAybIQOClqQCclAIArA1ARikDSEglGCKCJkQZ&#10;3BEoKDWALFodIPTBGvJYzd1OuAc0wKQcik6SksdJkDGSVJS0qpg445C0HkmVq+cQp+OYqO6UwnBK&#10;V3XMAig7ZkLYQ+JW1fYPoGSb8kNgDfwN6vZpqmaxJswkHYto/6jSxfV3D58Lru+8/fBe8PolxJsX&#10;ghdPBPduv7u2/fLa9uub1z8vLT6bm30yPnZ3eOjG8ND1iYmb8/MPVlYez8/fWVt/eGX7+bXrL7av&#10;Prty9fG1G892br3cvvriyvaLy1eeb156vrb1YnnzxdL6y8X1ZytbL0cmr07PXF9ZvrU0d+XW1Udv&#10;Hr5/fO3Jjdlr1ya2kyITg5lBgawgTxuvmODY+MiE2LC4KJ/jsYfj8xKKzh9PZlt5mGhaOZuxI3mR&#10;lSmld5Z2Xl59ujmyutw331PecZwfZadplXY86crE5tudl6AzKeq8k66dFlEtOzZzoL6vr/biCb9j&#10;1mrmHuauKVEJdemVG/1L+acz+0rat/qXPI1cPmw/r4jLP8Y5LHgsOO5zMjsmR/BE4G3DH64bmu+c&#10;ORccuz26kXks+crQ8nht71L7aE9BfbRHyEbP7HBFb2r4BcFTQUZkcuGpHMELQWLwucbUGsFLgbO6&#10;3UBpj2DnPdfQdap+9OO1N17m3PW+lftLd/3tfN9ee50ckbhycWm5Z3G+Y3aqeSIhNF5w93OUWwRo&#10;XyztbspqWL24tNI5t9Y1v9w2mx6eCNY50zgeH3gONFpz259tvrg1d3+2felsSFJn6UDaibzqzOaC&#10;C1V1Be0NeW1VafUVidVH3I/tjN3oye9ODLoAXpUUlpx7ugA0jvnHTF9cBrTmdF4b2yk8UyJ4Jlju&#10;3uAY8G7OPKxNbc05U5EbU5l3tjZfOAZwYXxDXnwjoDCuKfdMbcbJ8oL46uzYQr6DjxpFXU1WVZmk&#10;oESU3RXAwiRdEhlLBA0A6PnVCpMVSBSYXRkMGmASfhVseXdfIlwPpHvh9XxjfwHg7v9D/m5w/xHY&#10;BINHEYS4JIigDTrxSDR4hIAF8O6S8HrIeAJ4xpCRkCRicQDwAINDoZWpimgZBLhUwum/+37+5cCe&#10;vSD+8te/HNy752vvK3pgL4z4of1w/WcseM5BI8h4jKIcWVlJka6qoalpynQJ8wlId3JNNbVLMXfK&#10;NXLIMmFCI7jrOycaOiUaO0F3UitWkbVLsb5tqjk719G3yj28xSOigx3S7OBdbe1exPauNrZJMrWK&#10;d3RKjjnZXpAxcfZ4Q9b5nsP+eaE+2XEn6qOCiq2NozzZyaeP1Pq6J3sx4yd6bn+4L3i0IVjq3i6M&#10;qfCzCHDVZvOMOB7GLlwTDs/Uzd2Yw9Jl2TLszZVsqlMah+pmypOas2MqypJaAflxDUe4Ce1ZozN1&#10;m2GOp6yVXf1sDy8PbL9/KLi7/WZ57lZhfmtdw1hN0yQ/MJ4XeD61oDc1o5NjctiEzNJE2uoRHK3V&#10;+Ie5FzJjG7LjGjorZ5uLx+5vfhI8Fyz3Xh+qnrs8dOfywO2GC+0Rtsei7E80JnYIHgqerH4McToZ&#10;xo4daVib7LqWfLI6jJ9SXTDe0bBWVTQ10na5PbOvMb751sC92wP3Lrdd32q6kuqV6acTmOydVn2m&#10;erZ+9sbY1RvTV++t7Dy7/vDprQcf37x4++b5yxfPXr18B27mj+5/aGmaPByalpvd39ywVVQw11C3&#10;nZw84uNTkJMz39CwU1G2np8xlZc2FhtV7aAfZKHqFu0VX5/SvNWztda2NF83MVc7vtW1dmvk+vbA&#10;5eXm2fGy3p2BtdfL924Org/mt7anVC3WjzyfvwV6Hk5ena8dWm2eeLl453rfSn9u83hpd25kwgXv&#10;43lBZ9ti8+52zA4klkdZeIxVdD25/ASctoIPgu2tFwWZXWciCuPCSmP8s3uKRjZ6Lz9aeHJt9PZk&#10;/Xx/+dhw9dR4w2J38chw3WJNWlfq8bL06IpTfumBzqeO+6YmHC+pze/vrZ9vyL2Yf6qiOr5+rnru&#10;wfBtwVXBvd7tttiKTH5sW1zZ4+Ftwdbz13N3b/ZugD87uL7t9G/O1oxc61tbb5ttuFBeeDytMaVi&#10;oKRttLJ7sr5/s2/23uLVV1sPbo5sCu4L2lJqXBhWp9iHY92PTJX2brcvPJ+6OVvcG2nueZYVtt06&#10;82Ly+sOhrffz97MDz592irh78cpmzXxZWO5S6XRXXGu09dFou+MdSZ0X/JNddT3C3Y5x7fys9Z0v&#10;RKdPNMys912uzG7140fzA2LOpJT2Tm6+FUA/xtteupwWHRvt6X3Wz/eIm/MJvksUz9nbwSyY7XDY&#10;gxXIsnO3MGQZaXPM9Pl25q7CrF8PSyPQ9nW08ra34FoZg044CRj0g0mw/K73dREmCsP2F1a/bBNd&#10;MOmgqco20HLRVbNSljMmgf9LI81l0ZayCEthBrATFemsKONCleEoITzpWH91fIQOOUKTeNyImsA0&#10;SPe0OeducdRRL8RGK9hK29dc08tInW+sGWCmG2iq72ek463L8NdTC9BR9VFX5CoQOTikO0omEIM9&#10;SiCfQhITEZQ8JLUew+gl6k7KmqxQrS5R7bfl7C8rOG0y2MvGvAl772Ynbrqd4xErM19LAw8bfVd7&#10;Ay7TFBbAgbYmvub6/0LCcZVJ3hoy7gaHnIJIQTX2OaOelf2s3Gmvwglu7gQ3e9Iza5yTNuGauuZZ&#10;uBXZ1hbSbIPx1JF20SFyFTEsZVkPeQJbgQCNu/Z7BDA0PLBQACvL+pKQLupEvinZR/+go7MEO9s4&#10;ZTqwfd6zcsGtcJaVO8fOWeDkLbjnTXFyBl2zx/2qZqN7oJEpkUxtaWd1nDsV7QZlogiF6O8EKhGM&#10;tlXD2CvhWFQcVIxaBeeljfYwlmYG0vybvIs7fArHjzVMxPWOJo4E6p/QRDDBTgmd67d88/0dzK4A&#10;ViTxVQh8NZynLpprjHSzknaJ0jjWwC8fDm/q45eMehfP+JdMeebOeWStcfK3vSomWNnzAXVXk2YL&#10;XPMspVgGKLdvBDBA6IT+0wQwDc1Tx3rrSXt5USPqOIULobWbXnmXuJnfCOAonQhDKbv/LAEMNlsF&#10;46SCZUESUZgBDAtgC2n3bIeM0fDGHnAk87NnvHPnA0ounWg9xQjXkuFRcQGK+EAaIVCZCCUOqmG9&#10;NTF8XaSHCdLDVIJtJerEw3knGMW3+tbNHuuZ9C+f5OdNcjOnuVlL3rmrfgXL/gVzAYULETUjETXn&#10;TE9aoZwNCW4aZB4Z7apM4avh3TVxUJFnNSJkUuHillA1SwwLOmYwbDDXkMDTkmQaIt1CNY6PhjZO&#10;e5fOeBbMeOVMe2bO+BdNR9aPRne6y/qb433oKJ4iykOZAA2xqUYSFlf/nwlgY3HOcXrUTFjjVnD5&#10;1wJ4LrJl4HALG8P5LQEMDaP7RwQw0Y1KdKGR/y6A9SW4gcrHOvwaRvmV0245c6zkLa/sSVbirGfO&#10;1eiuclaGEfrLMMYAFbwHzL9jBjC0YQR3BtlXnRJCxwTQJb0t0QF+CpGzJ4cm/KvB33memz3OSp1x&#10;z13yrZ7zqpzllG34NW9HXlwIb6vn5MbqHvGUdbdD2XFpvECtoGizE8n28cWstAaP/F7fyomQuiHf&#10;wpng8qXgqjlvaJToce+qibDm4WPdoZpHzbEeypJOGgRPHblAFbQnHck3lAtn4D2/20iIXen7Nep4&#10;ni7eW4/go4bxAmefPtHfFMs/ph8zdqxnKaxxO6x+zj1v0a964XjvWePzmgeYWmjI9f5+AWyC5Png&#10;/FtcS2fCmgc9c0d4Gf0eyRe9MqdOtw7EXPTVjGSIO+rgubrgMMax1bFOamhnTYqnGtkLsKvt/9n2&#10;gwWEYtVbg+inTfTTwXCNUO7uSoHxthdq/Us7A8t7A4oHfAuGvPPGwKHuU7AUULoRXL4eUAJOqwmP&#10;jEG3lH5uxqBf4VB4zdCx1hJe4TGTM3ZEvpYEWxvF1yOH6ZAOM7CBwnxf398PZHyhDfsWcMgB4MNv&#10;d6eERw6ch/fFx+we6t9Mwk4XoEbhAmANDCahiyeODeX6/7oGeIW/As5WB2WitSrBWolgpYyzpOEt&#10;lbAWijgLuP11Dw1jTsVaUtA2UCokwUWZzFGhuMG5klQ8i4SwgyHK2MIQpG0AOEkrGKyEJQxG3AKw&#10;2/8N8NzdhQFfzwUrBGsmI+0pKAdZNKSZSdJWZBlLCsJGFmktj7ZXwNj9WurZkYq1h9tCmeckLA0N&#10;ZYgq4rxoeL4SwVuZ6KNC8lUl+9Ep/mpygQB1+SAYDYVgGE25kF205ENhtBXCdKjh36OlGKpOC/ym&#10;CDMcNVUC1ZQDNJQDQFuN5qeq6MsQ5gHThZr2+wiXev4+Ksl6Ksp6fh+hQYXJ3O8jjQzp3u8jeEIA&#10;UYkCqV84gn6hAPZWAeB9IVlLgApBQwKY/Ku+/d+P/0UEsBKBCRWPgY4ZFmiAQ+gbAaxKYv4+Afzl&#10;DP0/nN3rwzf8XwEMb9vu1v4j/4cJYKTFbwtgwP+mAP5W8f7PoCAMfogcymgXebTxFzBGwpRfTQBR&#10;WgNAkFKHERrfL5ARWjAkhDoBzSCgVfEoFbS0IkJCHoBFKBExdADcDyZhcEhlMElAq8HgUYyvIWE1&#10;YLkLa2MAaONRdPi1GBkaWD9KioqUVABvISMuBxogSovJSolSABKHSGIHCKL7iUKtC5ldqQPyUgeo&#10;kvvlJPcrgCi2R1ZsDxlE0V9Ior9Qfo1yYn+VF/+rothPNPE9ypJ7GZIH1CUPqUmJMOQJpmSUtjxW&#10;U1vRyEzD3ApK/zWx1waYOetbwaP/wvCsWF42bACcAcy3dfV1cAeTYDEzhi4Ni8WIigoFMImMpaER&#10;yiS8AZ3uamlzwoGZ4MrLZbrn6lucpzKOKKod1TU66cSKRqLp//bng7/sP7Rn309/++V/QCWg9/z1&#10;1/rP3wrgA7/8ec9f/+3Q3p/3//zXvX/6MxmFNtHSBhgxdCBUtfSV1HWp6gZKWuYMQxstM3t9Syst&#10;EzM1A3NhCWiWqT3H0hnANncEbWdhzWewjK2uOcBGx8xa2xQsb6FhBF4Cj/5rqKwN1qYtz9BT1AA9&#10;YBnwKvBaJyMbO30z8KY6SnQ6RUERR5JF4eAMYJSYpIyYBEJcUkYCAhbAEmLikqIi0qJQ5WeMjCQs&#10;gLEIKbS0BFJSTFrskKTIAfGD+0T37wGAhpToQRlxERwKjZRBwEnAXwtgRSJFiSwH2V+SnBKBQsOT&#10;lYmyYDNgAQx2FmwnrLRhB8y1ZVtqGnvac5aHZ9/de/H8xsPY8Oi7GzeeXbk73tK3NbZ40i+CcECG&#10;Iop20DHfnlp9sH5D8OjtjbnNI57B2L2SDKxC0flMoQB+JZi786J26kps1apf+hWvtFteWbc88+4F&#10;16z5VfR6l0MPrsw0Z4s4I/NYHYfzctbHNVzOhB4rnxq4td62cbNpYSOz2QelavNXqQRD5/7jKZfz&#10;O+7XzdypmLlVOv+u6aqg7aag+Zqgdk1QuyzouCQYuCboXnlTN3anpHs9q3HwXHFNZFK8W5SHlrOa&#10;tKr4T3g0zUKFGeYRV3q8cuhU09zh6gmvon52brdzdldI+1La2vPSO4KCnbcp6/cTFm+eX7wZt3Q3&#10;cuxKYPdSaN/ambnbaVdeZV1/l375VdL608S1J8mrT1LWnqZtPE9df5a4/Ch+/v7ZuScnRu8fGbwd&#10;PXzveN+diMbL4RWrJ8rWnULqzFxydM0TDCwSjWxSDGyS9WyTDR3Tv07w/Rod+9RdYMULA+X7/iqA&#10;te0h4GU0LBJkNY/hlMIUtE7omF8wsk0ztks3csiw8ii38CjRd87UZ2aYsTN0bWPNXc6FRJc9eQ2l&#10;/37+JKzv+PGT4ONbwbP7n188+qMC+J3g0xuBAPAOygOGgB0wNHzg54+CTx8FHz5AnhlywO8F795C&#10;30S+fSl4/Vzw8unnp48+Pn7w4dHDDw8evNjZeXb16mRbB2Cpb6C/pm6gtv5iVUN1dkVtYfvp6AIO&#10;L8E3qio4ticw5uKJtInY9NGEnPGsstmKlkvNIw/7Vj6NXRfM3BEMrwpGAUuC/nlB5+j76u5HRfU7&#10;WVWXg463+R5t4ofXuQaWOXnmW3LSzZyTDR2SzN3yjV0yzdmp1q4JxrYRVLqdNFJJRAQpckgSHkVb&#10;AmpBp5KEGHRWSkOIgQh6AGCWpIgEABbAovvFxQ5IQJWfDyGkRJDSoig8igjAIQkYGRxKCiMjjoRd&#10;L0IC9Q1ISTRAQlRGUgwlLYKXESUhRChIUVm0KBEtikNJoCVFpFAIsgxCcd8hGpZga2Yd78IvMXf/&#10;IoBNOcVmrGJrl2JHTpErL5uh6Sktoy4uKotFU9GSclhJqgJaE/C/IIC/t7+AX43v34FNMJQQ/CMH&#10;DHd+I4BlkcpkhAJekoKRpMpIKYuIM8SQJrJqPnpOCdpOyeqO6QynTBWnLMD/sgCGs36/Z1f6wsWf&#10;4QxgDacMDZskQ6dkZf0IJj9tcPrx09eCB48E78DxCw7eN18E8P07769eer6y+HBu+u5A//W+3qs9&#10;3Ze7Oje6uzb6ei8PDW2Pjl4fGYFGCF5YvL28chewsnpvfeP+pctPV9ceLK8+XFx+OLNwb3L+3sTs&#10;/dGZu4ChsesdXUubW08ubz4sy6/PTi5KiUmz1LY65Rf9YPneYs9Cf1Xfx3ufoDPtuWBjfKs4qTT2&#10;cLyng4+pmiWdrKlDM/Rk+iWeTL06c3WhZ6YsscjTyt1C1cTPgR/FDeeYsMaahu6t3JrrmgI9KkhF&#10;MLcpt251YLEyvfxUYLSVhoUqVtlazTza52jh2ZyyhML59snCmOy+kvadiUveppw3W4+b06pOco8I&#10;XghOBcRknMoEjQBH/4Hq/q3h9Rj/U9cnLmUeS17pmurMq59tGphvGSo8lTJW1TPfMpkYDBnZvBOZ&#10;2UfTQCPeP6bqfClocA1du/PbBDvv/Sy9xmuGQMPXwnOlZxEWwK+3X2YeT59sGp9rn1nuWVzqXkgM&#10;TxDc/XyMe2Sgsq8pqwFwa+bGes/i9ZGt8arB4lO5YJ1tWY2JoRcEjwWZx7MXOpdeXnm31n/p/OG0&#10;1sKLGScLarJaMmOLS9PrKtPry5NrGrNaTnievDm+syuAM49m5ZzKF7wWnA49P9G1MNO7Up1Uvz1y&#10;PTe6QHBXsHpxi2PA2xi4VpvaCtnf2KpdAQxi7rmGnLj6/NiGnNM1GSfL889VZZzO49p4qhLpDIqK&#10;ElH+NwQw4IcCeJffI4B37e+uAAb3fVjTfs+ux/2G7wUwWBjOAN7N/QXLAODlwfMGSloGABoALBJF&#10;xOKosnLgwUP8kMj+X/bAo/8e2LNX2P7bbwtgpJQ4BiEFC2CqLEmJRqXT6WqaRs6sYJ+A1F0BbOiQ&#10;Y8TKNmRm6jsnA4yc00yZWZbMQkt2sZ5dqpFThrlbgY1nqS2/0tqz3MKt2MI1H9wNdUzjzKzPOzgm&#10;nTzWnHa+z88jzdslIeZoTVp8x/lTDYf9c4L5mUFeaf7uiQFuF/hOp5uLJ59fE3y8LZhrXT/Dj3fV&#10;5nAN3dh6zq76ThwDlqs+01nb0ZZhbaZoZixvWnq+qqu4v79ifHXg+srFa005/ZnRlT5WUaWnmz5e&#10;Eqy0XT/pmWjL4PRUjgmeCh7tfGypGY4MSygu7l6//Ly1eyWj6GJx3WROfn97yUK4U7wWxkFR0kxP&#10;3hVsxpmI4pjIov6WzdLMi111i4vDt4eaVnur5ooTWlz1/c9wE2tiWjJCi1Zatl+vC9oyR5rSB8cb&#10;ty6NPemrXUs/3QDW4GASeiayZKRrZ2flw+WB288WXz+cfLbRdnWtefvR+OtLrTsJvIxg08jCI2XX&#10;+28sNi/mHEsfrOx5e+PJlZmVx7dvPn90//H9Bzev3rq98/jZY8GVzaetTXPtzasFeSPJF7rj47qy&#10;sqfKyzdS0sZOn+6or92uLdtorr5UnD4SzDnvbXs052TZWM3UfOP8RMXIxey27swW0Ljcs3FtaPty&#10;z9qVnuXLXfPrrVPztUPTlX1zNYOb7TM3+lcfTl69P35lrWUSzH2zcn9nYK0zraYhvrgkOqPwSFJB&#10;UFx3XOHNlsmW6MxIc/eW5LJLI2s3lm8/uvnu8S3B5vTDlqLx/NMNeSeqrw3dnGuan6qZujp0/e2l&#10;9y823mz2XR2snOjMHxypnesuHss9U33SJ8nX7ijguHdSWXpHQ/FAT83EaOP8QsfqStvqWMlwa3z9&#10;ZOHAVsPsQFpTkseJHP9z6w3jL6Z3rnUvLtWObjbPbnevrLfODBd19ea0rDRPPVu8e21gdapucKCk&#10;bbp+YKN37urI6t2Fa28uPxLc/vxo9lZHRgNH3SEnLOlW/4bg0qs7F9e3W+YEV9+/nrm5WNG/2TD+&#10;YHDz/cJdwdbznZ5Vnppj05nSF2N3rjev3Wzdaj5Wecz0cK5Pxlbj2njpaELAhaMex9mm7tZ6DtEh&#10;ZweqxqbbVzMv1DoxQyzYoV5HEvIa+288F7z5JLi0cT3xZFykp+dxH89gV7tIT+fDnk4BLOtAll2Q&#10;i72/s423vYWXrRnfzhw0ds2uh6WRp40pz9oETMLJvqATTIJOMMvdwhDOGAY98GvhvGHYEPNtzdxN&#10;9LwsjT3N9B3UlSzk8ebyGCsFnLU86p8J4ChtcpQm8YSR0gWmcaqn3Vk3i0gH/SAbnVAHowBbA29z&#10;HR8zvQBLw2BLo0BzgwBTnWAT7WAjjQAdVb6KHJeC4+HRgQT8EQL5OBJ/ToaUhZCvwqh2ErTHZI0X&#10;Fa02Fe135BxvyjOvq7pe0eMtW3oP2XpW2rok2diFWRj52BrxHIy5jsZeDmDLjXwtDXzN9P6FjOUq&#10;4TwZEmyD/Q4hpKBqu+xhbvkAM2fSI2/MPXuCmz3lmTvpnjHJTl3lFayHN3dHdDgQ+HpIF22CGxXt&#10;pCzrBlleElsV58LAuqhjICD5R3ChEl1+KICVsZ6KeE9VWT85NEeT6G1K8jY66OQhwy00y5jya13y&#10;rFlyK1pwLVjg5C25FyxwC2e4RWOexeNB9T3B9acNTxtJ2KtJODFwwqHmcO6QrcS5/E7oOKY62p6O&#10;soWKy+HdqEQvFQJfG+1mJsVMs0oYC6sf8i2ePlw9GtU0Ft8fZXbaCNpmsH7O9zAI7t+jQuQqkjwV&#10;yHzom1win4Hna2E84SRgN4J3PjO7N6i+z6dsyr98KaB8hpc775a54VG05VU2yc5dCGncTJjMZefY&#10;oN0M0e6aWMiBwUIOrrgICwmhRnVRwbIAUKor2hnm6938PYDXfg/tNwUwA+2lK+XpTYuqdyuaC65e&#10;42Zvuqdv8nIXeHmL/mXD/qXzZ/sjtMINJG2/E8AQsAD+ZjP+ncEzVbHO0F9GWAIaHgNYD+ltIe2e&#10;aZc2Gt7Y55EJpxvOB5RsHW85SQ/TRPAUcAFUoQBWIgYoE/1U8d5qOL4m1lMPwzNGuBuKMfX32DlJ&#10;u8cZJ3aEtIxHNI8GlAzxcsZ42Qve+et+has++QteuZP8gtXo9hbf0lD1MEu8hxqarYDi0GV91HFc&#10;8FFqgB6ihwrRnUZ0g/4meFc5pLMK3g2cEdo4DxMiX0/a1RrLP6kXOxXaPOlRsOBdPM/PG3FLXoqo&#10;XjrdVelZaA9tj5cKkqeIgQ4GOsWNQXJUxtpBh8RvCmBDUfYR5cOTwXWbQWWb/Nwtr+IpdvaMV8lc&#10;ZEtfWBMLxf7tMYC/OcJ/my8CWJajgPdQwXlpoX31xD0CFI+082snfKpnPfLmXVIu8XOgDGDv/KvR&#10;XYX2SfoIcFZ6wHx5RzxXjcDbbf9vIUy8Bn9ncJozSEF0fLAaws8E4cfC+F8MbVuM6pj1Lh50uDDr&#10;nr0RULnkVznvVb7iXrHGrVrzrVsPaV4Mbx4OrG7k5hYzk8pc0+q88rqDK8ePNM8fbV+IbAUn7ExA&#10;9Sg/fyG4YtavdNA1d8SzdC6ivTekNY9TaCDhrC4D7ZoaBaowrIzmqqO89EkBauBi+81GCgG7/D3q&#10;eJ4+0Vuf6MtAezIwfG2cjyGKF65zciiqc+1Ix6xX0bxX8aWjHX2BjeFqJzRF3egynmp4uKzx7xLA&#10;RkgvJwn3KnbRYvTFiZCaUb/8Ib+cbr/sztDSgXP9/vrH1aWZWjgPHbKnFomjiXdSQlprkNzUSVxw&#10;MAPgD52OdwPAPd8CdoHoo07wVcfy1ZEeWghXcwKPpxoSqXe8yr+sPbR66HD9SGjlgHd+n0fWsPBe&#10;sxJYAk7PMa+cIe+8oaCSgfDKrsM1TeE1PipBjhQvA5SbJtIN/B10yMGaxGAVnA80xjDJ+3vUCF4/&#10;gifcWs73aJC56iQPGHDMwDAIbpoUDw2yuzq012AfwWXflY5nA0B7dxJceXYvyHADdIJZ4CXgtWAN&#10;WrJc+AK7e7mmoZwAVIwdlDSGhr6FhypeIgzISAMQSQh9opQuQVqXJK1HlIESuUAPFGWMCTJWRKSD&#10;LJapQGBTicJfWQkrcGAkrWGwUjYAnLQtzDeTeBk7GALC/oeQUI5ktBMAvIUcjgXWDL/R7tspkjg0&#10;shtAiQLV7wUXIjrFFfo9ipybujxXXd5dQ4GnoeChSfUEbTU5D4YsB8wFbS1FL21FHy1aiJbS4e/R&#10;ox8B6KpGweioRAJ0lY/o0Y7C6CoegdGhRgG0FSK/R5MaBp4rVOT5qnL8b6ISGTK4NBLkZRWJHlSS&#10;B4gKRPfd9jdRDusqi3P9PoLHBnmC2++PSiTI+H4faUQ+iMpkyP7CEeonQo8N4GIFDQNMBPjQSQBf&#10;Blnog4U938R/VtL8n0Yoff/b32r8Br/+EuL3Iywa8fv5R7+4y6743P2Jm1AHOqngnKGHEwKLQXRR&#10;I7EB0LgevwHBDb5M/dcEXKz+fnmBAZNw5w+BrzN/iN3VAsCaYcDl64fsvtF/HGBjwFbB10l480Dn&#10;7tb+A1gnJYyjEsb+exRRtj/CGgJt9ftRQFr8IeQRpj9ETsYEALcVkGZUlDkMaMPsLiMrbQyA299h&#10;JCujJyuj8/uRQ+j/EKKEFoAkqU2WAovpgR55pIE8Uk8epQOQQ2oDZBFaFBlNsrQGYLf/606CNAMj&#10;o4xBKgFQMooIKQWkNBWLUibiGPIUbVmSJpmgTsDSQQ9YAI2gAQgYdTxaDYdiYJF0DEIVLaOCklZG&#10;SinBbdCQkVCUFqcCQENGkipyAC9yALvLof0YGNAWPYgTFyFIiBJBBJMH9qL2/4yR2CcrsU9eYh8V&#10;RMn9ikL7qyh1gCp1gCZ9UFHmkDJSVBktzsBI0LGS6jgpDTmEgQLSRAFjoYi3ViHbq8o7MWjOakpO&#10;euqudHkLGlEXFsDW2mb22maOugALFyNb2PvCeFq78G1dAV42bBB97N287TiuJvbmqnoaZCpeTBRx&#10;cD9KRIKMJJHQyhiUmpystZaOn77xES2Do5oGJzSNYlR1TlCUwonyQbI0H7q6y76DmH/7y/79IqJ7&#10;D/z015//2y/7/vzL3r99K4D3/BWyv3v++/6f//TLX/7HITBvz08H/vo3WQzWQk/fxsjYWs/UStfE&#10;UsvQhKED5+waK+uaMwwdDa3t9CystEwA9vqWTBM7trmjq4UTPI4v7HEdDKxsdcEuQ+oXxO8dsJGK&#10;jpYcXUdBDTTALPASOIHY0cjSTNPAgK6hLk9TJsoqYImyKBxBBoWVlJEWFQdIiYlLi0tICpGCZLA4&#10;SlISJy2Jl5EiImUICGnQRkuIocRFZUQOSh86IHlgH0Dq4H4wCTpRUuJYJAohLQMnEEt+NQYwLIAh&#10;+0uUVcSRqFiiEoGiSpaHBTDYcnhfYA0MdhBsMPhT8B3d5/om7m/dbC2td7NiCl58Ejx+tzo4427u&#10;pCtLF/vXPbJimLnu0fe3nwmeflgZmD7lH6mEIEv/5SA4GC5WtgieCwTXXwkW7r1qnN06W73kn3HJ&#10;N/O2f/HdwPJr/pUjrjnldslJDikRzmmu9okm1ucYdgmyTolKrmm6TufqapYn62dvtE2VeYYY/+uf&#10;M62s15JSP3YNvWsff1I1ejN36G7u9Ie6q88LFz5WrX6sXnqY3bdyuqw34HylS2iqJfe4roOnkpEN&#10;WVOfoK6IVEKKKaAQKliapRr3lNW56vDGxZihm0e7t/k18y5F48yCcavMfteS6eODd4quC6rvCXI3&#10;3ybN3E+dfZA6/yhx+t7pvssRLYsg5q6+KL3yIX/1Ze7y8+zFp9nzT3IWnhYsPgfkzD5Om34UP/Pk&#10;+NjdyJE7UaN3IwdvhbRdCq5ajSheNuUVGjqk6ZomGJolGlunGlhDA/1CJZ2FoxV+D6x1AbAPhhYW&#10;oueUsYu+EENHCGtOoaZ5Ak0rWsP4nIVTti27wIqZa+aYZeSYa8ouMHbOMnJOs2Knmzuf5/hlnE/r&#10;evtJ8OGz4M0rwdsX74UC+D1kf989F3x6++nzu9/Jx89/zwD+Yn8/CT5BCAXwp88QoOvDJ0igvf8o&#10;jG8+vX318eXzt08fv3pw/9md2092dp5cv/702vUHly4PNbSMNLTOd/f3V9YPVjf2VjUPNA8O9yzV&#10;1c/klE0Wt1wt6bpf1HGvZvBp29iztuH7TX3Xq9o38+uXEstnTxdOH8+ZSCxdTyhYjkmfjYwf8Ilq&#10;cfYttmBnGjheMLBP1HdI0Le7oGsXr2eboGN7Tsc6XtsmXtMmUdMmQc/unK7VcQU1jiRaU0RcFpxz&#10;oiJS8BkkCY0GDJ+VUuC0AicUQhKKSOFw3ZD8kEICJEWkJA5JwiWdxQ9Ii+2XgkFL4bEyRAKKQkTL&#10;4pFkjDRBRgwtJYJEiGOQEliUJA4sADrBMgAcgiSMFJwMlSCjRJJWIcuokmVokCWVIaEReApJFYdX&#10;PyRGJ8oxrR2S3XyrzN2zTbh5Zh7Fpq6lZswyS5dSB7diNi9fU89fCqklIkpBySggxUkYCTkFDDTm&#10;rixSlYJQIUkrEaVoBElFAGiASbKMMgxow3PhBYhSVKK0PEFKDoCXlAXgJCgAuAfMIskokBFUClIR&#10;IItUBisHgHcByKHoAHk0AwBPwm0YMAmWl0Up4mWgnytJSdBEJTSkcNaKOiGGrFRtxzSGUybdKVvF&#10;MQdAc8ymOWYqOWSo2qbSbX4vvyGAAbsCWM05S52ZrcHK0WLm6DhlGrGzaQZHLdkJjb1XH70UPHwm&#10;ePz00+vXgqeP3929+fzG9qPLm4+X5+8O9l1qaZyvrpqsqZ6qq51pqJ9tapxvblpoaZkHdHQs9vSs&#10;DgxsDA9fGh29MjG5PTu3s7Bwd3L65sTUzsjEzsDojf6RG70j1y8OXwOMT98dGLwyNLCxMn+rr20i&#10;iBcexA2Z7p46F3q2NrV6rnN2tmMmlBOmjFKx0bR1MmSa0s1dzN1iws91VfduzmyPdk5FBUQrYlV0&#10;5XTVsCouhk416RXT7eO1GZWAq1OXWvIbHLRtyIfwIS4B893TW6NrpRcKg5h+XGt3A0U9BWk5LYqG&#10;l7XH2eDTOafSi8/ljdcPlsUXdOU3PVm5E2jt+XT5zlBZV7RHlOC1IP7whaSjyaBxmBPeUdR+d/HW&#10;MV7UtfGtwpjsy4NLrVnV/SXN8DDAPfmN20MbMfxowUtBxbni8wGxoHHO7ww0KvBLaFTg+uQqwc0P&#10;R9jh0PDAdwVBtr7z7TOPVu4H2vs9XX9Ueq6oPa9ltHZorXd5a3A9IeTchxtvT3tHt+Y0lcQVViWW&#10;31u4vdm7/GLtYXtmY2d2M2Rwo1KKYgoFdwThLhEl58oE9wVbw1cvRGY05HTkxpbWZrcmncjJji8p&#10;TCgvOl/eVzF42ifmxuj1rtzOs96xgqeCvJP5KVHp4LZ1Liqlu2ZorGOuKLbs2thO9vG8N1febw5s&#10;uxl6jjfM16a25p+thhAOAAzIO1ubFQuRe6YOFsC5ZytSTmS5mrsp4ZTpZOV/JoDlsAR4dAaAAh7M&#10;JcOA+zWARpIFgAboAQuAJWUxX0ZzAAsDvu6EGwAKGgcgo7AA8HTxQ/DSyH8GeBrBSEijxaUAoA0W&#10;JiExRAQafhVOCgE6AdDQFdIIcCWEaz6DiyEGgSTjCXIkMogSIqIi+w/sCuCDe/cBDuz55Z8JYLGD&#10;+3YFMA4l86sAlldlqDA0dB2ZAXy/ZEdOqql9urlTvoF9rhEz14CZpc9MM3BOA7c2E2a2GTPPnJVv&#10;BM7fX++M+s7ZBswcY1aemUuuhXOOgWWCnvFpTa0If++CtPN9kYFFoV6Z0WHFRekDKbHNF6Lragsn&#10;ks/Uu9sc83I4wbc/FhucMdOx8faqYLZ58ax3XKB1QJRLGGR/DR05RkyWnoOdurWFkpmxvLGRnEn2&#10;ifys4/n1aW3r/VfHaudL4+sLY2ujXM9GOsattd28NvioO3/8qNvZmY41wRvB2weC7sYJP6/jyYnl&#10;d+8Lrt/6fHHocmf/Zlv76rmI8sPspMOc1CjPDE/7M57M2AsxjU01iz1tl46E5diYBFno8T2dT+Qn&#10;tgI4JiGOKryF2q0HU28eTr9tTR32NT/WlD4suCdoyBw5HViQdqrxeECuPMLcyTRipOPG5dmX4w3L&#10;j5Zfr3XfuNR/98bQs7sT7+6OvTvjlm5H9TjuFLfavDVZMRHuENyQXAk9vN1//ekZeET48PnV+/vX&#10;7u1cuvv6iWBn+2Vd1Yi3ZyzXPS4lqevM6Yac3KnxibdFJct5efOpySOZSSM1JStVedMxoYUnvFNq&#10;UtoW21fXO9dnaibaUxtKo/PKTxd3pLcMlw2Olw9e6VleqBsezG/ty2kaL+1erB9Zb50CbHXM7gys&#10;XeleuDm4/vnSsxcLt0eLO6vO5OZEXKiOycv1PzuWXv+4e7HxWNoJK89Er2PXxzYfbj58fPXl85uf&#10;by09r0lqT/TPakpovz95d65xZrR0cKll6erA1bWu9ZmGOfBgeXv64a2Zh9fG7vWUjJ4NSDnheb7k&#10;XMPF8qnu6vHhlrmFi+vrA5evjt64Nb6zM3h5u2NlOKd9s2l6o3FqOKdlsqjr3vDGi4WbYNveLj1Y&#10;qh3tyWycLL+40jKx1DR2tQ/8fR88Xbh1fWTj2vD6rYnLy53T/aUdc20TLy89fr31Ymf06r2JnUAz&#10;vq+Bx2B2252LG1eb5y83Tj8bvfZ05MrVlpn7AxuCK68EV54/nrgqeCZI4EaHGvOzfS+MpHUtFY61&#10;HquazRyaTO9/OnTvRveVqtiKWH7MYU5EgGtIpPcJcICtDt0oyOxguR8xZYfZBZ48kVM5unnzlUBw&#10;9ca9lPNJUb4+R3w9/dg2ITy7YK5tAMva18HSy8bU287cz9HK38nax97C09qEZ2Xsbm7AMdUDuJnp&#10;A9jGOkwDTRcjbdDmWhqBBTwsDMEyIII2WAl4bYCzDVgJ39YMrBBEsCq+lYm/vaWPlbGzlqqlAsFc&#10;HmMhh7GgQMPg/TMBfFSbfNqMnsg2TebZnWabhzkYBdoZBjmaQoLWQhcqW22m62dhEGCpH2ShH2Km&#10;G2KsGaTH8Faj8hSInkSsLx4bisNHyGBOSeFSZChFKFoTXmNA3miGZrmuZL9Ddb6j4HJbyfWmBvey&#10;odeChVe3tXuZAzvW2irC3sLH3sTDzpBra8Cz0vex0IcygGXxnjQsjy7uYnzIOUI+vMEhb4xXMeSS&#10;N+6WM8bJmuRmz3jlzXhkTrJTlz3yVkPr+4/1OJN99VFsbYKbAspRicJRIEE5f6o/FsBMRaLTDwWw&#10;CsVXAeuuSfQ2wHKN9jv6YHzKLHPGvRoXPCpXOCXLroXL7sXrnuUbfpXrwXXL4U1Th1uq3PIClIL0&#10;xGzVpJzVcFwawUsOC43BBn9t9Hug45jaeGcG2k4BzVQgQtm6YEu0kRxrGXY1J28urH6UmzvjV9rn&#10;WzJ8suOY6UkdKXv1fyKAYe3xDcoEDyqRJ0/yohK9wObRcV4aaC9dpIexjJs90iPdPq0rsL7Pp2LK&#10;v3zZv3yBl7fkkb3mkb/sUTjpUbAc2bYUO5zulG6DcddBuqoLkyB3BbDK/78EMDzm6w8FMDQKqSTP&#10;T+VYE7d0Nqhq2S1jnZO6wc1Z9MxfCigf9i+di+0LUw/RE7f+TxTAu2MAK+P5KtgAdUygHtLbUsYj&#10;wzZ17HATPAbwvF/BfEDJ5rHmaNVgLYQHFeeviPejEfxhAawkHBBUHe+tifU0xPuY4330xFkav9g4&#10;oPlHdU53H24ZCq8bDake9y2d9Mid5mRCHyK/YNA5aTWyYTSyMd48xg7vriHDUsVy1Sk+mthvBTD4&#10;gyjgXSkoZ/BpgjNCB+NugvM0kGQ74HzOGp+fD2sdY2et+BQv+hQMuCRsRDctxfbEGp82keaoIz0U&#10;UVwFnDAdnOJKJzooY2zoeI4K3oOB4zDwbAYeMk/KBDdoeEWcryra15gYon+IFakQMupftR5QsuWd&#10;t+VVPO2aM8svnY1o7gmud5JhmqNctZBsBg46eqEXEnmgAfjiZb87yH8DZbBrJBeqHPjQuV8EsJh7&#10;gHxkK69qzr9+hV+y6pZ51a9gkZu5Flx29XRPltU5PRmWCsZNFesOC2ChMvSE6gz/aoX/t4DEJCSA&#10;lXCeqoQABiFEAxOsL+VrKcbNs8taOtq9HFw7YJ8ADuDLIbVz/NIFfsUlv5oVj5JJl5xx19w577Ll&#10;ww3rx9tWo9tnI+qnwmomQ6qmgiqnAyqmfcvGuAVDblnzQeVjXnm9LhmDHkULER2TR3oyHbJYZD+6&#10;mKMGwVOLFkSX91UheDLwnlrC4cYZ2O82UghsfL8BygAm8vVIvnQMuH3wNcGhiOGF653qP9o5GVzX&#10;45S6GlizEzdSwynmyoboo/wYGL8/KoAtDrJy7HImj10cCqnp8c4ZCinqDy9tCi4s8CtyVQ1Qk3GC&#10;CpgTORokFy0yk461g88vAHwJ2gUWorAThRGKBDcGns/A8FXRPBWEG0MGOtIMMRwLrOsxy9gUZnKN&#10;X0lveD04ocAlt8s9q9MlBZyhI975E6EV8ydbZ850dkbUpLumRJpGm6Kc9bFsXay7LtFTl+ynLRug&#10;SfJXJ/pokvmaFM/vUSdxf4QHpHLJrt+jLe+hJecO0JR106BwQA+sl2AdAu8vuEKCKy0N5aSIdARQ&#10;EQ4ABRl7OSlbWUkbioQ1gChqQRKzBA15aTswFywMXgVeiz9kBoM7aArAHjABoA4YYsUN0BJ6KHHd&#10;b0CK6QBAA8zFSOpDYxNKGeCkTNASVhgJO7y0IwnJpKBddgGTADKKBdqyGLYcFhKW8jgOQAEPyUgq&#10;AZKdNBJXicwDKFM8f4imUgCMlnKgtkqQjmrwLmAS9Ksr+jEUfFTl+GBhJbKHIT3IQDVQXyVAV8lP&#10;i+qtIe+lLuepJsuD2wwKuHO5qZLcQUNTga9J89VTPQz7XW3lCICW0mFNWjgA1sCgoaEYpk4NVVMI&#10;YcgHA7Tkw7XkIzTlDmvIhqtTwtTIoQxSCECVEPQj/Kg4cD13+2coYDnfABea/v3AA99+D/wjre9R&#10;Jnn/ECUiH0QVss8ucCe4VsDsFrsGMMje8OT3wPXY/wjfKt7fBs6J/yO4/QG+5M2zv4+q0PC6LooY&#10;FnjIVEA5U9FONCzkg8GpBN3lwc2O6AJdcEhCVUkUmksCdPv7hwjx40e1/9P4Tv3CgFngwek/QQD/&#10;M3bf6D8OsDFgq+DHWnjzQOfu1v4D/9UEMACehKXvbwjgf4KhUN/qfg/kbn+IUNx+D0lKHUCW1qDI&#10;aAJkEVqw9KXhDBSx+lSMngJaFywGG18AbHzBS4iSagQJBl6cjhNTRYspSYsqykgoIiRpAGlxKogY&#10;hCoBow7AoRhoGRW4X0pMQVJUXlKUKiOhIi2uDJASU5IUpQEkRBQB4oeo3yDsVzi0jyhyAEL0IEns&#10;EFlchAKQEJWVFJOTllBAStNQMkoANEIZi1LFo9Wg8YZRBrJoQzmMkTzWGKCAM6HiTelyNgx5WzUF&#10;O3WqvSbNUVvZWUeFqavKMtPwMNfwtNDxtdIPsDUKtjMLs7cMc7AKNdRyZyhYwmMAm2ta2OiY22mZ&#10;2mkZMw2sXU3sd7N+4eLP3nYc2AHDDXdzJ1tNEy2SsoIUGrVvH+rAXpykFAklC+VDo7SpVGcd/VBD&#10;89MaetF03Wh1/Rg1vTOKakcVVCIU6f4kOdNf9kv/tOegqKTEvoN/+2nPvx4Q+fmgyL5f6z+LfSOA&#10;D/zy51/+8j8O7vkJSgL+y1+JCKSZjq69qZmzmS3AydjKRhfK9zWh65kzDK00TOAc391cWDh5l23u&#10;CBeCdrVw+pLLq2dhrW1qqWkM21+4EDRYDzx+sLGqrrY8Q5eqbqisDWaBFbqYOYCVuJjbWeoYG6lp&#10;aSmqqJLlFfFkOTSeiICSgKVExACSwlxD2P5KQ5JJEodAEJEyMHgZKayUBEpcFCkmIn3owC4I0UOg&#10;E8yC8oNlEDJS0hJi4vAYwLAAJmFw8LfJSkRZKo6kgCEAaHgy2IbdAYDBdsLADhhsM9jZMG5AbW55&#10;6qkEsMsKCFJvXcebncfhbn7KSIrkn/ar4ah1WaUP1m+8vPbg8sTySb8Iiigas0cCHAkZJxO2xhYF&#10;rwWCay8FKw9ftS2sx1XPBWZsBubdCqm4GVQ1wcpotk7INjt31uZCqHMq0/6CgU2css15CjNHya1Q&#10;zTru1MmajoKOhbKGUi+PI8r4+XPhj6szntUV3ywsul/S9qx8/FH+9KOC+c8t24LB24KOrelTxee0&#10;WWxxBdsDGBtxgqkUSV0MryhBpiCp4hLyeySoBLqtHvekZ8GgS9E4u2yG37AW3LUT2LXDrd9yLJ6z&#10;yhw1T+33rlnLWRM03heUbgnSp55kTT/OnnlSsPgyeeTOkbrFE02ruTNPqzc+Fi+8LJl/WTT7vHDq&#10;KaB0+nnZzIviyac5k48Sph5Gj9+OHLl5eGQnbOhGcOelgJrl4Pw5TadkXcsL+sbnjcwSjaxS9GxS&#10;NOyS6baJ6sJSz9+jbnUBBp78uxgWln3+gtAQ69qmAMxZuaqGsRTVSBXd08a2aRZO2ab2GYbWKfpW&#10;qeasfCtWnp17Lptf6MhJZnqcP3yk8OYtwYePUHnm549efnj1BqrV/P6t4DOU/vuN5f0NPn7+8PGz&#10;sPLzp131C/H5o+DvAvgDLIA/fuHDx0/v3r9//ebNsxcvHj15dvfBk5t3n+zceXbjzoNL2wN1LUN1&#10;zYvdQ8O1zWMNHYN1nV3V/aX53bHn6sNO1oXEdHifbHOPqveIqnP2zWZ6pzh5xlu7njZ0PKZicZhi&#10;EIrVCWFYnWVYxKlbxIGoZn5W1SyWbhqjbHJGzz5J1yHZ0CnViJVhxs4yd8u19si34hYYsbNNXbPN&#10;2ak6lsdwCva/HFL4eS9GXBwDaV9h5WfhkLzQqQSXgBbKYCgDWEYCGrEbcsBCAYwClzIpKIUXIYGS&#10;EUNLi6IAUiJI8QPSkocQoAclidsVvaDxtf3FIUh4JJmIlgXI4mmyeGV5HEMeq6mI1VbEadHwmlQi&#10;XR6vKEuiqSjpUmR1xWW0KTR3W2aaq2+lGSyA3UtNXctNWBWWrAoHTimbV2BoFoHE6IuIyspIy0mL&#10;E1ESZFnMFxH7RwSwAlGK+r39xYqTYUAPmLXrgGVRNEhXC9fzjQmG27sOWGh/wZYoyWMUCQhZhIS8&#10;mBhNXFoXK8diGB81dsnUdMxgOGbTnXJVHHOUnP4ugOl2aQzb3wtYWNX2yxjA37ArgHftr6ZLrjYr&#10;V9Mxx9S9SN06zoR1PrNsYvXq++u3323feHz16r3VlcujQ7NdbSPtLROtjZPlJQMZqS2ZGe25Od1F&#10;hf3l5UOVFWMVFcOlpQPFxX2gUVU1Wlc32dg409o619m5dPHiWn//5sXeS129W+09my3d6y1dm63d&#10;l9t6rrRfvNzZs1VeMTw8cGlyZKu1ZuDq0s23998NNPRfm96+MnrpjP9pT0teR2nn9bkbW+OXbq3c&#10;ETwRPLvxamFwJfd8Ic/Rx1rPgevkcyostiihaLx5uLeyqyShoDqtvCyx6FxozCm/46SDuAj30J7y&#10;jq7SttigU8569gbyOjpkDVkJsgZJzVbbmm/vecL7SMrRC4Vnc8ovFI3VDdQkl9Uklry98jTc0e/u&#10;9NXF1olgO1/Bc0Hm6ZyY4FjBK8Ep35NVKZUvrzw77Bp6aWi1Oqn04eKNgbL21syKmgv5Y9VdFwua&#10;bk9di2CGCJ4KWjMbjnEiBC8FyaHnoaLQLwXnA2IhE3z7E2i0ZzcJHgkiWaHj9SMvtp4GOwbcmrnR&#10;kF5bcCa3I791oWN2e/TSae/oZxuPE0LONWXWg/6Mo6lzbdMLLZOfrr0uOZ230DwleCE4yT3aV9or&#10;uCfwsfaL9jr17sbnuY7lc2Ep1enNpYm1dTlticez02MLcuOKc2OLZtsXTvvEXBm43J7VdpR9RHBH&#10;UBxbcto3VvBAcOF4Rll63cW6kaLYslvTd4tiSl9uvdke3fE08+0o6K9Obs4/W10QV7Nrf3NiqjNj&#10;atJPV2Wfqsk5XZN5qiIntvx8ZIqjgbMCiqpKUvptAQzYdcDfa2DAN673ewG8y9f2l4TE7Brfb/ja&#10;+H4DZHaFAhhE0AbPJ7sCGLa/oB92wBhp6LkFh0Lj0RhwPURJy8iTKQAMAimy/8DBvfv2/7IHTv8F&#10;7UP79ovs3/eNAP7aAUuKHkRIiqFlJLFIaRIOrUAh0hTlVOg0FXUtGydvL78LjpxUc8dMC+cCfbs8&#10;I2a+ATPHgJVpwEo3ZGaaMLNNnXMB5uw8U1a2gXOmvlOGrmOmvnO2ETPXzCXXwb3EyjnT0CxWRTWI&#10;z83OSxuLP9kcE1VRkNxbmHox8UR12pm6joqZ5uLx7DM1Wacr4wJTI1yjy89Vz7ctNSTXR7sdD7bx&#10;9zHlepm7eVm48sw5bsYsZx0HG4alhZKZmaLZhbCkC6EpjRltl4ZujNXOD5RPXhm805U3et4n9xjz&#10;/DGX+IuFkw1p3VdGb4GHok+PBB+fCkpzm4rzWi5tPtnYeDowtDk4uj06slOeMcQxPa5FYjsaRgTz&#10;0s+faaytWOjputbZuZ2d3ZeY0JKc0JSa0Jyb1nEqqshS08vTKMKG7GZOZBtjnUtOtt6f/VST0HfW&#10;L59rdlSXzIrkpaVE1xsqeRgoe2TFtXVWLeXFN9Zn97YWjK31P7g0+Gy26eZQ2aU472JLCtdOgZfq&#10;n1tztj7W/XTZydw3aw/AOQ79tuvVR8GLj89vP39664XgveDTK0Fvx6K5kZeby4mMlM7c7KGS4pm6&#10;+q2EC70xsZ2hweWHA8uSznYXpAzGHS455ZdeEFPVntN9fej6lYubE+WDNWdLcyMzq2LL+govztdP&#10;Dhd1jZV0jRZ39uU0daXXXsxqmCy/uNo8sdE2fa13+erFpRv9q8/nbz2buzlT1V9+MivR90zt2aLc&#10;gPit6hHB6pO57KZ831PHrD2nanovD6+t9q9cGtl+tPRsqnK6Lb71etf268WnN4e3FxqmBgt7O9Jb&#10;mlOae3J7xqsnd8ZubfRu3xi/u9C+WRRTDTYSfGRj9XODdROTbXPLvSvrvWtbF9euDWzcG736ZPLG&#10;jYuri1WD6w3j71fuCe59Emw/eb5488XSLcFDweeNJ5e75qcqere65l4u330yt7PWPn354uKN0c2n&#10;y3ceL95a6phqy65ry22YbBx9d+X1nanbM/VTYVaBpcfyb3StPx2+ca1lQbD0ZLNm/Gb7wtuZW4LV&#10;R4Kt54LNx4Jb7wTXXr1aul99Mj9Q130gqeVW03ptSMFgXOud5ss7TesTuQNFUTnZh1PBpbI2q/Z8&#10;ROJG/9Urkw+riod9gxMcvKOtfI95n0kr7R5/KRBcuXYnIyntZEjwmWD/YI59OM8+xN0m2NUukGnr&#10;72QN61vY4Hrbmfs6WHpam7iZ6bua6AI4pnpsYx0XI22mgSZowEoYdIJZ7uYGXEsjWPeCV4HXwm4Y&#10;dII1cM0MvK1NPc307dVophSMMRlhQkKYECT+mQA+okU+oSt71lotxc0igWtznGUWYm/s72Ac7GLt&#10;52zpZWfCszLkW+oH2BiH2JtEOpoFm2kFGWv469F91BW9aBQoCRiL8kEig6WRRyTR56QIUBIwjt4p&#10;qzeqZL6gZHud6nRHjgk5YBXODQ2PDX3uhDm3w55bxOKccbD1szLkWuv7OJsFsa2DnSzAu/yLIslb&#10;CcNTl3C1kXI/TY9ucymZ5FePsgvGXbNHXTMnPLJmvPKm3TOmXVJX3fPWguuEAthbH8XSJrgqoOyV&#10;KGwFEpNGFlZXxjLVMRB0HFS+j0pkgllUkpPSjwSwIsGLinbTwHnpyrga73cMJgfX2heNedQtulWs&#10;cEoAS25FKx4lqz6Va8ENyxGtM8c60q3PuxF4BlJOGgi2OlGokPFQSeTdb47+p4AtNCSzNTAOilgX&#10;RTJXjuwlj/HQRbu74LzaeaXz/tUT7KwF7+KL7tmjx1pOmEarHjRRx4AXQsb3G775/g5GBe+hSORR&#10;iV6KBD4NDw05qYbx0kF6Gcl4OKH5mU7ZPcGN/fzySe+SFZ/SFV7uhmf+Aid7hpM741O2Gt09erwr&#10;xiLODO3KkHL+WsjRhEIOrBy8xX+WAFbCeKoguLpSnkFqJ9v4lTOBlQvs1HVO6rpH9qJn/kpQ5UhA&#10;2cyZi8H0QF0xKz0s+z9RANPxbOibaIK3Ki5QAxukj/KBBfBEZMuId/5icMm8X8GsX9HG0aZTqiHg&#10;8FPGeivjfFTwvspEP2WiD1yEU4PiL8za9DSlBJqRAjTFXTUOMk0lOXFWiZWexSNH2uaOtIHPcZSZ&#10;NsfOXPcqmmFnrYXULBxpK2ZmuMv66kozNbFcdbyXFoar9SMBLI91oRM9oAxgJMcQ6a4vxmIR/FMs&#10;UhdCmsFBuCoUwMOclM2TrSNHm30UfPQkWSoIDwUMT4HgSSNxVUguqgRbFaztbwtgI0Kw7gHnULL/&#10;oHfZmn/xJZ/8La9icLzNeZfNRjR3BdbaSzqaIdnaKNd/RwGsKA/2kauK52uhfXVF3fwo4c2csnm/&#10;+jWhAN72zV/iZW2GVV6O7kzQP/4fLoAhE8lRwnnS8H50QpgmPlxPyt/oAOewwuGRwMZLR9sm3XMW&#10;vYrW/StnuEXz3mUL/JJl79Jl3/Ilv/IFn9IZftEEN2/YPXvWr3SSXzjGywOABphc8Cub8y+dCywb&#10;8Mge5hWtRHXOH+srcyngyQWr7rdVw3owFPxUFf0VyJ7g/NWS9dLH89SkWaD/240U8rX33UUdz9Mk&#10;eGoSvVVwXqqQ7PTTx3uF6p3pPdLV71vZ4ZS2Fdl2NW401TTBFsHTxQXR8UG/Zvv9LgFsiPKyk/GK&#10;N01uC6hv4hdVsy90B+QOHatuCi8J1A0xBocT0pFBcKUi7ahIKzWCnQrGSnhNYH4N5FoILFidfmNP&#10;GQQ3KOMZw1cDV0IcH5wO6jiuGspVHeGsh2Q6ULiH9Y7luGZ0htWNHW+fONoyGl47GFLeF1zWE1LR&#10;GV5dG1x2gXWBpxZohHEyILD1yO768l568t66ct5aFG9NMh9EDTL3h2jJev4IrjrZRZ3M/B5lrB1A&#10;CWNLQ9sooqzB/iogLBUQ1rJSVhRJSwBZwoIkbg4gipkBCKKmALyICQB3yBh70AiAOWAIIpgEnWAu&#10;WAy8Cn45vAC8zC4oECUt0VI/AIewwSNtAQSUHRFtT8I4kLGOZIyz0O9y5HHu4BSDbg0k6BdCUNa+&#10;rLeqnA+ALu8LDjw1qr+6YgAATH7do0ELBGgqBWmrhPwQQ41IGAP1CH21w3qM8K/RUQ3VUg4GawBr&#10;A6sFb6evEqynHKCr5K9F9dGQ56vJejIoPDr4CIRtqBoBnkPDQWUJQD9DzluDGgBeC7YHfjnYbGUK&#10;HwAacFuJ7AV2B7qNErhUvCdUA5kE5b+Ca7Iynq+E8wLQsJ7/BB54qKBiXL8HuoX9Cnx9g/m63PHv&#10;QeVL7eJvoZM9f4gwVfcHqBD4IAoTfL8g7PxSfQEAvx28Egbln9ZtphO/vWj8+/LNZep/DnQj+JJV&#10;/0eAX/X3CG6XICpj2DQUUxHJBBG0wfODChZykGAWuC4J0/RBw034cxPwQvZ3EV7bf12gXQD7Cz/v&#10;wQh3//8KYCH/dQQwbHC/d8B/VAAroAD63/Ot94WBXK+WPErje6gYLYACWhOelEOqyyLUACQpBoAo&#10;SSdIqOLFVQA4MWUA6iAVBnlAAbFfXmafHEByr7zIHqrYfmVo0NyDquIHVCQP0WXE1NFS2vCk6D4l&#10;kb20Q3sUYUBbbL+q2H6G+AE1iYPqAMlDGlIimgC4ISOmjZTQRUnqYaQNsDKGWBl9Ms6IjDOg4A1l&#10;CUbyJBMFsimASjGjyVkAFGXNQSeYBTrpNFttNRcdFZauqgtAj87WZ7gaqHEM1d0AoP01oB/GUAXC&#10;gO5hwOAaqXsaanoZansaanNVFWwV8AYKOC1tRSMLLUtrbTNrdSNrdQOWoQ080C9fmPL7jQAGk+7m&#10;Tg465gYK6jQZEv6AOGr/HpzoQRICScHIEzFqeJwhleaqpRuhZRjN0D3N0I9RNzxL1zklrxqpoBKu&#10;ohGIJertOSC154CIiOShn/f+6a8//7eDor+IiB34kQD+7wCRfX+DBbDIvl/2/unPKDFxQ3UNOxNT&#10;WAAzTW0cDCGVa6VlYqttbq9r6WxsC3AysnE0tAbAAtjVwsnDxgXgbs3iWDqDHjBrNwkYtr/m6oaw&#10;AIYdsD5N00BJy0hFBxbAYA2QQrZ2stE3M9XU1VGiM2SpSsIkYBISg5dGQvWfxX6tKysuIS0phZCW&#10;wSBkiGg0CYUA7ApgOAMYIXoIBikmAnpAP5iLQ0IpiXD9Z9FDIl8LYPgrYyqOJI8hyKFw8mi8EoFC&#10;pyiA7TRW1QUbD3YBBuwU2DWw42xzx1APf18mD7VPErFHXJ2sHMkPKTiXLiuGEf8fe1XRcqcDop5e&#10;viN4+GZrbNHXwV2Hoor8SVRXll6ckPX6xiPBG8HHG08E118I1h++6FhcO18zF5q7FVZyLbh8xbOg&#10;3jC6xPB0hmV8nHNqIDPFxiZO2/IUzSaB4lBAtMrWtUtwZZ4cqmi/0dZwpfTswgXuq+bTgr6kFy2J&#10;9ypT37Z3fOyYelg8eiW971rp2FrBxfbj2cf0XcwPEXR+FrdGUtxUtLVk8GoYBVWKmqy8liReXVLB&#10;VNf1iHdaS3DjKqt01iJr2KFo2qf1Rvjg48Ceu7yGKw7506YXelh5YwkTT+t2BFWXPufOPs6bfpQ9&#10;/bB09TWIJ5uWTzQsZo7drVh+XTz3rHT+ecn0k+KJR4DyySeAsonHeRMPksdvx4zfOD68HT50KXzo&#10;SmjPVlDNgn/WKN36rK55vLFJgolpoqFlqp5duppDmpJtkobdl9Teb1CzTIDtr6ZNElwRWs8xHQAn&#10;BMM5wdrWSVpWidqWiVoWUM1nJe2TJKVwmuYJPYtEY9s0I6sUA4skXbMkI5tUXdPzeuZxVg4JBiZH&#10;VNW5Ojq8mprxxw8Fgk+CD28F7199AA3Bx4+Cj8LCzt+J3t/i0wch0L/PH78A2eDPYIVQPWjB+09Q&#10;lel3nyHef37/9sO7N+/fvHr7+tmrV09evHzw9MXdxy9uP3q+c//exvbFyqa+qsb5zqHRmtaJ+q6h&#10;mp6y9JYgnxQT00gtkxPqVvEMu0QV6/M0k5MKOmEq+iEaJqF6VlH6did0HM9oO5/XdE6kW8YzrM5r&#10;WF/Qsk/Wc0wzdMkydc01c8834+SZcHKNXbINWJmgX9sB/A2TNe2SNKBk6yR9+3g148MoivXf9sv+&#10;vBcjIYGFRv49eEgM4oDogYOAQwdEDgkboEc4NjBUIBqcYlKikgCkJAqAksJASOJ2kTyEAMBFoWEN&#10;jEOQCCgKnO8Le18SRo6CU5DFU+UIilSiCpXAUCJoKeF1VfAGKgQ9FZKeEllDicJQlFejqxpS5PSl&#10;UYY0NV8Hl2ymV7mZe+6vArjChFllyaqydytn8YpsHGKIFEtRcXlpKVkpMYJQAKtS0LB2/QMCGOIr&#10;+7urfjFiJMD3DhjKGJaikqQVAWQZGgWhBAO3ZZHKcigVgDBXWAm8RB6jSETKwQIY7JecKk/HMsaE&#10;naPpmMVwzKU75qk45n4lgNMY9ulq4Nz5fYCFAbspv9/wTQYwhHOuqk2mnku+mnU83ey4V3heefPM&#10;zPKtzSv3lpa2JicWWpsuFuRUZ6ZV52U1Z6e1XIivOX++KimpLiOjJSenLTe3MyurLTW1EfSkpTWl&#10;pbZkpLflZHcV5PcWFw2UlgyVlA6VVkwUlY8VlIzllYzml07kl0+VVM2W1cyD/rr6mZTEutyM+oHW&#10;mZyE4pTo1Otz17tLu7wseEXnCgXPBO/vfJi/uDBQN9hc1BoTepZlxtFVNLTQtGFbefiyg85Hp7SU&#10;dzQXNDfm1IayA7VJ6haqJq7GTLaRM9+GO9o4WJdZFe1z1AZ0o2hKMgrqOFUtopqxsqGttrWdjo2z&#10;oeNJ32PNefUXyzoqk0rG6wdbsuuyjyULbr6JZAZe7l++NrzuquP04db76oy6SF6U4JEg9WhKxon0&#10;9ztvYAFclViyPbwyWN4xVN5WcDJ5rnmwK7f+zvR1fyv+uysvRyr7g+38BI8FZWcLY71Pgt0pjS1I&#10;Dj0vuCvIOZZeHlckeCo4xTt2saTr4867cFbIWu9yb2n3hdD4utTqoar+m9PXoz2PPVy+V3Amt6e4&#10;E3SeC4wtP1/SmdP09tKz5OD4q4ObgjufQx0CNvrWBfcFkZwj0V6ntsd3ekoHTgecr0hpqMloqc1u&#10;zYgpyowryjtXknkqb2v4ynFe9Hr3WmdOR6h9yMcbn2qT6yLdjn66J8iKK0o9ndte0VeVWHdn9n5d&#10;SuO7qx+vT9z2tQ5qzOwsT6iHM4DzztYCcmNrcmKqM85Up5+uyjpZnXumNvtMVU5s+dmwC9ZathRp&#10;2d/IAIat7fcOGLpZ/+qAQQSTu6L3nwngb9QvzNfS92u+Nr5fA8/atbygTUSg4RWCBpiEHTAAasgg&#10;pUXF4eLPMhKSGARSgSIrSyRJi0sc2LMX9r67jUP79ose2P8bAlhC5AACKn8vgUVKE7GoLwKYoaik&#10;Rre053J9zzm5pVg4ZZk5F+nZ5ho6Fxiy8g1Z2eAKb8TKMmRmGTvnAExZgGwjIZAhBjhlGzllmjpk&#10;WjlnOrAyLCzPHo2oqyhYiD/ZfDK0eGflU3nmxaO+KcGcmBM+ie0lw/cWn91ffnpz6s5sy9xa59JM&#10;/UTW4aTD9gEh1j7uekw/W66PrZuXJYdr5uJmzGLqOtrSrSwUzTn6bjE+cQNlIw8Wnm3139iZeCC4&#10;IZhrXFttvX6MeZ7J4HfljXbkDQzXTN9cePDkyivBC8Fk7+Jg5+zW6r2N1fuz09cnx6/2da1P990/&#10;7JltQvfjOcXHRTflZo0U5E+kpvcmJHdm5Az09N+8ck2wuPiqsGDQw+2sBpXlyPB3VQ3g60eZEdhZ&#10;h2sEO4Krgy/acqatVLyVZaycdUPPhZcHsuJ1FVzZZlEpp+rOnyiLicqvzRspSx8sTBjoKttqzVlp&#10;y1qOds+LckyMsI/NDMrvTGkbzO7Yap0V3BfWnH/yAfol33PBw+0nHx4LBK8E67O3w/3i+W6nHaxC&#10;kxNaentuNDVu5GSPeHtlebpnuDOTooLLUmPbLxytjAvJzThWlH+yuP5CfWdGa2tyXV5k+gXfc0XH&#10;80Yrhm8Ob3em148UdUxX9o2Xdl/MauhIre7PbZ4sv3hzcH1nYO1a7/JWx+zlrnnQmKnqrzqTnxGS&#10;UHe2LMc/fr18WHDp7bOe1cm02mT3iMZzeYvNI6td83enboCLzLuF5zPZA7P5Q59Wnl/tXRsq7OrP&#10;61xtmbvWf3miYqTkVMls/exo5fj24LX7809XurZmWpYn6uZqkhv7Kvv7KnomG0evjWw9Xbi1M7Q+&#10;VNBWcSJ9u3N2tLB5urzz2fw1wc1XrzbvPFm+8eHq4w8bDwUPBIKrr9ZaJsfLe671rzyYunqpZ+Fq&#10;/8r1kY3rI1uA21PXdsavDFX15Z/O2Rq49GTpaeGJwhi36HdLz97OP3o0cPVm+/LlmsmJ7PbHA1tX&#10;mqYKQxOiHQKT+MeXmkbebz0Bh4rg+oeGM6UjaR1vhu/Npw8WeCRdLV+cTr3Yfqa26nhhe3L99sDG&#10;9vil5uzm/qLR0ZqlnPNN/n4JnIBzNvzjzsFn4nKr17bvTYzPJ54+FxMSknA49BjP5QSfeZTnGMVj&#10;HfF0BUR4sIJd7GEHHMSyA/g6WMJ5wLvAGtjNTN/DwhBO/wV4Wpt425mDyLc1Aw0vG1OupRHohwWw&#10;m7Gup4WRh7GOLZ1qQkYbkWRMSAhTouQ/F8CkUwYKCQ7a6Vzr8x62UU6m/nZG/k7mYe6OwRxHf5at&#10;r5OFv4NpsJNFlIt1tJt9uJVemLlOqIlWsL5aoKayj7Icn4znY1B+UjLhEsiTkthEaXIBRqmBonVR&#10;0XiSZrUpb3ed4nhb1vmOHHOHytqmuy7ruY9Y8zq5/imOToGm+nxrg8Ncx5MB7se9WCHOlv9CI/so&#10;YXiaUm4snG+i/vkej6ppfs2Ya+EEJ2eckzXunjnlkT3JSZtkJq+6562H1HdHtDsQPPWQTG2CKxXt&#10;oCzrCqX5kqC0jN8vgKFhgHE8RYy7OtZTS5JletD5uPLRdpeqCW79knvlGqd0hV08z8yfYmZPuORM&#10;covHfCtnjnae0T1qj2CZoV21UBw1ghdDPkARGrsR+oLsdwK20IDkooFxUCZwFGU9KUQeBckxJvKD&#10;6RF9PpXzXqVzzMxN39JBt6y5Ux3xdmcZB/6pAP7HRI0vqBK40JfXJD6N6P0lkRTrrYP2NkR4OuN8&#10;c1gFvSGt/fyKCc+SJc+idY/cS16Fc5ysMXbWbFDVYnRXvU9ZkFq4oQyTDsC70QiQToaFHGR/hd+u&#10;/mcJYBUcXxXJ05P2CteO7fKrBRs875Kyzkldc89a8ipYDa4aCSibOtUdqOKvLWLxnyiAYQkKPggV&#10;gjcdH6SBDTJA+1ohuFn26VNH2kZ9ChaDS2Z98qZ9CjaPNceohxlIs6H0SpyXKh76Rh4WwAB1hUAq&#10;2kNeCpprQA7UJ/prI7y0xTnmMm6R2idqvSsnj3YthDXNepXMu+ascHKu+FetB1Zvnui5GNIQoXnE&#10;BOGqjfZQR7t/I4AViW4KRI48wVUB76pG5oEzQkPaxUDK1VjMhScfXuxSOB/QMOuWu8wvXPLOn+bn&#10;LB6pr+XlOCFZOtJsVTSPiveWJ/KpJDcaCeymrSrOjkFwAzv7fQloyHdi/IwIwdr7HAPx3r28ohXf&#10;wsu+BbAAnvcpnznc1O5XZSNmZ4pw0Ua5/ruVgCazIQFM5NEJ3pAAPsTxIYU2uBTPeFYtcQsWWSkb&#10;vMx59/T1kPLliMajygF6yP/YEtDgOFSDRl/2VsT5KmNDNXER+shgo0MebHG3WqecrSPtK/7lc9z8&#10;eV7hLK94xqtkjJc341u8GFSxFFA+61U44ZY96Zo1xYHitFvODC9/jl8051MMlpn1K5nxLxnl54/5&#10;Fq1Etqye6K13KwmQDTYUcdaU4YB3lKfwCUR3HM4FfOjaFE9DgocWkqWOc/92I4V8LV2+hoH1UCfy&#10;lfFeKiRfDYq/Npbno3W8OaxpOLhukFe4crh50L8mnBpmKMrWwgTR0P50gt/vF8D6aG9zSd5htVMN&#10;gfXjp7p6w8t6wgobA3PO20VbY+3VpCxVUI40rBNW1AgvbqiIMpWVMqATHegERwaRySA6qZFYaiRn&#10;WKlqy7tpybE1ZV01KCzQA/rBMpB9R3mAa6Am0VeL4q9O8VEje0PKCu+uJOWoLmVvjmH7MkIu2CVV&#10;+ZR0hdT3htf3RjTU+RSk2ccf04/0pvvZy7rpYhyUJC10Zd10FLgALVkuZH3wbHDMqxM50JUQ5/w9&#10;Qmn9PTYkCSOShMH34ER0YLCHtGEwB7UwB3WwBw123e3XwAL4a2AxLCdtvYu8jM0uCghbANgGRZQ9&#10;gIZ2UMI4UrHOcngOmeAuS/CgED3kiFxZEleexJMj85TkfWgKPiAqUX2VFXxBVKH6qVADNJVDtZQA&#10;YdrKgHAdFcBhEEH76x5dKNE24uuoRwdEgqjPiNJnRGoohmgoBv+zqE4NVlMIpMsFQBWVKQBf0KbL&#10;+TPkA0E/mKtODYKXBFcMyEQSvSBPSfZWk+WrgU9Zlq8h5wcincQHVxJlPORNQVuV4kUjuSuSOIDd&#10;4tVyOBYA7tydBQMukspfOdevxe0/A/rpj/Be+U0Epxh0nSRAxlSdCI36rEGChrL+ZxFe8vv4/Zq/&#10;Xv/3EZyA8Jn4TWTg+SCqE30YRB84gn5VSABDV1EQVUkADzoZwGVQuKAN93wTwW1F6EF/Z/zxD01+&#10;A7AXf4AvNwK3P4LwJfBrv4rQW0NXbw8VrKsKxg2O4LkLNMBTBB0SwFB1B8A/ru174E36P52vpO/X&#10;/KcJYPAg8UN23+g/DrAxYKvgx1p480Dn7tb+A/91BDBFyggAe9xdBwz4ZwIYXv47DL4Uav6O3ZrP&#10;/wBUrpkhzFWCUpS+jkQpZYKkIl6ChhNXwIpRMaJyaBF51CE5qT0kqT0U6b2y3wAb369B7JeX3k8T&#10;20uXOKAlLaIrI6oHIgApboCRMsZKmwBAAy1pBABtnIwpHmFBwdgDZLEOcjhHBYIz+E8i+M8jQInC&#10;VpHj0BXc1RS5GkqemspeECo8bTpXm+Guo+YB0FXn6mnw9DU9AYbafAMtL9CpSnVWINlQybZqSi6g&#10;n0FlqlOd1BWYGorOGlQWiJqKLpo0phLRlka0ohFsFAmWVJyVAg4q1iWPNaOiTAHQQAxCyGgzEsaE&#10;hDEioQ1ISC0qXltP2dRc08JCw9ha3chW08jFyPZrAQyXgAYNuO1qYm+vbWZM06Jj5MkiKPSeQziR&#10;A0QJUQoKLYtVoBC1ZOUslVS91HQiGHon6XpnNAzjtYwTGLpn5FTD5ZXDVLUCZTBqP+0T/Wnvvr2H&#10;9vzpr/9fwL6Df9u7f88XAfyTxD8I4L3/j+j+n37+878e3POT6P49e/7tTzKHRPQZao7mFnaGFvZG&#10;lk7GVvYGX4bytde1dDKwcTKygaUv08QObruYObhZMbm2bJ6dKwA0wCToBHPt9S3BC3c1MGyCAV/L&#10;YDALLMmxdPawceHasRxNrK30jAwZmlqKKnRZKo1AkcMSSEgMRjj2HkJSCh4DWEZKGoVAYpEIEgZD&#10;RiNJKAQBIQ0LYIykOAAlLgpAS4iBNuiEy0RjEVJgDZLiEmIioiIHoczFXQEMfzssi8JRkFgKAiOP&#10;xquQ5NTlacaqumBTdzcbRLA7cPYz29wx2M0X7NR//5f/j/TPomBJOkERfLi6snTJP+1POhJ7d+Xq&#10;08t3bi5c8rBwxu2Tkvi3fQysQurxc/dWrwneCgTPP324/lhw/blg/cGzjoXVhNrFI0WXj1Ss+OZf&#10;tI7LZ4Rl6UVn2CXFsbP8mKlmFqcZ5ieUbC+oMCtxesl6lueMNd0Hiipejja960+6Uez2psNfMB4t&#10;GIl70nZ+uySlK+pEho1vnKlPsIGrK8PSGKusdgilJY4xw8uakxX0sCQFCYQsioTHKkphVCRk9VVs&#10;ArzOVZ/rusQqGLUvnWFWLbs1bPLarvv23AnsfxA68IhdvWqZOWiX1X+481Le6uvSS+8Kl59mLzxM&#10;nb6Xt/Yie/FJTN/l420r8YPXcuYe5S8+LVp6XjD7OG/qQe7k/YKph4XTj0DMm7qXOnY1YexK9PB6&#10;xOBqxNBGRO9GUM2MT2o/3eqMseV5S/NkM9MkSAA7ZKsxs5Uc0rQdM74e4neXL9m9Dml6julQnWcm&#10;9B23ESvbhJ0LMHaBBkGECjs7ZRo5ZBjapxtYpyhpnyTSwsjKh+XoURSVCJJiGIAoF0qSD5FB86TR&#10;bEVlX5qKpyzFQYlm7+15pq978c0Lwaf3kAaGfO37zx/ev4Vs7jeK9zf5/OmD4ONXwPm+ALDOD58h&#10;3n+CsojefRa8hQTwqxdvXzx/8+Lpm+dPXz1/9OL5g+cv7j17eefp8xsP765c6Siu6SyqmW66OFTe&#10;PFbd3l/e01Ex7e+Vqat3VMfsnJZdmp5LobF7ia5zhrVHtp1bqh0nyYadYMY8r+eUoOmQyLBL0rRP&#10;AWjbp2s5pOo4ZOg4pes6ZoJo5lZk4pZv4lpg5Jpr5JKnz8rSd87Wd84UVtJONXZONLA9qajhLoXR&#10;OiRGkZDAHjwgDutekf37RPYfOLRv/4F9Bw/s2w/nsYEeACyGRfeLACQOSUqKSEmKSEuJykiLQknA&#10;CHEMACtDREniwCRsgsEspAQWI00goChwXWgSRo6MlYcFsCyeRsHQKGglebS6PEqLitKlorSpWE0q&#10;lkEl0mVJygrymniiFhJroqEf5uJR6MgtMfXINeYVmHiUmnwRwDX2nEoWr8TVI42q5CgprSwjLScp&#10;TkBIksBqSUilPyqAYfX7tf2F1e+uAAb9sAMGQMWihc74Gw0MAwvgXWABLItSgAWwhIQyhmCpohus&#10;b3/eyCVHwzGH7pin6lSg5JQLoDlm/q8JYE1nodn9Dtj+fg1khe0zFc1T6TbpSqaxZM0gDbOQsOj8&#10;ps7phZVr61vXr2zvLC9c6m4fqa3qa6wdbamfqasez0xrzMxszM5uzslpy8pqSU9vTE6uv3ChJvFC&#10;/YWE+qTExtSUtsyMLkBaantiYvOF5Lb4xLbY8y2n4xpPnms8fb457kJHfFLH0ROlWdldZcWDEcEJ&#10;bGufrLiCiY6p5oLm3FPZd+ZvPb/8LPVoCtOQxTJysdWy87L35jv4ZMTmXJm7/u7+p576AaY5R5Wi&#10;aa1nb61hzTFhFZ/Pf3Xt2evrz8sSi2KDTrUXNfeUd1jSTX/+l7/IiZGcdO1s1C3AJNeCY6Fm5mbh&#10;CmAaOR3nR7UWNA5U9VQmlYzW9l8saU8MiRU8EkQ4B8w0DD9Zuu2kZnN36c5g/UgAM/D1zpuKpPLY&#10;wJj3O29OeB1d71usSCjqK2ltSC3bHlpsTC25PDBfFZ9/b3YnwNr75sTVjYvLvhaen2+8GyjtiXIJ&#10;E9z53JXXClWHfiAojytKCUsQPBckBJ6tS60WPBQccYsYrx+Za5uODzpbn1bTWdD2cPneGZ+TT9Ye&#10;gsnR2qHh6oHzwXFgbuHJrCdLd+N9z9yeuPZ05UGgjc/tmVufdj4mR6QWnS0Zqhlvy++ODU6sSGmo&#10;y2qrTG8sTKzOT6woulCRejxrZ+Z2JOfIaufKUNlgsG3Qp53P3YU9YS4R0CZl1J+NSGor761Lbdoe&#10;ud6W0ym4I7gyciPALrQxs7MwtjI3RkhsDQwsgAFZJ6vzY4VDAp+tOBMcb65mSZai/MYYwF/uy1+Z&#10;XRjY78IO+BvR+0MBDK/na/tLRKDhtN0fAuve7/nG8oI2WBW85l0HDANWAh4twEMLBoGEIWJxskQS&#10;DoUWPySy7+dfDu799copHAAYTH4vgHftL2hLiByQkRBFSUtgEFJELEqeTFCkUlQYCjSGqrktx937&#10;rJNbiqVztplzkbZNroFzkSErH1wojNjZxi7Z0M3RKdvQMcvAId3QMd3AORNKAnbO1nPK0rXP0LNL&#10;NbHPMLNPtXNOs7E9f/JYc2PlZkX+bEv50qNtQWlKR5DrGVtND2s1dlVyw/vrn99dfQ9ZvbuCtxtP&#10;R4q7T7DCPPWcg8w8wmy9/e14npYu7iZMrpmLl6W7u4mLvZqNkay+jYrt+aCE/tLhrf7tucalzZ6r&#10;rzc+zjet7ww96cocrTzb8nz540rX5d7SofHGqZXB9YLEksKUst7m4RubD5/d+/z0rmBr9cHFlqXK&#10;nPEo36JAj8z4Uy0ZqYNp6UMJSd3HTtV6+Ka4+SZHnqyoqFts776SkdMXGJLJY8extEPCLGK1Je0c&#10;qD7FJ9pvjX8Q3BA0pIw4qPnbMvwC7M9WJA3U50x425/RkWezLSK5LtERwel1ZXPhfrk8p4Sa7MWa&#10;jKX69KX86N78Y51HnS6cdUsczx+bKxudLrz4av72pYFlcOm4u3xT8Ebw5ubbe+uPnt/8sL10Pz+1&#10;ISooUUuVeepoYV/31dbmzfbWy6dPNdpanjbTj+K5JJ09UpN8oibnTF1DRldn3sX8Y/k1cRW1cWW5&#10;EWkpgReqz5Yvtsw/W3gwVTkwVdE7Xdk3Wz0wVzM4WX6xN7uxJbF8Z2Btq2P2Wu8yXAj69vDmvbHL&#10;K81T4IV1sRXZfuc7zpQ+bFt5eXFzq7SvLir5iCW3N6f22cItwT3og7vTvtZ1rKwlshDsRWdqfVtS&#10;zVzt6KPp2/fGb/Rkd8TzY2+O3lzrWNu8eOnWxB2oHPTUg7WeyxeL+zsLWkdqL24Pr7y99Eiw/ezB&#10;5NZibV9/du1q49CN3rk7o6s3R5ZvT228uXJX8OQj5MUffBRsv3gyc+NS59xCwwhgtXVyvWMGcG/m&#10;Grg03Z2+/njp7tvLz6+NX+4p7sw+njfTtBDpFHXc+YjgtuDF+N2bHRtPBq4tFvZNZXVM53WdtPXn&#10;0MzDzHlsuoW/qWt9SvlI1UXBY4Hg+ufexKbVonHB2JOFtMGxcx3DcS2TaT0zBQNLNRP3Jq89XLi9&#10;0rlYfaa2IaHrQkRRWEDK0dPFgdFZfsdTkwsaOronm2raTgVFnuL7JoUEnnJ3ifVyOe3JDGfbh7s5&#10;H3ZnBrvYw8WfYaEbwnbwd7Lm25rxrIzhTjivFwAaXjamANAJFvBztApi2cFtsAbA7ixfB0uumYGP&#10;jZmXuYGjhrKFPN5MDm0ui/6NEtBHtUgxxrQ0pkGmp+05D5swByM/W0N/ppWnowWA52DOszXlWRn6&#10;WOsH25tEOlscdzI7Zm9y3M7khI3xMUuDSAPNYFXFIFmyt7RMsCQiSgIVK4lPR8mXERlNCnr9VNMl&#10;OesrZPubZMfbRIjr8s6bDPa0sfsoNyTXkRVuauhna3zUi3U2jH/KlxPuavsvigS+EspDR8rdgxKc&#10;YZba71U3za8ZZuVNueeNc7LG3DIm3DLHXJInnJPW3PM2wxrbQpqgGsUyTjpEjiLGUVnWVZ7oDP4n&#10;/9sCWBn/AwGsgudp4/naEixrUfY5nbOD/NZ5fsuia8UKu3SJVTjjmDNilz7gmDHkWjDALx2NaDms&#10;FGQl4WBF4Gpi3JSwHgz5ABrZ648KYC2MAwNpSwMbL+9FwHuQEK52SqHnrJPGA+oXuMVzjunbPmVD&#10;blmrsRezOGk6ElZ/VABDCo3Ih7NIVfG+vwpgvj3SO8upoC+0bci7atqzdMWzaI2TvcnLX+Dljbpl&#10;z4RUj0U1pdied8JzdKQcNXFuYL8U8VCaFwBKWsK5Q1mSWPDW/zkCGMosRHkaILyPGJzvDWqcC66e&#10;d0nZcEtbdctc8ipYC6keCSibPNnlr+Srdcj8P1cAQ19TEriqRB86PkgTF2yA9rVG8nKdsmaOdYz5&#10;Fi4EFU95ZU/y8zaPNcdrRhhKsdTRXDUMTw3nSYeKakJ1OAE0PB+SwTgvKtJDBe2pTQrQI4foYX0Y&#10;Bx1tULxI9aOlzFxwzKyHNK55lsw5ZWx7V8y552+f7FuPH79gecECwdFBuGtjeTpCAayF81An/IMA&#10;Bn8WNTKPjnZVl2IZSXOsENwwjTMdgS0z3jXg2Fji5i145a4El04El6WYnLIQs9VFQdV0aURfeSIf&#10;rIFKcKQTrBmE/7kA1txj74fx7HbPX/YpgAXwrFvegm/FzOGmVp8KKxEbExmWDprz7yWA5Slsqryb&#10;IsmTLhTAOgdd+YTgWueCKW7Fokf+PLiMeKTPuaWth5QvhNUFk7mGGM6XN8Jz6b+aYHCo73b+bwE2&#10;CcPUIHPVKH5UrA8NHayJizDEhplL+DgdYKdoRs/6V20G106wM6fdcpd8KsY984d98gd9c4e8skd4&#10;WeMeWXNe+ZsB5ddDa5fcc1e9Ctd8S+b5BaB/wC1tgJsx5JU7GVAyHVg55FNebpsUIRdke4ipJ87S&#10;I/kqy/oSSTwMyY0s66FEcQefji6WaYjn/FEBrIp2U4dHBqX4QUOByrBdFIOLecWTUa0TAZUX3fJT&#10;tY8xxVkG4q7ahFAFtJ/qHxTARhIebLxftkvO0MnO9sCiIpe404ZBtkhTPSlThUOGcpJWRClLxAE9&#10;gpSxMg486+vSMJZKWBsljK0yzlYFZ69KsFcFVwmCPWir4IVJtFhhBi3KEsqglbaRE3OgSXFU0Tyo&#10;8AOGq4DlKuK5yiSoFC0D46qJYBohnR2x7nwF3wjG4RPakWcMT4SpB7mSOCaS1moHTWgHjRUlzRUR&#10;NuBeQ8U6KmAcFFD2kMqVsVWUtqZKWclLWcpJ/wDcIcMfoY/ar4Har/Y9OBEtvKg2DEFM51f0yBJf&#10;snhlwXsJPS7skmloB1jiKgvHJYXToBlEFw0KZ5fd+tIAeK4aiQ36teTcdRS4ulSetqKPikKgkuJh&#10;FephZVoEnRapqhzFUIqiqxzRUD3GUD2qrnIURDXlI6AHRDXlSH21Y3pqUbr0Izr0CG2VSG3Vwzqq&#10;UaCtqXRYUzlMgxauoRQKojotRF0xDEQt5QgtlXB4LojwXBAVib6KJO/vowLeW4HgBUd5HF8e7wlH&#10;uIdK8KGRfZQpASpy/qpyQQz5QHmMhyLGnYblQZaXANcr9oUcMHS4whmu0A9rhGWN+TSCB3hUkCM4&#10;wMji7XdRIDnBUMnOAEUKE0ADkFjKRLYKyRVGlcz5Degk4YUInE044Tn1VWSABwZhG5xTGgSoxoAm&#10;EXK9cPv7+P0a/tciOPXgc/CbCOXEE7w1CJD9hSPoZ+A9VcElC+wp0Q3aI5JwiGWyB0NW6IOFPd9E&#10;oQT9/RHwxxww2IU/wJcbwTcK9jfYvRjCI6P/QxRugBf0WRC8QI8qlgubYPD0RRfWTIaV9q9v+l+b&#10;r58tvwJS3eDBBn7egwGT/1cAf+G/mgAGwAJ41wH/UQFMlvpSjfkb8OL0H6GCE1fEicvhxBW+iTL7&#10;idL7cNL7CLtRai8egNgvC0AekEMdlEcfUsCKKgJwYjSSlCpZmk6RYcgi1OSQ6vIoDQW0phzakIS2&#10;pmBZ4IkUfqyVw7NBQ5HszlD0plP5qgpeKvKeANAAk6BTUyVQUzkYoKUSsou2aigcdRnhemqHATr0&#10;MDAJFlZV8FSlcumKPBgGzRNGQ8Vbi+6rrsynyXKIaHs80laOwFSVdyOjLClIUwrSHEQywoyMMAGR&#10;JGOMlzTCSxqAiJPQx4obYMX1MGL6GDFd8CcFkKSNiNJGBClDnDSUdoyV0SUg9ShoHVVZQyOGpZmG&#10;uZmaoa2miYuR9a4AhtN/uZZMAGjwrFig31HXwkRJWw1HlRPH4vdLY/aK4EX3k6REyAiMLFaRKmug&#10;osJU0wpS0z2iZhCjqherZnhO1yxJy+gcTeOIgkq4MsNXRFLhTz/t/esvP+899Mtffvp//vrzf9t3&#10;8G9//ekvvyGAf/rTfz+45yfxg/v2/fkvCBFRY00tjr2DvZGlo4k109TGydjKwcDKXh+yv0wjO7js&#10;s4uZA4BpYgeA0395dq6e9hy+ozsANNytWWxzRzAXvNBOWC8aYKtrDmOjYwaArTBogBW6WTGhNTiw&#10;2VaOjqaW5tr6BnQNLZoqQ06RRpKVxxGJaCweiUbLIJBS0nD6LxqJwqGQRDSajEbCAwBDOb7S0JDA&#10;AKjg86/eFwa0MTKSMhKSEmLioodEvhHABBkUEYEmyaCJ0iiyDFoBQ6BTFLQUVWD7CzYVAGtgWADD&#10;4x+DBoNIk/zbIexBGVU8VeonkbQT8R4WzuXJedMdQ69vPHq8dctZ30ryT/uVkRRjmlZCxOnrsxuC&#10;J+9fXL3/cGPn8+0XguvPBGv3H7XNrSbWrUSXXz5RO+6eXswIKdCIzNSPTrG5EOOSwXdONrU4rWpx&#10;QtU2UcO5lmaQaWIaa6RinxHs/7Qv52lr6GaO3uUCrbsN1rebOKslvNoIey4FQ/t//0X+/zlEFcOT&#10;pQkKMng1PNlMhW6joa4nSyGLiemrMtRVNAgklUNIGlrVxsLnnH9yW0DRuH3ekF3lrEvDmmvrZXbr&#10;ZU77tlfvLf+Rex6dV+wqJ83zu9k1I6cmrmZffp575UnK2p0z8zfOrT24sPUkduH2kZGtyKGN2Jmd&#10;1I0n6RtPU5YfJs3fTZy7kzJ/L23xQfr8/YzZW+ljl1NHNmKGVqJ65yMGl4/0rwfXTHkmdmlax1jY&#10;JjlYZ1iYJRtapuo756q5Fig5ZemycmC5+w1wEUuAnmM67IPhxF84twksAGYZOKTr26fp26bq2aQw&#10;DGLl1Y6SlMLJyodllSPItHA5lUgV9RP6xufNrVONTM4Zm8S4uqb78LN9vVOjwrMOh6aUF3ctzV19&#10;8UQoaz8L3r7+IBAIPn368BGq7fy7+PT5neDjP/L+wxc+/jos8LtP0K8B3n4WvAHvIXj94v2Ll+9e&#10;PH///MnrF49fPX/w4sW95y/vPH19++n9teudhXVdBbUzjRdHypsnIAF8saN8ycs1R1c3xtAqg2GR&#10;QbfK03YuUbNO17K6oGMZq2t+RsfspKbZabr5OVWLJCXLFA0HqHqwjmO2tnOWrlOOllOmtkOWhkM6&#10;wyqFbpOsYZsO2mCuDjPbgJVvyM7Ttk+FxwA2djijbRpIopqLSsjt2ycpckgSnERiBw+JHtgv1MAH&#10;YAEsDnVCGcDCWX8XwOIHJYRAwwDD+b4wcDloKREkaIP+XZASWJjdXGEhBJQ4ESVGwYpRsaJKeFFV&#10;ghidIK6El5DHy8ihpCkYNE0GSUcRLAwtoz38qh14Zf8ogGssXGrsOdUsbpl3UBFD0wOBYiBk5HcF&#10;MBFB+18QwDgJMgArTgJgxIgw8OQu8DKQDAabKvEDDbybEPx3+ytDI8koEJEUAkoOIaUgJaVKkrPX&#10;NIk0dk4yYGZ9I4AVnTIBSg5pag4Z6va/F7Aw4BvRCwMNMCxsqNinKdulKtmm0GySadapCuapNItU&#10;LYdUDZtYNdNQR89T59Mqqxp6ZubX7t1/8ual4M7Os7Xlu2tLD7ZWX60tP+3tWe7uWejonG1pmW5o&#10;GK+tHauqGq2sHKkoHy0vG62smKypmquvXayunC0uHM/K6k9K6Y5PbD91tunYqdrDJyoBR6Jrj56s&#10;OXq8PCwsy9E67HRU1qW5u5PdiyknMoovlLy7/qYxs366berm3M799QdQQt4bwcb4Vn1eY+zheA9b&#10;L1s9Rytde3c7r5TYrJGOCcErwftbrxd6ZmKDTpkpGznq2J7yO55+IlkVRdPA0+loJaqkrBpWxU7T&#10;imPCcjF00pXX5tl4HPc9esznCFgy61RabVpFQ2Z1T3HbSE0fJIBfCcIcfC8WtAh23rjrszaG1jfH&#10;Lvs4+D6+9KSnrPsIN+r9zpuEsHNDVRfbchu6CxrzT6ben7vSnV93c2I9Kyrh0eKdSFbocsfcw4U7&#10;vhaez1YfbvauBFh7v99+NVk3AhWFfiSoS6qM9jgieC5Ij0jKP50jeCGI9oRSga+NX0mLSu4qbG/N&#10;aXq8+iAuIObp+qOG9Nq+sp759pn0IylnfE5mRSU/Xb6XGZH8ZPHezvh2qEPA45VHry+/KjlXNts2&#10;35LbOVg9lno8tyKloTq9uehCVXl6Y0labVlKTdKR9HtLD8NYhzd61pfaFgOs/D9c/zhcNRLoGCJ4&#10;IGgo7Djqd6a5pLs6qX6qcRYSwPcFy90bAXahrbkXs04UZZ0qyz5dnn2matcBZ8XWZsbUZJ+qKTrX&#10;VHS+MS+u8lRgnImqGUmSrC5H/20BDIDN7g8dMCx6Ycv7GwL499tfwK7H/Qb4VbAABhG0YQG8+xbw&#10;mgGgn4DCgEcL8MQCHjOIWJwciYxHY6TA48eBg/t+/uXQvv3wRfLAnr1gEsRD+/b+hgAWP7RfWlwE&#10;HgaYgEHKkfBUBTKNIS9Pp5nYsF35sQ7uKZasLDNWsZZ1joFzkQGr0Mg119g1x9hFeA91zNK3h0fE&#10;h0plQPdNx0w9pyw4A9jWtdDULsXSLtHcIjYyrLqycLG5amN96tXS0J3mouEoz7NGVBsnTXZlQs2t&#10;iZuPF+5udM5vdMx0ZdbFex7xNWSxVMw81KzDbb2C7XkeZs4uBrZcM5cgBx9/Wy8nTXs9ovYx16O1&#10;F2r6igYma6f7CgZ78weu9t+8MXRvsnJ5sHC2O2dUcFfwcvP9ZONsc25Ld0XPqYDTySdSOqq6d9bu&#10;QimeLwW3rzyf6r8y3n37eHC5hUGkq1N83Nm2mvrN6ob1uJTuuIzumNSOmKTWnLKJjv6durbNc0kt&#10;R8ILw1hJUfZJHLXwzJC64eLNpda7jxcEA6Xr9vSAEOcLVUmDl8de3Zj/1Jg37e8cZ8Lg2VqGHj9e&#10;XFw4cexwhQcz6Xx0d0nKYtqJgeSIzihmtq/hidOshCz/7HiXk4UBSVeaZ6vOFjqo28QHxYILEbSd&#10;j8GtXCB4Jpjp32wsHzx/piz5fF1JwVBZyURh/uiF+A53dgrTNi7AMzv+eH1KdG3phfbJpuVrozc3&#10;ujbW25enKofbUxuaEuvGyoauD199vfp0o31upWl8sX5kuXEMNKYr+7rSa6tj8i51zs3VDO4MrL1c&#10;vHNnZOvh5NVPW09fLT+cqBi7mNXdHldTFZ45kdT4sHVxvaB7IL4kWN8p3j28O7Xq5sWVh31bWyXD&#10;m1kXb1VND6Y2NZ4vG8ht3+5eWW2ZqY4tSg1KKDiatd61uty2OFw+MlQ2vNy+utKxNlYzBU7/5ozq&#10;kcqO66Mr7y89EFx5/GHtjuDSQ8Httzf7F54vbL9Zv/lk8cqT1Wsfbz0SPHj54eZjwcNPD8curTSN&#10;XutdfDB15Wrf4kzNwGBRe19+25WBtbeXnr27/Bxc9J4s37+3cPvGxPXWnK7GtFYPXa4Dze7ZJJQm&#10;/m7q4buJu4LVl2/Hb03ldnKVrTJ9z3xYvT9fO9CYVAKOMa4Ju7+oC/zNBcsvZzL7Ngsnt4umx+Na&#10;p5O6l3OHL1fP7nSu3ehfvzG0eXN4uz+1fyB9rOhUY2ZcfX3dbGXDdH5Vf/fgclf7eEtFyxm/w6fc&#10;vZJ8fE4y7WJc7U+52Yc62/g7WXvbmcP5uyByLY3czPSDWHZf9wM8rU2+Tu3lWRnDJhgWwKATtMFi&#10;PvYW4CWw/Q1wtvG1NQ90tPazMWVq0y0VCKayKDMKyowk9RsC+KypcibbOJtvH+duHWxj6GNr5M+y&#10;ZprruVgaulobu1oZuprpuJtq+FjoBlkbnGRZnmJanna2PMu0PutsddrKOFJHLUyJ6o1ABEohwiWQ&#10;0VLYC0hKHl65UlazU85wVs7yEsX+FsXpPtHpPs7hNtFxW4m1oMsZZfqVOLCjrS1C7MzC3eyPertE&#10;8ZxD2Db/AhVOlOLoSLry5EKzrdP7vGsnvKoGnXNmuAWTrlljrpljrumjzJRR5+QVbv5GZGt9QK05&#10;ylVT2lmLxFHAMWkKHDLJSY7gpAT++y10wAA6jqmMhwQwleSkTHBQxTtAhXmhJGCOKparhPNUxHkp&#10;46EvQA0JvtDop5KcVOMLE0Edi/4tU65F8+z8BVberFP2uH36qHP2OLd0LLDuYniTlzxfT8LOXM4b&#10;rEcBxWHI+SuT/pgABtugLG2niHCgETkq8nwKlk1FOLupRxa6F0wGN8xw8idtk7e8ivtc0jbi+op5&#10;2UbSdhpo8EIONKbsP0ZIMQqNL/T9HV6Ys4ITCqcvg/9B33er4r3VIAHMN0Z4Woi5ZdrmDIa0j/nU&#10;zXmVL3kWLblmL3NzVnyKR3g5k6HVPaG1R3SO6EvYqEs76cjylXFcqFA23lMJBwvgL18IwjsCf2en&#10;/O8tgCHwrsp4yKTCgLZwl7maRF91JM8MyT9pGD8Y0rIYXDPLTlt3z1x1y17xLFgNqx0Oqhw72emt&#10;5KN+yEwXx2ZgXYTm+CsIoOfbzfh3B5agsABmEAK1sYEmaF87GW6+U9b88Y4J36LFgKIJXuaEV+7W&#10;8dYE7ShDaWd1NEcN6wE+PjVhjhc8BCNR2kWDGmSgchh8jnLSrnSclxY5QBPvY0T00xJ3MRJlhiqF&#10;N3CKViI61v2qJ51S5l3SBqzPbh9vu5u1kM3KsECwtZEcA4qvJtZdE+emgXdXh44WqAT0rgCGaqWi&#10;2RpSTFMZNybG66xhwsyR/hle6aZ3yYJ7zoxX3lpUQ69/6RH1MENRe10sj0H0pZH8IAGMd1PEOdGJ&#10;DuokJ8j74t2ggVrxrgAGwQ0cgTQiX5EAFbXWJwUw9lrzsG5t7tlzvvlb/oUb3vmz7plz/mUzhxua&#10;fEstRKwNZZiaGOh4FiaveyqSuUokcBi7//07+t8N2EFFopuynJciia9C8gUHv5oI24MYVOlcOOVV&#10;vcotXWFmXvLIWfTI3jpcOxtZ60txN8K6Cr/ih0wDrH6hb/kxbkIH8EOg8XR/P8ooF6hcsGwgDeND&#10;Rfpr4MKM8IfNkQF2Eu4R8sEd3NL5sKZuVvaQW+FiaNMgr3jQp2DQJ3/Mv2gmsGwlqHLFHzpVF9zz&#10;1vglaz5lKz6l4x45F11Sut3SRsAyR+tnT7ZfDK1NMzvrJu1i/IuFuRTHGO/NwPI0FIPl5XwUFLzp&#10;yv5qCl7KaGd1hKMhyR18Ut/80WBgmfE9qhi2OklYD5biBT5ZOTFbCzIvgZXWf7IDXDEyLGLdEc56&#10;e8yNMFxDhTDoRw9EHh3KC/w74MADgCNwF61f0cW621OD9MSdOIo+R0yPeqt4sIjW9jhL5b2qqpKG&#10;2P2ayAM6Mof0pQ5oy+Es1akO8mhjkrQRgCxjTEGYyCJNAXIoM3m0OVHKEICX0MeJ62FEddAi2qhD&#10;WuDlyD1G+IPWZElHkpQjRswWLW6LRzjJYaExsKlopjLSiSZqKf+zPvUvuoyfDXQOmCr8q5ri37SV&#10;9hnSDhpTD5lSRM2hEsoIG5SoGVLEFClqjBE1wYuZQaWYRUyh2ssiJj+EKGHxQ8jSP0YeZQNQQNtS&#10;MXaKWHsazkEJ76iEcwYXMRUCODvcGWQPdYqnpryXlry3NtVbQ9YLbuso+ujR/A1UAgxVgozoQQY0&#10;n10MlXx3gZ2KGpGjSfHQluPpUfn6it66Sv6atHA1WpS60hEN5aOaKscAWqrHAXAbdIJZYAGGYiSd&#10;GqFGhcbK1aSFqlODGfJwhq4/DJjc7VGh+CmTfZVIPgAFnKcCjieP5clhPGTRHhSUGxkJ4MhhuKDn&#10;u/gFsDx4IRUvHMuA6A3WA9q7CNcJQcVCtzkoPR26oX+J8A+8VPHQcLbCn9R4qRKguxgN407FuFAJ&#10;zgpEx++RJzjADfDMoEh2plGYSrIsZQoLXOhoeGfwQYAHDBUCS4XkQiexVcls0FYmsr6J0NixOOhH&#10;Zt+jinaDGwzhpV4dD2lgAHTZ/xHw3O/RJHr9IaCy5xDe30S4IroGwUeDwIfj3wUw0U0VQHIHJzJk&#10;fwEULmjDPV9HwNdn+u/jP1IAA6CrGXyJ+z0RFsDfXrThVUEynuQFDfJN5oM2uDvAtwboI8ZB3hfa&#10;QqKwbgS8nh9GCPBe/+cA3SW/j8KHTOgZ7+sI7ekXAcwWPvJBUWiFwXEOPwp+G799nPsdCEdWZguf&#10;zcC1jg3eEUSwqapE6HHimwiWgZf8PVG4VX+Yr59sQUO4y78hgO2VMLbf88X1fs+3itfi1/hDIDUr&#10;hzL5nVEBaSKPNPwhZCldirQeQFZGHyCHMACAfvAS4WvBzdRYTsaIgjCSlTYkyxiSJfWJUvrfRV2C&#10;uCZOQvP7iD5IRx6ifxdVkAcUZQ4qfB9RB2lIEUX0ISWUKA0npoqVUMGL03ESDIq0NhmhA40rjNZX&#10;xBgq4o2V8SZKRFM1iiVd1lJDzlqDaqujaK+t5KCv7KSrzNZW4eupBRlqhgL01YNBG0TQ1qEHaKv6&#10;a6n4aSj57KKp7Kup5KdB81VX9FGjejMU+HR5L1U5TwB4HgaAp0cQ5XFsCppJkHHASdtiJC0xkubf&#10;Q0TayOEcwf8xKRh7MIkUM8FJW8ph7WRRFlAuL2R/TcBTClH4uEKQAn9SY5KM8W4Ec8EDDAD+48uj&#10;TQFyGFN5rIksDmAoi9GlEfW0FE1M1C1N1c1MGQb2ehY8K2eWoRXH1E6Y+MsE0cPC0cPCGfRzLZks&#10;ExtLDSMtWWUFGSL+kDRmvxRmvxhe9CBRQpwkg6VglZWoFuqaXpr6kWr60XT9GEXN0zStM+pG8VpG&#10;cSoaUbKKfhR55kFR4r/99eef9/wkIr5/3/6/7j/wt0Mie//61z/v/WXf3p8PQg7454PQyHNfxgD+&#10;10P7//bXP/23A3t+khQ5sP+nn9DiEuZ6+nwXN5aFPdvK0c3aydXSwcXUnmls62Li4GrmBPbC2djW&#10;1dwRGrLX1J5lau9m6Qy5WztXLwc3HycPH2cuiKDH3YoJlnE2EiYNC0tGOwmrRsPR0cAKMsFCmcoy&#10;sXO3ZnnZc8AaePYurpZ2dvpmZuo6+ipwHjBNiSgrjyNT0DgcAoOWkkFKItAyCCwCg0dj4BLQRAQS&#10;srzSUBVogowwG/irNoiQAJaSRktJSYtDI5WKHDx06MDBrwUwTgqBl0YSpCBgAcyQpeoo0WH7Cycx&#10;gzZsrO31LTmWzqAh84vY3/5f/wO9XwqxR5wiiWMQaQ35lRvji3eWr76/92J9eD6Y46Mnp0YURdlr&#10;mzcX1Xy8+/LD/ZePNm+9uPHw3a1nT9ZvCq49E6zcftw6tZZYu3m64urJ6kGX84myrsWGR1NNos9a&#10;xUUxUz2ckkytzjEsY9Ws09WNS/RNiq0sz5vpurqaaF/qS77R43+n3f5Bs/7zNsPnLTaPG1xnE+1j&#10;jFEOUn92JCGVEVKqshQ1BXkqHkdGSNPQaE0iWY9M1SPTNEgqRKSCDIau5RAQkt16vGXBs3ISGvG3&#10;cs2qeMGibNGhYcOl+6rrxavsniu84WtOLXMmxd3WJV0hfYvpW4/yrz9PXb97anY7ZunWha1HCZsP&#10;o6e3wwaWT0xcTtl6nLb5OHnl/vn5W/FzNy8s3E5aupuyeDdl4Vbi+CXA6aGVo73zR/tXT/VuRFRO&#10;8ePbdGzO2jimODhkmlsk61sl67NyNNwLVFhZRq65Zi455qxvo5FDhoEDJHe1rRM1zRMYpnF0o7Mq&#10;RjHKhmeUDE/S9E8p6p9Q0DmhoH1UXuuYnGaUBTPb3DnDnlPIC6wLOXbxeNxoYuZaYeXt3NKdhtaX&#10;DW3P6lofdPY97Rp43NV7f3TixfDo496eG+PDN58/FAg+CN6/+PDi/gPB5w9fSkDDecA/ikL1+yWC&#10;HmHi7zvBh18jYFcAf58B/O7zp7ef37/5/PbVR8gEP3v97MnLZw+fP7v/7N3jlw+v3Owub+guqVto&#10;HZisap2r7R6p7K/KnWA5pusZxVs6FWlYZimZZWk5FtGts/Sdcw0d0w1tk/StL+jaJGnbpmk75Gg5&#10;5WraZWgJFa+ucxaImvZpatapdKtEE06xMafAiF1oyM4zYOXrMbN1nXLAMpr2KWo2F/ScLth7ZbL4&#10;aaZ2h5XotgQSQ1QUISYmISZ6SFTkoPBsEjl0QOzgflFwfn2p0y4qBs4v8YNiYgdExQ6IS4lCub+S&#10;ItCIv79aXmgA4F/+vH/f3w4d2iMutl8KTIIoslfi4C9iIILOXUAPjPg+pORelNRerPQevMxeksxe&#10;AmI/XuYARkYEI3oAJSZKEpNQwpCsLB3jvEPqnb0rzDwyzbhZZh6FppxiE1aZhUuFrVslk1cWGFGj&#10;qeeLwGjLIJQkxUgoCTIZrUiQUZBFqpKQkADGS0MCGCcFCWCCDCSAiQhIAIM2PBf046QUcBIUjCQk&#10;d9ESkOhFiUP2FylGAD2gH/R83Q8ilCgMZwzDIwdLy0NpwTKQACYiIAFMRkECmIT8VQBLUwgIeZQU&#10;TUZGXZbqrGtx3JSZpueUpemQx3DIozsWqDrkqjrmqDhkQkWb7VLU7dPAZ/r7UbJIEJL4TdRwyNRw&#10;gLKE6TbJqtYpypYXaOYQSpZpdJt0W58Kt/AaG7cka9fTvmGpR09lV9X2bmzd+/Re8O614N7tD3d2&#10;3t+/Lbh789PNG2+uXX2yuXF/YXFndvraxOT22Bjg2ujo9dGRnbHRW5MTd6enHo6M3O7quNzQsJxf&#10;NJKZ238hpfNMfOPx0zWRJyuPRFcePVkVdbT07NmauFPlcScKz0alh3CPH+YeKYgv9DBzP+55ZLl3&#10;abZzOi06PZIXaa/j4KjnqEc1YBqzQtzCTvhHnwyOiYs6nxqTlZtQEMQOsFA1sVG3iOKGVySXrA0u&#10;rQ8tlyUW6ctpY/cgyYfwjjq2PEs3S7opWCaY5e9l7RHE9DvOP3omIDom8PSF8LiS+MKOwuamzLrJ&#10;xuHU8ATBK0GQrU9jWqXgsSDAmj/fMXt/5YGvnc/DtQeTTeMRruHvbrzOPJFWlVg21TQy2zqecTRp&#10;Z2KzMa38xvhGcljci/VHZ7xOTNWPvt9+5W/Fvzd78+7MjpeJ+8uNJ4ttM1Aq8BNBY2pNuFOQ4DlU&#10;Czo9IknwUhDDj+7Ka320eLfodO5Y9WBbbvP9xTvnAmMfrdyvSixvyqxf6JjNPZkV43sq93jGm81n&#10;FWeL3l16cXX48lHXyBebz59vPKtKqnm48rghs3Wxe63gXHllakN5cn1uXGl1ZnN5Rn1FWsOFyNSH&#10;q89CnMM2+y9fGrzsaer9+vKb4epxb2u/D3cEzYWdIe7HGvI6Ss9Vdhf0NaW3Ce4JppuX/G1DOgp7&#10;045mZ0XnZ54qyD5TnBtTnhdblRdTlxvTmHOmIftUdfH5+pLE+vz48pOBp41VjEhSeA15FXCLVyKR&#10;vxLAZFgAk1FYCho2rFih3MUJ/S5e6IDxQstLABH0CxUsBl5GKIChfrCMUABD6peMgms1Q7/0Ag8M&#10;u673h3wtfb/mewEM1gneFDbNsAOGHTPUwODkiWQZCXFwVZQlEhTl5DEIGeHPYvbv+/kXkf374J/L&#10;HNizd+9PfxPmBEP294cCGEzuCmC0jOSvApiiokpVUlE2s3LheJ1xck+0YmeaueRr2mTrMov02UUG&#10;rvkGHMgBGzKhwv769qlm7CwjVoa+E7gFpOo4peuzsow5eRbuBeYuWcZ2CY7sNLZr8rHDFclnW5Oi&#10;a1qKJjeG7l4euR0flKKJ0vcy9m5Jbbkxsi24K1hqnuzPb0nwiY508LngfTzGLfywjVesZ2Sws4+H&#10;uQvLwN7TihPBCQlnh7D1mHoE3VD7kLzj+eUxVa2pXXVxzcl+GbVnWybK5hfq1guPV4VYRy21btyb&#10;ezRYNZwdk1edVTvftzjSPj55cXZn497bR59f3v14fePB6vTN9ZmXQz13+rpuXOy+0d52pW/oztjM&#10;067BW70TdzuHdzIK+08n1BXXTA2O3xkYu93Xe7UksS+Gn9tfsjZRe6XgZHuYY7w5lRvmfN5FL/xs&#10;QNFc5+1n24L7m4Lt+fctpbM8p+iTRwqK8vqyUzvzMwaiD5dH+Ba2lmzVZy21560HWMUfdU5uTRyI&#10;d000Q5jEOJy4O3ADnJ5ellwHTdvptqkPt94LwNPCa8GbO4KJ7pWG4r7/H3P/AdVGuu37ovuNd+94&#10;49773h7nrLW624kclLNIIoqckxBIQoBQIOfkDMYJ24AxOecMJthgwGByzhmDwRhsMM45toPeVyo3&#10;yw3udXqdvc4+2+M3pr+a9VWpqlTho/6aczZVj2YmXCnP75sYeFpTNlmWP5yb3n/pQktWYkdhSmfK&#10;qZqCuCtjjQtPpl9s9G/MN05fT79aHJ1TeirvekbDWPXAzNWR+YbR5ZaJOzdmlprGRis6bmTWXU0o&#10;rY0tvN06NVbZudV36/PS87ud82Dug/7lzZ5bW313b12d22hebI+rGkise9l682Zh21j2lSfd85c8&#10;jnjoOqT5nR7JabpbM/q4furh1Rnx8vu5+pGxir71zls9BW0nXA+f4h9vz2muS6weuTwwVjsy3Tj1&#10;YOT+zdaF1tzrHUXXay4VlV3IaM6oWO+eEm++Ez/7Kr735uvSo4eDN29e619sGXx9c1O89erx3OrY&#10;tc6OkiujVW0z9d2rN8YfDi09GV251zM/c6Wvv7S1Of1yZ1HLYtv0+1svxPe/flh5vTm8ttQ+92bx&#10;5f3hzaHyPpYKI9wqMCs4uepY4ULF2PLlqadd62P5HUy0cTQ79PPC4y+3noE74Yulp9mnMh3V7TvS&#10;G8VPxevVk8WiuNXsvjs5gzfTOkYTrs3kd2223ITk7ebJez23V64u3qxdbM7sbCrqnx97PD3xsL//&#10;9sqt5xP9C/3XehIOnYzxCojz8T3myDzhzDzm7HDCkxfGY/ux7AKdHQ4JXY55uYNJXyfbIC4zgMOA&#10;pVx/tj0sAIvsLVytjNysjfmS6r9CKxNPazN/B5tgjgOYhIKDmdbekvBfSBhm2Yc4M4NZduFcZqCT&#10;lZuhph0Va0WAfmtsgZJikhQkArCSi7qyi7qSu6ayhx4mUB9KAR1no5UlsMn241wQOIQzzf2ZFiE8&#10;RwHT0pNj7+vq6Mtl+kKytHUw2+awi/0JV4doF7vTroxzPMcLbo5nnWyOm+pHaKr5IRHBSkqH5JVO&#10;yCHilfCZGNUysm4D2XBUxXaFytxSYT8hOz/Fsh7goarACwa8fgePSpZbApt9lMMI4tr5uzkE8B0D&#10;BU7/po/yMcX4WioKvFXC811ybwRc7hQVD4oKhnjZfc7JvZykQde0QV76AD9jyq9o+ti1BFaSHd5L&#10;XYalQxSoqXgQKDyCKh9PcqWSeOr4b0VYJcKhqzqBSyNw9DFORmgnfTRHVxJdSsN6Qq+VsX5auAAj&#10;QpCxgshsv3MgJbSMm93tX90hyGvjJ00FFQy6JfWzElb8yqa9irsEOaMnWgp88ng6QVpoLo0oVCd4&#10;0AjeBqRAKGoTSpQHhSxsvzyC3x/BkzuA3uYToBA0vBLXWCuYThBQfzYP0Y+47J3X518yE1g261Pc&#10;45zc5ZEzd7b1amCRC85dX5mnhnRXQfBVMQItkq82FSpSSMXwNYjeNIKnFt4b0oBx0HtkOsabjhVp&#10;oSABUpfsqUuGcldqozyMkV62yl6u8l6FrPyh0OZBr6oRL6jU6LhPwaR/3rhv3nBg0dTpa9WBxW5U&#10;b0OEmyk1UAUhBMcHoI0L0MX5Sl5lSt6+Eb7tyPZu/g8F4L+/LPtzwN8dgIbnSSJ3ReAr08Z4G6J9&#10;jeX51vtdLllf7Ayo7BXm3fQrmhdmzfOh7Med/MzxE003Tl7jq/vQDlgbEwS6GEhuh5GsDfo1ADgl&#10;JG8G/xcCheLh3CGRHuOjg/E3RvnZKHs5K/Ar3LO7A4oGvDOmAnJHfbOnQspuRjYVsJOtEDxIHiN4&#10;6pO8AHSipw7BA3oh+x2Sl8iSF8o4T0OiP2U/24oQaC7LC1U/NHi8depg3YhHxox3yrhnwsLB/KmT&#10;VXURxabyTF00FIwLvjU9orsBSWRI9tAnQSvXwHuo4IVIOaaxVpC6MsdQmesg7xKA923yrBjyq54W&#10;Zo85J8wHFA94541HNlf6FFtJsa3QPnQMdMloSKL0oJ8XEIRQQCGBS8dw9dFcQxRPH8Wno6AfWKjj&#10;vKl4H1WKnxrZRxXpYormOqPZmQ7Rq+cbRrxTZryT5vwzpsIL+w+V1QWXmOy31pVnmaj6qxO9KRQI&#10;FYpInSTUIvIkKXzB+QNwhzJwfhd6Bdjh0SN4gENHJ3jTcX6GpFBNUpA6OUiLGkhDCjnkoDRm+oBH&#10;zYhj7rqwYk1YPOaWcS+mtf9YJUvR3hTrBq9QciFDL/d/e/G9nQbzO7Aeejh/PVzgbnSxAT/EAB8M&#10;oONCdPGAMANCmDEh1JIQYonwMT3g7CDlelT3+FX/2pkLI1NnBnrDG/r8KgZ8SwZ9ige9ioZFhcPC&#10;ghF+PmDAPXdQkA/8oyFV40fqR45fGThW13qsLtI+xl0zzESRayDvbIX3ZqiFmJF8NZR4usTtOqCe&#10;4MjoEzwM8B4G4FuTlGrejTbGRfIrGeiY0wnu+kS+AUkA0MO70glQUmV9MpRg2YgiMKPwrUjufpZH&#10;RYahbHVPKxzXEMmGTgMi30hFaEB1MaA665PZekQnXYKjNs5BE2MPAA2AFpYB0MYwtND2AOAnK1iS&#10;5C1IcqZEaUO8FB27Xxu9Vxu5TxslRVeWNlCSgcrySSyADpA/oAeQ268ru09HZq+29B4tgNQvmqAN&#10;PMAP5ipK64P+yrKGCDkTlKwVSsYOKfsNhNw3kLI2ALScLU7OhiBvS5a3o8jZUeXtVRVZKoocqgIb&#10;PEAJ8k5YeSeMnCNKlolX4nwP4TcoaHcKWrAbVZwHYLtQLrhpQ7VmSZAmSiMG7kaHGgrQVQmD0VMN&#10;hzHSPCLJrrzTmuocl2RU/p010zlioRVuqRkCsKAFm2sEmakHAkzVAsApDU5ycIcxpPgYUX2BNSB7&#10;QwmHKQF0StBuaFhIRt2NJtbzh2igRT9k90+X/qEF7FwzjDb0pPPWwnmBNg3jAa9cHSXUxHhDd1os&#10;pP6CR5U29LsuHx2CD7DQr3AwIhpGCFVyldxDwKfAsuVuIMnzh/x2B/4zFvC9ePlfCSin9G4Li506&#10;WCizNLh1w5kP4H0BTwpI3QQ3VaKnnuTZBLdh//b+/hHbN9IdSD76B8BPt38NYAP+pIXYqfvCc3+7&#10;54NthnTE3wY8PEgAhgrGw5v992P4hxbSXPm7+X7M8D07uv3LAac0NCqAZP7fWWjUQfTYYQHQgZLI&#10;xjus5NuEnr877I7h3P8QdbSbGtpNHcVTx/DARaqBdadhoJ/rSbYKuvp2WNAH7rnDgqXgZYEFlzlY&#10;A3RLAXbXJ8LAR3v3OBb2wE6YHf7fgXWB5F6M427UkIwfoomFcldoYpm/ATyQpWFtARoYG3W0tSrS&#10;QgVhTlU2oyqbkBFmJCRkiQhjkrIpsEQlE4KyEbDbnm1LUjZWQRpTEQYAirI+WYlOUvx7VV0AaAAP&#10;8IO5oA/orI6zUsPZqAPwthp4220LfSK0QlOCkglewQgrb4iTN8TIGSrv01Pap6+8T19xL11pL11h&#10;j57iHj3Ywh4wF7HfAHHAEPoNlpQJYp8pYr8ZRsoaPGeJ8gyioj1JwQFY0CYpMVSRbHUsRwvvpk1y&#10;0yXxdcg8E5qHEU1krCEC1khdaKghNFQTGKgLrPT8LOl+lrq+ZjreppqexpoeUB91oZmWp6mmB8AE&#10;WkpopC4wVOMDaDgWQAPrpI5xBKihmRAYsAGQIvunMcfLm/4QMIusDOnloIGTM8HKGgMnSckC0nGR&#10;1lQlyA8L55IAX3MVZSsKwmq3hbR2JQuysjk44BSkORVlpooyUkUZqCLpamgdOsXQVt+ObeYAxYya&#10;2vIsmW4WDu6WDL61k9DOSWTH8WCwhQxnIYPNt2M7mlgaqmhRFFHKe2Xlf96nsEdaeZ80VVlZDYlT&#10;x2tokEw11Dlaun56JpEGVrE6FgnqRud1LOPplhc09I9qGx7S0PaTVzL+5Re5vXt+3rvnbxL+KgFq&#10;S94t7tn70897/vbTnr/9dc/f/jukAf/y337+6b/t2/u3fXt/kpfeLy8tte9vf1MnkEM8fTlWDm72&#10;bBHTzdMRClMW2XFFdi4e9lC8ssgBkq6BHwpiZkGli33YUA1jYAM4In+uRxDXM8DFM9DZw89ZBPrz&#10;7Zx5lk7O5g5cUwbXAoqBhhRlc0gDdjFzAB6BDQesDSwVxvMNd/cL4orAR3AtGAx9S2ttI3Oaobmm&#10;vh5FS5uopoalUpB4vCIWp4jCKGIwSijJq1gFST5GBckLWWUCVJMP8uMUlSQvc6G3tKANPCgFpf17&#10;9+3du3fPnj3ASu0/IC8rh1JSxqGgYB0cAgrcISExaliiLlXdREvPim7EMLByMrFztmByzB0cJVHL&#10;8KSA4WKhaYTaqyD973uARe6RJ8tjbfXM5/omPz1+J/4g7r5yw8WCjdqrSJDCZF1IfXLrwcOljQcL&#10;G49ubT6//fjV3adv7r54f+ep+MF78cabx1Udm+l1UxFJiwczKs39cg08s20PlvqkRbHPHRZluXFS&#10;tI1O2bjm65qmcu0bGMZFTMc0NSOepattQ/eltTsJI412W41mz0rUPhdoiIsMxGW2n6tcp+ON45zk&#10;LJD/txFeVp+E0CVjtUkkA6KqCVLNXJZqsY/oqWZzwiX8zOGEw5eKfIrqnGpbbKp7vK8+9K99Jax+&#10;yC5btS2ZtatZcOta95985D++6do6aVve6lDU5HNl8MzASs7Cs5KVt2lT9xPG1pMmN7JuPsmae3Rx&#10;aPVC3y1gk8fvpU1sZkxtpU/eTxm7lzx6N3V8I3X6YezkRvTwnfPjG5FtNwNLes813kyoW+QfKtex&#10;iLJwiGVwk604iboO51Vsz+DtT5NszxJ0j1B1DqvqHFPRPQIsaFM0D5O1DlK1jlC0DwGPGv2YpkG0&#10;lnG0pCT2abr1KR3raD3b08aO5+35acLg0rDopuMXOorrNyubHl3peN3c96G572N9+8vKxkdFdffT&#10;SzcSC++czZw+nNDtd7LB/WAFy7/I0aPI0b2Y7Vrkwc+vLpqGIns+ir8+uiP+9FT8+YP4yxfxx0/i&#10;jx+hCr6g/VUs/vrlzSvQCWq/f/9WDP378vXr10+fPj5/+uzZ08fAvn3z6sunz5LO4q+fv3x8/+HD&#10;u/egF+wBk2J47mcJcNJpsfjTl89vPrx/9eY11OGLeGl8uja7sLWgcqjySn/+5b7y9qricVtmnLHN&#10;OUtWir79JTNunj47x4CTq8/JgrReVqqBU4oBM1nfIYnOSAQAjyELSgFtxIZSQJtI4sCANXfNNvuW&#10;FBQ4M4w5qXCaaCO3DLpbqrkg29wtzcQplslPYLqc1NLn7tmH2Ldf5sCBfQek9khJ7ZeWlpWRVgbI&#10;yyopyigA4NK/CtKKcObn7wJ/kQpSKEVptJIMTkkGoyCFgIVh0EF2v7zMPjmANLgBSjygLbVH5sAv&#10;0jBSP8nKAP4qA/GXA7J/PSD3NymFn6UU9sgipJTBCqX2E6WktSjqrkyXOL5vkbNXrr0g0V50ycEj&#10;zdEz29G7mOVbxvUrd/ErdfbO4gguatJFcvJ68tIqilIEpBROBU3DK9GwippYeRpaXgMjpwEsaAMP&#10;3N5l1TDyFJQCpPUi5SGtFyEHqbz/wKLk8CgFAlqegFYkYhTIGCUKVpGCUYSUYKySCk5RDauk9pvV&#10;AA2cLAkvR1HYT8GhzazsDjJ5F82dE8HXpOeUpc/O1XXM0rJN1bZJNGSkmDBTjBiXTJyS9WzjaOZn&#10;Abo2sfr2F8GkttV5ddPTmhYxdLt4U1aKhXM66KZjfUHN5BTFIIpqeMLYMcXGLdvQIcnYMcnaNQf0&#10;0bO9aM4B33gqWFDF6JQBI8GSm2XCTgdnhS4z0cApyco1zZgZp299AmxSxPHyo1El1bWT83Ovnz6F&#10;fjDx6YN46+6Hu6vPtzZfPXn09uHWm7W1J+t3nt7ffL1x7/XyrSc3FwFPFxafz998MTv3YnL22cTk&#10;09HJR02tsw3XJ2saRgvKu5Myr52NrzpxtizydMnJM2WJSVcuxJSdOp55IiKxubJnc/Zxzvn84cbB&#10;xd65awUNkd5HIr2PFV/Mb69oG2roe7n68sP9dzf7bsYfjWUZsRh0OxdzFxcLZ9Bhqm3s+a3HD+c2&#10;74wsT7aO5sRkCKzdjIh0shTelGLoSLf3Ygi9HUR8K9fcc5keNoL4iAuH3Q8mHU2ICTwTH3Y+7Xhy&#10;5aXSxuwrc21TiYcuih98STmaWH6xWLz5OYIT3F7YIt74FMjweTi+Mds6FcIOFL8V55/NKYkr6qnu&#10;BFQll893zaZFp9wZuV0SX/ji5tPUw5fqU6o/rLw+6Bwy1zIJFve18Xh36+X89SkvS8H75VfDNX3+&#10;dl7iN+KKuOLk0FjxS3Hm0eS8Exkfl1/XJ1UNVnZDFYIfQxWCl7oWBmp6oZDohuHrhc0JEXFZkelb&#10;w/cSgmPfLLy42bpwzjfmw+rHzdH7mdHZYMNaCtuyT+e1lXdlxxRcK7xRkVJXk9mYH1uWe770tP/5&#10;R7Mvjgii+i+PrPbf9bELfL7werlv3Y8Z/GH9a1NRe865ktbirhvF3eUXa6sTG8FN8kZRv7dtUPKR&#10;9FO+0eGuQfGHYiqSS+oya0viLqdHlqUeqck6UV8QeznjdG5lek1VZnUI318LR1VB4QzV1TUIOIAa&#10;4DcBmAKe9VgKeByTUAhIu0UhICUYjYQt8ABLQWOoWDSk8mLRkEKMQWkQSepEPFiJKh4LqcIYFOgP&#10;LwulCQHDA4QSvCwRAY0NYLF2N9+Lvt8DtgdYtJwiADRAT1jxlYw0doJVRhJQKJSSPA6FVKeS1Chk&#10;pKIcGInt/ekvv2m9uy3EbgFYTmqfggy4e8ogFGTBSrBIJTIeo0El6WvQTPRMHGzdee7HeV7xTEGS&#10;FS/LUlhk4VlmJCjUg9K5p5m6p1sKUi3cEk24sfYeGXSn81qMGBNemqVnjj4vxcA92c43x9Yj3YYX&#10;5x2UFRCQcjaqsK6gs6moY6hm7EZOd1PK9ZwjucXRJSPlQyPlg8NlA4+G799smq6/VBHrezLaPeKU&#10;x5ETgoOHuUGhHH93W56bHY9tweGYOQc4B5zwiQpwDLCiWAuMRQlBSWcFsTxNT5GOf7TT+bKj9bOV&#10;y22pNxoTrxaeLCo7X95e2nm97EZBYll6XG4OOHMqWnraRidHb9278+zZo4/LcxvNVwdmJx9t3hU/&#10;fSJ+9VL84rl4ZvZ5a9vNjp7bY1OPb3Qtd/aujk8/6R/eaGqeHR65/+61+O7il8bSsXDhxZiDeT31&#10;t7LP1tnQBGZUl+O+yZdzem8OPb+78Hlt8cvq4uexgUeNNRO3p56UptafDElIii5sKR+ebr/bmDt4&#10;jJ8QLUr1ND9yjBtfeupawdHa5sS+GPeksrN14lfiF2tP6/PrcuNybo/dgTIQvBT/+kg827tWmXU9&#10;O7auJrevuWL6etV8feFYVvz1ktyB2vKpsuxesFUNhYOVydc7SgY7Crt6i7ofDmx8uvl6pWWu9kJJ&#10;QWR6Q2LlcHnn3JXB2fqBtzMPPi89n6jubk6pas+qb0wsH6vsvN+79HJiY7lloregCTg7c652ZtbP&#10;VvRutsxvNM08bl961Dq31Tz9eez+p4nN+cque9cnN9vnmxPK0/xO92c3POlaGi/quN+99mhwqzPn&#10;xlnR6SjXoymhF0tO5dXGV7Rk1FecKxiq6LzTszh/bWxj8Pan1VcPx9Y+LD2+P3izPa9+vLZDfP+j&#10;GNzhB26K775+M7vRXXDlRm7N04nVl/Mb/ZUtncVX748s3e2d+bzy+NdbD59O3H67sPl6buN2x8RE&#10;Xfd4bdfj0bWtwZV7vYviO+/Em59ezj16O//oTsfk6+n1z0tP564MR7IP6e/TtlG2jmRG9eUNjpdP&#10;zdXO1pyr9DcWuGnZpwae7shrgBT3Z+LqC5URVv7iyZfie+Iy3pkWv6T24Ixr/sl1/omNx3PHCzof&#10;DW5+XPnw69qnZ2Nbj4c3Jq6M91UP3Rnfer359fm9j0/W3nx9Lr47vZ57PuWIwDf9WHRO5Ikod7eD&#10;HMdAFpS02U8S6evzW2JnLwerAA4DtIW2Zq7mBgCRnXmIq9MRb3ch147HsXZnmINZvtbmflbmvpZm&#10;HubGPgwrkb2Fl5NNkJtTKI8dxGYEOdiGs+xPiLiHXRkB9iZ8Qw22Bt6BrMwgKNjjZR3wck5keY6a&#10;ogsN4UxDuEChfjgfQ1ykCTnZkV7k61QY5BYvYEQ4mIJlA5xs/JwZvlymvys7kOcc4s4J5XHCeFD4&#10;cgTL+gSPed7T5YKIe8rZ7pityVEzvRNGuiFY9EEU4rii8ikFxCUlXB5W9TJVp1XVYE7b+raa1V2S&#10;xX2c5WOs9WOC/aaq06Ku84iN+zUWP4PjfJxlH8Cx83RnurrZMZ3M/s0U42uB8bGU53uQQ7KdM1r8&#10;qjo9i4c9i4Z42QOclP5vAnBGPz9z3K9o8lhjqnOGI9GfJs3SJghVqSIChU9QFeK2BWBI8PsWAUzD&#10;u2riOUZopjGKqY9hAycNJ4ByGuOgepz6pHAjtL+xDJ8hx4vUOlLDz+0Pqu7xyb3Ojx8LzhniJw1w&#10;Lt7yLpz1LOzzLBg/3ZbIT3PU8lPBOoMPVSVB0YoGpEBdlKcupBX9aQEYK1DDedPIASSku5GanwHG&#10;jX7A5oT5sQb//B7fghHv/DHP/B63tG6P/JmTza1hFQf1I3TlubpEXzrZXxUjomKENLIvgIwWqBOh&#10;ZLmSSF9vXUgA9oYFYDpBoAeFKAk0COCz+JoogQFCaKUgECj7lnLyB4Ou9XtUDHqWjPqVDPrmjQTk&#10;D/pkjoSUjJxszBWm24MdQbgZqASREB5auCBtbJAuVhJGCcUWC7UJPC3ityDa7d3cfnH2/W5+z/Z7&#10;tD8FhgvlfMZzIf0ez1fHidRxnjSsjw7a2wTlbSHn7nDAOdUmvte/qk+Uf9OvZF6YM8/PXQms7BZm&#10;j0Y3XYu64qLmRZO2MSZCEcAAOhqy2tDJIEnvSYTWvGML/7XoSOLAoJhpjLcu2tcY5Wuv5OWiwKv3&#10;zB8OKYWq6gbkjnrnTAaX3TzWnMtKtEDywLGlEz22kbxj/THaeJEe2Z8k52ZGCTVS8vBSO9QUcXX4&#10;UP1YYN60b/KYR+xsePp0dNmVQ4WWykw9nFCdIKRBaUvd9UkiQ5KXARF6ba2J91DFCdEKbENagJoS&#10;20iRzVXmHVMN6fAqH/cun+anTvGTJ3zyhoLL+o43J7FSzWV5UOppbAANDwnAUEAeJACLdCU5n/XR&#10;XCMU1wjJM0QK6ChPbbQPuL4oBD8K2U+V4qWGcTHBcR2Rjom2R2+eaRj2SZvxTpr3S50MyR84VHE1&#10;otJK3klPiauv4q8CzmqKH5niS6F4SgRgPiwAQ6+VoRfuUGZmXRwUJA2pvAT4Dfs34LlQB4yXAdLf&#10;EBeqjvcHG6Ci4ktBu9mRfePsEqfC2xYEtQ99G+8IKvvZqTNHahpCcuyVrE1xPEjhgNUO6NX2t1f/&#10;sGcneC8dcDZifP88epgAXbS/DsYfHBmwrC7OVx/va4j3s6YGW+F9LJUFNgo8V7TPMcMzBcKSziPX&#10;Rw83Tx1qnAy/Oh5aPxZcOxZwedS/esSvainqxkL0jekTrYPHGpuCy3O4l6KNDnmp+zio+RuQoThj&#10;GoqnT/A0ovqCbxlsP2iD/aLjJZuNg/ZLYoV0gjt8YIHVxbnp4F1ga0AS6JMh3RfSeiUW9NQjuuni&#10;nXUInG2rjWdDidnxbCOqO50Mrnq2GpKhomhHVbJVVbJXRdiqKEneXEPBRiZkeWOivBFR1hAKEjqg&#10;h5HSw0nRsdL0bYuW1scomKKUzHeDR9v8ECzSCoOwhEErW3wP8IC5OJQ16EbE2pFw9iSsAwHlRECx&#10;d0NEcwAkjDMZy6XgXABUvCsVx5MkkxTBqBE9ttEge/0Ako+OarCOashudNVC9dTDAHSNcH1aBJQA&#10;WZIDma52jK4WuRtdlWPb6FCPbkNXBxz+k1Zf/aCxWoiJSqAxNcCI4m9A8tUnwjlsoQsftA3JfmAW&#10;PBcKTCf5bl87OwAX3T8FHBy5E8lPNCTi0J9m15phtq90eBKsHDzaNFGg7Q1fWfDFBSU3hmQ5WJnz&#10;BJ8O6b5o8MByB4D1w4diN/D6/+PsWO1/ceBt/v4b37Ej8M0WSlUtOZG2z6Xtbn8EvLbdwIvvZsfi&#10;/4lAw6ffkHi+PQWg4Ndv4zqcK1zYGwxRwImnjYEkc2jQJTnTfr+GHUgEYIJE1v29hVe72+7u+S+0&#10;kt/wQQLwnwc+GruRXNe7+ecEYA0MLADz1DHuAA0sHwAX7NixGdto4oU/BF5qh1MTD20SdGD/gN3j&#10;WOhY4aEQ5z8FlHgfPBOdoEoEeCctHEsL5whbDTRTA83YZZkqyna/ASdnhoRAgCQk14yiBD03wUOT&#10;IKePl6Vj5ehEJSOCshFeyXAHFLQZDBllSkKaACBtGGFMRRhtC8AwZCU6gIYz08CaqmNM1NDGqigj&#10;FaQh6EMGnVEWZKQFCWFOUDLFK5pg5Y0wcoZoWYMdAKcEY8QBY6SUKUraDC1jjpG1wMpZ4uSt8ArW&#10;KmimKsYRoIZ1UsexABp4tgbOWUtyvumQPCWlxL2A1SZCtUjoVB8DVT8j9QATWpCZVoi5digAaugE&#10;mWn7m2oFmGj6Gmn4Gqh56qt60VWgbPPQXx8Ed/BnnTrWVVKOgauKZkE5qyUxzWRFU5ICOHRgyAGh&#10;grCAo5y350owkWD05yHKG/wQMAsKU1aG1gZ/WcBJUTJWRVrCHw1vz3bgNRyHvRuJAGwmEYBNVBCm&#10;4KtRQxmoofTUUToaGC1DigHDwJpjzmSbMZzN7d2sHXkW9nwrB6GdkweDDRDZs9xtHXk2TCdTKysd&#10;Ay0iFS+vrLRPGoCUkcfKge9ehU7W0KEYaKrYaGrwtPSCdExO0i0vaptfUjOOhQRgq/MaBoe0DULV&#10;tUXyCrp7fpHafo24g30//3XvT3/Z87f/Dqm/P/0FTO75BfCX/Qd+3rf3JxnpffLSUnt/+hsVg/dx&#10;F3py3D3YPG8W38vJ3ceB52Xv6mHrIrR29mRA6q8kgvlb6WJfJ0gDBvixIAE40BkSgAGgASZBNw97&#10;F741283C0dWcCeBZOoFJ0HAxgwRg0ACTYIWgf6ibzxFhULibL1iVwIbDMbZj0i1tdEyttU2MVHT1&#10;yVqaeDUVJImohMMrYLDyaKwCEgBX44PBSWJ0iAgwC4roBeAl0TwSnVgJKa94YN9+8G/fPug/GSlp&#10;JQVFLBJFwGDxSEgDJiExYPc1iVQDdS0LPUNbQ1M43tfZAvoG4XrGLFN7rqWjg6E12CTln2X/9n/8&#10;+77/+29keWyER9Dw9V5YLLy/cM+cZoKXxiRGX1wYmN2cv/vo1taDxc2tmxug8fzOk9f3XgAgAfjW&#10;Q/Hqs9cNfc8Lm28dz5gNTcjVc4lVZR5RY52wDo10iz3sm8dhJ5vaJti7lRpZ5ljoFVjQsywdkrXt&#10;gzU5zJTa86sPKoeue6zW23+ssxQ3WIqr9MVluuLrNuIWy6lUtRjOXgb5/6Mu8//Swx3QQWPIexRs&#10;lDSizNw7ItNu5Vx52Dox1z1X0j4d3jRi1TCiWzXGq1/3rt30rN90vbzCrJhzuDzHbVoSdt/16b/r&#10;1bnsfnWSU97rWtwTenU2cexJ5Zo4Y+JB8uAdQOb4ZtbE/aSB1YTeZWDTRu7CHmDTR++ByYyxjZSp&#10;B8cGVw/1rZwd3jjZtnSoZPhC9dz5vHEX3xwFNA9JEGHV/Il6YWTTIwSLo0jTw0r0UF3rGEOrc2Y2&#10;sWb28dYOl6wcE22YicA6cjMc3bK4/DxXzyKRb7lX8OWAsPqAg/WHzrRGxnaeSx1OzJvJKF3KrlgB&#10;ZJUvn07sj77Yc/TcjeDIq4KgEgf3VFPmeR2r09o28Zp28ep2Mar2Jyn20SS7kyTrc1SLBJp5hr5Z&#10;prFhwkG/st6rM0s9I0O1uQP12RvzU59fvBJ/Eos/f4GyN797D0XxgvYXKD30118/ib9CMvCb1y+f&#10;PXkKXJ+BRwYE2SwAAP/0SURBVCIMi79+fv/23bu3ryHRV+IB8969efv+3RvgB/0hiRcsC+ybd1/e&#10;vP313duPH99/hNb4BfD5K7SeR+t3exua2ooq+stqp6quTTUMlxWOWDAvGFmfsWQlGTAumrlAui+d&#10;nanHzgZADVaavmMqnZlk6HDJgJEAJ8r+voIyzLeqkN9l1QZAmX55abquKUb8LGO3DBOnJAf3NAY3&#10;RkPP5Zd9mD37ZfdL7dsPC8BS8tLgjiWFVJBFKMkqApTllJTlEBKQAEVpGLSCFEpBCiN/AC0BCUnC&#10;Uop/JABve+Dc0fL7FeR+kZf/WVb+J2m5n/Yq/O0X+Z9/VtyzR2HPAYW9crIH0Af2EaXl9Gi6ns6C&#10;JGFAMVuU6eKb4eKX6uyXwfbNZvvkOfrkO3oXsrzz3fwKnPiXVGj8vQe05aTUETJUxAEsTp5MUNbA&#10;KWlhFCABGAa0ASg59R+hipInoxRIAKQ8EYCQg1ReZVn8H/D3dNYoBRxakQjJwEoUCEWqBNW/o6CO&#10;VVDFSBPxciqK+1WxSDNTizArp3N6djE69gmG7Bxdxyw9RoaeXZqhdbKBRZyR+QUTyzia8Uk142h1&#10;k5M0s9M6Vuf0bC7oWp/XtoyB28bMS9YuGQx+LgA0zFjJQUevCwIuA7iepaaMRGO7BEunVEObeF3z&#10;c/pWsXTLC3ADnqVtcU7d4ixe/zieflTd9JSG6Skt05MMbmrwoctxl7py8ocKCwdra8bmZh49efj5&#10;9XPxp/fi1eX7m3cfb22+2Lj7FNhnTz4+fvTh7vrLO2uvVu+8XF59uXjr+czNxxOzD0cmN4fG11s7&#10;Z1q7pprap2obR0ou9+aWdGQVQhSW9MacK8vOaL50oWyka3l99knexYrFgZWpton1sdsvV56K30LJ&#10;n788+DjWPNRUeDX9ZLI/y5ttyAxxCUiOTKjPvrwxuQY6PL/1eK5zKvtsusjWnWvCOsgPPRt8MtL7&#10;CE1JVQuh7mzsBAhy9ovyORrI8c2JyQhhB6YcTTwmOJwRlZp85FL2yYz8szk1KVWN2Vdu9926EBzz&#10;6e6HrOh04Bc/Ex/lH2rJuire+BzK9N8YWF1qnwtjBYpfiEvjigrO5Q3W9V/Lb6xJvzzaMpYfV3Cz&#10;b7E0oeTZ/OOsyNS65KrPa++P8Q5ONY6KNz/72Xo+nry/eGPW20r4ZvH5WP0g8IjfiBvTauP8Touf&#10;ivOj0jMOXfr11quWjPrh6t6Ck1lgqRjfk4ud82MNw015jbNt06MNw7Wp1RWx5VvDm/nRueIN8Xj9&#10;2MXg+C/3vi513iq6UAI2+PbAWkZ09tSN+cL4sq7L/cCWJVyuTKqrTrlyNjBua+rpIffI3svDq4Mb&#10;ribC9ZGtxe5VX4fgd3c+3yjtKYqt6Cjvm7g225LfeTWjHTz4rqTfEFn6ZUZnpkZeyr+QnBJ1NjYi&#10;6uLBmOyT+WWxjVXxveVxnQWxl7NiciszqsvTSwLdvLVwZFU02lBDbYcATMVRfxOAIekXUnDRyO+B&#10;PRQMiopFw0BaLxqpiseq4CBVGJ6EsoMglACgDdeJgARgybJgFpiE5d7dwIOH3YARAhhRoOUUwXAC&#10;NCB9+h8JwMo4BAIu2atGIVIIWCU56R2jsh/yRwIwWBzWgDEIRTIeo04mG2pom+uYOtq48/nH3L3j&#10;HfgJpi5JRm5ZWtxMNXaGOitVyznFiJdqJUq1El6ydL9oyr2owzin7XDB0CWZ7pas7Zxg4Z0rPFF/&#10;NLErPm8kr2z8RGTxhaj8toqB5ry2mos1g4UD4yVj9RfqSqNKevO6ZmomZ+omN7rv9Ba1l57Oj/GO&#10;PiE4HCU4fMglyI/hAV1T1m7uDiJXOz7H0sWD6RXmfjCQFcLVd2OoOPmYB3oZBDgR3fhqfqfZCfWn&#10;bsxVrQwXj8w3Ts80zMy0zIKzcbxjvq74ekFmdWlefXZ6RUnh1aH+hcdb7x5uvhnsmirKq5sYu/vs&#10;mfjBprimpj/qWHpIyIXzZwtLSm6sLL2ZmnowO/V4be3Doy3x3bu/Li++Xpx/sTj7cnH6RUPlaE1R&#10;z9zAw97G+fSzVWlnyic77q7PvL6/+Glu9NFI78bk2MPZqecTQxtPbr1ZG7p7s3NpuH68Jb/9Ws6N&#10;iosNFwLSrMnOhL/oBNpEXk3qjXJNLohqbEoebcrsr8tunOmbXp26szJxZ21649bo2oPFV+A+c2fy&#10;SXFS49mwrKQTFRln61Oia+MOlx3zz8hObsnPaj0fVXg6Ij1ceDbI+VjeqZJraU1ZhzP6i7pejj/8&#10;vPjq2ei91bbZxeYxwJvprdW26YcDK29nHtzrWlhumVi8NtqTf228qmu9Y+7Z6PpG983Z+oGJ6u65&#10;K4MrTePjha2r9SPvhu5+HL//tHNp/drEnYaxx91Lm22z/bnXpiu7NzsXxss76uKKco9cOs0/EsEM&#10;OecRk+B/sfR08VzD1Gbf+kBpV8W5grHLfaPVPX0l16evDPy6/BTcfMQPPryZ3xSvvwY8HFl5NHpb&#10;/OQr4MPSY+B5Mn5npX1yo//m1zsvP99+vt4zt9o5/Xpu49XsXfGDN1/Xnjyfvv3u5v23C5v3+uaW&#10;WkfezG+Bzht9S+Ktz9CY+Yn41czD9wsP73WO3+8af9g3D3Z5tW2pKaU5nBmpJ2eREl7YljPwZuHz&#10;l1Vxb1HnSd5hJtmU/BOmML7yyyPxk8ln53gnm0+Xiuc/PCoaLGIernCO6gxNHzhV1hJV0HK+cq5u&#10;4uPKr9BevBCLH4s3B+90V3T01/Qv9i8/X3kF1Sp+L/714ce28oazwUcuhB6ODzsYxRceE7gFs5mB&#10;zg4BHAaMv6SIL0Boa7ad6tnD3kJkZw5ZJ2tPgROfxxA6Qf5AW6tgG6tAKwtvS1N/R1tPR2tvZ/tg&#10;ASec7xzizAxzYhzmMI/wHSN49oEsc5GFDkebwKAo2xHlHIjyjiQ5joqSqwaCp4niaaN5uliREdHf&#10;hHjMlJzoRM/zYWb7cc65WofaG/jbGQeybP05kADsy3Xyc2EFcFlBLuwgF6dQrmMoy+YI1/4k3+mM&#10;gH3alRHtaHXCxvSUuUEkTS2SQoxEoqLlFOLkENkoUhVZ87oafUzdcIFqsEoyuk80e0q0fkplPKQ5&#10;rdK5o+aurY78Ime3M2zHUK6Dr4Al9GBz+Q7/Zoz1Ncf6mMu7C0hBWZz0Zt/KTs/iEa/iYfecQefU&#10;AefkIbf0IfeMPvf0Md/CicNXC9zy3YkhdClnA4xIk+RBJQsoVCGJwFMj8DVxfF00/5vmB8V98jTx&#10;XH0MWx/jpIvlAA9UERYnSSyJ9TOlROgreZpIuQjxfinWcdd9ioeDKob88tt4cWP+mWPC1GGXxAVh&#10;/rRX8ZB/xejpGycZMdZUoQrWWZ3qoUrypJF8DEiBWkj4RSH0MmjHGyV4cgeaWAEVJdJTDVFBC6F0&#10;iEiuDYqbxI5rCynv9Snq5WUO87OGBNn9XoXjR+r7jtbnCDIMFbjGZH9TaqAGWkBRdtXAe9BIXipY&#10;gQbREwAFAUuqpUIRwFhPPZzIgOyhTRKoEXiqBL46SaRN9DLEelgpi7xJISUu+T1BV7s8Snq9ivv9&#10;C7p9s/oCsns9M8YPVnQfrTlnf9ZE3lFb2VWfGkhUFv1dAMb6wgKwpAji/zYB2BjpZSnPd5JxzbC/&#10;1BdQ3SfKX/AthgXgJf/ybs/c0ZPNNQcr2RShtpy9Id5ttwCs9p8iAMOJQHcLwE2+JeMRlWN+OdMB&#10;uSNe2eOBJQtHm/Kcks0R7rrbAawSJRJM6vwW57oDKNqbFKCqLDKnhpsgvFyJwUWiwv6IupmI8tmA&#10;jFFR3FRQ6mRU2bUjZfZorhE4dDgRjQgl89QneRmQofShengfTZyXGtaDiHDVV/FVk+cYyXNEeK8E&#10;09P9fpfHvErGeClzPln9wvSJw/Wt4bVhWoctFQVgL3Sxfr8JwL6Ssw5sISQAgyNsiOQbIkX6SG86&#10;0k8bFaCOCaLigij4AHVygBbOwxwnsJd3PGd4cCbyKpRW2jNrzitrwr9o9FB9+7EmNkpkrCyig86E&#10;ABViEIUcoEr00yB6gz2F6grjRJLX6LCu4wcVqiT46xMDYEAbOMFcHayPNsZbC+2lhfSkK3sb4AJU&#10;sV5EogeV6kVGu1jghVFmZ8YOto64l825lc24FY14FC2ea2s4VMIksIxwbuBKhF7T46F4r99Cvviw&#10;Zzfw3N3s6LYNtAtYOJhMCOXyJQjpRKEBSaSPcbckediTvCwUnQ1/sbXcz/Ai+50yPZnvmlbsmlrO&#10;y6gR5jR4FTb7lbYGVrQFVTYHlFUKs1MdLpwwPuyv4eNGcHNQZpooMLSUnMFdBYodJ3uD80cLlq4l&#10;oeS6ktNJW3I6gT7aUP4DcLLxwSkK7lfgQgCXsAaGCy5edbSzHgFsG1SCEfjBlQg8GkiuGoqjhnBU&#10;QTqoKjPJSnYUBXuigg1JzhYvZ4X4xRixzxiz3xwjbY6XtgIWtJH7TTD7TVEHTNH7TED7ewv8aCkz&#10;7AEzSX8LnKwlUdYKrAevZI9TciAgHIlIJzKaTcFwVHBcgDrR7YdAif0lwJMaJB7M9iSN7K5J4WtR&#10;BdoqQm0VD02ypybZezfaVCibgo6KH0BX1R+gpxYAQ1cP1NcIMqAFG2qGGGmFGmuHmeiEA/sjIow0&#10;D/4QY61DMCbahwGmOkckHDWiRRrRonajr3YMQFc9qqdyRJd6WIdySJt8UJscoU0O06aE7LaaxBBN&#10;UtAOq0UM0CWCiwWS03QkGWs1UQIakq+BcDck+xlR/I0l6i9gWx7+ptTuAhYF/6P8Fkb5T7BjDb8B&#10;aWm/lyol2wkmJT/IkKi/2wIwnfDbQZDE9G+rv4BtxXEH8Pr/4+xY7X9x4G3+/qju2JH/aQEYXudu&#10;4MV3s2Px/0R+r9cCJI/a307If4UADGmKO63kbAQDhp32j/r/Sywc0b4tpn7PLun0G5Jlf4Bka38A&#10;PIrbDXwAd0DDuqmj3dQxkvBfrCT897eCHRLh8Ifs3HIYWADeBbxV4NjuZMeg/dv48/fAo1wY8DT8&#10;AVAhdkjrhXM7qyGgkr0qSvYqynawf6dFOUKV6WG+Ve2FS/BaUxQtYMmQKG9MkDPCyxrgZPQxsvoo&#10;KTpS+gfgFU0AOAXj7yVblIz+d/XjjQmyJgCinCmAJA/lcAYN4AGzcNJGWClDlJQBWsoUKWUCheoe&#10;MFbeb6S0zxCguNcAr2AFIChaE5WgirYUpD0VxQDAyq4WiatDcaWruhtqCI01PUy0PA3UoThdKGBX&#10;QwgF79JEUJAuzctUK8BUMwhgQgs0Uvc3UPWlU711yZ7A6qv4gEkY0AYePSr448VdmwRl1FfHclTR&#10;HCrSkazsSFJiEBUdCAp2eHl7nJwNVtYWIwPVYkDLmENV82UMsNL6AIwUHQZ9QA8WX2ExGBxPySGF&#10;foj2zwrAUM3jHwFm/QMB+DvJ+VvO7e9F3+/5IwFYA61Lw2obUQ0dDG24lk7OFkwXSwd3W5a7JUNo&#10;4+jBYHsxnUUOHHdbR66FHdvU2oymq0tRoyAwKCk5pX3SaBkFEhKjjiNZ6hmaaxsb0Sx0NRja2gId&#10;epiu6Sk9i/htAVjfEhKAtQyCVWh8GVmt/6EADAPakGfvT/v3/SQlvefA/l9gAXjP3/5KUEa4Mlm+&#10;riIRy01gzwH4OPB8me5e9m5Ca2dY/f1eAN7WgH8oAAMn6ABrwDxLJzcLR2DdrVjAbmvAoO3JcPVn&#10;C0NcvSO9wo4Ig0ADLOVmzWKb2jsYWNnTLSw0jYzU6bpkTQ2sChlBgAVgjDxCghIckQOAdV+8EqQK&#10;g/Y2YBZKVkFZVh4WgKX2H5CRgtLVopURRDSWgoNqDVLQODUsUZNIpavSzHT07YzMmGZWHHMH8N0B&#10;WKb2jpLSxcDjKil+TENT//Z//Lvsf9tno2t20DO4Ort06+b6y/Vnz1YfP7/zJCEqrjq7Yn16VfxG&#10;fG92DVZ/YQH4xdpTWAB+t/b0/fymeOXZ+xtTz8vbV84WToYnllv7ZVv6pjsdPu98Iv90zZnDlbZ2&#10;5y0YieZO2XSbDFPbQga3nCkocPVPM+f4JKQmfn67vNKXdrsudL2Y9bbaXnzF/GUJ+UUZ5kur+tde&#10;o08D3JlS2wQvnAPlL3YE3CkXn/6U8sdXe99daxcPj3+dW5jpn0yrG/csnTOvfGpY+8Th6gSvqdfj&#10;+qiwacKtdpxbNcWruimsvePf+OBgx6vDna89Lt9mpA+wcoaPdj0qXBdnzb5IGrob17OS0H8nefhe&#10;4uD6xb5VuJ02dj99fAvYlJENMJk6upk68TC6b/V47+2YvvUzzYvR5RNJVQsXc8b9QsuPRzYdPFQf&#10;FlF3KKrpSExH0OnrbhFVdl45l/IXU/KW0guWM4tXc0rXcsrWc8vWgU3KXriUNZ+QMRuXNh2bMnku&#10;aTzm0uiZhJHwk9fDTrcAgk40ekRUsbxyzNjxeranAbo2p7StorUsTwAL2nS7M/qMWB37BB2HS1rM&#10;WC3WOS3nC9rO8brsFDorW88229g608Q4zoeXejnn+vDVlmvZcfnnw6ozkiY6Oh/euv349u0nt9d+&#10;ffLky8vXbx8+FL99J8n2/EUi134R//r+84f34q+wHiyxnz8Cz+cPb8VfPsMe0P70/t3v+nz8KP70&#10;BQKs59Onr1+g1mdogS9fJQqz+N37tanZjtLqnuLqpYaO+euTRbkDpvYxBpanYAHYlJtJd0zVdUqH&#10;BWA9VgYsAOs7Jhs6XAL8AwEYVn+/F4CNnFP1XFO0nBMNeBlGrukSATjV3vmsqiZ7z37s3gNy+6X2&#10;QQV+YQH4AAKgIIuQSL9QnnakAgqliEYrYQFYZSJGCQp7RSkQYKFUWRavJIOBVGEZZYCCtNK3HNES&#10;6VdJFrHtBIC2shwSKYdSPoBQ3qeotEdO8RdpxT0HFPfsU9q7X3G/rMweWdkDGOkDZHklQx0DX65n&#10;qiCw2EmY6eKbxfVJ5/hmsnxyWN75TK8CR898R89cfmAJW5CiQhPu2a+lKKuJV9bEKJCJSioSAZiG&#10;VYSie7fBKEi03t3IU2EBeFv9/b3cuxssVNhYHgVAKqBRCrhtGRitSIZQoEhQgcHIq6ClSAQFDYS0&#10;Bh5nZWoVbs06r884r++YSDKOQeqexOmd1jBP0DNP0DQ4ra1/0tjygqbJKT2bC+bsFDtetqOogO1V&#10;zPUtcwuoDIpqDTje4ne0yffINYBHeD0vsIrjXWLjkqVnHQvQtbpA1Y9SMzqpZR5D1jtOMz0DJlUM&#10;TtBt4qBE64xLkPprelqfmaBqcZpiDC6ic/p2F/Stz1k5Jrh5ZMUndqdl9sTGXjkZXZCVUd/cODgz&#10;cfvpw/ePt94+fvB64+7zlVtbqysPH269ffH8y6uX4gcPP93f+nh3893q+puF5WfTC49GpzaGJ9Y7&#10;++e7Bha6Bm919N263r3Y1H6zuWP5etft5tal4pKe9JSG1sapII9ojqVoqGXmakFTtF9UbETMSf/I&#10;MLcgPycvrgkLEOoaCCYTj8XPdkyKn36d75oO5wWbUY04Ro5sQyZDx0Zow8s7n3Vv4s77u6/76rrO&#10;Bp+kKalaqZuBbh52/BO+xzJOpRwShBXE5hxxP5gemXJceCQrOh1QEltYGldUl3b5Skbto+mtk95R&#10;r2+9KL9Ycj7orPit+IzfydpLFeIt8SFOyFLb7N2B2+HsIPH9z/XpNelRqZPN48XxRdfyGzsvd9Xn&#10;Xpm8MVWRVA5WUnIuv+piqXjr6xnvE0OXe8WbnwPsvVe6bq71LfvZer6Yezx9bczHWiR+Ku4r6zjJ&#10;PyJ+JK44V3Ax4OyHxRc9Ra2TV4bTDyd+XnufEHph/sbMzPXJprzG6euTs23Tw/UDtYk1t24s1iRU&#10;i5+LW7KbM49lgPUM143UptV/2YSiFfNiCleG1suSqgeujmadzc85U9SY29pS2HE2MO7+5JPD/Kie&#10;6qHVwQ0W3XWxe3Wl/66vQ/CLpXc3SnvyYkqaC9oH6kZbCtuvZrWCx1xH2VDCodRbfUuP5jfEz96s&#10;jU83l1QUxmcWXigpib1acKYlI7K2MLYu51xhVUZtUWKxN9tDE0tRx+IN1NRoRIIGAQ8H76oQSFQc&#10;lYpToWAp36J+d7FDAIblXuCEG3AbVnyh2hBKCsDzLxSA4dEFnC/kHwvAGCUlLFKJQsCqkPA4lLLs&#10;gb1g3CW19+/Bvj9ktwAMFvyhAKxD0TDSNGZa8zw9o31C0ngB2Q7eebY+pRbelSYeZUaCYmNBvrkg&#10;24KfYuZ20cQ53kGUa+eeayPIsxYW6HPStJ0uOQSUh8X3513dqmp52NrxNDervyitY7BhsbN05Hpm&#10;R2vK9bGSYWArTpa3preMV42OVgwNlfZeTbycfTx9WwA+6hYe4RIU5hJ4zPf4ybAzUUGnQtzDfNmB&#10;QS6hAU7BHpbeLBrXgerM0/b0Mw6PsI1O9S9sTejvy5m4Et8w2zh7f/jB1sTjp0tv7i+8WBi5OzOy&#10;fnPyfk/79HDf4vNHX8W/ip9vfR7pXmio7hkdXJufeTrcdzcvu+loREqQ/7lDoYnRkZkNtWND/Wu3&#10;F9+t3f6wcvPtwuyzqdGHIwPrt5defXwjXrv5qqdl+tb4wzvTj9trRi5nXrs98mB59P54x3JzVd+V&#10;8p7uG7M3px/fW3r1fPnd09kXW+OP5q4vDlSPTF1bGL9ysz6xNdj+mMg4JJx1tiSmOZKXkhhaPlK5&#10;Nnf9fkVafUNpU/fV/sXhlbuzDwaaJxpLOgabZ+7OPI87mssy8XWxCHazCnfQ97PV8bLQEmhSmQa6&#10;HCrGVAVpSFHQs9JgViZcvj+0URCVc/lCaW9+282GcUj9vTY+VTswcbnv89LztfbZ261TW323Nrpv&#10;bvYs3utamKnrn67tu3Nj5uXExseFJ89G19c75oD/xcj68pXh5boh8Z0P4ttvP089fD++uXJ15P3k&#10;1vPBO/N1A7M1fYvXRqdqesequ4bKbzSl1VyOrWhJb+rMa59vnP1w882nW++3BtbXuhZ7i9uejm9s&#10;9C3d6ZwTP/wkfvT5+dTdj7eePJ1Ye7/46OXMxr2+hY3+m6Dx7ubDN/NbX++Ae/qvkCR87+2L6Xub&#10;A4tbQ7eeTd4Rr78QP/8kvvf8+TQUAfzu5v2HI7c2+udvtY2vtE9+uf1K/Fr8eeX1nc6Fh8Nr4rW3&#10;byfW7rWPjVRcH67sujew8WjqdUNurx/nJP6AMd/2UGf1FLh9gVvZ65svRmv7ck5lmtAcF8efQunx&#10;D2cJ1ViL+T3i6XflLicLHI60BqX2RBa3Rhb0pzRudtx+Mf3i/vDmh+WX4s2PL2YezbVNTzRNDF0b&#10;HWkeXxy89XTl+a8PP851jaVFX4j2CTrl4x8t9Dgu5IVwoBrAgGAXR5gQVydAAIcBbLg7FGgL5vo6&#10;2UIpoJ2svYQsIc/Bk23r62AdxLAJsbUOsLH0sTYHHYSOVh5s2wB3Vog7FAEc6mgf4ewQ6GYbKLQP&#10;4tmKHAyd9EnWVCVrkhyT+q0AMF8dKaShPbUwPrr4QEPKQVPqSWv1JFfjHD/HFG/HaK55sINhgKN5&#10;kKuDr4uDN9fBk+PgyWJ4OzF8nBh+TvaBLPtgR6swltUhrm0kj3lGwI5xdzzLsYuxNz9vaRKjp3WS&#10;RIxSQpyRVUxC4IpJGg0qeoOqBtMU/WWyySbF4gnV9qmqwxbN8ZYeZ8CI3cbkV7jw4zjsCDYjgMcM&#10;8HD28eD8mz7S0xTtZa7A96CGZrlktvhVtYsK+0T5w+45Q9y0IZfUYV4GLACPeOdPRNTXelb7UQ6Z&#10;7ueaICFxRYMg1CCLVHA8Go6vg+HT0XwoFS0aakP533A8HRwHClnDuYIO6jiRGk5SABjjY0QINJDl&#10;2SsKj9OPV7vn9AVWDPsVDnpkdrrEjXqlT3mkT7ilTLtnT3sVj4Zc7o9sCtaPMMW6qGGcaapeamQv&#10;TbKvHjFAA/HtLeH375IAmug/EIBxfIoSz4gWQcN6aqF4dGVnZ4pngWdO96GaAf/STm7qoFvWhHfx&#10;gGd+f1D5UOSV5uP1HGqgEdZDR5mvg4Kio9SQbmpoviYJSuQL7TveQxMv1MJBr9p1MR66WKEumAUF&#10;sfHVKB6aaj50NT8Tgrc1UhSue7ycX9gRUNPmUdjlXdDll3fDJ6MrMKvbO3PsSPW14JIw3VBdKVst&#10;hBudEkBGijRw/lpYfx2Mry44eTBg/QJNgrsmwe1/lwBshPC0UhA4K/BzHFMGgmpgAXhOmDMvyLvp&#10;W9rvUzx2qqUoIJ9J4OkpO9JxkO77dwEYy4NTQEsE4N9t3r+c7wVgHZSPMcrPVvmbADwWXjXumzfj&#10;lzfqmTsVUL54vLWQnWGOACcPVHEW0u3wXtCrZ/B14yQCzC4Lvmhtgp862suYFGKC9GUoe5+3iu8I&#10;qpo/WjcfmDcijBv3S508Vnb96GU2VmCO96WhJWnAiV56JD8Dkj9URxnnp4X10cB4UVECXaKnlgLX&#10;SIYVqBJUwkkfCaof9SwecE1cCCro4KeOHbtSIcx1VHC1RngYIb3AmaCB81XHA3wkZx102kP5hMEV&#10;J1F/9RE+dESANipYHROqig2l4oI1iSF0nI811stuP/OERuhURAM4txc9CheE+RPepeMHGweiuwSE&#10;YHOELx0doIENVsMHq+CBDQQfBCV0xXjpob0gXQfrByNJv7wT4Afbpo32gQIB0d50hIchwUcVJyQR&#10;3FVUPVRwXFMcL4R+uO9QSyevqM85b1RUNnOkcSl5sDws3xLjaIBzlVy/AsnXx5ec2O7A/nZd77RQ&#10;4CyBuxs9ossP0Sfy6AQ3PSKEDslFl+xKp/IMqe50oosx0c2S7G5PFjDw7rZIroWMg+leG3t5R6YC&#10;y1mZy8O4exA8/Km+weqBwbRgHxVfV6y7lZyDwX4rfWlrY2WmOYFrQYE2W4/ibawRaKjmr030gEOp&#10;oHuC5J0+DSfQwPKBRw3NU0W5AVSQLgAqgktRdiYrcYgKLABB3omkyN5u4+UcAThZJk6OgZGxAaCl&#10;rVFSVgDkAUvEfguA3E9GCr+YgAaYi5W1lbyTtQEd4GUBYD1gbWC1APBB4ENVUa5Qtk8MdK/WIkC/&#10;SwAbrIYVgi9LneChQYSU2m1RFhZod6NF8QF2W7iF9VrAtogLT8IKrgEt1JB28IdIcin/HWOtwxIO&#10;GWqGGWmFbuu+AFPdCMDvdd+/o6ca8kN0VYJ3eCRIkjxTI3ZjoH5EX+0wXfUQaOtQwrVIobCsC8fc&#10;72a7Du73qGG9oKzLUGjsTowo/jBw4C+s54EbDqzq7Qa65/wzbCt5O4BuXNCF8yf5Q+EZFud2OCW5&#10;iyEBeFv9lfxGxFcCtHdghXBgIgz4iO+37Xt2rfl/kh2r/S/O90f1f04A3t7xPwm8+G52dPtPBHz0&#10;NhIPdMZun7R/VgD+/Xq2gdcmObF/b387LXfaP+r/L7FaEmBldwe/103/jpbkQS9Z/HdWssHQE3OH&#10;lci9nN0WHEMwtNthoWEeFgJSf3Fu4LlAw/PA0AIaav7QQuzcchiwqXAAMfy8gwGPG/hpvhuJIg7x&#10;7Sv+bUwLA3sAkv2FUFPm/AAESw0BaboqSg5URegHUmR56AdSJDlr0KYo2O6y3wM8thRFGwlWBFmz&#10;bV0Wc8AAfUAPtV9XeZ8OnGAZyrG8lw6jtE8fADt3zFLca4Daa4zaa4reZ4bZb449YIGTsgTgpa12&#10;OIGHIGONk5XUqleA5FWysiMVyVJFc+Cq5zpkPkCXItCjCgF0FZG+qgcA1ndNtDzNdLwt6X7WBgG2&#10;RkF2xsF6Krzd0FUhNVei6bpL4nehkuoSWZelgmLDgDb4aLABeHl7MIrAy9vi5K2wcpYYWQuUtBlS&#10;yhRxwER5vzFewRoAZm3PRcuYo2XMqEqWcKTvdrAvzPceWIiVSMLGEn4n5f7P8UcCsIok/Hf7Q2EB&#10;GHi+F32/5x8LwMYqRkwjWxcrFtfS0dWKKbDnQOG/No6eDhwvpjPfzolrYedgYGata0jDEMnKaIyM&#10;gvI+acQBWYIiUoNIoavS7IzMLHXNjDUt9WiOujoeukYH6eZndK2gCGBVowt6FvH6ljHq+uE0uj9F&#10;zWW/lOqfEYBh9ffAnp/27/tZ6sAvsnL7pQ7skZbaCwvAKFk5WxNTEcvNxdaJY2bnYung48AL4ngE&#10;sEQ+Du7eTN73fK8B/1AABtafLYQ1YIENx92KBcOXxARDSaFNGa7mTJEdFywOloryDj/mERLB9wcL&#10;ihxcXSwdWSZ2DobWdnQLCx0TQzU9LYI6FQUFAW8LwLC4CwPa8MtZWA8GbVgeRsrIK0vJKkjJ7Nuz&#10;d9++fVL7D8hKy0AFgJEoEgZHxRNVcUR1AlmbrGqgrmWua2BnbO5kYcOxtnezYbtas+AIYCiPtxkD&#10;+iolArAhVUdVmci35xZcyqrNqyhOzq3IKFqbuv38zhPxy68THaPij+KNufV7s2vb4b+Ax8sPXq4/&#10;gwXgN3eefVp5Ir7z8n3PwlbZjdVLVfMn84YOpU7FlC7md12Lrx+9eutSTKO5RbQdJ9XSKd3cJV+b&#10;nWUsLDBgJbp4ZxsZ+B72ifl458nCleqaKFEan9xyQvXdDedf203XiqQeVu8RD6p+bNcUj7k9bOY1&#10;n7doiOGvXcn90NPypK7qfmnhs6tX15s6mys6T2cOuGYsmuS/o1c8tbnaz2ppdG/tEDb3i66Miqon&#10;vSoWfcpX/Ss2oto+xvSJQxpf2GdOmqcNeTRuXJj9nHvrY/r4Vnzv7bielUsDa4mD68CCyaShuykj&#10;G2lj91NHN5OH74FJYFPGH8SObsUM3jvXuXr26nzc5fmMmlup+TNnzt5IvDh4Orr1yOGGI0cbw49e&#10;EwZXWLmm6NjHcLyLuF7fcPYsZIvyWcI8R34Ox6PASZBr75phyUoysovVtThDMz6hZnBc2/KMlsVp&#10;DdNodZMTANAAk8Bp4phg5BBvYB8LMGTEgUlzdpKFc5olL9/CPdfUPdPIPdmQl6TvkkR3TjFkZ9m6&#10;lloysp3ZWRdPNw1fn1sZHBu7Wnw9/2JF8sWrefn1ObmXs7KGm5ufLi9vzc/3NjTcuHz59eaG+OWL&#10;uzfnH6+tij//CvEF4svbVx9ePIWKo0omIT59gACeX9//zvnurfjDB6gqMCQkf4EkYTDj88f3oKf4&#10;C6Qof/7y4cHj4fqm/rLalabuyYbhwpx+E7uzBpanLJwSDRgXTZwzdB2StZmpuqwsgB4rQ9cpFRaA&#10;jZiJEL8XgLc14O/V322Muam6Lsk0doKha7qJS7opK5npnmrjeJKowtizH7v/gJyU1H5YAJYC7f3K&#10;AIleK68I7mOQBoyEBWCMMo6EUSGiqUS0qgR1AkpNggokgipidoBUgJaCGwh5FBxDDBooeTRaFoOW&#10;RqOlEMj9isgDshBScggpJYX9SIQCVVlZRwlppqbj5eCawPcvdvHJZwpSHIXJTFGao0eWo2cuy7uQ&#10;7VPE8S5w9c539UjX1veTkqLLSaljFGhYBSoZrUFE0PDKmrAADKu8sAaMlFX5AXIUpNxO9VeS2vqP&#10;wCjJ/H13EHIYSTQwlBQaDiOG5GQIKgxajoqWphKUtFEKukSCnbnNYTuXeHBdMDyLAk/3Cw/f8Dra&#10;efD86PFzI8FH2kIONh8/1X3sXF9k/FDUxeHD53r9jjbxgy+7+lcAjBwS9Gwu0MxOqxqdoOgfJ+gc&#10;RmuEKVEDt+VeQ/sEuk2cEeMSQMXghJ51LLCqhtFg0pyVamB3EXSwcsm0ds8GNx99ZoK1a6ajKI/B&#10;S7dhJdqx4oLDSzOy+0pKRhIv1Z08kXH8SHz8+YzLFU03Z++uLG6t3X52986LjfVXWxtvH2y9Bzx5&#10;Kn785OuDx583tj7cvvd6cfXZ3K1H0ze3BsdvD0/eGZneGJrY6B/f6B3Z6B97ODjxuLl1qbtnbWTw&#10;fml+25XynpEb85nni496R21M3n2x/GSuc+pawZXJ1tFfN9+Jn379uPEWNKbaxhKOxHJNWA66tuG8&#10;4LzzWU2FVzsqW4H/7vjqyuBiZ1VbWWJRZUrp9ZJrTD07oQ0v/tD5Q4Kw5MiE4ov5oa6BNRmVB13D&#10;MqJSo70ic09npUemQMmcYwuvZtZVJZa/Wnp+wvP445kHN4qvH3E/KH4rvhgeCwXjPhJHuR8eudz3&#10;bOZhODsIdGsvaY0Lu7DYtZB8POlGWVtj4bXu2p7+qwOX06o3x+7WJVcVx+SJn4gTQi9AGaS3voY6&#10;BUw2jDyffRTM9Hs4vrHUPudpwf+89n6mcewIJ0S8JW5Kqz3rEflx6eV4Tf9Cy1TqwYRfV9/mnEif&#10;ah6fvzFTl17TU9U1fGVwumWi+mJVX1nPtfQG8Wtxwal8MCl+I27ObWktuvFx/RPY5qvZ10aaJsuT&#10;L7eVd2Wdzc+Izmsv671R2hPtE/Nw5nmU15nuqsFbvWuuJsL5juX7k08CnMKAbS5oTzqaUZZQ3Xt5&#10;oLW4vSq5HqyqMqnutP/5ydbxjamVue7+wcamxsLikkuZOWezs06WZEfX55y8UhhbVxBXUZVxNetc&#10;nrst+HNDlYaj6qvSaEQSAErgTCCrEEgqBAqkAePJUNFfib4LA4u723zvh4N9SZJwYQA8iVdWhDVg&#10;0OGfEoB3SLnbwLPAAAMWg7eL/n7fZxussjJKAQr/VSHhyXiMsrwMPAyT2b9ne1T2Q7YF4G0NWPYA&#10;GJ7tV5SVgjVgtLICCYdWI5G0qRr6NCN7azeR5wmfkDS3gExbUZY5P89UWGosKDVyLzJyzTPmphmy&#10;L+k7nqfbnwVXsaF9ojEzzYCZqmlzUdM2wd6zLOBke3LRcmRMR0JiX0ZST0lK7+XU7tJzje25A11Z&#10;3dOVEzOXpycqR+evzi63LM7WTwxX9OdHZiYEx4Lz/BAn5LBL6AnhkbP+J2PDzsYdjks8kXTxaMLJ&#10;wDOHPY4d5h8Lcz7kax/koMHVljGyxjv5mIX5mUZE2J88wYkHjfPel67ndc7fWJnrXF0YuHdr9MH6&#10;zVevH4lfPhS/fCL+8lYsBg/Gl+K788+ne29PdN/uuDY32LW+fuvTncWPdRXDUYcyQ/3iD4cknzic&#10;VVs+tDTzemHyxZWq0eyUa/WVI1NjW5vr0LN3Zny99crAzMDK0sh6RVrtIeFxcLZ3Vvd11vQDeq+N&#10;TfYuLU1t3p17/Hz+1YPhByvtt8drJ6avzr2cfvf+5teF5rXhqoWHI+8KTzcCOgpmrqQOzTY9+Vbx&#10;98GXB0svXqx/+PRY/OjWm8nOW70NUw8XP5wITKChLNQRFqqK5siftZA/62Cl6ft/IsjLUP/6/8j+&#10;9H/J/O3/PECWUcmITF/rWdnsuzNTP9xf2DZS1jVbPzR/deTmtfHbbbP3uhZuNo7MXx0CFhJuKzun&#10;a/vAZHNKVXde463m8ddT9wGbPYtbfbfeTz94M7axcLlPfPP5i6G1ZwOrH6YeDOQ1rbfNdGbWt2XU&#10;gkUGy9pGKjuWrk+8mtkS3/243nV7uXVp5srUcuvNrYF7U3Uj11LqwO2l/lLFXOPo1uDqm7mH4o2P&#10;r+fur/fMvZzZeLvwALQB9/oWJuq6l29MQPHBD34VP/4Cq79Pxu8stY4tNA+vdc8+Gl2GBOCnH7+u&#10;PXkxs/p+cQvweGwF+N/dfLh4fXSyrm/scjeUaLpz4W7PUltW3fupex+mNza6b3aVtJfEV6WcKYs5&#10;XnA4NNPd5aQq2YmMsfJxi75a1DnTsVR0rtBS3U5Pk11Z1n9r7GnlpXpnVVaq4Ky4/9F8YlO918We&#10;IwU3juRdDkppP19zt2lptW3lRu6NjrymhevjW8PrL24+/bzx+eHCk/HWqb6GgaHmkUdLD+9NLlel&#10;5p0PORQXGnExODTaSxjMhtRfWAAOcXUKdWOF8diAo568Ix5uBwVc4IGDg8HcMIGzB89B4GIncrL2&#10;YVgFMWxCHeyA9WNYezAsXe1M3ZgWHlx7KF2zg3WgvXWIk62IbeYlsPEX2QvZRgxDkqmqvCVZzl4F&#10;KgDsoqokUEd6aqB9NNBBWvhDBirHTVXPO+mke1nnBXMSvB2OckyCHI2CXGxC+SxvLsPLmSFi2QuZ&#10;tiKGjae9jY+9Nfhcf6aFn4NpENP8sIvdKRHnvKfLeXf2BbZ9AosRb2l6TkvrFIFwGom5iMJlEKil&#10;RPUOVb1RqsGCismqiuV9FbsNFfs76g4zWsx+Y3a7k7Ca53mJw4lg2AQ42QS4MP15Tv+mpQiFD5op&#10;Cbw1Dua657YEVLcI8jrcMkf4uYOu6cOuaaP8rGF+Zi8vbcgzdyy0piPg2mGVSNu9LpaKAiOUUAcn&#10;hGUPbaxAFy3QR0HQUVBbU1IJjIaHckGr46EQYTW8SA3vScN6a2O89ZVElsoCb5XQdMdL7QHlw4Gl&#10;Qx6Z/W6Jg25Jo4K0eY/saffMMbfMKd/y0dC6puAqAdXHAMGhYd20Vb2hCGCyrx45UBUBvVOG3xB9&#10;/xZJE/1HYaZ8iqKbqUaYFlpIU3LRV3IWqPuX+xX1H7k6GlTdzU0b5mXP+pYNCHM7PHOGjlzuPdNy&#10;3C7ODCEg/dXGCCWwpAaoKTpT5NmGqr6S117w6zCBluQFnyTQUKCNF9GIIg2iiEbx1KRCKdfAATGT&#10;czljdaHGu6zdv6pFlNvpm9/pn9vim9oelNUdmA8+qICX4k4S6MjaQxmtKf5qOB9YANZF+0IinGTN&#10;/3sFYENlDxslkRvCo9A5czi0vk+UP+9TNCvInhfkzfoUDwWWj55pSxOmW6O4hiiuLsYVEoChcHD+&#10;/y4BGDrN0H7fBGB5fr2oYCi4bMQzd8a3YMwzfyao+lZke7FztpkSXweSNyTRQhKrg/XSllQZlLyP&#10;/p2FSmDifDRxvnRsoCnK31xGGKp+5JpvxeyxhrmQ4lFRynhA1tTx6vYjdVy0yBLrr4301cL7ahL9&#10;9IiBBsQgqBgtNlAH409De9Mw0Bt/fWWeiTQrnBbW6F0yFlQ3LCrs4SXPhBS1e2T2hFfHW58x/puN&#10;NdpTHwm2x0cD76MOIHhtC8DQyY8R6KI86UgfOtJPFxmkgwymoUPVMKHquBBNQjAd42eL9bPd4xRJ&#10;DZ0IaZj1rr7lUX5TUDLpUTEd0TZ6ctCLEGGj5K+PCNDChGhgQ8BS6rhgTWgjwYnnAwANLew3NDHQ&#10;Tzd2APzaOD8dvD8ACv5D843JnhoEdwrRRZ0m0CC7GuC4Qo2Aq8HVvcFXZg61TB5s7AyrqQgoiLA6&#10;rC5lakh01yXxdUlCHaK7DhGKgtUmSGJkiQLY8zsLvc1ka5OcdqNFdNyNDsFRB8/Qxtlr4RygOn94&#10;BxqRqUV20iGzbOk+pmrudKwTHe1ohne2JbrZ4F3MkRxzNNcE5WyCYBspORnKM/VlGXrSdgCtA9ba&#10;cvZ0FNuY4m6qLjJQ5WsQnckoR00S9CMYNRxfBcOjoFxJCC5R2ZmgxAGN7TZekQ3AKbAAWEldW7i0&#10;LVqWiZJxACClGTDwJPCDuQDQDS0LJu0xcgysvAMAp8DEKzoCyEgODAXlTEVzVTAuqlhXsBnggtXA&#10;Qb8V0CT4axEDtEmBOuQgwPakLiVYjxqirxpmoBZuqB5BV4ugqx4C6Ksd/jNs9zRQP2KocdSIdsxY&#10;8zgAtGGAZ9spIeqHSCJxv2GoARaXQDusrxECS8h6agGwqAyLzd+L0N8DXRH/EEnOib8j+QnFD6Cr&#10;hUnk4RBtSpAWOZBG9Ncg+H1bHO+5G1VJjeEdqGE91JDuNCSU+R8W82D1zoDkCwPaer+X/bZn7QDu&#10;8+eB1cHdwPGU/wS71gwDb+0Op+SGCf1A5PcZAvwkQIIlWCE0QoCkKehJrYsXbiuOO4DX/x9nx2r/&#10;iwMfRnjL/7UC8HaHHcCL72bH4v+JgI/eRuKBRlPQgEfCLgEYA/0OD3Tb3hd4v35b248Aa9tloaON&#10;hS7SHfaP+v9L7D8vAINHoTs8pNlhwTgKyhWxy2pgORpY1m4LDerwnF0W0holuIERGjzC/JZpBh5t&#10;7rTufxQEDP4KgAHt7d3RwH6Tq3cDS7+Ab8O236RfWBXWIwjoRChXhz4JyqkD2Bn7+xu/acBOqspM&#10;FSVHqiKDqsikKNjjpW3w0la7rA1mv+XvgTJnYPabQhwwQe83Ru0zQO7VR+zRVf5FR+EXXdQBU+QB&#10;c5SUBVraEoCRscLKWgOU9pooS8rrglmwEy9vi5e3p8izqAocFUVngKoSV03ZRR3hCoBOMKhajRDc&#10;EvUIHvqSqt5Q1hAA1UdfxddQzd9YIxDOxmyhE2akHgAD/AaqfqADhKqXJsFFk8jRIjkDtMlcgA7F&#10;BaCCdtgGjhWGISjaAIhKtiRlOwBowFIuFQW6QVCQDNgJK744eUsYOAQZjkIGkJTBGiCISmBtYJ2Q&#10;k6BoSVaAki3DOuv3bCusv1eCYQ14p5r7DyD/PiD4e34oAP9T6i/gH6eANqIawgKwi5WTm7WjkOEM&#10;C8BCOyeBJPaXoW9qpq6jT1EnyCphZBQQ+2UAGFlFKgqnTVUz1NC20DEy0jDSUTHVVnfU0/XUNz1i&#10;YBmjZ52gZRavanROzyJW3+qMBj1EXdebSGX/spf8jwXgbQ7s+Ul63y8S3XePvIIUaADgFNCK+w/o&#10;a9BgAdhZkrbaz5Ef6uIdwvWGNODfFN8dSvAfCcDBLl7bGjBcS1hgwwEIbZ3drVhcUwbH2A5YvjUb&#10;dAA9j4qCjwiDIvj+YEFvFt/dluMsKb7rZGJna2BppmWkR9FSx0mCgCWVgNFykNaLlJFHSMsBQAOW&#10;gbclYQDwKx2QUdgnJbvvwL6ff9n7yx6Z/QcUZGSRikp4NIaCI6gSyVoUVV1VDWNNXUu6EcPEgm1l&#10;52LHdLV35NtzebYc8PXBccBcS0fQBpio0X2dRfHHYyozixtLagsTs1NOXyxOzh1tGxK/Ec/3z5wM&#10;iRK/E398+A6O+n24dP/B4iawT28/ggVgYJ/ffvxx/aV47fX7sbV7l3vvF7YvJ9WtZ7W8aph52bU6&#10;WTMx03U/9swVG7uTbH6mnUsmw7tYTZCi4ZVGtDjBYKdaqB+KcEh80ffxVsU4C0k12ft/BRr/pT1Z&#10;98F1k5ftlF87lcQdyuJG6vs6jbdN+p8GHD8M8p7dEDy5FvK2Je5lbd7rxs77zUsDdZs5VY/DS5/a&#10;FD5Wz56zbhhkNF9nX+viNfSL6kZ8qqeDKxfDq1b9C28du/rsdNfng9dfc8tXrQrmHC6verduZi1/&#10;yp59ljx6/+LAesLg3aSRzUtD9+L67gAL2iljW2AWaINZicMboH2+725c3+aF1tX4hlvpV++klMyf&#10;udB99EgDj5PGtDpvbXrW3jrWxi7OwOyUGv0YmX6Ebhenbx8PAA0921gd6/OaFmdp5mcMGBdhDB0S&#10;AEbMSzAmTklgEvTUtbkA5ppzUu35uSyvYlNWMgzoYOyYCHqCbvrMSzTreJptnIb9BQ1mDM3xnKZj&#10;rLZjAp2ZYsrM1KKfEvAyr1XNb84+XhudWmirn71eNXO9cbyhsTk3rzwhobO8fHmgf6jhanbM2dTo&#10;E0NNjVMdN64WF3RdqX20vCh+9Vz87rX4vYRf30HFgyV8evHkxeb6t8lP7z+/fPru8dbHZ4/E715B&#10;GvDzF+IXL7++evX13ZsvH95+/vT+65eP4q+/ir9++vT6pfjTJ/H7j3cGRqavtiy3dI7U9ZTkD5kx&#10;zhlIBGBwiIw56TqMJC2HFB2nTICuUzosABs4pRg7QhVe/0gA3gEsBpu4pMECsD431ZibBo6eAy/F&#10;3O44Emexbz/ugJS8JPZ3rzSwB+QO7FMCSNI1y8gdkJWXklOUUVKSVYaUTnkURomAVSbiEBQ8kkpE&#10;q5MwGmQsjYLTwCPJMAQU5XuAB4cggaWQ8lDUrLIsGoCQQeMU8Fh5HFYWjZFFYmSVsXIInDwaK49B&#10;KZDIBH0SyQKJscZRXU3tT7n5FIhCyp08swAsrxy2Vz7Hu8jZp5TrW+bqU8LzyfcPLWY4RqMQltJ7&#10;1eT3kZSliCSkBgmpSUDScMrqGEU4wPcbEq13N5D6i5DDAZRlsQCJxItRlEb/AXC4MzgsCMC2DCwB&#10;WgmcQRohS5RARshQlQ9Q8Up6CHl9DMZGzyTUjBljyk5geBZFxI74Rff4RXVHnBkKje7xCKwXeld6&#10;BdXSjE9qgweEzQVgVQyjiLpHSHpHKfrH6eCKsD6vA4XtxpmzU2zdshwEeUxhvpNnsTknzcol0849&#10;1wzcUpzTwSTN/CyYNGWlmDglW3IzgN+ImejoURR04gbLt9TcLUOfmWDGTnEQ5DgJs5mu6QzORUfO&#10;hYSktsbGW/V1E7nZDVHHEoL9jx2JOHPxfG5J/rX+npvrq6+fPvry8P7HtTsvl289efjoM+DB41+3&#10;Hn3cePRhfevtnc3Xqxuv5pcfL6w8mV95PrP4bGzu8dDkw6HJJyPTz9buiW+0L48NP5ge3eponMy7&#10;VFmWVi9+Ic47n7PUN/9i+cnywM2x5qFrBVfOBEW7mTszdGw87Ph+Tl5Bzn5p0UlDDX2jTYOX0yvO&#10;h50J5vqH84KrUsvWRlc2JteaixpiI2Ki/Y4f9ThYEJtzLvR08cX8ovg8ka17V/WNMOfgvDPZ8WEX&#10;SmILU48lZZ5IK75Q0FrYDOyrpedn/U/dG1mbuT4J1/oFc5PC4sRPxTHe0a05jZ/uvIvgBIMOYw3D&#10;J7wi14ZWLx6K763pqc+9Mtoy1l7VUZdZu9q/3JLTkHEsWfxcnH40qS65SvxIfNQtYqCqW7zxKZwd&#10;tN6/cnfgttDU7en0g5WOhXCmv/je5/7S9pP8I59X3sw2jAJn9vHUd7dell0oHKrrX+5ZrE273Jx/&#10;rbO8faF9ti6ptjWnpbMQStF8MTi+u6QLPJ4KY4oG64bfrX74ePfzdOtcRUpNyaVKYPNjS7JOFXRX&#10;DTbl3zgqjH6x9O60/4X2st7F7lV3c8+J5rnni28DnMKW+9ZBh7jwpJwzhU3F1xsKGsGC4GFXdLHy&#10;bEhs75Xume7RwsSk/ISE7NjYrAvx2ecz8y6UFsU1lMQ3F8VdLUmor0q/lnQii23qTENpaBE0wDNd&#10;k6iqSaRqECkA8DiGNWDIYnEqOMz3WZ0BsIIL2FZ/gQfWd2H1F0BEKsMAPwD0+acEYIIy6oeAWXhJ&#10;UQnQJqOwVAweWND+XvfdBqusjFZUJOHQVCIOi1SSPbAXDL3ASAwMvb4fmO1mtwAss3+PnNQ+RVkp&#10;ACwAE7EoVTLJQJtupGtmZ+PCFx4V+MUzhQn6jrE02wsq1hdV7ZO1mOl6rAxDVqoxO9mMc8mCk2zN&#10;SrNyzLTh5Djwiznel92DrgRGdkbGjV7MmD8c2XL2TMelmBulyYPXcidrL/V05Y+1JF1vjKtrz2gd&#10;LRsaKO5rz2q9kdncmdd2VnTiBP/YYefQcKfAg84hUYLDp31PnAk4edj94GHBoSPCo8c8jkf7nD7t&#10;e+6Ie5S/Q5i7iQ9dycIU6yA0CvQwCQ6wOQpgUF2jBOevZLZNta1MtC13XZlqLO9vq5+4OfF4bvTB&#10;5srHJ+viO9OvpnvuTXaszXSsj7XdaaubLc3uKs/taaicaKmdHe7cGOq4V5nfd+pwXmLM5dqS4faG&#10;xaKM9mMh6dEHcwoyWxZmH0xP3u5uH+tuHVkcX50fWKpIrYz0Og79POL65N2Rtde3X73f+PB05fna&#10;5N2VgdsrbbdWry/fub46c3l6tHz8Xufms9HXiy3rR7nnriZ3xgbkxQUVXEkdSD1afTmxb7Tx7ufH&#10;YvEHiK8vxFuLb5+ufhK/hPIJg1vTpegCOtlODWlGkKXL/ney3F8oiH2qirIkpDJp399k5X9Rkvnv&#10;skQp4rnA04NVXY9H7660zk7XDM7Vjyw3T99pm7/TvrDeubhyfXqhYXi8qgswXds3XHajt6BpqLQt&#10;53BC7pFLtbGFgyWtM3X9c1cG73Ut/Hrz6dfF51MVXQ+7l2Zr+laaxh8OrJSdyiw7k3U5tiDz8MXG&#10;lMo3Nx+LH4s3Bpfv9i+BjXw987QjtzXG41S83/nWzKa+4o6m1Prm9LruwuvlMXn9pTc+Lj0Tr739&#10;tPzi88pLSAy+++bF9D3Ak/E7E3XdfaXNd3vnxeuv3918uDmwuNI+eadrBti5a4PLNyYej618Wnks&#10;fvDmy53H75c2xesvvqw+fTG9DhA/+HW1c7q7sKk8Jic1PK4xpXqitr89q745vnThct+Lia17I1tl&#10;6U0ifrSNQxhbcNbeLdrB/RTP+4Kr+wlbMy87Q56tNhv8tcXlHY9NqktKrC9Jv5Ycnn7O9eR0dufL&#10;hsWeyNKl1BtTFxsr/JLyvOJaY+sG83ta05vBDfPF7Jb4/ldwvxU/FN8eWWuv6rpe0TbWNvH41qPn&#10;y1vtFVeSj51MO34iO/LEGT+vPxKA4UlgAzgMXydbP5Yd6BPizvZ0cxBy7bycbAKc7MLZzMNcVoQL&#10;C/QUOlq5MMxcmOYiZztfjj0UH2xnHcqyc3MyFLibewut+RwjeyOyqZqCOUXOXk3RUUWRq6IoUFH2&#10;VEX4qaHCaPhjdEq0qVoch57pa5cdyokRWgc56Ho7gD9DLP14DmC1Qo4dLAB7MGy87Wx87Kz8bC39&#10;mFY+DiZ+DqahzjZRQvZZL5fzQufzrsw4Z4d4B6t4M+MLuloXVFVjSZSLRFIalniZqN6C1+wn0aco&#10;pksqVivqdotaDhN6jsO27t0833qRXxKXe8TeNohhFeRkH8Rm/JuGgjsdITRVFnhqHMzh5zYFVjfx&#10;c9tdM4aFeUNuGaO8jDFB9jA/s8ctdUCUPRJYNRxx45TGace9bjZyfGOEQA8DpTzVQLtDQtRvArAu&#10;GnqVScOJ1PACVSIPgsBXJQjU8JCgqIn1pKNEhvJu7ipBcbZxNR55vQGloz75I/zkQef4SUH6uEvq&#10;vCh3Tpg34po16V/RH3w53zmFg3E3UGJDr4fUfOCSkLrUABUE/7cIiT8rAKspuZmoBGsou2oruxoh&#10;XPhq/iXehb2HroBd63HJnOAXzPmW9bpntfEz+sMreqIaCwLLXVSCNX+yNUO626v4ays6q8o7GVO9&#10;wJZIKrpBQG+s8Hw6jq+HE9LxUDJhHZK3Jl6ohubREK6GSjw7JV66c/q1gKoO/4rrwuwuv7xO/+xm&#10;v9T2kNy+iLK2kPIzFpF2SiwDpLM+yROS90j+NLyfNs5PD+tLx3hLqofytYh8GokHC6jbu/mfKQDb&#10;ITwFGJ9St9zR8Ku/CcDga8qf8ioeCbk8evZGrHO8iZKTMZ6njXLVwUBR4LpoCHDYadAvAKDMsfD2&#10;/y8CbDb0bpTgBrachvXWwfgbovxslH2cFfiVbll9/iVDnrlTfkVj3kUzQTVLxzvyWVmmivztiCI4&#10;kAhMaqFhSXgn2jhfTZyPDjFAC+Vrjgsykea7o/1rvcomjzZNh5aPemdNhRbNRl1pO1jPVhJYIf11&#10;EP5auABNQqAeMdiAEGaIC9XHBOuiA7VQkoTJCL4Z1sNMinVQK6IjtHYkoGZAmN8lTB8MLOwOLrns&#10;keVP9Tb42coKK4KuKRxUcFqD4KtBhAoAa0lSQEtSQQp00J66KG9dlI8uMkAHGaSJDlbHBGsRwrRx&#10;AXoIL3uMj8Ne5yhK2FTwtXmf2mWPqkVB+bRX9Ux420hUnycm2FrBx0jZTw8dooULoeGADYIWxPgZ&#10;oKFzDxwQSPbGQpctDeMB0ECLYEAbOMFcbby3DsFHl+irT/LSxbgaq0jEUSJLk8bXVHXVxbIdScJj&#10;RscuexSNRN5oC76cwDjvRfO1wnN0sI6GVAGdIgTokQUAiRgMIVGCd0HkauAYGnhbDZzdDquGsVHD&#10;Wu+2FCVTipIxWdGEqGRCUDIhIczJSAsKyloD76hLcTaguugRnGkIB22EozHe1Vrd00zN01Td21jV&#10;04giMiAJoJK9ODcdrKuqshMF4URGsSg4ZzKBi8GyFJTtZGStsUgOSt5Rcb+topQdWs4Rq8TGKbKB&#10;ByXLRMoxYQv8wANbrAIHq+SMU3TZYQnKbgSkKwnpTkLzKGgBBctXwYpU8EJVHHznFKiTRDSSB43i&#10;qUXx0lLxNqAF6mn466r6grY21VtHzZeu7q+vGayrEqKjEqGnclBPTaLUahwxUD9iQDsKRbhqQJKt&#10;oaZEndWONNWOAphonTDWhDCiRRlqRBqoHwfoq4E+3/w72M6ZvO0x0YoGbE9uA/sN1I/9ED2VwwBd&#10;6iGADuUgjDY5TIscoEn2ppG8NIie4HmhihOqYAUAKob/QyDlFeu1G1juhdsqGE8YKtpDneD1Q7Qo&#10;fgBNsi+N5AMuMeD5TeuFnmK7USdAFb53AOWEQAskQYqQkqcvKfoLZ36GpTvg1JFIfcCCNgAWsXYD&#10;z/3z7Fh8m78ru3+SXWuGARu8Y5sleqQk5zMOSgX/m/oboE+Esh3AgiUYG0DSl0TMg1PXbm/YDrY/&#10;6D/IjtX+FwfeZvjYQgLkPy8A/7PAi+9mR7f/RL5/wko8kvPwnxWA/1ngo72bHd3+tWjjPbcV0x3A&#10;MvAuBJIR5q7nIAFWfHeB50oU3x+gRXD+IRo4Z/g3mhKJ102LyPvH6JA84IKyO9CjeAO+rzK7vf2S&#10;gcpO4FErLOKqI5y3g3qpCk4AFUWWqhIb+OEOoCdZjvlDiDIMoqwdSdaBJGf/P7ayDhR5Rwmsbw0F&#10;Bwn2GiiWBspRHclUQ0LZoaHStoo2JEVbSZgsVO9WDeMChUpDSjmkjoNJADwJRuY6ZKEuRaRH8TKg&#10;+htRAgHG1CAY8OcGwFrrkJXmQUtahIVGuLl6mJlaqKlqiLFaEJ3qA4AP3fbRgw8gfAxpOMF2BhGw&#10;JRQkg4K0JyPstuXY7wXa79VZWL7Fypnh5M0JipYkZdDHmoywgRtUlN02wElUAp0tQE+cgile0Yyg&#10;ZE5UtiAhLMlIKzBYoqJtQBt4doOXN4azPf9QBoadcAdJOmijfzYF9D/ghwLw958Lb48KwgLOC/1D&#10;/kgAVkVoqaFohhQDOAU019JxWwAG8KwYzqbW9nQTUzVtHRxFDYnDHJBDScmhpeWxsopEJZQqhqBJ&#10;VtFV1aSr6miTdDUIJpqqjnr6vkYWUYbWsfpWkACsZniObnlB3+qUul6gurYIT3L429+we3/+sQD8&#10;vfoLJqX2/iyzH4r6lTrwCywA79/3s4KM9P5ffpb9ZY8anuDNFQidXMEGezBdAtmiEK5XsLNXAEvk&#10;68T/XgPezgj9DwRguO3PFoI+oKcnw9XD3gVOCs01ZbCNbJ1N7HmWTmAW6BPB8zvo7h/B9w/j+fpz&#10;PTyYbm7WLLYZg2Pu4GBia6lraqCqq0lUV0GTSQgCQRmDllNGySrAAb4w20owzN/V31/2Sf2yd9/P&#10;v+zbs1dOShoO/yXjCWokigZFxYCmbaJDtzYwYZpbO9sw3BhOPAeWO5MtdHB1t3N2s2EDeLYcWAwG&#10;G8MwsEqIOt9YUluXX1mcnJsdm1qWVtBV39p/rWuub9rDUaCF1fj48J34o/jB4uba1O3Hyw8e3doC&#10;9tnq45frzwCgATzPbz99u/L80/yjBy1Tr6/PrOS23CvvfdG29Lhvfbnn7vWa6ZCgDCu7ExbMc7rm&#10;J2l2Z5DsaLTzKSW9cCPjs7bqpw9b5y0WPbtbvmX2F5rO//cnvb/9G5v4b0ke/+d6HVU8qfu+WV48&#10;oCPu0Px8HffiGuppC/5Nt6F4mC8ePykeyhN3NW1c6WsrHErPnY4qvu1Rvm5fepNRM8WoHXa6POxc&#10;PcavnvCpng24PB9Ss+RZOBlQfSu8eSvkxmNR832nutvWVUt2ZZMXp15kzjzNnHqWNHo/ceh+8thW&#10;0vBW/MD6xf57l4Y3QBvYhIEN4Lk0uJk4shXZdDOm/c755uVLTbdzWzbPpg0KfAq4zilBPmUuTskM&#10;q1iWQyKLk2rreMnSMdHGNV3HLlaHEafHvEh3TNB3ugQADYCqxWl1q7M0m3Pa9rFgrgEr0YiTbALJ&#10;vXm2vDwrl2wzdrqhQ5KOdRzN/JyayRkVo1MaZjG6NvHGjikWzpk2brmgm417viEr3YCdSuck0TmX&#10;YAzYkERqYn9JW//YsUPVS5Nv3m68XxubWO69vjncvnSj5W5fz2pX19TV+qnGhsUb14dqa2pSLvVW&#10;V45cre2qrmgrK+y7UjPTef3l6i3xpzeQ9Avsp3fiFw9vjQ7cqCm7Wpx3rSz/+dqy+OUjyA/P/Wbf&#10;iX/9Vfzxk/jt21+fPXv//OnHNy/Fnz9KEkR/Er8HHT6BuW9v3Vlp711qap9sGq4sn7RmxRtZnzF3&#10;vKRrc8GQlQoLwNqOGQBYADZwSjNwgsQ8wA4BeFvxhcVg2LMdDWzmmq7vkqLJTjDgppoAPyvZziXR&#10;0OKgjKL+/gN4aSlwwzgAC8BS+2Wl9ilB7JGR3isls08aIHdAHiAvpaggrSS7T1Fuv5KCFEpJBoOU&#10;hzIeY5WpOIQKDkHBIUjfa8CSQGEwC1J/UQo4pDwWVn9hcEpEvCKBoICDUMSSlPFkZSIZoUJCa2mo&#10;WKqqOCCxdhiyq5HNCVfvfFFYtSC0nB9S5h5UzguEAmFdwWnmXeriVRB0sObshdbA4CwdLXekAh0h&#10;o4aRV1HBaoP1EFGa2wLwttYLybE/AC76+yfVXwBSEiGtCGe9/iYDf9s1aA3fMkXLECSQlKUpMnsp&#10;aCUjhLIpEm2nputPMz6kZhqpz7yE1jmO0TmB1ztJpp+k6ker65/QoEcBdC1ijBwSbFwzWZ5FYH/5&#10;wZc9wuu9Dl41cUwEgG/Q1i2L61vmGXHF/1hzUFQrU1RoxEw0dLhk7JhkwEhgCPI9Iq4KQuvcAqtd&#10;/CvZ3qWwEmzhnM4PqT0cN3j04pDw8FVLt0wo3Nwxwdo5yd45xZ4dz3CKiTpZXVIycr3l5mD/7WtX&#10;+5Mu5p6Kuhjke/JYxKWki+U1lV1dN2YnRtfWVl+/eC6+e+/tvY13G1vv7j96d//Jh23W7r9Z33q/&#10;uvlh6c7b6aUXozOQ+gsYHHk4PvGkq33l1tyLltrhvqbJZ6sfPBx84g/Fngs9HcjxdTFl861c/Vne&#10;58POXM2trcuqrkotSz+ZfEQU4cP0CHL2i/Y7HnfwXH325bXRlU/334+3DB/khzL17IBzoXsm/0L2&#10;paNxV3JqEo7EVqeVlyUWuZpxJltHjwoOV14qy4pOr02tBjb7ZEb5xZLuio7Cc3lPZh8mHU5YaJ9d&#10;H1qFBODH4oqE0tNeUeIX4vjAmMsXy8SPxAedQ0CHW903w11CtyY3UyKTh64ONhZem2ibbCm9fiW7&#10;/mbHXFdJW2zgWfFzcc6J9KKzueKn4lOekR1F18UvxWGswMUbs0+nH3iYu6/1Ld8fWgux9/m68nb6&#10;yvAJ3qEvt6HGatdi+fnC57OPahIrOstubIyuX8ttaM6/1l7attq/3JbX2lXUMVozLH4tPut9ZrHt&#10;Jlj/haDYxa5bD6YedVX2Ppp9mnE6tyCuND+2pDSxKvt0QVflQG1640He8bern076nmsuaL8ztMk1&#10;4vdUD71a/uDHDJlpW2wt7ko8kl5wvrgup74upy7zbI74nbgm82pWTG7vle6+hrarRUX5l2Ljjh86&#10;d+hwUnRsflxB8cW6wtgrxfENFUlN1RktsYdS7HSdaCgtXZKeLllLi6ShSVSlkSANGDyRVYlkiQxM&#10;gKoCE3DblX1h3RdWcAHfq784JQWsovy27rsD0O1fKAADSEgMFYNXwULFI4B/W/T9HqgGMArc2jAk&#10;HFpJTvrAnp/A0Au2/5htARhWf2HgMsBwEDBKSZ6IRamQiLo0HT1tQxtrrtD7eOChdO+IAm5AAdOn&#10;2MG7wjGglht81SW43jXgMvyrFzefopBDTQEhV3wC6/zCGoKPXo840QE4GNV+8FhT9MnW+HMdx4NK&#10;CxN6741+Wet5M1p1s/JUVar/peyIjKozZelhKbFe59LDkgqicqJ5R08KI0+Jok6Jjp/xPnHO79QJ&#10;z+MHXcMiPY4d4h0Kdwk/JoyMCYg96x8b4XJcZBEgsgiyprJN8Uy2rkcYJzojsrQ6saXkwpUj/LNV&#10;KS0LPZv3Zt5MdK2XZF7PSqxvqZ0a6libH3kyN/Cw/9qtgcZbC90P5jvv99bOd9ffKkvvijteFuB2&#10;7rBP8nTPY3Divd4Qg0ZdwfDl3IHJLvCcfdNcMZ1ypvbCiaKu9pnOjrHhwfnF6fX1ha3VybvzPQtj&#10;jSPgqlxqn3s0sSne+iJ+Jn69/PL24Mrijfna81UFEVnFh/ObLjZMlI7f79q62/6gO2/InsQVmYZV&#10;X2ofrFlpyBwqPH+9v+Z2wYWWsxFZccdz8i/V1RV09jfNP1398utj8erks89PxRnnyyy1OZpYM4Ks&#10;tvxfiQC5Pbi//Pe9e/fu/+u//wUhpYSWUlZTIsUERvWUNo9UdfYVtbak1tTFll5LrO4raB2p6B0q&#10;65TUA57uL2oZKW+/37t058ZMX2Hzjcy6puTKmgsF5aezKs/m1MUVAc9s/cCD/uXnY3dvNY8/HVy9&#10;3Tr1dGRNvPp6oLT1clwhWP91cKkmlU00DHy99078+Kt44z24w3y6/X6kciDWJ+a0ILI+oWrmythm&#10;/+3PK29ut8+3515b67opvvfrRt/yasfs19XX4vV3X1ZfvJi+92xy/dXs5lr3bE/xtYHy65sDiw9H&#10;Vqav9s009D+dWHs9d3+lfRJMrrSP/7r8SLz1Wnz32de1J+JHH8Ubr98u3H+/+AAsO17bNVh+ozn9&#10;8sWAM+e9TwyWd4gfiscKb0wUdy5cm1nsXq2vHDp0PJvtc44dlMAOSzJ0OWbCPeoVnpqR3dpx/WZ9&#10;cXeYfxxHdCrkVKEAbH9Ufuflsdq4usqj+XM53X1nq29ldS5ldHWfqb4eXdGd0HjtfE1mcHJrxpX7&#10;w7fBvRrs+8ullx3V3cWXympy6lbH156uPHm1+qi//vqlw1HxYQeTIw4d5buGcSH5FpZ+YWAB2JNh&#10;6c+2D3fnHBK6wHHAQVymP9fBj8/y4TmCRijX8Ygr57i7y1Gh60GhiwfXnsexdne28XZjBro6BjnZ&#10;H2QyjnKdvJxMvF3NfXmWQpa+kynFSlPJWl2Boa7AVJV3VlVwV1XyUFH2V0GG07DRdJXTZhrxbHpW&#10;ACMrhB3tauppqcazpvGZRjxHcz7HRsCxE3EcvNgOviwHPwf7QDsbfzsrSAB2tAAEcawOujGO852i&#10;BawzPKezzvbnWXZxDMt4S9N4A71YTdo5KjUWh09G4fIRxBqMWitRb5BqMkGzHaM7Dpo69ziKrvN9&#10;q0Q+l1y4x5mMCLD9HMcwlsO/aaM89NEeBoo8HjU4xSX9ql9FizC/R5Q3Isof5mWOuWeOC3NGBFm9&#10;bqn9/MwRv4q54z0XtGJYe91sZXimynx9jIBO9NRAu2tjRDpoka4EbYwnDeupivekEEUUEh9AJUIy&#10;hjpOpImFOhghBNbK/CjLM3W+ZR2BZV0eWSPCtBlh6gwveckjd4yTOsfPnfUo6OfljAVfbg+sPG1y&#10;wgHpYqDENiSKDFR9VXFCSABWDaSioMR0kpAId0kABI+GdQNoYFzhyR1oY/maCL4h0VdVjkNHupth&#10;3F3IPjn8nM7w+j6f8h5u9qSgcMa7pNs1vV2Q3hdS3BZeeT3q+lnHJGe8t6WCixWCZ4pwNUS4GGJ5&#10;dByEHh4CbhtgeYYYvglKZIbzMcJ56iLctRS4pig+XyP0qFF0paioO7i217e8Q5ADFQAOyIEigMPy&#10;+4/WVnvl+qp46x+wMSMJ6BQvEtJNi+JHI/hq43z1sN5waWFtAp/2mwAM2N5NdbQLzPY+7gD0+Wf4&#10;QwHYQElkj/TywIMxacH4wcY+Uf6cd+GsIHdGlD/mWTgaUTcS036SEWOgwDQjiTRRLhIBGPpNACwA&#10;gy1RJ7gCoNdnuzbyX8ePBWCOIr/UNaPLv3jAO28qsHTYp2Q8sGb6UGuaXYqJohBK1Iz12QZMAsDB&#10;/yG6pAB9aggN4W1FjTBV8HJS9qr0qhg9fn08rGosoGj28OX5ky3Xw+uZcu6Wir50RAANH0QjBOsS&#10;Qw0IEYa4cH1MsB4qEIoMRnhpKfJtSX7m0uyDWhG9hxoG/Kq6BfmdXtktPlkDkfXJzHO2++1MZZnm&#10;GKE+WqiNhwpOaxC9NYjwS2RYAIYTrcOHWqSLgrJea2J8wFcGNhISsxVdGRhP1gHOaZWIqbBrN/3r&#10;bnlWLXlUzvrUTIW3DB7pECh7W8sJTRA+BmgoybM2DgLK5or1NsB40rEiPSi4B/o4ALjWaDg+XCwQ&#10;tLeB5wKgF9NoR0OKixrBkYSz19Rw1VTjaqAZJmiWhYxDuM7Bc1Yxx/SP8SnexoqO2gimCc1DEoQE&#10;vYZWx3IAahg2DAXB/AFIBl7BQlJ+z2yHxSmY4hSMd1i8vDFORh+AldZHS+ujZPQxcsZoeTOMgqX8&#10;XkO8kq0mGUqQqIJgEaDC7UwqkqOw31rhgI2ilC1SloGWZ2IVnXDKbDyCQ8bzUAiWlLT1nn3me6Us&#10;pRTt5VBOSlgOUtkJocBEyjkgFR1BNwLGhYxxBRYshUVyCEhnPJpLQrsQsa4UrBsZ766C86ASPNUI&#10;Pqokbw2SnzrFV5MSoEH101EN1lILhK2uWoi2ehBsDTTD6FohBlohsNXXDjXUDgUW9kCKLy2ITgvS&#10;0wwGbbpWGF39oK7GYbr6YT0apPjSNY8a0I4Ca6wdaagTuW2NdKNMdCAMNY4bqR83VDsGMFA9qq9y&#10;BAb27Ga7A516GEaPcgiw2w+jTQr9IZqEYAB0deCDNHCB6tgAgBrGFwqixQqhxNQYwfeooPk/RNL/&#10;B9AIkh9M4L0A4CYGO1Uxom+p+3ehjhdso4bjb0MjCn+IJrjL/QhJkJ8kVzzeU4fgBdAlesOANjwL&#10;ANp6JB862Rd0+yHwsn+eHYtvs6Pb/zS7dwpsvx7JTwcPRf/rEiD0iAEAOtlfgi/ooCOpgQ3X3gbo&#10;EEXbK9zB99v8H2HHav+LA28zfGzB0AiwY0fgM0dyqH22z6LtBf8BcLc/z47F/xPx/g7YAw4CdM5I&#10;gMd1rjSoYK0LGKLQwKMHC+VcAX3A2QWfYH/M7o/4BvyTpt3s6Pav5tuz+88iCcbVIrruhobn/hB1&#10;HEsd57QbTSLnRzhvL6hJcIHXLEka7Lb9Qb/nW6ng3UDJfnB8dQxPDe2minKFaxwAqMrsHwKetgDw&#10;2AXgZRk4GXsY1H5rAPqADVbaDkyCWfCjGTR+CDyXKO9EVnSiKHHAmlUQXBUEBy5As8vywQAbguz9&#10;rUHxkCA0UvMyVAN/XAj1VdzpVJ4exVWXDOCBwY8OyVOX7KVHgUJ1DVT9DNX8/wHGakEwRqqBMIYq&#10;AYDtSxi+1uDrnYbhQyUhUM4UBJuszCIqOhIUmHh5B5wcA0ySlJy2AbMkQNG9FKQtAJZyiUpWAIKi&#10;JezZdgIPjETNNf3td2+WANAAgCET8BOVzcAsAGiASck4CgycICQjK6jPDkDP7yEpQZCVzSkICwAV&#10;aamCsgIQFU1hCAomADASgwZj8oZEJROiktGfh6Rs/EPALDLCBAAaOHl9rBwdr2AA+b/7UNCANwxs&#10;Fbx5u/kjAZiqRFNBqOuT6Pb6Vs4Wjs4WTDgFtLslw83cjmNixdAzhtVfFUU0FP57QA4jo4CXVyYr&#10;o6koqBitOoGsTqBqEWnqOG1VvLGmGsvAMMjE8pSB1QVd87htAdjA8pSGXoCapjsOb/XX/47Y+8uB&#10;HS8TYb4XgA9Iwn9lD+yVkd53YP/PcvIHwDL79v6kICMttXeP9E8/E5QRbvZsHoMjcuB6Orr6OfL9&#10;nQT+TkKAr6Tc7w4B2JPh+kcCMNzengR9thcU2HC4pgyWoQ3byNbNwhGsBMwNdfEOd/M9KAgABPN8&#10;fDlCIcPF1RrKoc00tbOmmxtr6GuTwTFRoaLJFDQBKa+MkFNQkpFTlJZVkJKBAW3ggQFt+QPSMnv3&#10;H/h5z/6ffpHau0/2gJSSnDwWiaLgCBoUFV1VDbq6prmugY2hqaO5tYsdU+DAFjk6C5kc0BA6uPLt&#10;ue52zgKGi4jpBqyLlZOTiZ2vs6gwMftq0eWCS1klKXmgUZtXUZZWUJtXedAz5K//73+30TV/evvB&#10;m43nwIpffXm2+hA0AC/WHr9cfwLso1ubGwv3tm49frj46N3S840bcx8H794q7lqvG3vctbIxcHdr&#10;7lXC+WpT82A9k1CKdgBO1R+hGfA3HaGUSaCyZpCqaoS12pkg46zKkIHl7K0onUN+OEsBChmg/nOK&#10;m9RcvsH7HtvXzZQnRf8/8Q0Z8QDuQyviTRtRPGD0vtVkNY8m7vL72B65Xn/uRn58XmbuxYKmk1UT&#10;4TVrrvl3WIWbnMJ1bsmqW/kSr3LGrXLMtXKIU97NvdzPb5jwvLHo2bXm0rpiUzNtXtB7uG354sj9&#10;rNmXKVNPkkYfJk08Sp14kjC6Fdd/L35489LwFrDxAxsXBu5eHNy8OLx1vGUxpvNudMPihcaV7NYH&#10;kSn9bI9srnvm+fP9nh5FFmbnzCzOWdrGG1jGaJudgeqMOibqs5IM2MmGnBQj51RgAZBG6wxVqIXb&#10;oAPdKVHP8RKdeUnFJEbTPJZuC2W5NGdnAcxYmaZOGTau+QBrlzwrbi5wmjimGzJS6IxkY+csA+d0&#10;OidZl3VJixmvZR+rZXNex+qstdNFJ+fYssKRd4/Fvz78uDU7/2R27OX8yHzTla3+3pczU8+nxh+O&#10;DN0f7Lvb17PS2fZ8durRxMhKb+dKb8fqQM9C5/X7EyPiX1+LXzwWP73/fGVhqr2pNjs182xU+unI&#10;nPMnu2srFnpvPFma/Xj/jvgl+IzX4vcvxc8eiD+8F79/L379WvzyxZdXL8RvX0OZoj9/FH/6COWU&#10;BrNevv545+6ttq7JusbbfTfraxcYLkkmtjFmzATJ4UrWtk/UZqZqMdO1HTN0HNNgAdiQlfqPBeDv&#10;A4Jh9ReqCuyabuiWpsW5ZOiSZgqcrGRbTgLdKGTPfpq0FEFGWhEWgGX275PaD24nigCZfXKw+itB&#10;FiC7Xx5w4GdZgPQeRZm9SnL7UfIH0IrSWAAsfMLxr3AyZLgm7vdiKmiAufAsnBIEQYlIVCZRECQV&#10;lIoalqaK16bg9VWplkSSLQJjR6F5WXPieP5Frv4lgpBq95Aq96BKt4BKN99ySP31KHQV5fgGFEef&#10;avD3S9HTcsOjjYhIXSKCRsVokTHaRJQmHqGxLQDvEn2/hyjZfkjBVZJBAaAYX2mkghTix0BFjhXk&#10;peQUpBV/JwNDy0L7+xuSfNHSeAVp6oFfVLBoGwqZo6blYWh5VMciSsU4UsvmAo4eSbOO17NP0rG6&#10;aMJMcfEsFflXu3iW+B9uCDjeFHbqxqGYrogzHf7Hrrn6lzkIcri+Jc4+xRxvcEzKhKGXfQ5f9Tva&#10;6H+smSHIB2eFOSfNxi0b4Hmw4UzqdHzukot/pXtwDdevwpKboW9/0Yyd6uhRxA2sOpk6GXi6neVb&#10;auGcZsFJtnNNZXBT7dnxboLk6NM1eXl9Lc0LC3NP5qY3Whp7K0qupVysOH+yMPp4xsnIzAtnC/Oz&#10;G3u7b27cfb9068nyyrPV9Rfrmy/vgtvk47f3n74HrN1/s3b/3bYAPDb7dGT62ejM84+fxd09a2PD&#10;D4Z6Vke6ltPPFwkY/lvzj9+tv3ly88HG5Jr48Wco8O69eL5ruiaj0s/Ji2PkyDVhnQqIai1tWh+7&#10;/fzW45crT0ebBpOOXwSzWAYO50JPw1JxWnRSUXxe/oXsnpqO2IiY6rTyawVXPOz4C90zZwNO16XX&#10;5JzOupJZlx+TW3AurzKxvLO8vexiyb3R9dwz2X2XezbH74U6B39Ye9da2HzYJUz8WpwcHl94Khs0&#10;DjqHjDUMb4yu+zN9H88+zD+fN9I43FZxY7RlrKm4+WrOlanm8f7KrijBEfFTcf6pLCgU+IU4NvDs&#10;tcx68RtxkIPvZMPI++VXvjYey50LL2YeBdp4vp19crN5MtI14tPy6+HK7uX2+YbUmkcTm1dSL7fk&#10;X4NSUpe0NuU1ApZ7FmEBeKx2RPxAfFIU/WTy8dcN8RHe0UczT6ZaZmKCLrxd/VCZWpt3obgipaYs&#10;qTr9RE5HeW91Sv1B3rG3q78ecj9el9H4dOEVx8Cttbjzze2PPozAsWvToE9qZFZJfHlXbUdrRUvy&#10;iRRw5DNO5x71OnYmNDrITeTh5MCxMLTUVjWjqbFNrQ+KwjNO59dkXC+Ov1KV0lKd0XIm5JKFBkMD&#10;oa1HNtAh6oJxjhZJg0aCNGA1EgmgSiSqkvAwKkQcBY8h49AkLIqIQRLQCGBBe3sSh1RCK8mjFOUw&#10;ygrfg0UowoBuoA9oAAsvjkcpg0k8Ev3PgkOgAEQ0FowfAKABJrHKyB+hTMJhKQQsDqUss38PGHrB&#10;Qb2//PW/7Rie7eCHAjCcBRquBIxUlCNgkFQiQVNNXUtDz8qK7eN/IvJMYVTslSPnmsPP3gg+3Rl2&#10;tu/g2cHQU91+B68JAyrdfYr53gW+fiUeHjmuLmlsThKbm8xyTXLgXLRlnLWxiXblxHnzEhzNDsYd&#10;Ln84+XVr5MNA6VRnZkdjXG1X9o3unLaC49kZ4clFUbnpEcnxfufjAs7FeJ86KYyM8T2dEBp3PvBc&#10;pPB4ZlTGxbD4s34x5wJiY0MunfGLC3eO9LQKsVXnWlI4KlJ00l5tjqFXbHhmSUJ9XVZbiGt01vma&#10;me7N91viB7e+XC7szbhY31o/uzLz9u7Cr3fnPiwMPB24cqspf7gqoTX/zNWcmKuVGX1DzfcKEtrM&#10;1IUOBoFgcrbn2Ys74pXR90tDb57dFr+/L74/L57pfjrcvj7Utzw4sDAxujIxuDTSPr00ePvx/JNH&#10;M4+GLvd3FrYNVYHH9+qTqYe3u29NNoxN14+XHs2PtDt0yCIkNzRzKH/w7o17K813O7L7wxiR1iSX&#10;1COl6cerYoJy0k7UNuSOHvNJ4dmGW+ny/VyjavK77s2/A1fB+0fi9vqJ2YG7J8MTDFRtSUrayvvI&#10;8j9jFX7BHfibgjQYpoKH5M9/RcrIyv20V+lvB8K43ldSS4Yq2wbL2hoTK3MPJ5edzOkvbJ+uHRss&#10;7Xo8tHa3c36g+PpQadtW363brVOdOVc7sq+MVXYOlrS2pFZXnMkuO5V5NaEU+HsLmkbK21fbZx70&#10;Ly82j4HGy+n7a13zHYXXbuQ3jF/tr4gvOB90qreqHYp/fSsWPxZPXhmeqhvpK+4YLOteaVu43T4/&#10;2zAKbi/LbbPvFp6Bbp9XXo9UdV/PrJ+qH9waXJFUAn70dGL12eSdL6vPnozfXu2cfLsAVfZdvjF2&#10;t3cWOMUbbx6PrSy1jgC+3nkmvv/q69qTL3ceix+8F689fzV77/3ig6cTa8NVN6pjC5rTL89cHZ6/&#10;NgaJzbdBh69vRp/ONMw2FHQlX6oLPJ7F8LtgIIo29b+gJzph4nHK3vucd1jSxYTazKSGI4czbAXR&#10;3PBkB8FJ34D40a61lZ7N0uMFLWcr+2JrZ9PblvP7b+X1LRUOzRUMtJyrTfNPOMYKKYnJnm4Yfb7w&#10;5P2d9zf7brVXdfVc6Zvuml0ZXX61+uhmz2jWqfPnAkMu+AcGsxwO8l0iBNxwvjNMmDsHxsfJNsjF&#10;Ecw6JHIFNpTHDnFjBbk5BQudA9xZgVxmiDMzwoV1yA0qEhzAc/LiMflcW4APDwodDnNiHGcyTzuz&#10;D7OtD3Itwjlm/gx9vqkah45z0kE7aSFYGkpcDSW+BsJDQ9lPAxmhQ4g2Vj9npZnsZlIUyi6IcD3F&#10;M4cFYB7DwNnOyM3Jks+29eQ6+ruyQ1w4ISynUAf7QHtrXydrP461v7MNIMDZKtjZ+pCrXSSPGeVi&#10;d8rZ7hzL+ry9RaylyXlD3bNaGmdVVc7icfE4QhqOXESk1VD0GmlmTXrWV0wYlTasAhY3ieN80pFx&#10;xIlxxMXpKI99kMv8Nz2SHx3npSvn4oT3iXdKrPUpbfEsHPQpHhHlj7hnjblnTohyR/nfBOBh3/Kl&#10;E33xemc5e11sZV1NlN0kAjCUAlpTkkNPB479xUKxUxSiJ4kkopAE39RfPJQUWhctMELyLZR4XLQo&#10;nZM6cPxaf1B5h8ulYbdLNz3TVzyz73gXj7FSZ/kFU17FPfz8obC6hoDycK1Qe4SLoTLHlORpqOqr&#10;ihGokzx1VAMpWD6kP/0zArA2mk/HishSTAO0uwVW5IT3SOOmtYXVt4uKurg544LiSY/CLpeUbmFm&#10;f3Bxs39B/9nOiuDqo0ZRtjJOxntt7VCutnh3fUVHEwzXGMs1lAAaAOAxR/EsFNxtlT2sER5mCjxz&#10;eVceNfA8I6HGt6LZu3QkpG7YGwovHvYr7AvIb/XN6Agv7om8kuue7oRw1vjF3FzVW4fqhVVgaVF8&#10;aATojaEeViLC4YSQAEziQUgE1P98AVhfUWiP9PIiBlYJi7YF4Glh7rQof9izaPjQ1eFzHcdsT+nK&#10;MczIHjSEqw5Gkp0YDVmAJo6vjoc04P/VAjCUIo/gBk623wTgAGuED0tRWOyW1RFY1udbOBFcNuBb&#10;Nhh4eTC8Oc4i3lBRQEN7aWK8YfUXNMCkBspzh+67jYFKkLF6uBrCw0bjiBnKj6HsXe53eSCqbTii&#10;diSkdD7yytyZG9dC6+2k3CwUfPSRkMSlQfy7AGyIDtZHBuogfDWVPTUV3BmqQaYy7AitiO4jjd2+&#10;FTeEeW3+hTVe6UPnWk+ZH9f+d31rlIspxl0Ps51a3BNY+O2wLhSDDuXWpuGhen7/f/b+A6qNbcv3&#10;hc/3vm98t2+/293nnL0dyBmUIyCEAjlnISQhhARC5JzBCWcw2OScswEDJppkco42xjjb2DjnHHfQ&#10;W6Xam+2Nfc7x6T797us3eozfmGPWrFVFlaq0alF/zbmYGKjmNvioGRjoi2ZOCYV0dw0uC+3FV+Md&#10;NIxdju9eDW+9FNR4IajhbNgJcBFHEruFmt72qp5WCB+zz5PPsL4mGIkZRgL9skFXbKQrYpKFAAbJ&#10;k04U0AgegE0RQzyfinM3xPKoCJYJyV0f40JAOVIpAkN9D7KOE13L1VyF5aDOM91iT/vO2kKdx9Tm&#10;ETVZ+lg+VtMFrwEBTT6n5gSASyzqKNh8FS15Cy158y/RUbT8KmgVK7SKBUrZEqlsiVKxgeauU3NE&#10;q7sQkXy0BpS5qyHvpK3ERqpyESo8TUU3LEKIRQqAxaAEWJQIi/ZEo0VotCcKI0JhPNE4byzZh0gJ&#10;xFP80GQJAifE4UV6RB+qnr+hfgCwBrp+sK9PklDIvmAR+HSDIKZhiBEt1JgezjCIYFKjjQxjTOhx&#10;ZswEC+MdliY7rUx3AQsAi+ZGiSBuyogHDQBWpqBBIsDcKN6MGWfKiIVUXnoMTT8MEoypkUaGUcY0&#10;sMMo4DMMokxo8V+FaRADYFCiYej6UQAmNFdujLHub5joxcIwSVFfhYYPBxjiwqjYUANMCICCDtZH&#10;BYEIHISBVxlggihoaGbcLzHA/hLXR/vrofx0kb5khISMEOsif9F6oU4eK9NrcX7QTx9kzpfAyu6X&#10;0AhBAFgD/kwA9qFgvSlY0ZdWDw3wBFYfI9THeMnqaUNxGtHn24HUAkiU+uUVvyEaSggGGCDF8Nt/&#10;WJECDcAilCumHw7Lb/9xYBHxSzY1+3cD7w0++A1J0oQUysSFGOHDflN/ieGfC8BGBJmeJ1N//1sA&#10;/hL4mOHP9r8F4F8jkHb7DxKAARt/5XdWJveCD3yz/bLlP9bS/4IALJuR/QuIPv8oARguGvwFv2wl&#10;GzV9kwAM6ZGyeeU3sTF7PVbVDa3silJiIRVdEArOCHmHr4JSdIK1XnhRR84eoL3dDpaECepuMkGX&#10;p6fD10d4UJACeMT7JVCXQvA1JvmbkAPM9IIsKCFW1DCApUHoV7HQ/wxKiAywVZCpri9UiQSMdkhe&#10;TKIngyCQZUh7MqH85kAjUpCJboipXqg5JdzCIMKSGmllGAUsWARBY3IwaMMgBNDx4HvnB44H9HXg&#10;7gWDXnC7UtFgEO6FU3XDq3EI6lyiBo+k6S7TqiF1nKTNJumwYGTZvb/weelmeJWsYrMrnL8LA6u/&#10;MHooFpzO+zttWNsOp2mJ17YgaFsTdCyBBT6IYDXNsBoWOC1zECEhrclIOzLKBlgSwhaGqGMDgNrL&#10;6qaATaA9/Aq8FgbWWQEbMrAuwn5DcIWEVW1bWCSGmkHq7//dAjCsScPH8yV/SQAmaRjoalNMCMYu&#10;JvZ8Wze+LdvTng0LwEIbZ46ZjSPNxJRIMdDBElS0UAqqWOVf1F99FI6CIQD0MHgyCk/F0fUwRro4&#10;WxpVaGEVb+N42MwhjW6ZRrM+SjU/bGp/xMxhP80oxIAmxGLs/vRH9b8pAAMfFoDVlORVVRQU5Leo&#10;qSsqyG+V2/69pqqKsryc0vdb0OoajibWrpYO4JjFLu7+Lp4BLGGwmziMBym4GxowrOP6uwq/RQDe&#10;iMB7ANtKnD1gARggtHXzY3mCeJQgIFYUnCAJT/SNiJWEhQsDArjePq6eAnsOx4blZGpnZWhmpEs3&#10;xFP0Mbp6GCJCXVtbVV1LRU1DSUVdURkG+BvqL/DVFJSUt8srbNkm//1WVUUlDRVVpJY2EY01IOky&#10;DQzNaUwLupGjmRXLyo7vyPJi8/y4AoAvx2NDAAb4cbwCeGJfN5GnA9fNwgk4DYXVI239zaX1Jysa&#10;T9W3FafmxvlFENUw6n9WQspptlc1Sz9KPz588+HBa2Cfrz2CgQVg4Dy4dPvWys2HN57dvvDg2cXH&#10;V/uW383fu9g0ff/0pZdLT65Nrt+7+jHA/4i6joMuIwCl56PLjKZa7qA47bT2OsrxK2ZzckI9aw/7&#10;ddTFTL45Ja3mF2eZR/UGJn062SydPv6ub//TntC3Q+7SJZMfTsm/6VaUzhlIZxgPWpEPWrDScev7&#10;Dbo/jHKkq7s+Xsy8MlvS11dR0lSzv7wzNO+sb/66pPimT9UNUd0l9/qzzrVT1tWDDs1jDq2jrM4p&#10;wcCyz+gV79MX3VoXHCsGA0/MHxpbKzj3Ku/c86yFJ9lnnuSdfQFs6uTdtJm76bMPj87eA37K5Hra&#10;1L1jcw9Tph+kTT/c0XZ+T+v5/IH7e0vnJQkn4g701rXej9/d48jOtGEdc/HIt3XPNnZOo7ukmrnn&#10;mPAhjHhZDE6GoetRA5dUfacUY/dsEAEwuZkgTndLp7GPMVwzrPmlVu4lVpwic06hpVshsMC34BZZ&#10;c4uBBREztwILdgGIgwhoaeSWxeRkA8CuTLhZZrwsS26GLfeonet+/8Dswd5LH19IwSW7d27l9ZXV&#10;5+fmXp1denvu7IcL53+4fPHHK5c+Xbrw9sLKm9VzN8eH31+58Priyq3J0RuTI1fHBs8PnLo03P9g&#10;eX6+p60lP7Pq2OGThdmDjdVTJxvHWo/315R1VhQ2Zh+tSDsI4jNdLVfGBy+ND60MDV6fnXt69eqP&#10;T55AYvAPsrmEP32Qvn4FJQe/ePnD3ftvrlw/235qqv7Eg7M3T3Vd5Xrn27COWLPT6fbJJm7ZDBY4&#10;o3y6WwFgkwBszcv9KwLwRgRWfyFEhZbehUb8LEuBLMjJdnJPZ5qGf7dVT1kJr6oECcDQ70gU5FXk&#10;IXFXYbuGTO5VgYEFYJkkrKa8XR2gIqcFUJVHbPBrRFtNQUddEaGhhARoKqNgqRjEQVALShrGYbRJ&#10;OIQuLAATtIlEHZIukkLBGBrijQyJ5rp4SxLeHoGw10a70s2j+X6F4vBarl8Fx6+K61/Nk8H3qxb4&#10;VYl8K7x8S+0dk8Q+Gc6OsShtK3VlClLTAJJ7VQgkNI2ApMoEYLjyM/EXoVeF+EtW7ib7mQD8N9Rf&#10;gLKWLCVaTV1J43MNGJKBf6cB/yYAb99GwRN5Rqahti5JXO9sJ0GWCSsVXCkLbh4n6DgvqMmWX+gs&#10;LAmM6YjY0eMd3OAqKuL5V/rFtsYdGtp9dDL+8LBvTAv4HFy8ipyEBQCWdzFY9AiqgSVhXkCtg1cJ&#10;W1LpIqmw5GQ7epdKYtok8R0scTkvuB7EjV3TaXbJwJqy0im2h3ih9ezAaidxqbNXCdiPKKRGFFDl&#10;Ic73Dy7JyB5oaVkZPH31zOLdhdlrwwNzI6cXO1tm6ytGinK7MtMaD+0t37+nKCvj+PG6gfOrDy9e&#10;enT52uPrt57euPPi1oNX6w9f33705tKNJ5fXnl9ae3X+yovF1SezZx/NnoU04J7+y4tLT2an7p5q&#10;WyjOPDF4cmb93JOKYzWxXtGDDX3LpxdLDhcEuEpcmU4AgRUvPTG1u7L9/PDZM/3zHWWtxxKO+LmI&#10;rcnmViSzEG5AaXLhWMsQWDvdMV54IDeQ7Vt0MO94ds1i7+zhyP2NuXUTJ0ciPEIujZ8/FpvWVtha&#10;uDe/Nb+5OrWy9mh1Q2Z9b+Wp5tymtenrYBH4dxbWYz2jX15+Pt06EcMLl76W5idkluzOk76RJgii&#10;p1rGHy3fD3D2e7r6uCH7+Hz33Gjr2Ez3bHf1qY7S9sWuuekTY5Bs/FhaebAkO+6Y9JU0MyYNqgX9&#10;Rhri7D/XOvnTrQ8R7OArQ6vvLr0IdfB9vnjvct/ybs/YT1dejVX3X+xb7ivpfLBwu6vwZGdx25OV&#10;h6dr+8Exn8hpPNuz2JZzsrf41ET92KdrH/Z4735/5d3HtU+xHnHv1z4O1g37Oga8v/lptGWqIq22&#10;u6q/NrMxZ1fh6brR5rz2HT5Jb65/DOVENeWc/Lj+s9DKp6966MOtn4Jcw6fbFn4RgNPrBk/0ddd1&#10;pCWkST9Iy1NrDsemJMceCHAXohS2k7WV9REqKKVt2lu3mRDpuwJ3txR116SfbC6ABOD94ces9Z2p&#10;OkYmJAuZACxLAiZRfhOAZdIvhYSHBWBdPOYvCcCwlIvSUkdoqG6A1FSDAXHAP0oAhtVf4IDxgy6O&#10;APjrAjAZjyPjMShtDTDoktvyZ6jsivy2LX/618/HZl/y1wVgTVWlDQHYmGlkbGTu4MD1C9yRsCc/&#10;cX9N5O7joYmNgsBy79DjfhEnJKENQt9SriCHy8/g8dNEgiNe/MMCzn4OexePmyT0PCT2PiL2Svb1&#10;PuzuEidyTfR2iStJbr678Hp96slK56XJyrEzDdN3R9aunlptT29uPnK88XDtAXFSXkxWakhKAj8m&#10;1Ckwjh+dFp6SFZ+ZFplasq80My4rJSwtJfxYWlR2cmjmHsmROM+DXlZh/i7xRkgH1X/BmuIdfFkR&#10;ofy4BN99cb6H8g8dXxi88eMz6cvb0pO1U0UZ7aM9V9Yv/fDohvTNXent5Y9NeSOhrnu59EBvy2iJ&#10;0w4a0jVOkj54YjUrqdHVJNiJ4e9mFlqc0jHQuLIy+ni6e+1E0XhT4dh83+0nN6S31z6cP3d/fPhC&#10;c+1AbX7b6MnZC8PXZlrnx+omOnI6TuV2L7UsXOq7PHdibqRqdKpmYqZ8rHFXTW18eXtyS1tKS1d6&#10;93T1/NmW1fHaxQTBQT+HWIK8SZDbnsLDrSVHOjOS6gM9kvZE5JwZvQP9+uSt9M196aen0tf3pC2V&#10;/cGieCrWDKVM0tyOQSjhMGokNTlNOfktKqrb5bb+G0JVSW3LFrSCcnJEwtmukbasqqGytt68E8cP&#10;lvbmtl3rPX+9/9JY5cC5k9M3BpYXm0Ymq3vPt0+PV57qyKibqRsAtr+gBbRvPlIBOJXT2J3d0JRc&#10;VrEn50zr+GzDYNOR8qLE9IaUsr7StvJ9efVp5VMnhsabBmdOjr26+lT65Ocf7ryTPpHem7l5qffs&#10;QHH3UPmpu5PXXy4/vNhzBvQqs42jUJrsA+mV/nPL7bPjNf3NR2s7shvHarpvDJ+ZOzEwWt3x7Mza&#10;p6uPny7dkN56uT6+cnN0+dH81R+vP5XeffvTjWdvVu++WlmX3nwuvfvy49X77y7dAf77S/efLF5/&#10;ff7Oq5W7P1x7dmv0wkrnzJvzj3++8fbR3K0HEzd60lrnqyZnT5xpLhs6eqw55lANNzaL5rPbLDzV&#10;KOCgsU8SjRNt6hLhH3J03+7ysMhsYWwuOzKDH3osOCZnee7xD/ekffk9o7ndE1kdN4/PPe26eLVq&#10;ejD5RM+BxrnCwWtty5PV/WN1fZPHh29MXv20/unO8v3TjcPNJa099X1zfbMf7758s/agu7w2f/fe&#10;rJi4OE/3nX7eO/y9Ev1ECb5QIu+GGBzhyQkXuAXzXPxc7SUutsCG8l2jvN0jxO6hIk6IOyuU4xzO&#10;cQnjugRynHw4DhIhy9PdwYvnEOjBinJnJ7Bc9jqx0tzc0txZR7iO+11tEh2Mw2yovuZEb2OsJxPJ&#10;p2kL6Fpiuo4fDRFCQ8WZ4PfbUtNYRuUSx/ZEcfMuv2MS53BneoCLkR/HytPVSsixE7s7Bwt50d6e&#10;CV7CBIFHLIcd6eoSwnMJ83SNELmFCJz8ubYBHOtwgWOCt+tOkWuSp8s+d6eDbnYHnawO2JodMDfa&#10;b0Lby6DsM9RP0Tc4pmuQSzYs1jcuopvnm1gftbA5aG+X6GAb7mgV4eaYIOLt8ObHCtz+QEX7WZBD&#10;rdB+dlpesUaJbSHHp+LbTnsXT/mUznkXL4qL58XFUBVo35IZ39JJv8pLSaP17mUh6GDr7SxjFY4p&#10;ztuIKDFAe8Ev5mDxyQDrS8L6YLA+aKwXGS+mEiVGJH9Tor8ZRmKmLbRUdbdX5Oyz3FsjLBgOq58K&#10;qZwS5y+Jcy5I8i75FMy6ZlwLalgJPD7gnj8UWDu3r6/Cp8gDKXTSEVijoBRbY6yEDqVC+usTocmA&#10;qfivC8BfhYYSmuH8jBBeDISXGUYMDoaFFh92Th3Z0Tsd2TYhqR33KJ7xKjkbWrsc2zAVUdUTWNId&#10;Vj+adLo3oeuIY4qbKs/kj1aWCs5OSIG9Dt8eJXDECJ2wImBtdNwt1dhWiiybP7E4ckJfbNgO8/1Z&#10;7vnHg48PxHfN7uyZDG6cFFfPiauWA+sXgmpGAkpGwiomdrXW+hZH0CItlFyMNNhmZAld1x+q+EqQ&#10;GGJlBQmhDFofJhrKYIAzaKGZ2GSnuSH9Ajad5n8AAQ3NhyaNQwsgFQTKvfM1QAXQEf6mmhJXZGCC&#10;cVK9V/lURMtSeOOyX/mypOxCaEMPL3t2R+fo/r5QkzhjdY4ZXkLRFshKE0PZ3r8TgHG/CNj/aQhl&#10;08R604h+DHwIExdujg631wly0/LJZWeOJbaNhdc1847OxJxcy1g4KTnuhQi0RPjRsVCVY7iU8QYb&#10;Ebi4sTExBPqpBCnUmhZtph9mrhtlrRtthQphY8NS2Llj+4dG41oHgstnE5uXUwbLxKVOyiLSv7ia&#10;Y6MNcKGGxAhTcoy1bqI9KdEGH2eBjjJGBTOQAXb6kTZYf3NlboBeWIN/1VRCV39wbXNASc+u5lK/&#10;AiFOaCpv70r2dTYI0VXnMAhwiqEfsPDbYWM8NCeuIcnDkMRlEN2N8R4mOIExXmCEFzAIAl0km4bj&#10;m2J5Vhoubmouu6kh/b6lD46Mno9sWI1pOr+zfTy2MdP5oIc231adw9YPsCR4mxC9jAneTJyIgfag&#10;I7kMHY6hDtsQx6YQWPp4Fz2csy7WiYxxJKEdAHiELQCrbY3WtESqm+uommqrmOgoGaMUTFEK5ggl&#10;Cy0VCy1Va20Va5SKDU7JlrDVkvS9NYC4xRq71RYpZ6uhYKuuaKu8xVxlqwVAdZul2nYrdTlrDXkb&#10;AELF8augVFmyaXE3g1ZzA2DUOVgNLk6Th9dyBxC0eWQdqHSz7i/T5XoCdFEiXaQ3VN0XG6iPC9LF&#10;hejiwsgQEWR8CJUYQiUFGJKCqbpBhnqhVP1gA4MwKjVUVzdITy9QTz+EQg2hGkbQGBEMZgzTOJpB&#10;C5Upu2EmjHBTZoSZUaS5cRQAOF8jysIYEn2/hEmN/ipGhjEwwGcYRNH0I6i6YQbkUBzSB4+SENC+&#10;RIwfGRegiwedYTDoEimkgK8COuQv0cVCybUGX0MP4fVVNjXbAJp1+yuAVd7g6fAlcMbYl4C+/T8T&#10;X9D/yH4zsdluzHMJR+B5MQ0w0ByZsrVQrwIjk2S8NhZ/jw8sAP/HgTW/L9nU7BsAm/xdbNr8d2zo&#10;kSakYBmw7hsOq7+/IOsqf9WeIX0OjA0ADLzEmPQXhUmZQvZ3sGnz/3JsOp2/yabNN9jU7B+OTBn9&#10;O9h0eH+TjYevDPhXC7KJcmX5mhuP9V/xggW/L4Flts2gvA3RYhmSTVZPW6SvI6QgvEEb2b3qJ7ux&#10;A8ApyA4AOgzZJwBJyGAtuOeNCNBVABGwFoxyQUuwH9kvPLwNkGIDJPhz0OgXbi+T6qGvAGj/eUv4&#10;2f0lpnpBJrqBYJwMfBoOmj0XdJIUtCcZ5a6H8QADPzpZzND1gQE+Bee5ATwylCGgk0HL32DoimAM&#10;iQIqwQNggOdTcO76WJ4ehgswlE0DTEF76CHdwYOSqOVG0GTjNVxJ2hxg0SpOOgp2WnI22vK2CEV7&#10;lLKjtry9tpwjQEfeCQBJvDKwqm4AnBoHr84laPCImu4kLT4AztMlqLsRNThkLZ4sQxfSdGXz+n8F&#10;K2rIV4Fl2i+xNgyH5V4LSoiZXpCpbiDoZABGRL+vIrtwv/LZPcYkgH9kxGBARcMJ9JFuujquegg2&#10;BcWj4cA/L0FgyAeLvuaUcLAIHiVUjORriMlaHLI2+5txISEcNmTXb8BO1v7bsYN0Xx3zb7Z/Eby2&#10;xVfQ+kX9/Vb+8wVgWGz+dsg6v2rDCGs9HWs9hLk+wlQfYaSrZUjU0DVEUh0Y1gJ7LlRD2JHj5cT1&#10;smN5WDq4MM2tdA3paCJFG6OrgSRpIMiaSJI2Sg+JpaDxVByJTtRj6FKM9BjmVBumvoORIc/SPNjC&#10;KoFhttvQ7CDD6qie6WEDs0MMq/3mdkkm5qEEMltVlb59i7bcNvlNLxNhtv7537Z990c4B0VFYbuq&#10;opyakjycAayguFVRAdKNleXlAGrbIcjaWHd7V3+OUOjgFuzmHSsKjuD7h7v7fZ7IG8AW+bE8fV0E&#10;EmcPsBjMFYe6S2ABGK78DDswsAAMbxjo5uXjxPd24Alt3Txt2AAvey6IgL2FcMRhPEm0KCjRN2JH&#10;YHSsJCzEw1fCFoIP0N3ejWXhaEO3MNFn0olUClZPH0vCITAYbQRK8yt5wGBRW1UdRNQUlFTkFICF&#10;46AxCYOjkfSMKYYWdCMHU0sXS1t3BxcPJ1cvF44P293PzQPgy+ZLXN2DPXzBn/Z1EwXxJXAJaICr&#10;mUNiYPTq5Jn5gclT9W1dta2hnv5oBS2F/3OL1hZVlqlD6dGCm2ev/vT0w6dHb1/ffvbu3stX609f&#10;3Hy8oQE/vf4AFoBvX31w9ezNtbnrD+ZvSW98kF57f2d07e78g8tz91sbZ48ca9uf1rE/vXdv6sCR&#10;zImC0pWTbQ9aT95vktHSer+36f503frFiht1btkD/Iy1uCpp1WnpyKx0YuB1X82Drp0/jrGlE/Qf&#10;Rmnvhw1eD+q/HtJ9N0j4MIR/cUrneTf22QDt5ZTry/MRjy8funEhfWGpMbW4aUfeWHjuqH/xpKTu&#10;DL/5vGPzOdOmM+Ydq1bdF2y6zzl3L3sNXQqbuuHXu8St6hdVDkWcXEqZuJdz7mXBytuss8/T556k&#10;zT08Mnk/eeousIcn74C1sD04effQ3MPY/quRbSt7Tl090rt+uPlyQv5MZMrput4Xe7Nm2ZIKpuMR&#10;hnOqsUzrJdsfYnCzvx0mJ9uEnW/CLjRjF5m6FZm7FZtxii04JebcEktuqQWv1IpXZsUvt+FX2Agq&#10;bT0qbT0rGG5ZNj7lJu55FKc0U16uOTfbxPmInVuKC2dvXf3kvVvv3z3++O7+k9drN9/duCJ9dO/9&#10;6srPVy9Lb61B3Lj287UrP69dk66vSe/f/vnW9fdXL767cuHN1QtPz59Zmxo919d1a2b83ED3ZPPx&#10;qZON5wdOXZ0YujjUt9TTvtzbOdJYs9h1crSp9lRZ4cnC7Mrk/e1FeWWHDuTv21ubkT5wvH7wRGNr&#10;afHJyrKxzjbpi2ev127cnJ+7ODx8aWj4xsjY2vDY6tBSf+9aQNRxY5u9lqyjVtxsU06OKTef4ZZH&#10;ZeUauuYBh8nJNXHLNXLNNHY+ynRMhbN7NyReO2ERzOfpv3DcXlRs51VkxMu09il28CkDEbZXKccz&#10;h8YM3i5nILcVKb8NKhigIr9NVV5eVUENFnE1oCRXNRi4BLSaogaEgpa6IqTmyiReNJz+q6WCBT5A&#10;XREFUFNAAmBheCNLWEcND9eLxiH08Ug9EkafiNYjIvUJCD28jj5OSx+rScFo0hCaRvJyVE1teyPz&#10;MBb/iCikUhBSacXLdPCEEljNWMeM7JLJjAS6xR4752Qrm12uLnsZNB+Uto2mCkNTRV9dGa+pBE3B&#10;+8uBKUOlmHVUCQh1AkKNiNQg/jLdr6zms0z3xYE2MqUWCVdy3gT4HL6GJvTJKKtsfESyhGAApASr&#10;yGkAZBIyUqZ/66ir6Gpo2zBMwlz5KS4eR61ck63YRxyE+a5+lT5x7SzfSgdPKG1XFNq04/BY1K4+&#10;a1aGkd0hGx5UO92On+MgyOP5V4rCjnuG1LkHVLG8i51Fha7iEoCjZz6A5VPiFlDj4F3q6F3q6l/t&#10;6ldl5ZEPvgLWggKqfTKI80MbnHzKjV3TDR2PmLplgrW2okILsGevYp/o1vA9PX7RTSyPXAv7vT7+&#10;Ba3tV5qbz/X1Xry4+vTcmfWLK+sTI8tdrXPdrWc6W5dO1E9UFPfmZTWnH609mlpZXdMzOnb+4pWH&#10;l68/vHrr6YPnHx+9/OHmvVdXbz2/cvPFxRsvYQF4avH+yPSd0+M3O0+tdp8639t9HlKUS3vykivT&#10;dualJWaUHyndE7gjNykza9exhpza6Y7xitSS/H3ZaXHJ+0P3cE1dGQiqI9UWNCg6mLfYO3vnzM1H&#10;q/fqMqsG6nvEDsLiQ/kTJ0dA+8m2UbD5ytCZzJ1Hh5sGOstPAufu2Vs7fRJP5DQ25zZVJJdl78gE&#10;fuHe/LGmEbD4fu1tWvSRofrTP9/7MU4Y8+DsvQuDKzuEsdJn0uGqvqNhh6WvpSVJ+cX7Cn68/THR&#10;O36570xvdU9b8cmW4taZ7tneur7ZzpnxppE3l5676NlLH0jH6gdTww5J30BKcNm+QuDsESc2Zx4H&#10;Thw/cqDilPSxNNo1+GrfudvjV4Hz7sKzser+1Z4zHbnNi+0zSx2z7YWt67NrfVU9HcVtxfsLL49c&#10;GK0dORaeNt8y+3r15eHAQ9Ln0tmTc6kRaWBXvZX9DvrOUydn39z82FXZV51+vCajYbff/uX+CycL&#10;uw6GHrl35nGscMepioG3Nz75O4c057U/u/g63mvXZOtcT+XpmqMN5WlV5yeWG0vr03dngIMsSq6I&#10;8I6TuPrsi9lZlJbq78lGKn73L//fP2z7n/+kuU2Zbeaas6+go7yvtfhU5bHGXUEHrfWdCcr6NIyR&#10;mZ4lDc8wxBkY4PQpOKIeHg+Qqb84OPEXln5hufdz4CAAj9LBIbVhcRc4sI/R0URra8ACMCwJAwdE&#10;NjRgwOfi7ucQUBg8Eg0cWPHd0H3BYAOtpQMAi0Q0FgwkYAEY+HAcLIJmYOABBiQEFEqPSEBpayjL&#10;bwNDL/iHd/BgDE4F/iuAlmCcBg/VABoqihvqr46GKlpHk4BBksCHQ8SbmJjZ2jl7eAZFRqcEhKay&#10;+XtcePudOAdduEdYbimOzgccHJLc+amR4eWH9zWdqBrvaprsaZlpqu7Pz2rISK0syG6oKe9qrR8o&#10;zKhN3ZWTHHuscH/R+Inxq6PXzrQvrrQu3j59eeXk/Gr74trgpaaUmt38hML43LSgZHBf7RLuiHeP&#10;TY88Vry76GjUsYNBhwr2lOTvLs7bBSg9Fl2Y5HcsVnAwkrdXYhftQPHUVzUnKtPNiQ5eLgGJQUnJ&#10;CRkJAQdK0hrOjFy/MHv3zX3p6wfS7ub5wc7VxfG7F+ef3zj75vzYg+7K2bSoUrFVjC2e72EeZkHg&#10;Rnjsn+64fH74XsaOKolTXKTgwGjzylDj2baSsby9xw9FFOQm1YPI3dWP5xYfr117f/Hci/aGycIj&#10;TTWZbadrZ+bbVnqLR5qPttfsbTh+qKk9q7cju6f24Im86MKWQw3rvdekqx8vt58vjS/aL9yfFpJe&#10;vKuyLbe/KKk2Rrjf0yZE4hq/Jyz76K7KIzvLjyVVpyZVpOwuO5hYsDsqMy4kOcIvKUS8w4rpakyx&#10;1cMwkGoE1e06it+rKX6vorhNSUV1u6a2nKLcH8ETTuX7PyPl5JMjElZ6xu/PXDpd0lqxK7sg5mhz&#10;Su3j6dvSmz9f67s4VtGz0jZ1pnlsrKJ7pm4ATvwF9Be0TFT1jJR1Vu7OyQ4/BGcAA79sV9Z80/DV&#10;/jPtmXWHfHccCdzTkFYxVNX95vKT99eeP1m5d3Vs9erEhZdXnsBJwE/P3rs9fmW1e3Gqfqgrt7k1&#10;vX6ybvDu5HXQw6wNX7x2+vyt0csXe86AVV05rWvDFx7OXXs4d+XT1ccfrzw63z05dbxnbeTsu4v3&#10;P1x+KH30SXr3LVh7b/riz2vPpQ8//nTjqfTO6ztT564Nzb25AInBL8/den72pnT9lfTxT9JXUumD&#10;n9aGzw9XnJppGF5smejJayuLLqjbVduS1dNSMZaZ0xG0s4gdle6akEPx2mUeeiQi52R2y7xfXIGr&#10;+86EuBKRz2GPqGxDbqxPQsGBoyemJ25L30kfzj0cK+prSizq2FU6m91xsWLsfPnI7ZMrH6Yevpt/&#10;KF3/9OPa65/W3ksfSqVPpG/XP9wG/fbkpY6qruHWoTc3n/x4/8WpirrDoRGZ0bFFe3elRIftChRH&#10;iXiRQm68xHOHv1es2CNc4BbmwQYWEMp3DeI6A0AEtAkXcqAKz2AVjxXKdgpxcwINQkQcX5Grt4eT&#10;v6cr2HyPgL/fhZ3uwqt0F7WLfWs57Cwr8/0mtF1mhvFW1CgrSrAl2ccYE2CBD7EmhVngI8xwiTZ6&#10;aTyLUh+n9jCPkV2Bp5NCK0MF+7hWEa5mUQKnaF9+qI97oIjjz2eHenDjhIJdXqLdHvw4rlsA28HP&#10;zc7HzVbCsfHl2gbw7ILdHUL59pF8+zi+4x6h62Evt1QR5zDXIcnWNNbMMMqSFm1uGMMwiCIRIhDI&#10;cB1ULJ4YSzFItDaPdrQMZ9uFujuGCVjhQnaU0A3wBwpG9uYLIbbWEsWY7GgOrhuJPtEjzJ/yKZ3x&#10;LpqTseBTMudXuuBfMRtUe3H3YI9fQ7LFfgHS20SFRdNwNcILofppZH9TgsQI40NDeVMxYgOiP1U/&#10;mG4YQsV4m+B9zPASM4TIVI1nq8EXYvwj9SOqBHl9QTVzkY2zAeXTouwFr+xz4uwV77wVUelZ75oZ&#10;SfV48PHhuNbmiPpdtkn2ahwHhNAa5WWJFptgoOQPKsFfj/TvEYDN8f4MhBddR2SC8jLR9nTG+u53&#10;TutPODUQ2Dgb3HQurPlc6HFwSKO+hf3+eb2BRb3BNRM7uid29zT6lh+ySYqghPgQJUKcl42So5WC&#10;vfl2Gws5WzsVZy5a4EsJiKTHZNsdK3LMKecW1XtXngxu6I1sGYs6ORd1ckxYvhp84npE+1m/2nHv&#10;0gmw29jmocSTB2z3eREDLDQ4ZmhPY12JHl5ExIqoJEg7YWDEcAllJjS77f9mAdhMy9dRUxJJTagV&#10;lk6GN88E1iyKi8/5li/5VQ14Fs3v7unZ2e5rGM5UdzMn+VEQIoZsRj0m6hdoGB8opfgfp/7CF/oL&#10;PBkEIQPvBSk9+GA6NJdtmDUi0EVLUigsagmqPB11fCGpe+nQYK1XSRgh0k3T1xwBvZ/99dXzbxii&#10;JSDOwPmDb4cJKRhO17OkhNnQIsz0gsz1wqz0Ik1RAVaakiDmznxR4eT+nvHdJwdj62p88mKNE+zU&#10;vJgqPhaEaD20PwUfYEQMsyBF2RCirDDhpshgho6/vqaXKSHIDCNhqnLcMT7pbkdPRTadjm8dPtRz&#10;PLpml+NuFoJnpORkjnA3w8smQST8Vo0WShiCM4AJQkMS15DMZhDdjIhuxgQuwIjApZO4FDzbhCKw&#10;NRDaE3gcJDtK16fSNXk8vKadf2wmpm5pf3ujb26onsRimyVdwdoU4UbRctLTdiFpORM1ncjqjmRV&#10;B10VW6KKFULJSEuZAaOpRAdoKNIA6gqGX4OuJW+qJW+urWChqWihqWQFQCjaIhVt8UpOBEWAC17J&#10;BaPsilRx1VF11VFzQaqx0GquAIw6G6vhhtPkAPBa3L+AO0lHRNLx/hI9lAQAblcA6NMMsP4AKi7A&#10;kPgLdGIwgxTCIIUxSREAI3I0kxzL0I2n6SYY6iUY6CdQ9HcY6sWbUGJMKZEQ1CgTKpRcC+XX0qNN&#10;mLEbmDI2iLYyi7Myi7UxjbU0jbE2idmwRgbBDGrwFzaErhtqqBdK1w3/NgsXhY4EFvhUYggZF0BE&#10;SjA63sDiURISypeE9dfDQgIwXFaaQvDRI3lTiN6bLOhYyATRJgvQxwgN/hHIZNQvAasEcHHvTcCZ&#10;Z18gBN/c30u2/1g2BODNyNRfCHhRJgB7fi4Ab4i+/y0Ag8P4FgEYVsLoWMl/C8Bfsul0/iabNt9g&#10;U7N/OOAh+Hex6fD+Jp//6OrXPwpl7v4FARg83MXgRvq7Afv8vYW+pwQohxiOQNnGWChr05gYAMmH&#10;BP+NtZ/HNyykJhIglRFSdmVKswFKBOnNcIKybG/wnsF+QEt4KxNygBHY+deAZWDZDLsQG3GofwZd&#10;FkFMJ0kANKIPFe8NIrAFULBw0QIhVMAAkooFFJyHPpavh3Eno7hEhBtBhw3AabEAWE0XGIyG8y+o&#10;AlhfApcjxoLn8q8RnDobRDbEXV0dgT5SSEGJDMDpg2/3Xzh+M70AgLl+oAUlyNIg2IoaYm0YCvhc&#10;3P0cU13/r2JM8v0qRkQJkwBVmJf9CwCuhRBcCNmo+KtWJMu79dDVEvzi/FKSmquPcKegeAZod1j9&#10;JWu7AAeMhE31gkz1ggEmukEMWa0jsraAoAE+AY+voM0ja7PIOk7fjB0JaUlCmn8zln+nBrwhAH87&#10;v9N9N9gs/cL8v1cAJmtS8WokAx2KHc2Sb+vm6cAVOrh5OXGFNs7u5nYuTHNrPZoRTpeGIlAROAoC&#10;S8MQDXEkGp5MJ+gySPpMMoWpZ8DUpRvpWzF0nYyoHhbmIRbWO40t9zIsk03sMvXNkimm++lWSWZ2&#10;u4zMAnF4R2VF3a3fq/8VAXj793/6dgEYoaDuaGItdnEHh+3v4hnGk4RwfKAkYL7vtwjAn/O5AAzP&#10;BAynDoNtxY7uIjuO0NbNy54LfB8nfghHHO7uCwvAiQFRcb7hYZ7+vm4iL2c+LADbMixNKUZ0ItUA&#10;p6+PJeGRWBwChdbSQahrwnIvjLqiMrBwZvCGAAwiOmoaWB0kBUc00qea05i2JuYulrYcOye+I0vg&#10;zIYFYF82H0bi6u7H8fJ28YDTf+Eq0GKWwMXELiPpyMPLt6/Mna/Lq4j1DdfTwlvqG6ftPJS+50h1&#10;dtl0z9ijK3c/PHj95s7z17effXz45nMBGPD0+oP7F9dvrdy8unLzypnra4vXHy3fk96HUi4eLz25&#10;Nn3v6rmXQ8M3aluX82vnU/JGd6X0pmRMVlVeSdt5OiWhLyG+PTi2wSeiTBKQFyE6up99qNbtaJ9z&#10;yjI/80VCg7RiWtpz/mPf3MOu+pe9sW8G3d+NsN+N2b4eZb4cIr7sR77o1Xrdp/OiB/G0F/d0kPJs&#10;yvTpgs2DRdtrc5LzZ6v6RjsKmo/HFlcKcutYpT2s5mVW3z2rzjvWp+7bdK3btV7ktJ0L6Dsf1rcU&#10;2j4jqhwKOjG/a+BGyuzDjKWX6WeeH1t4nrbwJHnq4aGpe4cnHwB7aOI+JP1O3N8/cW/v7MOYwevh&#10;XasxnRd2nLy4u/nC4earmR3rJ+eku/LmrbwKDVyOGLtnGXtk67FSsbb7N0m8fx0mJ9fYDRKAAaZu&#10;RWYcSAA250IC8IZvwYOUYEt3SAm29CilszMtvYpM3AvoLplW/FJrXr65S4oj51B0fHF//7lnD969&#10;f/Lqw4OHb26uvbtxTfrg/qerl6Vr16V3b0vv3ZbevgVJv3fWpfdvSx8/kN5b/2H9xg/r1z+t33hz&#10;/eL9M/PXJoff37hyb3HmwmDfhcHem9Pjt+cmLw0PzHe03JqZONfXtTY1BuKLXW1z7c2nayqA01dR&#10;3lZYCDhVVdldWdFWUtxbWzPb3XVtemp1ZPhMT89SV/f5nr6rQyO3xievTa72nrruF1HHtNpj7pxq&#10;4ZZp5JppxM6hueZA6b9ccF5FpvxCC/dCc16eJSfbnA3OERJ64XxfOBsYYM7NhvVgwIZCDLD2zDf3&#10;zLP2LrLxLLTm5bKFJTxRnrFZhIqqkYoiHprcV0lJU0VRU1lZS1lLSwkq1wyC6lCJY3UZUJIrrH3K&#10;MlyhJFdZyixONnUuHpJXZUCqqiqkp8L6q4YSGqOt++skwXoy6ZcCIKAMMNoktBYepY5HqOJ1lPFa&#10;inhNeZKGvJ66EoNO83RySXDi7LdxPWjqdIBmu49ivZditR/gJCwKiGmN3tV9IHUk7djI7j2t1hYR&#10;FDJPW81EXVFfTZGgooBSldeWJR9DsjQAPsiNI9w4zo1DlYH+DwvAv2nAKvJqqvKgE4NKXsvyoVFa&#10;GlQ8ycPEZocz/5gtJ9XIfp+x02F7j1y2pMLBswhcQXtBoYNnIce3Mmrf6V0pE5KIZp5/pSC4FpZ7&#10;Ob7lvjEtEUm9kXv7vMIbJNHNYbtPRe8fCExoZ/uUWrCPmbgcdfQuBRfX3qvE1b/aWVJhyc8zkwnA&#10;LL8qXshxTlAd8BkuRw0dj1AdUih2h004GXZeReLYkztSJ/ccmwrd0e4uLnHhHZUEFHb33hocvD0x&#10;vn754vPLFx7evPZ4ae7q9Oj10f6rfV3nu04utjfPNTeM11T1lZV0FhS2tHdMTUxfmpq9NHvm+oVr&#10;j67cfLJy+e7yxfuApdUH88v3JxZuD07cODV4paPvQk//5eMNUxWlA5XFp6oKOlor+y7P3oaz7n64&#10;9x4gfQUVf97pF8+34HjZCbimrnHeUeVHigfqe8ZahsCq7sr2/H3ZoEF9VrWfi3i4aeBw5P7F3tnR&#10;5kEAWDyRf/zC6LnMnUdBsLP8ZMaOtDtnbu4LTOou62zKbmjNb65MKa9JqyreX3i6tr85t+mH2x/z&#10;duf0VHR/Wv8Q6xm9Pnfz2vjlIEdf6a2PvcUdu4RxcFXn7MQM6YOfwX4uDJ0fbxk7VdndVdU90z3b&#10;UdE51jx6qqzz9cVnfKab9PanqabRoxHJ0jfSuiOVUC3oN9J9vrsajtYAZ4cwtqekA+xwp0f01b5z&#10;D2dvxbBDXq88Hq3qO9sx111wcqVn6UznXGNm/aXh1d7KUwM1fRXJZef6zkw2TKSFHplvmX208GCf&#10;ZK/0uXSubT45NEX6UHqqvNfXMaD0UMWdsw9PN4y2lXa3l506EJJybuBic1774fC0RyvPI9xjWws6&#10;3974JHEIbMo5+frahx0+SYP1YyDYkNXSUtx25/yt5orGfdEHpS+lJUdrxK4BJE09vDraw8kp4+Ce&#10;lpqitH0JVBzqn/7wB8V/VYjxiy9LLR9sGmkqbBXai81J1naGDoZoJh1n9LkArIsj6BGwsgzgXyo/&#10;/3UBGDh4WRVoKKP3V/V3QwCGNeCNbGA4CRi0gTVgMHj4KkQ0FtaAwWhhQ/QFIDW0wEgDWBAnYXDg&#10;UMlYPGgMHLglvCFKUxv4ujgcAYPW0VCF0383BOBt3/3xc633q3xVAAZsEoCpeiRzMxMbawcPvjgu&#10;9kBUdIrIa5enZ1JAQLqPOFXA3y/g7vUVJidEFWYkt1YWnGoqa++s6+g70dtzoruroaOv9dTc8PTl&#10;pfOAse6htsqm6vSiytSCnoqWwerOupTSR1M3fzj/8tbg5eGSnrb0xvyYjBTfAyU7CrIijqUEHd4t&#10;2nkkOLnyQEXx7pLUiGOZcTlZCXmZifk5O0sKkqrydtUkRxbu8E4L4+7zd97hQvPWUzNHb9en6hi5&#10;mnMjRJF7w/dFe8en7crpPzHWfXxk4OT0aM/Z4+V9/e1Lty69XTv/5tzE/e662dyk+l1+xxI8UxK9&#10;UoLdEt1MxQLr4F2BR3YFpHHMfBhIe1O8kxNNyDISuTC8rHTZ5gRXnoVvUnB66bHW7ral0aHrZ+cf&#10;n5t5NNF1qa9ubrh+caHj8uOFtzeG7s82nuvOG6o52JITU3bQN30HP+loYGpbWtNgYV9RXH6QTYCr&#10;ritLj82ich10WeZ4R6q2OVnD2JjoyLby8XAMcbWR6CKtdFEWZKQ5UccYp8lAqlC0FInqchiCjgFG&#10;k6ytjFaT01Teqqa8TUVlu4qqopKc/J/VNbcpK/wZPF205LcjtsslioP6yhpfLN9a7ZruzTtRtSe/&#10;anfRWHn/9f5L1/ounso5MVreNVHVM1TSDjjbMv5sHow6PtwcXOnLb+7KOj53fHC2/nR/QUvbsZrj&#10;B4vBHvqLWsFiR1Z905Hyqn35RYnpmdHJDWkV823jF0+fmW4dPT+w9OHW6483X18eWXl5/tG9qeuL&#10;LRPtWQ3HkysGSjpvjYIRzvubI5dmG0e781rGawYudJ+dqBnqLehYaJ4AXZD09mvpCynolD5eefRo&#10;/iqk9b6RQpWf776V3n8Prb35QnrrJQCs+uHa47cXbz87e+3ezPlrgwuAZ2fAkOnNpb75xws3nizc&#10;uj547tbopberT56fuXeh68xy48LC8bMDVVMlx9pi4/IEQcncsGMeO/JNffcZ+yTtKum9+EzaNX7H&#10;w/sQh7PD3XO/ICJLlFCwN+tkXfPs+vWfpK+lN0bXJsr6m5NKew/XnCsbWGuZu9W6+HjwyrPhtdWW&#10;mRsDK2tjFx7Mrb+89OzT+qdXa2/XFtbn+xdne+cvTl2QPvkgff3jfFd/WlTsPonfsZiIKE9ehCcn&#10;UsiNEvFixR5xPgI4CRjO+g3kQPou3AAmxJ0V5sHeEICDXB0CuE7+fJdAb46Y7+Tv7pwg4B1y56c5&#10;cwrsuPWO/NMc736We6uTa4WdTYal8QELwx0WlFhrvWBTXKgVIdKaFGVNirUk7XUwyBFYH/djzycG&#10;30jZeeXo3v644CwPp0Qnsyi2bYTANdZfGOXrGeEtiPISJHgJd4qEOwX8eHduANvBl20PkHDs/HgO&#10;QQKnUBEr0psd6uEQwbePEzjtEroeELnu83DezbKJcTTztaH52jGDLOhBRgYhNP0IhmGClVmis20M&#10;xz6C7xDs6Rzo5RIocg0WuYYKWKEeLn/QRUPJpjRtkaWWMJwZVyMpOx1+vNe7cNq3fM6nBBaA58XF&#10;8/5lS4FVSyF1ZyJbJiNbWvzKD9nv4+K9mWpQfVcLvJCmxaFpuDHUuTR1d6qmgIIQUbBQfWYTlJc1&#10;2tsG4WmuxDbdYu+qzInVi8yyPdgfXDcZenw2qHrSu2DKI2tOmHnGK+eMV94l/7ox95JBccXM7lMD&#10;Sd1H+Ok8kq+pOtsaJbSSCcBmGImRrByuHslfjwxlSzCx3gAGxgtAR4sANBSk9X4VM6IvAzRAegLL&#10;1PG0x0kS7A43hDSdjmibCT95NrRlIaB2TFI0IM7u98/pDy7uFBcPhjVMxrePJrT1xza3R9TX+JcU&#10;CLOKvHKyBelHOSlHXA9lclNLxHmN4dWnYltGw9snQjuAHYk4ORR2YjDk+EhA7bhP5YSg5HJIC2DK&#10;s2JMUr2Q0HU6qqXQI9cT5eOgKbBECCxJvnRdXxyaj0XzDXXBRRGD0zFCiY3QXrAATMELAXQcdKbg&#10;HA2RnhtsOsd/P39ZALbQ8bdS8gwiRdYKS6cjWyd8K2Y88875V0x6lY4H1CwdON0YVs8j+NLVOJbk&#10;ICpGTMOAz9mfiQL8IgCDMzKA5qyFLtN/nM1HDoMWMHGeTJyIhpNQcQE0TCgTHWqBCLLX9inyq2iJ&#10;ahjd172UPtadeDKKFmu91c0Z4W+KkjCxX4GOBp+/jzHez5QYYKkXYk0JszOMtKdFWhv4m+iKTXUD&#10;QcQUF2isKWJhfEOZMSU+uXVBhfnuhwKJXjZKLEtNL0tsmCEqkEKQUEm+JrpBVrohtqQwG3yYOSbI&#10;CB2gr+PFIPgZ432Z2nw7pCDSNK7ct7h3d2f7vs497INsrMAGwbVEulPVXPQ0XBl4LwMMuCLQe17o&#10;jTAGUuvB+YIrRcY6kXH2+hhHKtrREOVERTtR0E66WCeMtjUJ42iAdTLUtDVVshQgOIfN4moF6RXc&#10;5JPBxbX+OVGMQEs5c4MtRnryZhh5U4SiqY6iOQChaI5SMEfLm+PkzFHyJtqKRhrKTICmihGMlqox&#10;APzDBgfB/2A66qZITXOUlgVaywqv7YLXdgMQdDgAIoJL1HHXRfChue4QUAIugIQUAogoCH2sWB/n&#10;TcGLAQYEHwCVKPmLEPwZ5HAGOepLoFLG+rEwJpQ4gKlBPMCMBmFOT7Cg7bCi7bSi7bal7QFYU/dY&#10;UpPMDZNMaftMaPuM6PuYjAMm9CRb+g4HWrwdPd6GFmdFj7NkxFnQY83psdbGiVZGCVbMeChiGGNB&#10;ibLQjzTTDzOlhpkYhpkYhDIpwUy9ILpeIJ0cYEj2pxJ8DYi+X1pdtJiMEYNed5Ol4Pz18b6bLc7f&#10;AB9AJQbRySE0coghMUgP60dEeGO1hGSUDwnlA7bVxfjqY/0o+ADQ0oDoT8F76ROgjmKTNSCIKETR&#10;JmtA9KRiPQyx7l/CIEB55F+yqdkGNBz/q2xqtoGswOaXeMpUk9/0p28Akou+Fbxkk560AR0ngoEX&#10;fy05C5UeBZtAvS5eDOeoySSoX/wv8AU9hjEu4D+OCT7wq8BF2r9k0+afEWSMC/lmQONNm/8O+Big&#10;X64Qg2WEmhLCTPHhkP2NEAAT4wcdFd5P1pd6A4xwElPiXzzOz8/lW9i0+X85Np3O32TT5htsavYP&#10;B1zHv4tNh/c3McKCW3oD2R/F+QKYWDCu+2VoBx7ovwFHvsAYDx7WXwGeKR/ce5usCcHPhCABVtYG&#10;isB/TnavgjHkZgue1LId+sJbmRJ9wc0MrBkpAFgQ2dgz3AZeu9HGjOQHLFSmWD/YTD/kS8BgACAr&#10;OOwPzzgLA4ZM4MFnSPKlkf2ABc9H8LjUxYiISAGAgPDA6/Bx2u5YLR4Ao8nFaLqhNVgAlLoLUs0Z&#10;oeq0CRAEgLUA6KdXyq4YFTZW1Q3O3CVp8aGJe38v7m6UZ5AJvdBBggMz1Qu2MAizMoywoUfZMqKB&#10;hbEGYyQZYJUVlJ4bYmOwGVtqqDnZ/6t8fk0/R3YhvgIYBRmiPMAYmIrkU7T5+tpcPU2enhZHX8sd&#10;+JutljtZnSOD94ujwZbBIqg6kdSddDVddLWcyZpOulqOVJQbeE4Z60qMyL50ghgMusAwBq/hhlFl&#10;oZSdcersr+FM1nHQ07H9RsgIaxLKlIQy+VaQ5r/mAX8jtjL5dpPE+9f5XbXnDeBa0F9C0LQm/R1Y&#10;ybD4dshall8FrNLVtgIAB69milM1IaibyVbZ/H38BQGYoKaPUcbrapAt9U3cLJz5tmyBnavIkeNh&#10;6cAzs3VhmtsZMC10DU2JFBOCvhFBz5JCNzeAMKPQTGWYGNBMKMZ0sqUByZFG4ZubhVpY72Ra7WdY&#10;pxg7ZBlYJhuY7WNa7bGw28k09kMhrRW24bb+WVVh69cF4G3f/VFuy5+BA79YhAVgZSU5JcVtikrb&#10;lBS3A6BSrgry6nIQiv+2lUk0AMfs7czzcXD3cxYEsESAML5vqLtkQwD2dxX6uggAgW5eIALioMGG&#10;BrxJDN4QgOGWwPqxPOFUYAAsAIdyfcLdfaOEgVAV6ICoeL+ICFFgoLuPlzPfw5HLtnK2N7I2p5ow&#10;yTQqnkLBkUlIHBGBxmkh0OpaCBV1HWU1bSVVgLqcoqaCspaiioa8ktp2BQBYBGuxmjpkFJZB0jen&#10;MmyNzJwtbHj2zgJnttCJLXJ2E7twJa7u/mw+jC+bD6f/+nO9JWwhcOAjcTKy6W/qkj7/2FHd7GJi&#10;B9rkHDjWWdPSWt4w0jYw3jlydmTx9srNFzefvr376ofHH6SvpG/uvHx569nztSfPbjwGPLn28P7F&#10;O7dWbt44f/3m+Rs3Fq7cX7olXf8kfSH9dEt6ceZ+S+Pc3sMNHoHp/JBc37hqn/AqrjCP45wusc0V&#10;W2exHNPMWQcM2YkMlyhbuyCRiW++465Gi519jMRF+6PPd/dKOx9K53+Uzt75ONixVp84lWk9X6B7&#10;t1P/0yz9x1mD10OEjyNG7wdNXw+YvxxgvBghvJxSf72w5ekZtadXuGtXYuZX9raMHTncmhtQXe9e&#10;OeJcc9m88rbN8ecOTc8dj9/m1F/0a1uN61vZObgqrhn3PT4bfnIlceD6ocmHqQvPji68ABb4B6ce&#10;HJx4sH/i3oHx+/vG7+4fu7dn7O6u6fsxw2vh3ReDms8EVM9F1p5J73/YdE7atiyNzJyi8TIp7KMW&#10;4mJjUT7JJRVls5/BzWVy/g5kAjCEqVuBGacQYM4tAoBFmM+DZrwCQ/YxM0+oTrIJp8Des9qGm2/p&#10;dNjN/XBd/cSl1Xtvn79+9+jRx0f3399ef3/jlvTBw5/Xb0Hq74MH0kcPpA8B96SPHkqfPpS+fA7Z&#10;xw+kj+8B54cH66/Wrj5aPfvh5o1nq8t35mbvL829unTx7bVLT84t35qZuL+4cGV08MHS4trU2JWR&#10;4esTI2e6u25MjC91dc63t001nxiqr+2vrhyoqRpraphpa700MnR5dBi0vDQ0eHGgH3BlaPDC2FJf&#10;zw3/yHoj6yQLlzRLTpYxO8vYLZfOzoXnADbmFZryCy35RZb8Ahv3PGterp0s3xcWeq098jf0YFjx&#10;hTVg0MBeVAxnANt6FVl7F1kLCuw8CnjiCr4on8EMkZejaqvpITRQSA0NhIYqSk1dR1VHRwUDkMmf&#10;mtpqWjrq2ggNJFIThdLCADDaBBkkrA4Z1nRhWZeIMgTIqi5TsNr6aE1dlAYZqU6Cg3iEARzHaOmB&#10;VWgtsoYqWk0ZShRWkdNR2YpU/h6j9D1ecYuuurJJeHhebsHYsdyxtLyZg7nTyYVLZW0Pxlal7aM/&#10;dox+6pv6qWvoddupB7V1q6lHOmkUAUbHSlVeV00OpyaPUtqmASU0y2vAFZi1VWUZwJ+p1LD/ufor&#10;06pRsgLOWl/yq/i9CXVI/VVWktkNGRgSgNUUNVTk1dQVtRHqGB01NHDAkSB1GLo0fwvnwyxRrgM/&#10;w8Q52dgpxYqTZeeRby8oYInLvCNOiMIa3QNqIpJ6k/PP7Muc9QpvCkrsit4/GH94NDFlHNiQnadA&#10;m8CEzrDdvSCy++g0cNg+5aYuR+n2yebcbEt+noN3Kcuvyt6rxIybbeKWCSKCiBPc4HpbYZExO8PI&#10;NR3EmaxjZKv9RMskE06GR1hDyK4e35gWlijfhpVmxzosFGd39946e/bdmaWnF1ef3rj67MGd1xdX&#10;7lxeebo4dXf09JXh/ksT0G1+9XT/uc722aqqvq7uudHxS6MTF8dnrp69cO/CtScrlx/OnlkDTC3e&#10;HJu5MTB+paNvpal9qa55Nj2rraZ2LDerLTY87diB8sGTMw2FHX7soF3+O3b5JwRz/CVOXkYoWqxX&#10;5JXJC6XJhStDZ05VdZzIP56165jI1sPb3jPCIwTxnWZS0M66zCovO8H1mcuNuXX3lterjpZNtY8N&#10;1Pd0lLVem750LOHI2tzVk8UnMnak3Vq4vi8wabC2vzK5bKhuoL2wtexgcW1aFfA7i9ve33gD4o2Z&#10;9W+uvozzjF49fW59dk1iLXp/+eVgRU+Io5/0gbQpve5g8D7pU+mh0AMrA8uLPQt9Nb2nGwfnexfa&#10;ytrHW8bqjla/ufQ8xNn/3ZWXSx2zsADcmt2YGZMGnhrJwfsrD0JzCe/32w0VhX4uPey353LP2ZfL&#10;D6Ndg58t3Rup7J08Ptxf2nW+98zZrnlwbItdcz0V3VOtE3XHambbpqabppIDDy21LdwcuwEJwK+k&#10;M62zBwIPAmekYSxvT+Hh8COro1fOnl493TC60LucGp2x3H+xPqM5JTL91dUPQa4R1WkNH2797OcU&#10;0pDV+v7mT3v8D7YX95Qn14L4ydKOu6vrrVUndofvlb6VVmQ08m0l2tsw2/9527/+H/8/LfmtThb0&#10;tH0JTRUle2PiTHSZKEWkv5tPQ351R/VJZ2MHGsrQ3Zqnj6AYYmh0Ap2Gh37UBQvAuniMTAPG6mHR&#10;uhgUgIxGAkgoBAwRqbPhw4t4HS2ctiYBoQ0cGLCI1dKAQWuoYTTVgQOCYBVoBjYBEHRQX4WExACA&#10;g9dGgjEDRkMbDDBQappIVQ0AcEBcD4M3wJOglGUMHli4PRhdAMCYBFgKkYjU0lRXVgBDr436K2AM&#10;tv37P32u9X6VbxSA9ck4UybN2tzMy0N05MCxvKyKtMPFRw6W7I7JSIrLObSjMP1gRUFqbeHR2uyD&#10;Zcf2ZMVKQnYGBiaFhu4LDz0cE5F9YFddfkZnbdl0b/tAY11XZUVLUXFrYcl4U9tYQ3t9auGrM3el&#10;1z88n7/bk9OSEXr4WPDBwris0p356aGp+3yS9oj2FCYWnkhvzo3P3+d3KDuxIC0mKzk6IyU6NyOx&#10;rGBfQ8H+ExkJtQfCiiROCWwjPyOUHUnZUFcNDHpNWcaOAlueGdGEb8VPiT8S659gb8KyYrrYmHD4&#10;rMC0AyW5qTW5yTX7orIkrrEspjeL7uVu7utgyDEh2ulqGmEU9TGKFKwSBa2gr7ONKPc/NZX+RUf1&#10;j2jlf0Uo/ysSRGhoSxs6x9nWj+0SFhaYfPRAdequsgjRviB2QoLwQMPRjtrDzblxpYmeB0QWQU56&#10;fHtdnrO+uwPBXmjMF5sLHUl2NBUDshwJvw2v9WeE0j+rqvyLlvK/aSv9m7b6VgxCRRehrK8uh1P6&#10;Dq20BaW8Fa2yDaOyHaW8TUdxi5bCFg0VOS1o1gM5VaXtyspyKiryymqKqqoqStvlvlNTl1eU+zNO&#10;WwOtoqKrqbM/OHqwquXO5OqVvoXu7IaCmKPlO/K7Mptn6ydunL642DS20Dh8oXP23MnJgcLWkbLO&#10;9eHVjxeefFh9PFjcBtrfGjr/fGH9ev/ZpROjcGYwsBfbZxabRuoPFO3zit3vHVeYcKx4R0bZ3tzM&#10;6OS9vgmFuzNn28bvL6zdnrkqffjTh0tPV7vnWtNrKvcWdOY0neuYuzd1Y6L29GBZd1tGU0dWc3/R&#10;qY6s1t6Crku9Z+eahkeqOtdGzkEpvE9+/vH6c4D01mvp7bcfrzwBSO+8k9589fzs+oPZq8/OrD2c&#10;u/zjjUc/33zyePHy2siZxwtXP1559NONZy/P3QFbvTh79+bI6g9XX4HuSHrrw/2pW+/Ov//puvTt&#10;demVuWenT10qqRwJ2QHGbDE2wt3G3DiW76H67gsXbkhPj9ytKJuIjC4ShWemlQ/llJ8eGL726aX0&#10;9c0frwxevtCxMFpwcqVu+OXo5Z+XH0hXnkqvv301c3OstHO+afhC3+Kt8au3524+Of/k5Y0391Ye&#10;nhs9vzK2evf8HenTj9IP0gfLF4v3HYznC5LDgkLYzhECtzixR4LEE9hYbz6wib7CaBEv0pMDiPFy&#10;j/cRgMUgjpO3oxWsB4NgrJAXyWcHc50DuE6+PKdgb64/3yXEzSmRw0514ebYulVacFrN3PpNnEet&#10;WKNO3C4n1yob60wLo2Qrxn4Hxm572m5n2l4Xxn4nw8NOtByOeZ2Pa1+Q5+1dse+OHHydmba6O7HZ&#10;V5TtztrHYyUKOODw4v1E8b7ecT6iWE+PWHdePI8T784N57uFeLgG81lBApdQETvS1z0+2HNnqFeY&#10;0CnUwyHc3S7KwyHRw3m3p/MuvmM8397XzVLMsQxgWQQ5moU7mEc72+5wZ+0Wu0eJ3UIlboF+bv5+&#10;bD8flp/IKYDvEOhu/wcCwlsf7UNDeJlrCSV6IVnsY91B1ZNhdfOB1Yt+5VD9Z1gDlpQs+FcsBlVN&#10;ikvmw45Px7W2hVYeYh8QGfha67CNVO3N1dk2mjxHHaELWuKI9bNG+xgjRUxtvoky21rVzUGNw1Lh&#10;CjU84skhBfbJHcKiId+KEe+SUUH+KD9rWpC9IMo/41OwKC5e9j8+LKoYCKob3nOqOvp4kPUOK7TA&#10;BOlhgRJBIH3MUD5GGAkVL9El+umSJH+vAAxaAgvaQC+VUEJLtNiPkXjEJX1sR/9oSMugqPy0Z8GI&#10;T+FESOloRMlQeGmvT/GAX8VgYO1QeP1Y/MnpPZ0TSd2je9p74k/0xDf2xzf3xzcNxDX3xzX2xzQN&#10;RzWNBTRM+jWMBdQPB9UNBlUPBlSM+JZP+pTO+1TOe1eN80sHPcumIjvGd/YXehR44wIdVD3M1dxN&#10;ECJzsr+hrgSH8QDok8WGOOh0jNAQ/08QgC0RARYKHgGE8AZx5WJ815R/1bQgdyWgckpcfia2Y+nQ&#10;YJFXgaOOgKbBtdANomIkNIw/LAAbISENmIaBcpoNZTk98JX6DwJf6M1gPI2wnkycJ1REERdAxYbS&#10;MaGmyCAbHck+ztHWXSe79pzM8UyPNov3IATYaYlt0P6mWOjFruztLQR8L8GARROCxIzkZ6EbYKUf&#10;BL27pAaZk0VMPJ9J8DbXD7bQDTbBSGwwYneyHw/FC6R6+5EFtkrWTHlbS5zYnBRG0PEy1BXTKV5m&#10;+hJr/QA73SAbUpAFIdBENpUvlQgl9DBxInMUn0vy3eWwryioPNputxPaw1DezgLpbk3womiycMoO&#10;ZB03rKYrhIYbgKAOQVJzw2u4IDVsEJoWGHUrrJoVQdUKr2oFfKSGlaqKCYQ8U/3PVMJ3Riwdt33W&#10;uyt8Cqr8i4+4HvImehttMdPfYkrXcKBoOekomGkrW2mrWOso26BUbDEqdjhlO6KyPUHFnqTjhEc6&#10;EVDORLQLCcMiY10Bujg2DuEIgOMgood30ydw9PE8A5LYEKpT7UcnAfwZ5AAI3UA6OYgGbgwZwAGA&#10;CIChGwzD1Av5HFNqxNeIMjeMNzdMNKfu/NJa0HZYGO763JrTdpnSIcwYuy3ou63oe6zpe+zoSfa0&#10;JCv9XZaUXeaUXabUXcbUXUaGuxi03caGO+yo8fb6MXaUGBtKtCUlypQSaaIfYUyRoRdupBtmRAwx&#10;wQcbYwKNUQHgxjZAe+tjvPXQXlBlaZSIjBSSEJ4AEPwHgPaBqlVjJHRisLFeKDgYYBmkEBohQJbu&#10;DH09wVpZrrMflO5M8IXSwn6rCPobNJL31xBt0ms32KT7brCp2TcDb/ibpeM9YcX3dxYngvLtvkjH&#10;/6vIUvS+EWhexr9LAAYOLABDui+UFCjLNtvwv7D/MAH4L7GhzG1iU7PP2CTx/nWC/roG/J8nAH8u&#10;In4Lmzb/L8em0/mbbNp8g03N/rez6fC+AfiW++zGA98g6Lb5+wTgjSf4Jn637WfIhjoCMGAAvhHe&#10;y4QoNiX5AL4aNyNLLPT8zHV9YcAiDFhlRQmAVwEfNIYBPtwM+GAnDNCfoDyoSKj0MRUqgO/9JXoI&#10;oa6OJ1lbQNLyIGi449V5ODUuRp2LVefjtAQEHSERIQIAB6vpgdHgI1W5m0Cp8VBqHG1lFx0VFlKN&#10;jdbgYLV4eB0+AeFBRArIaCFAFyPSw3rBv7iCf25Fl1Vc2JjmFpreQjbNLexbUiNt6DEAuPqxqV4o&#10;LFebU0ItqeEb6i8ALAIsDMDmUJtfs2YDNy7ippHb58PXz9k8Iv0VKkLwVWTXiw9pwCh38AkbILgU&#10;HR5FhwN8KpL3hYUU4t/jJsMVr2JPVHcgazqRNR1IGva6WvYGSGcq1o2C4ughuSRtNkGTBYZbAKKW&#10;K1gE9itoO+vp2H0u8f51yAhrMvLvFICR1l+ovH+Fv1cA3lB/oQmAP7c4TWgm4C+sFVHj78JShvm3&#10;87no+zn/2QIwXlUPqYAhqOCNCTRnYzs3Cyd3a2dPe7a7uR3X1MbV2NKJbmpnaGxLNQLYGBo5MM3s&#10;jMxsmaYAG6apNcPEimliwbRk6NlSSS50A09Ts3BT6110i700yxSmXQbdNs3Q4oCRdZKV4y6miURb&#10;23j7FsT2LaoK27ZviL6fI7flzxtFCOFXigBlJcB2JeXtMgdEFAAa8hDb/vlPRE0038YlkOclceQD&#10;gtjeASxRqEz9hUXcQDcvf1ehH8sTEMAWfS4Ab+JzARjeHLaf5xDDQjJcAho0jvUOifeLAER5B4cI&#10;/MQsgaezO9fW1dnM3poBVYGmEalUgh4ZhYcFYJSaJkJFXVtJVUtRRVNBWXWbvLqcIkBtu4LKVjmw&#10;CIKgAWhMwRFN9A3BJ+xoZuVqbQ9VfmbzvFw43iyuD4v3uQAMENi5BfEl/lxvWAn243i527g6GdnM&#10;D0x2VDeHiwKPJB5YHJwGiyNt/WMdp1vKmtqrWodaB1Ynzz259hBWf6VvpO/uvX59+8WLm083BOAH&#10;l+7eOb/24OqdR1fuXJs5f3Pm0uvVp9C8ay+k56bvx8cX2bklohk++jYxTt5ZbuICc9uD+sRoHiOV&#10;w0y1tk4xcjlgwNvD9Nzh4JEgdo3ZbxdbYb2zkR7XSIw8bXP0WlzP7WNzq0f7Gv3iD1nRvTT/INT8&#10;w16bP7Tv/NNqJeFuG/PVaec3Q+y3w6y3o1bvxknvphQ/zP7P1/P/4/bUn28v4+9cZV2+EjW4kFZ0&#10;qjixqlGcP+B0dNI55yK7eI1XsSaquxzQcjGq63x8/8XAE4uShnn/hqXQ9vM7T68fmH6UPPPs4Mzj&#10;/eMP907c3zf2YM/Y3aSRe7tGbu8eurNjZD1x7Hbk6WtBbed8aqYF+UPe+SN7mi6XjL/JPvVIsLtD&#10;1+WIITfD2rfMSJBLdEzB2R36Vdb9JgtjAmDnm3LyIK2Xmw9pvTyZ7svN37AgAgvANLd08LeMuAVm&#10;vBJ7z2orVraNc7LYN31p6d7TR68/vHj26sHaD49u/3D/3qdbd6UPn0rvP5I+fCR99Fj69CnEs6fS&#10;F88hXr+SvnoBycCvX0jfvJS+fPbp8YN3d9Zf37j+7tr199dvfFy7+enmLWDB4psrVx+dXV6bnHpy&#10;bmV9Zvbm1PT9xaXLwyN35mYv9PddGxm+Ojx07lT3Ukf72a5OYKdPNK2Nj92bm318ZunBwvyNsVHQ&#10;DLA8PD8wcCsoptHUbr81O93GPdeMmwtOCpwOXAKazoY+GehD4EHqLwCWeD/nl2RfWfFnO2GRg1eJ&#10;k7jMRVLh6lfF8q909qtwlJQ5eJe6+VSKgxoE3oWGtMDvvyPDAjBCXV1HXQWhoqqjJMsAVkTqqAO0&#10;ERo6KC0kWhuDReBwSAIeRSSgdAFENAVAwhiSsTQYPRwTQMbQf5189xe5F6lOAsim4CVoq+C1lHGa&#10;SlC9aFVFlIqijoqcjvI2HdVtGDU5ooY8RV2BIXTf19lxbXru/YnO9ZMDTxv7nlZ1POidl1Z2Pk08&#10;OuET1egZVMHxzGLzku0d4w30PXBIG01lA5VtGFU5pJqCluI2JbltioryKnCC8gYbui8s/QI+U38h&#10;ARjO6/1m1NWUlNWUFGUWkgRkQIWy1ZU01RSh+s8IdYyWClJVXhPsHIVgGlvHOQkLRGHHhaH1HN9y&#10;lnepC7hAwiK2pMIjuD4osUsS3eoqLvEMqYtI6g3d1c32KfcKb4rad3p/1kJq0fmDOUvR+wd9olpC&#10;dp4CVhjaAHAPqHH0LLTmZltxs41d0y35eY7iMiefcmtBgZFrOsPlqDE7w8az0MI9l8k6RndOAw5Y&#10;a+9VYuKWSXVMZrDSLN1zbPl5Js5HDCx2Ma322rsmu7kfOd60cvHiT+eWX5xdunfz+ovH999dv/xo&#10;7crLC2efzE3dmplYm59eX5q7Oz97a3ryel/f8sTEtdn59cnpG1Pza2dXH1689uLC1edzZ9bnzt6c&#10;Xro1NnOjf+xyW89yfctc5fGJ/KLe5JT61OT67KMNu6PTfdzCEgMPNBe3tZee7Kpo6687dWP2yuWJ&#10;1emO8bMDC80FDaG8QKqmHgNBNcMZ4eRQEiev9tIWsYPwyuSF3pquo/EpL64+6Sw/uTqyXLA/B2w+&#10;2jzYV9u9vnjjcOT+R6v3atIrcpMyr89c3uu/e7C2PyshfbRhqK/yVNHe/PbC1pmTkw0ZdbfnbjZl&#10;HQeRl5ee7RQnTDaPPVq+H+rk/+7Si+XOeX8bb+mdH/rLuxNEsaBLT4k4PNs+fbb/THtJ29CJ4YW+&#10;xY6KzsWehdIDRR+vv9kr2flo6e7lwfPJwftB41PF7ZDzBJoMuGBnNogci0ypTakAj5KM8ORzbbMf&#10;L7+MdAm8P702VH7qVGHbSHX/VNPocvdCY2b9fMdMV2nHQtfciZzGiROjkw0Th/wPnD917vLAxYyo&#10;dOlr6XDdyKHgw9K30pm2ucH6kYqU6tGWqStTa3VZTcCmxWSd6V0tT65NiUz/4Y40wCWs5GCV9IE0&#10;nBdbe6zp3dqPB0KOtOR35uwqKthbVnm07tbZm93Hu5IiDkjfSwuSa+3pXLImTVdbj6CJ2Pa//vmf&#10;/vAHDbk/8hxsRK5udkwrK0MzJl7Xj+Neeizb09GNrIG1p1vp6egyCQwGkUEnGMp+1PWLACzTgDF/&#10;SQCGFdwN9RcswnLv5+rv58Dq74YADGvAEF9IvzBgRAHAayMBsA/LwLASDCxoA+u++lgCGYUFloTE&#10;gMYgDhxdNA6s1cXhNJSUlOS2bv/+T/Av8MAADAArwX+dbxKA8SiqLs6CaWBtzBBxuJnJqY0Vx+uK&#10;6moK6o4lpeclF1Zn1TQVNZ4oOl6dWZq/P/1o/J4dvuJEsSBawA7l2odwbCKFTnsC+IeifNJ3hqbF&#10;hxTsTag5erirtHilf/Da+PRkU+e1vsUnU2uPp29NVg0UxmXkxxyr2F2YE3UsLSg5LfRIRkRGzcGa&#10;k9ntBTuK9vkdOhqdleC7L9J7T5hnUoxPckpceXFKR3nKqYJ9J4M5+3wcY3lmEgcq24JkaYKh0RFk&#10;qhaOIK/NNrbL2JOSFJ5I0CT8+Z++k/uTquIWLTV5DAHBMDFwMKM4UZBmiO16Gn/Eqf8bWuN7pPoW&#10;HeV/U9/6PxWU/lUNoYDFKBG0tqNQCjikIg4pjwW++nfaqt9pAau2Bam4DSu/FfTYVH2cJRVjjVcx&#10;xMkZ6CnT9BTpBioMijITu5Ws9r/QKv8Lgdyqq6tO1/o3TexWFGYbSufPWgCMHAYlh1b7ThOliEUq&#10;gp0jlb/T2P5vquAglb7XUtqmpbhVE1jl7drgkaSmANCCZjqAOnO4V5f9xEdZBfT5qopKSoryyiry&#10;6hpK4H7QUVHCqmlY6BqWJ2ddHV68O3Xp4cz1/oKTuRGpnRknzrctrHacvdK7MlLW3ZffvNA4fPnU&#10;wkzdwHRt/9XepfXh1XcrD6/3n11unTh3chI4b889+HTxKYjf7F++0Dq1VD+0fGLsYvvMhc7Z1Y6Z&#10;850zw+WdlXvzcqJTag4Xdxc2j9X13Z66AqXzPpf+dP3VvamrK50zU/WD4zX9S61T106fH6vun6wb&#10;7M492ZBcfSL1eFtG83T9+NOF+x3Zx4t2HG3Lqnkwe1V6+y3Erdc/XHsmvfv+3cWHz87cen52/fHC&#10;jZujK1dPL10fWro3feHj1fvSuy9/vPHo/aX7Hy4/eHZmbW3k7I3h5TuTF8dreptSKxaax9+uPvlw&#10;6fmzs49Ol4+cPXX1+vTj9eXXL+9JXz+TTkzeSTl2Qig5mJx58sCRE4dTW7Jye3Jz+6tKJzIzTwVE&#10;5Db3XMwu6O47tQKG2fdXnl0fvfJ8Yf1s49DTsQvSO++lL6XSZ1JgP1y4P17dudw+tT55+eH87esT&#10;V65PXn944cmzqy/vrT5YPH0GdGVvbz2Vvv1Z+uBZZ3HZLpF3amRokr/P7kAxYKe/V4LEM9abD4m7&#10;3vykYEmirxD4cWKPHX6ieB9BCM9F7GgVKeTG+Qj2+HsDwBctSsgN8XAN9GAFClzDPNhx7m57Wewj&#10;lk75TMd6OquX6dZJMB2gWAya2HdbOjTa2JbZWuY4mGW4mGdyLTO4llkc8xy2WTHLvI5r2+XlNisR&#10;XBUKHvsFPgiNOB8UMugraRB75QoFe3mcWHe3GBE/zkcUJfII57qFurKi2Kw4PjdGwIvw5EJlqD1c&#10;Q4RuERJebKBnQogw3MctROQUxLMN5tlE8u3jPZ13CFziRC4hPuwAMStI4BTMtQ91s4vkOER7smD1&#10;N8DfzdePLfF19RW7+Hk6BvDsAt1s/4DREeljJUY4X3MdkRtClMiMaxIVnEk4uRhceyagclFSuigu&#10;nvMumhUXzfiUzEtK54UF0JTAIVXjscc7Y2oKxJnx1nHeZG+ONs9dk89T43NU3FkqfAdVdxtVvo0q&#10;j6MlEGgJArA+Ow2j8h0OtYoKx4LqlyKax4TFo+65o7ysKc98sEPwh6BC0+KyhYCG6bDWwbi22vC6&#10;BO5hZ8MAI5wHE+dpihaZoUWWSB8LJCQA03D/TgEYehOHFtAJXkwSVDXOCCF0wvhJSOH1ktpu39pR&#10;/7rxgKrRwNLBoPyB0LyhiOLRoIoR/4pB34o+SUmXT0mHpLDLv6wntLLOI7PJK6fDt6QvuOJ0cM1A&#10;cGWfX3mfd8mkbzVgzL96NKhqJKRyLKxyKqxqLrR6SlI27Fk85FUxHnZyILarWFThT0swV/ZwQvqZ&#10;awlp2lBtZ4quD4nsjScIyASo7igTIzRBQQCHhhVS8F6A/10CsBUy0ErJM5AYcdy7Yimhez6kfsG7&#10;aCWgcimofnV339jOzsNOh221POhaHibkAAO0j0wADmSiAmEBmIH+BwvA8EXfhBFWBM2DixMy8BJD&#10;fKAhLgyqAo0JtkT58vWCU4SZB9wOsnTcTBQcrZCelrgAE5wsDYgoNiZ4G+G94FfDDKwQACIb/PZi&#10;lyg0JfDoGFcKigMuEFTxFettivG0xXowtpuYKZlaq1pYaFibIFhGeCH4WqGRHngsi4RzomJdGRiO&#10;McrdCMk3REAvgsGlxKLc0QguCeVO0WEzNFiOGKE3PZyu6KC73ZosZ0NVc6Fqs8kazhgVO5SKrY6y&#10;nQwHAErRCYBRcEEqQTk9OmoOaFU70AyvDAm3wNdRt9PScdTUdtBUs9dWstVXdXEl+CXaHMoUFiUL&#10;ckUG4Qx5Z4qCI1PHg47x1McK9PCeRLQHHuNBQgv10CIDSLARQ5M3Y6HC3eBQDQjeVKLYkORDg6ap&#10;hlLVQQQGxDcwIEqouiE0chiDHM4kh5qQIwDGepFGepFwIWUGAwL4pobR5lQIM4MoU+rvMDGIBFjQ&#10;Y78CLd6MGicjYZOV5fvGAmtCiZFlAEPWmBJnqB9tQImm6UUzZSnCZrqxFnoxVroxJrgwgBE+jE4I&#10;oxFDDUmhBuRQ4Jjigi2wgSZYSGmjY/2oOD8DrC+4lLLvAjTZLTTRo46YqS020oKsIdKLgoLe6VMx&#10;YgC4yUHXBNh4s78J0F99FXhm3K/hDfZpRIIKUZpTws0poaZ6oSay31jI/hz8tfKV/VE/YKFSnESf&#10;LwHd3ZcYESWgY2FgBV8iy6T/Cpua/S2Ev35hoXoGn9vPs/E+s7L8+y9Upb8GlK8P3ajfyK/Hs5mN&#10;PgRe3HiO0NEgIgZ/BRybTJqC0hM3/C/sf7owufn0f2VTs8/YJPH+dT7T4b7GfwvA/yg2nc7fZNPm&#10;G2xq9g8HXMS/i02H9w1sqL+/3niy7xHcG8AiLng0/7sxJoiMCZ5fwsDyAUychxFeABZNwJOdJAKY&#10;63rDmJG9YOC4pb6PhZ4YxIEPGoOtwLYAOsadhuZRkRzwENfXdoUBPryop8UCT3CimiNexR6rZItW&#10;tteBJtB1+hKEggtAR94Z+FrbHTW3OWhstVfb6qgp56ql6IZQ4aHVPTAaAgBwUGp8nJYQry0i6HgR&#10;Ed5klI8eXAcC56+H8dHHig3A+IfoRycHMPWCjPSDjSkhJgahAFNqmJlhuDktwoIOnrCRlowYG1rc&#10;Brb0+A2sqNAqe2aig9EOYK0NY830IoxJocbkYDg12YgUsAGT6M8g+Mm0ZOhJBB5J0Cww0PMO9KVQ&#10;bw93p3CPCrMR2cRGg018Lvr+BpIPxqvg85dpwFyZBsyRab0c4MOR31sw1gJXCga6RhSEqwwXXS1H&#10;fR1HCsJJT9uBrGlH1rLRR9hT0FChZoKWA07DDqtuCyxR21EX6ULBsMkI568CNpdpwN8EGSFLAoaq&#10;QH8zv5sS+G8jE4D/HiC5F2C3yeI0AVZf2t/ru3+T/zICME5FFyGPxiigaWh9G6q5k5EN28yOZ+XE&#10;M7Plmtq4mVqzTaxYv+JiauVsYulo+itmVgAHcyt7CwcLY44JXWBq7G9tE29pt59peZBudYRpl2Hk&#10;kE6zPGhqk2TntMvYWKylQdsOvZBS+0sCMABWfzfSf/+6AKz4b1sRCupcS8docVCgq8jPWRDB9w9i&#10;QxJvMFe8IQDDScAA4IBFEA91l8Bloj8H1oCBBT6sAYPG8OYbgEWwz2A3CNAm0jMgxic0VhIWLQ4J&#10;FwX6uom82Z4CJ56btYuDqa0lzcxIj0EnG+hhoMwbvDYSzgDWVlLVVFCGBWA48Rc4KlvlgKOjrIbR&#10;0NZH4+lEPXMqw87Y3MXChmPrKHRi+7DdJa4QfjL8We4BrnwINw9Pe06YMMCP4yWw50jYQk8HrouJ&#10;nYed24Ho3S1lx0fa+p9ev//hwavR9oHW8obeho6m4uMnK5r7m3oWB+fuXbj96dF76cufpS9+As67&#10;e69frT9/vvYE8PT6o4eX7927cOvhpRtPr9y8Mb38dPnmy/OPfrr5o/S5dKTngoVNiJFDlBFrlzH3&#10;gLHLISO7Q5b2qc5OWWzLLBfLbDO7o1THQ0RWEoGVYOgYbWMdEeWaVOlX2O9fdsJ2bwEhIBPpvV+N&#10;E7qF4fZ/Ktr+//+H6R/+YP6HPwi3/B8ZtsiZFP6Lrrh77T4PeniPhp1eTFi9maK/mcS/HtV8NvLd&#10;q8V/ebjwr7dnVK5PGV6Y9Jwb2dnfk9/Q3nwovyk265T/sdNe2eNexXPi6iVJ4znflpWQ9kv+LcuS&#10;hjPARp26vnP0btL4oz0TD3aPPgD+zuF7icO3EwfvxJ2+Gdd/K3ZgLeH0WnjnBf/ji14l49yjp1z2&#10;twgOdgdnjEoO9Fn4FOk7pZjwc+zF5cacbH27VIp92oam+40WgpMNLXKh2XBNeZAgauaeZ+5eaM7P&#10;37AgAuIm7nkMXgbTI4fJyTfnldm5V5o6ZLC46buT6u7dff/hzds3T2+/uHPhx8e3f358/6c7j6SP&#10;X0ofP5M+fgLx9Kn0+XPpy5fSV68gXr+GNGDA29fSd2+A/fHVi0/Pn364c1f65Ln0zXvp0xdvr609&#10;Wj7/ZOXC6yvX31y9Afx3128C+/DsCojcnlt8vHxubXzs7vTk7cnxa0Onr5zuvz48COy5ro75lhMX&#10;+3pA/Pb0xPXRocuD/VdGBy9NL/f33wyKaTSx3WflesyalwMLwOB0aOx8KAnYLc+Im2fGzbdwz7dx&#10;z7Pl58M1n+ES0Fa/TvoLcPAqATjKpoOFcRKXOfqUOvmWWwsLzDhZNtxcN88S8OFQDQNUFRlqigRI&#10;+1RS0lSUB92F+nZV9W1aKts0obrQyuqaKhpaqpo66oiNDGC0Fh6A0SbJkoB/yQCG+CzBF6VBhhVf&#10;gJo8CkZdAQ3QUMRAKKHVlTFQBrASWk0Jp62sh1ZnQJUkkA6mDL/duxpiEo67ehwVh1V7R9U7eOdz&#10;Q2oCdndZ8bMZDvssWQct7XdZ2sSYmQXqEVk6ajR1ebzKVh0NBW11JQ0lOXn57XLKiio6amgdNSxA&#10;pgRvRpYfjIYSf5VRssmMdWBZ99v5VQCG+U0G1lTRAoehqaKtrYZQU4B6ci0VJAZr6uqZ7hF8XBLT&#10;5h3Z4hnaKApv8o444RXe5OJV5Cwq5AdWc3zLzVhpACteJs3+oIOgwFlUzPOv9ottiz04vDdjLqXg&#10;3NGSC74xJ128SoydUgGWbpk2vBxb91w7j3wTt0wrzwJ7camNqMiUl81wPWbonGrgmKJvf5jOOspk&#10;pxu5ZVh45Dn4lIE2wLEVFZpyM41YR01Zx0xdUqF66dxMD3G+M/tgZs7p5eX3K+deLsyt3775+unD&#10;D/fWX65ff712+fWl80/PLd1fmrt9Zv7O8pn7qyuPp6dvzc3dmZ5dHx2/Njx+bWru9sLZx4vLj5ZW&#10;7i2dv7N4/v7smbujszdPDV5s7jxb3zLX1LKQm9eZntaUm96UvLswKTK1sajz0aVnD8/ff7/++tzg&#10;UllKUUth47GEIxwTVt7erBhRBF3HwJFqG8zx55mxs3YdG2zoC+EG/Hj/Q2rs4RP5x28tXG8vbRlu&#10;Ghhq7B9tHpw/Nd1X233/3O19IbufXnqYsyej6mjZxbGVw6EHhutPH4tJHaju7S7tKNiT217YOts2&#10;VXqg6MypBRDMSkj/dOt9amQy8D+svY1gBd2fvXVn6oavlejDtdcLbdMxHpHSF9KsxIyxppGVwXN1&#10;GbX9xwemOqdbiluXB85WJpdJb3/KjEm7NnLxzszaHnEiWByu6d8r2Sl9KC3dW5AedUT6TFq0Oxcg&#10;fS3NiU6brhuS3voY7uS/PnZluKKnIbV6pmmsPa95pWepp7xrqXu+rbD1bO9SR3HbVMv4UNVgcuCh&#10;ywMXV7qXG9KOgz00Z7fkJOZK30hHG8eXepZXhy6dKGhbHb2y03/vmYHzyRHHlnrOF+wtOxByRPpI&#10;GuQaAXxwAInipJKDVS8uvzsam91TOQh8QMGB0gdXHva1DESBo30tzT1Ua0pmEdTpaGWCmYGxqQEF&#10;o6H8p3/6//yPP/wBoPK9Is+O5ctl62opi92cfNyAg2DgyCa6DAbBkEmiM4hwVQ9IACbj0ABdPPqv&#10;CMCwBgwDK76wvvs5sNYL2FB/N8VhufdLUGqaYESB00IAn4hAA4ADhhlwmi8AOHoYPAAefsBxrKYO&#10;ADTWReNABKOtrSInB4ZeGwIwPAwDbJJ7v+RbBGAyDmXB1He0oNsZG/IcbA7Fx5VnZhanHis4mFKR&#10;mlGZllmRkl504HBBUlLpwf2NWRk95cXNWan1afvL9sVlxgQcDhLsD+AeDuYfCRceDvE8FCzMiA8t&#10;PbCnOTtrsfPUpeHxicaOqZqehfrB8+2zM3WDjcmVpTty8mMyDvvuTQ08XLm/vOFIQ8ORxub0tvK9&#10;1ckhx/YHpXqzwkVuEd6uMYEeSUlhhXkH2woPdR7b0ZAUlBcvPhLMife2lXBN3ez1zYzRJKo6wlBN&#10;K9JD2FVZ3Vxa5mplp7ZVXkdVR1VBXe47pW3fq8h9pyb/nYbid9qq36M0t2K15bAa27SUv1dS/V5Z&#10;W1ELqaSjvl1N5Tsl1a0qWnIawFfboqK2TVVjm5qGnDqwylvVVBSQaioYJTnE1n9Vkv83VTAmxyri&#10;db7XUfpnZdV/UVX7o4b6nzRU/qypukVLQx6NVMZpbtdGyOtob9dS/V5V5TsV9a3qatvUlb9X0ZTX&#10;APsEf0IZXJbvlBW2KqkraoPnmpxscL31eznAti3y27Zs375VTm7bdlVlFTUVVXU1FRhVFQVlJQVF&#10;BTkVFSUtLQ25LVvBGBWtrGWpZ1R1pODa8PLDuWvS2x+u9Jyp2l1wKrv1as/KSvvCWGXfasfcWEU3&#10;VNi5oAXOAJ6tP73QOHxr6Pz9iSvrw6uT1b0gfnNw5cPq4wdjl59OXn89e+v+4Oq5prGVE+N3B1fv&#10;D1+83Dn3ZunufMNQa1rVidSK5rTKnoLmR3Nr4DsrvfnqyeIa+OtvLzx4uXzvxtDK+tjl9xefXzi1&#10;NHN8rHpfeWb40aYjDVN1Exe6z9+bvHnh1HzNwfz08H3VB/JOFTTONw9dHzq7NnLuzep9sIfnZ9fB&#10;rsAOX567c3/mysXemVcr6z/eeAQLwI/mr1zunz3fPXmhZ/rR/HXA9PHT5Xty6g6VzjaOXB04d7Fv&#10;peJwbXvpYEfFcH1OZ1fN5MWZh2vLb2aHbhZndtZXjB471HR4T82ehNIAcUpseN7uxPLExLKRkfWi&#10;3K7uphlwOk9Xn14dOv9i8dZife+TqVXpsx+gc3zyXvrwzfvLd5c6RpY7Ju5MX3129sHN6euXRy/f&#10;Wrrz/Nqr1+tvL01fubd69xU41Dc/Sd/9uNB56lhEVEp4cPaOuEORQYm+wlhvfryPANaA4cTfUHdW&#10;oJsjsCC+O1C8w08EgrAAnBQg3hvos8sXioR5ugV7sv05jjGe3AOegsMOrqmGVnl48xaS47Ch22my&#10;VQ/ZpF3PqJVh1mhlXWtvW+JomW1vmuNkmutoWmhvVGZjVGvJPGlp2m9rPWtju6jPOKdvMk+zGDd3&#10;GHLjd3v5FPM99jg6xrCco/mcGJEgUsgP57qFsV1jeG6JnnwQjOCxgzkuAW6OvlxHfw+nICEryJsV&#10;GeAeJmYFCuwDuTYh7nZRAsc4gVOUyCXc1z1IwgkSuAS7O4VyHCO4zmF8l2BPlr+I5ePN8hY7+4id&#10;/UROQXyHUK59mKvtH7Aobz3Z62xLpLeDOs8P7ZNrt384qGrKv2LBt2xRUrrkUzIvLp7xLpz2KpwT&#10;FVyVlC8LciYEWeOBpdM7m8b2tLRGVJR6Z6U77k8237FLLzIaHRSG8o8ghMbS4naZ7srlpRdwjlbw&#10;Mtt8SkZDG+ajmudD6mcl5Qs+5XPC4nlR0Tm/ynOybONpcem0T8VcyInJ6PaWsONJrodZtEAawUMP&#10;B81nZozzMkeLrVASS5TEBAO9afr3lIBGCyhIPhXrQSN5M3R96HgJDSEy1RA4qHpE6UZXsnMX4jov&#10;7jk1EVrZJkptFR/pC845LSkYlZRMBFZPhdYMB1R0eeV2euX3+BcPBFcOBpWDD2o0qGI8qHoyuGou&#10;uG4+pHYpBLJTIZUjIeVDIaVDIcUjoSVjIWX93gWjAdVzcR3D8afyPUpEejHm2hJLTKALOdwK7UvV&#10;9tRFCfXIYj0DX7KuFwkPTYf5uQAMFmXFXf93CsC2ql6+2JACl4yRoOMLoceX/cpXAipXIluXErpP&#10;SMoj6VHWWh4mKC8GHlLLPhOAgQW+LyxW0WSlrf+TAB+UMdbDGONJl2UAG+BCqdhQJibIDCWx0vbg&#10;kn1cMDxLdUdzBI+mw9dDeJnohzEg3deDgRXI3uRCrxHhF4h0DPxuF3q9aPjri0VDpBsT62KIdCBp&#10;OxK0nPHabiRtjr4Wy1DDwUTLjqZIN5CjUlWNddWhVFplFSdVDWd1DRNtdRpalYlXMSMpWRIVbLCK&#10;NkglB6S2q6qag5KqnYa6I1LVAaNgTdhqSd5mBSxFxclA3QWnYIPYboFRsYP+kKYTSs1RBjRpH1aF&#10;BcArszEqbDJKREKL9JEiClJIRQiBBTcSASPE4kU4kjeRLNGXiS72+HABOV5M3c3Ti7dCBVlggx3p&#10;cda0aPDd1yP4WZjGGxiE0QzC6ZRII0qUuX6MpX6sjX6cFSXORC9aJqZCyBTWX7CgJciScSFFFiyC&#10;tcb60UaUaKZhvBE10dQg3pKSYEVJsDZItDJIBI2NaHF0RhyNGUtnxBrRY82osZYG0VaUWAvDOHMI&#10;sB8QBLuC/wr8F+E//TsrKwH9FeikMBgaEdJxDQkhAAophIAPJBCDyPggCj7IABdEx0G1Rk2wAQyk&#10;BEBHiw3RYgrWWx8HukFv4NAQXpCsq+1N1fHWR3qTEV4kJAQZ5Q0l46LENKQPEykxRkhMEb4AOtKb&#10;ioL0chrGB6pcivczIUDTPTIw4Cvgs9lioRRzOk5WfuD3Fty9kBa72XpBiiPBH+wTmkhSNqMq2A84&#10;ZkhXg2uV/95CkptMhvwWCzWGZNFftM/PAX/9q2xqtsGmZr8ilslIAV/yWd3XTWyWlP4asmqxv2pF&#10;38QXR/gLm07k1+cIcEB/5QMpYThf+BOD/y7sb7b/OH53mp+xocxtYtPmvxL0hcT7N/lVh/sa/3kC&#10;8Ofn+C1s2vy/HJtO52+yafMNNjX7386mw/ubmOCDPwO6u0BfB3V3v3xhNwvA8I+0vhlPY6LAmMj/&#10;0pqShSYkD+Az8Tw6lkfDuBmiOVSUqwkJbMJn4NwN0Wx9HRZJw56gZo9TsdbVctbVciRrOsERvKoN&#10;TsUWxIHFKluhFa1QCuYoBUto9gRFK4ySJULOHClvBiJoRQuMEmhmjVe1w6ra41RdsaqcL8Gr8wga&#10;7kRNPllboIcQgge6ARqqAEHU8dFF+VGwQeChRifBT7pw4DN1I5m6EeCZC56J4LlpQYu3pCda0hOs&#10;jX7hl9kKZD+cMqfFmBlGwwAf8MsPqsCD2CDGghIDnvhmelGmulGy32xFGpPCgQURC/CApoBV0UbE&#10;MBo22ADlD//MCJZ4KSgvcJzgaAHwz5sAIAjHZcA/oPldTwuzeeT5K3DH+yWfD3d/A+VhgHAzQLK/&#10;1SLc9LRYv6DtIsNJhoMB0tkQA0FBOpC1bEiaVlCSLgrSgHVRDkQdW7yWNYCgbQN8MtJepox+id2v&#10;O/wmfpkG+LeE3W9hs8T714FSeCFZ99sshN1XwWuBT+Ar/L7C89/E6r9QCWgdORRyO0Jfm2hGZtpQ&#10;zRwZFq6mtu7mdhCW9gCelQPA3dqRZ+PIMrN2Nrd2sbABOMNY2TpauthbCa3MJNaWYfaOe2ydkk1t&#10;U4xs0k0cs5l2GQZm+4ytdts57WIyvdRU9Lb8SVVVQf0vCcDwO8cN9XdDAFZRllNWAVYeAMsSmgoy&#10;timrfifPMrFJ8A8P4YgDXUUxwuBAV0jihdXfDQEYsKEBw0nAGxowcGAfzgOGgYMbm2xIv7/s01UU&#10;wBKCCGgTIQqMFocAIryCAt19fHne3mxPD0euq7WznbG1GdXEmEKnEvQoOCIZhcVrIzEa2khVDbgQ&#10;tKas/jOcDawhrwQiOC0EaMYg6ZsZ0G2NzJzMrdnW9jx7Z5Gzmw/b3c/Nw5fN/1wADmR7BHIEXk7u&#10;4K/D0q8fx8vVzMHJyCbOL+JESZ309U/Sj9I7529cnl25tXz14vRyRUZRV217d10HYLCl//zE8oub&#10;T6E3UO+l0uc/fnr0/u3dV6/Wn8O1oJ9ce/jo8u31MysPVy7cmT0nvfvm05XnL84//eGBtPX4DMPM&#10;38AqjGIfT3FKMrDfZ2hz0MjqsIV1mq1DroV9NtMhU9/xKNE5mehykOK418huZ5hfQWvW8HrrtVvF&#10;UyP+OdUM/3RN273babu0zYLkyUFbCUf07EdDdz8tr/2hq/V9X/XDrtRbnfHXOn3W+jgPh51eTli9&#10;HKU9G9b5dFbx9dwfn4x+93RE6/WE8esJ/sORiKv9B+e680/UlibnlkWk13tldXDyRlzKF7h1q34n&#10;L/mdOCdpPAtsSPul6N61+NO3E4fuJgzeAU7cwHpM382onhuRp65HdF+L6Loa2301tHFJUj4lzBl0&#10;3d9qHl7KFOeaeOeaeuQwXI8yXI5auufa8gvNXLMY9sfodkdN2ZCy++0WUn9lQAIwLxcSgN3zABYe&#10;BTCQAMzPh4Mm/BwjfhYT/GmZAGzlVm5qlx4QXN3UtPT86Q8f37569ej6i7sr0md3pE8f/nj3sfTp&#10;e+nz1z89ffbp8bMfnj6VvngtffNG+uad9PXrn16/+fnN65/fvvv53Zuf3r//8f2bT+/e/vT61au1&#10;29InL6TvfwIbvr22/mh59cXF6z/evv/+xp1nq5c/3rz3+NyFx+cufVi7/eDM6uPl868urD5enL81&#10;Pnpt6PS1wYG1kaFbYyPr46Nn2lov9fWA+PrE2LWRwQ0BuLf36yWgzQTlph5lZh4lZh5FVh7FNp7F&#10;jsJiJ1HJRuIvXAsaLvUMS7/Agoi1ByQSm7plGrumM12P0lxSiVZ7UYwEHD2RapJEN4oj4DzVlY0U&#10;t6FVtqtC84XLbVPdtl11q7LqFg2lLerK20CPogRQkVdWVVCDc1shFLUBMtEUmmcXAKfS/qLsKmJg&#10;ofdz3RcENZWwWso4HVUCQo2IVCehNMg6GkRtdYKWGoCE1jDEIcx1sU4UItecGeTvmyv2y2e5H/ON&#10;Oh6W1O2b0Ba4p9vZt9SMe5QtKQiKq/cOyLW1j9Ylu6ko6Gsr66ltR6pu19AEx6YMOj85RYVt6moq&#10;srRm3OcaMCz6bvCr9ItUV0TIkr00fq3k/Ds26b6/oKIqq/+8wW+FoDVlAjA8VbCKnIbydnWsDpFK&#10;deGIc1196xy9ys05uRZuWc5epYLgeq/wBo5vuYMgj+1TyvWrsPfItXXPtuJl6lsl2brnOnoW8vyr&#10;JdGtQYldwTu6I5L6E1PGQcSam82wTzZxTgMOwIKdYeaabs7LsfIsAJjywLcm04SbxXA9pm9/2MAx&#10;BfiWgvyNuJFbBtXpCM35CNl6n67VPmPnNPBHHfhZTrwstkeGM/tgTHzlyMi9M0tPF+bWH9z98Pzx&#10;pxdPfnh458OD2x9v33x75cLTc0t3z8zfOXf2waULzxYW7s3M3BkduzFw+krPwKWB4Wsj4+vj0+uz&#10;S+vzy7cWz99fXHk4c/b+6Mx67/C1zv6LdQ3TPb0XaqtG9u0sKExvnDu92nN8NN53Z2psithBeCTm&#10;UIRHiJ+LuD6rOnt3uj/LpyK1xMtOILL1SPCJAU5LYWNn+cnajMq3N1/6OnufHVg4N7jUW9MFgueH&#10;zw419oMIaPNo9d7+0D1PLz1MjjrQXdkOglkJ6WONw0V787tK2k9kN5QdLK4/VjNyfBA4s21T5weW&#10;QQPpM2nxvoLO4jbpE2mok/9c88SLc4/8rL0eLt65OnwhzjMaxMsPl440DF2dvFKeUtZT2zt0Yrgm&#10;s3bh1HxzTqP07o+Fu3KWOmZfrj6J4YW/uvB0oW16t3eC9IG08VhtSsgB6VNpbUoFpAS/lubFHhso&#10;6pA+lEa6BK6PXZmoPV2xr2ile7H6cNmF/mVwqItdc03ZDSsDy6dr+5e653uKT6WFHrk8cHG6cXK0&#10;dgTsIScxtyWnVfoWmgP48tg16UvpiYK2K1NrCZLdE22z+4NTzg1cyttTsssXSkEO58XmJ5WCE9zj&#10;fzAzMf/B8rPc3cXjzbNNOW0nctvLU2te3n7TdbxX4OgvfSVtKR/m2QQZIC23/k+lrf/8vdJ3gD9p&#10;yG/BaaprKSgq/Vkeq6bVWlVoQ8cQteSczWgMPIaOw4FhjwFa10iXziAZGhL1DfCkDQGYjEP9JQEY&#10;0m5/1YCBhSXejTRfWOv9TeWV5Qd/FVjN/RK0uhZWEyoQTUJiwLABAGvAehg88OEglOOL/mUGCgAY&#10;gcCJwrAADHw1BQWlbdvA6Et+63cwGyOxv8k3CsCmVALLgu5kSnW3NTsYHVKdkVZ9LLXqSHJtWnJD&#10;RlpTemp18t7iPdElSdENR/d2Fx07VZjeU5TRmZfalLq7fE94QYJf0Y6Akj0hVQdjSvdGVR/aXZty&#10;sCH92Eh943RrV0d+9XBp23RV70hZd0fG8fqDZUXxmakBB5KEiQfESTUHa5qPtVQfqKnYV5MXX7TX&#10;93Ci974gz8SIoMOJERl7YwozDpyoyDhdlNyTEluTFluT6JMqtg1xpbk56Fvb6xlZ4vVMkRgnPd38&#10;XTunT7YMnTgeKvRAKivqqCiBQSxSE6EGxm7bVeS3qarKI8CTQkcZr62Mxmqg4R/2wanYSt9vU/jz&#10;Fm0lVdVt8spbtoNFla1y6nKKYOAHghpKKlu/3wb2oyKv+qd//tPW//U9Ulkbo4JQ/aM8Sl5TR15D&#10;R1EToaytraKtrqqlpKAqt00RtISeWQoaynIqClsV5bcoKG1XBkG57+Xlvt+uIqcEunHQXStslZff&#10;Igcecxpq6jJ9V0lFWVFZCVJ54bG03HawwRbwTJGNsaEIQElJQV5eHoFAgSejjpKWtpwGHaWfmZAy&#10;3TQ0VT/waObmxc7F0oTsrNAjLUfqurJbwAf+9tyju2OXOjLq0oP3le3IBM5wacdqx8xEVc9kde9y&#10;68RC43Bv3omxiu714dXXi3cun5yWrjyRXnt7q+fMaMHJ8aL2xZqB2aq+H1YeP5tZA5cyLyol1X93&#10;W0btg+lr0oc//3Dt2ZPFtXvTlx/OXbs6cHaitm+qfvBy39mRiv6JmqHaA5X7vHYfCUg+frhuuHxw&#10;peOM9JEUtDzfPT3fPDTd0H9lYPHluTuvVu6CyNrIufszV54u3fx09an09tsXy7fPd08+O3Pjp7XH&#10;0rsvX66srXSNzzb1rY2c/eHaE7hq9E/XX13qXewpaJ1pGL7Ue2aoeqD4cPVo29mLE3eGm+Ybszpb&#10;c3t6y0dPlQ6P1M93l47vDckKdk+K8UtN3VNbcLQr3P9o+uETi+P3TlaNnaofB/3VD2vvVjpnrvXP&#10;LTR03RtbkD55J33zg/T+k09rd95dv31/8dK57ulrwyv3Zm7eW7x9d/Hu/fOPXt9899MT6Zvb797d&#10;ffvD/dfQWP39T/eXlhvSjh0I8svZGb8/zD9axAv3YMd683f6e8GJvwAQCeI4ASIEbmARLgod4s6K&#10;FHJ3+HjulAgTvD2ihNxQATvEwzXAzTHR0z3ZQ5Bs7XyUaFqCNO3A2g+TnWeN2YOG1m0U4waqUZ2Z&#10;eYWVWa4FM92EksogZzBIeTRyJVW3WV+/i0wZIOhNYfQvYQwvIqjzCOqUnvmUI2/Uy/+4wDvZibWL&#10;zY5358Z6ekQLPaI8+TECfryQv1Mk2CH0AE6sp3uEJzdcyAkVcUJEnGBvt3Bf92Cxa6CnU6DAPkzg&#10;GOHpFCVwBE6gyNXXw8Wf4xjEcYjgOsd4sGM83cKFbInASSxy9vZy9BU5BQmcwt0do90cYln2fyAS&#10;/UlYSJ+wRIsd1Hl8FW4iwb/EcvegMH9cmD/rVbgkS8+d8yme8S6aFxbc8i69ys9Z5GVMe+dMh1fM&#10;JDaM72gYiTu+sLtrKvbkcGB9r7iq07vqlH9Df8TJwbiO4bjW4dim8aim6ajGufCG+cDqaVHxpHvO&#10;sqT8jKh4ybvkfED12YCaKe+SSe+ymYC6sYD6E54lB20PelKCjHAeJCwHj+ORse4MvJcZBhKAAWbo&#10;f78AbIjxpOE9qUQvaApMnJiBEZtpe9kqe3Dk+XsN4k8Ki2aimyYja/qC87qCMnqCswd98oe88iZ8&#10;yxYj6haiGiZCKsaCK2cia+djGoGdDK4a9ysZ9y6e8C6c8SqZFhcvhlRNh1aOhZQMBhf1heT3hub3&#10;hxYMhBQNhZRNxrUMRrcW8PMlBrFmWj5UpL8xKdyWFGaJ9aehoHndSGRvPQNfPX2xLANYwMQITNAQ&#10;/08QgK1RQQ4aPgJNn5160fXOxyb9KleDqlcCKs9HnRwKqj9qtdcT4WWHEFrgJJCi9ksJ6P9EAfh3&#10;iSC/YojgMxFcOsLdACXSQ0l0UYF6yEADhD9dB1xlgZkGm6Fsa4l0c6D46aP42mpcA70g4FBR0JtB&#10;fR3otSA0A5yGM0nDEVioHuCvFnr/q+mip+lI0bDU0zTHa1ih1O2Q6o5odSe8ugNJ1ZKpbU1TN6Yo&#10;0whKVISSkaqyhbyag6KmnZaOMVKbitWgk9SNdFUtyMpWeFU7lJq9hrq9BoKljnRV13FBQFqyC1nd&#10;iSBvQ9PhMVEeDLQHRYdD0HAiartQMBxDkocBng8AdwW4E2RlbMGHAOWbMnUjGHqRRuRIU1KkOSnC&#10;lBRhpBtB04/Qo0ToUiP1abGG1Fhj3ThzbKyddrSNZqQpItKCmGDP2O9getCcucfQIJ5GSzQ130dj&#10;7KDTdxgZ7jIx3G1hsMfaYJ+d/j4byj4rw/0WtP3mhvtgzKh7YUAQZiNoapBkTE1i0vcY0/ZYGCZZ&#10;GyTZUpPsDPfa0vZYMvYY6MfqG0RDh2QQaUiJAIcNjhZgrBvF1I9i6EaDs6CTo2jkcENihCEpjEoI&#10;pxJDv7T6svlxv8SA6A/NgEvwA4BFPZxEF+sDejY83heH9yXifMg4iey29GGixcYYbybKEwA+ZzrG&#10;g4pzp+B5+ngeBedhqCOkaYsMdUQGSC89tJcexlsXC6GHE+tD8yBCXaURBuqCzGUwkWJII0RBlomG&#10;VF7YgjZMrOQL62OEhWSJLy34jjOw0Df991ZoTgyAJpjE+NDR3jQE+NaL6EgvGsrLGM5JleW/grW/&#10;WokxJtAIG2yMDvlG+7mI+DngC/tVNjXbYFOzX/FnooOZaGgq7k0YY8O/RujfpwH/ewRgqM//EpkQ&#10;DgEvwpolJACjJOBEZIq1PyyOwkf4q1D6pf3H8Ns5/p7ff7y/sWnzXwGHFAI+1W/lvwXg/7vYdDp/&#10;k02bb7Cp2T+cTX/uHw58t/xKEAQxACBLqQfIpvL9rBqHrNjvV5AV/v0SDgXK73SiIFy+tPo6jpAI&#10;p2lHVLfDq1rhVKyxyhYkDXuiug1e1Qb4KAVzne1GWluNNLfQEXKmCDljmaZrKtN0zTFKlqANQc2W&#10;oGYt04MtgQU+2BtJwxa2ZE0H8FcMkCxDNIuO5dBw7iZkPziDdhMmulCNBzP9kN9NrMuMM6PGmtMT&#10;LBm7bEx225rsBdaKuduSucPMMBGa3v5LCxFnahhrbBDN1I9k6EXQdcNp5LANDElQuQsAlRhiSAg1&#10;xIXQcSE0TCgNG2yIDqGiA6moYDDkA9YQE0THhsFrQZyCCNTTkcCVJz7XemG5F3Y2ZGDQRoY3FQEl&#10;78JjVDBqBSM3eLj++bDtc+AB/Jd8Ptz9jV8EYBak78osFeUKhnPAyq47uNCbrKtMyIdxlAFVewZQ&#10;kA4GKAcq2lEfYUfWsiZpWujpWOuj7QC6aFsyyoaIsMJrWwBwWuYASDH9Em0bSFTWYn8jZG0WgKTj&#10;8s04/b0a8K+yrs23WYAdQcvhS/Ca9l/h/70CMFGdgpBH62zVJqljmTiqGZlhY2DsyLDgW9h7WDp4&#10;WDt62joL7Fw87VkAgQOLa+3AtrZ3tbJjWdo6W9g4mVs7mFvZmjpYmvBMmSJTk0Br2x1W9geZ1ofo&#10;lmlMuwyaRaoucxfNNMHaId6Qxlfcjv/+X5TU5P+iAAy/UtxQf/+mAIxU1Nj2z3+yphjF+YYGsb38&#10;XTxjhME+DvzflFpZCi9gQwP+XADeYEMPDv99EjCs+36+E1gSBn/I1wkqBw2CoQK/SK+gKO/gCK+g&#10;UE//QIGvn7vYy1XAc3BztnCwZlqaGRoZU+hMPQNDou5GDUY4Cweu0wi/JQSAOAVHZOhSLGlGtkZm&#10;4EPm2Dry7J09nFy9WVyJGz+A6+nPEfiz+b4snp8Lz5/lDgvAPixBuCjQ28UDEOzh68CwcjVzKE7N&#10;lX6USt9Jry9efHbjwU9P3z+8fHvtzOXZvvGBE72Artr2juqTE12j9y7chjKAQePX0p+f/fDhwds3&#10;d16+vv0C1oCfXrv34Nzqo7Mr6xML0icf3194fGvyxk+PpKdOLrvx9xq5JBKt4nTtdlvwMp08i21c&#10;sqmmh2hO6QYuWQYuOYau+Qy3EmMepPNZC4qO5M+fHnz48rr0w+LDq3ktY74J02zfM/z4duu9OcSw&#10;VIR7s0P4/bRK6akRaffpOzXHn/X0X6ivPp2zrycraKqCf6mddaff9P6A7vNRwrsxnHQCJ50iSidJ&#10;0iGitJv0oZ3xbkh0qTP0VNPegrr86LJGdm6PZcGCfdUl95qzXnULPg1n/E6cC2g5H9J+KarnBqz7&#10;RveuAT+i+1pY5xUQD267GNp6Iar5fFjVgn/huPBYn1N8g5FXDsUtjcY+SnM8Ys7OtOPkW7vm2LDy&#10;7NgFVo7ZdIsUC1a+KTvf3PUbLSQAM7mZACNelrF7NsCEnwMw9cgFAAcOgrWgDYObSednMvjZDKgo&#10;dIWFa7mVc96BwwPXrv388vmPn94+f/P4yruHF6Rv7kufP/7hzhPpkw/S1x9+fPHqw9OXH5+/+Pn1&#10;e+mHj9IPP0jfvf/05t0Pb9/++OHjjx/ef3z/4cP7t8D+9P7965v3pA+eSV98kD559eHWw9fX1j+u&#10;Q5nELy7fenju0utrd+4srtw/e+nDrfvAPjx7Xrq+/vzs0p3J8fszU/cnJ671913p7bk1PHRvQhaZ&#10;nYaSg0cGLw70rp7uXR6ZO316PTi2ycz+gI1bhi0/z5wH5Tob8wotRVUWwkoLzzJzQbGVRzG4Qxw8&#10;ixyFkNwLTe4rLLKRlX22dM+14OWYc7ONWMeYLkcZzmmGDikGdof1bQ7qWu0nWe3FW+zBm+8GPtP+&#10;iJndEUNGjI4WW+47PWjWQ5kArL59m4acvIYsA1hNTltdQQNOaZWhLtNHIQFYVR5CViRTR10RpaGE&#10;hpHpvlgNRRxAUwkP0FImAJDqugCUhh5Gi4LVNsDpUPEIQzzCAKWtq6NF0lIjaKqQtdUM0FomRJQ9&#10;CetmSJG4cQ77B5WJ/IqdPbNt+Jl2wnyWfznN+RDVYa97YHHs/pM+QbnmliFEnIO6or62Eklju7b6&#10;dkgkUFVUUJT7XlHxe00NFYQGEqGOgSfi1VZFaakgAZrKiA0HoKEETgHSs2Wn9u8QgBW+KgNvfGKq&#10;Cupaqjo0PSN7e4ktN83SvcSYnWNgm0KzS7Zwy3IQFNh75PIk5fbumS5eBfzASo5vKbAeIbUOQvAt&#10;SAcNhKENgQmdXuFNwLd0y7T3yLfj51lzs23dc52ERSBowc4wdTlq4ZZpzoe+FwxOhoFLKvhGWHkV&#10;mQnyKM5HaOxj4DsCoLLSwCqwCBw9u0PgZkAZJeBMdkLzB7seNXNONrU7aOmwz5G1n83dW1c3Pzlx&#10;e27m5v077x/ff/fmhfTl05+f3P9hfe3VlYtPzi/fW168szh/e3721sTEjcHBy13dK23tZ1vbz7Z3&#10;rXT3Xu4bvNI3dG5o4vzkwtr88v35lUczZx5OzD8Ymb4zOLLW2XWuvXXxZONkZX579sGyqqwTI60T&#10;Ty4+stO34pq6lh8p3heyO2NHWnNBQ1LQzgiPEBbD0c9FDCLx4ujpjvGU6IPDTQN3ztwEq15dfzbV&#10;PjbeOtxV0QZW9dedmj81XXgg9/GF+0diDj27/Ghv8C4QmemcyE7MGKobOJHdcDK/+Xh6bUtuU/mh&#10;kv6qnoaMurn26Ydn7x2LSZW+kFYcLq07Wg2caLfQU4Vt0vVPYc4BcFJvvDDmh/UPFcllAzV9t+Zv&#10;liWXnm4cHDoxXJ5WMds501vRLb39qWBn9mjd6R9vvg91CXi0dBdsuFMUJ30o7So8eTAgSfpE2px5&#10;/HDQPvAQyY9L78xqkr6SxnPD703dWGieKN2Tf2PkUuXBkitDq2ONwxMnRmvSqq6MXZptn744dL4z&#10;vyMzKn2le7m7oHO566z0sXSH18759gXpW2ndseO35u4Ap7d28N65x5VH6043jO4NPHxl/GbhvvJY&#10;4U7QOMojIWdXkfSBdH9wypGojNsLD/P2lIw0TjVktbYX/1/s/QVUHNu+qI+eN8b/3nfvPWfLsihu&#10;7e6GNO7SSENDN+7uxF0IENwdggUJJLhLAiEJCXGBeCDuIZ5+s7qSXqyG7JW97znv3fHGXeMbvzVr&#10;1izpqqKq0l/P3+ysyTz48t5Cx8FeF0sf6TtpZ/1JD9tofYr9qv/QWvXX1aorVq/823/88h//fc3P&#10;f1v517+t/Wk1GYnqaizN2h3FxK3lENRN2WQ2FuVgYsYlQgJYl8JZLIDJODQZh/oHAhg2u7D9xcu6&#10;/2K1NL6X6hkuwy0XA+vepZCQGPA6QcMSwHuFvJsveK+A7S+YCwpgFgAUQHvYFgNAM3gWeOtY9fPP&#10;yitXwsYXRPhN7D9VACNZBG07I6bAmC22NtybENact7+9OKerJLt235aWjF3dBSndBclHsrYc3Bd/&#10;YGdk1baIzryUobLc8driscrcztzdLWkb2zK2dOfvbs/ZA9q35exvyUpvzMwZrD44XNvWkFbcm994&#10;rf3kSFl7UWJa6Ybsso25+4J2bPfeuMtvW/HG4to9dQd21ZRtrdoTnJIk3rolJGXPpoL0lNqctJbM&#10;5Jai9J6GkuMN+RMle3vS19XHS/a66HmZ4M2McTwzPIuPwLJVlIOszHrLCy70tZ/qbkvfnMgholEa&#10;SuAoqaxZraqsoq6uqSkbZAB87rW/qa/6ZY2msrLK6t8AmiprNJRXg4K60iqkpipCQ0VHXVlbTQnU&#10;w7NglNauUFMFDx4lLdW1SDVlrIYaVl0VpaKk9tsv6it/0wAHWWmlshJ4af51xeqff175028rV/y2&#10;YtXKFWtXr167Zo0SQHmtipqKKmDtavDODA6+lo4G2ObK3376+8pf/g5l0FH+be3aX1av/mnVyp9X&#10;g11c/evaNb+BgrwM9gE0A2/aqqrKYM1oFEFTRRuhrKO1QlMXyy3cmn2x+/Sxmv5j1X19+W0lSVk7&#10;vTZmR6ZUbyspXpc1Xt03N3qlPbNuu2f8gW35YxWdVztPgTvDdPMYKE8dHL7QNgHOzmBx20z36ddT&#10;9+Z6zt1pPz3TPHG74/SHqXnprQ/Si88eDF6aqhl4PDbz7sz9+eHLMx2nrvdOXzoyOVbV9frC/KfZ&#10;J6/Oz13qmhwoPdyV39RdcKgrv6Uzt/Vi+5mxqqGUkD0xDlFbJJuK1xV15LQdPdB3pefko5PXQewp&#10;ahqt7rjWNwU40ThwvKHvfPv4k6mb0luvPl9//mBy5nL38euDU++uzknvPHt6ZubWyPT8xKXHp2bv&#10;HbvYmlndX3ro6dSdZ6fvjlb1XOk+8+z0XE9594agnbX57WcHZ68M35o6fH6i/sRg0WBbSutw0cit&#10;/jsX2meKttY5GwT6Oa07UDBYlNFRldM9NXB7pOV0Y07bkzOPpbffn2kevNAK6L0zNC69/0T65oP0&#10;0dPX12++vzf/ce7J/ImrZ9uPTzSMTHdNXT92/c6ZuZc33sBpot/cff3p/msoBfTbz9IHj0+3HUmJ&#10;iUiLj94RGbQ+wBPu/gsKgHX+kg2BXvKk0FEezmGuDsHOtoGO1sEudhHuTgmebkne7mBWtBjSrpES&#10;l0h3p/XurtvsHcE/4TKIhjV4826UVbe28TDbspNj3MzhV3P0CrnsDC4jmU3ZzcAn0/BZdEI5g3qI&#10;yRqm8yYp3Cks64IW/RnB6Cne+CbR+DzDYspCOO4RcMQrqNDDe6er2zqRa6yba5S7a4xYFC92j3MX&#10;xrk6rxN7rJeI13mLk3wliX6SWH+PaD/3KD/XQLFDgNg2yMM2VGwf5eUQ4yWIEtuFiWyD3QX+QuiD&#10;RDraJbg5rxe7JXm6xnoLg0F7iUOgl32IxD5CZBfrYpsosE6ys/o3FjWYgpbQkR5GOC9LlLu1iqO7&#10;uksU1rtOlNHmkd3nVTjmV3Y8oHLSv3Lcp+yEpOiiW+41UfZFr/wpn7wxn9wB37zBwKLR0IqRgPKj&#10;AVXHg2omg+sngxvGAmuH/GsGfCt7JPnDPvnj/sXHfYsnvaARhad9Sy8FVE6JC8bdsifc80/4lB7z&#10;Lu33KBz2KRuPbmr2Lt9qtFmI8jTSEfJw7hScK5ngxiZ78QjehlhvE1kPYEOsLw/vxyL6MUn/pABG&#10;i3kETx7Ji0HwpOHEDLAUwdcI52eh42OnJhZreCZRokqdUofiD57a2T68ob4rtHAyqnbYu7BXnDPs&#10;WzQaVDbgW9jnUzACCn5FwwElRwPLxgPLJwPKj/tCPZjHvPKPBRYPBxUMhBT0huX1Rhb1xZUNJlYP&#10;rqs9url1aGNboSTPixTCVxHxscE8cjhB20sP48/H+YOPQ8d7UUieVJoPg+7NJHtCGYZx7noYMYCH&#10;+yqAAf9fEMBQSkOsGxMrhjPQstA+XKSPKcbfAuFloyL00PTYoZ/U5lc0HlM7GlE1ltBU41MQQQ+x&#10;ULE3x3gYk7zBemSpnr1hGaaHhpQbDwslf2bjPeERQMFHA4U/RijN9dIIAS2iCBXhtBwCho4DQ0dA&#10;QbiQECIiQkxEeFJ0xHRtV6aGQA/pyFCzIKuZcbAuRJSTiqqtjpYTEeFM1haQtByImvZ4dVucmg1G&#10;xQqAUrJAK1uCAlbVGtQTNOxAA6KmLXqNAUHVBK9pg9W0w2g64nVcZGuwxymZsJE2PKwdVceCgLCj&#10;UiQEmh+SICKRBFSSDRNvx8LZc7BO4Ngyse7g2tNBOJFovlROEIHiTSR56TKCDVkh+mQ/A0ogdOiI&#10;fqbsCGNOGJvsAy5+Q06wISdURrgRGxABMGFFQSmUZTmQZd1t4+E+u0bMeD473pC/QU+jL877AAD/&#10;9ElEQVRvPYeTwGUk8OmJlrSNjvQtToytNsytNno7jJkbGfgoHiPB2myPhdluNjOBy04C6DHXGzDX&#10;G9I3GNM2mFA3Afi0jfrUDQA9ynpd8joeKYlLTASw8fEwHEKCHDYxjkWOY1FidMmx+qRYPjkGghKr&#10;R4umEULIpGASOZhMDmQQAjl4f7gnKBsbxMAF07FBNEwgFR1AQfkDyEg/MLkcARS0F7hfLQW6GxB8&#10;GXgfAB3nDYlbjCcF60km+AKoRKgeypBM8NXHexvgvPl4Lz5eYkCAEoTqkjx4ZHcOxZ1Hgjp9wjaX&#10;g4Xas4l+bJI/AKycRYByO3NlKlcf48tHQxgTg4xIQYbEQD4hwADvr4/zg0QvxgcUlsOXTwR4L0UX&#10;C3X0X4InnwDW6ctDQ/aXi/LUw/oYEgOMyUGgUg6o/IavLjpIFxW8FD10yDJggr8JV8UoOzvwOfpD&#10;/F57HgZ2kwoxQA8bqocNX8oS9Qvzf5oA9pIJYOhogB2TyVH4iH0tL4ei4vrXkB3wZYB171IUFv8G&#10;2J/FvXt/hH/0EZYXwL9736/2FwB2FZygbwIYOp7gTEFib8k6Yf5wWn8AhcUXAZ0FA9wPRmgRXajT&#10;/A/Ff379AHgpRRQ+zmJ4+GUiWATegcXxH6/neyy7flmE/poWRwC8lX+Kpfv5/eivDy4JcsA3/L7h&#10;o0v0giBJZEC3aBkSqo4LVcd1KRhlu+WwQSubo5XNsMpmClHrN32N3/RB1FxhoL3CAI4ArJI5AKds&#10;AcCrWBJUrQBENWsASd2GqmVP1xHIEoS4wrmjwcuMHC5BBHZSjyzWp0gM6d5GDB+AMdMXYMICD3R/&#10;U3agCTPMmBluwghXiKZMaAxdOC6qj+QzoiAHzIb6+MpGQIjTp0dDQyrIoi41kksOZxNDmXjwDIWe&#10;j2Sk72IoKD8YMBduQEX7A0ANNBfpy0QHQroXBUU2OoiFCYIjA+FPR/qDenkNiEx0ABsDCWDwcGTj&#10;fMCjkEuAkl7wiP4MJOSAWWjI/rIx0C+loLl4HzYKehsH76vgrVUP761P8DEAT0CSH/y6vpSvb6FL&#10;Iqx7l0RX8C4HvVbJ4OKc5bAxjssCa2CZD4Z/B/AV8NpGQ1jSkVYgwp6ShjBjoi1JOpDZVYgEHWNZ&#10;6mYzhUhBWP5TAhggE8CwBv6RaA82QYYSR0Ny90ciSRvSuj8cLUnakAAmyaTv4kiUGV+FSNSyIGqZ&#10;EbXB4frxaEzUNvzhCAlgcMCXRjCXjIAEMGhDUOdj1SEBLJtrRtIx+9EICWDY/oLDBZ1BGtKIhuTT&#10;UHpkbRZiDVZ7pQ5eDcfC0nVJbEO6ngXbSGhqLzJ1EFk4elg5i62dxLbOEhtnsa2jq5VAaOngbG4n&#10;MLG2NbKyMjC30DM10bXm0OzpZBcmw0dXP0rPaANTfxNDfzvHOJlpsI3IimXoRRqbRzCYjitXIP/2&#10;H7+prlFZu3KF7HtGxQh9oQZ9mbhWZn+VZAJ4rbLSKlW1tQA1VQBkIzSVlbWVlHXWqmLVtH75f/5d&#10;n8CI9QwKcBD524hiRIEepoIQJ0UBDCMfBhjOAv07Qq9wV88IN58IkX+UKDDCLShCGBjuGhji7Afh&#10;4gMWCXT08Be4+tg5etsK/OxcfWxcvG1c/B1EIW7ekZKAKM9AQIRnQLjEP8Tdx8/Zw93WGRwlS30T&#10;U66+GVfXhM3l05lcMoWFI9AwWAoSS0ZgABQknozAkXTAJIGOhb5iNuYYWvJNbU0snS3tXW0c3e0c&#10;Pexl3X9d3IJc3QNc3PychH4OzgB/gYu/M6h393L0CBEHetu4+QkkYV4h5jxTkblTZ1XLo0t3Pjx8&#10;8+rBS0juvpY+mb0/f+3emWOnJ3qPnug9NtQ22FnfMXRk5PqZGwv330hffJIuSKXP339+8PLt3NM3&#10;dx+/uPvkya1Hj2/cf33r3sPzl64MHJXOv3o0ee1812npC+nJkbt8k1A963Vcu+00q20k4y10k216&#10;Znv1rFPoglSKII1hl8W2yePYFHLsC1lOuVyXtO6Tby9e+fTyysKD9pPD0burDZwOGTicdE48rL/9&#10;iEFap+G2HqPEUZvEC4F7niU3fK459rrh1PG0xsLwzbt9vTMT3BqyJH01ovEmm3ujTi/HrD6PGUr7&#10;ydLDqtLm36StK6XdWu9bkE86+NeHAidG9pQfyonNz/XKOOBV2OWW0+5ZPOB/YCKo/lRg/emgpvOR&#10;R65B2Z47ZmLbr0UfvhLediXk0JWA5sv+TVcCD16OOHAuvPRkQM4xj93dlhFVHLd0jlOasShH3yHd&#10;xr3ITlRkbJNhYptp51psIcilG2yH5e4PAvcAXlYA/8H7Ou/nOqUBOIL9bJcMXWGOnnOBqWuRmSDH&#10;3jm9oHBC+kH65smHz69evn9858PjG9KFp9Jnj97ffSB98kr69uPnV6/fP335/vkL6cJ76YeP0g+f&#10;pe/fQwL47cLn9x8+vIcE8Nu3b96/f/8FzH0LTv0n6esP0qevP8w/eX1r/tXNudc35p5fu/3g/DVQ&#10;mJu+/PDCzJcHz59cvvHk4syXu/OPT0/fP3Fq4fLlV+fOX+nuOdlQP93SfG90BHBrZGhmoO9KLzQA&#10;8MW+3unBE2MjD+PXt1k5pAjc85y8SuzERTae5RbiEnP3UlO3YmNhoZFzLsDUJcdCmGfpmm8sSOc7&#10;pBnYpnCt9rDNdtKMt1L5m0kGG/HcJBwvicBbR9TfQNbfSOZvAvVUoy0sm90momxJxMHoTT0R8U0O&#10;jrtxGMFvf8errkKrrVbXXKOsvVYJ3C50lLR01qK0ldEoLQxKC0Q01JVWhiypMtRxVtaDFgeNpKtK&#10;gPM8I9UpEGo0tDodrcHAabFw2myCDgcP0GaDCJeJCC4BwSUheUQUB6dDR2tSwBogYaxE0lZjIDUN&#10;MQgrHW1bM4t1CRtb1+/scfTK5Qt2OwYX+29oFvjmW4pSJCFFwTGllraxKLS5ujJdeRVWRwUHpQxd&#10;pay5Zq36qtVrV/yismaljob61z3XwCI0UJAAVkNA0ldVB7K/qjqQ/YUSXyPgPs3qSott9x/4g/dd&#10;xFfd+5XfBTBYRHmtmspaLVVltKoyBqXDMjRwdnHfYCRINhEVW0pKzT0KLT2KrCSFZsIsXZu9xo6p&#10;TNMtenZ7LERZZq4Ztp75zkFV9l7FBrZpxoJMW7dCW49iQ/t0hvEOfZtUB88Svl2qqUuWvVeJwKfM&#10;3DUHrMHIcb+td7Ghaxb4i2DZ7qVY7TRwybD2L7PyLgZ/Gmy7ZIbdXqrFDoLZVqbNHvC3A1ryBCn6&#10;Lqlc+z1c290GjimGDvv0rXfwrbebOew2s9nE1QtN3d/R3X1tZOT6rRtv7tx89fzJl9cvpPfvLVy5&#10;fP/c2buA06duHx290tNz/vDh0wcbjldVj1ZUjFZUj1fVHK9rONPYcuZgy2Rr56ne4StHT86dOPt0&#10;8vyziemnE6cfH596fPTY3cG+a0eaJ2tLukrTG0pSa6szG3ZH79wTswO/EsXQoGzwS1jvn1CwLbu/&#10;rlts6io0dFzvG9+YV5eetO/G5LU4ceSNiaujjQOJXjGvZ58dKWkZPzQycrB/qL73dNfk0eahvdE7&#10;nly8n7Eu5cXVx1uC1l8dvTDWNLgvek9HyeH24rbmnIN1+w8MHOgt3VnUW9nVVtBy6sjkyyvPdoVt&#10;lz6SFm3Lz9+cI30s3eyzrjWnEdzDE0TRF7rP3D95J0Ec+/zSk4KteW2Fh+6evF22t/TYoaNHW8aq&#10;UiunOk4O1kDeNztxf09pu3T+S5C17/yJ2wBIAD+Ugspt/hvBasE6t/ptkL6S5iXsb9kPZXJeL4p5&#10;OHn7TNtk8abce8dvVu8puzZyGaytp7KrbHfJjePXz/VOz4xdbclpzozff6J5sia56lLPRendz2F2&#10;obeP3QB7mB6/f/boDelL6UDt8P0Lj0aaxw8Vt28J2nlrcr5oR0WUW4L0gTTGPSljXd7729IdYcm7&#10;IlJuHp9LT8ptL+0t3ll5MLv1QEbD2/sfj3VP+gsjpO+kB3Lb9Ul2FB39tX/TXPP3tRqrVdb89vOK&#10;n/6itPLXX/7yl7/+j/9QWfFr6o64M0dbRbZ6VKSStT6ToKVmoatrzNbVp3F4FA6HzKATIQFMwmH/&#10;sQDGy/zuYgGM1dLAaKrLHfDiBnCOaBjY+8KAZkQEUgZaITLwJCaByCJSWERolF8SEs4vog7m4hAI&#10;gg6KhMFAAwATIQdMxmIhAYxGU9A4AgoFiWEiEa2u9etf/6r0bdwNEGUvY//pAlhHYMpxMdcVW+nv&#10;iPSrSdvWnLWnNWdva/auQ+lbm/dvPJSxsT13a3fhzp7iHT1Fu1v27xgoyT5xsPx4fXFfUUpbxrb2&#10;7O29RSmDZZndRRl9ZQVdxQWHcwsHqhoGKpurdue2plU/mbw93XwsM3JP6Yacpn3VOTFpewN35ibk&#10;lm0pa9h3sKOgqyXj8N7w/Zt8duVvry5Jb6ws6CjOPJK6vSZz56G6ovGOmguHK6bzd7ZtCsr0NAu2&#10;YwnsGBaWVF2uOhL309+dmMT2gtQThw6c6mysyky21KWDR8WaFb9AN0Y1dQ01TaU1qr/9AqlV1TXq&#10;KA2U0ooV2mrgzqusumaF0spf1NauBKz57SflVb+CGnWlVWASFGBJrLJ2hYbqqhUr/rpm5d+RsqQN&#10;a3/9q/Kvf0OrK6mv+VVbZRVCQ0lTc62yyoo1yr8qqa5Q1VJWVVdZo7R21ZrVICoprVm9euWKFb+u&#10;XPGrpobaqpW//PrLT+CdGZwL+LzoaKqoqKxQUvp5zZqfV636OwA2vspKK9Whl+o1kB5WWqm0diVY&#10;SkV5tYqSMjilBBRFc62O1iotnRWa1kzz7vLD0jtvpfc+nGk+1pPf2pHdVL2tpHZH5aH9jZVbi1v3&#10;136ZfTnbc7ZsU1Z3buNYVdfxmj7pzTfSW29fTs89ODZzsX1iuLRtvKZ7pvvUje6pB/3n5zqm7nZO&#10;PRq4AJjrmX40eHlh8s5kedf5xrGnYzPSy88/nH0423lypPjw4fTqaz2noHF85z/dHLpwumVsfvz6&#10;s9NzM33n545df3PpxfmOMwXr8/YE70qPTsuIzkiLTMlfnzHZNPx0+t6J5pG8dWkVO/LB5KWeqdmh&#10;80fr+iYODj4+fU96+92zs/dvjV29O37tQtfkq0tzn24+e37+zsfrz6UPPp7vnkyO2JaZkFyyJXt+&#10;8ua7ay9Gq3ovdZ5+dOJO5Z6qwtSD2cmNmTtqc3fWH8zq7C4Z7cjurt5Sc7xqsi+3f7rl/N2xR3nr&#10;K0IF6w7m9U12z7aUjJ7omB07dCF3U/nxQ6c+3ng31Tx6tev45SMj1zqHpTN3ZAL48fNrVxfu3pY+&#10;fvrx5rPxhqGKncUNGbUjDSPTvWfnp+9/fvjl3b138xfuvbjxSPrsrXThg/TDh4cXL+Rv37I/Lh6Q&#10;GhO7OyJsS6D/Oj/v9f5eGwN94jxF6/w8NwcHADb5+yZ5eSV4iOM8ROFu9lESQYKPMNHXFcR4b5d4&#10;X7dEX9FGb9FmV+EmU6ttdH4O2bSJZt+Jtm5Q4RzAMKtpnANc/VIubz+dvIuE3UFC7aJgstjUUh7j&#10;kL7esJHZORObGb7NLMfiNsXoEUb/BcH0Ptn8KtViims/YS0ZcA1q8QjJFIh3CFzjHRyjnByj3Zwj&#10;3J2DXez8HSxDHGwiHe2jXZ3ixMJYiVu0RBjp4Rzm7ujvZOnnYhUksouUOMX5CQHRno7h7g5RnsJw&#10;kVOYs12MiyDJXbjR0x0SwJ4uUZ7O4d4QkZ6CGHfHWBfbeIFtgp3lv7GxEliz6eI9DHBiY5yHBVZs&#10;i/ZwQonXm2yoC6keWd85GtPW53Og17182L103DX3pHvulFfhlF/JKf+SCZ+iMUnesHv26YDKKf+K&#10;Kb/yU75lJ73LIXwrzviUXPUpuuKRdV6YNu2cetZ1/3mPnPPi/LOeRZPi/BG3nD5hdp+4cMi/aiCo&#10;usO79IA4X6DhZq4jNkaK+bLUx19dINaTixbzUGI9JAQowN3gWNAYY8uzWAlz0GI2ygPuYcDGekH9&#10;ErBeTLw3Ew99jQV1m8NAHYvNNT1t1SU+hLBdVnvrQxrGdgxfSJuciG6ZjGgYD60dC6oe9C/v9y3t&#10;8ynp9S4eCqgADPtDjPlXfiWgfDCgoMc3q9M3sy+seGx9/cT2trFtbT2bWqtDShPNNgiQnmbaEgt8&#10;oDExhIMNgDLKyhLDsnFgZyC/C4DGVSV4sXASFsadifaAAZOgAYcg0xJICUvHg6ElYmq7g7Ie1scA&#10;D7klWAJBthXtBR0fpASaC42M66ULDgVGAo4hgIPyYCPdQVwOEQ/rysMKuVhXGVD/SAAPIzIiehli&#10;RAbaznxtJ3uiJNQkLtknszSheqv7bm9+iBnWyQgjMCG56RNdOGjoizZdglAPL9TFuciRfTHnyMY7&#10;MPF2DIwtDWNDR9vRMKAsYGAdaUgBFSWgIgQUUEA4kXUcKTqOIGK1rDHalkvB6lgthwVC1QhC3RSp&#10;boHUtERpWaM1rbBalgglI6SKIVLFAKHGR6oZIzTNdLQsdbSs0BoCtIYTRtMZq+WC0xYC8DquAHmB&#10;gHAjIkUklDsZ7UFGiakoLxral4YJgL5RxQczoVTDUMJhFj4QwCYEcIhQtkYWJYJFi2bRIhnUECYt&#10;mEUNZtPCeLRwqFMOI4bLjGGzYljsGDYnlsON43Hj9bkJfG6iIS/JWG/9Yoz0v2JhstXceIuZ0WYz&#10;/iYT/U3GehsNeeuNeUlGrDhTZgzAnBEFY8qMMmFF8RkRBvRIPWq4LjFElwBZKwMMBA8TBC48APsb&#10;TNzvcHCBAB4uBAALIbi8FAbCj4n0Z6MDudhgACiASTrSB1zSUE8gFARbBlRGSxhoCdSnHOvJwHmB&#10;q52Lh3oEArg4f2hnMP4AFtqPifJlgJUgfbi4wO/gvyy6kKRRhEf8HbgGStVL8IfGfoaAO5lB6BK/&#10;AjVYZDKWAs8ywH1FHwu5k6XIV/IHCP7grrUschOpAKxhlgK5ScirgTaybseyFNAApo4nC+HFRnpz&#10;0dBguvCeGBD+oVUFK/zfjpCGBHuyNP6TQCv8r0Rhc38K9OmW4w+ndRGwIgUF0Ab2teBEyAGT8pMC&#10;N4YLP458B34YSFcvRW5qFVDY3A8Aa07YdP7uOxV3Axx8WeGPi/yOwu7JUWj2pxjgQgF87A/GYJm+&#10;8uMRfyiCP3+woAE2jI8NU4hG+AhDfIRiJIRDnxca0Ra69uC/UPi6AgW4Er4jgcLXSw4foEsK0icF&#10;Q4OtkoLBjQvc3FhY2X0SD93oFkcA9JcO7pZIHx7KVxftp4fxB3ckgDEp1IgYYkgI5uOhjPfQbQoD&#10;/YAAusei/aD7LRYa45xLgLwv+GgydecJ3o7gmzN40+ARvKGfy4C7pWxxGLASGLDmpfCJwXrEIPn+&#10;8ymhfFqYES3ckB5uTI8A0ZAaZkANBXNBG3AwuQRfOk5IIzgtQUDG2lFw9lS8AygDQAHUkDGO2spW&#10;2sp2S1FZYa660kJtlaX6aivNtTZaSrY6KvYIZXu0ih0Aq2KPVXOA0i+rCwjqjngNR6KGE0HTiazl&#10;QtYR0hBuNJSIgQKvW5LvXZ8wBgToRw9G5HATaqQpLcqEEQ39ButbduXFmOomyJMw/56BmRlpyoQs&#10;r/mSCE49eBVcGiGxuhzwE3Y5vJeFhYZGr18KuN6W+ykAdO8ClweIHCx0b2djoNsX1P47+7ls/PYU&#10;+/21XA6kdZfl628Qvxtl43G4sVBCJtKViXSR9f39J6Aj7JaFpgP11QbIeoSbA0ANC20PDQmMsP7B&#10;KMP2W3LpH8T2H69TMcqE5dJI0YYM7tJI1rQgallAXdK1LcFHI+tA3Z3BeqCPKatRiFD3d03o4/9g&#10;JGpDHaP/mWhI0DFYGglafLy2PigTEXwywpiENKQgTShomd/VBtFUIZIR5hSUJRVlSUKY4zWNcZrQ&#10;+skoM9Jywv4fxG+Zvc1ISGhxKtqYijakYQxRajSECgGhisdoEikYOpvC0WXoGTD0rfVsBHxHoamL&#10;h5W7p52Hh52bh7WLq5XAw85VZAMKzkILFydTZ1sDO1OWhT7Vikdz4zH8dLlhhoZJxqbb+CY7Ofrb&#10;KJwNDL2N+qYbja3i9Yx8sQT+aiXtFatWrlVaqbx6lRIorFy1ZsVvq39bAaKsT/CKb77hDxHKXKeq&#10;rKIGRTWZh9BUhtIm66xVVft1FWKVMk0DKTS0SPIOjhb6+Jg7hgnEoc7eoc4+MCFO3kECzwB7sb+d&#10;ByjDBDt6wYBZQY6gXhjqLAx1EoU4S0IdfUMdg8ME4aGO4UH2IcEOwaFOAWEuviFC9yAXJ38nG1+B&#10;VZCzMMDxq4UFhTA3cYynb4JvYLjYK8zDM9jNw9/Z1dvBSWLr4G5lK7K0suGybXkcO12uNY9nyWLx&#10;yRQOBk/XxtAReLoOkYYkM1B0Lp7HpxuZc6ysDWytjGztLB2cbV1E9q7u9i6QA7axF9vYultZ+zk5&#10;+wgEblaWYju7IA+PQLGHyEHg7iL2d/P3MXN1N3K0NrVnM/T97CTdpS1Pz919Mvvw1auPCwtf3s+/&#10;+fL4w5PHr6fPXhofGJ0eO9F/eGCo6+hI74kTI+fePHgrffVZ+u7zl7k56aN56fNH0hfP3j55/OzR&#10;46uXr92+fPPW+dl701el954/PjNzoefE4wvP5q98EHvsNrTYxLXeqeuwn2a+i2Gxk2+fwrHZw3Da&#10;RxekkvR36pll2UvqaBb7NIxibUJST5178Hrm8bvDE93O0ee9d02Ld5+LLJ4OLuvQ3dRFTurFJRwj&#10;bDhN2nSasvE0d9spy71XIyuGI/IqgnfvCVq/PjwhIXFD/OZNG7YF1lU6j7WY3Om1+jhkJu1nSTtR&#10;0nYVaaeStEPpVTdqrpd1tcd6utN78nDk0aaNHS05u0qqwvObPTObPLIPe5WM+NecDG+5lNA5G9d6&#10;MfbQ+ZiW8+GN5wIaLkhqL7keuOJWcckj94Rn5lFJyqjj5g6jwEqGSybTKcPIvdBImAerSmOXAhNh&#10;oaFTHs82g26+T1eQvSz6TrnLAQ39uyz63/JCw8DZofWF+UybPAvPeiPnfGvXLCPLpMTE4vlbn1/c&#10;+/j+/rsPD159fvDyy6Nn0HC/zwHgxD2VjfX7Ckr7/Oa1dOGt9O0b6dt3X95D3X8/LLz6sPDm/bvX&#10;798tfHj/5sP7t5/fv5N+kkrffvz4/PXbx88XHj598+DJq/lHL+/cf3rj7uPZ2wv3Hr2+8+De+auP&#10;rt58d+/R89k7C7fuv5i58+TizJPzl5+cOT83MXmtt+9c66GLh1uvdnXcHOi/NTJ0c2Rkdmjk2vDI&#10;hdHpU8deOjll6OtvELrlObnmW9ql6xvvtHDIMrZK51umAYxtMgD65ilsw110vW1U3iaq7gY2f6ue&#10;+W59s90gWjlmuflWinwqQ+OP+Ic3uXiV+YYejN8ysDfjTHHtvfBNfZFbBuK29u/NPJ6ZP+EfuB+D&#10;tljxE1JbBa+jikCq6CBVoSyaSBUUUhmjo4KB0yNrqaB11PAIdQJSg4jSIANwOkyoI69M6BIQugAi&#10;Ug+A1+ICiEsiSZtH0OYpRAhNLkWLQ9FhknToOG0yQpOsoUZXVuGqaVlQWEH+kQdit3ZYizPN3NO8&#10;kw4EbmwIjK0JiqiQ+KRb2sYymM5IlK6aCnbtKnUNJTUoS/xaJZ01ABWd1Wo6qzW012hoq+hoqwEQ&#10;OuoIhAYKqYmClbYsObPW0gj195XdORXQVFVbBhUNNWUtGHhBcL/VVIZuxapr1DTVsWqqpF9X4FYr&#10;cUg0N3ObRDu3fWYiqEs3nMncxC0PwHfO0BOkUc22M612GzilW4gLLCWFIDr4V0iiWu08qmxcKk1t&#10;C7nG6TS93VTdXTT+HpZJsp5NBt8x28yt0FxUYOyaq+uQyrLeQ7fYaeyWZSzKNvPINXHPAWV95/08&#10;h31su718l3SeIIVjtxdEQ2EGX5jBtU+mWm7lu6Za+eSYeWQyrbYyzDaZOKXYumeYO+31D6sQitOC&#10;wvPTs3u6emdu3Pzy+LH02syLG7ee37rz7M69l9dvPjt3fm7s6JXOrlPNh46XVwwWFfdmZXWmph7e&#10;l9yWltqZlTmQkzdUWXOirO54VeOpxs5LXaN3+ifmeo/d7Ry6ce7ywuDozYnxuYnRW4cOjNYXdubu&#10;qvJ3DK9Mqbg2dvFo42CQgy9DhcTRogfZ+VSllG7wid/gl7A3cnvWhrT24pbpnpPxHpGf774t21WQ&#10;tylD+ujLobyGqfaJsYMDw3W9V4bOHSlqPpBS9nD6bk1q+czoxZSYXTfHr47U9w1V9zZl1B2tH+qv&#10;6OopbS/fUdRdcqSvvHOgsnuicfTp2QfbAzZJn0g7i9qgwlNpcvjOhoxa6Uvpeu/EgQO9728upMXt&#10;W5h9dTCzrnJv2YMzc2nxKac7T1Uml18bvTJSP9icWf/xxkLtvsrqPWXS59INngmTzUefn38UbOMH&#10;VjJWNxjuECR9LW3JagBrBjUZMfuqdpZIX0h3Bmw+1TJ+6+jM/pjkeydvF23Lnz9971jz2FDD4In2&#10;yVM9U/21fXfO3C3cUVCeXDZcP9yQWXeh++ybK8+3+mycm7gpfSzdH7X3w/W30mfS1qK2kZbRm6fu&#10;9NT2x7gnPr7wsiK5Nsl7s/QhNPRvjHuS9JE00jW+cHv5zeNz+2IzOsv7U+OzKvfV1WUcXLj55szA&#10;lLu5+6vbb45UdfApJnh18or/WPn3//7XlT/9tmbFytW//bpq5W9r16z69def//K//puLrdFAe826&#10;SH+U6gojFs2AQacgscZcAw6JxSQxGSQalUgi4wkEPJaAQQLIOMj+ygWwXAPDWhcAynAWaFjoykWv&#10;XP3CwhielDtg0BIGq6UBJgk6CBCxmpBFJiKQYBNUDJZBwDEJRDoeS0ahoaW0ocUx2tqQf9XWJoEd&#10;w+NxKB0cAkHEoohoNB6NoBEIXCaNQSKBv/C1v33t8rssCrpXjoL3ledr0VRV0lZX0dFQBYACUksd&#10;bFqWAppspccQWhi4memmJIaNNJR2le7vLk1ty9nZUbC7pyS1s3hfW96uQ7k724tSesozRmoK+8qz&#10;AaO1BccOFg5WZ/WW7++rSD+ct7e/IvfYwepjDbUDFVUdBaVHcss78moGS9rvDF89C/5gt+SXbsxv&#10;y2g+sKNiT9Ce7Ljs/PWFVTtrm7OOlG6v2eC9Myup+Hzf9ab8zsLdB1I3lO6Mzd8eXVyW1tNVd+FI&#10;9XRL6eSu+JIQYaKdrtCBZ2dM4mn9ZSVDVTXJw749fxd4j+isyO6qLQuVuIITobpWSV1JTU1FU11V&#10;S0tVW1tFG6GiiVDSAKivVVZT+nHg3zt+RWMR6uDwyo4zOOBKa1euXbMCZs3q35YCW3yVtdDZgeIi&#10;lNf8przmF1mU8fupXAVQWbNWjuoaKJU0CUFe81cl9V/UyGp44lq0Pcu0Nadaeu+N9M4C+JN8OHFz&#10;7ujNa/1XrvZeuzcxX7e3rmJL0Y3Bi+daJ3uL2m70X5jpOzdW1XW15/STkzek8+8/XXs6N37pStfx&#10;q70nbg6eOV7b+Wn6rvTq47cTM+equy4c6H0xduXp8OWpyu573WdudZ662nz0XP3gxcaR2Y7jN7un&#10;ZjpO3Bm6+Gr6gfTWu8+zr59O3Zs7dv3+5O1n0w8u95ydm7w11XZ8rG548MDAQHX/WMNobVp1+Y7C&#10;w3lNl3qnb4xeGT84PFY3cLnv3M2xay8vPns4NT/dPnW+89z9E/MgTjYdf37u2fGmY5d6z84OX344&#10;PS+d//z04uOBuv6q1OrG3KbWgtZb4zffzby5c/TGg4k7VzrPpsZmJ0YW+Pimi4Q7XQWbRQ4bA9x2&#10;7ootPbC/oz6ts79i/EL71atd1yZqjrekNBUnFWZG51Und55ovzvVez9lQ9WuuIJPD6RXhmZPNB09&#10;2zjauD3n9IHD0vnn0scv3l2f/fL4vvT16y/338yMXmnOOZi7Iach/eD5ngsvLj1/d3MB3MMvjp29&#10;cvzcAnjf+/BO+uXd8yd3+1qb9ketzwhZl+wfu0kclOjhu9E3cEtw6KbgkFhPrxgPSZRIHCvySnD3&#10;Wy8KXCcMTBCKY8X20d6WkZ7mYe5moSLTCHfLKJF1jIvVdrFwvblFDJm9DsnIxJs0c4QjfL9RU58c&#10;HHU3FrUVqbUVpb2LhE1jUdM59Ew2PYfNqDLQPWxq2mNiPsg3G9U3m9Azn2aZXCfozhP58zTLGzTb&#10;i3SHaZ7HWauwadH6FqvAPDOPrcb2ceBFR+gY7esSGuAY7GMf7u4Q4+YUK3KGkjmLnOPdnONcnaJd&#10;HX0sjEMcbeIlrlAnZm9RpMQlAuqs7LIhyBvURHk4RwgdIl0FUW6O0SKnSHenaIkwRjbCcZjIPtjZ&#10;NsTRKsLZPtbV4d94GJEuFuqFySV4cIlinqzLhQFBYkHwFhD9g7hxaY4Zh0ObJxL7T8T2HgtqGfUq&#10;HfXMGxbnjYpzj3kVTfqVnA0+cCG8ZtIL6uB7wrvklFfRaZ+ys35l5/wqL/uVv4ppfBZaedenaNYj&#10;97I474KkYNqr6IR30THv0qMBVRORjePxrQORjdXC3C3MBLGWxAwh1sN4LoWHgryvApAVXpQmblnk&#10;Xy1BPQZQHizM124KAAbOG8DCQuOA6mF9oZFikb4O6CAvSmwCf1eqY0GFuGIs9vDx2JbJuEMgHo08&#10;OBBU3eldclhc0O5ZBOjwKu7yKe32LevxK+/1r+gLKD8aUz0aW3Usse7E5kPHt7f3b2ypC6/I9cqJ&#10;NkxwJQeY6ngYoTyNZN0Boa6EJH8u0Rscdi7Rk0PwYOPFLJyIgRHR0UKyjjMZMqDOFIQTDeXKwLiy&#10;cB5fRwzFSFgIEU1LSAdou4Iy+FyQ4gXIPi84LNCHlQlvWYJZiS5WzMV6cNHu0PdoKChlIizXl0R3&#10;LkbIwbosjXp4ERcnZKOgnIqgxpTpIzSN9XHcbG8QqEt0pGqZM1DWungBB2fPQtmwMLZ0HeibKRCh&#10;rhXaFiCCNhRtc+gLHR1jnJYhVpOP1TDCaZrgtUzxWuZoVVO0qjlGzQKjZgmhag1AqVkj1Mx1NEyX&#10;gkPZLAsGYQXAIq3hSTzaloCxA4CCvEzE2pNwDmS8gIxzpuI8qTgfAA3vSyf4MWQ5hOXJhOHEwixy&#10;IJsSxKEGcyihULJiahyPmqBLi9elJerRE/ToSfqMRHkZRH3GOlADR13WeqhnLXsDj7NOn7NRl7te&#10;IYJ6eC4c4fbLRg4rkctIYjHiWdR4OjWGQY5lkiOhQW2/ya3FGFNDAEYUKKMmNCotAeqKB+CgoX6N&#10;32OpU1RYrRy4sbwBKIBJDlrWBR9caUuQfYHrDgrgSoMuNrwEGtMR7w0l/CQGw9pssQ/TW2yPfgD5&#10;gj+IwuJ/isLichSa/SmLj/Zi4GO+FPkBVwAssvRkAeQLymsACsv+VyDf7h/5rgD4Hot3+0dQ2I0/&#10;Zcke/gkKp+9PWXxJ6C7qtguivH7x9fPPIl/J/yZQrt3lUNjcv4zC5uTAIm0pCt5XjkKzP4WPDeXL&#10;pOyPYIAL1SUEckj+PKL/j0RYAEPLYiIUohEuyggfoRANCeGQPf2HAlgOqOFA5syPgwfbCoQUKSmI&#10;Swhg4/wgAUwIWAoPHwDfNvl4WbdsmYKFvC8pRBcNebulUZ8UqkcK1SeHQVBCDKihBtRggB45AILi&#10;J8NHl+wN0CP5wvdneM3yCG9x2QgLYBj5j28gjU2Aho8Fn4WJ8aGjvKgICVnbg6jjhtOxxSItl6Kp&#10;ytdSM9TRMEZomqC0zQBILVOkpiVayxGt6bIUrLYrAKfjRkC6E1EeJLSYjJFQMZ5fX/BwUDoHLgEa&#10;OgScR4AeORCwOPcywIgRYUqLMaXGmlLjFaIRKcaIFGVCiQNlM1qCBSPBkrnOnJVoyErks+P5S6I+&#10;I16PEaNHj1s8wAE0XD1e9mOIJchvOH8EeqTK32AXA7/NLgV+KCxl8bNmMQq7IQe+VuWXq3wli/bt&#10;R/ju/V/h43xF9pIgE73fRSaAhTIB7AIP66ugeP8xCt5XDk3HFi5QtKxJGpYAUMNCC2RC978OSOuC&#10;9+T/fcCr9bKQNSH7K8tGDileON815JJlk0uRt/8RiFpmZASUHHsp4CX/OxguC07LAIDX5gPAJBFh&#10;REIa/74emTxeHEkIc6jXNcqSiDDBaRqDf01AVhglG8wYYbQUMspkOSDvCwAFMElBG1OxRlSsIQ3H&#10;R2lQEeoEbVUcUgOLR5KpBDqDzGSR2aZsS2tde0cTF5G1u9jOQ2zv5m4rdLN2dDC2AghM7ATGDg5G&#10;Ams9OzOWlQHVhoZzZNH9+LwYQ/56A4PNunpbuHrbuAZbdY02GZqvN7aIZvLcNFGM39aorFj1m7LK&#10;qrVrVimtWi0TwCthQBnUyM3EYtRUVMF/KmpQVBDAiLWqqFUqJBUte65hvCQg3t0vxM411s0v3Nkn&#10;zMUXJtTZJ9jRK9BBAjtgACiAySCBJ6iHfLCzBLK/Ls5hLm5hzp5hTn5hsAAWRIY4RAQ7hoQ6BUGd&#10;gF1EAUKnAGcbXycbbweBxMbR3dJeZGHnYeXg4yAMdpVEiH1DRV4hbp6gHOji4Stw9bR1Am3cLKxd&#10;TU1dTY2FJiZOfCM7noEZg8cnsXg4hj6Rx8XzODhdNk6PSzA0oFgYM+yMufZ6bBsDXVszA3srI4Gd&#10;sQAccBdTe6G5ncjKHiAwMjXj6prr8p2sbMVCN7G7l0jk5ycJi3YOCxUEOthLjM0dIz2i6lOrLvZM&#10;3zp398kbKGOc9BmU4fnFG+nlW/cvnb18dfriSN/ExLHzE+NXjo5ceHDr+duHr6Vv3klfPpW+eCh9&#10;eV/68tHCk/v35+/dvHVv9uqdGxdu3j478+He04enL5/vGX949uHdCwvurjv4Zhs45rt07dK/CmDB&#10;Pq7dTprdbqZdCsMo2dAy20pYTjHdQRdsjNpdduH07KezM0+ya0Ztgnp1A68HldzcOTC3Z+y4fdo4&#10;d+MoNmkSs/k8evs51LYpzKYJ8oZuVmwlO2Sfnv9G05AY27hwl61RntlJoXuStwSUZgr7qsUXWkX3&#10;O20W+vSkw1TpUZy0e+3nLqX3nZqv2rHPj7AfHTZ6eNh2pj24oymlrLEys6FhR92R2Ope/4rhgNoT&#10;EYcuh7dcCm+6GHrwfGD9OUnNeZeqC3YVlx1KLrpkHZekT7jvHbGOO6TrXcoU5nBccg1cCwyd8/lO&#10;eSAauRQYCwsNnPPYtukUy31cR2hE26XoOucuR7aeU8b30HVMh+EJ9gO4Dmlc+2wD5wNmojoTp1xD&#10;261WdnHZmQ3P5z98fPLl0/y7z3Pvvsy//fJwQfr45Zfnz768ePD51QPp65ffHDA4p6+lC28gB/xu&#10;4ePCK4i3rwEy+/vm44cFgPSzVPr+47uXr18/ff7m8bPXj56+nH/07O79F/cePJi99fLO/Tdzj+5f&#10;uf7w2s23c49f33nw8tajl7cevLo+//jCtXuTp2+OjM32D1zv673SceR6b/ftocHbo8O3hsdmh0Zm&#10;h8YujZwb7plzFWbr8qB/12OxwVRqLJUWx+Vt4uhtZnI28fg7LGwzbB3zLe2yLR1yBW6lHt6VYTGt&#10;G7YOx67rchYV8c12Wdln+AbX7Us/k1N0ZfOOMXfvcgeXPCdRgZd/TdzGPvfgg04+ldauOc6eWV5+&#10;mXzjQDVlptJKWV9eSADLHDAUUToqkACGB/eF+/h+G7iXhtGi47TZALwOD0BA6AGISH0ITd6ykLX1&#10;lkLR1qNp6NK1dGk6LAqCRkCQUTokLU2aqhr319V6dN2wgOi6hF39/gkHXcNLHIKyTFy3i7yyRB5p&#10;9gJooHQ02khdjayuhtTS0NZQUdZWXqujtBaxVhm1Rh21Wgu9SgexWkdrjaYsq7OmporMPUAyWEdH&#10;HSEzvkuBxoNcfEeVo6h+ZairaqgqaUPDXCppqypraCipaSipaCgpqSurKK1WU1VGKymTVytxEFhH&#10;fbN4B/cMZ59CMxE0XrW+cyZfmG3qUWDlXWrrVwEAZfhnDWAumMW2S6FZ7mZZpjKN0lj8/Uy9VCov&#10;GUDXS2YZp/Is0skGuyjGuxnme1nWyWybfWy7ZK7dPp59iql7jpFrpqFzOoimbtkmomy+E+SAKSZb&#10;KGZb6ebb2bZ7DBzTQDMbryI7v2Ibvzw9l910q026jrtsPXMd/YocJNk2rvsDomo8/HIDwgs372jM&#10;Lx4ePTb/4KH0+Uvp1dnHt+dePHjy/v6jD1dmngyPXao/OFJU0pGdczg949DevU07djRs23pw+7bG&#10;XTtbd+85kl0wnFEwkFk4mFs+Wt5wqq79wqHeK0f6Z5qOTA+O3jxy+OxI/7VrZ57WFXVn7ai6On7n&#10;VPuJayMXZscuTbaOle0q8DITGWF07RgWEc5BG30Tcjem743cfqxpaLShf3vwxs9332YmJLflNbyd&#10;eXakoPFM+wRgomloduQCmGzOqrl17Ep9WsX8yRvJEdvun7oJWk42H23NaRyrG+wr7+yv6DqwtxxE&#10;wFB1b29Zx4sLj7f4rv94Y2G0dmCDZ4L0ibR4e0HJjkLpa+lm/w1Hilrf31zYEbL1xeWnbQUt+Ztz&#10;3sy8TE9IPdY0erjw0I1jM6MNQ3UpVQtXXzRl1BVvyQOLb/PfePLQOFhthCBY+lQ60TgKCeDnUA/g&#10;3SHbpC+kuYnpFduLwBNnV+AWMHdu8lZm0v4n5x/mb8m9c+LWsUNHB+sHjndMnh08d7j8yMnuUwV7&#10;inJ35vce6Omu6ARbfHR6brMk4c2FJ9LbHzJi9n2cffPq6vPxlqPtlR23pm731g8GOYTPHruTt6Uk&#10;1Cn6wx3pet+twYLIhRufNvpvz1iXd3X05r7YjKbcw3uj99fsbyzfe+DdzYWbx68FOPi8uflivH1U&#10;j8BV+0V57d9XkZFEtTUqP/3lr3/5j//1668/r17z228rf/7pp/9JJ2ql79rg42qH01DhM+n6dAaL&#10;SDHmGrDIkACmywQwUSaAcdjlBbBc6MICGAZMyrUuKEBOd5EGlgNXylvCwM1AhCfB2sDmGAQci0Tg&#10;UEhMIh5Mwg3wKB2MjiZCUw2to0nGYygELA6lg0VqE7EosKsg0skEDoMKZqkprV71608K0ncxi0zh&#10;H/hxAYxHIyh4NI9KMONQnE31XU15qUnhY01lfZVZA1WZg5Xp/eVp3aWphwv2HMrde6hgX3tZZk91&#10;3mh9cX9Vbn9V9lhD0XhT8Wh9/lBNDojdZZnDNUUTTTWTzQdHa+p6Sirbsoub95d257VcPHL6aPVg&#10;6cb88s3FbRnNtXtqc+Jz9oQkZ8Rm1exrbM3tLNxStSc8o2xn3djBE4fyOvdGZWwN2pccX7QtLHdd&#10;UNa+dbUFye01eSNpW6qTApPtDUQmFFMOiqHzdyV9BHp/jN/xpvyB6qzB+qKR1vpNUSHgmCutWKWu&#10;BP1WRlNFW0tZS0dJC6GkgVRSAy+l6lDCmn8C2d1YeSlqSmsBqmvXAFTWrAbAyhY6C3KbuwgF7yvn&#10;D82+nkR4PWC1a+XD4cP2V32NBlGLrPazOnoNgqyM1fzLGj0tSu66PXePnr/cOflgYvbp1L1n049u&#10;j96+c3T+ydk30x2Xeku6j2Q37gnckhy8baSy51hNf3PagYHSw2cOHX11fu7Ryev9pc1FG1Jq9+Sd&#10;bOq70jn+9OgF6dUH0psvFiav3Toyca/r1OuJG1/OPngyfPnF+OynM/PSS08+nZ17MHLhcvPIZFXX&#10;TPf0+IGBM4cmXp9//P7Kiyvd0yeajl7tO//y4hNwk/l898Ozi48vDpyfbJt4MD3/9OLjY00j53vP&#10;vL724su9jw/OzN2auH5/av7u5J37Uw+kc9L7U48mmk9c7L06O3LrePOpwQMj/eUDt4/ekt7+In0g&#10;Xbj+brrnfFNBW9X+upxN+eV7Kq8Nz4Cbm/T6p+vdl8dK+iq31W6Lqwr0zRU57nZz2O4l3B3uk7Y9&#10;tix/16GeAycHa04dbTh1pu381a4rF9rO9hd2VW87sNEro2xf33j7vUNVUzuTym6effPujvTp9LMz&#10;jcdqNmSO5ddLrz+UPn0tnZ+TPn/w6emTT/dfv7r2YrrzTP3+ugN7qsdqR2+Mztw9cev97YWrExdv&#10;nZ99//zVp49vv0jffZC+vnrhdENKdmHs1szwxNTw2C3+QZuC/DeGBIRLhPF+4hhvUbREFCsRJ3p4&#10;J4l8Epy9YhzdYtydY7wEgEhP+wgP2xhPhw2+wh3+7jmh/nsc7HYbm2YbWqQSOVtX6GSpkg/xbXNY&#10;7GQGaRMGEa26OkJpVZKOWgqDWmpsUGFoWMxm5eHJ+WhcJY7WTON2MA37qbqncexrBL3rJONZkuUl&#10;gsN5sut5XuAZ06hp182djjF5Vp5brRzjnAVRPs4R4a5RkaIwiUOUh2OMu2Ocu1O8yDHOTRAndARE&#10;CiBPnCB2S5CIoj2gXr/h7sJIiTDOWwQPZgwABUCku1O4myBa7CKfDBVCDhjECJHjv+lBQ8x+FcAc&#10;2AETxfp4sSnJm68lNFF28sUHp9vubwtuHI7qGA1vPRbecDS0cjiwfNCvqN+7aMArf9CzcNAzf8y7&#10;5JhP8THv0gmfkuO+5Sd9y075VZ7xLZ8NqbniX3HOq+SUJ6SHwawx34pBv8pj0Yd6QhvqvcoLnbL3&#10;mu2JYcS5q3sZ/2ZvjISSHi+Fh3JfChcN8e1roz8A5YhDi+STX0UURgIJYCizMQTcJREAylyMlyHW&#10;1wzjZ6rpaaIkslaVuKNCwsjR5a45TZKC3rDa8aTDp7f2Tm/vP7Ot79TmbjCpwLHEtmNJrSe3tY9v&#10;bhlMOtgZd6A+pDhTmBxnEC0heZurC0y0XEzQHqYEHz7eB1JleB8+PZBDFHFJrjyyO4/sxiG6MbCO&#10;VJSAjLAl6diRdGygnG9IOzrGiYV35pJEoJkx05dP89EnSqAszUgXGtKZgXCmo1y4WBEbBz4vNIIv&#10;G+3KxEBfkzHQQlk+Zxc2xpmJcWahnRho6PsyOsoRrlkSXWjaUK45ODfd4kjRdCBrQ9ntQCRrQMmQ&#10;6TpOoD1JwxqtbIZRMiVq2tARoI0dqAFlvKoFVtUCRIyKOZx0EbRBKRtDfXCV9XSUdHWUQNRDKPOR&#10;KoZIZWOEkglS2QyAUrZEq1hhVG2xanZodTuMpsOyUDBuy0LHezAIYgA0xjM4SiRPGB7NF6BL9wPo&#10;Mfxh9JlBfFY4nxUJMGRHAYw40TCLJ425MQATXqwJL95Md72Z7kZT7iZT3gYTzkYT7noQjTnr4GjM&#10;3gCiEWu9ETsJREN2kgFnvT4XinqcRH32Ol12gh4rCY48VjyPkcBhxHJocVB3YUoMgxLJIEXRyRFL&#10;I40QQSWGUfHhZHwIGRtKxAYR0cEklB8N6clEiJfCJwUakoOMKMEAUIAFMBfjDffKXQoLGl8WKsDf&#10;C8Nf+PK+LyDBLLBCUABrhg2H7MtibygfO172m4M/Av8Byu0vABbABkTIYfC/+advqWVD5MboB1Hw&#10;T3+KXM79IAqLy1HYDTkKi8uBD+xSFn1p/gfkB1yBxecIAH9ZD4COp8z3y0+K7Lz8/6pn7XcFwPeQ&#10;f5AfRGE3/hSFxeUs2fOvKJxWOQqnVQ5k2r6V5Y3BdQJf3uBSh1l8Cf1TyNf5v4l8TxRQ2Ny/jMLm&#10;5CyWtYtZLH0Xo9DsT5EJ4B8FEsD4UB7hRyMA7joMed8/RkNcuCEuTCHy8WH/QADDyK9MAA/vB/XL&#10;xPpCHXy/WV7Ymy6WqYuB+tqSoOtKjwidO91vCZbBoZb35pTXgzZG9CgYQ1ok1CWXHs6nhQD0KYEA&#10;PYqfLtmXR/KS/SJNAmUcAU8NWU9QEBevk4OC+o8ujbKR/iFjDYte8HiiIiQAeRnyvpoivLorVtUF&#10;peqI03bGaYOoCHjEY7UEBIQzCSUEj3UqViQDPNy94Tz/CnApgTxqkC4tWI8eos8INWCGyZ7s4YYs&#10;WTpllizBMjsSxowTBdcsrpQRbc6Ig6DHK0RDomzQelKUCTUacsD0WNmAC3F6FCgPsy5VMbIIUFpm&#10;Jj4ERAYOEETHBjGwgXTE8s9r+Q3nj3z3/qngfeXIrysF5A8aBRZffouRLwjvCdz4/wrg/2z+6wXw&#10;t/F34Unoh5iyZNfyBgrADX4Qso4s0TRkTxX5Km6XAvXfhTrdKoDTNPn2Y9DfGxB14PUYLo1ExFeD&#10;S0QYyX5Oqo/XNiIhTWUC+MeB9TCfhDQkoQzIaIAeBatLwXIx2hSkBlZbFYXQQGIROCKGQMYTKDiS&#10;Ac3AjG1ub2jnZu0icRB5OgrFDs7udg4e9gIQXa0EAhNbC56pHkmXjmTgNZhktD2bHmhikGRkuJHH&#10;28hkrePobuWb7NI33mxovt7AJJxIc1irTvppxZoVkABerSCAYfurvHrNYjkhBxbAsP1VEMAoZXXE&#10;CiXEr2uMiYwIoWe8JCDCSZzgERjh4hvh6gcT5uIT4uQVJJAEOohhQDnY0RNUhjp7g7nhrt6Rbh6R&#10;bu6RrhIoC7Srf4QwOEIYGi4MC7D393PwCxR4Bzh7Bji7+wuF/i6Ofi7OYnshODJOZg4CEzsQ3W1d&#10;fV28gj0CQiVBYZ7B4V4hIIJJP6G3pwDqP+3t5O4pcPOwcxVaOjoY21rpW5lxLYzZFiycAR3Hp2EM&#10;qVgjOs6MRbTkUe15dCcDXZGenoiv62rIczHhOply7E3ZNmYsK12igT7ZwJRlZqlnbcixYFP5AF2u&#10;hbXAx8zUVWjgYctxROENyByLxODtjTktbUWdfYcnpq49evReKn0v/fxCevvRp3O3Ht+8ef/GzJ3h&#10;oanhkfMjY1eOjc88nHv79tFb6ZOX0rcL0lfPpC8fSV88effk0Z0bN+fnHl2/dvfWpdu3z868vf3o&#10;/qmL57qP3T9zf3bqmdBpi55xEst0B9cO6gHMtNwFC2Cq9U6G3V62VZqBXQ6AbrLNLSTv4KGpt3ff&#10;3msbHgrZdDZge7txyKWwkosb259mnbweduCk5Y52bGSXTtRR7KYThG3jhA3DhPgBZtwhWkgdM7hO&#10;P6Zaf0MJd3OVfvoBx4Jtgo3bQtan79pYUZLQ1OI/3CecGbdYOKEr7UNKO9SkrarSFg1pG/JdO/Fh&#10;L+NWn+n1Lp+LXeuO9+0/0le9v+lgeFmzpHzIq/G8uPGqqPGaW91llwPn7CunrUpPmRWfsMw7LkgZ&#10;lqSNCbf38IMqacJMtjBb3y2P55Rl6JJr6JQDMBLmAfSdstm2aTSLvVzHzGXRdc5eHsd0PcEyGLvm&#10;GglzDF2y+c5ZBk6ZAH3HDF1BrpFbjZ5DqZV7oaH1Jt+A5KG+c68ffPjw4P33BPCXVy++vPzmgN/I&#10;HDDUCfjNx4VXn2T299O73+0vLIC/vPvw/tWbhecvF55ADvjV/cfP7z149/j5/LUbz27ee//w2dMb&#10;dx/N3Hp//+nnxy+fzs6/uv1w4dbDR+evXh+duNTde623D1xPkP0d7L83OnL36KhcAF8cPttz+EZM&#10;dGNEeF1IcI1EUhQZ2RwaftA/oHbz9pGYhM7IuPbYpG6/sGYb5zwrxxw37ypP/2pXSZGTqMDRLdda&#10;kME328Hlb9E12kJlJxpb7uYZbkUTQ1GEMDw1EtQLRIW2HqVmzjkc0+26ZutNLRNJVBc1ZSZKi/k9&#10;Afy14+9X9UvBaFHhQXy/J4BJWrrLoqB+YSABrM1nahvQEVwakkVC0bFIOlKHo6VtiMG7WNhtkQSW&#10;RW48klp6dn/1Of+NtXynzUJxmoNgqyE/FI+3U1FhrlmNUlNFoBBoja8CWBn6pcsiAayxSl11jZra&#10;WnWAupLGt2GMIR+8HN8VwMuipqK+nABWgfI/r9FcsxqxZg1ZC2HCMQx2FqdIgkpFgWXm7uDPIQdc&#10;qwBwDVt5ltj7VQoCqq29SsGVzLNPAxE04NqlUkx3EAy20vnJdH4Ki5/KMNzHMk5lm6ZyzNI4ZilG&#10;gmwjx0xjJ2i8Z1O3HHNxnrVnoa13MYjm7rlmwixTt2xLUS6IfIdUtvVuXZu9+oJUY6d0EEFZzyHF&#10;2iPfKbBcGF5uIk4zl2R4JdRHbesKXt8aktgSt6XDN7wqIqFuX+ZQSeXJorKjDc3TRycenDzz6OkL&#10;6Z25NzM3nt6+t/DgsfTGrYWRsWt1DaPFJb0Fhd2ZmUf27WvZtatx29b6rVvqNm2pXb/5QMLmakDi&#10;tgOb9zamFXSX1o8fPHKue2j2SPfFwYHZ8ZGbw10XeppONJb05e+sCHMKSZREbwvakJmU0lfVMTt2&#10;qTatgo/iehi5bPZPasio3uATf/3oZVAo2pbz/uarDV6xl/pOXx+92FncMnX42OzIhVNtR28evdyc&#10;VdNd2gpqmjIPvLr8aHfoZhALNmWc65xqy23qr+hqLzjUV95Zl1IFyl3Fh481DNenVr+58nyTd9L8&#10;iduXes/GCiOkj6QdJYehpNBvpMlRu2tSqz7deZ8oiZs7dWekfnB78JYv9z7mbcruqegcOzg8M3pl&#10;snW8bHvhk+n7nUVtGXEp0vkvyeE7p9qOv7r0FFrbvU+nD09CAvihFGwd6mH8Qlq8KRcgfSrdF7Zz&#10;tHYALJu1Lv3llWfZGzIvDV4YbRrprOgYaRm9NHa5PrehuaileF9p3q6CnuruiUPH5qfu3hi9ukkc&#10;L7376eXZh1lxqZ9vvJ3umrp78vaBzJqbp24NNo0G2oddHJwp3V0d4hj1ZV6aGp8V6hT97taXjHV5&#10;O8KSz/Ze3p+YU5VSvysipTnvSOb6vIdn7989dcvHRnL71PUbp65Zcc3pKIqThUO4b6gBRw+8gfz8&#10;099WrVoB/v/3n/7j73//H8or/13iZGltyGbh0YYsBpdM0aOz+Czd7wlgCh4DZ4FebH9h4wurXxgw&#10;CWvdxVmgAbAMBoAGsMRVEMDwLPkawFywfrBFDoXEo1F06VRQgDoBy5QzAY1QEMB4NAKH0iHh0NCu&#10;ErBMKgkA5q5d+evKX/4uH/d3Kd9koSI/IoABKG0NsEUaEcsiYoyZRIERT2jCTVsXMX6ocvBA7kht&#10;7nC1zAFXZvRXZQ5U5/VW53ZWZB8pzTjWWDZ4IB8WwMdbSsebiieaS062VYzWFx9tKIMF8HhD40BF&#10;TWtWUd3e/OaU6qHS7tb0g/kJmaUbCxv21lTvrK7YVrEzcHd6TOahnI7W3M79cflZScVNWR2NWYcr&#10;99YnR2fui8nJ2ly9J6Z4a2RhclJN6qb6guT2vL1NKetLnIwlXBSPqkFE/aJqiieVbos/13XgWGPR&#10;SGPp8a5DBSm7nK0sVVatge+6Gspamkqa2ms1ddaqgxs1eC8F90xwt/xxFO7ActSVVQBwR2HVtUoA&#10;WT/d1VAf3+WAT8pSvieAF/X6Vfn9UbIWfBYdtZ/VCapYijpB+29KfAQ9O3HX5e6JobK27vymc4dP&#10;nGmbGqkanWg4OVZ/crzx1Imm40376zeIE6MEIdnxaQfTqruKWqdajw5Xd905dvnu+JW23ANZCbta&#10;c6rvjF+U3n314sRV6cV56a3X0osPbnZMnqzsuNY6/vbUnXu903OD50FBeuO19NrTR8cuz3Ycv9Y+&#10;OVLWeb3vwrPT8zN95/tL2o9kN44e6L/UPT03eevTzbevr714dvHxma6p7orO68dmFq6/fnR2/u6J&#10;mw+n5x+dvX/96LXbx288Off4/tT8vRNzX+5K504+GDwwcqptev7ko8v9MwMVg2cPn73UfeH60MzN&#10;0RuXB64M1g5XJlenJ2YWbS0+13H249W30jtS6WOp9Lr0Yv1kaXzRzsD8eHFmhMu+OI/9mwPykmPK&#10;cjbVle091JLb31U+Nnrw1Kn2C+AGNdV5riGrZXtIqoAX4uuwbf/m5rba6U3xRa21x6XPpe9vfp7p&#10;OVe3NXcgq1p65a70+YL02TPp80cv7955c+sJ2NybmZcTLUebMw/2lHZOd56ZHbv67tabh5fvv7z3&#10;9Mubd+AVTip990W68P7to766iv2xYZsDPHaEe8X6COKCBOuiRQFepv4SY18PQx8h39fFKNDZLMjJ&#10;ItDe3M/aOsjWPcI5KN4zLNE7PEbsFyXySPQUb/f3HCxIa9sWu8+OH6zxS4LWr8V6xCoefq/WqkOu&#10;DgfdnCvsrJNZtHDlNZ5/+Z8+f/mPsN9+yaDRi1jsCiavlEAr0MKVaOEaiZxRjukElnUWx7tENLpC&#10;srxMdLxAdDtL857kBFxx2z7slFBm6bPNxCHCzNzf0SLQxy4s2CU20C3BT5ToK0rwcUv0EiV4uiWI&#10;XQHxHsJEiRsg1sMlws0pzM0xwt05WuIqV7/wgMfr/CXx3iJQEyFyjBa7xHq6glmgHCq0B4S5OkAC&#10;GHbA8NCqbBAJHrp4Dz5eYobztEV7Out4eiL94qix+82Sq1zzDweWd4eWD0TVjsTWDUXV9QSXHfEq&#10;aHHLGPAvH/ArGfQtG/IpHvAs7hfn94vy+9zyel1zu11zez2K+r3LhgIP9IfUd4bUtwbVlboXJtuk&#10;RDIT3JAB9mpeNurettp+1ih/PspTtktihSgzvm4KkYt2g9PBfS/KHLCbzDxBo8zq4iUcnCc0GC3O&#10;m42HstEycFBmWiZWzMF56+EgB2yoI+aruRurullpeLloewegfRKowckmm8vcMw+FHuhNbB7a0D6y&#10;uR3EwQ1tfYmt3fGN7VENreHVLSHVB4PL60NKiz2z9tlvX8+PC2UGifGedlpOxsq2RhqOpiiRJcXH&#10;nObPJ/uwsVBWZx5JQscImHh7NlHAITmCyMDZUdHWJIQFKMhhERzAXB7FWY/mZqkfbMYLMGT66FI8&#10;2AQ3BtaZhnaioR3pGFBwhMuLIxlhS0ZaQ0YZYUXSsZFHnIYFTtNMMWpYybre2i5Fe7U5Stkar+FA&#10;0BTg1O1BDVbN7lvBBlSStAUggjKowanbgpZ4DagBXINWsQKLo1TMsermGHUTtJoxhKopRg1s1wqv&#10;aU3UtgNrIOs4U5FCKB8jxgOcFHCCmDg/Bn4ZeNSQZYFtrgKG7CgTSN9CmOrGLcZML34x5voJMPL2&#10;cmTtE8z11pvprjflrTPhJhlzEg1Z8XxmHEA2Fi9UNmDE6tNj9GjRsi+CoziUCACbHM4ihQGYxFAG&#10;IUQOHR9MwwUBqNhACiYAAArLAjeG24NJuDEFBQkDWNkqoCtzgYbkILgfMCjzsD5yv7sUBfsr/w5X&#10;/kWwAsvO4n1fAC8FFsDQ5pbLjvtfDdjcP4XC4nLktk8BhcV/5/cvx38IhSMsBz5N8jMlr18sgBcj&#10;b/BfhHyH/8h3BcD3UVjDn6CwG/8yCquVo3Ba5Sie1m8svZhhsWpEDgUYkkLkGhjM+heu9sX78L+D&#10;wmr/01HYnBwFXytHNsL0Mig0+1O+CdofAjTWx4Xp4qHxp38kgsay9Qf/ILJhgP9EAMNlMBf6IyVA&#10;2Z7ZOKgT8GIHDNAjBy+LrAtvqD4lBJThTrdw+29yNwwGbga1lPX91SOF6hJDvjUGm/Olo8QQaHfw&#10;8AWPYAAF4UJBuJK03Eha7mRtDxiKjhgGVC4LDekJi164GVgErmdifGAYaG86ygv2wRSkJ4cYyCYt&#10;gx49TJ8B/TZL/gOsbz/MilgWA2YYLH1B2YgDloo05kYB4K69S9ElBcDAHYIBsv7BAQaEkGWBRzRX&#10;HA6cGMLA+tNxy0DF+FLQPgpQYVP+xycvDHxVLAEemxw8zRVRVKffkF9XCixZ81cUmi0FbvZ/iABm&#10;o13/rwBeFgWPK+efFcCL1/mnQPYX8YeOv3Lw2kbLoGWC1zKH0LRUiAQtK4K2BRyhIYd1oKGIiTrm&#10;sgX1ZT2D/xCJUBdhQxLSmKBjgNXUx2jwQL3M5ioo3q/gtAyXw0CmMaBcpkQkD0BCc0kYFgnDQGvh&#10;ERoobTUdhIYOFoki4fAUAp6KJ/JIHCO6oY2BpdDSUWwv9HR0lggEYgcHfzc3X6FQInByNLMyYfGZ&#10;GBpOFauzhsggCHn0YD4vjq+bxGGtYzKSONzNuvytTF6CvmG8rkEwhmC1ai32p1/Xwimg16xeCQtg&#10;GFCGvodaC3UyW4qqDPAfXIArocyoa1S0Vyur/7xS+T9+ZiNwgQK3OLF/qJNHpKsXPJpvpJs/iOFC&#10;3xAX72BHz0BHib+du5+9e4C9BzQYsIMY1AQJJEGOHuGu4jChR5hQEuoqCXXxBO1DXHwCnb297dx9&#10;BOIAF+8gV58ANx8/ocTLyVUsEInsPJ2sPBxM3KyNnOyNXUHZ0zHQVxQa6hkb6hMb5ZcUGZAY6ZsY&#10;5Bnl5xomcQ7wcPRzs/d2tHS3MRaa6TsZcQX6HAcAnWwNQXFg0hy5TJE+V8LX9zM0DLK2TbSySbC2&#10;irU2izQ38DdguNIxlkRNPaqOPh3J59Ns7Uwk1kYSfbajsZ6rQBCma+GJp1rZGXgKLYOUkLorEJwg&#10;n831hd3ZO6u3birYXdxy9OqTj2+lN64ttAydbxw5c+bynasz9xvbRtJzG3OKO3qGLr98Ln3z8MPC&#10;7UfStx+kTx9CDvj5M+nr17dnb83ffXR7Zu7u1Xt3zs0u3Ho4f/LC+Z7x+dPzl48/dBZs4homME22&#10;8+zT6Ra7WVa7+YJ9ura7WbZ7mPbJHLv9UAdZ0118mz179/XevfhBel96pbStSRTVZBtUwBIfDy24&#10;mzH+onBaWnTyTlhZj15iMy78CCmhnZx4CB1Ro+XbyYhsJvu3EAM6qJFHsLFNqlGHlTcdJqZncfbv&#10;FmRtD8vYtjN5S9GG1IMR9V0+4wNOT4dtpL360k6atBMv7UJKu9Qe9qy527F2oQ33slnvXrf39PCu&#10;2s7ixOoDHmXdzrVnbepmzGtnzaouG5edMyw6bpB/VC932DhzwHZ3j9vuAbukVqZ7Lsk+heuaw3fL&#10;59qnGzrl8B2zAbIs0HkGTtlsm1Sq+R5dgUz3Lon6TpDuVYgQMlVmIFCMxi45RsIcOBo5Zxu6gA1l&#10;GzrnGwurWZZZjt5lti67du2tu3/vw/N7b57OPvmOAH74+eXzLy9fwg74y2vIAX9ZgBzwp7evId69&#10;AcDq99PHtwDppy+wAH774tW7Z5ADfv3gyfN7Dz6/eDN/7cbTG3c/PXn56u4DqPDohfTlu4dX7jyd&#10;vfdydu7B2cszw8cudHZf6uya7e2B7O/I0PzRMVgAzwwOzwyOXhw+Oz35esf2vg3rj8TGNXl6FXp6&#10;F9k5pPJNt+obbaWy45m6G4wt93IMtyII4Xh6nKltqodPmYnVLhonjmOw3tx2r6X9PiOLHTzDjWDS&#10;1mm/vUuGtSDVQZgJopnNHnvXPEvXQiu3AgvnTFvXFEfhTjrLXV2FhdZmLRHACFgAIzWIcNpntCYF&#10;q03D6dDxCBbgnxXAFB39pVC1+QwdE5aOEQOpR0dxKBg2AcPGovVRaDM6y9c3uDgwqsEztGbT/qMZ&#10;By5tzz+6Ob03JKLY0WkrkynW1jFWVqYprcWoqSJ0tBBaKipaqkoIZRWEkhpyrRZ6jTZmNQK5BqG+&#10;RgO2v4sdMGCJ+oUBs9Tkt9PFKPgGGDUVdZW1GspKWtBonkrq6lCHNmUoqeladQ1V5JrVqLVrKTii&#10;vYVDkjgoTxxYIvDMs3LPB1csuIZ1HfaDyHfOMnTKgq9nnn0a1ybFwCkTLrMs9zItkpmmKSxjSPrq&#10;WWXybbMM7bINbNP1rNN41vt41nsBerbJBvYpBg7JenZ7eDa7yPyNbIudJk7ptpJCZ79yl4BK18Aq&#10;YWAVqLHzLHIPqXEPrXULqpZENERt6d2cPuG7rjFyT9eu4qnMuqvJpee2Zk6kFJ2tbr2/N+f4tpT+&#10;bcndcRtqfIMyNm6tae24eOb8iwePpHMPPt2Ze3/z9tvZG6+vzb6+dOXl+Qsvxo7eGh652dN7ta3t&#10;fH39iYqKo0VFg7kFfdt3N27Z1bBuS3VEYkFgTFZoQk7Sjsod+w/WNE2WVQ8PD8+eOHa3rf5YZ+Nk&#10;ecYhO55rV3lHbVrFaEP/7NilwZrusl0FGYn7Nvkl2jMt90Rs66vqSJREP7/0MHt9WldZ25Pz8xGO&#10;AQvXno7U9vSWHz5xaPTe5CyIdyauVe0pGqvv6ylrO1LQCBqkRO34dOv1nrAtl/vOHco+eDivuTG9&#10;tqv4cO2+ShBbshqm2o4Xbc79cP3N9oBN5zqnnp59APXZvfdpsnU82D5A+lJasqOwaFu+9KE0VhR1&#10;rufMlaGLIQ6BH269rUou7yw9cvzQsZOHj1/oO1u4Kef2sdmxusGdQVukdz9mxqeeap1YuPoizjXy&#10;xYXHF3umIQF89+NAZfcW3/XSV9LKHcU5Cfulz6TZ8Wn9FV0vLz7ZF73n0dn7ORuzjreO99f2Nec3&#10;dVZ3XZuYqcmqrUirrMyors2tHz44BObeHJ8FK9zlv0n6SHpz6DJYg/TOx+acg6+uvShPrbg6fm20&#10;ddzXOuhM98XGnLZgQeSne9LC7eVBDhGf56SV++oSvTad6jiXv7UUlPdG7+8o69sTlXrr+I1nlx/7&#10;WnuNNA08v/5UYi0SWTrn7MmICwb/1OIprYCGolBWWvXLr3/969/+54oVf1Vb9RdTHsWITTLlMvlM&#10;Oh2L47O4XArzewKYSsDScL87YLn9ha2tHFjf4rQ10RpqMBhN9cUyGF5kqQAGk2BxeLWgDNqArdDx&#10;WB6Noseg6TPpoMAg4EAltBUMEovQQmqpYxBaFAKWSsTJBTARi6KR8EwqiYzHaKoqrfzl7yt+/tt/&#10;kQCGDTTU4ZiEY5OwJiySo7EuLICPtVQMVOcM1+RcG2i8Odp6/1Tfy8vjb2fPPL10fOZY91TXwaMH&#10;S/urcnsrMkfqCiaaSwCTh8rOdByYPFR1tKFsuKZstLb6aF3DcHV9e15ZfXLBge1FLal15ZsLMyL3&#10;FSTmlG0qKt5YXL2zOj0mM29dQUdR38H01s1+e3LWl3aVDpftqqnYU9ec29FZNnwgo6NoV0tzyXhL&#10;6YmUjXWpm+oLUw7l7qwVmnmzdNgUdQL6VzUjPLF4W9yptrLBA7m9B/KPdzUfqiqJCwnGa+toq8K/&#10;udHWVNLUWqOhtVZNZ606QFNZHfrNzQ+zOAHDYuT3ZHCvXqyBZX2C/6B4YeDTsRRID8s7BH+1xVB/&#10;YvitW2Z/VSH1C6eUUNbWXqujsUILr4Yjq+FxK7VsGcZ56/eO13VNNQ1Vbsvryj/UmNZQsaOqKbO9&#10;ZHtda253T0nv1KHJk82TB1NrM2JS85IyjuQ2nzp0rKuo9UTzyKWeqfb8hoNp5VOto/dPzEpvPpfO&#10;Pv14fu71qRuPj16e7Zo8c7D/TMPgpdZj9wbPX24bv3jo6PWuU9e6J8+3jd7on3o9fe/g3opzrZP3&#10;J26ebhmv2VVavCH7cE7T6dbj4Bb0bubVw+n5hdlX907dAXeP25M3X8+8vH/67pWhC+Budv3otavD&#10;l8At5e7knYt9F64Nz1zovdhfNdSS0zZSe2xm+ObNo3ev9l+70nWpr6irObWhPe/wUNXgyZYTgOGq&#10;wWN1Y6+nnz0dn5vruSa9KZVefN+9s36TVXRdYkP9xram7e0Ht7fXbj1Uv7P1SNbAYNWJ2tS2vupj&#10;k+3nj7ad6a4fayrrzkuu3hqbGea+J1yc6u+2p75isqpkuKq4/8MjyCi/PPuwL7dpvLxNem1e+vSV&#10;9Omzj88fPr1z6/HVuY9330nnP4N75slDxwcqe6eOnJo/fU/6QCp98ln6+vOXN+8+LLz6In37Rbog&#10;lb6cu3yiPHXTpjDRuhBnP5G+nyc/PMTCzY0e4Gvg66XrI9b1ExuEeZnG+tkk+Dsk+op8LVwiBFDy&#10;iR2h6zYERMZJvNf7eCWHBdTtWnfmQM6pnB0ZdtwQlf+1TvvvGXT1dJrmHgo239SoyV3U5iWucrBP&#10;4TDXIxBxykpRv63arKqei6fVc/ktHJNGqm4zSa+Ton+UxJsi6p0jmV2m2F+niq5TvS5R/E7TAi6Y&#10;J45axNSbBaQZC+ONLQMtTb2dLfzENrH+ojhftxhvYYyXS5QYIlpGvMQVBpSj3F0iRc4gRntAfXwB&#10;cV5u6/wlm4J9Nof4bgj0SvITh7k6RLo7xULjAbuCApiEHfC/GSwSwGyciPUNLlZkRvaxpwTYIiXm&#10;qwXWKwUSbe9IWsRW46R91pvy3VJr/PPbIqq7Ymt7Yht6o2uPBFV0BZV3B1b2BkLJkLt8irs8i49I&#10;CtsDqg4H1bSHNLRHNLVGNNUG1eVJSlOE+U6IADsdfyttf1NEoAky0BAVbIAI1NXx1sN46uLcwP4o&#10;RC7ajYsRLo2yL4OcvxfZaFcOaIkV8XBuPJy7Lt5Dl+jFI3hyid4cAjSqLpMgpuMlDLwHj+QDDTaM&#10;kehjJaZ4PyuCnyXWzxoptlxj76Bs76Yt8sF7h9BDIzkRsXpxcfqxG802bTBdn2S0Lt4gLpoXE84K&#10;C2WEBdOCgplhXiQ/Jx03S1VHU1WBhZaLFdrdmuhpjhObET2NSBJ9ogcXyvbszsC4ktEC6HfuCBMK&#10;2pyGtaTjrACgQMVYsEl2LKItk2DDwFuDShBBmYm302d66NI92GQRHe8ELY6wwWnbYDQtMJpWIGK1&#10;rLFalosjRtMMo2UCIlbbFKtlLo9INWOkuqFiVDPFaNhj1AVLQarYYTUciTpCEsIVjhSUCO4/zSL4&#10;sIl+NIyEhHAnIURUtAQSt3gfEOlYL1APashIMAvgysC60DFOdIwzAJSZOCH8mwMuEZwUT3AW9Ch+&#10;BtQgPi3YkB7CZ0Tw6bEG9MSlQL1vl8OMt3kxUFfd5fjanrvemBsHf7+8+FtmgD4jfDF69DAYA2YU&#10;QI8eoUsL51JC2aRgFjGISQiEC3CZgQ+g4/xpWD8AHQNBQ/tSUT4UpDcZ4QUg6XiCCCYBoB4aVBjt&#10;K2+5LGxCEAAeaRgAD9kL9Qz7fkpJEPmkQLgTMCyAOTIxvCwKKlG+HnkDBeBvhOEvhQHfJkFBMQc7&#10;jB7eWwHZF9k+LKQEHrOWg/KRmzOZKPqDT/pPR27sfhCFxeXIzZYCCov/zh++H/9zFA67HPkxV2gm&#10;n9Qn+IOTLu8ILm/wXwS83SV8VwB8H4U1/AkKu/GnyC9sBRRWK0fhtMpRPK3f+L8CGEZhc3IUmslR&#10;aCZHodmf8XUM4B8FGr43Qh8bZYCN+pEIGhvgwCZ+HwL8T4G1LjTOLh4a9AEgy/PsIy+zwS0UXGng&#10;IiQG6JO+6luAXADDPX0XS9/FGNDD9WlhAD1qqC4lhEcO5pKCAIsn2YQAFt6fgfUFMNF+DJQvgI70&#10;+WZq3QFETSGEljOApO30DReMujNGTYhVd8VpuOE1RQCCljuApCNeFtkY8N6w64VlNuyz4XTTfFqY&#10;IT3ciBFhzIw0YUUZs2NN2LK0Gd8BfkyDgiFzHXjo69PhBzTkdxXgkAO4lEAYHjUIRpcWDOvtpTDQ&#10;ngA6SgJDQ4phwGNoWcBDCn5OwY+qr5WQ0/WioH8IKsabhvaGTvRyKNx2vgEelOCW9YfnJozC43UR&#10;8INYkSVr/orC7XEpcDN4JeChI1/wx/ju/V9R/cL8XwH8r6LgceWQtUxhKNpmAKqOOYCGsIAnlwJm&#10;/TgUpAU8pMtSfpe+i4EFsKYlXtNaIZIR9tAvU2V5j36PCCtI9+roQt73jxEaPBipT0IagjJGg4fW&#10;YOO09IiI7zpghd37BtTBlIo1AMg6/kJ9fyk4DgXHQmnidNSR2mo6SE0EHo2hEkkMCplFoXFIbAOa&#10;gTnP1N7ESmhtL7J3cHewd3ewc7OzEdnbCW1sbY3MjFgGXCKbhWMxsXweTcymBDEpYUxqFIMWT6cl&#10;UGnxFGosmRrB04/h6Qeh8ZYr1+B+/k3ltxWrVqz4dc2q1XIBLLe/akrKi+WEnH8ggDVWrIEFMFMb&#10;4+cgjJX4Bzu5hzh7hLv5hLn7Roh8QQxz9Q4SegY5if2dPDzMHdwtBRJLR4mNs6+dq69AFCBwD3T0&#10;CIGkr2ewi0eAs3uQs5u/s6uvk9DbWejn6hHo7hksCQiRBAV4BHo5+7raiB3M3a3NJGZGHka6bvpc&#10;J0OeKyjbWfg72Qd7uMRIRLE+Hkm+nkm+4nVitxg3x0gn+1BbqwArc39TIy8DXRGH7cpmubJYIjbb&#10;3dg0zMQs3MQ82swy1sJmvbX9JjvHrfZOO+2dUx2d9zu77Hd2Tra33mzACsRoWCv/zDblePFIThyS&#10;syHH08Io2Mk+PiG6MKdgwMgphmMRtCmxtLr8qHtUGtpI4u23p7p0LHV3k7P7JmOfjaV9F5+/lo6O&#10;P9yUf3hnddf4pfkb99+XNgwJ/be4Buyobpp8/FR6d+bFi1tPpW8+Su8/kL599/nBQ+kH6aO7j+/f&#10;e3rvxqP71x/MXbz55uaD+6cuXh448fDsw0sTD5wcNnINE1imO3QdMhiWe9jWewwdU3Rtd+sLUrkO&#10;KQzHNKL1bqLJFol/SV/jrPSO9O3AjavZh3oidkVr6QasYZc5bHh54Mq76stPkjsuBmV1W2/qtdsx&#10;Ick/4Vs84prRabutxSi6RTf0MCu0ixzRi4odUEs4przjqFbKEWzaAb2sTJeCDWG5/lszfbLToqv3&#10;7Wvc2tu37Upf5IcBsXTYUjpCkw4pfej7b+8P/5u0+d+k1f/jVSP2zoBPb3/KzvoyUXGbefkp3YoZ&#10;ZvkNevFVWv40PecoI6uPmdmun9Zus73dcWO7WWgNxTmdaJPMc8k2FObp2qVDPRRlQJ2AnXP1HbMg&#10;AWy2W08AGd+l0UCmexUiwNApy9A5w9gpQyHyHdL0BWmGgv18p3RQY+SSaeKcaeySZyWu4Vpn2nvk&#10;CSX7qqpHPi5IX9x79XTm4ee5hS+A5QTw5xcvAJAGfg054C8LkAP+/O4N4BOI77+q38+f3gGkHz59&#10;fvv+w+uFdy9ff3jx+t2zl28ePn0x9/DLy4WH128/vzX3+emrhfnHr+/JEhU+X3gyM/dk5u6zq3ce&#10;nrtyZ+LU7ODw5a7uyx3td4cH58dGYAF8c2j02sCQTACfGR96IHLP1DdIANDo4UxONJMdo2+80cBk&#10;C1t/Hd9sh60wy8op3cB8t4VjhndorZVTmpVTip1rusA9y8Ylzdhmp5n9HjDJt9xm7ZwKsBXud/HM&#10;sxAkM/QTGAYbbNyLHL0rnL1L3f0LRJIUOst9zUqyymrc9wQwSpMEQH/t+0vDIxh4BIuAhOzvsgJY&#10;oY+vHAX1CyMTwGYsbTMGgk9H6lHQPApGn4QzweOskSiXyJi6TTuGnD1LLFzTXYKK4na3V7bORMaV&#10;2VjHoVGWqqocLQ2GpgZRXQ2prqqhpaKmpQLZX1gAI9dqo9dAAlhLGR7fV+tbF7SvwJVL+K4AXhZo&#10;pHVIAGssEsBwUlMNHU28ijJBTY1NY4psnDYLvbMc3DOM7JJNXTLB1WvkmA5fyeAa5lrtoZltB9ez&#10;rn0KuJ5Bvb5dCt18B9til75DOtcyhWOxD0QDuwwzYa6Ve6GVW565SzbXcpe+7R4zl3SBd5F7SLVH&#10;aJXQr9hBkmslzPQIrY3fNrA989TenOnkgvPZ5TMFdXcySq7k1dwqOzifX3t7f9Gl3bnTqQUXMiqv&#10;bsufzGu5UXpkbnv+Ka/YRjuvAku3LAuXNAePLDOHnaa2W3hGkQS6p6Vd/IZtNblFvc1tp86ef/L8&#10;pRTcBk9PPxwcvnry1IPbd6Q3b32+fuPjlavvzp1/efLUo6PH7g4N3+gdmG05fLG+Zbq4cmxnWlNY&#10;Yq4keI+b33b3gO0i782btpenpNbXVA2N9F4tzmjdFpPZUtwFfXf/6Mvjc3N7I7cL9Ryy16dV7Cly&#10;5NgA8jdnjjb07wjZ9PLKYzD3fO/Uxf4zCe4R0vsfm7Nqhmu6J1tG7h6fAYUHU7cKNmWcaZ84mF41&#10;dKDr0Zk7+RvTP916vSNow43Rq4fzmttymxrSDnSXHKlLqeoqPnxwf82l3rP5G7I+3lhIj903UtMv&#10;vfMhQhD8+vKzy4MXnHkC6WPp4cJD6Qmp0mfSTX7reyu7nl54JDFxf3zuQXPOQTA5dnC4o+TwjWMz&#10;JVvzL/ZMT7ef3OSdJL37MXddxvjBEbDaWGHE9ZErALBaMHm8aWyjV6L0tbQuuTItco/0ubRkc157&#10;waE3V55v9t9wc3y2fE/pcP3gYP1AU17joZLWGydvNhe1tBQfaihoHGwePn54YqhuYLpr6syRE5nR&#10;ydJH0unW45AAvi/NTNp//8xcU2HzVO/pY0cmnfVEQ/XH2oq6PEx8Hp57XrCtTGggXrjxqTGnLcot&#10;YfLwmcp9dfWZLWkJ2f01o7sjU66NXpM+kSZ6xR3MrX0//9bf0dvXUZKxI5VNYKz9+bd//2//7xU/&#10;/7R2zYpffv7Lr7/9TVNzNVLtN10qWo+GNddl61LJRB2EAZPDJtG/J4BpRBwdDzlgKha92P4CQFkO&#10;mIS1LkpdFbDUAcOL/LgA5lBIunSqHoPGpZIZBNzXTWOQOKQ2SlsDi9SmELA0Eh7sIR6NIOMxADqZ&#10;AGrAXKVVv634+W//uSmgwS1DS00Ztr+wgQZbZFIIujSiBY/mYmYgTwHdU57RV5F+ubd+dqh57kTP&#10;y8vj765PP7s8eX2i90xP02h9cW9Fdlfp/sEDuWMNBYBjjUUnWstPtFaP1BZ3l+b1lBYNVR0Yrq7v&#10;Ka5uzaxo2FN+KK2+fHNhVnRqYVJu8fr8/KT8yu2VBRuKijeXHs7vrtpTn+CxJSupeKB6/GBmW1P2&#10;kY7SgeH6Ex2V4y2Fo/2NF7tqz2dub9677kDe3qacHTVuFr5cFI+uRUb/qmaII5TvXDfeWNBbkdlZ&#10;kX3sSMNAS13Wnl2munpIDR2EOjT6LyyAtddqIpSgXNCgRkv1x9FU8L5ytNS+umG5Bv6G0rLAKaOX&#10;sFpuiGVACaW/iuRFfX/BkwLsjLYaAqGGpKCoGFUcVgWDXqWDX6PjxrfLjN9Zu6/waE1X6aacrry2&#10;xtTGoo1llbsbCjbXdBYN95T0TbWemjs+P3f83lDVYHZiRnpsKrgLDVX3Hq0fvHX02snWsbH6visD&#10;09eGzr29+hjc3KQ3X72cvjt39PL98asvztx5fvrm/fHLb87fuzNy7sKRo2dbR041Dh6v6z1/+Nj8&#10;sWvjB/pTQ3YkB2872Th2d2ymu6C1amdJX2mH9N6n97Ovb01cf3T2/szY1ZGGoVvHb3y4/e5C3/T5&#10;3jPQgL73v0jnPr2+9uLa8NWu0s6jB4/1VfY3ZR2q2F3dnNV2+si5S33XxhsmOrIO12wt78g4dKLu&#10;2FTT5J2RG9JbUukD6YcLr1+feHS1aerF4G3pjPR0Tu9W45AUm4Rkiw25wn15orRtFuuDaT5BbP/t&#10;bjtKEitONE2fPHLx2OHprvpjdaXd5YVHSgraivPat8dXFKT0hPim11ZOjh+7n7av4eTwjU8PpV9u&#10;vz/VOHzxyFHpnefg/U365In07ct3z5++uvXk2dVH728vgP2fPzU3XDs0Ujd8Y3wW+jhvpNJXX94/&#10;ff1h4c3nL+8+fnnz4cPTTy/nBg5VZe9J3LkxMC7CKTrcPjrazstb39dXXyxmu7jQHO2JTjYkF2uy&#10;iyXFxYzmY2UUYGMRJXRM8naP94b63SbHBlXv3XQofeehPZsmcvfPVBT1xEUm4TF+v/60EYWIUlPd&#10;QiQUmFu0enn2hoQe8fGusrHP0dPPZunm0Fh1+uaT7n63wtdf84sat3bvZ5tNsM1OUI2niKYXyPY3&#10;KeJ7NP+b5IArxIALzLAT/MhBq5gmQViOk89WF1G0q1OIm0O4h1OwuyDQzd5faAsTJLQLdrUPcxOE&#10;ixwjPZxjPV3jvNziJa6xHi5Rbo4xsvzPke5OoJDg477OXwJI8hMHO9vCiaABcA/gEBe7PwhgOIcw&#10;E+tGx0FAOYQRLlwtZ76W0EJbZK3lbq3maq3i5Ib1cMe6e5G8QljBScbxewU7CzyzKv0L64JKm0Mq&#10;2sKqOyPr+qIaAP0R9d0RDYdimuujG6tC6or8KlLc8hItd3mz4wWEUF1VkZ6mpz7SXx8boosP5eBC&#10;6OhAGsIb6qeLc1sKZHyXwPk+bLQLQD7JxbrC6JIkMgEMZThk4D3oOHc4uyCP6sPGixkoN7ADxhQ/&#10;M2qAIcHbQMfVBuVhixBZa7taarpYaDjDgLKVlhAGlOVYaLlY6riZaYtMtdyMtVwNtV2NkCIjlLsh&#10;zp2HFnLQUIJlgoYNSceehnOmoJ0gcatuhNEwwGry8drQNxdklBkFbU7FWMAmGJRJi9Ka4RFmeKQN&#10;FmGL1bZBaVkh1S201cy0VUw1VUx0VM1AGUQddXOEmjlCwwLMRWpaYnWssEhLHMIah7ICy+LR1gSU&#10;LYhEtB0BY6MY0Q40nJiK86JhvRQik+DLIvtzyAFMkh+UdJHoC8q6jBA9egSfHcNnRbPJISxikB4j&#10;0pgbZ8SNAzUGrGh9RqQuPYJHDQNzZYo0gEv21SV7fh1ikOJjQPMzZAQZMYP1KYGw94UH5DNihEGZ&#10;G5kxhowkPmPDUky5W/8BJpwtAGP2ZoARaxMAXsqAvh6gT1sH0KMm6VHj9WhRevQwXVooAO5DzKUE&#10;A+RdkcA+A5gEfxgW0Q8AjgYd5w2ODAUtIaPEJKQHiDCgDEOEhLc7NNQ02pOJgr5uZiCh75pBpCHF&#10;IIIaFtqLhYUEAAfvC0kCoj8b83VQaoUIqQIcZA4WRwB3yTe2MLxvFhAaxJEk8xAyawsKywJ/Ywsv&#10;q/ctsTNg8ZfUi4G/EYb7DcPIary+54ANiL4AfYIPAP4KGxbA0Ea/yR693/PEftVmP84fPdCfI9/o&#10;D6KwuBz5PiugsPjv/PE0yYGP/1IUDruc7wlguBs3qAdlcPrkAlhh8f905Dv8R/5Z+wul4oc/1w+i&#10;sBv/Mkv2/CsKp1WO4mn9Bqx+YeSNwXXyf1oK6O+hsLl/GYXVylFoJkehmRyFZn+KTNAuEb3/AGyE&#10;zOz+IFBKZwO8nwHeXyHqQ+P6+ypEcF3pfl8AQ7dxcG9He4EI5uqDGzXlay9eOO0zC+u72KEuhYX3&#10;p6C9yBjIL4JIRnmS0J4kpISIkshrQJmg44HTccdpiQAUpDd4ywJQdaCBeGX9dCEBzECD55GEgfGQ&#10;dQJ2BVCRQjLSDXqioT0hhYkFzztopHwoAwcRvAkEQePi/zECeGTwKF/O9coilGOZG2vBi7PSS7DW&#10;T7TR32jMWg8/oBWQP+jB8xo8qXnkBDYhloWP5JBDwIvHUsDjeCkMHDT6Lwx4hgLA4xgGnpTzezMM&#10;uH8uw7dH21dgtcnBeTPx3lBW6iVQsRIYGs6TjveCAY3/wfN6OX43vgooPF4Xsfz9U2FzchbfAxcj&#10;bwDvCbySf0kAK97hYRTVL8yfCWDA/78J4CUq919DwfvK+WcFMNzgByEj4B66y7BEtcqA8j/Luvku&#10;QTbqDfiXkQ3U8Vfb+mu9thmU81nmGxTA6+jCBgISwJoctAYbq8WFrPB3BDD4J9VymDEIpnS8sQxo&#10;6F8aXp+K41HxXJQmQUcNra2GQGqi8SgCjUhnUhgsMotN4PFIeny6kSnH2MrA3N7EQmBm5WRp5WoL&#10;2V+BmY25rgmPxGFgGGycLo9ooc/wBndFOj6ISgyjU+MYjAQaPYFMjaIzowxNE/gmoRiC1eo12BUr&#10;1FauXP3brz8rfRPAICqvhr6NUv9OdzQYOAu0PAU0AM4CrbVaWWeNisYvq2haaLG1IMLdO9BJFOTs&#10;HuLmHeLuEyryATHY1StAKPF38vB1cpfYOIttnb3shN4CNz9Hd38XMeSGIbwDXbwCXSR+zq6+zs4+&#10;To6eTvYSZ3tPoZOX0FXi6iF29nIT+DhaedmaSswNJXq6Yi7Xk8XyYDBETKY7KBsY+BkbB1laRlhb&#10;R9naxtjbx9nZxYKyuXmYqWmIrX2ilV28uXWMqUWMkXmMsUWskWWCsVWircsugLXLHmuXZEuXfQAL&#10;J0CqqW26hX2OvXOu0C3PyTHVSC8Orem84q88HlXCIooYRDcO1VOf7W9uEiNx3xcWW24bkGrmuWPH&#10;ztbDXbd3Hxh3SSxYv7ulq3cuM2dIGJDGEG9Mbj3z4K10aOpNQmHPjvrRs/elz6TSur4L9v7bLTw2&#10;FdQdn38snbn87NW9Benz99L7j6VvP9w9fV769subJ++ezL96cOfZkztPH1y58/b2o0dnrtw4evb5&#10;5edXJh+5OG7WNU7iWuw2gPrC7uPY7IUEsPUuI8f9PEEqzTkFY7WV47Br776Be0ffSs9K7+QPdwXu&#10;64xKzRVGbTP1c1jBzbPffnF355WNlVMRGeMhmdNJVZd3Hj65sbEzKKvBbWu7185uyfbD9usOciOa&#10;6fH97D0jjMw+THIvcusRyq5Ko/RkQXa4b4F3XInf7sqI7JKUqqIDDcnjnevvjgS9G7eTjtM/Da+V&#10;dv8/0o5/kx74t3cHVe8PCAf7du6ozhNkN+jljNHzLxHzZnBZF3DpJwipQ9TUTvr+Vv2UQ3bb2q0i&#10;G3iehXTHdKbDfkjlCrL49pnGgmwjhyyAsWMOQN8hk22VAgtgAJhUiHxHSPcqRL4jpHWXxUyYDWPu&#10;mmPhlguwFOVZigrsvGog8Wy3wzNwf1fX2fdvpAsPF97Nvfw8/xoWwNIHsAB+/unFo8+vHn568ezT&#10;868O+PMryAF/fiPj3Zsv7xc+v1/48uF3+wsJ4PcfYQEM+PRq4cOL1wuPnr2cf/Tx2atnd+YX5h9/&#10;fPzizdwjEKUv372///TV7ccvbz14MXPv8YVrcyfO3Bo9Ots/MNPTfWdo4N7I0L3Rkdujw9cHhq/2&#10;D14bGDk/cuZg7UkjkwQGK9TKdpudYJerJEvsmx8aUy/xL3bzKXT1LnCW5Fs6pvLMtnCMt/Ctdxrb&#10;7jCx2y7wyAyIqo5c1xIUUyMOLBF654TENURvaAlPbIpa37xuR3dYQoMkqNQ/qt4jpEEcetDVr8LN&#10;N0/ovpfKcFu9gvQPBDDU/XeRAP7THsBEnT94XzlUhMFyGDJ0LOja5jQdQypSn4bSo2INKQQLEtGB&#10;ww32CyyLiGt1FhebO+23EWe6hxWFrz/g4bWbxRKtXsVYtYqorUVHaJM11RCQAFZT11ZVR6ioI5U1&#10;UUo6qLVI1Fo0UgmJUIN+tQMDW4Q/Gl8FvpsCepFR+B1VZTVlmTgAEaC2RkVttRpAdbWmjgZJQ42G&#10;RpvoGQTYOm+zdU02sd2la7GDb5/Cd0gzdsoA162Vez64bo0c03VtkgF6tvtAGVzS0E8cBPutPQpE&#10;IbXuEQ2OAZU24kJweVt75NuIIUFr6rwfRGefwqD4pq1poznll4tqZnLKL6bknUrJnc6pmC2pv5df&#10;fXNP9pl1u0bitvbHbxvwjWwEeIc3uAdWO4gLzZ0y+DbJPKudTKvN5p6ZDgHFNj75wpCqkE0dYRva&#10;PUIPgJULfQpC4uriNjaGxJbFbqjamdq2J61t287qouKevv5rly4v3LkrvXHz0/kLL06eegDiufPP&#10;z557dubso6kzD05OzZ84NTdxcn588sHI+Hxn38yBxuP78zs37K6K2pAflpDp4bvFN2iXn/+2sODd&#10;2zcUZSXXV+Ycbj8wlLkhI8I5SGwsTPKMqU+vGm3oL9mRJ+I7+VqKm7JrB2u6weTdE9eTo3Y8nL7b&#10;VdaWnZQivfu2NqVssmXkZOvY7MiFw/kHX1x8AOpBuWZf6Zn2iemO43Wp5c8v3N8bvnX+xO2e0vbu&#10;kiOtOY2DVT1NGXW9ZR0gzg5fLt6St3D1RfmOoo7CVukDaYxL+I3Rq/dO3nZg2X68/W7s4PD24C3S&#10;p5BhrdhT+vb66zDH4FsT1w/lNQ3XDQzV9ten19wcn61JrjjRcgysDRpCeP5L7rqM/oou6b1Pca6R&#10;Z46cuH/yDljtu5lX0+0nE0TR0GDAWQf3hmwHhaqdJY3pte9nXyd5xs+OXT2U39x/oHeibbyjvL2p&#10;sPnGyZvtlR0T7cfbKo6c6jsN6vuqe060TUw2H81PTJc+ko7XDmbFQX56W9Dmo02jJ7pODhwcHG8/&#10;4WYo6aka6qoYcOAIb03OVyTX2jAcn11+01rYGS1KPNp8AtQcKujIXJ8/VH8se31+T3m39Ik0LW5f&#10;0Y586WNpjFdUsFtAsIe/0k8rf/of//7z//xfa1f8orzmt19//Y/ffvuLuspvWko/cclIJl7bgE7m&#10;kokkBJLP4vKorO8JYDoJzyBADlgugGGJ+w8E8FL7+w8EMCjDq4LXAOaCrdBwGLBFeAxgEMGmv24F&#10;g8R+E8BUIo5GwhNlo/+S8Rh4Eo9GqMlG/139289rV/66ZsUvi6XvYhS8r5x/LIAR4OalqSY30Cwq&#10;kc+iWuszXS0M3cx0UxLDhhuKO0vSukpS+svT+spSe8v391VmQDmfa/J7qvO6KnOGawu7yzJBm/6q&#10;7OHa3IHqLAAojDeVD1YXdJXkdpcUDlZWjxxo6C+r7cyv7chuHCrtbkmrL9mQV7m1tHp7ecmmkopt&#10;FYUbi4s3lzZnHTmQfHBb4L79cfmdJUODNceqkht2hqVmJBW1Vxzrr5tuLZ9sLplsKDqWtrkhZ/fB&#10;zK1V7lb+uhg9miYJt1LTlsVpydt3sq1isC5/oK5otLV25HBjQ1lRoNiDoIPCaKNgB6wjU7/gQYNS&#10;Reiofr05/yBaqprgVr8UbXUNAFxebILlgwQroOCD5Syyv4oCGO77Cx4T4CGio45AaKCQGlgSiopV&#10;J6CVUMhV2hwEJd4zrDGj/HBuXeG6/RmxyS0ZBxtSD+4KSVvvtWur//68jdUXe2dac9trk+unjkzf&#10;GrvdlNVcuLFguHaov6LncOGh28dmL/SdHT84cvLwxKnWcelDKfhjBPcc6b33Ly88eHLm9sKVR19u&#10;v5Deefniwt3n5+/AgPo7xy5f6Tl5umXs3cWnh9JqM6OTR6t6n07N3Rq+MtEwArh1dGZm6NJgTV9X&#10;WXvZ7pL9CamjB4cfn394dfjipYFzD6fnwS3u9bUXoHCx70JXaWdvRd+pw1Mn2043ZrbUpzWd7758&#10;rutS0abig7tq86PSuzIO3ei5crP36v3R22+mntztn5k5fO7j1LMX/bduN5yeKT9W6bU3Gu+SbBix&#10;Ry8s22pdls3GTdzgCLJ4i3lMfVLFRPnR6323jjdPD9RPDB461dk0UZzbtm1zYVJs9rak6s7mawXZ&#10;/R0dM2fPvo6NyWyoGAC3x0+3P54/cvz28Hnp43fSpwvg/U365YP0/Xvpsw8vZ58u3HoNbn1g/481&#10;Hm0vOgLu1fen731+9PHjo4WX80+gZtKP7z+8/PjxlfTzO+mnhUe3Lt+6MvV0/tLCi9lXzy6+eHK2&#10;t7PwcEtmbeXOgqykfVsDk8KFgSIziQ070IHjaUZ0N8SJzUielvQgR4PdkZ51aVtHDxRVb06qioub&#10;Kix91Nx+el9umZP3dobhHpbuJiIxCY3byWAUWdke9PA4JPZuEooG/ELGQyKvxW25nbjtnE9Uj4mg&#10;U9f2mKnwrLnrFNd2kmhxBmtzA+9+n+h7HxtwE+l7GR1wnhZ2yjhmxDGh1SOuWByy202SIHSO83CN&#10;lLiEeziHigTB7oIQsVOYp0uEt2ugm32wqz2ojBK7JHqJEiXCGDenCGdoWN9Q2RC/sPGNdHcCgMog&#10;JxtQD2oAIS52YO4yApiFdWNgXGlYVypGCCBrC8hqdhxtZ1OsxIboa4WSGGs6W6CEpjoCQw1bIzUb&#10;Sy2BE0bkSfULYoVssdm6y25HquPeLGFagVtGoSiz0DUj1zVzj0vaRoc9UWZbAvQT3OkRtng/Ay13&#10;urKzMTHQgAh1c6FifEkobxLWn0oK5lCD2Xh3Ht51KRysy7JwcUL2P4SFdYFhysa4hTs6M2WfFPqM&#10;KGciyglAw7uBDw6g49xYsAhHCxkIZ2OcxATrbowRGaJcAUZoN1AGNTxNga6Wo562k76OMx8p/DoL&#10;7aGPEOujvAzQ3jykJ0vbjarhTFC1w6tYY1Ss8OrWaFULzbVG2somkJHVsdVRMcZqmKLVjKFxcFUM&#10;UapGGHUTgrYFCWFFRlqDSNSRJUmTAerxOtYoTVuktgNGW4BBOuEQTliUMx7pDJdBBGVQQ0C54DFC&#10;EsaVgHWh4t0oJFcaQUQluzFIHjSKiEkW06nubKonky5WjDRvHj2YQw/l0UMVoj4rQp8TZciN1mNH&#10;6jLCQI0eM1yfE2PMSzI12Gyqu1GXGW/ATDDjb7HkbzXS3WDC2wCiEWedPjtRnxHPpcfyqDFcagSH&#10;5M8j+sHokQMMqEGG9BAjRqgBNRggG4/wa9ZKCGqEAS3BgJq0FD5t3bLoUxJh9MgJuqR4HjEOwCXE&#10;wnDwMWxcNICFjWJiIpnYcA4xFMpCKesjBYAyTst6SsGVcL28kgF/4Qv1bPaU9WwWAygoDzLSHQaU&#10;AXA9DEs25jQX48XGQl8cc3BfvzheHHVxPly8DxyXzoUjvIal9d8DrAqGR/D9EcDKYeTLKjRYCmgJ&#10;2jPREgC8IKiUb1cBfXIAQI/kr0v0A8hb6hED9IjQAJa6BGigSh4eGmASoC8b2/LHgRf/ceQb+kEU&#10;Fpej0OxPgSTQH48MDHzWliI/2gqAi0p+vgDy9cCVcD2YBC3lB/y/FHg3lgNKuf/jwH8vP47Cbvwp&#10;8NFYypLdloH1UTh9f8riS4KLg0ZOBXCwfiDK6xdfP/8s8pX8F6GwuX8ZhdXKgYXoUmBFuhSFZn9G&#10;IJyb9weBbbFCXuh/ANQe7y/7FYufQvzWU1MhQtcbeNJxwe0O/I2AP3PwFwpZSW+4wMR4MtASFng0&#10;EHz1KYGG4Gkrs79MjLx7rhjE70FGSFAaQoSGEK3pitR0BRGl5YbRcgORgBTjkGLI/qI9yRgvEtab&#10;ivMBsAlBXHwQjxAMQQzUJQXBmZCNmWHgKcynQ8MAc4meLJwHAyOiot25tCA2LQS8A/DA454VAZ7+&#10;fE6UATcavAksjQA+IwKWvnJMWFEAOCW1HNAGgh7DI8XwiOAxrYguKUGPDB7iEKDMJcSxcTEsXITs&#10;Key1FPi5vBT4TUN+/MExB0cbRn4iwCzQRhc8m0j+CrcjOVy811JAPYvgtSx0rBjAwEkATPzXZmzi&#10;kjvMn6GwRTmL920x8gfBD6Jwe5QjbwDvBvxMAfdb+Y79MH/YPTksDHg1Woo7BNbtH8DEuDLAmzla&#10;SEe50FFOMhx/HCrSjoq0WQoFYQ0XSNqWBE1zAKhhYOxB/C/G8j8Fkrb5shC1TWFIOmYAMgKythSk&#10;BTy5FHn7H2WJaoVRVL9yvo3vuxR4AGCcpglWA/yzyBj6aay6IUHHgIDQXYrMQ+gSkXo4bS5ag4VS&#10;Z2K1OJCWAFsHn2IJZKTFMsiGEAbIhhY2wGvr47R5YIVYLRZag4FQI2ur4BFqRKwOlYRhUXAsKpbD&#10;xPJhWHg9HpnPZxqa8szM9cwcLQQOZvYWetagkqhNx6nTqEh9NsHWlBNixIk25MTrs+P1Oev19TcZ&#10;Ge80s9hpZrlF4LLDyi4OR7JauQq9cqX66tVrV/62AhbAMCpr1qopKWuoqC76eksRWP0uFcDaa1SQ&#10;Smpqv67CKKlb6xpKbBwBvk5uQW5eAW5ecAx09fR1Efs6uXs5ikD0FLhJ7FxcrQQuZrb2RpZ2BmY2&#10;ugBza56ZFdfEnKdnxuMYc2mGXLIBj8xjk7hMGpPOYVL5HKa1ga6ruXGglUWUgVGEvlGUnmEkABT4&#10;JjFGZnEmFglmVknm1ussbNZb2m4AgAKoMbZaZ+W408JxN8DSaY+lyz4btzQbUbqdR6ap836AiXOG&#10;iXMmLEj0HdIN7DL0rbKNbHItHQvsXfPtndMNjTZgUKKVvxrqqFmRMC7g37Asug+T5kun+mEwHmu0&#10;nAx9Urgeu+zc9oWtb4gpHA7I6Izd25FdfiZ2yyGvpAMGEVnhxUNHr0rbJ9+uP3BiV/u50Vufb76T&#10;Hhy7E7yjVpJQkt9w5uYD6e3bX17Offg4/0p676n07eeOijrI+D7+8GT+zeO5ly/mXz6Znf9w7+nz&#10;C9fnT119e+Pt7NQzkXA733yjvs0+I2Ee1y6Va5ts6JjCs9ppZJvKtdtHcdmHs99q65fd2XpLek76&#10;oenW+fUH8/ghu838mjbmlSdmGa/k6P2/iHv1w06uLxqM2NPmv6PWa3u2Y1IsR+yipm/+MyGO57zR&#10;WBxJs3dV1vNFCHabbd5nnbadFNNECe+hhHUw1tVzduTp799tXbhRUhsTfTB0+4HIzKJtB/YXH9nW&#10;1Rdxul90s8v0eRtG2rFSWv/vT5uJM/0+hw7vispONd9Vqbd/hJ5+mph6Dp98irBnjLS7h763nZ3S&#10;xk9uc9x2xNivlO6UxnPJ5AuzebapujYpZoIsE/sMGGNBpoljFt8hnW2VTDXZAc4aAEwqRCPHTL5j&#10;pkKUkW7suH8pVqJcS7ccC9dsc2GWKbgqnKBmRg779Wz2g0PKMoxN2lx1+eLTN88+v3v05sPci8/z&#10;r77MvZbCAvjRa1gAf3r1GBbAsAP+9BJywJ9ev/z85tWX9wtyAQyr3y+f30O8+/Bp4d3HN28Bn1+/&#10;/fjyzdvHz1/OP3rz4Ang89NX7x48fXX3gfTlW+nrD09mbr+6/fj1nUcvZ+fmTl+4Ojh2qbt3tn9g&#10;bmz01kDfnaGBO8NDN4YGZvoGr/QNXBsYuTA6fbD2pNg7w8Mrwy+oQCTZL/HLcxKl2joni7xzJUGl&#10;ABfvfEdJjpNnrr17tplTsrN3tqXLbjv3tIj1B/cXncqpmN6VORa/rS0lfzKv6lx2+dmU/InN+/q9&#10;wkpsRamiwBLf6FbP8CYXnzIXr2xXj2QmR6y8hqahTFosgEEBQiaAoQGAv6WA/uaAmf9oDGCE3rJQ&#10;UAZLoSGNaJrmAIqWMVnbANwhoQQMBGsKydnUON7Ofq9/cG1k/JHA6Cb/mDqPkEIzxw0GxoFIhMmK&#10;X/BKa4ha6mQ1FZTKWg1NdR1tNS0dNS2kqswrKCNQyiiUMgaAUEPqqCO+yYPfewN/M74KfFcAw2lF&#10;FVBRUlZao7x2LRQBqqtUIVZqqKzSUlfGa2kwKWR7M4soO5ed5oJdJrZ7TBxSDB1SAeBaBdetjUe+&#10;rbgAXMmgrG+bzLHYyTbfAQrwXIF3iTi8PnD9YVF4jZVnjqFLiolLqqkwzdQ51UiQzLfdZeWS6hlS&#10;sX53b2bR2cLqK1klZ5OzJjfsGo7b3BMU0yzyK7d2yTSw3MUw2EDixLMMN9H11zP5G41tk4XeJX4R&#10;DeCoekc1hG09ErjpkHdCo0d0rUdknXtEvYt/hbV7nk9EvUCca+2aamy7hW0c7eixZ/2OppTs7i07&#10;ahPWFa3bWFxU2j9x4uGte9Irsx/GT8ydPPPoxOn7k1PzE6fuAI5P3Z08fefEmbnJqUdHJ+8Pjt3u&#10;GrzW0nWh5tCJogND2aXdOcVdCRvzYhOzPD032JgHJG8try7o9nWKNqeYZW/cP35o5GzvqVuTM+f7&#10;T6fE7TZAc5O8Y4fqe4+UtPRUtZ/qmMhYl/L+9uvi7bk9ZW0vLz1s2F95oefU2c5JEOtSyz/dep27&#10;Pu3RmTug/sbYpSMFjR1FzbMjFzLi994/eWegsnuwqqejsHX4QF9TRl1PaXtjeu31kStVu0ufTN8H&#10;NQDp3Oc418jxgyMLs69Ehq4vrjw7eWQy2i1Sev9LXXrNvpi9r669SI3bd2N8FkwO1w+ONY7UZ9Re&#10;7D/XmtM4Vjc4N3kL6uD7WJqduP9wXrP0kTTJI3aicfTVpaeJ7jELV19c6D4D5YKe/9JX2rErcIv0&#10;CSSAK3eVfLn9fr134typOx2lR9pLDp/qPDlYP1CXU39u6HxL8aGLo5e663qPd53oq+kFW7zQd3a0&#10;diA3Pk36QjpS2ZMRs0/6SrrBJ6lga97Ta8+ai1omOk5GCKP7a0YAVjT7udOPOsv7bJmOD889O1zc&#10;FSdeN1A7mreluLWwI2Nd7lD90dq0g6U7yqQPpcXbivZE7vo0/2F71NaNYeus9MygbL1rlNXBS8jq&#10;FWtX/bJixV9/+eXff/35v6us+HdDFoFF0OEQsQYMGotA5LO4enTOPxDAACoBS8ahiRgkHqWDQ2pj&#10;EVqgQEAj5IBJUInR0URqqqG01AFobQ0AqIEBDeBl4cXl9QBQA8+CJ8HawLZADQmLouAxAFADLwgV&#10;UDposAhKh0rE0ckEWABTCFgGhQiijobqyl/+/ttPf4VV7qrvdwJeLH0X86cCGAk+nbYGvANsGul7&#10;AhgeA7inLO1wwZ5DuXtb8pMPl6TDArinPKurdP9Adc7ggeye8v0dxfu6SlNB/WB1wWB1yfCByrHa&#10;+tGag/1ltR15NX2FbVON4wMlXdXbS2t3VTWl1FftqCrdXFq8ubRyZ3VrbmdHUV/hlqpdoftLtteM&#10;NkyW7KgOc4qLF2+pz+npr5tuLhlvKj7eVjWV//9h7y/A4ti2fW94f995z/3OPfucvddaUYIEh/am&#10;3RV3d3f3BIgLIbi7a4AAwd0hQBKIuyshRtytv1ldSW9Ww1or+9y9z3vv8755fs94Ro2aNWtSVT2r&#10;M/895kzqKkhqydpV7Wrqz0KwMbIIojwiwMp2qLZ4rrtusrl8qrV67FD1RHvjaEdzyq4dRAQSr4FE&#10;q2giNmpAGjB41yghEMpIdSXQP/84oCdXXRF1JTUA7EMiMTTjtLJYCVZYESndV8KvE4LF/Tw0o8NG&#10;eCF5aA1jBXHurzICoYJBqmI1FVFIRRRaAYWQAf9nYKbFxM+2jZ/smsqPSyvamlO0taByb3VicHac&#10;W8L+4IItbokjtUe7S4dKd1e35vdcG78zc2iur2zo3uyDruLe1Oj0/oqB4brh7pKulrym4t0FVyYu&#10;fb3/9fmVF4/PPnx26cnTiw8fnL797OI8+Cbz4NT1tzcei+6/gXj4UTT/dv7ItckDAw+P3np56uGD&#10;I7dOtx89cWj65ujF25NXL/SdujtzA3RxA1W9HUWttanVVUkVp/pOPDy9cHfu1oXRs5fGLlwcPQ+6&#10;uNP9J69MXDkzcGawZvhI27Fzg5dGD0x2FPWeHbh0bvBy5d6qwfzeovDMjqTGi20njx+Ymqs7fKJu&#10;qn3fgY59B77OPXszfOdAYGaiTmiCIGgrwSVK02ozxn4X3QNspuhHlLruG9jTeLZq+nr7+UsdF8eq&#10;JkdqZ04OXJ1oP523vyEuNH1bZF5afGvbwQsd7Zd7Bq73Dl0LDE3papsVvRe9u/XxbO/xhZlroIsT&#10;vfkqevXmy4f3z58sfnjy9uODt1/BFXgienvjNbhi4w0jXSXtR9qnXl5/+m7h9fP5RdGnL6Kvn95/&#10;eAXs87tPRM8+XZw53X2g6eT4+JW5o2emhu9cOPZh8ebn53dEr+6LXi98fnLz0aUT58Z6p9uqD2ZF&#10;Fu10TIkyS4ww2xloFOOptzfEtnhXWNH2yP7CnOnyioGUnOH9eeeKmq6VdZxKq6iwdUvhCzajcLFY&#10;XI6+cWdA4Oy23Wf3JnS6+vS7+077hE+5BbYKLYsQ1Dq8YFLf8b7Xpmum3qeoVqdRFreRjk9RPi/U&#10;fR+reC+o+l9H+J8lBR/Vjhi12tTqEFli659o47rL1S3W3TnazTnSzSHSwzHSxyU60H1zsGeIu12A&#10;s1WAvWmQg1mEo2WUk0WknXmItQmk/tqZA4IdLEOdrIH1tzH1tjD0szYJsDUDcbDpa2UMAJtg758E&#10;aBcpAZiEsieiIQGYinViYqE4S9OBh3TSx7ibEL2EaEc+ykGAchAi7LU17XU07fXV7Q3VoERYczVH&#10;O01XJ6SHK8rLDenpquHuoO7qoOVjinbVUbPjKVvzVO34CCch2p2P82AgXJg4DxbJj00JoFH8iUQf&#10;LS0vIoj/nQIwE+xaCRbOEXZgDZiGsqUibahIW3j8iIywI2na4jWscepWWDVLtJoFStVcC2lLxjoS&#10;MQ5YTWuUmgWwJIwDWsEMt9EcgFe00FKyhAE+Rt4UBqtg9jfkLZCy1ghZW2A1Za00NphrypojFS0x&#10;qlaK63QRiiYoZRMVWW1FGYG6oq6Gkp6yrDZO1QylaKQha6Aqo626XlddVhe10QSrYqqlZoVXM8er&#10;Wn5bHFfDEjSYiHQgoFy1MO4kvBeV6MugBLBoQWx6MABsAmgkPzrZH8SZ1EAA2Mug+DOpYBOUDGTT&#10;gziMYC4zBACclQhh00LZtPAV4TGjhJzNAD4rmsuIBJsCNqT4GusmGAj3CljbtDk7DLXj9fi7meRN&#10;OtydYBMEeYwtHFosi7KZQYpmEiIoKB9xCg6UkcPA+LBwPlxxztBS3XfpgoV8chSfvGk5TFzYijCw&#10;oXRMCICGDqaigijIQDIiAABvSiIkTX+ihh9Rw0c8o/I3iZeC8gKQkeKpGr/PpSmRh0EZGtaLhvWE&#10;Zg6HFpCGxnbhcV4AGeUCgMd8JQO+LLwneM4BLKQrC+XGQbtzMB5cABZacJoNNuFUGIQLXdOZruFE&#10;03ACETguZUF5ybE8cQ4QX5xNKzVuuxTJ6C0A+By8Dxca4P4WkQLWcQH0XyuLUnVKgKVcUEBSGK4f&#10;2BXhE/2XasCgBmh8GeO9VPqFpTIGyhsgpe/+IXAl//0sFbeWIlXsO2Kha9nFBMBXezlSxSRI3SZ4&#10;sF4CHIQLAP4LQunfC3zGlZAe+v99QFP/LqSa8YcsfSaXsqzZ35C6rRKW3dlvSH7NAMosfZ5hJEqw&#10;pDDs/DiSBvwvApqxIlKn+y8jdToJS8TaX7FU9F2KVLE/RJwHLC30/jb+4vxdXwHmB63Pd9FXGvF8&#10;BtKwsNIC5IoCMLBgr1gADmKBdw14EyE8CGouOGVHrJIDsLCzHLSSAx7hhhWrvHixykvAeBGx3jAk&#10;nA9Fy49OCmRRQ7iMcD4rUpsdJaRF6lAjdWlRevRofWaUASvagBVpyI4y5W825kbrs0KF1AAOwZOO&#10;cSEjHLQ0HPiMUB6s+HKitbmbdPkxeoJYANhcjg4nWkANE4rXHoZe399XJgbADixvgz8QfAGAVgLW&#10;9AKvYwoyeEWoKPASB2/zMBjgU1EB4rcw9DMsKZhaPhIYeG8JXIIfrOzCd0Fy/cmaLhSEK3zx4dsB&#10;ycBaXgy0y4owMa4SlsZpaGcK5jehYl1oOFc63g3A0BIvcoFbuUuX6naWIN1D/j5S3ZoEqdP9ISu+&#10;SkB/u6RhP8ivmifh17qvhH+yAIwE36L/HygA6wCrpa6rBQnAemIBGJZ7oYiUxakCwP9KftQSEPor&#10;Iq37/g3hiojX8eUCkEochCJbcyNLQ4GpoUAXiw3S6i8AFoABSwVgKC34NwRgjIrOiqjLcQFqshzV&#10;DWwVGSZAWYamLEMB7dHcyFCTo6rJkxFKdLQqC5wIo8YmIfRI6npaqgK8CpeowaWhBRyCroBiyCXq&#10;AYeB1dZSYyPl6VglLhtnrs/yNOZFWujusDHeZ2GcYKy/19hov51djod3ib1zqqdPpo19HJ5gtG6t&#10;+rq1CnIb5GXEib/LBWBVxZVVCsCKAjBAWUZOXXajzF9+kftpNQNLMBXoWukZuVra+jq6+ji6+jq4&#10;A+tj7+Zp5+Rh7eRmbe9qYW9vYmEuNNSms2koAkpRVXWdgsIqWaVVioqrFTeulpP/Za3sqp/Wrfr3&#10;tb/8j19++R9r1vz5l19++utPa35eBc7JJBLt9PWiLK3jja32G9kkA4xtU0zsUk3t08wc0n8LU4cM&#10;pt5uhkE823g/zywZTpXTscvTtYfmEOZb5wvsCrUdinUcywBCYB3KBdblOlal+jYlpg5FpnaZfL2t&#10;SLSzzHptJMKCSnZh0NyJBGcK2YPJCiSSfTdoOiDNt6OsdyGZETTTXW7pA545Q9ru2US9LVyrROvo&#10;GkZYkTC2MqPpekHn3dCKYzFNp0pGbvSefpnfdSkmdygsuTu74fS5W6L7C6LFu5+eXV/8cOeJ6Nn7&#10;9Lg9s/1TL+ZfPbrzYnHh1auHr5/dfPh54fmrS7cfn77x+d7nW6dfujju0zbaKTBP03UsYluks81T&#10;hNapXKN9PMNEtkkSxS6ZaLPHK7ri0pE3oouiB1nTAw7pVUaxtvIcb55znHNsvOde8/U6pv9JdZEj&#10;Wa3WMPyLhvZfNFn/U5PwLyrEf1Wm/bsq7v+7jrdGk/RXJYX/zzqKCjfYZ39MXHWI4/403fAGTmgP&#10;LWYQu21QfU87MqmWkZ9lWhLjXeITm++ZkRtckbm3Iam4aXdbQ9x0neujDuGdg8Tz7VYzQzuKD2a6&#10;JaQJtlfopkyw9h+h7TtK3TNJ2T1I39PLiu/iJnfpJ3Y57OnjuxYSTRKFDnmGzsVck1SOQZKxTb6+&#10;eZauWSZAzzJb3ypHaJHJNEqi6MYLxIov2JSyOlaQ3CtldawyIbXMYgW0zVMFpsk840SWfjxdZzeZ&#10;v53A2aLFjtMghLP1d1E4wblF/e9ei94+/fT+wctnV+99XXjx9f4r0cKbbwLws5efXyx+fvXk0/On&#10;ywVgACwAf/347ncE4K9v3ksE4BfzD98/eS56+e7twpMXdxZE7z6L3n6eP3fl6fWFl7cfPr967/r0&#10;3LHWrpnGpkt9/U+OHb01PHh7ZOj26Mj1kaGrgyOwAHzh8JmKkhEvv3x37xxTm70c7WgHj0w3v0Jb&#10;9ywbt2y3oDKXgDIzpwxjuzRLt1xDu1SKMMbQNtHEIcnOK8cnoio4tiF8W/O2xL7k/OnoXW3pxcfK&#10;Gi8XH7iQkD3hFlQCirkEljsFNNj71lm4FNm65zi5pTLY7nIyJPn16N8SgNUVsZAGrKS1RAOm/gMF&#10;YKKKPknZkKCiraUqnhcaJYQFYGVFCz4vbk/8eEHJlcCoZjuvAq/wMs+gbBLNRk2FKSuDU1Yiqijh&#10;1q9Vklkrr6oMS7yq6hvh9GWx+iuH0RQLwEvVX2V5FaXfXQP47xeAZX8tACtuXKeqsE5Dbh1GVYnF&#10;oDuZWWyxtE80sEo0tEq1dC4wsMnSs8oADzCwRnY5po75ABOHPGP7XPAk41mxABJvG0Wwg6a9i2m4&#10;V98hg2WyG8uNQnPCKXpbhVb7DRzSTBwz+MZ79K2S7D0LQmKadyaNxKdPbo8fCI9rM3XIgkVflu5u&#10;U/scF79qz+B698A6M4dcEKcJtgNr51HqG97kE3bQOaCSZb6PbrabZ5Ns4JrHt04n6u7imac6+NWC&#10;VulZpRk7ZJo4gKbudQ8qTMwZK66ZS0hu27X3wKbYktCI7M1xxbkFPSMTN6/d+nR7XnTjzqert95e&#10;vPb8/JWn5y4/OX9l8cLVZ+cvvzxxZnH62ML4zO2hyZudwxcaOo5XNE4UVw0eaJ7Oymvbvbts747S&#10;AM/dDuZhm3z3TnVMTzQN16SW52xLz4hNDrMP9DZxS4qMT4zYe7znSHNePbAj9f2Fu3NEjz6D+PmB&#10;4w+O32rNrb8+cf7i0MmTXTNVCUWih5+Ld2a/vvwExB+euF25r3C4uhvsyt+afu/IzaHK3tGage6i&#10;NmAb02p7ituBvT5+qSG1Zv7ora7C1vqU6q93PsQ4RfaUdYoeinxNvR+ffXiy9zhwPtx+11PetdNv&#10;++L5x41Z9ffm7lTsLxutH57tPNpWeGiu61h/WddY7eDjk/d3em0RPRdlbUptzqwXPRVt94idahz7&#10;dPPtNveY15eeXRg47WfkCTYPHxjZ57dT9FhUuae4ZGe+aP7zbv8dLy497Sxpb8ppPN47N9E8Xp1R&#10;Ay5LTWbthcmLw82jo4fG20vaTvTM3T5yY7iqLysiSfRKNFbZlyF2tnnFbfWKE70U1WUfONIzt81n&#10;51DdeH/1iDbG4MHpxcMtR00olreOzneV9cd6bO+tHErbnH2ooDM9Jmescaq7tL8u5QCopDmjaYt7&#10;3PNLTxOj4hM3xzNRZPD2V90gK7/qlzX/+e9rfvp32fV/lVn7nz//9V8U1v7ZTIfJo2BYWhgDLptH&#10;ofJpzN8SgAFUAk5KAEZrqP6OACyl/sKF4fIAWMeFS8KAYmATDsJHAV8LjYAdcEYAvBdYqIbvAjBZ&#10;C0sh4LQwSJxYAIZX/1WS3/DLX/685ue/wPLtulU/Sem+EpaKvkv5EQEYNACL1AANYFIIfBrRmEu1&#10;NxDAAvBEU1l/BaT7DlWkjVZnjtbm9JWnteYlNmTtbcxJaClInmgoGazKHajMGjtQMHYgD+ztKNwP&#10;GKktGD9QMt1UO9vaPHuo7XB982BZXWduzVBxx9n2ucM1I3XxFfUJNe2ZLXUJdcVbiyv3Vh9Ma+4v&#10;H51umjuU27vDe//egNSBqvG2gt60TXnJkbnV6Z2d5TM9dSdby2eLU3oqs4aKU9ty9tS6mQVQVWnq&#10;q5VpythdgSHDB8pn2mvGm8oOt9cMN1WMtdbPDvXWFeRSUSgiAolV00QqQe8X0C0jlJFIcB+UEX8X&#10;cD+/HA1l9d/VgKWtuFeHvktL2T8UgFU3ghNpaqogkapYgLoCAq2Kw6ngVNeq0DWI+yK2Tx8aOdE5&#10;fbh+uLuoIz0iozapuaNwtLN44vDBi9lxNVGOu88N3bpzZHHi4Ny5gevHOs60F/Ydbjl299iD/J0l&#10;HUU94wenpw8daSvqjHXfUpfe8PD88/HWmYGGkdun7n64/2Hx6uPFy/Oix29f33gkevxO9PDd2xtP&#10;Pt16Ibr37s7Mlf7SjkPpB851zL67+OzjlZc3Ry9O1Q2PVPZN1Y+CrgZ0ShONozOHDp8dPH15/OLT&#10;C0/mj9+9NnX53PDpa4evXJ+6err/5KWxCwsnF+aPz/dVDtSk1HUW904enOmrGJ5onDnTf3GqYXoo&#10;t6dxe/mx8tFLrScbd1XW7yg/W3/kWuuphb4rooufXvRebwjMStIJzdCPLDCOKTSPTdYNyjSPKvfY&#10;O7Cj8lb9sY+H778cm7/acvpWz7WZqunDtUdPdl3srzhcuKu2pWD41om32yJKw0Pz98Q3bdtTGxqd&#10;q2vk33hg/AX4PnX389mBUw9mb0ITO78XfX317vnTZ5cvXnp044Ho+RfRa9Hnhfdvb79+fe3l1YlL&#10;fRXdXWXtTy4++PDw7cuFZ6JPX0Vfvrx98wJYqPBb0bHOyRiPkK2+QdHuHm6GejFeztt9XbO3RXSV&#10;Zl4c7Xxy7tiLC8fvz05cG+sQLZ59f3Xw4Ym2O0ebZjsLGrNiCnb4F+0Krk3c0piyqz09sT8rYyQ7&#10;ZzI7fya35GR+6cKBg6fT0jvDwus8PA/6+vVGRI1sjhvbFDcevrlUzzSdyOqwcL61Zf+zfTkPYhNv&#10;B25/F5vy0HXTZZ7bRazNfbTrG5TfB/WAt4q+n5ERi5oh11EB56jBJww2H7aO7bGNrLIN3G1mv9na&#10;JtLSKtzaKsTeJszVLtzLKcLPJSrALcjDxtfexNdaP8jGMMzOJMLaONTKMNTRItTJOsLVLtrDcZOn&#10;U7iLra+VsZuxjp+1CYyPpZGXuYG3haG/jSkkALM0HQBMBLS2FjS2Is4ABtC0XOh4CCbOhYN14WK+&#10;IZlLmY124KAceEhxXqymg1DNTkfNTl/FzkDZzlDZzlgJwlDZVk/dRlvDSqhpI9C04SFsuEgbNtKO&#10;hbJjYxwZOEcazpmCB7iStCCAD4JM7ArwSe4wPKIbl+DKBiUxDnS0PbAwwIehoewkUJG2FIQNWdOa&#10;pGFFVLcEIBWMkQqmqI1mGCULrLIlVs0ap24DQCiZAzSVzdVVvqGmClmEkiVS0RJeBxetbA3AqNgA&#10;JBHgY1VtcWp2EBqOWDVXjJo7VtUdWAzw1Z2xao5YdQcthKMWwl4LaauFtNZCWkGgLIAvHoL8myDK&#10;xHqzoJX/fMQKaKCU5ZJCmcQwBimSSY5iUzdx6TF8ZpyAtUXI3gol2q7AZh5zE5+1GUbAjpGgy9+q&#10;w9sC0ObGCTmxILK8zFI49KgVoEWzKJtZ5NjlsClxwDJJMTBgk0PdwqfF8MgR0B+iBaU6MdB+0ECw&#10;eDFCCsIDXjsQnvcS+FCGk5oLiPxDgNcmhE8BgM8Cz665IuAufE+Qggav4WktwV1g4T1Z4uWKfwQ2&#10;zp2DdgVwUdKWjXBmIZ2XWz7GnYd1/2EL5ZlJDd3CLBuH/YZUsT9EahxZAqiKjnKHBWOWWF0GhaH6&#10;l0k4MEtFmqVI6UPLgfUkWFf7v1Ho/S2kWvtHiK/Gsov8O8Cj8MABV5ir5QuL6HyiP7js8KA8fFvh&#10;YgD4jsB7JbcbvjsrAh/+40gdLkGq2BKkh/5/H6lq/+HAT+9yJL9dAGXAZfxb+9E+KwKruQDWd0EX&#10;fkR/fbv/mKXP0o8gdbgEScOkWCru/gjLhWr471rahh9haZ1L2/lbz//SJxlswndEguS+/OrWLAft&#10;Bbd2OeDUcGMkfxoICrT8+VqefC13Ad6dh3fj49yA5WFduThXSQT44GsPG+PMRjmx0E5c7LekTPCs&#10;MtDgs+ZKQ7oAxMIetGtpnAq6dJw3HQcth09GuRERLloaTnh1R5yaA1rZFqMCvjM4iFfNd6Wg3WlY&#10;T1ASvApXBH5nwS8m8EqCfzLFp4QKmBG8lZCSZmF0ONG6zE36jO8wo8REAISUIGjRfYo/j+TLIXiy&#10;tTyYODc6zoNDDWJR4Z+FhQKHQQ6iEQOoBH+Klt9yaIBlb9LfR5yLHLwcFjZoJQLAVyNwSf9ZgJc7&#10;1o2FcwEwsc7wbDEAWHqEfTgOlwEwQJm/A1dxL7fsuf09ftU9/iGSD9R/M/BnU/LxhN9N4DUk1TwJ&#10;S0TfpfymAAz+b7ISsAa8TOhFgC/8lisAqb8rC8BkhBmwBHVjvKohADhwcJle+w9HWsr9fcgIkxUB&#10;uwjqoNmG33RfVX2Ib+qvUKzvagNL0NARa8A6aCU+SpGDUuShlbgYZQFOVQDvBT5GGQShvciNXIQC&#10;S1OerSnPhGuAVvxVFWBVhHAZwDJ99xtL54KGc4K1NPW0NHWw6my8JpuA5BJRPGgBSAQHp8HCqDHU&#10;5AnqCkSNjSSEEgWlAukNIC4GFIAmfAZg1NhoVRYApcJUkQWFqcABmwglOvAhFOga8lwNeZ66HFcs&#10;6LKU1zOV1jEAwF+6qbiWvnENbeMahvwvLMU1PLUNOsiNhhhlY5yqKV7NDK9mglLUx6oaEDRNqBhz&#10;NtFWSHfWY7sbcL3NBCGm/GATfoAhx1uf5a7DcBbS7AVUGzrWmIYxoaJN6RgLtpadkOpmwPIz5obw&#10;iP56rGgL/Z3WxvvMDOMN9HcbGO4yMtnF4gbrGISy+a7KqvTVq5RkNygqKigpbJBZt2q1jDgPWGGD&#10;rNKSyZ/hwSl4JlI4Ih7YUlQSAwvA8F4lWXmAwvoNius2KK2XVV4HobJeDkaXydXjcI142qY6upZ6&#10;RlaGRjaGptZGxmwChYRCIxSU5VatXvcfP637y1/lfl6zca2szH/KbPhJVu6XDet/Wb121V/Wrv0P&#10;WdmfFZTWysqvX7Vu/S9rlRXVmDSWm5H5FnOrBCPLJGiWZnHyrr5dJsDAPgtg6JCta5O+PG5gnyO0&#10;ykKxt2sJ92nbFgpsCvjW+bpO5dr2ZTy7Ep5dGce2lG1TwrAppVuXABiWxUyLYpZpPt8qT2iZpme1&#10;39o5hacT8p8/UxQVBQikAYvlyuF4kknOLI4fgx24HmFHckul+xVuJIdpGe/1zJ/2Lj6i518uQwhk&#10;22a47+vnxtXL2u75meBvF9viX348rPE0w2XvX1GWvgmt2e03txcdETok6lnvsLHfeubIbdGi6Mv8&#10;y1M9owIUeXfY1s/Pv754CM0CfefS3S+L755evvPx5oOF41fe33p//cSzqPASKicSzgAmGyRwLKAF&#10;gPkm++n8PQLzNLrNfqFrUkbByPOLos/9TwY98uoNdlxJ7Ovf3xxoEpy8KdfTIMCL6JJiFau9StMJ&#10;x4o0cNpi7m+ppk3+H+rGaymm60jmMnjSv6wnr1JFyqD+shZBswv2LmxzTKgJ31QSZxVfyIibJu5+&#10;qLHr4brIG+tDTqA3dVrE5wVlbEssjyhtjqjtjaoZiC0a2JdTXlMa2XUwrKMrraS5eFNBpc2eCp2t&#10;jcKtXTrbByySpoVx3ezoZqM9ffRNjfiwauvUUeuYVn2PYoZ5MtM0CfwhehYZ+uYZRlbZ2gZJZta5&#10;5jZ5OiapOubpRg754G9H0TcLLdIBuhYZwGqbpfHNUoWmqRLLNUyk6e5l6e3jGCcBn669h6O/j6W7&#10;mybYTmTHYmlRSFIYmhKBo0cDXx0fpIj0UcMF4hmbyNwtwCKIoShyuKl9Wkh0+dTR+x/eiF4sPP+8&#10;+PL+2YuiBy9FD96IHrwVPXr35cnrT89efHzxBCB6+/rz8+fvHj/+sLgoevNa9PGD6ON70bs3H9+8&#10;/PL+jejTe9HXTyLRJ9HXj58/vfv44c3X9x+/vPsAa8CfX7399PLNp+evP4rnfxa9/Sh6++n1/CMo&#10;A/j1B/ECwHfezj97v/DsNXgSTl24NXXsxtjExd6+U4daFg5P3BoefDgz/fDYkUt9gxf6B+9MHb08&#10;c76keChmRzNgf/rQroSeTdubo7e1hMQ0xO3tCd92yDfygJN/qZV7nqFdKs9kD01/q4VbpmtwSfCW&#10;xug97ZvjO7enDKQUHSmoO1dUf2Fv1hgIxu3v2ZbcDwpYe2bpWu3XscrWs8nVtUw3tU+xsosnUR3l&#10;ZEhKcnhlOaSKnKqaLDQ5p6q8mpqCupo8Es4AXlEABp22GK4Y8eTPYnBq7BWBZWCCJg9ARPBJSAGA&#10;gtChI8wZmuZ0pBENpcfA6NG1DOgECxrJAalhq6+/IyCgzsev1so+08kz394jlc73kZWnbJTDbZTD&#10;bJRHKcprKsqrK8qrKip8W9YXajbUck0NOaS6LEptAzQFtLqSBpwEvHQKaHgl4GUo/b0C8Ib1MrKy&#10;ssCRl1XYuH6jooySqhxCfaOWmiJVVYlnoBfs6LRf23Cbjlm8tUu+jlmy0CSRZ7iPrQce7L0C4/0G&#10;VuBG5Fg45du4FVs6F9h7lrkF1Dp4lRtaZ+hbplk459r7FHtH14dsbwve1rJpX196ycnq1rtNvY/T&#10;io5bu+caWicFRjcC7D0LXP3KQza3lDXc2pN+xDey2T34QFBMe/SugdAtXV5hjS4BNRYuBUZ2WSYO&#10;OcAKTBN5xgnaVslhe/u84pqs/Eq17TJYZkls8xRt62wDhwJT5yIda2iiadAAa488a/fMmL2dDZ23&#10;cgrHMrP79ie1bttZHRGdFx6VvXVnaWJq/eDolRt3Pj19Jbp66/XJcwtXbj2/vfDu8o0X12++vXTl&#10;1ZG5hYGxS/1jV8aP3pqYmx+euTUwfrV78Hxjy5H8gs6EvZXxO8uykxqqcttKEkv3Bu+oz6wu3Vfg&#10;queQGLF3f/ietM2JBbuyR+r7i/bkvry6CGxn6aFnlx4F2/h9uvVquLq7La/hZNfMy4uPgDNW1/fs&#10;3EJNYsn92RtgExQIt/G/efjiZMPggZTyGxOXpw+Ot+c1Xxw8U5dU2ZHfMl43VJ9SfX38Eti8PXUN&#10;7C3anit6LdrsGAEJwPc/7/DdNtUyefvozSCrgBvT1460TYPI53sfC3flz3YeBbsmm8Y7S9qz4jLm&#10;uo6Bww9lN3698yHMKvDpmYcD5d3pkUmil6K0iMSjLYdF8593em0B8aujFyJtQ6CFLVtndrjHil6J&#10;irflFm7LET0T7Q3cdWvmen9Vb3Vy5dnhMzPt05VpVYMNQwP1g6eGT88OHB88OHyi73hvRfex9pnJ&#10;+pHc6FTRC1FrRn1rVqPooSjGNdpJ6PDpweehxuGhg2NZW3KP95wZa5zS1zK5M7vQVzVsy3U6O3Sp&#10;v3pkV8C+I+3H40OSGrJaEsJSWvI7Rg9MVsVXgzY0pR/c4h53/8S99LjUHQGxNA0tJpasDB71n39S&#10;V5CVl/npf/xff/rz//yTmtIaIyHF1lggoOEoKA1tBo2pRcCpIwR0DovMohPoRCyBgMVp4cQiMBaJ&#10;RmlooREAWIiVaL0AEAQ+5ntiLuwj1ZQ1VRQ1lDfCAB9EUOIcX4niixbrwfCBoJ6lujK8F64QPuNy&#10;cMCC9nwHXvqXTiaQ8BhNVaUNa1et+fkv61f/LLd+DUCSAQxvwvru76MoXlYW9mEZWFlBVmUjvGz4&#10;t2WAURqqWhgkOC+TQhDQSWYChpU2281EuC/Ct6cia6alfLAyY+Zg4XRjwUR9/mBVZndJemthcktB&#10;8qHClJ7SDLDZVZwC6C1L7StP6ypOas2L76/IHq4uGKkpHaosG62unTzQNFHbPFzecurQ9PnOE0cb&#10;JtsyDpZvLwZU7akCzB46nhmVvccvsT2/d6ByMnNzUUJwRn36oZ6y4YKdFfk7KhvzBtpLp9orj3VU&#10;nWgoOpwT35qf2FyQ0OBmFqBD0KWpk6hKmP1RmyYO1Y00lY02lx9urxlvremrK++sLumsrXC3tFj3&#10;5z9jVTTwGuj1P8tgNHEIFYyqgqbaRgSMuiISoKGE0lRGA2B5FZQBPgjCe9UUNZTklEFHDTpwuDOX&#10;/KxHUwWhoQz91kfSw4v3fteAf8PCvT287jsk9Ip79Y2ycuDLNgCe9hk+nQq0VrE63E64kQgV8Cfg&#10;UGo48LohamgR1HBkFVycT8RM6+iF4VOgH8iLzT3fd/Fk5+XW3OHm7NHtXjl7g4s3uSYW7W18eVn0&#10;aV40VHNsqvXsg1OvRw/OXhy9/fa26Gj76adX3o42TOXvKa9IrE2Ly1u8/hF8um+ffnz7zAKU/Ppe&#10;dLR3cuHCrXd3nz65dPvppXtfFl6LHn96dWXx2uSl091zh2uHns7Nix6IPlx+cXP04oWeE2e7j5/u&#10;nL135OZc28zRtukLw2eH6waLdhe05DXNH7/74srTE72zoPsaqO47N3QGfOSfXXz2+trrw83Tk01T&#10;/ZXDJXsqsmLzB6vHbs3M3xi9cbXj3Hzf5YdD10XzouNVExle8bMVYyNZHVeajj/pu/ag7fzInoYM&#10;4037eYGNrknTexonUg6eLB+83Xb88cClxZEbz8ZuPRm5c3/g+oXGU2caTgzlDDbtO9Se3DOUN36x&#10;48bH66KexvMOdjs3x1aYWG3asqsyMiZ3a2zepxeij/dFd47cvn/05rsbLz4svHr54Pndu/OnTp15&#10;eHPh/YNX0JV5KXp148XVw5eOdx070jp1YfSs6NEnEPz87AP4+ib6/PX96xeiz19ELz+J3ohenb95&#10;KCt/n59flK15kIkw3ErH34DqraPlq6sVakqPc9De7Wq4w0kv1lq7cmvUoZT9IyUFMwcq5g7VTjWW&#10;NWXuTI9yz4pxL97hW58U0poZ1ZUV0ZcbPVoYM1OyZyJp183qqte9PfcbG/q3bU03Nd1Co8eRKRMx&#10;W2e37W5388mm8ZuN7V6kFYkO9omKD07pOY9RzKZxpjcpbi9pAW+RPm/k3F+vdfuiFPRONeiJZuAt&#10;bOB5Wshxfui0QcSgdWQ822SXiW2CndteR9cYO/tQW8tAB8tAF+twX+cgDxt/RzN/e6MQB9NoZ/Mt&#10;rlZb3Gx3BHps9feI9XHd5OkU4WoX5mwT4mgV7GAJnFAna+DDAB9Ewl1s/8RGOLKQEEyUeJxFDLQG&#10;MM4ZBh66goe9AHSMiwQG2oWFdmGjXDhIFx7ChY9w0dZw0RGjp+6ir+aip+GgjbAVIi2FSGs+0pqH&#10;guCgbdloWybaho6xoWDtyN8h4YC1p0LZulKjPBBkTVsJJA0borq1lqolXsUCWBjgLwWnbA6DVTKD&#10;wSiaAtCK5hglK6yyNU7FRkvNjqBuT9SAMl1wanZYdTuMhh1KEwKpaaeJgCwG4YTTdMYjXABaSFcA&#10;AeUmgYh2J2HEC+ViPSk4LwrOh4j1J2ICvgF8rC8Z6w32Mkl+TLIPi+TFInuwyG4ssiuATfKAVEZ8&#10;KICrFcYjhAP4xAiAkBy1HD55E0csr3LJWzjULQLadj5juzZjp4C5A/g8+rblVoe1XcjeKrEC1hZt&#10;5jZgBXRocmY+LY5Lj+FRY9lUUDM0UTOXGsmmRS63LFIYgxwmbUnhTEIEnRjFJERJWYZWJI0QCSzw&#10;WcRoNjUGnEtAj9Wmb9KhRmpTIgQk8PeGcPBBbFwgC+cnUX/Fy/V5U5HuZE1XkoYLDe36D4GKcgHA&#10;Ph3jBmBgodQf8cp/0qPSAHBfYCQCsFgD/q8IwFzUCrARkOK7HD4GUnZ/kP9XAP6/HanW/gArC2C/&#10;BTyqDhz4snO/a8CwxLtUNoOBb8RSJDWsCHz4jyM5kRRSxZYgPfT/+0g1778N0FTJ3yIJgudToqRK&#10;IdE1wTMAP5kAPiFoyY3+IZY+Sz+C1OESpJr3h0gdLgHeC/918Bnhj95vAf/hy1laJ4y4tt+cgeBX&#10;l/3XXQ0ABOFbA0rCjz28uRxxbwOdDpZ7AfBftPTqSXaB8mJVzx5eSEJioTUjoPlCbIClwEuHIqyp&#10;mlZkTWuKpgNF04mi6ULWcCRrOJPUHUjqTsASVAF2sCWqORLV7IElqDni1f8GTg18zfgGQbxegET6&#10;ZeC9mVo+LPDRFr9olgNPpCyFDiNSj7dZh7d5ueWKJVspC2DixZM/f58CWoyvGLGwCr3doBccE+cG&#10;C8BUvDcZ70sT67tUvC+UWIzx0kJ7whEpC7HsTfr7fD+7NGKhd0WWqbb/QP5+ARgq83fguvSZ/zGk&#10;e8jfR/Ih+m9G8gGEmw1/SH9HAGag3VbC5R8lAJOhT+tKICzICLMV+T9CACZpgoatgKTAr2RgNT2C&#10;hp5Y+v0beDUhAKPME4u4XBisCh+nKoDjwF8KiP8ey6RfGLSKYCkYVaEYLkKJglQhwiCUCZpKWuob&#10;cWoKWLQaGQajThEvPEkVQ4c0BvHkzGgVDlKJpbmRoS5PA6jKUoCPUmYDvqXqQtAVVlM2rqEprqUr&#10;rWMor2eqbmCryXIAwFeRYQFHU4GPUtLGqOji1PTxaiZkhB0V5QT+OwB9XdfyYGtBDhPnwiN5AvgU&#10;DwHVEyCkeWnTvbVpvgbMYH1GkB49UIfmrU31ElBc+WRQ2JGBtaZjrMTLDNmCPoFLcBeS/XVpQaBf&#10;5RH9BbQQPiOUQw9jMYKZzBAWN5jN9+Nr+5Cp5nLyuFU/y8lt2KgoJ7t+9ar1q9fAArDU6r/wWBUs&#10;8cIRaFTrtwVgxQ1yMBtlZJXW/w2Zn35e/8svcqtWy61du3HtOvl16xTA6dauVdkgq7B+vfzqNet+&#10;/nn9X38CFpSRXbNO9ucNMr8AZDasXbdBZo3MhjXrZFavllnzl1VrV8urKyFYeLotRy9cx2yXgWWK&#10;vmWGjk2Wtm0uQMcuD87lhRFYZwttcgBL9+rYFQhsilCcvVraSULbEr5NMdeqUOhYybMrEzhW8x2q&#10;uI5VHIdKlkMF076caVfJtC1jWpUwLPL4NrlC61Q9mwQrt/08g8Cf1hDkFJmaSCGTZc/hupDJdiyO&#10;N4vjswFlS3BNowaUylMjsSYJzrlTLgUzAr/ytcQQoXuxf9aM3r6ujS6pP1NCbLa0B9Sc3dR2zSi8&#10;WInlF54xktc5vyXvGNloO4rmQ6I4j/eeEb0Wvbw0H2rtQlNCGTN1Tk+dffHw7aN7z+9cuvv5ydvX&#10;Nx98ufP43rGLzy4+u3b8aUx0BZUTyTZK5FnnEPXi2eYpbNMEnnGCjUs512A/xXC7V2TZhVNvRbdE&#10;U7taO5zSXf6VtocWUBVTEeexz0rbx80gJME5PkLgnR2+21PX0o5hnOy/+1jVeM+eA2kmkf2RuZVW&#10;UcHqgiCSUbiVn4GxG9s1wiChSJhQaZXU6r+5Pskyp4W445pc5Of1YSK5sLeqQefoUV2Wu/Mjivcl&#10;d20pPBZTcT2m7MH2skubUgp35mfuKKkJyzvosL9Jf+tBndhWgy3dvMBaq21d4LI47O4OzDlqv3/U&#10;YHuvT84JXa8ybbtsgWW6vm2OiV2enlm6UD9RqLffxCLLyq7A1DIbbOpZZDh4Vzv71Vm6lHAM9gPA&#10;n8zS28fSjWfqxnP0E7iGicBSBbuI7K1EzjYydzsJwNlG4mxVQvqoYvzVcYFIYiiRFcPS2cXV38vW&#10;3a1rlmzjWuQbdjBkczsgalvv3tSZ7JJzmUWnapquNbacuXTp+fNH7x9cvyt68fLLw8eiheeihZeQ&#10;APzw7Zcnrz8+ff7x+dMPL5+IXr/8/Pz5x6dPPz179uXVS9G7t6IP7wAfXr/49PbVlw9vRZ+hxN8v&#10;n99//PDmw/vX0HSCgI+fRR8+id5++Prm/ddX7wCvFh6LXr0TvXr//uHTdw8WRc/ffHny8sWt+58e&#10;vX53/+nTy3duHzt18/DRe9NHbo9PXO3vuzc+enNo4OHM9OO5Y/AU0Hemjp6bOFVaPLo9vmNPYl9W&#10;0ZHEzNHYPZ0RW5t9I2tDtzQHxjR5hdc6B5TbeBaYueWYuuQCa2if5BJUHLe/L6fqVFXrrYqWa3k1&#10;51KLj9Z339+XM+EbXecWUuoVUQ2sjVeukVMG3WC/0CLTyC7H0bvA3TuLzfNSkKUoyuL+UQIwXp2z&#10;Ijg1NuwsVYKhNYA1TCE0DSgIHTJKSMbokHFGZJyVmrIZix7q7JTn41vh4V3iF1Lm7JVG47jKyWtt&#10;lEcC/qb+ivk2OaeCuroCAjQbNF5VDqUi+23i0H+iACyzTlZWRkFeVl5WDhKA16uA86orEDWVOUh1&#10;PUP9cEenJCOLfU7eJTsTJ/ekzuxOnordPRSxpXvTjv5dSYdTck+m5Z8GtrDqWnn9ncaOxa7h990j&#10;H9oH3nQMvu0d+9Az9mZg+n3PxOv6zvnyg9fE3Cipv5qQPe0WVGHikGbhnO3gXRyxrSO77Gx5422f&#10;iCZbn3J9u0yBRbK2VaqebYaOdRrwbbzLDOyzQMTQIdvUJR/4IK5rl6HnlKnrlKnvlKPvlKfvlK/v&#10;WGjgUKBvn2/sVCqwzNS2SjdxztO3S9e3Twnd1lJ28CIsACcmt+3YXRu1uSAkPCMsKnNTXO6OPWXl&#10;1YMDo+enZ2+eOv/gxr3Xdx68v3bz+ZWrzy9efHby9IMjx+/OnXl06tKz6dMLA1NXp+buDx++0d57&#10;urZhsqSkNyezJXVfbcqO4k2em3cFbC2Jz59oGgZOZ+mhhqwaQH1m9VjjIHDe3HieGZdyvOfI+ZFT&#10;u/y2fL79eqiq63Dj0JneY2+vPq1JLDnSMnZj8sKhnAOXR07XJZeJ5t9vdY96cPwWKANKHmmenDgw&#10;PFk/crTlcFdh64HkqrHawdrEiisj56sTyq6NXZxrm8nalAr69qSQ+IbUGtFT0Q7fbf1VvQ9PL4TZ&#10;hVwYOXdu6Mwu/x0f77wv2Vs013XscPPEweyGI23ThbvyxxtGRmsGQG2fbr6NsAl+euYhOFdubAao&#10;LS0i8XDDqGj+8w7PuCenFm5OXom2D/t658OJtiNxTlGil6KS7XmZ0Smih6KdvtvODZ6e7TxalVRx&#10;tPPIZMvEgZz6gfrB7uqe2b658bbJ5pJDg3UDXaUdl0bPg7+iYmeB6JWoandRU1qd6P7XSIcwC7rZ&#10;zblbZ8fOHSw8VJFYfXHs2mzXKQuG7fyJRxNNM3Y857nu031V4PLum26djQ9Jqks/mBCW0pTbNlZ/&#10;uHBrkei5qKegZ5fXzocnH+wO3OFu4IDfiCCoIDXlFOR++mnVv//rup/+TVnhF7SmHA61ccfmAF9n&#10;SyEdT8MgeBQSi0AkobAsIo1FZtG0aLAAjAfgMFgMAov8rwjAEg1YIgDD4u5y9RcWgCVVwbtAUFLz&#10;CoCjkBqw+quFQRJxaAoBRyNpgSDoVmTW/LL2l78CKy+zVnbd6n+sAAyslAAMTwENC8CuxoK9Yd7d&#10;5ZkzLeVDVZmD5an9pck9Jclt+fuas/fVZ+6py9hzIHNvQ/ruzqLU3rL09oLE1rz4ntKUgcqMvvK0&#10;0brCifrSkZrSnuKCwfLKI01tsy3dh+u6anYX9Rd0zB6cAoxXDnfnttfE1+RtzmtMbeop6qtLbtrr&#10;n5QYmtWW3z9cM92U3TF6YLo2tbk+o33gwOzggZOd1XOHyo5VZg1l7z2Ut7+pOKnJ3z5Sl6iHk0eR&#10;FJD7IqKGD9b0HyjsqysYbiwfOljed6C0/0DFcHNdhKeb8urVaCU1LU2M/PqN4JJrqOLUlDFqG1HL&#10;1V9Y9JXwTf0V68Sgkwe9N+jMl/bqILKiAAw2IaH3dwEdPiQAyynCmb6gV4cX/f0RARipiifj6MDH&#10;qmJQGxFYBYSfjUdjdnVveXtnwaHiXWXHO84ebb1wIK23YNchP7PdNuyQcId9znrhlUmdZ4bvjR08&#10;fffka9ET0dHuS7k7qs+M3vy8IBK9FY03Hw+029RVMXJ+4talo4/OTN6pzDpUknbg5NhZ0QfR1dkL&#10;T67dFy2+fX3r4fMr99/eWnx/6/niuYc3p6FVfh8cufX23OKb84t3J69e7j99bejc5cGzJ9uPXh29&#10;8GDu7sNT9y+OnButH+4p7xqqHQB91+mBEyd6Zy+Onn905sGrqy+AvXb42vnh86JnooenH892nOwo&#10;6jmQ1tRbPjRcO9GS3jJTPjZbOnK0dFh0Q/T22OPupIPTZcMtu6sP7a4u9k+JN43coR2YZbWlJ6r0&#10;RvHk656rb47MPzl6+1rfmWMHxmZrx690nrkzcO1279Wx/KHx3OHZ8qM32q8dKzma55vburMV1Hl6&#10;/Kmne6JfQIa147b45IMllcN7d5XNTVwHl+Xd9bcvLyyK7n/68vjDi4Xn16/dnpmevXj8/JsHL0Qf&#10;RaJ3ontn7sx0TIE/6kT37MWxcy+uPXt67cmTmw+hvZ9FH1+/Fn3+JHq6KHr7WvTg7pX+tv7CpJpd&#10;wemBlvFugt0uzC3W+EhD9QhDlRhzxDZbHCDGkhyqzw3R1fPj89zZdG8hI9CE66NPsWepB5oRYl3Z&#10;GVGmVftcDmX59BcHjVWHH6nefjgnfiwpfiIt6VxF0e2D9bO5GQVOjv4ozRQDw/agoBN7EqajY/tc&#10;/ca9g2/vShHl1z6M3HfRKnCGYnUSY3kH7fwM6f5Zw0+ECBGph4nUQ94igh9jQm4RQi7TQs9wQqf0&#10;Qsq4Dsl8yz080506Fjss7Lc6OEY62gY5WoZ7OYZ620f42MX42W/xc9jiabvZ0SzM2iDaxSbSzT7K&#10;3QEAHIkGHO3hCEfCXWxBRMKfmAgo/XdpBvDv4kQVT3UL+KaoIaEZbiE0nZkaEGz1b3DUnDnqjiw1&#10;C5aaGQxTHYKuYUbTNKNowD+9NyeK0ULAWBLUrQnqtssRC7finF0xwAcRtIIZVtECvxKSeZth4Kmb&#10;cUrWeHVHLQ0ngqYzPAfg0oQ5OhpaNI6C9SDiPAh4D7wWsJ4UeOiT4A+gEQMAdFIggCleGRfAooZI&#10;UmSgqZKp4txcapSYSC41nAcRKmSECZmh2oxgbWagGH8IRrCQHCkkxWiTYwE6lDiALnULAI5IISBv&#10;4VO28ihb+eTtfOo2AWWHxAqpOwW07cutNn27kLFVSNvGp8XxKVu4lBgeOQ7SerU2MQlRTHw0QyuS&#10;gYui4yOApeFCGfhgulYgQytQylKxfhSs3zIbQMMGUbEhNGyIlKWggyiYYComGNTJ1Apnk6L41M1C&#10;+mZdZow+I0YPOLRNurQoSAwWLwcIS78A8SSNXtC9QLpRkPBo4Lfc7qVIMr9/EBrKbumB3zLLMa7Q&#10;mqwSPWAJsGAA+LXO4S8e7oSSvX4QjngO5+WwUW4rwhPP8PzjcKGVJn2Ww8F4r4hUsf8ybLQXE+nB&#10;QLgDC6rl4XzhIBfjtyLiqVlXQKrYcuBifFwAQICHZm393wqp1v4xy67k77P0roGLDODj/aDV05Ee&#10;LJQnAFxzAFwMoE0MFBLEqY14P/imgCB0X35drQT48B9HciIppIp9BzQPmsD8x/mt5/kfhVSzJcDX&#10;E7QZ+KAYfJ3BZeSgfVcEfiDhZxIg1AqCkb7df4TU4/SHSB0uQap5EtgonxWRqlaCpELgL/0bJf4P&#10;srTOv4Hz5WBWni1ZMpeyePVcT0kcfipYKDcANFs+0hX+viF5YJYCKU8oTzrak4YCrw93CsKNrOkK&#10;/5AIbIpn2oCQ/LqIoG6vpW6hpW5KUDeVslhlQ4yyIWxxKkZYFSO8qjFO1QyjZIVRtMEq2WGVbIHF&#10;KQPsgYUjwNdSdSCoORHVnUD94Cx4dSe8hrOWpgsR6UZGe1AwnjScN4BNCgBwyIFcShCARw3m00IE&#10;tBBD9qYVMeXHmfBijbkxwNdnRukxInXpEUJaOIcMLdK/3NLxkBwrZQEkBDTlxjcQHmLcxEDzIcO/&#10;kfr28z6sKw3rTkK5kzBeZLQX9Ds2tBcR7UlAuOMRbr9VPx3ry/w7gMV+r+VIvUaX4C35UdGPsEw/&#10;/n28WVgPDtYNwMa4Alji3zgyUc4A2IfjcBkW1m3p1NA/grhLlOokf4f/7frP30LSkcIth99NTKR0&#10;8yRIPuC/AlxP6FJDv0aVAvz3ZCXs6AhbuviHGlJQNa1+A4vfgqJhTlIzJagYA4ADNkGQrG72z8SE&#10;rGH0d0HRNP594GIkdUMAUU2fqKZLVNeGIagJJcCbWqoCnDIPBq/CF89sDFm4AElDh4LQA1CR+hhF&#10;DgxWiQsDDsEo85BKK4NS5gMkmwhFrhgmQpmkqYxXV8SqbcSoKqAlIFS0QBygoYQDe+ECagp4pfVE&#10;pfVkxXUkmI1riTDAV5WlIRTZ8JTRGgpMzY0scAoNeZ6mghClpItVNdDSMCYhzShoCyrGErYMvA2b&#10;aM+nOusw3fXYngYcXwN2iAE7zIAVAaweM0SHHiCg+PPJPjySN5fo9W0iBPGC6GSEA0nTEfy3EYak&#10;aU/UsCNoWIqxoGPtaRg7CtIeAHpRSFHGQcuKgy4L+CSkMwntQtXyoFF8qHRPGsOdK/Bi852xWtrr&#10;N6ivXiUjLyunKCezftVPMmtWy65bLy+z4QcFYBg4Au+VlIQdaHhLRlZh/Qb5dTIAhfXrFTbIbJSR&#10;AVZ+3TrZdWs3rF69btUvv/zHf6z6618g9Xf1Ktk1a0AzZFatWrdq9YbV62VWr1+/Vgb82yAnu05W&#10;7pd1sv+5Wu7PqxTlNVkUvou2+WYdi90CswRt81QdSOLNE9hCCO3yte0LADoOhQC+Ta4kLtmlbVek&#10;Y1+G5SUSddK0bcv5NqUcyyK+fTnHpkToVAXgO1fxnCq5zpUcpwqOUxWwTNsSpnWB0AFeI3Ovtec+&#10;bZPAtXIEGQWCOoLFYltyeA5kijWL687h+crj7HCuqdTACnnGZrTxftvMCevMCZZX6RpimI5XRXDB&#10;CePUIUX3zH/XCjQIb3Qtngs5eFHHL0+R5h+SOJzXtrCn7BzddK863gOHtT01dVf0THQotwq/RkGI&#10;JlHVsel70t8///LgztM7l+6+vvf07e1HovvPHp68tnh+ceHSh4S9hzg6cSzD/VyrbJL+Pq5lGtc8&#10;UWiWZGpbwODu1DXak5Ha/+m+6OHofLVb8qWU/iq7RE8NOweSe96OhoToYg+jCDemx07HrS7adl4W&#10;bqH2IY4s+0TXPYeTOyfCy69taRTljV4Jyb8cV341r7ctozkrq2VXZb9bfrdF4YRPwdyOzR2pOimd&#10;iJj76J0i3K6vSOBEnWVvH7TKbPCvy48bTEo4viflytbsSxFZhwNzR7wzx233j+rvGOBt7uJHtelG&#10;HbKJPeS2vdU+ssYqpNIm+qB+UB3b94D55m6CfjxZeydLP17PIt3YMlPPKFlXb7+BYTK0srVBErAM&#10;znaObry5Y4GdV4WlazEoBtAxSeHo76PxdhBYcURmHImzlaW9R4sZS2DEsvXiwV6+USKwJjY57gG1&#10;geEHQ6MPRcS0b9szlJRxNDH9CHBSs+f2p80kpE4Dp6DsYknVVWCzCk9uj++rOXhhcnrhySPRm8X3&#10;D67deHv//ts7d0UPnkICsHgK6M+PX318+vzDs8UPL79NAf315csvL158evH888sXondvRB/fv3/1&#10;/OObl5/evf7y4e3nT+8+fXz74f3r9+9eSdTfr+8/SgTgLy/ffnz6EvD12WvAl6evPj5+/n5h8e38&#10;4w8PXr68/XD+1OVL4zOXRybvTR9ZmDlyb2L8zuiwRAC+OTpxfWziztTRk8Oz+fkDcbvbtsV3J2dP&#10;7kkejN3TDQjf1mbnVWDjWWDlnmfqkmvslA2slWeJrV+ZuXuOmVumlVe+V1Tt5oT+3VkTOzMm4pIG&#10;ylpubU8bcQ6usPDItvEptPcvAtbKs4hlnKxjlW1kl2Pjlm3ruB9HsPnrf2j8/B+KSwVgdTk1Dfn/&#10;sgDMJaitAF6FraXKAcCb0GzPENpkNUOSqhFRFbyDuFqabC0ED4/UxqOMVDfq41AuZsZ7/fzKgkLK&#10;A0KKLWy3IXAGClDi7zfFVwoVeQ1xShkKAN4gKvIoZbl/sgAsL7tBZo2s3NpfCcCyWHUFisI6Gpvu&#10;uiWmtqzsZGH5mfL6G13D7/smvpy4KBqbFh3qenqw7VFbz/OugdctnYu1B+8daL7f1P4YBMtrb2QV&#10;nAYP9tbdg5FxbZ7+pV4BJc5eBaY2SQKD7UzBZgI9TEPLl2OwE8Az2k3V3krT2ebgWxYc1+bgX2Xs&#10;kmfmVmzhUWrqWqRvn6NtnaFjk6lnl23omCewTONbpIKgiUuhkVM+COrYZ2rbp+k5ZRo45xq5Fho4&#10;F2jb5nItspgmaSZuVXyrHAH4RNtlC61ThdbJ3tENmaVzlXXHq6uny8rG8/L609Ja9yfW79lbtXNX&#10;qX/AvvDIlL37SkvLO3sHjh8/dff6rVfzDz5du/7iytXn584/Onn6/umLi+evv5y98Gj02I2pU/eH&#10;Dl/t6DvT0j538OB0SWH3zi3FIV47Yn3i6lIrCnZkPTp9Lzsu9Vj74fbCpqbsuo6i5t7ydsCLS4/3&#10;Be98dWURxGtTyj/ceNFd3HJp+NTZvtlPt14V7ci6MHhismFw6uDwTPNo8c5s0eOvKeF7n59/MFE/&#10;AIp15LdMNY6d6zs5VNkLnJr95eN1Q7WJFZeHzwEfxC8OnkkI3C1aFNWnVKeEJYjeQCm59em172++&#10;iXGNPto2/eDkfHzQ7s93P5TFF081T8x1Hk2NSro3e7t8X0lXSftgRU/JzvyPN97EOEU+ObVwouMo&#10;lNf7WpQXlzlxYFj0CJoLemH2zu2pa5G2IW+vvLjQdyrWMVL0RFS3vwI63cJXcDpwlttHb5YnlI42&#10;jgzXD7UUH+qu7mkv7zjac6ytoqMosaQ2vaajuG3hxL0jzZONSVWiV6L8zekHU2tF9z5v997iwLfr&#10;q+t/fftNaXJldUr9hdFrs12nzWg2Vw/fBo4t13my+Wh3+eDuwP3ASQhLrUw6sD887WBO20TjTEZ4&#10;puipaKRiZItL3PzsvViPTSYUfWOattpqOaU165TWrlZY85e1f/3XVX/9F5WNq+hEtUMHikK9HflU&#10;LEsLwyLgWQQii0ihYokSAVgLg5UIwBh4IV4UgoDUBGghNAB4TXUACAIfp6EGgOPAQasqA1AqSkhl&#10;RQBwwCZGTQWrrgpbAHwIXAmAjEGR0Ei4Nhj4XHBhKSAhWUMVrakGKdNi9ZeshYVRU1JQ2LBuHbTI&#10;xU8b1q6CBWDJFND/6wIwDOjINFQUQRvwaAQ46VIB2MWIvzvEs7M0faalfKQmGxaAu4uT2vL3Hcrd&#10;fzBnX0M2xGBV7omu+tO9DUPVOWBXf0U6vBLwREPJTHPVaG1ZZ0HuUEXVud6hq8NTpzvG6/aWdOcc&#10;Gq8cnKgaGi7tHyjq6cztbElvKdhSVJdYX5/aUrKrKm9reWVCY0N6+4G0lvbCvvKEA0053eMtZ8ab&#10;z8NTQNfkjhYmdZWmd9TmdG8N2mfCMMXIInhISvaOXYMNVd01BZ1VeX0HiocayoYaKsZbao/2tKbE&#10;bSKpqmrKKRAQWGgKZTWsqjK4bwRVJbS6IlpDCQPQVMbCabUAuBsHgL0w4jIocX+uqaGM0FRBAoAD&#10;NtUUNSS+6kbQz0OAoLjPh+aCXhGJACzRgCUy8MYNCmL1F8RBAbH6q6AJv1xAS+B2IlUJSFU8AUcD&#10;50UqItCKSIq6lp+Nx4GMipH6webspob0psHKyYGKI2V72xJCy4Os9ptQAkPsEhialoE2u3J2N2Vs&#10;qTs7/vDrQ1FT0airQfhmn6SJQ2fvnH7VVzsT6rL9xuzjT49EE12XxjoulGe1pu0qritsXrj8aKp7&#10;bKxtQPTm65dHz1/ffPDyysLz8/cfHr97/9jtB8fuLR6ff3z0zs3Rixd7T94YuXB/+gboYUYq+053&#10;zz0+ef/NtZf3j9+9PH7xysSls4OnDzdPHEirHqzuvTF19ePtdwDQj811zI4dGD3Vc3qy8fBMy7Gp&#10;piMt2e2N6S1jdYfPdp2dLhu92nxirmLszZGHi+N3Du2r681sHcztrNlSnOy6c7dldHlwxtGc3ruN&#10;J5+0XXjYfXnu4NSJnrmT3SeOtc2e7zt3e+L2+c5zQ4VDZdGltXG17fGtM4XTPfHd2wy3Fnjmvzsp&#10;ujj9MiQox90z0Tc4fevuqq7+i/G7K8uy20AXd+/Y/I2Jq2+uvRAtfvkKvmo9eXPt6u2bl24+urnw&#10;euH5u4WXz64v3jx2/VjHkcGa/oHqvqm2yYm2sZOjc28fvhJ9FkFf2F4/Fy1eE324LfpwXfTg6Juz&#10;h+5PFl1s3zNbEz5e6N6dZn5gO7coHJ/hqx7vIhdr8VOw3i+bzIkBugQHirIJcrU5XsaNqx5giPU3&#10;wpgTVzmyZYPMkNvc6anhBmW77JvSvXvzIs81Fh4pyhhK2zeamTBXlnempuh4Se5UZuJmFi3N3Kgn&#10;MuL43j39AcGFQt0Sgf6Ag+eHpKI7fluPa7sep9hdJ7k8Ifu81/IX4YM/awR80PB/reG/iAiYxwTc&#10;0gq8Rg46xQo+bhPXbxvZYOqXp++4V2gRJdD31Ra66vFdTXTsjXm2hiwnU46vtW6Ek0mcm+VWd5sg&#10;a+Nge4sIF9todwdApKtdqKNVkJ05cKSIcrMH/Imiak1W+wZRfQUI3y0szRLVocFNorozbKH0FzXI&#10;4pXsCUp2hF9bopINUdGUvNEEQFT8BkEJQkvZBCcGqwJjJLamOBUr8aCqNOJxVUeSBiTcfvsfuAbU&#10;BrKGM03DBYau6QrDQLhJHCbSnYXyEA+lQWlG0DKuOF8AAwflJEkGrIVaQXwCBIcYxCYFMcgQdEoQ&#10;kxLKJodyKBEcShiXGsmjRfBoUcDy6dF8eqSAsUnAiFpiAZsBQjrMJoA2PQrAp4TyqcF8ahBASA3g&#10;UwOEVD9o3kVylJAUA7NU65UEpeCT4gA8YiyAS4jhaG1m4zcB4MhyuMRNHEIkWyuChQ9nYEMlS+EC&#10;RwpxPICK9qWivZdbCspHvESulPUR7/X/HWiYADo2kKUVwiGGcUnhOtTo70CLEerQwsXJTGFM7Lcl&#10;EpnQOtDucJIuDe0sUXyl+Kbg/jDwUUvVXxbOCUriwXot1X0lSARgiQYsxk+c5gLnn/2x5UACBjSG&#10;y4G0pR+yXEiC8vhhC/ibiPXPQGqcVwL7NwRgKf1JgrQU9B2pYhK4S4QoAPwh/d9QAJZq9h+z7Ar/&#10;CEuvPMxvCcCwPLxU/f194MP/aYDmQU/1jyPVvH84y1r4jaVlll5n6dv3HcmLQwKsBEsV+0OkHqc/&#10;ROrwP0TyOZJCqvESJCeSiv8WUqeTAF8NuIykTvBM/tYauhLdFzwDsNYLC73Q4uia4BUPrY++FDgu&#10;BRXhTEF8U3zBlxOCmpOWqiNexQGAUYT0WuCACACnbA820RutkUqmSCVjAEoZWqEfgFYxBSAUjSRx&#10;sIlRNcOqmWPVLMXfRkCdoGZQPziLK4Ck4cbE+rKgtRt+tXAAG/Bd5eXTQoSMMG1muA4rQpcdKQFs&#10;LkW8KO8KQPm+tHBtapiAHMITr60L5++SEB4rAq9nvxwa0udvfFsfARbF3WABWIwTePOKcYW+L2F8&#10;6Fjo+5JkLXzwfQA4K/JrffcP+U0BWPwCXQnoB1t/B+LvFT8O9GKFxF3wHEJirTsk+oKnEeUMHkjY&#10;h+NwGUiwhPJZXX/Ygi7uW4/9Y/xv13/+IXDLlwjAK7cf/rxLg3P/RwnANHHi/kpYrsj/bQLw368B&#10;rwgVYQKQaMCwAExSN8ApQRKvRNYlaeiQNXUBNJQBBaEHNmEZGBSAAZuw+gsLwHBhUBKUWVoM1owh&#10;AXgjrOyujOZGDkBDgQ1Ql2dBmbtyRBU5rNIGtKIMCgB8NQW8hiJBWRYDAHHJro3rkRvXYeVW4eVX&#10;kTeuoSqvZ6jJsjUVeCglIVpZG7GRj1PTI6NMaFhzOs4CwNSyYhNteRQnPtVZQHPRZrjpsjz02J76&#10;HC8DrjewEsDmNzi+ugx/HXqANs1fQPHlkTw5BHcW3pWJc8GpWIixwipDvzz+9oNjRXOkvCUAtdEC&#10;tdEMtdEEpWiEUjREKeqTEFYAoqYVUcOGjHCANGC0B+hP2Dh3OtqRjLCj4JzYVC8+14/H82ZxXdl8&#10;ZzbXGk/gKiior1uzXl5mrZLcWgWZVbLrvs3/rChe/VdKkPhxAVgS2SgrJy+zAdQpu279hrXrNspu&#10;gIEEYBkQWbN+9ap1q34BFvhy69fBcdAMEFnz80/AyqxfKysrCyr4Zc2Gn1bL/7JefbUcbiNCG8Nw&#10;5Jtt1rNP0LFJ4pmncC0yBLZ5PJt8AN+2ACCwKxTaF8EAX7IpXta3BEbfqZIgTKLopek6lAtsijmW&#10;BQLbEpZVgdCxXOAEwXMq5zqWfaeCZVfOti3ScQT1pOna7bXxStC3DJFXpa6XRatr0NkcSx7PnkKx&#10;5HBd+Xw/JbwDxjmZFlyuwIpFGu41TRwwSuyluhasJYfq+1ZHV5yzLzyCDCz8D2KwdlC1deaEV9ks&#10;1S5RBuvlu607p3k+p/GusUsenhZAp7pdO7l4vG/WAMdibFS3ZuvokpnGPMM7V+Yfz7+4f23h/oVb&#10;Ty/fES08f3f90etrrz88EpUVTxmYx3OMk3jWOTTjJKFtlsAqRc8qg6ubzBfsdbBIHm2+8vWKaDSt&#10;Lcsqtto75f3ok474Ttx/ckOs9p7ovVu+r4W2nh3vtceWbRVg5b83cH+AUYhwvTAQ7TTsW7S4p0e0&#10;v18U3yVKG1hM7T6R2X2s+VTToZO+yYc8Dpz0a7y8LedoQmhzuWnemDDjBjP1ETFhkbj/HjXpLDdt&#10;3CCn0ao436U60acxNqQ9Mn7aK/6o464Zsx3ThtumtONGtTf16kS2mETUWUdV24WV2YdWOEY12kW3&#10;WW3qdt06zDVLY+vFM4W72cLdNNZWIimaTN7EYW0nakXSaLEAPCkKT4kmsbYQWHFIUgSVC+nBemZp&#10;xtbZJjY55vb5tq6lzt7V7v4HrJ2Lge8X1hKyqdM7+CAgfHOHu28lJABHtfgGH/AOqPEJqnPzLrew&#10;yzKzTmcLt+PJYQRaJEe4naO9A0cKlVd2QODcIqLLRsduvHou+vzy47N7d17dvvnqxnXRwmPR/Rei&#10;hddfH7z+/PjNh8UXH54tvn+++P7Jky8vXohevxa9evXx+bMPz55+fv1S9PE9nAH8+f0biQD88cMb&#10;wOe37+H5nz++fvvxxesPz199ePoSIHr9/t3jZx8fP4cmf371/s39x6/uPPj48NnitftPrt69d/LS&#10;+ZHDZ6BR+NE7E5P3JsbnJ8ZuDQ8uTB2+PzN1bWj05sThu9PHZvtn9u5t9Amu9AosD4o84BteFxrb&#10;sj1xZEfSqKFdup51isAiWcc6zcgxx9S1CJLxnHPt/cp1bZPxvGgEPYSkHatnl2LnV+IWVhOyvd0r&#10;qt4hoMzau9DSM9/MLcfYORPK/nQttfKotHApsnLJtLTdq0Wyk11PVN1I/C0B+LfWAP4tAfi7sisN&#10;rPvC0i9Jgw8gawrAq4Sook9Q1sOrcHEqTIwqFapcjYVW09ZQNECqWpoYbAsPrQwJLbVz2k1luq7Z&#10;gFeQ05AM1sOr+SrJqQAk6q9YLcDCPydSkYckgRUF4O/HSiGuVtxtSgH3olKIBeDVsnKrFeShn+yI&#10;BWA1VVk8eK8pyjAtjKPzssf7+p60dj0ur79VUnO7uPpWVf3tnKKzuxPGNm3tjoxpDwEPdlCdq3e5&#10;rtE+Y8tUI/Nk8FTT2DFUdgyRFonE+fH4MTzBJi5vM5MTBaBzNlFZUQR6uArai8yLBU8FeB7YxvuN&#10;nPINHfM0mZvoxgl82wxjj2JTr1IDV9DlZvJs0kEEWKF9lp5zHgjqOOZ8j2Q4BNda+5cZuxXp2Ofw&#10;LDO5FlnQdPo2BWYeNXoOJbr2hUYuJXqOuboOWa5hdTvTRlo6rnR2nu/oONfScvJg07GDTUcP1E9V&#10;Vg1n57Ru31kYHpkStzU7Ja26qqZv4vDl23fe3rvzDnDtyrPjJ+/NzN2aO3v/5MUnsxceHT45PzB1&#10;tbP/bFvXyZZDx8rK+vfsLA/z2VW4r+R032z+9szXV5+mRe+fah5tyKiuTirtKGquT68aPdB/a+bK&#10;noBtolei7LjU2Y6pRyfvNGfVXho+dar7yJc7b0p3596fvdGYXnXv6LX+8nawKXr8FdiXFx8NVHQ8&#10;OH6rKePAmZ7jp7vn+su6DjeMtuU2jVT3N6bVXh4+dzC97tihqfmjt7Z7xH64/nqqcSzUMkD0RpS+&#10;KSVnS6boCaQE91f2fLrzPiFkr+j+59K9Re2Fh65OXNrqGfvy8rOKhNK2ghZQJzSD9N2Pe3y3P5i7&#10;e2nobP6WLNFrUWV8yWjNgOg5JADfOnz13pGbIRb+j07Mz8/c3Oa6WfRA1FvUnhy6T/RYlBadPN4w&#10;snj+cfGewuH6oYHa/q6q7pbiQ21l7ScGTx7IayjcX1yaUNJV2vHi0tOB8u72rEZQbd6mtJaMetGd&#10;j5X7y/YG7S7cVyR6J6rKqCtLqD7WeWr84AwPoTvRdORk33kbjtPwgcm2op5dAQkj9YeTIjNK4quS&#10;ozIP5rQdaT2eHJQmeig6XDcVah58ffzKFo/NJhT9OJ8IuT+v+vc//emnf/0XlOIGZZmf1v/yf9ma&#10;C1obSxoqc1ytDVkEhIBKZOCxLAJRyGDTcCQmiUnFUwkYLTwag8Ngv60B/EcCMFYs6MJxWADGqKnA&#10;GjCMRACGWar+wkeRMSiJBgyfBQYuKQVGnGQML8ELT/4MIOLQeDRCbv0aOP0XFn3B5oa14HuRtAD8&#10;hxrwbwnA0G9YFOXVlBSWCsB0El5AJ5kLmVbabCcD7vYA17ailOnmsrG63Im6nNHqzP7ytO6S5K7i&#10;tPbi1JaC5Ka8xJmWyitjnZdGWkdq8zqLEsfr86eaigerMicaSo4eqplsqOotKRyrqbs8NH5r4tj5&#10;nqnJqv5JSPrt7c5tbc9s6c5tHywdnKiZaM44VL67sj61ZaxuurtkJCumODk8p3J/fU3ywbztZQfS&#10;2wbr53qrZw8WTdbnT5ZnDFRlDx8oHDpYNJiwOdOIZqyxRsWCqVeVmtXfUNVVW9BdUzDYWDbaVDly&#10;sGLiUN2xnpaq9EQDBlVNRhanjkKpY5QVUUrgzaJGVAMvF2WsRPpFquJhJNKvRBiG4wgVDEIVhVRD&#10;g0qABT4s/cIOLAZ/V39Bt68p7vOlpd+l/JYGLAYSgCW5v+L036XtIaDUtLAoEjgvQhmJUUFTEERX&#10;U4fajMqLY+caMxqKd1fEB2bsDy2McU931Y/zNdvnarjTWT+Oh3MKdUqK9sqwFYaD67lwXpSz92Bp&#10;ckesf1re3sbe+tkDef35CQdvnXx1tP9GeUbf0eG7C5c/373w8vTklXcPP54YOTrc3CV6/VG0+PrT&#10;vafgG+bz8/cfn7j34Nidx8fmX5x8sDB140LPiVNtR64Onl2YuXlj7NLx1hnQm822Tl8cOXf32K0b&#10;09eOd8+O1g8P1vTPHJo8O3Dywcn5j7ffiR58/XDr7eLZJ/Oz9+Y6jk83z1ybuHnv2MJIzURdciOw&#10;tydu3x+4/nF2cTy3uyuxcbpsuDez9UjNxI3Byyeajs7VT9/ovfDh+NPPJ5/P91y6UD19qnaqv2Jg&#10;uGlqrHlm5OAU6IjO9F/uLx8tiCmNNIup3d5YHVe303p3GD/ci+yd5pJxo+/hmfHFfbsao6OLk9La&#10;IjYVDgxfS0tsKElvfnn1/bGW2emGCdBnip6K4KTezx9Ej+4+enDz3sK1O8/vPvny+MP7u6+vTF7s&#10;r+ptyDxwqKCps7x9qnvi0fUF0Bl+ffPx7WNw7GXRq3OiDxdED8cfHS29PZyyMJZ0f2T34uH4xYnt&#10;Tya2PBzddKs/+EyT62ixcXuqbnGcdla4cI8XeZMtMsRE1V9/o6dA1om5xokt48CUsaPJOLHk/fRR&#10;W5y46WFWZVs9m/dv6s3eM1KY0p25q2HPpkP7Y4+UZ9/pabzZWjeTtb9jU3iNp3OSgBelqbaPTGm1&#10;dTwVuOmwjU8/z2qEZnGS4XiV6nwd7XhN0fKhuutjdddHGl6PNL0XUL73cf73CMFXqcGHyR5TeiGH&#10;LaNbjf0zOBYxNGGEtkG0jWWYk7WfnaGbhbaTKcfFmOVuxPDQo7np0HzN9PytTUIcLCNcbAHA8bMy&#10;9jLTB8EAG9MgO3MQAcfCeyNd7f6EV/w2QzIA+MuB49/KKFoQle2Jyg5EJSfYaik7aClDFq8EDari&#10;lCGLUXbEqEAWSohRAeVtJWipAKwBJHU7ogaEliaMDeyQkK4kpNty6NBaet5MLV8WwQ8G8nHQ1LK8&#10;71lxAi1/ISEAAKfBAQvQIQXpkoP1KCH61FBdajiHLBZ0yaE8cpiQFKZLCtcjhusTwvW0wnQJECAo&#10;IIVxKRCQ7ksKB3DJkVxyBI8SxacCooEFPo8SudSCMjwShOAbEd+BKuTgg+BxYY6WHxfv990GQPM/&#10;48KXwsaGAaSC3xDPFA0ADhsXwsIGMzFBDHQgHRUA/JWAJlgGsLABDLQfHeVLRXhDa+5qeAJfClDg&#10;+8SM8KzIv7LfR4qlrbjACsCzODKx3nQ0lJIFB5lYX+g64IO4WtAywDwCNJYtXt44AJ6AUaz+whlI&#10;Tt9ASw8FwkCLMv49sNDQCo4A4HOw4mWtca5cnDsk8yxTRwB/Ey2+A8fFo5ywXPRDlo2GJkX8cQuO&#10;EivHP2R/h6Ui1lKkiv2XgVr7mwKw/3J42MAVkShGUkjdCFhJ+n+gAPxbd+23BOClcTjy+/cdPvyf&#10;BmgGQHr0/3eQat4/nGUt/AZ4d8Bp0/C1EqsXHgDJcygFuPVSERjp2/1HLH2WfgSpwyVINUMC/MFZ&#10;jlS1vw+oRyoiYem5liIRgCXFoHZC198dzqGUAk6vZKKcGUgnOsKRpukAoGrYU9TtYIC/FEl8KdCE&#10;zBrOBE0IyWq7AKyqPVLRGqVkg1GxA75kHmYIDUecphMAj3DWQroQUK4AItqNhHEnYz0AFJwnFe9F&#10;0/KmE3wYWpAOysQHAlhaQWxCMIcYwiWFAvTZMQA91maALnOTDiMaoE2P0mEB/qbvSnRfAT0Uhk8L&#10;AfCowTBcQuCK0MWL1sOI37zfWBpfytIyS2Fi/P/GdxUWAM+BDN6/8O+uqCgnCtKRjHAS7/qbqg2r&#10;ziDy/VhpYBX8x4G/vy1H8oH9X+HvF4DBUaDbBG800CeA7gh0pG4sFOgHXMW/I4R8OA6XgXTib/3b&#10;D1rAr7qdPwI+BBz7o0hdgf9+4JbD76D/BgEYAmW7nGW6r4Rf6b4S/k8RgL8ru9KslP5rQFTTR8gx&#10;kPJ0jCILr8IlqkOrMNJQenS0PgNjACzYJGkICWp8LVUeDPDhTVAeGqZX5mCV2ACypjYoCWqAd4EI&#10;qPPbOsHLdF+AqixjKSob6GKo4kRewsa1WsCqbCBrKNBRymyMKhetwoEBPlaNB8Cp83HqQhLShIwy&#10;p2GtmFq2HJIDn+ospLtqM9wENBc9tqexwM9E6A+sEd8XAHwjnr8h18+A46vP9tFlemnTPYQ0dwHV&#10;jaXlwMTbM3B2dKwtFW1NQVmREBYA4JCRlgDgw5NRwWDEcz9glI3hnybjVE3FmGFULbBqllg1c5wG&#10;wBSvaYJHGOERhmg1PYy6PlbdCK9pRkBakdF2VKwTE5olHlpigIaxYxKd+UwPPs+TzXGmMaxoDDMa&#10;0xBPZCgqqaxd8/P6NX+Rl/mLotwq8TijdPovAFYgYHECjvyWAKwgnqoUnhR6I6RZyMnKbNiwXkZm&#10;3fr1a9etWf3LmtU/gTOuW/sLsMBfveqvq375CyRpyK2XkxXP87x+9fp1qwCgzOrV/7FBdg2odN16&#10;uT//df2ff1aSUWRo4C1Y+uFso1iu2R6O5X6uZRrHMoNjlc21zmPb5HBscwFcuzwAzz4fwHcoEDgW&#10;Cp2KANrOxQAdlxKAnnOZkUsFWTuJrp+mZ1+mbVPMs8gHlmuZD60HLFaRefaFAO43Sji2lQBonWC7&#10;LD2beFvPRFObCFUkb90GjIYmg8exEvDsqSQrNsuVz/VT1XLBOu5nBJcpc+OQBrv0drbxdzQRHDLX&#10;koPNwxp2NF7zqTtLj6uT4cUYRdVbZY66FhzmOWWqk0P9t/bkNsxXtD+z9irFEH1oROfqnLZwhxCV&#10;/98qvjrKhMbmaZHw6tiC7KKnD16+WHh58+Tl+VOXP99+JHrw5t3Nd6KXoo7WK5YOaSzD/WyLTKpR&#10;osAmk2eRpGORpmeeY2aS4W+VvjD+8tPM084tJaV++1h/xWaH5D87+TXaPkX9f3KzouqeHP+wwz1e&#10;V0OvPK54q9VmE6Rlqn9ull+B8N/ZW9DuTxJHPu7sFu3rFSX0PNvRfD2553rDmfGGU3uS27c3HY9o&#10;OrW94Uxq5ZnMhIkMz/oKw5JBYdkVYe1devFtUvp5wt5JSmwHM6JaGJJstDnIIt3evtzS9YBZQKfZ&#10;phGjbeN6WwZ1YttZgaXaISU2m2vcth502dzsGHnIIrBZ36VSGROkjvZH40NojBgOZxuPs91IN8HW&#10;IsvSJM3RvsDbuzokrDl2W3982pG0gjMZReeKqq+XVt/IK7m4N2kqIKzJ0j5Xx2g/T3ePQD+eyo4j&#10;M2M42rvYwp1a1Cg0IRRPiaQwN3G1t+nq7waWSo/EkYKx+AAkzg9YKitaoL2dI9xKY0SRGZF84TYT&#10;830onOummLITJx48W/z06tGzdw/vf344L3rxVHT/kWge2FdfFl59evT6w+KL908X3z178u7x48/P&#10;n4vevBG9fv3x+TMQ/Pjyuejdmy/vxXx4+/Xjuy+f30uQqL8fXr2RCMDvF1+I3n36JgC/+yx68/H1&#10;/KOXtxc+PXp+7+z1J1fvLl66fX167nTP4LmevmtDw3fHxx7NTN0ZHb43MX5zbORi78DNicN3po5O&#10;dU56e6UYWSYa2SRbOmdZOGa5+JaFbemI2NZl4VKgb53ON0/Rt8u29Cyz9q7Ut8+lGyeYuRcaOGZy&#10;zRMoetsJwjhgeRb7QYRvmWjimmvrV2bpVaRrl8Yx28c2jeeaJfPNwcckV98609g2ydh8OwZvJbue&#10;qKFM+WcLwGK5F4KCEAKoSG0AePWQVPWJqjp4FTZWmYZSFq8FoExFqLA1lHQQKmZW5jt3bGsKDyvS&#10;1gtU09RbvQ65UU5FSR7qDCG+acCQAAyrv6qKWAkqG7HKCuh/ugC84ZeVBGAGTsPY1CAywKcgOLja&#10;2aNI3yJZ2zjZzC5P12iftsFu8NzSOZvJ1HACNYxCiwBPMmzBk0ykhQMLnmqhzg4efwuPHc1liNdc&#10;o0cy6JF0RhSDGwOJxPwtVOF2oWWarm0WyyxZ1yHX3LtC1zmfapLAtE4VOucaepUY+5TpexTxHbNZ&#10;NmnAmvpV2IbVm/lXcu0zqeaJoJi2U5apV7Gha47QNhN02jzLTD2HInPPWlu/ZkOXKl2HMgPncnPv&#10;GlPPCgOXQmu/qoC45qa2C719FwcGr3T3nO/uOTc0fHV45FpvH3AuV9UMJafWxSdU7N5bvHdfaXFp&#10;Z//AycsXHt67/fr+/LuLl54cnbs5ffzm8fMPTl55OnPmwfjcnaGJaz0D51vbTtRUj+fndGQkVFWl&#10;114aPVO0K+fxmfnCndlH2yZbcusPZtX2lLXVp1fNdU4f75rJ25YheiXaE7Btfu7m2b7ZQzkHpg4O&#10;H++YenXpMfAXz8wX7cj6evct8AEfbrw4mFH9+NTdzsKmhydud+S3XBk5P1TZC2jLbRqs6Okt6WjK&#10;OHB5+FxPcftwVd+ri0/jXKLnj966MXHZiWsreiGqS63eG7hL9EaUsyWzIaNO9EwEZwBX7i8r2JH7&#10;+MyDnb7bXlx6WpVY3lXSfr7/VNnuQtFjUUpYws3JK6ASaA3g56Ka/eVdha3gRbDVbTNowOLpBxE2&#10;wfeP3X5x9vFWl01fbr6baRyHMo8fi0CdPWWdzy4uFu7Kn2geH6jtH2wYasw/2FXVfXbsXHPJoZbS&#10;1obs+qHagQ+33jZn1g+VdokWRTlRKd0Fre8uv5hqnhis6Y+P2Cd6Leqq7juQ0TTXfWa6dY6lJmjO&#10;67g4dt2O5zJUN9GU274rIGGgZixtc07+ztKM2Dyw91Tv+cSAFNFd0cXuC0HGQWe6T8e5b2ar02K8&#10;woIcPdlYLaW1v6jJ/qIk8xek6tqYCI8Lp8aiglz5VAwVo6rLpDK1cCwCUZfNY5PoDCKDgqNoofF4&#10;NAYLwKDQKA20ptrfKwADC4KwDAwDC8CwgguQSL9wnSQ0UgKoEz4XXGA5OKSGRAAm4TF0MoFKBA1G&#10;gMj61T/D6b/AkQjAMmt++UcJwGpKCjAaKorgdDiUJmgAjYiTCMAOeuwtvk4t+YnTzWWTDQVHmoom&#10;D+QOVWX2laf1lmV2lWW0FqU25SV2FqWO1hUOVeccyt3XUbh/qqn4aGv5cE32ZGPp0UM10021w1Xl&#10;I1U1R5rajjZ1TtR0TNUMTteOzhwYP1I/MVk9Olza31vYCxipGjvedvJIy4nOwv7WvL6R2pmByskD&#10;aS21KU0FOyvqM9p7qmcO5o0UJ3WWJPcWJXe3Vc31Nh7vqJpMisvhYfiKf5FzN7Sty8zrqi5vr8zv&#10;rikaOlg+crBisK5woLZoqKGipTjX09xYQ0YGraSB0cRBv+MBvbSKloaKFkKMWE8lAtDqJMDSINjE&#10;aJCxmhSsJgmlhkOr42GAj1TFwvNFwwsGw/NFfxdrYT1Y/XdY+kaQTAIh1oCVvqf/qnyTk79N/gyr&#10;v+KGqYLGQEnjeBQBq4FDK6NQCppCIidjS8rtuZuznccbMlpiXffGuSdHOCRZsyN8zfbvCKgypAVS&#10;1K2iPLLSdzQFOyVWZA5enH5ZnTMU4Z7sarY5xCW+OLVtR2hOdW5ff+OJfZvLzIWhOQntl4+9+Lgo&#10;enH3s+iD6PLRcyeGp748ei569EJ0/8WX28/eXXny6uyjJ7P3H0zf/nrtzeszj2+NXTrZOnPi0PTV&#10;wbPzMzcfzd27dfjq3ZkbCyfuPTn78MGp+1cmLh3rODLeOHpu8NTxrqNH26ZP9524N3v77fVXH299&#10;eHvtjWhBtHD8wYMTj19dfnvz8N0jLXOHG48caTzydGL+9dRCeUT2VsvIqfLhlycXX5xaXDg6//TU&#10;k7eXXovui0QPRG9OPbvSeeb8oeM3h65NNc/N9lw8PXQdMNdzpa/ycHJ4nqt2kIdOSHNab/Xu5gD9&#10;KBe6nzPNd4dj4nTjxZsnPpYXjO/eeeBA49zu+Pqjxx5WFg20V4+Dmk93nD5Sf/jBsXtf738WvRWJ&#10;Pok+vhMt3J5//+yl6N0X0avPHx+8fXn96Z3Zm2cGTrUXtfZVdR/pnL48c/7RlfmPz959efn+5cK8&#10;6NnNzw9Oih6fXDjZ0pTmlxmmXRqrW7NN5+Aena4Uo8MlDudb/W8PRy1Mxt0dj7kxEnW+L/hkl9+R&#10;Zq+RKpeWDLOCWO4eT9xmG81AfRV39kYL3Fo91Z+0FX8xUJU1R6lYEzR9dalbnfWLtvh35u4arUwf&#10;KNnfmr69YW/E5daqG21VV+tLJxK359uYRWE1wtSUt+MwowHBPQ4eTTrmTUyjQbblcaHzRZ7HVbrr&#10;NS2X23jXezjP+3ivBbzvAt7/Pj7gNiHgItH/Ijf0vGH0hGFIrcApgW4QxRD6cbluQq6zIcfDQtvX&#10;wSDI0dDPWuhuQLfnE5112K6GQk9TPV9LIz8rYx8LQ+C7G+t4mel7mxvAQX9rE2CBD/b+aem6uQRl&#10;CKISBEnZcilEFRhrqqozTcUVQBVDUYUgqbnSvqeYQLMFor1ImG/QMH4ABhqy3/EBQMkxhEAWEcZf&#10;ApcUDI+oSiEZbOWRw4AFPhTBB3FwgXxcEECAD9YmhOoQwwC6pHAYPXIEQJ8SCaMDzckMr2sbxadE&#10;apOi9IiR+oQoQ61IfVyEPi5cFx+hoxWurRXBJ4ZziRGAbwv04iOgNXq1IqE1eglRfGIE8CEtVhzn&#10;4MLZuBBIuMWFcLAhPGzwr4GELi4mgI0NgO1SINlVDKzCwqk5VIT3rwZqlwDntbDRXgyxREEXi3A0&#10;sQ4HfGmLcufjvTl4KL+KhYXGLhloaC5NOgqaSxNY4IMIiDMx0KR8oAwH4wXq54jPstSCMzLFQ3u/&#10;spBgCSXrfD/2b1ag5cPV8gbnhRJfxOcCFloZDuPz7U/G+IiHjL3hrF+x+gtNtkZDO1JRDjRo0MSe&#10;jnWAk2+WA87ydwHl7ohHHuHNbwOO8HyJy9QLwFLpAvAroQU+5McsEw3J58stCwP97csttEQlzucH&#10;LRuc5Z8MPKq7HOjurzwFNPSQL0ei+EoBXaXfBb4LsGr1v6EALNXaP2bZFf4RJNcc8H1sfWUBmK7p&#10;Bt8UeBd8OHx3VgQ+/MeBT7ocqWLfAfGVBYDfQqp5/3AkF0oKHVKQNjFQoAVlqYKWQ52nphtNw1X6&#10;9n1n6a0H3YJkamVJ8AdZ+iz9CFKH/yHwB2c5kg5NiqWnAJuSv+u3kKpWCrg2uB4WEvp1ApS/KxZ3&#10;pWAgnWDoCEcYyS5JBC4gloicJXuXQgEW5U7FQEs5SEFBuwPIKDcS0hVYeOVdGs6bTgqmU8KYlHAm&#10;LQJ8MWAzoriMaA4zWsCO4XNiYCvkxAq4sdrcOIAOM0aXGaPHjNNjxQKrz47TZ22BLYjoMmJ1GJu1&#10;aZuFtGgBJRp8x+CQgzlkKA8YfLdhEvwgCVnLl473AaeWQMV6SYCSdFcCnq6ZivRcslg+eI/AbwHo&#10;ZklZcMHBi2a5lXzfgF/BYqDfZnEJftCEpVrQuxie8hQWgKEvGChv6A5+rxn44FW1/IywXSru/ghS&#10;rwMJUq+PJfwdXeh/YRZosawLAfddLBToSMFXKdCjQhPJiAVgKC5V7O9B0jf+CPAh0p3k7yB1Bf7b&#10;kHSkcMvhl8LvCMCSL2a/4u+fApqJsmei7ZYjlRC8BKsV+T9dAJYg1n0NCKr6AC0VXU1ZOkKOhlJg&#10;4JQ5BDW+RAAGVqL+SrRe2MKiL6TvKkDiMThcU5YKW40NFHUZstp6kuo6ospagtI6gsp6irIMbTmq&#10;sgw1OSZAXZ4FZwBD2cAKPGjlXXUDLQ1DIsKYgjaj4yxZBBsOyY5HcQDwqY4AAc1JSHcGaDPc9Fje&#10;AF0mpObqMLx1GJ6w1WP5GnL9jPlBwIIIj+zCIQKc2ARHlpYDA2dHRVsTNc3xatDkUhhlKEl3BZR0&#10;0craaBUBPGE1RlWIVdPGa+gSEPo4NT0YrKouRkUHgFYG6GHVTcQYYTUMcJoGOISOGCFSlYNS42LU&#10;dfAIQwLKhIyxpOJsIb0ZY0PHWEErBGvZMki2NLIlkWiCxeuQqLoEMgeFxisrK8puWCOz7s9ya/9N&#10;dt1/bITGDeUUxSm8S5VdWIGAxQk4+PsC8MbvjrysnNwG2Q0bNkCTOMusk5NdJy+3XkFeZqPCBsWN&#10;ssACHwCLvrAkDAnS61bJblgrJ79u9dr/KSP3s/zGDWs3yP9ltfIaWaIGzoouCDFxSNG2SqUb76ca&#10;JTLM0lnWuWybPIZ1FtsmZ0UNWOBYuFQD/i4Al5g4l1F1Ehj6SUYOxXo2+ULLHD3bAr6VODvNSoxN&#10;Fs82m2ObDSzXtohtXcm1rtFxqBRYZ+tYJth4JJnbbkZi9dbLYJGabG2egw7fmaplw6a5C1n+qjgX&#10;jP0+Vli5Kj9OU287L7aesakKZ520jhxk6FcRU3XWtewoObpiAzfaOKLOIqXfPn2I75iJIIZ6hrek&#10;lV090PXK2bcKR/BhU9xNOU649UhDHI0oI8dFYbCKilwK09zI4sKpK++ffrh37sbdExdfXbotevh2&#10;8fziuwei6cmnjh55DP19dJNUskECxyKVZbKPa5rENUy1NMlM8qt9NfziSsFYU3DKicqBfX675f4N&#10;1V176lz/cxtSCOVnvTOHrp3qvoT/i1Y4zac7rtmb5Guu5li1pXW/faqHkk2BcJOo6owob0qUNSoq&#10;OfKp4czt+lMTVXP19cf3HzoZ2TK7tedCxvj9tENXt+/s2+NSXWVWNa1TdZmWfw+z/7ZG7AVE0BGs&#10;ez/ZsZbjtYMTGaq/z88619PrgF14p+Gmfu6mTlpUk/6eLl50jUF0hXFEuaF/qfOmQ8G7Jzyju7Yl&#10;TO7eN5GWMVdWdrW2+nZ12fWqkqs1ZdfbDj5qqLmbn3t25+6RwNAmV+9Ke49SAJYUTmXH8XT38PX2&#10;soU7ATpG+02sMqwc8kytM/VNk/VMkgzNU4FvbpttaZdlap5iaLzPzCLZ3jHH1j7LxCzR3DLF2bVA&#10;W3cniINNfcO9fOE2gJFJgq1DukAncn9y0507H1+/+Pxy4fGXZ08+3L8lWnwouv8QEoDnX35ZeP3x&#10;4av3T56/W3zy7tmT908X4SmgAZ9ePIeSgF88+/jy+dcPb0Uf330V8+Xz+69foJWAAfDkz1/effj8&#10;9v2X1+8+v3r7+cWbT89fi95+/Pj05Zenr0RvP4levX+78OTVnQcfHjxduHDr+c2FVzcW5k+cuzwy&#10;eXlw+MbI6J2x0UczU3fHRoBzdWjgfHffzYnD10Yn+w70GBpEsYRbdM0SzB2yDa1SzRxybd1LTBzy&#10;rNxK9G1z+Gap2taZxs6FRk5FLNNULG+Hnl22kXOukVO+wCqFrLOLINzKMt6vZ5/JM08x9yhyDKwD&#10;lm+RyjHbD0qauhabu1U6BTS4BdV7Blc4uCRjtax//gti3S/q/6gpoOHs3uX8WvfVoaN1xehTNPTJ&#10;6joEdQ5OlYxWJaJU8EgVsqYKQ1MZSgK2t9yRlNAeHVnEYrkqq3CVlEmKCkoqCrLKEOJZDaDkLRVl&#10;eVVVBSQsAKsp4QDA+X0B+PtwvxR//xTQ3wTg9fJyGzauV1RcryERgAUsfwEngk4Po7KikcRQdWww&#10;lbudytrM5W8R6uwATyyLE8NkbwYOeIZt7DLhhxk8xuDBBgU4vDg+b4ux9k5j/lYj/nYD/jYeYzON&#10;GsHixGkbJjC1d2Lomyjau0HHCLpcinGiwA70q7lCl3y+W56uR6FRQIVlSK15aK2hTykcsY5scIlt&#10;NQ2u5jhkUqyTgdVxzeVYJXOtEvnW6ULbLF37fH3HUkOnSmOXamgJdusiXYcyU48aE49KPadCA5dC&#10;G5/C8pqjXd1nR0av9w9cAhyeunv02P2p6TvjEzd6+861d861dczW1I2kZzYm7K9JTa3t7Zo5MXvt&#10;9o0XN26+OHfx0dzZ+dmz94+cnZ84fnts9vbQ5PXO/rONLceqa8bLy4aqi7oa8ppO9R7rKGq+OX25&#10;p6ztRPeR1vzGg1m1Y/UDveXt1yYvDFZ3A15efhIftOPZhYeDlZ2TDYNteQ3n+ueuT5wfP9B/7+i1&#10;/K3pokVR9f7io4fGb09f7ipqvnvkamdhE7BjtYMXBk635TaN1gyU7ynqKmwFHEyvO9t7YrJ+pCWr&#10;4eudD9s9Yk91zT4/99iJa/v2+quJxtEtHjGiN6LalKqiXfmiV9AyvU/OPuwoat0buOvFpafpm1Ie&#10;nrrfknuwp6zz1uGrJTvzwdnTI5PO9BwHm5Cs+1BUta+0PqVa9FIU6xwFGvDu6ssYp8iF2TuvLzyN&#10;sgl5eurByfaj4Lyiha8lewrr02tfXH5WvKdwtvvYQG3/4fapluJD/QcGTgye7G8YPNY/11PZPdYw&#10;Ilr4Auo8cWga1J/ov2uqfvTx8fmzA6cWTs7vDY9fvPL0SM9cT8Xgtak7Vw/f1tcyrUltvH1swUnb&#10;Y6hu4kBG866AhJ6KoawtBTnbivJ3lrYX916duJPon/b1mujp3LNoq8jphsObHSM2/g8ZPS1O8uad&#10;gY4uHDxGYfWf5df8OxEtp8vDmxpQuGQEEbGRjlMX0khsohaLQBTQWTwqSyIA41BoiQCM0lD9e6eA&#10;BruAs1QDlgjA8IFwYbhCGFCVRAAGm3ANSwtIwKM0UeoqsP5KIeCYVBKViEdrqoHuRaL+yqz5ZcPa&#10;VbDuK0EiAEuE3t/itwRgdeWNMBIBmIhDUwlYiQBsr8uK8bI/mLNvurls6mDRme6a2UOlkw0FYwfy&#10;JhpKxhpLBmoLuiuye0ozessyO4uS2/L395SmgL3j9fkDlRnTzRVTByumm2on62t7i0sPpmU3JGe3&#10;pJfN1A1P1YxM143NHpw61jg9UTUyWDo4XD7cW9x/qvPMqe4LQ1UTk41z1yfvn+m72pLbVZFwoGBn&#10;RVNOd3/dsab80fK03oaCw81lRyY6b5yeXJjsOJe9p5SPFaA3aG73i2oqLD1UUdxUlttanttbV9Rb&#10;U9hWnNacn3KoMK2jvGCLvzdOSQmhoIzR0JKX1VRTJSgraWmqEqWkX4wGGSBxvku/EDgEiBPA4TAS&#10;AVhdEQkLwLAPo6EkXj/4e/+/nOUa8Pf3AiT9woAILAB/rxMSgL/J0mpQIzXVsFgUAYfUwqvjMEoo&#10;OoKSEB3/8vrzpxeeTzXP5W+v3RWQt8073888wd0oPj6iwclwB1XDNswtvbPmTF3e4YqModaKudK0&#10;Ph/b3RGeKek7G46PzI93XH7/UHT9xJvilC49hq+PfTyIH+m/snDxxadHn0ea+ybbet7fffDp3qMv&#10;dx5/uvb449XFT5dfvDr95OHMHcDi7L0nc/fuT9+4Pnz+XNfc8daZ2ZapO9PXP9548/nuh0enF56c&#10;eyR68PXjnfc3Z67nbMnIik3Lik0v3VvUV9F9afT8o1MPF88+eXz6ye2ZO3eP3r8+eWu66dhw9fhg&#10;5WhbVttk8dDdnotdiY05gcmnmo59vf7x0fGHl0Yu3zl2D/zJ7299fHP17f2j8+d6z55omzvRfvJI&#10;85nRurm+iune8qm2gtGKhEMZm8vjQ/N2+WVkxFVG2O/a5JZwMGe4cHfTnqC8ruq5x9dE5fmjoQFZ&#10;dXVHS0tH5mYfV+b39R6YFi2ITh06OVY2fKX/wv25+fvnH8xfW7x7feHV05cfX7/+/Or9p6fvRM8/&#10;iZ6Jnl16cnbwdEteU29F95nhU7dP3rxz5ubrBWid4K8v335++vj13auiF/OLF6YLt/sHGuHCTTAR&#10;Rqp+vDUhOqs3mWzY4aCc6IPKDCcXxrJLdrC6i8x6SoyHq+xmmjyPNQVO1flPVAVNVkWUx5nlhBnt&#10;deWHGxNcaGoG6quoq/4F8W9/Isn8XzTFf9PFrHPTw231NM7e4lkZH1aXEJHib3MwPuJ4Rea1huKL&#10;ZdnDO6NzzPXDESpDkWGtHh6FQt19CGyKCrZWizfMtT6u7Xqa5XyJ7nad5nmb4nWP5DOP97mH872H&#10;8X0v2P6AGXWRHnxKJ+yIbUy3cyT4ahhjYOSlzbfhU4xZGH0m0oyHsdcjehjTvc04DjoMR12ukx7P&#10;WZ/vaih0N9bxNNXzMtP3sTAEwKIviIBdoJi9NvtP31YtEkNH2DM07ZkaEByk01LYKBgXbbSvDipQ&#10;Gw0hQAfyMdBoHaTCEiGZFs6vZVJCGVSYcBYlmkXZDC06S5EAItFceoyYTQD+N6IBAlq0cCV45AgA&#10;nxIJLJcUziGGsbRC2LhgJiqAjQrgoEEzgvm4EAE+VKgVpk0I1yFGwAAfBsR5hHAGKZxODmcRI1mE&#10;MB4+QogN08VE6KHD9BBhesgQHWSYAB3CR4fxMCEccSYuCx0CYKPD2ZhQDiYCBLnYSC4uHLZwBOyF&#10;iqHC2MhgLiqQh/T/DvADQQQGNBK2ElgYf/Hwqycd7UFDuUOD10hoNT4AiCwHEmuhZFYHNtoBWBbK&#10;nomyBxYaCBMnQyy3XKwjG2vHwdgttSyMLRNpzUBZs1A2wIfjXKw9B+vEhUbivODphZda8QTFnitY&#10;NJS/tdzycR5Qfi1GPGUiClo5D/gcjAcTDf5eeNzZR5wcLP7Tb5hkxAAA//RJREFUMG5MnBsD60xD&#10;O1JQtmSkDQVlQ0Xb0jD20Ngrwms5nGXSxe/D/q5YAB8aRP4j6QVWLwCg5NIa4GO/jUT/kWVjoXF2&#10;Gvhjl1kmxh+aMHOZhXK1cX4/aFk4v9/SgHnLcqpgpIr9IUsGo6Vh/r8C8N8vyC29tj/O0oF1cMFh&#10;liqvS8ffJT5Aqp7lwIf/OJKzSyFV7DtQFyE19P/7SDXvvw3JwsnAB9cNvs7g8Za63RLg9FaJxgmA&#10;e4m/3egfY2mdP4LU4RKkikmAW7UcFtJ7ReC9cF8HNuHOlqHpKel4pYBLLgecGrQKrgrUA2qga0Ca&#10;OjRX83dBdymwrAuAU4EB0Ivj+2Kr4FXCw3vwtTwBAoIXAGwuhwMs0Z9LDuBRAvnUIAEtWEgP0WaE&#10;AnSYYWCTTfSj47yoGA8a1pOp5cMiBvIYW9jM7TzmDi57p5CzW8Dbo8Pbqy2I1+buAT6wfO5uEOdx&#10;dgnYu4SsnQJajIASLaBshvRd8iY+OQq2LHw4Cx8KLBMXwsSFfbP4YCrWh4LzImM9SRgPABHtDiCg&#10;3GAHBt4FIIOvAd9fjlJIFF9Joi2UlYv7dn+5qB+1jCVzfnxPF4am6IDSf/+2/oLLtymgkS5QDw/e&#10;tkjoxcdDi580NHRbJb6UBU2Cs4R/CFwg+KLFw4CvW9Jw0aErEQxOsfRj+/v8lwTgv3WkALiPhbu4&#10;3+pv/5n8H9N/Sl2Q79cNNGnl9ovTqZfxbbnlX0m/MMukX5j/xwnAsL67HFjxFYu+egC8si4Ap6SN&#10;UmCgN9IxigycMktLlUMUT8hJ1hQAH0rDUmKCXSgFGgAUAyDlqRIQchQJKmvxquu0AGrrCeoyRI0N&#10;JE1ZsrocFbmRLZX7C6OlqUdA6BORBmS0ERVrQsOZMrTMGXgrHtmNT/YSUn106H66DH89ZgAMiAAE&#10;FG8AKADgkTx5ZHc2wYWl5cTEO9Gx9lS0HRlpDU2zrGkJ/o9Aw9gxcI7AgghW5dtszLDcCyu+yI16&#10;CAVdTXkdDTlt4MOiL1rJAC4Apfaq6qFUmCgVGlKZCixalYnT4BCQfBJaiFZlSUAps7/DRakKIdT4&#10;KDUuUo2FVKNDqFMxCAYWycQheVpoIQGtS8QYENFGZJQJBWlKQ5szsJZUvAWVYE4jmzOY5myOOYdn&#10;jCfS1DTU1dQVkUhFpKasstx/rPn5XxWhQUNI6FX+XxOA5WXlIOlXTk52yb8NcjJr1/2ybv0v62VW&#10;wQB/7bqf16z9afWavwKAAwBBmQ2rZeXWysmvWb/hP9bJ/sc6uTUyCsqK6hQ00ZwuCBEY79a1TOea&#10;ZtCNM+mmWUzLPJZNAd0ml2KVwbTJZttkAThi1ZZrl7MUnn0ugO+QJ3DMB+g45Js4FdOEe1l6+03s&#10;Cw1t8nSssg3scnVssvgWaVCOmlUa1zqNZ5POs80Q2GXybQvYljUcywYd+zq+ZYHALMHWNdXSdisO&#10;byq7nohBCHT5bno8DyrOnkX2AK97NYwr2i6eG1amKdyiqbuFHVVFCilEm8fLkAJ4Ttl+GWMGiZ0q&#10;nil/Jfnrh1aYp/Tapw+wLferYvztPCp2p87Vtj5z8a3C4r0EDC+cHE31zwqOXF2yrBxdTZ2JQXPp&#10;TBKBWpJXsXj36eL1hUfnbyyeuSq6/+r20duPr325dlnkF1rNNUlmmWfQjJP41hls0wSeWTJLL8lA&#10;kNC5f/rFoXuDoYVphgEdKZWLV1/oCz10uQGnep9PV98SrrOMMdt9c+pBklei+b+yJ0NbT6bN6q42&#10;c2NFj1ed3Wq911bB6Hb+8Iui0TdFI+9qZl60nj3XMNtROlFSc2Rny8nongtxI1f3Hr61f+BifOlI&#10;SmxdmXNuFz9+lrjtiubmG8qh51X95zS9R/CeHVSfAzz/UqPoDLuE7Z4FnkG1RmFN9IhmTGQjJ6GP&#10;EF3Liztgsu2g3daWPWXnGoY+VLct5pdeScuYi0+Y3LNnbOvmHj+PKhuzDFOdBAomlIQNxWND0OhA&#10;TaSfBiYATQ4nsWMZvG0C3b0GJslGZqkmFukOLsUhEYd27h2L3NwJ8Pavs7bPc3QtiY7tjk+c2rN/&#10;PG5rj6NTrqlZopt7kadXqYnpfgPDvQ6OOZs2t4aE1rt7FNvZZ1lZpwGsbdJtbFOtbXbn5Xc/fyp6&#10;8/LTywcPRW+ev7p56eOdG6L5B1/nH4vmX36+/woSgB+/fLv49O3TJx+fP/v0DOLLixdfX7/68url&#10;hxfP3iw+/vrh7Zf3bz6L+fQRmgX6mwz8/qNEAP786u2nl5D6CwnAr9+LXr0TvXwnevVe9PzNx8fP&#10;391/8nb+8dPrC0+vz4OH4eaREzcmj9ydmrk7efjm8ND8xNjtkaG742M3Rocv9w/dmpw63zdUn1en&#10;ox3K1N5uYJli4ZinZ5FqYJVpbJvDMUywcC42cijUtc7hW2TwzNNZpul0oxSqQZKeXY6hY56BQx7H&#10;NAnP24blxNH044VW6eDzYuJSaOlZDvaCMhYepa6hB72j22ISZnalH9+ddnT7/oGwqEoO33ujHFVN&#10;kfSPEoAlmb4rIiUD01B6DJQhDaFP0uRoqVMwagS0Kg6cRVOFjlLXVpLlmxtFJyYciorIJ5IsN8gR&#10;VdQIiqCjU9ggRlZFfqPKdwFYRRGlqoRWU8KpK+PVVLRUlfEqSjiVjZj/DgFY/pdfCcAbCOryLArW&#10;RpcXzGWGspjRplZpumbJVO52oVESkx3L42/R1tkBEAi3cXlxHG4ssHRGFBrjSyAGGxrFm1skgwiV&#10;FiHgxAlp0Qb0GDP+ThPhLh51sxYmkEyOAp8gjm48Tbhb1zbb3LtK36VU6FIscCrRMk1m2GVQbVNp&#10;ALs0lmMmyymL6QBFBO75hgEVxoGVPLc8ul0a0zGT65LDc8rkWqdo26To2GfrOuTq2EGTP3Ms8lhm&#10;uQLrUp5VocCuWN+lHNSv7ZgvdMgxcsnYua+xumZ0YPDi4NCloeHLR4/dP3P22anTi0eOzk/P3J05&#10;cu/Y7AJwurpPl5QOpKTUZWdUNxzoGhs+cWzu6ulz82cuP547t3B47ubI0evDR24MTV7vHjzf3Ha8&#10;pnaitGSgJK91qHF05tD42YHjwM51Th9tm2zKrqtPrxqu7R2rH7g1c+VAWuXdY9ePd81kx6U+u/Cw&#10;Mb1qYe5mfWrFvaPXJuoH5toPn+yaKdmVI7r/ITsm+c7MlcONQwMVHTcmLwxXdwN7unturm1mrHZw&#10;+uB41b7Sir3Fw1V9LVkNxw5NzbZOQ8m7D0QJgbvH64a+3vngb+x1Y+oqIMY1WvRG1FnclrE5VfRS&#10;FOe++XTfiRPds9u9tzw6vVCyp/De7O2JxtG2gpabk1eyNqWK7n9JCUuYahy7M319r98OUGdjWm1t&#10;YoXotSjGKRK04eONN5scwkHhNxefBZn43Dl87ULfKRAR3ftUvq+kLL743c03FfvLTg2c7KvuPTl0&#10;qq+uf/jgCGD00PjlI1c7yzq6SjtgAfjGyAXRzXdbHCNvT169f+TWbMeRr/c/5+7OOz9x4cqRGx0l&#10;vden7y6cWrRk2pfEVz04/dRB4NZXNVKVXL8rIKGztD9vR0n21sLSfdU9FUPzc0+SAtJfnXzz/sKH&#10;cNOwrvyOWOeotX/6Sf0neaKiOklVDSG7Xvbnf1OV+5mEkVfb+Nd/+5c/oZXX8ihoAQ3HwKHYRC0O&#10;iczQInEpTDqBTsaS8SgcDoXGANBIFFL9vyAAwwWAv1QABsBHAUABuDZQAwCOwL6kzqXll4JFqKPF&#10;awDj0QgaSYtNp1CJeE1VJdl1qzesXQUjs+YXWAaWW79GYcO6f5QArKGiuFQAxiI1iDg0RQsjoJMs&#10;tFlW2mxbbUa0u01D1t7p5rKZ5pKzPbXH28qnDhZNNRXPttfOdh2Yaa8dbyqfbq4Yry8ery+caiqd&#10;aCgYrMoEjNfnz7RUjtYWHW6sPnaoqbe4tHj7ntIdCV15tSdbpg5XDw+X9oqXAR4ZLR8crx4/evDo&#10;cOVoX8nAcPXkya7z5wauHzl0ur9iorN4oCGjtSalaaD68Eznpa6KI7U5wy2lRztrT/YfPH9+5vFM&#10;z6X8hEpdoh4fxy5PzO2pqW+vLmsuz2spze6ozG0vy27OT2rK2Q8LwJnb45gYDEJBGasJunEUEs1U&#10;BLdXjSQl/UrkXhg4CBdAqxMkAjCcAQxn/aptRCzNBpYIwJAeDPX/vwmU2iueMhqgovCrV4M4/Rds&#10;qn1LJv42+TMeSv/99h6EGqaqhEQj8Ch1DBFBICOIZDXCFv/Yp5cW787Ozxw60ZjZG2yzO8wuaat3&#10;qYP2zhjv0uS41lj/ouw9nd11F1rKTpSkDGTsPLQtuCguID8uMC8nvvVQxZGe+lOTXVcLk9o8LLfG&#10;+OWHuaVHuCf3Nx5/My96v/DhUGnDqeHJL/effLrz4OXFW4snrr8++0B07e3XK29fnXx8e/TK3fEr&#10;D4/efn7qwdMT968Pn5+sG27PaQK93Kmu2fNDZ072zF0au/D80tO3N14/OvNgb+DOol15zTmNoHMb&#10;quk/O3Dq8elH72+8u3ds/vmFFy8uvj7eeaoxvaU1t7Mtr6swrvDA9orzDUevtp46XDZ0tu3E5cGL&#10;Ew2TU4eOnB299OjS8zd3P9079XC291R/9VBdWn12TH5f0URedNUm2z1Bplv8jWLCbXbl72ycartc&#10;ktS+O6LQiOUV7p08O36/tX5uz5aK3tYLt86LcpM6XWx3lpWMHWo52d1+JmlnVX/DkTdXPk1Ujrel&#10;NE/XjB9rOzrdOXNs9NTxmbPPHj19ePfu7UvXF67dA1206L1I9PDL5YkLveVdA9V9F8bP3Tpx4/zU&#10;GWgW6E8iKG/4lejZnbdQsWefDuWWbXVx2+Fiv9lSN9ZCEGPBijYjhxnjA/QR3rqqnjoq3rqK9vQ/&#10;O9D/h4/2zzG2KgmehBQ/cn6koHqHcU+mR3uaS3Oife0ey+JY/eRAeoyduq/BRm3Mf1JV/k19zZ9k&#10;/u1PCv/+J+C76+O3exkmB9mmBljlhzgd2hlyvDD51oHCW9UFF/JTuzeHtYYHlDtY76WRN6mo7VDW&#10;SFfHFaqROoj6QwTjabzVKS2HS1pu13Get3Fe91Detze6XpZ1OKXidJruf8lx57UtOZfSy+aKy8bL&#10;S+uzEpK3BEX6WAc46gXYa4c56kU4G0W6WsHTPnuY6LoZacOpwAE2phIZGGx6mxuAvS4GAkdd7p+g&#10;NE0xfDyEQIwQ561L8FuKDlEMIcCEHGFKijIhbTIhRxmRNxlSogyom/RoUdqUKAE1QkCN4n9fJZdD&#10;jwJwKZu4lJhfAyKb+LSYb9DFPn2TgAaI5pLC+cRQPlHagvq1KRGwFZAieARI/WVhA+hIaHyZDQl7&#10;/jwslA0s1AoBwKnA2oRQ4AvwoXwclJgLDqHjgmj4IGAZuCCWWJHlIQMFiECBZgCArxnARQRwkJCo&#10;DIDUZWQgDAcVBICGINHBPEyIABcG4GNDgQ8i8F5wIKT7ony/8V0J5qL8mRreEhiaML4MTU82NO+i&#10;GwvrxsC6MtDigVekExXlBHw6xkXKMjBOYvXXfikcjAOAhbJbEbqmJQwDYQVgIq1hJJsslA0bDWnA&#10;AC7WkYN25aAgcfeHQLuzkM4spONyC8m9aGeoNrQz8HlYVwEeGrvn4KFhVjYWmh2ahYXEbyYGWvEX&#10;XAE6xomKtCdp2pI1rclIGyrShoZy+C0BGBoI/j0CpCwbBSVFiacj9oUjPEiA/JVYshQpARiWMQDi&#10;Cleof0ULC8DQwP0yC8u3/+v2fz8BGP7zpRFf7RUQl/89JLfj/xWAJVKEJMd3uSABz4EPa5nwTYGP&#10;XVrbUpjiD+CPQ0etjLieFfiuYfwo3xoGX6g/tN+Qfth+B/DIcXDQg7fcsr/P0AB6CRYGdBT+sJAJ&#10;fXCWWW1CsDYxUKgVBF1q0FeI41Cr/k6gA/8OwCHebBw0dYGUBbs4eK9l1ge6O+IJIX4QJtqHCToo&#10;lC94sQJoCG+qptfvQFL1XBE2Bnq9ghcoA+lP0/SlavhQ1L3J6h5imc17uYV/DARNkID1gl4QeB+O&#10;FpSTyif6C0gBACE5UJsSpEMN1qWFAICzIrr0MD1GuAEr0pAdZczdZMqPMRPEmgvjgAURATkIvHeo&#10;SHcAdC7Qn1BjubStPPp2PmO7kLVLm71Lh7NHl7uHS9sG4hzqVjYljkUGxDJJsSziZioqiI4KoCH9&#10;qQg/iqYvWcMHQFL3hgE+CIJdoABUDAPwWZrgK4GC8YQdOAmYDu4U3oep5QvPtMzFS1tYWP0mr4oT&#10;bYEFgC5RiFsBHhpSZKUAHxbo5qIlVqwoQz/J8qKJ1wCmo1xpaOh7CPx9A3zeoa4D5cvH+AuwAT9S&#10;/9J2/qGFPnf/TAEYAAvAP2gBko4U7le/C5m/LwDDwR+0fy+/0k3/kG+Tmvw4f+tF/5cA35FgQJ8p&#10;+bIELtpv/QlSE7r8CpR40pdfW2hFcKTTciuWh+2XW1geXsGirBkoy+VWLACbigVgQ7EAbCwWgL9r&#10;tP8kIE3XkKyh/+MQ1QDS6i/g17qvDgCrqI1VFOKVhZKFe5eC3shGKbAQcgxNWbrGBhqw4lxhhvp6&#10;OkBDhqG5gYmQZSHl2Ch5DlqBC+rRUtEmqulSNA3oKGMW1oyDt+BqWfIptjyq7YqWT7PTpjvosp0N&#10;OK5GAg8TgaeJ0JdPchNQPXVo3joMH2CBzyO6sQkuNJQdBWVLQdgQNa0IahY4VTOcsilG2QSnbAKJ&#10;tUrGaCUD9EZxIq+CAXKjnqasLvC1VM201E3xKqaQrKsISb9oRV2Uki5GSQ+raoBXNcSrGxHUjQma&#10;JjgVAxABFqOij1XWBxaUQStr49Q4GDUGRpWOVqVj1Rh4TTYJKSBjtDEqTEgPVmNDkrAmnwCCKG0S&#10;SpeA0MUjdXEIIQ7JxyK4WAQbg2AAtDAcAAHDJ2K1CRhtLZQOKKalqUdCGtOw5kyCBYtoyqEY6XBM&#10;rUzsXB1cLE1NGFSChqosBqXAZqJZDJSG+upffvoXRTkZxe/pvxJxV+nvF4BlZTYA5DZAui+wkBQM&#10;/dsgr7BeXmGt2K6Xk1+/QXbtepnV69avWr9+rcyGNbJy60BQXm6drNxaWdlVMht+kVVYt1pmzS8g&#10;oIzHU8z5usG6Jru1TZNown10/TS2eR7PuohrW8y2LaRaZVMt0lnWmQCJBsz9Lv1KxeFdAtscY8ci&#10;qmAPS2+fiX2+vm2OrnWWkUO+nl023yKNb5HKs0rjW0NLWgrsMoX2WQK7QqZlNduyTt+2QmiRyTVN&#10;snRNt7TdSiCYyssQsEgdbaGPDt+XhrEBTxSPGqqK8sBZ7dUOKUFqxyC04zghJSS/XKTpHhlSENsp&#10;yzN5WLjjoLx9/L+TfA2jax3zRn0KJ3Wc0tDEABvXvC17hyrrb9g7pasqGVMxoCvgolarEmRVBGgc&#10;UVHVSs9IbaMKRYvm5xx87dSNF7efPL82/+D0xc/zz65MXXhw6dWLh6KtcU2mlhmG1tmgqQYOeUKr&#10;dAOrdE+XMgtq7InCC88ab45GV4QTrbmy5Kme460Hj/37v6BztnW8vyiKtUjUUbK4MHJn8djLLOO9&#10;5v9f3vnCc+nOBdwN5uU72iKMtniR3HvjKhfr5963n71bfXi+4+z9yXsT7WdzysbiGo/HDN+Mm7gT&#10;NXBhS+/ZpI5Tqbl9SaFFafo7qthxbcRNXbiINmxok1ZwJTmoiB6Qww5M04+Ot90X7Z7j4l9uFF7H&#10;iWmm7Win7mwlxtSap/R6Zo06bWsN2NUTvLXHyCqLo70HRwzXQPiiMIEEQjhRK5yECwMIOTt0tfea&#10;mqZaWmeZWKTrGO3nG+7TNkk0NE82tU63sMsC2DrnB/7/2XsPsCiS/t93T7r3nPP+37C7ZgmSYYaZ&#10;YQaYnGfIOeeMgCIiCKiYFUEkZyTnKFlyzoJkA4pKFkVQMYd1d271tM6yA+66///7nnPPfS7P5/k9&#10;1b+uqq6u7q5u6jtVdajkYuS1rILZspqnpVUrMUnjXofLDvqVRyWM5hYvZOXPNLS+O322xd4x1cu7&#10;xNOrSF3zvLLqIQbrhKtbtl9A1cnTTQcPlZpbxpmYRYMIYREdFy6U1tWM8H7irS2/eDI9y3v7+tOj&#10;Rd7aM1gA/nlp7dPSy4/LL96tPH/HF4B/fvHi47Nn71dXf3r+HFoJ+M3rD8+fvVp+/Mvb1z+/efXT&#10;2898ev8GHhMMLf37GtJ9P754/f75y3fPXrxbXQP88vIt7+1HAAj8/OzVp6cv3y8/e7nw+MX88uPJ&#10;mXv9Yzdbe6e7rz25Pvaot+9eQ91sa+NMS8PD7s757s77rV1z3deHqluTQ7O09QIZWkHgxtA1j2Hp&#10;hWqYRBnaJnNNIk2dM81ds01csjUtEyl6YWTdS1zzRAOnTDWzGH37FHO3HHhSaIpOiAr3DI59CsM4&#10;TtQMoumF0vUvgZvNzqvY4+hV9yM1Vh7FDl5XbN2yLZzi9YxPyCF0tv6AkhLDSe2W5wvAUnwBWJov&#10;AMvLiiHl90ACsMIeSABGSkId3yhpSADG8gVgrBwkAGPlIOkXWICQ4isA/qUR/GMjAKwE4xXUKGht&#10;kqI6HsHEypMwcniUjAo0taYUGbSWItsJGiyXC2eyvA+EoJCsf3wvJSIiCzV0Yrv56q/obwVgBWkJ&#10;hIwkSlYKLSupJC3JHwS859cRYN8mAAP4AvAGCy0JCZpcYbtbZOc/xHb/sEd0h/huEbGde0R3yu8R&#10;UZUUY+jr+hkZnyEQPFFK7uo6FzhaF5RJR5jq54hkfxL5MJUWwOac0NQ6BwABsAkCeMIhBvOYo1OK&#10;i2s6h3sSi/OkEg+rUY4asE5Z6YVZ64dr0E5gkfuwmIMs1mkq8zSZfZZrEMU2jWWaxRu455t6ldGs&#10;E9m2SWzbBJZNPN0yhmIWSbWIZNrEch0SQYBqHU0yDVPSD1IxvsiwiwEQTS6BhpRtFs0yiWGaxrBM&#10;EznmyWqW6WpWGQCWWQrL/DLHJpVrm8KfqiFJxzbaxjH4YmjhlbKBq7XjDY23+q8tTtx8Cpie/XBr&#10;cm1w6OHA4NL4xLOx8eetbfcLCztPHI+4GJKUdLmopKytve/O2J2V0cnV7pHFvvFHPSOPeq4/6upb&#10;ADErK0ay0luSo670Xx1syr463XunJCZvrH6wu6S1IrG4+vKVyqSStvyGqc6bCSeiPs69rkkpywpJ&#10;eX57OTv4Mu/xTwVhGS9uL5fHFYzU9LXl1mVdSH5771nIgdNrtx5XJRYDz/3Om32lbcDOdE/1l3bd&#10;bb05XHWtIq4k0jd0oKynJqm8q6B1pHogNiCC94QX4XOxMf0qCPhZeo/WDa1NPoUF4Jbcxks+Ibzn&#10;PH9bXxBevD53au/xuWvTOaGZC4OzN5rGiqMLJttvBR0492H2bYjnubashsW+6SC3U7xlXu3lSmj6&#10;6Dc8kNVQZf/7qZfeBu6360ZAYJ+e63THnam2W+BwvIefci9lpZxN4j36OTcs+0bzeG3m1Ttdk91l&#10;XR0l7RWXy9tK26f67xXGFOSF5/w0/74oPHeh98GLGyuHjPd/vP/60fX59oIW3jNecVzRYP31pRvL&#10;6aE5w403H448MaRaxJ9MWZp4Zka3qUxryLyYf3LfhaqU+oSz6bHHkzIu5TfmtD0Zf37JM+JR75NX&#10;N986q7lmh+Sc3Ht8z19EZH4UF//HdpF//LBn2xbp3VtEtv7lh3/77se/fiey7b9j5ESMtdjaDApO&#10;XpamjGOo4pURKAqOQFImqGKUsUgMGoHEIBUxSARKQf7fIQDD0UBYMAh4vQAMx1wvAIOYwA9vAgvC&#10;cCqQfCOKctJoBVloZWIUgqSKo5HweBxGRkJs+4//gCXe3fDHzo//AFZ05zbwMfavE4ChRYixKBZZ&#10;xYBLN1ajmXGpvo6mBdHn+65kXruS0X8ltSs/oSU7uj0vrr8sY7Amt68yp7M0vSU/qSE7prs4ZaQ+&#10;f7AyszEHUn9vtpb2lmbUZ8Z15mePXK1pycxLOnEh90LMYGlzT15za3pte0Zjf3H39ZLe9uzWxpTG&#10;lvSWuy33rpcPt2V1NaS31aa01iQ316W2teb09paOdBQNjjfP3O56WJfTn3Kx/HJoZVp4Tcqlqs6q&#10;2w2F/eGB8UwUU4fAuXI5sz4/v7Ektyo3pSIjviozriY9tjw5rDI5vD4zoSYtPiPsAldFBSEmiZVT&#10;kpNAKWMZUhIYxGdl9zfqL0aBIFB/wS6kDDRKmD8p9K/zPwMEw3+lxeSFBGBgv0UABmzUgNe9C/jD&#10;f79M/rxeAIaG//IFYEUFHEZRGRwII4NWklaS+HGPpZplb3XfkxtPp3oXB69OeVtfOLI3oShp+PiB&#10;/LjgtqLUG73Na/1Na9nxAzHnGzKiuxOCGnyd41xMghwMTgUH5B92iQ30SrU3Ou1ochZgq3/aRN3P&#10;TN27PKv74yrv2czLvPjMxRv3eE9ffph//Hhkcrpr5Mn1B7zpV7yFnz5NveI95r0Yf3yveWKqaXyp&#10;b/rRwNyD9rtjV4eHKgdac1u6Srrudd+bH5qb6rm7MDz/8eH7vIjMwZrupeHZqc7bvcXtPUXtU22T&#10;z8affnzw4dPMz8/Gn49Wj92sv/Vpnvfq7uvG1PqKS8Wt8VcHcjoHC3vvNtwavzpWdbmmIbv5ds/9&#10;14u/vH/Mu958OyOsMDQg/rhH8EHzQEfGAVvCfm+902GeKScdI80oHgZkl30Wp1PDqrNiGrycLng6&#10;BaXE1R47nHBof/jwwOrQ0MtL4TUOTiHZef2NDVNpiQ0nvaOH6u/8PM3ry+2pCSvvzGhrz+m4mtXc&#10;WNrTXtff13ntzo3JhQdzj+4vvl16AWnAr3k/L36Y6bt3p/3mkxuPlm8+HGsbmp948MuLn94sv+N9&#10;5K3M/8z7ACnBtRmVQR4BwXsPBppbBxgaHDc3PGNjcsrWMMBKy8uYtVeH7KSJ8zYi7NNGuWkg9msh&#10;XNgSFvgfzZT/Zkve4sTc7srZ4aW/56S9UrQPO+WUbsY5w9TzZikX3EKPOPi56jgaEvQoUiS5v8v+&#10;8N2u//odU+YfVjT5c076mYEeuUc9sg+71gYFTGTH3S1Of1R75XFN6Y3k2Pqjh/PsbJI0NKNVqaFS&#10;SvFSqjnyjGqUdjvOdFDVZozocIfgMq3ktET0nGMeuE5zqaXaVBvt7QsMvp2Z86i9deFa++J499Lt&#10;/oe3eqcGm643l3ZUpMec9rwY4BzoYeplo+FmytxrzPIw43paallrEO11qM4GLHdT9X1m2gAPUy03&#10;Y43vBLMlr0dD+ZA2/vB6tAif0cb7Q6gGwFaL4K+Fh6yaqp+a6mHYcvF+fKUWsvBqr78Hbj9smVgI&#10;OsaNrgSt7Ctkoe45jCscZii5M7BuTKwHE+dOguaKtOADzRVJRthQP0/2C3WfQQNY+T1icAc6SA53&#10;dwILT2IMoCMhqApOAuD+Phg4zrdDVXDcCKRibgLIH9jP0yN/i+UPj/izQOMnvhnbL3MjC7O+8249&#10;n0v1jRZhDyVBOVORTmRFcPr2/DFGdsACP9TjjIT0b3ARSfyhYNAgMOgocE/oN8K/EEi+crnBQn2U&#10;KL6IC24JvpDD5q/9uZFfe0h/C3wjbRSE2ErQ/LGQTqkEaZZQZP5R+IIKNO2zkOV334O7+j9qBQX7&#10;VtZ12n4T/FSfzxo8QV+USFiDhKqUP8xU0BsunPyPgGrvzwD3MsMJYUkYkkCwnuvjrGf9sdYjFE2A&#10;ULQ/RCi5AKFov7L+WnwD0K27GaDyNxUkBFdKCKFsYUCLSlWyp2JtN0LGWG8KDetAwzptBPr9yiY4&#10;Qrc6XxIQQuj3HAJg5YCGhBQFvmQLahhW/Te1XxWQ6EivTWEq+TCUfDZaMsKThPAElow8QFX0omMO&#10;sbC+bJwPKAwd6cxQdGWiXFloNzbGjaPkwVFypyGcaQgn/rsD2stQdGGi9oI4dEVH/q9ehGGgHPi/&#10;g3FkYZzYSs4crAsX5woAnk2hKNgAqAhbGtIOTg6cDIw9GQUtZEhBQysaAktCm5MUoekuQRj4+csN&#10;mhGR5nikCV7BVBVhikdZq6JsVRRtlJHWOIQVVsESoCRvIQRGzpyPNUbWASPjpCTrjJVzwcm7Kivs&#10;Bagg3AQBVaQ7AK/oQUDtI6D245HeeOQhgqIPEeVLQh8mY/woSv4AuvLRzTjCJATQiX50orBVY5xU&#10;YxwXshqM45q0Y9rUY1qUo5rkIxqkAHWiP0CN4Ac2N0WDeFiD6LMR0OpSUeADwIOF8+SoeKnhvYFT&#10;k+RHV4KWyaeiPaEJGJAe/PUX3PDyLmRFeHUGYUvh66Yb4bfGmyAUTYBQNCHAbS9kwQ0PCi9kfweo&#10;qdkc6CcOXyw/f+hVAlp4qDXgv4WhaXg/v3+h97vTuqcSmj/j9/mc5zeXn/+M/yngs/hm+Gf3jRYK&#10;rGtj18P/WtsE/icH/InyG8v/7AQfTsKWH+FPAE2j8u1A+QOECw+Az04YqIqEqvcz8LoqoIEFYf5P&#10;YaCf0FER4Dvn4KasW/FkPfv582ZDo3vhzz9ItVWwI8nzBV0FO+CBP9fpn1fl+Ky7Q++IDRa87MCt&#10;CD48SHJORDl7gowDQRZkZc/PzYGfIXwU6KP0y3HBNQIHhfZCMRWsofG+SAMSwkjIqsjoEhT0iAqG&#10;wMLSLAiTFQ1VZLU2BSetoSyjCQKqctp4eR2Cgi4RoQeAnbBf4CQh9UEcABwGwH6CgjYVo0XBqJFQ&#10;HAKSparAUJajYWUoStJkPIIJb4IwtFyiuKqCqLL8blW5nWS5nbT1yO6gAuR30QWs9yNFWQCECFNh&#10;N2P9XhAAHrALJc7BSKhhpTRw0OqMOiSEGRlpTkVZ0jHWTKwtW9meq+qohnfSprhthqsOzVGDaqtB&#10;smbhzRlYYzLGgITUxSN11AiWHKIlF2/BVDVjKZvScMZ0JSOKElSfODktUEtKMhpYKXW0lBpGgouS&#10;5KLE2cg97I1WSVINxFGShGJ+m4Xjf6PlYKXZGBn+qsbSDGh5Y1mWsiwXJ6eGlmCgJJkYSSaar5dj&#10;pNlQTICsGh/OF1gwSnJsAFaeg5VXwymoKyM0lBFaWIQWWkGLpGJMVdFVRZAZOJKtnraXneEBG63j&#10;nqYaJHEl6f8pLfpfJEX/h64OydCY+/fv/6894rshEWID6+Xe9cCi7+8gJiIqDo8G3rUbmv9ZbJuI&#10;+BYR0a0iott3Q4sD79q9UwSw9ccdO7dDgvGundt3bvt++/a/i4v8KCkl9o9/iHz/I0JUjIxVsVDX&#10;8tM3ClLXvUjlXuDqxbL042n68VQDQBzZIJpoGAmgGkfSTKLoptDUzSyLOLZlPMcqgWudCAIb4VjE&#10;0wwiiJrBePUgqu4lpmEkXT+cYRDBMo1iGEXRjcJhGMaQh20WzbZIoZrls81ytA3DNfSDOJYx2vbR&#10;OoYHmRQjaVEMBslV1/dX0/YDdxcDY67OCZTDHkCwDhsfTMdpBu4heFLtojU8M0nW0T8qHyBYxx/P&#10;u++SNIBwiPnPKnvx+5K1girdkroY5mcQyvY2zuEXI2qPBmZpaXpI7CYoShGx0qoq0lhVKQxeFktS&#10;wJNQFIoSk45VUxLDNxe1Ld6cW5tbWpufX7h168Xs47HWseXbbyvTr+szAi10I40MY62dc3VskjQ0&#10;zrvSj0WbRQ2H94yEtcVZBk2VjB02OKyGMni9yPNzu4Tcxmovunm/8xlJTEtVhNOU1b/Y8UxP1uyI&#10;4emhnJvGslYXzEKqjpfp/IN5nuUzmzn4snZmvvzmcG7//fbp1bvvohJqT5bdCGiaO9m1fLr7yZH6&#10;Bwdyh1wiG51Plbkdyt3nmuJpHX3A9KK3acgh0yBPo1PO+qdtDSMd7DKd9xfb+ZQb+JawffLJfjnk&#10;I7nEgExGQKZVcKV3TLvzsQq6dhCW4E9hnEJivZmawUZWSfrm8Zr64TBqOqEaemH6prFmNpfN7dOs&#10;nDJtXLJN7VN1zWNcvHIc96cb2UQa20bt9c7x8M1398nzP11d3fL8St1yYdViQeUCIOfKzOXc2zGp&#10;Y4eOVafkTqcXzAVFXDvgX8nRDcEQD2ubRLJ1gq1dMlwOFAKn7/E6U7tkdYNLB31zPN3P3bh25+2T&#10;t6+Wnr+cW343v8x78e7nxSe85ee8J694q695qy8/LK++ffTk7ZMn75+ufHj6lPfq1S9ra6+Xll4u&#10;Ln589oz3+vXPL17AqwL/8vLlp7U1wM+vXkLy8Ns3vDcffnr5Bl73F9hPL0C098D5bnUNCr/9CDY/&#10;PH3x6tHKi4fLL5eerMwsPLk3/2Do5mhDx1BV072mzpX+/lcj1+Zbr74c7pltq33Q1jJa1Xy7eeRO&#10;+32/veFaBuc54PY2DKPrXaRoXwCAMNc0ymxvloN3ibNvublbDjwgXssqwdg5w9Qlw9AhRdsqXg08&#10;EUbhIDJIzgX1YxSuyj2Nph1V4ZwCWQEPiGNon0rSCNaxStS3itI2PqtneIxMsRbfjdv2g4TUbllI&#10;/d0tISciKSsqKScqA5AXU5AXRcqKoRTEMPLiSooSkAaMlsQrSuGh15AMGStDw8jQcDIMJVmG8ufl&#10;ftmbQkRqAAgIdQBeQQ2gKs9VlWdj5Zg4eaayAguHYGAV6EryNLQsDSVDxcgxpMRUVDAcc2MXEwM7&#10;FEJ5x1YRCXFJSHbdLQ4v1gtJs6JSsKArJ6mwHpkvAXjvt8Nf/REc4pusxO7dUjt+kNzxd2mRndJ7&#10;JHbvlP5hq/zuPTSksqWhVZCWSZAK/bCi6gEq+wRT7TSFdpTFOUWiBBBIfjRGoKb2BS2dYDb3NFf9&#10;rL5hmLrmebAJ77KxS9bRu4jBHqBQ/WkkPw3WSXeHVHP9S0YawUhJJzLWl0U5zqCdYrHPcbVCOfqR&#10;TONo0LRybVM0HTM0bVO1bFK55vHAyTGL07ZL1rBJpINbwiqWYxXLtYrmWMNEQljFatqks81S6EaJ&#10;DJNkNSuQPFvdOpNpkapul821yWBZptItkuiWCSybZA4olUO8hf2l8+cL09PbS0oHm5onO7ru9Q/M&#10;3nvwcnLq6a3J1Ymby6Pjj4eGl68PPRm8/mRgcKmqbqCqsS+nuDEisTA6teJKw0jv+Mr12y/7Rp+1&#10;9z7s6Hl07dqTno6F2vKxivxr9UX97cUdw1f7Hw7N5Idnzg/cr0kpq758pa+sIyc0rae0rTGrJvVc&#10;Au8Z78KB0z/Nv2nJrYs/HnmnfaIisfjV1NPM4MtPxhdBGKRamXh43Nn/3fSLjsKmicahe123QABk&#10;NT8wc6f9VlVy+dLwAjxmtym7vi2/eax+eLxhBBZ6U84mhR+GFu4NdDoy0z21eG0mwNrnp5m3zZl1&#10;ET4XQSDUK6gmqfznufenXQIX+qfTzyYvDc5lBaXmhmU/vf/8gl/I4tB8f3FncUjWi+FHhRcyeDPv&#10;mnMaogOjQMlPup9oz23iLfx01OjA7YrBj/dfexjsHarsB+XxNPZYmXh8raL3tNuJTwsfCiJyR2qv&#10;d5V09Ff0jjeO9pZ1lyWUXk2rnmy/1VbQUhSVP9N3P/tixnTX3bWbK6CEvFUeyGSgso/3itdR1BZz&#10;LIr3llecWNJd3ft0as1S3f7MgZB3izwLjkPcmYzU4PxjbueaC7vjzqYmnktNuZiRE5W7evvpJe/I&#10;sZoJkNUhK38/x2PGHPMt/2MnaBzAg7Zz+44ff/jH9//4y5Yt/7Zj679t3/KXrd//d2WkPFUFx8QT&#10;KDhlIkaJglMF4FFKApRRGJwiGoBForBIJCzZbgRWZGEBWKDsAvBoRRVFBAis34VDyH8tPtj1NUA+&#10;qigkyBBYWG9GycugFWTlpSUU5WVgARiLQuwR2bnth7/v5M/8LJj8WaD4fk0A5v9Q708gJ7UHHBe0&#10;U8ACkHLSODSSoIJhUlTpBIyRJstSh+Ogr54cdHywuqizILUuJbI+NaItN7avNKWrKKkuM6ImI7Q+&#10;J+paTRZEVWZvZWp3WXJrUVx9dnh1+qWatMihutI77c1dxWVXotNKozNbs64OlnX3FLZ2F7RMXB26&#10;3TTeW9jZmtnYlNZwJeLKUNnwcPnIaOXEcPlYT95Aa3pXd+7gcPlkV/H44NV79/qfzA4/vVY7XhBX&#10;kRZaWBBXU5nWXpPZ1VMx5ud4XFkME+DsWZmRVpQU3VKa234lv6M8r6s8t+tKdmdxekd+SkteSkNm&#10;ck1qkq+9nbKUNEZSQUkaDV4uOAQBIa0kQEEKIwCvRFXFUJRRJCySoITACxAM/wXAoi+MjLiCvKQi&#10;HFaQQgHAXrQ8DlgYgR9Eg4Rh/ihhYSTk5cAFEZeC3y/gdcD/wZCMpKg0SMJPDrICRxesSYzHKBKw&#10;aAJKTllJFqssp4qRUFIjaAa4Bl5vvjU79nSwZSbxUvVJv+yOhuV7N3mHPHM93LN1tIPdXTKiL3bH&#10;h/XkJo8VJo+ePlTIwe3zdUoOPlKuRz9ipRNsphHkZBZnpH7G0ynhgEu0u23QlZye1094NYXNEWej&#10;njxY+vDk+S/PXryYXrzTPXi/d/T99Arv8bv3D1Zf33r46Nod3vzruZ4741cHHw89vNVwc7x+4n73&#10;7NLoytLEykDtyLP7L+8NPnhyd/XTyk+r9x6+eLC0env+TutQT2HztaKOxe5Z3vQvK9ceL3TMTrfe&#10;f9gz93z8KWhh5gemwT1TEppXn1jzsGdmZfjRdNe94Zqh+sz6geqha1eHn0y+enTzdVPBwMWANBej&#10;YzZah72tQnxNg/VQDm6agRN1SxlBNZrK9j4OIaZcT2UZrQP257zsznpYnrDWOaBPc4g7l/Pg9ruK&#10;9jn7gGTfCwWDt940NEw5mh8NcDk/17Mw3Xx/tuHe2rWVtaG1G7V3W/MH6nOvVeS03bk5v/b0Ne9n&#10;HqTpvufx3vGH+T7+6eODF7Pdk6NX++90jD0am30+tfxm4cWntU8/vee9568fDOK3FVcHe/plnAzK&#10;DDwb5eEZ5rr3rIPdMWszf2sjP3sjfxezo+4WB8w1D5hp7DdR22fA3KtDddIg2nFwNiwl/ohJWWOS&#10;DMCUImfGkLdkI625GBt11X3masc9LM552we6m++3ULfVIpqzlFT3/F1V7G8kyR80UGKOXPxpF7OM&#10;s4erYy8Uhxy/Gh3UmRo9kptyqyDjbmHWTH72Yl7e2KXw7iPHK2xdM9UM4gnsOCwzHsO4jKLlI6jV&#10;qmr1LKNaDdMiDeN0HaM0M6tUJ8fmyLCmpJj6tISK9Li6osyhroal6Rtvnk69etjxYrb6yd2y2dHc&#10;kdbY6qyjMadtAt3VT+zTCnTXOuzAdTMmW3ExZkykjbqysx75O3UV3z+FYEZlIThY783wgvvgvhnX&#10;L51owgjWCeP3EzkzMS4AFtaZhDAjKhgTFUwBJAVzMsKCqmjDnyeZP43kurT8DjhXuDdqI/yeo00Q&#10;FOAbEUr+fxyCehZC6DQFCCX/Q+BUgjqH+wEBcJgkbwstEilnA3cRCuL/GX7T7ykELJLBNxssjK0X&#10;fdez7p78DQJFTQiQhKXkDg+7BMCRwbGECiBAkOG/CEHBhPi1Z/wbWZcbCMBnJCQAC4DOSyj5HwHL&#10;AN+OUCp4ZDA0BHNdnPUIDvQvQuhwAoSi/cpvL9MfAt8tGwGVv6kA/DWEsoXhTz9gR1LiT7H4W0vG&#10;WBP5iq+QpSo5krGOVCVnIUtGOxIxkOK73kIgIemIioDnHP7VwmPxf8eCumJCMzpAUgRbCV4TFFQg&#10;fKEhARiWKPhTMggNE/wqNNRBaN7+zWAo+QBLRR0kIw+QEJ5Ehf0AkoI7v/ac6HDbwm+yqHA7xm/B&#10;YD9/2nwnJv/FxMI4MZUc/tAyMPawoEtDgvcUtLaCkKUioN/uCCwZYUVRsAFWWdZIWd5wPTg5aBSU&#10;KsIYoKJgBAPvwioYQ3IvwhqAUbCCQctbCgCbYBcWaYNTtFVG2SkrOuDR7gSMJ4CodICE9SLjDgIo&#10;yt4CqCqHaKo+dLwvgIH3Z+KPswinYNjE0wI4pDObwqKeYtBObLQM8gkaJVDIMsmBgimXWaqHmSp+&#10;/IX5DwO7fvplgeWAOJAcdWAj/PsKunPAPQNPEAL90E3VG7qdvrRskMLEH15PkncQPGjfyPrHaj2Q&#10;fLUZvzYIv0XQoAkBtyrfjlC261iv8/E9/HIy4cHl/Fcz9GutdQIw/5mF1F8A/9n88y+Rf0c7+c/i&#10;t5fjDxG6rAJAPWwGePw3/16FP1M3Au2Ff9b2bRZKxVd2v8l+XQAWvAh+w+f2FrBfyMLyLbDgPgEe&#10;vgC8j4rwWC/6roeB8tyMffyvbuf135Dwtx8M7AG7QBz+J/1e8PRtCvyyEyA4L4HALAA0zgDBEWEP&#10;/JEJ/UIUaUpWNIQG/v7WkhBGBAU9FRldWAdVkdXGy+lDHkjN1dhov4zc1Rby85VdSOglKEACsMAK&#10;4sOjeLFS0PBc1B46ag8ZJUFQ3INHiKlAEq8ITm43VnaXEhyAwzI7MQDpHWhoBubtRJntFNkdVIGI&#10;ixBhAmAPrOmi93CVJNWhE5HRIiFM+EOcTSmK0Gov0BIwGEsAE2u9GbbqeBc1VVeuigtH2ZmFdQRv&#10;K/CSoqPt1v1IdB2KFvxBzJrgxHHSauCkMBJs9B4WSpwJO5VlQDF+9aMlGDgZDlaaCUmt/PWG0RI0&#10;eL3hrwGNYP5XAsoGEIRBaUGZQclBaUGZAeujYaS5SjKwACyMkpw6ACuvIZj7mi8A6+DQBkRVYxJW&#10;E69I0CKRXI3VD1mr7TfG79VHayj/oCr73xT2/BdF2X8YGzEsbPSQaJk94vylLjcgpPsKEIq2HlgA&#10;hocOi+8WAUACsPgWkT0/iIj9+FsBWGzndpFd0NBfUZEdO3dv37Z7x4+7d3y/Y8eurVsx4hIaWGVb&#10;BstHXeuUmnYQWyOErhbK0olm6MbyBeA4qkEMxTAKBhaABRow0zyWZRH3Ndjm0Fq/RO2LqhoXKHph&#10;dMNIYAEMI2igG8skRgDHLE7NIkHNMo1mXsA1zzI0DNYzOMO1jtNyjDU09dFim0rtQiIVWEy9Iyy9&#10;I+DeYyqZcrgnZHEHERRvI7cEJW6ABN6TbRNjfCCf6ZD8I/6Qhmfhkcwp+7AurEviXxg++AOpjKP5&#10;RmdKiIYBiiQb271BvkfiTU0PoBC0Hd9LYORUkBKKKAkkVhqtIquMRxDJKDoVy2YoqdHluPuMD0yP&#10;3Hu++Pj+zfG1R/Oz4zcXJ6Z5T3jjDfP7jcIcdMO1OcHaBjE0vTA11glfmn+Fc/LNyK7G41f2qbr4&#10;avjGHEy2Y+07bHd+ZfKTMdNNl+z4fIpXktCiq2zjaXaCt8bbq39UU9Fsoe1JsHmwD8XrTsrwacZh&#10;JzGjifjeR9XT01VTz68/n2x5UJvdmpbdfqJ4wqvynmf5vb2Fk9ZpQ/oRHZyzVxnHSrnHyji+BewD&#10;GWr7Lut6Xjben2zsHmuwN8noQJWe51Utz2r1g1fUfIs5/gXsI7msgAyWb4pWQObeS3XHEnqdfIsI&#10;zONkynEr6xS7vbn2HvkWThnapjHqhhE6ZrEANYNwito5ls5F4AFhEADW3DHd3efK4dM1BwNLTBxi&#10;mLon1I2D1IzOMnROqhufOx7S6Hmk0MOv4EJMZ2n9ck3787jMce/jFYbWCXu9r1i7ZoOsuPphqowT&#10;SuQj4FggrGUSDayGUaStW67j/kJj28tGZhfCg1IXJ+c+Pnn9euHp69mV9/PPeKvv3txb4i095y2/&#10;4K284K2ufXyy8m55+d3qkw/PVkGA9+IF7+VLEHi9tPQTXw+GePMGsi9f/rK2BgCBL853vDcfIBl4&#10;7fWbJ88AH5+/4r39+HblOQj88urdpxdvQHjt4fLT+aVnC49mbt55ePfBw5v3pwcmpjsG5zuvLXV1&#10;LXU2zzZVPB1onm6pftDeOtk8MNM7fbfj0ZF9KVydcyStILz6WWCZhmEaFrHa1gmAvf6V7keqnX3L&#10;TFwy1MyiOSaRenbJ5m7Z+nbJujaJmhaxsADMNLjE0A+l610kapyj6YaAXY7eJXv9Kqz35enZJmmY&#10;x1i65dvvL7BwTjaxuWRkdhxPMNu9HS2yTRoSgEUk+ALwHkgAFpPiC8By8qJIeVFIAEbwBWAUXwAG&#10;KEmTAVgZGgAnA5rxPycA89VfrrICGysH6b44BAuAVWApyTPRsnSUDFUZyZYRU5KTwBCwFBWMKmiy&#10;dm/fIScl/Vl55S/QCI/TgoVbeJjvRuC93w5f3P1WpHaJyu3aIrfrBznR3dLiUrt2yv2wAy2O0MYy&#10;3bVtQtXNQ3EMPyT+IJV9gsU5Rab4MVmBFMoREiWAwTiurnleQ+M8g3WCyTyhoRUEwsCjonIITzxs&#10;aBjOUTuDwXiSyQEUsp86++Reh1QLgzBT7VC0tAsVe5hNCiQrB9Dpp9S0QjWNo9XNoV/PMPgz6nPN&#10;EzXML6uZxDP0o7jGMdrWyZqWiXSjcK5FLNciBsCxjPpCBNsSbKZyLTMBHIs0pkUqC2zaZKjbZTGt&#10;LrOsU1g2yQC6TQLNOp5qFccyD9M1OXvyRN7ly+25ub2VVaO19WMdXZO3767euP1o4tbS2I2l0fGl&#10;kbHlkdGVkdFnQ2MrA2PzPSNT1W0jKfn1UalVqcXdNZ33e8eejd39eH38Td+1Zz1dj9obHzSUj18t&#10;Gmoo7G/Ka77bcWOybbwtv2Hu2r32gsbmnNrBqp6alLLOoubGrJqy+MI395+nnU/8af5NQURW9eUr&#10;d9onyhOKnowvpgclvb73LCskpT6javXG0iWfoPczL0H86d47IM5I7TWQ52BV/0TjaFFUfn95z9XU&#10;qsqkssasus6ito7C1rXJp+f3n4GV15ijkbyXvKyQ9Bv1I4+HFjwN3J6OP+7Mb4EW9F36Oel4bE5w&#10;+k8zbwPt/We6pwouZd9rvw1syrnkxVuPz/gErdx60pHTVBtT+unWWnZgAm/+Y1Vy+aUjYbwXvDNe&#10;Z6HhxYs/nzQ+OJzfwVv4yct0//DVwdUbywfNPFcmHoPwGfeToBiFkXkjtdfb8psBA5V9vVe6alIq&#10;m3MabrfeqE2rBiWfH5jJCc18fnsVBI45BoDM73bc7ivr5r3hTbbdjD0W9XH+fX1efXFyyZO7q/4u&#10;xw47HVu5+8rVyDv8WFJeTEWg+/marJaI43GJQSmZkdnZ0TmL4w/DfaMGyofB2+qApY+7pbcGVe9v&#10;/33brp0Su3ft2bZ95w9bfvxhy9+3bYfWjNi1/R/bt/xdGYGk4FQZeBKwRAxuowCsqogBqCDRABAZ&#10;p4AQ0mVh1qu5AkEX+FVRSBVFKAlwCgnAm8b/GnAceJQwrP6CtEhZKZS8jJzUHqScNEFZiUJQwSDl&#10;xXfv+F8gAMtKisPSr0AAxqIQkABMI7KoeBNdroWuuo2uWvTJgJ6y/O7S7NbsxIa06KaM6J7i5L6y&#10;yy0FMVczQipTg0sSzlWkhNRlhzflRzcXxABAoCk/tj47vq+icKSurruksuZyQVVicUtWfV9J90Td&#10;8EBZ93DVNUBHXmt3QddI1fDAlcGu/J6p1vuPBlYmG+81p3ZcjW8cLBmf7Vkdb1oarJ0ea5mbvr58&#10;p2+67UpXaVJ1QWx5W/EgYLT+7qXDEZYc0+QLoT3V5VdzLzfkZzQWZDYXZrQWZ3QUAdK6CtM6C9Lb&#10;8jNa87PPeHpQFBSUxGWw0khFcQWMDBqa9p8/sbMApAwWICQAYxRUYb4mAMtJIGHRFwCrvMAJYgoi&#10;rFd/4VHCm7BBAObPGyErEIAR0uCgvwrAGAUCtHAzhoyWVQYngpVRRogpUlHMveae9cVdHTWjqVE1&#10;3u6RrvaXYqPba6oW/PzLbB3TzayS9fXDrSxjDx8s8vcqcLOJczC+SFF00WMetdYN0WOfsjKI1OUE&#10;GWmG2ZvF63GPxYbVX8kbrioZ6qifyEy6khyRfuv6bUjvfPPh08qLZw8W5oZuTPWOLI7eef3g0UL/&#10;jcW+Cd7Cy+cTiw8HZh4OzLfmtjVmtT7omX9yY+3N3KeVuy+e3Fkbah0baZ+YHXvwfHrx5czCyu2Z&#10;e50jA1c6Bku6HjRMrl1fXe1Zul010ZPdOVDUfb/t9qOhmem+22P1gw1ptT2F3Qv9sxN1o+0FLaC1&#10;acppai9sbyvsfjb5enbw2eXzJe7GJ23U/Ky5/vbqgc6sAGfmYQvCvuwLtVnBtVZc79NeCRmRNT4u&#10;Ie5WJ4gK2shdZPRuijrWsCS2+tUqL7FsWN8n6kJW29jML4lJdTaGhzKCC97cftOcWD/bMPVmeO1J&#10;35O7zXPXq+7UZw3mJdRd77+9DL7rfub9BD6+Hr58v/Sa9/g97+Hbd1Ora+MLKyOzK2NzC9fvPei7&#10;vTq5xHsFLevx4f3PkGD8E6+jtPqc+8Fo74Co/T5Bds6nbewCLS0OW5gcsjI5ZG/q42Lu52blYaa/&#10;39wAxsNUD54t2UGHC4DnTLbgUM3ZFGAtuTQrNao2HqlPQZmxVSzVCFbqRIC1BslWi6JHVlTDSZNk&#10;d2BE/qa48y9Kon8nSG9jKIgcdTIJ2m8Xf/RAXvDxqpjg9pSYwZyUGwVZizXlj2sqVqsrl6+UTmdk&#10;9F8ILt/vmWlmnsRiJ1KpEaoqZxQRAfKy3gpyXmiF/cpof3X6ESN1fzPtA8Zq+8w1/VzNzvi5hhx3&#10;KUz2rs/3H2y4NDOU/fx+9cdH7bxn13kvxh6O1cxer5zsLBmoybiaHpYa5Hf+gL2/veF3XNzBTYG7&#10;1zfypcNIGHiIwAb2bugy+30cv/yWXxhB/46gzwjqNsI4kpHmJITJegGYgrSkKkKjSPkTxPG7Mj8n&#10;hHrH4O6hjQjyFwI+3LcjlO3/ccAVuxGh0xQglPwPgVPBdQs2BdcXln4JstZ4GSsACMAysOBA38hv&#10;+jfXsb4bFO7qhUVNWLXdiKBHWAg41UbgVHAYjrn+uBsRZPgvQnAiQvymc/xb4OcmOC/4jKjI/20C&#10;8EZF5PfzERxICFjJ2IhQtH8+v71Mf8j66l0PqPz1XeECP7y5EaFsBVBQzmQ0NLezkKWinSgYJ2GL&#10;dqGCQ6NdqSi3b7EgMqQegXJusFBtgwJ/3ULFA5cV3HjgOmL4yjE4WSRUIQL/l9uAPxT4twjpfzBM&#10;7AE6Zj9tM9gq3gAmzouuBA8GdYMGgyIc6UpONCWoB5ykaE1SsFSVN1eVMVWWNSUjrIhIK2CBn4K0&#10;5k/Ob0NB29JQ9hS+eLOpBY0eEQE1a3h5qIlTkbUAbd2mFsQhKEBtoKqcpaq0JU7aTFnSHCtlipY0&#10;3hScrDlAWc4CRkXeEoCTt1ZGOKggnWFUFV1g8ChX2BLQe0lK7hTcPpqKJ131AAPvzSIcBrCJ/MX4&#10;Sf4ALjkARo1yBEadehSgQTumQQvUpJ3VpJ0DaFDPAtQpZ2DUyKc3wqWcYpIDGZSjGy1J+TBRxUfI&#10;kpR9KNiDVKwXtKSu0gEy+gAZ4wksCb0f9ghZaFUI/tzdXwMWPsHtAX/MsPlTysMPAnhGwA0GHitY&#10;cFr/7HwLcCYbge7nzfi1Qfgt8JQGG+Hf538CoWzX8ecEYPiB/Q+qvwCh4gkQivbP57eX4w8RuqwC&#10;oHrYBPBpBNre33wpwcBy7EZAlfKBA39sYQH1m+1X23+oUd2UzzckeDp+Y7/cHvtgD/8GgD7pBf8I&#10;CMFPtRHQjENlg+uEf1K/fvvBAQBwCuoNGqS7GXjQMMpaEOQsQRj+sIfuT+iHnlYA/pzPFuD7nyhv&#10;BiDImbKw9kwlOwbGlo6Glk35HAEa3gpN+LzR0tAWBHkDrKQOVlJLVdYAGgoMLQCsh5fX5Q/eFbYU&#10;lBFZ0YCENOBrvSAatECvCjTwF5rVWUVWGycNz8kMz8bMQYkD2PC0zCCMFIVUW/ldNL6guwnwxMso&#10;cSasRP6qQUoAPg/YhVRqef7AZYQ+KAlZ0ZCKNqYrmbKULbh4azWCjQbJTg3vIECd4CiAo2IHYOFs&#10;mFhrOsaSijKnKEKVQ0VZgroCNQnqUEXaCCdpoLRHDyOuixbT2QRxTXBScCE3KqZwAHhABHAu4IyQ&#10;YlQMNKyW/i3SLwycyb8OuFYF4X+6AIzHmRBUTPBodSKKok9nuZvqHbTSdNFTNWVI6pFFSIi/Su/6&#10;TwqSf2fSMUwuHqWk8E8UgAFCGrAoNAX0NkgDhkcAi2zftWvHLv4f2LNrh+jO7SJ8JXj3zu27tm/d&#10;8eP3YtIyXGW8k6Z2oJ7hea7WWSr7FJV7gaUdQdOOpOnGUAD6sRTDGLJxNMUkhmbCF4CNIOjGUeth&#10;m0Ny70ZYJjEUnVCiZjBdP5xlFAUsTS8MBLimsRyTGADbOBpYsKluHs8xT6Gb5HBMMowNgo0MzqhZ&#10;x2k7xpqY+xtp20ruRMjK0mm6/iz9QIKiPngE2GonpJUPyuL36dhFoFiHJQj7ONbRVr6lOh452/A+&#10;6h75/mmTrlF9JPfU/0E8oLw3kXu00OxcqZbzWTTVgqJmjyXp79iN3vKjxM5tEgQlAlJSDi0lh5NF&#10;qMih8UgsQVGFgMITFckslDpqJ64krfjp/NK9G2OrC9MP7957eGv29eyn0YZ5J90LmuSjOORBFeJR&#10;RfIRBtnPStKq06/oZmRHy6myQr9MDVG1MI/orKASmpxeX/VkVlSN4m7GMdew+/3PSmObCBKaK7d5&#10;pfFt6B8oLck9Ce4Jets172fdKDmQyf7PKgWelx/XzEyV3Z5rnXs4uNJa3JtT2O+XO+yQO2GaPKAe&#10;3k45W6t8tELpcAnmUBEpoILiW0L1LmAfytPyLTDwLzD2yzPyLTTzu2pwsEp9X7HagULtw4U6RwrU&#10;D6czvRLpHrFOwZUn0wb9wlqNnJNpGuc0dcNsHDIdPQpM7FK4+mFM7RA9i3h7j3wnzyIrlyxj28sG&#10;VonAo24YgWeeVCIf0TSO8vAti7w8GpkyBCm7tpFGdjEmDjFaZqEaJhfUjYNVWYeVqId0LEIPBpYf&#10;Pl1lYBMlh/NQNwwzsknWNY8DWdm554GcdcxiDa2TYA2YpXMRHBcc6FBgve+JRiu7iPysuufzq+8f&#10;v3w5t/J+8enHh5AA/Hrq4S+LT3mPn/GerP2y8vzjk5X3TyD196e1Z2vz85/4o36Bfbe8/HF1FdJ6&#10;YfUX8OLFr/A9P794w3v3E+/jL7+8evfq8erzxcfvVtd4bz58fP7q04s3wPnT2muBAAyYvnlraWp6&#10;+c7swsjkQu/oYvfgw87uhbaG1WstayNdcx310x1t99qHp7rutxePuViEaBoEk7SCcOyTRM3zXNMo&#10;PbtkHZtEdfMYC/ccs71Zho6p2tbQ5OEso3CwF4S5JpHrRwwTNc7h1c6ocE7RdEOA38Q53cW3zM2/&#10;0t6ryNI9B5KBbVK0zGI4+kEGFsFmVqdV8abiosqK8nhYAIY0YNHPArCMmIwsfwTw/xYBWEmeIS+h&#10;LLFbYc8uadEdYru2bRfduUt6j8S/WgCGc97Iet1XgNQuUfld2xGi2xXExSTEpXfsUtghhlckWLAM&#10;j2jbhKqZXRQIwAzWCSLJl047QqMepVKPspgn1NTOcjmnabRjdNoxNvuUpsZ5LveMirI3DncQ9uOw&#10;XmSSP53op8E47mafYmUQbqkfoazgQVPxZ5CO4bGHabSTmnoR+lZJOnapHJskmkUs2TSKY5GoYXVZ&#10;wzyJZRKnbpaobZuiZXOZZRbLJxrCPArA/Ew0wzSOY5Oqbp/BtU2hm8fTzGLYtklaLhlU8xi6ZRzT&#10;Oo5tm8CwjadaxRDNIiiGFzT0T5w6WZie1pOd3VtY1F965Vpj88TErccj4/OA0YmHo+NLYxPL4zdW&#10;obWBbz69/eD5+L1H/TcW6rtuZpZ2xmY0pBZ0Xam/1dr3qOfayrVrq72dS11NM+21dxqujNXkdF1J&#10;LJsfuN+YVXOrZXS84XpbfsPV1PKW3LrBqp7WvHq+gttzu3UMhD/MvorwCwHRADUpZTN9dzMuJP/y&#10;8H344eDOoubHo/Olsflv7j/Pvpi6eH0aZAVSDdX01aRU3mm/VX25ojyh9Epc8dXUqvqMqz2lncDz&#10;Yfatr5X3RONoX1l3ReIV3lNezNHItpzGtZsrzup2U223xmuHTjod5a3ySiLzw7yDeYs/nXI+dr9j&#10;si6larC8t/Zy5eWzSXMTD8/6Xngz87ouubIjrY438zHWE8T8VBxdcME3mPeaF+J3sTy2mPeId87i&#10;cE9aPcgNHHSk9vqb+y8PWXg9Hn14s3n8jPtJUJiiqPyx+uGm7HpQ5rb85q7idlirHm8YKYzMa85p&#10;mO69d/lMIm+ZN3x18NTe47w3vIHKPhANBN4+eJV2/vKN5vGOso748wkPbz6KOhnnZOA+M/zI3/nM&#10;Rf+4spSGQPfzJUk1Fw6HJZy/nBOTlxWV/WBwOj4wqbdkAJz7IVt/O/29DBW17/+yc8d28e3bRLZs&#10;3f7j1i1btn2/Y+eWnbu27N7x/c5t339NACagsYANGrDi1wTgr6m5KooI5S+TOa/f+6fUX8D6yMCC&#10;TZSMFEJGUlFOGp6EWRWLJqpgFeVlxHZth+d8/qcIwBKiuzZFRkIMHgS8XgBWxaGYNKI6i2JuoGGh&#10;q26lzQk+fKA5L+16TfH1irz23KTmzJjeksvXqzO6y5IbciIqU4NLE89Xp19qzIOk38a8qPqciKb8&#10;2NaipJr02KvpSU05OZ1F5d3Fdd1FzQNlPeO1I5ONNwav9AyVXwP0FHUOVw7da7t/q+lubUrjZMuD&#10;5dGXNxrvX01pr0xs7i4eu9E0f6tjZahpfrxj8f7Q8uS1mc7q/qs5LTVZLeMtD67V3ByqvxN1PN7b&#10;2vPK5fTrjbWNRRlXs1Nqc1Lrci435F1uzU/tKErrKc7oK83pKs65Vnkl9mSgmrKy4m4JrDQSI6ko&#10;LwauowpafhNU0GSAMoqEUyQKBGDg/5oADKu/sBOWeIGFxWAh6RdWf2XEFTZhj9x6AVhaXAa8QYBT&#10;SkwGzgQWgH9VfxUI0EXjC8CK0lglaZzcbgWspKoJ1+pqQXtz+eAZv2QTHV8TvWMebgkXztf6B1wx&#10;Mo/e5128d3/OsRM12dmTwGlnHurtkZoY2XnSv8jFNvqYX4mvd5GB/kUC4bClRYw643B6Qk9FwXig&#10;b1KAV3hmUkVn7cD1jpHbAzdmb9xfuvVgbuzOw7G7TycX1qaWnt6a/3nu6fuppQ8PVpeHppcGZ6fa&#10;JpuzWwarRoqjy5tyO+ZHlnnveKtTL0dax5pLWjsqW9dmHr2aXVy7t/hw8O7txusT1QN3a8fnWu61&#10;pzSOFF+733Rruu327cbRGw0DU11ji0P3F6/PzV9bWB593JTVmBmcBlqkxsyG6uSqaxVDFYlX4wPT&#10;k0/lZ12oPu+e7Kp53F3rpJfmiRjPDEfKwXPOMfmX6q05Xjbq3qlhldHn8h2MfME/tvI7iXg5dSej&#10;g+1XBucf/HQgKEvN/bz3xYIzkaWue8/nJ9ctDC03XG7IDEydb7r/YmDlds3NO03Td9sXO8smagp6&#10;bozPPH/5gfcL7/nyq7vDdx8MT72dW+O94P0y9+rt3ZVXtx+/nHz8aHRmun9y9dZD3otPH17/9PNP&#10;PEgA/sjrq2o4s/fAeed9p22d/Y3MDhsZHzIyOGis72Vu6GVrfNDRxMfF3M1Ed7+5gZeVsbeNKeCA&#10;pdE+M313E13g8bQwdDPWcdbXsNfm2Gmx+TDttOiWXJIxXdmAomRIxZowVEyZqgAXAy7YBTY1VRRY&#10;KEmaghgEQkTib98htv93kux2Xby8vQbpsIVOkJtN7CG3jKPexaeONIRdGE5Lul+c/7DyysPy0sWi&#10;wtGIyEb/gFgjg0NYRfOdW9T/+l8p/+07lf/ynZn8VkeChDtHwVVN3kVd3kMf5WmC8TTB7jNS9bPl&#10;nt9vGuFnn3hyX87FI9XJoW15STM9zfP9HU9GBt9OTfIWwG0z+3zi5nxv/3dC/V8CNnR1feaLUvut&#10;wN2p34wDSd52U2CZEBYRBd1GNJQ9GWlORpryxwGbEuXNSArmFGgZMEuivBU8KTTUYfQ5oSM8O9ym&#10;wJ1T/3GEsv0/DqHT+UOEkv8hcCr4CoJN+LLCgKsMa8AC9Rc4BQf6RoT7N7+wvhsUvsNhUfNrCBIK&#10;IRRtI3DmcGRB9+tGBBn+ixAqlQB+f+6fYH1dwecFCg/aAfC0gqdb6ESgzQ05/D5CesAfAq26yldE&#10;YPGP8UXKXR9nPYIDCQFLGhsRivaH/Ko0/BahaL+yrrr+I4DKhxtkodsJ3tyIIIIQVIQrGelGRbgJ&#10;WfqXdXA32P1UaIiYsGWgPGn8UV/rLaQiQPcP/MT9xvJLBRf+N5ZfKri0kBXE558vfL9BYhsTA//E&#10;wY2D8+DgNrFc5X1cZXchy1aBlpWl41w3WgbOnanixlT2gC1DeS/f70xG25IxVkSUJUHRXBVhpixv&#10;jJU1wsoaAouTAxgDj7K8iYoCwFRF3hwrY4GVttoITsYaDihJWWIkLQBoCfPfQUXOVlnWBrA+IUBF&#10;zgGgLGsPgMOq8o54BScCwpmIdCEpugKghV3RblSMOxmzj447RFfxYaj6Apj4wyyCH3+t/c9wSAFc&#10;8hE1ylF16jGABi1QoPIKgOXe9R4BIAk0QpdwjIU/ylQ9wlAJANCV/Wk4v81R9iVjD8GjioWAhx0L&#10;QUR7EqFldN1hCIpuvw8J3Lf85Zw3wpejINb9Og36gRr/7vq1WRN84fDvxj8B/47dDKHH/48Q/MBF&#10;CKFm7Q8RynYdn+uBD9/DL+fXBGDo7NY1jHDjJnSs9XzOcwNC0QQIRfvns/5afAPrr+k3AC0yIhAv&#10;vwV+Q7dJu/c1yy/Vr+3hH9k/W/6v8rXcBB8S3wj/RKAPM/h7T/DJB4dh4K9BCEW7L8v0Ql/16y30&#10;+06ECazgUhQt+ONZIdmSoWTBwJrRMeZUtDEZaQwpsvxpnGloMxrGhKJoQlY0BB68vK6qLDTAFy9n&#10;iJcz3gjIHyeljxbXVpY2ADkzsbbguMrSesrSOpsC5wYAYf6ywdpYSS0ASkwNoCjKBSBFOIjdbIDC&#10;LpbsdrrcDgYIg72YPRpKEppwfLS4JgCzR0tJAuQAcgZHBDnrg1MTDNhlKFkxsdYsnA1b2RpCxZKj&#10;agVLvAB1oi1Al+6sQ3PSpjpqURw0yeBfSzvgBHtBfJAQ5AByAxXIV7UNQP6wBcfCSemCQ0NSrpiG&#10;oqg6YjcXBimiBgAeGLicG1BXkoQG+OKk1QTSKX+g8+fhv4IRwLCMCs2l/EUAFgArwV/jc8J/GbCy&#10;K9j8QwEYgJbZhK8JwKpYUzzOBI/SJKLomiSmo77uAXOdfaYsfaKEAU1GRfqv2//tO5Ft/5e87E5J&#10;GWiSU3ExEVi1FUJI9/0WNmrAYqK7xUR38lf/3QrYLbJt1+6tu3YDu42/ZrDIrh2i27eIbvtRbPtW&#10;SbFdCnvE8HiiE4t7RN8oWNcolKVxnsg8TVW7yNGLpWhHkbSjyHoxZINovvob9XmJX1j9NYykGkbQ&#10;DCKApeqHUwzCoRG9ZrFCFgoYRZG0QggaF+j64WzjaKZhJIALdhlHg13wJgCEIY9xEt0oi2uYYqp3&#10;3sTgrJplrKZtjIXlERsTD8ndKElpGkHbj2l0kog1ZuKtmBonZVQPSau4q1tcUGL7ShM9GaZhdoev&#10;mB8s2a5yiGiZcCZvOqh0Ucuv+L9inCn7UhyiWvfHt2i7nhbDcHbIEP++Q+H7LVJyclhpCXmkjAJG&#10;Vg4rJ6siL6+qoKCCQCorILDySCUZFBnJxMvRbQxshrv6luempyfHf371erx77PnMx1vdT52NQhjK&#10;PhjEflV8gILyIZqKlwfObTykYTiksdI3+33v2nGjYxrSujfqH5w7EKupYjUz8jLqVM6W72TTL1ZM&#10;dS5zUKZFcS2rkzyyuOY5+0u1l+oZf6Fcdoi5nXp9H9reTESrO7p5re/ZZO2d5bG1wfobQaHFnkk9&#10;xvHXuCEthBM12IAKtB+gEnO4Utm/SvlwJfFwGdWvjB1QoX60TPtYhd7RMi2vQh3PAm2vfL1DBYZ+&#10;BYa+WZr7kziuUZrucSeSei5mjNocyKLpnteziLVwyNAwiLT3yNe3TKBrXqCqn9c0joLFWrZuqK1b&#10;LjQk1ybZ1D5VyySayD4N4hjbJh08VnUipNXraLn13lQ3n8KDxypcDubZuKVx9IO4BhfUDIMBIPAl&#10;fFHLJFLHLFbbNAbkBo5lszcH5M/Ru2Ril6JhFAnyN7ROYulctHDK8PSvtnWMLi1oeTq38nZp7c3i&#10;s0+PX/y09Jz37MPPC6sQS6u85eewAPxuZeXj86efXq49nZl5/+QJNL3zy5cfV1c/rKxAWu+7d5AM&#10;DFgvAL98+QvEW3jOZ3ik7+vlp++fvvg8ETQfEH63uvby0cqzhUercw9X5uZXZuYWb9y703n9dkPX&#10;dGvP456+1b7u1f62lYHW6dard1qa73eO3Wqbyo+qM9M6bmwFje6l6oZQdIKZhmEso3Ca3kWi5nmy&#10;9gVggZ9rGqVuHgP7waauTaKWZZyaaRSsAdN0Q6g6wQBtq3gd6wRjpzQLt2xgQVjPNsncNdvJu9zY&#10;Md3QJm6vV4b7/jg8wXzLD/KSYih4CuhfBWBRGRkx2f+NArD8HgJSGq8ghZUUkd2zm78KL38Q8NcE&#10;YJk9spsiUHa/EYHiK4RA9F2PxG5RmV075EV3y4tLiovIbN+FFJdl4jl79WwvaFqGckwv4hgBCFUv&#10;Cus4nXkcTzhEpfhTyAF02jEu86Qa94wa6xSDHsimH2ezTmqrn4d0X1IAmeQPPCAOGX+YSvRnEv3A&#10;f2Gu1klWBuE2RtFEtBcDf4ROPEpQDWAwz2gZRevbXtZxSOPYJVOs40jm0TTjGLZ5AscikWECGtV4&#10;devLalbJ0OwLJrF8Gw2sAKiJNo9iWsWwbeJZ1rE080gA0yZWzTGJYh5BtYikW0WDTQDNJoZmGcU0&#10;u6RrfO5SaG1J8XhR0VBBwbWi4t7a+rGRsYfXR+aGRmdHxhfHbiyN33g8cXNl4ubT8durwzcXB2/O&#10;jt19Mn7/WXP/g5SCjrDE6piUxvzS4bqmB319TwZ6H/e1z3XV363K7cuMulIYU7A0PJsXlvFoZK67&#10;pBUe8nslrmC0bqAqubSjsOl+922wOd5w/eHQzAmXAGCHr/Z3FbdMto0XRGTxHv902u3YROPQzeYR&#10;AMiq+vIVsGuopm+k9trdjhvZFzMWBmfHG0bK4kuqksvr0muA7b3SlR6Usjb59KzHqZvN45NtN8sT&#10;SnnLvGOOAYVhOZ9m37nrOF+v6FseXvS3OsR7zGvLaQy09+et8qIOX7rdNN5T1N6QVtNf2lUUXfD4&#10;7mrEqZj38+/KogpbL9fw5j6dswngzbyrSLxyzvs87zUv+mRMVlAqb4UX5niiI7mG9wpaUXioZuDn&#10;xY+HLLzmB2budd056Rr45v7L4uiCWy0TrXlNlUllDZm1HYWtINxT2jlaN5R7KauvrBsU9aL3Bd5L&#10;XnNOw2m3E7w3PBAHhEEAHKg2rbqnrLOluCUjIn1+fDHmdII51/bB9YdnvMJiT6eXJtcFuJzOjy0/&#10;6Xk+8kRsWlh6enjGVP9UVnBuVyE0ifRx9zNm6nbgK2XHD3t27tizdcuuLVu3b9m2dev2H7ZBfL9j&#10;699+ZwQwCG+mASuC+PAYXCFgdRYWaAVqLvALBGDYL4gmQCg+vLmR9Ukw/BWFAUhZKYCspLiCjCQO&#10;jVTGKMpLS4ju3LZjy/ffKAALNGAh3VeAkO4rQHqP6PpBwAhZKSVFBRUlFIWorMmhmRtomeuoWWlz&#10;TuxzqUlLvNVSe7uxarA8t6sgpa8kbaACEoDbwKdAYWxddmRzQVxbcWJLYXx9ThSgtSippzy7rTCz&#10;JjWpJiW9s7ByuLpzBNz/1QMTdaMDpf0dOW3XSvrGqkcGy64P14yN1d7sKh64mtYydPX2zfbZnsob&#10;jfnX2ktHuqputZaOX6ubHWpZmOx7crtvoa2ir+hyeU128/WGm4uja7c65q7XTUYciw1w8i1Pzeyp&#10;Lm8qzqzPS6/LTavLuVyXk9Sce7m9MLWnOKP/Sm5nUfb1mors8FAjBgOxUxwjqYCTwUjvkoLGzsp9&#10;BpZ+Ya1XGUWCwSkSsUgCf+wvHG1zARgAPGAXLADL8pcB/pr6C5AWk98EcVmBACwpKgFeH2ATXieY&#10;r/6i+cN/cQIBWAlBRMorY9EkcBZIKSWcrIqCKBIlhlUj6nbWDM3cWrscUWVpeMTC6KS1ZYj73iQ3&#10;93Rdk1BP36Ks/PsLS7yXr3nFJXcO+2SFBFXl54zGx7SFX2q+dYt3c5KXU3Rf3yzcyDTMSO/MqYDC&#10;84GFjpanjx6MHumdf/uEd2vwXlpk+mBr/3j79by49IyL8UN1XSu35heu34Ge/bVPHx6srozMPh6a&#10;v910o7/s2uLgo6yQ/KQz6VfTG98v/ny3d/pWz2Tv1f5rdT1r9x++XVj+OP/85eTSfO/kZP3InbrR&#10;B403OtMbJ2tHnl5fXBt7uDgwNXvt1rO787zlt+9n3y5cf7g8+qSjoD0rOLMpu76rqLMtp7k1qy35&#10;eEqYV0xrRv+jvjcdGWNn7OIOap30ZB2OdUvax/a55BbfmNK3V/swToRjrrbPy/60Dt1WXpSClWMz&#10;cPpejidK0+sTYsssPIO1954B1tr19Ilj8ZODSzN9CwGWfoXnspfap6cb77SmNY9V35zqWBhtnr4/&#10;uvxk+d2HX3ifPvGmHzzsaekf6hh6/mAFmgV69ee1Gw/BGS0PTb+cfPxy6sn72TXes48/v/0FUn8/&#10;8Xgffhlt6gw5cPick8dZe9dDuobeevpe4N8xQ919Zvr7LPU9rPX22xrsNdYBmwcsjQQCsIep3l4j&#10;bRDYb24AC8COumoAJz11gLeN8X5znb1G6q6GasA66bEtuSRDKhaWgc1YeHM2AXis1Sm2mjRbbboW&#10;CaFOkueqSNNQoiT5HUSZbTS5nVyEqIGynC5aSldRwlhJ1oGMPajJOG6ic87C6Kiuzj4KxUhagvbD&#10;X1T/538i/u079vb/qiX+f7vRJPz1EOdsVM5YoQNNZfwNxA5qbXVlb7WjSdsxcfYsZYAdQ8WRTXDX&#10;Yhw01Dygp+mlr+NnZnLexTUx4EhhyMWqmPir8Unf8Ufc/gm+yKjfCn+Ktj8B3D20ESEZWNBhBHcG&#10;rReAoS4kBLQk8K8a8OeEcOF/7XhaD9xL9R9HKNv/4xA6nT9EKPkfAqeCLx/YhC8oQLApuNBgEzgF&#10;B/pG4A79jcDdl3C3JuwR6qkUAo65EaFo64GzhaMJOky/hiDDfxFChxPwuVv8m1lfV/DZgUz+fwH4&#10;38+66voW4PrfyNcEYGiV9M2ABuNuAJSHhthPQxygKxwQskwkNGfyVyzYe0DIslEHWeiDwhbjxYZW&#10;at/LxLkLWWhxdyWXjZalvHl8BtaNgXWFln7H7QVx2CrubJV9HFUPDt6Vg3feaNmqLmxVp40WWsMY&#10;Z7fRUjB2VKwtCNOV7YEFYTLaloS2wsgZYuT0hSxaVk9RGqADLEpGFy1rADzQXlkjRUlzRUmLjaCl&#10;rQAYGWuAkqwNVs4WgJO3gwMbwSs6AQgoZyLaBUDCuJKV9pIx+xhYb4bSYTrGl4b2AZaJ9WMrB3BU&#10;jrBw/iAAh7mqR9Xwx9QJgVxioBrxJJd0Uo18Sp1yWoN6RpN2Vot+DsAfuXsWeIAf7AVxABxiIIvg&#10;Bw8ChmHifWHoKocANGVvIchKXgAS5gAR7QktCay4TxXpAQCBzfAgQAgLtwAS2mNz+JK2QNj+QxhK&#10;wtIpjOABh4aSI1zhBacB8FMDP0QA+JkSPFbfzq8P4G+BFdON/KZNWIdQNAFCzdofIpTtOsAuAXwP&#10;v5y/IwDD0b6xGJ/z3IBQNAFC0f75/PZy/CHrr+k3IBh9K4yQ7vuFLwnBrfht9vMpfLOFEkKa67dC&#10;QW0OWdFJwHo/uE82haXktilCFQJ/pIF7TOAX7IJA2/GFW2MaxkTIMrBmDKwpXQkANk2oaCMq2piC&#10;MqRhDGlK+lS0ARmlQ0LqEhCaeHktVXl1SNWTgjQ8aDFXcSZSjIoQoSFEGIqimooiWhtB7NKQ36EG&#10;rIq0EQNjy8Lag/8m0GI6UPwvIuh6FHZxBEIp7EGJaQBgHReAk9IVqLkAeBMvZ0hCmAhmY6ahrfhz&#10;KUPzRjAwjiysM0fZlauyV03VDVgBwAnDxjlokpxhfVcg8XLx1gC2iiVLGdLCQbWQkAZ4eV1lGS2c&#10;tCZeTl9VFpKxlSQ0UWJqiN1s+Z1MuR0MzB4NAFpcfT0gAlKEoyjKhVVqrKQWSKgiA2nnsFwtDH+I&#10;MyyRrgeWTmHgwcHgEkDsoYOLAk8BLYSQKixAKOd/Ov9qARiLNFDFmBAx+gQki4qmGDDYew11Dtka&#10;GZCQelSEstSP2/763e6t/0Nqz/Y9ErslJMTFf6v7ChASd7+d9TKwGF8DFhXbKSK6HRKARX/YJfI9&#10;xO4ft23/YdeuXbt37dm+VWrL97K7digpymkQ8XZcjUCO1nmudjBD4wJF7TxZLYShFckxTPwiAEcJ&#10;BGCKWSTNPIpqGEYzDGMYQJauf4lqcAlYin4oxySKZRolZAE0vVCC2jkAQ+8S1zgKoGYSrW2ZoG4a&#10;AwJgk2MUyTaMABbaa5LINs7SMkqxNgixMQkG0bSso21sTrrZ+8vvUZWQYapo+bFMzhLw5jSSLU37&#10;tAz5MCQAm54nqAUokLxI2mdsDhU7+FftVj2kpBcaVrqU0fmT1Zn6v6ruMzpe5pnUp++ftods8t92&#10;KPwopbxbTlVKQVWFQJeUkN2xZStKRgojI4WTk1JRkFFBykIg5FUUUKryZA5eGyevfOHE6enbN14s&#10;L3188Xq0d+zp7MfFO7wT3nke9inH/KsTE29GJ4wWJo9WBBQPna8aD2++bHtxNK33ena/1H+SzQwq&#10;HKqbosrrVGX1TA+/cNTxNWd5dJfc3Gd8wsvyLG+Nt9/gqC3F7WnPmg/TW/MHzt3M0c6QeuZfCEc0&#10;fO5VT725/f7tg5/rctu9feOsL1Rzz9aTj1Wo+JfhjlSrBNapHm9UDmxS8q/DHqlVPlKHP1pLOnKV&#10;fKSSElDJCrjC2p+h7ZmhfzBT3ytNf1+yoUeiuWeynXf60dD6U5Ht+4+Ucgwv4DmBOhYxVq45JvZp&#10;RjbJHL1LBNYpAFM7RMskWs8iXt8ygasfxtAK1jaNcfEq8Tpy1WFfAXBqGEVqmUQ6Hchz9y3Z7192&#10;Jqw7JHbwyLkmr6OVDO1zBtaxVq5pwIIw1yDE5WDBufB+J88iU/tUeFppeCppXfM4kK2lcyacv4ld&#10;CgXcMKxTYJe6duCVwtbV2SfvH7/8tPLmlyev3swu85684T1+8TUB+Nns7NvHjyF99/Xrn58//7i6&#10;Cizv7dvPMz+vE4DB5ifgefXuw7OXb548gxf9hYf8vn/6gvfmAwh/fP4K+F89Xn228OjJzMKj+7Nr&#10;i0vPZxcWRu9MNPeOVjXfbWhf6upZ7eu+11hxt7H8Zl35RG393MDdu71z6RerHMxCTKxj4Cmd2Ubh&#10;FO0LqtzTyuyTONYJkuZ5EMCrneEYR2hZxgHL0A9lGlwyc800dEiBPWATAAJq4GkyjlA3izawv2zq&#10;kqFjnUDTDSGon6VoBWtZJTH1w7TNIg4EFPoH5tCYDlt/VBDfjZAUkZUSgQVgSWlRaRmx/80CsJw4&#10;Hi1HQsvjZcQVJEWlZCWlQNu1a9v2rwnA0uIymyJQdr8ROM+NrNd9BUjsFpfcsVNWRBTUmMguud2i&#10;OAUlPaaur7FjhJrZRZbxRSWaH0LFGxaAVfHeZNJhMv4wk3pMnXlKnX0atprsMxqcM1qcsyCszT2n&#10;pXYO9muwTjNIR9hEfzXSEQeTGHPti7aG0RTsIRbxGI14lEQ6RmWfYeuFcS1iWVYJVKs4omUMyTIG&#10;pxtCNY5kmMaRDSIBdJNYmnEMXj+cbhJPNY2HLdUk8TOmsSzraKrlRaJpMNn8It06nGUXxbSJpllG&#10;AKgW4TB0q0iWbYyafaKOQ7yJVVhCXFd93WxFxa3CwusFhb2VVcM9fQ8Gh2evj8yNjM+P3Vgcv/kI&#10;MDbxaHji4eD4XM/I1NCtpTsLb8buv6xqnbyc1xGf3pKR11NeNdHaOtPdPtvTdL+larwssyMzqqQs&#10;6crctXu5l9Kf3Xrce6W9Na++Lr2yIrG4v7yzICKrq7hltn8q0v/iva5bA5XdQZ6nZvru9pS23Wmf&#10;GL7aD2K+m35xxj1wYfBBTUrZ05uPrlV03WoZ7SxqHqzq6SvrWJl4GH0kYrLt5sLg7NXUqrr0msqk&#10;suLogp7Szgi/S89urQDP63svBir7TroG8lZ4IHLckUgQOOV8rC2nkffwk4/ZgZe3n47XDh0wdOc9&#10;5eWHZvWVdF6v6CuOyAPO+szaZzMvM6JyVm+vVMQUX7mYw3vw/rip9+ubq51FbWe8oKY79WJaYmAM&#10;7zkvYX9w5+WrvFe8w9aH+st7eMs8L9P9dztuzw/MBDodeXn3eWls0b2uO13F7bBQ3Zbf3JrXNFQz&#10;cKNprCy+ZKT2OgifcT/Je8lryKyFBWAQufpyBe8FD4RBtMGa/saCxpbS5sUbS5EnYi3U7ObHnlzw&#10;jc6PrcyJKjtkdyw7suSY++kQ/7CEoMSU0NT7A/fzw4oa0lt4r3lBh0K1KcYYaVXR7TJbt4hs3bJr&#10;67YdW7dv+3HrP37c8vcffvzr1h/+su3Hv/2OAAzzWw0Y9TsCMKzUCqRcIWA/LOXCw3k3jQ87NwLn&#10;AAKwBgxnglaQVZCWkJEQk5eWwCDl0Qg56T2iu7dv2bn1h3+WACwptvtrwMcVCMDg6Dg0UhWH0mBT&#10;jXXUTLU4tnrq/s62xbHh97qabzdWDVcV9JVkdBdebsuLa8iOaimI6alIuZoZXpcdDbiaGQloyo/v&#10;q8wdbSwfb7raVVLSmJXXnl85WNE2XNU/WN47eOVad05nfWJta0Zrf1F/d0Fvd9FAW35vSezV2qzO&#10;trLR9srx6rz+8tze9qu3R3sf3xp43n31QffVe311U20VQ4WXK5PDMisyG8c778+PPp/sWRxpnEo6&#10;nxbqd6EmK6+ttLC5OLO1JLelOKepIL2Rv/RvW0FKV2Fad1FmS25aX3lJaWKcs6Gh4m4JpJiMihxW&#10;epcUUgpa/feLsPqrDIxFEnCKRBhYAIZnh/6zAjDwb9SAAb8Z+CtgDzxpBHi5fBaA5aUU5KUQcpIK&#10;IB+QM78AoISf1V+AvIySEoqIksGBE8EjiBgpLFocx8CpN5b2/PKa13H1jrtDsKN1sItTtJNDjInZ&#10;RVPrSGPrsCvVi+9+4i0t8y5eqtnnEXskIKOkeDzpcseJ0yW1jUtdg++rW1fcfPOsnGKNDM66O8Re&#10;PF2eEtNSlnvt3virD6u8x/dfr9x/Dq96O9p6vTg2p+tK45vpZ3zh8wPvyduf59Y+zbxYHVsarRm6&#10;XjV0t/3+dO9CaXxV8tn00YaJ7it99wcezAzNPryxsHpn4e38ys8PX76++3i2+9ZEdf9Yed/N6sG1&#10;kaXZ9pu3667P9d78MPeM9+YT7/X7n5dfT/Xca8nvfNA7c7/nfnt+22DlwNjV4aHya8UXC+/W33nc&#10;82Sqdnam4dFEyXTiwVwn1f12KAdP0v79VM/CUyUjpbeC3MIpUho4cYayNAcnzxHfht31vaL0bryD&#10;hXdcWK6zc6DjoUtmnuct3c4cP5takNWUF1+RcOJy9pn0rvSWRx0PRkv7r8ZVDpZdH6m/OdJ8d3X+&#10;49rLX17/zHv1/pfZ2cdjgzdvDt56MvXo58fveMsfVsbmHnRMLPTdWR2dW7u19GnuJWhsoUWCP/HX&#10;AH736V7fcELg2UuePpEHDweYWBw2MT1kbOhprOduorvXVNvFTBOw11jHw1QPngJ6n5n+XiNtJz11&#10;e22Oo64aPAs0DNh0MdB0NdRy1OXYa7OAdTPW8rIy9LYx3mem66yv5qTHhYEj2GoyrNSoFmqkfXZ6&#10;LrbadqYcE22SDgOjTkZokBE6FEUuThr8t8lCitHld1OktquI/AP1w/8t/W//WeYff5H9/m+yP/xF&#10;7vv/S2nb/+DIbrFnyvqZ4JqSvIcKjt2pOH6j2Hsg1aE9yqD6PCPvCD1in9YFZ4NTNprHzDn+xoxD&#10;emQPNZwzHX1Qm+ylRdmvTnRj4905BB891hlbwzB3m+8EQqkQ8NjZjVD5a+tuBFq0bCOfZTnhXqff&#10;gbJBMoQhf1EK4U0qX0EEh4CmLIPmLjOHNGD+/G+wBrz+LL4kdAR8KZIwv3ZC/RahaH+IoMD/hwJX&#10;7EaETlOAUPI/BE4F5wk2BZcVdgo8IPA7B/0dvgwZFIbfMfq5mx72rFdtvx041UbgvXD+8LF+X0gQ&#10;ZPgvQqBkCCFQFL4Vfm6Cc4TPDuTzNQFYOPkfsV4M+BYEio7A8/v5CA4kBNRdvhlC0f4QoeQChKL9&#10;ym8v07+bTQVgSNPdIP3C0MAjsAnuTORBJvIQE+H7jZal6M1S9NoIB+29CZgDX0RcYfgK7iZw8fsA&#10;kLKrCqu8ECxlN0FYAHCylF3pWAc61m4jVIzNppDQVptCRFkKwnikubK8CUbaACGhK7dHS05SW0FS&#10;R0FaFymtpyhngJYzRMkbwhYjb4RWMFJSMMYgjLEIEyWEuTLCAYd0Uka4CFk8yg2P2UvEeBCx7mTs&#10;forKfqryAaqqJ03Fa1PLJBxikrzZJF82xYdL8ePSDqvTAjRoxziEY1yV4xzlQDbuGLDq+JNapDM6&#10;lHMahFOaxNMwwAOjTT7LVg1k4SHYhOMADvGEALAJ/AyVozRcAEXJj4w5TEIfouK8qbiDAArWC0BW&#10;OgBDRO8noPbB4BU9AKpIdwABDQGdHR9Vxb0wAs96CIpufJnWhaLoImTBrcufNlzYkhSdSYpOZJQz&#10;gIJ2gSYhx7gC4LAQUBLwOCB//T2HELD6+6sA/OdH+n4NocfzV4Qe/z9CqBkRINSs/SFC2a7jz00B&#10;DTUsv1V/BS3wpnzOcwOCggkhFO2fz/pr8Q0IXVYBcAO7AXDdfxUyvwH+t8GG2/J3ED6dP0Loc1qA&#10;0O8sYciKDnzsNloS0p6EtAUW9lCgme2hSeyhxYY3g6nktCn8KRnc2Ni9AJaSK4C/1q/LRg9UPxh7&#10;aE5mRYON8OdehmZXVpbR5M+uDI09xUiwFcVpAEjfFaUoiJDld5PkdhHXI7uTAJDZgYfYTpbbwZHb&#10;ri63XVPISv3IldnKRezSUZE24f87Y6sqY44W00Ps0kDsVt9olaUMlaUNVKSN8HLGBLkvC9Agzelo&#10;GzrGGpKQcXZsnANHxYGr4qSGd1LHu6gTnDUIrhpEFxDmqjpylB3ZOCf4rmDxp7JQU9mvgT+gSfDS&#10;Ih4EFoTVVT2BE+xiY6HpLkB90jGWfP0bWreYiNCHRjZDU09r46Q1sVLwpNPq/EmnuShxjqIYe72+&#10;C4u+MCj+SGWB//OIZCkNZRktUMMbAXW+KULDfNeLvpsgwRAIwDgZFkAgGAjpvgJg/fVfx3oBGAT+&#10;WADeMPkzzNcEYLS8vjLKhIg2JCC4eDkyG0ux4Kp7mBk56WvYaDN1aDicvJjk7h8lxHZKSIru3r1z&#10;z7oJnNcjEHSFkN4j8TvAceAcBBqwqOhuEVFoEDBfAP47n++hIT67du7eKb1rB0p0F0FeVodG2Kut&#10;cUJTL4SpGULhBBFZQSRuMFUrgqEbyzSIJ+tEk/WiSPpRZINIklEE2SScbBZOMQ2nGoTS9SHRl2EA&#10;ycACYLlXCK5xFEPvElH9PIkLCcAaxtHAo2kSo22ZoGMer2kep2Uaq24aA/xqJtHAr2GWqGGao2eU&#10;Ym8Uam96EcRRt4iysTl90O0UBsGUVlDHaQcwzILwJGsyzZ6sf1aWcUQC68w1OkXVDFQkeWHo/lb7&#10;czxO1MtQjiC4Z0+l3rrc8MLxfOM28kGLk+U256+Ksfb9TZ7z3ffS2+WJO2VU/7ZNascu2R3bRWUl&#10;ZBAS0oqSEmgpCayspApSlohBUJXRdFUiQZGKkSVRcTQmgVyQkcr7+G5h6sHDB09m7r5amuWdDCh2&#10;c0oNOtNclDeXlTZZnzPVH9Fe4hT5KGek9UzJcS1v3u1P+zU96VLqMwNPfe3P0hQN28sn6nMGaPIG&#10;t1sfJZwqUtzOfHaXV53UobqF0Zsx2B7TrrdT64SG/+3s0ctuMVYIU1f63tv1d3mveWOtdxMS6k38&#10;cxl+RYSDefiDhdC0z8cbKCdaCMebsAH1ykcbVY83qh5rUAmowR6uwB0uI/kWavhm6vtc1j+YpO8e&#10;begSabs/yedY0dmQ+vzSB36B5bpGF9k65xja50iaZ/XsLnufbt7rU2Zqn8rSuUjmnqWqn+foXTK0&#10;TrJ1y4WVWjv3PL9TzefCBwKDOp08i7RNY5jaISC+4/5Cn+MNITEjZ8OuefpXux0q07dMMHNIM3dM&#10;B3FAPiA3ELDZm2PhlGFglQgs2AUy5+qHgU2wC2RCUTvH0AoGfjiOkU2ylV1E49XBFw+ff1h+xXv2&#10;/pcnr57dnf954Rnv4TOhKaDf8qeA/rj27M2jR28fP4Zmfuav+PvT06fQjNCvXv38/DmkBK8TgMHm&#10;T8Dz6h08w/ObJ89+efWO9+6nTy/evF5+CsIfnr0EgeeLj5/OLy1Pzy/cuT9z887yg5nVB7OPbk7d&#10;7Rq63dA11dgx29I229o431H/oLX6fnvjREPzwtD0ra7Z0CPZDhaX9EzDtCzjAFyTSKpOMEH9LICk&#10;eV7dLJqsFUTUOMcyDAO7aLohdL2LGuYxAI5xBIiJVzujzD4JUOWehpMADwiAaGyjcDXTKAP7yzb7&#10;Cszd8oyc0m33ZZ0ObQqNbDA2C5CRoshIKkuKyEuJSMvslpIW+18qACvJby4Ao2VpKFminARGdLvE&#10;7m0ie0RE4Ybr/10C8C6JPdtFpHdJSuyWExVRlJJjqtIdNMxO6DtEMAyDaPrBihQ/BeWDAgGYSoRW&#10;sWFTAzXZZ9SZp9QYJ7U4Z7W55zRYkAwMPEY6oca6l4BfR+08CKjTTnCJAVy8n41emDH3nLV+JBXn&#10;wyQHUkhHCcSjBMZJsuYFsn4owShcxSRcxTRC1SySaBbFtk1Sd0yH1u41j2daJjIskigmcet036Qv&#10;XAZOtl0sxSIYb3yOaBrEtA3nOMQwbSOpZmFMqyi6RQTVLAK04QyzSI5VrKZ9soFjspll2OWkvuam&#10;pZrqqZKSEXgW6IamG739969dn74+MgNrwKMTCyBwfXzu1r2V4ZuLwzeXbt5/fmP6dd/Eal3ng/L6&#10;2ylZHakZrbl53VXlw83V462VI53V4wP14zXp1dcqusriCx/0TA5Udjdm1bTm1V9NLQfOK3EFQzV9&#10;s/1TCSeiXt5dbcq+Wp5QdKNpuLOoeXlsAWwOVvUsDc/GHA1bvbGUcSEZxCmIyHpxZwUk773Sfr26&#10;9/3My+gjEU3Z9fe771ZfrqhJqcwLy869lNVT2gkCS8MLV+KK5wdm+st7nLUceI9/KYjIDfI4zXvO&#10;Sz2dWBZTxHvF8zbZP9V2a3l40V3HmbfwsS6lqjK+9GbDaFF47tjV6005DQ9vLxcklYw2jrRlNST6&#10;hvOm3pyzCXgyOH+79cZxjxOfln8uTiyBROWXvMsHL7UlVoE8fSwPdha18Z7xPI09JhpHl8eWjjr4&#10;rxeAK5PKatOqW/OaWnIbQT63WibAKQzVDFyvvhZyMIi3wgPJz3qc4r3hXavozQ/P4T3l8ZY+gdMZ&#10;qh3oqeoZaLi2eGMpMyLXQs1u6tp8kE/Ulcv1l4Pz9pn7poXmB7ieCPa7lBScnBaWPjM0k3epsCSq&#10;HLw+LgVE0THq0jsRYjtk//bXrdu27oYF4B+2/P37H/76/Q//tmPr30R2bsEiNxeASUrKACENGI+C&#10;ZoFWUURsBJZp16u5sH+jvgtrt78ffyNg1/rksISMQcjJSYFPJmgwrqK8DEJWao/ITlj0/WdNAS0k&#10;+goAu8BxwdEVZCQB4NAoBVksCqGshFRn0fTU2MYaHEcjXW9b89SgU3c7Gocri/pKMrsKUttzk+rT&#10;Iysvh9RlRnSUJvdWZnaVpbUVJ7cUJrYWXu4oSeutyLtWVdpXfqWjsKQuLb86Ob89r3aibmiqbfJu&#10;82R/ft/V6KtVUdW1iQ1XExsaM7sas7sLYqrz4+tK0lqL0tuTY6ojQ4szUpt6exZXHvH6WxbrSsaA&#10;vyi1Pi+5PC+ptK6oc6zj3kT7zPWGO31VE+mhOekXL7cUl9XmZNRkJ3WUFbSV5rUWZzUXprXmp7bk&#10;JbflAlKaslPaC3NrMlKP7N2rLCkvs0McJ4OWE5VFSGIUpDBfplb+dRCwEgIv0IBBADhBBBDzawKw&#10;wlemgBYgiAaLwQIl+DdIKggEYGBBWEEaoSCNlJdCwJnAKjVaHq+EAKUiAWABWFEaqyCBJiBJKmCX&#10;hAoZxYo4nby2xLvWMuvpcsnB6sLBA6neXplGJsF2TjFsdf+wiNabk7zM7EFb23MuThePHUkLCy0/&#10;dizd0PiYhW3QwSNZJy5W2+5LNLG5ZGsd7rsvIyvxWk3JZMKlqxdP5dYVDTyaevv47tpg89i12oHZ&#10;4dn56w/6Kjq7Slvvdd/4eWHtp5mV13cevbi5dO1K19XkqomGG+P1NxeuPapNa8oMzu0q7b3VOrl8&#10;4/HS2MPF0dmliemVW3OrN+cXrt+bbBoaqui+XtI+VNr2oGV0tvPGk5EHvyy+4L37hff246uFxdnR&#10;yY6y7tyo0vu9c8/vvBysHrpeNThcMdCT2zZcMvj02pPnfc+mKu5P5N1qCmuPtIs/RD8cbR1+Wvto&#10;hFVoT1LXSNH4Wadg8h6OkihNaguWhNFGSTMQ0nR1luX5UwmlBa2nTiU6Hgiy3R9E49praDidPBwe&#10;7BuReiplqXvubu34487pkZK++sSq7uKe61dHRlsnF6aerjx//+zdp7c/897/xHvz+tPLJ2/WFtee&#10;z6w+vb30eGx2eWTm0eD9++3jd5uGXt54CAnkL3/iq7/gjD4tT0zlXoyK8wtMPX7mrJPrKXuHIzaW&#10;3ubQGF9XEy1nUw2Ah5n+PjN94HEz1nEx0HTUVbPTYttoMK3VGQArNToAbDrocJ31NfjyMNdem2Wj&#10;QbfVZDjrq+0z0z1obeRjZ3rI1gTgbWPsZWXoaaG/31wP7HIz0zHVoZob0KyMmdYmLGsjpq0J28lS&#10;w91Gx0qPZq1Hs9Gn2xuxXEy4AEdDlpUeS1+DYaSrbqavbqxJNeTgrDVxXpaUM26snvxj9+ovrPVH&#10;fRiO5o1G8G5F8+5E8W7HLneFTTVcHLlyoifHtzF5b0moeaI/+6K7SqQXGXBpH/6krYKX7k5Xzj8A&#10;Hho/fEdAWG4KEQmtcbgRMspmUyho282Buo3+BPyOp9+D3z/lAEemoh0oaCsy2pyINCcgzPAKnyEg&#10;zAkK1tAaiggbaM3Fzwmh0Qw0jPOmUNHQIpcbERTsGxGU8/9jCJ2mAKFofwicCr6IYJOIsIOB9xIU&#10;bAWsj//t8McRbgI8foWKdgHQMK4A2A+Hvx1BhkKAXXDm8IHgm42EBEWCNjeyPs9/BUKH+4yiCw3t&#10;/ieBTm39OYJ8wKkREeDyQWcHn/Xnc//z+dMxHn8KoVQMpX0wAo8QggP9i6Ao7t0UoWjr+HO3nOAG&#10;EwJUPnyPwVdWcAlAElgh+xZAediogxzFQxxFXyHLRvqwkd4bLRd9kIs+sBE1jNdGuEqedCUXGtZp&#10;I3Sc86bAe6lKjgAKxoGMtieh7AQQFW0JSBs8wlpVwUpF3lJZzoK/9q3pRrAyJpuiLGe2KSry5njw&#10;4gPvOEVrYIEHI2WElDRAyZkpKphjFCzQSEucojUWbaOCtlVWssMr2aviHAhYB7yyIxHnSFBxIik7&#10;EVRc6AQvKsGbjvcRsiySH4PsC1s22Z9JOQxbNdpRDj1go1WnH+MyjgCrxjyqwQiErSbzBEPZn4kN&#10;oGP8aOjDDCV/tvJRdcIJTdIpYAFq+OMwXNVAGKqSL1XpEAwF4w1DRh8UBEgoL6LiAQLSE4/Yj0d4&#10;QIvpKu0nY/bBA3AFEy+vn4cZj9yrinAFqCi4EBRd1w9TFgB7NgLfpXTUN1qBRgW98cEm/LIGN5Xg&#10;BS0EGen8LYCWCgba/O0Yx38f65/ZX0HvFWqOBPy2TfgVoWj/boSyXce+dcAe6LcgoEkBBQaVzH8v&#10;g5evLVnRDqpzFNRKAOBs4caWid3/Nb7kKYygYEIIRfsX8OfaW6HLKgDckJvCn7pgEwQflr/Flf92&#10;AG+Nb+W31+sPceeX9tfPIQHw19Rm2IIWD7SrQha0saAZBI0tCIOGF5oJH20PLE3JflOEP/u/QFdy&#10;EtQG/ITC5YE//wDg2w987OHlbQCq0BT6elgZrY3IizDXI7ebASO1gyy1gyhAcjsBRkGMjhBnAJB7&#10;mABFCRbEHi5GUh8jYYyRMBWyKHEQMFaWsQT/NXyuFoQdXt4KWvRd3nSjXT/bBJewl0twga1gtgmh&#10;GSnUiG5qRFdgQRzgYSo70LEOoN7gSgAVAmoGVBQTmt/i86+dQABsMrDgGwCqQKjq0LagfpSkNQEY&#10;KQ20pDpKQg2cFFKcAwIA4AGAXQA4msADwqAacbLaAGU5HYQYGwASguQAQXIlGTVomVtpLlqKg5Jk&#10;A0C9gQqEB79uRFleEwYnpwHAyqrDgORCMfmA3BgoKToALc3AyDABSrIsANjcHCnOvxS4YIIwOHdQ&#10;eHAi4Kzh018fDWKD9AvzFQFYFyNvhEWY4BWN8EgtggKTgqCqqdANaSxnQ0NrHU1XcxNjLa6k6M6d&#10;W3/Ys0fs+++//7MCsIyE5NfYVAOGBgGLiH4RgP+xS+RvO0X/tlPk+12i27bu3LVju4y4OAmDMqVT&#10;vbS4p7Q1Qzma4XSNcCo3nMwNo6iFUzQjqTrRZJ1oqn40xSCSYhRBMQojGQMuEU0ukowvUvQvMvRD&#10;4dGKLMMwtlE4xzjid1A3jmTohNA0gjgGYRpGkVzDcDWDcE3TaG3TGA2TKNjD1Q8De4GfaxDD0b2s&#10;pRVjrXXGSu80Ry+Mon3e2Piou9NxooqeHEoPq3ucZhmiSrEj0h2Jxufl1I7vRNowdI8xdE4qkrzk&#10;VQ9YuGUeDu7EqZ+Vpwf6hPZernnmE92/i+StdzB7b2izmlsMSnPvjwpMebKhHF5nmxh2204EqBMl&#10;FFFJAYuVRStJyytJyyrLyREVFak4LANPUkFTFSRxLDJbUUrW0dx0tL9ncXp2dfn1zIM3Tx7zvL3S&#10;SHgvGtFXh3MKfDXpKbldDcgvcQpfyLz2un7WFmEwV39v5MoodhupOq2jMq1dRUrD1+nCaNOcDt6u&#10;vWBsuG4WK6KWF9XwcOi1gZK1E9W9JaYt3iVWf5dmhFVIe3RToOFRpgj7tNP5zuKBwfobFaVDdgGZ&#10;Oj45zP1pNM9Mlm8J92gV69hVypEaVf9qYmAd5WQj6Xi9akAl1rcE51NI8snROnzZyDfOzDfe4XDy&#10;/qOZx09fCQttSIjpzskYDzpd7+GeZe2QpGkSRtI8y7GItfcti8m6dzSozcY9W9s8mqFzQZV1XIUZ&#10;SOSeMndO8zxSdeR866ETdfsDKvf5Vzh5FZo4pJK452iawSzdS+ZOme6+laYO6XStEDXDyL2Hyl0O&#10;XrFxy9O3SmJoX1RhnMRSA3G04yiSvyLRV8Mkwtg+maJxFuTM1A1WogaoGYUBj4VLuq1Hzl6fUueD&#10;Ra6HSo6eLhu+Nv32yeuX86sfHr/krbxeu7cIC8C8pee85ee8lRe81bWPT1beLC+/W33y/tnqL2tr&#10;bx8/fvPoETTelz8I+KenT0EYWBCGnPy5oEEAbH4Au16+ff/0hWAE8M8v33549vLV41Xe248/rb0W&#10;EoCnb0wuP5h5Oj33ZPLBdP/4VEvf/eau6ZbW+421q4Odi30tDwd6Jxpbpwfu99XeOuQQbq53Tsc4&#10;VN04fD1cw0ts/YuappHAaplFWbpmAEBtg10GNgkmzqkAI8fLBvZJujbxWpYx6maRXJNwS/csPdsE&#10;sAl2OXoXHTrdcD72elzOg9zqV8lFSzHpk8l5N2OSu8xtju/ZQ9yxVVZSRF5SVFpKREpaVFpaVEZa&#10;XFZaTF5GXEFWDCkrhpITw8iLKyEkcEhJZUUpPAAtQwZgZGgAJVkGACvH5MPeFLyiBkAVqQ5QQagp&#10;K3D5fFUAxiowFSRVJHYriO2QFNkuumvbdrFdu0Ej9jUB+F/Net13PRK7JKV2y+4RQe6RwKOVjTh6&#10;Pvo2IdrWERTdcyStIATJTx4HTQHNYJ0g4A/RSH5kFV912glt1hlI3KUEajJOATjkY1rM02DTRDvU&#10;WOsiXdVPh33W1iRWj3NOk3yUo+xrrn5Bh3bcQieMjD3EpBwnUY6qkI8SOKcpOiFU43CSSaSKaQTO&#10;LELZPJJmm6C5N1N3X766SybHLoVte5llnUIzT6SZJtFMk/mkMExg0oCTZRvHsAljWIUDWDaRHNtY&#10;gJpNPMsiGsA052Maw19COF7dLNrU4lJScl9zy+OrdQ8qqibLKsdLK4aqasdaOifbeyZ7BqcGRmeG&#10;b8yN3JwHFnDr3sqdmed3Zl7cuLc2OrU2cudV78hKU/dsbkl/fFJdYkJtaUFfTUl/RU5bQ0nPWNvt&#10;azV9tRmVPWXtfRWdI/UD5UnFzXl11allveUdVxIK+yu7huuu5UVk8lZ+LorJnWgeBptdpa1rd1ey&#10;QlPv9dy+2TpaGJ2zeusRsM/vPIkJDH8786IuswrkCXa9uv+sIauuOKZwtH64PPFKZXJ5RnBafkTu&#10;QFV/U07D4tD8GY9T9Zm1D4cX9uq5vJxaa85pgKZ6XuFVJ5Yln4jjveZ5GXl0F7bxHv0CAi9vP+0p&#10;as8KSl0anGvOrBuuunY1rXqkfSIvoags6crNupEgx0DevbdxB0Lmu6YeDs37Ohx+PfemsaAp6Xgs&#10;7yUv0TOkLrIYEpUtvFrymkBgv7HHSN3Q2p1nRx0D3jx4VRJbdLNlojG7HhS46nJFc24j4G7n5PWa&#10;AVBIUGBQ7MRT8W+nX/eV9wQfDOK94Q1dHUw4Gcdb5S1cnwNn0VLYNNkzWZZ25e61e91V/Toko8bC&#10;zkD3Cykh+ckXcl0MD8SdSfNzDow8EZsbmweYvj6dG1qQHZwPzjT2VBIJwdoDtQyIv/zPHwQjgH+A&#10;hv/+bdv27yXFdyDkJLFIJElZlUYgAYtXwgELUEErEbDKMMAJUMVgASpotDIKpYxGbgSDkFNCygOw&#10;igoAHAoBEPhhD7BgEyUvoygn/bX4sHNT4LRIWWjpX2BBJmBTVhJ8SokAi+DPBS2yY+uOLd//EwVg&#10;kPmmiO/eAayQAKykqIDHYTQ5DG02w0id7WJq4GFmEO7vPVpX0V+S05F3uT03uasgpaMgqT4r8mp6&#10;WF125Ehj0WBtXm9Fdl9lzkBNQV9lflthdm365ZrU1JbcwprLeTkhiWWx+eO11x8PPXx07dFA/kBV&#10;RE1paHlldG1tUnNHwfWuK2MVGR3ZcVcTwksjQ4svhRadD8o5fzE/q7C7f3C5pe5+ZcH1wvT24sym&#10;osyr5Tl1fQ3j8xNP50aejbbcb8rvSzyXWhib21tdBwvAzUXZgJaizJai9Nb81ObcpOashKbMxPaC&#10;zJa8rOaC3MgTJ+ho7J4fd6ElEAri8kipX4f/rtd90fIqIAwCyiiSQACWl0RDArA8RlEODUDKohAy&#10;ijBykgoK0kjgAcCSLXCCmAIESeBUIM6mrBeA5STlETJIODJf/VWCJWoMf/gvLAAj5HBYNAmcBXhR&#10;qioQVOTxaHGcsizZ0dizt/n21aIhd4dgS+NTPt4ZQeeuenik2FqHWVqc9zmYGhZccdQnxd78+H7n&#10;kAunsohYE022q5GBn5HREd+ANO8jGa5eyTYOkSHn62JD2zITBhIjWjwdw7QZ7oecg8uzOm/1zsee&#10;S0s6n/b8/kvw4D+bXLlW1TvRNPjzwtq7e49e3328Oj5fcCkrKyh9rmf2evlQT2FfY0ZrQ0ZzZ3H3&#10;8uiT+cHZ+z1Td7tuTvWM32gdHK7tHq7tnWwammodnWocunW1t6+wfmXoHqSYvuPxXrx7NDk1OTBw&#10;q2+4q7KvIK7ibu/cVPdMWUJFb2nfdMfURNXQcs/D0cLB5sjarrj2tvDWOPvY05pnU50vjycNdF+q&#10;7wxvul0wdi2z30N9n9zf0KYM+0NOp3w9zqvTzTl0M0/3U1FhOTkZtaGh2aaWPmZWvhSiCQGtddjl&#10;VH1G84OWu2vXnzzpnn3aN3ezcrA2oawlq3Gmfwac+NK91emF5fnVZ2vvf/rE4/F+gRb3/bj24eXD&#10;5w8Gbk1fu/Vw8O6j61P3WoZu1vQ86pvkPXr7dmkNEoBf/8R7++n1g4dXYpJj/QNTT5wNP3goZN++&#10;U84Oh23N91sYupvrulnquFvpelobQ5umei6GWk76Gg66ajDOBpqOeur2OlxbLTYABMAmiLDPQs/N&#10;VNvJQM1Gi2GpTrXVZroaa+631AcB4LHWpANrp8MCEUA0Dws9PzergP22Rw/YH95v4+Vk4mqj62ih&#10;aW+mfsjd0sPB0M5UzUKfYWXIAh4Xax1XWwNjY00TM21zc21LM3UbU5arJdPHkX3KXc1NW/K4jWLM&#10;AWJmAL3qvEZ/ksWdwr0PKpyfDR98OrHvxW2vt/d83z/wfXff59Vdz7XbHtM9Zve7jG41a/ddodSk&#10;yGZc+D7C77sgz+++Iyla/lOgoK03BR5G8O0IFEEhwC5BRzDcXcLnqwIwLP3y1V/bLwmhjjy4e24j&#10;X3rohIEP9+2sP5f/LyF0mgKEov0hcCr4ioBNwfWFRV9VOWsBsEdwoG9kvUi2Hvjqw522cFcv7Bf0&#10;5AoBx9mIIEMhBAnBUWBljoQElQOKBB13I0LZ/tMRlEeI33aO/yH8caLfLgCD8xLO4Q9YLwZ8C1SU&#10;GwBOKJAiWDjP9XHWs/5Y6xGKJkAo2h+yXvRdj1C0L3yuz29HcIMJ8TUBGB4ruZH1uq8AUBgO5gAH&#10;c5CLPihk2YoHWKgDG+x+dex+Ndy+b7fgkeQrB8KWqAiw3WiV5az4sq4lThZaT1dJ2hQjZYaRMkFJ&#10;AIyQ4kYIMX15EX3ZXdrSOyAURIw2BSFqvClCS+0KUJKyVJa1ISDAC8WFBh5njCuoNLyiIwnnRlRx&#10;B5BUPcj4fRTCfhga6QCATvYCMCgHAUyqN5Piw6b5s2lHNqLGDOQyjnHoR0GYRQ1gUvwZZD8AcG7K&#10;pvFZJD+i4gESwpMgvw8v5wEsRdGLoeTDVvYDsHCHAUysL/DQMYdoaG8axouM8YTVXIF2C8u3sKwL&#10;IxB3ARSl/QIBGE4CAEm+4ncBVURAORBQTkS0IwnjQlZypmD3UrAuwAP711sS6st8EhssnT9/g7BF&#10;2ZM/v8Ht+HqkPXjj0zCOAP6QxE2Anhr4KfstJIQTQCD9Ur/Mgg4/RILnSPAoCTa/kfXP7HqEmhcB&#10;G1qGzwiUVCGEkv8hQtmu4zd6IR+ofkCTAkoLPa2/FYD5e6FoIM8/VH8BX/IUZn3Z1iMU7Z8N/+pv&#10;uCi/g9BlFSAUTYDQZ6QAoc/IL8ACMAB+cfyx/XKZvtXyS/v5W2g967/B1gErvpuAR1gKfhBDQtnw&#10;BWBbaJ78DXMqwEC/udwESE/9Vd/lf9epyFoB+LKrKXqPCQAlbqwoZoQUNUSK6iNEtRCimhtBimkB&#10;FMW1UXt00BK6GEk9JSl9vhqqqyStjZXRgcHJ6sKoyOurKhjgEYYEpBFR0ZiMNqVgzCgYC37rIXRR&#10;IBhYV3hqCnDtQHWBfy6Ah6Pqpk7cp05y/xp8QXcvB+/KVnVhqTgD+DNSQMouFWNHAZWGsiGB+uT/&#10;dhYE1v9SFt7Fl5PN8QoWcATgBwkBsB9GRc4MoCxrqixrjJHSgvVdAQI9GADLveuBFV+sjJYgGuyH&#10;4wsjrc6XOdlKMpxvBFZJNwqlsPq+XoPnQ0eI0xB7KEgJqqIkDZaBARgZ5q+KrxBflNp/EXBpBeF/&#10;rgCsrKCromiGlTdRUTAiogyoKG0SgkWUIxDkcEwskYlVcbGwcjAzldi9e/uPPyjIye/Ytl2g+Aoh&#10;UHyFWK/4bkSgAQvyERMBCARgaATwTtG/bxf9UUxKfOsO8R+3yEtJcxi0A/p6Ibra4SxWKIUVRlOP&#10;YenEAaia0ST1cKJGOEErjG4YTTOKpBqGUYwuAYhGIUTjC2SjCzT9YKbuRZZeKMcgjGsYrm4cqWES&#10;pWkarWYUsSl6FvFc/TC2NjTZr6ZhJEfvEggDD1f3Els3lKUVQte8QFcPomkEMTQu0DUuktkRDFqw&#10;Ad3PkO1PYJ1GUY+oq3nZW/rRyWYKOBO03gmy1UVlmqMqwxlvGiyvdepHGTOqhh9T9wSK5CmJcTVz&#10;TT0R3k81uIRmn/YP673S+0tUyZw4zUfDPTmyfKaw76XBvnAU10Xb7rijd7il0ymOhrO4OEFsJ4am&#10;okFRYqoqELDSaCUpRZyMIh6JIaLxGCSZjFdTVlSh4fAqCnJnjwT88v7T4tzqxMSTJ095/kfzaSBz&#10;xlFbgxAz5rEjxsH1R/NvRdR2ncr/2LZoLq0R7nLh/e137rpeXpbHPi7x4s4VcJUtXj7g7TM9rqts&#10;99MiL8Q31Zjm9vz2LxVxLYQt9GOGJ66lXLtodYH6V9Jp4+PpfmkZJ7JNSdby/1DydTgeG1biczLX&#10;3j/TYH+S9r5kvYPZev5FOgGlHP8S+uFi1tFK7smr7OOVVP8Som8eySeH4Zuu7hVp5B3meCQxILgo&#10;LK4hOanzckxXYmhb0JGK7OTxzJSbh3xLdc2iNa1i2BbRSuqn3fzLTR1TNEwi9KzizJxSje2TQQBg&#10;YJPgc7L+2IV2q72ZTN1gbfNoG/dsB89CfaskNcNolm64mWOWq3eFjnkiWe2CrkUS8AA/1yCKoh6M&#10;IQci8QFKlONEzlmy+jlFoi9N6zzX8BKa7EfkntK3jgdhEPA91RAY3GHtlgUOBzy6lrGHjuTfvfnk&#10;zfKrx3fmX86t8J6+fTe/Ak0B/eQV7/ELvvr7kre69mH5yevHj9+uLL97usJ7+/bt48cvFxehgb9v&#10;3vyytvZxdfWnp0/hocDrBWCw+QE4117Dui888zO8DDAA6lV8+xF4QBheAPjxg7n5O3dfPHz0cmFp&#10;5c70vZ6R2w1d95q659u75zvaZtsbplquznS3D9TU3em921l9w8Mm1Mb0kpF5pLpxOEsvBFhwpkZ2&#10;SToWMRyDUFgDdvIqPBnaDdjrU2runAbq9lzMYHDCyKXLE2EpNy4mjZ2NHjga0nH4XDMIX4gfBs7U&#10;koWC2me51SvpVx6mlDw8fKH3wKkWF99SzyPFB/2zNXQOiokRd2xX2CMCzwIN650CARgpK4b63yIA&#10;A6RFMVKiSIQ0Wk5SXmTHzl3btkuIiv2/TACWhIRzMZSEmLKUNBNPtdexOG3kEKlhGY7XOkvQOCeP&#10;PyyP86awTjJYJ4gEHzrFj6J6WJ15Sod9lkU5xiQEsKmBHPIxsoqvJuMUg3TEQP2CNvecCnI/l37C&#10;wTzBSCNYi3KMjfMxZp/VIB0x0bpIxB1i0E4QqcfwdGhWcKZJJNc6nmGbSLGOw1vFqFpGq5pFshwv&#10;q7tkMmyTiWYxBNNogmG0sm443SyZbnYZwDRNBbBMIJhmyUyrWDX7eE2nJE2HBI5VLNsyRtM2Sd85&#10;nW0ayzGL45onqlkkcU3imQaxVJ1ImsYFE/PQpOSe1vbHjc3z9Y0z9U33qmtv1tRP1DZONLZNdPTe&#10;6R9+MDQxO3prbuz2PLCDY7MPFl4trfCmZt+O310bnlzrHn5c23K3vWc+v7gvJ7ujpnyoPL8j9kJm&#10;5KnkvNiixzeWGnOuLgxNd5a03Ou5fSWhsLWgoTq1rDajMj04uSrlSnlScW54xi+PPkQdvXS36+ZI&#10;/UBveceLqdWIgIuLwzODNb31WdXLE4vtRU3PJpeB8+W9p22FjXkRmVPdt5ZG5x6PLZUllF6vGahM&#10;Lq9Jrcq6mAE2R+uHwebr+y/Pe56tTqnkrfCctBwWh+aXRhb9LL15j35py2kM9QriveAdMHSvS6ni&#10;veYdsfFdHXs0Uj2Qcirh/f1X47VDIFyeeKWptC0jKifxTMJi3/QJS1/ezMec44kz7ZMrE489LQ88&#10;u/e8u7In9XQi7yUv1v18eXA2LAA35zby3vAOmO4frr3+5sGrQOejH+beFccUjtQNgYLlXMoChQRx&#10;WvKaJttvtRe2ggMVROb1V/SC8j+ZeNxX3hN2OBSUCsQP97vEe8oDZzTT/6A4vnDpxtLFIyHXm4Zn&#10;RxYpCqzk4KyDNsfOeUekXixw0PUIP5bg63g0MSilIqOyOLnkweCDgvDizKBckFVqSBZFkSO5XV5e&#10;Uulvf9265cedW7ft2LJt6w9b/r5l6z92i2xDykuo4lBfE4CJOJWNArAqBvM1AVgg065XcwHrBWAA&#10;CMMi7tfiC/xCwOovQkZSXmoPQEFaApaBYQFYRkJMQQZ8HUHzP+/Y8r3Ijq3/6wVgRXkZDFKepIrT&#10;UedosRiGahxXM2NXI71z+936yoqulea356QABstzR2uLessz6rOiK1JC4Mmf67Pjuq5kDtdfGaqt&#10;aM3PrkhKas4pGKxsbM2pSj0Tk3Ymsbuw7UHn1FTzVFdGV0VoZXlodePljq68wZGrd4fr79UVXqvM&#10;7426WHjudFp0fEVyetPF2NJzkQXRSTUFeQMVhUON1TeaqoZKcuqLs2pGu+/9/By87HhLN1415fdF&#10;n0goTSwcb+vqLC/priqsy02rz0tvKkiHRwA35yY1ZcY3pMf3XslvycvqKitJu3RJHU8S/cd2hKis&#10;grg8SgYeUwuN+oWlXxU0GQB7YAEY1oMR0kpyEsivCcAye+Rg0RfWayHJVhaFVlDCILDAAtbLwABB&#10;wt+yiQAMH2VTARinSFZUUFFWoiAkMVK75XGyKgDEbjRqj4o21awgrT4nsWmvXZCpfqCPd0ZcTPe5&#10;M9VmeqcCfTIO7Y22NznpszfMy+G8o6Gfv1tIyLG0c0cuHz0Yo8ZwMTc9bqAf4BeQGX6p8WrZXEXB&#10;vfS4/ojztacPZztbnLPQ9HE1D7zRtViUXFt2+erM9cVnt5+BB3+scfjj3OuV8ekXt+Z4z37mPedV&#10;JZTmh+Ys9i9UxVffqLs12XR3ovZGZWLVvbapwfLeyeaJh0Mzow3X2grra1JLOwvqH3RMrN1cWBuf&#10;W+q//eb2Q97Cc97zD7wnL57cnbk3NH5naOT+OPhQGchPqB6sv1WV3njRJ2Kw8jpvmceb/aU3q32i&#10;+Hr/5Y6SIzmXTC/4kg6c0zhd7ls0mTY0X3z7bvbIZOH4UM41R7oT8h/YuFPps2NPq/I61KgW8pJU&#10;XXVHM4N9tpY+jrb+xvru2lz7w27nrlyuHawaXehZeDH09GHL/dfXl18PPZqqGSkLy6tJKHv74BW4&#10;A9+vfBofvzs6OXV/7uHztTcfP/A+vfvlw/P37568vtM3MdrYN17XO9s5/qhvcrHrxqPe2+DU1u4/&#10;gqbOXnvPe/fzx4WVivjUSJ+A+CPHY/0CwrwPnnZz9re39LI22WdjuN/W4IC90UE7swNWxh5m+q5G&#10;2s4Gmi6GWnuNddxMdA/amHpaGsHCsKOeukAYttZg2umwQMBWm2nBpVmoUWy12M6G6vvMDVyNNe20&#10;OeZcsjGDaMzEm7LIIGyjxXAxUT9ob3TE3Tpwv90xT3sILwdfN8uDzqb77Q3d7PTd7Q2AdbHWcbTU&#10;cbQ3trTUNTVWMzagmxtQbQzJDgaqzgYYR03ZA4YKPkbyXjpi3lo7ThjvCbFVuOQiGXtoZ/pp0fJo&#10;dHMGubeIO1KlM9VqNt9n82py/4tb7i9ve7y77/nTrPeHac/nN52Wrpt/R1K0+FdiCXcm/hmEuqg+&#10;I1AKQfiLoOtIQdmDo+ARxipyxqryJkSkBRllBQDH/bMCsADab0cqrC/D/89/nPXXEbDuUn4eFLL+&#10;KsP+P8nnHttvRNCTK8R6se1bEMr2DxE6nAChaAKEov37gXqKv529kFjCl8Ph0wQBWB2BJRMQFtTA&#10;vyv/Py0Afw1YGP52+D3smyAUTYDQ4QQIRfsj+LLTF7F2PYJqFEJQyUycO3/V2/0AEIDvCrALvjT8&#10;JXLdQBy8gr0q0gHAV+aciGhnEsYFwCUfZBE86SoeNGV32JKVXEmKThzcPgAXu4+rvF8Nt19gNVQO&#10;qKseUFf2BGGwl4314Ch5QDNVYl3YOCe2kjNTyYGJdqSj7RgoBxrKVuABYRrSjoywIstbE+WtlOWs&#10;sBA2wCrJWivJWsIWsccUscdYQdxEXsxQTtRIVkRfVsRQZree9C596V26MrsNQBh45EQN5MWMQRwQ&#10;U0HcCKRCSpgoSpqjpMxQUtDCuihJW5SkPVrKAYCRdlSSccLKOsPg5FyU5V1VEW4ERQ8Sej8Z40lR&#10;OkDDQNCVvBjYg0ycN4ClfIit4gPsRhgqh5hEPzoxYCMc2vHNgCTbTWFS/DeFgj+0KWRVb5LKQaKy&#10;Fx7rqaq0XxntgUO5qyhC8i0B4SwAXhmXgoanVt6IyxfR/RtxhJIIZ/I7CPL/Jgve13RFCAbyWy1/&#10;LQnbb8Yefi42Av8cZyNC0f6DwM8y3BLCz69QcydAqBkRIBTtnw4ds38d8EH5s8Tzf8MEv3apaAiy&#10;IvSrLP7eX4v3v50NLepnhE7zC6BJ31zL//y2+mbgK7v++n7xw79EFGa9uLgOaIpyPvyCrbPgFDb1&#10;kxAAJzISSsg/TeiO+nJRoLMGLxQ4JohDRsLfruDDCfoxBLiC4OsX/gyGf0IBb8Kz4+DlrQCQ1ov6&#10;FQLaBkYZYaGCtFRVtAJhIsaWjLWn4BzoOEfwaU1AmIGPbWVZI6y0gQDgXO/HSOqh9uig9ugiRfWR&#10;ooaKYkYAlLgxeo8JLP2C8KaAXVgpcxVZUDZQzs8/CgSbGz7zYOxpGEc61oGBc2QqO7FUoKXf+SNu&#10;XfnjcTdBg3Tga6gTPbn4fWwVdwYWXFlwk4AvUqjS4CmOhODLsX8CAsISr2ABq7k4GROstDFG0hAa&#10;jiylw9d0tdCSmigJDYDiHnUAQowLQIqrgTBwgr0AEA3Wcf8EMhp/BjVI1uUPyf0mZH5VUr8NFoSQ&#10;xPv7COfwGXik8kaEov0hQskF/FkBeL30q4LUVlXUwaN08YoGykhTZfBcIIzxCH0iQoeEVCMh2WRF&#10;GhVNIaOJBEWckhxCTkJKUkxcYo+YlOSvSq0QEqJicADWfWFld73WuykbBWAJ8T1iIqK7d23btXPL&#10;bpEtomLbRPds371HZNsuUQkZLE5Fj850V1M7pqZ2QY0TzuZGsbWSmFqJNC1I/QXQdWLoepF0w0iO&#10;eQzbLIphHE41ukgxDCEZBgEoBkGaptCyr9qmUQBN4wg1g0ts3RCm9gXgBJvqhmFc/VCwSVE7Q9M4&#10;x9EN0beIVdMPpbJPqdCO4qlHSeyTDLWzDM3zdO4ZPCMQSzisqHpICe+LowQQaMfw9NNI5RMqysc0&#10;VPeBpxVF8JdV8aFR3Yx0D1iYHhaT16XYRHJcEpWZzpIYI65rgpJRyA6EJU3Tn6p5VETeWgLtomMd&#10;Y70/n2sRI4o9cDi0u7D1XWzpAkbzlIrhuaSah6n1SzYB2T8iTO19UoMT2uLSem0dg8lEB1WMSXp8&#10;TV/jrdyE8gtHw4/uO2GqbsbFc8hKFCVFCoWgxiayaFhVAxYr5Nixwc6+V89/vjfzvqRyIiisVkfv&#10;lB7nqIt+sDXJ92pQQ9/58ur90TOpHauVN/VFaWaKug+7F6P9E7d8t6c0qentQ542yS4vqu5Wx/L2&#10;7xA1addAQI/o5Gt7/tH117nnr2D/jWCr7NCV1JWwP0FNhGuMNi2LqO4tuZ4anO9te1STZiMro6Zj&#10;5B94viQ8pfN4eL1DQI6BZ4qeVxprbwLb87K6T4bm4SwN30y1Q6mcg8kaXrEeIbnH48rC0hpi01sT&#10;k9ujQmt99iYZso+YcE+6mEXvc81wck41sk7gmIYTdM+juIEM/RAdixhj+2QjuyQDmwR963gNkwiq&#10;5jknr0K/M00AC5d0mtZ5unaQtnm0gQ0k9GoYx2uaJABraJNuvbfQ2C6TrRdFVgvhGsSoGcZSNUIJ&#10;7CCwSVG/iGedpWldALlRNEDgPFM3mK1/kaUXAgJIgg8Ig6OYOqboWsaC24xjEOpztOD+5NOVmeVX&#10;C09fzq28nl3+aek579FL3sNnP809+Xlp9dPDlbcLjz4sP/nl5cv3T1eWZx5AMz+/fv3T06evHj58&#10;t7wMbb548ebRI97bt++fPIECL17w3r8HcaDA69fP5pfWHi5/ePby55dvXy8/XZ17CC0ADE0q+NPH&#10;569g6RcADwJ+eO/+8oOZF3OLcyM3J5q7H7QPzLZfu9fQMtPa/KCldq6nZbSueqy5Y+r6bGl6h7tN&#10;mKHOeSPzaPiJAA+IrVv2gYCqQ4G1B4/WeB2pDgxqj0iaSMq+H5d+53Roz17vEhOHywEX2qIyJlOK&#10;50OTx49f6j4V0XcuZvB0ZL/v2SanQ8XwyGDzvRkATYtoouZ5FfVgmkEUXe8ilnHIyPqCidVxUXHi&#10;zh2IPSIIaCZUUWkpMRkpUTlJcXlJccTvCMBKclSsPA1awReCiZNnwcDKrgpCDQDLvbD0C3vgvTh5&#10;aP0/vjDM5M/2TOHLwEwcgg3AKrBAGCFJktuDkxZTlNgtA0mtIqJwiye+SwxsSohICqTZ35eB4b3/&#10;cWDJWSD9iu/aA7FTSm6P0h4RZXERgjxSl67uZWAbqmsbRTcKJemGKHNOY2gnVOgn6OzTXO4ZBv0o&#10;hejDYZzgMk+qMU4yqceoeD+iig9ZxZdC8KMR/LXUzhlqX9TgnGFTA9XZp411L9kYx5iqB7FxPpba&#10;Fx1NY60Mo9TVzuJUfDSNwsFzoap2Bq99gWEZo+6YynRIpljHka3jiOaxAIJZDN40mmgWQ7aIo5kn&#10;Mi2T6SbxbIsUNet0rkUa0ySZaZTENUvVtMqgGkap2SRpO6apWSUyTeM4ZgmaFsnqZokM3WiadiSZ&#10;G0rTCNczT7V1vWLtXGJimezoHBcRVdfQNNfV86S5ba6ucaq+6W59852mtrvN7Xfauid7Bx8M35i7&#10;OfV48sHyneknM/Ovphdfzz78ML348e7c+4m7r65PPOsbXgZJenoXrlaNJMWUFabXTY8tX81vsdVy&#10;eD3zsq2w8UHfnbHG6xPNw8ln4/oqOuuzqq+mV6RdSBqq7b+SUFgcm3erbQwExpuGbraO9pS1T/ff&#10;jTsRuTg801XaujQ611HcDOI/HJktTyp+NDYPIiSejgH5AM/D4YW2gpbbbTcrk8sbs+vzI3Jzw7Lb&#10;C1vTL6TeaB4HmyWxRbyXvHP7z9xsmXh174WP2QHeo19qL1eecj72afZdyqmE6sQy3mPeSaej99pv&#10;Px5aCPE8tzr2aGlwriQyH+SZHZt/q+9u4pmEt3fWMgLjf779oimufLCk6/HowyOuR5duPOqq6L58&#10;Mp638Kn8fGbeiSTeKi/UJ6QsoZT3lHfe8+xI3dCz26tHHQPmBmaachpyLmXVptfUZVwFOXcWt7fm&#10;NwNbEJkHSt5zpQuUECR88+AViLnf2IP3hgfKH3MsCgQasureTr8uji/sre4tTSnJiMia7L1nxLCI&#10;OJ4QdjTRQXd/fmzlMbdzOVGll45GJwalVGfXJAQlPpl8khtakHg8hfeaV5lWe3TfGawsQWyH7NYt&#10;Ilt+3Ak+HL77z/9p244fxffs/uHHv2prMPc625GUlal4Ip1IpqgS+GN8IemXRiDBui+sAQMPLAyD&#10;yNAgYDQSq6iwXp0Fm8AJ67ggLLR3U9aLvnAqDEIOrSALJ4dzAB7YKQAlLwNQlJNGykrBQ4FlJMTk&#10;pMAXlAis6UqI7hLfvWPHlu9hdm5YDPhrAjAAJATAui/IZz2SYrvBIaT3iILDAWQlxYEFmzBgE14G&#10;GCknjcdh6SQ8m0zUYzNt9bQd9bRO7nUpT4hpz0nryk9vSI1rTI/tL8vqLEmpz4pu+X/Y+wuwuJJ9&#10;0Rs+z/e99716zr5n79kjMdybVlrobuhuoHF3d3f3IAkEEiS4BHd3d5cgCZIASQgxQiBA3JOZfmv1&#10;SnozTWYmmT373PN+337ye/5Prapatay7Vmf9qFpVWT3l6aMN+ZPNpeONZZNNVVNNdb2lpdXn07sK&#10;KtcGZxc7py63XQSf2Lrz1au9K1PVUyN5o/1ZQz0ZAwMXRodKpkaq5iZal2b7b2ScrSrIba+sHE5I&#10;ralpnmnouex5Mi06oTwpqSkjubWieLi7da6zZaKltn+8e+HO8v7W1Ze35/e7SsdyYgrqs6vHGtuG&#10;66q7y/PainN7KouG68tGGkqHqwv72VNAD1fk9xTnzrQ2jtTX9FZXu5tbHf/f3yHAQbPfASwpgoMH&#10;/sJRCkkmYmRg1coBfgHwx2mcBeG5mkWhV/Oyh/mixDGQo2WP7kWIIEEOrH5h+wt7X1ABFsNs0YsQ&#10;FRAHcNoBaXYRaFmU9yjPiR+OC/EKgkVRAWhgMWhBUgSDFMV+GqBMBmAkpNHiJKQEAYAWxQNgAYwV&#10;IGAESUyidlVB9/zIfVfbs/qaod6eBZ3tWzOTb5OiW5JO1lZljc503x2sWUgLLz3nm1We2NhVNNaU&#10;O5ASXuJkFK4l76ar5BPokVNRMGesfdrHuaCr4U596ZVg93xv+zQn49Omar6DDYv3r7wAncbmwm5d&#10;el2i/7nypJL5jom3t/aeX9t8d+sR6+H7F2uPlrsW5hpnrvddvzN69+bgxuXmy0sdiw8u3n+0sP1k&#10;6eGH26/e3XkxWtfXnl9/Z3L17c297bkbjxdugw4Q9AAf7u4/vLqxf+3u1urG/PBUZ0NrS1Xr1anb&#10;8/3rAw0z1Zktzbkd9+cfQJUfsa42zs8Vjy2WXNyoW7mSP98aXFfpVtIV1tQb2ZRoEDmTOfTTwuvq&#10;yCo3Fc/86PLLXdfAhyfU7RwdpyP4A1GSn66tZG+o5mKp45V+uniy9dL+yvMny88eTm0/ntp5PLa1&#10;2bX2ZnZvuXpyvW1xvLi3Lb1ua+Y26wm0k+9es7Ye7F1b27izcf/N83esD6wfn394uvloZ/XejYml&#10;S22j842DSy2j17qm7/RfujuytHv1zsvNR6w30OuT393b7cgv9TE0S/IL9Dcy8TEyDLAwCXe2CXex&#10;9bEzdrfU8bDS9bUx8bM28bYwdDPWcdBVs9FUstVShmUwiE76GgBHPXUQXY20Pc304bSLoTZYBNHZ&#10;QNNBVx3UBBEUOeppsBtRNlNmGMhRdWWJ9hpMYxrJgIq3UJR10FS00VCw1YQGB9vrKruZavtYGwbY&#10;m0b6OMaFeJ70snez0vFxNmFj5OVo4Gmj7WKqZK9Hs9GSdjOQ8TKScdeVdtHE+RhKR9srnrZXCjOl&#10;hBoSfNUQsZa0gkCDLC/N8y7MLG+1HF+1gmDN8ki95gTL4Xz3xYaw2/3xu1Ppzy5d+McLYAQ8CPjL&#10;+Zkv5HBQHB6whn+wAIaf01EPzPx8cB/+yR/IgYsIjbcAESyC/H8K4M/CVe138mk415cDPXf+VQF8&#10;sOh3tH/w4f7fA1ezvwmsDQ7DNaCNA9fqHNgP3z8DPFruMNApOnhFPgEb3MPAlx4kGDhnjgAGHBy2&#10;CGsJGBLSliN92SMy7WEoGAeQz3HDAClxS4yIGXuqSXs5jAMNY0tHgatpTUOCBq0YaLDRn+XIIMCX&#10;C7JxFKQpFQF1syCCnpYiAc0AQRTRlxLRIwjr4YR1pQR1MILaWH4ttIAOUtAQKWgMmVoBI0kBY05E&#10;C5uhhExQQqYgglK4DogYEXOwV1hRC5wYwBLsJF7CGuwzyMGKmh/MISBsoBGo4s4EcXeihAcJ4Skt&#10;6QUgI70BVLSvDMZPFusPzZksFcjAB8kRggEK+I8wCSEARWLor6BACpUnn2SQT8pLR3BFOiFMlhjK&#10;HUnBNKKfDMmbRvTlimSsBwnndjhKY9yJWNfDkYLzhEsJGBciyhWHdJRCOElJskfcSlhwkJa0gsQq&#10;yoYtWQ9jSUaZklEmXwo0Ls32kOX9Fb5OMIPPD2x2vxBQme2AuSzvrwC9Yx7+UnBxUPoehKva3wn8&#10;HYS/0VCvyFZ0n4Wr++LAVe0P55cEMOhhwJ7DN2WOAAY34k+u8T8LXIfzm0Am9dBlAsDX6MuBr+zB&#10;6wtz6OfHRz4ZX27geyV0Vn8eIcsLunQJaN+oklDL8EU5WIeGdoJuCmgnOhY6Lrg++AyTxKyJYpZE&#10;USsQwVcMcFj3Hs6Hi0goSyLSjCBpjkeYSEmY4sSNcOImWDFDrJgxnGZrYDNQCuoQJE1Bx44W0ETy&#10;qSN4VOFRufDAXJADYEvfg6hjBQ1wQsYAKWETvIgpPBQYAGvyQ9iB+yO4yuBGCe65DKwbfPMFiwp4&#10;z8/hrkBw49wTAeAWCQOdqM8AXy9wKj4T2WfGEpwTtnI2wgoCPo67/fsjQcyIIGaAFzUEabYABqdR&#10;BxrHLKQEm0VYNMLSEcHHODh5NUdDAiBNy6V4f52f+d3fhPlPAQzztQIYK6b8t4G/bAcMIa4uhdDD&#10;SehLielIiWvhxdWJ4sokCaa0pDwVxSAiyBgRtBi/mBCvoAAPLx/vCQDH1P4Sv8P+cgQw33FoCPCJ&#10;40ePHf0OcPTYd0cgjn77w4mjPBIColQs3lCG7iGvEM5UjFNUTGEqZ8oy02WVMmSV0mRUUmWVz1NU&#10;zpGV46SVT8toxFM1YqkapwEUrRgZnTOyunFyemch0auTqKh1TkEjXl49DgakqcwoAEUhkiwfIS13&#10;EiQYqrGq2onKmufklGMotHA8JYhADiJQg6HhbtRgkEOUCcFLB+KkA0CUIgfiiP5ofIA04yxVJkqL&#10;5m2iFq5jnq9vX+rimhXil2mk588jqkU2OU+3yZJi2PMidRg2GUiduCMocxlVf7pGKB/K8oSElYJ+&#10;vJFzsaJJOg/O0/lkZ93Iu6yGe1TDs0I078TqteL+Pevw+n8VMdZ3zotOHY9OGNTUPUXEO6JEDPua&#10;r+/fYd1aeHpl4u6N2fuz/YtzAwuXxpYHeqYnRi7PDE5PdfZf7ht4cGXtw9O3rA+s2cWd7NJRC8fz&#10;ZIqbpfZpN82YeLOMjrDGdo/s2ZjKa1k9r/tuptlEYv6bcFZAxv7SUyZaS1ZCrbNiKtY/x1LFd6B6&#10;McGnEHdMea7rdlfFvCHdyUbR63rfZuv5HtkfFFQE1AuCiovCSkxJFug/E2yUnaPdE1IjLoy0Xk6N&#10;KTXS9NDV8MjM6Owb2swvnw2Jaww+1+oZ0+ASVWMXXm4VXGwVUmgfUeZ+psYvsS6xpD+jfDA1vzfy&#10;dKWrc4qFQYyJerSRcqQSyU9fJdZE77y65lmyfDiWEYqUh0DTglUNUyxcyuCRuGzLm6lnlcvUSQCL&#10;AIZGHEkhgqp8Slk/Wcss28i21Mi2XNeiSN0oF6Blmg9QM8wBESyq6Gcp62UytdPkNM7La6Yo6abJ&#10;ayWAFmhqsbKqMQCQgNNCGDfQrIFNHtiEunEaiGpGqeGnW26s7H1WAH+4u8vafvTTg/0393febO+8&#10;f/z47aO9x/fvQQN/nz378fHj1zs7bx4+hMb7Pn0KmeCnT+FBwJD6ZRtiUIf16tXT+zvPt/feP3nB&#10;evn27aNn8MuAWW8+gEUuAfzw1r2t9ZvPNjdfbT24c2npcvfw9f7JjaGpm72D90aGV7vbrg12Xe7q&#10;uDZx6d7VvZ6mpbORLTHRvSER3b7hXT5hnf4RPWGxw6eTpuPT5s9lXD6VOBV5djzk9KBncJuNW6Wu&#10;ebaidoKs8mkVg/NGjkUmziWqJmkM7bOKBskAGfVYdbMMpn6SrMYZgJzOOXndBJpmHEk5hqiSQNNL&#10;YxqkkJXCDC0TjS1P8fHL/vVbcZ7jErzHRfmPCbMNxUcBLMD7awIYcsC/IIBhB3xQAMNpwM81MAMl&#10;IosWlWHbXwZsf9GidJApzi8tyof7FQHM/0n6woKWY3y5gEv/fg7a379xRFiQB3/iKImXj47Bmypq&#10;hWqaJ6maQX8Kw9BLpaolSslFY6mh0jLhDMZJRWakqlIUkxGhIB8JIoMeTqeG0GRDFeigKJqI85aV&#10;CZGnhVMpQSBfTfWMmVGGnUWenlKsPN7PSO2slVG6iUGamloc6AY1jNLkdZPIGnEUrXMM03SmRS7N&#10;JIOonwygmmRSTDLJxhkU4wyyUTrVMF3GIJ2mn65skU/XTyerJ9J107QsS/Rsy9RMLtA0z0srn4Um&#10;b9A6j1WIQVDCMbQoknwsWf6MolaaokYqQNsg196p3j+o38+vz8mlMii4Mj2rp7HlSt/gncGRzcGR&#10;u919640tC72DN/qHbwyNX5+Y2Zhfur987cHK+sO1jb1bd5/fvvfq7ubb2/ff37jz9ur6q0tXn84u&#10;7C+tPO/qWl5e2H31hJV1rtRUzZb1lJURnRnreeqnB28vnM68Mb4y2TSSFZl6/9LtuozKnaXNknP5&#10;9ZlVDVnV10avPFi4O1LbP9cxBegt63i89rAiufj62NXukrZ7cxtg9cXeuYfL95f7Ly30zF7unsmM&#10;SAH1Z9snl3oXRmqGLnfNdxS0wdNBF8TmjdePliWUrA2vtOe3Fp7JZ71kxbifmmmdfn/3jY+B+9Or&#10;e9P1YwEm3h9uvy6LKwSw9lipAYkL7bMbo9f8jDzHqgZBhfqUqt7S7tayzhtzt1JCz79cfZzpk/B4&#10;+l7DmZKBgo79Kw99rfweru6ONo1B7wDeYVWfzIUE8HPW+aCk5pxG1i4rwjF8snF869Kmt7HnxuR6&#10;f3kv2B+QAxJteS1jdSOjtcM9JV2l54pBPjwFdHVK5ZO1Ry25TafdosFugwRohPWEBdYCh3Oxfaqt&#10;uK08vSwn7sJM9yUtGYPs2KL8s1VW6q51OZ3BDtEX4sriA5PzzxUPNQ6XpZXvru02ZbbGuMSDA+ws&#10;7fO1C6Vi5Hh+EPnrN8f+/X9/+933R/763bfffPvv//an/yEuIWRiqKWmLE/EYCh44mEBDOLnwP6K&#10;AObYXFjoctXhApTCNT8rgOE6B+0vnAly4AHEfxsKLMQvISIoIsDLc/T7Y9//lffYDyeOfPfdX/73&#10;9wcc8B8ogDkO+JcEsBQaJUMkykmTNRgMc3V1Gw31UFvbquRzF+urF9sbJ2vKBoohpdqWn1yfGddV&#10;mtpZkjJUkzfWUDxcWzRUXTpcXd1TXN6YUdBb3DBR2zdS0bfSuzjTODVU1n9zeP1S06Wl+uXr7Tfn&#10;qhba07q6cocWu66vTdyf7lkZ6VrKy27u6Vm8vfXh6u0XZc1jwfE5MSmVJeUTJcWj+bndWWl1eTl1&#10;DTW9o90Ll0ZurM/vzfZer8poz4jKrU4t6yypbCvMa8hNaSnM7iovGKorHWkoHa0tHq7OH63KH68p&#10;7inOnWioGaqtGmpoCHX1ED3Kj+QTR/BLcAQwDEcAc3JgkKJSoBoAesvvpzmcQUSIIFHiGLQElmN/&#10;YQHMAa4J614AWISrwZki/GIwnwQw4vcJYIwY5IAPCmA9pmVtcd90/21n6zht1UAjg5hA/0o3p1xP&#10;61QXw9NnA8vmu+/sLb+/1H6tOrE1P7q848JAU0ZXb/FUa+5IanjFhfjWi933762wTofUqcoF+Drn&#10;V+ZfqrwwkxDZYKMToSHrVJM98HKTBb7yd+a3Wy+0DlT2gl7x9szqq43d59c239zcY229fnvz+b2p&#10;22u9K9f7rvfl9w8VD881zN0avPF0YZ91+w3r/o8/3Xm9u3R/fWxlufvi9aGFR0t3frr7lPXgFWv7&#10;FWvrxY/3njxa27w5u7o0cXllZuXOtc29ey92N96xXrFe3GNNdyzPdV/5EezDcxbr1ocbnVefTO28&#10;nNp71Ld5v2H9cvb0dPLIWuHi876H1yov3227OX5hNNIkqiCs+N0GJG43F567GIfSkNoqZDMzNa8Q&#10;l6QYv+y08OL1wduP5x/tz+ze69t4Mb3HusF6M7k3nzucaRef65qc5XIu0S56rKT3w62Xr64/+XH7&#10;Ldj6i/2X+1uP9u7vP9l6/Pje/v1r925dvr69cvfWxZX1kYWtqdUnl249m7/1aOr69uTqxvji0xsP&#10;oKmtn71jPXgy3dQRYecc5+FtIa9gqajgCL1128DbysjVHLK//o4mHqZ6AHcTXTdjHVcjSOg66kFC&#10;F0QHXTUASHNmh7ZUU3DU03A20HI30fMyN/S1MvGzNvW3MQMRLHpbGMF4mOq7GumAmg7aau7a6o4q&#10;8naKdEc1BQdVeXN5qpkcxVqFYaVMt9dgOuqquBlpBtiZRHrYhThZuJtqellq+lhrBtjrBjsZhbqY&#10;hDgbBzkaBjoYeFto+tvo+lnreplrghjuYgYItTIM1NPxU1GNNjJOtLWLMjII19OKMtIJ01Nzk5f2&#10;YEr7qlFDdBmnzFUSHfUyvUwv+Fv9C0UCeoL/j8T0azCniFt+FrKYBQxIf5xGkj1FJAVhRBLTJYjo&#10;EkX1yOJGVASkJcB2yeJmMKDNT/VtATTkbyAraQOAGkdYg7UO7sM/+fv527VDWIPzzDntnLN98CrD&#10;1b4S0JTdl0NDOvwhcDX7m3CtzoGrGgeuar8fSaevAmxaVtIerEhHOQJAAiyCTKoEdJ65in5H+3Sk&#10;8x8CV7O/CdfqHOTQrp+Fa3UOMhIOn0UW4fhZ4HN1GAba6bPAp1cO4wyNzZVygwFpkMOBUxnyBFIu&#10;MlIuVJwzDAXrxIGEsici7QBkjCNYlEY7ECVt2O/ZhaZ7hd74KGYqJWqIE4Leqgu9/lDMCC9iDHKk&#10;hI2gF+Wy87FCOhhhHegptogu9HRbVE9KRA9E6Im2kDYnogS10AJaKAEdjIgZWsQcLWLJFYlIB/bO&#10;OIC9IqEcwc5Io6FdkpFyA/svi3eXxbvSCB40ghud6Eknuv9CvjcdH8QghMLIEcMA8qRwgBI16iDK&#10;MtEAFWq0KiUKRoUcCaMsHcF5hy4XCsSTdHwoDR9KlwrnihRUEBkdwB0x/tIoNxIGHIgLV8QjHKQk&#10;7Q5HItKJgAKngjtSsG7SWGcyxpWIdgQ5eKQ9qI9H2BAkzYkIIw7SSBMyypSCNmOL3sOYUFBG7LlP&#10;vwwke6QdNPrwy4BcGqxPvhRZ9tzOX8xHB/yFwAL4s3BuQD8HFH3d/eLXAf0h3CX+rVc81GPAcHU7&#10;HLiq/eHQka4HYG/0Y//jCL10mX3PlUVa0VDs+bfFLKDSA7v3fxyuw/lN4CtymI93q9/FgXbARf/Z&#10;x4wDHWX3q4CPx88iWcwKnG2qBPTLk4a0Z6Dt5TBO8ljoorB/kcIbsmX/fLIBkSsH/jCDCK4aFWEG&#10;A35RQzMxsDmYyckniZtJSZhixU0wYqYoEUNJIUOEoJ44P0AHpCWF9EFEChsghY3giBI2QPCoIU+o&#10;IY6pSBxVBoCE5HFVAMgEoHk1MHyaOAFtvJAuQViPIGwAPkjwDzz4wMFxwSjgnD6HiwrRR4Xop4T3&#10;UZTyhgFpgDLB97MwcR7gbiiPheaoAHdA6BvHvkBkMevPYSUlaCAlqHc44gT0cQK6WH49LL8Ohk8X&#10;zauF5tVB8WiCw8HwQwfFFcEB4oV1vjySRA3A/1DAOQFpKUEdnKAWll8LK6CKFZLHCtEwgrIAtIAM&#10;AMVPBSD5KDDwIlyEFqBhBZWwgspfA6jP/Aqg/fkK0PxfgwCDDe0r4GrhE9y7/Qmuar8J1+ockLwM&#10;FJ8cAK6GEVAA/IoAho0vRwDDPhgrqoqX1MVJgJ9J2lhRDayompSYGkFChYRUoqIVsWJkER4EexAe&#10;vxAfLx/vsRPHf+A/cRyWtZ8Ftrm/2/7yHT8GPa88/v3xY98fO/rD0aPHjxzlOXpU6Iej4nQ5E3lF&#10;BxX1AFXNCBW1M0yVswpKyfJKKQTZOGnGOapCoqxyEkM1ia52lqYWJ6t2iqoSRVE+SVQKIyiG4pkh&#10;AAIzXFrxpKxSFFUunCgThCX5ovBeADTBG6Rl5E+CfJJsMFgUQ7mIIp3F0a6SOA9+ERuAkIitqKQT&#10;GuuBJfpIEXwwBG9pSiCZFiLPjFLXSTA2zTS3ybOyyTezKYo+dzkgpDvUvSDcr9Q/csgneigktPpk&#10;SL6BfiCfpBHJKFnGMoMg53wCoUMxS0brneUh2FJU/RR0I0WlnX4QM5dWjTBwLFS1yOQjeBm4ljWM&#10;fchr3dbzKP6LpGVY9lTd1GufxJE/S9pr2Oadyb4cENUtrxwlTfCSEDStLVy4t8LauPTy+syjrZXn&#10;63NbD9b2n9x/tXX36fb9J/u3d57d3Hx/d5v18MmHvVf7O2+KKwdjU5ptXFPl6F7e5uf91E/3RHX1&#10;BdW2u6ddjq9ezehgjd+tDsr84V/+TUGAPll/sb9qUvSv+Nz42vtX3iigjK3V/C+13zGiu5NFtYuT&#10;OzuKJjWkzHHf0Srjmpfb1mNtzx35F55w8+j5puXOvEFv42BNigkdrSbyHdbHIjgt6kJ9fldnzdT0&#10;4O3rV97Mzj6ua7rS2r3e2rvR1nerfWCjte96Y9dKXevlqsaZ/LLhiNhSW4czJiaRViaxVkbxJlox&#10;esqnDNTibM1zXJxLLe0KdEzT1U1S1MzT1C3SMTJBcupnNY0z1Q3TVfVT9SwuWLtWOXo3kBWiCfST&#10;REaEjFIMXTWOoRavrHtexyzHL3zA2afV3KFSxzRPWSdNTi1RSTtVyzhXTT8TpGWV4pma50Ea5Bha&#10;FVs516gZpIEVFTQTaCpnQFPQ1N8qZ0CDvOJOCIIfUysRbF1FLwW0rGuee+Zc7y8J4J8298G1YO0+&#10;ffdg99XWg9e7u28f7b3e3321vQ2Z3WfPPjx69G5vD37vL6x7ofmfX75kvXoF0qAaKAXp17uPX+89&#10;+fHZK9br96wXb0D65cNH7x4//+n567ePnj17sAu/Axiwe3tze+MWNKH07t69hSuXuobWesdvDk5u&#10;9A1tjY/dGR24MdS3NNC/NrU4P3ItJ6XL3604PLjNP7jDO7jT1bfZwqFMyyhTQf0cQyUORoZ5mkSP&#10;IMiGSzMiwaKqboqWSZaKQaqGebayURpFNRaaE1jrnIx6HIYehmWE4xUiSUqnyCoxVLUzIJ+pf17Z&#10;OENWJ13RJE/PrkjZOMHSJcvaOVEcqfLtdxI8xwGivMeF+U6I8J0Q4+MR5+NBCPBA9lf0uKTYCZQ4&#10;DxrBh5XkxyH5CQCMEAUrTMUKy+JEaDhhupQIAy8qx0YBhiDGJIorAkgSSgBphDIMSMP5oIKUuDxW&#10;nIGToOMk5ABYcTnOFNASAmRRPpwQjyQsgHmOgp4KcsD/pwTw36TvpwmoATzHRPhPEI/8QBEUVpdl&#10;emmZxqubpzCN05gmWeA8UzTOSyvFkxinqPRIObkIZYVINeVoaZI/ieQPIh7vI4XzAhEyvvRwDfV4&#10;DY2zykqnZWVDGfRwdfV4I8M0M6MMS8M0Dfkoa+MMB5t8G5sCQ7NMefU4Y/tCGY14omqMtEa8gmmG&#10;qnW+suUFJYtcZet8WeNMqnE2QMYwi2qYTtZNIWslkzUTiCpxcrrJaiZZ4KMCOm2K0mnoK6mXipON&#10;kFVPUjPM0jDO0TXLt3SqdvZu8vBtNbMqCgzqSklZyM29lpu9kpm+dP7cTFxMX2RkRV5+X2/f9anp&#10;B4Dh4budnWsNjfN9/TcGBteHR25OTG3Mzt9dWN5aXnmwcu3h+s3HN28/v3Xn1ca9tzfuvF29+Xpp&#10;9cXlK0+vb7wdHl6/vvJ4amh1duhq5pnc9FMZq+OrZgqG4XaBj1d2Rmv600ISi+MurA4u9pV29BS3&#10;DVX2XB+50lXYcqXv0nz71I3Rq6DOYvdsQ0YVa+vtcFXvpY7p1tz6p2u75wPPbs5u3BxfBen+ss77&#10;c7dAHVC60DUzXjdyqWN2pmVqrHZ4qLK/u6gj/3QuWKxMKlsdvDLVOH7G4zTrOSveK7arsJ21w/Ix&#10;cF9on707edNV0+H9rVddea0ZwedZL1iFp3J7Cto3p2+FWgY0pdd257f1F3fNtE4PNo1en92I9417&#10;tfYk3evs5sBaw5mS7pzmd3dee1v4vLjzcrrjYpJPPOsZqyw4o+JkDthWSlBSU1Y968GPIdaBYK+2&#10;5u/5mnjdm7k9XDUw3TRxtX+pv6ynNbdpsKIP7HBzdkNJfGHbheaWnEZQuT695vXGC1BaEHOB9ZQ1&#10;UT96yiWS9ZJ1e+omqP/q1vOeyp6B+v7motbFoavmqrY12S1d5aP2Ol7FSXVe5sHJYdnRXnHp0dk9&#10;1b0VGZXrF9dHqyfcdbzf32WNN190NPJkktWOfyf012+O/enfvvn3P38jIib6r3/6H//jf/7fGprK&#10;FqZ6SAlhKSSSgsXL4klUHIGIxBAk0dJoHLwIAEVkjBTIIaGwoJSIRBEkkXhJCZyEGFZclANYJCAR&#10;MKAUIIUQB3BVOwgoAhyshhETQYsKcyqARTgHgBIRgtsE+WARKSwoIcAnzs8rws+DEBVCiouICwvw&#10;HT9y7Pu/njjyHYjf/vlPf5QA5j9xFEaAPfPzQQf8WQGMkURQ8HgGSVqdTrfQ0LDRUA+wsMiLjppv&#10;arjW33m5tX6wJLczL6U2PbYmLaanLHO8qXCmvXKmvWq4pqSrKK+7qLS3uKa3uOH+zI3x6sGWzPpL&#10;rbOA4bKhtb7Va73XJkomFmoX52suDxaNDJVMXOq4em383sr03Y0r++XFXV3dc6/esxaubacW1KUU&#10;1p1OLq5umG9tvVJdNZmSUp2RWt7WNHxp8ubyxbt3l5+NtS5VZ3ZUptV1FDb3lNd0FBe0FWW1l1zo&#10;qSw6KIBHKvNGKgv6SvMGK0v7q8on2trOR8RQkHgknzhWFPNLAhiLIMGAHABcihLDo8RwSFEspIGF&#10;UABJEQxaXAqLIEBTQ4tgQD4MXAoQ4ZPgIMqPEBdEglJQExpJLCAJcjhFYPF3CGAUgsgRwDgRyAHj&#10;BIlYIWlNukltcd+l0S1PxyQtlQAtjXBf71JP1/yk6JZgl4wg+9Ss6NqmrMGW7P6egrG5xqX2rN7K&#10;+Pqh4ovT9Verk7orE3sGKq52l19NjGrVUQkN9y1vLF+pypvNPNuVdqqpMnt0oG556+rrJzfeLQ2u&#10;Lvctvr79jLX75uGV25vzqw8Wrj+5uvnm5qN3Gy+eXn10b+LOavdqTmD2heDczsz22erJS3UXdy/e&#10;/XD9+eb4jZujV29PXb87tQZ4tnKftf8BEroP37C2X7L23z+6tj3dNTXRPbO9/gQaNfuatXXt9Y+P&#10;WHN9N057J0e5x1eerxuvndgYXmfdfM8CP6MmH3afa2mNqK8LqDxveDZSJSzBPL75TOOlisv1Z5qy&#10;/fPvjj+E2n/CujK4acRwUsObh9qcTfDNL4tva8sanai4NJE31p/YesEp5YxOWI1v/kbF0kbZYk9E&#10;fU9U3XzWcLZDgifdfqlmCvR1P62/AB0d2CVoSmfAa9aHvbdPbu9vr92/v3zn1sy1teGF9aHFR5fv&#10;vFvdfXl58+Hwyq3eufsXV1/f2oNWfPqO9fzDzfGZWHfvEGu7QEtLXwtTXysTH2tjF2Ntc015c02G&#10;vaGKu4muq6EWwNNUz8/K2N/axMtM38VAE+Q46anba6s46Kg662s46qpZqSkYK8hYqynaaig7aKu5&#10;6Gu5Gep4GOt5mugDQPogrgbaAHd9bTdNVVc1ZQBIOKkqWsnJWtCp1gp0GybDWkkOYKMs76yj5mOq&#10;722i56Kj5Gus4m+iHGCmGmiu4W+h5WOm6WGi6Wqs6WGq529nHuhk62tv421r421vD/C1tg6zMIsw&#10;M4p3sImztwwx1D5ppnvaxihATynESC3IUClAX95fjx5gQA8xUThpoRhlrfIv7OdBsKb9R8Sv52fP&#10;Z/8G+T9EAHPsL7wK4OA+/JO/H/ZTS0j9wvYXfiwIgM85qHDwKsOVvxLoQfyXc+Bh7s84+MD3S+Bq&#10;9jfh2hwHrmocuKr9fg4pyV8H3jQ4QNgTgARYBJm/JIC5Vv9NuJ7v/4fB5Xc5cO0eBwbK5bMclA0H&#10;4docB46s/ULg0yuHcYYmasZBkzPDz7uViZ4AJYKHIt4dVsIABtaFI4ApWCcyBharkGSFjS9IsCWr&#10;iyzeFUQKzhGamVnEEC1sjBI2QAoaSgrqIfj1EQK60BzLgnqcCHLgfKgI5AjqIYX0wSpgXYyoEYCI&#10;tOBAQlnCSKNsKFgXCtYNQMW5w8hIeQBoBC8AnejNIPnISfsC5Ml+ChR/OA0vHoRJDTiIokwgBDWY&#10;SQ5nkiM4KFIiYVRkTwFg76tEjYIzQQVl6Qgl0kmAIjGcSQhTwIfKS4UAZJB+n4Uk4f0VINwJEg7Q&#10;0ORDECVtvwoy2gEgDa4Xyp6EtAM57HasSQjT//cKYE4vLQv1Hr8dD2jgL4ycuwA3nBsQF/9oAXyw&#10;DzkIV7fAgavaH84vCWA5DOhqQMcOnSsaypqOtoF+XIlbQqUHdu8/LVyH+TcO3vv+DsB5gC8rgJMJ&#10;PjyfBC03B39VHgT6G4XPAf3tI/ilirAAaVjAw1cBpAEgExSBCuAHrbSYKQCuAJcehGN8pcWMD0IS&#10;NYIhihhywIsYQ327oJGEgKE4v4EYn74orx5AhEcXLIJMACiVFDJGCpugRKCp+6VEDCCLKaQPeU0h&#10;fZAG7ZBEDcAWwa9uKsJMFmlGQ1kyMJZyWBt5nK2ClANTyvkw8ljHz+GshPdi4jzk0O7gHiqLgHw/&#10;+KCC+/Knjyt3hM2utKgVgCRiSRS2ABCEzH8BM7bxhRQsFzgBbS4+FglpSwlpHgYvrPVVEEV1CCLa&#10;AJCGW8AJauCEVHDCClghGpcDBsDe9+f2FxLAGAFFjIDSFwMqAyB5+RUIyn1pFFDgmNQv4o8TwPDW&#10;D8NV7TfhWp3DLwpgQQWk0GfAI9Q4DhgrpowRVYLeCiysjEdq4yQg+4sWVkMLq2BF1UBNIlJNGqWM&#10;ECLyHhE9/j0P/3E+YX4+Pt6jx45+y3f8GNvUcsNRvxz7K8wvAOAYXy7g+j+3vyd4jx3l5/me7wQ0&#10;/PfI9z/88D3v8WPiAoIkUTGmooq7kmqAomooQ/EklRFGlAkjUMKkqCdlFM5Rmeeo8nFUhViKfDR7&#10;/G6ItHwwQy2CphJOVgwmyAViZX1RZG+ktA+S6I0h+qAJ3hgA0QdH8pUi+5NkgkiywXzC1mIoF8jv&#10;kv0p9FCmWqymXpK2wXlzy1wrm3wnpzIvn/rg4PbQ8C4Q/QKaIyP7wiN6QkM7g0M7goLavH0bnJ3L&#10;LW2LjGzLVbSSmFQXOskJSQ0TJARKSFqgxHWNDMKFMZZEw/NUswyyoudxMS28/jmcYaIAxQnL9JA3&#10;jMIyvb8TM0HJB+g55WvaXRCm+MsaJFQNvijs3vU+1/evokauZzo6l1gxpSu8sv5qNhcyqu6ExI4o&#10;qJ6hkP0RghZVFxbuXmXdmHu5NLq1MnlvqmtxcXT1xsLtOzd3N9bu3l64vn1p9dXqLda9/Q8PXz3b&#10;fZ+UXpeY29M5tOXqkhlikx5jkDB9ur/fs3gmorzb5/z9siHW4n6B+1nmcZKdnIU+2Whr6ZG9jo88&#10;Vn+m5+Zc120VKQsPvaity+/9bc9J/MCI97twZ/ZZsGWsxJ+IQcbRPXkjlfGNlnR7RQlNfbKFk65P&#10;SXL9QMN0+ukCpqQSXVTOnGmTcjKvPq+v4HxrfERJbERxYU5vZmprQlz1meiSs6dKUs6V56bW5Gc1&#10;BwdkmBmFKsk762oEOlonO1mnm+gnaqie1tVJsLDIdXQus3Mps3IusXQpMrLP1TRL0TLJUNJJllGK&#10;YajFm9gV+4R1B0T2uwe20VTOkOQiQb6aQRoALFIVTytqJ1k6V2qZZMupJTLUzsoqxVMVY+TVk7RN&#10;c1R001X10xQ0oPeMMjXPG9kUWTnXmDmUwV6ZqZUItwBvCCzySTgLodzBJoiMCJCjopcCap460/lL&#10;AhiC/Q7gDzv7L+9vPX/w4O2jvR+fP322uQmZ3efPDzpgaLZnAHt2aBBB/puHD9/u7n548uTHpy/f&#10;PX4O+PHZK9aLNyC+f/ICLMKvBH6+vQcL4L079yFu34Vc8v6jB0urS31jNwambg1Pr/cP3R0b2bo4&#10;cWN0cHVs/Mr45ZqibhvT0zSSp5LiKRI1hEg7SZaLkmZEEmTD8TJh8KK82lmAgvo5Rc1EJa0kFZ3z&#10;anqp4MTS1ePldBJlNeLxCpEAGfU4muZZWPqChIJesrJRmoZ5tp5tgalLuaVnrZJpoZp1iblXrZ5d&#10;to17rrN3Jl7a8NvvJU8cl+Q5Ls57XJTvhAjvFwhgtCCZ7YAhAcyxvwQx+V8SwBSkKoAsqQLgmGAC&#10;gklAKOAl5fCSClIIeay4HEqEhhCE7C9AjF9KiEeS/5gwNNny0WOwA/5aAcyRtX8nXOr3oxWG5s0m&#10;Hzsmh0AZq+hEGtpmqJqkyBmkKJrmkjVSKeqpdI1UZZ00bf10be1EVcVohmyQouIpptIpeWYUXe6k&#10;LD0MREXl02oa8U4u5XYOxSZmWVo6iTp6ySBhap5tYJBqaZyhxow2M0ozNcswMM3QMDxPVoxSNUtX&#10;MEqV1UuU0UmUM0yVN0iX0UqiaCTI6KTg1BLwmsnSummyhlkMk2xF8xwlsxwV82xNy1xTl1I7z0pT&#10;hzwV3bNyaqc09M+ZWGfbu9cGRg2cTb2cknslu+BaUflGWcVGadmN9LTZhPihYL8aF9ssJ+sML6cL&#10;3o4XnG2SrK0i4s+VdfUszc3vTE1v9Q+s9/Tc6O/f6OhY7e5Zgx3w2MTG5PTNmbk78wv3lq9sX115&#10;uLK2v3rtydVrzxZXH1+68mh+cW9qevPmzdfXru6lni1uKutivWK5m7rmxmS+uvXUVcc+0jFkpmX8&#10;5frjlKBza0NLC10zm7Mbw1W9vSXtgxXdT1Yf1qdXzrVNtl1ouD11vSQ+7+3t56DaWO1Ac3Yta+cD&#10;KH26tnu58+Kza3sj1X2Prm7Ptk6ARdDIQHnvlb5FEC82T47WDI1UD16Izh6q7C+JLwQ5V/uXPPRd&#10;Wds/pYWcL44rYD1iBZv71adU/XjnjZOa7Yu1x4sdc/Hup1kvWOlByRnB55+vProQkdlX1Nlb2DFZ&#10;OzLdPNlTOzA3sHDKPfr1tacFIem3upcHs1v78tpYT1gBtoHvHrxfGlqOczvFesYqCUwrCcmApoD2&#10;PlOTUvnh3ttAC7+J+tH9Kw8jHcOfrj0arOi73Dm3MrDcntfSnN3QWdAGEnVp1VXJ5b0lXY2ZdWDn&#10;IUv9kAXyQQtgr8BxpQQlsV6yZlqm0kNTHq/tTbVP3ZxbXxha2pi7a6/rWpHeMNo0b63hlhqR72MZ&#10;mh1TnBCSejYoqSqruiSldLZ7dnXguqW87dO1l9cmNszU7RSkVb/93ye++/bE//7TX7/563dCIsL/&#10;5b/+f4RF+J2cbRUYZL4TP2DFxIlIDKx7DwpgGkEaRBkpIgWLBzmgCI9ASUkgDgpgjJgILGvBIhEl&#10;CeA4YNjsAmCPexh4LQ4gBxa9cINwHTgHhpMPZyKFBSWFoFmgAUhxEQkRQb7jRzhm98tHAB90wJ8V&#10;wLD3PQjHAX9WACPFJchSBBqBqCpLN1fXsNHQ9DQ0TPLzHa8sX+5snWmo6snP6spPb72Q3J6fMtZQ&#10;1FWa2leR3Vue3ZSTVp2S3JiZO1TRfKlt/Er3pcyQlHDrkMLogtqkmvrzdYvtC8+Wn3Wmt9fF1fXm&#10;9F3rvX6t/8Zgxdho48zGpe31ha2L42t1tb0Dw5cb24dLatoHp5dyS9vSczora2YaWi6VVfSXlrR1&#10;to0vX9p8cPPV/bVXgw3zTfn9AzWj4w1DQ7VNA9UVfVWFXeUFPZVFAzXFQ3XF8BTQfcWZPYWZQ5VF&#10;vaWFvRWlk+3tpanZWnIqYseEf0UAw6/+5ajfA0hxCWCUGA4j8VEMczQwKILniz6YBoA0LIDhfNgB&#10;w4C0GDS59FcLYABWnIgRI+BEIAcMC2Alad3uxouP7rJiT5brqAXpakfm5c4ODTwuyp0K8c7TU/ZV&#10;lrbVkrGzVPUKsYlNC85rzuhtON9Rn9RZd767IKoxyj7DQ++0s36sj0NmRGDFSPeD3pbb5yIa0+M6&#10;emtXb8y9nu7c6K2ZHa6fvja5vntle3vxzt7K3Tf39q6PzW8v3nh14+Hr9f3nq/sPZjeX2hcGCgfO&#10;eyTH2sUUnyyoOVNeFJo7Uzn8dP7Basf8av/lpZ65O5Orb24+Yu28YW29ZD14yXrKenvn8Yf7r2/O&#10;bHRU9k10LTzfYb14xLo8/eDB+k+vd1idVdNOhoFmyo7uBj4lceWvrr0E/Rjo4iYKhkI0fHJc0sfS&#10;hip9S4OUA+OtEjJ8cnOCS85751YltO1ces3aYd2beVae0KFFsHZRD83wL0v3LKmMautJn5zJn6/z&#10;Ky62Ox+r6OeLsz1J9kjXPp1jcC5ZLeppy72fxp6OnGsPVnRvO1P17OKDh2MbrHvvWfssaA7ql9BL&#10;qaH4hAW9/3jvPTghN8aWbwwu7M/derm0tT95407X/PW2ye2pte25669vPGBtPwWrbM0vn/X2D7Fz&#10;cNLVsdZQsdZSdjHW9rQ28rY1CnQ2i/SyDbQz9zY3cDfWATHY3iLc2SboUw4sgJ31NbzM9EEOSFip&#10;KdioK8FYqylaqTItlOXNleTMFBnwoqWKAgxIgxw7NSUrUKRAt1WUc1JTctdSc9NSc1ZXBmlnLVUH&#10;0IiSnCWTbquiABZdtNVcNJmeuoreevLeelDCTZvpqKlgqyYPGnQ20PG2NA90dvJ3dvZycPSwdXS3&#10;c/axdQi2tIq2s0n0cI11tg+3ME7wdM4K9o5xtohxNI92MImyMwi31g230gqz1gIx3EbzX9gPnkz/&#10;kfErOfSIFuaPEsBcz+m4gB+AwvUPbv2f/FHAZxg+27T/xAL4a+Fq9jfhWp0DVzUOXNV+P1zPx38L&#10;eNMcnwE//gaZ//8mgOUxbp+FywdzYOI8Pgt8rr4c+PQy0E6wA+Ya8gtXgK8IgCwBaUI8wkZKwhon&#10;boUVs8SIWgDQIuYgooTNkEKmIA1KCZK2oBqogxQxA6BELdFiFhhxa6yEFVbCBoewBmmMuCVIwzmf&#10;og00dBVpD4DGqqIdoRGuWGcAjeRJl/biwCB7Q0j7ypH85UgBAHnpQAVyEJMSDFCkhoBFTg5YVJIJ&#10;BSjLhoEcGLgCB3hFGE4dAIPofxg6wQ9sEU7Q8L6yUj4yOG8q1gsgi/YEyKA8qEh3iqQbgIxwlZZw&#10;IYg6fha8iMNnAat8DkeShA1Jwvow7KmVvwIK0o6TlkbYwJAQliSEOTRW+xPSkmZkpDkFZQEN4/4c&#10;FKSpjOSXY87uQqEb5RdzsO/9EtgT8LLl8W9GUFlWwpYmYU0T/6L4UQD/XK3BsH+NHEL8nwL4bwKY&#10;jnIAZw/cl+loCFmkFTg/UOmB3ftPC9dhcoCvxWHgK/XlwJ0tAF4XvtxUCfAbBlzunyleGPgXDjeQ&#10;yjU/9KWDOPDD1UhazBAAjRkV0ZdFQkoVrgCXwhXY/hWCPdD2b2D5dQA4AV0u2OLzb7ANrj5OyBCa&#10;k1/QBABuDeAGAd8pOIAbBLhNEJF20mgHCtaJinWUxzsqSNnJ4+zlcbYggrQiwUmJ6AiiIsFBiegM&#10;0pyoTHI5OMD3oOuVwzh8FnCWwA8/aVFLgpAJXtAURJKIhbQo5G5B+nDE8Oqzh+1CQ3jZY3kN8ELg&#10;5BgShI0+Byhlj8r9ZcB/JeD/TQDY/7PQ/Cx4YY2vgmstKSF1CGFVnLACTlgOgBViADCCdABagMZJ&#10;/BzGf4QAhoDX+u3IMalfxP/vCuDD9hceGYyX0JASV8eKqmFEVFEi6mgxNayEBg6yxYoi/IRj3wsf&#10;+Q6a6VSYn0eA94cTR7/5JQEMq18u+ysiIMgxvlwcUr/H2fwgyPc9H89fjh759vtvf/jhOyEBPiIG&#10;rS1DdZRX8FdghskzI2gKERRGmLRcGEUhTFYpSlYxliIfQ6SGY0n+SLw7AueCkHJASNlJ4GwhMHbi&#10;aFtxlKME2hmBcZPEuosg7BEYFwLJh8oIUVCMZKqeUlY9rah22t6xyMu/PjS8I/hkR9jJzojTfVGn&#10;+sBiYFBzUHBLWGh7RGR3ZER3SGibt1eNk3OJIjOSIRdGpQQQST44rDtC0lFI0PIojzlePgYnE8wg&#10;O8rR3NFyUZKMKJq8n5aqn6lxFILoQDRIJRtn0NQCjovpoDVjSGapwgx3UVkHOeNoqt7J7yTNxWje&#10;es4F2k55SGaYuHxIZuNm6eCTsxVXv8PZmgSUd1xhZXZsSenHyZunFbXvxmdcUtdNlCb5iAuZ1Zde&#10;2Vln3bvyfn1+7+7S3pWJtTsLt3dv7T7be7O3+fjxja0XK7ffr95h3d5lPXrPescqrR49l9315C3r&#10;ZGiVn1F8pVflZFBzr13WpYiyFre4Z81zrLUXg8nV3Sm18/VTjupO4c4xq+ObZqruEkdkF/vv91ct&#10;0IX1XHQjRppWs2MbZMW0LZW9FrtvlcY3UfiUtXAmfUUTk/WXM8MKLZhOihhtkW+weCH6Kd+ki83z&#10;RWfK/czCTBQcGJLa4j/ISPLIM3BG/s6Jkf5ZmXHV1bndTUX91VnNmdEXYnySTFQ8LXXCnczjHCwS&#10;DbVOM+VC5OTDVDTjDc1zDCxzdc2ydC0yzewLbN1KzRwuaBol23vWWDiVG9kUmjuWeYd2RZ6dDIoe&#10;dPCql1M/y1CLVzdMN7Er1jHLIStEYyjBJLlIgCTRXxTrjSQFkOSiaCpnFLWT2dVKXP1brFyq2KI3&#10;xsAq39C6kK4ap6idBIBHAFMVT8sqxzK1EtUM0iTwvqJYLyIjAicTKi0fBY8MDg6v/0UB/OAJPAL4&#10;p93Hrx9sP9vaerO/y3r5/Pn9+293d2Hd++PjxyD9fn8fmgj61Ss4hzMaGCSeP3jAevHmw9OXnIG/&#10;rJdvoaHAL9++2X/6avfxQQEM4pPNrdc7Ox/29h9evX5taPrW+Pyd0ZkbfcMbg0PX+nqWezs3ZuZW&#10;pq/mptRpq/nhkI5EYgAG74/C+6EJ/nhKCIURSVeMYSjF0pinhRGuYigPUIQlBWKIAQist5CECw/4&#10;rwfjJFklRkY9jqR0iqgYTdM8q2KcrmWZq2Odp211AaBvV2jqUm7lWWPjXWftXa9iWaJsUWjmWaNl&#10;nWFgm+zglU6mmX/zrcSJ45InTohDg4BPiPGekODjQfDySPLzIn9FALMdsAxWWBYWwAQxeaL4R/t7&#10;WABTUWqHHTBRUpGEVCSiFAhIJl5S4aAARghSxAXwwrxIWACfOHIUAGng/wQCGN6cII8Q/wkEzwlZ&#10;ASFNEtVFx+ScoU22klEaTS9N3jiPbpBD1Uqnqaeo6mUZm+eZmGRqqsbKUAPkFMA1jQLQmJEAOeVT&#10;KlpnNfWTXbxqnD2rob+ucChycKtw960HOdYORV7eNRbmWc4upbZOReYOhcYO+XJ6Cdp2ebpOxWrW&#10;uUyTDAWjNFlNaK5pnGyElNxpWb0smmGuvFmemnWJjkO5kUuVuXuVlWdVZOKYi3+tsVW6sXWqo3u+&#10;h0+JjV26pu6p8FOdcYljiecnT5/pCw6t8/Erc/fIc3ZKd7FP0lMPkCPbGKh5xwTnl+dCfzsSGZju&#10;6nwyPDIlv7Ctq2dhbPz22PjdsfF74+Nbzc1XOjqu9fTc6OsHXO8fXB0ZW5+YWp++uDEze2t2/u7c&#10;pfszlx5cnN+amt2anLk/OHRja/PD3NTN64tbDsauNXn1rDcsY3ndicbhB5funHIJd9Wx78hvutJ3&#10;qSKxqDm79trw8q3Ja6uDi/1lnTfHV6uSS8Bid1Hr7anruVHpd6ZvPFzc7C1pb8ysfnHj0Uh138v1&#10;x5c6pkEd0MLGxNra0BKoDOoMVfYv9Vxuu9A83TQB0oMVfQUxF2pSKkviC7uLOu5evOWoYff8+pP6&#10;9JrzgYms55DozQlPZ71g+Rt73R6/cW9qI9QygPWUlRaYFGzu9+OdN80ZdbNNkz0F7aOVA31lPfUF&#10;zQONI/G+cY8Xd2piixZrJy5Xj7Wm1YIWgh1Cntx8ujq+Fm4dBAvgTI941g402rg2terDvbdBlv6T&#10;DWPPrj0+43H6x813Hfmtc20XF7rmGzJqwb4NlPf2FHc2Zzd0FbZPNY6DzP6ynt6SLtZDVmVSWUtO&#10;I+slKzsiIycyEySS/M/5mnitDC13lnVeHb8y2zu/NrluoWZ3Nii1t2rCRNE+5WTeae/E1qK+yoz6&#10;hJDzRcnFVVnVE60TO5f3bBQdbk9tPll/aaxiTcXI/em/f3fkB76/fnPk6LET3/3w/X//n/+3jq6G&#10;k7Pt8SN/EeI/jhQSlpJAkjFSFCyeI4BlpIh0IplGkIYFMAmFBfmg2q8I4M8O/wXAKvezwCtymoK1&#10;LlyE/jTwF86EdS+IYBHkc9bFIMREBXglxYRhAcwRvT/89c9/lACGFe9BAQzzSwJYUkxcGoen4ghM&#10;aYqJiqq1uoaztnakg31fQd5MQ81oRVFHTtpAae5wdT5gsrm0tyJjoCp3qKawv6Kor6xsuqnj/sy1&#10;n+692py+VZNYXXy6qDO3qy2rvS65fqh08P7Uva6sjlz2YNDxivGbwxuXOhcmGqcv9S9dmbr2eOt1&#10;W9NATU3H3OW1G7e2Hz59fWnlXmpWW3xSQ8L5+sLirqbm0f6+2cszt+/deL48uVl3obc+t2e0cWqw&#10;qqe9qLyzpLClIKMpP7OlMLujJKen4sJARR4sgLsLMkZrSntLC/sqy0abm1uKKx2MrYR/EJAUQPyK&#10;AIbtLzz5M4goMTxYhEUv7HTFBCRB4pOalQJwNDDsdwFSSBJOErQDaWM4H+awA/59AhgtCYEVhxyw&#10;lCgBQoiEEyZr0k0m+1dZr1l56b2m+lHqqiHJiYNtHVtllYvRsXUOTknurudjI8vOnixxNY1QwRtn&#10;RlYMVsy15AwXxjYVxrS46kXrSLvEeJcEuGaeDq8c7LhbW3IpxCMvNqQqL6G7LGOgOLm9JKV1pnPp&#10;1b2324v3esqaxxq73tx7uDYy+wj87Hzw6qd7Lx4tba/1Xx0tH25JaWo4V5cfcqHpXF1LYl1JaO5M&#10;2eDbpf3tiZs3BpdA9/h05QFr9wNkT++/eHtz7+3GPug2b8/cmu9brsvvaauYXJx6ONRzKyW+aW54&#10;ExzUg7W3OXFVUR4JCUFpQ5VjoHNjPWaBrqw9tcWOYnnWKm6lbuVK5ZXSkIqbA1tlZ5tDrOPTQkr6&#10;K+fb8idTQiriPC44q4ebUN0TXPLT3YoDVU7FG6ddcCwvcyk7yww+S/NOUw4rNz1fZZqWpRaTLB+R&#10;pny60aV4KLxlLLbznE74SRWvpqjSobSmoYym/YmbD4av3h9debG8xXr4AdqTl9AU06CLfnPz0ZPl&#10;+++v7/+0tv/k4sbO0NX9sdU7QwvzjQNXu8aeXN1gvWJtX76aEBB82svbzcjQXFXRQEHGUlvJ3dLA&#10;197E39EkyMk0ysMx2N7C29zAx8IQJE662IY6WgXYmHqY6DrpqdtpKYPIEcDW6kwXfS0nXS0HbQ1b&#10;DVVLFUVzJQVTppyJAgOkLZSZYNFMUR4AEmDRQlnehClrJE8FWKrKexhq+1oagZbttVXc9DUdtVRs&#10;1Zh26oog4aqn4Wmk42ui66Ip76ot766j6K6v7Gmo7mWs7WmqB3DQVXczMQi0tw1xdQp0dvKxs/W2&#10;tw9ycnbWNfA2Mjtp5xhsZetrbBbj7p4WHHLK1TnAzDTQ0jzE2jzU1jLczioMYGsZYmsOC+B/KIcU&#10;72/w+Vmg/9EC+NPj6Z/ZX3hz/+QP5NO1gE41OO2cB6bwmQcVDl5luNpX8rMn8r8J/Dj4MAcf/n4J&#10;XM3+Jlyb48BVjQNXtd/PobGqvw7YNDg6sCLX4+//bFNAc/nX3+Sg9P0SuLwvB65mORycDvog8Kfl&#10;MPBV/iyglHOSOZcAL2gGIyVgCsDxmwAwABFzlLAZDFLIFEZS0AQnboVhm2CsmCX8TJ8gaYtD2OLR&#10;rniMOxHjQZLyouB9qCQ/WZK/LDmASvClEH1BBDkyRD8ZaX+QDyKdHEynhjAoYSDKUcMZMqFwhHMO&#10;Rjo5FFSWxQfS8P7QRM3EQDliiLx0sIJ0mAI5RJ4UCtIggjScA43lpYQeLAX15UhBDEIwWBe0QCcE&#10;0KSg1mRxAbJSfiDK4LzZw4tdAGSMM4A9jzQECeUIYE807UAApwthJyVhC8CL2xLFbQliNjB4UWsY&#10;Tg4X0uIQlEMRXBcK++r8LELaEhoReziCDk2afWvjilDXh4JmSeWKoPcjIywORSsSwvJr3gHM1Td+&#10;CdBd8mvgWv3XsQUniiwJThf0/uDfjKCyrIQd5He/DHjQ8EHvy+HAD5IDiP/DBTDo4j4LV/fFgava&#10;H84vCWB5LEhA+g18/OhoGwbGlsb+EEKlB3bv/zhc3SwHrsP8G/Bd6e/m8B/cgDvgrwhgcOo+A8IC&#10;ErooY1mUKVeUFjeQFoekI0FEW0pIGyugjuHXQPOpYgU04TSGXw3OQfOpgyh2hCl+VEH8qKLEMabE&#10;MSXEcUXEcWUA8oQaikcTwJ7EWAvDpw1DEDaAgcf+fhwNLGYKzSsgaU9EQn0m6EtlpNxk8Z40ggd7&#10;qgYoTSd6ykn7KlB8oXkXqD4qFE81iruKtKsyyQUAEqpkN4AiwYmJdwQoSDnI4+zlsHbgIwR9ij6d&#10;EK6f2SQRs88gasIeowwNLOYy3JxFLrD8WjhBLXDGYHdLEtNnn0kD2OMehj36Vv1XIlvQarGVrTZB&#10;RBMapCukfDjiRdTwIqp/f5QSVpESVsIJKQLgyYdh18iZixhehDUkig/kc83w/Ot85fzPEGCVrwDe&#10;sS/ljxPAh3b7I1zVfhOu1Tn8kgBGC0Fa9zDwnM8YUSUYaPgvGzgfJ6aGE1PHiGkC0GJqKHFVCSGa&#10;EC+B56j4iaOQrBXiP87P+w3Psb+w5w+ExC0XXPZXREAQhmN8uYDXOmh/2YPqvufn/Qsfz5+PHf32&#10;+++OHflOXEhQnky0VVIKozNCaYwIKj2SKBOClvaWlPZAkl3RVE8E1lMC4yWJ8UTi3LAkdwLVnUr3&#10;osl7U+kesnI+DKa/supJLe0zhkYp5uY5VlZ5waFtYSc7o071nYoZABGk/QObvHxqz8SPpKbPnU+d&#10;CY/o8vCqdnAqNjZNV1E9jcO6S+E8CHgvaZIvWdoPJJCSTiLC1iikMwCDdiUSvGVlguQYYQAq/aQQ&#10;3g8lG6Sp7K+rc5KsmYCUPyXD8FFX9bUwP4OX8ZQ2gN6FqaQdxiOqI6kcKWOdhVIN4CVbMEwilazP&#10;HsVZCch6aDnmKNtmSuvG81F9wnNmyoef5LRvIpSDFGySqiaflYw+VnXNldKOKmjfyqq8rmeRhsY4&#10;SYqZVeRfvH3lw/W5/atTd24vbq5MX727tP7w1v2761t31+49vLrxYnn99eXrLy+vv17ffbvPqm6c&#10;1rY42Te+62KX6qwcOhY3MOffOO54od81eTQ8a692gjWxsdOzuD9x68nC9mzLnBpRryS5sad6Rofm&#10;QJfQ7yqd78ibQfyVYSDvMdl5szZnUOwbCl1ce7Rm4WLTirOmnyJCx10/MC00v7VgcLpjuS6v21bf&#10;E3GMSDgh628eUXS2IS+2LjOqKv9cc3JEhadlrJNReKhLUvbpypbcnrYL3QVR+YHGvkZkY2etEBfD&#10;GEfDOEP1KGX5MHmFcBozkqwQaehQrGmRw9BOoCqfUtSJ07dMN7FK1zZK0jbJsHGr9g7t8gnrdgto&#10;tfesM7Er1jTOVNJJ1jDKMLYtsnKpNLIpVNROojBPkRWilXXPq+ilMLUSZZVjAXLqZwEySjGq+qmg&#10;HQuncpBJoJ9UM0gDq5PkIsEiQy1eXuMcXTUOFsCgKbgIJxMKMkGbACIjAsRfE8DbT3/c2vvpwf5P&#10;u4/fPdx9/uDBy4fb758+fre3x5G+Pz15AtLQgOCnT6HJn58/B/lvHj6ExgS/ePHh0aPH9+6xXrz5&#10;6fnrN/tPnz3Yhd7+++IN6+2PrDcfQBrwYmf/yf2dvTv3d29vPrr34PmDnef377/ffrhz5dr14Yu3&#10;Jy7dHZ+70Td8c2hoqbNtqbf73sLS8sRSUkyRjnqAHC1YVjZcRSORoRRLpkcQqKF4SghOOggp5SuG&#10;8gAJokyYrMIpRfVzmvpp+qY5RhZ5RlYFSnrn1c2ydG3yATrWeUaOJXa+DR7hXVaeNeZulcZOpeDC&#10;wejbFeraFqvblDMMc3Udy+T1z8lphZs7nqMp2Pz1O8Sx4yi2ABaHBTAv728IYJSANIAjgGH7S5Jg&#10;/pIAhu0vLIAPjgA+KIBxEvLwFNAIQQo0C7QggUsAQw74/+gU0AftrxCvMDg/QkJKeJKDmlaknkWK&#10;tnmWklEmQz8LnGE5wzxp9VQpRpy0XCxTJV5dPR4aAUwPocqFU5UiGaqn5TXPKGrFq+gnapuk6Vtl&#10;u/rVu/jXO3nX2LiX23tUOvrU2LiWGVrlePjWmltm27uUmDvkmzoVmrqVKJmm6TkXyRml0A2Smcbp&#10;2tb5Rralpnbldm71nkG9buEjjqFD1gHdph5N+o6VOjYFWpa5WubpxrbZanoxdMVABeUAHf1IQ+No&#10;DfVAGZqziflZS5tkU4tz6hohcgpuTKabqoqbpoqLpVFggHtc2pnCmoK2ic5Z0MU9v/vi5cN3A33T&#10;ZVVtOXm1NfVD45M35y89HJ/Y7O5eb2lZ7eq62d9/u79/o6f3Wk/v2uDQjfHJW+OjaxNja+Pj66Dy&#10;xNTt0clbIxO3x8Zvz87en5m+nZ/dcGlibWbgsi5Dh/X4x6sj8yYMnayTKREOwVXJJX2lHcY03ZP2&#10;QY2Z1Wc8onpL2u9eXN+YWLs3c7Mpq2ZzdmN9bOVSxzSoOdU4sn/lQUNGVWdB81LP3GhN/9X+yzMt&#10;4xP1Q2tDS+N1gzfHV9vzGh9d3V7omr/avzRSPbjUc3m0Zqi3pKursL0yqawmpbI2terR1V0fY8/7&#10;c3dBtVh3aJxuV15rakAi6wXrnGfscHnfw0v3PXScHy8/7M5vi7ANYe2zQOLawJXB0p6xqsGRmqHa&#10;vMbeusHC+II7YzeaEiq6UurWOxYKI7JYO6wg++C1iWvXJq/7GLiztqB3AMdbh7GeQlNAt+Y2gQoh&#10;1oET9aNPVvdj3KJZWx+qz1fMtk7Pt8+AxFjt8EzL1FTjeHdRx3TTxMrAcn16TXteC+D1xosE33hw&#10;LKyXrDDb4MbMOjgBMt/efVWeWt5b09NW2rE0vGKr7exvG95VPmql7poclhvrm9xS2FuT3RQfmJif&#10;UNCQ39hR2vH65jsvfb/RmknWHstO342IkPm3//bt0SP83393HPxk+MtfvxEVF3JwtFFTV/zX//H/&#10;FRfhF+fjx4hKkFBYMkbqoADmGgEM8g+PAOYAFjlDfkGaUwqb2s8Ci17OImdcL6x+D9tfCQE+hCA/&#10;SIAiUB9sCPLNaEkJYQGMpDgaISbIe/zIt3+Bde+XC2CO/f11AQyAvS88HTTgFwSwMCyAwRmj4YgG&#10;TGVLVXU7VQ0/E9OO7OyLdTXjVWU9+VmjVYWTjeWQA67Nv9hWMdNeOdtRe7GlYay2Yby27Wrv7M78&#10;vfXhawPF/Ss9q/cmNxfbl8Yqx3sLei41zzUk1mX4pIaaBJ92iO660Lk5t3lvfnOifery6PLDW/vT&#10;o5cW5ldYP4F/rJdvfnz9ntXZt3b6bI2LZ8K58xX9QwtXlu+tLG+vLWwPtlwuSm5sLhi42DrXUdhc&#10;n5nXUZBXnZFQmZZQmZ5Yn3O+rShjoCIP2smKCwOluaM1pYOVpYM1lb3V1X21zRE+wWLHhMV4RH99&#10;BDBKDA9KEcJYEGEBzBkBDAtgEGGbi5HAA2ANDECJgfoQJCyViKFIIUmg9KADhlUxp53fLYAxSGm0&#10;JAknATlgvBjkgPHC0lIiFEWSTnPlyN5tVvb5TmfbZHXVEEf7LAeX3IjEtuD4er/o8tCYquS0jqzM&#10;rojgC9YGQfaGIdU5A+2lM4WJnQnBFUYKvtbqJwca1rOSuxws4yICi+IiatysE1wsz0b55Jem92fF&#10;1FZktM91Lz+5+fT5+t7q6OxUa9dcV/9EY+f1sfkX17Z/uvfi5bXHW9N31/vW1rpWNkfuLjUtrLVd&#10;WWqY689sv1g6sDOyvjV2Y2fuNmv7DTSI9sEb1v0XrN13r288vD60MFY7tDxwZbpjsTi1NTakKCa8&#10;4mRAuZt9SknmwJuHrBebrPyk+iCnmAtxZcv9a6yHbAH8kHW5cT7MOMRX3ac1se1i8UxBaPn1kZ2C&#10;hJZQ55SOstmHa6yK9AF1gr0y0lJR1NRL/VRxUFOETqK5qLMXMTiAdDKSHJbCCE0ieeUqnOywyR/z&#10;ahh2qx/zabkcPXRBMzFHJ2HydHeZQ4YPyabSN+tK2djFvK6rFUMTmQ0DqdWrDWOsa4+g+aXBsdx9&#10;AfpVKN5+xtr5wLr14tHU+nb/8uOJay+W7q33z17rmXy0cJ31irV39UZSUGiYk3Osn4+fjYWdvoad&#10;gbqTiba9oZqVjoKVltxJV7tgewtfSyMfC8MAG9MgO3MQwaKbkbajrpqNhqK1OtNOS9lWU8lSVd5E&#10;gWaroWqjrmKlqgTr3k+il2nKlIOBBTCMqZK8haaSmSbTVF3eTEMBbNrVXM/RWMtSg2mvp2ajqQRw&#10;NtB0N9H1YE9AHepo5WGoCXA31uLgYaINsNFQsNVWdDXW9LMx8rcx9bLQA/hZmzrq6jjq6vlYWPpZ&#10;WbsZGQfY2EZ7uAfZ2YY42Ic5OUa4uoDFGG+vM74+cX6+8f5+/0I5pOj+SKDHrKYUaDroL+QfLoA5&#10;T6A+C1zz4Bbh9D/5w/l0UaDTDj8ZhM/8wasMl34l3A/lf52DD3kPwlXtD4drcxy4qnHgqvb7Ofhw&#10;/AsAmz4oIEGC8/j7cNHvaJ/r+f7vhsvX/iZc/oADVzUOXJvjcHC02UGIQlafha0NPgOFbRYPA5fC&#10;pxo+83A+PNclScQSBp4DkwhA2hFQEES0PYCEcYChS3vIEt2oeBcQGWRPOYoXlEPwkpUOoZLDaeST&#10;stQIBjWSLhslLxvNoEXTKRE0mUhOjhz9lALtlBwtRkH2jBztjLxMHEM2FkS6TIwc9QyIDEqsLOUU&#10;nRwjQ46WJZ2ikCKphCgqIZyE9COhvKXRfhSsHxUXCPlgQgiNEMSJIEcWD3liGakgGakATpqK8wf1&#10;wVpkjD8Z4wtakEb7kFC+oDUi0ocg6UmQ9MZLuoBjJKCtAXiUlRTSEoCTtDgIFmEOg5Eww4qbSYmb&#10;E9jAApUEjamFkJa0OgwZmpEVGrEnyx6ldzDKsG80h6IZTdJCFmlBk7TiijISFqD0cDxcE45UcejW&#10;Cce/1ZewkgaXnu2wYaQR9mRJBwrSEcTPwvX3B78N1NvAN8o/Hgo0oNmBBHYM4fQlkYJwYAvgL+Wf&#10;Avg3+RUBzECDPhxydR/V3X9KAczVLXPgOkwO8NEd5uPd6ovhTL0A0uASf+qxreE37x5GWtT8M4iZ&#10;ksT0SWLa4CcrV2RbXhUMvxqaTxnFq4LkUZQ8oYQ4riB2RF7sCIPteuVAlDgmzza+8qAU1EHygMpK&#10;aD5VeF3QCFFEH0ASNQBIixmCn8TwT2t4JDENZQ6goy0YGGiWZjrWThbvLoP3lCX40IjedJIfNGcD&#10;OUCODBL+IA0ineQD8j9Goqc83lUB5ySHcWCg7eko8LPk4yQu4KMC/34DgN9vnEOGF+EckogZUdgU&#10;Bstn8Bn4dWAFSxDRJIpqcQCL7BN1CHFNLqQltGAIouqfha1vVXCCalwRsr/Cqpz4t1LI+CoejmyD&#10;q/zlERa9IP48H6DGFs/q0OYEwRVUBYCrCS/COWARfCrYHwylQ4r31wH1v+a1vpD7/KpN/FMA/wyO&#10;9+WYYJSwPEaUiRNXwUMDfzXR4ppIUVUJUSUBHrIAL56fFynAKyLExyvId4StZn9RAHPMLsf+igoK&#10;ATj5XIBVDtnfYyeOfnv86P/iOQH44fgx/hNHMCJCqtJ4Z6ZCFAbti8UGY6TY/gnrIoKzEyPYIqQd&#10;ibIBVEYYUylKXStG1/CMgckZI9NYgJVtkrVdsp1DprPzBQ+PMj/f+qDA1tCQDjPzTICpWYahUYq2&#10;zjkl5WgaPYRM8UeinKkygbK0YCzOXRLphCd4SeE9xSXsUUhnNMoFh3WXJvnSZIMZ9FAQqZQAFeVT&#10;AFWV02qqMSAyFSIoZH+0lA9RJU7VLNXXOyc8osrSv5lhkk1jBsnT3WysEylygWTDbIpRlob+KT5R&#10;fQQzQsG+gGwUeZxsLmcere2ecULanpfqpmSTRjU+p2iTxUP2sotsKR56lN/3UNYiQVwlILFhpWnp&#10;nU1MvRDTM7PhWkXnprlTpoSkBQlv29m4un+XdefKo/XL93ZubN9auHp/dXXn5q1ba7dvLt58ML/2&#10;YuH62/nrr+auP7v64Nnm+9bORTGCoV94WaBXnr/Wqb7Q1hmPylmnvB6HuMWEiscN08+6Fx8Nrtwf&#10;uLoxuPJ09VlJUg36uEyYa+LlgXsmCh7ySJPe4stD1VecDCJpKMPW4smn6yx7TX/RP5PiPDP7y6fj&#10;vTMYYmoSf8Fjj8sq4/XyEqrnBteKUxoiXJNU8eZS/MrGip7BTqkhzhlh7tnJJ2tSo2rP+OQEWp/x&#10;NgzxNwoMMw06aRYYZhIabp7gpX9WVyaAgrRXoIUYmWdpGGUgZUNJ6nHSGvF45VNIWhCG6kuRC2Yo&#10;hMgygkmMcFX9VGPbIkPrAlBTWfe8vMY5WeVYdcN0HbMcPYsLuua5IAJAEVXxtKVzmd/JboC+ZS5N&#10;JYahdgZAkjuJpQaBRWXdJAXNs7LKp0GaqXVORS+ZrBBNUzkD2mSoxcuw3wEM0mCLcupnQb6WSRa8&#10;RQrzFKgQE9/9KwL47d3tN3ce/LT7+KdHj1/u7Dzf3nq5u8N6+fLd3t7rnR145ue3u7sAkP7w6BE0&#10;BfSnHJAAmc8fPPjw5AXr5dsfn716sbP/fHvvw9OX8CJIg5yDAvjx5vbLnd0XW1vvHuxsLa6s9E+s&#10;j8zcHp25OTB6Z2zs+mDftZGh+0tXJnomQn2SDXVCjQzPa+ukauqmauqnaRmkw+ib5pjZFFk7lptY&#10;FQCMLfONLPJABGlT60ITmyIThxIjxxJjp1Iz1worzxo73wbnoFb3sE630A6P8C4Qbbzr9GwL1Ewz&#10;ARoWeQauDXJGF7Tsiinqpwjy3mYOZ1U03U7w4g8KYB6e3xbASH4SSkAaLQi9BhgWwCQJ5q8IYHjg&#10;L2x/4RxQhJdQIEoyCUh5WABLIRQwYgyUCA0pLAOQECSI8KFgAXz8hyMw/6cEMNgHznZh+yvMJyLI&#10;j0ah9FQ0ws1tM/QtMtSM0pVNLyiZFtL1c+n6eXS9HDmtTIZqkrzSGSWl05qqsdpa8YbmWYZ2F8yd&#10;iixcSyxdSkC0ci219igHaUu3UlOHAm2LDC3TNBA1TVKVdM+p652jyIUwNWPlNE4z9RM0bLJo+gmq&#10;NtkqVjkqltlatgVmLpV27g2uXi1BoQOnzs77RE46hQ6Ze7Vp25YrGmTRNRPAt0lWKQJFcJWR99PU&#10;iTA0jjY0OKmnF2KgF2xsGKao7KlnEGZmGW1hEWljHenpFh8SkBwZlFyR3zDYNjLRPVqaWRjlFXAm&#10;MKS7our2lZXVlfXu/omKmo7mtvGxievTF+8Pj9zu6bnZ03NraOj++PjDsbEHg4O3BwZvjo7dmZ65&#10;NzF2DRbAYxOADcDo2C3A1NSdtqbJhupBT4dg1ltW0fl8R31r1v7bBL/TfP/t6Hz7VEViUUtOHYjZ&#10;EampwQmdBc1htgGRjiHLvfOsrbcXm8fm2iYfLm6O1vQvdM30lrRvTKzlncpc7J6dqB8COW0XGq70&#10;XQJp0FRzdu362ApIb83fXhu6uth9aWVgeX3s2nDVQF1a9XLvQkNGbUtOY2Fs3osbT6OdI5Z6Lu9f&#10;eRhiHcja+jDXPAXN2PyCVXT6Qkls/uPlh+7aTiu9i+vDq9Bc0E9ZHbnND2bvTtePARZ7LndU9oy1&#10;Tw1U9S93zHem1ZeFZz+evpfhn/hy/VmoU9hww8itudve+m6sm6/6UxvirEJZz1k5kZl9pd2sJ6yT&#10;9qGTDWOPV/ZOuUS+u/O66Ew+2JOFrrJeAM4AAP/0SURBVHmQGCjvnWocn2mZ6i7qAPt/a3K9Pr2m&#10;Nbeps6Dt+fUn4XYh4IhAUyAB6sACODU4Gex2d0V3e1lbZWb19emNEKdIb8vgzrIRO23Pc0GZPpah&#10;CcEZyeEZEe6nis+XtBS35sXnsR6wIuxO5Z8uZj1jBTpFkFH0v/zr0R++5/3h+xP//udv+AT4jUz0&#10;DY10+QWOHz/yF2GBEyIneJBCokQkhksAw/aXiiOAfJADFxEkkb8kgDlp2OxyJC4nnwtQynHAcH1Y&#10;9HJWPGh/OYBMUApWkUKIQ0ONUZADphClpPFYMSH+Y9//FZa+Xz4F9G8K4IOv+4UFMCf/swIYJYGQ&#10;xhHBuSIjsToMBXNlVWslVXddvbqkpJn62sutjaMVReM1xWN1JQMVuQNVub3lWT1lmf0VBX1lRXVp&#10;WTkRZ9ODz+aezAi3Cgs0Cao6V9Oc3tqc3jLbODffPLcxvN53oasjrTk7MP2kVUha4PnxupGNqRtX&#10;x5YvjyzMDc+tL93YvrP901sW6yfW0ycvX71hTcw8yCkcDD55ISmtemxy9cHOm+37764vPeyonixN&#10;bRlpvLQydK2jsLk5t2i4urIuO7kmM7k6M/mgAB4sy+ktyhqqLBqtrRxtqG0tLh5t6co+lyolgkHw&#10;S/ySACagqSABFuERwCgxPEjjJKVxkkRY5SLY43dh+4tizwINwCIIMKAaDAFNlkKSQA5sjkFlGFgS&#10;gwQ8CPgjv0sAA3ASkAPGi0EOGBbANIxqdlL1dP/tqOAiZ9tkE6Mz7q75lo6Z+q6pNhGFDhEFxh6J&#10;pi7x7kGZwWEXAvwztFTcvF0SCjN6KnJHQj1yrPUiEyMbZof2OxpWdNV9jbQCY8Ir4sIrowOLU6Lr&#10;++qXJ9rXWktGGi90XOq7zNp7y3rD2l291ldVM1zTMtHYfW3k8otrD9/fevly9enrleesOyzWbdbz&#10;S092Ru5tdK3MlIwM57QtV48/HL/J2nzDnjaZ9dO9Z+9vPQLsL9xd6bt0tX/pYuulmpzuaN9cG8No&#10;c/3TXs75MeENHdXL65ee3Zx/WpbREeR4JjEkc77nClgd9Buv1l9vz+60Z3akeKb2Xxi62nytMLK6&#10;pWiqKm8kLqysKL3vxtzL9rLLHqbxfsYJKhJWMZbZBT6N7qRgayEXb0yQPa9LsKTvoHPFnE/tnE/j&#10;kENZl3nRoEPNXEDvUuTYZFBPrXXBUGhLiU36aWX/scS2txM7P87srBYPjCRUdJzOv1TS/X7xAWvn&#10;px/XH98du3p94PL60OLzK1us7Q+s649vtF+cLepcrOp7e2XrxZV7+/PXt6aXWE/fvd98mHMq1sXA&#10;0FFf11JL1VJL2c5A3dFYy9FYw8NKN8TF3MVQy91Yx9NUz9vcAAAS8Nt/7bSUrdWZ5soME6assYIM&#10;iKaKNDNFhrE83UiOYUCnwYC0iYK8mSJTT1YGLIK0uZKilaoKjLmqooW+mp2VvoOlvpm+qoG6vLGW&#10;oqmOsomWoqW+moW2srWemou5vpu5gaORtouxjreVsauZvoupnrOJLshxNNBw0Fd11Fd20ld0NVJ2&#10;0mW4GigEWmmE22kFWSr7mzEDLNV9rPTsDdW8bAxD3Ky9bIw9rY0Cna38HS2CXW0CnCx97c28bU18&#10;7ExBZpiHfYS3E1sAs5+E/qPi7xDAn2sHeookbgapQVjoIiwg2ydp/gsC2PTXBLAkNCrrcARtQs+w&#10;2FuEtwVtDmz9n/xxwGeVc2I/XRrI3UIn/w8QwF/3QJ/9eBd+ZP+zyC6Fm+KKAHgrf1f8NHKIK7K3&#10;y6Vk2HA91/4b7MfTXwq0istXISMBv4rPBXYGIAEWQSZV3PFw0QHcvjByPd//IlBsJ/HzCGkADFsP&#10;cEWMM/1zEawiyzYBXBF6uC8JTZTNFcElgEZ5ckcHipidtLjd4QhOtQwSukBcERR9FqKozecRtyVJ&#10;2Ekj7GFAGuQQxGzoODcAQ8pdDu8hT/BUIHoBmCRvJhkereWnKOOvJBugTAsEqNCDQAQ5cBGcz14E&#10;hMtRIg7CIJ8E0KXDAXAaZMpTIxVkohRkohnkKABdOpJGipAlnpQhhFPxYQB56ik5ClQK54McilQo&#10;FRtEkPAgSrqTkB5ktBcF4y2D84UG734CLFKxPiAflEqjPAGgJgCsAiAg3PASrlLiLgB4kZODE3PG&#10;ijphRe2JKFsCyoyAtMAjTaUQZjiEMVbcBCthBNJSkiZcEY8wISHMoWmTEdCcyVSkFRVtKYu2kcFA&#10;rhfOPxjJktDkq7KSJoehShh9DmM60pKN9RdG9strzQ9HipgZRcyEKm5OFYc0sIzEzwQwSQyyvyCC&#10;jwT0IUQ6skfNQh/IgxEAvqRfw3+AALYD+/aFgP2XlYAHAX9hBFth380PAd3WD/MfIIA5He/P4+f7&#10;sa8XwKBLkUE6fHGEBbD7J/6mgRWw7rDdBDDQnFcC27FL4WpfyKde+h/DL/Xz0Nn47Hn+hX4eFIFz&#10;wh1R7FswCrLgXFEO40DHQtYTpGUlbcgI6LeKtIQlSdSEAI1b/bIoZoTiUZfkVUPxqnFFiWNKYseU&#10;QBRnD+SFIwDNq4Hh08Tya0FDXdkvpoVHvsI/mKG/OwEd1AGzy37trh2Aibdnz8nsqExyAoDFgzkq&#10;0s4AZbIbg+hOJ0LDfDnQCB4ABskLpGXx7lScqzTaiYh0wCPs8BLW0IFLmEPHImwET7nMBTwDMwdQ&#10;E0AUMQb1wSJcByegD7/J+BCG0KBnQWW8iBpsc0EkiKqDRY7Z5YIiqU1GgIQmSVyDKKZOEIUH1/4S&#10;oJSNsAZXhEyzGCSe4RyOBmav9TOV+/viZwUwtLfQgGMNKfb4Y5ygBlsAq4N4MAf+swBwZj4J4K+K&#10;3Grzt1BCC0HrfmFE8zORAswvjB+160cN/GXwyyMFoLW4IthVNFtac8Vfqv9Lkd0OfNQ/i0heeUl+&#10;ORSfArsmEyWogBFQhKaAFpb/HEx4ImjYAWNEVABYUWhGaIQAHVTAiysTkRp4pBZWQh0hwhQTovMc&#10;xfLzYEUEMCKCEsL8fAK8RwV4vhHg/U6ALYAFjkPS92AU5oW0rggfNPOzKD8kgMUEfk0Aw/YXFsAf&#10;7e+Royeggb//5cTx/8nHe5SfT4zvhLSwoLoUxlmWGkZnxCgondPUTTOyyLVyLHD0LvMOqwmOanLz&#10;qPTyqQ0IbAwMavDxq3R0zjE1T9Q1OEWmuJCkXfB4JyzWEYtyxkg6oxEuSEkXaOQu2hmNccFgXXFS&#10;HlJ4TzzBCwDSdEYoQy4M5AAUFKJUVc+AyJCPkmFE0BgRcgqRisqxSioxisqnFRSjQUJNI15X/7yZ&#10;WbaFRa6xSZqGxlm64ikULUzFODUkvCY9e/xU1qJjeKeRVYqeboSdTQpdMZRukCFrmKFhcva4hKmI&#10;YqS8cxHdJvEY1VbWMlbPt5CX6nZc2kXWPBmjdVrHtZiX4q3rXV7Y/6igZ0fdOecYySk0d6L/Fssv&#10;q5+H5ni+erFpeM/Bu0ACaSLPcBnuvvlih7V1/cndq1tPN/e3rl/f2bi+e+fWoweP767cvXNxZXt6&#10;eX9qaXt86f7Mzc2V/bVrr+XU3D19LrRULJ93uVBomdZpnjZkdX4iIGc5uZY1sv7T9N3NzoUHI9fv&#10;T926PX13e+XJUPO8DFLDx/b0QMOiEt5M7BtKnG/exa47nhZxkkeZEe4Za2N7cT45BF4lV/3Q5gvD&#10;i323RusXksPyzNXcsPw0qqRqmHtCaWpHU8FYYWKrq3EETdKAKKQhi9CnIw2ZaCNlrIkOycpa0c1T&#10;L9DHMMRNw8tK3s3N4IyvTY6lzlkCxg2D8VDSTlA1ycApncKrxSpZZBu4lunY56sZn1fSjlNUOyWv&#10;HEVRiCTQT6JJgUhSAEUeGuCrqpvCUIsHUUUvRU41nqwQzdRI0DHLUdJKwkgHqeol+4Z1hsUM6Zln&#10;E2ihNOXTavqgtQTQDokRrqh1zsS2QMs4HRRRmVGGVhek5U7SVGJAC/Ia8bKKMRRmFEMlTkknUVk7&#10;GURT22J9y1wNg3RQqqaXmpY1cfPq3t6tbbYA3vkogLef/bj1iLXz9NWt+y9ubf60+5j19MXb3d2n&#10;9+8/29pivXv3fnfv5f0taBDwk6fv9vbePHz44dGjlw8eQAL49WuQD9Jv9vbeP378dn//zf5TaM7n&#10;Nx/ePnr2YmcfxHePn7/affx06yGXAAYJaEzw9t7r7d2780sLXQPXB0bvjEzeGhrdmp5eHx27Pjl9&#10;a2m9q3HEy/WctdXZgMB6L596V+96j8AWn6A2J+86S/tiU7tCJ48an9AO78BW75D2wPDuwMje0Kj+&#10;4Oj+kMg+kPaL7HEOarTzrQPRJ6rH71SPV0SXe1hr0JmhyOSJ6JSLPlFdxk7FqiYpGuaZho4l1gHt&#10;yhaFuo5lFPUYLN3HwiVd3zRcFME8egJ17IT4iRPCvDwiAD4ecVgAC7FfAyx2AinKi0LwYSXYAhgh&#10;AAlgBD8ZLUhFC0PvAJYSZ5IklKQRyp8EsCJbACuzBbAKu0iVPfBXlW1/VdhuWBmsRUBAw3/ZApgp&#10;hYBmgUaLQBNBI4VlEEJEEV40WwDzHf/+2H+4AOY7CGe7vMcFBXmEBXjFhPglBfiIOKKjrlmGvWeN&#10;nlWeon66hnmBtlUpUz9bxTjPyLHG0afNwbPJxKZYzyTb2DzPxqFU0yhFxzzNwDJTzzJDy/i8st5Z&#10;pmasvGYMQzUaRHn101TlcFnlk0p6cVomyZrGCWY2qep60aY2501tU+y98v2jG9yCy4Njm86k9UfE&#10;tQaEVLq45pgYxqrIg//Fe6gpBKlrnVFUP0NXipBVCJZVCFRQDlLTDNHWDbGwiLSzjfbzTkiMLyrJ&#10;b60obr+QXpEQkyUvq2+s5+LhEBrgGRXsFRXiExXiFerv7GutZxrq5pkYEXEmyN/f1tJWR9VAgaoq&#10;Q8zPyb2QV1xZ2drROd3Xt9zbtzo2dn9x8eXgyOb41MOZ+UfTs3ujE5ujY3enL25furw/OXl7cnJj&#10;YgpwGxoQDBjfALS3zjTXjbLesWwNXYdaRj88fGeraWqqqDta15cYEBftGt5T2p4cdNbD0Lkmrbwx&#10;u2agsvvOzHpvWYeTtq2fuSdIs7bfLfbOjdcNv7n1oquwbb79YoJv3KOrDxe75/eWt1tzG5+u7W5M&#10;rI3XDVYmFS92z862Tsy1TV7qmBmpHrwxurY6eKUlpzE9NOX6yGptalVHfmtGWOqLG0/Pep8Zqx1+&#10;e/uVp4Hb07VHix1zYVYBrF1WbXJ5su/ZF2uPfA095ponb4/fOOUYznrwU935ir2FB7NNE5O1I1cH&#10;lkdbxi8PLl7pX5ptmhzIa78QmMK6+SorOOXR1d0o18j2ko6d5W0/U++fNl7NV44kOUaznrNyo7IG&#10;K/pYL1jRzhEXmyefXXsc637q5fqzgpgLYN+Wei6DHWvKqu8p7hyuGmjPa1nuXbg3c7sxsw7s80B5&#10;77s7ryMcwu5Mb3y49/a0axSoz9pn2alaWzLNbk7cWBlb7a8bLEuture4czYo1c3Yv+FCp4mifVJo&#10;jo2mK1gMtI8Ic4muy23qrelPDjsP1o3zOBflFMN6xooLSGBIKf7w77xHvjnxw7fH/+t//e84HO7k&#10;yTAZWen/+7/8Cw4rCX4/CBw/LikoxPa+GLblRUqjcVScFNv+QvNCkzFYkENCoUEpEYmC53k+LIC5&#10;vC9H3x6sdhBQDV4FBq4PC2BodWERaHUhYcj7CgpB+SLsVUShDWHF2OOMxaG5pmWlCfI0KoMqjZIQ&#10;PXHkO9j+/vXf/40jgL/7FhLA33/3lx++/wbwtQJYmJ/nqwQwEiFJwhGxCCReHKlOlzNWVjFTUnbS&#10;0so/FT3ZULPS2zndUDleUzxcnd9fnjNSU9BXlj1YmX+xue5yR/tIZV3F2cz0wPhU/3On7COCTINz&#10;wi7EOJ2JdY7rLxqcb758e+zO7vzO40s7G8PXO7JbznnGgk9ae0HL1pXNtanVgab+vdt7N5fXLw5N&#10;v3z08s3Tt7s7r5pbL1bVTeYWthcUtQ+NLu9sv3uyz7q9+qypdLg8s32uZ3Vj6k5HYWNnfsVUU1NT&#10;Tlp7cW5rYSaguzS7vxKaArqzMK0pO2mgvGC8oWqiua4p78LFzu7aCwU0NB4rhJAUQCKFcRgxEkaM&#10;AIDG0UpCAlgaRyOgqThJaTQ07TNkf6WQZJCDR0EOmGNzQUSJ4cAix/6CUikkCVQjoEF9MsiHXS+n&#10;PrwKyP+MABaQ/CSAeYR4hdkCWBwSwGxnjBSVYgtg6YMCmO2kpaUQ0nhxEoQYES9KlhKhqNGM8s83&#10;DLau+DimWBqdtrdISUkYyc2bK26+0jh2t2vmYdf01tjS00vX3nb2r59Pa7OxiVVW9IiLbehsXo8/&#10;1ZwS3zM79mrx4rux/m1tFT9dFf/CzOG5kb3pvgeF53sTwyr2rrMGameKE6tH6kZ/3HoDvQF3/+Xm&#10;/NXrw7PzbcNLXZN7i3ff3Hj8eHHn+RK4YO9/uvF2f2Z7rX1hqW56rmJ4JLdttekiZH9fsl7cfPDo&#10;yh3o7b+brzenN64Prm7N7dy5uNN4YSDIJclcJ8RIO8TJIel8am9fz52Fyd3u2vnhlqWp7tXsuPJA&#10;x+jmwk5IAL9kPbv+4vm1F2t916rPVo8UDY+VjHvpBNhpBhSldKWdrj3ll99cMlOWNmitEaZNcjWV&#10;8Ut2K0txKrNEurvi/INloq14HU8SQn14LDoscq+e7O22LMynn65UOd9uUthqUjDm3pyvnpCrGXea&#10;5ntOI2Q6pWu7fe3FyN2b5eMXk2v7Y0quFHa/m77HWn28O7Q2U9zZEFswkF2/NbzKuvfmw5W92fKe&#10;5jOFzWcLlxtGd6avbU+tLbaO/HT3EevZ+5q0HFtNbSsNDRstNQc9LXCnM2TKqMvijBSpzkYahvJU&#10;KzUFV0MtLzN9eNpna3WmhYqcqSINYKwgYyhHMWCQQQLkO+qomzLljOXphgxZA7oMACTAookCA6RB&#10;tFJVctDWcNHXcTXQBTgZ6Jjpqrg7mPm4WlsZa2ooUADGmkxLfTVbYy1rPTV7Iy13KyMXUz1ooLCq&#10;vJW2ipW2mpWuuo2+pqORtqu5no+1YaC9caiTSbSnVYi9Xoit9hkPk0Q/izh3o1POOqdcDPzt9Gz1&#10;lTyt9SJ97P0dTdwstP0cTAOdzSK8HYJczD2s9B2M1O0MVF3MtH3sjINcLH/xHcBse2ry5fGX2vla&#10;2A1+RfskMX2CCPREjCCsJy1mSIHG/pqQRI3YpWx5DAEP1IDGanDaBOtCxhdhxn5AzK78mfY5LfyT&#10;r4NtOj+DtCjb5X9SvBxAEYggk0sAf7wKXwi0aXCV/zaA8guAR/BwxwNS9mcRHhH490caypL90JYr&#10;WlPF7bncKgPlBiCL2gMoYg6cUrgCVP/QYFwG2ungyFGQ/7EI6UyX9KBLen0FEp4MhJecpLcCypeD&#10;PNKHyO9AEnCUFnSiCLvIiLrRxD3gmooYfwATHcCu5gdWZCB82C34gvSh6CmHdJNDuvwSDElnAB3h&#10;RJNwlBV3ADCQjgzkZ6Iizk0R58rEAlwUMABnebSzHMZJgeAiR3CUk3KgS9nTMLZUtDUVaUVBQcIP&#10;coES5iCSxM2IEmbsaEFmv2yVgrCjIO1kkA5UlD1khTGO0uLQu10PRVATHqro9IURI2yLEbHHiTlK&#10;iTsREC4kpJs0yp2M9oATFIynDM6bhvdlEKFX58pLB9JJ0NzLh1GQDQXIy4TIUYMZlCA6ORDAkA5Q&#10;oQSrkj+DEjHgM5D8FAg+sDzmgiHl/llomM9DRbp8BhQ4ageyhC10rsSsASABFsHpBYk/BIoke4Ll&#10;Q1FaAppg+XCES6GO5ecRfOWh0p9H0KUclIhfAejrfh6hDoQ9vfMXRnjr3JEtLCmStqCPIolbkcWs&#10;QARp8KGF87kilIB6s6+AvdbPeuw/Fmjnvxj2zrDFqsQXRvbOc67CAaATeJjfI4DhveKGfXf4FUAP&#10;/CXx62B3UFAfdTjSsM40rNOh6CqLdGffAj6DLMKVKu4sIwFuOu4MlAdN0g1Ks4sYSE+AHMoLII/2&#10;BnDW+hlId/Zf9kBm+qC1/ZWZFeCplWHgmxcMfIAgAfIhy8t+A7oCzpUu6UCXtAd9vhzKEfTw8mgn&#10;0NuDPh9cfRrCDuSDHHAXUJJyU8Z7KBM9aWjowOkYcOw/i/CpY/ftTtDfA+Fc5HCuDLwTHWdDk7Kk&#10;YS1ksOYyaDMK2pSKMiWjTECURhoTxPQxwtoYQS0QpcDPTnF9vKi+lKihlIgBVlgfK6SHFtRFC+gg&#10;+bURPBoSPBqcKH5CXeKEOoiIE1oIXl0krx5KwAAraIQTMcGLmOLFzEAaK2wM0uAeBPooKtqWhrFn&#10;4JyZUuAqOBCFrMiitvIYN1WSr5q0nxLeS4Xo8xlIXmpkbzWyp6o0OHY3JYIrU8oZfvmuIt7ls5AR&#10;0MTykMkWtyCKmRNEzQBgN+DEIaCf1vDw4r8TeGJnbj5O1Kz9jwOe3vkrIiSMVf9hUQ3W29BIX0Fl&#10;yP6yI05IhZPmjh+d7hdGAFjlK0AKMCUF5Q9HlKAiJDi5oqCiJB8Twc9E8oO0ElpQGS2sghFSwYio&#10;gjRKSBmkOTlYYTaHtvirQDYaJQQZWcitfoyQc8WKMDGi8hgROZQwAyUkKykkgxSUQQjIivPIiPHK&#10;SPDKivPJIvhoCAE6UoAhKchg12dihNkGV1AO5Ejy0xECcvBRgP2XFGCiBKBtQTspqip+Qk6cVw7B&#10;q4DgV4BLoSMVkIM2KkbHiDEgQPojH6eARguDowaNQMcOHbiIClZESUpMiSiuTEAoSYkz0cI0BD9Z&#10;jBcvcERC6DhCjA+BEkVhJCQlRUREeI6f+OFbwaPHBE/wCh49wXvkmNAxHhE+ARCPffu9KA9kf8X5&#10;IO8rwS8kyi8oxisAW2F4dmgBHl7Oe3+54MhgvhM/8PH+23ff/l9CgvzCgpi/foOToTqfjGhPy7ic&#10;lXM1LLLfzbvWy6fW3bPKyjrXwCDV2DiDRgsjEHzxUp5USgCF7I+X8qBS/FVVTknh3AF0WjCdFgJK&#10;pUn+FHKgmKgtyJSUtJOScmUyw5gKJ8EiGuVMIfux14Wq0WlhZOkALNpLQS7ayrpY3SBLTvu8jHK8&#10;rEocUztF3ShT0zhL3TADEoo655V1EjX0zuubZlnYFTi4VTl515nYl8prJSjrnXUNqgtNHvM81eHs&#10;W+btXx4V1WpolERmntSzKyRonP6vwubCeufUQpspNmnfUpwZTlkMh0xJtch/R9nJ2KRLm56nG56X&#10;1orH6cTFlK+2TP/kf3b4e5SDZWht4+L71PbrvDIOAcldY1dYsck9kihjBZrT+MDG8x3W9vqTVw/f&#10;3L564/nO9utHOw9urT/a3L9z9d76zMqd2dXN+dVbsys3L9++c+3JytUXsbF18dF1y8OPyk/WV3vk&#10;dbpk9jintnmkXs3pedZz7e301v7E7Svtc8s9S89uvVybufP2Cauhol9dwSzYO26sb/l8bKHIEZKd&#10;bkRn6fK5wCrRv8pba4Qt9T9sLZhmok0kvqWpSJkF258tSWlvLhrJiatyMQ6Wx+oK/5WoJWtdktw4&#10;XDdTndLcktszUD6ad6r4rHdKcmBOvG+Ov9UZO50wW52Tjoan7UwSzC3S1XUTqcwIafkIea2zqiYZ&#10;SkZpsjoJqlY5ata5SqYZNN1Emna8nM45qlqMFD0URwkhyIZTGJEkegSZHkGRj1ZUP6emlyqnfAbk&#10;4ykh0oxIWYVTRNpJokwYqICW8qHQQ5XUz6jrJChrxNGZkWRaCEkmSEHltIpmPJwppxTNUIwCizqG&#10;KYrqZ+TUYlS0ElT1EmUVojBkP2XNc84+td6BrcY2F6wcSiydih3dqy0ci6wdS4tLLj/cePbq/v6b&#10;B4/f3N99u7X348MnP24/fn135+78FdaztyDn9vwyKGK9ef9qa2fn2vqPD/d+2t0H/Lj/iLX36KdH&#10;0PhgAOvZs7e7u2/29n58+vTDkycvdx++e/KY9f4dPNUz4M3+0x+fvYLeAQx48eb9kxeQ7t3Zh2Xw&#10;zsbdx5vb75+93r6z83L3xYPV61cHBu6MDu1Mjq73dF1uabnY2ntr8e7C7N3CggGfgDxTywRbx6yT&#10;pzscPCscvKsdPKvsPCtdfOv8Ijoj4oZPJ0/GpVwEMfrcWGB0D8gHdYKje89fWDiTPhUS1w0+/A5+&#10;5U7+1S5B1Y5+VTZexX5R7V4nGz1CGz3DG7xPtriF1Fq5F+vYZqnb5pF0zilbXlAwTkfRgzXNzlu6&#10;ZiDw+n85InnkhNgxXoFjx04c/eHE8SN8fEdF+I6KCfFIAER4EKL8SHF+jLgADiFAkBAkSPATEYIU&#10;0NOC7g70YzhxJby4MujZ2LpXhSSudjhCDlhCnSypBiLIIYiq4EQVyWgVAlIRJyGPE2dKSSiCiBZR&#10;kBSkoUXpKBFoFmjBE+Invuc/9t3xE0eOgi6LrWO5TO3vgZc9pfNhPlXgY3eVxwG8PEd5eY4fPfL9&#10;D98d4TkmICqCEhPC8Z1ACfIRxBBadO1kLdtGhl4BXv4cTT2FyjxDU4gxty1W102WU4ZGq+taFGhZ&#10;FslqZZDUUxUMcygKkQoqURracdoGiXqGSbpGyYYmyYbmKRbW6XomCfpG50yszlvYpBpbJlvaprp4&#10;5phZRkZFF7m4xJoY+oQEnff1jDU1cPF3i+iu639x73l1RrGpgnZpfPpMU3f+ydhYt2BrTUdbPe8Q&#10;t9gI77MORp42+o5hHqFJUWcTo2Jig4Iy42JKMhITI/xC3CxD3M3D3CzNVZinPbw6S4qTgoN0Zai6&#10;MmQDOVkLVQVbLRUTZTrATlfZyVDdQoOuRcMySSgLXe3zZxI6Gvo7W6a62xbHx6AXALd1rvYO3ewb&#10;uTE4vj46fXtybmv20v6lxReXl15eXno6dvFe7+C1vqHrE1O3p6fvjgxe62qby89u6G2ZvLuyN9A4&#10;pimjtTh0uTq9nCSAVSerTrSNTXVM1OXWeJq7R3lGgER1VuVpn+hgx8DdazuPb+7r0LQoYtKlKcUX&#10;26d6S3tZ+6yugs43G6+zT2Zd7rj0/PqT5d6Fqcbxh4tbL9efjtUOXWweu9x5sS697Erfpb3l7cLY&#10;vM3ZOxsTN1pzmy51zA5XDVQklnYWtOVEZt4YXatKLm/IqGXtsE65RI5UD+5f2TnlEs56zAIt+Jt5&#10;s16ycqMyByu6t+bvBlv5srZ/LDtXMNkwutw7P1433FXYNlDR15hVf7V/qexc8bOV/VP24azN99WJ&#10;Zc+uPW7LaymOLwRNhduFbIxeW2qfS/NPZG39eCE6e6J+9Kf770OsA8GKoGaS/7kXN56CXdq+fH+s&#10;dhhQnlAy2TBWk1LZktM4VNl/pW8R7C1I95Z0PV7ZyzqZ/uDSJmv7Jz9Tb3BcT9ceGVB1rZUsro1c&#10;u9hxabhxuiGvY3XiVqxvsodp4GjTrIOuZ6R7/Bm/89Ge5+y03aO9zhYnV0+0zScEpbCesBqzmm1V&#10;7VkPWc0FLcJ/FUEJYE58w/N//ct/ERMUt7WwMdDT/+s3f/7mL3+SRIgeO/rdse++ET5xDC0iipeU&#10;IEgiiShJChZHI+JlpPBUKSwVJ0XGQm6YhEYetL+w6OWoXEn2C3oBsPqFTO0ns8upDxeB+qAR0Bpk&#10;cD8HVkycDYIrSkkgUcIi4JcSQkAQLSKOERVDCAiLnOCh4DB0CkmFQWNQpcWF+L/50//6y5/+F8/R&#10;77/79s8w3373McLAPpgzIJhjgkEaRLAi3/Ej7FlbfgMBnmOw/RViDxEW5ucBCArwiYmJIRAIDApN&#10;ksLTyWRNBXlzHS1nE8MwF4eB2vKrI70XW2tnWquHqvI6C9Nmmys2p0Z6LmT3FRT0FRRlBoZnBUbX&#10;JxUURqS3pdel+p1PcE+siq9tSe8qi60rPdPYlT/UndfVV9S53HVpd2n71uR6V1FHVWple1Hr/vX9&#10;6a6LnRVdk90X12ZurMysrVy8fvPq5ury3Y31hzev746OLLc2T8xM3lxb2hvtWck4WzXatrAyvnG5&#10;59J8x8RkfVfXhaLWrMy6jOTGnKS2grSukqy+iguQA2bTmp86Wlc2Uls6WFs23d7QnJflYapPEhZG&#10;8SMQPGgkHw4vKi0lJo0WwuNESdIYuhQCsqrwKF4M8m8g2S8DBkiK4CSEMAC0OEEKSQbxs8DWFgs+&#10;MuIEsApnNml4eDFIA+A2QYRmhxZBigqICfIIA0T4xcQFkew5olFgRZQY2BkKEU0nYRggSknK4BBU&#10;nAQZJ0EiIIgQEuAQiDhRaawwWUvOvKN6cnF0pyhtMNS9yFrvbLBrxXDnw/s3WfPT25Njd8dG787M&#10;7G3tsGYvvwgOLzW1iqPJe+sbx4VHNQeHNTs6Ffn61cXHDfu6lThZpqvS/c/H9lwee9nXsNFcNJcd&#10;0+Jlenq248aTlbcZITmbU/dYL1ivrz95u/7k/uTKSsfkfP3AStfUzsz6s+X7D+fv3BlfW+9fBCy1&#10;TE5W9I4Vt18s634ycwus9dP97afrN97d2/mw+ezexbsrfesbY3u3pl/cnHnTUbHk45KmreXj6pWY&#10;VdI1tnzv5U+sK5e3bsw/aCjqmR1YGe+87O8QnnO2eP/G0+e3Xz1bf/509cnO/NZC61xvbntfbvtU&#10;5USwRZQl0z3GLc3N8GRScJmX+Vl1aScdGU8r5fCyhKG2zFlbWoCDbIAZ2tGJ5GWHdPTDusczwgp0&#10;zmcpnIqR8EhG+RTKROWRwvrM8kqVY8u04zNUT8Yq+g2fbXk6tHm1bHIyqbHZJ6XZO+16Xi9rdJM1&#10;ef9V59pe06WZ1Ja+mJLbjbOsByzW+uul2tHejIaerMaLlYMXq4YuN0ysdc+/Wn3Aesa6OTIf5ehl&#10;xlS209ByNTRwM9Z31FO3UJczU6GZKstaqMgBILmrq+ZurONlpu9pqgcSVmoKIBNgo6Foq6lkp6UM&#10;46Sr4aijDqK7ka6XqYGboY6VKtOATjFRgMYHW6sp2mupglJnPU2Ak76mjbayg766q4mOm6mui7G2&#10;s5EWACS8LA19LI28LQxdjbRttZSt1JkgOulruBrpuBhqgxVB2sVQy9NM39/aKMjO1M/K0NdSz8dM&#10;28NI3d1QxcdMM9Te6JS7TUKQZ6yfS4S7bbCjub+tMSDA1izIwczXytjX2tDfxtTP2gS0AxoHMcje&#10;4l/YpvMzsC3pV8C1+u+Gq1kOXNU+YSwtZgi9OE1YjyiiD48ABvnSYsacJ7xsOA+4OQIYqkZFmLEF&#10;sDngQJs/52ML/+TrOPjQn4uD0vfjSwfBf8t/SQCD1uDr+CURAqzCpXh/hY+fisNAGuYwKGv40/KV&#10;fIUApojZHba8ADjNWQTAI65kEH8bdgY/Loc5nAkPloIGfnE9tWcDP+I/jKyEBw3hCflalI8CyhdE&#10;eaQPA+lNFXGlirnJirmDCnQJT7okJIlBPk3cA1rlUwTrglIQlbABiriAQ9GPifFUwLozMe5cUQnn&#10;ycR5KGI9QFoBzX7hLgoSBrDWlYcO52cRsr9SkP0FaTlIIUCegIa0p0hakpHm0pIWJIQpUcKMIG6M&#10;FzPBixnhRAAGIEKP70WNP0VjrJApACdsJiVijhe1ABDELH8ZK+hNsaJ2h5FBuR6GgoYULwXnRcX5&#10;yuB9ZPH+NKIfnQiJWznpYDlyICfKU4LkySEg0qkhsjK/GGmUYBlqoCw5iEL2p5ICZIh+DJyPAtb7&#10;MOzx1odxYesr7m/or8D9jfgE/IrHw4BVfvF7/UfA2TEuuKpx4KrGgasaB65qvxuu0/KbcO0GB9DU&#10;wfN58JR+Fs6KXwjX6v8JOChffxP2h/mQ/QVAN4jDQMcLVuFq5Nf5aHy5YBvcP4S/+d3fBLaYZPRn&#10;IuQ4cWzTeSAeEMBeXBF03bISbqBLlxF3BTmg5wedNkiDSEOAVT7WAfngFsA2wZ+P7D9X+tmk+gBI&#10;9B7KhIEPBJa+H29SbDgnnHMjg2GgQTXI/nJ6fuhvfbCQCebkHIxMgocC0UOe4C6Hd2NIudJxLuzz&#10;4CyDdjwIOGkQaFsiwoggYQAD+d1PUNCmRIQhVkQHKaAhzqMCI8GrihLQYaMHIlpQHxLAByJGCBLD&#10;8F2Gfd8xIUlYkyRspBHQUHgKErL1YOuyGCcA2Cuwe2Anwd6CfVaU9lKU9lGUgrpuaREHipiTPMZL&#10;hRgAUJTy/QW8FfHu4D6ogHMB5wQcPrgPwp8rro/rJ+A/sPv4qxv8bObAFr2HYetbaBbrv5dPrvc/&#10;GrbW/XI0PjngfxQfBbCQykHxybV4ANjpMr8YtgAWgKaV/hLQnwTwYVCHpjuGEFKSFFAEIAVVkIJK&#10;KCFVtLAKWlgNEsDCanCaEzEi6pAGBhuCd+kLImSU2QL459uFB90yIERonBlEJYWokkKQA0YI0CUF&#10;GUghObgmWkSB7RggDQznH0ABJ6aGFVVl77AytHuiqjgxdSlxdfZBKX6UuKLgiNhWW0QRIUhFCEoj&#10;BClsQJrK3qIsRhQa+wt2FdLJgiCqwGcDL6JMEGMC8KJyGCEZST6i6DG00BFxsRMIMR5xCT5xlJAk&#10;WgQhKSgidIyH59vvIK17nFfgyHG+748CQEKUhx+UggiKxPkEJfghAQyZYLYABnyhAIbmgj7+vbjY&#10;d8eO/ysfD++RH8T+9X8hkSgLI+MUI5MMfZN0BZVoaaofQdqTgPfCYjywkl44pLcU1kdaOkCGGkwm&#10;B5KIfiAqyEeqqcWBHDzeBynpIihojUK66ugk2doUaOucMzNLVVQOI5O9afRAVdUoRaWTMtQAAtEL&#10;L+Upr3DS2CjdwaHEw63W2bnS2DBbXilO17pE07pU3bJQ2fSCgl4GXSuFrplE00ikq51V0EpSM0jT&#10;Nc81tsk3sS0wtLqgZ5arZ3ZBSTdFQS9ZyzrLyDnf1rcsOmGwtPp6auqEpWUGhR6kY5kppRn3X9GO&#10;wiYpzNBGWae8b6Q9CNZpDJd8nE7cn9GORPMUGZtMvFqMGC0YoRrlkTBS0vk4Pu+qENnPwKesdvZN&#10;8dguxTjK3K9gaOF9ev4EGmsmT7O/OHTn5S4kgN/svbm7evPx/c1nu/f2Nu88vL27sXj32sWVG7NX&#10;1+evrM5cWbl08/rV3YnRO4nxDVX5U3dm3rQl9pR7ZLd4ZDQ4nCs1j75VMPZheHOn7er1hrmbPVfv&#10;T93ZXtq5tXD/0d1X756yqopbSRh5PXXLqsKWptJ+DK+ql1nyQv9+b+UqVdQE8YNSclj1xa47F+Kb&#10;HfXDMTxMiR9ohkyXhND8qqzuhvzB5qIhZ+MA/n8TP/Zf+BiiTCMZYyt5c1dttyiHGAumg4m8S4BD&#10;YrBbtplutKFmtItLkaZJqrpVrpJRmpRSNIoWilc+RddOoOslCUp5YRQi5HSTmMZpKiYZSqYZIB+v&#10;EKljkq2pn8ZUO0uUCUNgvUWR7iBiSYEGZrnKmoky8tEMpVh13RRQByTQBF8COUiaEgggkPykCD5E&#10;aX8aI5ypdArk0OVOKqvGqmue1dRO0DdMtbYtcPGstnMps3IoAtHZs9rWudTSvtAvpC01ezErf8XG&#10;qYShFC1F9meqgU0kAk7HND+4/ujl3e0393dfbz58u7XH2nv20+5TkNhavgbSPz58snft1vPbW6z9&#10;5++3H724c/+nnUc/fXLArL2/OWDWU2g08Nv9/Z+ePXv/FBLArx/vs968erP/9NXu4xc70FDgn56/&#10;Zr16B9vfd4+fwwIYxKdbD+ERwO+fvt2+/+T5/uutlWtX+nvvjvQ+nBi42du51N650Du1vrA1Ongr&#10;NbPvZExz9Nmu1JzJysabJ+P6fcJb7TzLAYHRXfHpF6MSRjyCG08ljSXlXErImgs+3eMaUOfiX+vg&#10;XWnhUuARVu91st7/VFvwmY7wc32RSf3R54dPpQyFxvc4B1YYOWQZ2KVZuOVbeeTr2aTJ6Z9Rskyj&#10;6CfqOpcauFQy9M8bOxVbuOSK4Qz/fAT13QnRozz8x48fP3GMh+8Yv8BRUf4jIkI8YgBhXnERPglR&#10;frS4IFZcAC8hSIB7PElBGuh12XPaK0lJqOIRapDu/QUg+4vQAEACWBzc6SABLI1SxUuC1SGkJJQB&#10;WDFF0CYaGgcsCzYkxCP5UQD/cJwtgP8mcf8euLwvB3Ype9Qv2/7ynzjKy3MEICwkwHuC5/gx/uNH&#10;hY98J/r9X8WF+MgonAlFNYluWCqnW8DQzFBST6TKBqEl7bFIG2P9M3o6p3X0z+qZp2ub58jpp5F1&#10;Mhh6qWaWmWYm5wz0YrQ0wgEmRmecHTP9fAtdnDMiTlbl503U1S7lZA/5+18wM4s2NAgwM/GyMvcI&#10;Dz57Ib2sML0kKTrB08pRhUBODgguj4/LCPCNtDTK8XNrS4ppPRdVGxsZ7+obbO0ZZucdYOlozlQz&#10;VVD0szSL9nA8G+DqqKdgpoK31yVbaUoZK4npyQmqEo7bKUn76quWnA5JC3Rz1ZS3lCfpUVBm8kRX&#10;fSVrDZqluqyzobKnpZaLiaqVrpy5prwWQzYuLLKtsqu9drS1bm6ob2Nk5H5b91rv8PXe0dWBibXh&#10;6RsTs/em5nZm5p7NXHre3nNt9OLWpeUnE7P3O7uWm5ouDvQtX7p4++bVvZM+cWmxufdXdgzljUhC&#10;pKzI1HuXbhUm5ltqWNTm1gQ5BkZ6Rliom0d7R92/svnq/svc+BxbHZvzEcmPbu6DUhkENcojKtg6&#10;9Jx3UkN6Y3dhT1dB9/rozd3Fhy9vvLh78dbm7J3N2dstOQ2bsxusrbfr41cuNo+tj6215DTem4Hm&#10;gq5Lq745fn2ha36yYWy0ZuhCdDaII9WD8V6xrAc/RjiEDVb0sh588Dfz3Jq/fbX/sp+pB+slqzKp&#10;uLeknbX9PtIxhPWIdaljeqx2YKC8a6ZlvCKxqLOgrTa1amPiRkpQ0vrYNXc9l9tTNxsyaq+PrE41&#10;ggqlrBcs0P7TtUdgB7wM3V+uPyuMzSuJL/xw762Hviuoc6lj1kXb8f3dN6ddo672L4FGdha2WnOb&#10;KpPKhqsGGjPrAFXJ5TmRmc3ZDcu9C/fn7oIGf9x893DxgY2yJVgFJCwUTEHjG5MbL26/X5u4kxdf&#10;3ls1Fuefos+w6Kkc9bYICXeJPeWVEGgXaavllnmqsDChaq7n6tmAlFe33s+2zduq2u6t7C70Xsbx&#10;Swl9I/jd//yO5y/HDTQNzA1NxYSEv/nzX0SEBcXEhaARsd/+RfDYEUkhARz7Pb4EJEIag6JKYWXw&#10;OEgAS2EpOAzkgDEoEhoJwxkBDCtbWABz1C9sf2E3DABtwpU5i78lgBGfBS0ijhQSRQgIg99OKGEx&#10;AFiUFBSSkkCAnVSiyShQyUgx4e/+/Kc//9v/PPLtXzj2l8Nf/2gBfNgBCwrwiIiJiiMkUCiUlBRW&#10;lkxUZTJMdDTtTQw8rE3r8zKmOxrHm6vm2mvH64t7izIma0pGSosny6pu9A1fbe9rScltTLzQlVVV&#10;GXshwz/xvGdCRkBm5Zm6+uT2mnNtDam9fUUT4GsCPqId+a3gc35z4sbzG0+3Fu7PtF9cGFh8uLr7&#10;YGVnumtmvG1yc3nr+ebr7Rt7u/ce7d5/fOvGTn/3xfKSzu72+YmhGw2VE61VE1em7q3P3F3ou3S5&#10;a2q2qa+/sLIzN68pK7UlL6WzOLOnLKe3PLe7NLu9ML01P7UpNxlk9lfmjdaXzHfVjzeWxXjaEQR4&#10;sLwIyRMYNJ8USYxKkqBKiZDw4mQKmk5AUgB4lDQ05Bf9N9DsSZhhs4sQxgLAIh5FwSJInwWU4iRB&#10;IxTY+KLYLxIG+SAHLIJGYEMMt4kCnyAhlKiA+EcBzCfBFsDgroeWFMFDAhhBJaBoRDQdgEfSwSLY&#10;W4KENAFBJEqSQAIvToIFsDRCMT+5aah5tThlID6ozsc6O9S5vCl/eazlGvhJ1lwy2lg21tZw+cry&#10;y8npR5Ex9R7+xX5hNSdjO72D6vTN0rQNzmvpJ9NoYXLUYBerPDvjND/nYn+nAgutU24mZx10IwOs&#10;E8qTO1pzBpJ8M/sLh28ObrB2WKzb7zcGlhabhqcqOi/VD9wZXny8cPv5lc1HS3deXL2/0DJyrXfm&#10;es/MeGnb/uw66znr9erd93du/7SzyXry6uUG6JHWr/TdXRl+NN3+ID9hJCG6zdMlzdntXEZ+y/jS&#10;rRv7T3dffRjtmbu18ODZvXfjHXPnwtIST2Z0VPbdvrR5b/HBgysPdxYfgO5utWdxqXXmSuvsWufi&#10;QuPlktNVyb450rzKUseVmCgLU6UAZ8MzTgZxnaVXF3t2M0NqvbVPqYqaMnm0tQWNIpWj45SjU1TP&#10;FOmfbzTObjHI6NLPHDLLGzLLnXAonfGrzdOKCsDZtIeVPxvdvtt89Ubp2My5+q7AnP6wgvWs3jet&#10;K6yem6/aVuYTG4dPl9+qnGQtP3l5cfNK/eRs9fDlhompCnByhicrB6erhzYGl3+69fjmyEJa4Ckn&#10;TX03XQM3AyNnPW0bTWUzZYapsqyZCjTG10ieCjBVpMEyGCTAIpy2VJXnOGB7bRWAg44qwFFXzcVA&#10;08NEFx437Gak/XGOaCU6WMtcmQES8NzRYHVIG+upA8DqoB1YJ4N8sAgaAeuCFvysjMOdbU57OYMc&#10;d2Mdb3MDf2uTIDvzYHsLAEiAHFAn0NYswMbUx8IQ3igg1NEKlILKvpZGoAJIhzlZR7jagRywCvxi&#10;Y5AG+wkWwer/rxfAkAMWNyCK6oFIRZjIIiGny67/8QkvG2uO6vunAP6P4cAT/J8B2wv4hXDwK+Jk&#10;2Q6YU8RlNUBkY/NlEfDxpapfBrwKWJcbjtniQlbS7uuxORzZj2VBg1zRniJuwx4EDAHNyCrhIMt+&#10;pyz8uJwzpgoeZUVDfpyyFd4Q3ALkPj899uUsws/NfwU5DPS4/BDQO25lkGDTbnSMuzzGA0Q5tDsN&#10;7UYVdyRLOB6OMhLQUFdZhPPBtRhYD7AWvC5XVMC6y+E+E+UxbgysG2SsMZA8oKGhY5dFQWIAmn75&#10;UKSjwH5Cb2cEaXAOocGmolYEUQussDFW2BBEjJABRsiIE9GChmhBfZAGpTgREylRY7yYGQAnDDAH&#10;SIlYAPCiljDsqWs/AzQVM9bjMPJ478MwCN6K1GA2IQejkgwgFESQViAHypECGEQ/Gt5XluAjQ/Sj&#10;SvsejtI4L6KUBwnrScC5EzEeeKwbAe1OQruRxB0oYp+BJGz7OayJwuac9zIeBHw3Pwv4Yn4W9gf7&#10;M/zS95qz4t8JaOqzcFXjwFWNA+eLzwVXtd8N12n5Tbh2mwO8VyDBdT5/Cc6KXwjX6v8JgL7gXwx0&#10;H+FSvzAffw9wAR0vWIWrkd8Dx1D+hyLpBLpZKtJNRtKNK9JQHrJoD64IYM/8zHbAP4+Q8ZWE7K8s&#10;whVyvaCmpIeMhAsN4Q7yOXVAPuR60ezRwJ+LvzQLNHz/Ogx8IwYnkGN5OTIYBl7kHLICzlUO5woi&#10;A+sij3Whs20xiMpETybBQxHvLi/lBvJp7BXBHQE2vrIYJ8iLS9pJI2yJ4tYEMSs4AkAnD3p7rJAZ&#10;RtAULWAM3xfYtwZwpzBg3zsgyEhLEsIc3CZAJkpAD8mvCyKo/OmPhECDVmyta0sBN3EkdGsAEWxU&#10;FuMIDS/Gf9S6MEySJxfKFB8lsjcHtv1lIwWd0v+Hvf+Aimrb8v3x3/j9x++97n4d7j3JSM5UzrlI&#10;Rc4ZipxzzhkkB8kgURQTZlBUkCxIMGdFBBQDCmLAHM6p/9y1tS4HOPd6bt/br/u9dnzGHHPNFfbe&#10;RdXaZX33XAtd/APup7qUMABunWKhfSUB4ps+8jgOfBCWThTwdWtVxAsvfxF9JV+MgRXSL8p/C8B/&#10;Y/4jBOBvBknbFWf3ruTXEuyfEOudiOSJZr4Slb9kvop1X8RfZsUHQs/qL1tkienfEIBxihoISjy8&#10;Mh8VgAkqfIIKEpTou2hLVABWl+Nj5JGEYFQDhgiSEIyqtuKrQHRuNONZEYlg5HSwCtoQQa5dfALI&#10;ZUJHVQ2iKk9skaw1BBVkFdNlAvCfMoCRtam1SIqaBHkuTo6lJkVRXo9XXKeGlSNg5LA4BSxRGU/F&#10;EKkYPFFFHaeooiargEq/SMqvtBw4ylKyFHUc+BINGFV/oagkI/dbArDEl6i/yELQG9coyn+/Uepf&#10;Nq7f8NOPShvWczU0w23tSrQFGWyNBK5WAocfQ6EHUcjBDHokixpLJkYwGDG6+pssLIoMjXO0tFL4&#10;mkk8XgKTHUOlhuvoIss4awvSwHr5bIuKQtaL1tNPMzTJMDXLsrDOcxSWu3rU2NmX6htusrUts7Uv&#10;NzEpEOhlCoU1cQnHExNPevrtYRvk8y3K9e226NpU8U02s/TzuPq5msaFGoa5Wsb5BhbF5vZVtq61&#10;gJVDpbF1mYN7k4WwRmBRxDJK17TMdg1tKqwa3d92v6bmnLt7NYsbZeJYSjfP/Td6CNa1Qjf+oGHk&#10;7h9YIRjrHIOQ7Vynsu/J/kSbPH3/RqJhhjQ1RN0g1Txwe2btlYa2OYJuKl9YtP3U8yPXf3ZP2UU1&#10;jjk2/HJ/+zSL68Nlu4303/vwXDQ3tfjh+cdHE/fm7k7PP5h6Nf/kyeTs3Sv3Jsau3zl7ffLctfFz&#10;N25enLp19cm1q4s9nVMTV36+2jO/O+NgrW9JZ0LDLqf0Vu/CybKO1weuPGgevtXU/+Do5YXTd+dG&#10;74kefp4YHH9w+eHn+V8O1B/CbsBrErRPHz3fkNtqxvQzpHjuLu0daZuOcMpnyJtacv12lXb27r0y&#10;evT2zpLjXubRdHl9mpyePsVuR/mRwaOXevaebq09tqd4f5h9hC3HLjMgK94txcciwlbTz0on2NUq&#10;3c+t1NetQigs1bPMN3erMxZWkbVT1FnRFJ1Upv4mgkaikWOlrm0p+CqMSBV6BE033cC+3Mq1jqOT&#10;oaGbqamXxRds4ulkAOALjPIYvCSIA2zNVIgYW5bomxYy+YmGpgW6Rlk87WQaO5pEDwfL10nRM862&#10;c6pycq9z897q7tME1su/OThif3TC0cq6a/klY5n5g+k5/bHJx4Mi9kfGH4Gim0+TqfVmC7tSA7M8&#10;fdNcLf0MPZOc3Lz2h7eeLk4/fPdg7u39J4gAvPAK+Di78HLqwZuZx6Kni58eP3s2cQ/xn73+/GQB&#10;FYDRPODPT5E8YOCXZ89/fv7847Nnn1+8EL16hQrAbxbmP71Csn7fPX2BCsBI7u+7TxB5O//8w7PF&#10;N3PP0J2AXz6aW5h5tDg7/+H5u4W5N6+fvX94/dbVrs57/V1PhnqnujpvdPZcHzh/68Kj9qPXswuO&#10;ZBWdrN1+cce+WzsPTBRWnanefrO0/nJM+nHfiD0B0fv8IlucfBt4Bqm27tWuAU32njWeITuScrpT&#10;8nqh1i14W1DSgaTC3k3lg+mlg0mF3YkFPclFPREZ7c7BjUbCzZYe5T4xLaGph93Dd5i6lem7lvPt&#10;N1v4brPy3SGwq3T03+7sX0Nku36/gfzjRuX10nIyMjJyMvLI+skblBU2qCpKqy4VgNUUSOoKNAB9&#10;wgarwBdrwDpkNT0a1piBN5XIvctgYUwkAjAAEYaaEbIWAs6AgkFWTSCrCWhYQ4Cirg9FmEJhAscq&#10;MZRl8bLrFaXWSv9tBWC5jfKrIq5dRQCWhxdGSlp6o5zMRiWZDepK8jQ23dTYOMTMtlDTKE9glGNs&#10;lm1mlGxvkexmk2pvHGGi6W1lEGJtGmVuFm9lu8nRo1ToW+fkVenikBHonhkbXJIRV5eXun1z5q7y&#10;vH3Vmw80Vh4t3NSUm1rfWHn46L7Te7d1ZSZWeQojIkJSvVyC9u9ovTJ6tTSrODkstiw9J9zZ1YrH&#10;NcDjkt2cdmSnZHo6xtkalwR6FPh5pXr5Rzn7pvqFbQqKCHVw8rEwD7S18LcxttGkGTPV3Ew4MV6m&#10;wUJtHxt2iLN2lJt+uI2ehw4r3dsxO8A1yt4k0FzgLGD6mGoFWOuhAnCAvWG4u2WYm0Wws2mQi5UJ&#10;n5OdkNK281jbnr6Du0d6Ou8MDs529k6d7L/dNXir5/StvpHbp0bvDo4+PD2yMDS6MDD8qKPvzvGu&#10;W71DU2NnHvX1jW9vOpG7qbbr6JmLg+MR3vHZsfn7tuy31rQW4DQ2haTeGr7RvuNoTkx2dXaVo4HD&#10;qbaBwSOnHPTtY31iHl1/ONDaH+kRcbDhQLRX1Mm9nc/vPB9tPZMfVhRhH2nPc6hMrNia1bg5qig3&#10;JGd/eUvf7q63k4szY1N3R26PHBro23Ni9PCps0dGxlqHb/VdP3d0rKVk18K1ucF9/ccbj3bv6Gyv&#10;bzvWcOThuRl/cx/Rgqgpp6E5H0nYTfKMOdM29ObO8wiHoFe3F7qaj/XsPPHk0v3MwJS3ky8ud5w9&#10;ULEbgg/OThVGZp9vP9NWc2ju8uymgLTJoduJHnEjh4Zg5LsjkxeOnU33SxE9+pzhn3q9+8rljgsp&#10;3olwoKH9AzVpVaI3ovzwHDixO4Pj0ODJpUfN+U2f738YaOm9ePzczNh03+5uOM+zR0a7mjuqksur&#10;Uyoqk8rgtHt3dUU6homeil7eehbnGv306pO3k68iHEJzQ7N2bd71+u6nR1efV6Q3tDZ2Hqo/YUi3&#10;2l/T7mcTHu+TkRqUG+wYE2AX2b69pyF/15W+iZzIzdd7b7+aeONr5jvcenrxzksdsmDt/1yz/l/X&#10;G2sYBngG8Jncf/of/1N6oxRGXXXDxjUK8tLrf/xObt0aNTkZvLIiUZzUS8NhmES8RP1FBWAJPBoF&#10;LJoKDFCx6iQ1ZLlmScovjIBKuVCFqr9goSV0YRBwADgA2mYly3RfCUt1X4kMTFaDr1hKMJo2myng&#10;sklYtQ0/ff/dv/6vNd//4T9GAF6mASMCsIqKGkYdj8eSyUQuk2ago2FnZuxhZ+Vtb9lYlN13YNfp&#10;tpYLxw6Ntu7u21k/tGf7g6GRkZ37u+t3XjjYce5A5+HipsqonAL/9OaMhu7G7nMHzw/tHDvZcKp/&#10;+5nRA9fOHL7Stb0b3v/wLoV33dCBUzf7rj+5+vjF7eeTZ6Zmrz2evfHk5vD4mc5zl/quzFx9tPjw&#10;7dtnHz68+vnFwvvzY7daD57qOnGpt+Pa9rrOfU09FwYmpy4+mjo79fD85O3eM/3N+45W16AC8LGm&#10;yo7mLZ07ak5srz7aWA6R7t314JzcWdvb0njqwPaLnYea8lN56spkOQxOhkhSoLKxPA5eg6HOoWNY&#10;HCKfSeQBDBICjYzCAcjYL6suoxowABF0w+BVQbVedBzoRUJ28EVGgCpUACao0SACRQiSsXSMEkFF&#10;/msGsFgAxiiR1BWJeFU6suAzlkvD8xlETTpBg4ZHkoDpGOSEGVg2gArAVDU2RYVDVdFKj6yozj0U&#10;51cZJCz2tS2K8misz+/ZWd4R7p5io+vtZhNdnLfv8qXFs+dfpWXtCwivS8w4mLu5JybpsJt3fWDw&#10;Lh+/bXq6adbGOVYGWY5medmJR1Ij9ujQ/NnqTtok13jP0vSAiiTP/ILwitKY6q0Z25BU13s/f554&#10;8fz81FT3+ZvHhu90nZsdvvn07J35c3c+js89HLo+M3DlXv/l2dM3RI8/iJ7+fKd77PPMw58fzH6Y&#10;mbt/Yfpa/52JM8/O9TxuLOl3scl0tc/08sjLyd11euTO4nvRwuuPN29Oj508PzVyDyar/gOn/W1C&#10;anK2tjUda2/uePvg4+cnoleTr+8M3blx8uq9wYnZsXuPTt9duPBsvGv68rGJUJsk8jodipQxV81e&#10;/l81nPQT2xsvT498OHNoOtW93AzrqrXBxJcbfCz9+N7Q3aXm+dvty88mnDgb1Trku2sqqWvQY+vZ&#10;kL23MjoOuZdH4l2KrdNuNI89O3n35cnb862XLpQdORJT3ZvSNL21/+n+8/e2D3YmN3Ztap5sGX49&#10;PPO459bt9vMTnZcnuq501x1DaGjvqDk82tIzO3rryvHTVQnZOSFRmYEhid6+YUJ7T3NDob6mgx4X&#10;cDHUdtLXRLVbVyMdiQDsbKAFQBFNBfYw1UMzgB11+ajKC3FPM31/G9MIF7s4L2dJXCIYA+CgUjEq&#10;1kJjKALgAIHi7YdDHK1ChdaRrvbx3i4pAZ4QAT/R1y092CcjxDfZ3yPGQ4huTrxUzUU3Koah0Hxl&#10;GBwsxKEW+sI40BKqgFhPJxgkwccVHDjP//ICMBfnwMbYMdVswIoTKyVq7pdfeMWg6i/ya/h/C8D/&#10;MSz5Bf9XMFWcGMpCqoI9Rd4OLF3JkaWKbNIMVb8hbHh+/Y3+W+zvBXr96vQkLBVjluDFR+TYL8m4&#10;3wYi334rOCRTB1Vzl4Em9ABaRCS9VQPvjca/XsKfrDi+XGDWJHiJlWAvLZK7Fsn1G9Egu/MInjyS&#10;lwbZT5Pqq0UNAKtJ8deg+PCIPhAHyyV6Ir93493ZOE8Wzg1Za5TiA23Q9tp0f+S3b0YAtOEQPJZb&#10;PPKLvGSD26VQVdwkUJRdJZCVXMhKTistTdVdLNmiP+hDS+evFtV0Eagqzijor/biH+5dkcWcscjJ&#10;cAnecDloMhafFIBaNG0OrA49VIcevMKGGnCiDNgxK9FnRa9Elx2tx4nR5cYIONE67ChAmxWpxYwA&#10;+LRQgEsJ5pCDWMQABt6PjvMFaL8BSc1TAlHVA4Wk6kFXgY+Y60rYau6rwlJFnsZYCXz6VgX9eK4E&#10;/dSsCvRa+bkG52/C0gMtZVkzCcua/adl2WkvQ/Kygw+N4fO+tO9Slvb6FpZ1/0/A0un6LyKeBn8t&#10;/aL8SfRdCnK90GXZIN8AulnyEssXz95/A/u7gC6YIC4WWW5hmdXEhfHxyBr+S+0XxfdP+/X+CW0i&#10;snozes/SIgQhT+fgA1EfLQI6pBBAQA4FJAtRLAOVe788n4TzQ85QjPaKxZ+/8DXlF5CIvoAuNQgQ&#10;UAJ1kEUdvlQhYrB4AWeYmcVpu35itdWXDfdBoj+XgGyGLZZ4PcXKLnIvEN8gUHHXkSDvgJezB3Cy&#10;dhIHwMrYYqRtAHUpa/FNBG4NqEjsycR4iLdg90THhyOKNd0AsaYbgqyWT48AdBmReswoACZ5dP7/&#10;rbieWNbVZYaiSjDcR7RpQQBaRNOU4QLRpGS4Orh2+EOjczW8zTTEDzkteYJtOeinGJ0cYBpHv279&#10;5gM9akKGih0q7qICMHzjRb8VLxF9l/LfAvDfmKUCMEkB1T4RARj81dATI/g9QPtlg/wmBEVkm9ul&#10;uq8EooreqnwRZZX0kaKygcQiKbOq+ogSLI6gbcB+Pf9vsuLzEQvMvzoZRNzFyPMArCKS9ftV/eUT&#10;VTXRDGAUSdavBLSvRBUWq7bIotAQhNqlvdRkecgi0l8F468NkKMQVLjo4dD8YzQXGRpDF1UZvqq0&#10;JqAuq42REyBLTMtr4uU4OFk2VpaJkaGpS5PVZYhq0nicPBGngCUo4WkYCo/K0mFr6HI1BBy+upyi&#10;1A9rAJyiClkNqyItJ79uo5qsgkQAlvDtAjCq/qJ7AK9b8w9S0n/YuF5qzU+qGDUzK+tMd486E7NC&#10;OnwvNdpkbJatqRPP58XpCtIFGhkMWiybm8DXSTE1L7B3rrZ3rNQ3yeFpJEJjNjfOyb0uJu5IWPQh&#10;d89GK/syL59taVndjs4Vzp7Vjs5lVg5FPv5N8Snt4ZH7rR1KPb2b3H2anF3rbR2r3T2bQiIOhYQe&#10;cvFspulk0Q0KOEaFAFMvl6Gbw9HL4RvmC8yKtIzztQxz9cyKLBwrHT0b3Xy2AwFhB119dxrYFLMM&#10;0vTsCz0jd0UkHQqN3p2RcczGpoDOCjexL2GYZX1PD6Z4VpukttmmtK3lhsvqJphH7dHza1jHDFU1&#10;TDUNbubYbZZmhZNMMtm2RT5J7Ts6FxmmOfKciIr2e11TorSG4R9wdtuPTPaMvTIxjyfibXs7bn9+&#10;JXp6/+2nl5/nph8+npp8ND3+4fmzxxMPH1y9P3Ph9r3zN+5fvHX30u3JKzPj1+bGb727cO7l3XHR&#10;zoqeDI+CDOvEzpSmvZ5ZNzcdGA6pPRu7bbqs837jqZldI3Pt154NTM0NTn24+eLJ2fsvrs2LZn8+&#10;uf2EUMteF2vYt/fi4bpBO61gspReSeKOS10P9pR3xXsVbfgfBOIGbReDsOqMlv79VwYOXmnMO5zg&#10;U6D2E52jqsdVFTjqeuwoajmxtSvdL8uCYRNoFRnjkRXqmu1oEudknhLkVentXmFotMnIutjKtc7I&#10;rpyuncoUpBvalumYF2IYUQKLIl3LzdpmBRrGuWANbEohwtHP1DHON7Uuc3BtcPVudvbcZuVQrW9a&#10;iErCXgF7IuOPO3k0GZgVWdpXefjt8gnaY+9U4+xRj+q7MYntqZk9OYWnC0rGahpvVtdfL6u+BMWk&#10;9JNR8Uci49qiE45aOZTrm+Zq6qVr6KaxNRMJtDAsOZjEiODppBhZFIRGH4qIawsM3+fkUe/i1di0&#10;7dyj8YXX92ZRAfj9w/lf5l/+PPcCiqKni0/Hpz/OLohevH1+ZwZJAl58/8v8858fL/z8ZP5nsQb8&#10;+ekXDfjzs2efFhY+PX/+y+IiKgC/fTr/+imiAYtev3+/8PKLAPz2o+j9508vXr98NAdFVAAG/8XD&#10;JwDS5vnrVwvv3iy8v3/1xpWTHXf7Tj481T3Z1TnRO3jt1KUb5x7u3Xs+JnFnZGJLWkFHbOpB39DG&#10;TUUD9bvv1O68HZpw2NiuyNCmwFxYamK/WdM4A3wj20KBebapQ7FnyI7guIN+0XvD09sT8nsyyk6n&#10;lw5FZZ7wjm5xDGi09am18a4xdioxcS51D9+ZXNSfV3MObGDSYUv/Bm2nMi37MrZZIVUvy8ylRuhb&#10;o20cuUaG/uMGlXUb5eCfkoKyooySwgZlJSl1RemlGjAB0YDlqeoKNKKqeJteBT7MujATwsxJx5mw&#10;iOZLRd+loLovB2cGgMPCmKACMA2jR1ZHFtJHBWA6zggs+OLlHPg4ZSYcVG6DkvQ6Gel1UjBxLdNr&#10;/27Iih+U2SgntV5GGmHD+rXScHQZRQVZNRUFEpWoZShwENpHenrkGxnHWZsm2JvHGnFd7PW9gx0i&#10;PIw9/a38It1iQlxjXC2D3IWxMdEV6ek7ExNqd1S3Hmg8cmxH59GdnQfqWuuLmkrTynPi8wMdg4Jc&#10;gkOcg73tvNzMnT2s3eP8ovOTczLi0v1dfZu3NHW1Ho/0DfSxc6zalFWZnuZvbWHLY+WF+LZvKSkO&#10;9w+3Msj2diqNCA61sQ20sU8LCN4cl5Aa4B/nifzam+zvVpwYlh7imhfjXZzsH+Nl6mXJ8bXhBtho&#10;pHs7+BlrxjtbRjuYhljpJ3vYxbvbpPoKI53Ng+0MgxyMojysE/wcY3zsIj2to70cfe1tKvOKjrV0&#10;Ht7Vc3D3yEDP3bGxhb6hB0sF4P7hqf7TM30Dsz0Dj/pPPxw8Mzs09ggaHDl68fjxS2Mj0xM3FpKi&#10;CnISS73tgzytfS/1XBY9Fd07c0eoa6dL0anJ3XLj9PXrQ9fK0kvDXENf3n3xy8LPEPSx8R45PlyU&#10;VBjuFladXZUVlRnvE79w/fm7yY97Nrccbzhxof18x9YTJxqPN+c3xbvFaKvxbTgWh6r2Xe++eLP3&#10;8sUTI4/O3x3c13er73r3js5DVfu3pFY+vfqkvb6tpWQX+COHhnYUbHt88aG7vsvDczMXj58LtPQV&#10;vRbVpJVXJG4Wzf0c4xx2rOFw57ajab4Jb+48r8uovNJ5DkYe3Ncz0NL14OxUY9aWuyOTrVsOzoxN&#10;J3rE3T9zty5jC4x/pPbwqb19UKxOqRC9ETVk1o7337g9cDMnJPOXh5/gQKVxm9/cWSyLL4Z5/krn&#10;xaygjMXx5005DReOnYWzgpN8dn0emo21Dg+09Pbu6oJmYDuajkHx0onzlUllk0O3X9xcgIO+nXwl&#10;evS5OKYQIs0FzXM3XopeiPZUth6oPTZ2/IoJy3Zn2UEvi+AYz9TkgOxA+6h4n4xLPeP1eTvPn7yR&#10;F11yaEsbnGGsa2zNpi2iOZGFhuX6f1xHUaEEuvobaBms/2HtD3/4o6qyyvp1a/7wx3/GYVXX/fBH&#10;mTU/Km5cryYngybyogruUtEXlYFRtFgMHo2CJgSjai60xyv/aa9f6ItKv6hCTFJTAR9aokNBR+gC&#10;cYniuwySKmZV8Eqq8PWJhiWAxSoow9cqgrIaFQM+cmg4MT6dSsSoSq398Yc//Au69e/fRACG4qqg&#10;tcs0YAV5aSUlBRU1VSxWnUTEs2hkgQbXxsjA1docPnfVWem9e3eeOXpw9PC+U3t3ntqzbXRfS1fd&#10;jvfXZkT3X012nRvYdrRjy4E92Y3VMaX9Td1Pzz/9OPHp+vFbnfV9wy0Xrhy/c/7I9ZGDo/CGgffn&#10;vdGpk80djdn1PXu6395982bm7ePrT+6cnRofnbgycO1898Urgzemr9x/NPUEbmGf3ohmphZGB8fP&#10;DE8PdN2srzy6u77zTM/4nfMPps5O3T87ce3k6Z6mPcdq6tpqKtrqS480lLVvrTixvfrkztru3fW9&#10;LY3nTxzo3FEDDtjDtcVnj+072lhuyWeT5TBYaQJBjszCcLkETSaGS1NnMnEcBoEL0IkIVNKfoBE4&#10;4p2AESWYIF4LmoJjoeLuqqANlnVBU37x4hxinAoFimhjMpaurohXllNVkFZCBWCMErL4M0aJhArA&#10;ZAyHhufTCRqoAIz4GA6q/iLnLNaAUQFYwLDMTaxpLDmaEdkY5VUZ61O/KXxfXV53VVaLtY67+gY2&#10;SVng75XZ2zN5/dan7bvOpGUdCI5qDI3cHhnT4h+0zc292sg4E6vmGeDR4OlYHu7TVJzZVZR2LNK3&#10;xss2x14/2s0kIcQhI9m3aEvajrK4urq0bQtXXomei0SLItHcp0/jc09Gbk33XrzXfxkVfR8OXhM9&#10;ejd/ZuLh0HWYEN5cfXCmpfPFpWnRk5fPr0/dPXNzYvTO3UsLD2597m6fTIzeZm+TZmwY4euTe2Dv&#10;8MLcz6LPoqezzwZPDMBEtHjtheiV6P7Yg8Nb2rp29nbs6mprOvbq3jsYFk5g4eaz6ZHpu8PTU6cm&#10;rhy7PNU3ff7QpbH9F9O8Cklrtfkq1j7mqVb8MBe9xD1lp66cmLveORfrmG+KdTJQtMoQ5s+eeDK5&#10;Z2Kn/9ZK85yBqIOnIw50ujXciG/v82g8ZF10KrR5OH5foV5MMMGpOaji/uHrr3om3/VPz7Vdvlh9&#10;fCh/73Dh/v7MnYejK7f753VmNd8/cvHN2IOHfbemuq9N9924evRMX+PxnvrjvVuP9zS2n93f/3D4&#10;xoUjA+Wxm/LDY7ODw5J9/aNcnQLsLLwsDN3NBG6mOl7mBh6meqi+62dt4m9jiqbquovXf14Jqg1L&#10;ij6WRmFONvHeLtAxwNZMAirxogMG2VugWmyIo1WwgyU4aIJvpKs9KuX6WhmjWcXQHq1CRdwkP3fw&#10;oTvUQl806xcGhJZwCDSjF0aQZAOjB4pwsYNecV7O4KBt4PRiPITgwID/ZwjAyC9KiACMd9QgOvFw&#10;SPxrgy+/80r4bwH4P4Zf/4j/J1jiHyXpSo4o4LPVXFBNaDWh6Ouv8yt+cP9NiwC9vp3lZ4jyVfFd&#10;hjcPF8TDhX4zwUh7fMBKuDj/1fDlE734JDeAR3RdioDhA+jQvbVpXlpUT02KB7JbIckT4BM9kF6/&#10;tppkH02yF2o1SMj2t4glu/PJQj7ZYSUcgu1q2LNJzhyyC4/qwae5a9C9NOjgePKoblpMH02GpybD&#10;GyJQy6W4cshu0JJNcoUuYFlEJybBmYF3ZOCdftu64BUd8QpOK8HIOqBg5RyXQlRyEeO2zFJUPSmq&#10;7lQ1L5q6Jx3jw8B6M3F+LLwvBwHdFxOB93XNT1ToXbrkpi4zVI8Voc+ORGBFSyzyCz4r4rcskgG8&#10;Gtq0kJVo0kK4pAAOOYBN8mcR/ZgEXwbeh47zpmG9qBhPirrHUshq7gBJ2fW3IKu4LYOq4oJuDbuS&#10;FW97Ccvf+Sgr3vlfgE/lqizrvhSoXfG5/m8B+C+w7LSXgr6SKPBiwh9FQ7yCwqos6/sXWdb9PwFf&#10;Nddv4ne/DuIuywb5s8BdBsFvmf36rM+/13Jx3t8O0gUTwlcP01APW2a1sBGayObrv7a4METWJSBL&#10;KSxDk4TE4QbEw/uBr0UO0iDCfcoPWXufFISsw08O1qWEIMvyU0MBNH93JdAM7aL9ddlnVBL+lei7&#10;BANGqL44cxdJ7RULvWi+L/pqixVND/FzKm7Iig4qrnQ1D5jnYbaH6Y6k7A4zP0HRlaDojJEViu8X&#10;iFWXcVSXsUctQd4BICo4khSFqBiMLvCA8lXuRRfzRxRfJFWaFKpBCtMkh2lRIrSpETq0KB1aJFgB&#10;HYjWZUTrs+IMOfHGvCRTjRRDToIhO8mAlQjoMxP0GPGALj1OhxqjTYkGtMhRmqRIDWIEnxAOg4ul&#10;a7gToVnCniwssp08gAYhAj5dzZWqgjy6RFYScjFw+W5MmNhVXMQP67iCw1B2Xjq3L0E8LSBfcRHE&#10;2b1CJrJxL3zj/RJcxn8LwH+W/zME4G+FoKiH7rO7EkTHXQ1E5UVSaRErjqBSsYCM7In7pRYiYpEV&#10;0W6RU1L8VktQ/LLT8EoBWF2OC2AUkHWYcUpcSQYwXkkT5UuK8FdI4s16iSrInsFLG5DVBJI4CvgQ&#10;QdTlL+luX+JIL2W+igx9CQwEaRaguIGuuIGpsJ6hsB58trIUV0VKQ1WGS1MVUFQ0CHCesnR1aaqa&#10;FElNmqAuQyCr0EgqRIoamUVgaLP4hpq6Jjp6AJdCV5aSXf/HHxQ3SOOVVNXlFMFR2igDwaUaMDhQ&#10;VJSW/TMCMFpE1V+pdes3rl23cd0P69b8g4LCGhkp+Z9+UMOomRkaJllabjY2LbC0KxW6bXFwKtc3&#10;ShPopJiZ5lublRobFnD5Sap4fwI11MSqyMm9zty2xNSqyN5li5v31pCogzGJ7QlpnWHRh0ytNwvd&#10;aqsarh5oe1y77Vps0hFnr9qg8JZN+f3RCUfNbIozsk/FpXRGxLQHhB0UujYaWRSbW1c4e+9yDtxv&#10;5bHTwG6Llnkpz7iIbZDP0N5E4afqmm/WNikQmBSY2VW6+WwPijgYFtMWGt3qF7LfP/SAo9dWXZtC&#10;XbsCC/cKQ9tcJj/S3n6zpmYskxVhKSyjGaV9R/Fl+VQ75HS4ZHfI6MRt4EbYxR0wi9wtrxMvpxFj&#10;Ftys41mjpJNANc1mWOSZ+m7dcuSJvkv1j3jv5MYzJ26Jytpuf4exSa/oGbjwPiC0RlHRaO+u4c9v&#10;RYtPfvnw8pdnD57O3Zt5MHHj0/PnD65NP7x07/758ZnzNx5cGn9wberu9Yc3rz05dPh8cfGRnU0j&#10;ZZv2J7rmOBLgapOPhZbOZB85aJTQpBHS61N2M+vQXNPw6yM3Zg9dfN498fzUtGjqg2jizfPzj0Sz&#10;ogdDd8KsQrE/0GM8ss4cn9hR0k6V1WUqGm6Obzqwpbdjx5nqjBYPkyiKtK7q92wjmnNuZP2x7cPH&#10;mk/tKNmfF11qyrKV/p+KXCXtWLfkjOBCD9NwH5v4pOCqzZsOxodtNdNP1OZFmVvkWdiVO3g2WTrV&#10;sAUZdM0UQ+tSa5c6U/tKnn4W3yBbyzgPfI+glvDEE0ExR5x9d0QldSZu6s8pPldac6Oifnxz1dXM&#10;wrHkrFObCka3751taX0GVf7hh4KjjyRlDmTmnw6JOARvj8i4NnirxCYdgzdDeMzhkMgDzh71jq41&#10;VvZlBqa5fJ0UBjeWyooCtPQzeHpp2sZZlsIKV79tnkE7Aa/gXcExh1x8mzwCd4D1C9+LbIsbuqe2&#10;bnhu8iW6+PPb+0/A+Ti78P7h/OL0Q9GrD3M3JxHd9/mbNzOPkeTgVx8+PX76efbp58dzn5/MA5/m&#10;v2jAnxYW3s/Noem/P798+eH5s3cLT18/nXs1/+SXV+8+PFt8O//84/NXiAD89iMUXz6ae/f0BQQX&#10;Z+efP3iMqr9IZGHxzfMPb5++uXvp6tVORACe6eu63dV5u2/45vCt8yP3ttT2OXuVWDoX2HuUG1qm&#10;0zUjAqL3BcUfdg7YpmORq2maZSosA3hGGXZedeAYO5RYuFSaOZUb2Rc7+DSEJLYl5vfH5fVGZ3eF&#10;pLZ7Re+z999q7FwusIXPQpGe/WYztyr3iD1Qm1Y6nFpyOq6wXxixy9i7jm9TTNbLpOnnmrnUuAQ0&#10;2rjkyChrrpHCrFkvIyenoKyogmYAK0tjFKRUAFQDlgjAwF8hAKPqLxdvjmrAEKSpG/x5ARivwlJT&#10;IMEJiLNwkSdXVii1fyVLs4GX8rXBnwRgFGV5OSU56CUns15ORQ7DoelYmzh7OYULrQIdzPwSA7OK&#10;k0oyAhOLwpMb03LLoxJ25xbtL66oS8uJ8wwIdfFLjUzNSihIDEndWlBVmZKdGRAZYufsbWzpbWod&#10;6eiW6O0XZicMc3QKtxcG2toEWlkF2lqF2duGCO2CnJwsdXRczM3jAwOivb0DHeyCHJF9CpN8PeI9&#10;nKJdbFN9nbMC3GOdLFK9HJpzU+PdncOdHJJ8vVL8vUIcrKPcHMpSYneU5MzfPLdvS35ygDDG0zLa&#10;wyLW2yLKw9THQiPNxyHe2bIg1Cva0SzESr8kOqA0Prgwyi8v0iczxH1TmEdujB+QHuqeFOCUGOCW&#10;FRO5u25rx/7ufds69jYP9ndPj40t9A7elywB3Tdyu+/0ZM+p6e7eB509M8dO3u49PTNy7smp0ZnO&#10;kzfa2s4ebRs7eezcnWvz9SW7dm7Z72HlY8o28zDzOHdsRPROdHXgsoeFu7W2Vbxf3M3hGxWbyo3Z&#10;Rl37Tr68+6L3YE+Ag7+3tZerqcvgkVMLd57W59Vbc+22ZjdXpWzJCc3bFLgp3CG8MbuxveHI3dGp&#10;iaFbtZuq8yKyDUg6ueGbDm3Zc63n4vnjZ17fWRxtHT5UfSAnNGtw/8CWtKr6zNqi6IL+lt6s4E2X&#10;Oy+m+aXUZmx5fOmRnYb181tPW2v3exq7iF6I9pbvPNpwaOHG41S/BNEbEcR3FW87f3z0Std5qNpf&#10;uXtfxa57Y9Od20/MX33SmF3/4tYzGB+43nMVDvdy/PmOwu0Pz99P908dOnDqwbmZhqy60wcH22oP&#10;50fk9u3pyQvPSfFJ2prT4KTjCBaCmwLTCyLzOrYdH2sbuTN0G0aGjnDyz28uwDjPbjyF7le7LsNp&#10;z158+HbqdahdMBwF4tHOkaIFUc+e3tvD0/CqHtvRU5ZW297cbcqxbS7dF+meGO2ZnBSQGe4aX5hQ&#10;MT5yry6vuXPPQG32ts2xpXBpVSlVUS6RLydeCA2dMOvVLQQWQjMHqZ+kvvvnPyjLK2xYt/777/4g&#10;jaTFS63/8TupH7+XXfuT4sb16vKyksWc0WxdJhHPIhEkGjCXStZmM/l0KvgQB6ANRbwK9G8JwFAF&#10;ERgHHQEVgKEWlXtXskz3lUBWwzLwJDaJCpaooo5VUBZLwshmwBKNGQvz3Lqf1v7wxw1rfvh7C8Ao&#10;aBuJBgyvp4KCnJKKopqaCh6HoZMJWlyWhZ5AaG7qa2e3OSmha/eusbbDXdu3dTbWDe3eefZAW0f1&#10;7n1Z9YcKd0yevPLu+rOrbWcOFu5uLTlwuPjgrc7x6f6Z9qoT9Snb26tPnjl8ZezQxaud10YODZ1v&#10;P3NncPzKyUvw1upoPnGh4/z9Sw9+mRe9e/ThQs+lU21Dd85O3b384EzPhatj1x7cmX0x9/bOrdnT&#10;/TfGBid7TlytLjnUvnfk4qmpm6PTl3svX+wYHdp37GTT7v7de7p2bu1o3oJm/bZvrTi5s/bUge0j&#10;bbuHDu2A+HDrrv59TQeqC8Hp3l0f7GhLVyLgZPAAQ43JIfCYWDZVjUFTZ9JwbOBLFi+8g76C5vLS&#10;iVyKOAlYou+SMIxVwSiR0DZoe1TNFQu6VLBqCgRxdi+yCrR4NIqaAg4VgAFUAMaJdw4mqDFQAZiK&#10;49HwfLEMrIUsB43louovijgJmENV5RrybGsK957rvTdwZGJ//ZmdFSPbSoa3FvVuTt4W45MeIIxz&#10;NAu2Mw8tKz44Ojp36vTjvQevFld05RV2VNeM7th1o6XlTmHhgLNjqb5GfE3JaO+xZ5F+TTr04OTw&#10;5qrcDn+HbKaKtZ9tSvPm9r0VnXvLjnY09fXvGRHNiUTTb0WzH0X33729Ovtk+DYwP3oH7J3jZ0VT&#10;i79MPBfNvBU9+thZva85o1L04I3owavZcxN3xyYfXJm7Njbb3TG+ZUtPcHi1f3C5pU1cWmrjxPXn&#10;og8imBPunb/V0XjgXMupxbNzU5237p+afjj6oHtn76EtbTvL9w0dOXNreGph4tWr6ffz155Njdy7&#10;2Td+o/vmzOD907tHj1Z1lsU0aqtY6KjZRTkVxnuWbQpsOLxlbLBlonvbZUduMGeDkaaMSZRp8s2D&#10;k3Mn5zozjxWbZ+1xr2n32brbsuiYc/VBq807jDad9K27kH5kj1tJItO32CZlsOjo085brwYnP409&#10;eD84fXf/SH/hnr2RJY3+WS2xZacqD83133p1/sFM3/W7/denBq6fO3z6Tve1S4fGhnf3Du44efXo&#10;6LOL07e6z27dVBwldI90dEZuwU4OYc52Yc62YS7Woc5WvlbG6MrMEgEYVVjBB3wsjdBadxNdVyMd&#10;AIqBduZhTjZAkL0F+KFC5C6MpthGutpDMcDWDJp5mOpBLxgW1WtRoAt0RKXfYAdL9FhwFFQABmBA&#10;aANVqFoMXdDTgDgKRKAXVKEHjXCxg6HgoBBBe0Ex3Nk2zssZFX1RkRjGhPYZIb7/9ZeAxtqz1K2/&#10;LAGNc+AThFwstLf/2uDXAjDGeemA/y0A//1Y9vv7UlAlSUO89S+KFtEb4qsJRZ5f8py+nSVZs9/G&#10;r/QtCeLE2eXw8D5/KwH4N/ARq7/OPKITwIU3M0HIwTsCAoanBB26B4o2zUOL6qlF8QbEcq8XKgkD&#10;aHBZnE9yYWKtmDhzJtZimaWrm9ExpsssDWNBJzjQSUIW2ZlFdeFQXcGyKS5MijOd4EgjOtLwDhS8&#10;PQVrR8LakjG2RIwNUc0ar2aFV7HEqlhglczVFE3VFUxVFUwgglO1XG5VrHFKDlglJ5yi0zJLUnUj&#10;qrmBJakjOigZI9ZEMR4sYgCTGLDS8qghXGoIkkdLD9NkhGsyI7RZkUh+LT0cSdWlfbGIEEsNAws+&#10;mr+lywzXY0bpsyPRDC1E9GVFI+IuM0qXEQmguVxalNBVEQvMq8DEeK2GB1XdjYJxJau7ACQ1Z6Kq&#10;E0FFCICPBqGWinWj4dzpeA8GzuNLpvIKyxLLBmBZWA82gPPkfOH3ZEBifjPTV/JBXsbSD/JSlnWX&#10;gFZBx19/rv/TCcDLPv4SljX7q5G8IN/IstOWAK+hJIEPitASThKZmlYcEWVp329hWff/BPwugRYa&#10;r/5SLLvMr0DV7xWA/VZlWSLsXwd6C/g9+GligjUx4d9MMCL3En34BN9lVoscoEESr6JP9NEk+WtR&#10;kHWVeQRvHTKym6wAWXU5QJyVG6hHC9ajIbm5EFlhA/VpyKrFuhRk7/alMrAkJ3gZqLjLVHFlKLvQ&#10;FJ0o8o5kOQeSrD1Y1EEhytgBeEDBBavoglVwxig4g1WXd8LIO4EliZdAIItXRKCoe1Ew3jSsD8BE&#10;1plAHgBCH/fRpgWhj/ugebeor8cK02eHG3AiDDgw50frMmIAPWYsoM+KQ0GLEBfQo3VoUdrUSECL&#10;EqFBROATwrm4UA42hI0JZqkHMdUCJQ5dxZ+q5EtR9CHJe5EU0HWnXWECl0i8JEVHAFWCGeq/rlV2&#10;oKs6oQouwFBxQKEr26Pi7krQWX2pxIsiGWQZkvWfUQEY/WIMrJB+Uf7vE4BXSLZ/W/7OS0ADaJdv&#10;AllveYX0iyKWcleBrKZHVhOItV4dsdaLrK4MlqKuT1HXReMQEWuu2jhFDaJ4SWR0YeS/aKExcvTV&#10;loBGM4BRAfjL/pTIHsBcdE3mP0m2X4VeSQTVMNTluGqyHFVZpljEpStLAzTwVWUZ6vJsjAJbcSNV&#10;SYqKRtTkWGpyTHFjOjhLgDgLxgHQY4mBoyMvBUXdkIrR45AMWTgdigoPK0tV3UhU2YhT2YhVlcKw&#10;CGwmnsHE07lktjaLr8vV0uNp6nI1rI1MuRS6wnqpdX/4Xuandaoy8upyikiy7xINGFV/oaggJaMk&#10;9+cEYDT9V3r9ho1r121Ys3b9T9+v+fEfFBTWbVwnu34tnkp2FAjiDQ2zbWyrouLaQyL3uXnWmlvl&#10;mpnmOjpU+rg3+3rvsrQtp/HjsORglnaSvmmuwDTHwq7UPaA5KGJ/UPRBv5A9qbn99dsn4jNOegXs&#10;yNo8VN149VDH/PGeV1VN12JT2n3Ddrv7brN2rgqKOOjk3WTnXGduX8UXbMLAzCnIcvHd4xVxxM6n&#10;xdC+RgvZ/bdEw7SYo5dD18rQMS0UmBWZ2lY4ezeHRrdGxrfDCF5+Oy1tK919m90Ddxk7lFAF8QSN&#10;KIpGFJUdymSG0imBPG6Mo2sVwyD5O6Inz6faY3O3V1431nTTemaoc2KrbeIhrEWWFD3U0LNO27dO&#10;3TidpJ+uK6zgOZWl1F8WRu3fSAtyTtnXMvZ6e/9TqnmibWDV4d7ZoooeBRWTwoJ9n96JPrwUvX/x&#10;88vZ54tP5h5OjL+bn588e/P+uTv3z96aOXv14aWbj8fv3r/16Oa12R07+4NCS3KzDxxtuVQS00D+&#10;F4KFFHefd87F8IZdnOBiVYdKqudBm/QnNQOik3cn6/vmj1x9cvz629GHHy/OLwzfmx+59+rik4WL&#10;T5oL92gTTNXX0OK8Nx2q7ypL3WrKcpb+J5ytlndF2s5zHZNDh29khdUYUJwZ8sZaOKvs8JJ47/SD&#10;tceu9d85UNNekdpYmbY1JaAoyjNnU1RdfnJLVGCtuUESi+avwY0yNcs1tSx2cN/q4NrA0clQxgbi&#10;6dHWjltCYo4GhB1089tl71IPtWExRxHFt/paftnF5KxTSZkDKdmDWUVnNlddrd56p675bv2Oe4mb&#10;+tNyT8emdnsH73P13ekTsh9w9tnm4bcdeW7AplhgmMnRTCQzItQJAYpqXjztZBQNQaq2foa+SY6J&#10;ZaGZTbGuGfIe07fIt3Asd/JudPPf7uq3zdlnq63rFhPbYkthhY5JNrQxsCyAYnbe0fnpV+8fzn+c&#10;XXh7/wm6GTA4z+/MiJ69fjF5/+XUA6j69PjZL/MvIfLh0RwqAH8Sa8Af5xANGGFh4d2TJ59fvPhl&#10;cfHDwgKyAfDC03fPF14/nfvwbBH49OL1z4tvRa/f//LqHZoQ/Hb+OfDy0dzTew+fP3j87ukLaPZ6&#10;/sWbhfevZl9On7t07WTX3d7uuz1dN4533ugbGT93t79rPDVjn755Kt8oWWCxScMwkauXYGhTYCos&#10;M7At4hqm03US+cab9KwLDO0261rlcwzSBJZ5Tv5NALSx964PT+twDGy29dlm4V5v5lpr7lZn6dFg&#10;5dlo7bVVGLjLMWCnvV8zAL5X1KHQ1M7o3D5hxC6roO16ztV8qzJDp3qh/y63QHg9S9VJphvkSD+t&#10;k5WVlVdSUEZE0HWKqrI4+Y3KEgFYWRaPaMByFDV56m8tAU3HLJd+USTqLwqaBEzHGNJ/YwlomJyJ&#10;qhoEVTZGiQJHl90ghwrAy/TavxvoKtAwc6ILQUthVVWU5RWk1m6UWitNwVIdLB3jwhLzUvPjAmLT&#10;QhKq0vO35xU3ZWTuK8wb2Fozsqthe3J0c3rc5jC/EAsjVz1tH0sLbxtboYGBPY9rQSVpKckxNqxh&#10;S683IWJ9jQXxLnbNuamb/Fz9TbXjXay25ya2VucXhHvY8ckuRjpCQ20rLbazsSDC3dHf1szVWBDm&#10;bOtuopPo6+JjqedmyE8PdAsXmttr0aNdraPckLSe1ECPjBDvYAdzICvcrzw16khTWUaoe4CdQbiL&#10;WayXTXqIa260z6Zg12hHs2QPu5qUyAxfpxiheWVyeFlCSGaQW1lSaGGMf260b0FcQE6UT0qQS4Kf&#10;Y1Kge1FK4v6mHR37u3fVH91We/LE0RuDg7Nd/Xc7+8YlAnD/8FTPqemunvsd3fd6Ts20nri2v/X8&#10;8e4bp4dnurqu1245nBBdKLQKSInIfT7zdvH+22cTz3Ojc5lyFKGuXfe+k+9n3109daU0rSTQMeDz&#10;/KeLvReEho7Z0Vm9B3sYyvTUkJQtOdVxvrE1uVtEb0Xdu/p2b963cP15c8HOG703BvcPFscWRwrD&#10;Y12jwxyC4z1i3kwt9u7p9DZ14ynTM4NTE73iOrefGNjbd/bo2J6SXd07T+4u3nms8SjQt6dnc0zh&#10;8KGhwf0D0c6RC9fn0/yT+/f23Oy/UhCV/cvshwNVe9IDkq50nQebF5GZ7BPnZeJqzTUDQuz8PYyc&#10;hTq2eeE50HdrTkOaX0p9Zm1BZB5EWkp3w8h1m2p8zbzbag/DuUU5RRTHFmWHZIY7hKb6Jqf4JJUn&#10;lqb7p/qZ+8S5xQiw2mH2Ib27u7flbXU3cDVnmELVowsPpkcma9KryxJKjm9t31nUfP7YWbgWiMOB&#10;nl6bu33qFgwlevzLx5n3EY5hbyZfXem+WpxYMXXu0e7KQ5kRhduKW5wMvcrSamO8UqI9k+N90+N8&#10;0qoyG4fbL2zJbtpatLtn71CiV8ovj0T9Lf3eZl43B2742vrxsFw7IzuCAu6P//RH2fXS8NXiH//n&#10;P0hLbSCSsP/6L/+44afvN/6AaMBy69aoykpjFeVxSgqARMqli7fslcjAaAYwmssLQBWa5isB7Yj2&#10;BVABGAZBR0Dbow1Whbxi8WcUijqOgSfBVymARaSgqcAkVTUaFoceF46FU1WS27gOFXf/VgLwb7FS&#10;Awbk5aTk5WUVFeVVVZTw6mo0Ik6TSTfT1nY0NvK2tE4NDGrdUnd6/6GO+sbOhq1nDx6+cPD4xLFz&#10;nhwh/h9Vcz0zHgxMPz798FRT36Gig9XRVfuLDhzYfLg8qmpzWFlrefvl4+N3Bu5ePHbhZu+18f4b&#10;N3qu3uq/cWfo9rnjZ09sP36x+9Lstccv776aOn/3VNtQz4G+cz2Xpi7dGz8//uD2w8d3Fy6NjXe2&#10;jQ50Xe/tuNZQ1V5duPfEvuFzPdfGh8dnzk5c6xk5tffw0L79I637BvZv69xRc7Sx/EhD2Ynt1X17&#10;tw4d2nFwS1Fbfelw667RI3u6dtWhAnB+bDgfRyMrUvCyBLoqg43nSgRgKpYFoMItCd4+OA7KUgGY&#10;oEbDi5eAphE4qIK7ElTfhcboms84FQrmy5LOiACsKo9XU0ByfKEoFnqJqvJYJVkVeSlFBWkl8CEC&#10;cYCoziRhWGQMh4LlohownaCFrAWN5zFxHBaeC6BJwDR1NlWVyyUa5CVtGTx24+T+K9tKe5pK+reX&#10;DldntTcUHqzK3tZQ3JKXWuvnkZKaVLOtqW/Lls6gkIrw6Lq4hOak5JYtNaPDQ29OHH0UH7FLixmW&#10;n35itO9tRtwBNs7TwzY31KPEgOlDkjUJFGYc2TbcsXNsT9mxA5XH0/0L+vcMLVx6JHr4HkkFvvfm&#10;1aUHi+fuAS/OTD8euHG/54roKZIifPnQqZqY/N7G1vc3n86OTN07fWfu6sLtc48athwLDCly8893&#10;CyjyDNns6rNp9+7+DzDUM9HTy3fHjw2eLNuxJ6F6tuN2f0X7yNbeO503923eW55YGeuZdGx3z+4t&#10;h9qaO6/037pz5sHNwalnN1+JXosWLjy7c3JiePfZy0fHs/zLHHj+Qs0wR42w0piWA+WnTm69WJ92&#10;2ADjyFynq69q48DwLA6o6q0a6CzoqHEv2+pa3uJW2WCcWStIqdNJPOlVdyHxUH/kzr1upY2Oeds9&#10;N7eEb3nZP/nxwqxo8p1o5vPnC48nD4+dbTwxWtd+ZXff5LHzry88fHnp4VTv1buDNx+cnRrvubp4&#10;ZW6i89rQzu6TdW2jLT2Px8YnBy4drmjK8A9N9fGP9/SO9XCN8XSOcncMd7UJFlrAzTTE0QrVWf3F&#10;Wbyo4Irqr4F25qhGi8rAHqZ60ACqIlzsgFChNTSA9tAATbcFUP0VipHiTXmhCroEfc3Qhb4Qj/V0&#10;gipoiXZHj4seCM1IdjMWuIq3H4YzgV6oqAztYzyE8d4u0eJVoCEO3WFACRCE48LI0ABVfxN8XKE9&#10;xKE7HHdTqN//w8IKV4UJf6Tfw7LufzXLhpWwrNlXHBgYa5qaOVXVgqZmycTasPF2LKw9Q90WqsSI&#10;m2GcJSwdkI1zAjh4Z+DrgCvAuP43fwUcnPuqcPEeGiRvbaqfgB6gywjUoflrUXwhAlVsrBt0ZKq7&#10;AOBAkYPz5OJ8V6TJ/hl8uXgvOMS/H2Tp41Xw5hMCeYSQbyaYB+2J/isRLya5Em82Qcgm2LPwdkyc&#10;LcDA2tAx1gBEII7CITp8BRoL2fDuxTkBTKyQgXGkqzsA4EuKNDV7gKpqR1WzISiaEJQMCEpG32Jx&#10;SiYEdWs8xo6MdSDhHal4IVgKzpGIc8AoWaopW6JWXdFCVckCrIqiOV7VBqtmg1OxxqhaoxarbKWu&#10;YkVUt4NxVlgHBtGbRvRlEH2XWQ41kE0L4tKCOPRgPiOExwzVYIaC1eFEa3FjdTixy6weP0GgkaDL&#10;i9fhxwu4cWhcmx2jw4wWi7hRiPpLRXRcTXKYJjlEixIuVnAhGAbxrxYaQDxc3CZMgxSK5GwRkb8j&#10;F4/srLmCAPFf7Ut68VIkmwcvB+MCUNWdUShqTigQpGNdAQbODWDi3VkEDwD9OLDVlluOOvIpQ5RC&#10;HCJewjsWUQEJ7uhsthLJvLcMNtYFPmgrQT/FK5F8kJexrJkEqEJHQy8EHCj+mfa/F8kJLGNZMwnL&#10;mklY+tlfyrJmfzXLTuOvhqHmLAGKMDLMS3yi19JjLWVp329hWff/BEiebPh3gTwqsRrLmv0FkO3G&#10;/TiYgJWIHwz6d4NHBGC4C3wj0FgTG6CFCfpGoDGf4Isu3b/MalED+GTxmCQvTYq/Fs1Pg+wHPqIQ&#10;E700SMg9WpPsp0n20YJailg5RpaaWGbFcjLBn4f342B92BhvlroXU82ToerxWyCarqztSihKQhSq&#10;shMKDVm934WG9SHj/KhYPwren4bzB0vHB1AJAVqsaA12NEz4mpwY9I4AdwEBN0aHFarLDNFjheqz&#10;www44YbcCCNeJABFFAgu4U83Asm9AL0diG/lCDDtc3CBLIw/Q82XruojgabivRRJhKrsRVb0ICm4&#10;A0R5ZNMBurozut88VVUogYFxWRWaqh1dzR6dqxlwZ1eDL7cOgGQCX46601Ik33vpqo6rgn7LRfui&#10;I6PAgVbDVozNvx+qitX/Figq5hQV09+D8d8VqqoJWJKSIVG8BS/KsuKfEO+JS1TS/T2gXb6ZJdm9&#10;SxFn9K5Ej4rRo2B0EK1XnNf1ZU9cVU00TlYTkNTEyqsyohzglHhEZS2issY3W+i7ugCMRZZ65ovV&#10;Xy5GAZFsAXV5FkaBA6jLg89Wk2N9lXgZYon3TyhJ0VDk1hHl1uHByq8nKG6kKEtT1OSY6vIMJSkq&#10;+GLFFxV96aqyiBgszjOWIF4CWgxcJgpcMrwaNKw+A2/MIhky8PDi8HCKDBVpgtJGnIoMXl2ehFUk&#10;sck8NoXDoXL4DL4OT0tXQwesFkfDxszCwsiES2fKbZBa9/2PSjJy6orKClIygKK0LLrmMwAOFP+M&#10;AIxG5KSk0fRfsfq7Zt2P36396Z+kpH788bsNcjIMXZ0gA4NUgWCT0Kk+IGSfs0e9nWOpg1Opi3O1&#10;i3ONu1O9h8d2F68mF/9tNi7VmsaZbJ1kLZMsY5vNRrabLYUV3mF7XHybQhPaGndP51eec/Ssd/Su&#10;0zHdlJhzck/rbM2O8YDIvfpWeQaWBVYuVfIYXxwjUtsoz0K4xdKxRtukgMZLxTPitS3KNE3LeMZF&#10;gJZJsY5Zqa5ZCWBkVaZvXmxsWWLrVOvmtc3FY6u5dam2XiZPI9nAJN/EtlTTNAvPj1RhBBG54Vyt&#10;eCo1kEENEmjFu3lu4Rgk/0Ry1/ar9Cnu9i7oYtgXSDNC3JNa7dNa6c6bNxD9dBxKtP1rCbY5WK14&#10;+8Bmmm2eMOmQf2aHsmYU16lgS8f91oufArNb8Tqh5dvPHey8T6AKQ0JKPrwV/fJB9Ob5z4vzrz6/&#10;ev146s6rhw+nz96cvTg9f3lq7tL4wq3pVzNz8/dfTE0+Hz03e6Dt8pEjt0b7HyZ45Sr9v/LE/1e6&#10;1DzsfGTjLn5IOcGlmOC0meY2Erf1/aGrD7YPDRfuF42/e3/m0VBt++SJS8/PPZjqvnZvcGLu2vz8&#10;zRc5kYUkKbqXeeDWgt3Nmw/sq2o3ptuzFQ0EeJuMoLIz7RN3hhf2lncH2yWb0e2I62hqPxK5qgJd&#10;kqkx087JKDjAMSXOv6Q482BqTLOAH6qu7KijkyB0LLexLXZ2bxS6Nzi61JnZlGropLM0ksysSvxC&#10;9gaG7o9OPJ66qS8tewBsbHKHb+AeG2G1V/AeB89GY9tSbZNcLeMcHdM8gVk+WA3DLLYgjaaRyNBK&#10;5htkQhVXL4OukcgXpLI1E5n8eI5Wko5hppFFgYlVEcDSSIAgVGnopumZ5JjZFNsIK+1dtrj6bbPz&#10;qDWxL9Exy9Ew2sQ3zODopTJ1khTwviRutLFdsbZpNlc/jWeQrm9VULC548nkS3T33zczj9FM33cP&#10;5l5M3l+cfvj5yXPwX9199PPcC9HTRaj69Pjpp0fzn2affBJrwBIB+OPTp29mZz89f/7zy5dvnjxZ&#10;fDz7/tnCx8UX754vvHr89MOzRdHr96K3H3959e7j81fvF15C5M3cM1QAnr/74PmDxxD/9OL16yfP&#10;38y/fvlgYWrswrWTXff6eu+c7LxytONqz9iNMzP79o75BFfzjRJ1LbMNbPJ0TNMNrJCsX0OHMnvf&#10;JkDfroRnkm3qXOUTfdA5aKe1Z72VR52j/3YbrwaBdRHfNEfHqpBpkMUxzuWZ5gMa5oWGjlWOAbt8&#10;YtoAj4iD4Fu4N5g411h6NDoHt3jHtVkHbrUIaNJxrOBZlpq6bRf673H0bnD2LqeyhTKKzB/XyslI&#10;KyjIKcqsl5VdJ6cmh5XfqCzRgCUCMPDlIRvxkzTip1v0qRgjGtaYjlkdFt6MTTDnEC0AcKDIwCIC&#10;MJNgRMNBdwQqxgCAmwj6aA6yq7oaB6tMVZZVl9so/7cVgJEU59WQlVb4yhcNWDzZSinJyMhv3Ciz&#10;boOagoqRll5kQGhuamZhWmZJcmppUmKqr3eolVmohV6EuU6inV6hv220OS/WWjPUlO2qRbLj4mw1&#10;yJY8sjFN3cdII8BUO9BMx89Y01OP7axJdeQRAH9TbpiNTqS9IMRKI8xGI97FINnDJN7N2N9KECo0&#10;D3e2DHE0C3YwBRvraZ8V7uNmqpUW4pEc6Jro71yUGBrr7SA04PrbGflY6/tY6yYFOOXF+sf7OoS5&#10;mEd72kS6W0HQyZAT5Gic4OcY6GDkasKHSKC9YZSTebij8eZY/4xA52gX8+xQ9zR/YYKXbWlicG6E&#10;V0aQS1qAU7KvQ6yXTZK/Y2aET1JwwO66rT2tAy1bj9eWH92/50xv70zf0IOO3lsnT93sHR7vH50Y&#10;GJnuG7rX3fugo/teZ+9UZ//k8a5bB46c271n8ODBkcGB8RuXH3e0jvg5Rfg7hcX4JuypbPl57mfR&#10;oqg2q8pe19ZS06I6u+r60LXegz3Oxk6zNx69n313ruvs6ImRngPdOmRtV1OXiTO3PS09dlfsnhy+&#10;G2IXmeKbrk802l7Y/OzW8/czH0TPREWxhV27OzOC07zNPXtaOiFy9+xtHwsPA4qeh7F7vGfcjs3N&#10;eyta2upbO5pPnDow0Lmj48T24yd3dkLw/vmZ3Iic8yfO5UZm12RWX+292FKxs2NHe25kpgXHJMY9&#10;wlFgG2zvX55SDPE4zygBQXNbYcP+6j1g/a38zFlmlhwLXwsfJ10hFJ31nMCm+CXHecSmB6ZdOnkR&#10;Ri5PLgtzDLXVsLkzPIGoMi9Eorci0TySafdm+vXkyJ0D1fvbtx5tyt8KLUMdQhx1HJqLtr+feXd7&#10;aPxa79ULHefrs+sKYwpywrOhWap/CgSPbzsG1/L50SfRS1FvS8/HBx9eT72Jdk84satne8meioza&#10;xsIdIU5Rsd7JUR4Jke7xQIJfWuWmuubSlvL0muyowrkbz2PdEiZPTz+99jTA2r9/X1+Md6w+XY9P&#10;5q/95582/rhRboMMfG344bvv5eVkFJVkf/j+3zau/XH9j98B0ut+UpKVUleSxygrqCnK4VSV8GrK&#10;BHUVElaNgsfQSXgGmcCkELkMKotKgiIaAagELLSB9mgXtBcRo4oCRbBknDo0oxFxYMGH9r8FUR27&#10;KgQ1DBmLZ5KpfCZbi8MDyyBRSBgMHYdHBWAGAQcjwyXAl6Kfvvu3v7cALLtxHSDRgFEBWE52I0w6&#10;CooyKsryWFUlOB8+nWqiqWlnYOBuahls77wtd/Pw/iPDLa2X2jqne0eutg3kuqc0JzbVRde6s93c&#10;OG6DTYPvr70f3T22Pa25NrFhc2hxXkB+RWxVW+XRi+3X7489ut51be7y7KvbLx6cvXfl5KXLnRfh&#10;nXO158qNwZujx8auD918OvHs6qnruyr3tG5vf3BjdvLy5OOpJwszL66emeg6emakd3ywZ7y5/mRR&#10;RtPOLUePt/Rd6rs8f+PhvXPXz7SdOLVv3+CB3X17t57cWXtie/XxbVUdzVvQJaBb60qONVWCD7X9&#10;+5oG9m+Dql3lRYZMPgvDJCuSGGp0DoHDxiOrKCNrKeN5AI2AQEHgi/myKzCdyCVjmahqSxQv4Lw0&#10;63cpqPrLJPPZVE20F7oKNFqlrkgEJAIwsgGwHEZRRnmpAAxVAAkDh2CR1NmoBrxUAGYQ+OiC1cia&#10;1XgOFcuhqHN4VMOEsLy9W3vrS46lR20tSjtYndeVE7tje+mRLbnbmysP1he3pMaUZqbVFeTuDAjM&#10;S09vLio5Ul8/UFF+sqSoc1fT+W01Y3FhzQFulRZ6SYUZx8uzT3rY5lrrx2lRPdnq9vp0T2+bpMbC&#10;tss9M9s3t1ambUsNKCiNq5rouf7znZfIlHJn8enw5GzfTeBB97WFwYnnI9OiBZFo/EVb8c4Tlftm&#10;hyfu9t6403Xr0djj+RtvutsuBgXmC4z9DR1irL3TnYKyMwp3Tow/h2n5Vs+lS3u7Hh0fHm8+ca9l&#10;9M6O4ZGyo1d3Dj0dvD9x8ubBitbUwOyegyM58WXZcaUDR8/dGr0/cOjMld7boteih8OPpronW4uP&#10;njtwdVvG/mS3wljH/ETX4ki73KqEfZ2NFwpCt1rTvQ2xDm7aoQZq1hYk4Sa33F3Ju3dENtW5l9Y5&#10;5G0xTS/Vjq3WSTgTc+BG5onDHhU1ZmlbHfP2+VcfjGmY77stuv0cSX1+8AGcX24+/XTtyesL9z/d&#10;evr+5pzo3qtPUy8en5+C7+Qvbj1+fHHm5eUnk103zuw71dd0/PSukzODV6cHr3RvO1CekJYfHoUu&#10;AR3mbBfsaOVvZ+JjbRjl7hjmbBvkYBlobwE2RGgNVeCDg/oQRGuBADtzX2sTFH9bMyj62Zh6mhu4&#10;Ggu8LAy9LY0gDs1gwBhPpyR/j9Qgbxgh1MkGQIeFoaA20g1uuM7hLnboCJKhYASwMJSbia6zoTYM&#10;CxHoAi0B6AJjJgd4ggODoCeDnhh65hCMcLWHK4r2EIIDxHm7pAR6Jfq5QxBOCfr+lxeA6epWVFUz&#10;igqiATMw1iycLRNjR1O1/m8B+H8vK37H/wJU8QieWhRfXUagHjNIh+avQfJGhZbVhCJPHt5PTMC3&#10;WoL3Er32b463eAHhLyLuNwCNxT+yr4BL9FwNdwbWjoGzomMtaRgLqro5Rc0MIKua4hQMALyiIUHJ&#10;iKhsTFIxAcgq5kQlC6KiFUHBEi9vgZMzx8qaARgZ06W+urSJmpSx6kYjQE3aUE3aYCVYOeOVqMuZ&#10;qCvaqCnZY1QcsapCnJoTAA4UCRiXVaEQPAAq0ZNG8qKTvRkUHybVl0Xz47ODV0WLG/ln0OZF6fCj&#10;BRoxupqxgJ5WnK5mvK5m4koMBan62sl6Wkk6/HhNTgyfFcVlRPBo4Vr0SB1apDY1AhV0Jb/gS37N&#10;R4EIylLFF4psbADAwvhLGvwaf/GOxZ7fDKLpsohuK2ESXFEYeBcJLJwLmtfFVl1umcpIKhhLxRF8&#10;jpoTB+PMw7hwsU5f573lsHGOq+HEwf0+zQ/9dH870OW/hAC84pP+hWXN/mqWncZfDUPNma7qBCwV&#10;gNEHaFZlad9vYVn3/wT8WoL9a1mm+0pY1uwv8PcXgLnI4yO/Unn/DHA/0sT5AFrY5VYT462B9V5h&#10;EZl22Z0IRQumaDKi/oJFtm+nIVu5Q1Hyh4B7NPqJEGu9XpKnEH6NK1XJmarkSlF0Ick7EeWEeBkH&#10;nLQ9VsqOrOC8GkK6CrylYXJwY2M9uHjk9DTJfloU+FbgK9abEV+bGqBDCxTQg3TowVqsSA12NMzw&#10;WtxYbV4c8riPBvLoDzgrEXBjBOwwPVboUnSZIYA2LRBAdrWHY5H9+CTkTo28pOLNdwEO3puNQ3b/&#10;FW8D7IGuHU37ulg0CvpMD+pDG2gMXcTbEnsz1N1R0O5fcWfh3FYFlYTp6s4MjAsT6woRZFt9PIxv&#10;x8TYw1zNwcP3VfjWiszk4C+d25fyRcFVE4JFNGD4riu2yIM+8HV3pRUDX3ShjUT3RVXn1fgvLgCr&#10;WvzfJwCjoL2+wa6QflFWSL8oiABMxQoQrVddG1VAiaqaBBWNpUEoIgKwErJlr1jZ/XZ+UwDGo6m9&#10;4jFR6RfNylXYQAHk15Pl1pFk1xJl1hAA6Z/wKOBDEKqgATRT3EhRl2cAGAUmVpFFUOGS1TVoOG0G&#10;AU5ek4rVQn0JdLwOmmf8FZ4E9LjiMalKUkgyMZpJjJGnqcoSlKSwChvUlaVxWEUSBcNkENhi9ZfL&#10;Z/AFPIGRwMBU39hY19BAW09fS8fJ1t7e0ppOJMtvlFaRU1CWlV/73Q+oBqwkIyfhS+SbBeB1P/60&#10;7sfvZKV+kNq45t/+eY28DNtIP1JTM5ZIDNXTz/Py2+3kXufj35SSfiwvtz8x4Wiw3x4fnx3GloVR&#10;qceTcnpt3LZomWRZuVSBwzfM4Bmke4ftsXCq4OqneQTvBF/HLEfbNJtvmKZjnonovtb5YAXmuZrG&#10;mVy9DAOrzYbWpVrGeUztNB3TQlu3RnOHWpZ2NpmbwdTN1zQrEZiXaZkUA3rmpcY2VTbO9YaWpRq6&#10;mTydDC3dTRo66RRGtDo2gMGIIVHCCbQwqlY80yCZpptA5kVRWeE8bowGO9JQkOzhWcM3SpQiuxn4&#10;VfgWnvDJ7+S7lskzQj0SWx02HeF4VW7E+WhY5OmENFJdi9V5Mb5xh4mWWTyvyoDcLjWdWBW9mOLD&#10;d3rGReUHb/+AsU8oODZw4T1T29fBJeXNO9Evn0UvFz69evpa9OHz/PT083v3HlyYWLh+/9X4g8Xx&#10;6Xd3H/387NXbZx8ez767Pyt694vo7n1R2/6LOgQrzD+p8b/DZRl43ys6ulM3opbrv90wKossrDWN&#10;ulN98u3xW+/7pif2Ds923Vg89/DWsfOX20anBm7e6LkyeGjgUs+lJzfmuvf2mHEsFf+gZsqyCXOK&#10;69s31rz5UIh9EktBX/kPdGOaU3X6nivdM/17h69239pX3ZYdsbk6c3tJ6tZg53Rvh1SheYK1SbyV&#10;SbKtdbadXZG9Q6mnV0NYxIHk9B6fgN2unk3h0W3xyZ1+QS22jtWWtuVxSR1Jad0RMUccnGu19TLZ&#10;/CSORjJHK0XLKBsVeumaSRzddA3DLE2jbL5BJgThr6xrXmBsWyowy2doJUMbiOhb5BuY5RlZFFjY&#10;ldq7bHFwrbF2rDC13uzs2QC+jbDSyqEcgCBgKaxw8Kq3dK6E9xJdK4HCj2UJkjWMNsEbT88yn6OX&#10;Cj683+BN6BPe4h+1v7Zh5OH4wqu7j97ef/L63izYj7MLHx49hciDyzdFL9+Jni6+mLyPbgy8OP3w&#10;l/nnywRgVAOWCMDA4qNHLx49/PD82efXix8XXzy7P4vs/vvuk+j9588v37x7+gKK4EgE4Lnp+88f&#10;PP704jUEXz1+9vrx4ou7c5Oj52+e7J7u7x3vPHmhteNS15nzg1N1db2OHiU6FlnW7lVmTqUahqma&#10;RmkWLpXalgWGDmU+0Qdjsnoi0jvD0zric/uDEo/6xhxyCtxh6V4L2Hg1GAsruCa5TIMcvkWxnl2l&#10;lnUZ36xIYFfpHLwvNL3XxrvZwnObmWuDoVOtoeMWsOCbezaaetcYelXTjLOxGhmaltWmTg3mjpVC&#10;zzK2pqe8Cu/HNQrSUgryskpSa6Vl1sqqyyMZwEuSgHGIBixLVpWDeZKFVUTWOSCp6ohXdwAMgWW6&#10;rwQ2wXxVAZhFNKbj9SQCMIxDVBHATL6qAAxz11IR99/DMt1XwhIBGG0J8yoytcqu36i4YaOqjCwD&#10;h7c2NAry8Axwc3cyNTHnMt0Ndaw5JCsGNthcK8SM6y0gRNvwQoyoYebMCGtOqBU3wILtYUx30CFa&#10;8bDWXLyTgO5rouFnoellyLblY03IcgL8OluuqqsByceE7m5E9jahBtvxo50FYY7aYQ567sbsEAf9&#10;FD/HVH9hXoxveoibvYDuZ6sf4mQa4WYd5mYV4GjibaMf4W5XkBgS4mzibs4LcNCL8bYKczWJ9LBM&#10;CXZOCnCK8rB2NeH72hikBLllhHltCvfOjQnICvdJC3D2MdNM8LSJc7cKstGLdDINsTdM8LKtSovI&#10;j4JapyQfeyiCzY3wqsiI8Xe021ZZM3Ri9PCunpqyI7ubT/f13R89v3Ci52bnwI3e4fGBsTunRu/2&#10;n57p6XvY2TNzovtO64lrbcev9g5NjZ15dPz4pcL87b4e8bcuzYo+iM71Xc1P3Oxl4c1R5WQGp17r&#10;u/Rh9t2tkZsBDv7+9n5T5yfPnjyDWa/uaupSmlbSsmXPjdPXRc9+2VmxY3vptmeTC7E+cb37Bi91&#10;Xr87dv/15Lvy5Iog2+AA68AEr3grruWtwRtv7r6K84zxMHHhqbIGD/WIFkXjQzdLEopt+NZ2mrZu&#10;hq72WnZ+lr4exu454dnbCppunboZ6x5z7vjZxtyGuqxaBx07T1P3zNC0RJ/YaLfwzp3HxtpPH9vW&#10;tq9qd1pgUpCd35HGQz0tnZZc05yITQdr9j66PCN6K5o5d+9YU/vLiReIuDsvuntmevTIyKNLDz8/&#10;+vR8/NngwVNz155As/cz7+AQcKrNRdtLE0uKYgtDHULqs+t8zL29TD2TfBLhrJx0heDnRuRUpJTD&#10;CRtRDVvK94wP3np2a+He2bvHtx271nsVhnp37y3YF7efg71/fubhxQdPb8zDESfPTHXt7bt26vax&#10;HV07yvZWbqoLd431sQ5KD82JcIsLFkbG+aSUpFTlRBcVJ1eCD93jPZKGD42KXoiiXCJh/IzwTUYs&#10;QwWYFr7bqCil+MO/frfm+x8IOPz6dWv+5z/8/zDqyoj2+dP36374o9TaH5cKwKiDU1UiqKug8i2q&#10;+LJpZLA0Ig5ABWBwoAFWRRGQyMDQC0WiB0MbCctE36Us030lYJVV8arqNAJJk8010BbA1yoeg0XB&#10;4agYLJpkzKGQmBQinPnaH/74x3/5p/9gARiQaMAK8tKqinLwasBZ8akUE56mnZ6hu7GVp7F1TXLe&#10;+cNd453Dc2duvro8PdFxzplqF2cWuz/7UENsoy3JPkA3qLeuf6b//rGK41Wx1aluaRmem0qjyrdn&#10;NR+r6zzTen7+8tzdkcn7Z+4+vfpk8vTEaOvwjf7rHx98uDM2OT58e3x0YuLM5LXBGyPHx/rbhgaP&#10;DV8ZujxzY+bZzIuJS/eGTl45e2pyqOtWU/WxgY7rxw+MbK/Yt2tLy9CR/vOdp4YOHh05fPh4EyL9&#10;djRv6dxR07Wrrnt3fc+eht6WxuHWXQP7t7XWlRyoLoQqaHC0sfzknu1WWvqaFB5NlcxUZ3CJXICF&#10;57IJPCZRA2CQEGgkTQl0Ip9B4tEIHJI4nVe8ODONjGVSvm76uxImmc9nCjRYuly6NtoXXVlaMgJe&#10;lQqD/F4BmEHUZpK06Dg+g8BnEuGEeX8SgDFscz3HwozaUyeudx2+ur2qZ3ft6aayU8khNYWJdVuy&#10;m9p39u5vOpESszkppqQof2dKSm1O9s7MTc21W7q3Nw2lJ+3wcc0L9CiOC6pNjdwpYAYGuZQGu5bo&#10;s/0tBZE2gggno1gH/Qh73ZC00PLnE78cru9tyN/b0zK2s3Dv8ZrWqZ4rb68+mRuauHFo+MaBoYm2&#10;sTutY/dPXEKeMnnweaC2rbNi35PhO6+uzF4/dn7+3NM346LZG+/3Ng14eGfauCW5hOZZ+6UFJZUf&#10;OXlR9Fkkeik6Ub13pOaA6MyUaOSe6MaHPT6FhyKr7+weFV19LVoQXTp6eWvujn117cGu8clh+RMX&#10;5hZnRC01x3Ijy/aXH7nUdmm6d3J//oFLh662lZ3M9S/30Y22YwU4ckLyguqHWm4Vhjd6GUQ58HyD&#10;LRPpG3X4ioZuWj7loZW7krZXuhXmmSaVmqSUGyQ1mmcORe8dTTywx6moQDNiEy94qzB/qODIjf3D&#10;768/ET388Pryw2fn74oevBM9+fx+fF68FzJ8O0cynt/fffFqYv7t9PNn1x/Pn73/4NTkdN/Nmycu&#10;3Dxxbv7cncfnJkYPdKT5Bkc7ufqYW7oa6rmZ6CFSq60xgMqoqHwLPiqjAkEOlsGOVlAMdbKBYriL&#10;HSqpQlyi1KKNIQIj+FgZwyAeZvrupjC+Ljie5gbomIH2Fv62ZtAAqgCIQ3uIQHu0CG3QQ8CxUEEa&#10;Boc41EIb8OEQSf4eQIKvW4ynE9oSLDRGTxIFVZqhOwAORKI9hBmhfrnRIWChb5y3y28KwL+FJKVs&#10;GaiqupJl3f8iy7pL4BJc4CiS36oAcXsHqqoZTc2Urm7BwFiycNZsvA2X6ACwcSjIT2ZLB5f438qK&#10;n8j/c4LqKytZ1uyvRvJD8DKWNZMgOTSq90h+PoY4RPhEZHtabaqfFsUXHImAgWpFS7pI9jv0Ff/4&#10;7sPGeIrzijzEmcHeEEHjEivuDodw4eBcuXg3gEdwRzIjcXAyzgw1IU3FAQAHitAMPatvR5Pqy18N&#10;DslLApfs/QWKJ5fiLt4f14VNchZviysUb3+LQMc5ADSsPRVjR1G3JavZkNWtSWoWAFHVnKBihlc2&#10;xSmZAFhFY/n1WoDCBm3FjTpKUgJlaV1ARcZAfp2ewnpDxQ1GShuNVaRNVWXM1GTN1eUslKVMAIgs&#10;DQJYeRucgj2AV3QgKDkSlYUkFSeAouZCVXcFaBg3OtadgfNg4j0ZeC8GwZ9GDKSTghjkYCYlhEUN&#10;Bdi0MD4ralW0eXGrsuyn+a/EioleiTYPhloFDXYknxXBY4ZzGWFsGpwPnBWcWyBaRH0AHCjy6WEC&#10;VowuI1qHFqlJDuMTQzhiTZeF8Weq+4EFUIlXoukiSb3fDsEP/Vn/W8G6MrHOaHL2Mtgwua0AZjyu&#10;uhDgqS23GhhnPtZ5peVgYLqz/2YcxI/F/OljKwH9PH47y7pLWDoRweca/Wj/mfa/heRAy1j28ZSA&#10;dgEH5hYAJpw/n867tO9S0HOWnDYA4/z5of6GoIeGa5G8jHBoiICDSm7gQBGCkhdqGcsG/KtZNqyE&#10;Zc3+5izTa/8y6h6r8vU+ArcML/FNxBONL5d4vyJeSWIFOG+4+7AxcDPy4+L8efgAPiEQ0CAGoY74&#10;IaQv+7sjUjHWD6rQWjQOEegOaJKCgWVVcAvjk/w4JB820ZtF8EJmYJwHzMYARFbCJXpqk720yR7a&#10;RHctkrsWwU2D4KqBc+HjXSCiSXTTxLuiEWSfCwyy4QVHvK7AStBFCMCB2xaP4gMWfDbenaxoT1Kw&#10;I8rbEuRs8LLWOBkrrLQlgJGyAMCBCMQBaECQsyPJO6LiLkXRharkSlN2o6u4A+LXDblfo9sMIytR&#10;E/w1iH4GrHADdthKDDnheswQLYp4wWoiknYMRSRDlxOhyYlaCdwUVqLJCuNTA1B9lyvedley5y5D&#10;3W0VMC40NUd0wYxvhIH9PWAcGRin34MjTRWRS8VL2nyZtJkYu98GalHgG/K32N8LqgH/Ssr961gu&#10;zf4lVlzpF5Y1k7DscF9Anha1gP8y/BkoKqZkZROApGQMLBVr/06QlY0AkpLhUt2XoKC/Cop6JGUD&#10;kjLYb0W8ja72SiuuFYAlIist66JxvIIODWssgYoxWgr6iz9ZzYCkiiQKo1osSVWHpKZFwehQsQKJ&#10;6CsRg1E9GJWEUfCKPBSCEn8pWHkOgFPgLgWPJJwhAjBeSYBV0FaT1VCW4iqsZ8itpUn9QED4ESdW&#10;dnEya/Ao4KNFuXVExY0UVVkGRoGNU+KS1BCBgaDCB0vBaDOJ+jyaiRbLQpNpqsEw4dONwWqxzLTZ&#10;5mDBp+PhiuD8+Tgltro8Q1WWpiJDBcQZwyRUQhZnDNPEq0azlKSoYMGHBgobyKhCrCRFVpcjK0mp&#10;q8hgSWp0QF0epyaHJaqRWGREA+bSuFpsLX0tXWNdQ8BIYGCiZyDga1qbmnu5uGlz+f/8P/7hX/7n&#10;PzLJVESQkJZVlVcE0AxgsOBLFN9lKMoi2WyS9Z+/smbjuu9++P6P635UwKrp8Tn+Ap1kPb0cfYN8&#10;XcM8e6eawJCdwWE7/Xyb/Hy3xUcdzc4eFLrXRSS3J2b3eIbsMrEvMReWuwZs94vcZ+VSZeteA5g6&#10;lKJJmXzDDB2zHIF5Ns8ASdn8It0Z53B006n8BIFZIU8/m66ZytRO1zIqNLKuNHeoB2gaWWRuBomb&#10;ytDM5OsX6JiU6BgXaRrkCwzzedqb6OwECiOWwUKg0CIJpFAGPZJGiyAxIsi8GIp2Ak03ga4Vx+RF&#10;M+hhuprxbsLy/PweG+dCKbzQMqTSP/9IfN2ovk+tEj3UKXyPXfZRzcA6RXwASzfNLGW/tFkyQTPe&#10;KXAHz6sSL8y3itzFtstbQ/fZtONS3fGH3TdFVOM4Q+fcC5Mij5AKvsD33KX5l4uiD29EoneihQez&#10;HxYWHt28/Xzi0auJJ+8mH3+YeSxaWBS9+fhm4f30vReHj51v77q1Y/dYTXm7lYYbV5ptpsitcIrt&#10;iap+3jTUH7Ulj+teYRKaq+dbYhUxsaP/UfvFBx2Xpzou3jxx7lbXxdsD1672XhxrPz16dGi47dTc&#10;9cefHn242HmhKX9rmGM4XYalqaab5J1xtL6rteZkik++CdWBq2CkpWYs1HL1MfMPd46LdEvys4t1&#10;M4/ysE3yc8vzcs4LDqhJTjyQm9tTUDiYndufltGdmNpVt3WiuPxiWmZ/VFx7YOh+F4+txuZFPK1U&#10;LDGEQAmnsWI5Gsmaggwd/SyBQbaOYTZTO0XPqkjfejNHPwMAR2BRQNVMJPHimIJUDeNsTZMcwMCm&#10;2NGnyT/yYMKmruCYQ0KvBmvnKgePOle/beBbOJZzBCkUboyuWa6JbTFXN1XHJFvfIl+dEszWTaFq&#10;xbP1U40dSsycyvWsC4zsi+296zVMMi1cKkOTjiTm9nqG7TZxLA2MO7Rr37XZCSTN99PjZ6/vzb6c&#10;eoDs9fv8jWjx/dTZy88m7omeLkIRar9sA/z0xceHc6gA/POcePHn+acf5+Y/zM+LFhcXHz16Ozcn&#10;evfu44vnj6cmXzx+JPr5E5ra+/PiW+DzyzdoBvBb8ZbAi7PzT+89fHZ/9s3cMyi+e/ri1eNnolef&#10;H9+cvnf2wszpkVsdnRNdvVND568MXD159Ep65gFNoyQCP0bLIp9vmsPQjtc0zjB0KDNwqDB3q/OM&#10;PJhYcLqo4WZ582TZ9jsRGd0QcQzYaeuzTde2lKydQhWk6dmVWXhuEzhs4ZoVa1iXG7s0mnps07Gt&#10;ohnm6TvWGro0mLo1QcTMfZu5V7ON7277oN3mvnUGnlXaDuUcs1KOSbmuVbWtW4NnQKOtMH29NOOP&#10;38sqK2E2rJNe98N6ZRkV2XVyywRgFTkCKgDDLLosAxhJ/8WZoHIvA2sCMHGmLLwZChqURMBBBWAG&#10;3pCO16PjDGhYGMEQTQKmqOvCfQQmTLwKi6DGUFPAyayXlVq7EZnBNsitylIRdylLRd9vQXqDvKKc&#10;qoKsysb1MnBQZTklJRmFjT+txSmqKKxbT1ZVcTQzCXB1drIwsTXS87AxczLSttfl2GjS7DQpTgKq&#10;lyHTz4QRYM7M9LNM8jAKtuG6GZLdjGjeVlx3c469HtXTQltowDbj4EKcTZL8Hb2ttbwtNe31yHzs&#10;WgOmnJ0A72JK9bZiBwq1wlx0gbRA23gP80gnwyhX02Q/u8xQl/QQ15RAJ18bPX87gyAnswgPmxhv&#10;YaS3Y7Crtb+DcbCTYYS7SYy3BRDpYRrmahLibATHinS3CnU287bSczfTDnQwSQ50zY4KyIr0jfO2&#10;y4v0Loj2TfS2i3Q2i/e0SfCyBSc90Lk2M2ZrbkJ2qHusm2WKr0OSt52/jaGbhWlSWFRP60BzTWtj&#10;9YnK0qMtLef6Tz8cGLnXNXjreO9l4GT/re6BqZPdM8c6p5r3jJy98rzn1PTx7hsnu26eO/foyqXH&#10;iTFFdLxukFvM8b09i/ff/jz3y9jxsUSvGI4yI9DBf3/dPtF70eiJkcaihisDl8E/1TZwsfdCiHMw&#10;dgOmICF/6OhgVlTmtcGrI8dH7XWczTl2uVFFZ09cgnl4+tyMo55zc8mO4aMjeTF5o8dGrw1cmzp3&#10;59zJM06G9r423q2Nrec6zx+qP3x8x4mOXZ29+/vSgtNjPGPdTT3CnMMzw7PifRKKk0peTsHULTpU&#10;f8iSb3mqtf/m6ettTYeH24euD149fXTwYs95KMZ4RRmzDE3YRvlxudtLmgLs/Uw5xjBOTlQuDOhp&#10;7rUlq2awdehI09HanDpnQ/jDZXTv7dmcWGxIN/Kz8Ydmm8Iy47zj4YgN+Y2HG1qrM7eUppRVpFcm&#10;+SfDJdy7MHP3/L2httN1ufUndnZ8fvLz2PEzDrqOttp2pmwzsDBga2MbXMWu8t2NBVtrsmvh/P1t&#10;A2DwlMDUkuRSGO3BlcdXB25e7rt+fXD82I7OjLDsKI+4vNiizUllif6p+XGboZgTXdDe3BFgH/Lk&#10;xtPePQMxLnGiV6L9VftywrP31e7n43hSf5RSXq+oLKOsLKsoJyW9cf2GDevXrlv/49o136/78Ttk&#10;Feg1P0iv+0lu4zolWSn48KgryWNVFDHKCuCoKcqhSrAkkZeCxwCojgtBidYLoAIwChrBqymjRVQJ&#10;hi7QFwZBIxJhGBy0JZ1IpuKJZCyehMGBBZ9BorAoNBqBBEWCGgaAII/B0tfSMdXX51FpHAqJhsMg&#10;S0+LT0xeesO//a9/+Ld//Sfk6tb/+Mfv/uUPf/zntet+WLfhpx9/+uO6tYjuuyqoEiy9fo3MhrUS&#10;cRcVen+L1QTgDSrKchhVRETHKMjRsTh9Js9KS9+arx/rFrCnsLZvW2tb6fadGVWnm9pfX5i9feTm&#10;Zu9i3k/aVWE1nZU9tiT7IP2Qs3vPTXTeKQkvzfbNyfbNTvNMr02u2Vd6sHdn3+ihkTuD43OXZ++f&#10;uXvl5KVz7Weu9V6dHpt6dHUW3m9XBq5d6Ll0pvPcid2dx/ecvD5y6+bYjZlr917Nvrl98e7BHV3t&#10;+4f7T1zb1dB1su3CaO/42Z5rp0+M9h3sOlCzvaWipm/f3tbaioNbioCjjeVdu+p69jR0ipeD7m1p&#10;PHts37nj+zuat+ytyDtcW9y9u/7U4b1BTq5UFSIbR8fJqmNk1ARMAVWNwcRxOBRtgE3R4VAFbLo+&#10;wGEYAGyqNpeuzWcKwDLJfDqRi2b30ggc8BkkHhQBNEsYgqiPir6oHgwOFAni5aOxyuSlScAENWQV&#10;aEUZZam1MtLrZJVk1HAqJDSTGG5DACoAU3E8ZPdfsQDMJGgyCHx0x2IUBoHLJGpoMY3b951afCy6&#10;cXah6/D19pZLtUUdScFViX7ZlZvqNqdW1RbuHDhx8cCe3qz02pKiPX7eGaWb9zXVdzfVdtVXdCRF&#10;VAe4ZG+K2VaZdTQjYpunVUasb0VGZGOkx+YY72J/u9R436Ikv6LsiMq8qMrN8bXHt/ffv7Dw4ubr&#10;m52Xz+07NbqrZ/LEpdnum5d29l3dNfDh7KxoVvTzxfn2vB1bgnOvHhwWTb55MjI9um9o8dr7mbGX&#10;53tmttV1+wUXOAVkxeRvz21oK25qezD/s+iTaOb83Qt7uj+cnnh7/EJbUO5OYVq5UWSDML0zfUdv&#10;0eGnpx+InogObTka7Z1Wnrlt/9aT5/unLvRMZoSXmjId3fR8+7b1XT504erhq0Pbhjuq+vZmt6UK&#10;C8xwzlGWmUlORdUJewvCGhx4/iYUJ2edIFuehyXLyZot3L5p56OB+4NV3dlm8WmaIcVGCQ02WXtc&#10;igfjWkZSDjXZ56Yw/bY5b77ZeHr6xOUXl++JHr0VzX0UPXz9+e7zn2deimbf/PLotejpR9HCp8+P&#10;Xj279XD28tTctXuLt+fmz96/0nr27P7Bq0fP3Dh+drL3wo2TY307DlenZFYkpmQEhQTZWXuaI6pq&#10;gL2pl6U+4tiZozKwp7mBm4kuKt8GO1qhoixUuRoL7HS4NlpsewEPHAAcRz0NZ0NtaAkdoQ2q40J7&#10;VL51MdJx0OVDS6G+po+VMURgWCcDLRgKetlqcwAYBHwvC0M0AxiawWgxnk7RHkI4OhQhGOnmAD70&#10;QnN/E/3cY72c0TRf8DNC/aAxROJ9XBN83cBCEc4hRGgNPthAews0Fxks9ILRfrcALEkaWMaKn4q+&#10;sKz7X2RZdwlL1V8kxUEME2NPVkaeoKepmTMwlkysFQuHJAEDEgFYDHKGS4/yO1jxk/d/TiQKwTKW&#10;NfurWfa7/F9EIplwxdIvmjYEoHE0gmozqDyDHkVyzmgz6Iv+/ossXImKwXgvROvFIclY6C/ySFau&#10;eOdCaKNB8hVnNH7RgAE07RugKNkBZEVbAByqsj1NxYGu6giHWBXJCf8aDzbJlU1yXgmTIETF3aWa&#10;LkDF2lIwVgBZ3RJVdpdCUDFDhd4lmOOUzFCwiqYSVGQMVGUNATU5I3V5Y4yCCYBVMFOXs8DIWYtl&#10;XVu8oh1R2YGk4iiBrCpEVximqjvTkMWH3Zg4HybOj4X3B9iEAA4xkEsKAiQOjxzMp4RoUEMBPjVc&#10;mxWvyU7UZiVqcZJ02ElgBZxkbW6yLjdFh5ey0qK1K60mI57PjF9hY/n0MC4jhM8IWWZZZH8G2f+3&#10;LJPkRyP60vDeZJwXBetJxHjQCT4UvDcV5wU+GcB5QS0d7wfXoklGk3oRfZeF8WWq+zHUvMUCsK9Y&#10;APYTC8Bojq8/KuuuZNkWvxL+JO5+C3+VAMxTWwUNDKL4LuO/BWAJknnmbyIAL2v8HwZ6dLh8ycsI&#10;VwERcP5bAF6dX+u+EpCllb8KwEs1YPSespKlYvCfwHotES8DNEmBgBY5CECD4oUo/MQPJ/mKH0jy&#10;QWslaFOCUdCWksYS2EQfDgmBS/blUfz4VH8UDVoA6kAQqr6KxB58kguP6MRHt4oXq4MsdUSiY6rZ&#10;0FStGarWYOmoJKZiRVG2oqg7iu8ILsssTsEe7h3gi1eh94CbBfhw+yApOJAU4L7pSFa0R614ZWa4&#10;dbqI09CRlHSmOvIWhRefjfVAl4CWvD6Sq9ZjhKPoMyNQDFiRgIAWLKAHrUSXEaxNDYDbOvrKgwNF&#10;AdwdaMEcejCPvtzCHYFO8ltmAR7FX5Ld+00CsLotTd3q22FgbRg4q28FGv8+Dfj3CsAANPhdLP+m&#10;/Wf53yYAwyuwKsuaSVh2OAk0NUv4z8JKlgrASzXgpUrt34lVBeDVUdL/LQFYnMK7CmJldxVw8poA&#10;XkELfKKSjlgMFpBVkBRbNOX36xa/SKYvRd1QIgn/WgPWQTOAv+QBq+si+b7iBZ/RxZ+R7XhVkOwu&#10;nBIP2XxXgYMu70yAiAIXI8dVl2WpybBVpRk4BUQDhoiaDFNVmqW8kaa0ga64nibzE032J6bcWgaK&#10;7Bq6zE8U6R/JMj+RZNeQ5deTlaQQCRZVefHKPA7FiE02ZJEMmER9FPDRCIOgR8MJqFgdsBCHlny6&#10;KfgUjCZJTZOggnTHKSFpu+iyz6qyNGVpmuJGksIGssIGRNZV3EiBwylupAJoArF452BkdWhwoDtR&#10;VQOvzCGq8mh4TbK6hpo8WVUWp7hRRU0OS8PTmUQOSZ2MVcLhVQgsMntpBrCZgYmFkRlgZ2FlrKsP&#10;OFrbCm3stLl8+Y3Sf/inf5bbIKUkI6cipwAWfJl1GyCuLCsvJyW9Kmg28EoBWHrDTxvWrVeSI9LI&#10;llr8EB3tZIFOtoFhEYuXoq2XaWFdYC8scRJWOAkr3Z1r3d23Imvzum2xd681tivWMck2sC4E3y2w&#10;2T2g2cyxjKubStWI4+ml6Vnmm9qVmNiXGFjmaZlsgoiG0SYDyyITuzIj62Jd8yK+XjbfIEfbKF9g&#10;VqRnVqJlVMjRzqHy0jUMNnN0C1ja2RxBLl+/QNMQWuZydLI0BFkczXQmN4nOTmCy41iceLAMRgyV&#10;GEImhZDo4XBcpn4qzyQTDicwzODzYo20k4TW+QU5nQEhDRimp7lPQWzlycSGM7ruVYrEQNeIvc5F&#10;J7VDG1VwAVzddIOkFkXHbKJGvINno6Z/rZpjrkFAg45rxfckL+ekfQ0dj1vPfnSObqabxp048zq/&#10;tkeNanOs6/qnn0UL8x8+vfrl+YO52YnJhal7L6afvL47//7ek4+PHoteLIrefXjz4t3dmee5m3fE&#10;pdaFRlXs3Npfm7N7k3d6vJlvW0rlUN7OocwdLX65xeahOcYByQKPJD3PYtf4m/uHbraNXjkycrZ1&#10;8Pzx0euDV8dHb90cvvF65gWSP9oxNn1m4tHlB6+nFxduPh09MuZh5G1EMdXBGvhZhOwsOjDaeql7&#10;51Bz/p5wh8hEz8QY13hXYz8bXW8/p7Sc1F31VQNb68/U1JyprDq7uXQkK6cvOuGoT8BuR7d6XcMc&#10;viCdxUtkaSRp6KRr6m3iaqbQOHE2DlXWjlVgLe0rzK1LDc0L9YxydQyzMbRwpiCVZ5hJ106maSVx&#10;DTbxjbIgommSY2hbYutR7x682z/6UHD8kdDE9rCkY9au1V7BuzwCd5jZlxpaFVo7V1kKK7SMMoNj&#10;Dpk7lAlMc/TM87SNs6DK1W9bYMxBgWWevk2hpWuVR+iusOSjyfn9pY3XdrTOVjWPJ+T0BMUfBpu+&#10;eSg28ySQX9zx4NbT1/dmP4iXgAbn/cP5T4+fQfHZxL1Xdx99nF1Adv99uvj5yXMIvnvwWCIAf37y&#10;df1nsQD8+dmzV7Oz7+bnRW/e/PL61eLj2VfzT0TvEdEXVX9RAfjDs8W388/fzD0DZ3F2fmHmESoA&#10;Q/Hd0xevHz8VvXh3/+KtiVPDk/1DV48ev3yk43rPmYv915sbemMSdtt6VJm715g4b9GyKOTopbIE&#10;yQb25bq2pfr25Rbu9W5h+wITj4WlnQxP73IJaTESVvHN8jUtCrkmuSStZKogTcNqs6FLnbZdFdei&#10;BNC0qRA4bIEiOFDUsC7Xsq2Eoo59tZ6w1sS9ycJ3m2vMXseo3bZBu0zdm/UdthrY1ps71Nq5VAjd&#10;cuWUNL/7QUFBXn3jepmNazYoyyj/LgEY7gWIBvxrAVii+P47BWDpdTL/MQLwxnWy8jLKgPQGebmN&#10;CiryqiqyKnJrpZQ3yGBl5XUYDG876zBPZ197Cw9rI3+hpauFvrOxloMBx1Gf5WrM9bLQ8LfWDLDR&#10;iHDSi3QxCHLU8bRgu5tzAp30orzNI31s3CwFTqbaljr0KB+HzFjfKF+7uEDHEHdzRxOWvRHDy14r&#10;Lsg2IcQ+0NXA3YbrY6eRE+Gc5m+X4GmR6GOTGepSGOtTGB+QH+sX6GAU5Ggc4mIR6Wkb7eUY7mkf&#10;4GThY6sX7mYa7m4IRHgYRXmaxXhbxPnaAFGeVlEe1iFOpr42eoEOJtGedgl+TrHeDjGeNhmhbpvC&#10;3COdzXzMtWLdrRpy4k/urN4cF9CYm9CUl1gU45fmL8wIdN4U5JLkI0z0981JTD15sLexYn9TTWdd&#10;dWdLy7nO3qlTozM9p293Dlw7eep679CdvqF7aAbw8Nn5XQfGTnSPH+++cWv8zeHDYxFhuR/fiCav&#10;P20s22Nv5GrKt8wMzxo+Ovzy9tNPj96VpGw255v52vrcvTidHZ1lr2cXJAw8332u50C36L0IKEsv&#10;bW06PHpiJDEg4eXdxcWpd+On7+4u329EN3c19mgqao50izFlm927MNN3oM/Pxs/Z0Llpc+ODKzPP&#10;7sztqthhyjbVIQqYSqwI18iy1PJThwdfTi0+vv7k4+yn+VswIbxfuP3s6Lb28rSK6swtlRmV2ZHZ&#10;+jTdsrSSzj0nzLgmHDVWuGuoBd+MIkfKitwEZ8tSYZjzTIfbh57cnJ0YG7/Yfan/4EBrY9ve6n3p&#10;IRm6ZL0o9+jF6VeXei4fqD14Y/Cm6J3o/cMPzSU74Kqv9F0VPRe9vvcGWZr13Rfe3n93uKE10S8p&#10;xjPWx8qXrcJxMnBO8k+G9s/vvBgfvg294Cidu08mB6TAlQbYBbZU7YWDnus8f+v0+MzF+4h6/fLL&#10;aBNj0937+o9uP3F14ObT2y/A1uVtDXeNLkwoyYstyo/bnBWZlxyYfrjxaLAw/NTh01Mj95K8Uj7d&#10;/3TqwEBOePaZzrNJgYnr/3W9zPdSG3/cuP6HtWu+/2HNjz9t3LBOWma9rMwGJBd2iQCsKLNRRV4G&#10;FX1R9RcABxV0UflWov4uFYAlPn7JKtAQRGXdlQIwWov6qKiMjkDFEwEKjgCAQyOQ6EQyqgGDRasg&#10;wqUzdXga+lpaJjoCI21NXR5Hk0nns+gsKklJTvrf/tc/fP/dv65f9+P6DT/98OMfvv/h3xC1e/2P&#10;4P95ARj4dwrAMtLrlBWk1ZXksIpyRGUVNp5oyORbaxh4GTsUhKWe2nFsuvfy2Zb+3Zn1zclVR4v2&#10;Xt1/6XLLlW2JO+yIjmnCzMrwag+e15aYmsuHL7WWtTamNkbZRMUJYw+WHjhWf/xA+f4TW9vHWodv&#10;D9ycOHXrUseFM0dGz584d7XnysTonbvn790cHr966vqN07dGT5zpbxu6PHjt4fWZJ+OPFh+8ejQ+&#10;f7rzctueUy1N3Q0VR7qOXBztHT/Xf+P66Dg0uHfp1tmO7tNtrUe2bjnWVHliezWi7x7YPty6a6Rt&#10;NwDFoUM7Bg82o7m/XbvqoLb/4J6MiGgWlsbG0elqZJwcRoehxSYiW+qyyVoIFB2ARdMD2DRDRAkW&#10;C8A8hg6HpoUqu6gG/FsCMDgoUEQjaPovUZ2OZv1ilckAOFAkqlNRAVh6nSygLKuOVyWjAjAFxwGo&#10;OB4KDc+Hr/QAk6CJJiujScBf0eCQdQoyqg80d5VkNSeElKVG1hSl7WvY3F6SXHNiV9euir3ZccUt&#10;Te1nB2+37j9VkNOYklCemliVmdpQU9ba0ti3tfRoQ1HbkeaR2ty2pIAKJ8OovNitHbsvdO+71Lnz&#10;bEPewZpNu4sT6hqydu4uPlS7qak+a/vRho7B/affjb+cPzuDrO18/OKN/cM3WoZe9N0RTX16P3z/&#10;cGp9mmXIgYyGl2cfvLk6f+P4+bOHzlxonzi+88KWwrYAnzwTy7CAuLKth063nbrWe3bixSvRm7lP&#10;lzvOTh87KxqbuVN3vFjg02ASVaodvMMp82LZ8YHNbUcL9vU29Vam1LlbhNQW7B05eavrwPn6ggOh&#10;wjQ7Td+sgKLzB86ebu6viamOt4pr2bR/fvjl5f23UxzzUxwKG5P3H68+XZ2wS6gVoKluIcDbaGMt&#10;HATuZgzr6oQtn269f39h8VByc4Uw81BYQ6NjXqND7kGfqr0eZYV6MUX6se3h289XdS+emXl9a/bn&#10;ey9ED179cn/x84PFTw8XPz5CEM2/Ey18/OXxm1eTc89uPVy88+TT3Ze3T165cGDk/MHTV46M3eo4&#10;v3Bh6uX1B5MD5+sycmvTM4ti45N8vSJcHcKcbQPsTd1MdQLFqz2jKbPg+9mYAv62Zr7WJt6WRl4W&#10;hihoPq6rscBewLPWZFnw6JZ8hp0O11FPQ6iv6aDLdzbUdjHSQXb019eENhBBF3AGx81EF/qiSzqj&#10;ucIQsdJg2mpzoDH4MDh6CABdzBlVlKE7FOFkoA10hBMDCy0lecOo3gw20s0hyt0RiHC1hwiMEOft&#10;ggbjfVxjvZzR5OBoD+H/w8EIfxdsdcffxbLuf5Fl3SVIqlhqDkxVexSGig1VyYSuaszCmHNwljyC&#10;NRdvxcFaszFWXJydGAcErCPAwwmBpcf6JtRd/0vAVkM2B13JsmZ/ES7GbVV4WPdVWdZ9KUs78nEe&#10;S4EIWgW+Bt5Tk+CFni1L1RkAB62FKm2Sjxg/LaK3JsEHWmrgvSHOw3qKh4IidPeBWmgDLbVInppE&#10;JBGKj0fSnpCcJ/E7h6ZkQ1e2hfcMvH/QN5IYJ8kpLQM97WVwcK5Iqi7GZlVI6tZENSu8igVWyQyj&#10;aKombwxglL6grmgEqCkYoqBFFEkb6IhVssQp2aDglW0lEFXtSWoOAFndEaBghCg0nDsd7wEwCJ4s&#10;kjeb7MOh+AJ8egCgwQgENJlBgBYrWIsZpsWI0mLEajPjAB1WPIqAnSBxAF1OIqDHTQIM+ZsMNDaB&#10;1ednGPAy9Hjp+tx0sHqcNF1u2kqrQY3n0+JXWg4xmk2KXmEjmfhABtGXSUC2/l1qKeqIjrvS0nGe&#10;NLwnDetBwbpT1N1I6q4kVReCqjMV407GuJHVXIlqLhCBONRCkInzYeN8EK0X681U92GoezLUvOlq&#10;HuAjqzdjfKGWjRXruzh/sOj6nytBF/ZcgddXWfdbkTyRsAz0wYWVcNWdV4WPdV0NRAD+PcAU57zs&#10;Y4uy7J3/F1nWXQL6uQbAXzohLG3zLUgOtAz4+K8KVMGnGByYMcSTBjJdLO24DEnHZSxr9h8M+orB&#10;5UteRrgKiICzdKqE4NLXainLBvyrWTashGXN/uZwMXC9nr8Dde9V0cD5AXysL8DD+ABIHAN/Yp9V&#10;4WG9VkWT4AtoEeF+BLcbfxQdcgAaQWvREfg4bxTw0S7QUkAJ1KUGAWh7NIiOgAxCDuCS/Thf4VL8&#10;lwIRFtGHSfCGORBmNpjfKGpONHVbqpolVdWCrGJOUjJFtnhXMMbJG4HFKxiDhQgRgoomUIvsF6Ds&#10;QFAREpSdVlqSmjOMidxQYI7FIeOTVZ2Zau5sNXgHwl8BbotwLXAXhmv0gQsRUALElxOoRwvWowWB&#10;1aeHGNDDUQwZEYARMxIwZkXpUUNRdCkhKAJyMIC+YiuB1wReN/gDsZETgLcB8pfSJPmzCN4Moje8&#10;CMss8oJg3ZdZAF5P8UYMvjBdL13SWbJE86/AuNAxtnSs5TdjzsBZ/B6svuYBfys0VRumqi1LzU4y&#10;abPV7f+mSL4LfQvwrduWKX684N8JXfxEwrfDED/NsJJlzSQsO5wEhqrln4GuYgHQlM0BqpIZ/OeC&#10;pmL894aqbARQlAwBsqLBn0WfomRAUdJbCUlBsDqK2qtCkNckKmiRlXQoygKaqh5D3YCFNWJgjZZK&#10;vxR1Q/RXfoCBN6XjTFANeGkSMJNgwiQYgWXgDWlYQ4q6LlFFQFDWQi1eSRunqIGR11CX46rKAGyV&#10;jWy1jUzVDSyV9XSV9UzldTSltXSltVTUV17HAF9xDU1xDUXhJ6rcT1SZn2hya1gK61nKUtCdryYL&#10;Q/GBL1vt4nQZBETi5VCMeDQTPt1Uk2nKpxtzKAYMgoCK1SKra5DU+AA4BBUuVpGFpvOqydHFKz+z&#10;laVpSlKIoCu/Hl0yGi/1I07qRyz4smuR9aLByq1DNGAlKZqyNF1NjrVka2FE+kUXkZZfT8AoMJFj&#10;qXPJGB4Zw8EpM5VkcEpSqsoblXAKWB6Fo8sRaNB4FDUSTgHDJjIhosPSMtTQN9c1tTGycjCzE1ra&#10;OVpY25tZmukaAF5Cl2AvX32+1nf/+M/SP66VX7dRWUoWUNwgDT4gt0Fqme4rQV5aBiy6/vPGtes2&#10;rFmLCsDrfvxu3Zr1yvIUOtmazw7msGPZrBQeL5NIjSZSIxisSC1BkolxlqlJjp52GocVr6WXTuPH&#10;UVhRYHk6KZqGm4wtERnP3XebpbBC1zibp5cG1sKx3MWr0SNwh42w0si6SGCUo2GQqWOYrWOSq2OY&#10;y9PNpDDjGRqp2vr5ApPNAsPNfN18jkYOg5/F0yvkCPJZmlkARzuHrZXN1shgcFP52ps0dDK1wGqm&#10;8/nJPF6ShkaKjlY6kxzOooQxWNEs7SQNk0yBZZ6eZb6hWY6+IMVUN9VCPzUn7Uhu3nFNw3Adu7jU&#10;mp70bRe1XSrl1f19Y9t8akYMYvdgcSE8nQzt+N043wo8O9bMrtIwapeqcyHbqVTfc4sUJ4RkkVbT&#10;/mBH37OSfTdVNILyGkePjz7Dc1zyyg9++ln05NG7j4uid08Xp69e/zC38PrBs3ezLz/OLnyafyp6&#10;80b06fPrl+/v3X9RWddau627cktHT8etI00929Lq8l2iD6dW5tiECFW1TNZTDNYSaf+fFP+Pqi4k&#10;Aw+GaV/toUuHT00NXpsevTUxdvPG6PWLgxdHukYu9Z6bGLr2YvzJwo1HFzvOnDs2dnds8sG5mYXr&#10;8727u+Pc4tjybJV/U9PF6WcEZLbWHDlS03ao8uCW9Lp4n4wQ17TowJK48LrQoBoDg0QtQQJHE9mL&#10;V0M3A+BopdF4SabWZXpm8PfK0zUtNLMptxLW2AhrzO2roJallcbVTmdrp4PP1Exl8pOhPU0rhW2Y&#10;pWleAPBMcvmmeVoWhQLrYm3LIrBGjpXWno3OQbtdgvc4+DXbuNeZOpR6he52DdjOM0hnCZKFPo0R&#10;ye0h8a3FtZdT8wfCk47GbToZn9kFbbzD9mQWD8dnd6duHkopGgxPO+4Tvd87ap9f7MGA+MO72uej&#10;M0/aeNVBMLN8rKD2UlbFmfzSkzM35hanH757MPf2/hPg/cP51/dmF27f/WX+JeqDFS28Ej1/8+HR&#10;0+d37v6WAAy8nZt7Nz//6flz0ZvXwPsXzxbnHiO7/75+/8urdz8vvv304vX7hZdv5p69evz03dMX&#10;i7Pzz+7Pvnj45FcC8LO3U2OXbvQM3OkbvHLkxNmDx650nb0yNFmy+UhAxDa4lsCUDnPPRl3bMmP7&#10;Mg3jbC3LIr5lEc+iUMNqs45dmYFTtYlbHTSw9G6CIFEnlW6YxTHLZxrnsExyNa2LeZbFXIvNHPMi&#10;lmkB0ySfbVbItyrRsi3Xd6oxcK41dKlDMfNssg3YLQzfa+azxcy/1tJvu7nnThOXXSYO2ywcG2yd&#10;qjx8S3EkszVr1WWklaWRPDQZJWmlbxSAYW4nq+l9uTuoGzHVjQEWxgRgY00BDs4MjaA+AA4U/4YC&#10;8DId969mw1oZGWlFeRlVmY1KcOHKcqrKMiqK6+UV1krzSBRnM9Mwd6dwT8dQF+sQF4tQV0s/Rwtv&#10;O1N3K0MPawNfO8NAoWmQk0mQk7GrKc/fUS/YxcjbVtvFgucn1I8LtE+L8ooNdI3ydfG2N0sO890U&#10;GxjqaRfhY+8rNPEVGtkZsV2sNONDnNJjvEK9LH2EemGe5uEuJoG2Ak9TrqcJ399KECI0DneBoHmI&#10;E0KYi2WEh02khz2cj5+diYeldnqYS4KfZbirUYiTfpiLYYSbcZizcbCjQbSHRaKfAxDpZhHmbBbl&#10;bhXjaQM2ws0yxss20V8Y72Mf4WoBwbKk0EM1hdvykmszYjZH+iW62YRaG0Tam2QHulUlx1RlZpTn&#10;FHQe6KkrbdnR0LO9sb+l5VzrseuDY/f7Ryd7Tt9CVoEemR4Yvt9/6nHPwKOOnslTY48Ot1/ee3is&#10;/djllpZTaSlVOnzbzrbR2YmXHxdEp4+PhbtE6FH0gmx8txU2vJ5ZFC2KyjPK0DzgNw9etzYd3pxc&#10;5GrqwsNyKzaV37043bJlz5nOsS051UJDp7amE2MnLoveia4OjJvzrIsSSx/feNradESfbnh7bEL0&#10;XHTv0kx6WJqTkfBS/3nRC9Gj67N7qvf62QWEu0VuishyN/f0tob/XAiyo3OTg1IhGOwUmhqSXplZ&#10;XZxSGu0VM3pi7FzX2aKkwuKUzb8s/IyI0K8QHbr3YI+1thUXw0kOSmoq3upt7UVXokV7RcEgJall&#10;p9tHULl6+Nhogn9SjHfcpb4r20qa4bghzmFnT56/OTwe4R5lwDAKdAz2svIBP9Ql3JBpzMNqOBu7&#10;xvrEwzhwJk3F23dW7G7Zsm9vzX4XE/hvPhfO7eTe7ttjd850njvfffH1/bdwPov3Xr+8++rR9cc3&#10;Tt861TYEF1iaVp4XV1CYuPnYzhPvHn148+Ddid2dyFktiq4P3XQz84j0iM6PL6zK2rKv9sCWnNr+&#10;w6egS0N+07ObL+PdE2fOzDwffxbvGbetZDtcO1WVqrxeUXadrMw6KdmNUrLS8BnZuH7DT2vXIOqv&#10;1I/fS//0g8yaH+XWrVHcuF5FRkpNTgajgCSwomAV5fHKikRVZbK6KhWrDlAwagAUAXQLXjQoKSL5&#10;uBg1CEIvgooSAA7EIUjDYeh4LFShDoOAA8CBIjI4Bk/DEug4IgNPYhLIADiABp3FozK4FDqbROWQ&#10;aeBrMtjaLLaZrp6FgZ6ZnsBYR8tQoKXNY2NVlX767t9+/OEPqAC8Zu33P635DnHW/YAowX9nAVhO&#10;ep2c9BplOSmckjwNg4U5R5/ONecIQmy9SqKzT+86OT927+HA5FDjyUPZuw5k7jqYve9owZGZ7vsN&#10;sfUOVIcUYVK8baynpsdg80D/9v6W/JYQ86AE5/jD5YdaivfsyG8+3nh0cF//ta7LU6cnJk9P3Oq/&#10;cb3vGsKpGw8uP5y+gGjAdy/OwBtspOPs4LHhF3cX3jxcfP3ozdsnn55Mvuk/fnnblvbm2o72/aPn&#10;B6cun54433/59pmb14fO9ew7dLi+rmvPNnTZ5/59TacP7zzTvvdi56HLXa0Q6du7tbelEWqhauxo&#10;y7nj+4ePHqgrKOTgaSRFDBtHVZdRYeOZfKoGHcNik7W+ZgDrsagGiPpLM+bQjdhUbQ5Ni0vXRvf0&#10;RdN5UX0XLJPMZ1E0AIkGDKBBaA+AD+0p4j2DUQ0YXeFZrP7SSRgaVpmoJKsivU5WdoO8ihwGFYCh&#10;iknWRNajJmrSCRpi9ZdPxWkADLwGh6jJI2vzKTp8ihaPrMkh8ll4PpugGe4dX5bdWJ69vSRjZ25C&#10;Y2Z0Y3HqjspNDQUJRfB5d7f2i/ZP3pxdl7upOio0Kz2pPCY8NzmquCR728GtPTdOP1ycFj2f+OXe&#10;2Zft9acyA8v2V5yYHpkHRluv1WbsOFR9vC5zW0vJgZ6dA4e3tDUX7Dy+teNC+3nRo19E9z/9cufN&#10;k1OT1/YM3T18/nn3xGzb5YHC/emmwbl20Tf3jYhuv3l+/tFE19Ub3eOnW2/urh1Kjq43Mw0xsw7f&#10;vKW179x0z9h479C1x49eT1+eOd828mJo8v3AVFdiXQZDmEdzq9AMbLRKOlfUdnffhZuHLjwcfjgx&#10;dG9zSl3r9v7rw7M7K07kRtVkB1eGWCWVRGy5sP9sV/Wxxvi6fI+cfPeCMv/KEp+qTOfCoa0XBxrP&#10;H9zcXRa9LcQmWQtjSZPTM2Y6eJkHuht45gTn3um6Jbr9+crO0T1RtW1x23b5ljU65+73qz7gv2Wr&#10;c1F/6qFnh6eenZgS3X75Znx28dbD13eevJ959uHhizcPnr2aefry7tzbh88/zS5+fPDi1eSTF7ce&#10;Lt6efXdnYf7s/bu94xcPjxyrOnCgaPu5gz33Tl+73nk6NzQ6Kyg00ds3TGgf5IAsmxzoYIZkAFub&#10;BDtYRrjYRbrahznZgB9oZx5kb+FtYehmLHDS1wQLbSDoa2XsYarnaqTjqMu31WID4EADBwEPfHAA&#10;iNhpcwDwvcwNAmzNnA20XAy1UQsjhDvbwrFgfCh6miFH97cx9bE0AuAQ6AnAmQAhjlYQgSI40B5s&#10;qNAagAgUoWWMhzDR1w2KaBtJAxRoAMeKdncEoD2cDBwdgr9bAJaIr8tY8VPRX2DZsBKWNZPAUnOQ&#10;AIdjqNjRlW1pypZ0VROmOnzLtOQTbTRItjyCNSoAc7C2YuxRARhVf/8PFoD/Viz7/f0vwlRxWhVU&#10;nFiJhliJgQOhRVS90CR4oTrH0tOAODQWL3GJIFZ2PQANgjvAw7lK4GJdJCDrXn4FWf3yK3w8UqVN&#10;9tCheAJaJBgE+q6ufgF0JceVUJXtcYrmYpl2OXgVC5yyOQA+RtFUXcEEFYBxyhD/AlYJar8ARbyK&#10;JUBQtSKqWZPUbcgYWzLGnop1oWLdaFixpov3YhK9WEQfFskb0QCoYklAbHk0fx41ANBkBGsyQgEt&#10;Zpg2K1yHHQEIOJF6vOiV6PPjdFixiNbLTETkXlYSoviKrS47GRF9OSmI7iuxnBQBtKQnAdq0RC1q&#10;giYlXoMcB/CIMavCUA9bFSYmfBWwwXSMDx3j9a0ge+h6sQgeTLw7wMC50bGu4sxmF/BRICJOYkOL&#10;y3/o/7oXIwK6Ly8b5yXZuBHVdDkEj5WId2RcBeYKiffPI06Vc15pxfmOrsssvLeRdyPGmbvC8uHT&#10;h3NdacWzFqrsfosF/msLwDBLrAoq30qAyLKOy1jadyWSZuglSK7i7w16LLh8ycsIJwMRcP4vEYCX&#10;6a9/GbG4uxJNvP9KDRhAxdqVSOTbFXhJ3hVL32BfH1RCHkUSP6v05bED1EGDUKtD9gUEFD9dqj8A&#10;Dgoa16L4c0i+MOHDzI8846LuhjzdouyEVxLLtGIHp+iIVXAAMPL2GAU7jLw5Rt50JUQVK5KqNbKt&#10;gJoNshAFxo6GtadhHZGnhXDeK+GQA7iUQD4tWIMeAoDDowbxyIHaFESm1aWE6InlW31amETiXQoq&#10;9wISfXcp0BF9/SUvPlfdm6PmBax4eb+A/gk46h4sVTcAHCjy8D5MjDs6w38b7ksf31kqAK8OdPl9&#10;ArDlCon3z/O7BWD4oisWgGG6/jJvi78Po9+3V7W/F+j17cBX/f89AvDvZdnhlgBVq7OaBmxCUzZd&#10;ptf+zVlVAEaLK4D46gLwb6IsWBWqii5NVQ+VfpkYQxbWiI0zZuGRJT1RxReF+nX956WiL05RB6ug&#10;jZHXApAlmpV10GxgvJIAp4gE1eX4ihvYihuYCutZCusZ8uuY8uvoqJX9jiL7PUn+B5riGpryWpbq&#10;Bpb6Rh5GmotarLQGXk6DKI/I0lRlfYqqwf+fvf8Oi2Ld9n3xde8f5559zl5xGskZOuecc6DpbkIT&#10;u4Em55xzVkCCCmLEnFAUMSuKgDnnHFBBzDk7tX9vdWkvJjjXdJ691r773N/x+TzjGTXqrbeKquqq&#10;sr41xktDq2kYDQOvYRG92SQfAIsIfA2P6s2laDkULxbJk46XUbESOLsX5UxHOtHc7cmutkQnK5zj&#10;VCwMiLjZkZyt8cC3n4yGcZiCsZ+Mc5xCcraiWHC1obnbMdxs6cABAMfDnol0ZKOduZhvow7DYFzZ&#10;OPev6jLCkYp1ZxBRHAKSifOgo93ISGeSuyPGw87d3dYV54oR0HgaiZeXyJNNZGJd0DQMBTgihkDJ&#10;l8MCcJAmwOAX5KNQh+oCg739VCKpj0IVrQ8zBoYo+CJnK1uHyVb2k6YCx8PeCeHg7GJtZzt5qqO1&#10;+RXt97C3toHTf60nT/kmAE+dMuGnyROtnO2INJK/mJ/J5xYz6CVUahGJlosjpeGJiTRmuoCfLxQU&#10;MqmZWHQii5OHxCcgsHFUdg5XVMzkF/DEJUptnVBWrvVvNkQs9NfPkXtNEykqfQNnRcYv1+qa5Orp&#10;AkkFW1gCZ5QKpdV8aRVfXCWQ1ggl09mCSjqrjMYu4wlrpcqZbFEtUzSdJawBcMTTATxxDVdUzRNV&#10;iuXT5YpaibRGICjlcouEwjK5rFLCyRey87jcAo6omKMs56kquYpysElSYbFKVCTnZJfkrF265HiA&#10;voLEj0ipWlu1/KzY0OqOSkgt2Zmx6oJPRTcBl8bmFLNyllEy2hGkNJFimm95NyG2Fa2t4vjPoGir&#10;HbhpFe0n23c97Dr2Ee+Zo4psOHrTFJ09xzcs/81HSBz88ArKtXp2d9j06u2Hx28+PH3785PnX54/&#10;N314Z/r86c3rD7eHn18fevf0jenI8Ufd6463li1eWdneYMgu10YHYATMCQgAZxLK7Q8TnP/wV+Co&#10;3FiRfL8yY+bSmrYtizr7u/aeGTh969yte5eHrx28cG3/+RsHL18/cOlK//mrAxcu7D19cGPfg7P3&#10;AEMnbp/eeWJV0/KMkFRPkoLlRFdgxCKEUE3zTtUX1BcvqSlZGR1WLxRlSuTFQlkppPuKINjiCgBH&#10;UskQlZE4BWhqJpKcDiyWng2AHTwzl8wtpAtLObIqged0sbpeopkh8WsSes8AAEfmP1OqawYOQBUy&#10;B/hcr+kMeSVdVsFSVvPUtULvuvCkVdFpa0Ji2pW6BnXQzPis9cXT95XVD5TP2D+7/WLT/LP1c07W&#10;thwHbbwCm6PS1+RU98xYcLZ1xbWa1uO5NXsyK3YmFXYb01anlmwNilusNrQEx0MyalrptvLmQ4tW&#10;nLSMAQzsa/MwwC9vDT+4eN305NW7oYcvbg6B4OeHz02PX74ffvT8xu1fE4A/Pn786dmzd48evRoZ&#10;+fTiuennT1/evn48dMf0FhzyD6bX7+H0X0jlffDk1f3Hbx4+fTny6Pnwgxf3HgIfrgv9+v7jz49f&#10;3zh48sKu3sG+g5d27Dm7Ze+lfWcvHB4qLVnla2gMSVoRnrWJrW3gaRoCIhdLfRrp8iqGahpbU8fR&#10;1gML4Pk0CHXNCn0b13sG3bMGWIFfE5gLAHGeb6PQf6YkaI5c3yYLmSsJahH6zzYHZ4sCZgHL92vi&#10;+TYDXxm6QB21iB9cLzI0ykPnKvTtiuBlngFLtUHtupC2qLhWFtdga0e0hrL4nJ3tnFxsIcnnNwVg&#10;aLBedzHBQwLuCAAaQgkzRgP+NQGY/i8WgB1tnH4ce1snm6kOdmApO3d7G1cHKxdHa1c3G3d3Gxei&#10;K9pfpsyIiMgwBscHqhODPFMMnsl6VVKob3ywb0ygJjZIm6D3BpOJBp8EvSZAwY4OlCeFaaICpHoN&#10;N9xXGK/3TDF6l2cllmUmJoUF5CVGZMeFhfpIjTqFTsEK85X4yek+UmpkgCw7Pqgk01iVH1tXnJQb&#10;458eqonTyaJ9xMAmB6vSQ7UZYC1BXoCkYHWKXpsW6pcc4h2r8zRqBNUZxqIE/0yjV0a4KjfaOz/W&#10;N8uoTQ5W5ET6lCaFlKcY8mN0IJIb5VsUHwzIiwmM85dH+YizI3VlyWH5MYHZYT55EbrW4vS6jJjK&#10;OENpVFBWkDrFV14SETC7IHP+9Jq2+qY9XX3tLetXL+lbvrh/9epj67pO7zs42Hvoeu+hq/sOX4MF&#10;4L6BB3v7R7q2Xti570bHxuOnLjzbtfvSsmU9F8492rR+QCkM8pUZ8pPK9m3a//nhl1eDrzpmrwxV&#10;BDM96JE+ES9vv8iJzgbOmX2nTa9Nz24+fXXn5foF68I1YXmxuTXZ1dePXTO9N909OzSztE3N9k81&#10;ZG9b0ZMVkcdG8meXt908MXjvwv0wdbgAL9y0pPv5rWer56zyEWo8mcoUQ2qkT3R5WuXKltUf7n86&#10;23d+28odp/ae6VrcfXz3ySM7jg10H7h/6eHb4ffbV+2MD0xgIlitVS2rWlcmhSRG+0XV5dfOLGsu&#10;Tyvbsnwz2IwYXXR6eNqxXUfBxty/NHJ055H2hiWVGdX+kkAJWRYXkNBSOWdhfXtz6az6ggawVUPn&#10;7pUkl2UYs7Ys37a3c9/ujj1zp81fPWftgS2HBk/duXNmaP/mg7V59T4Cv/5N+3es3jW/duHyWSsX&#10;Ny4F2wZWcXLP6WR9KuhcRJQoGSrwhxQlltTlz2gqmZkamh6ji4OFbeCDZmAWWPuq1jW5MfmgwcMr&#10;j01PTeDPTDGkJQQlFcQXlaaUV6RXFSYUAx9sBtik1oo5Pw+biqJKuud3m96aVjatmFPdtrB+QUVO&#10;hetUZ7vJdg5WdghXNxQC6ezkMHHSX//0x3+zmTzBduJXDdhhyiQnqykuNlZudjYIR3sA0skBFoAx&#10;rs6wjguLvqOBFV+L+ov3cIO1XjAJgr8mAAMLOxbgCBGBJqOwNCyBgScBYAGYgsZxKfTR8KgMAJ9G&#10;F9AZUi7bUyTwkojUCqlSIqSbk4AnTfwrhHnc3ylTJ8AC8G+WgP6PCsAO1k72UxysJ7rYTMU4O1IQ&#10;CBaaICQwPCmCnNCUuuTyjU2rL3afHNl368bWS2fXHD+18siO5s2Lc+dtbuy6PzA0J3O2FuNVEJCt&#10;ZwWumbZi48zO5dVLCw350xJq5hfPq0+vW92wat/qPfvX9Z3ZcfL24Zsjp4bvHrt9/eC1aweuXj9y&#10;A0qFv/TwyuFrd88OgxP16O6TO1bvHD53+/291y8Gnz8bfPXugenckaGOxXvWLN67fcOx4evvngx9&#10;ONF/due6HZtXrNu8fFXvuo6BjWv2rF64bUnrjmVt/euXHt2y9tjWjiOb1/StWwKl/HYsBgx0LgPx&#10;07s2nurZ2r1suZTJRdu7cfA0jBOSiiJJ2TIWgc2hiDlkCYcqB7BpngAOXc2hq+AMYIsAbCnpDKf5&#10;jhGAYQ0Y+CyKgEMTgaXArNEC8BgIKAoKPJs7uNtbOTraOIP7Dg5BglvCoxHT8HwLVJwAQENzGFge&#10;myDgkcU8sG0EHgPLpqGZDCx3WmHTvi3H+7acXLugp7awPS++uTy9dcWsDvArm1XeMrtmbkPF7Iaq&#10;tvqqOflZ09PjSwoz6xoqF0wvamkqnX+295rpienJhTfPzr85uvH04qqVvSsODB99NHz0we2Dw/s7&#10;DvWt7l/TuLZzZsfeZbt7lmwfWL331sDVlxefvLvywjT0s+mxyXT51Yv9t98dHLq8tG9WSGGdd0Zr&#10;WOnJBbveHrn3aODmyIGbz06NXB8Y3LXu7PxZu3My2ozhZSUVi/oP3zx39fH6jfuOHr74aPD5tYNX&#10;buw5bxo2mY492pjRUs2LamBGdRumLfcv252/+E3vXdOgyXTHdOvQSMe8nR0Leg7vuL50xubm3MXt&#10;5Z3VMbOWl3XsXbB7Xtbshuhp6ytWHVp0YGDuwO7mvXtmD+xpPVQT3uRDCDVKUnIMVSKcj/2f8Dyc&#10;KjUkqzq5elpi1cqqpY8ODpsuvru5/syh5u2rklpbAytWxbZsTFu0KKxxd/H6J92Dr3qHP196+vz8&#10;nafnb7+8fv/90LO3w89e3X0CeDP87N3Ii5/vv/o0/OLdrcevr448v3j3+fm7H648/3j51f3Dgz0L&#10;N7eXzO6evXzfis3rmxcWRyXAYwAb5BK9QmRUyyK9ZUaNJETGN3pJ4/y8EgO08Tp1jI9nlFYRqZFH&#10;eytB3KAQhipFwIlQy8JVEjAJZoEGsGQLHABYBBZxgQN6AIBJ4MNtEvw1oA3cSVKgd7YxGJAa4gea&#10;pQT7ZoQGABvrqwItk4N8wCwwmRMRUhATBnwQAc3AUml6HejTAgiCWWBZuD3wYVUYAIvBcBBYsCLg&#10;gEXANsBS9+8WgGnu/t9l3Kuir4wWbkczplsLYxa3AMvMYEHgAwt8qpuO7KoluSrIbjKqhycdCR46&#10;1QCqu5ri5sVA+gKYKH/AaBl4zOp+m3GvvP9rAksF4xnT7DcZ9/79N7AoE2MAs8ZsCQzXrKaAFcHN&#10;QISHjRDgoaReeBbcDDjQG3ZI6w3l4fRcbAgAHD44mRtgfh8KTiTo9SjVzZfs4k1y1gLAqWg5T9ho&#10;sIgeFoD5+DABIRwaLpFoBD6IgzagMdk54Lvg7HzGg7H3wbj4or8HnKeLc/eHU3UtebrmF+4RMNCQ&#10;ut+g46DUJQY+mkmIgZO9YEGXR03l09L41AwBPV1IzxIxM8XMHDEry2JBRMTItlgoaEbCzgZIOTkw&#10;ljgM1B5eBBKA4Qzg7NFWQMvhUzP51OzRVkDJ5OCS2dgkFiYRwEQnMFDxdGQcgIaI/S5Uj5jvAhb8&#10;HnFw3u0PAw17ycaHs3BhACY21AIcAYC5lgYAGsoA1/xkoI0AJiYCZkwE0n2/Sr9fFxzD6HWNxlzS&#10;+ceBBGDzDw1W1P5uOWg42XSsBXPNi4y1YC6kEP/SQu1RevOF6wftr34AYd6A38GYxS1YLgjAt/y0&#10;/0H7X8OyojHAUtx4YBEOvqoAxiw1HsuCYwA9jLk0/ePt+ediWaNlN4ItARHg/B8B+PtAsm7sePjY&#10;BBgeJh7ARccBQGOL4jiG0WLwKKD7lPmu9BUuNgzG8pUS/KGSpYGEEiMmRwNEpKjRbcAiHPOnS+A3&#10;yEAE0z2CqG4BZLcgooce767HugajnQORjv4e9n7udr5utj7AQTjoACCIcgoAczEuQZAY7BoIwLoH&#10;4xF6IiqUhA6jYI0AFjmWTYkDcKjxXFoCj57IZyTxGclCRpqQkTGeMbcPeFLCzJLSMuTUDBklXUpO&#10;A0hIqWJiigURIXkMsMo+WmuHEeITAAJcvEUJNh+pMbv3F4CjwEZFsJDg3IaywM0HJQpc+sZdVCEY&#10;GMP3CANXdfgTH1j9haF/+/pnHEZIc7UM2fvb+ENVnX8HoP3/ggAMnmfA5frrdZuJDDE/Ev+aDYAf&#10;en+I/yMAj+OXGrDX/y4CMPhP0Pdxl5DdRb8GyU04GnMV6L+rvGYpl+9hzwW42rBgzMou06zsMpym&#10;0h0mUx2n0JynQnFXaw7UxpoDfMfJDBB3mgK1dLFiu9my3Wy47nYcjL0Q6yDAO0mILhKym4LqoTD/&#10;x82Tg/Ph4LQ8gp+A5CeiBEpogTKGXsoySJh6MYAVLGIGCegBXIofi6hhEtSwZoB14yKdoCxeJysC&#10;PAAwJPdaoR2mooB1ssa42OLc7AnuDkSUCxXpTEE4kT0cSTDARzhS3WzpCAcOxkVglq6hZGWsq5CI&#10;gPVsIRwHmEVuSPbAuUE1rnHuPAI08rHQXE1awiTKoMQFopiG55OxbKwHFe1GxCPpVDyk9aKc3LGu&#10;SB6V5eepDfb2l/PEZBQewCLS4AxglVCplar9VX4hPgGgjd7X3+AX4KNQeQolwIYHBCcYo6QcPgmJ&#10;sZ80depffgLW3c7RzdbBfqr1rwnAY9RfiwDsZGdva+Xo7kTns40+XpVadYNEXMdiVdJZJVRmPoWW&#10;RqGnMujpDHoGg5JBJqWyOHlkRiawUs9qqbySxs6hM7OFsnIcIYkvKfXxa1J513N4BXhKKogLpGUc&#10;XhFUT5hZwOKVSKQ1Xt7NAYHzggyLgkPadYELNJpWvmg6lVqCJxXQ6WUc/jShokmkbBYpGwFiBZQc&#10;LFXMAPAFFWJJjVw+XSyu4rILmfRcNjNfyC1U8otlvAI+L58tLGJIi+niEgqvgMLM4jKzZZx8MS05&#10;PXbehjXn0zPnIYjeGmN10YIjktA5RGJGfnVfUfegobmXQc5h0PJYeSu4pWs98Ck0VoF/zTZ27nKE&#10;VzlSlC8Kne0uyg7JX9ey+U7X8U+6tEUOjIg9596v772FZQfs2Hv+5y+mdy8+mz6aIF68/fnV+5/f&#10;fvzyGqobbPr5g+nLp9dvPty69/zlR9PV25+WrxhoqFpeHFO5sX7lktTqdL6u1JAyI610bn7t8orZ&#10;7UUNCZIA8p8dUf9tCulPDjxbrMyDLsewdTxVXkzGipbF+7r2PL304NnFBzcPXD2++eDJrYcv9569&#10;PnDx5sGLd45cv7zv9JW+M/dPDz65MHy1/3TPii1rmpf0Lt+5YdbazQu2Htl2vmfDmbK8pXJJBp4Y&#10;SaAmkzk5dGEpTVBKZBfgmXkkTiHwucoalqySJiqli8uAw1dNF2tnSLwbgIUdqU+j3K9Z6T/LM2C2&#10;MqhFEzpPFjCLr60X+TZ6GeZ6Gxeq9G3A1yetDk5Y6Re1WBncKvZrUgS1BMWviM3ZmJDTFRSzKDB6&#10;YWLexqzyHdEZa33D21RBzf6R8/Oqe1KLNvsZ5+oi5mkNLXLdDKhlbHta+faymYeKGgby6/aVNB0A&#10;TmbVLr/oBQFx7YaUFfrk5Vpjm1doS1z+xlnzBkauPXt9e+TNnfvPb9wFAB/w7PodYF8N3nt5axiW&#10;h98PPwL8gxLQn548+fLy5fvHj5/eufP64QPTp4+mD++gYYDffTKB4/vqHZz+C6m8D57AGvDLkUcA&#10;4IAgXBf6zYMn74YeXu07dH57z/U9/Vd27bu85+Cl/guHeq5GRDXQRLk8nwa5YSFWWM7wrPcNXQh2&#10;PlVawfCs5Xk3Cf1m8X2a2eoZTFUdgK6czvKqF/jOlAW1SQJaQQMwVxI4WxW+wCtyoW/8cn3GuvCc&#10;ruC0taqIhTwdJPHKQ9tkhjZx8GxBwExh4EzgqyLnqePnquPmeUUuUuiXSHRLpD7tKr+FPoFzjNEt&#10;cs8kN3fW1MlODrYuLvaujlaOgF8TgNEuLIsADF8MwW2C4CEDF3DAGA0Y8K8WgMdIuf9r2Ns62ds4&#10;29k6O9i62du42k1xsZ3s6GrthnZAqnjSRH1YQWJcUoivwZNjVHPi/PmxOkGcvzLaTxXl6wlsrL8a&#10;AHyjVhqmFicbtNnR/mnh3vFBitgAWZROGK7lp4XpsiJDIn2UKQYd1JVKGBfgFa4VAeKDlDH+slA1&#10;NzVM01iS0lqdXZUVlRMVmB6mSwrWJgZpUg2+2ZFBhfFhxYnGeJ0qzs8T2KRATWqINiVYE69TRvuI&#10;s4zaNIMKUBDrPy0rsrEwoT4vtjrDWBivq0jTl6eG5EZ7p4d5ZkdqQKQ4IagoMSQ2QG70FoLtLEkK&#10;LYwLzovQFcUElcQEl8XpZ+UmLZtWtKA0qzJWXxLuPy0pekZB3qyauoFth1Yv2rp+5cFl7X0rVx5Z&#10;v+nM7r5rPfuv7D14pffQ1d4DN/YODO7dd29P3709/Xe6tp8Hk13bTp8992z37gslRS03Lj8DV8s9&#10;mw6FekeTXGjeXJ85lXOu9J//OPz2zd1Xy2Yurc2b/vL2i+bSJjFJpKDL08JS1y9Yd+3oVdML076N&#10;vStbVmRFZoJg74Z9Xx6bnt14lxVREO2beOnAtSuHblSmT9N7hl46eKWvq396bm2Ed+SK2cuhesgv&#10;Tbs7dgUrQsjO1NkVrTXZ06fn1hUllpQkl+1Z37umrWPfxv6zfecPbDlUm1ev4XqnhqYf2HLw4ZVH&#10;+XF5pSklezv3gH7AhtVkVxu14T/933+TUiRFiYXp4Wkxuuic6Oy509punx58ffftqztvHl972tc1&#10;AHpOMaRtXbHd9Mb06OoT0P/5gYtXDl87uvM42Lzh8yMfH/z8dvi96ZXpxeCry4eugqXA5PoFG1Qs&#10;tZgkTQvLYCLYHDQvTG0MVuibS2f1buiDE4vBWk70nALbPL924eo5a3es3vVm6B1Y75cn0FyIp2be&#10;mz7c/wTs7dN3ZxQ2FieV9qzbC/zTvWcbi5vBHgDLNpXMBBbskGO7TszIbwCburx+ZXVy9dDJu71r&#10;97ZUtmZHZcUEx2Cd0DYTbSb9ZQJ4kHB1dnF0sJtqNXHypL9BxZ8n/UIDdgRXEKsp7va2cCrwaA0Y&#10;AMu9o4FlYFjoxbq5wM2AA4u+/0AAhvJ9f8k/EIAtib9m3ZcpoLMAQgaTSSAKmXSFgOclEWmUMq2n&#10;XMRjk/GYqVMmTPjpz3/5679PmPiXKVMnQH/s1AmTp/z0rxaA3Ryt7a3/5mQ9EeVoT3B1pbiheFi6&#10;hiGtiC2YkVq9umbp0ZUH7+y6cXfnraudF0+tPHav9+aj/bdmp9avqVpydce5loyGKKHByA/JD8xc&#10;WDJ3XcPq2sTq+tTpcwpmT0uuWVG3fKBjX++qnoOdA5d7L9w+cuvGgWuX+i5e7r80cv7+p/s/P73x&#10;/OqR6/cu3AfOBfMv6NSeY0+vPxw+P3T+wOWhi88un3ywadX+JW3blrRtOX/s3u3LT/ZtPbB2wZpV&#10;be3dy1Ye2rp5f9fa7UvnrGut65rf1LduyYnt649t7RjoXGZhX8finlUL9q5ZdGTzmjN7tw9s3hzq&#10;44dzducRGVQUiY6hqMUaCUvKp8v4NDmPruTTvXhMLYDP8uGzNGyqmEMTceliFkUwRgCG1V8409ei&#10;Af+aADxK9IUqPH+bJMMCsCP0CZQr0gVLQFGIaDqYBdV/xrIpWK559F8+A5w1JAmAjGDS0Bwmjsch&#10;CjlEPhPPomHoZASNimLNbWg/2X953eLtRakNWTHT5kxf37/5/I4Ve64fuQ6uKkd2H9+8avvBPScP&#10;9JxY0LKqKLOmIr9xSUvHoqZVJUk1TYVz9qzqP9p1Yvjg8GDv9SNrDlzefv767ssXtpx6dfbJ5xtv&#10;bvVdOdZ5oG/Frr1Lt/cu23Fx56mRozdv9V98eHzo9cWnHy8+/3Dmsenae9P1T6fmbE+jBVZI47YU&#10;L3q7b/Dt4eFz6w7e3HX+2ZkHF/ZenVXfmZo8yxheUZA/d8eOs2/fmZ48/rKps+fsoUs3jt7Yt7rn&#10;4Io9n04/Heq+MCe0soAWPk+aMZDU1hlWe7BirenkS9Nt0/MzL05tv1SXP68ktblj3p71c/bMK1nb&#10;mr2iJW1J/6IjndM71k9btTR/wYL01m213WdWnBpo3d+etrhGPyOcEUefIPTCBuaGVoerUukIpYCg&#10;zgjNrc+srYorbc1qutd/0/TMZLpherv/wbmF+zcXrejOX9GVu6w5oGpWUM3hxr0veodfHr/94MSV&#10;5xdvf7r3zPTo9Yf7z9/df/bxyWvTq4+mlx9MT9+ZHr8x3Xvx4caDF+duPTx27cGhWz9ffWO6++nu&#10;wNXexVsGVmzpXd69rGZWRXxqbqgxwc8/WusV5Q2Nthui4PmLmb48epCEa/SSRmkVEWpZmKc4VCky&#10;KIQgEqmRA+A8YNBGLxeEqyRgbqyvKk2vA8BaL3Dyo0PhtF1AZlggIN3gnxLsmxigLYgJSw3xA80S&#10;/DWwZAssmJX0Le0YOLC6DLoFLcEkCOZFGbLCg0D/8GaAfkBjMBfWdIEP5uZG6kEzsC7QHmwDmAUD&#10;GgBAEFiwIFgvCIJJsFRykM+/PAOYMU76hRnTrYUxi1sAq4CXgov6Ah/OAMY6iLEOAqyDyPxmAfhi&#10;rL0UQHHTUN21NA9fOsKPgdQxUZYaemPX+BuMe+X9XxNYKhjPmGa/CSx7jGfce/mvwALJeManQ8F6&#10;jGVFYNvgxeHUKLgZWNEvthmlN79w9AEH0Zyf4Wt+N+djPrg+wIe+AHDxIjh54RwUWHslAGOrxNp5&#10;4R00RCdviqsfzd0fnCrw+QMDIiBOcvYhOGpx9mq8gzfe3nc8REfdePBOOmhkREToeMiocChtFxNB&#10;x0UxCTGwoMulJHHJaVxyOo+SATCrqhACWpYFswQLAUuzcOFlGBmnCEbOLYbLMsMlmuFyzWbhFlZw&#10;4U5+Yc1rTAerBhvAIQFSgWUTU8wNwHrBNoAtAZsENQMw8UkwDFwigI5NADCwCUxUDBMFZWsxkFDC&#10;Fh0RwfSI+AeWjYwC7cdbDgoaEXO85WOhASPH219pHwnpJWjoVzzeMjFBUNFvXAgXa2BhoQsFNIa3&#10;WQkwZ+uGAmtWcyGVF9JizQrBmDgbH8om6MdbBiaEgQ0aazEhY3SI3wKc1ZCmOx6zfPsdGLB6Pc6y&#10;YN36lxbC/Kv5HVh+a79k9G/8RxizuAWLcgl8+Ir0j9v/GpYVjcFywRmDiBgDrirwJQU0s6z31xiz&#10;uAX4qgUAbeBLE/znjF72Xwe8xywrBcBXSOD8/4kAbFFkfxSzsjseAS4RME4DNsuQYyRkM2PEyG9E&#10;mfVdqJgEDwd9WmT+Mslg/jhJb/4+KcT8cRJ4cviaqQldl5DQowu4kZlvPT5kF+hzJXB7Ijiqzfcg&#10;FbhhgdsW2sYTaeOFdICEXqSjPyzxwrm/eHdIFSZ4QLcecKOB7zJQZQhoQPQEKimJQU5h0tK4jEwe&#10;O1vAzhFwc0XcPCEvD1gRP1/MywdWwi+A4ORJ2YD8MVbMzIU/D4LvIOYbRJYQ3CPwqUJ8igCbwscm&#10;cVGJHFQ8GxHPRsbx0Ek8TCKIcNEJHGQCiAMLxaF9+1X9hfatGXALAFd1ADwLngvDH1f8GQbsbXA0&#10;wYFgmyt7AwdMgv3PRhvAdR7s5zEW7GEaErrX/8IiwK3h17Te7wIlAf8e9L8Qa/8VuIMzB/x14Iz6&#10;esU2C72/BnTK/ULi/U1+nwYMnqD+9y4BDX8Y+muM0YCp7tC3pGP02n863xWA4eA4YA14rPr7q7iJ&#10;CS7874K2Z8Gg7JhIWwYAYUN3t6W72zBhlRcWd+0nUewmkm0nkGChF9J0oUReOLWXAZp52PGRDkK0&#10;kwTrIsW7KQjuCqKHJ7DmfHcNHevNwHkz8b4sgi+bqOOQdGJqsJgaJKIECckBQnKggOTPJwJ0AlIA&#10;7PMIUCUnLt4XKuaE9wEw8T4MvIaKUZGQCpybBO3MRzpy4fRcZ2uSkxXRcSpUutluEsZuEsrJCmfR&#10;fZHOFIwbnYBkk9BcrDsDBufBBOARLAgPHs5NBLqlotXAgj8B5SQAFvhEDyXBQ4ZzlWFdxSACLPDN&#10;mgekVRAQAiJSSEaLqFgJgyBlEmVsioyG5xPRTIw7xd0R4+aAJqBoPKaAjiPj3ZFoZw8GnqJTeUeF&#10;hAPLpTApaAKbRJewRHKuVMGTeQoU3jJNgNo3zD/E30vrq/QCVqfSaKQKAHBiQ41amZKIQNtOmDzl&#10;z38D1tnK1sXOwcHKxt76O1gqP1tNmgyABWAQdLS1s7VyRriwBJwIH69KjVejWFTLZlcxOWUMThGT&#10;nU1lpFHIyQAmNZPFzOFw8oXiUrW6zsevSamsYXHyGIxsDq+Ayy2gM7MplHQyNZ1Gy6TQMgiEZCQ6&#10;lkLJJFMzqdQcOiOfxyuVyqapvZq8fWarPJu81DPVXrOVymaxsJ7DqWYxKhiMcpGsUahoEioa+LJ6&#10;jrCGyatkccs5/Eo2p4TLK+ND9Z9LWIw8GiWLSs5kUDLAfUrIzGYxs+i8HJqgiCosIpklaioxFdy/&#10;JPSUCP/p61acbG7eQqDr8PyI6PIuYeBMBi2veNr+ku1Die0npJwyGjGLX9rh2biDxMonkjIVReuE&#10;5euJAfV2tFR2wAyytoIZWFcw9+iC7SP5c/r/hvWft+nS2WETzysuLa/h9VvT6xc/f371yfTR9OHJ&#10;iy/vf/7y4fOX9+8/v39t+vLeZPr04s3bm8NPunedqGlYXV6xZE7D+ghF7LSwgo6chqVplYvLmte1&#10;LutuW3V03e6Rg5d2zV0bwdGQ/t2e/EcH2t9ccH+0s/3Dnyb+4d9c/t2K7UH2ossac2v3r9t3+/CN&#10;G/uvXO07f6Hn1IU9J4ZP3Dix9cDZXYfvHL389OLdeyevnd9z6Myu/dcGTl/be/bsthMntp7qWXuo&#10;rmixtzJTKc+Nil2IpSSRuflcxTSZzyxVQJuPYVFQxPLQ+NVMRRVDUQUsy7OGr6kT+TYqAmcrg1vl&#10;AbNkAbOAlQfO9gxuVenbtGHzteELorO7YnI2haV2BMYtN6avTy3dlVi4LThhpbdxIbAgAghNWRuZ&#10;uSGjYk9p8+GUgi1aQ4tX8Myk/K7cqt2hictUQc3eoa08VWVQzCJdxDyhpgY0iMten5i3MSJ9DSAm&#10;txNgSFkRGL8YEBDX7hs1XxM+R2tsA45P5DxFcLPEf4Zf9IK0/GW3zo28uDn09u6D5zfuPr5yC/YB&#10;jy7fBJE3d+4DXg3eA7wffvTzgyf/oAS06dWrn58/fzE8/Pze8M8vX5jevfn48jmcAfz55duPz169&#10;f/Li3ePnsNz74t7DlyOPXj948ubh06/q78On7+4/eXTxxsU9A6e6t5/dvOPCtp5rvceO7Ti+YsEu&#10;b79SqiiP490oC1vM9W2RBs71MSwAh4PjVc/RNPB9mgW+M2EBmCqvIYoryNIqrrZRqZ+vMS5WhS4E&#10;DrDe0UuU4fMA6qhF/kkrDZnrg1LXqCIW8P2bgPWKXAjiwFGEQWKwp3G+OnqeMrpFEdkiM7SJ/Ofz&#10;tQvEmnYvXbsuZF6gfoa3Xy6eIJ0yydnBFho9126ynYutixPgHwrAZg1YCC6b5toPEoq7fIwGDEu/&#10;/28JwKOzgX8TBztnB3tXO1tnO2sXWAC2n+yCccaycIxIf0NmZFROVHi0ryJQQg1RkKK09CgNM0LF&#10;C1UKAOEqUbiXNMwLGuRPJ2LE+CmzIwPKUsKLk/Q5kX7poV5JQfJYP1GMjyw1xCdSJY7XqeJ9lAYF&#10;Nz1EmxCgiPTiF8YFFcUERmi48X6iitTQknj/ICktWMELVgj1nmKjGiyuTtXrciL1hfFhiQHqBH8v&#10;YJODtGl67wy9d0qgV4KfLN4fIEkKUmZHeJckBoN+SpNCCmL9ixL8y1KCgU0PUyQFi1MNkoxwZWqo&#10;MkmvyosLqitInFWRWZsbnx8blB3hVxQTVJkYBmjMjJtTmNacFV8VZ5ieEN6Sn1GanNhQXn1w59HO&#10;5bu71h5dsWRg9epjG7ec39ZzcWffRVgA3rv/ek/fzT29w3v67nVtvXDs7LOBw8OLV/Zu236ut/dK&#10;VcX8EP/k3NSao3vPmz5AtRM2L9kS7hWuJEl8uZqZpU0gUpdfW5Jc/PMjSLw0Pf0yd1pbWlgqyYkY&#10;7Rd1rv8sCD64fP/WyZuJwUkJgWkL61bU5jaxkUJfQUDfxgNDZ+/3rNur4XrnxeZXZVb3btjXWtUi&#10;p8mWNC8CS82bPj9QFnzt6I2Riw8WNy5tb1hSlz8j0ica+HEBCUkhKdtX7bx9+u7ujj1VmTVJIckG&#10;VeiZfaevHb3aMW/t1SNXwKrf3Xt7oud4RXp5lG+kiuWp4aoX1i84uvNIWWopD8s1qMJyovN2re25&#10;dfJ258KNicHJYWoj6Hb5rJVgVoohrTChOFwTEaOLA0EwF2xMgDRIy/PxEfgBpBQ5aD+/duGW5dvA&#10;X3H92E1gd6zetXXFdrCRcprST+Rfm1cPtra1qg1s6s+Pvpj3xqPzAxcPbz8KNnvDoq5FMxbD2nZ+&#10;XGFWZE7X4u57F+6/H/kIF69+eOUx2LzMiGyjNhJ0Av7MZTNXZBizwK5ICUndvGjLvPIFGcEZM3Lq&#10;m/IbMyOy/ES+Co4iMsDIpXEdrOygJwcra6upk6daTbSznWo7ZSIsANtM+BsAOPaTJwLgPGAPBztY&#10;ALZgUXNhQdciAGPdXABoFycLcOQfC8Bw3jAAOLAA/GsloIHDwJOYBDKbROVRGWb1ly1isgCw+gsL&#10;wD5eSk+ZmM9muDjbT50y4S9//fefJvx58pSfABPNqcD/agHY3cnGweYnJ+uJSAc7jKMj0dFdRuKG&#10;yQNrEkvm5DR2N3We7Tz1YN/9R/se3ei6dmL5kbMdB16fHB7uv9yYWN7VuGrkwI2m5GodxUuLl8/M&#10;bNi9aHtjWl11fMWaGSvbqxbNL5t3sHNg78rdB9b3X+69cOfo4PX9Vy/uu3Bl4PLjK09gAfjG8Vvg&#10;DHl5+/XgmaHzAxdO7D5y/9ydu2dun+w9e+HQ4JXj93s2nVrUsnlOQ8f2DUf6dpzYvr5n+7rt3SvX&#10;r52/qHPBvH3rV25d3NLRUrtpQfNA57LTuzae3NF5sGsl8PvXLwX0rVuya8W87Uvn7OtYfHR7V9+m&#10;TbmJyVgnN4Irgooi4F0xIoZQQBXDAjCf4QkLwHyWt1kA9ubSZHymFMChiehELqz+jq7zzKIIABYN&#10;ePQsAPBhAXhU2eevArC5HDQRFoDBXc/F3g3thieiqbAATEAxwMM8CQ1pwBYBmEWWUpAscxIwl4nj&#10;ABg4Jg1Dp6CoFCQ9O6FwZvW8ytym+pL5m1b0Xz/54vNT063jd24cvXFk25GOhZ1LW1ZuWL55YNex&#10;c0evrW7fOKtmfseiTcd6zqxpXZdrzJtd2Hpx17nnJ0dM19++P//07dnHFzcf2z23a6jviun221dn&#10;R+4fun63/9LV3Scubj08dODSyMErxzt7b/Vfvnvgxom1AydW7vt8/KHpxJOBunXTVSlb8uafbtvx&#10;ZPul+7suXd14bLDn4r3Dg2f3XqkqW+ofXBykL543f9vd2x9Mn0ymt6Zz4EF0zY4zO44d27B//5Jd&#10;x5b1b6/tXJ7eti1/+ZbIxp0RDW2KzG0Z826sPnZwUW/fsv7TOy7PnbY6NbSiKLaxe97AlrYD83NW&#10;Lcxas7a0s6dt58DCnQPzd/U0b9lS07kqd3lD6IxsWc7izBUritdXhtX708K96WHhqlSDOlknM0ao&#10;ImPVUZm65AWFs890Hnmw7+bwjitDWy+9O/Dw4rIjm0vWLE5oqfUuKVFkbyrq+HDk2cj+y7cPnHl8&#10;9obp4SvTq5+/PHv7+ekb0+tPpufvPj9+/fP9Fz+PPP8y9Oz91XuPjl0e7D0NfiBPj488Pj50onP/&#10;uvolW1pX9q3csnXeyszg8EQfXZyPX1pIYJYxJDHQO1QlBPdxnYAZLOWFqySwCgurvxYNOEqrABYu&#10;7wwaJPhrgBPtrYSl1jhzpm+yOXMXkKbXJZrTiEEkMywwL8pQEBNWkhCZFR4ES7DAAW3AXFj9BZOA&#10;VHM2MJyeC4KgAVg2PzoUAHw4sRgsXp4cA7oqjA0HFMdHlCZGgcmiOCOsN48HVn/B4vBmgwjoHGzw&#10;7xaAGeOkXJhxr4q+YhHexjCmWwtjFrcAr4KD0cNju4KWoBOKmzfeSYp1EKBsuQhrNsKai7ThYexF&#10;OEcJ0VlJcvEku6opbhqaRQY2v5D9fYx75f1fkzHvzS2MafabcH+p+1oY062FMc0sjJZ+eaNKsNLd&#10;Q2DRAgSF5pKYcA1MuDFowPDQ09yCKS6BUCaui47orCY4KQhOnnhHOd5RiXOQmbVeKbCwDyyIw3MB&#10;WDtPnL0K7+BFcFSTnLUUVx+qmy+M+eW7twVzUMdABMNSyhhG/y0W2NhILiWFQ0n7LlxqOoBHy+DT&#10;MwWMLCEzW8TM51HzeZQiAJ9aLKCVCOmlABGjDFgwCQNmfaNQSC+2IKAVwYA4j1IA4JLzOaQ8NjEX&#10;wCLksIjZLGI6i5QKLJOYwiSkjbEMfCqDkEzHpdBwiTRsMhWbwCYnsymJLHICkxQPYBDj6IRYABUX&#10;DaBgo8iYSAAJHUFEGcnIMAYKOoXYsGBvlqOgUsMAWMz7j1ojDx3FRcfwUJAYMNpyEJByPNaijCxE&#10;EBPlzwI/ZHQAGxVosXCEiwnm4oJ52BAONgjEod87Vs+ECAXWrPiGwJYOJY1BPjyXhTOYNWADpPgS&#10;QsZbOiaQjgkYZwPp6OBv4u6PAH5iYH9COW1jsChPo2GhI+koIxUNlScdY5mYSLo5uW20ZWIizCnC&#10;/wTgX+uPM2ZxC7BsCQA+OOjQcf+H7X8Ny4rGAKuz4wGXFFgABm3g9VpW/V3GLG5h9BUM9AC2BPwt&#10;4PowZvF/EfBmwyuFgTcD3gYAcMAkCFp21BjGdPi/zJhuLYxp9k/nq6z744wSfUcjxCd9TwOOgQoR&#10;j/sx/jrh0CMB2lw7F+UP1Z9AQEO0ggcMcHMBTyPQncUVKkRBctEQnTTg5gXuRHhH6H4EW5wDdHsC&#10;Fm4D2kPDWLiZ1Sx3PyoigIg0EFFhZIyRiotkEGNY5DgONYFLS+TRkwB8RrKAmSJkpYrYaWJOuhiS&#10;e4t4nFIBu5TPLRNxywW8cjGvQsivEHLKQARYeC6wfFYJn1XMp+Xw6VnjLZuUAe4j4K4B3y/o+CRg&#10;GbgkFioJUnYRiZDu+82yPOJ46BQeOomLSoZUYWSSJW7eyfGjM30BHFQ00wP6Qggu+wwA13MYy1jI&#10;Y4AvgLD6a9GAOegISGLHBHLQQWMsuP7D94VfWPDcCH0uA10zAaO1XvPV8jvQUb8P88gCYT8KygBp&#10;ur/IIf6HwAKweUANyy/Ocin4DsgQ8IczUX4/zP82AjB4ev8uY5pZGLM6C2MU3/FYNGCzDPz/mgA8&#10;ps03QLPvC8B4J9F3cBaYVV7GeNytyDAe1hQLsAAMZeuOA+0sxLhAL/0JHjJ49EcqRkXDaMyyrj+P&#10;EsynBgnpBiE9REDTC2jBEla4mGkQM8NEDP3ouJAULCAF8AmB0Hg9WB0L481E+TDRWrKrCtoJLp4E&#10;Z/BUL8M6iDF2EqSdEOMkRjuJLUWnEQ48dzuWmy3TxZoKacDmcXnhsXgRjnSEI9XVluhmTwB4OJJg&#10;ARiPYBGQZmlhlPQLHEgPduNgXcVkpIqO9aagvHCucrAuvJsC+MDi3eQgAqm/LpASDMvbsFxBRAoJ&#10;CAHeg0dA8OES0EQUB+1K8XDCA5xtEc627kQ0VcKXiVl8ChrjYe9E8ED5KFQJxihjoEHBlzDwFAGd&#10;I+dKlXy5jCMBeIk8fZUavW+gr9JLJZJ6iWVamRJYCZvHpdBDfHQAP081n8ZEODjb/DTJdsJkR2tb&#10;+6nWdlbfYbT6O1oAnjphip21Cx4lFLCjpIJ8LruYySiFBWAmt5jFyWFystgsCA4jB8BkZEulFRp1&#10;nafnNIm4TCAo5nELGIxssaiUycyhkNOo1AwQAXEWM4cI/sdBy2Ew8hm0PBotl0bJpVHzmLQiFrOE&#10;Qsyn04oFnGlyaZOXYrZSPlPMn8Fm13AE07mSeoG0jiuaxuBWUFmldFYJpAFzS9mcEg6nmMst4XOL&#10;eZwiNjOfSc0UghsWNYNBz6Bysii8AjK/gMjOJdEziNhEAS1Tzkr3luQuntu/ofOUQp3ogNOKw5to&#10;XjUsRkFhZV/xjqGcjiu+8hlUQqaibot+6VGFpgGHTyPHzhGWrxfHL3JkZmDkxaLQ2Xh1mS5zZcmi&#10;49OWn51KDostX3X4+ufy5k6BIvzGzeef3pnePn5j+mj68vKt6ZPp82fTz5/eff74xpyK9en56zfX&#10;hh7NaFmdU9zWueF4//ZLIg9ZEFbZlTezr3Hp0opZjXnV80sbu+esPLp216Xu/ZvqFqVKghh/cpJY&#10;4xROFIENljrRjTzRlTjJFT/RjTAFEywIyAxOm18+586R66YHPz+/fH/4xI2fh17ePnLxXM/BGwdP&#10;Dp+8eG3/8dM7e09u7zvR1X9x1+lDG4/MLmvXKZJZ5FBPVVF04mJ1QLPUp1Ho1SDynuUZNF+tX+Dp&#10;P0eibfSBhptt94ta7BO92DeyHfb9Ypd6GxdqIxeBCPBDEleFpq+Lzu6Ky9ucWbm3uvV0+czjsbnd&#10;ERmdWVW9IBKW2gEpx0EtmrD50CJRiwNilxmS10RkrotOX+cfOd/PODcidVVk2mp9/JK47PXljQfA&#10;pC5inndoa3Bse0phd83so6UzBoLjl0RnrQtJWuYfuygoYUlw4lLg+EbN94teIA1o4HtP46irgBX5&#10;1YFJr9AWfXTjqYFLDy5efzf08NXgvUeXbz65OvjaPO6vRQyGhwd+c+c+CH66//jXBOCXQ0PQ6L/v&#10;3n1+8eLl/ZEXI/feP38K1fR+8+HLq3dw/WdYAAYW+M+G7r8ceQSrv7AA/PrBk3f3nwyfvnC19+CZ&#10;7h1HOzae3rT91sCZ3vX9xZmt3roKRVCDMnyhKnKVOnKVNnKld1i7MrBVpJvN8W5keNUBgMP1aWKq&#10;6ymKGr7fTHFgq1w/Txm6wDNsoTpisTZqqTZqsSSkRRgykx/UBBDpZ8nC56iiF2ji2sGk2DBbbmxT&#10;Rs4DFsQhP6pNamwGyAxtksCFIt92mc9STcCSAP1ClaYiILiYzlBPnQyVgHa0cbKaMMXN3u0fC8Bf&#10;y+C7QIO7Q1/GuIop7uBW9R0N+F8tAP8aYyTef4yDnbOjg5uNrZONtbODrYeTjYe7PZpFYHtLNMnh&#10;sSmhYfEBvkaNxKBkGL0o0RpajJYR7cmNUvCjlYJoL1G0WhqhEoSI2f58SqSXMC9CV51qLI4LSA2U&#10;JvnyUv2FmUHyBI04J8QnXiVO1EriVIIwCT0nWJ0eII+SM/NCvQrC1DEqVpSCmhksTfHl+7LRwQqB&#10;3ktp9PGK8/dCyiv0AAD/9ElEQVRJDgnIiggtjIsoTYrOCg/KCA3I1PtlGXQ54bpsg296kFeyTpEa&#10;pEoO9kwKAigTAxUJAfI4nTjWT5QdqcmL0eZEqdNCpYDMCDmwsQH8SF9RcVp427Q8wPScuNzogMRA&#10;ZbRGWJUUXpkYVh4TUhjmlxukKQr1a0iNXlheUJqcWF9auX/74c7luzevP7F25eF1605t2nZxy67z&#10;O/suwiWg9+6/vnvfjT29w5YS0Os3nbxy68PWbWdbWzc+GDFdu/gkL22aj1QvpCjy4ovO9p4zPTbd&#10;O3V7y+KuaN9IP5Gv6Y2pMqNCTpPlxeYum7n008OP7+69Nb0zVWdVebFVMbromWXNIHLzxK2UsBwl&#10;0+9Yz7kvz0xt0xdF+sWXZ0zbu7G/sXTWzMqWVXPXvhl5/+HRx6Wzl8UERvMI/NnVc2oLGhpKZi5s&#10;WDKjuHlgy6HXw+8fXX/2aujd25GPnx6bbp2+u231rp0dewCgh1lVrfEhCYHKoBAvvZypAD3kxuf1&#10;be6fXlCboE80+kakR2b0bNjz5bn5Yv/BdKb/Aug2TBvpxfWWUBXxwcnLW1bvWrfX9NL08xOI8wcu&#10;Xzh4xfTKBNZ78dDV4YsPTvaevXrsJrT4S9O0vHoOVhDuHVWWXqVkqSP9Yr2FurigpLvnR0xvTfcu&#10;Pdy4ZDNoE6WL03uFh2oiQMuEkBSwD8EaI3xjQEvgz61d2NO57+zAxctHrr+8/WrF7JU50bnNpTNX&#10;ta5uKmkuiC8sSy2fXdES7ReTGJwUrjEGK0IEeGGQPDhVn7Z2dsfAugMX9148sf349YPXLuy/ePv0&#10;4Mi1kZKMIq1Ci3B2t7e2sbOxnTJ54oSJf5k6ZcJoAdj6p79aZGBn66muttbu9rYWARg4CEd7WNYd&#10;rQHDCi6s8sLpvzAW3dfijBaA6XgsDYeBZWBY+gWTIEjF4AEUNG60DAxnA8PAqcDgCQoeA1jBh4o/&#10;A5RCvqdU5K1SaFUKT5mYRiW6ONtPnPRXwOQpP4E/9qeJf/lPyAB2d7Zysv7JxXoS0sEO7eBAdkb4&#10;8T0LIjJm5za0F8/trOvond9zruPs4NbB4e3Dd3bcPNi+4/DyraYnpstbjzSnVh1du/fAip1l4blK&#10;pCA3KH3jzLVzC2bVJtdsmLWuo3nd/LJ5B9b371u951j34aFjtx+ffwhpwAev3T42eP/Cg9e339y/&#10;9PD6sZv3LtwHXDoMHf2LfacvD5y9deLGrZO3Lx4cvHB46ODuK2sW792wsn/v1tMDu04d7ztz7dS1&#10;U/1Hdqxdv3nF0n3rV+5ZvXDHsrady+f2rm3fv2H5gY0rgD20aVX/+qXAObplLQAuB92/cU3fpk1z&#10;6mZQkVh3a3sGlox2RNAwVA6Rz6VKuBQphyrnUuHizxou3YfL0AiYSiFbDuAxJAwSj2oe5Xd0+u8Y&#10;ARguBA2nAgMoOBYZywSg3YgYdxKsAcPqL5hEu+GR4PR09AB3PWAx7gRYAAZziWgmLACTMRw4Dxgu&#10;Ac3A8sxwGVg2BI4JQ0Mz9d7G4vTqxbPXHd1z6eqJR+cO3D87cOfFzdf9XfvmVLUsb13Rt+XAhuWb&#10;uzt2Prr78mjvqfVLu9cu3HB898lDmw7OzG9qzmk6vuHgmQ0HXxy5/f7sA9P1V0N7L+xv33xv3wXT&#10;tecvjg0OD5x/cuz6yzN37h+8NDRwfuTAxeu7T17vvTBy5G7fop07mjqf9Fy/vurw8tj6RWFVd1ce&#10;fbf71qOtl84s67/ceexu77Xrey8f23F++rTVupDi+JQZff03P38wl7F5bnp7++WB9b0Xd5643Xvp&#10;+o7z59adOLH80IU1Zx50XTuQu7Q7pLqaEb7YULmras3SvPmLStrba1bt6ThamTEnwitr8/z9B1dd&#10;WJTbsapwU6lv1b65u1aVLlxZtPDE0gNPeu893n3/+rqr51ecv9xx7fKGm70LDhXqq9nOSoqLVMEO&#10;9uQE6Hj+kTLD9MTyzvrlO1o29M3ddmhBz8Cc7Y/33L7ecXpxUmu+NLVSXVCqym2LnHm549TdfefP&#10;79h/dd+x1zdGTC8+mp6/+/jo5ccnr9/df/Zm6PGb2w8/DT013Xtpuv3k5embYI/dP3jz2s7zRzv6&#10;O+qW1ieWzSuo27FwXf+q7vzwmEQfXaSXJinALz00MN5fA33LJecGS3mw1gsI8xTD6m+4ShJlLu8c&#10;qZFHqGUAuJhzijlzN3nUgLtg0iLfWiotgzi4fedG6gHZ5oLPAFjuBc1AP2AS3NwtZIYFglk5ESGg&#10;PRwBTklCZH50KLwsmCyMDQcNwKw0vQ5YOJ0XFptBA9ADmAvaF8SEweIxvAqwJTE+nnBuMVgkMUD7&#10;uwXgca+EfoPRou9oxnRrAX61an4t9QsYCCiFl4sNgcd2ZaNDGFASsC/VXU10kWMdxEgbPtJaiLGT&#10;EJwg3RfvqCQ4eRGd1WRXSAWkuUMvagHfVgRJyD9gofduZg0MSrz7p1szX9/r/ThmjQf08AvL+bWS&#10;sGAR+A/5MXij6luOhjNqzN3RQLUrEdABHWOhA4QG+zCYjoLEexChmUuFU91AgyCwoIAQIaHESKmx&#10;MHy8kYsNAxtAcw8kOfsRHH1w9loAyk6FslMibT2RtgqEjRJhI/ewVnhYy4AFPoij7T2xjhq8s4bo&#10;6gsguQaaCSa7BZHdQijuwRR3PbBgh9ORBhoilIbQA5+DixCQ4kSUBBE10UzSGCtlpEoZKeNsupyT&#10;b0nMHQ2cswvn6Y6GS8rmknJ55Dw+JV9ALQAIaYVCWpGAWsinFAB45HwuKY9DzGUTcgCgpXmRbA4x&#10;i03IZOEzmLh0gMVhYNPomFQaOoWKSqaiE2mYBBomHoaKjrNgSeelY6EGcJCChkaXhKtSUzDhZFQ4&#10;CWXOYAZ75ntxEsIA5R4hgthIPRsZzEEZuGg9DxPGwxiAz0GFjLdMj2CmR+B4C/cwzurZiHA2wjge&#10;Lirye0RAK0IHQUKvGR42BAYEgRXgDUJCKAA4YBLKxoMFYLRZ+gVnFyqIjgwBFhp8FxMC4mAuNOAu&#10;zsAGpx/OwMHr2QT9eMtAQ3LvWIsG5xWk7P6ghX+tZsxi0igLyxtjLAsqVW2kf9UwfmHNcgUsY/zC&#10;mlfxT2C0CPcjjFncgkWcAD77P1EAlpDjRMQYWACGe7Cs2gx0bRxtv1b3HWfhD1OA868SgMddUUcD&#10;j2sOroqWJD+wGUw0JABD1zEPPbimQXsVC06hr9XFR1vA2NX9KGP3j/lEBR2Otd/a/6swHwUAlH37&#10;Azaag439LnxCAoCHjwdABQa+xqPhO8J4S/UwUD1CxlsCuDe5+OCdfHFOWqyDN8ZBjbHXou29gAU+&#10;2k4DfJStGrph2XgBSK7+ALJbAMU9kOoRREMEg+sPuBSAqw0H3FgJEUJytIQWJ2cmKtnJSm6aiJkq&#10;ZEGDuIvYGRJ2poQLjd0OrFKQpxDmjbYKfq6cXyjhlUq45WJOuYhdKmCW8BlFfEYxj17IoxcBy6UV&#10;cqj5bEo+i5zLIuexSTkMs6z7XejYRCo6noKKIyNjSYgYYCmIWCYSSvnlIBO4qEQeOomPSRZgoYRg&#10;IS4VAGUGY5LNSjCUDcxBxQvxSd8t9QzLvcABERCHE4KhZuNyf81Em8+u8YRCNw5U4Hgsd4TRcDDQ&#10;D4Rm/owJXDOBhWr+myv/j6md8M1ChS7oyGgGMvqHLCqSjjAPLf+jNgy++4CHoh+xkANnAHuYH8/A&#10;jw5cCmCh99cseFqGU3t/EOjpeuxD+68DHt5+pwBsfuoeD/xN3ncYJ+XCjN3sb4xpZmHsZnzDvNT3&#10;rVkA/kW9GWC/CsC/LQMrv9nfDdlN8S21V050kcGMafMNs/r7y9F8YdD2nO/ibkV1taaOt25TKa5W&#10;dA9rhoctC2XHRjlwsY48jBMf6yLFucoI7goSwpOC8jJn8WoZOG8OScejBAhoQSJGiJQdquAZPQWR&#10;KmGUkB4CEDFCzXKvwSz3hoBmUNouzhssDjohIuR4dyiJFuMsQTuKAOD/a8DiHCUYJzFs0XZClIMQ&#10;Yy+yWLiNhx0f4cCDEnOhtDOJufQoBJwB7GZHNQvANLMAzEA40lHOTADSCfKB/Tp0pSubjBZZIKGE&#10;BAQf78HHuvJB/zhXJRXtTUFpCe4qvJsn8LnkAJyrHOwHCGilUiJCSkZBogUVKyGjBUQkD+fORrvS&#10;zJWlSQCsBxXpQkS64DHuJJQrDuWGYVF43kofT6GMgSe52Tqgnd00Us/kqPjY0EitTMUm0cUsvkqo&#10;BMg4EglLBCUBy73ALDjxl09jcsg0CZsn4wqAT8MSQDw1Jj4uLAIEXaztpv7lJ6sJk35NALY2l322&#10;mjR56sRJfxeAgZlo4+5K4jB1cmmykGdOq6UXicV1XF4Fm1PC4hTwBQVSSalUUiLk5kM6KyVdJCqV&#10;Sis4nHyARFIuFJZQKOlYbAKdngXPEgiK4bl8fgmNlstkFLJZxRx2CZtVymGX8bhVAn4Ng1ZGp5Yy&#10;aBU8znSJqBHAYU4jUUrZolq+YobYq1mkahLIZwAkXo2e2lk8cQ1HUM7mlwlFVXJFrUJZJ5FU83jF&#10;Ak4ej5XDYGWROVlkXi6Rl4OjZ0KjF2OTBYxsBTdPzExpbdwx0DtojCyyR0rx0mycuJjKzM+o3F20&#10;dbCs62awZiaNkO7dvDN+w4UAYzsWl+rqW8UrWuOZ3+EiKXDlZmkTFhF01aSg6cn1eyoXn7Jmx/OC&#10;q7f1P95//DmC4dN/avDLZ9OrB69NL6AkYCiF4jOwH798eGv68sn05fOLl29v3H68ekPfgqW7r139&#10;cP7IA5oNy8jw2zdj+frCxu1zV88snt69cM2Bjp3ds5df3XHk4b7z85MrSrwiqzTx5YqodKqP0VUQ&#10;aEP3nUCQ/Rnt/IefWNYkzJ/dXf/NIYDvN6u4sW9j74vbT++eu3n92IXB4xfun7t888CxAx0b9y5d&#10;eWjt5p6lW87sPNffebw6e56/OttbW6TxqebJS43Jq70M83iaBqlfa3Dc2pj0TaGxazTBc9Wh8zQR&#10;832iF/nGtAPrHbUQ9rWRC0BcbZznFT4XbqCLWxKQsCw6Z0NN26mq1hNBCcvEugbfqIX+MUsF3jNU&#10;+jap/0y+tp7jVctV1/G1M3iaeuB4BreGJq9JLdmZXLTdkLQ6IGZpfN7msqbDC9cNhSQsF3rX+UUu&#10;jM7qzJu2N7Vku9h3RnDicpWhVRkyOyBuCfAVwbNYqiqWslIe0Awac1TVAJ56GvAVgTMDQuv2bT86&#10;eOrSm6GHr+8+eHzl1qPLN1/dHH5/9+HLG0Ovb917d+fBx+GnH+89A0Ajxt159OHew49mAfjjw18I&#10;wI9v3nz/+LHp0yfAu0ePHg7e+loI+vX7zy/fwvWfYfX347NXPz9//ezuyKuRR+8ePXv/+Dmwbx48&#10;Aby//+jB6fN3Dhw5v73n4Jqu4917bhy+tmX1QJihwiuwRhfTrjIu4QctkOkXy4IXKgLn+UYulQfP&#10;5Xg3kmRVALa2QRzYChDoZikM8yUBrRxNA1NVx/NuAr7Yv4Xn0+AVPt8zdK4kcBZbU8tQVUkCm/Wp&#10;q1MrdoVnrY0p2Jhcvi2zakdW9U7YZk/bGZG7ypizMjx9bVDsCl/9UrVugdpnlrfvDJk8JySkmMfR&#10;WU32sLNxt7VynPi3qa5OCEgAhhKCXc0CMMrdEePugPdwJKBdGGbYGFcOnAcM18aHB5IHUBEyGlIO&#10;jyj/GwIwRm4WgBXfBGAlCSn7KgC7scwCMM5uqgMkANs6Oljbm4Gd37ZgkXF8lXudbWBcLDjZuDna&#10;o62multPdXe0Rbs5YLFuJDlbHukflmaMidb5h6nkRi9xrLcozpsX681O8OYkegsTvcVJ3tIUX3my&#10;ThHvLYlQ8vViJrgFZul9KhPDckK0BhE1kI2PVnAy/D3D+KxUrVekWBCvlMTKRdEyXqkxoNioi5Iz&#10;k71FyT6CaCUtxpOeHijMD1Vkh6oCJdwgpSRcrYzyUcf4aeN0msRAn+Rg3+L4iIIYQ0FkSH5EcH5k&#10;YG6YLjNEk+KvzNBr0kO1qXp1UpBnQoAiMVCRqvfKMmoTA2VpocqMcFWm0bMgzqc0OSA3WhMfKE4x&#10;eGVF6TLCfWJ1soRAZU6kLhP43uIEP1lBhH9tSiSgOj4UMC0xvDopujozvaG8um/rwLqlO7dtPL2h&#10;49TGjRe6t13ZsvPizr7L+w5f6z96o/fAjZ6+m3v7hvYN3Dtw9GH39gubtp3r3HT84MHBZUt2hAWn&#10;tzasMH0wvbn/854NfTnReVKKLFASuKxhyeDJm6aXpq7FG2uyp5nem24cv1mZUZFhzGSjWKmhaWvn&#10;roFU0vemg1sPtVa14OzwTSXNlVm1fhK9mKLykwRfOXrL9MJUkFgWF5QUG5goYyhTjRlaoW9DafOd&#10;83ezYrIJzkRvvs/nx1/WL+icX7uguXSmvyRAy/POic7Ni82fN33B1hXby1IrRERJbkx+z7q9G9u7&#10;zuw7u2P19hM9x03PTZ8f/7x91bZkfZKSoYjwNpYkF9cX1AUrgkREoU7sFx8Yt6Bu/su7bx9eewo2&#10;8ssz08yKVjXPpzyj+siuE7Mq57RUz4XF4MEzQ6f2ndu4ZPPwxQfn+i7dOHb76I6T/Zv2H9l+YtnM&#10;FUkhKdF+sVmROW0188DGLG5curC+HWykhqsN10Ts7dwHJfK+M53ae2Zadn1jcfP+7sP3Lz0E+w3a&#10;Oe9M8Fzgf35kugNWtPfMk+vP4P12uvcs6OrAlkPQ5FPT8PmRl7dfA//a0RudCzemGNKai2f2rNqz&#10;pnnNoY2Hti/d1r++b03rGrAT1i7oCPUJpWGoU/821XaytYuDo53V1IkT/jJlwl9twQOEeRjgqRP+&#10;av3TX2FrNfFvTlZTnGytoELQTvYoZ0cPZ0j9dXO0Q7k5od2d0e4uGA9XrIcHDoHAI5EA4ECT5irQ&#10;WDdnnLsLwcOZgPhWAtoNGhuY4IGABGA0hopFs4gkBgFHw+KAT8VAYjADTwBBKh5PxmKJaCwBhQGW&#10;jMXTCCQGicIkU4EFPhVPBJZOprBodC6dKWNxvHg8BYcjZjJkPI7WU67TevmqlXIRn4BB2llNnjpl&#10;wpQpk/4y8a9//Omvf5syYfLUCVPGAdoAwC4BWNtMtrGdYms31c7eyt7OysHG2tHaGliAnS2E7Sjs&#10;7WwATna2ABc7Oxd7Gw/Hqc5WP7naTEY72uPsHZiuaKPCf2ZWzYYZK1ZXLl6U3daWPHNZ3pJ9s/fe&#10;2HjjycAj05XX17YePbt+wDT47tjKnqrQ3L4FW25sP21g+gTTvduyGzumL52XN3t59eKV05aurF3W&#10;s3zn7mU7jm8+cv/0vedXn90+eefKwas3j9+5e2bk4bXng2fuXTp84/qJO+f2X9u/9fjhbcfP7jm9&#10;d+2us71nwTl24fD1Y72XDuy5sHFV36KWTeuW7dmyfmD/7pPnj1441NO/s3PjgW1QCejD3asPbVq1&#10;r2Px9qVzNi+atW1J6+6V80/t3HCwayWIX9y39cahnvN7NwO/r3PVqT27d69br+LwcQ7OcpaQgiQy&#10;8SwRS84iiqAUW5KcRVIyKZ5MiopF9eJQVCK2SsxVirkqPlPKoojM4i4k9DJIAgaJByJmARiycATW&#10;gGHdl4RhWEpGgydztBsRzgM25/6SwSQIwgKws627mwMS60EkYWiwAEzGsmFIGBYJzSaiWAASksUh&#10;itgEIQsvYOJ4TByHheeyCTyoFjSOkx6T07V866WjN8/0X1k4Y1VRfHVNViO4wuzo2Llq7tq+LQdM&#10;b0wvR97t3LB306ptpw9c3L/9yNJZKxfULeqc3zWvcm5RVNH0pIpj6/bdO3D5xck7ppsv7x+41reg&#10;++SqvZc2Hnq4/9rl7iNDfRfenBu6ve/MqY17r+0++vDYtaH910y33l/bcubUsoE3A/f767tLJckL&#10;wqpH1p0y3TB9OjC8s66jt6X76tbz5zef3b3mcG5hu8QvOy235cq1l9DHi8++fBp5ZXr++c7AuZ1z&#10;162uWri3rXtw+6WnB0ZOLT+0OK5prnd+u09+syq9t2btzyeemO6aHp96urZl8+o525pKl8f5l2xb&#10;cnJz2+HS0NZ11fvKg5vqYuq2t3Tvmbuz3lidxItpNNbtb+272XXz9ZG3V7pv3t577+yWq6WxtXyM&#10;JwenUNJ9IsT6hsTKA8t2nVw30Dd/661t598efXS18+TnY89Nx15uLVlT4Zm9JLGtPXHOzPCGHTO6&#10;BvdePLx+98F1u+4eu/x55NXnB69f3Xn8YvDhz4/efBp5/vn+C9MzcKcxXxWHXry/OHK268iR1f1H&#10;1wzsbd+2snr+mtoFPUs29q/ZvKaptS4rNy1YH+PjHalVBisEOjE7QMzRywWw4hvmKQZ+iIxvUAjB&#10;ZEZoQIK/Bq4CHW8erzc5yAdEqtLiC2LC0s3Vm/OjQ3Mj9SAIS8igJVwRGgRzIkJSQ/xifVVgLiwP&#10;Z4UHZYYFgkkAWBa0BHFgwSwwCdoDso3B8f6aGNA+yCcn0gBICdElB/tlR4TW5WZWpSeXJMQXxcUW&#10;x8cVxsZkG8PT9CEx3uoEnTZdH5AbYSiKjShJiASAh4fC2PDq9ASwtbmRwWl635yIoMLYUMAffu1F&#10;8+8Fej/1PcY0+y0CoK/vEV5fP703A1dj4+FDAHyC3lyAES66CI0IC4vBdI8AsouvuayiFlgAXN2X&#10;4OhDdtHR3ANB51xsGA8Hj5H59VXab1tk6K+9zmOizHkk4ywXF8PBx3Cw0SxsFAttHnYOaYQ0m+/1&#10;A2CjjBwUlA05Bj42Yjw8LPSakoWNBP1z8NF8QhyfFCciJwopCd+1IkqCgBAhxIePh4vWfxewJ78L&#10;xdUPQHWD6liCyW853wFMTCAD68/E+o+xFIQ3GeE9xgLAUTNXyxwLydkHAB9BvIMGHD6snRfaToNy&#10;CEQ6BqMcDWhnPcY5DOsainUJx7mFEdwjiYgIEiKajIqiouNo2FioZDFUvjiFiU+FFFNCGpuQySFl&#10;QHoqORNYHiWLR84Blk/JhYa5NVsxO1fIyRZyxlqoeCY3Z4yF6mfSc2S07yAkpovJmcCR03OBBT4f&#10;n8rBJIKjz0QbwZkADhk4XkISdFzElBQpLQ0goaaLKWkiUrqQmAYQEJNFZAgBMZGHj+dgY9kYqAIz&#10;gIGE3k2Pw/j7gF+Co6BvGn7QQjIMuET8sOVijNCgmBgjHIEuLChI1/+13xe0FKQw/SDmFX0PqMNf&#10;gQEsJIn9wjIRBjq44CAMkBiDCmOioaK+LLir32PNvf2oBZj/XvhP/oU1K1jfESB/7bhA1wEMVAh6&#10;jP3W/38UeGvHM6aZhTHNLECyhBngQ1IluLj9w/a/hmVFYzDvqN8F2KuAfyAi/sJCazEf6x/ll5v3&#10;G0CLBHOwQeOBktrHgwoEpxwNZaC4B5M9gulIA908qjQVqSe6BBDdAsluQRRECIgzMJAqDAvD3wU+&#10;FuP5prT9/dME2JqzMI2wHR0fLZCDv8jcA9Q/fNDBJAiCuaANaAnnZP8a8AEa0w/wQQQcCNBAgIfK&#10;eouIkLQ/xprLSMQLyfEsQjSTGM0gRNHxkTRcBPRRC9ZIwYSL2akiVoqQmcynJ3IocaABiJPRBiIq&#10;gID0wyN0GDctykWLcFK5O6jc7BUIJzXwx1pHrXks3gBwS8K4hIDbEBERDm5AZFQEsBR0JAUdTcVE&#10;QTcjXAwDHw/gQ2X2zeWUzUX+xcxcCSsPYC68nA/7IGiuwAwPAQCVaJaNs3KOuVwzC7TMEcE1/EHP&#10;lHQBKU1ASuETU3mEJC4+mYtP5OCSOLgENjaRjY0fbzkQX0XxHwGu2Pz7gH44Pwo4i0Yn+HIxkWa+&#10;nQPfHiCBAx7zwHOC5ar+40DX/B+14JQDV1foJ/DDFvwAv9Mb2Gbo/vLDdnwPwALMAvDvGgMY8ItP&#10;J38LeJGxWB78folZvv2lpPqPgNqDpUBvP0iAWb6Fyy//Ajgx98cxa7rj8YcS7sEqzEozzd0PKg5k&#10;/ovAfyWgPHJzNRGwW6D0YoQ/sCQXL5KL5zdrxpyqO16ahS3RBRrdlmQelBdOjYKTouAReUHcPPat&#10;DASZaC82zouFVTHQchpSCo/IS3QVwBBc+DgnLtaRg3fmfR2g14WPcWDDDohbSjcDB+BhTbOAsKFb&#10;4kh7joc9G2HHRjhwUA58jIsIDyWzyskITzLSi47WMnA+bLw/i+APWzEzTMIKl3EipGwj8AHAkXMj&#10;YeCggKbnkoPYxADQnujhCVVLdgco4MGDzclhYEU8tAvbDAvtwsC4MrFuLKwbh4ZVkJAStCMPKuA8&#10;heo0lexmzfCwZ+JchFBxUWcB2pkL5iId2WDLwTa72jDc7VhIRyjz7O89O3NBJzg3AcKB5WJNdbai&#10;uNpSgA8lqLmL0G5CGIybBOchI6KUZIwK6SxGu0pxHgoC0hOARyix7gqMmxzr5on30JBQPlSsjobz&#10;B5aM9iWhtCyyP52gJWPlOKQA7c5CulGQbtA7Ixc7JBFJwboR3O2RaBechwPK2doNTKJc0Fh3HLA4&#10;DzydwCAgCcAGaAN0nr5SloCCxKMc3LgkVmpUUkFqboDKTyNWieh8KUsE/GBNgCdfDiYVXLGELRCz&#10;uEIGm09j8qgMLoUOAA4cBFYrU+p9/f29tAw8yXriZNvJU60mTbaZMtXR1s7BxtZ68hQ7K2s3J+eJ&#10;0NvLiSAOJuFy0ACrKbaTJ7m4I7gMZiCXE83hpPJ5+QJeGYddJhbVCgXT+LxyIb9cLCoVCQu53Cwm&#10;M41MTaUxshisHDYXqgUtlVeKJGVcfqFcWU2mpmPAjYabL5FVgAjUQFpJYxUyeeU8cQ1bUIkl5aLw&#10;WWJ5U3R8F4NTI5I1i+WzOIJ6nrBJpmwDFk0s4njOEPnOFPo0szxrOZ51Yp+ZIu9ZHHkdVVAp9Gzk&#10;SGuZgmqhooErqWXxqyRejQLFNKa4lC4q5HqWyX1rpd7TWIJiDCGNx63Ao1ICvGf6eVVOL1+3c8vZ&#10;kOAEJxeWB8noH93uQks1FG+Y3nu/eedIVPA8lGukb8PWwt23ixoOyLxqbfhZ6qpuVsEqRvJCB3K8&#10;JnKuNHcZ2tiA9izPajrIjmqdRIxaOu/sjYumssU9OJ+Y9yYo9+vdnVfQm3ezBvz6wQvTh68DA98f&#10;fGT62XTr9sfbQ6ahu6aNKw9p2YGNKTVd1XM3183tmrN4+az5pYlZC6pnrp3Zvm7Gwju7Tz7de/Hm&#10;8t5NiQ1zpSnrvfJ7tBWd9OSlLvr5qFDNv2FlU6kSWzrxb8gJ/9fEn/77VAZFHB2d3tKysLdn4M6V&#10;m1eOHN+zZMX66TO21DXunbP05KYT3e0DMyvWpsfNDvSvlqpKRNpqedDMhJKdiaU9sYW7wlO7/I1L&#10;vUPm+ennBxgXhiavUBhmSYIaRQEzmOpKoX+9KrxVHNgQnb9BF98O/OCU5WlVOzNqdgckLmGqyzGC&#10;LFFAbUBie2DSYjBXFtLsE70oLKPDN2aJPKSVpa6lKaZxtY2KkHnekcv9o1fJ/Od5Bi/Shi0LiFkb&#10;kd4dk73NL2YV36fZP36Fb8xSaUgL3auGpa3VRi+MKdySXrWX5TnNN3JxWOo6TdgClqKGIauS+DZr&#10;Q+ZJvZuYkkqptjEqZX1i9mZd2CKlz0xdUO22TYeeDz95dHP47vkrDy7ffHrl5oc79x+cvWy69/jL&#10;0JOPd598uP30/Z1n7+68eH/39bvhF+9Hnry6O/T23siX589NL1++f/jw3YMHn589A/6Lu3efDg5C&#10;/tu37x8/fjE8/ObBA0gAfv3u88u3P7948+nZq49PX75//Pzjo+cfHj57cPXWm6GHpjeffn704tWd&#10;+++GHr65dedGb+/ZLVtuDhzev2HX0d0nTx+9V165VhM83Su0hevXzPadIwtfrgpfKQ5YINK1eRoW&#10;SYLmiIJm83RNDE0tzbOGpamTBM72Cl8A7Rz/WV6GeQGxy32N7fqE1anFu7LL9lbOOFE782x1w/Gs&#10;ot2xqZ0JmRsKy/dMbzzcMu9My7zTjS2Ha2f0TqvfXduwp6pmW37x+ur63Wl5a+NSlhjCW+XyEqWs&#10;KDSgzhgyLSGqLjOlMSut9s9/dJo6xcPGDvXXiY72Tig7G0dHGwdHGydnO6gqpquDu5sDGuDhCC5x&#10;ZPM1HEoFxrhycO48IlJIQ4pHIf2GHNaDGSgVLAADh4ZQkREKKkpBQcu+6b7gXgAV2ycioDxgc119&#10;AQnNRrmS7Kc6W0+ysbeyg5RdG9vfYe3/jpOdPcDZ1tHZxtnRytF5qhPAxcrVzcoN4G6NcLFGT52A&#10;cnFkO9pSf/qTi8NUlJzvFaePSTHGRfkFpOj1yYG6GLUy2U+THxqQplMF88iBAlxqsKQsPqAg0jcl&#10;SJ7kL08N8EzxV4VJeUm+6qJwQ0lEWE5wUKJGHeupjPf0Kg+PDefJk1W+FRGxCSq1nsuNU8oTNPJk&#10;nWdFoqE0IShKww5VkNNCpdlGRYSWmWrQRPsq9Ep+oJQdIGGFeQozQnXTMhPKk6OK4gx5UUE5EQHZ&#10;Rv9Mg0+iThmlFkVpJZlhfslB6jg/RWlieHVGVGKg0k9AygjzTtWrc6P8p2fHNBUlV6VH5McEgMns&#10;CL+scF1uZGBZknF6Vvy09Jj8yEDQVa7RPzVInRniXRYXCiiICKxOjpxbVZgeFlJXUrZ59eY17dvW&#10;Ltu/b/fdTV2X13ae695+aUfvlZ79V3b1X9gzcK3/8J3+A/d6egc3bD539NSTzVvObtp0Ys/OsycP&#10;3ujbesxPFhSsMiTrk7qXboJezb81bVu5PdovRkyVVWdNu3b0elvNvGR9CjTkrbmMwqWDl6fl1Mpp&#10;CgXdc0nT0ksHr+xYvbO5dNaMwsbXd9++G/50dt/FxuLmGF1cQlBSdlRuhjFr/YINQ+fufXliOrj1&#10;MJgMUepnV7ScHzjX1b5+WnZ5V3uH6RlUX/rt0Msn1x4Nn7v74NLIyPmRjyMfwRqvH7lRl1uvVxgM&#10;SoNeoVezVaEqfUVaWeeCdef6znTMXSOjSOZPn5sRnsb0oHvzNNtWbLl75nb3kq7C+Hx/SSCgJLls&#10;TvXc0pTy3Jj8stQKYNe0dYBIcRI4wklRvjFgU+MDExODUhPBeSQI1rJ14V6RMT6JMb7xZcmVq2av&#10;PdVzeveanvq8+rLksp61PffOD+3bsLcmsyZIqs8Mz0nTZwuwYpY7vz6v8cyeixf6L3e3b9+8ZFt7&#10;3fL8mCLQT5wuEVi9IizOP6kmq66pePbs8rbD246Dv+79vZ+3r9w9o6AZzAqWh2aE5xQllBk10RKS&#10;gosSFEYXNOXNmJ4xbVp6zcqmFZ3zu6Zn14drIsDRaSpv9pFqEXZuNj9N+rc//F8O1lOcbKf+9d//&#10;DUp7nToJ2L/98X9M/ukvSFeniX/9k9XEv034yx9dHWzRHq7wXCzCjYRHeXg4eCAckShXFNodDf3D&#10;olAYNBKHRmJwKDQBhSKhECS0GwnpSPSww7vbkdGQPIz1AEu4olzd0W5uwMchEFQ8kYrHU3CEb3Iv&#10;Co9Eg5YkHBaPQ+GwaAABA0HEYkCQRiJTSGQqmQL+Ual0CpVOpTGYVJonlaOmsLzoHE8ORynkKyUC&#10;lUykkQv9PRUasdDDxuZv//7vDg4OE23t//CnP/9Pa6u/2E76q+1PgL/ZQEywhpho9ZVJ1uAZa8Ik&#10;24mT7SYBrGwmg0uQs5W9o1nqtbUFFzD7qfYQ1o6OUN16B0d7e0cHO0dwUXK1AdjaTvizh/0Uoosj&#10;xtYWb2XrTeU1JRfvm79xb8v6nqb160oWN4RVFXplzYpuPLHk2JfzPz/sH7rbc+Vcx+Eb3acHt57b&#10;WLG0LW76nsYNnSXtRrJvjmd8R+mihZkzV5YsGFi8e/eCzSc2Hb518NrF3nMX+84/vfH83qWHF4/c&#10;GLn24vDei4ALx4YuHL7Tt+Vk/+bTJ/deO7bj/K1j9y4fuHZm37lzBy4OXrh75+rI8QMXNqzdM3fW&#10;+mULd2xcO7Cj69DODXu3dnR3rVq5aUX7vg0rDnevPrVzw7k93Wd2dx3b2tG/fmnPqgW7V87vXdsO&#10;/IFvtaAPbFxxpLvj3O7tx7Ztrk5P4yDRBCd3oiuW4E4Usz0ZRDEFD8EgKwUMrZDpzaV6MQhSIctT&#10;yFYKmEo+U86hSplkIQ3Pp+K5DKKQguOAmwXwWWQxhyYBlkaARvyFpV/gwEowAUUDz+1w8Wcimg6A&#10;S0BjPcgYdxIA6YJ1d8R4OGFBBCwIlqITuaAZ8L9lG0NrhPRgNIuFF7BxAiaOD6DhuAAqlkPHsKgo&#10;RnZ87oX95++cHrxz7MbFPafXzFi2af6GLat39O0+kp9RcfLAxZcPPt65dP/W+eHBc8On+i9eOHht&#10;y8pd9UUzZxTMaqmYW58/syK9akbB9K1LO19df2y6/+njjVfXd53rru/Y27bt7q6r5zuPHlvdd2bj&#10;ofNbD53bfvBa38mHJ2/c2H78+YHBRz03N5WuLJVl1XuXL4xsrtPmD60/Y7ptMt3+cnfr2ZcHR/rn&#10;79natKMieU5IfCNFnVxUt+LTF9OHZ1AG7efB4SfHzz08eHqk/9zdPWcfDdz4fPbJ28ND+xrXVXkl&#10;pdFDCiWxHfnz7u64aLrzBVy9Pw19OdVzeWDLuXvXPncuORYbPL2xePO2ZbdmFe1J9G1I8i3MCMiJ&#10;EMfoSH6JssQ56bN3ztx2dMn+U6uP3tlz607f4JH1R7vnbZtTsSBQEe74b47hdN8q/4zXh4benXq4&#10;u2XTcM9V0+UP1ztOvd1z71PPyM+77u8p6azTlNb7Vy1MXrB/wcCT4yMjx24/OHH3zqGr1wcuvgY7&#10;6tGn19cfvrgy8uzS0OMLt15fHYaGAX5rMg0/HTl86dLW05e3XhjZf+f+wdu9i7fNzWvY1Lri0Znr&#10;p7bunVdZE6HWhKqUGeGh0f7eBrUiwxgc7eOZGuJXHB9RnZ5QkRKbFR4UoZb5C1mhShGcOwsLw8AG&#10;SbgaFhk4UVpFYoAWLJUS7BtvHqYXNIgzl4OGFwFBMBlpHj8YtAFOuEoCInDqcEZoQFGcEU75BRbW&#10;ldMN/oWx4eUpsQWJUdlx4RnRhsyY8LyE2PzEuOzYmPTIyMKk1MKk9PyE9Ozo1LTwhCR9LCDFEJsZ&#10;ZswxhudGGPMiI3LBo4hRnxcJZQCDnrPCwZNDIHh4gB8hwJMA4D9HAA4ab6HSu1Dt6DHWn24WgGke&#10;Gqq7GkDz8AYRBlIHCcA4WP2FMoDhQtBgm7lY6BUzCxlKdw+hugZRXAJhSE7+AKKjDlgwyfCAZB4u&#10;xgic7wK/bh4DLLeYs+7GQkWEfhdLA/Pgc3+HhY2EMefqQYAgE21Wy7BhPMxYy0FBR2S8ZWHCoWwV&#10;bCQbF8XBR3MJMTxiLGDMZsDQEGD/gx0OFcgdY835MXCWzC8smPVdoNdh3/j6HtBDR0UA/ChIn/Hg&#10;Xb2+h4bgqDUDDcE72lLdAqhuOos1pwsHUtz1JEQ0CRlPQiaSUQkUdDIVk0TFpABLx6VBNSrx6UxC&#10;GpuUxSFncik5PGoul5wPA9dMBvCphQBLLeVfQCsQcAp43FwBN3eMZTMymIyMMZZDzxCQ0sTE78DH&#10;JglwySJCqoSUDiaBz0UnQIPmQgP4+YOjwEZDo0WCsxeS5Ilf1Q6zzvS1eCn8BlxIgErXwrKK5T24&#10;RQ75zwdswO8CbDMMPPmbG29Z8D/ImG5/k18TJn8vo/v8EcYsbsGy38YwZnELYxb/pzNmdRbGNLMw&#10;ppmFX9vPo9v8CJYVjWHM7voBRpUL/m2gBOKvsu6P2N8LWOr3CMDQWNdmAZjsAQnAwKGbxyKlIvWw&#10;A+nBmDDzyNbh5pGtoazl7zJ2S74xRp+zYJZ7/67VWfYPC1KCvx6j0f1bdjh8oYMlXnBZGw0cBIAG&#10;EjIs4saKzIM3w9fAMW0sgG4tKwLrhU8wcBMH9zuceyDWAwLjHgBAu/nD4BBBeGQwDPDhWShXX5Sr&#10;NwDt5oNx98V6+OEQOjzSH0BEB34PPQUTQ8Um0HCJDEIyi5TKoaRzqRk8WiZUS/kbAkY2jJCZI+eV&#10;makAVsYtl3FLYQtuPXxaHrDQPYuSB25eHHIul5QtpGZ9Fz45A8AjpXMIqWx8CguXzMQmsTBQTrMA&#10;H8v/NmguwHwfAbtr7BH8r8n3BGDotAE/Dehp51vJGeCw0dAIINBT5ajLwm/w9SkUVk9/jDE9/GN+&#10;vX94s7/Dt+vhGMb2DPN3ARga5P43ev6n8k3xHc/XZ78fA7Q3K7vuIT9mA+C82/FYlN0xWBTiMS0Z&#10;o6o6jwZslfl5DPqYxnxGBXOx0P8sRj/lgjaQNmyWh82dQ/8T+YqHCoaJ1jBQagAd6UX18KR6QJIw&#10;rPKS3SWAMRm6BBch3lkAQ3QVUTykdJSCifE0y708vDMH58SGAT7BhYuwoWIcmMABkyg7OlyuGQSR&#10;tjQAcDysKcCi7RlYRxZoAwD9kN0FFA8hFQH6FwKf4C6kIOUUtCcVo6Lj1Ey8D4vgyyH5AwQ0qDKz&#10;mGGUMCOkrGiAhBkFYBOCOMRgAHAYWH8a+uvjPXCoKF8ywpvkoSW6awhuagh3FQnhCY2V6yZBOQk8&#10;7Nku1lQnK6LDFLyLDcnNjuLhQEE6A0gIJ6KbPc7VDm9Oz2UiHBkeDnR3+68pvAAwCQOCo+PudgyE&#10;AwvlBKWdWdRfMIl3h8Rg2IfUYkc2cNDOfJSLCO0qxbrLcR4KPMIT56HEuMnRrjKcuwrv4UVEakgo&#10;LRntbcYXWLyHhoDQEpHQJAXjB4DjfEYIm+pDJcjxKB7ag4p0xyPdsUgPjIejBx6BR7mgEE4I4IBJ&#10;J2sn4OA8cBQshYAkEFFE4GDcMHQC3eBv8FN4yzkSFp6OdUbRMZTo4IiC1NzIwHC9d5CXUKngSkED&#10;ndIHOLAALGLyYPWXS6FzyDQLRASahiXwqAylQOyr9NKpNF5imZDNJWFwKHcPd2cXgJOd/ZQJE3/6&#10;818m/vVvk3+aMHXiJCjrd6rV3wXgqfa2DiQkXslgG7jCOIEgUywpFgkq2KxSPDqHSi7msSsF/Ao+&#10;t5jDzeFys7i8bL6wkC8pFckrpJ7Vcq9pEmUVR1hEYWYRaekEahqOnIKnpNI5uQJpGYAtLGHxy0is&#10;IgCDX8UUVJNZ5QCmoFahnSvxbGUJ6on0Kip7ulQ11zdopX/oajy/hCgtJ0urSJJKmmIaAMnMm+IR&#10;42tcFhC9SubTQhVU0vjVeEYRhlrIENdQRBVYbj6KmU7iZwnVFeqARt+gVp1/m7d2DgmfzWcVC9hZ&#10;0yvXb1x30FOms7XG4wjG4Nh2F36GKGVB9tozc3fdz0xcjfaI9K7urNp7r6LtpMK30YaZ5l2+STC9&#10;m1+81o2WzFVXCHKWeUQ2uMmKg7M6mdFzQYPs6BXH9r6dt+8WPixzWecANJjlE5Pp3oejPceGLg9B&#10;k2/NKVnmqnpDt14NDv68au3hmc3d5QULcqPK1jeu2tKwuHParG0LV4ap/ahOKKKdO90JK0XStVhe&#10;BEVVr01p98nZ4F28U1l82LP6oqruHLdsBzF1s3/l1tSW/dM79jV1zs2ZafQMp2O4CGcCGkHmMvg+&#10;Mq8ojV9xaOSS3MJ9TbMPL1xXkzijIn1BZd7yyuLO4tLu1PwNQQnLpMGtxtzNYblbYwt3pZb35lX2&#10;pedvD49ZoQmcGRS3OCCxPTp/fWRuhzJ0piigTmFoFgfWe4bN0qctjy/uishZ62Vs4fnW8P2mgVmS&#10;oHq6V5FPzNzKtiNlLYe8o+eLA5rCMjrSKvckle6MzNmki10pD54v0rVKA+d7GhZrw5b5hq/Qhq3w&#10;0i9WG5aoDe0875l4YZnauFChbzNkrMup3x+W1UlRlvN1M1Iqe8IzN2giFrE1dRyvWk3YgpDE1crA&#10;VhynQBfeLvVuYkkqeYppCt+ZKr/ZQmUth5+5dNGWoRvDz4YePxkceXXn/ssbd97eGh4+fvrL3Yef&#10;7zz4dPvx+8En7wefv7vz6v3dt2+HXr67/+Tl0NCr4eGPjx9/ePToxd27z27ffn3vnunVKxB8dOMG&#10;5L98aXrzBkQ+v3gBpf++fPPp+euPz159ePLi/WNI+gV8fPDs0dXBd0MPTS/f//zg2du7Dz4MPXp7&#10;4/bV3TvPbdp4sad3YOOu/btPb+4+E500RxlcLw6YyfGZKQ5pD0jZpE/dLAteSJfVkYSVsuAWuaHF&#10;M7xNEzHfO2qhzpz3bEhZlVS4JSpzfWbpzpK6/Tllu/Mq9tQ0H6ubfXLx8sHmWaeqqvrLy/dUVu0p&#10;r9hVUbGjunpneWlXZvqSiLAZIYGV0eG18VEzgnwKoTLvklSRJCUwoDw2uiHKUJMQUZub3JyZUJsQ&#10;VpwUVZSaUIbyYNnboZ3diRNt3Bzd0La2kIzqaOPgbOfkYu/q6uDm5oAEeDjhUa4kjBsdAJeDxrlz&#10;iUgBFSn8OwiRGYmZrwIwE+0Fp//+UgBWQgIwAvp46JsArCR4iECHRBTnmwAM6SdfZd0fxdos/QIL&#10;Yc60MwvAto4uVk4uVs6uUyH1132qhxmkqxXKxYbs4sBwtgOWwCYLDL4hicaIOENItL93rL/GoBT7&#10;cGl6CS8jyC83NCjZz8uTjgiSkTLC1BWpoQVR/pFe/BBwB/UUBQuYkUpJsp82PcA/xc83Qeud4KVJ&#10;VPtURManeQdk6YJLjZHZgcGJGnWKjyZFpwVLRWuE2RG+oJ+caO8wNVMnwQYrKAkBihgfWZRWEu0t&#10;NXoJQ5U8MJlu8CmODwUUxIRkG/3T9N7JQeqUYA3sZIb5xeuUEWoRsADQuDY7IcHfEywOgmCyMFaf&#10;Hx2cFa4DLXPCdfD4wYCsUN/iWH11alR9dkJeREBhdDCYBLYgKig/MhDMTQxQpxmDpxUWbly+cdXC&#10;LWuX7e/rGe7aeGXN+rNdWy5t23NlV/+lnX3ne/qvmgXgoZ7ewf1HHnR0Ht+1+2pnx6HeXWfmz1yV&#10;GVMAroo9Hbvq86d587xUTHljcdONU4Pv7n8avvwwJzpvVnnLk+vPFs1YzEHzAmXB+XGFh7Ydga6l&#10;ryA1NzMiW+8ZWhBfBOI6cYAn06sstQI0eD/y8csTKJl12cwVuTH5ErIsTG1sq5m3a23PnOq5QfKQ&#10;EKWhLr9+x4qu/g07U4Kj8TbuKcExq2a1r2hq72hdsWVxV0frqplFTYUx+dPSa7oXbrq6/8qjiw+e&#10;X3v65PKD49sP12ZVR3iFFsXmtdfOX1DTBvxgiX9+VHZ2eLpRZQCLQ1//vDV9uPdx+6qdYAM0XG8B&#10;XhQfmLhzze43Q+8+PzYBTM9MsKQNARx4EnDf9OLq6w93fr5/5lFLSSvVgUZ3oqmonlqWWsf3zTCk&#10;gJVeO3gBrOLJpae7lu9Z0bB649zudS0b5pTOywnL13ED04OzKpNqFlS1g+Cm+Vv6OvbfPjr05aF5&#10;k0ZMh7aeqMtrjvSOj9DGZUUUlKdOWz5z7ZyqhZXptWngdPNNTArOmJbdsKxp5a6VO+6fuQtt2HOT&#10;6ZHp7eC7D8NfwHr3dx9e1bpawZI7T7InI3AEdw/HqZP//D/+m/Wkn6wnT5j801/srCYD569//B8T&#10;//qnCX/5o82UiX/6H//PlAl/Rbo5I1ydPFwc3Z0drCb/zd3d3h1hZ9aA3ZDQPzTCAwMepdBIHBaB&#10;wSPR0Gi+KEgAJiFsiR72JJSHWQD2wLi7WwCTZCwWQMJgAEQ0GkBAoQBELIqIQ+LRCAskEMGiILWY&#10;gCeTCGQy0awBUyk0KotCUxCZGgJLReMqWVyFgKeUCNQygVYmDFEpAiQimovblH//0+S/TZpsY/9H&#10;a5v/bj31T7aT/mL7E+D7GrDNVwF4gt3EifaQAOxobesy1dbRfNUyC8C2U+3tJzvYTnF0sHKwA2E7&#10;OztwdXWysXO1cnC1tkG7OCIdbdysp3pMmcp0RkSI1U3Jxd31S44v2d3XsqmzZElbfGNLbGNn5bpr&#10;3ddNl0ymq59fHHl0ft2JaxvPvj748Nr605tLl3cVLTkyZ3uZJjVPFttZtnh10fzWpLotDWt2tnXt&#10;XbZz6MTtwSM3Dm89fP7A5Rtnhi8fv3P17MibJ6Yr5x+dPDB4ZN+1HeuOdC3v69907sy+wQv7bp3p&#10;vXJ898ljvScuHr9w4/KtC2dvHBo4v6Xr0IK27lkz1qxYuGXj6m3rlq5du3jR1jVLejuhas8ntq8/&#10;27MJcHJH55HNaw5sXAGCA53Lete2wzLw/g3L+9Yt2btm0anNG09t655VkCclkkhOHmR3PMmDyiKL&#10;6QQRBS+mEmRMiqeAoRWxtHyaikWUsCkSDlUKA3wmScQgCukEAXCoOB4Zw6Hh+ZAATJVCnRD5FBxn&#10;tABMxbMJKBrGnWRRfy0aMJwHbBaA8aMFYFj0hQVguBMY4FMwbLMALDJnAPNpWB6AiuUAcM6E4tSS&#10;kQt3n14auXfs6vPzd4+v69k0b+3Tu6+G7jzf0LGzd/fR4ZtPD/ScOLDzxI51vT2d/Ud2nTrZe/Ho&#10;7rMbl2wvTqlONGRNK2icUTajqWLGpQPnoKvE0OeTnUeXFS/e0bx5z+ydh5cMXOo6Nbj3yvCB63cP&#10;Xr42cObKnuP7F3WdXbH3VufpLaVrM1lJ2ayUuaHNc8JqBztOmk4/MV168erAbdONL7d33jzQfiwz&#10;vEHkX0LQphY1rvr0BVyIPpsePf107abp5p3PV+6+P3/n5fHbr0+OmC6+MF159eXw4MMtJzcULyjT&#10;Zc6Mqzm2uu/UpmPbF23r27D/5sn7N04/vn7m1cKZu2MMM+rLdnQuu1mds9ObV6ikhMtw3gXhld0t&#10;2/Yu7jvRcezw8gNL8uY3xdbWx1QXBeVm6tLr02esaV7TVjU/T59ZrEroyp/7pOfqurKFMZyQrTPW&#10;m86+/fnw02ONOw5UbbzedvDYtB2r4+fPDJreGNawfeaOYx1HjncdujVw9cGJu/eODr6+8tg0/PbN&#10;1UemoVfvbzx+fPbW/ZNXXl0Z+jL05P3NkQcnrh1Yvrd/0d5zXSfvH7x9ddfZXYs2DazeNnzs4qPz&#10;17vmL0oNMUT5+ORGR8YHB/jLhKEauVEtj9Iq4ExcuE4yTKhSBEu5YG6EWhapkYOIH58BnBgfzwR/&#10;TbJ5KF+wIGgQrpIkBmhBEEyCpSxKMJjMNgaDBgEidqCYE+YpBnHQeXF8RF6UAU4gTtPrQD8pwb6g&#10;ZX5MWE58eFqMISUqJC06LDshJi85MS8pKSchKSc+LS8xqzAlrzC5IC8hPzs2JzM6JzMyLUEXnBMe&#10;UZ6YXJGclB9lTNcHpQT5gT4LYsLMKb96QEFsUF50QE6kH3j8+AOcf8lGhwD+I2+XwLLfxTw3YLw1&#10;K77+4y302ggBvXz59qYGUs44mFCoEPHX98jRZs0Mel0Ipc+iw2ENFRJNzS8NmcgQs5YcDCmIrv4k&#10;Zz8A1Q2sF/yNBuhN0/f49i7vF0CZHNBAod/BPPbnd6AiA6Hyfehg0IaJ1bPxoRxCGIBLDAcAB0RY&#10;OHjkUT0DG8TB6znm5OYxlonyp5tr3P3SmoeFgysE/nK9ZA//78IAW2IuxTzGgr1NQ4Id/gsLGPWm&#10;7xeAAwHPNZdx1lFc/cguvl+LYTrrfhyam96MYYw1vwgGRxNKAOJhowX4GOi9NiGBR07jktOh5F1K&#10;BpS2C2VT5QhoWcA3p1VBiVNiJpRK9bUIM7NIwiwRM4phRPQiGMukkFYooBbwKflQsWVKFpuWzqKn&#10;smmpYywFH0cmxI2xNFwcEx3LQX0HpkcUCxENHHjISTYyhuEeCf40cAZS3XzBTgN7z3Iyg3MV/uyA&#10;iQgDwOKKmXA4H3Q8v3gv/J/ImM34TeDX99AbfPOkRaT5NSwL/gcZ0+1vMvrNO7yRYzr8QUb3+SOM&#10;WdyCZb+NYcziFsYs/k9nzOosjGlmYUwzC7+2n0e3+REsKxrDmN31A8DK5Y/y7ff44/Z3AmnA32HM&#10;nQgGyguEBOAQskcgBQHuAuBOZKCj9cBh48PNg1iHMbGhcBAG3uc/DhMR/l0YHl9nwYrdNw0YEoDB&#10;UuAPAfsWvkELzJm+o3Xc0QquhBwHa71wA4vKC8+FjxG8Z75tD6Ts0t1DLAPDWz7tAhAc/AB4e1+c&#10;nQ/W1htt5+1hp3W313o4eMMgHH0sIJ180S46rFsAzj3QAgkVSkaHUTDhNFwEHR/JJEazSDEALjX+&#10;O1AShIwMIT1LxMgWM8F9J0fCyoUSc9l5wAHAQTD3G8DPAzcpATUP3LB45BwOKQOq7U+ESvqzCGlQ&#10;YX98KgObxsCl0DGpdGwyG5/CJiSPh4VPAjBxiQxsAh0TT0PHUVGxdGQ0Cx0NK76wjArfR8Bhsiis&#10;/8WBT6f/IwCP7Rnmv6IAbFZqf5CvT9fmpX7M/l4BmOyqBlDcNLAGDAfHiL6jgQtNg/9fmP9zEQBr&#10;wADzf0AgzLr1VwHYnI78d9F3NHSkGgAcijuUE0xwluKdpDhHMcEZAu8kwjkKMfZ8tB0PZctF2nA8&#10;rFgAhDUb+CAI5oJmJDcxlKRrTuRFmNN20fYsjAMb68gBkyQ3IQurpKNkIOI2leJhTQMO3pmHc+IC&#10;gENw4YM2FA8xFSGBfeCA9gy0HFjgEz1ENLSSjlOziN48qk5ACzIDjdfLJgZwSIEcYjCXFAIsCx/I&#10;xAUxsIEENzXRXQMV7EH6AAt8nIsK46QEDt7VC+vsCXwACEItPbzMWb8itDMf6ch1s6U7W1EcpxIc&#10;puDtJmEcp+Ld7EgIRyrCiexmT3C0QttNQtlPxjpbkzwc6HA1UZQzC/iuthRY9wVYlGBzSWfGN2UX&#10;HnsSAhZ9sa5QAWecmwDvLgQAxzyLj3WXEpCeZIyaitNSsBo8Qolykbg7CEhoNQwZo6FgtTS8D4Pg&#10;zyL7E5EaAkJtAUyS0d6ggYAJCcAUvAyLZCHdyAg3HNIdi0JgCUgCAOGEQLuiKViKh6OHo5UjiJAx&#10;ZC6Ny6awaXgaEUUEcQaRER0arVP6ePLlAiqX6I4jeeBDtIH5KTnpMSnxoTEBKj+1yNNXrgUouFIx&#10;QyDniAR0Dqz+sklUFpHCJJDhQewEdBZcFBqelHEFBr+A5Nh4tVwp4HBpJDKVSMKjMc72DpN/mvDT&#10;n/8Cl4CGdV9YAwZYTXW0sid54FRUpoHBjWFz07n8fA6nmEYvJBMLudwauaxBIq1lMgsIpCQiKZFC&#10;T6YwM+icXL6kVKGervZt8NTWiRWVXFExi18A68EkegaeksoWFDK4eR7YBIGsmiksZ4kq+PJaAJ1X&#10;SaAX4ahFMnWL2HO21KtV5bNQo1us9V8SYFhtjN9Ek1XTlFVMr+l830Yvwzxv4yKp30yquNw3tD04&#10;eqU6YK7Qc4ZMPUvkOYMvq/fybwuMXKo2zJX6TheoK0SaSpl3jcpnhkbbLJfVS4TTNMoZclFhXubC&#10;7IwGR3uMhxsLhQ4OipqPVhWi/MuDarrmbB0qLdmBREd75q5o7HvctOq6j3G+FSlRW7Def8EB3+Ye&#10;irTInZYozF2OS2hxlZcw/Bu5sQsIqko/aVXXyhs9gyZ1YbNCl/x48L3poWlDa0eEX3RRWsn9y3eh&#10;F3YfTKZXUB7wpbP3mprWllYsbWzYmJE4oyKjYfm09u3Ny/bNXx2nDsJZu3jRBSxwRv3NXopmkP7m&#10;TP+TC+4PE9X/E50wkZv5F+60iYoOTPRRcekZbe0yQvQqcWZ/fOtwW++H7dfe9995OnDr3v7rK6Yt&#10;mJVbU5dStHLazMtbe14dPXt947auaW1x6vSUsLq8pPklhR01tT1ltftCU1czvKYzNPUc3WxV+KLg&#10;pI64zE2JmZtik9eFxS2NzemMyluXU7eneOb+lIqt0fnrw7NWa6PaAApDsyyk0Tt6LojEFW2MzO0I&#10;TlmqMDRJg2d4GVsM6StiC7sictYFJi73iV6kCpuni1sWlLTaK3wBU1VHEJUzPOtl/m2eQXO99fO9&#10;9QtVAa3qoDb/iPaAmKW+EYuYigrv8HmRGesMSStlgc0cdZU8qMk/YbEmaoFXxAK5YY48pNU7ql2f&#10;utaQvMY/ZmlW5d7kou2BUUu4yhqOoto7ZK4hdkV4zJyZDauun7/9fOj5i6Gnr+8+enH97vvbI4/O&#10;Xv759r1PgyMfbt1/N/jw3a0nbwahJOA3d599fPT87f37b0ZG3j98CJxnt28/vnnz6eCg6c2bT0+e&#10;wJNglunDB6gc9KtXH5+9ev/s6+i/7x49e/vw6RvzWL8f7j99cv3Om6GHX568+nDv8buhhx+HH7+8&#10;cuPcpo2nNqw91b3lyJY9R3pOzm3ZqPHN8wmrD0lcLNQ1UZXThP6z/WNWGNM3ZpbsrWw65hvZ5h/T&#10;FpqyOKlgXcH0ndWz99e3HWmYd6ysbk92aXdJ9c7y6T0pWWuiExcnpK2IT1ocEFQnVeR4+5QVl3Qs&#10;mL+/sWFrZvrc6Mjp69cca5u9pbxofnnx3LbZG1Ys2Tlrxqrs9DqxOFQmM4bpcxNjyyKCskL9kkO8&#10;45UCvzC/6ACN3qALlwgVNtaOzi4eP022gvQJs5I6XgB2d8QhXYijBWCsG4eA4P+aAAyXg2agVBZo&#10;CBUFqfzPEoB/mQFs6+hm4+Jm4+pu7W4RgN2muLtOdfdwQDlYOznZOtOJ5AAfTWKUPt7oH+YviwyQ&#10;RegkgXKGio3RiSiJQV5ZEf6pBt8QBc9XQAtVCbMiAtMNfmGewsQAdV1OcoiYbZCxwxWCSC9htEYM&#10;iFGLYzWSeG9Zkp8y0pNnVHASfWVxWrFBwjDImFmh3lHewpQQVWtF5qYlzataq6syIxODlWEqbrhK&#10;EOenSNN7pwRror2lEWpRjI8MTGaE+qYbfBL8PUHE6CWM1ylBJEorAXMBwM+NDATtQaQiJbIozpAY&#10;oAJdgcnkIHVqiBZMgkXyIwNzwnWpQeo4HxkgQ+9dmRwxszANBEviDGBuWrAmLyJgWnpMcaze6CXO&#10;jTNOLypat3jtsnkbRgvAnZvOb9l9ace+C9t7z+7uu9J36DYsAG/advHwsYcD++8e2n/75JHBvVuP&#10;Nle2aYW+J3Yfe3z1/qvbz3au3hrqFUZHstKMWbs6e4fPj6yYvWpNW4fpKaSSHtt1ojytkoPmCQni&#10;aTm1N08Mmt6Z3t37cPv03TdD70CDG8dvzShsFOBFXAw/w5i1YVHX5UNXn9188eH+p4NbD9flz0jW&#10;p2ZGZJckl+XHFSaFJFenF185cBqWYNe1LU8JjsmPypxd0tC9aEPXgvXttQtnFjUtm7F025KtS+uX&#10;5EZkV6VWLKhpWzN7Rc/qHUOnBp9dfXSgq29eVWu4px7YwpjcAKFvdVr5rOLG5MD4+IDYrkWboGrM&#10;70zr5nemh2cWJZbUZE8viC+K9osFk9Nz6xY3Lu1a3L1l+baN7ZvWtnWualrbnN86u2jO6uaOOWVt&#10;mYasyuSqLe1bbx8bPLHj2N61PYc3H9y9ant+VLYEz5MRRZ1tGw51HQX3GtNz04a2TWlBmaAH0wOz&#10;ivwEGkUYVpRfXX97rufi4S0n1rR07lqz7/lNaARlMPdc35Xbp0YgH/DEdPngTTC3e8mOFbM6siML&#10;xQQZ+JMrEotLE4oLowvSQ7P0ijCDIqIovnRp08qZlS2Z0VkcPNNxkt2k//nnv/w//52IQTpYT5ky&#10;4a9//eP/sJ48wdneBjj/7f/+g9Wknxxtrf72p/8JZoEgNM7ElIlOdta2VhPdna08XKyRrvYoN2e0&#10;mxvaDYlyQSGdkVh3LA6BISLQJCSKjPSARtFAOBA97AmIv48TDBy4IjTWzQVKFDZjGQPYDPARFLQ7&#10;CfF3qCgEBYWgIpFUNIqGQUPFogk4OgnPpBA5JLIEz5ASmFIKS8JiS/gcuYTvJeVrJTyDUhosFGqo&#10;DKKdw6T/8e9TJk22cXL64+RJf7OeNMF6AmCiFYSlIvTkKT/BzhSriYCp1pMANtaTnadOcZkKWQfr&#10;ybY2U2xsJ1vbTplqN9nawcrWAS4TPdXJ1srVeqqbldk62jrbWTlOneQ6dSoHiY330S+raT2+bu/F&#10;riO9c7cuyW2rNVZVh1W1pM3pqN6wo2XX40MPnh16cKXr9LnVh5/23Xm2787hlh2rM9v2N29ZnT23&#10;xCu5Pb15ed6cOmNpR+WSzvoVS6oWXOm7dOfo4O41PdvX7Dm+7/zp/VcP9Z4/e/TOicO3jvZd79tx&#10;rmfjiT1dJw9uvXR055WnV96PXHh29cj14/tOnjpw+vrFwaHbj+8Ovrg/9GlT5+HZDWvXLNmxc9O+&#10;9cs6ls2d07lk7s7Vi3rXtkPZvZvXHN+27tjWjqNboKLQp3Zu2L9h+e6V8/esXgjmgiCwe9csOtix&#10;6vT2zUum13hzuCQnD4oHgYygEZBMGl5IwYtpRDmLqhIw1CKWVkD34lLkDKIQwCKL2RRIDAYOrAHD&#10;6i88Ri8NzwcRYCk4jjlVFxKAgYWHAQa+eUxfSNC1ACbhkYDRbkSEM87dEQMs1oMM4pDQi2MBB/Qw&#10;WgCGwHHZBCEHL2bhBQA6rAGb84BJ7pS44PiL+89+vvf25aV7768/utt/bu+qbT2b+s6evvnq2Zfr&#10;l0fu337RvXbX3u6Dh3afam9e3VKzaEZJ65zpi9tql1VmNzaUzu3ZODCvfmFVTvWJXSfA7/3L7c+D&#10;vTf7Fuzrn9+7pa67p2Vn//yevvaeQ6t7T28+cm7HsdObD1zYMHCz+4Tp0ofne+61hDZVq0p7p+24&#10;vvLU1RWHb3Uevdl1dGjHuc/nXz/e/+DYqjPhmkKudz5Nl5taNv/yzafPhp8On75wu/+Q6fa9dxdv&#10;Pz1xc6j/6vUdZy9tPHp9w9GX+66Yzj/9cvrxltqVG6ctG9l/feTI7e55G1sr5s6tXVKdN6uudHFJ&#10;5oK0qFmFKcsbSndVZW1O0c/xFySxXeT16XOGjjy+1Tt0afOVk2tOLcicm6fNBmdybVRNrl9Whnda&#10;aUTJ9JTa+riaIkVcf/0605UPVzuPtyTPWFO+5NTygw+2Xx9cdaq/fP2ZGbvPNe3dkLY4F9wq0YHl&#10;IWXtxfOXVi/cv6Z36PDN+8fvPDs/8mnwxcdbz01Pfv5y9+Xjs7cGD565e+T884u33l4ffnv1/t3+&#10;G+c3nTndeex894kja/t6Fm++uPOYafil6eHL3rXr0w1hBk/PTGNYmlEf4atOCPKJ02lifMAdVhau&#10;khi9pNHeSji7F0zGmks3g0lY3AWz9HIBLNZaBuIFPpgL5wFHmutFh3mKQ2R80BL4YCnQCZgF+gct&#10;86IMuZF6sFRykA+Iw0RpFaABWArqQavISzBmROuTwwMSQ/2TwoJSwg2pxvBUozHNGJMZlZgbm16Q&#10;kJ0fn5UdnZEWlpqij0sKDC6IjpqWkV6dlloQHZFhCM4x6ovjIwBFcWEFMSFQEZFIHVQIxOgL+KcJ&#10;wL/OtzF9f2lhoXeshYDfBEEpwizze39z+cevrwvhoeN4X8eWizW/NwznYg3mrEqjiBQlIMAD1kJj&#10;2YK/iOYeSHbxJTlDaiXwwfZ8e2E31ppfu4Nd8QvLwupZ2CAmLmA8LHzgd4FqII9qYPmgHp4EcdCA&#10;jtHBH9RTkD7Ap2N9x1swl4r2HmtRvgQ3LQzeVQODc1EDKEi/76GjIgOpyODx4F38xkOAdpTuu5hz&#10;cyEorv5wBBqp19mf4BSCdzKMh4aI+i5iYsp3ERGSYUdCSpWS0wAySrqEmi6iZwlHYXm3DtXApGWO&#10;eRdvfh2fD4/FK2bmf335DgnG317E03L4VKgiNPQKnpDGIqRQsFEUbMR4iKiw8ZCQYXSzCjIeunso&#10;rJHAr+CBDyI0N725bjYkAIMTG36NyzZn23977Rv+Tfb+WnKW4fFVMwMnP6yswPz9pfB/LpYN+EHg&#10;1/djVJwxfY7GsuB/kDHd/ibwTrbs59G7+ncxus8fYcziv8mYxS2MafZPZ8zqLIxpZmFMMwu/tp9H&#10;t/kRLCv6DwNLTb+Lr+rUj9kxq/tNwCLfwZxZOxaoRC0ujI4OpiCCKIgAOtr8FRHGQEMFMbGhsG/+&#10;OEkP2tBQIYAxu9ECfCzGA1++xiPAx8KZpr8k2szX1F6hWfcFiEmgMRSBNV1zt9CZYKm0Afs0t2BL&#10;0Q6cnY8FrK23BUsEY6MFoK01KCs1wNIYBm/vC8A6+OJcv+q7eI8gAiKYiAwhofQAOt7IIESwSFFc&#10;aiyPFsenx5tJlHGzpZwcCTtbxMwU0NP5tDQeNZVLSQGT3wW+74yGDxV5zmATU1iEZMDokdfNJFDR&#10;8ZaxdeHhdQF0LGgDj+D+9wYABjbhu3CIKQBYCWbiEmElmIWJY6KiYAEVxnK8LF8w/BcHbCq85fDP&#10;5//zAvDYHv4x/+UE4CC6u8FM6I9ZKKn324P9jwHVjv6FxPuPGaP+MpC+v6z5PBZIYDZ/XQpj0X3H&#10;Sr9fByTWmofmlY4CGqmX5KrAOogBGHsRxk6CthWjbERIayHSho+yBUCKLwBhzYZ1X/epTNfJdLcp&#10;DOCASVgDxjoIcI5Cc64wVPmZ4MKHiz+T3UUAMMlAywVkLZ+kAQ5oA+u7FA/x6GLRoBkMXPAZxqIi&#10;Q7WU7TkYFxHBQwYlAWO15kF51SSECuMsh3BSoh0VKAc5wk7qZi1xtRICB2kvgxVf8N8N8P8UWAYm&#10;eYD/dKixzp6gPQA4YBL0g3LioZxZaBc21o2Lc+eZy3gKAW52FHd7KjwQL8DDgeZqS3a2hpODyQhH&#10;BtweWFgDhvVgABzHe/BBVwC0M3e0+gsLwACcm+B7iKg4NQ2voRN86AQtFaclIBVoVynCSQSXfcZ5&#10;KOAq0BQs1IZJ8iOiVGASBDFuMoybHOehJKK8SGg1XP8Zi+B5uFDcnQkerlg0Ak9AEzlUDoPIwLhh&#10;8Ag8cJDOSPsp9mhXNBVHlXAlMr6Mz+CT0CRXO1cmiZkUkWD0D9VKvER0PhlBILrjdEqf3KSs/JSc&#10;JGO83jvIR6YBEX9PX7XIU8oSSZh8HpXFIdNYRAoDT6LjiBaYBDIcIaOwGBd3AGijFEvVciWXySLj&#10;CVQiCYD2QDjY2FpNgkoRWkYCtp1qZW9tA7C2cppiS0KSfLiieI44jcnJYHDz+IIKvmg6n18nljYr&#10;FDNF0loWu4hIzSRTUynMdCItlUhLp3NyxYpKpaZWpqoRysoF0jIkLp7KymbxC4ClsXNAUOpZzZeW&#10;0bkFXFmFxKteoJhG5Rbj6bl0frlY1UDnVZJZpRxxnafPXKV3G1tUyxLWSTUtbNV0lno6R1sn0TVr&#10;wxcaklZHpK+PSltvi4jGMXKI7AIar0SsqofSPSVVMk0jTVhGERSS+Nl4dgqGloAmxSJxsShMAsIj&#10;gUHLF3GKpYLcpNgmidDwhz/8u50NOHA+3iHN3PAGe1UO29g4rf10WfUeD0KcMK5tTv+zudsehmev&#10;t8bHe6WvTOi8HL/qrFdoyxQPvTh3GTd/OV5X5yIqEMQvkoTOEdNzppdv33PblL9qN0UcsnrxdtMT&#10;U3lCCdmNxiHwytOLPj54YXr+3vTR9PrBu2ePTQ1Na9oW7Fi+YiA6tHRWxaKulnWLcqYniL3Rf7EJ&#10;Eau3L+lYO2thaWzWosrm5VUts1PKFiVXzwrIbpIlzREkNKKCSn+SzJisWoOL3sXJXouNXuAWsogU&#10;tUFTeDBr4fCi/k97b5iO3H01cOXe7pO3th28uqm3t23Z9PB4H7wg01CeHD4jMrhWH1gXl7gkvag7&#10;NHU1W1tPkFXSvWawtdCYsmxZtcJ3ZnTi2rzynrTSbf4JiwIS2+OLu3Lr91bMOZI3ozc4Zalf3IKQ&#10;1GWG9BW6+IWykEahf61c3+QTM4/rUy30n87WVlKVxeLAhuCU5YGJyyWBzVRFpVDXpAqbLw+Zw9E0&#10;sNUzlPqFIYlr+arpMu8ZCt9GsbpW5lPnb5wXk742Kb8rKGphZNpqfexihX+DOmRWROqq0MQlYl09&#10;Q12pimwLyVijS1oiD2tVhrWEZa3Lmr4HSjIu355f159SvCU0eZU+cVlCTldBxab66csvn771ePDp&#10;g2v3H10denRp8PO9p+8G7328NfTh5t33t4bf3Lz39taDN7cfv73z9M3Q05+fPIdzfwHvHjx4NTz8&#10;cmgIAFWEfvPm56dPnw4OPr9zB0oCfvv2w5Mnbx89e/P4GWTN0u/r+48Br0YevR958uzm0NvhRx8f&#10;PHtz5/6He48/Dj9+dPbCkTXLT65beXzDhnM9/Ud7jpXlNfMF4f6h1VLfMqo0nyEv9Y2Yl5TXnVW6&#10;vaCyp2JGX0XDrpK67uKajUXVG0qmdQGbX9aRVbgyPLpJqyvVBVaGGmcEBFb56coDAyo16hydLlcg&#10;DNf5ZTY2dnSs7m9qWJmWVJkQW1Re1JyaWBTsG6lVBgZ4G0J0RqXQi4CiMOkiBkPkKffVaUK8FX4h&#10;3vrIACO44Bh8AjViuUYq0wf42U6dZGdvNWHin62sJ9nZWoNLB5SjZus4RgCG8s5dadDA5+Zx1mEB&#10;mIIQ/B0PoRkxgDZqMOBveP3rBWBb8yibVvBYm462dgAnKN/Owd3WFeBh4+Zu7f4tA9jDbaozwtbW&#10;2WoizsXOS8SMC/VJjdHFhqkiA8VhftxIf1GYDy9IxTJo+TGBnlH+nqFekjh/n1ClwqCURnl7GdVy&#10;vUKUZvBvKs6MUIsMnrxgGSNYRtcrmGEqVpgXI1RFjfPnFyX4JAYJgJ8brSmI84v25UV58yO1vAgN&#10;P9STHe8vbyhMXjOnrrEoLVTFD5ay9HJOtLc0I9Q3JyIg3eCTGqIFfnKQOinQK8HfE5aEAcCJ1ylz&#10;IwMzw/wSA1SgcW12QmGsPsZHBuJVadEgHqkRg5ZgqZRgDbBRWklqkDo9RJtp8MkJ1+VHBhbH6ssT&#10;w6tTo6ZnxP7/2PsL6DiybM8X7pn75va9DUVGMSYzMzODMlNJYmYmCwwyykyyjDLLzLZsGWRmZkYZ&#10;ZOayq1yV34kMl9olubrc0/3mzZ1vtH7rrB37YIQyg/65z6nLjAO52TZNdZp7fFX+6LLsihT38IrC&#10;8fX1y+YsmTttxeLmXTu23F696uLy1eeWrz69bsu5TTvObNpxqm3nxZ37b+7ae2db+80de0B6fe68&#10;nXt3XV+/at+CGasvHb25ftGmJFNCnM41oqz+6uGLvne+exc7h1c08Iji+uJh+zYcyIzN1nENk4dM&#10;PbzlKDRH9FPfnnX7RpSPSrGmFSWWVGVWZ7tyi5NKx9dNvHjg8s9PIDX3w6OfWxqXxukTzCJruj1z&#10;aMnw9fM3nt1z/tTOM4AHFx7++PCnD49+unn0YlVaYWli7s4Vm++cuPLm1hPfox8enb/77s7rD/ff&#10;vbz2/PiWozOHzahKqaxJrx5fNW5w7sDhRUPyXdmJOm9ubGaWLa0kvqC5YeaBdXvKEovoYWRyED7d&#10;krx5wYajrQdnjGzyauKcKreeZ0yzZUwfOXPh5MVgVIc2HznZfvr49pPA2Ll697p5G+ZNWDBh4KRh&#10;JaPqMgaPLBo7orChJm3ggNTqIbn1g3OGVCSV12XWTh00ucCdp2NqGgdP+rnzh58737Uv2zq6bEyR&#10;uzRBnaxnmHjRQofINbmmsW3B9plD5wzJGQayKhIH1KYPKvaUJWlT7RJ3TmxhbU59SVJVpiN/zpiF&#10;T6++fnXr/Y4Ve4sTK4sSKlKt2RZRrJZttoqdsYo4h8w1uW7ixjlrLu298HPnB9/3vgfnHi2ftmZc&#10;zZQBmXVl6VXDKoZbZGZCJBYbhvjLv/0/kSGBgX2+C/Dz3Vd/hoOA//Tv/xYREtjr67+A0wiXSZMK&#10;eYiI0D7ffgWcmOhwdFh/bFgALjIEHxmOj4zCRyDwEShcOJqMIJCRRAqaQMNCs0D7g4CjqJhIMiaK&#10;hEXScGgqAUPHY4BNQkXjkJFkcAeGQUDyMB4N/DQilknEsUh4Jg7FwiCZaAQDBW7UooEBNtlYFBMN&#10;/Gg2FsMm4DhEPI9M5FNIIgpFRGSKSBwRnSvicMBQFVKeXsa3SAVOES+Wxc7XG9JUGkr/oMA//Tks&#10;IKBfX2g94I9C7y9L/35cALhvr/79eoEUsuHFgAP7hgT2iQ4A9AJEBvUKC+4VEtIrOLRXUGivkLDe&#10;gNDQ3uEhvaOCe0cH9UYFgrRv315fhYUHoqMjogKDEAEhep5scm3D8fX7101d3lw3fWjKoOKYkmJb&#10;eU38kGFZ48fkT9o8ddOtbVce77lzftmRC8uO3N98+VLL4c1Dlywtm36wccvU9OGNWSPnlk0enzls&#10;zajFKxoWLW5YcGnXhWcXnpzYdrp1yfbW5e2ty3etWLh13vS1e9vPH91zfcPy/VtWHD6x++bFA51n&#10;dt9+cf3DzWOdu9cfXDlv9dqWdft3Hr584fat688+vPOdPHp/44pD7RuPH9t9Zs/mnRuWLFm3YNb6&#10;5sbWeY1tC6dvb5nVvnTOruVzYQ6tXwLPBQ2JvmsWHd20HACcuxY3n2xdt2LKJI9KTQyJokQT6NCi&#10;7xQ6QUQjSv0CsFbCMUq5JilHL2HrYN23ZxAwFcejYLkw0Oq88DK9eC6LIvpUAGZRoIDgLvUX2HDu&#10;3xGA4Vy4MIPEgxthU4XQwsMUMSwAw8sAc/waMJsMacAyloJH4M9qaPqx4/WHW88fHr92b9/5M1uP&#10;1FeOnDVjyd1bzx/df/vswbuThy5dPHH755c+32vfm/s/H9p6evb4JeMHz5g6Yu7Glp23zzxcNnPV&#10;+LoJ+1bvv3nw9pUdV1+ffvX04LMzy05vGLVhcc3CGcVT51TNWDGqpW3Guv1Ldp5Zf/hYy47r649D&#10;vwW55pue1lgiKNg+YvPbXY/urj13Ys7WreOXHGpuvbj2+PUtV44uPZNirVO6BnOdNTGpg+a3bL1+&#10;9saVg8fPte3y3X7oe/LBd+fd+ytvXpx8cnPL+bNL993bdNJ3+qHv6tuXB27/AIwX0A9KHp2+v2b2&#10;2vKMmkxPWU5i3eCy6aMHLavImZnpmpBqn5CgHxqvLpcT7TUpDSc3XL3cdmf/vMP7Zu3fNa19SsaE&#10;3VO3dW6709F2/fD8fa2TNqwbv2bjmFWLCyetrZx+Y8Wx2xvPrhm1pNpWMsRRdWHJ0ZuLT6wvbd5U&#10;PG979dI1ZQumJo4ZHlu/bOjSDY3rlo1buHvxttv7r94/eqPz+K03lx+9u/bU9+D7n26/eHGh497R&#10;Sx2Hzz0+fe3d9U5fx6ufrr15eeLJnZ3Xjy3fv2LMwvlDpu1fuvX9jce+Nz+f3NJem5HtVqqyHfbC&#10;eHe+1zkgKzn9FyE23QoutdoUkxqWY5ONqkybId8dU+Rf7rfQa4c1YODMiTWDzZIEcCF2ggJZdiPw&#10;wwG+cAvxWhkcQAyKwTHBeS5rTWbSyNK8YUXZ5cke0FSu0wKn8FTScLEsh6kwOTY30ZbpNWe4LVle&#10;W36SpzQ9pSIrsyglpSg5rSg5qyQ1pyQlrzg5Ny8uM8edXBSXAE8BXRLvKXDHlia4B+dmjK0qri/I&#10;HJiTXJXm/TgRSIq9OtM9MBdaA/hfIwBz/PGjPYDiVv1vXrqnv7zo+XUKvZFxc6DgyHh/ZGSikJAi&#10;JkHBoPDycmJiNkBEyBHiswW4LD42VQAFB3ul1CQ5HZAioyVKKIlichxIhURormkmMoYeDbDAUpyI&#10;BJXvmQqJ0LrC3VI+yc0hxLCJlp5wSNbPAueyCGYAEw+9bQHQsQYYGkZPRev8K2ZpyUgNBEYHgTZ0&#10;S0koPQmt7Z6i9PhIFfwKBheuhsGGqeBXNp9DT4iOIUTZe0JGOntCRToZKDcL+RnYKI///wItngq/&#10;neTjEri4ZAEhl0/I74mcUf5ZVPTPo2ZUwABbSStTUEsBMlqxiJ4rZGQDBPSsT+FRMwB8WibML/4c&#10;Cbvo0/f4AnoegE/LhQ0eNYdLyWaToDWDmYR0Bj6Fjk2gY+O/EP+s2vHgw9kTNioOpL9E9CbCBjhc&#10;8AtQ8F0AH0Xw/fJ/0eKg3xZ8PIZJ/rfesPoLqSn+N6fQoe7SzAR+VRUu/7+eX4tVvw/8+h56g+/f&#10;/EVV6t5sF10V/0m6Nfu7gMMLA2x4kN0a/EI+bfNL6Fb9d+lWvYtuxf7ldOuui27FuuhWrIvfOs6f&#10;lvkSujr6p/mbyPoFpHwE54+z/JIUqtWtx79DMg+fwsNDcZzd+PVS310k8cmJHKIL+lkPzgFNMkFy&#10;c4leNsEJTSnht3lkD48Ux6d8nHwCnjmjJ7BA2xMZNeuzKBm5ADktG9jQ5dg/4TA0fkiZ/ijoQqc7&#10;f6guAJZ14YBdOFQX1mhxgUZsgAGA6a9H99MBUH21AOCBld1ugIpwsC9oB7QGgFuGtCUUtIY3/NkA&#10;eyQmpQjJKSJGRpfEK+FkS7k5Ml4uQCUqVIuLNJJirbREJysFKUAjLtNJarXigWphrZJfLeNAcbpC&#10;OrRyPDA+Rwmfmv+p1gvLvQAmPhPAwGXQsek0TBoVnUpBpQDAVQYALjf+hYEz4YWB4WsQfBmCr0T+&#10;i1EawC/rfgYRJd+/xC+Ef5VfmGzwUQGfui499b8c//8mAMPnwJ50bxnmf1MBOJ6NhH7x9gVpHKSq&#10;Qrf3X85HZfcL6YoPhgN8wZMFD28H+B80PgM8lz54BuFgoYH5J3m2MpAWOsJMizYBqFFGACXS4EdD&#10;ipD6I27FHwGbEXJShAITJMIESrBBUlywAh+iJoRqAMQwNT5UQggTA2B9F0COlAHgtYHpv14YGCCm&#10;WURUs4Bs5BH1XIKOg9fCUBEyGlLOxKiADbIALKyagVZiQ3ifggnmAtBBHHyYABjIAFZUX3p0PwYq&#10;kA08hEhxdAALGcLFQmvoSkhIBSFahouQYcIkuAg5PlIBPU1EqmABGBUsRwbJAIggMTIYFFD6Z3g2&#10;kpE6UIYYrQEpNlyBCpGCXAAw0KFidBgXG8khIPiQGECQcyhqPl0nYOjpeDkVKyWhRASEABZ3YVkX&#10;Vou7tN4uQBYs+oJaNJwMVAcwCGDAHxVfWP3tCvyl45QUtAx4MOE8eI5o4KRi5FyKkU3SMwl6GlZF&#10;RimJCCnYZQARIQcpPkqKi5QAA2TRsBoGXkPFKMnQbNJSfJQY5BKiFCSEioJWQTHNkVxUGB0ZRvK/&#10;G6LSSUwWla2VaTUiFZvIpGOpAhqPhqFE9g9HBEUxcDSdRBOjsRhkOuDHhKG4ZHZ2YmZJZqHTYFdw&#10;pRwik4mjxajNZdnFAwoqsuLTvRaXTWMBuR6z0661akUqGVsooHP4NCaXQmeTqCwihUkggxRAwxKA&#10;UydVeKx2h8EsYnII0ShURBSPwcKh0JGhYcjIKAwCGRUWHtSvf//efcBmuH9J4MC+/UICAoEdERIa&#10;HIgIiRKwJGkW5xCDfahEWSuUD9GbJjnc8wSiUVzhCK5gKEc4RCAZLFYOlWvqFVpo5meBtIYnHiBV&#10;DZaph/Al1WxBBdgEucAvktcptENBFkdYyRVVybVDaZwSlrhKoBwoUg+WaIfJ9COUxjEq01ire7pc&#10;P1qkGinXj5Vpx/FlI+S68ba4OWJTg9w+Vu2aqLSPExlHCbVDVTFjY+Ka8MwigXKwVDdcbWxweJvs&#10;nmmW2Mne5DlF1ZvyKtekFS3ypk+3xo3WxQxV6oYoVENstikW0wSVZGCiZ2LT5K3pKXXffhWGjGJT&#10;sA6lfpC+ZFaEpQqnKs+qXllUtx7NyeM6G5q2PZ3T/rJk3J4oap4mdeaALR1VrTeTypb0QbhEhTMN&#10;w9eKM2dFSCt5iVMNKbPouOw498SWI0/mHbljT6uzGtN8r3w7l+zQC8xSlkrBlrYtX+d78d73g+/+&#10;tQc//+jbvffK2Ytvbt7yDR04uzZvZJ4l04wT4P+9j50hHVdct2lWy4E1bRtmLW1v2fDw+LXTa3e/&#10;Pna7c8uph6uPvVp54s7kzRu8wxtwsQO/lc7pZ23+2jD9K03jd7qpQcbZBM9G84AjRVM7pm58vfrI&#10;y80nDzQuH5tanqtyZmkcBTFZGfbqOMtgs7paqx7gSpicV7kqs2qtLXOBKW2eJmGmxD6Jr28Q6kfp&#10;7JPjUuZlFC53Z83lGIaQ5VV88zBDUmP6gNWFQ7ckli4tqN+cUb0mvrjFU7DQW7gormixO3+BI3u2&#10;Nn4iVVnF1A60Z80BfoVrHN80Qhs3VWIbJ4+dqHBOFseM4xlH8U0NSmejJWm22j7G4Bqrto3kKgfQ&#10;xaV8dY3G1mByT8gobFFZR4rUA2OTm1ILWsyeyVxFLU1aFZM9R5MyRRY3QZU0yZg505Yz25o125ze&#10;xNQNkjpGgYHVjd9T1bDTndOsc0+0JYwZXDfzzOFrD68967zy8OHFjofnb/107+m7W/ffX78D+P76&#10;7TfXO97euP/m9oPv7zx+e/fR9w8evXv4EA7/BcD2952dz38RfeGwYOD8+fnzd48fv+588urhEyj9&#10;RfqF+f7e41e3H7x/8BRaVPjmvR8fPP3+dufN/YcOLmo+vXLR8dUrLrbv3rZsU6a3UMCx6U2FDk+9&#10;TF8hVJbpbfWO+PExrlExsSPccSMzc8fnFIwpKJlQVDapsGh8RuZwr2eALaY4NWlQrK0kO23Y6OGL&#10;Z07ZuGDW9uamLWNHLJgycX5xYW12emld9fCK0lq71WXSWtIS0/VKrV6pVovEIhZDxKDJuAwJk8ql&#10;4AVcGodDUYi5GilfJeS4TbpMd6zXoM7x2r0mlVUtyk114RAB4aHfhgZ/HRHRLzw4ADpX9BCAkeFE&#10;TBQFF83EI1jwb3rAOZ+MFtHR4r+BkviBfsAEqb89BGAmTve/RAAODgsJBXxWAIYIRMFggyKxAd/R&#10;I3trWZgkszjXo8lyyjOcktw4ZZyRE28RJlilcSap16SMM2udWpVFJnXIVElGa4bNkWQyOZVyu0xk&#10;lwvscn6yWRlnELrUbKeK4dEy442sRDMrwcRIjWXVFBhyE0RxZnJFlr62wJblEqfZhTouGvSYFatx&#10;qXhWIcOtFCTqFV61KN2qSfav7JvvNpUm2suTYwekewbnJVeluYvjY3KdhjyXERiAnFh9ikk+fdiA&#10;xiEVFSnOBJ0YVKnLThiUm1RfkArKF3jMoB1QBtQC5UFuulWVbdPkOnTFXktdZlxDadbYitzhhWnA&#10;bhpSUZPuybFrS+Nj6vOShxWkDspOqM1KHD+oasrIkSvnLZ8/fdXC2e1bNlxbtfLCmg2XV6w5s77t&#10;fGv72S4BeOee21t33Ni++/aG1vPtO28smt++ae3B5sblRamVN0/f+bHz/e41O7Kd6Vw0M82WvnbB&#10;hr0bDy5oXNI0Ysa1ozd873yti7eMr5tYkV6l5ejnjp9//dhNOPB37dz17at2Pbn67OjW4yA3VumK&#10;0ydUZgxYP3/ju/s/gIrPb7zctnzHwPzBRYklOe68NFuGhq0jhVJERAnoaM6opq0t66cOHptujc+N&#10;TU8zJ6QYE0aXjyjyFiTq4mMljqyYzMm1Uw6uO/Th3k/QNP7+eZtfXnt69cDFLQs31ucPHD9gNLDT&#10;zEl2sQWkhZ7cJH3coJyak1uPwqJIx5l7s8c0p9szjQIzI5qloKvqi4fdPXv/4aXHL2+9/vDoZ6hZ&#10;eBbo7z8G7EL410J+f+eHtoVbq1Iqi71F5Uml9fmDJ1SPq06vcCscI0uGdJ69e/fEvQs7L59qO3u8&#10;9RTg7PYLbQu2Dy8YNTRvxNJJK45uPHG+/RIocPPQnc7Tjx+efwbN5PzW98MD37GtZ6aPaB5eOmb+&#10;hCX7NxwF/lPtF5Y1rVnb3Hp829lLB24c3nyyrWX78S1H7x6/eXr7yaVTWuaOXdC6sO3qwVs/P/b9&#10;9MjXefnJhUOXc+Jyg74OCP62X+8/f4VHIvt++1VUWDCLRu7z7Vdf/emPwO79zV9DA/v98d/+AFK9&#10;WpHodclEfHR0RGRoUGhAH3RIAC60Pz40iBAWig+PxIdH40IRAHIUnowgUNAfg4ApeAwFjybjECRs&#10;NAmPoBJQVBIapMAmoCNx6Ag8KgKPiQTnoK5cBhnLAuDRHCyKjUGy0AgAMMAmF4f+1OYTsAIiTkjC&#10;C0gkLoHJIbE5dDaXzRHw2VIRWydkWwVsO40SR6OPT0qZV1qRxOWh/vM/I//0p8jvvgvr0zu4b99u&#10;BPXrG9i7d0Cf3kF9+gCAJ6RfP0BYv95RAd9EBXwNiAj6Oizoa3BSDQ75Oijk69CwbwHgNBsR8m1U&#10;yLfRwd+iAr+NDvqub79vwxFhaCwKnLX6fN0rOiDCINaWpZQUuPNyHXk5tvz82NKK5MGjy6c2j1mx&#10;elrrvEHNV1vP/3T29Z3WiycX7L3Xeqmz9fLhpq2LShqPzdyxsm7uioFzVw1Z0JAyZG5V0/aZm46s&#10;Pnh9//Uf7/z4ruOnM3uvrFu8bfGMdXObVq9btvvwvqv7tl1Y07J745L921YfO7Xz5stbvjd3fVeO&#10;3NuwqG3WxHmLZi/Zu+Pg5fMdt64/u3/nw9ULb47uud2+8fju1oOHduzf39a2c+2KDXOnbZo7tXVe&#10;45YFTYC2hdNhdiyBIoNhdi5r3r1i3v41iw6tX7Jz0ZzjG9e0Ns/OiXUQQsIxwVFUNA1cXEhoLoUg&#10;ZFIUXIZGxNKLOTopRy/jGqA1gP1IuFoRWw0LwGyKhE4QMIhCGBqeD0Mn8uFlgGG5l0nms6lCkMIa&#10;cJcMDICXASZhGDgEBXym0JFEbDSZiKYDP5wFS8VdAjCHJuLSxXy6TECVCSkKPkUK4MAaMFkEUPE0&#10;qAB0hj3l7PZjj0/d7Dh44dnxGxfaT2xY2jpx7MxZTS3nTt180PEK3B8+vQ/dJb594p8w5o3v/KE7&#10;zROXV2YPnTK0+ezeG0daT44uGzNzSPPKSWtXjltzetXZG1tuX1h1cfPYtqa8ptHJDbMrZq0atXz1&#10;mGWbp204tnzvntmbbreehqZPOPvzqNiRbmTs/Pw5nZtufDj85PaGk7ub1hxbtP1Iy55Lmy4cXXGu&#10;LH2iNm4EJ7ZWYi2sq59+48K9h5fu3Dp89ofrj1+c73x4/O7j089+uPbhx4vvnh+693L/rZ9PPXi4&#10;45zv8nP4RPfhxovvr794fOnxkW0nFjauHlI5eXj17LlT2maM3VKX35waM8ouq+BGW4Uoi0OQsXDE&#10;+nv7nh9ZfLqldvmuybtaR246Pvvwwy33Phx96zvx/sWeh1dWnj02c9eRia3L8iftaFh1d/Ol86uP&#10;D0+oS+XFbRyx/FTTrmV50xalTJyXPH516dxd41p3Tdl+Yd3ZD9ff3dhz6dquC49O3uk8fuvhiduv&#10;Lz18e+Xxjzefvb/+5PtrD19c6Hh48tr9YxefnLn+5tKDjr1XoQWAD3TcbL98oKV9zYRFayYval+4&#10;3vfk3c1Dp2aPaCj2xhe4Xbkue5bDXJbsSTaqUs2ajBh9tsMER/rCWixwplt1uU5LSYKzNNFV6J+o&#10;GeTGa2UpJjWsAQPg2F+PSgyAp3eGC+e7wSU7tjI1bmRp3sCcVNBIgccGsqozEmsyk4AfbIK6oEFQ&#10;BZQHdcH9ALipSLQqEm3KZIc6w2PKT3ZU5aYMrSgYXVdZmp5SmJyUF5+Un5BckppVmZVflV1UlZlf&#10;FBef57RnWE3pFmNurK0s0VObmTI4Lx30OzgvtTLVUxRnBTcD4KZiWFH62Kr8/2UCcHfgFzc9iIFW&#10;CIbeJn8UgPk4KJYFksd+QwAWEhNE/rWBJZR4KTUBpAB4E/j5eGgFVhbKxkBY6dEWWpTZr+x+Bh7O&#10;2RMOPpaONXXJt59CRYOb18/QJe6SEGpClBIfqcBFyAHEaFU3oAJINQGlw6N1BJShW4pD6LBITbcU&#10;gI/WEaN+BSlaD0/I1hMS0kLDeam4eBo2oVvKIaexKandUi45VQRFekGK+2dTKSVTRs1U0HOUjBwV&#10;M0/BLFCxq1TsahW7tluq5tSpOTU9U8VvaMCw6CunlMjIxVJSkYRYKCYUCAg5bGIKi5QIYBITAAxC&#10;PICOj/sNEjj+HYH2iJQKwwIt+GESkgEMfBIdlwgdBEw8Fe31L5kZx8XHdUvZWCh+rlsKGRg3PMF4&#10;N/wrW4NPEfxGGHzwIJUX4P92QBNogy8X/C2D/bBeAuvEXXHDUJAfJCf/Sv0FCP+vAPx7dGv2dwFH&#10;GAbY8CC7NfiFfNrml9CtehfwGHrSrXoX3ar/y+nWXRfdinXRrVgXv3WcPy3zJXR11I2uA/XFJP1D&#10;QLLul/MPCsA8wj8oAOMS+eR4SADGOVj4WGDwyJAGDC0lQI0T0uIBInqCmJEoYSZBMFJElM9rvXCo&#10;bk/84/dr3r+GDc1nEMdEeOlRbmqEkxIeSwq1k0J/NQMzIdiM+0Xf7VJw8UGmLkABWAbuCRPh+vTH&#10;RvCPYABweDEcWyynZSgZWSpmNgCeShoYalaOlpOn4+Yb+IU6QaFKUKAUQqhEhbDoCyPn5wEUgnyQ&#10;BVJgy3i5Uk6+gFYATcvcAy654LPAci8Mm5jdRU8nFP4Libup4KIDrj7gSsSlpHf9aOnTi1TX5YmF&#10;T+UTs/jEnJ50KcFcfFYXPHwGnwCt/vvL74egsGz/lRpS6P9L8H8FYJjuLcP8bysAfykev6Zr9ou1&#10;X5L+9tq9/twvp8eTxUe69F1yhJ4UriOGaWHtFmzCnk+dhFAFOUpEjobW5YUMCIlf0FWQIhTkCDUl&#10;UkeLNoGHCybSDh0fjI2J1sPiLse//CGPYOQTTQKSWUyNkdBsUrpdxnAAgAE2gZOJUTHQSipCBlom&#10;RogI4UJIuA0XooM4yAAWoj8TE8wlRYop0VKQ4kL5wIMKZGNDeKAM7IehoxQgBU5QBgCygIeBVWMj&#10;hLhIESFaQkRIYREUFoDhZxAyEjywfHx2ICMMJIQWH6lChUijAoTRgSJ0KCgpRwSJw/vyQBaAGK0h&#10;RKlhJRhkoUPFUIxvFAOPYBFRHApGSMNBMjCTqODRdGyymoqRE6GFe6HYXBpWxSSoaTgZBSMhIoX4&#10;aD6sBMO6Lwkl6qJLDO6KAO6aBZqElFDQoCkFh6yj45SgcUw4DxUKzRQNbNCdX9AFuykBO44JF4Bc&#10;/xH4uE4wrBb7nXyoZWgAYBg8XBS0LLE/C5QUAqICGdHBdGQoNDchGctkUTkCtkjKk1pUJofeJuNI&#10;qGiykM4XMQS4CExYnxBCFE4jUrnNTgAwSAgCm8hMdiYOrRqc4kw0SLVSlohLYhlluoLU3OrCygxv&#10;apzVbddaY/U2YLhNsf4ygp4CMKwBAydIhQy2UaE2q7QSNg/4GSQo8BcdjQgLCg73S7whAYHwzM84&#10;FDoqLDywb7+APn2BE54NNSQEFYaUcRR5MZ5RhtgGkWIgTzZEZ57iiFuk1E4RysfxRCPZonqBdKhQ&#10;OUykGMyX1qj0w/mSaq6oSqEdqjGO9KvCQw3WMdkFS13xTXb3lMS05oTUORbHBEBi+lybZ5LSPEyi&#10;GxTjnVxcva52+PaU3EVizRBj7CSlqUGmG6U2j9PbJutiJgEMsVPichell63Ir92QVb7SmtDI1wzi&#10;KesU5uFZxUtLatYXlK/MK11ePWTL4OE7ho/e0zT7XMPko3UjduZXLk/NnZmY2ZiU2ZiaMSMtfU52&#10;1qKM5PkO85iMlMbayrlyibfXNxFUgsyqKmbzc80D5pIShqGFeVpHQ2xeM05aztAPmbrm7uw9r0cu&#10;vUrilEsc4wduezBkZ2fRsM0hhCRawhj3hG0xA9cQrCMIxqFKzxQ2q8RgHtHUdmPtldeVYxb1708+&#10;t+ea77UvzZmr4oNvOifNnvD+wVPfO9+bJ++eP/1w8fKz81ffPnrmW9GyL9Gcg/4aQfpTsIMsKrUm&#10;ljqSjVTh8NyK7QvW7Fq66ebB80dW7ziwuPV669FHO84923Lmh62X368/d3xoyzx54RpS5i5S/iFO&#10;+WFR5TZmzlKcZz7BPZ+duFidO89cON6QWS52pnLNaQp3gSOrJKnaoSm1aGoshkEu19jkrOb0opbE&#10;oqXOnEW6hBk80xiaol5iGe9MX5Ccu8zqbuIr6+X2sQxNHV1dS5JVIjj5XGN9XNHi7Lr1FaN3OrKb&#10;RTEjLWkzqsfvHTf/QtXY3e78BUlly4AfOG2ZswGmlCZDYpM5ZabKPUUeO1EcM45vauAaRoJUYhuv&#10;dEz05DTH589zpc9Q20cJdQPFhsEK6wh1zCi5aYREP1Ssq5cahqksY3T2CYbYSTr3ZFfhQlnCRK5j&#10;pCplqrd8aXLNanfRIlP6jNjceSz9YIpigDF5WlLxEmvKdJmtQecYWl4y6ejuyw+vvXhx5/WrWy+e&#10;Xr777lbn43NXYAH43Y07b2/e+f5Wx/cdD97fe/juAbTo75v79wHAeHX37vtHj3588uTdw4f3Ll4E&#10;Tt/Llx+ePoWF4Z+ePfv55ctXDx6/7HwMUlgA7gLSku89/unxS5C+vHH3Q+ezV9fvntmy7ejSBRfW&#10;Ljm9dsWZTZvnjJrg0rmNSo9KnpCVPcpir5Sr87XG0hh7jdtbn583dWj9oiWLt61fs6d924m9u87u&#10;2HJs7Yqdi+esb562YuTAKbWloyaPmL2+Zfv21fs3L9u1uGn1qLpx+Zm5NrPJoFI5LEaVVIiKDMVF&#10;h6olHAGdoBYxzUq+XsrUi6lWJdOlE7oMAmeM2G4VxTnkLrPIJKPFarmxKq6IEJHj0mU6NU6tIMNj&#10;4NOig/v+e2TwX6LCenUJwN2mgEaEEaBlgKOZAFgA/rgM8G8IwPDPmMClsAsOzsjC6xn4/3cF4PDQ&#10;sC4+nQIaERQFQAVBGjAmGIkNxuBCsOSQCHKfP5kpIXlGbrFDnKmnx8txyVpyVgwvQcvwqFlOBcsm&#10;ZcdIeXalzK3VevUGI08UrzEmG80OqczM5znkYqdSapVwYpVCp5rn1gq8ekG8UZhkFaU5JGkuictI&#10;To/jJzlZHjM1M06Sl6RKtQu9BnaaTerRcpPN0qKEmEybziJgOqS8Ao+tPNmVE6uHo3vz/av8lifH&#10;wqv/Ahs481xG4KlIcYJi8VpRXXbCpLqSQblJHhXfKecAJ/BMqCkaVpReX5BakxkHR/yANNdpSDJI&#10;RxSlD8yKh1f8HZKbBAB2vtMAnFkx6jSTfECqaxiomO4pT7QPSI8bWVU8cdiwtYtWL527sWXu7k1r&#10;Ly9fdnbdpqvwGsBbdp3fvPNM286L7ftutO++tWXbtZXrTh87+ezQ4QdLF+/ZuulY+6YjA4uHxygc&#10;oypGXDpwDhJBn/20aMpip9ajZGljlM7ipFIZVVGdXQvJwE99t07eWTSlZVDBEBaSU5RYMnf8/CXT&#10;lq1pXndq55nXd976nvtAenTr8WGlI9QsLahYmlK+tGn53vX7QcsdZ+7tXrv38Jajj688fXf/B9Dg&#10;tuXbK1OKT233ryj81vfuzsuH5zou7T13bPOhawevXD909eLuCxd2nb9/6sHV/dcm104RY0VuhTNW&#10;GpPjyJg5fNrKpqWDcmpMXJ2Grpg7etaE6jF5zqypgybeOnpt07x1GdaUfG/uggkLV81eM652Qnla&#10;5cpZqx9eenxs24kR5aOyXbl53oKC+KJcT366PTPRlBynT/BqE+tzhxe6ykq85cMLRtWk13qVcS6Z&#10;u9BdMLl20oJx8ybWjB9RPGzj3LWHNuyrz68l9Mdk23IaB04/1XYWMHHAlDRjZq69oCZt4LX9N3+6&#10;5xeSn/re3nj/9MKLy3uu7Vyxb/qwOWUp1VOGzHh69bXve9+TK6/unX0MjOPbzt46cf/Vrfd3TnUu&#10;nrIiLSbHyLe5VXFOmWPigDGzR86sTCn3ahKcCk+8NiXTkZ9uy63Nr18wpaU6r4aOpob2Cur/de9+&#10;3/YK7N0bg4hM8DjJeMz/+G9/iAwN6tfrG1gD7uPXhmkkPB6NQEWFIyJCg/p+hwrujw3pBwvAxPBw&#10;YlgkITQKF4ogRWJI0VgyCk/G+lfzJUDr+BIJaBgKEUMiYsgENAGPIuKQOCwCh47CYqIJWAQehwR+&#10;kEslYekkaJJnNh4PTfjsh4GDQn5ZADwWAGwAj4Dn4yF4BOiujElhM2hMNovB5dAlXKqOTbUxyPFU&#10;UqVUvKa0/NDY8Y2JiYawMPJ//Af+q78gvusd1qdv6C90CcD9e/cK6ANpwIF9P2rAgLB+vSP6fx0R&#10;8FV4IERo4FchQV8FBX8VGPxVSOg3gLCQb8KDv4n0ExUE7G+DwgPAqS4kKiwCEY1EohFR6OgQRGQ/&#10;hJqnB9+ORGtWhqs4L6GqJq9h8vD5y5s2LBqx4NTKQ6+OdnZsvXJy4b6O1oudbVcPNm5pHbZkw7CW&#10;9cNbtk9ct3r44nJTfpE+p23axhPrju9YvPPavhs/dfo6zj7duvrA6kXb1yzZuWb57o1rDmxccWD/&#10;9oun9t5e0bx9TXP7y1vQ7xIeXH69e8ORJbNXLlu4asfWvYcOnD20/9L5009uXnp37uijtS27myct&#10;XjJz0aaWZVtaFrQtnr29ZdaOJbNhgL110Yy2hdO3LZ4J6767ls8FNuxpXzpnd8vcI+uW71neUl+Q&#10;z0Jho/uFkhBkZDge3GYTMFw6ScamqfgMlZClkbB1Mq5BITQC5AKDjK8XczQCphIWgOF5oT8u/UuR&#10;sMhiaGFgutS/DDA0gXOXAAxgUQTgHh4Wd0EWLPESf1kA+FMBGFaFgR800qUBg+qQ+suUCpkKIU0u&#10;oioFVEgJ5sIaMEUMRQaThUw0yyIyzBo29fDqHR0HL7y/2Hls3Z4j7cfmz1o2dnjjxbN37t956fvg&#10;e3Lv3aVT9zat2Ltx+Z7T+258eOZ7fO2HJU0bl07f9Oam7831H4dkjShzV88ZNH9R/ZIZZXPmDVh8&#10;bOHJW5vubJ2wfWbxrKm5UybnTJiYM2HBoHk7Z7Zdbz3tu/o9OAk8bn8wxjsmg5HenDPzxuoLP594&#10;8eOJhxdX7b+z/ezZNUfPbzzbNmNXecYEY0KDJG6Y2lmVWzj61OGr987fubb//PkdxxeOmd80aEbT&#10;oLkbZm691Hb5yeEHLw/ffb7/+o8nO96fvO279cr36MNPt55/6HgNTTv/3Hdi18XV87fNn7p+7YL9&#10;LU27qrMbk0wDc2JH0kP1MrybFaLP1FXtmnti1cjWSn3t+ITxS8sWLy1ZuKq8ZVPdyh1DN+xtaDs6&#10;Zc+FWQd3Dlm+tmTG8aZtb/Y/8F37cGbVsVFJ9Q3xg3eP27g4d+rs+NFjTNVzMybtHr95y/iNWxs3&#10;++79/OjknbuHr3UevwXSZ2fv++6+9d37/v31J++uPX53/dHbq52PTl2/vvfUlV3Hb+49c2fPlatt&#10;5660nes8dOvVmUf3D1zfv3T78nFzz205cHJT+5pps8dWVA3Pz69KTch3x5QkOKvS4ksTXfCczKlm&#10;TZpFm2U35sSagQE2M22GQq+9KM4Bq7+gGPDDqm15sqcsyQ2u4KBislGVoJODwqDBihQvrAGDLJBO&#10;qCkbN6BkREluXXZKl/oL68SgHdAXLAAnGZRupcirFfsFYHmyA9KAU53aTK+5MMVdnpWUHReb6ohJ&#10;sJhT7La8hISKrKyavMLavPzSxIQirwuO/a1OT6rNTIHXFR6QngC6yHWa0q1gL3RFcVZwbzC0MO0P&#10;PKIbwCW4ABy8k42L/Z+DibF/DhsbD7D2hIExfQ6LfwwuWGkDAIODi+fiEwSkVICQlA4QEKH3njx8&#10;GhefJKQkCMgePgnshQsADADsgQFONs7BQMdQok2kSAMwPgsdZf0skLzqf/fRjY9TqP02eP+P62Fw&#10;EUrYSYzWgLpkJLjxNQAoGDMZZyPibWSso1tKwcWSCPZuKYCOc3ZbZhiK+iLFiWhJPRHQU0TsHAEn&#10;V8TO/5JUzMpVsAuVrHwlq3uqYBYomHmfelTsIhW7RM4s9Yf2VnZLJdQyCbXkMymlUEIp6AkPlwXg&#10;YjM/hYNNoWO9dJybhnVRMU4ABR1LRjk+CwlpB4CSAFAFhoH3wMD+LuDWAFxwDAmQLtst5fVYNRlO&#10;WeDgfw6QBX1uceBL5C9M9PJJcQJy/C9fkI9+qDs8pDGzsTAJLEw8C50AYKLimeg4Dg6a6BV84GF4&#10;hEQY4Pz/hK4BfCF8YhIMvAnvRbc2P6Wr4j9Jt2Z/l1+OPzjgH492twa/kE/b/BK6Ve+iW7HfpVv1&#10;fznduuuiW7EuuhXr4reO86dlvoSujrrRrdi/mkS/HJvxxaRBmm6PQf5dkrmfg41L/Az4eAE1jkty&#10;sfAOADB4ZDeAQ3QKaXEwAqoXwKd4ADwyuHp6e+wUBAvj/SzEcPtnwQZbeoILsZIibDDEcGgG5i7w&#10;oRZCmBUY5Eg7NTqWgXIz0eCa7gVnBgEpGQrVpaSKqWkSWrqUngEAdtemjJEJkDOzACpObhdqbl4X&#10;SnYOjIKV/SliZmYXIkYGFBBMTwewiYkcUhKXnMyjpMAAm0NKoaGT6eh0BiaDhcviEHJ4pDwBpUBI&#10;LWTjsz8DIcs/IXMmgEvK6gmPnA3Dp+T4yWLik5j4RACLkPQpXHIqAAwAwCYmA/z+ZD4pQ0DM6gkX&#10;l97Fp583PiGVT0wBQHdH5DQRJR0gpmbA90v/+8PBJnFxyQDolxBg96F9gS8f4HQR9+lVFdyggqvq&#10;b32efwN/ef+V90vp3sLf5zfbh4fdkx5f/4/0aBnGy0A5mZhY+Abj77f8rwV0+nnQnn8AUB5rZWKN&#10;TKz5y1IzC2f5LHDuZwEPDnS0kYYyUJF6CkJHjtaSojS/BSZEgQ1VAnBhKny4GkCI0ABoKBMMFWmk&#10;IAwAcrSeHK1m4OQMvISBk/lRMrBqBlbLwOpZOBN4tOHgY+GPJZ+YABCQvQJKrIBqAwhp9i5EdHCu&#10;tgB4ZCsAGCy8kY7R0dBqVDAXEciODmBF9mNE9KUDgPEpsDOqPxMZxMGE8nHhQmKUhIKUg5GwCToO&#10;UQ8DPFSUAkBDK+kYVRcUtAzgD3KFhFh8lBgXKcFGiPGRcmK0kozU0DB6Jt7CIlhhOCQbBaXFhEnR&#10;oRJ8pIKEAA8yCmDTsQYm3sQhWXkUG5cMzYoENuk4LSqMjgonYyKp2CgaHsEiILgklBDAJCrpeDno&#10;19+pFEBEyElIGRktBrlEpICAgMRXYJDRIgrmoxMGzvLzUbgF4CIFhGgR2Bc6TskianhUA5ukpWEV&#10;JOTfpokG+4iPFAAIYPMjfDjFR/IAhCgIfCQXB8m9DAA6jIwJp2DCaZAdykSFMBBB9OhAGkjBJhHB&#10;ZhIFAoZULlBopFqdXGdSGJIc8XqJhowgiOh8k1zPJbHCegcjAiMVXGmCzZvuSYnV21h4OhNHcxrs&#10;YwaPyk/JibO64ZJyjiQrPn1gaU2ef3Zom8ZiVZlAMZfRAQrAAjCXzmRT6UwylUGidEHFEyOCQgJ7&#10;9w0PDAYE9ekXFRIG/BwGk4jFISIiI0MhpSQkIDAiJBSDQJJweOAM7Nuvf+8+wBkVFg4ICcFEE4wM&#10;aYHKMkRqHMKR1rIlQ0TKMTLdZEPMbIN9jsE2S2WeKlaNZkkGUrmVJHYJW1hJouczuKVa0yi7e4o1&#10;dqLDMzU5Yx6s/jrjpmXlL6mr3z5h6onZ868uWnFn1IT9JbVrUvLmltSua5p/YdHqjsENuyzuiWzJ&#10;AJa4iiGsYomrxerhSuMYoXIoiVMalz0vtWhxUd36iiGb8ypXJeQ0p+YvKK5ZO3B424hxu+uGbq4a&#10;uH5ow7bR43ZNmLx//qLL9SN3Vg1qLapaVlazbMio9RMbd06bebhpxrFRI3ePa9hXX7d52OANFcUz&#10;LMac9LSKhc0b60ubCeQ4bUUTP28cVVxE5xVJvWOJ+jqavGbcgqtNu19P3/FSIBso0NQP2tIxbM/D&#10;wVMPUkWl6JhBmbMPZTYdVBUsCBdUiM1jNLqRSsPQwQsOLTh8v3HVQSxRkxc3wPfMt7hptTcm1Sg1&#10;VuaUPrl+54enL9+9eH/r1pOL157Pmt/WNGvLzKaNJWkDCx0F2XJXlTV1oCdrgDNdEkGWRFImVgzd&#10;s3zz4XXtRzfsOrFx9829Z27vOn15/f6OzSe+P3Dj4cYTZxtWbtHVbGYVrCenb2Fm7xIV7JQVbFcW&#10;tulLNlnLRzNjE4PYHqS40pY/sWpifdmY9LiahNjhdvNwl2NsYsoMT3KTzjlW65lsy5inS5ghihnH&#10;0Y+Q2yY4Uud50xca7FM4skEq5wSZY5w/hHcMVlDGUA9y5S7MHdhqSp7hzFmQULwMpGrPZKFllMja&#10;oHBOcOctSq1Ybc+cy9IO4ZtGePIXxxctBX6Ve4rG26iLb9InTDckzjAlz7KmNYNi9qw5zvy5ztxm&#10;c+o0Q1KjJW1GTPoca8pMoXFUfP7SxPzlMss4pW1yXnXbwIbDuTWbxY7xXHuDNG6SNW++t2y5p3RZ&#10;QvmKtJp1RcO3m1Jn0pR1AJltjD5uqiV5hjd9WlVZ45Fdl+9fev7k+ouXN14+vQxN+Pzg1IUfbnT8&#10;cPPOe0j9vfP+zt339x78+ODhDw8fvbp7950/5BcWgD88ffrzc2hSaGDD2jA0F7RfBoayegjAbzqf&#10;fKTj4Q+dz3zP38IRwD89fP7s8q39K1afWLnwwtrFZ9YuObhsydCcgmSLa2DJYK8tS6uMMxsyM9OG&#10;DB+2cOqktZPHrZo2ad3C5k272w7s3rp769oti2YuaBg0sjy3tDAtryg9vzyrOMOdUpiYXZ1TVpiQ&#10;lRoT51FZlQyeRsjl07BSDtlpUrrNSiWfKgOXIhmjMNlemBKT49Elx4jjDTyPlmkS4sWUYI0UbdKQ&#10;kmKFaS5JmkNSmmIqSTTFymnxOn5hnDHRKI4zCGMU7KDv/g0Z/E1k0LcRf1cAxkYxAJgINgAWgCko&#10;0SeI/UgB4NrEwoMLpZaO0QCAAS55bILhf4kAHAETGQIRFRwFERARHRiJDIpChyBwoSh8GIYYgWOE&#10;RVjwwUMd/AUV3ul51mobK0+Ny9eRCo20LA01VUHziqkuISNWyPHIJKk6Y1aMPUGridcoAV6V1K0Q&#10;u5TiRIMqO9ZiEbKdClGCUZVs0SaZNYkmVVKMNi1Wn+rVJLmkOSn64oyY3CRDQaq5KDUm3aXO9er1&#10;fIKChko2y0sSbOlWjVctSjEpy1Jis536FIsi3abOitVl2DWZDm2u21icaAP+VKsS+PM8psJ4a47L&#10;ADZdKl5Jkr0izZXvNQNPWowKUJ7qbKjMHV9bNLoqry43EeSCZkGVTJtmcm1xQ2lWbYa3LMFW6Dbl&#10;xeozrapUowykaSZ5hkUJPEUec7HXUhJnLU2MLUxy11dUrFu8Zv2y9tVLDm9ae7ll8ck1Gy5v2Hyl&#10;bde1bXsvte0+t3XXJVgA3rz16t5DnZu3Xp48Zd2WTadmTVs1fvjMFx3v7l3sHFZSr2EpFDTJzFHT&#10;Os7cvXbi5sbFW5onLXxw4eHLW68nDJzk0cZpOXpg+PxBvW86vl8/f2PjsKYVM1c1j5uXGZsNCtTm&#10;DpzZMPvwlqM/PYZEiOPbT44eMDbZkupUuQ18U3FSKSiQ486ryqxeMm3ZtuU7Vs5aNbRgkFWgT9J7&#10;BudWDy8asq1l84urz24cvnbj0PVrB65uWdBWmVxlFzork6r3rTroe+Q7v+ts26JNc0bNGFkydEhe&#10;XePgSS2TFswbM3ts5SgtQ2kVGNPMSWIc3yYyzxjWuKxpycDcQTFSu1lkLUkuG1U5Ggxv7/r9cOwv&#10;2IW3d989vfb81sk7Z3afO7T5yP4Nh1dMXd2+ZO+G2a3Th8xaOG7R9pYdc0Y2x6vjVBSlga2LEVoK&#10;3Hmg990rdzw6f9f3vW/b4u31ucNdUq+eYQIk69Jq0gYOyqpvKBlb4i0H/hi+I9WQUZVcU5cxuCxp&#10;QG3WkLnjFs8cNa84sbI6a/DGBVuPtp1eP29LeWpNUUJFVmxBWkxOpiM/z1MC7GRT2oppS24eugIu&#10;ZFB0MuC57/6Zx9eO3H1z56cNi7bVFQzJSyiUs+WoIAQxGh/Qq19Qnz6hgf1qq8q9Tvtf/uN/BPXr&#10;DQvAOFT013/+j3//73/48x//nz/9+7/1/e5rdHQEFhGBDAtAhwViw4LwEWH48HB/EHAkLiyKFIUi&#10;RaPJKCwZi6UQ8CQilkiCIJOJJBKBSMDh8VgCHgunBAIOi0FhMCgcFo3DYWAPiYgHBRlkcKdEpxGp&#10;AAqJSiaTaRQq+KNTaQAGhcwkk1lEEotAhNYDJhA5ZAaLzGLR6Gw6RcAky+gEAxXjIKDK+ezFyQmH&#10;Bw0+PXzktvLyESqFpV8f8h//DfVtry4BGJZ+A/pD9OnTC9Cvb29AYN8+kAzcD+T2Dg38NiToa5ig&#10;oK8DgyECoCDgb2CCg78J/YWgkO8CwgN6hwX0CQ8OQyPwZAqRRIuOwgT2i2TTpWqJxWFKclnSHcY0&#10;ry23IGPgsIoJzfWzdszY8GDX1c6d14/Oaz+35EDHxnMn5+3aNWnDqoHzDs1sXztsyfTCSUPcNUn8&#10;uFnVM06sO7lw9JJNs9tuHXtw8eCdXRuOb1t3pHXVoQWzW7duPNG+6dSJ/bc6r77b23pm5axtZ/fc&#10;eXrj5zvnnh3deb51Vfu6FZs3rd+xacPutat2Hdh17fyJ5xeOPdu69ujMcfMnDh03f9LUjQuaty1p&#10;hoXevasWAIABNncsmQ2MPSvnA8/+NYsOrF28b/XCXcvnbm+ZtXfp3AOrWk5u3jBvXIOGw43uH4yP&#10;xCHD8YhQIhbJoBJFTKqMQ5Xz6EoxSy3jQoG/XRHAsADctQwwn6EQslQghVb/JQpB2lMAhiN3QUpE&#10;00kYBgCWeMEmHknFISjYaDI6ktglAMNZwA8agTXgLgFYwJKJ2SpYAAYpLABDGrBfAGbjuVK6TEIS&#10;1KSVbZi+5NjanQ8OXDy0qr116eaVizbMnDz/+MHzt68/efboh8cP3s+atnxY7ZS8lJoRAxovHrr3&#10;7PrPK6ZvGVE8eeXU1p/v+MYWTK6IrVs2YvWmyVtHpY4vNVStHbHxye7nHVvu7WnaNyVrSo2lZkzK&#10;2NXDV+2fs+v1sYfgO+s7937DiHX1McMGaGumZzQdmr7n9b67vutvr248/GDfpYubThxefnhGzdwM&#10;52BT/Chd6lhn+ih3fPXKRdtO7j7TceL26e0nN83fOnnQnKL4usrk4Ssmrru95/a7s89fH+3wdf74&#10;5sT178/c8j36AZJ+X/l8L3xvOt7+8Mj35Ma7c/vvnNh5a+vyE6XJDVp2coZloJaeEqcoMzHSjOTk&#10;fP3AXGVVEiO7Ul1TpxlYLa2ok1WNMQyZ6Z6wMm/eiTG7niy7trN26cKUsc0Z4+YUTN4+tfXShnOb&#10;Jq5rLm9aWNw02lYz0lgxTFe6MG/qwaYd2ye3bm3afGbT0bNbDt85eOnekavX95x9dvau7+GPEB2v&#10;3l17/OZy56uL9zuPX7vcfvzCtiPXd5356drrR0fuXN9xvvPQLd+N73++/uZy26l1U5cuGNG4rnH+&#10;wlETxpZWjCrIH5yVVhbvLIt3jCzNG5SXXpLoyrQbk03qJKMqzaoDNkgTDUrgyXKYsmPNYBOQ67IW&#10;xccWJzhLk9xlyR4AsAvjHPkeW4bNAEqCAnnuGFA+PUYP6iboFQVee11O6qjyguEluQNz0wZkJILy&#10;qRZtTVYyyAIVqzOTarNTQLM5TkthvC3NqQZ3C4BkuyLOLHbrRXEmaSK4ZDsM8Sa1W6dMMOuy3LFF&#10;yQnFKYmFSfElid6SRDAYb2VaQnVmMmgfjAq0BsYA70WKRZVqVWc69Lluc0FczP9nAjAdbfwcZi7R&#10;wcGDBh2grh87C+tg41wCcryAlCgkJwnJKQJSMqwwcfFxImq8gOyBVV6A/42Mk08Ce+QETpAFADZo&#10;ihJtIoTrSJGGfwh8hP6zEKOMn4UQaQAAgxRtIiPMFKSFirLS0DFdHrBJB/vlD+FiEtx0YjyVmNgT&#10;DiOjJzx6Bo+SJqSki6gZYlqmlJEtY+Yo2HkAOSu3J1J2rphTIPxiQGElp8iv7H4GJatQwSyQM/Jl&#10;9DwpLVdCzQF8GpD0KWxsxudIY6GTYL2zG7RoD4CO8DKQcUwUpImyMYlsbAIDE0vF2AAUdAwZZSUh&#10;LUSEGQCMLmAPDCgDAIVBFRrWDqDjHAx8LPDAThg4i4H9uAgct0fK94eA90x//fH+G59+F8D3CHyb&#10;+CTw2fOCT68f/88aYPyRxL+85k7m4pM42CSws9BxwMT/loDU49Xw/yK6DeN3gfcL/noCYM2vW5uf&#10;0lXxn6Rbs7/LbwmT/yiftvkldKveRbdiv0u36v9yunXXRbdiXXQr1sVvHedPy3wJXR11o1uxfzWw&#10;AAxrwF+W/oMCMLx2b0/YePdn6SYA+1VeSADuMoCfgbXR0FYqygKuPqSIv2m0n4INNn0WfGjMZ6FE&#10;OanRLhrCzUB5oWnwwZHxy3XwfxYA/rPgWw8uzbC+Cy0lgIG0OrAppqbJGJlKdo6Kk9sl/UrpGXJm&#10;FuxUc/O6RF8FKxt2wn6wCSvBIFdCS4d1YtACbAMDtA+6BsMA3THRHjY+noGLA9CxXhrGQ0W7KSgX&#10;DLCBk4mPZxESYJj4RBomno5JYmCh6FsOMZ1LyuBTsgBg8zdIB7AJGYBPZWAGNhXAxKXBub+IxBl8&#10;ajqfmvqL3pzEJibCXQMbBni6nGxcooD4eQGYT8iE+dQpJGVC0in0kYP+F4JPNOBPRdb/nfm/AjBM&#10;j5Zh/vcTgHvc+fxdbH6N1vjldHtM6OJTxfdTwFMDLP2So7XESDU+XIkLU2BD5b8FBQEKQw8aLFwM&#10;h2Dnk51CqltE8wgoLgDYBPBIseAxBIJk4VE0PKqCR1VBBkXLo+h5ZDOPbBVSHaCi//nCCx5M/CSD&#10;hxQx3S1mxIroDiHNLqDa+JQYWPTFhklw4VIYdIgIEciP6MsO683EhAoxoXx0iAAdwgOpX+IV4yNA&#10;AS4uXEiIlKKCuWG96aG9KKhgPgUppyCVNLTS/z4doGfioNfrwAPaIUSKaWg17KdjVGSEArQDq7+E&#10;aBE2go8O4yNDuMgQkPL96q+ajjWwiRY+NVZId4kYbjHTpeDF8yg2eDYjDskqYjgBfKodbDJwRpAF&#10;NiUsN+zkkA1RwcToUDwynAjHhxGQbBJKSEZDMz9D+CVnLNjlUDEyWIgI5mEjoSmj8dE8WP0FhWEo&#10;GDEAVAR2lwYMinXF7OIiBXCML5Og5pB1PKqBS9GzSVooqvgXGRiUwYRx8ZECCkrKwMlZBCUDJ6Oi&#10;xWSkkBjNJyF5ZBSXguaRkBxCNAsTTkGFEREhaGQoBh1OQIeTUKEkRDApMoAY3g+PjWCC8kyCUMRS&#10;qkR6g9Jo1lhiNBa9RJPmTjYrwFMeVkTnu4wOOUcS3icktFeQlCVKtMflJmWBlE/h0DEUUGxc/ejy&#10;nJKs+HSnwc4hMnlkdqoraWjV4NKsonRPis3foFVlitXbjDKdhC0QMrg8BotDY7AotC4NGBhcOpNG&#10;IAG/XCjmM9mYKAQqIopOJFOJJAwCGRESGhoYBMf7RoaGkXB4CoGIjIwCnn69esMCcHR4RGgolspN&#10;4CorpcYhYl29QDVUqBopUI7mSEbJdJONjjnOxCWOhIXamEahejhHNpgrq2MLB5AZBWxBhck2zhXf&#10;ZI2daHFM8CTOyC9ZWVyxNq94RVb+kgEDtzTNvjB30Y0pM08vXdPROPfUkDHbh4xpnzbv7PwVN0ZP&#10;PZxVsiSvfGVS9jyNdTRLXCXVDfemzU3OWexIaMKzc8n8fJGu1p4wKa1gfnHN6oZJe+YvuzJ15pHm&#10;Reemzz42cereKU0Hxo5vHz5y84RJeyZMPjx4+PayqqUFpXPyipvSsyfYYocolOVO+xilrIZKSJMK&#10;C3XK/Bhz3qSJC44furGsaScWEyPLH6comcJTlOOIaWzbUKp1GFU4oGHGuam7Xi46/LNKM5wnqR20&#10;6fbIPY/GzjsjMw9FG6tLW85WLL8cN3JrKLNYoBup1DcQecVJg5eNWXNy9cF7qfmjwr8lXz3Y4Xvv&#10;axw7tzy78uaZq686On2v33V2POzoeDpnwabBo+ZObFw/v3lbXnz1tIHTm2smLaqb2DJo0pGWjVNL&#10;6gP/8Cc1nrtp1tIdi9ffPnrxzPZDJ7bsO7P14PW9p27tPn1125GbW4++2H7Wt/rireplG3VVLfz0&#10;NdKsjarcNdK0xcKEBcq0KqxG9yc08z+itXh1RmxpfsbwlJQROVkzYx3jTeZRFsc4mb6eJq6QxoxO&#10;KV9V0bC3ePiujAEb7WnzFDETZMYxRmejK2WeJWmW2jPZmDQdILGN0XineAta4ouWWlJnWdNm2zPn&#10;xmbPB8Skz9EnTFO5J4ljRpNl1RR5DbBtGc3auKlcwzCGehBJWsPWDZPYxskcE8QxYwXmBqFltNg+&#10;hmdrEHsmSOMmidwTpZ7J6qTpyoQmqXOSzDVV7pxqSpqXWLwuvbLNnbvK4G1WxE4T2sbRDcNY5pGg&#10;pD1noTVznjFlFkAOPnipc2Iz5us8jfKYcSrHRJ17qsnRMHzIopP7b9w8/ejW6fsPzj14eK7j/e3H&#10;Ty9c+/Hm3R9vdfxw+/a7O7d/6Lj3w4MHHzoffXj85P2jR74XL35+/vztgwffd3ZC0z6/efPTs2e+&#10;9+/f3L//7NYtyH73Dpr/+eHDd48h3RcWgF//Iv2+ffgU8PpO54dHL3yv3r9/8PTVzXs/P3rx+ML1&#10;9kVLTqxceG71/FOrF+1cMLsizluakLpqzpKawpr8tPLctIqKgqEjBjaOHTZr3PDZcxtXbVnVPq5+&#10;xPDqqpK0VJtSISARhWSSQ6nM9XqTTCazUGgRCK1CkYJE0dAY8Qp1skGfFx9rU/M1AopDK0y0qlw6&#10;oU3OcihZThXLIibq2CiriJhhFRV5NckGrpodYVMTXSZ6pleaGy/P9yoH58YOyfOmm0RxSnZNuqvQ&#10;bYrXSnI9FmT/rynRQZjwgN8SgMFJHhVB+nIBmEPU9xSAOUTj//sC8Ef1t5sAHNEvDJqrPzASFoCJ&#10;EVhSJI4TETLYxto23H118YCDkzMWFsknpzInJDFGeKnlemSRDpWvwedrybkaRpaalaMTFljleRZZ&#10;qpZXYFcOznZXJsU4xDQVBWnkUqwCdpxakRFjzbTZkwwmr1rr1RjijUavSaOXshPsuoJkFzSVtEme&#10;5TF7DOI0uzrdoUk0SmMVHLeKk2KWplpkcVp+tlOfbJYnGCSwAJxqVQIbUJJkL4iz5LgMoECu21iU&#10;EFOa7ChPdQIPKAYKA3tocTrwg8KgTJ7HVJXhqc1JKEuJBXUHZHoH5iXVZMdXpTgB5Yn2Io8516HL&#10;sWvznYZir6U0PqY2wwv88WqBTUhL0omzbZo0i9qjV1Tk5KxbvGbrugMbV53ctPbywgXHVq690Lr1&#10;+rY9N3bsv7J1z/ltuy+377uxY9fN1rYr23bdatt+9cDBe22tp7dvPjF1zLx0V97aBRt8z3wnth+Z&#10;UDcm05HqUrsdales2uPQeGKVriXTlr1/8OPLW6/P7D5XnV2L7ofNduXuWrPnzum7P3R+gGY39c+f&#10;DArsWLmzoWpMvCHRKrENLxsJylw6eOX6sZt3z97fv/Hg0a3Hj207sbmlDZTxaONUTI2Wo5tYM/b0&#10;9qO3jl5pW7RhQvWYJH2cTWQtSyxxy11JusThhSPWzVq/bubGaYNmNI+cv2fl3sMbD149cPF9x5sP&#10;99+9vfXy584fDm3YB2qpaXIjRysniUFaHJc/unzEutmrHl9+eP/sg+kjZxYnlcLLGEspcrs8FvS+&#10;eOqSdfM2gBGe2HHqyuFr9893vr7z9qdH0Nqfvk6f76E/ePet793t9/tW758zcnbzqDmTaic0N8ze&#10;taIdtAy6KHBnrZ210vfI9+Gu74c7Pz05//z2kbvPL70CnN1+YWpd04z62Vvmb7t/8iEoAx0l/+TP&#10;ULPP/JuwoAt46nt9+wfYvnvm0Y4Ve3eu2n/l0K2rh2/vX39o/IDREwc01OcPrMkYUF84dNyAyatn&#10;brpx7P725fuWTl+/bOaak7vODq0cHvJtSHjfsD5f9en37bd//c9/bxheX1tV3q/XN/17fwvS4P59&#10;en39l6/+9MfQwH7IyDDg6fvd16iocCIWJEGI8EBUZDA2CloGmBAZDsUBAyIjyYgoCgpJxaKoBAwc&#10;8ksiYmkUKoVEJuNIeCyOgMaDFNiQIozG4zBYIiT+4khYSCAGfiKeRKdxqFQuhcIhUtgEKhNPZxEY&#10;LCKTTWJxKCwWhcGk0RhUMg3cKYHbJwaexCPR+GQqn0wWUYgyMkZLQsbgouJQIWMUouPVFdeH1p8s&#10;Kz1TV70pIzkfFcH4wx+w33wd3hsKAg7u19uv/kKrAvcL6P1dv17f9fu2d99effp9169fn/79evmF&#10;4d6BQX0Cg3p1pQHBvQKCoTQwpG9gSG+QBgX3Dgr+mILNfhEB/aNCAqNC+4WH9AkK6A/OvdEYHI4W&#10;FYGnU0UahS3GFB8bk5oSX1xZMmpi/YwJFWPXT1z25NCdtyceHmzevm/G5rubLzzefm1f4+Y9ja1P&#10;dnXMLm2s99QuG9ZS5agYnjrs+enXG2ZuXTd9y4mtFw5uPrd9zdEtqw+3zNmys+3s66e+mxdebl13&#10;7Mrxh3cvvj685dLe9Wc6zr1+eO39w5vv7lx9fP3KvVvXO2/deHLt8rPlC/fs2HD+7KFHZw/cbV3S&#10;PnvsjBXTm49ubm1b/FHu3b9mEWDf6oXAbl865+C6FlgSPrpp+fmdGy/ubj2xZRXI3bt07r6VCy7t&#10;3ta6cK5Lo0UGhmLDMYgwDPiAoKNpZLyAQZGyKZC+K2QoZVxoDWABUylkqURsNUhhxRdAJwigkF9/&#10;NDAVxyNjOCBlkoUcmgQWgAFdAjCAgKIBiGg6TJf62yUAg03gh8N/gbOnACxkyyUctYiu6BKAebAG&#10;TIWCgIVUsYAkJIXgKpOK1k1bvHz8nENLtpzeeODkjuNbVmwfVTdu8ugZ545ff3Dr1Q9vfNlp1WV5&#10;w4bXTFu/ePeLmz7w/d299OTYkhkTy2Y/OPhi9oCFYzImrRq1YdesA40FM7NEeRPSp2yftPPB9kcP&#10;2x9vGrmpKbtp44iN55ecv7Lqgu8O9MV/tOv+hOQJQ23DJ6dMnVcwd/ekbS/33PHd+/nKhkMdu85d&#10;2Hhs7+LdI7PHJMcMUMYM1CWOTsydZDIXTB276MTOc9BJ4wnUyL5N56qyxsZrC0aXTD214czr009e&#10;Hr3z4dz9ny50+Dpe+jpevLsKTjXvoTPJC0gJftnx05k91zvOvvj5iW/XytMDUkcPzp6iJMbnxwwf&#10;kTMnWz9IHBKjDLMVSKtGuycON43MIqZ7w5wDOEVzPVNWpM1e6Jk8wzKyvaJlrLasSpJZKEmblD3m&#10;2LLDgPZpW7aNWz89bcxU77Bp8SPW1i48PGvX1smbdszcsmXWutOtB19eePDi/P3re852Hr/x4dbL&#10;768+8XW+e3ft8Yvzd5+dvdN5/NqNvWdu7oNyf7r2+t3F56/PPn5z7sn7Sy+eHLt7oKV9/pBps+sm&#10;LBnT1DRgSHVSahW4T/M4ci3aLLOmMjWuNMldGOfIc8fkuqyAfI+twGtPj9HH6+SANKsO2ElGVbJJ&#10;neO0FMXHggLAyLQbAV2ib2VafEmiqysr1aJN0CvcKrFDxgctAGeKWQO3BvfiUor0HPBMS0s0KEF5&#10;UDhOK0u3aZMs0tRYZZZXlx2nz/Tosrz6vARrcWpsfqI9021JdRgyXdaCRFdRsicHDNJuzLDBwzBn&#10;2AxgnGA8YIRgMKBHMCqwI2DXIInaC3Wa7TT+gUtwfhYW1v6ppNoVXEtFmGlIC4COsjLQMUyMDZTs&#10;AmzC0bRwGVAYEnQJdhYuhom10tFmKtLo/2W9HjiBBxjwD/CBATY5BFDsV++DfnnRA7LsYAxCildE&#10;jRdS4nhENwvroKNiugRsWL2G9TamXzYGKQNtoyGtlGgzKdJICNcDMMFqAC5Uiw/TESMMwE+OMoEC&#10;YBPkwh6wCWqBxukoOw3poSG9PaGj4gAMdDwTk8DCJrJxSQAOPllATv8sfFIaSIWUDICImimmZUno&#10;2SJ6rpRbIuKWAoScEoCAXQyjEA+Qi6ok/HLg5LOKeMxCLqOATy8Q0Qul9CI5s0TFKVdzKzS8Shgt&#10;vwoADOAEWQAlu0zGLpbzy6SCkp4I2Pk9EbHzhZQsEfkzsDHJnyMRHAEGGhyH7viPWw9QLhoS+o/0&#10;5FMB9VNgqaMnDKwNQMfEAGC1AwbYn4UUbSQjTBSkGdigChNnB42AjzcfFwsQYL805eFjwTfiy4Hf&#10;hMJRwmw4Dhh+a/zxDW8iBBbSgCHgzb+9//0b3d4Xd9Gt2H85uu3O79Kt+u/SJTp2ydJdns/SrXoX&#10;cHxkl5AJFwYNflrmS+jq6J+kW7NddCv2L6dbd12ALHBYgAHLvV0HCk4/PWJd/4jPArf2zwN32hMe&#10;AQz1M8A/y+gCnn8C/MfhOSeEpEw4FRDT/BJdGheX6heuuqcszMcj4O8L2l9YE/0NEkX0eAHD2xMe&#10;zc2hOFkkB4NgYxLtbHIsn+4RMqEAXy7JzcDayQgzwf/7JPinRfDPj8AmNkyLClYhAhVR/WWRfeXY&#10;YAOs7OJCzPhQCxyYCwOH51KiHDQEtPQ70x+hC6uJPZHSsz4LrNQq2TlyJtjMEFFSwS6DfQdtggbB&#10;EZDQ0kEWrOPKGJlqbl5X+U81XWCD6mATtCAkQyog/HmgI12f5WOIYQ9YuLjPwsbHfxYuMfGz8MnJ&#10;n4GUCq7jfFJGT3jE9M+RKqCkCChJPeGTQRc9SQYfLZF/tYsvBPpA9lBV/ysBfaF+4aMzGfA5bdUv&#10;gv7t0vkruk47v8b/de6hbgJ+3fIn9Gj57/KbAvBv0r2Fj8CffLDj4DMPvj7AA4+fjoRkVzBgrn+q&#10;EtACuJH4RI7tzq/6+oSu6qApuAUG2gGA/T2hImLArRq4AQaAYqC8/x7G4ZdjzZ/CIVgAPFLMZxFQ&#10;7ABgcIlQRRbOBO7qGRgDnNJQOnK0mhipxIXJMCESdLAYDvZlYEw0lIGC0JGiwNOBCh+uhFNsqBwT&#10;AkpCwILup3IvsEExUIUcrYUNKhI8VoARgpHY+WSHgBIrY8V9ipTphRHT3UKqk0u0gQHAXYNGyAgV&#10;IoiGCCYhgimQEURHBDERgVxEIB+MFhOiwIdpwWMCn5ggJEN3AuCIsfE2eNfoaD2cgn2kIMBeKPDh&#10;YIQfdxMAtRAqJkTKCZFSkBKjZMQoRVcKsjChQlw4yJICDxmhoKI0VJSKgdX7FV8tDa2mY3QsvJ5L&#10;svApUGwxh2hk4gzAD4YNWoBbhqY7juTio/nQUrsIMT4Kmt8YEy6gYtQkpAIXIYPW8Q2VYMNlxGgV&#10;BaX1r2KjgaFj9SyCiUeJEdIdIOWQLGCzCwboC6vCRjFQEaToUDz0ii+YiI6gEfzrAcMTOJNRUNQv&#10;IQrqCBMmQYUKwGBwUVxY/QVAEm8EGx0OrSsJ6wrABqDCmDDh/aiRAXREMAvsCDwFNBklBSj4sWKW&#10;lUvRUzFyWN6GIUYLMMFMAAUhoCKFuDAGPpxJR/OpSC42jIwLJ1OQTGwYIaJvNAVJ10sNVrWZhMRJ&#10;2eKIfuHIIAwqGE9GMPHhdC5RKmWp1QKjTmy2quwei9ttdsVoLGaFwaow5sRnsHF0Qjgm2R6vE6qw&#10;IUhKNCGyT6hJqhtYXJ3pSVWwJUIKl0tgDq+ubxg4ojKvLM7qVvHlTBwNpEXp+bAAbNda9RINQCdW&#10;A7+EDUUAsyg0Lp0pE4gAwMYj0aiIKBwCRSOQhGyuhCdgkqlgk4TB8ZlsOpmCRaKC+wd8+9evvvvq&#10;69DAIDKeIOBwo8MjgDOgT1/ggadCRUREolEMDMUp0g6S6IfylYONzqnOpPnG2BlK0xS1pVGmnwjS&#10;2MQFiVnLYpOaVZbxQtUQk32i1jQqPWdRUvpcrqjKmzRzRvOl2fOvjpt8bNK0U6MnHC4sW213T4n1&#10;NlbUbGqcfbZm6MaJsw7XjNhoT5igsgxRmAalFcyfv+LG5NmnHYlTZfp6nrw6mpCusY4eNu5Aw+TD&#10;GUULc8oWJ2TNGDhic1JW06CRrdPnHh8yqrV64IqCkrlOz/CS8ma9qdLhHOzyDOVw01nsfAI5LTBE&#10;yxdlBocr8CQrnRkX0F/O5+YiImND+hvlksK//JGkUaatX7t/1eLtJ7fe5rMSpDkjNOVTLa6RZFom&#10;QlLEim2IJudmD9g0c++7xranubnL8OS8wgXHZ5/9sfXITyrbyAhlSc6cI/XbOvNmHgtjFPHkw4qq&#10;t1CklQzboEHz97XsvZ1f1yRjOHJjyx9e+973A6RPvH30yvej78PLVw/u3H/09M3cltaps9ctXrH/&#10;4MGOUTVNs4bOWT1m4brRc1snzD+9cse59XtmVjdocVxGEHpASt7R1p0dJy9dP3bu+uEzgCv7Tl3Z&#10;e/zeiUsfrj56u/eG79RL3+HO29M3tbhK6inqWrRoIEGu/2/9rd9iLMFsdm9yWeLAaRPWWe2VRvtA&#10;h2uc2zvNZBvHEldhGXlEbilNXkNV1NaMP5BYstKRPt+T06J3Tyfzqmn8WqNrujV5tiFxRkz63OSy&#10;1WmV69x5LZbUOQBj0kxdfJPaM1XlngIMW8a8uMJlqRVrASBXYG5gaup5xpFS+3iZY4LIOkYcMxrA&#10;Mw5nqAcBhJZRMsc4qXMi3TIKq63nuCapMuZLEmZKE2fps5foM1v0aYuEsdM45smm9KXeog1y1yx5&#10;7Mycup15g3dk1W5OqVgndUwUWccqnJN5uhExKc2KmAnJhSvLBu3wpC+U6EaZ3U3O5Lky9cCctFFt&#10;aw697Pjp9pkHjy4+enX9ydV9J55dvP741PmXF6+8u3nzh7sd7+/cfdvR8X3HvTd377198MD36tWb&#10;+/df37vne/fu+87OjvPnocmf37//6dkzYECq8IsXvtevf3zy5MXdu8/vdv748o3v9bu3j569ffj0&#10;55dvf3z26smtu2/vPvI9e/Om4+GTq7d/fvTi3d1HF3Yf2rVk+ak1LceXzbq0ZdW25mnti+dPHTRw&#10;yuBhI6sGFaXmpTpTzXKrXRNLjCQn2VPykgrA2YMUFpbltOh5dEJwHwkRbZPw4tQyHZMyOCstJ8Zk&#10;YlIl6Gg9jRQnF6eo5B6pwCJkJVjURgHDwKemWNU6LllBw9Rkx1dnePM9hnSzLM0kSTOKU/TCDLM0&#10;36XOi9c49XSbgpxiFebGKtNNokyDtMihS9WIyz22saUFmWa9WyVzyKWRvb4J79MrIigIWjr3cxHA&#10;AGQYBRVOBWdpcLoGp3EABSWiosUAGkZCw0jpWBkdqwDQ0NAPlbrUXwC4NjFxOnDJoIFcrAYCo/sI&#10;VuNfqR2aCoJJkpCx7MhgZHC/0NCAkJD+wSEBgQBwHgsLCobnuv9NgsLCQ6O6iAyBgAVgbDjaHwEc&#10;gY9AYUOikQHhNCQhhk1YU6e7ON3asSi+Y0nC43WZHatTLs53XljkPdQUs6qO35iJHZOMHOyIyJd/&#10;lyH4a5a8/7h81YgcZa6J4JVG5Mcwy72y/BhxrlXh4FG9MlG2xVbqScqyer1ya5LGle9MSzA6PHpL&#10;qt2dZnd6dPpksznFYrKIOS6lKNEoT7UqU63yLIeqME5fEKfJcihSLLIUiwL44cDffK85z2MCBkiB&#10;M04HakmznfriRFtpsgOkgMJ4a1asDhQYXpo5bVjVkMJUr1YIC8Mgd1B+cn1R2oBMb3mqE6QVSY58&#10;pyHbpimNjxmanzK6LLs+Lxk4B+ckDspOqMuMG5DqqkyOBQCjOiM+zqjK8HimjJzUtnb/lnVn16+6&#10;sGH9tVXrLm5quwYLwJt3ntm07Wzbzsvbd95o2359265bi5cePHrs0dpVh+bOXPfw1tuj7WdiFI4c&#10;V1aqNbEqo2zVrGVXDl+9c+7e+QOXD28/cWzbiTxvgUUcM3nI1BvHb/ne+u6dezBj1Cynyp3tyq3M&#10;GFCWWlGUWDKyomHb8h0PLz2GleCDrYenDZ+e486zy2PjDYmFCcUHNh1aMXNV04gZ6+ZteHX7DSj2&#10;6PKTJdOWjq0ctXrG8ot7zr65+QKSSF9D4uvr66+OtR5/cuEpJJe+8d08dHfWsHmFrrIUfXqyIdEh&#10;sWroCq/KmWVLA4ZLbl82dfHp7cd3LG1bMnnhrBFNTfVTJtWOq0wpdchtyaaUDEfWnLFzrxy+9v09&#10;SB0B/S6a0gJGDkaVGpPu1njBvsTpE9JsGTmugorEAdkxBemmrOyYvERtko6hV1HUMQKrnChLt6Rq&#10;6Cp6GBWM+fax6xvnrnbKbKBAfmzRmunrD607OqV2WqzYrSJrdXRjljX3xsHbvk7frcMdD049urzn&#10;2sY5mzfM3TJ/XEtd7tDixMpRFeMnDWpqqJzQNHzOlpZ2sDm4YETrou0/P/ZdPngz1ZpNCKJpmHq3&#10;wlGbXj5l4ITGwVPmjG4GLWxe2L5s2vqVMzYNKmzY1LJjU8u27LgCLkEY8l04OgIT0i+g9zd/5bHo&#10;o4YNcdosvb7+CzIy7H/8tz8E9u0V3L8PoH/vbwFhQf3R0RE4LLJP329DwgMCA3qHBvXGI8IwoYGo&#10;/r3oiHAWIoKOCAUGFRFCRoaQUaEUbCQFg/SveUEFt0kMPIWBpdKwJDqGAlIOkQk8VBSJiMCSEQQq&#10;hsjC01lkNgZDw5F4BLoQRxcgyMxwAi2STEPSWQgaHUNnEpkcKpPDoHPoVAaNQGFgCAoSVY7FCRER&#10;oshgLTosmYkbohbMitGer604nJF8MMFzJiP1WkXJjSHVq90xnuA+uL/+OTqgHyIoMCywb0hw/9CI&#10;wH7Bff/83Z/+2u/rbwK/7R/WPzAioHdAr6+/+zPY07DwoICg/oFhQX0C+vcL7h8YGvLVN3/9+ttv&#10;8ERcv4D+gcEBwaEhILdfUKB/GeEAUAa01iew93cB3/UK6AM2QyMjEBgshkDG4sgkEovLlilkRovB&#10;k5VWMm3C3D2bDm6d37ph0rLz64+8ONJxed2x88sPPN1189X+u+2T1k/PHbtnWtu+me1j00bWOWuH&#10;Jg4dnjHq8IqT+1ecWNO4ZeH4Vevm7dq09MCaRXs2LD/YtuHkmWOdF453Ht938/yhuyd2X9++8vDG&#10;xfsuHunsuPzm6umHl053vHr2088ffPc73pw+0bGj9fzalsPLm/dsatm/Z+2h3Wt2bF2yatP8eTtX&#10;LNq1fC5gz8r5+1Yv7Ir0bVs4feey5oPrWo5vXnlq65oTW1Yd3bT88Ialx9cv2b5o5oE1y24dPzii&#10;ogITEkbHUsMCotCRZAyCRsCwqUQBhyoVsBRitkrCUcsFBrXEopPbtLIYYMMBwQqhEQ4CBrApEgCL&#10;LIagiJhkaNFfQJeCC6ARONhoMg5B6Ul0KBYAzUH9SwQwLACzKAJ4+miYjw0S+HyKVECG1F9IA6Yr&#10;hAyliAXBxLLZWA4bSXdJrXuWtD4/e2fP/PXt8zccbz20fv66poaZ86YsWtC09OKJ2z++8o0fMScn&#10;acCs8ctvnX4Bzj8f7vi2zT00o3pRY/Gcc2uuNhbMKjNWzyydt3zo2gHmuixxbmPe9MmZU88sObd9&#10;/I5x8eMWly/ePHLzoWkHfz7xI/RTkpu+hRVzKzSVwx0NU1OadjRs3T1p2821p+61nbmydt/Nrcdu&#10;bj9zYdOpzdO3xhlKVaZaQ3yDI35YTfXMTSsOHGo7df3wHfjXIeDcuGjaVgXDlWEtObHhzA8XX91t&#10;P/vThXvfn7r65NC5jr2nbuw5dX3/2VuHr948duvHTt/14w/2rDl6cvuV28cev73lu334aU3KaDUx&#10;fmjWnALrSAc7tzJ2TBK/UBForlDXDdQOGWUeUUjJzoyOm6gdOj920hjhgMH03IIo29LUiYcnbNnf&#10;uG33jO0bJ2+YUTl9ROqwYd66SSkjJsbVz04fu330mhPz9p1aeuTy5jPXd527c/BC5/FrgPtHrzw5&#10;fevHm898j38E5/a3Vx7f2n8B8PjU7adnOq7uOn1w5Y67+y6/Pf/Ed+P7H6+8enfh5dNjD44u379o&#10;2KxJxSPaZi6bN3hMlt6cazTWJHrLnOZcm9ajEjpk/DitLMthyrAZvBppokGZ7wHneXWaVZcda85z&#10;x4DNXJcVFEiP0cMCMPDDWbC8WuC1w0owyAJ2eYq3OjOpNMkNGoRjiCEJ1mMDLYPbALA5MDetOMFZ&#10;kRoHqsTKoXu8JKMK2Llu89DStLI0e5pdkWSRpNoU6Q5VukMDKE6253os4A4wTi+PNyjSbPqCeEd5&#10;WlxNVnJNdmJlWjzoFwwYtJNi1oB+QV+w8Ay6Lkl0gSFVpiUMyEj8w6fy7adAP9730+WB9eAuf88s&#10;ALCB/9NJleECsBNsUhFmACXaBEOOMnYBeRA6+DbxF4ANvSoCsHAW/3ucWPh3+lwi1Je/I9CyA35R&#10;BfDrixCEcOOn4MMMMMQIEynSTI6yUKKtoFjX661Pbfj9IJcAvb+GXuP+svzep4ipBRJaIUBKL5Ix&#10;iuXMEoCCVfpbfFpAyS6D5Vslt1IlrFWIapWCOrmwRsGvlQmq5bwaKX+AjFst5lZK2FUCVpmAXsah&#10;FXEpxRxyAZ9cKCIXSaglMnqZglnRhZxRDjwAKa0U5IopxQBoKktyFpOaxqZkdEuZpDQ6OaVbCi1G&#10;iIVkXVjc/f0UitB1McA/AhPbLaWDfwrG9rkUCtroyafRHr/GxvocDKwVQMdYADS0GUBFmQCw3RMy&#10;wgCgII3ABlWYuBjQCGgcVna/kP8rAP/L6bY7v0u36r/LL7LfPysAd9Gterfc36Wr4j9Jt2a76Fbs&#10;X0637roAWeCwAAOWXoABH6guA64O/xe65L2ewK19Od2q9wTu7hfB9RdhqQc8QvzHaTz94VxCcpKI&#10;kgyA5U94ol0BMU1IToOU4F/Sj6oVMQ2KXPSXkdDSAV2BqrCcCZAxoAhXWOOEsyA/JYFHc3NpdgCH&#10;agOwKTEsshVAwxspWD0JrSWiNCClgusgycIm26EIYKIXnEuJkWZsqB4NnmKCtZgQHZwCDy7MQIgw&#10;gVxSlIUcbWWg/ibuwr9ggOk6OOCYgJHAAwZjU3HyP0s33bcLsFOwlAvvGmgKtAn+3ZQoBx3pAv8g&#10;0H7X0YCPQ9dBAJsg99MPA6gIxgbGCQYMhg1aAOln6VJ8uwFV76H+Aj4VfT/BH29NcveET/F+BnKi&#10;XwPurv7+Nmn/kAAMjga0Mm4Plfc38S+j+4tu+l+TLvX3bzuSDPj4xfxEwvw/SQCGT4ldZ0X4kw9S&#10;sOPQaYGcAmwwfibaRUdCSi08YHBHClJgw/cS/wx/G8/v0SUJ84heaE4dip1PgRVHM5dk4hCheR39&#10;oagfb9q7gn5oaDWAgtAA/NMyq4iRakIEpNH6pVAFLgwScf1KqgwdLEYFSQBdai6s8qKDpTD4cCUM&#10;qA7aAQ2ChwVY34WBZ4oGd4zgMYFLtMEpn+wQUp0imgsADADwA+B7yy6xGQDJvb/EEIN+wUgQAaLo&#10;AB4ymIEMoaJCGH7YcJwuOkSEDBSigmS4UA0NaQVHBlwywCcB/KeIkVoaSsfAGKhILdhNsHcgJUer&#10;uwRvcDTAoejCL/cqSNFKMkJFRcHKLjiAOthDQaphJ/AwsHoAeCDya8A62Ak22QTwXzDzKTHwzNLA&#10;DyqCNmEBGJo8OYpHQAhgAZgQLcJFivwasIgQLaOitQxwZcGb6FgDGakhRCnAJh2rB34yUk2MVgKA&#10;Ew4XJiFUwIbBR8ohTTdcgA5nIMNI0SGEyCBcZBABAY5VGNMfHwZN4Ax6JCFlRIQcHyUFPaLD+P71&#10;faEX/QASSggLwKBKVBA1OpiGCKEjQxlg8xcNmAXH9cKL+MKhwOgwLoBD1jEJagoakg1g6ReaIzpK&#10;iAlmRvUjIQIohAgWMZKNCaFgQ6mQphtBwYQSiVEUJp5Fw1ApKLJGpM5KTKspKZXxOFION6R3gH+a&#10;UAQFSadjOEKaTC0wmBV2u9bptcaluJKTnYkes9Ops9nVltTYRBlTRI7Ce4yxLr0dF4qio8iRfUKl&#10;DGF5VnFxWr6Gr+DgGRK6YFBZ7fDq+qr88uTYBKNMxyYwRHR+oj0uLzk71ZUUq7cZpFq1QKHkyeQc&#10;iYTJFzF5TDKViieSsXgcAoWOjKbgCEI2FxURhQyPxEYjwSacRURjISUYhY4ICe3Xq3efb78L7h+A&#10;jIwCHgIGGxUWDgvAYUHBsAAMsjBoJkuYqbWPVZoaGKIBPNlgvnIonV9L5gww2JoMjumO+ObknBVZ&#10;RWsyi9fkl28oH9hWXLnO4pgQ45xkjZ0o19Rn5S8ZN/lYVd3mUeMOjp9yfOykozWDtyamNevMDTL1&#10;ELluiFxfqzDXsaSFKGoikpyEoiTTBIVqK7QqMJaepbaMTMqep7ePs3qmpOQuMsaOS8mbm5g5TWWq&#10;8yRPoHEzFfpKq6OezkkRiLNorLiwCLVYmhkKvvUEC53u7NdXyGZnk0gpQcFqgSgtJFxCJBmZTHdA&#10;f7FUXICMtocFGdSK0r7fcqym/PVr929Ysef45qsZCUNRujTboNk5JfPQuESspIQdMxLPr3Tltkze&#10;+mzhnveV5RtxhMyMxp2NR18ua3+qjBkRLi7Imn5gSPuj0sWXMLxqGq8mvXyd3DORrK/Oblgzbcu5&#10;xNLxbKJZz3EVpA06e/QOpAG//tn36vsfX756+vjZzTsP9x+/suf4zVsPfO/f+xZOWz+jvnn9xGXH&#10;Fm1vb1q+afy8fXPXHlu+dVxBHSsIQ+ofmWxw5LtTUmM8gIL41Lq8kjHVg+eMnbxm1qL2xVtm1k0Z&#10;l1k7JWtAjcap+msQ7Q//XfY/vquWmKenV00vGrVswsqd685Nm7bdmTSGKS02OMZbnY2m2Kl6x2Sz&#10;tzE2vTkmeabaNVFsGSWPHW9KmGFLnWtJmKNzNWnt03SORlXsZChUN2asLr7JmtZsTpkNsGfONybN&#10;1CdM13gb4bmdwaYtY15s9sLs2tbkstXAAB7gV3umKl2TFc5JAvNInnG4yNqgdE1UOCeIY0aD7vTJ&#10;MxVpc9jeRlFKsy5vmTx9gShhFt87nREzkeuYKvXMlLimy72zNPHNPPNEjn6cOXl+9oCNcbmLrEkz&#10;GPJaoXaoPWlmTFxTdunq1Lwl2phxGtNoq3OK0TreYBkHUrW2Njtl2IZle57ceHv12M2bx24+vtjR&#10;ceyC7+Hz5+cuv7ly/f3NO1D4b8e9d3fvv7/34H3nQ1gAfv/o0fPbtz88fep7/frN/fuPr1//+fnz&#10;H59A8cFQBPDr176XL989fPjk1q1XDx6/e/byw4s375++fP/kxY/PXr17/PzF3c43HQ99T1+/vfvo&#10;+Y27Pz968eb2gzM79u1sWdY+b/qF1mWHV8xrHFAwriS3IsFjl4hJISExMiUbQ9QL5GNqh7p1VjmD&#10;b1caxtQOKkn2NA4dUJ7q1nFI1NA+xMBvjSySXch0CJgWNsXMIIKHAfB4AFIDGavCI6Dl3LKS43UK&#10;I4+ebFK7VWKvWjKmsqgmLS7PYUxQCZxipoNHtXMpXgk7VS9OtyvcBm6iSZTv0Re6DelGeZZeWea0&#10;ZmrV6VpVTUJSttWaoNGZ+MLob3vhwiKiAiElNSI4PDIk4gsF4E80YKlfA/6bAOz/ldIXCcBklJKE&#10;lFCxEgZRTEQzI4IQQX1D/icF4JBoiF8LwJgwVET/EERgOCESDQvAfBIzy8w/MNX4cLn2ySrDveWq&#10;x+v1gLurVI82Gd/u8nRuNF9dpjm7QHmwUbC+nriwNHxGQcTotOj6FHS29luv4I+F5ojaOHq1m1Pt&#10;FasxfSw0dJpSUmxz5Fsc6Wprjt5T5sqsTMwricsqS8zKccS5Fdpko7kozpvjtGU5TFAUjlufZBbH&#10;aTmpVmG+V1mYoCuIM+W4DJkObYZdkxWry3UbC+IsRQkxNdnxpckOsAkoSbJXprsr0lzAkxajyvOY&#10;QBkAKNNQmTu4IAW0UJxog2VjUBjYwJPt1Bd6LTl2bYZFmWqUpZsV+U5DVYpzSG7SiKL00WXZdZlx&#10;BS5jVow616EDWcBINioqMpMGlpQsnrGwfdOR9SuOL1t0fNXKC8tXn2vden373pvtB6627T63ecf5&#10;bbuvtu++tX3nrY1tlw8fe7xm7YkjB+80TV6WGJu7bPba9Ys23Th2bduyzRVpJWIi3yQ0N9SMXTln&#10;bcuMFce2nfC99Z3YcSo1Jt0ssuZ68hdNaYGU1Je+n5/43t599/DS4zO7z62ctXpwYX2KNQ0UmzV6&#10;zsHWw1cOX/vx4U++d747p+82jZgBckHFGaNmxRsSFXRVsiU1z1sQq3Rl2zOzbGkpxoQkfVyhJ39M&#10;RcOCsfNXTluxZsbaiqRKA9Mcp0wcXzll9/IDzy+9gcNnf+784fT241sWbjy+5fDR1oOrpi9bMK55&#10;SF5duiUZYBUY6WHkAnfO4Y37rx+9unXJNtBvuj0T9DUgq6Y0pXzioMnQcsWvfNCMqS/88bgwz/0p&#10;OP1cfXd2+4Vti9oPrT98ee+VtoVbhxUMTdIlpltSF4ybt3Hu+ok1Y7e1bPY9+uH7269uHbndPHK+&#10;S+rlI0ROiWfaoBkrpq4eVzEROOtzh6fo0z3y+ERNSpoxsyq5Zsqg6XPHLNq6dNeBjcfWzd08b3zL&#10;2ubW83uvPr/+9mjb6dZF20eUjY3TpaRas4eVjAZ2gbdwYHb17aOXfN/7vr/9puPUXWjYYOw3P7y4&#10;/sPPT30vb39YM2/z+CGNXlPSV//WK6RPeGj/wOD+fQL6fKdVyoYPGahRSP/tD3/AIqP69foGOAHA&#10;AIQE9EVHRxAJmD6BvQNAnaC+YcH9sBGBqP7fonr9hRnSV4wIFSOCYYTIYCE0+024EBMtROOEKFJP&#10;WOFoTiSWjyCI0GQpjiYnMBREpoTMlfHUXK6SShdjCMwINDkCS0KRGXgmm8jmkhlsGp0JLfdLpfMp&#10;DDGFriRTZcEhutAgc1SIBxeRw8DVy1jzYlStHvMBr+2QzXDWE3M9NeFmQcbd2tIDWXEjhAzin/8Y&#10;8d3XEb2+Cev7bVD/b/sHfNs3+Lveob36hPXuH92/T8h3f+31n736/jU8IiA0tO83X/8pMDgoJDT8&#10;62+++4///HNQEDj7IPr06vsf//6fYSHhIUGhwcGhISFhYeGR4RFRoWERYCsyIjgiIiAMnOlC+4eG&#10;BUZGhSJQ0WgshkSiUClMNoMv5kk1cl1mYs6cKc3Hd544uHr3ijHzNk5efnLlvrMrD97cfOb1ofsv&#10;9t65uvpkQ/zgeldtvaeuUFswJH7IqIyG+pSRrdPbtzTvXTZh4/wxa9pXnTx/6P7eLReWNG9rmrRq&#10;xeLda5fsWbmwvXXZ/o1L9q6dt2Pz0v3nDjx48cD35onvzo3n1648OHn8ypZNB1Yv37122ZHl8/Yu&#10;m7N77fw9Gxds3zh3bev85TuWLtm5dAEs925dNGPnsua9qxYcWLsYAM8FDdizcj4cGQxsUGbv0jk7&#10;Fs/Yu3LR1UN7po0YwcIR8JFYcKqHwnCjqVgkg4TjMslCHgOab1nK1Uh5OqXIpJFa1RILvAywhKsF&#10;BjwRdDcZ2D//s6BL9AXAocAAWO7FI6ldocAk/4zQ0OzTYdAc1NhoMtiE1wYGJWEVmUURdAFtkoR8&#10;ilRIUcACMN+vAfPpMgAbz2WgmBwUw8LVrp6y4Mmpm+c27Du+ur194caOYzeuH7q6aVHrhMGN7esP&#10;/PTKd2D7+SFlEwsSB25ZdPDG/icXtnYcXnp+4/gdl9ffvrft8a2N9/Y07V9cs2x2ybwxKeMHxdaP&#10;SmyoNldPSZ8y2DqoUlnRnDenbXjr6Vknfcd+8j3xnVx4YKC1tkhSlErNaEqZ3rn+7r5J288v2nd1&#10;1cFLq3Y/3HO+c8/li5tOtM/eUegZotYOsHgbMrMnTpu4/uCW8/s3HD+08fjza+8/PIFOVusWH43V&#10;5CUZ8zfMaL1/4MaTA1d/PNfx4sj5B3tPdh46//L83e9vPHt97cXTi08Objh2/9wzcKJ4fvXd+R3X&#10;z269crL1QkPhNBXOMzyreUjazBRFVYq0Qo/yqMJsg2yj0qjZA5W1FdyS9EhPBTm7UTd8nmXcbOOI&#10;McLi1RlTr809/KL97pVNF3fO27V5+pZtM7YurJlzdO6e22vOXWk5dmLu3r1NW48u3P9g/617h67c&#10;O3K58/i1J6dvvb70AFJ/773xPXz/9srjB8euX24/eWHbsau7TgNOtx7cv3zHuc1Hnx6/47vx1nfz&#10;3fuLr+7vv9U+Z8u0ivEbpyy9tPnQ5bYDqyc0Dk5KztIqimI0o/JT8mOhkFlAjtOSHqNPMWu8Gqld&#10;ykvQK4CdaTfCcbQgzY6FomxBCgfXFsY5QC1gpFl1oDAoCYoVJziBBxSABWPQAjCApyTRVZkWD3Lh&#10;OF1QoDozaXB+Rk1WMmjQo5aA+zpwd5fp0A/I9ObHm1Ji5EkWabpDlenUZcRq0+zqLJc+223Idply&#10;3GaQArKc5sxYQ1mKqzLdOyAzHhj5/pmowXhAF7AaDevT+R57jtOaHWvJcpj/wMXZPgsHGwPDxlhh&#10;WGgL4Ldyu4CLMVFmP1YGojv0aAsMC2Xj4ZxCogcADLBJRxjpSA0dpaAjVX40frQAWrSOgTSAlrv6&#10;hRunRlqokTG0KBsMPdoOQwgxAkhhZnL4xwIMhAPAwbgBXCzo0SsgxAuJCQARKRFGTE6SUJKl1BQZ&#10;LVVOT5PSsyDhFlrXtjsabjVAy6sB6Pi1AL2gDqDmDPgsSlYlQMWuAsAeUF3Fq1bx65SCOhV/kIJf&#10;q+DWyXk1ck6tjFstpFUI6GUieqWQUS6glnPIRSx8IQOby8LlcXH5fEKhkFQsIpeIKaUgBfDwBQCQ&#10;BeBg82CY2EwyKp6E9pBR3m4pFRNPwcZ1S2mYODrCy0R4mD1SLiaRi0nolrKxcVAkLs4MybG/TiFp&#10;FmvqmTKxRvbn4OLNPWFDQBpwT+CYcgADYwH4dWWzfxU3w2ehIvWwQUdDYeXwu0LQDh+KAIamd/5C&#10;wAf1H4KNtgM4GCeAi3XxcG7wwYPAxvtJ9JP0C/AmnPUr+LiEz9Kt2H85BPjEf4hu1X8X+CiBikJC&#10;EgAYXZ7P0q16F3B1uAUA3AigW7Hfpaujf5JuzXbRrdi/nG7ddQGyuh2NrvLwgYI3uw7jbwEX/ueB&#10;xwAMuFMRMRkgJqX4v33Qet7d4OM9AgK4IniFxDgRKV5MTgCAawGoApCQ06WUNBk1U07LkNOyFPRM&#10;YMuowJkhIaeCXFBGREwFXfgLZIDCwAP6BWPgYuI4aK+/QDK8g8AJPCykm4F2kFBGIlpLQGnwSDUO&#10;oQJgo5UAdKQcFSFDhEkAwAAeUIaMNnGJXhbOQ0PFkqNthAgLgBhpBYBNCsIO/Eysm4338kgJkKBI&#10;SZLSofEAwJiVjCyAipn9d1AycpSM3J7IqFmfI9N/cMAR+Ai8j+CY0yIdTIQL7Cb8LwDAhwLkwgXg&#10;4wAfHABssFEecFhARUa0kx4VCwCezwLX6sanCnc3PhHtPsXrn0HE1RN48YgeeLtrlr8HrOf1BJY5&#10;eyIipokJXwosAP8fBPj8QB8hwMer5K++pOB6CtKuS+evAJ+fz4D1+HH15Nctf0KPlv8enxnk7/Hr&#10;SxLYU/ANAoDRAg84b4DvKQB8lUAZcKfKRMayUOCuFd73j3Tbl0+B7zR6wkbHwgaoDp/r4BMdsD8L&#10;yO0CPjEC+AQnn2jhEfVcgo6N0zAxKgZaSUPKAaRIMTFCBCCEC/FhAlwoH4ANFmCDxdggKSZQhgmU&#10;fJpig+TAjwtW4EPkhFAVMUxJCtcAqFF6AC3aAJ4FGEgTAH6UADf88J0/ePrg4e18gkNAjAUISU4R&#10;2SWmuCVUj5TmBQAD0PU8AgBPDaAd0CY1SkuJ1FCiVORIJYAUoSCGywlhMgAYJy5Egg+VAoCBDhQi&#10;+vGi+rCxIRxcGAsXysaH8QjhfLCDpAgpKUIOFQ6RgwEzkBZo3RCsi4m006LMYL9AFyy0CfSF6i+K&#10;7MVFB4hJ4So+AQwbjB88HIGdMnwEpWNh9DBMtO5TGCgtoJsT0FUYLgBsNtbAwRl5BDNIgZ8arQLD&#10;w4dKcCFQDLFfiO2abFlEREJr5eKjhOgwPj5KTMWomQQozJeO1ZORalgAZuB1dBw0LScZpSREy7AR&#10;YnSYEBcpgRcPxoSLUKECZAgfEcxDBHMgpTacigyjRIeQooLIkYGkiAAyAB3OxkXxiAgxNLEnRklB&#10;K4gIKegXCguGNGAxGAkYGyaCgwxlRgfTQQqqAA8YJBw9DJekYqCFhEFFTDgPFcpBhrBBig7j+pVs&#10;AawHgxQbwQceMlJEiODgQuj4UAYlikuJBv81Ci6URIwkY0IwAHI0kYmj0dBEFp5q1xqrCgqnjB6u&#10;ErK4ZGJo716ESCQ+AsPGM8V0sYKjsipt8dbEVGd6TkJOYWp+fkpOuiclxZGQaHYnmFw2uZEeTTQK&#10;1XlxGSwUhYkko/tH0qIIqbb46pyyWJVFQGBpBcrynJIhFQOrCyuzEzLcplgRnQ8GoBYoUpyJifY4&#10;l9FhlOkUXCnwAyRMvpjFF9BZPCqDQ6YxCWQ+jWnTGXNT0rkUOi4SERkQjAmPomEJdByRgsYR0djQ&#10;wKD+vfv0+fa7oH79UVHROBQaEREZ3D8gMjQMpIF9+3UJwFAulk2ix6vMo8yOSTrbeG/ynNTcZWk5&#10;SzMLV9ePPFg/+vCIsUdqh+3JLlzliJ/lSpiZmr3YkziDxS+nsooY3FISPV+pGxbjnERjF7MFFQJp&#10;DdjUW0YbrGMU2qEcYSWZlU9kZKEoySRONpWfh6KkIskpGFpmBC4RTckMQyfIDcMTs+abnJMt7qlx&#10;6fNMzvEWV4NCPwBF9AqlBYFhGiwplkKP+7oXh8VJIFJsISESiSQlKlpGp1kFfE9EmJzHyqKQkkKC&#10;lSJRSli4kETSsZiOwP4ChTQPEWkJD9GrFcUB/YRmU/7SZe3bNx49tPbM3Kmtf0JLtcVjigcuj8TE&#10;kcSlMvcEpnYYL2Z8/cLLqw/6htXvRmBTHYNXTNz9cM762xpHQzg/N3li+5BdT4a0dgr1YwnU0ti8&#10;lvShm2mmOkt+Y0nTRoYpGxMpF2JNZISsYdisl50/+H70+d7+8P75iyePHp+7fP3WozfHLz+8+cD3&#10;8pWvZfbm8ZVTlo9aeGbl/pNLd2yd0nJ8adubM3fOb9pXZE1C/qlv4B/+zAhHIb7rH/QfXwX/5evo&#10;3v2QfQPQ/YPQweEEFIVO4bNwDHSfoP5/+G/R//3f9NGIfKVq6ZARexesWjd91dEdF9etOpOaM82e&#10;MoUsqVCYx6nME7X2ybHJc7Mq1xcN2pJUuFTnncRU1drSZqcUr3RlLHRlLE4vXZ+Qt0rtmKZ0TBHH&#10;jJPaJ+gTZljT5gIsqc22jPnGpFnAo41rUnsaVe6pIAVovNPsmQucOYs9+UtduS0x4D+YDAnGMelz&#10;ZY5x0AzScZNsmbP1iVN5pqF88zBNYiPXNYlmn8TxNGmzW8yFy/XZi5UpzbK4Jq51nCmtWZcwQ2AZ&#10;I7KOFYLU1KBzT9Y7RisNg/UxIzjiUqG80u4Zb7GN8sRPTkpuEksqhMJSq3WkwzHGbh/tiGnQayqF&#10;dMe4obNunX1w72Jn54X7z67cu3P07I8dD19fuv791Vs/3Lr7/s49wLu7nR86n/z0BJrY+adnz35+&#10;/vz57dsA3w8/AB5cvvz63j14dmjf27e+N28+PH0KPI9u3Hj35MXrR0+/f/z8w4s3P7148/bh01f3&#10;H8FTQP/0+OXbu49e3X7ge/zy2dXbxza3b29ZenHr+jv72uYNq4qTsmTYKAuXHiPk5LkdZj4vwWDI&#10;dDhSbXYmEqXl8jKdrrqC3GXTJ04aVJph13i1QgUFyYjoa2QTVBQkJeBrZmhvLQmZIOclq4R2LsVC&#10;xzt4dD2L6lHLpQQsOai/jkmLlQqcYn6e3ZIbY0rWKOIkQq9Y4OJx7CxGLIflkQr0XLKWT4pV8FLN&#10;qmSdIlbI8Qr5WTpNslxppjFSVfo8mzPL6jTyRIjv+kb3DwZnmPBfBOCo0GhIAw7D/H0BmOaHjhbT&#10;URIGWspAy5kYBbgxgECpmWgNCwOuU1pwnfo7AjC46IBTPRUroeGFOAQttH9kYJ/g/xkBGFJ/kX6i&#10;I/3AAjAqNCq0T2B0QBgxCoUJiUAEhKh4ovocy8n5+qebRA/Xca4vwd9eQbyxDH15UcTtVagnW6gv&#10;d7Be7uQ938F72S56vUv6pE1wa7Xw/HLDsRbbqhHsiTnh4zIiB3tCsuRfJ/G/zlFH5usI5VZ+pU1e&#10;YJBnKaV5Om25I3ZQSkZ9Zt6E8qqR+UX5Nnu22QT+WeAfkWKQFniN5Sm2PLcmycxPMHKTrbxki6Ak&#10;KabAY86AxFdZkkGaZlHmxOqBpy47oTw5Nt9tynUaQAoAflAsQScuirNWpbmL46GKoAywy5Icg3KT&#10;KlNdIAs4Qcl0qyrTpslzGcsSbFUpzgGprpI4a45dmxerB/aIovQZQ6tACnIrkhyjSjKn1JVMGFAw&#10;rChzTG35hKFDV85b3rZ2/5J5e+bP3r9s6Zllq87CAvDOg9fadp/b0n5hx97ru/d1tO++c/bS+0VL&#10;DrTvvL54wc51K/fu2nwsxZFtFFsG5tXuXLXN98L3/v6beRPm21XO5Jj0aQ2zYqT2ivSq07vO+t75&#10;fnz40+wxzV5dvJqlrc0dOGHgpNVz1p7YcereuQfPb7x8dv3Fo8tP5oydW5hQbJM5EoxJRYklw0pH&#10;tC7e8vTa80sHryxtWr5j5U7Qju+Zb2bD7DRbRnV27arpK+4cv+X73ve+4/udy9qnDpwypnzs5Nop&#10;AzOHzBrWvHzKmnkNi6cNmt00eM7EAdOG5AwbkjeoZdKCo60H7xy/cXnf+bmjZ+U4MlJNiTFCEx/F&#10;pgQTsu3pK5uWzhrRVJ5UDHZqVHnD4ML64WUjR1WOHpg/uDytMteT79Z4BxUMAWMbXzcRjGTJtGXr&#10;52/ctnzHzlV7ty1qv37gzqOzT28cvH33xL3X199c3ntl6eQlhe6Cgdm1gKVTWo5tPjS6fES2PXXT&#10;vHW3jtz+OF/0G9+9E50dx+4/v/QKDvldNnnlpuYtNw/dAc6HZ55AYvNbP9/7Xt16f/vkg7cdH4D9&#10;4aHv5I7zd888en79LRTn973v0aUXq2ZtWDBx6c6Vu6pSy1KNniR9XHlSaWVatX+h6swcZ6lblabn&#10;x9rkCYOLRm9duXfKiJl0NLiNpEUGh/br9c3Xf/6PoH69B9VUDamr/uYv/wm+crAAHNi3FwAYIQF9&#10;oSmgCZjeAX36BvWLCA+mYJAcLIIdESQM769Dhkr6/lXR9y8AZf8/AxQBf1EGfq0I7C3vFyjvG67o&#10;F6HsH6kKiFIHRmuCENpgpKxPGPAAQxeCAh6wyf+qP/Uv/djhBAaCysayeBQunyFg0jkkAhmDQtNI&#10;RDoeS0UhGFFRrMgIUWS0PBphjEYkIyILMVE1TOIoCaNRzV9slrQ5VAed+m1i5hGl4LbLcj/ZdSPF&#10;1VGccbUsfX1qrDqoD+67ryL+8sfIXn8J7fOX3t/9e59+fwpD9OsT9NfvAv/8Xd//6N33PwMC/hoW&#10;8i20gHpg7++++is4WUWFhYcHBof1DQjt0z+8T0BUvyBwwgnr3T/ouz7BvfqGQkHCweCGrf933yFD&#10;+iOD+iCC+0SH9EGE9oemy44OQ0dH0AgEFoUiYnIkbJ6SK/SaHGPrhm1tWXd+69G2mSvbpq86vnzX&#10;udUHr208eX/b5Zsbz7SOXjHSO7Axd0JD8ogETmKqOL3WM2h61dyWkWsXj1k/sWJOTfqYKfUtu9af&#10;3b/1ysqFe2ZPW790QfuyedtWLNjRumz/2oU7187btnv9yUvHn7557Pv+me/O9ZeXLtw9fOjC5tZD&#10;m9YdWrP08Lolx1qXnGhdfHDNrNbljS2bmpceWLV236ol7UvnbJ4/bdPcqW0Lp+9aPvfA2sWHNyzt&#10;igPesWT2/jWLjm5afnzzSpDuW9Z8dMOSw+uXXz20u3XJIpfBgI9ChwdFoiOJyCgi0h8HTMayWRSR&#10;iCWX8bRijkbG1yuERjj8V8RWA4ABTwQN+JUSTJPQifxPpV8KjgVD9M/8DEu8AOCBC4B+UREEeApo&#10;2A9SAooGWoCFZFgGhuOAuVQJJP1SFEKaHBaAeVQZvAYwnyykIeg8DEtFFk8sH3b30MXOg5eutB3Z&#10;vWDj95efvr7y/ODafY310+eMX3j56N37l1+3Ltk3smLaxfZ7h1ddGJ0xtcY2fIBx8LE5p9sadmwb&#10;s2Pr2G37Zx46uej05rGb51Y0t9QtXlA1b1HlvDFxo7I5mYXc3HmZM+8uu+m7Ck0fvXrw4mJJ/ijb&#10;yMaEpoMTD/uO+TpWXDoxfeuJ5i1nFre9OXr9+5N3b22/cHLlsak1CzTKEq2xNid93Ip5e64evX96&#10;x4WDa49dP3zv/UPfkxu++Y3b3PqCLEfpikkrr2079eTg5ZdHL707fcN3pdN367nvDjgH/QjNYP/I&#10;d2jjyedX3/3U6XsHRrHn1rm2Sxe2XVkwcrmOGF9sG1mXOKXcOabc3pAur4glpyUyshtcE6YmNk7z&#10;TqmXDqhlFk43jljqnjJVObCBXzjLWt+54iJo84ez7/e3HGqfv2vf4v3393b4Lv3ou/zhx6NPH+24&#10;cXrpoYMLdl/cfPLxyRsPjl/pPHH15cW7P3e88D1657v/9qfbL16cv//wxM2b+y5ebj99acepC9tO&#10;nN1y9NSmQyfW7e84cOXNuccvTnXe23fz7PqTGyetmVY2YWz2kG3TV749e/vnax0nVq5qrqsalOBI&#10;VwtzbPqyJHd5sifXacl3x1SmxoE0VsZPMijTLNqcWHOh116S4CyOjy3w2PJc1jiNNF4rSzaqsuxG&#10;4CmKc4AU1AWFQcnSRBcok27VZdoMwAnIdpgyYvTAWZOZVF+QOSA9AS5ckeIFnsF56XXZKaBHuDso&#10;vNhrzXbq021qQI7L4N80psVoMh16YOR5LMAD0qxYQ6pVnWRS5MQaC70WcBtQkQIGaQeboPcUkxoM&#10;D8JmAmRYTWlmQ7JBm6TX/IFPcPwdeHg7LPfCr1G6YKLMDKQJ0msRRv+LFeiVTTf8r3KMlAgzJcJK&#10;jYyBVVhYnYW1WDbaxcfHwcorMMAmA2H1v6BRUqJUEMCG0AHIEXpKpIEebWEiY34BaoeJcDERHhbS&#10;y0bFcdDxfmEygYdNhG1gCPDJQkKKmJTmf4mfAVLYAPhf6Gf5X+hndxn+N+A5KmaumpWnZOWrWGWw&#10;dvu7wOKulFb6WeCQ3G5IqCUiWomQWgwQUIoAfHIhgEcq4BDyuMR84AFZwAM26ehMCiKNgUpjotNZ&#10;mAwOLouLzwYAAwD83aAjU+nIFCo6jop294SO9faEiYXeoXd7qw7zq/eqv8DGeiAJFmeEdN8vSzk4&#10;02f5VPf9G7hf1F+co1sKRZbjYqDgcjAAdAykAaPgOcb1n6Ur1JiBMXXFi0AvE/0yLR/r/sLU/wb2&#10;H0i7CcCAj2+NP75ETvTzfwXgL6Vb9d8FPkqg4qfKE+z5LN2qdwG/pu/St/6nj/ynff0zdGu2i27F&#10;/uV0664LkPXpMQGbsLwB7E8POPxf+DvAxb6cbmekbsC9g2KgZUhrISf5f/HzN22jC1jxFZHiuyGn&#10;p3Uho6V2AV+2QGsCQjy4eIFvNBfrgQSbX8RLaoSdHBZDCrUSgs34IBNsA4ghFtiDCzRigvRRQfLI&#10;YClMVIisC3SkGhWhAgADE6XBI/UkjImCtXEIcWxcIoCDT+ISkgXkNHgx+E9XgpcxcwDACYBlXTUr&#10;B6Bh52o5eTCwKiyjpvtlbHBxTIU/4QL85xGT0j9HGh8HSdrw4e36dgDAcWAh3fCFA/wXQApsNsoD&#10;fzy6NgGgGAD+kHyaCxeAjX+A7hLv3+c3BWB4wYsexEEB5YTUnvhnCO8B2R8yDim+3dNfFrv9VQpu&#10;VER4QOqXIwRd/58DdATg88DntFX4kvpfWwCGP+d/OyP5fz8B/14EGF3fR/83MRE0zkJ91G67DRs4&#10;P0tXgW58Wp3/yY9duhTfbsB3LKBBFsoB7rT9N9s2OsJMCof0RWK4jBAmhVVGADZYhA4UdIEJEv6C&#10;iBCqIoRqiGFaGFK4DoaBtACYKPBYAR4uwCMGeNAAjxsfBV0YWNaFAU8in/Lpj1CBDR5VQEWAgBgL&#10;5/r7hcCHKHHBCnSAFNlPjOgrgCVeACFMRgwHOyInRShgwBOHX5E1MNF6GkJDjlSCfSSEC4kRAlKk&#10;mBwloURLqdEKGkINcqnRalq0jo7Qw79zpUWbwBOKf0/V1Cgt8IMnF1ywDB0A6d/EMCUTZWQgDcAP&#10;A2zgAQhIMZCmTjBD78fROjoStAyefZSwvgs2/d2pYScAGADgAVmwHszBGbl4EzBAeVAAjBn+d6AC&#10;+NEBHBICWlLXr/5CAjCkASPEADJK7ldkpdgIaI1eXAQ0UTMJoaKgVfDreBbRwCYZQQpsOEILZAFI&#10;SMXHWhFiKJjYv6YvPIEzHMgb1o8Y0gePCmPhonhktJiOlzOJSgZBQcPJKBgJKI+JAIU56HA2LP1G&#10;BdEiA6nwPNWgPCgGCoNaVKwUlIeFXnQYF5Z+sRF8WFTuCgjuUn9JSAkFJSaDRiI5AEo0mxzFwIeR&#10;cWEEXBiOhWNwSSwBlcsjM2loPBNPsGl1ZTlZE0fV8WhICjosKrAPn0rhEKlSlkgrVOtEOo8pLjs+&#10;tzi9uCKnrLqgqiK3tCg1ryAhK9ebnmTxJFu91Eg8G02tyCgyiTSkMAzYxAcjVSxJaWp+litFy5Wb&#10;pLqC5Jy6kura4gElmYVZ8el6iYaBpbIJDKfB7jE73aZYs8IgY4t5ZDafwpEw+WQUnoTEUNA4Oo5I&#10;wxIAYhbXrNIaFWoGnhTRPyg6KJSMwlIxeEx4VHhgcN9vvusLTR/YNyIkFBUVjYyMCgsK7terN9gM&#10;7h8AAEZkaBhI0dEIEoGXlDqxuHJdSeW6/NJVVbVtFbVbcgtXZhUsN1rH2z3TEtOaE9KajTFjOaIq&#10;Fr9cJK8TymqBIdfUK3XDqKwiAFtQgSZkkBkFGGJmJCoJgMKn4yk5BGoujppF5xUwRIUxcRNcKY3g&#10;SFB4hWLtQJa4QqCsJbGLePJamX4EUzRAoh2WkLEou2iJTFNNY6X2DVQxuKlB4Woy3c3iJfXtL+Tw&#10;EyhUS2iYUCpJjIoS0cg6PscWFsQXsDKoxMTQYLlYlBQezieRNCxWTGAARybJigjVRYUb5JLcb7+m&#10;g1pN01cd2XN519JDh7df6U9U4gyZsdmTiNxsHD3HkjiT75oYKqzIHNa+Ytv348cfQ+BTFAXTp+56&#10;MGfNTVvipGBmRmz9ugHbHzTsfhUTP5dAKNGnzxu2+IrYPVqRPCamZsaf0PLQ/kIFzSVhx5p1ybu3&#10;HIYE4B997149f/So89a9zgu3Hs5e1jZ5zobVaw9PbVgyKHdkU8Wk7dPWbJnUsmfW6uNL2y5t2He1&#10;7fCueWsGJuWJogm4bwMj/vRN6B//ivi2F7Zvf3SffgBEYOgf/vDH//xLn6CAUDoWl+1xLps6Ye/S&#10;+ZtmNK5pnLp5wbKlM1fMmbExp2CqQFOliZsktI4XGcfzNWMFujFa5zRP1uL4vCUG71SuZpDaNT4u&#10;f2FS4XKjd7rBMyM+d6Unc4XS3qh0QrKuOWWOK7fFW7DMnrlAG9cktU8ATmDAqD2NStcUmWMi8Ett&#10;k1Su/x97/wEVxdLu++Pv/957zrlv3tlEjsPknHNOTE7MkHPOUQEVA4oKKgqKgpgFVMCICOasGDBi&#10;zjnntJ1/9bSy2eh7tvv9nXN+53fXXeuznlVdXV3d06G6pr79PFWrCpsXHDkPXqUIrVGG1UL+vhG1&#10;xoT5uti5kpBKnnGi1D5NGzuXop1EN1exLTMkEXO0iQsV0XVSx0yQz9WOU4RMFenL2MpRCnO52jZJ&#10;Y5scGjtTpSkKcZSVjmlKy6ixWsbYrKMV0iyZJE0hyjAE50c7yqPs4+3G0fERkxMjpmpl6RKWZdzI&#10;aX2HLt67cP/+2ZuPzt28vP/YozMXYQH49aVrry7ffHX59qvrd9/ffvLhwbP3Dx4/u3HD+eTJ+4cP&#10;71+8CCm+7949vX79ybVrb+/fd7544Xz1CmS+unMHFHt07dr7Jy+e3L737PZ95/PXzmevnt269+TG&#10;nbcPn764fvfd3ccvb9x7dfP+h3tPbh7v2922sWvZii1LG7Yvm1eeETMy2mbhkrV0vEXIWF1XXVWc&#10;H2dQBzOpFjFfiEeTvN0FREyCTV9ZkudQ8qUUVIpdF62TKmgYq4gpISCUJJQEG6Cl4mKUokStPFLC&#10;jZLy0kxaCR5jEfGkBDzNx9PEY0cHK5VEPHH4UCODbuWwY2TSDKMhy2hMUCiiRKIIqVDHoWr4lBA5&#10;P86gStSpoxWSeKUClImVyrVEqp0nzrJBExVHaQy0QORPf/oLpFuMcPMa4enSgH39PP39PBD+nkH/&#10;SAAmBnABHzXgQIFLAxa7+LIATA76sgDMwGspaBkJJSSiOEG+BLefvIb9MAJSf3+nAOzp5uvp5g/j&#10;PcLf283XZ4QP4JMA7I71DUS4eQUMd9OKJFUjI3bWy6+tE97YwL+8hn5vM+fBFua9zaTnO+nnm9xu&#10;rvW7udbnUsvwW20+b3aQnfuYz7eyXu4yvz+S+HhH5LWNtpsdkX0rQ7ZUS9ZXSIp03xVofspRDc+Q&#10;u6fLffM0mLJwbmWyLk3NyNQJRkfoxkTqs0zifLu6JMaUZZXHabjpIfLMMHWyVRpnEibYJEl2WYJV&#10;lhWh75dsY7TiOL002aICOXlRFmAToXl5pbE6CVgVoeKHyjkJRnl+tLU4MSwzVA/ywVZpIdAQcGly&#10;RGFsCOTya1WDrUB+klmZagvOCTOUJoZNzIwb54r8nGnX5kWYShJCwSJIpJiVueHGSdkJNWPyZpXm&#10;VOSnTS3JnzJ6dOOshpZFGxfWdS1t3N+6+kxL68m1G892br/Qvftsx7bjHVtOwQLwtp3XlzTtnzt/&#10;c1f3+ZVNe0DDOG/mcucb5/7Nh8rzJihoEi6aOblgQu/245d7r509ePFS7/X75x6W50/W8QyR2ui6&#10;yfOh6M3PnV0tWxZOX1xdNrskdXSCJSlKF5MdlTtz7KyV81Yf23b88aWn7+99uHL02oalHZUl0+PN&#10;iVKKfM/6fc1zV45KLsmMyF41v/X26bs72nelhWZYBKac8Ky6CXN2rNp269hNaHLcl65A0C+gmS/7&#10;dlysG7cgQZcWqYgfn1bRXN26YHJDmi2Jh2QJ0Jw4XdTUgkldyzvunbq1cGp9UWxe45T5bfNWJpni&#10;otRhc8bNml9RV547qaJo6va2nXf77oPfAlX7xLl19XZwMItmLKmdOBesHZs5rjilFBzbqKTRGbbs&#10;4rixY5PHZ9lzbcIQCU7KCeQy/RhKskJGlEgJYiGGDypvqVnesXjNqPgCM8/iEIeD8rNL5+SE5gdT&#10;dVKcQkFU+/8NES6LWjm79fS2sye6T+9o2b1iRsvE7CmxuqRkW2Z+bHFxcllBXElGWF5WREFhfGlO&#10;VFGiJT09NHfmmDnrFnUum7UyWpfo+42fgaOekle2pamjp+PgvvUHD27s7dl0cu+6o+f23dzcsu/y&#10;0QcPL75ZWtsWpo3H+tD/7Q9/83X3/uO//A/wjLkP+4lOJlRMHJeSEPvnf/tfsO8vsG5DfwSrPIYP&#10;8ff2QKOCvv/++x+//4GERBmEQruAE84gJbMoOWxKPhUzkooaTUONoaPHMjBlTCxgDIM0hskey+SP&#10;YwvHc0QTeZJJAlmFSDFFrAR2qkRVJdcAwCJYW0xhZRGZwSMCxMMDeMP8eB7+Ir8gfkAgw9ubPGII&#10;w30Y232o0HOYysfNGugbg0WmEvGFJOxSjaxVL1tnUW+0KjYZxZuD2dsVjP0S6n4W7rSIdt+meRhu&#10;vBCivhxvvZYXuz8rplDAlIEf8ud/xXz3Z/TQv3t8969uP/xbgO8Pw4f+8du//2HE0D9iAocFuH3z&#10;zf/6w5B//QPBa6j/T98P+/Of/H74keTt7fv3b7//wx+8//dfqG6emO+GoL//CfXjUNSQoZjhblgP&#10;D5y3N8HHE/H934J+/BtyyDeo4d+h3H5Eew5Be0OxdALdhuL9fbl4nJBI4qGxUiI5TmuYmJq3s2nD&#10;nqbNZzp6bu4+e7n75On2A+faDl1ce6yzsn2sbeS4kNFjHWPyDYWjQkrzzMWlEZMax6+aW7q8Kre+&#10;NLFqdFp148z1nSuPrF95cPXSXe0te9c27962sffE3mv7u85sWb1/b8fJvV3nD+y82rn+UOvKrVu6&#10;D+7ccXTjhn1r2vZt2di3bcO53Rsu7Fp7evPynWvmtXY2tuxd3d6zoW1P29ItK+phJ+CtTQ07Vi7c&#10;tXrxdldcaLAIAIl9a5b3drWf2bF+f+uiM9vW9WxceXzbpoNdm/KSkpDeAeAtg/BB+/tgfD0xfl5Y&#10;lD+JjGVyKEIRS86lS2HFF8BnKPpnAuZQpTCwBvxRBiYLKTjOwMjP/Upwfw68CKvCeCQVOWAOYLAI&#10;r8IFUeAC8IZUPBtSf8l8NlnEIYp4RCk0EzBZwiaJmQQhDcelYjl8spAcQBHgOEIUa2REel/3oYc9&#10;F89uOnBx85HL3ceOte85vrFnb+vueeWNDVOXHdx8qnP53lTLyMLQCSWhk7OVxWMNk3L4hbm8gsmm&#10;ijGaseNN49vK2q6su3R+zdntc7dsqdl0vKnn1YEnzhMftlR0JBNjcplp64taj9Ue2D1z84KM2mJ5&#10;4fKspQ/WPni07uH1FRefdNw4Nrdr9/Tm3bOanu7uc568/2T/tXu7rm1dvB/0mlTKfIdx5OJZ6y8f&#10;un3z8O2z2y9ePHDz7rn3Xat7UyPHa/gx5TlVB9sPXNtx8tqWI5c7917p3n9754nnx286r77+cP3n&#10;5+df3ul92LVk14mtF68dvPf+mvPF2XcXtl063Xmmo25LWnDxqLCqitTG8qR5YyJnjo+dXR49u9hS&#10;XmqYkMJKGynIr9CUVSnHLg2tbo6YM41bMAaXMJac2FPZ7TztvNp1ZUvjjr0rD+5fefBg8/6za06c&#10;az16vvXo5XUnT648cKRl76Wtp+4duXj36LmHJ668unDXeeOp8+azNxcfPDl14+np2/eOXrm69+yF&#10;HScBF3eeurjjzIXtp49v2Hd+67GLW473rjmwe8nW7vmb1k5fvXz8onERRSsnL3h04Ny7M5eOrFrd&#10;WTujZfLo8bEhoK8Vb1ABki3a3MiQorjwdLsxTCGM1Slg4TYrzALyAdnhVpAGJaOCpaFyASBGK0+1&#10;6XMibAUxoZFqSZJZA8rDyisoDKoalRAJqrKJOcBmOEwlSdEgB5QHuwBdW5AAixOykkE+2ASWkOHI&#10;0jBZ4dbcaFtGqDnepEx3mFLtumSbJsGsijMq+onWiMC7Hrz0QTcg1aZNNEHqLzgYh4wPCJUJI5SS&#10;WK06wQDJwPF6zR/oQbovwkDqASBBQ2jhwQt4/ILkpwLAn9LjveU4L+jjfdf3+7JBgLV4bzXeS4/3&#10;NBO8LERvK8nHRvYNofjZqf4OsAjn9OPKMdMCLbRAk8v2Y4MIsNMDHbCmy0ZFQyBjAbDvCB8XL8An&#10;CAmJImKSmJQMkFHT+pHT0vsBqyTkFJh+9yZQBt5q0CoxJV1EzhB+CR4hFYaLTxkIC5P4RZjohIEw&#10;UPH90JFxAFpQLICKiIEBabCKjU3i4JKBBWlyQBTRP4zo74BnIKYGRcBQEOHwhMSDgGfnpSJDqUj7&#10;59BQjs+hfxww/VroqBAouDfqCx7AX7ZIA/PXjuZfgQUCaf2iZQRZGEhIYaUhjNBtgzC6vEY+OVgM&#10;ANzGgIH3tgsjCwUFlmS5Ajn+pnWNn/4++x8lAP+fCiwXfT2DNv9NBg64w+pUf84XGbR5PwP1LbA5&#10;nMl0iVu/i4H7+n/CoGr7GVTsP5xBu+sHPqvwmQEWljcE+Nj+VfDm8FWA136R/h19JXDln9O/i36J&#10;BYIYw8dHwVrvIMTkGBEpWkiE1vJw4ZC7G9oBnl82Gjyw4Mm1gqeYGmCEI1iQfHVEHy2A4K3BewUD&#10;cJ5qrIcK6xEcNEwZNFT9OchhwQDUcA16hBaAcdNh3aEZeREeukBPXZC3AeljRPuZMf4WXKANQMVG&#10;wNBwkXR8FJMYwybHcSjxQkoKQERNldDTZcxMJSdHzcsL5ueruLkABTsbZIJVoAAoJiAnw77LAFhb&#10;gnVfAHwV4BMIbmPGJzn247v1MwbpwZ+Idn1oFQYqAVXBFcJ1ggpB/sAHZOAinP5FtUWEwhv2bw4Y&#10;WPLrgbf9HLi2z+FgvgwcGuQLfBQpB8PHgU7IvwMklg+0n/TOwZaHjuGjvhZQ2LXV/zFAZxK+Mz++&#10;JaHXaD//JwjA8B0O/0a4deqXfkEC3KjgWXB91Ah9P0FHgEOFjh/uP/y6FzG4ZpiBIu5APrrwuto0&#10;QH+dv+5p/wLBW4f30gJwnhrQrGHc1Wg3FdpNgRgqQQwTBw2XAJAjpCg3GdpdDoBVXpyXiuATTPLT&#10;kv0hWRQA9dNcuC6fDTSnMAJCOAwfHwbDw4UCoK7dJ3G3338XgPUE/zWgj0FJfqA7B3kGw9+ewh+h&#10;gkX4m9T+fJdXsRzeCthPSrAIMRxSppFuPIwn5MjbL6bCeioTrWVj9QCQgOVYgq8Y4NJ9pQCQ45Jm&#10;VZAA7A82UcN/jsB/IvhzVXDY4BjAcRJ9IW0YHD84HvjIYUA+yAG/yCVdG+DPH+lIDagKVAvFOvJX&#10;fKz5Uw7YF/xFLN5HCkvXIAGXgT+dZGH0IA2XxHqJQRnI8dqNj3Dn4AN4uMCPE+7CwDIwCSkhIEQu&#10;DRiScoO8eLCmi/UXExAyMkpJx2mYBB2AgdeCNBWjBhakQQIUwPhBgZ0JCAnGD/IqhnRll0cvwovu&#10;O4LkNRTv704O9KSi/Vh4BI+IFBCCoMjPuECuvztlIAEeVECgJw0Q5M1A+bJAJQCkDxNUBanILjff&#10;QA8G7PgL+RAjRGQUFC8UVrKhA3AlYAE4aAQR7U7EeJAwHgScF4nkT6UiKNQgkk6kNkjURplKxRPw&#10;SCQemWhVKzPjIhpmT5RxMQycb5DnjwIqkUskKjgCg0RjkGhjLTF5CbnF6aNGZxePzS0tzRpZkJyT&#10;H59ZmJidGhqfbI8l+WIQQ30yI5PBItotgIul4zyDAOEaW3Z0aqjaohWqksPiR2YUAPJTcvKSs8ON&#10;Di6JRUEStWK1RWW0a61GuU7CFLIJDA6RKaRx+DQ2HUeEfXzxgchAD2+/ER4B7l5qkRRkev40zHvo&#10;CKS3H6T+Dhk+9LsfAB7DR/h7+wC83Nzdhg4bMWSo+zDIxQSkwSrY/dfb3SPIP4CI52p1pTpzlVA8&#10;msLMFohKOcKRBFIqlpRCoqaR6BkcXqFQNpovHEVmZJEo6VRWDomeDQvAAJBGE1LIjBwqK0+iHM8T&#10;l4IEnpKBI6eDVQxuIVs0kszKIrIzgq1TTeHVdGEBQ1iksVbKdJO5sjE0/ii2ZAxXOp7EKiKzR0o1&#10;00z2WcH6sTRm3E/DxFRGtJuXFIMz40mWb78lUWkWLFY5fDiVy7J4uJExQUIKQT70exKXGkfGhnuN&#10;EAm5ET6eTAJOxqBp3YZRpcIEP085MtAk5CX/+Y9YElE/bty8M0dvdS3dcfHwvZCEsSMYRpa5MDh8&#10;qq9fmFxXKYpv+JaZaU1ZMW/x1bq6MwR2NjemauG+J0vW3YhIqf8RHS7LXpDSdnb8lodh8U1BiPTg&#10;5CWTVl0Rh8+QRVdZyxb9QDX4ekg5KKOQbqeTg9ubO53vnc5Xr53v37x+/fLJ2zede3tGT6srKKup&#10;nbdu4Zz1E7KmzcqZ3jZ12ZqpCw8t33S4qXPbvJXHV299evTyla09rZVz60smVWUVlUQnpRqtVq5Q&#10;hMHxkWgJkZqVkF2UVbqwpuHo9l19e3Z0Ny1qnVu5YdHcVXU1zQ2LOtftGD9hod4+zhA9Wx46Vxmx&#10;SGCYw1JWUSWTmIoKnnYKT1vBUo6jiEdx1OO4weM56nKWYiJHVSHUzRDqZ/G1M0Xm2bCgq4ls0EYt&#10;UIbW8fRVFNkEoWmm2DJLbp8DcgAgARZBZnDEAoVjLkgLjDP4xkqObgpNOZ4khSb91cfONybM5xkn&#10;URTFQstkTfRsbUyN0DJFHTlbYqkQ6CcoLBVs5Si6MEdrL5cGF0hVOTJVVnjkxKKi+szMmQnxk/Jy&#10;qyeU1dfVrNq78/ySxo1JMSWxEfnxYYXJ0SMTw4viHLkZ0aVpkSNjzdnJofnJjkKzImriyMq6mQtP&#10;7j996djFC4dO3Tl58faxvtdXbj09ff7F2UsvL1x7fuHG8wu3Xly5/+bGk/f3XjgfP7t7/vy7Bw9g&#10;3ffRlStQwOfnz1/evt0f/PnNvXvPb0KzBb+6d+/npy+f3rn/7Pb9D89efQDpm3ef3Ljz7tGzVzfv&#10;v73z6MX1u29uP3x/59H5/Ue2NLV1N7VsWb5wxczyvAhTWWpUskkRKueYBdSasqKsMFOcURERLApT&#10;CWIMSj2fLiGjhWRUhF4uoWG1AvrorMREq5YL/gCI2CFS3sj4iASjOlwmiNPIE/WqKLkoVMQNlwr1&#10;bFq0VhGhlkeopeXZaUuqKiZlptr4bAOdZuNykoLVBQ57Yagj02RM02rTzXqjkKnmkrRcKqgzWiMD&#10;tcWp5QkaZZbZFCYShggECQZ9uj0kKyLMLBX98Md/8xwGNRqew6FpgKH4yR5+fh4Ilwb8DzyA/Tnw&#10;bOuQDBwAOQGTA0WA3ysAgxcNFSMfKAAP/X642xCXBvz7BGB/T7dAF4MFYFcIaA+Ul1+QuyfG29co&#10;U5TnRY2PRywsCVw6JnBZmc/m2fjDSxln23kPtysfbhG+3it7voN3aw32+mrE443Epx2k263oay3E&#10;p1vkT7sVjzar3u4LebXXcbfTdLvT9vpQ2v1tCSdbzBsr2fPzAiZH/zjK/KcczZ9Gmr0SRN+Hsf5q&#10;o/3Jzvw230acnqOvyDLkhvJTLdxIFd0iIoeruRkRhiJwiyeGp9oh+TYnwgReFf3+vllhBngxyayM&#10;N8j6idNL00I0oDAgxaqO1UlADigD0jD9gjEonGCUA6JU/CSjPMuhyw035oQZAAVRluJ4R36kOTtU&#10;n2nXghzYRRjcw2khuokFmWX5+bMnVy+Z17a0YVtby4kN6y81rTreuvbUhu6+TdtPre8+uqHrRNeO&#10;89t2Xt2649rRky8uX3PWN3Q3LdvZ3XHEYUiwKMIOdPW8u/PmxbUn+zbsKkrI42J4XLwgMSS1oqSq&#10;q2UL7LPbNKclyZaiYgZnR+X2dB2Bwjs/heZWhzmz9+zs8bUxhjij0JwTnVc3ef621h03T952PnS+&#10;vfMeJELkjuqy2SCzpW5VWmiGAC8SESVWaciMUdOnFUwdkzw6IyQ92ZSSac/KCc3PDMlJ0KWKMYpw&#10;WWz3sp2vr3y4fezhsU19Z7ZfgNxtX0Hhmi/s6zuwfs/pHccPbti7pKqxOKFwZklljCaC5IEz8/Wl&#10;SSMn506oGT9rwdTGiqKp4KiEBLFdEWoSWbIicw5sOvTxyF84P8aCBtblxQsBFsFeHkOZD04/XFu/&#10;blxa2YqZy1tqmna17ji86dC+tbtuHL0ClXzufHn5VeucNeNSJ5ZnVtSOqWuZtbpzcTfgzPZzVw/e&#10;mD9hgYljjZBH54UXFkaNqsiv2reu59qxOx/uO9/edl4+fPPkznMPzj2DHX/B7m4cv9cyt70kZdyo&#10;pLG1E+rXLFhbP6n2cMfu19eeOu99eHb55cOzL+6feX7n1PPLPQ8uH3l0aveNZTVrC5LGVRTPLs6c&#10;OPw7b6/hHn//8//2chsW6Ov153/7X5GhIStXLBVwmO7Dfvr+738Bq4Z8/43H8CGeI4b6e3tgkUE/&#10;ffPDsL98LyMz82yhI3X6Yqm4UimbLRUsVYtXqoRrgkUbNKIOnaRTK9mkEW/UyDfo1Ot0mg0GXYfJ&#10;sNlq7g6xbnWEbAu1A3aEh+6JjjwQH9uTlHA4OfFIStLBtPSV9shKkTLJB6H5y9+Uf/qTYcj3kQE+&#10;yQREHMorgxBQysRVSZiLdJL2EG1XuGVPhOV0nP1CnPVstOmEQ3lIy9krxu9nI3toAZf5xKt80mOd&#10;+JFVeckovhyjv54beSQ7qik2LIVE5P3tT5zv/iLw/Inh/h3O7W9En+8xXt8Q/H6gI4ZxTrZJeAAA&#10;//RJREFUkG6CIHeu71DasL/jv/uTCotA//2PQX/6N8oPf2d8/53EfYTczR3/v/4n8V//jfqnP1L/&#10;9jfSX/+E/tP/Rv3l3/Df/5067Hv83/834Zs/4r77C+6Hv2J++ht66N/Rw75DDf+O6D2MhfCRk7Ba&#10;GiUY9GYo5ASFYkxUfNusxp3LN/R1Hrq99+z9/Zeudp28uPbIjc4zK8csHm0pLDWNzNPmpsrTM4Pz&#10;MnVFU1JnN0/bVJW7oG50c1vd9pV121Y2bN+wAlJ/W5ftbm/Zu37l3n1bz9448/zc4bs71vRsXrm/&#10;Y/XRjW1Hli3saKxvW79uV3fXofVr961fe3DH5gvb1l/Yueb8vnV9e1oPdS/r7Fq0avvy5v1rVu5p&#10;W7pj5cLtLY3AwoktK+r3r11xcH0zsFubGtbWz1wzf0bXsnl725fsXdV4orsVigi9atmBzRvKCvL8&#10;3Tw9h3sh/bD+PigfTyQgyBdHQNFYJL6AIeXQJLDQy6PL+wVgNuVj5ucCMJ3IpxO5/UGbAfBkwAwS&#10;D57Kl4RhgMqxCDImkIQOIKL8CWB3CB8sHAIalofxLi9hGFgDBrWxKAIuVcImCHlEKZ8iFVBlXIqU&#10;RRTR8TwKhi2kiulIhpQsFKHZefako+t23tx96uTaXbe3nzretHXLnNbetn33jtzctHBzWUr57LH1&#10;xzdfaJ3dlWsckyErSuPmFghGVZqq7B72DHpGibw4gRJvRZjGGItXjVu+tGTBlBhoTtwtM9c7rzud&#10;Z51NGQty6anVhormlMYKY0mJPLvCMK5z9MabTTd6ph9cm9vSO2vnmfnbuiY2tpdUX2zd/nL/xRf7&#10;r3/ofXah++qyubvjwiv0wqTRqVM3NXb3bjhysP3QluW7llSvL8mYGSyMDddltdd3PDh2++GhC1c2&#10;H3jWc/7a1p5LnYeeHL3hvAd9NHPr8P3dq3rGJk2bN255Z+PuVxecHy479zcf6G7o3rZw5+Ky1pYp&#10;Xa1V26em1kdL8krCpnbM2Xuy/VJTWftEx+TZUTPXjGxpTm5osE+bZ5g8jZ9fxc0vxkbXO6asL1vV&#10;UFjfNnNd37aLZ7de3FC74fjqI1c39V3v6DvffmTfwi2HmnffP3Tl/tGLj09den3xzofrjz5cf/L6&#10;4r3HJ6/fO3rp6t4zZ7oPH1m39+j6fWe3nLi298Ktg1dvHrh8fMO+Ex17e9p2bV3UsbGmff2s9g3V&#10;azfMWDM7fcraacs+nL7jfPaub/36pWNGLhtb2FwxelJGYlqIIU6vzI92FCdGpVh1oXJBmEIIOmOJ&#10;puBkC3gj60GBdDt4HUOAMrmRIUlmDehcRaolwMbqFICoYGmMVg4WAWCTorjw0uQY0KkDZUIkXKuI&#10;Ha4UwSVBtaBCUADYDIcJFBuTGgcSoAZQONVqyI2wF0SH5YSH5EU6QDGwCHaX6YBcjQHgGMCGYBfg&#10;UF3+vrI4g/gjeqnr7Q8dEqgqXCEOk0siVXLQ5UuxmAFJJuMfiL7KL9Kv9cJyLwzBRzEwDWvAA4Ez&#10;+8tAI0G+Voqfg+IbRvUPpflH0APDGYFRDEQEKygGWKpfeP9akM9CRgkJib8Cn+wiVURIExEyAGJC&#10;FkBCzHWRLSFlScmZMDJKFoycmq2g5QALAItglYSUISam/zsIcCkwYF/98AnJHGyca9q/wZaDj4fT&#10;LGwMCxvLxEQzMTHAgjSc848sXJKBjmKgo+mojxNnspDQJHbMIGj6Q4YrlCWwIAcaucZAA+IgTQuw&#10;kwOsxAATKRCaYReaajfIChJgEWRCM+x+yqQibQAaKgRABYtBZjriq6xLrfyydQ07WgdZOgraEIoC&#10;/RlUlPlLuIRb1wjmVwONHn4OrMoAIA04yOI6TpcMDA0XQlrvIAaIvgMxMtBQxFQGKvRrLODTmO/X&#10;Ap+9/qFb1/Cra9XHQeTIrxSAfzWuPYBBxf4/R7/q85UM2vw3geUfsCE85g4S/TlfZNDm/cBbAeDF&#10;f/r8D9rdP82gavsZVOw/nEG766f//ABAMZ5L/RUS4vpXwZvDVwEAq7Of01/gK/mo7H4GrHcOhhQL&#10;CyGfQ3M5ulH8TSRfAyx+YD2CIU3XU+kSD+TIEWLEMHHgUEHAEKH/TzzkCKkriumv7XAZ2i0Y1ndx&#10;Hga8p5HgZSL5WAAUP1u/Uyx8TsDBs7ExTFwCA5/EIqawSalcSjqflimgZwkZ2WJWroSdB5By8mFk&#10;3AKAgluo4hQq2QUKVr6cmSdj5ErpORJadv8HSb+CmOz6ZOqXCwRfBQC8CPLBPQy9az4547rC+3+B&#10;gWLwAKLg+gfVDO9xIPDu+hm09nP6n69BG/YzqHw/g4r1M6hYPxz0l7XtAXGJBxH7ReDIIp/jknvj&#10;+djEQZYHz+D7mRWgY78ePgYw6PD+Pw18MqF24NML9Bdp8/8MAXhg2wXof2pAGhww6C3DMQOAJXpD&#10;wXK4UIwBaBeg/wD6ErA6CxIDoxcMZOC+BgIqgdVf8Nv7dV/Q4rmmUPkCOE8NjKsZhMC4q6FJVQY0&#10;a3CbBjcd4GyApwz8EHDt4JYf/tDEFS8BmlRFSIwaZAUEaMoV19c2UCRq+EqBvwxw9CACFPVHCcC5&#10;QkOj3aEY0WAVPcjQ7+8LgHXf/k2ABWkAKAy2BTnw4qcCClgARrnzsV4igq+U5C+nuCItD/Sphb1p&#10;QY7LE1fVDzwZDQzWS0z0A9uC8pDHsGvDYCZax8NbQRcU7BccFQ8fIiKHcbBW+AgBsFYNCjBRJpAP&#10;CkB/l1xaMqgTrm3gxChw5f27BsWQbny0hxDnLYEFYFCmX0IGhUFJkA8LxsDi/SX4AB42gIXxZ6P9&#10;WABXOGhIr0X7cvGBQhpWxSRo6DgNMUge5MXzHc6APX3BIjxGDxJgEZaEadhgl5+WCusvdrn/CnAB&#10;IgA+EFKCAaBCjB/kE+ySgaE5fQM8SIGeZIQ3CQZKe9FgZRdYWPGF5yeGdV+w6HIp/uglDAB1Yv35&#10;4GiRnyb6BWmQQwwCOxUBYCUY7BfkY3zZQSOIOC8KwYdC9KUy0RwFS2kQ641SrVmutal1VlWwViSS&#10;MOkSJtUoF0fbNJ3tjfHhCp2MivL+kYbxo2NQCg4PFLYHW9Iik0szS8bllY3LHzO+YGxZXmlJZtGo&#10;lLzS9MLCxOy0sAQ+nokY6mOTG0rSCthoqoTCo/jjgob5Sqn8eEtkjDHMKAqOD4nOSczMTsjIik8v&#10;zipKj0nRiFQ8MlvJkxlkWluw2aw0qPhyEZ0vpPEkTH6wWMGnMakYPICCxuECgjB+gcByyDRiEBrl&#10;4w8von0DQBodgPD39EYFInAodJB/gNvQYT999/2IIUN9PDw9ho8Ai54j3Hw9vWABGBkQSCby5Yo8&#10;maKMRs/CEZIFwlFyVZlKPd5qrzKZp8iUo3n8fBY3h87IIJCTCMRkMi2dRM9E4ZN9EdF+QTFB2ESQ&#10;xlMyGNxCAjWTzikQysYqNJOU2snAytQTpeqJcu1EjqxYCKo1TQm2TLNGzo1MWhQSXW8Km6O1zpbr&#10;KoXKyQzBGAKjkMweJZSPN1gmMjnxw92lLF6cp7cMhdUTCMbvfyCx2TYiUe3jRZeIQgJ9mTSygs8x&#10;+HoyubQYCibce7hIyAsHawk4CYMW7DaMrJIl+3vJ8RibRJj2zd9IGLQqPX3imaO3tjfvOX/o1rzF&#10;nb4cC8mUlzi6Jcg3gkLJEyQ3/igeGeyoG1e2a8myaxJDOcU6fumB563bHqYWNn8baOOnzIlYdjR/&#10;7dXwuJYAn1RdZkvx0j5lbK0kclrCrPXa7OlCThx6uJCC1dpMaVfP3XO+dz6+ddvpfPvB+e7R61cb&#10;du6va964pvvYoaN3Th66M3/Sknklc9fPaNlW17qjvrWrdsWaaQ3rpy/c1bh6/9L2nQtattcv31RT&#10;3z69tmXqjGXlU5dXTN00v+FQ+4aOxtVnth291XN2y+IVI6PCImX8CRnRGxbVdrYsWb1kadvqrpjE&#10;CRL9qLD0JXxzjSa6SWpr5Gpn0xWVdGUFSzWZpZoo1FcobFViYwVTMYalHCczz5RbZjPlk4mCiTTp&#10;ZJF5tshczdWB8pNYwVNAWmyZxTdMB2mQCRZlIbVy+xyA1FYDVgVHLJDb64QmSAAGa0WWGXzjNLZ2&#10;ssQ2XR8Luf+ydePw4gKyfCRdXUpTFDGl+RrLBJGiSCDPd0RMtYSUmSwlhYXzk+PL05PKR+ZW1s9e&#10;tWHlrkVzV1eW1cyZ1rCioal5ccv+HQfqps+1aazJkUlTRk+uq5yzqrEZPI82uTE9PCkjLClcbXMo&#10;zOEaR35K0eiC8bs6dl05cfFa79knF68/7rv08tKNxyfPPjtz6eX5Gy8u3n5x4d7zSw9fX3v65taz&#10;D4+e3z1//sWtW853794/fHjvwgUo/eYNpP4+fep89gwkXt25AzLf3Lv3/vHjd4+fv7j/6OW9R28f&#10;PYMcf+88ALx58OTtnUdvbkOBoEHi9Y17vVt3b1zUtG3l6pM7tsyfXJZgVmU4DEVxoeU5ibmR5lid&#10;hBXoNjIhpLI4M1zNz4oylWUljMmIs6sF2XFhoXqVSSbIS4xODrPK6CS9kGPgs7MjQ2P1wTaJwCEV&#10;xes1iUZdmESkphGjtfJkqy5Wr4xQS0bGR9RPLqsuzk/Uq2JVshilNFGtSNUFJwUr45WyDL22MMIR&#10;HiwyKzh6Ed0m40RqxDFaaZRSHCbmZVoNIGHk0cOUohC5IMasjjYHD//7Hz0g7z1IAHY5AftAGrB7&#10;4G8KwB81YH8eKYBPChD+EwIweAeRUVIyWkRCc5F+RPch3kO/Hz7ip+G/PwR0gJc7AsbHLQDg6wZF&#10;gfZ38w5w90G4ewd5euH9Avhkql2jyY0JMXM9E1WeEaLvrcz/kaj4Y2noDzPT3FvGoU81qa+v0z3u&#10;Nj3r1r/eZnTusjh3mT9s17zdKnAekL/qYl9dgbywLPDkAu99s4cenOtxp4P3aLvi+V7d8wOmF4ds&#10;z3tsd3foLmxUb5rFahyFqkx0HxXybXrwn3LMQ/KsvuGin6IUvhHyoBAxzi6jx5mU6RG2JLs1XK2M&#10;0siSLarscGNOhCndrk00KRKMcjh6M8iPd7kFg9sJzskM1cP5oEycXgoyU23BICfFCkWHBhYsgswk&#10;sxJkAkAiy6FLs6qTQHmtOF4nSbWocsONRTG2fiW4JCEULILMDKgezejMpHEFBfUz5q1e2tm64kDH&#10;2vObOq4ubTrS0tq7tvPUxq0n1m4+vH7z8X4BeMGSXXPmde7bf3vKpKWzpy9/+cDZvqTDKLGIicLi&#10;5MLtrd13Tt+4c+Zuz9ajTXWrpo2ZaRCY4kwJS2cth+bHfe08tfvMqOQSm8yu5xvD1BHZUbnTiqta&#10;6lYd2HToxolbL66/cr5wbm/bOamgojBhZIIlCZQcmVS8fslG5xNnRdHU8ODIzc3dzufOK0evgTpn&#10;j69dNHXh2V19kMvvPefx7hNtde2tc9Z0Lu5+ePrZpX3X97b1tNdtXDRlRWXBrDRznoZmFGNFCYaY&#10;GcXTJuWMD5XZjFwtWEyxJKypXx0iNpv5+vLscfPL53Qt79i0ZH12ZGZV8XSwo11r91zrvXH12PXW&#10;hvaC+KIYQ5xZbI3QRGVGZJdlja8qnVEzYc6c8ro5E+ePS51YVThrdumcBZMWdSzatGXF1sk5FWCn&#10;ISJbnC4mQhk2PqOsefayZHO8GMcF+7py8OrjvmcfbjkfnHp8ovv0+d2Xbh65c3rb2eXTm1tmrR6f&#10;Vt5QvhBya37hhEKzvnR+uOt8fvXt6d0Xtq3e07P5+LVjd45v71s1b+3c8gWNlcu6W3beOvngzS3n&#10;pZ4bLXPbJ+aUZ4Wm6FlyBVkUHRwZq08IZphUNGNkcEqEOjUnukxENNhkCTvWHr1y/EFNxSIymjXi&#10;x2G+nm7/+j/+AEd7xqEQVVMmNdTVsmhkzxFD//Sv//Nvf/o3kA/SAT6eJCTK5zs393/73kjilofG&#10;lSm0ZWzuPJGwgUlvYlDWMomdLPIODnUXh7aLS9nJpm5nUzaziJvZpC4OeQuPul3I2Clm7ZKwd0s5&#10;B1RCwEG16FCw+IhO1mtUnrQEHw8x3covPBKXtEalmcegV1MJc/n0ZVpJa4h6rV3ZGabeHaU/Gmc+&#10;G2+9FGe5FmO5EWW6blNdt8ivmER9auYJEbaXE3iK6XeB7n+fh7tBRz4U0x5pBVcMgusxmlt5Yady&#10;IvfkZU2RSGxDflR9+1e91zAdwkMeMFwcOIzr84OJiTJQAqUBw1Ll7IVFGTPiQk3+7oZAj3ASsjhY&#10;Uijjp9GJM+zmJUlxo7isLDIhnYSLRyMs3iMkP/yV+ef/Sf7jHyh/+v9xv/8L67u/ML77M+X7PxG+&#10;/yPhxz/hhvwVO/SvJPfvSCO+ZXgM4fm4SXy9tWhkPJ830mLbsWT1/tXd+5o2H1m9/dq2U5c7jx9Z&#10;vqN3+e6pkWMnho6pz6urSpqeHZwfLUxKVectGrequ/HQ2PjqCcm1rXN2rF24v33x3o7mw00Ltvfu&#10;v33y8INDOy8f3HHh8vFH5w7f3dZ2cPWCrsaajtbmA2tW7123dvf2bUcBW7t7D+27tmVj38aVJzYu&#10;O7q1+djOlfu3LN3c2biqs3Hx1hWLtjY19M/1C4vBIGd365L9a1fAsaA3NM5e11DdtWzenrbFe1c1&#10;9mxYAYptXrHwwOYNsyaX4wOR/l4B6EAswh/r54329UIhfLC4IAodz+JQhBzaxzjPHKoUngCYR5eD&#10;nH4+Sr+fQkC74MFyL6BfCYYtGcuEHXzRAUSkHz7IF4fyJ4DdwVGgMYEk/Kco0LDt14DBtkwyn0MR&#10;wwKwgCoT0RUCuoJLkTKJAjqeJ6CI2FiOmMgXYzhj4nKPrtt5fvOhCx0Hji/fcqZlx7GlW7bOXXN6&#10;45Ejaw5Pya4qjhk3Ladm19LDk2Jn5shLEinpBZzC0zWnTs7uLeTklciKCkQ5eeKsscaRpeaC0Zb8&#10;yoTxY22Fheq0DeUtd9dfastflkGInSIv3T52/cqs+ix63JLk+n1Tdi2Maphrnd2S0LgmZ9H5hp3b&#10;Jixsyi7fX9N0YdXOW5uOO48/vbvn/okd9yeNWmZXpEXIEvJsuVVZU2bkTi+ILLZI4mItRVkxE2sn&#10;LT+1te/ZmXsPD529s/Poo/1nPvTddd548/7s07Ndp9bP62icsKK2ZNHkzNrimIpc+9juhXsfH31x&#10;aFVP97yuHY07N9fuXl+9e9n4DWOjpqdoiqdlzt88f9/uJUeubb13pvXcjQ3X72+8sWfK5jm2immK&#10;4hr12DrZ6MnMrGnKkmn2CRMiJi4qX7GjaW/nwq1rqtdsq+/uWbLrwrreezsuX+o4fnr94VsHLj46&#10;fuXFuesfrj9y3n7mvPH01YW7D49fvXP4Qu/GfQdat+1q6tq/evuZrt7bh64+OXn/+ZmHJzr2Ht+4&#10;58iaXftX7tizdNv2xu6tdV2bazaundqyomzejS1Hnc/eOe/eWzOtvCopfPHYvJWzKsZnJhXEhE4t&#10;zKoalQvHgi5y+QGnWHWJpuB4gypOrwQWpJPMmqwwS2aoGRaD00IMIDMqWOqQ8WN1ihitPFwpgsXj&#10;nAgbANQAOw2DTKuIredQNUySic+IUIlBZqhcADYEZcDuCmPDQG1xOlWKxZgXGVYQHZXpsAEKY8Lz&#10;o8JTrdAqYPMiHaMSIosTo8ABZzhMyZbgrDBDaogqziCO0QlBP8HVeQDdA2VuhD3NZgTdyASDNsVi&#10;TrVaEo2GWK3mD/0q7yDgSGUA2IESjlfWT7+uBrtUwo7C/e6VoGEEsNBGFtoKDbCi4rjoRC46Hlho&#10;lBOTBKxLlE0TEdI+6bspElIGJOKSc2Xk/F8gFboY6WKUlDhSgh8lxo0U44ol+BIJoQiSgUlZYmIm&#10;DCwSAwS4NBg+NpWHSQFw0ckAsDgQeNXAAgNhQ567EQyMg4EJG2TZ+Eg2PpyFi2DhwpjYcDifjrbD&#10;OZ9bLjGaQ4jgEKLgrZjYULAVE+Pg4uzQSBYGms+Mg7aw0GY2yhXmDgn5v8KWGeQKdoeA/CGgOMbI&#10;YFdEZQiQJgWpiQhVfw4VraVhdHSsHsDEmuhBEAyE+Sst7Ef7uYXU1s98cF0CsJUSFPI5gxyO+2Eg&#10;wr8I0xW7+zPgMdzBo7cAeFgTTsPy6kepFQlwna5fA53GT/Rn0pBmOjqUig6no8O/xgJgtf5r+b8C&#10;8G/RPwL+lQza/DeB5R+wYf+Ae3/OFxm0eT/wMDeA4XJY/KfP/6Dd/dMMqrafQcX+wxm0u37gswoD&#10;zjMfFyN0qbD9q+DN4asAF/gi/QW+EsGACWgHAqqC5WSwU7B3cBjgYjGC7GQ/Y/8k9AOBPNtcBA2T&#10;DsQVR1TyuXUpDeBFCb8c4dcfaJ9N8KMNn4R+LaQfcELEn6bjlVGTJdQ0EaNQyCj+HBGzBCBmlQJA&#10;AuQI6KME1EIhNVdEyRaSs/jEDC4+jYVJZqASaUHxlMBYKiIOANJ0ZALIZKKTmOgEemDYoJt24PWC&#10;03A+DD0Q3Opf4DNnTZgYOAQ0fGXhS9xfYf9O4d3BZeA9wnsfCLwJDFwGBq7zcwaWGcigYv0MKvaJ&#10;SA4qgYNK+pyBHYMBJA3QKX8FPKnEZyRCci8E6Hj8ysK9oM+tAP07NOD/KwD3M/D++YX/fgIw/Ov6&#10;2yX4OMFjAh5Sqn8I2dfa/70I9NgG2V1BCyANGPQf4C9UYAZV24+rv/EbwOpvvwb8RfoLw10XuPcC&#10;DpULdeOTwbMAOs+gdy3Ep8P9bdAJH8inDnkq5PKOh1pCSMkGPxnterpRUMsAfh34jbRASEUm+5mh&#10;H+4LxVLu10phuRQGFk1BV1lAdIjIYfBcv3yCHXSVQcMLysNSMcEH/HOB/Gv71VZXiOaPIjFosV2u&#10;tFAg5X7pF1Z8QQIAcsgub2Cw1hVsWd7/7wb864E+inXJqwBQho4MhmfedanFUNBmkAP++IDdgV2D&#10;o4IFYHCcoG/vejv8Mo0O3CMFBw//vfp36P8jBv8vA68enBc0OU7/fzSQIH76YHfAp7fQWhJCifPn&#10;YvyZKF860ocGj9rDgmuAOx3tyyWj5EwC5OlLQaswfqJADw48Xy8uQITxE6B9+TAgjfUXkpAyKkYJ&#10;1iI82b7DaQHuTKQ3F+svBuACJPhAKT4Qmq8X9jAO8qYjvGgBHiRobmA3NMDPHePvgUf7sVC+rCBX&#10;COiBAjA84y9Iw0ownANFjf6k8sISLxz5GeHJhL1+4cxfvITdqXgfBjWQTUOwKAEMHkFolBiiTOEx&#10;lgiTTGNVaS1KpVYsVHCZcg5NxWdqJYx1K+dmJxtjHHJi0HBSkCcNjVDxeCa5GmySl5g1obBs0qgJ&#10;E4vGuSiDNOC0gtHphWMzR6aHJdhkegaCyEKSQU6oyiyl8MAixQ9LC8ArGSKH0mSV6aNMYSmRifGO&#10;mITQ2OKsopEZBeFGh0akknMksBOwVW0yyLQqvhzkyDkiFpEGz+9LDEJj/RGBHt4ITx+QwAUEgXwO&#10;mcanMek4Ij4QScMSxFw+nUimkchkPAEViPBycx/+05ARQ4Z6utx/ASDHz8sbFoBBARpFxGLGiyWl&#10;PG4hmZJGJCT7B4R6e5txhFgKJQmNjUIgQlGYSDw+Fk+Mo9PT+YICsXQ0R1hMpGVRWXlC2ViBdAxA&#10;a6o0WGfA6MxVav0UsWIcpArTsuyRdRGJC+wx821RdTGpS2NSl0clL03Kai2duCurqMMcNl+gqGCJ&#10;xpNYxWR2iVxTEawdQ6VHjXCX8oVJ/v4qAsHMZIT4ePOpJB0GKRkxBMtl6bzc8Tg0h0GRug8h8KhR&#10;FEyo9wiBiBvu60kl4sSwABysSPUcLkQHmaTi1OFDOViM2mrN2Lm59+C6wwc3HW9euRvBtZBseamT&#10;2tT8MRRsNj6ieoRmnDi4Mi580fKmm5qIai9hxtyum9t7naUVXSNwUarcRdEtJzJXnY+KW4nwS1el&#10;ryhefjZx9FqatkRb0lDcuC0jbTYryEgnGFMTx7556nS+dz65d8/pfPvqzfMnb18d6ru09/T1ey+d&#10;r9873790rqrrmF8yv2nCgmXjaucVVczOLJuVMWZqXEFZaMqEiNSZSQV12SUzk3Mq4tImRCeOsoWn&#10;a/TJyuDMYFNFRE5FWG4CU8P+zs2ARM3Nz9y1Yv7WpvmbVixsblyYn1smkMaINKMklkqyYirfskAZ&#10;vlxgnMfRzRaZa5X2OSpHjSGqzpG80JFYrw+frXbMMkbX68LrBdrpFPFkknACTz+Db5jOUE0miMbC&#10;jr9y+xyJdTZNUQ4yubpK2BUYIDJXgzRbU8k3zJRYa2FhWBFaq46Yq42er42uU4bNNibMjyloDs9e&#10;qgirElkn6yMqHRFTU1Nm28xjwmxjyscun1DaWJA+bVbF0ori2fWVi5dUL22es2ztguZlM+rmllU0&#10;TKkal5ebn5Iwu2LiyNQkk1Q0sTCvfdGCdUsXbVnZXBgfG6aQZ4WFptmsIWJRuEKeYrNzSSydQr+u&#10;qf3+pZuPLl5/cfXmg1Pn75/qe3Ti3PO+y68v3nlz5eGbK09eXX32+trL1zefv7n76MWtW4+vXoVm&#10;/H35EthHV65ADsHPnsF8ePwYLL69f//9w4fvHj16df/x2yfP3z569vyT9AsAiQ8Pnr25/fDZ1duQ&#10;DHzl1oGN3Wsblu5cvbZj2ZIEizZKJ5+Qk7Rg2rjaCUXFiWHMwGGxelGsXpgbZcyLMVeNzgwL5seZ&#10;5VNLc3ISo5MiHXIOI0SjTI0KC9WobEqZls/R8Ng6LlvNpGuYjKhgdW5kRIrFbOCxCuND8+NDUhwa&#10;vYAspyLD1fx4g0LLIiYbVfFaWaxKGq0QR4h4YQJOUrCiINKen+jIS3LkJdhzY63ZkZCmmGSUR6sF&#10;0WpemIwZrRWUpoaDI7EqmfF2NcLrR49hP0Fq6zB3lxPwRwEY8I8EYCjkvh/7owb8SQAG/F4B2DXr&#10;vJiMFlGwfEwgxWOoz9Dvhw//cdg/IwC7IT8XgH2GeaB8AtHe/kGeXkws3qZWx9pskXqTQ6ZLMoWF&#10;y5V6OsnGxkcKkYkS/5FmVFUcaW4KfmURc9tk6eHq4FNztFcX2Z60WZ6vZTn38Z272K824d92kV50&#10;Yu+vD3zSjb7c5nG7M+DRTuyzA8S3x5kfznKfHyVf34a9s1N6aZPy4iZNb6uqYzZjyXjC5DS/GMVf&#10;Uoy+6RZiqoWbaJYl2fRJIfYIjUkvEMfqVeAa5Udb86IsaSGaOL0UVnxh39+oYGG4khehAhddBs/4&#10;C8okGOWgDMhJ+Rj4MRiWkAtibHAlIB/2IQarxqZEliaGFURZ0m3BCXopIM2qzg7Vx2pE4MYAmVkO&#10;XaZdCxIgP9WmTY+wjSsoWNnY3L1u//rVRzvWnt+44fKSFYf7BeB1XUc2dJ3o3nlh554b23fd6N5x&#10;df+he8uW79na1Tdt0oIoW1rv7j7nG+e9vjvTS6cK8dxglmLm2OrD247dO//o2c3XztfOjcs2ZYRn&#10;yagKuyL0cPdRkHP9+M2LPZcvH7l6Yuep9sa1E/MmJYekJlqTMyOyl1Qv69t3zvnQ+frW26vHru/d&#10;sL9mwpxofaycpgT1gFXFKaW0AEYwWxuhiZKQZUK0IFTqGJ1UuqRy8b41+28du/38wqtn51+e3Xnp&#10;1tH725v3FkaVJuoym2eueXjqpfOR81Hfw/WN7StrV2xr6Vrb0No2b+Wxrp47J26MTS2ZmFUGKE4o&#10;DJXZJHgBSJzdd2ZG6cwJueUtdat2rtm9rXXH0yvPwfH3bj9xbNtxcPCndp8B6X0bD4BjW17TNL+i&#10;cd74hvkTFk7Nq0o2pln4VockNNGQlG5LM3GNAjRPx9JoGGoTT7d6bvOp7UenFkzSMfUhwtAEXXKM&#10;Ot4mcIRKIoKpuoC/B0lxCglWriCqc0LzF1YsmTlqdmHUqLL08jh9cpojJz00N9GSnhKSlRs9Miui&#10;INaQ3DB1SWv9+toJ9an27JKUcU21rZXFs6QkmZ6tWlW75O7J61d7Lp/de+H1dchR+PUN59NLkJx8&#10;t+/Ns6vOh5fezxhXr+RasP5Uj6Fu/t4ef/yX//HNX/6I8PMe9uN3fDZjXu2sMcVFajl4X/8AOwG7&#10;D/sJFCMh0OiffL3+8I0JSZ+sDy+mcEYjsI001jIsrotO3UMjHWOQ+9i08xzGRWCZtD4m+RgDfYyF&#10;7mVjTnBxJ3n40wLiGSGpT0Q+L6UBzkmoZ8UUsAhzSky7ZNJfttmuRYRdiQ49Fx1yItJ4NCL4aKT6&#10;QqLpUrz+apTqmkNyw8S7Hky/LiNflxCvConXRKTLIvwFAeocO+Acw+ca3e8uw/8JE3mb6PeQi3uk&#10;Zl3Vcq5GKm/m2s/mRJ4Zld9sthUEBdm//9Yy5LsQnxHWQHet/zC51w9Wgp8N62NBeo4OFq8Zlbsy&#10;K6VUxErAeI9Xso/Mmnhjed267PhVCWE940buK83ryk5aHRc636KerhFOUnLGSGh5LEwSKTAKFxCO&#10;C7JjAm14hI2EdDBwYTxKhIiuIwcpMD6yIG8Nyt+EQVixyGgqKUUk3tfUfnLzvkOrunct3nBs9a69&#10;CzvXT1uxtWZd96x1tWkzpsRMmhQ9eU7O/JnZcwusYypSZnfWHxyfVDM5fV7j5LUzx6yYX7mmo/lw&#10;69K9D284Xzx0nut9tKnt4PZ1Rw9uObN7/dHOln2V45fVzlwzd/bqhQvWbVi/e+OmfevX7tvWdbpn&#10;z+2dGy9tbj7Rtfxw95IdHQvWdzS0bG5c2rV0Qdeyed3L58MaMKz+bl5at2VFPQDkAwuv2rV68e7W&#10;RTtWzNvWNO/g+hU72pYd3tq5fH6diMnBBuFwSAIyEB/ohwvwxSL9sFjQkcbQ6XgOly6FJV4OVSpk&#10;qURsNZ+hGKz7EoV0ggACcv+FPIAHSr8ACo4FS7m4IAoWQYYdf5F+eJhAb/BqQwV4oUEmKAAXgx2F&#10;4TRIkLFMUCebLGLhBTyiVEiTS5gqMUsNacBUCYsk5BL5XDyPjaSLMZzqwvIzXQfPdR58cujipda9&#10;19oPXGo/uL5iadecNSc29LbMWN04Ydn6uVvPbro+I3luGje3SFicxyiYqZ1ZY5rZEFU3xTChLr7m&#10;aOOBk8sPVSdPLQspWDdtxcPd17ZUt3dNaz86f2dLZkMuNWkkLW1B6IwTtTsrjWM3Fq7qGrlxomDM&#10;eF5prWFKU1zNtYV7j1S3biyp3jFt4Z7ZzSeXbn3f8+DB3vvn9z5eOW/31Py6DFOOlWFOVsQW2PMj&#10;pOAPUOK00Y2bWg717rx898S9B0ev3tt7/NnBUweWrH104Lzz6usr2/tmF1Rb2Q4l1mRhx9SNXjEm&#10;rtLGjp2RN+/6rjuXt1zavWhn67S25olr6otbxkXPyLOUTc2Y11LZuWhC+/i4quUT23tWHL+79f7D&#10;7ruXV5zeMqZ1YURVo61iBjd/lmjUXMvkxrQ5TeOa187ZtLGxe+38TQ1jF9Tmz56VNrWtfGlf2+FL&#10;m0+e7zx+59DFR8cvPTp1/vnZa++u3HXeePzuysOHx69e23f62Ia9R9btPtS+q6d974mOI1d2n398&#10;4sHbi89vHui7vOv4uS1Hz205ca7z5Im1Rw8t37+7cfuZ9qPdtW27G9p/PnnZefvO6baWFWPymycV&#10;r66ZOr04b2xa/OS89KmFWWXpCSA9rSi7NDmmMDYsw2FKNAXDAnCyRZsWYojWyGK08v7o0FDQZosW&#10;FIh1hYwGxWCfYJd7rg4s5kVB/ruRakmoXABrwEYe3S7lAWDPYIeMDwqAYtnh1gRDcHSwOj3ElhHi&#10;iNNp4/W6nHBHQXRUeoglVCaO0ajSbOa8SEdhTDiwmQ5Lqk2fF21Kd6jjjRJYAAa9gjg96B5Is8Ns&#10;KRZ9rFYNSDabQBc6yWiO0+r/QIe8P6GBnkGWEWSjIaFBHwYaCivHwkIThrk8DD5GcuNg7FysA47b&#10;xseDVb+kBYRwITFCRIoUkaKh0MrE1M+RkNIAUnJ6P66cDCkpR0rK+wViAYwYXyDC5QsweXx0Lg+V&#10;A4HM46GyBVjIeZePTeZhklwycyIHlcBGxrOC4voBi/24Bnw/8tv5qGgmGpJ7mZC++yvLhpTdMHBa&#10;IOkX8iK1Q/GQwRn7rCRsuZD6G8GB1F9oK0gAhlaFcHF2HhYSgCENGG1hoyABmI02cjAmYJlIPSNI&#10;BwPSTLSOEhRMQQXT0BoqWgMsSFOQatCHBhakqQC0ho7R0rE6Jk7PxEIhl1lICwtpHWQ54AqibZ/b&#10;Lwq9/9AirVSES+5FOAZZyGUZiin9KwsBCRKD1QXAIIezT0T85gAuSMMDlOC+pSOgmeS+CAvtOuZP&#10;uHRiMw1poaMh716XuPtVFhKA4THor7PgkFwCsAUeQnUd8+cCMKBfAP40uPxrPo5ofwa09kv7/bL9&#10;r+HfP4ZfW0iewbhkm6+z0Ia/B1heAttyXXohSPTnfJGPx/YZ0HTjAVaAa1JGcMuBGw9SFwYV+00+&#10;7QiOdfxVloX5ggW3iutbhEEWXgs2/CrrAmzyOxj0cz4yQNIDZcB55uNiYLETWoV2hQh2XUFXEN0o&#10;YCG5F++SgX9tedhoDg5yI/s6C80x/KXzEE4LCKUE2il+doKvheBlwXoZse4APRyB+RfcgmGQw1Wo&#10;EWqQwHpo8V6QD5xrrnoTOdBMQZigAAkoK2iu2TjQkofxiOEwAnKkiBotpsVIGXFyVoKclSSjJcJz&#10;7iroqfCcuypmOkBKSRqIhJwIEJFTRLQ8AbWQTyngkvLYhBwmLouOyaCh01n4bADIARbOpKLSqMhk&#10;SmAsJTCaGhgNLCUgiugXQfAJw3mH0l0zCNDg6QM+WRoiCvq8BtyroK0A96rr3oYuE9rVeoAbGDQg&#10;rsv30UICKnxXxAyyfFfg4s8tfLn7AZWDSkC1kLTjmtwXlp9dNf8iAMPAN0w/oEA//RUOzBzIwHoG&#10;MqhYP4OKfeK/nQDMx8TxMR/F3a+wn6RTsPlXWojBB//v8mkXX0sseCrhZ/M37cf6wYENPrbPBWCo&#10;2/mLBjyIf/x+BDc56JiBN+8gC+oB3bZBdmCFX2t/OcKvAlJz8VCAcaj7h3SAnjZ4oYBGBrxZKAjQ&#10;p4J62jzQuBEjIemXFCWhxAILOt6gNw6aI6K/EQpR4Gcg+xlB+ust2ApOg31Buq+rhw+AO+0ufjX3&#10;uYAAHQBARIoVk+MklHgpNUFKSZFTM+XU3H5klJx+pORsMTFTiE/nY1O56GTwELGRsR+FXkQI+IGQ&#10;yutrIvr8EheB6G0GgEXQRAMg32JvA2h7wdFS/A20QGhuYOibSIyFjTFxsGYe3srFgbSFhtATfdVY&#10;TznIZCD1JD8V1lOK8ZDgveWUAMhLmIOFphOGAWnQ/YPmCgkysLEAaM5dFgbqTgNgD1ou3gR2wUQZ&#10;+uVeYAHw94L0IBM10ED218F+xnhvpUuHhgAHADsEY72gyMygAChGQxhdRw591skn2IWkULgecNgU&#10;V5Bql3YL6dNgLYcQAn4RFekKFu0Lfogc6QG5O2O8oZl0YIv1+RRjyeXa2+8QDBbBrjGeIgB6wPTG&#10;8JTGeH8Zzp+L9vs4Ry88cA/Lq3BEZaQ3G+3Lx/oLYS/ez9VfkMAHColBYjQcexktxgXy/N0pXkPx&#10;viNICC+6q5jQFRFaCAVhDhIQkQIokieSh0MwUX7kQG+cvycK4PrKHg8OBuULuQgHeFD83cnABnpS&#10;EV40tB8LHJ4rkxjgQUL50glBXApGPDBsNThs2EsY1o8/4skEv8XfjeY7nOIzjIz2YUFRr31ZSA8y&#10;KYCuYClDFEaHWhup00UbNVEGlUMtsciEBrFAw+cp2OTaKXlJYaKUcBUb78PCIDkEglYk04tViWEx&#10;IzNyKkrLpoweN7loXMXICRUjyycXTBiTPrI4JW98TkmqIy45JEZBFwb+5DUyKSc/LkNIYDEQRCGR&#10;jfdCErxRGq7cHmwJ19vjHTFhBnuEKXRkRsHo3OLEsDir2iTnSDQilVlpsAWbwaJeqlELFAquOFgo&#10;1UplZqXGoFDyaUy0r5+/myfS28dryHACIkjM4oq5XBIGF+DlRURjZQKRiMfnMlkUPBmDQAd6+/u4&#10;ebgPGTb8hx/ch0Jajrf7cH9vLy8Pb48RPkEBOBpFxeKkOcLmpGc2paYvD4us5QoKMfg4Jiebxc0B&#10;licskCpKxbJiDj8PrBLJxxDpuSJFuVJXqTVX6yyzeJJxHNFYs2Nu3qhN8anNJvsctWG6xjTTGFJr&#10;Ca0zhtaqzNPTitYCQhMXWWPqxboKQfDkmLTmydVHiyfucsQtluoqheoKCq8EQ8vjSEfL1aNItLCh&#10;bkIuP97DWxwUpCKSDB4eTB47hEJS+XhQRHyzrxcJj+EyKFK3IVguPZyCtXmP4Al5ob6eVAIsAA8n&#10;KmXxP35L9veWSgSxPh48Ik4tkzhalnUd3tbXtmLbtNq2ERQd3pQbOaYpLnkJTTDaWzPBQzeBIiuX&#10;KCY3Lruuj6z9Bu0oX9Z76LqzvP6QPyctrKx1ZNv50uZziUnNGFSaLHb+5Pbrkxad9OOlBxgKJjYd&#10;qZyxxaEpZuJC9MqU44evv3nlfP3m3Xvnz/ce33/vdN6/++LO1efQfJNPoGife+asX5JWUZ9QuiRv&#10;wqKCsUvyxy3OK1uaN25Z4YQVI8uXj5q0uGjcwqKxy8ZOWlM5s71i2tzsvNFWW7ZEbfLESf/uo/jJ&#10;P1sUvGRkcdfc2o3z5jTNnlU7ZVrdrEaZPEyiSotKq2cqJ+CE47H8SeqwpQLDHIFutiasISRhmT1u&#10;sT1+UUTKUmN4jcZWLTVMBZdDGDxNGFzFlU+jisqp4gksRQVTPpksHEeXThBoKwEgQZeOY8oncNTl&#10;At0UkWEajFBfwVaUKsyTTZGzjBEzlJZJYt0YhalM55hkjZwi1RbGpFYvbDnSvunitNmbJkxrX9K0&#10;f03LgY2r9lWVzZ9QNKNp3pqa8vnpYRmjkoom5Y5ZNn1+Q3lVSWxydkhYfmhEUUTkmMR4i4gtpaMK&#10;4kNHpYQDu3F53aldndtWL5pbXjIhK74kKTIvyhKlFEYouFk2fW6EXUSmGWTB61e03r9w9UbvmTsn&#10;+u4e73vcd+nhyXOuUcL7P994Cnh34+nbG8/f3Ibm7nU+ffrg4pU7584537x3vnv36PK1+xcvOp+9&#10;dAnALz48ffrh6fOfnzx5+/Dx64ePnt+99/PzVz8/ffnEFfz5/WOw6sXzG3edj168uf3w6ZVbr2/f&#10;e3Lx6p61G9vrF+xZs3bPujYONpCF9IkxKHOjbRYxMyvCaJezozT8jDBtbpTRIqYWJjoMQoqUGiSm&#10;YrgEVLTVqJcKjXJxjNlgkUsiDdrMqHAZnaIX8jRspoREsIlFeVGR2eFhNolARkGBbaO0IpuUaRRQ&#10;ihIcC6eVLZ0xMVolAsRppAkaWZRcECpix6ll2Q5jglWZHqXPibekhWkiNXyTgKSkBUnxvg4JPULN&#10;GZse2bG8trI0I8IgyIg28ChBHsN+HDF8qNvwEe4jPLxGePu4+0EaqrtrDmAP7CcBmIr0oYEmGoD1&#10;ZwII/hycywkYtL2kAD4hUEhBiEkuDZgcBAnAFKSSjlRRUSoS8ssCsCvOBHi/iGh4IS6I5jXcb+j3&#10;w4f98MkDeKgb7JcMCcAjPD9qvZ9ZDzdvL/cAT3cEAHYF7teAPX/0wPgFYX0Dgzy9RDRaUnhoWnS4&#10;RaZW0FWR6rgoTVSo1Bit0IaJhFYmEfxHTRChouhusbSfMvnDc4TDcnk/jgv2ro9Dri/2Pd1AudMm&#10;edyh+rDH/PMe7bNtgtd7RK/2cV8fYDzfi3+4M+DFwSDnKfy7XuT93T53t2Hv76B/OKFxnrY+6zE8&#10;ORRyf3/UyXXmdbOFyyYJp6ST0/Q+0XLfdDNtdKx2YlpIcbR+fHJIRWbE+DTHyBhjll2ZYVdkOYLT&#10;7KpkqzzOII4I5kVqhIkWZU6MpSQlIitcl2JTJJgkSRZ5slWRaJbFGyWgWH60dWS8IyfCFA85DUuT&#10;zOoUKyQnp9iUOZH6ongbKJAOxZQG+brMUHNBTGhBpL0gwgFsYZQDABK5kSFhavGY7Iz1zWt2bzm6&#10;rrWnre3EmnXnljUfWdl+bP3mk51bT3Z0H9/UfWrrriu79t/Zuffuxs5za9cd39RxesOanq2dx+ZU&#10;LQlRh+clFO5cs8P56Gfna2fnio5Ec6KBZzQJbVqOcVJBxaXDl0H+40tP66cukFEVapZmXkV998qt&#10;Bzt7bpy4BbWfr6DQo2f3XdzctLUkdbRBYBKTpNlRuavr23q3n4Bm3n3sPLDp0JiMsrGZ407tPnP7&#10;9N3GqkXjsic0z115avuJfWv3rKheVppYEq0GVzksQhEZqYhJ1KeESqKm5s24f/Kp84Xz1tEHy6pW&#10;TsmdXpE7Zd7EuXvad+1u21k1clpeZE6mI90iMEnwohCxOU4XZRUak83xLTXLV1QvsQgM4zLHTcwr&#10;z47IjjHEhasiREQJ+GkzxlTf6L155wxoGZ6+uf0Ocm5+4foVADgE9HOn86HzSEfvtILKSdmTV9Wu&#10;Xj1n1dqG9jX1bVubuw9u2N+1vONYVw9U/pFzW9POuWXzm2au3Llyz8ktZ85sP3do/ZHrPbduH7v3&#10;8tIbkDM+rTxOk1ieWbG0csXu9gP7Nhy+d/oxtO1L56MLL+6feQIFoAbH8Ng1//FT587WfYXxpfnR&#10;oxZWLqmbULNm3iqwx76dZ07tONez6cT2Vfs3Ltq+ftGO7uYDm5btWbdwa0HC+LSwwtWNnY3Vy/1H&#10;+A359nuEj99P33zj9tNPI3788c//+j91asWOLZtHFeSScOgh338HGDEE9D3csP5I7FD/4X/4s9qX&#10;UKIwp6IIOd7+C+iMJgK+i0LcR8afoBAu0MlXGNQrTPIlOvE8HXeGhT7NRp7hoM5y0Od52Es83GU+&#10;/rIAe5ru38cMvMhBXRHirkuIN2VkwDUZ/SSbfFbCvRwsuagTn1RxD0upPVLSYRnphJp6UkE8Jcb0&#10;CZCXeEE3uKj7AsxDEeEGC3mDi73Bx1zjIi+z/C/TfK7RvG/TfJ+wUbfJ/o/5hKdq9lUV/apVeC/Z&#10;dC099EZx/s7Y6BkMWsxP3+j++i/God8YvH4M9vjBGOimGP6Nxv2nWFxgGhmTgPTPwKPKhIx6h3aC&#10;gHxy2mjnqf236yrnB/MXaUSdMSHLtJJqHnkiGTGVTVhglDZHGhc7tNVa8UyjutKorTTpZtjNs2NC&#10;GzISlo3MahlTsLW2akPlxPUV4zqmTNg4qWzlqPxFGSl1acmrK6aeWt91fvOOIy3rDyxbt6Fq4aqJ&#10;8w4s6ryy4UTnjPaG3LpSU3GhtqhIV1xsLlvjkt9qS1d0Le7ZuepEdenSmglNnSuPrGvaf/LIvesX&#10;3+7oOjVj0uKayYs3Ne082nX69M5L3W0Hmhd1Vk5eUFO9bHPngZ27Tq1fu79t1b7rF51nDj87sPnq&#10;jtXHNi/aun5ua8f85m3LmnY2L93a1NC9dN7mpXXAdi6Z29FYs7Z+5s6WhR2LatfUTV/XUL1l2XxQ&#10;ZkPDrOaZE9fOrVhdW763ffHO1mWHNq9b3bhAyRPh/DGEIDIWQUYGEhH++KAAAhZBJKKpZCwTEoAp&#10;kNDLoUlEbLWYqxYwlSANSb8kAST9Evl0goBG4NHwfMj+OvIzqAGmX+5F+RMA6AAiTJAvJsALCc9z&#10;D9KYQAIuiIQLooBN4FjQsCRMwjBAzSySkInjc0liEV0h4ailHI2Io+LTZRyKmIXncgg8ii9BgGYt&#10;nFh7edfxC1uOOq88dZ5/fHPT4UtrD2yubtlSt+78ptMHVx660H113azuu7ufnF51YUXRqsWZK8YH&#10;T8ykZCxKWLAgad6MyGkzoypbx67orFxTFT8pU5ZQbMy6ubnvya4bzmMvnUdePVp3dW/5pvkhU0ex&#10;0naUr23Omt+cvnCWeep0zZQSVmG0hxWsurH86OXFuw5UteyZvqJr0oIDc9a+3X/r2YG7F3ZcO9px&#10;5kBbT2PZ/FRldKElvTpnytjYMTUl83o6Tj+79O7V5bfPzz2+33P+zs7Dzw6e6lu3+8qWE9d3nO1t&#10;P9Q0tXlU5FgbN0qGM8Yos8clzyyJqWiatvbG7runNpxrr1ozPb16Vk7j3IKmsVEzMwxjKjLmL53S&#10;MW/s6olptVW5C06svfjs0JtX+185e52P199YlbZgPDd7CjunRl48L2RyW8mywyt6znSfv3Tw5rMr&#10;755feHW/98Gpjt49S7o757Q3T2rsqFl9efvxe0cu3Dh4CvD41LUP15/8fPXJg94r57f3Hu/Yf2rz&#10;4ZObjhxes2/fyp2H1+y/vOvck5P3fr789PGJa9f3nru6+9yNXZeubDnft+5k76rDy8Y2XtrU++7k&#10;XeeNJ87nr18cP9ZaWT45JaqxvKxqZF5JYkxWmCXDbs6JAC9KB3g5Vo7MmZidMjI+IsNhAm/MVJs2&#10;K8yUF2VLc83yG6dXAhKMapAGJJqCI9US+MUK68EgE5QEgEVY/Y3WyOINqlhXsGiQBoVBzaAGm5hj&#10;FbFBZoRKbODQQ8SCeL0OYJdAAZzTQyz5UeGZDptdInRIBSAnSi2L06mSzTpwtOCYoc+8QlTgRR+t&#10;EcVoxdEaSbhSYJfyQG0hYp6Zz4IjymTYrRn2kFSr5Q98fAaPkPG5FRKzBKSsQVZIzFTQchS0rM8R&#10;EVJgWVdGyZBTQbEsJT1bxcxyTaab8jliUtIX+TQO+Al4cBCTwAqK+Yw4yP5jzew/hk+Bf/8zLICH&#10;c4ki2DA4EinbNWEbyxXf+OMEt5AL70fXgY/eDEGuNNLlUoCCPFnpaMix9XML4ZJpmZBo+lUWllE/&#10;t/+gPIRrUBUeZv3FQkN+0McEv7IAsPZ3Au3i9wAO7OuBvm+AAFfk15YO/4rP7KdDGmwhlQuaaS/c&#10;dRGhSIyucU8r5EKNgAYQwdUEe3R9PAFPyOeabPIXiQLWXSBB6/cB3UX2r7a/mmtzIIOr/af59/b+&#10;H2J/HzzI3QqaWhI+vS6HRUho7z/hv8alNA+IDPxb2CGwIV8L2AQ622BHgwU2OKBuv+3PpwdF0pAR&#10;DGQUAx3FQsewsDFwUPrP89kYKCI9PSiajoxjAFDxLHQCC5PIwSaxsUkCYhofAM9Z7ppWHMrHuALV&#10;4mL44CyhI9nIcCYilB5gB/AwUV8igosGPyEEwEbZWEEhTISNEWhlBIbQ/K30ABvYnIOKALUJ8bFi&#10;QqKElMBGghwHFx3Ox4YL8dFiYrSUHC+jxIkIMSJC1CArJEbxCK5ICTgovgIb64qU4PoEB+SANHgG&#10;oVj3AVDoeypoVZB2ol8IwS+E6GvH+9oIPiHA4r1tOB8r2t2E8jBiPS0gDfKJ/nZKQBiA7BNO8Y2i&#10;+cfQA2KZiI+f/nDRiWxkLBcdz8fFg5cOFxPLx8WJSclSWrqQliGgZ31Of2TmgcjYuQpWJqz4DkJB&#10;T5XTUiCvX3KiiAhOO+yjHAtdTQy4UuCSxVADI8n+4UTfUIKPA9gvYaciwqgIyBP9ayygv40Cz8LA&#10;NuofPF8uWQsCbhB+sa4bEr51f2U/lR9MvwIH0gP13YFl/jvg+hXgQft/yq86LQNwyeRfCAHNQcVB&#10;G35mP27lUna/xn7qIH0mJLtk5i8Izy559ffwSx/stwH3M3hsCQ4O3vE1FhR2/XD4wzvXSYAuB3Rf&#10;ue5VOKyxAwJnZ2NsgAFKMCwGw8D3c//dCwPdbOBt7vpsa7B1tSphsO3Ph4C+7PnleQFPCtw9G/iu&#10;H2g/vc0H06+kun7Cx94deFkQ/XV4/2C8rwbjo0R7KoM8pIgR0kA3MUijvOQYLxXWVwXWgjKgJDFQ&#10;T0GYSAgjwU+H8QlGe6qQnkqkuyLIQ4EYIQt0k4E0ykuF8VJjfTWgDN5fh/YMxvroiP5GCuhxuSYB&#10;AZaKtAkpMQJKzEArosaKqNEqdoKcESumRH6ahReSfkWkWNAvBQ2UiJgoISeDPryMmgYDcsSkhP5v&#10;XEBCSgH99gT40YZangF+zCRfE7h2LDTUCyL6aLEeqk9zCQfDoaRJPjaybwjFz072tRO9bQTPEFZQ&#10;AmiWGYFR9MBwWoAdckeG/Hd/CYwMRUWGohDBM/4GkwOg8WUWRsPF67l4IwujoyIgX1gBMYSLs0E9&#10;YVcIHDY6BPxAETlCSLKLKCFCss1VwAI77JL8giXUKBEpEpwBcEEZkLO1leJvofibCN5gXwZws4HL&#10;By435K8cYAW/EfxecJb4+AhQBu8VTPLT4r2VAUP4IA1+KTXACPrMtEATyMeCK+smg2VsFto17y/S&#10;NWWvv5roq6ajrOBNxyNG0tHgFaYFVxNcdzrGSg40EAO1xAANzk8NqcLgrvBT4l2ex/0OygRfKd5H&#10;gvMWw2A8hWgPAQCkQRkGSsPEaUlBYjyCh/Hn9EdXRvux4UUAJAa7winTsAo2ScOj6nEBIpdTrxDj&#10;99HpFpSB1VmEFyXAk+Dvgff3wCK8CUg/Itqfgg3ggNpgz12UL6ifhvSlAEABf0+M94hA9yHebkM8&#10;PIZ5ebv5+LoHegwJ8hqK8R0BqbwfhQQ/KsClLuACvfAIH4hAb1yAF9blc4bDBFApWD6dICJjeGh/&#10;yKvYdwQe4UWDJe0AD6qfGznQk4YL5FFwKj9fETJIhQyQBXrxKAhhME8XpbMkmvXJVkWUhhOlZSWa&#10;ZQmG4BCxQsuS6djckiRd49SUvMhgJY1A9ccYBHoWhq3gKBIjonNSEsuKsqeVFc8YO75q1MQpeRWT&#10;s8orC8pLk/OmFo4bnZIfq3MoqQKSD1rFFM8aX6kXqPh4poQuQHsiUB6BUpZIxZebFPoIU2i0NQL2&#10;9LVrrTG2yNiQKK1YrRGpjHKdLdgMyih5MgVXqhEpNGKJTirRiiRGhRykUd5ew775FuPvqxCJFGIB&#10;FY8f9uN3w378AY8OopGIaETgiGHDfdy9KXiqjC/jkFg+wzzcvvs+yNPdZ8S3XsP+7j7sm2FDfxg+&#10;zNPXh0giBfNEiSrzpLisluJJO3LHdBoj5jIko+mSYpGunCwo5KrK+MHjOcqxKltVeMoiW2wDXz2J&#10;LZkoUE5TmWrN4QttUUuMoQtkumqOdDLIlOtnKQyzReoqnnwKsCCtNM8WmqcztJOYuskSxyxtbD0g&#10;OHKOLmquJqI2ffTG0ml74nJXSfRTqMJiimAURZCnt5XROFGe/gq+OGGoGw+F1TJZdvCLBYIwdJAY&#10;EyQU8SzDf0QzKSo2WTX0e6REGOXvJ/bzFYICbsPIDJqWTtUMH4qXCsN8PBg4lFQmCvUYSqQRFUKO&#10;MS664Or1n1esOxxZPIsbNfp7vM1R3BRTtY0aN/c7Rq46c6W/uhwhGxOXubpo9GYELT00f/nGa875&#10;+x97C9OCE2d39LyvXnAsLnouFhsbHFFVsezklOYzZNO4H2lxcWPXTptzNMxeTUNEgEZgSeN210SW&#10;0MD+G8DTt847PzvPvvrQcf7hnK2XRi/Zai9sEoUsVYYsjYxZEBPdEBk13xHVEBa3PDGnvWh8x8QZ&#10;O+Yu3NmwdN/Spp6Wlb3NLUcWLt43q2bH1KmH59Xtnj27ITtnXk7ujKz8xolV21s3Tyurzk6daLbk&#10;BRsKNSETZaZJ8pAZ6tA5IkO1VDtTbaxli8pJrGKRaqpKN1MgncgVjeMIyyjMkUzeaBZ/DJFWxOSN&#10;VWhmSoNn0HkTZJoao71RrJpBYpaCTYLNNXT+aJl2WrClKtgyTWmarDJXGEKrjGHTDSETYuLLU1In&#10;lZTMHTeuvrR41uTy+vlzVzfUtMydvrh+5qLJpVPnVc3bvXHX0jmL8uIyi9NyRyWmJpjNp3ftWTVv&#10;nokviArW6Dnc/KhIwIaFjYfWrduzevX+9vbW2trVNbOuH9q3fuGcpppJUwvTCuOsGQ5duIoTpuAW&#10;xFpyIkxpVuWY5Ih4nSgmWJhuU0UouJPzUpPAWYiOb6tfeOdE342jp09u2XP14MmXl+7cOHzmTu/Z&#10;h6cvPb9w7c3V2+9v3nl/+y7gwYXLzpdvnK/eP7h45d75K86nL5wv3ty/fNX56p3z5asPz169f/rs&#10;zeNnrx89fv3oKbDvnz1/eOMmyHQ+f33nwpXH1+46X/78/sHzN7cfv7n90Pnm57un+y4cPHhu/962&#10;+rnbV69YPHOKjkfz+Ou/cDH+MQZlmFpslbITLOowlQAkHAperFERZ1LaZBwNh6RmkaQ0vEXGDw2W&#10;miRckIgyqCL1SpOIbVcIjUIWwCrlqVlkDtpfRsVFqKUOuSA32pZsCXbIuHF6ebRGkmRWV47Mgn1H&#10;ItWSOI08XqsAgAQU8NklFZtFtDAVL0YLTQuXFWYYnRKpZeFtElqiSZEbZcwI08caxNE6caxN7THi&#10;Ow/P4W5uw4cNA02Jd4Av2t8H4z4M4e2O9fHAQV/nuDRghDcpyIeI9CWBphu0yRg/BsalBEMf68AR&#10;HQL50JdDUPwGCQkhJSFlLt9fGQUtI6PAIjS5ABGhJAWpyEg1BbSgBB14B9FwUipOgA4gewz1GfLd&#10;sOE/jhjxk9uIn4a7DXF3zQcM3iPuHsM8gfUa4e3lClINz1UM2kBfDz9vTz9PLz8P7wAvgBfC2xPp&#10;7Y7ycUP6DA9EuKO8h3j5D/di4Qg2pSzBbkh0GOIs2iitNtFkSTSZY7WaeL0m2aCJkPO1NIyK4Bcm&#10;IKVqeWk6Lvi/GsZF2hkBdpp3ogiRJvYbZcTNTuW3lRv3N0be7Mr+cKz4/rawl/tC3h4yvN4vebWP&#10;+b6H8f4w6c0+jPMQ0XmU6jxG+/kQ4eUexLPdQW8OkZwneI93053nzM5TjkvrRHvmkbbNoqwsRVRE&#10;Dh1lCco1Egut9JJwQaGdm2Fi5ITwSxK0qTZ+SogoxS5NClWlRerykkJG5ydUlKbnxmhBfpJVkBWh&#10;yo5UJ1kk8Xp+klEyrSA5L8KUYlYWRoWMTozODbMmGyHP4PQIdVKYJCdWX5walhNtizGoUm3WsvSM&#10;WWPKpuQV5kfEFccnlWflJOiN0UplVUHO5LzkKSOzl82v7+7c3dF5pL3jRHtnX0v7sZVtPW1tBzau&#10;7+nq7O3ecnbTlottHedXrjm1ufP8+raj2zefrhjfoJWFz5u59PLx64tnLwlVhxgF+pLkkqOdR15e&#10;fHll342TXWdvHL5bFF+UHJKUH5fXsXwTpFO6HILtitAobRwg3pScHppdEFcyvbRm15oDz66AJ9f5&#10;5va7vn3n1i3eMC57QojcYRSaY43xhzYfPn/wYsO0xnhzYnXZ7M6mrtqJczPCM0PE5rGpJT0d+yFB&#10;9JXz4ZkHt3tvQdGS7zhvH7t3Zvu5Pa0HZ46qjVTEpZgy68YtqC6umZgxOdWS5pCEJptSasbUbm3a&#10;0tt1bPrIKoc0JNmc2DB5/uLKBYAdq7pObT96/chlSFh95Xx/5/3ray+fXX52aMPB6jGzwmThsfoE&#10;UAOwcZrERFNaqjkjyZCeFz4y2ZiZZskpjCpJt+aYOFYVWWPhW+N1CewAFvonlIwgDZU6rEJziNgK&#10;dte5ZPPy6c2zSmpnl85ZMm1529y1q2rallauyAzJGRlTUhI/Zmzy+IUVS05vO+u87Zpp+IHz7U3n&#10;uV0XW2rbakbPnTO+fv6EBTNLa4vjRqfasuK1SYWxJTtX7nG+dN7pvV+WMgF2LLaLwoxsW5wmOcOW&#10;FyqJzrIXJBqzy9KmxmrTuUjp5LwZUM0vnW0NG3DeRFIgKWC437C//TTsmx+H/O3bIX/7u4+bm5jH&#10;nlU1dWxJ8V/+9x9/+O5HT3cvNBI35JuhHt95+H/vSRjuw/cOCPbziUb4jafhmmTctUziVip2Pxl7&#10;hII5TsWdYhBPsEi9XPIxHvEInwhsL5d4koM/xcb3cQhn2fjzXGIfC9fHQJ1moiB5mIc5xUEdZ6NO&#10;C/Cn+LgTAtxpMbFPSgacFGKPc5F9Qtx5Me6KlHhNTLjGx1znoW/xsXeE+Hti8h0h8QYPd5WDvMIO&#10;AoDEdQ7qHNnnEjPwJh9/R0q5H8x8ZBK+CFU+izdfTw67VpjeapQnDPuL7rt/sfkNMQSMUHgM0Xi7&#10;6bzcrN7eEYEByVhMBomYSsAkowKqpPwpXOp0Pm2+kjdfzqlm4WZQkLMZ2AUC2nQiYhLaewYN2yDh&#10;1Et51VzGVAZlIpUylkQqwmCyEYEZiIAcHLqYRRsn5rWkp+ytKD89f87JupoLixoerm2929pyrG72&#10;1umTts6asnd+zcFFDXsXLNhZ13hwYcuZ1q275rQeXbytpbhxnK5oinnidPvUanvV4pylq2ZsWjit&#10;rWbMkg0NO9bO27q2YeuJnddaF22pm71y0/pDHesPrGnevnNtz+5Vew82772199LFvX19+0/17jlx&#10;8tCFxQ1rFi/ceOLEw/nzOzas7e3uOLN9w6nd64+CJ2LFtIaWaXMPrmzf27J824r53YtqOxpndS6Y&#10;tWnh7M2Ns0F629K63asW7mlp3Ligurlq/PKqcWvnTOteXLN9xawdTbNb50xqn1d5rGvj/o0bi1Oy&#10;cD5oUiCFiuWQMKwgfxIAj2UQcEwkgsSkCTk0EY8h4zOlfKacSxezqWImmc+iiGgEqDwRTQeWhGEQ&#10;0cx+/91+N99+Ar0x/SB8sJ9AB/mh/L0CwLsDgPBFogOxGAQOloHxSDIBRQM1U3AcKp4LuxdDzr5U&#10;iYAhF3EUIo6Kx5a5DkkoYEgpSDoPy2UE0ooic/av3np646E3Z+8+OnbuWHvXsfZtPSu3nt1w9Ma2&#10;K6faTl/edHNX/aENU7ccXnLi0KLeaTEz0sSZowzFhYaiZWOWz86YNTV+SvvU1fsX7pqZPC1bkTIv&#10;Y+bZliPOQ0/vrj33tOMKNBPwSeexqu4J8twJmvzW4qXzE6ozGMnjVWMiAhyZlJRRgtxZ9oq+xv3H&#10;523bOrnp7NLt+6pXdU5Y8Gjrybcnb17q7rm778z1rUfXVy7cULXk3PpDl7tP/nzuufPKW+eFF0+P&#10;XX969OL7M1ffnbrwaP+Je/vO71nS3bNy79muM8c2nri6/9bRjjOgZQiVJica8pP0eXPHLr118Nn5&#10;7puLx62sL10xM3fZ2Lg5ObYpeWFV4zMXVpY0V4xcXpZVv6iq63T33SdHnR9OOJ1nnBcWnakxTxtF&#10;TZ0pH1UhzKxzTNxXs/nJoQcfrjvfP4DasRd33z2+8fLdgw+g2Xl39cXpzkO7l2zcv2Lz3Z5Ldw5f&#10;ur7/7OXdZ67vP3+75/LVvWdPdx25d/Ta+W2n9jRv27Ko49j6g/eP3nx2+sGdnmtg7aVdpy9uP3l5&#10;Z9+VbefOdZw63LRvZ0P3tvkdPS27rmw/9eHqE+izmFc/H9ncVZ6TPXf82AUV5RMy00Ynx80sGVkY&#10;Ex6pkhYnREeoxOl246iE8OLEiNxIqGuabtcC8qNDki3aBKMarM0Ks8Aqb25kSE6ELdWmB/0xuxT0&#10;u+QuadbqUo71sH9wklkTb1CBtTYxJ1wpAjVkhkJ6MygD1sLzB4P89BATIMWij9OpooPliUZNXqRj&#10;TEp8shkcgDHTYQF7h8RdCRd0/1yhpBWgWwhINKlALxHsIlQuMPEZwAJAAVBJhFISJhclmbTg1/1B&#10;QCz4IhLqqC9RBIVoHvDVfz9ScjbMr0PApbtmwvtVcE4YeDj4c/r9gQYxYFxvAB8H/vrHAf8TGLTH&#10;/2hgdQp2dfr4S10/ivnRsdU1u22QKxTzRwHY0K8pQrKiy5N1oG/rYKCRyt+BS+79AoOK/SaDNu9n&#10;ULH/1xl8uT8xqNhvwnYp9/A4L0iAGsDlgwYBXRcOvlL/rgAMgMa+B90ev8Hvv/9/vcdfGFzzP8d/&#10;wfMIAQ/9f42F51z8KAD3q7+AT0rDID5+jfE58JX9HDY6BFYmBjFY+oUBm0Bn+6NoNBC+S3oEwMF1&#10;4UwmKhrAQMPzi0MziLNxcRx8PICOgiYRh1fB+TBMzC+wsPEwbFwCl5DEwScCQBrOhApAe4G0Fg4K&#10;klvYSNflC3IwkQ4eBvLZ5aJdd6lrrcs6eC4xhgsr32jo8WEjIWdosBW4Abhol2yAT5CQk+WUVDkt&#10;DdQAzh6kHP/auvZlh+t07SUUtq6IAlBUedek5jZgSYFWUqAZ52vE+eqxPgaMtxZYkMb7mQj+ZgIk&#10;ANth8L4h/dCQkQD4LA04dYlCXIYQlyXC5YoJORJirpSUA95ocmqugpYnp4KXVwYfm8hBQRdCQkpT&#10;MHOE9DwBI09ALxhkedQ8Hi1nkOVTsznQRRwkoUG45F4oAZ3wT26yANf98EsO5DD3KR7sFwgATeg/&#10;bFq/SH8DBV2pAW0U/HR8gUFP9Cfgd9PnDCrWD/zrACANl4R/6cAy/x2Aj+r38MszOxD44f0cSPH9&#10;Ep9iaA9m0Oa/DST3fgGX3Ps5LgHY5T3/VRbidwjAHNxHAfhr+ccCMGiIYP21/yMb0Kiy0JArJwTU&#10;vMPA962r4frlskItPICBgoIB0L8UyYOMsINGhhLkoCLtNFQYJABjIphY8Ar7+CAMfFgAoMmCgWVd&#10;Ph4a9wfAEi8oAAqDreBnDbz6YQseQMqnacVxnhqMlxrhJg50Fwa4CQbhP4IPLFgV5ClGeUsxvnKc&#10;vxKSiv21LnSEAICehDCQg0wUpImKslBRZhraSsdYGdgQJi6EBcnqoUJatJgeL2EkSJmJAJAWUmMF&#10;lBgeKYpLjARwCNCMJK4pSELBhgQfaLpcjIcC5SZDuymwHipwqGQ/MxToItDBDAJPbjR0Z0KRn6Gb&#10;lo+PEhAiXdP3Qs04+MngN1IDzOA8gDRIQK7GUPgEo6vxsYKrxkSB7que5KcF+8J7AbSus6EjeJnI&#10;oKEOAC1eBIAeEEkPiGYHpXCQqS4vfHA/RENnFW1monUun10IJhpy2GUgQZ8K8tYl+ovIgSIaUs5A&#10;KxkoNR0Jh3FW0pEaV9BmDdgv2V8HemLgLuITQiFPYpyRgzUD2BjQQ4a61pQAPRcLXWtwF4F3GWiB&#10;4SlIwCLYENxvYC04EtD2UvxsZF87xc9BCwgDjxIfF+e69+yQcoyxgR2R/fRwAG1X0BcL6K7D2jDo&#10;urumCYCmyOmfspeMgGR7KtIGTwoDXnzgEhMDDeD60tDg+hrJQXpCoBrcCVg/hQuZS/cVA/A+Ipy3&#10;EOslAGA8+QMXQQIUIAdAY+74AAHsOAurv/0CsEuvhSRhYMEiHsEnoyEZGOea1tclALuiK0NlIAfi&#10;QE9yoBcx0AuSZhE++CBfOIQaERfIxgVyARh/UCE9yAcqFuCJ84VG3j86YHm7+X5khL/3cLTvCLy/&#10;OxnhRelXf1F+ZEj9/VgzDoDwQQd6YwK80EhfEjaQQURxSGguEcnDI8Ch8ghB/AAPKsKLDoeDDvRg&#10;BXlxCAgJGadFYYwYghWNNgT5SigoqYavjzeGuP4qy5NN7CQjK8MmTbPoohVaK1cfwpMXRkr3rJ46&#10;OSO8KCqC4U+gBzJ5eJFObIh1hGYmRY0tSp02rmhmWdmMkknT8qZVZE6ZmjehLLWwatTE0uS8eEOY&#10;ia+iBeCFBNa4nJIUR5yIyuPgGXKOhBxEQHgEiJlCvVTj0NlC9SE6SbCCKwUWLEaawwwyrZInAyWD&#10;hUqAhCnkklhsAk3G4lCCgvyHDcP7+QloVCYeR0QieDQKm0ZmUUlYZKDH8CEe7sPQqEA8DoUI9A3w&#10;9/X19gnwDMAhcAIKT0TnEvz9R3zzl0DPH/w9v/X3/snXx8PDA+HpTaXT7TrTWKqoUGKebk1YZEtc&#10;rA6tFRqmiU1VKkcNXzdFETLLnrw0PL0JFMBwCrmaydHZqzWh9WrrXLmhVqqvlulrgBVrqoXBVcHW&#10;+ZaoxTr7Ap5yKkc2VWWZow1pEBmqZY4aUchMeXitPqFRn9ggC63m6iezdRMYyjKpdZraMZOvnUgR&#10;FpH4BQzpKJ5qlNpcTGSFuvtKuOL4oe4cLMHA4Yb98COJzw9FIIRohEjEsw3/AcukqDmU4GE/YkWi&#10;CD9/ka8fJAAPH06l0fR0im7YEJxSGuHvTccgeAK20eMnLJOoIKNFHJZ+fGVT7tRlYWX1sszKn7B2&#10;Zer84OmbcVkLf6LnSWIW+xineKjKDJH1GVmr0ZR0eXR1/fE3y685NSMXIGUZ7Vvubuq6M2nyRr9A&#10;kyNmxpymEw3rryiiqjyIcaEpSyZNP5yR3sxHJzH87TUzNz5967z4+O2RKzeevf7gfPzBedN5dc7m&#10;DvPYbmXeblXmerplgT9zRgC2XiJu1KsX6rTzFMGLdbZNKYV7x03fPW3O5fVbznVsOb1p84kNG46t&#10;XrlvQf22ymmd48uqwq1z02KnxUesmV61Y/nKltrFrYs2LJi71mzKl6myFLpihalMahivD5thiqqR&#10;6CZSWXlqzWSBqBSFSSSSM1icQgotm0BK5/JHcXgjGax8NrdIIitTqCbKlRPkynKrba5MPkWrmxEW&#10;3mA0zdIbK6NjF6RmLLM5pqdlLRxXvqFy5tbps7dOm9lZVt5aOKouJXHU2FETZk6taahdsGLhirbl&#10;K9csa167ZHndpElTCvKrS0eNS0mIVUlLYsNmFmQma6WRcvbopND8SOOEjOjJOYk5YQZoktFoe3Vx&#10;buucme11s9rmzOpa0gjs0mlTOhdDQSNPbl2zvaVhan5Sgl5s4ZOsAnKiQWIX00A6UsnRMTFSvK+J&#10;SwiXs7IdxmSzISPEsbRq5tVDR+70nj2/u+f6ob7HZ27cOnr27vFzj85cfn7xyuur19/dvAZx+/rT&#10;S9fe3H744dHznx8+e33nIeDNgyfvHz93Pn/94dmrd09fvH3y/NWTZ4DXT5+/fvr07ZOnz+7def3w&#10;EeDxtbvPbz10Pn7784NX7+89czkTv3x148bFQwcObV63YfH8Tcvrc2McYWoxM8ib6u+u49EiNNLk&#10;EP3o9Pj0MHOCRZMWahqZFAXKhKpEYK1JxNJyqVYpNzxYYlcIQFrDoUTrFYUJEQ6lEOTDm4McUBis&#10;BVtZRex4g8oh44NEskUbo5WbBcyoYGmCUR2uFJn4DB2bAqxNzHFFFGRqWUSriB6u5IVImGo6xsgj&#10;j06JXDW30iKk2cSMCBU/VieJChaGyjnRGlFyqD7Ad7i715DhI35yc3Pz8vTz8Q7y8UB7uaEgAdid&#10;8EkAxiO8CeAVAIAFYEgDDqBjIAGYBcdsAC8UABzAnxgECcAw/0gApuM0YBUNJ6XhhVgE1XOYrysE&#10;NCwAu7kEYHeXAOwJ4xKAvV0CMBSnGgpV7RKAR4A1Xr7uXv4fBWBPaOoBPw801pfgO8wH5xOkFYki&#10;jcE2ldAsY0fqRBYR2yJkwYOn4IyBkwlOaVFcODw5H5wP++gAYlSyXLsjVaeNkQojBNQIQVCiLKDE&#10;gZ2VSV1Vzt3ToLi0zny7S39/q/LJLtmLPeKXuzjv9zJebcc87Qp4ud3/wyGU8yjq/SG/Z7s83hwI&#10;cB7BOXtZzhMi52md85TF2WN8vsu2f6F6/XTl4jHs2dnEsVF+2Ua3dINXnh1THMMqiORmhvFSQgRJ&#10;NmmiTZEQok62q5IskgSzINUuzY3WZIapY3S8MBkjXM5MMkqjVNwko3x0SvTUvLTixIjMEH1qiCo1&#10;TBrv4KVHK4tSQwoS7KkOY250eHle3sTsnJyIKLtUFqFSjk5OmJybMSohMifCUjs2d37FmI2rVh48&#10;0Ltl56m2zuOrOk4sXX2wte3wuvZDHet6tnQe39J9ftOWi+2bLq5c17dnx7W1Kw9uWd97pe9JZ/se&#10;g8Lu0EQc3Npz//ydHe3bx6aOluDENE9GqDCitrh+67KdzlfOCz1nZ4yZbpGYLRLrrHGzIa/f186f&#10;77k8Vp85X1x7t3/jkeqxc7MjRyZZM6J18RNyy3ev2/vzfciZ9dyBC2sWrls0Y4mYJI3SxTRMa9y5&#10;ZjdYTA/LDA+OjDcnlCaNLE0qzLCnxGgiSpOK19S39Ww8tH/tvr3t+9bMXzsqtlRN0cZrkzY2dt47&#10;8fjh6WeHNx5fM2/j7NI5NaPnrpm3fsvy7fXlDdmhOeHysLLUsTOKq8LkDtxwlIGjyQ5LNfO1Dqk5&#10;Oji0KDavurSqftK8xZULt6zovnzg0u3eO4/PPnl2/uWDU49vH7sHuHnk3pUDN8/vvtq7+UzTzNax&#10;yeWVBdWratbUjqmLkEezAziVhVUra1rGp4+ryJ18cP2BC/vOrV+wrjC6KCc0P82SmWrOSLdmgUSi&#10;PiVGHT9/woKJGZOzHXkgM8uem2JKD5NG6pmmSEWMmWsDdlr+dHDw+9oPNs1cCUo2Tl7cu/nk475n&#10;u1fvq8iZNilrCviNE9InSXHqmtHz399wuSa7JhJ+dv4NlHjg+qDJlXl624UJ6VMsvFAd24r3JI74&#10;q8cP//qjz4+eaO+gIA+fEd/9+Nf/9S++HiMses34MaPxaMwP3/2ICsK6D/cGT/Hw79zdv3fzG+qG&#10;9/Bgeg4N9hmWRQis4VGW0zHrKejtROQBEvowBXeUge/hEHt4pL1MPGA/i3CYReplEU+yyX1s0lk2&#10;6ZKAeoFHvsAjXRCQL4jJ58SkU3zccQ76tBB7SoACnBFhzolxEHz0aTbiPA99yeUrfF1EuMbHXeVh&#10;b/Lxt4XEfgH4GgdzmYO+xEVf5mEu8SGuCHHXxASwyS0p+b6K8cIgeBaquh1vuVucsifeMoHq73D7&#10;s/yHf5UP+7sd5W/y9bR6e9s9vMI8feICEWkEfCqFmIZHTWRRJ9EJFTTCDCahlkeZxyPXsfF1TGwd&#10;HVOF8akI8ppJRtexKLVMyjQiYRIWOx6LG4vGjUZiRgWhioKQI9HoYjy+lEyaJOAtiwzvKszbMbbk&#10;+MzKuy3LACfrZu6oHLO9etz+eZUHGmZvm121pqJibcX07uoFx5Zt2lnbtjxvzrz46Q2xs6bqxi+M&#10;ntu35Myu5mObVuxbPK19w/ytG+dvXTdv84H1J1oXdTUv7VrZvHX50s7W5i2Huk9c2Hnx8uazN7f1&#10;Xdl9/GrPqcNb9u/ZdGDdyp3LlnRt2NC7YePJ1asOta7c39F6YPOqPW3zVi+tmNtcUds+s7ZzwZyO&#10;+pnr66o2zJveuWDW1iVzdzU17F25cHPj7C2L5wA2NVRvnD8DWEgSbpl/cE3D/ra6rqXVHYtmH1i7&#10;6lDHxqriMhaKSvAl0tBsCpqDRtCQAWQchonDMZBIMp3CZ1EEHJqISxcDQIJJ5sOz/FJwLIJrQl+8&#10;K7zzoNjO8P+Ifq9feHEgrlXYID+kv5ef6/shn0AfBCoAjQ7EArAIIgBU69KAWbAGTCPw2GQBlyri&#10;MSQClgxSf1lSNkPMootAPiQAE/h8LLcspeTYhv296/f3dR/as2rtwTUdpzr3bFnQvn/p9ge7b19Y&#10;c6FnYe+hxuP1WUtGmyfU5y9umdiabSgI5YVPzahsntKydta6lsnNm2o2Xuo8f3FD3566LXvnbnnU&#10;fe3n/Y+dve/urzn3oO3stSVHWpJnr8qsW5pes2F889LseUXSrPG6MWOUxQ2J84EdqypeU9JydnHP&#10;6ca9e2e076xsPlTT1rtw3Z0t+972nnWeufr22KXHe/tubD5yY/Pxx/suvz/x0HnhhfPmG+flJ48O&#10;nr7UtfPWrgNvTl563/fo9IZjZzb2Xtx+4XT3mes9d3a1HcxwFEiIOg3LYeRGjE2atrul98DqU8sn&#10;tc8rXlHkqMqxVKaZJ2eFTS9NbZhYtHxK6coppc2FCbOaq7fvWHR8X2Pvkfre9sLWSbKxZZzcCnH+&#10;SFrMRHVe56RVlzrPXd539cz+y6ePXt2x5Uj3pgPH9vW9uv3O+cR5/+jNfcu2rKtecXln393D15+e&#10;uv/k5L2HvbdB+uqe86c3Hzu39WRf9/Fj6w/uW7mjp33vhe2nbx28cvPA5St7+s5vP3Fq05Eja/Yd&#10;Xrn3WOuBM2t7L3Sc7p63YW11S1t106F1u5z3XjvfOK+d6Fs8e3aK1TYmJblmbOmccWOmjyqsGllQ&#10;mhQbJhdlOEzgX2SSWR2nlycY5Zmh+lGJ9rL0mJHxYZmh5rQQQ3a4NTcyBKRBSZCAFV+QDzsHgwRY&#10;lWrTwzMEA0A3A3TkItUS0G0DXYskswaUz492wMXAvgAprlmHQTcP5IAaoL+xoWZQeUFMKMgEawGg&#10;4wcqgesMUwhBGvRYQJ0AkAZ7AQVA5SAN9gJqA/WAxVidAtQAdvcHEbngi0ioRV+iwDXjFzR37yDk&#10;1GwZJUtCgtYKcCmfQjHHukbi+gfmfgEe6f6cQcV+A3jg79OY3X8Kg/b4H80ndQoaXGZDnqPwL4IF&#10;YGgI6b9YAHapzl9gULHfhP5rHaKfQcX+X2fw5f7EoGK/Cft3CMAuIRAWgH8lA0Nj34Nuj9/g99//&#10;/crNIAbX/M/x+4/nnwXey2/a0IGBZAf+zE/n/HNgBeIr+QchkVG/vr4DgJ/3z+Hj4lzOebEgDWqG&#10;hWqXgBHJQENuvgAmJpqFhZx9Af05AzPZuFguEYJDiAGw8dH99Gf257NwUSxcBANtY6Bdw/Qu0ZqN&#10;s/MgzzwHsCDNxdlZLukFlAGNCR1l5WBADqSOMDGum9w1Yk5HuqaxRIIbKYqNhcRsATFJTEoWkVPA&#10;qYb86hCQskv1DyG65nrEu6KAAgvF//Q1QR5j/hawlhxgxfnCWq8Z72fC+1kgidffCizG24j1MYAc&#10;YoCFFBji0obtAB4xgUdM/BwxLe1zJPRMFaNARS9U0Ue6bCG0yChQM/O1nCI1M1dCSuOgY1wR6SME&#10;+AQJNY1LyuBAZA6ydGwKHZs8yDKwiZTAUDj08SD6BdH+Nx0M/PT9+g6EgP13B+OKPT6wWf5N+hso&#10;cLEGtlGuB+RL9D/LvwY+zs8ZVKyf/t8L0nBJ+HcNLPPfgf4T/tV8VHwH8VGO/QzwLHyRQcX+eT6T&#10;fmE+k35h+j2Av9ICPtvjPwYSgHGgbYn8akATOvA0/tKuQt+UuDRg+KYFL03w6oRfoAN0X4Crvf14&#10;j0Hf97gA7ScE9AENaCcxoJUbbMmBoZD6GxROR4eDJhQ6EnwcaCR5UESWL3z0A2u9g+ReAOjSwDPp&#10;QpGWffR4Ly3OU4P1CIbBuKtRI5TI4QrEUFngEKn/UHHAcKH/CH6guxDhIUJ6SdA+MoyvHID1U0CK&#10;b4CKiAgmI7VUtJ6ONTJwJg7RziU5eORwPiVMSIsS0SMlzFgJM1rMiBEzooAFaTjHZWOFtGiAgBrF&#10;p0RyiGFMnJ2GtlKQZry/Duenxfpq0N5qJOR5rAh0kwW6SRHDhIhh/MChApBAjpBiPVREHy38W0i+&#10;JoqfjRYQSg8ErVaEa6oOVyT5T70j8Nv75W1YDIaCVLsCOINVIEdIjADdHlcAGyPouFIC9NQAIzz3&#10;MNkPinoNN4DgNgOvP9DeCnBJPHQqH5MmxKeKiElQpARCOA8fwsEZGSgNrO/SkcGuWXtdfsAINc6H&#10;j/Nh4315BD8+0V9E8pe6kOO8oblysZ5QLGWCjwrsGhwJFGk5EFJeYSGW+Sm8M3R4Hw8Mmt8BtFrg&#10;DuTjYgSEaNj7HLz1QFsKjtkVrdpK8gmhBYAy0dBbGxcJ7grwS/mEUMjXOdDkqgdYE6gT7BdA9teA&#10;YyD5gcMABx/MQGmZUPRpLR1twHipCAF6GgrS78H1YuHtdIyVijIycVZw9cFtQApS4wPAvQHuEBnW&#10;T4rzFsL0S78weB/RQOAyGB8+FtZxfTgwII315+MCBCSkhBgETdkLLxIQIpBDQctADlgEmbBC7Aq2&#10;TAP4uxMDvYhBPmSUHxntTwEW6UsCi/CIPy6QCyzKF/IS9nMjeA9HQ56+w4L8PNCB3pCy6+8J6cFe&#10;wxGuCM8USLt1xaNG+tCCvKmwbAyJCj5EpB9EEKQB4wO98C65F5oeGBvAxfjxwOFRMUoWUYvyEWD8&#10;RDgoxjVATghUUlAaKt6ERhvQWBMqSBPkKyEjJWqeLs5kz46w5Ueps8OEmQ5+XoQS0o305ki5LVIW&#10;nKSn7V41pTwttHpUkQTHwo7ASumKYEFwmMmcHOMozU+ZWlZUPW78zNLJlfmVFdkVk7PLJmYWg8VR&#10;CdlJtugonZ2LoZF9MfGWyAmFYy0KAwNNCTc6BFTu93/8loahaESqEI3FobPpJMEiOh+g5Mm0YnWw&#10;UMmncNgEhpQlgr2BQUJI4yi5fCoSGThiBNrLi4JC0jBoNpko43HIODQehUD4eft7e/h4u/v6eHh7&#10;uXl6DPfz9Qzw9/Zx8/Aa7kGHdqcQUCheP37rPexvbj/9yXPEd74+XiNG+A8dTmAwwiJiZvLUY/m6&#10;KWJTlcw6UxEyS2mfrXLUqENrTbELoPlio+tjclZHZ68yxjSAdGRmS2jKMkPUfIlxOjd4El8zRWGr&#10;NkTW2xIWmaIXQKsi6znqcrayPDi0VhtWJ9CBAjNktkp1WLUhZq42skZurZSapwbbq5TWSoFmHFtW&#10;AmBKRlEFBTRhIUdWqDQUEWgONy8RTxQ/3J2LIxr5gsihw2hcTmhgoAgVKBRyrcN/wLKpOg5NP2II&#10;USSM8vEXe/uJQLFhwxlUmplKMQ0ZQlJIYxD+fEyQmEnVegwlCthGdCB3xAiKN1rOC8mNLF9iGr1g&#10;GDmKETZNVbmJWbpqBG8UzVKDCp/tZ5zM006JjF1I5uQTVMXlW6+vfOgsaj32V0borDWntp98W7f4&#10;AApvi4ieMrduT9PKvvjEOQRCnM08dfL4LRWjN6lpmeihitEF81+8cr5yOm89fOl863IEvuc8Mb5p&#10;uTC9U5G3V5ffJYlp5RpWcGR1JOoSPr9JKF3AFC4RabbG5pwsn322bkVPw4rdi1ZsWbK8Y/Gi9fPq&#10;WmdUrZ5U3lI2ZmlJ3sqJJSsmjN7b1NS5cHmyJTqYb3AYU4KVCVZrUUrG7PiUarl2lERdqLWM1xhG&#10;Y3EOg36U1TJGLstSq/J02iKZNFMsSpNKMoyGYoU8G+RkZdZlZ82LiqxITKiODJ9u0I53hExJiKuJ&#10;DK+Kj5tRUrxi8qS25uajS5bsq6pqz86ZEZ8wISd3+pSpK+bXt8+tqd/S0bFry5a9W7svnjh+pufg&#10;ro3t+zatudize8+65u7l8+eOzcsN09aNydq8YEZtSXp7XUVv1+poNdfCJ5ZnxUarefE6UaZda+QQ&#10;TRyKnknUM8lmLh2gpZHUFBxYVRwfEhPM1zExI2OtS6vKasbkZIdqM0LUWQ4NSADC5aw0q3L26OwJ&#10;6fEpFmOC3lg7dvyZHbvvnTh/vefkjZ6zd45dvNN7/v7JC4/7rry4dPX11etvb1wFvL5x5c3Nuw/O&#10;X31x8x50mV6+e3zl5rNb95zvnD8/ffn+CaT+vnkMqb+wAPzmGeQK/O7Zk2d37j6+eevtg+eAF7ef&#10;fHj4+tXNhw8vXHty5fq7e/dO797ZsbyxY2nDnInFMQZlYUJEqEokp+Hy48LmThozqSADJBxKoUHA&#10;CA+WFCVGggIRGqlNxoszqa1SbjCbDMvAOh5NQkabRKysSBtYCxJ2hSDBokm0aiHpV8oNU4vtUl6s&#10;ThGuFIXKBbDoq2GSDFxapFoSphCCxXjIp1MPVlmELCkxSEnFGLikcCUvTi+NChaGKbjxBllOhClC&#10;xbdLWTYxA2AWUC1CWoxWnB5pJuP9Pb2GDhv6g7eXh79vgKebr8eIAD8v3EcPYA/8f5IADAD5NJyU&#10;QRQTUAwft4DhP0LS7+8VgN09fNy8fD08/Tw9A709kT5eqAAvLADljfYf4cslUuPt9vQoh0XBN8vY&#10;qaHa0alx4IyFSLiwAKymE8CJLUmKhh1xwCmFx1XBiQUWrIoKlrrGVcUJBkGUihTC97YLhsXKh9pZ&#10;/yNb/7fyuBGzMjwWl/pvr+Nc7bS/7kl4st34dFvwsx2K1/vkziMKZ6/05yPsVwep748yHmxH3tuK&#10;en2Q/eGw9Ol27u0NjJubmG+Oax71yO7skV7bLu1t53fU4heODpidG1gW6VUcFlgUgh/p4JZGqEoi&#10;DQUh+iyTJtWoTjGpM0P0+RHWvAgTNH2vXQuub5JFHq7ihCpYiRZ5RqgmOUSRGqLMjdHGW9iRRlKc&#10;lZ0ZLc+J1qQ6VFkR+tLUyLw4W1KI2qFiG0T4WBOnvCC8LNtmlWGL4q3luWmrFi/Zs+vI5m0n2jpP&#10;ruk+t3rjqfY1x9a1H+5Y19PVcby7u88lAF9Ytb6vuqrtUt+LZY2dOSllF07cAk9W6+J2jVCTYI1t&#10;qJzXt+vko7MPbh25tWvlnvHJ5XK8Ms4Qt2vddudryPe3q6U7OSRFyVCpmMETcyumjpy+fHbLqV1n&#10;39+FlOBXN5x3Tj86sePMwumLUx3pIXJHki2lumz24e6jkBj82rlqfmt6WObIpOLKkulbV2+/ffru&#10;2f3npo+aunDqvA0L16xb0DZ9VGW8PjZUZk8yJmbas1bVrr517PbDM4+OdPQuq2oanTg+FnQHmJZo&#10;VUKKKT1CHm3kmByS0NzwvMk5FU3VKybnlieZEqxCc6YjFVR4+eDZ3u5Dhzft29W6ZdG0huKEwkxH&#10;elFsQW5Edkxw9KKpi9c1rN/Ttre36/jl/dcenXn66vL7l5fevbj47vmFt2+uOh+cerauflOGLdcu&#10;Cks1Z/TtPLt5adeKmctX1a5snbt6zfz23u6j72++A+8RSAgHL5QnkDr77vqHn286neCEvHAJtA+c&#10;H245L+69sr6ho7l6VcfCzae3nb126CYk6D53vr32880jd15dfgsLus/OvwSH8frKO8id9wXkAbxo&#10;ytKpeTMnZVXWjJ4/c9Sc5dNX7Vy5v3XO+qaZrS2z2hdMWjqrpG5C+pR0a26WvaC5uu3uqSfjsydx&#10;8QLPb718fvAe+tcfR3zzg7+bp9v3P3z7lz+O+On74sKCcLvj279/h0bivvv7T/4+QUO/cxv67TC3&#10;73/y/fEH9I9/5w79e3SA2yQqagEZuRqH2IwN3INDHCSiD9Pwh1mkw1zKTgpqFxm1j4IBOcfo+NNM&#10;Uh+LeJ5FusKnXhXQrorpNxTsm8GcqyrmOQn5FB93Wog9yUcDQOKsCA/Bw5xmI6Hw0ULCdTH5hoRy&#10;XUi6JiDeEJJuiSl3RJTbQvJNPvE6F3+Fi7vEwV4Gloe7JiJdEZMui4gXBXjANSnlnoZz1yq5nxZ6&#10;vSDmcFroKrt8PB9jHfYnxTf/EovyMw8dYh86POSHIaZvvrUNHRqPCkwmYZNxQaOp+KlsSiWLUk4K&#10;qqSiG8WMxRLGPBamhhw4HetbhfWfRcXW0AiVBPREFHIcClkSFFQMLBpVjEaNQiELkYgchH9mgG8e&#10;FlmpEDc4zAvCbSvT4ndNGnOkesqeaeM3TRrZXTVmf930nkXzds2r3VBZuWbK9I7p87bVNp1v2394&#10;wdamgvqFSTXNmY2dpe37avYe3XBhf+e5pupNK2du7Grcs3nhrj3tvTvWHm1r3rWgfm39vPYlC9a3&#10;Lti0d9WBy5vPX+k+fW7bkbN7jm1t7VpS27S2ZcfShV0Vk1ds7Di9pv1Y07LdG1YdWLdsa2PFguaZ&#10;i7obVq2cVr2hrmbDvOmAjvqZXQtrdiyfv3flwoNtS7cumQsLwDtX1IOcA61LQOahNYv3rq7b2Txr&#10;9+r5Xcvmdi1dcLhzU1PN/GCODOuFoSDpNBwXh2KgAilo0PPF0LBoGpnAphO5LpdfAQAkwCIc4ZmI&#10;pmMCSahP8ZzBX4ZA12y+8IS+sKcvrP72lxkEyh8X5IcM8PbvF4CR/ihUAAaADsADsAgyDpoDmEHC&#10;sMhYsFMOhyLkUkWwIM1hSgBclhSSgckCBpbNxfP4WO7Y5OKzW3uv7Tl7auPeI+u6z2/Zd/fg2UMt&#10;23Y2dPc2H9kwpWNpwYoc2chR2rJQYvTk2KoXx1+f3HAmVZsWygsrDCmaGDthTFjpxJjx66raz7Qd&#10;v7zuzPUN586uOLxr+sZLy44sSpxRqR/VEDVlgjTryMyu1fn19UnTZ0VMjieEJRCim7IWOQ87j9Ts&#10;z2GlTtaPOdPY86jjcuf4ZZsnLD3e0NVaOmvf/JZXPX0Pdxw7s2rL/e0nb2w+fqplz4Pdl25tPXtj&#10;65n7ey48PHThfOe+vcvae9s7H/accV55eW3nuQvdJy9sP3tl7+U3V99f6bk5e1x9vDEjJ7J0cm51&#10;88x1B9tPHFnb1169aXrWvKKQKYX26YVhM4uia0qT503MXzp9TGvNxLXluYtWVHavrOian71kVnTt&#10;VOOk6dryxZE101VjS1npkzSla8et6p67tW7swlEpkwrSJhVlTslNHT+uaGbLvA0H1x3rXX/8cMvB&#10;A8t3X9h6+sGxW28vPn917snD3ts3D1y+tLPvTFfvwdbdR9cdOL35GFi8f/QmWPui7xFIPDpx60Hv&#10;jVsHLp/bcuLk2sN9G3tv77z6/MjDPUu2bprb3j6reW/r1rfXn0Bxe168PX/48NTCopzwsPEZqVPy&#10;c7JCraVJsRV5mdHBctCnSrYEAzJDocn1R8Y7iuJtIJEdboZlWligTbZoQTrJrAHlcyNDCmPDssOt&#10;IB8OJZ0XZc9wmEB/I9oV/xmUjNHK4T4GWATFssKgeXxBJf21gQJxeiVIgFVgc1AJ7GcMq85gR6AS&#10;0NkDZUCd/R+rga4LDMgHBeDODNgF2AQcCagZpOE9/kFAgsI7fw4Xn/4l0vhYVxjDz4CG+4lJAjw0&#10;lxsHHcNCRsFjRtAchL8e8oaBB4W/noGDtr/wUW7pHw38T2DQHv+jgUc8P/5G189hIuEAg/9XAP6v&#10;YPDl/sSgYr8J2KRfXIFHh8FJA9fOdb0+F4Dtv9IFP0oL0J0w6Pb4DX7//d//QA1icM3/HP8FzyO8&#10;C3hfv2k/CTwDfyOsS30654OBZp5GRH8O5JD0OVBDB7mafQ58NT/HJffCTsm/si7dAhwkrFWDkpBl&#10;YSLpqEg6Ohy2AwUMSPHFRfVbSNPFxQIroMTAo/88cgT4488hhrEJoQA4/RmhDKyFgTMBy8SbmTgr&#10;i2Bh4W3AwgPQdIyZhjFQUUYKSkcO0gNIgWaXS66VGABpscQAG4S/HedjxftCzrikgHAKIpKGjKaj&#10;YhjoWFKAA6wl+IWAAhgvM9rThHQ3AFAeRgBYBJlYbwsUutnXBoqB8uTAUEieQYRRg8JpyAjot6Mi&#10;///s/QV0HEma7w3vCxd2d2Z6uttuk1jFzMxcJRVLpZKqSqoSM7NkS2a2LDMzMzMzM7PMbWburu/J&#10;Slvjlnt3Zu6dvft+91yd34kTGRkZGRkVGRnKfz5PwDVKGVkKdq6Km6/mFUAIcTkrRycsaUcvKgUM&#10;4rJ2YBPdpRUUhzTgktCHSp9dVmjZJcDnNek5BfD8ktMyBXgf6r9UgPeIqelcUjqHnPktbFLGt3CI&#10;AR4BWf72W1ApFIBfGe1poZ8eWfk4JLYhoCnoXjRzR0Iuar8elv8qHQao9jHqt/fUV3Q44xfQun1L&#10;h2ztoHcZetXo3ffvXdd/Hmit/h6+Fiz/QrsJbwfaJ0h/Ix0O/+sgppm53/KN9IuSGzoKre3fEv59&#10;IF7oqZliGpD9t4afFyPv0Mj+kCvmdg0Y+TAONiERGdi/5vPvCIdAIaHf4qvxWUzJCvlOQD0o/E4I&#10;FYBhU8rIljGBHORrkpCe10HlRW8fCPl41C2wjRZhpoTFkXuYQg6NkQipu5HYzUDoqke1XtgEYBc1&#10;PJ4eaUHNXhmxVg7BxiFZYThFJV4YdWGwlbCSVAIfilqYCmhEaYBW7P+8KQwgKcIAxFX8NCXfC+Mz&#10;OmK3j9J8SgIM1HSMBaDGmMlRJkK4AdtdE9NFFf2TAtdDh+uhxXbXYrqpY7uqY7oo0XR0ZVlkcVlE&#10;oTTDxBImjYgxK8YOV/p5wfsvk3bEBDbkGBnaAeZyXw8vEIeUkPYJs1bEYXLIlbQfnbii81WYAokp&#10;SegHcDJaGjS1kpEZWio+L+RoukDHLVQzizSsYi27CFLU7HTUZldItiBmrxjVV+qmBl12lxoloUQK&#10;yREiUriQEimlRcshGxuL+EYOoWPG6j8rryEDXFQARuMhG2IAmUiHrtfBwyGmz9DTYFYGI7OKFUDc&#10;XdAR03MeDlmfmBHpDFkt+xC5mpENgzZ0QmSkRebhoU/9YMqHc0Jp7FgbK9bCwSKuqiGdGWNkxSKm&#10;yTwCol6H3FmbuUQzLcZEizWz8HYBNUnKSpFzvBDCb4o8dilWDsnMIpiYeHSJRD2LaECV3a9BlWDU&#10;8Bca52v7YEq0khaLeHIGUKGXgVeF3shrIIRNSP9aGP6s/uJk1JCPaHSpXVwEF8CEsfGRHApGSMdL&#10;GAQpFYt4e0bMgkMr+JJikJV9Q4bCvNgerOhujKiu1JjudFwEmxDFJUZDHi4+ioUNZ6Gr9hKjxKRo&#10;xCgZFZjhKCgKyRnDCXmQRvyLEqKZkAhVYuB1NKyGHK0mRiopMRoWIY5PtTHx8SwCtJs1hJ2JQ/yl&#10;M4gOLNaIJcQRCSYqwcCnGkxSa7o9qTzNXZ/lqM0wVAd0NQFTtd9Z6nbn23zZZrtPS22pdTfluvoX&#10;5Xl0VilZqOXr1HxlYpwp05NQV5I1uKl6VJ++rc1DRtQOH1Y5bGBp85DK5jHNQ+uySou82aVp0HVl&#10;5B5Yg0A1pOeAypxSDV+RaHKY5PrYbtGUGJJeooFNf6LPY3PHK41yjkRE5wNakQpCPoWj4EoNUi1k&#10;0wiVGqFcxuJImUw1ny9jsUhRkYSIcCGTrpNJuAwqBY/BRkfgYiIjI7p37vTnH77/Y+dO33X68U8x&#10;0WEkDAYTEUUIj+UQ6XC4mEXF9Pjhpx/+a7dOf4qOjAoPJ3YPY0ulGTkFk1ILZiRmzbCkTjS4R+tc&#10;rdrEkZqEFrVzhDNjGqRD6M6dXd5n64BxJ0uaNumSWpzpk83e0brEYYDFNyY5d3p62YLcmmXW1LGO&#10;wARb2jiju0XjHKJNGKp3DQdSsiYnpI21eVotyS0G52C9Y5DTOzq9YFZqzrT4xGEa84C4hKFxCcOl&#10;uia+ok6uq4+3N7B4iACsQARgBZ3llMsDXbryJWIPHqMmYdUqWXKPzkwJzyETJIR14arU6TFYQzRG&#10;L1Omd+sm5vFdPG5il5+4GqWfQtQxKSYh1xbVnWfWZ3Dpcd26cf/pn/EYuTdt0LzkfvNi5cVczzD7&#10;2F3G4dtidP2IhkH8/JlM/zierk+SZ4Iqrh9RXtow9+jKtuCEPfdojuq60eu2H34+ZdIul7asMqH/&#10;1PL5q3pvHJ4yNpNRXK3rN6V42ZyKNWWiBvkftPXWxufHniIv1p8Ggzc/BI89fjtl/8mMMUfM/a64&#10;Bh/XV20VeTfJXJuUtpUC+WqRfJ1Ut1qsXSI0rIlLOdM47PXSzTuGj1s/ZtKK8ZMWT5w4f+zo+aNa&#10;F7aMWDJi2PpxrcuGD9g0deLW2XMaMvOFeLaCrUk0p9vN2VptINldU1wyIj29n8NRabOWxccVeJMr&#10;q8qG9O45bkCfyYP6TS0vHuh1l6WmVDTUjBzbughSgGWLds+duQkiE8YsH9A8a2zLaqAwe5BW4UcW&#10;FIvP4TJNJQV9CvN6eZPzNSqbVGx02lNrqvqMHD5mxOABm9csWr1o5uzJIzevnL9u0bQZo/qvmTPm&#10;6JYl25dO7F/sLXTKh1X4Bpe4y93KvnmO4TXpKyYPGVGXW5lmGdNUXOGzirFd3CpuPI8YzyMnyjkO&#10;MVtDxRpZpAQp18KnK0iRXp0QMlgE5KIkU0td4dCq3IYsd5nHUhNIqEpz9CsO5Dl1lan2RWMGNmZ7&#10;itzOTKtlZH3jyc3b7p88jwjAxy7cPXb5wemrj8/deH7pJioAv799692tG29v3Qw+ffn02u1nbXeD&#10;rz8E3356fffhmwdPgh+DwVfvfnnx5uOL1++fvXzz7MUXnr15/CT4/u2zu/ce3GgLvv706/N3T28+&#10;/PT03evbj17ffvDkWtvHhw9P79y+ccHMrYtm5yXBD2McXFtaHkh2KIV1uf4JA5v6VRTApk3Ol5Bj&#10;NWxyVkJ8SaorxahM1EggnmbRmSUcA5+ebFDApi9eY5FydVyqSys1CZkQgU3ICXwtAGfZTakmtVsj&#10;dcj4LpU43aJ3ygXJWhmkl6cm1WYiVilpcRq7lJOg4PuMsoKk+KoAsj5cukVtkzC1TFyWXZcWp/Aa&#10;EA/bHr0EgJSSgEslY2MwYV27/ICJjSbgiGHdonp0jcXHMqPDKb8RgENOIEICMOcfIgBDCpuk5dN1&#10;IraWRRHFhuN7/IQovh0E4HYN+N8SgKNjcBEx2KhoXGQUNjqKEBNJQpafj6QQIwk8MtuhM+X5fDkp&#10;CQl6mcsgzXHFTxvar9KfnKAQQjP6Q5Y0aBwS811W9KUqJCapJUCKQabnkzR8vAUmiBZxZoI41cx0&#10;a7FuVbhb2SVN38Wv+zFZ9t98iv9a5uw8OJ80sZq1cqD0wGTT5eXua6sTLizVXlqheLw3LnjB/ctZ&#10;++tjWiB4zha8kPjLKdun4w6IvzjEeX2c8cs5afCGOXgz+dPZhPs74y+sNJxabDk4w7J1rHXtcNvS&#10;/vbp1aaBfn6ljdYzTV+SqMkxS4BSl7Yu3danwDOwPDCgzF+X6SxMNiAmwgnqDIciP9lYnWUv9mpy&#10;k6S5LlmJT1/iM8LePLehJNWS4VAVeI2NRe6iNG2inlScqezf4C72qzPtqqr01GmjJ27asG/l2mOL&#10;15xeu/3mhh23V648vXrF8bUrj2xce2LjxrPrNl9csfHS0nXnd+64vnzh3h2bT02ftCLR4u9TP/j5&#10;3VfBD8EVs5ZXZ8P/3eo0k2fRqAWPzjxChsqXwdG9WwP21Hhx3LCGoW/uvA2+C147er1/5YCGvKbm&#10;4n49C3oXppT64jIKkssmDJixc/n+83svo3LvmzvvpgydZpM7lAx1ki65NK388qGrkL571d5Us99v&#10;Tc9x5bFjOD5DcrbdP6HvmOuHLsMZf/350y/3PwbfBj/c/vjmxtt7J+/vWLRzYOmQfGfRkIqWrfN2&#10;BX8OfrgVfHH59YPTj9sO3zy24fiKSSsn9Bnv0aYUuPKGVg8eVjMkWZMowQvKvAXbFm44v+vks8sP&#10;Pt59+/bmS2Rx37fBp5cer5q6Ij0+oyS5tCZQW5VWXe6pKk2uyHMUB0zZXm16lqUgWZVmYFrSDJnD&#10;q0dN6D25T0F/ahcaJ4LLi+IKYvhGtiHV4Es3+5OUrvrMhua8vn0LB/TMbq701ZSlVNYGkJQ0Q3rA&#10;lJlrLyhylRYnlUHKiomr2w7dvn/y4eE1x5aMXQ7FDiobWp/RE+hXNBDGY8hZ468HIN47v9/0QbPm&#10;tSwURMuUJH16XC5Uya1MrU5rrEptqPTVA/nOUqhtaXL1hpnb3rX9+vDM8zUzNqcYUrv+c1i3fw1j&#10;Y1nhP3Tv+scfsWGRXb/7c0S3n/743/+L3+vp29TcpXPXsO6R3X4Kj43Cd/6hR+c/d/npzz/0+P67&#10;2D//M6/Tv6RguvbmkCYwCQuouPUU/G4a4RCLelzAPC7hHJfz9nMoBznUozz6CS7jDJ9xXsC6LEK4&#10;KmJek7Lb1Px7cbIHduV9u6ItTnRFx72gpp9TUs8qKBBeVNEvqRkXFTR0CeFrSsYdLfeujndbw7mt&#10;Yt9Rc+5puMB9Feeekn1byWqTM67LEfX3qiKEinFFzbysYiDuo7WsNhP/ukN2r8h9PN28K810sDx1&#10;S5G3Fw+f+N1/CXTvlN29e2k0pig8yvvnHzydf8wl4/I5pCxSTBWNME6vmG41jBAxhrKJ07T8eQbJ&#10;FAltIp80jkeYKKBPlnLHCVmDacS+REJ/KrknkVhHJAC1JIRyPKYgOiIronsJCdtPKR4Wp+2jlvTV&#10;y6cGktc3VOwY2Gv9wIbNLf0OTh1zdtHskwvm7JoyeePYiZvGTF/Ub/T5pbsvLzu8buDClT3nHBy1&#10;5WDL9sWNC85svnls260FozZO7bto46TdW2bs2zbv0OEtl9etOLJ29eHTJ3++cPrBhgW7N8/a0bbt&#10;+sMDd5+f+/nG4UvHt52YN3HpljVHDuy5PnbMmmVLj65edWbJ/P071p5dO3/n2KZxK8YvObvuwKZJ&#10;czdPn7x11vgdcycB2+dMhPiWmeMg3Ld4BnBo+ZwTaxcdX7MQIgeXzT66et6+pRN3LRx9Yt3cXYun&#10;Lhvfsm/18pXTZtmUBloUlUPkCxhSDk1CIfBIBC6ZzKVTBQyqgEMT8RiIDCxky1H1F1LYVCGdyCV9&#10;sfRtV39Dy9WTIQ4pFByLimfTCMjqwpAZBd2E9BDMdgEYwEXjYZOERfxCkzA0MhYpATIzSAJUAwak&#10;XBWAqtGI4a9QIxPrFFKDjKdWcNUSmpSP5ZYmF1zYeiJ45/2rs/denWm7tfvEi+O37u6+fGjWnnmN&#10;c5odzYM9w47NOr1j3L6GhN7Nnn43d995cPThuMbxZUnl/bL6bRy3/ub2G6eWHh9fMqpUlz86Z+jZ&#10;+Ud2jVy3vGHW9kErRqf0HWSpmZs7apJv4L7Bq9c3zZtdMGpt49wmQ7krLH5+yYzg/eClmWdKBXnl&#10;ooLtA9c83XBz74i1q3vO3Dpw4cySYVtHzHqy/eTrfZdurj30aNuFJ7uu3tpw5u7Wyz/vun55/ckz&#10;Kw9e2njs9t6zj45eeXXu5scrD4N3Pjw/ef/2vmvXdl28c+Rm8AnyPcr5vVfnjVm2dfHeO8cevr7y&#10;4fGpl7f23tsz5+C46ukTqhe2FM/tmz2lV8a4njkT+pZOG1w7d0TDgmkD166esHf96N2zaheN8LYM&#10;MvcdYe4/2T1iuKm5r6ZuQtqodQPWTWuY61HmsqK1bIJJJUjRS9MSdHmZzpp6/8BxNTO2Tth5ce3F&#10;O/vbnp7++c2lZ8/OPLh/5ObNfVcubz97ev3Ra7sunFhzaO/C7cdWHbh3uO3dlRevLz79+eitO4eu&#10;3j9649HxO49P3H169P6LEw/fn3kZvPT+yKK9Z9YcubL97N1j1z7dfYkIwB+Cwdev7585O7a5qTjZ&#10;VZvhL/W48hKsVX4POqEq8Tgq0lwhL9C+6vSkUp+1xGPLd33WX3NDprp5iRZ0E6YNkFIcMuQt87mg&#10;hLqs1KpACoSoZTCajq77Gwh5cEETUUG3IOQsGi0KJiEAxCEzHAshnAgtB80G5QCoyotqz7AJ5wKg&#10;wAyrARWYAdgLKRBC9WACCfn/SUrP/12E5OzfgYL6JkXf2f0+kpDtmoiYFpJ+//IiuAMd3iP/Vdrf&#10;2P6Gz+8Bv3p//Q+nwxn/0YSEH0T7QTY/q7/IImShd2r/CQLwP4p2xbcDHbL9p9Px5/5Ch2x/FTjk&#10;/y8E4I4l/GP5D78f//LG/28MEfHpi4QAfLm/ftv+7VD8InKmiJz9Lch6ur+HkJTxu4gpiPzwDRlS&#10;erqU7v82FFHSxNRUCS0gYwTkzEwlO1PFyVFzsxFlN2QqByFqs4uGCk62gpPZHsrZGXJ2lpwdUHDT&#10;5NwUQMZJlrLdElZI02W6EIXgCwKasx022camWFgkK4tsZhItTFI8g2BmEOMgpBNMdHw8DW+kYk0U&#10;rJ6CMVIwcaRoCynKgUKOdpKjE0O4EKLc1JgUWqyPgU1j4vxsQjrAwqexCD4m3tsBNjEV4JDSuGQ/&#10;wKME+NR0ALXfVbDzlJx8FbdAzSsEQsa7xai4a5SUAzphCaRDhpCQgxDScj77x5Yxc2AXAIVAUVAg&#10;pEA6ZFDS85BvmGi5Mko2PMskZLjjoJ/4+bgUIQHpIdA3eLgkDiaRi03g4t1QSRbR/y1sUuBb4HKE&#10;ZLTv/T6oDgqPM3nIKbSSkalh56hZ2SpmFmxCOvoggOcj0m+/hdK+FunfDdw+/zMCMFTvd+mQrZ32&#10;Bz3E0cqjo9zXef6/AFqrv4fPim8HOkih7XTQd/8qHQ7/66C+eb8B7eTfguxFj/obQwS4ur+JkACc&#10;K6bmi6kFf1sImdNh3PsWxKkAOTU0KvoBiMCdJUDur9TfEvKRQAqtg/55jP3N+Bxyhg/jQ8cw5A8f&#10;8Y2PStGQApNb5Nua0Mr9AD9k1wuDAAfjBJjRNkTBjbKidr2o6Auglr7tEi/AirED7XecLOQ1Wsn0&#10;q1gBBTtNxfUreYiI+zVqgT9kzosY+MKmguuTc7wytgfG8JBlsIGBi2PiEftgiFNjDZQYbciPtBzb&#10;Q4HpLo3tJovpKo7uIgHIUQaAGGEghGvxYTpcDzWuhxZCchSyxjAlOo4aUhyRlWUxyErDzBgjM1aP&#10;EFIo2RgzB2vh4qzoPBMmMDAFhWtBNM4vHq2BkFCKaMDtl8mORdRT2ITrbXeODfOc9vkPzEUlIScT&#10;iE0tzaPnZwM6Xo6Wm63l5H4hX8MGUNtfPxwuIDo4OBMzVkONklGjJBBSIqUAOVwGkMKkkEiOEBDD&#10;eIQeXEIPPjlCRIuWMjEqHlHPJ5r4xPiQxbCZR4jn4uMAdAnekAfp3wjAyKQ6ZLaLCthwITDYhsx/&#10;3QDiA4MI/SFJgPdAP1ezck3CEqgnDGtw1exYGxuDqLxiSiJM8EI5nSHpF1G+hSQnpHOw8VycGSoQ&#10;qomJgzOyMHp6rJ4arSdF6klRWvhZWQQzj2LlU208igUxbMVpQ6gZeA2LqOOQDVyKsV3i7QAlQk6N&#10;VNBDzp9ZGC0KAwsgLp2ZBG37W3goB8D0EMR040V14UT+xAaiu3Jju/OxYfyQd2gxquai0iwugocN&#10;52LCOIQoAexlkVQsooaOU5JjpJAS1ZUe052JrsKLiLuIYIwcQogUoaBaL6oxUzFyUrSCHAPHyimx&#10;EIFNWciHs5AYjYAKyeRYwWfL4GghprsE9YsOrUSM0EEfhn7LJjhE9BQhDVnimktM4hDcLJyLgUmg&#10;xFroNBuTZedxEyX8RCXfFiez+SzOYl9ifW5CQ058fZahNt1UG3BW+ZJLk3z5Dke6ieU3kqYOqOyZ&#10;l17k9hkFKiGRo+HLzEql1x5XlpPat7Z8RK+mll6DWuqHj6gdPqis99Cq3mOah9ZmlpT58+tyy80S&#10;HSUMx8XSK3NKhzUN8tmSxQxBvNIYpzQSI/FCGs8o06U6PXmp2f5En1llkjCFXBJLxhYLqFwemc2n&#10;cGCTjqEwcTQBlc3E4mkxMWI6XUChxHTtQo2N0UrFAJNCJMRGRYd3jwrr1rXLj9/96V+Anzr/+Ycf&#10;/vtPP/0hNqI7ISYmtmtExI9dGBicUS4Vs8j42K7RYV1xGDwOy8YRlCplXiBrrC93RlL2TLt/stE9&#10;Wu0YrrQNhVCXOBLwlywqbFiXVrwQMkAYKF2cnDvT6h9jSx+TkD3BUzQ9UDE3vXJeWtlsb/EMbdJg&#10;VcKA+NSRkA57FY5+sOnOmlhWuzy/ZH5G7gyPf4LdNSLONsie1JqWNd2ZPFpj6ifX9tbFD9DFD4KI&#10;0tTf7h5hTejFE6RGRutVquwePeQMhkMmTevciSMToQKwViX1dO/MFvMSZHxXWBc+ZIvGmqIwRqky&#10;u0s3OYefwuUm//STQC7zUynxPJaTz3F278w1aTOEHEd0jLIbTherSHX1nunqM5ft6C0JjPXOOJow&#10;6TDGNKiLsFZSNl9YMI2j7x3vGGZMGEITFZdULzpwLLjz4LvyurkB/5CDG+9uHL2nxTZwQfzQzcaW&#10;Y5aJB1Wtq2lNG0RD91inbo2ftJDXr9/33kmM0uu1y38Zvy84ZsebXstuekZfVPS+o+j/xjDytWbQ&#10;DU7pCar3IN25i6E/obLsFsj3i3XHtQmbBaZFbN2poqbg5kPPN+y8u23fpZ17jm3bvmvduu0rV+5a&#10;vnLfyhX7ly1aN2nc+e1bl02YJCHSeThGRU5VbUlzYVYNj6mVi2z9msYumLF+8uhFA3uNbijvO3Xs&#10;jDHDx7QMapkydsqE1gmFWYVWgzXNndarptfkMZOH9hvaXNc8dsTY3vW9M32ZtWV1Mp424M6rK+0d&#10;SM41KKwepz/LlxuniTcoDWZ9nEGl4TOZTDJZIRa4nbaCTK/fHTe8X0VTRUZmsr6h2Ne3MtCnzDez&#10;pebW8fU3Dq9YOrZhXGNg08y+2+cMWDC8ZOWE+tr0uIHlaYMq/D1zE+sy7dl2hV1CTtHwEDcOPKJD&#10;QjfzKRparF3M8OklTimrNj2xJpCQn6AvSjL1KUzrXZBa7I4rSDRkmBV5Th1E+hb50b0T+lQhiwEn&#10;J2RYzMOqaw+v3dB26MT1AyduHTl3/+TlB6eufxaAr91+d/POXwTgV+8+/Pz0+c17r+48+PT4RfD5&#10;m+DLtwhvPsCuTy/fvH/28vXT5y8fPw3x+PWjx8F3b57dvfew7WbwzS+oAPzxyds3dx4HX7x7d//h&#10;6zt3Tu3Ytn/d8i0LZ+m5ZAOfXpGeUuZ3x4vZchpOy6F4TKqehZlF3gSLlKthk5MNCtSlMyruwl5v&#10;nDrFqEw1ayEPHJtm0SkZBEiBvXC4nkdDTYThELsCUXkTFMJEpSjpi+/igFmXFqeBOOyCTQhhF0Qy&#10;bcaCJEvArCnzOeqyUgqS4hOVPJuEmWHV1GS4cxOMmTZttkMP6QBEIKXQY7cZ5TQyJrx7ZxyinRIj&#10;ukWFd4kmxDBiwyiY8P9AAbjdAhgVgDERhPCuiND79wrAOCwJgyXGxBKQZYAj8dEReCgKF4ln4uk2&#10;bVymO8VntTjUMqdW4tKKHUp+eZrbH681C1kANGO+y+ozqgwcaopODsCuHGc8tCTsynbEVQSSijPs&#10;iVahWozTyYgOPdMVz040Ml0GWoKG7DExAmaOP56ZYWFnWllpenKSJCIg717jwA3NZrUWMceUEGf0&#10;JG+dJDu/xnJxrf7eHtvTw86He+Lu7zQ8P2T/eDrl17NJr/ZJnu1iPtxCe7SV+Xq/LHgqLnjWGTzj&#10;DF70Bk8mvT3geL7H/ni79cYq9ZGpzHUj6PP6aUeUq+u8jJIEYnUKq2eGrCFDWemR9sm3NOfaehe4&#10;+pf6+hSm1mYlQTcA+hamNmcnNWS6gGq/s9iNLAxckGz2GKVZidqBtVn96wKBRHFummJY38yxg0t6&#10;5nsHV1UunDp/y8YjS1ccn7v01PIN19dsubVixZlVy46vWnp4zYrDa9eeXL3h7PIN55euO7tly4Wj&#10;B29OGb9szvTVV87eGdKnlYXnZiVnnT1w6uapq2d2HZswYIxDahFhBVnmjEn9JwTfIZ6cj2w+XJ1V&#10;JaXIXNqk5dNWfHr4y4MLTxDL19DCvcHnwVM7LkwdOrc+t7k+t1exr7QivWpM33E7lu+6fOhq24lb&#10;147eaOnVmqRLzk3Kv3rkOpS5eNLSutyGDfM3bl2wccv8deP7jE41ppgFccXJhcNrh7Y2tvQu6FPu&#10;rQjEpRe6imYNndt26Pb7m7++uPx2Ut/plb46C9+uoxvdquRsWw7kcSkSB1cMWjR2wciGESlad2Va&#10;6ZrpK6YNnmATmzIsPgjjeHq3GgaiQGVa+Yyh045vOvro3OMPtz8iIvfz0FdBcC0PEWn5zrGH1/bf&#10;Prjq+Ja5u46tP31lb9uqyWsrvNXF7pLVU9ec2HR89dRVa6evuXX05oOz9/et2Du/dcHiMcuWT1iF&#10;rv67aPTShaOWADsX7dk0eytEJvSePKph7KCyobn2AqhzPNearPIWuUpH1LRunbfjxsFbcGnHN5x6&#10;fe3d7aP3Hp979uHWL4/OPj20+uikvlPzHIWNWX3mjliMWgy/a/sVNQ7+DQ+DZ7ddHt88NctSYBYm&#10;DK1r5WAF4d9FUSNp3f7Ypft3nYlRsd2//wEXHdG98w9iPm90y0gum/f9dz+QibSfOnXr9GO3H77/&#10;6cfvf+jW6c/RP/wru8sf3ISwXgLaaBZ5Dp2wmkLYQaccYNOP81knpLxTcsFJEfuUkH1GyDkv4Fzk&#10;sy4L2JcFTOACh3yRR70qZd7UCe9b5Q+cqrs2eZtFcknLvKCmn1dQgUtqxmVNSMENacBXVYgh7x0D&#10;/7aed0fLBe5peagGfFeNSMK3lKw2JfOqgn5ZQbukRETfqwbOJT37nJZxRk07raWfMLJPezV73cqD&#10;Wea7QyruDKufa1VURXTqiYkYzeXO0mgnSmUNWExRTHglh1zII/kw3dLDOo3RyhalOMerhUPYxElK&#10;9nyjdLqKPVlMnSSiTJWwp8r5Y/iMAWRcHwK+P5XcTKfVU0hVeGwZLhYowcbkRodnRHTzdvuxmksf&#10;aFA2qcWNCsHIRPPyysIdQ5o3De6zcXi/vRNGnVk89/LqlacWL9k7Y/72yXN3TFm0pP+EBc2T1gye&#10;v37Qog0DFu8ctm7vhJ2nNrbtWnVx1tC1w8unLhyybvX4HcvHbdu75sKyOfvWrzpx8/qnh3eC25Yf&#10;Wz5+/dHFx86vO3v/+J2jm44e2XxszrjlqxftvXXt09qVZ0YMWbp04bE1S4+fPvBgz9pTcI+sGL/0&#10;9Lojm6cuXD95wtZZ43cvmLpr/pQtM8etmThi+ZjBS0cNRH1BH1u94MzGZYdXzN02e8KOuZMOr5xz&#10;aPmUfUsnntuyeP+KWcvGt+xdsXTtzNmpZicXy+ASuXyKiEMTUYl8Ao5NJHJpFCGVxGWS+agGzGdK&#10;29VfSKQROKgAjJr5ohowhBAPqba80PLAQggByI8C6V/JwL8RgLFROEIsTLNJADGWGtKAmVQ8m06E&#10;A5E1htlUsYSjFLMVqEWyiK9qF4CFTJmSp5HSZQIcz6tN2jlvI3LL33n39Oi1K5sOP9x75dra01tG&#10;rmnNbCmSFjWYe11Z0TapdEZFfG3/jEETGiZO7j1p8dhF+5bteXb8ya1tN+7tuv3uxMsXhx6fnH94&#10;ds3kJnv1nPIJWwYt39eyflPvRcurp69tmLOscmpLYs8RCfVTMwbfX3bu6Jitw+xN2/uvDd4Lnpty&#10;rFZWViEsmJI+5uL041fnnVhRN3NK1vDFVROnFw3aOXLe273XgmefPtt1/dX+u4933tw9adOZpUeO&#10;Lzq4fdrGNeOWHVm55/Wlh8EH795dffTx2ot3l5++vvDk5xN32g5de3j2wYvrL2FwPrn97J3TDxGf&#10;BDeDtw7evbztyrHlx9eO2rR53MGZvdb1zZpY621pzBzXr3hq/5JpvfMnDCyaMr1pGcylN43YvrBy&#10;wXjvqMGGXtXcglp+UbW4bLh72IzKuf38I+JYXjHRaVUXGGXZFlW+TZ5nFWV5FEU9vUMX9l67d9qh&#10;+4cQo95XFx8BL84/eHTy9qXtp/Yv2f7g+M3zW45Ds2+YumLrrLUHlu44veEw7Dq0fBdcDvTV67su&#10;PDly7/XpJ29OPnt1/Mne2duOL99/aevp20euvLjyc/DJm+C7X4Lv3wfffzi+aWOfovz6rPRxvRv7&#10;FuflOi01Gd7G3EBo6V8HzKnQVTNKvJbeRelFybaiZEhEvDGjAm2Zz1Wc4oSZQ7pFj9rvQnptpq/S&#10;n5yXaEFzFrrtpd5ESOyVnwElQwQmHpANgL1weLuxL+SE6QdM5wAoELKhOnFogQZkwWDUqBcKhwjk&#10;hPxwFsgGx0KxUEhugtlrUMJeiMAcBkJUEkanN/+ELiT5NxMQkttlnt8gRCyTEFCJBQXZ9c0r13+f&#10;dnOoDnTI9pnPZ//mLfY/kA5n/EeDCsBoHFrsSzP+pwnAHS//Cx2y/VXQt6jf0iHbfzodLrOdDtn+&#10;Kl+LKxCBElABGP3h0F/q/wsCcLsw04GOJf+P8R9+P6LjCaLY/Y2gshlasa/ur98XgMVUv5yRJ2cU&#10;fEsHXeEr2sXdv4V2Afj3kTPTFawMFSdLw8vR8nOBkLKbIWOlA1JmAAjpwX4lNwslJABnotnk7MBn&#10;a7AQPIq9HdTLKAoda0LdjdJwcWSskYQzkrFxRKyBGGvEx+oIMQZcjBZCAkYPKb8JY+PIsQ5SrIsM&#10;YJIosW4KNpmKSaZgPYgsSspArGMpOTxKLo+WhzhGZhSImPkidp6YVSDm5Es5RVJeoYxbLOMXKQVl&#10;CmFJh1ApKNEIK3TCMp2gQi8q1wsrDeIKg6gKQiW7WMkpVHFKIFSwimTMPAktT0zLZuO8AAfv4xJS&#10;ecS09nV/Q7pOZkjXSYcUdElgyCAJCVpffaiEdH7oDxwMsnBj6BaGboa8xEduXpKLR0nlUv3fwqGk&#10;fQuXjAhUv7kjvoCa0KE3WrsaKqMGtJxcDTsHFYAhBc0pwHtQ0bQjn3vy13fEX6F9gIL412PU13l+&#10;wzc1R/la9P2aDtnaQRu2/XoB9JK/zvP/BdBa/T3AKP0X3bedrz0hf00HfbedDtn+x/lmIV6UDrpv&#10;Ox2y/XV+3zX074dSWpaEViChFf7N5CH6Lg3xKi+meRG+CMCo9CuhZSCghsWULGRBdFTx/aL7fgHy&#10;ZEuouQiU/C8UQIhozIipcUdC0i+yDrqAnMEjBjj4NDYulYX1MGMRn8YAquMCqKyLSrywycEgvoK/&#10;vqGAdpVXzU7XcDK03EyztDBeUhAnzjeJ8gyCnJDYmaXhZyi4iL7bLvFKWSkSZjKAOFcg2Fh4KwOL&#10;qLPUGBMl2kiOMkR04kf9JMR0l+LDFYQIJQARXJicGKn6ehPbQwZ5AGRsR8RdBCgKCoSSuSQHLTYO&#10;QFPgRJDCIzvhGcHEGlkYw2diTYgeHIKLM4eWrbWjsxeYxsDMk4tFfDuj0ji0A7QSqo5zQ56fIR0G&#10;FhUrAI0ArQFNhOipIQUUJqKS9gXyQ968oTWglSCnEh55jICc7ocQxhNkJGQEoBwYgbk4K9QEMfON&#10;VDAxKiYGQgUjVh5y+6ygRctDSKlRIlQDJoYJQnbAYkgUUkwiapyYFi+hWcVUC7o2MAujF1EQ588C&#10;IrIiL3qB6NxMHFrjACLIsB9SguFKoQ4yulvOSELcUIeW8Ie66bh58eIyA78I+ryAgBiF83DQODYJ&#10;NUHD9aKLVaNFha4aKUHBdMPpvujQJjbWwIjRwnWRIpWkKDX8lKEfUQagRq40rIYQKSNESohRiHku&#10;4vqYoGCT1RyyjharRBVfVOL94vJa97UFMKRzcHou3sAmGBh4Tbv6yyEbIIQ4gAsXtWvAACoAY3rw&#10;iNEC1GAXsdlFDHMBPqLphgtI0RIaVhUqysjA6yixKlK0LKorI7obI7YHGxvOxUcIIQ8lVkHFKOk4&#10;LVwFDaOjxmoRz9XIRwxGJt5Ew6BOm/UMHKQYIA8Vo0YP+WyjHFIO6Hg56vM57AdudBcJPkwT+nzB&#10;CH2YibNxiE6zqsgoy9MIshGXJ6FZEEyQhAyPWpWuVqfp1Ol6lV8nSTSIzW6jLQ/+Yc539yx09MyP&#10;r8s01qXbGjKSq72+4kR7UZLCq6dsWzhu0oCeFWmpdpmK0iM6XqowiIQJRm2uL6mxuGBgbcOwhv4j&#10;Goe1NrYMq+47uKKpteeguqzSivTChvxKhzJOQGAxo8l2jXlor4F1hVWo6Jvu9vOpXAaWKmFCUfYC&#10;f25JZmHAlWrVxOvEai6JxSYwOEQmKgBDXMwQ6CWqeIWKgcFQo6MpUVHYHt3VQkFCvIlLJWNCzlgj&#10;unfp2un7H77/448//Klrlx/DwjqFh3//p+/+r+//8F+jw7oRwqOjOnfD9wgX0qlaCZfHIpJxMZgY&#10;bGwMi0DUyqRZVmdfsa6XNH6gyj5M7RgOocY5wpQ8xpY2Se9qNSSNcgSmJGZOh108bbM1dWLNgO2B&#10;8nmZ1QvyGpYWN68CsmsXJRdMtQZGy+19ZbY+5rRWVBKGSHzqyLTCGYHsGYGMaZnZM7ML5kKY5B2X&#10;4B7r8k6wJo7Wxg0Wq3sLlU0CRS+I6GwjklLH2hOaBAJvdLRerc4J6y5n0JxSSWrnTjyFxEfE6sg4&#10;nUrq69aJI+a5pLyk7j/xFarcaGxcFMYkVeZ06abg8Lxcruenn0QKWQaVYuGzXQJOYqc/MeSiFBbV&#10;HBOrUlpKMcpAXPW4hObZuqwx8swJabNPeWaewpuH/oFWJC1fIC+bI7EOVuiadfaBXEmp1dRnz9aX&#10;J08HZ8w5qVYVbll89vLSKwtTRh93TzorG3pXMPyZqPUuZ1ibcMQFeeteVt9DvCG76M0Hhb1Pqfsf&#10;lzeekdddlTZcZFTcY/cM6sa+lw2/z65/rOx5S11xkJu0hxN3Xm09zJWdkhiuxrkPSswrmKoTmZXB&#10;5VuDR88Fz119d/n6o4uX206dvXrsZNvJM/fPnHt47uytY4c/3b83aeDgTv/lX5gYaklGUZYnO8WR&#10;JmLJ3WbP5JbJi6ctGD+wdVz/llmt4ycPH9KvpqQkPaU6LwAkGhQmKTfX47SpxRkuS3K8xqoSuePU&#10;8XK+jEm0KmUpcRafxVnizyoNZLqN8Wa53CyXqbms9ERrYVpycSA5PTHeZVQ49eIEgyTBIPBaZQ3F&#10;nhJ/nENNS7MKStIMtdmW4XX+A6snHFo17vCqMXOGFg4rcx5YNvzJyZWbpvfevrB1/eyhDdn2fiUp&#10;lWmmTKtk8oCKxhxXfVZCudeSahDZxdQ0o6Q0xVzoMvr0osbs5CQlR0EKz7appwyom9SvpleupyHL&#10;nevQZlqUkG1gWSZs1qYn9i9Jz7Zpi1OcPoO2uSB/+8LFl/bsv7rvyJ1jF34+deXnk9cenWl7dvEW&#10;KgB/uH33w53b727fCT5+Hnz6+u39x4+v3Xp150Hwzcfg249vHz5F1wD+8PzVu6cvXj159rUA/OHF&#10;s1cPHr64//Mvz95+fPL61b1n7x+9fnL1zq+PX767/7Dt5Ml9a1btWrloVssgORVZMt0kZPqt+oDN&#10;oOfRhIQodLM8kJxsUBgFDKuMl6iRxIlYahYJQBXiDIfJrZcn6WRZCfG5SVZfvAYOh3SXVora/iao&#10;xRYpFw5PtxpMPLqRS/PoFbkJ5qqQU0GHjJ+gEHoNStRi1a2RulTiVJM6NyGuPDWxzOfIcRpcKr5V&#10;zEjWinITjJACYbZDn++KQ3VBiECeHFe826oTcimxEV1jI8PwyJvx2KjuGMSy6i8CMLpYO42I2F39&#10;wwRgIcPKpxn5dJ2AqWaQBDFhuPCuiMrbQQBG1d9/RwDG48gYLDE6Bh8ViY2OwGIicfgoAimKIKJz&#10;05xJRWlpyXGmBK0ix20v9iX6LRoDlwbN5Q850A6YdXmh5fGS1BJ0KWVoz9LQmnwQgV21Ob6yPJfX&#10;pbDoOYkWcabXmJNqDrj1qQ5NvIJjU/GdWkmySZ3ntldnpVZlpBUlO9L1MpgXemW4gCq2yIbpmUYc&#10;mI8bVhK9boLi2ArbtS0pZ9eYTy3X39zqfH4k/d2JtOAZV/C05dcj+rd7Fe/2yYNHdcET+l+Pat7s&#10;Fb3ZK3h/QBw8oQ5eMAYvxQXPaD8ej3+w13d+vX/3XOuaseqlIzVzB2laKwX1aaSGNEZ1Crs8SViZ&#10;oqz1mWpTrTVee7XH0TfLB/TJ9PYKeGpSXKUJtqIEW7HLUZyckOWIK/O7GoszitMTslNMcKVNFRmD&#10;KotaGhoXTl24ad3RJctPzF16Ztn6myvWt61edWn18lOrlh5dvfzQmjUnVm84u2LjheUbzi5YsGvz&#10;+mN7tp+dPG7R2BHTfr71/N2zX8YNG88jcbKTMyYNGbtrxZaH5+68vPZ446w1hUm5Folp6vBJr269&#10;DL4L3j17b/qIGanmNAFemG7LzrDnFCSXDKwaunb25tunHnz8GfFjHHwbbDtxa/yAiWaJldSNYhTE&#10;jes/4cL+S3D48xsvR/QcaZM7SlLLehU1F3qKa7JrFWRJc0H95nnrdy3dtmjsgqmDJs9pmbV0wuJ1&#10;M9bvXrrn3sn7wTeIzHl6y7khFS1ebaDEXTmxz7TDa45d3nNt34r9yyeugJyH1x46tuFofVZtmsk3&#10;r3XO4XX7pw2etHTCfDjw+ZWHTy/9/ODs3Ut7z62dsXpAWT/IYxbENWQ1jqhtmTl01rIJyzfN3rpv&#10;+cFDq48fWHn0ws5rOxbuWz1l48JRy/sWDsq2FgytHHF03Ymj648tGrO4pW7EsOqhgysGAbNHzDyw&#10;av+5Heev7W97dPbpx9u/Bh8FgU93gq+vvXty/vm7to9vb3x4euHFyytvIOXiriurJq/ds3Q/kvN1&#10;MHg/eGrz2UOrj17ddwPytB26fWz9STgRJAJ3jt0PQns+DfYrGpwRn9crp1/v/IHVaY0ttWNb68f3&#10;Lx5a4a1ryu0/qGxEfUazV5sOeRaPWfnudvDZtTe9ywfSo9hd/rnrn//fP0V26k7F4KO7duvx048w&#10;A4kOD2tubHAlJHb+8ScWg/2nP/7wY6euP/zY5cfOnbp2+SHypz8yun/nJIbXCmjDOZTpdPJyKnkr&#10;nbqPxTjCZx8X809J+eek/IsS/iUx/4qIf1XEvSYE2MAFDvk8wCdflrPaDIK7Nvl9h/JeguqakYto&#10;wEraRRX9soZ5Vce+qmFdUTMRL9BK+i0D726c8K5RcFvPA+7p+XfUnLsaLoC4htZwbqhZkO2ignZN&#10;z7li5F6M4541so5qqQfVJGCvnnYkWXah0PZz3/xfJvd50dpre6pltoyzzqxfZ9Dv93g22h1DqeTS&#10;6O6VLFw2M9ra/Q+2P/w//QWM2c74cRrhUA5pvJw5P042zyiaIqGNE5LG8qljBYxhLFIzProXJraJ&#10;hO/HZdbTKWW42GJMdAk2phgfm4eJzIzu4e7yfSWXNsSiG+4wDbUZxnqdC0qyVzZWru3XtKx348YR&#10;g84tXfj84ME3p049OXzy7q4jD/ad2TN9xaJ+EyeUDhma2nNKUcvOljUHp+9dM3n3hIErR1TO7BVo&#10;GVs1Z/WYHasn7D6w7squdZeWLTy4dNHBpfP2zmhdNX3I4k1Tdh1Zevz05rP71xzatnzfrDHLNq44&#10;+vxB8NiBR317zl4059D29VdunH17ZvetxeNXrxy/at+CXRsmLlw2qmXtpJYtM8cB6yaPXD5m8LLR&#10;gyBcNX7Y+imtexdNP7Z6wZ6F09ZMHLFx2ujDK+dsmz1y66yWQ8un7V86Y+fC6ed3bT22afPovgMU&#10;TAGfzGUTOSwSotESsWwCjk0h8ckENp3IZVEEXLqYx5C0C8CQAumoJ2eIoMoujcCBdFQtFrBkAJ8p&#10;hQMhP3rI1wIwagFMwpJRATg6LAoTicXHEPAxRFw0gYShAagN8dcCsIAhFTK/uKQWqNtdQEO1ZWyl&#10;gqVUM5U2YdzMARN/ufHq3flHd3ecvbf9/KM917ePXjO5aMyItKGlitJCSbGLkGyMNNcn9BxbMa7K&#10;XTm8aujxTYev7b+8d9aOM0uO39507fLKs6cWHHmw7ebLvQ8uLDg2tWj01qErN/ZfsrJ+1sz8Uctq&#10;pu8bvm5i2sCB5opZ2UPebLn5fvu9I61b2+adgRv/9oLLPdVVDcrKAfFNOwZsuLvs6prGxa3JAzb2&#10;WTQ1Z+C0vIHHJ268v/bcubl7b689f3fT1dVDlqwavnzrpE3LW5eOqx89d+ics1tPPzr/4NaRa2c2&#10;Hrl98MrbK0/fXX9x61jbofWHjmw+CiPwq1tv3tx6//DsozNbzuxbtHvHrC3bp23eMW3n4XkX5/fb&#10;1Dd9fL13xKDiaeMal4yqnT+gcPKQosmtpdMX9F6xsu+aeWVzF5fNWVYyZ5JnZC9NTamosEReVh3f&#10;WGCq8aqLcl3N/aqmNVVMzvMONPAzeBEWKzNjQOb4ja37js4727b7+sMTt95dfRa88y54/+OH6y9u&#10;7L2wb/G2HXM3nFh74NaBy1DbU+sP7V6w+fCK3Vd2nrm+5/z5LcdPrjl0YvXBC+tOXtpw+tzKEyeX&#10;HN45fdPGiSs3TF55aNWux+dvB199QiyA370Lvnr96d7dRWNHlftSWhtrJvZrashGBFp4lBckWYpT&#10;7DChyks0pZrkuYn6hhxvqRdZlxdmCDAZK0iyoVosTMlQe1+YncIuiPTMS6/J8MIUArLB3jKfC44q&#10;T02CRCgcDsl2xOW7rACaAQ5vyPFXp3tQlRdmJjC7Qxf4gDLRA6EEKBCAukFijjMe5n5ZId8wKTp5&#10;aPpnhhNBCRCiCjGaHwqBveh6Fv8koCCroH0L4mv0d/AJKSm/C5/k/hYBOVlE8Ykoad/yxYCjI6jB&#10;x7d0yPYFL8I3lflH0vGM/3DQt5mIyQufmAIgi2USk6Dp+CQXokAQE3nEBC7BySXaEf+BeAcSJzgh&#10;EeCTEgEBsjznv0Xy30XHy/9Ch2x/FbiE36VDtv90OlxmOx2y/VVE1NCqqKG32BCBEqD/w2+H/nDo&#10;LyUgJwkpbhE1GXnf/eVNdwi0k6cDv+0bf5W/u/9DN/tdvin5f4z/4PsRKf/r9/5/jdCdhdZKQPL8&#10;5f4iJP+2/dvxS+mIU9BvCXkN/R06ZGunQ7bP0PwhETftW0TQbb4ghP7zFQL41aA7wT1FcnOJSSGT&#10;FxfE0U2Ih9wyJ7JwCQAlOp4SHYdCjYkHaLFmgBRpDBmBmb5Op2DMRIwZjzUTY60EnIWEsRHxVjLW&#10;DiEV76SQHHRiIo2SwCQnMWguNjWZSUvmUP0sWoBLS+cwMnj0LC4jW8DM4THzJJwiEbdEyi2V8Mrl&#10;/AqZoFIpqJELq1SiKoW4AkKlpFIjqVFJq7TSWrWsWier08hrIA4panE15FEKKxWCMhW/QsMrU3PL&#10;1dxSCFWcEhWnDEIxNV9EyRGScwWkLAEpB0KIQ0pI8UWWSYbmhWZHFvJkZstZOajjaBQ+KQ2FR4Sf&#10;GHGsHSI19GxCgK4Ftyrcm3Bjiqjw2HLxyU4BJQHifJqPT037Fh4l9Xf57e3wF76919DnoJyZCcgY&#10;GRJaAGrVnrP9Qflb4Ni/837/MkBB/Osx6us8v+G31W7nS6N1pEO2dr6+WLTy/37+/yzaL+RvBhml&#10;vyW0/O3vIIMO+Xt8lja/ocPhfx1a1u8io2f/HrlSWo6Ulvc3kxM6C4yKcIF/SwhDX05IA/7boGch&#10;Ix49OUQKAjIApgJieiB0OyMG/SFr3dyQWpwrIAe+IuMzpKyQMXH+F8PiEJSiL0bGvwNaGhAaVbKh&#10;BD4xE/mCBJ4RX+au7TcOgN44UkaqnOVXcTO0gmydMMcgzoM4oOZlavhZaKJelAtACqQrOemQX0L3&#10;oVMCmABwiE6ATXCw8HbUdS3AwFphfP499MRIFTlaTcPomHgj6g2YjtVTY7VsYhwKJKIgjoJRK+Ev&#10;6i8TZ+EQ7QIq4ika4gCq/qKSMI/s5FHsXKKZS4rnkc0IJAuApBDNHEI8l2gFeCQbj+RAJ59sHMxk&#10;YErjYuMSmBgHwMI6Ic7BI4nQVnClMnicMVLhYiGFibHBWIqsH0+FoRXmSMjQCiVw8E4YaWG8Dc1v&#10;kyAnhJ//X6B6IBFORI+No0TpKFEaaoyGFqtmE3QsvJZFUDPxKoCBU6LQsTIaRkqJEZOjRcRIQQiI&#10;iCAPh6TlUw1CWryAGscjG1l4PR2jYeFMTGwcCgsHF2uHoV4ITURzQQhxmLDBHDtEaJpNsvHJdtgF&#10;VwEXBU8NBStLy4du5ufgkpmxMAlHZuBsPNJQMhZM+ZBpOQLJ8fkhQnOJaAkcggWalI2PY+GNDPgF&#10;Y1TkKAUxQkaJ0TDwOhbRQMdpCZEyTA8BNkxIjBJjw/jYcC4QWjGXT44VUbESOl5OiZbDsQC0CVwO&#10;EDLz1XKIRjbBwMTp0ESIwCYkogbEqAYMQJyGVVFiFWySHhKpGCUxSoqPEKMQIkXYcBbylj+CDeBD&#10;7p2/OG2WkmOgtfWhfojYo9MwRqg8VBUy4COEACESUX/hckLdEjpnPOLqHLoZGenzaD9Hul9oiWs+&#10;1YbaOnPJ5pD5l4lLMfKoJkQGoEHEEJIKDCFFXIt+soZ+vob2aqum2CjLVfHTFVy/ipepFeZoBNkK&#10;QUCtSJNKkyRCl4TngEKEVGW83JDpcvYs8vUuS+pdbKvPMTZk2ZrzPI0ZqRUpzmI3/FMtnDG0fvP8&#10;KZUBT6bDxoyONoiEKg7TqpRlJDoqs7Oay6oH1fYZ3nNIa9PwkY2DBpb1HF7Xry6rtDKjqDanzKW1&#10;6vlKAYHFJTDLMotG9B6SYk3SilRJ5kSr1ixliSRMoUGqDbhSSzIL89Ny0hK8yRaXkicT0nhcEktE&#10;58vYYjlHAoeYVYakODOfTBZQKBCSo6OMcpnDZIjs0rl75x+wUeGxkWE//fDdn7/7125dO0WEd+vW&#10;7fseYX/o1Pm/dP7+v0OG2K5h2O4RuO5h2B7duRS8gE1l08jRkZge3UlEkk6lyjXbmznSSoGml9I8&#10;0JjYYk4ebUkZY/WMBSAu0jVzlQ1q62DYpXcOd6ROyKpc6iue4y2a6SmcASHgzpvqyBgf72sVmnqp&#10;EwbFeUfaAmNTCqanV8yHvY60cRrTII1hUJy1Jck7xeufkZA80ewYY3KMNthHGR2jtbZRctMwWfxw&#10;jWM0oI4faLE28LhJURFqtSozsoeMw3CqZIHuPwnV0jQyVk/BGSDS7UeukJ0o4ri6dgoJwBhzVGx8&#10;BwFYpcgiQM+k2SWC5B6d+TJBChVvjI5WGxKrurBs6sIhKf0XJFXMFqS2uCbt98w8xXCN+QOtQF6z&#10;SN+w2JQ2jq+okcc3i431Aln5gJE7Vx54serEK1FSVfPQhdcPPl1eOv1k2uQrqiHPxMM+iUY+ZQ+8&#10;Lxx0RTHkILfplHDoBUnLdfXwq4r+pzmVZ5ilt0Q9nygG3uX3eWMad4xUsT7afzquYaMyswUrXCDS&#10;HlDqj0sV55WmSzrHcaV1j9J63Ftwrfew4MY9H/Yfe3Pq3NMzF38+deHB6csvL9780Hbv5pFjb+/c&#10;enz1ar7X2+1fvlNxJT5HSo43k0dmCynsVGtCc1FZeWpaID6u0GGvSU3OTdTnJulTjEKHkunW811a&#10;bqpZWpuTlOFQBWwKSE/S8bxx4jSLLN2uzEnU+816l1qeGqfPT7IXexIbcgNNhVlFHruIEOYxSvuU&#10;pk8YWDNpcN3Q+tzSNLNbz3Vp2Vkudbpd6lTRUgysUo+uzKfNsvJH98qY1Cd7at/cao8sQ0ucP6Tw&#10;6IpR4xpS188auGne8IVje25bNGr38vFrpg9ZN3PY2OaiqYOq4KarDtisIqJHy0+PlyWruakGUaKc&#10;mSBjJCnZBYn6ylSb3yTJMMsHV2RBBoeElm1TVfsdjdnumoAz06LIT9AXuq02KT/P5VgyYfyZHbva&#10;jpy8d+oycPfElZ9PX39y8ebLa3fe3rz34S7Cx3v3n11te3//yS9PXr69//jNvUe/Pn0VfPn207NX&#10;75+8AN4+ef7m8bPXT5+/efYitAzwizePn7x4cP/Ds+e/vHz16t6TNz8/+/T03ZufXzy+cvvZ9Ttv&#10;7v58du/erYsXrpg+oU9JbppZbVcI+LiIRI2kMsOTZtEl6WTeOLVRwIDQrZc7lEKLlGuWcCAE4sVs&#10;BR0fJ2JBuk3Oh5QENfw0uuxEs9+q98Vrkg0Kl1YKQCTFqIQS8lxWq4TrkAvS4rU+k7ow2VHhT/YY&#10;lE6FEFKKUpzlae5iDyLmIRnilFUZyXlJccl6cRIMkYnGcn9Chl0bJ6RCYrpNE7Cqs5z67AQDGs90&#10;Gn1Oo1bGo2AjI7v/hA2LJEQTcBHE6G44TA8KNoyKjaDhIunYaDoulobH0IF/lAAs5yWKmPEChp5H&#10;V1Lx3KjumPCukdFhMX+vABwbQ4iOwkVFYiMjMDGROHwMgYKlMAlUs0qX7nLnez1pNnOG3VyR7qlK&#10;9+QmWhJVYmg9aC5ougK3Pd1q8BpVKXoFJCZppKlxGmhhyJask8Nmul0fL6cbpGSLiuV1arJT4tMS&#10;jYlxKptWnpmc6E90JhgMRqk8XqFJNtsDCZ50p7syLTvPmeg3aNKMklyHuDSZX+qmFCWEJSv+Kcv0&#10;/9Sk/GlgbteRJRGTarCLB3G2TRLdXK95vkf78XDc+4PGD4eNwePxwROmDweUwbPxwdPG4Clt8Jgq&#10;eEjyyz7e+12sF7sYwevW4K3EX68kPD1iur3TeGVT/LElpm1TtEuGqKbUSwdmcevd7LokcYNHV59s&#10;qE4wlMVr6hOtzSlJjclJVU5HhdNVm5za4M/qk1dSnZaVk5BSkOKvyS0p9GWmWBxpNmevvNy+JWXT&#10;R89cu/LAspVnFq28vGLD3WVrb61fd2PdqvNrlh9fs/zo2rXH124+u2brpdVbL+zdf2392kOzZ6xt&#10;GTa9vLhnwJM3rF/r2cPn3j16s3/TnrJAASUMJyJwhjcMvHnsUvBVcMeyLb2KG/Q8XarZt2b22rd3&#10;3z27/vzA+oNbF+88u/viuT2XFoxbUppa7TWll/hqBlWPmDBgysIJiw9tPPLg4qNn11/sW3ugIb+n&#10;jKpINniWTV1x9+z9a0dvHNl8bNfKPbA5cdCk9bNWj21u6VvcNKZp5KKxCzbN3XBh97n3t9/+cu/X&#10;czvOr566ZkKfieWeqoApc0zPidf23wq+Rux02w7dPrDy8KIxi0fWtw4oHTikcrCeqfMZPEmqRJvY&#10;kqyBMN4iNOQnZs4YOmnL/HVHNxw8ve3400uPUZNlKL93QZ8hlUOHVQ/vW9SvNtBQmlyRbS3waPxi&#10;jNKnyyhyVXg0ATPP4ZJ7vNo0lzw5Ue4ysIxyokxL17gUidm2rOLkwtKUEkhPVnn9xoxsa16eozDX&#10;XgCRTHNOvrMoIz7bKXFpqHo9wwQZeuf3G9c0cXzzpEl9p7bWj6lOq/NoUhNlbri0Ilcp1AEOBErc&#10;5TX++v7Fg/oVDYT0jPhcC985sHTY5H4zagM96zOa+hYOgs1pA2ePahg/vHrU3BGLLuy8+q7tl9tH&#10;f948f9eYPpPSbFn0KHb0jxhcdxwxAhfVpXunf/1Dp+/+ENHtp+4//WjQqN1JiWHde8RGY7p16/Fj&#10;p5/+3KnzDz917tKtU/cuf8J2+YM2tlsOE9+fSxtPpyygkNZSqduZ9L0c5gE+56iAc1bEuyDkXhby&#10;rgr510W8myL+TTH3loR3Q8K+xKed45HOCMgXFYy2ONF9h/JnlwYi1/S8yxr2JTXrqo573cAHIOWM&#10;mHxJyWwzCO7ES+6axLcNws9oeHe0/Ls6AQCRG2rOZRXrgpJxSc89Z+Cc1DH3qym7Q9LvQRv3aJL4&#10;dKbuTp33flP6zfrA5XLvfq9pu1l1LMm6Xa08nezebo4fHBtZ2OXPlYzYfG6sI/yPyZ3/0MQijdPJ&#10;Ryt5I4X0yWrugnj5gnjpVAVzDJ8wgoEbziAMouGacFE9Y2N6EXH9eax6OqmCEFuKj64kY8vJ2AJc&#10;ZGZ0tyxsWDmb1KQWDrFpJ6Q6F5RkrqorXtWzauOgvot61q/o1/vc0sXBS5eCT58HHzwJXr8bvPn4&#10;zZmb93adWTV0Rr01f4ivfv2QhZtGrZ06YEVF+oimrDFV7kF9A6OXDd+yZvzeHYvPXDr8YsfGy3On&#10;75w5afPymXuWTdq6YcqeE2svwG/94saHvWtPrJ636+7ljx9fBS+efjt3+t550/ZuWnF234Yr6+cd&#10;mDV8yZyhC9dOWLdt5uqVY0etm9Kyacbo9VNHrp44DNg8c8zuhVMgcc2k4Vtnjzu0Yva+JdM3TGuF&#10;PAeXz9i9YPzOeaO3zmrdPnfCsXVLbhzcfWH3ju1LlsWLlSIqhx5LpeGYDBKPhGfhMEwCjv2tAAyR&#10;diNgVPqFlHa5F5Vm0TV6JTwVJEJmOPxrARhVfymhNYC/FoDhCYKLxuOiCdgoPOwCIBtkZpAEqPqL&#10;LANMFfHpEjgLnAJVfyGUCDUChlTKUkhoUiNfb2RphpT0eX7m/uMjbb+cf/Lm8N0nu9s2D185Lqe1&#10;1d/SaGroZWnu5xrYL3ng1JoZE6rHDy4acGDl3l/uv7158MqLYw/2T9uxoHH6pOLWuXVTri4/HTz9&#10;9tnOOydn7VvXb+Hq3vNmFY+ZUTjq+OSdd5efOzd936GR6/YNX/Fo1YV32+4+WXP10vTDT1a3zc6d&#10;UCcva1RVDbb2WVO/9MzkY9v6b1hYOnvbgLXHxm3d1Gf+ul6zD7RuuLLo+MPNbTfXXdo3bef+2ft3&#10;Tt+xdOTyGQNmr5226fL+G/fOPr566Ma2uZtObzj89NzPwQefHpy9u37u2rVz1tw43vbLg1/e3n53&#10;cfeFI2sOXdx6ZvfcrfP7T1syeNGWCQem1i7rmTKywTN8ROmsqb1Xjm9YPLhwSmvZjMFZo8cUTZmQ&#10;P7nFM2xR2ZzDLbv3DNmyvH7BQHe/LFFOlqKgIW3gqMZZU4atnDl6/fLZB8cOWJ5hb5BgnRZmoCV/&#10;6sGZZ9s23bu89fz9o9deX3r44fqzT20v3l97+vBE25Wdp5a0zto1f8PN/RdeXXzw5PTt63vOtu07&#10;D5HgvQ/vrz1/dPzOle1nTyw7uHvmlo1jVq8esXTr5HXrxi3bOGXVyY0HX19/9NkF9MePwbdvg2/f&#10;XNq/u7VXfV22f0hNWUtj9cDKIpgG5LstMJvqV57bVBTId8en21QwiarOTIGJBMy4Mu0mmEVApNTn&#10;yk+yNRdl9yrIrM7wwryixJsIEQAisFmblQrT7LLUJJjLAZAZJhiQDsfCDASNt+eH2R0AZUIF0Mxo&#10;YmUgBSLosUBOgjlg0cPUBUKYw0AIUxfY9Jt1UCZkhmkhcglJNnSeAxlghgMZ/klA8YYEho4hjwS4&#10;vw2FlH8PATkJ+CJbIm+FQupLx7euwG9fqv6FDtn+Gv/BghPQ8Yz/cOCS/ei78v8jAP+vp8NlttMh&#10;21/la3EFfdv7fwTgfzxI+X+vAIzUR0DywG+EvtxH7y+k2VGDs9+GoYHud2hXZzvQQcdtp0O2djpk&#10;aweVclm4BAbGQYuxUaIs5EgzKSIe4gA12gq0JwKEMBO+hxHX3QBgu+kxXXWxXbQh9ACmKyTCXsgT&#10;BxDC4qnRdloMlOygxzoZmAQmNhHxmohzU7BuEoSEFBrJy6Cksmh+Nj3AYaTzWJl8dpaAky3i5UoE&#10;+TJRoVxcpJAUSwQFgFRQLBOWyEWlCnEZot1KKuWiSoW4SiGqVoprVJJ6tbQB0MjqVZJalbTmd1FK&#10;quEQmbBCwi8TcUuEnGIRq0jCLJIxiqT0QgkN9RObL6LkhbReJOQTswEBKQfSkQXpWUWoXwpU/UWl&#10;XwU7V8nJQ5xV/B6ojIoQumG/ALckgpCSBHcrC2dh4eL5ZLuYngQ/PYec8i08qvdb4NHZ/iD7n+Sb&#10;Owvl77/fvwxQEEcvFunqf78AzCd6f5cO2dr5emD5PwLwt3Q4vJ0Oh/91vpF+Ub6Rfj8TEoBRDfhv&#10;CbMQWZeRiui7f0tI98NtKKFn/a0w0kO6b9JvNWBEAP7yMUcO4hOeWShjFITGhLyQ4vuV9BtSf4Ev&#10;onLIsJha/JmQkXFIk+4YQplyVn6HEPE8z85UctI7aLqASVoAGCX5gEGc146c5e+AjJkGUKMsKJRI&#10;Mwo5Ih4gRhiJEYiLZpR2rRf9IoeOsTBDq5lyiE4uCVnTV0CzC+l2MTNBzHQK6Q4OKZ6BM1JjtRCG&#10;bCiNqO77JTQxcRYG1ooC5UAhAirSvBKmBxAzUn6LGxF6SfE8koVPtgooNpT2uJBqRwkl2nkkBxsH&#10;JKC679eiLzqqADDCQCLsQkXi0IQHUX/R0RUmQlACE2MDGLFWWrSZGhUHIcQhnUtA5rQw/CKOkSM0&#10;xHAlOVJNx+hYeD2bYEAEYLz2awGYjlWgcYjQMHJKjJQUJSZECPHhAohQY2UsgppH0fMpJg5Rz8Qh&#10;QjIlSkOO1FKidHAKBiYeZtQCSgKM80JqIkQQARidZhNsEAGo0VoGxgCPA6gV1BkuHOYPMJqxsW5q&#10;pI0WbQ1N0ROgNKgqE2ukxZjosXFQMhNrRp8jbLwZ0X1xJhbeCDBxOgZWi9QkWkmKlDMJeiHDrOAn&#10;SNg2JkGLjxDiwgXEaGFI/eVgwtiYMCY2nPVlMV0BKVIKR5GjFHA4KgOjSrCYYRNQzYjJb6hwSEEb&#10;jYpR07AqOk7LwGsgpMQqSNEKQqREQLcgDqXxOlK0DBcuwfQQxHYXxnbnxvZgxfZghE6Kru8rIEaJ&#10;UfWXEqOhYw1MfDwCzkLHxNMwRhZRR8cpKbEyyAMl0zCI+sujWCEPl+SAjidjp0pZPj45mYl1wgQG&#10;eqOQ5oJbXsJCSQRCfdsuYtrELDu0AyBmWUVMi5ARJ+M6pBxkF4dsgmv5Ug29lO2Cs0AFENfZeCuf&#10;gqyEzaU6WHQTiaDARcuxEdLormxcOEvFU6U5nT1L0vtVpfYpS2zMi+uZYx1Q6OmTk1rrS8i0SjId&#10;ktQ40f41c6syknoX56iYJCmNqGDS4mXiVJutxJ/RWFQ+oLp5eM9Bo/oMH900pH9Jw5Dq3vXZZZUZ&#10;RVWZxUk6m0MVr2CI8N1j3XEJE4aO6Vler+LLlXx5uttv11k0QqVaoHDFOXN9WXmp2ZnJgfSkNJ8j&#10;xSTXixkCIY0novN5ZDYTR2NgySwcgRgerubzdSIRKSpSweMalfIu3/2x649/JuNiKQRs107ff/en&#10;f+nR/aewHl2+++6//eGP/xQV/R0J16PHTz90+cOfozr3wHWPiPqpCz68h5DDkAq4OAwxIpzK5dsS&#10;Exv8maNNziEm10irZ6wrfUpy1vTEwGTYVMQP0NiGoDKwyjJI5xiW4J8EmxJDH5l5gMDYm63qyVTV&#10;C/R95LZBeleryTOap202JLdCXGjqY/FNKO+7ObdmlTxuoMo0VKzox5P2lmoGKQ3DJOqBXFlvtqSJ&#10;wq8T6gdp7GMNSZPs/tmJOQt1iROY4mpTfBWX6YjuIdUoAhDyWE69MiOym1gj81PxRqBdAAZ++oGr&#10;ClkAR8eaZApEAOaFBOAunUVqZTYmSk0hxEF+fLRapwywyPFYjEamz/6XSIkiqzlj2BJ/wwK6s695&#10;5GbvjOOSjGk/cst1vZbb+691l8zlKqrFcb2Uzr48TZXWO2jQstPbnwRN9a2a9PozRx9tHLB8p3vk&#10;edWAl7KhH0VD71Mbb7J7XdcNPqcefIY/6Ayz3xV+vwfqoU81Q34WN9/hN94T970lHfjMNW0TvXQO&#10;2b/L23uk1J7WPXKqOX69Un7SpD9vNh9TG45q4k86PAeT0lY7PMG1m3/dffCXY2fenLzw/NjZ50fP&#10;fzx1I3j5zt2jJ4If3l0/ftwoFpN6RFjVep1IVpyenWwyW2Ryt0ZdmGBrzEgdWpzd4HPa2YR4VnRR&#10;kqrIpUmUk5IUtBy7pCzF0JhtH1mXU5dhKU7S5ifIs63S0hRtdZq5MFHbvyijX0F2tc8VMChLkswz&#10;BvWaPhDuD3WuTVOWEl/jd9T4bbUBe0OmozZgLUnR22V0t5aXaVflubQ16fbWxrxhVRlZVlFTtm14&#10;ZWqGkRVH79aQZhxTndo3y9w7y3xsw4xN84bfPbVxy4KWvSsnnt4+v1dewuwRdftWTms7snHllKHF&#10;yYZMq8xn4Ht1gt4FvnKvxW+SmOFfNQ2vzGPOtqmSlOz0eFmuQ2MRkGCzNCW+T2FqU57HreLUZiUV&#10;JFm0LHKSRjZ18KBT23bcO3X+4bmrt49fuH3s0v1T1x5faHt57d67W/c/3vv50/0HH+8/uHn89LPr&#10;dxDPz68/fHz0/NWdB+8fPw++/+XVz48RHj55/ejpm2cv3r98/fH121/evn375Omj2zd/ffU6+OHj&#10;k7b7L+48Cr765fX95+/vP3t67Xbw6YsrR47sXrl84YTWmkzf8IayrIR4KQXj0kozHCZObA8ZFVvo&#10;cUIipGQ643KTrClGpVXGcyiFiRpJgloMEcTpAR0Pm+1WvxAmGxSQEi9mazkUA5/u1svh2DK/22/W&#10;JShFEKboFQJshJpBzHNZS7yJGTZjutUAQCTbGY++K8x3W/KSzCU+O5CXhHj6hSGuOtMNmxBPMyuT&#10;tELArRMBvjh5ptMYSIiLV4uYhOjIzj/GdOlBxRDJ0aSIn6IxYeTPAnAUDRtDhaEIj6H+AwVgtShZ&#10;wrYIGHouTUHGsiO7xYZ3jYwJj/27BGAgMiw2PCwGgAg2CkfGEtkkuoDKzPWm5nk82UkJAYfZbzX4&#10;4rXQjHECJjSUVcKNF7JyEsyVgRRoPadCCHgMSouYY5PyoKmhVSEzbEJY4nPmJpmzEkzwYyXpZHFw&#10;rFTg1KrUXI5ZLkvQGmwanU1jcJksHktiijkhQWP1xCWm25PSnbaATZfplJd6lXVZqoZMUZ49Ot8W&#10;3hggNXixWdo/ZGr+tcHddXY9edUA+qZhnI3D6HvHc2+siXt/KDV4NhA86Q6edgRPxwWPq349LPrl&#10;IDd4hBs8yX62L+yXs4TgBdbro9THe+kvjyg/nXX9ei7z6YGMW5szji/w7ZjoXjPcNave2D+VXayL&#10;yVXgaiyivimGPh5TL3dc77TEYQWZY2oq+uZkDy6tqPRlFCenD6ps7lPaK9+dXezL6VNUOKC8Yta4&#10;WZvXH1u74fLydTeXrbszf+nVzZvublp7df3K0+tXndiw4dSGbRfW77yyfuelxUv3XDz/aPiQ6UX5&#10;PU8du35o39m8jLJUV0aWJ3vKyEltZ669uPlo7ZxlBSnpWfaUAVVN145d/PTo/bt7b1fOWOG3Bmxy&#10;+5C6oYc3wT21/9iWUzdP3P3l4WdH0M+uvduz6lCf0gFOVSI1jK5h61qbR185fO3dvQ+vbr3ZvWpv&#10;aVq5S+su8pbU5zVOGjxl86KtK2esmtc6a8v8daunLe9f2jvDEkg3+9NMPpvY4tX5KlOr+hT2HV4z&#10;Ytv8nb/eQ+yAX1/7sGz86gElQ7Msubn2gl65TSNqW0b3HDO2aczI+pYyb0kcz+jVpwyu7N+3uKk+&#10;q3La4An9SnrVpJeVegrzErIS5A4dUxOITxtaPfjO8bsvr75CrGwfh7xAf/Go/OlO8PqBOxd2Xrtx&#10;8O7WebvqM5q82rQ8R2FdRv3I+taNszdc2HX+8t5LZ7efeXD2fvBVEDVQhqPunXhwZuv5I2uPH99w&#10;6uy2C6hj58Nrjl3YefnExtOzh80rS6lMUqQkq7weTWpDZq910zfeOXb/7Y0PSB2gHDg7VOMrD88v&#10;Lr/et/xgc17/Sl/dqc3nkcSniDvu9gxI/Fkw+CR4++jPs4bOz7Lkq+mmqoyehb5Kk9iG60rs+oeu&#10;P/y377r86XtyDNynP3bv/ENY184//OlfdVp1eFj3P//pOxKJEhKAf/y+y4+duv3YqfMfwzr9syD8&#10;h2RSTE8eo4VBm0GhLKNQNtLpO1iM3Vz2AQ7rJI91hsu8wGNf5nOvi3i3xII7MsFdufC+RnxDyjnH&#10;I53kEs5KKFf1vLs2+c8uzW2z5IZRcEXLAa7peW0mIQAppyXkiypEAIYMd+IlN+NEN41CBC3vlg4R&#10;gO8YhBC5oeFeUrPOqhgnVLSDSvIuGX6zFLNJhd9tY58IqC8XW8/mmy4Umbc7eYtkMesMzJ0W8WYl&#10;a5OIuUPMO+Ow7dTrBoV1K+nyx15CUqOem8uOLiJF9xHQRypFIxXcMQruNINwnhkRgGdquGMExGEM&#10;7GA6biAN15sU24TH9iLj+3IY9XRSJRFTRcHVMUjVdGIhPiojqms2Ljw9tnsmIaJGypoccG3rX39y&#10;wvATU1qPThq3bkC/lf16n5o399OZM8F794NX2x4fPRV88vbV6WvBG89/ufBgYe+J1XHZMypGHlt4&#10;aNHorRX+Ef0LJtWkDCm39ZlSv2Rm7xUzh6xbOGnnmiUn1604tXvr9dMHHqycsWd0/cxZg5buW3UM&#10;fvTlM7bOGrv68c3glVOvIdv86XumQN8cv3Vs/0XNJa3NBcOGlI+aNXDe7gWbt86ZsWPexG1zxm+Y&#10;1rpm0vCQyjvr3JblexdPg/jW2eOOrJp7dPW87XMnbJk1dv/iqXcPbryyffnueRO2zBhzbPWCExtX&#10;7lwyf+P8uQkarZjOJkcRaBgqk8ih4Fi4GAY+FvXA/FkA5jOlqBdoiAOooMuhiQQsmYSnkvLVEMoE&#10;GrlQqxTrFSIdpMAuNlXIIPHaBWDU/Dek/jK/FYDhkYGNwmMicRQcA4CcIY0ZWQAYUX/pUjZZwKOJ&#10;RRwFciKJXibWSYQasUCtlZpkbCUHx9VztRqqvHd23YuzP784eRca89nettvrLxydvmdl78Xjs8cO&#10;Sxm6qnn1rlF7BngG19lq5/Wfc3nr+eD9j8FH724fvPRg941ZlRP6JzWMTB8wIq3vrIrxp2bvv7/x&#10;6qOtbWOzhyyomzqtZPTq3vOebbt1cvqew+O37m1ZvaZx5v6WNU/XXwteCN5adHr7gNXZ1JQyfl6t&#10;rHScp3V17bJt/TftHbZ73/A9W/uuuzjj6JHRWxaWTtzYZ9G73Y9f7HqwfdTG1UNXXFx7cfnIVS1l&#10;oyf3mXFgxYnbJx9fPnx3/9rjJzcev7L73PNLj+BCHly4v2TSogXj57eduHHj6I27J2+f3HSs7cBV&#10;GDdu77k8vXHMuLKR0xsW9ksfWxzfVGrr3T9r3MiK2YMLp/T0DSu1Nhabaof4R47OGtPX3mdixpgN&#10;zSsXV8+5tOT0rPrpJXElVa7aRa0rz+2+dWr3zQ2LDu9Zd3HXmvPzWjfUpA7IM1UPzxu/Zeye00vP&#10;XN569s6hyw9PtN0/eu3u4SuPT916fenh2yuPz246vH3O2hVj522ctvzwip2Xd5yEPO+vPf311pvg&#10;nXefrr9+dPzO+bUndk7ftKZl2fIhC1eNXLx9+vrzm048PnsHWQP42TvEBfTHj8EPH4KvXwXfvbp+&#10;5MCQmrKazNTRzfUtjVWjmmqbijJqsjy9CtMb8nxFHmu+21QRSOxXntu3NK82KxWmWzCXKE9zwyyi&#10;2JOAKsEFbntavBbmEjCvgHhRijPTbqpK9zTmpUPO3EQLJJalJgH9yvL7lOQ25AZQcbcuOw2yFSY7&#10;IBvEmwqzehVkwgwTckKxkFid4YWcMPFDhWGY8sEsBc6V5YiDPPU5fsjmNaocckGyTg4nhWxwOqgk&#10;pEPdAhZ9kkaaqBL/E6L4Ut3fhvAfO4RCqgc1yxDSkiGdT0H03W8kxn+HJER6+Uphan8XjG5+S8iO&#10;5HdAX7+ih0O2L++XoXDkfdP/PL95Cf4139TwHw00BdIacDlfC8AAKgCHBHVEA+YQbGy8lY2zc/CO&#10;L4IiZEAEYNj8bbN/Tccr/d+bL0332Yin46/5DV8f+z8DFIWKKxK6T8pIhTD0PjTl3xKARRRfSPpN&#10;ldDSoHvLGBlyZjbwb/RzyNyuQHwNZPj9/t/+QrYDX3W8/wj+TYHq61+kXYWCVvo6z9eg+TtChHaD&#10;lgmgoJIJajnXrqD8Fj96H4XO64ZiQ3cTIsyHWgmx6Qn9IqgECFVKEdJcPFoih+IEuNQEPt0lZLrF&#10;7JQOm1KuV8bzyfmpEEIckHA8kC5iJUMGgIqNp2DiyLEmYrQBH6nDhmtie6hiuquRNXSjbd9CjLIC&#10;hEgLPsKMC4/HhsVhephiuxsxXQ1fq7mEsHhiuJkUYUEhR1oBSpQNoEbbqdFORqyHGZsKsDBpbKyf&#10;gwtw8emAADGZzRZREP1DxihQsIqU7GIFt0TGK5Pwy6SCcpmw4rOIK65SSqrVslqgXalFxVqFuEIj&#10;r9IoKtSySpW0QikpByBRLoIQOVAhqg5R+4VqmaASCkclXgG7iM8q5DLyOfQ8FjXnWxD30eSckIFv&#10;R1DpF1V/RZQ8Ca1AxiiSMwt1whKtoEjNK1Cwc2XMbEnI9lpICbSb/3bgm16KfroEPSFJQEHMtrhE&#10;K4dgabd+g0cePAq/BXlKwuHQc0IW28jDETHRTpHQAijQ99rvYuCre/Zv4ssN1YF/8/5C7/pvQcfD&#10;b+lw+F/oeMbPdKheO19fL/D1Jf9DaD9RBzpk+18IXGPHweffoaNe+wXYBYUISGl8YioAEdhEE9HC&#10;0WNljCz0ufC1ePw/zl+U4FwIQ+7uc9AQdVAvoWaHxONcNF3BgvsOGTOhI6HjJIyQMGhL6J6QzIko&#10;f78N01CnBejHLmLICY9CRqqUmQbxdtBEBKZXwEgWMJL4dDePlsSlJHHILg45hU1K5lMDAlq6kJ4J&#10;CKg5XFImC5/BwKZxiAFkWW58GsAm+PmUTBE9T8IskLFLEFilgJRZ9oUSGOgU7DwVF4aIQq2gNLSO&#10;eIVBXGZV1ZsV1SZpFcQRb/OiUqOk0iQtN4gKNPws5EIQrwDIwwKuOnTJPhU3wyDO04tyFewAuvfr&#10;+wiaCH1Ioen0GBsj1t5uINsOHWNl4uxcmAxQ3TC1FjNCE2w6MrWGOTY0iIydCkAEWeKU4lLyvXKu&#10;O7SIu41NtDDxiCkkuipwSANGbDFZBHPI4NKCQHBwiAk8mBnCgAbTeBi+KEmwiZ4FToeCzOeRvS4B&#10;xcEnI2MdavgLcRHNIWHAbDNkroozQQjpAqoVEmUsN66blhwRDxcFj0s5y6/kpENroBFoNEiEFuAS&#10;XO1GvaisC6MrqgEjPhVIyFdxlEgTPcYMs1lEZyU4mRgrNSqOFKEjRWhw3WWYrhJCmIKBMUA1oA60&#10;WC0xArGXDWmfMkqMlIaR07EyRPeNVX4NNUaBQseoIITMpEgpIUKIAiXQY/WoQMvCWdBxHrXxhRDi&#10;bLyZiYW9JnqsEUArAIcQw9XEcC0t2gw/KAuTyIhxcvFuiMCvDNWmRkNOE+TkkSyUKAMtxgSF/7bY&#10;ONjFJiAaMJdkEtGtIrqZSzJAJTlkA2qYS8XIiVFiXLgA04MX050V2wMxwCXFCFGHzGQMj0WWCpkG&#10;SrQcGoEQLsX1EAMQgYsiRynQCCVaycLr+ZR4Ic3CI8exCYhhMQ2rQfwwYzXIVwIExP0y4r05SkWK&#10;VrSHxCg5MRKxBsaEcVDplxQjIseKyTFScoycHKOEPNRYHfQ3Fh46sIUaE08I12O7q+AoQqQkZEAs&#10;hTgNo+eQzAKakw8PU3Ii9HM2PpGJddJjnbQYB0xRlLyAjA19Hrol8n0Dn+oQMRLFzAQZJ0nGcUnZ&#10;iRK2Q8yyh9Rfs5ARF/IFLSVGC2J7sCJ+okV2oSN+qqPEqNvqmG7QXCJcuATqj1xFjJJGUgMkrDo2&#10;DPLwiJECCVMZr9TW5AcaCpN7FTn7lNj7lyQNKvEMKU4fUpKZaVHUZScmKBl9SlKrMxwFKaYUg0RC&#10;jpWQcFou16nW+e2u0kBur7L6QQ39RvQaNLJx4OCKpubCml75VT0Lq2uyS/Pc6d54l5jM5ZPYMqao&#10;NKNw8sgJlXllcq5UJVDk+rJ8jhSb1mxRx7ninAFXKioDZ6WkpyV4HXqrRqgU0fkcIpMSTcR0i7Sq&#10;tXI2W0ynR/zwAy6sR01RITE6svsPf6YSsGRcLCYqPKxr5y4//dCtayegS5fvwiP+AER0/6575++7&#10;/emHrn/8scefOod935kQEU4jYnlMGofF53JUUrnLZCq0OJoS08akZE53eMfLjf0kut5xiSMTUifa&#10;UsYqTP2NzhGwK7t0sSdrhtY6BPYq4gexpD3Zyma2rFmoH6Ayt3BUvSX6wSm58yt67cirWefwTYd0&#10;RdxwZ2CGKzBbZx9tS5nJkQ2gCZr4ykEMaV+KsIkl789R9je6JwdKV2dXrbMGZurcE8yBGYaUSQJt&#10;o9NRj4tW4qOUelV69x85Qk6CXJDc5QdWnC4b0ukkE5/lCOvCJ2I0Yp6r+098odDH4qQQCBaIYDAG&#10;uczPZDiiw2V2c3HXH9mEWLVJnY6PksOvL+U4w7pwjebc/+t7Uhe+pXzsyv6T9xD0VdaRG9LnnrBW&#10;Lu7CLxWWzUoYtL504FaRvpGiKFcmDeDH9aTF1fhHrGo9eDtv1rpuKlfr+JW3t7StdA58nD77jrjf&#10;M37fW8yGt47xJ+W9zmqHnOMPPkfpc5HSeI/f57Vm2FvdsGeqwbdlAw5zGq4lTTwVmDhFWbgos7GP&#10;1ZUh46VSI6areUc9tjMe516T9ojNcjzJvc1mX261H6yrD+49ELx55+OBo+/3HQ+eux08cu3plsP3&#10;Dx8PPnuybckSVkwsvktXMZVa7PebpbIijydZp8p3mgcUpNd7HXnw9HKq+qbby1zagJ6XomBmmoQl&#10;ibpyt77KE98QsDUEHIOKfQV2VWWKsdxtLHQoxzYUjqkvmtirptHvLbSb6lKT+uYGGgPuymRbjdfZ&#10;nOVtDLga/Ik1PluOWeGW0b0qdoFdU+ax5TlMhYnm+szkfoXpPbM8ZcnWfIcu0yRNN4hz4xVVyXEN&#10;afaGVBvQK8MxsCylf5m7udA5aUDRqF7ZNRlxkweUbZ7X2pSfNKl/+cR+FVV+a5pJmOtUFboMfpOk&#10;3GsZWJZRmhKfouFBvCrNDhGHhNaQlVQTcBYk6uGGrfBZ+xalwa5EFachx9vaqyYtXjeoquzKgYM3&#10;Dp+4dezsjcNnLu89efvYpScXbr+4evfppbYnF689v3r9Vdut4OPnr28/eHzt1rO2ux8ePgu+ePvr&#10;izcfnrz4+OzVp+evP71888urtx9evXn/8vW7F6/ePn8e/Pjp6b07969df/PocfDF+3cPX7y+//zT&#10;03fBJ29e3fr506OnV44cWTNrRmtzXZ7LWuSxV2V6c1yWwbWljQUZlB4/krp9741TJxsUNjnfwKfb&#10;FYL8ZHt5IDlgMzhVIodSaJZwEjUSl1aKGgRDNkjRsMmlaUmtzbU9CzP1PBqMgL54TUV6Cmyipqgu&#10;tcQu4+vYFCUNbxaxfSa1TcqD9PwkW7EnIcNmhMqUpSZlJ5hS41VFHmthiqUuxzOisbQ6051h1/Yq&#10;9Oe741Hz34pAYrk/IdOhg/RinzPNYUx3W6UsSlTn76nRsdQYQmyXaBqGjg2nYMLIseEIMZEkTDQJ&#10;G4N8kYIKwFScgIYXhtRfMRUroWDETKKSRVKxSVoOWcelGAF40gECOuLjgUM2IRpwSADmks08aryc&#10;lwijPZusYhDFhBhGZLfYqB4xeDh7BCYmHOIwCEa1q78QR8VgSEelX0wkFoBIdAQ2rFtMTCSOiKdg&#10;ImMju/UQMpg+p6MkMz0rKSHZpE3SyVP0So9BlWpS++O1frPOrZUlqsSpcZrcRAu0W7rV4DEooYVN&#10;fIaBS4NWzXbGZzniUvQKp0yYZY7LNMXlmC35DluO1Zxq1KVoVSl6tVUicGkUAWtcltPqidcn6pR+&#10;u6ksw5+W4PYneSFMddqzk51FaQn5bvhRBFVphhwrNzueWe2R9UxTlzv5hWZmlV0IE9BGm7rJIc+V&#10;RGeLfhxbyFs3PG5xH8aJeZqT8/ltG0Tvjqs/nZU8P0h8djD20xn8ryej3h/qCuGDLd/vnfBPF5Z8&#10;FzynDF6Mf3/U9OqA+cV+17ujmb+eKnl1MP/KysS9k40Lm2VzemrGlQj6+yl9U5lDcqRDcrVNfnX/&#10;bDvcrXD7987LGlhW0a+ksia9ID8xpTYjdVhd1cxx01Ys3bV63fmVG26v3Hh/zaYHW7fc37P93q4t&#10;1zasPrly5eE1m86s23F53Y6L6zaf3LP30sH9V4cNme5OzJ8xefnrJ8FHt14NaWpxmdxShig5PnHB&#10;xBmfHr94cPF6v4qGVEtyXnL2ksmLEZHyXfDA+oO9ipqyE3Mq02tzXYWp8ekBa1Zlev3o3hM3zNtx&#10;eufFu2ce3Dlz7+iW4+P6T/CYfDquwRef1rOw6eSO0xf2Xzq/7+Ke1ftmtMyqy23wxqVaZbYUrUuM&#10;4/rjvEc3HESE5GfBn8/ce3D2/qtrr9/dfI9ooiGF9ebhO6MbJ7jknixL/si6sTcOIqbAsOvMtrNb&#10;5287sel4S92Iif3Gz2mZtXLK8uG1gxVkiVNm3r4otNInulDx2+DrGy9Pbzu5cMz8QRUDEuWu/ISC&#10;+syG3gV9RtaNnjtiwcJRy6YNnD24vKU5b0BxUqVPl+HTpdf4G6cPmrV13o4pA6YWu0scErtX58my&#10;ZqYZUwtceQNK+y8as3j9jE2HVh+9uOsK1OrWkbt3jt2/e/znExtPQ8r1Azcv77l2dtuFK3uvv7j8&#10;Ovgk+Pjcs1dX3/56D4msnLSmNtBQn9ETTrFk7PJFo5dOGzhzRE0rMGvo3M1zth1cdeTAyqNupU+G&#10;V+fYCtPjcrzaQLmnpiq1vsRdWZBQCmFxUgU0S4I0eWyvSXdPISbOz258aCzq8+P/2+W7/+d7fA9s&#10;ROfuP/3xT2FdOsEMpGvnP3f76fvQ12ndenTv2q1L1x/hr3OnH7p26hzWuWtEp5iIH6k9vpd0/lOz&#10;UtKXSmnF4xczWGvZ7NVk8noqeR+ffZhNO8mhn+WxLgm418S8NongppQP3JCwr4lZV6XMSzLmRQXj&#10;opp1ScO+pOfet6nuWZV3zPKbJkmbUXzDIAIgclnNvaThXtHwrhtFt+KkbXGSazrBJRWnTSu4oeFf&#10;V3Ivy1kXJPQzYupxIemwiHhCyzqsZ+0xMIJj6h709J8rse3P1Oz2K45kqI/6laezjXuTJAuEEUu4&#10;kTtVzH0q3iGl+IzZeNxhmcEkZf3r/+358b8EiF2TYv6cFvZjBTGqN4vch4UfwMKPkdFnmyQLbYop&#10;CuY4EbmFTRhEw/YhRjcTYwbQKEP47IECdhkuqigmrIFF7i1gllMw2THdcjA9MmK75VOiy3nkOjl7&#10;kEU1pzDtyJiB91ctuLpg1tlZ03eNGrllxIjra9cF7/+MLGB//fabs9feX7gVvP8+eO3Zm2N3zy7e&#10;PbduzJKBC+YMXz9/zK5h5TPL7H0GZ46f32ftjKZlQ8umHd16e3LrumEDFhzYdfvt4+CRbW2jes0e&#10;VD5uzpiVN049Or2nbcLQheOGLl44feesCZsnjVy9YdnpBVN2zB27ccH4jdMGLxpeNXZ8rymrJy3d&#10;s3j+gWUzDy6ftW/J9J3zJ22dPW7LrLEQopubZoxGbX8hZduc8dtmjdkzf/yBxZP3Lpi0bda43Qum&#10;Hl27+PiGVXtXLavLySF2DxdROXwqN7JLDCe0EjA2mv7FVzNiiYsa+wrZcglPBaEgZPULoHKsSmLQ&#10;yExKsR4iEAJyoVbKVyOL9XIUqGaMmg4zSDwoMLR+MDX0fEHU36geiMMJ2MRFEwixJNQFNLq6MI3A&#10;Y1FEPAacS8Gling0RIqGCgh5f/ECLWBI1QKdiCLWstUyvLA0Mffm3ovvzj9CPr+4FXyw9drdDVcv&#10;LDi1umn5vlG776y+u2PEzhpjbXV85eTaCR8vvUYGoscfP11//mR32/Gpu1rT+vlojmxO8pSi1jNz&#10;Dz7dcfvCwqOLGqYPT+0zo3zcnrEbD07evrRp9oi0vpPzRlQosyH/5sHL762+FDz76fTkA/3N9dm0&#10;tHGpLc36xmVVi05POHGk9fDJcSd6qRumZow9MX7P6vr5y+vntC27eGXZ2XXDVo0pHr18+IptM3aN&#10;qBjTJ3/I3hUnL+67e2pn268Pg6+vv4Eh7sOtt6e2nlg8YfHoPmOmDpu2c8Wuywcv3jnRFrz/IXj7&#10;bfBl8PmJO0Nze/VKrm0pmDinz9pxlfOXjdg+tGBKfcrg1aN3NfoGVyf2GZLVOr506vjCia3pI4em&#10;DO5na64zVsxpnDa+clRjav3oujFth24Hnwaf3/r09NbHX54F3z8MPrvybv+yI2OqJ4wqHrV6+KqD&#10;c/a27bl0++CFn49dfXTyxpPTN5+eufXywr3Xl35GGvD2y3tHLp9av+/kur1t+84+O3v71cUHULeP&#10;N16+vfTs9YUnDw/evrP72vlVJzeNXTOnz9QtU9YcXLLrwo4TiAXw07fBV+8/C8Dv3wU/vAk+ur9r&#10;+cKBlcV9SvJmjhg4sLKod0lWY76/JstT4rPD9Knc72gqCvQqTK/wJ8OkC8LqDG95mrsoxVmY7MhJ&#10;MMPUAoAZRanPhaq2NZk+2AXUZqUOrS0b0VDZqyATjoU8jXnpfUpyIXFITSmUA5MQKKEuOw0tHA6H&#10;Y+EoKATikAjAZA/yoHuhTAjrc/wwUSnxfnbkA/mhZJi3wFwRcgIwUbRKuBYxx2tUQU7gnwRU9++C&#10;vj8S0j6bZXx5YfR3qb/AZwEYfXmKvh1GX+Ci8W/5WvT9mq+PgqK+CGP/RwD+PwLwb/jSdMirWNhs&#10;/x2/zvMfBJylXdoEIC6kuP8tAfizlkP2huwRkV6NKgr/Rj//30EARisG8ZDg+rmh0Pi3tFf4N1BT&#10;ZYwMdEDooDm1t0l706H1Cb2JhnsEbgTk4xWIhMyyE+An6ICE7pHQUzgUO5tiYZLi6QQTDW+EEOIs&#10;shkNvwXS22EQ4wA4BEDjX4Ok4y3YMCO2hxnAhVkAfLgVhRBh+xpipB2FFpMA0GMTmdgkNj6ZQ0jh&#10;Ej08kreDr34RzQ+IaZkSWoGUVgLI6KVyRhmgYJYDSlYFoGJXqjlVWl6Njl+rF9RphXUKfrVMUK3g&#10;18qFNUpBHYQqYb1CVKuV9FRLGyBUSeo14kaluE4takDEXWGJVFgoFxQidsC8QhG3QMItEHGLBIw8&#10;HhNZ9JfHKBQwCpGQXgwhn57PZSBLArNp2RxKDoOcwSJl0UnpEGdRszqEHEpWSAD+7OT561BIzhWS&#10;s1G3z2JqvpSeL2cWK9nFKm6BkpOHqr9SRpaYlvGPFYCRPvNb6RflawH4Kw3Yg/bMbwXR9v75N/Kl&#10;A3fg37y/2m/8DqDj4bd0OPwvdDzjZ9Cb7lvQi/32ev9RtDdIBzpk+18IXOPvCMAKVs7v8rXo+zWo&#10;1guloQIwWiya2F4yZEOFWzn07W9K+PdBZeNv+Vw4FanA16GInI6cmhL6koYSuigkPRAaeJEHFoyN&#10;6AgpZXilDI+clSpn+UK6rxdCSEHTQ4a8SYCQ5gIE1EQUPiUBlXwALsnBIdpRaDgrQMVaKLEWcowZ&#10;/T6GGGVl4NwsgpdDSuNT0wXULD4lk0fO4pIyYRNJgQozsqSsfAW3SC0o1YoqVXzEezwCrxJQciuU&#10;3Colr1zFLVJx82GUQEMYK5ScfAilDORjkdAy4ekiKjJohFYNz1CyM1H1l4NPZGIcjFg7ABF8dwM1&#10;yoKavaK2rSysE/KgdxMqecIm7EJBj4IIJLbvRSAmcGHO9kWd5ZFdbIKTBTM6sguAXe2gKRJmspiJ&#10;NCPirhnajYSs6QshG2aDiNyLONSF9C++dhN5MPMhe4RUX8iNdlo7aAqaCCFsQjYkM5wIikXmlmYA&#10;hr6QcololojRKuIw2YjIwAQTl4Q4hYY+IA35wUZ1Xwndhw4yf7nA0PVCCvrEh0ctPHNFVHeo58Bj&#10;HQYlxGSWibGycBaY0MIZIUKPNZIjtYQwFTlKRYpUEiMUlGg1PVYfqgCiyJIj1QAkhsxeEZNf1AgY&#10;NkMmwkYOEdE7GVgtJRoOlxHCpYRwMT5Mgg8TQYQYKUKU42hl6DLhpIiBL6rRCigO4ItSa4brZWCg&#10;HD0aQuFQH0KYghShYWGRxwE6D+Hi3XClLCx0D0vI2NcEFeAhPrRtaFFwXaHnCCKr88iIn+2QEbOe&#10;Q0QskgEWXgsXQolVhBRWOSlaQogUob6UkTV3IxD3y6QYISGKi5j/RrNpeCGbjFw7ajoMl4ZqwBCB&#10;i4XCAQ7RyCPHCahwOhMdo0H08mg1ovJGqZClhUMr8hIjldge0piuIghhLwNnYH/xJc7A6xBvz9FC&#10;coyUEiujYVUh39FIBvRrA9S7OB2DWJkzcXYW3ipmJgjpdsSNM9nMo1hDBusJcOOLGSkho3Pvl689&#10;Pi9+EXLa7JOyELt/ZFigOgA4ihT1uZ6III0gQ4hBTMroBAFAwXKhEfBRLGI0jxwrCLUMHxPGienO&#10;AiCCWE5HiSO6smLCeJhwWXR3SWRnQXRXLiVWIKTySwKpVbnuXsWJ/UoT+xW7BhS4BhX4Bhel5yYY&#10;892mYo+pb5lnxbRBg6r9eS6tlBwpI2O1bLZVpvGZkwrTchtKawc09B7WNGB83xGDK5rqs8vqskqb&#10;imuBMn9+wO5RMEQSukDGFPlsyQMa+vav7+NzepR8eVJ8Qoo1yZ/oy0pJz/VlATneTIgXpedDxGtP&#10;tussRplOyZPxKRwGlswnU1H/z/gePQrTAzVFhZiw7pFdOrOoJCoBGxsZ1v2nHzt3+jPwU+fvO3f+&#10;Y4+wP0RE/hEb3ZWIiabGEGgxFEYsBcqJ6PRjVI+u2KhwPJZAo4kkcofVVuz29DPaBhidI7TWIUJ1&#10;L668Xqxt1lgGGxzDrcljINTZhpoSWtAMEElInWxLnuL0zlTFjWSKmgCevJ9EO8ToGO8OzEvJWJCY&#10;OtuSNMWWPM2TudCft8yXs0SsHSYxtqht4zT28RLjcKFuiC5hrCtztsk9PrN8eWHDOmvqRIayjiqr&#10;FsX1Njj6Wswl8END/zeoUrt/T+PS4yQ8R0RXjk6eio2SMSkmMS8BIjSiXsB2dv6ByWY5iARDRLhU&#10;wE/Cx2pEfBcRo+nema0Qujv9iaSVJAsZcVE/Me16v0XjI8eK7ZaMCJzwO6JI4i5talltzW3V952f&#10;OHZzfOmcn/hF/JJpntbt1S17xXFNBFmJ1jdcZGlmxjcYyifVLDrYb8MJvDkzM2/Avd0/n+29ere2&#10;3zvv7DZ+c5u472VFv0u2EfvEva7IR96VjX0qH/VUMvwht/k2o+4Gp/GKpN+rnMXHXGMWGhpmJtUf&#10;nbCg2ecx0iOS2WFDVKRdGdYLFYEzuZ7TmcmnM30H0z27Mnyr/d7D/Zrvz5sf3LU3ePpy8MTV4NEb&#10;wWuPg5evvr15vaW+LvqPf8D/2EnH4ZT7/cXelBKvO8sWV+dPhj5ck2TK1nKKTPwym7TIpnKJaEZq&#10;NIT5FlW5y1SWaCxx6kdW5k7vWzOsNHN0TcHgokB1imVIcXpzZnKtJzHHpEtVSnPjtNXJib0Cnr7Z&#10;/oH5mfW+pMa05N6Z3j5ZvhqPrdihh3BgYUaGSec36AJGbZbZWJRgK3E58u3xWfH6mtTkIkdcdpym&#10;2BlfleKsTLaVJVhKEozV/rimAke+S1boVlT6DT1znaN65vYr8Vb5zX2KvE35yQUuba5DU5eR2LvA&#10;V5/pSpAxYNOnFyYp2dV+R79if8+cZAgbspKa8jy16Qn5CTrUO3Shy5Ci4WfZdQ15aX6zrj4nY9+q&#10;1Vf2H7mw+9DlfcfbDp+/dfTivZNXH5+/9fLavdc37r26fvvltVuffn76+vaD5zfvvbz984eHz4LP&#10;Xn969urDkxfvHj9//+TFh+evPr188/H1W5QPr169f/b87dPH6BrA7x6++PX5u49P3r6+//zt3Se3&#10;Tl14fPXG+f37F00YV5XpixMwUwyyJJ0s3W4c0bNqWEOFRcqVUbGJGolNzk81ayG0yni+eI3fqnco&#10;hSYh0yzhJKjFTpUoTsRSMYk6LhXSYfixKwQBm6E6y1fkTYC9cCAkpll0JamuohRnXsjgI8Nm9JnU&#10;ToXQLGIjp9YrEpSiZJ3crZVBImpoUux1QJV8cXKHguMxSisCiZkOXZJWiBoEB6xqINdlSjMrLRIG&#10;AHnSE4wFvgSnRkqPjiD1iKDHEKlRRGI4EdudENuDFBMGEKIj8LFReGwMsV0AhmcTnSCi4yUADSel&#10;YiX/lgCMuvdHBeDP6i/FIqBbpBwn7GKRlFAOPpoe0TUmoltUyB4Lh4kMLUX8RQMO7xqBggrA6Ft7&#10;yIMab0WF4yLDkNV/kc3IWCoGq5OI/YnOTJczy2XPT3aUprnL05Lzk+ypJnWiUlSQZPMaVRYxB9rQ&#10;LuMnaaTQgChow7rUkrR4LeSBVrXCv7sWh1eqdgvlAY0hoNEliMQJImGaXu2U8FLU4gyrJi/RFLAq&#10;XVquW89PtalrivN8iU69XGqUS732uFyPM82OaP8ZVl2WVVPrd42pKx1fX9mc4SuyGAuM+kQ2J19n&#10;aPKmVDoMmUpapZ3dO5VTbu1Wav7n+qT/2lr8w6oW/PHF4htbtU8P2345b/t0lB88xQ1eEL/fT7q+&#10;7Mdbq7q+2E1+tZcZvGoKnla9OSh6eUD87qjq00nd+2OaFweNr44Fnh7Mvb7Zc2iuadM4xfJh4kn1&#10;zAE5mOYMYn0qrdEvGFgUP64xY1Lvotaa3L6FqY05ruENZbMmTFy5fOua9edWbryxfP3d5Wvv7N71&#10;5PC+Jwd339u+6cLatSdXbzy5cvOZ5RtPbdlxcdCgGWtXH378MDhnxnqj1puSWDBqyPS2Cw9P7ju3&#10;c+3uIT0HGoQKr9mxefGyjw+e3T3Xtnnxhp6FjVkJmRMGTrx9+s7HB5/unr0XfBb89CD49OrLi/uv&#10;rp+7taXn2MKUSrcuVccx5ScXzhu74NapO8GnwZ8vPFw2dUXPwqZkg8dj8hV6ikc2jdq8aOv5fRcv&#10;H7p6ds+5h+eQos7vOl2ZVpqsSWptbFk8bmFL/fAl45YuHrtkXPP4YneJVeDw6fzjm6ccWXvy0dnn&#10;90482rFwd5+C/oG49AxzJoR2sW1E7XA4qsCVZxNb0s2pNekVLfWD181cUZlW3CuvdkjVgMkDxm+Y&#10;ve7K/ktv2l4FH/zy/PKL1VPXDK0aNrZp3OR+0waUDG7O6z+ybuz45qmt9eMXtC47tv4MnA5OmmXJ&#10;dUpc/GiBU5pQE6geUNq/Z05jubesMad+ZH1LZWpVWUplnqMwVR9IUqR4NKm59oIKb3V1Wl1BQnGK&#10;2mfm2QCvNq3cUwV1HlbVAhHI5jdm1Gf0HNNz/Kyhc+e1LJw+aBaEC1oXzx42D4D4nOHzpw6YYRUk&#10;iGLlPbP7HFh5dPWUDVDDCb2nTh0w6/CaE3uXHVozdePGWdugTYKvg7/cDW5ZsGdIzejy9J4Sqibq&#10;eww5korpGtPtz50psZhvBOAuEHbr+lPnTj907tz5x66dOvXo1DmsU4+wTvjuP7A7fVfIZ9dRqcMo&#10;1Ok0xgIqfTGRuJJK3sKi72NTDrMoJ7iMswL2RRHnqph3XcIFEPVXxLwiYVyUMs7LaBeUnzXgW3FS&#10;VPoFIAKbt+Nlty3ySxrueSXrjIx+Sk4/p2CeUTJPKxinpbTzMjiccUnGvCBnXlSwLirZ5zWcM1rO&#10;bY9hh5y4SUMKLmv9MK56rZs3Ow5/oDjuQon9dKbhRIZul5O/gBe2mBO2S804oOEfUYtPx+sOWwzT&#10;6IS8P/7f6V3/NZce4cV3yYzuWkGK7skg9KTH9mfjRysYs+OkC6zyqUrWBDl9lIA6mIlvJkY14qP6&#10;UEmDeax+bHolProCF9XEofXhM8sI0elhndIjOpdSMeUsQhWfUith9tGJx/vs6xpLj4we9HDN0jsr&#10;lhybPGHbiGGn5sx5e/RY8NLVZ4dPBe89eXPq2qsT117BtOHWx+D5F3snrlk+ZPH2hScOb7izZtLB&#10;wXmT+nhbWvMmz2hcsqR1y/Gtd5bN2T9h1JrN6849uRd8cD24e9W5lVN3LJ+x9cLhO1dPPNq97syy&#10;2bsnjlg2c9yGQ9vbFk7bsXjqji1Ljx3aeHnV1G1DqsaMqBmzYvySzTNnbJszfse8iTvnT9q1YDKE&#10;2+dO2Dp73Il1C4+unocKw3sWTUXTt88ev3HKiD1zxh5YMHnP/In7Fk07vHr+kbVL96xc1LesiB4d&#10;xSVSBVQuPpzAJotgwo+LYdKJfBqBA6BWvHymVMxVygQaVNZFkfBUqNWvWmpEpV9AIdKhXqAhg4Al&#10;+10BmBBDCT1c/roAzCQLuXQpnynn0cQdBGCJUCMVafl0iYKrFpJFGpZKihMU2DLObzr25uyDpwdv&#10;vD/58P7Wy89333uw6fb+0bsPjt13fNKxocnDXDhXbVz1ikGLb+64vH36upNr9gVvvTu/4MCy+hnj&#10;MwaPDQys1eSnMxLnVkwIXvzl4KRtq/otmF01cWLRyBmV47eNWnt89r5tYzYcmrqnp60mk5/qItoC&#10;7JRpxeO2Dl+7e+TmAl5mpaykr6nnqrplZyaePDjiwJzcORWC8rmF089NO7q8fsGskkmHJu05OGX3&#10;2qErZ/Wcvm7M+vUTN0/rO2fLnH0f7gTvnHx1dMu14Ivgu7aPMH7ePnZr1fTVq2etPbb1xMUDly8e&#10;uPTuzrvgk5CTgHsfEJH1wpPJVcPGl7eOr5i+bMT22X3XDC+d0Se9tdE7dFDe2KGFE+rcfWc3Ld44&#10;atv06ll1loYiRUGJorBQlVvnquyVXtc7t9eYXqM3Ldh2/sDVh9de/ArnfRj88DD48f6vj88+Prh4&#10;79y+0xb2n7l/9tZLW4/f3H/u8am2F+fvAq8v/fyp7Vnw/ttfb70I3nn1/trjB8ev3T54AcKXF+69&#10;ufzg/bWnj0/deXQc4fHhu+/OPX957PG5lSfWj12xfvzyRcNnLx0799yOox9+fv7ZBfSHD8EXz4Pv&#10;Xwc/vHl/98baWVN65mfmJloacgPVmSkVgaSqjGSYR5WmOqoyEpuKArBZHHLdjEq8qPpb4k2sDKTk&#10;J9myHHEQwibsRQ1/ITOkQB5UyoX8kLN3cQ6UAOmwiRYC87ecBDPyDZ8zHrIB6FdoUBQkotIvpEA5&#10;cDgcAodDHE6B2hlD/gp/ck2mry47rT7HD5WH88ImgFYA8qCR/wEBOElE+ttJFpE8YlIqICGnAVKK&#10;H0VGDfwuclr674IehRYCpYmIPgSSJwSc5X8WMTnl9wlV/j8SfwjkioTEFEBASBYQkgAh0QVAMwpJ&#10;iQJiAg9v4+KsXJydh3fAJiSKyC4I0b0Q/32+udL/vfnSdG4ANtt/x6/z/EeAnvHr08GmgJDIJzj5&#10;BPvn34uUJCa7JZRkKTVFRksDpNRUhM8dOwD8fj8n+tCUjlDQW6BjZQAJxfO7fNXx/iY6nvELHbJ9&#10;huwN8bkRvqa9YhBvr4yU6v17gUv+XdrbE+JQB2iW0N3k5uMT4FdA7yPkViK6kB8llNgObKJwCU42&#10;xcIgx9GIRgpeT8bp2qESDABESFgtIVaNi1ZioxSYSDk2UomCi1Kh4KPVACFGQ4zVkjA6Cs5AxRvp&#10;xDgGKZ5JtuMjLYQoJ0CMTiDFJJJjXRRMEkDDJdPxKQyCh0n0skg+DiWNS/XzoCeEVhSWMrLanRur&#10;uPlqXgGKhl8IaAVFgE5YrBOWhcTdRkAv6AkYhL1Q0M0OaAU9VfwGpaAOQgW/Vsmrl/NqFNw6CCEO&#10;KWhczqmVcatl7Bopt0xAz+YzMvj0dB5ATefSkJBDzWAR/UxiOouYziRmsgiZoTALCSGF5P86ZBIC&#10;DGIal5IFR3UIuZQMHjnrs1vX34bIgp20bDREjJiZeYgRM6cQXSVUQs8K6TeZIS0nQ0hJ/2qh0K9B&#10;hMPf9lK4Z91iShIgIicIiA64W2Gk5ROsAI/kQGRU9DOj3yIMfbqBWvADEIFNSESfVuiz7Ot7GY3/&#10;7XS8s1D+hvurA+i49C0dDv8LHc74BQU943dpf3Cj1f73Bof/IdobpAMdsv0vBK4xHZBSMgAZNRNF&#10;ycj5XeS0rN8FjoVCxKSAiOgHINJeZnuxaE4FPRtoP9FvgZx/+Qm+RsmAKv0OXyZUaKRjiJYmpaDT&#10;rXQYTmU0j4zultFTIJTSkqW0JAglVFd7CsQlVLiDkNkI4kQ3pOggaiUZUShZBDPqMxZRLknWr1NQ&#10;PQkXocdFGvFRJkK0mRRrJcc6KBgnFZtAx7uZxBQYBmGoETKyRMxsMStPDGOgoEApLFSLizWSEq2k&#10;7AsVKmGpUlCm4JfKOKUSVrGYWSSkF4roeTxiGo/k5RFTuUQPl+DjEFI4eC+EjFg3E5vEwqYgX9WE&#10;Utg4DwvnRhxZU5FbjI93cTBORpSVFmGmhsfjftISuxkgApsApLNjHTxcIhebAEBOAFJYMXYU2IR0&#10;yIBOSAAokEuAJvr84ciXT0aSUef/sMkjuVFzSQAisAmzbj7FhRpTovqugJoopLlF9CSIhzR1VGJH&#10;5XYkP48EZfqE1DQxPSBlZshYmSjI50H0ALKyMiMdQtgUUFL5ZA/M52FmArMUmFhysDY2xszBWjjY&#10;eDHFKaEmINAcYqpdRLEJSBYYEg2CLD0/W8PJUDBg+uFBWwmuF1qGHmmBCFw1JMIIg44/6IQHepGC&#10;4VMwvdBtoMPASAtjLA+PnIiFMdCj9NRINTlcSQqT06LUzFgNG2sAmLF6ZowRqgSZmTFxrNh4VqwJ&#10;8of26jh4LQenZ8To2Jg4AdEGFYZ68gjxjBgtOVwBRZHCpBBSIqBMJROjgsxcvElIssPZv+BAoNjg&#10;QD7RDMdycFC+nhmrgzqEQl2oHChEBaeGHq5kpsK1a7mZ8MuGcKIXAsfyCHEQSmlwIzggBeoJdYMQ&#10;yoRdHJwR6gzFsrBqqDkbp6LHINbJ2DAhgAsX4SMQT8ukaAlidBsrJkYLQ+a/AnwkBxPGBAhRXApG&#10;TMeoGDFqaqSCHC4j9pAQuotRYBMSoXwewSimWkQUMxdvoMWqydFqVPplEUzogrtMPOJCnE+1ihgO&#10;OTdJJUhR8pMlrAR0FyVWhdj7RisgDHkaN3BIiLKLfIVAc3KIdibOwsLboePJ2D4VP80gC6iF3pD9&#10;bpKC5wEkTOi0CaEPQRCgTyKEejv8C8klJaDff8BQAINAaCFhPaqm/6QAAP/0SURBVClKjQ9X4MPl&#10;ACFSFkICrYE0Qiwb/QAfoBMEVBwPNTjjUJR0vAS1DI7qSo/uxkA04AjEOJiEUVCwemK0ARehhZJZ&#10;BLWEqfQnuIoD7qZSX/8Kz4BiV99c54C85EGFgdpMjydO1qvIU+rXn9+3aObIyqqMOLOIrCDjlFS6&#10;gSN16ey5nszaooq+9T2HNvcbP2DEoPJe1elFQO/S+v6VvWpzynLd6fESnZIjlTFFBrEmPy1n1MCW&#10;PrXNcUqjUaZLMNoz3P7CQF5JZmFxRgEAkZrCyrLs4rzUbNiVYk2yauI1QqWUJSCGRzKxWGJ4OAOD&#10;mTSyJcVm/fFf/zm8848iLotOwkeHd+/a6fsff/hTpx+/69zpz126fNe1279GRH5PwkZzaAw5W6rm&#10;a7V8jVqgYBNJJGxMbESPiLDw6GgikSLmC21yda5QUcmX9xSpmsXq3lxpA0tUK9H0MTlGWlxjFIYB&#10;HEk9JEKKOm6wOXG0K3VqvH10cuosR9JkxLGzuEmhHSxTD2Rw65S6IUbLqCTvDH/WQl/6PIhAmFuy&#10;urzn9ryaDdaUKXLTkPiksTbvBK11iCKur84xQGPprTA1SA3VUm2FVFemMJbrTCUmXYAUJQAMiqSw&#10;H0gsklLINMZGcOVCJy5KxKQaZKJECPlsC59j/+lHmpjvIGDkUWF8vdor4dmMGo+IZWKTVXZ9Wo8f&#10;8E69jx4r7Pov0S6jT8HWM2K5AqqYQuJ3wjD/ew9KclqTu7BFUDLCPWaDsWDyT9wCTtGk7CmHmqae&#10;lDn6R4nzzVljTUkjRKZeXFuTr+e86TtuaZPrRRz3lbVtv664vVzWeD9t9iPXtPOaoftFTWecYw5o&#10;Bx8TDm2Tj32kmvBIMvw2q/kare4qt/mycvAmbs02y+ATNfNfLjsavP96WlWZLvbPPl43Z9d/GiiN&#10;WuZTrffqV9ll6xyqbamWXXmeLfmpawv8e5pq78+Z+cvaje8Wr/6wYF1w4553R44+OHqw1pusJuFc&#10;MkmBy5nrtEFYn5XenJcxprF8SnPlsJLAsIKU1mLPgKyEkeW5zVmplckOoMabWOtz1aUmNQZSKtz2&#10;numeMpcV3YQ8M/r3mje0X3WKq39e9rDSoqaMtNIEe4nTWuNJ6hnwFTssZYn2SndCuctRaIuHzb45&#10;GZObGlMU8oDRmKbXJ0gkiVIpxDPi4jxqdXNubnGCM92gz7WYK1OSq33J5e6k0iTbqJ6FI+rTs+0S&#10;r56V65Q15iRM6l8+oi43267ItCh8eqFbxQnEySp8toYsd12GqyaQ0JidXJRkyrQoIbEqzVHmsdRn&#10;JkEc0mEvpHu0gmybGtIhMTVOWuq1F6c4i9zO5ZMm3jh09OSmXRd2Hr53/MqtwxeAh6dvvLn+86c7&#10;jz/cevjq+t03t35+ffvBm3uP3v385OOj558ev/jwBOH1gydvHz179/TFxxeI8+dPb96FePP07r1f&#10;37wKvn7z/N79l3cfB199DL789OzWo08PX94+ffHRlevn9u2b2TI8YDPyYsPihHQ1i5SgFue4LAGb&#10;wSRk6rhUj0lV7EvMT7anGJV2hQD1/BwvZpslHJdWWuRNyHCYIB0O1HIoNjk/SSeD9DgRC0I4BMqB&#10;Y/1WfapZi5gOW/SpJrXXoEy36Es8CbWZvkp/ckGSLTfB7NZInXKBTcK1iNgBs64o2ZEWp8qw6rwG&#10;aRyfYpeysuw6f7zSo5cUp1gr/YkQFiVbCt3mVJPcIqJDhtR4RU5iHFQpz203CHnEbt1pkRgOnoHr&#10;jsN0w0d3w0V1x0X3QETW2Cg8JhYRgClYLmr+yyCKGQRpCDkdL/u3BGDYDGFCFn0nm+ExJKDZREwE&#10;SGcSFagAHN4lOqxLREx4LD6GgIvGY6NwqAYc0S0yrEs46hQa1YDRt/aQAbLhY4gxYThsJDEmHBPe&#10;NQwfHasQ8NyW+MxkZ5HfXehzFaQgy+BBcwF5dnOGxViempTjjE/WyhwyfqJSBA2b9v9j7y+A60i2&#10;dFH4/O/+771/7pw5fRpst0EMm5mZmVGbpC1mJltoybYks2zLzMzMzMzMzG4ztN12w/5X7bJ13Oru&#10;mT535t0XceNGfLFi7azMrKyspJ1frZUGJQAqE0IAcClZJweZpBD65NIstdFBF1kp3FSZJktt8AoE&#10;STxOulqeouCn6gR5dnl5QFPkhUzoSQq8S0Uuzw24TUqVkGHViFOchqBd7zdqkg0aq1DgUcjLPP7h&#10;ZdXtlXVN6flVrtQqrzvTwsyyEctTeJWpglw7CZBtxjt43YPy6BwdptRC7etkD0yRjS60jCt1TCwW&#10;X1nkfLfHHTqS/PPhpNAJgDV0yhC6Ygpd1YYu8N8fx786FPXqcK/3pyNCV+JDt5hvz/B+OKd5e077&#10;5rT+zRnzm3PuZyfdd/c7106gLBiGn9KEm9yfOrWZP76WNzCbWOyMG1CgG16XM23siMWLVq1Yc3T5&#10;+stL1t5YvOrGnt3Pjh18ceLQ0/27bmzbdmnj9vOrt55btuHkybPPFy3ZO3Pm5tWrj5489vDpo9D2&#10;jac91lw+VSuiqYY1tj+5+eTVvWdLZswpCAS1PPGWJetf3noW+iF0ds+Zuvx6q8SW58kf09zRVDxo&#10;7ICJa2ZtOLv74tMrr3/6Luyg+HnoyKYT7Y2jDXwTDyvIcuasnLH6+fWXkPz9wx+vHb3RSQYbBWar&#10;xO7V+hxiS0Nu341z1p7ZfmLF5GU1mX3LAiXD+w6tSK6sClYPqxq+df62l5ffhF4jBOeDk0/mDF9Y&#10;7u/rELr7ptbuWLTz+sEbG2ZtbC5oSpK5K4PlkLyldODWBRtvHL6yZ/m2qW3j54ycNn3IxBH9hlSl&#10;lmVZM4L6ZJ/K4xDbhlQMPbv9HGJeDHj20anyD7d+DsGDhN0s/3Drlx0L9w4oaMux5ufZCwcWDVoy&#10;bunJzSeu7Lt8/eC1m4dvXNxz/tCag6iB8kc8CyGuqh8h9QBlfn317Yc7P8PPH279eHXfjdVT1nXU&#10;jx9SPnx626wNMzef3nLuzbV3SKrniLfnf2TyMuzY+XVYPgw9v/imtWR4/9yWM1svvbj09sHJp+9v&#10;I9He3vjpx7vIccgPTz07uOr4rKELGnMGZduLA7qcEQ2TW6tH6fiW+B7Y3l/0/vv//dd/+cv/5xMB&#10;/Lee3b/o3atbn97dQfbu8U3Pr7/+9puvu/VAjIC/7P11t15fR/b4Ev/V3xyJcSUkchuNPoZAnpCQ&#10;MAuTuIhEWEnBbaFhdtGwB5jEY2zKaR7tAp9xSUC/wgdQL/MoF/nk83zSOSHxnJh0QUq5KKNeVbKv&#10;KThXlZzrat5NreCOQXzPIrtvlT9yqG6bpVe1/ItqzhUN76pecM0gvIaQxCLAPYPkvln20Kp4aFc+&#10;cKnvJqlvBXTrBPErZYmhxcNfT+o7QRXdJuy2t9R4rcpzJk19yCfeYqTOZfVczI7YpaEf0HKOaoWn&#10;7ZrjDsNMJr74y3/Jj/yyhBmfRYqspGHrGfhGGq6OFDOIntghpc7Q8GbquDPU7Fla7nQlbzSP0kJO&#10;aCYmDGZQ24XcVgapnpjQn4IdKmAO5tGrsNE5Ed9kR3yT3uer9MivM2O752B6lzMxg3SCKan2xcUZ&#10;5yaPuTJ7yukp4/d3tJ+fP/fD8WOhu/dDtx/+dPba25PXfj7/8P2JO6Hrb385/XRr+9LpNZOXjt+2&#10;ft6JxaO2tRdPG5U7eV7dkoOzTz078f7uibenDzxatvDg/Dk7jx96cO/q+xO7bq9fsH/GmOXTxy6b&#10;1rF87eJ9l45+d/nY47MH7t05/+bJjZ/njV83umnmtqVHty862Fo2qqVsxLb5m9dOnrRucvuGqaO3&#10;zZ6wb/GMA0tn7V4wFfRjqxecXLf49Ialp9YvObpq/v4lMyF89/zJ68YN3j2748iSqQeXTNu3aMq+&#10;JdP3Lp25Y8nscQPqBUQcNSaeS2JQEqhULAcXS8fGIORrFwIYpXtFHAUAdAAoECLlq+VCbSc6CWAe&#10;QwKpmGQ+CjqRC1kRE+mdBHBcZOznBHBCNDKP4OJIgM8JYNQFdCcBjBgfs6R8jhzlgDkUoYgu5RMF&#10;cqpUmMBJU3t3zd34/MTdm9tOPTty6+62i8/23Xu288HVJRdvL79xdsaZyVmTcljZ/XRVS/vPv77u&#10;3NLBs2f2Hzu/adK4tJZqUfYY74BTk3fvGLyyTlM8LmPIq90Pn2y9/WL3gzcHn5yYd2hR/zlH5x74&#10;6ey7d6feLh+yOkteGOCkumk+XZw+T5Y9OnPYmkHLBzoaAlh3s6F+R+ume4tvHxt1ZKhpSLO6aVHF&#10;gkvzzi2pXTA8uW1ev1nz6mbNqpk6o37qyeUnds3dM6t1wda5+19fD53efmvm8FVrZuzeNn/Pw1OP&#10;v7/x9v6ZRw/OPX546dmt0w9unrgdehJ2e/Dw53eXX8Bg8vrk/SkVw2bXTd4x/dD6SYcm1C7Ot9Q3&#10;pI6sCQy1s9Jq/W11gdYhuR2D0oblKoq9jEA6LyNLmO1j+/KMufXZDZPbpk0dOrO179CO1om7Nxy8&#10;e+nR89uvf37yS+jpLzB8fbj8fPOk5bP7jzuycOuNPacfnbj6+tL9t1cfgXx18R4oP91+Hrr/OvT4&#10;B5BPTt+4vvfUrQNnn565+ebSw3uHr1zbfe7K9rNn1h89s+ro3d3Xrm+6uGnsmmNL9h9ZsmfnnE17&#10;lmx5ePoGegbwD999F3r/IfTieej1i9D7t6FXTw+vWzm4ojjTqstzmTOtmmy7rjTgqE5PqkpzV2e4&#10;arP9dTkpfTMCgJqslOp0f2nAVQZL7rCe77bAIi3LpgcFFmNVab7G/AwIhwUbrDogJNtugGVbXU7q&#10;qPqqgSW5kAms6CA5xEQjFHpsEAci1OemgQKLuoqgBzKHcFiiQM4QuTY7CItASAhLGnRBiKaFJTHc&#10;CCKjEaAkEAiXoDCpRtVH9ydG1T9NAH/cMUc2i/+MBAQEv2Z/0Q3KLvvInUCv/hZo2s795Y/E2P8q&#10;BDD6OP+bAP7P41PVISQHGoK+x07SsQs6E/4n8flNQcJPDsYd3h9EKKXfEsAKRiZATs+Q0dKh2aNb&#10;8GJSxu+38//3CGC0PL9Fl2gf8ccEVRd0ludzcvdzdInfCajSTk4XrUyEoiD7JZQAqkAIhKNcb2cP&#10;QmN+fqmT9EXeUaKDlWAHMBJtDIKdRrAAqHjz5yBhDMREPSFBh4vTYGJUidHKhChFfKQ8MVoNwMRo&#10;sLFaXBxc1eHjIZqhUyFhTBQc5GalEWx0gotNTmOTMjnkLC4lm0fN4dNyBfQ8ISNfzCqUsIsAUk6x&#10;jFsCkPNKAWH3pOVqXhkKFbcUhZJTAkB1CEejaXiVSla1il33u1CyagEKZo2c0U9G7xtGlZRZLWVW&#10;ShgVYno56jdVSC0VUEp4pCIAl1gI4BAK2Ph8BIQcBi6ZgfN/hmQ6NkDHJrMIqSx8ehiZn4OJS2Pi&#10;gwCIwCamdRrwgf67+DVf+w90krsohJSP54N2RggfBvwPdIZ3Afq1zW/aKsxWHhgtoZ+GCWCkz37s&#10;tohRLGo331XyiclCclr46NN05PTTsCHsp778Kw74fwD/6FOf40/3r06gg9Jv0SXaP9Dljp/QOUF3&#10;wR9N0P9V6KyQLugS7X8iEKb2twRwJ3fbBZ0RugC9imb1uxkCOtniThr4N8jqrP8u6PKaOoHOO+jU&#10;g84+n0NKTZNQUju/pEHmi/CHEQAe3tH5eQSK8GrEwkww0+OMtFgDNUYfPgBVR45HQIrTdoIYq+nU&#10;0asoiPEGUryNlOCkYpOYRD+XGhQyMyScbBkvV8bLl/MLFIJCgFJYFEYJQvqKitXiEgAoEEHEyuXR&#10;MtkwpFCQQZVFzKDj0qmYVHJCCjEuQIj1UuPd1Hjnb0FLcDEwSWy8DzWN/WQR6xOTkyWUFBQwDcFM&#10;yk50MeMdSFWEe1N4WnehHCeEoAQwoJMDRmlgiIAuCdDpGBT4ycYhzrRRAhh1hS2iBcX0VADqRYCD&#10;uJFHjpwHBX5CIGoljAJ0dEGOuM4Or9JRdg1doiO+nSnJLGwyB58KAyAMmCJqNgySKFAdOVCZnov+&#10;DI+oCMcPjwYlRIqXCI9gY8RbGPEmAdEVpvk9EmoSQEhGiFIuzhqeYf3wOGi1ANDHRznvz6lfdAkU&#10;/tYNmZ2l1GQJ1Y8SwJD5R+o3RkWMlOP7IHwtIUJKjJRRYxUsjJaLN3FwJnqcHhoVM8EK8zW6lArD&#10;zMIYWBg9RAMJDQ8iwEANDRWlljlYaJYmyBwFIwGJxsUb+ESLkGwTEB2f2F9o0jYEBAuAmagPU85q&#10;SoycHC0jxyC0MQDbS0CKksMdRWSXgpmsZKXKaEjbCD84Wh6EAIYIkJwer0GUeAMtTkOOVpKiFJCW&#10;HK2APJFsYySkaDEpWgggRgnwEbzEPhzEijdCiPhPDp+zS4qXhY/sBUVCjBfiYniJkZ3n8jISI9lo&#10;wUhRUFcIt90JXG8hvo8ILjES1BycHkCPR4yh8VGI92ZyvJpFMAloDiH9o8GumOmWsj1yrg8ACoRz&#10;SBYm3sghWVkEMx2LmPyi322gXpoVvBQJCzHb5YRP2xXRfXJOUC3IkLL9Yf/kdh7FKWZ6IQ6P7EYP&#10;5WUTPhLG5DgTIVqPi9RiI1T4KA2MBtD3KQnIUECIUWIjEYtkKCE5QUmKV0ANAIhxYgTxgsQoGg45&#10;CYxFxrKJCaxOgzM2WcEkyqhYqCUBLoaLjeZiojiYSJ6EbROznFAkJtFFh2ZDTpJxvHqZ266x5Ppd&#10;/UtSh/RNG1Lqa8lzDs5FrCfbKgr9enlFps2lImxbNnz++Mp+mbp8l1xBTBRgcCIc0yTSZ7hTKwtK&#10;+9fUDGtuGlY7YGBRTU1WaV1OeXNp7cDy+tq8ipJgXsDoVnKkErpAzhK79Pah/dvGDevI8mdYlEab&#10;2uw2OFIc/tzkrPKcktqSvv0r6xsr6lAOuCg9P9Ob5tTZ1AKFlCUQ05lsPB7bp49FoWitr6NjMf/9&#10;//hLRLevJXwOBY+J7NXj22++7N4NQa+e3SIjvu3V62+Rkd/g4mOYJKacrdQKjEaxSS/WGqRKPotO&#10;SIyLjoro2Suye6+EPlHUWIyKK6lgCmsFimaVaZhE0wK6SDXQ7puoMAyR6dqk2la5fjBcUpuHaywj&#10;DLZ2sbxZrWkzmkYqlIO4vFqZfIBOPwykRjtEox3sTpqYm7coPWOuyTzSbBmVkj5rwLD9/QZuMbqG&#10;07jFKmOT0zdca6wTK4pc3v5KdaFCkeVOqsrMbEwJVFpMWVqVTyd14KOoCT1JSoE5tieRRZSwiDJM&#10;FFPA0GPjeBSCXMi18FhmicAp5NvjozkKsZMQx4Xu4DCkGhVuny3Trva5DYFsbwE5hm4QmQ0iIw/L&#10;NQmNZrHBpbCwYwkiOldjdvZOoGEwEqY8GOssSpmwTp83oQ+/kJLbkT/neMu882r/qN6cHEvxNHfR&#10;HLZpYKKyWpY6fMSSU96iMXEJhrntG3868mFL+YI52oHftx8/nj1vsXLgQm3L2bJVGzSj1wkGrybX&#10;bKXWnJENvu+afMc/7XTS+KuVK35aeDl08Fno+L3Qg8cdZVmquP/uY39j6P2XHMK/tMpiR4ijm/Ff&#10;tJG+nq4kLnAINhe6V+W6NpRn7G2qOtU26Maojrvt40+1Drswf/bTgzun11VN71+7etzolWNHFzmt&#10;DgEvoJTmmHX9gp7GDM+ATO/k2oJZTSXQpFsL0tuK81qLcmtS/RAhTasodJjrM1KqAkmIka7TkmvR&#10;Zxk1ICGwpTCnITO4ePTwHfNnTRvUH64GFOJUjSLToOZG9XaLePUZwVF9KwaXFFT43JkGDVwKKOX5&#10;Lme+3e6SSux8flCvSzMaQM+x23wqJSgpOi1EKPZ6Sv2+iqCnuSC5xKexi/CZFmGeUxbQsKvTrAMK&#10;U9rKMvrnBfqlu/qlJ/XPS2kpyRxSkTu0Mg9CyvzmXLuq0K1ryPENKk4DDC7PqsvyNOUnw9UMk9Sr&#10;YGdZ5LWZSa2lGeVBW3WGqzE/LdtmnDF0yMPT585u23dx15G7Ry/dOXLx3rHLT87e+v7adz/efQb4&#10;4c53r27c+/7udx8ev/j52WuE/X384ocnCBD29+nL9y9e//jq+/evv0e9QL9//frFg4c/vXkVevfD&#10;++cv3n338qfnb3989u71/eeh5+9e3Xrw5u6DQ5s2jWqsT7PqBNgYDYug41KT1GI9jyYmJRj4dKuE&#10;A8NLTW5quk3nDvt5Rl09wyWnQpBq0Qwoy6vLTy/w2b1aKVyCcJA2KVdEjNdyKPDTpRRm2PWQiUPO&#10;h/jlKUmFHsR61S7mJCmEmVZdtt2QrJMjlqxamU8t8WukXpU4w6INGpRKKibTqgkapD61IEUvgcEI&#10;9FSjrMhrrk5Pqkx1AcpTHFk2tV8jTDPJSwO2PJcx1aws9rsybBZmTFxit97MeDIhEhv/bXxMz0QE&#10;vROiI+JjoxLjYhEOmJDAQAdkKk5Aw4nDkMKwjBwAjJP9lgCGkHCgnkU0fGR/qYjPfzbJSMcpEfI4&#10;TAD36R7d85vekT2jsHE4QCcHjDp//pwAhhAIh6uYWMRyKy4Cg48nx0cl9u7WkxSf4NRr81J8uX5H&#10;fsBR6LflusxpZk2aSQ2VlmczZZv1WTZ9nsuc77bkOk2gQN2CAhHccoFTyoMaRrdKoYYhsMBhcwuk&#10;TrbYzROnKjR5BlOOQR9USHwSboZBkm4Q5dokFcnqyhR1npMX1FN8WqpVQTcqmH67oiLHX5ruDZjU&#10;qWZ9VUZatt2RabZlmd0FtkC+NTnP5K/05AzIzx9aF8jwEByaCL8pMcNFL0mRlgYUKTpmsppbZDeU&#10;uexZGl2qRJ2tsmYr7ekizvg8yaY27bbhuj0dmturkx9s8t7fYPjpZNLLA7J3J4S/nOf+fIH8w5no&#10;t2d6/nixV+ha3IeL5B8uMN+eZb45TX93nvfLNXnotj501x56nPbDZc+9A6bLm3Vn1ur3zJcuHUbs&#10;qE7saDB0DMqZMKpp2rRpsxdsnrvs6Nxl5+cuubBxw539ux4dO/Do8L47e/bc2L736vqdl5ZvPj16&#10;/JrVa04dOfxoxfJj7cOXLF108MLpV+dPPjm86+ryuVuzvEUJPTEmqX7H6k1vHzy5fOSkV+cMGL1D&#10;a4ZcPXIlzON+WDtnXf/iptUz188eNb+1cmiRvyzfU1qfP6CjecrMkfOPbDrx9Cr0vtD1YzcntE5K&#10;MaVaJXafLjC+ZeLGBZvvnL734dFP7+6/v3/u4cUDl8/sPrt53vrWsqag3t+YV3tyy3HEpu3O2+Ob&#10;jp7dfu76wRuPzz15cfnlzUN3Nszc3FI8NE2fnWXOnzN84eOzz366Fzq4+lBb2eCK5MrmgqbFYxdt&#10;mL1u87yNC8bMay5s8CicOqbCKTEfWrvn3skbCMX7DuFNX19/eWrribUzVhclFXsVPofImWnOqg7W&#10;NOY0D68aPbVlVnN+W21Gk1celOE1efbi1VM2HF5zbPWUdRmmTI/cK8VLyN+SBAn8gNpf7C0sdBfk&#10;Owua8gZOa50JcTbP2bZt/s4dC3fvXrLv0Oqje5cd2LN0/8FVR46tPwn68gmrpgyaPnvYvJWT1kBk&#10;SAIJS70VZb5KKED/3AEtxYMBDdlNdZmNcGlQUduAgpYR1R0pmkwxRilMkJs5zsrk2obsgcnqDFB8&#10;ilQbPymozcow5mVbCkfVjD+w+tSrG8hjHtx42iiy/8tf/q3X33oRYjGxPXv9PgH87dd9vvqy91df&#10;d+/29Vc9vv6i55dffgtLl7/HfPGvoh7ds4mEQSzuYDxhaHTsxMSE2RT8AmLCakrCRmr8NgZ2L5t4&#10;mEM6yaOe4VHO86gXeGTAeS7xLJdwlos7w8efFRDOCskXRLSLYvoFCf2SjHlFwUZoYL3wlkH0zGd8&#10;lKS971TdcygfujUPvbpHPj3IFz7jS6/xhcfwzKN/mqT7zq29n6S55VHvV1FX8WMXCKJuNqedHZDc&#10;roocpo/eUWm6UuE+7pPtd/I3m6gL+BEL+VFbNNSdOtYhs/h8wHIh3bNEyq7s9WVRdPdKNq6AEt8i&#10;57WJWU1sUh0ldgAjcbSUMkXFnqygTxCTp6lZ01S8di65mRTXTE4cymGMEvGaiZgmQmILnTiMSx/I&#10;IFbER+RHdCuI+TYvukd2dPesmO55mN5ltIQmKXOkWT4hybC9qerwyEGH29t2DG7e39H+YMO60LkL&#10;oZsPHu049Org+dDFx7+cfhS6/PbN/jtzq8bVO/sum7Bt3ritY+vmtRdPmV+/dP3wzfumH7m8+c7T&#10;Cz/fOvNm7YpjE8auWDx/19b1J9cu3rd42qY9m06vXrhr+thly+ZsvXX22bvvQqf2Xp89dvkP34XW&#10;z981vH7CpNbZM4YvbK+bMK552vpZa1dOHL9y3FDApukdexdNP7B01q75UzZOG7N5xlhQDi2fc2Tl&#10;PJQV3jF30o45EzZOHLZ3zthjS6cdWTJ119zxW2aN2QJy4eQFY0eYxDxCRASXQOcQOJR4JjaKiomm&#10;wvyCj6cCiIl0Co7FDJ/4K2DJOtnfTg5YzFUCFCIdAPUCjfLEfKaUx5Cg7C+DxEOPAYbccHEUTAwB&#10;Jo74qLjYiBiUAA5PJZjEGGwnAQwx4a8HFc+lEyF5mP2lCFECmMNEjID5HDkCukRIk4ipEhlFwo9j&#10;ObiGOa2T7+2/+PL07Q+Xvnuw9/LtLRcvLz99Y+XV9wd+eLT2YUfKmM0tmy7NO3dw4u4j03YtGzBz&#10;3YiFkwqHDHXUjk5q2jpgybN11+8uObuhaeGOYauf77j3aNONNwefhG6Fnu1/tG7Eyu2Ttjzae//+&#10;3kejq6ZrSR4zIyVJkCmL0+kwxmJtyZy6mdPLJmcwkivEhcfG7X+7+cXugVuH6Fra9C0zC2acX3Bu&#10;af/Fg/2DxheOGZ03vKO4fUq/8efXnb2w+eLGaVu3z9v38tKPNw8/a6+ZEdSVVAbqRzdM2jh3x4V9&#10;N45uPd8xaEphcmVlVu3dUw9+efjzo5P3Hx29HXoRurPtbEfuwMkVY56ffH9sze0FIzZPblo2rm5h&#10;ibN/qqp0ZPmU9oqptf5B6fICDzeYJs4uNlT0c9fV+huqUupaK9qXTt0wp2NZfqAi21c6YdiM1fM2&#10;XD9566fHP//y6EPo0fvQ/R+OLt6ypHXi6ZW7bu07c+/IxSenb7y8cPf1pfsoBwxAOODHP4SevH9/&#10;4wlcvX/00t3DF27tP/fhxov311/+cOUllPPWjsvfHbxzdcP5FUMXTagaNXvA5JUdi7bPX3/z8AWU&#10;AP7p2bPQq9fIGcDv3wJeXr2wYfa09tqqlrJ8WBVkWNQ5Dn11ure5KL2pMK0+z1+XE2gqzGjIS2/M&#10;R2R1ur/Y5yhLdtfnpsFCIt2sQZcNOQ4jLC3gEsr+omwxyNKAq8hrh0VyXU5qe13lgOIcNALK2oIO&#10;WUEqyLmpMAuiwRoPkoACgbDAgzUMKP0ykyE55AaRITdQYIkIOiSHYkA+aOSqNB/8hKwgOZQHANHg&#10;Z/gM4N8D59NG1a9dXHYSS8jm4J+Q/yCuRJ+oX3R/vIthSic6dzC7AN327dxf/kiM/W8C+H8TwL/G&#10;p6pDSA40BH2PYnLy76Iz4X8SnTcFgM7BuMObwh/JpI/v69cEcOcWvDRMGqHmXL/fznHJv24znxA2&#10;de1SEhT/aMBd0CWH/whoeX6LLtE+4o8JqvCAgKBL+Oek7+fojP9reD9ZoSEQIsZnH/F5SNgc7SNp&#10;Ed4XRizVwiZrvrDJGmLx2bWbhLsSB++mYpxUnIuGdzOIHibJy6b4ARxqAEIAcKkL6HgvHe9nEAJM&#10;YjKLlMImBwEcSqqQmYVCxMr+DLlhWrdcwa9QCioBKmGVWlQN0ElrtJJ+AI24LxoClwB6YV+doFrD&#10;q1RxyuVM5EhLMbVARMmXMcIOkJklAAWrVMkuC6NCSi/9LSS0EhmjDIDqYmqxiFIkJBcKSEhWQnIe&#10;QEBCvCvzCNmIxS0+i4PLRMHGZgDQg4SZmLAJHdbzGRCX1Cxs8idPqoCsz8HGpXDwQQCXkBr2s5qB&#10;2jR3+mT+k0C9OqNZAeAnmhti4YeDELgE0RCK908QwCi6tljonog5OBb5ICBsuO+An5+msLTfSugF&#10;EnImdF4ZNRtmLiklq5NmQ3t0uFP/Y/L6p/CPPvU5/kT/6oIuw0InuiT/B7rc8RO6FK8TfzRB/1eh&#10;80Zd0CXa/0T8PgHcyeN2QWeELkCTd+bQ+fNz0rczMqCLYfEnZCPNjJL6W6AeEX4LGQ1hsBBzTGpy&#10;50czMB99/AbiMx8JyMcxGDszwcyINyCWl3F6WqyOGoPYayImm5EqADFCSeijAOB7y3G9ZJjeCkwv&#10;FaaPBhuhxUfpCdEGUqyJHGcGEGOMqE5NsNISbQysg4lzMvBJYma2mJ0n5ebJ+QVKYZFaXKKVlulk&#10;5RZNtUlVaVCUa6UlanGRUligEOTL+XkcSgoKNjkZxl5yYhIuxp4YacNE2TGRDmyUExedRIj1EuN8&#10;pHg/Kd4rpqeL6MlCWoBPQQwQ2QQ33BdAh0fDOTspVfQq/ISuAb1GQkmR09MUjHSoLtBhnaDn52k4&#10;2RCI/gSAAoD4nZM+Ou+j6OxiaDcEBUJQr8jo0hpdXXfSwGy4RPTBShtCAKDATwhE/TZziQEOwY8Y&#10;7BJhKZ78OdAIqJ9nIRUG4Sz0fHQpHcb8UjmzDAAKCvQnAK5KaMUwlaBjF7QipE8RArD4ZCNmzXZq&#10;tIkeZ2YmIEx/mPVHrHUZ8Sa4xAyb/NJirKi9Lzw1PBpUhZSKtC6Q6LIKZYjRuvrYzMKTLzo1k6PU&#10;xEg5rrcE20sEwPcRkaKklBg5asPKJ1q4OMQcmRZjhlt0rvORev74jU6YBk40wRKLGY/YYcPtoOnC&#10;CkFC9cvoyTD1hz9ZsHJwCJfMxZt4BAsf4bCRxTPkEIYF8gkb7xrD1K+SHC0jRonwEQg7G5YCKBgj&#10;QSuhuTTcoIabJqUFoF9AqeixFkYclBD5AAJlfMPJFaQoBTlaSY1VI+bLcWpqrCociBjsEiKFkCGu&#10;DxfTi43pxQQk9uGQYuWkOBWAkoiY29KwGjoOORWYhlWRE6T4GGFiJDshgpUQwQxLFmSCGvuidUWP&#10;VzES1AAhGZ4OHtMAtcdMhMLIsb0E0d1YyNnJUXJCjJKSoGXgjABQ4CcmQoqNlOGhbHFqOtbAIVnR&#10;g3hV/HQ5J01Eh/7i5ZKSQAppfjEDgYjuE9DcPIqTS3aA5FNdAEo89Gs9gJZo5pJcAqoHMRT+ZOtP&#10;TTR0srxwx8Q+EtDJ8Rq4IyvsMpqJN8JTkxOU+BgpLloUPk6Yl9AH8e0c15sR9u1MS4xkYKKYIKES&#10;EiNZYb/QYjpOySSoOWQDj2riUoxMgh4qkBgnlzCdElaSjJ0qY2WIGFkiZoaYnSzjOtQCXYrdXpef&#10;OqQ6a3hFcEihb3hBYERJVmtFSXaSNcMpcygxrdX2BeNK6rI1jfl2LY3AjU1gRhLUTGWy1VeclV9b&#10;Vd7aWNcvp6gxt7K5qN+g0rrm0tqGwup+OWWVmcWFgWydUKXkSEEaZbqy7OL2lhEDa5pzw2cAu/R2&#10;v9VTkJpbW9K3saKuvqymf2V9VX45ahOc6U2zKI1SlkhAZTs0OgmDIWOx+ldUuAz6mB7dv/nrf4/t&#10;9a1MyCNhE3r3+KZX969RF4vRUb0xiTEJCb3j4/vg4hKoWIaYptDwzUaxxSAxaEUyDp1CxMTFx0VG&#10;REV26xXZOwofh1NozU0KXZvWPNzqHguSJ2kQypuM9lEQaHF1eIPTPClT4ZLOMkJtHKrWt5nMbSJR&#10;hVrVaDA0s5hFbHahzTokJWWs0zFco2kw6AeC7vd1qNX1MmmNzdYilVck+dp8/jatvkyjKfAk9S0u&#10;GNzYb0xb//GDG0aOGjRm/JAxLdV1OUm+ZJMZpEGsJUQRYrrFqfhaagJLyFTQcXxcLJ1LU5DxAhpZ&#10;xmPrhHyLXOpSyJJAV4vMpFh6TPd4vcQkYcisSqtVbglYvG61zaO1ezS22ryKQk+aR2nqm1GYaXLk&#10;GkxepayuttqXktbzq/hvetG7Kzz2lpn2ool4dTUhfVj2zIMt885bc6Z0Z2fpK2b5hm7Gp4zoY2vA&#10;+Ae6Bi7wNM2JlaZbMwadufDh0K77uY76w8sunVl9o0BVmaeoPDjz7P7pZ6YVzu0nLB8mrznbvC60&#10;63XoVCi060XozM+hx4ih1c9P3oR+fD17VK1HFpUi6zk6R9JqJ4wwE4ZIo0qi/lIR+ZcR3J6jJDEd&#10;WlyLPGFGUL2tf/7+AVUnhw641j7saEvzgdFtrw9s3T9l7Nll869vWXdp45oxleV5Jr1bxPPJRGla&#10;RbZB2TfgmDGw37y2+uYsX5nHVuFPAhS5bLlWY4HDUhnw1GUEQS/1OJtyM/vnZFSn+OBqUKNI0cjK&#10;fPYxdRXTWhub89NzbbosszrTpPHK+TXpgeqgN99h8sgEFi4dZInH3r8g06MQ5yfZSnyuZL3Sr5bl&#10;OM05TqtHJbMIuSY+2ybmg+7TKj1qebJBk+M0ZVhlyVqOTUioSrW0lAaLPfocm8ItZeQ7NXkOba5d&#10;k2fX5zsMBU5joctU5DbXZHgKXBCuKg9YBhQGR9cVAwYVpw2pyB7RN39YVW5zQUpNhrshx9dSkj60&#10;MqelPKM+z9+Yn5ZqVI2ur7l34tTVfUcu7jpybd/pO0cuPT5z68XFey8v3X9z7cH7209+evDi1Y17&#10;b+89/vHJy1+ev0EJ4LffPQP8+OINglffA3549ebti1dvnr14/fTph5evvn/6+MOLl6Ef3odevX/z&#10;4Nnr+88RDvj2d+/uP3lx887iyZP7ZWcWJ7tdcoFZSLdJuVlOo1crBfTNTikKOCEEdKdCAIpFzDYJ&#10;mXoeTcel2mW8ZKOyMsMP0QCFfodPJ0O5YYipZpEccj7ElFGxICFcySBo2ORMq64gyZpu1hg4VDWd&#10;4JYLUvQKj1IUNChB92ukaSY1IN9tybYbjFyKTcRMUnCz7Zp8t8GvEdpEdJeMDUoOVL4TsjIiLotN&#10;cp9akGqUQRwIhCQ5dlN1RlDLZsd/04MYEc9IpGJ6Y+L7YOJ6J8b2SUQJ4NiYxLhYLC6ORohnkxK5&#10;FCyfihWhBHCYA/59AhjGbQhE2F+yiUu28ig2lACGAZyKkSPMcfgM4D7do7/9ulefHhGJMTDIYTrt&#10;gOMi41E74E5E9YqO6RMbH5WAEsAJUTgylo6LxUf1jGCTyEG3rTQrmOOzmaWsVKuiyG8rDtgR2xqX&#10;JU2rtPFYUHVZNn2hx5bnMkON5TpNULeovS/Up08tgXYFdQsVC0qe0+KUiJM1Oo9CrmcxrVx2slYB&#10;ceDx/Co+tGqPnJlhFuU6pJkWfqqBnWLk6rhYo5CUblfUFwZrc1OyHUboL3U52W1lFY25BeWBYI7V&#10;naw2pyhN+VZv37SM/sWZXqPAKKF4tLxkkzjbrStJtuW6jQGdvCrN1z8/q8LvzTIZANlmc5ZekSGh&#10;VFnZRWpMoTqqNZUyPAs/Iid60UDy7hmC86ul3x3QvT6teXNa9OoU+4fz7NB1wS+XBT9e4P5wlvX2&#10;DO31SfLL40SQ359hhO7rQ9c1788rP5zXhy67frqU9Oa45c5e347FeStm1c6cPGDCxFHjpy2YOHvL&#10;pDn7J886smL5xR2bbx/ac+/gnlu7d1/fuvvy6q3nFq07sW33zemzdk6cuHn27L2TJmwdPGjB4AHz&#10;Rw9dunrh4Y3LD106du/x9Rer5qxMtnrzU9K3LF/3y7P3p3efaKtutYjNAUPy7NFzHpx/GHobenXz&#10;LWL8Gj5b9+fHoTO7Lk0fPr8qo05J1yroqlRL+pLJy3787ufQD6GXN1/vXLG7sagp25VrFJh1XEOK&#10;KbUuv2FU/zGTBk++e+Im5PPDnTcTB47V0FVKijzTkl4ZLM+x5Zb6ysoDFdnWnGR1apG7dGLztG3z&#10;d6Nmsme3XajNaAjqUsc3TTi7/dyjMw83zt5Ql13jkjqC+uTy5OK28oFLJ8w/sflQdVppWaAg05Ka&#10;rPWWBUpmDZ9xZvupF1eehb4LXdpzedOczaunrlk+YdWMwbM76ieOqZvQ3m/cglHLABOaps0buXjz&#10;nB3j+09yiT0BdXLftH5TW6esm7EW7rVg9PzR9e0DCptH9msf1zhxasuMyQOnjarpaM4fVJXSrzip&#10;rMBZnGHM9soDHpk/qIWhuwAeAcIzTTmQGwSW+SoHlw0b2zBhcceyPUv3r5q8dv+KQxd3Xbm859q5&#10;7RdPbT57bP3Jg6uOjG2YnGHMA8wbueT6gbsvLr0FPLvw5ui60yc2nju95eKl3Tfun3jy5tqHH++G&#10;frwfWjhu3cDyMT59FhcnjfkmIerrqMSIWBx0wX8QwP/Wu/fXffp8g8geX0d/9VXUl19++83X33T/&#10;+t++/eqvPb746psvev/9r6Qv/s2HxTVweANJ5Ja42NHYhKkU/ExS4kJyzHJK9Fp6/BYWbi+XcJBL&#10;OsYjneKRz/LJ53iks1zCGQ7+DAd7ios9zcOd4RPPC6nnBLSPENHPixkXpKyLMvZlNf+Shn9FJ7xm&#10;lt52qO64NLccqutW+T2b6r5Fec+suG2Q3tSJL2sF5zS8k1ruDilpKTdmLOXrTanSg/WeURbM5DT2&#10;yWGZN6r8Z/3qoz75Pq9omQo7TxS9QkVYrSLvtotPZ9gv5QeX6yR9I7uXxPbqxyIWUxLbFPzBEnYz&#10;h1xPjRvIxIxV0Gfo+NO1nCH0mA4hoUNAaSHH12Mjm8mJQ9j0YVxmQ0LMQHz8UAZxGJPUiIsti+xe&#10;HNmtIqF3NS6qNLF3QVyP7OhvcuK6F2J7l1FiqpmQP3uMVdnh0LU7dDNyM45NnhA6cSL0+GXoyv13&#10;Ry6/PXT9w9H7iJX55Z+X18+q0JWM6z+nY+DCUVXTJ/abtX7Epp3jdm4bu33XrP03jzw5s//26uUH&#10;ps9Yu2DelkXzti6Zs2XzykNnDt06e/TO5ZMPL514cPHo3XOHbu1Zd3ThpJULJq44vvXsiW0XZrUv&#10;GlbTAXL51PVz22cuG9exZFTL4vZBq8YP2zxj7LbZE9ZPGbVsTBsEQsjGaWO2zBwH4esmt8PPFR1t&#10;myYM2zl9zIH5E/bPn7Bt5qiN09u3zB27Z9mMtbMnZrktpKgoJobMJ/MJ0VRsFB0TSUuMJidGExOi&#10;CCBxcRRiIr3TFPijGS5djHhj/nQkcKcLaECnEbCAJYMkADqRSyMgPqUJCTRsLBkTQwhPK53HACMn&#10;ysdHIUcJYGPhdv8ggCk4DhXPBaAEMJuKcMBsBsIBc1lSHlsmZisEVLGcqZBTpfw4loYoGZRTd3nb&#10;iXdXHvx44/HT4zdv77hwaObu47MOf7fp4YnJx0f5Rh4ee/D8zNMbB646NH7HyVn7vt//cP/YDRsa&#10;5h0ctu7U2O2bmxaNdDU26cpW1s95svX2iRn7Ts49eH/rzTtbrm8Ys3ZR64JN4zdsnrqzPn+sVVrU&#10;v3jyhJYVeY5aE8NXaC5fOXz1ysHLhvgGlYpyL806+XrD44neUfWCqozE4MhA+4m5pza2b5rVb+ba&#10;9lUrhi9dM2r55klrjyw7dGffrTv77z4++Tz0JPToxJtxdbP98jw12S4nmbUMe6G378jGSYMq24tT&#10;aioyGk5vv/Di8ss7B26+PvM49CJ0c/OZuTXjFjTNeHzqh70rLi+fsOf2kXfrph8scjbOGbp21/wT&#10;B5edXz1++6IR65aN3jChblaZuybXVNovZWBT4eiBFRNnjlk/rX11afrAwmDD0IZJowdO3b5i/+ub&#10;b36+/+HDjVeh22+ubDy6aez8E8u239hz6tqe4zf2nXx04vL3V+5/uPn43bWHLy/cvnfk/NurD0JP&#10;3oVe/4Lgu+9fnL91dfeJd1ef/njzdej+Tz9cefn40N2nR+5f33Rx/eiV8wfNmDto6uIRc+YOn7qo&#10;Y+a1o2c/uoB+8hQ5AzhMAF87uGfW8LZBJfktZflhOtZZleYZVJozoqZ4WN/ClvLMgSWZ1eneylQv&#10;TM0oXwtrM5ANeekgYQ0Gi4oSvxM1yYWfsMwAWexzQAikAqBJYFGH6mgESNI3I1CfmwaoCHpKAy74&#10;2VSYVZOVAksUZB3iMkNgZ+S6nNTmomyQkAOytvHY4Cr8bC0vAEAmEN6YnzGwJBceBPJBaWZI0l5X&#10;+RcuEdlp+q0Mbzah5hGBsIUEsvcEgR9p3T+PXxv+otvigM/3yj9HZ4QuQDPp3F/+SIz9r0IAgwKP&#10;878J4P88PlXdRwK48z1+2ojsis/T/lcBbt1JAP+RC2i0d3xkdD625yDg99v5H+Gfb/+fWt2fRSfB&#10;0wVdon3EHxNUn3O68PMf5flNTBSfk8Gfwafhpqm5AQXTL6W7hSQnj4Ds4TIT9YjPXpwJlVwc4q8S&#10;kYhnSNfvEsBhOycLMwH6lA3tU4gbTKyTHO+hJPrpuBQWMY1LyUS9jwJA7/wpoOcIGbkAEbNAzCpG&#10;IWGXoJBySgGdDK5SUKngV8h55TJumYxToeBVhVHdRaoE/ZR8UKrl3EoZp1LCKhMzAaVKbrWKUyln&#10;lktoxUJyIY+Qy8ZmszCZElqJlA5Ad/bRbf1ykBJaoZiGeEgWUXMBQkoOCimjQELPB6CXIATxqEzO&#10;5OKDXDzSlkDysAEOLsDF+NlYPzRCAQlph3wi0g4Rg1ckDuLzE2oJuhgbh/QyDg5epR85oxqJgwxl&#10;YZnGw0MLQSQnETnUHPJEYsIQRwiE80TjIy2/i+QiBxv/vgyb6AXYeB/I8PQE4SlsHOAjAdzJAf87&#10;gFKFx9tOJvgf7RZaIzwXahSOEmDwM9wT034XIiJMTJkyaraclqOg54IEoJ8xfT6Xof0F7dd/Hh8L&#10;1gXhcnbpKSg6O1cXdIn2H6PLHT+hS/E60TkgoD87B67/KnTeqAu6RPufCHj1CLP7OX0L+Jy4/TNA&#10;c+hMCAr8hEBp2LS3MxANB6Dhv0HYAvg3LC/gU1PpAh8sCcLcGKwZEPvFsAmvlZlgpsWaaLEGkNQY&#10;PTXGSInWUaINYYnQveQoNQqU90WpXxSdIQBClIYQaSRE2UgxDkqci56IfCAS7q3JqDtiCSNLxspR&#10;cPKU3HwVr0DJL9RKKjXiCpWwTMEvkfEKJZx8ESs3/N1MpoCRzqUGmSQvDe+mYO1kjI2UaE2M0oVd&#10;RhuxMSYAJsqcGGlKiDDH9jLE97Fgox2kBA8DxjRKJozPYnaeWpSrFmSEOS0fl5TEwFop8WZSrJ4c&#10;Z6LEG8NHmSIubUHSEq3wkxFnhYkbRjaYblBSEyV6O50eA2DZ0El2wiV0IYHOUJ2dDv2JXgKggVyC&#10;Vxgmdzlhz88MDFSREwXoEAJLbpQABiUcIQnqLUzrpnNhAMQHoSaRD2KIKcjnL5Q05HsaajpyRgAt&#10;Q0TNEsFYxCxTsCqUrGo1t1rN6QdSxe6r4lQhp7+zKhTMKlQiHwPRkDlFQStQ0PMAMHZBc4KehYzn&#10;2CR6rC1cFUgjQdcwYdrVCguYzuUNABR0oaXhZKvZWVBLUC3wvBCIEsCfKgT5tiDMvCJZwZRNjJSj&#10;Pp9xvT8ymtRYBT1eBWAm6mASRyhexC2HE2aQ8LoIOh3SqiHnT4thxFs1B+NhJ3iZcUnMeBfocC85&#10;PU3NzkDuSHDDvcLRjIwEHSPeAAokQRt8GEa4ihDJGEOYqUXYX0KkENeH2wlyjISD0ytYHi0/RckK&#10;8AlOarQJ30uDsr/0OOg4OmrsR/I4zMsqaXGIHXCYeDayMIglLjwarg8f4W4j+fgIHsr+4iM4hBgh&#10;A6unYw0ABs7AxBtZ6GG6JJTRVOBjxIhP4xghIU6Aj+UjeoSAGCmhxMgZCWo2VsfFG3gEI0BMtQlI&#10;ZigqBKISIpDjVMhxzjgjDaMPH+KrI8WpcVHyhN5ikGGvywgNTIAyY/RhDtgtZiBH9sLfPTYeOi/y&#10;tQQLOY7axcQhR1CzCFbUtTvED5vwanCRWkK0nhSLdCUG1s4mfOSGMRFyyBmAC5sgoz6lEcQoSHEq&#10;GkYHDwug47SURBUpXoZSv4kR3IQIVpj9RU72jelJw0RxsFF89HTkhD48TKQAMqFi1OR4NdSYgOaU&#10;cXxybrKY6eWSHfCkTJxBSHWq+FlGableWiXnFnLIfridiK5waAzlab5BZekjKtJHlKa0FwdHlsLf&#10;5uyq3PSgVZTnE6Q78IsnFY+sTRpQ6HSL2IJ4PLUnTkKUuLWuTH9qcV5WbXlJcXJGfXZ5a3nDkKqm&#10;ppKamtzyvtmlfXPKqrNLPQanSaqzyA1Gmc5nSaorqxnd1t5U1VCeU5Ltz0DZ3+bqxpri6qL0fNDR&#10;Y4DzUrKDzoBWpOKR2VwSQ80Xiun0NJdrSEMDISY68puvv/373+J695QJebj4GMSNYo9voiJ7RUb0&#10;jInug8PGkcmJeFwCMYFIx3NkTK1e6LBIHSaZRS1ACGAqIQGPj42M7v3Vt9/2icEQ6VqXf5jVPdbs&#10;HGNyjFYZhvCljWxhLU/SIFENNNpHOX0TQUrVg4TyJrFygFTV32xuEvJyk5wDiwsmmw21Am6OWlGu&#10;kJaY9DWgc1mZWlUl6HJJsVRUqNeUm/UlLktZacGQ+uoxFQUDB1QPHdM6dmhty6rpcxd1jJs7fPCc&#10;Yc3ja4sbUq1ldmmxQ2vkCegJZFyfRKvSLGVKVQI1g8BlkYQ8hozHUvLZKgFXJxaZ5DKHWpVk0His&#10;apuYxqfEEjR8BS2GoGQJNWyxQ66dO3rCo/OXrx86/vDs+f2r184cOmLDrLkVXt+gNH+qQlCRl1rf&#10;r4oQge/WHd9TapOXD0npO0OYNCjeP8AzZnP99OPeivndODnqsunpEw+IqubHuAZh3AM4KUP8jfM5&#10;SQ1xsoyF++6dfBSqHrpk6MQtN++GNMoSraRw/bKrC+afzkwZivlGxu+pnFU5I3QhhDjHQ09HexFC&#10;DQtCH17OHVze38MZmytb2eIfEWC2O8ijTdi+uP+zHv9/jldGdaii2uS98/H/1zgf9/i4fpubcqcH&#10;TYuyPGvKsna11Z2d2bF6QPW6IU0b24fsmDx2XcfoSXU1dcFAVcBT6U8q8zj6ZwdnDxkwf9iAxqyU&#10;5qLs8qAn02bIdhhrslNbKwrr8zJyXWabmOuSC8pSPGUpSeVBb21OarHfVZMdLAs6Cn1Gv07gkDGy&#10;HJq6vGQIcSk4Xo0g26ktT3VXpCUVB+xZDp1HLTTyqU45N82iynEZ0qxqCCz02/I85oBB4dfLfUZF&#10;ilUTtGmTtDKzjOdQioJmJcLO5voCam66UTywKHVCc+Wwqlwrn5JulOXZ9UVuc3GSrTI5qTEnrSk3&#10;szYjeWS/oqb85Ppsb3WqoyLZOqAwCD9T9SL4CcnHNpbNGFI/e3j/mUMbprbWTBpYPbwmH3p0XU4g&#10;224YUll2asu2m4dOnN9x6OLOY7cPX3x2/u6ryw9fXLwHeHP10fu7T9/eefT23uP33z3/6emrn5+9&#10;/vHJy7ffPXvz8MnPr94CkAOAX33/7uXrN89evHry7EXYJeDrx4/efPcY8Q349ufX95++vPv0l5cf&#10;nl2798ODp48uXR07aFChz9NYlF3sd6YY5UYBI8Wk8mql6TbdgLK8fjlBj0aSpBaDRE//hbpyyPlm&#10;EQskVBpKD2c6DHkea9Cstst4AAgBZDmNKCUMySFPuJrtMlkEzIIka0XQEzQofWpJkdfeLzO5LNlt&#10;5jP0bIpDwvWqxACIA+FFXquJR01ScCuCzur0JFAMHKJdzLAIqMk6cdAgTTcrULNgn1rgUfK8MG5a&#10;lC4xO8eqr8vOCBqMrNhEQq9YJoZKjMbjowmJkbj4qMSYyIToqPiYmLjYGExCDAUbw/jIAWOEqAto&#10;wL/jAppF1HDIUC7kDAIAj2IDHSYCKkZOw0kZRDE+nh7RI6bHVz17deuNbsp/MvDFoUxwfFRCTJ9Y&#10;uISeCvyZETAOG0uk4plkDIWQgJNx2GkeR2G6NyPJYJWz0u2qAq8p267JMmvz7MYsg94rE6XpVPlu&#10;CyCglTmlPL9GitK98BOqEf2JXoK69UCIUZVi01llfFZiFDWml5xJMIiYahbBKKBpWASARURzytl2&#10;KdMpZUF9ppokVhHFzKekmeRlPnuJx17gsBS4HcVed6nfVxbwgyxMcuc67Hk2G0iPWulSK/J8SeUZ&#10;qRk2U7JBk+U0ZdgN0FSKAvba3JSKNBd0zFSzNM0iS7cq0/TKTIM6RcEPSOmZWnqWFltgjm9KJw4v&#10;Jk9vZKweI9oxXbJ3rujYMun1bcZnh61P98leHxb/ck4VumUO3TaGLktDF/ihS4JXR0kvD5NeHaG+&#10;PcH++YwkdEEVuqT78ULw+aURp/ZOWLV0+OSpI0dPnN4+efnISZtGjt+yaOHJTWuv7tl2Y/e2a1u2&#10;XFiz6cyCVUenLdw7c96+lWvOr1t3af78o1Mm7RozakNL44Lq0vE1JWPbGqfVFLbWlw7avnrnzTPX&#10;praPV3LEfXPKT+w4GvohBNi6ZFu6LcOldFekV3rUgUx7bnGgvKGgee6YxdeO3EHJ4KuHb+5be2Bi&#10;2+Qcd55VYi8KlCyftvLe2QdIDm9Cz6+/PL/v4uZFW2eMnNVWPaRfTo2Ro7UK9M2FDUfWH7h/6u7x&#10;TUd3L9t5dsfpy3uvXNx96cahm6+vvUF9Moe+C728/HZg4eCAKk3PMPXPHXD76J3Q29C1A9dH9B2e&#10;ac4oTMqfNXzGlf2X7hy/sWf5jmHVLXaR8cTmQ1f2n7t28NLBNXvnts9uyK1LkrtEWEGqPm3OiLmX&#10;9lx+ePrRj3d/QXnln++Hb/Q8dHbb5aEVo/QMCydaaBe4KpP7bpm3dc20tUvGLV42YemGWev3r9x3&#10;ftfZW0duHt944vKea88uvAw9DadF8TqEOH/+POR7xDv0y8tvHp56fHXfjcdnn30MfxR6dPrJd2ee&#10;gnx38wM8I0SDtD/dQ/w/Iw6lvw8t7lhZ5K4YUd2xesrGBaOWzRg8D5SVk9avn7F11+ID2xfsnTxw&#10;Zp69xC7wOMTJOc7K0mD/lqpR1TmNMqY6pltM93/76pML6C9+QwB/Gfv3v8d+gRgBowQw4MvuX/X6&#10;6ovEv/6rMTqmnM5optEH4bDDsHEdRMwUSsJsctQCSuQyeuw6NmYbF7eHRzzEJx7jkc4KKWf5ZJQA&#10;Ps3GfOKACSgBfIZHOc0ln+KRT/Mpp/iUk0LqIQ7+MJdwVEQ5rWRf1AsvmcQXDMKzau4FFfeikntZ&#10;wb0k55yXs88p2KcUrCNq1gm7eBEvZkjivyxJYp1tzx3tJk7K5p3tKLhW4T/v151JNRzP1K8y02ZK&#10;ouYrMYvVxHUW7g6PapfXOFVAr+z9dVViVAOXUULG1rLIjVxyA5OAWAAzMeOUjNkWyQKbdAQ7YbyE&#10;PFZMa2NgW2iYdiFzjEzULmQPphDGC9izNfLpKskINqURF9uAjx1Ax9WT4+vI8f3IcdXkWEAtEztI&#10;TB+u5g8QkQdJqP0F5BoBdbhNt6114Mvt20I37oSevgtdehw69/SXY9+Fzr19ue3OirrZk0rGDSoe&#10;M23kimUdm5cPW7OxfdPmURs3jdq4e+aea/vuHdt5ef3qQ+s3HNm989ym9Uc2rz508uCNI3sub1t3&#10;+OyRm0/vvr926sHh7afP7L10/cTtLYt27Fl14PDG43tWHVoza9PC8cuXTVm3Zf6GJR2jF7cPWjhi&#10;AMgVY4esHDd06ejWBcObQV/eMXjZmDY0EJT5w5pmt9auHzt08/ih26eN3DNn7M45Hdtmj969cNKh&#10;NfM2L5zaXJrLSkigxGG4RDYukkyKYSX0ocRHEuMicDG9MYDYPtiEKAI2Fjmal4RhoH6haQQOnchF&#10;AbqAJQOgNsEoUAK4Mw4k6SSAE6PxMKEkRMd/8gKNniifAHMcJoaAiyNBtPCNIMlHIOa/nxHAKAcM&#10;ELMVXJJAxVGjLqAl8ZxiW9bFrUcenb58/8SF+4cvPjx4bf+sndtHbzw4Yf/E9LEjnMOGWNuKmHn1&#10;yqotA1fuGrr2u/VXdw5Z+WLNtRszj+xrXTU7q71BUVgjz19cPe3u6osnZx84MefA8bkHD83dv3Hc&#10;+ik1k0cVt4+vn2VVlLjNDTvW33lyIzRz1Aa/pjDLULpoyPL9M/ftHrd1cs6Yu0svXZ15poZbXEnN&#10;s36jH+QcdGz+6f0zD+2atuvurtv39t66u+f6w4M3b+y6cn3n5cvbLl3beePIshMjyiYEpLlJokwl&#10;wZ6sK0xSZBv4vuqsllWzth/ZcvHktksX9lyHUeXW3ps/XXkbuh+6seH0kZlbD83dt2P+sf5FEwL6&#10;yh2Lz6yfdbgua/iyCds7amfZuEEt1ZlvrVo1advl3XePrDm3Zsq2ZRO2jWle1la7cFjj0uH9lwyo&#10;nt5cNaWl7+SG4vZZo5dfO3T353s/h+7+GLrx9sbW07unrto3Z+2zE9fvHTl/++AZkI9PXX165vrD&#10;45duHTh99/C5Rycuw88X5299uPk49Pgt4Je7L+8eunzn4JUnJ+7d2X/1xLKDhxbshrewesTS7VM3&#10;LB46e2n7vNlDJ4+uG7x50aofHsGY+T2yzHvz+u2t61f271k3c8qouuqmgmxYVNdkpVSleWqyAgNL&#10;stsqcgeWZDYVBQcUZ0AgrL4AfTMCsOIC9C/IHFpdMrAktzE/A/SWsnzUtBeWZDkOY7HPUeJ3goSV&#10;W3lKEmQLlyAEJOjoWg4AOqSF+9ZmBws9NljvDakqbqsohExSjSqQcDtIDuuWPJe5Ks0HtwBAKgiE&#10;zCEJmmddTiogvBT8eLuGvHRIWxpwVaZ6oYR/4f7Bhjuy04RYGwTDFgapPBL8TEE28n6zFfsnIf7E&#10;/v77RO8fAc2kc3/5f5gA+yN83P7+Lbru//6X4yMPgbAj/5sA/k/jU9V1JYD/CJ+n/c/g8zzh1v8h&#10;ARx+ywiQl44NAP6XJ4A/3x9HC4O+pt8FVODvwSmmuEUU5FRCLh7ZuqXHI6cAhrdfEfsbSoyKGqtC&#10;HT8yE/UALs7OwyNeHwVEF2oZHDYMsofZDgN65CH0LDQal+BlEbPYpEIetUTIKBcxK8SsSpCoImFX&#10;AaScaoCM21fO6weQcWtk3DqAlFOLQsKuQSFm9QOImH0BQkY1QEAPZ8gqgwwFjBI+rZRHK+JSirlU&#10;5I6gd0oIgXAepVBILRVTi4WkYj4xn4vLR9jfxBxmYiaECMmFInKJiFIkpiBxJNQyhCSmZHae8gij&#10;NyA8nqcgbMEnwKWPICZD+0SeHQtDip2PQ6ymUCkhe0TkJDEJMaoWEd0Ij06ACkziYZ1IY0ZdcCPt&#10;2SfEI18zCHB+aJCCcLMUYJGWjEoeBumSIOGd8rHIe0di4r1CPNJOfivDHPDvfJD02UdIXg5iDOcN&#10;T09hOuQzfvc/ZILD1G+aAJfxUfmMBg4zH15oZuywi1cA/Ayfh/rROrMLxKRMKSVbTstV0POUjPww&#10;8uS0rN/lgNF+/efxjz71Of6j/vVbdIn2H6PLHT/h877/u0CL3Tlw/Vehs0K6oEu0/4n4rySAQYEm&#10;BAAFfkKgjJrTGdLJ/nbe7jdI/2wW+BU655dfIylM+iKDHmK2iPht1lKidWFmFzXqRSQ5Sgshnewv&#10;DLAowkaNCGCARWkzNtYYNq80o+aVPGISHzHNz0IO6qbkiGl5UkaBjFkoZxVpBRWAj57qP0HFL5ew&#10;S0SsYgGjkEvLYZHT6YQUKi5AwXlxcTZMjCUhyhAfpQUkRGsxsXpsnIGQaA7DQsRYSVgbBeei4t10&#10;oo+K99CJARYlyKWnC1m5Ul6hQoh4ihazgxKWT0hD+CHEIS3GSI4zkOK01AQTJUGP6sSYsMNqhBU2&#10;UKNNtBgrM94BgwBUFzpPQb+QUKD3ITM7qsvpaSjTCRKFlBrsZIshHFU6A6EnwsTHI/qk9AwRDUbg&#10;FDb+V64UwqPcr6x70RAYzwVkxLNC2AUCAHHvzCelhx07Z4ddOudIGVDPuTJmPlQ1yv4qWf1U7L4g&#10;Ea6XXiWllUtplSBBl9ErQMJkIaaUw9yhoAEKlPRCGL5gKJOQM5H+SwiIETfgMHogNGoYiNkujP9S&#10;6kc+G52+oYrQobKzQj6/hFZgeDZ3IqbDyBnDFvQoX2hF4UaFkKMAWrycnqBAjVlpcWr06F/IFloy&#10;D5vCxcD4g34hkQYhSG7IicVGyI2L8cPVMJIhJvRQEQmpeXhNKOUMkzvK9YYl8qEDPQ5xWh6e+hEC&#10;GLUADi8kFJRYKSlaTIjkEyK5YfAhhI3VwZJDQoPpzwErcFqMGYCWAbKCHvRp7YGczoueBByWiJ/q&#10;sFtpJYAQKSTHSCixYnKMCHImRvHoCRIWQR0mgE0MnJlFMLOJiEtMdEOcRTRQMUpCrIQQK6Ikyug4&#10;JQ2roGLkkAnchZmo4eD0fKJJQDKjgFsgBHb4wGMWRiskW6R0h4TpFtFcHJIdbgGtHQU0dXy0ikWw&#10;MvEW1EgXAP0CdDrGwsC4GBgvPdH9CYitPB1jg0sIIA4CiK8DUBN15DhIZWfhXQysHXToQZCziOEh&#10;xCgRrjdeQU6Qw4PQceowGaANhygpiYjFM+jwgNgoYWIEN+zwWUhKEJETRRSMOMwlIH5EIU6YLTYB&#10;4L6oY2qoLui/0J0FVJ+UFZRz0qWsVCEtwCN7WDgTn+yUMNKUnEI5p0RIy2Pg/OR4HR0nVgsU6Q5z&#10;Xa5vaGna6LL0McWpI4syq9PT+pcVZzgU1Tlap6rX4klF62bXNhVYc8waNYlB7UkQ4oQWmdljcSb7&#10;HLkZyZUZeY25lYNK69oqGlEL4Lr8ytowitPyPQanUaK1KI0OrTU3JXtY85Ahja2NFXWVeWWA+rIa&#10;1PNzcUZBRW5ppjctxeFPTwr6rR4VX84js4U0DodA0gqF/Ssqkm22Xn//IqrbN93+7V+J8bEyIS8x&#10;JrLbl39DCeDevboD4mIj8bh4LCaBlEjmkCVavs2uTHaqfFalXSdWCtgMBiURj4/u2afbX7/6W0Rs&#10;AkdstSW1Wd1j9daRCl2bTNMi17YKZP3p3GqWoAZhfNWDOKI6Bq8vV1wP4QJRtdHQV8RL8SfVlxaO&#10;dlgqdap8lSw7uo8MFIkgFS5pFLkWQ6nVWOa0ViUn1YxqnZXtK20oHTR15IwRdUMmDhoxffCwcq9r&#10;elO/seXZI/LdYwpdE0scIzMUffW4ADdaQyeJqBxAelKyUabTiFRsCgehvVgytdyqUdjkUrNCbpVK&#10;LHKZzWbyB2xer95iFMldah0zHqPlCkx8sVOmGFxZfXLrtgu79hxau2ZqW2u/1JSatKCOiG3ymKvt&#10;Sp9eVFOcq2IKe32b+HemnJddVzhgkTFnTKS7TtO8qHTM7rSGFd9wc+X5UwrGHMofsY+ibeZom5Sm&#10;QdmFM02uQThuRkPH5gO3QnO338nrP3/bodd5+ZMV7IKVC69s3fuq/+A1CmG2gugeXTjhyY6HoZuh&#10;0MVQ6H7o8dEnDw5c3z153tLqyqFq3tp047HG4IRkbongm1Z9wiw/Z6iw+whBt7ku4mRb4ux0dps5&#10;ZkW97ciUqjFp0nxOryYtbaRTuqIyfUKyZYRHPy7DMy4vtT07deO40UuGD+3r95Uluct9nmK3syTJ&#10;Magwt6U4N9OqK012Zzn1YQZRnOexVmZ4s5xGk5Be6HekWlSlwaSAQeZWiSCOXy8vS3MWp5hTbWKb&#10;nOJQ0gr8hvrCQEnQ4lazU62yNJs82SQOWyJKc5L02W4d/Ewxi5NNIpBpTkWuR5vt1aY65F6jMC9g&#10;zEjSpDrVgGSbwm0SB6zybI+hPs/fPy/gljL0TEyKVlSd6uqfl+ISsy1capKU75bwrFxmqlZZk5YM&#10;7yvLrC3xmssDltrMpAKXNkUraMz1j6otKvEa0wziMr+5rSxzfFPFlJZ+kwf1ndZWO2tY45TBNTNH&#10;NI6oKW4py22v7bth1pxbh0+e2br/0q7jNw+e/+70zZeXHry5+t2ryw9eXLz37NLtnx49f3f/yff3&#10;H//w6NnPz17/8vzNu8fPX93/7sPz1z++ePPhJYJ3L19///zl66fPXz15Evrw44dXL94+efr++Yuf&#10;X7z78dn3Pzx+8+671+8fvvj+7nfXjp0cXl+f63b2zQ5mO4xejUjPo6HGviAz7Pp0my5gUIDi08ky&#10;HYYCnx1kklqMRoDXpOVQVEyigU+HQIgJ0qUUQjgkBMA7CprVuUmWVIsGMmksyspzmVvK8tsqCnOd&#10;Jr9GWhC2OIH3rqYTdCyyWy4AGLm0gFZWEfSUp7jCB9dp+hekAgJakROGS4MU5SbhZ5pJDlfzXHqQ&#10;8NMuZqTqJYUuU5nPWRn0lQaS7RIFIxZLisbREiiUBDI+joCJxcVFY2KiE6KjY6OjEmIjiYlRtI8c&#10;cAKfnChAB/A/IoDD7K8OYX9piPNnmOxgyuOQTSgBzCDIWWQpCcOK/Db226979eqG+JGN7BkVFxmP&#10;jcMREolEDAkAShdrYFDQ4xuJ8TQajs0ksXgMjkEmTXFZ0z3mZJvKoxdludQZNhU8u0PITtMr862W&#10;LJMuqFHkuy05DqNDwjVwqFB7qAl1ih4x7QUEDUrQnVKeRcA0ixheu9yo46qlVJmAxKcnsMlxCgHV&#10;bVTopRytgKUTcM1SkVks1vF4Rp7AIRFnm7ReMctEJ9g51KBalm8z5lkN6QaVTyFKVkvTDYocqzbf&#10;bSjymvOTdNl2nV0s8qjVJcnJ1ZnpeW57jtuS77VBB9TzCUYh0aVmpDvEeT5FfkBekqapzHFm+e1p&#10;bnt5VrChNLcq01eSbKnNcjbkWHMsjLIkdn0KvzmNPyiDO7JQMrPOvHqo6cw809Ul8sdbTB+OJP18&#10;1PFmn+LlHv67w6LQBXXosjp0RRO6qAydkYROikNn5aFLyaHHE6+dnrp+9Ygp04eNmjh5xMTFQ8et&#10;aR25etq0PcsWHd+4+uzGNWdWrz6+dPXRWUv2T5yzY/zkbaM7No0Zu2XO7MPzZh8b2rZ6cPOyOVP3&#10;5aW01pWNLQzWuXTBXH/hiOYRh7ftD30IjWsZ5dG61CzVqP7tT68ihwH/8OD9jeM339378dnVV0c3&#10;n5wyZEZtblNxoDLNkmeTJI2oG71u7oa7Z+6/u//++rGb88YuyPcWqllaJUNd6C+eM2be0S3Hb5+6&#10;+/Lma+SwW8jtzpv9q3a2lg0o9ReOa+rYuWT7xjnrx/Yfs23B9sNrj5zdfg7k4o5lAwpa0g05Nr57&#10;ZN+OZeNXPzr9JPQmdHX/taGVw0q8pYPL2xZ1LFw6YfGW+ZumD5nqlFhFWF6KzlMZLB5Y3DB7xNQD&#10;q/fcOHzl2aUnP9x5+/7uu7e33qyZtrY8UGFgGf2qQKGrJN2QlWHMrQ7WVSbX5tqKy/39JjZP3zpv&#10;1+4lB1ZPWTd3xAKXxO1T+o1sAzOSwY3l+JTeqtSKmox+GaZMSJtjze+bWttWOnRE9ahBRW016fUD&#10;C1uhzKAPrRjRUT9+8sBpU1tmAEbXjoWQluLBjTnNubYCK89hZFlcYg+UId9RlGnKCWrTIbeqlH61&#10;GQ3VwZqmvNYZg+f1S2sk92DSe3NLPFWNOYPS9Dkj+45NN+TqGdYMY97QilGzhy1cPWXjjsWH7p1+&#10;9fz6L0+vfZg3fpmMqY7rEUeKx31yAd1JAH/Zp89XvXsjx/3GffH3uC++7PPV1927f/NFr+5/640c&#10;Btyz21ex//ZXcfceGVh8I5PVSiMPwsQOwcaMp8ZPo0TOokUsZMSsYidu4eF2CogHhaSjfNJZMfWc&#10;gHKOh7iAPsPBogAdJYDP8hFP0af5lDMC6hkh7ZSIBkmO8IiHBaTjUvoZFee8XgA4q+Wd1/AuqnmX&#10;VAhQK+FzOv5JA/+ITbhBR22nfjVWGXNseOa4IGOonzQjyNsfUO/Rcg84ZQdT1Iv0xImiyDl6/HIH&#10;e4GOMkOCG0OL6dvzi7yv/rWRgh8sk1RQiGXEhBoGroFJqCXHNFBiRwgJU3W8uWbRRBl1uoY9Uc4a&#10;yiaM5FOnaKWTtMp2IXssj73Uot+Rnrwx2TNbIx/JogyhE4ayyMO41FFSzniteKJBNtmqmpds21ia&#10;eaB/2dGBlQebS7ZU5ywvTF1WnLWxsXbvyJGHxk6+sWzjpYVbHm04eXvF8fMz925oWjgpffjatpU7&#10;lxy9euzJtT0Pt07esXTA4nn9ZsyomjKjYfrJTef3rj+xavmezVuOnb/w6NLF704euXHh9P2XT0L7&#10;dp7ds+Xk2SPXT+27dGr/hfMHLu/bcDD0InRs64nNi7ae2nHu2JZTC8YtmTN2yYF1e1ZOHI+Y9o4d&#10;smxMG2B5x2CU8d06a/yaiSOWjGpZOroVlHWT2yF84fCmzRNHbho3ZOuU4fvnT9i/aMKOuaO3zRmz&#10;Y/GkbYunTmhtFJPJhKg4BoaG6UOkJfBiexJRAji6V2JUzwQAKLF9sBACMj4Sj4n5eEwvMZEOEoDy&#10;wSzKx2N6Oy2DUfYXrlLxbBIGcSsNaROi0PMFOo8BRgjg2Ih4lADGxhI/J4BhViImMj8ngFl0BCgN&#10;zKOJaYlMJVslo0gkWL4whpmu8l7bdfLx+Ssnt+06tHrr1R2n9s3ZvmPcpkMT943yDS+g51Xyygpp&#10;OSMcrfMKplQKcpdWTF1cOmmUrX6IvqpWkJ2Dd6bEm/Ko3mZ9+ehgy/ZR6y4uP71/+q4VQ5euGbVq&#10;fOW4amdVQ9YQk6pSqaqaMvHAtvW3a0sm6HgpGaayJaPWXN149cG2W6dnHz479dDy0jnVrIJWWW2L&#10;umF4yohTSy8cnnf88MIjr0+/fHX2xXdH794/dOP23qtHlu3bMGndilErpjbMKLX3s1C9arw9SZzV&#10;Uja+qXC0W5WT7eo7c/TKQxsvntt989yua6c3nd89b8+1rZfOLju6efSKyyuOXd1wcVHHpvK0YWp2&#10;cmPh2Bkj1rWVT6pMaVFRXGqqm95HKozX9k0fuHXBwaMbLs4csaQkeeC04TvbB2yuKZzbr2DWyKY1&#10;owetHlg5o76wY0rb0j1Ljr08/33oUejN6afHFu3ZPnHVnpnr7x84f+fQ2dsHz1zbc/zCtoNnN+87&#10;v/XA5Z1HXl+6+/LC7ftHL4AOl56fuxl68Cr07MfXFx/dO3zt7oFrV7af3TVj86YJq48u2H9+1cnp&#10;9RPq/BWDC5onDxjT0TB0/bxlj6/eenH79usbNy/u2b1u5rSpbYNG9KtoKS0ADKkqDjO13n6Z/oa8&#10;1Prc5H6Z3toc74DijIElCEfbNyPQkJc+oDhnUGne4Mqi9rpKWKQ1F2UPLMlFiVvUFTOsNCrDHp4h&#10;fonfCeiXmQwJ63JgeZYJkUFWp/tRd82gozlDQljjQeaQD8QsDbggBGVwIRwWhIUeG+SJcsCQEGWR&#10;UftgWB+ikdFwSN5UmIVywGiSv/AICN37W8nFIztQfCJCAAtICAGMhOMRyzARKbwt+2fkJ6B7xOhu&#10;OLoz3rlx3AVonN8CzbPTbrJzoxPdofvPA9n7/n2E99zx4c33/3LZifAT8cLUF7pxhp5y+hsC+KO1&#10;InI1TCgiBDAOOboS9DDd+2uJoOuT/j8A9C5/Uv6zgFT/BKDq2DioEw8HDzXg5RGRHVuQaHgXCdUY&#10;ToXe5c9IBFzC70iE1yQjm7x8EtIm2bgk1AImTAA7EM7ss8NoRSTEkIUXtp6EVw9NurObiIjpAlI6&#10;stFJRNgpLh5h0f5YIrv/4TL8KQlAGt4ftcbfk8jmNRXZUe0iw7WKdJBfS8S4lkdCqNYuUkzxCCiI&#10;l2Y+GWETuUSEiOUQkJph4xBOsYukRBtIiAnar2WMDttHie0jx0WocBEKfKSaEIWYnRGj1Qk9ZYm9&#10;pJjeCgiHEFKMJnwgpYGRaGdiXCysG3kjuCRQ4Ccj0QmvCd4X8jj0VDkrQ8nJUvNy1PxCGbtcxqlW&#10;8mvUwjqASlCr4PWTc/tCyOeAQBQyNgIpq6+EWS1mVInolQAhreJzoIEIGOVCeomAVsSnFnLJ+Wxi&#10;LhOfzcBl0bGZoABYhBwI5JDy4CqPUiCgIia/XHwOD5cDkovN5uCyQbKxWSDRcIjAx+fyiXkCQp6A&#10;nB0evRFTMzbeA8/LxLrhkRkYFwc9WvLXEvoI8nUC1sLDWfl4m4BgBwiJDhHJCRL9CeEAiIAAa+di&#10;HDwsQgDzwwSwkOAREfxhJH+G4GeAn2iEj0AI4z8A2pCg/L+VSJOjJMMr45EQHgUk6OjcxCelQ2fh&#10;AcI+oqFrID6iUcfRv5aAT7xvV/YXgHQThABGbNd+TQCj9FtXKSYhdplyWo6Ska9iAgpAymlZn3PA&#10;v5q//hl0lqoroGN+nJV+JZEJF2F8u8pwhD+PcK9HgBbgH/KTg+uusnPiRov9HxLA0D7DgHfxp2Rn&#10;hXRBl2z/U0Cf+s9IBPCMCAfc2QbCBDD6PQGUqquUkDN/F5BJuP1AU8kGgAI/IfDzloPWKlql6EdC&#10;XYHzsRORiebPS2jVTAxyfCkt3kqPtZBjTJQoY+cYi9j+hhkyajzCkNETEaqMGq9HvEAnImwZE2tG&#10;zljFWURkl5DqltI8EoZXwfQrOMkablDFzdDyizT8Ei1AUKrjl+mE5XpBOUgJNQdxPEDK5hEzubh0&#10;FjaVlRhkJKbQElOpGEAKJdFPwfjIiYhXZ1KCmxjvQEFOdNHgMclBPj1DxMqW8fIlHMREWMDIhBBQ&#10;xOwcCFGJigFKYZFCUCjnF0A0BNycsHtnrwDx8+wVIgfl+lDJJbhZeCcj0UZNsFARx9QWeoIVftJj&#10;ETDiEEfHrLBj4fA4kIRaAKPMLugqVqacngb9Cz3H4eNRDtQ05BDlcH8PdxDUOfw/Xi60BykdIW5F&#10;YVpXSEbMdiFExsyTM/Mk9BwIR0x7YQFAyUTDBcSwX30C4tMeJOgicpaQkiVn5MuY+QpmgZxVoGQV&#10;KtiFKnaRklMipRVKaMVSajFICeLnvwDmBZgpxORCxC/0p3ARpVBIzIdLMkqenJqPfsKioOdCUdHO&#10;BQ8CAwisUtCDgREkIAbB4YElvM75yOwin8tAOLIKxUIbc3xcoIYP5RWRYT2GBELasLEsal+uBYQN&#10;ZE2fiFItM1GDsr+MBORgYFKkihZrgLRwLxiWOYk+6DLQHZCOgNLJiTakfcaZoRfAQijcJZFuEh7D&#10;kXYedrLiRVYj4e+9uDB5hU/8hQJAztCqmQlmaM/QmBFnIXgzM1GHkrWU8GG95BhRWCKAUoVtag2M&#10;BB09Tg/rcFjAQM6QLTPBSI1Vo+wvpIWYQrId7sJM1CNPEaUgRspRp9AQhxaHPB3KNENkLt4gpjqg&#10;c1ETTAyMhYmzIYsiihO6lZCexCFYEIPdWCUpTsXA6jlkE4doZuGNkEP4SGMTeqQxcqoxyQo6hJOi&#10;5NheIkxPITFSBnfh4Ix8opWWYCDEqDG9ZQm9pbA0IsZq0FO6IQQXpYRlEjXRAJ2aiUc6NRPnYGNh&#10;5QD/+5IFlKCYmiamp0roKWJGCgfvQiyAcTaIycZbEXNhikNAg9WFA7qYiOqHtLAeS+ytgCfiUx1S&#10;pkfCSpKyXBK2S8Z2SjlOGccOkksxc0gWNtHMwBmoiVpinBwXLcFEikAhJyipGCUDr2GT9DyqSUC3&#10;COlOBtbKI3ukjDDLywgKqDD7hx25Yxwg+SSviBaEJRxykDYtCMUQkpBDoCmxZmKkjRDpJMckUeJc&#10;tAQTvFAJTerVGStSfa3FmSPLs9tL0ocUpdfmZAysLMpyK8rSVWbJt/M6Cs7vntZcaKsMWM1sNiMC&#10;x8eyDWKtVWO0m01+t6OxpLqpsC+CkpqB5fUAUBqK+tbkVfQvr0t1BNQ8uV2FHPobdAb6V9YPbWht&#10;qqivyi0rzSgszyruV1BZX9KvobSmJL0gxeH1mCCaz2dxqfhSIY0jY/NFDGbQ5ZzUPpIUFxvR7eu4&#10;3j17fvmFmMeWCXkJ0RFff/HXXt2/jozo2aP7V92++Xuf3j1iIyNiI2LwsSQBVWqUOt26ZJcWIYAl&#10;LBGTQCRh4zHxUT2+/frLr/+OJ1Os9jSjocJsHqDV1kskZSpVX5djkNXcXyws4HNzpJICuaxIIs5V&#10;KopMxmqjvlwpzcpM6acRuXSSJJXAQcNIzMpAirOQkiAK2PP9trxkR0GGtywv2Lc0u7GmpK25asjw&#10;xmE+naOhsHLG8DEVwbTG7OzZQwYNyk3O0wmbU00TKpLHlboG+IVFyvgg8ysL4UslKUHL5Vnl8srs&#10;bLdWqxWKhTSW3+qUsAVOvd1pcprUJoPaJBMqpHyl2+hMsdhzXK5UszHDZhFiMXaxyC2TepUyA5tR&#10;kuQa11Aztr5fddAb1MpTVNJyl6k52TZnQEW6RVpbmOZWyr/5qsdfIhIYgeLSESvsVTN6Our4VTOy&#10;hm3OHrC6Fy9Lmd2R07570LwrJFGNQFJvt49Mz5iiswxky0o8WaM3n3y39twPBQ3zJrRs2D7uhCc2&#10;9fDk8wdX35k0eF26okTVQxWMt4/Q9ZviGDhcWTlUXVXPy2yRZ+VEsFsp0u3JmW8HD9mbntSixGaS&#10;//sYO3lrpXG2Az/VELksSJnqjF1dLl9Roz82vXzjiIxiRXSBOGpitmFChmlStiOblVhvFE8rzpxS&#10;UdDPYVgxcsisQU35ZkOezVIZ8JUFvHlOS0UKcrRYulljETOTjfJslyHdpkmzqnPcxjyPOcuph59e&#10;rbgq0wd6ikmRm2SySdnpdpVNRvMbedlJyuKgsTTVWhgwZjqVySZR0CIJGIVOJcsmo6daZVVZ7po8&#10;X1mavSzNlumSp5jFEC3Pq0u3yz1arkvFSncp3TqeWU63q9lekyjFLs/y6orTbKkmSYnXmGvXVAWd&#10;IM1cUkAlAuTZ9cVJtjS90ini5NlMwypKWovzc6z6LIuyItnaXJCSaZbpGImlPtPIfgUg852a8oCl&#10;LssDgAig988LtNcUrpg6Yuey6QvHDlnQMXRyS9P80aNuHTl+avPOq/tOXN9/5u7RS8/O33l34wkA&#10;lLsnLoaefP/u/pPXtx++ffAk9OxN6OXbD49fvLj7EDkJ+OnL989evX/xGvD2xavvn78EhN59CH34&#10;+ccXb57defD20YuwoeGPL249DL344dmVWye2bm+trAwa9EGjWsskyUiJdgk3YFBmWKGS1S65UM+j&#10;69hUk5Bl5DG8Wlm6RefTyc0CloZNMfGZdhk/SS1Ws0hiUoKeRwMdYJfxbFJuqkUDEgJ9OhmAnRBB&#10;j+np18sdEm5h2F+xnk2BO+a7LfW5aeUpSRoG0SZiZ1i0yTq5mk4wcKigBLSymqxAacDWXJTZmB8M&#10;aCUBrSjPZfQoeTYR0y3nJOukOQ5tacBR4remmZR2MSNZIxxQmNaYEyxMsvfLzMhP8gpJ9PgekSw8&#10;nY6lkRKo2FhifAw+JhobHYWJisDGRBDjIyiYaDo+jkWM55ES+KQEITlR9EcEMIdsgCkAcftMg+kD&#10;5js7TCXhU+f1NKyKSVRyKEoyhhPdK/Hbr/r06tanx1ff9u7eJ6ZPLDYOR8KSKXgqirDlFiamT1xk&#10;z+iIb6OiesXERsQnRGCpCQwmjiOg8GBEtau1fqs52ar3GRUqJt6nk2Q5dCl65KTkNJM6Vat0CDg6&#10;FtkXNvM1C5hQn04ZH/RkvQJqL0kp8qrEaWZNplXn18pcMj50GZueL+QlamS0jGRTwK2VcklaKas4&#10;K5BkVLv0aq9BGzCbYBwzicRGocQlk1s4DI+E65cIHHwWAAalLLM226IrT3HBi0AoeRnDq+amWaU5&#10;TlWWQ5NlN0Mqm0jolImgUVVnBKqz/B6tALoedLokLSvTJS1K0eT6pOluYbZf47GoHQZt3+K8kQP7&#10;983PzPe7S1KSMm36DIsaulu+RZmtlwRl7DQZO1crqrSymzwJQ1MipleQN42QH55pPL/E8mib76eT&#10;WU93mr4/ZP3luPXHo9q3+8XvDgpDp5Shq+kf7o4+f2TcqqWtk6a0jpo4eeSkJcPGrmkbvrp95PpZ&#10;U/euWHB05ZIjy5cdXbzi6Jylh6bM3zth2o6Vay8tXHp61Jgt7SM3jhqxcVjLquEtKzqGrW2snJDm&#10;rizPbhzef3Rxeqnf7IEZ8+39lz89eX944/6iQKGOoylLLZ82dNqcMXM7msbuWLbnxbXXiCNowMvQ&#10;9cP31s/dHjRlmYVOmyRpQGnrsS2nQs+Rq+8f/Lxn1YGFExYPqmgt8BWl2zIz7FlZzpwsZ/aisQse&#10;nb33y6MP2xdtrk4rz7SklvjyKoOlxd78El8RoCK5vLlgwJSWqVvmbj+95ULoYej7qx+Orjk5vGJU&#10;ui67Olizff7On++HXlx+OaCw2cIzl/lLp7RO2rlk+6mtx3Yu2dpaOaihoCbHlWUVm21iW3kQKf+m&#10;+ZvuHr/z/Y23gCv7ru5ZtnfrvB0bZ21ZOWndpKbpO+bvfXjiKeKn93XouzPPx9SNE2HEDTmN2xdu&#10;O7nt1OS2yZVplRNaxh3fevThuYfPLrw8sfHs4o5lkwZMnTl01opJKzfMWr9+zoaZI2ZBFQ0qa+tf&#10;OADk0Op2QFvF8Ibspqa8gfVZ/ful1bUUD545ZM6aqes3zNx86/BdwN1jD15efoNUWtg4+OGpp/tX&#10;HBlcNsKvTGsrHX5p940Pdz6aKb+/HY7zfejBySfPLrwB5bszL6YNmVeZ1l/BMFsk3qKUCqPEmtAz&#10;Lrpb74hvukV2/7pXty96foMQwBG9whbAvZDA6C//Fvv3v/f56sse3b/5umePL3v1+KbXtz2/7R7x&#10;xRfUr75yxMX147AGsaj9EyJa4nqNI8VOokTNoEXPY8av4GA28Yi7BJSDQsoxPvWcmHFeSD0rIJ3m&#10;EU5xsSd5gMRTfBzCCocJYARC2lkR/ayUeVbOOi1lHBNTDwlIB4WkI3L6SQ3nlI53Rs+/oBNcDOOS&#10;hn9RzTuvFpzS8I/p+GsF2EMB1XRpfF/M/7Wh2jo1R9Tfmuju9ZfZcuJsWsxyBW29XTBdmtjBi5xv&#10;YWxMU0+TkwbgeuR88d8cf/mL91//70Yue4jBWMKgF1AwfTmkBh65HzmuLy5iIC2hQ0SdrOSMk9An&#10;ylmj+dQB5LjBDOJEhXCshN9KwoxnkddZtYdzg3szAot18nY6fiAuuhkXVRffq5kUO5iNb+MS2nik&#10;0QrOAq9pY2HK0abS00Nqr3S03J466v6cybdmTzk9buzutmEj3cEGnXtUsHJB39HrB8+bXTW+Jal+&#10;dsOMy7tvP7vy/tqOW2tGrlzWPG/94KWrWxctbJm3evLaJdPWTp2wZNnS7Teuv3j3JvTdvfc3Lz1+&#10;8zR05ez9Y3svbFq5a9PyHfcuPnp55832lTte3EAO3v7hwfszO8+snbV2xdQVy6etXDJhzoYZUzbP&#10;GLtpese6ye2rJwxfO2nkxmljts2esHfR9PVTRi0Z1bK8Y/CWmeP2LJy2Y+6kDVPad80au3Vq+86Z&#10;o48unXZk+fTtc8asmTR0xaRh2xZNnzNmmIrFwvaJpsSREnvj6Dh+dE9cYjQxPhIb0zshqmdc5Lex&#10;gOhe8fCzd7co0EFJiMKhZC1IwCenzUwagcMk81kUAYBNFXYSwBQc648J4I/HAMdFJiTGYMMEMCVM&#10;ADNBEhMRu+FOAhiAEsAADk0EmeNiyDKWQkyVSEgiXjzLp3DdOHT+l8cvD6zduHzCrL2LNm6fuvbw&#10;nN13119b3bh0mKt1hLOtQdl3Rd+FF2eemJzePq90apUwx9VDPcLcMCt9dF9+djDeWq8qmZ4/enb5&#10;xMX1sx7tvH1lzbkNY9YcWXhw0/j1o0vbJzbOyfEP0Ugr2hqXrZh9fFjt3FJfU3P2kLVj1t3bdvP5&#10;nvsvd9xbXTevRlxYKyya6Bl+YMSOKYWTL6+6dmjm4V1Tdj/YfffOzpunVx09sGDH5qlrN0xataJj&#10;6fpJ606tPXNuw6XpTbOThEEt2WbnB+QUi4RirMhoWjd7582DDz9c+fns0lPbR62bXzl5Y+uSSfkj&#10;hwUHHJq759Sac+umH9y84OzCcbuH9J01ceDSgcUT1NQkDS1JijUKMVpBnMIiSBpSNXr74n1bFu2Z&#10;0Lpw7IC1w2vXFnpHF3pHwbp61qhtoxoXjmtaMGfEqpXjN93cdzd0L3R719W1Y5atHbX04LxtO2et&#10;Obx869mNB06t23No2dYjK7Zd3Xniycnrby4+CN2D8fT9jzeePjt969GxK4+OXX149Mrz0/cvbD55&#10;Zs3ho0v3rh61aPWoJVc2nPn50vf3996YN3Dq1PqOxe2zpwzsWD110cW9J05t3zutbejEpqbRNTUj&#10;qyuRRWlJXktxbltp7sCi9OaCVJAtJZmgNOQEQG+vKW7vVzqgIKM2ww9LJlBQtBRnQ0h1MKkm3Qc/&#10;BxZmghL2/2Et8lrrclIa89PKkp05Dn1BkhkUWAxk2bS5TgPIdLMq323ql+mvzU6GS7BICMMMCWsQ&#10;Bz+ZsM6HhNl2Q9giOaXQY8my6WEJ11SYNbiyoDY7CPmHrX4RP8+Qc0XQU53ubS0v6JvhK/LaIR9Y&#10;QMJ94eqA4qy/8HA+Dt7Dhb/9iEvPsJM6+PNPRiwAhJRkxJcgGdlK5pP8YeY1vEf8e/K3W89hmRLe&#10;Duu6+wkI75/+Dj5F+LhvjoCSCvh0L8SGDGVGuTgnF4vSeL9j8Qn6P4XOhH+A33/q/7wM3z3pt4Cn&#10;Q8jdT2a+CCuG2O7Ywo/8kbz8XH7Kp4v8HwBKq3dFuLS/BZT/94jnf0eGTUn+NCDVHxbp9+DlEpI4&#10;RPeflNzfLeFnUkBAGE2EtSUhxC2ypYhQUMl8YthMB7FWDCB+cQl+RoKbhfMinmwpQSE5COFsrJeJ&#10;cYV3kD+6k/28oaKbyxAC+qfGEOYY0LNUCcg5pogHXXwqFxe2aPwDyScGw+XpKrn4ZMRNbljyPn3Y&#10;gRQY6+VjEVtMAQ6xwhQR/GJiipgY6BIiISVLydDv4HGSkMPeyMjWJEgu2cEjOVDJIdk5BGRDkIEJ&#10;25HE68nxGgY2bOqBV3WRNIycCkiUkROk5HgJYvARKyLESshxiJkIKVZOiJXhoyTYKDEuUoyJFGEj&#10;RL8jI6QJfTQJEcbESAs22oKPRRgCUoKbnOiiYDwUjJuG89HxXiYxmU1O5lLTAGGnzbkCeh5AyMgP&#10;O20uBCj4Zb+Fklem4VVquBUANadcxS5TskoVzBKAlFb4e8jn4TP+GSAkZfhF/FkIyWnwQqFhgES2&#10;5kmpPGyAmegNu1b2IyQQAeGlQPLDbpyhF4TJ/t//TKGLDAMZbf55dCb/iPCA3wlk5EcRbtv/HHi/&#10;+qTgP5DI84b7fhcJvQnpjL+W/z7gKaBvdvZT+AmBKN0Ynpt+JaV/QIii7C8oMHN9TuChLCmKz2e3&#10;cIa/A2Qo+CNAaf+8/E31ouh8caALw3b56IsLM5eArkRm2CwVHrCr7FLsTiB3/w2glYYttgGILePn&#10;Ehn0Ph4j/SsJDb5Lzii65Pwngb4LSN75FsKtFG2xv5KIYwakDSDuCpAPdBB3vohr5U85IC9OjLC/&#10;kA+yXBGGz4SGENChWqANyBGX4Fnh3H4HMlo6oJM7RE/thbtwsA42Bjl4NWyka6LHGTt9FfweLMhZ&#10;rbEWxFNueIoBiRJyYf4S8aCL6hCHGm2hRFlJkS5ytJ8el8JITGElBpFTvRMC9AQfPT6JifVxcD7E&#10;xTpCAnmQhR89WcZMFTNSJPQUOSddK8jRS/IN4nydOM8kLQRdJ8xV8bPkrDSII6IGhBSflBkQ0z0i&#10;sgumBsRcMgFh6SixJnKkgRRtRg6OTXDAHCSAGqBmyhjZbGwyB4t8tBEe7gIwLoU/TEF8y8NQKSRl&#10;iin5MlqpnFYlp/UFqJi1SkZN+GeVglGpYlVqudV6AaBSyytVcQrlzBwpPUtKzwDIGJnIwBgeOUWU&#10;dOTjDGaOipmrZOfB3SEEmgSMoogP4UQvSA7GEwby8QdUYyegGj+nhKFhQKsIk8GpSgbyltEFLfQU&#10;5MsAQpaYmKukFytoJXIKijIFtVxFq1bRK5W0Mjm9VEkv7SJFhDwRqUBGKZLRSv4RziiWUfKkYR8D&#10;MjriqBmkjJojocJNc9FwOfL1CcIBq1mF8PhqVh48nYadr+JAeK6EBgVDZhwdtxDCFfRseGpkFKIi&#10;IxUUHh2pIA5UBWJN/smgHNokjB7MeBc91oY+MgCqhREHLcoNgOaE76XD99JAC4TVaZhPRY5j4OA+&#10;nrYrIAFsYgryvRe0Z2iu4WaMHNzLwVqkNA9cgmhhGhixI4dUEB/0sIW6Meyx2czB2mD1C2swOSNF&#10;SguIyF5YFoYdO1vCcZAziaFU4U4KQxlCV9NiTaRIHWrji9wrzDSzMIYw+aqFbKGQfIIdmijyEQMJ&#10;ltnIYcDo3cOeRcwQjfzxNF8FB6dnYbSMBHXYPbWGmahjYw0cHOJTOkzlIh5HUOo37JAZWrueGqMn&#10;R2lJkRpylB4KgyzacU4lMw1KiFLpUFoZLRU9YRp0RqKTEmWG3gGti0/ywqJLSPEj/3GIHjHZD11P&#10;RksRw7OTfFAPOn6Glpeq5iD+qKEOofxcHAwXiCdqSrSG0EeB6yUDECOUEAJVBCXBR6qJEWpKnAHq&#10;jUNAjJjJsXohyS2kemR0v4ThF1M8bLwdio2P0CKDCRapT6QnwutORD42hVKFy5MEr0DJSTcIc7SC&#10;bBU7TUTzSqhehLGGYhARlp2NR07fYOORZkBL0JGi5Jg+YkKElJqg4RMtYoaLQ7LSsYjZPYCGMTJx&#10;iG0xNcHEwjt5ZA8MIzDOKLgZMiRz5FhraMBCMjTRTDkzD9qwhpevYGQinkswbnqCjRYD9YZ8vEKN&#10;++jHBcoALx352gCGmhgXLdpJibAQe2t4WKOEqDUJDNkOb1NR3vB+JUMqshsLAv2L0pqKU8vTTAE9&#10;vcgnbCwwHFwzfkxDen2O0yqkMWIiODichMmX8qRWg70gEyFxa/MqmkpqBpTXN5fV9S+pATSV1sLP&#10;vjllRck5mc6UJI3NJNV5DE74OaymZUhVM+osujytoCiQne9Pz/Ollabl6kSygNVZEMyQcbh0LE7E&#10;YhDjYwmJcSIuS6uQ8pi0qF49en7zJQWP0ankBEx8dJ+e3b/6osfXf4/o2T2q97eRvXpE9PyWkIDD&#10;xmAT+ySQ4ykqvtZnSQ7Yk+1aB4/CFdB4VAwxokfv3t16knEUpURlVrvMMr+G6zUI/SmWwsKUfoXJ&#10;lTmeolxfgVNpcyjMKSZXnicl3e6yyeQOmSxosfgNBj2f71ardTweKBkOh0kkosXEGAQCHg7n0WrN&#10;YjHooGi53HyPR0zEGrhMLYtiFSHkilXIKvXaUrQiO5+spcXBjKUh9aH3+L+EMX9zcBOgq/g1QoRo&#10;UUtsYo6eQ002qvI8No9GGjRrklQyh1IStBqKUrwlqf7sJHvQpMu06DNNmjS9MqCSJEn5dgHLwqUb&#10;WSQrj5ZtUvcLeuozAv2zgy2FWQPzM+ozfYPLs1rKM8pSjZVZ1hSbNDb6my8T4uM0jqzRy51DVlFK&#10;pvx3XZW+eo6lZGI0M0mVPiBv2t7qRedt+TMjCemmQAfX2F/kauEZ6gSi4mEduzZf+WnM+K3LA1Pv&#10;Z686qRu3T9e+O3XKAmvLVHHFLG7pfGbJPEL23MSMRbjsNazytbzyTdKq/ebGM/7BlzOGXUprOZLZ&#10;t1lAq5XFD9NhtlcZl3hxw3n/bak/frzhm0X5nFNTCo9Pr14+MHVGtbslIK5UE/u7RKMKA4VGWf80&#10;d4ZKMLoqf3hZbm3Q3VqU7ZXyUjSSAqexX5q3Piu5IuDMsWpTjYoSvzVJxSvyW0b3rxhQmplilPq0&#10;wiyHpizoSDXLQc/3GOvykivT3ckGiYFH8qi5NTlen5YPSLfKA3phgdfgVrLzPfocl6Zftm9QeXZ1&#10;pqc0xQ5JSpJtZUFb0CRR0uMhcrZTXRwwjx1QCUkgYaHPDLfTsvEOGSvDpspx6Qq8poIkY5ZNDTLX&#10;qfMoeW45J0nB1TJxPrUgw6L2qoQpellred74ATW12cnJOmmKXlIRdBb7LOlmRZHXXJZsz7Zr0kzy&#10;Qo8pw6JsyEsZ21RVk+VzydjQPb0qvlPGGFyZt3TiiFkjBo2qq549YuihtWvuHDtxec+hGwePPzp9&#10;+cWlW0/P33x85ub7W89Cb365d/LSqxv3Qk9fh179APL9w2eAn56+Cr34/qcXbwCoKfCPr77/+c27&#10;X77/8Pze07dPvv/59U+hNz/99PyH909e//L8LZL2+etnl68uHT9Rz2IGlHITi6GjEnkxES6pSMOk&#10;gqzLzbQKuGYBxybk+TSKVIM2w2os9Xvykxw+lTygU0EIXHUhjrLVmQ4D6jgahUspbCzKynaZQHGr&#10;RA45X80iSSkYFZOYZdOnGhGvxTVZKcU+h13MQe19MyxagE8tMfMZNhEbPQY4z2Wuz00bUJxVkGS1&#10;iZhelTi8z2gq8dshcq4TOfIWQtDtxUyrzol8p8Mo8Oih/stT3VlOU9Bq8hmNMd16MnE0Bo5JxXII&#10;8cz4aFp0BDUmkhEXzQA9MQohgHGxTEIcl5woQNw4E+SEOAHi0SFeQkmUffIAoWMS9ByShUu28anI&#10;afECKvJxHgz7XJIr7NfByKNaJGwbl6qBDCO6J0b0iIvuHdOnR+9e3XpG9YrExuHC7C+NhKUgEkPD&#10;xyNuPFGDMMRHaC8MMZLEwTAVNKg0Y5YzUJySlmazW8ViNZNqFrGdCqFDyjPy6AYexS5l+7RiA5cG&#10;1Qvjj1MhgHCjgOHTSKHmk/WINTYMTT6dDK5aJRyLkGWX8cxSlk3FM8vZJhkrxaYtTffm+mx2pcCu&#10;EHp0cgAoTpU0oFd71HKjgAnDGiSH92KXcOHWKQZllt2QYdVNGdzckJ9Rme4pC7oCeqlTwcty6IoC&#10;9kyHMdtlhmEQigqtork0t7WqqF9OctCsDBhgQJbneY1FydbCgKk4xVKZmdQvJ2iT8iBVa1VxedCb&#10;57a211etmDK2qTCrIugudJnSDYosowoGw47aioGFKeUBTZlXAqj0i6o83H4+5tA84Yx69cIWxa6p&#10;5qvrfE92B57vt78+bP7plPmnS1nvb4+9fX7u2uXDR48ZMGrCtPbJywcNX9kydG1jw6JRQ9fPnrxr&#10;6dxDq1aeXrPx4rL1F2avOLF8w8Vl6y4tW3Nh4bIzs+cfnTRl99gxm0cPX9vaNL+hemJtyYiK7KaR&#10;zePOHbx0cvepuoJ+yYakjuYRjy/cCf0Qenbp4fhBY+uy+47pP2bm0BmjGjoac/sXecurUmo7+k/e&#10;veTAzaMPH5x99eTSu03z9+a5yxVUo03i7V/Utnzq2jO7Lr24/gb5PgPwPPTdpcdHNh9dPWttsaeI&#10;F8fV0FXLJy3+cO/NTw9f//gg/BnH07cfI3+P+I4OPQndPHxr08xtVb66LH1Rqip3aMmoq7tuh16H&#10;npx6sWzs6oAidUTl6GPrTry9/sOb698fWHWwKb9ZzdBUZlQd2ngQyed16PSuM3M75tXl1/t0fqvI&#10;luvKmzt63oOzD0NPQ69vvkV8TT8O3Tn4YNGwZbXBplJXZYoiXUc1ZRizJw6YdHLbqTUz1zSV9DeJ&#10;9NRYChvHMEn16ba0hWNXXNl76/mVtx/uh09Efhv68dE75GQBwPehX16EC4/+RJ8FQr4Pvbv5081D&#10;9366FwIcXHVs5pB5a6Zu3Dhr2/4VR85uu3R6y4V9yw/vXXbo2PrT945/9+HOz3AVilER6Dey7+hh&#10;laPGNU4c1zh5VE3H6NrxrSVDUnVZCqI6WZ0+srZjYuvUCYOnXD56bXjjiNKMIjlH9Nf/479hoyNi&#10;e3eL6vUNILLn1xHfftP7269790Bkn25f9On2b726fdmj+1fdu3fv1v3br3t8261H917ffBP193/j&#10;fPt1kJTYxKGOoGLH4aImYyMnEGImkeNn0RKXMgjrWZSdHNoBNu0Ym3KGh7C854XU82LqeSnljJx0&#10;SkE4LSOeFVLO86iI/2cO6SSXdJJHPimknpLQTylYZzTcE2r2IRntsIp5ziq54lFfcavOGERndMLT&#10;WsEZDR9wSiM8pRMdN4p3ark77OJZcmIztdtIHX5RmXlUisCf8N9GyvGz9JzFNslcI3eSmDBRhF9g&#10;5K8LGPcWpvZLiHD///6/3m7fOHr0SCYQi5XabLG4VCEqE9FLmfhyUmIdEdNCJY3iMseL+cM51FYG&#10;YTCL1M5njOLRh1LwY6ikmTzmCinrkEd/MtW+TieczIgfQ44cQYoYhOk+mBLVRkUwkNRnADFiEDlq&#10;KDNhBJ8416NfkePdU1dyZkjj5VFtF0a2nRraemzI4AoGU/O3b7wY+rD00sk1Q6cNmjBp4MTGguat&#10;83Y8PPLo54vvFjfOmJg95MLcfYenbFk5ZO6ZTafP7ru8Zun28R1zVy3fdf7UvSunH5zef/XB1aen&#10;D1zcsXrvqrnrNi3dduvM7R++e//4ysOzu09eP3r52dWHb28/u3fq2oE1O9ZMW7x8woxNM6dsnDZm&#10;7aSRq8YPA6AE8JaZ47bNnrBj7qTtcyZumDp65bihqycMB/3QitlbZ4fdPs+feHz13ItbV17YsvLg&#10;srkbZ0zcNHfG4onjlWx23Ld9GCQaJp5AJDBiorG9e0ZG9ozoBMwCKDr16N5RYeI2OgyEEo7tkxgf&#10;icXEEAgJFAqOwSBxWBQem8oHCToVz4SJAy7h4kjImfHR8QkxsfHRMYC4qOjYiJgw4jCxWEwsDj1T&#10;AGISE6lkLBNyoxPZkEknaAQWZAjhAB5DRIgj03BMBU+Jjyao+eplMxf/+N2rw+u2rpgwd+PUJbtn&#10;rT22YOel5UcvLz25qGbG9OLx61pWbBi8embZtNUtK9cPW9+a1JJPTm9V1Q01NFVyC6rFRTPyxx8c&#10;t/3cgqN3Nlz++eybQ7N3LG2ZvWncquubzz8/8mDJkMXjahf45JWpyqqxlXMWDFyxesiak3MO399w&#10;5d2+h/dXn3+05kLo5NuxqW32CM2eUZsuzzs1v3jGgxU3j8OrqFu0vX3TpRXnJpZ2bJ20ae341RPq&#10;xq4Yt/z24dvPL724d+L+9oU7WooGVruLfXy7S+TISyoa2zL5yt7r3+2+u65+3lz34IWWltmq+onK&#10;6im+lkUNsxZ3rJw7bv30wRvG161ur1w0smL+wLxJhfb+fli7SbKTRKlGll1JVMuJCivf0i+jetPc&#10;dU/Pv9g+70RzzoSgoiLb0K/M3b8+vW1A3pDatMZxdeOXj112ZcfFl+eenF1/cv7g2bMGTts2dcOG&#10;ccu2T1l1YO7WE0t3X95w4vaOc7d3XLi+5dTmCStOLtvz+ODN0NVXoXs/h66/ebD36vEle86vPXpp&#10;w8lDC3YeXrhrTfui2Y0Tr206A+Pwh/MvQNk7ewtkOKt54vjqEevGLb617+ym6fPmDh0xvr5hUv/G&#10;SU11I6uKW4oyBhWmDioKthSnjq0vHddQNrAgbUA+TAdFwyryhlXkDC7LaCtNH1KeObQiC+LUZrjK&#10;fMbqoG14Vc64xtLWkrS6THf/XB/kMCA/pSLZWpfla8xN7peeVOwx5Tt1gEK3AfQcmxoACiDbqsqy&#10;KCE8oBZUBZ0txdn981LqMgNN+UFY7Zf6LH1TPbWZ3toMP1wtTrJACIS3lWWX+x3Vqa6adF/fNDfo&#10;JV4z/P+qSLYPLsuD+Hl2PXr2CoRUJrvg6l/QnZ1f73ojO8LiT6eXhbdEkU/+AXDpj4BG+w1Q15Go&#10;ocyvEN5C/R18ivCP7XJ04/XTjaCEYbPX8CF2nRww+hRo4VGgu9t/Hp0J/+cCeRyEbvwN/pgARt7U&#10;b9Hlcf4TQLb/foswl/BbfCKA/wk4+QT7n4bz3ynSb8ElIMwWh5j05/GJ0OoKXthgtwu4hCT0DL+w&#10;N1ofG+9BT/JDD/CDnxCIXu085C+8BY/sGgM4YVsiFJ8Yl4/HBIIClckjIDb3YWePCE2CnPmHD4ZP&#10;OQ2f//d7CB+J+jtAmOkwwv5y/Whg+FMP6C8uXljyURPz8JOKwvS2MNwgBejjo99YEO1hiw3EaONz&#10;ySIAEL98DBxygh3qD5CSoCHFyxByN05MiBXhY4QAXLQAPceuE2jIp6PdRNgoMcL7RksAnWfFEePk&#10;gE6HgVSMmobVUDBGGs5Dw6fQCUEGMZVJSmOR09mUDACfkSNg5gpZeSJ2vphTIOEWSnlFMn6phAMo&#10;RyHlVgBkvEpAZ+DnkHJK5QzEGWbYHCpPTsuVUXNQp6yo49bfIDPMkHXlmf4Qn3rNnwfaMKAXgETb&#10;CejQkNC2BINeZ8xP/ff/HaCN+bfoLN7/Q+hSjE50ifZnAKl+ZyoME36/BUof/ha/mrk+43rDDDGC&#10;zhAUCDX1e+jacv7H8Mft7fOKQif38PuCVHDrtN8CdXT8G8A83rXkKLqWJAyUAGaHndl2kTxiOoeE&#10;fPXyuYSR8L+QAEZfHKT9x3v57MOyLkCHZRSSsDtfgJQaREmyLhkCUL3zXgCUS+OGHS//FkpmBkBO&#10;T4Ns4XYwOzDi7NRoEzVG2+lmGeGrEnQAZqKeFIUyUsqwl3vEGzMSIQ5hmOixFma8jZVgZyc6EBNM&#10;hPe1h/ngj05EAKBDCDPRKyDmCBFj0GIJrURCKxZTC4RkxHOAmlei4hYB1PxCjaBIJyrSi4v14kKD&#10;pEgrzFdysxWcLICMlSGmp8IcR423AyhxNnKslRRjIUabCVEmQjRi+EiOln2C4mNR4/Ss8OkVACgh&#10;lORT/wowYt3MuCQOBv0JoxkCmIOExGRoXVJyroJaqqL1U9PqNfRmgJbRpGU0augNGkadhlGrZdbo&#10;OYC+MkoBasmqoGfLqJnwZsPr1QBkAgM1DOAwjMN4HjbWLwBAoIiI2G1zMSmcxGQAKDws4gYA7RdQ&#10;ws8Bb6fTMhjGXnhl8OIQFp+aDZlDXxAS0oX4TBEhS0LKk5ILodgKarmcXBFGlYJSraD0VVL7yill&#10;n1jhX0FCLJSSikCBhEpaGQAUObVYTISpB3E1HzYmhskIuZ0UMSlGeh86B4UfEP0gA2lRckaKnB6U&#10;0mBp4ReSoPDIPI6GwBSPrCphcie4QYcI0OuhouCp4aHYiUnh5QpyegUMBdBKQYeWCVfDUw/aUJPC&#10;DdVGjUacITPirOEjda3hzxR04WaJsKSfHBRbBURHmGGFV484HgcZJuoQro6NQT9x0NPjENIXQmDJ&#10;FzbYtUJ8hEtG2F+bgIgwtQhVSQ17ECHAst/OwVoQOhNxX4F8+whtBiWAOVjE2hj9YIKZYEQJaQAb&#10;awzb+OrCd3FCtYgpHhEZuoMLkoSpayQcQuAWUEVQVHrYUzQ8EWp0y8EZeQQzCi7ehFK/lBjoj0pQ&#10;4KkhWueRE+iKHVm0h/sjtJlwo/Ijn9hikM+2YKyAV6li5mq5eQoG0lyRjwmYWTpevp5fAIFqdo6K&#10;lQ0hAIiAKjBiIK8vbNMcriLkMxH0GxEqYlqNGDd/enaEEAWEawyhzNEHh7RwlRSpQSNAINQAVIWE&#10;6pXSfABoEjIa0n4QHjq8JpRSk1WsdFCgVyItB9aKJCQahEBhEB/ySJdHzuD41dAUHrugQlBH8SBB&#10;pyXo5OyAmOkV0rxihl/GTpWygkJaANbh4QOwA0JqOnJMODMPIKHnisPnUkMLDzd1ZMSGYQFGVPSL&#10;Fhj6wu7rEX/1UIzOO0IBkFE01sCKt7Gh8uOsjGiTAGfhYzRSstKttJampvUvy20oSq3MdPbL9TYW&#10;JdfmuLMcojQTK9vOG12X0Vbhay335SapNGwiBx/Pp9JUYpXD5E12pRek5FZkFNUXVjeX1Q0or0cx&#10;sKIBZE1eRVlaQZ43I2B0OxQmv8FV4MtsLW9sK2scVFrXmF9VmVpQ5M3M86QCstx+k1jht9gKU9Od&#10;ep1KwNdIhAI2PSE6AhsfA4iJ6NWr+9fRfXoyKESVTBzV+9s+33br3eMbkCgBHBvZOyEmGheFIcTg&#10;yfEkFoGpEihtGqtRbpCyJTKOFMDA0SO+7vPt33rgo3EKntyuticpk/KcOf3z64ZWDWou6FeVmteQ&#10;XTiyX+3AgrwitzVVK86zK2uC1n4pphwzP0lK1tITPEpeS1l2RdCJeo61CmlGLgmgY+FdMjYoejbB&#10;IqBKiTFychxcTdFLknXiDIsSAiEEIlB6/50W8ZUYH6VhYLVMXKpRFjRIURYQjZzj0AIgvDzF0VaR&#10;C7cr9JiybGq45NcIIU62XVOWbK/J8hW5DICSJFOF39Y36KpKdpR6zPl2bZZJAT/DmzXpzXlBkICm&#10;/GB1pqc+P9CQ6xpcnVpb4BawEv7e59t/xTE8bXNq1l51dOz5Cyn4V0GOMnMYW5UpcJVWLz+RNfNg&#10;Wv9VfUgZMvcwZeooqr3JmjsRj0/JyZs0ZfvVSRO27/dO++Cc/0DcfkXQctUy+qh64BFJ41nFoOuq&#10;wVeFA65w6q9zGs5Tqi6zam+Im+8bhz9OGvfYP/Gub9zZ1JaxWm1fQUwDt8e6AvHGLNp8e/d1GZhR&#10;qn9dWSbcNSx5dUvKtCr7xDL7wICkHppikas5K6kmw9NeU1yUZCz2mArdhnSjrCEnkGvX1Gf7mwtS&#10;q1NdoAytzIPAoE6cZpLDmxpUmtWYH6xKczfkpfTL9EI12kR0qNL63OTSgA3qE61VgFvOgZq3ixnw&#10;LqDCof7b60ohCbzTXKcOkue7DfDSIavBlXkgkxRcuAUkgdeRaVVBDtXpSaCnmxUQCDeCfCAcfgIq&#10;U10QWUGJ5yX0UtES4V4FSUbIEAoDxeib4YFbwE0HFGegN4U2A+0HQgDQQiBDNEKxzwI/oR1CzkVe&#10;M4RDziNqiscP6AsR4GpNVqCtIn/SoP7LJnbsWrro2MYNF3btubh7363DJ5+ev/ry8t0Xl+58f+27&#10;n++/eHPj4Q93vvvp0fPQk1cIDfzk1Y/fvUDw5OVPT199ePbqx+evP3MH/faHZ+/eP//w4cWPYQ74&#10;59DrD6EXP/zy7GXoyctL+/aP6ltr5/NTlAobh22gwB9jeqHTHtCoHWJRZTAlzWgocLvgZ7JW41Uq&#10;/GpVltUS1OssfJ5HIc912FNNOruE51IK7TKenkdD2EedLN9rKw0mZdgRP95OhcCvl6fbdGlWbYpJ&#10;lWxUFvscmVZd0KAEuOUCE4+epBAWJFlrs4M5DiPqsjjDogUZ0EIvU1al+eAS6i86z2UuDbiy7QaI&#10;AGlT9ArICn5CnjVZKRCtIuh2yBipFolPK0yzquG+2V5Hnt9PS8QTorGkBCoNy6PiBPgEQWIMNy6K&#10;GxvJwkQxMdF0bAwDF8PGx3JICfyw/2cpOVEMCLO/chpWESaANUyCnkUwc0h2AdUjZiQDhDQ/j+zl&#10;EN0iuk9Ac4qZbgnbxqFosNGsmF54hNbtExvZM6JXt56A6N4xmFgsEUOm4Gk0AouCY3yy5aIkRJHi&#10;IggJvbDUaJIAw1DTxXaxLtPqrUjNLktJz3G6vRrkgxKXQuKQ821SrlFAU7NxcnoC6G6VCCoZkKQW&#10;Q4UDUNLdImYD4O1ACChmEQtek4FP13GpahYJJFxC3wtENgmZcBVhiEUsNE8IhDggURtuUAABgyI1&#10;fA40vGXUv3emwwBXQYGXXpnhR193RbqvJjcVLkG2ELmxKCs3yQJx4Cp6kjTcN89jhWiN+RnwHrNs&#10;+vrcNHiDDXnpINNM6v4FmfCKoW3Am20qzBpQnDOlrWn1jIm1hRmlGb58vxMKkOcy5lgURXZZlVfW&#10;EBRVuRIrLF8Pze61Zbzg7o6ku9sthxeqbx9pu3Bo6tployZOHD5+2ryxU9a1jlzTNmzj4NZ1kzp2&#10;LZp1eNWik+vXXdi0/fqardcWrb+4bCOCJWsuLFpxZs6CY1On7xs/btuYURuGD142dsSK6qKhFXkD&#10;Rg2aXF/SPKL/qIeXH6yasWRM45AcBzTR1KUT5v/88F3oXeiXRz8hVr8vkHNqf7j14+0jD5aNX51t&#10;KaD05tglwUFlo49tvoxGWDd7e23ugIaClrykkkJfaYG3pDi5tLWqbc3stVePXHtx49XV/dfe3nx3&#10;cvOJ6rRyt9xcm13WXFwZ0FkmtQ5vyC/tm1HYVtG/ubAh25qVYcqsSW3YveDgkZVnvr/wY+g1wgpv&#10;m71rUN7gqkDNncMPnp1/cWXPtUkDJ7skbiVZlWvPG1nXvmD8wkVTFk9rnz55+JT9Gw99JGJfhG6e&#10;uD1v7IIMa6aCqtSydB6VN1UfDGrSim2lAzJbJ9RMmT9s8ZaZO/YsPrBg1OL+hQP0HEOS2lOd23fW&#10;uFl7NuzatW7H1NGTagpq6ZG8bHNxkbcqWZee584v8hek2QIZjuSS9ILGstohDUMGVA8qzqhMc+Wl&#10;u4sLkqsrU+v8ylQb313kLm/IHpCiydDSTB5Zcr6jZGrLrMUdK/rnDkrVZVUm14yoHtPeb+ygorZ+&#10;aXUWrt3MsZX7q3Ks+X5lysDC1mGVI0s85bUZDZtmb310+sm94w9Pbzl3dNOJ0JvQ/nUHxg0au3zW&#10;ki3LN6S5vLSEhF5//1tE978Denf/e58eX/fp8U14odKjV89uPXp80aPHv/Xo/mXPbl/16Na9e/dv&#10;u3XvhdDAX3/d44u/knt86cLH9GMShlASx2MipyRGjcfFTiAmziBjF1MJ6+nU7Qzqfjr1CJ10hss4&#10;z0MI4AtSyjk59bSSfFJNPKUgXZQyLgkZ5wS003zEBfQJAeWUiHZcQjskIB2RUA9JqXuFxANy2hmr&#10;+HKSCnDFrbriUFy0ys8ZxGd0wlMa4QmN4IhOuM8g3ONULFRRBxC7NbF7T/TyxwelTRrcMBVxnJY5&#10;WcceL6WMZiVO4BMW68Ub/Y49+Zn9yXjf1186v/1W0+1bQ2yilyd2sdgpPFoaC59DTigmJNQR8K1U&#10;2mged7xYNIRJG0QjtbDII/jM0Vz6aDp5CouxRMzba1WcDZpPp1jWa9gzmLGTmLHjWbHDKRFDyL2H&#10;UCOH0KMG06IBQxmxoziYDhF1vs+0KCNpQ1H6jqr8ff2KD9SWH6qvPthYN8ZmUf7Lv9qi42fUNi9q&#10;nzi0tmVo/xGThk9fMWHVsaWHHmy/vqF1/qKKcScnbz4yccOBqRvPrDt2ctuZhVNXtg+evG3d4ef3&#10;f7xz7tm25fseXH5y7eStU3vObl+5a+fqXfcu3P/w3bu7Z2+9uP7dnVPXLu07eXLrgQOrt2xbuGrb&#10;/JX7lq7cMnvalpnjNk4bs2l6x9ZZ4wGbZ4zdMHX02kkjQQJWjR+GOoJeN7l9+9wJ57YvP7Fx/sHl&#10;M3bMG7915ridc6YcWDrv2NqVh9etXjl9ul4ojOvZi5CIj4iIio5J/LZnRJ9eEZG9enciqncfFJ16&#10;dJ8IQExEJALEivcjB5wQhcPFkchYOswUTDIXgPK14VnjMwIYYX+jUPYXIYAjo2IjYiAfbBxiHAwR&#10;AOHDgCnERCokhBxQDrgzT/iJZitkSyECROMxRHB3Dk0wtGnI93efXd53/NianTf3nn5x4vadbWfP&#10;Lz94bfXxzSOWrmtbcmjaruNzD68fvnZZ28p5jYvbAkPazAOnpYybnT11nH/kmORhCypnbB+5dt+k&#10;rVdWnAzdDoUuvXl38jHgh1NPnu6/tXDg3AJNxcbxB/fPPDUiY3SVtmJEctuWtuWP1lz4+cDjnw88&#10;ern9xtu9D+ZWTUpjeefXTr+w8PTk1DGnOvYfH7NvbuGUdv+Qlc1L1g9fvX/Wno0T1k/tP2XawKk7&#10;F25/ePI+jMDPLz89umb/6RV7FrROau83dFr7zMPbToSeht4df7G2aub/n73/gI7qyvLF4VnrW+t9&#10;7//mTU932yYpS6XKOeecFCtLqiqlklTKOWcJBAIhkZMAgcg555yTCSZngzHBJpmMsXHQt+89oKaF&#10;u8f93sys+a9vWL91OPfke/a+p47u7+59llvbN8WO3hLdvtHZtbm0d9v4TSt7ts+ZvjkzrjFZVZUk&#10;L0nRlKfpKrzqgmRtns+Un2spKnAUVSbDolTbkFVZlVZYm1HcmtfQXT+3JmlEUXxNqb06XZvlFLkc&#10;IquFF20XxiZrnE0ZVQvae5Z2LpheP2V2S/eGqWuOL9m3c+rajV1LTy7e9/qLB313fn17/slX285f&#10;WX9yz4wNK0f27p6+/tGhr/pu/gjzc3TezodHbgGOLdqzr2fL/jlbjy7cfW//9a93X3599tGjo1/f&#10;3HEBGlw+qndS0ejehmk7Z63dP3/Vuikz5rWN6mltmd3SMLWutKsse3RRemdZxsh874Sq3OmNJRMq&#10;CyB9VkvtxKriybUFk2pyJ1bnACAyoSp7bKmvvTClwWcfV5E1s6UU0ofnJDVlOkfkuttLMA64wZ9U&#10;ne6ozXC15qcML0iFSGFCVHFSTIHLXOqJa8x2QzqUgciIwrTKVAfs/GG3D4DNf0WKvSUvtbMqf1RJ&#10;Fqz7CG1FGSMKffC3AADK12Ykwl8EDX6MA65Kc8IfCJCSB3vmVAfUbc5NgT8o6rOgcR+08+9GAKMC&#10;HyHlw7fhHwK9Nv0Y8Kc+DrwYTv1+QAC/ezmIvwT5/1MCGN3pxxhwO//u+Gjk74CN//cDu7UPDXz/&#10;TSAWduBg/hbEuPGfiJby+4G/8P17wE3B3gEjUDHrYQxCWgJAgHnGc/FBDxlJAPhjBkUwJ3UUJ4/8&#10;7nU8AL34Ru/lASpWcj/Q2zS4UyHFJWV4EbsMwI87xX35UpNQfCDeDcP1MaQszOkl/nUtjPZdGQHV&#10;KaTaMSsNilVAsYhwZ55CUjyfHC+jO5ANB+YPMDKWFRHFDjNjjpQJUUzC7wqRVQc5WAcgBWmJgZjX&#10;QcIwFSBiqJISou8HNdQAoIUZaaFmAD0shhEeyyLEc0k2PsWBDZLmwky0GYkwfhnbo+Amw9+KakGa&#10;UpCuFuepRYX90IiLEPSy0n4Y5GX90IhLNGIIy9SiUgSVsAQg4xZ8DDknD7M5++DoTcCHNNhHSP+P&#10;JoAB6AGHCOKiYF2Fy/9qBPBfL/t/Qf/w/oMwYBj9GFDs9wBqwXwO+CkcKMH3GPCz1Q/EDiJeUIXz&#10;vpilIztLx83GDBD/2j4YgIjDj/FhX//n+McJYNyZKqb2A4CeiI8AWWnwK/8x3nf918A4YOzTlt8Z&#10;Aj6c2w/x4Vx9iL+6/Q/QXxFNO6ITcJoQRvtXGjsAA6ZrAAHc3+wAyb4bCe5xAWnUAKCdFbQPmiaI&#10;dLJDLYygWOowE3moljJMQwvUMYINrFATfhhqDCzIEOFGYK6YMaNGsgUWavSBFL4p+svwoEFoFu3c&#10;cIYyHWMEcWBHtLIzMa8GwgqDqNIohrBcLyrRCYsxN8KwnPKz5ewMJTdDJ8oxSHK0wizMASzPJ2N7&#10;4VeGS7JziDZGeBw5yEwYqicGGEmBJohTgqOoIdH0sFgALOPwq/HeLNLEi4yCHxcJ1QbjfL9V69+t&#10;wZjxn1cyphiwwcOPy03BTTwxuhqj21mZOm6egVdm4leb+Q1mXjPAyK03cutMvHoTrxbSjbwKPWYs&#10;WywkpErIII53X1rg/KVbQEjC7bBzPwZoL2g1rOFSSjpUhBDimPL/DX1ABDDOelohDncB86xm41Wo&#10;WQhKeraamatlF8KQdByMykU08DuwKiFUM4rUzMKPoWVjFsMAVBcuNSwomY8PDLQXU1ec5YW78+M6&#10;hm2S8Y8mkU9yUH5s8JjrYwa2gRRhnKuNjx18i9GEsIeEFNwVcyw3AmNeMTKeZAf9kVCwz4kQT8mL&#10;wO6OT7DhfDBGdcO2BFck7OsH2KhACjfcwgyO44TFQ0WMYKa6MEv0sGhQV+wY6RDsJH6MaqXGyxgY&#10;R4vDgXOQoAZ2fFuLnYshxMyC0ZHA2Om8kALpMjpGWKIyEMroLuhCwUxE6dACtAPDhrp4mw5cOu8O&#10;hUGrNxo5Nnh09AbWDiKVYatjfX9T6LnGTuJAPv+54Vg6NAUPDv7YYh8lQArMEmJJYQz9ZCqMlhmC&#10;HZ7Nwb1JIyDyFXJB4UEEShbGMcOwYQxo+wdDxecwDVoWRCbAMoJ8AMD0omcWPa0QQgqsCSAIzDI4&#10;KJYeGAMRUD/kiBt6xxlrjN/F5xYDI9gE44FhQBZKgVyI45OJzQAMSc3xaLheCNGNwH2hMqgKlIHb&#10;BH2AvSiE8AyiYYOUQalgmwoRXPQwmFiQPsRBfMwQYz/1iz3v5FiQu5Ru/fCA8PcW2FFsglnBSZRz&#10;ExW8JLXQqxWlqfjYwb2wVX6/y4Xdb4qUmS5j+eSsLAUnE/8hxv5wgGl8/50BZkeOfTdAePetDHZo&#10;9DvomREazLVMqJoepkOLJ4TsUIOEGsOLUPIIIqNQ7XPYK3NSa/NTKnMSKzITanPd9XnusrSY1Ch+&#10;tl1SnW7e2NveVpJYmhZnUXE5hEAumRSlMyU5PEk2d7Y7szQ9vz6/cnhZA+J9+5ngpqKa2tzyMl9B&#10;ljPVE+1MiUvMdqXVZ5e3FdWPrmgeUVxXmVmQl5Se7UrJTUxLjrPbDKbEmDi/2+tLTLCZjEalTKeU&#10;MsiRYUHDBn/yR0B4cACbThHzOXKx4M9/+Oehn/05JGAI5AIiQgLJhDAaicgi0vhUroghEDOFSr7c&#10;INNpxWopWyyk8yGRTWSGDQ4BQK7HmlSeXVqeUdRUUDOmshXGU+TOSI2x+G2O6gxficeVEqWOFdIs&#10;ElquTVOTHl9gV9qkZC09JFpIq0hz5rminWpBSpTSKudECaip0aoch9lrkqfFqDPidYgUTNSJITfZ&#10;rECcboJWZOKRIYUX8qmMFBgHfx0ZpIBJTeXj60vsSl5bSVauMyo9VgONFybFQUVorcqX0FKQ7rcZ&#10;S7zWmswkuIQsKFDssVSmu/xxuqxYba7VWOG1NWcnt+SkVKc6C53R5R7r8Ly0seW5IwszGjLdALhs&#10;L87KtZhLXbENabYJVdmTG4tTndGhkeT/J5Qt97fZR69P7T6e2X2yYfHFkq4tZFHSIEZs/rwDqd17&#10;Ssbv/h+DYwK5WZaC2ZHRNUrv6HjbSKe3o27uzinTdu5MmvnIufBtyoq+jFUP46fdMY67o2p/oBrz&#10;SNb+gNf6gNnwHbPxZ0Xn99LR3wla7rBqb7Jr7khbHps67iSP3p6bM9JMH64Yti5btCOPu8VPPFwl&#10;XJQcdmi0bXeHZ3GdfVpx3KRi6/BUbUOCfFy+c3RRKvI4h0wEWvJS/RZ9VrxuWktlfZa7Ks05vrao&#10;e0TNqJKsGl8CpMAsFbnjqzMSYQ4bcjD3v3AJoY5FKE91jKnMy0+IiRHRLTI2THu23YRIXJdGCCJD&#10;BC2IpizFbuZTID6y1A+TDxLMtOhBEBBCGahVm+UGiUALmA9btQARtBAHBQBlgIqgGEl6CcgLEj1G&#10;GRRA46nP9oJMoQUkTSiMGoRBwjCgKQAkQkcAUCHoAiJQCyIwVKgFCgMFoBG4l8bcFMgCPfEYFfFS&#10;Tq4jvmf0iINrVp7dtfPCnn3ndu29euDYw/NXX9+8/+oGdgbws6t3+h6+/PnbJz/ce/T22+9+efyi&#10;78krCH+8/+TN/e/ePHr69smLn5+9wtjfpy9/ePrizRPMA+3PL3758ekPGAGMTAaf/fDjg8c/f/v4&#10;wJq1VclpORZLvtWSGW20CbgZUYYil8NvjdOz6G69JssSW5fl8xi0CRplvERolYmTTXq4jBXxIQWK&#10;pcdFZVqjfVZzolEZLeGYRawEgyLLEZPvtiHbX4DbjBmkVmUl1+f5qv0pmbilry/O6DWpXRppok6O&#10;DILrs9MgxaESFyRaqzO82faY1GhdjiO2NNkFgLjboCxy28tSQIgYPYzI4Iq0JAiLPY7y1EQ87ijy&#10;xhV6Y5KMUm+0Oi3emOt1lfjSZRxu+OAQUgiVTRbxGSo2TUMjKojhMkKoiBqOgRImpISJqeESWsQ7&#10;F9CMSAwYB0zCjnLHOWDMvb+IYZGyXdj6L4C/6FMUXA+s/yK60yBL14o9GnGiWmwVMg2UcH5EEObS&#10;MzwoIjQgJHBwwNBPhwz5ZGjw0BByBJVF5aDX7myqkEXBjmakRHCIoUxyEI0TxtSxZHZldGq0Kz8h&#10;rdKXU+nzF3tTCj2eTFtcSgxGneYkxGc5ohw6oY5HjJPzAVaVCHHt6RZThi0q0x6dGmdIjtFB4QKP&#10;vdznrsjw1GSnIrNsSIfCICCADYarEtk1EpBUkkkFQCJLidUj0heyQLiQDoUhAunQMnQUrxBAv6iK&#10;RSmEKogJhjLQAvRb6HXA/EMZuEQfBEAtyIWSAIjAJSSCTEG4SXp4ylQg+vH1FRMbq0AfIB0EnRFv&#10;wnxZ458INOdnVmd5qrPd+Slxfpc5OyEqxxHti1Gn6sRpel5TatTobNMIn7jGEdLqCZheSplVFTk2&#10;P2z97Ixty0esXNg1e9a0WfPWTJ29bVTXltGdO6ZNObRo7sn1y89tWXdpx/brew7e2XHw7vo9N1dv&#10;u7Jm65U1m66sWHdh8fLTvfOPzZq5v3v67u6p2+vKpxZltTVXTpg6Zt6s8QuGV7a7Yzy7V25/euPB&#10;y6+frulZUZZWUpJSNLx4+MiykbX+ujFVHfPHLdmxZO+JrWfO7r50dveV0zsv93QsLfY28ELVMrJx&#10;YtPsr07e/+kBZvKLnfj7pO/ZzVfn9l9Y3bNmZMUoT5RXRlWkmtMqU6tWTltx8/Nrlw+cXTa1d1JT&#10;++zREyc3j57XNWPljIWru5dvmbf55ObT9754+Prm276Hfa+//PHztSfbi8Z6tWmFzuJlE1dcO3R9&#10;c++W9tJRXoMn25Y1t6Pn8MaD25ZsmdY2JSU2OUYKj3DG2LrO+ryGWFlcWmz63M7e41tPfHvh/q+P&#10;+n552Pf9rTffXX7y5ZEbxzecfHrhZd99zFy471Xfk4svV0xZW+aptKtc+YlF8yYsuHDk8pWT17as&#10;2DZv+vxNKzZfOHrlm3NPekcvbc1r37vswMtbr64euXpm36m+Zz+9/ObZt1e/OX/04qGtx3atO7R9&#10;9cHtqw/vWHV4/+pj2xfsAmybv3PD7M1Q6+KeK9cO3vjq2O17X9x/fu3Vr9/izPozzNXzqxtv+h71&#10;Pb74dPX0dbPa5lw/dLPvBT62133YKci4C2iodX7XpS8PfwVt1voaTPzo8rSK0pTSurxqny05VmWU&#10;sTjBn/552J//FTD00z8OHfSnYYM+GTZ08LAhQwOGDfps0B8+G/y/B332x0GffTLo08GffTr008+G&#10;ffrZ0D/+8Y+f/cv/In/6L7GEwGJm5Chm5BRyeDcpDMLptMi5DNIyJmUTm7mLwzzAYR5j0z4kgC9r&#10;2Bf1rHNGxjk987pOeEMtuqLkX1Rwz8vYp2UYB3xKyT4uZ55Uc46pWAdltMNq1ulY6WWn9pJDc92h&#10;u2pVXoyVnzOKTmt4J5XcY3LWQQVnt5K10yhYpqCMJv+5lvC/RitC56VpNpTYp0fzZpq43RrmNCm5&#10;W0xepBVsS4g54k8+lJ8xTirMCgpwDB6s/dOn6qGBJgpNFxkZRw51kALTScGFlIgGBq2Dx58ik3ar&#10;VaPYjBEsWhuPPlbEmSjiTBfxFipkGwza876Ey5nOY4lRK1SsGeyQ6dzwibywdkZAG33oKFZwOy9s&#10;NJ/QwSOM5UeOF5LHyxgz4tTdduP8xNilKfZ1me7thVkHasqOtNR1J7p0//y/XSTq+q4p+5asXTRl&#10;zsalGy8fv75z/p5dM3ccn3tgc9uy1VU9W5oXrqnt2TR6ya7ZW64cuHpq34WNK3afPHjl2d23j2+8&#10;unTo2k+PMbPy7+//eOX49VO7Tj669vD7uy8uHz7/+uvvHl2+c/eLa3dOXb1x7Oypbfv3r9i0d8mK&#10;rXNnbp41YdPM8Tt6p+5fMhuwtWfS6smj107tQEf/rp/euWpS+8qJo9ZNG7t59vgLu1df3LPq7NZl&#10;+5bMWD9t7NrJY3fNn3V8/epL+/esnj3botFQQkJpRGpISFhYOAmjd/+aAP4Qv0kAhwwLCxkaERYQ&#10;GRFE6jcChl8K/McCM9Vlkrl0IhvSqQQmNZKO2/6G/IX9DX5nTEwhUHHQMEQwEKAKtADtwK8PnykW&#10;sCQIEId0tVQP6VAGLqFr6CXNlbpxwao9yzfsXbzh4vajL8/du73r/NHe7ZdXHbu9+cKVFV9gculc&#10;v6B2Xk/1nBUjV28bt2N9w6qdwzfuH719f8e2XaM37hyzfve4jfunbds0Zvm9Xddef/HgpwtPX519&#10;8PDoV7f3Xt4+dWNZfO3plVevrL+5csSaeRU9I52NTTGlm1oXnZq5+/a6898ffdB3ve/JgW96a3rq&#10;bXWjk0evql56rvv4zSWXF5fObTBVTc+ZdHP9lVOLj93a+eX1HZcPLNqzZdb6C9tOv7j0+M31568u&#10;f/ftkevXdpw9vefsyYOXzp68dffKsys7vlzbuHRjXs++nN5jeQuPli7d27p6w9i108csGFE3PT2m&#10;MlVXmqItSjcUp+jyHZLUKLbVyIh2yp0ZMWnNOXWzRk6a3zljYsPIuqyiooTsdJ0vVZ1VmVDbktGa&#10;F5ubpvOUuQpasmrmt8+oTytNUsQ7xDEJUmuKJqkyqWxy5fi1nYtXj5q3sXPJqcX7nhz5uu/6931f&#10;vum7/OLr7Rfu7Lx0df3J/TM3rRuzcO3oBdsmrtw9ff2tXZf6br19furbc2uO7Z29+eSyA999fgcS&#10;7+2//vDIrSfH735z4Muzq49uGL9sSklHc0r5sjFTFo/p6h0xsruxbnp99YzGimn1JROqcqfWF4wq&#10;SB5bmjm9sWRmc9WijtZl49q7myqn1hdNbyzqbi4BQGRaQ+GMpuJZrWUj873jKrIgcWZLaWdZRlOm&#10;s8Wf0FGeMaGmAKd1bSXu2DJvfG2GqynH05qf0pzrRaQvilenO8qTLVCssyofdv6pZgVs/gsTYlDY&#10;4PdMaSofW5kHfxo056bAHwWN2d7KVAdkwV8EtRmJUAD+FqhOd5Un20o9ljKvNcUkL0qMbc1PG12W&#10;DbXgjwUoD+E/TAD3v2ocAFTgYygYf/Nd+d8AMgXG439xmZiMv6/B3wX8XQIYgJf8m+P8W0C1/tPx&#10;7u3Gx8BfXf0XIoD/LhBH+/tC7O5wZvd3hf8wAYzIgw+di/79EMqjt/kD8CGdgF76A6B9HtnOI1v5&#10;FJuQ5oC/W8QMl4SZIGUlQogAKZAuoNqhDFYSe1mJ2WNhryNBV0GsFEygcrobe7PJ8CiYmJkF3Cmk&#10;CylOaKq/NWgKtQaA7n4TWC7D/nGIVWdiuUK6DRsM1QKD4VHikc0ujxKLHbpDimYTzaxIgAmFjAgj&#10;LUxHCdGSg9XEQBUAY3CHaiKHaRGIAToEcpCBEmwEUENMOIkbhSOGFmKhhdjoofYPwQhzcCITAVxi&#10;Eo/k5pM9AopXSE0GvHvZhxEPWWp+tlaYqxPl6cX5CAZJAbJIA5jlxUYMGL+LiF6dtEQrKe7ngBEl&#10;rBIWKAX5Cn4eQM7LBci4OVJONkDC9otZWSJmJkDIyPgYIkaGmJKOKIEBgMTfwj9I1L1jwgYsAn8P&#10;8GijxRnisBqjl8UQF/03AYxjwDD6MaDY7wHU6p9ttKJCIuZk+7cwULIfAC0d8Pv1IdeIOZ7l5SDz&#10;RDV+dC76jUOFP8aANv8P8bf17cOJQpLCf+gxqumvKd6/D8wkC68+MHzf74AQccAwNlh4/+0QCr/b&#10;Cfxu/OXe/xr9BZBQ3gHjHX049TgQA/Y8/YqBfghQmyCmAc2ieL/4pJhh5TuXwgPAJzgAwr/2M8wn&#10;YCeb8iMxg0gR2YKbPzrkDKeC6VKxEwFqTpKG69byPNixu3yvXpBqFL6zJNZw0gE6XoZBkGUSZaNz&#10;ao1CPwJcQpaam6li5ynZBSpuPkDNy3uPXFiW6aFWUkAMNTiWS3TyKU5GmIUYACt8FDHAQBiqjxym&#10;JwWaSIHGyGGG8MEaFsHCjrRwiPAbZxdQ0fc6SRImMqzEPOu+c+CB/47L6Jhvamz2qJh6wEThdCbG&#10;1JpEuWZxTpQEQr9ekK5keeCHkkewqFgYvYodsM0tNPIqjNwaI7cOoGZg9rKYmSxOlKqZ+QqaX0bJ&#10;FBC8YhLIBROECvenDcoGzykigJEXB/RlD/qg4YOPeLAvHiAdcjGPDtiR/JjcAfgTgQEWXhAQbvmK&#10;cZ+IjQMhwu1gdsMkHwwAt/3N0bLz9dxiIx/jpAEGXhmgn9MFqBh5UOxjwG0i6DiYKbOamaukZ8PA&#10;4BbeTRozDe4L5gTCDyOQDo8tFEBPGcweKA83IpYVakLGkaxQ7FsunKGMwi0mjTh5aUIGoziZin+j&#10;RsSNyEmYy1/Yn4AqQhwj/5iYU2IVG2bDA6KEdMw0NhwzmcXtaD0Qot0pqC60zwg2AfCWrRIqZo8L&#10;zUKbsJHrJxcBGFGNf/QGWR9+GIfv9/4KqDzGfcLTgfHTVoggbhJEAOKW03zwQwzSFxE9ADRj+BcG&#10;aInD28E3k3A7uMW5Wxjpxay9KfCzDj/uqVCXE4qlQwRdIl2CZxmeLMz7NDsF7hTagVnihMWzQmMw&#10;62eCBYYBEw6Dh9tHMwMTyyWYBaQYzKc0/vDKGaD/2DYeWsDssNkpMCr0vCOlQksBXCLSF+kYTsZj&#10;3xwgu3Moif/WY3Q7zmdjdsbwcPUz04j0RYkIEO8vCUCcNDLzBUAKlOdHxoOkQB+Q1ADYxwH4JAPg&#10;HjGfBDhAXnCbEGEERQMgArm4g2uM3AWIcCfecqZdxXFpeIlKtlNKt/KJ0exwIwAi2ISwHO/OG6ZZ&#10;YY/6fn+LncaNfTpJh21hIp8MW0QIPbA5FNHcoKVQV0SJFcBmFf+yBCIyhlVAMgvJmKE5AjpGmkPU&#10;0wkySpiYFCIih8gxRzJhOlqolhqo4Ebq2OEyDkGgYEusen2W21Gem1xfnN5Y7K/NSanOSqrMdHij&#10;BEVuTb5Tce3ImklNkO5IMIpkzEgRk2KQK+yx1kRrYlZienFqbm1ueUtJHXIB3VxcC0BMMFzW5VVA&#10;gSxnqs/mzbQnlybnNudWdVS1tpc3VfuLMNtfZ3JOUkpynN0dZ7EbzU5ztMdqiVIpRSy6VMBRiAVs&#10;OoUYHkIlRgi5LLlYIOAwaSTCn/7lfw359E/I8JcUEcqgEOnkSFJEuIjJk3OlACGdD1Dy5TqJRitW&#10;Mwl0Hua1lQMRNpFplOtzU7PbapvH1LVWZualxdrtKp1FrrQoFPFSSYyYGy/lJWglCWpBrJBik9JT&#10;TSKfSehUMGIEZDU9LEkviZeyDByi1yRP0IocKr4f9+sLiVlWA8RtCm5Zir3IHQ9ZUMAq56REKfHD&#10;nwWFSXGoVpyE6THKIKsy3VXn90QLacOLMspTHanRqvRYDeKPoR1fnBZahpTSZFtTXmpDTjK0nJ8Q&#10;k+uMyrabsJcaHisAc+9cmt1Zkdeam1qZbM+1GsvclupUZ3FCbEa02helKnBE1SQ7apIc5bbo2oS4&#10;llTX+Ir8iiwfiyX6JFISXzolqnZRxvRjiy/3rTjT1zb3c4evPb1mZsGcfSlTtjf1nPAUz8+sW5nR&#10;vDo0upLtaDLGt3AV+Z623tkLj+7MWXg6avKX1hnXzRMex3c/Nk58oOi4J2i9y2z4llr/mNb4itXy&#10;mFTzHbnmAaX6LrnyDqPmiaKtzz7j56KZpxvqZqSq56eLDzfFHSiTbM6K3OiPnGb55FhXwu6x3kX1&#10;zgmFsROKbOOLXV35ttE59ro0e2O2t9Rjqc9yFybEzBhe3eD3ZMZpx5TnQOjRS2ozEttL/eXJthyb&#10;EYqVeK0wVwDkSBlEAIA4iACx7DDbIItkswLmGeJQBkIoD3MeI6K7DdLqjEQQN0gqI14H8z+qLBty&#10;IR1SIN3Mpxi5JBCriUeGBkeW+iGc2FgGDYLIQOjQLEgKIpACwrUreZDeVpIFZaDlTIseFAbKIClD&#10;1xYZG+SOFAwAiQAoA40gVhhQm+WGSxh8TWYSKAM0Dm2C1kFFGNuYyrzmfF+smKVjUlry/ftXLb9+&#10;5PC5XXvO7txzZf/R+2cvv7h+7/m1u08vY3bAb+89+fHuox+/efzT/Sc/PXz286PngB8fPkUE8E9P&#10;X/764vtfX775+fnrH56++P67F33f9/3y8uefX/z066uf+17/2vfy7a/fvfzh/qPvb9/dtmhxgcNR&#10;nZpckmCvTnG7FVKfWZ+s12bb4lVUkonL8hi05Skeu0KapFNHC7iQ4lIrUsyGBI3Srdd4jTp47nJd&#10;8fluW7YrzhutRdwhwKWXI0NPiFuUwiSTqjQtsT7PV5npjRXDk6UtTLIVexwQ5idYMi1mt0EJlx4j&#10;SFaW44gt8Tqz7TEZ8Sbct7M91xkH6XalCEoi62FIr89Oay30Dy/Kxo+Rs0FWKnbwrboszVbkjUsy&#10;Sj1RquQYXWaCtcSXrhVLQj4NjAgg0gk8NkXCoioZZCWNpKRiRK8cQIuQUsMliACGFRhSqOGQAnE5&#10;k6hkk9VcqpZP1wvoJqXAqeC55FyXlI2dJIW9naBZ4RdBJUiS8+wKPtxunJClIYezwwPRKb/hEcHh&#10;4UFhwUODhn46LGBQYERwJGYEjHvdRAQwkyykRfKgCiWYzieAFhmy7Smlyf7yNH9Jcnq2w5UcHe13&#10;2NLjo9NgTpKslZnuioykLKfJZRAjzhUxtTD/GbaosvSkhvwMlA5hpj06N9ECKPQ6KjI85T53Fu6v&#10;22c1w/zY1GIQFqQgK+20eCNkQQhxiID4oFlkUgxChPIgU8iFCNRCjSMyGEpCeoyUC1nQF6RjEyHn&#10;Q3lQD2gfykM7UAxaBkBrMGZIqUhLqvJhZ/sh6RckWuESdMCploACgOhdGqlVLoDEzprSqszE5Dip&#10;O06UZlXkJpjh2cm2mPyxpgJrVJkztrelfOPklumV7ioHu8pObkvltGUJh+drZo4tmDezo6enZ86C&#10;zZNn7xrZuXV05875vWdXLru8afXlLesubd92bfeB2zsO39u479bKLZdWbb60asOl5WvPL15+et6i&#10;471zj8yZfaB9xNJRLfO7Ri0qzxvp91auWbDt9KGLk0ZO03JVPlvqnM6ZX5682vfdL6/vYhznwQ2H&#10;Tmw7uWfVgSWTV7aVdeQ6i3yWnBJvdXPB6JPbL/c96fv1EWb7W5XRnB6fW5JS01k3qS6nZXRV59xx&#10;83av2vvliRvPb734/t6bl7dfrZu1tjW/xa1PzLZldLdN3r54/Ya5y3vGTPnm3E3MhvgNRh4/OPf4&#10;4p5rm+fsnlg3PduSlxGb6da4s605PSN7jq4/sqFnfXNeo0vtWDRh3o93X0OVh1e+WThpjs/ilZAE&#10;JSlFCyfNv3b02pu7b6CpV1+/2rd6f0f1WLvKkRyVUpVR29PRe3T9seuHbp7edm77gj3Dc9tr05rK&#10;kqrz7CVp5ixfXG57eee6uVsmt3bnuouVHB2HIJSyVGqBQcZWC8jy9vLxFd4GX3ROS+7IIxs///Gb&#10;t6/vvLxx8svzB84d3npk99p9R7af+PKLe09uv335Td+Lu79+f/snjGC+33d2x4X5YxetmbF+05yt&#10;HeVdW+ftGFEwKtXkK3VXTGmcvqBz8cKuJYvGLYUQSm7p3V7oKvHoUgqcxXn2whRj+vSWmTXp9elR&#10;mYlqTzQvLoobW5lSs3LqmmPrjp/bdf7KgcvDi4e7dLaVsxenWV08Ein4008CBv05cDDm+XnokEGI&#10;AB46dPAng/71k0H/8ulnf/zs0z9jFPAnQz75dOgnnw7545//9Nkf/4X4yb/oggf5KWEtLPJEBmkG&#10;NXIqJQLCXjplOYu+ic3cwWbsZzOOsqjnRNyLYtZFGeuKinNZw76kY503MC7qWV/qRTc14qsqwWUF&#10;77yMfUbCPCmmHxfTPpfSj8uZhyXUndzwnbyI/XLaEQ37kIp+Qss6oWYcV9COSslHBcTDPMJBPnG/&#10;gLhPRt+jYW1Q0WdzA4dH/K9G0j9PNZDWZ5m7NYwZcupUEXG6IHK+jLE+RnEg2XoqN/1ofuYMvTIn&#10;NDD+z3/SffKJZliALCiEP+hTdcCfo4M/8YYPLaISWjis8WLJDJVytk47kkVvY9OHc6ijuPQuHmO6&#10;iLdErdxkNlzPz7iQlbTXalgoY07nRkzlEzq54S2UIc20gFZW8AgeoY0f2caJHMEmjOIQ23jkiUbZ&#10;pBjVTJuh1xW90B2/PM25Lid9Q1F2Z0yUbeiQHIls1ZiuHb1Lti9ec/7o2cc3n3535umldZePdO/d&#10;17n5xKQdZ6fu2dO+em3ronkNPcfXnfjy+O3Lx2/ePPPtnQuPvjpx9+aJr7EvAHCP4o9uPLn2+VV4&#10;Hn959OP1zy8/vnL32Zf3f/7mRd/jH17fenBp//Fdi9eu7+7ZMqd7/fTOtVM7tvZMOrhszpGV83bN&#10;nw4pG2Z0bZk9ER0PDJGN3eM2zRy/pWfChtmd+1d0n9267PTmJfsXz9o0Y8L66RM2zpp+cM3KcQ0N&#10;BpGIEhJKIZAJBGJ4BDksnBgUEIyI3n7eN2joMMDfIoCDh4aic4L7jYBx781cBGShS4tk9RPAOPUb&#10;/Bf2950ZcQg5gvIhAdx/xjBqjU3l8957lkbg0AQ6hUnKV0IXfKYYCkAXSr6iNqds3exFm2cvWzd1&#10;4QXcoHb7pJUHZm1+tOfG0wN3js/dPzV//Iik5k5/1/K2FScWHD829cChru2HJ+46M/vw6Z7DB6ds&#10;3z9l6/G5ezePXXZ07q6Ti/aeACzec3bNkVu7L97adWVRy7KtE3fvnLzn3NJzd7feXN4wr9pUMD5t&#10;+JqW+QurZxydvefezq/u7rmzq3tPcUxFdIRlTcvqWyuvPtxyd0HJrFGulmk5458e/Pbmpis/nXvV&#10;97jv2YmHu2du3jd3++XNX9w/8lXfzTdPTt57fvnZ8ztvv7758vMTt7ZuPb1w6ubxBVNWVy3ZXbPy&#10;WN26g3Wr1lbP766Y1lKCeXdI0KQ7pJ5YniOaY4nmxJvZ0SaWycjUqykyHV1ulRp9sa4cuzsjzpli&#10;jkszOfVklZ6kcysS/FHpbqUtw5Q0urChd9TkMcUNZYlZ/mh3sSOrNqW0OaN2fHnH4lFzZpaPW9+x&#10;6Mrqz388+7jv5tu+q6/enn70+tT9vutv+u78Cikvjt+7uub43hkbVrb2zCzrOjx3+89XXvx67dVX&#10;Oy/unrnxYO/2Hy486fv6pweHv7q958qlDSfPrTl2eeOpE0v3z66ZlGP0Tq1sWTyma+3kqYs72rsb&#10;a2c0VnQ3lU9vLOoZUdFZltFZljWlrnBqXfH89qaVEzvmjWocW5o5sToHCgAm1+ZNqsGo4u7mEohA&#10;ecia1Vo2raGwLc/TnOUaVZzakuMdU+6f1FDcWZVb43MWJkTVZrjGVuaMq8mH9BGFaY3Z7up0BzII&#10;zneaWvJSy7zW4qS4ppzkUSVZdZlJsM9PNSvGVua15mP2wZAF2/6KFDvieuGPBSgJgD8TMC/QyTbk&#10;NyjPYc62Ggpc0fB3RFtRBuTmwy7dJP+HCWBU/mPgb3h/Ax+QuL8D2PvT/yaAMfwtAnjAsP/T0C/o&#10;AXhfwPu7Q/x+f2eIAar8XoihC9ybqISe9TtDKP+bkDMzATLsEEqsDMYrU9MwC2MGdozZb0LMtAEk&#10;LDuEQroFp1rjBRQbZnRLcYpoDhHIke4Ug3DpThSX0BNlrEQZ041CKTMBO3CX7QCgdgCocWjtN8Gj&#10;YGfnQEcDQjYxBud0sXN5cdtcIz3cRA830AgAHTVCTwnXkMO0pFAVKVRDDFFGBqsigxUfhWpigKHf&#10;2Kvf3gvAjIgH4DSAlUO0cUl2HtnBJycJKT4h2S+m5khouTJGvoJVqGQX4b5GsVDNLQFoeKVafplO&#10;UA7Aztz9LRjFFe9s1IRQEsqXAFT8Qo2oUCXKVwrzFIJcOT9HxsuWcv0ACSdLzM4EiFgZAkY6n57G&#10;o6UC4FLI9AH6E7nUFADEP4aAliaiYI5A+4HeEQNwK6vfAGJ6fi8QBzZwEfh7gEcMLc4Q/69MAPcP&#10;4z8ZA4bRjwHFfg+gVv9so5UNEhHd+zEGSvY9lO/JxQ+JQABif7W4nShuwDewwH8I/ra+fThRH9Bd&#10;H/4E/xVw68OPkYm3hpTw94QAbEhyfGz/dvgfQADDnP8FOK/Wv9X5EPCgASCCNj9o8DBdwsh3EBEx&#10;b67IoSuAE+oEcMNcAOTWGIB708Uc6n6M/ocXulCz0xB9q+GkmsSZJrHvY+gFqTp+CkDLS0ZmfCq2&#10;W8X24pQSdgv9QoRhQ1P9TDa6C8iC7rDDfckpAvK7MwXEtHQpM13OzpCz07nEBHpoPDkwmhYag63k&#10;FAcjPC5ymJ4SDMu+gRxkoodFcYhWAdUuoDrxb5vQh1AOSMHZX5eEiQhg7JMm+OGGjZnwnT9q7H5B&#10;tVSsdFB+eAR03FwtB/NmDJdGoR+/5UyjKANuTc7ATFd5BIucjnmVhycFc93MLsT9JJdpmBiBqmbB&#10;c4Qff8vJVTGzYBGG9RlUFMkURAwyVbN9mHklB9NS5EIWFcNpwmRhpBfiMiooA2ZEi3tRzkL6LCa/&#10;2+qgRwOAJhYuYcnl4UaZiANmh1ows1FiioSUKaNg5/6qmfm4+W+hgVeEQiM6mpdfAKN9T0IjDzcD&#10;ARPSPy0wEhgV9hkEqBY2kkSYDSUT9uTvgNhTRKZCrgR38Q3AufMYToSJGWKkBWmoAVoIGcGYh15W&#10;qAlz1Yvba2KscJgBs9UOM+MksRljNDHDSswSFLZeMroLtpqwwcYp3iQIJVQHpOAUL3Y0L+xIcZNc&#10;bKcK4lZzMIYYxgMS52KnTWNuyXHj0SQ+AdQAlAGGii8vDNBGjLHGd4MYTYtswbHnHftwJAWlfAjc&#10;ht79/lHCICKBgLCVBMSN0eTUbAnJJySkAkAcUso7sb572PFmAWhxw1xn07MBCppfTs2SkjOgrpiY&#10;DoAIiosi02SUTA0rD2RnEuXq+T5QRRHJycc9D+OULUb/43Q1JgVcPXDLY9gFYWcDYx6hkStsMTVO&#10;xrApWA7cDzY2vTC38IwAYA5hwqFNqIj0DSJwyQmzIg4YIvDgQBb0jlYkED3IAlpAzC60BiGigY2i&#10;dFgcsBN5cb65n+6FdQMeK0iHYiA4xNDTg7BTgUHu7DDM/zaIFYCMmDFWm4iduwwdAUC+cMkJj4MU&#10;0C6MzifCjUDv2BeN0CDoG37L75zVIyZYTI2X0CxCciyks8ONEEJczrQruQlCKvoGEfaoGBMsYTlV&#10;/GSdOEMjTFfx06QsjAPmkVywHGE0MMXBidALKQYxzQQhN1LDIaghImfFCMhGIcUkopoBEOGTYM4N&#10;rEg1KVwYGcaNDOWTIyQMkoZLwY4O4RD1TIKKR1IJaXIpU6rii2O16lRXfGGGe0RFcXVORkWGtyoz&#10;0WuWpMdLLbKILQvGrpzR0lbmTbeorFqBXsqRcOkauSQx3uaJc2Y5U0vT8+vyKpqKapqLa1tL65E1&#10;cHt1KwAua3LKStLychJ9mfbk/AT4Y7u8o6oVUJdbWujNzElIzUlKSbO6UmwOi84QpVBFq1UKHpdN&#10;jhSw6VIBV8hlIepXLZdIhTwyIWzoZ38e8umfkP/nsKBhTCpJzOdAGDR0CINAEjK4cp5YzOKLmDwZ&#10;V6QUSNGllCOES8jlkBmQFa0xptgTavPzs1z2OKXMKOI6NIqUWIPbqIqX8d0GeY7DXOAyJxsldjnT&#10;peK4lMw4Idmp5NgU3BKvNdms0DDCkYFvsceSnxCTh9sEV/kSICIjBXpN8oLEWJ9F541SxMvZbpPM&#10;puJZldwCd1xanKY83QmXmTYDpKNcl05UmmqvSHO6DVJUF9pEJF+d3+O3GaFZCCELkI3bjBa546vT&#10;XcVJcXkOc4k7vsHvac1PQ4dpZcRqkGms1yCNFzPMXJJVykrTy7ry/C2JrpYkR0mseXimr6GgmMtW&#10;fhahGCZOdY9YVzT7dO6UY9T41pjsKdm1cwtHLiuZsz914ubhC06fe9h39tu+2qkH+b6xuqIpWeW9&#10;srgqQ1lX+/StC9Onr1ENP5HYfcEx9bJ+7B3juAemiQ+14x7JO57Ix7xWdf2kHveE1/q9fPQvhgk/&#10;mca/1Hc8VLV9ox5xMa5qa3ZGszFypod1bITlwqjoc22aPRXcOe7APaPiN41KnFNjb0nXtGYY5wzP&#10;WzW+emZTbrJB1JjtHVWSNaWpPNtqGFHoayvKqEixw80iZ24pMHWuaMjtqi7wxahhMlsLfQ05yRBx&#10;aYQwdUl6CYgM5jklSmlX8iAOs5qOG++mxaizrAYo0JibAoBcqAWCgJRU3E00yB1aQ7QrxBF3m6AV&#10;QZaJRwaFgVpQGHTAY5Qh7hmyEDsLuaW4u+l4KQuqZMTrYADQI9IcaAfaBHFnWvRI0JAL7UNTMAAY&#10;GzQCESifqBP3F4AI9AKJEIfG67O9kDuqLLu3c8TI0pyMOHNhon1e55hT27ae27Xnwp79Xx4+cf/s&#10;5ccXv3p04eazK/d+vP344cWbL2/eQy6gf7z/5Pt7j9AZwD8+fPrjd89/ef6679UPfa9//PXlm7fP&#10;X/3w9NWPT99gtr9v+vpe//Lz0x/ePHwO5X969OTVrdvreub4oqKy42M9GkVZktOrkjllQouIl++y&#10;WqQCu0LsUstyHfEQFiTYnCqpnkWNFrATtQq3XpVi1kFo4NIT9YrkGB0yGIUIIhHdZjXEM3E7VJta&#10;7NBKM2xRfmesN1obI2J7jKocBzwsloJEKyDLGuU2KHOdcXmueL8t2mtSJ2hlSXoFRJLNmox4U6bF&#10;jOKQCyFUR46gi9z2Kp+nOsNb4nVCli/OmBFvSDRIkqPldjU/OQYfjzO+wp9lNZoihgRHBBJIIXRy&#10;OJsUwadGSpg0NZdpYJPVLJKKSVQyIhV0ghw79xc3/EV2wGyyikfTCpkGMdsk40XL+bFynlXMiueQ&#10;oqihWlKQGkAJ0dLCdPgxT3oh0yjnRwmYSmIoPXhIeMiw0JBhwRHB4aRwYmQoITQgLHhoSFhgBDGM&#10;jL2+JzBpkRwcPCqBS4ng0MNYWq7CY4SFIqMsNavQnea3JyRHxTi1WpdOk6BXe6IwG1+/MzrDZnJH&#10;yW0afl6StcBjhxDSEU2b7YqryPCAIEAKrvdnMMdIudESjgX3CI0shmFyEJWbkxBfn+eD6iAdqI4A&#10;xewaCcgOJAiShRRUHi5RMQihCvQLkoUuQNaFXgeUhH5rc9KgQShvFDCgRygGQ4LBQC2oDt3lJlpQ&#10;d6A2IFxk71vscYAypMN6boCnTA/64FCJQe6FSTaQNci3NiulrSzTaaSnWPiFyYbKTBs8QXlOS7nH&#10;05qdNzwrb3pdU09za2dh/gifpz3bO9znLHNqyz3aqW0lS+fOWLZ07fLVx2bOPzZm/J4x4w8sWXJl&#10;7arrG1ddWrvyzNq1Zzdtv7ph943VO64t3XBu6bqzy9acW7LqzKJlX8xffGL+vGPz5h7uHL1qce/B&#10;McMX5Pua60o7G8vHTu7ouXTiy4dfPpoyaqpZZJIxYKoTyzIr53T1Ht7y+fn9l2+evvvm3i+Yzf33&#10;fVc+vzVl+OyUGL9V4U7Up9dljzi88RQyUX359U8/Peh7dPX57pX7m4taLUqbmqWNk1tyE/OaCptP&#10;b/+i72Ff33d9m3o3+K0+mzwmIy652J2bZUm3K6xOpavQVVaZUl/kqqrPaJ/ePHf7gl2bF2zZtmDr&#10;kilLylNK1UxlnCymLqfqpwdvfn38w40Tlye2dFhVUYlGa0/ntJsnrzy99uDQ2n0dlaMqUkvmjJl9&#10;68TNX+//8ubr77+/9Wbfiv0d5V0lSeX++NyMmJxyb01H+fhlk1ZvX7Bn/awtvZ1L9q06+hNuj/v1&#10;6W8zbXk5SSXNZaPmT122bdW+XesO7VhzYNeaw26Db9mEtae2nJ/V1psVl+O35+a68uIVFk+Utyyj&#10;alzzlGmj546pn1KVMzzPU5OTWN6YO7wwoag8uaIipbIosXhy45Q9y/buXroHs+v9vu/ljVeb5m6e&#10;0jR17pjeBV0LIZJtyWvOGd6U3VqcWFaX0Ti9ZeaKKas3zdnaO2bBqOIxkxumnd1xoe9xX9+jvofn&#10;v7t17PbzS6+39+46tOLwpp4NE+o7V89eGi3TsglkYmBAeNCwsMChIQFDAnDud8iQYYOGDP7z4D/9&#10;efAfP/vsk88++2zQp0M/+3QYsgD+5NNBsKWJ/ORfZcM+S44MrWNTuzj0aQzqNDp5FoM8n0lbwWZs&#10;5LB2clgH2OzDbPppPvu8kHVRzLqkYGFGwFrmJT3jko51Xcv/Us2/ouRekrPPSRmnRJTPBaQj/Mg9&#10;rJC93LDtjMC1xE8BW1iBO/lh27nBhySEw6Kwo8KIYyLCSWHkF2LSGSntCwX9SqzsbKzkRLx0TzRv&#10;Pj9oVNj/dyTxf00RB41nDBtPHTaRGtDNDF0soW80yfY5ow+nOI/nZSyIMxeEB5r/5f8xDxlkIoRL&#10;ggJZn/xRMeRfzYF/So4YVkInjuBzJ0plMzXqHr1uFJsxksNoZVNaGaTRTPJ0EW+ZVr05ynQyLWl/&#10;Quwao2KuhDVTwpgmZ44TUYezwppZ4a3cyOECMqCZQ2pkRTYxSU1s8jiDZFKMqttunOOKmmU3To/X&#10;TozWjovWdlmiE0KD85WqRa0j57d3ThsxZs38FSd2nHx+7tWl1ZdXNy5fV73kcvfRZ+tv3Vjwxaq6&#10;BVMLJyzpWLp7yb6rR796euPlzRNfH159+ODK/Q+vPnr7+BfQlsfXv7t58ss39173Pf7p9qkvn137&#10;9vVXj3+59+LNV49vHj27b/nGjTMXbZrdu613FrLx3TCja/+S2Z+vWXhk5by9i2aiw4B3zZ++Z2H3&#10;7gUzds6bhpHBvZMXj29eP2vMweWzTqxfcGLtokNLe3fNn7V17qwlk8Zn2e18IjEyIBAW/IiIyMCg&#10;8OCQiODAkNDAoH4OGLG/gUOG/h0COGRoROgwQlhAJCGYTA6n0yJZDBJ2YDydyEbsL/xwIItecgQV&#10;p36xnlALWGv4ocKkcDLOAdOokdgZwNAOMZQaGUKBuogD5uCepfs5YB5DpJUbVRIdpEh4CrlQDbkc&#10;ErskNffMjiO3Dl/YNW/tufWHvt5z7mjv9q0TVuwYt+rWxguXVpxaWDdnfNaY7vIZS1oXr+9Yc2LO&#10;gV3j1m8fu+bw9B3HZ+89PGPnyd59X647e3/39Rubzl1df/LcyiNXN558eOjG05O3f7jw7FDP/hUt&#10;KzZ3bry+5uLXG68cm7Vn/cjFS+pmbetaXW+r6PCNHJs9tsxWO76ke2rt/DJrQ2d657WVF+9vv9OZ&#10;MrImqrTVXndx6clfTr/65fTLvlt9tzZdXN40d2vnqi/Xn3557Ju+G2+RS4DX3/Xd/67vy0d9O49+&#10;3T56SZarsT1j/KzcmatKFy4rmjPF39XmG9FS0jG2eeqkhomtOY2Z0WkxXIOWKjWxVFaxMUEZoyCy&#10;JeFUaQRNQaSrKHQ9k5Og1uXZk4rsPq/alqSIT5BFx3DkLpm+yOmpTslsysqvScmuTs6pScmvdAMK&#10;xxaPXDZmXk/lhHWj5l9Zeazv4vO+6z/c3np+7YjeLl/TptGLzize/+Lw7V/PP/3x5ANIP9y9eWVr&#10;z6kl+x8d/frhkVu391xBjqCfnfym715f391f35z/7tKGk7u6N+ycsX7v7M1LRvSM8FVPqWheN2XG&#10;sZWr9y2av2xc+8zmilmtFfPaa+aOrJpUkz2xOmdcRfaInOSusty5bY1z2+rbC9PGVWQhw98pdfnI&#10;ETTigMcUp43M906uzYOssaW+Zpg1v6s4IXpUScbiCSM2zpm4oKulvTSzKcczstjXVZ3XUZHdVpQO&#10;l43Z7uEFqZA1ptwPW334M2d4QXp7qX9yY9nMttqOitzyZBvs/AHwt0+NLwHC+ix3U04y8vAMEfiT&#10;AQAVIR2KQZkyrzUHP2MY4vAXBJSECDT+70YAQ8XfRP/7lwFAL4M+hvwds/Lu/ex7oDewSe9eeP1t&#10;Ahi9swN8OIbfg/6K/7nAbge9RxuAv0UAf9TCOwy4nX939At6ANCLvH8E0Bpidn8n/moYfx+YBfA7&#10;Avh3wielp0npKR+HcqZPzkyTMdIhLqGlQssiSrKQ4lLy3Qq+Q8q2i5hxfGosdjBtpIkZqeeSowX0&#10;GDHTKuPaZByHhG0R0DBbWz4Z44Df0cBUO0YD0xxiOuaKGUIpM0HOTlJw3O+RiOhe/JxdaAE7ahcR&#10;vRwSZrD7MZDjZUY4HvkgxN7aB2N2uijEfC8HG0khelKYjhihJYZqI8M1EBLC1JEhGhRCCuSSCDoq&#10;wUglGelEM4MUwyE7cIOMJAHFjZ0iTPOK6ckSRoqMlQaQs9MVHJ+Sm6HiZQLUvFw1t1TDrdLyqvWC&#10;WqOo3iRuMEsao6RNEO8HJKJ0s6TeLK01SWqM4mqDqEonqNDyyzW8MmhExSlRsosVrCIZo0BCyxNR&#10;coTkbAEpQ8zEKN5+QheAOF2U8iHLy6EkcygeITNNwEhG4NO9/eDRPB+DT00GKffzvrgNIvY2+f0L&#10;5d/AAJ7p38A/TgAD0IMGEfQWGBZDuMRfQL/jkBAGPAv/RdA/vP8gDOiuHwOK/R5ALZjPAT+FAyX4&#10;b0GF2/sifhcupZQURBAiw1/Ah+wvAFmUfowP2/w/xz9OAOPs9UB2CvCe8R2ATLyRASs2BvRj/THk&#10;VI+cmvwxlPTU3wRM1G8CH+dvYOAMfAQ0vUgoElgfiInCD8xwPwRiLgF83EQPgReOGRH+heIlJAGE&#10;ke7+S4gjVhjriOrFzTTfHSH8IQZY6EIcN9JN1wsAqTp+mpaXjPNqbpxSRZuEdy5wERXHjcAs8LAh&#10;4ZaCiDcCQARRRwB0F1AGCkAWI8QqoHgB/es5LOZSZqqMlSKiudGZBSJ6opzjBYjoCRwi5uuCS7Jw&#10;iPEQkcCvFcctYydJWYl/8T/x3g0GQMpyi2kgfXiO3rF3MAOg5CAvk7AQYBYVmYRFel6+mpUto/pg&#10;pcVMP98bKfbTWkKSFe4XtAUpJHbSLSNHSc9V0HCtw8ldBIjjFH5afxyrgl/q+TCxObi2IDI1VURM&#10;FhA8/Ag3LzwJLexIsXEqGqNdQZ+RPvSvrugBQc8IhJACuWg+8Tm3SzDzX7+ClqNi5GlYBRoWhBjX&#10;i/HWGKebjb78gLHBwDDO8i972r8CMuftt+iFkmIyxgjiO0CM4UOAOJolPubbGfPk3M/eIWAHoIZj&#10;LC8jREcP1gLQ6dGsMAPy0wtAjnO5+EGtlGEayjAdLdCAzHahTcQpQi9yRgKufhj7C13gTp4xG2KQ&#10;DmIZRZgbZ7uC6dbzfaC6aja2Y8eHjflVhkcAHrf3H0lgjx4+4SBNbCXkhGIPEYgDckEWICaUDiXx&#10;ZwctjGkQxwl7N/5bDI1gyyYIFP8yIFvHzcO1Ik9GyZGQ/AApOUtOxfhdkALoGGgOWr4QwQ9V4uQV&#10;MZIKk6BEy8ZsxxFzzA9P7jfFRsQwtKDnFkaJi+E3F1SRT7Cxw2LZoXH8SCuyioYQEw2sdbhhMfZg&#10;YnbAVjnTIqGbBWQjh6BlR2g4EXpepFEA+7QQLTVQDYA5x480dkMIqg61QK/Qn1qgbCBxtPhQhpoZ&#10;QbHwaIPKocUZ18AkDfcdy4tkBEB0LyRCBAbwnseNg8ZRLlIbAdECsgNBI+oXkceoBYhALlTEzG1x&#10;ihduR85Iwo6RxolqSIQUAMRROnaeNP5ZAOaNGXfFjFQLaRekgOKBvglIMVK6VcawQSimxvNIMVxy&#10;DOxaWZHYHpVJiOJR4hVcj17iA2hFPgU3WcxIFFBdsBDhsAppUVKmESCm6/lkNYegBHAjNdxIHQCm&#10;lx0Ouq1lhoKSa2mhyshQfkQ4mxjBp1OUPJZZyrfKhXalwM4i6vhUnYip49NlfCpPxORpJdJYrSbT&#10;5cpyOkvSUxryM/KTopOjxDY5aXiRa05HWWVGbIKBY9VxDTKWgB6hELKTrPEWbZQ7yuF3pZWm59fk&#10;lDUX17ZVNI2pHQFhR13b2PqRo6paILEur6IkLS/blZafkFGbUdJe3tRR1dpcVFWWnpvv9uUkpWQ6&#10;3V6LzRUVE6vWKvk8MZMh4TDFPBYJt/1l0ylCLgvZ/gYM/vRf//l/Bg0dFDxscOCQz0IChnAYVKVU&#10;BOHQzz4NGjyUQaAgulfCFsB9sYg0YlA4l8Jkk+gcMgNACydBCj2CLGIwE6P1Gc6YPK89O8mSaTen&#10;WwzeKIVLh5mEJuklDgXbLmd59KJUs9QpZ+sYobnOKLdBWppsy7abErQiRMgBXBohXKZEKRtykguT&#10;4jSM8DgJ0+8wpcdrk4zSeDk7NVadoBfHyVg+i86m4hW446CjDKseYBJQID03IRoK5+EsMjSILD5r&#10;MpPQ4bUeo8wXp82I10GPkAXpgILE2IxYTbJR5taJ06KUiAYuTIjJthrqMpMqUx1wmWs3pZjkdjnH&#10;qeSl6WXNSa7q2Lg2r7fAZGrJyhvXNEajchL5tjBFlnf4GnvTOlX+nH/6s44Z15BU0i1NaOCmtKZ0&#10;rMkft3ny6mtt3UdLx21P7FijKZniq55vShkpy2urGLu8O3vGPPOIA/65x9Jn7zaNvOCYcie197Zn&#10;1o34iVeNY6+q2y7Jmu6Yx942j/nKNPKqrvW8tumCoelSzIhTnoYXqxbMytbMTGavKRDurhCeHqnZ&#10;VcVblEU8Ojl5fbt7RpW10i3LjRd0lLmXdtX0tJWUeWIbs70jCn1Tmsrh7qrTXe2l/sw4bXq0Cr3x&#10;QWeDja3MG1Oek++MyrIa6rO9lekuEBmIBi5tCi5MclmKHeToUPFhSjMtejTniK+FRFTFruSBTAEg&#10;XJjzEq8VGgEpQPlRZdkdVfkQL/ZYKtKcdX4P6APoDFRR0ULjpSyIoM8CIAKNp+JW3dA71IUGoVPI&#10;hepQBcpAszAYiAByHGaQO4SQC/IFQC0YEjTitxmhIowTWoPxQIPQdXt5DvQOrYGSQAQGCXdXm+Xt&#10;qCqsSvcmm7TNedm7ly09v3vvxb0Hbh49df/s5UcXbj48f+P51W9+uvvk7ukrz7+888vDZ32PX7z5&#10;5vGrOw9++Pa7X5+++unx85+evsQI4Jdv+l798OvLNz+//P7t8++/f/zql5c/YSzUm5/ffvfq1f3H&#10;mP/nx9+9uPnV3LEdiSqFTSKI4TK9WkWSXBzDZcQLuZnxUW69CkKrTOg1ahxKSWGiPcsSHcXHbJRj&#10;RVyLVOAxqH2xpgSdwokfOmtRCqPEbGQJijhCiCfiHoMByTE6gEsvj5Xx0nHnz061xCoX2JUit0GJ&#10;KECPUeW3RUPcphBGC1kJWnh8YPbgmZWlRIEEzWUpCVU+D8ShbkGiFSoiSrjY4yjxOvNc8bnOuILE&#10;+ORoZaZNBw9mUTJGi2a7HZXZfkdUNCkwnBBEiAgghgWQQgKokWFcOkXOYxt4VAOXoueQdWySFjvx&#10;F5ZoigYgYOiFTIOIZRSzDVKuSc6PUgiiFYJYKMwgaCIDJSGDBIGfcIM/44cNlhACpMQgKSVMwqGo&#10;xRwNjyEjBJMDBgUCQoYFhweFEcMiAYSQyLDAcOyUx8AI9Do+MoRGDMU4aSqByyAJOER+osmWaU3I&#10;cXrS42xec2xyVExqbGxKTJTbpPNG61JisblNMMisKkGMjBktYcVIuTDn2a64LEcMRGxqMYgDZjvD&#10;FgUlQQRJuFdnSAfAJYgAYNdIINdnNUOxfLetIsOTbjFBSYdWCmICQGGQqVUlKklN8DtjQaZQAMpD&#10;LWgfqiMpZ9qjIR0uoS5EICst3giX0A5cQhnkKRpKFnjsqDCMExoEoH5rslKy7TEg0yxrVHN+ZkVa&#10;Uo4jtiYzGcSKCxSejvj0WANEQPq5CeYsp6w4TdtQYG8q9JSnunLsllJPSlteeYOvuC61qDwhq9Ca&#10;Wp6Y3pyZ3+rPb/ClV6baZo1tWrd02aaN+zdtv7xg5aUJ04+Pn3J8xYqba1ddX73s7JIFhxcsOLRk&#10;9fFF68/OX/PF/FUnF6w8uWDZyflLT2Dmvws/751/bF7v0UULPh/Xsaaxurtr1KLpE1fUlXUkWf1J&#10;lozGktadq/f8+OjnHx7+tGvN3tq8xkSz12lISopKdRm97mhfvre8vWb8gikrti7dv3/9iZM7Lmxe&#10;uLuzbkqNv6mlaHRL0ajmwpHjGiYd3XziwoErj68/+fW7vtd335zZe27x1CWd9V0mjlEWKc1z5hxZ&#10;f+iHO99/e+7e5QMXb5+69fTqkxtHb57ZfvHC7mt3Tz55e/udW+bvrr5YOn25Lz7DprRV+ioXTpp/&#10;YN2+07tPrJy5tLmwNtFgK/T6N8xf+e2lW7fPXj+0bmepOy+aq01Qxo+tGDWquDVOGB3DN7fkNG2f&#10;v33/ygO3Pr/zyzd9r2++/erY3e8uvcAY6wd9GKfyHXT06vrR2wfXn5jWNifbWVyb1zp1VM+6BdtX&#10;zd08orIzxZaT4y3rqJtyetvFNdM2Lh2/6vCa48+uvoQWfrzzds/K/btX7Du18+y9849e3f31zbd9&#10;T2/9cu/S669OP35z52fMIfbrvh9u/3jv9Dd3v7h3YvPJ2aN6KlIqF45bdHbnuZvHvrp1/OsnV55i&#10;tO73WEmMRP/y+73LDuxesu/RhSd9j/peXH8NIaR/e+bhjNZZ9ZlNXVUTIDQyorUEoyRAEc2IGZE7&#10;3BedqmMqDHwlm0CmhoaRQ4MJIYEhwcMCA4bCv0GDh34yeNAnwzCL30FDPhsyaOiQQQFDPgscPChw&#10;0OCAwUOGBQweFP7pn3iD/mwNC6hg0Ufz2eNZtGkM6mwmbT6LuZzD3sDlbOey9rFZh9j0E1zGF3z6&#10;eSHjgpR5ScG6pGJe0jAAV1Sca0ruZQWnnwA+zice4RL2MUP2c8P3cEK30QN2MIMOSsmfq5nHVfRT&#10;KtJpVeRZFfmimnpNx7xp4N2OEt2Okd6MkVyOFl+2yq8kao5aRKtlYXNYn85iD5lGHTKDHjiHFbqI&#10;T1yjYG0zyg5YjYeS4o/509Yl2iopEeZ//h8xAYNjKZHy0BDhsEHaoE9jQz9LIwaVMckj+NwJEul0&#10;paJbrWrnMOEGh3OoTVTCKDpxplS4xmzcZoldqVXOk3CnMMid1IgOFrGDS27jEOvpoU1sYiOf3Cyg&#10;N/KodWxKLYtcz6I28ugNAtoIJafLKJ0Uo5oYrYTIGL2kTScdZ481ffrHDKFgdUdn76gxlWlZnY1t&#10;u1fu/Gr3rVMLTvfkds/3d58Zd+DJihu35p2bmz2lK6197bg1F3deAaV68eXLC7vOHV6+79z2L24c&#10;v/HNlQev737/8Oqj659fvXf+zr0zXx3beODRxduvbj769ZuXb756fGX/ia3zVqyaPGfDjJ710yYt&#10;H9+2YHTjks7WDTO6di+YsXfRzD0Lu9dO7YDLrT2Tds6bBonobODtvZN3Lpq6dd74LT3jts4Zv2/R&#10;zOOrF5/buu7irm0Lxo21q9V8IpEeHhEZSiCRKAGBYSGhhJCgUMTL9hPAgUOGgvb8LQIYfh1ChxH6&#10;LYARAUzHj+/9kP0lhcEPB5UYRsYNf99VR03BLw4AfmsiQ4nkCCo1kg5V+glgiCAOmIV7luYxRAgC&#10;lkQh0mhkBggBWrkRQi6Zk2i0ntp68Oevn3257/SdAxd/uPjgzs7z+7o3dKY2bB6z9OS8/VvGrV3U&#10;MGfj+HXHFh7+fNHh6xvOnF504PO5u75YuP/8ksOXlh+/u/XK688ffrP9ypXVJ+5uv/zNnqs/ncce&#10;0r5rz3+59PzmhkvjUsdMyhx7Y+2Fp/vvXVh6bP/UzZs7Vswqm1TnrJpYOLE9u9NEcxS7mrbOPdYz&#10;fMVo39jzy0+/OPZknG9UCiuhUJ6xtGZO3+nXfbf6vj/0YMvI5V2ephW1c64vP3lv46WLy08+OPno&#10;0bW3t7/6+eb9vivf9a0+/HVT1+rS8u6KjK72nCnTC2dNz5valjKi1ls3vGT09DEz963YsnXesgWd&#10;k8aU1dT6cuDHJcfmTDXHJGn1AK/BlBYVk2wyegx6v9VSmZre7C/IjU9MN8WlGqISFJpkndEXFZWo&#10;UsXy+WYWT0/jqIkcLVmQrLFPrhl7ePGuNe3zdoxffmre7ovLD+2asGpiVkuFMbNIk+wXu2YUtJ9Z&#10;uO/pwZsvDt9+uOfqrY1nrqw+9u2+63034O7e9t38/osVh+Y2TDkwd9uDIzf7vvoR+zDo7q/Pv/jm&#10;yqYvjizcuWH8st7mSc1pOd0NTdt6Zh9cumhj96R5o+oXjW3aOHNM76jKGU2F6Ezf+nRHU0bixKrC&#10;afVl3c1lPSMq5o+uXTS2AbCwA8o3LOlqmtNWOaEqe3RRKoTdzSVT6ws6StJbcpPGVmBmvmPK/bNG&#10;1szvbJ7eWjGuJn98bQGEyAi4NT8FCnRV501tLpvWUj6upnB6a9XE+pLW/LS2oozuETVzxzRNbiyD&#10;vwjgDwHY9ndU5EJ6fZa7zGstSowtT7bBnwkQgbAqzYmI4ebclBpfAvztAH9KDC9Ir81ILHBFQ0mo&#10;+E8iahJASEkE4EecuiV0j5ThlbNSEGTMZACkYKeT0j2o5MeAir8JCS35NyFjpP4m0Ml/EhrmKPIv&#10;5ekeHEkA7BBWqguADCuFFBf0ju4C6+5dSc+HY/g96K/4nwvsdjCT0I+A2Yzitwlx7GYpTj7JziPa&#10;PmrhHQbczv8FYDy/AXyeP0YiZhRLTfnd8H7U3b+JgSP5u3BLmalSJmbY9PuQKmV58ONyB4b4Ub7o&#10;rF/siF8e2Y4fghgvYliEDIzr5VFNGPtL1DEIOnqEmh6h5ZANYla8gm9TCpwyLhSL5VFi2MQYdmQc&#10;VARwSRYA5oqZbEURAegw/iYd89JMsQE4pFgAVgsz4cXelOEn7P4NRMQwwuMwhFkGhPTQeOxQxjAL&#10;MyKeTcCOb+QSnWySnUmx0akWFtXOoFnZNAeTbkMhh+5kMexchovLdgnYSQJekpjnFfOS5bwMFc+v&#10;5mdrBDnIOTNyy9zvpRmloESjpMQorkYsr0FY9yG0vGoEDbcKoOZU4ijHuV7MPljBKpQx8qX0PAkt&#10;V0zNQRBRsoVkv4CUxSdm8iIzeJHpfGoan5oM4FG8AC7ZgyCgpfQDFUBl+LQkgIDuRhAyPAj9KQMg&#10;JGNMPwDUFa1C+AcB2KcAv4n3K9XvxIer2e8CrL0QgmJDiFZjiAvICQC07vWXfP+8/NdC//D+gzCg&#10;u34MKPZ7ALV+46cQl/7/GT4Ufb/CDCjz18vjX/Bh3f8L/E19+3Ci0I879kPPSMU/fPkNKFgZv4V0&#10;fNUd+OMFkNATPwYigBWU34CGkfox1EyMGeqfug8xYHj9+GgG3gGmFD3X8IALSB4+0Y0jkR3uYEfY&#10;PgYTVk4crHAroD8dNYLWh34xgRw1vOwPoeXn4PDrBNk6YdbHUPN8CCpuuoKdip5r0Doe0c6NtHII&#10;0GM8MyyOERpDD4mhBUexIyyQwgqHxFhGaCw9JJoWjAEbXpi9H4wQKz3YQguKhwgz1AZ3xyW4eJEJ&#10;AIgA5NAXK0UMGzlqkoCSCMCO3qQn8sjY4evwkyfneBXcZAjxH0HsMAIRfqIB/EjhFG+imOFCcXQp&#10;57gVXI+Kn6wWpGiE6aASClYWQMn2qzgwD3l6YYFRXGQQYjCKivWCYg23QEb3C0npXIIbu6NwMwIr&#10;IopLjOWTrdjXUZgKJWFqiesk5oeDhrniwJUW2xHhAE1L/Iv2MpNhhcQH8BeAqoB0QEYgMpA7LzKJ&#10;S0jkRCQgFVKyM9VcP0DFgQFngkpjc0WEvRa2t0Gra3/7WOPsVABEIAWTF8UDNyJn5CpZ+Sp2gYqd&#10;p2D6cZchWI/YZ2R4FRkTHrdEPskBkhWQnb8JtLlFgMKwuYJE2O/hX49hR/UD+OR4mB82IRomCjue&#10;/4N5ew9INDIjDCyCEYERrkdecCECgBR2pIlDNL9DZFR/C9AsNA69iGg2CcMhZToVnEQ13wOhkGrl&#10;RMagMpgLXwxWDCQ7SAHuTslJU7JhicCmFDlNkTOyYCqUrGyQGuY9hYI5UJFQsVxIVHNzhCSQSCp2&#10;4ALdJ6PjrlbwEMr0p0BdqAUlBaRkJH0UQi4omIqdo+bkq1jFSmaJglGsYBQClMwiSFGxijScEjWn&#10;EOSiYOYAsE45uRperkFUqBPkgrhBAUAlQB9AGVhhTpAXDB7SARABCeIaksYlwvYJmyJ6qB5CLjEa&#10;ZkPCsMEk8EgxMC2Qi2Yem59IE4+i55I1bKKGEaGkhsoowXJSoBQQPlgUMURKDFBQQzRQBeryyaDq&#10;8SBikLWUAVqNNMQGKwCkwKzKWV4lJ0XDT9cJM/SiTIM4yyDOlLOTQDowBnwAcf3yAn2ghxppIQZq&#10;sB5CuITxwPAgEUVAdigRKkJ5jcCr4rllLBdUh3aQfPEbjGdFxDDDozmRcfAYShiYo5r+CEDGSlTC&#10;887zwkjg8v0M4IoXDn2Z4BL0ihqshUu4TRHNIqbDEw2qC3prooXpGRFGADVURw7WQAjbXezIEhb2&#10;HQmsM7Arhq0yixDLIsTDFpdPNfAoGi5ZDeBRtDCxtFAlzCeHiKk3CAU6IgcC9BTsM0cNmSAjRIpI&#10;kVI6Vc1lRYt5NgnfKeE62JRoNsnIJmm5VI2QoRaxlHy6iE/lCSnsGLkmNympxu8rTXUmwSKVpMuI&#10;F46v91X4ojDvh0qaVkiWcUhaCdtq1Fv15iSz3Wfz5rkzS9LyqrNLm4trR1Y2AzobRo1rGj26Znhb&#10;RdPwsgbIyndnFrn9Nb7iEcV1YypbRpTV1eaUFKf4c92p/gRvUmy8z5XoibcK6TQ+laKRCPksGmZG&#10;EzQsPDggIiQQEBIwZMinf/rkX//3sEGfhAYORQcAs2hkpVQk4DBDAobRIkkcGovH4LAoDAaJRidS&#10;CcHhQz8ZTIukQARAJZAhkRQWCWCRIuFG3HGK0ixncYY9w2VIipE5dPx4JSvRIDLwIuWUgCj4gTRL&#10;0+NUXoPUgXOHMRKG2yTzmOUQZtoMsVKmghYCUDHCEvRiu5ofJaIZ+WS4tCq5KTEqh04YJaGnWbTu&#10;KHm8kuOz6W0aPqTkuWONQkqMjGlRcc1iWr4nzqkXJUcrXTpRaqza7zABKnyuuhxvbkI0KGiW3Vic&#10;bAVUZiTU5yZDBAaQ64wCFCTGlibbqjMSa7PcEJanOoYXZUC8Is1Z5UtAdHWmRV9oM1fGx5RHR3f4&#10;/TnmuIbskqlds2MsuSJT7ozN14un7ic5RmiK5v4TLUlfML1xzpHSydv+KcJsre3J7lrPdzb9MdKe&#10;PXyVb/o2Y8OcYcJUgaVSnNtS371h9fhti3O6V+XOnO1o21u96Gzbxqtjd5ypX7k/t3tX6sQ9nq7d&#10;iaN3OkZutw/f7mzdlzr6TEn3nVErXkzf+Wrxjr6LR3Z15e4embipSjXfG7Q0Pbjb+cnkhCGfz8iY&#10;WxszoSxueH6ML4YHGtiS52wvSRlfW4De3Ywpz2nJS4VI94iazDhtokYIAsq2Gkrc8X6L3qnkAXz4&#10;CcrZTrPPops+snb3yt7mwnQQEIQgOJBgklEKEw6hTcVLNEigJMgL4jDhMLcWBQfCaDHdG6WozfbU&#10;+N1FXgsUA8D8NxWkObVCPfwZqRVCrRxXFEgfJF7oiQdAL9AaSBB6AUAZSEmL00A7IDio216ZW+CO&#10;A7ECIBc6BaHDYNBnAegrBIhAI9Ap+owA4vlJmE05pJem2qGdxvzU0VV5w0syW4p8oBUwWoiAniQa&#10;ZD6LIddlKUiyj6kqWzNr5rk9e8/s2nPl4LFvz11+dv3u02t3nly5+/zLexB5fevbH795/Pbb776/&#10;96jfAhjw9smLn56+RGcA//z89U8vAG/ePvvh5xdvf33186+v3/76/AeswOOnPz16/OTa9fbyslSj&#10;3h8XlW+Lc8qEiABO0ildWrlTIytJTrDIhQ61NFbCSzKoCt0OiMfLBDalOFrEgUhylC4lGjP8TTAo&#10;YmU8LYdi4NNtajFc2jUSq0oESDQq0+KN6RYTFIO4N1qb64pP0MljxNAC36oQAjwmdUGSLVGvcGqk&#10;DrUE4NLKIDHLFl2S7II4lPeaNRCvyUqBSKyEm2ExZ1qjkqO0KdG6bEdsfqI1xxkHKPRYQZRF3jiY&#10;+Wq/tyLDU5CaVJaZHq1WkQJDYTEJD4gIHkIIHEIMDaSRiXwWXcWHR59m5lFNXPjhw075NQgYBiHT&#10;KOGYxWyTiKUXYt/caHh0JZem4FCU5FAxKVgSGSgiBIgBkYESUrCCHCKnRyjpBBkUELKVLIogLDBi&#10;2GcBgYMDwoPCQgNCQoYFQxgeFAGArJBhYYRgckQQKSyAFB5IJoYy6UQ+ly6VsKT+hJT8RK/fnuA2&#10;mp0andtkSomJSY42Z1hj0y3m1DgjPpNyl14KSDDI5LSIaAkHEjNsUalxhiTceBdZ/YJQICteIbDg&#10;3phBHCgXpICEAlWyXXGZ9mhEGEOuE/fSDAVAWEhe1f6UnIT4lFi9z2qGkhCBYgDEN0Mi5EJ30AUI&#10;HXG9ahZJQg6FS2gcmoVigKJkJ1RB/SLiOS/JWu5zL58+obO2DMQK0i/2OkHooAAQuo2q0pSEWn8q&#10;yNpvj5k2omHeuHZ4ZAq8+pJUfWVGbKXPnpeInUKd60iqySiwy6PsshiX0urVO1NNiXmO9JHF9b1j&#10;J/itMeMaahbNWrhqxd4NW64vWXNj6uyzU2eeWb3667Wrri9fdGr2rF3TurfPmr9n5pIj0xcf6ll8&#10;aO6iI3MWHu1ZcKRnHoa58z6f13u0Z9aBUa3LZs/Y0TNja3lxx4jG6d1TlpflNRdnVpZkVBb7KppK&#10;RyybvfrS5zfuXHoI4bnDVyH8Yt/l9Qt3jK6bmOEssGiSYuSOpoK2I5tOvvz6x1e3f3j+1Zsvj99a&#10;OXNtW9noOJktShxjVdlzEvJGV3es7ll79dj1nx7+0vem7+7p21NbJjtVdj1Lm6B2ZVv92dac+sym&#10;Oe0L1s7YumT8ukVd65aM29ReNC1R41fSjQ2Fw3et2Hfz5O2nN17eu/Dt0qnLUmNSc125c7t6rh+5&#10;/PTag8sHzq6YvqAxtzI9OnFETvWcEZN29K45venwNye+fH7l0a2jXx5aua80sSgjOiPPVjC+euKa&#10;aRtWTVk3uaG7OaetKW9kbkKxz5KT7Sx0m9KiRBaIdzZOmdmxMDk2mxehiFMlDa/omjhidnXucG+M&#10;nxcotggduZZChzRRS9VXJFf3jlkwrm5yvNRhEljiZK7cpIopbfO2LD58aOP5Y5vPT2qa3tsxb3jB&#10;CF9MBoT7Vx64ffLOvdPfPL703amtX2xbsH1Dz8ZZI2eXJ1dAgVx7HjS4bNLKLb3bISIOk5k5Mf74&#10;3BRjegw/3i5zlborxtdMGl06ti6jceaInjNbL+xfcGhs7rhUVZpL7EwzJtdlVE5sHmsUKcmBoZjN&#10;ZtCwoMAhOAE8ePDQIZ8OGfxZAAa4HjYEHucgwLAhQUMBQwPgv5BP/0j+0z/rAwbnMijNXO4oBm0i&#10;ndpNp8xl0pewmWs4rM0c1k4Wcy+TdpRFP86hfcGnnxXRLsgYF+X0i0oa4IqKg3BZyb4gZ56R0k6J&#10;yMcEkSdl1FNKxgk57YiE9Lmcet4suGaRX4uTXDOzrpsYN0ysm0bWbRPnnlnwbbTo21jxTQPvmp53&#10;1Sy4YVd86dKcsUgOmlg7NPRVIuIaKW2DnLlZwdqqYO/WiQ/G6Y4kxBxJS9rrTxkt5Vv++M/RAZ+Z&#10;I0OU4SFGKjGKEGCLHOYjh5QySC0cVgePP0EknCQRj2Izxgg4I7i0JiphNJM8T6PY7rDtdyfNlwgn&#10;MSnDwwPrQgbXhA6tCh9WGhFQGDGshBJWSo8oo0eW0AlFVEIJnVjFptXxGU0S9nAFd6Sa164VAEbr&#10;hKNNsjGxmiqVQP/JH/LU8g0TJywa3dGUVzBt5Nj9q3aeXXvu7MJzy8oXbahecXrs/ssTj12cfGxe&#10;dvcIR8uJpSd+/brvh1tvbx/7+symE5c3n3pw8va1w1cwD+o3n//4zY8Pr9z/+vRX5/ec2jJ/3d0v&#10;rj+79m3fg+/7Hr55eOb64ZVb1k7pXTFh6qpJY5eOa13Y0bhobNPKSSM3dHdunTNx29xJEF89pX39&#10;jLFbeibsmDdl14JpO+djBPDRdfP2Lpu+vXfi5tldO3unHl2x4ML2DdcP7Fk6eYJZKBSQSExCZERw&#10;OJlMDQgMI0RSQoPDPiSAEfv7dwjgsEDs86DwIEJEcGRkKIkcQaURGQwyi0lhQ0gnMSkEGimcAllQ&#10;ICKYgNv+Bv6F/YU2hwUHDw3Cjx4gEMPImBHwB5wx1O1vk0Xl9EPIEQvYIoVYpZHr5CKlSqoBCGh8&#10;CZm7cNzMpxfuPPzixt2Dl16dvffs2K1zKw7NKGjvKenaPXnd0bl71rYv2Tp549e7bjw9df/lmfvP&#10;T9x+dPjmt3uv3ttx6f7Oay+PfPvLmee7xq1d1jBrS8eyzWOXXFl3ou/Oz31Xn/Vd//7nU89X1swd&#10;aa89OGnLr6efP9h1fe/UDVvGra53Vc6unTmvdfGMhvnZcVVlyaN3LbmwaNzWZe0rN0/c8Ork0w0d&#10;KwsUGd154+YVTr698lzf8RfnZh6YlzOxy9kA4bGJWz+fvL23Ysb4yhkLZ+5ctfaLLYdv77j4YsqG&#10;02Wdq5ombKxrWNBW0zuxpndqdc/Yoq7mrJbhxSNgKRhfWz+jpWHm8KbpzfXdrY09I1sh0llRMr66&#10;fExp4aiivLaCnDpfSp4tLs2kSzVq8+32NJMpI9qcFWtO1qt90Xp/vDlRLYXcNJMh1WBOVOqjWFJV&#10;JNdIk7qE5nnV49eN6Dk4bf2h6euW1E4d46kcn964vGHayqaZ28YuOjl3x53Np78/dvf7Y7dvrD2x&#10;b+rqL5btf/7F3b6v3vTd+fHM6sOTikfOa5q2bdrKvT2brmw+8ersg74bL1+fe3h1y8nt09csHDGl&#10;KiG1PiVtWl3tpu6pm2dNAq1e0tW0Y96EZeObFo6tXjGxZcGYuo6SjFH5aZOqiyZVFywY09A7qnpO&#10;WyWEizsbV0+BR6Bj06xOqAWAwpA1r70GsiA+o7V08fjWjgr4k9DRnOsZXZY5pjxrQl3BrJHVE+sL&#10;pzaXTmooghRIH1+bDymdVbkzhlfPbKtFjC/8IdCUk9xVXQB/AkxrqZxQV9xRkdte6h9VktWan4Z8&#10;I1Wk2IsSY3PtJkCpx1KbkdicmwK58LcD+pAU/o5o8HsgN98ZBZH/eAIYvXFGr6E/CDG6F3/j/Fch&#10;RgAD/psA/n8LAez6DyaABw7j3wRO3/5+uPtdLg9Av/Xte5MFM5NgAlDD1AB6hJZBwNwWccjwlw/8&#10;/RNFCVXBpZgVrxK6NOJEBd8hYkLdaMweNzwWwIyIYxHiAexI7PREuOwH5NJCo3FnmyZ6WCyAFhoD&#10;QM6WKcFRAJQ+EKHxXGISN9LzMQTkFOTnU0L3yZiZCrZfyclW8HJkAr9EmCkVZcnEfrkkWyHNAShl&#10;uXDZnwKXAJU8TyMr0IgKdMICvajQKCk2SUui5GXRivIYZYVBXPRbKDZJqvvNeTW8MhWnRMEqkjML&#10;ZYwCgJSeL6Hliam5IkoObtTrl9JzpAw/7o47S0zLFFEzAEKKD0Ug5a/h41NT+/ndfxs0D5uE0d4c&#10;soNLcfKoLj4tASCgJwoZSR9DzEgSkJKEZC+igUFj8ff4GFH3fkX6v8Q/TAAjsgEiEKKlGBY6Psn1&#10;3wQwwoDu+jGg2O8B1IL5RD9n/b8mso+ox7+PAZoDKXKcmOxfA/uVAelVf/oA9Bf7v8M/SAAzk3Ha&#10;bADLi+HDe/wAqfiqO/DHCzCA+kV4bwGMMb4DQi0zTcNK+yjEDakHdophwPD68dEMvAN6qPupX0QE&#10;cgkuToSTQ7B/DFCAfh1Ak4O2Q2qu/0OKVyfIBeiFeUZxAcAgyoc4pEAWlFFzM9/tbT4Cj+jsBzcS&#10;I6GZYRZGaDzOOsdBBGd543CWN5YaFAUFOAQrPrYPQzusVyKKB35YQdAQCslwawlwU4j9hTjk4g4t&#10;0kCySrZPK8pQ8dNkbC8ifbkk7MMmAPwkCahOGduj5KUouMkQASAyGH4lJcwkCNElpMOlkIYd3gkR&#10;VEUtSNOKfDpxpoqTrWLnqNh5KNRw83T8Ir2gWMFElwUANSdfzsgWUzIEpGTY1XCJsSyc0cQJqhge&#10;ySIgO3AVSoKJwqYdd8UBgBvBWPAIjKBihEUxw2Lhkke0Iw5VRE2A8oiMhGmHG+cTE1FFUAB4phAH&#10;jKQPjyRoi4qThaQJEbiEjhD7C6srkn7/cwERBTtVw8/Qi/wGMUbqQ1zFycBpzly4NbgpJStbzsyE&#10;vlDX+K4YezpENAfcFNwjPdTMiYzDQLAMCLGtLBXjU9FREQKKDdvvkSxcYjRmN0mM5kRiLCMjzEAN&#10;1lKCNIhs6+fbUDEAFGARjFgKCUtkR2LMHD1MRw/FCWAoH2mCXMT+AqRMp4ThAIjpdgjhUsZyydkJ&#10;EKp4bo3Aq+QmiWg2kBGiGyGdT7bC/LPC40BMMib+iRK2zsBTBlONUb8wIWpOoYZbpOUVQhxSJNRM&#10;ETlNRMYYXEgBrTCKSg1CTDG0PJi3XEiHXAExBSfUsxBlC6GMngl6grHFZB+EQlI6imPMMS1LRs/R&#10;cEo1nHKAlluBowxHqY5XBgNQsQugcQBoI6aKglwQLigM/oGFhRWOfVGBf1qBxUGFFOxkFTdVzvJC&#10;HBKx28R4dO0AsCN1EDLC1bRQJTlIRgqUQkgJltPC5BFDuZEBPFKQkBwsAkQGCMOH8EI+Y4cN4hMD&#10;ZNQQFSVYSRgqixgiJQWoQOFhSw96i/4QwD/+sEHXcAkhXGJjCIsDQATXcweoPTVYTw7UEoepAZQg&#10;HaJ1IZEeakQMvZBqBWkioEskQSiJyqDvCfqfOwiRZNV8j4Th4hLjQVEBoH4yVqKK51XzkxUc7IAS&#10;5L0G+a2BENpH2gggB8JgNLQQXNPCDJirZ3IsKCfEMZ2MwLQO9JMebmATo2BTDSEtTE8J0aIUaqiB&#10;GqqDSwRysIYcrCMFqakhCjSTjAglj2zkkc2gxsRhSmgfFBIERIPtcaAZVkh6SAy22aYaKFQViQTQ&#10;0ClmOjmKToymgNqT4yhhRmqoFvbqGrFDL3dK2AZmBD98ULiKK0m3Of0JDl+8SccOr820xohCFk2s&#10;mdVe1JhvT4ri60VEnYiiFTPlHIY31pZmcWc6UrIT0vPcmUUpOZVZxXV5FSMrm7sa28c3jxlTO2JU&#10;VQugoaCqKDm7xJtT4ytuLawZXdE8sqKhsaCiLD03150KSIiOLUjz+d1eDonIJESoxQJyRAiTQowM&#10;Cw4Y/OngT/445L3bZwg/+df/HRY0jBgeEh4cQCdHykR8MZ9Digg3aXQamYJDY4UFBAUPCYwICiEE&#10;h4cMDZDyxUwylRJBYlPpPAaHQaJQCWQ2OZIW/olOTEiMFSfbVGl2jc+pS4lTOHS84uT45Gh5gk6Q&#10;Fot54k2LUWfF64rc8bFSpp5LRPShlk0w8skmAcWlE2XZjRlWfYXPBbkySlBKjCpaTMfowGRLSpw6&#10;FlbtOHWCUQKRDLvBZRAnmWXzJ420qLhWNa+hILXAG99RV1ib60Xsb3GytSzNUZJiG1GaNa6hpCEv&#10;BXos8lryk2LdJlmCXpwer02L0zg0Al+cNttugoGVpzoq0pylyTZkRVritfptRhh5sccCWQWJsZBY&#10;6Iwek5M+KiN9Rl2dL9aWn5rfPnqmKsbPMma3LT6e0LpsqLHUXLPw/8NN1lf2jFh7qWHxiT9wE9QZ&#10;o0etPuMfs4ajL6ns2mbrWFG59pStbEb2yGXSwraE+smT21esGbP+9uabT/bfP7v67PXt165uunRk&#10;7v6d49YfnLTp/Jy91xcdurX02IM1J1/suPzL4Vu/HP3qyY6z5xds2zdpZpaM4mH977WNlpNTUrfW&#10;SHdUCzZW8A51Wda0xjYkUFv8+qktWYUefZyM5LcqGrJdI4t9VWnOMeU5E+tLmnNTfDHqFVM7xtUU&#10;pkUpW/PTILElLzXfGZVjM+baTTA5GfE6mEaYuukja8/v37xh3lSYWADMHuLaLQoOTCPIC4AmNl7O&#10;TjRIQKxJRikIwhulqMvxAnwWHYgmxxXld5hyE6IhArKAklALCkNrIHGzkFqfmwzCAmUAYUG/oBLQ&#10;HeKYC9xxp3auhZGAQEeWZ7dX5jYVpEEZaAGqI3txGAZUR7R0ttMMAwAdQB8BwI1UZiRA+UJPfHm6&#10;E1pDegjFuuqLJ7VUQAoA55jtbpOi0O3ZiWwOAAD/9ElEQVSYNXr4ihlTZo4aeXb3npPbdpzbfeCb&#10;s5fe3H4EeHzp9r0zV/sevnx77/Hr2/cB39979PbB058ePnv76NnP37348bvnPzx+huG75z8+efH2&#10;+aufXrzue/Pzzy9/ePv8+19even74ee+H972PXv+44MH9y+cr85MK06wj6su7WlrTtbJvWpJvIBZ&#10;7HHYlCK7SlKfk56oVyYZlHFSfpSQBWNLidb54jHmNV4mMHBpVoXIpZUhojdGyjUJmXFyfpJJ5Tar&#10;kQEohIh0RCSxz2quzPSmxRqsCqFdJfbbY3KccVgLCmFylLbQbYd4vIwPBaCLBJ0cus51xUOnMJ4Y&#10;MSc1Rg9lnBqpWcCEMgVJNshK1CvS44zYOcSJ1mKvszrLAxJ3myTYNwGJcWXpScU+b4U/w6SQEQOD&#10;IoLCIgIJIUMjAocSgoeRCeEsClEkYBgE9Cg+zcynGQV0k5BhFrFMYjbG/gqZBh5NzSLJqeEiYggn&#10;IpAZNpRJCOSRQkT0CCWHrONRTThzbIQ41OVSMZ6Yz5TTiezQgLDAwZgxVmQoIXho0JBPBgOChgR/&#10;SACHBxJDh2GIDGEwyUIhW6kSqPO96SXJqfmJ7rS4OI/Z7DEbXTpNvFzsjTIkGlXIuNZtVvqsRr8z&#10;OicBs82FifU7Y3MS4gFZ+Pm+3mgtcgoNM49oXRANAKpHidmJuGU2ZEGBfLct0x5tU4shpV9eyTE6&#10;ECIUgJZhDiGESyiM2OL+7qAAhLU5aYVeRxp+bDAqWeCxA0Di8QoB1CpJTQBAARgVtIyKQQQuIbcm&#10;K6XWnwoK4FBLQIggWZC126iqSHfDzxkg2xGbYTFDCIDnLsOiTIuTpMcpMecKsYaUKHOW1V6SnFGd&#10;UZRlTfYY7R6z06GNNUvUVo05O8EdIxKWZ2SOHTGhu3vD0lXn5q/8curc89PnnF+99vba1V8uXnhi&#10;xvRtEyZvnDRr+6R5eyfM3d09f9+seftm9u7vnntg5pyDs+Ye6pl7dE7vsUkTd/TM2t8+amlj7czx&#10;nctGtMwqKWob3ji5rnRUbWFrmb/O7y6C5zshOjXdmVuYXlmeXV+Z29hS0TFl9JyFM1YvmL5q0qjZ&#10;rRWjs1z5SSZPvNye7y6c3dG7dcn2c/su/fDt274f+r778unhTUd7OueW+yodWlec3JJodFf7KpdP&#10;XXp887G9K3Zvmrtxz7K9+1bs3zRn69iKCQ1Zw+t8w0eXTJpY2zOptnf+mHVb5h06u+fLO+e/e3br&#10;7fmDNyY0TUuL89dlN67t2dD34Ne+7/oenv921bTlVamlZZ7Cnrbpx1bv+Xz1zo3T5o8tqM+OTiqw&#10;pE6v7/h81b57x2/0vep7/eWLvYv3jC3vashsGlc5adG45WtmbNyz4uDhjScOrDu2eeHONT2bVs3a&#10;MKdz4Zi6iYmGlLayjoPrP79/6cnFIzc2L9m9Zemes3sv3zxya9Xk1QeXH3py6dmhVUcm1Exa2Ln4&#10;xKYvvj3z+Obxe8e3nFsyZX1rUafPWurSZyXo0vy2/HxnXn1Ww8Y5G64dur65d1P3iJnbF257du05&#10;ZvL7HHPmjNxBw+3cOv71vuUHm3OGZ8XljCgYtaBz8Y6Fuy/svnzr8zuAg6uOAB6eh9vu++7Ss1Nb&#10;zuxdcnDrjF1JQm9L+oh0nW9c2Zj9K3ZNauowipQRgwPChwwOHjooaOiggGGDhg4dPGTY4EEBgwcF&#10;DhkcOGQYxvoOCx0cCIBdStCQwGFDhkLJwE/+EP4v/1Mx5M+pNHIlj9NIo3YxaFNp5Fl02gImczmL&#10;uY5J38yk7aCTDzCpR9mUE1zqF0LaOTH9HQcsp19Rsa6qudc0PMBlFeeCnHlaQj0hJp9Tsc5rOWdU&#10;zKNi0jEJ+YyOcylKdNHE+SqGcyuKedPIvKmn39LQbmkgpH+tZTxzqB9aFLeihF+aeNeihJejhaf0&#10;nINK2nYZfbuStUvJ3iambeGTtghpuzUijAN220+V5HSbNQmf/at50L8aggerI0LsAlYcOcRFCc6g&#10;hJbQiQ0M2igWeyyX08njIgK4jUdvohI62NQlJt1+r/t4hm9dbPQcpXwMg9oQEVIROqwoeGhe6NDc&#10;iEBf8KD0kKG+0GHpYYG+8CA/MayYQavmMeZ67bMSYibGqto0vAYJrVZCbVRyWgySFEqwMzKoJcm2&#10;rH1kd2PDxPrGJVNmrJ25ZGb1jCW1Sya4xy7NnbOhaNHC5KnrCxdOSewc6RhxatHJRycfX9x24fTG&#10;kzd2X7i29dSpVftPbv785M5Tj68+xkzDX/S9uf3yzhc3jm88+N3lu08v33v15YMX17698/mFY2u2&#10;b5m1ZP302ZtnTdk0a9zGmV0bujshsnXOxJ3zp+5ZNGP5hBErJ41cM3U0JO6YN2X3wumAXQum7Fo8&#10;be+y6YdWzAYcXNpzcMncwysWHlm9vHfsaFFkJHnYsPAhQz/746chIWGffjYsLJwYGhwWHvzOC3S/&#10;+e+wQYP/FgGMfySEsb+EECKib+kkJiJrmRQ2IoAhHXKhGMYWYxXfEcCoQfi5wRECuagFZDdMRscA&#10;4wQwNZKOmu2HiCuBLqQCuVahl/BlAIVYJaQLtBzZlKaOe8evvrz8zVd7zt7Zd+G7wzdubD61c8KK&#10;3orxR3u23d97Y8+0jctGzju57NDNXRd/vvG079bzvi+fvfri3qN91x/u/vLJ3q9f7Lu3uW3ZpLSR&#10;Y5MayrRZ3QVj7++++sOZh5gr40s/913p2zN6zdiE+nPzDvZdfHVvx5Uvlh6aUjrxwLz9I7LGZMdW&#10;JBtKChNH7F5xZfuCk5unbxue3HBjy8ULK09Myhp1b+MVqHtk/OYdrctnpXdM9bTNSuvszZq4q23N&#10;sQk75lX01GV21FZOK6uf3TV/36bzL2btuZnTsSqreX79mNVNLYvHNi/oHrV4VtucibXju2raJzeN&#10;XDSxY97Yxon1RcMLUkeXZc0d07Bu1oRNc6f0tDdMbiwbX1PSPbxuQWcboHdM69zRwyfWVXRWFk+s&#10;K+uoyK1MtZUnW+oyE0o9cTXpSbm2mESVwiqSWoRyp1SXrLXkRiXZyco0btTIxOJNo+cenbV+S8e8&#10;BVVdc8vGrGyedn3N4V/OfHtv2+lVLdM7kismZNTNq+ycXjpqxejZW6cuu7b1xPVtJyGyeMT0sTkN&#10;9YkFTZ7iScUjIOX8ukNnVu+HSG/L+MkVdcP9WV2lReumTtw2Z+r80fU9IypWT23dOKt93Yy2HfMm&#10;bOnp7B1VPaOpdFZL5eSawumNJeMqskYVJLcXpkyqyYWs5RNa10wdtX7GmD2Lpu1dPH3d9NErJg7f&#10;NKtze+/E9bPGzh5ZPbmxeEpTycy2qgl1BU057tb85EkNRV3VudNayrpHVPbnQhwKIPfOo0qyuqoL&#10;YKtfnBRXl5k0tbli1sg6+KOgOt1V40uACLIMhkmGaURkcEWKHepClZHFmVB9eEF6ebINEqHwlKby&#10;0WXZDX4PRgCj993/9+h/oTwAeK4Lf52aAJcSjMT1oFd76OXRX4fvXiThIQC9Wvp7BDD+im1gp/+O&#10;eN/178WA6v8W3r0i/PvAXgiSHTyijRtp/XDOP8RHLb/DgOH1Y0D1fgiwd6kORD9D1+jFvZQB4sPm&#10;/CMk4ATwPwApxmYhISaAYkB3fJIDgIT7MaQMN/T+MZScZICC7ZWzQHPc2AG6jCQJw9VP6Mo4zg8h&#10;57oghPQPDuiN5ZKjOdQoNtXIohgYJB0tUkOJUJHDlaQwBcSpBDWgP4UYKgdEDJUBCMPkxEAlKUhF&#10;CdFQQ7EzbOjh+t+CgRBoIAQYIwNNxCAzKTiKHBINoITGfBinhsXSwuPoEfH0CCst2EELdtJDXIzQ&#10;BGZYIis8CcCOgOcoDSCipkvoGTJmlpzlV7CzlZw8KT1HxsiXMwuU7CI1twSdrasXVvwmtKIKtbhM&#10;KfkNaBVVH0OvqIhSVZqkpWpenpSRiXqHfuESBoDGgA8jB6Di5gIU7Fw5KwcgY2YjZhdxt4jQ/Qjp&#10;IlqKiOb9/RDTk/8ReHBHgti5lf2MBcb6s9wQ/y0k/mXN+b1AK9XvBF7lo4cRgFa/3wRinpDlGVxC&#10;YXiu0dP6IU2F0P/g/zd+E/0TNQADivXjIwn+O+ND0vdDDCjWD9EH5umIYAbImT6U/hHef2j1EfqZ&#10;LaRaSk6aipsOwMpjNpfv+EIVB2O51NxMFEF2flAAd4yPlPndQv3+twxb2D9EfzoC7lAXd/tMT8Gc&#10;PDPTVAzMhW9/CubCFw8VtBQoqeXnKFgZcL8CkkdIhl8QbHLQ3fUTuv1mnciyE7JQYZgiKAy5zFAH&#10;ZEEiSkFVoBjcCHoeP5wNBD4Jfv7cMDMwJxp+hlaQqRf5jZIcxO8iylDJzgQgq0E0KjQeAETgEn7v&#10;eJHYhxrQBWocInAJjXMIdmRSjMyL4RJRjwCIIFqaT4QZc4MsYAww81h1WjL2G03CPlOAxuESQugI&#10;3REAInDjKAXFQUnUXD8MG6Dl+w1Sf7+rVT7FwSXZOEQrQA4/ptyUfih5qf2AS8iVsjwSJiybiUJa&#10;AoARHseMiOcQbXzYgzGSZGwvlFTzs3BL3xK9oFTLwyhAFTsPWWHK6H4pLUtMwXg+COWMbDUnX8vP&#10;w8ydMSPCWACXGA97D+xDAcyoNAWjcjlpuAUtJiNY6GDDwAiLooUYyIFaUoCGEmRghkfjFJpLKwDt&#10;BcGh3QX+5OLPNTwCHwJtQgAaHogP44lBnyGuE4BAM+CSGwm7EdjYgEq/W5PxHYsHPR39RttoYDgz&#10;jRmtiiipQjKmAPBcQLqalwbDgFEJKBjxhtGxOEHLJ8cKqVYAsuvF7WjjeSQLjxQH98XAjHox616Y&#10;CpgTTmQc1MUMTyMMHKKZR44GQAQu6WE6ZMuLsblEM4RwCemMMIOIZhFQsIpsgplNwDqF7iQMm4hm&#10;E1LjceYP43EhjghCGcslYyUC5OwkAIoD+k0/8aFCdQe2uWImwGj5pHcbb/zBxz/oxNYiH079ZuPc&#10;f4GCUSCj5UkoORIqJncZPQckrmCCMuQiU2kdv0THL9LyiiEuZ+RiXwMQfTxCCo+QJiCmiSlQxQ/l&#10;UWsQ9tfVcAugll5QbBCWAWLlDTGyxmhpg1lcYxJVGwQVen65jlcmpWVDvxIq4o/TBcQUfmQyPIyg&#10;M9QQDTKJxphyoplLikITi4AR538BZn7Koyo4ZBmLKGEQRLRwATWMTwnlRQayCAFMQMQwRtgQWuhg&#10;KiBkECV0MD1sCCN8CJswjEsM5JODRdRQCS1MzohQMsLVzAgNzh+DQPGuidGg89gXAAQLC3aAsBuE&#10;jeJQPWGwFuKM0Bj8+wbsUwD09Sc8LDB+0BCQppydAED8PYSQ0g+QL2gUSB9Kfgxk8w21oBiuZpiG&#10;aATeOE2O01wcrcwySNIGmH2jYgigWlAReoFO8QGAFlnRlwekABWAFqID3etnf5nhRqT8rAgTZLEi&#10;zRxSNJ8aK6BhR6hgO3BSFIBNjGJFmhgRBthLw466f1NNDlJQgpXUEBXoPGbajltaw2OCzwn8TYQt&#10;lcxQGyPEzgpzsgl2OjlGKHDSqFFBgfLIMD0x3BQRaKBGxLFJdi4VW+7oYVHUUB2TYBRQY6UME4cg&#10;0PAViea4TIcj0xrlNUsTtawELbU6I+r83iUFbk1yrCBaRmYTPpVziVoRJ8EU6zJYkBFwYXJ2ma+g&#10;ND2/wOsHDC9rmNg6tquxfVRVy8jK5raKptaSuipfUW1GSWthTWfNiNHVzXW5pUXJWXmeNIDXYivO&#10;yEqMiRPSaSIGnUUisGkkGjEiPDggcMhnwcMGhwZiL0mHfPqnz/70B0gZ/MkfIaREhgMiw4KFXJYt&#10;Ljo1KYlOJAYOGsIgkcjhhIDPPgsZGkAKCyOGhlMJBEj/9A9/IIVFCNlsCU+gkfIp4X+MDPofUm6A&#10;z60v9MU5owRxala6Q5tuhTtVZNoMpan2sjRXerzepuDHillpcRqXTpQSoypOtmbZjaB5ei4xQS/O&#10;dppzXFEZVn2SUWpX861KbqyUaeST6/NTYhRsJTvCqhW4TNIEsyzNpvc5jOl2g5ZPUnMjIVLic+a4&#10;Y6tzvbPGNpWlOWwqXm22p8LnKnDHja0trM9NhjH4LDrIgk5hANBXXY43LzHGwCN5oxTQL2SVpzsB&#10;UAvK+B0mGCEUKEmxwSBhMGYh1akVZlsNKVpRoS3abdCnOty+zNLaUd1ia74mvaV16bGM8ev/pzhZ&#10;U9H9T5Q4U8uiqtXnKhYf/2eaTZs+snH5sayutTR5Tkrl3MatF2O7lu3+uu/cy77h64+Vd69duebU&#10;Tw/7Tm2+vHDiuq0bvzh94eHjx31fXX9x6tjNR7ff9P2IvV7/5eGvr++8xF61v+l7e//Vmb2fL+te&#10;0FlTXeuNmlAQs6gmfv+4lJsL8y7PTD7cEXdwQsKyxpiZtZYJ1YkdVcnVWdYsm7ogwdCS561IsSK/&#10;bTW+BOT+uiLFPr62KFEjrEx1jCzOrM1ILEyIKU+2QYHyVEdhUhzMA0wgzIlDI0iP18IUFXow174g&#10;O0gs8lpgfmAOq7OStGwCYtYhsaXIV+N3IxvcpoI0mH+QLOTCVEPhGAkjWkyHRGgHiR5y4+VskB0o&#10;AwD6QnQslAERgCJBCHWhR0QPQxVoH3qBRCREGCf0m5sQ7THLMWrfoqvKTFzTM3FkeTa0AxWhLwCk&#10;Q/k5nS2zO5ogHdQMqjTkpTTmp45vLAWJQ2JqrDbDaqxI91RlJDfkZk1ubtqzYuXF/Qcv7jt8dtf+&#10;u6evPLt+9/Gl248uffX48q0f7z7qe/Z935NXr+8+fHn7/q/fvex72/fDgydvn7z44fGzl98+evHt&#10;ox+fvPjpxes3T57//PKHvu9/+vX12x+fYcbBfa/f9D17/ubbb68dOdxckJNjiSlwxjf702e21tWn&#10;JUVzqDEiptukwIxrYzTpcUanVmxXwcMSnRZrUDEiYiVcyMWYV4MM0mv9qTkJ8S693KIUxki5ahYp&#10;Ssx26mT9vqCTY3SIs/RZzYgXhDbdRpXfHlPotqfG6L1mDaxavngTXOY44yAXGofeIT3JoEzQyTMs&#10;ZrjMdcU35PrK05JcWplFLoDy0AgAsqAKjA1S8hOt1VkemHbchlvpjcbsU4t93qwEh4zDihg6LHRY&#10;YOhQzMdmcAAhOIAYHEgKDqTyaDrkAhqAWQDDJVXLoWjoBBklTEwMFkQEsAmBHHKogE6QsMkKCccs&#10;4URJObEybpycZ1XwYZmxKQVWMSuaFiHl0hRCtjIsIHLQnzC6N2RYMIVARgcAhweFhWH+n8MwJ58B&#10;4RFBJEDI0MjQYUQ6kS/la2UCnYAm9Ce48xITy9PT63L8Fb60TFtcenx0jsumYdESDEqYagOfDnPb&#10;XOSvy011gHQ0Er8ztrUkp6uhorEgMxM/dzkvyQr3DoKIlfFsajFi5T1RGsiCS5AOtAMlQRzZrjgk&#10;JhBcliMmwxZVkpoAZSAXqkPFan8K5ELdsvQkAFSE6lAFIolGJWKRER+M3FBDCMWqspKLkp0wjEKv&#10;AwCJUAxaSzAoIAL9Qi5KLEl2gYhB3CBH0ASQPsRBoA61BBQMQpByli26LDWxPie9pShzQkNptt3k&#10;UAkzLeZclw0WxiSjsdDjSYmOTbNY4Ucwx51UkOLxe5xui9GileYmOKv9BWNaJs6evXXZ6otL19+e&#10;v/LWnEXXFi29tnTZhRXLTi9ZcmzOggNT5+zqmr1j7Mxt0+buntm7d87Cw72LP+9d+Pns3sMzZh6Y&#10;On3vpCm7xo/b3NGxenT7svZRi0aOnDd8+OzhTVMbKztrS0aW5jTmpFb4EkuSHblee47Hlu2K9UWp&#10;XTKuiU9TSzlGs8qZGO/LSMhfNG3Z4qlL5k9cOHn4lIqMKqcOI3oTDEktxcMntU45sP7QgyuPHl37&#10;7u75b64fv3Fs6/FFExZ4jW5xhNAXkz6uZnxP+5zdS/Y9vvj8u0svMUL0VV/f074X136+dezx6a3X&#10;9608Ob5hdmPe6LTY3CSDb1TZuC92XMKKve47uemL2W1zqryVY4pHH1154OEX985vPbViXK9bovep&#10;TWlqc4JQkyDU+XSWovjUEnvWqNzG9dNWXtt/+eGZBy+uvcI8P8NvwYu+n+9jnT6+8nxV9/oRJaMa&#10;81rK06o85tT6nKYxVZ1ddRNqsuodaqeSptKydDaZdVvvptuf3zy29vDuRTteXHn+9ed3ekbOHV8z&#10;ZdmkNRt7dx7beO7G8fvPbvz0/Z2+x1ff3Dr14P7FR99deQQ/QM+/fLq5d9NXx288vvSovWxkrDAm&#10;Iy69wV8P8a7qzoXj55/ccuLJle+g5E93f/3lm74bR24t7Fqyb/nB59deQfzm0a/P7rgAl7Pa5nRW&#10;jj+5+XTfk74fb/2ypH2lX5vvEiZtnL5p/bRV/vh0vy3ZoTWLKfTwIYMDPvlTRPAwQljgoM/+9Mmf&#10;/zAscPAnQ/48OHBQSPCwyMCgyKEBEYMDwgYNCxsylEIII4YF0cIDRIQgTWhAbMiwTAqpVSgYQSJM&#10;ppJ62MwFXPZiFmM5nbqeQdvOoh/ks4/w6J/zGaeEtDNi2jkpxv6+J4DZV7WcazouhJfVrPMK+mk5&#10;9byaCTinYnyhoJ6SU05rGJfM/K9ixTfNrNtm+h0T8xsz69so9oMo3sNo/sMoweMY0cMY8TdRwtsm&#10;3pcG7lU9+6KWfUbHPaRi75OzdotoOwWUPULqfhn7iE5yOEp10uv4Is+33mOrZBLNf/pf+qF/jqUR&#10;47HPDIMcpMBMalglh9bMZrZSaaMY9HECfiOJ0EInN9Ijm6iE8QLWUrN+syVufUzUDAF/HJczikZt&#10;phDracQaOqmSQSpjkvMpEVmk8NSwQG9wQGpYcAGT1qJSdcaa9jZW3F8y6+22VfeX9RwdU9frs09w&#10;Gufkelri1Q0W/azKghUdI+cMb94+v/fBxUuvb97vbZw1v3LO8sp5G6uWrMzumRbf3mlsGhffNjG5&#10;a3zm+PPrLzw5/eTo0r33j9zsu//L+XWHPt9waNvibdsXbT2949TDi9/88PXLN7eevbrx3a1jl55d&#10;vPv9lw++PXXt7Ob9exeu3dK9aM2k6ZtmTt7SM2Hb3Elb50yECIrvmDdl8+zx66Z3ADbNGgdYO20M&#10;YNOszs1zx2+Y3bFvyYxLu1Zf27Px+OrFB5fNP7Z2ZXmKR0ah8CIj6eERsNQTCMRhAaHhEaSQoFBE&#10;8WLU7HsX0ACIwGU/EHcLvxfhQRGEECIpnII4WiaFDWBROZgn50g6Mv9FBDCyAMYrDoMQ9YIhIARZ&#10;EiMLYHIE9d2BwTgBjPHB781/2TQuhBCHFGgNWoa+BGyRhC+TCuQQyjhSPVeZY0u9uufUr7efX9l6&#10;/OKGI1c3HD27Yu+2rsVL6qetaJl1Z+elvls/nV19dOXo+SdWHvj+2v23Nx/2ff3szdlvLiw/tLZ1&#10;3uKK7vX1C6Ykt7eYy5tNJY3mkrFJTafnHej7uq/vTl/f6e/7LvVdmHWgXp/bbq/+Zuvlvtt93+67&#10;sWnS+hWdKydVz0wzFKopjnxX68pph46tvXpo8aHD83fumbFpbsWkadntp2bu/mrpF0uLpt1cdGp9&#10;5dzxjpbF+d37Rm9aU71wafm8fTMOzhm3oaxyhr98Ws34dR0rTk3ddq110TFPbc+I6Tu7pm6bPmXD&#10;7PHLZrbPmtY8flL9yAn1dc253p72slltZZMb8iCcUJs9psw3f2z9pPrCyQ1F05vL54xqmDemeW57&#10;IwAic0Y3Lp8yprejsb00o70svXds3dLJw2e3V01tLutpb5jeUteS4y9L8pYmevOt7nRtbKu7oFDj&#10;TKAp0/imzvSKzWPn7JmyZMPoWVNyGzpSy5Y1Tby58ci1tQe6i1qzZfHpoqiSaG9nXl21MyuWKk2V&#10;x0J8YnFzc3JhS0pRktBoZ6vbfGUrO2YuGjG5K79+uK9w4ciO7saGmU31KyaM2TRz/OopI+e1V81s&#10;LVw6vn75xHoIe0dVTm8smlpfNKulct6oeohMrS+YVJM7pjitKdNZl2aFsC3PM7bUB+gqz5xcmzd7&#10;ePmCMXWLOxsXdjXCPHRW5XRU+MdWZo8uy4S7nlhfOGd0HXaQe1NJV3UuXE5vLZ81snrhuJbVMzrm&#10;d7Z2VOSOrcybN7Zl7pgm2PADIDKhrnhSQ+nEeqhSMKokq60oo73U31mVP721akx5DlxCHLIgEcJZ&#10;I+sWTxg5pam8LjOpzGuFrEXj26a1VMJfDf8JBDBmJ9r/Lhi9LAbgjO/HQITKfxPAfwXsTeK/NwE8&#10;oNh7vJtb1C+ifgEyJsjR+Zv4qIV3QNTUx/jwfhG7jNBP4iL0p8tZng8p3gEFoJF3ykDBeGvs/SYt&#10;TkCP4dOiedQoLsXMIZtwz2/vwCIamJF63GmzlhauoYYpyeFyUriEGCqNDBURgsURwYLwQGF4ED8y&#10;RAIpEBJChCg9IkgUESQhBqpIQVpysI4SoqeFGenhJuzY3QgzbsHwEUJMtHALPcIOYBAczEgni+gC&#10;sEkJAA45EcClJPGobj7NAxDQUqQMv5SehzhdgIJVqGQXIQ/JEKo4xWpuiYZXquWX4VxvBeZFmVOO&#10;H7tbqRfUGoQ1uAdmiNRBfECoE9XopHUa2W+ESkGlXFg+IFQKy3TiUq2gQMHOFtN8HzLQiPSFdDnL&#10;D5cAKSNTysiQsXwyVpqUmSphpCAW9kP69iNgjMJfU7B/H4liUN2/onj/Pt7ZeUuYSQAxIxHho2b7&#10;AUqF3mj/fqCV6ncCr/LXTyICIht+E/2kFACxEfB8oaf+/TP1n0cA93c0AAOK/ZfFgGH3Y0Cxfnwk&#10;wX9nIEbzYwwo1g+cVnxXoJ8ABiB74o+QggE38B0ABe7MFoBoNgCiuOTMNATcFBjjHRGEZDcAUWhI&#10;jVHLHyzsfzVv/emA/h8pzLAS4+Gw83c/DIVkLzfMxYnAD9YlurEjdYluAQGjdXnvfbSyw12I4IRE&#10;iAtIHgSo2w80OYiFhYiClYG8+8qZvveMLzZXEIHCUADxfxiThz9caDYQzwcqAY9e/yUKcaNPjO5F&#10;1C9uM+pDbSJxILtSlA6XMEvYpL2fH5gBPsmF7H3RtCC6F1IQEJ/BJbhw7hZmG+N3cbkn4zeSgXeK&#10;8f24dLBLdC/9swGXUB6NB0WgokGUb5IUQqjl+xXcFBnbA2uggOrkU7CPYyDkU5wytlcGkwAqAcoA&#10;mgC3jEPJzQAoOD45GzsxAa3qsHRDCHFIQcfAYwfA87PUfIzWVXMKVZjlZb6CiXF7MjrG/iLeV0LN&#10;xLz40rLwEHOVjO0iYCOHG7/iP/demGqtALecxr8zAB1DU4d/K4a5ohXRHHyyFWMiyVaoBdsDFTdF&#10;JwTpgBpjHDDsJCFE6g0V+5UWGkSKDfoMkwmNC0iYywfIwqlcbJ6RpKBTpBKgA2hxQOswahOAsjD9&#10;//CJwJ8sfJuK7aMEFORcF/MMDECcIqLocA74nUtnxKshWg4BEXVsQjQOM26EivG7GAGGxxHvixpE&#10;xDBEMP4S+sLpOpgZ6EJMx9hBCMV0bIbxHmHe4hDlDHEYIWbNiU8gzB4AJ9E9sL9SgD4wYbXEb+SD&#10;LwJxYj4FZASPBswkPmmwiKVhbpmZfhU7T8sr1vFLtNxS3Da3BC4RNNyiD4FTwrk4rZv/oaqgS5z0&#10;LQBF6geie/WCUqxxvDWUjnHMOMTkbDElCyAiZ4Ky8QheADfCwyW4ORGwhiTBosGOsKgFiSqBVc6N&#10;k7CihXTMYzOHhDkWpobKAJQQKTlYQgoSEwMx493IAB4xiEkMphGDGZFB1MggOiGQQgikQRgRQI0I&#10;IPeH79NpEcMYhAA2bgQsoISIaGESRoScSVCwItUYcOthdqQB54AxeSFDdg7hHa0Ok4yAfRiBs8KQ&#10;CyE7Ih5ScMFh5Cuy0gaxIi3CPyMAsYJM30VABxDXCwoGiVAF1wSsPGgIpNNCMCIZLqEdFc+t5nsA&#10;Sm4SIpWhPGoKCkAcKkIc6Spqtl9L+eRYHuYKG27EgEyBEePbn4J8QYMaY5booXpWpJkebqCHw7RH&#10;CenxADbRTAlVKQVOOc8uZsXzqCZmpBZ25sQgaWSgTMrCPlyA6tRgPW7xbIDZgLnCPwzFnjvc5wH2&#10;G4FJOdJFJ8YK+E4u00YjRbNoVmpELDEkSkBP5IEaw6ySbJgbngjsLjCEq0V0uYjO14vl3rhYvzPO&#10;GyWzq+lONbnEq1vX01aWZnJHcWPkFBF1mFZI1QpYFrXBro31RDuznKklaXk1OWV1eRW1ueU5ib7K&#10;rOLm4trW0vq2iqb26laIVPtLqnxFNb7iloLqjqrW0dXNjQUVFRn5pb7sfG96is1RmpXttdjUQoFR&#10;LpPzOVIBh0OnEMNDQgOHRoQERoYFQ2TYoE+GfPqn4GGDQwKGAMKDA5hUkkomjjHpLTFmmUDApdMl&#10;PB5ESGFh4YGBdCKRSSYHDxky9JNPPv3DHwb/6U+E4GARhyMXCgVMsj1GphSGkUP/WcwOSHVofAl6&#10;p0mYECVJMkviFOxoMd2hESUZ5S6dxK4UOVTCRAPmGdihEWRY9Zk2g1MrjJOx4FJGCYI4QE4NVtJD&#10;3SZZcrRSzyWSh/0LJeAPUnpInIqb4TQ1FvvKMhOMYprLJE2MkkNo1QoACWaZJ1bljVM3F6bX5XiH&#10;l2QWuDHHsxCp8bt9Fp3HLO+sK5rUUpHjioKsFd1dZ/ZsOLp5+eyOplEVOchlMZSH6mOq8yGl0BOf&#10;nxRbnGyF1trK/K3FGaWp9gyLpjYDsxK2GjQx0ZaEjNLGSUtUKTUse+mI5cfSxq74V7k3fvi8fwrX&#10;iCumte69nduzfwjfzTQX1Cw/VN67R2AqkTsaS1YdS+7d3rX54onHfaM3nkxp7+lZdeSnn/vu3vh5&#10;3epjS7ec+Pzm88e/9l19+PPOY1dPX3nw8se+t7/2nfzi2tGjZ7+6+c2vv/T1/dr300+/vH378w/P&#10;H72+fb7v1bW+J8e/Pz7n9KzspSXChYW8fePd0wrV44vNnRWJY2szRpX7WgpT2orSO6tyJ9QVT24s&#10;66ouqM9y5znMfou+OCmuxpcwvCC9MtWRYpI7lTxIR++AihJjPUZZklFakmKD2080SEBktdkemBlk&#10;aAuAXJdOBBE0h5COzHAT9GK4hJLIXXNqrBoKAECsUAUKgESsSi7Uhay0OA0ifVEL3igFxKEwInSh&#10;EQBEYBj9lrsgU1AhxA1DxI97/M5LjAHBQUkQZVmaA6Q2trYQykMBaAFyIQ4F0AjhjqAu9Ai9oC8D&#10;oDUQN1RMi9OlxmpLkhPK09xVGakdVZXbFy85s2vPmZ37jm/ecfPzc0+u3n569d6LG99A5NVX3/xw&#10;79GP3zx+ffch4KeHz/qevf7x4dOfnr58++TFq/uPXz34DvMC/fL7H56+wAngH399/cOPz57//OxF&#10;3+vXfc+evbl/7/CGNc0F/vrMlOq0xDxrVHWqszbFCWFajNZtUkSLmQCPWQmPDzxQ6fF6n8Vg5FMT&#10;9FIYJ6Q7tWJAa3HWyIqCtHijQytNMqmQz2FvtDbbFWdRCiGSYYsC5CTEl6UnVWR4SlITsh2xqTH6&#10;Io+jOjM5yxbtNWv89piCJFtpSgKg2OvMT7RCOpRxG1WJegVm5Yn7ea5Id0MByMpLsNRlp1VleMtS&#10;E6EwVIfcXFc8RGCcBW4LPHHFyfbiFEe+217sc/scVgmLQRg2NCwgICwgJDQgLBjjgMODAgnBgRRK&#10;mJBFUgkYBj5dzyar6QQ5k6jkUDSUMDE5VEQKEUJIDZcwiQoeTStkGqTcaBk3rp/9VQrssPJDKGSY&#10;GZFyIVMn5qrDAkiD/zw0ZFhoWGAog0ynk2gAGpFKI9KpkdgreOw9fhgGcjiTFslhUURculTAUkjZ&#10;ksLU1PwkZ16iq8Dt8jssnigQhy4t3uQ2awAuvdyJH/Hrx87l1VmUfE+UBi6zHDHFKS5Agcdemekd&#10;UZZnU4utuAvu9Pdn9yICOAE/DxgaAalBI5AL6W6zGlrIS7JCYqY9GkJoCgQHMoVEEB8ACkM70ALk&#10;QhayIYYCyJAXZUE7kAWyrvanwEigJCRCLiBGyoXBQC/QDmKUIQ4lQfTpcUZQA1+8CRHAHpMawn4C&#10;OMmghAJQDBSg1p86pqK4MNGZGmXMsVtyHHaPER4oXbbTGq8Q+kAB7KYYFcdhEpXkOEtzHZ54Jcxh&#10;RVZBe8ukmbO2LFx5bt7qa92Lrkya/cWc+WeXLruwfv3FtWvPLlx2rHvhwWmLj8xcfnzOkqPzlx5d&#10;sOz4wuUnFi49NW/R8bm9J3rmfD556u4Jk3aM7drQ0bW2s2vl2M7lo8csGjWqt6F6XG3pmNLc1tz0&#10;Gp+7LMVVmOws8Dpyk515MJFGpUMpjAHoZFazxhGrc9KCmEaBoTKzonv0jJljZo2t6xzfNGHh5EX5&#10;7kId1yCMFJuEMLdpLcXDF09dumnhlqfXvnv+5dNbx7/aOn9bZ1VXnr0wTmiXRqgzY/Oy44t9UXlO&#10;ebJd6kkxZmZbCnNtxfX+kfM6V5zafvHxlVdv7/Td++LhsgmrCp3FmcaMGQ1TT639/PzmU6u6FlUn&#10;FNv/f+z9dXQcV5c3Cs9a9/vuvfN+M/NQnsQglpqZmUnYUktqNUitFrXU3VKLmZlZssxMMjOznThm&#10;htgx23EYHU6e9LerytbjyJlnMuvOvPf949X6rb127QN16pxT1Uf1q70PO0qP4+eoIjPl6myl1heX&#10;WGfPbHTmVVuzi0yOOZWdedFpFml8paO0s6CjILkgVZOaFZttFCc5Y3LykgoKrUWD1UPHN554ePbB&#10;4/OP2gpbck05SdIEb5Jree+iC3vevnX8ypX9Z9rcNeU2b4Xd50lwObT2lrzmFd0rx+vm5cR4iqwV&#10;pfbabKPPos7MMfl6q8Y2zttxdP2RlYPLN8/fON40GsU1pBnse1bsunf6zic3P3p47v7Vw5ff2npi&#10;17Idi7sXNnkbPEnuRGlST2n/iY0n9yzbn5fgZc7kxHCNzZ42X0pxoaWkNLXCm+Sry2ncv/LQ6e3n&#10;4LytOd219pZGZ0uHuz1NY4vj64tSc90WB59IjJj5RtBf/4gLmhER+MZrf/jnf/vn/+NPf/rnCEII&#10;gRxOJ+HYBBw7LJwdHAqSg4vgUvA8Kk7EwKtZpHg2OY1Dy+UwSumURnxEPxE/QactYtKX0Wmr6eSN&#10;DMouFvUwj3GcRz3Jp50V0C4KaVfEtGtS+g0Z7aacjnDAvyaAL0vI1xUIAXxNTrsko1yQkC4rae/o&#10;OA9iePcNjMeR1PdQAviDSOaHUSyMA/44mv9hNO/9SN4jHfu+ln1bxYBqryqZp2X0ExLacT7pKJdw&#10;nEs8KWKcVvLfNkjPpxgvuZ37nCnNfJrp9X+LnPmneHJEMpsUTwqaIoAbGLQpAriJTGikEGrJ4c00&#10;woRMsDEuamt05Cq5dJTN6abTWkjEWnxEJTGijBxRRMZ5SeG5hLAsQqgzIiQtNDAtJDgLj/MxGRVC&#10;XptGvN6b/lZHzbnBlgvDLYfay/a1lL493nZ2Uf++oZbDCwb3zRua31Azp6FmSU/3cE1Lk6NiU/uq&#10;t8b27amfPFi97kL3wX2VG3riWnrMHbXxtYcXHP7x3R8/OvXw41P3/O9+8fGpO3ffvHl279m3t791&#10;7ciV9y48+PDKk6cX7z85d+fR2zc+vfLw8+uPHr597eKOI0dWbtkxZ/m6/pGNI72bx7u2zOnG6N5t&#10;c3t3LhjYtXBw01jn5GALAFK3z+vbMb9/39LR45MLT29fcXjtnKNr5p7dtuLM5pX7Fo1vmxjatWhe&#10;kd3CCw+nBgURApEIzCEhYa/9dVZAYGhQQDBG7r7M/s5+A3Eox/ArDvi3CGAGGqIZY3+J4UgM55cJ&#10;YJT0nQ3yuQ8x6kYMgJ85qAoLIk2OgF8ZxAkY8QNG3X+nwkpPAeGJX3DDTAqby+AL2CIpWyKnCnMT&#10;HOe3H/vowt2Lm4+dWXvgzMq9F9YePLds3/7Btdu6lr61eNe7O86fnTx6fOmeKzve+uL6vS+u3/nm&#10;5uMvz927OnliffXCcUfHuK2rVVvRrq/qjq5ri6wcSGk+1LPl0333fzzxkf+G/+a8ExO2tlqluyWm&#10;aEnR0JW1b/nf+e7N5UcGCgdLLbVVjtZSW0tjzsia/gOnNt24e/DW0xO3Hu2/trllSZOxYEFO576W&#10;NWsKxo+1b3609uqtZec3VaxamDu+uGDhitIVSxvXdTauLq1d0jm+b8HW671rzldOHKpdcKxl8Zvd&#10;i44NzT84Nr51YnA1PIrntfXPb26f31w3v7V0tN4Fj4/u0tTFXaXz2wqb3CnFNsPizsql3dVLu2vn&#10;t1T0leU1uGywWAIs621YN9a5eqhlvKlwuM69pKdy7WjTqqH6JT3V2xcNHl2/dP/KxRvHR1f09i5u&#10;71rc3DGnpG5xRfOEr649La863tGYktmfXTJeULW+ZQhkm93d5fSO59eM5Ve2WHN9hsTiWGu1JaMw&#10;zpqhiMxWx+XqjKC3ZeWXJ6V7oxIdUkOmMqohLW9hbdvi+q5+X9lQSdnStuYVna3zGipX9TTuXzay&#10;ZU77UGXGgpb8VX0VG0Yb1w7WLm4rXdBcsqq3ASb88q7qxW3l8xqLRqrcvcWZLXnWGmdCmS26OdcC&#10;aHXbunzp/aXZg+UukF3FGZMjbcv7GhZ31SzsqBpvLO6vdA9We+c0lfSW57b5nM3eNJAdRZk9Za6J&#10;5tLVQ60b5vTC+h+W9yBX9Lcs7WkcayiFfwd6ytwYxQvoLfd0l+Z1FrsAI3XFXSW58N8BWOB/h+Ha&#10;IpAAyDOnqRzKthZkNuSlQR4oCNX+k5Bo+S+BmGz7TQiJZoCIlAIQk5EgkBikVNtvIVVCTpeQM1CZ&#10;LqGkvYAdBVIQKhGRzQAhKVFISobDaWf8r8WLU/9eTCv+HwEabxFTUv4x4GIFxCQe3sTFJUzr9im8&#10;UvNzTGveFKZlewGsb5MAYkoyQEI1A6S0FLS3XwVk+PuY/segWgREEwDKwimwmmV0C0DBtAHkDCvo&#10;YARMnRpToDFQBApiNbDDYzGwwmIAzNBoAD0skhauo4YrKWEKUoiMECTBB4qnNpuZBsweHigKCxKE&#10;BU2XuFApLlQMEh8mwYfJQBLC5cRQJT08hh5uZETEM3EJyMa6hEQOEXmBjvlFTQfZKqA7+HSngJEB&#10;EDIzASJWFkDKdWGQ8XIBcn4eQMHzqjjFKnaZmlMO0HArAFpeJUAvqJ4Gg7AGgJK7gDqU962fkloe&#10;oHqaVPOr1YIalbDqVSmiFwsZhdOkiFEgZXmkjBwRNVNAdvKIDi4StDMNFDkrFwBJYlqWkJKBpfJI&#10;qdjeyVMkK59ixvASyfoykgW0xP8EqNheidPZu38AFTdDyXFicR2xnfb4qN/5i28vpmPabfIfIe35&#10;k+p34ldPs18BHn3/HmS0NDndAQAFDuE+FZGs2F0PCgAsU/W8dC//twDa8JuYlu1/WUx11DRMyzaF&#10;6SP4Xw0xyfGbkFKcv4mpgtihjIrskguYyvArUBEn2mlXigGbWpj+8vWqWBlKphODgpE+hampOAVs&#10;TmJTGk6EeO7SoQgUzwTw8RYeLgXAjTBzwpPZYUksZJPaZISJwfgYhJKxMMIsmKQEJlKCkughZtCn&#10;UgEICUpIBcAlK+hZKmYOSOzq4KrltEw4VDKy1SyXhp0LQEJGo70KGSCzlpOn47oBrJBkPs4GRsiP&#10;ASnFzoYGw1VgXQESdLhwNRsu4XknYP0A1/u8o0gOrPOxbgcd2ibA20FCErQHqgWAAodCIsy3NLhD&#10;BQToimROeCI7zMQKTQBgtzNUCHcxH2+GVG5EEvQVtJMbbhESsLOglRAc0HIlw4VeZh56mW6QoAMg&#10;D7peQgC6nJatoOeomLmgy6hwmTmQ2cAvAIAiY2Rh+9mjW9qb0H1/4eGcIqDYhPC0pDkkDKecnfV3&#10;NheFguMCyFjZUibyfQ+2ff60VDk7ByBjuiTUPBnFA5CS3VJyLoocgIiQKaVAe1zQNiUDhilLTHIK&#10;CFZ0hYOsImD5B/2s4eToeZ5IQT50IACZ2MgctqMPOliEJGs4GSpWuoKZKmfYAUqmQ812arkwXg4F&#10;A+YkTFE7AJLgEIA9HrGRhbmt4WTpeDl6vgsOoedhIOhBccyQeOh/LCe0YWrQsYkB9qknLTZJMGDz&#10;gY9PgoZB4+GMMroNLgcWJ1xcLJ9g5BFiOLgodoSBFa4HCeDgIsUUWPnA+idBQIzn4eMgJzs8GsCJ&#10;iAFgOissagpYJYxQHS1YAwAFDsHIJ8b+JmhBBlgUwSoOVlNqTrqShbUK6WGQ0IF8QgKsJHl4OLuJ&#10;T0hEWk5PxfoQAAocghEU6FLQYdmG9Dy6jId+gAHCbjQAOpQumHLPR5bh0bB8em5xJL80SlAWJagA&#10;gB7JLzbwinQcn5ZdoGHlq5leyKmku0GBQ7DruYWQASQAyww5IRXyKGh5GEDHDuVUZEZJSNliYtbL&#10;kJCRCQaAqQWA2wcB+nQSk5EfTQSUZCUnXs6OlDB0fLKShZNQQ/ikQA5hNosYwAaJn8WMmEEPe50a&#10;+ldK8F9IwX8hhL6OD30jLPT1iLAZ4eEz8BGzcBEzCbjZeEziZ5MIgURiIIUcQqGE0CkhTFIgixzE&#10;pwQJaSFiRpiUGS5j41QALkEH4OD0KCLR+QAykhESBeMFgwJLXBgyDdeh4zv1ggzQwQJ2SIWVLUgY&#10;Mlj9wiVga2ZQIJUTAVPICElwiK3bIQ8cgh1ZDwdHggITEopgq2vIBhY4KSVABxkgMxghCTJANpiB&#10;MDOFZCNARIkXUxMkNJOUngiAqQWzDhrMDNPTQ7RTgENWOHItU3Y45OKjwQI6OUAJoAapYd4CqJBK&#10;iKKEaohBSnqEXsgwilkJbFIkMVgKK3ZquJyBV7GIGiyaKBpcFPnQAW4lAFwm1glwoxmE2dh01XKz&#10;4Y6Gxzj84sCvj4SeJmRaxHybgGUWslNEHEtEgGbWn0WwaGfhjXQkbryBjY+VUJPgiuACeUStiC6n&#10;RZDYRFKMUuo0RTpiZEkqWoI0Ii2SWZkVVetOSNGx9Hw8jzhDSg/nEcPUHGGMRGcxmHKS032OvApX&#10;UV1+RVNRTUlmflm2Dw7rCyp7atqGmno6K5ur80qqc4qrs4oaPOVdZY2dFQ2NvorqvKIab5Hblm43&#10;Jvgys1PjTQaZNDHSYFBIFWK+iMuiEnG40CASLoz8wht49huvzfzrn8ODAyJCAiFJxGMnGmPiovQ8&#10;Fp1BIomYLI1YIqAzImYHMPAECZtDi8CFzpj5h//z/5rxhz+GzUQcboQMpk4qo4SHOMyRlgQZMfTf&#10;/vIv/yTjhtsSFJYYicOkscXIY+UcPY8SK+EkayQpOplFK7PoJHa9LEnBjRPR4yVMi0aYHq1wRMlt&#10;OrGcHGwUMxKkLD2bEMUjg8Wul8SK6VJ6qE5EMUdJLDEyu1FZlmer8TnTE7VRMgYYAVohWc6OcCbp&#10;5g80vbVn/bEtK++dOXL1yM7Tu9Yf2bBs57I5J7evvXxo+43je75+cP3TWxcOTi5eP9F3ft/mz25f&#10;/PL+1UeX3vziwdUP3jm7c9XcCpc1Uc1L1goyEjQ1njSPLTYtVpGdpK92p3ZWetrKcus8qRlGcZEz&#10;vtSXl+HOT3SVFfYu07iaGcklzauPpjYv/GdWjLVz2T+FKQgZjV1vf+RedIwTUxTAS/Yt31e47ECM&#10;vU0UX1mx64Jl6a7GtW9f+tw/98gte/PcoXXHv/T7333085Y9F5ZsfuvU3a++8Pvvfe7fdvji7uNX&#10;7j/99qvv/fcffnrlyp1HDz/86Uf/Tz/88tO3P/p/8fv/9qP/m4/8P33g/+aW/+OT/jub39/RcnzY&#10;cWAgbU6xfl6tdW6LZ7S5YLihcKi+cKAiv7MwpyEvDdv6N8+kzzFqCq1xxfZ4jAkuT0+qcCZnx6lt&#10;GiEkwWF9bmqNy17mTJ5orVrYVV+UmgBoys/ISdCZZGzQs+O1MI4wgjCOZhUf7DBqhfb4fEssjDJY&#10;ShyJ5RlmZ4yyOM1UlW2tyEyBVCiIKVAqUc5JUQtgJgCgntxEQ15SJFQLxbOMGo85GgvEXWCNq8yy&#10;NHjSoSBUDtnAnmqQYrPInRxVl5eGRe2GsplxaqgKTgqHUAM0A04BRizcNxTHQltDVXBp0IzqHBvo&#10;3pQYqAHaidYT6U2Ja3Bn17oyiuyWqqzM9eMTb2/beXHvYcCjs9c/f+fRZzcef3n7ybN77z+7996z&#10;B0+/efTBd08/wUJAI+zvJ1/+7ctvfv7i6+8+/vy7T77421ff/vLN9z9+idDAv0kAH5hc1V1RNNFU&#10;M1hV5EuOK0yJrXYkd/iymz2Z+RZjnIgZK2TkJkYVWOPzkqKLUhOrc1KzjLrSdDPoaZEKA4csI4Vk&#10;xut6qovTYjRwx+Wgm8JGi1gWvdxjTbAaFBkvfEPz7YnFTgsAlMLU5CyjoSg1uTbXmZMQlawUOWO0&#10;HrMxM06flxSbb0lwJ8eBxaqVmVViABxCKsjs+EhHlDo9WuMyRftsiQDIDEawQGpFph0scLN7LAjj&#10;XutOr/NmlGbai7LsTpORTyXjZs8KCwgIC0DejwcFBAcFhAYGIBxw4Ot4UigfIW6ZOiYRnjBiGk7K&#10;JqsIwQJSqIgaIYVHOoesE9CjUNLXKOPGv/D6TQYo+GYFzwKST4tmEpVidpSYowmdTXr9j7OCZyFv&#10;4XEhEfhQHCmCiBHAAOw9PvZGnkURCFgyJlmID4EnoUAv1bnttsyEKHuk1h6lTo1G4iSnx+kx3hQ6&#10;2YTGagbAU07Po8XL+fYoFUgDnw4WeOg5jXqvzVSWZYdRQJ6B6Fa+UApSzVpplikKBgssGFMLdUJ+&#10;qAHOAkMGZwFAanZiNIwdSNBhHGHgSjNtUAROBKUKUpOgIKRCMyAVgNUACrQwTsoFu9sSDxkwOyjQ&#10;JCgL54IJAGWhWswFGarNNBrSIlWpBiVMAJgPGUhU5+ejjA0uJNl0cpBgd0brGtx5Fc7MQqvdZ7G5&#10;k5My4qKcsfoskyFWyrBEiy3RgjgVyRzFyM/SFOUasi0KX5q5obBitG/h6jXHN+68tWbH/YVrb40v&#10;uTh34anJ9Zf37r2zZ/+7G7ZdXrHx4ort19bte3ft1svrt1xct+nS5MaLazdcXr3u4qq1VwAj40cG&#10;R/b3De3qHdzRP7S1b3BTdz/CAddVjVaV9BV72+HezUqrTLcVO6xFDmthuq3ImuSJj06P0lp1qkS1&#10;PF4hiVXwDUm6ZKM8JlEdnxpjNWuTHbFpEx1zbp165/0bHyzqW1yUXlLsLHVbvElqs4KmYQSxaDMo&#10;JWlFO5fsuH7kxkdXP/3lff9PT/wfXP5sz7JDh9aceHPT6Qt7rj44/fjZ3a9/fPLDdw+//+HRzz8+&#10;/tu9tx+uGVpXl11X46weqRhc2bXk1r7LO8bWt2fV5mpsWdIkj8ZaEpNRmeBsSLGVxsYURhrK4uNL&#10;jQleQ0x+tKnS4pxb0/HukfP+j3746MqjcztOnd95+vyus0fWHjo8eeTAqsM7l+zaPLF5cnhybtOc&#10;qvQyqyLRxDe0e2pPTO55dOr6OwdP7Vu8blnH4ERde5u7ZM/iyVObD5yY3Hdlz5mbh689fPvBL++h&#10;vsvfoPgWiep86eDN0cb5LpP31ol32gpbLGpzZqzTEZlq01oKLN4Gd93Czvk7lmy7fvTql3c+93+K&#10;lvoOkU8vvb93+YGqjNp2X9fNo7f/9tT/+TtfAfwf+r+49ez2ibsr+9ekatONAlNdTuOyrlVL21cv&#10;bF65e+H+hS2LCsyeklR3oT3bbogRk8nkwDfCX/83UvDrtPBZpJA36LgAPpsgEjHEYrZKyNFwWXoW&#10;M4rFiuFzjFKhhk83yDgxCo5RzsrUy4qNuny5MDMiuAYf1kkIH6SSxunkeQzKUgZlDZO6iU3Zw2ce&#10;5NNO8GlvC6jnxLSLEtpVGf26nAa4oaC+o6LfUjMAN5W0azLyFQkR2SFYiewTfEVGuiwlXpaTb2mZ&#10;9yM5jyKZ7xno7+mZTw0swPuR7PcjOSgQ9vc9He+hlnNXxX5XwbwlY16XMc5K6SfFlLf4xBNc/Eku&#10;4ZSQdlbOPa0TnYk3XM1JfSvHMaqWOINfj5vxx0RCqJ1DTSA+J4DLmGSMAO6k0wb5vC42o5VBaaQT&#10;evjM5ZHq7UnxmyP1iwW8UTanh0FvJpNqiLgqEq6MjOz46yaFQVdk4kOyCOHpESGpocH2kKD0sNAs&#10;XFguPrBJwRs0qhekxW8ozdxW497Z5Dsx3npt3byj87sPLuzfu2BobW/7orbG0drq2kzXspbhu3su&#10;fH3y8cW5Bw/Urj7VvutY47aFztHelM4Oe8eukV2fnP/k+xufP7v09OcrH3x76b1Pr7z34Oy9uydv&#10;Pzn/8IPLj9+78ODh6VsP4P469+6nVx5+evn+w7eu3tj75ukNe/YvWLuhf3TjcP/GkU7AptGuLeM9&#10;2yb6dswb2LVgaPfC4c1j3euH2rEkkJC0b+nom5sW71rSv31ez4Hlo8dWLziwZGLv4olDq5aVOuyc&#10;0FDirFk4LAhzUMif/vzGjJmBAbMCMeoXMMX+AjB9igPGSGJ0n/iIiCAiIRTZuJdGYDFIHACTzJ1y&#10;4cWHkHHBJGwL+fAgXFhQcFhQICpfIDAUgH5+FBYRjMd+a6AqOpENAH2KDAaFimeCEU4BGcAClUPN&#10;IMHOoQnETImIwPEmZx5Ztevq7lOnJw+cWLbz0MSGKxuOvrvl5Pnle0/M33JgfN3B8Y0XNx5/ePja&#10;7QNnP712+8NLN764dPfLsw9uTL61unBOi768RuSrFxQORDaNGTsW2Qb31W08NbDvUPuW7VUr91Wt&#10;7dZWDMbWnh3ce3PpyQ01izY1L7+789qX5z4+vvzo7rn79i86Oq9+VX1Gz0j5sj1zDx+Yuw3O/vmJ&#10;Ox8euH5uwZ5DnWuW5w2UCzK64iqvLnjrwYZbK0uXt6d0DLnnLKpcPVY/OT6+t7BucfPgjo2Hn24+&#10;8dn4hpudC0+1zjlS2ry2smlZQ8Pcrsah0Za+hR1dq3s61w+2remvG6zI7PTZRqpzFjQXAdo8dqeO&#10;P1HvW9BcMq+xZKjC3ZGf3u519BW7Rmp8E80VE81l443FQ7Wevsrs/qqcOc35i7vL5rUVT461Hlg9&#10;9+CahWuGugYrS3tLi8dr67YOj+0endjSO7K8oWVxddNke/ee0flHFi5d39G/vrN3sq13WX3zvLLa&#10;idLK+eV1i2sbF9W3VJitNpG8xJQ8VFTe4XK3ZuUta24bL6+ZV103UlIJls7c/OHisgFfaXNWTnNW&#10;1khF6URt5WhV4YruuoMrRvYu7VvaWTxclbmsu3jTeOPGsablXZWLWsvW9DftmN9/aOX45vEOOByr&#10;8Y7X5s9rLALMbSjESF8wTrn/ruqtW9pdvaynbkF71fy2yoUd1XDhfRXuzuLsHvhXxWUFtOSnd5e6&#10;4LCrJGeopgByLuttgi7qKXMD5rdVrx5qX9Beg3G97Whs595yD0bxQobWgszh2qKBqgJIhSRQxhvL&#10;QDZ7nfB/xJym8qU9jf2VSFhpALYf8P9sAhiAcYEo3fsq/gMCGKvhfxPAr+KVmp9jWvOmMK34CyAd&#10;i71IAohRDhgDxsK+CilK1r4KjNZ9FciLTlwUFx8NmHqPKSDFSemJEppJTE0QUeKFZCNYkCTkvU8s&#10;F2fkRMRhL8IYIVH04EgAJUAHIM/WvgxigJoYoMQHyAG42bKIWUjE5rAZYgDoYAFgoZuJQUoAPlhJ&#10;DteRwnXkCD0FZwBQ8ZE0QhSASY4FsChxbKqRQ4sHcOkJPIYZ9UBNF9GcADE9Q8LIlDKzACpe3qtQ&#10;gBQUKF+CSujDoBEXYdBKil9CqYZX9jLvOwWM7p1if1GPXgRTGaCImlOuYpcBMLfg34SYXvCb4JPd&#10;vwFKnoiaBVcqpGTAVfNJ6VyinYNPZeEsEno2XL6ImonZeaRUhBsmIntD8qkmHiVhGqZTub8Clvo7&#10;5H+eAEa99xDHPgkdORSQU3jEFC4hSUhByOBX5H/6fn/+pPqd+NXT7FeY4hV+E1OsG+SEmxrjJAAY&#10;LfHynY7p/33AzvIqpmX7XxbTmj2FadmmMH0E/2cB4xdfhfQlfvdlu/gVChkBGSYPQmK9Cmw6gYJd&#10;OzaRYEa9zH5NZQBM8WGQeYrO5IQjbCUvws7HpQoJDhERWo7QkAB2qAXACklhBpsZQcn0wCRaQCI5&#10;wEQLSaGEWKmhNgAtzE4PT2VEpAGYOAcLn84hZvDIWXxKNgYhJVMnKNByENYTZKQgP1rkA0QJCwx8&#10;LwAsADjE7AAd161muRT0LKyvsM4BhTo7nhmcJMDb4XCKGNbz8+B+hAuHK+LjzQDQ4RrhSjEOGOsE&#10;uHzoGW5EEis0Aa6Xj7OJiGlQJwwTKLwIKycsBYB2hRVSAaDAIfQP9D/0GNSMsb8goevgdFjfQhLU&#10;jJ0aBVKDAJ+G9SRATHJCx4IFFOhVBT0H5YDhGvNUzFyM38UOpwHyQ3EZNUvJcEEGjBLm4m1I6Glc&#10;/N8/XSKiXylRUnkkm4DigKe6nJWr5LhVXI+K68Wg5HgACrYbC/mAYVoECDT8Q7aImiOjPCeA5VQ3&#10;ilyEwKO7lAyEL0TbhjDZMApI7yE9j7CSsAqC3lAwMiBVx83X8wrULGhzHjQehlJORwZCTodxSVWx&#10;MlSsLIy2x+YwBmydiYCEVAjLGGztBKtKSIXMMJowplputp7vAsDpYBQYwUbyrCjK7GhmSDwcwkBD&#10;nqmhhzzY3MCGDHveYrcDAMYOmg2rUBHZJKYkYsyugBgPCxuMo0UXOVEcXOQUwIKxWQAePg4DusKJ&#10;hYIAzA6HU3wwouMQJpgZpmeGRrLCDWB/Xg+6QMIkrJeEpARoACcCLgRmnU3FSsfIchkNWmvF2HGw&#10;I20mmiEPBvT58PzrDQAomAX7jAP6ecqCAJnzcDdlyWk5yIAyPBibi1K/+QAtu1DPLQYYeCUYEDsb&#10;yYYMKMMDpRAel+7SsuG+9uo4cMMiHDDoSFXMPD23EHTICadAiF5ypoSUDVJEyBQRnRjRCxaE6KW4&#10;ZNRsdP6jhDTGTINEkIV+yIJ+E4AS87BSRdax1ARKkJAcxAWQAjlTpC9uJuNVI2qn4WdTCQHPQQyk&#10;kYLoL4MczKCEMAHUUBYtjE0L41BD+LQQMT1UgrK/CjZOxcGrOXitgBzJJ8KsiOQRsFkRxY6IxMaX&#10;T0iAWQQtxLhYgJJl1/Gdak4aLJghCTIABOh3k5gOgFUx9u0jRgxruA7Ij/L98P8R/LMQD0mwWoY1&#10;M8YBY8t4SMLKgg6lsEowghl0mEhTjC+2IIelOPYJAjarkTajwCyQxAjVIXMSTQIdo4RBf86womWn&#10;MnOJsVxSDANW2qEaWoSGQ44S0GN41CgkdihZx6FoACySkkGQU8LFhGA+LpBHmi2F4gqWWcOzqTgW&#10;OTNZwbSoOXYJNQkgo5tVbJuWlw7dBVLJtcv4VgHTxKHGaWXpCVFeMSuBEqaSc5KUPDMMARunEVOi&#10;NdwkLS9RxY6XMw1cqkDA4kg4LLWAk6yXZJpU9khurDAkQRpukuEmWgo8KTqjlC4iBQgJwfTgAAGR&#10;puHIEtWxjjhLdpLDY8suzvBW5ZXU5VeArHAVYfsB99V1dFe3thTXNuVXNeSVN+VXdpY2tJfVNRSU&#10;13pK6n2lrpRUS0ycOy3dHBWjFYuSo6MMCqmYx5IJeTQSHh8WTCXiAKGBs2a9/peAGX997Y//GjTr&#10;DUJ4CItGVkpFerWCTae8/uc/qEViAZ3BIpIIQcHhs2aDLuPy8IFB5NCwP/3f/wwWWgRu9p//wqPS&#10;4vUGDoUoYEQ4rZFaGe0v//JPQa/930J6mFHNz3cmOU16azTiIWc1KNLRoKbIlqJStk0ntWpFsUKa&#10;jBSkooUlyjk2nThZycuO1xrFDJOMjXF+Bg5RQQlJkLNTIiXxGl56otZli0nQ8hP1whqfc15/o1ZI&#10;BkTLmQAJI9So5m5cNur/+XP/D5/6v/7w2tFdP39w1//j5/7PHn/z8MZHN86C8sWdy6A8u38N8OTS&#10;W/fOHHl06U3/F4/933zgf/b06yc33z17eOequW1luY44ZbyCbdYJ02IVmSZtTrLBbY0pciZWusyl&#10;GdFNxal93U2F1bW2ogZP19LY/G6BraJx8T579fA/vcFIqhj8Z55xRoy7fMvl6slzwujCWQxj2caj&#10;BSv2J6R3MNTemgNXHZOHurZeuP6Vf+OFj3J7V3SuO3L+w1/evPXZmt3nF295+/S7z77w+59+5991&#10;/PrWg+duPfji2Q/+d24/PXPmyt07j37+0f+373/+7stn/m+/8//4/U9fffr1B3ee3T3l/+qq/7uL&#10;/qf73ppwD7vENWZWd35cb7mjNs9alJqA7NdljfcYdVnRSozutWtFzih5SWpCeXqSO9FQnWUptsdn&#10;xapSdWJILXMkFtmMcNjgSS9zJs9rr1nS25SXFJkerSiwxsFIRfMpOQk6n82IEbQZsaq0SBlGslZm&#10;WcozzHCYohZAEcgAw9rodUJBaEl7sautKAd0sEPNFo3QrOLDBEg1SCFzcZqp0B7vTo4CC9QAFqgZ&#10;MuQmGqDUUF0x1ACng0PICakwfyAn5K/OsYGEzNCkjpLchV31WxYOH1q3ZH5HbU+FF05am5sKcwwy&#10;YBMMdFCgBqjKmxKDlXXGKKH9UHONK62vqnB5f9d4U21FhiM/xTy3pe3w5IarB4/fOn7q42v3vrz9&#10;5KMr9z+8cgfdD/jD75589APK/v788Zd/++Srnz/96qdPvvzlq28BP3721Q+ffeX/GnH8fYkA/hYl&#10;gL/wf/u1/8vPvvvg8TtvHdm7esmlfdvO7lq/Z+mc4+uX7Fk0srynoasktzLLBneNScZ1RCmtWkm8&#10;hA3SohFH8ajZ8fpCu8mbEueMUScp+MXpyaVOq0UvT41WF6QmZSdGp+hkGCPotZmwGL+gA6Y8QYvT&#10;YKRUWUZDoT3JEaWOE7GTFEKbTp4oF9j1ioxYXXq0xqKRghEkZMi3JJSmWwqsplSDMlkpwspivCAo&#10;kB9KuUzRVdlpkM0Zo3UlReUmR5ZmpFTk2Esz7aUuR7ophk2KwAfMCg+aHR6IeEoFIwgJDAwODAh7&#10;40+BYbMpDKJQwFTyGSouVcWhKLlUDSVcQscp4cEOT3gJGzojCWN8/076IrC+gEVAj+NSIuV8o5ht&#10;CJlJgmqDZoTNfh3ZLjRkdnBEcDgpgkjGUQDEcDI+lIi9cGdRBCKOgoLjBLwewaKIbPHWwgwn9Js9&#10;So31KtZvmQmR0IdGGQ8ARkgy8OkA6G2MfY8Rs6OETJCxEg623S+MBfYYhPxJajEkgRHyO2K1YIE6&#10;YYBgyHKSYpxGPQDskL88OxWK5KUYMb4WTgoKZCvJsELZSAEDBheKQHEsPwBqAyMALNBOaIZJKbSh&#10;EadBQm3QErclHurEnImxspAT7FmmKBg+AAxrZhzcI5EgYRAxUj8vKRZj/bGvAWA+2LSKQqu9MiO7&#10;KjOnyJaal5SYmxSfC9lMOkeMLF5OTTGwS7KjylzRqXHMJD0+M1FS6DA3lFTMGVm6bsPxzXvfXbv7&#10;/pKNt+auujx3yam1Gy7t3nd7/6F7O/ffWb/n1rp9dzcefLBp983NOy5v2HJlcuPlNesvrVl3Zc26&#10;a2vXXx+dc3Ro9FD/0N7ewZ29g9u6+je2da9paltWVz2nunyotKDbm9vkctZkpVdlpVVmOsrTbUW2&#10;lPzk+Oz4WGdclD1Sl6JVmtTSaIPEoOMpTarYdGOqWZdojTSPt43dO3/33vn77WUdVoO9IqdquGl0&#10;omPeot5lSwdWVmdVJckSFSRlgijJZfTmJxdXpNd1FPbtXnpw/8ojR9YdPbr+yMG1+7cuXL+kd2Ko&#10;rqvFW1uaml9s8Y7U9FzadfK7Ox9/cv7u6fX7ulwV1Sk5RVHW4mhLTUJ6baKjJt5RHQ+6sSxWV5UQ&#10;VZNsLImJrEwybejpff/tc92eoj5f1WT/vJuHzjx758PPbjx979z9R2fv7160a6Rq1JuQn651FCZ6&#10;uvJbVnTM3zl33f2jF0+t3726a6Qlx+OOMqbKFFax1CaRqSKIbW5fb1F1bYavv6S5LqMsP9E9VjO+&#10;dnBDd1F/Y177qoF1V4/cvn7s9oqh1T57YWasMz/FU5lZ3lnSPlw32FHcVpFRVuooLrQVVGVV1OXW&#10;lKQV5ZpyQI7UD22et+nNzW/54dfrG/+js+9tnb9j3ejG/SsPnd154dqhm4fWHB2uGat01izvXfXJ&#10;9c+f3fn2yOSbdVmtFnn6SO3EqsHVA9U9XWWNZRk5zYWFFdnOjMQoo1KgF9LUXBIgVs6xxKnS7fGA&#10;LHOcKyHGHRvlS4gtTUmsSE9pLMhqLc9rLM6uL3AMVxes6aybV+xuilSV48Oa8GHtJHwflThCJ81n&#10;kpezKWvZpG18+m4+5SCf8qaA9raIdl5CvySlX5XRr0op1+WUm0raOyo64IaCOkUAgw7yqpQEh1dk&#10;JEi9p2c9NjDf00+B9SSSjcDAfaznPNJx72vZ99ScW0rmOwrWDRnjmpRxXkI9LSaf4pPe5uBOcYln&#10;BZRzUtYZNf+kQX7RkXQ2N31lrM5HCE746x8SQwPSOVQTKTiZGJhFCillkOrp1CYSuZNOGxLwhyXC&#10;PiG3W8gaU4pXx+q3JMRuMuhWSMVzhfxBLqeDSWuiU+rp5Co6sYROzKfiMsKDMvEhGfgwJy40LQzh&#10;gNPDQjMjQks55EY5t1pMKxOSW6KEPcnqsez4dfV5O3orJ9tK1nRUbhxs2zExuHfxxM6Fc9cNDW+f&#10;u2jf/DWnFm+7uGD38fZ16z3jS5yDi7PHxrNH1zWv3zd3/+n1pz849eBvt7/46fL7H7156/6bN2+/&#10;9c7DM/c+uf7h5+989MHlx0/O3Xnv/N3Prj764vqTTy/ff+/0zQfHL7yz/+Tba3fumli0eXRww3DH&#10;usG2yYFWjO7FsGPewKbRLrBg7O/a/hbIgGwJvHhgcqRpTX/D9nk9h1fMPb568ZvrVry9eX2jJ1eI&#10;xxNnzcIHBCLR/kPD//yXGQixOzMA43p/E1Ps73MX3oCQiGA8PoRMDKNirC1GAAOwiBEY+/syARwR&#10;EhoREgwyPDgEA0YAB81EYl1ggZ2hKjqRzaLw2FQ+AGqj4pnw64OFhsZoYOz3CGoOC8AD4FwIB0zi&#10;8sIZBSnZuxdufHv9wTPrDr69au/huRvv7z3/dP/lmxuO39ry1vk1B3YPrXpzxY53dp1+c/XOZ7cf&#10;fH7j9rc3Hn936b2ba04ucQ3WiwoqGZ4qimdOVM/cmL758b3bfas2epYMGpv7o2vnmjqWWwfO9+z3&#10;n/vBf9//yd57Bwe2TDYtPbHk0IllR9/dd/vDtz+6vv32iWVnTiw5c3TBsWsbT16dPHh7/dEn289+&#10;vPPyx9uv3ltx8lTfzgUZPQfbtx0ZPLCyZm2/e6LW0VeXOdhRvbJnaEdawWBO6dyxZWc27nu6csv9&#10;zuFjuYWL3L45Pt9QeXFXS2X7cEPLwtbGlR11azpr5tbnD5RlLeusWN1X213o7MhPGyjLrc8ygwR0&#10;F2a2ex39pa4V3XX7l46f3LxiuLqw2euszjI35NmavLa63KRWn3Wo1jW31QdY0lO9vK9hsNpX7jCX&#10;pppbPTmbhgbW9/UsbW4cKy+dW1052dO1Z97EwcULQR8tK1nX231mw7oTq1asbG9d09Vxcu3qi1s3&#10;Q/5uT954Rdn2sZFto8Mgz25cv2tiHDKs6mjbPDSwtrsTagOs7GibX1fTW+jtL/Eu72zYONoBV7Gi&#10;p2LdcO14fc7SrqLJoRrQl3eXL2wpXtxWDlfRWeDoLc4cr81f1lm1dqBxVW/dguaS4cq8oYpcwEiV&#10;e6Let7CldEl7BeSf31raWZjVXpjZW5431lAM6K/09JTlgmx0pzZ50rpLXeONJXNbyodrfX0V7oEq&#10;b0+Zu/+Fmy9goKpgpK54tL6kuzSvtSCz0e1oL8weri2a01Q+VFPYWewCfaK5AiSkArCCDXlpUA8U&#10;xPyDocMxSrgyw/w/hQBG38dNvZJDfEb/PVCs6Ovv/00A/wpwsf/lBPC/A6ucAUiR0c2/E9iLmFeB&#10;vdCcDlIcM0zHCNUC6CEaWrAaQA1SAaaMmB0zUgKV1EAtgBKgIc9Wk2apAMSZSgCmY4AkDMQALXG2&#10;nhCgJwYaSEGR5OAoSkg0gBoag0R+izCi774TUOcnJPQlh2zmUqwcip1LTeXR0vh0h4CRLmQ6RawM&#10;MTsTIOFkwf8CMl6OnO9SCHIVAreS41FxCzCoeT4MGn7hlPFlKLiFOnG5RlTxe6AWlgP0wjIMOkHp&#10;y1CyfRgUrIIpyJn5GGQMr5TukdDcYmqeiJIrJLtA+Q3QXMi2u78FISXzt4Dwvmi0Tyca/DOdT7Zz&#10;iXY2PoVHQjgDPjkNLC9JK5dk4pLjMfxuAhhhdn+XRAngVybtP4IUpbuwZ4iYjLlzIaTLC6+g6fLl&#10;sr8LLxi734VfPc1+L7BLkL1g49BLeH7Xgw5AG/+85Zj+34epU0/DtGz/ywLrpVcxLdsUpo/gfzWk&#10;LxG6LwNjLl/FlGfkNEwr/hxUxwvybDrU7EyUS0P8fafoXpRIQ0ZTgBKimFsqSvQmYn6rjGAjLTCW&#10;MjuaNDOSOMNAeCOSOttEnZ1IC0hiBJmZwSnsUCsnzMYNtwvwDgAfl8aLSAWABeyssFQWMZNJzGST&#10;s7lUl4DhFrG8Ek4BQMYrlPOLlMISlahULS57DlFxlKRYz/MoGdkK1P1Xx3Vj1G+UsACAEcBwCHkA&#10;kKpBXGMRihEuX0hIxbhYADvUzA23CPDIDYu5/2LMIvZMgOvFADpMBugH6BmQMAGwWwyS2GEmuHZO&#10;WArUJiIirv9wCiR+NQ6uFyFu4RSMoETq7HgAKHDIw6XAEEBxrDMBoENXQ+WgTPUzABQ4FJHsUsSj&#10;F+G6hIR0gJiE8G0yKsKBgVQycjVsj5bjBYnyo7nR0EXCokhBoYGPcGkI2YZSpy+8IeEyXXAIEqri&#10;4OzsCDNC/RLMXGIKCisKO5eQJiA7JfQcBdsNv1zwo6biFKK/OEUYFKxCDNiWBGKqB9uqYBpUjHyA&#10;mlmAAeP/MJYa432hw7EnMNaxsD4ECU9FmNUqJnp17EIdpwgqUdLdcloO4tBJQzyw5fRUBSMNagAj&#10;Zof+F5Oge+1QIfQtH58EgJUSCiRMCAD1A0Zc2GGeA7A5D4BnKZwXJjY9KA6GFeY2NAkbGoz9hWkA&#10;lqm7AGsw8kB46XGBrGmpCUJyDJ8YxcUbMP9OLj6KR4jGgH3f9jJQH99YzgvHTYzYAzxnKF8Kc4Lx&#10;fGhmhORDuF7EeTcO/RguGtOhEi4OcYuEVCgFa0X0XkaoXAxo1yHAqFzoZ+guAQEmJFwaTD8r6iyb&#10;ISQ4eBF2AOp6Ds+T5360chpMObibEL9tFHlScq6c6lXQYJR9GtbfAUMGAwfDjVHCmMMuzE+YgVAJ&#10;jJeCjnDGaFXItwswn2GqT6Wio4m0BJ29uTBdwQ6pkAedyTA3kFKQqkY+gMBmFMhc9FMAxO1bSkO+&#10;K0X/L0CoTbQPER9rjJiExSQ5QEGaLQ1/nR3xBgs/k0OczSMHCqjBIoysBQVACxG/RN/KEERIGeES&#10;AD1MDKCFijCA/eUkzEgNEUJZeqiMESZnhitYEWo2TgOAWQGTREiOE5CQOYBQoS84foTOR0YwDmHx&#10;0S8AAHCoYFqwdbiUBlMCJoMRcqKEMeILi3nxUgP1tCADxgFPfWEppcG/DEgPwAyBnDB/MIAOFkiC&#10;PArEOzwNcoIRaqAE6OjBkaALSQnQPGgkNBXAJ8awIwywGod1OPYpA+bIjvmyY/Oc88IfnYuPxpyA&#10;MUpYxbEo2SkyRhLcILDsRz5QIBsFlHgkbjkxmk2KpOO0lDAVNVzJpURK2HHkUCkaPlTGIslRCkHF&#10;o6l5NK2ArJcxjRp+spqXJKHHQmdC99JCpORAEQCGjINXShlRKq5RzYuXc+P4tEhquJwSLonRpBbk&#10;1LnSSmwJ2R5Hic3ojJTESRkqJVujF0Zp+ToNT6sVauVCqS0pKT0lySDnRcuZOWZ1ZrzIwJmdrCTE&#10;iUK3LOjqqczLMKp1XKqYGMEJD+cTqGq2NEEZbY9OTjdaMxLsuSkZXntOjaesKq+kPKewLNsHqMwt&#10;bvBVdVY0dZQ0tORXt/iqO0rqW0tq6ryl1XlFdQUlblt6arzJm55h0hkUPK7JoNfJxDwmVSrgknBh&#10;YUGzKYQIKhEXNOsNbOvf2W+8NuO1P4UGzuIyaSIeG1Ihadbrf1EIeFwqWcCgiVgMOj6CTSaK2UyQ&#10;pNDg1/7lf+CDAqgRYa//27/waJS05MRYrer1P/xfiTEqq8lACpvx+r/+f0Le+DcRA58Sq7FEq1Oi&#10;VMk6eZJWlqKTmdF9SaMEtAQpJy1SZtOJdSy8jBSE+fuqaGGpBinoRjHDZzN6U2IgVYSbFS2kOuLV&#10;5ihJptmQlRJpkNBkrHCjmpsar4IJBLpGQNKJKGz8DHLQH5MjxYPNZU+vnfrhvdtvbVtz5fCObx7e&#10;+OLOZf/XH/q///S7x+88OHfs4fnj/k8fIcTwxw8+u33xk9sXvn1667MHVz++e+nrp7f8338M+PDd&#10;C2/v2whVdVR5S7JTLFFSg4gaK2dlmyPrvPaNE41dFY5ij9OSllHUOlI9uiHe2y1JLmubuz2ncvCf&#10;/hCemFfPiMt7XWY3d6zr235LZPD+IUxZsHZf9faTyVld/79AjW3x9vIjVxrWvHnzS/+59/1FQ5M1&#10;S3ee/PSXG8/8y/ecW7nr/OlbX33pR96in7j0eP9bN++99933v/gfv/flxQs37t957P/Zj+CbH/w/&#10;/OT/+W+IH/AvPyIc9nf3/V9f+/zU8j0DroXlcb5YSrvHOFjlqs2x5CVEehKiquyJdekpxVZjTba1&#10;NsdWaI3zJkeVORIrnMmgt+Rn1LnsRTajK16bm6DzWWKL7fEgMYq3oyR3qK7YY47OSdCVOZOz47Uw&#10;XilqQXWOrcWXlR6tgDx1eWm5qGMuwBmjTFJwY+D/KyUPSkFSgycd89zFGFwYaLOKX5xmyjJqoCqL&#10;Rohxt1A5GCEnGCGpMstS4ki0akVQpL3Y1V3uqXHZ81AXYcgGVTmi5JATJgycwp0cBYegQ7b1E31n&#10;dm+AEb9+bPf5fZvf3jG5YW5/o9cJpyhNTwIJZ4QWwlSEc0FVUArmJMxAaGG929Fb6VvQ2bBp3tji&#10;7rZaV5bXnDxcW39g9eSVA8feOfb2+5duf3rjwUdX7oN8du/97x9/9POHnwO+fe/jb5589OOHn/u/&#10;+AYjgP3Pvvvp82c/IXv9/vCCAP7a/+13rxLA148fPLVr85Pzb107vOP0trXvXzxxbd/m5T0Ne1fM&#10;3btq/uR4z7z2moGaQugQuEyQmXFquHGgZ0CBDgHY9ZLi9GQkfm+0Ogfd/NVp1IN0W+LhBgRLWowG&#10;FIAtUgl54BDgTo5LUgjNKnFGrM6mk4Ni1crAglGAOQlRmPsvIMtoyLckwKHPlliUmgxJuYkxlVmp&#10;dXkZZU4rHBanmUvTLRhN6DEbMTfiIkdSTmJkbnJ0vj2h2GmtcGc4EqLJoQHEoABcSGBEcEBYUCBK&#10;AAcFIn/BM1+bHfB6SEQQmUURyAQ6pShKyo3i03VssppHNYiY8TKOWcGzyrkWGccqZWOk7xT1a8cg&#10;59pEjEQ+LVbBN4nZUWGzaQGvR4TMwr/+pxmBM4JCZgfjQ3FkHIlGpAOoBDoShBPHwIeQKTgWk8yP&#10;CKJCfglPk5/prS/Mr3SleqwJGfG69DiN06i1RynMWjE8zbCvW0AmqcVTvYr1fDbqbot5+mIccGZC&#10;pCNWmxFvgOEAQE4wGvh0KG7RyyHVl5Zc6DBjTsCA9Dgd1FCSYQVLDXRarBaj8xNVIkiCs0Aq1Bwp&#10;YEBLoAaQYAE7VAUtAR3OUulywBnhMBmNwQBGAJwRKskyRUEGqBzmAGSAM4IFaWGsDoYPRhOGG8Ya&#10;pgE2K7AvADBu2BGlhpGF8S2ym1MNMNaWQnuqy5SQEROZbYxymaLhzvVaotKixDkmZb3HWpOXlBbN&#10;NSlIjlgxnKgoO7uzrX/+oi2LJ0/Omzw3tuLsyJJTyyYvrt1wafO2K7v33d57+MG2ww/X7b2/cvut&#10;Tbtvbtp+ad2mS6vXXVi59vzKNRdXTl5Zve7G/MVn5ix4c2Ti6ODYgb6RXZ39m5s6Vtc1L6mrm1tT&#10;OVZW2F/gaXfnNLmy63Kz6nJzanMyK9PTSqxmd6Ip22R0xsF1R1midEl8Mhd+fx1xlsrckgpXcbW7&#10;bHLe6vdvPP3s7ue9NX0mZZIrOa/O09Ra3DnWMnfF8Jq+il671mZWpAzXjO1ZdnDVwLqByrHhmonc&#10;+Pw8kzs/xVNk95Q5vTW5Be0lFYO19Wd37X1w5tyX79x5eu7iW5Mb59c3liaarUKRS6Xx6HQVccba&#10;xMTy6Jgijbo21tiXnlobr6+IUdTEa2pMhqJIVUVC9GRH25Pjx/zPvjm+en2xOc0s0WbokwqSM8vT&#10;vHVZFe3ulgUN889sOu1//DOyK/Az/y93v/jy8oNN/XO78wqzFBorn5erURXFRmYrpSYmpcpmqUxL&#10;3blg8c2DJ/Yv2/TW+gPXD17eOnfTxvHNLZ62ZJjFrJgEscmqttj0trSoNJvWPFDds6RnQWdJa5E9&#10;365LSZLHZ8WlV2aWTrSMvrX12NPLj9679PDI+gPdZe2Zsc7StLJoTlxuvKevfLA0taLIWrqoY+mO&#10;Rbu7invTDZk5cXmH1x7zf4PsE7x2eH2BuaQ2t1XDjK3NbRpvGS/PKvRaHBXZ2duWLtyzZsnaOT3D&#10;jaV1ntS8ZJ1VxzerORaDsL+9qre1qr+upLfE25+fM+DNGSn2jFUVzG+rXNBTM9xc3FPtXtheuW28&#10;c01r5WBaUhk5op4Q1kQIb6fg+hnEcTZpIYe8nE1axyVv5hL28IgH+eQ3hZRTYup5CfWSjHZZQr4q&#10;Jd1QUDEOGCOAwXJdSr4ho9yUU0G5KiZekRBBf1dDf2xgvad/jsd6zkM9GwX3rpZ9R8O5rWG/o2Tf&#10;VLCuy5jXpIwrUjpKAJNOC4ineLizPMJ5Aem8hH5WwX5TJThrjjmbbd+UFFNHJ5pf+7fkWa9nMknJ&#10;5CCMAC6hE+toFIwAHhYKhiXCIalwSCGc0MgWa+UrNIq1KsWkWjlXyB/is3tYtDYmtYFJrmYQi2k4&#10;LyUsIyIgAxfoxAc7IgLTw4OzCOEeOrmITSvnUdu14latoEbBaojktyXIhjKjJxvd+8Yad440rOuu&#10;WtFRNdnfsmG4Z/Po4Pb5c1YP9HS4vaPeinOLt3247cLlOfuOtm16e+jg0uJFGzo2bujZuG/Bvg/e&#10;fvTLna+/ufD4k5Pvnt164vzuM3ffvPXZ9Y+e3f704yvvvX/u7gfn731x7THgs4v33j918+nJqw+O&#10;nr+09dChJau2T4xuHOlc3du0oqt+ZXfDqp5GUJZ11C5pq17cWgWWzWPd2+f2YzTw1omeHYv6N4y3&#10;rh9u2Ta3e++ikX2LxvcsmrNnyYKB6go5lUqYORM3OyAsMDQkJOxPf35j1uzgWTNmY0Tvq3iZ+g0P&#10;DkGo3OBwJBTzS6QsncgGCcB43yn2d4oAxoWG4ULRsigHjHkAI1EuZgYHzwoJC4zAhRCgQowA5tAE&#10;Io6MzxSDDvWDHeOViWFU0EFOEcyggJ0SSqUHkF3G9K1z1ry5dt/5jUfOrz98cun2p0eufHbi5rtb&#10;33y87/yDfecOzpnc3L/owPz1OydWfH/30de37v18+4MfL31wefGxCWtXHbegnVdZFpI7ruoakbe3&#10;sso7xbWN3KIabv64sX2ldWRb7tL95etPde//dPs9/y2//8aP7x+4s2d4y/L6hdv6N93Zc+vbC8++&#10;u/Dtg10Pjoztubf1zJ1Nx64t231pwfbrC/beWX7ss63X/Sc//2jb7fe23720+squ8SNjNWsyE+qT&#10;9CVu96A1rzvF2+epWlRSu7qweHld9abO1l31FZPNNStbahd21g4PNHSPNTbMqSkcKXb2uM2d3rSe&#10;wmyYBss76yrs8cXmaDjsK3YNlXsGy9xdBZnNLnt3Yeai1orJwZY1g60TDZW12Q5vUgysbBvybPV5&#10;Kc351v6qrEZvYkVGTHV2QmdJRldJdnWWuTTNVJNpKbcl9BTkzK0tHSkv6PW5xioLJ/va9i4cg8OC&#10;eEOOQQGpYAFsGOzcv3jOm2uWPDxx4O6RPQeXTKzra1vT3bxjzsC5zWvuH9t3YvXiDQMdS1tqhku9&#10;bS5Hf2Hu8vbGPQsmlne0LGiqXtPXvLqvfqzG3V/mnGjIW9JZuLjDB3J5d+mqvqoV3VVTkZ9Hqz0g&#10;hyvzsO1+YW7vXNC3vKsa9PHa/KGK3P7S7J6ijI78tGaPrbc0t7c8b6SucF5rxZym0sHq/KGagrkt&#10;5eONJX0V7u5SFxyCDhLzA+4t9zR50gGg9FV4Wwsyu0py57ZUDlQVgA7/GjS6HaBPNFeMN5YNVvt6&#10;ytxYqGcsbhD8m9BfmY/RxkM1hdj2wBg3DP9TwL8P/90EsAV9HfN3AniK651iN38FsgV9Lf7vEsAY&#10;B4zVhr7l+d8E8HO8UvNzTGveFOSvUAIoUlVsgA2gZFkBCqYFexUlIpt+E+jLHeSd0TRgVO5vQUUL&#10;kdOClZQgKTlARgoQE2dJCLOEuDeE+JkC/AzRr+QMETVIjXHA08AMjcTACotCX6qisRMj4plhScyI&#10;FBbOwiHYeKRUAQWhLUU0J+aqK2NlA+TsHAXHpeTmyrluEdMjYuSLmQUSlk/KLpRxigBybjEGBa8E&#10;g5JfikHNL9f+bkBmlaBcyS9T8itAKnjlCl6pnFsm55ZMSRmnWMYplbKLpOwSaICE6ZYxXahnVQ7q&#10;XJUtQXbYRZzhEDoWlYhXLjXzuaQ54QLhMgF8chriiUtEOFrQfwvP9zqFiTFNwpQQUZGJMU2iHs9I&#10;dFARDdn3UUCBXrW9YA5SQOeRLFAtspsvuqcvuqOkCcAjJwL4lCQMGH37W5gWFPofA4sf8HwO/x6I&#10;SH8HSvH+B5hW/HfgPxMF+ldPs18Bu1tfBZaKccBYNrjZMboIgJEoU9mwDP+tgFP/JqZl+18WUx01&#10;DdOyTWH6CP5X4zlT+wowovdVKF5EMMYOp9hfJRp5eDqYmRh59iqwmQPAJhI2qQAY0QtghsRjYAQb&#10;Md4XgMXLhVTMmZUbYebj0vgRGQJcphCfJSJki4k5EpILgBGB04B8qsIrlghLZIIyhbRCLa3WKGv0&#10;ynq9pl4rrwVdp6jTqevAolXVgkUnq9QJfVpOHnalcNVqlgtzCJ7qBLBDNyJEIBHZThgLFo3ZwQiH&#10;ALBjbsFYTiwzH2fDPHSxDoGfP4wpxACHMPp8vBl6Brv7QEf8RNFoz1DPVM9jdYIOdXLDLczgJAAo&#10;cAidD/VDPVgPgwLVqtmZOl4O1uFT7O+LuzhNQc+RoXQv4u9IglNkq5h5iH8kQn25EadJbj4G0AGR&#10;gkIMUwSwkoHwZ5AZU0Ci5Bn0YY6Q7ER2vSVZsMc1+jxHfzWIDh4xXUjJljLylGyfmotsM69gFcoY&#10;PgWrCAGzZJqU0YsgVc6AbEVIbAk2unMBt1TLLnyBAszLE/PRhBGBrhAQEM4VnTwJPFyigJAMtx5C&#10;TyIjm4cWgYLFWlaJlOQRE3OF+AxkguGwT3bQgaBkyaluBQ2hGBW0POgf1El6ilTGlkwIZ4aGWTZh&#10;cWUwvHy/Y4A+h85HyWMz6Ni4w2SAJBgR7I7AgA3QFOBcUISHjxdRYvkkDRunYoYrGGFyVoSaS9Bh&#10;fDBGAGMBdbGgJgIi4pcJeJUDxthfDFj8FYwJhmzIWchYwBXMudMERj4BifQLC0K0HqwGxN1Zx0M+&#10;gJDToFsQj3x0ZiJ3CiyqQcfCiaNcrxVz3IdZAV0qImSiN3I6zDopGeHXJSSEf4UeRmYduwCZchyE&#10;5TVwyw3cShTlOnaphlmsZhYq6cjAqZkFMCgyCtz+cHY4HeK/jjK4TpRLzkTZX8SFHVoILZlqG8rp&#10;5mLzBOWJYc4jVwF20MECZbUchO4FC+SHUnDTwdXBoMPC+AUvDh2LxMqmh2hpwWpWuJ4Zhqw2KYFy&#10;4mwRbgY//HV22F9ZoMOakzRbCutPapAC1qKQhxGmnNKZ4Sp2BBKumUdAfHZBB7DCtVAbgBGqhjwA&#10;SMUo/6lULAmKA16mfrFvAlBK9fkceEH0JoBkhBhgEQtrV4wJxgA6RgkjAZlJSDawQDZ6sB79rwcZ&#10;emZoNCVAR5qlwehbWpABiyYNSZABm0gwZ2BioPMEoY2R24GWouak6fhObJphqTCFoCDqChyJRmxG&#10;PsdkhsF1QR9Cf2rAwifGwHxmRxgwyxQwZhfAI8Swwg0Y+4uRwewIxOWdg0Oc12FQQDLCkZDOAlq8&#10;hG3i02JpESpKmIJD1sl4cWyymkNRc6kqIUsj5RlU4lidHNn2T8mNlTIjeSQVM0JMDxMywgUsnIhD&#10;FLHwAloYmxrKYhN4UpZCI9TrxJEg2SQxNZxLCGIoBHqX3Z2blpdqsrvsWQm6GCVXKKAw1BxhtEQe&#10;K1Mmaw0OU1KsXu/zukp9ecmxqhgFI8Mkd8YL9dyABHGYURi6uLsC/ld3mSJjhGxBeBg3NFxCZms4&#10;MowAzjSl5iSnu8zOPEtmZW5xtbu01ltelVdS5PQUpOXWeMr6ats7SxtbC2owAriluLrGXVyVW1jj&#10;LSp05uRY7SWuPJPOIGYyjFqNXi4RchgiLisiJDBw5utYCOhZr//ltT/+a8CMv4Jxxmt/gkMwUggR&#10;IQEzwSLgMAnBgTIeJ9NmyU61gUKNCBOzmRqJKCJg1ht/+NeQGa+HzZoR8Nqf5Xxubnqay2EPnfm6&#10;jM80RWvVEh4haGbYzNeooYG0sIA4pdiklSaoxFFiTpSQifElFr3UrBLmJUViLGCKWpAgZRk4RAkh&#10;QBA+Q8fCm2Rsi0aYapA6ouSQGi2kZpsjM80GW5xCzSfK2RF2o9IaK6eF/kXCCJWxwjmEmfhZ/8II&#10;/yvmEMzFzyS+/j+6ytwH1i66fmz3d4/fQbje7z5BeN+vP8T0n96/g9g/feT/5OHXj258+fDadx/e&#10;+eHje9+8f/vrp7d+/uyh/9lTBD988vSds7snFw42l9XkpxdnmfMdCfn2yM4CU168wJ6gt6c6+xdu&#10;9jYtkMQXmzJbW/rWuH1tTLbBW9ypTymmGlzmumVz99zzlEz8IVwuqemu3PFWWcuq1/HRvJpB757T&#10;1cuP3PjM/7HfXzN3W97o6ree+Z/4/YMbDs3Z9Naes0+e/uj/6Gf/0cvv7Thx9dqDL778yf+D33/n&#10;4fv37z356Yef/T/9DeURv/H/8NPX3/z4i9/v/xn0D/yfXn18ZPGuofy1zc72LP28+tzlvbWDlQWl&#10;tsQCU3Sz0z5U4mlwpbb5srpKckHW5tgqnMlVmSn1uanOKHmj2zG/rXq8sawm25qboPMmR0FSgTUO&#10;UJub2uLLwujYGpe9wZPuMUfHS5hwWO92GMWM9GhFW1GONyUGhg8bxIxYFchoPsWmE1dlWyG1szQP&#10;agAjjHiSgouRwT6bMTNODSOeHa+FExXa48Eyhe5yT0+F150cBUlwIozchZNmGTUuNLwzSKgHSvVV&#10;FcBZwG7XS9IiZWCHQ8i8YrBt1XDHxnkDS3qboIbS9KTyDDPUA5VbtSKYZtCGMugENDw1tAEOmwsy&#10;m/KzGjwZXaW+Jq+rwJKcl2jqq6jatXTFmR37zu06cPvE+fcv3f7sxuMfH3/62a1H3zx4/4enn3z/&#10;3sdfPnj6+b0nyDbAn3z548dfYATwz198jRHAaNjnZ38ngL/8/OcvP/d/+xVKAD88vmXd7lULzuzY&#10;MDnaNVDh2TDWtayzpiI9YbS+aHFP46LuhrGm8t7KfGg/Rqj3V/tAgWuHnoerAMSJ6GnRcpvhORNp&#10;UgpjxGwsRLBFLzfKeHCYoBA4jXqPNcGNxgTOTEBcPG06KK52xmgx590CqwkO3clxgJyEKNAtGqlV&#10;K4MMeUmxqQYl2AvtSZCtNN3S4Mlqys+pyk7LiNVNOQenR2ugTrB4U+LrPE6v1ehKinJb4orSLeV5&#10;TlusPnzWX0ghs/GhgbiQwPDggJBghANGCeDAkNnBAW8EBs0MoeAYEp5KK49VimKETIOQGSlmGaXs&#10;ZDnXIufaZGy7hGkXM2x/J305qQCwy9hpSCorhU81SjmJIlYUJVxMieBTcJyZfwmc+dqs2a/PCp4V&#10;FB4Uhg8lEMKIhDASso9jCDk8kIALphBCaeGBFGIYM0pjKskrKsxMLXaaPVZjZoI+I17nSo7OSYpy&#10;GrVJajF0YE5STLJGAjr0c645DnreEasFJS/FaEe9dRNVojR0S2BXciw8ADG3YBgFsENBGJc4KRdG&#10;CsYLikBBKI4NH1SIZQO9Kje90GGGwYLMkAHqwdhcSNWwyQA4kY5LhQohDxSEIpDNl5bcUJCDtTBa&#10;xILMYEyP08FJ4YxQCjspnA6aBBaYGNAAGLKi1GSfLTE7PhLmQ4pakqQQGsWcRLkA5gA2TwBZRoPH&#10;bCxJs5hkUptO74iKtOnVKSrQkbmUGa3OT46ty7bVZFpyjdrMKEWRJa7UnuAyIl8neNLt9bVNPUOL&#10;+xfs7F90qG/xsaGlJ1ZvubJm44V1G89u23l998F72w4/XLX73uKNVzEP4PVbLq5Zf3HV5IWVay6u&#10;WHN15dprIJesuLhg6emJhSdG5x7qGdnV3LO+vm1ZXf2C2qrx8pLBwvzufHeHJ7fF627O97QU+drc&#10;uXUZzhKb1WtOzjElZMTF2mMik3JTs7OTU+GXNysxLSvRUe0u27Fy6yd3Prxy7HJrSZvTmFnnbeit&#10;Hmwv7W4r6QLZ7G3KjMlKECXlxnsGq8a2L9xz9eCtT65/6f/A/8Pj75/d+/yz2+89vXrz4cWL71+/&#10;/NX9W+d3b96+YHioCk7vHKnwbhxsP7Z84szkkvaM5MoEXaVR3Z+VsqAwczjLXB+rLFZzuu3RNUZZ&#10;RbS42qgsj1V6NGKvTlZqit3Q3/vl1ev+b3/yf/Pz3x5/4v/w61/e//LTK4+RD4U+8vsf/O3Tc++f&#10;mTy2uH6k1urJNySlChUulaYw0uDRyrOlPLda0GCOGfJmZutk+fExS9rbTm/ZfmbL3vM7jp7efGzN&#10;wIrx2rFmd3OpvbzYXlKQkp8Vl5Eem+ZKyi5OLcg1ZZmVJpvW7DXnepJdeYnZ1dnlhTZvq69x5eDS&#10;N7ccfXT+3o/vfYuEgP7O//2jH355H4n2PLd5AXTRhT2X/d/4j0wed5vyl3av+ODyx3B456377b6u&#10;oerRD69/tmftsUp3S2NR+3DTUIOvqsZT0FJaNNZau3qsZ/Vo+8rhlsXdVcN13tZ8W01WQqnTuHSs&#10;Y9Fw64LOurl1xXOK3WO+nDnFeXMq3ANlOb0VWU2F9uo8c7vPMVblGS7M6rYayxnEWhKunhTeTIno&#10;ZhCG2OS5bPJCJn4FG7+WhdvKxu/h4A/ziW8KSadElHMS8kURQu5iTsCAKQL4moT0MgEMAOVdJfWx&#10;nvMeikc6hPq9p+MA7up576hZN1XsayrWVQXripx5Wca4JGVelNDOSilnJOQzIuJpPv4cF39eQDwv&#10;opyRMk8qeafjtWfSk3dbE7p5DMfrfzTP+Es2nZhCDjaTgrJIIcU0Qi2V3EgkdTHoIyJhv4DbL+Jh&#10;BPA8hWiukLtUJFijlI/zOP0cRied3EIn1tOIFVScjxjqwgdm4gIRAjgiKC08ID082EXGF3GZVWKe&#10;lxLWYZAOJesHATZDt1U7kBG1ojbz0NzWo4t7NvTWzK8vXNxSubCxcn5j1eRQ98qh9kVt9ZOdXYfH&#10;Fr85uPpo19rby07+7fQXG5smBzxDnXk9+xbt/+LKJ19f+eiL0/f8tz+/tu/c9cNXHp+5//W7X/zw&#10;4Nmz259+dvUJ4NPLDz678vDjc+8+eevag6Pn3z1w6tzGfQcWrTi6atmeRSObx7rXDbatH2oHrO1v&#10;WdndsLS9ZllH7eRAKxYRetNoF+iTgy0b53RsnNO2ZU7n1omubXN6t471bZ0zuGVidFFXu5bNjnj9&#10;9dA3ZsDTPjAw+N/+8NrMWUGzZwZgXO/f4zwju/YGvkz94kLD8GHhhPAIYjiBSkAiP9PRcM2gTLnq&#10;YqTvdATjpwhgjP2FCuEXDWnAjCDUCTgMcQIOpcCvG4PEYVP5Ep5CxJHxGCIWhQf1T3HAUzQwdjos&#10;3DQpmIx/LSxFEb9pdOXZzUfPbzxyefPxC2v3P9x//r39F25tPv543/kPj1+7sHbfnjmrT67a+e6h&#10;09/cvv/5tXe/vfbkm9NPzoztHzG2NLCKBiUt/dzmUUHnIL91nrpvo23pOvvCUX17h6SyQ1TVKiit&#10;ZnlaFeU7K1d/vveR/+LXX5x48vnJp5s7Vs8rGtrSObm3d8uurs1nFrz5aOv193dd+OLAxU92nfvm&#10;wFX/maffH7hzZ8mJmwtOfLn/0fennz048HTrnKMd5cuy7G1pqW1FVYvy6hf62lfWdG30FS/OcYx0&#10;VG/esODylsWX20qXtJWOd5T19FY2DVeVDRRntWfG1KSo21z2Zld6ty+3zZ1ZlBwH69jK1OTK1MSm&#10;nNSewmxAU46tLsPckJ1Sbo/LiZIPVZZUOVPdppgia0J1lrnOZWnyWrpKHUWpGney1GfVwOFAdV5X&#10;SXZ5ekKeSeMyKmGV1VOUNaexeFVvw+RIG8iJppLhSk9nUWZlWrw3SVebkTRSW7CkvWp+U+my9uqz&#10;m1Zc3bV+38LhTTA5exqXtlQuaa44tnLemY3L9y4YGilzt2RbB4tdoLTmpk72dWwY7lnV0zwBz6u6&#10;giUdJYvafMPVGSt6Sxe0euc0uECu7q9GNgMeaFzaUblxtG1Nf8P8puK+kqx2b+pguWtVb92exYMr&#10;e2ohdUFzyUS9D+oZr80frszrK89Z2Fa1oL0Ki//cWZyNhX0ervVtnOhZ1FkDykCVt7/S01ueBxL+&#10;91ze19zsdZakJrQXZk+5+WJuwS35GbDgh38KukvzxhpKIXWkrrjJk95X4R2s9kGp8vSkOpd9uLZo&#10;aU8jGKEISPg/Av59gFINeWmQ538OAYxs+ArAXklgwN5QTMf/JoB/C/8dBPC/Ays6OjBSz0MaYm+g&#10;BMR4jG2djjA96rmrfhXkANlvIFBCD1XQQ2UgaSFShAl+ISGJHChC3soFI3lQFwoVM0yDxI574R4B&#10;LYEmQcOghVJaMkBGN8sZKRhLrWRZ5SyHjO6SMQoAcqZPwSpUspF32WpuiYZXCtDyyzDoBOUAjaBC&#10;wa2Wc2swKHi1GJT8uikdS5JxqgFyTrWKW6Ph1qg51dOA7rM7HWp+tZhRImIWCRnIrroCehGfVsCn&#10;FfKo+WAR0H2YhUf1cSleLqWAR8njktN5JAtGsnIIFjY+mY1PAQk6RrtOEa5CapqQakdp0eQpnhWj&#10;Xf898MlI1yG994qUoCP+ikQ8bgVUhDDAtjSekgiF8Gs70myymUtK5pKgGdCk51v/vrwl8Ct4TkX8&#10;bmDzGXkO/D5A5t8maMUvR8qdwnMCeFol/wD/bv2/jV89zX6Fabfty3g5G8bYCf7fI4Cx876Kadn+&#10;l8VUR03DtGxTmD6C/9XAeMRXIX+J9H0ZU+Su4gX9CUApll8Vfw5aOvrpw3Ou92Www0wYMAdfdANa&#10;BJgbJeJJ+SJILBZZF9vBAea8nJ46tfGqjpeLkEOckmnQc0unFAOvLJJfHi2sBESKq9XSaqWiRi2v&#10;A6lR1KuUtVplg1pVp5BUy6SVmJSLq8SiMjG/TMwrkiCEKNIbaiQ4sFvPQ3gguHws6jI71DwFVkgy&#10;AIwiYpqKicSDBYl1GvRVjLhQy8mDjoJUANzsArydG2GG+1FGS1Oi8YHR7SQzp1hAmNUYLwhGLTcb&#10;8oCOdSxWJzYQcBbsdKBDEvYkAQUONZwclAN+Tj2CAjWr0J1ooX7Mjg3H88kGjaFmyyguLHKyEt0n&#10;Fe1hHxIm96UtVJGYuugWqpBfjsbjxRhiFersCxYtBwmoC6kIY4pmALuElsUnIg9SdLtfdPMCBvJ1&#10;kZiWzSdliii5cmY+9nOpZBfLGD4xpQAheulFckapnFH8slSysO0GKtAd6yvRHeurkP0LEH/QF26g&#10;yEkR10/oLrg0uEC4UphRyAQjJGIAOwwK5EFYaka+il6ooBbKKT4xwSPEuXjhTm5YGjfcxscjzzrk&#10;4UlyycgFSppPzSwEQC+hZDnCBcJ4YQQwLDVhwcBFt9eFJRM3wsTDJU5NaWwyg5RSbTCTAVhgZJjb&#10;iCPpi+9spsYFGzXsEIDNCrhTkI8kQqPZOBULJ2HhZAgi5FjIXy4BIQU5uEgeIQZhyNAVFDSJh+y8&#10;i2y+i7QK4W7j2eFGACsMIXQBmPsy9tEkBlj7IYtAaB768ROmIwtgUgqyJsQlQm1waWCHxsMUReeh&#10;CwZdTIKpjkRsRkcfiZaMOZeDHaNmUR/cLGyaQc+jM6oAdd71glFORVx4wQITT88tRqcfws3r2VV6&#10;dg0qq3SsSg2zFIZMSS9AS3mk5ByoHM6Lcs/Pv41AvqzCflvhiYf9XMJkICHbh8PEUDKRW1vNRrbx&#10;BgmTQU5Hdu+GewcsCgbyvwAMLuSHRxncszwcctczQ0z0QMQjH/nyLwLZZRljfGHliRC0oQqUiEWW&#10;kfRQCS1ETA0WUYIFlCAxGoFGxwhBqEp6MEJM0oKQ/ZWRHZfDDQgRi4tCXHIJMTBe6Lo3GsB6Qdtj&#10;zD0AG0qMWMWA2mO4eIz7h6FH+GM+MQZF7BT1K0AjOaP/E8F/MbCqf764xYBOkuexwQFTlDB2iOZE&#10;ioOEM045AYNCCdCBAk0FO5YH+4cLdAD2kQEYwSKlpcgZVmgt5ERJ6ASMA4ay0CHUICQqD6zqoVen&#10;fNkx9hdzAsZYYYweBogo8dimLbBQZ6OhoUGX0hOJs+TQw3DhU1u6gCKmJ4oZJpXAFqV0AjRii5ST&#10;IGbFitnRGdZie6In3pCmkydIeQY+Q8GlyThUqVoQKaLLmTgeE8cRUMUKnlIj0qqFKq1YLeUIuRQ6&#10;j8qQcrgqoUglEsh5fCaeziVzKKEkWgRJxRerhSIJi6EWcKQsChsXCNDwqLFyXpwCccDyOsx6lcRq&#10;NmakJVni1SYdL8XAthiYJgVBz5wZxQnyJGsa3alpkap4qZATHMIKChPg6VIqP0qksUYmuszOgrRc&#10;gNee43PklWTm13jKGgurK3OLC9PdVXkl3VUtrYW1TZ7KpvzK9uK6luLqWk9JdV5RbX5xcWauNz2j&#10;0lsQr9FxSMRopcKgkMqEXD6LHjx7xsy//pkYEUrGh4Pylz/8S+DM18EYMOOvoIQGzsJ2CGbRyCIe&#10;mxQaZDMZOxpqS715cj6HTSaAFLMZTCKOEBwQ+Nc/A+j48HiDNs+ZVpCTJeGwCEHBWqnYEh/Hp5JJ&#10;wYEsfETwa38UUYjRMkGSVhYr4+uFjBgZEu/UHqVwmSI95mhvSozLpHdEyc0qfpyIrmcTJISAGAHV&#10;JGODNIoZqQapXS+JEdEMEppWQpXz8EzCDAWfUOZNba8ryLJFSzkRQkYILuBf3/i3fyKH/jnBIHQk&#10;65IjxSlaoZwcLMbPVtHCWnxZt08eeO/yyZPb1yKuwJ88/NuH996/eurJpbe+f3LL//mTHz+488OH&#10;dz6+e+nepRMPr5789oN3/d999PNnD9+/dc7/7CkoP35yH/Dl4xuXju9aPNRa57bUp6s9MZxcc4wv&#10;v3jtljeTMpoJ3JSGzrUlhX32RG99WfeCORsMMbnWvO7uVedWH3za1bc1Jq06rn9h7b4zrUPblcYy&#10;Qd2wa/ub7ZtObzv10ZPv/HO2nHHPmVx3+4NHfn/fxkOdaw6seev2re/9cLjz8sNlB08dv/306Y/+&#10;D3/0H7lw+djZ8x9+9eXPfvj7m9//0y/oxos/IATwT/6fv/Q/u3P3wNL5FebqJH5LZmR/ceqcusLe&#10;Em+J2ZSlU5TGx3TnZTS70rDP/LtL81ryM0pSEwANeWnVWRZQyhyJ2Iuh4dqiCmeyA3XDzbfEZsdr&#10;cxJ0pelJeUmRzhhlRWYKDCIoPpuxxJEIgwU6KJAzUc6BQYTD4jSTOzkqQcqKhn/bVPwal73e7cAy&#10;wyFGtcIhZAM9LVIGJ8I8WWFugLGjJLfQHt+UnwEKVAtnhOJYPWCHIhmxqtxEA8YZAyqzLNA8qBMs&#10;kJoerYCzV2VbodnYJUBToXLIA0aYe5DfphNDNrBjVHSj14n5Hzd40ovTkhxRyowYfbYxKisuOj/F&#10;XJ6esXpo9M1NO87tOvDumxeeXrz16fVHPzz65Nm997++//Trh+8Dnj364OvHH37z5KNvnn78/Yef&#10;/fzF13/3AP76+799/d13n335nAD+9utpBPCJresXdDeu6GuDnq/LtvRX5LV50rxJOuTNXU1+e0k2&#10;oK/a2+xzVmab24qzih3xjmhpgS2mKM1Y6jSVZyblmDSlGcn2SMQZ1KQUJigE2AbAWaYozHM0VsIB&#10;Oxz60pK9NhNGAOcmxpSmW+ryMjxmo00nz7ckVGWn5SREZcdHZsTqUg1KiwbGC9n916qV2fUKZ4wW&#10;kvKSYr0p8T5bYqE9CYpAJZAEmaEgHELBZKUoM04P1ZZnWd0psXnmGI/VWJCaXJydaonWhs/6CyUs&#10;kBAWhA8NiggJRAjgoIDAwNkBAfAsCsNemuNDCSwKT8RRSLhaMdsgYsaIWQkSVrKUbZGyUqWsNAnD&#10;IWEipK+ca0Op3zSwS5h2MIoZNjHDwiHFCunIz4GAYVAK4+A5FBFEfuPPM2b85Y1Zf50Z8MZsbF/G&#10;sMAIZO/GADz6Ep8MIIWzxFx1sjGtIMvrTIzNs0RnJ+ltUVKLQZyRoIF7H2A1yLJMBqdRDx2bpBaj&#10;zGt0ik4OnWyLVKbH6cxaqVHGS9ZIQIc+z4g3wIiomEQZNUJBx+u4VKwUSIAVjZOfGq2G/FAwLUYD&#10;ljgpF/JjPDHUAEbI77EmQP0YtQxJkAdGGSRUCBJyQiWQE06Xl2IsdJihHsgAqXB2sMNZQDpitSJi&#10;CNQAh3D2GDEbaydcDowsjCmMLAwiNuIYDZwerYFxh4EGCQMNSfArlmU02PRqs1qerJKY1cg8gXFP&#10;1cqzYwzFlqQOj7shM8OhVNslyiprersrv9zuyEuOK3Y5G+ubOvvndYxv6J6/Z2DZsTmr316x6fya&#10;jefWbzq3ecflzXve2bD33ZW77i7ddnPrvtvbdl/bvOPqhi1X1m26unb91dXrbqyavL589bWlKy/N&#10;X3Zm7tKTYwuP9o/vbevf1Ni+qr5hUW3NvPKy0aKivvz8Lq+3PT+/raCgvbiks8DX4sqtzsgsS0v3&#10;pVjz4k3pcTEpUXK9WR/jTLC4bRnV7tL5PeMndhx9ePne5aOXWkvaLHpbXoqn1t3YXto9WD863Dje&#10;kNdYmlbmjEQ44Dh+ok3t9CYVVTrrGt1NDe667vLmRT1D6+bOnZw7PDl3YOOC/lJH9Pxm75sbx28c&#10;XH12y/z9Czv3zG0+sqhzYUV6b2ZMQ5Kkzigo18OSl1gfxxnLjm1IEFXFCapiRU0p2u7MhO4sc5Pd&#10;VJYQXZFkyo+Lact1bxqb2D5/6ZL2gbXD8y7uPLFteMPyxiWtzoYMuS2eqk0gKyxsTRpf5VbpfXpD&#10;VUJMky2hxRZXm6Qt0vGy5fQKS2xnfk59Rlqp1dKU4ykyZzjUSfmJeRkGh4qk4AZwo9mRroRsn9Xj&#10;NecAustam7w1LQV1XaUtdbkVuaaMvMTMqqySmpwyOARZkpafn+IqdRS0FzWONw3fO3X/0Jqjj86+&#10;5//Sf3jtMbvGkSgxN+Q2z2tZ6Ef3GF7UsbQ2u+Hg6iPP7nz7y0f+I9tO1Ra2Z5nzRjrGFg/Pn+jq&#10;XTLU21HubS/NHawrmN9esrirdHF78YIW34Kmgokm32hHxUg74t82VuEdh5+qfOdEYdbcsuy5te7R&#10;+ryBOldfjWuoOnesOm9epXdZSV41j1ZHJ9aQwxsp4R0sQj+XPMYmzWGEL6CHLWOErmOEbWWF7eVE&#10;HOHj3xKQ3hYSz4lwlyS4azLiDQX5ppIC8rqMeE1KANyQk27Jye/ISNfF+Gsi3A0JAQ6fGLjv6XiP&#10;9bxHOu49HeeOjvuujntLz7+qZl1RIrisYF+Ssy7KmBckrLNS+lkpFSWA8WcEuPM8wgU+8YKQfEZC&#10;O68Vn4lRn7GZDqea58hEubNft8/8ay6DaCOHmElBmcTgYhqhhkLCCOBRsWhAyOvhswdk/IWR6mUG&#10;1SKZaLGAt0wsnMNnD3LoPUxyK4PQQCdUUMN9pBAXbnYOLiCTgDgBp4fPdoQFZOJDPFRCMYdezqMO&#10;xGvHrNHD1qihtKguq7bLoZtfbt/SV7FnbuvqztJ5dflrehuXtdXNqS1b1d86v7NqUWf1irbGJRV1&#10;PSl5rdGu9aVzbk+eP7noeL97sNJSs7Jz1Y29Vz44df/bS+/7H337wdn7D0/dfXL2wRc3P/nh3pff&#10;3P70q+vvP7vxwReXH3519fHnF+89PnHl1r6Tl7cdfnPF1p1zFp5cv+bg8omtc3o3jnRuGe8BBeN6&#10;N491Iy6/c3r3LBrZvXAY8xJe09+0aaJz+8KePYsHd8zv3TLWvXWsb/fC8X3LFm2ePxEnkeBnzJgi&#10;gP/wx78GBIYGzEK43im6F/HQDQp+7qobhIRuxoeFEyNwZDyBQiBSCRQWlQM/Q0wyl/FiX14CGvkZ&#10;8fd9CVMEMOr7i1SI/IqhvHLQzMDAGQEYARw0MyRkdhjkJIZRoTaoU8iWAgQsCY8hejUcNCgvgxpG&#10;w78WFsPVbp87efvQxYubj1zf8eaNLccB19YdfLTnzIdHr3xw7OqdXW9DZ17YuP/Lq3e/unnv/dOX&#10;Pz558/Njd8+NHZyT0NnKKR+VdqwwzJ0nHlwdOf9Izo5TpQeOFm1fZZ6oZxYOyJt6ZA2twoo2ZeXS&#10;zNGD7dv2dW1aXj7n9OLDq2rmTni6R12dTXGlncm1R/t3fHv0if/MI/+Zu5/tOP1s1wX/7e/87/74&#10;/YG7H2+7eWH+ictrLu+bd2JO87rGssUF+WMF5QtbRnZ0LTtc0jtZ2riqoXH9SPu+HUtuvr3h6YEl&#10;11pyxxqyO+tyqpvchV0Frm6PpcWhqUqSNTgtjRkZ5SnJxYkJNWnWCmuyJzbSG2coNMV0ejJHygva&#10;3Y4KWIWaowsStJl6WW2mozI9vSzVVppqhtVsZUZSfV5Kq8/aW5neXZ7WVZY6VOta0lO5YqB+sMZd&#10;kRHf6rM3uM31rqSuUufC9tIFHaU1WQlJckpPacairvLlvdV9ldlgqXUltvtSu4rT1/TVLmkpgZti&#10;80jLyXXzd0x0jlXmDpVm1aTFzq8vWNNTM1HjGa1wre2thQwrOqvn11cubq2b31gxUoXs6bu8u3zN&#10;QNWy7uIlnYVzm1zD1RljddnwfFszULNuqHlysKnKYewscMxvKl7VW7ess2qw3FWdHu+JV7Z7U8He&#10;V5I1Wu2Z11iEMcEjtd6JxtKJ5rLR+qLWAqc7UZemF+WbI9sLMxd31QKWdNct7KgerM5vyU9v82X0&#10;V3rWDHfAChPW/81eJ+bI21nsqs2xYTwuRgB3FOUMVvuGagohA9jhEP5ZAFnnssP/Dj1l7iXdDb3l&#10;HrA0edKhFABqgzxQBCOAETeX/4cSfYOJ0QC/ki9edvw+ApiSgr4hepUA/jtrAtWK0B2FkRdk6HmF&#10;qOve75EooFW/H6nPz/7Sq6t/LP/zpwBAX/0jIC/7CMk8XCI3wvTyy8GXgbwZ/A1gHZ70qkRfWsW+&#10;KhE/2nADtuccI8Qw9YIMCbY8W/GqJM6S/yYQz93fAj0YqZaJee6+2EsMfdP0/DWZiBIPzcOYXRnL&#10;JmXAPwmpMpZTwXUquVlqQZZWmKsV5WgELo0wG3Sd2KUXu/WSXIPEY5D49MIKvaDagO6Sq0d3yf2H&#10;skYnbNCKGl+FRtigFtSr+HUAJa9Wwa2Rc6oV7Krn3k6sUsTzCfOIYhTLmYUSSoGY6n1V8il5KK2b&#10;C+CQXGxiDouQDQAjZn/ZyMKni+npYoZdTLMJaVYhxYJQreQUHtnMwSeyCYlcQhLoyIa1NCvkgX+c&#10;RDSzkJ4koiVNkwKKiU81TZMA5DUc+TcgoSS8CjElUUhJQSheEsrsEpJAgg4WGBesnQiJS07BUqGF&#10;PGIytBDLM9VOEd0GOuScLinIzSugwO3p+D0SMqMPgSn+9T+EHQ0RifhTIkwMBQmK+/w+fenF9Mvy&#10;P1s/cuP/+0+D35AvnmPT8Moz4VeYyoYxEP8vEsAo4KH0O+X/BEw92H8XpjpqGl6pFsN/8vmPQkSB&#10;36+M3yMBshfRVqcBY85ewgsLMw8gZ+TK6C4pLUdCzQaIKVlcXNpvA5/6mxCQ0oVkJwBaIqZmSmhZ&#10;Uno2QM4EZKqYOUp2toadq+aiHreoWyFmUXGQDXTBgsRb5nkRzz/UZROkhgkPxqKXpY5dquOVRfEr&#10;I4WVsaKaaGmNVlqlllWppJUKcblcVCYVlEj4xQAhx4dBwC7gMb1sWh6T4mISMykBSayQZCHBAU3S&#10;8/LhpNA5ArwdDT0dTwtIpAeaGEHJzGDIhjBDfJwNbnYD3xst8oFEmo1ytFHCAtDhHsf8dzH6FnJC&#10;fgHJjhBRKAUF1w5PCbDIqBl8og1OJKGlIxGnJciuw1APBuWLuLgatlvH9ULDUL9GhIL9NfLQ5w9C&#10;J0tRJ1RQAGDBtilVMBD/7JemX6qICI+pLCUdqs038IoMfJ8e3RVVw8pHvHipuZA6tQeqnJbDCbPx&#10;IqCUEyHz6C6M/QXA2WXUbCwKt5AA0/J5KF0ewQ7PUgktQ8bKVrLzlBw3SAXbLSRliWkuJatAzS3S&#10;cJGYzzJavojikVGLpbRSOa1MRi8DKWeUKuilIDXsShW7Qo1uOQ+/hsjPIrNEyXweuhlhEBHX0kxk&#10;qhORsMNwg8CVKhhpKrZDyUJ2ZoXFCaxboIf5RAdCSVJypORcITFXiHNxI7JlFI+QlCPEZ8BchTHi&#10;kyyILy/difiaEz1ySr6CUahi+GR0D5SFGpAdl/EItcyFX0mckREeBSsNcpCWGqinBEUxQmIYYYin&#10;LKQiPqMkM6ym4IdJw8nQ8GEg0sU0eDjYRFQ7ErIbXcWhvzVpUgZC2Ku4WfCwhTbAMgx+iDnhCfTQ&#10;OFpgNClQQwkSU8PELJyMTVTxiGo2EfEGpocjTqL0cA0HF8nBAuQCcLEsXAxctYCCeF6ycQnscCMt&#10;JIYWFEUOjERo4IgEqJmNQ+hq+DFFlnzEFBkjA2Yg/PbBbOQT0VbB2DHgAQLGVLDwCFaQYqoD7lwV&#10;xy2h5onJbgnRLSLlSQAUj4IGfYVEaYbBhdFRMBFffNDhztVxilDn3eJoYWW8rC5eVhMtLAe7kv78&#10;8wKYhHpeAQBmIMwomIEIAY/U6UE54wKENkanOtyVyKMPDccNfQWdiRLnqXAVfMRZ2QRrV+TqwuJZ&#10;oUYA8hHAi62vuRFJ7DATFmxAQLDCdcFPtoKN3B0CMuIyTg2OQ/LgkBqwXmKGx0NV7PBYapCKGixD&#10;PyKUox8XKhhhSkaYHBmXYAmAFiLFYjIj3xSGaeDfEPR/FnQXZMR7GGkbAPs/BQXC1vNICB3LI5lo&#10;IUZ6iIkRmsgKh6FHRgSaBL+5cHZoBswohIBHJxW6Dk9APX1jMIgoRhQIRcpHYzu/oGZRUh+Nh4QE&#10;2mGnKFhmOTMZ3XM3DqNaJbQEpBQaWhkKwkpMgex9m8YIj4GZg0xyQiIbb2Th4rjEBD45kUOI5xKN&#10;0Gw+GQ4TQIFDDiEO8kAScpkkpJ2gw0yDSqDZUJYVFkcLhTslmh4WjcxAHMJSQ1mkE2ChSE0QoVsC&#10;S5iJCMuOh+W6nk0wCEjRAmqslB4vZ0KDkSvFXN7ZETo+yYBGbE4UkPVKTlyMwpKoT08yOJIj0y0x&#10;mXZjTqQ00ai2WmMznEl56Ym5yVF2gzRWylIZpNE6caRaqAHopTqjNi4lNjkt0Z6gi4uU6VR8qUYo&#10;j1Xp4tR6nUQqYbFjVEoln8sh4+i4EBYxlEfFccjhDHwoITBAQKOzcDjcrBnU0EAmLpiDD5Iy8BoB&#10;RYTOCYOIGiWiKpnhBgHZHCUTMUl8BkElZCRFySzRYqOcnqCgpMcKdczAKG6ohhnqs8emGuQ2vVJM&#10;CBfi8fTgCFYERckUm7QxeZbMoixPSWZ+frorLTYl3WT1OfKqvCWVucVeR05huhvxCXaX17hKaj1l&#10;rSV1LaU1dQVlNd6Sel+5Nz3L43BWePJjFCpqWKhWLNLLJSoRn8ekBc58fcZrfyLhwiiEiJl//fNr&#10;f/zX4Nkz/vSv/yMkYCYuNCg0cBYkCThMLpOGCwnUSsUV+d7B9jZXqp1Pp8p4HJVIEDL7DY1EKGYz&#10;Qme+HvT6X9RCvtOc5Eq1udPTIuWyWX/+o0rAz3Okihg0QuBsKYtGCwsKfe3f5CyKOVKZqJNFilk6&#10;AV0vZBj49HxbvD1SGs2nadl4PZuk5xKjeNQYEc2ulyF0LwdmOS2SSxERZovxgWoWIU7F04hoMSpe&#10;nEYg5xJV8C+HQZIYKdWK6QJaKD1iBjnktZDX/8fsP/1/2cQA6P/sxEghflZWgt4ZpxITgxS00HgZ&#10;p7U4x//5e988vvns4U3/Z4/8337i//zx90/vfPferS8eXEX8fb/76JM7F88f2vr2nvXvnj382b3L&#10;cPjxuxdAfv3k5i+fPfR/+6H/h0/837//6O2NKzoL821xuY703btOWNKKGazolcv3pSW59YLo3av3&#10;HN/1tlqW3Na+4u1r3+059l5J4cDKDcd3Pf5i2YV7heXjsZYqS9+y4TP3Rraer+5ed/T85ztOPmlZ&#10;tXdk7+kHfv+Gk7f6Jw9tOfvgKerWdeDme8sPnHrr7oef+v1f+v0nr98+efn6lz/8jBLA/p9++PHr&#10;Z99//b3/51/8/h9/8X/9+c/v3bywZcFEpbM1K6otJ74z3zpWU7CwuWqwzNuUZR8ocK3qrB+oyK9z&#10;2QG95Z72wmxPUmRmjLLIZuwoyqnJtuabo7NiVQCfJba1IHOsoTQnQVeZZcmORzb67Sz11OamupNj&#10;eivzQda7HTWutKpsa3NBdgnilasDibnz2vUSZ4wSYNOJMZ41RS3QseDfcjLUk2+JhQwWjRBjXrOQ&#10;KNByyAw1oAGNo0vTkyZaazzIHr3Rhfb4jFhNjcveVpSbpOBC5ZDHhQaahnrKM8xlzmRQoDhIaF6j&#10;1wnNyI7XQgaopy4vDeqBImjNkU35Ge3FLh8aaxpa0lyQOb+jtrM0D0qBjvDZ6QnNPicUTItUOKLU&#10;OfHRBZbEutxsi0oz3thyfMO2G0feev/SOx9fu/fBpbuf3njwy/tffvvwg6/uPvn64ft/++iLXz59&#10;9uOHn3/1+IPvPvj0p8+fIXsAowTwL998//Ozb7/99At0D2DEA/jHLz5HQkB/g4SA/uH9x6tH+9Mi&#10;VRlRqsoMc7PXMVST3+i2F6REjTaVtBXlQMuhl+C64Fqg36xaEVwdOiJ5Q3XFMBwwFmmRMoQXN2pj&#10;JZwUjTQvxZgVj0QDTkP3ry2wJaah+3CDzE5Agv2mRqogqTjN3FdVPNFaV+a0JilgRJCozplxeozk&#10;S1HDMD0P/AsSLE40LHBGrM6dHFdgNXnMxrykWEzPMhpAL8+weVPioVR2fGRroQuanR4rz02OhBvf&#10;a0sscFhTInXEwNmU0DByaBg+JCIiODwsMDQ4MCQoIDhwdgAhPAwfFor4UYVEEMJINAKHR5eL2QYh&#10;I1rIMArpJhE9RcywSxgOKRPWnE45xyFj2+UshP2deocgolvFNCsLb4SnhZSdrOKnxOuzY9UOBkEa&#10;PDM8cHYIRv2GB+Hwoci7eHIEHexomE0aIZjMJgsilTGpSek5qRn56dbiLIvbEmfSCA18arQUcaU1&#10;aZCYz0k6qUkpjJXzElViS6TKFqlK1kj1PBokZcQboJ+tBgX0P3R+gkKAxWqGbodxgVQoGC1iwUil&#10;x+ms0UhkZmzHdKNSADI9wWCU8cACRdKMOgk5DM4COftqS4udFigOqVFCJrQECsLpMBoYY4KTNcgQ&#10;ZyZEOo16UABwdjhRkloMLYEiAGgY5vUL9UMpqAFrFegwK1yJMTCOMDcQN+44hBIGC4y+M1bnMkVn&#10;Gg3IZwGoNzBMsLxko92gSlKKrDo55DGrxGlapTshtjbDWePMqLDavXGmvEijz5hSa3c1u7wFdmup&#10;N6+xvqWta6x1YGXH2OaBRQcmVp9csu70mo3nNm2/tGXntY3br63ddn3NznfX7bmz4+DdXftv79j7&#10;zrZd72ze/s6GzTcnN91cs+H6omXn5y8+M3fRyfFFJ8bmHe4b29vWt6WxfU1d4+Ka2nkV5WPFxf0+&#10;X09BQafP11FY2Jlf0OLNb3Z7GnLzanJdVRnOIktKbqIxLTk6EX5nM5NTs1McdYVVkwtXXz5x6fH1&#10;R9ffvjHYPOS251d76nvrhodbJvrqRxp9zYWpRRatNUZotGjthfaK3urRXSsP3Dnz4MT2t/ZO7jqw&#10;ccfVEyc+uHXlswdXP3t46avHJ/3fnPnuwcYn5+c/PDX6+Mz4u8f7z26tO7yscM9c93iprtnG7kmX&#10;judFDzp1ncmy9mR5a5Ki06ZvNmvLo0RFOl5lvLLRGtdkN1UmxdXakotNxnSFzC6VZul1mVp9skCa&#10;Jo7JVqa4FMlOcWy2LDZfl+hRRTv4koq4uJqE2HpTdI1RVxktq4yR1JuUrdbINqepzhZ/ZPH4kxOH&#10;d4+Pbegb3ja6oD2npMqaZxYZNAR+kkifF5/mTXK4Tan5yYhS6sgdqGxeMTCxYWLpnuWbdi5Zv7hr&#10;rK+itdDqMiti7brk6uzSgequnvK2utwqT5I3MzrHorSXpVUu6l4+0bqwydfRUzX08OL7lw/dGK6f&#10;0+xpu7Tvqv8r/8dXPz224fgX97+aXLChubTlwIbdmxatavAVrhwZmJwzuLSveeVA09Lu6on6/P4y&#10;Z29R2kCps78iu7sqr6fGO1xdMF6Zv6DSu6Tat6oR2ap2osYzUuseacofby0cqy8YLHdBhsmG8ioJ&#10;q4ZDqaLia2m4Vjapj0sZZhPH6BHzqGGLKSFrqKGb6eG7WLiDXOJxHuVNPvGMiHhejL8ipVxXUm+o&#10;aCAxD2AkCrQc8QC+ISddleCviHEg35GRnhj4GAH8UP+CANZybms5V5XMKwrGC99f+kUJ7YIYif98&#10;Xor4GZ8Vk87AufjkswLaOSH9tIh+NUpxLlZ1zhL3piN5kUaWHzLbETAjj0mxkcMsxCAnMdRHJVZR&#10;SXVkUgdKAI9Lxf0C9qhMuNpo2JIcvz5Ks1wiWMRnLxRzxwXMQS61h01pZ5Ea6IQycmg+ISg3HOGA&#10;s/BBGeFBaaGzARnhIdn40K5IxRxL7HByVE+8asAaOZAWM56XONmUv2Ow7uji3g39tcvby3fM7Vvd&#10;29Rf4h6rK5rXUVmRlVSXnrK2rW3f4Nzlpa2jrvolZYMP999c27myLr22MbNhTe/KR8dv++9/98PN&#10;zz86//jOiRs3D1++f/LWhxcefnTxwUfn739y6f6zm0+/v/XBs2uPn5y8cn3PiTMbdx9aPLltdN7+&#10;JQu2zunFQkCv6WueHGgFubyzbv1QO+gbRzp3LRjau3h05/xBwN4lI0fXzX9765JTm5ceWD66Zaxr&#10;E5Jh5MCKhUfWrrRqNbTAQPysgIigkLAQ3F9fmxUeBr88CC8bMhvxzYXfnfDgEPgBQhx2g8JAIj86&#10;4RFkHIlKJNGIVDqJxmXwOHQem8ZlUtg0IoMUQYGfjIhgfFhgBPbl0BQQ9jcY2QM4PBjhlTH2N3Dm&#10;rIA3ZgNQGhjxA8YCQUMlZBwVKuTShTyGiM8UC1gSkByagEnmTvM2BklBdyBmEdjkWQQDW7V76Zb3&#10;z929vP34rb2n7+w5fWndgQur93x99t1vz99/fOjc9W1H9sxZuXlw4YXNB76+8ejR8YuPDl38+Mjt&#10;iwuPLUjra5aU9ikaRpQdi6NHj+XvPJi7pYNdXY3Ln9B1r0ycMzeyd7FpdMjQ2SSpnGsdeHvo8PUV&#10;Z4+O7um0N4zlda8sn5if19tnrpmf2b0yd2jIVLkgtfpEx5LzA5MXBzd+sO7UhxsvPFh15rM9999Z&#10;d3Xn0P7BsiVdlcs6m9Z5CuY43UPVneuqe1amF3R6ff2jvVvWz31z94IzuyfemuzaPlG5cKCkt8Nb&#10;0+op6PBmtuQm1aSqCuPFJcmxzTnZFbaUEnNih8dV50x1x0aWWhLKrKaRyqKl7XW9Rbll1rgKe3xL&#10;bmp7QZbPbKrLzuzweZrcWZVOS2VGEqyjOoqdvRVZvRUZbYWpzfnW4TrvioH6hR1VnSUZnmRVZaYR&#10;7D3lmYM1uWON+cN1btA7S9IrMuIAoGB6uTO2ozDtrfXzFzUVjZTnHFkxennnqiUtJd35qZtHWpa2&#10;lmKYV5ff6bE1ZCQMlmSu7WvYNNozVl3UX5K7uK1ycVt5X0nGUGXWmoGqBS35c+pzhyozBsozRqpz&#10;5jcVruypXTfUvKq3blFr2Xht/mi1Z6LeN7+peG5DIRx2+dIHynJAX9FdMzmIbHoNtU3UF3UVZfeU&#10;5XYUZZWkGs0Kdiyf5IpXw2GFM7G3PG9Ff9PakfbhWl+ZIwEWk+Xpprktlcv7mue3VTcjOyVbsOjN&#10;Fc5k+I8ADrFoQPB/QU+ZG9BVkjtY7essdsF/B/D/QpsvCzI0uh3DtUXwrwHk9CZHwf8OYB+tLwEL&#10;RgCjm2b9t0mU1kUcCqdBhAYQRt6YvPAxRZGEMTQiYpoAj3zvDwocSilO5A37bwEhh9AX2dOkCImX&#10;m4HpAlI6j+jgI8BCBf4GeLiUqX3R4PB5wFgSNAZxm5CQkKiML0sxMQt5a/mKRLyLXtAGcC0y2vMt&#10;2aB+7BRT9WOngKv7TQgJyNnhwkHycTbM4Ql5C4aQpnou3sAnRglI0SJKrJgaJ6EZQQLgEHsjA0mI&#10;/wHJwMYpMN8UZMeyMCmyXVkIsmMZslcZqlNDhJQgITmITwoACFFXXQU5QInsv4tQtipaMLIpL8L4&#10;zpZPtwfpGMGxWIzQaZiKFApt5uGSn1NWhFQZxSUl54qJyLtdEeqhIqNmIG/JkS0Ac7Qcj4HvixKU&#10;RAnKIvmlOiR+cqlcVKIQlyvEpUpJhUparpZVqWUVGnm1Rl45Tepk1UZFc4y4MZJbo+UgTioadqWa&#10;XiajFhs41Tpu9XTJq1Szi9WcwlehQd+Dq9jIa1M5wyulucWUXDElB+aVCAYXoXl+JeHS+DCRXpH/&#10;Wfx7IZqxF9CvSORNopCK3GXTpJCE+PtOk/8A6H36G0DCTqIx24WYJzq6xx4f/eAALK9I5FsQaJuI&#10;ZBWQEWJyKpT0yxbEy4qOsCBSBrLVIponbZpEXsEj1/4rCcUxuu5VQNI/BFL2ZYneoVBwunyR//cC&#10;Lfib9Uw/4wv5n8MUezRlwc44dfj/EFMPwN8HC8Lswli/In/7+Y8AmaivYlozpvD3B+OL5yf2CAWp&#10;YmXBw5MVmoj2ZCpk03Jd6NPyOZn6MlBHN+TxggGNRIpwe69c0XNAbdgZQcIhPKhBYidCG4Ywx5CK&#10;cngIaTdlQfk8ZBtdJRPxZhOjsdnFlCwkWjsJ3WCb6OSTnCIysqn2NAlAHe8Qd8kXHpPPOTz0pwTZ&#10;CFaAd6B7wSIMn5SWK6R5BDQvn+oB8ChuLjkPwCHl0sIzGLgsNtEFRiE9X8QowCBll8g4pQA05vzf&#10;AXaQKkGlVlyjk9SCVAur1PzyOEV9tLTKIKjQ8Io1nBKQen65QVSuYPjkTIRJUrAKlExkd1gVqwgk&#10;5NQLy16VOh6yizmma7mlUEpK9Qop2S+2FUei1vPJaQB0N/FUsIhoTjE9AyQkcQg2RriZGpyMEqKZ&#10;0CcqZi70D+jQIdxwG+hohNhc6BluuB0s0D8aNrJDsJrlwpx0QcF2BVbQkf1ikQc1GiMaW1Qgvzv0&#10;HDXHq+J61ZwCNS9fyyvU8At0/CKtwKdi54Ndw/WBHSToSpZXwcRY3pe4XnT41MwCNC5xvpLmU9EL&#10;NcxSLatMxy7Xc0vhF03NzoYfOGwmgwKHMG9BxyYbOpGQKYS4QiIUO7IHKsaeIiwvEjsX45sxb1ok&#10;ui/Y0RkOMwTWCUikX2yGY58OoAUzwS7Ap/FxqVikXzjE8kBXIEwhQvAj1LiUDsubdFggQbUqDvRe&#10;gZafD6eDCYychZoHv55KRqWKViGnlYNUMio0jHI1q0LNKFGx4DJLNBzE2xumihbZAtYnp+ZCh2jY&#10;HmgqnBTGhRdhhdsWva9h5YM8GeB3REI1S2mI06qClStjumFii2kuCdUFUgrXznDJmS4ZC5rnRLYe&#10;oFh45GQeycQhJrHD7TxCDswlZB6yvJAT7i8OPpUVnsLCIRwhssc/LoEREcsIj6GFRzIjomnhekqw&#10;hhikQfjg0ChmRCybYJIyUuWcdA0/RyfK0wlzVTwXwqrSHApWDrJPBCML2TCCkSVjZSJMJCcT+9SJ&#10;S0hk4uKhZnp4DNTMwEXSwtR0nJqJ0zAJWhZeCzotTEkOVVJCEEkNVdHCdYwIPQNnYBOiWIQoASWe&#10;TzXxyQkcYgIbb6SHx1GDo0lBUaSASEpwHDMsiUOwiCjpEkYmDJOM6RIz8oQMuKO9IEWMfAk7H9mo&#10;gusTMwvELC9Ynu9hAV3BLpSzi6XUCim1Sk6pldGqFbQqBaMahk/BqNRyarS8WgO/NlrSGCdrjBLX&#10;aTjlMlphFL8ag4FbrmUXK+leWJ6JCMhd9mIpi/zciEiwdk1C+U7E8xXzHEXpzOcLeGQ9/8IZFAPi&#10;80qKxWIgo4CFK4YoAOJsGqgnz9aSZunIs/X0oBhOeALipU1GYpxwCchO1QjjS0yCpYWEaacEG6hh&#10;BkY49GE0Gx/NxEdCr9LDNehWu88drwFsnIYVoWaGwZJVyQjVssINcC7MdxZFogBnEeEdYngCoC7F&#10;fLyZg2xwboQ5gxCiOBhWpGYYNRhZOCMt3EwLs9PCrfQIGzPcysJZAOwIMwefzEGYY+iNOD6CGADm&#10;L4u6RJqEtHguMRah/8kJYjoyexEQk1Akv0BSpChDy7cpWImwdOcR9eglqABwXRy8FqFaSQgHjMaI&#10;joNGUkJiiMHRAFJIDBUs5CQBI0XCsYvZFj7DxCLH0PAGcrgaQMVp6YRIPiUJ7gjke4WwWFZEAui0&#10;kFhioIFLSIK5RwmKpoREM8KMHGIi3BEaYTbkgXkuolohlRykZ+LiJAxkE0eDNJ1LgUuLlvMSBDQ9&#10;n65X8uNlnFhAlMIKoIVLQt6gqoRR5rg0lUgbpY725eXXVVTkZjrs5vg0a3ykVkIMnamXCDi4CEZo&#10;iILFlDHohJmvh/7lj/SQQJDEWW/wSeEaPlMrYEkZJICax2CEBNKDA2hBs1HMpAfPwsAImS1nEA1C&#10;lo7PUHOoWh5dwSTx8ME8fCgnIpgVFsgOD4BDISlMREEgpobruORIAQ2TiSpBkloYLeUkaqSJKDdQ&#10;mGHpKPc64pQKRlhqlAT+uTIpWPyI10ebS2vybHEyZqSQQpr1F2JAACOCKGcJ49T6dJO1INNVnV/a&#10;WFZV5S1xOzIzkuwue3pRlqcox+115ORY0ptK6+oKqyvcJeV5xTUFFQ3FNTUFZcXZXkdiSnNFTbbN&#10;zsDhuWSSTiKOVsrNcdGEsGDM/VfIZYGc8dqfAmb8FfMJBiUsaDYJF0Yj4elkApWIo+DDkwwxVW5f&#10;U3FZarxJxuGKmCw2lRoeHDDztT/RiDgOhcijkKLkYmu0AZAaF23UyOi4IFLQDKNWYonT4mb/+fV/&#10;+T+UfBoDFxA24w9qId0Wr5OziFxCkF7EjJJykjWSGDEzVsTW8ygqOiFOyk5SilRMPEjoQ6OEq+WQ&#10;YFyFhEA5JULLoRjEbK2AoUY3cNYJmbEKQZJebo3RgK7kUCR0vJiGE1Ej2LhA/Mw/zf63/zP8r//C&#10;wc2C0ZHSATgxNdRpilw02Pbu+Tc/e3D92I71x3ZM+n9+5v/mowdXTvt//ML/7Ucf3zrr//aDT26f&#10;u/nWnh/ev/X53YtPr530f/Hom8fXf/rw3WcPr3548/STK28C/vbRu/5vH37/9NK9C4fPHNo5t79b&#10;LRSoBZL5/WMNhRUCPLOrsvnYlkOWKLuCre9qmNPbPM+oSpozuOTY29dv3vsiN6e+pKz/2NWPT937&#10;dsHkW6k5bWPz9x1869HmgzfkcTn6RO/GPeffvPR0ZPGO0aXbT9386MnX/ksPvliz40TLwMLJrYfe&#10;++C7d29/sGPLoVNHz9+98uD+5QefP/zC/7X/u4+/++GjL/3f/eD/8L3tcwdLzNFN2eYOr81ACyhM&#10;1nUXOtu9qT1FWdXpJpC95XlN+RkVmSllzuTa3NTmgswGT3pllmWsqbwq2+qIknugeH4GpHpTYkCp&#10;dztrXGnlGbaKTGtzgaurzFuXl5GXFF2VnZaiFqFhfpGAwLmJUUkKocccW2CN89mMWUZNTgLCB0Ml&#10;oBelJmTGqcEOh3a9JNUgzbfEYlxmRqwGynpT4qFsbmJMToIhOz4yM06bkxDlMkW6TNFQf22us7PU&#10;U+/OhDxQFTQ4O16blwTZ1FAJtBxaC4cAOClcgk0ndqLeyXCBkAR54HRwdXCZ0ABoYV1eGrStOM0E&#10;SZChp8LbXuwqzzBXuyzF9lh3onZBe9W81orOYldXsTsrRmdXy+uysw+uXHPnxNs3Dp14dOryV+88&#10;/PjynftvXfrh/kc/PPrk5/c+/9sHX/78/hffP/n0q4cffnb/qf/L779+/7NvP/7S/6Pf/5P/m8+f&#10;ff3ZV8i2zX/zf/fZ5/5vv/P/9JP/2bMfP/jA//FH/o8/OLFhrU0ttapEDoPUouVXZJvzbTFZCera&#10;XAf0NsieigKfLSHLqCu0Q7OhHxJBqcq2t/hyYGjSo1VpkYp8izFFLYGbCPqtNi+jOM2cjXQjQtol&#10;K0VxYg6MUUacHvo5LUptVokhs1UrgyS7XgFGd3JcZpwekJcUCxYskrNJxoc8MBxpkapILg1qSJDy&#10;IDXVoByqK8dcQiuzUqEsRgajw4dsHlxgNUHf+uxROYlyZ6zMnRJdlmHPTU6OFMhYoRRWOJMexiQF&#10;MSJmU8NmkkNnkwBhgRHEiHBCRDDmRBURjCOGUak4Hh0vETFjRMx4ESMZIXfpaWJ6OrKbFSMTeXFB&#10;SZHRbXIW8i2gAv0cUMZMBakVwDo5TS9yabmZoKfoK3ikuIAZhNmzQgJnhYYE4tEnH4uK51JwHFwg&#10;lU+XkMNo1DBKYmRCptWRlpTicaZnmxMrPZllOY6UKFWUmJNsgB8nNTyF4DnvSIi0RKqiZbxYmTBG&#10;LkwxqAudVsxV1wLPKIMCFMypN07KjRIydVyqnIYDmZkQWZWb7rWZwB6vEiYb5Klx2lQjwgSbtBKw&#10;xCkFIG2xGnh2QWqcgh+vFkGqI15fnp3qiNVC/TlJMdmJ0VA5nMiXlgznwmI4A1J0Mg2brGISoX57&#10;lCovxQiZQZdRI6AZruRYODu0E6rKQHcIBkA7obZIAQOyge61JBSkJuWYoqFys1oCZ0nRSKGq9Bgt&#10;pNr0CmiAIxr5kgAsMOLxEq6GQYS5AbMCpkc0n5EkEWRF68tSLYCs6EibSlGQnNhWVLx4eG5XS19D&#10;TVdL63hb95LWntX9c3YunTw9MLFn8Zq3N+24vn33rZ173929/+7W3bfXbbm6aduNzdtvgtyw5dq6&#10;TVfXb762edvt7bvurZ68vHDJ2yPjhwbH9o3MOTA0vr+rf3tz+9qm1uU1DfPKyoeLivsBxaV9paW9&#10;AF8+EgU639OYk12R5SwF2C3ehNhUq9Fi0huzrRll7uKOmrajOw8/eefJuaPnTh08U+mt9mWUVOfX&#10;V3nru2r7AT31A760AkdsWqLWHC2Ni1endNUNXT717vef+7/59PuH796/c+3KVx8+8Ps/8fuf/vLN&#10;O99/dOC9Sy0/PW7zfzHo/6znbx+1//xR+7dPWj+9XX/nZNm5bd6+fHa+flZ/hm7YmdAYpelJTmgy&#10;GhrjdRjqExDUmXT1psjaxMjqRAOgyqSvTNCVJ2jL4lVlRl1ZXHS5Ma48NrYsJqrIoPNq5LkyUbaY&#10;W6ASV8dpGxOjauLUtTGqliR9a7Kh0ahuT9KNZ5vXVuVvba5cVeHrSUspUMqsDFoCEe/RqDuys0ZK&#10;i/t8+a05OU3ZWS2unOUdrVvnjh1esXzb3InR6prKNKc7PinPmFzucJXYc5yG5Bie2igwpBssDr01&#10;jh+dprUrCIrwf43A/ZmoZuptsRmp8dnJkWnW2IzCzIpVc9ZfPnzt6OTRuQ0Tk/2r7xy9eefYldHa&#10;7n3LN+9csLo2M2+wonr1wMD6kYFVfZ2L2msXNlcs76pd3oXSwKWZXcUZ7YWZ8JvVXpjdX+6eW1+y&#10;sKl8bl3xSGX+cHUBPLHhuT1SVzhYnT+noWRuU9mC6sJea1yNhFlEDa/nUzsFzFZKRCchdC6TspBC&#10;WE6OWEuO2ETF72SQ97Moh7j0Y1zKaRH9nJhyXkK/KKNfljEQyOmXZLTrCvoNJQMBxgorKFdkpCsS&#10;4j0N44GGiQH0OyrGu0r6bQUN3QOY9a6aeVvFuKWkv6Og3ZTTb8qpV6SUi1LqWRH1bQH9TR7rOJeJ&#10;gEe/GiU/oxddTY07k5E0Kma6Al53hIY46WRTyGxTyEwHPrSQRa/hsGrolHoKsY1GXaBULNEo10Rp&#10;18foNsbo1htUa5SSlTLhEglvgYg9xqP1M4ht5LB6QkglPrgMH1JMCPXignJCZzuCZqYGzXaEBGZE&#10;hOcQwvKIwR0G6Zg5uidO3Z9sWO5zrq3yzC9MPzTRdWxR/9653Wt66ha3lC3rrFnaXQvdO7elcllv&#10;04qe1iWtjas62zcODi5pam9z+Za29M2r7x2p7BqvHlw3sOrsprc/PPv+D+9+89mVDx68dQNG+eNL&#10;93+8/9m3dz58eu7W7aNnP7hw6/Nrdz+6+M7Hl259euXd6/uPHVi29uCK1XsWzTm8ct6+JWMbhjvW&#10;9DVvGu3aPNa9urcJsGW85/z2tbcO7zi5Ydn+peO7FgytHWheN9q6Zqhp01j77kUDexYObBnr2Dre&#10;DcVPrF8JSxQFDX5owklBYRHo5rvBAeGhAWEhs4NDZociHHBAWGgA8iUQSFIEmYwjUfAI6cuksNg0&#10;FpfB4zI4PCaXQ2czyHQKnkwIw0cEh4cHhWHb+qL1IOGdMR9fjOjFthN+FbNeR8JOvIg8gWxAQAwn&#10;kHEULoMvYEmkfKVCpJEJVEK2FIsFzWOIuHQhm8qf4oMBdDyLFsoQUcQrx5bdevPqyc0HL2w/en7T&#10;wcOL1h+Yu/rRwdP+u598c/n+yRVb17SPbh9dfmnz4SeHrz7Yf/mD47fu7b6wb3DdhsaF+/omTwzt&#10;ONK9ZYVrZKtv2ZHqrQvjBzq4VcOythF5e7+keYlpTrOwdnf59s92fHx1yZWzi84cGT20smbpisoF&#10;b805sL5swYKMzsONK/eULdhTMrHLN7bC3tSjcXdoPMuyevY3T26pXTWc3b+xa/uc2tXtRQuaSpc0&#10;1ayuqV1TWrW8uHy+z9Ncld/UXTO4pG/5qt6VE9Wjvd7WbndDl7u6MjXHl2wpS7c1eNMavLbq3ITK&#10;nARvsiEnTpcbb6hIT2n3ubpLPC3erJpsq88SW2iNK3MkAgpSYvJM+pLUhBYkYIwb1oqthS5YtZam&#10;J8GSr6M0Z6y51GePLXUmVGQllzpN+dZot9kAsiTV6IpXVaQbmz02QIvX3luWPaexcH5rKcCbpMmO&#10;ldZmJ3UWOeFwYXt5Q25KfUZindNUm57Q43NuGGo5vmbeppG27oL0idqCFZ3VMP0Ay9orRyvdY1We&#10;Rc3l4zWF4/XF81vLV/Q1bBjv3DinY+1w8/LeWlDmtZR0l2T2V7gWtJUt7qwcrfN1F2YuaC47umre&#10;xR1rt4x1deU7GzLNPb7Msar80UrvwqayJa2V8xtK5tT4AGDpK8kZqPDAMnWkrnj9eM/WBUOLu+oH&#10;qgqw4Mw9ZW6QQzWFkNpdmlfhTM5N0HWV5GLkLjxCG/LSMOfdjqIcDKjPtBlu8O2LRkbrS6BL4RBy&#10;DtcWAUCpzbFhAYTmNJUv6qzDaGCouc0H/1kgX5T+E/Km/r8T0/ikKWA+wdNYKMiPchvIK1rkvTwB&#10;ecuPsLD/jsce6hSIUryvQEzLwoDulorsnAoQUJCq0Fda0yX2ghKpFiWHXrzoR968i0nIy9ZpeE4M&#10;T0cGSieYoSrUTRkqfO4Px0e2+kN4UJAoBYJQI5ABO4sU9U18znOTEX8yuDqwyNGd86AfEP44woq8&#10;ICPFCsiRr0JIiQKAwiPquQQdB69F34UpMboXQA0RYkBC4aEgB/ExkAJ5z4EQwApKgIYaiDj+Yt66&#10;mMMu6iL8ciQ6xEsAxgtp/6991zBMkS6gy2nIRm6IyxTDo2OXa5lVyEtkRhEaxREJa6nleKVoNEI0&#10;5GCJgVsZya2J5Nbp+HUKUY1UUqUQ18qk1UpJnVxW8w+kSlITI22KFiAhCuFEOlYlSOQVNq0IpJpR&#10;8oosQhkXzMfuV8B8vEBBX7gjI4vOBAf2Cvu/DxgN9iow2uwVIKEgRWhE9GmYVu1/CITJ+y0gkSdf&#10;7Nj9cs1TGaYBaxg6/xG6F72/fhtwiyFM8Ct2DC9f+8uYlm0K07L9h5hWfArTsv3/ufsPIKmObF0Y&#10;PRHP3Pf+e+94GVy76vLee+9NV1WX764u093V3nvvabz33nsQVoAkEELCCiSBQBIghJCEkAQyyEsj&#10;M/1W7oQ+TKO5M+ec+//x4o/4ImPt3Gn2zlxpqr69Vv5TjMk+ijHJ/tPABDAuEDcp4H9j+cR89a/j&#10;AQH8CEYVaSz+Tl3/HWMeYxRowkeTMGLF0JT4gAPGDwDxkEBICoiyQfNRygcTTvGYkJil0dQNIxfP&#10;zDgk5vnfBq4RypRSI/hjHagRTch//yT4gx78kGNKkNCiyB6XDSiBUM5KEQd1o1DFLVNxSx4Jy9TM&#10;EuzyF4ENMw8igAEKGjqYU0ZJSskJGRWdzQnvImeUyLnVMm6tjFsv59XJeQ1YhlAlbFYJG9WiFo24&#10;WStp00padNJ2gF7WBdBJOzFANsi7AVg2KnrMqj6Luh/DqurXiZqN4iaTuNUsRa4ULLJWHCJDT2HD&#10;wyEy+hTUmyQNRkktOjVWVK3lV2v4FWpupZpXLqWnpIwiCGXMYgWrTMkphXgNv4xoQ7S8jo593O8i&#10;5H0arYkgE4sv+kAE2plYRGA1KcTL7ih0XMQHQ4vBLWgfACTDk7aaOBUYQqOg1CKuMAnRmaNoz0Ac&#10;/YvZX/y9kU5QphdU6QQ1jwKx3fxqEPTCWgyQtQJEbRr46Ehd/ACwohFLGLGWwYoGywqxsujZjXp2&#10;s55Tj57/geZgYF3C34GBCmHtghCrk+7+oadYk9HSiVfP0TUIk74YIEspBSBAPCQYTQzAicdwwJAe&#10;U+OEQTkUDm2LfGJLKfkgQNXI5hudIIviIdRxytFKzWkF6NkthIAIYBO/iUCDSVCPTEs5laC9Snox&#10;KC2oK/QO0SkxYVZEkBmEfQu8KXQuMvpEtpK5sPFTsoIabkTNK1CiTRrifYlRAyh68BEAcvgvZY2e&#10;HYAPjA/LWHFIpuaVagXosHxIKaLl88lBxP5SkZMMATUXwCPncLNdnGw7j2JHNC3JwsoyIz6YnCOk&#10;+Qgnl4UGScooLTPJyg2Scq0QHbcPW0RkEi0s1wrKoHAVN0U8TAwdtcDMEzOCUDIqluSEkgFQMp/q&#10;ENJdYqZbwvIAQBAxcgQ0J0SOAi5HwSU74BkAfApi47jZHk6Wl53pYWfmcklBISUqoaMXhPkB3lHF&#10;r5BxKqXcKnRyBAicGjm/RsGvV4nqzaous7rDqOgwKFr1sjYIQTbJu9TcTh23B6Dn9RoEPQZBFwF0&#10;aIWO34wddxtFLTB+1dwaObNCSStX0Ss0LOTAGToRJk/oOzRG8N6YFVaxYQ+AzgQhOF0Xn2TiZxtG&#10;Q9hkolNyyei0XWSAS5yniw4BeRA+MMO9b57LTken7bLS9IgGznYSgC1lrpQGPweQaxM5K19EQ1y+&#10;iB6Qc5CPE+gsPsUNfcfJtkKD8yg2HtUC4FLMXIqR4H11IqqRALHvRYfyWsTU+8fogr6B1gGQz22S&#10;T0wKS0j5UnIeAGZ4MRmWklxhNrS/nZ1pZWWYWJlGZpaekaljZGoYGUYhI09Aj/NpMT69gE+N8iiY&#10;Aw6KqADsydwrhVoQXAAh2SaiI7e4EmaOkOocJYCFVA8CJZeA7wFyYSDImR6C5bVCM/JIWgJqCAVk&#10;PXojeOVMGzfDzs/KQYw4IyxkRcScfCmvQMaPSnl5Yk5YxAlwaC4WxcYgm2kkI42kp2cbGGQjm2Ll&#10;U5G6IvaX4oZxpOCG5ZwIDCVGup2Vaedmu0X0XGhhMcOHT+5Q8Qs4JDc7K0fJy9eJY0K6O3u8Ov0x&#10;afYEGTVNzqVq2WQFh6I0qT0A8kQuj6rSSuwhRzzoigUdkdJEWUWyxGYwFEcj82dPXr9ybkVpkEb6&#10;w5//+G800v9USzPZGX8Qk59E5zAzJqnZGYixh/7jkaTU8RADslXK0HKz+Jl/YU38PYSCzHH8jCc5&#10;kx5jjPsj7YnfgyCjput5NC2HYpfx3GqxQ87H/4NjKyspJU1Oy1CzsiGNUcAw8OkaNlnJyAKAbBIy&#10;dVwqCNgACy5jLrNLiRxyFnpt3VXFVfk+zA2bRFSXiqvhpM/qrhluKfHqeA4Fg/zE/2BnZQioTI1Q&#10;6tSZIjm5pdFEU3l1Z11TT2NrXaq8MJSfCEQq4kUNpZVVyVRhqKC2uKquuKa+pKapvL69pqWzrq2t&#10;urGxrCbP7euobSyPJ8xKlUWltGs1RrnUrteIeWxyZhqXSZOLBdkZk/70u//+2B9/98Sf/4APAE6f&#10;8CSVlMGmUwB0chYtPSPqyq2NlZSHYyaZik9hyAQitVQq4nEhZcbEcZS0CaysDBWfHbKZSwO+hNcZ&#10;cRoFtDTKxD/57drW6qJcq5o07vdZT/6OmfnExD/9f+RccjjH6DLIzEp+jlFuUwoULBI0ILQVtLBX&#10;K8WnY0I7Q/NCs+fqZEGTKmBUYtM0i4wrZ5DVPIZZJnBqZB6Dyq1XgmBXSTR8pkHMhXiTlK8VsGRM&#10;Mj87jZM5DsDOeII24U9CyiSTlKPmUQEhu64sP7c86tOLmF6jYvOyuScOPXXy8O5777/11c3LX998&#10;feSHO3/79Mbnb7/y4+0rv9y5PvLFe/feee3OW2e/evfit+9fhshf774DGPnu4x8/fnPkyxs/fnL1&#10;0ksHpndU63kUHZfWmCxoTCazfv/HiNn+0u7DK6bMN3KV+ebA2plLU/5Yd3XbilnLn9//0qzhpWtW&#10;7n7n7S9Pn373/KsfXX/nx+9+GHnltY8PHnx1xcq9ixZsffrgy8dfurJm42HA8TPX3r39w/t3fz58&#10;7GL34IIXXrp864Ovv7k3cuW1mztW75nfv2D9nPUndr/w3itXXz966rmNO989e/74tm0tBZHh6pKF&#10;XQ2zm0o7k7nTahP9peGqXEOZV1cdNPdXFqyY2jGns25yfUl/dSEmRKsIB8uDtcXYN3Kpz1pfkJvy&#10;mpMufVMikGfWYCPRBb1tk+srGmKh8kAOJggTTlNF0O2QcJ1SXk2ej+D/HFGrBjJilhcKASGgExch&#10;G19VRdBRF/XiGqGK6khOwqmzCJjFHltlyIP9x0IhUH6uWuLTSKvCXqgIys+RC6ojubX5/ly1CMpv&#10;TgZ7KxNdZQVQLNQFl5hdhjKhfFxp3KFtiPmG6lJQKaQp9pggAQDeDtLAy/ZUxNtTeXAX88GNcT+U&#10;Vuo3N8U87cW+vStm7V42E/nHqytrjoWn1Fae3LXj2vETrz9z9MVtuy898+Inr1356soHP7575+7F&#10;659duvHFlfe/eeej79678937d7//4NNvPvz058+++fXrH0e+/elv3/306w8/j/z1119//OWn7/46&#10;8uvId/e++tu33438/OvIvS9//viTkTuf/nr71pLurrBGnrAh42aXjB0wiUuClvKIM0fJh6aAd4fG&#10;b07mxR3QkrqY3QAt1lKYD/2ybHIP3II2hJ6CEDolZFBCCC1WkuuA9JjTLXJbky4ztCf0IJQGCaBY&#10;j1IE/QihWyEEAdIDoBCcEWKgKKgO6morLmhKREp9TugmANzya2U9FUU4GRSLfT6DGkC9Ka/9QV2+&#10;lEfRlLCWB02gAKX+nGKvz8CRZv8lk58hZKUL6RMElPG8rHEcQOZ4VtZEGjKcmvjEpHFPTnxyXNq4&#10;9KyJFEo6l5Yh5lL0fJoVbY0YPmLbVgBbNYBBUGgUJcySQqus2CZPAUCwSIvM4iKHogzu5qhrrZJK&#10;m7Qmz9anYEdI6byMdHJ6GiUjnUpKZ1OyePQsAYMkFDDkIpZcK9YlgrG+5s7W6pp4IJjvyYl5XPk5&#10;1oBVDzNPjk4BoUMthWnHpZWHHSa/RQeTUshuzDVpYF4K2nSVeT5sTRu2oKN2ARHCvTPMZj69HGY8&#10;WCMsYjbMcgVOY9Cq8ZmUuSalz6zyW9QQegxyp0ZsVfDtKmHEaSiCVdALtWtg1oJbLq1klKwtDeZA&#10;FdiGGBaaiog34bbk25ExMcyfMJdCRRBCvRADixEkhhUtZFbDlFtTEIBlC5LBrcbCvPKwx6kQwC14&#10;VJh4IR6eDaqAmRleBOJxRrgLVUMMlAYJ4HWgcNArGLOgA16VGDodZIgBFQLNgRgAtiCPmNSgSIkc&#10;50Bbf1/XjBnDy5cs2r5y5YGlKw8tW31k9cZTG3de2Hngyp6D17bvubxt52s7nrq4a9drW7a/8tSe&#10;N3fvv7LnwDWCA35z5543du+/uu/g21t2XFy78ezSlS8uWHJk/uIjs+cfmjJjb//krf2T13f2Lm9q&#10;W1DXNKexeXZTy5yWltnNzbOaGqa2NE1vqB0qS3UUJRoTBXVhX2mOJeQ0uq1qc8wfba9tXTRj4bnj&#10;L39w9dapI6dfOnyqvqSpIl7bVt3dXtM7pWtWf8uU3obBpC9hV9ocGpffFoHZrqm695mnT31654d3&#10;rn3w6vnXXjt/+vb7b/7tr7dHfvngx68vfX/n4J3XO364Uffzh40/fFDz4+2aX75o/vWrjp8+7/rl&#10;7uRfP5n9/pmezZPdg2HRnIRzeapgssc55MsZ8LkGfI7+XHuf19brsXZ5TJ1uY7fPBOjK1QM6c7Ud&#10;Xk2rV9nqVbd6dM1ufZNTW29TVcNvD52oVMWDnxm1BmlHjmHAByWY+72WqeGcGfne6UHH0oRvfVne&#10;rsbUvo7qna3lG2oLl5ZF5xeH+gP2voCzI9deY9PGlIKgkOHjM4IidkIvTRpkMa00IObZmFRdVoYm&#10;K1NHorqFsoBc5xIo1SSOgSFLWIMtsZqOZFOZs7DQFo+ZoxFzXr69IOYtKgyVFedXDbVPn92/YP7g&#10;4umtM6bWDa8dWnFhz5lvLn8yo6pz38LV916//treZ5Z29s2oaZjX1PLCxnUr+7oWtjcsaKtd3te4&#10;arBlSXfNgvayeR0VywdaFvU2Yfekc9prAJjtAMB0Pa+zblpj2dSGUhCWDrSu6m1aWh7vt6pq+JRW&#10;AX1AxEInAdPJy3msVQz6BiZ1G5O+m8V4msN8hs95Xsh7QcQ9JWWfkbJelnPOKbivqRBeVSLL3cta&#10;/mUd7w09/w0997KO87qGcVFNf12FCOCbhvscMAg3dOx3tKzrGibIgHf1nNGYt9XIffQbSvpFBfO8&#10;jHNayn9RLHpBLDwuFhwX8y6YFWeMoosh68l8x2wxMzn+T+H0tCiTHqGSIuTMQga1TsRrEQlamLQ2&#10;KqWXTlmiVKzTq3c5rAd9Oc8FPIe8zj0Oww6zeoNavFopWCbmzuXTpzGz+6npneSMFnJaY3ZGNWlS&#10;Sfqk+KRxsUmT4pkZheTsEhqplJo2ZJQuj3rXFke2VBfubq/e0V6zqrZw39Suw/MnP7Nkxv7FU3cv&#10;mLxj4dD6Gd2LehtmtdQs6WtbPtgJ4dpp/buXzt25aM7Kob7hmprekoqWaGlrtHJW/ZRDKw58eOb2&#10;yIcj9y7fuXX22s2Tlz+/9P4vH9z79daXP9y4+/XVW7fPv/Xt27e+ufbBp5euvn/2tfP7nzm1a+/b&#10;L7304pa1B1fMPbdn02evn75ydN+64c4lXfWHVs7bMLUb5APLZr+0ddXR9UuOrFuMImf2AHYsnrxr&#10;wdCGaR0bprY+tWDgwNLpexZPg2QzmqocUiFr4kT6pEzKxOz0JzPSxmVkTiRlTMiElQUb45LSsqlZ&#10;NAaZyWXwADwmn88SCDkiEVcs5kkkfLGAzeex2Gw6g05G5/ti384A7EcaeXgej0hfWK0AE55Ay9Zv&#10;Ytxjj2OMfxxWt/FQApRGI1E5dJ6AdZ8D1sgMaqleIdJgp9ASnmKUA8bg00W0SUxetmDx1EUXnj9/&#10;as/Ri4dOvPLU0WeXbr685/kPjp37+rV3vr347q0XL1x46siJjftPrN9/dsORl9cfvXbglZtHL726&#10;4/jpjYevPH32zomrb+08vXdg/Y6mFVvKl043dA6ImxboJy/QT1nhnL0sZ84S39ydtdtvbLr+9rbr&#10;Lyx68c1dbz0775n1bStfmHvw+elPHe5ae2Joy8G6Rc82LD3avOJY65o9VQvWxqdsrlp4aHD7rt7N&#10;s8vm1XraKwNdVQXDjZULuzrW9/RtaWpdW101e6h5+uy2ySuH5u9atGH/ks1bpy1d0zt9de8UGPjt&#10;8URNwFubn9tU6K9JesryrSURc0MiF7aLsCkqD9hr8z2weYNdHP6kD2TYwcIuDrZw+LM/2OlBPFxC&#10;CDs9uISdIWSElLDBK7CpYVsI6bvLY1ACbET7axJ1YWd7ob+nNNJXnj+1vmjFUMuOhcN7l888sGrO&#10;9gWTt84bhJiuVKgu4ugty5vRVNKbCrcXeGt9lmqvqTPum15TOKO2aKAkr9ylW9JZe2zDkoPLZ0+r&#10;TpY6NFUeY19JZFZLGeQCzG2vXNLXAKUtH2xe2t84pa4QAHchcvWU9mUDTTObSwcqC+a2lG+b1b93&#10;0bRV/c1QDpQ/r7l8fkvF5PKC1QMtO+cOQfxQWbQr4Z9SGV/QXrWgs76/MtFTVgAz3trpvWum9aye&#10;2r1x9uBQTVFXSX5rMgi3pjeVw9wIEyZMjMN1KZgqITFMoZiyHahKAkCGBO1F4bo8NySAQiABthKG&#10;EiABhCADcGIAzLTYOBiSdZdG+yricElYAP+HMOb//X8GRBj8/V/8GJgGwETRw8CRxB+j6B95SClH&#10;buUgMp9I8HehFG4RLmQfBXKly4nL2THi/7uC0XiiWOy79e9ColL0qDgG+Rsk/qQefeAxIHI9ighB&#10;b2OX1+iPToIl9UGI4wnmG8UT1s+I81axIwAi432/1tg3HTS1khVGh9Kxkd0M8lNHJv5soufgE7mE&#10;D47j4maaOBlGfBAavmSnIwtd5iQdYnMn6UYBkRiQYEwkxCAQFr1jjHcJ6jqk5cYJK7cEADlFJEBY&#10;LJX+JmATPwqbtOoBam3iFpu4DYWSZqu4wSyqMgkrjIJybMakYacMvEp0eKSwySpqNYlbDfJ2rbJV&#10;p2jXKFq08ja1vFkja4VQJWlWShvHhBpJo1nSZhY0GnmAesQBE7KeU6uiV6noFWNDBtR7/1TIfwn0&#10;fHzq3qN4WOf/KxijZqPA4+UR/F9BAGPh4WJBP0cTjAF+MGJ4IrZydGjg0QQYjcHvNXo5BvjuoxiT&#10;bBRjkv1TjMk+ijHJ/inGZB/FmGT/aWC2DBc42qr/G/GQLv1LQJPkI50OGFW8sSCe+VGMeYxHAa88&#10;qjPQCJAFJiWzOOVQVOAJCqYjISmgvn/ebdGYECYT9CXNo+H9j35+A5h0BAGmO5j3CL8FEcilIqwh&#10;CV4ZnbeKaVp0ZCnBAsIlxGOSUkZPKpj4kyMU3ie0iBAZBKOPkB4JHzB5mMMb5fyQ118BTIwIo8am&#10;On61VtigFTfqpa1GOTLeNSnacGjX9to0XRZVl1nZPhpvVnYaZG06cZtG2KIWNANAgEv4samXtIOg&#10;FbUCQIBLiDTK2xWcai2/1iBC3hfMyA4YsbwaXg1ifAV1Wn4dyGpujYpTpeJUK9mVSk6pkpNSsEvg&#10;lWXMYmTxzCiCUEiJC8hRHgmQBzK8rJqHqDWCPkffNGDFxroNGHUUAR0Nt2BxMYmKLZIyWB2gnaF5&#10;sT00NDI0Pm4Q3Pi4O7AMDSjOzkdfSpHRoaGjjCYIGuIw4AfagkhQRLXyS5FdL79aw6tScytVnAol&#10;u1zBKkOMNbscLkdp4PsQotUKCtSik4kRQYseBh3Ti7zpEmxonYFbp2PXoYNsGXUaVqWIlAcvBfqM&#10;XxkEuISXHY0ENYYGgXaAwSUmh1TEcc7weJijxTQtQEaNSino1USkMISjzlEghDcFAVO2kB7ei3BS&#10;XQwyMRDQOaw4GWC0BQCQBWKQpwpyHi4NR2IBSkBKCCspt5VAMwJaWNHaihwLs5ErYMQaMksUdNDk&#10;uIRcQABRzoLMIDfNx02HjQTqWSEJHXmLTUhh24NPeVDzolJ6AegGjBElpxgTrjLCOlxIDQupQXTg&#10;Pawp7AjyIshDJ8lpBEmNABnmqniwu4sSpCyyyhXSfEKaV0TPFTE8AAEth0918ShOAdXDp7gx5yqg&#10;5kJ6GStfwSnQi0t0opRWiOyMieGZlNATYhiGD8hXDTJNLlFyC+F5JAzESgppfj4ll5uNzHY5JCcy&#10;Ms52Qb3oWATiIeUcdNgBAD8wFqQs9AqQBrLjEvB7wV4UtqbENjUJDwBVw6iRs1IqbhnWOhiGakGt&#10;ko+MfQlr/ioFrwYuVYI6tbDOru22qmGAtxvlLXrCUYpO0gTQCBqRa25hM+ydTJJmk6QJYBTXG8Q1&#10;Gn4ZDFIpIwEvi7+JRGQz4SaBmHmwkTpebiIwdUM3IYfA1PuGrfhQW4K+RQwuc5KG2ECikDFRTR2n&#10;oo5T0Mar6RNUxLZTQ2wstdxMAz/bgJ3WAIhdK/qmEEqGzbCGG9ELYgZhXM+H7WWBklOgZMdFtAif&#10;HJQwIlphoVaUgC5jZjiQwfT9PkWkPo9i41PtAhp6KjHNIqFbASA/2BUjAnj0O0X8pakUnYbrh409&#10;sdsnTlBGhzGj43vR0ScUhwAKpNqFNBuGiG4V0p0KQRTxrJw8CTuC+hHUANn+4k85QzLKv0NODsmo&#10;yEMPUQg8sINPtkOxyKMyyycC5QQQrpsfwA/gZ7qFWR5hlltEyhFl24XoHGITQEyBJrLL6TkyWo44&#10;G+56JGQfTBGg9hpxkVFRZlZVQKgSxkXMEJfqJeDmUl33QXNgMDKM9DQdbaIOQlaGiUMyszPNzAwD&#10;ejCGS8byKri5Co5PzkE+n0U0l0FSQJ9kzH5SI2G4lTwfMnAn6bWE1a9dF/RY8jRii1Xjaanpbqvr&#10;NSqhleRWlau1sn3FvJVbVmzasX7LmoVLe1ubl82d0dlU5Xfq5EKSXJChkpJ49MfTn/h/cjL/6Nbw&#10;AyapipUuo03IUfM8WoGCMUnHQyc2G4UUm4wJoZQ6XpD1mJj8JD/jSWHWeBFpAoSCzHES8iQdl4r/&#10;LrfLeADM8kKMWy32aqUKeiZOAJc5KpFFzFazsiEXxGs5FMwc4/SIsBSzwxatUcA0i1hBkyrqMMRc&#10;pohVbZdxrFIGaJWWm1GfzB1qKnapWDlqNmPiH/mUbDGDoxFKrSpdrsWRCERqikrbqusH27q66psr&#10;4kX5Hn8ymFdbXAYoDBXE/dHCYKI8VtJUXt9V3wporWpoKK0uyY83V1aVxxMBh9Nvt7kMepNC5jLp&#10;DWqFgMOUifgqmZiSlf74n34//vE/T3jiL0/+5Y/jHvvTpHGPkzPTMAEMd7PGjTeJFR6NxSpRsTPJ&#10;lAnpQjZXJZFIhQJIAHkn/uWPlInjmRkT/WZDa6qoIj9YW5hnUwoo4/6g4lIqY4HSPK9exORnT8h+&#10;4neP/3//jZ3xRK5JmZ9jAoTsOkip4pChhWEYQFtBoxV6bfEcs5SSpmRkQWNCG2JaImLVQuNb5TyD&#10;kGORC3N0Cr9FF7QZMOPi0srVPAbEY0oYBLhUcmgqLlXNQ9bG1PF/hGcwStgSekbWY/8DLoWUSRY5&#10;D8NrVLi0EniwhuLIu68c/+mj6yOfvjfy0z3AX2+//dWNS59fe+2ds8+jc4KJSLj79buXAd+8f/mv&#10;n1z96e7bv35+49Prr5x77qkjO9btW7dszewpy6cOTW1p6qqoWNA3tG72ws6ymqZE+aZ5yytCBXXx&#10;0tk9U+dNnlOWqA64C+bOXLFg7ro1K3efP3v94qvvHtx3/MUjL3/24VfvXLrx+cffvX7xg1cv3X73&#10;1vcff/G3W3d/+vJHdMQv4OeRkY8//uazT75HElz/SOB7Aj/89N31d0Z++P7GyePNeb6Z9WWdiUBr&#10;gWdWY0lb0lcVsFQHrY0F7gXdtRvmDgzWFneXx3oq4v3VhW3FkepITmtReCYoXEFuZ2m0gXCejPna&#10;iEle5rdhrrGvKjWlsaopEcm3IMfI9QVBQNxhhFtFbitEAoJ6RUMsUOyxQK6kSw+oIHwvJ4jzgKFA&#10;KBmqq833VIVd2BIX5By5oDDHUh7IKbDpo1YdYQRsh6Kg2JbCfKjFr5U5pbyky1wVRvavCSf6R296&#10;S2VfVRLKr4t6S3Ito3wzxEAt2BlyV1nB/J5G/FcgAARIiT1Fw7vDy8KLQ1FwCSkxF96YyG2Kecpy&#10;jV0lkfaiYGXAXhNyD1aVHFqz4u6li++fPf/KgcPn9h1+7/SFT167cvfi9R9ufPLZpetfvHHj3tX3&#10;vnnnwx8+uPPTx5//evfLXz7/+tvbd0e+/2nkx1++//zL7+59hY5s/tvIt18iAS5//ebbkR9/+vXz&#10;L/5299ORu5/9cPNGZzIRM2mjJg20SUAntkioJUFLwmPQc8nw+tAI0D7Q8i4ZHwBNBI3WGA/Pam9Y&#10;NrlnqK4cYnDrQQiJPUoRhNCMYaNq1GNzRdBdm++HToSw2GOD7ks4TWV+V8Sk9qrEeWYNyNChJbkO&#10;SA8CVAfZoSJIDx1Rk+eDSOiFasLzM+SqiwagcMgIlYYMSpAhL04ARUEh0BGVQcOcjlRXeRhavjGR&#10;11pc4lWZeRlMXjqflS5kTBRSJ8BI5WVP4JAmcrLTWOMfGzfuMZidHhv3lycnPD4p7cnsrAlM8iQB&#10;k6TkkA2wgErZPgU3D3ZusHIBbPKUXVHsUKZc6lKAU1XiUJYCrNKUU1kOe36Ptt4uQ+et5Nv7NPwC&#10;UjovMwOmOhqAnM6mZHDoGXxmlpBPkVAnMsxyc12qGqbTmD8QduZEcpxNJUV5LgvMMA61NNekwRMO&#10;zEIAiIcYr1Fd4LGHHSa7SuLSSkugnSPe8rCnwGmE9QImtJBZXexzwPIBywHMbBADEyDcggUi16jI&#10;dxnDDj3MjTgMwFpIcMAAiEn6HQUeC8QHbVqfGaqWWSUcv0EBywoU5dPLoRCoq7OiEJvzejQSANQI&#10;8TB/wjSrYpJgms0lzoQGwC28KkE5cBcKWTDQMa+vDWJgHq7K90ECKBaqSLgt1VF/TUEABMiI/UVD&#10;CO8FLwgpYeqGWkDlQDcgBG0BHQNVgd6HkQuagOcE0Ar88QEkiNqtblNOYay6p33WnFkbli3bv2bD&#10;C2s2nlix7qU5S55btu7Uus3n1289v23nawefuX78+AfHT3z41N7Lew68tf/Q9f2Hru05cPWpfW/s&#10;3n9l79NXtu68uGnb+TUbzixdeWzeomenz947edpT/cObB4Y3dPevbOlY1Ng6v6VtXlvHgvb2eYDO&#10;9jldHXNbm6ZVlfekCluTscZQbonLHHQYcqxqc4EvOtDWv2Pd9jfPv/H2xevP7nnu3Auv1hTVR3Ji&#10;cX9xcaSio7avp3FooHVK3JfUiXRmha0gUBwNlzfUDjx3+NzPP43cev/etavvXb169e6dD0d++XJk&#10;5PORv77/t6/OjHy1deTbZSPfLBi5N33ky8kjXw/8/EX317ebfvl04JdPpo58tfrakabevKxme9rc&#10;uKbdJpgScgyHvANBV3/A2euzIgtgggDu9Zl7/cZunwHQ5dMBOnPV7T5tq0fTnKNpcChrLNJqg6hS&#10;J6hEH03zmi3yHo9hcsAGmBp0zI565ycCC+K568vyttXE9raUPN1Zfai37mB/46HB5sNT2p+d3rO9&#10;p35RZbw/4m52mxuchgaXsTHHVOsypAyyiJQTErMKlKIivarIqCvUGwaKS4ZSFfX+SA5XKptIM1KF&#10;YbWt2B6aXt27dnDJc2v3v7z/5MtPn3ph97GDWw/t27i/pax1ZueMtbNXb523YeustWsGFs+pGeyO&#10;1u5dsObakVPndh1a3jW0a+6irTPmdMYSiztap9dUTKlKwVq2pLtuRT/yiTqnuXhWS8ninoYF3Q1z&#10;2muwh1II53XWLelvASwbbFvU2zSTMH2DNCuHOzcOd27uqJ0RsNWJGfXs7E4edZBNmcGmLeUxV7OZ&#10;G1m0bSzGbg7zaR7rGQH3iIh3TMx9UcQ8IWaekjLPyNmIBlayz8tZ5+WM17W813XcyzreZR2HIIBZ&#10;lwgL4OsG3g0D710jH2PUAhhfwi18eU3DuqpmAi4raBcVyM74pJR3XCw4JhK8IOK/IOKeM0hOaHmv&#10;+IzP+41TueSCx38XnDQxTCVHaNkRalYhi1Yv5reKha0sejuN2segTqbTZrHpyyTCDXrlLrtxv8d+&#10;0O84FHBu0cvXayUrZYL5QuYMNmWQntlFyWylpDeQ0quyJqbSJibSxsfT0hJZmcVUShmDXE7PaJMy&#10;Z+YYVheGttUWb20oWV9ftKq2cM9wx76ZvfvnD+5bNPng8pn7V87cOm9w2WALtPbyoXbA/K56aO31&#10;M/s3zpq8arhv/fSpi7p6+8tqGsKplvyaRe1zXtrywkfnbn1w5u23X7h47dirH51/+9trn/z15me/&#10;3vpy5JNvPrt047vrH957811YST94+cJrB4+c2LH38nPPj3x2+9X9W5/fsPSDM0ffP31kz6Lpa4ba&#10;n12zcPfCaSBsnNazf+msZ1YvOLFt9UtbV+1aPHXHwuHnNi96du289VPhbtuxjQvO71l/fMvy45tX&#10;bJs/PeGy0ceNY2VkMzPpEx+blDEBnfiOCWBA5sQsGonOZfAw3ftbELFpLBaNTssmkzOzRh07Y9/O&#10;GJjfnfDEkxijjO8YjH/8iVEOGC6hBFJ6Bjkjm0ZisCiIA5YJVGqpXqcw6ZVmAGxpIQZzwEK2FBJA&#10;KGJJRTSRjCFdPXP5tZOXLx95+b2Tl95+7uUT6/fdeObl9557+aMXL315/p3vLt+69+qN60fOvbzt&#10;yJUDr1566pV3n3vrqwuffHXh449Ovf3Z+ff+dv2rHy/evb771RNzD26vXz3H2T/b0r88Z/Z88/Cu&#10;otWbk0tPDD/z0owjt/bc+OjZD3ZN3v7a9vMj7/z66pZTFzaefHvn+Q92nr++7vj+hoXLgu2znDXb&#10;ymc+07X6uYFNb6w5/uWLt24eurpv7v71U3esmLJ9aseKxqpZdbVzOrpXd/atbW2dN3dgweKBWaun&#10;Ltwyd/n22cvXTp69onvy8u6BKRVVLdH8ar+7Js9bF/OURx2FAWPCpy8PIc8usJ2D/STsSzENDNtU&#10;kGG/B5s32FvCrg92GvioEYjEXzFCCDL+RhAAGYN6CQC2nbDvhULQ1rc42FEY7CgKtMS9DfmurlRo&#10;dmv5soGmFUMtOxdNeW7j4qObl+5bMWvN1I6h6nhPaWRue+X8tsqpNUlEA8dzm/NzWqLugbL8ea0V&#10;y/saKzyG+pB904yexV21Tn62JvsJuOwtywP0V0Qn1ySm1hcBQIDL+jxnZ3EQLqFMwLSGYigfHmNO&#10;M5rxALB7n9mQgupmN5VCFTPqi+e2lMPd6XVFAJChUkizerhrcm1xW2GoryI+o7liVmvV3I5amAwX&#10;9zXDNAiRcBcmQxiweG4cqimCaROSzW6rhgRwd7C6cKAqOaW+BIZ2b3msOuTELG93aRQf+outfiES&#10;aoEYSA8ZIQHEQHr8CQ4kgLuEBTD6Wz/4Hwj/njf6J0Bn9BIGu49ARo0iA98H1Nr9eGR9hbyJKpkR&#10;goJFf9bAJWE1Cw8wFhI6MhogzET+ISRMdIQqAB1TSg/cJ8weCVGBxAM/HEL8A+L2XwPLq+LkKtle&#10;BcsDkDPdMgbygwcYE4NJXAC2rEXu3UgOfpYTf+zPzbAKSMjcljBfcMNd4tBcJ6ThZTrgLifdxk4z&#10;Ez70DPTx6IBe5kQzc6LxkfC+i+ZRTldI8gFE2f5RYZTiJfo3j2AjkBEP5jzwf+t6XplJWIlhFqGT&#10;4R4AYuDWbwA28RiY+n1ABqNT6Ay8WiO/ziSoNvDLtZz7R8dhezsFPaFhp/TcCiO/xixoNImakAto&#10;SQNALa5XieqUwlqFoAYg51c/CgWvGjkpRf9NV+m5NSZBPfJOyUcH3ckoqd9CUkImjhh8BJhFAEgp&#10;+f+uqP//RwDf19X/MsbweWOAhgn6RxhRvxhjEowCP9jDJB8meB6WAZj7If5rvh8zBjj9oxiTbBRj&#10;kv1TjMk+ijHJ/inGZB/FmGT/aeB/5EGA9hzTsP9b8ECR/kXAfP6/hwAe01z/CKN6QtC9Pr+xscDV&#10;hdlZu7wcpi+0vvwWsJ3uGLNLwtRybBUYGk4Mf90CAjwe/n8fxjvMhApakZJegg5eZSCuS81EZrvo&#10;HE1OuY5TiY47ZZUTNFiZklWCjh4gvBkDELXDSSq5hQAc8yj0/CIMg6D4PvglRsJ0FWZLm7TGLquz&#10;SWst4mqzsMYgrFZwK5T8Go2oXi9tMspbTIpWCAEEG9RGsEFozgSAYJA1G+WtOkmTWliv5NcCVII6&#10;rRhxRQZZC45X8Gqws+j7d/m1BPmEOFEVp0LGKBFTiwTZCSW7HJOjECOhFUOkiFKIWV4hBUFELUDn&#10;LNDjGErOKK9GnL9AjyPaiY16BHcobnashNDgD+s5hLjHoVkccnQOLqwUmGiHENYjuISVCFYlTAZD&#10;ApxGxSwUZAaFWSGYt2G6xmQqAJYYWJJGyWDMqqJ4dpGOXwlvquZWwtvJmaVSegq/HQhwCZFwCzcI&#10;ggCWv0p4KsiLdyxqVhE8BiyFRj6CgYcWOFhuYAHSMKtAJdAKQrDao28Kl7DgwtsBsMqBAK+PWwNU&#10;Dp4WHg+ec5TEHWVqYTHCSxJOo+elIMTvMgocA28KgASYDMYYTY+z4GKhoXDJGHixg7uQHb0Xr37U&#10;5BdkA7cOFlYAOouXQgwNBhSF7JWh8TGgTChHSArwMtDBrsSXZLno/N0HZBuxsfGgb+BYATE1gvyy&#10;cAs1ghRAxSsCJYEYMT0PIGHky1iE/0BuQs0nIChQ8iJyTkTC9IuQU2jECwLETC86557tA4AgZrqF&#10;dDfEY9pVSA1i2hVKg7qgFlBOOatQQk8IKQX8bARQctBnHgmUGXHS2MgYmwJDFiE1LKAEAHxK7gN4&#10;UUgOCigR0H8xHRnvwtjHeq7ipiAXqoWNCFd4IzQuGMjnOaSBeCgWCtcJy/WgUSI03EDB9MJ6g6jB&#10;KG40ipsMokYdQNygldRpxMjtMwAEuNRJ6y3qVrOqRS9rgBiloErGLZdyygBKTqmKW6Lhl6KSxWU6&#10;UalWWKIRFOlERQpuvoDq45ByuNluPgV5/QUQUzTx3SEiRD3QQcRG1C7IRkwtJ8PISiPY3HQ1Ol43&#10;E384qAcwJuoAxMkgWtp4DcSw0gzsdCMnw8TLskBe4rASO2xxYbsrZ3qUbNgYo2NfEKmMPgIIqNgR&#10;gyBhlaZssjKTqBhGgQLmZzZqK8InfIGKl1TxoNEiPLKXsFsNQY8jOp/i5FNd0L8ihkdI8NMSmktM&#10;dSJXydnYXhZ2yBYQhNlOzDQjf+OcsJoTtEjjRnGehhuCvTrOhRluCTMHIGW5ZWyPnAPVeRVcj4Ln&#10;kwsCUr5fyvNJOH6kWky/hI68N+MFUU7Nk8N4AVBiCnIMLmG7LqIjIplHtnJIZi7JStDALuJoXnQS&#10;B2QfBaynwky/mBSWUSJyWFvh5wzNg1xJk+1SqlPJ9Gi5AR0vqGGHlYyQgo5OW0DfFvALtJJCgzyl&#10;kxaBLGD42dBrDD9AyPQBBIxcPh3xwTyKXcywiZkWEcMMoZRtw5CwrFqxF6DgOYV0k4BmlHHsKkGO&#10;ku/Sif16ScCsiOgkuYwM+ZO/o5An8rUSu5ynt2hyzGoHh8IXMIVF0eKGygaXweGzeKPucF9j17KZ&#10;C2b0DjaVVcRyc80Kides1YiYAtpEEXOiWkTWy6gAk4ym4ZESHkMqYLVKGQrGJLucZZMxRdlP5Kh5&#10;JhFVz892KNhendCl4prRkdpkEWmClJKmYpKMAoZFzDaLWDouFS6xYRaEWg4F2/vCpUPOh7sguNXi&#10;XJ0MQpA1bPIo+wuFYEMrbM8KaRxygV3Gj+eYYy4TpIG7IbPSLuN4tAKjkCKjjbPJ6E3FfrOYDJ0h&#10;pafxyCQxg6PkiQxSpVNnynP7KhPFrVV1A62dw5297TUNiUAk7PKW5MerC0tKo4VxfzQvJwxhQ2nt&#10;YFvPQGt3c0UdZGkqr65IJMM5bqfeYFEpDTKpTaMKuZ1KiZBNpwi5LDGfkzlp/JN/+SO25Z3wxF8A&#10;2AKYw6ACaNmZ2RMmsiZlqZhCk1AuY/EEVKaIw5MJBCIeVybi/+UP/zPt8T/T0iam/fn3DpW8r6aq&#10;uSRZm4jkuYwC8kTGpL+49bKioCtk17m0EvKTv5/0h//GTHvMphRAgvwck8+ssiqQGRwAmgtbUefb&#10;9VGHQZg13irhGPh0aHnc4E6FABrfLOVE7MjMzqWV25RiAAg+szZkN+qEbKtClKNTeAwqu0pilPC0&#10;ApaGT7cphVCLmkfV8GlmGVfKyIRnkNAzJvzu/8XPnuA1KiJOAyaGlRyyUcwaaijbMGdoQW/TuUM7&#10;R7649f0HV0a++mjk+0//dvfmL5/cuPvWeRTzw2eIBv7s/aunn/v503e+/uDyyJfvj/x4Z+Tbj0d+&#10;uTfy81fffPD23WuXRn76fuSHb9546fjFY8de2rt3ckNT0GAq9QebC4u3L1+1YeGyzroWPpUb8oTb&#10;6tsn9wy31bSWRovnTZ62bfmq/WvXDzc1Pb97381rty9feu+9m5/fuv3V2VeuHHvp/KU3333/w09f&#10;f/3a7Q/u3Pvkyy9uffrp9dsfXrx+69VrX1658eHp0yOf3PrlxtWRex9//earqwdaO2K+IptyqDy2&#10;tK+pyKEpztF1lOQ3xHxTWypmdtQU5hhKfdbqSE4jcT7ulMay2R21czrrKgjPz5AS/3FW7DElnDoI&#10;66KBhNOUdJkb4+GmRATkiEmN2VkQKkOe9lSsIRYqsOldMn5tfm7coY87tEG9JM+sqAw5oS5sngtl&#10;ggBIuvRRqwruwi2oDpsPQrFQONQV1Ct8GmnKa4di4VaZ31VfEKwKe2N2Q0muo6ssXl/gh8LhdeA5&#10;ywP24YbSMr8NCoTIApsaVwEPAE8OaXorE9jZdXMyCO8LNUIaeBKIaU/lAeoLctuKI9gFdGdpdKgu&#10;Na+zpiGak7Crilzaujx3e2He4t721w7tf//lly8999xL25+6ePjIJxfe/ODs628fP//p6+/8+O7H&#10;gO9vfvzDe5/8eOvuXz/67Jc793769Mtvb9/Fp/9+++kX337x5a8//PXXv/703Vdfj/z0y30C+Psf&#10;R+59OfL11yOf37v39pXOZKLEZXUI2bX5HmiukEVaFXWhuUsjgnZ2SnnQvHGH0asS20RsaJawUQWN&#10;VpPng46ojuSCDJ0CDYhpXdyMmMeFNM3JPMgCDVjssUFk1KrLM2sgGeZrISN0H8RDGgA0NWSHLoB6&#10;MQEMABm6qdTnhNJAEyCE7HAJ6csDOZC4oyQO/QWRcAky4Sfc5VXxk05Zd5mv2KsFuTYarIvFzAIZ&#10;YzyZl85lZwhY6UJmupCWLgBQMwS0LB76a378hLRxk9BZiRMp5HQmLZPPyJIKGHoxC0Y2rDJhgyxm&#10;lCUN0gTAKiu0yhI2edFDQEbAsA2wy0sNgkKvrs4qRee2hC2dOlHBxCfpkyZmZaXTSBn0hwlgEV3O&#10;p4jCznB9SU3cn1ceTyycOn3rqhXbVy6b3d9ZnciDOQcbAcN0lJ9jjXkdSX8OnpoiTnPYYco1afJz&#10;zEGTOuG2lIXcxT7kPxkWBb9BAbMc/h5oVEj5nXk2Hcw/frMKZqR4ri3mtYYdevxtilMjBiFo0was&#10;GphUkf9nIg0ALzQupdAu40H5NQWB+kS4JOCqjvqhWLjr0Uiw/S48BiTAXzVhwF18EjDEw1IFC5mc&#10;ltFcHJ3SUgNZ4BbOixPAEzYV5beWxKryfZgextww3IVbtbEgoDIPWZnD8Ac1AyUBfYBLAIxlGLYA&#10;EABwF3QM9KEhkSgtKOvpmLFwzoZFC7YtXrxn5dqjK9a+MHfx4blLjy5ff3rjttcA23Zc3LP/zaef&#10;vrr3wBt79l/ef/jKoeduHDpy/cDht/cefHPPgbcg3Lrzta27Xtm49dzKdcfnLTo8ddauwSnbB6Zs&#10;6Rta19m7vKVjUVPbgrb2RR1dizo7F3V0zO/qmN/TNb+jZVZd9UBlWXd5SWcyWhfyJELuPJ/NWxQp&#10;nDkw4+j+I9cuXH3t5IU9m/eeOXquIl7tt0Xy3PGYr7ixrB3QVN5elax16T2wdcnNKch1F9ZU9e/d&#10;d/rO3ZGffxn5+tuRzz//7uuvv/31p+9Gfvnqbz/eHfn2rZEvDo3c2zry9eaR79aOfL/sb/dmfPFe&#10;y83XU3/7fOib9zpHvlky8vmKE+vzphWRhvPJcwoVk0OWwaAHE8B9fluvzwroyTX1+S19AVMvgZ6A&#10;gYAOwnb3fQK4wSqvt8iarIpmm7Ldoe7K0Q36LFPDzulh18w895yC3IWFoWVFofWloafqY892V74w&#10;ufH41Najk5ue6W94eqD+QF/Drp6aTa1lK2oLF5XH5qQis4pC05KB4Vhub8TZGbD35OUMJ8NTi/IH&#10;CkKtfk9EJOoIR5Y2ty/v6J1WVtsUyI9pTDkcSQ5bERAZi03+tmjFlNquWa2Dww3dPRXN87qn1kVL&#10;4xZ/VW68Ja+sI698Wmnrut4553YcfO+lcweXrp1aWbeyd3BeU0utL3dKZdm06vLptSUL2mrXDLWv&#10;m9KxpLtmdlNqRhPy/IxNfrHl2VBNEVwu7msGYMvgqQ2lg4SP6BnNFfNbKrf2NMyNuhvlnCpmViub&#10;MpnPnMFlzGdSV3KYG1iMrWzGLi5zH5d9mM95Vsg7IuK8IKC/JGKclDBOy+7bAb+iYAMuqDkXNVx0&#10;rC8CGxHAKuYlJe2ajvOOnnuDoIEB/+4C+u8vMfv7pooBWV5VMM7K2CckXEwAHxPyjgk5Z7TCl3S8&#10;s17dM27NAD09+tj/DKVNClPJvqw0f9akOJ1cJ+K1S8XtfHY3hzWZz57J583mMWex6fO49GVi7gat&#10;fJdDfyDXtt2k2mSQr1GKF0k4s7i0yUxSD43UTsvEBHBJ+qRE2vhEenqSlJWiUcuZlHo+rYqZ3iCk&#10;DVlVs/22WSHH/KRvVW3i+YVT98/q2zLcumG4Zfvsvl2Lh3csHN44u2/F5LYNs/oAy4daF/c1wuXK&#10;YWQNvGq4b2lfz9zWzmm1bTPqetdPWf7qvjPfXPn8ytELl595+crRV2+dvfL5pfe/ufrxz+/dG7n7&#10;w19vfvbVlQ/eO/36rZcv3Xvz3WvHTx9YsW7zrLmfvHr6pa2roNOX9zZtntG3a/6UnfOGt80ePLFt&#10;9VMLpu6YO3nfkpmHV80/tWPt+b2bj2xasnvp9Gc2Lji0avaWWT3b5/Qc37zowoHN5/dtOrp+yfHt&#10;61uLE6yJE3nZNAGNl/5kBo3EyJxIyppEIqVlUzKpTAqLx+SLeRKZUC4VyCR8KYA49FckYAv5LAGf&#10;xaORqJQsdEgwtvod5X1HGd9RICfPjz/xMOn7MDBVjFOCnDFx0igBzMjmcGgCIVsqE6iUYq1aqtfI&#10;DA8TwKOQcOQqjtIiMjy1bOvt1969fvzCR2eufHD89Ys7n7+w7ciVvSfeP/rap6evfH3x/S8v3nwf&#10;4vecfHnLyWOrjz6/6tk3Drx2+8zNt5+/fGH/2etHLo18NDLyzk9fn/j4/JLjO+vXbU6t2JRYtsw/&#10;Y0vxkm1VS5/u2nJgYOtrG06/vP7Eqo7lTy/c+8GL7958/uq9s7e+PPX+1y++O3L248/3Xzwza9fa&#10;0ikHulc93bvmqe4VFza8+PMb33xx/s6zq5579dDlF/acW71wd2v9jIqKoa7uZVNmbJ4+ddW8yfMW&#10;DUyd3zt5Tkf/jIa2wbLqrsJUZyzRlYjXh/01AbQvbU1FapLekoitKGhO5CDuFnZEsJmEPSrsjmDz&#10;Bps6vLGEzSTs9EDAm1X8TSGEWIDdHQBkyAh7QigEAIlhxwg7z9aicJHb2FEcakv6GvJdtWE7CEPV&#10;cUBncTCVo+0rz++viHalQiBU+s3FLs1gVQxTswAQFnUip82AhR3Vm2b0LO9rbMpzBRTsCo9hflvl&#10;5MpYSMVtjnnaC/29ZXlQ7EBlQUdRoC7iKPMaoECM+jwn3J3WUDxcm4R6l/bUQzkQLmivgvIBw1Xx&#10;xogTSutNhdti3s6kf3ZT6ZrJbauHWue1V68c6pjTXjOtsQymQQDMe3hWhFG5sKcRbi3pb1k7vRcu&#10;p9SXNMV8fRVxSIAxUJXEUyXcgiwLuhumN5V3pvJ6y2NdJfn1+Z6GqBeb9sJdSAOAxJALEmABJlts&#10;WwwxkBHK/DfE+aH/Mv718D9COKE/NWIK4jjGMXjY8gmArRBUzATieuno5NH7prGsMFxKaf5/L/Mh&#10;oP9Q7vsGHAs5JwSQsYMAuER/3BAgCF1Md/1dSNAVuBbkifpB6EVn68LP20cw6nv5EVgkdDNATDOJ&#10;qMbRM7342ToA8Zm7hpOpBrAzVKx0NWFLoWdONKJ/08braeM1tHE6CFmTTNxMM/ozjoT+zELH7k4y&#10;gcCe5ABw0nI4aU7itF1ksMvLgMscLAuyPCLkThPZGEGXIQtXKjqxmCAwUgSBgTyOatllAB2nnHBi&#10;WYn8MAuqTYJaPbfGwK0z8upNfGyG22wTt9glrSCMAdy1iOrNokqzuPRRjBIb+GhMgJabRHTv6GOg&#10;v4wToFHYPAjZN6NnjhB/3CMzL/RPOr9axS1T8Erk3JSMUyxlFwEkrEIxM4nlMUCGdw/ccUMJRkEF&#10;5gk07JSUEvstFCCWlzj7eQzGHNisIHx1KpF14L+ToA8DK+R/HZgneBTE0HsU/6cTwKNMHqTBb4od&#10;Ko5JNgr8YHKC5MNPjpkeQhtRPMSoCJtOTIHgu48C530UY5KNYkyyf4ox2UcxJtk/xZjsoxiT7D8N&#10;TJWB8KDH7zfvw2n+K3i42H8B/5AA/od4pEYMeK//NR5uTICen4SJImRpSXr7sHY5lZUQg78TehQ6&#10;XkzLBR0r0HBA2bBHBwSc91HoeIR3MiHMVwmoHZ4QKlWzkjB5yqnFcmqJgpZS0suU9BIVo1zFKBWT&#10;CiXZSUl2EcGEpWSUIkgjpREnd/ILARpB0cMwSEp/CymnqsyhLLUrSmzylEVSbBYXmUTFRmEKZhuo&#10;XcctwQ6HYTaDaVNGL2JlhTnkfAE9LoHpDiZGXomMm5JyijXiSrWoQiUsBygFZVhQi6oM8kadtF4j&#10;rlUJq9EBosJqTCPheLiUcsrErBIRMwUAQc0rV7BLpIwiETUhIMcQMUaOAQhH1sirs4ReCLcI6hfu&#10;5ovRCb6IqwOIaJFRKLkJFS9JWGomFZy4lBkVUpHrVNz70OBYo2BawMDUO7Q5joQQ0sCsS3xOhFxE&#10;ECf+olUDbx5g3SHO4i2ziKucinoAxBCuku9b0I5ynBijDOjD0PBKdPxy4gts9NYyZvHo24lpSZDh&#10;lZHzal75AyDnFoSGxIjtUB4uGUUS3qd1hF9o4ssAAtxSTHjDK+P3xZoPs9+opuGmgBBk4uMD0PYC&#10;yIWWS24SOcEm3JJDDFEU8iYNkbCwmkQl6J8yYcpAnDGMk0F2vFqNpoSVFxJDMgBkwawwPPNo+yiR&#10;cXxcRtgBjxpPw11IiQ4kfvDBFoEauIRtAyzfsHpCL0BfwGINnYIbHH9yAZ04+lL3v+RjR4jlI1dM&#10;8Qiz0XdsyFAy28bLdolpAeSXhZuAMaIVorGDjYCVxGcT98G5bx8MuoR81TKQU2V0FizhaRm7X5Zx&#10;cuVcn5wbUPCCEMo4aLNHnBwMmhnFnyBIGQnYIShBSbhIw6GLBdkJPinOJyWF5CIJrUTGKCMI4Dho&#10;wiME8H31fqDtYQJ5ImoMFEZMReMCfTQACsMuh00L+oSCjyzIx4SErXMKF64TViEI0LnaRnGjSdJk&#10;lrZgmMStRlGLTtRokjcZ5PV6WZ1OWquV1EAIMsRY1M0mJQzhWqWgQsYtFbOKhYxCASPGJ/sJH9f+&#10;+xtgaAdWroiRA03Eo9jo6XryRCVlkoqeoWZm6REINzCMiVr6BA1t/H1DXgCfBPtPA2xQGZOU9IkK&#10;ZpqCla5EHp6Jrw8fhTA7ByAiuyVU5PMG9tKwqVaygshpDeH0G++0YSNxfwtB8cNSAkMApju8XQSN&#10;ldCicmYS97WcBSOxQETLl7ORbqj5CSU3JmNHRm2psctifrZHQEEn+ELIJ+eARnGyHOxMOyvDBiEv&#10;2yGiuSUMr4zlk7P9cnauWuBT8twydo6Y4RDR7QAJE3lsFlHsIooD2Q3TXNhuGIAObGa7RByHhA1w&#10;SVhI06TMXCn+YBR2hvep3zgBWCyiak5QznKIKFZelhEakJMBIdrJI5qZOD+FODb4Acg+GbkA8qqo&#10;CTW9QEUPyyl+CQwKkp2XbpSQ7SqmR8v2qxg+GcUrJuUIs9DJ1jwKqL0bffFAfAOBbdyxSbqAmoub&#10;RcIMIrA8XLJaQJWJGUoJUyVja+QcrZKnVwuMEAOyiK5gZvAZ6Tychk+WF4Uq+5unzRlc0lEzEHIW&#10;aIRGDomf9SSJmclgZtI5ZEb2hLQJf/qzgM4wKVVyLi9Hq/VodaWhcE0s5tFqZXSKlEaSULOoT/6R&#10;m/mkhke2ylk6AVnOmmiR06NujZKZ5lJxAyapU8nB/p8x7xt36yEeE8BhqyJkkcMl+vnEp6uYJGzX&#10;a5fxMMUrIU+ySjgYFjEb0mB+1yxiGQXwG+y+R2gIXUohJoMhI8RDelyIUyGAu16t1CbluZSikoCr&#10;KNcO5UCCsEVlhZ7W8KF2CeUJKfXJuoTHq+O5NRx4HVZmOp/CkHMEGqHUotQG7DllBcnWqrruhpYZ&#10;fUNTu/urC0vCLm++x18aTVQXllXESyOuUMjpr0tVT+0enNI10FhWUxSONlfURHN9dq3OIJMr+Ty1&#10;UODQaQIuO4dOIaVPpJOzGBTSE3/+w59+998nPvnYhCf+Mmnc4xkTx5Ez05jUbC6TBmDTKRwyRcsT&#10;B4zOlD+vwBtwaI1KsVQpFmsUcpmI/9gff5c1/glmZvqEP/wPnYDbVlLcXJJMeO0xr1UroHMyn/QY&#10;5NWJUDzXZlcJNXwadr9skfNyTcocndQoYZukHEyTQ4gZ95TfWRHxQitBJIRqVraSkYU5YGhYq5wX&#10;dVlzTRqzTKDk0GRM5A4a874aPhNknZANtxxqqVMjs8iFOiHTa1T6LWqozmdWFQaceS6jQy1y62Vi&#10;WvrE3/+/J/3hv/GzJ5hlXLhVFQ+GbFqLmJlv00iyx0ft2rk9TUuHu14+/NTdq6/97bMPRn768pv3&#10;r3z7wdV7Ny7fvvzyz3dufvHOxR8/uf7d7asE7/vFnWuvfHr9tZFv7ox8/cnda69/88HbI/c+Hvnm&#10;05Gv7o7c++TLm1ffOnVs98rFiwd7D6xb9ezWzQc2b/Ia9Hwy2alWlYRDHrXSJua2JSPNee5iq1I+&#10;7v8A4fk9e1YsirJ/vwAA//RJREFUXLFg5oJdW3e+cenNOx9/8vT+A4lo/vKFC3/97puRn38+f+TI&#10;/jVrVwxMHkiVz62vnVIUOrxg8OjSqSvbyk5sWHhw8bSIkl1iVzfmu4dAL4yy6nz3YENZym9vKI70&#10;1aZKA7bGuL++ADnW66tKLh/unN1RWxly1uS5B2qK2lN5ZX4b3G0pDGGT2ZTXHjaqki5zX1VqWnNN&#10;bb4/oJO7FcKQQZlv0VaFvXlmDdztLE0QJJApYoJ4ZcQkrwg6hupS3eUxKBDbZBS5jQmnLmbXBPUS&#10;n0aITELjfsgFJcQIq+LqSC4U7tNIMdFYQNgEg9AQC2GSMuW1Vkc8LhkbCoxaVVBCT0U85TXHCYfP&#10;tQ9si6FqSACReWZFdSSnLuptTgYBIENieBKI6SyN9lYmOkryoRGgBeDd4WHg9Yfrigaq4nV57k6Q&#10;a0ubY8FpDVXPbVhz49Spy0eOnNix++yeA9dfOnv1hVNvH3/5y7dufnf9w2/fvvXV2x8gvHPrq3c/&#10;/Oa9j7764OOfP/vqy9t3vvro7k9fffvTt99/+8WX33319d9++hnk+wTwN98hAviHH0Y+++LWa+cr&#10;vZ6ERa9nZMPjNSUCcbe2Mt9pkzF9Ogm8OLQ2dERvZXFF0O2S8SOEzW6OXOBRiqB3IEGccPVc5ndB&#10;10B3QDPaRGyIhxjICA0LDVhMnM4LTQrZASDgjBAPyaDk8kAOyNCt+Nxf3O8QD7mCegXIrUVRKGeU&#10;54O8o3zwlMaqtuICSAwqAUJ3eWFzMq88YG9OuOujtrBJDH3RWhyriUaNPBFrIoWfyeGS+NwsETdb&#10;zCbAIotZFBE9m8kgI7Co6G9xHkMiYCpFbK2MZ1YI7GqRRycNGOQRozxqkOXrpflmaRRBEsOwSJOI&#10;/ZUVOxRlAJOo0G9stMvLYU8bsXVYFMm0J+gZk7IpGQxqJpOSwaFmclkkEY8qk7HVWpEhGUjWFlfV&#10;F1eunr/wleMvnT9+bM/6NU9vXb963oyaZD52Pu8mvNCH7MZ4rhOzwtgzgc+sTfqdQWhb4vTfhNsC&#10;iLmIQ3OJc3YLvTYAXEI8LBAQY5KwNTwqTFYFHgsApimDmKUTMmCehLkUk8Ewf8IMFrRp82FwOQ1Q&#10;eL5d7zcoYLmBwpuLo42FeUmPFZv8QqRPL4/nmMvDHgCsQXALs85hiwaqBkAJIbMaLmGCFWdPDBiV&#10;MAlDCPGQHZ4KPyFkr0+EofCaggDI1VF/WciNHTYAoFiQIYSRC0MY9AcrBihJwmnC7G9dNIAF0CuI&#10;hASVkcjO9buOHD575qW3jh29dPDghX0HL23d9crS1S/MXXp06dqTqzecXbH21Jp1p7dsf2X37ku7&#10;9lzc9/SbTz975fDRdw4fffvpZ6/tO/TGnqff2Hvw8uYd57bsfHnjtrOr1r8wf8mhabN3Dk3bNjBl&#10;U1ffqrauZc3ti8cQwO2tyAK4s3V2c/3Upvrh5oYptRV9pYmGZKQkEYyXx8sWTJt/+uiZq69dO3P0&#10;3KGdzx7aeaQoXBbJiafyKguDFWXRurAz4TYG0H6BLpYKDVZTOC9cM33mhjPnP/z405Effh758ruR&#10;j+78+O77d9+7+eHtDz+4+/EHX91+886FXV9cWPfd1XUjn2wZ+W77yF83jny/dOTr2b/cnTxyb9rI&#10;Z9MRB/zx/GOr3YPxvwzHqT1+ZW+us9dn7/M7+gP2gaBjMOQcDNn7A9b+oBljIIRh7A+b292adreu&#10;LUfbkaPr8hgG/JbhsGN6Xs5w0D4t5JyZ554b9WIsTARWFoe2V+Y93ZR4obf65HDTiSlNRwdrD3VV&#10;7O8qe6oltbencv9A/a6eqrX1yfnF/hkFrilRx2DYChjOc02NeabFfUPR3O6Aq9Vjm5LInxyPdoeC&#10;jU5Xc457crJoRWv7tsnT1nYOziitr7H7A0KVnSFwssW5EnVYY4qbncU2T29x5Y5Zi05ufur0hl0n&#10;12w/u2n3cys3bps5b2ln36apM3fNXbisq2egJFUfyF3Y1jSvpXphe92KvuaVA81LumuW9tSunNy6&#10;qBsZns7vqsf2bZifGK5LDVQl+ysTOKa9KNwc9yP3p4WhNa2V80DWiarZ2c0cymQRezqPMY2csYLD&#10;XMdmbGLTt3Poe7is/XzWQT77sID9vJD+oohxQsI6Lee+rOSeU/HOqziAV5Ws11Ts1zUcwBsa7mU1&#10;JoAZVzSsq1r2NR3nbT334RN///70X9ZbBPv7hpL+uoL6qoJxRsp6UcI9JuIfEfGfF/KeFyEC+ISe&#10;/3Kufr9T0UOZGH3id5GsjBCdggngGC27Vshtk4hGCeDNTsdmm3G9QbNWI1utEK2SC1crBWtUQkwA&#10;r1VJFku5c/iMYVZ2H4PcySA1kTNrstNKM9KS6RMeJoA7lYI6LqmOT+nRSyY7tP0OzYw856raxKmV&#10;c5+eM7BxsGl1f/2GKe2bZvdsmt23YVbvyuG2TXP6ty8c3jp/aCMRs3Z614rJbaumdK2dNrh59uxt&#10;cxdunrlk57y1Z5869vErN68de/3K0VdvvHT5zms3771x+6u3bn9//e7I7a9/vfXlN9c+vHnq4nun&#10;L3x26fobz53YuWDZysHhhe0Nu+ZPObhi7qbpvSv7W0A+tnHZS1tXnd657sCy2bsXToOYLTP79y+d&#10;9cKm5YfWzt+xcHjzvL7NM7s3zejaNL19y8zOPQuHn127ABKc3rN1ckONkETiZFH4VG7WBBKTws6c&#10;SKJkUllUtoAtlPClmPcV8yRwCeAx+Rw6l03jMCksejaDRqKiE38Jw9+08RNG2VwApntH2d9RjDLE&#10;YwCFYAoZyoEQ5OyMTEomGR6JReERK52IzxQLWBIACPgMYCFbCjIGxEtYUjGZZxNoD6zc+cmr715+&#10;+vSVQy9fO3D2ta1Hjy/f/crm564fPHf31JVvLn746bnrL287snl41eYpm9cPbV7Rs2r/soPvnX7/&#10;9vkPrxx54+aL10Y+HBn5agTCD/ZfPT7z4P72bXsbN++uX/9s39azCw6trZm3vXfV2fXHnlm6/7lV&#10;h45tOLJjztavLn868s3IV+c/fGX90U8OvzFy/s47O868MH/3y2uO7pu2ZWZqYFnLwtf2vnLr5Q8v&#10;PHOpr276QMvstropJUVtpamO9s65U2aunT1r1dzJs+b2DU5raeupqGpJFDbk5dX4fZW5OQ3B3Cqf&#10;szbobi0Kd5RFa5P+krCj0G8pzjXDzg22avhzPdimwu4OdpKw34PdRbHHBDs9AMQAYKsJO0CIxxtO&#10;vK0F4I0flNxVVgB7P0gD+1sAFFUTdtTluRqi7rbCwFBNcmZLOYRNMW+F3zKrtQLQmvSX+8whnRBi&#10;Ns3qn1wRb8n3AGbUpRZ31k2vLe5MBOByuDKxbfbgsp7GuFEWM0jh1sZpPf0l+W0Jf3tRENHMhQGo&#10;BQopcmkTdlXKrc83SX0qLshQ47oZPSuH26fWFUM5M+tL5rVUzm+tAoDcXRiqgXfxmDri/gGY3GK+&#10;+qCjrSB3SlVyblvV3LYa7AJh+VD7wp7GGc0VUxtKIcQELfwEmNNeg81/YXqsDjm7SvJ7y2MQjznj&#10;2W3V2JkzTKELuhuwiTDEQwxMpJjoxRbDcztqAdhueEp9CQhLB1qXDbbBLcgLaSCELJgA/teBOIBR&#10;0uif418jgB/4oCvScBKQS87IJf48QgfFKQh3ytiN26jz5NEQ/ReDbD68j0IlCCr5AYCC5wcQfw6i&#10;/wflbFTsoyD+nxp7MjHyt4ycyxkJTvfvQoLQ1TwS6jC5i/ldguJFR6AB6BNlANoEKQZ1vISADBlS&#10;TDA8Ck66hZ9lx/bBIHCJg3gFJDc6//LvnUCqCbsfaGeQVYQfSD0vZRSUmkXlZhH699aAziZEnC6m&#10;dTEQfUsAs7mEZ2bknJlwm9xsEbRZhC1WYbtV1Aohctos6sAyxP/7CbvCBuRYlTgmcwwe0RxEo8ID&#10;496HXMS/1eh/YQnV9/A/YoQ5cgReB3leZaekhN2MlI5MZyQ0ZGcjpuaLaPk4ZkyIBBoyZsI2TNAO&#10;BuSuExkZywiL80cBdf0mMPsLwE8OT0u8V/59q/FH8O86/18DJkgeBeYPHgFxsPTfU9EYY4r9p/g7&#10;0u4hjL4aLhazv2IKjNCxKTHwg0HPAuCxocUwcCSOwRSIBp3x+Q8tMkdffAzGJBvFmGT/FGOyj2JM&#10;sn+KMdlHMSbZfxrQVlAaGikP2DLcwmOS/aeBS/uXAfPk2B7HUBJnRf8GHmkZDHiv3wS2BMWAZKPP&#10;CZcwM7hUVT5DA24No7BIQvFreVEtL+9RaLgRdMgoB51h+dDEHkAW/IQB8RiAKuoIDhhC/AwQ6njE&#10;0bO0IoL9RRbAxMcrBAFGWEDKqejcU4IVRvEwXxmlZUZZsUGS0ksK9eJinTiJHZkSxouxR8ICNT+s&#10;4QVUbBiAyEkpjCwh6b77fZh5iEkMOWDQcpAJsoQaZ5PCXGpExIrJ4NkExQAQpNyknF8EslKYUolK&#10;IAQZYmS8YhEzKWQkAPgkSy4lyiHnA3AMXLKz8xiZIXpGECE9IKIWCMj5PFKEkxmCUEiJyghKBqB4&#10;cKY+smhkJCT0OMzG8BYqfoGCmy9jR8SMoJBwcssjewVU5BpXygrDLQAIcAm3JPT7ugSaDB0KwO0/&#10;2t2jUwcAplyYzGG90LCLdcSJ7LBwiLPz+RkhzP4aBeUWcZVNWgPAlLBNWoXdTpiEZZjmhPkfVgG8&#10;KIzytbA4WsQVZmk1bBS1hBcu9KXRAw5YTEtiAhgu5Szk4FrJKYUQXl/DK9Rw7g9JAAiYZMV8LdRF&#10;YPQUeWTSjTUKvxGhVEjNQN/gEnqZ+H7LIyQR/l2R1t23WceAFsC0LtQC5esJS3GTqMQsLrVIygBG&#10;YQoiISWkGV28QHNE2dC2MOXCQENHKWMaGDHBD/nExgQw3j+McsAQQiR+EeJE4RIdB7kfB+BPqaAL&#10;iLOEkWnyfdIXyrlPP6M2IbixILbvNEsKASZxHO3WkHojTyfcTDMnw8RONzLTzYivQoa5+UpujLD4&#10;REbzyFKcX4xP4cUOxgHoEwR2AjleJluxB2DM/hLUL+z0QkpeRMWPEkAKiTwws/JlTMTiY4w69yZQ&#10;qWBVyBhlMka5nFmhQp7P6/TCBkgAmqDm4c8CkHtz0HZkvEtHjqnhAZSEATHxqEUwKFAybqWaW42O&#10;uOYhP+GECW894Xu54dHQKKk1ga7Kai3yOou8AWCWNkI8cc7035v/Cuq1/FqduEYjqVCLy5XCUgyV&#10;qAxDISiRcBDpy6HkMUkhemaAnuFhpFtZWSZoHyHDjphyuo1LMbOz9SySjpauyp4gIY0XkyeJqelS&#10;AGWSjDxeBrtQAG2CnDlJw8nQ87LQsb5SukNCs4upNuIYWssDH852RPSSvKJsdCLJg4/20Kkl0OOw&#10;NVKgU1Rgzkesv5oNShv9e6AVHwOUE7QU1Bup0IOzqMXUAgk9oYKRLihXsIsF5CjMRaADVmWNTlRK&#10;GIijI5mlTPTRiYiGHDLzSLn8bJ+A7MeemYUUkCHGI4JdCj2XgEdEcwupOXwyssplZerZWToOSc8j&#10;G0V0u5TlUvJ8aj5scu7z1rDhwW8BkLEC0Ix8plXEtImYDjHLKWG5pUzk0hlth+CtkfPniJyc/wAh&#10;PT+oYNuFFAM3S4MOQibOQiZa1UwAuaeGnTwGP8OFcmXHIJTBgIWGzXIIMiz8DANrgpKXrhVmGUQk&#10;I1xy03TcNAM3Qw9PDr0JIYds4JHNPKpFQLUKaA54NT7VIabnwFjQCCIGWcyiKLKpYzqxRS/V6UQa&#10;OVcmoPCYmQxGGo2RQZ/0xwn0dBqXxIaQmU7nkjkQpv1lUsgRqkxW1RbVxgOxmC+/MBLzmBwsEoWT&#10;TaZlpEnZLLVYwKVkMkgTxCyyhEk2S/gupajY6ygJ5HhUkhyVqCLkaS9LNCZDBU59jpKbqxfFnNp8&#10;h9opZ8PPIYCGk2mR0F0qrlXKwJ/BGoUUSGYQkJXMNLOYFjBJIzZl0CzzG5GHTAOfLiJNEGSOUzFJ&#10;FsLM106cQasjTvM1i1gQKuiZ2MwXG/hCGszy4r/XKyJev0HhUgrhFuTFnDHAiihkrp5334M0IICO&#10;sxUpGRnwGDYZU8mcqONltpdHKvMdTiVTwyPTJk3gZtNkbL5aIDFIlR6TrSgcbSyr6qxrmtrdP3tw&#10;Sk9jK8QEHe64P1xTVN5YVhf15AXsuTVFlcOd/UPtvfUlVZgAzvN4c602j9liUsjtWo3PZnEadUIO&#10;k0Eh8Vh0Np0y7rE/Pf6n308a9zh2/pydMYlFI3MYVAixlbBKKErmhmoKUm2l1dXJVK7FIROIZAKB&#10;UauBEp748x8yxz3OJmXSJo0ziPgV4WBNNNyUilUU+JUccsaf/w+LnFdbGCmJeFxaCTZZyzUpbUqB&#10;Wy8zSTkyZpZeiKyuoXGwHTD0RcxlKnAaoemgo6F5MZsOMtwCONUin1Hj1kMhYqOEpxOy9SKOQcw1&#10;SflyFkVMywKoeQy46zGocnQKm1LoM6uhUodaFHWbu+tKO6qL81xGeIay/NwcnRTT0mYZF+4WBpxu&#10;ndQu4xQ4dG6VwCZhqZmZ3El/dil4FeGcRYPtJ/dvu/D8ge9uXfvy3Teunj468uVHI9/eHfnmzk93&#10;bv7y6ft/vfPOrcun33nlhc/fuQQxI7/c+/6ja19/8OZ3t6/evPDSx1fOIvvgbz7+292bR7et3TBn&#10;eMuiGU+vXwGaYxNz5ve1KMlPhrT8rrirOaCNyTM7cqUdOYLhhG24MtGYyEu4LOVh7/5NK//21Sdn&#10;j+41S1nd1Ykv3rk48tPn148ffGbF3BWddT0RT2/YVmdgLqty7xuu7A4oD8xuP7t5QUzNaY44kjZV&#10;QyzQUpw3vb1+sLmqKOhqSEXn9Lc1F0W6y2NtxZG6qHegpmjpUPvk+pICm7q+ILerrADCUp8V/1NW&#10;m+8BOekyF3ts9QXB3srijpJ4qc+JTT+bEhFMOoYMypjdUBcNlOQ66qI+l4wb0ImjVqjdN7Oturcy&#10;kXTp84jj2UoIm10IE04d1Bizo9OCIyZ1RdBdHcmF0jCh2BALQflQMsiVIQ9EQthTUVSb74fCE04D&#10;5G1P5TUTR//CE6a85jK/DR4YYuD5sXVvS2EI6sKmxlAdJBi1CGmM+yFlVdgFAjwkJIYWgFeGB6sM&#10;OfOMkr6KgsaC3IaotzqYE1BLBytLz+3ffe3FF26/+ur1l05devb5d0+dv/3KpVvnLt69eO3OhasQ&#10;3r18/fO33r339vtf3rj19c3bX77/0a9ffPPZ+7cBP3/93S/f//jl3c++/uIe8gL9xZdff/bFz199&#10;/dMXX/5099ORr7/+7ub7Lz+9zyXg++Qil5gLzQJvFLJIEx5d3K2PWFQBndyrEkODQMtAX+SqJdDm&#10;LhnfLuY4JFzsHRpaCVrSp5G6FUKcbNS3NtyCFoY0EAkCNGNbcQG0Z2dpAlLmEyf4Qm+2FkUBIGCb&#10;YIiEToc00OkQA2oAMZARYloK8xvjYXwAMJQP/Q53ocsgGXQZJIN6U147FN5bWbiwp66tKLc8aIU2&#10;764obkzG/ToDP4vKTadzsjg8kohHFvOoMgCHKuXQ0H/ffJbwvsdLjkLMVUt4GglXK2CqBQytkGkQ&#10;s01SrlXGdSj4LgXfbZCGTZI8AvkWaAl50qFEX8G6NVUuVYVFUhy2NjuV5bB1zHe0uXQpSjqXQhhd&#10;0bJYdBKfx5BpxBa7LrcoXFYRr26rahts61s1d8nRvfv3bd461N5anh9eMn1o64pFQ631+TlWn1kb&#10;sOq9RrVFLgzaDCDnmjRhhwli7CpJwKpNemwRwr4WFgiY2VJ+J6Ao1w6RMParo/48mw5PcbA0+ExK&#10;FYfs1IhhOirwWDwGOcyTBjELJlKIhPkKJlL8/YrPrIIYnZARdRhKgznlYQ/MnPl2PRRemZdbFnLD&#10;0gPzJ8yZMK9CmpKAC5IlPVYAXOIngRjIBQlg5QqaVHALnpNYoSSQF7O88NjwqAm3BZ8BjAEZMekL&#10;LwLlwC2QoXZEJJvU0NcA6HeYBCAE5QEtAiWBSNAuUAYYv6AnoCR5VuvimUvWrdyz/6kTx45eOnPm&#10;/Vcufn7mlc+Onfxky+7L2/a+uXnHxeVrTi5dfnz12lObN5/ftPXc3gOX9h9GHDCEuw+8vmvfBcBT&#10;+y9u2Hpq3eYTaza+uHzN0YXLDs2av2d4xrb+4Y0dPStaO5c2tS1qbl/c0bmsq3tZd/eyzs5Fbc1z&#10;uzrmd7XNa22c3tY0o7NtVmvD1NqyjkQ4VRJN1ZXULpuz9PyLr1w6e/nFQydPPHP62d3HksESl97n&#10;1OUapU63IeTSBXJMQbM2x+2IVJS1tHfM7h9cvm7TC6fOffzqG19dvfnL1Xd/vPjmp6fOXjt58uJr&#10;r7759tUbH15/6+zu1We2zTyzc8qlw9PePTvnzptzvvlgwd++WHLvZv/IyPqRT2d9fb135Ls1X1/u&#10;X9XFanT/qSNX1umxdXmtvT47JoCHwq6hsGMgaBsIWTAdOxRBmJxnmZxn6/EZen3mPr9lcsg+LT9n&#10;dsI3vzC4sDg8pyB3Vr5nXkHuomRwYSIwP5q7OBFcV5r/TFvJ0c7U8d7yF/srAccHq14arj85o/nF&#10;ac2nZ3ecmdd9bEbL3u6yTQ3xdTX56+oLlpQElpQFl5SEFqYC8wv984r8C0sii8pjs5LhuanYoori&#10;xdWlCytLZxUn+kKBZperxmht9/gHIvG+SLQ7UjCzonLnzDlnt22/fuTYJ2dfvvrMkX1z563vGdgx&#10;ZdqmnsFpqfIjq9bPrm8eKq3cu3DxvkVL1g9PXtXfU+VxzmmqnlpdPFQem1wRH66KT68rWtJds3FW&#10;7/yOGsxDYNICML2pHC6HaooGqwvxJTYCBnluU/myxpJFpXn9Ln2NkNbAIg+IOFO5zEFS+hI2YxWL&#10;sYHF2MKi72Azd3OYezmsA1zGs0LG80LacQnzlIxzVslHBLCa/4qae07JflXJuqBEHPBlNcIlFfOy&#10;ivmWGvG7V7Xst/VcjGs6DuaDRwngUfb3sop+UUk9r6CflrGOi9Gpw88JeUcF3KNC9mmN4JRR+HKu&#10;fo9N2kkaFxv3hyiZFGHSQpSsEDkjwaDUCLlNQn4Di9pCJXfTyYsU8hVaxSazfqfDtMtu3GJUr1WL&#10;lks5Ww2KDTrpGqUYE8BTOZQBFrWHTWmlZddTM8uzMgozJmICuIhCLqVnd6mE3SreZItyXsA+P+ya&#10;EbDNS+SuqS98YfH0/bP6dkzv3D6re/vsvrXT0DGli/sa1k7v2jinZ+uCgW0L+zfO6Vox3Dino3S4&#10;PrFmWte6GX3b5s3avWTJltkL1w7P271o/Zldz18/fvnK0Qtvv3Dp1tlrH79yA3DntRv33rj1/Tt3&#10;fnz3088u3fjg7OUbJ145tfPpp1dsfH7T1s0zhp5aMPWZ1QuOrFuMGd/n1i56df/Ww6vmb58ztGVm&#10;//opXQvaqpf3Nm2bPbhpdt/zW5bsXTlj96LhvUum7pzXt3Zy08apHXsWT9s5b/jY1rWzO1t1PB59&#10;UiYtjZI1gUQjMcgZyPBXwBbKhHKFWCnhS/ksAYvKhkgGmUnPZlCzaOQMCiktO3NiVsaEdAA2/J34&#10;wH4XE8CjjC++xCwvABL/JsiZWdiMOGPiJEBWWjomgBlkFiaAuXQhhCDjtQlkfAlgkrkQsql8PpUn&#10;yGDZeJrDq56688q7F3a/+Pruk2/uOf3q5hdOrDx4bsPRt/ae+eTU9Z+ufXHn3DvbZ6xK2RILOpZu&#10;mrV7xeCGTbN3XH3xxp1LX9w88/7di5/ee/3zkU9HRt4dufH0WyeXHHl2yp6jUw9cXHnq4poXP3vh&#10;3cNzdp1a//z15948vPLpZ9Yc3jZv27Prn/3ktY/vvPrRue0nD8zd+crGFz84+MZTAxueW3zorYNv&#10;XNh7Ye3guilVM9ZO23x028kX9rxcFIJffNWh3DKPqzDXk4onmprbZkyftmT25OnzBgemtrV1V5a3&#10;pZIdqURXcaIjGa0Puit9tuqQE/YJLcXh6gJPUcBa6LfAbz3YpMHuDnZ0sIWryXPDli/fooS9H+wD&#10;YWtXHcnBG7+KoAO2eXhDiG2CYXtZ5DZCDNwCQC64xEWBDNlhG1ycoyvLNVUFbXV5rvaiYFdJBIS4&#10;TRnQ8FNufWXAiilbn4qbq+SUeo2d8GJ+W5lL3xTJGSiN9pfkN+e5Kz2mGp+1ymvuTARmNZRCZIXb&#10;2Bh2zWmt7C2PdqbCDVE31JJ0qDH1C2XCZgKXXBtxzuus2bZgeOlAc2vSHzVKoXDI2w5b05gPaoHq&#10;oHyoBQqHGJCTZkWhRVni0KZcuin1JXgCBMC810+cB9xbHoMJEITOVF5fRRziIQ3EYH/OA1XJOe01&#10;K4c7YcCumIwMiGHyhCxQFM4CUyukh8iZLZWQdwbhWRoAl1DLwp7GpQOt87vqsWExTLOQF9LAXajr&#10;3yS06H8EeRJ68GEnZv8MQRkz7zchoYcBUkYEZAU7quQUqLgxNa9Azg7KWF4pM1fCQF/u439b5Oxc&#10;CCH+0VDK9vwmZBwvBsjEl/tuMTMHIKK5fxNCao6A4gLwyU5etgPAJdm5JCs7y8AmadhZujEhI13N&#10;yFCODRG0o2Bm6ACsTD2AngZZ/i6egIFLcnKzcngkNzJlIHuFlFz01xXNL2UEFeyImhcFKDl5clYY&#10;LqGJZIyEnFGsZJWoOWVaXoVeUGUQVhtFNVjAMsAkrgWYJQ0mUZNJ1AIwCpsxDIKmMdDzGzF0vAYC&#10;dVpuvZZbq+HUqdnVanYthBCj4dTgGBWrRsWqUjKrlcwKXlaYl+V/FHxSQJAdBAjJIRElLKZGkPLQ&#10;8uTMODq2mZ5/X5FQF+fi48eEVCcy40DtAI0QBH2T0gsgLwCZ5GJeluCS/xfh/fS0PAUrhv6s5xWC&#10;AJeQ/T8HyIsBzwzqKmWEoGsexd+r/X8eD4+Rh4HHyyMIimkB0JZHMabYfwoZM/SbwHdxmfjsOlBR&#10;wJhko8APRjQUGtpyVj4GqC464Y9TAIMdLuEWTjOaYAxGX3wMxiQbxZhk/xRjso9iTLJ/ijHZRzEm&#10;2X8auChoUjEtNAq4fDjNfwXEMPwPYEx3jwImqH+AsS2DgZXhtwC38hVsWBTg3UGF4E1BneCVkbd/&#10;DT8GgHiIIe6GYL0gTLvGgphVYBHxjs7txMTu4mQCch4FFAg1qrgw2cLjgVpGQNDwE0p2EqDiFKs4&#10;hWpuSsMr1vBKINQJynSCktFQLyzVC8v1wpROVKQVxTXCuIofJWhRfAxBkEf28sieR8IcWGLun8uY&#10;bqRPMtImGqgTjJRxJm6WF+YxBSsB5RtEFVCFklUMkz+fmidi5st5CY04pZWUQKgUFMIlAAS1qBhi&#10;VMIiGTcuZORxKUFGho+Z6WeTggBWVoCenkuekEMa56RO8gDgEieAEACXvOwQgE8OC6l5EsJdLWa8&#10;5ITDarj8exQQh55G4DVHIWWFAHyKd6w5GgFi/kQDf1SlYaoHwLQwug2AEM8ScmYBO93HJ4VgIYD2&#10;R9bV3CJoExkjBiHIROOXaPmoXyCEXrDKqwFmaSXEQDKcEeJhNYFL6Eqi70qI/ipFHYcc8FZqBeUa&#10;fpmKW0LQjcVyFjqTVUJPSBnoqGbieONCkCXItTU8G1IPrJkg4MfWCQu1giQojJoXV3FAbZA/WwBE&#10;agVxUFrY2wBAgEsAzNtCio9H8mD142d7kS0sI6LlI44ZSoB3R6vkg9UHLqFMuAU6ZhDB86dGU0It&#10;kBK0BZZaWLBAhsR4EQQBEuB1EKDmJnFzQZtAA8JajAEyxBBL8/2GhVYCARpNyS4C5cfNixsfIoXk&#10;CJGxAKpGDcKCIYmmKXh+GJKwGkKo5ucZxEmjNKER5MN4xMMQxiAny8bKsDDTkcJDSOiJjzDohM1A&#10;RMqMYtUiPjUApGRM6McSwjV3CfQINxs5tsU+n7GjFwU3TwnbJGh5PjIVRa6k+aUEc1wMXalBrpVr&#10;MYjjq6uJs6shEh1ojc60hq0O7Hlg/wN7IUS7opOeQR/UPORLGSsD1gGC7i3ViyoM4kqjFIUgWxWN&#10;Zlk9ZnYR7yuts8iabMoms7QRZByvF9bet/QVVBI+nyuMkiqzrGYUJmk1PjIc1A8qVXGRJ2eC8y6S&#10;sJJiZkxIjwpo+TD2ASAAJKw4RPIoERjUtDQvDOrs8S7SeDMtDdn1cilmAd2CyEsaYn+ZWVoAI1MF&#10;YGdreVQDn2YEAS652QZutgnAp1iENIeUhU5+1QiDSq4foOIFAEpuUMFBn07KWAEYqnhTBLs46HfQ&#10;LlAqrIdYHgOTpMwohoEGHYE0EASjuNwkqcDKRny0F5fQQIDLhIyeFFFjhPk1sqImaPsi6AuTtIYY&#10;pxX3DbI5xVJGQkQtEFKi/Ow8ATkfZPQJIBNxwwTQ6cvEdITc/4CqgMKA2nDJNkaGgUUy8Cg2EcMl&#10;ZXsVvKCKh7bZhK8I9KkEIqSZRQSKVTCymH4JC35BEICfJMwcGcMtpedIqS6AjOIGKMj3IaM6dXy3&#10;nGkSZKu5mQpBtkZM1YspRhHZICBhoPN9BVmWB7DLsoNSUkic5RVmOgUZFkGmUZClFWSpVGyTkqWX&#10;0tT8LCk3QywgKRRMg1ZgUfH1cr5OydPJeFoZWyNiakQ0FZ+mlrPNUrZFzrLJuQ4N36MT+63yfIcm&#10;lO8J53s9IYfDodOq+Xw+lcLJymJlZab/+c+cbJKEweBRyEIqVcnnyVgsWtqkjL88nvnEk+l/fmzS&#10;n//CzszUSUQGqVjEpIjoJBZpvIJHNSp5ci5ZzM5Q8skyVloqYK3Od3eWRmuiHq+Kn6Pkop/xXhP8&#10;yO+qiEF8ecgR0IltEoZVSLOKkWcki4TuVCIfy24N3yplIOdIhGckNTsDQoiBu3Arz64qCztcSqFZ&#10;xFIxSdgRtFMhiLlMlXm52LEzxBj4dB2XimVIidlfu4yHiWEQIlZtScDl08txJCSwiNmQRc+jQYxV&#10;wjUJWUpGllHAwFZZeh5Fy8mGp4JnkFKfNIspzalAb23cIqEYxQzapAk8Ml3BFWqEUp1YbtcYot5A&#10;ZaK4p7G1r7l9Ws/AjL6hlsraPLcv7PKWRgsbSmsLvPlhV6C6sKK7oa2turGmqLwqmWosq4q4PX67&#10;w20ya0RCm0bttZhkPLaYx+YyaRIBl89mTBr3+IQn/pI5afy4x/4EAiUrnceicxhUKnKHmiUV8uw6&#10;fTI3VBIoqCkoqogV+m0umUAkZLPVchmbToHsaY//WUCjWFWykM1c6Mkp8XvaygubS2NWOS/tD/+N&#10;lzUuYFFHc0wQhmzaQr/DrZMaRMxco8KuFMiZWSYJG9ofmguaBRoHms4kROcly6jp0HRwC/O+OYSl&#10;NcCpFjlVyLoXw6GW2lUSgE0pxhbAKi4dBKOEBzGQIEcns6sQX2JTCnJNSnwmsUMtUnEpAaumMOBM&#10;hd0RpwESeI0KiIGH1HHJZhGj0GsJmhRqVhb0lJKRAYKBT7VJ2Spm5upZgx9efvnO1deQQfAHV0e+&#10;+3zk67vf3rr+5c03R774cOSrj//2xfsjX9/+4NKJu2+f+/6jt77/+A3AyPfvj/z08V8/eWvkq/dO&#10;PLV2SX/j5rkD+1bOntFcOlgVHfnpo/6UuyNPt2UgNatQ32YnLy/XHegNrK6yDORpO0KGcpvQzR0f&#10;lGcOlXmGynM8onFeweNz6vw3n1//1r4l7R6hc9L/o0yW1ufmNagfH/KS9/VHNrcFdw6mDsxuHSry&#10;TK9JTKktmtJYsX7e9IWTe+qLo8V53njACQ1SnwjWx30NCX9bSR4MqI6yaHNRCC4rwk5QrOJc5HMP&#10;BBh9hR4jjLtCt7Ui5KmNBiBMuMwxh7EskNNcmD+nqznuNAFK/a5irz2gV7jkgtZUvllIdyk4dinT&#10;qxHEXbqgUeqAWd4giTm1MHKhlqTbAPEpnwXKD5lkQYOyJt8P5YeMqrBJ3ZiIdJYly4NuqLcpmVed&#10;54P4VK5janNNf01pnlVd4NBBOY3JQGd5ATwelFyVB3pohUgIATB7tBQjI5LWVATeFKqDiuC9IAFc&#10;wi0AvC/kgktIXBfLhaaAu3lW9K9i3KZe0t/SlSqoCrhKPfawTrFisPfupdfO7d976/z5S88e3bds&#10;5fGtO987c/7D8xfefvHM9ZfOvnvq/PvnLn504c07b1z79Oo7n127ceftG1++/+Hd994HfHH7oy8+&#10;+eTenTtff/H5D998/cUnd+/d+fT7zz7/6vbHX7x78/sPP7xx5uUt8+f45bKQWlbkNEetqrhDG8vR&#10;hCzS+qS/LOiEtoVGSOZYoH08KrFfJ4dLh5QHDQ6XcDfPogVAPMRAj0DXQFvhBoTGrCsIwiV0E7Qq&#10;AFq7p7IY0szubBqsK4dklWEvNHtrcUF3RRGkBAGSQS7IC5dtqRj0AnR6ic9Z5LHNaKvvKi+EWwv7&#10;O+ASuh6qhgeDfiywG+ASkkEIXQa5mpPhwepEWa6xJt9VX+CP2vRJtyNsNmf88S/MiSRGOpWdyeZm&#10;C7hUCYBNFQO4dICQx5A8gIxLl3JpMmoGj5LOJ6ehkJ4l4lCUQqZOwjGjowdEPq0I1oSwQZJvUSTt&#10;6hKnpsKmLDPLUjphPNdUZ5LCxi/ss9Q6tAkGSUjPZlIyGOR0OlRq1bor4nUDrVM3LN6yffXOzUs3&#10;bVu56dieQ/s2bO6sqnVp1Fo+p60ytXnZglVzpzeVJiNOMyDpz/EYVNj8FyaloM2Qa9JY5EKXVhp1&#10;IF/KMHe51eKwRRMn7GWjDgNEYkoV5j1YdPAECBMjTHEwHfktauzwGeYlzPuCDJEegxwuQQg79CDr&#10;hIyE24JNb6FMKB8WozybDtsEh8zqgFEJAiaJoTq4BTJEQl2YwYUsuToZ/vimwGmEx4C7sMBpORRM&#10;EkN2SAwZ4RJWxlHg6vAblYXcFRFvUa4dVW3VQV+DdsEQ7ihNQKeDVoDytBRFQWdAaSGEW1iFiny+&#10;6iJQzZbGmqGZ09dv2nR8/8E3jrzwwYtnPj178btX3vj53IUfnnvh9lN73tq4+fyKFcfnzH96157X&#10;du1D2L77/OYdZzZuOwXhtqfOrdl4fMXao0tWPoMxf8mBabN39A9v6Ohe2da5vKV9aVvXsp7eVX39&#10;q/r6Vvb0LO1qX9jbvainY0Fb04zWxuntzTMbayZXFrVF/UWVRTWttR2rF68799KFE0fO7tv+zMmj&#10;548eOJmKVufaom5zxKL2RX1llYWtHY2Tt2zYu3XrgeeOnj/83Kuz5++ob1vY3LOqa/Lmg8duPn/6&#10;9rFT7z/93KWnD5978cSlixduvHPp7b3LF+6c07tpWuPGaZXrZyTXzwo+tTz/yPbCD1+f/NPtRd/f&#10;nHvvrSkjd1eP3Nt8/fm2tb32tlxFu9fWkWvtzrX1+K29ARugL2gdDNmRJW7YNiVinxKxTc2zT4va&#10;puU7JoesEDM96poT984v9C8sDi5OhZaUhBcl/fMKPAtjucuLwytSkWWJwJqS/J31Rcd7Kk/0lZ/s&#10;r8DhmeGaV2e1vr6w++S0+hNT614YrjkyVHmot2RvZ9Gu1vj2xtjm2vx11eG15YGVZb6VpYHVlXnr&#10;agrW1iZWV8eXlkXnFwZnxwOzYhCG5iTCc4sKFhQlNzQ3Hxieun/K8Ma29qW11SsaGzd0tvflRZbU&#10;1yyorury506Jx/dOm/Li8uV7Z0xf1d2zdcYswL7Fi2Y31LcX5K0Z7F3a3TJUXjhYFsf2cDPqi6dU&#10;J2Y1Fi/qqZvVXD5cl+qriGPrtNlt1Yv7mldM7pjfVY9ZChDmddaBsKC7Yd1w56r26jWNJTMiOXUS&#10;ZhUto4vHGOYxB7LTF7Hoy5i01QzqBiZ1K5O+nUXbwabvZlMP8qjP8ihHhfQXpawTcs4ZJeesivuy&#10;kv2ygvWKgnlByb6o4mAC+LKSfVnFfFPFIjhgzjUd7209HwACliG8quXCLUgAyd5QIovhCwrKeQX9&#10;lJT5goRzRMR7FnHA3OdEzJdUvJeMglNe7Q6zsDnjseiTv8+nZocYVB85w5+dFqVlV/HZDXxuHYPc&#10;RCa1U0m9lOypLOoiMX+tTrHVot1m1W21qLeYlJu00nUa8UqZYJGEM4fPmMalDnHofVxaB5PaSCdV&#10;ZmcVZU5KpKcnsjILydkpalYdj9qrEczNtSzOc88Pu2aFHAuLAqvrks/Nm7x/Vt++eQNPL526e8Hk&#10;1VNaF3bXLuiu3Tyvb8PsTsCmuZ3rZ7UtGaie0lDQVervKg22FwUHKosWdLauGJi8YfrcY5ueevfk&#10;6x+cefvq8xcvP3MewhsvXX73xBvvnXrj9rlrX1358Icbd7944+bt82/dPHXx7O7DR9bvOLN73/HN&#10;a7bM6lvW27BuSsf6qZ1Le+pX9Ddtnzu4d8n0jdO7ARC5qLMGIiHZ2mmdL+/fcHrfuhe3Lju4ctbu&#10;hYOAfYun7l82c+/iGc9uWLF8ymDIYqFNzMh6MoOaQaNk0lhUDpfBE3JE2NszyDQSPTudjJE1iZQ5&#10;MSt9fMakJ9MmPjFpwuPj08ZNepj9xYwvxDxM/WKjXoystPTfxCgBjJNhDpiUlgWVUrPo8FQ8poDP&#10;EnIZfCaFDSsURALggckZVAAIcMnMZMiyeS6B9vDKHZ+9evPK0+feOXThxsGLr28/+crGF6/sfuW9&#10;Z9+4/eL1Oy+/9+Yzr6zoW1Bgyu8pn7pt0eEVU7YP1M5ZO2P7U8sOb5u/+5n1z184eOnL17/8/JVP&#10;rz395ptPXTi37uSFjWe+PPnJGztfvX385vltp4+uee6lbSd2LNi1qGf54oFVz25+ccfCvfPbl+xd&#10;/PRLG0+9vPnlD4/dennz+QsHrn3w8pfXTny8feHh7vKZtbG+2kR/RUFnT/P86tLBZEFLNK/B4ylz&#10;OIoK4i2dHdOH+4am9/UMtbd2VJa1lyUHakqn1iOusSHPU+VHbCv6UC/uqynw1SQCjak82Lnh/Sre&#10;McI+rTRgi9rVsLGEHSZs/+ASdrAA2LXCpq4y4oJNHaAsaIf0sJuFjLDthIywKfWo+bD9g8QgwE9L&#10;2PuVB+yYOU55zSDXEBbGCcKhdNgog8ju8thgbXFfVbIpEShy6WtDLnjU+oi7OuCoC+e0JYJdxXkd&#10;hWG/kl+Ra4WYlMtQ5jG3xgMgh7Xi9qJwa1EY8lZHcjA/DUJDzAfoKMnvKisATGuuWNTfMqWxrDaS&#10;k7RpoIRKnw0qqgk6q/x2CKG6gYpEdyofhFK3qSTHWO61JKxqqLQlEWhNBjuKIzAlwnw4WF0Il5UB&#10;O0yP+ARfQE9ZwUBVEu7CzImFGc0VMD3CRhdmS8z7QjmQF+4C4C7IkB3PtFMbSue012CCGWLgLuTC&#10;rDBOiflmKGdaY9n/2QQwctH8mxDTcyUMn5Tpl7ODCk4I/QvDz1Pzw8Q/TYj9FdNzACDApYKDOODf&#10;BKJ7OTmPgk+zAnhUC4BLMQM4ZBMnG//z+BtgpJkA9Emj/8LrKeN1ANpEHW2S9lFQJqh/A+M17Ewr&#10;gJNl45KQAzo+2QnA1DJASEUMtJjueUB8+hFbRvxji/9N0/AKtfwinaBYL0yZpeU2RRXAIqswScrg&#10;0iqvVrJKVOxyNadCw63U8av1ghqDsBZgEtcbRXUgQAzEa3lVkABgFjcBTKJGo7DBIKjX8+t0vFqA&#10;hlMNULOrVKxKJbNCwSiX08sASlaZglkqZ5TI6CkprVhCLRJTCkXkJBawLMxOCEhxflaMn5UnouSh&#10;f/Ap4TEhIoDJfsT+IiqX+GuYgf7TR39q0yGBH7HdVNTFUpZbznGLGS4hDZoLNRpBh3uFFOLfRmQf&#10;5pMShiZybGVCGJqAjIxOHgmFFB9ATAvIWRE1r0DFjcqYqLp/AMQ9IDzy/P8o/I/q/38Uo8zcGECj&#10;/Rbg4eEtEC87BmOK/afANN6jwHdHCWDM/v4nCGC9qEgnLESMGqcA4sW0EPQvP9s3mmAMRl98DMYk&#10;G8WYZP8UY7KPYkyyf4ox2UcxJtl/GrgoaNJRquz/3gQwpmAxB4xpNoIyRASwhh/DYxnGNSSAMa7m&#10;RYl51fEoiK9J8Hxi42RZ2JlmVoYJ5nlWuoOV7nwUAnIuFIhZPVwjPMDDjJ1OmADoRUmAQVwIIY7B&#10;9B48Nn5yzICKGQEBNZdH9nBIOaxMJzPDAcJvAT2kgIrOjORTbPdnv2wXTIDkJ03MNBfMnwQ5V6xg&#10;FUpoMUF2mJXhZmd7BDAq2REZNx9CkHlUH8gKfoFalNCIkyAIGUFmVg55op1HDQjoITErKuVEIeTT&#10;ID6Xlu5iZHrZ2bl8WljCRnSygh9X8JMgCKnIsS1xVCry4azgIJZXwsgf9e38kBfcPAkjAm9BuB71&#10;SJh+JS+iFRUYpAmjLAmyjB2ESCHNCxAzfHCp4KI+hd7HuodnCTxjaAXQntCq/z5LwC1QdXa6FxPA&#10;am6RQQSLYKVFBgtilZiaDy2j4SFi/mGil6B1SyAxbFd4WUEA3BpliDFhDLKSnYRckMYgrjSIq/Si&#10;Sp2wQsMvw7QfALO/mAAmqN+EmBZHDmmR9o7qNmKCMYySItAK0AdQBlADiMFKCzJoEcTDXZwAay/o&#10;GwCvVqDSoHuQGLIYxMXQArATgPYRUyNovFNRO8DqAzEQj1pJmIImQrwvNCAdBkJIkB1EdpDZMELD&#10;aCPBJfYS/ARsJKBAo7gUFSuAFiga5XGhWfCmDtpBzoyPssIQ4uaCeGh5TDwjMo8gtmERhyeBxR1/&#10;4AVVw1ONMvcwBLTItD0PtnMaQb5OBFoUhhEKOyv8XR3si2B3xMpAHDAAZG62m4AHgNwXI/WLEvRe&#10;DNlhw64DIUWAOI6aEhLR/RKYcDh5Sm4MtBS7iYa+A2gFlcRpzbUE0VulZFcaxU2j0AsbMOOrYsM2&#10;qQmg4xOGtrwGiFRz6tTcGg2v6oEOIC4WZKLYcpBB0IsqTNJqi7zWqqiD0CyrsasabMp6EIySKsDo&#10;XUwPY8JSMXoYNj3KJfl50FMU2ACHpTAEHgBihDC90yIw1gB4fMElhxxgkXwwZukZHlq6GwNkpaBQ&#10;xo0TIzoMaSABjGh6hpOejghOPhWZ/4qZOQKaAza9yCaYaoH9sJjlVApyNeKAWuSXcd1CuhN5OWbc&#10;/wISQsJbcgBtyLmgt9CbaN6DkFDaAlAGGHeEzqAvY9RcNKD0wnIYmAZRBQ6JMViOv67AgGRyeH2k&#10;bKBpOFeZhleihGZhJMRUZPgrpccVhMcX7H0dc8B6UbVBjPh4Db+CkKuIS+SwXc5CPuqxg3oQCG/t&#10;2Lk3OkYaJi6YmkBJYCoepYGJk6HRQdFwCbOTWpCvFhSo+Oi9YMhgT0VyWkJGScqyC6WkpJRUJMlC&#10;4wjNWpwINAvs2NFPEppTTLVJqBYJ1SSlGqRUvZyqJaCW05QarklCV3KzJJxMsZCikDH0CpZRzjTJ&#10;GEYZA0KTjG55AJuc5pBRXFJyjiTLiox9M9UiskJGhVzykCU3R2c3iTQypkhGE2j4CrfGHnb4HVqj&#10;Xae3a3UWtc4gVSoFUjFDwKfyZCyZiC7lZ4vZWUJ2hoCTJRGQ5SKaREilSphkGZPMp2Qw057MHvdn&#10;yrg/Uyc+LmVk6yU8k5QvZVFUXLpTp0CeexUidsZ4SKnhsY0yqJTJJU/kZo0T0tOdWqFWTEcvoGQZ&#10;JDS3WZSXo3ZpORURW3Ohd7g+0ZYKxm2KAruiOEcX0AvdoPE52uqQM2pVwRYf2SnzaHp2tgmmAxUy&#10;C/YZxGGrIu7W59lVOWqeRUKHMGCSenVCA2EKDJepgFXLoVjEiIZ0EqfMhszq2lhwsKHCTBwGrOfR&#10;bFIuJibhbtiiyVGJAHYZD+7KqOlyWgakzNXJoASjgIHTQ0ooEwoMmlRutSTqMPr0cq9Wmm/XQ7yS&#10;kRGxqs2w3zVK2JN+p2JNSgVMQ03FRiHJpRHS0yYKqEwVX6wVyTRCqVmhCTrcqbzYQGtne00DhPOn&#10;zBhq704G8/w2V9yfV5UsL/DmR72R6sKKpvLaqmQpoKWytiJe5DIYDTK5mMnKfOJxEYOuk4gynnyM&#10;kplGSp/IopHp5KzH//R7wMQnH/vz7//Hk3/5IyUrXcBhchhUSEDOTJOLBV6rzau3+A2OpCdYEStM&#10;BCJGtVbK58vFIi6TBskmPfYnGYdVFPZXx6PFuZ7i3ByPTl5flFcSdqs4ZG7mk1J6hhbmBTnPIGJ6&#10;DXI1lwIxfrPKZ1LqBHSHSghNapVwoEn9BgU0oJqVDW0Ll9CGuFOgeSFSxSRB21pkXLOEb5Tw9CKO&#10;Tsg2iLkWudCpkWHeBVPCoHJqHgMAgksr1fDpXqPCrZdBY+tFTDmLJKRM0groTpikrBqbUqDkkNFR&#10;ogTRAskK3GY5LQ36S8+jaNjk6mhu0mP1aJAJctShUzKyin22oly73yB7euPK22+8cu/dKyM/fwv4&#10;9tb1Hz5699tb1+7dvISOBP729siPt7+9fembDy+M/PDer19c+fb2ayM/3Rq59/apPSsWdJftXTG8&#10;Z/nkzkKnlf349ec3Xj20ot5Om1usWVNj2tpg3F6tPj0teLjLvrfDt7LCtK7etabB0emmlqv/PCXK&#10;39bj29Dm8lH+bVGx7N2dvRuqdQsjrGP94R01uqP9ji01kpNzYxdXN85MKJpzeHOrQ0OloZ6SaEXI&#10;M7+vq60ylQx6Blrra0sKYn57fSJY4rfWRD291cn6uC9gkMRdusH6VKHHmPJZ8m2qPKuyONdc4ND4&#10;YLl1aLygzzZ9ic9ZFsiBAivD3kK3NWhQQgiojQZAditFcacpZFQlcoyNSUQnx5xat4rnUfO9GgGU&#10;PNRQknQbKiMuKBlicrVCeIayoD1iUcQcRshbYDdAdigK6ir22suDboiJmDUelThHIQS5IR5uLS6o&#10;LfBBFVCgU86GELK7FJzaAm/YLE/k6OFFAFARFA51QTw8SUdZtKkwWJ3vrgg762K5zUUheOvykGNa&#10;ayWgs7ygMRmAGHhxG6xbKl6p17xh5lBvWaI27GkqCMWt+hmNtce2bDixc/vrzx5eM2VK3GxrjsaP&#10;bNjyzokzV4699MqBZy8efv7y0ZeuvXT2+unz18++8vaZ82+dOffe62/cufneJ+/efOfyGzeuXPni&#10;k0+++vyzj299cOfW7c8++uTrT+7cuXHzwzfevHv16vmDh2e3t7RE80tc1ob8AMxv5QF7U3EgaJbU&#10;FwUrwjnQRB2liRlt9dAsPq3Mr5PbxByHlAfNDr0DIQDioQHDJrWaQcLcm4nPgAaEPsq36upjoYHa&#10;subC/ITLHNArIGxK5kF7Vuf5MHuHQ8y+Q59iRhliqiK5uOuhBOh9iISOgOxwa0FfO/QUCHAJ2SFl&#10;kccGck2+v7+mdHJDJVRX6DF3FEcqA9aBmqKOkgJ4zrJgbn28gDpuHG1cGnViFiONxiZx2GQBmyxi&#10;koWMbAGdxAUwsnkAEGhZHEoGQvo4atqTlElPkCEkTWJCSj5DIeHqFTz0iZKCm6PkeTXCoFEaBf11&#10;qGGthx1mFH5IOjSlsHuEvaJDU2SSh6mZ3Ox0Ssb47KzxZBFLGfUXzRlatG/L4TXzN+xat3vDovWr&#10;5y3fsHBFa1mlUSTV8LjRHMeUjqYDW9YBBpprPQYVzDkJn6s0zw+hVSGCRQ0i/cRhwF6j0iZFp+3C&#10;VAZTCsx1sL7ATAJrBKZaMb0K80lNQSCeY4ZJEiZGu0oIk5VFzvMY5Jj0hWmqOJQTdZtBdsDWyqJO&#10;+OxJvyPs0JeHPVDy6KdIeTYd1AWLGsSXBFwFTiPUmHBbKvNyU4RjZwghGSxYEA8CAN+FVQ+ywBNW&#10;R/0gQzw8FdzCz4wTYw4YVjGIbCuNQ/mYS4aUUEIxccgxdDqeFkCjeiqLQaNgCIM+QAzoTHtJvC0V&#10;w7oBtzorK+cNL6yv6kvkN5SV9LS0zO/qXT1lxlOLlr8wf/nx7fuunj7/zVvXR959b+TGzZHLl346&#10;eebutp3ntu56ecvOlzdsPblm44urN7ywbvOJjdtOrVx3bPGKw/OXPL1w2cGlq54Decbcp/omb4AC&#10;O7pXtnet6OxZ1T+wbnBo/eDAuv7+Vf09Kwb7VvR1LWlrmtVcP72xdriqtCcZrSsIFDdUNPe3D21c&#10;ueXs8VcP7T6yYcX2o0+f2LnhQGVhY2tN/8zBxdP6Fi2auW7xrPUrF23ZsO6plau3Hzh06vDRC33D&#10;a52BhmCyv7l3/eqt53cevLr/yNu7DlzYsfvM4WdfO3nqyoUzb5x9+tDpnZte3Lri6MbZe5d2bJiR&#10;2ji7YM+K4uc2lW+c43l+c9k7Lw1ff3HKvUsrvn5j3dltfR0BfUeuvSPXCujKNT+AcTBkH4rYMAE8&#10;Nc8+Pd8xI2on4JxV4J6X9C0iqF/E/hYFFxcGliQD86OeJTHf2tLourKCNam8zVXJg22Vx7vLTveX&#10;nR+ufnVq7flpBKbXvTKr4fLCzvNzGs/MqD0zs+7srPqXplTua49trvLvaizYVhvZWhPeXpe3qymx&#10;szG+sTqyKuVfXR5aXR5ZU1mwtiq2rCwCtQOWQ0XVJUtTybnx/NkF4XmJ6PyigtmxvCl5/vmpxLyS&#10;+PzS5NLqkvWt9Vv72nYOdm+f3LukrXnHnJlTq8rnNTdsmTF149ShLTMn9xbnD1cWzmmqXDfcuXvh&#10;tO1zB5f21M+oL5xSV7i0r2k6cVBlSyKAvPTXpWa3Vc/rrJvZUjlQlewpK+h74AW6vzIxr6VyfV/T&#10;5p6G+UWRGjknRU5rZlMH+ewBWvZcJn0Rk7aCQXDADPpmJo2ggSn7OJQDXNIzAurzIsZxKfuEnHNS&#10;wT2tYJ+RIw74VSWHIIC59wlgAm+oWVc0nKt6gvQ1ELyvHnHAEF7Vct/SIgL4sop5WcG4pGS8qqCc&#10;ldNOypjHxGxEAIu4zwo4zwoZLyq5Lxr4Jz2arQZeY9qf85/4XR6FFKRTnGnjctKeDJHSS7mMOgG3&#10;gUNrYVB7WLT5cul8mWCBmLdQxFku46/VSLeYVTsd+nUa8RqVcIWUv1DMnsNnTOfRJnMZ/Tx6F5ve&#10;zCRXkUnFWWmJ9PR4ZkaClFVEzijMGtcmZU61aybb1L0m+YBTOzfuXVEdO7Zo2qF5QwcWDB1YMmXn&#10;3IEVQ01L+hpWDrdtmN29eloLYMv87t0rBncs6V07o2XJQPX05sKuknBbYai/onhqXc2Cju4DK9Zd&#10;PfbyV2/def/U9TefvXDl6IV3T7z1/ukrH51/59OLN7++8tG9Nz/48NyVj165cu/N9669cO6ZNdv3&#10;Ll2xecbQ3iXTD6+eB+G6KR3Lehs2TOsC+dCqudvmDIAm7FowvHlmL4RPr5i9fcHkZ9bPP7lnzbFN&#10;izdO71wz1LhvyfAzq+Y8tXDKkXWLn92wYvOCORV5ecx0UuYT6WwKh5pFF7DR+b7Y2zOLyqZm0bIm&#10;kdLHZxD2vpkgpI1LJ6jfieMfmzDuL0+OIYBHGd8x7C+268WOnf8Rsh64ksa5UPqJqDpSGplJYcOD&#10;iXlSEVfCYwo4dB5EZk3KzpxIwgAZYmgTKXIS18qU71uw4c7Z69cOvXbr6JX3Dr95YcvpVzef+ejY&#10;e/fO3bl57Nq5XScPrzmwanh5b9VAZ+XUZ3a8um35cy2pKd1VM6c0LRyqn7Ny6sbn1r/w9gvv3nzp&#10;/ZvHb37+yqfvH3v3xnPXR9759edrv3z26r0bL7y/afqObfP2HtlyatfyZ9+/+OWJPZdWTds5p33N&#10;awffObnt9aXtGy7svvbTjZEz+28c3nZ5yfC+2sS0fHdrLLcj7u8K5zSWJSYn87uryqZ1diyrq53t&#10;9zV4vLWlqY7utp6Bjrauhrra4kRDMq+7ogj2Bn0VBc0F3iq/tdRrrAzb6+OBllR+b33ZjO6mvppi&#10;2J3Cti1qV/v1YtiRok2pRgDbOdizwR4VQryZhBAAuz5I3FaSB3u/0oANtoWwUYS7sAOEEgCQALZ8&#10;sBGFjLBXbCF8QTfEfDV5bhCGG0rndtUD4LLApq4Ku+AWbMnK/LbpLZXzexq9Cm6lz9aWCEJYaNfW&#10;BJ2w0x6qKuxO5UNMkUNXkWst91piZmWxU98U81WGnE2JQE9FHF4TwrbiSHMyCDExuwbCvqpkeyoP&#10;APXOaK0aqkvN7aid2VQxDG9dmewtLYBi+8pik6uL6sI5UMvsliqorsxjhsJrQ66OwnDUrIjb1JUB&#10;+2B1ITbqndFc0RD1Jh3aEo8Jfi83FuRienhKfQlMknB3qKYIZk4YqhAPUyXmieESqoYS1kzrWTWl&#10;C+ZVeHi4Bdmh5IU9jYv7mmHihQkWplZID5NtazIIgLsAiIQqYB7+N/Tfx28B224+bL4p/V9aQGKM&#10;0kX3uSL0v3COhOl8FHIOOohLynKBDIKC61EL0IeBGkFIxQsoOD4p0yOm54horochpDrxP/v4z30A&#10;l2xlk8yMDAMtTUedpIUQZGamkZ6uB+BIykQNeYIakD1eRXpCnf2kjjxOD6CMR+ZWtIkmAAhYpk8y&#10;M9IszHQrAB0kluFkZ7geBY/kAfCzvfhvXEwoEhQCMrvBbahko/9MsSUE8d/ro0iZJTVmSR3AJK7F&#10;xrvYkNcirQeMxuNIvaDKIm0cJXQxm6vl1mg41RD+BnhVCmaRglUoZyZljAQ2tgCIqQUiSvQf4L4R&#10;7RhgZXgUBCmFmdT/UOgT0byoT+lO4iQ2q5BmE1CtmAURUNygPKgxaUEpxQeQIQ7470INM6JmRR4N&#10;ZYQGYm18mJfCmvlbwMwWIlP/tXBM9v/tgFr+dSCzyFES7mE8Uuw/AW4lnPfhsYxlTABjPHoX58Il&#10;qHnISA5GATyemLDwg0kDLv/vCkxn/usYk/2f4uGMxPR7nzD7R8BtDgJudsiIbSsxRssZTfmP5nPc&#10;v48CFAALkAZ3uoId+V8A9AFRR4gcQgDdwMAv9fCzYeDnGa0Lf82Agat++AnF9Fy0KNAQh8rNtrCz&#10;TMwMAz1NNwaMdP19pCGPCw+7WxgtU8XNx44WACDrhHGzrNiuLjHJCoyyfL0kohWFVHy/nOOVstDX&#10;KpiyfbhS6kQNZbyGnmahp9kY6XZWppNP8UqYQSUvXyOM6cQJOScioOYCIJ6d5aJNslImGDlZFl62&#10;DZYz4oMn5K0Ue0GgT7RRx9voE1ywEKsJU1cFKwGyiB7gkT3cbHiGgFYUN8qKIISSoVIOKUdI8wFA&#10;gPIhGTojk5Ir5+TpxcUGaZFGkFTAa3JjGmEcZJ04aZCksMNqrSih4sXl7CjcVfMTkN4oLYEQZIgU&#10;08MgQAK4C5dSGN2MCETCwyAOmzDHFDE8ACnbpxXnW1SFRnlcI8qTcfw4XsJChzXI2EFYOgVkP3Q9&#10;YRqbBAEu2RnuUXUd1RAA6AMspthjBP5MClZSvTBlFJdio0OIQV8UEZsTvOxCW0npBYLsMC8rCGuZ&#10;nAlLMDIdhnAUkAYD4o2SKoO4ctSyUEG4uQaADJEEPVyp4ZfKmEkxrJv0KCcTrfuw6BNzbwg0HNQG&#10;FEYrAPWGDRKsbkhXsUZBpIZfoOZFQYaUoFpYbwGgflilIQbPnwBQfvwxATQFlA9rJUEMoy8ScEi0&#10;EhracBcGL6ykOJ4YTVA+8qsBueDxCFtkqBpRdyBrBXG9qMggRhwwbg1oGQkNLfd8UgjT5JhQB00D&#10;QAIZA/YJiIEGEB9jobqgR6BMnbAQnmEUuNegaxBzzw3L2X4JwwdqjAzuHxzICuOOTwYNz0Xf/8Hy&#10;xPDB5hD0HDQZVFQEUxa8FPGdAZ8c5mbBSoRcN6PzdDlV2GZXRq+U0ksJM9lRoBOasUtnSKPhIVrX&#10;KGoziTuNog49v13Hb1WxEd1LMLu1AGz1qxPUgwyRUKySXXk/rxC5brbI60zSatTvknIQrIo6l7bZ&#10;Y2hzapoAmO61yGuJNEhzkMt3acnDMMlKAVphIYwXGCl8sp+ZnkOdYM9+0kJ60kh8DgLzgxUmCtok&#10;M3WiCSYBAJtkAzAzLYwMMy3NSJmoJ0/QZY/T09NgOwT74QKAkBrkZHl52bB3CsEwRA6Qs30AiIfW&#10;Q/6ukRt2n5Du5pHRxyWsTDs7y4FPh1Xx85S8COYypawQzEswOYjo6GMapCSEFS/++hA2pcQXACVa&#10;fqleUGEQVkKo5ZWp2KWwmVSyihGDyy83iCqMoiqjGN1FRC+/HHG6rGK01aQnIcSJcQhQcYrVnBIN&#10;txQApeFiMROMP3BBG1RaQkyDOSGlFcC4qwGAAJcQKaImQDCI6uyq5hxtp0vb5lC1WeXNCm6VjF0h&#10;YZaJGSkJs0TOKVULy3WSSp2kXMqJsUheekYO+mKG4RcyAwJ6QCctlXGSElZcJUjBkJfQ4/C0On6l&#10;W9VqlzbpWBWy7GI1tdzEqTOwauSkYqu4Dh6Pk+HXcGIispebYXWpkkZRrl5g52UJpVSRiiXRsIVR&#10;pysVCGh4vBydI2QLyhhyh8ppkVnpE1hypor6JJOXKRJTlAKSTExRq9gmXqaMOUGs5dpVDBNAxzZa&#10;xFaP2hmyuuM5/qTP11Nb1VJe1F1THrQZnCppY0miJh4N2Y1GOTfqt/hsKrteUhTxRDw2GZsqoGcL&#10;aRR6ehp1wiRmRjYrI5syIZOZRhbTmUJKhoSRpuKQNAKKXkjTi+lGMcMoZQatKruar+ZmQzzIqYgr&#10;4tCq+WSdgCpjZZilnBy92CxlQUqDiMonP6EXZRulVIucbpRR9CKSXpJtVdA9OnZHmX+oNtpZnBuz&#10;Sb1yekjPyzOIcpXslEsX1Aq8Mk6eUZZymmIWjVfKM3MoQaPUb5T4DGKvTujRCgAg5OpFCsaksFXh&#10;UnGVzDS3hg9QszOM8MtKL7dJuRo2GWAWseyEA2fs/Nkq4WAqV83KllHTAUpGlpyWoaBn6nk0F2HU&#10;BelNQiYAskNKnBgSGAWMXJ0sYtV6NNIcFUoGt6Aip0JglbD0PMRSE/6oKQ4Fk5fxh8JcvUmU7dII&#10;BVQyN5smpLEw++vQGoMOd1E42t3QMtDaOdTe3d/SAXJzRU0ymOfSWxvL6hL+WNgVSAZjpdHCkvxk&#10;dWFZV30z5HLqDQoen0umCGhUtVCgFvJFLPqTf/5DdsYkSlb6+Mf//Kff/ffH//T7CU/8BeRxj/2J&#10;lp1p0qlZNPLEJx9jUrN5LLrLaPLozNXR4oH61qayqpDTo5LIBCwWh0GHNKT0idT0iUo+NxnMrYrl&#10;F3ndSbcj6kB2Y/DuHo2El/6EMGt8RcQLDQXtCU0EDYUt0gKIGuFCJLQkhNA4kD5EmKxBPLQhXOKG&#10;9WqlmOGAotjpj4spmdjhs4xJdmnlBjEX5IBVb1WIPAZVxGkGHbYpxUoOTcGm6oRMo4RjVfBdWolN&#10;KZAyMhmT/iKkTDLLuEGbFiItch7chVsmKUcnZGgFdNBMm4Lv1soiDn3Ca0/k2sI2vdcgV7EpcmaW&#10;WcINWNQ5GqmKQ7bJBSUhT2tJfH5/x7ln9498+cnIz9/8+tkHP3z89sg3H458fWvkx9s/fPLmZzfO&#10;/vXu5V/vvfntR698/9GrI19ePbt/5dyOon3LB3Yt6l7SXZyvynCzf7e6IzwYEcwu4C8tFMz2TDzQ&#10;qFgdmfRMo/S5Fs2JfueBBvXKAsqSvKxlMdK2GuHJ6Tl39zTN9PxxWf6kn5/tfqZRMqj8t0tTc+6s&#10;LTo/zXRnR9mtrVUvzAjtHQh3B/hLm6LFFknMrIyYNTG3vSwvlMrz53vsMb+jOhHqrytJ5OgB2GYi&#10;5bPUx31dFbGYUxs2yws9xt7q5KLB1hnt1WVBu0PGKnRboZyEy7xq+uBwY5WRRw+b/n/s/QWQXNe1&#10;P4ym6nv13ncpaIs13MzMzMzcPd09PT3dPczMo2GNpBEzM0u2LJltmS2DzGwnsZM4Nw4aYkrmrXO2&#10;NFFs33tz6/1v1Ve33tSvdq2zzj57794853fW2ooql9kqYiPyz6eWQBgxqpwyfsKmaUlibGtHJtQQ&#10;c9mlTJOAkg9ax1qykH7cqqxy6+ESwqBeHDZKMx4DpONVieHZ9nS0O1vZnAjOD3YN1lVDXiONuYao&#10;D9HDkAuEfYVktdcM5YyYZDGLwqvmgww/AYAsjJFNMwjw07prohBCFlmfqS7iQK8FIWxJ+gBQQriE&#10;OBB/qCENJYRnocw5t7kx5BlvzNf5nY1B72htTXcqvm9y7OrJ4xd3bs+73ee2bav3+zf3Db519bG3&#10;H3n8jYce/cUz13927bmfPv3sr1565f3rL374ymtf/+53f3z//c9/99uFzz5d+OLPC3/5cuGvXwG+&#10;+vNnC1/95a+ff7nw588Xvvjqkw9+8dWvf/3zZ56rD/kn6uuagp713a0Ji9LAIVZ5dfmw5eLhbXN9&#10;LVDPhaCrqzoB1Y4IcmgCqHMDl2biM/IBZ2syHDWpPUpRymFElrigt0u4qKX68umWytD6/g540CHl&#10;QRxkpglpjjblQQnPIjtO0EAIGhAgHahzaBq/RgodAPKFZAHwYGPMD2lC00D6ULaB2kxvLrWmpRba&#10;CwoJdyE70HRm4pDOYC7ZFHG2JPy9NYm2VKQ24g0ZNAJSBbOkpGLFyorlxbRSCq2cSVhNLVtFJZfd&#10;IH1JpQxCMa18NaV0JaF4OaFoWcWK20pWLSkDuWwVGW5BHCrMWEQ+uZhLLREzyjHXIzyyWc72G6VV&#10;Ll2dVZGH3SD82wX7Q3qJXsryyNhuvdRHLmFRy2llKwgVKwg2tXu8d+bglmN75w+d3H1m97o95/ef&#10;uePQmZmekcbKdD4ci9lscaetqSp+/tCe+86daKtJOdRSt06hYFNh5vEZ1XBpU4phIoJVNeY0J73W&#10;qEULU5lDzg/hxrIw9QFSLlND3A9heyaWdps7quNbxwdqAg6HSujRSa0KPvL57DXIfUYFTFM6ISNo&#10;UddVBlqqY3GXEeYriOPRyyACTK0ZrxWehUkSZEgTLmEihUsQYDoFoTkZAkDu+ZBroqMBQpiEYW2C&#10;rBHg8SqPBVkSt6TCw025+pgPyonshnNBJ4RRiwYAEeI2HUzvWb896TQikjhiVkNM5M4653dAh0lY&#10;ddCFoJPAaIUZAzTQAWa6muvCHugk0CUgGujXtLfvWLe7pX60UN0X8je1t22cmTubq9vQ3rOvtnXH&#10;9IZ7eodOdA8cOX/xrcee+N1jj3708w8W3v/lwhvvfv3EMx9dvPzKkZNPHzn55LHTz0C4fc/9h44/&#10;fvjEU9v33Lthy6VN2+/avONuEEbHj/YO7O3p3zM6fnh84sjQ8N7hob2Tk4c2zJ3s697U1bauu32u&#10;uX68pWGiLjsU9OTqM9Am+dmxDT99/RfXn3xtemTDtnX7Lp998IFLT471zo32rFs7tr0q3Ow2Voad&#10;NTqZu6mpr7V9eM3k1tmNh4+eeUJnL1D5oWhuZtO+x46ef/nouetHzzx99/2vX330rYevvvrsE69c&#10;u3Lf/qmJDV3Nx+fH7tg5sXeifttg8uBM9b6Jyr3jib2jid1Dib0j6WMz9Xdu7X9g7/Rw3DmW8Pf4&#10;zHUGabtdPZ0OzKYDPS5Nv1s3HDBg7G/IMhEyTQSMUyHjTMS8qcq3NRvcWYjurY0DdtaEt6Z9myrd&#10;G6OObUnvvmzkcG3l8caqc235Sz2N9w82PTZS/9RI4dp43XNTjddnmp9f24JhXeu16aanphuenKp/&#10;YrLusfHC1fH8w2tyD43l7uxMXGxPnGuJnm4MnWwIA040xU42x481Rk80x0+0Vp5sSx5piR+oj+7O&#10;BXZU+3fXRPfkEvvy6QN16QO1mb21yd255I5cfFchtasuub2Q3FFXebCz7tx414XJvuOjXZvam/aN&#10;Dd25ffPhqTWTdbktvW2bulsyZlVb2NWXCozm4lMNVVv6GveNd28baF7TkBzIRtZ21m0Zap9ozsLE&#10;UuM2tCW8o/VpUA7mEx1Jf3cVRkM2hOx5r6nBa1pbn16Xj+1qql7jNVWWrWggl87IhEOk8nV0yiYa&#10;GTMCppP3M6iHGJSjLNoJJukCh3wHm3gni3iJQ7jCJd3HJz8ooF4VYk6bn5TQnpEyrsvZL8k5LyvZ&#10;rygArJdkjBfljJfl2MHAryrZr6o5r6k4r2m4EIIMGkQVvyCjvyChXZdSrokrnhCTHhFR7xMy7hGw&#10;7xawIbxHQL+q5DzjUjwTMR1Q0vJL/jm87PsJOtlDrnBVFDlKVgQqijN0Uj2L3kQndtLIQ2zajIC7&#10;XsjeIuZtl/F3KQR7VKK9auF+lXC/UrBPgR0JvFXM3sCjT7FII3RSH60CuYAulJdmyorSpaXpivIq&#10;IiFLLq+jl3eJaOMm+Vq3YX3Aui5sXw+dpzpw7/z45fk1F+dHT84NHJnuOzDTe2Td8LH5sZNb1hxY&#10;27N3uvPQup79a9u3jdVtHs7vHG+e6aiaaqta21nYPNCxc3Tw6Lq1j5w887Mnrn/8+m/eevCVR47d&#10;f2XP+ZfvfuaX19598fLTL9z1xGdv/fvn73z078+/+/MnX/nlM2/89PEXPnj6la/f/9Ud2+d3j3bs&#10;GGo9u3nywrYZaPeDU31379t438Etl/dsuGPHWlDCrZMbxgCnNk88dnbvlUMbL+1ae3rj2NHZ3ks7&#10;px84uPn0xvHT8xP3Ht595ciB3tpaWnH5su8voRMYPCZ2vgCLyqYR6aQyckUxYZH3XbV09SJWLyu6&#10;iVUrbseO+72V+kWMLxK+DUQGl64uKkNOnsvKSeUVgPLiElBCCstvX7LsttshhDQhfdzmGON3yeVU&#10;KJtUIFfLtFqFHi4ZZBaTwgYBkcEVxURKEVFQRC7YQs+de+CrN3/78oWnrh175J1Lrz2x7+prF159&#10;5cIrTx9/6qFDDz95/umn77x2cP5wY7I9H+vqb5mf6N4x1btr8/jRzWNHNo8cODh39sD0qasnnnrr&#10;oZ+9dt9b184++9Tpa89fvP7SXa/86tofn73jzQtbH9w/eW7b6Imta04e3HDl3L7HLx95/tSORx67&#10;+N4n7y784dWFq0dfffDQSz9/+ssta64012z3m3vt2navuddv7/NYul3m9kxiuiY9U8itryvMQ5jJ&#10;TCcSY5FIR1Wyti6bay3UNmUzdfEQLCJdmfBIY6oz5etKA/ytSU9DzFMf8zSmQq3VseZKf2vKD9s2&#10;AOxUCyEb7B7RZhI2dU0JD+z9Ku1qUELoUfFgXzfcWAXb1+muuv7aSngEtqOwr6sN22v8Ztjfol3i&#10;mtYaeNat5EL6ndXRtnQo67NUuY1NCd9AXXqkKduTS9RFXBmPqTbshLutKdgtexsi7s5kqDHkyjqN&#10;KYum2mEAAf4V9cp4tT5bU9jdGvPVw9pq04ESwrzHEjMpIyZFyqmHFMZacuNtBUgt7TL016YgfcgR&#10;kh2sr4Jbw43VA4XU+u7mgZpKSAoy6qgMJs1qSPP0ljkYVnV+e0gthjThbtqqhdx7M7GWmLvWb0lZ&#10;VVG9JGaQZhzaxrCjMxVojXtgegS5vdLXWx2BWRGmRLg7XJuEyXPPZD/Mn/VBW85jhBQgwnRbHhkN&#10;r2nMTLXmRupScAnh9tGurcMdYw1V/TWx2Y5aADIgBg0kBQ8idnkcJtjGDDzyPeG3KAQE9OIPAVEF&#10;ANDjbyH/Rg8IbtJC6NU5/hLz5tt50FNcGN1Lh/+pvwkx0wIhn2rgUfQAEAQ0o5BmEVAxopdLtGO+&#10;MTF7EQNuU2vA3QbqcCNdDW6hq8ItdJWElcqKFYry5fKyZTII4ZK0Wk0p1pKLNAhwiUBcpSKu0mDM&#10;bpEFtwOzMkpsuEdQO3LCjIiBRW4AgL30xBwwYrYL3whljKpvuwZVcWowSwheLQL2goxfpxfUAxaV&#10;f496ROgiThfRut8w1VXh/K6CUYeA6W8a+MoZeWSwCxCRM98F7BX5olmbEOMvsXfKAJyF/U7g1Oy3&#10;QkTnfzPEq+i/D5zRwTxv23H2FyOAuSQD4CYBbIf0MQKY4scYX6L725BT/d+GjAqPeJFlOQB710z3&#10;405iA6D8buB18t/BjZ7/P4ZvjsT/FP/HCGD01OLgBaBxjTRIvlWDgJ5CYx8RfnJWQspABAZGMUIo&#10;+v8TwLfgG4//l7j1QUS33NL634HF6RrkxZqHx9Gzt2oAUgbIf+szt+LWVr4VqK0Xm1vGjCAoOXHE&#10;dSHIWVEEROui7G4F+iFQTigwj4h5CwDgjnD/1tNuTBQ4UO7QLUGG+Rnmapi3GaUWWAhIq5QA5Jhh&#10;kfQFUIs19FIds9zAJsD0ApOMDSYcGPLw66DkUFqtIGUQZ8yyGos8pxOm1bxK+CGQC8oRCiCkugVU&#10;K6xNHKKeRVAzytT0MgWtREkrlVcsFxFWCokrJaTVYkqRnFoiAz29VIN5dcYtGjlENw8GCz0oZWGm&#10;ZhphWs6JCWlBHtnLJmAEML0UYIOfgLuLwOgxDPgCxC6H2dXLLHVRVlnpRS4+MSSmYsaanAqvipsQ&#10;MwLIplbKCsk5ESHNB5kiQ1suycUsxxgmAAgcohM51xUzwgpuAsqgE2cAICh5lRDqJdUmec4oq9GK&#10;qiAC5rMaegUzruSmNIIMQMVLI9IXgFgouIQQLhHhJGOHlfyIShCVc0MihhfZ2ElYfgC65FNdEOJH&#10;9XsxOzxsyrphM4ooXriEnoDO8oTOAB0D3UVfDChYsMhiHpUR0AdViP2FS0QAC27x2I94TW5FCCAg&#10;RcXUBECEHw+PTF1xy0WM5dLwYLHOKTk1AAU7uwi4VHFziP3VCevUvLyUUYWORuYQsHJC0+CFRAbi&#10;NwAjAnoO9BlsTSS7oZvBoiNjYcrFfgu3oOvi7ev8xvcHKA7gVsN3tOLgOy4Y0VjVgYBW80XcqgEZ&#10;llcYRNB/0CqPHoEEkSEy5qQacwR9w402VBR2oD72yVcE8eJq3Dk2VA7UEtzFvvG6ea4qABKH1FDr&#10;QKtBJWDj9+YnYlj9Yx+UYEstLN832F/s+zkMsMWCnwzlgR8IhUFG0lBmnPe9YVMuxL34immY1TU6&#10;iFfFqcdPxm3V8FrwM3GbcE/OdQpWrYyBUCejNwAkVAhbFIx2NbtLx+vX8wcMgmGjcEDH78Afx87T&#10;lTPrpPSChJYXU3NaPnbsLm4ujEHDr8cdOGNnzap4GTk7hdsWYz6lNYKcTlQAPX4L6x43/UtXSZkp&#10;GMss+KXYJxdWRO7SSqzUYsyyGQbgrXpqsQX0zAoLswLCG2ARzDiwrxgRmLijGuS0hk20wJBU86uM&#10;0rxOlJWzKxHRi6hlAcyfMMnTMEto0MCohFt8Msww+DncODfMJfpBg9ctZliMVS+9UsJIQsmR5TRm&#10;s8vFoObkVeyCkpUHKJg5bF8qbAHo+E2w54QtqIxWkFCzcBdjf/HNLWxrIUTPYgQwqwYjgKlp2HYC&#10;MBoYk9NiShUIyMAXccA3CGBeXo3bB8NeGgbmjc8TKUkJvUqOHwOs4tYiR9DYsdwkiAM9s94gajVL&#10;OyyyTgiN4g6tsF0jaFPxmxXcRjmnQcGtV/LqVIJajahOwcuJmSkRIyliJsSsuIgZ49MTfFqKSYiz&#10;iDCLZqWsgpiahc2zhtvALYkraDkjt8nMbbbwWuz8VgO9QVpRRV3m55ZHJeRKr7bNJs9J6W4N10Nd&#10;xZMx5GaZ1qZQqLj0sFW1fbbv9L51032NfqNRJ1SIaVyf0eEzwkinU1eTAMwSBoC4jERbTZfSFQKS&#10;mFPO13H1FpHJyFdbJbqE3dtalenMVecj3qBZURO25WO2rtqIR88TkJepeeXciqXE5f9EL/2BkLmc&#10;T7ldISgJ2iQGOY1PXqaT0iq9RpdBZlUIrGrM1FIjZKs4TA2fHrIoXRq+WUwziKh2OcutFfj1Iq8e&#10;Y2EtMqZDwQ6aZUGjRC+kSCirBKQVUupqCa3IreYlPfqYTRmyyP16AeSu5ZbpRUSrlGpV0B1KmkvL&#10;CluEKZciYRbE9NyQmulXMJwikl1A8MoYMb3QL2e7xfSwWljns3RVhppD7pRJHVSJ6iKOpEuLHe6r&#10;4npRYbQCp5KTcuta0v6oVaFmlyMH0VBmj4Zv4NMdcr5bJbKI2Qp6hYRcgshd/PheplHAgBBuWXG3&#10;z2bcFBiZczkVArir5VB0XOwgW0gH4iAuWU4rByVc2qRcPY9uFmEPQrI3jxBmAKBIKlaZlluu4ZSx&#10;S36YC5ncajYigJnlJA6RKmPztSKZWaHxmmyVvlBzttDd0DLQ2gnoa25vLzRUhWIuvTUbrapP1RYq&#10;a5L+eDoYb8wUWnMNtcmMz2x3G02YJbdc4dBpg3ab12w0KmXLb/sRMvBdseQnP/nBvy758Q9AABSv&#10;XEYqL1FKRRRCWdGKpWw6RchluU3mplS2JZUfamxfO7xmtKsvHgxL+XwaiQjxASt+/ANqSZHPrK8J&#10;B6q97lzA41KKsvg5kUGDArHmIaPSp5VCjSGj3qhFUxNwAFIuUwI/gRLqH+oHVTWqUqhDaBFk/gs1&#10;CXqQof61fJqESjCIuQo2VcmhuXUKk5Sv4TMjdhgUbIBWwIJbImqFmEYAvU0p1ItYBjELccBeg9xv&#10;UmKsiUas5JBtSkHIqgEg818IfUaFSczRC5gAm1zgNyiDJrVTJTYIWUYRO+m2FKK+iFVnVwi9OnnI&#10;rIFQxaAY+eykwzLYUDM/3HNwfvqpK2c/fv/V37z1zO/efe696/e/d/3eL3/z8sJnb3/6q2d/9+5j&#10;X/3quWuX9qxtjx+caT01331oqq5gZ6ZURW7y/6tetWQ6SNoUJZxrlp6vY58v0B5s591dS36yR/RY&#10;J//BVuYjvYL7OpmXWygPD3A/OVd9trDqcPQHnxxPfLDFejb+45eGhL/b7X12jWBn+J/vH5Q8uyV8&#10;tE2/qaDrCchGqv1tMU9rMjLS2jA33NvXmE96rfmYdxp6UnWoyq3PBSxt6UBt2J7H3Sl3ZEKTHYW4&#10;VRnQiXpysYG6ZMyiCBulXdmIRchyyQWNMf+lg7v2z00gmidiVLkVQoeUZxWxwwZlbcid9dpSDuxl&#10;VlAvhWT3zA6d2zPfXRPVsMrNQmrWZ0q7dJV2NYSFkA1yh7xCBknULM+4LZCChkkK6uReldgsYEI6&#10;kGxIr4BbNT57UzzQna1ERoQtyUBrCnsPWB91Qi7obSAkAkWFvKDYU521fYVEyqkFfVPCA3GQV0DI&#10;ETRJh6bGb4YfBT92tLm6szoMKUBSw41V6wda1rTWtCT8bfFgzm1tDHmiWmWt17m+q23/1JqX7r28&#10;Y2To0Oz0g8eO/fm99z7/6U/fv3bt1y+88Onb7y18+vnCb37/xfu/XPjdHxe++Grhd3/4+te/Wfjq&#10;q4XPP1/4+isMn3/21WcfL3z1OeKA//r55xgB/PkXC1/9ZeEP8MgXX37wy3U9nc3BQJVF31EZrgvZ&#10;u6sjXbmwUUgKGMR9hSTUeaVNj7hwRMYHtDJoAqifao8V7kLVwaVPLTFwaVBLbakI1CFEKwRdvbnU&#10;xqHuofosXEJkAAhwN+d3IP4eEoFnIYW4RYvSh5qHJobs8rgjbmSiDcnCI8j+Gx7sqIpBLvAstEt/&#10;oQpygbsg10e8AORQGoSERTtcyLTGfK2VgZ5sHB5pTUfqoj6vQUVctpS0ehV5dWn5iuKS5aVlKwjl&#10;qyk4SGWrMAvdomVlq5eWrlpatGpJCYSYze4qIqmURq1g0ggsSjkDZEIxjbCaTiriUEoE9DIZm2CQ&#10;MDx6MXS0vFWRh/2hghNhV1grlstYFXpmuUbOtdIrOORSSvHtJeQiStJfvXfToZN7zm0Y2zI7sO7c&#10;gfO71+5YPzR98cCJgxu3zPQOnN2798i2zfeePf7yEw+fP7SnKuAyywRQeItcaFWIYP6RMckAEBxq&#10;mEzUQYsmZsX8KsO8hzjXgF6OPCrD1IcEF+ZaQNuYCMCEqRPQMS/3SgHMRejQ9LjLCJOSVcGHWQtk&#10;0ICAvllxaSUwm3XVVI405wfqq3NBJ6QJYUsqDIDEYYJFWcNsXO2zgabSYWjPxEBOu83NyRA8Wx/z&#10;Id4XxQGhIe7vLaQhHZi3M15rEncxDQ/CJZQWRUblRyEUGyZ2SLwKP9gY+gAAegX0JegnqEdBZxis&#10;q57qaIR+Ar0I2h1C6Ga5UKijtjcaqI/6G33uurbW+fGpE5nc2vqWHdn6rT3DJ3P1W7O1m9dvuG/z&#10;1gfXzV0+efqlJ6/97uoTv3rlja9/9suFl1778tr1Pzz21EcXL79255W3IDxy4plN26/Mrr+4btMd&#10;c/N3Tsyeml57ZmD4QE//npE1R6anT41PHBkdObBm7OBA746O1vX9XVt6Ojbkq4dqqmBSHC2ku1sL&#10;vY01bVvmdr7/1ofPP/Hq9MiGzbO7zxy+tHP+cMCe1EldJqWPWiKmFIug87DJilCgqlDf0dgy3Noz&#10;u27rmVBqgC2LqeyNG/Y8dPT8SycuvnTi/LP3PPDGI4+9/djjb7743Nt3Hjk519M92pDfNty9f6r/&#10;yGzvqQ0Dp+Z7T67rPrW+9+Rc35Gp3v2jXXuHu/cN9x0cGzw43DVWGWi2qro8xsGgtcul63ZqR0KW&#10;AY9+LGCcDFmmwtapkBkwEzHPxW1bq/w7sqHd+ej+usS+2vjuXGRH2r+10rM17t5dFTycT5xqqsbY&#10;3676ewdarw63Pj7a8PSaumcnMfb3xbWtL821vbi+HXB9fdvz65qfm2t6Zrbh2kz9k9O1T04WHp/M&#10;P9BfdW9f1d1dyUsd8Tta4+dbYxja42db4mfaEmfbK890VJ5qix9tDh+qDe7L+/fnIwcK8UO1ySN1&#10;gNShQmJ/Lr4vF91dE4VC7gDURg935s6Pt1+c6j453rF7sH1bf8eBiaEjMyO7R3p3DXftGOyYbc51&#10;xT3dCW9H1AUYroms78hv6CxMNKWnW3J1AWvBZ55pL2wd7ljTmAHsGOveMtS+trMOnXYJ4Wh9GvTr&#10;Omu3dNVvacsd6GmarwoX2JRaSvmIkDNII80yaBvo1C10yk4GdS+ddoBJO8ykH2dSznKpFzhEwJ0c&#10;0mUu5R4+5QEB7SEh7aqA9riQ9rSI8ayE8YKU9aKM/RIG5otyAOMlBUYAv6JiAzDeV81BMijhFkR4&#10;QUa/LqU9K6U+LSE+ISY9fJMAvsL/GwF8zSm/FjbuV1Bzt/9TaOm/xahEL4XgLF+NCOAqBqmWRWug&#10;E9uppEEWdVbIWy/mbBLztkl5O2S8nXL+Tjl3t4y7T8HfK+d9gwDupxO+QQCjM4Cz5PIGJqFDQOlX&#10;8oZ04jGLcsZv3lId3Nucvmvt8KX1o3dsHDs7P3JibujQ2v6DswOH5oaOrB85ONd/eP3gic0jR+f7&#10;9822HVzXeXrb6NH5wf2zvbsnuneN9+4eHzq1af7ZS5d+/+rbv7n+/rtX37h+57UHDl557MSDbz30&#10;0nuPvvazx9/47Yvvf/LGhx+98NP3n3zt7avPXz1+6dyWg1f2Hbpj+/zpjeP7xrt3DLUemR28c+fc&#10;2c2Te8Y6T24YO75uZNEI+NyWKbh11775c9unTm0dv2v33N37NlzePfvE6V3X7zz64JHt5zZP33dk&#10;z50H9vTV1Sk4Ah6FI2KLCSUkJoVNJzEoFVRCCbFsdfmi1e83AEocGAe8aOa7SO4C0OV34lYCmFBa&#10;hjjgRQJ4xZKly29fAiHGKC9bVVFM+Bu/W0HjMvhykVKnNMiEChFXwqHz6CQmjcigEuiYU+hVFbIK&#10;5kim6dW7Hvv1k289evDeh3ff/+r5V14++8qbl959+773X7z85qOnn3nk/DOPXX7ujmP3bp07GPc1&#10;xn3N2Wj3VO+u/fMXoYl6slOTLVvG6tYfmbtwfuvd2wb3zrTM7xzZd2TtyX0TR5+79M7VU69d3PXU&#10;wbX3bB+/uG3i4p61Vw5suP+Ju95/6Nzbrzz8pz+8vfDGI5/sGLuzt2rzSMP+tH/GbRo0Kdusui6P&#10;dTDoGksEp6sqN0QCk/HIVGVsJhmfTcRmIqEJv2/I42pPJZoL1XWNucb6THU+GqkJuZsSvq7qYGfK&#10;2xy11/pNOb8xH7TXhp25IObToiHmaUn6YKsG+1IA7FRh+9cQcyVsKtjLwe4OdrAgwAYP8bsQBzaB&#10;W8a6Ngy2Iic3ANjywS63Me6GjSjsA2FDCGlWe40eFQ/ygiwQF5t06Gr8VsgalGmXoT7qhg1ttdec&#10;8ZhA6MhEYP/Zlgy2xf3NEU9D0AloDLkA9QFHwWutdhgSsGhqpTG9PGPXgxL2k/AsIBewwc9srwrD&#10;9hUSr7Rru7IxyBdkSBmSBbkQcgDWdjftmxre2Nc2WpeBcPtIT382kbJohgvpjspgnd8OgBxrfbak&#10;WR1QCscaqnoy4fqgrcZtaAw7YN7buabn5Obpdd0NA7k4zJNVdg1MmBAHbo03Vee9pqFC5Xxf8xx+&#10;bjrIAIjZGvfA420JL1xCzM5UAJ7KeYzDtcmRulRLzA134RbIfdkoSgpm3RObpg7MDs921A7mE6CB&#10;ZL8nxh3nfhtSagggoQQBf6enBSXUAAAj58g+IckrIHoAt+rRLRwuLkHHJai+DR5RDSG7XMEsldGL&#10;JTehYJUamMVG+mojdaWWskJHWaGBEGTSMg1pmQpC8nI1eTncwvSklbryZeryZdqK5TrCCj1pFWZ9&#10;RS/F3rvhb+FvAD9wEQNmkkW58UPQT0M/E6BgRAFKZgygYsUBanZCzU5rOXktu1bLrv9GqOc2GngN&#10;Bl6Tkd9o5DebBE0mQQuEZmEzAq7BgEdoxB/8NiCpRi2rScNsBKgZDQAVvR4gpxRk5DxASsoBJMQa&#10;DKSsnFojp1bLKBkpuUpCSouJKREhKayoFJQnvgMVYbxF3AjQHEKS8z8D2Y7D9u1QQAJYvxkSHdAB&#10;hETffw/wCAaUnQUDxcQnGQA8gplHsPAJdgHRJSLdIIBFRPe3ISF7vxMiskdM8QIkVB9ASvMDZHSo&#10;BEz5Hbilb/9DwLv3/yDIof8O8HFKC34b30z2vwJ66ttDGGluDue/aSCyjB4CyBlhgIIZAShZUTk9&#10;JqNFpdTIYiEllDBc/m8F/Nj/Fr7x+H+JWx+EmgQs1up3QkQKAm6Nc2tqgMUEAXJ6BG/EwD8OFTsG&#10;rYyAGh0BdQNIDfWixS60WLDvBBRVSAzwK3zcMg+n1M0ucbBL7exSKwKnzLYIbrkdAEpWiYVRZKKt&#10;MlBX6mEJoBdpGcU6WDW4FWY+0SqiOCQ0l5TuVrB8ABUnoOYGNbyQThDRC6MAgzCpF1Tq+AkNN6bm&#10;wK+Argt9OMgnOCF9ZrEZksXXGgyw1jBKlLQiMXmliLicR1jGhxBkyiohrUgKCxazVAFLGJegEZC1&#10;IqpRSLOJ6H7s0F9qGEIRLYIc1co5cY0goxakMAqHhtvtYQ7wAwIqRn4LCF6oAYCA4IfaQM2n4aQg&#10;ZBY5aCutEPLKIQ7m5lfDx4wscdNnN/rGBQRWuU3KDILALLPSik2MUguH4IBLiCZlRAT4cbNiWkgr&#10;SJukNfhRW0kZdsJxQiesMkqyoNHwU3JWTEIPY6W6xQU0YsIkjASXGOSR4HdFsXN/GQnkF1pACeHG&#10;zQmNsFLJi0mgDBQPoqKFNN8iBFQvAp/iwzzKsiphlkC9EQS41HLT6LfDT0bKRUA9IKjZSSUzARqI&#10;ANEW+zBcoo4EKUAVyWlJ3JtrAgQlI62gpyTkuJAQgaVQRIyCDHo1K6Pj1hj4eYOoFjFhcnaVgpNR&#10;8bIaQU4rzOtEBQSQQS+kxtkVQVZ5AMAnYsNKwaiEIul4VVpuEvYJsGdAsx8ABgj0K+hdWl4cICS5&#10;AbCcQQfjVTigj6H+DJeghFuLCxYIsCzCqocddnDLzgQAl0gPEz66JaOFATB+oQAIGk4lKgkoIQKn&#10;1InAK3dDB4MHIb6CARubFNQJ1I+YFIMKgRBkGbVSy8lCnSBA/UAtwS0BAWrVyye4+RUeAMiwfKOJ&#10;BUuHUSmlYolA3fLKghjKoRF9sBvkVbi45U5OmQMKwC1zAaADQ/tCY0EjwrZKw6kCKNlpqH8xHfON&#10;zCdHBeQETv1mVdxa3OVvg17YYhS3mSSdAKO4wyjuvOHJmd0iZzTK6A0QKlmtKnaHXtCr5/chGIVD&#10;ZvGIVTpmk4/AIwZRq07QrOE1KjkFGbNGgp/pi9x9y7Ajn3Gbb+gGzAx0AyU3JWPHYPDyyJivZla5&#10;BwAChxC4iRA6JxuHH/uSo8xEKzFTimH/qUdmu+XLlbAvxT43LDGziTYYFJgFPMwMDC+X7OBRnOir&#10;CCHdJWZ6JCwMfKqdT7MCBHSLgG4TMqwAEcOl4lbqBDV6YU7NzYipGCUvIGGnaSCrdyk9oeJUQQQA&#10;CNgnETfP6sYPFa6Ss7ATkdW8ws0DhjFaXcnGDiQGQJ0Yhe0mQZuR36rnNsNGVM2sVzHqlPTavynZ&#10;N/alGJj1Ok6dnldr4Nch6LgF2CFr2Dk1q0bFzCroGRk1jTlSJlVCiIGUhp0q7Fdh1wp3IY6ahUHP&#10;K0BP07CrVcwq6GwSShQ6Ep8YQV8AoMIvHsCM+2BPi2kZGQP7JkDLb9EL2wAGUbtV2W9R9ZuVfUZ5&#10;t17aqRG1qYRNCn6DUlCvETfppE1aSaNCkJdwqkWsKiGjSkDLcShZPj0v4zQqeU0KVr2ShX2IqWLk&#10;sF/ELSgolbKKqIaSMDKqjaysT90Vsw7bpfVuVb1FkpIz7GaxV0yVRayepnQq7bPqhESPljHQ5D+2&#10;o/+BizuTXguPUCEgkexKpUenE1OpJT+6TUiiSmlsPoFafttKwpLVMppAThcKiWwVW6TjioVEEres&#10;TMdnxRz6uFOj5pWVL/m/jNIKOXuZWV4hYdwupN6m5hfRiv6FvPL/lrGWc8k/YJb9s0qwyqmlCmm3&#10;M8v+1aqipf2aoE3i1vHcer5LyzVIKEp2uYxRknLrAgahXUq3yxkhgyjhUMat8qBR5FKwrFJazCJr&#10;SDjTLo2WW27kE1NuTdgodipZQb0wZpNHTJJswNiVDbVl/E45063m+LRcn44X0PODRmHcJku5FB45&#10;zcAuNnFLg2puWMt3iCh+JSfvNXhkbEBEJ4Z/dOGfbfjv168QOCTsjMfg1Qr0fBLAo+EnHGpAxCLP&#10;BswtaX/crtJwKgwCsk3GRIcBW8Rsn1YatWiQ7amBT3cqBHAJIdwyChhWCcerkQTw43tBBsSs2rTb&#10;7FGLtRwKxLfjpsAAl1KIM76Y3So8axIycSfSFJuU55DzdVyqkgH/rFJtUrZDzrXLWVouQc0uFZOX&#10;i0hL2zK+mqDRrRXxKSRGGZFVQRYzOGqBxCBVuvTmqMuXT6Tb8vX9LR1D7d3DHT29TW21yUzE6bdr&#10;LA3purZ8c9QVCjt8rbmG5mydz2x3aI0ug9FtNHnNlojLmfB5PSaDWixYcfuPS1evKC9etXLpbbf/&#10;6PuIAAYZM+ctL5EKeRAWr1zGZzMUEmHU4x1q7oiY3VaJKukLNVTVBFweKZ/PolHJFaVYzKW3UYpX&#10;29TyuNOWsFkyHkdd2IsMB31qSdZr66iKhQ1Kh5SXsOrcCqFVxA5oZRn8ZNAqlznlwFyMQs2j2obK&#10;hCqFSoOKghpDSlTJUPnQTHalwKnCmBWrQoScPyvYVD4JswnW8JkqLl3GJIuoFRI6EWSDmGuR8/Ui&#10;ll7E1AkZNqUgE3R05JPoGGAxrSxi1zVnoqCESw2fBnEMYpZBzFbzaAo2GUKTlGuW8UAQ08rlLFII&#10;2t1v9+jlRgnHqZGAYJXxU06rVy3Xc5kyarmIWAxN3xD3b5vo/+071xe++PeFrz9a+OO7X330xscf&#10;PP/Hnz+78Ic3Fr7+4JN3Hz8w27Z/qvnclv6L2/rbQ5JaCzkp+slEhL0zJ571rj7dINrivn2X/7Z5&#10;/fceqC19vpv2Yh/zzTWiX201vbtBeW2Q/sww/dMTgetrmPc3LPvtLsPChdhzHaXPdxR/uFH22wOW&#10;hwdJh6pvv9gj3JSiPbKt+dRU/WjWlzIrC0H3hsHei4f2HtqytrkqFDBJYbRiBhNWVV3I3p4K5Hzm&#10;rAc7dK0h4hxpqGqt9BUC1paEd6guNdqY6a2JgZx2GHUssqh8lV8t0bMp1CU/cMsFhYCzxmtT0Srk&#10;5NKwXgFxIgZlSCcP62VBrcTEI9d4TbNd9R3poFPKcss51W5D2qGNGmWAjEsPuYAGZL9a0FuTzHqs&#10;Lhm/0qpLWLSQWs5n9ypFDgk3qJXBZbXb0l2d6EhHG6O+nmw8asT88mGH9VpVbUl/U8xd5dRBOFib&#10;hJ8AmQ7XpyELiFAfduT9ljXNWUBfLg5yWC+JmeTweyFm3KwAGcqQsmsgHRQN0t87OTLd0gDoy6S7&#10;U5WTTQ3bhwevnjx+5+6d4w11f/nF+wuffwb44xuvLXz68cLvf7/wp08X/vzlwseffv3LDxd+/4eF&#10;L79c+PTT3/30vb/8/ncLX3+J4S9f/uXzTxa+/GxhAbcD/stfFv6ysPDFlxgB/Mc/LXz22Zcf/HLv&#10;9MRYIT9Uk05b9S4ZG4oUtcpgemxIuAshh08lhrqFCk/ZDTGTGioKLu1iDmjqQm6QUe1BK0BMqDrQ&#10;BzRSEKBRQO7JVkIdAqJGFdTh/EDnVHsDxIfqbUkEm2J+iAPPVjlNANDHzZqkTQ8V3loZaoh4oa2h&#10;RfJ+B+SFLiEyPNWXS0EEAAiQBcSBCJB+czwAz3Zl4iBDzK5UtNaHPQuPwETRnAz15FMNqTBl1RJq&#10;SRG5qLh4yfKVt60sXV5RUUQtW0UsXlFahDnhLFpx+yrAyiWripZj7+IJJSRkFMWicpgUNqWCVra6&#10;YvXS0rIVJOJKGnkVm1YsYpWpxVSHjg9LTdYizcI+E/7BhH/oymHFWy2jrhbpxXbiSkrFivLVP1rN&#10;KGXUJ5tP7jl7dNvJvvqh4aaROw5ePLLpwPzwzLldh7eOTVa5fNlAYKyj9cj2jSd2b+0sZGDOgQkH&#10;ZiGvQZXyOZAfApiLQANy0KILYMfxamGlgHUBJjRkCgzTGiwoMO+FTSpYcWD5ACVMdKA0SdgKFhHm&#10;K7dOGnXoE25T2KYF2SLnoS9XPHoZXNpVQpiyQFMVsG9Z079+sHOosaY24oEEYS5N2PX5kKvKY0Gk&#10;L+QOq1XSaQzivqDhLmQNQksq3FYVhWgQB5BymSBa3KarCThAn/XbI2Y1IpUBKGXQQHxkFgwauERc&#10;MvwuuItI4phZA90SelfGZYZuAwABeguEALgFYX3YA70CwhzUZ/dUU+1Ivqo/GmpvqF/b2rHd7e/1&#10;BAcD8YlE9QZPYDRSOdXXf7yja39z0451Gy4fPPz0+PTpg0evPfTor87d8frle9999oXPHrj6i6ef&#10;+/ixpz66fO9Pj59+fv/hp3bvf2TTtvum1p4bmzjR0b2rqXVL3+C+tWvPzm+8sG7uzPTUsYHeHUP9&#10;O6bXHOztnA946h2W6nSsqy7TN9Q5Pdo1eWTnyQ/f+e2LT7y+aWrHnvkjZw5cmh/f5dSG+WS1iKaD&#10;f8+5BJVVEYLaVcpNqUxtJFHI1vWNTe+b2HAqVDVsDXSMzZ3ff+rambteuXTf608//4vX3/rdz97/&#10;0yd//PL5Rx7bu37t/FDfjonhrUNdh9eOXtq5/sTc6ME1vcemxs6smz2zfv2JmfUH16zdMzS9e2Ds&#10;jo1z803ZnoAF0Bcwt9lUnXb1SMgy5DOuCZqmwtaZiG1t2ArYkLBvSrkwo9tcaG8hcrA2BtiXC++u&#10;8u9IenZUug/UhE83pu/sLFzpbbivv/mh4fbHxjqeGm++Ntn83EzbC+vaX57vemVj96ubMLy2uevV&#10;TZ2vbOx4ab7lhfVNz801PLe2/pnZhqcm6h9fU//ocOGhwZr7+zL39Kbv7kld7knd2Zm8szt1qSd9&#10;R0/6QlfyTEf8ZHP4WFP4aEP8WEPyWEP6RGPqeH36aF3iSKHyUD66tzoMZdtZE95ZCB/qyJ4fb704&#10;3XV8vPXgmp4NHfVTDdW7RzpPrBvf2te8ri1/eHpw71j3jsG2DR21k/Xp6cbM+vbC2tbsWH3l2vba&#10;lFXlFDOyLn1nKtASc3elg2s763aMdY81VHUk/UOFyo39LbvGe7cMta/vqtvcXb+xNXuwv2VPS02P&#10;VlaglnezKCNs+hSDesMImE7Zw6DtZ9EOsOlH2JRTbPI5Nuk8h3wHj3yZT71HSEUE8EM8yqN8ypMC&#10;2jNi5nUJ+0Up6yUJ60UpAyeAmbhTaNbLSjZmGaziAJAMSrj7goxxXUp/XkJ7RkJ5WkJ8TEx8SEi5&#10;T8i4wmfdhXHArCsCxlU19wm79Imgfq+Cml3yT/4l/xImV3ioBFvZKlvJcl9FESKA66gVrWRCH5M8&#10;K+YjAnizlLsNx1Ypa5uE9Q0CeJpNHmWQ++mELgqhhVxWW1G2SAAvngHcKaQOqPjDesmYRTntM22q&#10;8u9uTF6Y7Lu4duiOjWPnN42dXDd8cLZv31TvnsmefdP9gMPrho9vGj22cejw+t5TW0cu7Z+9cmjD&#10;hd2zRzeMYjU/2H1odvqJc+d+ff3Vnz72+q+u/RzwwqVr9x+4/NLlZ//wyoe/ffEXbz30wi+efuvn&#10;T7z6ztUXXr336bt2n9g5PLd7bPrQ5NiJdWNHZoZ2DrXvGe06PT9xYessaI7ODkMIlwinNowfnxs9&#10;tHbw0t51Z7ZPXtw+fWbTmsPT3Re3TVw9uv2+g1tglD104sDlw/v76uokDA6zgi5ii9HxuuRyyrfZ&#10;39JVZcga+O9RjOEm6VuGn+ZbXlwCAOV/AhQZoiEOGIAI4KIVK1cuXbZiydJFAri8iEAoplQUkWHt&#10;K11JIJfRBSyJWqq3GVwaGWxp5UK2VMSR8RgiGoFFXkXkFxM3dY+8fOnRp048cHL68IHBfacmz1zZ&#10;8uDlrQ8/cPDavQefOr7t8r6NZ4/uvev0sXtPn7ivMtJk1UY9pqqZgV1n9j442bm92tneFBzcO37m&#10;+qV333v8t3cfeGz/1MkLO+5+8ORTdx964siGe68ceenxO3726IX3Hj7/zqN3/PShc2/fefiFs3uv&#10;7Zm7Z/PY+Q1Dp3tzWwLaZjM3bZMUTIoWo6rNpu/2WAdd5n6bqTfgWZNJboyHZ2OR2Xh0LYTR8Ew4&#10;OBX0TwS8A/FIe1WyOV/VmEvls5FYJuCFxQv2n91VgYaQJeVQAbI+C0bBurEz5qu9sJpgR/PC7rSz&#10;KtSVCUMIgC0fKCEEPezoYMMJW1nYGYJyoFCJ3CmDjE7zBQF2gD3ZKGxoISZoYOtbG7ThzLENCoCc&#10;XgBggUNLJ6zUhbAbVkb47w/WO1j1WtORtlQENkuwugFAgP0S7HBAQAscLIKwX4V9Muy7YB8FSyFs&#10;peB/H0gTllf0xRWEkBekjNZoCOESfR2LyX4HpDPRWteWDEMi7anIhv4O2CHDvg6SRRnBRgv2w5uG&#10;uuFWVybaXRWCSQ+mQfiHsL3SN5CLT7Xm1nU3jOAummv9lpzHCLeQfq6rvi3hbQjZK80Ku5BmE1BB&#10;gGhrGjN9UDkxd13A2hRxQoJwCdPpbEctSjbvNcH/3TDT9uK+9yE1SBmy2DzYBnlBGRrDDlDCxPs9&#10;xJB9G3JGEAAbMpAlVB96QYm/rLzBDAmIHtixoTd9gEXh72GlrlLhm7lvgl6soBXJQaCskgLIKyUY&#10;VsjYpWZWiY1ZbGUUWeirzRAC4BLJcItT5oB8hSQvVhIq9k6cQ/Dhr6exN9fYO3cGZrGEG3Ak5OyU&#10;goOZcah4aTW/GqDlZr4BHa8aYBDULMIozN2AoID4XSO/9RshRtyy63WcJh2n4e/DOkTualgFNTOv&#10;YuSU9BqAlFz1nZCQMgAxsQogIqQBwooUAMmLlzdRKSYBEiJiXEiIAQQVUX55BADK7wA5IiK7RBTE&#10;4/7jsPzDoR17wX0rufsPAiOA3TcJZpwAJmK4SQA7oXeh990opoj4zVBMgk7o+XaId04shB6LU5U+&#10;nNpENCfWZ/4+xPENivc/x+JT/0O4yZv+Y/g/RgAvEniLHN6tQEMeAWm+Tf0i8gNRMoiVWQTS/K/E&#10;IhH1D+Ibj/+XuPUpVJmo6Rfr9htYfBBhMV8FIw6Q36TnISbqP3jzhb6NRcb3G0ANjRhf1FVu7S3Q&#10;kaCHwJhdXB0WqU3E8C2CV+7llnlu8r4uVrGTWeRgFtlgnqevxj4AYhSZAMxiM4BVYkEEMAKvwnGT&#10;PHOpOWGM4uVGMIpXEDeK4yZx0iRJGEWVBlEMNKCHuxBHxQ4pWTAuMMoNZhh2KawpRsoKHXGpmrBE&#10;VfYTOaD8NkXF7UrQUFfqIXdWiYlTrmeVIRpYDmsWs1TFqdDySQYxzYIgopoRsEmMYsNOAsZtBxF7&#10;quCk8dUnA0uPTpTTCLJiehwxqRAH7uIUSLWCXiWnYWylilkFS5Ken4VlCNoLqg5qBuoHJ4ChJrGz&#10;t/lkzACaS3RiBqNMzJpZTMfs9dkVdnqxlVVug2VRwcFssuXQWJyElIH5ExZRgzLcDBRKiMxMAYvm&#10;mEgjpkWgbPhBpHERLSamYwcAi2gJkBmlPla5j0MI4RGisOCyygOMUhePjJ3yy6fcCAVUrwg7dxM7&#10;7lfKCokZIT4Fc3nNJji4JA9E0PEwKhfxuAAQ4FLHq4IQoGJVLrK86OMAuAQlugsy9F7E9UIIfXix&#10;Y4MAl6BUszIALSdr4OdNwlo9Lwe1KiJGhYTIIgEMlQzVruNiFsAyxg0CWMmtVvGyyNAToBFAY+VA&#10;I2Wm4PeyK4Lw27nEMKKWsSy4GQ2nCrKGfGFFk9OxOVDDTej4Sb0ghT4y0PLiaPu0uIOCTgtAfPAi&#10;AYyA9LBrglaGtQ8mduz7DBqMaIwAhqGKOGDICwmgAf0tH6vdANLwyt2LgAThKTw+Rl3LqJVQD4vs&#10;r5KRRjWGgDg5qDSIhvG7kBdM+3iOONDHJRHYMkFknL27QfiJiLAtieKjG8a7FweKD7PNjbxQD9ew&#10;axCU7CxmJIofsYwfulwlZWTlrJySUzCImzGIWhehFyLar10nwM7uVbKws3s13Da9oNMo6rYrhq2y&#10;QaOoV8vrVHPaARpuh5bXrubVqXkF3JwUt/bmVis4GQC+S0TfMWDOzAVUzLk69E90djV0Zma5jVps&#10;Ia40EFboK5brSKtM5NVm8iorZbWNWuQE0IpdAPQUj+xFrt3Rh4asCid5tYlRZgc9DAQVv1IjTGlF&#10;aQglzDAAHx0RGTsq50Tk3JCCF1byQwA51y9leyUsj4jpEDLsApoTRqsCO0OkSkKL8whhTrkfQiE5&#10;gpu2x3Cv3WnoxjoBdvq1kp3RCvNa/FhrgE5Yrxc1QDUaJS036xDjTaECtfxWZFdt4ncaeR0Gbrue&#10;04K+RFQz6wEySk5KrkG7Uxklq2IUYLtr4DXouAVE+iLeV8XMKhnVABk1DZBSUgjoEoB2vxjwaEpG&#10;Bkca62zcjJqdxjokLQ6dClsUiH7Mpp8Wg/nnBiiVImpSTEuj7gGQ0GpkjFolu0HNbVILWizKXouq&#10;36YZBFhUfQZZl0bUpuQ3K3hNOkmHSdmll7Ur+A0iZlbEzElYdRJ2k5jVCKGM1yTnNkpZODXOqML+&#10;BeCn1YyopMIhrbBp6V4jO6hjBqo8fYXomJ4f4VUYeBUaPlFhU9jNMr2QTNYKGHJmqZB6m5x5m0G8&#10;bH5N1cJnbxXidnb5CgG5hE8qVrDJGj69YumPNHymR6c2igWM4iLKyhVKNlvD40EKYipFzqCySlYS&#10;ln6fXvQTGbNIzSvhkX5UvvR77Ip/pqz+v/jk77PK/0nKXGKQlMuYK/0mfsgmMMkIGu5qm4oSNHEt&#10;CpJZUuE3c01iglFCtMkpVgXVLCFq+KUqVjHAKqYCnHJ2UI+dHppyqmMWhV/LB41NQvNrhUmHKmyU&#10;OmSMuFXZXROu9uoDOgEA4rig5znVuIlhAp5N2BQxiyxkEHnVXLgFjzhljJBe4FYw/UpOzCxNmKR+&#10;DS+sFaTsmoCK75Kx3Tif5BKzjVyKhUt1SNghg8QmY2o4FXo+yasVVDo1aY8+6dKCMmKRB40Si4QO&#10;cCjYBgEZVlwvbsvrwI2AsffXVi162Y1e1iO9Ry0GwcCnK3EnxhGzGv5XhwgmIRNuofgQDTQ2Kdcs&#10;YkGCGFuJn8VoFDC9GilEQDasEM2tEljETKOQAiVUs0sFhCUaTml3Pgxwa0USJp1NoLAqyCI6W8UX&#10;G6RKh9YYsrvziXRHbeNoV99E39Bk/zAI7YWG6khSxZdnQunmbEPCG014wy019Q1V8O+5zWO0+ixW&#10;r9niMZl9FrPbaFDwOOSS1auW3oaMd1cuvW3pT34IWLHkJ6uW3V5WtJJYViwT8SmEMrjLY9E1Cmmu&#10;Mpn2hmRUbskPbievKpFzBHKhmEOjkcrL2HSKRMAVMKgiBs2skLg0So9KkbCZurNJZADqkgt6c6lN&#10;wz1+jdQp4yftBrdCaBYwQR/SKwJaGQh2CRfqCuoQ6gfVOWJ8oZ6tuDk1VBrcRXqjgGEUs4Imrd+k&#10;cWpkFrlQJ2TziCX04uV8UikMAYOYa5YJQO9QSwFwV0QtU3GpRglbL2JqBfSAWVVXGUi4TQo2SUwr&#10;i7uMzZlozGmASy5hFY+4GkKID2NKJ2QC1DyanEWCRNBYA5ikXJ9RiR3tKeN5DYpc1F9pt4YMOpdC&#10;YhHxDDyWWcT2aWXQPXRc8mRX7eN3nfjtO89h5wH//r1PPnj5iw9f/vjdp95/9tJ8X/V4U2jfZNNd&#10;u8dGq82dAWFfgNNpLd9RI9kUo651LT/XwLurmX8ysfzh2tXPtZU9317+8iDt/XWyt6Z5L47S3lrH&#10;/8MhyzND5c8NlP37NtnCOf+rgxXPd654vnf11+fdC692HUj96/lOxov7an79wOaPnjjdGTHNtOY7&#10;0tHaiLc9Ex+or+rIBnNBY8qlynr1EYO0PuwYqks1xdwwsvJ+S0vCaxczQM649H61IKyXgDJhUapo&#10;JfMDnQ0Rb5XT1J6K1AZdMZO6LuQGGZQ6FlnLJPnVEoeE65LxfSqxilZWadVICCuEZUttIrpHwYWk&#10;GqOugUJl2qENakUweEM6MXoBB9mBnPPZIQV4PGHRQuJxsybrsUYMyqBWFjWq4BaEzfFAa2Uo73c0&#10;RNwtCf9cT2NrpQ9Sq3YbIAUTj4wYX0gQ8sJJa0xGHHNvTWy0MYPobdDHTPJKqwoEn4oPZWhL+gsB&#10;KyQCBfMqeUGtZKwu15NOTjTWA7qSidHa/Jktm959/NFX7r83rtd+eP25hc8/e+neu6/s34uZ9r7/&#10;s6cuXFj46PcLn33+4n0PPHXproWPP1749NOH77j48uOPffTznyICeOGvOL7+89eff3qDAP7z5wtf&#10;fr3wp48X/vSnr37xq0v792Qs5qGadMFrh0YZb6mpjdpSbk1jpSfjMYV0cqiQarelBmdqK606qCio&#10;H1BCpaXsBqSBNqoPe0CGCoS7oAcNxEGULVRgQCMFec/06KahbkQb9+VSbckwNCXULTQE3EWAhobs&#10;EKcLacIligCAdLDXmi4z9AGM0w044XGI1pOt7KyKtSSCiAOGaBCCvjnsr3FaawMYeQyzRFNlcLgp&#10;199UA2ONVrayZMntZctXlK8qL1leWry8vKKIjBldLV+xaunKlUuwEC7Li8oIJUQAqYxMqaBRCXRy&#10;ORU7x3dl2eplxYSVFaTVZEoRk1YsYJUpRRQ7/HdmkWZgzwwbYCnNS12lJq+QMUqkzDJpyJ5wGz1B&#10;e8Bv9odsoZ76gT0bDsyPbslH6kdbxras2XzHgXNndh/dNDS1ZXRisr07qNezS4vcOkXMaXZp5TDb&#10;6EUcmHCiDlPQogMBeZ7XClg2pRimIKtC4IeKVQrRbAaAeQzmNJj0EE0LywpiZGGlACFoVinZJJis&#10;HGqR1yAHuLQSpwaSEkUdep9R4TcpI3Yd8gsNmtZsfE1bXXMylMa5W5hCIQvIK2hQQOKghJQBkDLc&#10;jVo0oEGfOsGahbw3w+wKhYH4ALgFIUSuj/myfnvKZYLWgWiVDgPED+jlECHjtdZGPHVRLyQFQGbE&#10;oEGvrSEv1N+gcQHQGaCHQG9BHQNuQccDATrDVHvDlpHeyY6O6khtKtoe9jb63A2F/FRrx/ZMbq66&#10;sMkbGfeE1zi9Q+nsxv6BUy2te1uad6+fv2f9/JVYcrylY9fs+kv1zVv7ho4cPv7ctl0P7z345PHT&#10;L95x+Z3L9/7szivvnr34+tGT1/cdemp27o7+oYOQbN/ggfXrL2zbdvf8hotTk8dGBvaODO6ZHD3Y&#10;Uj9j1CQ1inBluL2lMDLcNTPRN3tg69HXnnn78Xuf2T639+jOs2cP3tWQ7tIIbDySSkyHf9jlArLW&#10;iB3Q7FXKjKl0jcuTyNX2dA9t3HPkvpa+ram6yZlNF89efvnxZ3/1wmu//eWvv/79H//62WcLC39d&#10;+PIPv7984ui+DXOHN67bPNS7a3Tg/OYNJ9ZO7R7oPbxm/PS6Dec2bju7Yeex2W2HJrccGp87ODZ8&#10;bLxve3u+N2htsSkHw7axmKvPoxvBCeDpsHU2ap+L2NbHHJuTru0Z3+5caH8eY38P1cUBB3KRvdXB&#10;PVX+XSnvkVz0fGv27p6GBwZbrw63Pzra+cSa9mtTHc/Otr0w1/3SfM9rm/pf39r/5raBt7ZjeHNb&#10;7xtbe17d3P7yxtYXNzRfX1f//FzDSxs6X5jrfG6m7dpk8+Nr6h8ZKTw0nHtwqOae/sy9A9X3DGK4&#10;a6Dqzr7UxZ7K852VZ9rTp1urz7RWn23OnG5Mn2pInaytPF6bOJSPQiH3FiK7aiOHOjNn1jSfmWw9&#10;PNJwcm5oz1gn5ue5t+nMxkkIx/KJfWt6dg61bx9o3dTdsL69MNucHa9N9qX9zWH7cB47zHKkLtUc&#10;dcG+pyXm7q+JDeF2bF3pYFvCC5fTbfn5vmbAhu7GNYXK8Vx8a3vt/o76NV5bnkZsIJePC7kTTPos&#10;nbqBTt1Mp+xgUPcy6ftYtIMs6nEW6TSbeJZLvoNPu0vIuEfEuF/EfFBIf4hHfURAe0rIfEbMfEHK&#10;eUnKfUXGeVnOwUyBcfb3O4HY3+cltOfE1GdFlGti8lNiAiKA7xXQr/BZl/isyzzmFQHjYRXnMav4&#10;Mb92v4qeW/Yv3tv+KUgs81AJ1tKV1uJlvoqiFJOUZ1IL1PJGUnkXtWJGxFsrYs+LuZul3O0y3g45&#10;f4eCu0PG2Svn7ZFxd4m5W0SseT4DEcADDGI3ldhKKV8kgJNlpWlCRYZY2sgi9kqZE2bFWrdhrdc0&#10;4zfPRGyzCee58Z5z0/3n1g0hF9B7J7t2j3ftnujZOzWwa7x3x1jn7onu/bO9B+d6D6/vPzo/iGP4&#10;0Nww3N061HNwZuqh48ffuvrky3c/85vnP/ztCx++cf/L9+6765nzj3/+9p9+//Kv3nv0tQ+eevOd&#10;qy+98cCzr9779AOHLh6f2312y64z83Pb+ls2dtUfnR2+sHX21Ibxs5um7j+47fD04On5iYvb1t6x&#10;fQ705zZPH1s7AkW6Y/e609smLu1ae37r5N6x1n1r2o6vHTww2QuP33dkz/X77z6+fbvHYClZUkQo&#10;InLoPEIJqaKYsMj+LgI0CH/PBBeXrsKIW0T93gpECX8biwQwAKIhDhiACODilZg98crF44SXYZ83&#10;la8mkUpp2Nq3vLx0JYFOZIs4MqPaqpEZ1FK9TmGCUMiGdYbDLKPHjI6nz1355PVfvnz52kMH7zs5&#10;e2Z7977D4+fu3fv05f1PH99638zQgcb8mmymr7ZhuK19YmJsa2fjeGf9+MEtFx6946Xjm++eaNgy&#10;07RzU/ehp86+8dELX756/wcXd189te2eSwevXjl27cD6u5+8/MEHLy389PmvX3n0j8/e9+FdR17Y&#10;MXOpOTmdsHca+JX8ChuzyMAtsygYfqMoZVTUmjRNLlOn197rMHWY9G0ue18iOl0Zm4lHZ2ORmWj4&#10;b4hFJ0LBzni0NR1vrq6sr4llakLRfNBbCDk6M4GmiK3ao6tyabI+S43fmnZb4L+zpA371A/2omjb&#10;VuM11YXssM0DZD1G2MLBfg+2TLDZg1uwnYONX23QBkqIFjfDfM0LaITosz/YAYIedrZJG2yWdM1x&#10;T28+3hD3w3IGqycA1kG4hHUNVkBYVWEpBA2UAfnzgKUQixxywxoHSx4AdkFJG+w8oRj2xc0PWgph&#10;vwTbJI9SBEnBWgz/QsJiCutvIexuz8T6aqvQCg6AXNDSDBpYVX1qCWzeYEcNgM0bADZysLnqz6cn&#10;WusghJQhF5ABsBlujmCunhtC9lq/BdG01U4dAOSCzwxAAsyTA7n4ZEsNhDBDwlRZH7RBtAxUqdsA&#10;ERABnPMYQQOPtFf61jRmNvQ29VZHYGrtSPphakVuFeASpYO+vwFA5J5MGG6t72n8HkYQfheQSaiA&#10;6OAT7LwKG7fcCuCUWXAbLNsiR4to2m8D3UIv8RlFhm+DWWxklZjYpWZIEyWOw45RCPhbTgT0lhO9&#10;DP2GkS5m78JJYieWcXNqXkHDB2An9t04m01YrxPW4e+/GoySJpMU0GyWNZuE9QhGQd2t+E6lUYBZ&#10;PODAmN1bQyU9j7/Y+luooOUUtKycViWjpgBSSlJCvkHWAgQV0e8EMk4C8MtDAGRJwy0NICUAItwK&#10;ESmMICSGALiNDgYxOfJdCOCGtrZbAXvuf4ASRhH+FoooDvzBb4QO/I229x/FNwjgG0bAkIWFT8TA&#10;I1igs/0dAUzEPMH+g+GNLJAdFRnvPFTc1Jt6k7v9dvj/NOD03j+M/2ME8CKxh7i9RTIYEXuI+kVA&#10;mv+IAJZ8Fw35vxiymwzrP4hvPP5f4tanUN2ipl+M8A0gPgxBfosl5WKf+fsGQnRv4NuQUD3fBfQ5&#10;xQ0bX+gMaFzDaF3sSEgJGsQB47QuBkRkckrdAG6Zh7bSCqCvsjFW29FdPIIDJ8Nci04LFoHoWwSQ&#10;tbwoRveKKnX8GAA35w2r2NAVA/h3Sz6cKsZsiGGVYRbDkqTHjYa15bfJKm6XE5YoSMtUlBUa2iod&#10;3Lp1PYKnYMmDMkhpXkgHfjXkjtZEkEEDBYC8QIAI6BZaImEhY5baMU/FNwlFxCNilIwwDxoI4RLZ&#10;58Etg6QOVigjv9nAa4E1Bf+cCDOqM4saLOJGjF1jpaDp8RbHpi+Y06BKeeVu7MuqMhfIMLNhQw8W&#10;RFYUmwNxS00YmDpeyijCjFNh0YQ4kAh0BmhuRL1DgnCJyFToD4tK6CTYaaAczA5SyqjCyknDrDMl&#10;9DTIPOING00BJQYyhxBilgbpJW5qETrM2EhaZaSX2rkkD+4XOiqgYoeMckleRpmdWox5weXB1AFz&#10;xc1uiTo2kkGpYlUigIwKJiD4eeVe1GPRT1i8tcgBwyVuUZpEJsIYVfwfEMAyaqWclkQADUDJQOcB&#10;/42khxBkZPEsZUI7YkS+mB4XUCI4KR6FelAyMipmtZqVhVBOS0PKnBI/swhZuPqgthcnTxgs0Jmh&#10;kyCgEbTYn9H+arGrg4Bvt1zsUuhLIMMj0I3/7nMcGFygR99VYJ9WENzQB3CLeTunzIE0MPogGkS+&#10;WQZs6kaDFAPRJ6ViRKyEHAfcwshWQ20gg+nFygG9mp2GboNbG99oKTk9gYGWhEfwSsCMPuXUasy+&#10;k4bJWPr43II/klAyMbIcJ5UBWTWrBn0Vh38Yhx1gIaMVcD4Ps0nV8BohVHHq4dIgbtaLmrSCBjWv&#10;TskpKNh5OSsHwOM0IWj5TQbcIbBV3qUTNMOzEEFMywgpaQE5BSFGLWM8Iub9+CYwj9NCGnYI7g3b&#10;dNxLOY/i5JCsADbRDGBWmBjlRgC9DAQzo8wKnRxAKbJAZ6YVO+glTkapi1nm5RKDyDgeegjytCyi&#10;xQAgQy+CHqUV1ujFeQAI6JMCjIfm1KCBhlvYJwBqQUrFTyp5CTknhn85EcD8pdMCSjb2jYiGXQPN&#10;gahTkHVcuKzGifxKnMLHaljLyam5Wb24FoMI2/3CHhg2wxp+PdQh1I9OgJG+GHjtGm7bDeC+ZzCw&#10;GnDUaVgFAK8swi0Nc0pgL4rtS8UkrOmhDHg7YjwudP7FjS5ASIjBLhfKAxoFHSsqRMMtfWEM1mo5&#10;eWh6JQP70gV/CkZ66uZgxz5xwOY33Oe/hB7GvVtjIw6vUqhMzCZYRMU+EbjRrJRqKT0nZxbknDoV&#10;v1EjajPIukyKHgBOALcr+S1acYdR3mNW9umlXQpes4RVL+M0KwXtfGa9kN0oZNeLWHkRMytmpnBv&#10;9n52mVFENqnZNpvEFdKHIvqAga2iLacQl1INYjt1Nav4x+WsUiaXwFSy+GIqhbDkR7TVPyYv+ydG&#10;0b8ICN/nlv1TU9Lw5jMXqwJaJbdMLyazK26TsUr9ZqmYXqIVUhNuU8iqUXIoAnKJScq3KkRKDmbI&#10;SF15G33lT+grf8Qs+hG37MdiyhIVe6WOv1pI+qGStcyhJOn4xRYpySAgSKkrswGzV8sziykmAcmh&#10;YMYssrqYvSnhqvLqVMwim4wWMgqDRqFbxbLL6R41M2gQaLAPgugBjThikIb1srBeEjUq4P9zn0oI&#10;/2zbxSwTj2wRYNwPxPGrBU4pC+JDZPiv26figyZmgsh8eAoehzhepcAl49pETBOPauCQQZmwaRIW&#10;tVct9Cj4Qb0U4lhEDEjZLKRbhQy7lG0XMywiGmQRtyoRy+vFzwBGp/+CDNDxiJg/aqMENCD4dEK4&#10;q2SW2qRc+N8eAP/Vu5RCROKacP/PToUgoJcHDQpQIvZXRi1T0CsgMqIkAV6NBAACxDcKGHoeDULE&#10;JUMcNYuk49LsMsz2C9KH1OC/+rBJoeOStVyCSUTV8Sr4FbdruWU1QWNbxqflU1R8Lp/CYBMoIjpb&#10;LZAYZSqH1hiwOnPxVGdd01h3/2T/8ETf0GhXX0dtYz6RMUi1frM3FUhkwqmaWLo2mc3Fq5L+cMTp&#10;jbjcPovVodPbNGqjXMajkFbf/uOi5UtWLbsdsHLpbctv//Gy2360YslPVi9fAqgoWa2SiVk0cunq&#10;FRBqlbLmXN6rM7tVJgMfuhlbwRVq5UoBi7V6+TIGhaiQCOV8Dp9KljCpKg7To1I0xEJJu7Eu5O7K&#10;xD0KYdysKQScKlpFQCONmdSgcUp5frUkpJO75QITj65lkRHLDlUNAMEsYiFTaahk5DEb6t+jFkPN&#10;A+xKgU2OuVqFHm5TitEBwFIGSc6iAPQiDnR7u0ri1ikAKi6dVrRESCk1STkWOU/GJMhZRLtKCABZ&#10;QC52qEURuw4uFWwSQMOnAST0CoOY69LKHWqpmscQUsoF5DLIxWtQgdJnVEfsxqjDBKhNhIZaYU/F&#10;MvA4ZiHfpZBETLqYxQCCmkUWEYuhJ0A3GG+vfenqlYU/fbjw6W8W/vTBH959+hcv3L13un2uK7Vl&#10;KH926+BA2lJjok1lDWnJ7XeMxV4/3NGl+Jdra0OPj9mfW2O4K7P0qeaSp9vKn+0mPD9AebSr+Mn+&#10;ig92KH93xHIg/L0rdT94ZYL6xXH7LzYK351mnk987/p4ycK1wsMjlOc2Wxc+u/fD+zc+snekP+nY&#10;0N04VFdd43NEjKq83zJQGxss+BvChqa4M6gVFQLWmc66nmw0ZpKnHdquTLi3JtZdHenPJ0Co8Zrw&#10;8SvM+cwd6Sg0X8KibYh4a4OulN0AbQpNHDEorUIWNDHAyKVB0+f9DhieMA+EdGJIE2YGM58CcnPc&#10;01rpqw87UnYNDHy3nAOzQcalB1RaMXI3alRB+ihBhwTylYLGqxRV4jbBWY8VehdEwzlLbmPUs22s&#10;e7ylJusx1gZtUH6XjN0Uc0NGViENZBBwKlcEuTgkTPgVVU4d/F74UShTeATKAAA9KhXIKGbcrGoK&#10;+er93s7KeHs8GlTKa73uB48d+fN779x9YF9LJPTA0YMLn3/y8Ikje8ZHQPjTm68fW7/+t6+8svDJ&#10;xy/cd++lA/v/+N47C599cu3+e67eeeHdV67/9dM/LPz18xv4+tOvPv/4688+W/jLwl8+/gSzAP7y&#10;K8xi+M9fvPPkY1G1Kue0xPTKvlz84Lqxmd66fNgCU1a115x2GKF6EZeWcZmhcgBIhuZI2vRQS2G9&#10;AuoH9PVhT5XTFNTKoOFQ2+V89rZkGEWGW3BZ7bbA8IQKhwdBBiXcgvSRiQk0NISggUfQi06IA43b&#10;FPNDgr01SWgXKA90BriFXoBCOtBAiCpGnDGEUMKC39UaDUN9tlVGoBEbor7ObGyio26kowDrF718&#10;xW3//H8TVq+kESgrfrLitu8vK1tdgb8cv23FEpivYI5aUbJqdXlxCaGkAr2aL1lZVrwCo4qRR+jy&#10;1SRqCZlWSqWXshilAna5SkSxIgLYIEzj3pgCjGItq0zNLJMySkXVkcKBLQdO7Dl2ePvhTZObZvrn&#10;pvvW9tcN1gTyG4c27precXj93vGW/hpPdE1T+8G5jev6+2V0Ckw4MAUlvfamqjjMAzDhxJxmi1wI&#10;0wVMFDARwewE00XQogtiniSEMLOhNQUmBFgp0HQXs2rrol6/TpYLOisdBpj0kk5jyKJ2ayUuHDA7&#10;2ZQCJyyaOOkbMKt8sETatHGX0aOXwZwWtKgxBwZeK6QG02bUosn6sXN5I7hn5pTL5MMd74dNKphC&#10;ISPQx206iAN3IUdk2wQRIBpEhghQJIgJ0SAOegfdmAgg4yRIHCWLCOCmyiCyEoaf0FEdx2yhqqLN&#10;6JhhvGN0VsWgfaF7QE9rT2Ft3VoZgg4AnQ06FYTd1YmBQlU+GAza4tlkTzLSka4caG3Z1NSyLZuf&#10;j6Vm4pn1gfhMKDZT27irq/tobd22xoYd4xMX59bdk65e3z90cuOWh/J1W7P5TT39x2KV06HoeGPL&#10;7rXr79m97+lde5/atvOxPfuvHTv50sHD17Zuf2Bm7vz02nObNl3evv2ejfN3TE0e6+va3tE639W6&#10;MZsaNGqSDnNNc2FqvH9bT/P4UPv4urHNl0/ff/7wlV3rD50/fM/Zg1fs6rCUaRRR9RK6EfmVlLNs&#10;RoVXr7EGA1GLxVdd01ZT3z8+e6C+fba2fe74uaeefeWj9//9L//+h4VP/7zwySdf/+63f/r8E+wI&#10;8MunT26ZnNi/bu220aGNPR1Hpsfv2Lrx+PTE6bnZc/PzZ+c3HV83f3h2/f7p9QdnZnYPdJ9bv+bM&#10;7NC6+lRv0DwQsg6H7f1e/SIBPBOxzUVs83HnjrR3b03oQCF8qDZypD6GcLgQOZgLHawO7Em6j+bC&#10;F1oz9/XWPzTY/MhQ62Mj7U+saX92puu5ua4X1/e/snnwjW0jb+0afWfX2Du7Rt7eNfTWzv43tve+&#10;trX75U1tL863XN/Q8Py6xte39L22afCV+f4X1/U8O9v29FTz4xMNj66pe2i0AHhwLPfAaM39I9n7&#10;hquvDFVdHsje2Ze/o7dwsSt3oa36fEvV2abUuYbkmcbkicbK402VBxtiexoiB7rSJ8bqT4w37Buq&#10;PbNx5OL26T1jndsHW85smjgw2TvTnNnc27CuPTfXVrO+vbCpu2FzT+N8Z91ca26qubrOZ5lsqdm5&#10;pmdjf8t4U/VIXWogF+9I+mv9lsF8Yn1P47ruhrGGqtH6NMh7Jvv7MqHRmuh8S83+7saN6Wgjj5En&#10;FI8JOGNM2gwdNwJmULYxqTuZtD1sxn4W5TCDcJJFOsOlXhDQLouY94qZiAB+mE97VEh/WsR6TsJ9&#10;Sc57VSF4XSl8TcV/Sc55QYHhupz9DTwvYz0nZT4rYTwjpl8T0Z4WUp8SkR8XVzwiJjwgJN/Np13m&#10;MREBfJlPf1DNecQsfDygO6Ln1K3+oef2f/YSSlzUClPJclPxUnf56iSDmGdS85SyuoqSVlLpGh5r&#10;ms9YL2RvknK3KwU71aJdGuFerWiPjLtbylkkgGc4lDEmZZBJ6qGRWinldYTy6vJiRACnKsqrCCW1&#10;tLJOIXVUL5mya6acunGXbtxvnIxYL0z2nZ3qOznde2iic89I247R1l1rOvdM9h5ZN7F7fGhjX9t8&#10;X/OOsc69U70713TO99dtGmwA+eiG8cNz4wemx49A39627e59x68eu+fth9546szjd++58/jaQ5d3&#10;XfjDy/+OjID/8Movf3nt7Z8+9uo7V1965Pjl0/P7z23Z+8SpYyfWje0a7jizcfLBwzvuO7AVMb6H&#10;pwdPbRgH5en5iTt3rHvk+J5nLhx98sKhfVO9B9b23Xdw05Nn9929d+7sptETc0M7h9u29DYdXT/5&#10;ytUHXn/yyfGeAUY5bfmPV5DKKLi/ZbSUYBQvCHBZXlSBu2KuANx6t2Rlcdnq0u+kexeZ4G/gVgL4&#10;1miwiqG7RStWYl84LVuOYenKZT9ZAWsZpZxBLqNjDjDwr6BoBBaXLhRxZDqFyWaAfaiRxxCxqXwp&#10;WzLV0ffbl99c+MWfXr//+ouXXrhn9wPb+g7tW3Pu1Oar++fu2Th2erhnV0PDdCY3XNM40tI9tX/f&#10;ueMH7ti39dThrecfOHXt4VMvXNr52MUtj0zWbt/Wf+LC1kcePHr94q7Hdk2cWT94cOPo0dO7H3n8&#10;8k+fe/CXFw89vWnsZH/9fMLRomB4lAyXjG4TkoycMszhrphmAHBIWjnXL+L45PyITpE2a2usxjq/&#10;qyuZWBP09wd9g37fkM876PWNBIJrQuGpcGQ8APpAVyzYnoq1FCob6yqz9XHstIiGiLM+YisEzVmv&#10;Pu0ypJywoplhVcr5rGgzCZs62JTC7g7+kYS9HwiwbYM9G+zoYGsHymq3oS3phy0rXIIMuzvY2sEO&#10;c9HXC2hgJ4y+C4TNIchd2QgsedVBR6XblPSYsyFnIeatjfsgTHktcacBQrgbc+idapHfiH1l1ZdP&#10;N+K+TFoqQ13VibZUpCkeAKBjL+DuYF01hO3pKOx2sFMzIh5IHJ4NmJSQRX1loCNX2V2bBkBGoIEs&#10;0j4r5BWBtd524yj9KpcZUuuoinlVYpuYA+nPdDWPNOYg02qPNe00Zb02EKqchsFcsi8bhQmwOepq&#10;CNnrgzYIG8MOCJsiTpgVEya5T8GN6iWtcQ/MnFOtuZn2AgBmzpaYO+vSV8P22Gfur4mBZqI5C3Eg&#10;hCl0uDYJSphd1zRmeqsjXekg6OFxCGHsw+wKSkgfcmxLeKEAEAHif49dZvhOMEt0CLAhQ6AXaehF&#10;WupKPXWl8dtg4Ha6CIghxl5NljhEuEvSbwOREOjNL7LvQYBLgJKJv8zFXAWmdLxqPT9jFheMwqye&#10;nwUN3IVnxeSIgBTVcOs0vEYtvwk7wk3Ygr/naoZLBHSJbiFgFr2Ceggxh2+8Buz9FLd+McT4XW4B&#10;M+Hl5LEXYeyc8obhwndAQc9gbz9pVTjpiyweUhIKemV/g275xq/+Nr5BnAAEOHeyCKSEuzfwN1uc&#10;v8NNm5u/B/Y4IlkxvlZMdSJIaC6k/A7gL6a/DUSBfAvIpOnm++V/BDdMANGP/RsHjBPAVl6FjVeB&#10;WXhD4bHKIWNnmmLHWJJ8/0gIgAexxG8xkwJI/t6N+d/hZv3/PwU3e84/hv8pAhhxD4hCQCzCIpAG&#10;skAREOGBHoQUUKshzgYB8QH/W7H4M/9BfOPx/xK3Pgi1uji3LOq/ASUzgagyAOJskH7RkFRAwPoY&#10;aCCCkhnDzRNvpXhvQEB0/AfAJiWMa8SBuCgAmvP/NvPfxK0ULyKAkeEvTAKoq8DvgkLeNPRMmMRp&#10;zIRXnMRMeIUJgF4QB2i4ERUb46oRnSaj++QM6LSY62aYMThlDlYJ9ikSLE/k5ZgPZ8ISgIq4VIuf&#10;F4D5i8a/TDLiM4yNT7AD4Ocszmw4f4xxzIj0BQ3chcRxR7s3GEpYnrTctI5XBUB1uwhUyRJaXEpP&#10;y5gZBRs7R3bxsyQIRdQUTvzkxLSUipt3qDucmi69qEnHbtUy2zCwMAs8dLIArFC4o9QMrID4ahiD&#10;gQaDFJ8/sZkNDXycmbthIYouIaaWm9TzYd2shEuoZKh2CHHeLoZ/NoTJuO/iDKSMbO9gzYK7Gk6V&#10;lp81iht0wjooPDroFMLFY3Ex1oqdBaWEnsb5GMxzL4fgY5Q5KKttlCILo9TFIXp4JMyYklbsYJY7&#10;WeUeeqkd7kIopIZVvDTqw1BXi/WGNIv9AV0CQAbNrfMJegQ9BXqkRATwLe2C+X8GyP/eBTTOXVUh&#10;DWbbipOgQnJMycbYXwQ5O4XoXi4xyCeHRbSYlFkJQNaiMuxE2GrYEsDGQMXIYWQnJSUkxHhlYU6J&#10;X0jERiU+YLFGQXPmjQUOxy0jCIOY4oZutsgNL3LAuIE7xu6jmfYbUzro4S4Xd7iC4ixuumCsgR6U&#10;EA0eVHPiKnYMZmZUkhtjtsIDuyZE/SIi/AbRi/t8XqwWCOEWKGHrBbWtYERR50d+mxH1q2Tgmx+M&#10;+q0BKGg5Jb0WqgV1Wgw4Da/nFYzY13XYRgs2V1p2vYaFeRLG/AzT6mS0Wg2nVSdoM4o7zdJugEHU&#10;ruW3YGQwTlsq2HkZsxr3A5zCgTmIBsA4wgcXdkgzojwlmOtjzKIXO5qaHpUwI1JWVMaO4Wf0uqAr&#10;Qi+llVgpRWbyagNptZZSrKWW6GilOlqZBkApUZGL5aQiGXG1FATQsElGPs0qYXnk3ICSH2ETbWyC&#10;g0N0ckkeHtmLG/76oatgH0aQMGISM06lw5CpkeNulgFKTgF+AvyQxd+CE9jNADW3ScluULDq5UzM&#10;K7WUkcGBe6JmYZ8g4P4DKhWcNO4YAONToc61nBzUp4FfC1WqYdeAHn1fKKVg3yVgjQJDlZ3BP2jA&#10;DJ1h8EKauPlsWkjOiCjVYmpOxqhVsBpUnCYNr0XLb5VRcgDUggoaZs6LU7xVAkKQX+HD/TS4YHZF&#10;fheg18H4QqTvDR8zJOgw0G0wAhhkEKBUUBJk4Q3A2h23GAYlzv7ifYyCzZbY1gXfvUAXxT2yeLGT&#10;s+khzIU+LYiZZVMwTwkwDMX0SozIhwmHDLjBAUtoNWJGTkDPill5ObdRLWzViNogVPJb5Nwmo7zP&#10;pOg3K4aMsgGduF8j7NWK+rSSXhGnSSpqlgkbxfycnJ/VyWssqir4f9OtjzrUHpvMaFdoQwZDQKdS&#10;0ghlP/xXRllJyGHnUylFt/2YSyoXUCukDBKfVKwX0kwSupS6mr7q3zglPxQRb1OzVrvUDL+Z69Qx&#10;fGauRUn2mnhVIZ1Dy1YLyv1mccylcmh4ejHVrRf7TDKbiudUC6SUUuR22CplaLllCuZKNWeVQVhq&#10;llSoOUVwaRaTh5qqproaggZFzKozC1g6NtUm5roVooBWXhf2NCeCQb1Uyya6ldyYRREyYO6dAT4t&#10;N6ATWIUMl4zrlmOClkkycMg+lTjt0If18G82ZrfnUfAjBmXWY05YtBAHV4rw77g1DgnbJmJCfIeE&#10;axEwERxinkcu8irEEDolfL9GVukwxi06zJGylB8xq0N6hZ5HMQloBj7VBuNHLfSq+fDrrGK6S8V1&#10;KjkAhwL7vSbs1AQKhGYxDTQ2GdOj4UOoZpdDzIhFDneNAgb88IzXGrNqTUImVJeaRbJJuVoOBUK/&#10;ThbQy50KAXp9b8aP+IUIyC8xaCDUsMkKegXoVUwiAC6tuNdoeByUImKxho2dEwyA1GoCjphVrWYR&#10;dDwilNAoJPHKb5PTVxmFxJqgUcYo00tEIjqbTaAIaSxEANs1Bp/ZngpEmqrzfc3tA62d/S0dPY2t&#10;zdlCTSzt1Nn0Yi1GA1s8EaffZ3Z6jPaww+PUmexanUEmVwmEKgFfweMyK8pW/uSHxSuWrljyk+W3&#10;/xjRwMtu+xHIRbiyZNVyhUTIZzPIFaVcJk2jkDZUZ3vrmsdae1tSNTaVTskTmbV6g0rFptOIZcUQ&#10;k0WqKFu2hLBiCbei1KtW9uarc17sg/SGiNerFAGiRpWRSzPx6GY+A0LE5wHsYg7ojTw65iBazodK&#10;k9PKofaglvQ8GlQv1CGqZ7uMB5UsIhZBnLBV41LLkIGd16DS8JkwWFRcuoRO5BFLZEyynEUR0whK&#10;Ds2Enw3MqVjFIxbphAyzjCtlVPCIq+UsolHCBoDGquADQDCIWaAB2amRQAroXE+XVg4pIIfSah7D&#10;Z1TnY4GqgEsnZEOOcZelNhFK+RxOldylkJkEPB2H5ZCJQgYNhBJSeXNlNGYxcIpXEn7yA6dC2JNP&#10;rx/s2jc39srVC0/esXffTNfuydZ13ZnD67oGqx0RWelswdFsIT+7r2/hT0+s9RHvHrCdrBM+3Ke6&#10;p7b0xQHGGxPCN6ZE18c4D3WWPjVC/91x9y/3m/uE39vu+d5dDT/64qzv81Ou3+xWn4p/71jiez/b&#10;LVh4MHP3MGfh+Y1vnhttc3N7Ky2VRnlD0N1WGWmMehrDtvaErTWiyznFzVG7T8VPO7SDtcmmmNuv&#10;FkSNsrqQHZD3W5CxRWulb6ypujnucUiYPdlKaL4QTuFDa8bNGmhlp5QHI9ePO7uzClkGDhX0GZcZ&#10;xrtXKUBfe3gUXDOfAglWuw0gtCX99WEHXLpkbKeUFdZLIE7KrlnTXEC8I/QcSAdyAQF6VNKmBz0y&#10;dUUcEuhDOilMOO2pwFBdCgqJPAFCsXuyUZCh5DDVoHeFIEBeIId04iqnLuvBHF9DdjVeE/x2qAHE&#10;BENhbCI6RINEaoO2KqehK5kYyGaRBXClUV/n81zZv/faHRfObdvy+kMPPHT88MLnn/zxjVdOb97w&#10;xsP3L3z04aOnT77x8MN//fWHn7//8xcfuP/9F55f+NMfPv3VB289+/RH77/710//sPDlJ3/94uOF&#10;v/x5YeHzhYUvv/r004W/LHz9p48XPv8SI4A//njhd3/45QvP9SQrM1ZDpUmD6Or6uCMbMKY9+mqv&#10;uRBwwlwKPx8qIY37ecYnW8wUGzRwCS2CeFxoFwjhrkvGb60Mtaci0HaIfuvKxKGB4FalVZeyG6Dh&#10;IMGsxwrpgAZqG5RQz00xPwAZcUKjQATIGhoXEumtSU53NI415RHRiwx8QYbGgtyRuSf6FgRiQu4g&#10;1wbczeFgrdfbEr9BALemQ4ON6Y5CrCkTErOIy3/4LxWrVpDLKm7//u3f/6cfrlq6GnNT/5N/XXb7&#10;DUcFRSuWF6/EaGD8OMailUtWAzDPz9h5wAxqBZNNZHJILA6RzyYIORVKEcUK/3kZRSmrrMYqq4Z/&#10;+rgVBiHFQC8RElcw84mGSycundx7fM/8no0TGye6p7tr+1pSbY2J5sn2yStH79o0OBfSOatd4fpQ&#10;vCma3DE52ZiMw7QAk0zMac5F/TBLoOkobDP4TRq3TuHUyDx6JUwXAbM2YFbbZXyPWgzLAcxjiP11&#10;KTFKGABrmQ8/fSBkVMJiAXGMYpbfqHBpJTAXoYN+EQEctmntKiHoA2ZV0KIGJdyFMO4yVjoM6Osi&#10;EOqi3hzutBlZF0FekDKsOHGbDgSIAELKZYK7IBfC7qzfDnpYleARWP6qfTbQQ6kgDlzCLVgWkbEv&#10;PAIaSLPKY8mHXE2VwYH6aoiGIoMSojUnQ5AX9BDoG9AfUE9AXw/AJShRF4JeB90Duhb0PQOX39M4&#10;tGvLuW3zZ3bvuLJ/38PTsxd6+o+ksusztdtjVRuqarY0th5obtlXW7ejrXXv4NCp0bELhfodA0Pn&#10;Jmcu5wo7aht2dnQdC8em3N7RTM2m7t6T/UOnG5r2VWU3NjbvHx0/v3HzvZu23Lth011r11/ctOny&#10;7t0PHdh/de+eB6fHj/Z37+hp31ybHfc66qKBts6mdWO9W4a71o51T0/0rT2y89TJvRcBD1+6duHI&#10;vSaZTy92a/hO2FkIKbB6qzV8d8CelvKVaqXOYnZXVzcX6vsGRreMTu2d2Xjs9MUnn3vlw59/+Pm/&#10;/+6Lz7/462efff7bj/79499/tPCXr64//tie+fntU1P7Zqa3DfbuHu6/c9v80cnRo9Mjx2fHDs+u&#10;OTg7dnDd5JGNsye3zp1cN3ZyZuj8utFzcyNbW6vbHOomk2w0bB30GsZ8hsmgeSZomQtb5+POnVW+&#10;/XmM+j3aEEc4Vh8/Uhs9CspceH/ae7wQvaMlc29P3UP9TY8MtT4x1vn0ZNczsz3PrOt5cX7o1S0j&#10;b+4Yf2f3xLt7Jt/bN/Hu7tF3dg+/tXPw9W09r2zufGlj6/X1Tc+va35988Drm4cQB/zC+q7n1rY/&#10;Nd385FTToxMNgKsTtQ+PFwAPrck/MJ6/f03hnpHGK0ONV3rrLnXlL7VloQAXm6vOt1Sda6k61Zo+&#10;0ly5tyl2qCdzarzx5FTTvpHCoamOs5vHj8z2bx9s2j/Rc2i6f0tf42xL9cGpvl0j7dv6W7YPtAK2&#10;9jXvHGrfN9m3Y6RrrKFqIBef7aid66pH1mzDtcnR+vRQoRIuQdjY37Jnsn/rcMdUa244H1/bUrOl&#10;o3Z/b8u+xlyfVpavKB3gMkYYtEk6BRkBb2FQt7Nou1i4ETCj4hiTgBHAQuZlMetuCfs+jABmPiig&#10;PSpgPCVhPy/lvazgv6YUvqESvaEWIwJ4kfFFpC/gO9hfAeUJAfFxccVVUcX9AtLdfNpdXMadPCaE&#10;d/Fo9ytZD5n4T4QNZ+yS1oqlvqX/6qkodpDLjMXLjEVL3OWrKxnEHINSQyrJlxc1VRQNs2jjbMpa&#10;AXNezN6m4O9Ui3ZrRft0Yoz9lbB3ijiLBPAaFnWIRe6hkdqoFYgATpWUVJaWJMvL0hXFWeLqBkZp&#10;m4DaKWX1qPhDFsVMxLaxOnDH9MD5mYGT070Hxzt2D7fuGG3dM9G9HzSb5g7NTm4b7t3Q0wI1vHui&#10;Z9tI+9rO/L7pvpObJ89t33B8fnbX2MhcR0d/pqbRnzi78fgz55/aObhtfdvarb3zOwe3vHrPC799&#10;4VfvPfLGr5557xdPv/Phs+8Crp1/+PT8/hPrt9+1c+sbD9zx8yfuu3ps97G1IyfXr0EE8N17N92z&#10;b/O5zdMHJ/tPbRh/6uwhiPOr61fv3LP++KbRO3bM3LN//uym0VMbhi5unTqzaeLEurFtw90nt226&#10;6+jR/uZ2AY1XsryUSqCXF2FEbxlu7AsCcixBLqdACCCWkkCDyGCcCS4pLypD3C0AcbqI4gXldwLd&#10;RUDxERZTAD2yA0aOLpb8aFnRsjJSKY1SziAUU0pXEgCwugFgdYPZxqSxqSTwLxofViGTwrB/bv7X&#10;L77+0cs/e/rCo89cfPbeA4/uHz97fP7+LaPnJzoP9bXB7LJvcHRf99iOvqkd0xsP3HP3E688/85j&#10;dz97eOu5i/vuf/Hun755/69fufLL+/Y9v2f4/Pb+M3fve+7Zu35+5ehzu9demB850tcwP9K2tTM/&#10;G7bWqTluPkFLWS5c9a9E4lImdSWbUcRjlvJYFXxYcOmlrPKVVPh/iEaEvbyMSzdKYbaU+A3qSrsl&#10;73Y1eVztHk+Xx9frDw6EIqOR+HiscjoQHPX7BoLejkSoLZ9sbayqb0qmGuKBtMtQ7dFh7K9THbdi&#10;SOI0Z0sCdiM22CvCjg62bRDCNg/2SAGNEF3C9hWRwQC4hI0cbPBAGTcrYI+H+GCID0+BHi5hcwUC&#10;7P3gblPCBwtZwmX0GeRevSxgUkZs2rTPWhv3NVdF4k5D1K5rSAYBoIeVOhOwN8UDKYcxYdU1xvw9&#10;Ncm2VKQelryIt6MqhtBSGYLLfMBZ48PcPvcW0vWVgaTHHHPoU15LLuIuxLz5qKczn4Sw0m2C7LIh&#10;Z5XfBnEAtSF3azIMOyVIvzeXguyiJjX801TlMsM/wiDk/A7EQMO/6u3paHPE05MJTzRnYTKcaS/A&#10;xFgftKWsqoLPjLw3N0WcNW5DxqEFTUvM3ZeNgrIhZK926mIGaRS2vl4TpABABPAa/FT16bb82s46&#10;mGNr/RZIJ+vSp23qxrADUmiNe2C+7cD9TkNSkCA6MBjuYgQwvUj1nWCWaACsUi0Cu0yHw8AqsbBx&#10;ixP0FhLj6nCSEtFIkm+QQ/SYmpVVM/PfhoZVwAyeeA0YI4tDz63XcQs3XiCyMP+K2AtEftYkrDWL&#10;CyCDRslIY++s8dPpuKUBVmlQQs1K6dgrLTW3Gdk3aHgtCKBBUHGabgLz24wO34UCqJnYK0sVo6Ck&#10;12hYdXjBMM3fLHoxfjeJvz3/bkBhAFJqDOd9MeMkqArk0RGA3mr9p3BLaE4JzS6m2gCwG8ZdK2NA&#10;LpEBApIZLuEWQEx1INr1G4Ck+ATndwLRG8jMaPGNs4zuW3wx/ffA2VycQP0G/saY3grESWBP/YP4&#10;jwhgO59o/TYBLKSEeKQAhxz4dsgnB7mU4DdCAH6m5g1ns4v8wX8MRAB/o1H+c/yNNP0fwTdL+J/j&#10;/xgBjAYsehZ/IXtDj0a06FsEMAKKf2Ow40wwssy7lbBBROb/VsDP/G/hG4//l7j1QahVAGr6Rf13&#10;Aj27GBlaBNGuyJMwGiD46PAjS9lvg11q/k6gmR8B5n8EGLDoAyDE/t66OkDuUAz0Q3DKGSN6AUZh&#10;FmAS1ZjFOYskb5UWbLJamyxvEqcR9Yvb9UbUnDCy+kWMLCoY5pm5DHMVgFzmArDjTsscN44QLnFA&#10;MTDntxUubBqBHkvBuijmPYIVRekjRnmR7oW5EbG/CmYAaWBe4hMwRk2COQ2uUjGzWk4ekRnowEsA&#10;xgWyc6AHJdzCTsTk18kZ1ThBhbzO1io5mNmilJHhEhISOkYRiagpo6QlbBsJmId1glYVDdCmYXRo&#10;mR06VruOjQ4XwDLCfBRjXlKTMloYRiLMlpjTYMzMNIxYTwihVqGGoTWhhqF6NfhxuSDAJWp6fgU0&#10;dBhjQ5kYIYpCFX4QrIJRiUKkgTVXxanW8PIKNsZIQTkBUGb8TNa8QdyoE9aDgBg4nOHOqyEyJy1l&#10;xsXYwcCY72sIeaQQs8zNIQREtAjGYLErhdQoTNoiWgxkKNh3AvUT+Dk44/i3zxeg1eT0yCIWnX/8&#10;B3qoK2x7gNxpiIhRKU4GQyNivw4ngBHTCRpsF0GK4hbbN/x1S5lYUXHv1tihEiDDLfgJ+K/ADIVV&#10;vCy2S+FghpL4DgGzecWNHbGUsbpl3jiFF/obTI+wXqAPDhDQZwcI0M0AcoYfAAIsyogDhiZeBLQ4&#10;pICb3cNUjC2XoIQ1HQRQKpghNScKqz/SI8Al3JLRA8iLO8hwFx7B2TuMwBMSQ3iXvuEHG6oFSo6Y&#10;YKgWqBPMywhebxgHzIbtFtYi0D2gK+p5OYCOCx0ec/+L76DysH1SMWDvVK9h4odiYHdvnCWMs7/1&#10;ZlGjVYydmmHgtei5zdDDb6JVy20zCnoMQgx6QaeO34Fv22CfVo/oUuiHmAE6HTsqGFnVi2g3yHgF&#10;B4OMHRMzQkIa5rQZHawrYgBcN+Gml1ropTZaiRlALTEAKMVaSrGmYqWUsEpGKpJRSjCQS8SkYhGx&#10;SAgyvRzz8yegW6Qcp1LgV4uCWnFUyvZJ2QGAjI0ZuOPem6E/p+TMAmw+AUp2I+wwYbeJiNW/33Y2&#10;wV0MrGY1p1PN7gKo2B042nC0yBh1MkatjJHHDFv/RiHnBBXQInEJOQk9Dc05yJQWBAjRp4d4J8S+&#10;R5RglrLY6eMwDGFUQn/GfVzHBeQEn5QQkCsxJ9uY7Wwd7IQ1PNgwt+BOnjEn3rgf7wR0AHzewI7e&#10;QFtHzMsL2Qa7UB7ByK0wY4vLLQdIQ1+CbgNdBYWoU2F7dbxrwaUCd25/i7lwAt8tow8+cDcteA9H&#10;W1MxHeDHfciHxIwwBnoUphGYOgSUmJBSiXuExrh2BAG1ikNOcmlpAaNGzC5IOPUAMbtezGpUi7oB&#10;OumAUT5iVo4b5WMa0aCc16kQtakVrUppvYiflgsqTZqMy5h26ANthdZ8ZTJkMZpkLIuEYpOTNJxl&#10;nPJ/yiXNc5Mtfjv0jX8RMldKOSVaIVErJBvFNBmjTEIuEhJWiypWG7g0s4ApICzzGFghG8etpyZ9&#10;kmxEE3UKIw6RRUEyiAkxpyzqkLt13IBZDPDo+RGbstpnq/E54J/PGr814zHELDKvhmOX0QI6AWz6&#10;RYTlWjZx80jfiS2bq92egEbnkWtMXFHMaMv7g0Gt3q/WRI0mq1BgEWKUsEcpsku4dinboxK4FBwj&#10;H2NoPFK+Q8Axsig6GsnKY4TV8ozdGNerY3olhGmrPuuwZJ3mGqc177G1RP1Zp7HaYYK78AjEhziV&#10;Rq2dz7bxWBB6peKwWhnTaSIalV8l92vVbo3SKRdbZUK3UurTq/w6uV0psEo4Wj7GAVtkbLucZcC4&#10;XpJFQvVqBdilADOxhRCxv0YhxaXiQgi3IBSRVjiVnLRHj7HCUm4Cd3oJFeVSCjVsslHA8GokZtxj&#10;5yIgOyfurBhkREzCgxBTQi6RUctAiShhgI5LNQmZcBdkuCUkFOm4NFCCDHrcykqmYlYgAtgkIgsI&#10;S2S0lfyK2xoSDq9eYpRJhDQWo4zII9MVXKFOLLcotU6dKWR318SSrbm6tnw9hIDGTC4Xr0p4oyaZ&#10;QcIUKrhSnVipFshUfKleopCyeBIWW0Cjc8kUAY0qpNMoxauX/uBfS1ctX3bbj5b8+Aerlt2+evmS&#10;5bf/GFC8chnigPlsBoDHosvFApVMnA5HZvtHhpu6qjwhNV+MeaWWyAwqlVIqoRLLBRwmg1BWsuS2&#10;iuW301avUDFocauxNYG5kEU0UpXTVBt0waWRS5ORSjQMol3MQQ5+QWPmM9wKYdighNqDaoT5EWrJ&#10;gRsEgwZkaIWgQWERs5UMAqpwm4IfMGq0ApZTIwuYtTImmU8qlTJIzNKV7PLVIAC4hGIhpdwg5hol&#10;PCmDoGCTlRyyiktBZr5qHtUgZlnkvKhDD6FWQDdJOUYJG9kHGyUcvYRnkAr1EoFGyFVwmTI2Xclj&#10;gawV8UJ2s9ugYZQVkVYt04n5Tp1KzWWZxAKnXGoS8GQUkp7LjllMGY8raja6FLJcwFcbDiYd2OnI&#10;AZ0GooX0yhqfIW7iZ9yqme7qvhrfwdmeLf35Wqe4zsbNaQnDAd7C23feN5nYWyM63aS+OmR+Zkj2&#10;1lrN2+t0r80qrq3hX+kse3KS9/GlyidneIOa7+2t/H8fSv/zV1fSvznieGuz/IUp6vnc9+7v+f7X&#10;9ybuX8O7tiP60vG+rLaiK2bsTgULXjsMzLzHknOraxyizqh2bWusLYGdl1YfdrQkvFmPsdptQK/M&#10;UnZNeyoAt4Ja0Uxn3UsP3nn17KGuTDigkdpE7KaYP+ezRwxKaGKrkKVjkZHT5qBWZhEwYU7wqcQ4&#10;E4xZ8Bu5JAWlCGARUDMufZVTB5UI6SMW1iaiw6VVSIsYpJBvIeCEB+NmDSSiZ1MgO+gwWY8VdaSQ&#10;Tg49BxJHlqaFgN2j4DdEnP35RCt+YjGkGTXKnFJWXy6OfAO2Jf3woyA7uIsigAb9NKSEaFCqTUPt&#10;w/VpuEza1DmfGZRQHg2jIqpVV9vtbbHY+q6u8YaG/VNTbz3y8D0H9z984sjCnz/++dOP//WXP1/4&#10;4uNHzxw7s3XDwueffPbu2+889tgXH7y/8MXnf3j7rY/efH3hkz8t/On3X/zmQ4z9/fzjrz/9/Zef&#10;/n7h688QAbzwxRcLf1n46yefLvz5i4Uvv/r8l7/89L2fffD8M5MN9Qm9arwxP1CoTFiUNUFT2Czx&#10;6YRZn6U5HoDBBTWTx49W9SpFMNwcEi7Uf7Xbggha5BiwLuSGCPW4EXBLIggPwmVnVQywprkASmhB&#10;0AOgYgEQARHt8DiE8HhrZQjaGuof4iAmOIUfPAyVD5EHazMd6Si0C2KXIU5fLjVQqIJokBGkAPrh&#10;+uxoY667OgF32yojTaFQ1uGoDXixLuR3NMS9HdlwbaW7PR8POnViFplYtHL10uUrfrJi2U9WLL9t&#10;xW0/+tclP/nnFUt/WLTytpLVy0pWLS9asXz18hVFy1cXrygpWVlWtrqCUEyhlLPoRD6TzOVTuXwa&#10;m0fhc4gidrmCTzTBBljLiztVtX5Do0uTlTNdOqGbR5JRi9kdtd2n9p3qqusIWYKFWH6kbc1g80hn&#10;thvQVd11dvfpvdPbBwrtm4em1nb19+fqd8/MzPb3wMQCs42Gz5SzKBI6EaYjEOwqCUxKDrXUIheC&#10;RsGmAlRcqkspiuCmtz6tFFYQWGIAsJrY8aN/EfXrVmGeIUGAfSFMcTAjAewqoc+oCFrUECJH0F6D&#10;PGBWASJ2XdxlhFsQB1G2Ab0ckgIBAAKgymOB9FMuU2c2kfXboQCgQbQuFAAWsiTuZBIZB8NdWAQL&#10;YTf6EAqlCQUGAf9iCbMMhhBSA0BqDXF/azoCcUAP6UA0WD1hDc0Fnah7oC8SoJNAN4C+CpfQJSbb&#10;6vvzaehUPdlK6A/YNwouT1/zyMnDD5w8/NA9l1998vHf3Hv/Bw88/O/Hz7w2u/Gh8bX3zKy7f3L2&#10;nr7+k4DxNedHRs/39Z9u6zjS0nY4k90SCE3la3d2dp+oyW9PZzbXNezp6jnZ0XUsmd5otfc7XMOJ&#10;1FxNfn1H156BoSM9fQd6e/dOTp7avu3u/fse3rbpzrVTJ9ZOHhvs2VGdHAB0NM71NM9ODW2eHZ4f&#10;753ds/HQyb0XL524/4l7Xzi264Kab8c4YJFHK3DpRT4V16kTev22lJgnVSnUqWS2vr5zZGzDxi1H&#10;T51/5PCpBw6fuO+hx1+9/vJ7b77zwR/++PHnX3zy6ae//cuXHy/85S9/+eTP9567sGF09NimjSc3&#10;rtsz2ndmfmL/aNeBiY6Dk517p9r2TLXtXdt5cFP/8W1jp+ZHj00Pnl03cmnT5KGhltG4q8OhGQ6a&#10;+926Ua9+3G+c8ptmg+b5uHNXxn+gED3WmDjecAMn6uIYamPHQZ8NnalLXGqpvq8bI4AfHW67Nt7z&#10;3MzA07O919b1XZ8ffmXrmjd2Tby1Z+KdfVPv7p/82YGJ9/aNvbNn5M1d/TgH3P7ifMsLG1pfme99&#10;dePQqxsHMCPgDb3Pz3Vdm219arr58akmwKNT9Y9M1j00WQt4eKru4amGByfa7l/Tdt9g0+We2ssd&#10;uUtt2Ttbqy+2VZ9pSp1sSR1prtzfkjg6kDs323Z2Xcfhqeb9461717QdnOraNdI835XfMdS8a6R1&#10;tqVq10j7pp769R35DZ2YC+jRXBww2ZR56Pje3RN9axozky01azvrJpqzgPU9jfN9zQO5OKI9QD42&#10;P7FjrLu/JtZfE1nfVbexvXZnR/2x7uYZn72RQenj0oeYtAnGDQJ4M52yjUnbzqLtZlH308qOsAin&#10;edSLItYVCfseKed+Met+EfN+HuUqj/aEiPmsmPOSXPCqQvS6Uvi6SoSxv0rO8wo24Dk561kZ8xkp&#10;A4CEaxL602LaUyLqk0LKEwLy43zCY6Lyq6KKe4Wky3zqnTzGRR4Dwjv5tPsUzAeNvKdj5jv86l56&#10;cXDFD9zlRXZSqaFo6a0EcJZYXFO6qqFs1SCDMsYkTXNp6wSMjWLWFhl3q5yzQ8HdJWHfSgDPcqnj&#10;bNowm9JLJ7fTCPXEikUCuLKsNF1RnKlYWUcrbuVTOqWsXrVg2Kqcjdo314TunBm8uHbo3LqhE2v7&#10;D0327J3swmxtZ4cPzkwcmZvdP7Vm80DXfG/r9tGuXePd20baj24YO7119vSWuQMza7YM9I3W1lbb&#10;nBaW+PDU3pfuenG+Y92G9rljs4enG9Zc3HrmrQdfefnKc+89+trPHn/j18/97Pcv/+KlK09d3Hb8&#10;zKbd+8aG3njgjk/eeO7Zi8f2jnXvHGo/t3n63v1brh7b/cjxPZd2rj842X9kZuiBQ9uvXzp5/e5T&#10;T5w/eGb75In1wyc3jMCAOjzdfWHL5IVtM/fs23x4bnz39Ph0T4/fbGdW0GkVdBaVU1GM8buLZwpQ&#10;CTQ6icGksBhkJgg0Ih00lAoqIoOJpQQMZeWE0rJFT86IykWX3waieL8N9NQiB3zDDnjpyhW3r0Lf&#10;M8GiduthwOWrSRDSCCwJTyHmyjHzX77SY3Kd3r3v/ede+ujVn7/5yCuvP/j242evX9j56D2HXzy2&#10;5bG1w2f7Ovf29+9v692WbhgPF/oyLYOPPPL8u69/8Ng91zaP7946sv/SnocfOfriI4dePjlz34bm&#10;g2tqdm7tP3147t6ta8721W2sjQ8p2R4J3cypUJJX8QlLmaRlDMZKDruYU/7jsqIfrl71g2WrfrR0&#10;1U+WrL5tafmKlZSScjaFA2sxuQRbjmkkIZkgpFOUXLbRZEpaLFm7o87lbfGHukOxwWjlSDw1EY3N&#10;BnxrfM6usLc9G2trSDc1VGbqIqFKuxa2PTGzNG6RgYzzwbas11YbhJ0J9tFe3KyAHRoAkbsQGbZ5&#10;sLsDIaARehRcu5gBO0+I4FcL3HIOaECGLR+KBrtcEGCnB1vf2qANdoCQbFPC15IKV/nsQZPao5XZ&#10;FUKbXAByNuhCypBZUxNyNybDECacJkDcovOqJEGdIh9wNcYCVS5LzKxNOUxtqShc1oY8CDm/s9Jm&#10;CBqU7Zk4PF6I+qoDzrTXBsj4HSAn3ZaY3VDpMkNekDjoQQO34J/3hqgf0nRI4b8Ga3s6Vh/xZb32&#10;pngQcgSAABnBrYRVn3IYwxpJzmPsy0ZhMoRpcLypuiPph2kwbpRlHNqmiHOoUDnVmoMJE/R5rymi&#10;EydM8oaQHdG9vdURiFMftCFH0NVOHUSI6iV1ASukOVqfhlsQIWVVBVT8mEEKgJThbmvc0xJzw+OQ&#10;42A+AXJ3VWi2o/Z7zGLjdwK9phTctJFC9CH2LhKzNMLeCd5qeaPnZ0BYlA2C6hvv94W4TS12OO53&#10;QM/F3gka+a0QatmNKkYdboKAXqQmVayUhoMdzWUU5kyiPPJ4fKvTYwwVYW55nE9MS2k1ClathtuA&#10;Wf0i219+E2YZzMOcCqpxp4JKVq2ShbsfxM8tw8ndG5a7UkoKKW/V44eZIfY3gr+M/rtQivEriFzE&#10;qBQhdu4dZoaLv2bFXvXeWnUAnF79FnDjVyHZIiCZAbAb5hGMCNwKAxL+ngNetNDFEsTZX8QH/0ch&#10;Bpy2vPEeWUbHXKQC8BS+jUX2F+dobwnRL/12eJPH/QeB0r+VAAZg9YD6G3pP/Q0CmEf2fTvEDESo&#10;gW+HOAGMmTlCFoji+o9KfiPEaE7E7P6DuMGM/k8BK9h/XNpvhYiC/Ta+mew/BkTxQtMIbhqgI6IX&#10;vatFIXR7jNuAAlD8SEYkNDJ9WySAYZggFgd7Zfwtvuf/B8Swsw//WyENf+pvYeQ/Df+r1P4+lNHi&#10;Ehr2EvwfDPFcMMunfzCEKpXQsYoFGWpbRIU5JyCkBBb1t4aYcNPYHRoLhgCMBX6FB/MMfNPTJsic&#10;Uid22u4qC3WlEdnFfhtM/PDdb4NdamfiFC8bp3i5+AdAPKIHOoAEfQTAiqo5cTWvEjsMlZ/GKd6C&#10;RVJrldbZ5Q0ORaNT2eRSNf/tnHUcN89fr4YfAr8UfiCf5ONUuFllTkaJnV5s4xI87HIXXDJLXZwK&#10;r4AclDJwl8X4AZk4c1mjE+SN4jqTpN4srdPyswCdAJQY9MIcBlFWhh95q2RFoZwqdkzBiajYESUX&#10;J9KoXuw7BlZUw6lU87CDaSFNMTEFi4uGVQcLioHXpOE0YQdk0jDSS8GoU9HrFYz6W8I6FbuAmSdy&#10;8ipuXsnCmFQxJcUnJdilYQG5UkiqFFKSNnlb0jsZtY3q+A1KapOa3qZldhg4nTdO4sQ/TsLPIyho&#10;uRkYRNCUUNX4xIhZiEJRocxQvRpuAn4IGuzYUKUEFYwoNDRqehBwPviG2aualTHw83peTk5LorMG&#10;RMQoyKBHLCD0T4z/Iyd4xBiUllESgBBkCSyRzIxeUI/RvcyslFElo2eUnBrQGCWNemGdTlSAarco&#10;mmyKZswWk1bJKPVoeNUWRYPP0OnWtxolOSkzLqJCy0Zg2wBzAjYKsOkLOjm2nsJyr+djH3tBH4AQ&#10;Fn0NfhIt6KEVYF+hws8GhqoAAXcKUgUhyPAsTDWQDoSQFAxG+CESchx+ILc0ICRE4EeBBv1AVA+L&#10;BDDigEUUzGBUxozLWAnoUUIq/GQ/qxy6tF9Ei6i4KTW/Ss1LKzhJJYCdNgrq9LhLW5z7zxn4tVZJ&#10;A3RsBQMrDP67sNUNljC8ybBvIGCMYJf4dAohzK58klfBjMhwrwkQYna6NwhjmISxZRFRtotcL6za&#10;ICCKF2mgAxiESYs0A08J8daH8QijkoX7goYcIRfIC/Jd1HPLnTCCYNckomC1pOZmdVzs1FioEzE1&#10;AVUkY6SgQngE/DQKYgTj6uhJrKJoUIcZNTeHfQDBx38+r94iajOKWmHzpuO1YJ2W22LgYhs53KsK&#10;9j0E9kkEr8EkaDILW7HIfCwyFofbauR1mAVdFmG3VdRjFHboBG0qVoOMUQsDDTvhlY59YQB9DON9&#10;oQCMpBx2g7yMTlitl1TzKR4Rw4sRsZyghOXnU13MChO1REcu0lCKNbRSPa1URy3RklarKlbIy5bJ&#10;KEVm5IGcWe7gEN08sltAcwvpHniKTbTwKDYBDTttFztwl27jUS3YJd0lZnogcZSLlBUCqAVJtSCF&#10;AfoDhmoMvDzmjJrTquG0fmeoZrdgBxVzMK/LBkGnUdCjYnSpGD1qZrea3aPh9Gq5PRp+r1bQq+Z3&#10;qnhtam4zZhnMLMgZNVIaxu/irpUxzhWGA06r51W473HMoJaFW+tyaqBp0GnK0Gp8ik9I80mYYTkn&#10;Dp1WjrmYTsOYRe4H8A9TajFw6gFqXh3schdPKhFURLHzR8p8MM1yiU4+2SmiuaRMr4wVkDL9EkYA&#10;W48wEhf6CTwCgwiGUgoZHyPeFxH/+GcrNw735RGCACiYgIQdXYwmAZjkYT6HXsojuQTQoDSPmO6V&#10;MHxSZhAz/2VEMWNuFmZ8L8Id5gtoCYzDpmLsr5CeFtMyAmqVkJLmkVMccoJLqeTTqgT0jJBRLWTU&#10;AAS0nIhREDNrFbxmo7zHrh0xKwcUvFYeNSMXVqlkKSk/yKSYWBSdjGfWSMwqgTLm8Vb6XDGPKWyX&#10;h23ikI3n0pDUguV1aeP2+Y5UUMEm/ptGWKIVlasF5SpuWcyhFlOLtRyKVyORkcsEZatccnHMqo5Y&#10;RWE7X81flQmpcjGdSUaIu6Uhm0DOWhVzytJ+XdAi9puEHj3PpeXGbMqIUWWX8LQssllIDxkkCZvK&#10;r+XDjj+oFzfG3TV+q1nArPY4sh63hEB0SGRhndnMkxb8kTVN7RmXxyaSBLW6iEEfNRrCBo1HKXbK&#10;BOgD5KhZCWl6lSLk99WPH8+ZssN/15gNEOIkEOFnFbJkpBKbiF0XckOcsF6RcZmrnCanhG/hs9wy&#10;oVXAjuhVQY3cr5KHtKqoQQsA2SEV+jQqFZshpRFNYp5dIdYL2HoB06kSmyRsOZMgohQpWBVmKcut&#10;FUCNZUPW7nwsF7J6NSKrlOGQc10qrlXC0nIJNikbQrdKABoNmxixyBvi3oAeeymPiMaIWR02qdBr&#10;emTCaxIy5bRyCblEzSJZxGzQ4yf4igx8ulnE8utkoBQSVmvY5JTLhOhhF+4aGu5CqOfRZNQyDZvi&#10;UIrsMp6YWgqXdqXApeTLmeVQBqOYZhJRRZRVKlYJu/wnQ02p9pqYScoX0ij0khIOgSRnc7VCqUmm&#10;squMPqMjHYw3ZgpN1bUQNmcx1KdzHfmWhDuiE6rEDJ6CLdKKFGqBTM4R8CkMAY3Oo1A5JLKQzhAy&#10;6ZTioqU/+LfSVcuX/uSHt//o+7g53dJFArisaOWSH/+ATiYg9teoVSmlIp/DUROKe9RmFVug4okM&#10;UqVGLBOy2WwqVcThqGViCYfFIlRwSQTqqpWlP/oRdeWygFae8zsybktbKlJp0wOmOhqhuTUMokXA&#10;DGDufBVuOc/EozqlnLhZY5dwVUyimFQCXT1oUEJNRswaqEzQZP32llQEqlTNIkO1OxVCXtlKg5jL&#10;JhTrRRyHVi6iVvDIZWoeAzRcQrFawILak3NoKi7dohRb5EIpi2KR8yUsgpBSquBhskHG0QoYKgHN&#10;o5eLmRV8UrFaSNfw6cyKFZyKVRoR06lT6MR8EZ3MpxAkTKpawIFLrYgHUPHZMjYd3RLSSHBpUUod&#10;KnncYQ2ZDdBLRWSCQcizySU6Pgfg1alB1vLYVqnUIhWp2Wwjn13tNvgUrJaY4/C64ZHa+KHp3p1D&#10;jdVmXl9E3e7ikr/3vcd3tL5+pLfPsORgreREHff6jOGVWe1TQ8IHOql3NJYezy55eJDxycXKc03L&#10;9lf+fx4ZJR+r/pev7049P8N6ZLB84Z7oU6PL1lm/d7H5hwvP939xdejlIy0jMeF0wbuxu67Gix3j&#10;ummk6+iG0anWxEDGPteRGGtITnYUpjprOzKhuohjtLkaLnMBC0wU+SD2yYhfK6xy6zcOtz945sCL&#10;D92FRvfW0b6xpjwILYkgYvpDOnnSpsc+B1EI0fA38ejIAYBVSAtqMQPfgEaMG+BidKyORfRi57GJ&#10;9WyCqHyFml7qV4vSDj0komWSIME07ui4EHDCDAOJRwzKvN8B0wukCbeqca/FMJlAX4oYpDkfxuzC&#10;400xd1PMG8QcPstjJnlnVWS8paYl4c+49IUAZtYMmdYGbZ1VIfTWrzHq6sqEO9LB7urIYG1ytDED&#10;8ac7aifb8qCvdpuSdmNIr3bLxE3R0FAue8eO7X94+aU7t2+7e8/Oj64/u/DBzxb+/ZcLn3/y5sP3&#10;n9q0fuF3H2G875tvL/wGhC+//PDDhT/+ceHLL//4/s8XPv144cvPF776/K+fffyXzz/BzgBe+PKv&#10;X/75y08+wQjgTz9b+PovC199tfDHPy387neff/D+w6dPpC2G8cZ8b00C+sxMd31N0GKR0PMBZ0dV&#10;DOrBr5HCdFrjs2MV4jQlLFqvSgx6zAwlGYZpH1pqprMJRhy0EaoukKEa4Sl4BIRa3D8z1CFUL1Q4&#10;pAATNdQtZIFShsqvj3ihNSE1GMKgrw97YHRjlJ5BCQmi5oAUIA5y8NtdneitSUIiUIbGqA+yRmxf&#10;czwA6KlOdiUTtV53XdADl5h1SyrYU4g3JL0duXhnIRVxmmklq5Z9/9+IK4uppcTVt92+4if/tmrZ&#10;v5Wuvo1YupJUVkQsKSlbVXSD+l1FJJbQKQQenSxkUMQAFkXEowkFNCGPLGZXiFnlMjZBJ6I7FZyA&#10;XV0TsjX5LXU6cdBlqFQKrAK6Yk3/7NVLj+fjtZxyftAcmRuc3zy+fbRlTU++b8/Mnt0zO8/vPn5y&#10;64GZjsHx5q7J1q7GaPzo5o0Jp0Uv4Ko5dNqqpXIGOWDUwISDvA64dQqvATMChtUbhLBN59FJEy5j&#10;xmsNWdTYAqHBztw1iJiw4tgU/LTbDDKsNa3VMZjitHyaGTf8dWslcZcRsw2KYQZJbp0UcwjpMsYc&#10;+pjTUJfwQ13VhF0WGRcWFK9eBsuWVc6DZctnkGNcbGUgYddDykmnsauQgtz9RozBhSziNh36wgYZ&#10;H8OSB5p8yAVCLuhEBDA8hUhfmI0BAb0cSo6sigGQfkPcX+WxoBMNWlLhuqi3JuAohN1wK+u1xfEP&#10;QbBNAm6zBSM6gB9BvaaltiHidckF0E+gF0EPzIXC0wPzl89eO7b/wXMnn7738pt3Xnzt8cc/uuvK&#10;e8+/9MUT1/74yGMfnTn36oYNd62dubBu7YXhwSNrxi+sW3//2JqL2ZrN0dh0TWFrdW6zxz/i9AxG&#10;YrMNTfu6ek7UNewJRDCbYNwyuCebm2tp2VZdPRUO9yeTI60tm4YG966bOTU7dWzThnNzMyc6W9a3&#10;Na4d6t0+3Lt5onfdZO/sQPPo/MS2A1tOnD98z73nnli3Zo9DF4+66+LehqpwW2P1UDbWGXUXMtEm&#10;s8Ht90WGBifa24fXbdi3a/fZK/c+t2vvhbMXrj7y+CtPP/P6Cy+88eGvPvoY/v70u6/+/Mnnf4KR&#10;vvDEvQ+Otrcf27Lp/uOHjs5NnJ6fOL1h9PT84PG53gNTrdtGChsHsxuGspuHanePdpyZnzi/cerA&#10;WPeevqbdvY1zuWi7Xd3r1g55tDgHbJgOmNbHbTuq/QcK4RPNmHdlhJP1GAd8EueAT+aj5xoSd7VX&#10;39tTeGig4fGxtmeme15YN/j0bM8zc33X54de2Tb6xq6Jt/dOvrd36qf7J98/NPXzg5M/3b/m7d3D&#10;b+4YwB1Bd7y0sfPFDd0vbuh9ab7v5Y29IDy3rgMRwE/gQAQw4Op0PSbPND0y3fHQeNv9w4139xau&#10;dNZAAS61Ze5oz0LZjjemDjclD7RWHR9svGNd/6WNQ6fn+s5vGt893H50ZvD4upENnYVNPfUHJ/u3&#10;9jVv6Kid6yhsGWjZP9W/Z7xvXWf9ZFN2pr3QWx1a21nY0NswWp8crk2CBrEU3enIZHN+tr1+MJfu&#10;SkXH6mu2DvXsnx5rifpnWmpnGnIbGnLH+js3JyNtQk6vgDnApo4yiFNM4joGcROTuJVF3s4m7WYT&#10;9zDKDjErTvKpF8Ssu+Scu6Wce6Ss+8T0ezikB7nkR/m0p0WMF6Scl2W8V5UYXlCwritZ1/+/7P1n&#10;lBzHtS6I8r15b713Z+7ce86RIeHalveV5b23Xbaruqu6uqq7utp77w08Gt57DxCOAAmSoCdAgt4b&#10;0XsrSjSylKMoSgfzRQbQBwKpMzrnztw1P7TWt2JF7oyMjIyIjNiRX+4dZtkLZunzJskc70tpYESe&#10;Moif0Akf1+Ja4WMa/mM67iM6zoNq/nkV/15GeI9CdLdSdLdKeL9ZesGneaI+dEfGP8mUpxf+c7xs&#10;fohb5C6+3lX0gzB3UU4maJILG3mlTaULOksWTMuEKP+sQriOEW1UizdpRJu14q1a8V6WAN6jJwTw&#10;Jg0lgIVLFMJJGUsA88tayorzJUV1pUX1iJQXNXHm9yk4i22alQHrbMS1qtIzmwqszkbPrZ25Y9PS&#10;u7avvH37CvTVE+unj66bPrJmesfU6NG1q05uXLNrycSGoe6tU/0HV03cuGHJzpmhfSsnDq6c2b9y&#10;8aFVy/YuW7K8vaMlnDg2u+enz3x0Yu3hs1tPPXn20dme5dumNj9y5uKPn3v/85c/+clzH3z6wkc/&#10;f+njl+5+8tyuU7duO3T7jq14O27fue7CkZ0P3rj7rr2bzm5bfduOtWc2r7x73+Y792w8uX7pqQ3L&#10;7j2wFQnu2L3hlm2rDq8av3XH6sdv2vfw8V33HdxwbufqG9dMndq84t5j+x697eY9a9YkfBUMXy7h&#10;yMkMUirglPEBXrlIxJVIBXK5UKUUaygUIrVMqIBQzJPiLCWDhRyBoJzPL8O1XG4JB+AUl9PIt1G6&#10;8K+MgIsXLKSYI4ApB0yNgBdevwDzWtG8kkXXlyJSvohPtiguEpQt4oi5csiLbihDYVRSHSNVW/XO&#10;ZLhq+8r1j9x+3ztPv/bm428+f/6VOw4/eGD9bUe33rdq9HBv0/qm/PKe3g3dgxsKHYsbehYPTq9Z&#10;vXrr3q0Hxron3bqAVeKOmlJpe6HW0RZV57KOjubQSM7fG7E0WGWV8lJn+Ty1VuQUlWoFCxWSUkaK&#10;RckNwrLvl3N+WM6fz+HeUMpfWCYt4wmKSxZe//2iH36/fNGikvlFpfNL+SUCCV8m4sjKS8QCDsMo&#10;rAZ90GyM2h3VXn99KNIai3cnkn2J6tG6+g1V1ati4bGq6GBDTX9Hrqcj09RcVd0Q8WOlUOXQQrtr&#10;qvR31kShLWA2gV6X8Zqg2mX9FkTSbkPSroFShxBqEhS8AuvquTXhxyGuDemlFGGDjHLA0PqQrKUS&#10;Co8VmSAZJYMh6crEprua+urTTdBgg66YTR/QKxNOU3MyXGFUxe1YJ1qzFe7W6mhPrrqlKpL22bHS&#10;wRoH0xn1/1wf8hBlKRZAUbFGhnykMbtqsGvlQCc5y06gmCu7ahMdNXFMl5hwEcEciukVUy3ixAd1&#10;ogKrS0zWmGGzARcldxFpr45RjDXXDzXUDtTXdGeSLYlwIRrIh31IA00sF7DnfOY6v6Ul5hltqN40&#10;3nNi88o7D25rjrozbkPKoe2sCq4ZbNuzfAyv6oqeRhxmvaZqm64p4hqoTYzkq0bqU+ON6aFc1Uxb&#10;bqa1fiAb74BGUV3RXR1pq/StG+5YP9KJnOmGwbgRbodMICmEHDUufX3Amg/aqu2atFOHMlxHfv/n&#10;NxgFBZOQOPQjRi3iZqukhTWT/Q74tMRBJeBhPwW6WPduAJVQIZWTU4oON9PznWA3G/sWFJQPaPRo&#10;Ci5V3snU2xU5m5y4KtWzjnwBI+vxkn5mpTShRkAMPbVC8hVYJyIfgr9F6lwOATvrZZp+hjZd3mGR&#10;fIn+WyCMrzT97RB3v0xnXhMSUF7z70fk78bcJfQu/6fhfxZ/6+m+Hf4HobnCLNLP2VdA7ZPIJ2+A&#10;/cx9OT35io2rBEmtEKjSUIfPRIhI5bdDdAzyGf3vD/+DoPTqt3FNsv9R/Ptlviq8phhzIAn+LwHu&#10;QoB34a9C9m0i/M1fh38TeNHmMCfEC0g3q6YG9EaWT6VA/DuhFbDGQN8K9aIc2SzwW6FBTKyg/jok&#10;BosYKLTsx2gd+z3aQJiYDLFl/Ler6hAapPWUhKAhJDirE2ZxRw0/o+Zn9UJiKKkXFq4Jtfy8VliP&#10;uEFSoJSGVd5mUTTrRNXEwklcbZClTbipImNR1JqVtVZlFiHixLxMVoOzRmICldII4xpRpUFaZZBV&#10;I0Sc4UVk5RVaUaVaGFcLYgw/quJHESKOxPKSAIWilOyAi3eKfZsIaaQTkJeOKQ/hFGVzpUU+4Tyv&#10;aL5PvMAvXRSUFxPzWWUp2WIWEYQYYNHWdOBFRMdPmuUobdaqJJtWurQFj7HZb2r1W9oC5rYKeydC&#10;h7YB8oC1PeLorrB2Ef8N7Ka2Pi0mCEwNhNoMGnrnfJmyTGeniyE+Qs2yRml5SsHP6mSNFnW7Xddl&#10;1XSYmHa9vEXOq1cKGtTiJr2sw6Tstqh6reo+wK4dBBy6IRaIDDr1Q07DgEPfj9Bp6HMZ+92mAYQu&#10;Y6/b2OvSdrl13cTRsa7dzjSaFXV4Fpu63q5qsKkIK0ZcNysJQWJXENM9wvgy3U7iSaLXzprxWaQ9&#10;Jkm3QzFkVw45FCN25YiDNelzyMchdKm77UyrRVLQCnIaTlpZTjxVKMowW6U0fHT+DP11ALOVhku2&#10;e8dUa5d1uJTdHlUvS55RcrHFKm1g/38iP1RhzkL9o13ECz2yEoei3KHme3TCoFESNkqiLGIGMd20&#10;mJh+Un/smKRYDrjgVrV6NcS1ho6XQZHM4npIKBtqYj2yUns+QMutQRwdW8utVfNqEOLlMgjIi4AW&#10;9OgwrbdZ5AWTKI9XQM/PafhZ6Azo2JjorfIWs7hgEBNCyKFqCRg6nOpmTLUWRRZTObqES11vU9Qi&#10;7lY3AIhQEpcQRaI6p7IZHQDXIhMASgjrT5j4ubXJiC8QF9PiUDSh8Cgn6g2X0MJTHhclv8JqZ83i&#10;Buosl7rJNbKb8SNEsXEKt5gDakDNSTDcOPlnSJDEIIZBACqHXVWP2Q0TCvnlRUR+bUG3dyjr2DIT&#10;R+VUJyE25bJaAM/l05NtzBxMDjWPYROzGLv/dAXDJcbEhP0SZYwS1o80dTqtIIbFNLTIifExGZfE&#10;Neysd9nS98pUGKN/cVEmGO1rU5C/FljUovBK3IKbuCaUFIdFRSHRogrBwiBCcXFYXhaTl8fNMkIK&#10;2pRkz2OEhCCUXh4VUUKtoEbFJx31cmlljWQEE7eRPxuUPXgLXJoBj2bQrR2ixK1D2UcsX+V9l2lO&#10;pj+gGw7oBv3aIcCnIbwvywr3hwzjQFA36tcMe1WDbmU/NXZH0+jYkR+3Q09AVaC3W5Vkjw+jlNQt&#10;GWoUOfQi1LZBmpByHBKOWVhq4BfruAt1nAX68vkGznxz+TwzZ76Nv9AtKg7IyiPUFblGWEP22WWd&#10;mRulZGdruj832eWaNSlGJTg0zezuvM12dZOVaWJ9nl/mSgFqiGyStbi0PXRvkas3KrbIO/z6EZ9u&#10;GI+JgcLFDhd4WLd6wC7rssq6rgnt0m6HaMAlHnbLRp3KMYdyzKocMSmGDLI+l2HEpuk3yomveNSJ&#10;SZizifMOad7AT6k5cYzGqvIY+ideGTJSMXlUF7GElhJ+Fw9iUZJ/MjCCaSVxvSzOWioTD9hIoxVl&#10;MU/hiRxqDH29ALuzcjt1UE/+mZDV401hX+EOs7QNsxUqCpOjVVVnVeWIP215k0s/5NZPWGSDWm67&#10;kd9uFrZbxZ3Ejzd1liNpxBtHRxLSiFLiWB5vEPldSZqme4GrhQlMfJjXEKoElQpuVC+tApS8iEoQ&#10;M8pTWnFCUByUczMqYbNe2q6TtmtELYywoBY2aqUtVlW31zIiLkmXzYs5db0GRWv5DTENuzcwoBHk&#10;GG5GXpZScKoxNeOp0Y2d2ibhogpZWcyirEfNZKITrbklDn2FSsjwF/EERTx+UTl3fpGwuIQR8A0y&#10;iWDRPKNcGPdZHWqxrPQGC94inyEbtVX5dTamVCu8wa3jB8wSr4GYq7pUPIeS41GLQiZlQC/zaSVJ&#10;l6EtXZH2G5Juddgidas5dkVJwCDKBE3tNUE15wdhiwxnK0wSt5qLeMSq9GgEAZ202mlIuYwVOklA&#10;I4qaFEGt2CxYhNUvls0Qxi1qLBobwt6028L+ZRxqjIfrw4GEwxLUqwM6VcSixRoYa92ki5gZ5aO+&#10;BrKRrS1OPFvq0l5zxMwgBDJ+a8KhczOC2oBNXXZDymMaKqT76pI4jFpUMas66dSnPdaU25KwG0IG&#10;xquSuJUihAGtvNKmTzqMUbM2qFNWOc31IW/MotNwFmEFHkRKjcypFHnUUhSGWlDRkFrc+nXyiEWV&#10;cOqrPaZcyFkfIT4wIQnoFVGrGqvoKrcR6WM2TcJpTPssOIvKpPyuWyUOmbC21yM3HGq5ixAiW0hs&#10;Mh5yQGgQlFilXKOwFMtyJMYhrkUN4FpF8fV6PtntFZfgEMApygEjbpfzI3bdRHfT0sGOkE0rKfqB&#10;UcoJmBhik6oUODRCv1HuMUiNklKzgtOcCm1fNRmyotgy4fzvKcuKLVKZQ6lOuCuCRk+1N56N1HbV&#10;t493jQy197dmCy25fF9z+1BzV2++tT3TUKjONFSmaqOJqkA47glEXL4Ku9uuM2qlCnQ3RiKRcrjF&#10;8+bN+8G/zP/h94AF138foI6gF837YVnRguIFNwDc0iKZiH/ZFFgqVQkkWpHMJFfppUphUVnR964X&#10;lXIcelPI5a2tTDSk0slghVNvMMoUOrFULRCoOKX0H/aaoAvdprGyYsVg51hzXcioQB8IGxR+tTBq&#10;kKUc2kqz0iXnOWQCNLpbKfUwkhqvM6BVqEoWuhQil0LiU8sCWgYhzrqVYp9aUWHQ6MVcr0UbcVkc&#10;eqVBJjCrJE6d0q5TqIXlRqUIcbdJ7dIzVo3Mwkhw1qQQGRR8q0qqkZQz/FK/TZvwOy1qsdekgUQj&#10;4njMqpDDZFaJVIIytZhj08oTQVdNLBCwG5AJckYIeVXIk6xw+216vVygkXDpKRMjRv64kV7KR+Za&#10;MdemlkEiK18U89hQPJTHoVX4zPqw02xhZMRM0KhqjflTdv3eZWOHV06t6y7ct2f9eLWrx6+cTuqH&#10;AzzDf7nO+8PrDrTrzs9GLq7wPzPr2pP435ebrjua/u+PjEmfXax6e4PltyeSb63TPj1V9t5m9WMT&#10;C353OvDNHdHb2v7f/3p37Iml81Y5rtubvO6Lk5FLD/S/ebDu9ERwRc68b0nnTFe+v1C7ZLh3oKmm&#10;OxdZ3FGV8Sj66+PDTZm++qrmZLAzExtvqxtprkUcr1J/vnrFYDvQk0tgFMKrNNaaa4oHO6vjOb9r&#10;IJeuspsQCetVWZ9zpCFbCPsR96tkcbMu5bRUWvQBjUy56IcYYUJ6ZcysQrwx6n3qzltW9rdB0l4V&#10;0pYtCGgkKZfZKeNSr7CIU+q31mdvZh0Ox8yapN0QNjCUVmxNhKocxsYo8YRcadXhVNZvw6mGMPFa&#10;jLAQ8RUiZMPavmwCl9dXONuS4YG6qtVD3RMtucaouznu7UyF+nOVA3WJ3tpYXzY+WJ/EeLi8t2mm&#10;o37NcMdUW6414V/cme+rq+yqr04G7ZNdzUmHaaJQ9/MXnrv0my/v2bbt3i3bXzx15q277nn/wYdf&#10;vfve0xs23bpj5y/eeOtPP/3sz5//4tKvfnPpd19d+sPXBIj87g/Ew/M3fyYs71d//Pq3v/3jb35D&#10;dv/95ptL3xAv0H/56ity6o9fff2LX3zzi59f+sNvP3zhub5cTdSsb4kTNr27pnJJV3PGa8MgOdpS&#10;11YVqY94ycfHsIc4GExFhwu1hL3zOzA44yzi+bC3EPWjHlCxqElkQun5uqCrk/XVjOqqr0BtBFHb&#10;6JbIfLghg0uQc7XLjPGtubIiF3JnfPau2sRUe4F8uKypHGut781WIX/0BGJx4rag8pEJsqW8clMs&#10;gNKitseacogAhDZOhNAKhAaurW5LRNBGkKA1ZzoaF3c3TnXkO1Kxmc6msdZ8XdjrkIvL/um//uB/&#10;+X+Vfe+/zfuv/58F//z/n//P/+vCf/knYUmpVsoo+UzJDfzyhRJukYJbouZzDCK+WSa2K6RORurQ&#10;Sp16DAkyl07q0WA8JvvIuxR8t1WfdJrTbnsNi5Tfk4lHGjNVnSf33XF6750d6b6pjmWndp7duWLv&#10;5ukt0x3Tu5dvP7ph/9ndx5Z0Di3vGjqwauNkU8dEU+uBNWtXDw1K5833q1UOudQk5NukwkqXNWo3&#10;2BRCn5FJ+qx+k8qtk1X6rfWVARymgo5MyIUw4TFHHHrMCGG7jvC+HnNt2F0dsKeDjjrWJ2QU2gNe&#10;FquGzLOVgaZERU2FEzOXz0B+P0Ic1Z7CZB3zr57o3zg93JAIxpwGskOwz1ph1eBCv4nBvab7Wrvq&#10;qjJhN87G3aak14IQaXJRYvVLLXdxC8yGmObQxL111WjcQjyQrXDhLOZHCvpTFFJi4kNKhLVBJ3JA&#10;SqgBlQ4DJk0IcYge2FETRz8h36wrXLmgC2F/XWrVcPfirmbyIF5bdzbZU5skuTmMzUnCASdc7u2r&#10;Dx7edfcdp5++cNerwPk7Xzl/9+sP3vfGow+++8iDbz3y4BtPPvruc0998OwT7z364Gv33/3SkcMP&#10;bd5859TU4b6+7d3d2zq7t7W2b25sXp9rmM03rm/v2dkzuK+xbWs8vSxZszzfvCGVmm5uXtPTtaWQ&#10;Xxmu6AsGOuvrloyO7Bzo39LWuiqXnSwUZkaHtmxcd2rvrnMH99z24B2Pnb/lwoWzF0/uPbtnw433&#10;nnn89hOP9bfNNmYnW/OL2wtL2wozLbmxQmYgn+6tq+mOhHNOd6K9Y2rrtuObNh/dveeWO+96+vyF&#10;Hz308Cv33v/0Y4++8v57P/vsp7/9+MOf/eJnhPq99M2lS7/9y+8+/eXT9z9wbPv2h8+efuH+O46t&#10;X3ZkduLoqrH9SwZ2jnfune49Njt+Ys3koeWjOyYG9y+funnL2rv3bb1nz6aTa2a2D7SsbEgMhC3j&#10;Udt0pWNZlXNVyrUu593eFNnfnjzeVXuqu/5MX+GWgaZb+wvE0La79lRnzenOzKn21K19dRemO59Y&#10;OfjU7PDz68de3bb41W3Tr+2Yen3n9Bu7Zt7eu/S9Ays+Prz6x0dmPz+54Sc3rvn48KoPD64A3j+w&#10;lNDAOyZf3wmQS17dPv7y1vHnNw89s6H/6fV9T67teWJNN/DUul5Intk4gMhjq3seWdVzYUnbvVNN&#10;56dbHlna/fCSrntHm8/21p3uqj831nWyv/VwT+uZmfFza1bes3ndY0cOnN+z68iyxfunJw4tm9k5&#10;PrxjbGDH+PC63s61/V1L2huH8imM6gP56rGW7GR7/VRH3Y5lgyv688t689uXDuxZNbZutGvVQOum&#10;yYGNE4OzA90bxoZ3L1+2fnRksC7XW1M73dq+qm9grL6wpqvn2Mrlp5bM7OtsXRp0NfEWTGqE4+Ki&#10;JaIFm9RlO7ScLdJFW0Tz9ipKDik5R5S8G5X8UyrhGY3wNq34Lp34Pp3oPhX/okbwmFbwhE74lJb/&#10;rE74sln6ul0JvGyTI/6iWfK8UfS8QfyckeBhhvOIivsIw39ELXhUI3xMK3pcJ31ML35Ix72oLX9E&#10;Vf6osuwxBecxBe9hFf8CzobN98Usd9f690ctHYIb4tf/b6nyG6pFpbbS6y1l1wcExTUqUUElbhCV&#10;t3CLu7jFA+VFI+ULprhFSwUls1LOeoa/RSfZaZTv0El36OTbtbItasl6RjSr4C+T8qalvDFh2aCg&#10;rItX1Fa+sLlsYSPAWdTIWdDBLxqUc8YN8gmrarHXtDLp3ZhPbGmtOTM7ftPq8dNrp2/duuKOXWvO&#10;7Vx9ZtPy42tmdk0N7pwZ2r907MZ1S89snj2xcdmBZaNbxrsRntq8AhrOrsXDt25fd8/BXac2rNqz&#10;eObs5r2PnbrnvoO3LG0f3Ta9dv/a3Uv6pu8/fc9LD7/w0Uvv/+7jX//hg1999NQ7T9588d59t96z&#10;5/jRVcuPrZk5vWnFuV3r7z2wFbhj94az21ZDcnztYoR37d10977NkNy8ZdUdu9bftWvTHTs23Lpl&#10;9qZ1S06snbp128qLx3c+e+eJGzcvO7Rh+YM3nzq5a1fI7paUCi1Ki4yn5JQKeFyRSCiXSTVKmUEh&#10;McpEBolAp5LbGZkN+p1SbJALNSxUgEZuYCRamYARcQjBiQgOISRUMSvkl4p5JSIAEUG5iFfKLy8q&#10;K1lQTPcPLl1YUjy/aOH1C1gPFkUQQgI50lAWuWgeJGW8UmKLLOYRE2QhB/kIOcU8yMmG9/NLuCV8&#10;uUhhUJvsJmdjumWid/G6JZuXj63paxqrT7QnAg0hZ63HlHSbkw5zwmqKmfRhnRbzlYdR2uQSjUyo&#10;EJVJeUVC/kKRYJFUVCyXljDiIoVwoYw7T1p+g7Bsnoi7UCosUYo4jJyvFnOVwlIZd5GgfAEP4Czk&#10;c4t4AGcRl7OIU76wvGwB+4Dzi/BEeBb2QajfbC6KijqRijSM3MjIzEqpWSG1qhQOizEc9GUqY23V&#10;6cXVNSuqq6YT0b5UvLNQ3dFU3dgQq+5K17QkotBPoN3VBR3Q6JoTgZZkkCpsTTFPwqampG9bMlBf&#10;Yc94TVDh6oK2Wp+ZuoNOufRZvwWnEIYNMpu4xKcSUPIYh1DwoAfiVMysRGJcCGCl3F4dJT83++yY&#10;sKDetEBvqYpgqiI6VSwACdQeaEF9uerOdBxxlAraMtCWCg80pCY78kONNa3VISwza/zWpkRgsJCe&#10;aK+nOjY06s6aaFOlvz7sAupCTqC1qmKwIdWRjlTatXGbhvq7bowTc+Tu2jiUNwAqFkvuOqFoQXGC&#10;UrespxVaHCQ425+rhpZF07B15epKhydbsxgJl/U0orryIcfakc7VQ+0jhRQeE5XQXhXsyRDfPxhR&#10;ezJxXN5bWwmNGvo5tLWptvqptgbEoc5BS4fa1hTzUXZ5KF+FrADcIu02NISdHdUooQ8D7/Ylw+vH&#10;uqFX02pHS0201F5nl3aTz1KyHgqnvJeC2mp8GyxTS5wnX/H+R1woI/y2nH4bopJvh1df+2+hjGzx&#10;62BydmXWyu5ISr5is55p9Vf5l0aIQ8om0u+k9FMp/VpKP5gaiFu578C3s6VWj38LlE77NuYYyn/g&#10;PwTaTN/Gtwhg0o4AmhhXoSEIGXllp2Qq/E7QZP/34ZpuMIdrkv1PA30pvo1rkv3nwf4G8W3Mkbh/&#10;J77N/lJcyZBGaDLyWwZL9yLBX4X6KwSwRpC7JiQfgsW5b4d6CaE3/joEMlpRmvUtWaOXEvbXKM/Q&#10;PSOvJLgMA7v9J/A35PVqPvGu+W3oWA+6enGDQVIwShtNMuIZ2CxvYr+q11qYrIVhnYgqCQd8xa1o&#10;2ihHeap0kmqtOKERJdXCOPtBP2GQJwGdtFItisq5QWm5H5CU+ViPpm5BkQtABFCWBeQlPmmRR7TA&#10;KZzvEMyzU0AyB1mxl3pRVpZVsK50ia9d6tfBwnppvsa7A3XwAIlFUefUNDi0rCWcpt6mrreqcngi&#10;PI6sPIIC6yQpJS+m4Ma04ipUplGWZYle8mOQU9lmkTSaRA1mcYE6WqAeFwBCHArqdbycilOr4Nep&#10;xE0GZZdV22/XD9p0A2Z1n5HpMSh6jco+i3rYph116CedhimXcRqwacevYJTFsF03YtcP2XSDFk2f&#10;Wd1rZLoBk6rLrO62anosTA/dM97GtJHtbKX1RlmdWVFH+DAV8XXM2sb1Er+s8hGbYthOqN9uwv4S&#10;ELeuVnmfVT7gVI0RMONOZtLJTF/BOPEPTOjbJhNL5FyhHuuooS3xjEq29SXb2JMdBIi82bc3NosA&#10;AP/0SURBVMG6kgYoA0qtVJmyhIZbTV80vA4ablJREpYW+YzSCr2Y7JKl5rsYLguOh+H4NPwg8SfB&#10;/iR0ZVAllt/K0ko9v5bSvQZBVsda/TqVzV5Nu1vVapORXTkph4rQKMxRD8CIQ07sRNmdXF1MC07N&#10;gaZkUY+Jm53QOyziZjQikciakLNHQwwB0ZFs8qyTqXeq6mwKspMx/Zngyi8FxHm1hkNMTnEV++xX&#10;byvbTlQI0kMoWUuIZ+SPKtXzyUakhDvkZQlLze4/CgnSQIgQTcC2QiNNT8E2BOGAKdjccuSPFnZa&#10;QYhhEyWEegAlgf1FiYDOKXNyttiXzespEIdkjhVmvYNgKCNp1Pwq+puIVlinF+eNUkJGEqKOaSVk&#10;5JUtlikQN8nRN7JUP8GccvV4rr6y1wZVSxDBIcONG4iP3FpAK8pohDVqQVrFTwEKThKQlycAJbcK&#10;EiTAwEX4XWENInOOr1kj0XrC/rI5IERuSID3gpRQ1mlV9NiVZHMNt2bEoxv2aEdp6NYOOVVDxGmz&#10;kuy74VIPQzKnKF6meFllEorlVZ6fCajcqejAu4COQapOTth0PDtGJITo7XPu3Im7gkV+0Xwff4FD&#10;ybfL+WYp1ywuN4rKjKJSq6jULipxYTyUcy7zvhj28V6zddsyx+POgUrsqs65DXoBxIlc0YkHcTCD&#10;eC7yaAxxzoz33SLrpRI84xxQG3heQu5K2tBdjYImA78RoUnYjENW+70WNnGHS9TjkfS5ZINu5SDy&#10;NzP9GNb0ii6LpsfAtGmlBcxlxE03P2UTZhzijFOZQ08gVt3lEbQ7+duAqbOriGf1ubZDtzFQKHI6&#10;SZKYL8uqMZWwXqCJF3eDpMkiJ/6lDeIWoxQ9rdWqbEXlmGXkFwQ7ce7dQZzlKHot0i6jpBWXEDpc&#10;k8fYblDUG+XtVmbIJJ3Q8YbM4n6ruNsm6SGrBjnxhY5GZP9ZaSITNNmbgKjW0OIwuZC9rmUJtTSq&#10;EkaUopBGHFNJIpjCFMIKo6LKok3bNBmdohLzml6ZMDMpI1Pr1HdbVd0GWZte2or7WpgOq6rTomrT&#10;iPNKfq1eVrBpWs1Mk03b7DF3OvStxFWGlHiAtyqzGGTsana3eFVKLwqHHI0WecypS4XtmKFiflMq&#10;aK1UcoXCovmCRfOUvDKNiMfwywFqL8hbcL2oeIGFkRlkIpWAA6FOxEl6TQmXFki6dZVODRB3qENm&#10;+a7Zie5czKcTORkuhNmQDcgELZDgLNIgfZVHD1R7DSmfEWHab0JKJHCpeBUmGSS4BCtkLMYqrSqn&#10;rBxrYD+mfAuDQ8SxTsYyuDHqpnsmRYzyCoM0qFMEDcrOTOWuVTNblozVR7yUIq1ym6s9Fvrh+KqP&#10;wlqvRjzYWF0TMNsV5XURB+DGzKHiLe4tjLdnu7JRlCFiVdJdeFFmytfGbLq5b9DI3KclVlBRq5a6&#10;TaYULIqBlEg/t9UuSgJhQK9AnBLA9NQc54pDxCOsp02cBZBtDesYE+XHTYkbYSMTNquRBvfFVThE&#10;iAudSiHefAB3RJ7U53BLVRgPi0wyAQeEKABCygcjB8iJ6ZVBSXeoBa6w0ZetgSssamKe5bWEbFqH&#10;WuzSSiMOfcxl9JsYs5xnVQogcWokan4Rw10Yd5smuwsBgyhklKjL55nFHKdC4ZAxCWcoZPSmfMlc&#10;ONNe2zbY0tfT2NmYrmuqrettahtr7xlu6uiua2yqytSG4tW+UFUgnKqIhhyegNVp0xo0Ejkjkamk&#10;cjGXzxLA3/9OAhigh2VFC8R8DiMTEw5YLjEq1R6j1akzKXkiUXG5QcZEXL50ON5eV2ipra+NJXHo&#10;tzh8ZjvS6GVyi1zSnK5sTsdqI96o3VDpMtNf2tNec67CUeszo6dFDZKkVVltVyFuEpSFDBqvSu5h&#10;ZJU2EyI2iaDG67SIeCYBB3DKxRV6dcSkQ+hmZG6DymlgLGqpVsoDTIwYcYSVASelbA0KoVEpMqsk&#10;kCP02/SQ0GQqUTnikPisOqSn+QQdxrDbYtcp9HIBkuEsJBGPFfBatMgKVwEOvZKeghCXh1xm3A5X&#10;IQEywbVSziJx2QKkRBwFw63VYg7SID1u5DKqII+4LE65kNjEq6QTDZktQz2b+ltvXjuzvC7U5ZKO&#10;BKWzNZoB1/WLwwtPDBqP9jBHOoRv7U6e6+EfzfzL/X38F5frn59RvrZC88Vu76/3e3+6Vf/Lg7Z3&#10;Noh/f9L15Qn7fX3/v08OqP54R+ho3XWrrNc9MDL/y9Ppz28qnF8V29pm3zXZ2FlTEbQZCrVVvc3Z&#10;iZ787FBjtYuZ6qpvSYcxClX7Lc2pUF8h1dtQ3V4bi7v0qYC1IeGf6GpYO9XfXZ8MmPCKSXuzVaOF&#10;XEs81FdbnXZZ25PRhpCvO51ApD7ogSTrczbHKoBqh9nHSJtigYawN27R9ueqY2aNnrOoL1uFQ8hH&#10;CrUepaiGbBAeDBuY7hryBWqOAIYcEYQseaypr3AjXoj4WiorcgEnTuGqNOtpFqcgR4YI64Iu5ID0&#10;yAEpcZZSj0jTk0m0JoJxi7oQcY011azoax5vzjTHcQtj2m3ASDjZmm2vCvZl4z2ZaFsysLS7MFCo&#10;ivqMEwPN95w+0p9PL25peP/ihX99482bli67d+PWnV19S9N1a5rb13b0rmjtPH/0+KWvv7n0q99e&#10;+vKrS7/7+tJXf7709b9e+hNL+Xxz6U+/+u2fv/z9n7783e9//qtffPr5z37y6S8/++I3P//lpW/+&#10;9Kc/sATwX/5y6c9/+vrLX/3hZ5//8Rc/++S1l0dam6qc1ubKCGoV9TmWz6JKQwamIebHUIaReaQ5&#10;151NYozCQHRk8+odK6bG2/J1YQ/G1UI80FodQZhhvTKgclAz6HioeVqNY005yKudJtTPUL6Guolu&#10;iPh8aimGR+SPfPrqU22paC7kRla4Sz7qQwgJ4ZhT0a7aBKH6Ak5Kxnew+7zSr5DU7Bh5UqaZNhlu&#10;hzQoBpoGIYSD9enp9sKSrubFnU2TrfmZjka6VTA1WY6a1HhYl0ZikHDI7x1yqV6qlJdLpWWMSmSR&#10;ciA2ibkYLRxSoVMqdskkToXEZVQEzPKAQe7Xy3wYsJVCh5xvE/MsCrFTrfAZtWGTIQqYjTGrLelx&#10;pDcvP3TLgXv3rzm+e9Xhg+uPzQ6vm+6YWdy1eNeybTdu2nffjbduHF+2uK1v5+LZicb2tsqqo+s3&#10;Hdu4OaI3hnUGL6P0KIlZfzboxUDn1sgqrJpU0IGRPOo0hJxau1ZkkJRjkIckE3ZjPq+NeNIVzuqA&#10;HcmIpa/L2FVf3dOQrvSYMUH4jGTCmgPmrFrWITOAyQiTFOYazC8Aar6xMkj8STj0NSEX8kz6rFV+&#10;GwoQtutaamL5RBB3xCl6U9wuG/VCTudcStNSM19MjugnHTVxgPYZnKI0MCKU9IWQmiuhD+AQcyI9&#10;i8sx00EChaE9HYMEyZqTocFCZklv62hLHfKc7CjsXbMUHRXdFXMB+i1NgNzsDLNrw/Gj+y7cdfOz&#10;D97z+qP3v/XIhTefuvj2s49/8Mj9Lz984eUnL7767JNvvvzsey+/8N7Lz77zwtPvPf3Ejy8++P6d&#10;d7xy5vQzhw49vGnT7RMTB9u7NnX37ujs3d4zsLt7YHdDy8ZoaiaUnKyuXVpXt6K1eW176/psZnFF&#10;sAuor5sZGtzW3LS8Mt5nNFar1bFwuL23d93U1M6JkQ03H7n9/pvPv/7UW2899+FLj7/37su/uP/2&#10;HzXlZgq10835JR3NKztalrY3TrcWxlsLeEFHmxqHvb7aykTr6Nj6xTObJyfW79h+4q47nzh98t6T&#10;x+46d9uDzz79xjtv/PSDd7749Me/+cOv//XS18TvO8IPX3p979q1a0YHty0ZXzPYdmbb7N4lgzvG&#10;uw8tHTkwNbi1r/Xw5OB9u7ec3rj2+MbVx9fPHlu34uTaZTfOTh1aPLRvvHsqHZysdk8kHVMJ27K0&#10;c12db1tzZE974kh7+nhH9lR3/enehlt682e660511pxoT53urCEEcH/2wkz7Y6v6n1g9+OyGkVe3&#10;T765c+bNnVNv7Zp+Z8/i9/cv++jQyk+Orv7psbWfnVg/RwBDiPDdvUve3D39xq6p13ZPvbpr8pWd&#10;Ey9tH3tx68hzmwav5oCfWtf77MYBCCHB4aOz3Q8sbb9vsun+qeaHFrc/tLjzvrGmc/31JzvSN/c3&#10;HOvKHesr3DM7fv+mxXetm7x32/Lb1i85tXr67p3rzh/YemL19O6p/r0zgzsm+qcas8s7GtcPd2+Z&#10;Htk6M7pxcmjDxND68YGV/S2TbZnpjuy+1RMPnz38zD03nd61ZnlfYcNEF7B9yfChdUsOr1+KyKqB&#10;1sWdhT0rZ9YO9Gwb6z8+u/jMqunjk92rU94GwQ8mdJxppnipYsEapmizsniLbMF26cJ9yvL9Cs4B&#10;JfcIwz+mFpzWiG/Viu/Qie/Rie5V8x/UCh7VCR7X85/Q8Z4xCF4yiV6zyV63y1+1Sl82i39kFD5n&#10;ED6rFzyjFwKE/QVY9vcRjfhRreQxnfQRvfiijv+Qjvu4uvwpRdkzstKn5KWPMdwHNPwHvZpb/OpT&#10;CdsWv66Zd33lDf81Xfz9eNkNttLrTeXzPIKSFCOqZyR5MbeJW9LFLR4VcaaE5UtF5SslnNUK3nq1&#10;gFgA66XbtLLtWtlWjXSjWnwVAcwhBLCwpIdb1MZZ0FI6v7F8fhNnQRNnfrewZEjBndDJJqyqabdh&#10;acy5Ohvd0JK6Zf30TWsmTq6dumn9DLFW37zs1NrFR1dNHF01uX/pyK6p/u3jPXRj5gPLRg+tGD+8&#10;cuLsttVnNq8EHjq+9/lzJ1+6+8w7F88/dPTmczuPP3LirhvX7VnWPTVQ6O0r9J7af+qnb//0yx//&#10;+vef/O6TFz987MxDt2676Y5tpx88dPbe/Xtu3b7mxtXTB5ePHVk1edPG5bfvXHf3vs2nNiw7vnYx&#10;Ds/tWk8Mf7fO4ka371j74IGdF/fvvLBv6337NgPnj2x95NSex84evv3g5qObV928b/v6qSkndLEy&#10;sZ2xiUslAq5EIJRKxEq5TKuQmRQys0JikYusGozrcpdGZldJzCwNrGOhUcuMjEQvF2qkfBWACA4h&#10;REQmIFypoEzGL5UiFJbLCR9cJuAUl5ctKqUsLyWDF92wsGjeoms4YJqgZAFCDq4S8yQSvpS6oRZy&#10;RNwSHuQ4WzwficsF5UK5SKGSaRQivVUX8FhjJrVXxjcISlW8YiVnkVzK00u4OkDM0YrKNcIyNQuG&#10;VyJiueTy4vmlxKR4HvGlgUNialzMK1vEQRwh4vwyoaBcRE2fWSZbQNMgBMqLuEhG0yMHlpkmmPOn&#10;TUuLU7hEUCZRiNS00sRclUyg1TN2nz0WqchHKweT6Zmq9GQ81psIt2YTLU3VjS1Vuc50pqUynq8g&#10;qiDlgHMVNgCLVihpw9BRq4JYt1Y7dVjhQmejnpxb2H09oNFRt89Y0kZNCmoQjMRuBdej5CEC7S5h&#10;U+MSaICII5lLzvGpBGGDDDoSFEioi9BbRhuzQG9tEroKdBvoMDgLIIJDKCqdNdF8xF0fddZWWLE2&#10;b0r6sBbGsne4OY2wpy7emPBiRYyFOdbpSNNSHcAde2tjKA+KCuUTwCE0T0igl+IR8FxZqOLsTiVQ&#10;RKEIQb/CHamrFZQE94W6BR2JqljQqYYbMlR3Qi1lvBbKv+KpkSHu0pkK4RYhvbS7JrJ6qB1qLR45&#10;4zUhAe4F3Q8KOa6FQgh9DPfC4+MZoVoj/4mWeijP0BghhD5ml5RX6GTIFhWOAuNGyId+PWiMuukv&#10;lbg16pw2Ex72ujlbDQrqqe9vo89JtydUdiJ0M11uVQcNCacrI1Y75IstaxNgETcTax4R+b7/d4dk&#10;zzlKzRpYEmvuWyf9PgvMnaJyZVkFBbuZ5ZwPYeoe+TuAzL8zf4TfCaT5TlyT7B/4O3GFnLgW/yCA&#10;/3OgL8W3cU2y/zwuE7TXgmVk/4dA+WAWhAoiTAzZrZZ4kEbIprnatpiExGBXSIgKrYi1V7sqJIwv&#10;IUKuDVm+ljAfV4UZ1iypCtCKqwGdJHVl38GUQZb+TjD8OKASEEsmrZhwtDQ93aHw26AMsVFG/Fhe&#10;hSylS4ltFrGFSmlESZUgwWZeiVDJi8s5EVl5RFoWkpSGxCVB9oN+gkIriTOCsIwTkJT5eAsdc+Av&#10;cgqL3eJSL+R0B1/qhV7LjxjFlWZp0ipHF728+bdFVmVTpOzKtIOpcaqyfj3x1U996lJQ0peGHk0T&#10;BeWAbUydmTDlpLrUwriCG5WUBkTFAcEiT9n1Dll5BSpHWhbkznfzF7pReDyCujyl5WZ1vJyGU8uU&#10;phXF1cqSlLo8Q3edpKBnVWU1ilLUSZNB0WrV9DgNAy7jIEK7dsCq7jMzvRZVn00zZNcOO7RjgF0z&#10;DtjUYyxGLkMzxGIAiU3Kbr2sQyNpVoubEOpkrXp5m0HWYZF3WBWdZnmzQdKAToJegZayq1uIQ1dV&#10;O0v39tmVQ2S3TuWIjbUApgQwIYdYfojFsIMZdbBmfA7lxBWMuRR9Dvll2zibtB1xN9PjUXX7tX0+&#10;TS/mSkyg5E8pdhdhwKMmM6lDQTYmsLD7ZZpY29YrlvHkhwmEeDW0vAQGRpM0phP5Ga5LWmIVLwLs&#10;kiKHrIQQ/5gEWePvisubMZeQTZFlRVENJ21ht+ck2V7ZttOtanUomigrDKGR3fMVaSCncCqbcQi5&#10;llujKkOrJREiPpeS5bPJI9DdE1jHsDmDoM4ma3IxLZTktkiJsw3WzDeDF1zNibMvOGFMWQ6YPBe1&#10;PDaxW4RCDaCaA1EeRC0mIflLANViFNYjcwARVJFV2ojEONRwMurymjmrX6+mk9gyKsk+tYjQCynp&#10;iwiNUyCOouLBKV81N2AiQsdzTDGAmvXejAidgFBmYsnNMtaoDQARHLLlJ61mFtejcqzSBtQPYFU0&#10;6oRZto/h3SfGmsRSk2myqZrZPw8u72tL+t4VUA/YdgXZCIP8InDFI4KOn54DsR0vTypLK2Ulca2g&#10;RiP8Dlw97JgVeStDKD2ntgVD02Vy968JYDpYzaV0aJoJ1IQTtZH9YvtdmgGXZpCGTjV5EfBGkF8l&#10;lHTv216neoDICSnYTaxdZV14C9gXoQMw8JuNAjRoq4V1n46zSIZ3AT3ELCGuINi6JT2EKSM+6tE3&#10;CIPOSbD+6sOShQHxgqBgoVsjCqpEHkboVQp8Sn6AEVSohNSEtMYkz9F9mh2aVpe206Pv8Rp6Cb+r&#10;Iv98XAO3Fk/Uhwi15Z0D3v3Lrzl5QPLDh0XebZYhzV9t8YtKIGy3bhjPpecVdNwGTXk9hZaTByxi&#10;POm1sIpanZIOl7TTJe9xkFGl26zqMKradaoWjbJJLc0zolqGl1TxKvX8hEWUsklq/Dp0hhyqQlVO&#10;9sXAaGBR1NkZYr1tUzahgxFrZmkBQ5lenEdPM0prWBCLapO0YMG7Ke+wybtdqgGLtEvHb9byC0Zx&#10;k1XeQkz2ZY1OdatT0+HGeMu2KR7TKGlFVnZNHlOPWhDBZIfeq+EXFKUt8qImk6DNLGg28ZtM/IJJ&#10;kLeIGqwYDaT1djmGkQRTWqHCBFTmkxU5mTKvXlRhUsQMirBeGlaL/SqBXynwMHwfmo/GEc7JsRh0&#10;G7NuQwOmSKOc/B3l1DV4jAWbOmuQJ63qGgUvEPW01UQH1KKwUVEZ97Ujc6MkbJAETZIKuyruJxxr&#10;yqWJmhV+rcAWtCa1QoteYrconKJihZKjUXLlgoULRYuuZ7jFNkbi1imtSrFOxNEIyhDKyxYihNws&#10;F/pNmkqPLWBWx5y6gEGSDdkKlZ6gURoyy7FQjNlV957aNzvaUe01+PXiSqcm6dZ5NAIN9wavVlhh&#10;kiVcWlyClSeWnUiMNCmfEYWjS03i99goJT6QLWT1S9fDABZmfrUQC90KnQQL4MWd+SMblh1cu3jD&#10;eM+ynkasEtNeo0shdCgEdWHPquHu5QMd2QpX0KBMea0Iky5TldtM2VP6gThu10YsqrZ0RXcu1hB3&#10;6/jzc2H7wY1LUezFvQWsfvE4KAaKZ5YUqznXA3G7nn7L9mllUasWOSMrgJK7CacRdwnoFSZRmVFY&#10;6lSSwlB+l4YhkwrX4mylw4Bi+FmGGMkgRLbIEMliNh3ywVlIEALIGaeQGLnZ5XxE8CCUxqhlHWPi&#10;7siH5k+T4RZIM9pS11gZRCV01MSRj1lcbpPxcDsAl+BZUFG4F4oK4BKcRUlwL1xb7bEkPOaaCqdZ&#10;zpOXzbMqBX4TY1eJcOjWyXAIODUSl1aqERRLin+Iw1zU7dcLwyapjrfQKuVZ5RKzRJpwBqOWQLU3&#10;kQnVNFU3dta1tdQ25qtqm7P1/S0d0z2D42093XWN+Xh1lbci6QmmQ7H6RMpvcXhNNota93cSwAiv&#10;JoDVCqlBw5h1arNKG2PtiY1ylV1jaKjODLZ1dRdaZgZHR7v6mmpyYacXcgqLSm2RS7LRQH1lqDWT&#10;rI8FonYDag81HDYpk07yvSakl3pV3Aq9KOVQZ7wmHafIo5J71YRHqTBo7DKRTSpMeRx+LWOVCPS8&#10;MkhChLfRWcR88cLr3QaVVSMzKkV6uUAt5mgkXIdeGfFYfVYdhFLOIkn5QggtailgUAgrnCYFvwQw&#10;qyQIRaXzkQyJq8Ner0WLrNwmtceswVmdjI8QQsoEh1zmoMOIrHCJUlAq4xYhATX8dRoYXIIQyXCI&#10;HGxauUpUTtMg85gP7VyOeFXIgzgSIBmyCtoMBlG5WyWxS3lJi2ZZa37vzODusfbNnen+AOaqohVJ&#10;yaZ6+eFu7W0T1qOd4tuGlR8dqXl8qfb8IP/FVYZ3NztfWaF5eanigw2G3x+p+PKA6/Pd5h/vUH2+&#10;T/f5Qf1P9mu+uNH0m1u8r22RXBz9wdPLeJ/fGPn1bW2/f3DVpbdve+/i8dsObBzuLBRqE6mwuz0X&#10;3Ts7sn1pH97crrpEZ65ysDmzZrJv+6rJsY76uEvfXhuri3lCVlXUoc1X+rIRVybk6K1LFqL+7prK&#10;rN9R7TT5VBLKvLKmA+QrVa3PDgn9RJXx2kJ6ZV3QBaFDykMyJDALSilfCyCfoFbelgwP1qejJjXk&#10;DaxFKbKiNCG1K03Y9DXEECGCZCOFWsi9jBgSXIgy4MKIUYWQfrSCHCGQcpnzIQ8iHdXRlsoKSnwm&#10;bNpKq6bWZ25LBnoy0ea4F8MjIiv6mlcNtK7sb2llf4hB2JUOY3jsb0h2NlQd37fpg5eeOrF13SMn&#10;jl764L1LX/zskwsPnF2xelfPwEBFrEKAVZNuz+Jln770yqUvf3vpT3+59NVfLv3mq29+/uVXn/3i&#10;9z/92W8//dnvPvv5rz757Nc/+fxXP/38F598+tnHnwCUA77052+++eoP//rHPxIC+C/f/OX3v/3y&#10;p5988cF7P3/v7ZUjg/lwoL26ssZtqw96elOJKruprSqCsYiOxi3s/qz17CasS3pbMVy3p2MYgrTc&#10;RRisMD5jIIqZNXhwVCytDVQmKgqSqbYGNAHiCFGxfdkqpKl2mZMOI0ZjDMv5qK+3rropUYHxDYe4&#10;HeSFeCAXciMytwsscgDQ1misnkyiKx1HPqh8NCIaqD9XjczRdpSE7q1NUsIeidH6ww0ZFGNxZ9PS&#10;7hYkmx3sWjvSu6KvfXlv23hz3Whjdnaoe9lQ52BLXV9zw0BLS1UwJi4WcuYJdTKHQeHBnKCRB9SK&#10;AMYPgJF5VDKPTuo1SLxaiUctcil4NurNhVuiK1nAcEv1Yr5VJnJIxQ6x0AbIhPaoM7tqZMttB+7b&#10;tfLQ0t7ZibaZidbJg+sO7p/dfXTj3os33XVg9ZZlnYNH1207sGr9RFPrxrHJOw8e7klnKjS6gEZd&#10;abUkHJaOdLK/UJtCzzQo8OYDcbcpGbTatSKM6hDGXEa6fW+lxxx1GsJ2nc+otDHCCqumIVmRCbuR&#10;zCjlRBzE0zIGTNQ2ne8wj6R9NoyfaHS0AuKof8x9lHbF5BKyaiidXBvxFKpCCa8FOSMEIM/FfPlE&#10;EKdwa9ylKRVBx8AMjhyQD+V6kS2mKvQldB7cBRH0KJxFB0DrI95aHemrT6G5kQA9DYlRPITNyRBy&#10;QPdASQYLGSRAbig/ztIZE1mh/OgkXbUJxJEJug0uwbQ73pYHWtLpA9vOHDt08c5bXnjg3tcfvfDO&#10;k4++/+LTP371R5+/+MxHP3r+45ef//GPnv/w+afefebJN5976q3nnn7/lR/97KUXfvHiC78Ennv2&#10;Zw9efP/06ef27H9g87a7V6+/denK05NLj/eP7G9s25gprMkVVmcyS7KZxTWpqXh0qCLYFY8NFBqW&#10;DvRvaW5aXpUc1OuTYrHP6y309KwdHt7UUhhfs3TzlpXbTh84e8fJ8/fd+uS7r/zytec+37ru5kLt&#10;dGt+aVfrbE/Hyl700I6lfZ1LB7qXToyuTlc3BXxVzY39Y0PLWwr9Az3Txw7fumPLoe2bD+7ZduT4&#10;oVvuuf3ic0+8+v6bn3z+0S9/9sHPfvvTX13606W//PLLR86d27t6xZ7Z6YOriTfdnVO9u6f6zmxY&#10;ds/ODWc3rDi1cvFNq5fetn3ziU1rDq5csnvx2P7Fo4eWjx1bMX5y5fj6tsyK+vBE0jEeMy9NOdbm&#10;/VubIztbYgdbqo601hzryJ7oqjvVnTvZlT3ZkT7Rnrqpq+Zkx18RwM+vJwTwW7sWv7175p09i9/b&#10;t/TDgys+Obr60+PrPj+5YY4ABn58ZBbhBweWv7t/6Vt7Zt7YO/P6nmng1V2TlAN+YcvwsxsHnl7f&#10;R81/n9s0SC2Dn1zT98TagQdX9Nw31XrfZMuD0+3A+bHmu4bq7hjJ3D6SPtYTPD0ef2h76wPbGk7M&#10;BPeNes6srb9tc8czN6360bnN9+weP7W259z2qTt3L5/tql3f17R5uGvTSO/m0YFdMxPHN6w7t3fv&#10;8s72ycb67qr4QG3VnuVj54/vvmn78iWd1dPtsemO0FR7YLrTt7w/sH4ytn15avequrWjqSWdkVVd&#10;8a1D6YOTuZuWFHY0eVtl/zzE3LBEU7RSXbxStmCtaOFWaekuBX+vnPUCreRTAvgmtegWnfh2negu&#10;nfAeDf+8lv+wXvCYjve4lvu0nk8JYOBVqxTxF/T8Z3T8p7W8p7T8JzW8R9UsNEICrYQSwI/pxcjh&#10;ES33CTX3KYbztKLsKUXZo0rOBTXvPofiZpfiRNi0xc20cX9Qs+C/Zcuuj5X80Fl6g6VsnldQklII&#10;80pxXshp5BR3ckqmZKLFcsFyGX+1UrBWJVyvFW7SiTfrJVs10m0a6Ra1ZKNavE4pXCXn/fsEcK+4&#10;jBLA4xZm0qmbCdtW1VZsaqu5ffPSWzbMnFo3SbB+Bji5ZubG2cmbNiw7Oju1Z2aQEsD7l45Qw9y9&#10;i4duXD19eOUEcMvW2Tt2b3j89KFPn33qqzc/u3Dw7h+de+bV8y8dWXd4Se+ydVOb7j55/1vPYMr7&#10;9Vc//fonL35y8cSFY6sP3bh835n1+2/dtpkyvucP73jg6K77D20/t2v9mc0rb96yCnehOd+1d9Nt&#10;O9beun3NHbvW379n64U92y4e3PHo8b1PnT705C0HHz+z/+JN+86f2nvLvi1nD+xcOzHhYDTiIq5F&#10;YVSLVDKJUiZl5BKVQqpVSk2MzKKS21Uyp17l0zFevdKlU9i1cptGblLLjGqZXiU1UDASPTB3OEcA&#10;izgKYTmUbaWUryI2wVwxv4zHKS6fcxNNOWBKAFMUs7azxIiWkMFlnGIu/8puxJQABiC5ilUtRTLE&#10;uSV8CU+tkVmNKhdCpchI6WopT8srlnOLZOULJWULxABnkRQSfqm8ZD5yQAH+jbKloGxueREx2+WQ&#10;fZEvE738MiFlgoUcMWuLLMIhJYMpaGJ6IYBT9BLEke2i60uL55WXLRRIeIyYqxKWK6GMi8pVUM8d&#10;xlDAW+uv6IgmhyqrB6PR9lhFQ6ayoSnV0J6ua01WN8XDDSEftIV8yNUQdteFnNmgnVK8uYAV4VwE&#10;ilxd0JZldwVOuw0pl77KAc1HGTbIzIJFcQsDfa+jugJrXoe0LKgVIzHi9RUkt0IECioxGo4Y5Vgd&#10;Q1+C1lqhU0BjhKoJpaU1EYK6Ak0GEWgv1M0JVFmi2QZsHelIRybcUh2oiziwHm9NBTtrI+01IUia&#10;kj6EkORjLvqXNhIMN1SjJA1hJ+6OYqD8TTEPVFAUo7smsqSrYaoth8dprwqONdWMFFKU4qWKMdWy&#10;6J92KAk0KGhc0N8QrhnuWT3UPVAHLY6or7gct0BV4NGQ7XQ7tKk0ssWCC/ot/cERj+xl+NCNAah/&#10;ULo2TQ6tG+1b0tU81pSDRg1tDcKJlnqcBaDOpd14dqh2buRJf5SEnkzj9Ea4C0L6aLhFf67yOr+2&#10;j36b9qrJd2rC5jJdLiUx5/0OECulFtZo6fJnVna/N+LMExIKnLXJyOZk1HCHGt98G/SD7LdALHJ0&#10;V9m40C+wAP04S7/P0s+1NAH1dHoNAQzMMYvXYO5T79wt6F1o5Nughfk2KN34D/xHcU1zzIG22j8I&#10;4P/H4a953zmwpOx/AOTHjiubAbOk72UQZhcVKCIcDGGCyR3JGzonvzrUi1PUdTPL+/5V+F1E77/R&#10;vd9CSi1MqoUJhBrR1ag0MykzU2VSJgGjIjEHrSQK6KQxvYz42DTIK1l5FWu8e9l+9+pQK67SiglV&#10;jDxpzuztEgouMZCVlcWkZWFxcVhYFOAvCPAX+rjzfNz5HoS8BV7efP9ciAlRWu6XcQIAIuJSLzX5&#10;FZV4ECd2b9ygShih+2JaVGmLrAqwyqsdTI1bk/Ub8hXmxrC12anKAC51LQXiSOBgiO2dRZplCRja&#10;HDV0p1UKu6Leocw72f3diRGwqp7hRRS8Cll5Be4uWOThLrCX32Avu8Gi5EXsWswyTahAnEUhRcU+&#10;cUlQPD8iW5RUldVoOLWAlps1COrNrMkvu8l6nu7CTn4AghARZbtF3WnXXSaAAYdu0K4dsGkGWG/P&#10;wwSaUZt6xMIMmZWDVtWoVTWMuEU1AJiZXhY9RkWXUdlhULTr5W06WatG0qgSNTC4o6TVLCMmgFcR&#10;wIQkc2haHer2K3RR/2V+lxlm+a0uhJQAJtwPa/xHTIQJhomh8FXwKEfcykGXYsAp70foYYb8mmHq&#10;+dbDQNhLtgoWdRDzVtaHKqZdtwqzJ/lxyiIpAJQ+dKmanEwjS52SfaPRNPS9kJW4pcVOSZGDhROH&#10;8hIfJkF5CXE4LCsikBdHmLK4mkN2W7dI6xwKwsgiNInqKHmJUMf6fAbmKGFKXrpVrXSrYKeyGYdI&#10;KVsUF80La1nv0EhjlzciN5oMMF82qEWbEkPnuXyoX3cj69QdoY6fVpZWSheFdHxiQYs3Ha8zHRCI&#10;xT/ZkRfX5i2SRpusGTqGVdJiFjWZhIToZbMlIW7E0qtIQx07EzfUbOEJIQ1tBOXx67r9uk6vppMt&#10;PzpVPdLj2Wkh2RomfDByIzkIyZbJGFvmtAKqYJgkKcTn5pq5OQiFJ+SxoPDtjTNoyLo8IQ6xoUER&#10;bUrTZZY1/puTXpb6pUQvPUQEHc+pbaMgzCXTBs3qii046Q9slyDbrFK9i+pXEKIkelG9VkBsf+kf&#10;JyZ5PXErzRDPxtStMcW/EbqaZvpjCsZGXKUREofPSm6VgpPEIYRmRZ56RaZXobRmeSv9YWLO6TFe&#10;H2pLOge8U5BATt4slu69BujtOm6jntdk4DdTDhhCliRuI83B8txoCy0vpeZUMWUJdBWfrs2tbp7b&#10;SvZyR5LW6DCoSuIacQwjKuEmqf8GWRbP69K1A24d2ZraZ+zzm/r9pkGXpg9wawfd2n4ashx2n1Pd&#10;b2e6LfIulNwkJQ9lVZD/PAziNqMED9KFU1ZFD0KWAO40SQEkQ4OiErqRmKWEe0xCPFGzUdB0Da6h&#10;fq+g2SFrIVC02pQtZqbFpGoyqBp16gZGnmUkaaWoWilIaAQJ9EOrNGWX12LUtcpIR6XcP6kHaZ1Z&#10;1mCRFwBEABNLABslDQZxHc4S79DiOoM4b5IQ9pf4plYN+PWjbjXZa5lstCxqJNt4K5odqjYrKUar&#10;heki3DYziBpAixPyWF7FcHzyMrteFLbIUuS3g/J6A7dgJe7ZcyZhrVGQMQrSZnHaKq2xydJeLaaS&#10;hEkSNkkqDCKfTuCxyAM+Q8KiDFiZoFnh14ldSq5FXm5CqBbY9RK3gmOWlhoYnhVC/gIVgIi0xKjk&#10;2PVin10VdmljdnWIvdBkZfwmuSvirI66UlqR1SCzeYwVGpHJqfYYJRYVV6vh680ym01pN0mNar5S&#10;L9b4jC5JsUC0iCMvE3JvKFYLJEaZwiAWmGQCh1oWMGsBRDSCMknxPBWvxG/S5GLBuNuKBBVWfVMq&#10;XiDGWzqrrJRaAEsW/neDcCFWkpT3BSiJG7EqQ8SsSQIgWdyhjtqYSqcGyXCIU24136MRpP2mhrgb&#10;60ycpX8cZ4LkF11q8ou5Ewtjj5JnFRW7FVysCQ+vX3rf8b0XTh14+JajD9x0cMv0QI3P5FNLYzZd&#10;JbsDrkctQZx+krbJeBBWeyx+doNbCGuDzrCZqfFbUQYnw0Vh5MX/ggLfuG0VytCWrojZVT6dCCVB&#10;wfAsdkU5DuvCHuTj1UjdKnHYrEaGlG8IGpS4V33E256OIXOrlEu310VKJIvb9QAuTDiNuLtFwqGH&#10;OIV8kBjJUMjeuuqQSYU8kUOV2xy1apEAD4LCIz1OIQ5QdqS1OtKTq2pOhigHDCHSIIKskD/ld1GY&#10;pMuETJCGks0oEqFVbDoUGBlWGBlEkNIgKAFMojKnUkifBcKoQx93GZ0aiUMtrrBqEJGV3qARFEcc&#10;erdOZleJEPpZj9CK8vlaYUnQrKwJGKvdWi13gZZbpOVz9AJhpcMXtQUqneFUMJlP5Bqr6/NVtYVU&#10;rquxZay7f0n/yFBjeyGRTgciQC6SyCfTjalal97s1JlMjIb1/yxTyxQSnqBk/vy/RQBT/8+li+bz&#10;yorlYoFBwzitJp+TUMhhpzcZCCf8ocZ0dnpgZNno5Ehn70Tv4FT/cHehJeTwyMr5vAXF0jKeWiRW&#10;C7no5xGHqaehdrilvi7qz4U8qJCE3VDtNlY59FGTIqAR+TX8sE4UMcrDRnVQr/ZrmZBRG7MavWqF&#10;TSp0KaURs97NyExCLg5xFkCcbLqpFNu0csq5SsoXlt7wz2oxJ+azm1USo1IE2HUKr0ULWNRSnELI&#10;XfgDQCkoRXoZt0gvFwAVThNNoJFwAUoSa6U8p4HBWWooHPFYXUYVhNQIGMkQxyU0TpM59EoAWelk&#10;fEiQPhF05ZJhnIIEBQu7LQG7AbnR/M2M0MaI3BqZRVQ+Vkid3LBkTXtme39tp5PXqPv+yqTwUKfh&#10;/uXB57clHl7lfHFb8OXNzvtHeXd2L3pqieytjZbXV2tfWiJ7dZns443an++2frJN97vj3i/2Gz87&#10;oL/0UObzI6ZXNwm+vjP6u5v9z88K7h8quq2P99yO7KU3b7n09XuXvvn5v3752SfvvHrn6SPLhzv6&#10;66IVer5JXJSNuCgHvGqs+/iu9asnetEP00FbJuRIeIyItKTD+UpfbdjZk0tETOqs3xEza2xijolf&#10;Uu001QVdabelNRFCpMphpPxiLuDMeG04O1Ko3blsEmeDWjlFQ9hbX+GOGFVIhnCsKbeirx1XhQ0M&#10;sq312duS4eZ4sIn1JIw40ndUR5EzJMt721YNdEJCL6cUZtxCaE6EAO7YGPX356rpxzJqzIFkyBZh&#10;xKhsjvvrK+zUW2CW3QFueW/Tia2zs4NtS7sLXelwY9TdlgwM1ien2nLDjanB1tr+5pqVA52j+cyj&#10;J45+8shDH5+/8OPzF+5ev/m22XXHlqxY0961aWDkrUcfv/T733/25ltfffrFlx/+9LO33v/o5Tfe&#10;e+GV91989YNX3vjotbd+9uEnP//oJ7/8yWdffvaz3/z8l7//1Zdf//b33/z+q0t//uYvX//x0tdf&#10;UwL40h//8KtPPv7wtVd++cG7m5fOtFXFO9PJnN9VF3B3VEZq3LbVwz3rJwe7s0kMTfmoD0M0hqbh&#10;pizGVUgwmmHYwaCEERVDHOJho4pWQj7kQZ2gGukXzJ5MAhUFCWoGDQegWTM+wuwCuZAboyjyx6CK&#10;IRdZIUOMqPSnmcbKYFdtAoMnbo2ckT/yRKOgvfqyVQi7WHtitF1vbRKSzlQMcQgH69MtlRXt7F7C&#10;KACAlkIPmWipH6hLrRvt2zQ5hCaeamtASoS7VkxvWzm1deX0jrWr1i1eXJ/MyMokpT/kKbkGlQiv&#10;kYMY+IocMqFdKrRLBDapwCbjWBTlFnmZWVJmEpUY+IswlKrL5jOLfiAtmqcoXagqXaQGihepihYy&#10;JQsY3jxVbUXzsa03zw5v6K4dXNa3asPExodvvXjL7puObzlw3423Hdu4d83A1O17jz58+tyWiSVT&#10;Le33Hj22dmjEp1S5FfK4xYyRKh8JDjXX5SI+nxGKQRmQ9Flr4x6Xgdj+AhjwA2aVRy8HMOCHbFob&#10;I0SaTNiNKQCDPyYFyAlJzFr9orYxg6DaW1iOH/MOWhZCNAemSExVGFGRMum1ROy6hNcScxlrQq7W&#10;TDwb9YbtOuRMXU1QGhjZIkKdUdM5ETmgfdFnAMLis2a+APJH0+MWhXgAd8QUic6Ahu6rTyFEu6MM&#10;ANJQlheX0Gs7M5VIgx6I3Prz6emupoGGmo6aOCQ4i16K++JyHKZ9NvRPXIs0W5YvP7r39hNHHr7t&#10;zLP3nHv5gXtff+zie8899eOXX/j0tZe+eOOVL15/+fMXn/voiUfffOTiy48/8tozT777xKPvP/bw&#10;h488/NETj//k2We+eP65nz/zzM+feOKzu+5958zZlw4efXLXvoe27LywdtNdy2ZvnVl+U0fH5pam&#10;NXXZpamqiarkSKp6LFs7ma9f7Pe1eD1NGk2chyHfUJXJjGSzIz5P7eTw8sHOsbG+xUOdM+P9q+84&#10;8+hLz356++mnG7PTbQ3LelpX9Xes6e+c7e9cOdizcrhvxeLx2d7WgapwOp9unByc6Wzsac21rV+x&#10;ac3itatnZmeGFg+2D0wNTO/bsvfCufMvPvr8b3/660/e+PCd51564cGLdxw5snt2ybrRnhX9jeuH&#10;W89un73/4FZiWLl07OyGFadnl24d6jqwYvGeZVO7F48B+5aMHlg6sn9maP9U797xjvVt6amUZzRu&#10;XZJyrc0HNzVHtzXF9rVUH2pOHW3LHOvIEva3K3tTV+ZUZ82/QwBT89/39i396NDKn9y45vOTG352&#10;0yZKAP/4yCyACI1/cGjFO/uWvLX/Mt7YO/Pa7qlXdk68vGP8hS3Dz20apLa/iFNK+Ml1/U+sH3lo&#10;1cD5mc57J9suTHRcmGw/P95470j2wcXZuyYipwct968OvHtb85vn6i/sst6yTn12o+fErPe2rZV3&#10;7Kg5MOPbOuTcNxXbO1V96+bBE6v79k62r+9tWNVWN9vRtHmgb+fE6Mbhni3jvcs767ur/Z1J9+K2&#10;6g2j+XUjtaMFz1DeNtpon+5wjjWbBurVM532bUuqVvUFZvuDm4ZjW4cie0cqb1/VdNNIaolP0iX6&#10;/rSydAXDXy7irRaItsnUu2X67UL5Xpl4v4J3WMm7USU4qRHdrBVRAvhuNe+8lv+Qjv+oTvCYhhDA&#10;L5jEr1qlr9lkr1gkPzIKn9fxCPurIeQu8LhWQPb91YqAqwlgXP6ojvekhveUmve0ivu4svxhhnOf&#10;mnuPVXq7V3170rXbp+3hXJ8v+pcWflGWX+wum2crW+jnFqdkojqAzymUlXRwysakArINsFy4Sila&#10;rRat1Yo3aCWbdIT63aqWbFaJN6hEfycBPCArH9dKJ23qabdhJmxbl4/tGWi4dePisxsX37yJ4Mym&#10;pac3LkFHPb5mGh2Smv/uXTxEfTWf2rCMUr9HVk1Sg+AT65bg1F17N7370MU/vvmLu3fdfeOq43fs&#10;ufvUllvWjW6dHd50aPPJR29/+o3H3/n4xZ+8fOGVu/bdeWTlwQOL9xxZtvXwiqU3b1n10PG9L919&#10;5rX7b3367I137tmI3M7tWg8gfs/+Lfce2Hr3vs3I/559m29et+LsupV3bF1z4eD2J286+MzZw4+f&#10;2f/Aid3nj+++68juh2+76cz+PflYXF7C1XDlVpVJLVcxCkDDyLUqhUmjtOlUbr3KZ9IGAbPGZ9Z4&#10;jCqXQeXQKS1ahVElNahlRq3CrGesACI4hFAh0lILVwmPAWQCtVKsYyRaqUAm4gr5ZTyAbh7MK+WW&#10;F5VR0pfiajK4ZEFp2SLiQplfJhByRCKumG48jENeKZ9ywKULiaFw8Xxiv1u+SCzj63QKO8rpMAZd&#10;5hAiUIQZsQl6LvRWXrGcs0jKLZJBwxWWK8sWErKWW4JiIEMCSuLOGf7SU1eTuzgUcog/aglfhpDS&#10;wOyOyJdBuWEKLHaF5VLqCrt8kbB0AR8l5BZLxRy1lKeV8aEXmxiRzaD0Oo1RLzRHf2Mg2l4Ra6kI&#10;5ePhbK4q35yub65K14fD9SF/vsILLaU1EWyvCrUkg02VxE0L1DafShDSS5N2TYJ1BI21LZYVWORW&#10;O3VAFesCGnJEXHKOQ1qGU33Z+HhzBtodVh9YAtd4jJQnRkhZZGSLQ2gyIb3SKeNDv3UrhIhDtwSg&#10;59AfHCmg80AY0EmJD2eW9G2pDuRjLizeawJm+sc2FuAdmfBwc3qgUIXlMBKQvy3T4UIEupYFN6WM&#10;NVbo0EhRMOiiWJWvGe4YyldBBR1uqMbhZGseGjL0KNQDVCzotIhAVUMIJQp6NXRvlAeq1HBDpisd&#10;zYeI/+fRxjQ1kqbabH+uElousu2uiVD747TbAOAs9C4obNDQqDKGG81pa9AJocWhALODXQiRcrQx&#10;05mC8hZGVjMd9cBYUw2ACLJCDSOyrKcRxYYQaQgBfDVrO/fN0SxuuJqsvQpZDYcYoGh55JPQ3Ede&#10;gLjyY0HtfljDjhxAPu/+B0DMPsiX1qtIVvoFln6cpd9n6edaeupqq1/KHVL6kB5+G1fnPJf5v4O5&#10;lP/A/yWgDfRt/IMA/n8ovkX9UlAq9+8HdTJ8hfKZ23ib+Fw1SS6HbE3SGv7uUE+QIga74pprQoO0&#10;1iCr+XZI7XS/hSrWrpdsSUh3IrwMWcLMJM2qShMTNypjgEER1csjgE1bBVg1ScCiTiANTaYWhViE&#10;rwnFpW5xqYuGohLAyYYeyvJy5wWuCcuvB3CK8MHCRWT/TklJTFISERUHWCbVLykNEDK4LIgIQAvM&#10;uvpMmZU1NnXWoa1z6fMebb1LnbMrM2Ypxkm8LHiDyPtFf5SZGy0RoawhsSvlEks7ABE0CtoIjUWN&#10;gJ1Mg4PdqJX6hTbLaxWckJxLWOdrQqOiit0ZoctnyaMaGUEFIwiTnYk5VXp+jiXhyETjZDdn9Wm7&#10;6IRiYt32YvZh2bsOj67Lpumwajps2k6btvsKegGveYzFuMc05jaOO/Wjdu2wTTNEaGCmHzAp+4yK&#10;XqOi2yDvMsg7ARPTadX02HU9Vk2XUdmiFueVgnrW/Wm7jemwKlvJzqBX7DJZ81+g0866er5iATyE&#10;wzkbQdYUso8a/7EuYUdYsL6gryCgmfKpxjzKMZd8BEDEp5rwqye9zLhbMeqQDllF/WZBr1nQjQjx&#10;pCrrsLJOsFk6nJi32ljjWmoDSol51iae8KZ4H8k2wMV+tKCObHNAJkTMmBpupbI0BqjKK9lGxOuW&#10;w1zsUBa8mnaPmjhoNYvrtawtLyWAAWL/KqqzSNAEhF7FIRLgrI6XwSEtBkJcaBTmWHvfJqeyGXAx&#10;aEcSgQRqACZuE7uTKO6IeR+HUA+ouTAUBvJTF78W2SqKq2SLCC2N0mp5KDax+0eIxADL4xLvzVdo&#10;TuJG2yIh+xZDu7CyOyKTOyqJZS3ugjwhR8lRUSgGqS4pIQvxvF5tK0pIaDNBFlVBngUFkxDNhDyU&#10;gvi1phKSD1urdH5BZWIgoq6er94kgoLUtjBNfJxc4TWpJatT0eNS9iKkQNzN9NGNb92Eeux069uu&#10;hsfQDji1LSxn2QpQstamIpQw+ceObJNB4JATVytupsuj6ga86h6fpvfqP/Zc6k4HOi3LIl9NJLt0&#10;7TZVM3JDxyYWorK8XlKnFZGdy5Vcsk+qvLxKWpqQlFSKi+OiohgAIcNLIwH7P0TeIK1HRCfOWRQt&#10;c26TAbw+JhlxI6wXNwIGSdM1YH0dX66cq2ERt1+NK3VI/yAkFue0U5GmZJ2lI46QtCnbP9FwOOVQ&#10;tRjYfdxZkA3a8QpbFM1WZYtL2zUHt66bbnYLuDQDbu2gRzfs1QMjHt0QXl4ITdJOo6RdL2rTi1qN&#10;kg6LnDCgkGsFzTphE05Z5B14951qgNgK491nB4FulgLvZFlw4lSZNfRvBeZa7ZrDvwL5e5J9tRXE&#10;h7NRWWdU5QzqnE6TUylr1PKUWlqtkRLfEiZZjV1JfKeTvzSE9NcH8iaiMwMYKNhfIggun5KRvy1Z&#10;BZ7+39BgEjZaxChGl0vRR389Qbd0Kbst4mYNJ8OU4gVMm6R1WkleLS5oxK1GWY9NRSy8bUwrcfMg&#10;CeuELoPI4VBWeFUJjyLlVdRXaFq8qrxXnfWoat1M2q1KuVVVHnW1R52sMKXDlnTSXZepKFR5awPG&#10;sEvt8+qCRonFIrcCWoFOUiQVzBfKSuQavtZn8EOoE+oNYiNOiRaKF/33ouv/yw2l3yuRFAv1Yo1Z&#10;bkCoESh1IpVZrpWW8J1ao04sl5VxnFq9x2AwSKV2tTrlCwYMZoNQoirn6PgCs0QCGMUCu1KW8rt8&#10;elXEZqzyOjxaeYVZA0QcBiBs11dYtX6TyqWVGSQcRfkCn5Gpiwe68+nqgMMo5eJUTcgdsmnDZkYv&#10;WBA0SgMGSdm//H+Vpd/HAhKrxwX/23WKku+51XyfTmRXlFtlpYhQz89RG1NhkoXM8phdBUnYovDr&#10;xbgcC1GsMxFHYqxFl/Q1rhppx/IPS+IKnSRskGHp65SV+9VCrP1GCiksNTdO9K4eat8yPbB31eRE&#10;S61fKwpo5SmWPAib1X6dvNJhwCFCFyOi5keQB/SKpMsEoVPJ76qNr53oVnOuT/tNu1dPYtGLslV5&#10;9CgAJaoRR1HNkmKvVghhBeuEOWrV1vjJXobZChcytMl4tUEnMozZdMg5ZFJBgjtCQvlaRACcAnC5&#10;Vcql5DTKhqyoBTDKNtRY61AIkGGV25xgNzhEGuSGxJBQIAecAhDBIYqB56r2WBDHLZDYrRLj7sgE&#10;EaTBwyJ/5GAUluLWlO5Ftih5a3WE3h2Fx31xFYBDlJk+pt+otDNCL5Q8di9GygHEXMZ8IoiIRcG3&#10;MUK/iXHrZDpRqUZQbFPyJjvrumvDFkmZqmy+smyRqrw8bLEHjI6wxZf0xbLRdC5Wk6tMt9Q2DHX2&#10;LBken+oeaEvl4k4f0FCZ6qlv6qgrNFTVWFU6QC9nVCIpJYClfOHfQwBzS4ukQp5erXTbLWG/p8JJ&#10;XElH3f5CqnaovXuybwiY6B1syzU0Z+qqghHcRVbOFywq5cxbVPT9H+ilYtbDeVlNxN/XmGusjhQS&#10;oYhd11tX3Z6OQIGrDxNH0HEL42X4VklZb12q0mV1axQBoyZqNwGI2BRiwCwVGERchE6VDC8a5H6T&#10;xqoiDp+pBbCcV8wvul5ctkAt5kS9tmSFuyYWyMSDiaDLb9ObVRKNhKsSlYtK50vKFyr4JTgM2A0A&#10;LnQaGINCyAjLKHCW2ux6LdoKpynoMFICGHn6rDqloBQ3RYZWjQxAHHen5r8A8qGUMBK4TWrqUxoR&#10;CKnFcGXASSlhFNWmxyWyCodewy/qyURPbFo60xBd0xpp0M8f8BQd6bHdsdj7o52pz29pfWNP7OVt&#10;7qdmNXf0LzjT/E8PjpS+tk77zgb9aytlL85wnxsreXuV5NXl/F8ddry1VvzSyvJLdydeXc871Xjd&#10;s6uKL47+877K63bFrtuf+W+nBtRP7Ov56ZOnf/vR8z//4PVLf/rtpb/87i+/+uSNx+46vHYq5dHV&#10;RRwpn5E6je+pi/fWV1KHBPS/DQw4Q02p4eY0Xt5MgOxBm2f3jg1q5TGzBnH6EYpaeVY5jFGTGvIk&#10;60kP8qF8zc27t8wOdkEO1Histb5/MxvN+h3Le9s2Tw23VFbg2hzr27mHNSRtS4YRQVhgbYUjRpWR&#10;V9yZip3du23vqsXIJ27R9mWrOqqjECICNMUCyBDlmWipR3ygLoVkCZseBevPVU+3F2p91vHmbF82&#10;3p+rHG/ODNYnm2KelkrfcEM1wo7qCpxqrwp2pkIYHiEcbkyd2rVhzVgPrh3Lpt8+f+9Xr778s0cf&#10;+90zz7180y03r1x9cf/hX7/86u/f/eC3H3z4xy8+//Unn7zx5DOvP/7sq48/8/qTz733wiufvvne&#10;r3786R+++OVvP/v57z7/xR9+8es/ffm7v3z19aVv/nLpL5cI/ky2ASabAVMC+E9//PKnn3zw6ssf&#10;v/KjDTOThWhFUzycr/DWBdyNFb60yzrT2bRpZmSmu3n5QMdYaz2GLIzVXaw35vqIt6Uq3JmpbE6G&#10;MKZhaMLImUBDuC3ZgBOo8doQz/jsdRXuWpbuTaM5/I7myorOdBwh4sikKVGBcRXXIue6sAcS6uAX&#10;I2RjZXCqs3G4KYsbIZ6P+kYbs/RDJNqIfj1Ei6Dh0KDN8SDajn61hJySwQhxFoe4BHJ0GzTNWFMO&#10;3WBpdwvNYaajcUVf+5Ku5tmh7smelpUTQ8vHRlprcw6tWVws5C+USErUpTdIS26Ql85Tls1nyheo&#10;MFIC3EVqcbFOUqKXlhooRCV6YbGOX6zFqZIFyqJ58oXzZEDRAkXRQmXpQkbJtURtNTtXHFw/sXVZ&#10;3+pDG248uunGi7c8cNfh209uO3Tb3pO37zt5eM22C8dvefHeh/atWLu0s+fuw0ePrt8YNZicMqlf&#10;rXIqJGGTDlN/0KTGII+h/rIjaJ9JJVxEfTIDmOsBDP7VAXs26q2vDDSlIpmwm04E1EqYGAeb1Wg4&#10;AE3Qk6ta3NMyWMhgkkJDo/4pJY9JCoeYdGJOA91dGDnj1oWqUC7mQ6Qm5Ep4LRGHPmhRI0xXOHE7&#10;nEJKdAzMfbgLgNkNuWHepAQ/8oQQsxudmgvsRr/oS4igS2CyQwSncF+0Pi5BIZEepcK1yApdBYM8&#10;ZtIVg52HNq5aO97florS/AFkjtyQD/I3icowXaL/LO7vP3no7pPHHr35pqduu+W5u869eP7e1x65&#10;+O6Tj33wxKPvP/3kB8889eGTj7/zyEOvP/rw608/+e6PXvjkiUc/fPShDx48//YD9791/v63H7jw&#10;7gMPfAA8+sTn5x/86NY73rzplpdPn33l9G2vHrvpxYNHn9q588KGdbctXXxsfHT/QP+2jvZ1dbnp&#10;quSQ0ZB2ORtMppRQ6BGLfU5nXUVFs8dV09E23NU+ND26cqx/aXfb1I7NJ8/d9MSO9WdaclOdhaV9&#10;rav62lf3tq/saVvW2758sHPJePfodN9oPpGp8kf7mzpHO/oHGjuWDE4s6R9bNjg22tabj1cnfZHm&#10;mtzy0clda7e898Jrzz/4+Jl9BzcvWbJl8fSuVTM7lo5smelbO9h836HNz9127OS6xUsba4AdQ937&#10;Z0a2TQxvnRzeMTW8Z8n4oRWTh5aP7Zse3DPedeOywR39DcvrQlPVriUZ39qG8Iam2KZCdE9L1cGW&#10;1OG2mhs7sye6syd7cjf1ZE/35q4mgJ9Y2f/U7GUC+I0d02/unHp798y7e5d8eHDFHAH8xamNnx5f&#10;R6lfRGj8oyOr3juw7N1DyyneObiM0sCv75mmpsDPbx56Ycvwj7aNAs9tGnxq/cAT68cemR1+cGnv&#10;/dOd58c7z0+03T9WuH80c89Y9LZhy80jsucPei+93nPpk94/vFL1yxcSHz+aeuKU/6Ej7oeOBm/f&#10;aj82a9o7aVzTrtjaZ9/U49ncHd45VHNgomXveMfmnqYVTVVbRrOHVrec2T50fGPP5vHM0vbw6r7k&#10;zpmmbZONy9oT6wfrb9669Oaty1d2Zjvj7p4qx0yzb3VPxc6x6q290fXN/sMDmeP92Q1RZ4+QMy6S&#10;LxHpVvCs6wS+beLYDkHlpjLHXimzT849pODfqBKcUJNtgG/VCc/pBHepuPdreA9qeY9o+Y9puE/p&#10;eC+YxC/b/s3/8xwB/KSG8LtP6ITA4zoxQKhfnfQyDawXP6EXPakXPa0TsIbCnAeZ8ntUnHMGwd1+&#10;3YV04JDP0Ff2g+bi7w0q+F0aWbB0gatkYQWnOCUW5CSCLLesobS4vby0j1c+IuBMifmEA1ZJV2uk&#10;67TyDVrpJka0mREhXM8I1yoElACekXH/FgHcIyrtk5SOaSQzTt0Sn3lZ3LW9vebU0r5Ts2On107e&#10;vGnxLZuXnNm09OS66eOzU0dXTWwZ7ljVmV/Wmt042HZ0durM5pU3rp7eNdW/bax7y0jn2t6mraNd&#10;kB9cPgb5xaPHXrrj+QcPPrqiZf1Uw4qdU4cmCsuaY73L+9Y/cvbpJ849+8DJB09sPLFrZvu+xTtP&#10;rD58ZtOBs1s33bJ1Frhtx9o7dm+4c8/G23euO7tt9bld6+nuvwgJ9bt/C+J3791007rlN61eevO6&#10;Zee2r71wcNvDx/c8eGzXvUe2nT++++zeLRduOvro7bdsWboUSrW8iCMrFWgVjFqh1CjUGoVWpzQZ&#10;1U6zBhpfwKqtwNLBbqiw6f1Wnc+sdRvVdj1j1chNOqXFoLKZNA4AERxCqGJtgikNDCjFOkjI3sBi&#10;RiaUUyteatEr5NCNgTlA2aLyq9jcYmDRDUWIXzHw5SElv0wwx/5SsNvrEhq4dGF50Q08XrFcytMy&#10;YpNR5XIYg5QAtmi9BsYJoahcRU2BCRaJyxYKyhfxucVCulExgDinSECI4StyfqmY7mSMQwBxEUcm&#10;4SlkAkbKVyIi5hLv1tcAQkBYLqf8NyDhEaBsCqFBxjdAfTYyPtQq1nlYPmLV5XNl3IGcN5z3hXMV&#10;4Uy6Kt9c14yJviEezwa9uaCb/r0HVQF6IPSTQsxLDVuTrIdnh7RMW3Y91hFUWF9hhzqHsMqhpXww&#10;hLmAFQveoFYMZXvtSOfiznzWb3HJOVgR13iMzXGSIRYjdGskXEv/ZkNItVMopX611CIsM/FLrKJy&#10;l1wAvReaJ7TKSqsuYmb8Wgl1xwVg8ZsL2xFizdtZG8FivL0m1JWNdmTCWJtDr8bibqAuAT0Tq3KU&#10;h2qbKDOACB4K8tnBtrGmGhS7EHEhMXQhAAoStCZoVgA0W5QNyi00JUoGoyQopFsh9DLCmJn86o18&#10;emsJ2YwHxEPhkbtrIhAO5as2TfbtXjG+aqAVcaSBfg5A74IyhqygnKPOke14cx3UZmjplAamfwq2&#10;JSvyIVdj1I2coSFDf0b+9GdKatNM7ZihWs901LPsdfY6PetqkkLHGhnQD7JqTtV3QsMln5vndr+b&#10;g1F0eXs/8kWV3QAPQBoq/Psx973126Dfu41/TQBTvnCOMpxz9UyF38bVZOE/8D8f1zTHHP5BAP/n&#10;gAr5TlyT7D+Pq0jfq3E1ufv3wCLNUg4YcUoAs7QWvUsl3Z/bKE6yZHCVWYoqRVVfC70keYXBJVa8&#10;V4eE8SWc7rUhpXUvY47olVZZmAyFWVkDXDbkVVbrZTG9PKKThbXSkEZSoRYHVaIAI/Rfc4glISDn&#10;efiLbN8JznwzBXeB5SrYseQUFUXExXFJSUxaSnboVHCq2d06iR2ekkv279SKCMNhlOWNsizdLRiw&#10;qmoBmzoL2DU5ABHIjXI8e/Xcc+nEaH0yKlKHwNIi3xxwyJSH8HLREZK+XKQJBBi602gaavtLrX6p&#10;U2hIcFZNHLHG5MURSTEx/JWUeaTlXhnHp+AFlPygShgCELFp0l5zPUKdNKYRR7SSKLF+5qdNxECz&#10;yc4aNbLkBKEodLwsQDlgyKn/Xq++26puM6tbjcoWg6KZBeJtJqaT0MCafhbUvXOPQd6jl3Wy1G+P&#10;UdFrkHfhUCdt10ratFJc3m5i2m3aboe+267rQp46WaNaVG9RtNiYNoe6w65qpxuvWpXE+bONaSUb&#10;ADMdrMlvr03Rzxr4Uj+3XdTwkd0Ptduh6nOqB3yGUQL9+FWYBLyacZ9qzK0YdkiH7JJBhE7ZMGWC&#10;3YpRRHBIhax8SM8r6Pl1Ol4OoC6OTawRremy719CxtMtmV2qvFvdgCkVU61dkUPcrW6EHMkwa2tY&#10;o15CdsoKqEyPuoPUp6bTKiXWrnp+LRKoiTtu4sMZ+dtZQpeybogjDaWHkYlBkLVI8jQBJeTYPAk5&#10;R8hXdotiWkizJEffYkzctJwspVpD9ASWYEZDAwZBvZab1ZTntFyMABgHyGhAwY4JxL4Tia9wwKQ/&#10;zEHDhVaQtsrojtRNZCNqaR3GENwFlWNXkG2qqak0MkFhkJL8qSDJsf22SlUOXYV0b1wFOUuKE16c&#10;hsiNKCpXBkzoFXMEMED34qU0MELEUVrW2LeNwsJ6M2ZdGfe4mT4Kl7J3jg+2Kdp9xl6fqRPwGjsA&#10;yv4CdnXTHKxMwazAy04YTauc2BA75O3UjNir7vFr+4L6AXpIyWAIqbMWB9PuUCOrFivTZFYUcLlO&#10;TDZEVwsylL4FMJio+DUYWGRlSUlJJcNLU0A4R/dSknjOQzUF4gDeC7wdrHE8ey/WZpRuWkyZV3qI&#10;94h1RFwwE070MvvL2vgS0CoCqHdonKIEsEXciudyKtsoyN4iV0AdA1DfAFYp4cWJXN3JGuy2XbE5&#10;7rTIu/B62plu1qiX8LV0Q1/2Dw/iv9rOkLfVrR3y6kcA8uuGegBCnbAV0IuQFbHrxStPkyFblvol&#10;GXr1g37jcMA0Anh0OEuYYHILVQ8SkP9ClO3EypY1+6ZNRj3l/Bvjew3kxBDfqqw3K+oMiloCptag&#10;zuq1OZ0qTaBM6RU1BiUG/JxdVe9QNTGcGr0QL2MLHh+VYGG9ms/9jol3Ga8M64S5wS4rABYx6fwW&#10;Um8NVnGjTdrqkJKyaUqzGGfMwrxBmNFg0ikNKUuC8rIwI8rJ+Xklv0kn7bCrB/CYLk2LXZk2iD1u&#10;jT9oCHhULqfE4ZEFg4qqoDJtl4Zt8pBdUcEiaJV7LTKPSeLQC81OtSfprcpX1teEqt06h1aoUvMV&#10;RjFjl+ucSoNBoJAu5AiuL1aWCEwiRs+XWyRqq1RDQ0DDkQiuX6Qq55glEpdKZZPLdQKuXsjz6VXV&#10;PqdOUFrpMutFpYL5/xxz6hIeo15U7FQLmxIVNX57yEBIRJ9aGjTIQ0ZFhVHhkJc3JX2tVYHx9uyS&#10;nnxD3JlE+TSCar8t6bNFHAavQenRK/wmFUIbI4IwFXRmwh6cClo0+UQFYFMKfFqJGdOeSRaxKnX8&#10;+VZZaaVTEzRKIQkYJE6GaxIX2RXlIbMcq8pqr8GrFfrZ/XSpBTCElA+O2VVYYQ43p2kaaoOLZWeN&#10;z4T1MNaWKXbDJKxyAUiwSsSaE+u3kF6K9TCW00gQtRC7IvppuLEyWBcmtpvU3rfSYaiPeBti/gRr&#10;gwu5Xye3y7mNlf61E91jbbVn9m188OyRTNCCxylUelAelKEx4QVQeKbsB6ryH6J+cC0uxOUxdhtg&#10;ABEconqdrF9lxCtYH9GQIE49M0NCwwjr9tki4QAhkwoFoxZFSIxD5IYcKGGMEJcAOGWT8exyvo/1&#10;Do0HBOJ2PRLgSekdIQeQA9IA9F64CvlAjkOUTVU2n+aAq5BnczK0fnKwqzZBKWdkgrOQo+RIj6yA&#10;gIlxslv/ApT6zYTdSZ/VZ0TfkFPS16mRIG6UclS8Rehyq8c6pzrqQiYlHpApL5IWLfBotA5GFzA6&#10;Et5wbaSqJpTIRKtas4XRnv5lo5P9hdZMIOrTW2IOb1euMNnV31NoycaSBhljlKu0UgUjlDASmUau&#10;lPKFpQsW/C0CmMYRKVk4j1dWzMjEDosx5HPXV9fEvcGw05uNV7XlGoCO+sb+lo7qiqjHaGX4YiVP&#10;5NAa/RYHIt/7L/+rhVEYZCL+whtsall1wAUUEpGE29JSFUF3ygacDVFPU8xH/9n3acT9+ZqQRW+V&#10;ixyM1KYQ0z8qXGo54NYoALtSYpEJEfoN6qjTbFaKpZxFZfP+BWHQYcwmQhGPVSPhuk1qn1Xnt+kR&#10;sV61EzBAmVoIXUZVJh5MRXxqMQfJHHolhBZ2q+A5fhfysNuCnCHHVRVOk00r5y78AW6nEpUjjltQ&#10;l9HIH+lxU1yLDHGIDJ0GhtoEJyvctAxIk0uGh7ua436HgREZNBKjVup36BS8hbUV1l3L+mcaIxNp&#10;y2hEtj6nOjPqOdalvGtM8/beyle3ul/aZHpnj/P59cxTywUvrVV8vNv2+X73x1sNb85Knh1d9HD3&#10;905WX3dr/n85ELnuZO11vzzm+PyQ+Z3tkp8ft3yyT/3yWsEHu61f39t26ZVtlz6969Kf3rz0zU/f&#10;e+nxHz3xwBfvvfb1Zx9e+v1nl37xwTtPn7/vpv2HNi3bumwYowdGIbean3Bp8dpifMNgghe5LuJo&#10;iJOtzroykaZK4tq3L1uV9Ts6WGd0nalYjcdaX+G+bEXqtaXdlmonhh1iDWwTc5AeyWrZ7XjzIU/E&#10;qErY9I1RP2UHhxsyy3vbejIJnOplDR2QeVc63hQLtFRWIM8U60+4u6YSCSAZZB1BT7bmcSEljJE/&#10;ZRDHm+twi/aqCN25DYfUEBkJEF8z3NNdE1vR1zramAaWdDUgrAvaMDZm/ZbWhL+3NrZ6qH2yNTtY&#10;nxwppDA2YnifHe5cPdS5tr+rK1rx2NHDX730oy+ffuanFx58/677njt+6t37HvjzBx/95dPPf/He&#10;ez9+8/UPXnv1w5de/filNz557e3P3/7gy48//ebnX176w5/INsC///rS7/74r7//46Wv/nTpz/9K&#10;8Kc//+Wrr//1T19f+sufWfaXJYC/+fqrn3/x2XvvvPTIxeVD/UmHpcbrzFd4c35XxmmNm3UtiVBP&#10;rgojGN6mjpo45iZEAAx9GNMQYtwGMIBj/MFgVe0y13htGZ8dQIRQvCFPYyyQsBtiFi2QD3tnOps2&#10;Tg6NNGYrbcRNAsZ5mmGWNfHELQrxwHBTFhKM/0v72sZa6/NRH9JgDOxmnRCiFdAN0IhoNTRTczw4&#10;14hoQYTU0ncoX4OGQEg5YIQQLulqXjXQichUW8NAXQrC6fbCsp7Wlf0d25aMLxnsnOzrKKSqDFJ5&#10;0ffmFf3LQs48IecGSekPxCU/lJXdoCxfwPAWqvnFWkGJTlSiV3DMDMei4lrVAjsFI7Ar+TaFwCYu&#10;N3KKNeSnmhINr1wv4BqFHCMSmKXu4cbJnSv2Htt66r5T5+86etfZfWdv3Hjo0No9JzYfeOzs/U/e&#10;euHFex/5+NnXLp66be3Q6IHZNcc3ban1+IJaTcxsqnbbcxU+N4YOjSzuNlX5bWG7jjDBHoOZ4flN&#10;TNRpqAm56isDQC27B3Aq6GjNxDHsm2RcnOrOp/KJICWA6fyLOQ6tidruzFS2paKobTQoZjpUOKXn&#10;0UaQZ0KuQrIiF/PhjhGHHhFkjjjKgFtUesyUGG5IVvQWarrqq3EX2qbIDdMfboE4bUrI0b50TsSs&#10;h0bPhdyQ46Y4xB1x69Zqdgxntx9G38MplBZ9AxJMl1AM0DORGy4kHYO1I8eEiNkQpaWdChLcEbnR&#10;vtSey9168sLNNz119swzt5999q5zL95/z6sPnn/z4QffefqJj4AnH3/vsUfefvjiGw9ffO2xR97E&#10;4aMPAR8Aj1x8/+L5d++9541zt79y9uyP7rvvvbvufefW29+46ZaXb77ttTvueffWO98mZPDpF44d&#10;ffLAvof27n5g9677Nm+6femSw8ND2+Ox3qrkYDjcrtVWCoUetToWCrVkcwNmU8DrjbU2Dwz2L+7v&#10;WrJ90/Gbj13YuOJQa3aiMz/T17y8r3VFb8vS7qbFQH/z+Hhb3+LOrrZkVcJmb6lMLOnpWTM8snpk&#10;ZHZ4eN34+JqRsan2zrZ0TUO8siNTO9LSunp0+uCGbfvXb9i2YunB9asPrluxY+nI3hUjWyY61g83&#10;H1o5duHw9vv3b90/M7S1v2P/9NiumdEdMyTcu3TiyKrpY2uWHJ+dPrpi/MblI7tH29a1ppbXhYDZ&#10;hsiaxtj6htjO5uTe5qr9rakj7ZljXbWneutO99fd3F9/svtvEcCTlACmFsA/Pbb2i1Mbf3568y/O&#10;bKF2wJ8eX4eQGgR/dGTVh4dXvn9k5QdHVwGIvHd4xTsHl719YCndEphSvy/vGEf8+c1DT28YfHzd&#10;8CNrhh9eMfDg4r4HJrvPj7XdP9Jw/2jm9j7v2T7N7ROiN0+4Ln3YdumXrZc+iV76LHXpi7ZfvJj6&#10;2XPpr97q/N2r3T9/tuuNe/IX9oVuXGrcO6Lf1mfcPeg9PF11eCqzvbdyZcG7vje+rq9y21jtoRWt&#10;h1d27Jps3DJcv220cGLN6Mq29OJC8sjysbt3bzi6YmJ1R35pc2xlh23zsP3YqsrjK+IHRv23Lks/&#10;tL713un6lS7ptII3wRWsFGo3Sd2bxRUbOcFNHPsuqXyvnMt6gRYeVwlPa8RnNaLbNcK7VDy6DfBF&#10;Le8RNe9xLe85o/glKzH/pQTwC3r+s3rB3B7ATxnEwBN6CXA1AYzDJw3Sp4yyJw3ixw2ii1rOfery&#10;u1Tlt6jL73Sp7ou7D9rVI2XXDwuKVjr0i93mSOlCf/GCSGlRRsitF/Jz5aX5kqI2TmlXWXE/r3xc&#10;xFssE61kZLNqgtUqyQaFcJNSuFEpXKcU/D0EcDeEouJRtXixS78sYF1e6d7dnbtj/SQlgM9snLlp&#10;/dSx1ROHV4wcXjZ6aDnxSb5xsG1pS+2qzvyuqf5ja2aAA8tGNw93bB3tWtPTuGGgFYc4hciuiam7&#10;dt3+4q2vb+rfNVQ9Mdu1qamiM+2om2ldfsvO2+48eNetu245uHLv7unNR1btumn9wRPrtt93YM/t&#10;O9edYh1NAyfWLUGcOn+GHKD0MCLndq0/u3X2jh3rzm1ZfdumVbdumb19x5o7d6+/Yw/ZJPjRM0du&#10;37v19M5N9x4/cufRw6sGh/0aQ/E/fU8tEamkUqjHOkZrUlktOpdN72d536BdH3YYQ05ThcMYtOq9&#10;lO7VM1aj2m7WOpESQIQSw6x9sJnSwFfYX5NWYVTLtUoJ4YABuUgBUA4YEJQLqWNnTjF3jgleeP2i&#10;RTcUFc0rpqbAczTwHPv71+DLhTqlyCjj60TlKoXQYNZ4UGC7IeC1RRHBoUZmpabAglIlv1RetpBw&#10;vUDpAu7VoGQwpX4FZRJqyAvQiJgrl/AUUj4WEZdBU16TWMRRSHhqhUivllqI32zyt6Rdr3QZGR9r&#10;9QsNOIZ1sN+eDjhqMBEFPFl3IBusrI9VF6prCoV8c2dza2d9fVNVZSEebIj4oEsA0C4QQnVJe6xJ&#10;uw5rVcrvYiVboZMAOEQcy9saj5GyvxGjPGEjW8w0Rt2Q4Gw+5OjPVUK1w7IXcbuk1K3gIitKXiIl&#10;0iNPqC64F/RYqI7U6heqbNSk9jJit0LokgsQ+tVSKLHQb9Nec8prhhoPYLWLxS9Wvs1VfoQAFGaE&#10;nbWRnrp4RyYMYIU+kE92pcOdqdBwQ/V4c2YoDzWJ7F4MoMxYFkH/7MvGsRgHChEXFCdovNCmoC8B&#10;c2oVCgk1G8otdGMUEkUy8UvMguKIUYmHwiNDp8XlTTEPwvoKO/LEk+YC1un2ukPrlhxcu3iqLYc0&#10;0JaRP1WYoSdDpUcEN4WmDaUaqhoeE48ct2hxo/aq0PLelsWdeRQb6jE1X8YtejLRgToo8A7UM9Rp&#10;3A6VjNqGFn2dkhOjYLhxQMWr/PdhkKQoWGu8ap2oikIrTAIa1n+dml8JqHjILU7l38bchdfgb6WZ&#10;O6Q3xSG9BcOLqPhhQC2IABphlIIefgsxWsI5zN3rGvn/Kegz/gP/Uaj4Udpe10DJrQAYXgjA4Vx7&#10;oYlxFSp8rplIJqzwOzHXoP83gXb7b+OaZP/TMNchr8E1yf4HkPpO6MVkR96/HyZZFjBKaxEnbpyF&#10;KY2gWs1PKDghBSdIGx2vrU4c10sqDdIEwu9C8grTmbomNMprjPLUt0PqsfkKrjDBsgRr/kt4U50k&#10;qZNUs76aiaNmJT+k4AXkXL+M45OWe8WlbtZy18VfZKfgLbRdjTn5NcCFkjLPHFeKDJGtghtm/bXm&#10;9GJiY2eSEfs8wqMwTYSAVDUTI1R1C+FaNGRrRqe2xW9p85lbPMYmTDdOXYNDm6egZVYLyf7BSl5M&#10;wY0iBCTFQQppSYW8LKzkRPGyoD+gi5pkNVZl1qGud2ryCBG3KGoNkjTaxaqsd6gLTk0jQhuTtyjq&#10;0EZoICWnUlYaFReFRIsqWBA31NJyPBSBjINHuwxJmVsjDhvkxCRayQ+ohBWIKHgoQ0zFTetFOUAr&#10;qGU4KWV5NUKyN+oVGMR1FnnBzjQ71a0mZaNB3kDs0kR1KmFOJazTiPNacSOLZhatGlGLStCk5DYq&#10;uA1mRY9J0WWUdRlkHXppOxJoRE0aUcGkaDMqmgGDHBmSPBEaFU1mebNV2WpXtaPCKXFlVaLCO6il&#10;o0VObAEt8m6LrJdA3k12CWUI+0u93VJ+yKbsYQ0KiU3hNXAoe224XNppEncAZkmnRdplk/fY5H12&#10;Rb9DMeRiRubgZAYNomajuGCSEKesrBPXPCoKdcJu4VmHhkBzoFFc2iaPHkAB/q2uHCoUpgmXaAW4&#10;pM4khbzVre306no82m5iHsq0q7gZ1D+g4WdoPVsVjTZlE3JAaJY1GCX1rMPYy6BOZVm/snl6irYd&#10;JIijBdW8GgAlhMSqaDDJMhglGC4G6kqdqNogyehFtRp+GolRNruyzaZoNUtbqDdap6rLoWpCN6OY&#10;62xmeU7NS6m41QAiuAvuiBzwsGo+5npM+jXoqBg9ELKjBzSBNO26FgVQh2Lg1igATUnjuBalQjdG&#10;HOn14hRNj5vaVfV2FXFpTjUZqlEAVMGAEC+LUYp8Lms7iEOCcqKedYIGQC8ssK50my2yVpuincIq&#10;b8Mhnpc+MnG0S8jUgkWJjkq22mVZXuKEmfptZi1ZCRCnPpnRiAB6AkKzrBF1aFO2oFkRsWKgUDQj&#10;AjntKigMRhKy+auoXiPIqflZhptRcmoASCA3IisWiNMEcxL0fLwCLm2nz9gbMPd7DT0efbdb1wUJ&#10;GXk0HYi4dO2UEqaeqzEoIaS2xVRCgUOTvEEvqdMK64ziJpOkFTDjTZG1A2h3wK7sAmyKToBK6Fm2&#10;/zd9G6hbhKhMu5J0G5e6263pcasH7MoB4nddMWyVD9kUg3blkIMZdKqoXS/ZnNjOdFtZV9WUKsYr&#10;bFP0kwSaEQARHOLVNoq7TBLymuOQ5kCgHsD77tKiKvp8xgG/aXAOl+2JteQshVPTDaCQZinZUhdd&#10;Ha8b7fA4tMjQMb4DeOnQGdAT9PKsXp7RK2uNqqxRkyNMMAujMmtU1l125a0kvQg14NH2ujVdLAFM&#10;nKKT/ypEdWZRlsIqqr0McY1ZWG0WVyFilWZs4qxVQs5a0LvK4+ryqI4btcmTfl2NV5e0SP2KMpdO&#10;llOK8oygSS/rcOr6fcY+lxb3rawwR5ur8p3purjZZeOrXSKLX+Kx8uzKIkZZrlbzdFqBTsPXMhyl&#10;tFgiWsTnzy+XFPN0IqVNpbMoVRqhWC+RuTQat1odMRvjNotfqzbwuZryUrtMEjYZ9DxOzGqu8XmC&#10;eq1LKUeaqMXkZhQBrSJmIZ/Fkw5jxMwAVS5dXcgetchrfIa4XRE0CDMBQ3PSnfKqvRpulUtT7dZi&#10;nVMbMGUDpozfWOPVV3s0IYOoPe1vijt76yLDhQQuSTrItQmPOeG2YOXtYMQutTRs1cUcRhwGjCqv&#10;ThGyaKN2Q7XP3lOf7spVB82qoEEeMEioOS9FxKqkFK9HIzBLip0Mty7iGGurnejIdedilOutYv0q&#10;I4w71EhP+eBc2I7VJhaZWHZCYpOXEfJYVhYxK7JBayHmbox78hFn0qn1aYQpj4EeBvUSHXeeRVxc&#10;aVdDUuU2VxiZMOucOeE0+tidehsrg5mAg369rXQYAuyOvEiTcOq9GmJ8vHK47eSutW3pCtwUpQJQ&#10;yIa4e6BQNdSUakr6cOhW8x1KDmUmnEqhSVRmlXL97Ha8yFldvsDFiHCvuF2PEGk8aolFwnEoBG6V&#10;GOmpcS3SezVSxFFIpEEZIhYNIpDjcrucjziKDVBWGIlxOeR6fjGygpByvbgFvRfOUsaXPhTyQYZ4&#10;RlyIwzp2i19aIUZhKfJBJOW1IhnC5QMdXbUJWkhIcDuUgX7yRjLkH7ZpI3Yd3fHXa1AkfdYqv82l&#10;lcrL5gUtap2oVFE+36LgUyMwjaBYK1iEuurKRCodhHXW8Ir5N3zPJpfblEq/wZzwVeBMdSBWXRFv&#10;qqkf7Oid7BtpqEzF7V6f3pLyhwca22Z6h7ryTamKqFYs10kUarFMKRAzEplWwcgEor+HAC6af315&#10;8UK5WGA3G8J+T0O6ti6RSofjVcFITaQyG69KhWIxT8BtsJgUapVAghCHOOU12UQlpZKyUhMjZYQc&#10;u44J2kxBmyEbDUSdRvR8n4HQ6lVu8t2k0q6NWdUJu6HSQejehNuWqfBa5SK9kOPVMXalJGTRR2y4&#10;Su/RKiE3inmEJFbLtGKuUlBKDX+jXltfa74xk7BqZCpRuYJfIuMWAYgbWV/QLqMqiPzZMOQyOw2M&#10;z6pDHGc9rKGH36b3WrRIgMQWNbEtpnywgXXgTBlctZiDe5XP/56g+AbEcS8kQxkAnHWb1AiRGFfZ&#10;tHJc7tArcYvqsBeHSIxTKGdHQybms9sNSpmMp1TyzUaZTLDQYxCvHGjYOJQbTug2NDt2tppODzv2&#10;1pUczs97fKn2udW6t3fZf3qj/9OT3i+Oez+/0f35Yedn+2w/3q5/Z63svbWyJwavv7n2ulM11+0L&#10;XXcic91Hu7T/emf8Jwe1nx7WfnZI+8ZGwdNLyl7bbv/J2c53bpv88pVbL/3u3Y9fffLVZx7+4r3X&#10;vvzwzUtfvHfpZ+9d+vLHl37xwZ+/ePfLD1564cLZ/WunRptTbdX+iFnWlQkh3l8fb08FMO5hGGxJ&#10;+jvSkYaopysTywbtPdlKNCUidINnGgdqfBbi7ttlAPwaWcjAxCzaSpu+IeLLBV0eRuxTS/Nhb33I&#10;U1fhRthVU9maDKc9VoQ1XltbVaS5sgKnkIZ88nMYC1H/cKF2uqNxoD4dMamBmc6mlQOdVU4TMsQl&#10;TfHgaFNurLmuMx3H5f11qcF8DRLjQkRGGrPt1VGcHW2unWir66wJd6RDgw1ViNQGLE2V3pmu/FCh&#10;erS5Zsfy0eX9zYhMtucwKWDM7K2tHMpVzXa29kRD9+3c/qunn/rDCy9+fvHhN86e+8OLL//+tTc/&#10;furpH7/00s/ee/fjN19/68UXfv/Tz//46S/+9LNf/+uvfnfpN19d+v2fLn31zaU//plwwAj/+A3Z&#10;JJja/n79zZ9+94c///GrS//Ksr/ffHPp668u/emPl373m99/8dnT99+zuK87bNQmHZbWSrIZXpXF&#10;ENIxcasuH/VhnMGYgxEGgxXGZAzOCLMVLoxXGKvb0zGMSy1VYTp8YSRP+2xzaeh/PBjicAojIcax&#10;/nx6xWAnQuSGIbEnVzXQUNOUqMDlGJwhRJq++hTyQQ7d2SQlApuTobZUtDdblcJ8p1eipRpjATRZ&#10;NuBEiCYYasjgLJoGQAQNBEy05tEi3ZkEJGiRpT2ts0Pdq4d70EBLulvQpmjl8ZZ6XI6zm2ZGlw71&#10;FFIJM6PkzFu04J9uWPDfFyz6p9KS7/FFC1WiIq24WCcuNcjLTXKeSYFXkG/RCe16kcMgdholLr3E&#10;CajFdkArc2EekArMMqGFkTpUCpdS5pCLrEquSThfGdBFty7ZedvBO+87df6x2x87se3EnhU7Dq7Z&#10;vWf55ofP3PP8XY88dOqu95945eNnX7lxw+ZVfQNH129siVUS9tfp6K5NDRXqGiorKl1mDO/ZqDfh&#10;tVR6zNUhe8xLON1U0FFfGShUherifkoPB8yqkE1rlvN8RmVnXdVYZ6GxOhx3m3AhWgdTJOVc0RaY&#10;hjBmotXQWJj+EEdTokWCdL98ryUVsFcH7JRyxl0Qp5QzssK96IyTTwTbswncAnFkSzsA/XcKMy8O&#10;EUeDIoIb4e7oV8i8EA+wbhtiuAT9BKfQ8RDHqRq/Hd0M6RGiMyATJIAch+g56CeYvJAneggtOXoR&#10;eg6uhRDZIhkK0FETH2xtvfe2x++8/YW7zr14392vPHj+zUcuvv3Yw+8+/sh7r/zoZy8+9+kzT378&#10;xGPvPv7oO48+/NbFB167cD9xE/3Q+bceu/jeYw+//8jF9y+cf/u+e9+8+57Xb7nlxVvPvXLLba+c&#10;PP38yTMvnD332tlzb5w6/aObbnr++I1PHT38+LGjT5488dTxY0/s33d+29ZzHe2rW5pX1NVNRCId&#10;en2SYSKBQGNL65TJVmGw+BNVDS3Ng71d0/u2nbr95MWtqw62ZoY668b6GqcHmhf3N830NE0Dgy2j&#10;y7p6Jgu5sfrMSC49nq/dPD5449pV+1cs2ToxsmG4f/Pk2N6Vy3YsmV7Z1724o3Vlf19XTe3Snr7Z&#10;4eEtiyf3zi6dbK9vjDlH8pU7ZnrGGuIrO7Pnj2x/6a7Tt25bvX2kZ8fYwO7pkV0zo/uWTR5ds+z0&#10;plVnNs+eXr/sxOrpw0sG9010bu0vrG9LzzYmVjVEgbX52NbGxM7Gyt3NSeILuiN9vDt7qj93ur/u&#10;2wTwC+tHXts2+dau6bf3TL+7b/EHB5d9cuPs56fW/+Lmzb86u/XL27b/8pYtX9y0ARKEn51c95Nj&#10;qz86shL48MZVHx2bpUD8/SMr3ju8/LXdk6/sHH95xxhAIy9sGXp6Q/+ja3sfWdv/2OzQI8sHLk73&#10;nh9ru2+4cP9Q5lyP79yQ6cJy7cdnKy6923jpg+TXr1ouve/5+u3QZ8+4f/Nq7NInTZc+av3ze+1f&#10;v9n9s6ebL3244svnR9+8s+WxQ+m7N0dPLXPv7teubtQdGO/c3NW1OJuZTCc3djYfXTK6f6JvdWt6&#10;92jL1v661W3x5Y3Bjb2JE7MdFw4sefLM1LPnCs/ekXj3kcafPt354cXCF490/Om50T89Pn6mR7zW&#10;819HRdetUP7zJl3pOmnpGkHZFplwh4y/R8bbLxccVgqOq4Q3qUVnNaLbtMJzDPdeNf8BDX+OAH7W&#10;IPqRhez+C/zIKHzRIHjeKHrBJH7BLAWeNkqAJw3SJ/SSx/WyqwhgGSGAzfLHLdKHzeLzRv5d2vLb&#10;1WW3arm3m6R3ePQH9ZKV4pLNds2RdHRbsqKqZGFk0bzK4oVZHifP49aVluSLF7WVlXTzygYF3Akx&#10;f7FCvEwpXa6SrFCKV8gF6+WCjQrBBoXg7ySAe8VlPaLiEZVosUu/xGdeHLHv7Ky9a+P0vbtW371z&#10;9rZty0+smzi4bGj/koHDy0ZvnJ28bfvqG9dM7Zjs2TDYsmm4bedU7/5lwwdXjCK8adOyY2unD60c&#10;O7NlxamNS/csHtg1OXFwye7T626Zrl86WTc92TCTdeZaIi2Dtf2bxtYe33jw9j0nT20+cGztjpu3&#10;7rt956Gbt+64c8/Wc7vX3bZzDcUt21ad3LDk6OrJ05uX4/DWHauRM4AIcGbT8jt3rrt757o7dqy9&#10;bessDoGbt6y6dfuap2478aP7br9w/NDxzevuOnzg7qNHlnb3OJRKBbdcKeRppTKjWmvX2hwGt9MY&#10;cBkr7NAT9RVOU9hlDtnNFRaDz6B1aFVWs9Y5x/7OccAApYfnPELPEcBapV4l0yjEDMBI1UqJSi5S&#10;SvgyhDKhAhERVyIoF/FKBRx2J11qBzxHAHOKudQImHLA1PYXQASHuIpyroIyRcl8ASDmqlRSk1pm&#10;9tjCbmvIYQqw1LVLz9g1UE5lZtYwlxGWy/mlUl6JBBCUyeimxcgKccgRstkSQ945p9ZIgJDd2Fgt&#10;F2qQgGJOTk8phAa11GJgoBd7CVR+szqAlRDWYQYlIhGHPuEyVnnMmBWzFb46p786mWtp7hpq7+rv&#10;aOvsbm3ta27sa8hi3mmtqmiK+RqjXmhxUB3rKggH3Bj3pb3GsEkeszJYvbanKmp8Joe8HItcv1bk&#10;VHAARHCIBFGLstqtRwKsdrHMh7IHDRbLK6h/yMHAX6Dl3BC3qfrqKqH+ITcIoT1CpYS+SrVW6j0F&#10;EtwaeiYUTihg0D+jZg0UWii9+agH61xq+IsIFuAdmTAW4Em3jq7Tm6v8PXVxyBsT3nzM1VYdhGKZ&#10;8Zux1qaKaGtVAMAKHSWEsCcbQyGbEz6cRQidCuoTlGQUAGoVVGWoRj21SRQDijGKR+WoH0QSDh3U&#10;bzwm8keIGyFD5IabQtJfn4Ci25uLo0JQLZCPNKWhhkFP68tVQ+XGXWhV0zyhqi3rbcMdUQM4C3V6&#10;qJDeuWJiz+zk6pEOlBkFboi6hhtTyHa8tRbPgjviQXBr3KI+7EDrXCcvCxMOpjyi5IbJZ1x+lBBp&#10;lCgVEubgmlArqgQQIeQcP8rwyIWAQVoFEIZGkiRWaOIETYlk3wma8tsgd7mKvqKkL/0+SyNzn2tR&#10;ThSAFPsKa3gVcfg38e/k/x/CHOP4D/wHwPYZ2lLX4G8QwJF/EMD/Pq55/Dlck+x/ANdSvxSU1v37&#10;YZbnriaAWfa3Ss1PiIq84mKPtNRHaWC0uFYUozTwd+MyAXwtWMb3W1BUsbzv5Y17r6aBFdwwIOeE&#10;ZOVhQFoWlpSGAHFJUFQcEBb5BYt8vAUe7nw3Z56r/AYn4vyFXghxCgmQTFJaASi40e8ES0ujDDUm&#10;RcbCZK2qnE1dZ9fkibNWdfscxeLWdQEefbff1EeMBY29f0XDaNtMilqDjOwozPDjKCfuOFfCuZJI&#10;y0JyTgQJVALS9BjGMZ7LSkPSkgrKBANGadosz1gUtYBJhiaoQjJ5WQTNgXaxMXlKyFkUdQZJBq3D&#10;cBNKTqWiPA4gDgnkhGaTJ1GfrI1vmDX8DbB8uU/JD2olxOpXwSPcOZULi92y0qiKmzZK6umOlYgA&#10;Jmkeh3MUI0v1EYlNSZgknSynEtbKuSkZp1rOrVHya1XCOp20oJM06aXNemmrTtKiETWpBE0Mv8Gs&#10;7DYpOozyzivyglrYoBbVm5lWvaygEuYUvDSgFmeMioJF1Ux9xtqYVquyxSyf44M7TTJC7rLoYEF3&#10;/ex0qnttDCGT9KJmnbAJIWGVFG12pvs7oOo0S5vIlpyiBr0wD1ASyypvM4iazdI2m7zbyfS5VP2A&#10;Q9lnV/Sw5FanW9MFONXthPKR5lEhOiFhUvG+oHXoi2OQpMm7I6yjObMoXAG5kVXe4lJ3+/T9gFvT&#10;g5saxQU1r5ZSv1ZFo0vT5ta2O9WtqGe9KAe5oqxKVpJQllfj0M40e/Wd8tIkADnDIUQsbTicQg44&#10;RFMisZpXg0IiH5+hw6Gux6wNLQI9TVEe1QqrjJIcgAfB43i03YS4YroBr3YoZBlBMazKeoBlbbMs&#10;U0t+B6GdTV5aKS+LKcoSKl4SNYCzyBBjvopHejX7gxr0EDIu6cX0FzQSomZYgjaDHo44Qqsyh35u&#10;lGLkqUYICcsEJ1gOuAZnbayFpV1VR18HgyRFdQCkoaC8Lx3bryKAa1Eq+tfCFYo6Twl12rHn+jPO&#10;UrA77FbKyxNk2+/SuKQkIi6OiopCiEOi4CQZXlLFT6n4VTTEiwbg8QG8dwgxTkKC6qJMOR1CISQ1&#10;VoZpsU4nqjdIGuY6Nh1eaBwROrzMjSrE7TnLB1N6mNLAuASnEOIqJCAbykoL5PcUeZNekqW7C5sV&#10;eYuyYY7JtjIFCkpn6sS17HbCKZYXb2Zp3ZZv08BzoEwwQM8iGYD0uIrdpLZZL2xCBKfQc5wqvCY9&#10;iNgVvW71pEs142SmHcoJwMmMu9Tjbs2YVzfm0Q27NIMOVR812cd7yhoK4xa9duUApXgRwaFJ0m2V&#10;9yHuUg97tKMA5YbtTB9L9KK6eigQd2pQM+QHEQwUNqbNrmrHIYTU3TTed4us2a5sc6o68CLTvy5w&#10;SH/p+DaQCWrVKMtjlDOgKeUZozJrVueMTC0By/6ihs0K0jQYnby6voBxMGga8up67PIW1qSe+Fq3&#10;SXN2aa1NkrGL0jZRlVWYtAgSZn7EIgxZJCGHNGaXx52yhFUatwgjBkHQKYsbhF6TwB00VRbiTU1Y&#10;UDijRqnDrK7Vyho06D+KNq+hN2Dq8mhzVkWwI9O6bnJm89RkSzwSUKjCjCnCOOxcrXQhT1rCV3Ml&#10;GoFcy5fIy/nihaXceQskRUXlN/yw9Hv/Uvz9f+Je/32GX17pdnTnMwmWA8CiBWshv0bmVorIJ/Kw&#10;F1je1752tA8rKMixlsPiLaRXRk3qtNvUEvV1pcNd1RWFqCPj1sWt8oRFHtByGyOWrho/wsn2qtmB&#10;+oxfbRMuCOoEOZ+xNenpSPoKUXvOZ6h2qZujjr5cpNIsCxlE7LV8yJviroSTbPsaMKpsSoGDEYdt&#10;2jjua9UYxRyHSlTpMic85pBFmw46chFfhUWddBEr3gC7v29NwAyE2U1/6yKO+qgTaEr6+huSg43V&#10;WGFapCWQYxmJsNprCJnlfr0YYdyhzoZsXq0Q12K1ifSVTo1PJ0r5jC4lFyvhpFNL18xYnuUqbJV2&#10;NaU3sMLEOg0LOSyDsWbDctEi4dAvvEHW9rc26CzEA2mfDYCcUqf0FNJ01cbrI26UPxO0oCS4Iwqc&#10;9puiNobuXlxhknk0gjnn1VgS40LgarqUkrLINssaJ+GUVcr1sba2EYvGqRRSZpcSxpSjhSQf9eEs&#10;Sgu5VyOl38QdCgFOUb4Wd4GEfkmnn7Dpl+i4XY9TbpWY3p1+74aEMr6UP0Z6nEKktTqC3JCy2mNB&#10;AhQA8vZ0DIcQosDIX8NZiLhNxjOLywFEkBIFIA/lINsAew2KoEWdCbvr4v6Yy+jSSh1qcdxtMsm4&#10;lAD2GZWQ6MVlOmGJquwGNFPEoopa1Tgs//7/bpGJnWqV32hM+oOZSCzpD1X6wvmq2u6m9sG2nmpf&#10;KGJxhSzOXCQx1Nwx2dXfls0jjVoo1YhkKpH07ySAixfcULJwXumi+dQLtFIqclpN8VCgKhRtzebb&#10;cg2pUCzhD2WiiaDNJf0/2PsL6LqOdF0U7ffeuOOdc8++Z0N3OmAQL2Zm5rWkxSBmZpYlWZIFli1Z&#10;km2ZmZkds53YiSG2Y8dhjsPYSYcdbL1vrnLU2e7eu3ufe+44e4x3xvhGjX/+hbOqZsH61l+VTEPi&#10;ZoXGa3H4bS4gYHf7rE6Xwfgv/+X/qxLwbBpVyG0LOixugybT7XBqZAGzLkOv8Bso2smtEOq5KSYB&#10;dc62gplsV0m6ayvmz2kOWvQyZopRxNXwmWYJ3yIX2uQiq0JkkQqMEp5JzDNJ+XIOza6Tm5QiYpJL&#10;btjlpMx06BVGhVAtom4IhsZr03vMGqtGStGucgF8oVHwGfTZ9xPiFkqbVuYyquAiokbMkXFp8NJJ&#10;eXAF9ESkY1aJlQImYFFLeGmz2ckz4MIX2aXNvI9PS0AYhCRXC6MwgIiZjJTJGdTIDiDWw0hBwk7l&#10;sZIYzCQ2L0UkYnAYM5WCpK6q2Mahujkx5WCOYkmR5ESf61S39tFu2c2F6htD4turDM9Pit/dZvhi&#10;v+ejrcbXJiXPLWA83Z92syfhj+sM709K/7jR8O1Ox/srFTfmJTw1lPrBBsXnu42vL2e+vYr77lrJ&#10;K0tEH+7w/eFozaW1hd+/9vDU1y+/fuvR1566/PNnH3z6yrMX921Z2du8e8WCt566MPXp7c/fuAVM&#10;ffbmu89c3Ldm0dK+poHG4hyXxipOCxrFxX5zXU5GTw3FnmbataVBZ9isrIpluBS8DI3ILKQHDLKQ&#10;SQFl0IjBRIrHmE2T66bOGc5QS6witpqRFDFr5lYVd5Tm1eeEIZOfmRCgLOgpDbgRDEq4eW4LOaMY&#10;vjnxs4trMgMhowrDeEU4Y6yzuae6BAN+id/VUpgFuTyUjikAXkgWMvTVMX9zQWZlxItkF81pwkRA&#10;WOSuyvySgKMgw4S36KzIaSoIFXrNDXmBxT1N1G9tfutgU1lbSay1OAqhIuKqz/X3lOdnGpSV6c5q&#10;j/PIxNiz+/e98fDxN4+ffGH/4U+uXP30xq3PX3rpx48++uC1V9559aWpn3/8/K13v3n3Y8rw98s7&#10;U3d+mvr+T1Pf/3wXd36kzH9//NNdAjjOAf9459u7BPD33//8zVcUAfz9nT999cW1MyfnNdWnq2QR&#10;s74+K1wRzIjoVB65SEVPJAcyFwdcGC0xOmEEw5iGEakk6CbnVeRn2Opyw4U+B8YlQuZh9Ebg3Phh&#10;vASIAheBMZxi9IMvYiEphOwoz++uLkYW0JDBszTkATB4AnhEgiQLhFk11FObFcQXjYZDS6Hh4KLh&#10;UPMNuZHGvCjmXzQlKh/BiAbtgjZCe6GNuioKO8sL2opzemtKBxurIKN7DDVVQ4+mLPK78nzYR6f8&#10;9r/+n7P+5ffM2bSk+5Jm/3My7UEu4yEhc4YEYM2WcGZLuYkSgJckVXOMao4ZoAhgllHK1IvpGGI1&#10;SoFVxjMDCrFdq/AAcpFNzDbYFF5RikJB04x1T+xbe2DP6n1Xj1/dtmTbzqVb967YOd4+vHty04EV&#10;2ybaB09tPvD65Vs3TpweaWnbtXRZfWa2RyF3y2WV0WBdTqw6J5zltpRl+uY2lLdW5JdEMyIegwMj&#10;uVGBoT5k1wXjN/Wmx8+ChmsQsyqyA0Md9V11pYUhN3wRDAHQIqhhzLk12UHImE0wixE6HzImOLQa&#10;mgkTIvQ5GVazlOPUiDG/hB16ZBpzmzCbIH23TgoNJp1I/A5guMhXJ6T+NICpE10IUxt6CGTC0SIv&#10;9KiKqBfpkz5TmxOa31o7MqcRrQwNgBkNvQXArIc5Dl0OKaDn4JH4wkXZkDLSR7IIkJduzXIa0UtJ&#10;mgiMR/Q3TOuQu+vqHjlx9fSJZ86deu7CIy8/cfH29atv3bz23pPX3n7yiXco6vfCa1cuvX7z2ju3&#10;br5/4+rbVy+9Ac3FR19/7Nyrj5x68czxF06feOHcqVceOff63j1PHjny3JEjL+zae3Pnnhv7Dj27&#10;79DzO3bdPHz4+b27b27dfHnj+sc2bji/ds3ZyaVHRkf2rFxxbGJ8/6JFu+bP31JfP5qZ2VpS0tM7&#10;b0VHz6LK+q7WOUN9vWP9PWPrV+zaOLmzvqitPFZbndPYXNjeUtoJNJXOaS7r7KhoXtRc35njH6sv&#10;2bFg7oa+1m0L5h5bPb5/8YIlbbW9Jbl95QVr+7v2LFm0abh/zbzuzQuHFra2tBQV5bgczQVZKwfn&#10;LmytGmkpO7tzxer+pvXz27aNdK3rbx0oz2kKpw9VFG1f0L+osWrpnKaN83v3Lxs7tmbJ4RVjO0Z6&#10;1/e2rp/btLarbmV71eL6ggXlscEC32BBYLjAP17gW1zonSzyrywJrq0Ib6rO3NaQvasxd0dt5vbq&#10;6IG/IIBfXd372treN9bPe3vz0PvbF36yZ/zzg5NfHl7+1ZEVEP6wd+Lj3WPTBPCbmwbf3kKxv29v&#10;X0BAOODbW4ZeXDP3uZWdz66YAxDhqaWt1yYaLyyoemy09vJI08X5jed76s50VJxsLjnVlHeg0nGs&#10;1Xp51P7ZyYKpt1qn3iz6+YX0qXeCU+9lfveqf+rdnKkPir9+IfTVc9Gptyun3mv602t1U7fbp97t&#10;m3p/aOr2wFe32t5+pOz5Q5Unl9eeWTl312DVRLV/XUfeqeVd+xbU9eeb5xc5Ti6fc2XbgrUdOfPy&#10;TFv7Sl58eNWXz2ye+nDsq9dqfnyzfuq91m+fL/nies6d60VfXci7uli2Ivx/tPB+MyD5zYT6H+bz&#10;/ssg8/9cLp21nJ+0kk9bK2BsELK2idk7pex9Ms4hGfuIiH5cQj8jZZ6T0s9L6BdljKsqzlNa3lMa&#10;6gJggptq9i0t95aO/7RecE1NccBxS1/urwngK3LeEyrBJa3wMYPgrJ57TEM/JE/eJ006ruUcUXH2&#10;qwUbJayVMu7eqOdkXfG2wljm7IfCMx6MzZxRkJJckppckDCraPaMyuTZzUxaG5vWzWP1CTkDIt48&#10;AWcej9HPTl3EZ4zx6Yv49BEB8LcJ4EZuKiGAe0zyHquqy6WZrIgdXdR1fc/ax3esOLl2dNdY9/p5&#10;zev6mrbN79o7MXBg6fy9Swa3Luxe0V2/sL5osCoX7kRrRUeef2lHNZRL2qs2zZ+za3zexqGOdX1z&#10;d46sW1A1v9ZftaxjYrJ9rLekfdXc8b6y5qUdA7smlh9Yvnr90NDK3t59y5Ze3r/76ZNHH149fmjF&#10;QmSxZ/HAvqVDB5YNA/sn50M+unrRkVWjuyf6gcMrR4B9iwf3jvUfXjL/yLKFB5fM3z02b+do796J&#10;wUPLR57Yv+272y+9c+3xTQsHdoyP3Dh59Nim9XPKi3lJM/i0JBmHrZNIzQqDVW2xqhxmtUsvs/9C&#10;AGfcJYClZplYp1NYgF8TwEQDaGQmcka0hKcC4gSwRi5US/gyEVcCiHlSQgZzGXxCBhOZTeMyUlj0&#10;ZCYtiZHwUCKQOCNp+hRoevwyYGIrTE5+/pUvnZHME7KVEh6WzHJ2mpjHkEHg0CQqiUktNWtkKKoV&#10;LmRolGIjyqmWUvcZi7nK+C3FClLOXxPDSJOdJiQHWQtYMuJF6F4IFMvLkhGQFJDUL6+sFXM0csHd&#10;Y7SxJ8M+TCv16GTpcr4d2z4F3wUoBW5six36HI8jX28N5pTWtPcMzpnbV19bV1Ne0lJZ2l1bhtkH&#10;y8uKkJu6ADjirYr6KiM+rBkqIh4s22qzvVkOTdAozXZqsYHF1rUy6sY21iRI1XOTXAqOVyu0S5lq&#10;5iyEwYaXuncm/le/lqIIokPA/he74AyNAHGxCMQjglF/jzaqggYl3Eybnixm8EiWNxCghAZLVqxU&#10;A3qFTycx8NOw78aGHdveipi7qShcnZ2Rm27Ahh0udsFA0CzDBhlb4+KgDXmhSB4VD1ty5IhHsg1H&#10;SZA7ylYV82Ah2l2VNzqntr00M99DHZuE8qSrxHDJf+mwjsKaGQsqLK68GikKA2VTfqwgw1IedmPh&#10;CuAdkSDeC1lABpoLwwAeo1YlKqQ87CwLOZAOFlpIBys0pDDS3rBioHuybw7JAgtvLMwA1D9qo9hv&#10;x8p/oLF0Ym7jnPJssmYmNYm88CJYV5NXwKsBKMZv4jSt7z/i/sdAaDwIcrZfyQ2iYtX8sEYQ+Vek&#10;zp/xbxJa5GdZQkpBgEYcN/+N089/hTj8N/EXKRMoOVGkLErzCVO9EAhTomBH7gk2DVKSvx/3RJ/G&#10;PcH+h3FPsv9J8R8ngO9N4Rfc8/rTuCfYNO4J9r8c9xTvb+Ke6H8T90SfBqE0/hLk45KzwoT5IIBe&#10;xb2HhbpL2Cj+guIlIOH/EvCKM4h300EiEnpYlObnJroFqR58xbxkF2u2DcBjfKgJkP+RKLlhFS+i&#10;5kc1ghhAzmom/C6x4p025JWxg4CUFZAw/WKGT0T3ihjpQrpLQKOMVn+5i9fMTrKxEx3sRBdztoM2&#10;w5r6oAVIe9BOn+FkzPSwZvs4iQFeMnUmM1xuUpCd4GfOQqfNBCSMLCkzmzLhjR+dSqDmF+pEJcQY&#10;Ti8uJfdummQVFkWVVVltU9XANcvvntRKyBjApqwDCOkLpBta3bpmQgPDVy8ql7PyhWlRTmIGLyVD&#10;iLEOIx4jCIGf6iV0NR4V3JiUFcYjK8ElSPPJOVFBipcc5xBnvNATwnGSLKoX5VH0FSsCPcIAJAya&#10;A00zzfiKaYhCNS408QailHAhx/VRVL6M4yV20qje+FHPfmggi5keKdsHmWggUxbVqQEFK9sgKrbK&#10;KyyycpOkFDKg4eWruXmELCTWrtBo+QXCtLAwLSiiRSSMmIxFnWSr5OaruEUmaZVeVKHiFstZRYCS&#10;U0Kd1Epd2Vur4ZcrWNSlpCpuadyQlzqTljqZVliMplHx0FJ5an4uYbBIar/wWyR8hU5QreKUK9nU&#10;haAEkFUc6ppPeJF7T8kVpxDiV6KWU+bCccCXXIkqY1JWmLwkLyfBxZrl5CWlx5uAqlhugk8Rt+tV&#10;sgv0wjJinqtkFfMTqfNdKVqIX2YSV1lk1VZ5jUVWaZZWoCpQIfhkUPOkCVD5UMroeTJ6kYJZomSV&#10;qjnlv1BrFdDoBZVWWaNVVg9BzaEMK7W8UqO4wiguM4hQ7f8KhNzVC0uQF0AoTChZM73chAAx0Z5m&#10;NwG7sgYulCQixeMKqEbEuIGv0iwrtMiLDOJ8yh6XX4D2Rb46QamSVSil5UrSUOwiJbOcspflF6Ej&#10;8ZN9qCi8FMYBvCP6m4afO22bGzcLJn8WiVIm7HRqRqYGAV4mxgEVNwYZLlYL1EDH8GFYkzL91NjF&#10;pdhiDB3UwBUPj7JRU7kwk4wz1ADICZG4CIklBEJioCP8LqWPj4TQk1H0L4EAfxXkXxckIlz0AX5y&#10;OorEnO3Ep8qc5U55wIwRBh8pP8VPm2Hjop8keXjJPgkzRG4rF9FC7ETMgBnTf6rDi2MAxCuj/Hgd&#10;yPDip1AvgveFXi/KRX9GHzZJq60KjCcUeRk/2xzdFZ28WM0rIfbu5GZchDFKqggQhbCY0APTSrj4&#10;0BBRziqQ0HPidslRCSMipofhytBemA74uTq0kTAfAsViogXjUHJz43au6Jb/ChouuncNZf8tqgYM&#10;wqpfDKYpy2DylwiLpAmAbBDU6Xg1RmF93Iy+EjJ8bbIWuHp+g1HYaRHPs0kHLJJeg6DLIJhjlXa7&#10;1H02eeevCWDKCDhu0K8X1mt4NUp2pYxRJkcP5FaT056pY96F8du+RQhP2frDC5+8Q92I4dcoqaTI&#10;71/MpgFCmU8T7RheyMnYJkkldc2zrBoCOvy00Tax4SaG2gpWPgT4GkWVwpQ8Ca2QuixZWGYUl6Db&#10;S+hBjBW8JI9BnGdTlqp4OVI6vogC1D8vCU1MtQuGC4OoXMel7gU3Cwsd8hIdO6Zlh42coEMUS5dn&#10;u6WZJm6GimayCK0atlpJU2rYWsg2qcMqspmEZg1TI0kVhs3eJf0L963bODynI2K3qLgSj7nAIC8y&#10;KcusykqjpMilLvGos5UMtZYlcCskBR5zbSSjLN0ZVqjMaVzpQykWoVTBYmm5XKda5Var1VyWKCVR&#10;Qk/63f/xG/bs3xtFbL2IJUmbLWUk+EzK6twAdlN5bq1fJ7CJ08ImSZZdCTlDzc20KVoKg035/oJ0&#10;fZHXCEQtsqBeki4ThLTyxlhwfn1lQzRg49PdInZdLH1OYTSg4ZdlmHoqsqpDtvosZ2dxMGaS5NvV&#10;MZO02G2sDNoKHLpCt6Esw5JlUULOc2hzLKqwXhJUC0M6MeRCl4kygHNQ1+l5dZJMh6Ek6Myl7s2l&#10;zjS2SdkFXrtLSf2EmqEVy2mzC7yUqS62hbW5PuwP3WqeSZRGbvwNWeQAto5wM52avAwj9pPYZBJb&#10;YYQMoFRBG5Tkj8ZWKQM7T7L5LI+6kBo5x9WAdY+C49OJsOd0YJsU/9809s/YHkODrSAec1w6bEcB&#10;CJ74/YLpGolRwECZ8QooM/kNN2LVRuN3Q3rjZC3eK2hSVETT28oysd3N8ehRNsJJazgJSuZMs5iG&#10;tyM3AaOQUbsKZbNKOISmDZnVpSFPWTgd2Wk5qXCDcYIWgl3GMwmZyKXQ50AZEJgUhrCqhNxFHbri&#10;h0UjsIFP13HTiH0wZCghqJhJalYyAiNNlBmFhwbpIFmERCxkhJSnAS/EhRcyQsp4Zb9BASA6EkT6&#10;yBRVAV/EhQwlgJDIC0qSKVy8F14EerypTcGX0mebpByLnGdXCb0mpVMjBnJ9dp9ZpRXQRWkzVdxU&#10;g5il5qUpOSlaPk2Y+PuaLF9tTgC9KGjV/Pff/EZKS1Cw05xqRdBhc+kMcjbfpbe2VNa317bm+KMO&#10;pS7L6S2NZFdk5jUWlbdX1BZHs20qnYzNl7J4EjZPxhXIBCIpXyhkc7l0+kO/v++h3//2wfv+BYAw&#10;84H7Zj90f8KMByAkznwwJWFm0qyH8JiWNFvM5xjUipA7I8cfLghnwvXbXC692akzeYzWqvzimsLS&#10;suz8bF8olu6Hb24gkulF+0glHKaMx7brNT6bxWlQO7RKr0Xn1ikcasoI3qESojkQjthtpxsUWhHH&#10;qhBFPbaI06zkMQQpsyiWVyUxygQurdxn1cOXmzyTlzRDI6QOc1bFz1UmZrhwLWqJnEeHa1aJAatG&#10;6tArnAYlMe3FI1z4QtDL+DIuTSlgmpQiKBGLT0sQs1KI8S6SgibssSIuskDiImYyNJARAI+E4oWA&#10;WIQJlrBTtRIuIYmRglEhhMBNnZU28z4BPRG+SBNxOSkzZ/72H5Ie+GceK0muEvIkDJ4gTSaiGRXM&#10;sEXUkmOZbAp2+DiDIdqpfs/OKvYjXdJH2pnPjyjfWmN4f5v57a2aP+yyfn3Q9YdtpjeWCt5bIb+z&#10;0/bddvv3O2wQvtlp/WKr8aMNyrdXSd9Yzvtmn/nrfbofDpmnjrl+PJzx6b7A+weK3z3Z9dq5Je8+&#10;dWjqizemfv7i7eeuf/DcjTu3n98zMegU0/I92scPbT65fcXCtnII7z978aVLx59+5ODzjx29dmLX&#10;jsnBnuqcirANqM/JqIy68+J/8y8N2gu9ZgwaxJigvTSTjDBZDk3MpspPN1Znphf5bOkqsZFH9yhF&#10;hAi0iTmZNv1QU3VZ0NNckAllU36sOuaH0FGa59fJ46YeFAFc5HWU+F2lAXdV1NeYF4UATUG6DSEr&#10;whk1mQHoy0PpDbkRwjgieltxDrKIWXW1WcGuikIEQ+C67BAC58fPPW4ryRpoLCe/AAJVMU9jfrCr&#10;MneouRwCXq0hL4AXaS4MU7YRuX68WkdhZl04ozLd2R4Lb+zufGLL5jcePv7WiVO3j59+7eTpty5c&#10;/OTZZ7+4ffvj26+/8+pLb7/yEmXg+/UPP/7hC4oD/vybqa++o46A/v5nygL4zo9T3/809dPUz3e+&#10;/+aPX1A3Af88RV0ATAhgigO+86dvv5765qupb79+74Vnj27b3F1ZClSGvHYRtzbsX9bb2VqUjYGr&#10;yO/E4InBGcMUBhw8YkAmY1G2y1QccGGgRjAEcGnEeT57cdhTFHKXRjOyPGaMKtBkp1tyvTa4Ybsu&#10;6jTkZFiBiEOfl25FLCRekx1EshiBkRoGz+7q4rrcMPR4RACMonBrc0KDjVWoYTQNahvNEbVoM9SS&#10;gF6BFkRboGlIa6JZ63PC8+rK0fSVES9apKe6BBGz7AaEQXS8V19tGbwgo63RK4ZbapsKs/ipiZzk&#10;JNrMWYn3zUj83Wz6DCYvQSTEd5kgY80QpfyOPfuf6HDFqUqXOiPbk99e2tVR2dPbMDTYPtrTOFQS&#10;rdYJrUn3MRkJIpXQAki4eup4T026XGyRC0xagcWucJtF1uqs2h3Ld030LG7Ma1w2b9nmRevXDK3Y&#10;tWTzqS1Hdk5sHK6fu7hj/rENu45t3DLWPmfnksl51bV2scgmEhr57JjNlO9zRuwU1YqxPdNj9uhl&#10;bqM0lmHKMCqMEjbGfHhhzA/ZdfkBZ57fEbBqICNkjtcGRJwGhHSoqTmFGOaiztGCaEc0MWTMRKhw&#10;TEBoICjR6HhEC25dvqgkmoHpw6WVIGVyxQASxGN6/O5hpGlV8OGiSMgCSWH+Qlw0LhoReVVEvYRy&#10;RstWxnyEu8XgjCEarQ8NvFAeQugiynRJMM2RiRVe0CApEhGzOeLOqSjoKM8nYaoy/ZhG4Yvo0JRH&#10;MvIzbOg8myeXXj3/9BMXX73xxO2nrr/9zI13n77x7jNPvg/31rV3r19548qFVy9deOXq468/+cRb&#10;0Dx9/b2nrr5348o7Vx+/ffH8q+fPvHzu9ItnTr548sQL+/Ze37P32q5d13buvLpjxxPbdgLXtu+6&#10;vmvXkzu2Xd2y6dLmjRc3bji/bu25FcuPLV1yeGJ8/6qVxycnD46N7R4d3Tl37urOzmVjEzuOnr62&#10;effxxZNbKiva2pv7t6/ZM963pKWoqSm3DmjOqWvJb2graemq6pzX0LeguXNFR8PmubXb5zXumd92&#10;fGn/Y5uXXt6x8rEty7cMzlk7t2lFZ/3KroaV3c3A2r45G+fP279q+aKO9nl1VYu7W0faajtKo5Nz&#10;6y8d2rhzcd+mhe1bRrtWzWvuK83qKc5a1Fg11lTdX1k0XFc+0VILLGqsGKkvG2ssW9xSuaqzYUVH&#10;7Ya+1l0LutZ21Q0Wh+ZmexeUhIbzPOOFGcvLQqurYutqYptqs7bWZ+1syNlVn729OrqvPuvM3Ion&#10;hpuvLWy9uajt2SVz3tww+NamwXe3Dn+wY+Tj3WPE/Pfzg5NfHVnxxaFlkKH5ZM84oYE/2j324a5F&#10;7+0afWfHQkL9TuPVDfNeWtvz/KquaTy9rP3G0qZrS2svTVRfXFh9YaDqfG/t2Y7q4w0lh2tyj9bH&#10;dpaaz/ZlfHq8derZ3m+vVX51LW/q9YqpN4t/eD33zitZ376c+d2ruT++UfDT6wU/vVY49VHd1LvV&#10;P79ecufFgm+ez4P706vlf7pd/eULlZ8/X/PhkxW3Hyt57ZGyp48UHVniWtogXlAiWl7v2NyZvam9&#10;cEVNzuLSnMmKojXNkdOrMi7vtr58IvjO+diHj2d+ejHr60u5P14p+uRQaHPBP/QofzOo/E0P9zcD&#10;/P/XYsW/jHD+aZKfuJxDW81jrOXRN/HpW4X0nUL6HiHtuIJzWsE+K2OdV7AuKTlX1dwbOsHTegG5&#10;Bhh4Vst5Wse7paXMf4HrGh5wTSMArmpEf4ZSeE5APyGmnTXyT9tF+3T0bZLZO8SzdwkSNjEe2CFI&#10;fdRrebq+5KmOunONJXvLc8qTZxXOmpnz+9/l3n9fdVpKG5/dQEspuP+f61MTmmmJvQL2uF61WK9e&#10;KBMMi7iLlaIF7NRxAWOplDsuYS/k0/vZyfM4aX0C+hxWSgsrqYGeWJk2szx5RknqjNK0mWW0mY3c&#10;1CZeSquIOR6wj4ddo1meg4MtB4bbLm5ddnr9GPDotsnTGxbjq0AP3zK/8+FVi05tXHp83cSORb0r&#10;5zYsbqscaSgerMqdV54FYUl7FbC8q46YBeMTWN0zvKC2u6uwbqi6bevCpcfXbtm6YGx+TW1PSfHK&#10;njlHVi89uWX5wdWLdi0dPLB6wemtk7vG520f7dmyoAsglr7ICznuHOvbs3jgwLLhwytHCENMBZvf&#10;+dj2lSfWLNo71r9rpHf/xNDByQV7xoa2Lug9tmbyyaP7rh7avXVkYKKtccvo0IlNa05sXbd6ZAAr&#10;zLSHHuAkJqp5UrvGgjHbqnLZtBkmpUsjtVNmrHKbVmkHNAqbXmk1qGxGtR2ArJGZyDXAgEKkm4ZM&#10;oCFMsJgrB0QcGSBkSwEBSwJwaAICcnXuXdC4hPFlpDBpSfTUhDQAj6w0NvSEACaHRQMQkmelJs1I&#10;S0tgE74WgEDDhDmTgaxRMMJPE8YX5QF0ChuhhKcBDSDmqkUclZCtFLAUBJChkfA08CJ6PMoEOrUU&#10;adqkfC1khcigFBtVEhMBZBlfrxRZpu9Rxl6N7JC00nQ+Xc9N1Sv4LpXQI2HbtBK/x5Hvi5Rkl1SX&#10;17VU1TWWlZQW52VX5Wc3l+R2VRU1FUQqw57yoAsrPazoqmMBauGX5cOyM2yWYycbMEiw/fdqhdjh&#10;YlGKtahfL8b6E6tT+NokDKuYbhamaVizEQDrVSzwct368rBzXn0x1qgIlu3UIhG3kovw8EIArECw&#10;VsTqFIsWt0KI1QhWlVheYlUTMqqwsIESwEoVK1uTgOZWCbArx/YWG14VaxY2uWURJ/nfNgRseEvD&#10;DgTAFr6nrrCzKpfsuLH4RO54CzyiwJlxG2WsorEiJZRwXY4Pm3SsorFwQnmwXuosL0A9+LQyLKvI&#10;WThY+kKPoqJ4KC2CFXqtOS4D1rcL2qoALGWxCMeaFktcLGhrsjIoxjfkQO4oAzJCVSARLNsALM+Q&#10;PhIH8IilGl4cGqSPagdQkiyHrjzsRk2irlCBcCEjNVQj1szFfisKjGVzZ0VOa3EUArL+zTRT+/8Q&#10;CJknZXohT3PAAOS/BorZ/auQ/lUCOM33HySAqR+L/yqEqV6SPpLFo5qXqRdRdkK/DvNrkJL8/bgn&#10;+jTuCfY/jHuS/U+L/yAB/G+21z2vP417gk3jnmD/y3FP8f4m7on+N0G+l7/EPcF+DfkvFvbTiPPB&#10;lB3eNI9L2Jp/B3IWdUbrX4KkQ8LImFFCa8WZyLtG3viWidEq+RK1gmwNnzLpmwZF//Ay5ZxInOsN&#10;x4neoIhOjj7O4CZ7OEnOuFUuZRRLKF5Wgj3lwbsX8f5yYrOJPtNCm2FlJThZCS52Qjo3yStIDUkY&#10;MTk7V8kplDLyZEzqB3pC9U3DIK42SmoIpu+YhN6qaLApG+2qJgCCRV5vklKWoNATLwAC0RslVVZF&#10;rUVBmeXBJYesEktfvaicMn5l5ctYOXBRGOpAV+qqzrCYESQQ0QMUgZTq5aVkcJI8kCUYrxhBPHKT&#10;04U0v5RFnXkroaOh0aBoTWIcmUkQPxQ3KPrlqH/CDRNDQ8r4MtlHjH0J14smk8YtEYkX8UV7odpF&#10;DMpyGnOrhBk3p+ZStyzL2EE5N0Cdp80NQJawvHEO3o8+QxhBvbBIw8sndC8EnYA6QBiCmkud9AsB&#10;wbTxo6flnCghmTSCu0ehkiNniXmigl0IqLjFqPy4OV25klOEJpMx8+OkFwWsN1CBcnY2cJea4mWq&#10;eDlAXEnRZggWN/+tJHeI6gR3Eb8DeBo1Ki4yJaQv1dyIgqxRgOlDpJGOjJknSsuK37GawUm0sWab&#10;AF4yVjgZmNSkTOqPSqh8NIFOSLGbv7x4gZpbpOOX6QXlFPsrrbEpah2qeocKbq1ZSvFDCI/vBa0A&#10;IAUqFqdUza7UcKq03GpAx7t7rK6WV0lxaZShZLWOXxE/f5g6gtgsrTKKy/Tx054VcatfcVpMlBpV&#10;xk97NsSPkgYgkEOeISAw4XcBPBK7YSSCx2kLV0BGHQdN/eEAQwe+VoM4XyfM1fBz8XZoboSkDjGO&#10;20f+wgJWUAcjcwvQu9DNCPsb532pvyYgulFSEAclGMR55IhyNT+q5lN/AVFwqD+FYGoQpHr4Kc44&#10;UYrJgroAAtMEVhfxf4pQh4iQOo8vOajD5LXCTIMkC65WSP2JBKlRLDIvhPBUlDj1SwBZ+RemwP8K&#10;VFMiU5cwzSlIdfBT7GhlbpIVwCM7wQxAw0m0pD2oTX0AK1uLlBVS8bMU3Bj5Dwf6IWTyZw7iordr&#10;hDkA9GJGgKQPSBgeGStDwfGp+UGNIIQckTJzlpH2kI4+Q48soEF54mfFU1QuIW7ROTGCidKyJfTc&#10;+FCG/kN9LGpeCflvBDFjJZas8T5MyVAiGD4fQhsDEOQs6mRpQgATyPBtsjPxbeI7wreJL5R8U8D0&#10;1xo/z5zqe2hrNDq6ol6Anlk1DcIBT4P6B0Oc7jXHzeIBk6gBjxZJk0FQR3o4NIQb1vOBDrOozy7v&#10;ByySuYBd3uPWzNNw63SCOoOIuqD37rHt8X9m/GLQT0HDqybXBuMzJ4/ke4/f6t1ollK3/NpV9RiT&#10;NYIijMMYfuMXtEfiV7NT//4hQwd1bv8vlyUrWFQ/J6dza3jFVJ/n4cPBR4TvhdIggJSeEzfEz5Ez&#10;8u3yVrwIvgVV/DpeNSuq5cR03KhFlMWdZaHdp5fTQxZJMQZDijOO36+MeQGfG4ZN6s5sbkzFDCpo&#10;HqMgRJn5sl1mjtPMcZjZVgPDpKGrImanXa5wSOWZTmwMsnM9AadMo2Tw0lU6k0gcMhlaywp7aktz&#10;MoxGYbKclargGDjJFiXXb5bnqjlBOcOpYhiECVzR7ARF6ow8h6qrJFLltaULecZkunxmklsuEybP&#10;UrFTi4Ke2ryoWyMVJD0kSH4wXS/zmZQBixqCTcEFPDqK+AybpcU+Y6ZN7pIz/Dp+yCjyaXkRswRu&#10;jlMF5Hu0lRF7id9UmKFvzPMVua1ZBn2h3dacGWuMhXLM+pheVZbuKEu3pUu4RS5DY6Y3ZqB437qI&#10;K6IT5du1MYOs0Kkv91rzbfoip6nC68i3GRErpJYFlJKwRp5l1ORa9NkmXdRA/VE3YJQHTQq4Mbu2&#10;yG8vDjiyXQa7jFPgtZaGXEYBDQiZldg6+g0yvEKORw8ETFK3mpeuFQBOJQeuVy8CoHQo2AC5GBgu&#10;QsI3A+OXR4+NJcJEbEooKzM92HkSa2BsRJEIlIShAbDRxVYZG13smclWGQI2n4QAxmOGRgBNOjm7&#10;OE6yetTUrbpZ8bMiCTEcip9OGYzbyMZ/lZZFrOqigLXAZyalQkmQNcqm5SaaxTRCVEOJcma5tNlu&#10;HSFQkRqSynaZAAjIDkLYokHKePTFLY1IMBSGcKuEdoUGgQGkAyVgip8mrWQk6rhpFjEbcZGO36Bw&#10;xQ/JJCZKCJYXPw0VhUcAxCUgBruIro3fKIwwxQEXXpbwuHhBUiSACMgXeiSeoZUiDLJALEJnkvCo&#10;FvLrPJRU2SRsQCdkWOS8PL+jLNPnQTc2q+Y2lPstapdWYlMKCCVsELOkjAT0cyVjtpadNNhc2Vdf&#10;6tIILTJuyn3/wEt6UMNnGmUinUikEYiCDk9TeW1NUZXflhG0uMvC2U3FFW3lNXPrmnvqW8qy8pxa&#10;o5wjkLH5hACW8oUSnkDA4nBotAfv+x2hfokRMDH/BaYJYLh4hMuipUgFXLNKG7C780OxwkhWZkYg&#10;5EyPeny5gUhlXlFDaWVzRU1tUVl5TkFRNBt6t8FiVCgVAp6YTXHAWrHQolL4bZbcQEbEYfVbdOk6&#10;pUcry9De7WBmCRdDhIrPNMmFDq0cgKAVcQC3QWVWiNQCFmBVSVx6pR7vkJagFrEVfIZBLgAgGBVC&#10;p0EJpU0rs6glUOqkPLiQ3Sa116YnIfFo18kRWMalSX65r1fOowvoiWJWCqLrZXxN/ORneFGmur8c&#10;JY0s4EsCIGWthEvOiAYQEkDicKWcNEIPi5jJBAhsUopcRlW6RYu8CG0sEzGlCr5MI9DohDoVTyNO&#10;dSpodRHd8uboHD93jmPWnib91lLGqTbB9QHl4+3MWwuFzy0VPjPJeWEp94UlnGdH6c8vpL+3Uvrt&#10;DvNHKyVfbtL+uNcxdST9h332D9fLnxtNvdJz31ur2e+sYb88lnCp679f6Pjni/2pZwcku7rVj21p&#10;fuPKzvdffOzt564e2bx6+bzOm0f3ffPK03uXD5cGzJvGel6/dubJU3tO7Vh5+ei2P33y2gfPXfr2&#10;neemvnp36tsPvnvvhecfO7pv9cjiuXVZdiUGCowkeR4Dhg6MGB4VD6OHXcqsy/Hlxk8XaMwPYkix&#10;ium12V7qHD+/i5hNlAbchCzEIAm3IpyRadOXBT0IUB5KH2iohFyfE4YLPTk1mthhkJ/AqqI+pFDw&#10;i1kw9YNXhn1OWX6xz5nrMiNAU36M/JjVUpgFlwQjdCOyow6K8FoHGssb8gLFfmtFxIVyosyQUdrF&#10;PU3DrZXdVXlQNheGh5rL+xtKSgK2sTkNC5uquvKzWyPBpfW1j69f9+bJU2+fPP3C/sNvnDh9+9HH&#10;3rh46d1nnvny3XfufPrJN598/NW7H3z/4WdTX3w79d3PUz9MUS5l+PsjRQB/+8NdC+AffrrzxVdf&#10;f/b5919988O3FH769tuf79yZ+g6xvqUI4K+/nPr2q3MH9rYW5XVVlHSWFuTYTa25maNtjXgXjDn5&#10;GbYivxNDDQYrDD458bMTMNZhrMaACX1Vpr88koGBKOYyFoc9hPEtCrnx6NKIvUZFptuU5TFHHPoM&#10;gxxTKiZWMrdi4MKHiWTLwuklQTcSgUBGNiiRS67HAgFjIBKHXJsVzHYYI2YNmqYhN9JckNldWTTa&#10;0Qgl2hEatDKa0ixgBg1KYgSMRkGLt5fkkjOi4SJWdcxPWg3hpwngkqCHn5rMTEhMfXBW6oMJjJk0&#10;dgKX+RA39T4W/QE+e6ZYkqaxSVzZzvyW4raROaMr56/av+7ggXVHjm4+cWzHmaPbTm1buXeif0Vf&#10;87CEoRHQVRiMtRK7SZ1uUGJlYddIrXKWRs5Q82cLMx1ZqxesGZ870V7SvnJw5XDTwMKWoQ3DK49v&#10;PHhq8+HDq3df2n/u/ZuvXj54bMOCkbaConJ/MKjXOSTigEGTrpZjWAMwtocd+oBVg7Hdqua7DJRh&#10;LuSoy1ga82IKACAUBF0Ig8BBmxaamvxIY0l2dV64OJJOph7UMJl30KCo5EyHAXrUORoCIF4Q0IiL&#10;++dU5gSRWla6hVwkbJJygIrsQHmWvzDkRtbpBrldJcRcAyApTFuIiz6DQRjNSqx+8QiXcMDQFHjt&#10;aGso0c3Q2fAIAfMjCgYlugQekQj6HlKABslCIH9HQNmQVE12sDYnBC+ynEBqHeX5hGzG+nDz4gXr&#10;RgeWDg5cP3/z4tmnL5y6eencM09deePlpz9886U/vvPqly/d+uDZ629ff/yVS+eee/zMs8Clc89f&#10;OvviU1ffuUsAP/LK+VMvnT3x/KmHnzvx8LOH99/cv+/J3buubdt2eePGC+vWPbJmzSOrVp3dsO7C&#10;2tWPrF55ds2qc+vWUliz+tSqlSdWLH943drTK1YcWbr0wLJlh+bP39LXt2bx0t2jS7cvX7fvwOHH&#10;Nqzdt2J8/ZrxdV2VrfWZpbXBvKZI0Zy88r6y+vn17Yvae5Z0D6yc27Oxq3Z3X82++Y2HRlrPrRy8&#10;vmPyqX2rr+1etbW/eftQx87hzh0L5m5fOHfrcPe6eW3Lulo2LByc31iHL3q4uWr1UOea4Y6Jzsqh&#10;htwNw61rBhq3LureMoouWD3RUr2iq2VJW/1gdcm8isKe4pzO/FhnfqS3JHtBTeFYY9myjtrJ9po1&#10;3ZQh5pbBOZOtVUOlWb153oFc10i+Z3FpYGVVdG1NbH1t5ua6zK31WTvqs7ZXR/fWZZ6ZW3FlftP1&#10;kbanxtqfW9r5zubhd7cOv7994Yc7Rz/ePfbJnvFP9y0Gvjqy4svDyz8/OPnZ/iVEQ2H/EkIAv7tz&#10;ZNr8l+C1jf0vr+t9YXX386u6iPv0svYnlzReW1p7ZXHlxYWVjw1VXuirOddZdbyp/HBt0eG6vG0l&#10;7n0NGU8sLXl5V93L+yreOVX77dMd3zxf9+PrtVPvtky93zL1bv1Ptyu/f7X4zsv5Xz2f+cPr+VMf&#10;Vkx93TR1p3Xq08ofXov84Sn7hzcMHz9t/uRpx2fPZnz3WuGf3qz76rmqt84XnlllO7PCe2oydGQk&#10;sqs3uL45fbLCOlai6M+aubD4gWW1iRvbaHvmso70c88Mix8bkT+3wrkl/8Eh7f97vuq/Dkv/cZD/&#10;LwsED41wZy7mpSzj0lZw6Wv4zI0C5hYhc4eQsUfIOCphPyxhnpQwzkiZF+ScOAfMv6HmTFsAP6Vk&#10;PKlkXlcwrsoZT8joN3SCJ7X8axrBEyreJQXvcRnngoR1Xsy6KOU/KuM9LGPsUqRukietkjy0Vjpz&#10;t55+2iq+YFc8HfXcri2+3VF/ransWGX23uLoUqt+sVG7SKsc06tXuWwb/emTNsM8Ca85dVZL2uwe&#10;Hn1ULRlXSxdKuAsl/EmVZImEu0IhWKkSLVXwR4XMQW7qPE5aL59GCOB6WkJl2syKlJlx9ndWOX1W&#10;m4jZJqK3iVmLfNZFQcd4rvf4aNeJxb37Rru3D7VtX9Cxf+m8A0sHd4x0bx3qRMfeMr9z/+T8h9eM&#10;HVg2vGNR78ahjpVzG8aay5Z11q7ubQJWdNev6WvePtqze6J/+9jAtkUjG+cv3Dm+5MT6DSc3rN87&#10;sWjTYN/m+XPRmTcPdx5aMXR47fz9K/v2r553avuiy0fWnNi0+Miq0X1Lhw4uX3Bi/eLTmyaPr5uA&#10;vHOsb++SQQjUFb+rFxEOeNf4vL3jfcdWjTy6ecX5LStPrV1ydPnowysnTq6d3DU6tH1k4PCKiUd3&#10;bDy+dumG+d07Fw08unvDvrWTy+f3NhTmmaUSXkKyUaL1mbxmudWmdhsVTq3MQUHp0KtdOpVDQ3Gl&#10;lLGvXmkFCLeq+OUCYLgAeSQaKV99D+/LZ4oBHkM0fZku4YBZqTyAmcJNS6QOfJ6+HhiAzKFzpzXT&#10;p0DHbwhOS3woNXU2i5nC59KRsnTaWlfAkiF3FE8bP6QaAgBBK7f+2iYY7jQIgzsN4isX6mVYU/O1&#10;04wvlEiB+ELQUaS4HaCIZLldKTKpxOa75z9jfyO0yfkWGc+qFDpELJOEY1EJPVKOnZOiU/Bdbnte&#10;LK8mv6Kxor69uq65oqyyND+/Ije7JjfWVppbnxssD7qIBTBWBfkeW9ikrohQ5wyHzXKsPKNWZXb8&#10;tGE8xmwqYkqL5Vx52Fmf66/JysACFRteszDNJEjFGhWByYYX61Is/LApxmNbSQxAIgiA9R7WHuQv&#10;a2RVg3UjVlxkhYkFJxaxfp0cgABNpl2LfT22t9jY+gxij4aP7XzMocYeHG5ehhE78bKIE0pshIuD&#10;Nmp3bFWi/PnpRuzB3UoukK7mYwmNrFFmFKzQa4ZvVcxD/mpJFr3IGksmrHXnN9dgaYSFcWtRNtZL&#10;jXlRFA8LLfK/yVy3sSCDqgTERSUgKbwgcgRIgnjr1uIolrjwRXUhU6zHSBZIH0trvBReFus0LLyR&#10;cm9NaV9tGTLC8gxLtY6ynDnlaBd/WciBshEza9Q8+fck9Fg/99UV4REbAWSNkvxGwfT9BxH4D0GS&#10;liGleWV0n5zhx6OSFVSxQwAe/ypk9MBfhZwRBBTMEAABGinNL0nziVPTAeQyndHfwr0pE/ASXEhW&#10;xY4gTVFKhpIV1vGzgHuCTYOU5O/HPdGnQd7r/z7uSfY/LdBGfxX/djvemwLBPdU7jXuCTeOeYP/L&#10;cU/x/ibuif4/Hej5BOj5BHf1rExAzc4CNJzsaRD9X0LJjP1VUD9ex2MpGFE5PSKjhQnk9JCSGVGz&#10;YypWVEYLSlL9gDQtoOFkAkSvYFDBKF86ZQIrSPPGSVDKCjbO8lK2vPSZdvpMG1zGLIA6wJk5mzon&#10;mTbTyJhtZCdZeKlOAc0tpGXECWO/iEaRvgpOnkZQRM5KjRvD1ZskACEDmq3yFoDc9ko0EOzKNgB6&#10;aIziBpemncCphr7FIms0iusMolqkQwSdoJpAL6zRi6ijWePHqBbFLwQtiF8Imq/gUGQDLznAmu1j&#10;J3j5KWFCSEOv4uUoudlydqaEEUGZhWlBAn6KHxCkBuL2suQgWcSKyJhR1DbqmbQXql3HywVInUvT&#10;QgBkBIDSIMiXpKLOg1DG2yJC4gKksaARpwQEiV7e7HTuLA97toufmkGxv2leCdOv5MU0QuqM67gd&#10;doy4Cm5Yxg6LGdSFxAisFeTp+RRQHjQ9gJTxaBYXmUSFKACKgUISaKgTbqkDe/WiPKOkwCQtvHtT&#10;rLAozhNTR0arOIXEuo46UpVbJGfkyxi5UlouXCWbHJ6cI6FFRalhMS0kjd//qogfFAwBQKUJ08Ji&#10;eqaMmafkFGn45fGmQUs1GMVod6rR0dBmKR4pGknBLlbzKNrMKKkyiCs1/FI5q0BMy0Y7ohHRdnGi&#10;CMkGOYk+9EZOkpmbqOMl6YWpJjnTpeb61Fy/ikPNmzp+zCItMInyUQOoDYOg0C6rsogrLWK4VVZJ&#10;tV1W41TUedT16ZoGl6raoai0SktQP2iUeJNFtdw8A6/KwK0lMPL/DJukwSys1XPLdZwyuHpeafy6&#10;0EITSi4o0fOKNOx8BT1bmhoTJ0dESWE8ajkFOm4hvAAIeITSKqlAeMhKRg7Cq1l58DUJSyEgjIFf&#10;DFfFzL2bTjLVc/D96nhUm6IFVSx0G7xdjpyWhShGQZlNWu2Q1+HtjPxKFAlpyukxdDYyJqAD6Pno&#10;otlmcYFJnGcU5RqEWXpBtl6QCcEgjJnEWQZRRMMNyZmYINyCZBsvwcZNMEOW0Fwyegb01LKElQEX&#10;spLll9LdwmQnL9HCT7QjjIod0AvDcBFGkuYRpTrgK05zIi4CY7oRp3ox4wuT0wVJHrgAHrEM+GtA&#10;dh4ZwymlO8RpNmGKRZBs5iUaAVGqlT1Lx5qphQYyNNwEAy/FKqL7FdyYCgsJdkTKCkPQCHPg6sR5&#10;akE2vADCCsMXgVmzLXg7vCbKicLjXQiUbK+MQRWen2SFL7zwOipexCSrMEpqdMJK9FI5q0hCzxem&#10;5vCTs6SMAiD+x4hC6NGNASWnBB2e/JshPhZVIFbceL1QlJZLIKblISIxsqfsgON/pMAwFTejp+4w&#10;BuKj1p8BjUZQoBMVGSRl+CTRyuh+Bn6ZSVhBOrYtfn/tNKC/C0EV+rORX20S1KD3AhDwCCUEPbdS&#10;wyrTssuhsYrr7dJGi6TZIu20y/vc6n7AoeyxyrqssjlWWbuEVqJglWv5VeQ/Ovq4EbOCXYjXkTGK&#10;VRzqMyfc8D3Dcvzzr4ESnzw1/ssq8CJ4ZYwSGJDjJ3VTJ3gD0MSnDIzJf64E6vh0ejb5NAjw+ZhF&#10;ZXCBaQ2+IIu4PP4V1GpYFbLkXNGssGi2V5nqNbIDNkHIp8iy8H16doaeFzDwImpWCNMfhkH0DTEj&#10;KEihrnJHH8ZgIqXZ+QkaHcdm4tmdYkeG3B1QuzON3kJntMwb7aoomltbMNJRNzKnsSYzaKbO9kx1&#10;KoQWIVvJSNSwEq1SmpbzEP2B/0/q737DS/ytlCUS0TR2ZTBsK3YqIyaBwyIy6dhUeDXjoeIMdX91&#10;ZolT5+QyPVyRlc0zC1h6IaM47FncP6e/pdprVHh00ubSrNKoJ+bSe3Rit1YUsCgjDmzU5S4VN2KV&#10;loXNeelqr47j03MztGwgyyn3G3gQnApayCzM9ajSNSyXkl4WtNaEApl6U7pYlm201IcjLVnZ1X5f&#10;od0W0SrTJYJil7XC6/LK+JkGZX3EW4Btnk0X0kqzLZo8uz6glgY1sphRnSEThTQKn0LiU8gyjfrS&#10;9PQKn6/A4Qhr1XYJ16+XxmzYd6kBbMmKfDbAIeOUhVzYMZLDUUMmRcSi8mrF5VEXNorYPdpkTIeC&#10;DQHAe2EPGbWrslzakEVul7OMwlQEgJeaPZuwv3ARAMHgS5hXko5VyoAyED8CmmKLDRKvWpCh4gd0&#10;4qhZAQT1Ep9GGDHJIcDNcWhjFmW6kueQMKnLk+LUJtywRROJGyH541aw6RqJJ24VFIsfBw0lNOSk&#10;YmSNLa5XL0JRiwLWkpAd+2EUA6+DcpLtMQCBKtXdy4MpLpakCQEJlgTd5FfvLKexwGvPdBjga4tb&#10;/SKMM35Es0XMhkuimEUsQuIaBQwNO0XLSYXGpRTquGkAHk1CJsqPZJGmnDZbxUwi6cAXZUD5AXg5&#10;4odRw4WMfAt9DrwsHpFmyKwmtDFqA0khPPIiP4J7dTKEQe5IkLC/qDREjMYtpJERAsPV8mkyRoKa&#10;l6YTMuwqoUsrkTET5aykiNOgFzEtcp5NKYBrlnHhUnbA3FSUnPn7f2wqjK4anmtTcDPdBn7S71Pu&#10;/2+itJmCtAQZm2lXq3MDkYrc4kxv1KoyhW3p5ZGcltKq9orazuqGtvKaHF/IIFEoeSI5RyDl8AEJ&#10;TyDm8vlMNjst7YHfUea/09QvXIAcB50w44Hk2TMSZz5IHiHQkxMEdJZZoYl6fAXhzLxgNNsXglsc&#10;yymMZJGjofNDMfh6LQ4Ek7H5Cr5ALuILOczUhJlps2aI2QybRuWzmyJuu99myDCq3ZRdgNSlltgx&#10;aEh5wtTZBinfoZUbZQIITp3CY1Tb1FK9hIdHMSOZMet+CTMFAfBIm3GflJMmYafqZXyTUqQWsa0a&#10;qduk1kq4hH8lUPAZdp08J+ipKc5hJj7ISZkp49KINTAiAha1BFEQjIRXCpg6KQ9QCVns5BkAOV8a&#10;+mnGlzDECACXkMqQiY0vMM0BQ0M4Y0I5e236sMfqdxht8YOm9WqRWitSaUVaLWS+DkOtLLXILurL&#10;M88NSeoNv99cqdhXJ320S/XJ9vxHWpjPjMgO1v5fx1r/+XTbb080/uOpxv/rSteDLyxIfX2c+f1O&#10;8+cbFG8uYT07f/ZT/Q88s2DWy0vS3lzFem8d96s9ys+3SV4ZT7w1f9b1hYy9zYlzff+wZyT63s19&#10;r1w7+tSFh9+4cemNa49/cuvqp7ee+PjZSzdP7fr4+Yt33n76+fMH964Y2jo+94ULh7547frta6du&#10;ndnz0uNHPnv5ialPXpn67PWfP371qbMH1o90l4dsGWquS86Em+1QVcdcmdi6FIVCRjEWK6UBS55b&#10;69Xw2otjmVZNedBTGc7Ic5mBilB6WcCdZdM35UVbC7NqMwMQoCn2OtqKsgs8VoKoWeOWC3waab7b&#10;UpRhR/gchxH6Ep8Tj7lOEzRwC9NtnWX5SDPbbkDiyKUuK9iYG2nOj0FZ6nchPHKvifkBaIq9tp6q&#10;wsqwC4Me3O6K3LmVefXZvqIMc1NesCHHXxaw57lQtuDSnubl89p6agqaC6O91UXzKoq787MnaquP&#10;L564unnLxTXrbmzb9crR42+cefSVc4++/eTNb99//+cvP//us0+/fu/DHz/+nLL9/fybnz/7ihK+&#10;/WHqhz/99MU3d/7w+Z3PvqA4YMrw9+ef73xPGQH/6eepn37803ffAVM/fj/1/R0qnU8/mfrxuzP7&#10;dhd53YUZrtpYMMduqvSnVwQpOwyMV9kuExkk8zNscIsDriK/k5z/jGEHgxU5Jhojki9+HSxGHiDH&#10;a8tKt2QYFT6zKuoyxtwm4kVujaUoSZMyJ34LLBJHCkgQyUKDsQ5jJkZCyMiasJIYKoESvyuoV3gU&#10;wkyrDlWNyu+pKh6b0wQBjWgXc2IWLZoDzVQV8aLVWgoy0aZoL7Qm2h2Bl8xtQ3jSmgBaCnr0jaHG&#10;Ko9awklKSJ0xM+WBmfSZqZxEDns2P+33zFn/PYU7Q2zg2fLTi3tr+lfPX7Nr+a6D6w4e2XjkyMaj&#10;R7ccO7btxLEdp4Cj204c2Hx074ZDxbFKJU/PShKphCYF34CvVikyGeQOvcgiZ6q4M/F2gfG5Yws7&#10;FnSUtS3pndi+ePOOJVv2LttxcNWeQyv3PLz2wOX951++8NQbV248smtPWG+0CUQhg94hEWfazRoW&#10;zaEUBcwaVCk5chlC2K332SiKF2M7KhmCWydNN8hR8wiQnWGFhjLJdRpKohmE/c303L0xFy5mEDQE&#10;YWExrWB+QcticsF0Q8JAGXHoXRoxYXw9ehm58RcJIp1cn500N7JDy5L2hVdpyIOI6CeYxQipjCyQ&#10;EYBkyVyMMPV5EXQAdANkSv5SQIqB8HDR38ojGdCgp6EzoBNiWkSXABCA/DuB6NEJkb6BT0cXIp0W&#10;cWuygxVRb21OaKit+eS+4+eOPPbEuRsvXH/1jWfffe3pt29dfOnSqRsfvPrFOy9++sYzH7705NvP&#10;PfHmM5ffAJ6+cvuZq+8+/cQ7Ny+9ee3iG5fPv/b4o69cOPvKo2dfPn3ihePHnjty+On9+57cuePy&#10;5i0X1q9/dO3ac6tXnl0+eXLJxMOLx49OLn14+bLjy5c9vGzy6LLJI6tWHl+8eN/ExN4VK44sXLi9&#10;r2/N6NiOBePbRpZsO3zk4vmzN66fv/XYobPDDZ1V3khHZl5vftFIVfXy1rb1vXM3D/VvXjC4bbh3&#10;V3/9ofm1x0abT020X1o3/9n9q146uun5Ixs2dFVsG2jaNti6rrdxXV/T5qE5q+c2jtSXTXQ0jbU1&#10;zK8vH22t2rlk8OyOVdsmejpLA8v7apd0V25Y2LFzycCGBV0bh+duXjBveXfr1gXz1va1L22vW9JW&#10;u7K7ecNA55bhnq0Lesebqxa31ixrr1/b27J9YQ+wpLmyO8c7L8c1nOdaVOxdWh5aVR1ZWxPbWBPd&#10;VBPdUZ+1rSqypzZ2urv8yvymJxe2PT3W8eJk93tbF76/beTDHYs+2jn2ye6JaXx5aAXw+YFlf9w/&#10;CUD44uDyzw8t/2j3+Pu7x97btejdnaPv7Bh5a9sC4M2tw69vGnxl/byX1va+uKYHeH5V963J9icn&#10;Gm5M1l2dqLo0UhEngKvOdlUeay49VFd0pKlsb23e9prYtsbI5mb/5taMXf3hIxPRmwcKXzxb/P71&#10;pi9e7Pz+tZ4/vd079WHf1Gfzpj7p/Pmdmq9fyv38ucjXL8d+eCPzpzeB2NTbWVPvZv3preiPb0R+&#10;eiM29VbuD69lffls6M5L2X940v/2Y87Xz9leOWW9dVD96Ab2oUWcsXz2wph8KMgb8NIHMxIHPbMG&#10;7Q/0W+471uTYkqkYUib18ZLHpJIFXNm8NMkYV7mYw1nGZazgMgkBvFnA2CFk7BTS9wlohwRpx4Rp&#10;J0W0RyTMx2TMS3L2FQXraR3vWS2H4CkN54aKdU3BfEJGf8oguqkXXtMIriipw58fFTHOCWhn+bTj&#10;zORjAvpWbsImefLhiPp0sf14tu5UVPOwRfCoXX413Xgxw7LHJB+XMAdU7EUW2WqLdr1Ju8aoXmvR&#10;bkm3bfM7l5tUfQJ6U/KDzSkPdTOThkXsESlvVMJeLBeu1suXSDiTUu6kjDcmZg1z0/qYiV20hA5G&#10;AjkCup6WUEWbVZk6q4w2q4KRUMlM6JLzuuScDiln1GsZDdiXFATOLpl3bsXQY5uXnly18MCSeXvG&#10;5m4abJtoLh0ozeouCK3orN801LlrrH/nonnbR3p3jPZtXTB33by2jYNzgDW9Lcvm1K3uaYbX3sVD&#10;OycGNo/0rx3s3rVk4SM71p3asHzzUCc+jZPrxneNdu0eB+ZsH2vdMta0c7Lj4c0D5/dNPrpr1cn1&#10;S4+uGju1YfLi7g2X9246vXHZ/qXD0ABHVi46tHwEj7vHB5DFlgVda3sakNSpdeOPbVt9Yevq0+uW&#10;Pbx88eFl4w+vnDy4dNHW+X1retvwsVCc8bIF6+d3HN247MyeTXtWL20qLjCJxEqWUCdU60QGi9KJ&#10;2UEndxqUbqPWA+g0To3CFudQ7x7+DFklMRB732kQ9ncaQracHKQMECNdHkNCTlEmMpcuZv9y/y4j&#10;mUMIYGYqixgBQ2alsXlMPpvGgUDOgib3AcdpYIoATplFpydhbc/nMURCtpRYG3PpQrhKsRYra53C&#10;pFeajWqrWeukCGCZTSO1qiUWldiMSZCAyAohVqkUiIaEuQdQEiARJKWT2/UKBwCBPFIEs9SKkPGU&#10;LRSENoXAig2TRoLlf4aEY2GnqBUCh8eRX1DaUVTVXlbTUVXbVlVRW15YXByNFga8NdmhsqAHiz0s&#10;BrAkwNIu22HMUEvKAs58twHbWGxds2zqXKcOazkI2MyWBx1Y1EGfaVU154e6ynPqsrwVISe2t04p&#10;C4BXsddS6scyw4QA0CMkgs1vKq+JYQ2pKfAYkREWjVi0AGSpGTaq4GL9iXULBOixjMFCBctL7Ot9&#10;2Ow71ORWJuyCsRP3aPjkr9vY8xb6LU1FYWyKsfPN95qwHw+ZZFhhYsFJSl7isyJrLEFR1JaCMASU&#10;AXqUE2FQPLw+ioTsIiY18q2O+rCaqs8OYa1FgGJgKYXVF5ZhXrWo1O9A9LBRhpdFFkgN7xUySJER&#10;qgJLXKzJsb7FQhdZoMawHusoycXaG0txrJCxSENtIxcsyPGIVVx3RWF/Xfm82rI5pXlNeeHOstza&#10;zIzG3EBPVX5rYQR5oTnaiqLVUSzyXfCaU5o1r7YIvlAi2H+UAKY43ThCf6dLfjaV0vwyigMOyika&#10;mNLHaS1C7/3a/TdBaM543LsEMFIWp/47xOG/hXtTJkBShPQSJHkg6/hZWl4mhHuCTYOU5O/HPdGn&#10;Qd7r/z7uSfY/LaYZ33vwvwngfx/3RP+bmOZx/06oOVHC/iLudKeCrGZnEUYQmOYU40zPXeU9QJi/&#10;Corei3OKyjgfDA0hIDWcXB0v3yAo1PMLtNw8JTNLTo9J0yhuCRAmBQBBop+f4AM4s73U4bEpGdSF&#10;msmU8S51GHJiBmUOm0pZx1JsKGVlTlnNShgRKSukE2frJJkUxNkGaa5ZUWRTlzk0VUZpqVleaVXU&#10;2VUNd413ZY0mST0hd02SRr2wTsuv0fCqia2YglWu4lRCCS+LrDnOETZBphgFCWVCqhf9clwwt4I6&#10;E5hVSvExtDizkpovoefLGMVyVoGIFovztRSbCzfO5lKHHsPlp/i5SRSnK2NlaQR5ccvXu+esKjh3&#10;D2KFK2dn4nGaD4ZAzPKglLHu0rekIaYbi5CIBPAiFKxJVGiRFENAKxiFWF0VAhDinFwe4WURWMGI&#10;StNC4pSAKJkyBRamUvQ5dW4tD1Wap5fka4Q5hMGCSwQ5J0rZIscPrEZ0Uhi4pN2n2V/kRVhD4hsH&#10;ZX+p5ETjHHCuXpSnFVBnhivxvrSolB6Ln6KcF7dDLZAz82QMiveV0nMABSs3Tg9Dk0nsmH8xg757&#10;xbsEHYPmZ852khtYhamZUkaekl0WNwqs1QvrjWK07DTf30AYsl8sgCkOGC6x9yW2gHHjyEyqs9HD&#10;6HVxg06fOM0mSjOK0swSulXOdKk4Xg0voOHiewxiTjGLC/Du8RdHhRdbxOUGfqmeV6rjlgB6XolJ&#10;WG6TVjrkFPtrl1eQBiKtoGbH8KXouZV6Tg3F/vLqTII6s7DeImqwiOrcylazsFrNLFYxC+IMXImW&#10;U6Ri5hOil3C9AKF7DfxiNSsPUDFzlYwcAMK0RkHPlqVlSlKi0tQY4XERHUq4iIhEIMMXYRDYKERT&#10;FsPFG1G8Lz0mSQ3jy0UYZG0SluJ14jx3OYpESGjK8DE+IKCPARoO1e6oHA03omJj7MKciEWCj9Bd&#10;Wn5QxaGYXQnNJU6jiFsp3S1jeBSsDCXbCy+4xFeQTBHDhCLlzDaxZhoAXqKF4noZHsjMGXrGQzqA&#10;PcuIMIQD5ic6ubOd7Jl25kNWgDXDhkdegoswwX8Bt4KVjmYFCA0sodnR4lSjxwlgAEot36fheeHq&#10;xGHquOY47wvg68DHgk/GJC+yKEsM0gJCDKPnYOzCsEZd5p3oRi6YBOOVgGGfqg3Mg2ZJrlGUreVF&#10;1RyM1WEdP2YS55ikhRrqTl9yAvmfuV5oMBBNAx14Gngk7C/p3kpOiZRRgDEKA5SYlkcADfTw1Ysq&#10;VLyCOLlbYpBQp9zrxcXxk9Xzyd9W4qb2GHnIKevU/1rQn6cpXrOI+nODVVJNEZ8CdPUygPR2dFFA&#10;wy5CpwXivG8l+raWXaphlVHdmFGioBUoaEVKeqGWXY4wdmmjQ9HmVHa61D0eLQWnqsssbcaXGx+f&#10;S1Uc6mXxnQLUPbvcIiWnkJ8cE6ZmyZj5al6JQVxpkddiwI+f81xnlv2ZJ0YAQMogxwZk4ruOD7DU&#10;+CxIDcX/akP9yQZ6+CIMxmH4QimjRfGBGAUl6OGAWVQWJ3or4KLzEzIYj/gEAJu02iKotgprrIIK&#10;K7/AyolY2T4H1+MSuGWzxPWRmqHagRxbriRZI00z6fgZ6GZKrp86UZ/lU3C9OoHfJPXbZD6HzONR&#10;erKsoapQQVt+eXdp9WB1/VhL+7Lujs3jvevH2tYv6lzUVZ3lUPFm/pOSPqPQa3XIWBYRzSahORU0&#10;s2i2mv0vFslDIavIrlT4DO5CX0GRvzjHmVMeLq0I5XrVmrosf6ZFXB0xtuZ5IjpRSCEpsbujWoNH&#10;KQ7Z1K3lOaNzmxqKok61IDvdtKinuSTiJgQwELSqIIdsWh91+rGsMKDPcasDZkEURTfy3CoW8o3Z&#10;5TGnzG8QQJ/tUnm0LLuMlmlX59ksAbnGzhFmSOQVGf6uwqKWrOwih90vl3llogK7udBh9ivE2SZt&#10;XdhX5rVnmrGtEmSZ1TkOfVAjCeikUYPKKeUFVLIMpSygUsTMpiKXqyjdk2uxh/SagE4esaiyHDqA&#10;cMAxmwbw6SRwLSJGa3HmQGM5HuGVn27G/rAkZPcbJVYpwyKhE2NfyNhMYktZHnXBN2SRQ4ktZW66&#10;IWJTYicJjVvNQ6ygWZbp1NTm+jJ0QgRwKjl2OQsC9MQXhXfJ2Nj9QsA+kAD7w4BOnK7kESVkh4Rp&#10;4qUY+SleDXWZrt+gKPDa8zNsxAA3GL/916kQZGilOW4zkK6R2GW8DK0406HL8eix10UxUDAUGJte&#10;FB4FxmYY5cT2GEBJyOnQnjh9S/hUR5x8Jelnu0zIAslGbbpCnyMv3UrCEKKXsK2m+H3AKB5C/lpP&#10;iGFC0wJhi4b8dF6V6W8siOEtkAt8a3NCUKqYSUgHEeEiKbwU+WEdLpR4KSjx1tyZv4MGJYnZ9Ujc&#10;KGAgEfgSIyeUGQWAElkjPKJrOdjUUedbIhFoECzTYbAp+Gpuak78hE8lJ0UvYvrMKodapOKmyllJ&#10;OiFDw6eJ0mYCWgHdquBT4VnJBi5Nx03pri4MWOR6YarfLKM99A/CtAc5yQ/KOQy/1ZofimVmhNLN&#10;HpfenpMeqozlNRVXAI1F5ZVZ+UG7WyOQaEUyFV9Mmf/+awKY3AH8a8PfGfdTmgfv+xc8Js16iFgA&#10;Q0k9znyQPjtJwuTa1PqwizoLOjcQgZvlDaIMecFo0OGxKLUaoRRQCyQSNk/K55s0GqNazaalJD/0&#10;ACc1WcnnqoX8dJPOY9S6dQqXVu5SSwgcarGSxzDJhVaVxCDlq/hMjZCNR5taKmWl6sRcPPJSZjFm&#10;3R8nv9OgFDGT+bQEpYCpFrEl7FSdlGfTyhR8BivpIV7a7OnDmQ1yQczrqC7KTp3xu7SZ90GpEXMo&#10;ClbGh5dVIyXGvnIeXcxKkXLS4KuVcAmPK+PSkCAhfREYLnJBeELxQjDFT5BGYGQkoCcSuhcaEhIg&#10;qQEIiZZPt2jdJjVlgqyVGM0KuZIjkzAMKp5bL/RpeWEVPVed3OLmlkr/cXm+8Eir/tG5xp9Ptj7S&#10;Knh1me36Au5r61QfbjO+t1H7yVb9d/sdP+53frlV99pI6psTtHeWM99fzf1gLfft1azXl9NemUy6&#10;2vePb0wmfraZ//k2yZe71H/ca3tpo+PkIuv5zdU/vHtu6vs3p37649TXn/74zu2pD9759uWnP33h&#10;ianvP5z6/PZLjx955ty+29dOvfvUI9+8+dRbT565cXLno3tWXzq08cXHDr9369GPn78ITH12+62b&#10;5x8/tOXs7rWnd67eu2pksq9poKGov76wKursLM9cNKe6rThcEbbXZnnKg458tynTqivwWKsiXrh+&#10;raww3dZXU9pWlN1TVTza3jDSVl+bGch1mooy7GGjyquW5LstpX5Xtt0AQCj2OqD3aaQxixZxywJu&#10;KBEmy6aPmNSV4Qxo8IhcCMFMfsKrzw415UWRMqIgXygbcsL12YG+muLKsCvTqirwGBtzA51l2V3l&#10;OXAbcvwA+XGwLsvblBesiaVXxTzlEU9VprcuK9gSC/UW5K5objwwf/jMkslrm7ff2LH7ucPHbl94&#10;/JNnnv/q9pufv/3WJ7dvT3317dSduO3vNz9Q5z/D/faHqa+/+9NXd3764psfvvj6xy+/+eHrbynq&#10;9yfqMuCfv//uzldffv3ZZ999+SV1AfDPP059+/X3n/1h6ovPLh47UhkJuBWSDCWFXKvRJRWETWoM&#10;ERgYMcoRsg1DJbHaxPiDMQp6MnhSZJ7L6I8fO+zWSYFcn70g6Mr0mPMDzqjLmBW/IJY6rFgnDdq0&#10;eMzOoI4XRrIY4ZEyhlkMdICOm4YhLtdjwaRA6Mmi+CW1lJ1x0IPWccsFcMnPtWgdAE0T1CvgolGg&#10;Jz+Yohrbi3PQFmhTNAoCD9RXLO5unVtZhHTQdtVRH+TuisLxzubJ3g6HTER76KGkB2akPDCbPjOV&#10;9hAt9X4G40EOd7a4JqtpYfvEofVHrzz8xLVjTzyy+/Thdfv3LN+xf83+o5sePrXrzLl9jwKn9z5C&#10;Yf+j+zYejqXnMWbxGAmClIfYifczeGkyOU+vYGvkTIWGrS4JFi+dt2RJ3+KRjgWbxjfsW7lr74qd&#10;28c3rZ+/asfYpkd3nHr1sec/fubNL19968NnnuupqNIxWHaxKKDTRiwGPZfpNShz0m2oYdRk2KEv&#10;jXmrC8Pluf66whgqGcO+16TECJ9hVBSFPRXZAUIAo/KBgFWDKAhDkfRuM2YctB1pYkwiaBE8AmgO&#10;NDHRIwyAJVBOhjXmNqXHLxXGJGKR85waMaYYk5RjlLAJ94wsCNOMdkcjIjqhe5EgXNJV0NyYHJE+&#10;5i88EnYfIclcCQ2yQ9aQMUdDRjqISFJAIVFsRMesR+Y+yOgwiI4egs6J7DCHoiNBQGBMo/zZv9ew&#10;U4qCvvJYfmfNnLVja07vO/XUhVsvPPHiC0+8/NzlF1+/+dbtW++8+fS7cF+5/ubzl1995vGXbj32&#10;8tNX3rx15e2nLr9189KbNy6+dfXx209cePPyhduPnHr57KmXTh174eGjzx46+NS+vdd37ry6ffuV&#10;9WvPr1x+emLsyMLhfQuGdw/P3zV/aPvgwNbh+dsXLtjZ17euv3/DokW75s1b39o6Mbd31cDCzcOL&#10;tuzZ++gjJ64+f+WFVy89vW14UX9+8YqG+rUt9Vu6WnYPdu0b6ds/1rdnrHf/oq4D82tPjDacmWh5&#10;dLLz+uaFrx5Z99aZbW+c3ra+s2xzX+3qOVUjtbnjTSUbB1o3D81Z2l4zVFO6pLNpWU/zxJyadfM7&#10;Ht44fmLLxO5l81b21y5qL1reV79hQee6+XO2jvXvXDyytr9rTW/HZEd93CC4afP8udtH5q3vn7Ns&#10;TsOixoql7XWLW2vGmipX97RCv663fbgyrz/fM5TvGi70jJf6l1WFVtdE11aH11WGttdlbqkM766J&#10;nuwsvTzUeGOk/dmJzldW9L69acG7WxZ8sH30k90Tn+5dMo3PDywj7O9n+5ZOE8BfHF7x0e7xD/ZQ&#10;IDTwOztG3t6+8K1tC97YPPTaxoFX1s97eV3fS2t7n1/V/dTStmtjDTeXNF0bq7u0oPoXArj8WHPx&#10;gfqCPfWFh9qq9ndUra/LGy8OzC9IH8h39ubph2vkI43CiTbJ2j71ngnHuS3hG0fzXzpX9ublyg9u&#10;Vn35Yt33txun3m2eeq9h6sPGqQ+r/3jT/fUznu9eyPj+Re+Pr3j/9Hpg6s3g1NvBqfdCP7/uuvOS&#10;6ftXLFNvOn5+w/bls6oPHne8tKvsxurGR0cKjvR49zabNpWLlkdTF3lmHqg27Cs2DSmTmxLuHxZK&#10;FvK0PcnKcb55nM1byqEv4zJW8ljr+KzNAtZWAXOngLGXTz/Ipz0spJ8U0c9JWOdl7MdlnEsyBiGA&#10;yRHQT2k4Tyop9veyJO2ilP64hHZBTH9UmHZOQDvDSz3NTTnFSTlCT9zLTl6S9NsNOsZLw1Ufruu+&#10;0Ojb6eEf98guenW3Qo7LPtsOtXCANbOVM6NPzljEp09yGYu59MV8xjI5f7laNJ+f1pzwu7qH/rFh&#10;5j+3J/6+K/WhXvqsecyEBby0xWL2GJ9O7gDG4xA7ZR4rqYeZ3MVObmckNTESCAFclTa7gpFQxUqq&#10;Zid1K/g9Kn6nnDeSYV7osxIC+PRk/8OTgwcn+vaO9+yb6N091ov+vLSlckFNwbq+1g0DHWt6W9C3&#10;Jztq181r2zLcTbB1wdyNg3NW9zRDuX2kd/f4wNbR3j3LhtcMz1nV37J1YffO0blb53dsX9BxaHLe&#10;mXUjR1f271vctXOsbftY646l7btWdu1f3Xd4zcih5RROrFtyfvuax3etP7dl5bE1E6c3LoPmyMpF&#10;ByYX7F86fHDZQsjH1o4fWjZ/96LuXaNzj61cdHHHuks7Nx6ZHN/Q23l0xdLHtm88tW7ZxoGOjfPa&#10;jq9ZdHbjxO6JnkNrFh3eOHl00+q9q5cvbOvw6izSNIFBpDdJbTqpzSB3UdcA6zMsBq9e61IrsTKl&#10;TGkJsGhVivXTFsCANH6fLqGBoYevmKsERBwF8GsymDxC4DEk7DQhM4XPSObRk9i0JMr89y8JYC6D&#10;B3DoXDaNM30lcGpCWvIsigBOnc1AXFYqb5oD5tAEEORCtVqqJxywUW216FyUte6v+NpfMbUU+ysX&#10;GGR8ffz/jQaiJIwvghHOmARDGKxzSchpzpjERfpauZnw4koxasmMjAxKypaaOhda5japvNhsKQR2&#10;k8rv8xSXVvUUV80trpxTXtlWU9lSWVRZFIllu90FGa5sB/U/P6wcamJ+rByKfc5Mu7Yi5CzKMGfb&#10;NYS+zbKp4RIyGIu3fLcBu127mIEAWOYRShKrUAT2KLjY9hKSOMehBRAGEeGFNDtKMrHkw9oPqxSs&#10;HrGLj5o1ZF2KtQ3KgMUMKQx8sW4hy5WykKsmy1cadmCTDmALTIyAK2Ju7MezXFrshdvKMquzM7A1&#10;rsvzIwD22rlOXbHXgrxKfFasObsrcufVFqEMWHCieChY1Iy81CiYTyMMGeBKkTXyhWzk0lCw/rpy&#10;rG+xoG3Oj2EhDWCti7VTWQCVY0UlAKiN+mxfW1EUr9ZeHEPKZQE73r0q4kbueHeEwSMW1ViPITW8&#10;OJZqABZyViEL744c8Yg3xZoNK/bOsvzG3FBtpg/lB5rzQwP1JSg8XqE66kE9IzW8BRbV/XXFE10N&#10;i7sbF7ZW/Yb8yPgfQZxhYsQNBP8OV5pGmerKaHGGkhYnluhxBvcXzb3uv4FpRgqgov/PJoCRrJIV&#10;FqVk8BPdekF2wFznUpchi3uCTYOU5O/HPdH//xbTjO89+N8E8L+Pe6L/D0PNif5VEPaXfFkA+dag&#10;0f6KuIU7TSvG6bq/gmmi8R4QC1RiZopgOl6uSVRolRJLKbhlcVPFMh23WMXMl9NyRElRQJwcAyQp&#10;mdLULEBCy5QzKZozzjpQV07GTx+lKNI4P1FklJaaZCVmeblFQV1qaFWVeozVTl2ZWVFgkOYbpAVm&#10;ealTW5tubI7fwltvV7Y4VJRRr1XeahK3xM1A63TCSsKLEDqE4m6ZhcQqjjAr2vih0HFmpUTGzJMy&#10;s6WMXOLKWDnQwBWlZQnTovzkKDcpyE0M81PC0Ijpmbw4gU0xCr/Q1SIadYwzIa3xampBNl7ErCg2&#10;Sov14sJpC2By/ioetcJ86PHKhPSFC800VTzdEGgpArQXYXynYRDko/LN4iKLpNiprCBwKMqt0hLo&#10;EWCanAMgkz6ApKgjvplZqHwVj+KnTbIyIH6xLl4fJaS84rQQBcgURUpZiFK2nnGqj0oELmSSCx5J&#10;3/gFIXz++Op/Yb+oz0SS6hcle4VJPnEK5oiokpmlYmUrGZSNqTQ1Nk1hajhIs0DHy4cvuln8rVEJ&#10;MdKxkSZSFqalc5PT0QRxYz68TqGaW6ET1OkFjUZRs1nSalNQ5t2/IoAp6pcc+6zkFJF7QKmrQLn5&#10;eGXCuEuYIUDKoo4ll3NCKo5XxUlXsjPiTCFlnKrmhLU8qiR4WRTPIi53KurssloDv0zJyFfQ8+S0&#10;XGlqNiBLy1bQKSJWyykwCoviKEAtkc+KsgjkF1AWk7w6s6DBKmqyS5ud8laXosWtbHYpmkxC6lzZ&#10;eAoFxKgXSRFyV8POx+M0HWWTVuIRuRDGFyCZEiVcwhOTRKABqBqOJ4KQqHkFPdvALyacllVSZRKW&#10;Em6Y+KJdtNw8iq7mU1Q3gEc1m7IPhoz3skhKgV/ejjLxRzOhxdFM4lT3XetehkfO9KAaZQy3lO6S&#10;0JwAZNStmusTpznwSPSiVDsv0cyeZWA8pOUnWaYhSLYCwhQbwJlt5CaYoISMuIiIpJBFfOrxCuPm&#10;vwCx/UWv+9e87zQo22JRqgMQp6E8lIUuEokXNR1KaLT8oFmaaZLE4NpUBQZJDkae+P9OSi3KYpO8&#10;EICgl+RpRTkqfiZ6jojuB8SMgJQVpuonziaibh3y6ngNV6LJSA2TJiONRTWQsEzNKVWyy+TMEkDB&#10;KtXwKsnxA3AJqIMH4nfiEkzrAS2/SsUplzGKJbRCyNQ/V6ibsMvg4hEBTFLqMnKDpMwkrSIH15PD&#10;6nWiOL3Kzce3gLGOjH7UuMfMM/BRzlI9rwQjuZZTBGjwlbHwUmXQQ4lHjPDopejt6POECdayKYN1&#10;uNQ/ITgUSaxiFFGHJNML8Y3AVbMKKb2g0hh/O4us0aZoBizyenyn+EJN0moDdfkxdSQ7+ULJ7eyQ&#10;qYOs42VTcgoRAO9CbvnFi6h5xdBT57cnRdizg6zZPmpwoPkx0mIc1gjyKIaeFSMjs4xN/dUGroQR&#10;QRhukpedkI4ujX5uEhWbxSXo2AZBIYBHamoTFqHbY1wiLvXfiOSQnl1g4Rba+LlWTtBEt5loWgtd&#10;6WTL9UnM/vKaPUuWD9W1+LU2A1+p52vkLI2IYZTy3WqRVyNK1wqdFoUnbI+VhAoj1vTyUKyrvGK4&#10;qX60uX6ksWpBQ9nCppKVQ/XtZZ48jyzTLg7oeXaMeio+NjNWIQNbr6BBlO1Q5nvUBRmqkoCmMmYL&#10;GpQlPm91JDvL6sl1+AfqWvvr6v0aeVtxqDKkLw9oC9yKkE5Ylu6sD2VGdaY8tzVq04TMSrhhiypD&#10;K/bEDU8b8qN1ueGK+HGFQZPKq5MFjKqIVU2dMOxUBM2SgFVS4DOGHXKHgunUsP1GUWHInJehD9ll&#10;xUFLRbarJGTFVs0tE/sV6oBSE1Rp823OmlCo0u/PtZqjem1QLc826/MdpqhBFTUocm26XLsm16WJ&#10;WKVFXmNFxEHtrNKN2GKFzUqvWuLVSANaRUCvDmhVfp0qqNOG9Kochx47UmzesMXCXg4CtnyoopBB&#10;Cr2Rm4z9Ul9NIbZ28CrIMGGLmO3WEX7ULmfZZEzC7AIxhxq7SmwmESBdK8CbFvjMkEMWuUGQomDM&#10;0POTISBka2nMpeI6lZw4I64g1C/2nzkefZ5Lj/0kIX39WpFbzkHWZOsb1EuIETBKiD2ziZdiFqb5&#10;4sfzRm06csyjP27JSn4vdsctg7Pj5zYjjFNBHWGdl27GKxQFrMT2F27EpiQmy9T/neMEMFzsh/Fe&#10;QMyuz4xfXUmYBqSDZJEFZELHomWRF/lhOsdtJgwx+e0bvni0xe1uHXI+YkGJFCADKBvKWZ0VANBP&#10;UH6gJOhGRgiPHNvL8vBGBj4dGSFxBC7w2k1CJjR6Hg0uEidsLrJDFAClwsuGLRq7jAdfZAcNAiAY&#10;Hi1iNlx4ISSio8x4O5QHYZBvacgTtGoMImaO1xawapScFLdOWhLNiLlNehGT3MsIV81LkzETqQuA&#10;BXQtn6blpLrkAnHyAxYxsyTiNEnTYm61RpAooj3ASX5AyWMEHbZMr89v8wSdgZJYUWNRZUc5Zfvb&#10;XlHbXFJZnVOYlRHwGCwmuVonlisFYjlPKOULxVy+gMXh0ukz7qfIXWL4O83+Ag/87p8hJ8x4gHDA&#10;BMmzHkqdMZsxK0lIY1mU2qjHVxjJygtGIZRk5hZFs2PpfpfebFXpyMXAToPZbjSHfN6Ax6MUi5mp&#10;SXwWXSsV6eUSt0nrMesyzNp0kybDqPbolZQpsE5mU0sVfIacR9dJeYTHFdATzSqxJn4gM2FhoefT&#10;EuC6jCoxK4WXNlvCToXATHwQAsIQShiCWsSGnpMyE2FUQpZNK4NLAiMLgBzFjEcpJ41Y7oqYycgR&#10;XpCJS4AEAQhaCRdlQGBSTshOg9Jj1lg1UnghL4Qh7C8KYJALTEoR3gVKEh4u0SOASsxWKDhKJddi&#10;kPocWr9Z5lYwPcLEkHBGuS45l/Pf5ntpu6o1hxtU720uOVrDeXqR8akx2evrNe9vMb69TvXBRvWX&#10;O02fblS/McF4d5L1yRr+F1tl3+3T/HhIe+eg8os9ks92Cl9flvTy+IxXxx96a1nyqxNJN0dTnl6l&#10;f/1gydS35zYtLJhTkXHzkYNfv/XK16+9NPX151Pvvf7e9Uc+feHic+f23n7i+NSd96a+uP3RM+ff&#10;vXHm7eun3rp28oNbj/zxpcsIQDTvP33+4xefeO+Zxz995Tp1OvSPfwA+f/3m848dPbt7zcK28qGm&#10;4iU99dUxp1NGD5vEFWH7gpbqilB6rtNUnx1qzo8R4pZQgDUx/6KOxgUtteVBT7bdUJhug5Bp1UHf&#10;UpAJGSHxGLNoAzo5IgIFHmtRhp3Qh4gSNWuAUr+rOuor8TmRS57LnOMwRkxqBEM6tZkBxAobVUgH&#10;mvKga6ixorUwUh50YM7C2Jjr1JX4rHVZXgzLzfmh6qinKS/YXZFLNMv625bO72ypyMlzWzJNmiyt&#10;ssJmWV5Xf3Hd+ivrN59ZuuLC+s2vnnnk01vPffjMcx88//wfb7/5w8efTn31PUUAT+PHqZ8+/5o6&#10;Ahr4aeqbP/zx3TfefO/2W199+sepH3764J23333z9nu3b3/+8cdT39+hCOCffpj64bufPv34k9de&#10;3jw+Uhb0pivEmDEr/emYX8ImtYqZhCERI55ZxMLQhPENwxqGKWgwHJFhEyMYhseARV0W81bnhQnv&#10;Wxhy5/kdWemW0pg3jHnKY4brih9En26Qh+w6iqrUy4H8uBEnRkgMaJXxe2GRGoZQpIwxELkj07x0&#10;KzSoVdR2yKBEK7QX5wBobjQN2gINAaDmM1Riq5CVrhThsS4riEZBTwDQygP1FV3lBWhihEcK6APo&#10;J3NK8xa21g02VMrTkpLuuy/x/odSH0xIuT9p5j/Nnv3PyUqWNmbL2bRo+4mtZ2+efOrq0Sf2r9iz&#10;eM7oQE1Pf/XcDQvX7V6x58yus5ePPXHt1JOXjl89f/ji2YMXnn/ilblNAyK6IuF3acDM36Ym3s9g&#10;zOIm3ZfCS+S7Va45FR1rR9ZsHN+wa8WO8wceuXLk8Qv7zh1ctW/d0OpNw+vObj350qPPvXfj9U+e&#10;e+XH9z64evRYQKNTpqXmOh1erTJs1oesuiy3JRi397WrhPkBZ0NZVnNlbl1hLOoyEgIYXpgC0ATU&#10;Uc86KWF/AVQ+JgjMC/BCO6La0QRkNsFciaqGBgLaOhAnhvEIGfCbVc2lOTX5EbQpMkX6SArAtIJk&#10;yZnPaF94GSVsKCkSWsLBbIX5C1mgNUkjIlMyV0KD9NHWmMUQBhMcHpERFl2FPgfKAD2mP/QxhEF/&#10;IzMglCgSKTZKiAITbhhdBVEwD1Zl+pE41m/FAReioN/iEZ0qQ6PwaPQxu7c8ktdUWNlV1TLWPX/7&#10;5MaTOx6+dPTxm2effOXKK2/dfOutm2+/cf32q0+89soTb1DWwE+8Bdx64s2bl968+vjrxA74zPHn&#10;Tp947tTx56njoA/d2r/vyV07r+zYfmXThsdXrzw7MXZkeGjPQP+2vt7N3V1rO+es7upc3d21prl5&#10;orV1SV/fura2pdXVQ63ti0sqBoYXbjl78qnThy+e2X3i0t6Hdy9ctKmjY9+8rgP97YeGWo8Mtx0e&#10;bTsy3nF4vOPIeMvDC2pPjzU8sqTlwvLOm9tGb5/Y8P753e+e37Olt3rLvLp13bWTbWVrexv3L6Hu&#10;K922sGfJnPrFHXXAeFvVWFvZsrnV2ya6j29etH5B82hb4UhryXhH1Vh71ZrBOdvHF6wbmjvWUjtc&#10;U9xfnjdSX7ayu3ndvI7JjsaFdeWjTdWTnc0TbfUDVcXza8tWzG3bMNC9qrtxfmlgfpFnsMC1oCh9&#10;Sbl/ZVV4dWVwTXlgW21sU3lwZ1X4xJwSQgA/v6T79dX9r68deHPD4PvbRj7ZPfHH/ZNfHFz+5aEV&#10;cD/bt5QwwX/YsxguoYH/eHDZR7vHP9w7QfDBnnHCARMjYMIBv7qh/+V1fc+v6r6xuOWJkcYnx9uv&#10;j7RcHqp/vL/mfG/lmc6SIy25u+sz15cFdrcV7++p29JRtbq1cmUbKqpuUVPxYHV6V7G2MUvYEOO0&#10;5wv7K6Tza6XDtaLl3aqtC4xHVnjObPI/tit063jhB0+2/vhG52dP+u886556NTj1VubUW9Gp2+Gp&#10;t8JT78buPGcDvnve+v0Lth9fsv3wovXOc6Zvbrl/vFX+zRPVn50v+sOZnI9OhN4+4H5xs/7mcvVT&#10;S403RiyrAzMb0n7Ty39ggYTVy2Qt5AvHOewlbIoAXsFlruXFT4HmM3bw6Xv49IMC+jER44yU9aiM&#10;c0HOuSjnXpKzn1RS5z8/rWY9o2HfVLOvKxgU+ytKOcWaeZo96zQn8Qw36Qwv9SyfooHPihhnxdzj&#10;KsES+v0rDPSnR6qenqhZG+APCP7paLrsUsDwYq7vpaLIo2HHSp2gQ5jQzp6xXEDbwKetE9DWiOgb&#10;lNxNBtGknNXPmtmR+C9dab+fm3Z/d8p9XQn/0p34257E3/cm3T/CSV3ITlnATpnPSVnAoy0QMuYL&#10;WQNiVhs9sZE+uy5tdhVtVjWNYn9rOCl1vNQOCZsQwMNuw/x00+J8/+mJ3mPjc/eNdu8FxnsOTQ4c&#10;Xbnw4OTQlsE5yzpqti2Yu3XB3LV9rYtbqyZaKld0NazpbVnZ3bh5ftfu8YF9S+YT4+A9E4PAtkV9&#10;J7evOLNr9bGNS3Ys6t0yv2PvOPVfim2Drec3Lj6zdtHx1QuPrVl4fN3okfUL9qzq37a0Z/NIN6Ij&#10;nYPLFh5aPnJk5aKHV4+fWLcEOLpqDBroj62ZeHTb6uuHtj9zcu+tY9se27ni2OrR42vGz29ZdWHr&#10;2oeXL94xPLh1cN7hpWNPH9373pVzN/Zv2jXadXL10O2Lhw+vGTm8YfGhdZOP7N1+/sCB4fZOp9Ks&#10;4an1IrNGbNFJHUaVhxDABp1Hq3b8mvr9NaZpYHLVLgRCAJMjlKdPUZbwNATkzl0BS8FjyDg0CStV&#10;xEimjIDpyRT7y0pjM1KYab8cAc2mcTh0LuGACQ08zQGnJdKB1AQaAIGRgrgIjGB8IUcsEyoUYhWg&#10;lKi1Cr1BZTGqnUaVy6R2mzUeuAalkzDB05TwtIEv4X0VcWtgAkL9SrhaMUcTP/hGDSH+R8e7GiFb&#10;iReX8BTkyGsRR4FHtdSsV9qRV5xCtqE+7fqQyxTNsGX70ovKqoYKy+cVlHaVlnXWVnbUljZUZBcV&#10;+kN5Hk+W3Rw1abGWKPbaKkLu0qCzyIclogMLtgKPEYs3gJCdEIjJLBZ1eMTOGhtbuHjEAq8sYIcX&#10;tsAABETHThwbYWx7sRd2ydjYGldF3FjvVYScWIRg5YkFCVaSWJ9gqRnUK8jhJdBgkYm1K1abWFs2&#10;5UXbS7PnlOdWZ2eUR12VmR5sz7H7httenoXdd16GEbv1qqx0aDKdmro8P/bjyAtFQiGx747zu9TP&#10;Alk2NUCIVRQbYcj2PF3Jc8sFWmayS8bHegmLJZTEp5F6FEIUkvxhDsXoKMnFkqm1MKshJxg1q/CC&#10;jbkBrHKxlAU6y7IH6kugRBWhKgiDjkwB1A/Wz0gHi66ygJusrlHhSB96yMgOvtCjHpDRvNoSLKFJ&#10;ZaICkQJZNqNRSv22nqr80faarvIcPAIoADT/UQI4TutSoH60/Xtc8rP+3+8S/ukv8ZcEsPR/6hHQ&#10;JGXyK7BLXVYamZftadfyMu8JNg0S/u/HPdGngbf4n4J7kv1PC0L3/iX+NwH87+Oe6H8T90SfhuqX&#10;o57vAaLgs0JHwjcFFzKUGm7MED+klxB1+KLhEg5vmmi8B9L4IcN/CWGST5Tsj3N4d09/NQoLzOIS&#10;i7jSJKww8iuNAsrMC7KeW65mFRIyALKBXwZfyphMVGMSV1FXlsrKzPJKi6LCqqy2qars6lq7uhqu&#10;Q1Pj0NTBdWrrndpauC5djVlBcS0KblTMoI5KljBiSm5+3D6MIkt0glqjuNEkbrFIOyzSTou0TcUt&#10;lrNzxfRMYVpURIvJWDlqfmHcAK6MuoZWWKziFSg4FOkrYWSJ6QgTEtEDQpofiNuABqWssIwdoTjd&#10;+DWfRBnnCO/qJUzySDSUEm48WACyRphtlFEskU5M0Q9xgzMKCk7WNPtrkBTB/bUwDbTOX4UpbuBL&#10;YBYXTcOhKLfJSi2SYjQ0GoXQsWgvRCFMLfTT0PKpM5ZRgWpeMWrDLKumTkwVlqFOCPktZ1GmgUpO&#10;IXFRUegzSIoQyUgcKaMPAFCit8AX2aFLQB//fwB6oFeS5sFQIEqhzuOlBuTEdH6C5x4CGFDQs+W0&#10;rLuUGPsuAazn56HYSmbEIMiNG5XGlCxMHOR+Aa+U6Vdyosr4fcAaQZFOWE6xXJIms6TVJG4zS9qt&#10;snarvJU6x5s6Vpcy+VXz0FWoS3/jNoJ5eCNiE2mUFpMGQtuhQSnbX4ZPwvLq+BG9IApXzbn7Lyi8&#10;KQqmYeerWZRtLrqxS9HikLVoWVWixDxxUrY4OfMXxKSpWbK0TLwXsYwnrDn59NRxC2CzsNYibJxm&#10;f93KVo+qJV3dahFXGfilyIIwvtP8K+ELARQAIGwuYIyfT0soXsL44pFQj9PAI0KinlEkCPFXuMso&#10;I4pNWulRN1IfbNymE65JWG4WVcBFUgZBIQqAtyCtjHpAo+BFLJJSm6zcoaiEix6FyoE+PvhQbSSl&#10;TVv6UvwuED9y+S4BDOU078ucoWPN1BNal5dongYJgCiI+Ou45HFaiWDCFJsg2Rbvb9MnPN8d+v6d&#10;8RMgAcjwiBVC/MDqbJu8yCItgIvFg11RbBLn4dGpKQfwLWMIgmuUFSh5MRGdOsQen7+cE8G4RKDi&#10;Zxqk+dTfViTVNkmDQ9bklDejnwAQALS7kV8dt5EtJwcjQ9bxq0xi6kBjLb8KoxlAiFujmLq+ehrT&#10;7C9gljYQehgywhPGV8EqpU4yiCdFopBEyLXlJumfQXhTfPIYQjEI4BvHJ08RwL9gmvFVMvLktBzq&#10;XzspVMcmrDB8iVec/aW8JClw0edzFHR0UXTCMvRkm7SGGvbj50Xjk5HTcvF1iJJiwpSYOC1LTKP+&#10;aoPcDeIKMgRhLLKpKHIaH7WcMs+l/npCvlNMEwZJiYqXh5FfRItgxIaXgpMjZVJmvgRQ/vnA55QM&#10;DMUYIvSSfIzDcMlJ3eTg7l9O6p622E5HBybfGlwMSnHr9hzC+CoYmXI6pkvMdBhpS/BFaFhZWnrE&#10;xA47BCG3MMMvcWVrnVVuX1s0PFCSv6ihFNvyHeOD82rLPGqJODVBzuYn3s+gJyuFTIOAoeWnSmUs&#10;hUtrz80IyukMq4gXMalLMsyVAUu5z1DqVhW6JblOQbom2cD7vYH3gIk/2ypKyVDxYxa1gZOGvUrE&#10;pMQepshrLA2Yi33GPLcmyyIv99sqfJ6QRpNjti1oalnQUBPQCHMd0jyXKGbhZFlFlUFHbSxc6Mjw&#10;KfVejSJoUoTMSp9eCpBfPD1qcVk4PW5N4s9xW9wqsU3K82qV2S6TRyfOMIlcGr7PIikK2TPTtZA9&#10;BoFDxc3xGUI2pVlOD1jkBSFLdrohatO4pKKYwVDodAL5dmuezZJjMcUMmkp/epHbWuZ1NueE6qLe&#10;TLMipBPne3StJYHKLGtNtr0yy57pkIWt0qhV7lSyolZlzKHOtFM8ok8rz9DKQkZ1JsVYUAcuAeQ/&#10;ttgjYSOHnZ5DwsQ21SllmXgp2NcBUNqlTJeC41bzfAZxyCL3GyUQsGkkt/lCwB6yNOyAHDRTtwUX&#10;+i16fjLgUnGxsWwtjUFvFtPIpb/pWgH2mdhtBkxSIDfdgBTIZi9qVhA2GoWBUJuZQXbO2AEiAPQe&#10;BRc7YZ9O5MOLxI8+Lg15Cn2OSPzGwZhdH/3FDgkaAEJcr0WVkr0uyoasIXv1IpsM/SkFLmQUGxWF&#10;4kHAOxb5nUiWGK7lxm83RDpenSwnfsLk3d+14yQrMkUZUBgIaOgspxFehO61xi16EZGUhNCxALyc&#10;v1j0IqQ7fk0vXMKXIH1kZBZhEpWhGDXZwZbibJ9ebhIylYxE6JEaioG4GnYK8dLzaFAiZEnQTTJC&#10;4gBJE4BMfhO3y3gIgNKS3FFmwKOTAnaVkPC7GUaFVcGXMRPVvDSzjAu44keDAg61yCCmDj9HMeSp&#10;s/wGWdp9/6Us01lf5E838H1WsZT5ICf59xJmilOnCTicQUdGUaywq35Od21Lb11LT31LV01jS2lV&#10;dU5hfjAa8/jsGoNZodGIZUqBWCYQSflCEYfHZzJnP3TXwJdY/RL2F48P/O6fIcx84D7CAackzATS&#10;EmclPzgz6fcPpT44S8rieYzW3ECkKJpdGMmCUJKZW5FbCLc4lgPkBaMhd0Yw3Rv2Bzw2m0wgoCcl&#10;sWkpGonIYdB6reaA0xL1OCJua8huJGdB2/H6LrNGzJFxaVaN1KKWiJjJUowkJrVexufFL+I1yAV2&#10;nZyQuxDgK2QkKfgMRGEnzxDHTXIhTBPA0PNpCZyUmXAl7FSthAuX3PULAUpu6iw8IhHqhysJFxpm&#10;4oN4RERyfS9AeGLkDkHOoyNluMQ4GLIZ449WBlcn5SGp6cIAKiHLpBShzEiZxEIKJHFAwExiMWYa&#10;dKLcqLsw6s7QinWMGS7urGIDp8HGq1LP6nWmbCxR7K9TP9brOFYvudyvfneL550tlrfWaV9fKX97&#10;jeKj9eoPVktvL2b+uMf4zTbFHzZyP1hH/2gD/fNd/B8eVk2dNU2dtt7ZJ/9+j+Sng+qP1nOvz599&#10;ban0zSOlLxzvas4RRazsrursAo+5KpBxfd/u9648OvXNh1Nf3H7mzO5bp3Z+/vKVT1+4+O3tG1Of&#10;vvrHly5/8txjBG9dO/nyY4c+eub81Ccv/fjei+8/e/GFxx9++fIJigb+/C1CA//88atPP3JwoKGw&#10;v77g0PpxuA4prcRv7q8rnVOa11KQ2Zwfq4n5892WqFmDaaUw3ZZtN3SW5TfkhAM6OTGwgFwcP3qO&#10;/OoUNmLwxMBlLPVTRqWIQghFRCzxORtzI4iOMGUBd1NetD47hLjwilm0SB96hK/NDADQEy45x6Fv&#10;K8psK4qSc/CKvZawUYbhsdRvq456OkoyCe/bX1fcXZE7NqfuiZN71y2d391Ulu93+DRSG4vmoKVW&#10;msxLq6r3DwzvGxg+PbnqmYNH37xw+Z2rT3720it/+uTTOx98fOf9P3z48hsvPnHjleu3vn7vY0L9&#10;/vzlt5Tww89/fP+j1198+a1XX//6s8+nfp76/puv73z15Z0vvvjp228p9pcQwN/fmfris6kf7rz6&#10;xMUtE6P1WeEsq6EpK1IV9pUFPRhwMBhidLJJuRidMCpieISM8Q16DG7wwuiKoQyDT1a6pSjsyfSY&#10;A1bqmljqaGKHHhqvSQkBSoxIGJow+NiUAoxU1JClFmNYRnSkA6E+L4LBEKMrxjekj1wwPiMXFAPj&#10;ISqWNAfat6eqmBz1DE111AcXLZvrNNVlBVsLswj6akpJTyiKn69IvNDWSIfERWu2FWUjWHtxjknA&#10;SbrvvoTfz0h5IDHpvoQH/68ZtAeYMVvO6JyJ41vOnN114dTW02uH1rTmNeXZM4tcWXXR8p7K7kVz&#10;xrYv3XF297knTly7cvzqI/vPH9tx6sYjT2+a3O63RJLvZ7ASBMDM36Ym30+XMuUGkb7IXzjUMrhs&#10;YHLl/BV7Vu06f+CR92699dqVly4ffHzP5M61/SvXDazaNrpp95LNVw4df+fGUx8+81xTTp4iNSVk&#10;0FvF/ByXLRuv4LYQlhdVGnUZK/ICjeXZIbsOFevRy8ggDy+3Tnq3qvUyhE83yImRbsRpKAi6yGyI&#10;mkc9o1lR/xDgEgHzCyofvgCaw29Wob0QHSkjBbRySTSjOJKenWEF0LhIH/li3sFcg6z9FupyeqRD&#10;ohcHXOgnyA5poinJtFXgtaPp4Qs9WQngkfwhAPM10RMX4THbYmKFjOKhb6DwmNxRbKSDbokAmCKR&#10;XUXUi7yQMtIheUEzt6akNiccMpiiJnvEaPOq9E6JOl2hz3X4q8OFo639q/uXHli585Gdp544/PhT&#10;J6+98OizL19+5bnLt5954q1nr74N3Lry9pOPv3HlwuuXHn31sXMUzp977dzpl08cf+HwoVt791zb&#10;tZMigNesOrd08bHRhQcWDO8eGtwxr2/T3O51He0rujpXNzdPNDWNd3WthFtTMx9CTe3owMDGE4ev&#10;Xzxx/frxSzcPndw3NH9zW8PDg53Hh9pODDeeHGk6NdZ0cknTicnm05MtJ0aqz403PLq09fGVnc/s&#10;GH3nzOZPL+37+PKhjd0Va7rK13bVbBlq3be4/+Dy+bvG520cnHNw5ejK3ubR5vLJ7rolnVVD9VnD&#10;TbmrBuo2jrSOthXObyyY31DUX5O/uLN+/ULUQOfqvjkTLdUDFflDVYVL2mrX9rWvm9e5uqd9rKV2&#10;WVfLZGfzgvqK/sqikcaqFXM7Ng52TTTkjVYEBgtcA/nORcXpk5XBlZWB1WX+zbXRjWWBbVWh4x3F&#10;lwYbbo52vDjZ8+a6oVdW9d1eP/De1oV/2LP4i4PLvz6yCvjq8Epi+0sI4E92TxAa+NP9Sz/eM/HR&#10;vsUf71/yyYGlED7YM04I4Le3LyQcMDkL+vlV3U9ONF9e0PjkSPcT8zsv9jed76091112fE7ugabI&#10;jnr/xhrvpqasDa2FK5uLJ1urV3V3rOnvWz3Yu2awfbKnerS1YLAuOq/S31Vsb8nW1EVEcwoUc/LE&#10;LTFmrT+pPpQwWCnaNRK6sqP4k8eqvrhU9MNTlVMvN0y9Uven50p+ejZ/6sXcP72QNfVqbOr1yNQr&#10;GXeeMX95U/PlTdU3Txnu3LJ/f9P9wy3XT7ecU0+7fn7S+d0l6zeP2H84H/7mWPZjPdJh3X/t5PyX&#10;QfHsQT5jHiN1lMOY4NAn2XdPgd7AZ2zhs7bzaHv4jENCxgkJ56ycd0HBe1zJv6TgXZKzn9HzXzDw&#10;XzaLXrVKXrbJXjCLn9YLntLyLsuZVxSsK0ruVTX/mlZ8XSe5YZBdN8pPi7mP2rSrpMnjupTDTd6N&#10;pfpuze+XWVMfy7M9kqE6pRcdVvM3y1kLhIktghlzeDPWidJ2i5n75Nw9Gv4+k2SvVbZeyx0VzF6m&#10;Zq41CTZYxWsNvOUK5nIpfYkwZZSdMMxMGKTNnpc6szdtZj8jcYCT0sdO7eaktNISCAFcTZ9dQ0+s&#10;ZifX8dIaBLRWIaNLzmkTs3rNij67ZklB4JHJgdOT/Ycm+ogFMHBwcujQsvnbh7uXddRsX9hDDn/e&#10;NNS5YaADWNnduKixbHlnPZSHV4wemFywY7Rv28IeYNOC7g2jcx/dt+HJ47tPrl+6e2zeseUjp1aO&#10;HRwbODI2eGh86PDi4aMrF8Hr4Q1L9q5auG1J/+aFc/dMDB5aPoJ0do31IxG4+5cOH1+7+OiqsYPL&#10;FkKGF+TTG5c9sm3ltYMbbhzZCPfspmX7J4Z2DPfvHx89vnLZ6bWrTq5edmHT6if3bb6+d935zROP&#10;bhq9vGf5kVXDlw9tfXj98l2T4xf2H9i9Yk22K8ScwdAK9RqhUSW0aGUOg8ZtMmQYdNQp0Crq9tw/&#10;E8AQ8Egu2Y3TvVoJT0VA7IDJfboKkQGYJoMBEUclZCsFLAWfKediaRnngFmpAmYqm5VGgZ7MSJmd&#10;mjQzGS4tic5MZbFpHC6DR6yBp+2A6clMWhJjmgMmNDA0bBqXzxKKuBIxT0pcuUipkugMKodR5bJo&#10;0626DAACoYH1CgdhfwnLGz/IhgKxBiYaQvQSrpfwvtPBpglgdhofr0BKxUhhEUNkMVeplZvx1mKu&#10;WiU2I990WyTDnum0Zefk98Ry50azO3JzW8uL2mpKmmsLqmqyC8tDkdJARoGbWiViT51t15ELbrFj&#10;JZvWaTqTmJ9iu51lU5f4rFjXYRWHTW5AJ46Y5FjgIRg0WOMRnhgCUvBrRVYhDXve3Pg5ydiwYxdc&#10;FXFjsQpgMVkZzgCQu18rw+IEC1fyhzbyT0Sy4OlvKCv2UxceYQNeHLRh/xuxUT8LFAWsDQXB2lwf&#10;NBUxN3yhr8nxIiSyQwEAlNanEWao+AB23ygqNunTwKIUAeBiHYsFM4qBJTEWRQtb67CgJTdrwAuA&#10;F6Gly4OeEp89oKNI7sbcANaxeFkkgrdGDUBAnSBf4oUwhGNGLCzVEB1rMMJwE3ob2UEJFwtveGGp&#10;hrcuTLdg7zC3Mm+gvqQy7EKaSLAmlo6MUPNYVMMLiUPTWhhpKQiXBx2/oX6k/g+B+jEXIL/q/m1X&#10;yaSoo2n339JPu/+WHbD8/2ECWJzqRcqilAxBkscmLyoMzI05W1TsyD3BpnG3Nv5u3BN9GniL/ym4&#10;J9n/tEAb/VX82+14bwoE91TvNO4JNo17gv0vxz3F+5u4J/rfxK9ZjV/jnmSngS4EX/R/YgOHFDTc&#10;mF6QbY6fWEtYqPhfNP58TexfRfwD/yuQ0ah/hCCAlptDjFCRrFFYZJPWmARVOg7F+5oENRYRdRmk&#10;gVdhEdVBJq5VXG8V18I1S2ptilqrstoirzHLK8mv/0ZJpVFabhBXUBytqFwvLiU2ajphWfw2x0wp&#10;KyzBp00LxQ/zDPOTY/zkLFFqvjitSEorVzBrNNwmg7DNIumyyTsoipefhSiEtYVslBVaVaWASV6k&#10;EebIORSX/Avj65cw/WJmhpDu4ae5AAHNLWKkQyNl+2Qcv5wbUPCCSn7oz6AuyqWIHxk7KGWFxAwf&#10;EiE3EwvS0uFKWQEVP1MrytIIs9UCyv5MwclRcnPV/HyNgKI0CAwSytDZpqqCqxUWqnh5cKGMs4b/&#10;Clpu3jQdaBAUos5NouJpULTuL9SsKNkvSPQSoKHRXnF6g7IABqg+wKYOW5bQc2TUkarFBnFlnBCq&#10;0ApKFWzK2E7JKYqfvEoZ4clZlHUgEqEYPkZYkorE03mz3XE2N0PFuquP//WHAsURssJaXlTFxmiP&#10;AYE6C1eUQh3IT41vNOroCJSTMC7kjchLxVlGihJGIQnTrOGgm2WpOVHMFGR4iVviBjWCmCF+bHWc&#10;LEc/qSK3/xqETVpeo4bboOHWqThVFCVGnalLMb5SRh4EvAteEK9GzArRFsZfCOB4I1KHP6MnoO10&#10;/CyDIBeIfzJZSkaOnldiEVdp2eU6DnV9r4nfaOa36NkNyrQaaXKJLLVATstV0POUjHwVM1/JoBhW&#10;BZ0yK4xbE/6ZlUf94B2N/Gojr84Yv/fXwKuhrgTmVQAaNmVtSdG08dqIs855aF9C3E5zt4Q1J8Q5&#10;oX5/DSjJubX6+J3Bql+OgwbgSzRIB77EktgqqcJnGz+zt1TLLjWLKu2yGuqcW3E5ihE3+cWYgK+e&#10;OmCAAovqUeTV0IIYE9DlRMkUBRs3rkVzu0SpDmGKXZBs5SdZeIlGQbIZEKZYCCDzk0zQwyUgd+5K&#10;aHYZwylnuhQsN1xyODMAgeg1PK+S7YGMwL+Ka41PN3dJX3Q/AsiE1r0XfGrs+vV3RP2FRUJZM0OD&#10;R7u8AsCrSVLDaH2zrETDz+Imu+gzLfxUDzoJK8E++7fqB/+7DB87OoyCG46PBmEVP2qQ5lqVlSZB&#10;nZHbMg0Tr9XMb7MI2m2iOVZhB2QoDZxmgBL4zRZJE7mvepq7/auALwE56F4nqCbUL6DmVhDmGEqE&#10;JEwwwlACdZ8udfU1+TOEhl/6a5D/RuBjJ4AMza+tfkl/VtDRiyhieNqL+BKQox0AOS0HgRHAKCiz&#10;iCvx1ZhFFehLcBEeAURJUWFKhJ8UoM78T8wQpAYwtmsEeeQsBAz1GBUxTlKmuqy7w6aKl0N9p6IC&#10;CNBgCogf6RwA4scAUHa9iEtSgIwBH8O7khfDwKsV5ejEuQAEDMUQoJRzIvF/e1B/1sGHL2NH4mMj&#10;RfeiueV0fKcxyKR74zOEEr0FXcKtrrHJyo2C3IC2LM9WUeWrbYrUzMkunVdYNFFXvqqjcnFjbkeW&#10;qTXTOFQbbM63W8Wz+In/TclJSX4ojZ4sE7I02JGKGGIpS6QXy91ajShltjTlQSXtASNnhkuSEFAl&#10;RzQpYW2KhvbfXbJZfg3dIU40sGbaBGlBjSzbrI8ZdKXp7uqgv8TjKHRSTGq5z1Hk0efaJDlWcb5d&#10;nWPWFToscwpzu4qysyyygJYRs3DS1SklAd1wc0V5MGDlKXLsvoCeolGLfc7SgDsLuy+dItdlacyL&#10;RczasEnj0ypdcrFVxLNLBF61KmzROjVit0ns1AozrLK8gC3s0fosipygJdtrzg6YoVcJk20qnl3H&#10;tyq56XpJyKiOmQ3YWFaGvEBRhh2bOmwv46cnmeuzfQvbKgYbi7Pq3aGKAAD/9ElEQVQdqpBR1FEa&#10;6qwJlOcYSiLqrAyJW5Pm1tOjDrHXxM9yqcIOecgi9ZnFQbMsYJGHzMqgSREwSAJ6YdQiy/focl2a&#10;oEHk1wkiZqkDE5tTnefW6tizrKLULLvSKWPYJDSvlrrNlxjsZjo1ZPfYVBTuqSssj7qgyU03AIQ9&#10;heA3SjJ0wro8/6FNkxcObxtoLiN/Lq7M9Hj11C28+V6Tz0AVqdBvQWr5buxgRV61ADtP7NOwG8Rr&#10;Yj+MTSY02KFhIwclYawrIi6fluJiCfsLAcj1WOBmxe2EonEO1aeX47GA+j3XglfG5haFR9ngopwB&#10;k5TQ1SgnORELe2Ny1TH0+Rk2AkIAI00AqZUE3dBAiNn1obgtEfIqDrigIT9/QwCgDBiVGVopQJgP&#10;KKEhFC+xxDUJmfb4TcP+uLEUAqCo5MdrAEoEQ3i8CGFNkBdhdqcZZfg2F2XBC0khHZStMuaDFxJH&#10;XAJEgRfiIgt4EQ1cFAO5A0jcJGFnxi/aRC9NN8j9FrWal8ZPftAoYRvELAl9tlZAJ4Zfbp1UJ2RY&#10;ZNRx1pKkhzK0YnHK770m0VBHeXmWM8MsNErTBPQH2EkPKHksl8EYSw+W55Z11LR1Vjd1Vzf21LfM&#10;rWtuK6+pyi7ID0YpI2Cj1a4xGOQqjVimEEnkQrGEJxCy2cmzZyXMeOCh3//2/t/+0+//5R+J4e/s&#10;h+6fNgWe5oCTZ89ImT2DEMDJ989gzEqSsfkOrTHLGyzNygs6PIWRrLri8uaKmpbK2sayqrLs/Jg3&#10;EEz3uu0Oo1YnEwkZycmJMx5gJScqBFyrWukx6yJueyzdGXaY0g0qp0ZmVUmy/C6HUamV8UxqsVUn&#10;MyiFOjnfrJEIWckSbppawjGqRNDIBQw8wpXHDXktaolNK1OL2HoZdacvubJXwk6VctIIZFwagin4&#10;DCEjiZX0EABfpYAJJQnGpyXopDwSN+Wh37KTZwjoiZyUmXBFzGSkhoi8+JnSJCKCAdAQ8hgBCBAA&#10;qUGZOuN3jIQHUCSjQojwiKWKWxKTpKYJYC5ztlbJDboNMY/BpeTrmTM9/KQSI28o29rnl861p60t&#10;UJzp9h2sVV6f7708T/fkiOxCX/Ijc2Ze6k28MZRyvXfW5Y7fXWz9788NPPD62OwP1tC+2MH/Zq/g&#10;893sj7alvbsh+Y/buJ9vF/x8QDF1yjx1zPTHvYZPj4S+fLz11v7m9UOZ+RmiDB3PJmJGdKrGgNfB&#10;Sm7L8V7cv/b9p85Nffnm1A8fUu5Xb339+vU7b9788tWr396+8dN7z376wsWnT++6dGDdtWNbvnr9&#10;qU9euvrOrQtv3njk3acf+8PL175446kvb9+a+ub9nz9+9cbpva8+cWrqxz/89NEr60e6+usLJ3vb&#10;uisKyWl1pX5Xhkrs00jL4hebedWSilB6vtuSrhRFTGo8FsTPas62G/AY/73Jlus0FXsdjbkRYo5Q&#10;lxVEXCjx2F6cM9regDDk96/qqA/pxwdz6n7ZPJcZAjRtRdkdJbnkF66iDArVUQ85GQ9DHwY9DIMQ&#10;xjvr965cNNHVABmzQFUEJXSNdtW11xc1V+cVhT34nJWJMwxJs70MZojDneMN7uzpf2rX/hePnnjx&#10;xNkPrt389vU3v3/vg6k/fP7TJ1+8/exLp/Yc3Ltu89XTj375PsUBv/PSa199+Iefvvr2208//+NH&#10;n9z54ivqJmDgTz9T+JkgTgB/9+3Ut19Pff3F1J2vv3jjldeuXtqwcDDLaihy2eqzwpURL8a9snA6&#10;hj4MPhgzMUwBKB40GLQxiGFsxIiNwTM73UJZmpoURjnXgO2iXRt06tPNypDLYNeKvVY1NBDgZVby&#10;nXrqhlqbgrr+nIyi5LR8jHJIHMMaRkWMjWQEJmMgCoDWREuhXdBGqGTSZAA5OHFOaV5vdQmaHr6L&#10;Ohr3r146NqcJj2iLgE5uF3MyrTr0DaAm5j+wZnJFf1dnWf5wc838pup5tWUtRXm0h2Ym/H7G7N/N&#10;TLovKeX+NDVX11nRc2zrqStHn3x83+VDqw4tmTPRkt1QnlFYHyrtKGjor+4d6xjdMrHl7O6zt87d&#10;eu7x52+cvfnYw5dO7D596eTVtsrO1PsZ3GSRmKFIvp8Ot6agrjRa0lraNNTa39/UO9w+uGHRuoPr&#10;9z+88ciJLcfObj91euuJgyv2bRpev7Z/1Yb5K45t2Hbt4eMvPXZx69hEptVi5vOccnHIpCsMuLM9&#10;1rBDH7LrMM77zKqIx1AYdUddRtRqpsdclunLSqdMhMl0QASEhC8eAcIHYzYhlYwpEo0IGfMUWhzT&#10;IpkBMddgCgMgoH0D8RQApIbckYJdJTTLuHh0aSVo/YjTAGQYFShYSTQDU2FVph/zKfoJehGmRbQs&#10;OoxRwFAyEjH7oBcha/gix+qsAAIgIzKNojwoCdXo8QUAQB7hkgkdApSE/UUUJEI08MX0Sq7hRyLo&#10;TkCR39mQG1WkJGtoDAtPGNDoS9KD7QVlQ3VtY2093aX1Q7WdE+1Dy7oXLZ87tqZ/6daR9buX7Ty8&#10;9fSRXRdOHrhy7uiTF04++/jp5y+ceRE4f+blC2dfufDI68AjZ145dfz5o0eeOXTwqe1bnyAc8Ipl&#10;p5YuOTo+dnDB8M7Bga1dnav7ejfMmbO8tXVJZ+eKpqbxpqZFw8Nb+we2tLZMbttw8oWrr//xxfde&#10;OXNh78DAvrmtj47OfXyi88qyOVdXdTyxpuPSmvbzq5seWdF0eqzm/JLmx5Z3XF4z94U9Ex88uv3L&#10;a4c/f/L4joH6yZaCJY1FG/ubdo7OXdffuqSteqK9+vjaxVuGu1d0NazqqZ/oKJtXHemviU7MKVrZ&#10;XzvSWrCwrXSkvWKgoWhRR+2qwbmT3S1L2xsW1pT0lmT3leYsrCud7KgnvO9EW/3SOU0reuesmte1&#10;eE7zcEPVSFPdyu7mNV2VE/WxgQJXX45tQb6TMgKuDKyqCGyqiWwo9W+tDB5rLyIE8MvL+97eMPza&#10;mv43Nwx+sH30s31Lvzy04qvDK4kFMHF/TQNT7r4lhAD+5MDSPxychPvh3ol3d46+vX0hoYFvb5n/&#10;xuahVzf0P7+q+/p408X5jdeGe6/M673Q0/ZId92prpKH27P2NHm31ru2tPhW1nvGq72LamMjDcVD&#10;jVVDzY0L2tr6aisHG6uBuVXUuFEf87XkBDqLIvVhW0euZ7A8PNaYs6Qpb2FVuCfPOSeoWVvu3Vzh&#10;PtgeujxR9sLm2ld3Vr91sOyjUyU/P1U/9Vz51Ev5Uy+Hf3re+cPz+p9e1P3pFc13z4h/eEby47Pi&#10;H58W3nmS/+1VwZ0r0h8u66euhqeulHy0I7Yzj97B/C99/NmjCklXSvIImznOpk2yGcs5jNU8xgY+&#10;YxOfuY1P28Wn7xfSj0kpAvgxJf9xJf+inHtRxnrOKHzZLHrdLnvTpbzt0bzuUr1kk79gkT5vUwDP&#10;WpXPWBS3zMqnTIqbRvmTJsURLuO4QbaI++Cgcua2KuvCMLdN/dtDZeZ3BqqeK/GdNUl3iWireInD&#10;goRuVeoCLWMlc+YeXupRJe+oXnTEIt1rFK4QJc9L/qcNRv4+v+5EjvNEluNkzHEq5jgeMO91albK&#10;uBNC5jAruZ+R0M9I7GUkdKbNbk55qCVtdgNt1jQBXMNJaRDQm0SMZj6tQ8Ks56S0KLgdeslkUej6&#10;psXXti7dMJcyZ1/ZWbW6u2bXop7TGxaf27jsyIqRrcPdO0b7CMULd9dY/6ahzmVz6kYbStHPj64a&#10;OzC5AJq1fa1wt4z0jHZUbRzt279y0f6lC/dPDB9fPn5m+dJjE4t2z+vdOa9v+8C8HcODe8ZH9kyO&#10;7Vw6tn3JyJ6lCw6vGMVXA0DYMzGIXLYumItkiU0wsG/J/J2L5m2e37VhsP3Q8v7TGxed377s2Oqx&#10;rUNda7vbtw31H166+Oa+PZe3bzowNn9jb8uRJf039q2+uG1s81D9ifWLnj138NzOdTsnF53ZuWPt&#10;ghGP2px6f5JGoFPydHKeUSmyaBR2vdZt1KcbdG6NwqaVmwkHDGhkJp3ColdaAcgKkU7CU4k4CjFX&#10;CUHKVxPq99fsLzEFFrAUBHysSRkyLl0ap4FFrDQOue43LZGWOCNp9oMJCQ8lJs1MxiM9mTHNAXPo&#10;XGIlTEuiOGACyIQMJhwwM5VNTIEBPktIccBCtUZq1cmdJnW6Veez6f1wzZoMPOoVLq3MgZeV8gwi&#10;tlbAVPMZKh5dqcBkwjdKuHooqV8J2FrICEPcaYg5OvjidZApObwaBU5NSCPFY6ZwuXQh3g7A++L1&#10;NTKLXuFQK9LNtnKjtRquy1UW9pXnRyorssprc0qaC4paCwua8zKxRMT2PGpWZTu1xX5rjkOL7Wph&#10;OpaFFJWLDSwhgLGfhVeBx0jISGxys2xq7HxjFiWCYUUHxA18KfIVscJGmUvGTlfysPxDggGdGFtg&#10;xMJSpP7/x95bRtlxZWmivWbem5mGqjYJky8zMzPzzbw3bzIzg6QUpZSCTDEzM6MFZkuyJcsos8xQ&#10;xipzlZnyfRFHynbb1TPV702//jNrfeusEzv2gTgRcSC+2PvQu4c0JkNJqw6zlGKXGZMcxAtt+hIP&#10;ls9eABMYTDgHGsszXmrNC/xyCYxFOpbkbWVRrHw7KxNY/CIy0FyGCIpoKw53lycww0QcF4I6k7U5&#10;luqExsYhThGjZMx+MbkCMJvCnBbTJMxmMUcam26hMoigzkBbcTTjNuFyxhoBbUJMipNWFVoDmSNb&#10;lI4WgDxmkmPyhsk2puWYsGE+BsTNGhSEmRtm2rh8TMtx1SgI0+mERV3sMs5oLFs3d8qygY6ptcWY&#10;JKMUVBsRFJpyaHEVmEVfOr7nwtFd2xcP/jsJ4Bt2vf8OGGn7M0IOAXqK6KUwJvkVfsVLjeE/mgCW&#10;FYQI3SvO9SMSd7T7DfWI/1Lnl/iXNvnb8KvkY8BV/G/Br7L9/wbSSn9L+O8G4WN+i/80Aph6pP99&#10;0PD/9pAqQiNA6Ylfhbg0FY+6wL8x/G0ON8MYtUHgb0KKP2NTzlR/E0bllOP0sTCmZFIbu1L8HJNy&#10;tCtlIJ7U8NNm2kjXrW6gaCR6d14Nh+Jx/zUHTLM7v4BVWmaWUTTJr0KbrNKmrHSr69y6Oq+2waWt&#10;dalqHYpqr6bNIafMvMyiGoecopTcKuqjP2UWTHkNbaC9iVK8gklIkQcOVaNNVWeV15lkVQYRtWWj&#10;hpdR8YrVPMozp4pbpOAUKukP/XJ6V2A1j/qmb6QsPitMkkqdqELFKZUxMwpmmZxZoWBUKdm1Ol6z&#10;SdzhkFOmnx59vU1TapQWUQyuIKaXpGyqMpe+2qGpQP+sozbsRENFZOyoCg+zIKEVRlWCkJztFzPd&#10;4gK3sMCJEHEVL6TG+CWOG2QJk6zQKE8aJAmdJG6S0QSwiKJ+5eywqMAvzPPyctxKblTKCkkYAYS4&#10;rUZZsVVZStku056ujdJKs5zsvkmZ1WqF5RYFWrLdb+p2adsM9Ma0CG1KqtFugjLxJLaYVmkVbh+h&#10;SHE7cFsdikoC3DJ0pwpmRJIXEOX4xDkBSW5Qlh/GU6FmJ2jOFbebYh9x6/FgyBhFUkZawcqgRIus&#10;3q5qdtBGgSZJrUlah9AoqTWIqinqlFum4mSQDzKX5gcFWR7eJJcw24tDvBToYwnTRoC4UZQ2iYvd&#10;6hq7vMIkyqBoVEDDSaJ0I+U/mQLkFgnFw0EHlXcqq2iqNYPqQR/XYhaXAJAgFd56BSOKjh3POYqw&#10;ykpdqmqrosoCyKj9Sun9U2sNwjrK4zenWsmuwlMhKUhL8otE+QlxXgKhtKBQwSnWCSqhj6fOLK82&#10;inFTqJ2JKRfQfOpvABU3qRGmDOKMSVqKZxKPGRocamhwg6jSqWjwGTrxhNvkLW5lp1Xaruc0KJl1&#10;WlaDkddkFFDEqlVSg/tF3bKbhrN4NfCC4AJxsbgu6r8oigJP4S0w8uv13Gotu1LFKFMUFMvyUtLc&#10;Ii2nzCi44fnZQHt1Rtytavot62bgU0yzhl2KJDpuOU05UywdDiHEk2MR10KN8HaI2KT1eB/xGpK0&#10;OOtSNuM9JQbHTkXzDZN9US1eZJSI68VV3Pzhg7qnFmpD/TRgEqfwmEkZ6OqjkoIQHgn2JLsgyyHM&#10;c1Mb9GbbRLl2Yb5DlGvl5Zi5k3UsiuEycrLMwhy7qMBJ7fLLcEnyXdCxyouMMmqTYK2I2gxYJ6b3&#10;WpbhWYopuWFpvpef4xRmO0X5HvR7an7UJi/Wi5NqTljC8OEsekJoGiSFqJJJVmxXlDo0ZW5NJUKH&#10;ssSqzHi0FS5dxS/CMhKnzMqleI9KjBJcVMYoyVChNM0aZ+NloSyqX+VOcGX93sAe51By4iKGO+tW&#10;5bh/FDMmGtAtcHOsOLzjH0Qyjl8liOokSS3VFSTQq6ip3a+rKZZXMsMuGrAJp9hEfQ7JDfbXKe2z&#10;i3uswi6LoNPM7zDzuwCTqN0mb7Mpm23KVpqsbXOoKb/NlOXuTR4XcKq70LPdRK9N0W4Ut2j5dRoe&#10;tVU54hZZK+J6ej9smgMmjHInRR7Tv3egbyGOlCkTfxH1JwSxACaAgkXeQHU+6ApubACMcAz1wE0z&#10;9Go8P3iW8JjRak0WUYNJUKfnVWo5lFNoLYf6ZwJPLyJ4kom7cigjIUUnCyuU3CIJMyzICwjzg+je&#10;FbT3BQnGLGp/9H/lhR4RyhqY9rKgFaUAYqxPLLCpDpyfNMpKbOpKu6bKoiw3SDNQcKgpr90mKXpd&#10;ajNy3FmzrBRdsUVehrhWUISxGD0/OnDo4LGxy4sBq7TQKIzp+RGTKOZUpv368pitDqFDkbLJCm2y&#10;IpyV5Xs54/RhfWG5p6StsK47XdUaiVU5zcUmSdrA84snOPm3WNn/YOT8o5b5D8qCv9fx/tmqYFjV&#10;WLbafRZvyA64g1ZrwKQPGDV1yWDGa8RD7FXkBdX5hRZuqVNY6hb7VNlhHdOvKnBLC9J2VVcm3pVJ&#10;VngcKYuhNuivCfgiGpVDwPHLxUmTptCizDhkAWVBoVlaF3LU+F01QWdj1F3hM1QFdVVBTcTE6a2K&#10;blk0WB7wqPJYvRW1c9qby4P2kF6R8VjL/A5EgPKAszLkSVj1LrnQJuZ6lNKgTkUxwSqx36iIOrUh&#10;myrm0mXC9oTHkApYOmvTMzprm8vjEEYcmpKIA/JCn6mzOoWssJDDoq41HZlSU9pVlmxMBhoSfqyF&#10;sEZqSftXzupcMq2l2K0pciiXTG9qSNuKvOK4kx9z8MIWbnXCPKMtPbuzLGIVeTQcu7zAreaETOKo&#10;VebXi+yY6FhkRQ5VZchSF3dmPLqAlh/SC4vd2hKvHodT61KtxYGeynhfdTJsEDUWeuqT3rKQtSxg&#10;qYw6KkK2Yp8RYXMmtGqwFwvIuFVJbehrV4dM0pBBknRqmtNByrWyQ7N6qP/AukVdVUksjBf0N/XV&#10;pCgfy3px2muImGQIG4v8uINY72Fli4Uu+f8XSzWy1vXgybYosXjDyg2rULKEm9VcEbOoauLelnSs&#10;Ioz6W6ui7oZkqDLiQrtVxzylPntALw0blJA0p6J1SX/aY8r4TWVBO2WF7DGhhsVec1XM2VlRWBq0&#10;hE0K6t/n0nhPTRGyQtqU25zx2UpvGgnhkHAVEMZpU29C7gZpd9NQACBHPGHXQ4fQxoj4dbKkw4A4&#10;IarJR2ooI4eAXg5EacMmAvJJ3SrhhE0q5ECESOKk9/GN0YZu0CdeoFGZuV1NyBxChB7a4zRyRh0M&#10;/AKvRuJUU86fEUIetmqQT3HAjrMeHb2FsImyD3aohNDx6mVqXh7NBxgtcp5ZxqP3/eXaVUJIVNxc&#10;OSs7ZNXEXSatoECYO17Lz7dKuMiEP/H3EYtcxZ3Q35TesHjAoWbFXCqtJI+XdbuUle8xmErChbXp&#10;6qbS+unNvYOtfQu6py/snzW7vb+zqrGuqKwiXhx1Bfw2t0NvMar1epVOq1SppEqFBKnz8rMnTR5/&#10;+7hbf3/HLf884fbbsidOyMuanDt5UtaE8fQOweOIhCB/cjYrK5c5OSd33MS88ZOkHH7A7qoqyhAv&#10;0F31zf0tHVPbuqa0drZV10NeGIkF3V6fwwXoFArGpMlZt9/KzJqk5PMsKkXIbk143TG3PWA1+gxa&#10;l16dDDhDbqNZI1IICzRSrlUn0ysEfMZkbv7EiNdaX5GK+e0KIVPIypYLGGrJjd15I25LUcgddBhD&#10;TpPXopXT5rwG2oczoX4J0avgMxDSPG6BXsY3q6RqEVvMyqM3DM63aqR2nVLEzM6fcBs3dwLk/PxJ&#10;ehn1icumVSDUSigeVy2iiGQRM5cmgPOFjCxe3mRe3kRBQTYk/HzKClkpYCMflZBD+4KWo0RW1niU&#10;jtxQIuRGhdCklOACTTqRQsKQC/NMKj5lt6cTRxSY9eYsrwstKtZNMU1YVyy6sjC1v0722qa6R+Y5&#10;rq+zP7FY9PQS0Yc7LV8cdLy/Sf7ySM4LC8a/vTLntSXjXxy+5bnh372yctz7Owq+Oikfvdv2w0nz&#10;94eNH20RXR+e+PjgrU8syHpsuejSSv2uGYqtg+6eUvn0Rv+yqc09pUVtsWh7PJK2qmsj5mK7cn5n&#10;xf4Vc8/uXPHl69dG//z26Gdv//n1Jz69/uj37z0/+uErf3njyc9eeuzLN57+y+vXvnvnxZ8+eOXH&#10;918CRv/02ugnb45++tboF+9A85s/PPPe0w8+98CxT1++OvrFW1D+8PlH53TUBTTi9tL4zKbKuFXt&#10;UwlbM9GqkNMsLCj1WsoCNoSNRUH665J5en1Vhd+Tdljb0on+qtK6aCDjslYG3G3F8aGOxpUz+xHW&#10;UduhUU6heyqKWovjFSFHiddWFXFVhT0lPgt6KuQGeZFTn7Tp20pi0xurOsuT6MdaiiOVQWrrNXT+&#10;6BjL/Ta629dUBm3DvS33Hdy2bdEcuksMdZRQn9LQrTWVxXpaystjXn7Wbfn/+N+cAk5Gq4twBf58&#10;zuHBhZ9ffuqDBx95+dx9n157/pvX33rv2jM/fPjx6Pc/jX770+tPPXPX0ZP3nTz9/KNPvvvqa2+/&#10;9OqXH+HUj6M//khTvz9R4Xff/fDnv4x+/c3od9+Pfv8DtQfwd99QIe0F+ps/vv/Z66+OfvzRQ8eP&#10;lDrtcb22I1WYcprRP1SEPeg/I/TPOgk7ZTNa6DTRTKG5MuJJe6zoADM+e299WXnMlwo5nHqZTSMq&#10;DNiTfqvLIHfoJJBE3cZUyBn3miMuY2HAVpbwV6VC1YlgxEY5tEi6TcinPOqpivpCFnTISpuC75AL&#10;0Mth2DVJ2D6tDKU7pLxyv6O7PNWajqWdpphJXRFwdtB+nuvjlN024n1Vma6yombaoGRqbVljMkSQ&#10;cVuQBPqIJK26E1vWrp0z0JAIIgluMSLT6qvFeXl5d0zOumUia0KBjCGPWeMrB1c/ec/TZ7adP7T6&#10;6IbBDXObB9tTLTX+igp3cbkrPdK9YNnUpduGt57dceaJc48/d+H5p+699vCdV07vOvPuCx+uHFqT&#10;dxuTM5mn5Kr5OcKAJbBiaOn0lv5pTb2zO2ZMb5qysG/+npV7Tu84vXFow/6V+y4efuC5+55+9PSV&#10;o+sObZ23fsuC1Q8fu/Px83c9eue55y9cXDxlqkMiLg/6k3ZzecRf5LGmffbKhD8TdBAWFn17zGkg&#10;nplTfluQ9gYRMKsgKQm7inxWQhUT59s4THqo0RDAoFZfGMIoiSEGgxRCMvZBThhZADe6KR2tjPso&#10;1tljTtP7PTvUIqucR9kcW9SI42Yhz5TPGrHr0n5bc2kCeTYUhTFW4mkheyVgZMRkD7kRyh8DKBkK&#10;8Qg1piIojpDQhJPGISIovYT+IQz5kF+p8DRCiDiGSwyykADQIXsAIxVywylqlKT37EfRHeVFakZW&#10;idsW02kCMmmJzTq3vu7o8pWPHjl2/fw9bzzw0Kv3Xrh2/Oxdm3bsGlq8pm/mqt4Za6bOm9c2e6Rn&#10;eO3sNbuX7jm66cTZXffcc/DSPYcvnzvw8F1HHrnnxJP33fns/Weeu+fOZ8+deubsiWdOHr125MBj&#10;+3df3r31wrYNd69fdWrFyKFFQ3vmDGwcnrNj7vRN0/vXzJy6ob9r5UDf2pXLDk/pXd5YO/PQzrMf&#10;vf7pp9ffvnfbju3T+p/au/HqpkXXtg6/uHfRK4cWvXhw/rU9Mx/Z0ndpffcDKzsvr51yZcOMx7bN&#10;efnY6o8vHfr6qbNfXbvn3o3zN02rX9xSun5Gy5a5fYt66ua1Vi6f0rJ1/rRtCwa2DU1dPrV5Zn3R&#10;1KrIop6qnYumrpjeONJbs3JW27qhXsw/V8zoWjd32oppXWSj31VT2tfN6t0+b/qO4Vlb583cODht&#10;xZROYNPQ9IOrFu1esmBpf+dQa/3inqbtc7tX91YOVUdmlXjmVwRX1MXXN6c2NhXubEtvr0/sbSw8&#10;0197eX7PtaUDL68b+sPOxW9uW/CH3cN/Orj80+NrKNL31PrPj6/95Njqr89s/sudGyH57MRaigM+&#10;RnuEPkYxvn86turjE2s+ObkW4R+Prnzv4FJCABMj4Dd3L3xtxzxCAD+0oOvqgpkPz51xYVbfPTNa&#10;zg/UnJiSOdAV39Ee2NIZWlrvGq73r+gtXzW9bWFP8+y2prmd7TOaG+f3dI309c5obGhJFbWlC+d1&#10;tG5bMLevNN1RFOtIRKaWFQ3VVwL9xYk2v7vNYmvR6NoN2lnow9POBSnDwoxiSZX4xWPtL52qeePu&#10;ivculX3yROlXL5R9/2rZz68Xf/e896cXHD+9YPv2mv7Pj0q/vCr/8SnD6HO+P99jHb1U/OPdTff2&#10;6qZy/8ugYPxak24mg7FIyL9hBExvA7xdytsl4e+TcA6KOcelnHNK4X0a8UWd5BKgFl5S8a6q2U9q&#10;Oc+ZRdftspccyhdt8mfM0mtG8fMO9XN21ZNmxVWD5CGN6D4F924p6y4J65yIf0whGJj436fLxu3t&#10;Cs4tkjQo/nFnhenl6XUvNqaeKQo+GvGc9hhWa7g9wgntjH9ew88+ohCcd+jvDVrvDtuOujVrJXkz&#10;J/6PZaKs3XbZ2ULnAyWBK1XxJxvST1YXPpQJnYt6Dvus282q9TrJKpVosYI3T8SczsvpY2V1syZ3&#10;srM72Nld3PxuIbNPxp2i4PdJONMUgmZOboeU02uQrq9Pv3B480t37nlgx7I71y/cuaBvzbTGTYMd&#10;B5fPOrx8zo55/btHBnYumrFt3pTNg307F8w8vGLhkZWL9i2et7K3/fCyBffvWn920/I9wzO2D/Ud&#10;XDbz5PpF+5YvXDmtb0Fb0/ppU44sXXxm5crjwyP7Zw/euWTpieGRQ0Pz9s2du3fB0MElw8dWLT+1&#10;btWp9UvOblp2z/bVD+7ZcHHfJkSOrVq4eyEynLp/8eDp9Uvu3bEWpZzfshLy/Ytn71007cDSGUdW&#10;zD22asGxFcOHlyzcPzwfGR5fsfTQ4gV3b1nz5Il9l/dtPLRo+rHlM68e2XT5yNYXHzz16Kl9j54+&#10;/NTdZxZ092jYQh1PaZbY9UKHSuDUSDx6VcBijNktcbslatZ7LTqXibYDNqqdZi3l39huBPyQ65V2&#10;mgA2yIVapdiokpi08n/lBXrMBbSUrx2DhKe5CUwVqV1+CQGcOykva3w2kDMxl5nLgoTPEvzKCJhw&#10;vTymgDYdhkSIOJfBL8hmsvI4FPlKy8U8qUKs0sopQtqooshXpynktsRuEMCGqNda6Dajp4+RDXrp&#10;TtoB6BUuTJMJvwsoRSYc6hUO4v95zCBYxtdLeToxVy3lKyV8Ga4C5XILhOw8PkHeJDY7T8hjyDj5&#10;EkDAUiCJXOQQS8IiaUIuT+rUhXZzCiNMWbymrrhhamP37I7uuZ2d/bWVdfEAZok1MVdbSYRYslYE&#10;iAtoKsRMEnO2upi3NR1CPKARRgzyBmq/21CxCyt9I9a2tVEPlrdY5kO/zIck9phJiawwjXRKWX61&#10;CEtgnIWyU8rzKIRlPjvmoogj7KlIYzbiV0sSFi01J6krxxwGsx3MZzDtwZSS8tEVpvZmqo1TGzbV&#10;J/2Ip1wGrIsxHe2sTHRVFGKdPtzfikU6qtqeifRWFhLDWdSEcLSQYEaKQ9QQlUFtp9YWz+usa0lF&#10;MdGtiXg7aS/NRXYD5lQjfe0zMKctLYQcs6/qsAengNqorz5O7SKMC0Em3eWFU2rSbcXIgeJu/WoB&#10;rpRmxCk32ph1F9l1hFrG9WIahskYLjOolZGJGaZkiNtEbIuAGTWqMAOf19mUclCbW6GtaEtfKue0&#10;k3IwRn9F8aJt6+OenUvnffLyU6PffT766Tv/LyyAKWbrb4fhNxQRwa/UbuBGKRS59Vvc9BIZVbEj&#10;StpHKPBL+vOXJDGR/MfhZlV/jV+p/eeDZg7+VlDXBVB0498WAn/9kfh1zgT/NgH8b0HzL0zw/yf8&#10;KtubiBuFZeTbtOHmZqI6LuVdVsVMA2pWMfHISoQ4q+FRTiN/G6o4aSU3reYWI072SdULy3TiYiU3&#10;quAFldwgCZX8kIoXQqjgBOTcAJETiZofVgnCY5q/0v9VCE1aP6QRBtUidB0+pcCr4LqlHKeYYRMy&#10;rESi5HlkXJeU5RCz7KICq5Bh52Y5udkeXpaHl+MV5PgFuSFhbkiQG1GwimSslLQgJWWkVewyvaiG&#10;4qs07V5Nu0fdRjtqpjy7EnbKKCyhHQhXOVWVNMpplCK0qyopqykZtb2lQZzRidN6UTFCi7zcJC+F&#10;3CijuBO9pBhnqS/sQsqNqkVSahRRfQKeEIp0FFB8HuLU/q/MiLyAssuX5VPbcFLbwbKilJw2aJaz&#10;qY05JQyfBi3DDao4fjnHp2R7FFzK+E/FD6JDUPNSOl5aKyg2iUrN0iqHotahogkJMUWYmaV1JmG1&#10;XlhFUWXSKqMoaZDGjeIY0ipYPgUnBIlNVWYUFRnExYT4oYw7RRSfqhWk8ApohVGDMKET4Y2IUTeO&#10;GZAwPFpeVCOI6AVxyHEWcQ03ouRStZUyKWPHX4WiHI8wzyvJ8yEU53ohQc5GScamqqP9mparaNNb&#10;raDSJK0nlM9Nq75OGl00Oo38RouIsp/2a7sD+i6vpo0Qci5VvVlcpmZTrg7w5FPVQ33Yfr0wSvFn&#10;goiWH6a3RA3THpiDN18ZqndFO1O/2jAp2OUUtanlFssYSXlBQs7E65/Bo473CI+9nl+Cs3Z5jVVe&#10;A4mKlURxpK8mv3fQRVP7+9rkJSZxCqXg8nEWQou0GE+UiXJTTG0LahHX0tRjg1vd4NUirMNZu6Lc&#10;KssgIRqWugTcdNpdMHWnAGaALoIyF6YJbKpuuNFmyukx4UFrLOI6o4jaiFQnKNdyU0oO1SAyVkia&#10;7xUXoP094gK/rCAgo+3gcRZPmoqbpH5aEtGez8WluC6dgOoflOxiqk8QVqGqeIpQW4u0waVuc6hb&#10;7Epqa2Q8KnjytZSpd8IkK6aoPg7lY1ZakLhBKkuqA4Zml6oazz8eLcrAVFaKhx9Fo18lzW4QphzK&#10;Clw4XgdhtldeEJPlx8cgzy9UFBQpGcXS3EIVM2PgV9mkDU5Fs1PeapdS1KxJQG2qapM0OWQtAGUr&#10;LKgz8GqM/FoCarNVXg212SoNmpBGW6H9cUWUG16HvAkZathlyByH6A3QJ0ACBQOf2nEZzWKTVaJD&#10;oH7vUNfgckjPYJOX4dXGvcZNp/4+YfjlTC8nyywosElZLgnbxc+1MCdrC8ar8ieo+LkmXp6Jn2fg&#10;5xtFDLOQYRbkG7m5Rs5kGyfLKcjxSZhB3BQxIyDOD0pZIbz+ck4EElGBX8oIIw6JmBEW5kSkzCI1&#10;t0QjQF9dihfHLK2xqxstslqHpsmja3Vqmx2qRpeuxWdo9xqbQ7YGm6bYrikO2KswtTOrknpJxKop&#10;sijjWgk6YaeUY9eIvDqZD3FOji5/vFwr8VvVMTHbzMlWyXhmjdgm5miybmOP+32+kKHVSj0FE2S3&#10;/T2LNVmtEnrEbMOk21gTbmEImGoZ35g/UTzxFnbOOJGC79JJIwYZ9Wyo+IVGaaVFUWeStHrks93S&#10;IZd0tlMyQNn4ijstIspBAtkZF+1/8+ZS7qBN4garvMGqrLWpGnCNuDR6a/MOr6HLpe10aigO2CJr&#10;NUvbkPMNyDpM8nazvNOi7LQousyKDiJB3Kbudmj6XPp+p7bfrumBjlHWohFVqYXlCl6JnJuRcYoR&#10;KvmlKkEZhFpxpUFWY1bWW9G8qgZEKKcLUmqnXpu8yaZopLYoFlfhZcEQiW4BwL2A0K5scqpa3ZpO&#10;j7ZHz28CDIImg7DOIEI/XKYTZnRCatQwSUttymqnusGlaUYS5GyS1OolGTwJGMIEeX7qducHxQVR&#10;OTuJwRf3NGjptSmbtIIqo6TOIm80SKq0opRJkVYLY4BRnhIxvHnjDPw8FyKQK3hhyIN2VL5YWOCx&#10;qUos0pRXWxE01FmlKS0n5lBkvJoqPT9mFKAziapZES03YpNmPJpyu6xEzwulXBVWkdUkMERMgbDR&#10;61IaKyOp5bPmzWrraS2pCZtcapZEWSA18vUGrkGRL3FIlU651KOUuhUiLGAsAjz0eCWyQnqBTZxt&#10;FWWFjPyEXR4yCgMGQcKhjpg1casxZNB0VRanPdaKsLvUZ5/VWl0VodwHpV2aYre22KEqtMhKXJr6&#10;qL3IoUza5EUOFeRJqyqkE2MRRa+vQlh32UTMjpL46e3rjm9e1Z6JofQSlzZmEMeNEjz9rYWhxqSv&#10;LuKsjTkK7coSr64iSG+yS22Ho4wa1DGjpiUVxioIy4ywXuaScZFhUCvJuLEyEWENgyUfFi0+lRAS&#10;LELSbiPqWRt3N6UCzekglojFHkORU1viM62Y1d1dmWzNhAcaS1uKQxEMcjHX2qEpnaUJrFg8Cn6R&#10;XdNXlZ7dUokqUd6PTXJICm3qnorkov6W6ogt49FtHh4o9mrRXDVxe3nI5FIyiz26qfXpjrIIJgQJ&#10;myJsFCftao+K59cKGwp9KDpuVhC3TogAaCJcTmdpDI0ZNcpQClZ9WJUBZL2HBSHqDDnqjNIrQrbu&#10;8oRDxir3WwI6EXQWT2vDWituVaKpreICVLIsQO1bWRVxIB7Ui4NaUdgopRbGAQtWfdVRyudzwqZC&#10;DlhqNhX6yd++yJz8+4xCESH/PmMViiKgjxbAbAZCVBJXhNYOGSS4F53l8RKPGXE0eGORH0tHNObU&#10;2hLUNqSTdpQlUm5jkYsynC0POeoLQ83FkaY0RQwv6GtL2Ck/k6UBm0spjFnVzcWxNO0+tDLiacnE&#10;axOBqEVDPIsioUctRtxPb7sLEFK2MRXpqy2tSwZxGDQoSvx2ZIKESYcBeUIZOUC5kLbBhRCHIaMS&#10;8bKgE0KnQmAUMOwyHtKSz+jkMzQOi2gTJUR89EaGSEXIY4ecj7Tze1tROioGSZi2JEbOUKM8RWM2&#10;bFKGLGqXVmIQMVXcXL2QYZHzLMSNqk5KuVSVcrSCArdWkvLbvAYFYFWINPwCs0wQtGiiDpPPqHRq&#10;ZA612K6S2FUim1JsknK1ApaSk2uW8PUCpk5QYJay7CqW3yQsjZg7qvEO5YRsKlHOROa4O3x6i1ms&#10;NQjUA439jdHKmXV9S3rnLeoZGuqYPrNlSm9tR2NJXaE/HnIEbEa7XmvSqA0qlUYsUfD5QpVSzmYx&#10;xo+7/dZbfj9h3PjsyVmTJky8/dbbJo6fAEyaMHnyxKysSdnZk3NysnJzs/OYeflAQU5u7uSsvElZ&#10;PAZLI1O4jJbiaCIdiTeVVw9NnbFw+uyehpa64rKG0kqfxeoymtwmc8jpivv8XrNFwmJP+udb8saN&#10;l3HYbqMh6naFnQ6PyejS6VwGnduktGiEBgVXK2XJeXmCgoliVpZGzAq7jMmAPea1uYwqq0Zq08qM&#10;CiGxykWolXDtOrnfpgcceoVBLpBy8iBUCpjc3Am8vIkaMUUVQyjnMSXsfDGzABElnyvjMkQMDKM5&#10;Mg5LzMpDHBK1kK8WcaVsJj8/S85la8Q8g0yikwoUPA50kFbKKUAIHYtKYdXItWKhiJnLmjyxYOLt&#10;vPwcTt4kTm6WkJUr47EVQraEw+QzsiFh5UxgZU/i5k8WsxmQq0R8lZitUbLk0nyZjKXRiIxaiU0j&#10;SphFDR7p5vbIzmbHhjR3a4pxtkt/dWHotS213989dfSFOd/dmXx/u+nTPeavDxq/2CX5dp949Izu&#10;z9tyfzzEHz2rHr1L//0JxUe7OG9uyHtlVe6TM8Y91PaP7y0Xf7pZe3nKrU/Oz/n0uOsPhxyvHwte&#10;3uZZ1sb2if9uZq17VmNZb1lN2uZrSsYoywOXCV1ExmEo85mnVKaXT+/8/OVnvnr7xZ8/eBPhW49e&#10;vHbvyVcfvu/zV679+fpTr1+464W7Tv7xyUuj77w0+v6r37/x7NevPPXJcw9//9a1Nx6+89WLJ+/e&#10;uXRZX9X+ZVP3r5h1+fSe8wc2Xzyx5/UnL7z33CMXTu5ZObuntzaFTjvp1JQHra2lEfScNQk3upfa&#10;mL/M562NxoFyf6AyGGpIxKtCwYTV2JyK1SdCnWVFXeWpipADfV1t3Isw46M2UI9aVJTzg4irMR1o&#10;TIXqCr19tZmqmBOSrqrkomkde9cOb182b1pjeWWY+lZIs5Lp9kyiJuKuDlOD19gvQRggmosiODu/&#10;q3np9K75PU2zu+qntVSL8iZM+of/2yGTGAtY9nxuncHzzJ6Tox9988d7rzy4YcdXL7wy+u233733&#10;/uevvzn6ly9Hv/jyxcceO7Jr98Gd2x+/fPnTP33w03ff/vD91wh/+u7rn7/99ufvvh795tvRb74e&#10;/e67G/iexg/fjf5Ig/YF/afXXr3v8OE1swY7ioor7O5af6A84KlLhhoKYxVhT5HTGrPqYhZDodNU&#10;FvAUe23UZrROU9JuTtgNKZetJOhaOKO/rbYEr4lKyMAbgdfNbVIb0F+pJYgn/I5MzEu/ZYqgw1iW&#10;8Cc9tqTHEjLr3DpZyutoKk1WxUPowRAvQpfotATMao+W6tMQLw25q8Ke2qivIuAs8Vgbk6FpdeXE&#10;wLfUa0MzIgzrFZVBF04lLFqXjB8xKKHfU5EGiKvn2S21lKkfbcIytbZs+fTeVbOmtBXHM25LZ1nK&#10;LpXyJ2VLcpg5/zQe85y5HXOPbjp24fDFBw5c3DxvR3uqK6KNu6WeEkfJSNfC05tP7l26e7hz+MCK&#10;AxcPPXT52CNXTz158fCVa/c+/+jZp5558IUjm48VBzKs8Ux+Nsck1VkV+oGmropwUcaXmFrfvXrW&#10;8s0LNh5ac/DBQxdeefjVFx588am7nnzyrkefvvexi8fu3jx/ZXd5w8Wjpz54/sUPn3vp3Weee/nK&#10;1SKn06fRFDnti6b2T2uoKQ96wxaMXPaaZCjltdkU/IBZZRCz9CImxosin7Wjuri1ogjCiF1HyOBM&#10;yFlBk7hBixojC4YkMvyR0QqDFBk0AUQAjEQRevsD6Hg1Emrgc1P/UWWClC+NiE2LIY876RaMd3Gn&#10;gfqBSSdF2FAcLQ+5LGI2BjUMcBjdMLRBjvG0vawQIzLkGOkwCCIr5I8IysKQB00oYICGcrHXikwQ&#10;AtUxH/RRW1QDQJ4Yl0n1kDPkOIs8kRxJqqJe1B/VI2QwLg2nMNVM2vRxg6LcZW6OeAdKk7tmT3v+&#10;2P4vrlz4y5WLPzx1leCbJy5/9sj97z145rW7jr546sgD67adWbxx/8zFmzvnrG2euaph+vK6mYvr&#10;Zu2YsW7XnG27R/btW35k/5pTB9afO7TlvsM7Hty35YE9Wx/Yt+X+vZvu3b327NZlR9cv2Ld27o4V&#10;Mzcvm75x6Yxtiwa2TW9b2VY+v7t+ydwp6zvqp83onrlv055XHn/2vWeeu3zsyLGVIyeWzX1o+9In&#10;9qx4+djaN0+ve+PkihcOLLi6ecql1R0XlnU8tnba87sWvnF01Xvntn564eCXj53+7un77l0/b++8&#10;rns2LzmwdMaWuX3bhwdGuuq2LhxYNaNrz7Kh1dO7ZjWWDHfXLeisWTql+fTWFTi1uK9xfkf1+jm9&#10;+1cu2Ll4cPm09qG26uHO+mX9rasGOnG4fErbyumd6wb7Ng5N3Tx/YKC2eNvwTGhuHx7ct3zhvLa6&#10;+W01W4f6N8/qXN1TP1yfmVsamZcJLiuPrq8p3FpXtK22aG9D+mR31cXBzqdXzHp14/Bb2xa/u3fJ&#10;W3uG39kz8sHh5X8+veHL81u+Orv58zs3IPz01LqPjlBOnhF+dHz1p8fXEMaX+H8mQBySD4+seO/g&#10;0jd3L3x1+9DrO+e/vXcE4TNrp10e7nh0yZSri6ZeGem9OL/zrtkNJ6ZWHOjO7OxIb+lIr2xMDtfF&#10;hxspC+CRroaB+jJ0yPM6mwYaKtE5DNRXzGisQp88u6X67K6NDx/bt3pGb0sy2Bj3dJfGgL6K5OyG&#10;svZYYGFT1XBzdWfc2xHzzKsvmV0dr/HI2xPa9qSir1Qxq0G1oFOzYch5/6G6D5+a9/ljA58+1Pjx&#10;pYovHyv77pn0989Gf3ouOHo99sk9xp8fTv1wT9VD01QLFP9tDuefVst5iwS8QV7BXAFzoYi1TMrd&#10;IBNuk/H3SgSHJNzTctF5hfB+leSiRvqwVvKQRkwI4KcMomf0wqd1gqe1/Gtq/lMq3pNK/hMq/hNq&#10;0VWV4GE5/0E59x4Z5x45924l736F8D4e56xEsCDvlh7BrYtK9SP11lkJ6eq0fpdHdV/Q+YjbedXp&#10;us/j2qKRTBVMniljLJFwN8rEuw3aox77iYBjr1W7QpA/e9LvVgpyd+lFZ/2mB+OuR1K+p8uiz2Yi&#10;jxf5H0mHHkh4zgYtR9za3TblJpN4hYY3omAuULDmK1hDSs5cBXtQypohzJ/Cy+7jZA8IubNV8gGV&#10;tFclnh907OltvHPRjMOLpq0daNi9qH/Psmmb5nduG+k9vG7OvhXTV89s3DbctWvp1H3LZ+9dOmfP&#10;yNz9i4dPrl591+bNTx0/cWLlspMrRk6smL+2t2Z1T/mOwYa1/bUbBgY2zZi3fXB499yR/fMW75+3&#10;6OD8kcPzFp4YHjm1aNGZJcDw6UXzji0cPDg0sHdwysGRGYeXDR5bOXRu05KrR7Y9d+7glYPbTqxa&#10;eH7D0gPDM4EjS+bsXzDzxPIF59cvO7Z03r7hWQcWDSLcPzLn9Nql923beHrdip3zBvcvWnBwyfDd&#10;W9c/f/7UW5cfeP7u0/fv3nR8zeKHDm67d9faSwe3PHBg08PHd+1eNhI2WCTZAiXTrGJ7NNyITlRo&#10;kBUZlIVGddyoCTlNEZclZNX59Eq7QekkW+oaVA6jymXReTAhNWvdWplNJTFppFbo0ASweWyHYJWE&#10;4oZlAg1CQMpXExAJVgm0M2c2I4eZNzk/d1JezsRcAgh5TD7ZCRghIOFLZUK5gC3iMSjwmWIRRwYg&#10;wskXsHJ5mITmT2YBiEAiYEnEXDlKQTVQVY8tEnIXhT3FIVcm6Czx2YqDjvKIuyboqHYZS8zKIp0k&#10;phEHNBIn7WSH2vqXInoFOgmX8lktF+oJdU3bLitxCQqRDlenFBq0UgsWUoBWYlXwDTKuDushhBK2&#10;BgsmQYGCny8HuLlydo5CpwoLeU4e26aUBc2GtN2S8TrL4qHaquL2zsYp0zuntlfXpn1ujClpt76x&#10;0FPutyWtmnK/A7O4lMOYsKgx8Sh2GTHlwOIUU4siuw7TDKuQ2jcXcvovNF9dzI+EUaMqqJWU+ey9&#10;lSnkgLTIAWcxA4waFZifQBn5YIpiETBtIjYxfoUO5jCYjSBzTFEIH0zcL0MZk5yW4ggkJT4LRdOW&#10;J1tS0bTbiITlQTuStGaimOQsm9GNnq2jJI4FOBbpWID3VRXNbCrH0h5Tbiy6sQZP0ntFYR6O1T3U&#10;KgJWSDB3QoUb6H0xustTmKZ6lSKPQojSUSXMu1B5lIsKNNFbAqPEue11ywZ6MIOleVyqkrRraG2p&#10;l7qE6rAL8kKbFteF6RnqibSQF9r0xBMPcsNsDWVhkoy52dz2BhyiDsT4GNfbmAygEYY66mc117Sk&#10;wqhbdzlFRWMWjWtvK44u7Gk9v2fz+88+/vOf3v73E8D/m6D5FU95EzSn+NfxPyGAqY/+/4cA/qv4&#10;FQX7P8e/EMB/I+h2+A37C/w6Z4IbFs9j/Ov/GmMM7q/wq6cC+JXC34YEbcZKuWqkPZNTm/YR0Nau&#10;aRKnKC6a3CLfstX89L8FDeV/ksKNrVtFaa04oRFFCNTC8BhUgtAv8Uu5kh8EFLyAnOuXcXxStlfC&#10;8owl+VenOBTjC8i4Loro5TglbIeISRHA3FyKPvkNzCKGV1QQlDDDMnZUzokruUVqeh9EnahCd8OF&#10;b61J2miWNVGOQ5Wtdhm1Cy9thltLOZKl3LqiuYotklKLtMQiLaZt+4pM4kKTJGGQFOpECdq5MeUU&#10;V8FFEREZG2WFiZBymMyjmRt2mDJ4pYhPF2WQx/ADiJA4ZbR3k4kkpwAFMzBmI/4LjFGAbgXbqeS4&#10;VFynmufS8J1agUsn9FN3mbZapu0RKQfUNlmlQ0E516V9UFdZJOWQk7PUlrHCqEFEQcOjCWBmAJMM&#10;o4iyT6UgpEyfoYxnQ8WiHNjKGZRpNTUR4VNELwHF+/Jj1Kaz9FUAUMAh5HikUW3SfSGtrCAgzfdL&#10;8nzkgcRZCHEIQEfNS+J50wjKcGsM4hqzrMGmbHao211ayomrRdZukXVQkHZZpD00uoy8JpOgySpu&#10;Jf603apWyqha3eBS1eKW4YGnmzGo4gQULK+0wEW1G8utZHsAsruqmhsEyCWQKo31sWp24qaPZcrJ&#10;MJqCuHMgFuFoFkQIHWiVVkCiYpGXndw19NVUHHnSTYG+mjRFECHKMolTVmmZRVxnETWZhY03NoGW&#10;UHbMdnkN2dP3hoNofhj1HLvpcpaDOAeWMz24ZcgNVaXNhUst1O621Pa0FlEDITtvWhxWqNkpBeXw&#10;3yfJd4rzbOJ8yw3k2ST5Lshxg1RsVDWpF+DxpsxYad/OlPtiq7SK/imk3CioRiXt0maHrIXapVXR&#10;7tZ04wbhNhFf4joxZUpO/djBD+KdlbLxOgfknBi12bOswqqsJtbVxMrZTJsvGwTodgpJh4lTuGsu&#10;VTWAU5BAEwom2sc1bgTuAvlnhdhW4m0lLtNdig6HrMMmadFxanScKoQUuUs7araKm22SJi2bsiH+&#10;5Vk9t5bWwWtegyaiOGCadIQy1QPc3I2b6hAkTbhqikjmV6KRSeOM+Ummb1MGdwpvzc27jJE6gCYV&#10;F7gZE7TsbK2gwCJmWemOyyHnuRV8F3otCduGTgxx6s8VgZsO/WJGAJ0VWozeOZsy3wTGIsQZr0ZY&#10;RP1QIs3oxMV2db1N1TBGiLp0LQAiuB30luFtFkWdVliuF1Mm9Wh/JT+E3lLMsuukAY3Yx8szsLI0&#10;QqZRyrVyctU540R5E0TcPJWAqS6YLBr3+/zc8UKV2KpXuLgF0vzJHBFXohCrBGzh5HFZ42+dgEk8&#10;pu95k7i3/WMWK1uuFFmEbOWk2/Mm3JojZMuxikCSibcW5E7gq0ROvSyol1JdIgYOVMahbrUpujzy&#10;OWMEsEPSa5O0oeXxDFM/Rohp79PUzs2UUwTcJp2g0qlucGjqAKe2kWyL7ta1u3Vk+17K8zMhgGm0&#10;A1ZVl0XZaZK3G6StRlmbWdFhU3fbNT0ObS9CxHEWwptoUQkqCNerk1QBiGhElARxvbTaKK81KerM&#10;ynqEgFFeb5U1W2WtCC3SBrO0ziiuIpyumpdCV6bll+mFVUZRrVnSSKlJ2y2STrO4wyBo0gvqcTkY&#10;YfWiYoO42CBJGaVpo6TEJC2njOlFlTp+FZJTbvllRRhNhPk+DGQ6cdooK8UoJswLq3hIVYWuUs0r&#10;1wrosUxSZZJn9NK4VhyNe5untC3vahiJuhttmmKMqlhEkSHVb62mfmD1NPU2Le6smmvgBy3iaMhY&#10;Ls93OOTJ+sIpxd7mykhXzFqNQ7cqlfY0NRRNBaojLQ2FdU6pzsSX1sWT87o7Z7TUdlUW99WWlgYc&#10;QYNCz2Uq8nM1TLaRJzFwpFoWT8vJC5mkYbNMz88GIhZ53K6yShmIBAxixMvDtrKQtdClLQmYW0rC&#10;WHtEDFITLydhUYb1kpZUsDbqas9EnFIWJOV+C1YmkEOnKmTvqUhiiUIITgg9CkwL2EV2TWs65FPx&#10;Uw4t1i2Lp7QeXLto1awe5IPMkUOhTY2VTCm9Jy5FKjt1CEM6MYSIQAFLIABnsTQaWxEhFSIoHWV5&#10;lTzEiTJKQcVQ4ozGsrZiii3GqZqIExIkJzxuUyHlzxn6zUWBue01U2rSEOIU1l1IS/8RTPmPgg4p&#10;FPFZzRWQo1xUD0WjUBSEzKGJOiCEMkXTeoyIo/J+tYCcbUh4sWZD2o6SKJIjgpZB65EdhiDBWaRF&#10;BKmQAy6BFI0FHkrvrSxEJmhJFIpLQDWGe5tIoyE5isBlok1QB0gQoikIXY1syc/CyAT6AOoGoAKk&#10;idAsuHwUhPUkEuIQt49szIP2mVaXQeshLfSRFmHcrEDmyBDNhRKRFSQoCKe6yxPIAWpoHFQStxjV&#10;xh23S5kp5w0L3aTDgGeyIuwm1GmJnzKKrYx4ahMBN71Bb03c35KJE1MhAMo4C31oUt+vabNg8m26&#10;8Kb3SCiTrHAKkQBt2gt4aQfLeP7J1/CQkdqXF3GijIQQEk0iRw0RJ8pI69NKIYEa9J0KAYCzRMci&#10;ZiNncglhk8pPezpFQQDkVjnPoRIS15p2ldCq4JPdHBFxasQIAYdaZFMKLLQZVsJtsqskEbsx7rK4&#10;tHKjhOc1qEojvuaylFuncGpkNiVSicZgkQvNEr6Wx1Sxc7X8fJ0gxyTNC5jFpRFLwqX16MQ2uYA/&#10;adKE//4PGrY4bg3ahIaaQElXUdP0yp6ZdX2zm6cNts+Y0tDbVNJYEimO+mIuq8eos+q0JpVaL5Or&#10;RWKpQqHgcdlZkyaPu/2OCePGT5owccK4iXfcNm7i+EnApAnZkyfmZE3KzZ6cl5OVn5udl5eTC+Rm&#10;51Cat98xadz4/MnZnHxG0OH2WuzF4fhAR8/i2UMzOnsbSysrk2mbRusxmaNuTyoULgqGwk6XXavT&#10;SaSMiZPYWdlSNgcKOBv3+txGk04icpuUHos87DYkg7aIx2jTiXVSjl7GVYuYRgWfuFBW8BnEqFfG&#10;zScOlsfcNWvEUKbUcCjl5EGCEEkgJPoyDkvKZsq5bK1YaJBJ9FKxWshX8rkKHgdCQCXg4RRqghCn&#10;oIyzJI60IkY+IGExgDE5dAT5ubzcbAr5OZzcLHbOZH5BrpjNAASMPHJI5FCAUM7nKIU8mYgpFmRx&#10;uOPY3Ml8UYFIxFKKC1zKglIzc1dv9PS0wOl21elW8f1TNPf0q872ai4NGd/eEXxlneYPm3XfHHeP&#10;3uX78ZjmL7tYX+zIGz0r//EQ+09bJr699o631k96dyvzj7tFH+9Rfbnd+MFS6Y973D/uc700v+DD&#10;LfLRK4Wjl8Kf3O3804PRC1tNbdH/2lPMrfDJqsL+Mn8QIf2FyN+YDCFC9htrSASLXea24viqWVPO&#10;79n6+PmTwNUzxx4/c/z1S/d+//r1L68/88yZo8+dO/71K9eA584fef6uwx88ce8fHjn349tPff/m&#10;E+9cvfPrV698fv2hT1559L0Xrrz11IV3n7/8zXvXR7/94+gPn4x+/cEbTzxwePOSoa6a1tJQic9Q&#10;GjQ1FnnrEr7B1rau0qqKQKjI7iz3BxqT6B4jGY8jaTOgq2ktjvfXZhqL/NVRZ1XEkXCo015DzKGO&#10;2JSFHn1Vwt1cGmkpizaVhKuTnqRbF3dqirwGxOf1N21cPGvlYH+hHT2hvTUdm1pb1l9d0k5vEoxI&#10;xKDMuC3VNJ3ZkopOqyuf01Y/2FqzoLtp88jMlUMDRglnwj/9N2FOtnDcxLBUu6qx/6cnXx9978u3&#10;T93/0KY9X73wyhcvv3z1zJ3PPHBh9MuvKHPeH3747L13P/vTBz9//83o6A/f//A18MP3FH7+jgLl&#10;6vkbhN+NfvMLDpiwvz9+98PXfxn9/tvvPvnkpauPnt21Z/PcBVNLKqNqXVCrqY4GqyKBhM0UsxhC&#10;Bo1XLUcY0KmCejXg0yiccrFdKvSoZEGTtqUyUxIPOA1KvClmlZj6gO22eMwav03vs+oQT4U9yYAz&#10;YDcEHcaE31HotWdCnpTfiS6L9FRVyXDArEXH5Tdp0JUV+RyQl4S90IzZDX6NrMhuqAhgJKVcduPJ&#10;oT8RhtCeEOIpgnB2S21PRRpxPGB9VRnE0cI1EW99PIDDwda6oY5GJOzFxKYqg/uysKd1flcz5CP9&#10;nWG9gXXr7fm/u5Xx+wlBjXv1rJXHNx67b//953fet2/54WnVsxLGdG2oYcOczae2nD605vDpjadG&#10;OoY3DW4+tub43Tvvf/z004+cfPK5+14+u+u+1x5988KJS1XRSmmewKu1h21eaT67NBArcvg6Sxv2&#10;rNhy996zh9Yc3LNs76nNZ46uO3F2x7mHjl167oFrr119/om7Lm5btLq7ou7Ixq1/eevdd55+/tFz&#10;97x0+ZF5XT1xq7U5na4MB4FijyNi0kUt2iKXOekw+vSKmEOPkQLAMBGyasqinpKwC8OEXsTESOHW&#10;SXGKMtXVyyCUs7Iw0BBKFRGMVhjOMEqS/5kwJmIwMmHxIGBgPMVohSEJOhiq0vT2zxi2MKhhmENa&#10;aGL0xOCLERYKOIQySYXRFvokIQbl+sIQ0qJEKGBwdCmFGAQx9iE3hBhAq2M+AIdkdCYDPTJBlZC2&#10;o7wIpSAfAMLm4lhdMkh4YlQGOqTmOAUJ9Mn/WzhExQodutqwozXmnpqJrmivPbti/msnD3x+4dyf&#10;L5wdvfbw6LMPjz738OjzD//8zANfPXHXZ1dOfnTx1DePXP7sngtvHz3zzNa9Dy3feHZw6YGeoa2t&#10;swcCFdMiNQPJlhmlPYO1M+e1z180dcXSmesXTFs7PH394pnrl8xYt3TaqsW9y4Y7hxe0zgcGqmf0&#10;lU8fqFswo3FxT81wR8WCjurB/qaB6e19G0ZWXDx99qUrV544f+aeXZvPbFz20J71Tx3Z+Nq5XX+6&#10;cOCzhw6+f/fmFw8OP755+qUVfY+um/XszuFXDq955+z2Ty4c+eaJu3944dJDO5dtmta4c17vmqnN&#10;izpr1g92D3fXrRhoW9TbNK+9pjMT6a8sXNhVP7U6NaWqaMei2RuHpq6Z1bO4rxnCdYN9+1cu2L10&#10;7uqZ3dCHfNO8aYjP76id2VA6u6kcEWgOtVVvmDsFZ5dPa982PHPFQMeM+pKl3Q1rprZtGOhc0924&#10;uK50YWliaXlybU16a23xttr03obMye4aigBePvu1TSNv7Vjy7t4lZAffD4+s+Oz0+r+c2wx8fucG&#10;hJ+eWkfI3V+a/CIkQPyjm9sAv3dw6bsHKCL5tR3zgNd3zn9565yn10y9uqQTuLKo/cL8lrsG604N&#10;1Bzpq9zXXbazs2JLe/mqxsxwbdHChsxwa9WcprKeklgdPVnFGgSYWluMeeacturO0hjmnwAxm8Op&#10;wdaq9UNTl05rxzQV8QXdDeio0aXXhH3NhdHuskxXaaqzlLKoa0g6amKGYq8w6SyoigsGanSL6tXr&#10;2hWH5poe3h588XT8zXvD718KfPFo7OtHC0efax29Nv2NDUWb/blzeLcM8wvmMPJn8gtmipjzxawl&#10;Eu46qWCrVLBXIjgs5p+WCM5JhffJRZfUkofV4ssayq73ITX/KYPoaYPwGb3wWb3wGS2FZ9WipzWi&#10;Z3SyJ/XSqzpqq+CLOskDOvF9OtGDGslFsfgBlXwZd1KX4NbpCWlfsbLcOLFWfPuwnHHYrLvHYDyr&#10;0B7RaldKeb3cyT3i3AEea75UtNZk2O137w97N9t0C7h5fbf/w3J+3i6j9FzAciHhfrQwcC0TvpYK&#10;Phpz3+M2nnPpTzk1xx3qA3blDotkjYa7WF4wJMieJ84dUbBXGsRbXYZDce+ZssTdNZktAc8at32G&#10;QtTIyu7VybY0V9y9Yu6FrUvv2rJk98jUDUOdO5dM27F4YNXM1pUzWraN9K+eXb9luOPQ2sHzO1c+&#10;sGfz3ds3nFi9/MDIgscO7b1z9aJjS2edWDHtyOLWgyM1BxaWbpuVWtadWdlfs3FG8+4FvUeXzTi5&#10;avDkipknl00/sXjaqaUDZ5bPOL985l3Lpp9bMu3MoimnRqacXjHz9Jq5p1fNObly7rn1ww9sX3X3&#10;pqXHls05unjOsSVz79m44tzaJTtnTd05OO3MqiV3bVh9fMXSY8uXogK75805tHj4zvWr71y/8vCy&#10;4f1L5u9dNGf/kqHja0bObV999651Jzcu3b986PSGpUdXLzizecmpzSN3712zdWQwoNMJJ7FVDJOS&#10;6dWw4xp+oUGSMikKjeqoSRt2GMNOE0UA6+QUAUx2z0WcIoC1XsRNaooAVksshACmbX9NaqnxV1CI&#10;dASECZYJNDQTrGTlccjWv3mT88fY398SwMQXtFQgQxLau7JMwlPIBCocEg4Y4BYICQ0MMHO4nHwB&#10;jyESsqXQQQVMGofTHPTaYgFHOugs8VrTAXtZ0FHtt1a7DOU2TcaqLrFpik2YVigcuBalyERtaSLU&#10;I6KS4Iqo3Y6VYiNxdo1rpHdEdmjEFoPcZVH7rBo/QrPKS+JaiZ12TmGUsKkJPuIQui0xnzOjV4fk&#10;Yo9KHtLpCo2GjMNeFQw2ppNtdZW9XU39LZX1JaEgBtNSv7mx0NNbmYqZ1C4ZH2EJ/c8Z5hKY0WFS&#10;gVcehxBi7uFXSxAW2vQ0CUrNaTEPwYQk5TBiugKdrjIshEOYgWC6QtG3HivOYsZLZsLlfkfcrEEq&#10;TA6hE9YrzHwGQpQ1tx29DWWYi3wgQREoHanIzAe9EMkN00jIExZt0qrDqVnNNfM6m6Y3lHeWJrCC&#10;Rp82s6l8qKN2oB5TUOovbazlsb7Gerw26sIKHSt3hHRnGEX9o0YV5kuYlA7UV6A+yLajJInaImdU&#10;FTVBa6DCKAtFkx/pUBlCDwNoBADXDgnmussGelbO7J/RWIWscLHIiv4VktoMC8qQNBWGSSMgEzQU&#10;hJi5IYJskQOaBVeHJLhSVCygkaIRkDnUSEI0AqqKhsK87j+cAKY4yL+GfyEV/jXGiL3f4v8QwP9v&#10;8Ev+9X+J/ykB/2/gP4cApiwyhYV6QRJANf6XBDB5eH4L/c1NH8nDM9ZuYzeUKFAbWApTenGRRkA5&#10;/v0tNMLkGIhExY/TTj7jOklMK44SAniMxB2LECh4gTEQclfC8ogYLmGBk59n5+XafiUX5DuInJdr&#10;5+c5BPlOEcMtZnoARAAiFBa4IJGyfTKOX85F5hQRqxWlbm5zWG5VUbuZ0hRCg1PbSDgSt67dqWm1&#10;KZusCsqBJ2XQSe+0qqf2IqUc8ypZUbq5qDbHPaJYWBbFg8pYPgkDdUAF/qXmADfHSiRj1eZkW9hZ&#10;ZnaWhTXOxJ1oF2a7RTkeQJzrlRXcIHrH3nFyePMm3niKIKGpvjDFrfLDMoZbznRRW4HyvTqhXy/y&#10;URCG6OczTbhJo5DizIgPZNqC+cb2xsS5MUKKjePHaA6YIimpKyoI0BRv+EYPQ+9WiydZzS6kzFuZ&#10;lAEr1FANJKR2mRUXEuAQQsJqywp8aCKDMGGWFDmUZXZFuU1eZpGWmMTFRlGaPGCIA3jGUApl9Ey7&#10;yVXzCuXMQjW/1Cipdahb3LoOgDLsU7X9hgC+CWGrWdhsElAcqlVM2Qt6NW1+fQsu1iIpReuhtgpm&#10;QM6k2F9xHuVuV5xnQ1zO9CjZfjU3iAunr4WwdzfeCDSjgdrAlWZVJWMOipEn9VQQf7+/ZNmhhjhl&#10;PkuZseJOEV/9xBo4Qt9W6v6iVXFP6bcsSb1igjRl/iusNwkofssooPy+kh8O6FuDlxS9R1jB8uF2&#10;E+JWxrRLGRYpw0bvC+uSMTzkRwHaWTS1GSftgbbRLmukaGBxHSIWca2eR1kno5Gpfw4ob6nUtrI0&#10;nJJ88kcCbise7Bh14cLUTdfT1N7VhACmd8OtIhnSnGu7R9XhUne5VD0OVadN2WqW1VM7kgrJpqEx&#10;6scLhvcmnRlX8YoJDSnLS6qYadSHeCAgngYALacEEou4muy261JSbyKKpi8K7V9Js8KUE3XKil1U&#10;5VQ03XScThG0uPWERzfwanTcCi2bcrGLOBoBtfVpO/4topdieSn/4WixfxUiZ5u0Hklof9GU12jE&#10;US79H0CavjU3HhX6Jb3RyePdxP2iCGDqlnnEBW4520//0eJFSDk5oLq+IN2t4TCgFkbQVWrFVIep&#10;lyYMsqROkjTJMxZlqVlRYpCmARzSO2RniNymLrdrKhASuA01EGpFhTpxEdQAxKWskDDfh4hekkIk&#10;f5yZNckuYVL+FXLHKSbfKiqYqBSxTPwC/aRbeeN+x8oZJ5BwjPmThON+n591B4dsKZgznvPP/2Mi&#10;hGSrlbxJ3Ml35PNZQqlAzmXwJt0xecJtEzF9x9w9dyLn9n/KZucolCILnymfeFsuIOJgAXCDAM6b&#10;KFCJnFqJXyWg/oNRcArN8lqnps2h6vHIZ7plg27ZLKd0ikPabZe20jcFLU+5XqBt2atof8hVOk6V&#10;mlNuVzbYVHU0KNqb+GGmN+5ttSoo385j1C86Cqu8w6HttKpbjPIGvbQOsKianfoOj6nboWsncq24&#10;Ri2s0oiqdZJaA55haZ1J0WDTtDj17S5DB0LELaomwKxsNMrrDbI6AsSR3K5ot6JrkjaZxHVGcY1B&#10;VElsf1Ucyj2GhleqE1Qa8GqL6s2SZrO41anssck6ETEI635FAAOU9wgh5VEDCTW8cuQgZYSd2lKn&#10;tlzK9IsLvDZVmUNdpcQLxU0oOQkNv8gkLbfIqUJNEmrTAbum2KpKACXR9sG+1QMdS9OhFp+5tKF0&#10;AIh76uyaQqcu5TYUQz67e1l/wywD39Ra0r592c66ZEPUEkc87cn01vSXBSu8Gn9AHyoPVTammisj&#10;1Ql7sjZebhdr9BxRVTg62N7aU12SsBsc9C6nala2JHuigcdxyhRWEZYoCrtEYRaxCdFLuQ52aspC&#10;1ozfhHh13EXZ+1rkOKyI2MlGNWkvZfqZoX8+LaWdAzckvCUeIw6jRll12IFFCOSEi62Pe3AW8SK7&#10;Jo1LcmgJDQwFrGG6yuJQiNGOlGlvS14oAMgNygBKQUJkCyBCSFOy7IEODgHoYP2DIpAtDpEhQHhH&#10;1AR1QCRuVqCeKBErKIRQRjUQYu2Esx4FF4dYUCEVciDVxoWgROigOKeUheKwAMMyDPpQhk5HSRRr&#10;raBWBGUsyVCHllQQmTskTGSFWiEJ8gcghwSpUA0o10ScVSE74sgKeaJiUEC5hOslCRECuGqo4RQq&#10;hkNUBqeQAwpF9cgplIs2QYgqtRWHUVsUhPaEPhoEGSLz+V31vZWFSAIdwkAjQnRQOvShBqA4FIGy&#10;IMRdwCEU+qqKptSkUSgSIsRtIgwxioYOisOloaGQPzSRltxNFLp8eueMxjJE8LR4lTzykQ4Zply6&#10;tkyiOuZLeyzFXmtV1Es+/ha5TGX0foEZn60m7m8oCtcXhnAKSNGOxuK0PRP0cRaRoEGBTNpKk2Ob&#10;DpbQ2/0SGyNkAk3kH7NqkRBnybfpiFkNCULoACRPqBU6jQib0tGBpqr+ujLUxKkQhIxKKETpfX8J&#10;45ukTZqQD4RIgjzJ122fVmqX8aDg18kI00y+jEPu1cs8OqnPqLCrhGpenk7IcGrEDrVIKyhAxCTl&#10;GMSsMQ4YOh69zCDmBi26dMAVd1ncOiSUuLRyr0GlFbAsciEiEbsR8BnVVoVIJ2TbFFKdgKvk5Cs5&#10;uXL2JBlrvE6U7dLx5vQ1xFw6p0biUMl5kycX3DZOyRLqeYpCc7jYHq/wphsSFX1VbbNap05r6m2t&#10;aKrP1JbGS8KesNPiMuotWo1RpdQpFCqFTC4SCJkFjKxJk8ffMe6O224fd/sdiNwkgH9tAcxhsbls&#10;DsBiMAtycnMmTc6dODlvUpZVo9dK5B6jtbmiZm7/wJSWjrJYYdDqNCs0QZsrE0mUxgoL/eGwwwPE&#10;PQGdWM7Nzs++dRw/l+E2WHAqZHeblQqHXuE2KyJuUyrsSvgpS0STUgBoxCw9ZTvAw9CoFrGNCqFF&#10;LTEpRUGH0aqRSjl57OxxgJCRRehhSBCXsHORBJoICUksYTEoo16RwCiX2rVqh05jUSn0UrFTrwVs&#10;GpVBJlHyuVATMwsQEraYMMSIU+bCBZShMDmFEHF+Xg4AfRmHJWDk8Qtyefk5Qma+mM2QcJiIkEPI&#10;uXkUQyxiFUi5LEDEy+OyxuXl35KTd0ceYxKDMZnHGG/kTUgoJ+zs8t03J3RljuPR2YZnhi1X52ju&#10;7hc9MFP21u7oK9tcr2wyvr1N9/E+/Z+P6L8+qvzqsHj0PtN3J0Qf72F8vI/71Qn116d0H+6Tvb6O&#10;8+4yzltDuZ+tkXy4indt+u/eWpP3w1n9h0d531+xfv9k6PoZ27Lu38+qz2pJMXsqrf11Cbz7FQFn&#10;M+3Orq04XhPxVgZdtVFfzKT2KkV+tSTjtjQkglUhd9ysgeTI6mWfX3929E/vPXX2+Pmt69546J4f&#10;3rr+xYuP//TOi9+9+fQfrt790TMX/nz9yucvXBr90/XRj67/9OH10c/e/Pqd5//wzMX3n3v4uw9f&#10;Gv349S/eenr0h49Hv/vj6GdvPXHvkYGGdNKh6CgNLZ7WNqW2siYSTjnslcFAW6aoqSietBlsYm53&#10;RbrYbUlYdeVBe33Si6cNoU8nLAvaUz5zIUaQgLU66WvMRID6dKi/sayrJt1dWwyhVy8JWZSV6K7j&#10;3pgZg5epLubvqUj3Vha3pNDzUx/vcIFohzKfHZH2TGJqbRnONiYDXWXJdfOmzu5qlLOy8+74PXfS&#10;RP7t46scgbuWbx1976vR59956+R9j+86Mvr5V1+8/PLj58/99KePv37/gz//4Z0vP/xw9NtvRn/+&#10;4afvvv7oT+//8OM3wI8/UBj9nsZ331AK331HccCE/R0z/yUE8Ldfj/74w1/ee+/lK1eff+DinpFl&#10;LiFGW8+cjpa2kpRJwFEz85xycVUksHT6lL6aipTLBiEkFSFfa6Yo7bbrBWyHVk5eB7xEZpUYr0/U&#10;Y/Xb9GGX2WPWuIwqSCJuCyROg5Kyqjdpkh4bIYALvfbSiK/I5/DolQgDZi3pvhJua0U8WF0YqYz5&#10;ixyYHmAop+x90aTEcKSzFCMU9SUxrFfgsemryuCJKrIb5rY3ENK9NR2DJlqYfHJFmwOzmmsAZDK/&#10;q3nVrClQ7igtmtHYYBVJmLfcwbktqyKQ2rF4y6E1B09uPrVpaPuepQc3z9uxqGf52lkbzu24++KR&#10;S2d3nNsytHFu45yNszftXbzvwPIj9+5+8N69Fx85+eSl44++c+3DJ++7NjJ1uK+ue8+abfefPH9y&#10;1/6qaNGMpo5Vs0a2DK85sHrP2R1nTmw6uWPRTmR1ZvvZU1tOnt52/K69J8/uOrx98Zp5XVPqE6lX&#10;rz7x4QsvP3nPA289ee3E1u1moTBiMkXNxoTNQtle20xFLoxfjpTbEqI9aQct6pjTAPhNSoRJjxkD&#10;BEaHdMBeHHRg4LDIeSGrBmcxpowNahh9MGZhsMOACGAUIyMgRiIAChjOyCCIcbaU3gufDH8YKzH2&#10;QRPjLBISN85kOMNZt0pEBkqE0EEERSATjL/IB8MfCsX4iFNkkIUQozZGcITIGYOglpOL+ScyRP4Y&#10;r3uqM2TIRh2gXJsIQA1x5IxDABFkBQXkjAjyQYgBF5KoWYmpdoVL21sU2D6z57G9m96/9/RXV+77&#10;4fEHbxDAL1wZfenq6MsIH/7p+Qs/PHth9Pq10Wef/OmJq18//NCn997z9rETz+7c88j6rWcXLj88&#10;OLK5Z8bC+o4pxTXN0ZJKf1GZr7A2Xl2frG1ON7YXN3YU17cX1bQlKlti5W3xqnJ3UVQX8in8HlUk&#10;YCwuDbU2l03pruvvbeye2zd71+pNl07c+cRddz+wf++x1UsuH9j21NGdb9xz+PPHzv7w7H1fPnbq&#10;rTObru0afnj94GNbhp/es/zlo5vePrfn08t3fvfsxdE3Hj+zZmh5R+WW2R2rpzTNqC5c3Fu/fnbP&#10;tgUDS6e0LulvGagtnlJVtKi3aXFf82BzxYLOOgjXDfbhLE7N76jdt2L+8Y3Lto/MWjm9c9vwzP0r&#10;FyA+0tNICOPZTeVdJdGFXfXIAULobxyaenjtIkhmVKUXt9dvnN61aaBjeXPVgvLkSFl8ZVXhptr0&#10;1rr07sYbBPAzKwZ/SQC/s3/xh0dWfHpq3Z/PbgIIAfzZ6fWE4kU4RvriFIBTOISc2P4iOYB83ti1&#10;4JVtc1/cNOvZdQPXVk95YkXv48t7Hlnc8eC85nOzak5MrTrYV7Gvp3xXT9WymvjCythQRWxebWph&#10;S+WcprLe0nhjjOI8MPnEhBxT08HWqoU9jVhZYGqKGS/mnJgVY1o+p6163dwpS6ZSrnEwH8bhjMYK&#10;9Bu1EX/GZa0OebvL0vSPJsneqmhfTaizwtGY1jSkMMQoKx2TK6231Nj/scn/39pjfzc183dL2v9x&#10;12DO/eu1T+4MvnO86ek15Rvi0mn8iTO5rFlczoCAOUPMnCtmjkg4qyTUNsA7xbyDYt5RIee0mHe3&#10;TPCAUvSQRvywVgJc1oqvariPablPavlP6QTXtDTUwqc0wqcMsicNsicsqketqoctygsW+b1GyX1a&#10;yRkO66xKuliQ3cj9fZuP05lWZoyTQjn/tZ83cbdJe9JkOiBTbNcol+okfWpOl47bysvv4jMHZIIh&#10;vWKRSTNPJZ7CzGob908LhIyNJvnRgPVM1Hlv3HV/3HVPyHraoTllUpw2K0/bNHe69Kc8pkNO7Taj&#10;bI2av0TKWiRmLBazVygEW8zqwyHXfaVFl+orHuttudLXfK6pYndJZEdl8lh/06m5/Qfn9J1eOX/3&#10;/Om7h2ef3rT6zs3rdg7P2zg4Y+fI7Hv2Lju8btqGuc0rp1avnd68fV7P/kUDB5cMnFg54+Dijt3z&#10;q85taH7x/JwX75p++WDdhf2l53fHz+6J3rW/8MGj5Y+carhysvHB/bV3b6s4vCRxaHHh4ZHiQ8Ml&#10;hxeUHppXdmhu+YE51UeGO48smXJkpH/PUOfeeT3Hl80+t3bkrvWLT65ccHLFwns3rzm3bvn2WdM2&#10;Te8/NLzg4MiiI4tXHVy0aufc4Q3TZm0YmLFz/tyDS0cOLV9wYt3I6Y2Ljqybs3tp38E1087vXnB+&#10;97wj62ccWj20b/mcExtHjm6Yf37vmp3Lh5J2q4opVBSo5AyriuVT8bCYCxqVQYrf1XsdxiAhgPUK&#10;ByGAIdfKKL/KZo0HcZParZPbNVIrhMQCWC010lzpDaJUp7AYVDbECRMM4JQME16uUsiWMnMp81+y&#10;+++/RQALOdQ+wcQIWC6kaGMxV/5LApjHECEOIZ8pZufxmTlcwgEDN7YHZoolPBWKNmvdLnPUZysK&#10;OkswyIRdlQF7hddS7jKUuY1UxGnEnCtgULrJRr8qsVkroy4cwNVRjaBymDS09bPBh8axaP12Qwh5&#10;Enis8YCzKOLNQIh89AoX2WAYmeBUMlRRGK33ODJGbUynjul0hQZ9sd1W6ffXh/01xcnGhorW5oq6&#10;huJ0XTLUWOTHu48pGSYSmMJhqkb43abCMOYeECatOkKCkl8YMQlBJ1Dud0ANQkwwoIbJBpIkLFqk&#10;wkRlSk3ptLpydB2E7yx2maEwo7FqsLWuq6xoekPlurnTV87shwLyLKE3AEYcSXAWRWCS45BwySQZ&#10;mRMmlRCliOAsysVEGqmQ1YLulvldjb2VmGajwoHWdAgRrLjRrXWXJ9DjIUSX1VkagwRywhMjN5IP&#10;isDlDPe2oW6YPqE41BnTqrFZKyRQxuwdFSOnEKIaZDKPuRaqQaa+mGWN9LXPbKrG7BdAQyEhZmIA&#10;IjhE/mgf5IwQ87T6eAB1QEI0EZngIbeB+gpoQoKKIWeUTuZ10ERDEaC4/3ACWEvzan87fsEs/hpj&#10;X5Z/SQ7RhCIF+tMzyYEql3yM/o/D2AX+Cr9S+8/HryjY/zluXNffHtL4Be87hl/nTPC/zwU0bZR5&#10;gwNGZfBg/ErhV6Ar/FtQbJ9eGAF0grCWHwI0vCBAhGMgVqE6cVR1k7L9FcbY3DGmVsomJMe/cLo0&#10;83GDHyUREifkKIEg3zHGknJzrJxsC+FKxwjUX57l5tgoT855AVFBSMqiLHoV3ASBXpIBDNISk7zM&#10;rCi3KCusqkqbusquoeDQVjt1NS59ndtQ7zE2eE2NiFPQNQBObb1DU2dT1ViV1W51DfHmahIX4+VS&#10;sqLEYlXOoHwXEwNWca5blOMC+Dl2fq6Fl2fi5VEhN9fMyTGwsgAdJ8eE+K/DbAvS0owveampEKXg&#10;ttJPL24cFUKCu0z2iKWIQHrDV/oUdROhbBQl1VzctRBuIm6TURwBDKIwReUKqR2LCQyCDOEvrdIK&#10;ArO4TMdLK5kJBSOuZlP73UIfz5VJjAjVdyno/WsleQGasMQDSTHQULsBaudaABWmDH/xOGlp18qE&#10;lkZI2FYVOwS5SVxokRa7NdWAS10F0N6zKTiUFRTLeJMDRhF0I6SMkhLKr7K40iJvcKhbXNp2h7rV&#10;Im82SRvJ7p4OVbeDYhxpKPsQOuWdDlmbXUp5AKad9za5VU1ebRMuFpnjbUV7UoQ920/ZN7O8knyn&#10;tMAhY7gRV3ECaENCAKNh6XeKamRcplmSscsrXCrKcpqwv251HSKEPkfrabkpQgCTdkaIQzQpcRxN&#10;QO3Imx+W5oUkuUHE1eyE4eauvUYh9W+BipWkGF9+FQ1qq1qKE6WoZep2oze4SSW6Jfl2Ua5VlGeW&#10;FFAYM94lHLCc4VexY+hwjMISq7TKIadcSRMgbpVQ7qmRJz1w4K0P47FRcfwUKHNt3DhcDh4G6kJQ&#10;Q9wIKqRAXRdxFWDgl5uE1Ia4vyKAHYpum6LLLG0ziOu1gkoVr0TBKZTR3okp5894fZhxKTMpZRZJ&#10;ClLi/JSOU2US1FlpX80aVoWKUaZlV1K8rLAedxA5A4hYRA00TVuHmqOtaCaeYrhpTrqa3j+YognN&#10;olqKGuRWIFs9t9rAq3EqKOft5CxC+nlo8Wra6M22/xU86laAUIw0y1hJQDzkI4J7oWFniG98RHCI&#10;ypBbTFPpQYDecZn6XQOdA3nyiUE5bXHukzK9BkmhWpCQcyKAkhdDHKGMHdZLUkZZsYXa9xr9FcXv&#10;IrSoMmZlymUox2TXqi42yJImRZFdW+LQlSKulyaM8kKLKo24gheUsn3oZg3yiIhpyZ+gYkxSiVl2&#10;KcfOnKwd90/cybdKBAUmCduRc4f0tr/nZN0mFjKsSoF70q38ybfxWdlKGc8qYOgn3sIe/3tm/iTK&#10;zDd/En/c73PzJnGlfK1MoCvI4t72T5NZOVK5wCTm6CbdXjDh1hxCALPzOZPumAxgcq8Q6bLGMe/4&#10;XQ43T4UZOSdfArXJd+Rj/SAXavMmsSfeWoD8FQI7Sked+bkePBJGaTVebbuyyy2f5pJOd8mmOmU9&#10;DlkHMbnG/bWIqc2hCftL/RhBee2u1XCrdIJKrbBcJ6ogW/MaJXUmaT36B/QSZmnLTc/PFAdslVO+&#10;4q3qFouqgbbWrSXem536VrexnQj10mq1sFwlKLvp57lSL60zSBtN8marqs2mbrdrOsYACeR6SYNO&#10;XA8gYpI02+XULtcmMeXSWY96iig/52YptV87YBTXmCX1FmmTVdZqw9Whs1J0IbTJ22gPz9Av1wkp&#10;r+nU9vaiQr0obRBnDGJqPwUtv0zNS8nZQasqZdcUa4RhBSegE8X04jgiVmWacrMviFmVGae23CxP&#10;G6VFNlUxP8+gEjjUQpdB5nPqEwi1Yo/fmq5KdaZCdW5joUkRsKojPksKksHe4f6mnrQvOr21Z+Xc&#10;kYQTD7CoyBNuSFdA6NaYDUKFU2WMO/xRm9cq08oZfKdUp2HytSyeV6Xxa9UGHkvNyjEJmYVOo1XC&#10;NfLZYaO+0O70qnROmSZiNIdNKj0/26Phd1RQG69GrQqnkpPy6OuLfBBquZMDuIsJN5BwqL1aahcH&#10;rEZG+ppXzuzG8iPl0DokTLuYUUvbyJZ6TTGTvDJo66sqghqWwlBI0ya8ZT4zzmZojrPcb0laVYU2&#10;ddysQMKFPY1LprZNq6M+wUQM0iK7BsoAFAhDiUyIBDkUu/RQQHICIiQhDqGMCFZKDdQGM5SQcMA1&#10;ESeEFQEr5QCZJkehDDmhZpEnaouaoHo4laBNmXE5jUkfzqI45AMJQmgiQwBx5INrqQrZiT6htCEP&#10;aIRoEJeMHTXKUAfokBKROQ6xckP7IEldzE3qj8sEUEOsV1FJZFIddqCqyBOayB85EMIVZ1HJ2S2V&#10;UEBBOIvbgZyRdlZzBVoP+UATK0PUHMWhSkc3Lls1qwcrQ1J5hJBDDeWidEKuQ4IrQgQhaXC/WoCz&#10;SE7IY6TCrUQFUHmsM5EWypBDAe2JegI4i3IH6kum1KRnNJYhT1wgqoHLAXAV1I1zaptT1CaCHrV4&#10;7KNwjLZeKgs6S/x28q25rTTZXBxLuc2Egi2mPUlCDs0IveMvHlo8zw1FYbIlYZHLVB3zVYTdkJMP&#10;3yRhacDRUV7UX1fWXVUMfUiQNukwIAkyR4gSkRYSpJpSX75sZt/wlI66ZNAu46GGIdoa2E/vqohD&#10;5Al9ZA4gOfk2jXpCSEyWfVopLgQXhQjhgL16WdpvC5hVhPc1y7gqbq6C9jhhlLANYpZFznPrpDil&#10;FzEJQ0xIX4tcaFOKPXqlSyvXCdnC3ImQQA6J16CCjkMthYJNIXVp1CaJWMvnaPhMJSdXwhiv4Ew0&#10;SPJ7GzPTO2oidp1Jyo/aLdxJk37/d//FqdLbRFqn1OhV2xP2YE2srKOiqae+s6u+vbu+s6mioSxB&#10;ccAOs9OkNWsVOrVMJZfKZBKpkC9g5BdMGDf+tltuvf3W2xCZMG7ivyaAs2gCOEckEAJioYgK+QIR&#10;jy/m8iU8gVGhVoukVpUuE0m0VNRUFRb7zXa9WO42WGJuP4TF4XjU5fNbHCG7O+ENpoJRs0LDmJCV&#10;c9t4KYsHtbgnkPB5/Ta9y6hwGuQIbVqJUcG3qEVeixrwmFV2ndysEpuUIqtG6tBTbLFNK8OhRsxR&#10;8Bly+s8ptYitlZBteqlNeQlVjFO8vIlCRpaYWaDkc3USkVEutWlUTr3WqlZqRAJCBiOuxbUx8jnZ&#10;k3m52YgQs2BiH0wYXwLkQ8hgfl6OID+XaKoEPBGrABCzGVIuSyHgKoU8ABEIiREwgIiQmS9g5HEw&#10;xjMn5OXflp17e27BxPz8iey82zWsW0Li329sNt872/3oPPNTQ6pXlhlfWWl8caXxja2+j06Vv3Ok&#10;8PlN5odHOFeGc6+vY7+/S/THPfy/HJd+dpj/5+PS0ftto4/HR69EPj2pf2M994ne373Qf+sHi9gf&#10;LGG9PHfce2vzPj/AfWXzHY+s+L+e2jnh+ePya6ecz91dc2ZH2dw2c9ySX+LVlfsdNbQ5Zh3tC64h&#10;EWxNxwZb65qLIkkrOhBl1KgK6xUAIhm3Ze2cgZceeuCnP/5h9M8fj/7lo9GvPhn96qNv33r+h7ef&#10;/+b1p0c/eGX0o9dHP3xl9E8v//TOs59ef+Qvbzz5l9evffryVYQ/fvDi1289+8GzFz996bFPXnrk&#10;pw9e/vmPL73/9KXXHjn35qP3vvjQ2Tt3rJ/f3VLkMLoVwoBWlrTpy4P2hsJAf20GEczVSnyWEp+p&#10;Nu6uS3jiVnVd0l8Rc5eGXaXoY2PeyrinLOLOBG0hi7os4pzWUj3QWgVJ0m0oj3oqI54UvbdZicfa&#10;nklMqyvvLk/h2nFRXWVFTYVh8p0LQpzqrSxuLgq1piOLprZmgo682/5BzMhWslnqPEZXouTde66O&#10;fvjtT4+9/N7Ziwdnj/z8xjufv/TSo2fPjP7lq2sPXrhzz96nH374648/+vGbL7/76s8//fjt/4wA&#10;/o35L4Wff6CshH/84efPP//45Vd/+OCPV07e6ZUr+ePuKPG50m67XSpM2EwZrzNmMZT63asGZ7QU&#10;F7qVUq9a3pRKTG+qq4mFTGKenENZyRvkeGGFeHfwugXsBrdJTTbPdhlVHrPGZ9UhJF7W0QsFLbqY&#10;0xwwa31GddhmiNiNiJfHAohYFej0BJCnA66qZLi2MFwZor6BahhZeE7I98RSry1mUuMRmlJTGjdr&#10;7GIOHjCcRQRtTj4joqmHOjBJ6CIWLZVBFxLOaq7pq8o0JkMQLuhu6alIVwTdy2YMZDw+8eTc7P9x&#10;a8Yd37lk645F23cs2rljZPfCziXz2xftW37w/v0XTmw6uXzaioHaadOrpw41D57ZfOc9O+89svrE&#10;nZvPn9h49tyO+3Ys2X9y69n7jz548eSFK+ceevbSE688+fybT7+we9WGfas271y6YfPC1dsXbT60&#10;9sDhtYf2Lt9z57YzDx564Inzjz1z35OPn3/o9PZDI32zamMpA1e4Y+nKV68+8d6zL777zHPXH76S&#10;sNk8KlVtPJrxunFHcGvqC8MtmURlhHIHXeS1xF3G8pi3Iu5DpNBrQTzltyU95rp0pL44mnCb/CYl&#10;TgFew78MoBhxiMEuxiwy/OEUxikMgniMMYCSf5UwAkKO0RA6GC6hhnEQCvWFISgjK+jXJgKQYJjD&#10;4OhSCpGEjJJQRhIUgaGN0LcYNwmbC32MhtCBEJKauL+zItVXW4rMbVLu2K9RUEC5ZhELQlI9jJ4A&#10;BlNokhG5iv4tDBLooz6oGCTQRJ0jJkXSKC02yaYVh08sm/vm3ce/fOyBn69dHr3++M9PXRp9+tLo&#10;81dGrz8y+sqjo69cGX354Z9fuvz14/d++9i93z3+wA+PP/jjYw9+c/m+T+87+/7Z49f373py55ZL&#10;69ecWTayb/7gpulTl/d0LGxrbY4lWxOp9sJ0VyrTXZjqiCdbwtHGQKTU5m4Mp1oSlSl7TMPWCrPl&#10;VnmgOFRTnWpsKe/ob566ZPbInbuPPn/xkRcvPHT52LEnTh59+vThV+89+dnj9/94/fK3zz743n0H&#10;nz207tKWpZe3r3hs9/qnD2975cyBDx46++VzD//8xjNPHtu5YXrb8p66pT31s+vSy6c2b50/bfmU&#10;ltUzu09tWbl/5YLB5orh7oZDa0a2LpzRmYnMqC8hfPCclsqFXfVbFkzfs2wIpzYOTd25ePDIusUA&#10;DomJ8NIprf2Vhcuntc9trUJ8QWcd5Mh2xUDHrJrMgpbq5T2Nq7oalzVVDlenhsvjS8pj6+pSG2uL&#10;djYUH++qfXBON20BvOitHUve2UPt3fvewaV/PLryk5NrP79zwxdnNiL88vwWhB+foNw+Q/7Z6fWf&#10;nlpHIgQ4xKlfWgC/s3/xW3uGX94659l1A0+t6geeXjMV4WPLuh8abr9nTtPp6bWH+it391Rs765Y&#10;UhWbXxmdV5mcV1s81FA6s7q4Hd0vnlV6hxRMfTHVxKIDM0/MQjGR7q9ONRX6MV8lSxXMmcnsGpLe&#10;ytT0hsoZjVW9FZnmwmhdlBrIKoMOTGibilw9VYGBpsj05uBAs296o2dOc2BqpbktKazyTUya/2vC&#10;+Hc1gf8yreKOaSV3DGaytrQb93X6F3hlbbycPgF/pkw2IOJMFzHmCFmUF2gRe52It13M3yfkHeCy&#10;jvHZZ8T8++SiC2qa/aWtex9UFFxSMq6o2BQTrOE9oeE9ruJfVfEe1YgeNUoft6gec2gedqjvt8rv&#10;MojOasRnxII7teolUkY1858qTbldGW1jQJTg/K6dPWGzTXfIat0il6/Vq0asmm6LuNkirhAVlDCz&#10;Uzl3pLJur8gb38Cc3FgwoSn39jkKzlqb+kDUeTzhPhV3noo6jnh1+03S4ybFSaPihFl50qY+Ztfu&#10;tyi36STrlLw1Cv5yMWsRJ38hM2cxK2+1gLtFKdtpUO/zm05lgvc1Zy721T0y1PvkiqErq+bdtXjW&#10;/tlTzq1acveGdcdXrjy9dv19O/acWbdl+9DcQytm717cs2lOy7rp9WsHGtZOrV/ZV7miO7O6P71p&#10;RtH6qb5zmyq/emnt6PubPn9x6Os3B0e/nPvj51O+/bjvu48Hfvpk9vcfzP7i1WkfPN372qX2Vx7s&#10;un5317N3dj19vPPJIx1PHOh6/ED/mVXNJ5e3HlrYsGtO9c7ZNfsWthxd2nty5Yw7187ZPa97z7y+&#10;A4tn7l044+DSuQeWzFk3rW/vgsX7hlfsXbBk25z5G2ZM3zx7+s4Fs/ctHtw2r+/Y2jnHNgzuXNKx&#10;e1nHqW3Tj2/u37Kwcd/KwV3L5xzdsPDA2nln9qzas2Z+2mfXC8TSApm0QKdg2lRcarJvUDksepvN&#10;aHea/W5LxG4ImNRus8bjMAZtej+xAIYEQAQTVUgoKGxGtVOvpDhgYu+rkhi0crNBZYOEkMEA4jKB&#10;RoiJZ4GQkUOZ//6SAEYEYOdzCAEMCNhCPktAjIAlPIWIIxOypQAxBeYxRKxcHiGGySE7jw8JIYCJ&#10;hTFKQZzmiTV6pd2i9QYc6bC7JOarAkLOKr+t3Get8FNemTJeW4IaK7R+g8KrV7j0cg9Cg9INkOkD&#10;Ttn0Qdo2OgJlnz0JIOKxxv2OwqivBNOEoCsFQAh9pchCOGCTNhgL1wQ85Q5bsdmcMZtKbdYKt6s2&#10;EGhwO0tjwcqKVG1zRV1ndVVHZXFneRwve7HLWOwyY3ZBSFnMNHCI6VyZz45ZXJHdkLBoC216CDHN&#10;wHQOM40UbpJWBnkFbRGLEKeqQpRxLSE+oYNJCHJAbn61BGcJuQs5OhbMRogCscRF5rgYzFJQAfQ5&#10;KIgIoYCsULH+6pKFPa1IgoklysKMGvPJmU3VwJSazMymSuLJoCHhxXofS2+spiGZ214z2FqF7g5d&#10;X0sqiLPoABFBJoRYRfVwmYhMrS0D5rRRHphRFq4COrgcdHooFFcEQEjYX0xiIUQLICEkqDkqjNri&#10;WhBHnXEK7YZ6IjlSIQmm/agzDhEif8KFk0ka2gdyxJEbKQVC0hokgkoiQzQ1gGk2wv9wAlhP27f9&#10;7fgFOfdr/B8C+P8H3LgQHr0f898S/hv4VbZjGGN2/0YQ+va3MAgLf8n+/oIApjZb/S1oTus3EEQM&#10;4qBBfMNgVCf0AlqBByDxsUMCtdCj4Dnlfw0SNuXCVMyyipgWagPLAhPAzzfTZC0Fbo6Nk21lZ1kI&#10;EP8lxuSsyWaAKFD8Lp2Wn+cQ3TTwpY3nblj0yjkR2u90mV5caZRWm+W1FkWdVVkPuPWtxP0p8YDq&#10;0DTRaPAYmtyGerehzqWvdWirCR9sU1fqJSmtqFDFjyu4UUAtSOjERdTmCiKKI6ed7lIukWUMjzSf&#10;2iqVhNSeqRT7SxnvCrPd/By7MN+GyxcxSVNQcTQCL89AO6DWIw6JmGUn7l5lXI9RRJGLlO9fKcUC&#10;UjyoKGOVlSI0iSmii+JBhRQzahaXWCSlYzwc4eQouSRjwSJFnDJLkFURZYArSZBq4xZrblrrEiBO&#10;PEITthLAoZKZwClIaL6QcMNlKAt10HILFYyoJC9AeieqMrQ7aERIZ0WcYEOIOB4/PLHomgD0UTiE&#10;kOanKUaZgMqENqXF5aAUm6zcLq9wKCrHDsk16mmfwLT7U8r5s1FSa5LWmWUNFjlF7QAefbdH10uj&#10;/yamIPRpenyaLsCraXerWp2KJrJzM8VlEit26pWhnny0j1EcI787aHihfwH9vqD+hArFu4x2QCU9&#10;mlq/ntqLlxieWiTUVtBoNDSdghEnRsC4LzRFSlkD32xhii694UGdlyGus5X0zsFGYRnFziooD88m&#10;UTlOKRhJsuU2IRdpUAamaDS6bcPEc7Wc6SE2uzTvawJEeUZRnpn23uykbcEpq2uMDuhwkNwsxt2s&#10;pPgzcQXyRFPc7Luou4NnxiLFraHstqmfDCjvylTF7LI6um5VuC+QIBWuiH6W6PrTO4KbhJSLabJL&#10;rkvZ4lB2WCSdJnGXUdSuEzRqeLUqbrmCXSJnpxWcYiU3o+aX4m3V8CvUvAolp0LBqnTKO93Kbpei&#10;yyJq0XHqAKu41avuhQRywC5tN/IbNawaNbNaw6qgGzBOfllAm5tEpaikR9PoVDTgRptFNUZBFWAS&#10;Usa+NmmDV9Pi1VJ/AEDHpaJsiGlT/hJqJ2y65Wn32pRNM2kiXB25QALcEQJyH4lvfNr5eVKWH5fm&#10;RQidL8r2A+Jcv6yAYtBxs276bKeoX5oDRhhQ4PZR7t+jgJKX0EuKLcpy8j8KeiSnrgYRAvRIJnkp&#10;OiUlP2hWxS3qhFLgRX9CO/UMG+QRVpaOOVnLy6M4XYTZt8sm/rMod5xMLXawcyUTbmFkj2MLWRoZ&#10;X8/IEt/2j1m5E/hygYHQunf8Lq9gskAhpH6WhGbW7TxevhqnoD/pNgbALZDKBLrJd+T/89+Py5nA&#10;JJP47PH5t/zDeAFTjYTQnHBr3sTbcoUcsUyowJR94u2TssZnY4qPKfuk2wvG/T6XX6CBJjNHOP6W&#10;7KxxBVK+eowALpgsUotdahHVkwvzfQpOIdVj6zqoXzqk3TQ6cd8J+2uT4j7W4mm86fyZ2iHbLKw3&#10;CxuNokYVm9oaHE+UTlhNvPdT/QNl+NtCtv41ilsIAUxbALehJzHLq20qymU0gV2N8QIDRw29lzBl&#10;TIyISValF5drheVaQY2aW6dk1yhY1Qi1/AbkaZV3uDS9DlU3IshfL2wCDKJmxG0yquYWEbXVNLER&#10;t0puPGAA/RdCI/GXjiccsIqbqR8dlNQvCE5lHXoVvJh4hGQFAYR4PTEukOEAnYmanbApUgZR2CyN&#10;efUlTk2hmudRsJ0YxE3SsIbvVfNcRknAqoiYZSGTNGhVhAwSl88cCVgSCIPWpN8STQcrBzoGi/zl&#10;NmpzWJNaYFTzzUaZ3WOIhGwhs1yecJvTAUeh1xqyatW8fCljskcvN8t4cla2jJllVVAbhfqMSptS&#10;aJaKhBMny3MZJr7QJpFoWAxFfrZHLamO+auiviBWYEppkdNe7PEEtHqfWl/kpFg39FY2GbOu0NuQ&#10;8tvlLC13ctgsi9mUkOt4WQmHuq0s2lNT1FERB5qLAlh1HFq3+KETe49uXIYlVtqpw8qkyK4BAhqh&#10;S8Yu8RixRGkq9PtU/KhRBqFbzkE8blYQrhGRoFZUQ/th7iyNDdSX9FenSATyYnpXG0LHJixKKCfp&#10;zYOBiEEKCeRVITvWPIS1BaBfEbDGTHKUTmyUCYGKRRHUCF+L4hDBWYQAyao67IAahIW0vS90cC3I&#10;EDnjFBSQEKVDmZC1UEZ9cDm4LkjC9M64qDZKQc1TtFNrZIIKICGWaqgY4Vyhj0xQ7ZUzu+d31UOI&#10;/NFQqDMyQZ4onegD5D9f1AQJoQNlhFBAKatm9Qx11NrFDKswH0WjDmh2nGrPRAAUPa0us3v5vLVz&#10;+tGeuDvd5QmkQj7QxFWjAsgc60mUgstBzoigLBSN3FAKKZFcLzLsKoujnqS1EUES1ApJoI9Ccb0A&#10;EuKW4eyctuoF3Q3IDYe4XmSFZsQthgLUUFZFyNZZVoRHzq0SmUUsYl1U7LVmfDablEu+VpMPzR7a&#10;jhYS8pUZcvLBmnw1LnQacZZ8L47QJlBVUS8hgKEPTb9Ohswhr475GlOR2kQASchnaCSvifvHPnCj&#10;aBQXoB1dtpYk+mpLWzJxlEisfpEVSkS2QYMCFSunPVUiW1I9JEf+SAhl5AwdnAJCRiUOXUqhXSko&#10;i7hDVk3Kb+usydQUhfQipqRgoksr0fDzrQo+TiXcJgwhal6elDEJYdCiM0p4koIsGTOHcCeQBMza&#10;pMeGiEnKlzKyBTkTlJx8yrTOZXeoVAaRSMPj6QRcDZ9J9QmsiWp+DjC3v7mpNMHLul0v4jg1MvaE&#10;Oxh33CHOZSoYIqNQ7daYIxZfOhBvyNR0N7RNae3taWxvrqgrTaQj7oBDbzEqtGqpUiGRqmRyhHw2&#10;J3vipHG33gZMGjcemDx+QtaEiRBSZr6TJ+VlZedn5wj5Aj6XR4yARTy+VChSiCQqicys0gKE7i30&#10;hUI2l1NrtCq1UZePYna9QQCncEhQnkhBblFqhfks9uRcGZvvMVqLI9GE3zVmfUi4Xo9Zk/A73CY1&#10;JDgkzpw19J6+RoVQKWCqMDqKOYT0NcgFFrXEppUhImHnilk5EAKIiJjZUJOwqC1+dRKRRiTQS8XE&#10;/FfMLOBkTxbk5xJal5+XIyzIU/K5BplEJeAR819CA495ioYCMQUmhr/kLEJC7hICWM7nqER8rVSk&#10;l0uIHTArexLAyc3i5lG7AjNyJnAYE/Lybs/JHZ9bMDkvbwIj+xZ53t/7uP9taZnw7DT9o0Oqx2dz&#10;ro8IX1suenWV5O0d1g9PZj65u/7ze6r+eGfyg2P+P55wfnhE984+0SfH5B8c4L+7l/PhQdHnp7Vf&#10;3mX58znLl8etj7T8w7Ptt741K/+9+ew35+W+u7zgo63sd7bnvbxt0pNbJj6xh/vGfZE3LzZePdm0&#10;pM+SNE2u8FMEcJnPnnaaiGlFxm0p9do8CqxFheTDWaFNj7DYZa6OeB1ygV7ATLqsa+bPeur+c+8+&#10;89gfX7z2+WvPffPWS9+9fX30wzd+eOuFb159+vs3nvvm1Ws/vvX86J9e/eTFh//w+L0If3j3+Z8/&#10;eGH0w5dGP3n1zat3vXzp5IfPXPzh3WdHP35t9LsPRr//088fXB/94eM/XX/0/N71SwdaW4sDSZvC&#10;p+Z6VRzSg6HXAsgI0lQY7CxP1iWDeGcrI1R3UR5yo2OhtsJ1mdwqMfqBttLCaY2VjakougjE0SHU&#10;RH0phxFop/ebHOpo7CorqgphePKhHUo81uqwB6em1JTObKqe3VLdW5laPrMr6TaxJvyzglsgYxR4&#10;5arlXdO+f/qN0RfeG732xui1Vzd1Dvz52euj33779R/efufpZ9+89vR7L7z4ydtvf/beux9/8O5X&#10;X3w6OvrDjz99C/z0I4XRH2h8T/Br21/g558oAvjHb74c/fGH0S+//OLtP4x+/OnVM+eCWl3UbCz1&#10;u8NGbcJmmtfdvn7+nL6aiiKntTVT1FJcWB70+rVKq5iPiUFQr/Yb1AYp36FXeC1a6uO0Se2z6hBa&#10;NVLCBAOQ4CxRgCY6FvRLYZvBa1A51FKECbe1OOiGkMjjLgv6LggpYtioai8riprUZgEzbFDi8UDz&#10;pl3mhFUXt2h7Kovr4gHEEWY8Vug4ZfzuijTUKoIunJ3X1bygp3Wkv2PV7Km9VZmWdAxpS7w2nJpS&#10;WwbNgYaqtpLiMn/QyBNl//0/F9qC6+euHOldOKdl7kDNzCV9yw+tPnp2+11rZq6vjzZU+Cr7KnpH&#10;OhesnbHq8pGHrx5/9MKBh586++w9ey4cWXvq7K77Tm8/f3rnubsO3H3fkXvvPXLu7qNnHzx5/vmH&#10;Hj+2afemBSsPrNlxaO2ejfPWblm46c7tpy6fePipu594/sGnn773sUfufPD8nuPbFq1e2DuAWVbU&#10;ZFs5a+6j5+65evY8bvdge7tTLq+KhDJeN25E2m0vDTjxKJYFXcV+R3HAnvSYqwuDDZlYcdCRCTnr&#10;0hEMHEU+K4BxpNBrwaiBEYRaeNi0GJUwAo4xrAgxbEFil/EwKmHkwhOO4Q8jFx5vMqhB2aeVAohg&#10;zIIO9Lsq083FMYyGOMQQhgheCuQGQBMjGoZCMgQTBQzfRgEDpzA+QrMpHcXQiZCQ0KhVR3nRgr62&#10;/royMgSjCJROjYkynoadgxDjJkrBK4YBFwpQo9gDeg9gxPF6onoosaEojPpjRMZYn3LoK926pqB5&#10;aVvl5V3rPrp8z7dPXfrh2sOjL1wdfe4KZf57/eroy1dpApiyA/75pYd+fPHB75+9+5snz3796Om/&#10;XD7+6QOHPzy7+w8ntj63c9nTO5Y/tWPZE7uWP7ZrxYUtI2dXzz6yeGBNb9Pa3pa1fc2IrOyoW9xU&#10;Mb8mM1iRbvC6lnV3ndq49fimnSNThqqTNTFnUcSRMsvdPlMs4izMhMrndA6e2X38uQevvnTxkTcu&#10;X33j0sU/XL74xdOP/vzac6OvPPP5Exfevv/UI/t3PHJo12NH9j918uCLd5185/L9Xzz/xI9vvTD6&#10;2bsX9m6a11Q+szqFcN30zq1D/TPrilfN6DqxafnJzSuWT2tf2FW/e+ncbcMzu0tj/ZWFsxrLlk5p&#10;3Tg0ddO8aWtm9aye2b1usA9nN88f2LFo9sHVw/tWzMfZldM7cWrFQMfa2b1zW6ugM9LTOK0mTejh&#10;VVPal3Q1LmiqWthUsbSlakVr5bL6zJLKxKrq5NqqxNa6okMdVffP7ry2bNarG0fe3L70nT2L3z2w&#10;5IPDy4mf509PrSMc8JfntyDE4ZiEWP0SPhggfDAOyU7AhAZ+e+/Iy1vnPLN22pMr+55a1Y/I48v6&#10;Hl3S89Bw571zm0/NqN3fV761PbOuJb2qMb2ovmheddHsqqKB8kRHMlDhxnhE/cSJ6SUmpZhqzm6p&#10;xNoEE04yocVEFzPSXcuGMB9GBHNjzGwLbdr6OEWx9FVlZjfXLerrnN1S20R5Ig00JN31CWdjkb01&#10;Y+8ot7eWmBqK9M1pZ0e5f1pDZFZbrL/e2VKqaiuVTavV9WRkTQHO9CLd4nLfVKemXshtEUl7JNIp&#10;Yu50EWOWgDHEL1gkZK4WcrYIubuE3N1cxiEe85SIe5dc+IBafFEjvaSTXNKJH1AwL6pZl3Xcq0bB&#10;Y0bxowbRI1rRZbXgslZ82Si7alVfdekuuXT32lVnjZJTWtFFu+2sw7pcI6hk/C4quqU+JG6JKjLS&#10;CbUFty/SSNaolYuE/AUa6RSDtFTNSKryw6Icb8F428Tf28f/LpB1a1HB+DLGhMqC8VMU3CV2zfaY&#10;a3+h72jKf7zQfyTqOOA2HLdqjhmUBzSSvWrRDpVos4K/RsJZIWAsF7KX85hLWQVLmPnLWAWrOZyN&#10;AuFmiXCjir3JzNvilG7xq3YXOY82pk/3NZ6c3rG/v+PE/NnHFy7cPXvO/nmLzq3ZfHrV5t1Dw3sX&#10;zt69cNq2uf0bBjpW9zWvn9K8fbB9/8LuTdMrts1Kr+pxHlwSf+/q0E9/WDP6/qrR0S2jPw6Oft83&#10;+nXv6Nd9o9/OGP1m9ugXs0c/njn62fDoxyOj7w//+PbCb19f+NXLC756cf6Xzy9676F518/PvHqw&#10;88Kulvu2NZ7b2HB8de3hZbXHV7fumFexa7jh8KreI6umnNgw6+jamRsHW/eMDB5YvujUulUnN6w8&#10;tGp416JZOxfN2Lts1rZ5fac3Lbhrx5Ijq2ceXj393Pb5pzfP3j7SvXHB1A0LBnYum71hYd/+dfM2&#10;LZoetellDIaMKZYyVDKGXsExqER6vUJv1qmter3D5HFbIsQIGOOnxxpFnLC/CIlp7A0DWYVDp7DZ&#10;jX6z1qlTWFQSwxgHTJxCEwJYi2mvBKO0ms+UcvIFYxbAeZPzCRAvyGYQApgY/grYQsQJBzxGACNE&#10;XMyVC1gS5EOsgXGIU3ymmMcQcQuEXAYfCdn5LFIEI4cFIbEcQIVxOQFHOuYrj/uro95KgrC7LOwu&#10;QUh8OmDEMCoDWqkLCzK93GNU+kwqv0UTxCIJwFmHOe60JABEAK8jFfGXF0ZrESYx7sXqYsFKnNUq&#10;PFKBRcQ1uuwpr7PE56nweGq8nnp/oDkUbouE2wLemli4prSotqGsrrWysrkkWRtHJSy1UU/crMFc&#10;tIX+26yOtuh1Snlk1or5GyarEYMSwGwW01rCcWIeG9Zj0qjD/BZCTPaaiyJADW0UC2DW10h7hEYO&#10;OERYGXRV0HtY4BA5K/MmKnInGLn5yAoZQoIkyKG3shgRlI60bcVxZNKQCHaUJJEc80mEqCR0AERq&#10;Iu6B+rLpDaWDrVXowcg2TFiV92OM6Kyb2VTeU5GEBN0dej/yrQO1RW7o35Ab+f8ShXbSTp4xR0W2&#10;mKySmiNEEYQe7qlIt6ZjhKYFULGYSY3LIUJMd3FduARcPpoFbYVGQ0E4xLUgglLQAlBDpzpQX4ES&#10;cVHIhLQ2aoIIhCgUeeIacXaMGocc1UA+aH/k/B9OABPW4begNtT8a9D9hvcdw/8hgP9/AEWN/Lvw&#10;mxYg+FW2N0ExZP8uIMm/BxR39Veh5UX/CvghivcVuXRCt1ZI7RqrETg0fCdCNc+h4tlUXDtCJcem&#10;5FoVbKuMYxWzzWKW9bfg5xsBXp6BJjv1N2FkTTYRTneM2SUYo35/yfKOQVjgEjHcEpb3puvmoEZE&#10;eUbVSeLEDM6sTFnVxVZVmVPb6NK2uXUdXkOnz9jtM3Z5DUBnwNwbMPdA4tF30JajLZRfUMpNaI1V&#10;VWlWlBllJXpJsVZEGeSpBFFhgQd1QA0ZEw3MSUbitFnG9XCy9PxsgyCHItgk+faxnVZlDI+swCe/&#10;sUEvZQ0MSJmorV8p8KpFQa0kqBGH1CK/gu+T89wSNrVFsZznHTurl0UNsoRVUe5UVgF2eQWxBCXk&#10;KJHQ3FuJSZQhcoCmfglFV0HvyVoOHausdMypsp5yXHzjbwD0BgpGVF4Qk+VHpXkRSW4YQASHEBLS&#10;lyYpb2xeizydyjqKa7nJWBALV3lBhCqI2t+UYppRhJpD9T+yggBKIQ8qTZdSjyt6KiiQCE1vp5GK&#10;JET/puGgUMrUGBeFmhNfvpSZtbIKIYCrptkO6uXSCor14kqdkNrYEjCIay3yRoe63a3roghgghs0&#10;MGGCe92aTq+mnWZ/W+yyBrOoSsfL0LQ3tZctoaKJvbJZmrQpUmYpIokxylzLp2yXAVwdrggNiDqT&#10;eqJuHk2tS0Vxomh/tBhaBjmPceqQ0HwtRdWQhqUoXkkN2tOpoJwYI0TcKqkjhowIaUKoDiFtYFpx&#10;g/3l4zEoI+atFA1POcouwtuq4VHmpCqOX8n2UJv+Mu0Abf5LccA3t+/FI+om7qxV1NbL1DOAa1ex&#10;4riJ0rwQQjwSlH0wZdmMq6MaBPcIzw/uL/1QUQa1tKUsZRHr1Ta51XXkksmlaejdwVFVHbfUwK80&#10;i2pu0FryJpu8zSTuMIl7jKJOg7BNJ2jS8usADb+abEpqktZb0QiqNqe6C3Bpul2qHrey2ynvpHd7&#10;bXXIOnyavohpukvRhbhF1GLgNWjZtWpmtbKgUpFfQghgBYMCIYDxxFL8rrqZuIlG5R1yqqlReZ+2&#10;ld7rugLAA4xXCc8eWkCcE6B/jEgQ0IzyDSttKAD0S4En8F9CFITkaAS8gygXLcmb6GXdYZflh4Ff&#10;tSqeLgWTMvmVMym2njYu92p4frUgpOCF6Z9L0vQfJymduAgdEe3huUwjTEpZ1O7gagH1J4qoIMiY&#10;aGZO1sp4NjnfzpisyLpdyMpWSTgWKdc6/vccIH+iTMQy8fJ1k27lT7yFx5gsVYqNjGzO+Fuys8fn&#10;izgKhUjDyReNv2UyM4evluoxrc+ZUHDbP03Mn8zCWSFbfus/TJ5wSz4nTyrj61k54tt/lzXh1jwB&#10;S4Zp96Tbc279x3EF2UyZUIHZfNb47Dt+P1HM0VCOnRkqqFG0rkCOs5isT7x9UvaEHEzxJTzq1Ph/&#10;zhMwtAqhOX8yj64Mg+wlkzuRNfHWAkaWGNN0gzykEoTlnIhOVOLWt6KvxqttljRbxQDlsZwG3pca&#10;gNxZPGmUUEx5+XbI2vC8GcT1NO9bb5Y1WBXo5Nscqk48WhZZ+xgBbBQjJHbALXpRtVlebVfXu3RN&#10;ACKE60UEQ4nH0OIztQFufTMkFnkDxRmLWzW8BiW7VsWp0wubbQo8t5SzAbuy2yrvNEvboWDAgypq&#10;MQpbyGNMuR8XUb8jUJtwUx0p5WvBLK6g7JjFtXT9KU2EUKN/oah3qeodimqzJINuE28uZcTPCegF&#10;cfq3HswM0QMkIQ+YyjFkmyXBQm912l9rU4X0QpdLFzGInBaFx6rwGKQ2k9Tu0HrduoBd40l6i4qC&#10;qYQnURIr7ajpaKlqrc/Udzf2ZMIZs9KiF+sRqngqGUcuYUjy7pice+vfO7VcvTjHLC/orE02l4e1&#10;wiwp8/aoU2lRMDSCyVYl02MQQAcImhUmAc8ukXnV6oBO49MoAjpVodNUGfEWucxejdSlkISN2qjZ&#10;6NNo/Bpd3GpuKAqXhawRi9xHb1QQMkkpptoocam4Hg0/4VDXJNy1SU9l1NFWFp3bXefXCjWMCUmr&#10;CouQ+V31EYPULmb4VPw0TQOX+cxxeiPYzE0/xsSc1CLIM/FyECn1mqroXXibCrEkCBDOGJoQltBW&#10;wgmLEnHyBQeHKYcWZSETAGWRz/rlNLNL6EmkgoQYpNLrH2o/YFIfAJlAiLOFNjWKRgR1QEjKhSbq&#10;jNxCOnFYL0E1cFhBu4+ro4lbyEnmxbTHaVQG1UMdgloRkqMs6K+c2X39obseOLxjoL6kowQrGQdt&#10;ZFCIBRtOzW2vwQoNEtSE0KVYtnXedP4MNWIqTZoOFUbrAYjgLOpDTIeRChJUAFUiBDMuEEmQD7lM&#10;og8JLhM1x3IRpRCO1qvk4TLRSuSigFp6f2LS4AAkuBc4i+JQECQoBUkACKEJOepGkqCtcIiaIIL8&#10;cWmk3VAugLqhGkiO+rSmQ6g5KRoXizZEufVJ77TGSmLdG6bZ3IqwuyUTJxa6JTf3L8zQPpzrC0OE&#10;qSVfpX1aabHXSoyDEfFqJIRtJd+7kRZCqPl1MmROCGO3SuRSCsmXbmg66e17i1wmZA59KECIMGRU&#10;En63OuZD5k3paF0yCCGyJbVKeyw4i5BUBsoWMdsqQXdAmVshtMt4KBr6OASQFoU65HyzlOPWSqwK&#10;fibkHOxp7muscGrESk6O1yDXi5guraTQa8GpoEWtEzLUvDzaRLjAIOa6dYqgRYfQJOUbJTyHWmpX&#10;SZwaGSJmmUDDZ6p5DMjtSplRLFayuHIGW8PjafkcOStXUjBRxpwsYYx3aoXlMW/Uodfw8z16mc+o&#10;zL71HzmTs3k5BTI2XyeWmxUal95cFIg0lFZ3N7T1NLZ31bc2ldeWRIsCVrdNadBLVCqJTC1XqGRy&#10;EY9fkJM7adx4srPv5PETJo8fRxPAE3ImTcydPCEva3J+dpZULBEJhHwuD6DYX4kUOQC4RLfJGnF6&#10;oy5f0Or0mWxhu7vQF0p4g5CEHZ6Y249HpiSaLA7HUSUIcYi4z2xXcIXCfBYq7Lfawk67z2rwmHU+&#10;q85l1Fg1UqdBGXKazCqxVsIl1r0aMWfMETQRynkFEnYugLhNK0Na6KiELBwiouAzpJw8nZTnMqrk&#10;PKZeKtZJRISyNcgkGpGAn5fDzprEzckS5OcSZlfCYuAsTgFKPlfGYQGIqAQ8AKeI+S9CIgeIg2h2&#10;zmRuXraAkSdk5gMSDlMp5Gmlol8SwNAh+wEXYJzOvT03+5bsnAn5BVmUfcfEfxJM/C+m3L8bCIw/&#10;3iO6Nqy4voj7zmr+B+sF767nvrdL88ou71vH05/dV/3tQ7XfXCj9y72Rv5x3f3mXbfSl8tHn06OP&#10;R0Yf8vxwv+Obe+1f3+P44azn602mb1dbvltj/2mT67tNji83G0aPuUcfy4w+Ev/6Ae+f7gl+8Ujt&#10;5d3xU6sTyzps7Qk1pubkCxdQTttMVIXQVVI+9JpoL3nkG1Md7Se5vSQZthl8Zq1JLsSDbVUIagvD&#10;i6Z1b18y/9Gzx1988PyXr7/w6QtPffT0o1+99OxHT135+pVrox+9/sdrD7x28STCv7z0CMJ3H70L&#10;4cfPXPji+pXRD6+Pvvf8H5+6/+1Hzr195ewz5/e//8wDX7z5+NfvPv3+8xeunt27b/Xcoc6K5pR3&#10;ZnNJbcyRcqrRC6GPQucz2Eptq1YecJWH3BVhD0BYtxK/I+OzT22orC8M1yaC1TF/zEpty0rRcgGK&#10;d6yJeHGBzUWRaXXl/dUluLQUvTtaxm0pdmEIcEHSSNtP9FWlq8OuOR01MYdenD+RPfmO/NtubYgl&#10;H95//Pun3/jy4edHn3179JX3d/QPPnb4xF9effXD5587u3vv9UeufnD9pZeeeOLNF56nPDn//MMn&#10;H3/4bxLA/5r6BX7+icb331Bpf/ph9Ifvv/3Tn754+w/3HzveWFQUMRkcMpGGlS/LnaznMuNWY2XY&#10;X+JzlfrdtfEwQrdSquMwLCKeRyVzqqQOrdxj1hADX4tagveL/EWB94u2UaIcROMU0cEhOiWvQeXR&#10;K60KETouhCGrPh1wxZzmiN2Iu49DAooSNqk7ylNtmURLOtZIWQO7y/wORKbWlcfMmoZkCCj12esT&#10;wY7SwuqIN27Rzmyu6SwrghxJCNELyVBnEx4tQgwPNFSumNmPHGqivq7ydFUk1FZSUhmKOKTqtuLa&#10;ZdOGm5INteGarpLuI2uPP3vvC+d33TW/Y8G0mqkb5q6/a8+5I6sP7Fi45fSmEyfWHb9w8NL7T/7p&#10;ibPP7l12+PyeBy4eu3Lf4Qsntp88v//cE/c9euXuS6d2H7p48q5Lx89vX7yuNV3Tmq7dNH/NndtP&#10;HFq778qpSw8df/CuPacPr999eP2uew+cfvLuSy8+9OjGBUtKfaEFPVOeffChNx5/8su33zmyaZOB&#10;x3MpZEG9Nmk3xywGp0JolXDx1NUVRUrDaDoDBoWaolA6YE/5bejDcYg4enKcKg46ICT7ykNICGCM&#10;OGQ0RBwjGoYqgAxGGE8xx8NgiqEWYxk0AULikoESgxoGRIyeGPUQwVhpFrE8ajFGZwx/AIZaDKNI&#10;gjiEyBlqGOAwAmKMwyALBWTSW1PSXlZIRkyMkhhMO8qLUCgUyLCLgRKFIoJaoWicImMxRnnC/o7l&#10;X047/EC2qCoqBjUcQqHIrksZJO1h2/q+pkf2rPvg4pmvnrz4I+X5+eroq09ReP1JCq89Mfr6Y6Ov&#10;Qnh59J1HRl978Ifnz3/1xMk/P3z44/v3fHh28x9OrH3/5Pp3j69969jqN46ueunQsse3z71raefB&#10;wdqTw73HR/qBIwt6Dg627xho2Nhds6a9ak5F4Y45Mx4+eOC5+y9cu/fhu4+e27Fm1+LBlTXFXTXF&#10;3ZlwfcJV2pBuW79gw6WTD1x/6Nqn19/+5PlXPn3++revvj767ruj77/785uvfXn9ubeuXH7r6tU/&#10;PPbYu0888cdnrn356vXRD94Z/fyj0W+/+PPLzx5du3h5b8v85op5TeUHlw3dvWvdxjlTFvU2rRvs&#10;27VkzoqBDrKbLzCzoXROS+WqGV17l8/bs2yI7OxLCGAIobl5/sCWBdMRGelphD7ODrVVz2osWz2z&#10;e0l/C+Lr5/RDc9vQwMr+toXN1cMtNWt7WzZNbV/XWbesPrO4Ir6sPLq+OrmvtfzuGR2PLZn50vqR&#10;17cufmfPYmL++9Hx1cDHJ9Z8dno9IYCJL2hgzC/0J7TbZ8IBE26YcMCEBv7g8PK39468sm3uCxtn&#10;Prtu4Ok1U6+tnnJlpPOhBW33z20+O6P+aH/Vru7SLR2l69pK5paFZpaGppdEp5bG+kvi3alwU9RX&#10;HXBg7oq+HdNLzFGnN5QOddROrS2eVpfB/HNeZ92KGV0Lexpnt1TOaq7AegFqfrWo2GXEyIUOvLss&#10;vXhK58Ke1s5Symi4vQSdjK8h6WjNOPtrgwNNkSkNUSx8KmLeulSwuTRSX+wrj1mr4/aWjHdqTbw9&#10;7pyRiS6oTPV5HQ0qZYtS0yaT9Ut4AyLWdAFzkFewgFewTMBaL2RvE3G2cwv28RjHRNxzctG9KsmD&#10;GskFrfSiVnRBx7tk5D1iET1mlz5hkz9mkT5ilFzWiy7pxBeN0odtqksO9f1OzTmb4pRRfEwrPmcw&#10;7FMqFit4NczbfPn/vcLG6U8aWi3CJs7kWRL+kIA3TyKcZ1a36YRBwQSHcJKBOc6YP87CmODj5STF&#10;jGJRQYo1qTDrlmrmxH45Z8SiXO3SbfaZdwRtO/3W7Q7tcY/5qE2zz6DYqZNu1Yo3asRrlYKVUt4y&#10;EXu5kLNSwFnF563h89cLBJuEks1iwQGbfK9dtM0iWKVnL9YxR8yCRR714pC51yLrdWqX12TOLl34&#10;0JZNp5Ys3jFz+vaZ08+vX3F82cJtM/sXN9fMqSxe3FS5c3bf2VVzTy2ffmRR+47B4r0LCx/YWffM&#10;ma4PHh8a/Wjdzx/N//mzmaOfD45+Bswd/XTO6CdDox/PHf3T0Ogf545+OG/0g6HR94d+fm/uT+8M&#10;/fz2vNHPN4/+YeXX1xd8eX34Ly8u/ujawrevzHv10tATZ6Y9cmra0/cufOKuhae2du5ZWb97Rf3G&#10;+dVbh9t2L516dP3cO7eNHN84b9fiaVsX9G4f7t+3ZObpjYvObF62f+ngzoUDCA8vH9q9ePbaOVPX&#10;zRvYunj2qjldu1bO2TgyELMbpAUFKpZUzlTJmFoZW6PkqzQyhQFzdZ3KonPQ/00FrDrK47HPHndb&#10;Ihg8TWq3QenEiKpXOAgfTB0qbA5TwKp3G9V2QvQSDpjQwGra/zMicqFWjBklTQDftNBlFmQzAERw&#10;yMpjjxHAAJ8l4DJ4hAOWCRX0RyHK/7NCpFGKtcT5s5SvJHJiFkxMhAVsJBcIOFwug8POZ9E5I0Jt&#10;D8zOE0p4GtQZlxN0paLeMoweqUhtxFMe81UmAtVA1Fvhs6Xt+hgGKIMigGWWSRWyaCIEtCOnkF4V&#10;MGoCJm3QrAtZ9GGnJRH0lMRDVSFvaSJcnSlsKi9uKylqjgYqHOY4lO3mQr+3MhJpCkdaItGOZGFv&#10;Uao/kewuLOzIpFqrSprqS2tr0+nSiC9mVXvV/Iwbq3h5kd2AmSqZsmJeWhv1ERYT8zcAZzGXwywO&#10;01eE0CnzUU6SkYQQlvXxAOkxcJawpNDEdBeH0xsqIWlJRTE5BBAhrKqZzzBw8hD6VOKwXoE6oMQk&#10;hnh6x18UhzxJPoiMFYEaErIZmUNSH/eh/liho09DP4bOrbs8gXU3JIT6baB/cMSiu6MkCqATw/S7&#10;uzyFOiAfXGlnaWEPvdsxMkQ9MUdFiTiEGmo+2FpH4kAbvUMw1Kg/Y1pqoUzqQIQAoY0B5IwQCqgn&#10;5saoPNqKMNlk5h8zqbFGIFeBNkSIK0WtUAQSQgGaaPOERQs15EA0kQMif6fhF/6nQCdM/VVoBAmN&#10;IPZXoeZHASU3rOCE5OygjBWQsUJKTpxAxU2oeUmA5I/D/1CMXciv8Cu1/3zwYv8OUNdVpOGn/2ZA&#10;uZC+Zb/Gr3O+CSWXuoN/O1S8yF+FlOmnH4AAHgaiRh4P+mzobwU/qOR5FDw7ZdfLtcm5DhnHKuPY&#10;EUrZNinbImFZxUyTiGEWMYzCAhMgKLD8VdA+jSnQpq4UiCdkmt918vNcgny3sMBD7QPK9ElYfhJK&#10;2QE5N6TkR9TCmEYU14oTemkhYJAVGeUpkyJtVhZbVBnAqi6hd30vtWvLHLpyp77CZah06avp7/gt&#10;bl07ZfKrbXNoqD0grcp6agdfZb1ZVm+UVutF1VphOWV3yC9VcAoV3ISMHZWyImJGAFVCxfh5Dsrd&#10;dI6JnW1kZenY2XpOjo6XZxCgU81Wc3PUvFytIF8vZlqkLIeM7ZZzPAqu//8h7j+gpCy6vXH03P9/&#10;3fN957xBkTh5pnPOOefcPd3TM92Tc84wA0POOeeck6JkJCnBCAiiYEAFJYgJEEVAAcG37+/p0jm+&#10;vu8567vf/c79r/VbtXbt2rVrVz2Vnt5d9cjZfrQ82hyPW82PUuNXQBmfvJe1yKICSkyKOGpBvuWZ&#10;/BwydXErdbBYEkUFqUtfpWVmWaVFXmWSVuiEJRp+EQDCqam3KWuQpBeVqnmFCnaBHJYzo0p2oZZf&#10;apSUWxXVdlUtQsgYJaXUbcm8mJyVJ6YFRTkBCT2EOUHJyVdyYsiLjBJ6REwLAyAIjSQoR7kAFAJm&#10;abVd2WiW1htENYBRXG0QVaB0GTOCrk5NL9wI+jC6nJjuFmS7+FlOYY5XmO0HUK6U+mpvVCuI60Wo&#10;BTWbqXkFBKDBBzR8hIWwFjZb5BU2ZZVDXePU1BLarqoGgVTqHlQeNBQZpdTZX4Kkj6fRpmyxq1ot&#10;8qbf0PIrZG0IYbxRXKvlV6o4JTJGXEKLoqainCBaBmboxXGdKKbmRzCdagRhvThqkOQDILTCiEaA&#10;kYtpNgIkWw91KTSIS0j7GMRleC7UdawCNHUhmQFgIaJgggaB9kQIGm2LJLSeSVJnkTU4lK0uTZtL&#10;3e5EF5U3g6PhUrfXIoSpOn61TlClF1BtrhOUoaBkl6A+4WmUoMRC9CsyrtHl0PHQ/dAJxQwHeiP6&#10;JDU8c8xJWIU0m5iBVLeE4cEagSdFHTllBPCAuOludqoTBPoGHiJ0Up8aFRaSh0IdthaV6oWV5JZa&#10;s6TBKmuBqegPFhl6AnWHrYZXouYWa3ggyhSsouQHTakj2iZJDZodlbJIm03iISZxdxIgOslHms1S&#10;hHg0rXhGNkWHUz3ErR3mM4zwG4fbFW0oCBlt8laHst2p6iAcg7Bexa6U5BRLaSVKVoWWVwOo2OUy&#10;BjUQ0LzUnwOSLQ+zYTyaGtALy2GnTlCR/PZqJTh47mR9lDHD6J+oOxkgBIiC2bt6YjJPXrpL9U/0&#10;YXRRtH9yhOLRF4GDzoAwOdAi6FT8TF+yP8MMKgnCgEFSaJDEZCwfHoQgx87LMgMiulXGdip5Hn6O&#10;Xc71YxJQ8oO8bDs9Rc9MM4EpZftAD/qrNP0ZRfIfMPbMfuqn/pWZ3o+fPFCkSevH6vvnzOwUPmgR&#10;WzvgqRyAni6S8Y3gpPdnJz/Wi421MjuN1v+plLQBGTyGSMyTMjI5A/oMyhxEI3vxgc+kPP3v/SDD&#10;oQly0phP//uAgX2yWNkiEUeRk8ZGUkrfDOQSsEWp/dMG9BnIobNlQinC9IFpqf3ThSyVlGdgZ8uQ&#10;K2Mg5RsWcSWQHNQ3JTMlK3mrj6z/UxkDn84WMLSwLWMgs/9TaZDES0WvAxhm62RercQv5wakrJBW&#10;WEJd1aBu04vqyVhIgnqCSVDf0EUfS05HNQZhrUnciA5jV3Q4lJ1WRWsvqBngdyDngPVC6mzub2gw&#10;ievN0lqrvJ76eLCsDjpRELoxojZFA3q7Q9X0H1C2OpVdv32mt9UkagPhUHS51cNA9MIsbkeqnt+s&#10;I58e59dbhHVWUZ1VXGMRlZtFJYBRUESBX2ISlJv41WZBLcQQWkSVSDUJi42YavgFBkFUzw/r+bkO&#10;RaFdHrdKC8ziqFEYAQyCiFGU69ZGDSKnVebNd5dURurjvtKAKddj8FlkeNWL5DkierFWyZFaVQan&#10;xqoVKTR8mUYoV7BF4BT680J2LzgKrljJEWf2TRFmsy1KvU6oQOg3OQ0SSdStz7VJJfRneBl/jrqU&#10;rRWhmpizNNfUWOILWSUWOc1r4Eccco+eZ1XQbQp2yKAJGQxBvdanUfm1SkSDBqVXI3UqhA65wCET&#10;uRQSr1oJeFSUh7ghFqiKOCJWhV3Ocqm4Ubsq5tKGTNJcsyxolJCvAoPj14sgUxN1lfnNNgkjz6Io&#10;D1hGN5cjWhd1txQFO8oiCGvzXMUeQ8QsD+hEfq0QiFqVhS5d3KlFlphDUxmyQb4q127HbKgVetX8&#10;Up9panfjvDGD20vDEIYMUiED/cgIbSVeI5g1ESfKApFvU4EPuiJoBcImWcggKbCrUXRrcQgZi9x6&#10;yDQXBiADJQhzjVKYBFUQQxEkSmhkhwFtJbmQhG0QhqlIgjA40A8jESV6QEAeFYEM9KMsMFHxNbPG&#10;HdyyYseqeWtnj0fjQAw6wZ81om1EQwnsR40aYz5oI6Z6VDy8mkJgcEV00uC6rqqChgIvAIXISFqv&#10;Ke6HDcRU1Bolol5I9WkEUDistnDDvEmzR7ZDJzLW53sgT8xD3ZEFIeRRQYQoHY8GZaGaoMGEElgO&#10;tcjS28Kk8aEBZcFO2IB2Bgc0QqecDWFkh3BQLwbwREY1lTmwgUuWCJ0Qg4UAKgIxszAHpU8eUj+y&#10;sbQ67EAqHnd1xEu8s77kUSQQpX57bdTfUR4r8ljKg86GWKgxnju2rW7SkOaq5PnaePLyZ3/y477t&#10;ZQUtxXnFXmueVZubvJGSuGkL3WaIEQK5UAoI5IIMBJAX8igOBJEEAQMKkseLoRZMcnEl8iIKq8BB&#10;FhAwAAARtelQLvjQ41QIoBnFQY9LKQQHNIwB7ZDzyUksECYJW8HKUHGznRoxObxlVwmNEuqSOIRW&#10;Bd9nVOTatB69zCTlgAMxBTvHIOYSJ0rQolPzGNz0AezUfvzMQRo+k1yy6tYpiBtYwaKr+UIxnSmi&#10;MZRcrlrAk7KoVYSfM8gg42T0/TetmN5UEa2K+z0mmV0rNCl4PFoWIz2VlZEpZrFVQpFeKnMZjPne&#10;YG1haWtlbXdj65D65vqiygJPrkdrMcu0apFcKZbLhWIRh8fKpmWlpKX175/Sty/CtAF90wcMyBjU&#10;PzNlQFbqgOy0QdnpKSIhdf8zIJNItUqVXq3RypVKsdSs0nrMtrDTG7S5vEYrEHF6i6hrn31BmweI&#10;uALxQF5JOAYUhfIDVndhMFoVKy3OLfAY7XqJyiBV29R6v9XiNuoBr0Xv1GtNSolFLfOYdQi1Er5W&#10;wrWowRHppBwAhF0nN6vEGjFHzMri5aSSY76E4zQofVadUSGUsLOlnByDXACOUsA2KsQ6qUDMypGw&#10;aQY5VAmEjCy1iIskOY9JIOMyIMCnZaiEHCzGEABAKPgspIJAXnAgIKCjqXOIMDszhZOTxmVk8pK3&#10;7FE3PNPSBewcqYDFZ2Vz6BmMrBSA8BGCzk7vm5X2THZWGoOZTctJz0r5C2vAv6gG/cuoQL+Do2SX&#10;FmuuL+bfXs29t55zZz3zzjblmXnCkwtV7602XN3mvLLV+NEa8dUt0rsHDJ+tp3+6LvvT1ZkfL09/&#10;d17fVyb+jz1d/7Kj7l8ujWFdaGeea8y5MJj7Tiv9xfi/HW145uvlhutrjDee9/5yojXx1crzm1te&#10;mFwytshcbZPjZSlmN5R4rKVeW3Wup7Uor6042pAfrI34yDd3i92WmrAXqAq5KUeRUd3ZVDVtbE9r&#10;TanPrLWrJD49hqQq16DqLC14efPa91/af+PsW4kvrn777pm7H569ff71m+8euX3u2E+XTiU+P/fk&#10;2js/fXLyhwuv3//ozatv7r386q5vzr7048cnEl+cv3n25SMb5u5dPfnMwbUfv/HC+8e3fnpq98Pr&#10;7yTuX0nc+ezqmZcOrF84f2Tr0Iq8mqCtNeYfWUMdgCj3OyuD3upcPwCizOcq8TiAtuJYgc0UNmpj&#10;dnPEpEOYlPG2FEZQzXK/AzVCHUGggsRtWRFwAiCaYrlEpjLkqAzYMbHbFHwJPS2r319p/frO7O75&#10;5vR7v7x/LXH+WuKD63975+L+WUum1rcMLSsb19I8tWvookmTty5ddnzfvm8/v5b422MKice//O0R&#10;QJy7v/p6H//dwd9f/b69qeA8+onyED95nLh379vLl9955ZUXN28udDncSmllyEcufLaK+XGnNdeo&#10;LfNjrXHlWQzYA0TM+vKAJ99m0gvYbsOv3l8MJZ2UR9zAGDKgARAAxlTEYw05TTatzKWVOzUyh1pq&#10;lgm0AhZgU4oxfRUFXJiprAqRRS70GlR5TnPMa4+5LdiKYP6vyw8QDx/mT8z5mPwrQi7iFwSBqRic&#10;kU1V9clPyWLCJ9N+U2EYHMhjsh1SVQQmwtmjulZMHz+srizpU8QeIDa0pmZweWVTrHjuyEkzh00s&#10;9xYPqxz62vbXX1y7f/PcLVvmbT323PEPj3/w7uF3Dm8+uHfFzk0z122bv2XZ2MXPL9z++ekvPjx2&#10;cc/KA+Napi4at/z55Ttf2fXaJ6cuXn//6umjJ19YtWXH6s0XXjuzd+22PJPXLtYvGDPj0Ka9q6Yu&#10;WTJ+3vZlW1/f9fK7L5+88NrZy6c/vHb2wtWz79+98uXbh49ePHkm8f29xKPHibv3v7lwYVxbm1sp&#10;dylkXjXWepVHjQVFmGtSl4XcxQG7Cxtxk7LQbyOnfonrN+LQR11GrCBYR4qDjvKI51fHcPLrvFiq&#10;sGwBWKRAY5Eix3lBk9YGavJ8ABqceGEhgyQ0b2dFfFRzNZgQRnYQHrUYCxzUYvyihdGwiAb0cjQ7&#10;ZFAicuExEWEso1jpkATlWB/xgIbWlraWREFDg0nI5A56mtX/LxDG88Wzw+KOkJzoRV6slQiJDxvL&#10;KELSB6AQNFm+YQ+YWJ2LnIaomj+yyLd1yrDTW5d/cWzPg3OvJi6eSVw6m7h8jsJn7yYun0189nbi&#10;szNJnEx89urjiy8/+uDgw/MvPjq7+8Gp7fde2XTnpbXXt8/9fNvsz7fN+nLXnG/2Lfhi15wPN419&#10;a3nPwenth6YPOTyjC9g/rXP3hLZto1o2jWhZ1Fb97OSxL69Zc2LHnrcPvfrea++efeX8G4fePr73&#10;7QPbTm5dsX/lnGfXzt+2b/PL7xw9d/Xs1W/e//zmB9e+//jzh5e/Tnz1beLrbxNf3nxy/ev7176+&#10;9/nNn67fAB5+eSNx63bi/o+JRw+ffP1F4uH9dw/tfXbutGXjho6sjm2aPubDo3tWTx45pDQyvrli&#10;4+wJc3paQY9tLJs7vG1KR+3sYS0LRnUuHD140ZghS8cPJR7f1VNHIXXWUOru6Hkj2ie2VgHISE79&#10;zuxuQhKwdvoYyCPjvO62mR2NM9ob5ne1rBgzZNWYIYuH1M+uL5pSEpxRElhYHt7QVPziiJZTM0Ze&#10;WDz10srpn2+c8eVzs27tXPDtroUIge/2LP7hxWU/Hlp1d/9yEAjvH1wJgEYS8P3eJQSgSa4b2+ch&#10;+s0Lc69umvrpuomX1k74eNXY84t7zswdcnrm4Ncmtx0e3bBzWAX1AeCeyq2jGreMax1fGhhdGhxV&#10;ljeqIn90VeGY6pKRVaXDq4omtFUvnjhsSlcDtsHYYw+tiWNTOqGjZnx7NbbfEztrsTfGFhch3i+w&#10;SS4P2Mqof/bYMWM3x8MdpQXU+lVAbZ6LPboij6bAISv2KltKHMPqgz2NBeOHNA2uqayNRctyQzGP&#10;J2K3I6zOjdQEc1si+ZNrG2bU1Q3xeOs1miatukHC75JweoSM4VzaKE72BE72dB5tIZ+xQsBczaVt&#10;5NOfF7L3SvmH5IKXlYKjCoB3VMM9buC9bhKesEpOmqVv6kWvqgVHldyDUtZBJeegWrBfK9ytE23T&#10;8LYq2ZukrK083pIc2hwJt0dMj2b/pUyWNdyv6TaLu4TM4WzGCDptmko+L+BoN0jdnAFmQZo0q4+C&#10;NsDITvdLmHGVsETOj7Oy8tL6lWcNaufTxyiEE5XCqSrxLI1klko8Q8JZY5Cv1olXaiUr9NIVRtlS&#10;g3yBVjxHIZgp4cwQcWfy2TM57NlM1hwmax6TO5/NmM0csFCYslzNWGMVrHJIlrklS4LKpfmGvEH/&#10;Us57Zkax5fiikeeem3d48ch1o6qWdVfObihf1Nm6dlTPlonjN40fu3rY0AUtjbNqK16YMnrH9OHH&#10;Vk5+ff3EvXObd86qem39kHO7x9w4s+TeJ2sTX21L3N6ZuP184uamxLcbEnfWJ24vS3y3OHFnUeLe&#10;gsS9OYm7MxPfT0l8NzFxZ0ri5rjEzQmJH2Ym7s5N3J6T+HZh4t6an79cfO/qoodfrf3+8op3j455&#10;6fnWPRvqNiwsWT2zdMXU8jUzajfPb9s4p33F5KYV45vXTu5aPrpz7YQR6yaOXTp8+MyWzsl1LdPq&#10;O2a2DVkxYcLKqeM2zJm8ZNLQrYunblgwuTToou7gYUnlTJWErhYzlFK2TCkQq2UCnVKqlur1yc/9&#10;GpROi9brtoR7HcBamU0lNmukVtDgQEwjs5g0LqParldatXKzWmpUJr/4KxNoEAJSvlrMVSa//ivl&#10;0sUcmoCVw2FmsxhZTALQrBw2m0Yxex3AIAgThIgrEXLEgIQvk4uUSokaIWipQA6AIL8gCdgiPos6&#10;Okx9w4XLoT7mwubzmFwooWcyctLpmSnZjEwOzIBVOoXNZvAFnAXRQHnIVZLrLo94K5M+4OqwpzKI&#10;F3d7iVkVsajzbNr8JGIWdb5JmWeQhwzqkFFDQa8KaORercJnUAct+ojdlO8wF3gdxfm5deVFHRXF&#10;nfG8xlxfZcBTEctvLSrqiuZ3RvIGFxSOKCwZXVg0vKSkp7K8u756cGNVU21xSWmuN8+q9umEXrXQ&#10;p5ZgvGM7GtIrIib14PL4lCEt2Nc1FoSwqSM7OuxdgSKXGUxq4xp01UcD2NdhywcaHOxsw0YVhIfV&#10;lI5priF/UCPbQjKfQB46MaVAA0DddIXdjkoMIGPUgo2lAfrzrTrwiT3QD2OgCnkRRVKuQVlg02N7&#10;SQQaY4GIWYn3a7zm4xUewHs03qzx8l4ZsuEFHC/amNkw77UWh4ZU5vfUFU3qbELRyAudQyoKe2rL&#10;YPDQ6pLZI4ZM624b21KLEpGE2Q+Wg4DBnWWxrsoimIHKgg8CFYSe7qpiyGCrj2oiCRtdgBiMLCCQ&#10;FxtglAWC1AJicYfRJRegyqgFao1KITvJi5ZEC6AdwATh10htYo5HKSK1hhga5L/dAfwfnsi/xx/E&#10;fsWv7sM/un4JiIdP/ncOYB/5dbv3J2zyKzbw+7L+O/AfNv89/iD2/zz+wQX7X+O/3wH8Rxfvfw3i&#10;7v1HCLJdwhy3iOYhPmBwkp5IFPGbc/fvkfRW/gM4vqQbySGi2wEhzQYIcqy94GdbeFlmbqaJ+rRt&#10;hhEgX979R/Se6wVNjvPysu3Af+boJaFGRPlBjfJCi6qEuHXdxurfw2WoIkAqgVVd+h9QlRukpQZJ&#10;OaAXl2mFJSpeoYITk7HyuRl+TrqPneZlpXqYKW76QCdtgANgp7vZ6S5WmpOZamOmWRipRnqKgZ6i&#10;FzLsIqZNzLJKOBYx2yxikTuHtHKeWcY1yTgWKducdJBbxQwboOQFVPygmh/RCqN6cdwoLTJJS82y&#10;MqOszKyosGtqyNeFHdpaq6oKHJO8HEkADNaJi7WiIo2wEDCIy0zSiqQTt1yXdAAjBNOlbbCrasHX&#10;CooV7AIJPSLMDgmygqAhA75DXQcZhKAhT30ekpEnyPJz0tzcdI8wO5D02saJ85I4JtW8wl7IWfng&#10;WORV0EAcyaAtshq7stkkTrph+El3i6hKwytBoawUNzTzMjyCbA96nZjuTuJX768gy0c8i5iI1LwC&#10;HVWvYq0gjumION4wEpP8IiUHswR1tJd4zvSiYsp7J6YqDhp1McsoV3TSnVaOKPHrU659ZbNF3mSS&#10;NhjEdXpRrU5Y80+h5ZcrWHFRdoST6mcN8rJTPbwMykhiGHEAY6Qkh0xAzc/VifIA4v0Fkr7h5BBO&#10;+gKNEjzTcrQhHgpaWMaMopGJAzJpMOWJh5FoOtSIRIkzGAKonUlCubKMojqrrIVyJlHezRbQZkmD&#10;glkuZ5TIGWUIVWzKB2yWNNkUTXgESdc+BauCcgBrBPnE756cEIgD2CNhusUMV3LkWoU0C0C8vxjF&#10;SIIAP8suyHaQ+UHCCIhoPjwjPD4ZdWt6BI3wa3eVlMJg6nEk3bpqbjnlk+bV6AV1RlGTSdyoF1Yn&#10;vz9arGQXAipOEcTQyEp2sYpTAgI9xCyttcjqKKca5codYpEOs8p6bPLhdkWPQzncqepxqoc6VN12&#10;5RCbYrBV3gmQY5oOdYdT3WpXNtoUDU51s0fXBho6xTn5ClaRMCuPnRIQZEaIfw5Ae4pzqPannOtU&#10;tykDgSj5ZwOFnDxRTq4wK8zPDPDSg7wMqnPys9y8TBcgzPFKmUFUH02KdpCzqb9uaIUFGLwW6i6B&#10;CoemEn0VPRa9haykvX9cAN37Pwa9iDiD0XWL8bBsyhryJwanpgZKLIpikyyGx4RngWmTmaphpWl5&#10;2Xox0yLn2p7+n9mZA0R8OuYWXdZAcUofLkJOtkbOt+ekSPv9mZHWly9gGMiR36f+R2bGAI6Io5Lw&#10;NElPagYjU4B9vkJkAN3vr+nZqRwxV82hSUD3+VNK5iCWhKeiZ7BT+mZkDqLxmWIxV87M4g56hjoQ&#10;TP5rCXpgnzQkJQ8H84h3VsCSyYVq7LD7PTUgKzVHLdNgB9//6X79nurLotGxHc/JyKROYvVL5TMU&#10;Eq6emSkZ8HQmcQBj7z6gz8BeBzD26DCGOIClPEP6AAaKyBzEIH8sJQ5gRoaY8lwkvwEspPmU3LhZ&#10;XodxLWNSfynAhIPHiuGDjgckPfpl6Gbk3wl6QQ0GlEXa6FC2u9SdTg3Vi2xK6s8fRkmjXlSv5ddr&#10;BbVWebtZ1kwcwBSHX6/h1YFvk7daZU0YgAZhLQadlldF/RWDWwmd0Eyi4CfHbJNdQZ1IBgzCRkAv&#10;oC6dJkiOjmaLFNraANCUDK/WwK0y8astomqbpNImLbdiAhEVmkQFZnEMhFlUbBGXWkSVELAIKe+v&#10;XVaOJB0vV8Xyq1g+LTdoEodt8rwiX1PUUeM3FNkVEbMkaJGGHMo8jybPILSZJFaH3Bk0h6rClY3F&#10;DWXBQrfO7lQZS8P5JQFMXwJ2SoqMzVRx2LSB/YVZWSoezyASufX6Qp/PazTi7dEkkylYrMxnnpHS&#10;6aBF2dliOt1CMekhi9woyXKoWX6T0K5ihqySooDea+DXFbrBsSkZcZ+2scRXHrFQUQXbqRD6tUrA&#10;LhVaRDy3UorXzYhFa5VwvRppQKfyquVAUK9GaBFzSnwWh4JtxGJmkkbtKpeKa5Uy8OJU4jeBr+Nl&#10;gC72GWMubcAg9moFxNWHF5IgFni/2a3k1ua52kpyu6tjpT6TV80HP+7UxhyagE7kxBSpF0MAqZ3l&#10;eXhXwXtLsccQtSoBvMCAhgDecCAfNsnALLCroRYAAUAeuSCJsDxgIb5GiKEI4lcGE29BHWUR2AAD&#10;oC3PokCueWMGd1UVIAkC4ECYuJDxsoSyUG57aRgcyEPzyumjYSQIpAKgoQHvWsiea5SiOOJ8RXa8&#10;fSEv4NcK0Q7ge1Q8YdpTML65MOCQsUgRyA57Zo1owysZigMTwlW5dvBBEzcwXufQRFBIXOOQH99e&#10;Paaloinuh1piHlJJuQDxIoMJe9D+s0e2j2gogSSYCNEsUItcEzpqoBl1wTshsqMWpPWgFhaiajAe&#10;JTYUeGEMlAMQQ0uCQCqUQABRNDUKRbtBMwTA7/VGQwB8KEHrgUYrIS9qhIJgDEpEcXgdRe3AmTa0&#10;CVZBGA8CNlSEqC9rliXvUo7+9snAuvxAftKZ2hjPbS2JgihNfpQXIfZ/kKyOeCEQNCjiyWO45Ofj&#10;3ORZW/BLfDZEEVbmugdXFkKYJBFHQktxHpJIcQjBDJvV2FN61OLyoHNsWx1KhBJ38gpNr0biS37E&#10;F6XkJX3G0INyQcAqcEJGpU3KJXlRHHH6QiE0QwCbVB03B8qJD9im4BtETJOUo2BnslKeFmQNsCr4&#10;fpPSpZWAqRXQAWxnbUqBRc5D6NHLSkIeq0IkoWeouHSbUmxXSSxyoVkm0Is4Jikf0ApYCnYOSQ2a&#10;DVqhWMbiSJlsjUCgF4uVPI6IniXISaOnPK2XsoX0gTaNYHRXbV1pUCnI8FjkUh6NljEwY1A/Dj1L&#10;IeBqJCKjXObUG4qCuXVFZV0NLT0tHR2VDeW5sZDZZVcZ1SK5QiSTCUQiDo9LZ9IzsjIGYnF5Om1A&#10;X8oBPLAfVGWm9M9K7Zed1j8nfRAjO4ueQ+OyOXKpzKTTm/UGnUKFClnUOo/ZFrK7fWa7S2dy680B&#10;iyPs8ASs7qDNk+vwRVyBPHcw35tb4AsDhcFoSThWHi0qjcQRDdm9PrPTa3IUhnLDLqfPYvaYjA6d&#10;1qJSuI36PK/DaVCbVVKzSuwyqhx6mV7G1UrYZpXQb9P7rDowDXKBhJ3Ny0nl09LErCyrRhoPucvy&#10;g0gCH9BKuJDRiHkWtcwgF4lZOVIOHTQg5zG1Er5KyFEK2CBQEJg6qUDBZwGQ5OWkAyB6fcPgi5jZ&#10;nKxUdmYKkvi0DNCMjIESLtZoJiDk0IiXl8/KJlEeMwscoNdDTLmEM/rjeTEZ2Tweh82i0dL6sAb+&#10;izLlXxbWCd6ab/9yneXaItYXi9O+WTro6+X9v93I/nyT9vJm6539uYkzlYk3Yjd36L7Zrnh81Pbj&#10;If3dvYrvd0nv7lY+2K97sF9/d7fq+63qH5bqb03Tfj1Fd3+x7+sZ1pcr+h2u7fftKu+VZbZ3ZmtO&#10;zrZc3Fy7tF6zrDGwqKF4cUdTrd9Rnesp9dryzJp8q64y6CJu0bbiaInHGrMbQEztap0ypKW9JD/m&#10;MdcUR8rjuYURb57XFkleBRyxGXMter9GZuDS/SqpJjs9rJYvGzX8wMplX5x8NXHjUuLu1cStT+5d&#10;eOPbd4/++PGJh5fe+v69VxB9cPHUL1ffAf3xy9uun3jx0aenH3526sYHhxPfvvPLjXc+f2ff5dN7&#10;Hlw//beb793++PXErY8TD75K/Pzt1dNHJrdX5WpFYZ24yKarjwQa8sONBZH6aG5l0FvicRQ6rXGH&#10;pdzvDupUMbsZqVUhX7HbXmAzeVWSiEldYNOX+ew1YS/51WxIReHkwc310QBqXRVyIzq6qbq7qrgp&#10;llsX9c4Y2opp2SRhq7g53MxBciZj7fRZX506d+P42cSlW4nPvk1cuZW4cuP5mfPaCgrmjx61cd6C&#10;5dNnHN+1O/Hjj4knj+/evnnr6y/+Uwdwr6/3H7y/1NnfXx4/uX+X+k7ww4ffX79++8oV0JuXLIyY&#10;9S6FpNBlw5YAdE0kaBJwgDyLocRLfYY2ZNAU2M1IsslFUY8t5DSRa58R5rrMYbeF3PyMIYMxYlQI&#10;8/2OxorCqsIIJMN2Y67NELTofEa1Qy3FZIUpy2tQefRK0EDIqq/KD9UXReM+h0srNUu4mIeLkhfv&#10;Y/LETN4QCwGYopWMdEykPfXlmLGbiyKdFXFIkmm8viCIybYq7EESAHrmiMHj2uvbSvOJqxhhU2F4&#10;VHNNQ0GkIugv8/s7SivXzFg4Z8SU1njj1gWbz+w/fXDDof3rDry2/dVDGw+um7lm45z1R549tGX2&#10;uucXbD6y6cCayStWT179wZELn7557e39588cfG/NjM2TBs9YMX3VgS0HT+x/89N3Lv1y++Gru186&#10;sfflI8/tWz972fjWnp6a9pnDJmycu+KFZRtf23n4kzfPfXHu0o0Pr967cvPnr75/8s0Pj7/5LvHj&#10;o8fffPvNh5/cv3b90qnTie/RhV9pjOUH9Vo8BezEavL8dfnBIo81aFLHvRajhI3lIM9piPusRQE7&#10;ELJqdEKG1yDH2oFlAmFl1FcWdrt1UjQO1kQABNoQDYgWiyT/wIRFCqsnolhkwcHyhFXMJGQiRBSS&#10;aP+Y04jlb3xHQ3tZAThYs7CSYu1DkjP5DYX543qwKCMvUQs+mHhqyIilEAsiolBInikhuqqLu2tK&#10;IAMa8jADkiAAaMajhLWkdBiDUogDGEWgdKIBdSGbBOLsR9FY06G2Md87pMC9YUzb6a3LPz303M03&#10;9z++cCJx+Z3EpTPUqd/f49JbSeapR5+88uDjI48+fPnJBy/9cv7Qo9O777+69c6hNfcOrvp2z6Jv&#10;Xpj79fOzvt4+8/PnJr2/atjJBR3Hp7W/OqvrjTnDT8wb+cb8ka/MGfnyzFEHpo9a3lZ/aOG89/bu&#10;e2ffS8ee239w64HDzx99aeeJt1766NV9Hxzb9c4re869tu/cGy+++9bBd989+v6F1z/67NSlr85/&#10;/t0n3/x45dsH124/vHr7p89v/3Dtu++vf3/n8+/vXL999/Nvf/ry1i+37yR+uJd48DDx6KeXt27Y&#10;OGvKSxtWzutpm9hQPq+nZfHoIYNLwqPqiueNaB9RU0i+/ttTFSPHgucObxteHQdn2YRhW+ZNXjt9&#10;zOqpoxaM6pw/smPx2K7Zw1rGNpZN7axbOXkEMGto89b5UxBOG1y/femshaMHj2sqH1EeH1dbNquz&#10;aemo7tUThi8b1TmrrXpydWx8cXBycWBOWe6axuI9PS0npo78YOHUT5ZP/XzjjK+2zb61c8Ht3Ytu&#10;7pgPgCAO4HsHVtzdvxwh6F4HMDjEMXxn31JEkRFtDg1g3tg+78rGKZ+tn4Tw03UT31sy/NSsjnPz&#10;e05MH3x4dMOO7sptw6q2j2t+cdaIQ0smrhzZsrinae6QhmmtNRMbKsfWlI6oLBlWUdQSDx1+dtXZ&#10;l3ctGNeF7Ss2mQixz8T+E3tR7HhBIMQOFvzRzZWTOpuG1ZT21JZNaG8YUV9REbQX2KmXCKQ2F/rq&#10;os6YE71aXOLT1OSZqiPWpsJIRW5uWTBUmVuATVG+Izdk8IQNnkJLaHBB1ZLuMUsGDx3i81UpZdVy&#10;YTk7u1vKHSZk9fAYwzk54zg5k3m0OQLmYiFrOZ+xTsB8TsTdJRPsV4gOK4QvyYUvKbgHFIzDGuYR&#10;Pee4gfeKXnBEzTkoZe4T5mznZbzAz9wmzHlWnLNJTFsjzFrBT1/Jydwhla5hcdbptQtMqursfsXZ&#10;z7TJGE3stFECzpD0tCGDBs1UKZZGAh16iTOnr5kzSEkfKKcNUtNT7ZysiIhTLOaWcBgl2elDpMJx&#10;GsUMvXqqWjZFJpoqFUwWcMays8cw08Zy0iYIaVMVnBk64TStcKKCM0bMHCtijhYwR7NpY5j0CSzm&#10;NC53jlC8SCxcJmMtk9OXKOgLFLRZ8oypytQZpqx5fs5IQ/+5hYK17ZYNQx3bJ4cPLSnbObdgWY9r&#10;XKlpXLF7alVocUfZ5nEdO6eP2jl9zAtTRs5rKNswqv2TvRu+PbHnlVUTtk6o3zGj6dnJ9YsGFz4/&#10;bfDJLTMvvbTq2qurvnhzxc23V/7wwcrEja2JWxsSt1cnvl+euD0/cXP6L19O+Pn6qAefDv7p0/af&#10;r3T/8uWoB5dHfHeh+/5n4xPfLko83PLwy6U/fbH88c2NP36x7vblNZfOzDnyQtfWxfWrZ1Qtm1S+&#10;dlrduumNqyY1rJvS/tyckc/PGbdz/tT9SxftX7p466RpCzuGzmkevHBIz8qxo1ZPGr159vhlE7qe&#10;Xzz12cVTayN+m1iqZStVTI2MrkseApbLuVKlRKiRyaR8JfHyamU2k9rtTF4HbUh+/RfMXgcwkvQK&#10;6m9UOoVNp7AQ9PqAFSJdr/dXwJLxGNhFipMQsrHXpnFYOexe1y856Qsa4e8dwAAIDp1HIGCLJHyZ&#10;TKiQCuQirkQhVslFSgBRct6Ay6AujuazOUIuRyoUyURiCV/MY3IZWczstBx6JpORxaIOBGdxYQbM&#10;s+hcXnuE3P/82zng6vxAbTzUVJjbjNXMZSx0m0oAl7HUriuyqGMmZZ7LWui0xe2mfL0mqBA7hTyz&#10;EHsTrkmn9CukLqXEZTHmUT7gks6K4s7C/JaieEdV1ajKqjH5hUNz87piRSOLy8YWlowsLRtRWz28&#10;pWFYR2NnW01tXXGsIuIp9VM7UqeM79dIi93Y41EuRoz64XXl2MEiCZvYQqcJO1jsWrFfJV5hSIaN&#10;Kuz6sKEFiG8YGcF0K4RkN1jkMmM3OLS6JO4wQi20gQ8x7IfBcUh5nWUxyPjUEvChE1Eor8vzQ09X&#10;ZVFHaQFyoSBsI1uL8hryg0Gd3CbmmAVMj1KEgogBZX7rkMoYeb/GDIYQr+R4uR5cEcV7N6astpJc&#10;vOaDA3SW541uLkftoBNmwxJYiFJQKHan41rrkIQ6Ep8uDEatYRIsQSoaBCFxfsMYWAgxpGJzC8BC&#10;6IQeJIFPNIMgDYVmJCWCAAe1jlq0KBdiqD5oEFBFqomMaD2IDS6PozhkhEkAZFBfCP8fcwD/ndPx&#10;dyDeWQD07x20Ylqw9/gRmL/+uCwsSLoJ/+jtA37vAyacXx2E/1Dif41ee/6AP4j9b6O3Qf6AP4j1&#10;4g9ivegVgG0yZpi4kYA/iPWiV/6P+C/b8x8Aewr+KTR86pzcPyCWPC9IPZQ/AI8GoZr/q2MJysEh&#10;bnuEvQYQSeLBJSCPlYDwe2mSXUSjPHCgwQGfqEIRWmFUJ8onbt1/hJDm6IUgx07Az7JzM/4JOOk2&#10;Al6mQ5DtSjr8vChRygzys30ielDKCiu4URW/AFDy8uWcPHAIQIOjEcb1kuLkTcuFRhl1x6lFWWZT&#10;VxBYVeV2TaVDW+XUVbv0NQSgATCRBAGzohQZkV0roi5K5Wa6pKyQnBMW0ny8LLeI7pcwgwj52R5B&#10;jheEmBHoBYlCAFkIiDDyAr3CEpaf3C8t4/jIRc1Sjl3CsSR9wKYkDHKeWcG3KHg2KducPA9NHQKW&#10;sZ0ytlfB9eP5os314jjlWaQOUxaaZLUmaYNZ1giQI6pWBXX7tEPdZle1UtdQJ5k2ZQs4Tk2bW9fo&#10;1NTalFVmWTk5+arkoDNHrYpKk7QMChGVMSMSOjo/hkBYzkKvxhxSgKTkqUTq1CkgoWOYgE8d5bTI&#10;oY3yHBNXJYhebxmiCnYBOROMVBDIknTHUiePNbwSq6wpeY6zkXKQJM/h6QTU2VBBVlCUkzzjS/nP&#10;8lBrgyQGJJ2UpWperNdIWAjziNnC7AAvw5v0HHsFWX5ogAEU2KhXTMUpov5FwSmCAQZR8gA0j3JG&#10;UsdM+UVJr09F0vXbghYziOu0giolJ/lNWUYRJy0szEZFSnXCapO0HjCIa/XiKhmDcpaLcnJhMLEZ&#10;VmH2wByb9KHmog+jP5Pjy+jeGERklKFeGP7UcE7O0rAflYJJRkm5UUwdQ4RtMJU6hJ1sUvApl7mc&#10;OroNmrQqVankX0N+bVJeiV5AOVOTTqO/CxXMSiWrQs2p0XCrdfx6g7A+6VKqR91RLroBQiwKlNmY&#10;A9m5MhY1OSSnlFwVDzTM9klZnuTo9sjYbnTIX0F9aJb6bxBx/QKoMgANQK97Ownq6VNPgVOCogGj&#10;qAH41d3Fb4KpShZ12FfOLJQx4giVbOoEMHqFll8OUH1DSLWPSVJlllabJQ1maYdF2m1X9DhVI1zq&#10;kQjtiqE2xRC7sguwKQYnfcDt5NC2WdaAVtL+eui2CCGqjPrieQl/d6YcTCIDCLNDeLjkFDsIXoaf&#10;leJmDHQmffOUDxhPPCmAhRWdPx/VxySJHou+alEUW5UlBA5NOUIwMYTJjI1ZVM2HEmqVAcii07s4&#10;EncvATnpC5ikv/4DAKMVQ9giLzdKi1CWkhvE5KAVYeZxZPYTp/XhcTJVIoaBl6N66n8OSutP5zPl&#10;Io4qO5XT76/piApYCplAl9qP9tS/DcxJ44IGh5ydTembhR05O0eYMZA+sE9G5iAG9ujYi/f9SwqS&#10;QGArjNQBT6en9ssWsuXY0GencJ/5U1pOKk/C1fLo8owBrAFPZSFUCI30dEFqX3rKMzRaGh9vAsws&#10;IYro+5eBfKZYIzNkDqI99e99stNocpGCx+SnD0x7+k9P0TKz1HIFMye7z1/+nNo/jc9QyPhGdjZ1&#10;zDetfw6270KOuP/TA5CE7buEp2Bm8Qf2yRrUJ4eTrVRLbKQWMJu8TqQPoL4xzMmRayRuMcsqpLtU&#10;/KhBUq4VVig55RjdGDKY9zClkM5JTW7CcnRRdDn0Q3FOvjgnJqHFFawSvbDapmgi1z4DRkmjilsl&#10;Z5Uq2BVqHibPJqMEc0IDZmPMuphDABDo0jZJqzAtzh0YtUvbAB2nNqjvUTOrQBj5DQZePQgNqzoZ&#10;rdOwy03CGrusEQCh51XquBUIVcwSLaecRA38Kou4zoaCJMgY8yhrLMJiFSNkkxQ6FYUGflDPC9ik&#10;UZMwV8P2a9lBq7jIraiyCEsUtIBREPLrC3PNpS5V1CIJerWxqL085qoKmYoChljEVoR3PFGWwq0J&#10;msSU61fLVSmZEqfcrOcrFXRha1ntlO6RPr1Jx+O7tZoCl90g5ur4LL2IxUl5RsOnq9g06vpWAdum&#10;FNvkIr2IYxRxQVukSR+PmGdViBAq2DkKZja6i0FEl9H6S3P6mUQ5TiWHnNONWBVtZWGfTmgW0wIG&#10;ccylrQzby0NWv07i1UiCBqVfJ/dpFDGHpSLoDRk0sux0PZdpFnLtUqFDJqJCucCjppxbDjlXyRwk&#10;znqGHPlFKVDu0fAdCjY4KAIE+GGLHKU0FwendDVUhmwRszzPonApOHYpM2ySEacgXk6qw47ygAUc&#10;4lid2t3YFPcTXyNkCuxqhCGDBLnwVoNXmqhVCT0IgbhTCw3Qg/cc0BBDKaArglbi60VIHLEoAiGi&#10;+TYVCkJSd3VsQkcN3oWQHUAS3oVgAIpDFiKP4kAMry8mr0wwFdl9GgFCGANJvFZN7KyFzSMbSyEP&#10;k5oLAxCD2cQNDFMhD4AGE0WjpmAilSj3qvluJRdMVATvY9OGNs0d3Tm0Jg5hGAmd0IYG6akrGt9e&#10;PaKhBDSyozgIQwBWtRQFYTzkSRZYBc1QC3pMSwWpCLJ3VRWgCAAvgcmfrgKoJiRRETQ1aoRGAxMh&#10;NFTl2tEm5F0RUQAPDtUkLQY+LIR+lAIawmh52EmqDAvxFFAuStFx0lE18CEJG5DLo+IhikIhBrWQ&#10;hBiasb00PK6tCmJg4tGgRhBDEpSXB511+YHaqL/YS11fmW/Xx12mWPKzvoXJyx4BpA6pKqqOeMlX&#10;AyMWTVNhuLumBJyQUVkWcIxprYUw8fjW5PkgD4L8rEwuokQSkRzeUDG6paa9rABFIDXXpCLnnADI&#10;1BcEQTTEQi3FecjuTn7yECXquDkYGtCAomEYADHQyI5cCE3JK6BRBdiJ6njUYvBRBPapclqqlpOt&#10;YmZo2Fk+g9xvVBjELCUnSy9iWuQY3XyPXhZ1GW1KAfjggG4syasvCvtNSikjrcBj8xpUOiFbxszC&#10;JADCIhdiftDwmZgZADWPIWdlY1ZxamQujVLJ5Sr5ArVQpBEJ1UKBgseRsBhCRlZm/78q+DSViC5k&#10;DvLaZB2NsfK4k8/o57GpjFpJTka/fk//D3Z2KvVLEpOOjA6Nxm+2FofCbVU1I5o7Blc3FPvzHGoT&#10;dSGBVKUSyuQ8sYjJYaZnZQ8clDWwf+aAfrTUgYz0lOyUvql9/zKoz79lDnyKljEwOz0tKyMzOzOL&#10;lp3DpjP4bI6Yy5fyhQ69yWkwu/Rmh9ZoV+sBj8ESsDgirkDYGSSIuEIFvrzCYEFxbjzmj/4e4CcR&#10;LvCFgnaHQ6c3K1UmhdKsVFhUCOV2nTJ5cpc6s+gxqwC8KkjYmXoZ36FXxIKu8oJQ0GFUCpgKPsNp&#10;UJqS19si1Eq44AAgwFGLuAUBd3lB2GXUKPgsrYSvEfP4tAwxK0fGhdh/HPBFVClgc7PTmOkDOVmp&#10;iJLTwBAGEAWIpIiZTRzArKwUtDnzN7Bp6Rx6BnWbHis7O61/RvK/YJkpfRlZKeBTyEnLHvg0l5Yu&#10;4rG1GpXBoGPRUnL6/4uJ9S8bR1hfmWX+dKXuy9XCL5dmfLVswO11KXe2MG9uln2+Xvbt87rEyVji&#10;cnPio4rEccfN50U/7JHf36dMvOJMvFeUeL84cdxzZ5vy1jrxvfWqnzdbE88HEzsLEi/E7q31X52r&#10;e2ei4PaWcOLt4T8e7kycmvXps2NGesTDPYYl7U3VbktjQajIZXYrhOHkkYj6aKC7qpj8PEQOLpBj&#10;B+BQN7tGPPl+W9RnjQXsIYfepZX69IoC6uczf77VmGfUVXpc9aFAjdfTGAr2lMS3z5+8c8GE8y9u&#10;Ttz4JHH/izvvv37p2M7P39yf+Py9nz87++Di6Uefvv3L1XOgkfTl6f3fXTjyw6dHH3/1VuK784lb&#10;5368cvK7j1+9/dFrn585/P3HJx5eO3/30tlrbx09uWvTtgVTFozqzDOpO0tiRQ6zVyFuK4wOKSus&#10;CrgHl8b9Kml10BPWq0JaRVd5UWM0BIFCuylmN5CfvUCQn6hQ5eF15eQ3L0QLnSbQbcVRNEtF0L5w&#10;7FDM56LsgbyM/vzsVJNE/PziZddeP0N9A/j964nbTxLfP779+tmTz25//+WXb3z4wXvHX712/r0H&#10;X3+T+OmnxKOHiZ8fULc9/+3nnx//9PjJg1+ePPzVywvmowd/e/TTL8ATCCQPCv/yMziP7/3w8M53&#10;ybyPqPD+/Ue3b9//5pt7X3/90zdfJx7c375yqV+rzDVqrWI+9gPYFRR7HNgDBHQqwCYRAEgFs9jv&#10;ivmdeV7KB4zBErAbvBYtBgvGFJh2nRzDRyPmgFmY6ynLD5ZGAyou3aNXYtaKuiy5NkPYbgyYtQ7s&#10;iSW8YPIDwNQ0pZUX+p3VBbkVeb6ITV+Z562Lh/JdRite5qUczJAFbpNDJQzbtK3lBcObqzqri7rq&#10;Srvry2oKAk0leSVBR65VE3UaamPBIbUlSGqvjA9tKEdqRcTTVhGDfFXUV+izliZPADcXAoU9tfXL&#10;Js9cMGb6pPYxu1ftXD9z3bwRc5dNWPrK88ff2ndq/ay1wEevvf/a8y9tnbt255Lndize9sKiF97Y&#10;fuL8Sxcun7z+0euXv3rv9pv7zuxe++LZI++ef+XcycOnrp2/fO3cxWtnPz6x9+jzSzdsmrdyzYyF&#10;wM6Vm7YtWbt79Za39h9D0gvLNh7eshsExVyzaeO8RevnLNgwd+G80WNnDBt+9IUXEnfv3r162aNS&#10;hE26Up8roFfURgPYswVN6oBJGbJqcm3agFnlNcgRFnjM5RFPZdSX5zT4jAqkAm6dFKlYO4hTFgNt&#10;RGPlpCHNU4e2Dasrw4JFzviCIH5frHpYobAgFnkspclLL7AaYtlCKvjNRRHysV6oIn9dQhYIQIOa&#10;lelUCKANYsiFNQ4h9PTe/wwlZK30aaVYr4nbGEUQJzEyYsVvjFMf1SYLNCyBVSDI8oqQuJyRiijk&#10;EQWwImMBnT2q6/ThPVhkkQsWlnuMc9srXloy6dODz375yu5bJw8+/uhk4uo56trnK+9SuPwOhV8v&#10;gn4n8enbP186+fOlE08+efPJhVf/dv7I4zP7H7+x69Grz98/tP7O3hXf7Vzyw56l919c/v3uBZc3&#10;TDy/dPiJGd0nZg9/a+7otxeMO7Nwwsl541+bPf7orMkbh3RuGjHq5OYXPjjw2sG1ew5vPXLqwLm9&#10;m48d23H22K53ju98B8TRHaeP7zr9xp6zJ/e/e/rQuXNJN/Cnb31644Ov71+58+Dzez9cvXP76g83&#10;P//h1tU7N6/c/vbqt3e//O7J7fuJ+w/uXrmWePTzxTdfG99Yu2rimJc3rlo9Yfisrqb5w9unDa4f&#10;01A6ur5kamfd7GEtE1oqB5eEwQEfE9qKScM3zp6wZd5kcvZ3ZnfT8ok9zy6Y+sKSmeAvHD0YuZAF&#10;qUvHD0W4ee6kRWOGDK+Oj2sqp7J0tY6uLB1WVjijs2nFhJ7Fozunt1dNqi+c1Vwyt6lobNQ+IWzd&#10;1lFzauaYDxZO/XTlzKvrp13ZOOXzLdO/2jabeH+/Sx7zfXxsw0+HV//w4rLv9y65s28pCELfO7AC&#10;UeItvrF9HjkxDA6SQEMJVF3eMPmT1ePeWzL87Xldp6YNfn1i+8tjW14c1bBjZN3mnurlXZULOsum&#10;NRfP6KicP7R54cjOOd1tY+sqW3IDxVZDSzyEjSj20kMq87GLxr4UNLbHiOK9A/tSsg3G5hOb0oYC&#10;f3M83FKY11oUJZ6PoTVFzYUhsr/tLA+PaSkDmgt9xR5dZcgChSUua5nHXRUM1YSixY5wWOfO0wfL&#10;HPEKR0GNI9rmjfaEoyPCgU6Hvk7JreJndQqZQwXMYXxmDydnBCtzHCdrhoC5UMxdJmatETE3idjb&#10;JJzdUt5+Ge+QXHBYwT+k5R3WcV828I/q+S9peAflrL0i2k5B1osK7h45e7uM/ayUuUnK2iBnrZOz&#10;NsrYOyXSHRLFRoVymUYxSyObqBSOlXLHCVjTBcKpLM6EHPpshXy2zVzHo9kG/MlG66+lD5JnDTDS&#10;0oICZpFEUMpnVzEZTUxGfXra4Jzs8QLeAq16pc2y2m5eZtDO00gnKbmj5YwufkYLa2ADo18ja1AL&#10;N61VkN0lZXaJWZRvW8AeJeCMFwumSKUzZZIlKsk0ZupSFW+tVTJVNGiaYsASH32ma+C6av6ZxdFL&#10;L9S8syn/5Kbg6xvcR9ZZX9scenaq/bkpwecmhzePD60fG9kysXjv3OYjy4e/vGjEjunt28Y375jW&#10;uXtm17bJzVsnNGyb1Ll39oRNo4cuH9K0fEjdiu6qZV1FS4fmLx8e2TG34uS2rk+OjL/w8vCPj3Xf&#10;Oj/5b18uSXy7/KdLEz99tf6VLYF9y627F1t3LLTvWuLbuzLv5O7Ww5trDm1ueGNPz1v7x7++a/Sb&#10;e8ade3n+i6vHb5wxdPWkjq2zhgMrxrYsH9W0cUrX5ildGyZ2rhvbsXZM67pRLWtGUAYs6qjaMKF7&#10;/aSuzdOGrp3Uvmpi68ZZo6Z1Nga1elEKh9OfL8nWK1gWfpZcxlZqZCoRRyDiKBRCI7nnGSFgVLms&#10;Op/DGAShlliUIhNC4gyWCXR6pZ24fjUyE/n0L/H+Qg9x/XJoInaOECF27uSWZh6Tz2XwAA6dcgYT&#10;JH29lCf490ksykNM+YCRS8AWibgS4gOWi5QKsUopUROQM8FCDpRTp36xhxdwuCIen0DIEQDMbOrq&#10;6eS3h3u/DSyV8tUaqd2g8Np0uT5bPOKtjOfWl0RbyvI74qGmiKfOb6sCwq7GPE9zyFHvsVZajTGH&#10;rdDjKHHaiyyGqFYdVMm8CplHIXGLBDY+2yTgWcCxmPJ9rrKgv6oo3lFW1lNZNaa0ckxB4YhofGRR&#10;2fiq2ikVlWNra0c3NwxvqetorqptrijBrmBYXQnG+Jjmmupcj1PGL3ZbxrXWLRjbs2zymIqAs7Uo&#10;b2h1CUJs7bwqcVAnB9FSGEESdrYhvQJEZ1kMWzsQxF2KrSD2e3lmDfZ+2BMC0IxU4u/E1hcbYKRC&#10;28SORuwSsQdGFKryrTrsHolbF2IotCmWi1wwiUQHl8ehH6VAIUJsJimnaXG4Pt+H2akm4uxIXrGG&#10;V37MZqAx6U0aXIe3bExxSMXkhtQSrxEbb5SLEPMbLAewOyX+aegc21JL/gGD0qEfjUO27qjCkIrC&#10;+WOGrZo+YcawDhiDjLAKSiA8uql6ZEMlmgLVRxRTKKqJFiDeYmqfH3JDD7b97SX5qBRxhKNcJKE6&#10;2CQHtDK8MqBesASNY+DS0CakDUl9IYws//9zABOauBaIPPlxmTARJQ5g4H/RAUycgnI2dbTu/ysQ&#10;e/4RfxD73wap3T+C1P0f8QexXvQqJOaRn+Ol/7kD+A9qfwU3oub/c5CW/Cf4g4bfgAf0T0EcSP8I&#10;Md3be0szAJo4bvHUUErS2fCrGRCGwG8P9D9A9PRqAKRMP/h4+shlkMT04gKtMEqUEHkI8LNt/xTc&#10;TAsBL8v6H8i08bPcyeOb1IWoYlpIQgeI/4N0DNI/qZoSn7eSG1fzS7TCMr24wiCpBEDoROVmeQ2B&#10;RVFrVdbZVPXU13k19TZ1lU1dYddUElhV5RZlmVlRqhPHAb2kkAC0VhQDRHQ/8dQKcrz8bA8vy83N&#10;dBH0ciTMIPEKUy5etk/O9St4QZUgpBaG1ULqU8EIjfKYQUbdxqwVRzSiCFKV/BD1yUk2demojJ0r&#10;51JRQMlPQuBX8D0KvkvOx2sF3jWsEo4ZkHEo76+CZ5dxrNS12AyblOVScKnPear5ucQVqoMxAmoI&#10;K6lLlWv1wkaDiLp91CRpM0tbzdJ2i6zNqx/u0Q11qrvtys6kG6zDrhziULclD+BWkbOevQ4wtDwI&#10;9GpCk55PhgABmEj67dHEAK2AuhFXLyo1yyptyhqLvIo4Tojrl/JiSqiTrAgRhRhoEMjS67AErROU&#10;WeWNVllT8igndRe0SULdkmoQVdiV1JXUFnkFdXJUXmJVljk0lU5NDXFU64RFsETBjhLnNLGHOLOT&#10;d/BiIGMQYZzGoQqAbQCKA8g5P8r1mzxmqmDFARDktmG9KHmuV1Ct5lWquOUKdqmcVQIoOWVqXoVW&#10;UKUXV+lEleiTcnaRlEndD4zipIww6cnkTzZAcl6lHMAy6krkX8ejMMdN/kiRnCgwlCigVZNt+88d&#10;wJR/OuncRRIaEM2IprYqYN6vR6tJe6InUGAXJs8X1qo5NYCKXQ0oWVVA0g1MuVp7jxImTxM2mSRV&#10;yfPQv/4P4DdLqF5BzUL8KHoaoKLuGKBWAY0AMwnlElZyMWmgLtQs8dt0QTl9UetfMyZPr/6qh3pA&#10;xXgQJkmNRdZAlStuhBnA3593rIP9ai46UpmKgweEJ4UHV2kQVaFXwNRf/b7SaosMeoA6q7zdruxy&#10;qoe6NSMIyPFfm2KIRdaBQaET1qm4FTJmsZgWF9HykkZSHmspExOmW5Dt4GZY2WlmEc2FKJhI+vW6&#10;AgqUR1+cvMZcysgjf2JI/o8haldVJ12wVP8kVzf/6qOVFZtkhWZ5kUVRDIBA1CiNk6kVHYCX6ej9&#10;m4uEETCIqcuf9SLq/HrSDU/9+yfZJcgqQLUhUpPe3zJyWh19AIMu6bYsSU4FeSp+EFOERugXMcwZ&#10;fQWpT3M4WQohQ8vOFD/1733SB2bwWQIRV4ztbL+n+iMqYAulAllq/7Sn/9SHlkGXCeUQyBiUOaDP&#10;wNT+6UqxFvvd9AHZA/ukZQ6iqSQ6Dk3Q76+DUvtlculCmUCF1P5PpSAqZMux488axOv7p+ycVIGE&#10;Y+TRlen9uAOeyskcwFcIzfQ0SWpfZkofFj1dpBY7GBmUAxiqBCxJrwM4J50uFymwiU8bkNrnz0/T&#10;s7J/7wAWMJVSnoGVJe3/VAb1ZV+BHDv7/k8PSOmXiiy9DuCUZ2jcHJVaYus9AYzNOl4q0vrnUEk0&#10;hU7mlXEdEhZaqcAsrzJIqjX8Kg2/UkHddU/NeAjJ3ykw7jBL9N7VTP1DgpoZqKu/qR4orcf8gB4F&#10;gKC+2itrAKyKJruqxalp8xjavcYOt77NoWnG5BbUDw3qe2ySVpOg0SFrN/DqpVklClq5WzkYUbOw&#10;ScepVTOrVIxKJb1CQS+2SCos0lKrrIx8ZN0oKjIICwGXutomL9cL4krYyYqA41BWejXVDlmhXRYz&#10;CsJuVSzurvVq8zUcm1ninj5ifk/DhJpoe6GnLt9el2uq9mpKHfJozFXZVNzRVt5V4CrRC6xGkT3f&#10;WQwOcwBfxdb5DEEZQ26WmuoKq3NtATVbqmIKFXSugSsWZ9EEKRlhi7UyFFKz2Vax0KmSRixavZA6&#10;FKgT5Eiy+gdMcp9WapZy9DyahpejYWchdCoEEbsOoVVOrXNOtSigl3v1MouYrWJmYNmDMECulkUU&#10;RNCgUNDTDHx6zGks9lpNQqaclorUqE3n18kAD/XdU2meVVfidcad1qBebZMIiPfXIRfYZdSamvSu&#10;cYt9RowxLTfdpeKaxTQdLyPfofZqBUGjJGSSWiR0AByIxd268pB1VFNZxCwnfl/ipCxy6/MsCiDf&#10;psIbSGXIBg5xH+LVhfgda5MHTyEMIKNTzu6VRBRiXVUFjTGfXyuEHiSBU5i8fxjy4HgwvSb9xIiW&#10;+kzICOBFCK9Do5vLe+qKhlTmD66IklcgFA2d1WEHeVlqSF6tDBoGQC0hyG9DMBjCiIKJuiAk5oGG&#10;5NjWyl1rFoxvryZHbJGKopGKLCgFkgGdiAgjRBKqCZ0wG0lgklLABGGTMGAwdCKENnJeGa9tSILw&#10;sNpCREGjlQCUBTGiBy1Qlby0GfrJ0d6gXtxcGAABMSJAzuaSmg6vL0ZTwFRogBjyohQoR2ugfdBQ&#10;oEFAG/EKo5TO8rzpw5qREbkQxcMlHnHUkfi5oR9luRQchOvnTlw0YSgKhQZUBErwaBBFEmyAbdAA&#10;S5AKbRCAndCG9kG3QXviueclL6hEv0UfxlgIJ79EGHeZ0P/Re0GEjEowS3w2AIRbJYJkRcjVWhKt&#10;jnjBgVhdfqC+INgQC5UFHJDv/REZYanfjozgYKRgIFSFPbVRP9SCiXIhUJnrLg86wUG5YGJskh+7&#10;UUq+XY9UojOSvPMZMsRaRMmwwqhEaoHDgIpACfSjRMKBAZAETYYh9RO5gi+lpxLXr0nKsauE5DJP&#10;v0npUIucGjFCJAFBi7omFuxuKHdqZCYpn7remZ2j5jEMYq5ZJgA0fCb4Rkzo7BwpIxNRJKkFHCWf&#10;q+Bx5Vy2jMOSslkSFlPMpHy6Ejb1XVsebaCQOcis4UQDuohPYzVwJbx0i04kF+ZkDvwLLa1P8lbk&#10;TCjRCPkmmSxgsZTn5bdU1LRV1dXHy0tCBS691aTUacSKJGRSDpeRlp7Wt0/WwH5YqAY89W/9//qv&#10;g/r8W8aAP0MbPWtAZurAjLT0zPSM7MwsRnYOh8EUsDgiDk8nVRjkKrNCA1gUGofG4DPZcm3eXEcA&#10;iLhCee7cAl9ePJBfFIqVhAvzvREg6gmDD0CAOIm9JofP7AzaPGEn8nq8ZotJoVTyeUa5NHlLM9Oo&#10;EHrMKr9N69DLdFIOojopz6qR+m16t0ltUopcRlVR2AuOXsaHvAyLH/mog5gD6GVCr0XvtxlNSolW&#10;wicngMn9zwiJPxi0gs9SCSHPk3LoMi4DhFEhRihiZgsZWeCQK6B5OenszBRm+kBWxiBOVio3O437&#10;293Ovbc9Ex8wYdIyBgKETx0FhnBaf14WktJZTDqfz2XkpEpZ/UoctGcnBl+d5/p0jeXmZuUPz4ru&#10;P8++uyXnxrr0e9slX6xlXl2Zc/tZ0ZODpicvmX/cp/l+l/z7XYo7u9Q/H7Yn3ogkXs9/csB9b7vt&#10;/nbTT7u0D3apH+6yPNrl+nGb+9v1lsuLle/NFu4b3OfqetfPr7QnvlibOLNsVYOtVpZWqxPU+23E&#10;AezXSOMOY02YukeusywGujR5LDjXoCz/7cq47pqS9qrC0lwX+nxRwF4bC1ZFqXtiY05Ta1G03O+O&#10;WU1FDmuV113j99YF/c2RQERJ/fl0VHl4+/yJZ3dvvHhs98NLZxMPbya+ufjTxbe/PPUSOFdee/Hb&#10;c689uXI+cePCdxeO/Pzlqe8+OXbmwKqjz8778Pizdz9988lX5+9eeuvWB6/d+uCNx198kPj528Sj&#10;24nvr9+7dP7OJ+evv3tqz5qlkzubuioKYza9VymqDrkrA87G/GDcbogYVTW5HkQLrDqEtcmTEGU+&#10;e0ArC+kVqGBVyD22pRY0cf12lBYAICh/sFXdWRrFWmYUsyT0tMy+f1GyWfvWrL/34WeJ754kbv6c&#10;+Pjrq7uPvLVu25dvnn58/fqNDz+49fHF+198mfjhbuLBg8RPP/78493HD+7/8uThf+YA/tvPD355&#10;9NOThz9SFz4/+Tn50d8k7t79FT/88Pj27btffXXrypVvLn7yy3e3Et/d3LdhjZHPjjksXrWc2gPI&#10;RHkWQ5HbDoRNOmwPCuxmbBUKvY6w00xGitOgROgxawht18nJUMIIAjPoMPqsOvDznGZyKX2uzVAb&#10;j7RVFhcFXJimrAqRTSkGP2DWQgCphX5nVX4gbNX5jYpcq6bAbQqaVSYJG23l1krCNm2eQ1+W64p7&#10;LdgCIQl0kd82sbtlWGNFQ1G4IuKpzPPWFATQi4ChDeVgojs1leR1VBW2lhfUxUNIDZuxZ7CWB3zd&#10;VTVrZs5fNW3hhNZR80bOmtE9bev8LXtX7zm4cf+pfSfeOXz6zIGT7x19+5XnDiwdO3t0bfeC4bN2&#10;LHnh1O5Tl964fOH4pRN7z545+N7J/e8e3/HmuePv3bnyw2fvXn1u+Za3Xzrx2VsfXDxx/vSB4y+u&#10;37Zk4vTZI8ZtnLfouSWrdq7a8ObeQ0e37V06cdbCsTPWzlwyf/SU0U0dPbWN41o7Zw0fPalzyLCa&#10;umlDhz63dOn9z6/e/PjC2FZsekWFbkvUpvfr5H6DEtWP+6xAvtuExQIrxX987jd5BXSh3wYaAwpL&#10;BrVq5Pmw3GD9yk1+jR6rFZZFrGIAlkusdFinyPKEdQpLGwAa8sTbihD7QCUjHfJYDSGDXKCRhAUR&#10;qxhoKGwuioAPYWxQjQIGQJZjFJ3calIOZrIEk7JAY3EkJpEFEes1jCHOYGiDGdjlQhsESF4AYmCi&#10;XJiHHS8Mgz2jmqvHtdfDBlStOmBd3tP46soZ1448f+vEi9+fefnnT04lrrzz5LMziWvvUrj6zt+u&#10;nP3bZ+/88unZxKWzTy69/eiT0w8unoLY4wtvPD53/Oe3Dj18fc/D49vvHdj8/Z7Vt7cv/2HXivt7&#10;V97esfDKusnnFo44ObPnrdkjz84bf27hpHcWTTk9f/Kbsye9MmvakZmzdk2cNq+pe8vkJVde/+TD&#10;Yx/vXfvS8e2nj2w7Cbz83AngyLY3jz5/4tgLJ49tP/Ha7lNnDp+/9NaVL9+/ceXs9Qtvfnz5zJUb&#10;F29/8cnNax/fAL7+9Nvvr//w0417j2/9+OT23cSjXxKPHn/21qlj27bO6uoYV1+1c8nchSOoL/vO&#10;HtYyub1mTEMpwvkjOxAFPamtemxjWXd5lDiD541oXzp+6MLRgyG/bsbY3Svn7VuzcOv8Kcsn9iwa&#10;M2TJuG4QwIpJw1dOHrF4bNfM7qYJLZVjGyrmDmmf2d48qbluUmv9zK4WqrjuxuntVfO76ha0VUwq&#10;8k/Od21tqz4xfcwHC6Z/unLmxdXUgd0vnp35zQtzb+6YT44Cf7dn8aMj6346vJoc9iXngEH0+noh&#10;Qy5/RggmOH9wAJMroN+Z2/XmpLZXxrUcHt20d1TDjjFNz45uWje6adnIxnF1sbENRROaKia31E5p&#10;bZjQWDOyvGRIUf7I+rJxbVV4C8C2Fptt7H67q2MIsfvFXrq9NEzeLABwygO22oh/dFPNyIYqzNjD&#10;akpXzRi3eOIwbFMXjh8ya0TL9GGNU7sbsVltigdLfZYSt2lEdWl7LK8xHG6NxtuipTX+wnJ7fokl&#10;Um2PNnljw6PFU8rKp5YUDPcZa5XMIka/VgF9MI/RxWMMYed0MzNHsDIn8RizRKxFUs5yCXu9mPus&#10;hLdTyn9RLjykEB9WCQ5quIf0lAP4iFFwzCB6Wcs/pOLul7MOqPh7lNydCu42OXuzgrNBSWGznL9d&#10;JN4ukm2RytbI5YsUktlS0SwhfwaPs0Qgmc8WzKSzF8gVC2ymNgHLO/DPruz++swB6vT+5uy0fCGn&#10;RippFAnbefxuHn8EmzuSwRxNo01gMWeIhAsVsqUa1SKDcr7HMMkh79HymsVZVZyBpYz+JfR+xcyB&#10;ZcxBFczUalZ6AyenQ8DqkQnHqBRT1PJJfO50IWepQb7KIV9i5S73clbnMecGnrmwMv+XE92Jj0c/&#10;fq/p4Qe19z+q+O6DonufVH9xsuLGqaZvT3feeGvI9dcGf/rSkI9eHPLB3qFvbGg5sLB6x/TyXTNq&#10;d8+sf35q7fNT63fNbNs1Y8jm8c3rR9dvGtewdWLj5gk1z06ufWFmw/rxRVumlG6eEl89JrRqjH/L&#10;zIIXV9Qe2dj02pamF5cWb5nmXzvOtXykY9kI59qJec/Prdg8o3zl2NiiEfkrxpWum1a3aWbLs3M7&#10;dywcs37SuI2Tpq8bN3HFyOHLe4asGNG+amTT8uFV89ujy4cWbJpQsnN2xd75lfvmleyeE985s3jJ&#10;4OCKYYVbJlZvnVK7ZWrDC/OHzhtaHzfpFOlcfn+eNFOnYFj5GSoJU6UQqLk5AiFbKePrNVJrrwMY&#10;hFnjsWi9OrldITTKBQaESpEJhISn0cgseAMgUEkM5DPA5LcaIVtOzv4S7y9oPlOcPM77q9+XHPNl&#10;ZrN6TwNzGbykE5fyECOavBeaOv77ewewVCAnPmDiBgYQJYeAk97l5CFgjkDE42N7C4i4QoAoZGQx&#10;aRl0Wgb1bWBWDodDE0i41IfG1BKbSe3F8uK3F4c9FVF/TWFucyzYnO9vzPc3xwLtQL6vNextdFqL&#10;3c4Sr7sMoc0SM+ojem0uoFUHlXKvROQAVAof+Eh12IoDgfpIXns03h2JdQcj3YFwV15sRFH52OLy&#10;UdXVI5vqe1rrO1tr6luqKjqqi4fUFvXUlo1vq8deFPs37NCGVBR2Ja87xi6OeB+L3RZsWT14L5AL&#10;ECJKHMNNsVxs8Mg//LD9gyT2vZg0sMuFDIjB5XGoqsvzE08wUrEPhH4oB43sZE8YTh7nJX8fREFG&#10;Hh0624qjIxsqSSkVASfESBHN8TB0Eg8u5btFGxWHMZthEsObe32+h/xEgNd5vLaPbCzFTDW0Jo73&#10;enJ5GJjEV42iUWXYM6K+YlRjFQrCjh1FoDhEp3a1jmutQzXJOWBs3SMmdWXQBeEpQ1oggB0vAewh&#10;gDGoGqxCe5IGBBPaACLQXVUMPrJAD1oDRaNQNBGqjK0y9KOOEIYMgFTYA0lUGVYB5FlA5l803Pz/&#10;I1Cx8/4plKwIIdScKECEtbyCXuIPULHD/xQabh6g5kQARJWsXILegv4XQX6v/Ef8Qex/G6Re/whS&#10;/X/EH8R6QVKJTmKhghkG/iDWiz8042+I6vh5OkH4H6HmBv8JOLlJUI38v4ZcBTOgYPn+EXKmF5Ax&#10;PFK6GwCBKIQNwnyjKE6gF6Ab5CmYIRk98J+BPGvIyBlBhChUx883CGMAsqOCEECSJMcnyvIIMhyi&#10;bLso2/qPEOfYAAnNLqU7ZAynnOkCYCfVdNyYjldkEBSZRGVmcalVWmmVlrvV9W517R9Cp6berm7q&#10;BfXhxr+HU9vi0rUC1M29mma7usGqqrKqKi3KCrOi3CAt0YoK1YKYkpdPvsILiOhBIS0gyPHzs328&#10;LC8jxc5MdQCsNCc73cXJcAPcTA9SEYKJqIpfYNdUQ6GCG1HyQyphQCMK66RhgyzfqIga5QUGeZ7L&#10;UE5d+6AqBE35gMUhhAC5gzoJ4ioOIy8FcQhQi/xKgVfB98i4Duo0MNtGfbyTaZezHAjReoCc6VFx&#10;AgCevpaHx5GHB4GHAqh5hUpOpYpTp+Y2aHgNOkGzXthsFLcZxa0e3XCXhvKEWeWdZmmHSdJGfR5V&#10;2kSdHZSXmiVF6A+UBg66OvW48UClND956GQGICC9BanibC8gpQXlDMwDEbOkxCgsTj7EEoukwiwu&#10;1/OLNZw4nqZRWKrlFhoEJTZZlUtV51DUgImnaZdXg6lmx5TMfBWrADJ6fqlN2mCXNToVLS5li1PR&#10;DNoqqTWLKz2aJqeyFppRCmCRlDkUVegV0Alt4KPzQBsKRV+CKhgAUO4TSUWyR1VCErDLkQUGVEOn&#10;UQgjS3W8Ei23WMWKAwpGQS+oKKtIJ6ymfOqiWoO4LvkZ4DqjtKYXBkm1TlSe9P4WiOlRYQ71B5Hf&#10;5gRqyv392PkHBAA0JmQgrxfEDcJCHT+mZucrmXmoQnJQlJlEFSZhlYFfoeOWaTjUGEE1SR1RWdQR&#10;zYjG/H3d0exoVTSpkhlTMUvVzApAw6rUsqt0nGo9t8bAq7VLW34Ph6yVgrzZoahDi0EPsisYURUr&#10;mjQDajFI43o+niMVBYEopjiLtLi386DKvfUFgZkTLYAaQR7dA48M4zqpBE+w3CyqxrNGiS5Fu1s5&#10;2Cpus4haAbOwCTAJ6ikIaw38akDPq9LzKgEDvwqtgbxoGQJoI4CdGl4JHpBZ1myRt9gUHb+d9+20&#10;ytt/vZJXUk8d4+aWSJl4XhEMfF6mTZBpFmZZMEchBM3PMPHSjZim/n6mcivZHiXbr+EUqNmFaF40&#10;MpoazZ7s8GVU7WQEJUlfXSHaBJMkomgfEKRx0DJ44hhZGDuYMIWZbgA0+BhckHEqq9Gx0VExEyYf&#10;dBwF4SlIc8IyWi6eCAxAZVEo6dLoDxhfRBKPAxo03LCGh9XEp+F7hdm69Kc56U+zeJkyEU3FSOc+&#10;/aen0gcN5LNZIh43Oz2t39NUFLREwE8d0P+Zv/6FngVRIQTAH/BM3/SBGSqpBpvd9IGZA59JyUrN&#10;IdF+Tw1I7Z+OvTV2z4j2f3pg2oAM7NpVYmvmAH7fP9FoqWIx28TNUaX34w/4Kz17kFgptNFSpSl9&#10;WKnPcBnpUrXYRUsT9n8qY8DT6djrqyS6jIE5T//pGXomUy5SYLedNiD1mb/0YWTnqOUKhH3+8te0&#10;AekitlrC1TMyxAOezqTcugI5nyXs//SAQX1TsO+X8pWMTB6SUvvSeTQ1jEnrT4f+7FQW3itgXmq/&#10;bOIANij8cp5TxvHrJYVWZY1ZTt3rrhfVKNhRPAsMxoCxMdfcjskKE4VT0YgZA1NHcvaowrM2iYsx&#10;61J//OIWiXJi3PSIIDtPzS+jvv6uqDfJasmfk4zSCoD6QICkhIKoVJIVFaXlqRklZkGNkVflkDb6&#10;NR0IdexyDbNUSStCkoFbaZc0uBUtXnWTnO5RstxqjlfD9en4WL5DJnHYIs2T0R3g2OT5AWN5yFzp&#10;0RZbZVGDMGCTBZV0ozBN7pR7i72lXo3HLDbEXNHOyrayYHHYnBu15efbCnONBbnGeMxBcYp9BYWe&#10;qEWiZw9k0Ptmy3KkFomxNFDk0dhtMoOcwQ2arINraqJOp4bHrc3LqwgG80xms5Bv5HJ8GkWeWe9V&#10;y2N26sQhXh48aqFbySf/V2orC3vVQtAOGcep4NmlbJOQjtCvk9gkLIecCxphvk1TFrAF9VJZ1iAj&#10;j2EWcGxivl0iMPHZaka2lkUDxyEVOmWiqpBvRH11V2VpR2nh4PLilsK8sFnp1YjcKupivaBBGTHr&#10;y/zu5sJY8ptzEsCton6w82nFkHEqOeUha6FHb0uuqRYJPWyR9zQUNxcHvVoBaI+GTz4MDAQMYoTl&#10;AUueSV7s0pf7zAGN0K8W1Oe5h9cWgROzqeN2DfgVfgvooFbkVfLqIi4IVAashQ4tUiGGMFcvQdKo&#10;htLZw9uaY34w24tzO0rCyJVvUUJDbdiJLEVOHYQLrCqUiBAaStwGpCIJQCmgN8yZuHBsV1OBD0nQ&#10;gIwwCfLICAHw24pCYCIvtFWH7AhRCpidpREQ0DCkPAojI0YZZEI6sUvGhuXI3l1ZsHbmuMmddbAf&#10;pZd5TQAsj5oV4CAvqgA+6KqgDUX01BSOb62CQugJG7D7kUIetWvM94JJGgTZUVmYCiWkpjCJWAgm&#10;KkXapyHqQRRZIA/l4EC+qyK/JR5AjUbWlwwuy0PtkAtRGE+KQFkT2qrHtVSCA7WthUFiG9oWqWCC&#10;QGXHNJWDRnaShEYjNqNEVActUOoxgoYNEENzEeNRHchvnj9lzYyx0AxLanId4KMWyAUCksiIKiMv&#10;DEbfQJOiyhBAEXjWKKsq1+7XySIWDRBIfuGvJPkZwoZYyCrhgFnksRQkDwGXJi95xgiCGHpyfvIT&#10;g+QX56BBkWfVViZvBAWf+mOgiBUyKuMuEzLGkn+JAB+dHHmJ0xd6kJf8/I2M5EdwFAcx2IO80Alj&#10;yoPOluI8qAUTRSAV2WESNCMKbZ7kxxFRBCQRgokQJqEsZK9LfmoRlsNUlAKOWyuJ2HUNxZGm0mjY&#10;rnNqxBGHPmTVkLO/al6OKGeQmJai4dNsSoFbJwX0Io5WwFLzGBo+UydkI4oQtJJDQ0iO/4ImMiJ6&#10;hlrElguon4WErGwBI0fIpIlYDDGbYVYruLT07JQ+fEaqlJ8h5qaYtKxYxFRXHooGDCYVVy9nqcWM&#10;1D7/s++//7+knBwBPVPGYRlkUq/ZVOAPVMbijaWVzRV1ee6gS2/XCOUytlDFF2vFEjmXx8/Jzuz3&#10;TMrTfxr41/+R9sy/0VP7MDOeyRr454FP/2v6oP6pg1LSUlLTU9Oy0zPoWdnsHDqXzhTQWRI2T8EV&#10;qgUSg0RhU+l8JlvY7gvZ/WFHKOqOxP0FRcE4UBiIAXmuMBBx5gIQyLUHQ7YA4DY4fGZ3xBWK+SPx&#10;QF6uw2PTaDUioUWl0EkFaI3kp3zlPqvGZZJb1CJEwTQqhAG7AbCoJaCdBiVCpYApZGSImJkaMceq&#10;kTr0CrtOHrCbqE8LK2R6qdggkwBasVAloBzMZqUcpSBJJxFpRALwiYxVrfSYDF6zETKU653FgAA/&#10;J0tAyxbSc0QMGpgIEQVTxmPj6eBJcXMyOdkZPFoWHhk47Kx0gJmRSksdmDWwH0BPG0RdH53WT5CV&#10;kpMyMC11UHZ2dmbGIIUwoyosO7K65e11JRc3eK5v1N3doXl8QP3TLvGNTTlP9ki/28S4vjL1izVZ&#10;Nzdzbj4nvL1D9sM+w+3dxtt7rD+86L2/P3R7h//LTfYvNrhuPW+7sVv49S7Gl9u5X78g/eYFzTfP&#10;6b7YrLmyQbG+9l/2jfrrte2uv53pfHBip0gkYwAA//RJREFU5P5Jrhr5/xUT/amzwNFeHC332fNM&#10;6sqAsy7iI17SMq+tMT8IGvyIURXUykDU5/tiDuo77tTHcUMO0AGdJGJWlnptnaUFTfm5pW5b1KQt&#10;tFuqgz6gzGktNCqKzLJSi6LUpiyzKptybTPaqrbOHnd2z5ZLr75498LpxDeXErevJW5dTlz/6OHl&#10;dxNfnfvbV+98eHTLumkdW+f0fPr6jjsfvf7JK9s/P3XwyzMv3Tz36ncfvPnte6/fPPf6rfNv3P7w&#10;rcStq4lvv6Dw3VeJG9cuvv7yotHdxZguZLyAUljhsbTHc5uj/kqvNVcj0TDS/GoJKluT66E8wfEw&#10;6otocyzXKmQVOU1dFYUj6ytaCyOlHmuBVVdg1ZR5qYvuzdSt71mstP5hm/WDY68mvvou8c1Pv5z9&#10;7LPnD7+6YM27W3YlvriRePjw9icfJ25/n7h3n7oA9sGDv92/9+j+D08e/vhfnACmDv4+efTLwx+f&#10;3L/75O4PT+7cSdz5gfIfP3qc+Olh4t6PiR/u/e277+99+eUXFy58fPqt915/JfHzTw++vFYdDtil&#10;QqsY7+pm8lewgE6F7UHYpANiDkuR2x5z29wGFcYCRo1OytPL+BgmoEFgEGGYgIkoOT1PUB7xh+1G&#10;p0YWtOhq45HWiqICjEg+0yIXkinLo1e6dQpMYiYpP9emC1m1WgFdJ2TkJa84xryn4mabZVzMh5j9&#10;yIdvwXSoRbk2LTij2uuGNlZg/iwLu6kDr8lP4SIj4beUF9QV5iIcUlfaXJZfluuqCLmrcv0VQf/w&#10;+vrVM+YsGje9u7K1Ia9mweh5Bzfuf+WFYwc2vHhizxvvH3v3xJ7XDm7cs33xhjlDJ5bYo9PaJ+xb&#10;tefY1mNX37r+wdFPzh35+OCmY28dPP/p6c8/O3Mt8X0icTfx+t7XDm7Zd+bgax+8cub0geNbF63o&#10;KK2sDEbGt3VsW7py56p1J/YdPLHv8IY5S+ePnrZu1tJtS9afPnj01P7Dpw++DBze+tySiZMHV1SU&#10;BwITOtoSt29dOfvWiIaaQrclZFRFbfoinz3fZSSOXrQDQiwWLq0EjYO1A3TMayEOYKQiCiZZy7DG&#10;YZHC2uRSCrFsARUhF1nysMxhOcMKSPhYucCBJICFD+sXWci0nGyspCCQC+sXmGTlBbDAEecxVkOU&#10;AgLL3IzhnT315dCGpRPLIkIkkb9AkUUTVpEkmESsQrlIaozndlbEiUMXS6RNyrWIsQGmPvpArCVW&#10;wTyUi1S3StRVXTykqgj6q/yW5yZ3v7Nl0a03995/98hP77/y5NKpv105++Ai9b1w4G/Xzj+58u4v&#10;n517fOmdx5+cffTJ2w8uAqcfffzWzx+c/Pnca4/eevnh6/sfHtt9/8C2O3vWf7d99Z1da+7tXXt7&#10;+/Ira2eeWzjmrVmj35477tzCKe8vmX5+ycyzi6afmjf9tTkznh06bH3XyC1jps9rGzutefyp3ae/&#10;++j+sedPvLnzzPHn3jiw8ejetYeBF9e/vH/DkQMbXz787PFDW4+9sff0B699/OHrn7x99L2PT3x6&#10;89J3X3xy8/rHNxDeunrnp5sPn3z/6JfbD36+hfGbSHx359LJU4lvb7394t7hlaVrpkyY1tk8q7t1&#10;wajOWUObxzSUjm+uWDRmyLIJw2YPa5k/smNOT+u0wfWT22sQBXPp+KHgQGZcU/mElsqpnXUzu5um&#10;D2kAZ3h1HMSMrsZJ2B82lUPb8ok9UDumvnz34vm7Fy/YPGvawlFDp3e3zOppnTuqbe7w5iWjWhcM&#10;rp5SGZ5a6F3TUHJ0wrBz86d+tGTah8vGf7Z+8lfb5tzaufDmjgU3ts//dtei7/cuffDS2h8Prb53&#10;YOX9g6tAIPzhxeW3dy+GGARAfLdnCcQQAiSK7F8+N/va5ulQ+NHKsecW9Zyd0/36+Lbjo1sOjmzc&#10;O6ph57iWHZM7n53atXFa97zhjdMG14xtLBtRXTyyqnR0TcW4murxtVU9lYXYWwLY2WJTip0wdq3Y&#10;qWJTjb0xXkywJ8fOGVFsaGM2bZnH3lEcb4lFsGANqy7ZNG/qpnmTx7WWz+xp6qmNQQP0jG6sQlJd&#10;2F9sNzaFvbVeW7XL1hAMtETyG0L59f78plC8LTc+tKB4fGn5tIqyqSV5IwPGBg2rhDWgiZvdwaFR&#10;YGV1MNO7WemjuTmT+fT5Mt5SKXuNhLtZytsu5+9TCA8oxS+pxQfVvEM6/ssG4TGz5FWz7FWj9LhO&#10;elQnOagW7VMLdyuFLyj5W1X8jSreJjV/q1L4nECwjS/aIhavl4hXSkXLxKKlAsEynnCdSLZGIFvE&#10;4i+WyZdaTcPE3GjKXwMZfY2p/fSp/d1ZGSUifqtC2SVXjBDJJojly0y2JVrDErVmuUa7zmzZ6nFt&#10;DwW25QcXhqyTvdrhJkmzjF7GS8mn94vQnglnPxPMeCqU+Uxedv9CelolO7tBwGqTCIdKRUPZzGkq&#10;2XSNeIqKOd/OXRpgL8/LWleeeXNXVeL80MSlwb9cKEtcKU18Wfzkel7iRvyXz6OJL4oSX1cmbjUl&#10;bnclbvQkPh/+6NKIxJdzn1ya/eP7s++dX/D92flfvzH72tEZ145Nf+vZ5lc3Vh1dW354Remuefkb&#10;JvrXjPFtGB/dNqNy8+TyTVNqXpjdtnNe15ZpbavH1i8fUfv8zKFbJg/eML5t1cimBZ0VM5uKFwyu&#10;XTt28LoxXWtGDVk6tH1xV+vqUcM2Txq7fuzopV0j5zRNWj9q9ZaxK5Z1Tlra3rNl3Ojt03o2ja9e&#10;NtT9wozA6xviF14su/RS0cXD4Y8P+T/aH31tZcHBuYW7pueuH+VYOczx7NSSNWOruuJeE4MtHsiW&#10;pSmVNBMfu3KaRsrRMrOEPLpcwtWqJRadHLtLu1ZmQ6hXOExqNwgsoUoRllMTCIXQKBPo5EK9UqxX&#10;S40amQmhQqST8FRCthwQsGTk078EPIYEbwDM7F89vuQbwPRMBkDLoINm5bB5TL6ALQRAEH8t5QCm&#10;CZCRzxQL2VIxVy7hKaR8pUygAuRCNYAomCIO9TUx5KW8v1zq/mcJX0og5knAEXKo7wRDIWygZzJz&#10;0unZqYykYTIhSyXl6XrdwHiFyg/UFuY2l0Y7sVaX5XeVRoeU5nWX5Hf53dV+b1XAV+11VzhsxRZT&#10;DLBZCq3muFEf1ahCamVQi/dgbQTQacJmc5HDWeX2N3qCLS5fmyvQGcgbFo2PjBUNL6sY3lA/vLWp&#10;u62hpa2mqr2qqKOK+gjupI5G7DaxQ2sqCA0pj1cF8bKv6ijJr8/zg4ldHBC3G8IGpVcpsonYEBhe&#10;W4Zdbr5F65YLsAMEARls/DBpQLLQYYQMNoFtRXnYFmLTS7aI2B+iIGQEgd0g0RzDsu40VfgdyAtm&#10;scsMuiEaQHbYAwLAzhkKiX5oAwdKYGp3Zbwh6uupKcQ8humLvNRjjsJbNl63yRs35jokYd4DAQ6y&#10;wxLyj0bogZKhVcWwCttUAPtVUmukogUw0WHvCmFYCCbkyRa3l4YZsBNZYGp3ZdGYpmrkghLohGbk&#10;heVIgiQIYjOS0Ho9NaXIWOK2kL9RwiRUDSGUjG2uGdVQiVTSUKQBARSKtvpvdwATEHcmxHp9k+Qc&#10;iV4Q1/FjhPObnv9w9vweyV+W/w84gP+7QWrxfwSk0YjaXh/wH2R6gWb8Z0BSWMML/a/jjy7h3/B7&#10;5+7voWT7/yl0grCWn4uMoFWcADSDYxDlmcQxs6QIMInx9AvwNOVJ960gw0VAfBKiLA+BIunwI+4K&#10;AJLEuyOl+f8ZvGpuQM31/SNUHCT5NDwYFtQLQ0Zx2CSJmCRRm7zUrqhwKKocykqnstqlrqZ8vZoa&#10;ErpUNU5VFeUUUVba5dRNp9QJRUm1XvzryUuA0EpuiZpfphVWEA5C0BpBqYKbr+BGAXJNtIgeFOT4&#10;eVle4vHlZnrY6S5mqoORYicgTl/wIQBhCTNXxo4gLwgAHEAtiFlVlWZFuZKXJ+P4FbyASpCrFUd0&#10;kqheGjXIChBa1cUmRUwrzlPyfz3mqxaGESVOXwKNiDocTBzAlJNYRB0dhqSc55VxPRK2S8LyCDKt&#10;omyHhOYS5ziFWXbQMrpPyQrKGX4FM6Bih9DB0M3wKA3CmE5YJKUVSenlMkaFglWl4tSoubXkC5RG&#10;cbNB1KQXNuoEDb3fpNTwK6lTZeKoXhjp7S3kfwMoTkp3I4qegySAdE5wkAozBJk2frpdmOnEQ0eX&#10;SPq30JdyFYyImp2v4RDHVYFZXA5CmhNWMvNBO5W1dnk1CKu0EqGeX/ybq5LyAavZhUZBpUVcY5fV&#10;u5RNLmWLQ07da2oWVet55cRTC+j5pSZRBXHJJP808KujlzhHtVzKP0f4NlmVQ1GDQl2qOoTA772/&#10;UIgSlcwYcfcCoHtBHMDUFcq/OYCNkjrqhJ+8DkDv0grL0MHU/CIVr1DJK1By4+hs5D8f5HEgTDYL&#10;5fYjDnUMJdAYU8mZMwQgiukUc4VRhCFZjDlZw4ExUbQMACMpCCqp6nPLNOySpNeT8vUCIHrrqOMV&#10;EaD6vdBwitSsUg27XM+tMQlrreKmXx2uqjaHrNUua7JLW2zSRvAt4nqLqBEhVRa/FI2cdHNCCdXa&#10;sIF4W0FQDunfIel9p/63YRRCEvKxpIuU/KvjV4dx8lmUEk+8RVJFQVz3a4miZouwDbCK2ilQbuBm&#10;s7DBLKozCWEzZTZgFNQQJDmUA5iUbhSWoh2StabKVXLylZyYglOI2UDFLVfzKtW86iQqk2c0y1W8&#10;UhWvWMWPqfgFakE+xqAwyybKtkpodhnDqWR7ME1hjgJ+7wAGH3OXlh/AFIqKoPOg2YHfnK+UOzz5&#10;T4hfnbjJhRKLIzVIyZ8qMC4whQozvck5lvL7JlcTdAPq/xZYPtBV8PSps57UnxWo/onWJv2TdEs5&#10;PZ/0UjxT0v/RjJAkDwvDR0bLldGJ6x3rBSZ8v4rr5KarUv5Cz+jDFOTIRHRFTgqr71/6ZKQMEnDY&#10;vQ5gRMV8HqIp/fv1feqvzJxsmUjIYzGJAzgzJUsl1WDLmzYgY1Df1Ow0GqKMLFb/p6nDwdgNSwVy&#10;pBIHMLbXcoEhoz+v359z6GkSMdvAyVam9eUMfIpBS6UcwDkpoqQDmM1Il6pE9uwUfv+nMgY9kynm&#10;qvEakNY/55k/D2BmceUiJYpI7Z/W96/9WDlMjVxNOYD//HT6wEzss0VsbU6qYMDTmdmpLJTOYwr6&#10;Pz1g4DOD+CwBdvO09OS91v0YfLpGITSn9qMNeDo9J40tE2jwUoGyUp6h8RkqvdxH/cmG7dOJ49bf&#10;OYAx9PCwsOjURMfXx6YEje3ob5iO0OAYZViVsBJhzbLIYlp+SMLwKNhRKbMAkLFi6FpaYQmBnBPF&#10;ciNmhMilEUKaT84JawT5Hi06c6FXUxfQN2g5BQ55RZ613SIuMQqKzKJis6hEz4spGRE5LaRi5ul4&#10;Eas86DWEI47CkLXAofabpE6L3O3SBhG6daECT2l1QVNFXn3Qkq8X2WR0lU1qV7NU3BSWJJtvlqg1&#10;XJFRJC0JoiuyuakZoiyGVab1aOxmscEsMnm1jjy7J2Ay2RVqiOkFUjVHLMpiMfqnO5QGg1CSa7U6&#10;VHINn6kXsUxSTlXUN6GzcUR9ZZnP4VNLvSqxU8YnfyOtSV4aWeqzRMzKkEHmkHEsIkZ3dSyoF/u1&#10;QnJ4FLRLwXErublGqVVMRzRkkPg0gkKXrjl5cRnlIeYz3QpJUKtxycV6NktFz1LRcjTMnHyL2cRn&#10;e5WKtuLYpI72ad2d3ZUVUYsu367160U+HbYU1O93LoUk7rQPrijzqBRupdyjkgUp/5k636HOsylD&#10;JmnEqij06D0avlPJcSjYFbm26cNbumvjiJYFLbX5bnK5NMSgtthHefiKXXriWXRKWS4Zu60oNKun&#10;FS8hSCqwqvItykKHFjJ4GyGeS4TgR4wyJOGNpdxnRiqikzvrlk0aPrgsL88kL3EbiBO0wm+pi7ig&#10;DfohBnnQHSXh5pgfLz8ACFI6cQAvGteN0lFWUCsaVh2HJLThTQnakJH4R4lrEzLIhezQiRBJsAcv&#10;TuNbq/BOBTuRiirEkm7sXL0kpBODA4UwA9lJKvjQ011ZAOXIjoJGN5YhiuIAGAblqD6SoKQm19FZ&#10;GoFVBCgFhRIDoAfyM4Y2o/rEk4pc4CMjsYT4aInbFQb4VHzChABqTdoZqpAdfJiE7OB3VeTjdRGa&#10;oRNtBSOhGYVCgPhoKwPWIeVRaEbFwR9RV4zHF9AIYS0IaIANyOtXC5B9bHNFe3HuqIZSyCMVRaA4&#10;AJWa1FGLJNgAk8izBgEO1KKVIAmFaHbYD2PQwjAS9KimMp+aOm5Lfowu9lrrC4JtpfmtJVHi8SX+&#10;3QKHoSrsqUyeQ8pNfs03z6otS/puC5PXRBd5LMgOPeATDmSI17bEZ6uOeAHymzjUAtRvx2EPJCFA&#10;ioZaZEfG2ij1WWJwQsmjS8iOJAOfjtRI8hAwksAnuRCFEmiDkc7kXZdQWx50Ii+iKAip3uRXDKEH&#10;ZfmNiqBZVR7xVOX7w3ZdIEm3VsRaygt8RoVdJbTIeeRG6DynAVE5K8OqEFnkQpOUbxBz9SIOcf3K&#10;WdkqLp1AJ2SbZQKIgRAz01UiulJMVwjpMj5dSt0QxxSzKejlUm5OJjNzkJCVyc4ekDHw36T8tIKQ&#10;YeKIxs7afJ9JpBVmGaVMAW1Q6tP/mt7337nZKdTRVQ5LIxGZVWqf1RYPRSrjxZUFZVEPHp2am8lg&#10;p2creHyrWuXUa1VCjoiZyUij/L6ZA/6UOeDf0vv9j5Rn/mfqgL6DBgwEUgYOSh+UkpWWTkvPpGdk&#10;MdIyOVk0IY0lZfFUPJFRqnTpTEGLO9cRyHOF4/6C4lAhACLqjoQdoaDVDxCnb649CA5BxJkLjt/s&#10;9Vs8Aas3YKU+Kuw2msIup8ess2rkFrXEoZe5jAqbTmxU8mxamV7GJ8cWXUaVVsLViDlgIkqSiFvL&#10;rBI79Aq3Se2zmPRSsZLPJR5ftZCv4HG0YqFVrbRpVHatGgSSdBIR8f6iKVwGnd9qDtgsSFUJeMRb&#10;zM3KkLAYyGhRKZAFktAjYtAMCqlWKlIIuMknRT0vOZ+jFPLYWel4XgArM42WOjAnZQAzI1WQk8FP&#10;fUZGT+fnZNFp2UwmOzMzXcBKDdvYHx6affngsCsvFF5ca/h8o+L+PuODg4Z7uySP94gevsD+aYfg&#10;4R7pvb2Km9vl3+zQ3txr/2Kn49b+yP2jlT8da/j+QN2N3TXf7W26f7Tmu9e8N17Vf3PE/PUh281D&#10;3pv7/d/sdX25y3Z8Zuq2of/v08t4H221fLmv+PzG/PGRvzTb+vSUugeXxSr8jrjdUJOLWRozEqY7&#10;LTjgd5YW1Of5KwPOkE5uF3NCOmmpQ9McdfZURIeV5zWGHRVeQ33YOaQkWhOgfgWrDrmjJm2eUYMF&#10;tCLgiduMnfFwV0mkNd9XaFF5peyAghc3Kys9JjM7ozHs2jRrwodH993+8MwPn7yL8Jtzb9x+/437&#10;l05eO/XiGy8se+/Qs4+uvPPz1XcvvrLrs9f33nj32P2LZ+5+/NaXZ45cfmP/tZOHbrz7GrJ8896b&#10;n799/INjey6fejnx3bXE959fevPQnlVzR9UVVgfMUaPEyE4ttCkR7SgKtRbmolKoUZ5JXWDVEfc2&#10;okGtrMxra4mHmwpCJW4LWqDUY23M93eU5DUUeKX0VEHWQCkru72y4tqZd748+e7lF1/bM2HBvvHz&#10;vjrwWuLyN4lvf0jcunX/6pXEt99RHtz7PyZ+/PFv9+89eXCfcvcmHv9TB3Di4U8/3rn9+Kd71Nlf&#10;cvCX+H3v3k88fJy4/yBx5x7lA37wKPHjTz/fvPX9lStv7N19/fzZR19fP/HibnFGCjYAbSXxmMOi&#10;ZdPNQi62B1613K9VkuugPVqFx6i26+QYDsTvi9Eh59Ex0tXYZUq4gErIAgd8jJdclzlg1oasevIZ&#10;YL9J49YpMDVh4kKoFbAwR4HAfKVg58iYWToh02dU6kVMDZ+GeY/cheDUiN06qZKDVAaiuTYtOJgq&#10;MSsSl3A8eRwWMyTkARBIaiiOtFXGEZaF3fVF4Z7mqs6aYggPqyuvyw+igqOamhaOmzS6cXBnaWNz&#10;Qe2L6/YCe9fsPvrcy2/semXb4k2Lxs5ZPX3x2qmL1k5bUBcsWTJmzuGNB3Yu3Xn55LWPX/3skzev&#10;7Vixf/+moxdPfX7prWtXzl7/+dbfEg8TH75+/uM3zn346tvnj71xYNOzkzqHjKhvXDt79osbNgEn&#10;XzzwwatvvrZr/86VW15+dt8Hr5y58Ppbl069ffXs+WvvvHfp1Ok39764eubMEQ0NaiZ9aE1V4v6d&#10;V3e94JALCt2WEp+9LOT26KQurQQgLYCKBy1qtAN2m+CQdgAfNY15LSGrBqsMWYaaCsPEa4vFyK0S&#10;YZHCGoSFEqm9DmAsTJ7ktc+ASyl0yPlY7LAEj2is1LCzjAIGUolCEABSASx/WEyxtGFBBKATxTXE&#10;QljvIAwBlIhysSYiI1IBCMMYlEgcukglnmCUS7RBhjiSIZa8ioaPKKoAncgFy7uqi6GcLKbQ1lwU&#10;GVZX1lkYOrx48sVda++fOfz4wutPPjnxy+XTP3925seLJxNfnP/li3NPPj//+Oq7jy//3gF8mnIA&#10;f3L65wsnfj732sPTLz94/cCD43t/ennHvf1b7+xZf3ffxvv7N323a82VjfPeWzLp7bnjzi6c+N6y&#10;aRdWzbmwct75ZbPPLJxxYt7MU0uXDHG459S07Zu3pj23qi5QfWj9S5feuPzJq5+8f/i9t/a89foL&#10;r7+67dXXtr/+xs43X9994sS+t17ednzfhoMvPXfs1OF3Pjxx6dLb1z49e/XaB19dv/D1V5/cvHXl&#10;9g/X7zz85t7PN+//8u39n7++/fibb08fOPTg+heJRw93LVvSXVo8sbl+Sns9OfU7sraIfAl4xaTh&#10;C0cPHlIaIa7cxWO7Nswav3vlvAPrl+xft3jdjLGT2qrb4oHu8iiEV00ZCRnQ04c0TGyt6qmKISNU&#10;IYrUecM7V4wftWjksLnDhswZ3jV3VPeC8cPWzBn/wopZyyZ0zRlcM6MuPr00d1FF/r4R7e/MnXJu&#10;7vj3Fo/5dN2kr5+fe2vnwhvb53/zwjwQd/Ytu39w1b0DK4EfD60mzuAfXlz+7a5FROC7PUsQBSDZ&#10;6xVG0vWtM69snAqFF1aMeXfhsDOzhrwxof2VMa2HRjXtG9W8e0LHjmnd22YO3zJr5KopPfNGt09s&#10;rxtZXzGqpmJyY92stra5QzraYiFsv4kPeGgV5cHFnhw7T2xHQWA/jE0stsTEiUIdQizIK/d6YlbK&#10;4YHpGlvZrso8oCZsyzNLsc2O23WN0VB7UQySTZFggUFZbNPU+OwNYV+lx1Vit9f4gkOKSkdVVY+t&#10;rhhdVjw8FhwWdnb7DK0mUa2E1sjNbuPQ27m0dnZOOzOzk5XRw80ax8+ZJeUskLBXSDkbpfxtMsEe&#10;heiAUvJ7B/Bxo/hVoxR4RS87rpMeUAlfVAp2KQTPK3hbFbzNSt5GFULBJj5vC5+3UcBbL+avEwvX&#10;igRrRcJ1QuFGkXSjWLaUw18oEi016cbIBMXpffwpf7WkPGNK6evPSq8U8wcrlT1yxRiRdLJIutxk&#10;WWe1Pefx7skLHyouPFga3xvPe64gON4gHaoTtMoYlfyMIubAKKNfhN4vj9E/kN0XyM0eEMkZGM1J&#10;jdPSi2gZZbTMDj5nlELUycvs5A4cr88crekzxz/w+ETzo1fbEx/1JC62PPmgMHGtMPF17MkXgcTN&#10;UOJrz5Or1h8/Nv140f7LtbzEjerErbbEzaGJ6z2JLyYmvpmb+HZV4tsNiS/X/u2zlT9fXPDk8vSH&#10;l8bdvzD25jsjP3qp9dVNJQdXlLy0qm73grp1Y0tWja7cMXfk4RWzd8yesnbM8GXDh22dOmPzZAqb&#10;Jk1fOXLc/M6hiwcPXTNy7NqRYzePn7xp9ITVQ0euHzF6y9gJSzu6x+RXL26ZsXnk2u0T1mwcMWNt&#10;9/AtY7p2TmveNaP46LLY+R1FN09WPbpQ+fCj/HvvOe+c198963n4dtPXh+o/fK7gyELLtonqPbMC&#10;z02NTan3+oRMWUqWJEUoz9EKMtUCugarJStLzKVR3lCF0KiRWokDGIRaYjFrPCa126B0gvkffKlZ&#10;zFVL+dSPP8QBTC5/Th72lQIgiPeXQxMlIWBQH+L9D78vkJNOA0Aws1lcBi/pwRXxWYJfHcA0AZcu&#10;JA5gAUsi4sjEXDn1O1XS9dsLmUAl5SsBEVci5knJTdEEUoGcHBomNDkrzKZxiQ8YylEEbIOp1K9Y&#10;IpNB6bZogh5LPOKtKslrq4h1lRcMKS/orsKgLB0VzW2ORpoiuQ0BX7XbWeawFTsxfJ1lgN1aZDHF&#10;zMYCwGTI12sjKlVYpY5qjcUme5XN3WDztDp87d7crmB0aCTWXVTSXVsztLWpu6OpraOutqWyuKUs&#10;v7MsNra5Zkh5vDE/iKljXEstiJhN314cxU4Vu1bs5eoivtqwFxNC1Kwx8xm5egV2dIgixB4PRKED&#10;L/XGYpcZAEF8wATYA5f7YDElD1UAZLAbhAzyYnuMIrDLRaHY7iKVWAJ5lAVAmKQiBBPby7BBiX0m&#10;coHZVhTGdIR5rD75H3oQeCvHmziieCXHGz2AN2u8yJOfRCBD/MrQBs1QCPNQNVLN4bVlM4d1TO5s&#10;gg2kymiBrorCjpJ87GORkeQFE7lQHYTgtBZGEMIYAKmoETKC+L0wiiP+XTDbivIAJKHEIqcJIfSD&#10;A2MQhQCikIRJ0AOdRA8IMNGS/+0OYOLF/L33l/gmyV2CvQ5gpP7m7/w7v28vfvtd+/9XB3CvPX/A&#10;H8T+t9HbIP+n0Gtb8sf6yB9Se0Fa9R+Qn3TrBv/XoeL4/ylkDPc/hZTu+qdAFiXbJ2d6IIMQNJTr&#10;BGFywpg8Sjw+Kc0vzHTz053cVDsBL82BaK8zGCGiYBK+KMuDLEk3A3n6VMdIOr2IDxL1RS0oD8of&#10;oGC5ySm637uBDaKIURwFkFEvpA6zUr5GXgSNJqP7qOPLNC/l+8x2i7Idwkzqm6ncdDcnw9MLdrob&#10;YKW5GCkOhODwsnyCnICQFhTRQwA30wsOP9sPJgACUTAlzDBSwQFNlABEJzgQQ6qUFZFzokpeQdJj&#10;FDNIS42yMrUgDo5WVKQTF6v4BclPDuepBdT10TpxUfJC6WKdOK4RQixPxo5ImJQXWc4JExm1MKwS&#10;hH5D7h+g5Ifl3JCMQ90ULWElPyScE0j6dSjvjpQWBNDsaHCC34YkOThO3R8uzskT0fLF9AIpMy5j&#10;FSo4xUpuCSBnFxFaxStV88sAjaBcIyj+7bxgAD1EwfKiq5D+AxpdKNlncvXCMELSOfEEZQynOIc6&#10;N8nPsIiy7VI6OpgXTwp9A71FlOWDtUkfcAFgEpWpWAWS7Fw5Pc+QPARslVaCULNj2uQZVqOwlLjx&#10;EE0erKT8W2ZxpU1GuYFt0jqzqJp4QHt9ww55U/JkcD2iSQ8lpYR443S/HV2FNtDgmJPOZpRLYJVW&#10;Ixd1hJScqWWXqJhFSkahllOK6B+g5pZS36BlVyjYCIFS6gpodhFA+REpFKJjoEvg4ZIQ7Yk+rBck&#10;u7QADwhTZVDBDIiy0DIuSY5PRg8QBzAZhmRKwTxsElPHOo3C5ElWTpx4W1Fl2GngV+m4FVpOOaxN&#10;OmXJwVPKw93rhky6z389lkp8w8k2qTCLagGLuB7NZZc1oemcCupoNfGwGgU1UK7nEf1UEdLsmIIe&#10;V7OKSYMTA0D/5o5F00FbHbTZpA0AWpLAJKxKemSTHuvf/MRJmvIfI/zVhUzprDby64z8BiO/ychr&#10;NnLbAZuoyyYenPQBt1C+YTH13AHipaYAgkIjugTgVjcCTmWtQ1Fjk1UQJ7RBXCz59TvcITEjV0yP&#10;ShgxMhD4WRFBdhjTApIwuKhr2/k+pcCf/MMKpizqXw6YHqm/yEjyARUHIwKzFjULkesTqH/SsEPJ&#10;zlZukaAvUQfZUS8tN6ZiRRVMak3EfIhhSPn1mdTEhVkLCweSZDTMtEHqCC8zTA0NrNes5LKSDCl/&#10;OdblpL8cypNPnGpz4vUH0DlJlCSR5wKgzTFeVKy4jBYRZfox9CQ5Htis4nj1ooCKa2elygb9mZbV&#10;jylmKER0eeaAnP5/7Z+Vli7gcIVcHoh+T/fJTE2TCkV8Niel/4D+fZ5h0xkykZjDYKYNHDSgT//s&#10;tBy1TJt0x6an9EvDllcpUdMyGAP6DEobkIF9MPbKSO331ABEJTyFmKtM60/v99d0RqYAG2JWtgjR&#10;gX2yEFVJTNmpnEHPZIPDzBIimjmINeDpTETx8iAX6lP65vT7ayo209iRZ6cyUBzUYh+vkWvpmbQ+&#10;f34mMyVbLjAImOrMgVzopKVzsCPnMvj9nx4woM9A7PsVIk1OGrvvX9IyBrCETJ1cgJfBnAFPp0MS&#10;rxYClmxgn4xBfXKgQS12iVlWEcOtFuSbZJUGSbVWUK0TVlP/VqEFMQxjrqExVw96oJwWQ8ujndHH&#10;7IoKkzhmFOdZ5fkmKXXPtlZYYFFUu3SNdk0NVgSsF1gRsC7wsz0iBvWLroTlFTM9YqZbwQtoRVgu&#10;PZJso0Wca5eH5TSbRRL0aYvAEWea9HyPS1ngVObpeT4NxwkZny6/Klo5pK517ODhCOO+iF1ltCkN&#10;XoO9s6a5vqiyIq+oNDcWtvvMMq2KK1HzpFaZOmiy2hQKKZ0mZ1Lf39UKGD6jwqmRmGU8m1LsN+rc&#10;Wo2Wz1eyuEaxOGDW2pRCvYhjlPBsCqlNITeIRCoOR8lmcdMGafhMp0bcXp2/cNrQIQ3R4qCuImgu&#10;cuq8Sp5LxvYqBQZOlpaZ7leLil3GoFaCDb1PJXbLBTpWljDlmUIHdXC2yKWJO1SFTnXMroxaZIjW&#10;hG3YkZR4dFUhC5JKvfr2kmBHaQi7fGQvcpgrfO48o8YtE3vkIo9c4pTwQVsF7KhJX5vrK3HZ8806&#10;0B6lKObS5poluWZZvp06s2gV8/1adWUo5NNoQAT16jB1ia4maleFLdKgUeTXi0r8prBF7tMJrVIG&#10;+bpwyCSFhpqoq7k42FkZHdFU2l4eKQ9ZqyKO9uJcvHVEjDLi1iWuRPKbC9ohalbk6iVIBU0clojm&#10;Jw+JgonUMq+pJhdvRPaW5L/1kR16il16cIBSj7E26bhtjvkR4n0GgCT5BWdEXTHQXVkADjRDEgDd&#10;WRoh/lqkdlXko2i8JuGlCBogADMI0PIoiBx4JW9TKA7ZoRAcGAZ5ELCW1IV4cMnLFV66oBkEUiE5&#10;rDo+rqUSOqGf/PAEGnX0qwVQC+WoF9EJPYUOLbBz5bzN86esmjZ65rAWFATh4bVFO1bMndBWDfmw&#10;QQrbkIs4U4mdxPeMQlFZCEAMzUJe+cBBZdfMGLty6qgh5VEwkRelwGDUCDaAQPMiC5LQGkQz2j/P&#10;JEfpqDhsC2pFyAIx2L9oXPf80YNhMzJCHtVMnoQoQ4mwEDQaGVnQGtCJWhO3N4Ds0IzqoFDiAEbr&#10;oRSoQpVhIaLEqQyZMr85z6yJu0zkJ+DS5IWTVWEPoo3xXAB0NOkDzk+eVaqN+tFd85KXLZckL4UG&#10;wOysiIPw62TgD6sr66ouRi709po8X6HbXBFyQQ8EYsnLpXt/jIZa4l1G0QgjFurXc+IeJg5dl1II&#10;JeTXaghAJ0oPJa+YhjA4UAUmVEGGOIBhTF1+AHyblAs+JC1itpf6Djel0Kbgu5LujYBZFbSoMe2A&#10;KA46mkqjJikHfDC9BrlVwXeoRfluU2085NLKHWqpVSEyiLmYoDHhICQOFZOUb5YJnBqZR6+EjE7I&#10;lrIz5cIMuSRLrWBqlVyNgi8XcURcJo9JY+Vk8ll0CZ8j5NBomf3TB/2Fy0wxqdkuLaelxF8U0Itp&#10;z6h5qbl2pV7KHvTUvzLT+7OyUni0LOQV8bgqmdRiMHrtztqiqppYRZ4zoOSIWamZYjrTqlT6Laag&#10;zeQxqvVSjoA2KKv/v6X2+b8y+/8rPe3ptIH9iAMYwIpJ+YBT0rJT0+mpGayMbH42Q0hjyVg8jUBi&#10;UWhcWkvEmZvvyY/740XBIoQRZ8Rv9rv1bqvSalPZHBqHS+fyGr1gBq3BkC0EgYAlAKZDY3MbHH6L&#10;K2hzBe2OwlAw4rF7LXqnQek0yAGbTmxWC9wmNTmqaNfJTckv/not2uqivIKAEwi7LQ69QiVkSdjZ&#10;5PponUQkZtKlbKZFpbBpVGohXyXgWdVKEgVAkGPBkAThNRvtWjX4bqPeZdCR88HgS1gMOZetEQmI&#10;n5gcIwbHpJIbFFK1WKAQcGU8NgBCKeSRc8DEKyxi0QHQSh5DzUxDj1ILOGI+TyKVc/k8EZ/mM3HO&#10;HZ7/1aszbx4ZfPm50KcbTbd2We8ddP6wT3d3O+/HHexHL8oev6S7d9D45U7d1R2W6/tyr+6L3Xm9&#10;PfHhzMRnKxKfrk18ujlx5YXEF5sSX0xLXBv5y6WRP3848uE7w++fGPzt0bqvDxR9tT/32BzG+fXq&#10;C8+ab7xccutI7bLG1HrT/92Zj0kgVOwyx+2G2rC33GcP6eRhgxIrXU2upz7P35gfJD/xRM2aQpu6&#10;3mMsN4njOkGdRzemIn9KU1l3UajCoY1oxZVea02uK5b8NBpGUKmfOmIIzbUY+EFnqdNY4jDUBBx1&#10;IVeFx9KSH0AYUovtAkZYKx1dV3Z448ovzr55/NlV106+9Mv1Cz9fff/W+Te+fe/NxFcfJR58k/j6&#10;48SXF3769OydCyd/+vTMk8/P337/tQtHdrx/ZPs351//29ef3PnkzDsHt104vifxzcXkHdG3Pnpl&#10;7+l9W44/t3LR6PbZQxsmt1WENHws5agIVmGnlIc6ksMcQ8rjJb/9OIh2yLdoYXbyvEXBqIby2jwX&#10;N+0ZxsCn2OkDGouL3j/6yisbnz84Z9WSuqGHpy5JfPpN4ofHievf3L148cH1zx988dWjGzcT399J&#10;3LuX+PE+dbT34Y+Pf/7pP3MAUyHw00+JH354+OXX31745Nqptz859vobz24/vvHZIxu2vvHCrvMv&#10;H7t44tTFk2999Oabty998tGbr/54/Uri7neDK0rcSmmB3VyV67dLhYBTLvaoZABos5Cr47N8Zi25&#10;9tllVGEoYchgXIiYmRg4FrWEDCJyGhgDJ+KxYlLCXOQ3abwGFWYnTFbgYBLDzspnxOSmwsRlkQvB&#10;saskGj7dIudjB2WR81TcbKOEHbbryIXGLq1EK6ArOVkSeqoweyCmRDAxQ4Ig0yNmzgKPGcJ5ToPf&#10;pDSIWZg8QYNf6Ld1VBe1VsQggCXAp5Vh2zNp8ODFE6Z0VTRO6xq3aOycgxv3P7do65b5m44/f/TU&#10;vjc2z1u7cMzsHSs2H964/ejW3UOKG+cPn35444E9K3Z9duLqpTeunnrx3P4NR9fPfe7A5mMfvn7p&#10;1IG3zx47n/ghcfPjby6dfP/0gVfPvvTKqf2HtyxcvGLatAObNx7csmX32rUHNm05c+jI+WNvvLrj&#10;0Bu7j1w+feHkiy+98/Lx88deO3f01feOU3ht9+6dq1cvGDcmbDK8e/Tw2y8dyDVhlVHFXeZ8pyls&#10;02KZQGt49DLKv+s0oIlQU3AQEhp8tENl1FddECgLOLDcYCnEWkYO7GKdwkqEdQrLHBZBspCBhiQW&#10;Ox2X+uYIVi6saMiFlQ5rFmSwCPZmBN8u47lVIrLqIS8WaPBREJZILG1YTzEpGfh0q4QDVYgiBD/X&#10;hFpQCy4Agiy7MIwsowgRBSAJVUjFij+quRr6YTaW+/ayAiympLjmoghKRBbwUQtoA2fG4IZTGxZe&#10;P7DpwTsvJS6++bfLb/1y+a1Hl9/66bO3nnx1/smX7z/+4oMnn7//5PL7v3z23i+Xzj++9M7DT08+&#10;/PTEz5dOPP74jUfvv/Lo7cM/vfnig9d2P35tz4Mjz987tPWnw8/+dOS5Owc2Xnt20fsrp769aPy5&#10;ZZMvrJl5ccPcixvmf7hm7rvLZp5aPOPUsvkrWpu6A8Ep1Y3zOkbWegsr3cWrp6w4teOVd/ee+PCl&#10;sxePv/fx8Q8uHH3v/SPnzh95993D73z42oV3j51/Y9+Jk4fOfHTq0oW3Lp06/PaFNz/87OzFLz/8&#10;/JuPr9/45IvvL3/z6Ju7ie8fPrnx/efvvv/esVc+efNE4qcHV06/1VNdNWvY4EmttTO7m6YNrh9Z&#10;WzS8Oj6lo3bu8LZ5I9ontFTOGto8p6d1YmvV6PoS8JeOH7ph1vjtS2ctGNXZUxUDkBFMyI9rKl8y&#10;rhvyM7oawYR8a8wPgQUjhywdM2JcXW1PRcmk9qZJQ5q760uGN5fNGdO+ctrwud118zsqFzQUzS+P&#10;7ulpfW/hjHNzJ76/ZOyltRO/eHbWNy/Mu7F9PjkBfGffsrv7VxAX770DK386vObHQ6vB7HUAf793&#10;KQQAwkQuML9+fu7nW2Zc3jDl4poJHy4ffXZ+9+mZg09OHvz6+I6Xx7buH9O6a2LH81OGUN9bnTZ0&#10;4bjOmcObJ3bWj2+tm97Zunh4z9rxEzdNmTKsIo5XgzFN5eNbqxCCxqYUG1rsObGBxz6Z/GERu/Rp&#10;XY0T2mqH11S2FxXW5gawckXNKp+KH9QJ4g4l3ryK3Vrslim/jt1S7HTUhsKDS0sGl1H37jTHgu2l&#10;ee0l+eifVWHqiHxXZdHw2pKeioLOfG9HrqMjaG20KSul7AY+vZ3P7BCwOnj0Nm52JztzGDdrFD97&#10;qpg5W8RYImKuk3CflfF3ygX7FeJDgEZ4WCs4ohMCx7SSYxrxMbX0iFpyQCbcJxPslPKfl3K3Sjkb&#10;Zez1Ch6wRsTuxVoR5QbeKBJtEovXC4SbZbJFXO5sHnuBQTlRI67I6usf+O+21GfMqc8EctKqRPzB&#10;CvlQsXgElzeWw53C58+SiJdp1esc5o1e+2qnYY5eMkHObmNnNDLTq+iDSrL6xzP75mf3jeYMyGcM&#10;yqOnRGiDIrTUcE5KOCs1N31QOG1gOKVfNZfWIMxpEmWOtQpmBIRdyj/Py0v//Nm6xDtjE5cnJj4d&#10;/MuFisSV8sdXC+5d9P181f/govXW2/JLRxjn9ma+syvn7V3st3eI3npBfvlY7hdvlN0623b3/RGP&#10;LmJPsjjx1arEjWWJm9MT301J/DAncW9J4sbCnz6ZdffDRQ8+3nBm+/jnptXPbi2Y11G9elT32nFj&#10;Nk2a/vysBesmzFo+ZurK0VPXjp++dty0pT1jFnePWNEz/NlJU7ZPnfLsuDGrujvWDu3YMnrY6sHN&#10;U8tKlnf0LG8fvm5oz5YxQ9cPrV7S5l3dbdkxzfLJiyU33ih6/GFx4tPw448t98+L755jPXhX+uS0&#10;++c3I4mzhQ9PFX1xOHJxX+Hra+MretxlZqY+O0WUki3PkQqzZSKmSibQcRgyLk3GZygkXC3xAQPk&#10;sK9e4aA2qkonuRqaeIXVUrOQrZTwVAqRTi01qiQG4gAmrt9e9PqA2Tl8Zjab8fdnf3uRvPCZy2cJ&#10;BGwhQtCsHDZxAP/eB4zXCBFHphBpfg+lWKuS6IDe88G/TyVOYhBEBgTEoIp8kDhZEAdAKUK2HO2g&#10;FJk0EqdNFwm5ygsCDfFQS3GkvSLWVV06vKx4aEnJ0KKirvz89lCo0e+vCwTqQfx/qPsPaKuKdV0U&#10;3a+9e+45e6+1VNLMYeScc855jJnHzDnnBJOcM4IEQVQMgCIighhBFBFElJwlI1lQggKS07hf9Q5z&#10;u3Tt18697Z3z2mvta9WqV/irelXvFfrX/79CoTq/v9rrrfR4KmjX4SixWgtV6iyNId9oK7O5a+3e&#10;Zkeg3R3u8md0Z+Z1FxR1V1b1NDf2dLV0dDc2tFaVNJdFG/IigyqLWgqy6nNCw+srxrbWdZTkYXWK&#10;hRzWbFi/0QQtTdxiLYrFHlws6gBEtRXldJXlw63O8NHcJ5Z5NHOMgSLfaYJYZKejsPRFFAYWSEAg&#10;zZgiHIAHdUAsogB6GYlw1AR1QAjWk/AgLzIiHC5C8p2oDDEnhr0zdtD0VxHswbEfb3j6r3l1hgub&#10;bgDh1Ab8CdOMIiAQJaJoVBKl4y7aizEYYo1ahVEUi1isYJESaWjl3Z6q4sHVJUNry9BQqB4qg1hU&#10;BgIhAZdoE9wpPIilc0Ea5NMtgMDe9TBKR02G1JTCQ987fWuQj1Jw1xlGFTYO9H+TEI66oZtQ7v8O&#10;AphO8Ef21ywppAH/P7O/yPJn6peG4f/PCWD69v+KPyXrxR9j/1i93gR/Qq/Af0aeiRh8zvortPzQ&#10;vwSxOMrz/NUlJpRZjj+7TJc41fH/AaIUwtJRWqRuOdOjZPtl6T45I0jrI8KVpQdo9rdX6/ePqoo0&#10;aLLKJCa2o+2KYqeq1KUug0sZOy2hbcA+1Sou+K9MQAuTLYAoxSpOtfXaXCVg2gFJulWUahammPhJ&#10;Bl6inpuggx8QJBvpEDqQnWDgJlq5yQ5BmlvE8ALCdA8vxYkQdqKNBvz8VJeY6ZNxggou0felWJ8s&#10;ms3thU5coBFGEYgomipWcLNxqeLnAoiiiT2jrPiJ9U5FqdtQ6zHWWZRliDJIixBFEkjLTbIKytpn&#10;NQ3a+KdWWKwRFKn5hSoeUUmklMPKIYQiegn7Sx39++QYYDU5D5iQxBQIbQygMkpunkFQbBKVmilL&#10;xRTDl28WF9nkJW5NJdofPYK3Us1BV6LvfBKGT07OMCYsF0BrLQNKXjbtaoS48XyDFPeF+gMFam6A&#10;fsZUXGKdW4E9DssNl2hDCv1Ee1tE1CK1AmIFFymJJWo2uswqZdgAPIHIRdHGfsLTp/vw8OB9wdhC&#10;fjGhtD+NwiJawddMTNeWWySlBgGhrOgQh6LSRayqViLcJCpGStwmPFZpBaVqSVguK6F+6ynT0C1E&#10;e1VNlESN/GothxCikIb0NOCHBDU7Fy5d6D9zohUOeS1NANNigV5SDSEI/2MCs7SGnEErqtEJK7WC&#10;pwcA84tVvCL0JlH1kxVTjwExKk6pmGdqeURJWk8r7lOsvI5PAtE46KPenyfwQj1l8cmYjOaySIus&#10;lHVr1BN4QqA+4V+reglgDYcQvXRL0tQvfdcaTh7ddL30MKVxW+PVNHnUhKnFTVklRJGalgOBFLNI&#10;kcq8Mh23WMct1XJK5GlRNasIsXZZnVOBXA1WSa1ZhJapR5vbJA1wHbIml6LFo2rzalpJ+BMQpvkp&#10;0Iz1T5pRRtGZeIApLpM2SW3k15qFjTZxu0PS7ZINdsuHAC55t0ve6ZS3UuXWov4ORbVP2+YjNqI7&#10;CXTtuKTo/waXqpamYO3yMpsMLVaMNjRIoipeSMELEMqNE6Ge+Rw1P18jKFDxotRrlaUShJUCv1Lg&#10;VgqdcK0yYgyjdx7sHczx9CIQA76KnSlnEG6VIC2MRu7VwX3a/ngHye8vGCGNohydIEKpyLsx8AqT&#10;7eSnDWYmnnY1myjBU+8vuhgSiMI07VI9jpeF6vcnLDtpT5q2dymbKLvozXCplqmnVKKJZWyLuNoo&#10;KNPxCvHAoxSUhaGAsvcQtimzdEI3J0ER/7d0ZhxfLdApuOrUAYy4Z+MZyUwJXyYVyNKTmAOei4Or&#10;khIaNbF/UnzfRCxnVVJigTlpQAouWamcPxLAuNQq9IxkFqJoAlguUrLTuP2fjSPquZRBZqQc8Fw8&#10;VuoyoQIuLhP6JWF9rFMaUBYyIiV9mRLHiHsuLTWOpxKblSJTQh/mgGdTRRwVtgGp8eyEvilxzyWh&#10;Yga1CWv9Pn/vm57IxnZCzNEl9+fF90nnpotRooAtiusT3//ZATKhHOt4RhKvz98S0+L5Mh5kWhL6&#10;oogUTpoIewzsK+BHKVKeQS12iVlWMdOjFeVaFBUmGV7zKoO4yqOpJark3KhFUo6XRcXM17AL8Rhr&#10;uQV4zGzyIp0gbJSEAub8DGex1xzVibId2sqQvcVjrMXQKmEGZeywTpIj4/gxwltUUXIEgCJLJw0Z&#10;5BGrOqIVWPRCk03hdKjcTrUn25WX446apTb4M+zZRaHSgkBxpiMnbM2M+gorckpDNkdFXlZ7TUV9&#10;SUHEaTXJxRal1G8x5PrdIbs57LDkBTwIN8pEMna6kseSMVLDNkO2m3xMzHTpsj26kE0Wccqzveoc&#10;rxaXYbvaSw7jlCNZrtdqkjFMsjS4an6yMKWfKHWAXSkrCHgrcyNZLqNdzVdyB4zsKtu9ecXLL3Sb&#10;5QNCRr5Xxc4wiSvCFpq+xXo90ySPOvQhnTTbog1opGG9wiUViOP6wJ9hlOW7NI1R37D6wqF1Bc0F&#10;gfKQpTRgCuoE8DTkecuCZiSAW5dDaLwMowILayydsTPBohnLayyps8wamlfGJgQr7xyrDotpsprP&#10;9OS7tTlOZa5Lne8hn8/8WqVXrQzq9VlWa57TXuAhqpOZVnXAIPRoOEDEIi3PcBQHLUUBM9Ebtimr&#10;czxOJSffawAyrIqKTOf47jqgPj+AkBJKebeY0iUtdBuAApc+oBF6FFzcNTYqeXYNgJ1JBWULGinh&#10;AeiU8NRle+spq8W4RFuV+rGpIP+udpZmTxnYSLOq2OrgEi7CIQQh2Pm0FkbaKcNuNZluyKGZSJSI&#10;jRDkQH5PVT4S4BJpkAsJIK0h109+839K3yIKpaNhsVka0VCKrRT8SAxAPgTCAyEoHTVECDCUsu08&#10;vL4EGVFnFATJEIjbRLl0bamPRNgWkkIByATQCCGd2Kfiw509sguYPqQVlUQDepU81OTVScMndtYh&#10;F8TSrC2KwJ2iTVD6kJpC3AtiUXM6QVtRBvICQa0IwlGlYXXF8EAaKoDEuF/6LmhpNP0MUXSzI0GW&#10;GY8TIYORAE2XS9nKhvzRzRUjG8uQDBJQCoSgnghHAtwXYhGIWITARQ3RJnDRhnARguqhzojFTeES&#10;NURZX777+spXZ6KV0AKIJc+GU0sOKMrPqMsLV1AnAlZm+ooDjiybzq+TtZbkvjBy0PTh3R3l+fRn&#10;69KQK8dBCOOysBvJ6I/RzUXZw5uqanNDGRRP3FVZ2FaaF6E0n9rLokWU/UkAuRCLLIRVCjqRIGxS&#10;QSYyQkJVlh9+BCIKCXKdRvprOEIQjuz0R2eUjpCQUQkXlcQl3qmanGBTYRbSIBB1AJAR4fQXdgiE&#10;cAh0yPl2pSBi09IEcJ7PGrZpaZKDNnlqUwrMMq5JyoHHZ1RkOg1IQ/MlVoXIKOHphGy4dpXEo1cG&#10;zFqvQeUzqjFMwU8fBizjJMmEcUp5kk7NMOkFRq1ILROIeYT9TYmLk/L5eqVSIRbwmMlcZgKfnSBi&#10;DRAn/82lTM/3qGrz3HVRj0fPV/GSHDoJN6UfO6U/MyWOmZbIYTOFQr5cLtep1NFgTl1hVU1+md9s&#10;l7F44vR0FY+nFfEkzGSrWpTts+SH7X6bXCVMSI/7b/3//m+pSQOSE5OSEhIT4xNoAjgtISk9MZmb&#10;ks5PY4oZHAmTK2fzNQKJWa52asxZ7owcb06ePy8aiNLsr9fodWqderHeIDGYZCar0urQONx6N8J9&#10;Jp/X6Af8ZkIJE/1gdzhk9/os1rxgINPjCjrI8aUBuy7o1AUcWp9NbddJ3SZ1XshdVZhdlBXwWrQe&#10;syY36HIZVSGnKcNjRYhexleL2Ba1hGgJW0wWyvKz26h36DRqIV/GYakEvL+agKaVgP1WM20v2qnX&#10;ekwG+I1yKQAJeqkYeQVpKfzUZAmLQfPBerlEJxPT7K9SyFMIuDRkPDZlvpuNcCQA4FFw0wM6UcSk&#10;INOZSKg3WPRmi9WizwsZP35z1LEvp97cNvnKVy0XP4n+tjbv+rqcq585b3ysvP6B4MoK4S+rFGdX&#10;6I69bzn5WfbFTY03942LnV4Q+/Xj2PWvYr9til3dEru0NXbx6/unl909vfjByXdiJ5fHTqyIHV0a&#10;2//Kw13Px47POvdZ2ckPso++Fz6+MvfUhyXLhonqLP+vGp+sjFKVyHea6K9XmOMwKxW4zJiA6Omp&#10;mdIMKPU7akKOjgxbV9jcHbGMKgrNaq94eUjzlObSLnS2UVbmMVVhXvCacxy6XI+5MOgoDruqM/1A&#10;ecCd7zLn2Yx5DqIfHDYoi9y2mqxAR3G0vSSvLoucW0Zi7YaaoKs+5O6MhoeVR9tzg5UeY2c0OHtw&#10;0zfLXju/fd2vP3x3eP3K3Z8tObn501Pffbbr07dfm9i9aNqQjctfOb3t880fvD65o2xkXe7bM4av&#10;emXyK+M61r/70s/7Nvyyf+PdM3tun9r17QeLWqORtqKcEp8dEy6mXdwm7np0c01FyI3JN+owIgQT&#10;dCNl06+lIKMhNxh16aTpcVJGQlq/f5RnZR7bvOWHNV9//dLbX89aeP7jjYQAPnP54Ykz986c6SWA&#10;H//6W+zmzdjtWw9u/377xm83rl/9LwngRw9i9+/dvXTp4uEjJ77ftv+L9bs/XrPzg0+v7Tl0ace+&#10;i1t3X9q1//qRE3fP/nT/ws/3Ll6M3bj264kjt8+fhvvjji1FPpeey6zOClvFfCOfbRJwXAoJtUiQ&#10;E+iUdo3MqpHatDIH+SCtwEuhEXNoM+m0ym+m14Z3x6gQ0ucBY7zCGKUXcTBqBS26iN1I6wRjgMIl&#10;Rira+DNCMhwmi5yvFxHdX49eJmclKthJ9Om2GQ49RkiXVuLUiC1ynoqbgoERgyTSwIMxE4FuLBmt&#10;GuS1KvhIACAkaFEjGTJibYbxE4Nqhl1HyEutcsHUqUvmvDSmZdDSF998f/47L4+f++6L73zw6oov&#10;3lm9a+0WYMunG/at33p88+5dazZ2FdV3FTV98PJ7m1duOvHdqUMbjm/+aOcPG0+sXrL+k8Vf/nzo&#10;18tHr29evf27z74/t+/MoU27N6364ptVn21Y+dGbM2ZMGtg1a9SwpfNeXDzrhYUvvLBmybJD3277&#10;YeOOfeu3/fzD6XsXrtw5//O1H8+c33fw5I5dp3buPrlz57GtW3/cse2ztxevXrLo4Lcb5k0Y6VQI&#10;s2z6iqxAXUFGWZYPEwEaBPfbC0wiWKYCaAFMFrhEmpr8COYaD9buSmQnmriYoTAB0XMTpj9MYZiJ&#10;EFjw9DB7zGuYqnxaKSZcpMdkBxd+eBCOxMiCSRPScAk/PLikZ0kIhITq7AAmXFwiI+Y+eAAU59VI&#10;ggYFXShdFiQgHBMrXJSI9PTkiOqhOMyVkDOkvhyXvXww1gCYnVuKc1AleOhadVYUYAq2SbnzR3fv&#10;e3/BhS/evbPzi9jRzY9Pbntwatv9U9vvnNn+4MIB4OFPBx+c/+Hx2UOxM4dipw/GTu97cGrLg9Pf&#10;Pjy5+dHxjQ8Pbbi/d+29bZ/e/e6jx1s+uf/NB7fXL7/z9ft3N6y4vm7Jmffn/7Bwyu5Xx+17c/Lh&#10;JTNOvDfn5HtzDi+Zue/NaTtenTq3Jrp8dM+c5rq2oH9MVc3LIycMr2nL0XvGVXe/NHjyB7MWrlu0&#10;6uu3Pl3/9qfrl67euHzd6oUf7V23+9zec6d2nzmy7cTxnaeO7z59eNuxI9//cGbX0UuHzl47cfH3&#10;U5funr/6+NLvsWu3Lx85se69lXhnb589f/3Hk7HLV95/6eVpg7qmdTdP6qid0FYNjGkqH1lfAndK&#10;V/2cEZ2vTx7x5tRR03uaB1dGW/NDQFtBGInHt1YhWTfWz9Fgc16gszhzSFU+woH5Y3venTMZ7qDy&#10;XOSaM7x76QvTZg8dPLGjdfrQ7sk9bd31xV11ReMG1b4xfdTMIQ2vjWh/c3DzvOqCz0YOPP763AMv&#10;Tj68YMLRN4gV6HPvTv95xewrH86jbTtf+/QV2sJzL9cLD2Ivr5p79aOXehli2vIzMsK9sHwmbf8Z&#10;Ag+8PGLn7EHbnu/aMql78/jur8Z0rhnT/uH47mUTut4c1/HS2I6547tfGNU5padlcnfL9IFdc4cM&#10;fmX4yFdHjBjbVIW1KJbxNNELDxartGUdLE2xkocHC2B4BlcXdJTkVEfCw+tqh9dVUzOXuirDji1Y&#10;ZcRan+vB5gujN7ZaBU5bjtlaGYx0l1eMaW+oiQbz/ZbG0qzxg5vHDWlpqc6Nhi2lWc7mssig6ryu&#10;8qzu4oyBWNO6LXkiTr2I0yHmdkn5nRJeu4DZzk8fKEgfKkwfJ2FNE7NflHBek/LekQtWKiWfqqRr&#10;VNLP9ZIv9CLgS53oK50UWK9TAGuUkk+U4g8UouUKwVIF/20V/y2VcKFa+KqC+4qS/Yqcs0DGeVPG&#10;XSwXLlGI31HKFooFS3TqeRL+ZAFztlU11a5s4CeE4//dndzHkdwvg5VSLRN1ahQDJaIeHmcYhzVN&#10;IXteIZmuFE9Xi6ZohKPlrEH8xBZGvzZWYjMjsTYlriK5X0ly38LUvtG0/lHGgCgrMcpJirJT8jmp&#10;+ay0KDM1Pz01mp6Yx4wrEyeNCeveG1zyfk/u83n8hQ3qsytaH3w3MnZobOzwkMcHm2Mnm+6dqLhx&#10;MO/BqaK7h7Jv7gld/t516ivTwU8025ZJvn6dv3oed+mk5HcnsReOYs0dmDq3m7VwjHrFDNfHL3oO&#10;rik79HnZjxsaL24d/Mu2MWc2jT21cer5zfP2fPj8mldGLBrX9tqIzjdGD1s4ZuyisZMWj5+ybNaL&#10;b06b+sakSQsnTXxt/Ki5Q7tewMvSVbt00qAlY1pfHVg6qyEyqzH0WnfekmFFbw0reb7GO7HMOrvR&#10;vXRs7opJGUtGGVdO1m1+03Hl+9Lbu/MfH8qOHfU9Omi4u09yfx//0T7R/W9FD76Rx/baY4eCj/dk&#10;PNxXdWNH1w8ftw8pkAZliarUJDVLJGVKZTyiUysWqMVcLC3VYo5GLjBopFZMqjQBrJZY4KF5X1yq&#10;xGZATf481ylEOrXUqJUTW9Dw4JI+ABiAh8ZTc9BSPutfHABMU8LwIFzAFoqoY4Bp0OxvLwFMc8AA&#10;zenShqA1FAGsV5qNaqtKYkAdNDKLTgGQY4npimlkJqQxqCxIAyAxLtUyrYSPUoQCNqkMjyngM1Ei&#10;bRTaoJE4rdqI15ofdpVn++vyI82FOe1V5cMqK4dXVY2oqBhWXDyosLAbgCcnpzUzsykSaQAyMhqB&#10;cLjeH6xR66NaU6HJXml119t8LY5AO+AKtEVyOvPyO0rLuhrqujub27uaGlprSpvLopURb2thdnWG&#10;D0s4rEs7SvLqKeXXXBs28hYMAli8AfTPfACSIRZpsI7FyhZrPCztussLsOpDMsiBENpwMZ0F4VUR&#10;L8KRrLM0OrCiEC6WghhGkBKABxmRHktiiMUaEotGrB4RRXOuNMFMuzTVCiAxstRkkhEJO3Ts4rEl&#10;x/iGXTz29Z2l2dh6Y2OOXTz2+FHKbBhcbLFxg+3FGPoIB4yiUVVcNkUzJnY2jWqqhgc3jmUzSh9W&#10;Vw7gLlAcctH2e2hOd1Bl0ZCaUvghB4AE3BREoVbwQAiy4HJobRlWwnBpGhigCWZ4cMtoHNQBHrQG&#10;cuHuUMTIxqrh9RVIBgloaroy6Ag0CAT+7yCA6ViajzT9gf3tzfgXCvbP1C+N/28RwL3l/gl/Svb/&#10;GH8S2wu6Bf6KPyXrxZ8S9DZRb4I/obcZ/xk5lKHm4F8hZ3r+FVySdKsk3fxXl+LbLH9xbeJUwPFX&#10;CJNtohR7L/WrYHkpEG1aJSusoQ52pXsTnYhLmo6iFXmtskKbvMiuKHYoS2i616ur9BuqAXiIAUxl&#10;CcV2EA1U+mFQU2dbqtghQZJZkGz8n4QwxSBK04nSNMJUtSBFxU9W8pIU3EQ5IGcbARnLQEPK1ANi&#10;plGYZpGwXSphQCeN6GUZWgmhc2Rcj5znlXLcIqZDyLCLWU5cqkVBYlFZlKsTF9A8Lq3CS8MkLzFI&#10;ieXeXsaXpnuRpjeZTV0B2DWVAC4d2iqAluPUVcNvkpXZlI02ZbNd1QLAY1U0WeSNZlmDTlhNgzZC&#10;axDXEkgq9NJcVBtA/Wnr0DQBTFO/qAagFRYClIJpmVlURRm/rYGHVgA1iYhyp0tVaVeUorPQ/jQB&#10;TGxEM71KXoAiwPyAjOMDpGwvAA/CVYIQCqXpZ40oohGHCOPLtpP/CVi2XlfGtNJu75NGhyBWkm4E&#10;pAwTFWKjsjtpDpjoSlLmqel/BQCMM0YhoSQNT0+l1XDyVKwcBSNLnp5J24WmCdreNFouUYukbAjT&#10;RGblU1K23qmgCDBZk1XcaOTXalgVKkaJnldiEBT3Au1Dm8ztNZzbazuXtmZM0ZCEUrWIq9GqtEor&#10;DVqr1aMmarIU2dZglddZpHXoTbOsziStNUlrjJJqyvgzsS5ulD75M8Aow4NE2F+i80eO3CYq1JTm&#10;PaU2KiA6prTJbmKel5zcnEepyxdQrURZYqCO1IVrlZJjfWnu0y4n/LSZqIES9pcma3Ejf1T2pduN&#10;bjqa/TWRI3v/Uz+YPvOYsL9SokKKJiIaz9wCo4CYDqZdiCWtR5jgEpRlEdfYZaS1XYoWp7zZLm20&#10;imn2t4mGXdrsUrR5VB0+TRfha+XN6BRk6TXXjLZ9qsVLyGCK1KyGiwanDiFutIpa7JIOl2ywRzHM&#10;pxrhV4+kOOAel6KDFKpoIIra5GBd9H69Q0aqQduphnxKZbkCtwDgcVKzn+jXKpgRGSugEQZVQh/G&#10;BAWP6F+q+BgBovRPDwZpPlGyl4TVYrdSaFMIzXK+HUM6JSf/jzaW0Sak8aUV8CAE4UiDRwuXhBcU&#10;l5FmpDqC+sOATBP0eIjOxYBPGVGnHwM/9TwjDTHNTf3JUQIXfUQZcKbU3NU1Hg05GJtynzzkaASX&#10;somczaxu8arbvRpySDPhgBUtaATSI2hkUZ1ZRA6HRn2ox4BMVUZRjlmaY5VnOzXZerGbHS+N/3sq&#10;J1Gol5hUfG1Kf2b8s+RAXAmPrLDTE/kDnk1mJGGJbRKwFIn90hP6MkQchUpi4jOlSf1Z8X1SOWkC&#10;LHbZqfzEfqlJ/dPgwXI5LYGV0DcleUA61rsygQqB/Z9JSIljUHQsP6H/gLi+/bhMlkwk5jCYSXHx&#10;CBFwuDqVOi0pOb5f/5SERD6bo1WqkgYkxz2Xlp4gUkvQHca4Z9Pj+6SjbqhP8gAmiojvk4yFOxbc&#10;rFROn7/3YyRxsIUQsjSJfTmoKo8hQYnYEsT1ie/3TH+5SKFTmNISOM/9R0J6gkDOt6CLIRB3wU0X&#10;YxGPW+v/TFJCH6aMb1SJnCKmRcRwa4Q5NAFsEFfTBLBdjv4lna5mFei4pRgr8Pqg9xFuluRhrDNK&#10;fLm+sprCpsqCVr0k06IsduqqbOpSPGAY3m2aQp+lIj/SmhtsCLsq7bocgzxk1WRFPGWlufUvT39p&#10;9sSpLRU1Qasz0+UrimRnewJ+s31wc3tnbWNtYWk0EPGZbFal1iRTGaVSJT/NouJ5zXK3UYoZUS1M&#10;hesySLjJz/JT+5iV3PywvSDicOhEMk6ClB0vSutrkjDdWkGeT9dUGqgpcOT6ZNGAwiDpH7RyM5xi&#10;p4ZpVTBCFjk2+fl+U8gqCtkEAbPIqeFoeIlqblLEqmtBLUzKuoLw4KYin5FnUyU0lFqrC3SFQUlj&#10;vj1ql9RmWodUZ3cWh3sqsodWR6vDjlKPpcCuL/XYcozaCp+rJhTwy6X5VqNNkBrRCRuy3aMbS8Y2&#10;l3UUhSsC5iKXNmpTVoWsLVE/oorduhyzLM+qgCesl5QHbRUhe6ZJTtONjXkBbAmw1reJ0gEkQBRC&#10;qjNcJQFTjkOW4yKnImc71Pmog8cRNuotIlGuw1EaJMfjlYXdWXaVV8vzaFl+AzfXpa7IdJaGbTW5&#10;3nyvIerRt5Zmwi30m+D6dMIMq6K5OIJAhGTaiJE0mkZtyPXD71Fwc6kDeoNaUYFLj6qWUdql2JkA&#10;8NP8LoCNCiqJG0HGJkr3F354sJOpijghs704c/74IciFKGxyaEoVGSENCSAK/nrKsBtCIBaBaIoS&#10;n5ne/0AaaoUQJKNLpzdLKA4bp6G1RZBGtxJKROCgyuisEZ0DK/IgYVRTOWpCfSEiOqy0xWakQU2Q&#10;vqcqf3h9CYTTl6gJOgKlo9mzqDN94UflIRAlohGwW6NvAZVE4+DGUSs0EZKh/rj0qfhuOQeVQS7s&#10;5ZCebgq4SNlNWXWGqLGtVciCWIiiZSI7mgW54MHtjGmpRMWQBZeoLU3BohoQhYwQgrqhrQA0EQpC&#10;FPyQhluAENw7SqFbD0DN6acLsRAOIUiMQNQcKVEuwlEHBELOyMYy3AiAoiEQBeFO6YwQAmlIOa6t&#10;Gk2KmqMIPB6YimqyPQ15EZr9LaT0gKuy/JWZviJKg7YmJzhlcPvsMUOGN1XhKaW/L0fd5uKnmkxZ&#10;Nl2ey4S8TYVZ5dTZh/QnaYR7NRIkhijEQiyiAIhFRhSBEmkJ9PfrxoJMpIQoZIEcpEd47lNrltlP&#10;FZWQIMdhQCCS0R+yQ9RpxKgnBMITNCgAv05mk3IhHHJQbQhvL4si1i7jYdBQcZINYhZ9iGPQog7b&#10;tBj7fEZFWZYPHgvW5QZ5UdiFy4BZpSSJydG/NPur4qareQyE2JRiq0JklgloXTqnRqbF/MROVfJT&#10;RdxnxcLnZJJ4hTRFLk4X89O4jFRWSgonjSHmcpVisVIilAo4AnYql5nAS+tjFiWpUv/DKU/uqc0Z&#10;310dskplrLiIy6AWMQWc5LTk/slJA9LSUlgcJofH5bI5aqEybPPneMIYgUVpLH5yMi8piTGgz3P/&#10;7d+4yX1dBllhhrMkxxVxq3TSFMhnpiWmpaSmJCUnJyalUqA1gHmpDEE6i9YAlrP5ar4Y47lDbQpa&#10;/SFbKOKIZDgzwvZwwBLwGDxOrROju0lmMsvNFoXFqrTa1XbAoXE4NC633huwhDJd5OTgHF9m2OHz&#10;WaxhpyNot/ptxl4CmOaArRqx06CMhj1NlUV1pdGI22JRSwCVkGVSitwmtcescRlVcDM81sJMf1Fm&#10;JOy027Vqq1pJK/uqhXwxM92kkCHEplHBhd9IHQAMv8ugg0snhqsVCwEkoMlg+KVspoiRJmExVAKe&#10;TiJSUVq/avJpUEAoXor6lXCYermEDjQqZU6jzmHQaiRCUXoiBhnAIOJL+XyzxeHw+O12a8RneGli&#10;/ZYVo65+N/XapsHXNzQ92tEW29Vy79uC2Gb/3S90Vz5WXvhId+YTx7kvc37b2fXw9MzYb8tjt9bF&#10;bn4Xu7o19vPO2OWDsYuH7p/ed+3YzmvHdt0+/kPs5NHYudOxC6diF3+I/fRd7PLXsRNv3f1+/NWv&#10;uo4sKz3wVsn383JG56ZXuCQlT23cVUW8+U5ThlFFqy9UZxB13jy7AeEVtBqE35YvZ7U4FEMzrN0h&#10;c6NLVW2VFxmEmUp2R9RfFbAUOjX5bn2Bz5jrMeZhggg6Gguy6vIitdlE0ao85CsOOCsjeGGzCj2O&#10;PJc506z3aWUepTRkVJX43Q05kZ7SwlyNypKeHBDz83SKoIRnZSTYWPEZSu7qBTPun9x7cee6vavf&#10;ubx3fezK0djlw7FLB/d/teyV8W0vjWn++PUp77809oNXJhz+ZuWNE1s2LH/p7ReGvjyude6oxm8/&#10;ePXRxf2x66fvnDl0fu+2DxbMHVhRiFvzqyVwu8sLcLPFXoyrRPe3ITfcTlm9q8n01ucEMsxyOTNB&#10;L2Kl9v17QcB/cuuOs5t37ln66emPNj7ecSx2+NyDfccf/Xg2duXK/Qs/Pfzl8oPLV4gG8M2bsTu3&#10;H929de/WjVs3r/1XBPD9a7/duXz5zsWf75y/ELtwKfbr77FbD2I3Kfx+P3btTuzXmyTw1xux34Br&#10;j69cil2/eu/iubN7d8auXXlr9ozSoDffbQ/q1Xap0CLi0YcBA1lWY57H7tAS488GuUAn5QEaMUcp&#10;YMq4aVoJ16FXhF3mkNMED20IGoEurRxjlJSRhCErYNb2EsBeg8qtU2DUwmgGF8kwalnkfKOch0ED&#10;MMq5JgXPY1J4zUqLSmBW8t1GeX7YCTj1UoQgVpDWXy9lIyViAYMMw1G6lJ0oTB9g04iCdm3IoUNK&#10;lSBNK2YiPeGJtSKM4Tl288uTJrw29flpg0eufefDxTNemz54yqoF73+1bC2w8/PvD2/at2/9tr1f&#10;bdn68bpNK1YPr+4odee8PunlHZ9u2/X57n1fHtqz7vAPG0/s/OLgvg1Hr5+6E7sWu3D4yra1O45t&#10;PXJ297Gj3+3dve6bbz/6ZMmLL84YPvjFccPfmD7l7TkvvP7886tef/PYll1ndx89uf3Q76cuXz12&#10;+pdDx4DLR05cPUZw4/TpuxcunN27++bZ0yd3bj23b9eerz8f095QHvHW5WdW5gRKM735ATut9evR&#10;y/wmJWYKTBxODVGezvNZEYU7xWVBkFjR8KjFtAYt/JjIaNIXExbmL8xKaA3E0pOXTysd1VrbUpyD&#10;6QmXmNowRSIXJkdcYg4NUCagIYGe/iANk13907PtkZ7OhfCe2lJ6HqddFOdWiXr1iekpFYGYHDFF&#10;ItAh5yMBPCgLky+mXczLmMeREgUhJSZZZERgc1F2R3k+qop6onrIgvkUsyoC1yyce2TVwgufL7mx&#10;5bOHh755eGLL/ZNb75/Z8fDCngcXDty7eODhxUOPLhyK/XQ09tOx2PnjsZ8OPTr73aNzG2NnNz0+&#10;/fXjo189PLD6/q6P7m/94PGOj+5vfv/WhmW3N75355vlv3311qkV8/YtmrTrjTH73xp/9L1pJz+Y&#10;eWrlzKPvTd+/ePKO1yct7CwdX+CdVJHz6pC2Fwe2T25umNjaOq6+pdjoaQ0WjilrmVw/cGrT0LlD&#10;Jq2Ys2jDstUr5y9d/tLSL99be2zb8V+OXzl38MLZH3769cervxw888uBU1cPn7t95tKjn68/uHD1&#10;t2Nnzu859MU7yz98bdGlQ0dunDx959xPsTt3v//k0+d7ul8aPXhCW/W4lspZw9pnDG4ZUpXfXZo9&#10;pqm8oyhjdGMZrQRMq/Yi2Yi64vGtVVO7GxACFwkGV0Z7KvLgtmHzUhlF+OLpYxc9PwbSJnfWTetu&#10;HltfN31g18xhgyf3tE8Z1vnKjLHvvTFn1dtzX54ydEp31WujO5eM7Jxblf/piO6TC+fvnzPpx0XT&#10;jr4x7tCCJ4agf/vkZZrWvUbZdr70wYsAPDQZTFO/AK0cTFPCv6ycc2H5TLg/vffC6SVTIefI62MP&#10;vDxix6yBW6d1bh7b+c2YjnWjOz4f2/Hh+O4l49pfHtk0Y1jji+O7nx/ZMaG7cUxr3bimhomNDRPr&#10;GyfU1Y2qL8eCGavTNup0GKxasVjFynN8ew3WxvBM6KhFCB1bFrDnWMwt+dHusuKqsK8y7OqpzhvV&#10;XDqoKqcmy1Gd6ajL9jfmZtRkREq9/spAZlO0oDI3EnTovVZVWUFgyKC6EUMbGmqzc7MsIb+mvMjb&#10;XJXVUpbVUQqBhXWhYL5cViPgtfI5bWJuq4jTwk9v4aV2cFMGcpNHCtMmCNJnCBnzRaxFEu57MuGH&#10;CtEnSvEatXCNhr9WI/hSI/xKJ92ol28yqjeZtWvVsjUq6ccqyUqlaJlC9I5StEQlWqwVz9dy52rZ&#10;89Ts+UrWAjnrDQXvLYVgiUryhpS31KSZq+CPF6bPtKte8OvbFWkZKX9zJj9jS+kbZidXK4SdWuVA&#10;mXggnzOEy5pp0r2gVz2vk03RiSfqhaO07EHylE5+wmBe+mAOs4uZ2pKeVJeeVJWeWM5ILmUll3EZ&#10;ZXxmqYBTJuRWCHgVPG4Zh13CTc/m9q82Ml5pj37z0uDPp9Yu7vS81+P6fGJw52v5Zz+uu/J10+87&#10;WmMneh6f7Hx8sj3269jYT2NiF6fErsyIXZkeOz8ldnzsgx+G39o77OhntYc/qdv6TskHMzwLR5oX&#10;j7ItGe9ZMs63YmrGuxMC703M/HBG4cczy9+bUvz2uJK3x5W/MaJy0dimReM6Xh/Z8crwznk9nVNb&#10;GkZUFiyZM3bxnOFvzRmyePag16Y2vji65OWxBW9PLVs8Kfr6yMArPZb53dqXOuTzO2VvjzR8NN35&#10;7kTVsqmKT180fLvYs2dF6Min4VNfRH7emHl3b8Gj/dmxg5mxw6HYYU/skD12wBzbr47t4cW+T4ht&#10;T3+0lXPjG/793f7Yifbb+0e9ONBY4kg3ceK0PLaUJRBzxDKJUsSXSflaEVvNZyjow4B7j/uVCwxY&#10;h1I/WTngQRSgkpiUYrg052qigUsadCBNvuJSIdLJhUTBQMwjereE3OWIBGwhjT/ywXyWgLYFLRPK&#10;/0gA06BpYIgCZAIVoBBp1FK9TmEyqGxqKYojXLVeSehqg4qoKVNMMCGD6bOKjWo7YFBZDGqTRq5W&#10;yxUKCcoiFRNyxHymmMeQiDkaCVcv51t0Mi+2WV5LYcBe4nOUZGe3RAs6i0t7SsuHlJQNhgduWcVQ&#10;uAVF3bnR9py8Nrh5+R1ws3NbHZ5qp6/WE2z2Z3QGsnsC2YO9GQO94c6M3IFZeR2FRW01Ve3tTR3d&#10;zY1ttWUt5fm12cHOUmzMg1itYc1G07GNeRH44cEytTzogkvTpbWU3RqEw4P1LVa2OVYdVrY0JYxV&#10;LgKRHnnpjPC0FeUgClkgAWJpAhUu/Ws+oujEEA4/xGKVCA8SIztdEywsRzRgI09oUYSgCCwpkRJC&#10;eqoKO0uxsCQfW+BilMP2vIayMTa6uWIqxvyOWoxs9B4fKHQbcLMAzUBDCPVXYhbqD5mDq0smdjYN&#10;pU7nRVlYxCIlTdnCDw8qgyxIDM/Ixir62GB4RjVV08Qt8sLtqSpGRuSCQDoBgCjcCGKnDmqb1tOO&#10;NGi3TJMaZSF8WF35kJpSumKt1NHCEzoakR2XWDyjidC2aKWmaMb/bgKYZn+BPyV7ij/zvr34/ykB&#10;jAr8T7pEvo4W+M8u7t1A8d9/cg3CbJ0Id/dn1yTO1YtziEYXFaIVEmU+LWUsVCembDUTN1NHHdwL&#10;VyeIaASRf3L5mXAlaS5RmuuvrijFIUhx/MkVpdj5iRZ+oumfkGQAKBqYhvmPIPqafwRFyNFQcd06&#10;od8oCZikQQAeg5jY9dWLs6zyPJuqwK0tdmqL4To0RS5NEfweXYlbX+o3lvtMFSFLVcBa6dLkO3VI&#10;WWDXRC2yLBXfL0lzcpMs3HgTOwHjv5EVZ2IPMDIHGFn9Daz+ekJIp1n+jFSiKkqjVydYmu6QMiwK&#10;Dtb2RiUXG6V/chUcg4xr+LPLsfCSjSKGSy0IGciHgiydNKLie6Ucp0WZpZeFVQK3jOuQcx0qEfZc&#10;frMqy6ostKpK7OpSh7bSpa1y6qqcmkr4zbJig7QQD4ZakKulFILNshJC/SoqLIC83Cwvh2uSlZll&#10;ZXARjhCDuFgvLnbr6jKcnSFrq1VZbZM32BStdkWrVd5ilTWbpPVGUS1hfIXk5FGjqJrwCsIqokLK&#10;K1fzC02yqFGRZZRl6qVZekLEkodHI8rSCCj1XDyr5LEsJOQiipYSxo5ijIj6L811ESuyAtr+czZl&#10;pZb8T9BrWxutoRR4lTwP9oYytlPCdkiYdjHLLmU50EoKrlvB9yBWxnUhBFEypvVfgp+k4yVqOfFq&#10;gJugESTrxWkm9Bc/SSNI0YjTDFKGiWKLadrYQfSDucRSLh57vDV4fUj1eFmosJZLjNxqODny9Igo&#10;yc+P9wCSlGAvpKlEt1LByACIUVyKADYICik9V+qsXxVRhaQIRUr9kRgQBhrhNwoIG0dDTx1bSwOX&#10;OqIZGVUyc1WsPEJ5Cksolb5CJbtIwy7R8EoJqyquIuS6lLILraxDQW5tk1fT5FTXoVybgpwtTYO2&#10;+awXl+IBAFT8XK0oapIXW5QEBlmeWphJrHYzvTKGW5ruAuAnDSKIGMVZaA2A8HOUdejeo7jtilKr&#10;rNhMnZ4LWCTFDkWlW11DuE+KgyT0noCApmmNlKFsmkenFZ3RUPQTAiAxQOs0P0U1DdwmTXjTdCya&#10;4j9B5SIQVfi0rW5ti1vV7FA2ORWNeLwdsiabnJC+FmmTVdxsFjfbpa12ebtX3e3XDoLrUXW5FG0O&#10;WQt6xCysNwlqjPxqoitMaQZTaqyETac0WZsInanuRC4CVU8v3Iout7Kd0nOtJ5a6VeWUgYEywsNx&#10;i/S8Ei1F7as4+UpmtpSRiXdBwaaOJ2eTo8dlrABRgmf5VMIAnn85j/zxIOcGyKlqwhytOFvODeFS&#10;xvVIOXYJxyxmG0RsrZBpJMbtk8Li5Ig8PRtPC6F+ZTWow1Pd6wo0nV1W51E3Bw0dEXN3yIhKNqA7&#10;lIyoNCWbyoXHm/TdUwqWUPsOZYlHW+Y31Hq1DR5dq1/X5jO0w3VpmtEUFhnhwuGS3xrURK8dbY6W&#10;B0hbyQnR+1c8IdopPWw8/xZRHUXV11nlVUTNWl5OTIgrix0qMla7dVGdxMuOl8b9I42XLNbLLWqh&#10;hhDAfdKZSSLqY5cuPUEw4Jk0XGKBjiV7Yl9WYj+miKPCuhxL2MR+NHUqxEqXlcL7IwGcGk/Y2ZQ4&#10;Bk0AI5YmgFVSjYDFSuzfJ77vszxWulwo5DDSk+LiEwfECTkCvUqXlpga3zcuNSGFz+JpFZrE/kn9&#10;n0tLSxKrZFap0AD/gD7pYoFaJTclDEgb0Dd5QN9EIU+q15gZqZxn/9E3LZmlVzv5bFVCH2ZcX5Qu&#10;lUu0fJawf9/4fs8MkIlVeqU5JZEQwKmJAnqPEfdcGu4Ct4ONhJitGPCPpMQ+aQqBXie2kF+LGCaj&#10;yO9Q5trleVZp1CrN1XJ8FnHYKsk08MOAVZxjFmZp2H6EuNXZVqlfydJbZPbyrLJBDZ09TT0+U7bX&#10;kOvR58ANWgry/JUVuU0NJV2zJrw8euDEymi92xA0ymwhe1Z7Tdf0MdPeefXV+dMmZDqsiX//PyVp&#10;yUTFzWoqCntz3A63TqHmsuSsFL2Q59TIPDq1WyfLcGrDdqXfLHXpBFYl26Jg2VQcjLZOLd8sZ7r1&#10;wvygORowIdaICVXF9RnEZnGajhef41S2lgULA2qHMilgZFll8cUhdXWuNWQWWKWpbjXHqeQomX1z&#10;3QqvjmmTpzgUDIeCaZMxPWphlk1T4CUH5dbkuruqM4c25QysC5ZE5E1FtrHthcUeZXlAX59tz7PK&#10;G3PcI+uLynxmoNRjqQy48iy6xqzw0MrScq+7MuTNsmiDBlnIIMm2yvPtSqw2GrLsQ8oyWnMcXQXe&#10;IZVZw6pzWvK8iMo2SaJOdY5NQdOZNJU46Okhr1j3YyGSbVHm2TXEjplRhtU/0mdYJFl2eYZZGjbL&#10;iry22txwvstm5LPz7LbKjGBrUW59NFToNYbNkkx0sEdTEbFV53hKg1a4eU5txCJvzA8W+k3lYXtT&#10;Ubgm2xP16KMuHaRFTDIE1mX7C92mApcR9QlqJVGHliYaaylryU2UOej6HF9HaUZHSRY8qF4pZQSY&#10;phJpppNmMXEXyIs0cHFrSIPtDc07FnmMNF0KsQjsKsuBiyzd5bk0R4sdEVoArQEPikA1aMqTpjAr&#10;ww6kpHOhRAhBLqSn+VTIQVnIOK2nGVG4kZcnDB3VVI49FUqEKAQiDUoBUO0WSsEXWXBrQ2oKIRlN&#10;TTOdNOWMG6TrjAUEsgNoEJSLm0J2FATJyA4htI4y5KMmSIBkyIV1W02mF2XlOw0oArs+JMDGb+6Y&#10;QXCpZiFqtdUZxHR2SCelBFbNHtn16qSRY1oqy4PYlxJTUWiHpmh4eD22VcTmM2SiFOSFhByrBnWY&#10;NaIbFeguj6LOkIbKIy+kTRnYjNuvipCOG1RZ4NcKIa3AY2jIDXZX5mVb1JUZTkiryyWxrcUZqCHC&#10;8RjgUSkL2KsyXUjvVfMzTcraHG9tli/DLEdNmgvDkF/kM8HNtCgCGnFJgHxZznEYggaFRy3OsGjK&#10;wu7a3FB1dqC9LEp/hvZRdphzqcN6acq2mFLnRS76M3GvohKdEYEupTBM2cBEVFWWH1HwID085REP&#10;rfI7sLoYUXkuE/1dG8LpIpDRr5OhUBRNE700pwvQH7uRDFkgELF0SEAvN4tYel4a8kJ4TU4QZSHQ&#10;jUU2ZQi6IsOLu0OCiE1rVwmDdq3bqJBzkxW8VLdRDr+Sn+q3apx6KVb2GhFDLWTA1YpZgEbI1om5&#10;eolALWBJmKmC1HhRerKMDU+iMC1BxWdblGLKvEGqnMMwyHl81rM8zrM89nM8dn8uM46VGs9ITkhP&#10;TFSKxXwmE7OPUiJUSYV8VhqixOwEfvz/sEuSddx+ana/mlzXuEG1pVlObvKzHotSK+Ow0gYkJ/RJ&#10;ThqQjpkpLTEpMT6pT38pS6DgiplxSYnPPseMT2AnJiT3eZabEp824JmkPv+DlfSsTsbO8BrK8wN1&#10;FbkcRjw7LYmZksBIjk9PimclJbASk9hJRANYkM4SMXmQJudINEKlWWFwaGwuncNtdPlMPp/FG7AE&#10;vGaP1+h1GYj9Z6fe4dQ6HTrC+9q1NpoDJikNXr/JE7YFslzhXG8kxxvMdHmCVmvAag5YjX6LDm0L&#10;+Cwqr1kVdpgw7aFV7Tp5yG4MOow5PkdpbtipI/ZsA1Y9QpAm7DJnuq2ZXluOz+U0qNUCnkrI8ZmN&#10;eSFvpttp0ypMcqlFLbNrVFaN3KKUm5QSq0ph1xFKGC6xAm3U6KViCTtNweOYVVKfxeSzEn1ij5lY&#10;jUZ6rVioELKVQp5awtPJxAYlFiESjZTigPnMiMfpsxvdZkPYY8vPCOWGvU6jTsVn+jSCgA6TOgeL&#10;B6fd5XZ7tRqVTs6dMaJh7eIxx7+YcfbLsVc2jo0dmhU7PY/o3BzsiG0vvbWp8LdN5de2tN7aNzp2&#10;fkHszmex62tj1zfFftl878x3D386ELt1KXbvZuzu3dj9WOxWLHYtFvv1YezaY8IgXv8t9tvZ2IXt&#10;sTt7Yr+tj11bd3fHS6c+Hn32swlzml11QR2GjhKfFSgPujJNap9SUuC05Jp05V5nicsG1GcEa8Le&#10;Uo+tMeJeNW30p8+PXDVp2NLR3W+P6l4wuHl0eXalUzetvaYxy51tkufY1cVBS57XlO3S53kthR4b&#10;UB7yVWX4MXMFdYpcu7k+mlGXm1mXF6nJjlRk+Ir97qjXFvU6irzOweWltcFAqd1SG/K1ZWdUeB1Z&#10;GqlHzPEIGeuXLojduxL77cydH3fHbv0Uu33x18PfPf7lh9iDc2d2rd606uXrP34Xu3700qGvz+1a&#10;/caUjiUzB29a+dKhje/tXrt4+2dvbPt4wepF0/Z9ufK3w7senDt69eCO3WtWvjxucGOOr9xvaX5q&#10;+QCDPCYCjO0YwKuz3BO6agp8RklaPw0/DUuakMGwedXHGxa/t3fZ6iMr193ffix25tfYjxdjpy/E&#10;Lv8Wu3Tl8eWrD65evf/rtUe/34jdvRd7/CD2+FHs0f0H9+8+fHAn9uA+xf4+iN2/S2Lv3H5w/drD&#10;a9ceX7tGTg7+DbhB0b2/x27cid1+QHCHOhj47v3Yvfux+/djN68T8vj3a7HbN385+MONkz++OW2q&#10;VyEdVlvVkJNZ7HOhDQs8jgybMWI1ZLut+SFPxG1xGpQmpUgv4wNYGWslXAAhVo0Ub5NaxFYKmAi3&#10;qCV6CU/BTVdxmBi1DCI+Ri2rXBK0Gcoywz6z1qaQug0qr16DWJ2Ai7ELo59NI3LqZRGXIdNjxnio&#10;k7AVvBQMfXatODdgDzl0Sn4axkOfRY232KTgO3RSj0lp10qQElFIaVYKbBox3m4ksKpFGhFTL+UE&#10;bNrCDI80Ld6rk7uV8p66utEtHZN7Rn374Zdzxrzw+pRXPnvrs29XfbP5481bP/3+83c+X/Hyso/f&#10;WPHK+FkfvPLOCz0Tyrz5s4e98O2Kb9Yt/WrP2v171h1a9drqbz/ccXbvpeNbTl88eDX2W+zOhXuf&#10;LVq1Z933hzft2Lbmy/XLVyx/Zf6782avWbpw5YJ5ny99a8UrL3+0cOGRzd//uH3vwY3bLhw4enb/&#10;geM7dpzcvefSsWNXTpw4u3//j7t3nD2w9+ZPp8/s3/Xw6s+7N6w9+P2Gswd2Dm6ozHGZA0ZVyKqJ&#10;WHVBs8qjxaJXGrZqctym4rALs0lBwN5eWVCbH3FpxHalAJd1eWFMWJh9MFdi8uplcIv8dkxDAMLp&#10;mQtznEPOH9pQMbKlBugozy8JOhGFWQyTGmYxTIuZlA4xJMADscgFF35Mf/Aju1XCwTQHP8pFEZBA&#10;K+zCg1wIQQUwXZYFif2MTDOxjYEVL/w5Nr1XI3HJBchL1PqdRoSQ8yA81soMd3nIjcpDPtIgvMhj&#10;xTAS0SgwpFSFfaUB12vPTzizf8flo3sOfPruyS+WX/p+zc2D3945tvXujzvvnd0b+/kQpQF8kLC/&#10;F4/ELh4ldt1/OR67dCR2fkvsp02xc9/GTm+Infjq8cHPH+755P6ODx9u//DO5uW/b1x6a8PSm9+8&#10;e/XLRSdXzNm7aPzOhaP3vzPx6IrpJz+aDRx9/4X9S6bueHPyWz2V3742bVJlVoPHsGL6+EUTRvUU&#10;5S+aMGlQbvGwwqqhBZXtmQUtkYKpzYO/eHP5+e2Hd63+dt7IGVM6x3+7asNvJ367cODCiW0nLh/6&#10;5cbxy5f2n76w+8Rvh8/fO/PrtaPn9n25+bM3l80bNemrpSuWvDB35bxXHp67GLv866blKxdOmbRw&#10;6tiJ7TXjW6sWTByGwWdwZbQlGhxZXzJzaBttF7qrJGtQeS5ChtcWdZdmvziya8bgluk9zS+NGbTo&#10;+THINaGtuq0g3FmcOaymcFxL5bSBjfNGD3x1wlBk7y7JHVFTsXjalMUzpg2tq2gpJiZYFs6Z/NKU&#10;4TNHd4xoLJo/vHXRyPYZ5dmrBrccf/3FXTNGn1nywpHXx+6fPxzuxfdn0cq+tOIvbdUZoDlgmgD+&#10;fc1rtO5vL0OMBBeWz/x5xezzy2acenvK8YUTaIE7Zg3cMrVjw8im9SOavxjVQmsALxnTNn9Y0/M9&#10;teM6qka0lPfUlg6sLMZmalRN9bi62vH1NUOrirAgx4p0ZGPZ0NoSjMPN+RGEYKU6sCJvcnfTi6MH&#10;TutpndhZN6almrA12Rllfl9lyN9WmNtenI0VdU2Ws70k0lYcxuoXu5v2orzusuLmvPxyf6jQ7Qla&#10;dGGnoQCbmvLchqrc0iJ/QY4NyArpKwq9daWRyjw/pqeu8uLmaF6VzVrG4zTwWS1CbrOA1cRNb2Ql&#10;N7OT29gpgwWMkQLGRCFzlpi7QMJ/RyZaIZd+pJB+rBR8quCtUQq+1Ig36GTfmlRbbLptDsM6jewL&#10;jfQztfRDtXiFSrRcJXpXLVmiF7+i483TceZpWPOVrFcoAnixUvCWSvy6jL/UontZKZwsYMyza14N&#10;WYcrWYUpf3cn/s2e/GwGO75GJeg2yAepJD1i7lARZ4SQO1rKG68WTjFJJ1vlY4zCHiWjXZA4UsJF&#10;1FABu4fP7OIy2nmMNj4L99Ii5jSJec0SPtAo4tfxOdUcZjk3oVz5TFcoefnYrE2v1K0aH1o+0rFs&#10;qHFaUdxQ3/97Xl3K+2PUG14NH/m09tRXrT9tHvT4+PRHB6bGjs4iFp7PzY+dejF2YmbsR1zOi52c&#10;G/vp9dip+Ze2jz/yedeej1u3Lm/YsLh81fTIuxN8S8b4l0/KWjE5+vbo7Fd6QvO6I9MaA68MLnl1&#10;WO3MttLpTWVz8VQPbJ7WVjWpo/j5YRWvTm5cOKNl4bTaRdMqP3mtZcdHI3d+OGjb+417P2o8vrbx&#10;h49Kvnvbt/3dwPG1uZe3ld45VHP/cPX13QW39xfGTlXFThTf3Bl4sC/4cJ/v8T5P7IA3dsgb+8ET&#10;2+uIbVfF9vJiOwbE9iXE9iTd3NTvxnecG1sdp77IXD7J2hphuEVxRgFTwmIL2HyRSMTji6UirYij&#10;4qZL+Uy5TKCjVGltWrlVITLANWlcADwqiUktNcOjlhr/iF4aWKew0FSrSeOAq1datUQ/WC/lK6UC&#10;OSDhyygyWPoHO8x82jQ0lzoMWCqQKcRKIeeflIB7gWmcZoIByHzKAVtQYdRKr3AYVA5iqlpFPHol&#10;4YMpWHtBE8BWg82iN5u0Zr3KoJZpZQIVhAtYhAgXslQCplrKNelkXqs2YtNlmrQRpz3f5y/Lyq6P&#10;5rcUFnYWFXUVF3eXlg6qrR1ZUTEElwUFHQCiCgq6ogWdWXldmXndOQU9ecXD80tH55aOyiwYEckd&#10;kpHTk5nTlZ/fXlXe0Vrf2d3U3F5X2VpR0FqUM6yuvKMkj6Zj6yiry11l2IbnwkMbcYFbEXIjAZBj&#10;1eU7sW0nVqAR2Eip5GKh211eQP/viPBS6jhbBCJqQkdjT3VJQ24YU1hl2FOXE2qKZjTlZ2YYVcUU&#10;j1ud6SfsL3U2CtJjCIIHolBuWK8I6eTZFi2KK/HZIRMuCkUuCERieNqKsrBn7ywlP4Vj4Y3xDWNU&#10;jlUFP/WDSy1CsHNvISbTcqkPBe4q2hozdShvG6W821KYTdeN3H52cHh9xUvjR7w6afTUnvaBFYXd&#10;tNZyYTZutjGagbYaWFmECsDF3SHNxM6m4Q2VPVXFNMU7tLYMfiSjqdzB1SWjmqqfH9yBVsWdQhRy&#10;TRnYOqalFilxF2jqITWlSAY/mhr3DjljW+sgamRjFRIjJeSgxP9HBDB1suZfQRMnfwbFiVLk6J/R&#10;a+D3T6BoXbh/ho6fSQN+DTcCqDlhYnDyL5JpmMTRf4UCs6TQJCKgv5jr+VG6qlpu7r8AjzaU+j/v&#10;5umpE1v1InJo6x9dg7hQLyn8ixslVJwsaJAFdVJsPP0asU8j8qpFXpXArRS41UIP/FqxTyvx65FA&#10;5tOIHSqxVSW0yAUmGdckZhvELL2QqZOw4DeJmSYh0yhMN/DT9fxUAy/VxEuijBInO/mpLrjEXnGi&#10;nZNkF6a6BWnuXhexghQAC3q/NI0cpwrQZmMVLJ+C5dWRk4CDgF4U0It8vbApM6yKCGCRhy3yoFnu&#10;B0wyj0Hi0ovtgE5s0YrMGqFJLTCoBUaVwKEWu/VSH9a6VnXEqs2wazMxNpnJcSpoB79G4lEJnDKe&#10;Tcq2kDtiYY8j46VJ2alidpKYlSzmpsi5qSp2kpyVpOQkqTgpGl6KnpdqwP0K0oySdKI2Kme6FCxi&#10;UphYFSbMtJfmKYEnqqIcYjSYaI4KPSqRUy10KoUO1E0hsCv5drjw0yF/dAm7yc3QCqJWaYlNSSki&#10;y8hpnQquH0XI2IT/lnHsSo5NwbNpcKdCl4pDlGL1wohFEfXoSrzGcq++1KEp0Quy1HyiuKzgEGPX&#10;WkEescGrKHMoqs3SKhN1/qtRUGaSVBL1U1W9XVZjV9Z5NU1efUtA3+rRNXvUjQgnSo2SaqKeKyJ6&#10;pcgLCQ5VrV1eYZaV4DnXCfP1AsLs4uE0SHLN0hyDlNgA14uzDKJMrTCD/l2AMKaSXDzGT384IL9Z&#10;4HUjPyIIM9RcojJOKPN0wrbiNuUsm4xpJmCZFByLmo++dhulXiXHoeC6iT1nnkfD96oFPq3ABxe5&#10;pFRGGclLqF90EzpLyXEBJJa6FKX+WYGbtsUNIEqUahSnGUSpekGylpeo5iVqBcl6hIvTLFR3+9C5&#10;tAFk3BqBkIwDeIuJdmZ6SM4Iw0Mb1IWHBrGRy8qgzzkGjMIiNTtXnp6pYuWZRKV2ygo0bY4VXeBW&#10;Nfi0zegFdApam2isiojhXLS2U1kF2GTlCDEIiJIrzf4qGDnwIMQmq3Qp601i6rBPMdHotcrrbMoG&#10;l6bRpWtyaxscmhq7qoqohosLiT1nYhs8LGYEAGLZlROUc0MKXpjolQoyCGdPVLcjSj7FLHL8UrZP&#10;Qt5T8v8H3QJw4adI+hA8CEHvW2S5VnkePOhrojDKzdZwcjAAYjDE00JpAJc5lRW0LWhKYZSYtqZs&#10;BZOQ3gGfYotLHYpKj6YebWIiJp3xBFZbxOSE3ae2mlsIOyvvdMjanPJ2j6rDq+50K9udcnISsEvZ&#10;ZJPWIpeBX4pHHS1slVRZ0doKuDVWZa1d2YD2cSib7KomtJhR3GAWN5ulLVZpm1Xebpd3AA5pp1OG&#10;IrrdioEeJdwuSouXFAT4NF1+LdwOn7bNq6ZsdxNK+AnIuyOs1HGLNZx8dBM5uZlSpcVjg6bDO2sQ&#10;ZZjleSZFnkmW+/SHiQytiJzga5RlEzV6cVglDMg5HjHLKUyz8dOsIoZbmO7ipzoAQZpTzPRQNDD6&#10;zi/luIUMMxmZ03VCpkHCMWKU0/JDeMv01HnMmF7Jq0pNRvRD5VLV4jWnbGgTbWZU2MCv0HMrdZwK&#10;AB6TsMomJbaa4bFKap0KckA1TeVSpqqbrbJGq7zFJm+hfxAxS9GSDWhJl7rDoWp3qtrtyjaHso3+&#10;iQQw8qstojrSQYQpJz2FSwOvCi761CFromlgdLFJUENqwq/QCSsw+BgkZQZxsUaYp+ZnKHgBgzRD&#10;xnWk9BU99+/JzAQhVs8ynrLfP+LjnksRsCgdX4YioQ8zqR8Xi1SN1M5OkfR/JmXAs8lYKGvkOqLI&#10;2y++z9+f4zPFWI6Lucq+f0+I75OqFOsVIh08if3SKU1ilUyggaffPxLTE7lamU7MYic894/4Z/8h&#10;4fH0MjUnlRP3TGLCc6lYECuERkaK+Lm/JyfHc9Vyq0xk6Pds6nPPJKemCoVCNZcrHzAgtW/fJL5A&#10;6nD6EhJTn3m2X1x8olAkAeDp069vSmq6TmtlMcR9nkkc0C9NwJXJpFpWuuDZZ/r3eSZeKFDIJdq4&#10;Aan/+I8BKUlcEV/FY8twU8/+e7xOZvbZwmn90//+b//BTmDImCK9QO6U6vwqs1umtfJkQFhpyrf5&#10;WvJLBlZWd5ZVlfjDQZ0px+ZqLSob195dGohEne6ATudRqfLdzq6KknEdLRO72/O93nEDB2798ssv&#10;V65c9OKLeV5PtssJDG9tyXbZbQopoOayVBymQyUPGDU2KVfDShAn9FGk9XfK+Nk2Tb7LHHUZfGpJ&#10;2Cj3qsQGXopZwAzqpRGjiiSw6iqo1a1fI7UIWS65wK0QovOCOnlIrwgblBkmNdIAWRZthlnpxvBk&#10;kmVZlSEDsd0P16fl2qSpfh0v16kcWJVbn+fNtinCRqlDxoo6tC2FwXmju8a3VgRUXBMnMaITZ5vk&#10;ARW/3G/JtSiBMp+xxKPLMoqzzaJyv7GtONRdkV0estjEqZjXqzKIaWKfih8xSCkW013qt2Vb1Lk2&#10;bX1OYHBdWXFmICvgyA3YyjKdhR51QJXql8bl69PHVvras7QVLlFbrnlEdUZNhinDJCz0aAvdhjy7&#10;DijyYJNghTRsALrK8rDcr8nEhsSQY9UUuIzFXgtcFITZPc+pDmpFIYME+4GqTE/EIM916MiZKxYV&#10;5BT7icZqRcRR5NXn2JUVIXuRjxgRynWQX9tKAkRhty7Xh8oj5byxPbNHd5f6LWhAxFIlEsuf2MZg&#10;B0KZnlaiVg25wXFt1d3lua1FocE10ZFNJYNrsIvIGVKbX0lZV0Yp5ZTabgl1xi2A+6rLxk4gD9ub&#10;Zkq5FkBITaYbUUjQFA1iV0OHtxVlIBzVrqX4YPiRgGJGURNC60I4qg352dRhul2ULTgkgxB4kAwZ&#10;sVMCBlVG4Sc/8VHU7LC64rGtVcCkrnpsqAZXFyAL7h15cTuoAP1fLRLDg/SoKoBwmsRFhXFrSIxy&#10;QzrxnFHdiEU1KBaW0MaoJ2qIDVuWWYFwhEAs5KACYb0EQNOhZ1sKsvCoYKeKxsRWLeoglpF6qgoR&#10;jj7NNJHnZ1Bl0ScL5780bnhLQQb2Ue3F2dhWVYYJB4NuxXYUvUPtHn3YmJUHHVlmDZ4KhEM+9pYI&#10;R69hP9lMDLSSbTDSYG82sIKYbBrVVDmurb4sYK/JCrSX5eL9Gt5UgZ1tplWNvWtlpgf72/KIq6u8&#10;YHBdCfaQRX5r1GnyakR44yJm8km3OtuHHePA6sLKiBfrZsipyfEjTZZNgxcWefFeFwccVVn+Ir89&#10;n7LwXB7xjO1omDV68PCmqpKgszo7UEsd4uvXyWhOF36azQVKKV1euMiY4zDQ36kLvFZa08irkcBF&#10;bEWGF7mybDqgjNLHRSkQhRLhgetRiwN6Ofx1eWHUxy7jIT1SoiBaOEQByI5qZFq1NZTBZ0QhL1zU&#10;k1Z1gkzkRR3qoxGaHkYI/Qke+wSjgAEJzaW5lfmR6qKs0txwptdCKZsq7Dq5SSmglFAZCj7DqOCb&#10;VWKthK0WsQ1yAZ+RpJUJzGqFWsKTcllKEUctFiiEbCEzTcBMFjBSxZw0hEt5DIRw0xJUYrZGytYr&#10;BIBGypdwmJyUxPT4AWI2PEnMxHgk00iEBoVUIeAK0hN4Sc8Ik5+RMPqqeAlmOdNrFIed2mwfdmoD&#10;3GZF0KlTCtNSBvwtNe7vrOQ+6QnPpSXGpSenMFPTmKkp6clJqYkJQFpSfEL/PikJA9KS4wBWepJC&#10;KvC5bcX5kYKIw6XjKbnxUuYAcdoAVnyf9P7PMePjZFyelCOUsiWYdtVig05m1cpsWqnFqLSY1Car&#10;2mLRWhw6u91gdxmcThPhfeH6rT6vzesxuRFOQvR2j8HiN5gDRgsQNFkz7PZ8v780IyPDbvPqdR6d&#10;Nmw1ZTqsIYsxaDZEbGYfZcaOaE6btX6TxkLpUjt1CnLQsk6BcIeWnPue7bUjpYrPJCa4tXKLTKwT&#10;cwMmfX7I4zNo2Ql9EWJWiAyUWWajWOA1aSDfrpHpZUKrTpYX8XU0Vna31JXkhW16pULILMgK+ux6&#10;otOhFlt1CoNSqBJzEY7uU0o5RJtDK9HIhfArJTyNgh/xOwMes82o1qtFRo3MalTolGIJNpbcVFHq&#10;AFF6MtWJMhGXxUiIQ5PioV296MU9ny785u0pZ75efHvvynu7V8R+/iJ2alHs5MuxH1+PnX47du6D&#10;2E+fxM6tjp35LHb689hPm27tXBm7eiB2/mDs14uxazcI+/swFnv0FA8fxe7eit28Ertx7vGl/bGr&#10;+2LX9sV+3R376fvbh9de2rryxw3LZg6pK/ToaiL26rAj32ZoyAxVB/2F6AWzrcjmLHd7Kr2+Ips1&#10;32KoDXlHlBeumDbhjaHdc9sb5w9se21o98y2+iFF2Q1B99Cy/JacUJnXiimsyEdUBvHqYRJvL8ge&#10;VlmSoVEUO8xFDktDVnDGkG4jL92jFGP2zLSii6UVWYHBTZUhq7Yo6MqyGMIGTZHb0RjNLg94A1p5&#10;ocs6tK4ioJZhyJrW075h5dKT27/dv2HtqR2bYw9+e/zbsSsnN/+4Z/WZA19cO/39vV/23P9lz93z&#10;2w5seOfHrR9s/fTlywc+f3xh+80TG2OXdl7et2bnR69/8/ac7957+cI2NOCBx+f2ntu+Zvfqtw5t&#10;XLF2yawFkzoHVoUKPLLKLMPAmnBHZailPOQzCyVpfQRJz0qS+7tl0uc7Bu3/dN3alxafWbv1l417&#10;r3y7L3bySuzcr7GTP8Wu3YrdfxR78DD24DFxH8J9EHuAkAdUjzwisXfvxW7fi926/ejG7Ue/34zd&#10;uxu7cyt26/fHN28Asds3iV3o+3djD+49wcN7sUf3Y4/RtQT3b92gwh/EbvxOCOPfbx//6ptJdY09&#10;0cJar78zP1rm90SsusIMj9uE5zY95DT5rDqMTkoBU8xKxgCF8SrittCnAgO0x2lQYrBCGo2YRyDk&#10;KwVstYBnVIi9JkPEbQtR6vhuA0TJDFKxSshRcNkyLsOmlWH0I39jOA1hl9mhl1F6xizyc6KCkM1y&#10;XqqMm2ZWCXODrvqyfLtOGXJaAMiBEK2Eb1JKAI9Zl+VzRsM+lOXQq8wqqU2rcBs0bq1GxmC41Zqe&#10;+qZXpsxa9spbKxYsXTjr9U8Xf7r81RWLXnj765Wb1i3b+PKkN96Zs+LjN9esXrRm08pv1i9dt+j5&#10;hXNGvPjGlDdXzv/wowWffr74yzcmL5rWPXPtO+uPbz55YMORK0euP/r5wcmtPxz65vu9X2zY+tma&#10;L5YsXT7/5RUvz//8ncWrFrz8yaLX1727ZOMHy7//eNWOtZ8d+Hr9oc0b923++vShXZdPH7v44w+n&#10;Du4Ezh7Zc+7o3jOHd/9y6hBw/tjeiz8e+On4vi3rP33nldkutQSPd8Sks8v45WF/vsdqFDC9GmlQ&#10;p8g0a4t99upMP2b5qMNIreXI9IeJJkSd/hukDgPGRNarsIv5iP7ViZ4BW4pzEIj5C6tuH3WaLyY4&#10;hFdm+iAHky/mRHrCxcuIKKdCgCkSl5htIRCAKKTHnIjA9rLoqNba5qJs+FEQJBC+2W2MmBRYc2Ll&#10;2ZwfwZoT/q6KKBYhhV4zligtRURRPsuqpk7X1uUYlIV2LTylIUdDPik9opWX2MwlBuOwaMGikWPn&#10;DRoysqZ+1Rtv3L5yKfbobuzWr/cvnr7+46ErR/b8vG/b+d3f/nZ0d+yXH2+f2HPv1N5HZw7Efvoh&#10;doHCTxjo9sTObI+d/T52ekvsx28fH93w+IevHu1b+3D3mti+z2O7Pnuw5cM73674ff2SS5+9dmr5&#10;7INvT927aPypj+ae+uils6tf3fv2tN2Lp1344p29S+d+PnP0W8Pbl08c0eK1DsvP+XbxwvemTH5n&#10;wsR3pkwbGC3IUem78gq7o8Vjq5sHRivWLVqxZcWX84ZMmzdk+pYV31zccfbynguXdv8Ez+/Hrv1+&#10;/Prl/RevHPj5+qFf9q3ZsuyF118fO3PlnDe2vv/Z+e93/7J975r5b/x+4Mjpjd9Nbmx8Z8akeaMH&#10;jm+tGl5bNKqhFOipyKOtPY9pKp/YXjOkKn9wZZS2EQ0PfVQwzfW+MKR19vCOSR21CB/dWIaoQeW5&#10;XSVZEIIoAOte7BGwsJzU3jh76KBXx45cMH70rBGDJnQ21RWEe+ryZw9vnTekYU5DwYohTXvnTDoy&#10;f9KxBURh99ib40+9PeXC8pmXV80FaMVf2trzrx/PB658OA8hP6+Yff2zV2+sXnDz89cBmiru1QA+&#10;v2zGybcmH31j3MFXR+2dN3TbC11bpratH1n/1cjGdWNa14xpXzGidfGQpjdHdi6eNOz57kYsX7Fq&#10;HVRRPLKhGnUeTCm0YYQf11Y7trVuWk/rC8O64e8sjWKrhZUtUefNi4xtrXnz+QlvzZw0ubsFl4Or&#10;ShtyItURPxL0VBW3FmZiGVzoNuGZxAoZ8qszfJUhb1XYV5cVIdrAWUHargwWn+Rvv2gQC12sZqNu&#10;I1a28DTlZ2Kti5TtRXnNIX+5VFjJYdSwGC08dhuP08xiNLPS2gXsNj6jU8gcLuFNkovmKOWvK5VL&#10;lZqVCtVnGiU5CVgr/VIr+Uon3aCTbNSJNxok67XCtSr+agX/ExX/E7XoQ41khUq0VMFfrBG8oeG/&#10;riQmoBdI2a9JeQvlgjcV4rc08pdF/HcM2pdl4vHJ8ct8jtUF2Z3pcaEB/92b9B85zH61ctZAg3So&#10;XjZMJRomFzxv0U0366aaVJP08rFayXAFf7CEPUjEhDtUxh2h4BNIuSNlvLEq0QStdLpViyxTLboZ&#10;LvOLAeeckGuG3zbZK6oU/ttb3amnPiy58lXjuc/Kjq2Mbn3d9/FU7YuNyeOK+g7PGzCxQji7xfZi&#10;Z+jlQfmLRhV8/2b9vvcazn819MHBWbGLC2NX34pdfPnxqRdiP82OXZgZ+3lG7PKM2JUXYleef/TL&#10;lIcXxt86OuTOocFXd3YeW1v5/ZLcT1/0vzvR+eYI12vDAguGZL42uOi1nvI3Bje8ObRt0fCuRSMG&#10;vjZ84NyelhcHNeG5ndtdMW9QybIp9RsWDvpp8+zTX4+5smNM7PzM2OXnH53ovnmg5v7h2tiJ+tjR&#10;ytjh0tiRotixaOxoVuxQ4OF+x+/bNQ/3GmNHXbET3tgh18PdpjvbdHe/lz/awovtSIvt7h/b9beH&#10;O/7b/e3P3N/Bv7szuHtpuDM0wM74m0PMk7I5WH0L5UQ1l8MWCtlyMVdJn+MLVy7U9pK7WsqcMgC/&#10;SkL+CfxjIEAZXn4CvdL6RwIYKSGElinhqaR8tZhLFHx5DBEnnUeIXo6YzxJw0rmsVCaXwZHwxSop&#10;pTH89OhfmvQVcWTIpRBpZAIVQnCJQPhVEh1lCJrmd2mu9z8ZX7PWSWn9YrVLlIBxaTN47EavyxIA&#10;nGa/w+SzGbDodtOEsUntNiidWPOrJU+glTk0CqdG6VKrXFqNx6D3Wy2Zblc0GCjJiFQURJuLC9vK&#10;SrrKS7uByvJBNVXDGmrHFJcMr66bXFU3Pr9kaGH50MqGCYUVI93B1nBWT3b2kJzsgUXRzsaqrp7W&#10;roHNdS3lhNfsKsvHm44RA688troANsgA3vQSn73U78AeGVNqPWUJGSkLXGafSlzoxm49G4PJQEpD&#10;F+EYPZAMiXtVgSEKO18MDs0FWdgkVmWQaRT7XMxijdEM7Gexj8YEChf7TbILpiw/o1zs36kteQAy&#10;ywJO2ogONuxhvYL+wEJXEqXTe/amaAZGJ0o3l2gbRx3kHykMXEjWU1WIG8SIh1hk6SiNYpgq9JB/&#10;uehfr+pyQm2lediJk7+c9QqMY9jFd5Tnd6JZakuHN1TCj0GstSR3aF05duKE/c3PKHBb4HZXFHZV&#10;Fo5sqp42tHNSdwuiMJZOHdQ2qql6dHMNmotuBwzFaCLapjSApkaVhtSUYlge01ILoOXpW6bvC7eA&#10;BBiQJ3Q00jrBk7qaIba7vOB/OQFMCAZu5l/xR7L2j/gj6ftH/N8lgGld4b/CRKneGinTypSR5Ccs&#10;tZaX86+QRUl7UvQfQWvU6alTNgE6kKhR8nP/eNRrL7Si/H+FXLUoSOheoQdQCtwKvguQ85xSjv2P&#10;kLBtBBwz4X0pc0ESrlbM0YjYaiFLI2CqOSlKCvAAmidINnCTbbxkNz/FI0zzidL9AE0p/fFSygrJ&#10;yNGtYTkngrtGx6Fx0EqEkiTH7hY6VAUWWQ5glmaaJBlGScgg9tMEsFbg0fCdgJrnUPPtKp4FUHKN&#10;onSFKF0uTJMJ0ySCVDE/VcBL4XNShDR9K2BoRSy9hGOUck006PqzkxWsJDkzUcZIkALpCSI+de46&#10;O43LTGEzkjjMZD4rRcROFXPTZLx0JcBP1wgYeiHTAIhYJhUXNfFoeH6artYJwtTZxnDDvc9S70Oo&#10;5IZV/KBKGADQERpxSCsJAzpphOqXv0AYIfZU+aUWMXVCKnUAJx4SJeuJ6V2aGZWziGKxkmtVce0I&#10;UbI9Wn4AredUF7i1RXZl1CIj5+aq2CGS8cmxrDmkzUWFZsriroFfDhgFFWZRlU1KFPUA6iTOJto+&#10;8FPmjBCT9OGmtP6lhVjfLbXLy4hapySfJvmeMoIZRnEWigbMEnI4NPlrgdYNFRGtWfjhEuKQyoLn&#10;GY2m4ngJm8tx0SfvStKNolS9MFUrTteL0jS09WxxulbK1Co4BiXXjGRUIxCeGKCPWAZoBleSboUf&#10;4UhDgz7Wl5JPzmOWMp4ocCMlgMs/QZJuFqcZhCk6fpKGn6QTJOtpyTTfr+L4NTzS6UTRnDoE1ySO&#10;4hVWsSN0O9P9jsvegYLG0/EhT8HIUjKzKeI2S8HIUbFytFxi7hjdbSOn3pJOp8zwPjGliwZHCBVF&#10;Thc2CovwhGg4GP2eWOjVU9aSaQ7VJCm3Keot8iewKuptqjqHpsGphafKqio3ycmBvhohOSxWyY8o&#10;eGEpm7ahTYxpk5NlucS2sIIXkLC8EpanNxwhlM1hYgEbHYcbpwcoeoxCiEmc24snTwXGK9IUmRpO&#10;jp5Pnj3qINgnoBWCe2EmJ8WScAz1dEp7r6Vo6rhiPKsmYZVZVG0l5pqbnfJWt7Ldo+oK6ob51IM9&#10;ykFe1UC/pofW2UWUXdpIq1NTj3etS1lP/dzQZFVUWJWVRLVdVYPGsavr7apGh7rpialzZZtD1Qk4&#10;1V0uzUCA4n0HeZVDaEXeXg6YKqiT0gwmSqsOeYNLQRSLKZ1adGIFOhGdQquGU9w/nhZKPRpvhzTn&#10;yVnp8iy7JtemzbWos03KTIM8opNiiMBAEVDwPQBRc+e6iDo7h1J2Z7t0khyNMA/dh7FUyg6ImT4x&#10;0yNiYEgnJuLFLLuIaRGzrDKeTSVyacQ+vZC8m+T1fNJf6B1CrlONTP4/IP9zyGmd6SoDv8ImabBJ&#10;iBFy2hQ22pmm1U2COsAsJIrpvSayPdquoHGoV9+D5rIp2i2yVrO0Ba5V3ubRDXJr0YDdAN2kdmUH&#10;0hj51aQfhbVPiHxpHd1TT/oLpaPLKBchVlk9dUZ1FW2Z3CAp05GjzXNUePtkhABO7ifq8x8pzCQR&#10;1tZYNPf7R3x8n1Qs0CkdX1lCHzYhgBlajcTJSpb2/0dq3HMpWBBrFToRj5+SkJjQL17AkmDZLWTT&#10;BHA6RQAbICShL4ORxBNzyUkt6Yl8igDm9xLACc8+J+MKdBINJp24Z1ITnmVhZhEydZhTnvsfqYl9&#10;OUqRRSkyJcfz+vZNS2OKhBItiyvp0z/5mT5x2EoYLPb+Ccl/f67PgMQkoVQikIj7J8Q/07dPSlqq&#10;Rm1kMgTPPRs/oH8KjyuVSjSMdP6zz8T175csFqlkUm1CfDouEYgosUApYMlQc0YCV8lXpfZJTn4m&#10;Xs0RGoUSl1wZVGujFlOF19maFR5eUTi9vXHesM7pPc20ymlDrn98e82CySOA6UNaJ3c3DKzIq85w&#10;NeYFED5rROeQmsKoS6dhxZWErO+/NvP7Nct3fvXh2M6akEma+o9/g2sQJDuVnGyH2q3mwU8GUxkz&#10;16YO6cQuGbHMQH5N0gh9Kj4uM01yROXZCStZSZ3P2lmajaVwSCfPsxmzTFq7iGvmMQNqWaZRQ7v5&#10;DnN5wF0R9BR77FG7KddqiDoIBVvkMWYYZX41HgJJWcCKak/oqB3bWoUKj2mpxH0VUAe7RgxSxM4Z&#10;1rFs9uQXeloKbBqMZVnkPwtpRCPK0IrhqQ07R9QUDa3Mrwk5Kv3W9sLIlK769uLMcspKMyFKzQqU&#10;kmNVodoIrMl0IxCSPQoubi3LpinM9Ac9Nq9FnenS1Ec90wdXrXtr+unNKz+eN3xcTaDWL2/Ps7Tm&#10;24o9yiIMQIX+bIs6qJVRhwcTe0TZFi12CFhz9/5DmmlSYxuDTQUC8524CzkaDdVAA+LGAdQEdUMj&#10;O6UsqzAN1UOvtVDcarZFWUwdEwuXri06mqY20ThIhvbpqcpHMvQFmgibEBRa6LJiNQ9Prk2PzVJl&#10;2NWQG5zUVY/HYFx75eiWsiG10faSMEWNZ6EUtCoa4U/yIRztNqqpfFxb9SDKeDKAEEShoBKfuSka&#10;pFRUiU1p9BHNtuJhgx+g6VXaBepzcPskJcTCjwSjmytQEG4cfgQiL6QhBMLRIEjZVZaDZxhP8oiG&#10;UkRBMqqKGsJFA6ICSAwXEtA48NCS4dK3QyeGH92KlHio0OloSbwdaAckwGOM6kEs/fjhkRtcXQAJ&#10;EBV1EF4fFUMjY/+D3d3Q2jL0IDZC6Nwa6gsvXOz9sL/CA4+eRRpsQV+eMBJ7KkTl2Q1Igy0f9lTo&#10;AuQ18xl4EpAdO8mG3DBi8aigj+DBdgubW2wmsb/ChpPevuL5AVAi9mYIhIstWXWmf0JnU3tZNM9l&#10;qskJNhdlY/sK5DqN2MEiECETupsHVhfThE0vC1sWdtflhVuKc2jjzAjP91jqo+SEQiSgL5F3xoiB&#10;yAXQTC0SvzBy0Ftzpr00cSSSRd3mIspoMyQAKAJFWyWcbLseeQfXlcFFAhQHsfCETSqPWhw0KLIo&#10;083052ynQhCgtKCQANmRGGJRol8nQx1wGaK0eCFqdFvd+K4mh5yPWETR0ixiNjzYEtM3TmfHLpqu&#10;EkJQPWykURAtCrFkv+2zVWb6UAGXUohACESdUaJDJSRKpSFXpt/utemcJpUbacxqm15uNyi0Mh7m&#10;ALg6OV8uYEh5aUoRS8Jnq2UijVysEPOVEoFWIYErYKdzGSmc9GSAx0zFJQA/IzleymXJ+Rz6HFn4&#10;BYxUVlJ8Wlw/bmoSMzEO4KUlI4FGIlQKeRJuupidIGL0F6T1Fab3k3MTjXK22ygN2tXjh7b6LIr0&#10;Af8uZcdjy4QoVsLfeanUMfgJcclJCUmJ8fDEx/UHEuIHxA3oR4fDBZiMNKVC5rToBjYUNBS6fHoO&#10;O+6/Jf7t37gJz0pZKVJWmpjJEjK4AqZQylUpxUZi9U5CqUHIdDq5Tq/QG1VGs8Zs1VntBkIDW7QW&#10;p8nptXn9Dr/PTmhguCGnz6XT+Y2GsNkcsVkzrNYMuy3P7c73+7xarV2pcCqVQbMJ4Ujj0Wg8Oq3P&#10;oHWopU6NLGDWBi06j17pNagidqNFLiTsLwUEhqx6uEYJDzCIuXoRx66S5PkcdYU5VXkZOR6bW6eA&#10;BOQ1ywRI4NLKkSVg1RvkAoNSiJ6NeK1hj8VhVFp1MnQxuhseo0pk0UrhManFZo0EsVIhQyZiwhXz&#10;00S8VIkgXSnlaJWCjKDDbdfBz06PAxCLKD7WB5xUGTtVLxN6LXqv2agVC/kpSewBfb069bxxI1bO&#10;e+HDedNObfjkweEtd/Z+E/tx8/0D7907uOTOoRW3Dn9889jnd058HTv9TezMN7FDq2OnNzzc8UHs&#10;xHex84djt69fO/bjjZ+uPL5HtEwfPHjw8MGdR/d/f3Dn8sNbPz34/fSdywcfXj0Uu3489vvx2LXj&#10;sV8OPji959bx7evenV/gVoW1gsqgrcRtLbSb88zmmkC4PpTVEMmqC2VUen2ldluxw1LpttcFPNUu&#10;e6lRX6zXltvMlQ5ridVYYNQWmHR5Jm2GTuFXS8IGZYHbUhZ0FXqsWWZNV2Hu8+3NZQ5LjkHtEmL/&#10;L581YtDw+oqgTh51mvB+RWxavFa5XotbJw3btGUZgYBOZZcKIyZdkc8VddmybaY8p9UhE3lUMkQh&#10;pDToRWBFJDB9ePcLY9s2rnkzdvNE7PF54Peftl8+/s21U9/+cvDL2PUDDy5si13c8fPuT/esefXq&#10;D2t+P7L+tz1r7x3dHDu1/dc9X+5atWDdoucPfP7WreObb5/8/tIPX53fvWbPurffnT9y+vDK1lKn&#10;R5fSUZuR4VVhyaPlJEmT+uuYjM5o8ScvvfHpi4t2v7/29Ffbr+84Fjv2c+zHn2MnfyHmmm/TCrt/&#10;wO37/4lb92I37z6+cfvR9VsPr918eO3G3V+v3v31yv1rvz34/drj2zdjD+5QSsP3H9699eA+cJt2&#10;7z+4df8B3NuE2H/0KHbn7u0Lv9w7dyF2487j42e2vL28yROo8/iHlpYUe5xujTQv5HTbNRoFV8ZP&#10;V4vYehnfhCWpWuLQK7wWbcBuyPY7XEYVAnFZlBWoLMjKDbqcBqVGJKDNnuskIoNMYlEp6MOw4QK9&#10;Z2YjmZzLlrDTtBK+nJcO2NGhYU9JTijsMhsVQvIeUXanlQImYolxaaMqw2OFZAhxGXQQruBxIAce&#10;QC3kQyyi7Fo1PHqpGBXQScR2hRooDmWNau+ZO+GFZa+8/eX7n3/9wfrlr6748r2v1y3/Zu/XR3as&#10;/eGLdzftXX/8yHdnzu/65dTWswe+OrT+3Y1vTX9n1tAXgVfHv/7pG2s+WvDpu7OX71y95/yuiye+&#10;O3V627l9X+05t/PQmR27T27dcWD9xi/fefedWXOWzJr50euvrXzlpY/fWLB2ycL17y3ZuHLpdx+/&#10;v+Pzj3av++zg1g1H9n4H7Nny1c7NXxzYsfHY/i3HD2w98cO28yf2/fTj/tNHdl089cOvF47Ds/Xr&#10;1X6Dcmh9dXdlaYZZHzZoQnq1XcJzyYVBjRyrXLwgmL6rgu5ilyVq1WIriHcH8w79Q1KEOqcAsxvm&#10;I8xBuIQfExaACa46OzCkvrx34sb8BcCPiRJzPaZj5EIIEmM2R3rMcZCASyRAVK+L+a67qggpcYlp&#10;dGRLTWtJLq2FjHk5z67LMquw3SpwGbEyzDASMrilIKMu24/aBjRiuDWZXgArW5eYXerQl7gMZMHs&#10;NVTm+EgRdnNXTtaQjJylw8Yeeu+TE599tfODT49+t+XmpcuP7t6KPXrw+OaNe79euXf559vnT189&#10;9sOvxw7cOX3kwemDD88efHz2h8fn9sfO73t8bvejs7sen91JCODT22Mnt8aOfRc7tPHB/q8e7P78&#10;3s7VsT1rH+5cTRPAN79+5/Lq18++/+LRJc//8NakUx/NPfnhvLOfvXZw2ewD786+8MW7W9+cObE4&#10;o0jBG5WXMTKaNbowOqWqsisYemv06K8XL/522buLJ04utTl8Qumoyrq5PaPWL1qxYfGHq2YvWj3/&#10;/d2rvju+bv/FLadu/fDbnaO/n99+7rfDv13ed+nHzcd2f7L1o/nvvTN1wWevLtuxYu3B1Rtj56/G&#10;fv5twxtvr35x/i/fbXt/xvNjGypH1pcA41oqJ2Hb0lzRXZpdl+nGvuzFkV1Tuxs6ijKacv2jGkpn&#10;DWtHCDBzaNuEtmqaGH5+UNN7c6duWL5waHXB7OEdSF8Vshe59CPqinGJBfDo1sqemoKBpflDK4on&#10;1tdObW2a3NY0vr1h0pD2yUNb5o7vnj+y5aX2so/HtO+fN+ng3PE/vkmO7D3y+tgTiyaee3f6pQ9e&#10;pNV/aZc2+Az/5VVzf14x+8LymQikw+H2agCfXzYDschO23/+4ZWRe+YO2Tqjc/PU1q3TOjdNat82&#10;e/iBRdM3z5u0aHDj9IaS51urXx09ZEJr/eCq0pEN1WNa64bWlffUFI1oIjpkwMTOppnDB04f0jmi&#10;oRIraiyM4RlYUYhlM1bLAJbEWE5jDUyrA2K5izkFt4m8SIbwZuoAS3gQi1UxMmJVDGDNjIUxwhGI&#10;VTTW0mXUQaFYeFO7Sy+Ko4kcZG+O+MoV4nIeu5KV3szltHG4TQxmEzO9hcdu4KY38ZmdIvZIqXCa&#10;TDpPrlwkU70rU3ysUa3WyFdrZGu10nVaydc60Uad+Bu96CsN73MV+zMZ+xM592OlYJVKtEImeEfK&#10;fUcleEvFXyjnvSnjviGFy39DLnpTIX5bq5ov4C7Rat5Uyp9PTV5uNX+VnT1ZxI3G/S2Y9B956X3q&#10;5MxBeskQnWSISjhMLpjhMM2wGaaZtRN1ilFK8VAJr0fI7hakt/NTB0oYI9X8sVrRRK14kkY8TSud&#10;rpfPcxjm2vUvecyLcvwrKqIf1BcvrcxbWGYc6/23r6Yl3dyYHdtbGdtfETvaEDvSdGtn1Yk1ebve&#10;y9rwesbqudnvjIu80GwfXaobWaR4udPweo966RjrZ7PD379V+sMnLT+u7zq1aeCVvaNuHZ8Uuzwr&#10;duvl2J2XYzdmx65OffzzhFvHumOnhsUujI+dm3D/yJgr2wf9+FXrwU9bv1lcvnFh9foF9Z/Pq/1w&#10;esW744pfH5Y7f2D09WH1c7trZrVXzGkrm9mUP6Mx69VBBe9PqnprZObySRmfzcpAlfaujJ7fVH1z&#10;X+vDw+3399bF9jfEjrXEzrTEzjXEThQ/3Oe/scX0YJ/94X7b4/22h3stD/fYYvudscOB2PGMO5vV&#10;D74XPdqW+mjnc492/fvjXc8+2sm/v8N/dEXeiNx0N+tZK4cvwmo9ncMSC1J5bIoAJpwrzbPCpblV&#10;QC3V06ftwoUfIUqxVvNU5fevHDBNtdK0Ky5pAljMVUt4GuoIM62YnAos5zFE3HShgC0CeEw+O43D&#10;SmVy0tkirlAhVop5Upr9RTX+yAH3EsC47CWAUTGlWA/QdDUK/aMWMl0NGrg0a51WvdthDAJ2Q8Cm&#10;91u0XqPKpVc4tDKbQenUye1Y9mOep9kiQMTTSgSYt/VYO8ilZpXCpte6zYagzRzxOKMBb1FGqDIr&#10;Up0VrsmO1OZlNeTntkfzBpWUjCosGhLOasrIay6uHBotHeqLtAVC3ZHwoKyMnoKc7rryzkHN3QOb&#10;61or8rvKC3rZX7y/ADzYbuN9pz6YmABsh/E6YxONd3lITSlcTLLUlw1iohlvN2Lpd5/edGMwQWKE&#10;E3a5vIDMei4TZq6G/AxCphZmYTLFVhFzJT1L0h7MuZipMXQgI0XoBlAKBhNIwwiDcFo4AH+uTY9Y&#10;1ARFF3msuIwYlLR5aiTAsIPqAXTNkRFDHASSv66zyF/U2HrDRcUw6cOPjTn9kxbqgG0sQrBbRxTm&#10;fXiQEkDlUXNcYsbH7SAvJnf6hzCsB4Y1Vs4ZO3T+pFEYBlHbUU3V03raZwztmtDRiMbEIIkWRtMB&#10;8KOFMYrSIWh8mtyFHyMw8iIB7gvtiSGa1v2laGzSR7i1/+UEME2j/hW0vuxf0cvS/Qm6p8wr/P8z&#10;BPCfiuvFE9KLUhCkv7wTruu/AkWlPCWH/gl0bWmr1L0lqniZal4Ofarrn6DgZv8rZD0leAidI2a6&#10;aYgYLhrCdCc/1c5LsXGTrZwkCzvJKEg3CRgG4v4nLPw0My8VrlWQ5kAWEcMtYRHSCBCmewAxE/6A&#10;jBP8owahVpytk+QYZHlGedSsLLCqiwCXugxwa8rdmlLAoyuhUGwQoa1COkFQw/PTjB3F8NnEaSZR&#10;qhEQpugAQYqGOkxXzugvYAzgAen9OUBaPyaQ0p+d0o+X0l+cOkCSHi9jJMjhAmlxUtqDEGaigpWk&#10;ZCerOClqbqqKz1DwGDJuOqUBnCIBOKlybppCxCYUMlGAZpskHLOEY5FyrYCG79YKfLQ5YqMYvUyp&#10;Qj7h6dFxhPJ/+tAS7Vg1L5cYYX56TidlU7cU0EsK/hUKTULCuRJVRWIdtwRyNFzCLxJClxNQsNw0&#10;i0nbxybn16Y75ExyQi2eOqs8D0B9nj69hI8kjDuf2Ch+UiVusY5bqueVGfjksNhe27mUDVtiydYu&#10;qzOLqpBGySiQpeYpGVEVkxwgqqUOJdVyCaEFUL844OHEM59B8994nvG0W6RRCgVmCTkIlmIEo3Ap&#10;BUTCP9ENRb1reKozqdNkveh0osjL86DTRalmfhL62iBI1vKTNLwkFcBPVgpT1cJULbn3NDsgSrEK&#10;ky2CJDNtSJwbb+AlGHEpTrXJGPSpvT6IpQE/UZWm1LVpS92EeP4ruG5a85jmoamnzkBpBhMCuFcJ&#10;WMN7Qvmj/nhJ0bxqTq/l6ifnatMehND/f5AuwIMhjEpTQypWlo6XD1eSEhYl+RWMLPSOTVZuFhNy&#10;l7KDnaPl5hqpQ4KJuWBljV1eYZWWUc8D4X3pWBNFlFKqtIRPxXio4uIBqLIoaszyapOsyiyvBCiy&#10;kxznTJ0JTUyCq/hZgFqQTan5Ek1fuGphRC3MVAnCeHnhSlhE5ZdSCw7gpUYIYgH6iaLvBTdI/+wC&#10;UD8EFNK3jARoDVrjmVL/zUdtaQVfuPDrqfOS4dLsNXUvT/SA4eJOncqqJ0fGKmss4kqiqk4dbIwH&#10;1S6rdymbPCqicevTdHjV3S5Fh0PWRisBuxRtdmmjRVxjFDxJT7O/EOXVNrh1dSZpqVFWjNYgxs+p&#10;9kFzWeR1dlWjXdXkULcSvVV1B0CTlz71IAqD4XpVAylz0B1Oeatf2+1WttokRDWWLouqGFGldalq&#10;AbrX0DXoJrQV/U8APTtQk0KYULOSTLUgQA705ftkXI+E7aIP+Rak2wB4cIlAOc+LNOQnEmEEQ4dZ&#10;Ufr0hO+okpctY5POUvJDCh7RA6YTa8QhgzxiUmZjQMD7SH7IeHL8ebFDUU7ObiN/FRB+nRgAeKKs&#10;TAhgSge3FaApXlrLGbCIGkyCOgOvRs+tNvJrbZImkkDbFTD2uLVdNkUr0f2VEG1gNJ1XP9BnGATX&#10;o+tGLELQqnZlm03ZbBYRLl/HLdNySvS8cow/TkWjV0OO/rVJCStMDUrE8jM5HljXbkIIdTo1egpd&#10;ZpQV6SVRnSQLd4cxOamvsN/f0zBoYzmL5TJFACdj0awUGzGkxz/HSurHFTJ1WqmLkSDt/4/0+OcY&#10;FD2s47MEKfGpyXEpNFuMWaDfP5IT+7KQESvahL6MAc+kMZIE5C8orjo1jtf/mRRGohDLegGLE9fn&#10;mfg+/aR8sUaqZSURAjjxOaaUo1cKMEsq+v8tJf7ZNCFTIWTK4vukDujHYLEkYrEWbp8+yc8+G89k&#10;CjVaU/8BSc882y8xKU0mV0qk8riE+Of69klJTVcpdcw0bt9n4+L6JfHYIolQkZ7Cfvbv/ZLi0+CX&#10;ipSJcan9notnM/hyiRohqfHM+OcSJCyxWWkUpLJTnuvPjUsUJCTaJCKPXJJj1DZlhcbVV8wa1DJn&#10;UOuMrsaeirwij9Gr5BW49JO66he/MH7WiE6acsu2KE08DKmpiGqKYtlqtkkYdik5Kb0oYG4sDI3p&#10;qK7PDxT6TW41z6cTYmKGm+vSwkVInltXGrZlmRU0IA3IsaoAeMjh1VpRrk1NM3+llHJnxCDPMmty&#10;rLqgVmYRMO1iTrZFi0Uw1sc0D4rFNJbsWFVjrfzUmI8xYpBCFMRCGoRAVHtx5oiG0gaKSoxSZ6DS&#10;tF9ZwDqsqmBSW013cVaBTRO1qPKt6lyTotCuLXLoyjwmhE/pqBtRU1TiMuSZlbUZrvbCCNoHLYBK&#10;oqphvcSvFuCy2GuCTATSkhHolLJsePFMyojLmOezFgZtzcWh6cObVy6Y9s3KBRPbSgrs0uqQ4fmB&#10;VePbSpvyPVUZtgI37o4csoj7palfmnaFi50AXOwKEIudAL1jyTQpow49zUSiDiGdGA1LU5WoD1Hz&#10;takRhUvceDVluhmtQXPA5dTpsOhWxFaE7MPrSwqpE3Phoi/ynWhMXUXIicV6ZYjoAQPYQWHXQf18&#10;6kf2tqKMnuq89pJIdaa9MmJtyPO0FgVp0pSuQ2NeoIU6pgvNghJRCi67ynKQhpaPBkQapEf1Blbk&#10;AfAgI7IgMcJp4BK56KN8EUszu7hf1AHhnaXZNL9Lk75IBrGoAM3yIhYucqHoYXXFo5rKB1USk8hI&#10;g9aAB88GEkMCQlBJSEbF0K2ZJjkaEG2FEAhBw8KPNGhkNBGqhGaHhMHVBXhBUBYaFtVDCN4RpEQI&#10;3Q64WfhROsod01KJxxU7H2yE0Jh4kvF401+ssIkC8Eijl7Fd7KSO9sG+C1EIRONjWwgP+Rwc8SLB&#10;/PEjFr8wefqQTvjpr1SQBpfeJdIfqtB32CsiF731hQdR9D4Tu7KxrXWvTBo9fWgXdn3Yr2ZS1iCx&#10;FfSoxfBjQ+jXyRA+pL6c3k/mOsm/z9hPYsdIb3cB+LGxbCzI3Pjhsk/eWjBtaCd2m/THZYiqzPTR&#10;wIYTIV6NBHKQBfIBJIAcWtMIgXAh3CJmoxrtZdHhTVWtJbnIhTqgMkgcMipRJWyq6XqidIRnUSaa&#10;wyYVLQrhqGdJ0In97eC6MuxjcXc0J01vziGB3vHCgyzYA6P+CKFLgQTIR3rcUVtpHmqONEGDIuo2&#10;I1m+x4L6IwTyEYVC7TIeaoVLSMClWcoxygRWjRQwyAVGhdChV7iMKptWFrAb4PYaWVUKmAo+QyVm&#10;y0U8QCrgACqpUKeUwsNIjucyUthpSazURLg0GcxMSUhN6A8/j5kK0AmQEoHJcX3hAulJcciCWBGX&#10;CTlEn1jElHOT+an92InPcpKek7AS9FK2TSMa1FxZXZjhMSnoIzaRBh5Oct/kBEL0JsQPAOLj+scN&#10;6AcM6N8Xl8lJCakpSUmJ8TQlnJaaLGCn5nj1XdWZbZWZLi2X1f+/c+KfEabHcRL78VNT+GnpAhZP&#10;xifzKWZGhUgn4SkUQoVSLFdLlVq52qDSmbVGq95sM1gsOpPDZPM7vWFvMMMfzgpm5GXkFGXlRgOh&#10;kszM2vz8uqKiuoKCqmi0Kje3Ijc3aDa7dDqfwZDhdOa43UGr1avXe/UI0bq0csBv0oSseiDTac4P&#10;uGgSF4Fw7SoJXI9e6dYpfEa1TSkGghZdns8B5HrtcBGb4TAhL9LQhzHjMi/g0ojRpER7WyVkSTmp&#10;ImYSzV2ZVWJ0t0UtcRqU6GhcouuDLlPQa3FaNTqVUCFhA/BYjQqHRe13m+AqpRwuMwGQi1nwS3lp&#10;/LR4CTNZK+FbNXKjXCphMdgJcZy4fkpW+simmtfw1k8a/t3SV0+tW3Fx48f3Dnx15pvXz2198/zO&#10;d8/tWXVm90cX9q25fmjdo+MbYse+ip3+5s7WledWL/x95/rYtV++X7Xq8JbtlKHgO4/v3YrdvfaI&#10;sL/nHv9+6vGNEw8u7390ZX/s6g+xXw/FfjtKcPVY7MrxQ998VBE2OaTpGBUrw666rFCR21Xm8RTZ&#10;XVX+EFDsdFZ43C25me3RrLqwr9xhKbeZK+yWCqe1yKzP1alKbKaGjEC2UR3QSH0qcdhA7AfgfcRr&#10;5ZTxO/Kzl82Y+sa4UYumjJ/S3pRrJn+xOKU82uaHTyutyg3qBOkurSRgVkXsupKwL2zUWkQ8u1SY&#10;aTEUeBxZVqNLIUEgPE65WMdhGPlsJEDswOpin1HQVZe5cvH0H/etu3/5UOzWydjdM7E7p347/u2l&#10;Q+v3fPHWoW/ePb111Y/fLT+348P9axed2/zh4bXv7P900bF1y376/pOfd37+y661v+z+4ujXy49v&#10;WvnboY33zu28fnzzxX1f7vrirSXzRvU05brNAkHy39SsBI9SnGezDimtWjT++XenzPtgxoIDH66/&#10;c+DMw0PnHh46EztzJXb5euz6ndjvT3HzLsHvBI9+/b0Xj68+Afw3f750+9Kle1d/e3D92uObt4g2&#10;8J27j+/dJiwvbT6admMPaLXux/fvPbhF0sRu3Hr88+XY1RuxsxfPbfx+UHZ0YG7+lJbmhpzMiFVX&#10;mhuMZnszQ3arTobH1a6T47nFY4yHFo8uxiiE0MMULsMuczTsyfLZfVbCy+qlYrgmhYyYQ6cOzzYr&#10;5fQJ2bgELCqFTiKSc9liFl6QFLwpeEcwHvpt+vyIN8ODN4AQwPRI2PtCwYNkUjYT8mkJKgFPLeRT&#10;RK9ImJ4qZqYr+VwUjbJoSljO5ag5/MJAxsSeka/NmLto9oIl8xa++/KSpS+9s2Tu0vUrvvl65eZd&#10;6w7uXX9097qjZ/f8dvT784c3HtuxeufWT7Zt/2zHmsWfvzbp9ZfHvbLsxff2frnvxy0nf/j64M/7&#10;f7lz5u6NE79fOXR1++qtZ7b/8NOe/T/t2Xdo46a1b7+zePoLi2dMX/nKy0vnzFzx8rxPFy744p1F&#10;65e//c0H7275dOX2zz/a8fWaXd9+ueObtVvWf7Z94+eHdn5L6wEf37f13NG9wMkfdlw4ceDmpTO3&#10;r5z79czRtcsWd5UXmvhMt0KU77JkWXSFHtugqhLM41gb0ARwXXawmtJewvRd4ndgyqP/asIshvkI&#10;ExYmU3oaxeTbXVXUVVmIKbuntnTK4HbMa5jOkBIezF/wYBLEBF2TE0QuyKEncUxeLqUQrxteTFxi&#10;dkM4EsOlvykjHDMmRDUXZWNuRXqsE8jPUtSKgl5+0wsVAAuP+pwQXmS3XOBViujv6VjAeKRcepkd&#10;0kkzreqCADnxN2rWD4rmrpgwZdfCd89+uv6nL7/9adO2s9t2Xf3xZOzhA4K7d2K3b8fu34vdufno&#10;8sWbZ47/furI3TNH7505fP/0gfun9z04s//h2X2PCBO8J3Z2V+zUttjxzY+PfPPwwPq7e764u+Oz&#10;29s+ebhz9f3tn97/ftWdb1fc2rD017ULL6yaf2rZC8eWTjn/8dzTH8y6uObVkx/OP/nRqxfXvvP1&#10;nHEzq6Mjsnyz6iubXdYMPidPKgmxOT3ZuV8tXHhw3Zdnt257dczYIWWV7bmFQ0prXh017fv3157c&#10;tO/m4V/uHPv16t4LP+84c/77kyc3Hvll74Wbx6/9tPPMdys3vD978YIxMz966e2Tm3ZvW/7ZD6vX&#10;n97w/cHVX55ct+GjWbM3vLlwbFXF0IrCEXXFE9qqZwxumTWs/flBTaMby7ApG9tc8cKQ1plD2+hL&#10;uNN7mueM6ASQEumH1RQifExT+bzRA9+dM3n+2B5EvTxu8MJpo2cP70AsouaPH/LG9DFTeppG1JaP&#10;qa+a1FA3rq56dH31uPaGOROGTxnWiu3JCwOr5zQXfTCieefMMTufH3Zq0ZSjb4w7/NoYuGfemXbp&#10;gxevf/Yqrd0L0Aaff6PO+v15xeyf3nvh6kcvwU9rCdOUMALPL5tBHwB87M3xB18dtX/+8F1zerZM&#10;79g0uXnTlLYvJzQfWjzt4c411zZ98vH0kdObyqZ31L44rHtqV8uoxpqhdRVD68qHkCMn8ztKcrB2&#10;7SjJG15fMaGjcVxb/dDaMlodDRsTbAaxGMaThpcF616sgRGIRTWeRpoEGt1cg5TwAEiDxF3UwZYA&#10;1uQ0sD5HEfRqvK0op5XSHYQHAvEA401EODLCRa7uaGalRlbB51Qw0+o5rBY2s5GRBjRxmLWslDpO&#10;cgs/vUfIGS/kzxJJXhNK3xKKP1QrP1ETU8+fayTriBKwaINevEEvXKfmrlGyPpWyPpZxPlLwP1AK&#10;35fyl0h4NAG8SEFzwHyKACYawG/r1HN57EVqBTyzWIyFWtWaSOQNp6U0tW845e+5ac/VSxkDdeIe&#10;jWiwnD9MLphkVE/UKUYrRMPE3G4eo4Od2sZOaWUldvJSh8hY43TiaWblDKt6hlk106SaZVYDM62a&#10;uV7zwmhwRW3hqpby9xqK3qo1bZjK+2WNPnaoIHY4J7YvGDsaiZ3IfHgw+PBQxr0fsu8cKLq1v+Ln&#10;70sPfZa94/3w9nez3xtnWDxMPa+VN7kicVxx3MSKpFnN3PkDZa+P0C6f4f1mSfnRr4Zc2fP8vZOv&#10;xC4sil16K3Zjaez6ktj1xbGrb8R+eunxyRkPjk8BYmemPzgx4de9Q05+U7/ro+hXi5wfzdMum256&#10;f0b+4nHFrwzNfrE7/EKLf3KtY0qNY2aDd9HQ6KqpVasmF7820Lmgy7RqSnjd3OgXs0Lfzg/teiPj&#10;+IrCK+tr7+9sif3QGttf82hvcexQcexwfuxQXuxg1v29oZvbPdc2269ssN3cFPx9o+PGJsXNzZzb&#10;W1PvbOX8/p3m6oasM6vbplWbAnyGgSmWpEnZ6VImT5LC5HLYxORyLwEMSPlKpVgL9HLAvQQwFUKU&#10;g2nC9a8EMM0Bw8UlTQD3sr9waQKYOnNXxGMK+Cwhl8Fjp3GYKQxWKlPA5ksFMgk5lpiwv72H/uIS&#10;oAlgmhIG4EcNUStaw1gm0CjFelQGpZu1TovO9cc6AHSUSeOwaL00zBoPzf5i96OWYCFsUYnNf2R/&#10;aQJYyFXzuSo+Vy0gZkS05C8ysUUusSplTp3aZzVlOTBfWaMuW77HUeh1lYeCzZmZXaFwo91d5gpU&#10;ZBd05BYPDmV3ef0d4dDAzMigaFZnTUlnV0Nnd2N9W2UhBgpsrjEyDKsrx2uLMYF+9yd3twypKcVQ&#10;gDEB+2VMVQA8uMT7jvca0xbmKfpfEEy+eN+xa8buG7EIhBykqc8N12QFMCFifqR/EcbusqM8H3tk&#10;ekrFjhW7ztFtdWPa60c0V8MP+ciOIYsuItuihVhUCcMUhhpEoUrYtmOip3/yRkGIQhrMnqgGXUMM&#10;ZQhBLALDegVS0tlLA06sB7C5Rh0w76N07GExZWNexkyN9QDN9aKS2Of20r0IpytPe5AFaRBOp8Fm&#10;FisEzPJjOxqwncftd1InB6OetCXnUU3EtD7Ce6qKAYSjzrhBjKUIBJBg6qC2iZ1NtEIw0qC2uAW6&#10;I9ALGGYhCukh5385AUzRS/8CNIH6V/Qyvn8CxUj93yCA/wtkUhpXoV481RMN/jHwD4jQrBh17//k&#10;UswKKpxPsWW5Wh5hmFTc7P+KABYzwv8KIWEaUcb9qytKD4rS/fALUr2CVD8/xcNL9vKS3YI0pyCN&#10;GBcVprtEDLeYSchdCctPq/AquFkqfo6GPslVWmSUFRnlUaM8Fy4xZKrIpz6xFtk0hQ5dqVNf4tSX&#10;uQylbmOFx1TuNVd5zRVefalHV+xUF9oUeWZpNjlsmCjRBoTJll4+j5dg5CXqufEGboJOkGzkJ+n4&#10;SQZeohbgJqi4iUpOggxgx4ufIEFIQcBMEDLiZIwEBcBMVALwpMfL0+JkhNVmGIRMo5hN2FwZzyan&#10;TDGL2SYRSw8ImcRuKqXmawSkXAuAZP8JrgMg6r98L3UkLTqaUJ7UY4NOjFK6jEVPNGWpA0rN0hqj&#10;mKivmaS1ZlmtRV5vI1ZnG+2qRkpHs+6vrkNOnwVbZ5NWWyTlEIjnnP7LAc+kku2XMdySNLs41UaI&#10;yRSrNN0lY3gQjmoQ/VohMX4uSw/QvC9eHBMxSE7YNQDSNGzCAdOqvRT1S0gyuJQScC3KRbURi2SK&#10;9HxpSraSEaXZX+roWcLbaTg5hMJ8otdOCGDyvtCcKC+DevuIEnwvNUiDeqqf6MT/AaTCRDNYnAmg&#10;PTU8YjdbznJI0q00909Y/2TtUxCDzPSj0vvA0MAzgycHHqpNHDTFq+b6aPRSvBBOg34r0Y9AL0+M&#10;ntXw3WqeQ8UldrYpZWubjNIwfprRRzHW5DBg+n7RCDTZiQbHLVtlxTQVirtDCMJpE9AATRLDRRY8&#10;KkiAliSXvDzSVsIChKNh5YywPJ0YjkY4us+nI8ylS1XtUNAqwuQkVAJ5CQqySIvQ4GhGDTdTyQrL&#10;WCENP0/Nz1fxonDxnmoxgEgK8aoClPZkHt5fQCvKpX5HKKSP+DUr8C7jjUZivNp5iKVdQCPMUQuy&#10;ac5YySP2nLXcKJ4EPEs0p9sLPGAI13Dy1OxcSkeZULx4HYzCEsDw9CTjP17SfvqSPttYw0Eu8hLh&#10;4cejSGyV80q0nCK7jFC5gFNRR/GsRFvdrWp2ypttkiZyXqyIOjtZUmsSVul5NL9YguxWaQX9LwUq&#10;rBVE0T5oFo2gQCssBJ6efFxullfjDTXj+SevIV5PCrJmj6qrF5S+bwtKIfaKpXUoyyyqophp8sdG&#10;L9PsVte5iI30KrQJCiWnAPBzFUxMKOSHDBU7JEv3SdJc0nS3hOGhTOgTcJKsADvRArASzBiB6f9s&#10;5NyACiMk3g6MltJ8nahILy41ySosCmLL2iwvN0pL0cVaURQ9RTpLSI7cpv68ycGA7FKXOZREX5+Y&#10;W5CWOJUVXm1dwNBMToNWNVD2n+GnjkP+w+HTdmkz7pRmgmkghGrnBrOwHoAHlzZ5k0FYoxNWAgYx&#10;GrDOoW726Nv9pi64gEvb6tS02FVNVkUDGhYJKJaXGOXGKIQOQtOh3VAT9JSROgoaHiSgzaG7tS0W&#10;0im1pHcIW09U2PHQYq4xyCMYyRP7CAY8w+CmybBmxVq8/zMJCX1T4MHqlpsujXs2PakvH0O6Tubl&#10;pKgT+/CS+/OELCyLtYwkXnyf5MR+qWKuGqtYTqq0399TUgZw6UVtYl8WLumzhEVsNcIhipUsRikc&#10;Frdfn74D+sVh8Y31PTORF/dMalIflkZsUQuM3CRR/N+T0vqmyVgScbow/h9xA/qmstlyiUifni7s&#10;82xS374pbKZEqTT275f87HMDUpKZCqVWKlESE9B9+qWlMRQyNSON3e+5+PgBhAAWCaRpyaxn/9E3&#10;PYUNv4ArSYhL7t8ngcXgivgyAVuY2DdRwhMF7J6A3cVPTXvu//g/Up55RsFMc0iFLrkwz6JrL8ic&#10;2ln/QnfD8PLcGr/FKWZYBKkmXrJHwS32mupziHFgt5xjFzMcEqaZn6JlxiE2YpCW+i1VmS63khs2&#10;yyqzXI2FIaAoYC4OWnBZ4DP69aIMqyLfa0CCTJuyKtvdUBCkScp8p67QbQBKKFXLxrzAhA6s2qtf&#10;GNa+cPrY16aMHNVUjnBUAItjrMuxPvYqRSGdHGti7MNzrDr6B0ks4kspKhQL60yTOsusojWAqyLO&#10;7nLs4TNRBMqqy/a2FITLAtamaLCWOrx2cHVBDUWLZmFcs2lyjPI8s7IqYCtxGbINMrhN2T5c1kVc&#10;HQWR6qDdL+d6pex8itmFwHLKUHAupbKcbVEGtaIMoyzHqkIgzbBGHaiPHDdrFadHPfra3EBFhjvf&#10;bysMOvK8loBJWZbpDZsUI1uqPnzzxSUvTn554uDJA+vyXZrKsAv3lWFUYbeAe8cNYtGfa9PDT/8Z&#10;ittELL1hyHeiOBsKQn3QXKgG/Lh31BAVwJ12lWGlHkaVUDF05ZCaQsTissClB+CpCNkBtAwkoLao&#10;OcKRF4Foxsa8EPZRLfnZ2HtgK4I9DHYjFSFnWcAe1kuQpSnfX5PlLA0YqzPtTfm+lkLC+NJKuvCg&#10;W1EogHZGy9NuW1EGTY7SVC6dDIHoEQAhqDZSwkVl8HggC92VSAkXVUW1UUO0PO6FvkGkBFAQHqHx&#10;7TV0XohCRjxIcPEAoLaVYQfK6izN7qnCXoWUO7y+BOlRW8SiPkiGQNw4HlHIRzMCyNVRkjW5uwHJ&#10;UAGUghBUIKARQsimVUtenzoKfp+Kj8aHcBSNCthE6QhBbQdW5A2qjNK5qGq4sPkZXF2C/qVpfoTg&#10;CcfGCTsi7JGwr8N+CTtP+mMTeh/PAHofzzl6AYEA+mJCR+PcMUOH11fgXcAjgSh6h4anAs8GhNPf&#10;vyAH+zckXjJ72vzxI7DhLHRbkB1ikWZkU/WgKqLd214WxabRr5Nl2XQOOZ/eysKfbddji5jnMmVQ&#10;x/fSe0jsD8MmFU27FnitCBzaUPHeK7PnTxoFOfT3ZcgMUTYqcQkJ2E9in4n0tEAE5lBGJlEQ9qsQ&#10;5VIK6SKQESHw0H8oY6eNxPkeCzks0GGAZACbW9QNCSZ0N4/vakJ61BmSIQ2xSA8hKAt5uyoLsTdG&#10;0ciCykAIaoUQ7HjhR00mDmwZWF2MxNgAI29xgHxepz+CA8iFG0TFIBM3DrEQAgloKwAlIqNPK6UP&#10;A4ZAvNcGKbHwTB+oCY8HA5dF69Ar4LGoJWoRW8Fn0CpxAPwy8v2GBUj4hAyWCbkCdjojOV7IYfCY&#10;qbQScC8BnJY4gJWayExLJLxv0oDUhP4piYT3hZsc1zctOQ5p0lPikQwun5UmE7J1Uo5KkCZixHGS&#10;nmMnPstL6Stmxit4KQgszHDXFme5jXJBWn8AadLj/oGMyUkJNAFMg6aBExPiUlOSGOmp6WkptB5w&#10;UmI8I3kAo///WRwxj+6qrC8K6EQp6f3+e2q/f2cMIGcG81KShQymlC9USRRKiULCl2I+wmSEELlQ&#10;qpbKdQqNUa216ExWvdGsNTrN1oDLlxkI5UayC3PyygtL60ormioqO+vrRnR0jB40cGRnZ09Lc1dd&#10;XVtNda7PF7TbfCYT3JDN5jYaHBqNS68NmPReg4pW/A2YtWEbddBpwGWRC+HP8dgQaFOK7SqJz6gO&#10;WfW5XjtCMhymsqxgUdjr1MgMYi5cpIeQoEUHOQ611EUZjo76nSa5kNaVtGqk8OiwApDyDHIBuhiB&#10;Nq3MZVQ5DUo6gdukLs4Nhf02s16mlhPLz0atBH5AqxTo1SK4KhkXLkIMGrFKzJawU+ScNDmPKWGn&#10;cZMTGXH9uUkJ0vQUzoC+3RVFi6aMXThh6NsTBn84Y+S2t+dd3fbpdytnbf/y1QPfvXdgywe7v/1g&#10;z8YVR75ddX7rR7HjG2Onv/1983tfzRqyc+lL9w7vfmfa5J1rP4/dvxW7dy12+9LjG2cf/Hr83tXD&#10;96/sf3B5X+y3A7Grex7/svPxhZ2Pftr16PxuwqZc2L9r7dLWIn9IL8CMX5PpndLd1lVaFNZp/Up1&#10;icdXFQ7lO6zFHmdHcXRQZVFzbqTQZiy2GssclgqXDf5co6bYRQw7k69XTlOWRYt3Cu9OxKZ1ayV4&#10;baNWfU9pQZnb1pITGVpVkm8zhPUKINduyDRr8Gbh3dcLGR6d1ILdtUro0yjynNYCjyNk0HhUsohJ&#10;l20zwQ3oVMV+d77bHjZqcx0W+KsyieZixKZ067guLacsyzZnfMf6Va/v+uq9rZ8v2fb5W1ePfBv7&#10;7UjsxvEbJzb/+N0Hhzcs2/fFW5+8PH7tG1O3vf/qiY0rft234fax724d+f73w5tObfpo58dvbFm5&#10;YMvKV3Z89Obp7z66tOergxtXbFm3tL0mm5/0HzLGgKjbUp0RKfcESh3+51uHTq4f+OWr797ad+rO&#10;gVN39/8YO3s1duFK7MpNogcM/HbrCa7dBh7+8hvw6NI1IHbpeuzyDYKrv1OE8e0nesP3KAPRt+49&#10;vnWbGJF++Ecj0vcpy9L379++dffGDWLc+/6j2M3bhAC+fO3hiTMvdvcMLiweXVvTVpyfH3AUZ/vz&#10;c3zV5bll+Rk5ASceVHrUogcujZgjZiXDRSAupZxUPJZ4zsm/LBqVWUl+TTApZFY1ORIbl3qpmCaD&#10;aT4YUVqxUMnnyrgMIOK2FGT47Do55EAmXg2jQghp8KuELAyJWgkXfqWAKeOmSVgMtZBP08wakQB+&#10;GkSfmMWAC+EOneYpQ8wPGG1DGjsWPD/vnZcWrnxj2co3li+evejVqQu+/2z77q9+2PTR9t3rDu/6&#10;8si6977f+MGuTxatX/LCu+/OWfrpm599+8Gm7z78/qt3161f9vXWT7Yc/ubIie+P7/p899mdZ26f&#10;vnPv3N3Yr7HrJ66e3LKH0gDevnvtl6sXvbV0zuxlc1/8+I0Fb8+cvvyl2Z+8+eqX7y7asOKdzR8t&#10;377mw11ffrp59artGz/ft/nrHd+s3bXxy/1bNxzZ8d3BHZtO7d95/ti+i8eIXeifjuy/duHHB7/+&#10;/ODXC/d+PvPimKHVmYFJ3a0vDB9UGfEZuOmSxH6YuLHeo2d/vDtYAAAVYfK5FtMx5h1MUpj4MDHh&#10;Eu8Urf6LECTA7IlXDH7MWfBg/sK0hQRIiQkOsx5mxp7aUkzWmJcbCzJxCQmQCeCVREbMrRCC9ADE&#10;YmrLpP4PgyjaHgYmRyRDerzU9HICixmsPbC6AKozfFiTY2GDRQtWI7ShS1ziFgpteqyiM8zKXI+x&#10;OOyCwHyrcURp8a4ly46//9Gu15ZsXbDkyKq1Bz754sT328jfKneIOfTYrTuxe5Ttgjt4cS4/vHz+&#10;1tnjt84cuX364K1T+++cOXD//KHHFw/Hfj4cO7OTUv/99sHBr+/t/fLWzjW3t31ya+vH97d/enfr&#10;x/e+++Du5pV3vll2fd1blz5ZcG7FnDPvz/jls7lnP5h56fNXf/n8jV++XHzx8yWfTBw0szJ3Tl3p&#10;a51N9RZDBpddb7fV25wDs3PmDhm88qW5F3ft3vT++18sent8U1tbTtGwisbpHSPemf7KhiWf7P98&#10;6887Tv26/+frP1y6c/z6ua3Hf9x8+JvlX7w3Z+HS6QtWvfTW/jWbYhevX951MHbulyNr1y8cM/63&#10;Xbuv7d711tgx3blZ07tbnh/UNG1gIwDP9J7mGYNbXhjS2lWSNb61aubQNgSOba4Y01Q+tbthzojO&#10;+WN7JrbXDK0uGNVQOqWrfnJn3f9F239AW1ls66Lobufde9/de6+lImky48g555xzmnPMnHPOiZwz&#10;kjNIEgSUnCQHRQRUohhRlKCgKIoJFVAc7/v/gnnca6392jnvtTvb16r1v1dVrxz67KOqRtUWdZVk&#10;LZ0wFHzEfWn+1NXTxwyrzGvKCYxuKF0xY8yc0R1zh3ctHz9q6YhhE+uqh5YVjayvmDq8fUx71eTu&#10;6pmdFfMaC7aOaDg3Z9yluWM/XUWd2SUngG++POvbnYvIJc8/vLKMED/vXwGCHAL+etv873YtJsRX&#10;W+be2jS7D59vfO7quqnk+O87i4afm9dz+rm241MaD02s3zO+9pOtCxK3LyVuXnp99Zw5ndXQRheO&#10;7lkwdtisEd0YF1O7W2YO75zR2zK+pbqXfo0SG2PsdYkhARrKxLZ6ops00hfnjG+pHdtU3VoYR38D&#10;H9tp7I2JiQKbYRAAxhcCg+gqywfgBRfSyJ4ZLjbkkA/hw2kbc312GP0cTISBZHiNaawaVVZQZ9JU&#10;ivmlzLQaFqORxajPSKvLSKtnp1UzU2rYyY3ctC4ecxyPM1MgXCoQr+ELtyoVO5Ti3SrJXo34kEZ8&#10;RCuibcDCoxreASX3FTl1AniPSkidAFaIN8oExAC8Vil4QcF/QSFcIxesorFOq1rAZa1SSNebdAsE&#10;3CUS4U6vd2duZh0/NSvjmRzaANyrEw9VCXtlvFFy4XiVZIxcOELMHSpgdfEY3Xxmr5gzTMobpxFP&#10;MkhnWtVz7No5Vs0sM2X9BTHDIAdzrse4IGxfnO1ZUhBYUhxaXqH5eL3zlxPuxPvxPy96H54zJz6w&#10;JT61Jy6bEp/ZKFz3JG5GErdyEl/kJq7nJT6t+uP9oT+9PfzqvroTKyNbJuvWjJC+MFK1fpxhRF6/&#10;4bkDRhclz26WbpwaeXVN3cUdIy7vG//DuYU/XZh//4Mlic+eT9wAFia+Wpz4YUnim5mJr8Y/+mLo&#10;r581/Xi56vuPSu5+WPj9B7UX9pa9sbniwIrc7fNj66f6nx/pWNhumttsGJ3Hm12vX9punVOnmlEu&#10;mVunXNKsXdqkml8lXlQtWt4g2ThUe/A55/kX4p/tLL51sOzWoeKbB/NuHc795rWin96sun++4cGF&#10;xvtnmh+c6fztdMO9N3N/ecv/4Kzr1zPuH96I3T5WdW3v2AWt2RGJXJsqVzANQo6BzVVlsCV/NQAL&#10;WBJAwlPIhWqFSPNXG3CfAZicuFVJwHlsA+4zAP8V4BPjK3X9Kl/7VwMwkiDXlPKYAmIAZqRkMFOh&#10;PnBFXDExAJMMEICWCVSEIMZggHCQQwgUcRQSnkouRG4NSFdP30QNAqkjqwqRDoAX8oOMGZTY7T6G&#10;Tm7XSK0qsRn7CAlXi62xjK+XCwz4BB++WqVDJjJIxQaJyCAW6h9DYAREfJNC6tBTD61ELYZMqxHb&#10;urjDUuCyVXg9tV5vld1Z6PKXRXNasgt6Yzk9gUh3NHNYPHNYXlZnZWFba11be31NU0V+T3UxtN25&#10;o3pmDuuAdowBS2ylc0Z2Y1rA5IBhjtkDYxxrE9ZWAKsVhjb14yqfHSERBZMGUcMJ8AltGqsw1l/s&#10;YKEGkjO1WAQJjX0mVkMsrFg3oU6Obq4mBuBhdWVIjuSBmJCJHKSIiQUcpIikiRe1OLotmFuQPUxN&#10;CFbktSGT5P9dCIC5C/MYPsEkk1hJwFmXTRl3O8qpgsNFrrBhhoqKNboqK9BcFCfm6taSHKz4yCfy&#10;BpdYfJFhrP7gj2mpAQf7AQDhURaimwPDa6kiIP/k/w9kzkQOkWfMgQDJPMkPahX1hiIgCgo4FWvZ&#10;0HbMn6SMmFThYqYdRh8dBh9T6P++Afi/ge7JQbp/QJ/F9x9AH8f8F6BNVv8CfUZc0Br6Hlc1/WZw&#10;H/8f8A9inyCTMiwJ/f8AvSjwD5zHEATp1KkDf//saujnM9WcTBWLNiMxYzJmRM6Kytj/ArRB958R&#10;EmdEAQkjS8KI/dWVs3Pk7DhcBSdbyc1TcnNUvHzKbkRdKJ1NTEc6MXUm1SApNkpLaDNJiUFSbpJV&#10;WuS1VgV1dapdXeO31Pos5W5jqctQTFt8i1yGEtBWdb5VTdmDzUrqkUujPG6UZxtkWVqBT8On3nCV&#10;sxzidIsghbb1Juk4g7UAOcdJLHmCZOqIpzSDsgVSJk/65t6+08DidIM4Q09DK2HoaGhETJ0wwyBk&#10;mEVMCwBCkGHiUW8VGwiH3I9KQN96TR2wI5By3H0Av+8K1idwEqLP+ktuPKbt97n0+doCo5AyONFn&#10;amvs1AOljXZFi0PRYVd22BVd/2tuu1vZ5lY1uZSNTkX9ExswOfdJDIpRBTMgY3ikGS4abnzKGX4l&#10;K4geSzohOoycEUb/oS2I1PHKf7CxgaZMVlLq0Vm7vBIudfMwfebYIq6grq4VllGBecU6HlUos7iU&#10;Ciwvt8nKrPSt1EZhPjFnIlHtk59Q0D+biFGj8snvM1Atfej7JQdAW8ppiPLsiiKrLM8oos4Ea3ih&#10;J4drQyqO/7G9lj4LLqPOoVH3NqNjoFeIUq3iNBv6hozhJGdzqX5C28UJiA2YeNEndx/bffssweQX&#10;GH1mYHJKWM3zGMT+vuvHMUKp7vrYPPz4dWclGxmjDcD0r0bI8KQs4rwcs7iQWGctkiJ8YvBizMoz&#10;IpRBlxlTszG3xM0YUEJq4jKKcqyyIpu80CItBEfFpi6Opk3FYbigybPBTiV1SS/VTBSoW5Fdqgq3&#10;psKlLrXJUYFo7rCC5UOXoB5RZnoFqS5+qkeQ5hWm+8SMgIwdVvKyVPy4TpynFWFQUwBtlBValKU2&#10;dblVVQai71AphjwGPmUi/QvIJfPUD014uVpOoY5bQi4P7zs+DoBj4JfBS8spJgHga5NS9lp0LaOg&#10;FBEBYvNDx6Z/eVBJCHAQgHorl12gZOT2Qc16/HsFxPJqGoltlT5ZS/dV+uFk2qBIHSqls0SBEsUr&#10;oJ9GzqYt0AVoF/Q6jAgFO0ZfoU/NbwBKStuACzG5GaVlRmkFdc+wuNIgruoDdTUxDZuknj6fWoli&#10;6nmlalY+MmYSobkrkCUaaCl6+IhKiCFcwciUpkXEKQFRig+DhawsaF9xqlcwxEEh1SWm7skPihkh&#10;KSuCaVzOiSm4lKGdtBq5PEAvyUd7meRFaCY1v0iLwqLOH8/AdYBNVUsfkC1HKfTiIqpEYupheICc&#10;HSc//sBYRr0Rg6tH3fQE1M3VLkUz5ivgiQ34MVBqAMV3K1sAj6oVLm10rzcJqnX8SiW7UM0r0Ysq&#10;sCggPw51IwH9S5d6ZBJ8k7TaKEFlVurFZago0p/p286pRiQgvzLBtENmG+JlQhNLq6noVNNQpm7K&#10;AKyg1hSDPCJkGpOe4Sb1Y9KP/hqwSx7w9KAhA1KwNcdGlpMuGfhU+pB+PBHLqJf71WI3/RsgvVJo&#10;k/IMqQO5A59OSx7AIv/gZQwR9/9bevpgoVpikwtMyf25z/5nGjtVBlrE1qYO5IPDy1CqZBYmg9f/&#10;2cGDBqaIBUq5RJ+exBv09/TU/hwFVydMlSY/lTr4PwYIh7BNYpWaw0/tN3jAU8lsplwi0KenCvs/&#10;nZY0iCnkKdUq06D+qf2eGZSRylYpdVKxYtDA5P79BrEYbLlUxU5nJfUfkjo4hfp/Ol/MSGE++/d+&#10;rDS2kCPgMfnJA4fAF2H4LAHUAJNGF3Q4Iy63TaOWMDO4yYPsSlltXswiZBl4qQ5RRo5V0Zjlachy&#10;5RglRtYAPXOAC5OCXhLSiQMaIeBRcG0izJ7MOOaCoC3fpY8YpDGTnLIgBq0ebAt8xqaiSHd1XmnE&#10;HjJJ3Wpe1KqI2ZQuFTdikRcGzNkuLT5B22TMPKeukL6CONehJeeA++y1zfnh9uLMMY1lI2qLwIka&#10;ZcgGtsXYBxPDJ1xsf/Opk6/qLIs2YlAGtTK42B/n0EcQokZFYy5lDiygD7OWh+xIrjbLO7Gtupq+&#10;nLmlIFJD30hcF/cRe211xFkesOZYVfkObVXYASKg4oMu9ZmzLcqYQQpOnl0DGkSR24BcVYQd9dnQ&#10;HyyQgPwjk04pi1xnjZoBB0VDujl2Deo2Syes8puqwraYReXUyPxWc8TnC3l8HptDr1TmhoLlOZkR&#10;q646y9deGEVzFHktUaMqoJGiOCg4VAKUGoUFQTQW0F6lyK+WgNOQEyoPOZEiStSUF0KixKyLzKC9&#10;sm1qVAK8wEQlo3rHNVcQWy+KAC8ARLHPjHqAEADVgvCoN1QXgo2qL6NUkaAHSUNpwQ4ezVHiR3Tq&#10;TumOkqyu8qz2kmh7SaS7IgsAAQltRbHucugD0KOo89DgtBZGAVQ+sYP+1fSL5EhzEJsxaSZkCQTp&#10;Y8OqC9AlEB4BpnTWNeYGkVvSFRG9LzwkIProhlJ0HiQBJnzRTCgUoUlyALLXW5kHOYgL4egbiIu6&#10;QiyUaGgVFDbKht1TkYs8Iy30UmQDYoNaETmkjnJ1lsYRHvLffGXTyuljZvQ2LZk4DO0OUZCM/ACI&#10;BRfB0BPQIigOIqIFoSBBTUI3Rtel69OBNkX1Aqht6HggoGtBa4IvCCiNCJPrMKLzQ8WCL5rezGeg&#10;e0Aa+VUENCvIBMBBSHiBJr8vhqIFffjghtVrZ09F0uSHBehgRm46tNmykDvuoI7KQdkrClC/Js52&#10;GjsrCqAlQpmE6phPv7kLRRfKJMKQ/ymHTSoEA7M86kWUluJsYn8FDU5lph+iCnw2qJcIjGDQPwHo&#10;nFAviVEWfEgm/7+OPnlPN9OmQ3RosPCFdorA5H/ZyGHQoAAfHAjHJwKDhuI6pacFYTxqMZjwQhII&#10;D7HkbC4+oZMjJFKBBD/9yi/5xzdS9GmlCIxMQs7w+nJkHsEQACFdSiFkEtNvnz6MLBEv5BOZJ2WE&#10;HKRlEbOdCoGHuqXWELIb/Rad26CCG3Nboy6Lz6zVS3hqAUvCTOGnDhKkDZayUmVsyqwi5TEUQrZG&#10;ygfkApaYkw6AUGKV4jNF7DQhKxUQMFO46UmMlIGsjOT0tKT0lEHJQyi7L9y05IGpKYPgZqQPYTNS&#10;0lIHDxnUb9DAZzJSB/PYqQphhkKQJuOliNlJ1J1I6f05qf3YKc8ohenctGfVYkZe1FWc7Tep+Kzk&#10;p1kp/TgZKenJg4cMfDZpQL/kQf1TBg8APejZp/EJOiMliZmWzEgdAgIuM3UQL/kpp4ZTHnfWFATD&#10;drWMNYg5+O+c5H7MpH6sIc8izwJ2hpjHEnFZXEZaRvJgMYstYXPkPKFKKNJK5EaF0qzSWtQaq0bv&#10;MpqCDnfM68sNx4rj2dVFpQ3lFUBHfcOozq6xvUNHd3V3NzW3Vtc0VlQWRGMBu8Oq1hjkCp1EquAL&#10;VAKhXioJWI1Bi85v0rjpd38DZm3Ebow6TJh7Y05zrt8Zsupt9MPACNB3IDjba2+tKGosySO+iGUQ&#10;cy1yIWJ5DSqASEN4NKXXpEHLollzg24gaDNYVRJwbGqpGWINqoBV76GfIjZhonYYbHq5Rkq9B0y/&#10;38xVSzigqat3JRxCg69XCLQynpSXrpVwTXKhQS5SCtgiRjqg4LL1Ql7K3/69IuJ7fsLILXMnb5k5&#10;dues0W+smnP5wIY96+Yc2LPqxOvb3zi599WjOw+98vKRHWve2L785onNiQ8P/3xq67F5w996Yc69&#10;d05unTvj1rk3Ew+/S9y/lfjx0z+/eff+zbd/+fzkvRuv/3LjeOL7i4lvzyVuv/X75ycfXDt5/+qp&#10;B9feenD9zLnDL7UUB0JGYVAvLAs7J7Y3tpcUhPW6TDMmVcyQBYVeZ8ysL/I5ysOePLfRJeO7xFy/&#10;QpRr1WMWwpQFF5NMScCJUYPBkuUy5vltcY8ZwMjKMqrzLHp18kAjK7XQac42U/deYBrMthtGNVRi&#10;fGFcY9y1lOW6NOKQRe2QiYr87trsWI7T6lXLAzpV1KwP6tXZDktDXhz8Aq8TAeDr1yp9Wlm2B8mZ&#10;Yg61XckxiVIcCqZXw3Epmc0FvhXTh31yas+vNy4kvvkg8e1Hv14/+/Mnp3/79O1vL7164+Teq2/s&#10;+vLs4bvvHf/24mu33tr/x7WL11/f+dam5w+tmLF/6fSLu9bceH3PB4c3f3PlrQlDa4SpfxMkP51J&#10;/U7Ln2m2emWa2lBehTvz+dHTPzt25tuzH/5y6Urixp3E9a8SX/6Q+OqHxO0fE9/8lPjmZwp37gF/&#10;3vwOSNy6m/jy+8cBvkaAn367+c1vX3778Osf//zu58TdX//8/t6ju788vPtT4n6Csgc/gPtH4v6j&#10;P+8//PP+H49+e5B49Ojhjz/98dPPj+7++P2Vz37+5Griy28SX95ZP3V6udOdZzWjvcI2nUMvM2tE&#10;uVne7LDbb9MbFRiP1Dlds0ps18kdegVo8msG9GExK4WfPlgpYILjNurtTy5hJkeBjXIpXJ/FBC+b&#10;RoVPrVj42HAr4pqUkryItzgeghzG4Ge4qQMhB2nJuOkQK2ImYw6k7kIQsgB4SVgMGYel5HMRHa6U&#10;zRQzM+CSI8UKHgdpIXVyLNiiUo7vHL5s+oJFk+fOnzBn5wvbXt91/MiWo8e2vXZ8x8kTu946vOnE&#10;m3vf2bp8/+jGaVO7Fy6asGrzoi2HNx58c/fpM/veeufwxY9PfvTR6x+eP3j2yMbDe1bvenH2ulO7&#10;3rj29tUb5649vPkg8c2Dr9/95KtL7316+q3Tu/bsXrVy8+JFO55fvm/t6q1LF1HW341rj2/b+MbO&#10;Taf3bH5737azB3e/dWjvpZOvfvjmyXOvHTp9YO9bR/ZdPH4MnEsnXvvw7Tc+OfvWR2dOfnzmzRvv&#10;X/jmyuW71z5J3P/x188/Pn9oz7zRvViXsZRjrcf+tiLiLcS+127IsurCBmVAK4vb9BhiWMuw8gb0&#10;csp06rFggJAVChysdxhiZLnE+gggZF1uBL4YdwAWYix2jQWZWMuwLI5urh7bWgsasbB8IxaEYBVD&#10;ePLfbWIAxoLoVokQF+sdwkAO1j5Ex3KJtPwaaa6TeszbKmIjk9hRRIwq5Dlm1mDU18ap5wnhCyZm&#10;AGp7kxWsDrvz3ZaisKsyOwixXUV5L02ZfHbN+vfWvvz2glUXnl//xd5XP9518MP9Rx5cv5n47VHi&#10;/h/U7ej37lPG4IcPKTPwg1//+O72wzs373917ddbV3754qNfb16+f+ujP259kLh+PvHZm48+fuPB&#10;e6/+duHgL+f2/3bmlV/f3tNnAKbwxuZ7r274bt+qr3Yu/mrn3B8OLvlyx5y7B5b/eOSFn49v/Hr/&#10;uk3D6xfV5U8vyZpfVz6runxySdHIeLzW6mjw+nqKCp/r7dqzYvm0rs5ti5buXbN2z/OrX5q3ZHJT&#10;97CKpoZo8ciqjq3z1x1dv//CK6d/+uj2hVdOHF23a930xS/NXnZ255FrJ8/fOf/BH9duYlTevfTe&#10;rTff3DZ39va5s+6ce3vlmJGLhnXOGdoyvat+Ykvl2IbScY1lU9prZg9rWTC6c3xT+eS26qkdtSB6&#10;y3OAaZ11K6eO2rpk5ryR7aNqi8iZYGIhhoQJzRVrZ45fP2cSwncUxSAQ4bEtH1ZbOKK+eHpn8+LR&#10;w+Z2to8sK+4szO2tKp7Q3TSmvWr26Jbl49pW9FTvHtf2/pJp11fPvrx8/EcrxpH7n+/sWPg9ffnz&#10;tzsXAd/tWvzDK8vIUeAf9y4ndz6TE8Dk+O9XW+YSgL6xYQaEQNR7S0f1GYBfm9Z0aEbzwVnt1w+s&#10;TPz4UeLby6c3L5s/rGFKe9X4lupJHY3jW+tH1FWMqq+Y0Fo3qaVmdG3plM6mYdUlbfQLJj3025PY&#10;0wIzetvGNFa10/c5d5cXjKwrBxCSHL8jRgsEwyc6YV081Gc/hhc2ydg/A/AaQV8ZDRpMBBhaVYwo&#10;2Ip30c+pwIsQENVbWdSZF2txWaqVklJWehUzo5HFaGCkEwNwLTutjpvayE3r4DFG89jT+YKFAtFK&#10;ofBluWyrQrhdIdqtEu7VCA/qhEf0lA34mF58WCPYr+K9oha8ohHv1kp3qGWblOL1Sv6LKv46lRBY&#10;qxQBqxXCVXLBGpV8Pp+9XC5ea9QsEgvmcFkbrZb9ZQU9amEhZ1Be2jMNUuZwvXSoUjBUwh2jFE/U&#10;yCaqpONVEmCCVj7VpHnOYZzjssx3mxe4zHPthllmzTSdfJpaOl2vmGlSTzUoZjr0swPWaT7TWJdm&#10;nE8/M8/7fJ31x2MNiXcqE5drEu/mJi4FEh8HElc9iSuGe+f5P5xj3D2T+uP5jN8/Eidu6BO3rIkb&#10;gcS1+sT14YnrIxMf9947337nZNPXrzffPtH15rr8nc+5FrVJZtXxF7ZrVgx1LO2yzm3Uz200ruh1&#10;719Q+vG+0XfPzvrtg7mJa/MTdxYnvp+X+PG5xL3JiXtjEz90J75u/P2Lsl+vlf30ad23H9bfPFf5&#10;8esFlw7mntsZP7EhdHSVf+1Yyfrxyp2zrEeWBQ8s9GyZqt8+w3BkUWzzqMjaztCiGvOccs3cCuWS&#10;Bt3qDvO6XuvKdv3cKtHE3LTx8bTnSoQ037a223lkTsnhufEj811HFxmPL1W8tkR5eL5p76zg6TWj&#10;5jRWhMUm2SCFgkHd/clmaVgcJY/9+OZnuHymGAAtE6gAuVDdZwMmAC0XahUiygxMTKrEAEzO/vbZ&#10;ff8KuVBPbMASnkbEUQBICCAGYB6Tz8ngMlMZAJfBEbCF5ApoYt/tA7EHE0vwXwGOhH5dGPhrxkje&#10;4IIjE2gA+MJLLTVqqQtEbDo5dg12+sVf6mkzhdBIDMBygUElNhPrr17h0KmcGoVNrQTsKoVNKbfK&#10;pWaZ2CIVmcUCs0Lq0KkDRmwSdVHAasyym3PNhgKHvdzjKff4ynzhqmhOUzy/JytvaCx7RE7euIK8&#10;sQWYC4s6mqvb2upqmisLsN5hYE5sqx/fUouhCn25LOgCmvMzQQMYzpg08Ak9mvChYkOhxk4VO0+s&#10;vDn0xcuYLjADIDwUanjBRWCsvzVZQSy4ZJ3F0glFEi5WTKyGIAAQWD1BYNcKPrH4YsLBZIK5BVki&#10;c9fYpmrMNpCMRZ8o7yQ/RPHHnpn8FyhiUGaaNXCRQ0w+mNDIZAU5HSW52CS0FmVjLUaK5PDxiIaK&#10;jvJ8VAIUVaKeY8nGVgEKLPR36ODLpo2DygwVGFGwE4Caj1i9NSXQf0GT3QL2FVj9ofsDWMGrYv6O&#10;0rzJnU0T2uqp5HIinWX5jXmxrvICAASAAC2FceQHdHsJtaCMrK8Y31o3pat5YnsDdvJAXXYYWxrU&#10;IcIgcBvm0vKC/6cNwP/tVcz/u+iz7ILW/P9hACbnCLUCH0CsvHpRACCcfwQ/RA78/S9CxoxKmOF/&#10;CQU3818hS8XLVfHy1fwCQCMoBLTCIkAvLqENuqVGaRl9D2qlVVkFOLU1gEtXD7j1DR5Do9fYQsHQ&#10;RqOdRqfP2EXB1GqSFxhkWRpRRMmnLyCl3hANgJZxqKunJSzqfUpBuuPxLdMpJuZgBSfpMajjvEka&#10;gDdET15gJUY78tIqKkcnCIOgjXOBvnOcSuh3lFGQOp2pYFsBJccGUA/i8uy0mdar4PvIxaqgZVzP&#10;fzXuUuZeMctJgemWMIO06QUVGKXAC8u5IRnHT9+IG1YJQgBEEWmATkzd/GyWZllk2VZZnkWab5FQ&#10;V9fq+YUGfolJWEmdDpQ0UrfRyjucym63ZrhbM9KlHgE4VcMdymGAXTEU9L9Cj426yZYyAPfZgB+b&#10;Y6nTtzn0EVJ0y7CGGyFmV3RF9FXqpVVyBbEw3yCgTl5quU8ubaYNb8Rup+MW0eYW6nilVUoZWugT&#10;pRV2ebmJfnGWvPL7Vz5VLkFBH/R8iM3WcOLEPElbfMmIIJZg6spfDSdHw8kjGdBR79RStxYbhdTt&#10;vkgFdUVSITmxK0rIeVmUi7Z9BqmiPb5QmuDxxeDoAEq2R5xGXQFN7L7g0MZ46jpu4ov+Q8zAJAw+&#10;CYgNGJ0HwYhB1yiOIBbwXwzAXB+GqkHsN0oCJmnQLIuYpGhuKiRyQvfGkIpDmYFBoMgGIXX5s4qV&#10;qWZnodqt0mKHoox6IFmKwqK6KKMjvFAnqDezuNAqK7Irikz0s8FGUQ5oh7IYnyi7LCOgYIZUbDQr&#10;NR3RbRpRMCO0CZ96D5g2jJWSs7+I6FQVoQeilhQsL/1TAMrgLed42EPMNCycZCsv1S5Id1Mn+JlB&#10;6sJnYc6Te8iLLcpSq6rMqqwwSqlJAFOBTlSMyQGzBKYLJTdPwsiSMuMyFvXrEDDJjGGQlOv45UZ+&#10;FfWGK33i1iapJ5ZCMKnnXQXV8MKnXdqAbkxZDVVN9KXiVXpeqZ5H3Tpuk9aiYzvk9XDpfk49oEub&#10;kCsQhnoIlr4KmFiXHfI6j7rBp2vwaus9mhqXqgo1gJok/ZC+LjtHwYjL0jPlGdTV2Wp2tpKZJc+g&#10;7O5oF6raJQV9p6UNlHmbmMAp46geHY/+gQuNUlIPenGZTlRKoBWU6QSPX8sGaAs3ZaVWs3ORIpIz&#10;CgvR3C5VhVNZTtqdPmpcjA7/15wAlB1aUmBCuvwsJSsqZ1CPcyvRefjZ1Flt+kSyXlyEnJDrqSlj&#10;5+N7qjE/l1kU5QDmZ5O0zixttMqbbYoWm7KJRoNVUW9XNT45aEsZXNFSelEFimAQUSdrkW16EqBs&#10;83RxKlDP/xO0hZsYgIklmLJ204eqQVDTkaLZq27zazsCuk4ANMKgobW8MiSE5cOuppYM+qnpaiwo&#10;6EtPKpMCPgGy7thVldQvGNTVbnWlU1lJjxRMbrmoLjQo6hONS5+cpqYOFTcHzUFaBHGp08+SfPq2&#10;iWyjIsrP0A9+mpPcny3iUPfbYIs88JnByQNTRVwJNrLsNPETA7BJL/e7TXkmZcSgCJjVIaXQljZI&#10;MPgZVkaSSMY3ithafA74ewZjiFgtsYGTMoD37H+mURZfsZX4pg8WglDLbRkZ/Gf7Jw0alC4WamQi&#10;Q8pg7sC/pWUM4BjEFgVLzhnMZPVPlqUzjTyBLDV58L//+6CnhvBYSqnQkJ4sHPBMenqyQCrSapSW&#10;pIHpA/olM9I4SplWJJAO7J804NnB2NArxHIOtveDkjJSUsVcvlQoYqWmD3imHzsNG38WJ50BPmgR&#10;jy/i8NhpaX67Nep1ecw6t0lbGPVX5kRrcqO99WVFAVvULMfc55ExqEVUxbJwB8oG/zs4QS2mMwlx&#10;syzYgCpAF9KXDMdMcp+K78dkQd/eHDZKsxxqAFuZTLvKKmVgZ4MNTUnYVhgwUz+T0QmJSRgEoOcn&#10;Zzs0ufTVxFGjLEBf+ww5ED68prC1MFpNv8laGsBenDKgws22abPo071A3KrLdRgB7NGxIwefGIDz&#10;XWZso7FpzrHrIC1ikEI4kgDhVfKIXbPAbUDmS/wWeCH/KBRcyr5YmddWEMl3aDONslybOqwVBVT8&#10;Eq+pwKkrRpEd2hyrCp/1Wd6aqAtZgljERRHKgjZkO6QTA8TyiiTAIQANTpFLU+fVtUbNdWHKhu3R&#10;af1Ob35eWWVNa3FpY3Z2aV52UcDlscik5WHv+KbyzsJYvsuIrT/18rHdUOJ3EEArwL4fmgPUFRTT&#10;pxK7ZHwUvzLiLg9RVxnX0Meaic0bnygjUkfBQSDPYNZn+1EJlRHKWozPjpKsYdUFXWXZ4KMgRfSl&#10;0KgcUlH4BI0yjm4oh4qSbUVZkAT18BX90/joiNqSx9c1ZzqbC4I9lfHeqmxiA4Y0CEFTNueHia29&#10;ISfQWRoHgeTaizMhH1kihlIkhOZGtmvpo7cQCBqtjyKgHdE9EAAdo7cyj5h7Zw5rGVlXDAL9pK0o&#10;hiKjmAiJKFM66yAcfNBIAgRSR4ujD0MIoiA5CIccpEXiosjgQyDSRWHBH1FbNK27AUVD4JaCCDgQ&#10;hRwiA6AhcHRDKZEzsa0agZEKKhOlO39ox9cfnIFYdCr4oj+ghklZEADC0c+RDdQ5+bUs1ELoe6hV&#10;NCi6LvoGXPRkEFD/4AsdD1UNDhod2iNChvUK0tWJRoqQ4CMwhgNEQa1F60ClBAe6IjRJpAKAQP9B&#10;50FgRMR4wThCHiAc6m6uk7pDMqCXQ6eFitiQH4MSWJnph+JHVFnolkX0oVhoklVZAZ9WSgy0YELh&#10;JD8lxieUTPhCvYQ+DK2ys6IAfEhGRPAhGYolAJ0ZIP9ZhoSQUUmMqUgFGin4Xo3EqYDaQ11EiQAI&#10;jDAAPiEEsSATLkkRyKfvt4zRt0kjAPlPd8SsRnGg30IDBxMZhhyPWgzJ0IrxifBQiVFYFAHCIXPa&#10;0DZoxcghaAKiM0MxRjbAR4WAQFwk5NfJEABpIXVIRlqoKxQcvhGbNtNliTjNfvrSNGIADtmNTp3C&#10;KBMYpHy1gCVjpyl5DHya5EKdmKuV8LXwUoqNKolawpPyGHBteqVeIQJBnQ+mTcIidhqfkcxOT2Iz&#10;UjLSh6SnJaWmDEpJHgiAIGBkJDMZKfBKGvzsoIHPDEnqn5E6kJcxUMQaLOOlEDMwaE5qP0bS34XM&#10;QeyUZ/DpMsnzoq540GbViiTcFD4rPSMlKWlAv8H9n0ke1D81aSAxAAPgEKswmOnJgxmpQzhpg1WC&#10;dAnjWZOMUZ7t66wtLMp0g5P01P/BSn6aOeQpZvIznLT+yAMrHbGeTur/dwEjXchgillsKYer4AvU&#10;IrFWItVJZUaF0qrRuowmv80edrnjgWBhZlZ5Xn5FfkFdaVlbbV1nQ2NrTW19WXlVYRH4xfHsoMNp&#10;kCsgRMLmCDIYcDUiYcBqjNgpG7BbpyB3Pgfop3wdamnIqo86TKDtKgk+nRqZDdsCAcsg5oJfX5RT&#10;k58VthnI4WCLXEgMwIgOQBpoj17pM2vRmhal2KGVo3GxpGZ57eC4DSq0qV7CAxF1WcIOE3Vrnkpi&#10;18ktWqlZI7HqZHaDwmFUwgUHrk0v18n5InYKn5Ek42eoxGylgIm+gY5h0yrMKqleKqZOUvI4kvSU&#10;If/x/3YrROPrK3YvmXlu2wuX9264vPvFszvWbF2/dNuel/Yf23fg9UO7D7yyedvGTS8u3bZy1vF1&#10;s789ufXe6W3X9yy/cWBd4pMzl3a9nPjqSuLBzcQvnyS+vfjnF6d+++zovU8O3Ptk3y+f7v3j82PA&#10;7zdefXDjtQfXTzy8fur3G2/9/sXZz87uq89zejWsbIcq12WgjFJOU0nQm+2w1WZnNebn5njsXo3U&#10;q5dFLaqYVR0zawJYlI2qYr+jNk49S4aR8ni8W9QIFnPos9ymiF0XcxoKQ9TbDVUhD1Ad9lYEXFGd&#10;wi7mYIHLcRhnj+wmP93oKM+f2NmIcY2BT659znPbo2Y9Of4b1KvNQm6B11mbHSsN+XKc1kKfC25A&#10;pwqb1CGzpjzL31CUhbRCRrlHLXTIWAZesjTl7+Kk/whoeU35/j2rZz+6/VHipxuJn79I/PZl4puP&#10;f/74rbvvnbj/2blHn1/68f2TV1/fff347g/3v/zJoS2fHtn22aGtX5868O1bh9/b/9Ibu15or8oS&#10;pv6NO/hvJjEUSGXEaC72hvwKU1hpGVpU98qSdZ8cPvXDxct/XLn5x5XPE9fvULjxbeKL7xI37yZu&#10;fU+ZhIEbYN5JfP6ET7y++iHxzb3Ed78m7j5M/PR74l4i8eufid8StPU3kXhI4/cnIJxHCer4L30C&#10;+Pfb39z//NbvN25+996HG2fMjGm0Ji7Lo5I51GKNmMVnDLIYpDatjJz61Ul5cA3yx0/z9t1YABgV&#10;QnIUWCVkOfSPr31G51QJeIBOIjIpZB6TwaHTgNCIBEo+F3x0Xb1MSI4RayVcbupAZlI/QUaSkDEE&#10;BC9tED99MPkUs1Jk3HR0fqQlZqXx01IE6alSNmUMBs1LTRYx0tVCPjgAhIMPjlkpzwkGnn9u0cvL&#10;XlwydeHiKQuObj3yxp6TO1bv2rNu74oZa3as2ntk8xvvHPt4y7J9w2snrXru5bMH37905J0b567d&#10;eueLK6c//uytK1+//9Xn569fOHTurVdOH3358PblWy8ePn/17U/hXjvz2Y3zH//02ec/f3bt1sVL&#10;p3bt3Lx40brZz21evGD3qmX71606umndiR0vn96z+dTuTW/sfInCrs1v7d9z/tUjF147+tah/cB7&#10;J1//7MLZ65cuXHvn/BfvX/rq8gdff/LRt5998uPn1367feuPb778/MKbiR9uJX67e/XM62tnT+4o&#10;oe78wPavLOTGWKMWaKsOA8qjFGVatBUR6moNrE1YKLGWYSHDSoQBgjUIKxEWRHyCQBgsXgRkYQIf&#10;KyNZFrFaYUh2VxUtmzbuhbnTxrTUYCnsqS4GgQUd0uALYGGFQETBugxACPYJAIYklnisfUgdwbwq&#10;MXIY1MmRw2y7ARnG2EdWCzzWPJcZRSgNujAVgE9e/m7LxxaRunE6ZNXk+KgfUU1uaTiz6eUzq188&#10;s2T1W7OXv7v0xeubXrm67cBne4/eOfdu4pc/HvfzXx9RL2Q//IO+F/oh9Rj2/XuJe3d/v/vlr7ev&#10;/XTzyo/XP7x39VLi+oXEp6f/+Ojkb+8d++Xi4V/PH/jt/IGH5/c/PLfvwdt7Hr61++HpHfdPbvvl&#10;tY3fHXjh9q4ld19Z9Nux5d/unvfjoeX3jr1w/8Smb/avXd9Tsaa9csPQlpXtjc+VFU8vL51bXz82&#10;t7DMbBleVloVCbYW5LYX5W+YN/eN7TsvHDxy9/KVt/ccPLB207wRk2b3Tty84IUXpi9ZMWn+8U37&#10;r568eGbXkX0rN5zZdej+ZzcfXP3i46PHT23a9v6BQ8OKi46sXnntxKvzOlve27vzwPJFi4a1P9fV&#10;MLmtelxjGQBiRncDOQE8tCIXqsqY+pKJLZXDq/Jb8kLdpfEp7TUvPDduwejOmb1NAD5H1hQiDGJB&#10;qVk6Yej2ZbPhkkeF4Tu1q74ux99aHBteWTy6umx0Wcmo8pIxtZXjW+smdDeNaq2YPbpl5cTOlb01&#10;O0Y3X1o4+caaOZeXj/941YRrL077asvc73Yt7rvtGfhm+wJiA/5x73KAvPtLbMN3diwEEODrbfMB&#10;BL6+fvpfDcDkCujXZjTvf6755Opx3765JfHz5cSv17+6cHj/uvmrZ44ZUV86tLqkq7ywveSxibcd&#10;G8siyuyKPTM2tEOriie01o1tqu6pKMRGd0xjFUAsvrSSkgmvuaN6OkpyO5/crEN2yPDFThgcskOG&#10;ZAQmZiEIR6xu+i1hMImRGLGwhR5eU4owiAUX6hi26JQ2FHB2RTz1emUJj1HBymjkUA8A1zPS69lp&#10;9dyMOl5aPS+tlZsxkseayucvEIqWi8QbZJKX5MKtCuqM7x61aJ9WdEgvOqIXHTNKDutEBzTgSPbp&#10;5Hv0ih0a+WaVZL2Sv14teFEtWq8Rv6iWvKASr1YIVyoEy+XiRRL+EplwhVq2UCKYwUpfoVHtLswe&#10;b9dWiFIL059tlrFHG+TDVMJhUt5EjWycXERBKZ6glk7SK6dbdLNc5nke2wKXeb7DONOknqyWjJfw&#10;xki4ExTCyRrpKAV/nEE2zqbqNUla9fwOm3RCjmNRg+fCmvJPtuR//krRrYM5d0/k/fFuUeKT/MQn&#10;4UeXnYkr1j8v6x++r/zzY3Xic0viS0fiC++9i+7fP8xNXK9O3GxO3GhNfNJy/72mexdaEl/O+PnC&#10;sI9fqT6/qfjCpqq3Xyw7MD9z/Vj79Grp+BL+lCrxki79urH2TVOdR56PX9pVdfutnh/fHf7n9XGJ&#10;O5MTdycmvhr54GrLTx9VJ75qS9xpT3zd8fBG829Xmx9cbbv/acfPH7Umboy6937bz++1/n6l96dL&#10;zZ8dzQHunm376vURV/ePvPhy8+vPl74yK/bSOPfKbtOiZs3CRt3sKs1zZbp5tc5lrZElTbFpRa4R&#10;YU2TU9Du5w3NZIzKSRqd+/So3L+Pzhs8Ok+wfnzTxIpyr8DEf0osTTOJmZa0ZKxO8r8agKmbmRki&#10;EJInr/Aq6FO2fzUAE2MqOVNL2VP/qwFYQ5/6JV4APqk3yIR6KfUAsJoYgJGWmCvnMQX0M8BCHvUM&#10;MIuVxuQyOHyWQMgRw7cv9b8agAnRZwYmR4GREwBZ+iuQSWIABk3Mw+AgGGUDllg01Is3Vq3M1nf8&#10;VyE0wgVNfMl10ODIREat0k7fFeIkoCzBcodCapNLQLi0Kr9OjY0b9nQhsz5mM+WYtHl2S4nXVeYP&#10;lAVCFaHMumh2R2Zubyw+Kjd/fEH+uMLcoWWF7Y3Vra0Nta01pWX0xVdEfSb/FMLghVJMrLz4hBfm&#10;BAxwLEPQpvEZx/qllcHNsmg9CiFoREF0ALEQBgCBz2pMLPSZWiyLWBzJUostLrRdrKFwoSdioQSg&#10;e8ILwbAfRjYwk2CywvRCcoI5p6ssn+jsUMZJTpAolHRi2a2O+TPNGr9aApUf+wHkHDSCISLR5ckc&#10;WBml1FKs1FjfQUABxyKOrfL49npslckGAPkkSi4WceR8RENFn/UXi/7Ixkos+sg8OMg/0frxCV8Q&#10;iF6TFcSuo6u8ALvxaT2tDbnR8rCnvSS3D51l+UBbcQ68qmL+xrzY2OaauaN7nxvWMaKuHHP49N62&#10;lTMmzh87bFRDZX1OBHmm3i3OCpIHjP9NJ8z934Mo+19CI8j6l1DxYipe5J+h5kf/FTIp8OL/DA0/&#10;mwC0ir5sWcnJVHKjdCqxf8Y/SX4MJTcIqHghNT8MaAQRrTAKEP4/ISxjRmXMzH+Ggh1XcrIBNS9X&#10;w8/TCvJ1QupNWY0wh1z1+Q+gLsb8F6AOjRH7gVVZAdhUlXZ1VR8cmuo+ENOvx1gLeI0NBD5To8/U&#10;TKMV8Bra3DrqVk+HusmuarSpqoUZHl4a9XgwY7AuY5AWYA0x4JOfbgWfm2rmpJjwCSbATNKyhyg5&#10;UAdSlXzs+TP0YqZRyrZI2TYV3wuoBQGNMIzq0olienHmY0hi+NSJo1pRBEAAQM7xKLheQMmj/mVN&#10;/9c6QAG+oqhWHNNJMglAE86/gIg61KgRUPYJ2hZeYpAU6yUFtJ2Mug5XL83WSeIIqUG6IsokjGwg&#10;SwZJllGaY5Llm6SFRkmxUVyq4ZVoeWV6QY1J1GiVttrlnU5Fr0v52NBLDMCAWzOSoI/zX9Gr59eZ&#10;xLU2eb1D2WhX1pullTpBiZqbr+EVoBvQPSFXL8ozSgrM8gKLvNgsK8KoUXHRaePoHmZZqVVRblNU&#10;mSRlRnG5Xliq5VOg7FjCSnDgZZGXIM96Ub5eVGgQF4A2y/BZCI5BXGSUFFrkZTZlmUNd5dRUIkU1&#10;D/0wS8HOlLNiTxBVsGMYIBgsWkEOGbZa9EN+toqbo+LkqbmFyLCWX6zlFyL/OkERkkaWTJIKs7Tc&#10;IquyyCqs8mqrvBIZNkmLkA1yPe/jocfFUMrUCjN1oizUNlof7a4WhJS8gJzjU3D9IPCJbkA1hyRm&#10;kGaCVvGDMrZXzHABEqYbNELC/ecogFGWBSAiopNOBV/0IiXPoxb4dOKgQRo2ymIACWOUxpETDHzM&#10;LRi2GOkoskGCPGOEZiPzKIVdVY4ag4sa/muh0C7E162rcmrL7Ooim6rQqkQL5unFcQiUs4NSph8u&#10;kUymF2oe42ZRA19Qgg5GnYZ8XFf5ejH6Xi46IXKO/i/nuAgUXLeIaRMyrGT08VJtvFQ7P80hSHfL&#10;OQiJ8LlGWRGxKdJWxifHXiXlT8xsJRgOgIKTr+QWqHiF4MCXOvevoE6dGkV16OFmcZNF0gyAwGcf&#10;xyZrdSjancqOx1C1WaT1FmmtVdZgldX9g2tXNLjUrR4t0O5SNzuUzej2oL26Nq+uw6dv9xnavPpW&#10;r77Zq8dYqLYpK9BRKSOuEJUWk7OpK6/F6SFhagAAgbmU7qjUTQmkZ2KkYJBaFIUAxgto+mQtdWc+&#10;OdZMHQWmja9q9HP66mxi/1ZwcgE5O0/FKQBIfwYwEpXsXEzLGAVIC+2L/GAwoiegUTAQMHwwiOjR&#10;RBEmaQkZTegMaDvSfOgPyBhGLrpEXxP8A6zKmj7YVLWPoax3abqc6i6HqsOubCcA7VR30qCeLu57&#10;bdcia7LIG8ySGpOkyiiuNIgq9IIKHb8c05SGW26W1AF069Tb5M12RQsai26Odsw8iIXAAAg0k1vT&#10;QjdTKwi0lFPVBCYa0SKroX85RC0rAFYZzJ+oT+omCbo+Qf/ltm3qXDKGhlVRggqxKTFTlaISUDP0&#10;hIaJFHMRZaSnljlqJsEKiMW3UM0vQj+k7qjAAi2MY0o3yGNGRZiXrh30NDN1EEfCowzAnAzewGcG&#10;pQxKIwZgVqpowN8zkp7hilgmgzwUsJc69JS10aaLKQT2lP6CwU9zmMkSucAkYKqT+3MRmJUi1Ujt&#10;Mr4xdSC//9/ShSyNVuaQcPUZSSJ4IaRO5UxPFzzTP3lgUoZYrJWKDcmDOAP/nsoYyDXJTBa50SrR&#10;mAUSM19gEXJ1rBRR0qD0AWkyPpQBMzNFOLhfBnKFvGGvnzqIkfRsKjudq5JqhBwRcp7Uf4iEL1ZJ&#10;ZHwmkzUkmZOeLufx5UIhLy19cL9+7OQUcAQZDCGbrRFLTBqNUaFUCHjQHsIus9+qiXnMHdVFbZUF&#10;RWFHacw5rL6ooyyzLttdFjKW+LR5DmnUwPWrmNRPq/Riv1boUnDg5rp0ZWF7ecTRkBcsCVoDOpFN&#10;wkCA4oAFzEKfqThkbSwM1+UFRjWXlcecNTm+Ar+pqShSFffEnZqYTRk0SuxyVsgkBR+ciEkWNctj&#10;FgVBlk2V49TmewyN+aG6HH9pyJbt0GRalWCCQOAsGz7VMYsqalZGTIiiynMbS4L2iqi7OGAr8JqL&#10;/NbyiKsy5ikLO0EjCjLcVUH91L2pIAzJyLNHxUNuIRMuxIKozvJURJ2d5dnl9B3ImWYFdgkRgxTb&#10;C2J3LPFbOkqyWgoi2TY10EjfYIwAMZMc2Yvb1cg5RKEGILMq010Zc9Vm+1AKVBSEg4lsVIetrUFd&#10;T8zSkx9ozcvMDV2kAMsAAP/0SURBVAQcVo/dFQ/Eq73RSneoNBApjIZywk5XrsvWXpA5ta2m0GOO&#10;2/TZdkNJwIn9dG081FIY760qxha8u6IQ+2wwcxzGqEmNYCg+yo5i1ucGkAdkANkA2koy20uzUEDk&#10;EDUAPnKFJgsZJGg7VDKpHwRDnSNua3EMOUe2kWeUC+HBROu0Fmdhp57nsiBFqAHYvtdBfSrLmdhR&#10;11EWL/Aa43ZlTdzdVhqpz/M25Pt6a3KQKAGyAYEQRVAT9y6aOHTN7Ak9VXl9DURyCy9kAyDBUBDU&#10;XtgoBTG8rgiAHFKK0U1liAUOXGQAAfLcejQBhIxsKEE9ICRKh8CkRdD0KDgiIkX0ZDQcXOStuTCC&#10;8AiGOoE0ZAlhwBxaUwAgMNoXvgDCgz9rZNuKGWM2LZ155uC2VTPHQTjSAhASXQhiR9QXzxzR2lIU&#10;xRghBURBUD9IC15jWyrghSSQZ9KOZSE3mrXIZ2/KzyzwWAu9tmK/I2xQgoMahgstC02fadHiEy2O&#10;8AiAVgAn12kqhcbotiBiQCvza6RoGkjrKM0b3ViFNiJekAyVDJ0EAbKsOnQYn1pCHuBEclC9IMSr&#10;og65Qo+NmNVQIKHyQZuF+gcaGix0SCixALRHomSaRaxC+oUhqLgd5fnQJPEZNqkgBIox4kLVhChI&#10;qM+Lgkld8eo2Bw0KaKEQCBBbLxKqy43kuExejQTRIQ0KJ6IjFSSKhIB8+nwwopNsQHcFh/xLGp9g&#10;Ztp0SMIq4UACMgxllTARpu9f2OBA74UQhEGsobWlkONRi+0yHrTlaUPbkKhfJyPFgRfCI1cIiXz2&#10;1pRM6GiAkKbCLAhBKcBHEUgSAEpKjhRDeYYujSLE3aaQVU+sv3aNzGfWxtzWsMPk1ClsailcMI0y&#10;gUUp9hjVboMKhFklJtefaulnslRClkEuIDey6qQ8BZ9B7l8Vs1IEGUnc9EEMRlIGIyk9Y3Ba+qDU&#10;tIHJKf2HJD+bNKQfCHwSfkrqADCB5ORnUwb/jZn8jIA5WMpLlfHTxJxkyhyb0q//3/6HAvqVgodP&#10;ISvJbVEFnHqNlKuU8Mgd1OS6aS4jFW5a0gDy2PCQAc8k9X8aLuGwUwfx0wbwUp9R8lNiHkNbTUF3&#10;Y2lO0CrnJ0s4g0WsgQJGfwJuxtPMlL+nDvoPTnISNyWZn5YqSE8TMxkSFlPGYVNveQoFOonYpJBb&#10;VEqbRu02GkIOe8znyQ6G8jIzi3JyinNzC+LxnGg0Hg4DINxWq0Ymk/L5Ig6Hx6AWPpVI4DXpog5T&#10;xG700hdBBy06Ygx2qKX4BMjBXwTwGdVmmcCllYMTthly/c5MlwXBjBIesf7alGKEgTT4IkqW21qZ&#10;E0WbktO9aEeHVo7GDVj1aEeAuv1bISKHg8FE+6IbOA1Kj1kTsBuCDqPPqgONxoWLTwC+aH0ZN10t&#10;YqO50QGkrFQNdXG3QC3iakQCrVgoZTFYA/pxBj6r56S35kQ2zZ54fvvaL17befv1Pe8f3LZr16ZN&#10;B/ZuPXJ465Ejm/YfWL9t67q1Kzcum3lk7Zxbx1+689qG+2d3fHPspV/OHf7yxN7ErfcTN04lrhz6&#10;9d0d357Z8NXp1bdOrfrqrVVfnVlz6601X51df+fiprvv7/7xw4M/Xz7y0+VjP3782vsntnSUh0pC&#10;hspMe9gsc6tEPi1WWH/UZs5y2uIuO6rXpZY41CI/dCGHNmzVYFAE9HIMHIzBTKfBq5c5VMKisCtk&#10;1fiMipjTELHr7CqhWcn3GxUepcgp5cVMar8a+yKGTyUGnWnWOOhngOEb1MlDegVmP4uQ5VQIcpzW&#10;qFnv1yqBTKsxz4252hwyaPAZ0KmsYr5FxAsbtQCYRX531GbMdmNTYcmymaqygsPrK4bXl2OCsss4&#10;FhEDa5xFlJ7jUC0Y17lpyfS39r30/JSec/s2Pvj83UdfvH/7wmufnz740wdvJr68fG7bCxd2rLt2&#10;bPftkwevHdrx6f6t72x5Ydf8yUdfXtpVi439EFFqP0kadnvPcgcO0nD4Jp7cIzfkWv0TG7rf2Ljz&#10;6zPv/vTelQeXr/3+0RePPrr55+Vbf37yZeLT24nPvk5c+yZx/c6fn92mcPVrAop57Zs/rn+b+P6P&#10;xLf3H936+d7Vb+588PnNd65cO/vRJ2+/d+bgybcOnnjzwImTB46/sf/48X3Hjr9y7LW9R8+ffPOD&#10;c+e/++Lmn9//lPjhJ+ri6J9+ufvB5ZUTJ+XbbB6l1KWQODUSl1EhF6RLhemYZ6zY1OrkcDHzoB9i&#10;LsK0g0/QImYy5h89fZs9OipmIfRMq0buNKgtaplKyJFyMpQCtkEu0suEWgl15BefAAh8gom+3Xfj&#10;PTn1y0sbxBryrJAxBBzIBEAgFbhIUcZl8NKSuKmDIVnOY4pZmP0wOrgKPgteRLggI1nETI0H3ON6&#10;exZPmbt15aZ189duXr7pzKGz+zbsnzduwcqZq3es2nNyz5lzh9+/cfHrd1+7cmTTyWvnbv+BSn37&#10;6tW3P7ly+qNPTn147cyVLy5cg/vRiffg3rx4/YPjl269c+POh19dP/spiPePn7t58f2frn5256MP&#10;39i5Y/mUyTOH9yybMmHjwtl7Xnj+4MY1r23b+Mbul4ETuza8vnP9iV0vnXpl5+m9e97c98qZg/vf&#10;e/21y6dPnj9y6NjWzecOHwQHwOc7rx6F14cnT1w+feL7K+9eP3Pstc1rdq2Yt2bm+OqY28xPz7Ko&#10;sbWL27VYazCOsNZgpcuyY11zYIXCioPlDC5AFlyEgYuxiQUaCyKYCIZVDwEQFwQCkGUaNAACQwmL&#10;GhZihMFqSH7VhOSwxsHFJ4SQlQ7LLtZWjGWfVopxTf6tjABIDqJCRlUc2xIb1mtbXW60POrDZ4HP&#10;Xhr2EKKlOAcAgfyXBFxFTmtIqzAJWWYZz62TebSyrqKCoytWnlm57sTMRaemLzw3Z/nZec9/sHrT&#10;57sOfbr32K+ffpX46Y/HP2749RF16v0P+icOj36n8OC3xK8//v7DN799c/Perev3Pr/8x7WLf3z6&#10;5sOPTv763mu/vHPs13eOPLx07I93jz48f5C2Ab/y8K3d90/vvHd807cHX/x69/If9y/948TqH/cv&#10;/unQyp+PrnnwxuY7B9at7yybnO1Z29WwrLl2bDw2sTB/3ciRWyZOnVZd21mQU+x1NOdlLx4/5uWF&#10;CzbOn7d0wqR3Dh87sW3nrQvvXzl55uzeo+8dPX188ysH126/ceb9e1dufHXu0odHjn/+5rk/rn3x&#10;9bkLh1avWjd1yuY5MxvC/sUjeq+dPHby5XUfHtr9xelXl4zqen7i8Lkj2ia1Vk1orpjWWTdraPPM&#10;3iYQTTmBxmz/sMq86V31U9presqyu0qyxjWWwYuYisljwAjQkhfqKIpVR5wVQdvImsLV08csHtfT&#10;mh+ujbnHNJZh34vt6IiqkrbczGGF+TNam2b1dExsbxjbUd9emTOioWBWV+Wi1pItw+vPzRn3ybJp&#10;V9dM/Wzt5Ovrp93aNOvOjgXf7VoE9/bWuV9vm0c+v9+zBLi7e3Gf1zfb54P4dudCADQ4X26efWPD&#10;9E9fmPTRirHvLxv17pIRFxb0vj274/WZrTum1l3cMee3y4cSP76fePhF4sdPr549vPfFxYsmDsf2&#10;bEJH49Ru6jnJUfUV4xsrZ/W2Uj+IzA4DnWX5oxoqxzbXkHNm+OypLALIWbT2ktwRdeUoF2jshKHF&#10;kNN7oLH1xRYaLrbKzQVZrUXZAMJjZw49CxpWH4fYNkDgEwQSxY4awG4c0SG5MTMwLDfcYNGWCFkV&#10;HEYDj9XEZjYwMxo46fXcjFpuah03tZmd1stlTOBxZwsEi0WiF2SidTL+S3L+VpVwp1q4Vyc6oBcd&#10;NoiPGCUHdcL9auErGvEenWy3Tr79yQng9WrBBrV4g1ayXiPtMwAvFvOXKcSLpYKFEv5cMW8qK22e&#10;WLgh6psVsDdImSUZA9oV3HEm5QiVaISUP0WvHC3hA6Ok/NEywSi5cLRCNFolHqMUj5OLJsnFE6TC&#10;MULucB5rGJc5UsQdKRP0ynjdcl6rgtug4tTr+a1OxbAs6/hiR5MttSeQPiGft6hFsXOa59zG/Kv7&#10;y28cKfz5fHXiRnviTnfi87rf38/79WLWbxdiv1wMJG7nJ77JTnyTm/imKHG7JPF58R9XCn99Pz/x&#10;VUfiWtujj1v+vNKTuDE6cW3cww+H/XCu9+ODLcdeKHpphmvFSM3MJs6YkkFTatKXDVMu7JCuHKHb&#10;McP/xurSy3u67pyacv/dBYkr8358r+v3Gz2JWyP+uN7z8GpX4ssRiW/HJL4d9eeN1t+vNj68WvPo&#10;Rs2fN6oeXS9PfFGauF2TuN2QuFn/+7XaXy5Xf3Ox9LPX8y/syTz5UmRWa+qsZu6iTt36SZl75tXt&#10;mFm/vCd/Ypm/zm3qiHpGF7pGF+uH5vK74qyhueLRxeYZjWWjS6uCMqegn1jBMImZxpTBAg6DuvZZ&#10;xKUgYIu4DD4AQsyTAlKBXC5SKiVqlVSjlmkpSPXEmCrvO1D7TwZglcRAjuESA7BKYlKIDDKBrs8A&#10;LObKJTwFUqHTFQvYQi6Dw8lgkxPAfJaQsgHTqcuECmQAAKEQq/pAOBK+DHKIAZigzwAMEFM0mMgt&#10;sQGDiU81/dwvsQH/1dZLjvz+9XZoeCkkZq3SrlU79Fq3Ue8FDDqPXuPVqT06tU+v8es1QZ06oFH4&#10;daqgxZDptOabdblWQ77Dlu9w5tud+Q5viS/cSF0BHe7NjI/KzRmdk91bnN9WX9Pe3tzU2VRTl5+J&#10;cY2RDq25MuqDaoyBjwGLgQ8C20h4YdRDuaZ+y2g3QKEmv6/CPhNqMrRj6nYKnx1e2H9CAmLBJf/6&#10;gBwogFD3oB5i9cSSilUSKyZ0SayVZEXGMoplEYsmWXYRBSliYsFcBBeSkQqyQU7WYhoBgUwi0TyX&#10;uSTgHFpdMrK+AiGRIjKA6PCFiykLGSafyA8BaKz79N6AShTrMna23VVFIxsrkUMs7tXxILRa5BA5&#10;wZYAmYemTDRo+EITh9rbp3pjiSc/ZQangn56CUyEgaqOIoMPmWT1B4covAB0auyo4QshkIkww+rK&#10;pva2TupqQhjUDHwxk49trR3TUoPAzUVxSCNA3v4fNwATc+z/Mqg3dP8liPWXNuf8xQDMyfzvklBy&#10;w/8SxDAGQAIRqxXkAHJW9F9CzaNMvP8M2hRX/MR+UEFb46pd2iqHtsKhLftnOHXl/1/g0le4DZUe&#10;Y5XXVA34zDVw8QkmvBAAEuyaUuCJQKTSh0qA3CyqERQquXkyVq6EkS1KzxKkhoQZHn46dbSXmHi5&#10;qWZBhk3EdPwVj4/bUrAq+BalwKgUmFVCi0poUwudGpFbI6Ksv7T5LUDhiXUcMEpzDJJsQC+OAzpR&#10;FqAVZqp4IWJl7zOxU0ZiUZZekmuQ5hll+WZFYR9M8gLKmvvEC59g0q+flpplNVZFo0Pd5NK2uHUt&#10;Lm2zU9vg0NRSRjLqXtwio6yQMgZLs4kxGFlS8SLoAFphnO6xeVp+oYZXpOaUaLjlekGNUdholbY7&#10;5D0u5XC3aphN3mlXdDmU3U5Vj1sz1Ksb7tOP8BtGutS9/wKabiWrTMsrM0tqbPJ6m6LOJKmCcAUr&#10;j9iftALKamuSFtmUZU5NpVtXbVeV45N6+ZWXDS90Fbe23qtv9OianGpKAnWHqrjaKqtzKBtdmia7&#10;qtIiLzaIC+iuTnV4FMEghlgARAFlWpYV25SlDnWFS1tJG2mo8FRJBVR5ifmZ9HM6OmWQBtDJqWxQ&#10;tuoi2vRbrBOU6IXUGUSANv1W0qbfKqu82qaosStrAcoeTPdwAIRRUkjMwNQI4mGgUc1Nt3gUzY1e&#10;gebW0L8AIL8GINZcABxiAJZQp7op6y+x+BLTL7wQAMEoUy5t+rUoc8yKbJM8DhpMeBEzsJRFmVGf&#10;2ICjfQZgszzHKI2j4xHTLDqAXpyDeqDrLR9DFRXl0tagRTBOaYNfEW3HosznOiFVpeB7DbVeY1XQ&#10;WhO213mNFSZZLroTsfv2AcKJDZiyf1MGxWLUm01RhYYD+iygtHU8hozpJaiEIDKs5Hnk9CtaCr5H&#10;xqXOuAvSHfw0Oy8VcIoZATknpkXb0QZgk4w6oKkRINt1BBbqFepa+h3cGpOUsvUSkLt8AerCYRVl&#10;6DWLmy2SFqu0FS5ok6gJfd6h6HAqO93qbq+2FwCBT7u8DSPCLEHfa6Ytux0udatV1mAS14Jpkzfi&#10;06fvDJp6AsZuv6ELAYyiGou03q5oIj+AQLfB+FJxczATom9Q3UwYR/0oOCHUm4wVwNJA/fJAkIXm&#10;QMe2qShYMOQxzGkYpXkGSS6JhR5FvYxObsVnRiSMmJSZKWNlASDwSbxE6RFhWliQGgEw9JTsXOo3&#10;DU9mZuonDlzKuvx4seBhLYiShgNN/xQDgzEXQxV9wKooR6/wGurRE+iBRtk70aYWeQn4fmMzPef8&#10;l4dyTVLUP/VeOAAOQL8aTh3wdahb3NoezCQOVadd2QEXnz7DsIBphFPdhdkDnx4d0AsCcGm6UMMu&#10;dTNcp6oFtYq6ReUbhNWofAI0DbH7+vTdaAW3pgUzj0FYiQlNxS7WCyowdThVTeDDhRdtzq+jjffN&#10;mGSodeHJteHEpk6gfPJWPblqm5y3pp6Np6y8FNCNCWGSYkIrxFRjV5WBQMWS9Zdel6kD6LQlPgdt&#10;JKcOTGdqRFGdNGJUhLlpmj4DMLa57HTOPxiA+/8tPekZvohlQmCvpciqyTSrotjUidmmQU+x+/8n&#10;IyNJpBCaBUzlkGc5A/5O3fmMPS5tAKbswSK2Wq9wSXk6xhAxJ02qFFn0aldqBmUAHjSERRmAhfqU&#10;gWzaAMzmDWHrBfKA1hgxGCN6KqV8h7bAY+MMYWokZr3cxkkVJj2TwU4RyPkahUCdMZiV3D+Fk8ZV&#10;ipQCpmDg0/2T+ycrRBKNRCRmM7gpQwSMNOoEhogvSE9NfvZp9pDB3LRkMTNDLRY49dqAw+o1G60a&#10;uUUtyo+4wk69TSOIOrU+k8QqZ2V7tX69IGKR5LqVhV5NgVeZa5dQBmANO6injL75HkPEJPNpBKBb&#10;iqKjm8owkLJsKnxmOzQEWHqdcva49qr5E3qmDm2c0tsQMIh9OiHc9vK4Xy8ibwPX5QUK/CagNGLP&#10;dmkLfSagyG8GQEBgplWJtCANnMqYqyxsr87yNBdG4Mbt6iK/tcBrznHqM63qkAHB5PkeU3WWryLq&#10;hluXE6zPDdXE/cQAXBK0+7XCmrgXGR7TXN5RFq+IOiHfpeBAeNQsR4rE5Exsh+URh0/Fz6NPG8dM&#10;crgRg9Qt54TRF92GYdUFnaVxv1rgkrHr4r724kzqmK/XOLyuqKsiBwmhToghE6IgEzlvyAs2FYTr&#10;cvyQDzTG3e1BXXfEOLIoMrK6tCqvwOMO2z0FkaLWorqx8fKu/JL2xsbulsr6fI+rMR5eO2NcrsNI&#10;9BDs/qEhQA3origc31pH1Bi45D8X5OIdlB31gAwgURQQNYYKbMwPzR7VjoKXhmzFAQtcFBNAAOQT&#10;VQ0OwtfnBkqCVuQZtTS5q25kQ0lrcQx5BgefU3saEB7yoZCUBt0xswYaCLQXKCGo6s7y3DmjO9pK&#10;MquzXD1VOb01OeVRKwACDYekUUtIGg2BVJA0KgdNuWLGmFfWLUHToNFRRUgOBIIhRYRBrkhW8Umy&#10;jVKsXzAVmYFA8BG+uzIXAtGyEztqUAT0UhShljZXIwkUH6UgFlxER1VAPlwUhPRYECggAqOZZo5o&#10;RWdALIQf21LRXpqFeoNXzKLwqvnoM8QgjWwjIuje6nwk11OVh+pCF0JciEJhO8uzEQCpIEVkDwWH&#10;cBQcXigFsoSaXDC+BxlDKZABaHeoUjRlR2keVD40MbnaETohWhy+AJTSsEGJhoaCR8y9rUXZiIUW&#10;R8dA+D61EBKgB8KrvSQXn6ChOiI8+OTfVVAsEQWB4Yb0CmIbhnCkC5loVuh4nRUFUN6gwkE/hE7b&#10;VVkItQ2AFwB9L4d+dBB6ZtCgAA1dF8okokBjJP8pRhioeaOaqqB/ggndmCjAUPCgoBoFDLOIhbhQ&#10;j4nyCSaUQ6iCUEchwSrhuFUiREH0JVPGkHNI+CTaIxRahIRYYj8m2ikygLjQIck/uBEeWQUHKigy&#10;hlTAAR8hSZaQCnxHN1cj8yAQGHkgZQno5Vl2PQSSn2/DCzRRnhEAvkgUTJQCn4SJ8CgLCm6X8TTs&#10;FAM/w6uR+LRSs5QTc5rDDlPQovOZtdlee3FmsDjqz/TYzDKBTS2ljpyKOEYJz66R2VUStYAFppST&#10;xkkZIGalqOgXMfUyPnVsVC0BoeAziPVXxEzmpw/mpA1kpg/OeGIDTk0bOCT52cFJzwwc9FTSkH6g&#10;U1IHpKUPghcAOjn52YH9/u/Ugf/JSuknYA4Wc5IBELyMgXzGoMHP/F8Dn/o/2KnPCllJxDWqsIYp&#10;VVKhkMPgs9LJs8RiHovHTAMNNy1pADEApw7un5E8iJ06iDH4KSUfKxH1zLBFJagtjg3vqO5qKjWp&#10;2Tp5hkqcohAOlgsGSXkDhKxneOnU1dDMwQNZSYNoS/AQctoPkHFYCh6H3ByrEQn09KuibqPBbTa6&#10;bWafw+F1WF0Wi8NscJrN4LitVq1CKuJw+KwMTno6M3UIKzVVyMxw6dXkzme/SQMQYzA5DQwQM3Dc&#10;YyuK+NBSVoUoL+BCM1GtRlt5iZHYZ1TrhGz4hqx6BIYQoLYgPrG3PcfnyA97EStoMwTMWrgITBn1&#10;5UILbTCOOM1I0UmbnMmxYDQlGtSsEqN9SWvKuJThzWVUeS1acgTTqBBqJVw5L0Mv4RmkaHeWICNZ&#10;wmKgKlR8riB5sJKVYRNzW3Miz4/t3jlv0pmXln51fPdX517ff+TApqPHNhx6df3BYy/uO7J+x671&#10;G17YtHLhhX3rvjm97dorSx+c2fbZzmVXdq+8cXTbL+8c+/zQ89f2zftw25RzG0e9/eLwtzcMP7t5&#10;9Pnt497ZPfm9/TM/Obbkxqm1t97a9MVbWz5/c8vV09sOrJ81ob1wXGthU2EA612mjfpnE2WL8rnC&#10;Fr1Xh+qSOzVii4JjU3G8RrFTK7QrqbvQ425TQdCR67PGPeYcnzXmNLi0ErdOmuU2ZbqMdpXQJOUg&#10;WFAnp+6iN2viVl1IJydX9tnFHCyCHiXUfjFmKquIjbkLiJrUQb2aWH9DBk3UrM92WCqiwdbi/OIA&#10;dgtmh0wEhI1at1Jqlwqpd+Rc9lyvK2IyWcVCl0KW57ZTOTepQ0aVmpXsVAiMgnTsMUa3lPt1EvGQ&#10;v3eVZ84e1rh50dQTW1d/fGLvd++d/u7SqZunj1w5tuezY3u+fvPYd2+99sWxvV8eP/DVawcu7dy4&#10;fu7Y4pCJNfD/5A7+m1bAkHMYvORkYVqGlif1qM1Oqa7cH9+5ZM0Xp85/c+79+x9d/e3S1YeXrv3+&#10;7vU/3rvx5weUMTjx8Zd/fkLhjyv/E7/TePjp7VNbDx5at3PT/DULR80YXdfdmF1R7MvOsYfz3Jm5&#10;rli2Kxp3RqKOUMQeDNsCQZvPY7Zl+vzNlVUzRo7ZvnrNzUvvJb759u7lT2YNG0o92Oy2u9Qyp0aS&#10;HXSYNSJMAuiH6IF9Ew5gpd+uJj9KwKdGzMEERSzB6MBSToZJKfFa9E6DWi3iipip4GglfCEjRcxK&#10;A42uS/12QcwDUyelDhNDWg6WqogXHZ70f4jFphZJe8waMNH5idUZKSIuRKHzKwXUzyAgRy8T2nVK&#10;IhNJGxVikmJTZcnGlSsWT5m7ffWW9Qtf3Lx80+l9b25ftWPZtOVHt7769sGzZw5eeGXdoVe3nXz7&#10;wKU3911859XLR7ec+PjkR6d3Hz++9fCFQ299cPwiXOCjE5fOHTj9xYXPPj753rUzH9/58NZvn/+Y&#10;+O6PW5c+PXfw8O333/v28kfHt2+eObxnWE3ZjKEda2ZN2bhw1vaVCw5sXPna9nVv7N54cs9Lp/du&#10;emv/trMH97y9f8+be3edO7Tv0quHX9+xZdGEMQ25WUU+V9xmCunVYfRb+o7LmFmfadFlW5SdxZHq&#10;iK0qbJvZ2zC+pRK70CyLMqiXuhQ89E+sU1jIMOjQYwN66h0ELEBwsaiBwBpEFlasqlijLWI2gCj4&#10;xDKH1Q3LFj6xIGKhRABwsJZBGlZzRIcQCAcfyxyEYM0FE4livSYcLGr4xOqGFMm/j8EnD/aTZRdZ&#10;ipg1UYu2NOxpK82riPljVl2Bz14UcOa6LY0FWRM7m4bWlmHGQJim/CyvQmwXcXV8hl0lcuikOiGz&#10;0GFbPXrMkdkLD46fcXH+ys9Wvgz38qqXrry04+iCFZ++eube1TuPj7wT/E5deP7H/QePHtxPPPwt&#10;8eDXxK/3/vz5x99/uPvo21sPrr378Mrbv3506uf3T/zy7mu/vnf84fuv//HhGw8vHr1//vCDM/vv&#10;v73vtzd3//j61jsH19/a/fwPB55PnNzw06GVPx1a9dPhF+6f2HLnwIvrOysWVecurC5c1li9e8rE&#10;9cOHDY/GhkVi44pLCy3G57raXpw5Y+2MaZNbmhaPGdOQmdlbUr5h1tyfP7n64PrNi/sPn97+yvGX&#10;t7+z/7XE3Xu3zl64fvrN9w8c+uDg4WsnTp7duWP7grmbZs9YNLzn2LrVMzsaF4/svvDKlh2LZl57&#10;4+CG58btWDp7+aTh5Jjv6LriSa1VwPimcrjE6At6cls1Aswf1bFl8XOzhjaD2ZQTAPP5ySOWjO+d&#10;0U2dIUaw5txgTdQ1sqZw4Zguwh9VX4K96Pxx3eMbq1uyoyNLihYO65nd29lZlj++q7G+MIxJfnxd&#10;7oLmop1jWt5dNOXqyhk3N8y6vn7atRenfr5xxldb5tzZsQDoM/He3b2YWH9Bf71tHgLc2jSLBPtu&#10;1yJiAP5y8+ybL8+8sWH6Z2snX145jhiALy4cemZO5+uzW3dNb7hybGXi8xOJr95O3P0w8dNnn505&#10;tGHhlNmju7CfRM+Z0NE4vqW2u7xgdHXJvBGdM3rbRjVUYvPcRFt6mguy8Dl7ZPeq5yZN6WpuKYzX&#10;ZAWxs8U2uKu8AGGIARh7aeyxsX/uqSwCB5ttcgEpPkkwrDLYNkPBgUAoXOTsGuRgCw0XHGL3hXAI&#10;gYvoY5qqR9WUDC/KbHAaisXsMh6zQcBu5rAaWYxGbkYdJ72GQz0D3MBK6WSnUbdAC3gLhIKVMuFa&#10;uXC9QviySridsvVK9hskBw1iYJ9WtEcl3K0S71JLd2rkW5Wyl+RihFyvFmzUSDZoAdlatWSVUvi8&#10;UjBfyHleLVskFcwSsGaJOJM56dMFnJUe68KYt0XOqWAO6lLyJ5rVo5Si0TLBNKN6okpKME4pHimj&#10;7oXuFLE6+YyW1MGdGSnD2BlDOYxedkYvlzFUwILvOJOyWyNsVLDrdLwWl6IrYuyKWzqybCVGeYFW&#10;nKNi5qmTy62pzcH09mhSW/ipMUUDt8ywXX6l7tbxji+ONX5zqu3398Ykro9IXC968Kn75w/sP3/g&#10;fHglkriRk/i88M8bRX9eL01cr0p83pD4ojlxsz3xVU/im2GJ7yYkvp314OrUny9P/P698R8eaNg+&#10;x7F0qGxJr3Jpt2Z2o2xSMW90DmtCgXBhg/WlUTmvPFfw+bFhP14Ydf+DiT9cGP7tmc5fPxiRuDo2&#10;8fnYxI3hibsTEt+PTXzZmfiyPfFdV+LLxu/fj//+Rcn9z4vuXy+9f736wfXme5+23/2g6/aF4fcu&#10;z/3k6LjDqxo3zahYN7lq5ZjK2a0FY8uy2zLjI0srpzRUTajJ6S6wNMUU7Vma3kL32MrCMdV1WQaf&#10;NFmq45sUXF16EkfEkT0xxP5PAzCfJcQndRUzXyYTKv6LAVimJVcuy/8bAzA44CvIWVvaAKyWmpVi&#10;bCr/0QBMrLwSvlTEFfOYXC6DA1fApu6FJjZg6jFg2gZM8C8NwJDQZ/FFoiRdAmTsrwZgYrTGZ58B&#10;mJwA7jMA6xUOo8pl0Xpter/dEABAmPU+ncqh17pMBp/VHLRZQoDVFLYYQzZzDDAbogZtSKcKGrUR&#10;uznb6yy26fMt2lyzPktviGgNYb0ly+mvimZ3OzzNgfCwWNbIzMyugryWupr29ta23raGYQ2Vw2vL&#10;htWUEhd6MYY2dF6MWSjFfcZXYnYtCTjJT6KhU2N7mW03EKUbejH2pQiJUU9+I4LxDi9KlY75yKIJ&#10;F9oiPrFoYjWEzos1F4AujIUSBMJgtcU0gmkKM8zE9gZMU5isoJhjLiKKf8SoIto9ZhVkEokCyBXm&#10;KPK7E6SOnIODaQoZKPTaQCM6YhEC6zKyUZcbga6NVZ589hlxoa62FFN3RIOPDQByBZWZ6LbwRZ4R&#10;hazjCAM+Mo88Y32HYotdAZZ7lAUhydIPzRoqOZRxJAHFHOEhbWRjJdRqZADS4ELdhnAAwch/EhAd&#10;qWPLAa/emhJw4IuQyCES/f/NAPzY6vNXaIXUicB/hjjDK2MFVLwIwhAbIZiPz8/95Ryw5rHhNuux&#10;mYqXrWBnyphRFTdulBTSh/OqAcrCqqbOmWkFuXJWTJIRUvMzIYfYZvqsDgDovk8p0y9h+ABxhl/O&#10;zJYzcwEZIweQZmQTkGNk9EkyyjxGbGN6YTFt5S1CilZFKbJBW92qAIucOiZFjHwePWVYAtOpqfCa&#10;qv3W6qC9Fq7bWO7QlTj1pSAsqgICk4KyVmpEmUp+RMELSlge8sCtShgwyGMWdbZZFTcqMk3KLALQ&#10;ellULQrKeV6EFKQ7AGGGkwY+nfw0Fy/VyRpspwHiMdhJbnaSQ84N9N38TC5/Bqhrk2niHyHwqoVO&#10;tciqETsoiFxasVsr9mjFPrUAoI7/0gZdqmWJ4V/Jpcw2tCEw2yjNo469KgqtyiK0I3oLbbOkjuGa&#10;ZUUWOeqwxCgrAkzyYrOixKIsJVfd2tTl1ElomgParqlw6qpc+mq3vsGmbLLKW2k0g7armp2aZpe2&#10;mX5cs4Yca0NEyDRICwC9OAeZQZYUbCBTzculGlFc7lBSphSHstUub7fJOqzSdqukE65X3+3WtZIz&#10;03BBew3tflMnAMKlbbEq6g3iKg2/TMEukjELhMlxcVq2glWgF5ZbZDVmaTV6i4KVZ5KU6QRFxLaE&#10;PuNQV/mMDQFzA/oJbc2ljFIafp5JWuJQ1dAnJmsdqjqnmjL6kkN7tEWt1mes8xgqHagQeQEqEN1b&#10;yclUcKgTkygXZdAVZVO1KkEq1IlJYqdB9aJuAfrEHmUqBpM2+uZiKNGG5Bw9dYC4gDphLKsyiJDb&#10;EmIGJjZg+hww6fP0tbTUgeAKAIUyiEpQOoucOuGKwUjLpAxstJmTGs5/QdQgyQKM0jhgkmUDZnkO&#10;QJv/Y+SnAJSRWICxTx3BJz8RoGyl9LltgBwpJi6JQgJTPylA16VPkz85UE6dGCbSHltk6V+ioNLg&#10;ogboOim3KSvsymq0CFx8oiwGcZGClUOd4GdjGsmSMajT/CgmfEPWxqC1zq2vQA1LmUFhmlfODveJ&#10;pSyIvBiRTxoCzf3X89+oZ1Iz9I8hMC6og9HINjn+rhH6NeIQxvLjG8upIYlxF1EJolJWSMnL0ksw&#10;fMptqmrqMmFZpUGCee+xARL9k1wmbJHXmWW16JwefRu6K3wfH/dXUoPFJmu1ydoA9HMCh6KDeuia&#10;JlyqLre626PpgQu4VJ3kXKlbQw71dgaM3UFTT8jcG7UND1uG+g1d8CKGSbOEOvuuF1RoeWXE+qji&#10;FGHC1PKp07T0FQh5fQsEmo/AJMs1y/OsygK7usiuLgFBn41Gx8hFFaEmyUFhuNSxcvQrIXUTPn0l&#10;fh4IvbjELK8gt98DqBzaNF6kEeQrudQr6dSvLpABYTH5RQ59RJWcWKVO/aIh0DHI+oJcUb9ToX8N&#10;8PggPjqGCmMNawrmc/oAN32M2yKjftDj1tb7DKj51v95bFfRglkIsMia3FrqRC9hAggAjkfX41R3&#10;2RTtJkmzQdRoFGPuQvX2enXDPdphAAivnvqVCWi3ZqhL002f7sXYb6UPWDeikg1C6u1eYhIG6FkL&#10;YRoQzCavN4qo48IAJh+78vFvUHSCMre2GcBkginFKq9FAA2vBIsadXP1kyeK4YLWCHNU/LhZgRm4&#10;mP71DHWhAmECj63mtIkXNGoSszf9kxRqVkHfpu2+j09vU1VNXYtdapJRkzCSoJe2iEroMyqDrGT5&#10;s/+ZkjyAQd3Jw5WkD8kY8PRAdjoXW17sX1MGsvv/LZ2RJFcIHDqZTyvx62WIosoYLJPzLSkDeP3+&#10;Ixl7WZc5LGQr+/8tdXC/DAlXq1faxRzNkP7MAX9Pwy7cpHaLOKqUARxmilDG16tklqQk1jP9k9ls&#10;qVJu4rFlApbMpnOHHGGrwqjhijIttiKfyynlZZnko2sKpnY1q3nSiDMTEDMl6f2ZSr7KpDBL2RK1&#10;UJU+IDWl3xAFX6KTqqQcPty4P2BSyBR8FjtpQGr/p3gpg3VSgceo9VkNNrXcpJSYFRKrRg7aplVE&#10;XbaybAzt9KhTG7ar7Wpu0CzLdKkCZrHPKMz1aGM2WdDACxn5UQsyJg7q2W5FRshAGXqjZnlQL851&#10;6RrzQ0BJ0IpP8ImlM9OqzPcYOsuznxvesmLm2M7KHHIRdIHflGlX+XRCr1YQNsvyfUYABHkJuDhk&#10;jTs1kFyX44/b1RAyob0aKPKbC7xGiIXMQto8DIKc7CRGNaC1OFYZcxE+woNfFraDqM32Da0paCvJ&#10;hAR8EosvmMgzXARDeAC+TjnbpxEgUYglBkLw8RkxyepzA2DCN9tBZc+NgU2fFYYvAIHFAQt8vZgU&#10;vEYA4YlxGkKG1RYib6gcAMFQNISHNERvKYqOqMpZ2FY8tsDTFnV0FGbXF5dmxvId3kJHtNIervHn&#10;Nrj8xdFoQX443lSQN7G5tjJgoy64dhixuYfuAVWhyGeH3gJVxC7hkv9HUHcKBV1QGKBC1GYHirDP&#10;y/I00VZnZIBUIzGpIicA6g0BqjLd8EULgo+KIqZZ5BMti4gIg+oiBmBEXzplxNwxnWGjdMYw6s6f&#10;6swg+ecIMVKWhZ2lIUoIYjUXhrors3uqs9vLovV53spM6gBxb3U+gDxAMtoOqccsChAzR7QOrytC&#10;04BG0pCPtkMtAahJcJAlRCHtC5dYZEMGCXKLjCFLiI4OM7qpDFFQHCSBPJO+AZkIP6a5HI3YkBdE&#10;MASY1ts4uasOwdBq8EVOQIAP+agZSEYfQIUge8h2T1Xesqkj0eebCyPk1w/I0sSOmuenj4YvegKy&#10;gXQhDU2PekZI9BakiKyS5oYX8oneCOEoCITjE2mBj+qFNDQTVFBocR2ledDooPJlWrRo36hJHdDK&#10;KqM+tDg4fo0UtY32RUhS82UhNz7RK6A0ontQip/LjOjQCaEiQmVFrFynCdHBIRomEoJCCwJAFAR2&#10;K4SQAD5kQjeGTPSizooCaHFEp4U2CDWPWE+h7EGtzXYaofvBhTYIBRLKIVyobVN6WuaNGzasrgwq&#10;JdEGJ3Q0QMEjh2h9WikIKHsQC2UPsRAdNFTloEEBaVAO4QslEApnT3XxzJFdRJ/sKM8f1VQ1pqUG&#10;yiGCgTNjeMe0oW1IEUKQN0iDZKiaRBrSQiYBKJkQ5VQIAno5co5P8m9xFAqaJ4oDtROasFcjQSxI&#10;QBjIRwDIgTQEQDHhhehICAGQFvKMMKgNQMlI8utkCBAxqyEcBYQXOSNF5JDM2KRcp0paGPZquAy9&#10;iDOsobo8HjaKuE2l+VGbMcttzfM5gxad36AuxZiKBhDGrBS4DHKvWWVViwwyrlHOA7Rilg66Fs03&#10;KfhSdrIwY5CIMZjPSBLyMpjMIQxGEtzU1AGDBz8NWi7nm0wqNjvl2Wf/Y+DAv4OfktI/KekZ+gTw&#10;UwRpQ55hpg3gMpNEvDSpkMFhDGalD2Sk9s9IeRaAFztjEJhCVio7dRAnbbCEmyHlMfiMZHDIg8QE&#10;YILDTU9iDOmfPpiyK0vYyVIO9cawlJts0QhzI/aGiuzetrL6isx4QG/VsFXCJKVwkF6ealFzZJwU&#10;fmoSVi4xIxUAgbWMmzyINbg/Z8hAuAD4WhFPLeAIGSlSLksh4KpEAqWQJ+dzZTy2UsjXSIQiFgN8&#10;GY/DSh6cNrA/Ny0ZtJLPDTssAbPWZ1TD9RqoZ9fhRh0mNApqmxwIRqOErPqyrFCOz9FdVwECTIS0&#10;qyTk4K9bp7AqRCD8Jk1ByFOZE63Oy2wsyeusKUNI6jyxUoLwPr0KAUJmXcRuDBipU8U2uQjSemor&#10;sr2UpQ0p2tTSwqg/ZDeq+EyzQmSUCZQ8hl1DPeaWF/LE3FbQHqNaK+KIGclekwYBEMwgF1GmL9oK&#10;bteoTBIhP2mgXcIbX1+xYGjzqjEdb7ww78z6xcc3rpgxe9aSLTvX7Dv2/K6DSzbtnL1i9apVK07s&#10;23bl+Pbbb2x+cG574tKuX9/acfvVl26/seuXiwf/fHfno/Mbf337hR9PP3/3jaVfH19448jsKwem&#10;X9w+/sbxRZ8dW3xx96wPDy69fGT1e/ue/+DIi2/tWdGS74wauLlORX2Ot6MsB/NMQK/waRSZDnPc&#10;ZfUblA61KGBRxLy6TJ8+J2iNOvQRuy7Xb8sPOjJdRr9J6TXIwQzbtNQd6U5DjtcCgPYZqNO9mLsw&#10;QWGywjSIT3KFbMykrgh7yuhH2kB4laKIQYkZzMBj2SRYi+XIgEclAwL0M8BlYT+Q47SGjVq4pSFf&#10;zGLQsBhBvb4kGKzJys51uRwymVnId6rkQZMWbRcwqrw6uVsroYZ/pifm0Ku5yVg4Xpw3saUwxH7m&#10;f2Rb5HtWzP3sxIHrJw+9+uKyaY3lq8f0HF2xYP24Ya/MnXZqzbJ57XUjqnNbSsJKzoC//du/8dMG&#10;GBViMZspyGAI0tgGscoi1XiVprH17Wf3HPz2wofXXj31w5mPfjj9/ven3vvxrQ9/u/DpHx9+kfj4&#10;y8SVrx59fOvRp18lrn798JNbt069c2T1y8+1DK0N5FpYchNLAVg4KrtQ55Vbwnp3zOSL28NRsz9k&#10;8katgbgnluPLynRFAlZvxO0LOpxes8WqVOuFwrDZMrWn59jmLVXRCMqu47OMEl7EZSzM9Jk1IoOS&#10;su8KGUMMckHAbrBpZfhUCVkiZrKcl2HXyV1GlZq6ljkFLvmNgkrI0Ur4KKZZJYWrFnFlXAYxA5OD&#10;v3Al7HQxKw2EXibUSXkQkuV3ZAddSIKcJFYKmDJuOrwsauqdbKSITwWfAfno9kgCwM4WSVgwiGRC&#10;kihkYlwgUWyAi+ORxbOmvbh82dr5KzYueXHX2u0HXt67c82OFxesWzNn9YZFG7eu2PbhqcsfnPxo&#10;9ax141onzR+3ePGkFWNaxk1uHzu1a+z0nvEzh02aPWLKnJFTCZZMnDO2aSjcM/tPXHnzvY9PXbrz&#10;0ReJu79dP3f+5+uf3v7g0snd28c01RV67dSjpA2VSyaNXj1r4pblc/etX3Z0y5pjW1cf3rRi/4bl&#10;x7dtvHT0wHuvHjqzb9fFw/vO7t+9cOyIiF6VZdYVuKw1sWBnSf7o+qrJ7U3Tu9tm9rRsnDvhyIbF&#10;p3e+cPSl5VdOHdi29Dm7JD3TIsPmpNBHPfGL1S3uMlfGQ0Uht1MlxrqGRQfLEBY7AL5khSLrHZYk&#10;MLFUYeEDyI+r4IW1CWHIUoUVHKsVvMDH4ggvcPCJRQ1iPWoxCMCtErnoh/BBOOR8cOACWEMRGAsl&#10;BGIdz8JsYNR4dcqwRY81DiMLn6BBEE7EaiDDza2RY9hmW03FXldzSX5HbXk84BSkDRYNfNbPF6zq&#10;6D02de4bU+acnb7w87VbLq9cf3bh859u33f8hS3fvnst8St97fm936mrzh8lfv/tfuLRn4k/6eug&#10;f79PnQP+7VcKv/yQ+OV24s6nD6++c/fdk3fOHgV+uvDqr++e+O2d14AHF479evbwz6dfufPq1pv7&#10;1t/YvfLb/asS53b8fmrzw5NbHp7ekbhw6M7BjQursmcWxxbXlC5rrF5QW7Worm5Fe8eKts65DY29&#10;+blDSwuf62xdM3XikjEjeouLKryeCq+vwGo7uWX7O/sPvThj1tF1L10+duLUlp2vvfjSomEjRpSW&#10;nN+58/WNG8ZUVmyeM3Pf80tHV5TU+N3dBVmb5kx7cfqEcTXFR9Y/f+vM66umjOoois0a2rx50Yw1&#10;M8aOqS8ZXpU/tqG0qyRrcls1PrtL453FmeMay+aNbF86Yeiisd0TmitG1xWPrCkEc0Z3w5zhrYg+&#10;rbNu/qiODXMnT2qtqgo7EGbFlJFTO2rbizPHtlRM7WmY3FrfVZjTnhUbXVE6pbVxUkdjd21JT11h&#10;Z0VmZ753cmn45d6at2eO/njp5CsrJ336wqQbG6Z/uXn2N9vnk3O9wHe7Fv0Vd3Ys+HrbvNtb55IT&#10;wOAQwzD4xCr8yeoJxPr7zqJh5+f3nJ3b9fbsjpPzOg7MbX9//+LfPjmcuPtO4rdriR+uXD9/9MDG&#10;ZdOHtWJr2lFeMIx+yndcc81znU1j6sqop3DoQ7r1OZGWwjj2sUOrS0CAA2JaTyt5qBIb7BF15QjZ&#10;U1nUXVHYd5AXIbFhBsgnMQP3VhUTQxE21fluS208RJiIhfBICJvqJvpCHQJ8YssNr9EN5WMq8zpj&#10;nnKVMJ+ZUsFK6xAL2gW86owh9XxGNS+1mp1cx0puY6VSt0CL+PPEwiUSwSq5YL1GvEkn2aaT7NSJ&#10;9xokh8zyfXrxHo1gp4K/XSncoZZsV0m3KKQb6ePC6+TcdQoB/QyweI1StEopXKESLldKVmjkyzSy&#10;+XLBND5zqoA5RyGeb9bMj7h7tKJ6XmqvUjDJqBqvkU3UyGaadeOkwtES/nABu4fHaGentbJTW7hp&#10;bZy04ULuSBFvtIg/SswHMUzA6eQzW3gZLWJWi5LXohfVm8U1NkmNR9EYNbTk+so8/mJ3ONfmjOk0&#10;WXpFoU1ZZBPnGhjtcXWZI73UnFTrSat1pXZEOBsnFX91atqXZyp++aTowaelP31QcO+jokfXqx98&#10;Wn7nQlbi89rEF3UUPq/982oN9fllU+JOT+KbEX98OfL3m2MefTnh0ReTfvxw9LXjbRd2VJ3bUnNu&#10;c9PZDS2vL6vbMTl/WbNzUp5saCBjTrV2YaNu0/jw22ubr+4fffPo+K9PTPzxzPQ/PpyXuLokcWX+&#10;T+fHf3dm5C/vTvj5nTFfnWq/c77n9vnum6c7PzrcfHZ77enNDWe29l7cNfHUy5OPr5u6f9nkLTPH&#10;rxg9bHZr2/iK6uGF5SvGzZzRPnx4WXlXYXxoeWREdXhoaaAl19OWHxtRU5lldfIHMWRMkZwrZQxh&#10;cBk8YvQFiOUVEFA3M4tk9OlbpUStlmk1cl0f/mpwVYr12BgSAzAxu/ZZYftOAKulZrlQL+aqAWI5&#10;Jnc4i3nU/7iEHBGfJeAxuZwMNrkImlijhRwx8gC3zxTdZ5AmNmBiAIYvSfQfcoXUDSobOYuspZ8l&#10;RtL0vXp6m96vVzgUQqNcYNBIrUaVy6R2w3UYg3ZDwKrzWbReALTTFHJCf9J7TQbAZzEFHLaI1x0P&#10;+QujoRKnLW41RY26sFZFXeZCroC2GrOdUHNtxW57vtkYUyi9UpVPY8q1uqr94S5/aGgg1BONduXn&#10;tlaUNTfWN3U013dVl2C8Y4Ee31qHAR6jXyTBuMb4xSdGLvaZ+ISODEApJi42nFCNMd4xXUAv9qrE&#10;+MQYB2dcSy2YxX4HVG9o4lAzibKMpRMLMZZO7B6xhkIzhdIKXRjLInRJcLAWI4xNzIEc8n8bbG4x&#10;aUzubJrY3oDMYMLBbAMgALJHpibQ4JAtcWXUBybmKLiYlMjEhSIU0meXsU+mbv+K+aCuEssrAAI5&#10;gXrbXpZH9GtkBupzE/0SBFZ/fIKG5g6NG0oxmMgq0fchh9h0IQHBUBCKnx2szg0XhV1ZLmNZpm9o&#10;Q/mo1pr2yoLa/GhjcbypJBtuZ3XR8KbK1vI8BGsuzSmNeUFU5YQQPttjzg/Y6wszIYeIAt1SlttR&#10;VQghbRX5//bkKA/1n1+A2O3+W/w31l/giQX3H6HmR7XCTKM0x6LItyoL4BIDADHQ9kHODtII0xaU&#10;XGK4og9y5ZplxQ51hddQ69HXuLRV5Egl+EpOlowZQRRi5SWQMv0EonSPOMMrYfhAg48wVELsGGXo&#10;5ZQAWl6Zjl+uF1RQV++KqqgDnTTof7U30PbCRoeqwWuo9xpqAI++ug9uXRUAAnyfsRYudXmspoI6&#10;I6XIs6gKrOpCszKfnEmFC6aE5ScQM33UtcypTk6ynT3EzBisyRgsB1jJKl66jp+hh8tJ1YAQMAxC&#10;phEAwU3TslPUzCFKdrIW4KTouKl6bqqRBnWNM7EKi5keKdsn4/hpBAkh51J2JtrUFFIJwmphRCOK&#10;GmTxfwF5jD7v6/qr6ZeCKKAVhagznY8vf6bsWwYJ2pHqFXrqgCllXDRKComxnLaXl/8LyCv1T942&#10;BozSMpOsnDIeyCsIyFPHNlW1XV3j0NQ6KGNGs1XeBlhkLVZ5q13Z6lC1ubRAi1PT5NDU21S1iIK4&#10;9JW5JeTaUuSH7kX5Ty43riK32lplTVYpdTiSRjtou7rOpqJuSaUMyX95zpO6a1pcpBUWqHi5cnZc&#10;wojR5w6j0oxsGSNHyc7XC0vJeVmDqEzNzTeKS5EcMQAbxEU2ZQU5EY7uivzohNRJU4A+bFpqV1Z7&#10;9Y303bnNHl2LW9vsVDdSt7bKq9GFaCNZPsYUZf2lftZAXUFMWX/pY83EzAlfvTgHQEiznLpuGqmY&#10;6FdU0RxoFBA0/bhd0CL05a7lemEx6oQ29xbRtt4ScvkzCmKWlpullaDBAR/lQmDafF5KzgGTE8D0&#10;wVlqrqCz9I8Dv8/y9w9m4D5rbp9B958NwH0ggfui9IVX8WiLr5Cyp9Jm4KCSF1BwKKCiaDsfVWkA&#10;qsgip+YNFJk6nqusdqhqKAOwvBJlITc20yUt1fAKFKwcGSMOF22HJrMqSlCBlN2d+g0BdZAakySZ&#10;AOmuTv2moQ/EAEyBvgr+yfSVQy40xkSHliKmcTJ2tOIoua4cI5H+CUhYzqGeuBYzQnIOyl6E3kje&#10;9vYYmt36JnKu16qoN8tqDeIqnbBCwy9T89DZykGDQ06j2pQN9C8YWj3aTo+m+69wq7sAl6oTrlfb&#10;49P1+vVDARBeXZddQV0XTFsZqV9IOFVNtN2xibZHUvcPm8TVBiFQSVxMlQZRhU5QRl9dTvUl2vJK&#10;/UaHujRYWYSCY7ZHI5JSP2lfyvhKjMEE9EJA3ZX9uMkeX8aAJaZUJyyHqxdT79eayNXWSswG9dSE&#10;oKm1qylLMAY7RqhOVEh3VPoKbmkJQCYfjAW0Pp0T6hJvAvpOeIyLAgRDryCmX7gYqvi0yCroa8+p&#10;w9wOVZ1L0+DRNfkMbR5dl1vbDdB3O3c6VB3keuc+DgFocDy6HnhhpjKKG/XCeoOowSxtJueAyQlg&#10;j67Xpx8BeHXDKQOwuheNQjUZhXaXupXY2k3iWrgWKVwKZgn1QxMCYuXFwoQZg9DEBkxNIMp6q7yW&#10;ulFAUgXQ4Svp39M8hk1dZlE+vjWBuMQkrBPnaUW59OMF9M8XKFB9mDaWY2LB1EHdSI/+D/7jZqIv&#10;08Zs7+h7pIC6iKLCri22awts2myzOsxNUw18Kj11EIt6kYUjSktK7f/UsxnJTAlPIeYqh/Rn9vuP&#10;1LSBIgnHLOfbGUkKMdskZOqUIgu2rcwU4b//v55OHcTANpedJkxP4sCVCTTYhWPvy80QQyz2x9gN&#10;g04ewGClCqjtuEQ/JInR79nBjAxssTVIVys15IbyagvRdRXyDJZbqYwY1SZeWlQvGlmTN6O3xSRW&#10;BK1Bv9krzhCm9UsRpPIUXKkog89OSlfxpSa5WiuS6SRSh07vNppsKpVWxLGohE6NRC/lKDmpCl6a&#10;TSn0U5crKu1aCflZvUuL8NKQVZsXsFsUnKBV7tIJzFKG3yQKWaVwow5FCK5VmmmThYx8t4plk6bY&#10;ZakuJTOE3hy0kotziwOWXJeOGGvdmODQg2n7Itw8t74y5motjuV5DeStXxDFIWumXRUwiCMWOQiL&#10;JMMqZZRFHSObSoc3FJNLoSGnLGwv9JkgobkwUpfjh9iQQeLTCMCpiDoh36XgGPkpHqx8Lh1CZtlU&#10;yAO86umLjhEddDV9LTAC4LM84kAAyEE+IRA5R96K/Gbkk8QFEbMoEKu9NKulKAqvqFkOLxAFXmNN&#10;3IuSIsropjIEQGaQNDgESAWBAzpRxCRDDhELyZWGqBeUsx2axvwQoiAzKMuI+uIxzeX4RADUIQQ2&#10;ZLk2TGyfURNvjtorAq4cvz/oi2blVJc3jAhk1eSWtGXmVBTmlRfGMhvy4pNaaupjntIAZWfF1r8x&#10;Lwa1AQRACGgCUAAouy99fVBp0FWd5WsupKy2qCUUhBggkTqyjUpAeZFPEL3V+WNbKkY1lnZV5CBX&#10;xOhLDMAAgsHFZ1tJJiQg7tSehuF1RSjg0JoiOq0AlCIkB+UE6gcSrcr0IgpdRkdtNhQML1CX66nJ&#10;dqGWIKezPBs5aSoII0VUEeidqxdsXDR9Qnt1d2Uu3I6yOCSQPobaQ0OgKZETknlkBsVBS/VU5YFG&#10;/sGEWDQiooDfl3l0VKRF9UO3nliU0QpoArgQhRTnje1CYSENn6TDIC7Eoh7gDqstXDFjzJTuelQU&#10;UkFO/FohRMFFX0JZ0HOQHPoD2hflRd8AkE/ERUEgGX0GxYQcFAqSUYGkZ5oEqejqKDiSRg+EfBCo&#10;CiiW9TmRYTWlqEmocF3lBXNH90LDJHbZ8rAnl36aF82NAFA4wUEUeKEJoBkiCvkVc9ighB4LAuor&#10;QBoIHKeMT8JAh4SiiLTQgogIOQiGMNBjEQt9CfLRoNn0WVjy72NotlAIofsVBRzkJ8zggICKCD70&#10;WyiHCJlPH9VtK82FokjU3eaiOOS4VSKIAhE2qaCXQgUlcogmCVUZSUTpg0dgIgBkIjCkQRHtKM+H&#10;TKK1dlcVdVYUIADUV3xCvo9+FRiBkRNIK6GfJAQfBPIAPRxJQ3ed2NkIJdavk8GFWERBeBAI1lVZ&#10;CKUXUbwaCTIJzRyZgUBwiPIMmjyehFg2KRfBAHLUCYFBI9vIDykvOBACyUgUnygvpCEVINttK4sF&#10;XWpZltMyd/yocR3NPr0qZNaVRPwRqwE0EHdZm4rz6guy3Rq5WyfzmlU+i9pjUmIaD9p1mLo1IqZJ&#10;wQfglRtyZnotoCWsIWLWECEnnctK4XPSRHwGiPSUAWzGELmEq1GKWBlJg/r/bcigp8FMS+6fktQP&#10;RPLAp4cM/BuQPOjvfTZgPjuZwxjMzhiET2IAZqT2B81KH8jLGJI+uB8gZKXKBSzy/LCUxwBfwEwB&#10;DY4Eax4nHQEEzCF8RpKAORjgpvZnJ/cTMAaqxQwrdof5wbryWHtdfntdbk1xMOpRayUp3NS/2zRi&#10;JY+BBVXCTFFwM1R8JlY0s0Lk0MqdOuptXbWAJeekA6KMIazB/UTMVHIikJ8+hICbOpiTMihtwNMZ&#10;g/oxk/qzhgzAJ8KoRVyzSmpVSciVzllua9CisynFVoXIa1AFzNryeHhcV0t1XqZDLdXwmeRcLzng&#10;m+myFIQ8+UE3IhJLcMiqB3L9zqrcGKLAl7LymrX5flemwxwwatCOfoOa2DnQshapIM/n9GgVYEZt&#10;RrQs3JjdBAkRp1kn5srYaTa11GvSIIcm+rgw+CiyUSbwI59qKaoCn/AF9DKhgs9S8rk6iUgnFirZ&#10;DO6g/llW/Zqp416YPGJCZc781tId00ec3bVx7PhxU5atfG71hmkr1s14fu1zi5asXrX8rcM7392/&#10;7tax9T+f2vDLyfV3X1v/zfGXfziz78H7h+8cW3nn8IKvDs798sCsG/tmXNk98d3No89uHPbejonX&#10;js3/YO+sN1+eeH7brLPb5p3cMOv0pvkX961piBkiOma+XV7s0TfEfdk2rVXEjqEqvLYCn52240qx&#10;x4i5VGGX2mWQ2DSocHm211IcRZU64h5ztsec5TIiZNBMXSRARj2AGQZjDTMSFruh9H/uarKC2XZD&#10;gH7avzTgjFt1OXZDSCe3CJjgeJUit0LiVko9KplXTdmTAGIG9mkUcbs5z22PmHT4JBdE57ocIYMh&#10;x4GJ0RM2mFwKBQW1wqmSY0iiBa0yvl7EsikFQYsacGklel5qUC9WMwcynvofFkFalklO/UJWI3Lx&#10;04GYUlhm19d7bR0x/4SKwjkddevnjH9h7rjhDYUOjYCXNiBt0DMDnv7bs0/9/dm/PSNkcPUSjHdb&#10;T2X93tXrPzvx9s1TZ3+5+Om9sx//8OYHP771IYhf3/ns13ev/vzuZ3fOfHB26/5V42Z05VfkGl0u&#10;vkKbzJb2Tzex5AaWzMiUG9lyK1/jkhn9antA7/Sq7U6l2S43OTVWv8njt3jcOodVZXIbLNgr2jRa&#10;o1QuYzAEyckGgSBmsymY6dL0FKrnC9kqQYZDL7NpJfGQIx5w2rSgZS6jilxCbtfJiSXYhK2wWkIb&#10;fVnwMiqEBrlAJeRoxDyDXGTTKuw6JTmPiwFIrL9aCR++oOU8JtWBBWxywtihV1jpK6YhFoA0Yu4l&#10;MsEBjbQ81MPDMp1UgLiQQGQSozKGNgjwkQGXUdPdVLtiwey1S5dsfn795uc3bF25afPzL61ftBZ4&#10;Zf2utw6e+uzcp5+8/fGJ3W+smfPCvHHzl01bvuK5lfPHz1szc+kLs5aum7N8/bwVGxes6sOKaQum&#10;dY+dNXzSgfU7Pnv7/U9OXzp38I1zh167+c6lR998+c1H7+17cVVbcS5WWCzZtdnYkxSOb6uaP657&#10;3byJ21fO2bN2IYUXFhx7ac2buzYBb2zbcOnwnlsXTn966tjxzesuHtwFvHNoNwG8gHcP7zr/yoZr&#10;p/Z+/taBdw5tvnHm8KaFU6yilKBOgN0X9htYBPP8tmy3JT/ojHssXoPCrZVgBGG5ISZb0GRhJf+V&#10;xvKEKADogF5OjMEYaORfugiMFQ2xyIoJL8QlCzSWMHyGjEoscwBGKNY4AAThYL1DRKyD2ABAMmj4&#10;lkd9hUEP5kDMfmYJ364QYwLE9Fgc9sGlrl532zA9OlVSh1KCOTPHaZ3e3TW5va2+IBcTPpYs9DGn&#10;XGxhZNRbHJt6Rr45c+HpKXPfnb/inUUrz8xd+s7qDadWbbm0+9XvLl1LfPsr9QD2vft/3v8jQRl/&#10;H+HviQ3498T9B7QB+KfEg+8TP3+Z+Ob6w88//OWTiz9+8PYP777507un7r17+td3T/5y8cS986/+&#10;8Pbh79545faru24f3vLl/rW/v73nx9e3/HB8y08ndjw4c/D2wS3LGkpmFMbmVRYurC6fV1G2sLr6&#10;+Za2Fa3tCxqaJlVWtGVGyx22XJ3GL+R7+dwKp31Sbe24ysop9fUzmlunNjQtHjZiz+Kl6yZPbQpH&#10;V4wZM6K4cEx56cSaqgU9XZPqa8pdtol1VZPqqxcO71wxbtTCkd1bF8766uKpb987t3fVwtqYu6cs&#10;+7mexhndDSOqC8Y2lE7rrBtZUziqtggc8IdV5jXnBodW5M4a2rxs4jBiAB5elQ+MqS9BeASGL2j4&#10;zh/V0VWSRR4M7izObCmIYG+/aOLQ5yeNmTu0c1Zby+zOtskt1N2kI1uqx3XWjG8vn9iQv7CleO/E&#10;zg+WTr/14oKra6aS479fbp5Nrn0mBuC+Q8B9NmDQxAwMF593dy8mJ4MR8vbWuZ+tnfzJ6gkfPj/m&#10;0uLhxAB8Zk7nqbmdB+d1XNo177sLOx99firxw8eJX2/cu/HOR6cOUG8A15ZO6moeUVdRHfOPqC2b&#10;P7JrVE3JxLb6cS21oxoqidUWClFTfiaWj1ba6DumqXpkfUUL/WjO+NY6bLOJBQVjFvTw2jJylheb&#10;YQQDjej4JNYXAJ8IDDkABIKDJLA5J6eB4UvCQPkiO/OWglhnYaQt01NrURULmKXMlDoOo5HDrGEk&#10;9xmAa9jJrezUoTzmRCF3ppi/UMJfqRCt00g36qTEBrzHIN1vkr2iF+/SiLYrhduUou0q6TaV/GW5&#10;bKNMtP6/GoBXqygD8PMq4RK5aKlaulQrm6cUThexJwuZM+Wi2Ubl8uzQSKO8iZfWIWT2ijmd7LQO&#10;RsowPqubmdbLzgAxXMQZLuENl/GHyvmUK+IOF3JHiHgA6G4hu43HaOKldyoFQy3KEQFTb8hU71WV&#10;OsTFTnGhV5/r88U90bDN6zdYo1ZbaShQkwX9zptjVVWFbXVhW4FVkaUR5BvFOTpBSPqfw0ueXTA8&#10;ec8S45ntmdfeqP75o97EF+MTtyfeeafh3uW2xBfDEl+PTnw9MnGrJ3Gj4+GNtsS3w/+4PfThzd4/&#10;vhye+GZC4s60xJdTH12fkrg1N3FzYeL6wkcfzf3+zYmXd7UcX1awe0ZoVplwTY/jwHN5+2flr+oy&#10;TS3lzK4VvjjKvm927pGFxa8uqTi8oGT/3OK9s4u2T81ePy60coRrSa9tQad1Yadj6dDQihE5y4fn&#10;L+otbA7rGsPGpoitLe7rLYiPrijBIJ3YUD+mpmloeX13UWl7fnZ7Ybi7NDa0MnNYTe6w6oJJHY1l&#10;sbCGx1Xz+Uo+Vv90CU/AyeByMigzMI8p6LMBA33W1r8e/1VL9f9galU/OQRM23qp13+J/ZVYf+Gl&#10;lVuVYqOUr5XwNOQY7uPnewVy2oL7+ApodjqLmcpgpDCFHPFf0WcAJvZg0H89Fkw/BkyJJZKRJSRN&#10;8mNQYYtKvUNMTicjV8QYDIXVY41atF6D0tln/dUrHFadj1h/zRoPsQHb9H6Lwa9XO3UawGXQecxG&#10;v90adjviPneu3ZJpoa7GC2qUPrXcRw4BWw2Zdl3cbcrz2PMc1iyDMWwwx+zuUl+4JRTrDUVHhCMj&#10;srJ6Cwo6MCs3NbV0tzWNbK7BuAZG1JVjFEPhhdpLftuBYT6hrR6t1lmWj8EL5ZcMZ+jXMfqGM2jK&#10;GObYgkJfxpSCiODDhaaM8KBdcgFRaQEQWFixCJKlExyosVAzMWuNaamBAgsVFXoockJ+SgJNHHo3&#10;+ZkjlHcyjSChHIcRfCRKZqE6+sknZBszDNCn+4NJ8gw5ZGoCgVjD68v7Xi9CZojOi8zU50WxDSC5&#10;xeoPJRefyHBlph90U2EWXKLPIgz2BtBkoeCT30mDhiZL9ue5PmtR2IUNvFcvw+69JOqpyYuUxrwg&#10;qnPDldlB7E9yvJbyLH9jcbylLLciHqjKCcEtjrhJmKaSbPB76kpBFwQdiD66rXbKsLbe+jIE+zc1&#10;JxPQcLO0vLiOnw3oBTn/PeJ6QaZeGP1n6ASRfwF+TM0Ja3mZiGgU5QAGIZLI0nBjBGpOVMWOKFlh&#10;BTMkZwQBBSOqZmdrubkEen6+WVxsl5c7lZVwLZISg6AAfBUrrmRmIbCSBYQhhAAC+wD5fUmbJXlW&#10;WYFNVmISVpiFNVZxnUPW6Fa2+DTtAV1nUN/1V4AD+LUdfl1ryNQQNNX4DVVeXYVbU+ZQFtsVRTZ5&#10;oUmcS0BKhOSQDSnTz09ziRhuCcsrZnoE6U7yxic5qgu3D2DCi5Ns4WfouWkaVrKSnaICwUvXgmAO&#10;UaQPkmYMljGS5KABEPgEWMlygJ2i4KQqSXhiKpawbTKuQynwasQBnTQCaCVhjShCm4GDcm6IHDTU&#10;iDK14izApMj7V8jRicMGcfAxRGECvTBiEEWN4kzAJM5GqVGfNAqs0mIapX2wSMoAj7rBrap3KRuc&#10;inq7rNYmrbFKKMuEXlRBYBBXAkZJFUHflbZ/vdWWuluVOmPXRg4BgyAGYMrQpe/w6CkzsEPdiJDk&#10;dlyTjLLf2GRl6DNGYbFBUGQUlJqEZWZRuUNe55DXU5A1OuUtBHZFg0FaaJDlEFM9KgdVhLpCjYkY&#10;3n+BDD9l4mXnajh5EI5i2mQVcI3CQkDHy9NwcrTcbKMw3yKBb5FZXOjWVKDDmMT5GF8YaPA1CPJM&#10;oqKgsTFobA4YmnzaJtSVU0FVEUShu2LgaLgRNTeoYodUnABc0I/HnSCTDCstH8MqClikaIscNAr6&#10;IT08AYyyXB0vR8/PRa4wZFAhGDsEOl4BxpRJVAK+XV7pUFQ4ldUYXC5VDVzH49orRUQUECFBILcI&#10;TBrXJCpA/jFLYMZ4Moqp3Gp4IQIqnzQMwiyjCEMvTncYZC8LIF5U/unMA4gL96/hSch/CP84Ch+9&#10;EbMN5hYs/EFUjoLlkzP8sgwfRh/GICqZzGNGUZ5dXurRUMWhi1lFgPaySjGNlKG8bnUtAF90FS03&#10;H0DloLBqdpY0LSTPiKAOUV5Uo4qVidZEP4dMpxJzEWoStVGM9iVNj1gAeh0qikaRS1XhUKB7UDSE&#10;oAMABjF18zl9t3mRVUUdwTRIC7SiPLUgxygtsSjK7eoap7bOqW2wqWrN8iqDpLzv5meTtBrDBEOG&#10;DB/Q5CJou6rBrWvxGtoC5s6gpdur68DEhWnNq27zqFoxxbkUzQAmPYuo1iapt0sbMAQAEPi0SWsx&#10;MK2SGou4yiwCKk1CoMLAL9fzSvW8Mh23BK6BXwY+fK2SSou4Aj0EXQggRUZVuNWVLnW5U1VCpke6&#10;W+ah3clCQHVXfhiNSLcyumsuZmOrrMgiRUgKqEmqMtHxMEtI68yyequCOtNMX63cgAEO16GpR82g&#10;fkDQp/+pc9LUdeWyCrpZS+m2phqIzgk1VyMnSMgizUd+rLI8fGLKQqOgq7vV1R5NjUtFdQn0B5TL&#10;LqvGMMSs5dU0+7QtmPyp1471vdSZXf1Qj6637+rmPoNu3ydocJzqTrO00Sip1QmrNPwKLb9aL6wF&#10;x6ZoschaiNnYZxjmNw6HS2J5dV3UQkM3GRrLqWhAi1jE1UZBhVFQToOawfpATxRopnICcPS8Yg27&#10;AJlHEfBJwiOMS1nn1ta79XUuPWWdtanLqRv16YsWAGrekxbqJQX/AJ0wD9MXPeTR4VGl1OyB9iUu&#10;Pa/mYwnGJABXLyp8/C67uEgvyafu8JfFTcossypqVoe46YrB/TLSk1jY9WJbnDo45YkBWAWkDGQP&#10;+HsGI0kqZhskHGP6IDEnTc5MFglYMuzLuQxeRnK6Rq7WKfWIjlisNA62yPSLvOK0pIz0IQzsngHQ&#10;Sf2T2elcOhURi8FNGZKOMEqRipPGFWYIrEqzR+9Qc4Sy9AybRORTSw2cFKcsozJq6SiLO9Vq+DrU&#10;FjlLzB6Uxk3KkLF4ar5Yzuba1VqfyeTQaKwqBfWbSbPRoVVmuc1xjznm0Ds1Yg0vTcFOtsp5Iasm&#10;P2CP2HUBkxJ0xKYNmFXYrsUc2oq4Jy9gsCmZVml6zCaPO1WZdkVZ1Aa6KGiqzHIWBgw+Hd8qTfNq&#10;uXE7ZegNaIRZFmW+Sw/Xo+DaxQyXjE2eyM2xa8DPc+rgFdKJPSqeS8UNGMSFAXN9frAi0xWzKcnZ&#10;3+psL4g8r2FMa8WEzpqSsC1olBT4TQGdqCLsaCuKNeYGy4K2bJs6rJcANlFGUCvCJ3X9nRZLvqTI&#10;a0KYHIcqapLkOtW1cXd9jhcqaNymyHNp8AlmQMvPtMiqYo6m/ABc8CGz0GOMW1WQk+vQlgasNZme&#10;hpxA1CiDV3N+GDQkI0CB21BJn3ytzHIXBS0NBaFRzWV1eQFiz852aVEcUiJ8ZjnUKONjg3Gmpz7b&#10;X+K3QAgyDGmQ3JQXGlFbNKG1amRdcUdJVmdpHCri2PrC+Z1VM5oKJjeVTu5oHNnS3FBVV1vT0tox&#10;Iiu7vLS0Pj+nuCSvoDAUrM4MTmypbMkJ5kDjseqybfoCt6XQYwUqwp6mvFhvZVGRF9WlLwu6wGkp&#10;yILAReOHFXktKFF3eQ6qFBWLsldFXe3FmSgpckjaEbkFB5VZHrJXx9zILTj4RM5RCcU+M4IhPPIM&#10;DkrXVZYNJiJWRT1VUV9FyFsecldGvLVZwYacSH12sDbLj2B1cV9jnh8135jnq8lyVkSsJQEjGq4y&#10;4uxLBUB+kNbQqnxSaYjVW5mHKgIdM8nRQEgaTOQNMhG4NsuLqkPGUKUIOaq+ZGJbNYqG6AiPjCE8&#10;ioNUQCMiso0Mw0U9TO6oXTS+F0IQET0WUWYOa0EYVAvyg8ZCl0BFjWuuWDZ5xNrZE5EEMgYvr5I3&#10;taseXqS3IAm0JmLpWIPh5ZAwkSV0e4sgDSMCWUVIxEUewEQw1P/YpnIkRzoDXDDRjVE6BMYngmWa&#10;Fch2W1E2mg9udczvlPJKA87hNaW5DmOe00TcEr8DVQ3AC30AwcgnmiDfZY6Z1OgexT57lkULDrpE&#10;QCMFXRcPIbxNxEYACAHARHQ0GZIDjY6EMDl2Q8SghAuByAOUW6iL2fQrg9D3yO+FC+m7JYnpFBog&#10;tEq40Btrc8LwDdInkADovRH6dkqEhxoJpRGxoEwiJJiQCRocRCdiyf+UoY5CMUYU+BLbLXmzEHwE&#10;gx6LnMCFIgoNFhzkARFj9N3RiI4Uyf+soc1CDtRUp0IwrK4MgZEW+VEzwuCzuSiOuGASlwhHxhAd&#10;iZLykgJCGjIPd/n08SuemwjJkIksIQxSRGBEJ8ZvFA2+pEKQClIHE5IREtUF+Q35sYBRk+kwEyvv&#10;iKbakc11WU6Ljs/K97uCJi3okoi/KOQti1EngENmXcBMWZ78JiVm7JjTkOkyOtQiKWOwm7oekwG6&#10;LMtfkR3Ep5KTohYyqDO4Ao5CzFdKBCIuVqUh7PRkEAAzNSl1cP/0IQMzkgelJQ2gb2mG2y958DND&#10;Bj2dNPApEKlDns1Ipe+RTh2YnjIAn8QXAJEy6BlWSv/0gU9lDHpaxExWCVmA/MkTngo+A5/EWkNs&#10;RRopVy5gSAQZYn66iD2EzxjESevPSXmWnfIML/VZjSg9bFdX5vraqnI6a/PhNpXFi6PeoEVjVQhs&#10;SupnTCCMWH0lHJOUi0+vQeE3oR6MCFYeD5bEfNkBe6bXEnEZw04DEHLo/VaN16zKj7jBxGfMQ71w&#10;32cvd2nl5MhvnwHYrpIEzFoNnxn32KjruF0Wi1xYnZdZmRO1KkTw9RnVeQEXOBXZEfi6dQowIQQE&#10;JBSEPCWxAOJ69EpIQ9vleOwRqwENjQaN2oxobgDE0PqqquwomG4NZV9sKy9C6zeXFSAnkAaQ48h+&#10;kwbyIQ2EUcIDiCkaTGSevDFsVkkVfJaMw1IJeEoeR5KeIstIzXGYti6c9cbLqzY/N2btmNY1wxu3&#10;zJ00bfK4KfPnj35uds/EKT3jJnWPGPHclHH7Nyw99fK8K3sW33xl4UcbJ114YeIH2+Z/un/dZwfX&#10;3Du98Zc31vz4+sofji//7vjSr47Ou7Z/5ke7p3y8d8b1Y4s+2DP77ZenvLN93vmt806snf76upnX&#10;jm9tjOiLLKL6sKnYoe7IDTdlBYPIqlQQMarz3dQgyvGasn2GmEsVsEgiDo3XgCaQozNjT1IYcpbG&#10;vBgmGEQYxZg9gjp5pkWb77aU0r8owmjCVIABiAFL/i1VFfODn2nW1GQG8u3GuEkTUIpdYm42akYK&#10;BUwT0Kl8GuoIMjkE7JCJrGI+XHzGLIaoWQ9aw0o38tk+jcqnUgc0Oo9S7ZQhsCpsNPr0GptcgpZ1&#10;qKVmGQ/dxqISAC6DLGjXOtWCgF5qk7LtUna2A5O2yi5mOaWcoEoU1kh4f/+/HHzGy7OnvrFp3Y5F&#10;s09vfXH/2oXHtq3a/9Ky8T0NRgUfI47LYfB5nGef6c9KYyrFcpsaM2FsevfwIy9uuvr66Q/3vHrt&#10;0Ok7p979+eKVH89/fO3Vt998ec++ZevqA9lZWpsulcv5+0D23wZIkzIMbJFVpDCwJTqWWM+U6tkS&#10;I1dhFqnsMoNTZbRIdHqRUidUGWUam9ps05pMcr1GKNeJ5WqhSCMSG2RyjUDAT0lJe/qpIf/5H7yk&#10;gVo+J+qyaEUcXmp/nZRjUgpiXkthZsBj1jj0CgAj2qQUBR3GsMuMT2Ka1cv4hFCL2AigEnLkXDag&#10;FvKNcqlFpTDIJBqRwKSQgdBLxQRasVDJ50qp+6JFkIC4fVMHNW88kYZpBDQxMCPFgN3gMmIsyyBf&#10;mJEmSE8VMzMwCvCJhAARI13CYpTnZi+YPvWFJYtWL1r44qIVG5e8sHXlS7vWbt35wpY9L24/te/4&#10;lbMf3r369dkjp8HZvW7b0W0HXtt5GDi597V3X337vdfe+uD1Mx+9ce7yyfMACODNV44efmnn2tlL&#10;9r+49edrtx9++T2YZw4cOb1n9w9XPrz78fsnd26Z0tHcWZo3pbOpOT86qr5sfEvl9J7G+WM7lk8d&#10;/sLssevnT9y4cMrWJTN2LZ+7Y+nsLQtnbF8y69C6ZW9sXXdq+/rXN7/w6kurDr+4fP+axftWL4IL&#10;ryMblh5eO+/srtXndq95/eWlb+9ZO29Uk54z0K1gxSyKQp8Jy01J1IM9v89CvRmP6RG7/QB9OTMW&#10;ICxScMk/oN0qkUnIhEtWJSyXZNWDLxbfluJsMBHLLuM55HwMQ0TxaaXwxQCMWjQetdilFIJJ9gNY&#10;9RAYgC/kQBrWOMKBF8IjD4ibje1KxB+2mqxyiUUmdqjkfqMu1+euzM7M83sKgr5sj9OjU6Pj6QRc&#10;n0FbHPCV+gKFLo9VKmUM7JeR9KxKzNUKWKJnn1H959/mllWdem7B8YnPAWfnL31n2ep3X9hw4cWd&#10;R5euP7v5wIOrXyXuJ/78/qf73/+U+PPRH78/ePTod8oA/OejxKNHiYe/J367n/jlXuK3nxK/3k3c&#10;u5v48ZvEd18++vLqg+sf3//s/V8uv3Pvw3M/XXrru7Ov3z599MsT+2++tv/mq7u/PbH3wcXXvj2x&#10;5+vXdn55dMe3x/dd3fPyspbq6cW5c8uL51WUzC6FW7a0vv75pqbFjU2rR42Y094ytrykNRoqMGiz&#10;1QoQczvaGgI+BzOjMRCcWFWdr9M3BUOzWlqrXe6p9bWVTvu0hrqXn5u+dMSwYYX5TdHQ9JbGeT2d&#10;xzesPf7y+n2rln36xqsPPv/k9qWzHx0/2FEUayuIjP7/EPYX0JJV174wfr/xfe+9e9+NAW3Hy712&#10;Ve1yd3evOnWkjrtLu3s33U033bi7SxJIIARiEAIECRoguAV3TXL+v7VXcx43uW/8x5i1xtprL5nL&#10;16zfnnMNtO+a7Ns60rVneuDA/MimwRoeqSXn/XPDe2cGj6yfRPj6vsqO8Z4tw52Iv6G/imggqhC8&#10;rrcM/+6pfjwO58LIFn4chg+unzhjy+zhtTM7Rvr3DA8eXZg9vDi7fXJo7Uh9+9zgvrVDB2fq5831&#10;/mzX3FNn73vj8mOvXn7glSv3v3b1wdevOf3N6w7/9YYz3rnpGOit649Q/3u3HH//1hOU4H/7xqM0&#10;Aujdm89cJmTywqW7/3zBtsfP2vDw0YUHD88+cGjmviMzvz1r7RM3Hn7zN1d+8tjtS689vPTZy0uf&#10;vPLl60/vWxwfr+a2jg/umhnDQRfn2P2zozvG+jYMds92lee6K5tHejcO1adqBUxJeHbPjCJk61j/&#10;+oGu0VIagYu9NchNEFggKy30tGPaHlo/u3duHH7kBnkKafGWCDhxIubgeIzHyfb8cCGJCNh9aFpE&#10;m+ksjVeyODDDg6IRiCQcV+HRQngqHx4P2esaWY3X2N3a2M9r6ec3DUjaeiXNdREBgEeETXMS3maZ&#10;cJdcdFgtPUsju8CgvMykutKouM6ovNmk/ImV+bFJdbNefqNOfr1WvgwAX6FS/t8A4DPVshOs6riJ&#10;OUOv3KsW71QI9qile/TK87KxLTbduKR1StI2JxPMitsWJPwtavlOrWony+w26fbaDLtthu0W3SYT&#10;s16vnFOI5uQSStNy8YRMOCrlD0p54zr5gte0NRvYXApPpp2dPk3GJiYGw7yWaMAV8tq9OIa5TAm/&#10;LeGzBO26ctSzeWpw5/QI9m7IGnNd1clqIWmSBRT/K8n+jw7PKRNZ/uYezfH1vp+f3/PUnRtf+f2O&#10;9x7b982LJ5beOm/p3XOX3jl76Z3jS+8cXnp/39/f2fzVa2s/e2nui5dn//7G4tI7m5Y+2LL05vzS&#10;mwvETPT7G5beW7v06sRnf+p487f5p2/OPHVT6ekby3+8MnP7Ifu5c4LTBxoP9rWcMSTdUxNtzvO3&#10;5OU7yoaDdc/5U4VrtgycPhDZ3u5cmzNvqbpOH04dncjv6Y+urTgWK46pgmk4oxpIy0YLysmadq5H&#10;P9/jgVy5UO9e29uNEQVBsjftHSmFp7vT8/3FLdN9feU4+TRT2CxpbhQ0rsHWSgDgVhlI3CaX8BQg&#10;KV8JooaaGRn2MINOaWRVJrigZQB4GXClQC81AQ0PRYK/RX8R7qZKwIzspJ6uWqpD5t+acVZTAJjf&#10;zGtrbG1Z00r0jwUquVANUogYxKREuQKRS4tFDDLRyPXgTc3d70sBYIr+WliXzeChADDYsOrdeEQ4&#10;2LMbvfFAIeROe6xRCvfCtRsCNr0ftAz9guAnwLDeZ9S5OaM2HqPeS28C5uw/J5y2pN0SpwCwQUuU&#10;gC2GuN2UdBnSQXsh5ivHw5VopBKJdyWzo/nKunRuYyq7KZ3ZlM+vb2+f7++bG5+YWZiZXDvch+kJ&#10;qRmzGEQFZ0xnzH08Qi6Gu66/E3EgbsdMGiwdmNedUR8VwHMuc9ysDWjliEbXFiwmg7k4lgKE9Gdj&#10;2B8hvWJLhfiJgyt2Q2ydkGFdajFeQUKEDDjVVcI5Fpsm4oxVspDosbxsGx84sDiForHCwAWHENip&#10;nI5CIcgjDi0FJYK95aUJMcEA1h/Ep1I8csBb1KsW8W4c7Z2pVyB7YtfGeQCEPRp+iKhgAOcHHKon&#10;OgoQYMEzOAR78ENABm/Y2enHZIgfNKiw1yOQwsCTnUVkO99X60yHhtqzg9VMIeyidn060iEQBNVy&#10;zFtLBSlBSm1PBvLchS/1fAxUjLgRMtVbXRjuHu0s9BYTA5U0PJM9lem+drhjXcXhWu7fvovvUgCY&#10;0nfDv0P/VwCY/sX/r6QTRCk2Q4kVJijWS8EqCgZT9JQLjysaw+qWhI6fYQVZkF6YM0kIYGaWliju&#10;q+WlNW0puFyctFVRXMYjHeoSQXk1FVDA2PXfUd2p7nKp+zyaAZ9uKGgYDZvGo5bJmHUqoB8B+dlh&#10;illyeOGAW1NHnnZ11qokwJteHNUJwxp+kOEFZI0ukLTBKVnjEK2yCVda+aeZW081CVbZpC0eRhTW&#10;SqJqYUje5pM0u8VNkGiIYu6yMi48RD1XHDAoQzq5h5E4QVqZG3648Mv5FpBCYF0mGiJtM4BkPCMI&#10;gUohJHekdSkFzmUAGHTSzKwkohbE1IKERpTSitPEwqc8b1QUTMoi93/9v1KBwHWqDIjCvRZF6iR9&#10;i8lxKB2BcLhmL1NckGIwaC430wtC03m1Qx4NQZtcqkGncsCh6LfLB6wKoobr0Pwzcbf8ji2Tmx1d&#10;Jmp/lZpgPYn+6id9him/adJnJEgw4iC5nRm0qQesql4Oweq0SGtmSTsIHoqIBA3DAf3Qd7uYINO6&#10;XoMspZcTpBwumkslCMhaPeImp6TZJW1xc0rVfkZErPWysphensAsMIgwLDNwLbIiBa5sHExoFOdo&#10;OPwEJZXkDeKMW1t1qAuYNRjnGPxwMbks8oKP7eaoh/uyoe5QddoU5OMGLZ8DNflBEDysKGKQxDCP&#10;0AWYZRRLI9iwKIKhCDJJCQTLCmOYaDR/cIhJAU44sJkgmnZlO1yrvN0srXAhFAPr8uvrlMCJW0PA&#10;Hqe6nQKWHMxTREVoXTiMkwQic/BP56xehHlNmOEoQj0U1qWQLYVvl0cOiIacRHO/AwBTaPC7cZaJ&#10;ZvV/iACKWFhiKJE2AlpMwwuDH6MEkcnaZZRk0cKoC5rXruwAoXkp0Uc0NdYBr66XYsDwkKGrqcNj&#10;FJf0QqwzeZOkjJgY1XAtsqpH2+Nj+4LGwZBpCAQ/BQ492m4OREcb9lBMEYRoAcMAcvZo+lzqHoKY&#10;cnCdVckpHzMdLrbuMfS69T0Obd2q7jQp2v+P1ruh38X225i6SdFB7gDW9YEIAqof8BpGfKZhv2nM&#10;bx4JWSdDtvGgZSJoJegv3IB5HITFjXxJQNDculXWZZF2miUdJnGN5Zf1gopR1M4Buh00EIQJ8t8S&#10;Zs13/ZhBqAVBf1UE9KXDfpkc6gq3DpewIHCLcNWlaQdh8DuZItZPDF2MDW4vINsBKySjlE4fjDra&#10;gKQXdP0O9bBTg2k+xenUTmOmfzvHyRchHv0wGoEQuQictIlPh6WGtDO6j+ujHq79ewlOz3a6tTUO&#10;A8YcLH1LpEQaDYRyMRIImM1VEAsX1gfsC0HDWIAYZh8Lklt7CfT7XfQX5NJOunVTFAYGedhpp2bC&#10;rh4mKtqydp2oqhVWQKy4ZpR1mRV1i7IPaxSWr4BpJmRZCJrnUUFUcxmkx4LpZgZox3EAPIFyMWdB&#10;dApTwqNJXNULSiy/aBCWjaIK/Nq2PPinhGFGwWy0jM8w4GbrDh3RlibfGUjJpwYGGbkS2KSokHt/&#10;lVWCBKvaiVl+hoxMzHQ67NGY6BG4aFg00cnxrO2hzYWVBDOFFec13NW/WnEGm4telsEKia1Hr8B5&#10;xs9vVK38YUvLaj4OwVKBpHlNw4ofniZolnDnZjO/UdG0QiJp02lkNkZqlfK04jY1v0ksbBWJ+QJ+&#10;S7NcwndYjB6HE+fp7//790753o9kQhyNWQlffOr3T8HxGo8geHDaZuRqjYIhN6/wBOI2vkVjcBqs&#10;Sp5EuKZV0sBr+9Fqs1RhkcmDel3UonOpeBbpap+uLeFQJ92ukM3lN1jtGr1RImcEIqtSGbRaS5Gw&#10;k9ValbKI05pwW4mOlF5djHi6MsG01+DRiM3yZqus1akRJIj05RgsxqtxVzFgK0Xs7VF3LmBOuwwJ&#10;l64ctjnVrbwf/T/Kpu8lnUzOp+cMMltzPmNXyktR27SbDZsVcGtx17rB9mrQFtRJ0nZtZ9RVCzvy&#10;bgOFaRFCAeD2kB3hBY8xYlJUw/bOpGeoHBupJjoS7pRLl/ebenPBLZM9CAStG66Ntif9eold2YpX&#10;SNUVc8925Sfb08iWgs2g3TODc90FvCp6TWW/BTzQG3kjRmnOrauGLJS64s6BXGCkFIHbHrYmrMqk&#10;TdWX8a3tL812Z3tSno6Ik+LTSA7+hwtRFAQpDnnSilQC1u64py8dgAvmJ7uyffkQmqInG6hGHdR4&#10;NepSDFoqETsInlLIiqohAqjoN4PJkWJsvALpwouCklaGNgvKWuwtr+uvrh9o3znVf3jD1Fnb5iby&#10;oY09hTM2TFx8aOdZ+3dumZ+dGhmZGhnrrtZ6arVyMtGZS9USwZFy8vTFsQ391Z4ksXsJeaDsd4Dg&#10;Hymm5roru6ZH4EcIzv0QGOAicLySjpuZwVx423gPSkQ1e5K+3pR/rJzYMdmH9qR8orWnapAoImCY&#10;4qb9mSBeoa1oV6JnaTQ0OzzIIWpUQNwt+22QOmohL1wqikCUAofdcR8KQobTnenFvuJiX2G6MzVU&#10;CNaTBH1Hs6O1kS0tESEoDi7aCoFoJdopYA98gnmUCw96BH4UDUIIHsEhSgE/iIzkeEQ+yJB2KKIh&#10;N0QAn+hKuEg+Wopvn+hFnFsuOLrQU8L4oWA2aoq38IAxcIXADYM1NBr8yBaZZ50smgiDE/0I/tGJ&#10;B9eOT1RT4JmmRUGIg75GZJSLgYRX8CMJSkddkCFtZPCA6qD3aXy8BdsYIfBvHum6+szTIeBBttw6&#10;1o/eTFpZNCmaF8Jnyqan0CzaGZIhHtHRJZ+9PeRGd6P34U/bDSBEQwT0CGRLCJCIgAwhOiIJoiEQ&#10;2boUQq8as5jE9zFSvEK5CQuGK0vTQiKtJ0PkW2PO7DPE2hp3jxGkRIiCoLiNDXG2jiE0QmJEBLxC&#10;ZEiV8OMtBUEhNFIYFcIkUuEtxODebHSut333/DhygJCMhCCU0hH3IwKIgrjIwaEUQoSGB5lQsZnG&#10;pMzAAxe5oVzIq8i/FHTScJonBJItEwNrB7vCJgYFIU8IuqPVLIRYRAZLiAkP8qcueKM17c/HwTmk&#10;X1QE+SAt6ghBGnEiZg1yA2U9FsrJztnRsfYcEoJ/j0aKcMQHJ/CAkCeaiFbKrVXG7Ka0x07Rwb5C&#10;eqiSzwfcRP8p4F4c6t05P9WbT4WIBVpDym3xm5iQVRuxszGnIRd0VOI+iNABMwl0aqXLuokOjcSs&#10;4Nt1MjMjt2rUNi1jUikYkUDW2qzgtWrEQnikLU2S5kaQqHENb9WKtpWnta46jde0kmoDU5QXHjy2&#10;Na+kADB99X8w4JU/bF75ff6aU2RtazSSNpa7k5iCQOSmL73KziptOoVFQ672pCiOTi3SKAVqOYGB&#10;NbJWtaRZziPawPK2VUr+Gp2oyaoSUn3Qrkx4oJya6q32l1M9hcRIR36iXoEfm1rSY056LAm3KWxj&#10;UfeY04j4CPEZVVm/pRh2lCLOQsie8hjjmFNuQ8ZntqsFDG8lK2oImlVhK4O91sEIk+QfCje2yzB3&#10;AXDIqg+YdVSRF36QVtjiNTB4tXvd7GA1z/Cb4i5L0kP0dCvxIEV5aYSghXVo5FaVhOoTg6IOE7KK&#10;Owihc9GD6Oisz5nzu1JuG0IGyzn0uEMtsyrEFrmoFPb1FzND7YVyLAB3tLOMzC1KccRuRP7ICvxQ&#10;BJrC1dRmddLniHtsXoveqCLXIS9rAOsEbWEDc/GerY/ddt0jN1/224uP3LB78ar9G/dsmtuxa+uG&#10;LZvXbdm0ffeuvXu2X3HeGc/89pY/3XLi7V9e9N4vznn6yh2PXb7j5Z9f8M7vb37rN9d/fO81H/3q&#10;4rfvOu/NO068ccex1+448tLtpz9/24Hnf3botbvPfvb2Y0/9+NjLd1367O0XPHTNsYeuPfON3948&#10;GIKIqJrN+bvdhvWduR0D3TWfs8PvrnjtWHyiZnXEoow51UmPJoXjbCGCvkMnevUKECYRFhAC9DpN&#10;WHliJk3UyKTMurzDVPU5sHBhEuUC5HsRzCNMcEzznhS5+T5iUPelI7WAq4zGserjBqboMDslvKiJ&#10;jVkMcSvK1VP0162Ww0UgPD6tKudxFP1uv05tFLbp+W1upcqr1rhVjEulCrBswmaJ2swUibdqJA5W&#10;nsDiH3UFnazLpPRZGIuCH9DLrTKeouGHWFtwiMIa4lILDfxG1FS55hTxaf+Rc1tSDhaLKjaIa07s&#10;ufmCQ3dce97p2+aNjGgFsSqzZuXqFTy+sK0NJ0+pmdHH7J6J9q6rjpx49p7fffzY8x88+PTLv3rw&#10;oetvv3b/8c3dIxmjS98gkJ3SIF/RpG7k6QUym1xjU2qNEqWWL8EjRwq4RpHKJFVZFTqrWmdTG0xK&#10;jUmps2r1bpPdZbFZWJNeodbLFVoJUUgyqbBKaEwqpYZbJYwKidOgSQdcmLkmtSgVdHjMjJ2VU9wX&#10;U9tnZTG78Rj1WP02fcxrw6xnxK2Y7AjXSnn0GmAsPgaFDCuPkt+mlYjcRn02HOzMZ0MOG/wUA6YL&#10;FMGAZVg9JDoZH4TcXNxlw2AA+VD0F4Q1BJnTCE6D2mMiADArkyB/eVsLBYBREEKQPx4xKdZNjl9x&#10;3jkXHT927pHD15538ZVnXXj1ORffcuk1d1x3629+cueffvvAK48/+8wfHv31j++48/ofP/Kr3+MR&#10;9NJjz7z+1F+ev/+xvzzw6IsPPvHSHx9/+Y9PvfzwEy899CT8CH/+D4/ceO5lVx47540/PfePdz56&#10;/bFnX//TUw/97KfvPv2nD5598olf3XHm1nXz9fKxLQtnbJrZOlbfOt61fbK+Z27gjM2TF+zfgJFw&#10;6/mHbjp7/63nnf6LS4/fffW5d15y5g0n9l53xk64Pz7nIF7ddHzvdWfuvuHYboTcevaBn5x74MZj&#10;W++69PRfXnboniuO/ubaE/tn60mLtBwwJmwqHNSx0JE/Xn1Wt5GYDSCuUuTTyaMWLbYt+ocvJWxb&#10;2EapiWa8wmaHqYQ9DhMQWxi2NrqDIyYiYFNGIPY+utMto79IhWlI44AQ7mcViIwpgHBMUro1kznL&#10;fc6V9lixyiXdjpjDmva68kFf1u/JBbylSLAYDsAftprMcomypVHd1mxTyWMWk76xRb1iNdOMASnT&#10;KqViXqOircGpkCj/4983prI/377n7p3779iy69f7T3/w7HMfvfjyp66+9RdHLvj1uVe89/BTS598&#10;tfTpZ19/+NHfv/jim6+//Oabr04CwH+jAPBXS599tvTRh0uffEhUgb/4dOnLz5Y++2jp4/eXPnj7&#10;H2+88vXLz3/y9OPvPHz/a7//9Uu/ufOle37+4t0/++v993zy2O/f+N0v3rrvl2/99hcf3P/r9+67&#10;56cHdx/u7T4C6u481Fk70tlxvKd+dn/fiYGBoyMjRyfHz1mYA+0f7F9byC3ms9u7OmoWU1Qi2t7Z&#10;ibdJhayk1x2fmQJtqJS39XTfdOTQvVdd8fNzz77zgvPuOP/caw8duGzPzodvu/WV+3//xsMPfPPq&#10;i6DnfnvP7268eutwfb4rv2O859immQPzI9vH6psGa5OV5MX7t1x6cNuR9ZML3QWqInzWtgXE2TrS&#10;tW20G/F3TfbtmR44uDB6xoapMzfPgsaKseFcGPFnahlEOH/3hhPbF3fPDe1bHN05Prihp2NHfy8F&#10;gLeOD8wPdm6fGzy8eeLYuqELFwdu3zn76NEdL5x/4I2rDr129UEKAL9x7SGKAVOiWO97txxfpndv&#10;PpO+euv6I5RoHIQj7StX7n/uoh1PnL3xkWOLDx2Ze/Dw7P1HZh+9ePuzN57x2i8ufvve67988tdL&#10;f3166aNXlj545Tc3Xcl9CRQ6ff3cdEexEnCurVcOzI1BGoIfh2Scnw8sTm0Y7F7sre2eGT193czm&#10;kd5Nwz3rB7om2yHvFEDLMst4JbtltO/Q+tnDG+bgwauhfALnYcQEwYNoZDPy2QmsEvbARSDFfZEc&#10;+dD48/UqSkGhyAGPE9XMZC05056Yirt79cqaoKne1jQkJHcAUw3gHnFTn6hpWNQ0LW5bL+Ftk/IP&#10;KMVHGdm5rPJCo+oSg+JKo/wGk+oWs+oWk/ImA0F/r9cqr9cx1+u0VzGay5VEA/hyRnyZRnaZ7iQA&#10;fB5LAOCjSskxneKYUX3YoNynke5UCXcoRVs1kqMhz0ajekrSNi8XbjcwBx3mc8L+y3Opq/LpSzOJ&#10;CxOR42HvAbd1q1W3jlXMaSRTCjFoUi6akAnHZAKC/orb+qRt/UrBsEk5E7Sszfnmi/7BpLXkUYYt&#10;QrtB4HapAn5dwKsN+nQhj9ZhkDKSBo24KR9y4owXMms9Glkl7Bkp5wdy8e6oK2mSeaVrPJKVLvEP&#10;vfIfVj2Ctd3OmYp2Y5/50Kz/sn3FOy8efuLO7e89fs7fXr3k728eW3r70NLbp//jrd1fv7r5i5fn&#10;v3pl+u+vTXz9Qs/XL3YtvVxbertr6ZP+pU/rS++Wll7JL30wsfTqyNKfe//+TN/fnxn86KGeF36e&#10;f+ia2F1n+a/eZjx7WnPWhPn4mPvokPeiufyteycvXzd0fLRjX1dmf2/+xGT32bO9B4fKm2qRzd3h&#10;uXbHWF43kleMt6um6+rZXma2xzhZDS10Vdb3dsx1lAayEfLXQdY/Uo2Nd6cWRqqDnSmfTY3TMg7b&#10;goZGhUgmbpVQ9PefAGAKvi7jrDqlES5H/2xveRlntbAus85JcV8KuIKseq9J62JVNq2CKAcjCfJE&#10;5qzaoFWyahmxdSdqE/Ka2lrWNDetaiZayN+ivBT65QzgafAoF6rxinK4jAF/lxkKAIMHMIOiqS4y&#10;xYPxiHCnmQC9VtZH1X/thoDTFKI3/i4/usxhigojjlHnWdYANhv9FlPAag7azBG7Jep2pJ22pM1M&#10;lIDNenLEs5mSTkvaa87FnOVMuCOfrhfyfYXyaLk23969tVDeli/tzBe2FUqbah3r+gcXpqYX1s3P&#10;zA/UKQCMaYsDJCRrUE8yhDmLCYt1g8rREIRB8EDEhjQN6Rt++u31YC6ORSasVyGT2a4yxGokQThy&#10;6+Iu34WASWVYCIPflS4hBkJ+hFCJrRY7LwgiMBYQrFfVoGuuu4KlCVzBTwV8EIrGERqyOVzKAF18&#10;EIGygeRYaugnL+ABa9RANoZX9K8DHKqJWjB3129fLgYGIKtij8ZmjS0b7C0OdB7cMAuCgIy3eAX2&#10;EBkcUjVfHLlxDAD/tFIIpAgxlY7LUc9YZ2Hj5MD2+bHZgY56PtaZCfcU4pDaBquZrmykPRlA4FhX&#10;cbSzANEVx/5S1IMQROgtJoZrufmhrrnBTryFVIuEkP5AfaVkLRVEcmTyby5NO9XEsilLVkWRAjzL&#10;2sD/QhkKwPwrGSTR/45iHMyTXqZvoaMkRX8RAv8yKqzhxVXNUU1bSi/MGUR56nIKi1UrUUksmyRF&#10;EA1xqjvcmg6/oTtg7AqaukEhcz1s6YlYe0Exez/V3MVbjw51LHMaaQXUAnUk8IO8AKK4BQhV5pQa&#10;M3pRmhWmdIKklk+4UrZ4Fc1ueZNL2uCQrLGLVlmFKy2CFWa4lBAiXm3DK0QQNzpUfL9BkXAZSn5r&#10;zWOqWJiMThpVC4MqQQAuIwotX8cLDx5ZeUgj8auEHrXI+x34Nmxm4iZ1zKiK4hFxQHirk/kZiVMt&#10;dqhEdqXQphTaVSIHI/ZoJF5G7EM+OlmYlUco9IvMVYIgpHL6B71OkmWlOYO8YFQUCQCgLP235FCR&#10;wWBXobmI2iLaB4SGQk+R3pdmKHJvkVOdzgIHTnQ4lN0udY9H0+fTDfnZkYB+1K0e4miEozFCKmJ4&#10;mVijNUwtk1c/SYmCPf8USMK/BXqX4WH4EULxYHorp109bFMNWZXDVuWgVUawEwqfUDjEoepcBjB8&#10;bI9HS5QFOSilYpIXWAm5DpleioweUfL90ha3uMn5rUltPwLx1qhMmtVpqwaDh4xYDsRKoE3QDrR9&#10;MKIwhDByiJovp4cKP8YPgTC5TweIOq+QTAckwTikI9AqL3FUwZDGwEYqpi3E8PwgDT+gE4b04ggm&#10;l1meoGqvFPhEuBY9y0VTtxFStfrgavkR8EY6RVkyE/VfMk1QUw5arhKsSEjQXLwlMBgH0WHu017+&#10;7rygnY5w0MmJLzm5LND5S5SS/wv0CyKsgjhAl8z0746WbwfMSR1lOvEpITcOFCcxvxvhn4iGk8b/&#10;DthMCSWCuI4gyDf4NIiynB52BR1N9Ji5TwGWPwigiCb8GB4YtG6mFy71eLX9ZgkGc49XS5TXqeY6&#10;XG5UDwf0I2HTeMQ8ETKOIYRotMuJarVH20m0TtluDnrsJwgx0eoe8emIoi33AcSQQzHoUAzbVUOs&#10;sMOA8amsOzT9Tu0AXCunFm+QdpgUHTamTkBNE7H/TJBd6xj8PtPgv7qc6XJiG9mu6baqu02KdqO8&#10;ZpBVTBJiIIEunjp+Bmsp05oE0bWULp5YSEHwgAyiIsgohp/ofHNwY43MaA4spwDkd8LbMTy+bWrS&#10;2iAupEAXT4wQtD/3xQDGHllDEM3E2YHQ8MLq1rCqJaRujTJtMWrpAQw4VDWPtgdzk3yiYSRXdLu1&#10;cz79PLk0l8NcqeFlshpwE99vGuduPh4lFuD15GMOEPc9B7qJzHHMdPQCp+/OfdOA3U11cpCDT7sS&#10;o6IdXYb+4r69IOsDNx6wXHQ7VX1eLTIcpmrTbu2YV0dsPnMMnLT2TMmmGnFwRumpfQK7etSiGDLJ&#10;e1hJCSutRphV89MgRpDTiko6cdkk7+I6fcCDgUG/XMHypRvxakYo9IuRhhF18luBk58sEPVxcIsq&#10;nCT1yS850CPoDixrbk2dfqOAHkQg90XCSeCWILWckXOTgtyprBXlNEJya7JWVNCJ8xgwCOes8bdz&#10;pvg7qAV+CvNzK/lJcJ1OEIqyE6Cde6R8WhQ1k7xsUVccug6PsdNr7nAbyw59xsbGlEJL0wrRad9v&#10;aF7dSq9FaV7TsOqUlYJmCUP+vjbxGuQtq2QKoZFVOjUyS1uDmNckUEoUGqUCx+eGVd9vWP2/G1b/&#10;p0ou4jU3rVlxWltTo1ouYxm1TCRsXLWypWGNRMCHX8znqWRSi0Fv0GokPJ5gzWpJY6ON0QYsNhvD&#10;OrQGv8FqVWi8OkPQaAya9BCQQkalW8Pz6vjkD9NsohSJZL1eggSbTE4NEzCyWb+nOxP3GhizjB9z&#10;GvPcP6p+oyrjM6fdbNZLbBd3JolR2YSDmGWuZ7zDpRhCKiFbLe7oSnjKYQsx3exmEzbGLG2Urv7f&#10;AYN0pqcw11fqiHsrEXvcps16TPmgLeu3xBy6sJVJuPQFv/Xo1rnxSjJl06Tt2krAWvSaqJ4rqOy3&#10;0BCK7Y2W4n3ZYMFnyvmMFC4thax5vwmenmxg41hXd9oXtzN4i8d6xp/1GohmrUuPDCm0HGKlXrUg&#10;YVEnrcyh9ZNr+ypdMXfBY0QpiNAewulcv2umb9tE12A+EMHWZVPC05v2wN+TcndEbTm3NmFVFLws&#10;HutJV9FnGMyF6wkvMgfB05vyQ2ajkCfyRM7wU5S0I+JE0413pDtS3u5sYKSWqiU9KY++K+NfO9LR&#10;Wwhn/aaMz9hXjIx1Zuq5YHvC3ZcPhQyyqFFB4d6JagrFIWc0BdzZrvyGwdpibxke1GXLaPe28Z7B&#10;QmSiM7NhpHvrZP/icPd4V3Giu7Qw1DVZL4+1Z9qj5KLcoWJ0bX/p3D3r9i8Oj5aSON9DaIFIEDdr&#10;s060tgfyAFzICRAA4IcIQb8VxYGsO+5DRVDT6Y7s1rH6puFOsJRx6Oa6C5Pt6ZnO3PqBdnAFD31E&#10;s6AHER/80/YB52gW1AU5oP0RBy46BY+1MHrBXQ24IcPAA0EI1B5ylv1EpZW0atY/0Z6Yq2fne3Jw&#10;Z7szI8VYXzqAoYLMwQOypWXtXxidrxdpoUgIJimH6AsEokTwgFeoC3LGI96CE/hJN3GfAoBVCgkj&#10;LYqg/YuWH8iGEI12btysQuMjwq9vvOzYljnkAz+YQSpwApeiuSgRPGDUoQg8Iu1ULYNoaDckQebo&#10;u80jXfAgGvoaIxbFYWRWgzYUR1uMZotHygMSghAf0cAPBgAiozgkpwnhx3i4+OAu9C8k0pnOEpoU&#10;tK6/c/NIL0RB9DX6HVIf3qLrIYIiMGpkIJ1CJuyOgxnMDiuipe0GiH+QXSEHIglkwumOIkRE5AkJ&#10;EyME4ZBvIWFikICQEKkmqjm4kDPRiUiyd258rJJNWE/+jww5sOC3QyaE4AdREP4IZ0MSMiG9o7fK&#10;Qb94C/kQUiIeS9x9upAVIWqmXSaaD0RiBILGa/nd8+NRi5b+YY2caTRIp1R4hjiKcEiqyAciaM5r&#10;hcCMnOEJcTafURYIBSFPSKoIhx9yLNJC3gbDyAGlg1XkgDzhIhpEWcpSkLP2TGVyJKS5IQJ4QIYD&#10;hQSqhjwpAwinMDPlhIYjZzzC3TTWh/zjNhZ+j0aKcsFhhVOVBo215yg8jHxKAU8l5OuIhdJOa8TE&#10;jlYK2yZHJ2plPLZHAlvGhw+uX+jPpXxaVYjcomoNmDUJtykXdORDzmrCD8kZ0jIkZ79JnfHbQB69&#10;wqIUuFk5AdUMKifLeIx6kE2jNinlFrUS/rDDphbwNCIBCB5FW4uspUnUsLpt5Wn85jUtzasbG1as&#10;WX3q6lWnwG1Yc1pT40oEUmpuWoVHRCDha05p+NF/SFtWsLI2om0satKIm00qoVOv8JoZj0ntMijt&#10;OpmFESPQqBToFXytSqiS82TiZqmoSS5uVoqaFfxGWdsaafMqeesaDb+VFfGNEiHIJBLoRW2obMjG&#10;RB36SsLTV0r2FKPtyUA57t65OLF+omeiXh7pzM4NdsI/3l1qT3ix5E51ptcOlOd68kPFcF/WP1aN&#10;L/aX5nsLA/ngYCG0brCyYbh9tBIbLkUWBirliDdiN1IVWwruprz2bMA13l0dai8UI76eQgobazUR&#10;ClpYg5SfC7rTPgcIMRHi5D60ijnNpagfrt+kDXHXCcPFW3j8Bk3UrAcF9Rr0b9Ztz7hsYaMu53GU&#10;g167XEy61Wm1SoUulczLqqMOE1Kh6Om+TvDj0inhIjdkDg5ByJZqLSMa4dlji7mtPqvBolGY1UoH&#10;q7VrGbNcomhaY5Py900N//isg7eftf9XF5x+38Vn/Pnn15KbR2+6/KarL772yguuvvy8S846/bYr&#10;jr/+4E+fuvnYO788//07Tzx39Y6nr9377m+v/PxPd3788M8/vO/Gd+++4tXbz33h1mMv3HrGy7ef&#10;+eodZ77yi+PP3370jV9d8OpdF75+96Uf3n/z6/dc89Qt5z/700tf+PnlvQ55h1k8GbPhxLZQiG+v&#10;1zo9tj0jA1OlbNFl8WuIgYQAK4rbFFnIIZlg1m8LmNRuRmKV8UzCZodcgKUsadKmzLq0iVDGoKWE&#10;EKdK5CMHG2stGcBUxSqRdZmjJo1HJcZKhVRpC4skSYOm0+uMaBReRoFmTzkscavRr1O71XK49C9D&#10;0uAaZdHv7k5GMQ2TdnPKYfOqmajRFLNYAizrYRi/TuM36NDF6AIMYIzkVMhey0dSEZvLorDqJDa1&#10;yK4WWRVCVtSkF7W4tFKcwXin/odHr8RMdGplJjlP0bKy9ZR/56/4noa/KuNk8h7dcCVaTXqFzaee&#10;dtp/tvKaTll1ajOPv3LVmpamVrPOmPaHB4qVMzZuu+vyq5+4/Vd3nnflkZmN/aGMT6pVn9bM+49T&#10;Gv/H98wihUEo14pkjFCq4oulrXxBQ3PLitWMQKLli7R8iUYo1onlOqlML1PpFUqLhjUwjFGjsxkM&#10;HpvDbbdZDEZWpTIqVSaFipXJNWIJIxKqRAKVgCfjtSj4zaxSHHaZLRqZ16Jpz0ZCDr1VQ/BXRtxq&#10;1RIkGK9cRiZgx9iThZwmVi6Q8xoMSmILWifjLwPAdp3Gwqh0UrFWInLqdaVEbKynO+n3+q1mvDVi&#10;UWJUiAOyapUGpUQjaUMRRs64tNeiQ+Z4pBrAZk69GMdxigeTR0YFMqkUBoWMFgGXlUlkrc3IHJ6g&#10;3bpn04Yrzz/33COHzjr94J3X33Td+ZdceuzEdedfBP/9d9z1xL33/+Xhx353288fvOuex++995kH&#10;Hvjzgw8++9BDhB58+IUHH3nxoUdffviJVx994rXHnn7tsSfhwv/iQ3/65KXXHvz53bdceOlfHnj0&#10;81ff/PAvry69/+FXr7381esvvPvMY0/86o6tY/0Y7WPl1OENUye2L561c+HsXYtn71o4a+f8iR1z&#10;x7dPn9g2dc3hzdcc2XjbeXvvveGcB2+58DfXnvjVlcd+e91ZD//kkod+cvEDN1/wu+vPRsgvLjv8&#10;8wsP3H7+vluOb7nrkgO3n7frrktPv/WcXXMdsaRFWvIbknZ10CgLmJRYMJOYUHbWaeCWXzQjI6G4&#10;bJi7ixf7FPagzeP9WycHR6tZBNrkfLzFbkV3XuyVmFbY3TC/sEMhBDlgt0I44mAbxYYIF5m0c/c+&#10;YBMP6JXYPVEKpifVGEYp2BOxbyIOdlgQ9sqc35H1ueNOR8LlzAcDxXAo5XFHbNaw1YIQH2QiiVjR&#10;3CRZs1rasEbe1Mg0N5uaeJoVDYrVDdinZMI2Yo5izSnqptXqU35QZfUn+odu2777Zzt3/2z3nl8e&#10;OnT3oTMePOfS35xx/q/PuuS52+/++sXXiKnnzz//7L13vvni02++/pxcAPy3r5a++Wrpqy8RvvTZ&#10;F//49LO/f/rZPz77fOnzz4hR6C9BXyx9hVefLH347t/efO2zvzz34VNPvvfEo+//6RHQ6w/d/+7j&#10;j7zxwB8+furxL599Zun1V5c+eO+vv/3NifHRM4cGj/b3HKt3H+vuONbRfryLwMAHu7v2d9cP9fWf&#10;GBs/d2r6nMmp82amLl6cPzYydGSwH4/Hx0Z2tlfOGBq4ctOGS9evPX/t2kduvOny7TvO37jpy2f+&#10;vPTGG0/cfvuTd/z88Z/dfu/11/35nl999fKLSx++v/TBu3/+3a/P271tQ19tuj29d2bw0oPbjm6c&#10;XttTmignhiFlpPz754YvObD10NpxGrJxoP0IhKaeEjwUA9450Ys4Z26ePX/3hssP7ZiCeJIJrust&#10;z3fl4SLCQk9p3WD7nvnhYxsXztywcN6mDedv3bRncnS0nIFssmtx5Nj2mXO2TFyxefzOvYuPnLH9&#10;mRO7Xr/y9FevOkABYIoBU1rW8V2GfvH49o1H37r+yJvXHV6OBj9C/nrDGfAgHwoAP3x04aEjc4TO&#10;mH/8/G1/vurgi7ec9cYdl33wh9v/8ewDS399bundl798+c/kVOyxbRjqWdvfOVRIznYV1/XXpmoF&#10;eujdMTl05tZ1FM1d6GmHQAQRqS8dwUkYtNhbWz/QRaEgRAYhAgI3DtXn69XRUhrnZLxFQoSAZrvK&#10;VOyqcyqD8ONYjvmOCDg/I1sQAhENJdJwlDvdkcfJZKE7O5nw1A3KbknbkEw4qZBOKERDMn6/rLVX&#10;1jIgaSEGmSVtC5K2jZK2vQrhYbXkOCs/T6+4kJVdZpBeo5ffYFLcbFLeqJddpwEprtOqr9NqOABY&#10;9d8CwOfo5UdUksNa2WGD8nSDYq9Wul0t3CIXbFDw9znN67Vyqv6706A57ndfWcj8tKfzxvbSFfn0&#10;uZHA6W7rVgOzoJHOKIWTSsGYQjSiEA7LBYNS3oCkrV/c2itprYtbelWCTjW/bpCOBo2zee9Ezl0L&#10;asNmnk3f4Lbzgm5pxKdIRdh80pyJGEMupVnZBApZ5ZWYsxi2+Y0yl1YYsWn6i7m835+0W7EvlwMu&#10;iBsRgzxlV/nUjUHNmri+KWdrrYfl8zXH/pn02dtKv7t+9vG71r316L6vXjlr6e2zlt49Y+ndfUvv&#10;bF7669zS60NLr7QvvZpfej299Hp06SXPN8/Z//EX39IbyaV38ktvF5deyy29lF96qbr0YteXz/S8&#10;92D3W/f1v/W78Sdu6b319OA5C/oTU64L52rHBjt3VzNb8onNhcymQm5tNjWViOzu797YVZqvJGYr&#10;4YXuyGJveK7um2x39yftwynvSDY4lo+O5uMjxcRoJTXanhzpSEz15Sf6i/m4RysVCBub1EJi9U3S&#10;+l9wX5lARen/LwC8bHWZ4qzLADDFfSngihCr3mvWuQ2MQ6+26zkb0YyMReZ6xqhT6ZcB4LbG1ubV&#10;ONc3idokYAYMUOiXEvxggyLHyxgwVRFGhhRXpoRHCkjDo+auHKaQMNVIthu9GplFp7AZGZdF510G&#10;gD3WKNUAdpnDFA+mGLBZ76N3ANutEFkiTnuUkC0O8rqyHmfGZc84rClycLPgEJ1x28h/MBFHIRWs&#10;5BMdhWxvvjBcLE/nK+sqtV3F6p58aftJAHho3eTMunVrF9YO963t68AcxyKAKY+5jEkNgRqCM1yE&#10;YOJjIo9XsnTFgIxM/9wA0QUEQjRWHhpOMVpkAqkcbz1qSX+W4KyQLrH9geDBIwRJ7K3YfOFiY4Wo&#10;CMKGO99XwzKCRQNLDcpFERmHEYJ5irPjRYugpUCWX4aiEQeEVQ7MYKVC0ZDWkQNdhcA5QsASkeJz&#10;8YBOgb0b2zFKn+wsQjaHH7s8lXBxJDixa9PRbevWDXWDH+zdEF3hUvZAYB5+yMWIDBevqB8SNJGF&#10;XcaefGx2oGPLzPDiSB3CKURUUC0V3DQ1ONVbredj9LE7F4U0N1jN9BYTHekQXKRCEghxCEdCRKjE&#10;fcWIuzMTHunIQ8hFtKTH/G9ubQ1E/iXnMGALB2VRsOe/ozSn1xv7V/qvuO8yEcVEnSBOAbPvkuG/&#10;NwEd54CrkyZVLbIyRXG8nMVOqmNH1exCpoGIZShmGwoY698FgJdp2VCzWZZFEUxbRNkcVDT5VK0g&#10;r7LFA6LIrqzR+U8kbXBQ4mBdm7TRIlljFa8xiVaZRauNwpUm4SoD/AgRr7bgraLZqea5tAK/VhzU&#10;SSJmddptLPss5DZE+LWSiFoYhEuBRr08Tulb0DGiEgQVPL+SH9CixRRJkyoNsmnzFiYLD0L08gQr&#10;Q3ySisODA4zYoxQ45TxKbgXf8222ie9QSi/LGOQFovIlJ9fZLv/pb1ZWuct3O/7FPYkoODkzuRx2&#10;SKB3q7xkFJ8cEt8B5NIE++HMLHNqZ0Tx16cbDrDjQf1UgJ0MsNOEdDMczYF87FzIRLTfOI06qktH&#10;9Oe42zSJAVXq0hDOnfIaRj16agZ2yKmlhmFHQHb1MEej39IYR6Mu1bBL3Q9yM4QIaMHZ/sUoorqt&#10;4Bn804GnITdDn9TJpmrZaiFBzdEXtEcIgi4K66RE99eoTIEomqsThlkR+UscjUAgXqLAivZJ05GM&#10;nLn8U1o+p6IqCGrQuZw6L6aPVZm2q/J6URzjH0kIvIrpJiawJVJxur8BShQAxuRa/sCCBTPCEF5x&#10;0C8dyYQwqhleAHONAsxWzgAyR10uhmi+WuUE/iToIOlE+k0G+Q4DSTDvmLYQ2IYfITQHmzLHqXKW&#10;ue6mXU+/3jip9csZfKZzPPwdohrAJwFgitoit2WiIXhF44BQ4rftcDI+V+LJCNRPw7kcMhzoe1Ir&#10;GoTuoF3A6aMT0BrLF1qS08Mu2ZUE6DWJCfhNiWLAGLFw6fcBcBFIX1llXRg5QcNYzDIbMU8SCJAZ&#10;gBs2Tfh1RCUUY5sohmpGEM0m6yWfGsg4sFxR5rA6NDgBz7zaQU6tc9yrmXCrxt2qSbdy2qOacTOz&#10;duUotQaMsb2s4erRjzg0xPg5xrnXOOQ3j3xLQz7ToNfY59b3ObRkemLmYi5jRhtkFaLQKSV3VBPQ&#10;UZzXiYtaER1FxKr/8lcsWFSZNnQuGZAUo10m8r0Lp7POGdsnCy9R5+VMOnMTnyDE3MikTUo+cSAA&#10;/3eanfYUepDuGiYJMYFOI+uFRCEeCy/5poEjYuGfj8U/hXAdH0UXiM3tk/aKh0LGsZB52qOZ8+gW&#10;vexan34R5GXxSPRrQ5aFkGUOFLRMB8xkWXCzxEY0nekcaktA+pOwpa4XKxi6g856VArdRDTyRVn0&#10;FFdHDlglb2sUyzRLOtD7dkWPU9VHrWRzJuLHXAwxPv+t/flJSh52yqYaWSZ6469R2k+uZ5blWWla&#10;J0lpxUmNKEVML4hyIPQall+Lqsuq7rYzfRz1gzi79AT9PfkVAqfHTJFpAmCTTzTKnBVrDG9ykQEH&#10;3hP0FzEp2o3KYsVGY5qlFXiobXNkQlBhKbkjmfs4AGOGwMAgeEDcLkDuYqcXsX97BXsv/eIBXHGY&#10;+hAxg8GA+i1SYo8ajcMpSZPvGzBN/MZhO9PhZDs9xm6/pe63dnnNVbcp7zQm5XxT80rxyh82tTbw&#10;qFUcCgC3NYhlfJ2kTdN4mrDxNLFcwLJKO066q05Zs+KHpwnbmuWStobV/9nU8L8V8pUy6UpGKXA7&#10;zJlkBOR1WTUqqUTYKuI3rzrtB7yWNYK2xrbm1QhhNQoGB+mm1Upes6qF3LvmUKmtckXU5qwl0qVw&#10;LGazJ51On17r1srjTjbm0mZQjY7EcDXXk0vXEtFiyJtwWoImXcjMJl3mkFkbdxpiDj2EqKzfUo27&#10;Uh69XdlaDpoX+0vn79942Rk7tox3Zd26kEFS9Bs7Yg64OQ+LCJWQJe/V41XBZ6BWi3M+41A5tndx&#10;fNNYTznkCJtUOCVELdooZyk6ZjegrISTWHbtyxI8rMTZf4ao5teI4mYVHnuSvlHOfnLBY4yZlHhb&#10;9JpyHkPGxSYcGhCKqETs1aijECAoNfzlsC3j0VND0D2cfm3IJE/btaCklUnZNHBRBLX8nLCokSc8&#10;eItXKHEwF57vyd960RnHtk7Xky6/ll8JmuZ7crWIVbH633NuLSjv0YHgKXjZasjcGbO3h+zVoA1U&#10;4zBgeMAwckYtwHBXzE0hRhRUCVi7k95SyBowyctRx9xAZX6wOlnPj9RSHSnvaEe6ELKCJrpzs/3l&#10;rowfftQi6yasgnPkDA4nOU3WtX0VuBuHOkDTnC3i4UJ0rJwYKScHKunhruJkT2W8Kz9QDNXT7v6s&#10;Z7wcmCgFRvPeetQMz1gpONOVRDX3zA3MdhWnaoXeVBgyQFivipk0EBUgFYAgIUBUKHFfqUPI2TY+&#10;MNme7Y77UOWyH1KKG4Wij9BTaD2EoJroypFiDPwgDqg/E4Sbdxto5IFsCEyCYYSPV5IUyFwGSqdq&#10;EFoI8FwNuCGNgKiMVA3Cb+uOe5B5LWJrD1vRI11xR2/a05/19aUDvSk/2hZFzHblkTlCUNZ8nVjQ&#10;QrOjdBSERxSKjkY0NCNcdBYiIFuwDT/4QasiHwTS2oEfZIjMKXsofaYzt3tmcPNIFyoIthHNo+Ij&#10;ISKvH2inMcEA+Wo7HUBNEQIi/cIpRrsUbUiIEehjhOhHtAwFy9GVyBYJaeuBhxArXddfRVrwj1KQ&#10;G7gCDxhaqAVqBw/ywStkQocxRgiSnLl1HtHAFTihQwIyHiQ3CHKQS9Ge1KwcPOhWuBBN0ft4i95P&#10;WlkIh2k7OouoI4AgB+IVRYKXAWDEQVr6pxj9t6ueCCIOUkFohPyJDKtBF0YOBGDERHzEQYTJ9nxf&#10;JprHuOLwzgJnzBnSI8RCKgFCms16LPDsWzsF2RLLBf13OO+zUewzwxlDhh8EgROiIzyQG5GcADkc&#10;ggvxkkYbqWQGi0msMEmHATmPtefwFplQETrMGbFE0WAAESJmDWTR6e7yXG87pGskp/9TIxCZ0zzx&#10;iFLwCgWBPQpRU7kXbFCMFvXCI4pDKUiF5MgcCSEho3QkRwQ8wkXRhzcvnL5xDsXRt0iC3JwqEYoG&#10;52CVwtIgJLTKeGgZVAqZj9fylCXyR0A6Xgp40k5r1IwV2D5RK091VuGphHwxiwGvECHncYSNOkSI&#10;mLWliJva1MqHnCmvBS7kZJCblSMQwjOEZJ9RBTfts/qMareOCVnMEYvFq2d9LBt3OiqRSGc6ZVcq&#10;HYzaoVKZ5TKbQmFTKU0SiaKtRcxr5vOaWlvWkH+DOGppXo3HlSt+uGrlj1ZzkDAl4l/5A0HDqVpJ&#10;i4UR6+U8tbBRJ221aiQug5JcM+/QB+0svbEYjxGXMeI22c2M2aDUa6VqBV8haZGJuHuCBS28lacJ&#10;Vq+UNjQoW1q0PL5BJLZKZHa5lBU1yVtOkTT+QM1faZA1mxStDq0oYFH5TAqnTmxV870QFOPu4Y5M&#10;fyVRithn6pnNo9W9sz3bJzvX9+fn6uktI5U9c71bR6uTtdhw3jdcDPSlnCm7IqTjYSv0GZR2RkZx&#10;1nzIk/Y5wjZDwKwbai/UUhHQYDUftLBuVuU1MDGnOfKtPi5iJtxWv0mL8JBVX4r6swEXqBD25oJu&#10;5IY4Ga8j5cDe6oRLb6JFR4PgGSpm0bPoVrjzvV0Fnwv9i3CDmGdTS1NeO80QLGX8TpSOQqkLMsmF&#10;iINCUXTAqg/aDB4za9OpbFrGbdS79DqLQqoX8bUtq4fTkSNzw9cd2PzQNec8dt35T//00od+fOkj&#10;d9/w8N03/+EXN/3ixksuPrLt6qObnvjp+S/dduKdO46/+ZODT1664cELNz52zYHHbz77kRvOefqm&#10;8x67+uj9F+357bnb7r1g2wOXbn/4yt2PXrP7kWv2PvfTM5+/7ZyX77j4nd/c8ModVz7340v++qub&#10;nv/JxWM+ptsoHgsYO82q+XR4MZ/scloGw4G639kdco/kI5OVODZo8q8uTtVucs83pgymQ8ys9ajE&#10;Dhnfr5KkjNqCxVBxWKoOS8Gsz+iYhFoRZuREZ9GiyQXsnWnynxRmFr1rLWHRYePzyIURHeRebdqk&#10;G03FBpMRp0KClsdUAlET0BQPRsuDEJiwmRAS1GsQWIsGw3o27/aUAoGo2YjhZ5aRpnZopBjDRrWA&#10;kTRZIdH5jdGQ2e1QW1jRUHvOp1d5dIqc3xF3GF06uUevxPh3G1UtK/5TylvlNKlMGrHLrA449Ur+&#10;avGp/59ixf80SVYblW0SwWqBsEmiFPMkgpVNTf95yimrVzfoGTZoc0Us9qzD2xNPVZyhiNrEruYJ&#10;/+NU3n+cIl/RZBLK7SqdZHWzcE2zsLFF2NIm5gtkEqlKodSq1Eq+QM3nMwIRIxJqJVKtTKKTybVK&#10;mV6t1qrkLKM267VOq8VmNepZrVouk7fxdGIpK5OrhSIZr1Xa1iJqbmhbvaJ55Q+VotaY3243qAw4&#10;05rUmNpGpcBpUJsZKVXrZ8St8HstOqoTTLV+4eIVwvWcGWcFr1XHXU2tl0vVQr5GLMQoDdqtIKoB&#10;bFDIjEpipcDBal1GrZ1Vk1T8RpWw2aAU2XHaZpXIkALAVq0cBbm4S4jBCfysTILMkSeFmZEVMgRR&#10;VWCzWllNJ/dv3Xz+0SMnDu4/6/QDV5599uUnTtx86aX3/uz2J+677+Ff3XPPrbfcdvVVP73qygfu&#10;+sUT9937+ztuv+fWm/7wi58/cd9v8fjG40+++cQzbz/93Lt//sv7z734wfMvffiXl0EvPvToN2+9&#10;i8A/3fNb+N955nm8/ce77/71iUdef+wB0Mt/vG/X9JDwh/+TbT0N+/tiX3HreNfhjePn71t/6eGt&#10;Fx3cdM7u+RPbJq46tPaSPVMXbB+/dO/0tYfX33xiy88u2HvPlYfvvPjAHRfvu/38PT8+Z/uNxzZf&#10;c3jt5fvmLtszfcPhxdvO3nrN6Ys/PW/nRTsnO0K6pEmU92hSTnXYpvAbFQEbE/dakgF7xGv1WbUY&#10;mW7OjDPFaLElYa5hv5upV3bMjCz0dyTsepdajE0NE9CuEGDbops79j7srYiJfdyhFMJFDth2sZ1h&#10;v6P7IPzwIE+vVgYXO7JNzkdk+LEjIwLyQWSaFTZHTJCYw4qdCFuPW6f1sDq7WoWtx6lhQHqxSNqw&#10;RrDiNNGqlZI1q+Hh/eAHih+uMDXxVA1NLaedqlaIQ36XnpH957/9m+A//ofm+9/rNZnPGhy8fuPG&#10;n+3ff8+ZZ8C9c/fB3x4+5zdnnv+7Cy978Vf3Lr37/tLXX33xwbvffPnJV19++s0Xn/7ti08J1vsZ&#10;6POlz79c+tvS379Z+ubzr7/69MsvP/70m48/+/snny598tnS118vff7F0scfL733/tLb7y69897S&#10;e+8tvf/h12/+9W9/fe+TF15devu9pb++t/TOB8jkq6efOT4xeXRo+Ghf31n9fcd7uo61V49WK8e7&#10;Os4eGjrc23eou+eM/oHzxicvW1x79fr112zaeO3GjXccOv36zZvPmxy7cdvmOw8f/OneXbfs3f3L&#10;s85+5Mabbj9+4okf/2Tp7Xe+fva5v9xzz1N3/OLzPz/3zN33vPnII4SNt9/94uVXX3no4TuvvGxD&#10;X228FN8/N3zDWQcv2LNxI3e/77bR7lrQNteZO7J+8sTW+Z0TvZOV5EQ5sa63jEBq7Xl9X2W+K7/Q&#10;Xdg60oXkh9aOI2TLcOfBhVGETLenCXVk53tL26f69s+O750cOTIzdc6m9UfXL2ybGJzqqWwY7967&#10;OHh07eBlG0fv2LPwwMFNDx/c8OLFe168bM8rV+6n6C/cV68iRqH/VQP4Xc7UM9UApkrAy0gwTfvy&#10;FfuevXD7n06s/+MZ8w8dmYNLkOAzFh89Z+uzV5z+0i3nvfPLGz9/5FdLLz2x9M5LSx+9fdeVFy/2&#10;dPSmo5O1wpax/nX9tZ5kAKdZnH5xfN0+MXh08yKEIJyfF3raca6OGNSQkoYLyZFiCofbWU57D8dm&#10;nJlx5MapGI84b+NUjIM0JcRE8vUDXSB48DjEWV7FORx5bhgkhn/HK1m4yASEtIu9NQhfyAdxBvLR&#10;xcHyQm9+OuMfsGr7VOIxlXRGrZhWS0eVoiElf0DJG1TwxmRtkzLevLRtvaR1p0x4QCU6qpWfzcou&#10;0Ekv0Umu1MuuNcpuMCmuZ+XXaWTXMPLrtOprtJor1ZrLFMQE9H8LAJ+hlh7Wyg7qZPtZ2S6tZKta&#10;sEnOXytt3WXVr9fKJ4UtE7zGBRFvJ8uc6XFcEA0ec9sPWI3btaq1CtG0uG1c0gqWplRgUtgv5/dK&#10;2+rilm5RM6UucfMgK+3WCGs6Ya9TPRq3DiWsRbfCr2tK+5VJnyrqlPpMvLBNmguy5Zi1EDZ3ZjxO&#10;Lc+pbunN+eb68p1JZ8KhSnsNhaifGoeIue2leLAjHa4lgu0J72AxPlggFpUh1GfsiqiBH2bbIvo1&#10;9RB/scacuzl516Wjz/5y+9t/3Pvh4zs/fmLD31/atPTS3NJLI0sv9iy91L70SnHptcLSG9ml54Kg&#10;v//ZD1p6MbL0WvofLyQ/eSK09Hbv0htDS29NL7257pvn5l//Xd9jPy4+cG3lV+d23XZ615Ubs0dH&#10;/TtqjsWseSpmHo1a9g3XNncX5ivJ+WpqbXd+XW9htiM1VvJPF33jWddwwjOU8A9n4+j0nlQY/PcW&#10;wj2V6HhvqbMQZxUycZNQIzKoxQY5n6GIL8VTKe5LSfXfmYCmOOs/3byrU5op6Lus+2vm1HA5U8we&#10;k9ZlYPCKYMMGxoYMkfO/agA3r25qWtUsaBGJ2+QUAFZLdSAKACPVMgaMtxSuBqFoEMWkKVF+4CrF&#10;SMvquVuKEcJy2sDYz3HKo9CvwxhcNv5s5e4DRghVAqZkN4ccFgyHsMsR87gSXncS5HGmQD53jsOA&#10;c25H1mUj5LbnPPac15AKmjNRZzYRLCZjtUSyJ5EaiqWnqh27i9U9ueK2XGlTubaud2BxYnrt2sX5&#10;uf5uyLwUdqUAcC3sgcBLv/mA/IuFAjN61/QIJjgkaETDkoKlAAJyzKQBQZRGTMShCwXSIgeaD4Tl&#10;WoR8I0VFVBA2X+yD2A2xz2JbxAYa5wxKYRvFRgwPVh4UjazggeiN8YMS57orWMSQIQKpqA4/ygVv&#10;WGQgrYMxLGV4SyV68Ia6IB9wtfw/ANzhYgpnbMoDJFAIpFRsh/QKAldDpdR8Xw1nA7ylG/dwOQ2J&#10;GBI3xFs8UrkYB2+wSmVqZAVpd6KjMFrN9hbiRK0/Gxmu5Ybas/CUoh6EgDozYQTODXZO9VbhzwUd&#10;9XxscaSOOBBUswH7YDUz1lWsJvx4LIRdtVSQgseIMFBJ95dTEG8R/m8EveBU/f6JvosTfIf+rwAw&#10;1f/7FyLYEocBRLh//2M6zhw0BxgQUOe7xIE9Oc6kKvkfnKJWdiXBVKj6JlxK8PtYAuy5NV0ct4Vv&#10;NdLyy1ATy8HMKI7DtyKqlpCyOUjQslaHosUMkjebZE1GaaMBJGnQw08J4ZRoNI3ABWL4blWbnUtr&#10;lTfbZE14ZYcfrrLVhres2GuSh03KqFmVsDAZqyZrUqV0nO4vJTya1Wm8ogQ/QgimqMjpJBlGmATp&#10;ZTmLumzTVEFWpgK/SVk0KgrUaDMerUzJbazYdXmjMqkRhxU8v6zVK2uF6zfIiQVOVpqldp4R2aHr&#10;cBu6T96Uqesj2l3aXu6P/h4b08WZliXh/9Ul/+8T083MwLI6mk1RQ0dwutcnLYGjebnWznLQF3et&#10;MrkctNel7ueAkxGvZiximg8bCIX0CwHdnF8z72PmPJo5v37eZ5j1suQSTY9u1q2bcmmmXdpJh3rS&#10;wYw7mSliW1U742GnuTjT5AJUwnDdouribj+tW5Q9FmWfVTloUw3Z1aMklWaCJOGAIr9uyq8bI/Cb&#10;bphDVnookm2WEuVvboxxF+hKuUtkJTFGEFELTxIjimolcXpZMr07mV6fDEI4JYrFYmxjzFsUKauS&#10;WERHbjZlzihJavkE7uI0cTmz5xj/RE/XC6KALtKa5QliW/ukMW1iTxvtCd447fMkBxj7NXwfl8QH&#10;v04YYEVBuKDlV+o2D0jV6tYK8CqEgggsd9LqMmZT/qT6I9F1JprQVnqTqKJK4DruswwNPwhWiQJx&#10;a5BqD7Mior9rkiXAlYPJuTQlt5ZocIK46flPdpiXLQFECWHwg+AhEU6itnQm0hyof3mmU3wXRMFy&#10;eGgSmpYwyaHCy+E0OVE65wySU7PzHAB5sjgLVVwmmCXRfzWKCZzpVJMrVC3fmkH+FuQjY5VDuQjw&#10;htGLV0ZRO6LhFff5wkRQPwXXr+NwX5bcpwu/TzvqYUZdqkG7fMAiqZtEdaQiACo1681d7YzBRicC&#10;Uvm1037tLIa9X7MY0K4L6TYF9ZvDpk0h8zpQ0LT2W6vC5EMHDtec8BpG3OwQBrxZ2WmUV/XSslFO&#10;Lgk2yEp6WV4nzmvFGY0wqxGlCe4rzX3XpQZ+yaijID1HVO8chB6netscQn+SuEYmCzud2qgCaUY5&#10;ZwqCmy9GcY7AyUJiF4HgxBKigY2Rj363KJLoCLQ/8kGhSMJ9DsJdDUt0iysgLBokIafhjTGAtZqY&#10;FiBWo09qsqJ30CMOZQ8WHD874jdMebWLbs2ii1kAOdXzLs28WzuH2f1tc2GOTzg1o1ZVv1FW10u6&#10;0BF2RY9bTQwPgLzaQfQp9z0K+ZCF+5aFqPuDKwwJVAS1A5OoHQiBpMs46wXoeo56uJuSh9HRWEl8&#10;7LSTGXEwIygR5NKOUSv0lAeEYwmyKAZMsr6TJO/CwmtWZ0yqNPe9SMagSGM1BpmwpcoJ+MqhsFWj&#10;vEZ1gmm5GISYnmAbDHuJOXFwTr/Kwu5Ghj2mG1myxAky3rgLyDG2qaYvVmCEUDSdbpd0AyWDX9lh&#10;lndgLFHgGasoCJ7vEg0EYdSBONCXM92vRjuQK6IJHK4ZpO2MEKyrmA4h43jIMBkwjZkVFYMcwy+r&#10;FSe5xTPKykMGVUArcwqbVc2rBNztvEqciRtXrV75oxVtDWIpjxU2M6t/JGg4VaASG806t1FjFbQI&#10;m9es1qjEJoNMLDpVz7ak08Zkwux2auMRb7mQLOUT4YDToMNhv1XIaxDxG5UyvlzSxmtZBb+OkYLk&#10;gkZyq5xc4FLJbDKJns/36w3FYCjlckdstozP6yPaJ0qclqIeXdAq78z6y1FPLRqshHxplzlqISp0&#10;UXJBl8rNiFIuXTFoyXh0WS9bCplzPn3IJB0qhRYHioc2jZ+5Y3ahv5B0qPysIOPWpF1Mwq5MOdV5&#10;HwtCSDFg6Eq4in5zTzpYDTuzbmN72FPyE1wkoFfGHPqE05R0mUFxYuLSRAxRem05D0FJe5K+KmeE&#10;Ge5ANjReSfalA+sH2jcOddQT3hArpbcCB1hJLeosBMwZjz7vN9Xirq4UgVQTDk3Wa4CfKv5GLMq4&#10;nUF14CYsauSZceiyThZ5Fr2miEHeGXUhvOQzd8eJDWe8iptViFMOmObqBPGNmWXlgHG2O7NppH2y&#10;lkBIxsmAqiHzYD7Ql/G2hy31pGu6M0WB5AKnhQk3x+kug9xKXhTnGM7GLx4RB56OmAuselhxJeac&#10;rOcHK/Hh9uRAORa1M+0JNwK7Mv6hagLhHSlvZ9o3Uk30Zsg9tbWwo8KpKQ9y6qRoolHuDt2pWgYh&#10;qNdIMUYeuwpdxVR/d3VyoGNmoDzVlRov+8Zz9tGUaTTBLpSda2v+XaP56Xb/UM69c7p742j7+oEO&#10;+kE6/dsCp3wc+kG7Z0YRTj8j7UmGKE1UMzmXEWyAAXBFq9bO3YyLR4pHUjQacdCwFGpFy8AFh6DZ&#10;rjy6dbI9DX9vyk/xY/CPHsfjcCFOhJOQF6ILBQ7riWBPMlBP+CmYWk+6u+JO9ELBy6Yd6qRNiWZB&#10;icgBRcDTnwmiXNpieETXI3zv3PCRjdPz9SKKQ7nr+quLvWU010xnDpyDZyTHMNs03ImEVCMZ7tq+&#10;CpoXdUEtME7wCiGH1k/unhlEOJhB59okTag1VTIGJ0g1112gNRorJ8AM0qJERAA/LkUbHsEVIqB0&#10;vMXwBksY9jQOQsDq5pEuNNGW0W4UnbZrYyYlaoQI4ApDF9GQFjmgRPCzbbwH9dowWAMb2yd6L9i3&#10;GZlgMKN05IzaoU/3zU9A/hwuJKc7ipBC0cJUWxdCIPp3BAOGMwoNgRAEkRWPVBblGp/0OzKBlIgc&#10;IBYiYcqmpx2UtLLEwqpNn7YbMtwlwRAXETmoU2DYIAR+SngFCbOeDEGGpBq9EB2pWFiNeCphN8TI&#10;zeP9CIQcS4EZP6uAfIgFKmxisEZB7AThERIv/eMYkZEQkvB4LT/VVerj7vWk0uayHxEovEpLhLQJ&#10;yRMlQpZ2cpcBQ7RGboiGQic7i7M9VcTEIxhAzkiLcGRI/7BGQou0baw9t3t+fKG/A4Ir8qSyLqR0&#10;KorTRxAyQV2QhMrGCEEm9B9tRINn3VD3+uE6XiFnVDDI2dIEP2AAhVLxHkIyMgQnbkYCIZnC2PDA&#10;ReakBYLegtdJbio16uDpiofzHodPoyz53WGDNmbWZ5zWqIlN2kwIx4JfiXmrcU8x7Ig72bCVidg0&#10;fqPCrhYETMpCyN6e8OYC1hTWsYA14zOHrVovq4nZbGmnk9iT0OvjdnspECgGgxGTKWw2I4SgwlZr&#10;zudLORxODcOq5WqVVKkQy2VCmVQAF36VUtLctKqleTWvrVHAbxZi8xO0wIONzGlQ+ywat1FlYcQ2&#10;rdRv1YYceq+ZiXnMoLjXkvBZ00FHPuopJwOVdCjgtQQCNrhOm07PyFRSvlos0EnFbr3eqlbrBGJF&#10;Y4t8VbNyTau2RWjgCz2s3KZqo6KvTriK4Z0Gv88gdetEXr0ESzEoYlNT6wtxuypsEMaMgoSRuFGW&#10;F2bb4MIf0/OD2hafssHPNIW1rSFda5BpdqtaWFGTSS70m7QZvzMbcEUdppBVT5Vu9RJe0MIivBjx&#10;YbPrSEcr8SBCEDliN+ZDnkLYi5gUA0batM9BM0HkmNOMCD25ZD0V603Hiz6XX6sK6NTo1s5YqBzw&#10;oDfhCbIMPH2ZRM5tT9nNAZbxsuqOZAQUtRkTTksx5E25bWELNl+LS6NAYNxhNsuETkaOcBTtt7Dk&#10;GmC7yWNmvWZj0G71mgw2lTxgZM2i1navbSofOTRRv+ucfXefve/2o1t2D2bP3z56y3m77772rJ9c&#10;cuTEtokLt489dO2hx6/c+cQl6x86e+LuA703beu4fEPH+et6z1nbv783u7crsbM9tKPq39Xh31v3&#10;7+sJ7K17z53NX7ml57qdg7fun7rnxNa7z9x2/4Wnv/GL65676fwNSdugRQ7ZYNJv21JML2Rio2Fv&#10;VCaMq6RdfseG3sqe6b6ZrnTOrXWqmsNGZQRLkN2Q52wVYDlKGDV5m7FkM3W47XW/u+51tdstJQNb&#10;YIkSMGZf3GsO23QhK/kcjawqdkPCymKBwsrmkQuzFn3Zbk5oVUOx0Hg+hTb3MApQUK9J2ExppzVp&#10;N1OF7BhnGjpk0MKPEArA+xh1ymbNuZxho86hkFgVYodG7tIRa7oWrVgra2FkjVa92O/ReF1qePIh&#10;l6pxlWT1qQYxT9m6RiNq9Zl1LiOjV4lMrDyTDOQzYYWC19R0ilottBlkCZuq5GFjNqWFESilzatW&#10;//B/fe9//ueKH2Jq/WD1qpWr1khEUp1EIW9sEfzwNP5//kB+aqPslAaQYiWZFLLVLcIVDc2nrJQ2&#10;82QCkUomVymUcrlcJBHzBPy2thYZr5W7+JbPSIRamUSjkGiVxHauRinDLGbUcoOesVmNFqtegxdS&#10;oaipWc0XMiKxki9QCvk6uVQpEQhaGgQtq6WC5qDLZGUVjLhZI2kRN51qVApQNQtn5NmoEisFTSbu&#10;Ll69QkiRWjzqZHyqBGxmpBpJG5hR8ttAKgFPLeTDRYistZmVSSj0SyFbqgds06mcBg0Fj0FWrZyo&#10;sXJYLzLEIyUU5OAszIP0cilVfAfBQ9Ff5OYysOKmBniGOmt7Nm04Y8+usw8dPPfIoTN377r0zGN3&#10;3XTjU/ff++cHH/jd7T+54aLzLz56+PZrrvzNbTff/4vb7v35j++74yeP/e7uZ//4++cffvCZ++57&#10;9vd/eOHBP7788KOvPfb4G48/+daTT4P+fN/91IO3j//qN0//7r6/PPDQi3/843233vDwnT/5yx9+&#10;8+bjD521Y72+bZVsxX+o1nxfdMr/q2v9Udgg7k17No1Ujm6ZuPj0jdecue2qg4vXnD5/1YH5S3aN&#10;X7xz4qoDszecseGmYxt+fNa2W45vuvHoxusOIwKJc+2htfDfcmzDz8/bhsefX7T3vK2jRbei4tV0&#10;xqwxqzzl1WFTcBlkHpM64bclQ66ggxgQwkYMwo6JjRgneWxV2L+wN2FjwuaFPRQ7F7YzbFjY4ODC&#10;jx0NMwsu9i/saIiD3RAhyATbFkI4oYNs69jysLW51GI8ghxKIfZlhENqQEwkgYt8UBzSWuQCB6PU&#10;ioWKtha1gMcI+UqMVX4bQuDKWpqEa1bxV62AK25cI2lqUKxZo1vV5Ber7TKFRiyKBD2TE8Njwz1R&#10;jzWB5U7AyykUoy7ntlzuhm2bf3veWTft2P6r/UcePHb+vcfO/fnhY7+/4pp3Hn986dOPlr75/JvP&#10;P/zq84++/OSDLz5+/+sP3//HJx8tffrp0pdfL3299M3XS19+8ffPP/vms0++/OzDzz//8NMvP/j0&#10;6w8++fr9j79594Nv3nn/HwT9/WDpw4+XPvps6Yt/LH3698/f+HDpgy++eeO9L154bentD9596JHT&#10;h0cP1HsPdXef1d93Tm/9WHv1WKV0orNjb7G0p9K+v1LbW60daG8/0NFxqLMT7rkjQ9dsXHfr9q3X&#10;bV534+b1t+7aeueBPfeceewXx0/cdvTEn27+ydJ7H3315+f/fMddbz/08P3X3/y3F1/9+qVXP3v+&#10;xX+8/tY/3nrnpQf++PCdd7368B+Pbphf6C7smR649sx95+/esGmwtm20+/iWueuO798+Vh/KhiYr&#10;yXW95cV6cfNQx6G14whE5L0zg1uGO2dqmYlyAq8QuHWka/dUP2j/3PDBhVFEXt9X2b8wumt2cO/C&#10;yJahHqyl07nM7pHBMzeuPb59w2AlPdGdWz9c2TfZednG0bsPbnjo0JaH9q975pytz164/aXL977O&#10;3QH82tUHX75i3wuX7n71qgMIeev6I+/efOYHPz7ro5+e8/Ft54IoGPw+dyUwxYPfuPYQ1SF+8bI9&#10;T5+35dEz11L134ePLsD/x0Pzjxzd8OT5u5+/5szXfnLF+7+7/W/PPLT05l+WPnjro2efuOro6aPF&#10;zHg1t9BbGykn+3MQKMjZGMLR2r6OrWP9cBd7a/D0psJ5twVHaJyKcULG9oE4cAlMy2G9CIcYRQFg&#10;HJvxiCQ4UeO8TdWFJ9vzCEFaZAJ3irsBlKaFOEYjo3SaCQK744HupH+wGp2pZ9a2J6YC9kGNbEQh&#10;nlLKZhjZuFoyyoiGGSFoTMmfkvNnZW1rpa3bpPx9SuEZGtlxVnqOVnyBVnQZK+GUgFXXs/JrNNJr&#10;GPm1GhV3ATBzqfL/CgAf1coPaWX7NZI9GvEORrRFxd8o4y1IW3YYNevU0kl+02DDaaMNKxeFbTvU&#10;in167Q6NcrNKtk4qnBW3TQpbKAA8rhIOKAS9ckFdyusUtXQIm0HEI24d0Mr6DYp+GzPgZnt9+nY3&#10;kzaKAprWglefd5sSFk1AKw2x8qRVm7LpokYVCPKUUbDCJFyBY0BAzw8ZcQwTBtxKu02sYRrk0lP1&#10;TKPfpUiG9MkgG3EqE15NNqDPBQ1Zry7lYlJOddYh94h/FFGtqNhap7PsgdHABRtTl+9IXrkz9JuL&#10;a49e3/nSnUPv3Tf26UPjf3tyeunFxaW3Ni29PLf05+GvH+n48tHy0gs9S2+NLD3f/vYfAn97obL0&#10;StfSK71/e6F36ZXRpXcXlz7asvTRhi+f7/rg8eKLv0k8dIv/rkvcNx1zXb7Hc8HW8LqaZizL9EWZ&#10;waR5pj22ob+8caCyrie/cyi3pTs+X45OZqPD6Vh/ItYRDRaCru5spJIKjPVU+mslk5qVNMkZgU3U&#10;yCqFRB93GfGlmCuFXSn6y6pMerV5mZYBYPV3Lt8FsSoL1b6lgKuFM7zsMOEw4jZqnAbGYdK6EGjW&#10;OZGhRq7XqfQahY7eAUwB4NYGHPBbcLoXtcpkAhVlAARmwBv1fzdELlQjGnhQSVhKVOWXYr1waQhV&#10;CKZsEwRa7bSyPqr1S3R8tR6Txg2Ch5JF57Xp/VQz2GWLWgw+qzngsEXczrjHlQC5HUmQ15X9JwCY&#10;YMC2rN+cDlnSEUcm5s8nYpVkqp5MD8fSU5XarkJldya/LZ1fX6gsdPbNjUzOL8zPTtVrM5zldiod&#10;Y55iLmPFoPIyJjVmMcTkmEmDEMx9LBoQnDHl8Ug/j8ZMxxIBeRkxkQMecY71a2Rxs7YW8RZ95INj&#10;bILYHLHP0m+wsBVCroTsjFfYHCEMgiAkYpOF0I3MIXEjE2rRjcr1WEmwgOAVCMsUCCXixEuXL/gR&#10;ByzBAxd+hNOPUShgjGUNOZQDzo4ouSkJpYMgI+MMACGUCsIoHadrCMsgnAFwGACHEMPxlkr6ywlB&#10;091liNsjlQxEXZwi8Iq8jfsKYVc27MxFXOWkv5YNg9ozIVDQrsP4nx3u2rowNjPUiZBCzIO3pYQv&#10;FbDhSI9UiABCOPzpoB3+einRXYxX00FEg9tViP0bB2CQ60LNsrxVXrKTW12JzUmEEGzgX10Jd93v&#10;v7gEbxBH/9kVJTmdsAIHHxJswMapyrk487Mgt7bKUdmjq3DU7tN3eXVdLqYGZpDWIiuCH7++TtW2&#10;QMjBLCV/5TOtcVULwZUJjtUaVrcGVS0BZbNf0eQDcZqU/+UWVaK1Jo9xgK7jn4jh21VtVjXPBoIf&#10;IVqhUydygcyKkEkeNkiDrNivFXo5JNipbHEZpRGQQRKGi2zt6pRbl/PqS0Fbh89Sc+qKBkVSKyIX&#10;/UJIsTB5ozxtVGZMigx1yXWJRFEsY1FW9dKiVpBnBDm9uGRStFuVRCvLqakTsFbdZWPqDqbHxfb7&#10;DEN+80DMORyw4rHdqMhpRQkVP65sjSoglYuzBBwSEHzIKCvZNZ1+U3/YPhY0jwYsowETuT3UqyeW&#10;Y906csko8iQqXwyn+PWtC/Jy9x+7OeO3JwFgOUHiLTKqkE1MFtNPBCiWQzTtVHWOejnqI6QciJrn&#10;wsaZkGHWr5vyMOMu5ZhDPmKXDbs1Ey7tmIuDTxyc6WY7sd4MCbffohiwKQft6mEnM4I4Hh25+9Oq&#10;7DIrayYZ0WAzSNBWVYOkppfUbMpem3oAOSCmVzflM8wEjXOE9BMB/aifHUEtwL9FStARVpCl6K9Z&#10;lrYqsjZVxsFknZocSMULKXkRZVsYLiOI6SQpkyJnVhUM0pxeltNLsugjnShNlPkESY2Q4F4c5Ek8&#10;dnUGZFEQRNmuzsLV8MIYhNyVtJgXBJ6k43B5NC4jtRjtGPYgckmqqmiRY3KlDeKEjph3JigvxXcp&#10;0EvBYEoUTl4GgM3yBDhBjcAAiGBF5FbgFPdVBMHsybQl+p3E0DRRheTAJLABZihhgpDZyin14hWq&#10;g3ycmrxbVwQ51OjoIv3GgqKwFLfmkObvXgdOjFQTouHfXv1L0V8kp2k5APi/GBgg+qAEIwTbnK3p&#10;b18hhKxLnElh7psDarA9j+ZyMDlwSHlAn3Ltxq1gBNXjLGlzBo0dqk6Ppo+ia1buNlyKNWJgY2xw&#10;97xinAxjqCMQQ9enGwqbJjBovZoxh2LYpRoOsNN4DOpJCIYxXKdyxCrtM4l6DYIuPb9bz6+Re1gx&#10;bSVljDSUhcHvUg261SNIFWRng+x8ULcYYtdGDBtjpi0Jy9agYZ1PP+/WTNrVY1Y50Rw1c9ihWdZj&#10;kneb5V1GWadR2s6N8yorKcmawrKWMOa4WpDQClOsFLObXONNRyYrzmjFaYSTL0j4CTWfXLKLDiWg&#10;L7r1O6uxTUkaDa3n0hbIwNMVXZoS6NtOOQnML7f/yW4ig4cQB5cSXWeqAYwetyrJVEIXcO1PIHBu&#10;ueYgVVWn69tLZH3cbbsh00DYPAgKGgf9LDHXjJZHL6C5bPK6TdaLFcPDjJKJrFtwaxcc6lmbchJk&#10;V02Qzzs4vVvMdIdmyKLs0Us6GH5J3pyVNeJUXLNJu92q/oBuJMiOeplBu6IHfU01WUFOTb9N1YOG&#10;1YvbdcIKugmdRRHTZSQVrBKoWFXHSOBGCFEpxkoSNE05sIwQY93kBmI3eNaPeA2jPnI98IhbO+RQ&#10;91sVPWZZN8gir2OxwsrsYIt2XQFk0xatmoJFXeSojF5jpTkNWUyITX6DDKt9hRXnQToRujJrkOYt&#10;WFeZqkvXYVWVLaoC1iKDLKUTxzXCqJofVPEi4NkkrmJZxthGS7qZXrOkXduWp/cBw4/lGhWh9sw9&#10;7ADGklneYVN1OzW9Lm0fiKz86vr/jTALPBqC+zqUvSB0kJshnwRxOtbDWFrp7cjc5zWDaDS9NMkI&#10;vZImK2+Vrm0lI2zQKfgmRmyyaN1KISNqEcuFUrVULm5ra1x56oof/EjSLFYJ1NIWWdMpzW0reQaF&#10;3mNyuU12g1Jl0ao7S6nxwfZc0pZLWtuL7oBPbTFJFbJmQetpcnGj3Sj3WhmjWiBu+VHYbYj7LT6H&#10;lmUEOo3Q7dT5fCaXTePWybwM9mZNQKe2y6URE8Qbr1+vDxgM+aAv7jDHnMZqwu8zKaRN3zfKmxA/&#10;btMn7AY/Sy7c4v6OYYMGRdplCBplCYemFnflfHoX0xa1KoilwbDVo2kzCFa4cf6wKhN2Zd6rr6fd&#10;MYsiapGlHAwBgL36nFdXi9qHS5Fq2D5RS3cnvV6N0KeVlIP26a7CgfUzMasu7TLnffYMDuZWQ8jM&#10;Rm1G+DtiBIJN21mvWhAxKGthRzdOgR5jwWNe21c5sDix2FvuiFCDvQQCbI84cj5j3KqO2dSlgKU3&#10;FxwsRODOdOfBedgo97HitJNcRZzzGEIGmV8n7oi58m5D3mucqmUqIRsKAntJK0Oi+S29GYI+DpcI&#10;wIZo7WFr3qPrz/q3TXQt9BayLk3MLO9JuXvT3lrEivCF3vxkLVkJmio4apSjFPWshYkSM6TTsF4W&#10;1itiJiVqgVdZJ7msF35knnMZwUw14qpE7OO17FA5hmZPOrUDhVh7zAk/3MFivDvtq4Sd9Yx/sjO/&#10;OFhtj1DQN15PeJFPP7mV1o88e1OQFiJDeWKjGP6Jampdf239cL23muvvLA525Ai6XA7P1ELrusIb&#10;u8NTWfO+0czZG/su3z+7bbQ4lHNvn+zcPN5BqhxyVoOOjEMPblEEsTpVSiLPvjQkGfdENbNltAcV&#10;9KpFeERkUGfUg7cofSAbQSBEdARCJkfdkRUCaXKkhQftgGxHS3Fku9BT2jxSn+suDOai6PfxShpv&#10;ERPh6HFUE9JIZ4QIJxBUIBFB8AA/Y+VUwkK0tAeyoemO7HRnejAfRPvjHIABg3GyfqADrYF80M5g&#10;oDvuQWsc2Tg92Z7NOHRIPl8vznWXztw6P9tV3Dc/cnDt5Nax+kJPBa1a8ln70oH+THj3zCC4Qkui&#10;KdDOPclA1smidOQM/lEQ+N841IF8OqOuTcPdyAFp0deIg/iIg3CUhXqh1pPtacTn4N5AyqYBb0Wv&#10;CeGbhjsXe6t4u2t66NiWObQGSumKeXPkuwHjWDmBtkU1EYJalP02vEXOaLGpWg45h1g5h/4SU8/g&#10;H/ygkVG7mU6Iml4OQXejLMQHJ2iW8/Zsvfr4oU3DPZAk0Z4F7rvj0XIGkmGJ0+Ltigf60pG+TBRC&#10;I6RTCu6i/dN2Q8SghuyKmAiEHIhMNg7VIQ3Cv3Wsf9v4ABIiz55UmAQmgnPdlb3zE7tnRme6ypCE&#10;E1YWAiTKIp8kV7LIZ6I935eLQSCE4DdUSvVwBqwgxNK/hnfNjY2154yiZsi6EGghMeJxoJAoBsiN&#10;uRAaEUKB2HLItXG0d9/aKWQSt7GQQmk0xIHkibTIGX6Io1TmRCrkiVeI7NPJUSJyQD4E/nEaER8s&#10;IXOI0KCM2wxmprpKkG9pbsgfOWCphItHyLrIAbydt3875Fg3I0EErG8oAslRHDhBNAo/IxNUGRGQ&#10;LYjq76L6eAUGkpx28nA5jeTIBzxMdBQObphFtlTNF3EgIWOhRloIzMgcIbM9VcjVSEKwZJ+jPxvv&#10;yyTaw95qyFfw2nNue3ciVPA6qyHPaDk/VEjlPQ5Eqyej7VFfQK/0G4mmV8iizmLtSnjzQRv8cSeL&#10;QC+WL844f8yhi9q1SbcpwDIZlyPnwdKqd6uVPi2xagtP2mlPOWwxiwlUDvr7c5muRCzutPltRpdV&#10;7zDrbEYNsdpm0lJDciad0qJX45GoFdiNXoeJuDa2kgoWI56IXe8zqhNuc3syWIp68Ri2sSGrDgQP&#10;trCU15oLOvNRj9/Bhv2WZMgVcpstOjln7pXHSgkkwPB4rEBoFEssYrlJKNXzRJq2NmnDj2TNP2AE&#10;q1jJGjV/paTxe8q200yKZq1ojR3ShUnh1oudOrEfMq2LTbpZbGRxizSgg+giSFghGyjCBrFL2RjS&#10;i4Is36VsNglPNYtWOuRr4Koav6cXtTg0cqKty92q6zUwSY+tO5ewMzKzQtSRjuZDnvZkGK/6Splq&#10;IpT2OVA77H3ZgKMY8iY9loBR62YVnako2oEDZRmrQmxVieAfxNypFEZKmXLA42VkQZapJ8PTndWJ&#10;9oJPo+xJRRJWY5BVpR2WrMvSEQ3mvLauROTojo171s5mfXafngkYGWy1xZC7EPS4tZDbTRmvzcnI&#10;I1a2GgvCjTpMKa894bVHXZaYGx5nxGZ2alTYo+MWtj8ZjOqkDt6KiYzvgo3jv7zg4PqO2JkbBq87&#10;seMnlxw5b/96og8dMx2cKG4o2hYSzFxENhORDfmkVasgZxaV7ep2m7pqVUF87XQo625V3aPsdshq&#10;FkFGvbrLLu73qqcS1h2dyYMDlSu3zj5y7QX3X37mXMpVM8v73PrZZGBrZ2EmE53JJSfTsZrLkjEy&#10;7W5Tb8zTGbTm7Zq0VRXSin0qvlfeRgxYyXkhOT9vVPf7HT0uy6DfORLyDAVc8HdY9Z02Q81lwgIY&#10;wWHDoCQHJ70iyBmexQmqngxh9fMqRBWvveK2OUVtMZ0qazOghdFcZjHfpVFk3fZS2Jd2Wt1apVst&#10;h+vVKNGVA/n0TG9nLRo0iXhmsdCrUYcMWrxyqGXoAjqMWVmbXS8D6ZU8k1YQcGl9bq2FldgZiUUu&#10;wrCxqiRqQXPK76ykIyphs0bGk4ubBW2rVHKe3a4zGpVicZNM1KBuOzWoF1uVrfK2lTgirlz1g+/9&#10;8N/FSmmzgLeyqWHVmtVtLa0ygUjexpM3tsgbmkGK1U3yNa3KplZ1q1DRyhM3tratWi1obhW0tvBa&#10;21pbm5tamhubGxpbW9qIBn8LuQpXyGMkQg79lepUMpBGJQXp0BQGjd1mtFkNWp1SKRMaFHKDTKbi&#10;8YQNa6RtLVqlTC0T85pWK8T8plU/Qi1YucBKPuzQWJSCoF1HJqyUb9USrVytlGfTKTxmLSNu9dt0&#10;Ma8lYGcNSgHayqIVG5V8aetKj5k1KGT0dl6TSuFgtRbOHLRgzSoFrxWvKGpL7TYbVVIzI7WzSq9F&#10;F3aZox5ryGlymzRWrTxgN7iMzLJiMVyDUgQyqWU2nQrZEvPRCrCE0kk+2VCAt/IUViqe7OveuW7x&#10;4LZNF51x5MJjh68579wbLr3wZ9dedefN1//0qsuvvei8my+74I6brnnonjvuvfOnD/zyticf/M3L&#10;Tzz04pMPPffwfc88eO9Ljz76yp8ef+vJp99+9rkP//Lihy+9/OnLr37y6mufvfIaHj9+8eV3//zc&#10;iw89/MbjT+LxraeeePp3dz973y+f+s0dj/3yp6evmwpopTh32WTNLG+FuumHkhX/Ljzl/1Ws+d8W&#10;yZqISVbwspPl4IGZ2iV75644uHDVofXXH9t03dHNlx+Yv/rwhsv2z527bfzout5D8/XDC91H1/Uf&#10;3ziAV9ccWQ/PpQcX1/dmtE3/bhScYpM3eHUC8hFMwGJnxAYFD92R8NuCdjbm0NN/nCmOi90TOwg2&#10;TWxqde56e4QjBPMIgWTDDXuKfmvSpg/q5ZhZUQvZdjsT5Fb7iY4cIsSsGmSI4y5yo39te7Uyn45s&#10;cFn0F16ZiII+Fq6oncXij6nqNah8RpVZIZA0nKJoI3cNgFT8NkbIl7c2ixvXSJsbESJpagDhEX6E&#10;aEQCu1wekWuczULVqSvFp52mEwqyEf/m2cmLzzh05aGDuwb7B32+uFiUlEoODw/dcvj0Y+Njf7zg&#10;skcvvOLesy66/dCZPzv7vKfu+uXf3vorwXg//fhvH3/45fvvffHOO1+/++7SBx8uffLF0ud/+/Kj&#10;Lz//5OsvPv3my8/+9vVnf/vq46+++uCLL9///L1X3n7/5bc+eOnN919844MX3vjwxdc/fPHND196&#10;+8PXPnzvlQ9fe+a1z17/8OMX/vr+0y8vvfHB+398Yle9f0e1c19H5/H+/rP6+450VI+0l86sd+4r&#10;lU+vdR3q6N5bqu4qFE4n0O/IZbOzl0xPHunuvHRm6sc7tly5MHfV4uyPd2y7asP6Ww8cfOSGW247&#10;dtaTP779b8+/+Nrvfv/83b964vafL7365tJb7z511z3P/uq3S59+8dqDD9904tw/3XnntcdO3zRY&#10;2zzUcd6u9acvjk1VU2t7SkfWT8K/rre8bbT7kgNbL9q3Gf6BdGC6PX18y9y5O9eBDq0dR8LFenHr&#10;SNeB+REkoRakZ2qZ/XPDu6f68RYn8HP3rLvowNbjmxc29nZOFrPzHe3r+3sW+zpxgJnpLm4cKB+Z&#10;qt+8a+7hs3Y/d96+Z45vfeL4xqfP2/LiZXuWAWD4n7tox18u2UVR4bdvPPrhT87+9Gfnf37HhV/+&#10;4mL4P/rpOZ/cfh4I/ne523+p0jCSPHnOpkeOLT54ePahI3PwPHZ83RPHNjx55sanz93x3GWHX7r+&#10;3L/eec3nj9y99MrjSx+8tvT+q/feePmeqaG1fe2Qd3Be3TjUBQEEQsFYOQNRggNxg/AjfKpWwBEd&#10;B2Acs3EGhhDUn4mCKOICKQaH3sn2/EQ1N1JMIROcjZEQgfP16vaJwS2jfQgveKw4bCM+Tstr+zoW&#10;etqRQ28qjIQURsJJm6riUWCpNxMqRx2THaktvaWFdGhAr6pLBMMyyRSjmNTIJjWSMY14ghFPqYTT&#10;CsGcnLco5W2W8XcpxadrZMd0ihNa2Tla6UWs7AqD/Dqj6lpWcZVGDrpaqwJdoVJeopBdrpZfysgv&#10;0ygu0ym/BYCl5+jlZ7Lyw1rJPka8Sy3cphRtUQrXywXzUv46VjGtFg0Km7obV/Y2NUyJRZs1mp16&#10;dq9Jv9eg3aVTbmGk65TCWSl/Qto2LGsbUIjqclGnhN8ubK0JmqqCpnZhc7ukqUPBHzCpJvzm0ZCl&#10;G8cwkyxB/tSTuKRtIUaRMrFZq7HosVcD7rzLGtGTr04h3UAEyzg1utYfudQtEaPErFjNqlc7nWK3&#10;W2o0tuh1jXYTz8y2KkWnpCOmbMScCZuSXl3EwQStypBFGbOpx0vR7ogtZ1Em9YK8RdjuFnW4+e2O&#10;NVXrj6bSvAMjpos2+q/aFb75UOqX57U/eFX9lV9MfvP4lqWX9n3zxNq3f9fz9v2dnz/Z/48Xhj5/&#10;pmPprdGl9yaWXh8g9M7Y0hsDnzydWXq7sPRa7OvnI5//Ofn5M6WP/tT55u/rL9zT/+jNvXecV714&#10;W/SMae+BUf/eweCWTtdiwbq3L767J76tM7a+Ep0rxqaLsclKfLwaH22P9RT8i6Mds8PdfqtFI2aM&#10;Cru0SaMWs2oJA2IkOo2UBWlleqprS2BapVHPGA0aE0fEQ5WAlwFg0LIeMIiCrxQAxmHWafbDb2Bs&#10;BuakTjDCDYxFqyDqv4xcq5IynLk7CR9HlUZey5pWXpNA2CKlADAYWIZ7FSJmGZMGwYNHhMsEDEiO&#10;s4ZIq5KwFIqmJqDBGIgr/SQADGYYGVwn0fQ1B62sj9imVhHtZIOaoNTwE1a1kC38bkvEbY8atG6j&#10;3ms1Bx22iMsRc9kTTmICOul2pAn0Sy5UyTqtGRAO0U5LOuwsRZ3FqKcYD1eyqe58YbhQmsqXFsq1&#10;bYXytnRuYzK7mC3N1erzg+PrZmcWF4cHpjtLBPrljGkt9nXMdpWHCkmIz2GDGkdKSL4znaWOqC9u&#10;1tL7lTDBEYcqDWNlgNxdDbow0xG55LNjWUB8xEFMLCY4l0IMhAvZsBxwYpNFttiFiXJF0BnA8Ukj&#10;JYI895agsyE3XTdA8CNPcAJCthDS8UgXKIpAowj4iz570WvLcDc9wcWK1BnzYyGCtI56IVusPKgX&#10;VrBqyA1JmW79VC6GH9IrZOGZegWCKoRZCM7wQ/iFH3IuPTmAVURGWhCiUemYfreN5J2JAPiHZ26g&#10;o5rwp7wWHNHTPmstFeznbv+lhMfOTHiyp7I4Uh/tLJRjkJ7M3cV4byXVngllQg64UwO12eGu/vZM&#10;vZRACA6cqYCtp5wc6S525CJxr/nfOG0tApzApVqe1KUGPP/VVTVHySWOrXFizFNwEnox0Xs3JVlk&#10;YuUMon6r6dXB6YNOeDXEIOpJM6r6oaCRgAEhU1/Q1OPTt3vYklOTdzBZDk5LGqUxVhRmeP5lW83w&#10;aAVB0H81futRNBMiJnBbEB5ABCTUi0MGSdiijII4+DZolPlABqkXRALlMZMsSuFbRKbqlcuqliCa&#10;A4V4baq0VZkyyxOcovNJ5IOzxpnndLMI2ZQlt7YWMJIbiAPGLhdbwSu9lLveWJwxy/JmBbl30yQv&#10;EySVu2LTrq4T5VSmxybvJCGKLpuKKKK5df0B/YjfOErUsLj/3L3sGDE8a5wMGSaDpomQccRvInfZ&#10;OrVddmW7SVY1iks6YUHLy7KiIvJ3cFZAfQaiKu0zkOtIg+bxsGk8YELjDxEAQEVKtClqFiVnZ1tJ&#10;TKRCLHUxtW/VRk8aR6WKeiBkC56RcJnwSDWDzVJydSj8CKSoD7FByg4uXyH57eWRAxz1uTV1q5Lc&#10;zAoeENnDngxBPgZJmWAzkjL8Zq5Em6qTQHpy7spSRYWUyLGBcJRFcHE1ATOcKgJdOCBKK7tJibpe&#10;EKcDR5X/yM3WHGJddDKE7Oos+pEVRTR88tGAmh8lw1iWx9A1c9dg6yVZpDLJi3CNsgJGuE6U0fFT&#10;Gl4cSTBCMH4wiogOsYjYgtaLow51wUg0gGPodBTk1hKb6gRFIxPqJJGJxqlQf4efsktTcagJDoeE&#10;nBpuGONwGeKFhw7LZd1fVaubAsPwg0zcDcEYopRQL4OEA/84TFdPDE0nwJiZIt8YsTg8yBI0DmgZ&#10;9MXYRnwOfiYTDWygdnjF4YInoVmwjSbCaHGoqssaxmQIcZdzE6u/BMpF5tRANEdc6UYJpkyRrAkn&#10;lwVK6OJ2Ot7ohx2kzb+1IcwtShzoSG+T5ZKgSZfN4VJQmbawkdx6WySgr7Ibw8yrHQJxWux9yzq+&#10;BmEVrl1BIK6QcWwZ/UWIVUbM23JamHWzuMcs7jOL+uFaxAMWST912bZug6COcLt8yKkYdavHPOoJ&#10;UJCdDehmvMwkZ+p5HCE+7aRfNxU2zsHjUAzbZEgy4FQOuVSjcK3SHrOsh7p2eZ+d2NQlM51wqyGA&#10;pV3dC5aM0g69oKLh5zQ8gvyRgcoLqNv8CmLB3geXGDNow5IVZiWkB43yJHGJMi7V/SX3NHNWEE66&#10;BmJyP/HtNxBk7UKPkEFL1zRFFn4Crp/E++GSj3WWp/+3xNlS5rTVWWEK6z92BAoPoxPpcoE43KcG&#10;6NlO7r5YYhUAKz+Wr4hpOmKa5b4LmQYF2EkPM+5UjoDQOGSb0E3ZlSMWxYBR2quXdIFM8m6iJqvp&#10;0XPGrvVScnm5lamAOBQ8Z+QX7KJ2r6Ie1g6G2dGQbtSvJVcvB/UTPv0kMnRpJxzMuE01alaOWRTD&#10;ZukAGt8mQyOTi2zJ9ytqMpJRC1QN45C7HphA12Aea6lZVTaoiGo19yHISZgW9aUD1cSRTVJ2KWo+&#10;pjvI1km7qSs2pmTXlOFa1UWLqmBW5pVtYRUvouaHGUFEK4rpxHFWkuAM+8dYeYTY9lckjMokZygi&#10;Y1bnjMqMWVWwaytOtt3Jdjh0NVQZzFiVdZuy36EeBNlVAxhFelGnTlDT8tvhAcGDR4u814OmMIxx&#10;H/RgCnQaRQT8xpocNAxjfcaOg+pj/eQWZ0L0cl+ssVh7KWGxtaN9NHW3rtel7cHKrBXkEQ4/CIEB&#10;Y4deYgnbvCCDlNGKZHaN3ihXt522Utbc6jEY8uFwNhTwmY0GuVje2shfdSr/tFMDJmM5GglZzBo+&#10;T9XaxIr4oJiT/NndU0jgxJML2VI+k1svlvNOEfFPddqUfkg1sgadaEXIKI4ahEbe9/Mudd6jiTlV&#10;LqPIaZOHI5Zo0hEKW3FUittYP6twKEUBvargd5RD7qTDWAw4I1aEK/1GFbkhTyezqwUgnB3djIRe&#10;tRUyErPMOKLRv2+2TQ0MFGIxqyZiVhOFYKe+I+7Neg0upg2nipRLE7WqerK+hYFKb87v0QrbY3a8&#10;TTjUQ+XYYCmccumybgID96Q8/Vl/LWKLGhVuJS/ESnMe01g1XQm6cJocr+bGq/m8xxZkVQmrHkfP&#10;sp9cfJK0anEArQYdOKd2Rj04pyIk5zJz2Ko9bmbgH8hGyn5LKWAJ6iQ+ragj4uxJ+xMWtVPZhrJi&#10;FlXSyiTtmqyTzbr1KZsmZJARE8oOTYCVdCY9m8e6u9O+oF4KFyE+Vhy3qisRez3lq0YdOY8BkYma&#10;Zp5gltUQQXa74s7F3nLJb6yFHSm7GuFFnwGlTLQntk/09meCHHRnBLcdEXLyTtl0EYMaLmpU8JjB&#10;OfhHjRANbysBO0Ha4l4c3/tzkaNb1u5dGEvZDd1JP47y9VQAZ264OGf3ZcOIWQqQy1qQam1fx775&#10;sfl6tScZgMBQ8pGDO1zkOZgjd8z0pUNj5cz6wW6cqodKibneyrrB9tFydLIS2zxU3TZS7Y3bF7vT&#10;J7ZMnrFhfMtw+7GtM8e3z6GmHVGw5J2rZwtedrQcGSoE1w9CgAnWky48znZnpjqSAzk/HvuzvrFK&#10;DBUBAxBRQBAw+tIRiD2QJdACGQdpB1Qcj5AZIHLgFff1qxp+cD5RzUWNKiQfLsSHC0lkxUk+Pggb&#10;6FnUgv5FAtEF8glyHsiiOPKxKjxI1ZsKorKIWU/40doYJEgL/2JvFYIKXkGeQZtsGx9A/lvH+me7&#10;irRlkOd0Rx7MjFfSaDG8RYZoVeQ800m+u0dWeItw8IP+on/04C1NNZSPgUO8RSngGX2Knr38yL7d&#10;M8Pj5GofYh8JuaF0jF4iCmbx6ETI+oGus3as3zhUjxiU6Mes0wAh6vIje646dnDzSB28TbZn986N&#10;T9VyKBezALyBE7Qq8iGCmRcj0I0aIS1qh7T9GaJ20B4iIhk4pCMBbZ62E01c+NEpaBDMo0Prp284&#10;5ygkTIy09qgXYwlC2kgpXY14kjY9Zn3eQy6dzbmJKm0t4l3o79g43NOdIHmiOHQlqkC7FY/oDuSP&#10;fsFbTNg6p5qA9kEIhM+C3w4ZshJ2IzmkO5QF2a8nFSYfl9iIlipGNVGoRftEPBQHpQIhBL+8zwY2&#10;0pyqEJUeIVtmPRYIlqPVLDzT3eWJjgKEQyRBHATO9lTLIRfYRlmoFFy8Ag/IHBnS/PEWcSBVIoQi&#10;sljfqMiKmGgQTBPIoigXKyfWT2SydrBrsrMIfvCI+EiO+GAGyZEEBGZoTISjRCqyIkM8Lg50IgkW&#10;UiSncC/qiwaJWXXrhsiUpDIzkdJDLoSDKxSN9oEH0jLywSNygB8VRDsgOeKjdqg+NfuMGqEdEAGv&#10;kAnkZzBmk/ORMxjoSpLGzHkJ892p8Obx/krYYxA2bZkYvO+2G/tycdRuz8IkFn80jlcrA5/rh+vg&#10;DeViO0AguApzVzzCg7cOpdAibcNjxKyNWnRhE/YINfYX6vp0ilrMj73Go5Fho9k9P7FhpJd83OO1&#10;BYxMfzk9UMkkPdgo2bjLlA04OjORUtSLza6WCnH/6asS6Ca/HX4PK8/6bcWwK+40pL2WnnystxAv&#10;hJz5oCNk0Xj1iqTbVI37ShE3ImAjS7hN5FpfK7FsEbRo4w6jl1Vq+Y2ssFknaNHzW8xivl0udigk&#10;NpnIJOUp+avV4jWMpImRNKjFjXBZRZtRzUOIVtakV/LMGoFdL3ObFT6bJuDQec1qj0nlNqqcermD&#10;ldu0EqsGJHbqFRZGpJW0yNtWylpXIludtNWkErJSvkkp9ZrYmNsesBrtWhX82ZAvHfAEbSYQ/IVo&#10;kACrTmva50h7rKhsxm3BjozGRE3RU1E72al9BqVXK7ephHAjNh02cbR/KejCOEEvcHPEghGF7oAf&#10;aRGedpkRkrCTWzlp72Mk7FmYOLJl7VAphV7j/nxBceaOeAADDGVxo4vcaV2NeDHgdy1MdiRDLo3M&#10;o1OgMaM2PY4NSZcZ+eNUEIarl7sUfJNgtUWw2i5txrEBRw50n8+iQcuY1SKzgm+QNJnFDVZpk0Pe&#10;5FK1ehiBVytBBQnkbNZhEaD7AjZK7OlRVhFkJBWvteA05h2GIkaIRZ80aDr8rqlK7sjmmWLQYhSu&#10;xt6NBS1h0WDr7wi6o1plu9dRtpvjWnmaVSW1iohSnNUray5twSCOK5qS8qaKVjTo0E55TDM+y5hd&#10;N+7Uj3uME37ziNc44GbrDqZiV2PpRttiaGFBAKH10JhYEDCV/Fp51KQBJaxs2mGMmbVeRurTM25W&#10;5WTkVpXErpL6jJq0x16OBaI2IwHOnRa8tSrETq3Cb9CAHGpZ0KTzsmp4yCuVxKIUh20GdD21cx5y&#10;6FMBu9fMoPUwzMIOU38131PKuPRqi0ZWwIqaDFm1cjMjtejkThMD0ikEopaVUt4avUoQdRsTPgsG&#10;qk7B4zWf1rTmhw0Np6xafcqahhWghobVoKbGNa2NDZT4axoEjWsEDY3CpgZhY5OgpVHQ3CxsbRK0&#10;tgg4l89rFvDbBPwWoYAn5rfilaS1WcqpAiuFfI1UzCpkBpVCo5CyaoVRqzazGhA8eNTJJRoRjxG2&#10;qQVET1fOb5PwW8W8FmFbc+Oq0yT8FqWo1agSRh16n0FqFK+xKNp8VoNJp3abDUZGJmpZ7bZokwGn&#10;rG1V0K6Le80ug8yuE+dClkLc5jdLTepWrZSHmBqZAGTSyNUSnozfZNEpdQrRMrFK8TKh0YyMJI41&#10;p5TKJwIxvz3qs3msOrNWhnCDGnGEIL1KhEeTRgo/ApGhTa+06VQEIZaJtOI2u1phVogsckktET5z&#10;+9Zrzjp27Ynjt1524U2XXHjNxefcefO1v/75rTdfcdHVF51923VX/Pzma+7/5c8e+PWdj/zu7kfu&#10;u+fRe++B+/j9v3n6oftffOzR15566p3nnn/3hRfefva5t5599t3nn//g5Zc+fuWVpQ8+WProI7hf&#10;v/32q48//vxDD33y8l/eeOKBp3/78z/d/ZM/3X3bXE855WBdKgEmHcYnFmSjtBVkkLRoBQ2KlpWS&#10;NT/UtJyia/0RpqeX4WUcus6YYzAXHilFhvKRgldf8pmHi+HelD9ilOIcjsN5wWcohy3VqK0ctuX9&#10;prSbDZoVLq04ZFF7DDKXThYwM3GXMeYxhRwsBuL6sV66PVE9XawJWFKwFSIELrYSBGJvwoYIacKn&#10;keGQk7KoCWgtafIwIpzGE3adXy8phh1dGX9X0o8Sw0Zl1KyMWZiQQWERt/m1iqLf3Z9P1LOJrA+b&#10;AjH+H3Nb7awcHZdP+MJ+m4i3csUp/97WdKqK32JVKiBPdWXSdrVK2rBGK+BbFHLIVuRKAkYtb2pc&#10;9e//q+n739MJBRGDMSZRdJts/ua2vEa3e2BwIBztD0f/eMuP77zw4sdv+9nBiam1lc6M3hxQqDf1&#10;Drz36BP/eO7lzx975q17H7rjnIuvO3j0uiPHl977ZOntD5c+/nrp3U+W3v/iwdvvuWj/sQd/evdX&#10;L7//zRsfLH32t7999MXfP/5y6aulpc//9sXbn3z8+vuf//Xjj1577+NX3vvwpXfeff7Nv/75tXee&#10;e+Ojl9//7M1P33z+3Xde+uiDVz759NVPvnnt06U3PvnbC29/+vjzV+/YPxGKz4Sjh/sHdldLB7qr&#10;x0f6NmXjeyqVfe3t+2u1g52dp3d1Heruhgs6XK+fOzZ2/sTE8aH+CyYnb9q+5ba9e2/cvu2X5557&#10;YmHxrgsuvOnwkd9dceX911z7+6uvuXrvvq+e+8tvrrjqjzff+uYfHnzmzruW3vvgtfvuf+OBP1x2&#10;cCcEnMn29Nax+vqB9umO7Lr+KkQbantprJz4xdUXXH/26eOVJMLx9pwda/fNDm0Z7tw+Vt812Qd3&#10;J3cT8KG145uHOqg28BkbpkCItn2s6/zda8/fve7MzbO7Z0Z3TI3tW5w/sG7dnvnZAwuz24Z6d/ZW&#10;z5vu/dmO6YcOr3/27M2vXrjzjasOLl8ADM+rVx14+Yp9L12+9y+X7AJRVeC3bzz6wY/P+vAnZxP0&#10;97ZzP/zpOR/85Oz3bj3xzs1nvn3TsbduOAP04uV7X7hsz7MX7Xj87I0PHpn7w6GZh48tPnnOpseP&#10;rn3qzPVPnbXx6fO3P3f5vldvPeuDX1/9+cO3Lb37xNLHf3nv0V/dcGz35oHaWC4+lImNFVJz3SWu&#10;fei1NWk0y3y93B334JiNNoEAUglYcRTPuw3YpyAL4AwPcQBnexDkDiooQa7ZMTm0rr+TQsKQ4+Bf&#10;7CW6gziiQ7iDjIAQSCIQH3o5tWAQBWlw2Ib0hISQRKY6ipOdeYjS05XUWmQe8fXpNXW5ZFgpG5aL&#10;plSSeY1sXi2dlQumJS0LMt56hXCLWr5Drditlh/QKI5oVcd1qnNZ9YWs6iqz9lqT7jojc7VWcZlS&#10;eJmcf4VSeIVaerZQeIFCcblOexnLnM9Iz1YJzmL457Ciixyac63qMwzyPWrxNplovVi4KBZNS4Sz&#10;FtWYTVUUtURWrczxhO1C+YCE2WS0H3a5Tzcb9qil26Rtm2X8jSrxgkoyLhP3ikWdQkGN3wbqEPO6&#10;pLwOWUtV1tjB8Lv1kl4b0+PWd7oNVSdbsmtzDp0PW7BGFmSJnQ+6L2ddZogt5YBzMJ+Y7ioM5KNR&#10;s9ogxPGjJWBSxnzGeNAacLFmndioEToMchsr1clbQWG3oZTyJ/1Wu06GkxsOMJmQs7+cak/4cQwr&#10;hOxJtyFgkPpYYcymSDmV9bR9tN1fT5lSDlHQ0AiKGk/ti646MKl54Max9x87+PYft7/76Ka/v7h7&#10;6dVtXzw3/bcXJr96duCTJ6tfPFNdeq136a+DS2/1ffN4+pvH4l88FP3494EP7/V/en/8749Vlp7u&#10;XXq8/8v7ez/8Te8nvxv9/Lezb/x48L5j0avn7Sd6/Yc6o3vK/i0Fx7q8ZTbLjiaVfXHpUF67YTSy&#10;YTy9MFoY7Exp5fzmFacGHW5GKNeIFKxUo5fq9HIDK9NrxdjcdDq5SSvTM3ItI9eoFGqVQokfo1Lr&#10;GWIOmiLEFJeVC9UgaiNayxlqBsGDRwSadXaT1sYZiLYZNVYDY6FE4VuSXKSUCuQSvkzMk4raJI0r&#10;WgXNErxFchAjw558Ev2lhEdKCARJ+WrQMgasFIMrYvkZxMjIjcVUGxgetVSPV3jkdILpLcVus84J&#10;F36bwWczeLgbi51GDQKdDlPAbY+a9T6zIQiyGENWU9hqitrMMZs54XZwNp8d+YCnGgl0xkLdYX8X&#10;/LFgRzLSHQnUfK5iIlav1ebKlflgdLBYWVvu2JQtrgsnxuOZyY7eTUMTe8cmNm2dn10cINYChkqJ&#10;yY4cpudAjlxni/GJPbE97O1MBOtJiH6BIg7/DlPCooNojzmO9QEuaJhTFF7oaef+lDh5v1KBu4QL&#10;HojYo+UMImPMQ66HOI9lIW7RQULHuTpm0mBeJK0sBHCsGMgK4jn3B4UVkVEWhHeEY/XASoLMuX/b&#10;yOcp3N8vfvJhdyIIEbLGGZqmLgqCANsR9eF4DJkd8jtqhL0+hdKjXsieIAinkC8gz0LiQDQ8QvxE&#10;OIRT8mVPvQLRFRHghwAL2jDSs3/d9L61UxDeqVwMF3IrZHDEhBgy31eD0Lp7fnyiu9RXTHRlwkNV&#10;ck88aKCcygXscDvTIYiBEAYhIfaXknjEtC1FPe3JQE8hTk1Azw50bJwc2D4/hnldjLgzflsl7qsm&#10;/PDkgo6ubOTfNG0pTVtCy0treUkdP8MK0qwgC5eGw0X48lsdP2UhdxAWrfKKjejyEvDGxXS6mFrI&#10;NBA0En0vr66Lu7K3HjT2h03kTlaKi3g1xIwqsbBqGA0ZRxDTo+10MlWrgqhO6oQhDtn1UJRL2eKS&#10;NzlkjXa4imaicUthWvqW6j5y5NXyIzrugmE9d32pWU4Mk1oU8MTMiohJHjbKAiCDlBi40kt8eIUI&#10;iEZhML2YU5j7lvCIQPADQgQQtdZLiaImHGjX7tER2IADrgjmQRFQp7oDNUIci5xTpBMva8WRmyad&#10;qjrVPqTaVD4t1aMaoP+8c7R8/+IQAX0JTXLWaIkqLYioJ3J/6NMkyPOkhq6swyiqmMTkOt5l9S+f&#10;bsDPDvrZYRABlTnFO6eamHQmeOpJ4J8YeqXAnk1Z4jBLYm6XPhLIjbvZFOTXE2AVmRPEWloD2Yjl&#10;5y6LjFa/ale2YzwQ1IfcXklhFeLnbHp308CTLaYkNmbtqjLayq2toTFRLlXxJHjetxqflAduvBFa&#10;LoUWRLmiRC7y/A7RQJR+ElnkiqNXaXIQV8GmOqkFS+wtc5AtCj1ZHLkhmACQGOS0fUgTLX8YIc0h&#10;Ff0yQC8OYdCCMGAwnOyqPAWAMRSRDzcMykjFIUyUCEtoAUKadq6OJz8gMEkzBnGCmmXmBmSY3hzM&#10;aehi2JN7f6n/uyHUNUjADxggesDcsCdfKiDwv1pij3BoLrHYjPy5Iv7PaEdTEAjwW1vW/+UtgQw5&#10;6JfDYjEeUAv0JvnCAMRh/BzMj6HFka6X6JVq89z3HJgsBGikSsDfQr+k+8gHECBFF1zaON/9pAAj&#10;yiytUMQRITQyN7lIG5J8OISSjJaTOBynyskNSJcaw57cQg3iruAdIZiuhICpOl4JZBBijhAr0NQo&#10;NLHhLKhQwiuDsN2tHiHgLjP+T4Tly6cl11pz03DuJBnmvepZj2rOrZx1KabIRb/qKZ9mikYDAy7V&#10;IAdCE2SX06rsobOG0xWmqwG5MBhtyFmoJmaouQuJiU6nqikrb4ioW8mnMJyidpjrLILXoqO5DsI4&#10;JPA/t5rF6WrGWXVOc1q8aa7vqGo1seGMcc4pVZNwbpoTBJ0bA1E6ALAUgxCIwYnlnSPybQddYQjJ&#10;2/XCgl5IbgWmauWIQGcc1nwMDNJBHAx8cpKq6k7lALWo/O03QGhG0jVoZwTSEBDe4tHJjFgVPZyN&#10;9zrIrOw0KTronceslJjKJwrQipxVQ5RrLUzepMjZpEWXrBpQdYU0fRHdUIgd8nPwv5cl5prdukmH&#10;dtKumbJpZqzMtI2Zdmum0ZvoYnQNuoMbdVjBSmgTVJxb3sn1wOAfaw7BelUlkypLDeyTb3qkROmc&#10;NKk4a5bkLGIwUHDIy15lux+LpJYbogyIaHpYlGWTnNgSYCUpnTjJShJ6adIgS5mwAWFbUZGLAPSq&#10;OCVWmeAoySrSLPZEdYkQ1hCsjZoOm67Loe91GvqowrFJWjdJu6yKPrd2KGiaitpmfPpxLzvi0gw7&#10;1P1OZsiu6jOIu9RtBWVDkuVlrNKqXV6FaxIV9Py8tjVFQ5zKTre6E65VWjYKi9jisfTpMXhkBTPW&#10;Q3XVoWl3ajs4jeQKKoIGsRKEu4p6mRUlN5vJBRMprz1g1jk05D9Bm1pqUYoNUr5W2OJmVVGHyW/S&#10;IoQVt6l5jbKm0xQNp7L8Bpda7GfJBVdMy0pFwynq5hWSld93qkQ4PyHcrhDAjzgmWZuk9RS54FST&#10;ojloFGcdyqJNXjKLS2ahec3/F2WaCm5V3CF3m0UupzwYMSeSTgtDMsHZC8dNnNJAOMPBn3QYQkY1&#10;COczil5w/yCbTeIWh1Lo1co8Gik8KNrNSAJ6JU5j26eHcdrLea2IjLdBgypqYYoBW9Sqynj01agj&#10;6zWkXLpCwFwMWsJmRXfaBw/eViL2Usgas6nzfoOX4cUx07xs1qUJ6cV4jBoVVPex7LfhGIpjLo6z&#10;OIZm7KaS14ETKv1oEcdWUGeUwoEEVENkvM06TSCcd/EW8jbE7FrY0Rl1gSCTd3A37EIgzzpZeCCN&#10;L1PJZ857jQkb05cPlcM2MAxuwSe9JBiBqBHqBbaJzRP0bsg6WIoiIYT5oE4y3ZHdMFjDIwpCzj2c&#10;kWoUVPAYvWoBQobyERQKJlEX8A/RHYI6xHXwmeeMg6Fe9MyNRwQiBG8RgvM6TvybR3q3jvXDRVpU&#10;EJnQPw7wiDxxOkd8HOKRBIf1beMDe+fG57oro9zlrJAKEI62wlEehY6VMxRtXT/QsWGwk5r/BYFn&#10;avF4oadUT3jHK8nF3vJENTVciG4dqx9YHFs/WKknXR1Ry0gpPFTwj5YjnTHrTFd610x953TPQm92&#10;qBAcLgYQstiXm6wl+rP+wVy06LGj42ohL3owZTW0Bz31eIhc3Otz4hXcjrCvOxbsigYQZ7arDD5R&#10;HbQPKovH+XoVFUEI2oTWmuK+qDsVimhLoo6oPiQcJEd8EAIxMODZPTNKW4PmjOTwIB/658v2iUG4&#10;kHlA49zNOvRfFbQnN4SIwitScXitC6+oLIRw5I9oyAQjEJwgLbLCW6SixpRQCl4h2kQ1RzOBi2ZH&#10;QegOPCIVuhs5IDe46J3F3toZmxYuPbQHrzCYQ1jyLOTjADokkATJwQaqiRFOq4McIJghGpLjLQ2Z&#10;6Syt6+9Ec9ERBebhob1P6wg/wlEKPGG9ChVBfMhvnTFieQniGaZ2TyaClYGuA1GLFi4ENoRgAYE8&#10;BqkvYddHjQwqCwZQX3DIodFkhMNPGweloHYgMEC+OA6Te3CLAQfygdyLspAVHrH+gFAEfYUlCAQ/&#10;xELEgR9FUzCVxoefrlTw4BUHaFnBGPKEBy5iIh+khT9i1kCGxFsQUlGxc6KjgMwhzSIOXQnBGDIH&#10;D2ETs3awa9vU0EJ/ByIjnEqnkGBRECIghJaLbEF4RKHIBxEoG5Q38InISII2RM7cxxakOhCAURxK&#10;QTQ8LjcIArG0IhwehCMJckM+6A5kgu5Ap6A68OMtAhEBqZAWBD9KR6dQjNkq4+1ZmLjjmkvO2bsV&#10;+WN9RpyprhLe0iQ0c8oD4qMWaH8EjlQyKB0M4xEeWgt4OPiQXLIIF0wOFBIIxKjAWyQHP2AMmSMC&#10;EiICdihsFthQELg4AJmoDU2BtygdfCIhzYTWDoF4C37QU9jg4AFXyBCcIwQxUShqTcYbZwUURSAE&#10;DCAVAlELcI5wxMQr5Ilw7EcUq0ZCxKTVoQWhCLOkVS9oxPYKwoaLR+y2VqVAr+QZNUILKzFpRTpl&#10;m0rSKBeuBpl1YgTaDDKHSeGyqDw2xufQ+h2sz673EdVk8mcS0Xcw65wmLchuYKzcP2cGtRRk1ips&#10;erXLqA1YjRa13KSUwpMOeJI+V9Bm8pn1XhPrtxgiTitC4h5HyG6Oumy5oLsYIt2E1gD/qClcVAHj&#10;B9VfrjtcNBQdSGg0VBPxkYp2ECKgZeBiuGIIoXHwSJsOgag1mg7jCiFoFmSF5kJymjkCkS2S0EyQ&#10;w6axPoT4dHL0C4oAG3Tk4JH2C+0F9D5ytilFq77/780rTmlddVrDKT9Y86Pvw8NvWAW3bfUK3pqV&#10;gsbVouYGcUujhOCITbLWZo2ErxWfJI2Ipxa0MrwWdVuzUSrSCXmskKcX8Zm2ZlnDKg2vBacpm07G&#10;yJpZRVsQG3rEnfSQznWrxAGtvOiy5ExsXKMsW4xVm7mo11Utuj6vsd+j7XMxfQ71kJ2ZdLELfsum&#10;iHNz1LUp5t4Yd6+Nu2bjjomIZThg6AmYsHdjbIBQZTr20DJoZNQRhEAcjRCOFsNQx3mM08Y+ecwz&#10;yYUgPHJWnZXkBmWzDuc9+O2MDIE4AcJDwxGIELyFH8nR9fD7jBp4KvFgzGmGP2DVu/TqXNSXDrmN&#10;KrFOxvfb9D6MM2EzNVNs0ykQTjVWLRoZQoyMyGVWg7TyNn7LiramUwVta0T8xoY1pxFqXAlqbFzT&#10;1NTQ2NwAt7lpdWvj6ramNSBecwO/pXGZOAC4SdjWDBLxWkBifqu4hQDAIAoAMxKRTi7VK+VamYRV&#10;yIxqpVmjBsGDR51UzAhbtMImAgALWigALOK1CdtaFRKhWiaSC5qV/DVGeQsrXmkQrHBqBA6dUisT&#10;21iiWGRkZFls2e35ZMDuszBJvzni0Dp1QrdeaNe0eYzCfMw+3F3KJ0KYcaxSHPHaQ24rnYCYiSDk&#10;QF/pFCKtXAiyG1R6lQizOBV2+x0Gl1kDv9PEGNRiiviatTKLTm5lFSCbXslI2zRKAV6RcI3MpJbo&#10;ZQKtuM0o4bPCVj2/Je917luYuWj/nosP7L3mrGO3XnHBtRefdfOVF/z4motvuuJ80NmHdo31VHau&#10;nz60c8MFx/Yj5J7bbvjT/fe8+udH33/1L0/df+/zDz308mOPvfbEE68/+eRbzzzz/ovPf/L6K9+8&#10;+9fPXn8djx+9/PLSZ58RDPiJx157/KEPX3jizSfue+Z3d/z6xsu6k/64VYMBiYXXIG4NmbX5kAcj&#10;xygTyJtXYUJhpGl4DTreGix9ONhjVGPpg3whOu0/4RqETQhUNp4KWUO+5kfSVT9o+eH/XPO//5+2&#10;U/9D1nSqmrdaL2lxaqUxp4Fes4e5FrbpghZNyKqFJ2Jnow49VnusJ5gOmBR0XmCVwAICDxYHzBfM&#10;GjzCTyBqcSuO6O0Ba8amCetlPq3Ir5eQC1mc2ozPWAzbsn4TDttujSBgkCI8bFIlbYaMy9YRCw2U&#10;sr35FGZHyG4M2gwhp4lcQvz/o+w/oPUqjoRd2P9/v29mPA5gQCie/Oacc87nvO/JOeecJB3lDBKK&#10;SEISEjnnnMEkk8EYbJOMbWywDcZgm4zxeOyxdZ/eLR0z9nz3/+9atXr17l1dXV3dXbtq1+7eEbfV&#10;VLHwjK+d8a1/M5sravOJvuZGr1arOuMMmzjvodws/vhe6lKpCqFQPhis9PvTbnfS6Yzb7X693lNc&#10;vLml/cKJ6bMaW7a3tN+5c+91m7btGxq/eefeq8/edcG6zcfWb9m3fPXh9Vubwsm8K7Cqe/D52+95&#10;8Y57f/LQky/efv+dhy++49BFj11721/f/v3xD//z+PufH//kr29/90c37r8U+M41dz92030/fvYH&#10;H771zt8+/sNfPvj081//HvjT+5/9528///DN94EPfv7b3/70N7/50bvvvf6bD372+49/9dl/fXr8&#10;D7/98ye/+sPnb//hz+988edffPSnn7z3x1feeujoZcsra9qszpVVVVtams7p6zgw3n9OT/vZ7a3n&#10;tLft7urc19uzv7/vwED/wcEBYGdH+3lDgxdOTV48M33ZiuXXrF0DXL5q9YVrVm/s7HrqmmvvP3bB&#10;rtGxuw8f+fXTzzx+5VVPXn3N8V+9/cx11790512v3/8A8MZDD7/99JPXHdi5aax7pqN2VV8zjgNu&#10;Ai7D2sG2zeM9eA24DMfOXnv+ttUbR7sObV65f/3M2v6WNX3NW8a6964a37d6YttE7/rBtg1D7btW&#10;jJy3YfaSczZcvGM9tzYOd5w12Xdo48ym4dYdM30H188c2Lhqz9q5c9bM7du48ej27XtXrtw5Prxn&#10;oPOy6f7vnLPy55du/93Ve3577a7f33zg/VsOyh/6vqv8APiX1+z6xdU759Nf37Dv97cflgFg0o/v&#10;ueCju4/J6O9vbzv0/q3n/ebmA8B8APiVYxteODj3vQMrf3hk7Y8u3PTS/rmXD6x65dDqV4+tf/2y&#10;rb+8Zd/vHrnks2dvOv7WE8ff//7xz9/6ycO3rOuqH8hGNvR0rGhr3DrWhzTw9XqqorOddbvmxnau&#10;HJ3rberIBBEUcsNPlILCNxwQf7GpxlZf3d+BWY53IP0C6eHigJBiRWO0z3slIG8c7cPRWD/cQ4n0&#10;GUEjBbikOsY2KYAxP9PdPNlWP9Nau6q1fraQGfDauw3aAW3FuE6z3KhZZzGuM2vX6CtWa0qAtbqy&#10;DXr1ZoNmm1G3w6TbazWdZzdf6LBc4rBcZjNebTfe4DDeYNNdb1Zdayy9wVx+o1V7mV5/udl6pc1y&#10;pc10mU1/sa3iErvqYpf6Yo/2fJdmv12jBIA1G9WqdRWa5ZqKUYeqx1mRLlrgPeWU6KKizFJV/VLd&#10;uMGxKxTbYtZvLF+2sWLxqpJF44tPG16yYLSidEil6q2o6Ckv71NV9OvKenTFHapFjeVntOgWt1lK&#10;O92G7qBdnCkXsNf77DVee8HvwCBB82CQYLTIdxqYgqQYBugf5TWFDRwe5VUhZ9Rl4QEa89pQ5oA8&#10;/59nqE1bGvVYec4CcZ/da9FSXhnzc0kqMzXpCM9fHrLcyka8ddlYUz5VSIbQRVzmor7KsDlu/Vq1&#10;76uTzaqzJ717V/iu3Vf53G2Dr3579K3Hxz74wcwXP5r5/NWRT1/q/uPrvX/9Wd/xn/cff3v8+JuD&#10;x3/acfzVxuOv1h9/rfr4awUBr9Yc/37Vn5/L/fW56uMvtBz/Xvtfn2r+wyPdv7tvxVu3rPzh5YOP&#10;HKi7fnPw4LhuXcuZY1VfH6j81lSLerrdtX6ssHW6tzbmLzv9dN3iYrta79AYXFqLR+9w650uncuu&#10;cdnUTpvObdM5zTqrWWcy6g1Gg85sAgx2k9iDO78B13Dy+Gi5VXc+QEuGSwrnI75Os/fLQeL56vKH&#10;vuoSvapYV1GkJeVSUuCuvsIs818G2YQETakJkDHg+TCwBJ7qX96gTCozcouw3JE8b6STAh5byGn2&#10;241eEDDhw/6s15nwOFNeV9rvyQa8VSF/IRyoBWKhRiUA3JyItGYS3UAy2sFlCo823ZlNd5NJp3ur&#10;q0dr66byhbF87VR988rappW56snKuun2vs0jU+fOzO5YNzO9dWZo02T/ir6WocbK7oL4chc/iBRX&#10;dKS5ZrSllnQQx7w231ebw32WixpnX3rW8hKFgDYgg/8OoCu4ix6oUv4TXO134PKDiT5BS6Bbptsb&#10;UDVUkc44VdA2Q8o5zyPKpyek5Ifrq9YNde9ZPXPDkXMPb1m7vKu5Uey1EK+twB+ozdVHxEsADGAA&#10;rwG2cQfgH3eYEm6RH1HOxwJAkB8og4PbIl0S8iBQjqlAFby/ea8ZoASakx0NqwY71432zg10yM+m&#10;IUUGDxrAc1/e24qHvmV6mHLu4oGSwb2llvwGmoor+trIwBK2B5RpurUylvFZsVLkf3/bC8m+xqqx&#10;zobZgfaB5oLcMczlTH/bcFttS2WsJu77ioj4VtQ4Tx4E7Vb+B+nRNojDfg0n9vKGTGI7Y1g5Gjpm&#10;647Zu0jjjm4R6z2ZZjyDSZf4c6GIt+lFKBGcpHMgZh05+fZ/QjlAUkR/s96xjGcYB4SKYUuzz1Dj&#10;0ojdh3KD7/weX4AMl5S7ld8Mz+PIP6o6Kqp84q+TYo+aEisSAT/Jp3KoqTiD16P8PRFwKVsSZZzD&#10;pxc74dziL5gFuWdO2acoQFQ58S9VEfpV0oaAsUlu1ozaOgVYu+h1zEZ/xXZYWlfCNm3ifE5Fel75&#10;r9wT+xdFECVoEEclx6zDSjhWiEL+p1bs0HWLCFDMOhgx94uQiXKWsjiN1jOdcSkbf0UMWISBU44Z&#10;5ZBSEUtWAkgibBy1iM1qSlTpBMxv7YrbhiQOIMNsglVtm1vdpITN6sXGbuUAXiUsRGfrZTSdEhkE&#10;Qph0lp5W+ifgU+zWVTrrO3HgbZ8Sn5NRvf8G3hNnDisbAUXoV0THGR2vtokZwvRgXpEByESsHWLa&#10;KL8RpV0pQCVAJf7TKaO/MgAsY0tfhvm4rwTaBf9kCEqcGS7bitnFeeMhcxOjrxySLALAMmBGx+Ux&#10;xUFTMxm553WeE7kiuEQaIXOLEm+rkpvUrcqpzlCTG1KRob28mtUEMi0y9CwolsB/B/FtBCtFoS+i&#10;dHIGnoi5KgdHKyBvKX8FLpcbi0W5YEPweSIISl+U4K7YrS43Jc9vbZd72e0n/xwswSp+Kjy/uzfP&#10;uhPLQQGxMdrUOC+ck+uiWobApUgZxLh9IOUaZtIqk3Bg/oOGpGNcWd1jKTe960w4uxSBi//3VCqQ&#10;AAD/9ElEQVSYKnFfGfpVgr5K+HMeIAKpfwY5w/9hkgMMMaRghvkAV0xmj6bVo24HM2oR0d+0azLj&#10;nhIH1TrEkQPwJs6qNQ+FTYPzp9py6dP2+HViy68smb8rDv49sdz+G8hQpfwgQ/zfVwlkxq3TUdNM&#10;xDitwGTUJEqSdoEAiH8Gi485WN2jykoUGzHpgtglbxc/MkdcrCkhNJc4rpwVKvpoFb1GpznLW2yl&#10;zAGxOZtBYbACxoaQpYGRitjEHuiguV5MPJP4mTRajiFDH55YOMpxzV/W3ix2ptM/pEwzqigxYPEd&#10;AK0AcuIJ/X9CdykxYCUMTIqKQ3XI+cBYsKglyI88KKFcGRdxFjejI2opR3BLUOLfJ8admZNyjmc9&#10;4pMg8tx1qjt8BrHlN2AeCFoG/eZet77Tpmoyl9XaVA02dZ2ddUG/rO1yU6zYa6tvDuqaI7rWsKEt&#10;rO8IG1EC3cqJx0Mh63DYNhayT4YdUyHHTNg5G3Yuz3hWZ91zKcfymGUMXYo2UzaviyOvkRtCA5jw&#10;LlWjvazBUlztNbR4jeJkZsBraBaBzxObzsVXEQFdW8jQETH1xEy9QNTcGzTLX+r2+Exdbr3YtQzn&#10;looar6nVa2qR/3EPWFtD9vaQozXs6PBa2zyWVre5xWVsceib7Lpmm7bJhvRMPW5jt1Pf6dR3e0x9&#10;AdtQzDOZ9E83ZdbXxlfmAtMxxyBt+cUxCb0Bkzg23FbeaC4R/xEQx0vY+il361rSrv6UszthZ+IJ&#10;WQX0jXFbVz4wJPNCeoamoKElZGyOmNt5xjHHApaGkK0l6mxNeLrS/u5ssD8X6qsMD2YCPbnQQD5K&#10;pi9kawpYmmLO6vHu/rpkOGjRydeCHn2Fz6iOuyzG4kUOdYkLS7Z0iaFooaVsqV1VbKtY6lYVqc/4&#10;um7hKTGrFkfFpy3RLzpVvp2pDolP6nBdKARAwKXJBawJl9anWWJf8vVA0Sk15uLegGEoau326YaS&#10;jqGstzVhr/TrkwF9MmwFvIayQtCJjYW5idUlv9DHfpJvcrnVnApJc60xESCP8YQJhcWGGQc+CE3J&#10;ICYXtbD5sKsoAVNw4rVm3MbGhK81G2jLBXtq4p35SMqlDZlK6mLO+rirvz7FLRk9JQWalYORh+oT&#10;0x35seZMR9ZfH7E1RMRGhPZ0SNm1mcC0xbNtSYggYlsyknWaGiLcFdt8MY65i40LyJhWXcidthvy&#10;Xhu2L5c9VfHGqKc16VPOy3U2xz1VHmN92IET3pUL44H3VydIQRCbgMOOxri7Puqc6qodba2C53zQ&#10;kvMZ4bM26hhvL/TWJhqTnkq/KenUFELWiY7qXWsntk314+pXug3rhzt2rxqHGq00Rl0jDVlAOaE3&#10;knFoa4M2WiTFnoY3TG1scWxufHsMa+m6S7ucHoEjA9jY9zj8XK4d7CJTE3BSC4O+Xjl4BxMfNBkM&#10;ppb0AZAYhv764Z5Vfe3Y99j9awY6aYW2kNK8uQ8gsdnOhhXdTfAMb0CbODc7PlyfIdOeDky1Va/o&#10;bpjtrFsz0Lqqr5nL6faaLZPdww3JlqSb8RL/W4rZN451PHXnVXvXjq8dah6sSyhbgStX9NROdxSG&#10;G1LT7XXCc6jJ0oWtk0PkYRse6B0ZUpwW+KRTpPL1B70g3T47tnvV9Nkzo9yinLty0MnTHfpICdS4&#10;i2QAymuVP8siw9nOJqTB9EAydJN2t0wM4tvgGsEJGehDBL8IrnbNTVECG1BDLBRKcVFIyiWp5AqA&#10;LJikME+jOEhcyi6Q3zY1THNUhM6msX74p13y4DNMVGc4KF/Z0wpBRgpk8htGencsH988PgDndIEe&#10;Hdgwt3G0j4oMfaXbIiO1lFMF/pn/BZ8davAJUAgaacKipfv0HeHQcajBEtOAS+4iH8kh/QWYCXQB&#10;9q49b8/BjauQA6QKfsdIY0E6VKxulrx09rhED1COf4VPxdrnEi2BQkCktA4z894mHDI5kQl9hHNA&#10;zmqa6y2k2zMifIvGANAkAERQPmgSCNKEdAXx1qTHuHvtLP4eVQB8RfjhFqoGpxEFGLehwUVAkbog&#10;ZNxmyKacxrqoFxVHiVRQ4MuKaNTWTGTDeP8FO7cAu9bMgEaVrPJ/QZiRdKQapPtQhlrErKa/VIQf&#10;CqVuRCxtyrHMkAUNmVAC/xTSOoWyd5AFR76Bgn+agxR5kAGEjK8rXVyIIGc4oa4spy1IoZahQAmu&#10;NRSoLtmDDRoFwOcSlkDmrrykI3BCHgRuQRwJwD+1qA7QHfKwh+omlbWoTmdpTr6mx4WGH1xuPG2Y&#10;5C5NwJX8CpsmECwShm3GCJAvMqBDIRQYIBqCCKKmFVqnFUpgiUsAlqAGPnRgkrrcktJmZMnDiXyL&#10;R4bq1IUriANkqEg5NKXopASgCRvylQTEoQwdyiUmVUCDPoVQhsOAvsyjLnKULbYULdAt+ZZVvdSm&#10;K3IYSuQuEDJeqyro1JH6bOqAQxt2G2I+czJoS4cdmbArFfw7JAPOL0PC75AQ99lP/HDMa0sHXGGb&#10;AUsg5bXLf/diDGAeYBWkfQ5KKkMeEerz2gtRf0M62pgSY8QcoL/wL2c4I8LYyfGihD7KkSWlELT5&#10;ntJNZAUaPUVEDCK3Ena9LJTxGIQj5zaFtAUgGWhCGYFDBwQwAajRNJzIEWECkwcH9qgl5QxZ8kx4&#10;xjdmN6gWL6hYvHDZaaee8e//dvpX/3XxKd8AyMvMP4CIEC/81pIzv7HojK+dedpXgYWn//vSM75e&#10;dOY3gSWnf23paV8rXXhqyZmnkFl2+tfJ2w2lIY+BschGXTVxX3MuyrRvigcwA1qi/iafq95tH0zF&#10;x6uyQ4nYWDYxURVdXhdf15RZW59aVRWZy4Y25ONn1Wc3FRLrq2KrKyPLMwFxhljM0RPBjLbXBMQx&#10;tvIbODoFIDFpNdFrMnSWhTCh/LqstTJmLy/CxmOIow5TyKr3GlTYeFh68jKp/Pu5NhFiiCnJBlxM&#10;AIlMLc3i08GpiQeZDLmgO+Y0MzeYBswKMmJzsFlr14hjkIMOo0NfbtOWei1al1GlL13MHGMGUm6q&#10;WGYsX+pXfmfLXU3JArdFFXQZzJplSxd+E8EWLTm9vGTR/3MAWMaAS5ct/v8ZA5bRXxkANpSXmtXi&#10;T8AOg86iUcmMy2QAyIg/BKsr/k8BYJrTlBW5zNqEz5oJWKKOclxxDLCI3WhTl3lNuqjLFnFaa5Lh&#10;3qaatpp0S0H88q05H6/LBKqT3rBTG/fp+9rym1dNDrQ3ICLEUhUPVMb8PqsOOci/+f4zsDzdJnXI&#10;aWLBeswa+Y9hgOqUc0l1qMm3/CG32WGscFs0Prs+6BK/BOYWg+Ixqhl3a+lSa9HiKp9r0/jw4a0b&#10;j2zbdOm+HZfs33HZebuuveAAcP1F59193aUX7D2ruy6rXfItc+lCt64kYtdlA/bGTLivsWq8s+G2&#10;S48+dMNVzz9wz4+feeKXP/jeu6/+8P3XX3nvJ69+/OZPP3zrZ++89vJvfvzaH9/79Se/euu9n/zo&#10;01/+9MOfvfyz7z70/Qdvf/L2a0aaquoirkJQ6IqaqA+oRt/yBAl7M35nzG0XU04cz/D3uAizGgWI&#10;c2FedgY+hV9Xalp6Ot6HrWShvXSRdvGpEZs26tADQYvaoy/FfYi7jIWop6UyBs/5iDvhNoVtWgpz&#10;QQcLEO3NekF7sDqkokY/SFUjlS2ts14oiVo08JD3W3MeU7Xg2V8Xdac8xnzY0VmbLMRcNQlPZdge&#10;tWuC5nL5r4HKoKMhHiiEfXJXPcBiSfoccY+Ngc5GvAxNyaJTixeeYtQWOyxqq6akLZezLSsq/+Yp&#10;KZu9M5ur8ngdxSWGMxee8ZX/j2XJ0qzTVen2+FRqcBIWa3cydWBk9OH9Bx85cN6NmzY/sP/gkxdf&#10;cuNZOw5OTt976Ogt+w7cf9FlL93/4E8effK+S6/sy+YtCxbvW7762ZtuP/7eB8ff//C5W+/57m33&#10;XrXz4MevvXn8j8eP/+H48Y//66PX3/nO9fc+fM1d7/3wzeMf/+VHT7/4xvM/fO/1n//Hbz74828/&#10;/fzt3336y9998euPPnnrd5/+4vef/ZLMBx/+7LfAJ2999Pnbf4DIZ+/96eNffv4fv/6PP/7i09/+&#10;4M23n/zhu0+88M53nr1o5dout6/T7ZqtzKxrrN7UWruts3ljY/2WpuZtLa1ntbad3da+vb2DFNja&#10;3EK6r3/g/InJC6Znjk1NXza36vptW1c11FdbrXccOvTcTTf1xGLH1q371VNPfe/WW2/Zv5/MXUeO&#10;kP/gBz/4+OWXn7z22lVtzfvXzOAR4DdNtORxB6SbQ8lle7bcdHQvHtDG0a5NY914Q+eumz6wYXbd&#10;QOvm0a69q8bP3zJ33obZbRO9c/gU7TWre5t2rxy95JwNF569dstY90RT5cqu+l0rhraOdeyY6Qfz&#10;wMZV60cHBxrrJtratk1N7l0+e2jl9AWzo1etGHxs59zbV+/56Pr971x+1id3HPnwzvM/uOPI7247&#10;9P4tB9+98dy3r9vzq2t3y2Aw8N7NB+RvgAHx69+T0V+59/c3Nx9496b9v77x3F9eu/utq3f+9LKz&#10;Xjm24fuHVr943qqXzl/3ows3Pb9r+sU9s98/d/n3z5t76YL1P712xzt3H37/0cv+8toD//mjh4//&#10;6Z3jb7+0Z7p/tJA8e2RgsqF679zkrrmxdUPtg7V4cwn5WbAMCa/sadyxHPN7bMtELyLCn6r2W7CZ&#10;Zzoa8dFwDbCTsZmxzEkx4L8MWNHYz1j+GNsY2FTBO8Dklt4fFbHAqYgbgveBI0MJl924OW11Yttc&#10;U2FVa/3quqqpaGDYah7UqSY06hUGzXqLcbNFv9GgWacrW6cuAdZUFK2rKN6kKj1Lp9pt1Jxn1V9g&#10;N13iMF1q1lxl093kMt7qMd3mMt7m1N3h1N/uNl3nsF5ltV5hNl1uMVxuN1zh1l3u0l7sUl/gVB1x&#10;qg86dXvt+nPM+m0G/SatYZVeM2ou6zQXxRZ80/yv/+L61gLf6Uvipxc1larWer1zhop1upIdDs02&#10;m3amZFHvgtN6Fy/sKVrarUBf2bI+1bIe1eKO0gWNRd9qVp3ZYihqt2u7fdZOjPOQu87nynvstSFh&#10;HksLROoc9AyARiKPisPYC5tUGCc8x6N2HdobNR5xi+OASXkK8BjlYeo0VPDU4LI2E81FffIhwmXU&#10;Y+UhCyYKpzoVzoQ9VJRPDWnycYs0nwjWpCPVcWdb1twQKepKV/TnyzuSC3tzZw4XTu9K/l8HVhiv&#10;2x165LKqp6/L//D2+nefGvjbz9Ye/922428M/9drbV/8oPrzF7J//GHmrz/OHX+z6vgvq46/W3P8&#10;7fzxn6ePvxr9rxcDf/6e728vhI7/IPmHp0OfPxP55OnoR0/Ff/t46q0HEi/dEnv6quSFaw0HZ12b&#10;O90bOzNn9/UMJqrDS53OhWavxubSmdw663wA2KF12zUuq9Zl0dhNWotRY9JrDQa91mjQmIx6i976&#10;D4FegBIJ83FZQJZgyEiQoV+JY1B29MqMrtykKTXI6K/c+wtQri0zUsgt0GTAWIIkOw9yB/CXA8D/&#10;AAblaGiLziWPpzZrnTaDx2UJ+J3RoDsOyBiwTN3WIHdBBpOSSCDnd6fk3t+grzLkL0R4kIbqgXi4&#10;KSr+ltMUD7ekYp1APNwWCTSmEh2JWIsSBu5OJruj0fZUpremdjKa7KuqmaxtWpGvm66qn2nuWj80&#10;sXfl3O7Ncyu3rxzbPDUw29OEv4MJjfOCq4JxPtSYx7HCjRptqe2pzjSnwnVRH2sZYMmzotEVLGpA&#10;Zlj+rHr5OgKPGx9/pCGPj88tCnHnccblWzJ0Ap4+Sga9Qbl8eYKSke+duIvyoZwmyK8f7jl33YoD&#10;G+bOWTEBPtXl5+wgt6UjeZ/YjCudR3gm5YHOs56+4G3hdo221KBwZI/wxdYMd8tjunBGMEso5BaX&#10;O+YmVw91gUwegtgJLNKgoRy7GoEgCsrBlLFe3BaIiG9ZOhrkq0jugkP1eWbIQBwG5LfdNA0Ol+DL&#10;JvBNqkLOgab8QHOhvynfU5/rrEkDZCjBJCODDTbaUb9yuGtupJt8Zcj5lZi9Q8LJ3/GegLijE0g4&#10;u5Ku7pS7J+3pzXjFEccRaxsQFgextgTFsa7NAaMISgE+ZS+jjGB5dfVi25+xLSH2CI4qqQJi72C/&#10;Ar3id7+OTpqOWOUR0CK8ERBbBkWAVgZf54FCUvfJM05FRERfJ2KHZvHTTQFim92wAmK/ndyvpoCI&#10;Hfr1LSJUrMTP5puAoBLwEGFg2Yps90sgIpF+gzgaNPL3E5JFyDMkD0NWglUBfa9P2+1Rd7kqROQD&#10;fDou4tDKWcrKJjO5ZVb8mVIJCI2Jvb+WMXiWAeCkQ+zrPRGpVeJq8wFgJY4ld8hNxSwT8wHg+aiY&#10;DPQCIjwmmOkGgkq8mZJ5OZyMlon4jYj9qMU5rk5Vrdw8jQQYNYbPWlqpbGNFLGIXrOwIvRZMOodi&#10;NhFIPhlmViJz1r4vxXf/HpxzlNe7VGL3MyVfutVK08gnbBFBKRlhDSgHaMswrYi+KIUShPBPDN+J&#10;6O88fLkQyvMgA8DyllJCRkSaY/YuJi0DSk/t5Sd+laoEXKtlAJiZzJQ+eQTuifnsUtcgH0AJvoot&#10;rcp2W7HjVvkiQYSQmUJMJyiAI/9oC+eiI1pxdrSyIV7siRdfTigfTyjfELSDz3wTQTtVzl6Rdapz&#10;Hl2BKSd6rcTOATrCYCFJW2mtlGTM1pt0DqTdQymXWEdQUz5uEDuSZdx3/khz68kfBsvt8oZlYbml&#10;3lqWcqiyHl0+YKpl0UkImZsA2XEYExFEJdBFFxROTmzGlRFKVnHKOa4E8/qChv6w+Hur2M4uD3hX&#10;AoFdykqRU0Js7VVmCyuFqSuCrCHD0DzI4CsLQa5f8b2IsgN+PvMPIHfMA8pKked+Q7YfloC0a/LL&#10;/yiFoAjousT5wyc+p3BPUQJC3DqedIyTz3nF0cTcleUUSpCLFJDtzvN5UskMk6fvcet03DIjUuWg&#10;e/mliwClIqpPnHjvGmPtyLBu/MRvcYcz4re4Y8pJ+KMMqIgHu4fIU8JaY8Ion2u0fUlJiqPCTw5Q&#10;g9TYUhUzcLKQIWPCA0poVn57IUKzzEAlIqvsYldS8a2Puok1zgx0nTzzQPkCRn58UC8DwHIeygCw&#10;WPXKflnmISMrFzWXUJYhYaUJ5STwigYmrXJiRJ1SUq/M4WprSY29rEbZQFwvuZKfRKBAUDUgG4ry&#10;PkO3z9Qjt/+69Z12daulvMFUWmdXN0tw69uD1t6Ioy/iGIjYeyPWjrCpJWhoCeib/TrxlYbf1Baw&#10;iN+o+yx9futgwDEcco6FPRMR72TMO5N2z2WUH5NHzaNBQx8qEYYd5WLNigmvzHl4dlY02UubrCUi&#10;EO4ziiB60NIRtHT5jCcOPKcii4Lpp+hh8cRRPmUYULYvix3MXkOvR9/j0nXQBZuqCX785k4YC6Lr&#10;7F1A2NEVtvfCpM8y6DUPAB5Tv9vY5zYMuPT9PvOw1zTkMQ4CPvNowDoedkyJ3w+7B5Pe3pR3IOXr&#10;S3r64+7uCKTs7XXJmWxwMOroDlpbfcYWt76elEliWBK1laYChpqYrQkgYy9LG5dGE46WiAVVk3eU&#10;Z0AgdasrffqqpKcp5m6MuhoAMil/azbUURXtbq+ZasgO12eGWvLjjbkRCiPO+ogjM9DSlo/4nJpS&#10;Y/EiW4V4OegzqgNmLZfW8mWAqWQx5SGrPuG2xl2miFljL10E4MDIt6tYRY6yxWSwe3DnMHe4Bci3&#10;rhmXQRw2W5vOGUo73KZL5sYfO7rn7t0bjk31bG6u7A3b61y6hpC1IYFha3LqixIuI75QvRKfIIMv&#10;RIq1hIVEoXzPjqkkKCsHPnOJXYWlhTUm3ziT9tZkYAD8uA1F6aAWDhW1qkOOQtDeV5dszQbqYs6u&#10;QrQ26ojbVU0pb1suqPwt2J3x6FMurfyivyHh7MwFxluyK3pqx5oz7RlfTdCcc+nTdk1TzNtXEM5w&#10;Xcidc5lrg66maKAu6JF53GAAk1QG0jBzpceLnRo3a+Txs1i0AzVpoDnuqXQb2lL+sSaxYVfxuuOM&#10;YmvS15kNAQ0RZ95rqgvZO3KhzspwT018vL2waqh1pKUy7daFTCX1cRc9ohdAS8bfnPa1V4bA2TTV&#10;u3fN5FxvU1cuPFQnfuPKDOjIBGmCFP8ft5+0PR3orozQKK3THWxuQPKPwY0tjg+Pb08XZjubsMXp&#10;FJdgYnzP9bZhzePtg1PlsZKZbK3D4sfWpxwEacRL/x/Lvinmxz2QbxO4taK7Zfvs2Kq+dlwI8CEC&#10;MghSXN2V4mgyuVN5sDaFKHrEP3EDCUtFTcBKj4Dx5qqNo12TrQXKSekgnaKnV+zbRvlIA2TD566b&#10;nm6vWdHdAFACHQonWvLKexBxfBCt45ngUTAouBPSaaGbsIF7I19b4K5wl7GTcjh29kY8FjL0gl7T&#10;BXBgnuGed4dIuQVQggSkCwQ1qkh5Umvz+AAuDZ4MtyiBGRpChqv7O6B/1vQIXHFJXfhBJpCFJdBo&#10;GuGvHeyaaqunaQpBQOBQZr4hSShvGuunkKZhQHYEyVNr58rJi3duveicLfhd9DTjMHIXItCEJThh&#10;9CECJzJ6LZmhIegghHVD3WSoKMdX8gNjIoaaT9E0LUJNunOUI0+4krulq5W/8B7Zuu7qA7sgSEU4&#10;pCItQhBStE5d+ISZaw7u/snTj7747buuP7xv96rpmc4mceS48k0uXhPLvKMyLl0p1A5KYPPU0NxA&#10;BxoA7SHDbDTNoNAEnEBTjhFs0xwpS5VuIhaapqS/JtsUF9sx0RioC3xCGaaiBPo0h4pDEaFk0CpS&#10;v521fAwXjhIUII1KFYTKgjGYBB+Y6mzcv2nVuRvnBpWTk8HBr4YOrinAJcSpjsqKKSFJXMSzV4xv&#10;mx3Ft4QmBGmI5mBD8gNvCbseInSQhiiRQqBFmKQKmNxFUKRUoS0cV/IoSfiR0VxqST4poYmIWQ2O&#10;xIQTtCsIUKAJXFkIppxGeIAaVeS7AFI8Wxm5lIE36nKX7sgoFHkahTcyElPKjRTK4PDgCOjLqI4O&#10;h39SKCATUmoB85cIGZakkqf7FErXnVYo3Ldh5UW7tzH6kEXIclDoI3JDpODTC/lFEfzQHAQBug9Q&#10;Zd1oL50FYEw2B6tyfGVzNI2IpGxpEQT5YJJDA0ghMHZQ4C4ZnjghYwVShQ59BxMidJkM8kHOcoCk&#10;VGmC6jKFSUCKkeYoBIEHmVu1zLDsdItqiaF8obrotNJF3wC0JWc4jaVht0E5ArqIvM+mjniMiYA1&#10;E3HmYu5U0JEKutIht4RM2COBfDLgjHltYZc5YDd4LVoRXjKq7apinv5pnyPjd4ZtBuwBv0kTc5ox&#10;ACpDnupYIOVV4jQBF/mauB/e6AJCg3MESO/gmRlF7+AfUTBRAdCQCWhSPiAjWABkUjARF7UYNRDo&#10;LBJARAiWwWViyLmNKGgLAAeCyB9SNEo5lAEyzBk5KJBFvJIHMGXTgMSUbFQFXZmgN+Hz+CwmEfxT&#10;ldu1alN5adnCBeWLziQtPfOM4jNOKzr9W8tOOxVYesY3lyz85sKF31h4xtcWLBBAftGiby5efIrc&#10;1QeAUFa8QFW2SFOxRKdaHPGZGItk0Bb3muMuY8pjhvOaoCvrNHVnYj3pWFcsNFFdOVtXPVmoXNlY&#10;M12bXt6QXd1ctbqxcnVtZlUhtb4mu7khvzwZnk4ERyKevoC9zWNqdOpq7ZqCXdObF6cLSGnQa+YY&#10;Ex6TjPkpjz1nfXFX6qKOQtJRUcyAMohVYRF4YxwZay4ZYhkYbszEmrLxpMdGCUPclk8z3M25xEBz&#10;bdxlobwhHWWGkAc5aNHJ1KUtE7Zi2VLAULbEoi5mRsl5JX9SG/VYC8kQs85Usaxiyek2bSnl2uKF&#10;dkNpImjPxb0eq7po8amnn/IvZ57+9WWLT/uHALAAJQC8dMmZRYvPnI8Bz4eB5yPBX44BA/MBYG2J&#10;COiaVOVWrdqm05gZbo2KvF2vBchwyQSwVBRZVEtNFcUG8QK4RH0iALxs6cIzSpacEXSY6zLhfNgR&#10;s4lvsTMuzEtn2KKPWE3ioGyXOF4bEaX8zuGOps76XCMGTEv1RF9rbSYcsOuyEXdzIVmdCvtterov&#10;X81bNSVklN/3imhu0GFEVgn/35ctMgQh7rODQF6WQ4G826SGDnXJy/f+Asemk7uBpfzdBpVbV44N&#10;z9Dbipeknda5vq69a+f2b1hzbPvmvetnz9+x9vpje647uvuiPZuuOrSD/JHta648b/vlB866eO9m&#10;8udumt2zfmrvhukDm5av6KybaMwPMJ2qMxgG+9evvPWiw0/cfsMrjz34xTu/OP7Fp8c//ejTt3/x&#10;k+effeWpx3/7k5d//cp3n7zjqgevu/i5e26c6WrAHUg6dN2FRHtVsibqSzFpQy7mW0tlMhf2CyUT&#10;EM/BqEWcz4xOYOqyqNESrGu5eNEMaA/mOSp3qKW6MuiQe3wLUbSTN4e681ooqQw5KSGN2HV+U0XU&#10;gfoSG2vkl6msFNQRxMlIdUQhKwUdS+u0hfagISwKj7rIWb4o7jR0FOLthWQmYKGtlqoIbRViLppL&#10;eo0xp4FU7jPOBhzMASAXdNcmQoWoPxN0y03AAaveULJYveQMlgNal7TktK8bFyy0LVwSKFPV+4L9&#10;uXx7LNkSjg0Xahv8oWC52nrm4ohaR741Egeh3une3Nj87V17X7/uxm/vPffKuTX37Nn3xIWX3rV3&#10;/0Wr1//h5R+9/dR3j//xzw9ffvVrD37nlvOO7lu+uj0Uv3L77t88/4M//Pjnz99+30+/88xDV9x4&#10;0dbdbzz+wt/e+1SEgf94/NOfvvfqo9/7xfOvv/n8a//xzgfPf/s7T9x5/4c/f/v4fx7/y+8++91P&#10;3/n4rfc/eOM3H/38/U/e+uDjN3//4c9++8Eb73/4s99//NZHn7zzh9+9+dEnv/j0P9794oPXfv3y&#10;fU9/98b7Xrn921+89JOXb75j7+BIp9vV5XEOJ0ITuehcXdWaxtp1DfXrGxsAMmvr61bX1qyqqd7c&#10;2rKmTtza0dO9q79vz+DAZWvX3Hvo4MqGxnBZ6a7x8WdvvmlVS8uFmzbed8EFtxw88O2LLz66ft3z&#10;t9xy/8UXHVm9+uX77v3erbdeueOs89avWD/cgVOwebznsj1bLt+7FeN/x/Lhaw7ueOj6Sy7dvXnD&#10;SKc8NwgfYetk31kK7JgZ3DM3tm/1xM7lw1vGujcMtc/iL3TWkdk+PbBtond1bxOXq3sb9s2Nbp/u&#10;2z47tH35+FRHS3003J5Nrxsc2D07ee32Lfeee/YDO9c9f2DTu9ed+9H1+39x8eaPbz/84Z3nS5gP&#10;A79384EvZz666+in9174yT0XyAAw8MGd58sdwO/dclDGgH913Z43rzrnJ5due+XYhh8cXvPDI2vJ&#10;/OjCTc/umPjuzqnn90x/b//yF4+sfvXyLT+/Zd+v7j36px/e8/vnbjv+/ivHP/zZY1efv22ofa6t&#10;fqK+atNI5761UwDdx6+sDdrw+2bpWr84Ghpvcc/qCfwmMjtXjuIPYhjjBWA5Yz9jPJMHyGAzY9hj&#10;/OMGSpMeuxqnAB8QuxrlAFCCL4DnAj6X0o0ixeaHIE7NUH0Vz3cAlbKqtX5Dc+2aytSMzzNhNkyq&#10;1XM69QaDfotZv82s36JXbVaXbawoWVO8ZG3p4vWly7ZUFO/Ulu03qY/adJc4DVfadTd6THcG7feH&#10;HQ+EHfcHLAJC9tu87msd9stMustMGnCu9Ogv82gvdFRc5NYc8+iOeE0HPZa9DssOq2mr3rBWr561&#10;q/qspfEzTzH+2/+ynXaG/YxF7tPOTBcVdenV03bt9rD9WCF6TUvhkvrcdr9nvKJsqHhZ37LFPYvP&#10;6Fp8eu+yM3qKz+gqPr2t+LR29aJ2Q2m3Q98XdPbFQ52JcHM4WB3w1ITF0TVS+UiQZgmKCC0EoPQU&#10;nbPErysNWdRRlwUjDeXPQ4EMml/GbtH2qH00fGXMn4v6eByg+UHjSYHOJ08GAw+QJTxZ0DkAmNTl&#10;IZKNeFFZOa825Shuihr6Cs6ulK4jWdYWXZgzfyWt/0qz7yt9iX8Zyf7LmuZTL1htfujCmpdv7/jg&#10;haEvXhv825vjx381cvwXPX/9WeNf3yj87Y3Mx99zfvED559f9fztdd/x17x/fdnxXy/Z//KS6S8v&#10;qv7y/dK//FDzt5fNf33F/acfBD59Lvr+49m37q175abWhw8137ip+eLptm2NNX12b7bcEFAbXDrA&#10;5NJanFq7Q+MQ23/VTrPaYVKJAK1eZdCqdTqNVq/TGHR6o8ZMoQSjEgC26BzyzGe5tZfLL5fYlYOg&#10;JcgAMBV15SYyMtA7HwAuX6YpW6qWZEnltmBugQaR+YivpC+bAL683/cfgEJ9hfhJMCmXGE3Y1xSS&#10;kQHgkCcBBFwxnyMS9iaD7jgZuQPYbQ1SkogUIoHKsPjpr4RqBcQO4Hi4SdkELALA6XhXJtFNmoy2&#10;5Sv7Y5GmSKgpm+5Op3vD4dZYorOmbjwc76msnmhoXVXfMlfdtKKhfU3/6K6Vc7t3b9m8eWpgor12&#10;sCHH4w/AKeP5izWODYkPNd5WN9xU3ZQMhYwqw+LT8NzlSwBcbJa2fL/BYu9V/nvVrnyVLl8IoDfk&#10;PgEQcPNnlNPjpaIgs2Gkl1vgSC0BoF5QIHjl1EWHQE3SAWG2s4lyXHtake9SuATqwp7eQhpXdKy1&#10;VmiV9npS1hSmAl4DGbwqnAIsYfxBUrwDcFb0tU13NXGJf0d/8TUwOSgkTwndJ6Ui1Vmk3JKRXSwE&#10;SkCGFAbD3EAH3ijtUiJ9NwAnSPra8+4e/FCdKrjP3KKcy7UjPXig3MoF7IPNhb7Gqu66bEtlrC4Z&#10;wMzAaGlIh1qr4hR2VKeashEyU70tox31zbnoV1LuLiDp6ow72qO21oi1RUaDlJiW+Gmo2GpmEiGi&#10;sPL/VN9/j5s6VXmH+M1kFYXggwAdqCm7ADsSzi7xgl6cqCnicD7l/5FK1KHOVlawl4sthh5tXUDs&#10;r22m9Zi9LeXuAZKu7rhDxMlkeENBOBFyJk/KZczeIWJglgn5M075D07lbM8J+bvNsHEYkLGlk9Av&#10;XuX/PdDVoGz3rJMhwHmg/CQ0+ZVtcEpARRxXGzSKo1C9mg75S1GfVoTB/h7QMg6IIJnYH9yXdIpI&#10;T8xGiyIi61cOno2c3DGphLJGlD2Lw3G72BQoIqknArriTF0ZxxJbGK3jUbPoS8gwEtSLM6Il2jzQ&#10;KSDlhKboYNDQA4cyBhwy9or9kUrQV0R8VY0y9MsQeEWcVUTrRQRIBoGU3c8n48HcEv9hFVsJT/yE&#10;VXQfJkUE68R+5cGwiW6KHxLT36hy7HPwZADYVirOEpeRIUpkIaT+3waAZd15kBEpwCuOsD4R6wW4&#10;pYR7RZxSBKuUfckKvgj8Qwf6jKxLXWMrq7KUZKylWXv5f/tFLlOdSS5OMLbCD7OOaSBOZraV5UAm&#10;ZZIjJXtFxqPLB8314mMFU504NlnZOM6MUnb0irntkb/7VQ4ohgE6JXlQuia/kBBVnGpx5rO5JAHY&#10;ypPyJF6q+JR/KktQAlTNjnIIijhcRPnBc8ol9o8qc6bLb6z1GfIeXaVyJPU/n5EuwLAsrF0cUJ3p&#10;rVjgMRZFuOsQvzHOU5cu0HHgS7NdRJqZ8BJEzG/+BGAxr8QOTua5CNBaxpic81tjld2x0yCcnHvy&#10;Uwax7pjAylcaYwqI5SnAKJaqcuSyOA1YCZ3+nRSZfwYQlLvydHSxwVduowfkBxPyz76sIJqGE7+u&#10;168Vv9pVTiGGWxGdJZV56qadsxllhz15eIBPlh7VlTAznDPDxXZ8pSNi6XFXHqhOQydCzk5xrP0J&#10;fpSwsazOApFfZjBYafcIawQ9wEpUZCuOVY+Iw8DlkeDdaEiWjxI4F6myjkT4n8mQdg+kXOJzGcqp&#10;yADJeRWzieAuoFD4MkCTW2I9MkNYmPKbm5MrQoRsSZVV06FMTjHPpVZnAitAiVj4Cnz5WwoRzpd5&#10;qQ/JgMAaV34PL9WLOBpagtQ2KBMWmqUkZypKmYoy5uK0tVR8fqEoc/kjZ6F+xXIAU1UbMHd6jZ0y&#10;bmqtaAZsqhbyHkMXhU5Np0ffE7QMRuwjEfto2D6YcPfxoOFJEbC0CJCbg509HnOb29Lhtfb4HH0B&#10;10DQPRj2Dke9ExGr+H9z2DjOrEAns6wUVoVWlMtW6XIHU92nHHQvOxs1i2MMkCo6kOktbhl6A8aB&#10;kHkkYh2DZtgyHjSN+pS/F7v0g26DiN2KCK6M6aKHTX0eUw/gNfd6Ld0+GAMsAwHTeMA4FTRNAyHz&#10;TNgyG7ZOR2wzAdNEyDIVtk5FbFxOhyyTYPpNA1Fne8xZH7bWBS0Fv7EgfnOgq3TrMl59ld9UFbU3&#10;xF0NKARbRTxorqmJ93bXjrfk+hOuantFyKOLFyKtbVWDlPQ1TPbUjXcUhpsyvRSmPLVha85vTMVc&#10;VWF72meKuXQhwGuMBq3JiCNTHW9O+QoJT1Uh1tSQ6SAVry+s4apIJBd0e/QVFWeeaihaGLEbwzaD&#10;qWSxW1cesupjTnPUYUp5xWYg5XWGN2bVZZXtaLgujcpRn1hXIWNFQF9GIXlSgFtAHr9FV76ms+nA&#10;8rGN7XXbOxtvP3v944d23bZl1a62mqmEp95YmjeWNnhNTRFnzmMKGsrl2x+AVnCTgBpl0xjmFLYX&#10;l+K9rfLSOeM2k8d3kggACKRYZhhb2GEjzdXUwsYCB4LwU+mz5LzmgYZ0fdwVtZY3p33d1bHaqIPL&#10;jqpwXUz8XrcmYq8O22RhddhSHTD15EPjLdmh+kRXZbAj65cbdvNeS3taRCtzLnPCosUHbgj7Cl5H&#10;i3LyM8YoZjEmLG4zxi55DGUMVkxYeSYtecp7xA9oY/Lw521T/Yc2r8QPx+vuVY6AphXy3CVtjLq6&#10;cuHJ9urOyjBsDzVl14y0T3XVNqW88Ay38thqejHYmBluztEvudEZP3+kQfw1DSIyoizd/pxLT4YS&#10;yI41VU605PsK8fa0OK0XU1sG7TCvZWBPxskw7lf3d6zsacVklwY35jgSwPSnClb45vGBI1vXySpn&#10;z4xi08/1ikOeQUACECRPFaojFmx6CjH6d66cXDfUDQ6kZCAQKcl3B/Vh12BtZrA2Nd1eM9la6KmK&#10;0hEA/gs+c0vCW+k2AIhLxnS3TPQO1+eWdzWu6G46vGX1TEd9XyGZsmkbo56OTHi8ubCqr3W6vU6K&#10;fbazYfvsyPKuZviEJfjH/YB5GIPPSbH/uAnAFVE4EV+yIxDK4ZZ+7Vg+LgUFwv71K8FEPoypJAJB&#10;+gtADReF6nUhN/h0HApU4dZUW/2msf6No334P1SkkBLpPq3qa0fUsIG05/0iSQoBwsaAclYSUqKu&#10;dLpIYQaRygAw+e2zY9umhsEEIEXrcocxyFxSkQwEqcItGJDckiGFW3hmUOAEV01SBg0OYYm65JkV&#10;8vAl2AAZBOqSp0R6g3RE0qdEiheEpPivnggAX7JrG12QKwXZggnbTAAwAXAkcWrJ1mku6zK3pUVU&#10;rCUdxpsCyLCupa/FJd4pPqp8pYtDJTy9+irZBDwjSdiGLCWkNCd5QyYwAP2ObKw5Ibb8Sk0io1PQ&#10;J4+iQ88AZGg06TCETSpUkFQviZNHznIJGzh1aELy8MAlbGyZHj5r+RhKCX8S9w8+IYu6Q5VRQitx&#10;m9CrkELFSToUyjy9o1F5iXqUqg/e8CHxG2e6m6EPERqiFkoPUcAwFeFTygegR1Ju4OB5IiVo0hwc&#10;Lu9tJUVoNIGzCg6YtEUegCw0KQSZPP2iddggQ0O4vrKDYEKBVugj5TBJd2hISoASKEAfrkDjAQER&#10;JAZjUiaUQxAEWkEmMEC5fOnPJXW5pBbUqAJyzKqlC1SUjJGuGe7evnICJ5wOggMpOggmrEIBBhAj&#10;LZKHMQphgEGEDmNHCSldpiJDzCUdkQInLx894EONwnkKdIQSblEF5knhhELGBZFKJikhA+dUBIG6&#10;IFAoxxF+uJRDA9v0AgbI0yJAhrqyUW5xWZfwp7yWiMvgNVeYyheVL/rmstP+rej0r5Ys+Jp66be0&#10;RafrSxaYKxbbNMtchlKPqdxnUSl//NUEbFoJQbtOgstQZtcWm8oXa4vOUC89TbPsdF3xAkPpwvIF&#10;33Coi2JOY8prJT3xZ2J6xwDxQI94KKcES0BEf8NuekGnEBQdoQsMCsNNnvkg5U/fQSAj+Fe+3EJW&#10;5AE5TNQCk7FGbqMtNVJKcoqCwxBzFxzyiH3+gzBI0QogJQ8DZJAS5VRHwuBTkRLuSh5AJsNAy+UD&#10;kdZcXPyhM+hN+lxRly3hdZIn49Sp5L9gjaXLdEWLNUsXqpecCVQsO7Nk2elFJaeVlp5RWr5AQnGp&#10;KFmy7JTFS7955qKvLVz8dUq0+mUmS5nFUh7yGEIOXXXSP9rdONnT3JyNwEDMrMk4jP1VqeFCti8V&#10;G6lMA0PZ5GxDYagy1pvyd8XcPTHPcCo4no1MZaMT6fBozD8U9faEnO0+a5PHVOfS1zh1eae+EBCH&#10;STKd5DyXokBQFCIEMhGzGqDjSLsxHfIb1Nh4aZ+jKuzNR3yFqL8mHqxLhjH25CkvGHsYhAGzFqgM&#10;eZpzibjLsnK499KDe+ZG+sCkltegQm5gYiuSB0AmtaqKHdoyQ9kSs6oojF3kd8hIp8escRlV1alw&#10;Q2XCZ9Wply2QQWJN0ZmJoL2+KtZSm44HbOqyRYsXfH3xmacULVGiv/9TAHjJ4gVFi/8xBvz/EAb+&#10;hwCwsaLMrK6watWkMgY8D+Ly/xwANmgqKooXJfyu9tpMxmf2aBYGdEt86oU8UnNOS9JmyjjRiuaQ&#10;UeXRliNhrOWU3x1xWmsz8a7GmpjfqStb6jCKPbssQ6e+1GtWJf028jQn/6bMkvSYKlitIYc+6jbF&#10;vRaEFXNb3QZV2GHKBN1BmwFIB1xANuSJe2x+iw6B2zWlHqManLhyFigSlhvCqMhdGz0qW0oqgvSl&#10;SyNWw0Rb0/YV07tWrzhv85rDW1cc3DB+9f5Nt16w84KzV+xfN3rF3vXkn77j8mfvuvK5u68CyHz3&#10;nqu//+0bXn7klh8/evsP7r7+ocsPX3nOhrPGu4cKibzbENGW8Ljfs2b2pgsPPXvvnb946QXg1aef&#10;+Ol3n/jF95968cFbHrnxsjsvPdQY90ZM5SFjWcqpz/rstTF/S2W8KRtlEjKdKiMBZled8udvqZlJ&#10;5zUkeoC5zcqVS54UPbNqpLslF60Ku6pj3v6m/HRf60BzoTLk9JsqEm5TPuKmXO4ATnrMuaADYEWw&#10;QCDII5IUPQAdHnCk6Ar5XEBZ0RbpeGcD+hZFisKsTQfrMmF0L0OWDTvzcR9pOuhIBWyMY8xjiriM&#10;AEMTshsDVn3K7yzEgwKULfJMCaemFA9Lvei08tO/qT7zW6zEhlhoZVvn7vGZVc0deZPds3CZ9dQF&#10;iQrdZKH+2NpN54xMnjUweu70ShCmaxrb/JFWl29Pd89N69d/98ILH9iz54LxyVu3nfXj2+545+FH&#10;Hj120X/95I1rzzrn+C/efvCiS1+559vvfff737vtrjcefvzxq66/4/AFj119w2PX3vTjR544/h9/&#10;vf3oJeeu3PjGUy/8+Z0Pj//hr8d/+8V7r7717ss/f+auh15/6vn7r7nh5gsu+e59D37887f/+rtP&#10;/vPdj/7wy99+8JN3Pnrj3U9+/v7HP3vvw5+89/vX3yX98Ge//+CtDz/8xUef/+rTj376/usPf++R&#10;K29/8urbfnzvw28/+vQfXnrtmauumclX5tRljQ5jd9Tdi0ir0hP53FR11XRNfqa2IIH82rZmUspX&#10;tzQCKxpqt/R2HVm1YtfkxFhN9Wxjw5H1646sXfPI1VcdXb9uy9DgOeNjI4X8I1de8fwdtz98xeXf&#10;v+du8tfu23XT4b0HNsyONuam2qov2bXpmoM7dq4clT8D3j47tGP58MbRLtwE/J2OTFAEg/ua57ob&#10;AHns84F103vmxs6a7Ns43LG6t2ltf8uOmcFz10zuXjm6baJ382jHppH25R3VUMN0XzPYPdxQM9Xe&#10;vHNmalVb01Vb1j1z8aEXLzn39Ut3f3DrkT/efvSDG/Z+cMvB39126IM7jnx011G5zVeCjAf/XgkP&#10;f3rvhZ/ff/Fn910kfgN874XA/D5geQr0e7ccfPv6vW9edc7rF295+ej6l85fR/rqBRtfv2jzszsn&#10;v7t7+nt7Z763f/kLh1e9fPHGn16/683bz/vg8Ws+eeHOP7/+neMfvvGfP3/x4i0rB7KRHVMDM23V&#10;9BoJyFOmmuN4RjgLcfzE8eYq3M+53ia8LWR4xb5toOFW4M5IF4OM/KYTux2DWfq5GOoY7Rj8uAZr&#10;B7uwt2WV+VpY1xjwXJLH/Mbkxr+ACHextzGVx1prl7fXr2lvXN9UszqXnPV6Jgy6KZV6Tl2xXqfd&#10;atDuMBl2GLXbdept6vL1pUvWly4i3VS+ZLu66FxD2flW9UV2zdVO3c0+8z1h+7djjgfD9geD5ocC&#10;5odCtntCvps8zqss+svN6ivtuivcuoudqvNtpcfc6vO9usMe/QGXca/duMOk26pVr9GWb/QaJhwV&#10;qUWnmL76v82nn2E4c6Hu9NO8SxfGlp7W71RtTjnPq4ncPtH9wjmbH12z6uLG+l3hwGaXZbm6ZHjZ&#10;goHFp/YtObWv+LTukjO6VYs79aVddkN/yDOQjnenk43haJVPBIBRX2ge1It4Ip8EntGUY+dwCx3F&#10;8xoVlw+7cmGv3PLL8zToMJLKw5wp5NmKnudWMuDkVsBuIJ8OuaMeK08Zh76cFHy5exhkquSiPh7K&#10;XMryiNMcNet96pKoSZ20a2OGohq/brjgG6329Gf0/SlVW2hhte3fam3/qyd86mR+2fL6Res6Tzm6&#10;oeKhK5Ovfbv554+1/vLJuveer/3opZrfPh/74MXw5z8M/unV0F9fD//lNe8ff2D//Hnt376v++v3&#10;yv7z2aIvnin6w1Olnzxe/ruH1e/eb/jimeznT9R9+ljPBw+O/OrWsWcOte5tUqcWfiWkWerQ6Oxq&#10;va3CYK0wW8ot5nIbYKywGcrN4nzmcp26QqNRqbUalQgDq4zyp7+AQdnIOx/uldHf+TCtLLQb3U6z&#10;12Xxua1+MvMxYIksY8Ay1it3AAPk5cnPMhgMvqz1ZbKSMiAPdv5nkBt5jWr7fAxYBolJzVqnw+TD&#10;mAq4YoDc+xsPZmOBTNib5FLeSoRymURdKlabiNbFI7XRkIj+Bn35gLfg9+QTkeZYqFEeAZ1N9lRl&#10;+vPZgcp0T2P9eCzS5PfWphIdlZWDqVRPMt2Trx5J5Yar62eaO9a2dK6rbZmra13VNXD27PJzztm4&#10;aePEgDwwBoN8uquJFYohLUOq0izHSudxyYPSXroopCuLmdSVbguqQL5AwKFGIcjXDqzxSeV/WCx/&#10;vO8tE4MokNnOJnSFfBuAZpBVKKQENQKRfuU7eHAALrmLqgHalL0E8kUBxMFB23CJCkIdUWu4Id+W&#10;juBfYy3gQME5rGLns6wC+jLp6GFR8OjHnaRH9JE8PaKnpBRShT5SiC3NGsRUwCqgEIcdJxdvhUKI&#10;IwrWKTi0gnBYuUpcXJwvhWSk1wwapHDP4UEKDed0bqADkYJ5xYGd22ZHQYA+lGXQurM6Jf7enY0A&#10;DekQ0FIZ667LDrZUN2bCPfU58nXJQG3C31Wb6Wus6qhOfcWn/DFXOSdZ7Gi0n/zbqEscmCyOBv2H&#10;VNn1KP+Ye+JPpdYyIEW5V1+I2JpSnvasvzvr70p7O5Pudmo5VXl7eaW1NGsuThuXJfVL4rrFMd3i&#10;hGFpylKSc1QUfPqGEwFdZ0/K3Zdy9SedfXG7iIXMxzyUqInYihqzdSccvSCAJrbKiR14y2OmFfIs&#10;1rBhKqSfDOnHZVRY/rxTxpYE2MdEHFfEktuUbXPiZ71KZE5EJZXoryhRtj+KQAjtir2PSkBLxrSC&#10;hr6Avs+v63WVd7krur3qfr92MGQYiZgmlLbG4zYREJVRH9KEXWxYVDbsytjtUOxLR+amnOPcCiuH&#10;MwPkQZZnxsodhDHL2Mno71BQPxzQDcjt1LQSO/knYEHB1Jd0iHOkZVuweiJop+9QgjFiy50EGfql&#10;jzLwI2L5J4/IFmfAnjgGVvnJJXAykAm41S1QOxGAdAoe6BENcRlXfv8ZEadhi/CSTzm0WUaDZEBI&#10;2TAng7ViKAP/b46AViJPIpQLyFivpC+DTF+i/N/CVBJE8PLEgbQioAVZR0WNtZSpWGkrO7H9F6DL&#10;8vMF+aEDcxjwK//EZfYywy2l8tRxMc+59OjyYWtjzNEi0ZTYVV5+VSD5lxKTITRlj3WNPMaZdi0l&#10;IgZmLklC01QcNyyLyh9dm0ti9gqxiBSZ00c6K/dtix/iAo7yRmcF/aXvMoAnb0k+WZgsRhH9hY4E&#10;U3GU1FIal/Fgw7KwZpFfdaaXlBaNRRF6JHYeKyFw5cex4qRrxIjQmJDyqwJAmUg9ygb3To+6C/Bq&#10;mPa94tOK/x7QlZ9fMEvFvl7jMPM2pvzkNeVYDohtsieA/N8hYZ1N2GaSNoGTdqwUv7t2ij2aMk8q&#10;qttXJO2z4Ijf69pXCFBoKiCixSnHlIjjuiZl9FfOTMk2rPo0AwEdLI3KSLMEGWyejyujIrgbMSnR&#10;X+VrDKY6clDipmIHv1ieJz+ASDrFhl0BYtGxFljO4k/bcg2e+JhDCcEq+OJbELQWU5GV6KyoYz6I&#10;H6uXFcSP1curHeW1TBI0G4siYGhlCjEQ86tP6CvlN8nzAGOAbGI+r2wsFl8G0LoA6+B8ik4AQeoZ&#10;UlGFkT2Rir+wM+cDyq+apVqQq/LkHP77ypJB339abieWpyyfxwSU8lanSvyuGP0vfll9cts9y0p+&#10;AEGJ+L1xhfiLtvjGyN7uM7e59e0OTYtN1WRTtTi17R5Dl9/UH7YNB8yDXkOf1zAQMA+HLONA0DLk&#10;M3V4TS1uQ5NT1+DQ1jsMjU5Ds9vU6ra0eaydbmunx9bltXcDHmeP3z7g0aOxh1HaPi3To5NFJNep&#10;lLbsAmONcE4E8i19QNzaHz+hbwd5CvgN/WHLKAyErRNhqwjTBixTPtME4NaPeoyjPvN4wDoZtE2F&#10;7KQTQduY2Mtr6legbz4YzGXAOBUwLg+aVoTMyyPWlVHbXMy+EpDR35hjNu6ciTmmactnGPbo2hPu&#10;xogjF7CkvMa435yMOiuzwfp8tDlsz5Jpzfd3148WYi3cirmqmnJdVxy+9soj1569emdbvqujumf7&#10;ml0XnXvZedvPrwxV1yWb2gvdvQ2D3XX9Tdm2XLAQcyVC9mjAFvSafS6D26FzSnDqXX5rgNRt9CT9&#10;qepkTT5eSAXSSV8sZLfmgu6owyTPeZZ7QbRLznBpy8hUhjwACKTilDanMW7T465g9+SVWIV8M4tp&#10;FTSUk6acxqSy1xZLCAOoNuRuDnn7ktGZ6tzymvRo1NvjNAx6TTMJb59LbK/u8Zm7w44Wvz1n18ct&#10;4o0PjlBcOcwQ4u25GLYRKZYWl9heNApx7DNMLqwx7CfcJKw6Ksoq8IZFBWCiYcWCQHX5Wod8xm2s&#10;jbi6CtGmlDcftLRXhvrqko1JT85n7MxHSGsi9o6qcGs2QKrsD7Y1JVwjjanpjvxQfaInHx6oxTwV&#10;W2ajxvK811ITcGadJkC4wdFAjV8ESjF/KQewVqUPLE1YvF/pAGMry4hXc9zXFPP25mMjyjFlq/qa&#10;h+tFvHPTWDf++VhTJeW45QM1SRmpnWgr1EYdLRl/r/K7Yrgdaamc7q6jcKAh3V0do3yio3q2t4F0&#10;sDFDYUPM1Rh1yQAqnHdmQzUBKw5/gYWq/Fe4uzKysqeR5mCjpypa7Xdgc2O1r+prlx9sYpTnvTbM&#10;a+x4GeaE+YaIl76Q3zDSu7q/Q8bVdq6cPH/begx6rPPlXc1zvW2kdB98et2bT0GBuxIB4dSF3GRW&#10;9rRi+nMXZ4Cmpa0vDf2GiHusCQGm5cZlOIfDqbZq+JfBbFKALpDSl+F6EX+F1Wqfs8pjjRk1jEtb&#10;MgKfpIxCZ0Yc/DtYI95lTLac+PEMPR1vrqFFmIFDnAoyABmYp5yhhBpdhj18Ejmg0KTXlACIBZ7J&#10;QGfNQCcdlxVBoxcAee6CD9n1wz2HNq8BEz4lgqRDhomBcCCFTEBgInGLcgrJgAwa7SJVGZQVvVOq&#10;zyMAkhoNbR4fWDfUDSd0E5boeM5llnfJw1Jt0MXIUgVqyEEODQKkCuPFgEKfrjEN4EdyS3W4kjuG&#10;IQIy0mO2yCGDMYgDwhlTvuGVs52KdMdbsSygKUHCTBgQICVGyu9gekANBHigaTinnG6S4RYIyF++&#10;NhqoPbGzEBcLrwy3Cu+OxY4WQtvIYBKX+Hg1ysnw5PEJYRigXXpBQzAD53QN5gEpNwZX/MwYgSvu&#10;IjoNTULaoAQmpS5Ch6BqcO3QJCgi1BG+HzjiTY3yGQqqiVogoHnIx6xaFBc4EJEI0CED2/iBNISu&#10;owQESKHT6IL0XaFJo2DSIrqL6vQXBkBG0cGDZImKtEVFtC4g/VW8d5xJbsEAaJCiItXlJTRhiUL0&#10;KmzIcvL0iF5L95XmkCScrOhrgxnKcWLxTinZuXp63WgvFaUGhg4SZjhoAq4kBUqgKccCBDihBLHI&#10;p4YsBAE20PM8MsjTiuw17HEJQFCyBxr94hb0KYE3hIYvTQZ5bpkehibMgAMCGehTHrVoEAV5KMCJ&#10;ZAOaUOauZADBAnLs4ITuyJgZGSqu7G+n15TQ0KSy11n2FzqUQJxL+ayBPu1CFlIANKm4Ybxf9ghW&#10;kRu9gE8uATJQoASQYoQa1aEDNVkCAp2FYQjCAwjcQraDzYXGTLg5H2+rSTVWRrNhp8+iMpYtVC/9&#10;VumZXy9Z8DWg6PSvLjvt35Z+61+XnPovi0/536VnfqNkAbf+EZad9tUlp/7rom/+74Xf+F9kKNEs&#10;O91QutBcusiuWubRlyXc5qZstL+p0FmTqWVW1+XqU6Fc0FlFT5WDW0nrE+JDASlhOGcWLe9tRVbw&#10;TAk80xG6wC1mO1OLHtE7OWHmxQgmFKjFHIMC+EiGuqAhFrkeETWFDH3IWMEYIVuqS9FJSUpSUrC0&#10;znygLpfzaIw4DVHIAEEBZsRaq83JyBOQ8ruTPhdp2GFx6lQ+s95t0Ng15ZaKElNZkbF0GampYplO&#10;tVinWWLQLdPriwCdbplavbhCvchuV9udGrO1XK1dotIsNppLbQ61w6bKRJwxj6kuE1oz3nf2qknm&#10;Rmcu3p6JokLRk725RFs00JOIdEWDrQFPdzzcFHQV0DMWbaVN3+C1tQXdrT5no8tK2uJ1NPscjT57&#10;nddW67HWMF29lpC+XH7EwJwnI3UU2oCOIzdkSN/l0kC2Qy3VUZsRuy7usshv+0hlxJcSt67cqSmN&#10;2I1Jjy1sM5BBOHXK/0FaKpNzI32tVSkZGPYaVOAAcu8vKRTSPodLXxGw6m3aUiDsMicDzoDd4NCX&#10;A/rSxamgq7EqmQ65uQTBbVJ7Ldqgy5CLe6uSfq9NU7rs9IWn//viM0/55x3AIvR7MgC8bJGAf44B&#10;z4eBvxwDVn0pBixPgTapymX093+CcrOqyKxaKk57rCjSKAHg8rKSstJl5UVLVEULB9qbLjmwc++m&#10;FSv7GoYbUrV+U8asqfc5sxZ9WI33rgsbVF4yTovfoA1ZjB6j3ms2+u1WEUsuLYr5xNv5gE1r0xSF&#10;nYa2mnR9NuK3amQ82GOqANzGcpehjBKHrgRAnnZNaYixCHmCNnGec8RpJlObiuTCXvIeoxqxUx5z&#10;W9MBESoAYl4bDYUdJjAZL59RbS1fxvhaS5f6DerB+uotU2PnzM3u3zB3ZNPUluH6fSt7bjy48eo9&#10;q49uGrvk7Jlr963l8rbzt917ya6Hrtr/2PWHn77lghfuvvylB6556Z6r3nrstk9eeuLPb37/i5++&#10;8Itn7n/i+ktuOnTOZHNVazKQsOr66yrvv+7y377xo3dff/mn333ix888+JtXn3nlO/dcvndrwqZp&#10;TQc7q2JJh64Q9lQFXZUhV03cL3cA16Xj1bFAdUQ8p1itLHnUAilrlkVNCaue+cw8R11LVTPWUY9K&#10;rI55K0POgebC6rHe8a7GfMTtNZRlA/aGdKgpG+FWymshzQUdUYf4TgvlgAaQGgOCPP7QPDzX1o70&#10;QJa2WC8sJbRNPuwqJAMht9FtUYWchpjXEnGbsmFXSyFZFfMmfFYGMeYxA0GH3m8TP/xG+EGHEbEn&#10;vPaU38myYh0xHzIum7OsSLvgW6bFCyxLF5oXLfCUFedslqOr1z184eV3nXtkz8jURLoQWFik+sq/&#10;RJeVp0o0Y+n81Zt3PHbp1Vdt2r68unF5vuHw5MwN6zdeNTtz87r1d27bdtP69ffu3P2jm27+zSPf&#10;Of7Bh399/adXb9n2myef/uyHrz547OJfP/3cT7796I8feOQ7V1z78KVXf/DD116576FzJmZ/8ujT&#10;63qH1/eOPX/3Qz986Km3v//6H9/+8ItffXD84z//4oXXdq3acNneA1ede+jY9l13XnL1Oy+9/pff&#10;fPzJz9/9y7uf/uW9z/763h/+/JvP/vPtz/70zmf/9e4Xf/vtn75497P/eO8Pn/78968//v2Hrrzt&#10;nqNXPXf9Hb945KnX7/r28V/86o+vvHZkxWyyrCRUtChnrIhULKl1Wuvd9ma/uz3sR931pWL96fhA&#10;JjFRUzVWyI1XV07XV5PpjAYbPI46l333zPSR9eumGuprXM49szPP33H7wdWrVrS23HTwwN0XXkD5&#10;+t6eZ265+dKzz7r5vINP33rja48/8PANl64dbGuKufFrNox04kDhW+EEVfst+BHcOntmkFvNcQ9u&#10;0dr+lk0jndsmes+ZHTp3zeSBddNnT/XPdTeQAjuXD+9bPbFrxQgI26cHQNg82rGiswYfZFVf68re&#10;trHGmuG6/ExzXZvftWug4/69W1+8cO9Pr9j3u5sP/fHOY1/ceeT9G899/5aDv7/98Ed3Hf3kngs+&#10;u+8i4PP7L5YHPn945/lkuPzjg5d98e1LyXx630WA/BPwB3ee/7vbD8sY8Ds37Pv5lTt+dNHml4+u&#10;f+XYhtcu3EQeeGb31HMi+rviewdXfP/wqpcu2vCTa3b87Oa9b9x23l9e/vZff/z48Y/eOP6n39x/&#10;0b6VLfmr9mylR0gAZxBY0d2ABHCssk4dziZuJj4gbpSUzNbJvjUDrfMRGsx77HO8G+kuYZPjvmFX&#10;S/cENMx1ALMfGxsDHkseNKxubGxKpM9COe4Axjz4eHz1ES8GEgt5XX/76raG5fn0ZMQ/arUMqcqn&#10;1ZqV5WVrysu3aFTnGPT7zMa9JsNuo+Ysbck2TfEW1bJtFUu3q5fuNRQfMpVeYC2/1FZxnUtzm1d/&#10;j99wj09/v1f3oFf/oN/yYMx3d8h3q9d2vctwtVN3mVNzga3ssKX4kK30gL38XFvFbkvFTpPqbH3F&#10;Vk35ek3xjpBlhUdXufgU01f/L8OC01Rnnl502te1i081LfjXgm7RgLNsuU97rC3//M7NP7vg/Jf2&#10;7Lp/cvimjsbDqcBmq3p5xeLxkjOGS04fLFvQW7G4U1PcadH1Bd39yXhnMlkTDCedGPDiaBypggDU&#10;EQ9rFBoplo+0WLB5MP8wNdNeC0qex2jEbeFJ6jRU8Nz02/Q8Q3NRH89TlLyI47otZCTIDcHof/nR&#10;FbqIPJDAjUpHeP5WxQNcyloRp7U6Gs16A4VQOO8LBLWauMXA6LQnAtPNlctbspP1sYGsoydh6ksY&#10;OsPqBveCtPkrdf7/qzv91cHCV6eavr59bOE1u62PXRX94Z2ZH9wefvl234/v8b39SPiD55J//GHh&#10;r6/lPn/G8PmTJZ8/VvzZ4yVfPKX607P6Pz1j+uPT9r99L/Hxg8Hf3RP97T2VHz/Q9skDfQ9ttfeY&#10;vxLVnObQaGwqjaVcYyrTm0oNxjKTsdSiL7PoSs2aUoO6VFtRplGVq9UVKo1KLQPAunITIMO0Mi5L&#10;BpCBYQmyxGZwOUwet9XvtQcBl8VHCfjyUGircrYzyPLA54oibdHCMlKDygIOMB/3lTAfVKa60+xV&#10;wC/BYfLZjV4JNuVHv2Qwl0wah0HZCizBqIag06qHgvgTsMcW8trDQCyQAaL+tNwKLLb/hnLpeO2X&#10;A8AhfyGAI+XJ+9xV6XhbMtoSD7cko225VG8+O1DIDeazfY3148l4q99bG4u05HIDhcJIVWG4Mj9U&#10;qJuuaZhtbFvd0rmuvm11bctce+/Wyamz1kxNb50Z2TI9sma4G8cHI3m8rQ6rdfPU0GxPy4DyUTXu&#10;7WxPE+W4JNUBJ0oADcAal2sf5xqfWqoFNAAaY+1gF2tfaoMNI73yvcSk8pNg+SkJykRWRM8w/Sih&#10;HPzZziY0BoUojZZEEILggICrjgIZacgDWNG0RTn50aZq1o6IpCrnALGCeKBLsx/jAXOChzsLjQVI&#10;CTg4HZRQjp8oPUTQ6KD0iOkdmZHmahzhVYOdiAJrBMOAutCUVgq1oEM5IBcv1CihrpQVtchDDa7k&#10;b4NRd9DcvnICJxEJg4xxDikqtucTPXXZrtpMZ026LZ9orYqTwbAZ62zAkpHnP/c35dsLyZbKWHMu&#10;ijP4FX1xTF8ckamhJG4oicrUpc+79JVOXZVDm7VrclZVyqrKWCqS5vKUuTxhKkuayuKkxtKYsTRB&#10;qiuiYtRSkQbfbSi4DVVQcOpyoCk4MUlZNFQU1y2LWcpz1opKu7paHlYZtLSHbZ1RR0/Q0gWErN1A&#10;wNzpM7a7dS1OTZNH30o+bOuJuwaSniEg4R6MO0fijum4fXnMtiJimQ6ZJoPGiYBh3K8fDZsnI5Yp&#10;IGqdjtmnBJpjOuGcUCh3BC0dAXObz9iq/NZR+bOjQf7iUeTduiaXtsGpAZo8uk6Prtur75FbvsKW&#10;4Zh9Iu6YDJpGA8YRn27Eqx0mpVFap7mwdShi64/ah2KOYcGecyzmGAUituGQZTBoHgiY+oOmwYh1&#10;BGZSnsmAqdtv6jgBxq6guSdk6Q9bB6L2EQA0WgyZh6gSMA7BgFI+BERsgwCYEuYLyQfNfT5DN5y7&#10;tW0ubTMdcajrHeo6p6berRP/s/Sbm73GRo+hzq2vdWrzDg2jLMaavEtX49LV0X0wFWkIQDgeXbvP&#10;0Al7YWsfTcAkHaGVkKWX8ZIj5TW0MVhKi8hT5B3qRruqATg5gq0Bc7v8m6bf1CoHneFgLBC7IvnG&#10;k01DoRlMKEvhSPoQkQBNiEOW5miIW+J0VnD0HXAVMPUqkhS8Key1u7Qg19tVtUw5wKmt9RgafKYm&#10;n4m0wWusRxoeQ40Er7FWSENM/kq7JmNTZ23qNPMfYC2AELQ2hu3NAUsTFZnAAH0BlN6d4FBhCT5F&#10;izZVwVJeZS6rNJakDcUpQ3HCWJKUy4F1weqwVMTtmpQyBLXKxBMAzwgfIn5Tm62iVoJdVfd3UFcz&#10;dvDGwlTWY5y1SZ7VSoYU5pX1K1auskjD2mUhBcSShweWIbwpcwOxtzDEiuiYQgNMNr+h36PtcWu6&#10;XeouBcj3erR9Xt2gRzvg0Qwpk38U8OvHAoZJuQqAsJmlNx21ioUZt68EEo65E2Bf/WVIOlclnStJ&#10;U665lGt12r0q7V5DSp4SyhMOSUGQAsLmmS/BFMs8bBlXdmECI+LPr5ZBJidDr6yLIVGuKAGhB2wz&#10;cftswrEcIC8LT6gI24wod06Jf7gqU465xCDK+Szn2MkxVaaZMhVF4cl1IVa9o09CxN6LpgpZOxVV&#10;1hm2kXawiJiBtooaZoKhKKddmtQuSeuL0ubSvLUiH3P2hGxtzHkmAMPBGlQmf7tL0+rWdnj14lev&#10;9AitknCNpjzj84tdqgvyaBtundQDw8qtQeUHsf1+Y48ypn2UKMjDCtpIzDHIAgxaW4VCkD+4VRYd&#10;a3NeA8C2XLbyDGSEM78kAfLzulrpbDcdB8grMmylIygZtI3f3Khs0m0iJU+5Q1NQlkaVQ8OKq4eN&#10;qLPTpW9y6VrciNrYHrAgk4GoczjmHEt5p2POyaBlxG8ExsR2WOO4Vz9kU7VY1E1mVeMJUDdZtI2A&#10;19bltfa4rd0uS5fT3A44TG1OY4db18MEZlYrKl1oLRYX/T3Zd9ZahzKagyhtEdS3DydsQ3HrYEzs&#10;ZRdngKOQw5ZRniZR+0zENh2wTPnNkz7LtISgdTpkm4k4lkddEmYizumIczJgHQ3Yhv3WIb918Esw&#10;FDBNBA0zQMgknl8KTAAR60TUNh61MaDKg0AOqK3NY4hFndHqeHVPQ8/s4OyWlVv2bN5z4OwDlxy8&#10;5Oieo+ftOG/72u19TX1he9hn8uVCubpUzZ4tO688etlZa7asGl+xfd222aGpiDO45JSFxacvVS0u&#10;M5bqbGqzU2dz6e0uvdWhNbsNloDVGXZ4Qna312SzqfXGUpVLbyYfdfly4Xg2FIt7AklfqJBIRl22&#10;jN+ZwCI2aYCI3UhqKlmsWXw6GRkATnntIMTEOZDa6pB4r4q5gwEkX6NINwarCCOGS/KYMpg7wg7L&#10;xZvD/oxBk9SUNthZG4ZGc3m/37yuLtXl0nX5DH0x51Au1JHw5VwiclzpE3+tw6jCZqIJDKNu5bea&#10;sglsNekdATTRqhzKCpDnbsKuh4J8AUqKN4U9xy3ocBc6a0d6cl5zZ1WsLuYcaEhvnOyZG2zpqYk3&#10;Jj0F5n11LMfsyQbG2vIdVeHOfGSoKdteGeisDI61ZkdbaMVV5TPUhCyFgCVhU0XNFUm7Nue2FPyO&#10;hqhPnBwb8eV9jkqPFZuYwqzLTCq+ca6vGmksdGO5JoKNMT8lPfkUKVUa496mhK+zMlwbtmfd+oaY&#10;qy0TGKhLrR/tXDfSMd6aH6xPj7VUDTdmwekpxKY6avJBS3XY1pLxV/pNMVvFcHOOjtAL+UtjUkpG&#10;W6tIx9sLK/qbqnwmqp+7YYa6EJnpquvOR/tqEs1J71BDhpKOXIjC0eZKMrSFTw6f8Lx6oHP9SO9k&#10;W317JkphbyEtO0IGzulyV2UCg/vyfTvWDnX3VWdqQ27SqfYGqtPZvM/emgpTty7skSfzjDXXUJ0p&#10;Qd22dAQJUAVSSINLELg73JAHgYqk0G9NB/tqUq1pf33UmXZqk3Y1zE931pLCeW91nPxsd31/bZIS&#10;RJfzmMIGVdSkaYgGW1OR4Yaajmy8uyrTnkHm2aa4OIOLYaJksK6qt5BrS0cZwazbSEMDdRnS2rCz&#10;ELAlbJqGmKcu4uKSlHxz0s/dtkwInmNmDaMM53BLXxhuiJDS2YnWupW9beMtteJXsokgXRisq6Qv&#10;/TXZFT2ts13NXJLuWTO7aXwAgUhJIgH6Dg4dH6jNUQIyGeYPRGqCLui0JENIjOoznU0MDa0gfCpC&#10;AWmDABr4tEtFSNEomDTBLVLGhRIGQgqfoWRk4R8K5Jd3t8AVGerCPOWQpUeyd3I+gANBKHPJfKAc&#10;ypClHHw4p5zWmQM0BEs0Ot3RKGc+5aTcQj60S60tk0MbRvsor/LaZENwBUGAbkINxpgSIEANrqhO&#10;OV1mvbP88dNw3gA8tzZlByEaA6+MPHfREigHStAAEKFdKSJYWtXfQU8phNt1wz1rBrtoC9HRI7k2&#10;oYDSgILUcqQygCSDc5RAExzaQqXgGOMVDzZUUQKmVFPgw4+MVsKMDB+CDD+kIMDz6qGu6a4mdCZq&#10;CmRaRHnKoBetUA6AKV92o/doF5DKVpIlL9mTqm8+/Lmyvx3PHAQu4QTKNIfQaAj6lNMEGQqlXwoO&#10;dGiOFH8VCrIJMnQB4ni8SJtLcPCEz9u6duPEAB4sFCBOIZxABIGAJt1s8jSEoLgLKUpko/IWGW6h&#10;57mEByjL6qMtNaho2OCSQvkEkXcphCsaJUMt5CnjoztXT5PSlnTaaUsGwmUtGkXg9BGuwKGQurTO&#10;kAHkYQ8GqEiGtqQckBtVzl4xvn6sL2JW09BUZyPOPNUpp9ewSqOSlOwX7VIRYBAZLErIMHb0UbZL&#10;Xn4dxV35lOQWsiVPLfKAnACSFMzTWZjnko6DTwY67flEXTLQnI93N1b2Nuc767ONldECT8+Iy6kv&#10;ceiKreqlxrKF2qLTKxafUrbwGyULvrbstK8u/da/AUtO/dfFp/yLjPjKoC+3is/4WvmiU7RFZ5gr&#10;lti1xS5DWdRhSKESffaaqK+7JjvaVt9bV0m+vyFPWhlwNqUjDclQxmsrhD0UMnthDM5JkSRsIyVE&#10;BMOICJHSL1LkACbliBfpAUxIHtN0TU4JUkAOAZOZRzniQkSMHTKHGsgUIg3QaIuUQgQFBQoBxh0c&#10;UgAKiJRUTk54kKuDWmByKce9kbUfDzZk40BV1J/yO9MBV9LniLosInjjsYUdJr9F/IcPIBO0GUJO&#10;gwz2+Kwar0Xttqg8VrXLpq5M+GrzsZqqaDzs8Dp1Ppfe5zF4HNp00J70mMV+xLCrOatMyEIakN+H&#10;NUd89T5nTzrWm4zWu+15h7naY8t7BRR89lqfQ1w6zDmrIWPWkeZdFgprlX/JAygu9IPsI/0NGSvC&#10;JhWTjZT5JiVGISXSHOqqSSeclrhyUnHIqvcZ1YA86CXtc8hglQwJYxNKqw/zD2SPvsKuKgbAD1p0&#10;XDo1pV7l/8FkQO6ozjako1JQdl0ZIM+ZlC+v/Ta9puhMj1mTUY4f55bbpA7YDdy16Ut8dq3XptGV&#10;LVx0xtcWfOvfFp7xjcVnnvJ/CgAvXnTG0oVn/EMM+MuR4H+IAatLi1QlyySQ15aX6FVlBnW5SasC&#10;jJqKeeDSQqouMrGITgaAK8pPBIAXnnZK0Zmnrhwfeu6hu5+975Z7rz7/piM7dy8fWtFUOHu4d7Qq&#10;ldKp0iZt0qgNqMszTmtV0FeIBANWs1Wt8pgtLouAVDSU8DuibpPbWB7GGK6M1aSCEZcxLrb1GykJ&#10;2nU+JpWx3KErsWmKrOplEafZpa9gQmZDHmagU1fuNWlImagJrz1kNyJwSrjFXJUx4HkQu9uZ0j4H&#10;4FCXyGh9wKztb6jeunxy17q5Q1tXH1w9tGWwZu9sx5XnLL9q54qrd628cf+66/auvvPotvsuPufh&#10;K/d955oDwKNX7yd94rrzXr//qhduOfbopXsevHjnE1efJ+LBT977mxcfe/t733n85it2r5rcPDF4&#10;x+XH3nj+yZ9//9k3nn/iJ88+9OuXn/rpMw89cM2FPYXESFPVYEOuFpsqGYra9HbVspjT2FmTG2lv&#10;bKoUh417mTkG8U0Da59JizZgOaMKWLMoYXQL5QB51HJPXbYm5rWrlqoXnRKyaloqY22KhsxH3NmA&#10;vT4VJJ/2WYHahL8Q9YRt4lMJqYolfdSCfFCiEOYGOuTHOtyFAa+mWPwC2WsOeC1+t8lrE5uqox5r&#10;bSrSU5+vT0Wk0xSw6pE8A8E8T4fcZNASLCW5oHx6lUdVGtBWVLkdGbslazU3+n0jhfxMQ31XLJrV&#10;6voD0SMTy+/edeCpi6988MDR6VRVZbF6bU1TTYUhdPriZoP96NTK7xy5+O49By9buf7i6ZV3bN16&#10;7YqZa1csv2/72Y8f2P/wvn2P7t//3EWX/NdLLx9/+9fH3//t8V/88uPvvnD52g2PHL3w+Ju/Ov7r&#10;94//7sN3n/nehz949YELL1vZ3P7EtTe98djT+1dtePmhx5+6/b7fvPyT45/85/uvvfnW9390z5XX&#10;b5+ZO7hx86GNW3auXHXe+q13XHyFEid+4qMf/+rDn/zqg9d+9f4rb733wzffe/mtD3/0zidvvPfh&#10;T9/97K3fvfP9Nx697u4b9l1w28GLHrnk2qeuvOH7N97x0fde/NvP33zw4guafa5g6eKsVe0rPTNp&#10;0qTN+pzNVHDZajyOOp+r3u8GWiKBjkSkKxXrTEaBppAvrldbzjytL5eZbW3uyaTMC04frs7vWTG7&#10;cbB/9/KZqaaGuy++cO/K5VtGhu699GIQ5jrbH7vhmr+899ZffvvmvVcfW97TgGuwsq9p82TvDUf3&#10;4E9VB614CnP9zTtWjhzYtHyyvXq4PrOmr3nn8uHDm1YcXD+ze+XojpnBzaNdc90N26cHto73bBnr&#10;BtYPtq3ubaJ8z9zYzuWDm0bap9qqh+pOHKWzuqt1U3/HRGVi90DrnWev/sEle395/eHf3Xzo01sO&#10;fXbbeb+7+cBvbz34wR2HP7rr/E/uOfbpvRdIIE8JQP6PD176p4cvB/7jocs+ue+CD+899sE9R393&#10;15H37zj0m9sOvnvrgV/fsv9XN+5946rtr1y08YfH1r184YbXLtkMiADwnunn9s0+v3/F9w6sfPHQ&#10;HHdfv2LbT6/f9dObz/3i+dv/8+VvH//VC8c//+U7z95/9c4NF2xacXjL3KaJHhw9PD5EJP1BXFrc&#10;Q8SF79mU8DTG3TikNSEbLhWOAKYy9jnAYwtrH5sZ70Na6Xgl0rbHugZNOnSykBLw8RfwWXAfsPxx&#10;W/BrQBbfWebiWPg893kkTXY3re5vm8H7iwUG3LZhs2lEXTGr1iwvLZkrKt5YVrpTpztgNR+x2w7b&#10;zOdadXtMqp36su2a4h2aZXv0RecZS46YSy4wl1xhLbvBqbrVpbrbpbnfq3vUb3o8Yn8sGXw0FXow&#10;Ebgr6rreZ7zUoTpqLT1kKzlgKd5nKdljLt1lLgd2W9R7rNpz7NpDSc+mgKlm2bds3/zfpsWnq5ae&#10;uWjB18uWnqJZ/G+eoq9WaU7tMi+eC5rOby48tmXT25de/OrOLU+vGr+lq/ZIynu2U7POULxSs3hC&#10;tWhEs2xAX95nNw6E/EOZTFcmVwhFYw4HCkFahtJQkQ9oVA15jEnMJGkFYaug+vzGcuwQGcFF8/DQ&#10;lCdn8OjkMVqbiVanwtwKu8xc8rT1KRuCKazLxihBI3GXEupWxQM16Ug+EeSZSyGp8mi2eY3WgNlV&#10;n6jsqm5oTOQak5mObGVDJOpTVaRtZpZnnddZ67E3+R1Ajce0Y6Z/RU91R9qRspwZUv9LxvSv7ZFv&#10;TRSWjGS/OVt3ypauBQcmiq/caHzo/Pgbd/V+9t2hj54Mf/yk8ZMnzJ8+afn8advnT9k/fsz60UO2&#10;4y9kf3ev77XL9N/ecvqdq0579Vj4JxckLxzSJfSnu3Q6u1prrdDKALCp3Gwut+lKzdoSk5qnd4mm&#10;vFRdUaZSlVeoKzQGtVHEgFVGXYWB1KA2GTVm5VfBZvKy/Mu3zDqrzehwWT1eh9/nDHjsPofZRQkZ&#10;CslbDeJPw+BrynTqUm3ZsgoysqIkK+lb9DYAZLvJSS2nxU11HgguS+AfAsA2gweY3wdMynPYrHXK&#10;7b8yL4E8+FBwW4N+5ZfA84dCA2FvMhLIRYNVkWBBOf85H/IXgKCvGshne7LJjmS0DUjHu7LJHuUU&#10;6I5cpieb7oxHW0OBhliso1AYqa2fyFeP1DWtyNdO5eum61vmZAC4tXvz+MTWlaOTm6eGt06Prxvt&#10;m+5qHmkWf8ydUH5bi4vUX5fprUkN1GfH2vLTXQ3Le5vx8dEG6AQ8a/K42AA+Pu48+oHFPt5Si7+P&#10;BpCuPb48GdTCTGcTFalChuojjQW8++GGPFXQIQAqAtUBEdQFIN8R4cujW/DWkzZ9XdgDDoXQpDrI&#10;1F012HnW8jG8YB7oOMKwLd0o3HAyuCTzXgDrS743IMU2JoNfiVNABqcPCni7VAfWDHdvGO9HCFTH&#10;WoCa9EEgCLL0CqULA4KkKW0V6SNzS9LHw4UIXCFSCkFApBTi40jHpxBxY9J0VKeac9HqmBcbJuO3&#10;YcxgvWDYUD7QXBjvahxpr+uqzUhr5yvqJQHN0qB2WUhfHDGWxmTcyKYWcVwl9HUitmQoiYKgKwr/&#10;nwA6qsV+4MsEDSVhU7kAc0XEUhG3qhIQtGtyItyorVag1qVtUIINIuwqAype/YlQKECGS7e2zV7R&#10;RBqy9MadQynPaNItohcR22DSNZ1wzojX8TYRClLiskN+w2DIPBK2jAIR61jUNh6zj8Udk3HnWNja&#10;JwMzAXO7DFEosZxmmSpBHRFTVIKmjQ5Vs0vT6dZ0Az59HzQTzqmsb64quCbtnks4lofNUz7dqEcz&#10;DPh04379mN8gIqNBswg+Re0iAJx0i0AvJT5Dr1vb5VR3uNRdUItYxV36OB9wEgEJQ6ff2BMw9cr3&#10;/lEb/J8IA4s9Z+YhyMp4jwQZ7wFk4XweIh5dp1PdokSwGpWAYj1y9hqaA+Y2EWoyNrr1tS5djUNT&#10;ZVdXMihiXDRV84Pi1jXK2I/4p6a5XQRTYdXUzYiI/3QK6FXSzvlgmFPTJCO+top6OkU5JdbyOoBy&#10;cCAVtnXJcIvP2BKxd8WcPWEb3ae6CP2enAw0LSLEsAqdefnIhmRbNDEfAxbTRvk+AGZcmnY6rkS8&#10;RKA6alfA0Qfayahqg2jdJAJRQWtr2N6ONPzmZo+h7u/SUFfaVIpAtJUu/Qlw6rjMegw1PlNdwNLg&#10;NzfKsLES3GoOWTsUgNsTfMKPCODRI10dIj0ZBs6Zy7Km0pS1ImtVidAyqwzKbkPOa6ryWyQDeZBJ&#10;qQV9+AzZxE89FfZq5u+SZ7AgZSxNKB9tiA8yoKnwnId5p67KY6z2mmoASmjLUsFyTpvLU9QC4ARS&#10;cCgC/PpWZd0xxP0B4wDz06Ptc2t6napOBbpl9Ner6/cbhsUqM4wFjSLcyxKIWpfLEG/SuepEaNa0&#10;PGSc/TKknGv/CdaTynDvP6f/EACO2WZpBfBqx7yaCQHaMSX2POLTD/n0A/LzCJgPWfojtn60BCoi&#10;7Z1AP8TtszHbjPwcZD7cKz/dkCC/F6EQZPSPogHEkrGr6mwVtZayaoCFMA8oChAcamZgnbm0AA5V&#10;GGvmdtTRE3P2AuSDlg4luNimfBnAlGAGMmEaGDhTaU63LAUYS5Qh0NVFHB3MIm6Zyyq5a63IM+LU&#10;ZT6jNFhrKJCIbRiNgTJJe6fklyXysxIlrHtC21Ao44VK9Lefil49qoBl2yf1EuVKABj9ORp3jih8&#10;im8yYE+J+J6IAYt5q6jlLweAmd5p30jSM8SCOhniFVr0n6O/lLMqWZ5K3baIvTvu6k24+xPuvrir&#10;T0S7xUoRX0go7cqmRbDZpq5z6Zv85s6osz/pHU37x1O+iZR3KhdckfTMhK0TAdOo3zjmM4x5tGMu&#10;zaDbMCDOWDb1eywCcO0V6PPZyPd5LN1Oc6fD0G7TN1t1TVYNTaC1BKDHFM7F0MgQOApHgTYUnaI6&#10;hIiUQ8XFvvCIOA+cx4r4pCDqmEi6RXA3ZJ/2Wya8ZgE+21TANh33rEx451KeuYR3RcqzIuYWcesw&#10;4+Icj7ioOBp2DkedwyHHUASwj/BMCZnHTj625serUzzd7L1SSgwQ0yPu7s74W1eOrNq6at2hnede&#10;cf6FV19w2YX7D+3ZsmPL3Nq9W89ZMzk73NHXVl2f8IZtan3A6m7I5s0VqtnhoU0r5xI+r664JBXw&#10;J/2Bpd86NWCz2zTqisVLyC877XRdcZHXbAGnZAH5ZW6jPuy0Ay6DTlu0tPiM05x6LZdVsQgQsFnM&#10;FWUekyEX9leGPPKFYEr5t59DXWIuXUJaevo3fEZ1IeqvTYTk7+LyEV8+4umsEkd9VinbyDCG5PsU&#10;bBf57jXlNMq3jcNNhZnuZmzBvMeOq5+zGnJmVb3b0Bl2MGmqDEt7o7a8tSypX1aNts2EmjLhmri/&#10;OuYjg721brQX4kFDOTQxlWoj4twkjCRMLihjOXFX2nAX7Nyyb8NK8DGkcJ9AxuQCpHmHlYZbBavY&#10;hbvXzqZdhsGGXMajX97XePPF+w+dtUpupe2oEj/WLYSs/fUpbrVXhlqzgfH2wkBDcqarZv1Y2+qh&#10;pr7aaEvK050P4zDjIec8ppQDvW+RcSMM1rzPkXaY0g6jjKFWB5xVXhtmKwbupvEBjNSaoAt8kBEL&#10;1iqZ9mxYbImoDKM+cLxxyNcOt/fVJOqjzta0P+cxAB25EL46HvvKvqYdK0fq466AoSjPEi1Eq8O2&#10;tlxw1VDryoFmetGS8cM5UBt10Ee6Qz7r1u9cNXbjsb3QDOqLNk/2TnfW4vA3xFzDjVk8fFz9nkKs&#10;JeWDh6mOGhkPw9uHQ/FBZS6OP4/JTgdJKQTIgCY9/51zU/QX+55OYZFTSJcpyfvsMo8cqItLgBzw&#10;+aki0aiCBECQ8TluQQFvgbwMdpLprIx25CIwlvebMy5dddA63ppHSs1Jb3s2SBd6q+NdVZEqn4lB&#10;obw7H++qhL5/tKluoDY/19dVG/J15lI9+exIY21/TRV53COgI5vsqkx3V6VwRZJ2bVPCN9FW0xj3&#10;ZlyGllSAdoGGmCfvt9ZFXPDQVRXjbtZtpC8pu4G04HcgikqPVfozMExH6AI+DKNPOTKkjzg/zBDE&#10;tX6kd/vycRwVuk91nB/uypcmcgpBB1jR04pw8IigI9+5gAMmwHAgH1IZEGVopP+DbOGEycbcg45E&#10;kLUgCBFSxEujAI5TxmmCB0pgZqK1Ds9t69QwFBgLakEBbuGKPDzgoUFBdpa+QIq75KHAXfhhsECm&#10;nEskIFukRxCnF3N97TBDu3SKeUVKuXTkYJvWoUCepgHpy0GBprmFVCEOn1CmiazLLDCV7YCAjL2h&#10;FljpuGSUk8fRwvVCD+BT4WXhdMEJgwJZlh5sMAqrBzpl77ZNj2yeGAQBgXAJcURXp8Tk0GBS4aBJ&#10;0B7QpwSyeHSFoFNqPBrCOVw/1ocXBzMg5LxW1CAZLtFO1EVToYWohYLaNDkIBW5xuXqoa+PEABla&#10;wefE1ZT9gjhAnkIqytCvZIAWuUQfyv7Cp1R0NJc9eWQc1KRWBKBDCWggAyDAMKpVfsssOaE6Hil5&#10;OKcuCDRKhhLaxR+GGj2S/mrIWEEqvWhwAFqhCTCRNg4zdylB5lREP8MtmNyFGpSpSB4EukM+rexs&#10;pqfgwAk4XCJYcOCcQmSL0PDbkRJo8ExfaGjrzEjYpII+5VDjKUNK/rytaw9uWQMpnkHwIB8EVKQK&#10;QDlV4JkUZ37H3CQSpkXIArQIBWpBDd5gg4o8UGASNOrSF5DFdFK2ooID/XngFnKADe4eOXsDg0ue&#10;hxeik0JmgCAoXw0MKtvWpfS4BTA0IECHu1CmiuQWgCAV4Y1yqjdnI/mIuyrmEb+3jLorQ07S+lSw&#10;sTLalk80VcWaspHadLAm7qM8F3Skg3aXttiuLXKoi6zqpdbyJabyRebSRYbSMw1FC8i7tCU+iypi&#10;10dcBuXAZ0PGa+soJEda63rqso2pcH0yUIeui7h7anNVIWdV0MVdyiM2bT7knulrpTvSEpBMwjCX&#10;CI083UHy8A/QZTpFlxG1FBq9ZqSQmwhM5pMyJCOnBDgyhAlZBh1ZIZ+Ysp8egnKWQgGCUvggUAUK&#10;TFG5Rhg48GUYCQpwRdNQBp8WIQt7XKY85pTXmo+Js2crIz6MnLp0tLMm191QaMzEalMRcThtyCMC&#10;aUE3dwti0YUVfehEHaVd4muznN+RD7uQUnddtr+p0JCLpAL2uFfsCww5dOK4tpp0W1U8FxDblFEI&#10;aDPUYLtymoIM8Q4XsmO1VfU+Z9KkqfY5G8WXQzyekk3xIEZFzm0FYmZtym7ksiHqb0nSd56tdEf8&#10;O5neIRA6KKPmdB9AOAwE65dCmJQTqTEdSjgtCbcVkDFggAyXEbtxPjAcc5ozyuZF+Vfg+lSES7eu&#10;vDoWGGypq4kHLWVLjcWLsBJlQLE5l5jp7+xvqom6LHZNqVVTYteVBewGeVhlTTqSi/rkudA+q06+&#10;sHab1OQTfofbogo49TIAvGzRKUDx0jOA/z8DwP+nGLAMAAP/EADWlBXrKkr1qjKzTg3Mx4DJKCUq&#10;g6bIoFmqVxVrVUWqir8HgEFYesY3uxprbrr0/NsvO3LPlYefue2qey/e/8Cx/c9df8XF61d2R/wN&#10;bmu13RzVVmTslvHWxq7qKr/FZFFVZCPR2koMbZ/VoEU+YaeeFee3qsM2nctQGrJqWwoJ5iFzJuE2&#10;sxKjDkPQrqXcb9VQLaQc2c38RNRU9xpUpBjnHiV+L1MRAzZpSIMWnQhJ2iAitncziAxu0mPjrtyx&#10;TflwW8OOtSsObN1w0a7NF22duXTbxPV7V111zuyRtf2Xnz1119Gttx/edM8FZz10+e4nrz/vuVuO&#10;As/efL6El++69MVbjz57/aGnrj349HWHnrjuvIevPHjfJeciih/cf/MPH7z9Ozdf9Z1br372vtt+&#10;9PQjH/zs5Xdffe6lR+945Tv3/PLFJ86aHa4NO/264oRdGzCqACRAx1llLMDqhFhurCamK+uXlPUi&#10;dSBrXD6JKGT9ssaZ5+Rr477zzl4/3Fab9IgfbGcDJz62QPWhykhTXkvQoqakIR2qSwYopBYABdQC&#10;C4QUUn5dqb10EUuGdUQrMjaM/vHoS51WVTLmLeSiiaBTTFqjOu4w5zyOzso0aUBHLzRRmxEhM0DN&#10;VSnWUdJlzYe8DbFQ3u+OmfVhnTplMsQ06oma6nNGR7cPDu0Zn7jmrLNv3r3nyvWbDg6MX7t68y2b&#10;djyw+7yrVm6oLtYUitT37zr4yP6ju9v7V6WrL5tZ88Thix8+93xwbt249doVy2/fuPahHWc/f+zI&#10;K1dc+ui+vbduWH/vjh0/vOqqj5946vjrP37/kUffuvf+z777vZu2nvXLBx6+fuvZf3zl9U9ffPX4&#10;7z89/otf/+i+h67YtvPbl1z53dvu/c33X73jwitf/c4zxz/6j8/eeu/4H4//7feffueG2w6s27h5&#10;aOzI5m2XnL17x/Tc3uXrbzx00ePX3/Xo9Xc+cvUd919+y/2X3Hz/5bd+55q7n7z52z967IVfvfDj&#10;Vx/+7p3Hrrpq+/6b9h6+aef+C1dvfODIBU9cceV73332h3ffPtdW34ABWZ1oSfjrI755qAt7a4Ju&#10;dKl0nUirvPaM01wbwkGIUe4qW2pftljzrW+mbWYyVW6Hu7SoLRm75sC+TaNDA9VVq3q7KFw32Le6&#10;r3vtQO+3r7n8nZefO/7Jr3/wyJ1bp/sn2gr4C7vXTHB5w9E9/bVJLuf6m/etn77nqqOHts7Ndtd3&#10;pPyrehp3rRg5a7Jv3UDrxuGOncuHz10zuWdubE1f82h9Zqolv7a/ZfNo15ax7q3jPesGmld01vQV&#10;4k0x92Bt5tzV0/dfcv6Lt197xYYVN2yde+LQ9l/cfOGnD1z1h3sv+ezWw5/ddt4Ht573+9sPfXjn&#10;kY/uOv/ju49KkMFgGQD+7L4L/+Ohy/786JXAnx694qN7jv7+7vPno7+/vmX/Ozef+/ZN+4D5ADDp&#10;jy7dArx68aYn98w8u3e5DAC/cN7Kl46ufe2SzT+9evtv7jn/vW9f+rvvXPfZi/cdf++14x+/+YO7&#10;rlndWbNpvHPVQAuO3khTbrA+PdSQIb96sHVFbyMSQzgIDbHgfuJw4VthfmMY42hgJwP4HTy/ZLgF&#10;T0F+N4nFjq9BCZjgkwEBkxsE7GoMe2rhNSzvblk33MNd6SBTyFO4Ourpb6ya7WwYLaR7/M4+p2XM&#10;Zp21mGbVmtmS4hVLl60rLjpHqz3Pbj3mch5z2Y+4LAfs+j0m1Tm60h26op26ZfuMRYfMxeebiy+x&#10;lV7jKL/VpbrLo30kYHo65nw+7Xs6E3gmH3umEH8o478laL7MqT5mKzviKDtoLdlvK9lnLT3XVnHA&#10;oT7s0R8LWI9FHJdWhc7B+y5b6D3t3+3Fi7SlSxYvPqW45Fu60m8YFv1/k+pv9LjLeo1Ffeqi8xrr&#10;fnTowOt7tr6wfvK+weYrqqMHw9YdDs0GU8mcvnjWVDFu0Yy4bWOxyFgh31eoro0l4253xCo+Usdi&#10;wRQRT2Tl00bUHSoI5YM1jhbCbokof0CPOw0xntQea0r5ZW/IaTJVLDOWL0UR8ehsqc601mS5FXFb&#10;8olgJuxx6Mu9Fm11KtyJE1pIV8UD6ZAbTCoWkiFJgbqkIHMr7LImfP6ww1cZSdUlq1K+UNLlB9wa&#10;vUejz7p89aF4pdubMFkzNmddINQcT1Z6Qhk3Zgn5RHcu3Ykv4NIntGfGyr5ebT6jw7u4zXVao/nf&#10;Wu3/PpVednZ72b27XA8fND13qecnt6Tee7jus6eb//hc8xfPNvz+wcx790Z/fK39ysmvrIl85crR&#10;r7x01PzA7kDKdKrHqHdqtTaVxlyuM5cbzBUWS4VdW2LSFBtVyp8ZyorVJ2PAaqPG9D8GemWA1qS1&#10;zIMsAcGsszrMLo/dJwPATovbZnTIvMvqsZucIEAEapoynbZcT57q0JStkEr6VoOdiuCfiP7avIKa&#10;EvqV0d/5cC8gd/pSQjl3yVBo0jhkRgaDScnLrcCkbmvQ54jII6BP7Ax2xgOetB+D1JsL+ipD/kI4&#10;UB3hIRaqr80PVGW6U7H2eLglEWkHYqHWSKAxEmqqzHZn090BX53P15DLDdQ3TtXUjdc1rcjmx1KV&#10;I4X6mdqWORkAHhvbtmF29erB3sn25qmOlpV9Xct72wbqq5ilmJQNcW9XXmwzaEp56+Ou5rSP/PKe&#10;Jnx8AHce/x1FgduOUy8vWfXyHYUEbqEEsH7RDFRZ2dsGAl45zv6G0b6tU8NbJocoRI1IvYEywVXH&#10;3qYK1VEyKB8UCHRQOxSieQBUDc3J8DPLB8cNxcISw1nAuZMeFiAdCvxKfFXscDDxU3AG8d/xWCnE&#10;l5fuMAtTOnSk9B2CuKIggL+8txWauDY4xeNtdVSEFJe48DiPU52N0J/tacFvlY4e1XFwwKEuaKRU&#10;5K44v0QE1MVBXNChCZwg7Jnh1pqB5kJPfU44dNlIcy7aVZvpb8p31qQxYPD1ZAyYtLehcqS97isO&#10;bVbGeiXY1Okvg1WVUnb9JuY38n65kEtDSVQGgOVGRmB+JyJgqYg79YmTkHLqRKxL7q30mRqUkJvY&#10;lupUdh96DW1+Y1fAJLZvAkFzn7JlTUR0AJn/cuyTPCVubZsEGTmmurL5ry/rn0p7J+SWOAVT7J+L&#10;2ERwKGwTe0MDZhFtFdFEZZustUyELe0VTSKgCDUlHuYzdIu9Yrr+gHEobBmN2aeSrtmMZ1XWuzrh&#10;WJFyzWU8a4GUa3XMtiJknFUCwMNyo7DYvKWEb0NmEZpStvDKuJrcfCYiOvCvRDfbvIYWJeyk7DVU&#10;ugPbcedIyjOZ8U2nvVNJ9wTUIKsEb+a3F4+Q4RJpyAx9RHR+I/RFjFaEz5XAthJimQ+0NCnbf8W2&#10;V8BnqvMaaz2GGpeu4NTmlRIRnVXiryeiPoAInJ+MAUPZq+/y6LrdWrFbLqjssv0H+HIcSG6ghBOf&#10;Ek4+GWj5bxC0tJPCm4w8kZGFDIQYC+bGf48zKf1qhbIMOZOSZw54dOL3nEqUS4TDYVswbGynFr1Q&#10;djGKkM88RB1QExFoBOLU1srvEhCFCPFa6nzmWrehwKRlaVhVYnOtpTxjLstaynMOTQ1V5NZJpBqx&#10;d6d9Q/nIVFV4MukeEROMqWjtZm471HXW8mpl+2/WUJzSFyX1RXFzmYjFfikAXOUx5r2mwsl4s9h/&#10;/+WUJUMq99aTZxmaysQeYtWikGZJTLs0DmUYU3bV5x0ahpJe1Lj1IoTMWlP2XzYFrc1heysZt74e&#10;/sVOU60I0SFVGddXdo3Lzb5dbk0vID5oUP51yvyP2sbjjkmWACD3Kf7zTt+4bRWQsK9NOtalnOvT&#10;rg1p17ovQ8rJrTUismtnEc0pkd1piEQsU1CDZtAIjEetImQ7XxIwjLG4fLpRGQY+CWIXb8Q6EbGO&#10;KV97yGgoukJ8VCFWlrEn5Z5JuZdL+PKXIuRlRwDWdcg85tMPuTXd1vI6u0p8ACGWieHE4HKJmmKS&#10;MFWYM8jNWFxpKMqRkreUFcgAtooakOcDqFCQ60gucCVmLDSe/CAAYAiUWL74MoAlSYnYHFyc0Rel&#10;mSrk7ao6h6pVfi9C72L2saRrMuWeSnumyaAQGBq5Rdur65XnCrg04sQCv1Fs9kVXzAMKJO4cI4Pa&#10;ETH+E8FgsWuZRaEEYkX8VVmhrSfZFhkJ5Fk4IWtHwt1/4vQFl/iugpWoaLAOMkKvWrvl8peFQNQ+&#10;kHANZ3yTWf8ECjnmEJuS0W+2crFa5WAx65RPbYQCD9o6PcZmJ2rK2BK298bdIlwatAxWhlZmA8vT&#10;vuVJ9/K4c3nCtSLpnkt5Vim7byf81smAfSLomAy7JmPu6YRv2qbpdBt7HboOQ3m9WdXos/aEnAM+&#10;UxcqSz4plM62KB+CiHXBqkH1hWxtylcp/SzhpPtEiD3hGgeQJ4J1sTq03XZtV9A2ZihptWt6aNFt&#10;GnQZBxL+5dnI6lxwDgRWTcY/k/XP5ILLUeAuXQe6OmDpQRqZwBj06WDU0dNSuTrpGch6h9Lugbij&#10;G0i6umP2toCpzl6RcWmyflOVz5i1q2IBc3agefbcsw7vP3v3ni2bzl6zZv3M1HR/f0dtddLrdeo0&#10;Do0mGwrUJBJRl8Ot14fsVsoTXrdDrwq7zFGP3WmoMFUUu4xcCpfArqvQFi/UlSyx68os6tKKJacb&#10;y8V/13Jhb1NVfKyneeVY71BHfTroMJYtKlv4TZehjHzca7Fri80VS+QP/4J2sZnDpS3znvyLG/mw&#10;zVAV9kbsRkoc6pKQVZ+P+ORLw67a7OqhbqyiuE2H7bJqsBObpqAELTCw5PtNDCDML7yXnPKdfk9t&#10;rq1SmEG1YScqMutSV7oqqryaoG5hzFpU6dfno9ZUwBLyGMJ+SzaGbSv+/4cvFDapAvoyaT9lT24J&#10;wlmSb9shzi1sKYwt7CeqYM9xq06J3wDcpUS+L8YOo5y6NWHnir6WvrpkazaA8dqWC9ZE7BiyIy2V&#10;vbWJupizKmAmlTDcnDt75eDdVx5+97Wnz98+VxM2V/nEH5s7cqGWlC/vt6YcupTdUB1wYozi0zZE&#10;/W3paKXHiuWKgYvhi8FKWhN0SWsVS5dbmLDzwa0G+us2duejeNr42zmPYaAuhWdeH3XKGC0Z2mrP&#10;Biu9RhB6CmL7ctyuynoNDQk3+cakB1s8ZqvIePQ5nxH+gUq/KR+0cBdLHSKQonpNyNac9LZlAlCj&#10;C6Tyi/hVAy2QBaEp4REh4XREBqrrwh4ZEsPyhnO43TY9gvmORY7rLgvpIJZ6lddGNzHBSeVuTm6R&#10;oQqmOXQSVt1IY2FVfwdk5dsEqmP6px1G7nKLVqgFWfC5K90GOKmPuocbK/tqEnm/GVGMt+aRRtqp&#10;he3B+nRdxIEZSke4lD0aqMs0xYMFPxxmSPM+12hTXUsyGjPra0O+VtyjTKIhGqwL+5viYdKM08w4&#10;Ih9ISeG0pv00IVNabIy7EUvKobEsO9Va9K2IqTyoK3OVLaEjsEcfATwQxlSJCjjoMpyT5y6Oigxe&#10;TrU30Ec6BdBTZCi9I27h8zAxICKnxGxXM8BdPBkwSQHp81AOTeYV8gd53XAPaLdceAjKNMotCkGm&#10;dZo7uGn19UfO3bduBfiMxfqRXoQPDncpkYC0aZHhIC9f4oDANJYjSCG3QGBEJJq8hG0w4RkcXDUA&#10;OnSTWxCnnMyKnlY8QJhZM9hFdQiCQy+YJww3bUH8/LM2XHd4H4UZpylqUlMunT2A6vs3zM10NtEv&#10;piLtQooq5EHDDZNuFesaPwotxDJHRZBBacgAEs7YOaumNk0Ooh/oFDRhG2qym8xY2IMgw0EvoCnH&#10;CxzmM26YjBJV+e34kFzi1K0d6cGNnC9HvaB/UHfwgCOHDuQubICAhwmQB0fGpXDtZEX8Q2qtHupa&#10;M9yNhsQdRSmhQmU5XeCSKtSl8MJdW3evnaUW3aG/NAHQO3RgRvlJIeVgIgepDNGQ6Deqg4wcuAVL&#10;0EQB0hYZqsCJPB2aWlIxQgS9HTGr6SYCpJv4w5RIIjQE5zio9AhM+ITCWcvHyEtR06LkgUvkgDNM&#10;RgqBjtMdMLkrdS880Dq9kK3DqpQw7NE0tcChafLU5RYqHYKyOjhkuIXPLP1qqNFBqgeV38aDwIOA&#10;WxChupQVGbg6f/tGOgURRgSasER1SQGgXUTnVi3jFo49dOgmkkHOtAga+NSFFICcaQuBU5FxZIIx&#10;lFBAULRIdR6L9BG2AenS0xE6BQ6CknKgOrzJfsnxRVx0hEKZoVEmNj2FMdB4utFTmoZ/SGV81vZC&#10;sqsmnQs6KoOOzpq0zFdHPU3ZSItyLNhAU37FUOd4Z0NdMtBRSCa9xqGW6qG2QndtpiET8BvLW6oi&#10;hYg77Tdn/TZKxLFjdeLvU4WIEzop4eobG+JC7J1VYr97R6UQWk+1+ParOuRglNMu8Q9s+fIC0clQ&#10;CtzKDL2my3KA4BzRSQlwiWwRi0ItjRjpNfRZp4gO4vQRNPrOXaQas2qpSy1okkoEmqAibWESMBzk&#10;4ZO7YEJKUqM6d+WHApRwS0428vMvXBgyQScVbmG9oLTT4aZ0pLUq0ZyJ5iOepMtclwymPdaqsHum&#10;t228q6k25m9OhCZqqobSsZFsarqmciAdb/LaOyKB2abqFW2Ngyy0RKgpJn5hXhNyoEvpy8aJgWfv&#10;u40ME5UJDMPy0QbOSEN+/UDX2r6OoepsfcCVd1kKPnvKbow7zGmntTLgro0FG5KR2kSoOhbA+oo5&#10;zVVBT2su2VaZqokGqnxIw0Mf6RdioWv0C0HREMJBVkiApY1gkSRCQ3Me2La2EPbJXaGkEMTGS3nt&#10;Tdl40mMjI0tkmBDDz6kEGrkkT8atKxcBMJelMuTBSvSbNCDYKooAMtx1G1Q+sxZL1aIuNpYvBchg&#10;snotWpu2FEvVbVJjkGKm+m168mC6LSq/Q0eqK1tYsvQ0AcsWLF30LRkAXrT4DAGLzgQWLhbp0iUi&#10;6PvPsHjBaUsXnvHlSHBZ0ZKKEnF0c4VyELSM/mrLS3QVpYBBXa5XlZGhRBYqO4PLyosXqMrP1GtK&#10;jMYKk1GrN4h/DapVpdRdeOq/t9dU3X3NpY/cfOXtF+579OoLnr/tqu/dePm9h/c8fvnRx684dt2u&#10;rQPpqP7Ur1XazYxjXSTQlEnmY5G41xN2O4MOp89mdmlLgtaKmEMfcWjiTkPKZyLv0i1LuIxyPYbt&#10;aqd6mbViYcBUkfSYPVpxKHfCKTZnJ11iQ3bKbcNKD5q0Ijxv0YszzAPiHy7kRcTXIU72zngdIpga&#10;dMu4PvOnLhkGk+Ezly5hsGpTkc3LJ648eM4152644dy1Nx1Yf/PBDcCN+9ddv2/NtXtW3Xpo0x3n&#10;b71P2QT82LUHn7zh8FM3Hnn6xsM/uu9K4NV7Lv/BHRc/f/OxZ246/9lbLv7u7Zc9cNmBB648fO/l&#10;h2654NxrD++86YL9377+0mfvvfG5e69//v4bn77zunuvPLp9xWjYWKZZ8DU0TGXAmfEy5ay5oLMm&#10;HgQyQS+sxh3iASeBZct8RoEwpXlcMp9ZxaxotGhUOfA8F7CvGunuqc9l/Da/qSJs08odM4Wohwyu&#10;RNpnTXktVWEXmpA06hBfbkGHuiwQlr/UJKwgNJ5sDh3LmgoZK8g056LxgM1urcCJirhNcBuz6lJW&#10;Q73f3R4P13qdKZMubtJmXRZWYk0U7e3F7Kx02eMmfbCiLFBaktbrWgL+4Wx299j4ddt3PHrRJd8+&#10;dP6V6zddODt36/Zdz1961c9vvufW9WffvHbbCxdedduG7QNWX7fBeWxw6smDFz6wY/8t6866cfUW&#10;Um6RuWZm1aO7znl83znPHNj33SMHv3f00HPnH3r60IEnzzv44K6dL158yavXXPPM0aMP7NwDPHrw&#10;0ONHjt245ew7d+37/rU3v//Es1+8/KPjb/7qP1574/X7H/79i68c/+LPv3zu+y89+Njdl1zz8+d+&#10;cPyz//zwJ2++/ugTe1es2rt87vyNW9Z29Z+/cevDV95w/sazDq7afOGWXVfuOO+pm+59/8U3Pv3x&#10;r3/66AuX7zh0ZP2OHROrn7z+7ut2HbryrD3Xbt/70AWX//LhJ+857/wL16zdNtD3y6cfv/uSIxMt&#10;1Rjnq4c6pntap3vap7rbgMmuVmCiswXoLGTbq9It2URjKorSA8g0pWOu8mKfuixi1Obc9uYERnVh&#10;tqttzWBvWzremUtNtjXtWDF9bPvW6w4f+M4tN7z+1KNvv/TsL77/xPuvf++iXRuldyMPUto43k0G&#10;32rrdP9l+7YyRY+ctXr7iuENQ+3rBlpXdNaN1KV7cuGBQnxlV708EVr+CVj+JHhVTyNom0Y61wy0&#10;bpnoXdXXPNVWvX6w7dxVE/dccO67zzz03hP3v3nXtT+69uib1x/+6K5L//zQVX+675KPbz304W2H&#10;PrjjsAwAyx3An913IUB+Hrj8/P6Lvvj2JV88dOkfH77sg3uOvnPzuT+/5pyfXb2D9M1rdwLk37hq&#10;+48v3/bSBetfOLzqB0fXkv/F9bt/eGzjcwfmntwz9cy5s+II6KNrXz62Bpx3bj3w85vO/cOzt/7l&#10;5Qe/eOnR45++9fnrT++Z7VvZW79lqq+zMowcjm5fi+uH+4ODs26kY+1w+4axrs2TvasHW8daqhAa&#10;4pKhXGxjDHsZesHI59HGI0x6NNjVGNgY+dL1kJ4ONja1wCePA4L9T4YSGQPGH8GdwRRnIdfGlV+f&#10;1GR6E6Fun2PI65h0OqZMhmm1Zq6ifFVp6dzSxasWL9pcUrTXZDjmdR7xWA+7Lfudxn123W5LxTmm&#10;4nP0S3ZpFx40Lj1iWnqZtfhGd8UDIfPTac9LheiP6lPPZQMv1id+2tvw48Gmh/KBY6Zl5xmWXho2&#10;HnJVnGsvOeAsuyBouiLpujbru60ufn9H/qGh5j1hW/PSU8MLvuFYukC19IySZaeryheUL/037cKv&#10;2M74SnTx/2pSnTlmN6wNB89OxH5z6aFXtq+6b6T1uqbkRTnvuQHTVlvFOlPJmGpxv6Z4KuhZ31A9&#10;Xl1V8HlzoVB3fX19IowSQ/lgEqB5sAfQMxhUKB9h3bnNKCIKUXoIJx92Baz6gN0ggYcmT1KPWcOj&#10;szLmr4oHIm6LVVPCYzTmtYGgLV44Hy1O+B2UgB9ympL4dJWJdMgNBZ6/mbCnkAxxGXSYk0GfTadx&#10;GHTVyURbTW02GPYazR6DqT6RrgyE43ZXyGiPmJ1Jhy/rCVX5o3F7MB/JZb1xr9Yet/m6KxsG8o31&#10;vkiwVB0oKslotN3BwFg6ORDydzhsbXZTn9s66LVMJxybGvy7ur1HJ/337M29enPHz+5u+f2T7Z8+&#10;2/z+Y8nffif48TPhdx+yPnutv79GE3XZLBVlNpXKY7Q6tFZDqVFXZNSVmsUm4DJxOLOmwqBR6QGt&#10;WoRjJcgAsLZcD8g9u3KrrllnlcHa+Xjtf9uzq0RtvQ4/IKO/4ADUglpFsVrSJJ0PKpOhBBxJU8J8&#10;GNhlCchNwPMxYBkGltt/5y+xkuRZ0DLuC3ApNwFLZC6hIAPAHlvIbQ167WGfK+G2x4K+ykS0LoUH&#10;FqmPhmoTUayMtlSsNRFpjgabQr76gKc+6G0I+RrD/gafpyYSaggHG93OvMdTF493prN98WRXNNmX&#10;zA4V6mea2tc0tK85sQN4/KyNy9dsnZ6c6+/tr823Z5N9tfhcdfgjPHYrfZampL+nJt5eGeqpiQ42&#10;plqzgaaEeG8jQ7MscPIoBHzqtUPdLHY8d5QA2oN0ZW/b2bNjWyaHtk2PrOrvoBCXHzefctBwyVEU&#10;KBYUyHRHI3fRGPLFAgpHvo6QmodWIIICoQTPnVo0zaXUPPgOmMG4AJj3KBbcDUx9SrjE6cAMxk6e&#10;aK/HGOYuZgD9wn+hBJC1cFtYoXJtsgapwmrFT8F6x3c4Z9UUJj0EWbP4HVShOvaDbAgnFCd63Wjv&#10;3EAHnECNcnAgzl0wIY4FAlkwj52z+eCWNbiNqAKJ2ddQWa9EeXHisGrWjPft3rhyy4qxsc6Gvsaq&#10;wZbq/qY85QPKodDDbbVdtZmvyONtv3TIrTjqmVQe7CyPepbHPivbB5MObaUSMM5JfCU2LE6XlXdJ&#10;5ynI1K5N2LUxhy4J/D0ArM279bViU6OI9jWeiA6Kza9dMu47DzIYLIOaX8579eJVvktz4ohdwKGp&#10;mQ+6BMxtCXf/P+zDAwJmEchUYplKlEiQEnEvr77DoWoV+2W1HeShz10ZbBabbv++jXhKxI2cK4CY&#10;bVaJAa9Ou0U0SxxOa1oeMEz6dCN+w2DAOKJsSVQ2den7vDoRSAPIAD4DveiXQUqfOGl2fkOhCELb&#10;yhsBOggb4MiNaKRhiwjewLlkLHrirNcTgXClR0Jc1JKy4pLCiK1/PhD7D7tgvcZGeQayV9nJ6tKJ&#10;HaUnhKmcF61gMjoicixCJn8HuQn4xA5giP+PIGO08wFgQAaZZFztf4T5gBMgS2T0V0wPhaaMKgGS&#10;7Hz098Q+YF27MnYntl8LoSkRcZgUXwDYeiL23oi9W4GusE2czXsyiCVHQcT5ZBgYmci4uNtQcCmH&#10;mQPiawlNlUNTkNFfuYFYhq6jjp6UdzAXHAdSnlHmmPi8QCePnhZ7Sa3l1ZaygrmsErCU55QwLaRE&#10;NJcmTm7VLdg1qf8RXPoswApyaFmtSXN5zFAS1hdHTKU5U0mVuTQPcVtFjVgOqlqGb16erAUZuqPL&#10;ABk6O//BAeJVFp2YM8pCELtFPdoe5buHXrlPXX7KIPfQJ5wsAfEZBGshZpsB4vblAGtBnvAsA8BJ&#10;x5qUc23GvT7n3Vjp21QV2CjDw8oxzrNK4HZGBn1D5jEJQdOoBGXtjHw57zcMA8pO36GoOLeZdsWm&#10;XuVQ9xmFpYm4Y1zZ/zp84gsPJRIZMHUHxa7NEdavZD7pmpYQs08ALGoZPGap+vQDdF+RyfwHEOJj&#10;BWUSivPJpUjdOhHHlUJmwrBYGFBDcQZgCJg/IABUlBTQPwgc5aNMYPGJAzNHrj5BUElZhhAUG8TL&#10;CgyoPBRaIdUk1KCy8ZTlL77/UM4DABgOUm5J9UIq4vQnDpkX6uXkQhiQO31TnsmES4QzleUgVq7f&#10;2AcOK4tWTqoFsQ0XJul+3NUbc/bIzyPE1nZbG1OdPGvn7+I9uTUfkGtcTCeTOCmahcbKijkGZfQ0&#10;6aL1ccZI6jH4hGeYlHkU44lZp+v0W9qDto4ITbt6w/beoLXbb+72mWhxKGwbjjnHk56plHc25RH7&#10;a5PulWH7bMS1IuaZi3vnEt65qGsm7JgI20YEsmskZOtz61s9hjaoxV198lnA5JfyF1v5rfXyOw/S&#10;oK0hZGsJWKT+EccJICVLWYu5otWqbrdrOz2mvrBzNOaZiHsnU4GpsHM46Z8E3MZuj7krYO9zaFro&#10;cszWm/EMp90DCUdvdXiiPs4U7XGyMMvFn8KrggOVgf6Eq60QGehvXHP2qqPjXRuqY10xZ23cVZcL&#10;NtckOupSHYVYU8pXCFhjNrVbs9SoLzYlfZmB1t7mysqGrPiVRz4WSAc82PeGkqUlZ3zTXF4svt+3&#10;mRzaMn3xEl3RQlNZkaWiyG2qcOhLdSVnli78pmrpaVZNkU1bzCUZQ9kiu64k4jb5bVp96UJN0Rl2&#10;fXE+7m0pJMZ6mlaO9Qx11GXDTru2SF+yQL30W2RM5YvIkBpKz6TQYyoP23Ti32Dly2wVRXZVsUv5&#10;9W9tIpRRzgCM2I1k6pJhCv0mTUG8RvfElT8mrh/r279pFSl2FZd1ygf1GDFYNtg08k1Kbczf3VCY&#10;7OvobqyKOrVxt7a7LtZVG4k4S2qS1sa8r6k6mE+7IwGLOC/RYwp4zEmPBXsIKw0XSL64lK96gyfP&#10;hcN4ggG/rhT7DDTMrKHGvOQB/KzHgoGFmZVQdulhpXGr5eRPKLFf62Pij79VLOxcsKMq3JTyYs6O&#10;txf66pLNaV9j0tNViHbmI2SU8qrlPXW71ow0JZ0Je1neb0zYyhtirqaEpzpoz/utlR5r3mfH3sXj&#10;bUni94akPYpBjM1KIQgZp0m6wRivAPYxdi0GMfZrV1Wsp5DACe9WzjTuqor0Vsf7a5N9NQnc8pqQ&#10;rZJZHncPNWRAaEn5hhuz9XFX3K6Cf5hvyfi5rIs5Mx69PBq6NuqoidgLIStAhrtym+xMV92K3sbR&#10;5kpaacsEOnIhiNMELeLkt2eDrWk/bIgY6smAHyY4gJcOw9jZdAqze9P4AN6+T11M7+b62rG5yVDS&#10;pmzkbYz5ydNTUqx/KlKOZY9XUOW1IQrKwUcgADSRD7eAgt8BJk2PKrtXpd1P622ZUHtWbLlG4LC3&#10;vKcBPmMWMQRz/c2rB1unO2vpER0BkE9vdbKvOjvT2bxlcrS7KlUT9Pbk0x3Z5GhTTcouNhY0JyKN&#10;sUBDNEha8LvjFl3GZUhjLgStyESKJePSZd36Kp+JZ3NAtyxhU5GnMGQodlcsjJjKkzZ9xKhiKOlR&#10;wqpDRPSO7jATkAC9rlY2PdMFukYqXSDKuYsPQ+8oZ0p05uKrBzpBoMvrhnso5C7liIg8VRCpHAsA&#10;yXMLyghqUtnyCwN4ShCBIAB95qGcYFA4a2YU4nI0J1rroCYjnSCQZ35KNshACiIMJSMFPtVhnlvk&#10;JQ9g0kcJYMIkPEBKBoAp5BKQ7cIhwwqr1IImd6FGnlpICQRogkB/d85NUYW+MFW2Tg3jCiJV5Hlg&#10;46rXnngIF5FaMloM1CgHXEMKXxTPDdcLn2qqsxGfCnXRpRzMK6NK5CnEVSNPIZ4hrdA6pOgUEwxS&#10;jBQ8QE0KRE5FukDvpCrDLcTlozqaBO0BUJ46ebywdBHBwScEh1voFvIoIphBR6F8aB2Xr6BsF0ZT&#10;yUgkdCiXjiitUAtSUnG5KpZyd9VgJ7Xk6yH8Rvl6GhyYoUVIAWS4RCVSC34kUIi6gyVal0AJlGkI&#10;gAiNQlN2R5ZAHCnBNs7qBuWftXQNNBijEE1OdYmPUkXad15xwatPPrR77Sy1pHPLXfBBo13qInbK&#10;4R/KMEMrCATeaJfmIMvQcAvGYE8yBgXqQh8RoavpvpQh5VKekKWuZIzqMnbIJTiQ4pI5wKXsLBQo&#10;IeUWBCNKYHvT5OBMdzNEkCpAdyiUowCACWMIEwTZHCWwBEE6KJuT+AiE5xopOFQhpb+U/N+c/QeU&#10;XMd14I3rO9+u7bUlZmRg8nTOOec83RN6ZnqmJ+ecMDMY5JxzBgGCAEmQYM45gjmISVSyZFmyZXsl&#10;WdY6rddeWw78/94rYJaWv/2fs9vnnjr1qm7dqrpVdd+9fV9VEQEf/mD502Y6ThWUJZdhovt0k6EU&#10;nCECKXB4i1Hd7tmxtT2tIAtuAPSCOQOC4ANVk8sjYw1PqL0h6mlK+AW0pEPFmkhj3JfxSY7bbMBe&#10;F5aO0GhOBvIxL1BIBYs1oZTHWEhJzt3WTHCyu6k2ZM/4zA1RV2PcA/AIAinNSV9vY6o55qn1W3M+&#10;C+9K4vVBe13ARjzjNg42ZQpxb8Ss5LGjJnwDTdr+C2NpJDykzTCEkL6TQjoIgodEeBT/g/AIr+ga&#10;3AYfnvh1VcwK2AVv6SaDyAgy22GUmOFEIAh/CIlTSkw8iINMKR5JpA1iWEEDiCMrqBquMqYAiTyC&#10;SSmgrzHb05BpSYVrfPaMVzqZtpAMNcUDSZeZMO2xkj7UUg8OuY2IC4NmwOueikdHQoEuh63VYmy3&#10;Wzo9ji6/ayQteYUHUxFgtDY5mIk2B6TvWlCTqJRJzugTQSAjNiHVlYmONeZGGmo6E6HmgKsl5JH2&#10;BCOOooGWVLSQjKB3ZYLudMCVRgzWpcW1r7mQpzboSTgtEashZpc++wBgFF3eMT3MCmKe0C+mtPBj&#10;BQ0KFgIhHGjPxa67Eh0miU7Ym/TYpN2l8jUfYZtBfAUIAo9eg0pfttJnVPOI+geITaVkUaqQjtYE&#10;XMJPTGJE3kOMBmtTo69KV/waFaWG6hJC4folVJetAEjUV60hQpbHrPmqA7hk5a3AmpW3r1x2y/+p&#10;A1g4fcX5z0QWH6vL1ghQlJd8FRYdwIsgHMAWo8JorDQYFDpdleT9VVVWV1VUVZauWnaHXlE22FY4&#10;vmPjya3z9+zffP/+LbsGip8/fuWJwzufO7n/k8fu/dHrzz5yZE/OonWXrbCXr+R1FjKqHMoKY3mJ&#10;XaMI2c0JySOrCltVIYvSq69wqNZ4dOWsPpZewFRNYtSuiTt1MYc2YlPLaGq3pjJg1DBqUZuRQU+6&#10;rCGzzqmqjDvMREhPe+wptw0cr04ZNGlJB5OQRHIZHRR4BgtAq2ekdOWrKpbdin3hNqiQGLOd2U29&#10;uV2jzUfmus9uGbm0Z+a+A/MPHF7/9J27n72w98VLB1+97+i1qyfffvjMu4+ee++xO9+5evqDR89+&#10;/OSFT5+++PFTd0vw9D2fPnv/61fPvvbAmRfuOfnEnYeuntrz4Jl9z1w+8epDFwgfv3D48fNH7z6w&#10;daojHzEpPOrSlFPPamJl1QQcGb+d6ZfxOzNBL3MyF5Bei0gPIQaRJAgHgAUuUpjeICAQEInSrvqA&#10;PeY0BC1qIGLXhW1aj77KUr064TbVhl0NMWg6M36bdGSCzwoCAgFSQg4gMSDCMsGacClLhX0BZULq&#10;YhH1F3IN6UAsYPFbGQ5N0qZPmbUZg6bOpG9x2bN6Tai8xF+2Oq6uzjlM+YCz2e/OmowtbvdQIjnf&#10;1Ly7t+/E1PQ9m7c+tmf/UwcOv3Hm/EeXr7x77uIzew5eXdjy0IZtT2/fuzFWO+tPHmnqfmnXkbcP&#10;nrkyuf5c1+i94+ve3H/qhR2Hnli34+G5rU8u7Hx6897nNu97ZtOOdw4dfO/ovg+OH/rmqaMfnz72&#10;0enjH5469sGJY9cO7PvgxIkPTp964+DhV/buv3boyFvHjr9x+Nibx069evjkO6cvfnH/o9964LEP&#10;Lt3/vcef/9tPv/vDF17/8s9++eSJ89v6xz568qXXrz7x/KWrf/WDn3zr+Vfu2XvgwpYd9+47uL6t&#10;u87mnm4oXtl/7InjF05v2Hnnxr1Pnrr86ROv/9NPfvXrP/yLx45f3D4weWTthqv7jz+4//hb9zz4&#10;7PGz33ni+R8+//LlLVv3jwxt7Gi9c9vGue5CQ9CeDzt5YXXUJTvrMz2NuYGWhpH25onu4lRv+0x/&#10;59qBLkLipACTPW3Ep/s6hlsbx1qbxovNM11tCwM92ydH983PHN647uD6uUMb5s/s2vbAqWNPXLzz&#10;xQfu/ejFZ//w43d//71Xf/D+K7/4/jcfOLUP02a8mMN6Eht/RwoZUohsn+zdOt6NQTTekt3Y37p1&#10;uANY31uYLtZOtmTnOvObBooHZod3TfQKBzAgNgeDtnm4Y667qb8uNlAbnWjKDNWE5hpT5+dHvnnl&#10;9BdXTv3Bg2d/9viFv3nu8j++fM+vX7r0Ty9e/NtnpP2+f/n0aQF//exZ4fFdhL978cL/eOmuxVOg&#10;/8crF3/17Jk/e/TIH13d/5MH9onwx/fv/dF9u394z87vXdz6+dn1n5ya/9a5DX9w764/feTIj67s&#10;/+L81g+Or3330ORHR6c/PTn37TPrvnPneij86IEDf3Pt6j9++tzffvL8l3/x+1/+9NOnzuweycex&#10;IrGn6P7Z3esPb5yc7WnCxsQCIuxviC8MtG4Z65rvK8A6OCa+5kRzRosG0JCxCIT5ICwCstCuyUKx&#10;R4cnjnadshvQqMkVZg5aNyGYvPughk4OJnYHuax0XtB9NdFWr71Bpyioq3o0qiG1YlqtnlcrFqqr&#10;1lWULJSs3lRRskerPGoxnnZZTzktJx3mY3b9YZvmoFVxwFRx0FR2SLPyhG71eUPJVVvVc17921H7&#10;ZzWB79ZFPs/6Pqv1f6cl+QcDjd/pr3+jKfxw1HzRp7k3ajnv195JJG59rNb/Ykv8/aGmb8/3f75u&#10;8ELG31OxLLXidl/pKmPZKnXFSp1ipab0G7qV/8l6x9fct38tueLrLYrSUYd1Q8Dz5Fj357tmP9w8&#10;frU18VAh/uZk95Pd+e1WxYRqzZihal3Ut6OYX1dsbkvFMkF/NhJCwUDyoCKiOqLjIcp4fcMExBri&#10;SKgoREiR1CqUurBX7PEFwvLl7i6jivepOI7ebVJryldqK1aRi5KQ8DsW7/0lhVyQ/fJl/HWJIAhQ&#10;4JGsiNsCciro6m6tjwdcdoPK7zClAr6o2+k1G91GfSYQiLvdQavdb7aGLc6w3R2zewhtGm3E5U54&#10;fB6Dxa0xxx3+nDuWtgYzlmBM48wYfN3h3FRt+0S2ZSBa2xPIZpTenCbQbAu2efxNFnVWvSRv+r2e&#10;4Nf39lddWKd++ojtjQuut++2fPyg42dv5f7hh9v2rK2Pe2xlS25VrlplVen0FRpdhdZj8moqzIC4&#10;N1dZpZd8wLIbWGz//Q0HMEC62Aq86AYWnmABRtkZvOgGBha3/37VAVxVqlCUqxb3AQsi1EWK8PuC&#10;+VV3ss0g7QBe3AQsfMAChAP4q48G+fBnncIiXL+L3l/hJCYRNKfZv7gDmIjHEQt40iF/rbgG2O/J&#10;uR1plz0D+Fx1Xmet217rsuVctjq3vV52A9c77bmgvzEUKHhc9W53YzTama4ZAHINU3WNM4X2De09&#10;Wwudm+pb5pvbNw8Obt2xbuv+dXPbJ8enO9uHmxtHWxon2pswugF0/o5ssDMXaI47umqD4+3ZoUJS&#10;OsFO/guC1S0EAo9CIBBHJghAYoy11LPwUX03DnWL/44QBesHOnkU0gAcZAt0CAfl48SQIVCmeFsy&#10;hJEOQHOkuRb88dYGAMEC/qKQQVhNdjRha2NViS9xeYmzjlhiix99ogBgX2CvYcay6FhoaBfESWcx&#10;YheQi7FGKTR2VAVhD7JgScSQRFhBRJgzFBePlIUIdg1xgAj1Qo2FjB6OOgEF6IAMJgVJh+DCYCfG&#10;KYwVRiX4HbXxDWO9awfa+5qzzSnpVKehYv1Ed2GkPT/QUkso7gDuakh159NtuRjqzdfMlUlzZUKE&#10;lqqUpSopQvWqoGZ1UFcSMZRFTRVkJW2KjF2ZcapzTnVWhA5V1qZIg09Zu7KGODgitFanrNVpQktV&#10;3FIdtSpiNkXSrkw5VDWUcqrq7Io6hzLvUjd5NC0+Xbtf3yUgaOwJGLoB4j5dp1fb4dG0Ay5VUYBT&#10;2WqvLlgqGk1lDYaSGkNpghbKjYzTEqqmbW5tXcBY8OmbPNomt6aRWpwqKXSpmqEfNPTJtzn2fjX0&#10;anp82m6/ro/csGkoahmKWUfl8z9HgYh5BAgbR2UYDxnGQoaJiGkqZl4bt8zGLfMx81zYMBPST/s0&#10;I171oEc15FL0Oat7ndXdAnzYfep+r4aKen3aXrmigZCx36crenUttM2uaLBW1pvLa83lhPV00FbV&#10;7FK2ezVdfl0PQCm5YA+tpZGUBeS+SIkedeci0BESyQ2bBpIO6QhTEGAdBK2VTYT26ia3utWtLsB8&#10;j7YAuNR5p6rBoaw3V9QAlspagPYAtqoGAJ4DDkULdNyqDmoRHJMHhcTfBKoAnMrCYgpxp1IaAmkg&#10;/gPQfcYIVvgNRYAIjyR6tW0eTVGA3ObWr9K3VTUSOhTNECeL2cJohoxDYdNwxDzMOMoj2+VWtzGX&#10;AobOsLknZuuN2/sIo9aeiIVwAC5JaNoO0UiHopGZCTeYpS51vUtT69LkXJoaGXJuTQO8cmuaffrW&#10;sKUzYu0Km7sChvaQqRviUEs4hhN2JswgXBLctlbmLRUNYlgZX0tFnbWqDgrMTBkaJNDWyVDLGrGr&#10;Ev8RPPoaty7jUCdtSmlBmasipsowcx4uyYz9XwA3APgGyCurg47TPNFCaZVdn07MdikiIGQcZELK&#10;a0ECeXIOwsCEfRxgIQAxq7QcpLVgGotbJ2OWKRlmouZpCUwzMswCLAcB8uqQIKAbA/zaYcCnGbq+&#10;HNT9blW3W9XlUXcLYFItgpjwYrEAcsMGQoYRgGVIM2gMTZLX6UjMOsw8j1j6w+Y+ekqX6TidhTgr&#10;zq+TZsVXioxJy9k0HDQMSre66qTTfYkwDWSOtQGMKaG0PLWt0jLRMDeaWA4Mn706L0stMVGbmSq2&#10;6lqAaSwmMHOD4jcotN8Yhe6gEZkm5UITTIhI00DN6msyleXMFTmI26rrmYGkkMsICmFF9+HDIluE&#10;9BAjJbIWQZrMBjjZiZx0Klg77VCALfCHUMxzZiYrQlrFmnYxPwXICxbJIIkFqZG0UCuJUBnyXl2j&#10;T1+gR7RqcRnKi07qo1iJTD9SeBRTTq5XGimGTGKvbkgaBZM0i0SKXyvxP6iXBoLJIG2xVRV85vao&#10;qy/i7HUbiubqRlNV3lzdHLT2h+2DMddYwjMRc06ErCMefZ9D3a2v6DJV9zq0wx7jqN9EYr9D3WVT&#10;FBOu0YR7OGrrltvcFDK1+PV5h6Imamv3GxtZ1Kw1n6EuYK7zGrJOTYLFJYGWxV7Lu4kVyig4te1G&#10;ZaumsqAsb1BXNhoULVZtm8PQ6TJ3+qxdHkt71DsQ9/SF7J21sdHW2rlsCOY31vr6miIjaVdHxNyc&#10;drUBAX1urLixNTWYdDYFjRmnMuJQhFOuxt786Ez/fCHTmvCkcuFcS01LPpFP+5Nxd7S30NWQqA1Y&#10;3YZKdcWyNWVLVujKq71mk6Gy1FS5St4zIXlbzVWrtSXLFStutVSXEid0qMsJdaXLDOWrrOoyk7LE&#10;rC4xKFZpKpbpqlYQNypXq8qWaCuXK0vvIMVhqLRoSitX3VK2/Buke83KkE2V8pmyIVvUqbUqV+nK&#10;7jBWLjNXr3DpygiJe42VIu7RV0UdBqemylghVU3Ea1CJPwfFpgHCpmS4vTaV8to9emVS+hNWum1O&#10;/DOLHkPcqSgxrFnCIwpTzCpd5QuAEDapAkZVArsuFU6HnE5jVSJgHu6pHejMxILaoEeRzdgb6/2p&#10;pD0YsoQi9kDI7nbogxZNVr7eEj0JEAYSpKCZdplQpIRS5dNWUjUamPjLhqpDRiWJ1ItK11OXdClL&#10;KQgFqJEr9Lze+kRdwFbjNeQj9q5aSZ2tC1rElbr1ISvpDWFbXz4+0lrTXRdprwn01IeLSXe93+BT&#10;r2wKWzrS3oS1Ouc21HlNDX5bS9TTFHLXOE11XltnOtKVjjUFPQ1+x3BjFmiN+UlP2fTNYc98T3EC&#10;hbWlvisTFRf4daTCQL3P2hrzNoXso82ZQwvjwHBjqsFvIaUzHWhLeGs9xuawY6I1N96SJaUrG+pt&#10;iNUGzMW0b6qrYaAp2ZL0EAeaYs7muAugC/SIvmR9RnpXH7CMNKW3jHRuGCj21UYhng9Yi3FPR8rf&#10;nvT15iJEqGKgPk4VLVEXze6rTdLUsUJdby7RngzR5oH69PP3XhhsyDQGXcTpUU82vnm4Z21nQeDw&#10;CAfoezEeIA4akZhJHdYrSKdg3KwJaqugnMZStRuIzHW3UhZMamxLBFuiPgqC2V+XIh0Ews50KB+w&#10;t8bcNKy7JjRWqCGSsCjpwlRb3aah9vmeZrhEp7oyQboAPsNBCyda8hmHMWM31XqsPmUFjWnwOami&#10;GJMqao1Kx2+2xUN0JGqsChvK8kHzZFt2bVd9Z8bXEDC1xBxZtxZ1QVJGPbrWuLM7GyAxZVO3JwMM&#10;umn1Emfl6oCmMusyU527uoQxTVp1Obd0QWPCouWR7nTXxOgRHChEGGU3/BH/+zMZaAAtYZ6AsK63&#10;bf/cxEhTDjSaxMQQHKAgnBFDMNpcS3HYSBYANfChAwI0yaIgnKQsBKfbm6BMw2awuLpaaAb45AKw&#10;l1GD+UP5GtJBm2prhA6PJFIQXtF4MaZiaAghLmrJB5xEoAYasxqgMeCIDtJO8UjVk8U8ddEF6JBO&#10;ZxkLUqgIFtFOmkHW4fUztIFcgHqpi8ZAliJUJxYXEUIQJF+17P9jLWPCYZJhVgmzDWNv/VDX7tmx&#10;TfKZTiBgbhFiMVIvraXZomHQZFWKZUgiLRe1S10IexJ2PXIDcSEMNihIRGqiGGnIGWrHtiQUMgpZ&#10;BLIQdznZawuQjpiCDkbgdFdh7/wEtiiJUBBZFKHBGJODTVkhu6gIgpClU4RIUdDAhxoSjNppTK18&#10;xSyNEb5txB1VUClNhSySEGRq5BFMkU4KdiaNpBZq3DDcvWvtKIyiLuhDFqAZZ3Zv3jY5SFlKgYz5&#10;SnuQqzSMirCcIUIVFKR59EjERTPIJQTgOS2nnaQwELPyJUy0gUaSTvOgBh1h6wq7mmYgwwlJ55EG&#10;gEnVAG0Ac7EWckkRHaEsDSCEZq/8UTZZdId3BDwBh+KUhSyPgtXk0rWM2yyOCKY4iTCWdFoIKRKh&#10;xjAJJtBUeMjokCj4TxuohT7SfSqlGeKvOloOk6lLNIbiZEGWUtAhDh2yqI5K6R3FYfVMdws9op3r&#10;BjpgKbm0c3FEaJLoJonidcaUowgU6GNrJpwLOuoj7p58ur85Kx0K7bdlA/aGqKc25CR3qLWOrKaE&#10;n9wds6Nr+1vHOhpG2+tbM8H5ofaLR3etH+3KBqyNcU8+5hbO4BpeCjF3R220r4n1FWpN+AoxT0vc&#10;2xiWd7IG7aQQGcinurKRfMjR35AcL9YVk/4at/SdAT2ltbRf8FOMJp2i7zwOF2qZDDBT8IRcMRZi&#10;BBkv5gAj5ddVwXbi9BomUFy82UEgRXBSUIYOcZDFNOYRYBQYoMVvJqhCcF7MKAiCDBFmI2TJAkeM&#10;HewaKOTaslF4mPKY4WFj3Acz4So8JDHjs7bwGop5405Dg8fWYTXPR6Ib0+m5aHQhldrR1LiQSXfa&#10;LIN+7/qG2vmGXKfP2ea2jdUkJmvT7SE3gq6vLtUi35jQI9+U3xBwTrU3LYodIVoXxX5DyN2OFM3X&#10;dNan6uK+JK0KOrJx70R/W09LbSEXa8nFitlYSypciCNtpE8fkD9eTQWd3TjSA6sF8+E83YR1INBr&#10;Zg68pS8hsw4dz2/SJD02tDvh+o3IpwQHLTo0QCBk1ZMLmnr1Upd8wjDAY8CslXaamjTEi9lETcAl&#10;4pRNuK3kWpTlxqr/5fQVfl/hCXboFeIUaJ9VB5Bu1VTGvDbhALbpK5VlS9esuAVYveK25Utu+j91&#10;AFeUrALEsc+LbmCgsmSVomS1snSNurxUV1VhUFSZVAqzWmnRqAiJG5XVgEg0aZUmfZVOV6ZWl1cr&#10;Sqqqy4Dq6kqVshKy2qqSQio+29u2obd4atPUfXs37RooPn9q3zPHd79z75l3rtz5+uXTZzdO1ds1&#10;SWNl3mMabkis72+b7ZEkBjMq5tB79VXNSR9LryUdYD2y7nyGyrhTV6wJxRzaoFnhN1ZF7RrSc0Fb&#10;0m0IWdRBkzpg1IQt+qTLmnLbojYjIyicwSQCMbuJR79B7dOryIpZDFGzXgptRgq61FWMEaMjba61&#10;GTxGNQNUvvSWZTf99tJv/Naqm/6zbuXXrWW3+jWr0g5lc8TakwuMNCcmipkto207Jrv2zQ2c2Dp1&#10;8cDGB0/vefLikRfuPf7sxcMv33fyzYfPv/fEpfefvCzCD5665ztvPP7pSw++99TlVx8499yl40/c&#10;dfjJ84cev3DoibuOXDm+88FT+49unGqKuCImRY3HFCb02aUts6j3SAB5P3o27G/JxPJR6U9V1jJr&#10;k3XN+mVRj7flkQNMY7FPl8UrhDYsDZiUIatGbPPNhZwpryUgHWtU5jMqSGmIeWsC9qhDD07Qovab&#10;pB0/YlGwOiAFQYQPK4jVgWQgi0QAASJJs5g3G3Hkos66sKMQcQ9n45vaC3u7O/Z0tO3v6thVbNna&#10;3Li9WNg/0HNseuzk/NSpuZm71y08tG3XC4ePv3Xurvcv3vPxpSufXrr/s8sPvH709LWjp988dubd&#10;E3e+d/L8W4dPv7jz4JMbd17sn9qba5txxDaEcg9PbfnuxYe/c/7BF7cdfnnbkec2H3hm/d4nF3YT&#10;vrD10Ou7Try57+hHJ499fPLAxycPAZ+cOvzNU0dlOP7B8SPvHj70xt49r+zc9eb+Ax8eP/H+0WOv&#10;7z3wwfGzbx859cqeI28eOf3y/qNnhyae3H3oy5/82Xcfe+4vP/7i777zB6/dfeWn73z8/Vfffvfh&#10;pz564tlXL913Ze/+A2MTu4dGxmrqq3/n61X/+ffWNhXPLmzb0Td2dt2OyzsO3b3l4MePv/wHr3xw&#10;cevBS9v3P3/24qm1Gy5t2vm9Z1568eT5zx5+6vkTZ45PTm3v7T40NdaTlr7vZLzyGMleS23UXx8P&#10;N2cSbXU1vYX8UHvLeE/HZF/XurGh+dFBAZhBGyZHN02Pb52e2Luwds+6GQH71s8e2rxwdNvGEzu3&#10;3HPi8L0njzx456nHL51/6t6Lz95/+dpTj37+xosfv/zkZ688+aefv/vCfefW9RYwCvrrYrNdkq8X&#10;2wrAiBjKJ7F6MBywGmY7GtZ1N63vLcx15qdac5Mt2bXt9TweXje2c7xnoad5pq2OFHIBIltHe9b1&#10;tkJnJJ+caEh0hGzDcfexkfYXj2z59NLhnz9zz9+/9tD/fOWB//nS5X9++fKXb9z/Dy9e/Nvnz//V&#10;M2d/9eQp4L89dfqvnz1Hyv946SLw9y/f/Q+vXPrH1+75p9fv/fUb9wF/8/z5Xz11+uePHvuvDx/5&#10;s4cO/+mDh376wIGf3Lf3R5d3/eDi9u+c2/TpiXngu3du/uP79//8iRN/8fz5nzx69Nt3bfnw2NoP&#10;Dk9+cmztd07Pf+/swp9ePfD9u7f/4vkLf/f+Y//tvce+/OMPvvzl9376/rNbh4vTdBCtoFAD7J8b&#10;OUhPJ/uwqjIOLWzBpOJx83AHFhbdxChAk8cY4VWFHo6Sz3sKLRrrA0MDZR47kTgpWCjYGtvHB1Dg&#10;0d5Bowj2EUApNH9h8pCOwg9N0EaaJZeM9A1oS31fNNBkVDcpK/p0mkmLYcaoX2fQrNep16sq56pK&#10;5ypXr68q2awoP2ozAYetxoM2436bbp9Nvc+m2m9T7NOXHjaUnjGU3WOuetSufd5jvBawvxeyfSvr&#10;+SRj/6TW84Oe7C83DP1yx+Snw82PZFwP1rjvTdqvZpzPNEWudec+HGr8/bmun26f+MWhjY+2ZibV&#10;Zfk1y1LVlUFltVtVjt7oLL/dXfINz7L/5Lr5a+5vfC267KZmVfWwzTTv0D473fXtg5tem+19ZqDp&#10;januxzrrdznU48qVa+2aLZnw7s6m7QOdkx3NhVwiHXL3yAfqCkWINzVChjgvawQd6ULyEOFtTlba&#10;aynUxFNBl/DaJm7coM8r1aat4u1JltOg1FassqgrhFs37DKDQ0XkggkaWYRQEF5h4uDzIvaYNagW&#10;I32FptpIwKVzWRQBuy7ilnBk77J0g5jPYg7abTGXJ+71xd3eCC8gny6bMNWnHcmQyWdRBC2ahmho&#10;oKkparK4qtX2suqwxpRz+Gqd/rTJEdHr0CHrgsasV5t0VEX0yyO6JQ3u0v60IWO8tUb3jVbn0rFU&#10;9WRaOV2jPDGWeO7MhgfP7CvWppSrlxurKtxGk7ZMoSpRekxeg8IO6BTSacmqatOiD1hTZRCgrtSr&#10;KnSAslwLiDhAOiBwtNVGQKcw6ZVmg8piVFtNGptZa7fopOt7CXkUQC6lqkvV0q3DJSpCSIniREiB&#10;CDiUtRlclJVv/3VZ9df9u8CiD1i4hBcdwOJROIl5JF2A8PsuFtfJp0PbjV6HySdA2g1sj4Z80u2/&#10;Xlfa40x5nBmnLWk1xY26sMtW47RmnNasy5Zz2+u9znzAI20Idtiy4WBzItYRDrZ4vc2RSEcmO1if&#10;H2/v3tLRs7V7YGff8J72vu2Nbeub2zf3929eGJ/bOT29bWJirrd7oq11oq0w0S7d/otZPVasGyqk&#10;exsiTTF7W8Yz3JLsb4x156LY+CxtgKXdXRNjpbPAxV8WrHEeSUQ+ACCg95IFYOnziAAhnTiSAZkA&#10;oAkjLigLESx3JA8SBhwKUtG63rZNQ91Ceoj/McgVogblebKtEXMDWwOrEBuQEBMS/YH2Y9yhG8/1&#10;tWHwok5MdkhebZBRMwQaiw41ALMC5ZkiwqxjkaKKEGJBUJDiLFWsPB7FKkZFoSLhbEbNQ3WhOIuX&#10;XAHoFegt6BssZ7KEboM5iTHO8neryngz7ls3eWjjWmi6tRUJl7ElEx5uaxiRd/221kTqIu6kxywd&#10;5pSLdTWk2mvjxWxUhE3JwNesVTWArTorwK7ICdCXxA2lCVN5ylyRBoEUh7LWqaoTXjG3psGjzRPK&#10;rtwcCOQK4HGRmrVacg/LzuCUnReE7PqVnGrqvF3R4FI1e7WtQWNX2Cy5KGTPTS9ASsDQ7dO1S74K&#10;ydMguRhtVc2yj6Egu/2aLRUNprIGY1mNoSxmKAsDxvKIuTJmU6QdqhqXplY0T/b+Sm7mRQdwQPb4&#10;Cv+WcHFFzJKzMGYd/f8EgRYyDgUNg5K7SDckw0jIMBY2TkbN03HLbMI6B8hu4LUR43TIMOHXjMk+&#10;4AGXos+t7Peo+kKGEeHnkNweskNLAn1XxNIdMnf4DUWPVvKP2qvzdFOGZsnbqmwXDl1AuH/k9kvO&#10;3UUQKaABN1yzkpNPOIlTzsm4bZwuu1Vdjup2e5XkFoKlslu9KLsJJf+WWy3V7lDmHcp6GfKyZ1Fy&#10;CN2AVkDy/qrbRBWyI0ryKwtX0G+A8CcRuVGLcBpJ7i7Z9/mbIGok4tW1AER4JDFgkBy3fn0HFIQP&#10;GJqLbk4ioopFH5s8oJK3XnI7GQdhMkyTPF6qDp+uM2jsiVr7YrZ+4QAOm3uSjgn4I3mk5Gs+wYEz&#10;X3GNNwnvrOwDBsS8ktrp07cycBFrV8hE8663jRnLNE7YJZckQ2arbLGUN5vLmiQoz1sqGgVbHIpG&#10;yUFobBPOQp++4NU1CzebR1fv0dX9R/AZGrz6etogf0IhuaJJ9OoaJTfnV/y4iyDmDBExPW58MSBN&#10;P6ZixCQ5QQHh0CX9houXOc9aGKb9ScdYyjlOCPAYtQyFTdKqkZ2O/RKHTSyBURZCUD/KipCdu6MR&#10;01TYMMUSkN29o/LHEANuZe/i1w8eteTxZTiY24BY0YtDCQ+BxTkjhhWBILzXwoV5vY/Cky1/JnID&#10;2m+EiyCtHcEEOCA7U6XiJIruiBQA5kTMg3Rcnm+S/1L4buXVwWKR5hhr01RWZ6moo4Wyc7eDdHnl&#10;Il6QhIjEgjyakn9XOErFlyt09vqSNALS5wJQpixdhiZTQvL7VjUyK6Ds0xW/0obrXHIqOqRlqxSf&#10;d0gNlj3B3bIoE85gyftLrpCcVApX5S82muXFXqRqucFksTyvz1X4s7ioSaE9AJOf9iOfZZDEO0Kb&#10;VSBNNoPk9oaa3HJp1CgFWUZH5pXo8vVFKq/TVuGfloeeBkvObPn7DEmcMhNcSsn3T0rUMkKKSyMd&#10;me7QNrsNrU5dwaxo0JVntWU1hJrSDKG+ImeoqNeV1arX1FQtT1QsTQTMQ0HLSNg2GnOMRu1E+sLm&#10;rqCJJVzvUmVdyrRHnY6aalP2hqS9LmSqCVsavIasS5v2m7JJD7prW120PRtqNVX6zVUBuyrm1mbt&#10;yhpefNaqOqeuxWHtM5l7zcYuk7HdoG3VqZsc5mLY29uUXZsM9TZmRvtbFwbbF+aGduxZf3LPwom5&#10;3s1bR/dsGto527Vxsjjbkx1sCrcAw00jxURbzpPLurN1/lwx2TLdOblnfnvSE7ZrdQ6dPhuJFrK5&#10;hM9v02gNVdVNmXQ2Eg457Fa1Sl1aoli9Srp2V6vUla7Qly03Va6yKUudmgq3rgpwaSt9RqW5ajXp&#10;Hn01KeDoSpfZNOW6ihUuUzV6ecildxqqLZpSu67SbVYYFWsUJbdXrryVULHmjqrVt2rKl9v1FWmf&#10;NerUBiwKr7HSoSkBeGxMehMeQzZkI+Qx7TeDYFevCdu0UYfBpa0W3l+/SSMgaNHVRXzNqUg+Hmyt&#10;ifc21TYmQgm3tUH6H98Ys2o96nJT6TJrxUriaDloNml5j07KKeUSotZI/+06pJuxPGbp4pmIx1gT&#10;lcyGoEcZcFdbTKsSjGvOG4/aQjQs4YtEPC6bNiIf/oZqBU00LejwiGZWK+9voy40MHLFPzg8BvTV&#10;EXmPHSCqFppW0KAggn5GLvYbdFDRUGHFZ4y9DbHB5lRnLlQbMKfdOnEQNGE+YidrtJjtb0yA1pH1&#10;jxZSDQFjPmia7siNtaQLUXsh4mwK2Vuinv66BKqtcCNJxnBDtjnkJY7mil6LUkscm7knG98xMbh5&#10;uGfraN94Sz34ObdFKM0Zh77Bb6v3mUea0kc2TAJD+WTObaj1GFtj7vakr85rAvrrYqSTIj7cbk15&#10;u+sis33NA03JxqijLeMnMtySoUc99VGxrZn068dcx7C9Y9DvTAeoCCCluyY0192EeT/YkOjKBBv8&#10;FhL7alHKJX92MR6g/fSC3glHIOr4I2eP0R1X1Rr61ZYIopqjqRMBB2R0cfDR0dHXp9oaKQIypSiO&#10;/Y+CDuQDTtJ5pODGwa6D66ZGmnI8gkl62m6AM+jx1P4V8DWHXXBb8KExaAPgf082PFAfpxfEAXox&#10;09FAYtysqHEaKNUUcqbtutmu5rnuQkhXWee1tCdhBaPjqPWYeWT4umsijCAv5oxT3Z7ybB5p2z7R&#10;NdyUID7QEG2JOcZbM7PdDcRJ6ckFifTmIpTC/GBAsTdiJjWdotl+dQV8C+sVSauOjhBhiOEMAFvo&#10;FOxiJtBT4vDn8PoZigtTh25izGDVEIoizCVKwRNyRUFKERe+VZhW54UJ3nsO77mwd9vdB3ZiAjEo&#10;kCWSsumper6nyIhgNWEgYTJRBfyf6WgGgUGBDtNP2GA0ni4wTBBkctIGHukF1ZFI1WBSFgq0liwA&#10;TB5p3mxXCzQZfQA0EKAJBQpCinpFQbojZhEIVI1BSAthBWVZFDATNNJpGBHqJQtmimUiekpx6MOZ&#10;Pvk6YdY1thPG21ixQZhnAJbVaGs9Nh52Xbu8ywf5QAhD6CbzDb7ReHrEAFEREcF8wQqqgMliAzdC&#10;A8FCiBgRXiVoAtSCEYjlhnFIFTQAaQMmsggBhZhC4lFKFBc+0R3Tw8e3LdBOxBHpWNE0HjmJsbcw&#10;2Ak1HjEXafZ0VwGyEAybVFihwqqkRhKpiNpJgQ4U1g100Cp6hyQEgUaCI6QlTMCaJU464g57FbK0&#10;hIb11CWFA5jERUsV/kCWRPhJM8AhQrNJx4ompCWUFf0FIAtIbsgbGyhpJPyhhVREIjYzlKmCHoEP&#10;T0SrkNi8IGg2mPQdTGjCB/hGEXBIpDpkNdVRULRQMIFe0wXiYAr7nEf6DuuIQIQQfFIAGkPVmPeg&#10;QQouiVcS/SKLRJpEQXpBdZSlYQINCmt7WmkhmAwfKTSJGsmleeAzyqTDHLpARIw7vaB2IryGoEwf&#10;SacZVBqSjy8ml+I0myw6SwPg9rGt66gLNBJhO8VpITWK4aP7ZNES4TRlHC8e2nXv8f0z3S0g14ac&#10;dWFXayY8UMj1NdU0JwPCHxxz6NNeC48dtXFC0IjMD3X2Nqb6mzOddbHGuGekrW7X/OhAAeujNOMz&#10;t+ciw8VaclszQXKbk75W6biFcDHpL8Q8QGvC15YKkNJbJx3G0Bh2kjXZ3jDX29KRCWU9pqbI9QPP&#10;xZjCK/pCr0lcnKJMjM1jffBN/C0CpojAFsYU/oDMu5tJRVnBQ4YAmoIOPOFRrCmAsgCPsJexI4Va&#10;GEdSqBFeMco0A2oMAUMMBfDFPIEgKTxStRhTmgcnO+sS8KoxLvEWgJ/CE5yPeWG18K/D26Tb1Oix&#10;j/i8o3Znv9E8bHdsyWYPdXRsq6/vdzpGgv6pVHw8Hml32Vqdlr5oYDgV7YkHxhpzdT77YL6mXb4a&#10;oCXmFyeCIG0QR4g4AFmEbASQP+TSo5ZEsJAO1Sf8ubinLhVozIWjPkvUb074bZmQIyf72ptj0j/I&#10;dBPuMcHgAJ2CJ8TpFxHS/fI9Gm5Vmfg2Lu40JF3WiHwBsPDdCreuSAl/5Q7gmNMMgqlyDSGaoTjh&#10;2aNXilKkJD02CjrUlaSTQkFCm7rSULlGX7Vmce+vRV1h1VTatFXCAYwe2JyNdzblkgGny6jyWXVW&#10;XYXTpCBUlC4RdwCvWn7rsju+8X/hABauX8LK0tVVZWsIpZTlSytWLleWrtFVVVi1arfZ6Ldbg057&#10;1OtG3wy7nSGXAyAiPfpcTpvWYlMaTSqtrkqlrqpWSDcNVlWWapVVt3/9txIu+6mdm+45sOOu7fMP&#10;Hdz+xNFdr9519ONHL337mQfu2TW/vi3bHbXXGMtHaoNj9dHD80NP33Xk2sN3vXDl9AMndx3fOr19&#10;shvdLGJTA/mYGwiaFV59RcpjbEmzkG0xhxYQ32c0JbwNUU/SZQ5b9BGrIeW2SWMnb/ktJCMBo8an&#10;V3l1SkLiQZN8crjDnLCZYhZD3GpMOSxJu5ksu6LcWLHaXFViVVU4tNKx29qKVRUrbitZctOa23/3&#10;1v/3a3f81tdW/M7XVt/0/1Te9jvVy35Xs+JmzeqbvZoyn6E8ZlXX+FmPgYFCeqa7ef1w2/51o8e2&#10;zFzYv/nKiV2Pnj/03L2nXnv4rrefvOe5e0++cO/xF+878erVM9ceOf/mw+dee+DUS1dOPnrngftP&#10;7HryruOHFsbDxuqQoaoQ9/p1FfQr47VlkM9eK5YF0ykT9DbEAlm/dJE/a1mIFECsU+Y571CvfLG6&#10;WMKsfVYlok/s7k15LWKnb23YBbh1lXGXkUfSxcXAQYta+uBVvkoGIYOUEG8lQqQNVSAcWHo8Iiuo&#10;jvUS0FeGLNUtSRea/0J7/cGR7od2bHzlyP7XDu17Zd/u1w/ue+fk0U8u3vmdh+773hMPfvHY/Z89&#10;eN+PH3vqJw8//YcPPvn79z3yxcX7Pzl3+Zsn7/rw+Pk39h57afuB57fsJfLxybs+P3v5g6Pn3thz&#10;9Nt3Xn334J13981sjzee6xj75vFLv3/3o2/tO/PM+r3Pbzrw0lbJEwy8uuPYtT2n3jl44vMzJz47&#10;c/iTUwdlN7DkCf705OFPTx379rlTHx87+s6+vW/t2fP+wYMfHzv24eGjb+/d//LmXe8dOPH6jkNv&#10;7T/x3pGzF4YmH5jd/OvPvvfu+fvu3bDje0+99N2nX3r1wpVvPvrs1f3Hd/SPvHXfg48fO3FkYnrX&#10;wNDO3qHOQDRcpszqrZuKfesKXadnt96z/dAj+8++fP4q4Z0LO+/fdfAPX3vrs0efvn/b3qcOndzb&#10;O/jQ7v3v3Xvl8OjIlq6Oe/fvQn+Tzq3JhFty4VTAVhv118VC+WS0UJNsq6vpaqzrLeT7WhrHutuF&#10;J3h6oGd2uH/d2ND6iZHNk2PbZye2rR3fPjNOZNfc1J71aw9snD+4ZeHkrq1n9u+8eGT/pROH7j15&#10;5P5zJ5669+Irj97//nOPvP/Mgz9875X3nr56ECr5JLbP+v5WQuKS47YpjaWDbYX5MNqcWdfdJFy/&#10;o42p4YbEpLwnePdk3/GNU/vXDm0f7do20rl3euDwurEjC+MH5kfXdjdvGuma72mebqnZ3Nt0cKLr&#10;wb0L33704ptndv/godN/9/rDX77/1L+++fA/vXzl1y/f+2+vX/n1q/f8/ct3//Wz53715KlfSvcB&#10;n1p0AP9H7y/w354+88snTv7iseM/f/QY4c8eOfonVw/+5L69f3Bp5/cvbP381MLHx2Y/PTFP/KcP&#10;HPjFkyf/+5sP/OqVyz999Nh3Lmz57NT8d07Pf//MwndPzf/k0s5vn9vwJ48d/+u3Hvjlmw/+3bde&#10;+PLn3/ry599++NSedb2FPTODk0XpJmN6tG92mHDDQHGqDesgs7Yzv9DXMt1eLywstHc0c+GDQVvm&#10;VSVMBqHbozyjz2P08QgQmW5vIsRO4ZFc9Gq0awwE4f5BFRe2AI9YCtgpI821hJv72qfrazqc5iZ1&#10;ZbdOPW03z9ssG+zGTVbjJrNmvUE5pymfVZXOKUq2qZQ7VErCLVrlZl31FkMVsM1YscdUfdBUccJQ&#10;ecFQda+p+hGT8mmz5nmz8pOE9dOM7eOs44ti9JcbB//1zM6/Orzhi7Xdr3RlX+ysudZf/+lM+/fW&#10;9f5wXc+PN/T+ybbRvzm5/dmOHNUVS1bmFcqcVpfRaXImTaR8eapiSarkpsgd/9n19a+5vvFb4RXL&#10;6qtLWyuW7k05Xt809r3j21+e7jkUMG3QlWy3q0arly949Tvqwjvaclt6CwuD7aO9hY7mmu6GFHIG&#10;IYacQYIhhRA1PAopJ+QPiorQhUIWdU3IE3aZPWYN70rh8RVnO/NKJd6YiaZDbrdJzXvWrCrnnZuN&#10;+uox3FLhXMwf9VilMzbkqxbIIsJbmFdz1ao7Klfezts5YNdlY85swpEKWUMubdCpi3iMfpvWpq3g&#10;7ew0qJ16rc9iiricqYA/E5K+42+utdWlldm4Khmq8tlK3abS5rR//VhfUzKcDXgTTlvMbok7rDG7&#10;iVeV9GmOTx32VgadZR7LGrdhZdhW2RSzDTbGJwo1xbAza9bUWQyNNnO92dBkMbd4XYc2zhayUV5V&#10;do3Ka7aYFTpNmdqkMFs0bsCodhpUDo3CplaYVdUGZZVeOGV/wwcMKMo0gHAGfxUEvvABLzqAAdl3&#10;aydFJBKCBn5ViapyjZKQuKiFCCni0aCyWHRi4+9i8f/lyhXeX3EoNOkihbjd6BVAfNHjK3IXQdD5&#10;agqkzHqvwxI2G4JGnd9iDLnswgecthhjLlsN4HHU+VwNAXRJf2s02BYPt7mdddFwSybVk4h1eL3N&#10;Pl8hnuypaxjr7N3W0bO1q39H3/CersFdLV2bW7u2DQ5uneqb2DQ8unFoZG235ACe6pAA8xODZbgl&#10;M95eO1rMFNPuthpXT0OgNeUaaaphObO0JfO8Ngmw2DH/sdxZ/mSx5Mla19u2Y2Jw01A3cdY+QgOx&#10;gNU/LH8Bj0zIOIykI2pQjNGERTrSBnzxDwOUyV3oa1/f3zHV1kicRIz6yWKe6qiIUvV+x2hBulgX&#10;qwEVAnsWzR8ghRDDDdtw/VAXpjfGFI8gYC/M97dvHOnBGAdNWNnkiu+eUQzAQRUhCyZgxYCAXcYj&#10;+jaLlAVLLsjQEelULewLUa/IojFCxyDExMM+pXasFYgAPFIjOIVUMGzVoLGIY0vEfRYtmXBvUw3K&#10;TEPM21oTaZZv+SEE6qOerzmU9cJ7Ie9rbBT7vcS2tv8dgAmCT18AKAIFW7W0a+qrILbEiXThU5QL&#10;Sns93Rp505uq2aORXB0RSy8rOm4fIoxaB4SDxK/vEJ4G2TEp+SYtFdIGWeE8I4XiUrqq8cauZQls&#10;irRdWSPcFbKXju4UJIeiVt5yJ/knpB2i0p4zg+TTlfeJXt8UmHZNA0mH5C4lhSzZ6TvgUkpeVbFJ&#10;Ufgw/Lp+v3ZQ3oY4HjFNxCwzcevahO26GzhlX0cYMa4N6iYC2vGATnKPhQxix+SEoCw5GmVvjUtV&#10;lNyQlvaAsVV2I0kuT9kH3OCTXV9+veQLD9zwWgEheV9vxDy4CLJbDoI0j0b+u33A1EJ3IqaxgG7I&#10;q+73qHvEbkgaIHenS/LjXt9mLflx4bPwesqh5ApaBMnftgjXvYywooeywvHzGyB7nqQtjPRCdmhJ&#10;nrnrAyG7eH8DpOpkp6/wPAlnMIlhc0/IJG2dhA7URDsB9w03oaAPjuwj7GNApV3a8vAx0LLzSXIA&#10;OxVti/uABTI0g8aetHNtyjGftDOCUwxQxEzBQdlRB0iOeaY6E4lJJT5uYPLTNtE8v7xPlH7RGJu8&#10;u9pe1QrbY9bRpGMibBqiauaP7L3rkCeSxHCYJjmqzX03usYo0zB5Y+iNDdD/EcRHDItu8uvuZ0uv&#10;NJ91Q0H9sDwhR6PmcYCOSEwwjjL0AkR61DwpfbVgmmGKpp3r0s65lGOWjjNJaHPUMiLNKEs/wEqM&#10;2frj9oGo9frHGbIHUWo/U4uOwFjWguTQVfW5lb0uRQ/grO5maQA+zYC0x1dy9/Yw0ygiFZS38sMr&#10;2UHI9JD2glurcsCioFiUMEKMiDgTUtrHaWiRl4nYsC5xQ/aeSltyF0F2o0oTjyrEPJRdwp20HJ4T&#10;3pjt7eJRxAHidJBuEpGFT6csfMRXC2LKSS5VRhmxI1PrJNdamWdEaL+pPAvQANEeU1kd+E5lK/PB&#10;VtlirxK+W2k9LtKXJ7PEDUGfFGjSABgu7Uo3S5MEZLHzHjqSN7daoulSUkravytLM+mLGZY/jWfi&#10;QZDZKM0lOaQKIT+lLcXy6oY5MI0U0sERS4DxRfZStZjJHnlz842vE5CfSNG8V9/gM+R9eulbEPhA&#10;x83l9VL3FZIYp0ey3L7+oQZ1kc5YgHBjRCRhfkNWCGlTJMtSIeXSTWYyDZCPlS5aVXlDZU5fkTVW&#10;1VqUDWZFPRHFqqhydUy1Jq4pTerK08aqrEWVs6kbxFnuHgOzQvrix6uvDxhrQ6ZczJKNmBJJW6op&#10;kh+s754sDk4XB8dah3KhppSvKeltrAk2N6c7uxoHegvDQMpXn/Llc+FifbQ74So61dIHTE5jq8HY&#10;brD3u3yjgfCEx9fv9fbmslND/bt2bj0/2rtx7cjWIzvO7N1wcN3wwvzQuo3D60YaBwZre1rDDT3p&#10;4mzHaH+urT3eMNc5OlXs2zgweXLL7qcvXvngmZe/9erb33njne+9/W5zMha0GSzKcpu6Uv7/q9Ss&#10;qPCadA6t0mfWB20mt0FnVlSZqisljdak06xZpitdYSiXNgGbq0qk/2UUZTZluUevJBFwaaudmipt&#10;yXIAPTjpcwQdeqdBiVKOHm/VlMv/plWh0MvHPi/VlC9HlbfrKv02fcJvkxzADn3ArPIaoFMOoDqg&#10;K5CCSgGIK7L8JiUI+bivIeaL2I0OdSWVij8E/SZN2GaoDXvR6esivvqov5hNNMQCaZ+jKRn066rR&#10;expufEePDSPUHb+uKi3//S3UJkIePeqK8WJLIRlLe+xpj3QCm0Oz2q5bFUKeNkd721Kt+Ug8aPY7&#10;dFGfLeZ3BuymGp903CVGEYoRdDCH4vI3dMIoIh2yaF3oUthO4n8cKm2VHRKEpIMJWlI+ShrlTJhY&#10;pMsKGXqYtF+2qza86CvlsS8fXxgqjrXlSBTQkQ22JD2FhLO/PtISsw81xibbagbzsYGGaF9tFMO4&#10;IxUcbb6+0xf9FWt2rLm+GAui16KPouCSDgifn7CfSUeLxX5ukr9wJLEY93XXYCT7WmPutoRXQGc6&#10;0JuLJCxKEhuDtoxDW4g4wZHcn2H7TFe+Oe6ibb0NsYawLeFQ5yN2WjvXX5juzou9y/SrvSZApyRP&#10;dl2M1jaF7FmXvjnsGGxIiG/hsfCpSLhOO1J+aqn1GEFD56bB6O4A7aepKNakEN83O75lpFf8bU1Y&#10;67GKXBRxNPuZjmbMfjq4trNA745sWPvYnSdObFmHBg9PYAiYEEethxrcwOyHe9LfQ25L1KgK6arj&#10;Zg1xOAZZ6BMpRNzyjls7bUvJNyjABLrTlaGiKD0K6yvqvCaY0+C3BDSl5jW3gVbj1MXNqJKanZN9&#10;e2YGQaCnLVFXPmCFDqVybgP4pHRmfF01fsa3JxdY19c435vvqvE1oc+l3ERmOmtJ6a8PF6I2kdKW&#10;dId0lVggv/jup4+eOw5PaL+tbAXNTli0fnUFXUjbDRGDMusyw0DsIjoLo0AAE/yi7O6Fk7CFuNjY&#10;Cqb4xwQEIoL54EOkxmmCDzzCsf1zE/CZaUMpzJ7n7jl/atv6k1sXYCMzcK67FbsIfEwpcPbMjJIO&#10;2zGNYDtjtH18ADMMNOqlrq2jfTsnh8ileaTQQmG8wXzqJYUsQogAjBqPlAIw20DjUdCnYdRLSEcY&#10;aLoAB2gwtpn4t4iekggCjSROLWI6wQemE/0FjSyxZHgUNRKHCHVRtWgAWTmPtSUmue5Y8lhi2GxY&#10;ZVhorHTsLkKEBpKnKN/tChoyigbT6wt7t1EXNKmL3tEGCAqgYfQF4nQcA3K4KYfZJiQJokM4kIQL&#10;CoLYclSHPMGu2zoxAIKQRVTdLu81BJOUqHxEAQVJDJtUAAg0iSzoUIoQZHJFWUxBQgQXDUbWUZYq&#10;hECjOvG1MuKLLk93FWgDUhHiAmAFjSSkanAwI6GDYKQXm8f6APDJxewU/2sTEdYmjRHtISVoUIAj&#10;nL60ihZiFUONxgA0Q9i9tISCElflI7CoCBxyAR4B+kiTaB7iFyL0kZaTS3soSGPgG6UAckkXdcGf&#10;iFlNA+ADmHScXtMdYVoD0CELBIhDkHGnIE2lOmGcgwD9LeP9Fw7sOLxpli7DE1hK8ygCJkX2yrc3&#10;kU5Z0skVfBNtJoVKiWDkA2SRTtsI4Q9Z4o85aoE4FGAI/SWEmTzCWDEoJNIkukBZBpeCNI+6COka&#10;zKQj4u8GOkgtAM0TYwG+oEAKmNAhMWRU0kjRWojAKOLivwYoLDIfHBozXKilMaJfkCLSHOMt5q4L&#10;WnhZNMoXxvO+EOdD8L44sGF821Qvbwreg7xTeI901gSLcQ8iF0lLhDeReN8hMBGePM73NI80pRGq&#10;vDLyIenlS400htbSfjGyomomFSMr5gDspZE0GH4KgEUwk3QowD2WjJj8vO5JoTivewiCABpVEAcB&#10;hlARAwQFeAuAzGSDAllUTQpoUIOHcIZSkKJeGsYAkUjbeARoD/jkCh6SRY3gkAgy9EGA1eCTCHEi&#10;7RH/fE162u+b8nnXJ+Nb63Pb8nX7OounJ4bnalODMX9f2DOWjY0yG2Pezoi7PxNFwvBSQLghZhGM&#10;CD3kDFKozmfPOE0pu0GcmV+Qb1JM2vRRkzpuVTNVakP2fCpQqA23NMSb81GfS4emlA47Yh5D1K7L&#10;es0d6chYSz0dEW2mqURgeMyqJUJf4CSTB4CrogsZn7SLFNUOpS7usqDyWapL3TpFyKpH8Uu4rTUB&#10;V0y++ENs9iUkBf0QpRQVERxx2jP64SKCz6iGAkDEZ9aaFWWG6hJd5WpthXQBMCqr26RGNSVSvXqJ&#10;vmpNfTLUV8wTOvQK0EzqUpu+krBqze2rlt0kHMD/FzuAS1ctX718CUCkqmyNqqpcWVlWXV5SuWpF&#10;9ZpV6vJSo7Lartd6LKaAwxZ2O1OhAMpsIuCL+70AEekx7I/HvdG4KxzxeAN2m8Os0SkrK8tLS1aq&#10;Kstu/q3/Jx8NvXDl7rcfvu/K/i3379385LHdO3oadw407ehv7Es6JvPhfeNtu0daLu6YfuDgwiv3&#10;HvnWi1e+//rD33rlgY+evfTGQ6eevXTo45cfPbRpsj5kDZkqw+aqoLEiZlOyKlmD6GysTZYq6/S6&#10;jloXr/U7atz2jMuWdlrjVmPSbm6Jh0cK+ahZD4SN2qBeHTJohMcXnHq/u8ZlS1iNCZuJgtL1wCYt&#10;o8zoeE0aj1GN+cC4KMuWV66W3AAVK24rX35z2ZKb19zxe6tv/b0Vt/z2ipt+Z/nNv0VKyZKvl95x&#10;E2HFslurV9+uKV2hr1zJsKUC9kI6PNBSOz/ScWDT9KWjOx65cOjxi4efvHjouctHX7zv2Ev3Hnv2&#10;wt6Hjm26tG/+sbP7H79w+NUHLx7bNB0yVEVMiq5cNG7TRG36sEUbtuniLlPG72SaJbxO5h76P0sS&#10;EGuTNchiFF97sMaZ26xuVivLHJlQH3EXUkHMmbBNizmDjYOxI9zA2BpJjxlrCKgNuxoT/lzISSIr&#10;CxBLhgjilNVBRZDlUUgARAG5xGNWdcRUMdwQ3T/Zc3x64M7p4Uc2zL20Y+srW7dc27njrd273juw&#10;/5OTx7+4eOd3r1z6ztV7vvfAvZ+evPPTo+e/eejsRwfPXAfih85+dvyu9/efenPnEeDd/Sc/PHz2&#10;g0Nn3tl34t6h+Tf3nv7i3ANv7Tvz+OyOx9Zuf3bDvuc27n9m/d6Xth4m692Dd75z4Ny1Pade33Xi&#10;9d2HPj9z4vMzBz89Rb37JDhx4LOTBz87deTbZ45/fvLYJ8cOf3jo4Dt799C8azt2vrt7zzMzCx8f&#10;PPnm1v1vbNv/7bP3vLz9wOPz23949cl//eT3n9t7/Nz4uncvPvD88Tt/8d4nz5686/Mnnr92+b4H&#10;9+1/4tCxZ0+dvbx5+8HRiT29w+ua286s3XBkfPbs2s2Xtuz95KHn3rv/ybsWdr1z+eG3Lz/wzauP&#10;vHvP/Qd6h547cvLZw8fOr51/cNee45MTG9paL+3Z3hoPwNiE2xT3W2JeSzbsrwuHGqKRpkS8JZ0q&#10;1mTac9nOutrhYutoe9tEV+dMX+/80OCGsdFNE+ObJ8e2TI9umh7dOjO2Ze34jrnJnQszezfM7tk4&#10;t3/T/NFdW84d3H320J4LR/ZdPn300Ut3Pnv/3e8/98jbT1z5+MXHgAt7N00WazFwFvpaptrqhA9Y&#10;7HwlPtGa4122a6J3+2jXpoHiQk/zuu6mjf2tO8d7DswOz7TVTbZkgdmOhq3DHftmBg/OjeyfGxlr&#10;rd0wJO2OnSpk7to2+81H7v7xyw//7LXHvrjv+B8/fud/f+Xqv7712L+++fA/v/rAr1++F/jXN678&#10;42v3/PcXLvzl02d+9eQpwr957k4egb978a5FB7AA4n/x5Kk/f/zELx47Tig8wX/20OE/vn//jy7v&#10;+t75LZ+dXPfxsVnC71/YSuKfPnb0b67d/7fvPPiXr176k0eP/OHlnT++tO1Hd276zomZH5zb8O0z&#10;6//ooYN/+frlX1y78ufvPfrrH7395V/+8ItXH6fvGETYgLunB66e3Ld9vAe2EDm8fgJeYTBiXmGH&#10;8vbHsMIEQFvGoMB6FTo8hgmmHPaCMADRnNHnMUkA0kEmBRxhZQCo8SjYREihODYCCGASwXAgHUth&#10;rq1xqi7T7jDlKlbny9f0qKvGjNopo2rGqJ43qxasmgWbas6qXGdUTpeWzJWUz5aXra0sn6kuW6sq&#10;n1VXzKlLthiqdhkqDxsU58zq+yzah626p2zG523qDyPG79Tav9sc+KI19OOJwj8c3fDlvUf/5Z6j&#10;f3Zg4Q93zfxo+8Qf7Zr8k53jf7xl8M+2Dv35nslfHJh/ojk5ryztWrOio1pV1Bra9KZuq6WxsrSo&#10;Lu3WljRXLU0s+4brlt+x33aTb9mt9RVLOpTLjjRG3t+37u0tk0fjjnW6NXv9hg326j1p98HW9NbW&#10;1NqW1HR3/fRI69rxzu4GSRtEl0CrES4o3su8tRFBaDKIO4QP6wUFBqEXMCkloS1fAMw7NOK2pIKu&#10;mog3G/UZFaVeizbuswNhlznoMPqsOhd2tNMU89rSITdohMmAEwRSTMoyJL/ToLTrqolTXH41K3VV&#10;y3z26qTfHHXrfRaV36oOOvQAdHxWg8ugA/xWcp28JZMBe31CH/WsCNiXhl2r3IblpurbvZbKpkyg&#10;tTZWrIs31oTSYVvYowm5lTG/Jhk2OyzqkNdZEw1l48GE3xWwSrqEXVGKFo2p1ZONtkacxaijO+Up&#10;+IxhbUk2YE34LG6DSlu2WlNWbteYnHqHVW3DKrLp6LHXrHXr1U6d2qZRWjRKk05h+g0fsHADCwew&#10;ALGRVwD4X90BbJa3/wLCfbuYaNLYwIHU/84BXLFaATXhAxYOY/Ch/L9zAIsUHhc39QofMCkCvurr&#10;FQXBh5o4KVocFq2utpr1Pp3ao1G6DFqfw5rwumrcjhqHNeW0oiNIDmC/Ox/0FiKBYjTYFgsVA76m&#10;eLRYk+5Nxjs9nia7vc7rLyRSvfnCXEPzbFNxoaN3W0f/jmLP1vbencPD2xfG5ndOzWwbn5zr7Z1s&#10;L053Fme62oTDsrchNtaWm+wkEh5qic3210925oYbpRPOWNHCVGelY+Oj7iIZSAcQBax6BAiLHUMe&#10;GUIuOOLfAOHEJRHpgXku/lsAIAUaj8gWZAV0QCMRGQJBHkUE6SH+LiACGop01i2dRMjrm5WF5Yi1&#10;RQTzRBgdwnbAZKNHpJOCgYCFgj0FJnMSuwzLd91AB9Y9CGgarFMAGxAAH3sEfOigfpDLQgaEQoL9&#10;RUXkigVOiI2D7YPNPiFfVsXSZrFTkIZBCjNww3A3pEATNmZHbbwp4c/HfQAaC1BIhzrrk+haLZlw&#10;dz7d05gpZqOkg4A+w1v1ay6VtP/So5GccD75UFNp85lR8mxJPgB9m+Sck48qdSolpwshcdKDpnbh&#10;IZN8DKpG6aDg6np7tbS1V/LRypgQ9944QFUGyQ2wCL6vnBQqfE5Ra991Z9iNk1chLnxF0JfdGBJB&#10;cADRQremwaWpdapzDlXWIe1RltzMtJCCN6roDhql7bA3tspJ8FUHsPABo34n7BMx65jsoB3wafs8&#10;6h63qttaUQDs8sZZeSefcHzKXmT9sOx4GxOeYHEQbsq+PmlbEIdCR00zEaN8Oq55MmGbEp426grJ&#10;O1M9sgOYLvj0ks+VlsM6a5XkQwLCZml/qrwf+vomTuF2DZukI4ujFumQagEiZdEBLLurJZC9bj0h&#10;6cjcsaB+PKgflV3R1/2jN/bk9cp+YslFRxGXSjhiJRcjIDgvjbuySeLhjdO5RXtkV/p1h9Z/BJjv&#10;/coRxMI5JEZW7JL8DWCaUeN1DlTVEeGRRNlHJfmWICU7tKTNhU6lNLg8QpNc4dCVnakM9CCDwugw&#10;Rtc9lPLZwvIGSnk7plryIl9vm64naZ9L2uZT9nUpx/xXvaGSZ13yel7fnO1SS3uj7Yo64XoEaJ60&#10;XuSNnjRJ3t0rOYDhJOMrb6UVLlVpp6wE1z81GE3YpW210qjJW95vcFXiD8AgytDzG6GtsmirbHFU&#10;t9MRugPnxV5neUwnwsbJiGlK2o8uvkWwzUr9kkHu1w2wrwvrZ6PGhYRlPRM141yfdtJxkKfhG9wQ&#10;jk8ZpAXLWrs+ZDLzSZd9ohIn5TkmHbDsUna6lF1ORacAlgzNo83McFacNFfldS0IXp9X0qb8vFNV&#10;x7IVxwPI58an7UrpkHkB+lLp8HljeUw+2j0pcEiXD5+XjiiwVWctlRlTecpYljaUZoxlNdIpyuW1&#10;sqCQfMCiI0QQBfJUQWIwD6/v7pU+H5EdokgVQllYCbex5BJmnjjlLe+Sw1WeMzdmznVXMSEp1so8&#10;c0OsXEAQtFU1msvzjuoigyVDh8QWeQ+0PCElJzSshohgjrTf2s5QSp+/SNuvbYMsaiYGODRGTNdF&#10;V7HsfG0yl9eTLndKWh3i1ATisrhrRzKHzV1hC6K1E/HCIEorqzqPfJZkC4urWjoUQQhSBC+zMeMZ&#10;TziGaZIYetKjtu6wpd1vYLwa7Moa+Zz/JNy2VNRRu6mszlhaSwgHaJJYj4tAw25Aq6VS+gwIFsmf&#10;40hfF8lDzzLPidPmySXLb2gJmop+czFs63bqCsIBbFM3eowtgFOft2nqLKoakyJlrE4CJmXCqknb&#10;NRlTRdRcGbMqYm5NMmqvqw+3tme7Bxr7D23Ys2dm467pdUc2bDq7fefJLRsPzq/dPb12w9jGtYMb&#10;RzqnupsGW7Id+WRzfbyxLpbfMLl1fnTT/Mi22aFt3fmphKsYlv7EGzBYO7XOXkdwJJic8kWGXP7O&#10;TM3o0MCWseEthbruvpbB9ePrRjv668OJkMnqrFKlzO4Wf6LJG55oLF7ee/ChY6ceO3Xui5de/cl7&#10;H/74vfd+8v77P/3ogx+/987nLz7/yn2XHj57PO2zBmwas3KNpmyppmyZRVXqM2ujLkvFsluNVWUu&#10;vdquUZmrqy0KhUOjceo06lXLhQNYX7ZSvXqpYsXtgHLlHTyS6NRURR3SHyK5kKc5FelpzK0bG8iE&#10;PZUrl5Quvdmilk7ycehVusrVVauWVq26Q122yqwq95h1Absh6DCH7EafUek3KeU/VowBs9qmLLEp&#10;SzEXzFWrA2ZVzGmsQYmPesmtCTjGOpvHu1qL2UTSYwvJ17zFnOb6qL+zPpMNuvPxYNrnoD01AVfc&#10;ZQmYtSnJtyp5eVFZCGtkj0JGPgyTFGwYdK+IfFElBowUmjSt0UhfJlMIh6T7Vq26oeaaLRPdm6e6&#10;ds4PrB1sKebCop3Qb4zHOuuyjREvZKEj/komJB636UQtVId1hCKFykUDiAttr3jjgg0UL1Q6gMRF&#10;tYws4syGQtzbHPO0przFtE9s+QV4HGhKbh7vmulp7G9MtNcEyG3L+Ltqw70Nkd7a0EBDZK6nYTAf&#10;HWiITrZlhY+2K4PqmUErRUlFf50s5keb6toT0hZGofWKr6SFMSycXqi8hA1+B5quUFvbk9ImV+zt&#10;1phbWgwOLcT7aqPQx/ye72nGICerEHESNvgtdX7zeDFXSLibYk7CjEcPEKEvffn4ot9a5BInURzy&#10;LP6+p6LZrsbp9noiQL3PLP4FWNuZbwzaeGyJurIuM4Y9jacjtJymomrTCxIPr5/ZOTlEp1DE0d3F&#10;XmG6Q8pMRzP6Pb0jRWj5hxamj26c3TzcgzYPQqO8GRrOkIWRMNpcC6CyQ5Z0sXEWgsShQKXCAdwS&#10;9XSkgk3Sfuvr+4C7a0ID9XH6kg9YY6bqsL4iZVMTmtfc5qxcXuPUBXUlfs0q6dYTaxXjNdKcqPcb&#10;ZzprRwupocbYSHNysq1molgz3BQfzMcIOzPejrSnry403pqeKGYY5d7aIOKACGFXjQ8gDh3Qsm5t&#10;UFtB8565dG7v2jGaSq9z8n7uhEUb0lVnHEYsGeL0BW7Qi6CWl5+0oRYc2Ch3SjrsGhCTZ21ngQhs&#10;J0t8HAACmAJAG5d30852tcB/+IldBP6pbevvO7oPs4oioMFVEnkEGB3q2jLSS4QGpGx6WkUpiDBM&#10;UIPt4J/btfnKsf0QBJnRpF5C0glJYcYyjoydmN6QoiVURN/JhRqTmWGlqeBPyAc98cgqoBnEYQv9&#10;ApMGMIsA8HmECNQEMikQBwGOdWWiVAcCESqFJv0SzSAEmQhlMfAkG0/+FoSVjtWEzYYFhUDAyhJO&#10;Jhb7WLEBu0t4yCjFTNsxMUgIKYgzatSyaagbhoiW0y+6z9yr89nbaZh8ZSkhMg0rDprIE2rEeEOG&#10;JOx6j7qcurAVEUfCuQIC0o8mYeZhYdIA8GkAOCSCLLbzQpbmEYEUUo6QUjQeCnQKUtBBUkEW4UmI&#10;FJ3tLWKvQkoUoTHC40XDAEhBH6CnCDqqxpSFVNikghT8oWqIQwfi2PCQAjlm1SIeKQsmaJSlLtH+&#10;kHwPIm0AR8hPCMJkiNBr5DB2MkVIBx+a4FBKvBGICD7QVOjTWXpNA2g2gK1718GdW8b7QQMgSEgp&#10;aicEDdaJoYTzxIUVDbuIUwtALSDTR4As2gkfqA58QGRBHwMeOqIXWNqwDhyICJtf0KQ60XJCKoIy&#10;cdAgCBExarQKFoEAB4RjFTTBcxq/Vr67l4FeGOyE8/SXloMA2lxf247pYYgIgiSCQEEQBNtpKvQZ&#10;SoiLIQCHCK+zRQTGjkppp3gkBKDDENAwmkRIQciSCyly6SwMp+8kgknzGiOuzlyouy7CC4JXG6+G&#10;iKWal8KmsU4SAd5xvPs2jLTvWxhdP9zWkQnwshD//yJvAV5DxHkBZV36nmx4w4B0gCTSGDk8lE82&#10;BK11fun4ayql46KRsJdJ4tdVmcuWW8pXMJFEx+EGbaaPNBs0HukyE4MUOgUwbRg18MVUFxHWEZhU&#10;AYsA2AJvz+/fDmfoICD4wIiADAIVQZA4WTCQxoiCtIHqGA4A4iCQAsA6MTSsONrMlAYZltIjyBKh&#10;X4IyNXZEfXPZ5Nb63OGu9iM9neuyqZGw7+BA18tnjz9xfP+O/vbumLcj5ilGXbyJeEPxeh3KS2fO&#10;I8F4KSCKEb8IQwRyzmNdvBe/hZdsItggXypf77Pm3KYatzEbsOZTvpa6SGs+1pyPdnfk+jvr2hsT&#10;mZC0TzQfcow01Sz0FQfzNbQZgEX0HXYBrOLFPsJqWMGIwChxBHRjItSdzxbSUVQ7t07h0St9RjUh&#10;yl5DLJBwW4kDEbsx5bWjB6IT8mhXVSz6gElZdAb7TRqyLNLdJZUeo9qpU1jl/UboqMIB7DFr0E69&#10;Fi0p6rIVRGrjgWzU57PqJFdx9SqTulSvWF2x6taVS78hbQJecdv/xR3AwIolty2/41Yi1eUlGkWl&#10;qqqciLq8VFNRBuiqKvTVlQZFlTjwWZz8TMoiSI+qKr2+0mCqNNu0VofeYjPqjRq1WqmoLq8qXV2y&#10;5JZcwLt9Ymjf5NDZjVNPntj35LHdUw3RdW3p3SMtO4ear+xfeOvqqWfO7X71nkMfP3XX9169/w/f&#10;fviH165+5+V7vvnUuZcv7334+MYrx3ec3Dl/bt/GZ+4788ojd5/YMVcXtFTc9p+HCmkWI5obj0A+&#10;YpcgzKvBXoiFgLTTGjZqMy5bRyYx3NyQ9Thqfa4atz1uNUbNeuH9TdhMWbc947RGTTq/RhHQqciN&#10;2aXDvQGvSeM0KBkRg7JUV71GW7UaUJSvqS5bXbFmRSmMXX7H6mW3C1hxxy3Lb7952W03CSBOysol&#10;t5IFZmXJcig49Iq419xSE+xvTp3ePX/hwIb7T2x/4tye5+7a99xde569c9dT53a99+S9H73w0IfP&#10;PXxy62zGZYhb1S0JRLc+YtVJp1ub1ZgkGDu1YW/C62RG5aPS9zosUl5hhKx9HhELLHAizHAmNnHW&#10;JlnM57owtgmTUCm8v2K/L/YOYcxpiNh1RDB5GhP+2rCLR+QMgoX1IkSNOEAIycBigawQI9RCiBhJ&#10;2DRJc+VYffD4dM/lDeNX5kYfmhl9eu3EC2un3tmy6dqGhZfn1z6/bubFzeve2Lf9gzOHv33Xnd89&#10;ceG7B89/se/st/af/fbBO7996PwXB+/89MDZ7xy7+NnhOz/ad+qd3ceA9/ef+vTo+W+dvPup2Z2P&#10;TG99aHIzoYBHZ7Y9Mbfz5W1HXt914p0D5z48evGjY3e/e/BOHl/ZuveTE4c+OblXeH8/O7lfhoPA&#10;x0cPfHbs4OfHjnxy+OBbO3Y8Pz//4vy6N7duf31h2+f7Tr65cc9z05uo/b19J1/YuPfVXUffPnz+&#10;4YWdx3rGH9l2oMXo+vbjz//kpXe+eOL5d+994LmTp7779PO/eO+jF0/feW5u/Qunzv/g+Vcf2nP4&#10;wd2Hnjx05tjY/PHx9Xt6JubrO754/MXPHn7qqcPHnz18Ymuh/dqdd33viadPT0zP1+fv2rB+92D/&#10;sfVrR5pro3adSbHaaawKMSLMUpcz7fXkgoF8LFpIJYUPuCff0NfUOFxsFT7gucGBdcNDCyODW9ZO&#10;blk7DmydnQC2zU0K2Ltp/viebWcP7Tl9YNeZg7svnjj0wIXTj9x95o3H7nvzsXuBD5596MLeTWOF&#10;mnW9BaweYLQ5M9iQGGlKk0h8vCWLebV1uGPbSOeOsW6AyKaBotgTPJJPjjamxprS480ZQh6HG9CE&#10;4xuGOjYOd04Wa7cPt7999cKvPn7tD56/8sapnb//4Kk/fuzsXzx78e9fue/Xr1/9l9eu/surV/7p&#10;lXv/7dr9//T6vX//8t1/+/z5v3nuTsK/e/Gu//GSdC40kf/56mVy//nalV+/cZ9wAP/yiZN//vgJ&#10;sf2XOPCzR47+6YOHfnzvHrED+JPjc986vZ74jy7v+tGV/b944a6/fefB//H2A7989sx/fejQz6/u&#10;/+nlbd8/sfb3Ty/88MKmP7q6/xcvnv+La/f/7K2rf/Wt5/7tv372Lz/7AStRGJV0f9dUP5yhO+f3&#10;bNw52QdzxKsfg5FQ/jRZOqkV9RsTAOUZLR1FGrUZvZoU9HwME4wOHlGk0f9R+3kkjg5PQZRt3nfC&#10;lhS2D7o3Ie9E1H4UctJ70tHJfM1ELtXltuaqSurLVrerK5rWLG9eeRtQXHNbd+XyfvWqQe2aUXXp&#10;2OrVk6tKJ9aUjZeWjlWWj1WXjStKJ5WlM4o1G1Sle3VVpy3aK07zk17HS37PGwH7RzHjDxocP2oL&#10;f6ct8kVP5k83DvzLhX1fPnXpywfP/PWdu3+6d/aHWwa/N9/x/bXFP17f9ee7xn+wYeBqrX9BVTJY&#10;umZAoe1Tm4b0timHe0Snm7LqZ136cbu6qC6Nr15qW3Kb6davJ0puy6z6vV7d6hMtide2TH6wc/a5&#10;8Y6LhcSdzfHz3dlzg017e3LThUhfY2iwq2ZmvHXn3AgqPW9k9AqUNHQ2AAUbBYM3tVBH0UmQP7zH&#10;406Dz6z1y+c/h5ymiNuSDDhzWMfpCG9Pt0ktdvci1cEJu8wgBB1GIlGPNea1EQrfMMVBAxlMl1El&#10;7+5VylCtLV9m15YGbBq/VW3XVgARl5EXdE3EG/c5/Vaz26gHvGaT12qm0oaYNetX5ALafNyWDZg9&#10;hgqTYo1NU07ViaA9FrB4nCq7pdTlKvP7KwN+tddljodDuWSyJh6viYZrY5FcJJAOuMxVq+ojTnTR&#10;YsqVDxvbUpZiEiGvSvl0LblofcJvrCorXbLUVK31mj1Ovcth8AM2vd+q85l0HqPWbdA6AOHQ/Y8+&#10;YGW59jccwFUlKgC0rzqAxQ5gi84hvL+kCwcwwCPIoiCh6t8fAV22sqpitQLi1CXaIEDs5RXe30VX&#10;rvDmirjw+wI2g0dkCRDIoqxJPvyZiF5p1VabdfI9wUQUFSarMWDSBwxan1Hnt5qiDmvCYU3ZpcM+&#10;JBXAZct5nfU+V6Pf3UToczVEw8VYpDWV6ErGO73eZosla0ftDbelsqOJzHC6dryxdV1L1+bmjo2t&#10;Xdv6+7dumNiwa3pu2/j0bHfvaEvLSKFpqEmyoTCLeuqjI63p8faawUJ0frD+yNaREzun+mqjYmmL&#10;fw/Ef1wY1CxtUpADCI0R2cVLFmikI1KIAER6cwhk6Y8L0CiFcJiRb62iIFmIF1KgjyRBcyYx57ag&#10;RYs/jgQ10HgkHRG0ZbRvtrsV1Z3lwyJC+cdemJav3RmX7jCWvlpGjcdKwhDGdhPGLOtOrDji2Ims&#10;R5D3zk+wKlmk9J3VKuwpNBC0DgBdGjRsQDDFWsbWgCBAjaxigQZZipArLHHoo2mw0mkJZPetm9w9&#10;OwZjsUw3jvQQQZmpDTkbYt7O+uRkT8vagfbhtob22nhzKtjVkOptqunOpzvqEsT7C7mexkxLJvw1&#10;l7S5TTrJ03P9Ll7JTRI0ih1dkvfOd2MnLphOZRNxcMLyXaoxW3/YLLZmttqk85mlDWFQk30A0tGg&#10;gLRB7YaXyy9vuRMuFhEKIC5vgJM2ZdIMsclPgPAYAcTF/siAsS1k7gAkD7QERb9B8l6Dc8NbWXAq&#10;W4UH1K/rC8l3f0bk42qBgHyGs/Ddyu5b6X5KgESxc9Gr7hc7Gp3V3Y7qDmtFwSZdmivTVLdJ/hvp&#10;UNk+2a3YI4GqD5C8O9LNpiMR49qIYS5qnJcvQ5UcwGHjZNgo9l+Ox66fuysduhuQLhztpEc39pg2&#10;SNt/FQ2SE706L3O+HQQBsA584cYOfWUTMBEeSRRHxQqg77TTL5182y8chDf80NMR04R8h/GIcEf5&#10;pdtPr18vKjnzVNLlu2IHsODnDZYy7tIwAYstoQtULZyX/58guuCVHYfCLSTPpX83vosgvKpwYBFE&#10;iii76PeVPXbSHcaCIFX8+7o6JB+bfLmsNC7yAMkOVHl/pHwx6o1zceXdybo+iTPG+bh5IWlbEG5g&#10;yVVvnxC9k/1qbT69tD+bMZI9VfJWXdl5FjJ1yhcAS7s5F29HlieeNEMY5ZRzKmmflrcXz8St0kcA&#10;PKYcM2nXNNOSKoIG6RRiQGajdKKvmEU+9ehvhF7VCGFAy9hNhA1TEdMULf8q3LiC9zokbfNiS/q/&#10;h3VB7VxIuxAxLMRM6+k1KbLDeEZ2mfcwynDGoRD7sMUeXGkUZBEhbRsVbBczQXZOSyB/RiABvYaI&#10;BPKOW7gHwCVW6/9y+qrqpG81VDWyo1dceBwTYFNGAasiAujLfICh3G+sCJgqg+aqEGCpDl+/FJmC&#10;EmTkA7Gvf/khNVX+6ITZIgs0ZIskiBgvSazJH7VIwyffui1hymfCS+JFvoWXFDpOKUbQqWiTttvK&#10;Hw0wbcRHEkx7poQ05+WvMaRHk3SfdNTWLfVRmgzSlm76DgV5GcKcXqSKLGqkzy+kiHzzN0MvL2Hp&#10;3mLmScwq3VdNCqE06wzSWDBppc8yJJ90K3MM+jCTOKvAVtVwvWs3JLZwbEuhtHNXusFX3ryLYJS+&#10;oiBOBx3SUQ318pZr6YQGlhjdR7bQhpRzPG4fouWMPtxYnPMMlrWqxlSRMJTF9KURfUlclk7SJmCx&#10;EgFZ3kogl5U2XrMY5XHvDls6xc3WLo10Zzwhcenocn29OKtfTAMRl845NzX5Te1uQ9GhbbZrmhza&#10;Rreh4DE1e81NuoqYviqqrwobqiOG6pAAY3Wgpaa3vbavt2loomt64/imAxt2n9l9+NKhY49duHD5&#10;8P5zuzZf3L/l7n0bj64f3TJcmOlq2jG3ZfPMjrVD8z3N/dlILuQIB2z+sDO0cXoTiVP98xM9C8Xs&#10;UNSRjzla6tKT4fSMJTxmCQ370hP+xLDVU3B6m1LpTq876bb6Q45AyOby6XRJuzVuMWiX3j5Yk71y&#10;4ODzd1148+oDf/397/36T37y59/65O9+9P3vvvrCtauXL+3Zun2oe6Q+0ey3htWlxlW3WKqWOXRl&#10;6NAmxUq3sTrhs4YdJlN1adWKJdqyEn15uba01FhZ7dTqXTqTuVpprqxwKKvcGqVTVW2uKNWuXqFe&#10;uUyzajng0apSbkfW78lHQ931ucmu9rnBvpnB3nTIqy5doylf7TFJXl67Vq2rLFGuWaUsWUG6vqrU&#10;plG5TVqXQWfXKKT/7PyOxliwNR3JRwMpbAaXNRdwenXKkFkTMusyXhu5aY+1NuiZ6GwdbM235ZIN&#10;sUAu5BFf4hfS0YGWBujUR/1Jjy1o0SXkK8TknSLalFP6TL5O3nfbLG9xQwfaPNZ3YP00ClPqhkcE&#10;vUdSttKxmFLdYLblbY56m3kwmzw0N35p/xasTczyzpqgdIkgBJ3mjNNajMYnWluaI9If8VQBHULU&#10;MmgGDYoaj4XqxJ/dVI2OJeJxm44QvY2W0CqqRu2b6mxG5RKmlPinWPxRPtiUKaYCnblQW8ZfGzBL&#10;ospSnfObWpIetFuxd7Yx6qgPWZvj0l/nfbLTd6wltdDfNNKc2DLaDuTcho4UVjHaqmQYYxKjm2IV&#10;9+VSHckIli36aIPfAaABo54SCuUVbRXlGHUWTVfYxk0hJ9BdExKfXXfKe38hng9YUazFVUzi73iy&#10;msOOOr+5p1b6Nx+gnXRB7PRtCNuyPiPNLiTcrSkv3QGI0B3oDDeiTEew51uirkH5Xwwi2P81Th0W&#10;PsY/idAHWuUjoLHM0a3phTD+0d3pHb2gR+J2WzqSDzjjZg3IKOjCu0kHhRcNRZ8OEgqnJlkUSdsN&#10;9B1SdB9df6GvfbAhgyqPHo/iDg4gDABwSKF2qmiJetoS/nqfuShfWgwfZrsaF/paSElaVRmHlrEA&#10;UjZ12q6h8SPNyc6MtxbJmwsM5sOjheRoIU5861hx39wA4cahls0jLYSz3bVzPQ2bR4r99eHx1vRU&#10;e5aQgSZC2FcXAiBFONtdv2m4daazlsd6vzHnNtGXpFVH72gkJsr6/g6GEguEdDhAHLYQJyWCZa6u&#10;EA5OOCn4A4iUidYGJs+OicG57laoUVC4V+m+4DnEyYL+xsEuphB2ESmgkXJh7zZxnhKwrrdty0gv&#10;CNAE4HlIV006fIYgLRGDAllsLSqi8aRgdFGQBtAL0R5wqJ2qGRpBmQjVkcU0JhSWHuMoZi/4xEmn&#10;IkIafGzT3M7JoUML0wfmJ0W/QKNGYfJBBKAsLaEs40tiWK+gJZcO7jq/ZytTKOMwQkp0kx6RBQ6J&#10;FKGPB9ZNFROSI5CVjoRhUbPqhf9GrHdMLFKEyxDRgdCg+xSHGoMCKSiLvkCN5tFB2gY35Mnma0uG&#10;Unbp0xPkBnQQHQgT5Ib4a4Z6ES/IJfHHNOJI/E1D7RRBRoWMStDWD3Ud2rhWCB+KOBUlpIPm1VRg&#10;42H4iYLkYkaCRl/Ipc2QTcv7XyFCR4hTVmz5JYWqQaMiqhayl0SQaafoMtYsRimWJFXQJADKgiZ1&#10;AQc3zNx34oDYBQs1iNAMQYoOwisaQ38FPt2BPo9QxqylIkphOcMNMOEMxJG9VA0axWkncQgSH2zK&#10;UgSTmIhgEdVh5dIAmAMaZAVBSBERZ1ODHNBXCyFPInRE23jEYKY7tEpkCQaKd03YpCIdCU8zaBJA&#10;KQB8uiP8XrEbtxIQoSwpgOCeGF+yYDINoLgwzkEji0daSwr9BYjTKlH1bG8RNErxrgGBRIaG9kCT&#10;F+Km0V4QaAY9YgggRTuphVzReJBhCwwkwliTBRrF6UufvJEXzKh8Win4VAoC+BDpzERb44FC1EfY&#10;wrJCpAScTWGPX1OZQCi5LV91K7ang7U+U1c20JpwzXTV99VHoubK3rowcRJzXr1fu6bGrd04XDy3&#10;Z4Ew5VC1xBxDjfGJYk13NpAPmsWF6G1Jd3PE1pnxzfXkySpE7cNNiYX+Zt7gLXHJjU1rYSPtFFOI&#10;xUjLI2Y1Mx+gI0wqhptceMVMmO9vB4cUWEEpEmE1dMSUEH+ULLqEiZMLB8CEMzumh8/s3gwyKWBS&#10;HUMDlwAxLUVFxJm6tEpMBlEXpAQ1Hkkk0hx1tyZ8+ZAjalb6teUJm6Yp4urIhICMy9AYdpKbtGtr&#10;fZa2VCDHwjeo+n0YgeHhiCdvUuZ0lf1x7/b+1sfPHNg20g67IqaKuB01TFsXsfB2HmxINfmdea+9&#10;1mlGziBCeeshEntyCUaQYcp5pIOpGXfaKZ0RHfXwas6HbHVBSzZkqU06G3P+QmOksT5IJBU2+82V&#10;QWNF1sO7xo7ywCgzx1hfYtUzi5gnpHjU5X5dFcyHjXCJAaKzHl2lS12FjtdaE8/Hg2h3UYcJCFn1&#10;AbM27XNkg240PZd842/MaSYF3Q8Ecp2aKpuyXBz4DA6PwnksbehRVZAlnSKjUwSseq9FKxyN4vxn&#10;cfKkx6xxGVXimEoiMa8t7DKTrixbqqtepalcUb7ylpVLv7FmxS0lq+5YveK2/1MHcMnKZSuW3Lb0&#10;tptXLbujsnS18P6WrV5RtXpl5aoVFSuXl69YVrZ8acnSO9YsuR1YedstK269efktNy2C9Hj7zTfd&#10;8p9vueO3liy/eVXJkrKKNZXVZQpFlVJRoSgvUayRVHSfutJTvnIqn3xo39aH9m958/6znz33wJ98&#10;+OJ3X3n4u68++K0X733u/O63Hjz+8t17Xr9v37X7973/0OFvP3/uD6/d+/uvXPzwiVOXD244vHF8&#10;63jn7rX95/dteOzC4WfuOfnUpeMXD27eMdXTWeNPO9UJm4JVCSTt6qTN0JNLD+Zrcx5HSK/Ouu2t&#10;8XAhGkRhrvO5SMRsiZn1PKYdlqhJF9apGwPetmS01usM6tU+jSJo0jK+jJdDKzkAGAifXQ+47Tqn&#10;RaeoKK0oLy1Zs2rVyuUr4POyJYTA7bfdcsftty5begfx1atWrFm9UsBy6bd02dLblt5+05Jbvr7i&#10;tt8tW3aTavUtTvXqpEPRnnLOdaYOz3ZcPTz/5v1HP3/u8puPXnjz8csPntq/tjPP4gobq9MuQ8qp&#10;jzuMErhMKa+07xzroybkY/o1JyQXCMtTyEMmNstWiEoSWeNCDCJSkAxJt0k4gENWTdpnLaRDLZlw&#10;ymtxaSsCZmapFvCblEGLOuGWNqFKKSYV64IFgoCCpqAjJImQw8gfssQK8qhWJ3Rrij7N1mL6nrmh&#10;p7esfX7DzGsLa9/duPDJjq0fbd30zoZ1r6+ffXXj3LVdmz44uudbp47/8tIjPz1+7xfbT7y3sA/4&#10;aPPhT3ae+Gzv6U92n/xo5/EPdxx7b8fR93cf/+jgmS+O3fXdM/f8yQPPvbjl0MmWwROFgQcnNr28&#10;7chrO48TvnPg3Fv7zgDvHTr/0bG7Pzx6kfjrOw68f2jPR0e3f3xs92cn931+6sBnJ/d/fvzAZ8f2&#10;f/PQ3m8e2PPZkUPfOnbkvd07X1w39+Ls3Jubtr6/Ze+Hm/dfW7fjpelNr63b8cbmva9s3vf85j3n&#10;e8YfnNvy8Mbdn93zyHy68aPLD//4+TfOz2360zff/dO33v7es8999tjjHz/02NuXr3zvmZe+/OnP&#10;Xzl36fLmXdfueuDg4HSLNTiWyE+mmy+s235sbOrlk2f+6IVXrm7ZcW5y7aHewXPTMycmJk5OT925&#10;cf3RhZmjm+aakgG3WRHyGEJuo8+gDRqNUas15XLl/P58BHMm3pJM+YoqWwAA//RJREFUFhKJ1lSq&#10;M5frb2wcbmkZa2ub6OgY72ybGxmYG+ufHx9YNzG4MDkkgPiWuYmDOzYe37f98K7Nh3ZuOn1o910n&#10;D10+efDxu0689tDdLz9w4fWHLx1eP4HVMNfdhI0z3pIdyiexszB2hLWFTTTanBltTI03Z6Zac2vb&#10;6wEiI/nkQG108eTng3Mj20e7FnqaZzsaJIfxeO/m0e7t4z0PHtv1g1cf/8GLV187u+u5fXM/fPjU&#10;z5688Dcv3vs/X7v/n1574Nev3vfPr9z3z69d+dc3JOfuP752zz+8cunvX75bHPsMiO2///T6vf/y&#10;5v3/9vbVf33rgX++doVHsQP4Z48c/fmjxxY3AfP4R1f2/fDuHV+c2fD5qYVvn934vfNbvn9h6xfn&#10;t/7ksRO/ev3e//7mlT9/5vR/fejQLx8+9Isru390duFH5zf89L5dP75/70+fOPHLN+7983cf/uXH&#10;T/6PH7375T/96kcfvLZjohfTT3zaBRPW97dOt6NsS3uj4dVIUxq+ye8X6VIeAP1ZGBTo5JPyVZ1E&#10;5nuKKPko/CjS2BGo1tvG+rGIwcSUA9C0QVsrX9UpzEAMDfR/1G9ehbwE0bo74sGuZHgEzGxyIOgu&#10;6JWtWsWgTd+uKGsuXZJd+vX0Hb9Vs/R36lb+bv2q32taflP/ipUjy9YMrSwZWr1moKRkoGxNf8Xq&#10;ocpVQ2XLpytWblOWHdErL1oMDzosT7ucL7stH0T0nya0X9Q7vygEvlmMftyb/fHGob86uf1f7jv+&#10;q9Pbf7Jr+vsb+7491fLJcN0XI7nfn2n5ZKJwpcazVV+1VqmYUplGleZpvXOTM7Dd498V8O4KezeH&#10;XGNuS6Ou2luy0rTkJu+y30us/np9+a1D5vLznblPDm78ztGtry0MPT/X+9BU+70zHedmO7YN1vXm&#10;vS0N7t6O1N71E+ILRV7HvPF5a6MOre1pRZ+RFAD5TY3WKpxP0oUUEV/C7wg6jH6bXjh3xVW+UY+V&#10;9yzvU13laoC3Ki9TUsSWX9DER1e8am3yNcCS2LdK+wSgQzoANclhbNe5dVVegyJi1wctOrumymvS&#10;ZIJeIOF1hxw2v9Xis5i9ZovTYHRqtU2RSEs00p5Mt6eyTeFkwu736W0OtSnlD6dCgbDP5fcawxFL&#10;Tc6ZrLH4g2qrucpple745y1vUZfFkdLZSHtD3KZamXCrCmlHe9bekjYWErpCUtOc1LfUePtaa7ua&#10;akJ2s7q0RFNaaVGZ7VqHcADbDQGb3m8x+CQwegCx7xYQ3lnhAwbEQdDCDfxVB7BwD4MA8qIbeNH7&#10;Cx0iiy5hHoULWWz/BQGgOCnlq6orVisgKLJEQYp81Zu76NAFiJMudgMDIsukcSzii0fAKF8JDA5x&#10;bbUZ4FEg6FQOmyloM0cAqylsNoQtxojdknQ7pPOf3ai3kve3wedq9Dga3PZ6pzUbj7ZHQoVouJiM&#10;dwaDRYej3g5OoCWRGY4k+mPpoVx+uqF1XV1hrq55XbE4N949vnFobNPw+Gx373ixOFJo6qvPMhWZ&#10;k911kdFiZrIzN9AcmenN7t/Qf3jLKLKUVVzrsYq/DgiFrGB1JyxaljkSYNNQ9/r+joW+duQDUkL4&#10;gzG9hXAgHQQkCcY+Bckdlb/VRlCIz01ARqogfMgi5BEAU/yTQLw9GWoKucndOzv+wpWLx7auwxAW&#10;phY6g7A4sMiwvjEWsPJYblhnGG5i6S0Mds71tZGOvYB9wfIEedvkIGtQ2GKkY2DCAYrDCshiVgjT&#10;D1tPOIwxbMWOXhIpRaUYINg4rGuQCdFqKIgJwyO5aBp75sbP7tlCXeCDQC3Tva0TXc1dDanmVJCX&#10;JiH6TG9TzXRfsZiNEieRcKhYv26ke2G0Z6K78DWHomVxl5vkP7txXKrwO5Ii+1GkQ0fBcUlHlUoH&#10;h8Zs/UnnUMo1HLeL00o7hUsABM+NE0FJj8jHO0etAxFLf8jUK8jeoClRo4hwJzilU0kl54HwMwmQ&#10;nIU3gCquOxVunAkMNSriUT5EF5rSsaJ0R957VxRnrvp1/SH5xtOoWdqkGzaOyz4Y6SbU3wB7Vbu9&#10;qg24sW9PgHTb5aJvQ3a6XD9UVriIpKNZq9pslUSkgs7qbq9qzK+eCmpnwgbJ+ytfhjri18p3rxoH&#10;xWXD8mWrw5L7Vt5jGpA2AUtbYCVXqNxZr7b1hnPl+tBQo+RRM/RJ/lqD5CIKmAYh6DfS+H6vvo82&#10;WKqkZtiV0g5Rr75HVEdnw8bRmGVC8mvapuBDyDgEW3zavhsO4Os7ZcVuTmqRGfu/DsuVR1/4TaWz&#10;l78yvn2ML3GvQd66+u9DEKQDXTVFu0pyuBJCxKVtkRxRGskX+Buh5JdS1kluQp20TZAUu0LaCiw2&#10;aMqTRNyOLJ0EDgiXpOwDk1x6sE6irGim726VdLeoANkJJ/nSYJ1P2w0zbdJl0pLXit7BOr921K+f&#10;ihjXRq2zSdt83D6XsM1EbZMMmVf2jsNJyRsnbXSWekSXA2b5EGlrr3RCsoO53es3yV82yDgujTRt&#10;HKr2sGkg7ZqKW6VduTELnJ8UELdKIObhDRi4AQzWZNgwxeT5jTBumad5aceGjHN9xrlRPml8Xcws&#10;7feV6c9EzdKnBsy3oF46eFz+7EACUgRIu8B1Ez7VpF89E9CsvT5FTVO0TT6cfIQGs8pgKbx1Ss54&#10;6eR2aVu/Qvo0AfYyM2H1DY+jBEGjtEmdmSBNBnkPq7zYe2U/qLSWGT4oWCprZWq1dkXOrqyxKSSf&#10;n9j761RnnJqUQ5W2q7Bbk1ZFzFIVt1RL2zoJRdxanbAp4+RKoTJuV0r48i3I9T59U8DYGjS1y/5R&#10;6WsApt9XPjuQjueM2rqlq5rlm7bdN3aZS15hQ1EqKH9KQlyaQtKkkpy+iw5g+SOS61cI00HZUyt5&#10;Z0mJ20ayvsmEo1++TJrlIJ1jTMdZOEwzr0b6TiJsGpL3fEv3TMtffkj7v8WFytLilb8jYdE5FfJU&#10;vPEpBmWpVwJNu7VSctPStZitl7oI6Sm8ld3wEsg+YKnjsnjsdOtaWDsWRa2xsgYgwqPsA5b2ATOO&#10;9N1ckQMYFGkpVbciPcLWkZBl2KXptCmYukXmuV3VBNiUecCuanRqG1mYEKd3iwwRHy4IWQHfaC2r&#10;4LqkkvclS2yxFAOmRre2Vvj73dpswFgfsebdmrRflw0YajyapK0qbK8IeVWJoKHWoZL+mwpYCj5T&#10;k12TtSiTdk3Ka0h5DImwvSYbzrfmOvtahke7Jib6Jqf6JnbObtw9u2Hv/KaDC5sOb9h0eOPGI5s2&#10;HNm0sGNa+lJysr1hYaB100jbVGeuK+dvjPsKNQ1tdZ1t9e11yXzEGw04g8lQqiGTr4nWhr3poCsT&#10;ctXZdUlVqc+mySYTI/WdO5yZcUtkIFw/nWleG8n0+iOFWKI54Eumoumoy6dcvVK3Zjnv4PUDnZg6&#10;SaP2yXOnPnnuqRcun3//iUdeuveujX0dxYgvqqvyVK4yrrhJu+R3zatucZTdblp5c/Wtv5Xw6NIR&#10;1Gi1UbnSY1JkY+6Q3Vi69GZDZam2vFSxcmXF8hWmKlXA6vSbnOZqpUslXdkVtRnDFr1Hq7BWlZor&#10;1lgqS0zlq+MOc23QQ7pbU02Y8TrSHnsYTVA6W08fcZqDNpNFWa6vKDEryuTDpVXGqjJN6Qrqcuml&#10;E6f9JihLR6tFrLq4wyjiGa+tNR3J+h0Jp8mrqyYrF3CGsAf0iqZ4gMeow1Djc9ZFPFm/i3jCacmF&#10;XDG7qTbspgEYBuQm3NJ1YhCskbfsYL2gsqDQ8EgchQa9J+u1BvTV4l9a1K+4TRfUVHdFwlmDqcFq&#10;nWlq2D7UO9fWPFwvmdxtCX/crArrFZIfKOCOGrRxvb4p6GsKS76KnHzys/hrhupcylIe0ZzQqAhr&#10;5Y/0qR2liroWBtvlk05rktL+YyWK17bJfvSq1qQ/Jh2HaJEtK+m2S9IbQo7WlLc14cv6jBGTImpV&#10;1AdsxbSvKeKS/KZxb84vffgfsyGkdDVuvfj7e6Q5Od6aObdr/dGNUzVO3XBjpshUjEiOT9RWlFrU&#10;2c5UtD0hOcZQSTFxW+W7T1BSUU/BEUptQd4KSTohmB2p4ESrdDTZQL20VVccbkzYVxuNGCpJJJJ1&#10;6bHDifdkIe6p9ZlqvAbaTPtrfZa+fHywMZ10amrcxqaYs68+MdaWm2irH2mtIb2/Ib62s2nbWPeG&#10;gXZM+pzbhMHfm4vJ/mBn0qqKGKoDmtKAprwxaOvKhEGg5b21SbrQKTv8muTjdwbz0pG/haivvy5F&#10;6FdXdKQjGwe7WuOBmY7mvLx1tV0+hKfOZ5d8t0EXvav3O1Dc++vTYsMTdECDIYIn2AwAnJlub6rz&#10;2jAGRhrSo/nMZKF2qC7ZEnI1eCwtYYn5Wbe2KWwl0pnx7ZzqObJxvLc21ByxddX4u7MB0gfzsYX+&#10;5rmefG9tcKaztt5vGG6KL/Q3zffmpztynRnvQEPkyMaxjUMtpPfkAqQAYy2pTcOtGwYLe9b27Zjs&#10;nihmINtXh7VkjxjLGkMWcCB7aP0IuVAgvSPtDeorBxoyYYNypLkWRiWsuk3DPVGTmi7Td9jSnY3X&#10;em2kx8waR+Vq2aMp7ZlmtuTcluaw5BFvTwaY9t010r258z0tE60NSauGWQG7hP1DivjfRHxQz3CQ&#10;iPHDTENGkbhzcgibhyxspEXTSHAVo4sqsL5gKaWEPUbYGHSBw7RkiHnEQoPtDCuJ0qDnEiDQKiLC&#10;l89ggQapxdpFQYYPHNIJoUxIs6kaG++JC6dmu1r2zU3QvIX+jnW9bS0xf8ykLiaCUBazSMwQyX0l&#10;O5Kh0yYf+8xEohaA2mHUnpnRszs3HVqYBiFu1lALj1h3owVpAyhyAJkjTCnWu3D2YJ4JnxyJCI2w&#10;SYXQiBhVSfkaYMYInvTkEjS1qyYGD4fkg6ZrxDnbITe9GGupF/7djNuMZEOgERKHGlUgi5AnmJTU&#10;gpRDTE20N5JI1aQgkSJmNcg0gxYic7AJ985PkHVq58b3nnts68QAiYhNqEGWdGGmIs2gCRHEHVmQ&#10;JZdmiKoRcVTBUqIsi5F4c0Q6ZJg5lg+7YS8EJWYmAjAZajsmh2gV3SROp8CnU4c3zV46tJsq4N5z&#10;V+56/r67aKRbUQodcKhIGiardqKYP7ljQ1syBN+Yz7SQRU3IDMf6ZUojlsEEH/r0F5YihGkb7WQt&#10;QJ+lgSFNLu2hLMNEaxkmBh0cRIfEQ7MGDtMq8BsC0u5nhgNTnOGAD+JfMJggOMwjJjdjSjdpCSAY&#10;QjoI1M64gAAg3seKDXAeTOjTfYoLZLHHiy6TSJeplxYSUiNFmJYU2T8/eXDDDHEo0yraQPt5nYmq&#10;pUf5O+4eecspPaKbEIcmEWiSInVT9rhH5YuNSaRtUAOoS1CgiBhlWk4KDQMNInAJnsNh2txXl6Ii&#10;RoHaEZtUF9JLl18ikKc7mud72xiyuEXLQMA3pgHTm8ECU/p2wW1hkpAIk0nkRZB2akdbaibaag9v&#10;nNw53d+W8g3kE4WYK2ZRtCY8ffWx9rS/Je4mzsvOUbW8PmABectI53gxx3unzm/uTAdGChleTEF9&#10;eYPfQpzXUHPUyWtrqInlViP9NyR/ckGP4DYhvaNf8IouM75MZhgCH0ins3N9beJfD9JZpBQBmW6K&#10;RQ0OnIQIXCKUJqF8qDV8Y4rCXvHqhw40AZhMRSRKE0zef0wKjaFeijBXyaIKAN5SCwRFg3mkOO9Q&#10;XvrFpL/Ob03atRmX9G5tDDubo+6ArgIdAASfpixqVhLxKNbkTKqCy9Ro16e0lbVmdXvI2ey3RnTl&#10;zWFHxqULGividlVrxj9YrGmp8YetCvSKtN0Q0lUjXZGf0nvBpGYo0TZZAtJqcknnmtBa+MOj5NON&#10;ugoxT23AHHfqYl5dfcrb3hyP+YzxgCHq1qNwNsc8PbXoEu6oEZtKD1vER3hwyaetpMv0i+nEPGQK&#10;AXAAFsEZRI1TVY5Gh44XMKvR6NDrcgF3xm9HI00idpwWr0GB/kku8YR8OWva5wBi8q3AXvm6X3F8&#10;tPD7urTVpAhHcsAq7UMS/1B7ZTewRV1hVJTqq9Zoyle65L1HREQcBJOyrGrNEk3lKlX5ipKV0g7g&#10;NStvL1uzdPXqO2Tv7w0H8Io7lkmwlMj/zgFcvmblqmV3LL3t5pVLb68oWSX5NUtWrV6+ZOmtNwHL&#10;b7lpyS3fWHrT12+/6feWfOP3bvvG75YsvWP1MskZvHLJbavvuG3V0tvllNtXrLh12Yqbliy96fY7&#10;JLhjyS3Llt4Gzeqy1ZUrlrm1Kq+6WrP05oxVu7GrGbi8b8sDR3a9fO+ZV+8/+/lLj/zBO89+86nL&#10;f/T+M3/41mMfPH720WMLd+8cevzY7DcfO/6H1+798dsP/uH7T3/r9cdeeeD0PUc2Xz644dl7jn3+&#10;ysN/8MELv/zeu8/fd2K+u7bGpUxZK+r9ukLYlA+a0NB486IjIWaDuuqs29oQcMXMWp+6MmrRxqy6&#10;gE4V1KtTDgsQNmoDOs1gY8P2mcm5gd58NMQQ+/TSrS4+o9pv0cU85pqwqzbmJYy4TV6bzmU3Wcx6&#10;vU6lVFRUlK8pLVm5ZvVyYDmsWH7HyhVLAOJL7rjltlu/cfNNX7/tjlvvWHr7smVLYMsdt9+09Pav&#10;r1jy9ZIlX19z+29XL/td7aqvG9Z8w1Z+S9y0pjNlnWlPHd4wdmBBuoqVRWSrWO5Vl6KiMw/TXgtm&#10;SF3InQ06sVBqAq7GRKi9NtUQkT7ZFH+JiiUspjGCglVPlpDnzHlmNesdkzDhNoUs6rTP2lEb786n&#10;6yNun1ERsWlJyQawX3R+oyJs06Y8ZiqlamQIfCNMOiSRErdJX5om7IaES/JJQ8qlrrBWr7ZWrXEq&#10;Voe1a5LaNQNR2/Hh9ie3rH1+49pXFqbe3jT/+trxt9ZNv79l3Xs71r+1Y+G17fMvb5t9Zcv6j7bv&#10;e2l0/eX6rhOxhvPZ4hP9M+9tOfDdwxc+3n3yg13H391+5O3th9/aeeTtnceBt3Ydv7bzxAdHLn5x&#10;7uq373zw4xP3vHvwzrf2nXl7/9mPT1x+b/+5a7uOvbXnxEdHzn964u4PD9/59r4jb+/b8d6hbd88&#10;uvvTU/u/dfrw56cOfXJ8/8dHD3x8eN+HB3Z/fOjAt08e/+zIoWtbN7+yfsNbm7e9tXH7y9Mbrq3f&#10;/s6WfS/Mbn5udtNr2/a9uvPA+0fPvbbv2LQ/8Z37H/vy53/z8T0Pr68t7OkY+OM3rv3iow9OTs90&#10;+gOPHzn6g5devnb5vnfvf/CP33xv//DEk8dOn5nbtK6p/Y2777+653CXN3xoaOSZQ4efOnDw3PTM&#10;mcmpQ/0Dr547d2hkeKGl+dLObSc3zD9x15nJjub6qLchGfDb9B6j1m80hCzmqN2WcDkzPm824K8N&#10;BcWh0MWaTHdDfX9z02BLYbjYOthWGOluG+ttmxzonBnumRvrF27g9VPDRHZvmju0c9O+rQv7t60/&#10;eWDnhRMHLxzfd/fh3S9dvfj8lfPAlrGeOq9luj0/Vshh9WBA9dfFsKR4o2EHdacD2KE96XAnukrM&#10;h0GKQj7YkAJ5vFiH0j7V1rB9vG/f7OjuiYHtIz27xvv3rh2ZbG9Y199yZtva9x69+N3nHnjq0PqH&#10;tox+656Df/bE2b958fKXbz/65buPffn61V+/eM+/vHDPv716v3AACxB7fAX8/ct3/+Or9/3Ltav/&#10;9s7DX75HqUf+5a0H//nNq7966rRwAAOLm4CJ/PSBA39waed3zm364swGwu/eufnbZzd+cmrdH9y/&#10;/1cvXPjbV+/++WNH//T+PX/xyOFfPbj/j+/a/Ed3b/nZg/t/cmXPHz64/1evX/7b9x/+648e+4fv&#10;vfblr370T3/2+3funF/f27Rzsm+6vX6yvQ59oDFs552yMNB6cN3YnpnB8ZYsb/+MQ89rC8ASRNVH&#10;S8fQQBUX1gQpk8U8pgoaNRo7ujQWx3xPcby1gSy0FHBQSomjqGCqoFZhDaFWQYQ3IBaBsAdhfk88&#10;MJgM9vmdrUZ1t0kz7rZsTYXWes09mpLGklvqVv5ubvnvZJf9du72325ftrRzyYqO5SvaVq4srl7V&#10;WrISKJat6Chd2V+xerq6YpNasU+nO6o3nNGbLmk11wLW11yKa2Hjh/nQe4X4yw2hN4rpj8fa/vbk&#10;zr84tOnP9y/8+d7Zn24e/s5E4Zv9uQ8Hcu+MFe6p9e+2azcZNev0phmlYZ3OutvlPxFLnIhHjsXC&#10;+2OBDUFXn1WfqSzxLr/Nddtvx0tuzlctaVUun3GpL7Rnr22Z+NbRrW/umH5stvu+2Z4Htk+cWNcz&#10;1hppSttb6/1NiesfzPE6RgkhRMlBESIFcYdQQkWc7ipgOwwXahuinq6GdC7qQXQ79VUeo9pjUpqq&#10;S6tX3WZRlpuV0h9BJsUa6d79ypWkkMvL12+T/Lses/SGJe6z6rwWdSroykY9tfFAOuSMeqxRjzkX&#10;87fUJmujfp9ZC+WakCcXCbA8LcpKt0kbtJn8VnPAZgk5bBGXM+x0eK1mp14Xszmz7mDOHYlaPF6N&#10;zau1+000z5MOxSNuj8Ost1vUkai9ts4fihrU2qVelzrsN4e9Roepyq6v8FpVXqvCoSsLOpS6ytt0&#10;5TeHHRV1UX3cXe41LvEaV4ScqqTfmov4kgG3Q6dVlVboKjR2vcuu99iNkgPYagxITlAJiAT0Sjug&#10;U9gAbbVZU2USoK6Utup+1QcsHMDCm0v6ohtYJ28IFt7frzqAxSnQggIhmGQBlCJFUIMsBCEFJviU&#10;Ev7d/+jTFY7er2aJ452Ji0eBLBIB0AjpiE5hAQHlC7CavGa9T4wJodkQtBhDbkc65K8P+hqAsL8J&#10;CHqb/O68x1HnsuUSsbagvxFIxDqi0XaPp8nlaQyEiuncSCw1GEsP1dRP5ppm0vWTqbqJuoax7sLw&#10;dN/EhvHZjWOTCyOD84Nd8ifINeKbSGTFbE++Px8ZaAxPdWJwJUeapEujxBfkrGuMaAA5sGGgk4WP&#10;oGDhIyWIA6gxZA02ZMSfBkTQbYSX9/jm+fX9HT3yncFAc9iDzKG4yCWdOPR3Tg7tnh5ByGwZ6SUL&#10;mhAUhxDwONnWiF6NHcGywgqe729HMcYkpAtre1qx1NArsDQxQEgnLiwU4lhVWIJYhZgGs92tW8b7&#10;53qK4KOiQ6c7K/3DgHVM2anOZuLC0gGIQGS2t4h1v21ykILEqZGyogE7poepndWNcs7SBhmLEiCX&#10;UDI2Qy5aglWCMlOsiYx3No2058X236FifWPCnw06GmJecfgzEVIGWmrXjXTPDXUOtzV8bXHPqNjo&#10;Jv7cB3iU9/ZJ+96C8lGuwsEjOzkkXwthzCZtgCOMWLqFH24RvNev3W0VR5Iu7tkVfghpZ6e8x1T2&#10;M13f7skjiXKpRfeGtNGQNgDynrkbhzbLDt2oWbpVd9GZGjL2S446zfVjab3y+cZBwwBFBARlv69H&#10;volT9EjyeOl7qcIlXVEpDlmVtpne2Ef47zzQ/xHAsUu3kEqOSUpJnlG4px0PaKaDuqmgbiJkEAf/&#10;Sv4e4VgV4Ndfv0aXfsmO8+s7LGWy0m5XQPb+XneK+xd31JkGQuaRsHUqYp0ImEc92gGHutel7nFp&#10;pdCu6rJVd1gV7U5Vt884ELNPpDyTCccgAxQ290h+2Rtc9ekk95IYX3nj5vV7kYP6YeGAvOFHlFzX&#10;squ42ykdhytzRrrIWfLaiouWbcpGB6NmaAtYu8K2nqCtO2jp8pklB5JNLfuQ/l3YGLC0+a2tfnML&#10;hrPPJG/vMzYTunR5pz7v1DbYtfV2dZ1VXWtT1VqVddKeRXHPa6V0ui/zxCtvBA+Z24KmYsBY8Omb&#10;vLpGt7bOpamVWqWW/N9+6fxhaT8lE0OA8OctbuhkFJgwgFvT69EPBowjIctkxDoVNE8EjGNe/ZhX&#10;O+ozjIdM0xHbbMw2F7auDRqnSEm6pwKWAae6w6ntDFsHEp6xmGM4aO13aYt2dQsGu7m60VLdYGcy&#10;64t+o3QEd1A/6tMMeVQDABG4KvaDkgWE5Yt7mcnSZLZOyjuGpxO2mYRNch7L6ZKDNu2cI52UxZkP&#10;TsoxIx80LZ0ELpaA5JOT1y9xQnp6Y1OyWN198mW9fW7l9R3SXo3YvCu5LWWnfg/rmvUrbxiVVqXE&#10;f/lEbtgesXbF7D0sZBapcEOKVcDUJY4QQBoQEmeemCty0rHM5VkoQIqItSon79NtsFXXEpc3oUrX&#10;h5OCWGA0Zfkgnycv708ll3rt0oXiEhrNkChcP+xdoikvEGm46QJ9oXcsENkJ3Sc1T/LpNkEZqQKy&#10;cHxKXk9p/2s9uQGjdI69EE1COkkuZPlsc5kn189IhyxAIjNKSKGIWWzYlXbrIg/lb1CkgxDghryN&#10;WPpeASaIXblkCWkpQ7fAlw5FkE+klwlKMs1W2eZUIOukgZMd6tDsgIIsQqW9xYtXMkOEFHHkOCDO&#10;J5CgqtVaXbCq8iZVnVFZa1DkTNV1ZkU9KSw9h7pZChWNDFZA1xEydBEi9AxVrfqqoqG6zabt8ZiH&#10;vJZhh77PpGq36bodhl6Xqd9jGfTZhn22Qa91wGseDFvGg6ZRab2Yx6I2lsyY3zDIIgqYpI9RfIZe&#10;j65bhk6vXvpsIu4a8BnbWMiWyqxdkfNq633aOr86254YTpsbmn1tHZHuiCoerAgkNQlnqdtRGUy6&#10;G5tiXblAc8KZrQs1dtZ1DRV6t0zO71u/6cSOHZePH3ng9JFDG9duneg7tWP+5MbJg1P99+3b/NDx&#10;vXsn+2fbG/tq435NpVtTGbTo8slwX7GpJVfjsRhNWqXXbjdrLJoKvbbS4DC7/K6g3xNORDMN9a1u&#10;Z8zryXh99ag4Hm8xEhmoq1tX6NiR790RbJywRDut0TZvptOfLjqDWbM9VF/XHAtGvRar12Tw6VVu&#10;VZmrusSjLDOsWepWVoYMmoBe4dMo3Kpyc9kK5dKbnYpSR3WJS1kWNCiTDuk/3JhV5zNU97bURP1G&#10;beVSbfWykEufijhQuxWly6yaapOqGhU2IH1EabNqtA6tMWRzRG1GKIdN6pzPXut3ELFXrbFWrDqw&#10;fma0tSFu0/NIpSGjyq+rdlSvcarLMj5zY9yX8hhdmnKHak3QrEq49IVUsCUd8OgqLVUr6iPuhqgr&#10;bNWAGbWoImalT1vu1ZSlnPqWhK8pioGhbYy4kg4dWWmXoT5o57GjJjxckP5zj9ikfb0pj5ka/UZF&#10;2mWOOfQNIXfIoqazGZ81H/YQkoLFEpdPawSwVWACIP+fIh2qBqTk/TrQRDGqCzhyHmvGbupMRdvi&#10;oc3DPTOdhZTdgE3YEvcmbfqs24JNWOu1kRg1aWJmbcKqpxQ6FlqUR10OZXPZcuoSfy43y5ve0NgW&#10;/yCOmNWzvS0HN07smB7sqsWCsjTHXaSc3bth40iX5NaNusfacg0hRyHh3jbZ31MXb4q4QoYqr7Is&#10;7dQ3+B0phy5l0+dDDizYzpowGup0Z6Pk5oxJF992pkPyHSchcRZxd02EsBiXDnPulG8lARMrFw2Y&#10;iHCbtd0485kQLfbSwV3vP/PomR0bsXUxlSXKES/qL3Yvtffm0F9rJ4u1Q/mk2OY72JBoT/oSFuW2&#10;sW4eu2tChYjTo1hFHMt8fX9ra8zb3yA5aKX/iD1WuoPm3VMrqdd99ZLrDjWdlpNLS9qTkv490yH1&#10;qNYj7Vid6y4wEBOtdeRCipR8wE7b6n1WObQ3hT0osoWo9O0kCjGjKfZcDjVmJY9LxEs6Y8cwoRYz&#10;FsKpUyff3NYaDzBAUMCUDekVkgukRtr6FrdoUawH8zVEPMryhoCrMeRmbsBGGNWbiQzVJZv89mLY&#10;2ZsOjuVTU4XMWD7Rl/S1hq3dGXdnyl6MmQthQ3vCOl6I7ppsO7V1rCVinGlPjTaFh/PBvTOdu6fa&#10;B+v9vVlvnc/QkwtOd9ROtmV7a0PtKU9fXXi8NVNM0J1gR9rblnTP9zae3TV/Yuv02q76jUOtg/lY&#10;a8xN7mhzZqRZ2iXQXx/ZNdW/fqAw0pSGCCEUGJe4VSk7EnzNMT+LojHiJZ712ljFrBoWSGsyVEyF&#10;WxJMV0/GbWF+jrbkto/39Ncl7OVLvcqSlqiL+ZN16WF4yqbOuozyuEuXNDeFnF2Z8NGNsw+dPsK4&#10;MC2xbZgksqtYOkwJK0j4Ypk8WXn/MZYVDGTUMJmIz8gnPDMzKUtBUrCUeARTFBTeVowuZiBksamY&#10;k5hhUIMOaBhR5PLIpIIalCki/Y8TD0ANQ0tMbKpjqtMq8KHMOPIIQemvoqivp07y+rNIGf3hguQm&#10;Zz6MNEvn2bYlJZctMwcLjXQSqZSuSd9PyOczMzm3jw9QEXNbTA86S41iNdX7HRTBuKI40oAJCTXM&#10;Kl4PGHXUxSNzklxqZ6Qy8vmxkncqLt/H0yrtZGXiYSL21aUoRQuRNuSCTJxcqEGWIlAIGiTHG3IG&#10;OiGjkn4RIuuomhVBMwgpyJwfba1fN9CBUSdEEyGkoAM1TDssTIBWsWpIgQ8k0tQm+YQo8ImQy1oT&#10;vkMh5aAAIBtHC3Xndm2meX51xf75ybM7N7F8apwmliFsEX+l5WX3UnsqHNJVH1yYPr19A51FDgRl&#10;z9P5vdswmxG2zAoYCFfBZDqxVKHDkEGHONNmob+DuMCEJpjTsmMeHIYDAxuhR0ug3CJ/4MIgUq/k&#10;x3KaEBHrettY5oKaZMZHvIcWpmkJbaDNDDH1MlWQ+QwxNBllJgP0mRjgCE8248J7hIGDgbAC1u2Z&#10;G2cU4DZMg3Xim2uYw1iAIxgFD5lmcBjWYVpjVDMfiPBYK2/9hBRDJl08Jp9qPtXeNNfdioXPrIMn&#10;cAPLn/mMKKP9AgdkKDPujA6jRgT6tIT4WLGBpjLQVMF0olVUJJrNbKELtId5Aj61E6csA00LKUKc&#10;jhCRpnHEGzWp4aEYR+nlGPXBE/gpxohRgEuks0Zo0uH1M5KQl09lhJ+8sDYNdYNGmzMOIzxnUFjj&#10;LPz9cxO8cF2K1ZtGu6+c3L93fqwtzbwK8WY8uWMhH0aOMVGZjdHu2hjKAI+1fitAynBzTWc2wmux&#10;LmBrjrrRIni59PJ+aUj251MD+RS5pEsv3JhvprsFntA14uJlTfcBsULpPlnSW8NhQJ+h1yDQfZhA&#10;rlhcRGAR6YD4T4QQdonRpDhEWJK8RCgOMnyD+eSSBRr40AGIsKDIghrVidVEXBAXWbR2x/TwwmCn&#10;GBFSZPePdA8oxGkzEdLBpyKKM8fEsBJnNYX1VSmbtsFv4+3J6xXFoM5vFW5j9KuwSRG3aWBafcSJ&#10;wsajrXJVzKxB5tS4zEx7Os5yZvbSPAjSfmonQgdpA1oo84F3t/x3VYZHiPTk00Gr0q2tQMfrqI3n&#10;gjakkKTIOYziuAJ4TlOZqBCBReuHugh59cAQGVMND6kRmrzZYULSbeKdhUrJCyvuhIKtLRtFp0XV&#10;5EWGHkgYMCmjvKy10q7fmNNcF/HVBFyLzuCow+TRK8XVv36TJmwzgAOE7MbGTNSBkPSjqFeULLvZ&#10;bdG4zGpl2XJUYou20mlSmdTl2qrVhKCRq1eUqStWV6xZVrLi9jXLb1u94g5g5Yo7StYsX71m2cpV&#10;S5avumPZytuB5SuXrFj1/+8I6NXLl6xcers4CPo3YMV/CFctvR3k3wgB+QBkcm8TsHLJrQJKl91R&#10;svR2TVmJ16QL2kwubbVVUeZSVwW1uoBGGzGgzdrb4pG1nYXzOze+fOXONx+6+OHTV7751OVrV0++&#10;ceXoR0+c//ZL9wLfe/W+j54+9/5jpx49teGTZ87/6J2Hnz2//YuXL//FFy99+vxdjxxfuP/w2idO&#10;b7q4e/Tw2tYzmwePbxi57/DWrpQ359F11Uh3ebSlfDmvuTXpz8e8KOpOVXnArJWPULZblJV+q1lb&#10;WR5y2OviMeIhuxkrwampitiNjKZdKR1Hgf5fiHtrfaagWWHTVoQ9lhxSN+bzOwxGVRmjY1CWVq6+&#10;o7pkKaNGWL7ytjVLb1p5++8tu/13VzEKKyX3/LKlty5detMdd3x9yW2/t+S2/0LW8jv+y6o7fnf5&#10;rb+99Jb/tPSm/3fFrb+15vb/ol51i7HkDp+mjOnNemRK80pl8rOmWL/SMo9JXwh18krKxhtj0qkP&#10;pLMMEeDIVSIsEGayT1vJTCbOJAeY9gIkMZKSvqnCWuGROMUxi6gFc8mvq8K6oWpCykIcha07mygm&#10;o5hvGHpM8hqfs8ZnjzvMAbMakzPmNIYdJoeuUle5Wlu+3KmpoM0BZelAwnd5YeqFvZuf3zzz2tbZ&#10;93YtvLdr/oM9C+/uXXhr34bX969/df/Ca3s3vr1z57Mz8w/0DV0dGHlhftO7uw68u+fImzsOvr3r&#10;8Js7j1zbcfiNnUev7Tr29p7T7+0/98HBC2/vO//2vrve238BeP/AXaR8eEiCj46c/+bh8x8dOvvB&#10;gdPvHzjx7r5j7+w98s7eQy9uXv/e4T2fnDj07qHd7x3c/fnpo8C7B/Z8durYpyePfnz88EdHD753&#10;cO+be3a8tmPLq1u3vLJx06sbt76yedvLm3cAL23Z8fzmnc9u3vHhqfPP7dh71+j06YGxR7bsfmbP&#10;4b1tvbkq1eUtmx89enBrV8dMvv6Ney5978Xnj05PNjvt33nxuSdPHT84Ofbm/Vfu3rH9/UcePr1+&#10;YbIu1+V3PXvy0IHhnkaU/Gjg0OjAcCr67OkThybGPnr8kaPzM+e2bRlqQI/1dedqmhNRm0Zl06nt&#10;eo3LpPdaTQGHNeSyh92ORMCbiQRz8UhtIkpYn4o35zLFfLatMddZqO1ure8pNvS25Qc6m0f72iaH&#10;uoa6W2ZGe7esm9y9ZX7f9vWH92w5fWTPxVOHHzp/+ujm9bM9HSOF/HChbqS5DvWD9yCK5WSxvj8b&#10;G6xNrG3Lr+sqjDemOxOBiab6zf299V5pM/1wc8NAc/1kV3F+uHe8Q7p4nZf70U1z6DDznS1r25rW&#10;97RePLBp13TP4fm+T56++Nmj5x7cMvDm8Q0/unLwvz159n8+f9eXr1758tpDX77+8JcvP/DlC8B9&#10;X7559cu3Hvjyzfv/7Zq0G/hfXr/v16/f/0+vXfnnN6/++tqD//TG1V+/9fC/vff4l+8/8S/vPE78&#10;71669NfP3fnLJ06KU6ABImJD8PfObwG+e+dmEv/rw0fe2jPyybHZ3z+36Y8ubf/ZA/v+4pHDv3z4&#10;wC8f2v/nD+4DfvbAnp8/tO9nDx/8+WOH//zp43/10vl/fPf+X3/29Jd/+q0v//Kn//Djb+2b7m2P&#10;uzYMtXbXhXrqw41xV2ddZONox7aJns3DXXft23pxz5Y+tOuoD2MB3QMVBa2DOMoG5gAhyga5RMgV&#10;iSghqHmSflsr3c2fcUp3MaDasUgHGjK8engPoimhUsJYlBzQWhO+gfrkeL5mLBsbT4Qmwt5+i765&#10;bOW827o96t2XCW2LOMeM5S1rbm5Y/tv55V+vvf3m7G23JG+9OXLrNyK33RReekt4+R3RlUtz5SXZ&#10;kpLa1WsaV5Z1lCpGlMYFg3u/yX1qTeUjWsPjDtv9Nv0DfttL+cTbHfXXWjOf9jV/d7j9z+ZH/2H/&#10;li/PHfny4vG/P73vZ0e2/cMjF56Z6JgzlPatuGWqumSzSbvHZj3och72OC/nMo+0Fe5rrDuZjO3w&#10;O8e16uZVy7Jly1zf+E/em/9Tc/WKXm3psL78eFPivYMbr+1ZeGnX7MMbxs6v7Ts21b1nrH2iWNMS&#10;d0925DETkGwoHoDwAcMrZJTQUoROApd4oZOIhM8FHU3xQEPUE7HqHKpSBH7QrDJXrCLuNyiJI9iR&#10;dUHe3V5LxGWMe82EHpPCb9UkfJa41+KzqAI2rd+qJiXkkD4DinlM4ATs0p5gj3zHcNBhDDlNYZc5&#10;E/Y01yaIG1UVvJ1Dbms2HowHXH6HKeiyRNy2hNedCfqzkVBNOJjweXjXeCzGmmiIXIdR7bRqwn5L&#10;POzwuXRmfbndUMV7qCETyiV4v+hM6lKjqsSuq/SYVW6zwmmUvMIOQ7nHUh1yaaWv3HzWWjqbCicD&#10;bptGrSwpVZVW6RV6h8EtX50rvL9hizFkNoTNuhC6m8sUR9ezakMmtVevcKGzqCssJo3LoJJcwoue&#10;YHWVVlOtqy5TAopylbJCzaNeZTRpLWad1WF2OS1uQqvBbtSYASJSislD2bKVVYoyjfANA1a9U680&#10;a6uNwrsMAll2o9tjC+iVvICddqPXbQ0CtNmicxnVduGW1ikstEp4hYnTNuHuBUG4fkkUbmzokAIa&#10;iSJu1bsd1oDZ4DYbPTZL0GELO+1RlyPmsieAkL/e48zY0GQtSY8z6/fU+Vx1LluN31vv89R5Mbnc&#10;dR7ivqZAqCUYbktk+mvqxuoLM/nW2VzTVLJ2LJIeDCd7m5snO4pja6fWb1w3Pz7QNtabnx9ume3J&#10;z/c0bxjoHG+sKwQ8yIGNg207p3rmevL9ddeviBKuXMxDAeJvASwa8ecD5h62ofiDArmRdZnFn2aY&#10;fqRMFvMIFiQMRg0p0BFWP5ikCARokk4coC6ywKdeEgkBCk5AB7NI/rQCCcNCQ+/FDMTuQ8cg/v+j&#10;6y2gLEuOA22d8+/ZX7/XGg01dxdXPWZm5qp6ha+YmbGrmamahxk00MPMPD3TNCyywLIFtmVbWnu9&#10;Mq1kj+T+v7zZUx7L3nPi5MkbGZkZGRkZN/LFy7yjyseDWFnzypeVWG745Bgo0Sl7vWSIPSlbKmz+&#10;ZGs9TcE5rw8aZxdWp/y/H9eaxYtBw6lmwUr3O2JW0wuNT3U20SwdSTKQM90FMOL/zc01PMISu1d8&#10;Gzx2CMjAGOxtG+3FP29OBXvq0/3N1UOteaCvKddRmyhkwo3JgLz5ebSjYXagfayzEXxrLgrBV2SQ&#10;48txDgn/OexxJZxm7QspJ26Dxo6w+PCqOAjo14uPU8rbQZ1VIhqqxFCV4JAI6zbJa0hJlbuOxeFC&#10;GUekVLlZV6QKRlzESnXlxK0SqlRi0nAiPtmr3OEcNU/Kz50CcevKF1tH5Ik6hiMDwPLoJxjJP0BG&#10;hHuVu5FDpl55bFFGUwKGdliVQS8ltiTgizCncknsfwUMxFElvnwMkPfqCn59l+DKvDlhFecyE7Yp&#10;GZ9DaMpJVnGYVYnsKp8XrWoHviwxmSoBJBHcgiWv+IxxGxwiZxE3sg749EMB03jQPBEwj/oMo17D&#10;kM84HLSMkHr0/U5Nj13VZavqdKi7XIjC0KNcCdvs04tZEPF15UvPNHglGi2i+8hHRNZFIMo8KW6u&#10;Ni1FjQtR09wXkWBxby1yU+LxIpzm1TUI0Ne59Q1uXYvH0OE3d4dsfUDA0uMzdYH5MniNnQB4n7jf&#10;teAxNQFuY6OI+BoanPr63wMRA9bVsRG2a+rtFYDyhekKcTk2ckbyikaRCjZk6FeJC+acqlok9kVg&#10;+wp4lcOUMg4qQ6GAGI6226Pr9ur7PAL6ASlMv3EsYJoMmKZClpmIdSFqW4xYNwdNiz79nEc74VD3&#10;WivbLRVtDg2j7g/ZBgKWPsZoKq83ltcaymr0pTlDWbWpotaqqrepmoOGwYBuKKAbUS4eF0Ff5XPR&#10;EzKs+5/TlHNKQtIxKU+OysOjzA7TJFrTDyjfb5YgLm2WcX2/uDBcHAZV1qb4lK/8Q4NUuRXFU8Lh&#10;I1+AEh1XvsBNLSUALKKVXi215C3Qyr3KarE2A8a2mL3nSgBY36KslCt/3aBUmZQrt3l/eWkoUVsB&#10;yiHgK6uJDKWyLpMLY7Aq+Wcgkmf4XxkCa0HyL/5vcSVy3CD+GyFO2Q6gn0ooXdzxrizzfoYPhyxe&#10;l1r5A4HS+0rol7owLIcGt8qfCTrl0BKOfkVJxJ9IvMqXjDGM0ga6qgQeDI/0siJAaUMQnTQjLC7W&#10;CCAWuzJAKZ8VS4J4FWKx9LBO4t8VyrXz8ji+aFlMR5/8rwzsSVOAKOTMIiJmXP5hZeXPMegzlsRW&#10;1moqbbLrWu2GAuAwtjgNrQ5xILjVoWnxm7oi9v6kcyRmQyG7nBUFW2mjtbTZoeux6brt+h6PZTDo&#10;HAu7JwKOUfJR7xR5v32EPOCzDYdc4zHPtFsnTFDIPBF3TKc98zn/ApD1z/mNAz5Dr1ff49Z2uDTt&#10;Tk2LU91GateIZe43F2KOtpSrI25rDupynspIe6w3ZUh3htv2DezY0THfHWzs8teP5nqOLC4f3nJi&#10;3+yBxYHNc33TOye3HN6868iW7QfnZ3dNDs10Nc52N2wbbpntql7sr71p1+ip+a4jo02n5nr2DjVh&#10;5jAEPblwRybk0ZZH7EZ8HLfZqFOpK8srVJVqjUrvsXqNKpOmTKtXGSx6q83iDAZiuVxjOFwdiTVE&#10;E63BWJs32OEL9kSTY8n8bKZtPto0Gsz3BWu7o7WdkVxLMJEPRtI2q8ug0erKS43lxYaS9er112jW&#10;Xm3ctApnOmDWBi06r/JpNHk5nrjdTlsBrPzgFXWYKPJbNT6b2mEqNWs3Ag5Tudeu9tn1XpsuHfHh&#10;ELPF9cGiwWioqDRUqBw6cQlzzCqOQOHc+7Rl9vINYZOKDQDeAH5Jjd8et4lryqLKl3SjFpWramPW&#10;a2hN+xqijpRLnExNOjVpty4fstZH7OSj1kpxGDRoIW1OuOV3YaEEGmPO7tpIW8af8xkTDjVVSK1l&#10;q6gy3V1/cHFk52QPuzI4WfmJNue14pqQxx3BPcK/wdHBs2FDwrYE5wmnJ698mlf+TMNjVomOyN90&#10;qE4Rra0Aj3TBSGmTFvCW2OEgAfm7J41QShFN0RF+G1Wkn8TWUfZIqfyhH8cOKUlOKM24zWmXIW7T&#10;MDpGytjbs4HhQma8vaa/ITHf3ywvQ57paSCldHGwpZAUpzClh1rrFSFPMj25uLeqOKgtFzFg5Vwj&#10;jiBuq3QxwfAIjXRV2ejiueZ9drxbdr+NyqdtaQd6SUMtvF5qyQ3zrrH+U9sX8CnZHuNNgsSvBQ9Q&#10;tyHowIHuq4l2pPzNEWdbwktenvQ9NDc8XsjtGus+sjAqLy7bPz2we7yHWvAgPWwy+NAAXcMMXdA7&#10;BLAnRydjcvRFEaMT4RYlaIdXDb2IxHhtWacprXwmVlQJOPdNjxxZmkbCQUMlk8XEhYxViBrlZKZQ&#10;CWaBSWcSmTto5PSBYaYkUBenFhe5U7nnCjWmHQhogdKoSdMQ8gh/WrkiG1d+sCYBdCf9nXFvZ8TZ&#10;HXMPZPwjNeGxmshITXC6JTHVGhtvjg7mvT1ZV0/WMZj3jzeHW2Pm0cZgR9LWHNbNd2W3D9VNtSbm&#10;OnNjBaQRbo172pM+JNlfy6ZCgDxX3ZUJIluEuWWgdXNfgQz4xpC9xmMkpVZLzE3anQ3dfmDr4fmR&#10;iZZq6GmKKYCyKSruEa2LeIGcX9y1zs68NRMtpMIRqy7tsebDnsZ4QFxjmI4AyCHnMVG3zm8xbbg6&#10;oCnqTAfgii7kjNd6TfQLwXR7Hmaawsrp2Hjg0Nz4saUZphhFYpaZLJCkYJb6sbYt6CTzhe4xmwA6&#10;QBHqhzyZbhqhoohsNdWgclTkkU3UtqFuuWuCngbRCjQBDAqDeoCfbm+kESjRWLZAZGiKvuQqII86&#10;kdIgFVkptM+mbryQpymx2Yv6cm5xJTJrWW542OGwqFmzp3Zt3jHez+ZHbnsArApbI3qhKfhhcZGi&#10;k3REm6yaua4C3cEYaw3exNKDgbAIl6JjqJPc6bHXoqPNg500SL9S/UhhAyNDiulAb+GBbRiUbLcW&#10;+tvBY6wgA08pmom6SpC6CmCgmG6qo8YsAXgGI+0YLdOLUAalF5YDvcMDXcADSNQeK4fmU5GOSHlk&#10;vVDaXZOQdQF6oVnJA41g/agLD3IzCTCbLGRxXvmLwLzcKoNH+Ew9yJRNz+b8nuV9p3csIqi7j+xF&#10;eRCatEUJi5b5QpJJq44MTVEROVPEIyrE7PNIO9gBqqNX5JllZh/zhbLRFGTMCzzQDo8oCT1SutDT&#10;yiqmBRQAZtAfUqktAEjU8sjCJIzRqbyNnOmWtotOeYRYmly47cqKPwcgXoSMcHihIEZeT+SZaOSG&#10;lCiS7wLI5NsK4AUKDRPBTCFSqWNIFSsEJTIHSYpg4Za+6BR+0FvYgEnRdSYqzTsDRwjoP1y1xAPy&#10;Dwfi10wlfoCe0A56S4NwAj+0KZFwCAZgEnmcaG+AYYYAzZ7pYaYSZlAt2Qg8wz9qsHdyiI7oWoqR&#10;GUEsMMOkwxWsInDwcIXYwcsJAimXDNV3jw/I30rkKmbuyDAQJov12J2Ls+4w6fAMV+g/+XtPHJRr&#10;RxpzhibjkeSlzjMENJZUssqgGCZDZiyAXF+oK5RkGCYp6k0VtJeUKjTISMmAoREWqfQiaAqMXMK0&#10;wAyCkSaC1pg+Jo7pk7NJR/N9baTkaQQagFL5sw7Mg6Qp+ERPeE/JP2dIVaEFHmmf6tSSY+QRemgY&#10;pnRXYAbOqUspvYOHf9kdIyWFBkpaAyiCjFK5TgGQkgDhMF7wPMqU3gP6Cr+unAy1APAwwyzQLC6T&#10;xNMmAD3VKZX300JAgyAhxpDCFXVBIjTEBR6MZJWURmSn8M/YkQycI3kpfIRMFdksEkN60DCb0FCF&#10;gcMhDidDgB8wENMsTVExbNVEbSK4i6+LDwzg91aHPDVhL24weYpCVr1bV4lvDE064EoFXS6zOhP1&#10;4garS9cZqopUJWvNmlKTugRMxGsltekrALuhklRXXqKvKFWXF5dtWrdu9TWrr7tqw9rriovWbdyw&#10;ev2GVcC6jSIGLMLAG0V+/bpVG9f+F7ASAJYRXwn/ZTBYAkVfLl1z3dUSNiiw/tqv/x5svP6aTauu&#10;VRVvdJn0frvFYdBaNFX48y6V1l5aaSupsJeW24pL7CXFUYMWs9abiZ3cMnn2sXv+5Pwrf3bptR+8&#10;/dTFp+5+5d4jP3znzOv3Hdg/Ur29J37+8VPff/Mb9+wbvm1H77sPH/3wmZvfe+T4ucdO/snZM392&#10;8clPnr/tnYeP//TiCy/cfbQ/50nbyvJeTdpRVe3RphyqwaZUe3WkKx/va8pVh1xWdXHIoe9rrbfp&#10;1OrykqDTno2GfRZTyGmpjYWYppjdEDKLK9njVnXOZax2G9J2TdRcEbJqUiF7I75NdSQbdYVceq9V&#10;BTTXRNNhh8tUYahcry1bA2hKV1cWXV9atKq4eE1p0ZqiotXFG1dt3Kjc173umrWrrlq9+qo113/t&#10;2mv/4Nqvf5V0/ZqrSzZeZ1cV40Niw9EoFg5KKFcEb0ZUF2VDzVBFbCOLFG1nCbAQQKLtlFIF3WbN&#10;ypcpqo6iypTqqLdUfjRWvmrlEsYaoNJS58mvGAexhJ3W+qC3IeyXB6bjVmPG68j5XdmAK+Y0hx2m&#10;hFd8O9NtUqOxRlWxVVMRshtDRlWN3bCnq+nxXYsv71t8c9/CuUNLFw5vvrC8dP7olvePbXv32NY3&#10;jm59a3nHByePnj2w/9UdO17ftevckSMfnbrhwxM3nls+9d7hE2cPnnj3wMm3DpCefvfQjecO3/r+&#10;8u1nD90JnDskYsD/HgA+fvtHJ+786MTtHx2/5YOjN11avuHC4VPnDx8/f/jo67t2nj28/9KJ5QvH&#10;j5B+fOPJj284cfHEMv1eOnmUFPz5o4egeefAnrf27Xp529ZXtm8XsHPHKzt2vbhj5ws7dz67Y9f9&#10;E1NvLB+/cMvtz+47eNvoxKm+wVM9Q0e6el6+6YYnji/v6+/ZP9D7/C033LdvV28slLca79u/+6U7&#10;bhmvze7o6VieHH3k2OHZprrbty9uba+bycfnm7IHhzvbfLbbts5+9PSjY9XJp2889Q/f/+67Zx5+&#10;4Y7bR/J5V1Gpu6zCXFSkLSnSVpYa1BVGTaVJW2Uzan1MhN8tIRb0pqLB6lSsLpdqyuea67Kdzfme&#10;1rr+jsbBruah7sJoX9vUcPfceP+W2VEJ2+bHdyxOAmS2zox21uY6qjOtmWRTItqSiHRXp8cKdbNd&#10;LXgsvGe7ksH+XGymkF/qKsy15cfrs/Ptrbfu2rVvcmy2q22svXmwpX66r6OvqXayp6WvqbqrNoXP&#10;ySt1IJvY3t2+ub3x1h3Ty1Ody2MtH5y58RfvPPbpvYf/6L6DP3nw8D++cNvnL999+c0HL79z5vJb&#10;Z0QA+NWHLr/+8EoAWIkBP/T5Ow9+/vbD//L2Q5+/++hv3nnkN+889i/vPfG7C8/87tKzn7//DPl/&#10;fOP+lQCwhL98/ORfPHr854+d+N6du75/125SWfreobEPT8x85/Tij27d+rN79/78gYM/f+jQnz9w&#10;QMBDB//8zOGfP7r8V48f++unTvzNczf842t3/Pb8Q5c/fe7yn3xw+W/+9PJffO+j5x7YN94+VkjN&#10;dNc2xuyFjGe8M79trHOsJbe5r/XF+2978+F7lvAZUmG5ucD3wBvB7cTTwDnBwcCRw4nCS0S2eC/A&#10;UEOuPvgfXosr6xQHAJBeGQ4VzgApr+m6kKMl4etJBYbS4dlcbCEdGbKbmjatHtOrFu26XQH7vohr&#10;d9C6xaWbtZZPmMsaN66q2XB9es210VVfD6+5Jr5pdaaiqFpTGSnaGNmwPrx2XXTV+uSaTTXry5s3&#10;qQc2qY5prPfaPfcEfDd5bMc9hpNB0w0h/SlP5S2uqvuDxmeyvrdbqz+a7P3BnoWf3bj/L+85+ZO7&#10;j/3s/pOvzvcv6DYNr//ayYD1nkzksEV7Tzz8dHP9K33dz3e3P9KYvyOTOOp1Lhg1vbrK+NqvB6/6&#10;b9m1X2vcdE1H6aqtAdO9/U1v7tv8yr6FR5bGTw227mytXizkpgvs1NLif5DV4n+xM90F9gvsRBAC&#10;5lFiSDF62DRexAA2DYst/kKtXIcGkJFAKULG3JEBj3GjkZTHHLZpYx5T2Kl3GcqBoF0bcRlI61OB&#10;pN/qNlaYqzZaVJvIgAcT9ViDLpOIo+K5Rb1AQy7WVagNOI36yk1lG64jhSAVdqcjHlKLtoy3OS9u&#10;3uMJTHrMBz4ecDhNKsjA0A6tkeddTx6gNOqzgaRNv8Pgtek8Vq2sXp0IkPK40qDPqov77LloIO5z&#10;2vVabWmZtrTCqDLa9Ha70es0Bx2WsNOSsFviVlPcYhQ31im/pSUchjj+hU0XtuoCFq3XrPEY1eIK&#10;ZU25CNMKKNOoy7XaSj2gqdDJeLCuymBQm4was9Vgt5ucDrPLZnSYdVaAjNPilgHg0g2VMgAsvxls&#10;N7pJ5flgeb+0ptxAqVUv4rUWnQtW5Zldh8lnUz4AbFDZJEAgA8Ay3AusxHolyGDwCpIUSlLacVgD&#10;FqPLYnbbrQGnPeRyRN1OEQN2OWIBb87rSrvsKact6XFmfO6cz10D+L35gK8uHGyMhpvDkQIQDLcE&#10;QoVs7Uhd01Shc6m1e2tTx+Z8Yba6cSZbP1VTP9nYPD46sbiwMDc62DrWn18caZrrre2vjU0252cL&#10;zWP52sHq7Fx709GF0XsO71joKSz2tgHsE9k0saVih4JlYCPDngVzgekgZc/CJoUNC7YCjDQXGBb5&#10;8wVVqCgBGgAM1gY/irps0DA+kM12Nk+21pNng4NdogX5KwTbYZDiMZ9mv4MLgfOMo8uC2jrSs32s&#10;DyDDDojdBHuxA/PjW4a7ZSxWbjxla/Qld1IYt4OzY4xIsid2gspPKJNtDWxRWb8S8KLpCzdbuuv4&#10;1dg02hxvq8dpx5nB7mH9cNpxbzB98pcKMhCzzEFCCZJHAJO4MNTZU5/ubcwOFGr6m6t7GjIy0NuS&#10;jcjroCka7WjA5WtMBvJRD8ivKOfYRHxUiZ2Ie2iDSgB4BSlBBoDFqVmLEl8RsUB5GbIISLhUBWtZ&#10;o7WsXjmR1ig/s6pcLn3lzKhHI0KPIjSiF2dnPcr3ZUnJS7yIGylf4nSIDwmLb3l6lCuX6SKgfHQ2&#10;fOXDmSNKDHhciaJNxSwTKyeAQ+J6ZPHVTHmD68pxT5BKmFNcWCqCQ+RNIgCsgDhWK8PYMmCjRHNr&#10;FRAfFnWqRGRXCc3+PohRaGS8VkR2xQDFd2G7k/Z5+TXZlGMuYZ8Qh4yNPcjKUloLWMvyyolhcWhP&#10;XBRcpRwmVs49r0iA1hxV9TIgLeUTMChHFc1dIWuvz9AfMI+GbRNh25hMY87JpGc67pqKOsZD1hGf&#10;ccCl7bGp2iwVbaZyecBaOS6pvsIk06eE+uQZaHGcUTmmPAbErZMidG1dBOKWOSXKLoQMjZCe+JCz&#10;EuUSF1aLoLJbV3Dr2tz6Tq+x22fqISXv0LTZ1a3kJdJv7g1Y+oLWfiBk63PpW1z6AiA/8wnYNY2A&#10;zIOUIGkgRgfkkWVxbPqLGBijkPJRQMTp3RpmSnywVgTGxMdTewC3qstZ2WEra7WWtkgFlsoslVz8&#10;XQBhmgY9+j6XVpyfBty6Ab9pJGSZFMes7XMxxzxp2DobME15dGMuzbCg0TMuMSIZ/WWYLl2btarJ&#10;qmqwqRtt6gZlRPUObYND26wEEfvF0WrziIj72sZFrNeGAovT4aRSpcOmYRHFNA0LAuWuYEAQWEYF&#10;gXnkixutGZfy5WlNr3LTdZdccSw3t3I7N8KR8/sl3RbAoyK6LhZL3DYmQR4dlvc2U0suBL++DTHK&#10;qC3LAQnLEKZySFec5ldiq+KAr7W8VoZRJQ35L0dYZbyTDHiJ5JFGADKyFhk4V/7r8O9XrEuQQ4Ar&#10;GRX+IhLcZC7N2ipqqMtw0GFlIOMiTC7+bIEwxVF72lH4YQjiCLJkFR5A0qMwOPoWiZFcyRhw1NYd&#10;s/UKq/WF6fDJP4soduO/tCdkpCUE4PNL0Cbs25fusZdWTvnvhbhCX1yPLL7ePSTC+cpHx6VWCGtm&#10;F3+yCZraMQhCSsq/QBisnFBlHsWVy/LmbRm8xzbClUfdaa9qcxl6XKZuj7nHa+ll9Yn1qBIng80l&#10;9dRKOcZSjhEZAHZXtJCxqwtmpKpqsmlb3KZOr6UbIOO39cqMQ98mgsq6VjJufbtyR3SHR9fr0XW7&#10;NJ0iyqtuc2lb7SpxwliBRqdyzTupS1dvqoiaKoPm8oCxzGsqddsrvUFDOG6NDtf3H5vfe9fek3fs&#10;XH7o0OkHD544MbV5c9tQf113S6a92pdLuxP1kequmpae2qbWdCZiMohTrdrynMfQWxNqTThrffru&#10;jHt7b36sNtAdt2Vt5eZ1/8NTvlrczlQTc2vKEm5r2GHRlRarijc5zWa/02k3mt1Gp0VlMlboTRqD&#10;WWs060wOs93nCSZj2Wy6sZbXbq4rFm8LhttC4c5wvMeXbA/XdMUbeiI1bYFEnTeYcvuiPm/I63R5&#10;bDZxy43N5MELq9ggP9aY8dqyAVfa50h6RCYf9ZOGrHqfUVykFraJD6UELTqAfNhpyMXcrXWxvrbq&#10;tvp4KmQPOnUJv6M+HQm7rG6T1qqusmvVLoPeqde5jaag1epSl8vPswWVr0x51CUxq1Y6/Y3KdZe4&#10;C1nlM1f49FkPnr0mH7IWkp66sC3rNeR8RiDj0dcEzICMcaZc2rRb15xwk6/2m2RRfcTekQv21cdl&#10;ADhmq6J62FxuLVuVdGrm+poOLo5sH++iXzFqt/ivLnl2FK3KxxTxb+TWAn7Ys0mXBTzujvgZRfmp&#10;FweI3UtDxMOGhNIm5agNNHJDIn+aoTUGJX++oSLEtAYxnpMkBskjvdAFDU51NkFALfLUkj/F4szR&#10;HVV6lX/eUYX2gYzbiHxqg5b5/mbG0lUTZrAMGYkhLoaMZAYak/JzuSMtWeTQEHRJH5RNLJmb92zd&#10;NtTtLNsQNapyyud78f+k80oGj1A6l9DjfeIRsuPlEZcUx5GmSKW3SmsyfgxQXfqR8td8imgZ/xIM&#10;9LRJiu+LW1nrtXSkgk1hh4w+dqYD3dnQYF1isrVmvJBrjjgXeppObJ0abcqQB7ltqJ2+YBugBXjD&#10;c4VV3GvJFf3K0A6uM+lK8IAe6Z1H8NDAg/TCwfMovVswo821nZkoeoiEmS8kz0Qwj8icOWI2mSMc&#10;XLxYUnxcZhAlYU7RCvLUwt+lOmS7p4aYLOZXzqz8RY95zPudhVigBeEoh9XodKA63p0KDdfG+zKh&#10;nrgHGMwGxvLR6YbkdFOqN+MZqPWNNkZHG8MDtQHlNLCtNWbuSruG6gKtMWtDQDvSEJntSE+2JBe6&#10;a3qqhTzrA9a2hLdL+bCxDK8iQIQMHiCjhFoRhashaKv1mvI+MxgeQXak/FRhrz7cwO5CfJKZSWH/&#10;Az4fsLEwk25T2itOybPfro95W7ORtlzUZ6gIWdQJlzHrt9WEnOBbMmG2BG2pABPXnvQFNEUJSxW9&#10;0B0ZT+V6uu5RTnjDD130VrP9EDcwozC37tu+f3oEjWKCmB25DyHDnDJ3bHtI5b6I6WPfBYYiaOa6&#10;CtPtjTtGetEQMrvG+tnJLCjf4kUN0BnoJdAaKkEGPIpBumdicHNf+3BDbutgF02hKug2VcTOSrmv&#10;iU5l5IlmqYumoYGsCzqV2jhQl2FapZVgY4NxQB94ZM9zYscCezA2SKxuHtENhEOeRgB2XOIvtzVJ&#10;1JUhw8aTt98gewFWfmYaashtGRQf7Fka6pKXpMlfSUgn2htWGieDpqG69C51DwVGXekUs0aKbUGr&#10;IaAUVuETZshTSgsoMEorwySyNWigl9oOEiBDm2SoBR56VgQsscMUg5Jf9FT+JIGppC6c0B2t0RQV&#10;IQAPDTtALJ7QE8W4wQnLhGbZrLJrpUHEjvVAtnJLjEqkbHpEwYQisS0DnawgjAAzfnLbPHJjyo5v&#10;mUUlqt0W8swpdTFuVGfG03YDLTDXWaeJjFQYtIgG5WwyEWQgQOyYu+3DPVRk0tETMNJ6SMVjsph0&#10;UmqhGKTgAbQFJBi4JcU0SYKMw0geltAudAaeZS2A1gAyPdWJmDhML15G8r2A0AAEhVQRCyLFCiF8&#10;pAQgXiQmJxEapIoYoWSumUomBRpKUQYmURox+mUgdM24GD7j5ZHxIhyGAxsULfa2wST8ZF3mOw/v&#10;kd+UYgalfZOvNvqicdqk36TDQJ5e6B21h0PeVmgpCg8bIOd6W2e6C+zwYWbFSDIuOGSlM4/jyl8o&#10;mBQ4YfnLtSnNNRhmBCQLHDwyBAOrknNWKwrA/DKPTDqjk/MrKXNuce22lBUikgoPS+gbkkSe8Awg&#10;Lli96+i+V87cK7WXNy9eAXKmCkLGXYFn3sW82eXo5PBJaQ2BSFEfWpx86KZjYKiCqGmfPB0xWOSP&#10;QBYHOqguZ5BGSGmWitIgUAXhyPmS6w6h7Rjvpx0ELlccZHBIEfPOiKCnNUqjyv8tYI/qmAWsARks&#10;A5xLL0IqFZzQL/MFkn4hk4/Cqiv3VNMaxGTAS3GRoVmQDIqxkJGtgSQF5IhoTTYOn7IRCADx26Ry&#10;GzNSkvNOO+QlASwhQ/DwTy0GdduhXcrXK0LQgJQCQQJgaFlaEnohpWXZDg3SFNWl5iMW8lTESE53&#10;NVMEPSNFpHALJ9SVoqZBMtJM+bRlfl05rVHK1EtpBExVCaf4EjA+cNxlEf/ItBtxfd26Sh6jDhOP&#10;+Mm5oBsCHt0GVchpcpvUMa8tYDeIH5cdxqpNq8F4zBoc42zEG/fZfcq3CR36SrOqRFNaZFJVmHUq&#10;dXnxhtXXrrr2a+vXXFtSvH7N6mvWrL127brrvhwDFpdCrxGndf8zbFy7asOa68msxHR/L8T7eyCJ&#10;AUmz5rqrV1/7dXGD9P8F1l1z1cbrr1EVb7TrNV6ryWnUkcGrDxgtHo3erzGEDaaATmcvK7EWb3CU&#10;bdCvvYbX+r6J7tv2zt+5f/62PVO37Zy4defoj8899d6jp3qThrG884fvnPnNTy789MJTPzr76Hdf&#10;/waPn754F/DXn770Dz9895fffOWX33zt+TsOTjdHepLWkbrgUK2/KWQMqNdEjMV1QXPIVBa1VjbE&#10;PfmIM2TV5IKO0e7m+nQs4fOkg/6Y12HXVPotuvp4MI+NcpnTHqGo7CmybmPGZSAl79KW+q2auNeS&#10;CthJQw69z6L2mKom+9va61JgyAMgXYYKi7pYD2hKjNpSo66MVKsqUldsqCxbV168uqx4demm64s2&#10;XFu0/hry2qpNNn2FX/mjA8rGAkEPUWCWw4rygyFFCTGSrG7MCKqI4kEgdTVkrIJekqGu4KXa0w6U&#10;tMkCB8kiohEqApCRUotFjSbTCOuIPA1ClnZYsi5brd/dEPZnfc6ozRizm8iw2ZRXoYbQcIfRaagy&#10;qUsAVcl68Vlrbbm7eO1QzHvn9NCzu+Zf3jV7cXnHB0e3f3hsx4fHd148sfv8iV1nj+86e2z3hWMH&#10;LywfOn/k8MWjyx+eOP7BsePnDi2/s+/wheWT54+IU7xnD544u//k2YOn3jtww3sHbz574Nb3Dt4G&#10;nDt8hxIDvuPS0Ts+OHb7xyfvEgHgk7d+eOKWS8duvHj0hktHT11cPv7u/n1v7dv13sF9H5469snp&#10;Ex+cPPrB8eWPbzghOj166OLRwxeO0deh948cgObsgb0vb9380tYtwIvbgK3PK/Dc9u0Pzc68cvDQ&#10;OydOPrdn/0Pzmx9Y2PzwwpZ75+ZfOnHihRPHb56dPj46fN+Obft7ugp2a7PNsqOz7fDIIOkd25am&#10;6qoPjQ7ONNTON9YeHx/Y2lLb6NAdGeu5cXFyS3vDhccefPLU8vffePXyP/zdn7x39s0HvjFdKNg2&#10;bFBfd+36r/73Ddd8nWVetG7VRhbyqmtIy4vWaytLjZpKADtgN+m8Dgv787DPFfY5MlF/TTxQlwo3&#10;ZKJAc3WivT7bU8j3tzV0NOQaszH22uAhSIfcYYfJXFac8bpaM8n6aIhZLsTDvTWpvtq0dIynCrXT&#10;Lfm5tvx8e91sa+1UU81oPnt6y8KN2xd3jvb11ohf8HdOD/U1ZgcLNaMtNbPdTTOtdZP12T39nUfH&#10;h7YV6m6bHrx7pv9wIf3Cvtm/fe2hnz91648fOPLT+w/+5tW7f/vmvZfffeCL874P/Y7M+49cfv/M&#10;v733sAQwvz378OfvnvmXs2c+f+/x35x99DdnH/+Xc0/+9uIzn1969l/PPfPr9x7/pze/8auX7vjl&#10;0zf+5eMnf/7YCeDPHzn2Z2eOAt+7c9eP7tv/w3v2/u1zt/zPZ25679DYxaNTHyxPfXZq4Xu3bv/R&#10;XXv++J69AASQ/elDh39yZvlnjx//i6dO/fVzN/3vN+7+1wuPXP70hd/90dnLf/X9yz//7uW//dFL&#10;dy5jUnaOFDrSnq5q/66p7lv2L20f7eytjm0f6Dg+PzXXLv6AiLMh3QzpMpHBNZIf+GRfgHOOy4e/&#10;gdc3190C8KLhRcZbGOeWVxI+ABjeYjzyGuKRUl5MOEW8rVIeY85rbvDZeqLeuer4Ui4+4rQ0bVrd&#10;uPqajg3XjlRs3GLTHoo4T6QDR1OeAzHXnphnKWAfs2k6tcVNlRvqKjfWa0ob9OWZsg2Zko3pjetS&#10;69al165Nr15XvWp93fWra776/7Rc99W2oqsK5VfVV/5Bner/bdZ+tVX71X7dH47pvz6lv3pM/YcD&#10;VX8wbLxuNli+O2u9oSFwdufYue1jd9aEbkt53x7rfr2/7aRdf18s+EQ++0Jb87MtjY/mc3elYie9&#10;zu0W3YLX1qktr1l7dfaar9Ze+9WWdVeNqDYsOjVnxrqfWhx5aGHkeF/zfG10NBsaq0+xqWeLhIso&#10;Q0HyqjPpFuLw44MhEyzhil+BlcNkyfc+Vo43NS93aUVXnA3wUCqG3cL2M2LXpbyWpMfsM1baVUVO&#10;TYnXUEE+rhQFLWr5TXSAjMdU6bfpeTWT8rIGeH3zgmbFATzadRW8o3mV8+JmfcnvB4M0VhZZ1KXk&#10;ldukbdQCwzudKrzlScMuM+1QJeK2QABSfvVfHjIGwyNt5tnRxAOpoEv2LqoEHfl4sDGbqI4F/VaL&#10;oaJSVVRaWVRpVJnMWqfd6HdaI25bCnCwExJ/+4nxQsDPYpuFwATYEjBl1fnMWvwRm67yyjXOEowa&#10;s0Ft0quMK2FgGQkGI0/9AlaD3aK3kXGYXQ6TR1NuKNtYRV2D8s1gs9ZuN9KyRVthrCrRlm9SAWTk&#10;HdEwaVG++Gs3eh0mH6m89hkksBLflcFdMCsBYFkLSoDMClJWUcbulQFgq8VjtwYctqByCDgKOO1R&#10;jzPldaV9boxf2uPMAAFvPhxokNHfRKw1nexIpbviifZQpNUfbE5k+nP50fqWuab2xYa2hXxhtqZJ&#10;QF3TXFNhamRs8/z8/NhQ+1h/3dwgyzY93Z6faKqdamyYaW4arM72pKPznfWntk7NdzfLuKwM35Jh&#10;G8LOkZ0UW0VMBLsY8pgO7IbcXZKSl79ssGEhZYfLXgargrXhEQLM9UJPK9tSGpRNyR0ipWyUsEjS&#10;Fq2YI1oD35oIDvJ2UP7YyiaC9YUPzKaDjPxdEUPENmTbaC8Y8mBon+r0Tjt0OtXWQO/0wqAwevTC&#10;WwMaTBw07WwelbvEaF9uQ1i8MuJLSpuTysXOIMnABn4IXgreO5TSKgLSmacUSskMxOCxjfsXJ0ba&#10;6gZbavuacl11qbbqWFMqWB/35aOeQiYMdNQmehuzpCCrQ87aiPsrSgRlJGYdjYorZJXzcyI21hsV&#10;15yKAKEMVMj4K2nQ0OeXFwjrOiELGJSTlMqHM93qNhF8lWdbv0iVuE6LT9eu3Ikq746WcSYRxvOK&#10;Q37iomNJ49eLj3R6vzhKCIESNRExlaDyBdzQleO8X5xYtcD5lctvBWPKYTiPuhM25JW/5GEP/ErM&#10;RsRLrnyNWASWZBc+fYsSphI301rLq63lWVtFzl5Z7aiS36CVJ3f/Q6qE00S8amV0IkJjGhCHkpXj&#10;vzHla7vw46hsUuK+dfIMK3URlHJ1rZBh1NYdtXVGrB1hS3vQJAKryiFpcfOtEn6ud2sa5IFXv6Hg&#10;NbQFzQNh22jMORF3Tco05ZvKBmdJJSQ8ExHHiN/c79Z3i1is6spJRCWSJD7hrMxCrzK5/x4AvgLm&#10;ceUc6qz8pqyM/spg5BVN+HfRiSkTgZ8quhAHjp2aboCMrarDWtnu1vUCHn2f19DvMw74TYMB81DQ&#10;OqgEhsWBYI+hw61vB1y6NsChaQGc2lbyIL84N9yNfibs4ynnZNo1lXKOJ+yKopr7ECBqIzVHgHK4&#10;WXAlDviK6K88CO6s7LCXt9nKWhW1EfDlfzn4DP1B8xC8+YyDXsMA4IfAOhq2jUUdUzHntISIfTJk&#10;HRdHro2DyDbuHk14xmKuoYCl7wrn2manTkSsPcZWr6kFEEecDSKM7dV2+MWV4yuiFkfVeVw5ZirB&#10;p3yoWDlgCm8CAl98nhnwafuUK4K7yIjvBCuXBitLYFj5M4E4Nb4SAEYzmeKotS9m6084BpPOIYC8&#10;cqtwr1inyvl4oX7KqW6WM7XQXuVkv/hwr60iL+OmZFCeK/qjxGtJebQrHwYGZJEESSmRMs4qw70A&#10;eSYooHxzd+VsKyCKlI/1fjGVgn84gVVx3v2LuLWkYYDoMMuTdUFFCBKOYfRBiWRLBUYs4kguVWCA&#10;FQSxZBWWJP8rILldAVmq6JKI8mIxZKB3BaT1AMhTBI20dc6q/3DGegUYCPZBmQ6Mg7gvQVl3YjjM&#10;AlYLrU7YxeIKG0eD+uGkfVo58z3xpQCw+H+DEjOW/9joBa+IRfyFRYZ+xd84FIjZBoUZd4yGneNB&#10;51jANuKzDHiNvRgBp7rDoWq3lon/RsQsGKhBef9z1NiTdPQHjC1eY5PH0EgasLSEbG0RR0fU2ekz&#10;NQetrWQSnp64uxs8BE5tXcjaFXX0xpz9YVu319AqAr3aBre+wVCaMpWnLJUZuybn1NW4DTUeY53X&#10;nMuE63Ox2ppYbS6SzQbTDYna3vrWyc6ew3NLT99516Onbrxh69aHji4/dOTg9s72tlDYsLGicm1Z&#10;5aoS/cYqj9YSMNrsFSrVmrWqVdcZN651lm+s8VlGmzJtCa9fs8FZvqoj4Yrpi8zr/9C07g9dFatT&#10;NnW11yx3+LUhd23EF/c4Yl5HJhRIBLwBm9VQVmWp0nuM9pDdHXK63CazSavSV1VFAv5MPF1X21iX&#10;b8mmm6OR+nCoPhiqj2Wac01d9a29tQ0dyUxdNJYOBcIBj7cmlapLJ5syicZkOI3DahG/ErZkwjVh&#10;d10sUB/nvRssZGIt2Xgu6JZHgeMuHGtbzGkOmLU+oxpMAk895CjURnpbc6QRj9GqLXboy5V7dfRu&#10;k9ZjMuCjpQK+TCiYCviTPo9HW+6o2OhRl+Cy40bgDeDrOys38YhbgNfSkY2C8evKlVMp+vqwU8Yv&#10;Y7aqiKUi5dLmfMas19AQdZDprYsNNCYTDjXQkvLmQ1YZDBaRzqijLeNvzwbkQeFqv8mr3eRSraeo&#10;Ne1rirskQVL59ZMe5TajXonF8hhVvrMFV2wzeAybVPja8udLBAUGPPyzk4Fn6dngEvXmU81xP+3A&#10;PC2klSNc7FtoJ2ioBEn7UNIOdeVmRv6Ow7aH4ZOBgPZnugsvPngX2yEpCmQCe3L/Aw1VaBCoDdi2&#10;jXbP9TXduG/x9J75jhyOrXuio5ZxIaK4XQV0VofqwjbkA5IUB7Tabck6TfiLeHt4mXiTMuwkAxKk&#10;uHrNES+A30kpGEplGIxdLp4iHiEZkDiL+Lu0Q74h6KIiVcjX+R30gh/JIx4wLeDpgqQRfFYe8ZUX&#10;e9vak9B76gPW1riHRcH+UH6narazvjMdqPWaeJxqq4UgZqooRF0ULfV34JLCCX3JUA1AFzSLi0yP&#10;4Bma7Jq8RIKBVRirUc4Bk6GU6jjoK6EFKHtrkuJKUqsW95TpQOxkmDg5QcgfDNMNEm9154T40LL8&#10;FU/uRZlupp55YYJwu3GUmWjcXIhpTf4I2BTxFWIBef0XXMFJXzbalQyO5BPARF1iujE935qba8lO&#10;NyRHayONfmMhbO1Munuz/r5coCfj60p5MBqDteHRhvhATQjkcF0U6K8O8jjZlutI+RtDdlIZXkWM&#10;QM6lj5sr03YNmPakryFoA8jIwHBT2MEUdGWQkjg0PFiXQOBYQIjlad3ubIhMjU/86J/124CMz5qP&#10;uLEYTclALmBn7532WmpCzoa4ry7qAVMbdrUk/VuGOg7MDM53N9IXQIOwEdAUeSrXY+voGjbq/BZS&#10;mUcmKCHaEjFUMbNMK4+ndyzKEBFKJSNAEKCH7FKOb5l94rbTh+bGkaTcgzGzqAe7F7ZhB2fHjm6e&#10;RtOokrLpUXvIaAFgutneoJBkoEcTpErTi4zpUv3E1rk9E4OUAjtH+2iHxiE7uW0e1WJpsBBkaFZu&#10;xoYacsON1cx7k/INV2ZfTjpWgv2PXOBy54OhkD9twMloU41chrQJP3LFySA0HFIEJ3SKAk93NL38&#10;4N1P3X3z89+44/XHvvHgjUdRM5oFMKTYH7ZeGI2tIz2bBztRVPQQO8M2jFKK6B2u0GFMGYyxJ4Qx&#10;kHLPhoZjmmAPDLVGCrW0IHd3VAcpt3P0QgsovFwdMlLCSGlZ/gYt9X+2p4U2qShFQRe7JgdP7dpM&#10;v3SEjaUFumMHCBlVyMMPKwViqtCv3LiySJkR5pp1Ki0JxgqxkKcI48MUMy8IB+mxuuU8Qpy2G5jE&#10;Y0sz0IDcOzm0Y6QX9WAe71net396BJVg4R+YGYUeCdMaE0Ej4GWKjklDIXWSHtFJOgJPg7SfsGjp&#10;kUeUjUaYyozDSBUemUQ5lS/ef8e2oW70lr7QFmwX+kZ1WUpKX9L40E4jFinoQn+QLUJASlLa0tqj&#10;LQgWUTPd0CAoZIiEyUsMMkSvAOZFTgf0TBwY+RMk9HTHiOgRSdK7XGsMEOYZAiwBSAOhMZC83zHb&#10;VWCO5HuNbTzzQl9MIl0A4GmTdxyl6BKdwjB2Epr5vraloS4UCasIkIEHUugZCPTQMBaEI6eYlFmD&#10;K4QjM0w04qWIPNIDCfOUsiKYTTgPasuTVh3zknOZ900NYwrgHGKGACXI9lR4vqdVqitdo4SICxVF&#10;/5EteSSGWFBItH3/3Nidy3vRQPBIm7cweJYArPIK4C0sfRIUHqkyUkoBmoUSUTPwu47ue/a+22gB&#10;DCKiX5oig81ksPIXYbqTQF0aoXHyiBGh0QJkvH0Qy77Z0Rv2bNk9NcTqQBMQIEKDHrapQgYaMDAj&#10;ozuk5GGbvuQs0Dts+JRLVmxl63FmYFt2SkW6g8+DCxNgaAompWrRuARJI4vkDJIBwwuOjhAgQJ7u&#10;pGZKYuTAI33BDwQwAEAGBoCYRiAGCTEp9GgRg4J+RYsQCN1RSoaxy1cqkgQjR0FdmpINgmREEMDA&#10;luFurB8EklucKFpwq4rp4o4jexisnHo5TCrSMszQiJxcgKaYJrSFPPykPOa4w1wd8uAk4w/LLwFL&#10;N1gGg4Gow4RLDMh4sA/f2KrzmDVWTVkLL462Boe+0m1Sey3amNeWDDjDLrO8cxIau65CV1psUlXY&#10;dGqjprKqdJOMDG1Ye92qa78mPjG76moZBl697tpVa69Ztfrq1at+P5QrQQZ0VyK+MvoLZuVo7++B&#10;PDEsDw2vxICBlYivPAoMbLz+GmDdNVcVrb5OXbLJqlW5zQbAadQ59VpbZaWpuMReWh7U62MWU8ig&#10;CepUIX2l8rbVZWzqkGajt3xV3LCpI2KdbIi899gt33n9oa1d6Z0DNZ88f8+3Xn3gh28/9otvvv7z&#10;D1/6/tuPXnji1o9fuOdnF57703NP/+l7T/3qB+/9zbfefPj45m++9MAvvvnm+4/fenS+t96rbk/Y&#10;a336hoglHzAl7WJfgGcbd+oiNvFRZzkd4v+pFm3Ga8uHPVmfnT1OSvnaNMC8p13iw7eojddQ6TGJ&#10;a43E7aDKX1qpG3EZmfFs2JVwW8mTJnxW5l2chXWK42IRrxUIukxem85pUtmUI93yTm8wgJ9thdea&#10;DNjFv+LsejpCLaXyk0GrUUWUH01D/VhQMAOGvFxZMEkViZE8UwW9pa7UW1Kqy4UDGaXoP1WUoQkn&#10;jYxcUzQOBnpoMAuNYX+1xyFDg7Uhr/xGcsprZ4tnU5dZqkpc+ioR/a0q1pSt15ZvqCxai5baKjaF&#10;1CWz+eQds8OPbZ18cfvM+aMiAPzRsd0fH9/zwck9l07uu3By74Xje88e2H3u8L6LRw9fOnbk/JGD&#10;7x088O6+/e/s3XfhyLHzh4+eO3TsvQPLZ/cdfXfv8jt7lt/ec+zdfTe8s+/Gswdufu/gLecO33b+&#10;yG2XjgK3fHzyjo9P3aYEgG8GPjh+06Vjpz84dvL8kcOv79z29q4dH5089u0bT4uOjhz67MZTFw+L&#10;wDN5Or1wSER/39u35519u1/asgi8sGXh+aV5AVs2v7B16bmtW14/sO+5XTsfWZg/s7D40v4DZ0+d&#10;fvnAwfumZu+bnX/t1OnH9+w93td/89j47TMz+9vbZ7OZhZrqbYWmOzYvvHXn7TvbWo6PjRzo6xlN&#10;RR/ct/21208tFqq3ttddeuLBvQMdt26df/+RB7/76ot//8M/uvDkEw8uH1ns7EyZTK6y0vJrvl68&#10;6jp5s/q6668G1lx71fVf/x/X/OFX11739U1rry/duBbACAAlG9ZUFa/TlKzTl280VGwCZMaiLmVG&#10;SHms2rS6YsP1lRtXAWXrri1Z9XXVutUZr6uzJlsfDdT4XK2pcHcuIS/2nO9uXuppWexqFqHf5hww&#10;01IzWB2da8tv62s5MNW/2Nu8vDT+6qN3PXjToWNbJ9mOjdbFt3U3buuo39Jcva2pemtN8tHZsfcP&#10;7767q+GRkdaf3nvyz75x7Kf3HvrlYyd+99Z9l8/e/7v3H/zX9x/49fvf+OdzD/764pnPP3zst+fO&#10;/Nu5MyIMfO7M79478/n7wKP/+v6jn5974jfvP/ab95/4zfmnRPT3g2d/c14EgP/5rQf+/uU7f/HU&#10;DX/x6HEZ9/3Zw8s/fegI8IO79/z4gUN/cv+Bv3vhtv/1/K3njkwAZw+OXzg68+nppW/fuuM7t+38&#10;1u07v3Pn7u/evff79x34wQOHfvTw8p88dvynT53+61fu+Kf3Hv6Xj5777TffuPzjjy//9JPL//Sz&#10;Pz/37L7hxrmW5ObefH8+ONGaObI4fOu+pW397Q0+W53L2p+JNwfd+BJ4Sjh1OG/SGyeDfcMnYV8g&#10;/xKN90I61d4409nMq4r3Du96gBc6CxMngaWH+4E7wQuXVzOuFI+4HykP71BjjcfcFnQNRf1jYe+g&#10;zdhRUZz92lfrr/pq63V/OFi0elFXscdpOOS3HQxab6yJLqf9u0LWWad20FTaqdvUqt7YotnYrisF&#10;OrTlHZqyjqqy9vKSjtKS9uINHaWrWsqurin5/4IbvmJf+xXL+q+4N34lsOkrgdVfSa35Sn7DVxo2&#10;fqWu6CsNFf9Pq+FrfdbrT9bYb8nY7671P9NT+9GWke/tmnl3oPW+qOvRTOTpfOqFxprnGqsfrU7d&#10;HfWfdJp2GTXbPbZFj23cWNW56fq21V/r3XjNcNma4Yq1B2KeW9pr753svnGkY1dbzWRdYiAX6cqE&#10;2SJJ5wRzhAXDpmHEkBIpwsEnQSwyNIWgMHeIiFLsJMYTGvmIFZW2UfoVPPLipkF2nWJbGuV9HcgF&#10;HUGL2qkpAdy6Mo++3GesDNu0Ka+FoozfFnMaAmaV3yL+jCVjwC6jyqwqAcjwpq6O+dMhd9AhbD6Z&#10;qMfKoksFXbzBsZDkbdpy6lIRGoAXPWaTIl704t8YLjMY1m/AbpB/4Ej4HfgGtEYj2YhXegI0Symu&#10;Qj4ZgqA66qlPBZty8XwyEnU7rWqVqqi0bF2RpkxrqDRb9V63JeJxJD32tMuadlpSMvqL34cjE3Tm&#10;gq4MEHAmnSZeVn7ozVqnEgY2aSuM8mO9MvqrLteqyjQSyFeVqkHKg78yAHzlTLDJQ8WKIrW6TC8/&#10;EsyLwm50VxZryjepSjdUAmRkeNisvXK6V4Z7ZRj49yLBlBqVa58hAA9v8kywrAKQN31xApgWAFkq&#10;A8BWk9tq8dgsfhkABhy2MOC0xX3uTMhfE+TVihPqyob89YloSzTcHI+2pBLt2XRXOtOdTHVG4x3h&#10;aFs43pXMDtQ0TtW3zNVdgYX61sX27h0dXYsTU9u3bNkyPd7DNnFusH6kED88P7K1r2Oivm6kpnq0&#10;rnakLjtclwBmO8VXgVj77KowFBgELC2bd3aabD95ZEuIocBoLPV3sGeBEvyWgU42gwBbVyjl3pCt&#10;0OY+ccIB83J6x+LDNxx98NQRWhtRPgMMATsyzA47U8ioNaV89EqGn6Fh+9aVjfXVin9Ry60HvjQm&#10;iJSlxBaDvNwB4eKyswBYbpJJuJpoqWODzMaKDTL8wwbc0iZ4OmJLRe+tiSCvEpYh9k3aNNYsbdLg&#10;Sl+41ixGkGwV4YS1PNnRiCuOxeMReh7x0vHJYRIMZLM9LdQFU0iHuvLJtupYIROWR37JS5AHgjvz&#10;yY7ahCRgjQNfEREU+1DMOhyxKOENo3Jxrr5LRAct/SLuaxanb0OmKyfhvgiyiqhqWFyFKm5DhUC5&#10;zlTEsZT4a5ezss1R0W4vFzc5K6GdL4K4ytnTqLUvaqVNETlW4iXi/J8S1eiJWLvk510DRnFszqsT&#10;NyEDSkAFUA4EG8X1xZIfwZg4mSo+rEupTyc+bAmIaLSMsyp3pcpaUMZsYlwB8cHONrq2V9TbysUl&#10;sXZxVayI/lrKMoCIAVdmxGWzVyK+Mszz76kQi4hkX0mV8MyAOE8pgqYzUfNk2DTs1/W5VK3Wsryp&#10;JHclWqZ8XfgKSyJ83hm1Ae0Ra1vY0howimuNXeq8U1UrefhSKLoGpENTHxCXLQ9EHENh+2DQ2h+w&#10;9MlHmcrYpBKeHJEEHn2719AG+IydAgzdCvQGTOLwa8A4tAJ+wzCg3KZ7BSKmMRlolyAjl3KiFR3o&#10;FLGlqi6Hutup6XHrxEXKMoy6Aj7joN80FDAPA0HLCBC2jQIh6wgQtICnVIBT0+3S0sh/CBsDKcdM&#10;2jmfdQvIuOaSjkkZjUbH3Mq3qxUFE7N8Zd5FdBM97JN36q4EUEEC8uyscnmyIPDq+kNmOBmN2Mdj&#10;zkkZU486xiP2sbB9GIg4RqLOUQnkkXDUORx1Dobt/V5Tu11dkKd+nbpm5RBzg1O3cq913q7N29R1&#10;PuWgvFQ/UuYdtUSFrpwCF6fkW1e0FMHKyDRCVuQsLnmW4FW+dKusOHGEVwl5MimD4p8W4pz97wMq&#10;KkPCK9FTR6X4ZKx+Q96wsc64qd5c3GgrE9+OpQVKg8rZbq+2hYWAuhqLs5YyFK/2SmT0S3c7SxAL&#10;Uzndy9oByIBcoZTgVw4Nyy8Hr5yyZYEHTe0iWi+/5azcwc7SVgQloqQYh7h9gIzC0pXoL/YBJsXy&#10;0Yg/Q4hmRYRbfJhcWC1xtbuI1/IorJmtny7cmgb4hw3JNqtPWePiOmhLWc2XMXL5y+UpF7JYy+J7&#10;58L6ScOirPQrwFSCEcqmWBhSGQlGmEwrQgYU+9OiEAjrp0wEY+mEkrUDz8yguNzbOilshVH5qLk4&#10;8z0irK5ZiEi5M1+5KUEJjUv5SEEBafcIUsKESjxiTLlGM77JpGcm4ppkobGCWFAuXZdH1+3RdUIs&#10;4sfmrrCpM2rqjJjagLCx4FSl2fvbVTFbVRQg49Qk3LqUR5/2GbMBc3XQUgOQB+nUpJzqjFub8+hq&#10;PbpqMm5dxmvIQabUjTg1Mbc+7jEk3PqoSxdz6vxeizMbDfc0N433dk/0dg+2Nfc11fbUp48uzYy3&#10;VjcFbdOtuUPTvU0Bg+G6/xbVl9orKkzlKluFxqszB4wWl1pn2FRUuWpVyKDzqMp1a6+3lazPucxJ&#10;q86y6XrDuqsDulJ72Vrduq+TVnvNzTGxjY9Ztbyz2TnURbwt6Uh93B91GLyGyqDZYKus9OqMUZsz&#10;4fEkvO6I04oPijPqdxgSQXd1KladTiWjsaAn5HMGPM6A1xOMxRKpRDoSiob9gajf73c6HQadCMoG&#10;vbmwcsDXDLcVaa+lszaR8lrBfPkEcC7ojtjFjyAgwYAPWfXyIuikx6J8akUVdRsTPgsQ94pfT0IO&#10;fW0s0JiOttVmO+tr2vO5xnQy6fMETPqYXfwewdBwCDYPdvLux3H3qEvkNkD+MBc0VLqqinzasohZ&#10;xIAzHn3SqQmZyiKWCvLVfhOpDAkXkp7O6lDCoZYXPqMHUPKYduvqwjZKm+Iu6CnNeg0ezUafrqg+&#10;Ym9JeaHhMWAoYRPC/oF9CGyw38ApwRFhdwEGJikFCcPMiGQbYrYibEjIwzN+FV6U/Ikc5wZ3h4lj&#10;BhNfXMjGcOQmh4o0zpChpy+QNALIRpAG1ek6pfy1f/tY32uP3r9rchAfi+5oE3qYkZ1CBh7nqS0d&#10;PLx5oiMX7K2LTXTUtqZ9w4XMwkCBMY60ZAebUmBIZTy4PRtAJriPqF+d34F7x641qC2PmzVyf4vP&#10;h5/XqdygC0HeZ68POMG0KdfbAjwCPA7WZcBLr1dGSnAiwdCOvGe1Ubm6FgyuKo4vqUTiK+PdypAJ&#10;vm9fTbwl5m2JuYcbUtuG2oGRRhoJD9Unx5qz5EebMr3VERmtbI44azxGKsI5/QK4pPQI29Ibhh+6&#10;wAsnQxE9SlbhfCWQAAEAAY1IdxxmhGsrzz0rV4YyBcwjombGkTYp0sbfxa/F8SWFgNKpziZmk8li&#10;uqFhosmDl5tVNJkUDHPHTFELAvFrnceWc1tx00eba+GEKRipSw/nU+L/0Q3p6cb0XCE335qbbkqN&#10;Vof7Ut5B0lywO+3rTHo6Em5SCWONycHayFA+Sgq+LeaUBF2ZYNqu8ak2kiK68UIOeSK9+oAVTN5n&#10;RqTz3WxaMv21MVKET2mtchVzt3L8GnpE3ZlGjEFKkXm121CIuijtrg6zYHHuEQvayNAQlAxysHjJ&#10;oMb492wD5GoqJHxjLTWLvc3T7fnJ1pql/paZjjq46quJHpobhiXThqsjhjJalrOcdeoQCLMp/5HA&#10;xkZqJooEnuljI7TQ08qmiGll+ii99+j+Vx68+8TWORnGYzuEQjLX0KOT7IvkpKMtZJhuCEiZbhrf&#10;PtyDEqKQ7IJObpunF3SAUojpdM/E4O7xAYroCGboGsbQFuqicujb8uLUsaUZuTHrrU7AQEPI3Y46&#10;KXd9Ix/mHXHJP7kjIhQA3UCX5M8cWAPIDs9PHN8yy9aLfllcNE7vbPPYN7JOaZNtIUzSBeMaqMsc&#10;nBvfNzt668Gdr5y5FxNx++HdO8b7l4a66AuxyyATPaKZ5JkFeowrJxRlj9DQO8YEYFeGzYEGSpBy&#10;R8ecAuzKKJU/xFCRIkwclHJXSV1pBkkxlXTBQOgCMka6ONCxc2JA1qIKckA3UAwZmWaB0AicyNbo&#10;iDRiVoNBc3iEgAVFXVrAMNZ6bUwcAkcmCAQ5IyUZs2RdM7/sV5lBNIEiQB7tRXqokFzj0Fe7Lfun&#10;R5hNdrPsve84uOvQ3LgsBUMVhB81qmiTuvSIwqAJVGQu0AqUjUdpD6mCXqEegNw5MzUAnMAPTcEb&#10;Vg6GmTvqPnXHjQdmRnkEaIeWldCIiSLqUgXepEVi6nNui/h4cCqEcJAtRgO5SVskf8qXC425RmiU&#10;MhGsMiSM/OWeXAoWMkpBkielCqUUAYyRQdGvHA5KBcAAA2dESAMmAWQOP/35dNohDlvAAI2gEkwi&#10;vdMmagAPNAsDMEYpfMIJ+oAG7p4agphavDcpBQmgIdSVq4M2IWaM8BPQlLFamUFkwrICsxIJBphT&#10;8CCZAoRPymJhKpEzswzzVARYm7vG+tEEJInkaZBGJlrrb9i1hKFGDgiE4cuu4QEAA/MyxEIKMzzC&#10;pKSRS4bxsjqglNFfXuuQSZGSMkCA8VIRAClGpHhu+DBgoGHVIwEwiIsJghkkQyrVW8qQihAgUt7s&#10;cEItVtChxUl6J087cpXBFZxQBUrJP92xumGMFYSoyeM1rfApK8IA4NWUgkQxpCGiCGnAg+xdjgUp&#10;MWoeaZmKcMKbDpDyYVVSl1Q2KOUGSBp4ozpzSh5ZuVXFAX0F/HyZBjlQETLkQEfwA4HsFDw9MjQ4&#10;oRFJCSc0y0DIUIU8QAae4USKWgqZpmAMqWJ/5MDl30rMxWuQDOJC1LQPHralMvAIAaOGnsniEUBv&#10;H7/jhsObp0DCQ1suKi7IVQ74hm0Gl7YC17czn1kaG8ABxh/GPU557V6DiqK4y9KYDDu0FSm/M+lz&#10;GMo21kT9g22NQZvBa9K49FV+iw6AwK4p95m1IbsxYDcYK8oMlWUmVYX8MqheVV68fvW1X/8DGQAW&#10;sOrrEq5dddV111+16vr/EMddARnH/XIAGMyGNdf/HtkKUPrlKhJJx2uv/hqw7pqrABkGlgHgTauu&#10;Ld+wVl9RatWqnEad22xwmfR2rTpgMjmrVLbyCo9Gwx4nZNBETbqU3YD1wKOodRsytqq4sSSi3xDT&#10;b0yaig9Nd7758E237hi/9/Dipafvef6u5fcfu/2H7z370XP3f//dp//ojcc/e/XMT86/+KcXXvzO&#10;a49++7WH33rgxFjevTzZ8tDywtHptv6Mw1v6tVpXpafs6qaQcbwp2VsTzLrUUVNJXdDcl49EzRVp&#10;pz5uVSdsmsaouyMbrgs5WBosH6aenU7AqIpYdTGHnjRoUjfGQ0xidcCb8Ttzfk9dLNCSTrTXpIIm&#10;vdjguOxsfEgpbYxH2qqTdYlQXTIA1MZ9uYg7FbDHPGLLE7TrEj4ryMZMGIAgn/DXxXzij3GK/qPq&#10;AFotzTUYdAwAifrJ9UuKEsrFRRGKioZDLJct2guAlwRSn6nOq4GKZFgFNCLjvhCAkeaXvnhk7WBe&#10;miKBjNOasJmqvc6ky+rVVfn0KnSYbV3AqkdRST1mjamqWH7/WFtZrCpZayhZi+E9PT/+4M6FhzdP&#10;vLhr7uzBbecPbr14eOcHy7s/Orb3w2P7Lh0/IGB530fHD3566ujHJ458cPTgpSOHPjq2/OnJ4xcO&#10;HQLOHzz0/v4DZ/cceHf3/rd37n1rx4G395x4e8+pd/fd8N6Bm84duuXCkVsuLt966egt8vjvlwLA&#10;Nwg4cerDo0ff2rn97Z3bafZbp0/S/sVDB2j/w+XDHwA8Hj54/sC+s3t3v7NrB5QvbZl/cWnuhc2z&#10;z22eAZ5fmn9hy4KIAS8tvrRzx8u7dj63ffszW7c+t2vni3v3vLhn3yPzS28sH39p/6H7p+fOLG55&#10;cf+hJ7fvumtyel9z4ekDB2+fmr51YvLMjp1PHjhw49jYs0cPX3jwnjfuvOniY9+4a+fi0zcce+/h&#10;+167+/auSOCpG058/MLT75x54I49O7b2dtc4bCGtylK8wa6pNFSV6CqKzJpyl1lrN6hUJevXX/e1&#10;jau+TsaoKtWUbdxw/VXX/eF/X3P1H5Ssu27jdX9YdN3XgI3X/I+1X/t/1/zhf1//9f+PPLCCX3fV&#10;Vzdc/Qelq69WbVxdev1VfoM653cxubV+d399drQ533klQhkerc+MN2VG65LATEtuc1c9e43+tGeq&#10;Mf7wyV1vPHTzt9584t/+5ke//vl3/+mnn732wI3HZ/p2dua3F7KHe5tvGO0+3dX07OTwz++85cKO&#10;+bfmh35y08Ef37rnFw8e/ZdX7hTR33P3fX7hgX++cP+vzt/7d5e+8XcfP/TPnz7+rxfO/O78I5fP&#10;P0L6u/OP/vbCo789//jnFx7/7cWnfnPhiV+fe/I3F58W0d8Pn/31hWf+WQkA/+qlO/7qiVMrcV8J&#10;P3nw8B/fuw/kn37j4P9+8XZoLhydeu/Q2NmD4+eOzn18essnN23/9OYdn9yy45u37/7WXXs/u2P3&#10;Z3fv/fZ9B77zjUM/OHPsx8/c9D9fu/dX7z36fy4+e/nbb17+yYeX/+zjy3/97dfvPNgWUO8Zbpgq&#10;JAthK/us09umn7zp+ImF6dHqTG8q1hwUG0bcD5wQfAwcJDw98jhLcjPLhgIMHiA0vTXJkaYa1izv&#10;VlxZPCIWKUuP9xf+M6uPNcjLjlLeO6xiIB9xA/UhR5PPXnAYCyZ1p0E1aFAPqspGKoqGitYOrL12&#10;YPXVY+uvW6jYtMNQvlVbtFVftGQoWjAWzxo2jevWj2jW92vWDmo3DhmKRo1l4+aKCVMlMGmomNSX&#10;bbZVzttKB0xrWg1f6wms3d5uOTUVvW0mfvdk9L6R8MODkcdHEs9O176w0PTMQvPTs03fP7X0/EDN&#10;XWnbk4Xo2ZGWt/saXmhIPp0Lv9qQfaUp93qh7vXW+ucbqh9MBG9xmY9YdZv1VXv8zgNBz5JJM1W2&#10;cap8/WzVpumq9TOG0j0x9+mO2tMDrQf7W7d21o/kE4WoB1Vkr8F79sD8ONsW6ckgMWnueLnz4kZW&#10;bCJwfcEgKF7WZKQBlP4JJpQq4KVDgoVkn4J462Ne8bfjbKSvKQcUMuGM35Zwm1JeSz7qSfusYZs2&#10;YFZFHfpswN6Q8EOQDrjiHlsCA+hzRF0Wj1ENiJP0lcXyPnz57o44zeR5lcfEtXwmaKyqUmh4m/OY&#10;CbqrIz4yPDp1lWRoE0MKjaWqhBZ4zIY8kNEIvQC0A4HboCLFYeC10pCKkPISyYZdtbFATTSY8Hk8&#10;JqO+vKpiQ0lVsUpbZoAXuyHgtsRctriL95JVfADYa03h04Vc1TjUQVfG70h5bTFxotgWgVmn2W83&#10;emUY1aSxacoN8kBwVQmmXUNKHijfpAL/RRBXgPzWL2PVVZogo6KMIjN0u9FNFRkDLttYJU8AU6Sv&#10;Msvg7pdP9DpMPglwQqoMWtwFDQEYuJJAFSrqq6zaCrO6zAgByJUDwcDvBYCVQ8BhuzUE2CxBuyXq&#10;daXDgVog4K0BoqGmVLwtnewQZ38T7cl4WzzRLiDZBcRSvZma4XzzTFP7YnPnEtDSvb2td2d3397O&#10;7i2T07t27Ni1dXFi23z/9qnOqc7qHSOd+8YHt3R1jtRUjzfU7Rjs3jZQGG1ILPa2sGeROyYsALsS&#10;dh/s9TAO7Ez3Tg6Rj5s1QW05exnsBgTy1yoI5rtb9kwMzih/UMZfwrZMttbLjSfmRf5uJnc3GBk2&#10;sDxixtk8yq0QndIOyG1D3VsHuxZ6WqfaG1lfLCjsDJaHtcO6YEHJVcaCYi+DJ4xpYn/BGpztaaFT&#10;uGKTRWvSoLG9Orp5+sjCJDtl2KAjtlRsdSnaOtRN+5gvuWZZiSuAsyGXKusRf4MFS0f0LjOSh4GG&#10;LC76ttHevTMjbJqmu5qlkWTjv3Wkh7y8PY61mQs6GpOB3sbsRHfz/FDn4kj3ZE9hqDXfUZuQgWEy&#10;7TVxMl+JiANk4lSZEm4R4QSvtsOjaQ2KIKv8UqxIQ+KAoAi1ylgUEND3Ry0jyjm28bhtbCVe5VF3&#10;u6o6nZUdSgBYHMMVMSolFedxlcAn7cRtI3Tq03bLUvDi+Kx9IGbvitravxQNFWdhZSBKxKK+uFVV&#10;ObkrAiEycgb4xUFGMQQJ8hH8ldCaXo5Cnp+jlDEWnFWN1jJx2NFYnKULQMZcBVSk7VUgq5VwmvLJ&#10;3v8IityuXMEaUy7RjduHxP26VvGF17BxFIHQNdUdytliRqEc6pUxYCUurhZBaJ++0Weo8+rrPDrx&#10;IVt7VcZSnjKXJUylQNxcliQPxloBpM0VWYe2yaVvcRtanbqCTd1oqaq3qhrs6oJN1ezQiM/xypBw&#10;2D5ICuDVAyFLPxA0D/iNfV59j0fX6zeSH/DpBXiVUKhHOwAExMFTEX2UkciQcUhC2DQcMogP2QZ0&#10;QzKkCrg1/V98NHdcXpscc8zGnXMJ13zYOvVfgjxTG3VMARH7pHKLtQCPfhDwGoYk0KwAw2jkysee&#10;xYnkqHk6YpoIGcZgw13VK29FViLBV0D5UKuI8jIKeI5+cbU1AP+AjGSv4KO28YB5eOUa7ZR3JuGZ&#10;iDpHkR5iDFh6gKCtO2TvCTt6VyBg7fKa2pkCj7HNb+kI2bujrp4vfdu4HnAZ6hRo8MhzyV9cGC6+&#10;YlteZymtlX9rkMrs17cp5+NF+FP85eJLx5TlXAASI4FHudBECFwEIK98JVcJ8TZYy+olkF8BHs0l&#10;eVNxrX5jjWFjnamowVIKHn6aqAsngkldAf1kOeg3pfWbkitnbYMmcQM5qfxDBqnMsx5tyllhU0nO&#10;+sUnfsWh3i/IZNA37uhNuvppIWLtitl7orZuqksyCKJW8RcKBi6jm0IC5h4skrK0xWeAAcyRDADD&#10;JxXlSWJxI7pyHzKrTMTUK0UsljVO3YhFdAEPWA96gSvWIBzCKiBvhF4JAAOUKnFlcdc6JijhGE46&#10;RwBWNGtcsYrifwZ0JM0INmQFFGsjzAulXw4G/2ejJGypoU8E3Sta0VWWj/Jx6CG/dtivHRSLS5z8&#10;pkFqYRaasQziu93iULIQgjR3UlWAnG804ehHZ6RSIRlxubS116nttKo7bao2a1WrtaqAZXBpC0IJ&#10;xdUC9V5tPmRqTDlbq/EVfV1Zb0tNsDkfbqyLFGpDDVlfXdpTnfHms77a9lxvIdVeH4WgPuevrw7U&#10;5cPNdbGWpDsftlf7TCm3PqpEeUN2td9S5fKZIz5zGPCaAk6dx6pyGMrM2hJ1ydpVmrK1LlNF2G2I&#10;eQwxly5srQxaSltSLq9mjXbtf4ub1rdE9EH1NfrVXwmo11jKNmmLigzFxbbKSntVpaW8zFpW5lRV&#10;eNVVzooy9aprDOtXZx3WvNcR0auCuFRFa8IWbcSqi9r0+bC4jI43N69YXqXyt7OmmKch4krYtVmP&#10;qbsmmXY6Mx5vyuWKWE0RqwHvNu03Jzy6gL0y7jVmIvZ02BF2md0WndOoc5n0QactEwlWR8Mxjwuo&#10;jgjPUpwqxqNVYrppn42uQ2YNr97e+qw80xDAAVSVOjXlkMlvnsnor4wNU1Gee4i7TLmICzkG7dqk&#10;39qci3Q1ZgrVsZqYF3+3kEt0N9Z01GWbMolc2B92WNy6SvrCX8cbALqVv3PirDBq+ZNc2KRyq4pd&#10;VUVeTWnQUBk2VbpVm+TB35VzvfJAMJiYrarab6qP2DMeESSmVGIo4hF8IemBmAy1aAQCSZNwiO8B&#10;QxkyleG1sIvATYEN9hX4KDgr5NmKyF8zAdgDAyUZZgQXR/4KQxE84wkxFnYmeEWdyvUmUNYpt0SS&#10;pzUIaA3A77n/1OEtw90QyAZJGbh0oaCnRyoy+xDjNtHmfF8b7hFFENMpAD0+03BzDRue5ri3NRUI&#10;GkuTTg2DRSzNCXdndSjrNfQ3JEZasjz21sX66uMtKe9UV91cX9Nocy0+aK3y/VQ8S/au+HY4lDiv&#10;+HkyDlGnnN/NK5/GxAXEo5XBFXa5FAEybEA70OP44iPSFJiUTU8VyCiiQSriuY4pkU6ahQaHFY+T&#10;WtJ/bU8GOlLBnlx4oqV662DbtqH2qbbavhrYEPcYkwLtSV9/bWysOUs+69TBVY3HCg80KHshpSOc&#10;YBzZQtRHy/DMoMiApxd6ZziMkUfwYOABvxmQ/+bG8WV0NNUUETrAjh3PldlE2kwowETInTwTIX+8&#10;QxOYdCZX4gE5ccya1GoIpBqgLSgYtQAazDjNYYOqKxubbGuAMRiea2+YKtSO1iWHamJD2RAwXB0a&#10;zAb6k96uqGuqOTdSn+xJhzuTvq5ksC8X7s/FBmqiI3Xp1qirI+7vSHgzVm3Ooe1MBHoywZxLj8Rk&#10;0LfGY2yNM4Pi6q06v4WixpB9pDE921k/2pRBzggWAkSd95mhpxb47myo1muqD1ibI06KqEgKciAf&#10;762NHpwfRScZIAuBcUldRScB8rj18i8OcrDNMU8+YJFni2c66g7ODu0c7Zrratg11v3ozcv05VNt&#10;jBjKqt2GhKUqbdd0pPzsl9AoJuXOQ7uZLJTqhp2bmXSmm43T7vGBfVPDzBpTKdWM7dOusX5qyV2T&#10;jBlTmrYbmFCmVWopes4soxLoCQqJDqCZ7JpoimaB955+hA0PPQIxkzpp1dE+jeSUe9HRN/nPBnZZ&#10;8NYQdNEXmzeYkQoGMZB1iZ9lEQUKQ8p2a/tY30x3gWUOBmUAEB0rFz1BfxDX3cv70ENaphcYJgPP&#10;c10FMoyINiWfjAs8aiPDPDTClunw5il2U3JThyqSQfdQUSaCR/Z7dAoleggzWCFpqSCTSMiYJhQe&#10;frAnmD6qwCqaP9fbyjyCl9xCyW6N6aYulDJwAjBYqrBAaJ+Wl7fMPHHnjS89dPcz994KRuo8nUJA&#10;CzBGC3AIt2B4lGIhg6qQ0hGliIhmwZOHbLixGskgZKYVHUBE2C7yTAEzhehQADKkTA1zDQ1yowp5&#10;5oVZk+d0sTzoAMuN6rKUeTy5bZ4GoQEDGaVoDtpCg1JhaHP7cA9zjQGhWewGnKA/TApdU4rmoFRU&#10;ZHYwfTQuDSBskIEBTCJd0CxaTacoKq3BP71TEcVGtSgCD3TnRARXrh1kxcpC7OzSETtiAcNkIRlE&#10;uiJb7AwZKDFZCJa5Y16oTjsgAWiQLTQIkyke/OJfPpI9+ETTECZMMjqGLGUIhnSqXVzkxetGbvjJ&#10;0508BUtr5OGHxiUP9EiGdKG/HUABIIMZKMnzuoQYfmRrcIgWgWlLhlhuSA+BsBhRdfLIU8qQuZAS&#10;AyntuZw4MsgNMcIwZMwODMvXCgTUlUtyrrsFWwQDaBocksIG/cIzw6F3NA3Bwg/KhmDhH4BbqoCR&#10;zgAMUwSllD+lLApaYwi8CGhwqrOJkUJAKU4LEqBNiqgl87wdqAt9wq6HH4BFRBGNwAm1YAnJQE+/&#10;Y8onBmAPbumIFBlCA0DPFLM290wPwwYAEjtM7/ItQxfQ07W8+lWuU0aHbsCDnC9oYJUUzrEk1IIG&#10;kNUhgGEqApRGLRo5RkAOkE7hGRoeZdcyjgvIDF0jBCrSGsRUhwZKGCDDI9WlqaERyKgCkro0yKhP&#10;7lzEsiENiP26clKEwBTAvBwLRTRL41SXug3ndEpTsAfQDkiGjDyltwZlQF+BVwklAyEFI8dCa0wE&#10;9LBHxYMLE689ev9th3YhRtrEJc54HTjAtRFfxu/0mzReg4rHgUIdnnDKa89H/UOtDdunRraMD4qo&#10;oUUXdpjqEqG22rRTV2lVlcY9NvnzMY9ug8qhrTBVFFmqSnxmLUiIrZoKEQMuL7Xp1PJq5YriDauv&#10;+dqGtdetX3Pt6lVXX3+diPsCMgz8fzsB/OXoLyCjv/Je6P8SVihlxRVYc+1/CP0Wrb4OKF5zfcXG&#10;dTL6C58Og9ZjMcKqRVWZdLvCZnPAYAhbjDGLKWYxZF2WxrAHc5q0ahr8lt5sYKAm3Bq1Z6wVEe1G&#10;64av1Xl0MX0Rj90pT0/au9iVP7k0evve+bcfueOZ24/uHevYM9p+887pQ9O9E/XRqYaA8dqvONf/&#10;t4m859RC963bh27eOvD4DTsfO73jzv2zT96y/7NXz3zw/P0PHt92z5GlVx+88dk7j585vW9zT0ON&#10;S1vjxR0Vn5yo9Vv78uJvK8xyzG5IusR1mWxeQlZ9UyLaGI/URYI5vyftcWZ97oZYuDWTJA+mOuBN&#10;uuxRm1meqpzqbmvNxFsz0UIq3JQINvKuifrqcA8iXpqtDjgp6sa61iQhYDcHBmUD0EPMprSccnGR&#10;B4nKoflytVJEHs1EtyVSPsI2mk9eKjMKTIZHuZrIs9x82jLWERUBCBgmlNBIbyFiVkNDRnDisIQN&#10;Gp+mMqBT+fQCwhY9mtySjdfGArmwtzriSwacLqNKHP8tXauuLFq/6uslq75eiPlv2Dx5x9LkbeM9&#10;j2+ZfHnH7Bs75t/ds/T+/m0XDu6+dHjvpeUDHxw9+OGxAx8d3//R8YMfHN1/aXkfj5+dPPqdG09e&#10;OLhXgf3nD+y7sG//2d17zu7c9faOPW/uPPTmrmPKUeAT7x88ff7wjReXb7549MYPjotTv1/ADZdO&#10;CPjgxKmPjx8/t3/vu7t3Xjx04JPjRz86euTS4YPAB0cOAWToAoKze3a9vXP7m9uXXts2/9LW6ReW&#10;pp9bnHx2cfL5pdkXt86/vH3p6YWZl7ZvfW33zhd2bH1qceGJxfkXtm97fd/+8ydOv7Btz/Nbd799&#10;+Pg7R068sGPvc9t2v3rgyNM7dr96+Oij23Y8uLj0xM7db5w6/fyhw0/tP/DWnbfeMDP6rReeeP/h&#10;e25YmHr+llMXHz9zZGLklq2LZx998AfvvPHY6eMHJ8dlANivrXIbNDZ9ld2gCjjNqbAX8NmNJnWZ&#10;WVNOJuZ3gudRnP0t22hRi9tXjeWbAG3xuqoNqyrXX0+qKVoL6Es3UKretKZszTUV664jj6lxqcuj&#10;NmPaY0+5LY1RH2Z2vKVOKH/EjQ8/1pieaM6y1xiujU40phbaqucKiYG0Y6E1cf7J2//+h+f/6Scf&#10;Xv71nwv42x/+9s8++8UHr3/0+F0fPXjbX7757LcevvO23sI9zfmfnD72o+MHv7+882c3H/jxDTv/&#10;7pGTn79y++Wz9/7b+fv/9eL9/3Tpvv918d7/eenev/n4wV99euZfLsnQ7yO/u/jo7y4+9rsPHv/d&#10;pSd/++FTn3/w9G8uPvnrC0/9+oNn/uWj537z4bP/fOGZf3r/8X944/6/e+G2nz924icPHv7xA4dI&#10;f/bwMkDmT79x8C8ePS5PAP/jq3d/cGL2/cPj7x+evHhs9uPTmz+9cctHNy59fNOWT27Z9s3bd350&#10;y9aPb9328R07Pr1r1zfv2/uDR5b/7LmbfvnqPX//9pl/++ily3/+8eU/fv/yP//0f3344mS1a6El&#10;utie2dpXv9hZd2Ci7+HjB+85sHuxtbk15JtoEh8bAvCOcDzwRvArcBfxmvCg8D1wQqQHiMvBGsFb&#10;w6vnFS/dNt5BvFzwJcizNlmP8pH3CyuU94s40JaLtuAu8v41ajIVRYWqsiGz/lA6cTAc2Gk1zZYV&#10;ja65fmz1tQtFG3ZVFe9VrTugXX/EXHzMXnnEWbnPWrrTtGnJsHFet25Bv37RVLxkKd1urdhhqwR2&#10;WytnSq7botswa1w9YV99qtf/4f2bf/H2TX/18rGfPLTjT26b+f6R4e/u7f/Wzt4PtnS+Ndn4Qn/m&#10;3anmt8fqX+hMPFrtOpN2PlPjf74m+HTK83jE+VjY8UTM+3x19Nls9P6A/Uaz6rC+Yqmy9IDbdkM0&#10;eMzn3Kmv3Fy5cYuqaIu2ZFZbss1n3pcL7S/kDnQ37+5vmWmt664W3zif7Gg8tDh5075tR5am2Uvi&#10;YiEx6bsiLpxMCJAeGwpMH4+UQoMbgACxYNJmUooXQWtgECZk+E4Q1Cm3xQ4UaiZ7CmOdjfIiWYQs&#10;75KtCbuAupi3IeHnkUwm6E76HCm/E9NHnvd1OuDiDS4zpLy1eY/zvuYxHw9KGh5trNnKYlKPUR20&#10;GcDXRP2YUMjkX74CVn3UZalPhv0WHYuXlz69NGVidCSOHRtUlEJMSh6gtKU62d2U62rMdtRlydfG&#10;QkG71VBeUbJmvWpTpbpUoys3mzQum97vNEWclgTgsSRxxIKw7xEQcKY91qjLHFaupo75HAKUSHBQ&#10;RoI15ViX/zoATKqrNBlUFgkmjc2qd9qNbn2VmSraCiMgg8QOk4cis9YOPbUqitRUl6CrtOirrDIA&#10;bDN46FGCVe+GAZclQN6opiLtOyQeSoBHg8qmrTCrSg2VxToaMctrn5WvCF9pyuL/cgBYhn6t5oAA&#10;05VDwEFfddBXG/Lno6GmeKSQSXWmkx2JWGtM+QBwJNoSjXfEk12BSHs02ZPJj9U0TtU2z9S1zDW2&#10;LzV3bmvv2l1o2Twyun37tt27ty0c2Dl5YGloob+hrya6d2zg8OTEZEN9dzI+Vahb6m2cbs0N1ok7&#10;ANieswPFPrA3xFZgENg/YiLIgMdKmDeucldsYl+J6eCRIoC9pNzLpO0GKNlR7p8eYb/JPmixt00E&#10;dNsaIKAIm0PLc10F7A+mhq2oND7UhWbLQOeOkV4qLg2I315YPri1+Aa88VlQrB12KLjQOLrkD8yL&#10;f5CTYcWBn1EOEDME2KYXtoF0tGus//iW2QMzo0v9HRSx+YJzyDb3i0u5aJ9NCm8W2mTdYc0AzBrr&#10;kWVLmzziXbMwpd/CKoaSUpnimbNUWdT758bwt2kKbmmTfc1Ac3V7daw5HWK1ttfEh1rz032tc4Md&#10;gPz0L0s7r3z6l3UNAUv4K15Dh9fQ5tG3u3XiRl+nptmpaXGom8S3XXUt8vyoz9jpN3X4TV0Bk/gG&#10;rRIs7PMbBsOW0ahtHCAjg4i/BxC7NPIO0k6Hqt2p7nJru7z6Pr+xTxw/NfWLGKRBtPkFptdvbvWZ&#10;Gj2Gepcu79DUWKuqzRVZU3nGpspLsKvrHJp6QH5mUnx7UtXqVLe5tR0+QzctfCneSUc9Xn2XR9dJ&#10;SimPjEsZVIdH3+rSFuyqBktF3lRWozReY6nMKZABbKocGGTi0nT+Z1BO0IqQasgyGLYOrUDQPCRH&#10;ba9qsVY2WivrFIYZCyDYdqgbHeqC8u3MDkRtV9faNeLeVJs6bVVlTBVxQ1lcXxohNZRFSY3lMWN5&#10;ArypImkqT5kqqi1VdTZ1A6mxvEZfmiM1V5KvJbWqGhyalpVblD2GLr+5P2AZCFqG5Ylbv2nQa+j3&#10;6Pt9Rnnv8ZCMvLp1Ay5tv0vby+x49Qith3m5MinGoaBpOGgaDZrGJQQMEysQsc2ugPxobty5kHAt&#10;yq/nggxbZ0KW6aB5KmCaBCQlyBW8BL9xQoLPMC7Bqx/z6sdDptmgcSZgmPbrJ3y6cVKAfoPGScGJ&#10;ccxvGPbph1A2dFKCTz8Az1I5Y/aJuGMSSLqmJSScU4BEUioPKEv5iNPJ4uDvYMjW5zN3eE1tHmOr&#10;29AswNgo47tB25Xor8/cHnX1JX1DCe9g1NUTtHX4rS1eM5Qy+pv3mOq95ka3vsmlbWbSbVX1KMMK&#10;+IwsqzavoRXw6FvcugJkKCSKKuWvHNzsZr0A6JtMhc58ARIploypixWKSqPbyhJuAYTealvRNBaI&#10;raoJICPylQU0UwILR6iioBddw6S5vFZXnFJvjGuLkpbKGpdOfM9VhA+NrBrIxBdeyQQQjqEVnpUF&#10;2MDQSOXHX8mQUkQVv6kdyqClkxQI27qjjl5S8DQC0EjQ0hMwg+lSliRWCLMjYGUI8pEiBYS4vpAY&#10;BIJ5hnBlQV3Jiy/RwgPyhA3Zl5Q/vJGHH9gIWbtWRgGAhzJoEZ/ZjtgGY47huHOENGwdkDZEys2l&#10;aScPRv6vApBcfcHevwM0CrCCrhgKaSu+mL4up6rbUdWzAkKH9X0YMeYCboVZUFeTypFKkMOXgmUU&#10;pGgX5sVaVQtAjHnRFKUxBQ5tk9/SEXP1JL29WX9P1t8VMtekvU2FZO9A08R05/xC/+bNg1u2DC+d&#10;2Hn0hr3Hbtp/kvTotoMHF3fvn991YGEX+eWt+49s2Q9m7+yOHRObl4bnFgamp/tn+wuDTelCPpYH&#10;cqFcxBFx652Ax+j0mlxug82hNZsrNbqSCnXRJrOqSFe+WlX0dcBYdq1Tuz5oKYk6ymwVXw8a16Qc&#10;xUH99d6qq2q9pU1hVUC3xqkuZrdmqyoJWfXywmT2Y0mXPWTQJe3WhMXcEAwsdHdt6e8brq/rzmYs&#10;5SXpgAcfNOI056N+3LeIVYdfK36Q8prrgvZG5cudTWHHYG1krqupKRxqjsXyAV/cpo9aNDmfMR8y&#10;ZQPauKsi49fUhA3VIWPKq425NAmPLhMQh3p5Z0/3tpBpiPs6auKDhRpetDVBV23I3RgPNCdD+bCH&#10;fsG0ZWNhfFnlm2fiOjujmlT8NT7olscgZJHMJ9zWiF2fDTtDDp1TX+YxVcY8Jh5TAVvYqQ/addVR&#10;T0M6lAk5Q3Yjo2OMGb89bBW/0+GX4MfLn+3YCNUpNyHLn/y8mlJ5hEX5QUSbxhKFrPURuwzfNifc&#10;3bWR3roYmI5csDXta4g6muKurNcQtVam3brGmBMyHiGAmCJooJd1C0lPTcCc8ehpk4rk6R1R07v8&#10;qWWmu7BttJfdBR4SvhTeCS4Ozo38xZAMjOFaAbCHgwXI32XYhFBaUH6WBWiKR4B9C7s+2me8+Ey7&#10;p4ZAMnB2O3LDQ7NZ5adYyACGDz+0RhW8ouHmGrp2VGyUIpK/WuLJUZd8xm2MmKvidhWjRiyMlGEy&#10;umq/CQnIg84U9eSj7dnAwkBh39zgaHNtVzZWF3A2hj04fwfnxhd62+qDrrzf0ZoI9lQnxEdwwx4I&#10;eOyrTfXn08BQQ46KvTVJiqBsingBdq2D9VkaoagtGWL3C8GB2TFSuqAKSGio4q4s6khHxlvqgIG6&#10;zAjuZl2G9lsSvq5cpLc22peP9dfFRwvZ6c460q5cKGFTZVw6oDnmGmvJjTRnWpPeQtxd47VVe6ww&#10;LK+jIUMKn3unhulR5ida6+kCtmGP4YiO4gGY6c7FQQ43it9EIIYHxtueCjMWBpVzW9IOI44pYidl&#10;6lmGeMls3e3lG5h31JJJZMqYQVxYfFlmgamXW1CIcXzRFvmbMmRMPSlOMHMnq+ABd2ZiUZMGaSA3&#10;9gCd6ch8R2NfNtoadrZH3b0J71A2NFITHswGuqPOgs88kI11p0KdiZCI/mbjA9Xx3kysMxHoTkVq&#10;nMb2WKA3E0lbdCmzGhrwQ/XJI5vHbtyzsNDX3FMTGWpMDTYkm6LOkKEUkdbgm0YcQF3QWh+yIVtS&#10;SskA3dXh4aY0tUB61Ruj5grkD2VHJkAjzFFLwjPVUT9aqG5PB3PKt/Saou6OTAjAUjXHPEONmYW+&#10;FgjyAVvaqW+MuKq9xlq/mS4m22v3TPXNdNXTznxv066JHvI0S5t+bZF27R+GjWX03hBymzauYlK2&#10;j/QyI0zTA6eObBvuISMvWGNOm6M+yJhNqVFS01CMjNOUshuSNj0ZJhTFQxXne1q3DHZNtjXQZq3P&#10;jmIAaCwgvpdTnaAdyPbPjNJI1mUmZXakeqPGkEGDmlEXssW+dnZBINErgCJ6R6MooiK1WPgA844y&#10;YEOwvax6dIPZRwdYwiumBvyW4W6GRkcxs4b26Q6dnO5o2jM5RJtyMUoMo2Ck8n4nFAxA0wCaRc1o&#10;TeoexgEV5RGllWGknRMDGDTUGLzUUskhKorZQXvhSj7CD3YP3qCZV+7vpRYDkV2gxhGzGiQbPNYC&#10;GKrQID3WKD9YMy62f6d3L91yYMeRpWk4pDoKTwolvUgLRuM8gpQRGvGTjXKPsVwvgDSepJJyrruF&#10;SUHITL04XZ0KIy4kg24wTZSKIGV1Qk6rnCOMAMB0QCmXPBaAIvRhrJBHGaiCPmwd6t49MSjNiJxx&#10;9Aok7SBq9AGTghLSL41QRNdyrpmRFZPII6W0INunESznioUkz5QxdztG+zCz2CW6ZjbJ0BFFVIEB&#10;+IdtmmI4J3cuImQpN2ZEGhmkh2RIEQuykvIEKEJKUMrpJsMjNIBUEilYponpA0lFmGeAME+nMCCH&#10;w9DgCpkgMawrw4ErBMgAaZCumRGpcigMU8ZbEjz6Q+O8ocjLeQTQech45I0GhzwyBCwkbyupbAwN&#10;tnnHwRKWFvEiBNhA5qQ8SrWHB4QMEm6lwIXyK6KGeaYDBUBoYFjsaAicYwHkFQ7SPjCn5FE5+IcH&#10;KR8YlmKUbLMo4AreAF7oPm0ZpQiN1QSTVIQGDMORcljRUpAMSnoOFMmhof+LAx0MWdalU4C+5JLH&#10;Z3Crihk+mk8pVRAgUyNZogo8MEHIFlYphR/I5GzKFQFjsA3BQn87BLQJDzIIRF2aoiPGSAbGQEov&#10;BRoapxf4pB0eqUgG+UMGDY9UAY80aIGU5SyL4BAMw+cRMnQADuWIJAEpFekdl0aGuGTgCgK4RYGh&#10;kVFemgLghyrQU0o71IWYKrIWBFCSl+oKJRJgLmg2qBzSBYms4EQC1eVgoYcxMIwabuW0St0jA4Ec&#10;BSmvdRpEGgBCkIPF76IiGWYHg4n8eYSNgKkq6RL/kmxIhNqqk6T4wx59ld+kqY8HlX9AWoZaG244&#10;sOveG47t3zzT21gzPdCVC3trY4GwcopIhGT0VZmg22fWyt+F7Zpyh7bCb9Hx6DGqnTqVRV1urCwx&#10;q8ps+ipAV1VSUbyusmxDWfHaDRuuW736qlWrvrZq9VVr1l69bv31a1b/h3jtl2ElpgusV74KvGnd&#10;6tJN6/9LKN6wtmTjOqCsaEN58caKkk2VpUVA2aZ1ZZvWlBetrSxZX1W6QVW2UV2+SVNRpK0sthnV&#10;LqueFHBadFaDSl9ZbCgrMpcVO9WVfqPOp9c4VWUBfSWT7qkqdleJf3fV+gz1QXPWpcnYqsSvUVFX&#10;xqaudRvC2mJnyaqYoSxtVTWH7I0B61A+3hJxBtWbKEqaK6P60pi+6K49k7ds7T861fL8rXu+++oD&#10;Hz59+zdfvPeP33n8l5+9/s6ZG1+979gfn30KeOjY0ubO9GRj6FsvP/zpCw/ctHWk2afP2spz4hiE&#10;qiXmxqVsSYqv8Ga8NjY7bGRqIz5xrbfXVRf0N0XDtX5vwmYJG8VF1hmXoz4UAECSZ+OW87hak/H+&#10;uurmGGuftYNF9TZGfS3JUHsm2lWdyLgtdSF3WzpCHgylOa8t5RQhXrQOJUTH0G0yYFgFvEzRXmlG&#10;EBf6RhH6L5WZBQIxuyHIQELDo1yPEJChBVLyFJEHqMUyR6XpDiRFVJGdoslsKwL6CshiZn3cYggZ&#10;NB5VuUdbKf5D7BQft2bviZZmQ566hPgsZchpsurK9epiraoEfShadRVrcK61/shw1w2j3WeWJh+b&#10;H31mYeLlpZk3ty+d3bPr/IF9Fw+K+Oul5X0Xl3edP7QTuHhk96XlPR8u7wc+OLQH+PDw3o+O7Pvo&#10;4P5LB/Ze2LPr/d173tqx782dh97efeTdvUffP3Di/KGTF5ZPXzx6w4VjwCkJF4+fPn8COHnp+PGP&#10;jx//ZPnIxf37zu3Z/cHBA988fuyjw4fO7twBZgXO793z/u5dIN/eufX17XMvb5t+ccvU85snnlua&#10;eGHLzEvb5l7ZsfnVnUvPLs4+MTPx9MLMKzu3v7Jn50vbtz67efHcoWNPTy+9uLjz/JFTb+898uzi&#10;9pe3733rwNFzJ258ZH7p7eOnLtx825Pbd7194vS5m27dX2i5eWp8a0vDTQvT33r+qTt2bJmqq374&#10;yIFf/dG3bt+x5bnbb/rg2Sdu2bF0eHq8LRJIWvRBQ5WlqsSuq5BXzsqbYyX4rDrSqMca89pIkX/A&#10;bgAwI/LIIBksRsCqJxNzW+MeGxmsCsbEpi4jJc9Gu553H/oZ8zeJjzWK66x4dQ7Up3qrYyON6Zm2&#10;2pm26onG1Eg+NloXn2qMzxciy+MNt20f/P5bZy7/1Tf/4Ufv//onH/z2Lz791svf+J+fvX75Z9/8&#10;7Q8/+Lc/unj5p9/585ceva23cFdz7Yd7lr57dPePbzn0k5v3/uS23f/64u2/fvnWf3vn7t++f8/n&#10;F+/7P5fu/fuL9/zNxbv+5oP7fvXhg/9y6ZHfXhDR33+79NjlD574tw+fuPzh07/76OnffvjMv1x6&#10;6jcXn5YB4F9/+Ow/XXzmH9977Fev3/3L52766SPLP3rgAPCnDx0i/7NHj/7kzJEfP3z4zx8//oP7&#10;9v7NC7f8w+t3f3jD/PmjExeWJz46Nv3xqblPTs+TisyNC5/dvPnjmxY/uXnzJ7cuAZ/due2P7t/z&#10;k8eP/uVzN/7DGw/87tKzl//k3OWffnD5l9+5/BefvHvP8kJTeKYpdmpx6MaliRNzo7duX9g72Nsd&#10;Drb6PfPdLTiNOEJ4cSK+0lqPU4FrFNJXAuw1cPbYHeA1AXgd8t9dvEeQvHxXYnNY2vLNy9pnyfPu&#10;400qXItkYLitvjMvPoLQFHbV2QyZqpL6iuIubdW+ZHSPz73NpN+irtiprjpk0B23mG+0G56Iup6N&#10;259PuZ7P+p7NeB9Pu84k7Q/EbXeFDHeEDLeF9AoYJdwRMt3jNT2R9d8eNe62b7i91fXxjRPfunXq&#10;6cno8fC6O6LFj6e0r9Ta3qhzv5xzPBk1POBXHzGseiBjea4QfDhtuS+gfTxufSrhPOMz3KEvuV1X&#10;fJ9N83TC+0I28mjYdbdTf5Nde9JhOel13hz03BJwHrXqdlVt2lqxfru2eFFbvNNr3J8J7m/M7Ots&#10;3N3fwj53sEF8H0RaKukdISKADO9cJAYeybANAcggFoSJtzPX28ojVhFAmDgDyBNihCnf+HL7gzNQ&#10;F/XkI+5COtTflBtoru6oibdkwqQ1IWd9zNuajfQ2ZMB35ZMNcZ+4CNptZVkBLLGI08wKSnjt+Xiw&#10;q6FahoFBUgQZtrEhFWnKxFJ+p/LirmQxUkpKHhpJUJ8Mk4EeDE21VCfJyH990RptVkd81KJHHmmK&#10;VK5rMhRN9rSMtNf3sWesTdcno1G301RZVbp2g7qoSlWiVpcYtGUWfaXDovU6jGG3JUbqMkd99qS8&#10;/NnvSLgtESyKyxz2WKNeW4weAK9dHAh2WQLyrO3KQVtVqaGqRA9UFut4BKlEiEXGKG5pdojP/apN&#10;mgqdrspAqirT6FVGh9nlsfucFrdFb+MRZEVxVdmmitINlTRIXbrAu8E+yfCtVe8GQ95jCznNflqG&#10;Bh5k6FfClxmDBxkApgr0pDIS/HsBYBn9tZj8ZqPPqPOb9CIM7LIn/J7qEK9BX13Am49HW1YgEm0J&#10;RwrBcEsgVHB6G32h1nCyN54dTFQPp/NjuYbp2ub59q69zYXNA4Nbtyzt3LE0v3frxK7Z3vHWbHc2&#10;Mt9e2NbTPdlQ35WI9WZiI/XxscZkS8zLboUtCbsnubMjz1aFR3Z/CauOjQkWmM0IZJSyDYQMk8LW&#10;hs0OQB569o9Qys0+NLNdBTY+bHB2jQ+A6crG5A4U5Ob+DpCD9Vm5IYIGJN3JXS1O7+bBTvbvrA7W&#10;BSsIW8RqAsk6Orx56r6Th27at03+LrF1pGexr532YQbeaEe8LOoyPMIAO2W5bwVPX/QIq7Qso7zy&#10;11Fg/Iv/u1C0e2qILtjA4rdj61jpLEnWJqsYHtibSK5wSPBSqLh9rI89IExKm9Bdlxpqqe2uT8s/&#10;bfQ15YZa86QrNz83iFtVvK25aG9jtpAJJ9ymr7i0IvKkxH1F4ETEHlRAwxdBFBEdUWLAbX5TR8Dc&#10;HTD1yzOjpEHTcNgySuo3DPJISj5kHonaxuOOyYRzKumaVkK8/R5dr1srDp6SD5gGQ5ZhHsmTidrH&#10;ADI8iviHtsGhqbGrq22qnLUqa65Ii6in8nVJBQTSWiVKbSrI6iwVddbKRodKBIp8hu6gpSdsHYjY&#10;+6P2IdKguU/ExvQivCQCwKYuWxXjavboW/2m9pWwlhJXrqVBWlbaz1pVuNlZkCL+pAThfg9WQqQy&#10;tAPISA9F9qo2U2mDriirK8oYSgXPcOsxNEpw65uUcE6bS9OOP89IHdosYMfDV6ctVUlThQz6ClDi&#10;vlfAXJkwV6ZMlVlLVa1NXWdV5c2VNSvxYKvq38GmararCw7xVV0G2Oc1DATMo0HLGKB8yHYYjN80&#10;Aih5EQN26waUGHCvEn28EixXAlci+hsyj4XMEyHTFBA2zygwF7HMA1HbYsQ2F7LMBM3TK8Bj2Dor&#10;kX7jpFc/7tGNuTQjTvVwwDQlAbzPMAFQCsiKK3iJpBZdhEyzAcO0TzcJBAyTIdN0xDKTdi+l3AtJ&#10;13zCOROzT0WsY6giIKK/KJh5JGJTAsAOEQMmhQAMeEqhEQqp6XWpe/ymIS+KpxNHJ8V9uYaugKUn&#10;ZO9Ror8Fp77erq2xqnMWVUaBrNvQYtc0IWSXvhB29EScvR5jKzPiNjQ7dHUWVbWxImUoTxorktDb&#10;NNVOrfi/grWq1lJZA6BpPLp0jQFLm9/c6jUWyAs1ZirLc8bSantVi62yFbBWtACW8oIEU2mTBPIO&#10;VTu6F7YOiTilawiIOQeBqENoftjWB8h4sENdQOFZIKTk0Tdmlvn16DopVSKmTax3W5X4XwK8Gcuy&#10;mk2JqvVRbVGctYC6wpW1sk6UVtWbymoAjIMMrMrgrozvyqWEJWEI0EMgS0WQUokT8/h7AeAvwq5d&#10;K9Ff2FthWAlLixgwfIrFK/6D0oX9UeK+wljBhgKNiqVq9hnbSc3leRYdAJ/wTPt0R9cybAw/ad9w&#10;fXymNbdUE57I+Efirn6QMC8JaIS+6AgbgjCxIUhS/OvF2Cn+ZaJpwUCJ+K6uk5Q87Fkr61fi34q1&#10;lGHaDhFulyF28ccXEa13abpJpaHw6vvQPUdVl72y017ZTaoYyW5hEFQNWAyx0pX/fJgrqs3ltVLy&#10;5NETxfrVGMvS2EYslV2Tc2irSTFZWA9zVdprqcNPa89PDbZvHu3eMto5P9w+PdI+sW1qxw0HTt59&#10;6vZ7T91657HTdx2/4d5TN956aPmuY8fvPXnD3cdP3LT/0PEdO5e37ljeum3z0Oju6RnyJ3ftPrzE&#10;43BvXWNDjBdJcy6cDFjdfosj5vbHPQGvyWasqDSUV5gqK6xqlV2Le6K2aipMVeIrO+qSVapN16iL&#10;rzZWrnbrN3qNRU7NOkvFdV7dWlvF1/NBbUfG5tde7y6/KmMvTtjLkl59wKaJu4zN6XBHbbIm7A4Y&#10;NfbKkpzHVev3xs2mpNXSk80M5mtbIrH6UMht0CX9XrdR7zJqGtPxmrDXXlnkM1RknKaeGrFna4k7&#10;MeKFsLUr6W6LuRuDvrZEvCUughkY5boQ7q867ijKeEryoaqmuA5ojOkLCUtnjXeoKVrj1Q3WRgbr&#10;Yyl7lWXTtY7yNSyMrNtYH7pynAX/uDbkDlu0PrY0Zk3MaS5kYgOFuq66bF0skMJzVA4EV4c8Gb8z&#10;7RMX4oGvjfgoClm1Cbc5aNf6jJVuY0XQoo55TLmgozrqzkc9bXne2XEwbl05NHUxX3tNPOO7crhE&#10;3lWYVU6W8Ch/s0gocV/5owmOQsZtHGutHWnJtmcDKZc2wssybJO3HA82pbaPd0111XXVhLtrIzmf&#10;0acrqg1aCklPtd+UduvyIWtjTHw/uCMXpIWefLQh6mhN+8baqqEPmcoChpLmxJWPVuKm4IX01aXl&#10;t/d2jPef3r305F03yUtWcVzkDzHyp23oJYfUwnEBk1KO+yBMtiUAGYrAszmBMmbV0gL7QPLs+miK&#10;umTwePCTmAX5sw5I6kJJRblXxEuT30sGSZvslMjIP9DRPmwkHbqmmBhvQvnE79JwGwKpj9jl8JEM&#10;GR47q0OkyG3zUGvKbsCPxO/Ew8MrTTuMObeFDS17157qhPzBHVcVDI4gNPidTUowDAyZGq+NHW9r&#10;IsiWWBbhMkIPZv/M6LtPnXn8ttO4pDzOdbfQIH0NN1YXYn5cWDA4x/isuLDk6b0rF+mujvbURERk&#10;12dqTXqnOvKz3Q2DDcmR5kx72l8XtPbWRme66slD0JcXfjCsklJd/sRPU8ubp3FV6QL24JNe4IGu&#10;wchINhxShbwMGIOBgFKIeaRIIkUgRPmHI1PAzCJzPNRHbj3J7pQ8msmEMl8UMXFsPlFgpolZk/tP&#10;uSOVXi9I2YLcx9IgRfjcSwNdNV47/AgJpMLd2dhEU3WN08gbt95jGkgH5luqlzrzU43JzrAdP6kn&#10;GepKhrtTEbYcQGvEV+0wRbQVLWFv1mYYqE7OdzQ3BVw5u5GiWq+l2m1qS/kQ6VxP49N3n/7Tj955&#10;+aHbRwtZe9nqGMbXZ0o7tSFDadRcUes3tyQ8IPMBS3PM1RhxMAtduVBHJkCeuWgI21MOTRhL7dTy&#10;SJud2WA+YGPKhpuyvbXxtlSgPR3kkXwh7uVxtFC9eaBtrKUGMowMSBqnI5oab63ePto5UJ+gceaX&#10;psZacvO9TfAGJmlXZ/Eso04mxa8pQyfdlUUBbTmKFzGqsHXMDkXIjRnENoLhEXUlBYMeMolJm16q&#10;N3sV8PKRPNrOY2PYQ3UalHEm9BxKHtFSMGgC6oT+8LhvegQVIg/Zyw/evW24hyLma76nVXbE1ohH&#10;dIbq20d6Dy9Msn0iD9mA8tFQOdcz3QUAFTqxY0EqDIoBSMPL3mnX5CAdsa2iU5STluEWlWZVrkSw&#10;YIyxQ8B6ZBvGRos26QWNilo0mA4ZI8EEoW+ya7Z88gO6KOQdR/bcubwXlYYSm4MBAcl+jN0X+owN&#10;wapIU8YODR3GTKGudCHDkJSiwDSL5mOcj2+fZ9OI2kNGFdqkrtR58qwF6lKF0cEhEqAF8hg3qtMI&#10;SMgYPkVsR0mpgq2DDMZgj7HQHUAt6MEwZSF9JWIBmHeWLRJDOMgkbtEy9dJeMbkYIuwVUmJemLus&#10;y0yGmdo61C2nnt049NI6QcYMUkUWQUmbMbMG00QpU3nHod1HFqdoXJo75hcGZHCUUtQJAyh375Qy&#10;X2gaM0WDpBCQgYBeUA/058Ds2MG5caYvbKiiBVqGMSZXTjo8SG7Zih9cmGAPjxyQCTPINCE0pgYJ&#10;Izc5d8gNAuRPirR5I4AkRWjMC5TgpTCRIWQgETIKg7TpEbVHCABqL3+MYDh7p4YZI6NguQk1rsuQ&#10;gmcueN2gGHLPTzu0eWhxEpWT87httJeu5YsbjHyPy1mW70QyUkl4y1NEg/AGAW0e3Tq7e2JwpTv5&#10;DoI9BIVYWN2Lfe2IESTyBIlssQxMCsyzEmFvZT1ChgwZHVLFODBT5NEcRg0P9AgPMAkD8A8PyA2x&#10;yBgJYkFKyA3mAViFBrZBUhGZ84gQpDwBGmRoZCQB9MiBlsHP97XRMmuE6mSoJVsjQykiYnIhppaY&#10;i5CLyWWtsahZibS58hIhjwIw+3DFI3VpQWoCBPL1BA0M0CYeBUPDGng1pTI4JBcmLLFUGSAdyeXJ&#10;MoQYAliS61QKRHYq+4KYRqTrQhGjpikwFGGy6JShUQvR0Q7EMAZXkFFd8UlEaEq+70BKHqSnh2zh&#10;M6Cv8OvK7eUboJTKSRFAXYjpF8+QHimiCxQbQ0SD1AIppQ3API1ThTapy0o5MD8OG7QGWdikojr8&#10;0wIYphsaWpByA4kQwMuxAAwffZacUITHBRv0knAZsz5nyKoPWnT4vY3JcF75JApeetJjwwHGW/ab&#10;hM880t70jZtPfvLu66Qhu9GuKhVBGpcl7rHhP1dHfOQTXnGfsN+iw50O2gw+o9pSVeI2aJw6lVVV&#10;bqgo1pVt0lcWW7QVNqPaqClXVxaVFq1Zt+6a1auvWrv26g0brisqWv17Qd8VkHHfNdddTcrjSgBY&#10;hnX/M2gqy7RV5TpVhUFTZdKpLQat1aizmXUmbZVJW2HWVVoN4ut8DrPy/T2rHozHbvQ5zXaTRgaA&#10;LfoqTdlGh7YqaDZk/Z76eBBZ+Q1VPq34fDKGLqgvixorUzZ11FjuU6+PG0sbA1a/utiw7urRpprh&#10;hkyN+DCHP2nVxc0qe8k64/pr0nbD4fmxB08dOTAzvHdy6IV7Tv/xO09e/uV3f/npq3/7rTf+/OJz&#10;L9y2970zp7/zyjfOPXbzB0/f8UevP/zj958mfenOg6cXe7Z1pesdJdu7M5tbkx1hQ3fMWvAbkqbS&#10;Oq8hbinHmUk7RbBf3AJt17OF6ahN1wUxI1jCfH8+1xQJpB2WlN2cc9vJZJzWrMtW43XW+lykEpn3&#10;O3m5VHvA2+qD4gKD3poUryTw2KL2VATzVYgFeGtknGbMKd2hpSgeui0XBRooFxcKzHpHCdFhHqX+&#10;s0BQRd7XpDxSHWIqopnQkJFkPFKLpkhly9JS8Yh6A9IgUJ1VxiMLUHoLDKEu4Ml5HEG9Wnz9120D&#10;5B3mdk05ypkJunNRX9RjdZnRigqX3eRxmgxVReby9UzWvqH2uzZPPntwx33Tgw/PjDw9P/3SlsU3&#10;du08u3ffuf2HLxw69OHJQxeP7blwdPeHx/d+cvIg8MHynvMHd3x4ePdHR/Z8urzvs6P7ST8+vOfD&#10;g7su7t/z1vadb+3Y986uA+/uO/zegeXzh49fWD558diJ80dPSnj/2Mlzx08pcOLC8WMfHTv22cnj&#10;Hx46+PbO7ef37vnmqROfLB95fevSe/CwZ9e5Pbvf37fnwr69pOTf27vz9V0LL++YeWHr5HNL4yIA&#10;vHXq5e3zr+3a/MzCFPDc5rkXty6+uG3z88q90K/u2PHIwPgzE4tvbt330sKOJ8bmXt++/8LhUy9v&#10;3fPs4vb3j55+cee+B6fnL95y+6Vb73hy+657Zud2NDfN1eXGc+k/eev1u3dv744EvnFgz6fPP33X&#10;7u2nl+aAnmRka1/HYE2qxm1zVRTZVcVeizbsMvusOqumzKwq4TEZcNp1FfL7ox6zJoHyhD0xrzho&#10;mPQ50gEXu+9syCP+eB0St5TXJ8Nie54IYYLCDhO2CBr5t2z28jm/Ix/2sK9HH1pTgZ6aGJ52nd/S&#10;Enf2V4dGGxLjDcmJpuRUIT3fmjo2UXjnvkMfPHHTX3/84uX/+e1/+NHZf/jR+5//xce/+t7Zv/74&#10;lV9+9MrfXHr1L9959m/ee/nnrz396d03PDU/8v7BLR8c3f6jO4/86I79P39w+fLFx3/31j2/fevO&#10;3569+9/O3/f5xfv++fw9vzp31/8+d8/fn7v/84vy7O+VAPDlj568/NEz//bxM7/76Nl//eDpf7n0&#10;zO8FgP/u1Tt/8eyNPzlz5If37/vjb+z/04cO/ezRo3/22LGfPrIM/MUTJ75/755fPnfTP75xz0c3&#10;Llw4Nv7h8uinx8c+Ozn16cnxj4+Nf3x89JOTk5+dnvzsptlv3jzzzVvmP7tl5rPbFv7oni0/PrP/&#10;508d/+e3H/z8wtOXP3vl8l9+dvk7b4oY8N/9aG9fzXDOO14XmW5K3bRl+oXbbzg+M9EdDo5Wi08d&#10;saLxNPCUcDPwMPGacFfw8Vj7OBu4IuRxS6T7IR1v3tS8oVjdZFjmvL94S/L25O0vX2Hy5cv7ZbKn&#10;pasuLf6IH/W1+Fx5o6amoqS5omTEoBssLx3ctGGxovy4y3VfMvFQJvNoPPRmJnQu479YG/64MfFZ&#10;a/bbXbXf7W/4o6GmS23pc63JdwuxNxrDr9aFXq4LvpQPvFwbeCHpPd+Zf6YxfMxbenfB8cGxgVe2&#10;5nd6rtpc9ZVbfWvfbvX+8UTdTyabvtudPVcXeCXjeCRteiBreiChvydYeYej5HbzpjtNxXebS75h&#10;rQSeDNnea8l+2t96rqv+jab0S03pR7OJO8P+W72OO4LOm52mfaqi7aXrdqg2zZav2+01Ha9Pnuhs&#10;ONzbsqu3daZVnETH+UEUvJExccgK5weZsL9GIKgreCQGDdsBMMgKc0dKFWwdQEY6FbziKcIkSieE&#10;RuZ6W4W/FPdlfFbxG2LUQz7rt6U85lzA3pqNNCUDIOtj3kI61Fmb6G3I9DfleCMHlC+aYfp4Izt1&#10;lbzuU34nrzOvSeNQl/HWLmRi4n5mZd3hAIA3lW2EEpquhuqWbJxFig8gosjKu57XSmtNKuN3uvRV&#10;tE9rrF9SaFitrNlc2Etr0NM+veNXtNWmofEaKmsjbuUTxfZc0CncDJ/LYzAYyiu0xZUiBrxJXVWk&#10;05SajSqX3RBymaNmjc9uCHis8YAzGXSlZADYaQo5jEFSjzXqs8dBinPA1qjbGlZusBb3MMsorAwA&#10;VxbryKjLcDpMEkNe3tJsN7qNGrO2Ui8DwFWlahkAdlk9pBa9zaA2rXxRmFKaohEkZzd6ZeyWvnAi&#10;9FVWm8GDuXJZApRCQ+/wIP0LxcUQR4FlGBj8SgAY+v8yAKzAvweAdWqPpsqlVbktxpDXlQ36an3u&#10;GqctHQo0REJN8WhLMt4Wi7eFIwWvv9HlqfMECsFoRywzkKoZSefHsvUTtc1z9a2be/uXW1u3Dwxu&#10;W1zYsTQ3vWVmcG6g0J72jjblupPRrlh0or5uoaNlrr1hujU33VEzkBc7KewDVkLuHCVgLvZMDmEu&#10;2LTiBpA5ujSzf2YU5NJAJ48AGxz2NXKryKaGHRAmhTwE7EOn2hvJQ7NzrJ+KbDaxNmzWljdPP3Dq&#10;yL7pETZHOB6yFinbWFLe+LjBbMrYU5DBfwbkz4Ygl7fM7JkexkCx4mQRvWDN2FvRPhtV2oQTNlyw&#10;Bxs8Yu7khnGht02c7sinACwbQJt0QVNYNpCYNZan/LuG3FCwltnFyI7ISGBds2BZ1KxZ+XMre16s&#10;gWitUMMiZQlUh5wNCX9XXWqgUNPbmO2oTfDYlAo2JgPN6VBPQ2aoNc9jwKz6ioh8GEUkRh5VlGf+&#10;nNoGv6ldRKe0zQ5NPRiPoTlg7ghZu6P2ERmy/T0IW0cAEXWzj4mom2M87pxIuCYBMiBDluGgeUg5&#10;5ivgyhXEBhELkeFhwKVpXwkAW5Xor7EsaShN6EvipvKUuTIFUonLioCHjAHDv0ec5W1VotfyvlNx&#10;atlv6gpausK2PlKvoUOJc7e6dSLi5VTOOzI0EYIyNDNMr7FJhn5Fm2rRxRVQ5USwVtshAfYcqlZb&#10;ZcFS3kTeoxOf1JVH/cjwCFJflDeU1BpLRcDGVJ6DbYZgLE/QOKAcL66xVtbblYPLsOE1NniMtW5D&#10;jVOXc2jpNG1VpYCVGDCgHAWWEDdXZUyVWWNFRgDtKwFgq6reqSsAStBXxH2d2na3vtOj7/OZR33m&#10;cb9lAghYJ4GgbSpomwD5n2A0YB4WAUJDhwhxCehmdvyGwYBxxK0Z9GhGvNoxJQo7HTTMhU0LQMS6&#10;EDTN+vRTHu0EQIZHkAnnFgkx++awZR68Sz1mrxz26sfd2lGHashWOUDKY9g6G3cuxhwLUfv8SiAZ&#10;JBjwIsZsXYjZFuP2hYRjMelcTLk2AzH7TNwxnXDOJF2zZCLWsaBJ/IcAhpXjs2hUlwy5idOWyplL&#10;MCt4hoY2oqV+VBGFRDMtA4Df3Os1dnqMbaaKWmSriFoEdA3lCX1ZXF+WMJbXGMspygPmyjpzZR75&#10;W6pq1ZsSmuK4tiShK40rAeAUMwXoS1DgFGAsS5vKxb8BAJRNZlbAXIG2A9XaTTlDcR0K5lS3MQXi&#10;vwv/8Qh7UDngHrENRu0iABwwiz89hKy9qDopIP6loQDz6NS0yIO/bp1YEdBE7P1KGLVNaKCaxdLK&#10;Aok6elnjykIoKAdJ86wInwlrUK+oqwgAy/UCmQwGX1k+ykFeiQdpqciTApKeInlcFdMBzZeBUgkr&#10;kV15FJhHGZmWg1oZEYtaxoZZMqxfyYMEGQmmKYmUB6wVHgSxZAMeQlaG3w2QAUBiOsADK38EoR2/&#10;qcNnFEd4VyyGEhLusFY2ghfxYLM8bC0EayqrxWAiJSUVQ/4CCoaSamNp3lTawFTaq8Rxf3lieyWD&#10;oqKuAvQD5E2l0nw1O7V1HmNdyN4QsNU6deIeApQHDfGbMVb1GBOrKhNxtmI0zJUxXUnQWBGyqKIu&#10;QzoX6exvnd25sDw9tNTVNNRa09XbPDA/unB4x4EbD5+4+cjRk/v2Hd66Zd/C7PK2xVN7th7eOrN1&#10;vG+xv3uqo2WwoW6gvmaspXmyvUC+NRmt9ro7s8nu6mw+4Mm6nfUhX87j8mhVPoM+YMFxsJasug7Q&#10;lWwsWXUNzhy7X23JGsBtrEz48JVwfCosqk2G8vXG0nWWig1+UxWeZW3YkfGZo3aVElqzduUCHRlf&#10;yqFyVayKmUvbUp6pvka/tSrhMfCWqgm7ghY1+7GaoIstd3MsVO12easqcw7XVEvbZKG12usNOx0R&#10;jysVCuQioYTXiScasepwW3kxH98289Dpg4dnB+q9+qSpuDVoKgStPdlEY9if9zoaQ86OtLevNjDZ&#10;Ht8yUrNlODvY6BpvC0y0B1tThq5qa2+tM2He0Jd1N/h0CWNJylwmXopxV3PImnPp03ZN1m0U5/bi&#10;IiaBS+03VjpV4uCy8Eerk/ijOK+kuKF4rv3NeXFLWMTHI04w+LS4C9pcH/czTCST8lpgm5c3r3Be&#10;0rjaTWl/1K4L29U43AjEpSkBSV/4CjjxeeWuRXz6oKHSWrouoK/Ieiw1yqfX8A9wCHZPDe2a7O/M&#10;Rcbba7pqwinlO74yrNuTj8p0oDFZSHoyHj2lzAhAPq7MDgQU1YVtgDwLu3mo9eSu2bm+pmq/KenU&#10;QNCWET991iofkmlJim/xyp+nQT55102nd4vPB8JqsxKKIINPw15O/oQK8xCDgW2QjAsyhiN/ymEI&#10;NAseJAQJ5XQLeDLUZZh4QvRIUwAZgCmgLi3QlNzzUFc2Jbc9bG8OLU7iYNEU9IiokPA1RFwMkLF0&#10;VocQCGl3bQSxICjkwONQc5o8I6XUrd6Ab4qHB7DhzPsdeI04f3iuTREv/iWeHwQ4fHiW4BvDnrTD&#10;WB90gccRxM0lL0NTEOCeTrTW46GSpxSf9fDCJC1LPxgkniXNksdtHVROW9ICqfSYISvEvcBQY2qg&#10;PlEfsuUDlt7a6Ggh25ePjTRnOjKBpqizJeFpS/na036Qk+3i5CUtyGgNLeNP4xDjp8qje7SJN0zX&#10;cEUv8E9KFTghZZcuMQXlsDKeNy2waYc32oF/uK1XYhjMEXOHzCfaGxA7Ew0SjfXrypkRpp5JIY1a&#10;NHKbysQBqI1cSqRSz/GPIYCSFI+ZeWxPRQbrhWToWt7h05UM5uz67qR/qjk325wdzASHq0OL7TUL&#10;Lbn+lH+iIVfvtWeseuWwb6zR76xxmpuDbpB1Htvm7tbDM2PdqUjKjO9l8KuL6/y2pF2d8xiQ6oG5&#10;ocOLo0gSTMKmyrr1UV7Sbv1EW81CXzNSTTk0YBA7ciZtjDi6q8OImuqtSS+PIJkX8l25UGc2SJWO&#10;lH/lau7miLMhaGsKO1pi7saQuKuA0uGG1GBdgtK2hFd8hLi1ujnm6q+Lz3Y3MLlM9HxvEyyBn+tp&#10;3DneDZ4ewcPSVEeeeZFBOGf5RqaYKUMDmS+Uk5TpI2X2sy4zRegw0w0G+hqvLaAtr/XZUTaMJwRJ&#10;m55abGPYjDHXtIxiy19t5CN5ZpxGqI4OoAkoNvucp++6eb6nlQmCZvtIr9yqsTtiGyZ1bLKtAUoW&#10;CPqPXkVNarqjTaF4yrdtsBvsi1jjaA4rOu0yMfWsWVY0INUDlWBfRDu0+ditp27euw0GpGYyQHpH&#10;z2mQZuGTgcMqmaNbZzcPdmJ2umvEnZak2ASaIs8Oiu7QQ1QXAtQSZUZdYQnNjNt0aCC8QYwmQz+k&#10;fIVdhqykSZnpLqCrWCfYg3kapB0wjIW1QFPQsNlDqxkO4wqbVKwUbBqtYY4A2am0mTBDnpYhZitI&#10;EU2xOtj1PXLrSVYWCwSuKIUTCGBSbllpGR54hOEtg11y7IgagTO/CId5RDiIiHUkNr2KKWCamFmI&#10;mUpEKueaiUOd5rpb5LxjdphugDwThwEkk7DqmFOsGXm0Ze/UMI3QLATKr/wiZsz8ol1y0sHQAqVM&#10;Fg3SBd1RF97QNCwhBGBQQlK6RqPQHHbsFMEnFWGeaaUjatEgDNMRHKLqSB5TgwQYu5SJnALmCNEh&#10;fBSAaULCyJN5hBg5owbkERrCZNYoQv5UAagLMQQgxbtJsYH0S6dIjwyCgis4Z+EwQGSChBkXeRSS&#10;KnQKV1g8Xj005VGXwBgYGIM9qdjkpXbRO5mQsQpmUBgy8nW/MsswBs+kYAA5L+g5sqJTqfkwxmzC&#10;Idwy9RjnE9vmZzqbmaa4RQseZUDazDt1WZi7xgcgYzqYF/AsfMgyyjUAMAPnUjgyGIMc4JYMbMAP&#10;eoiUJIfgERR5OTooAXQYyaPG0EsJzyq3OzJ2qs8pH0VmvsDTFEAV6BkgQDsU0QI8SDboC3HRDpoP&#10;GcRwCBLMaEueRqBBYiBhgwWFSEHSDt0BkGFMoKEu/MgFzrgAiqjC8qGUJUl3MECp9D1I6ZeOmFBe&#10;W1SHjDy1oKR9ySrawnCYKdkys0mDkFEkFz5k0FMEG9gZgAwglza9wBUtg8cykKEdSjEUcMgjZLSw&#10;Ul1qAo1TF06QBoMlhUwKEGAiADJUh4yxkOFR0kgbK4GWkSpAU+QhQ4BLQ100KIeGr8XYKWKMPEqJ&#10;YQCPLE2DpAVag1iyxzBbMuGGWBBfFwcYzzzqMGWVYEzKa5fHgvGHk0qI12tQZfzOmf5O/OS6WCDl&#10;tkFZExQudNiiD9sM5CELmrQ42AGjxlZVYq8s8RnVDlWFoazIWF7s0KsAGQa2aCuiAZfHbjSoyypK&#10;15cVry0qWr1hw3Vr1nxdXuC8ce0qeYR307rVa667+pqv/YG87Xn96utkJFiGgYGKkk1VZcXqilJV&#10;eclK6NegqQJDniLyDovRaTUZtarKsk3aSvFLsFlXCRiVDwaatBUWfVV50VpSr8Mkv+wX9NgAj1Wf&#10;Croq1l2X9Dkm+zqQRsAs9jshixpPyactiVnE0YG0UxvUl4T1pVmnjte68uKW/9GxsEIzTrOnqni0&#10;WfwNJWJUY04/ef3Fv/zOx996+9U/+/T9n5x/8SfnnvnRu098740z33zp/g+fufPCE7e+/+hNl568&#10;FfjOK9/46bmnf/DmmQuP33zxiVu+9/pD33/1wW+/cO+9u8dHq13tAV3asDGiWtsWtSfNZVmXpjXu&#10;6a0Vf8hLey3VAWdnLp62GdlMtcVDsx0F9laeiuKgpqLWY09ZDYWIv87nzDrMlHalY+Sr4Rw7E/W0&#10;xPykTWFPfcCedZpipirlRnpxXz34mEkd1JYmLFreGnJ9oWx0SgadZGkvDnRIw87KQqUBuRIBMiwZ&#10;iNFMlBZtR59R2qChkqWBiUBReWTtUESGlGYBNBZKue7AW0rWsnip4tOWofbSAtB41sWLJlqIhyMm&#10;HRroN6gjVgPaiyqG7EbmMRf2yuijx6oVAWCnxWCo1FZt8piq4GpLT/Op2eG7l6beveX4M3u23D8+&#10;fN/w0GNTMy9u3fnOvuULR4+/vH3xrf1bLp7Y982bj37ntuPfvHn545P7Lx3d/Z2blr95+tAnR/d+&#10;cGjnh4d2frK859vHD3z31JGPjxy+dOjI+f2Hz+4R3wZ+78Dhc0eOXjh69IOTpy8cO3F2+ei7R5bf&#10;O3rs/RMngHPHj11YPvLRseWLhw68uWObiAErd0q/vm3LwwN9b+3c/uHy4Xd273x969K7yqHkt3Zt&#10;fWXn3Cu7517cMf3E/NDDE72PzQy+smvx3LF9z22ZfXH7wkvbl17Yuvjc5rlnF2efW1x4cfPSS9NL&#10;r85sf212x6tzO16c3fbi/PaXl3a/tmP/EzObX9198K1Dxx6ZXzp/063/5/ylp3fu+faZR06ODKer&#10;Kgbi0T956/WnTh+fa6p7+oYTh8eH79q9fTSfXZ4Zf/Kmk1v7OrJMjfJ/RGvlJpehIuw0rHw6OuTQ&#10;8wj4LGoeUwF73GsJ2LSZkLOnuRrLE7EbY3ZT3GVhpvwmTdRmxATl/K72mlRnTRqzAwaLhM3BsESs&#10;OnnRlzjsmE9NdzUu9LXgbA/VJ1vizsHayFA+0pvxjTcmbtg28a1Xzvzq22/99aVn/vkHb1944vT5&#10;J2787c8/+s3PPvj1n330+Z9/dvlvf/jNlx6YrYssNSd/8f6rl//3X/7d+dcu/+UPfvj0PR/fc+wv&#10;nrv7Fy/c9Ytnb/n1W/ddvnjm8tl7L797z+/eufvzt+78zVt3/Z837vjH1wT85t0Hfv3ON0g/P3/m&#10;8odPXv7k6csfPfPbD5+6/Mnzn3/4zG8uPr3yDWB5BfTfvXrnz588+YP79n77ju3fu2e3DAADf/X0&#10;6R89cOCvn7nhzx8//otnb/y7l2//+KbF9w8Nf3Zi7JMjvd86NvyjW6d/dNvct04MfXR04LOTQ5+c&#10;GP701NCnp0e/ddPY926f/ZN7F3/y0I4/e3T/zx47+Y/vPn75W69f/t47l3/64eW/+d7ln338Vx+9&#10;PJYPHprunm7JHJ4e/P6bL71y9y1jNZm51kaxR6tNYZrwmnDbcCbxPbBd5PFS8OJwk/BhcOoA/BPW&#10;Gm8lXpT4BrxQWOasYlYlbxl8BtYjGCyAXJuNCX8+6q2P+1uUfzOzuUupy1NlG+vKi7o1lUPqyuGS&#10;osF1q+c2bTpiMt7s8dztsD1t0bxh15z1ms6FbOfD9vNRx/m461LK+2EucD7jPZtyvhW3vRG1vBaz&#10;vB63vpq0v5hw3+mo+kbGsc+1/nhee/Z4z0Mz4X2Z9Ufi696eTlwaT7/aYL/UEfm4K/lG1vlixna7&#10;p/jJJveDKf2trk0PR7T3uctu0qx+yF31kKPqjEv9csZ/tpA+11b9zbGOb090vVbIvdVdeCwXv9vv&#10;vNNnu9VlOmGsOGKoOOHQTRZdu9lUuTfpO9iU3d2aX2zJz7Iz6hDXw/KGBZCA9JeQElYRY4iRxOhh&#10;ZBAgVg4AicVjM8UWBnr0mUfyiJcq2DRsHS9r6BEpApd42QgmkerSnZPWEjIekT8GFvj/+foLaMuS&#10;40Ab1Vv/vP+9mbEtaiq4fJiZmZnuOeeey8wMxQxd1dXVzMzMzKgGdavFkiVbsmUGGWQYk2TZ9b69&#10;s7sse/55d8XKlTszMjIyMjJ3xImbuckvDtfHa8VyLJDzu3pTkWY6lg95sj4nb3DK6+lo0mX1yteq&#10;OzXd7JZWRTsrkVd/xuvgnR626FmerDvSUthHibSdOkyUYBUUgp5GJkYrl1a6lb0Y8VWiAdYpefCx&#10;BwQd6ViFV/pPMvqtxQMpjznm0MadhnzIhYFRiAaDVqtFpVbt6FK3KfVdBlOP1aJ0mtUuk1ICi9Zr&#10;1rpJ7YaAOPVLKn8nOCpOAH8aAGZTsSd5tOp5afscpgBA3qByqDpNPW369ktUQOd2jaLdwPsfINO1&#10;Q7rVWavQm3VWi95mUJtEJNiktTjMLqPGfD7u29OO7aAgpYmq02BU2x0mn8cW8trDbmtQXP78q/Fg&#10;EeLVK60i4gu+/P9mUjxYHB0WeYjQUNAhddqCdovXZvXaLH4Z5MufZXDa4lZT2KQPWIygJb2Yis6c&#10;05b2uPIuR9bvLSXjrURyIBjq9fpr/mDdE2gAAVZteb4+uKs1uq/St5kprTT6Dk9NXTY9fWhxfvf+&#10;ra1dS5NLI70bY/XFvsp4NjmVy673NVf7esdwfFLeyUp0oSldUITzCLAn4OKRwQ3BZxS/S1DLBkIJ&#10;eXwcdgxWgfBuhCcIJtsLHpBoy/aC50jKIw1JN0ZbAPi0pRwcXDZKIEIe+hSSJ8O+hHfGW569heXA&#10;wjmwMHF0dfbg4iSriUWBtyICwKwm9J8VQRd0DWU4oV88KbY4WBJOlviv96X+GmyI7Q7KrDLaYrRg&#10;1QvzA7slaFDQI4YNvgMI++bGDi9PwwALFg+CrY9lS4YlTC1mOQsfZnZNDWGfSweRJwcpr8S8I5X0&#10;SDUzXEm38rF6OkQ61VdanehfHusbrWV5pBYgM1ROzQ/1fk6EP73GhsdQE8EM6WplXcVv7vMae+Vw&#10;bJmU2oBFOkIXNI+Jo67/BQKm8V+97zRsnRJ3I2d8y2nvUsqznHRLUeGYQwoSUy4HgKUQiHzkdFy+&#10;7XbUoxt0aqufHcaVwqXnTwADVlXGrsEGLnqMZcBrqniNVY8UfGo4NXW7qgaI+K4UtdX3+U0DQctQ&#10;wCxFaygUcV8ZQQK3jiHXAXEwV5ww/vTgr3SoTjqV69QWZeRPb6Ml4/zsTl05OCTdTOuT7tCWTluK&#10;WnN3ydJTtirKNhWjEMfyMhal9I02CeiCchGd0g54DdJ9135LxWeueoxFt6Ekh4ELDm1WOvwnH/m1&#10;qlI0tKnTIiZtVUtg0xQBu6YiQ82u6ZXO/qrqgF3d59QOSodZDeN+01TAuhywrAStq0DIthZ2fAoR&#10;53rYsRKyLwdtS37Lgs887zXNeEyTcnRKinYzL0GzdMt33LGcdK37dHP/JfobteyOWrYi1o3/PQBM&#10;YdyxK+Hc/asx4IBxxWdYENc+i9ueyUTta0n3Vtq7W1wZfR7+4ypp+0bcvh6zrUlgXwGituWobTEk&#10;3Uotg0XSJVRIjuwOicuN/x9BOsSp6ScjrvNljAHTqNcogccw4tYPunQDDk0TSVpVVWN3wdidM/Zk&#10;DN1STBfQdcZ0nUljd9HUXQHMPVVAjgFXxCFscSzbqi5YVPnzQXoR2TX3ZM+DqTsDiLivTSVd8ysv&#10;sQpLD22UlO2z/y0Q95kLkNedBCIAHLFNCjgfPY3IB3/Ph4EpRy2lg6ryCVoQYs7JhFs+0irHhlkL&#10;cnRTWtRR5zCQ8IyE7f1wAlfinzDg1tiVNXUVzN1FSaU/u7+avHh0yBc+A07p5gDpLmgyogSQlthn&#10;EV/KBfxqrYwgsQdL8Bx1TAiASTEuATK3LdaddNZfPrIseLAoCoCQpHzSWrofnvUlGBNbgehRxICD&#10;8k3UAHn5vK8UnBYg/x+JiGRLm4l8Klo6Xiw2E/kKhAG536rYScAJWYcL4QWPoSJtRwZpL2IbYS9l&#10;R5U2Tyk0Lm0RcH7+v0Ys3b1onbRpGKR7pH9l5xyV52gI+YcdzaSvVYgNZsL1kKNgVsSkfx9RZ90G&#10;6aoAqyrh1GVCjrKxJ2BVh2PeUqs8NTO8tjqz79DW6SsvveHQ7sPTo5OZcMJltHjMlkwkNFSrzI70&#10;n9i3dmB9dvfCyMG1ibOHV07vn5/BkXUqUk7JPfbrepyKnU5FW0Dfk7BL5zxSTskTDhlVlLuU7byr&#10;KA+ZNfi60q1lyi6LsqMQ9fdmI7rOi9VtX3Ybe3wWRTZsH2mkpgZKjUIw4tY4dO0Jtzlqt4SsenFZ&#10;lvi4TtJlLgacWJaY/jj5YYMyYlJEjCqftqMvHw671PmwvZkLxV3SN3ox7nsTwdFithYJxMz6nMu5&#10;b2ryzstOn17fbMTjUbfLY7f4bJak31uMhUrxIFZgMyP/Ktqb3T8zuG+y2RexZaxdfUHTUMKTc1ri&#10;FjxJ02g+dmxl9OEbj337rYf++ne+cs/Vm0dWKvtmMkeXqquDkb64ruzvLnm6an7taNI1HHdUvNp6&#10;0DyeCwwk3ClLT8FjjJsVWbdxKCfdtJmRD3jxAs747a18cqicxQjGz8QsxgwVv3blgm68UExbrGTx&#10;KxhmayHoKkc9vLYXhnqHSkmmLeOzjlSSWLGtXLie8tcS7ol6tpULJt26UsSJAUF32PolOeyKXYIV&#10;In4HwUChihLcA4yD4+vzJzbmCn5rK+MvBMwRS0/eb6pGHeWwrZ5wT/am+tK+lEvr17d7NDsCho64&#10;XZXx6CkphawAGZEvBi1Jp4bmY5X41lTfTDNbidgh9WncVL6Yd220b//8+ObEAHlKMFNEHncCyWDf&#10;4MVh6MAwKaySYQhwS/mnopMPlMC58F54RP38um5MJQFUYS2hq9DE1qEJTgiUhWcCHchSJX7EwXXB&#10;eDq9e+XKg1uHlqYwngQPGFKYbvRIE8lgCiPPKKNALP3ZwEgpikzEHdfNlHe4GEFQyASJDeZDDJ+x&#10;Y+fV5I8VLchX0GDSoWkYplvjA1h72Hl9iaCIcKDb2Kw8Ym5i/IGPpYjNCr4wVYVpi6VIOXlScCCC&#10;OQsFGmJHUgjlU5tLdCQsXcjWoz7cachOVFKT1XQz4QGme9Mz9cxgNjicDy8PlnkcLUb70/5WyifF&#10;HbPBkUJksipdWwoPUKALKIhAC/1SziNs40jDEvwwxozTRIkI8c43y5TAOTYuA4cB4bGX/A5Yggis&#10;spbFLMdturBJRYY1jqgROG4qM8g2gt6iIeTxOZk7MfVMDY4lFjBTzxSDLzxSFEnaJWRkgPxgJpaw&#10;6hNWHdyO5OJZpylr0w3E/VOF2NZQbc9QdbYQHU16ZouRhVJsPOUPKtoMF/668aIvpC0a+ShwuMmq&#10;DDgyVn1I3VEPukczkbRFlzSpBuLBoWSwP+nLeQzi2C5yQ2jVsD3Kmz5s7406815jOWhFjGOlWClg&#10;EfczU1WLOKgV+AOZACWNuJsqiIhboEUYXooKhx10cT4GPJQJTpYTi32FVsLL43Q1tWu8uW96YHO0&#10;vj5c2z3Rd3BueGmgtDJU2TXZR7rQKiz2F5nckxsz4vgvnECZqf/0Uf5XU6ZGHPxFi1BX5rQg3/uN&#10;0Kgq49Ha9KQoFQgiXAegFTRHGVAzEcfCdTkwN04JSsssUyg8MejQEMUQET4KRQk+z9HlmasObKEM&#10;lIhAL80hctOJg/ddfdmJtXk0jV5oAk3UBr2iO/SQDKRYnmITYHMQP0kw75SwG4iVjiKxdbDA2eJu&#10;PHkQ4mgpXtaRpWnWJjShnHYYGRR80pFQZtiAeN5jxYmiC+iIX0/woCCCRyc2BzL0y3aKTtILaOwb&#10;QhXhAdUVIVu2IxwzCtFkwQzNqRX6jPZSCAJAhn0JcCnblBf8mrn9IpqzTUGNgbCDQQR8Xrt0BFmx&#10;gVMODsrPlig2diEWOuJxvlXBOYQrHD8YZu8lz37LCqItPYq9VHiSIiIohEAGETE1iIg86sEcIRky&#10;yI25E1FAkMmTMi8AVegM0kOe7FrMFDRpgoSzLrPYASACZUpoxVyAj2KgXTQnI2gy76CBQ+9sI0y3&#10;0EaxE4IWt2jRMYiThxrMiH8pAECgXzJUgQAp9Jm2UoTAZ2csaCYprDJ25ImUEAUCQWiIlDcRYuHV&#10;gFiYFKqQNrU8In/mjlpmnxkBh9nHwSYFAbGTInZ2HvHmFf9kwLjgkBSGeWREyIfehXzgVuIk6GIN&#10;MpXH1ubwz+kF+kwxlGEAUvQuyMIktXCOvolH+uW1xbRSKKIdNAEfBAiSgsD8korFKDQfiaHhghM0&#10;H95Eng2BhSZmE/mzZNjAEaYQL1Mj1iPNqSUlD5CnOX3BAyzBqvgdEDYQF3s7wCjgAeYB8pSDCbeM&#10;FMGKJYDweWTUIKDSPAKMghLaoufQZFEIgbM8GRcDpwqxUwVl8KEDEZBBoETgIxPogAZlMgKHZQir&#10;oi2skoEaYoc3KO+bG2Ny4RxSlIg5ZYyQgnPYgwcoo0IgACgS3TEW1hdEEIUYLBRAE9NBoZgU2gqC&#10;kKJ3dIxRsE2Jf2eBNzEc+iKlFQhCjGRoLnqkliGwjYiNAoK0CslfBQaTKkDMCKMT9OENDuEBtqmC&#10;AcqphQgbC+9i0QqGoQAabZEJgyWFK+QgmEduYjiUwCF5OEdiYgbFZMEVpOiCHmkOGr3AnhA+sr10&#10;a4kmjALkuYHqdLPazMaxdaMOU8wphWGSHhuADVyOBTCGKecxaNFF7MaBYro/l2ymYzm/K2jSRqyG&#10;QtCTD7jJVGPBrM+JB5H22BNOS8Co8RvU+BR+o84j/VuqLua2A16L3mXU+KwGr3zoVtPTpujY1tO5&#10;TdG1nbS97RKNoqu7fYf4iO+2C7+085IL27dfDGy/6MvnQUSIKezYcUlPx05ScRqYhsqudkVnGxkK&#10;KSGFoN1s8DisDovRrNcYNQqzTgKjpluv6gTI24xqMm6bIexzBBmsxxYLuqPy90rDLrOm/cKI01xJ&#10;BaWbfqxanAifoYdZQPfSTn3GZUjYNGFjl/RJ4IgU/uyN8RZgyZiSDmPMqouYNVGLdrpenGmUMm5e&#10;NO15n32snDm5ufTWE/d9+PTd33rpvt9+54k//PjFP/n6K6Q//spTP3zj4T//xivfefHu1+8+A3zt&#10;qVt+642Hfuedx3789qM/ePm+H7324Hefv+trj9/89v1XPXjZ7uv3zt56ZO2dR2+95/KDh+cG5+pZ&#10;DJW81wxXSaum6DJhO3m7t8f0PSW3GcuqH5ck5Do4PSyuZqG2jMHvMGCnDbLQwq6y31YJ2GshZ85l&#10;DOm6wvpuMgmLeqlVvmLv6sm12elqhtq+uG+sJP1TAoAyo7RCqcizkNFAljb6zI7NSxk992o6ecmS&#10;Z5sCDc0kZe2gseCAiehYhig5hawUQKwpMAEeaStALDfwWfKUo+GsHVoBaYdlqlrcHB+ebVTryUg5&#10;4kc/UWzUmEkEYm6ruIg4EXQyy5Gwz+2yogMm5c6ASdmfDh6cat24Z+n23StPnjz86hWnnzl6+K6l&#10;5ZsmZu6ZX318a887Z06+efrA68f3vXJk6/Vju985tf+jK45969pTXz1z+OMzRz45e+ybZ49/84qj&#10;3zp79JuXHf76ZUc+OS19wff94ye+cvQY8N6JE++fPvXBmTMfnL38K5edfvPSU69feukbp069ceay&#10;t85e/u7ZM+9eevLDM6feP3n81YP7Xt23561jh989duT1wwde2Np4dmv9pd1blL956MArB/a+snf3&#10;Swd2PXtg9dlDq0/uW3pgbfLO2cG75kYeXp99dv/m41vLT+5ef3bP5jO7N57cXH98ffXJ9bVnNjaf&#10;Xdx8YWnPi8t7X1jZ+8zy7qdXdj+7sf/53Yde3H/0w6tveObg0TsWlm+cmv3uvQ+cag08d9mZjx54&#10;4NTUZMVqvu/EsfsvPXHLgT3fe+m5PYN9V64vrzQqWYv+zNr8iaUpVKuV8Hf+xn/zGnpCDn0qYM9F&#10;3NmwKx10ZFCkiDviMkbdJsopjHnMPosatGzAwabBZlIMeZkpKexkNbCHVKIBZm2wkB6t5HsTYar6&#10;MnGgFPbEnYaoXefWdpo6L/RpO/D7jq1O3nzpniv2LU7X4hOF0Km1iTcfuuUnX335T7/19j/8+Ktf&#10;f+Lmd++9fN9gfDprffjqPd95/f5PXrr37cdu/OkP3zv3L3/2tz/+2uZQyXbR/3jmusvO/d2fv3zr&#10;Vc/cePLcX/3w57/9/m+9cMcfvXrPue+/8rNXb/vFV+49B7xzz7m37z73xp3nXrvzly/f9osXbvvn&#10;F279p1fv+IdXb//H1+74l7fv/fcPHpFiwB89+e8fPXHuk2f/7WtP//KjZ4B/+/jZX3z09D++98Tf&#10;v/XQX7148x8+evYHdx757q0HSH/3gVN/8MjlwJ8/fe1v33P8jx674vceukxcAf3JdVuvHx79+NKx&#10;D472f3hs4BuXjX/jzMRXTwwBn1w+8c0rp6UAsBQDnvnWtXPfvWHx+7eufu/23T954vqfPH37j5+5&#10;8yev3P8P33nz3J985+9/+P73Xn3krjN7X7z72n2TzarfcuPBXS/dedOphZnRVHRSvnoEwPYQ9gkG&#10;G9YFKfaJsOuEyUQhXglrjWXOqwRg9fHSIWXJs5bZAXjpYNPyTqSEhTyQTwxKN/1GqgkeI32xYNlu&#10;Tik7kzsvaal7Jg3aeY1qun3n0s62gxrNGYvtRrPxCaP6VbPyHafpfZ/lA7/1w4D1o5D9k6jro4jj&#10;q2H7eyHzu0HTOyHT2xHzO3Hr2wnnq3HvQ27DE0X/GW/7ZRnFS0frD28mrmlpD/u/8O5G9g9OjH8y&#10;kXyr5Hon734tZn3Up7rF1/ncYPiZpv/+jPGpkuvRpOlWW8d9XtX9Hs2jIdNb9dQnU433BktvtXJv&#10;DxZe7cu9NdZ8vlF8Ip94LBt5JB26I+S4xqE9Zem5Mmi7Jhe5rlk4O1g91FdaKqUmsrEh2Y/DWmC/&#10;YviISIiCR/YxynlrkEeA7I28xKlakD/JhNUEJsAGyDsdx4cUAwBk3ubgC0sGIoICwCMUED6toAYC&#10;jwB5yGISYHVg2W5Ojc4PNCbr5alGZaK31MomWFwsKEpYX7y1WX3ilR226HllW7vbPFoFL3fxrzMs&#10;Q3BowtoMmXU+vYpC8AFe/WywpbAv7jDTEHzAq1OK937MbgKfDAiNVBQi4BeCLvmYsnSgIhew15Mh&#10;bI+Ey6lrb1fv6NC09eg7tMYek1lhk2LACqdR6bDoPGatG7AZfC5z2G2JOE0hm94v4r5BV0qGTMCZ&#10;9jtSPjuv3KDT/CnQhIZ6pV3bY5XDvdqOberO7Rgdeh5Ju3aou3Yoxanf8yd9xXXQDrPLrLOSoeR8&#10;ALh7p/TVCEW7TqewiPDt+dBvwBXzO6PiCmi70StiwOKQsTjyKwLA5CkBgdRm8IgTwAKkhha/xegy&#10;m1xmo0cG33mwmSMmfUCv8Rp1fps55rQlnba03ZL0eYpedyEcxE0dzhfGU+mheHIonR1L56eAfHWx&#10;ObR7fO749NKp0ZnjrZHDrYETM9NXTk0dnZvZ2ruxtXt5ZmWsb/fUwP6Z0eVG72yxtFitzJbzY9no&#10;XC2xb7KxPizdz8z+IH4HwB9Z6q9tjQ/gs1BCOe4qHiUl+Dj49ZTgPAJ4l1ThyKzJ/1+Ox8o2IvYZ&#10;iOAbCiCPUwYp8mw4ohV5MNdH+sTVR3hwuEICWBQsK5SfjYjlwP6DnmPQ7p8fZ6VgG1DFimBB4Xfj&#10;fcMnABvwsDJYFz8DkmdDI8Xtgj598Uj50eUZ4RxhvbCUWMJsaOKHCMiyxIRdLUroGhzh5bHpUcJC&#10;phYcAAZY2hTOtyqsZZxEYHG4PlJJj9ayIsRbSwZ6U8H+QnysNzdQTJBvZiNTfSVAfAyYks/5Db1+&#10;Y9Wnr/kMFa+u6tWXPdqKR1eihLxbU3ZpCqTkA8Z6yNzy6fp8usH/HbzaAQHk/fohAQHDcMQyHrVO&#10;xKzTcftU1DIVNo8F9KPgkFJLKmHqRiQi2mGfrt+pqjpVZRmKn6VFpzpv6U7ZFBmnOufRFX2GYsBU&#10;BoLmXrem16XqdSprDkUVIMOjW10n9WqbAUO/X98iQwkgZTRSE4+27tHWvLpeQBq7viZ960SVgz7g&#10;0mTdWjrK0xc8QMqjadBWAPnzcL4EHHq3K8oOZUlqoi65tUWXJg8ppzrjUCetPQkZ0nZFnjHSRJZP&#10;P1L1GyuS8PUlxO7WFhA4DRmyzEmBEsrhRJoOfdmuLTh0Rbex5jXXfeY+r6nlNvS59E2rsteqbNhU&#10;Lbtq0KUd9RompK/bmhdCto2gbSvk2ATCzq2Ia5cMmwnfnrh3V9RN+VrAvuS1zHvMcx7jtFs7Ik2E&#10;lqkZDxkno5bZhG0paV8NGxfDhqWIcTVqWouZNuPmrYRlT8y6K2rbDFtXxdXNABkeo/b1mGMj7txM&#10;unelPLsB6SyvfT1io2ol6liKOZfjrpWEezXpWUt519O+DR7PlwBkeAQtYl2IWRai5vmwaTpknAoa&#10;JmHMrxuTdEY77NH0u1R9TmXTqawLsHaVAFt3+TzYeyoAsyMUAw0RJdKjruUxDInQr1Pbb1f3IUaL&#10;smJWlOUwsBTZtSiL0lXbypwEipK5p9fc07AomhZFHYHLMm/aVHXpi8umfo+R6Wg6dXWHtirC8w5N&#10;xaWuoBIohq2nYO3OW7pygF1RpIQqNDBgbLKyItaBqI31Mhw2j4RMw0HjkADygFeLGrP6+n8V/HpW&#10;XIs0YBgEh4YCyHs0fQIfCpTEbOMJx2TSORW1jshdQHYwaBwImQci1iG6TnvGM96xqK0flZMXmqSB&#10;qCsMW7uLlq4CQMbWU3IoK4DIuNQ1lpJX1/gvIK+vurQ21TUAhQdZXtpVHsUC/BT5MyYjltGodQw+&#10;4/YJgEcBME+tGKlbLa01aXWrazIb8FCQly1LVV5xamn1fdqLug6y6Jce6cunb/oNfaS/mjlfHjC2&#10;gqZ+ibhK2lKEtkCBHY91mnJNkke1KEd5jG05HvMBllglaCkEzEW/qcC+JFaxBFppZiXK+hazA/9i&#10;ymjFjiEXSqOmStqjJGbYB9h+C35TLuGpFCJ1vGyfOWLo8DrUca8h4zWk/KZM3F3OBGoZXli2eMKb&#10;beRas0MLazPrG3Obuxa3Dm7sH2k0s9GQRaVQ7LhI370jYNflo+7ebHC0NzneSE42kzP9qYXBzEjZ&#10;FzBetOPXPtf+hf9Lve03LN3brD2X6HZ+WXXJr+vbLnCodoStGqd6p7nrEsrtyp2kDlWb36jw6JXq&#10;7RfYlB1Jj2V+qD47UMUl8xq7Ig5N1KkuRGyD5fBILVFNOmMuld/chS1YDAazXm/Sbo+azXGrNet2&#10;l4NB8qWAL+dx+bXqlMM2WswOZFIRky7ltSR8pmrSW4q5QjZVymdqZsKliBvLK2rRxszaos81Wcov&#10;9dWH0qmYBa/bbtEoDd2dPoupGAv1ZmK9iWA1Lv2UGbeqq0HbZCXWCFvT1p7egGko5Y0Y1SGDJuU0&#10;DWbDy4PFQ0sD1x6Zv/ea3TefmNsaS05XnPunCgdnSrWAMma4eDznyVi7JvLB6VJE2pqd6tGsfzjt&#10;S5q7mzF3wqLMuHSjRekm3pRDl/OYeE/P9ddWJ4YWR1p4Jr2pSD0dLUak/20sfHrkV/p6Vi0Z7ssl&#10;SPMhbNxQFo8oHVoebU7U8zifEZt6sBgrRZyTjcxolde2qz8fauX9taRzoBCe6pVOvmITADhFGOgb&#10;4/30G5cvKsSMIBMyKnNeK9ZDfyaUcRtFgLOZ8i4PV1ZGqgO5II8TtaQon+xNLQ2VR0pREejdmuo7&#10;sjqxMdGgthSygjbbl2tl/DSn4VAhTKYctlHVSHp4xHnAKMH42C1feSp+0xQ/zaTkw21ksGxw3iik&#10;Fg7FLyn4GOddl7R8FIbhQI1RkAGtIN9ASHreRaE8K0d5saJiVi1jH5XvlKaQjqIWTUb+3Za+4ATb&#10;aO/s6IGFCUw6BAIakiGFDWhCH7RS0I6IGHjOZ2SMU/X0eDVRT7hZzwwWUfSlfRFLz3AxgpSmG5kr&#10;Dq5i5PUnQ/WIdwbrc7A+UUrzOJyNHVmc2jU+MN8oka8GXTmXuRJwkq+F3Dw2Y/7xYmoWy7WWX2iW&#10;14ebS63qWCGJR0cJ+alKtpUIgkweTPKD6ch0NQcyrSjhEXyRGUiFqTo4N37V/vXpaqY/6RtMBxaa&#10;+bk6RLxo5mQ50Yi6RExxKBMczdM2Ck5v2CEojOTi9Itz3hcP8Egvc/UiNBkOnNAjKbwxTMpLPjuY&#10;uycGGd2+6RH6LXisggdBAcyVgd7l/ppkcH/23wlMClPJFDN35MW3mZk1CpkC5I/9OtdXxqRmyphc&#10;8fMcbcXPbWSA844ok0VDZnC+WSl4pc8YS2GMwXojKv3auNJXnshFNgYqe4dr86X4cNw1lvLO5EJT&#10;2ZCn8yLjxb9muPDXw9r2gbh/rpaeyMcbYUcr6s3apZ8vSx5jUNUe0XX0Bhx9UddUJVmPOKVLF9U7&#10;I4aulPyfd0mrqhay98U9iHq2N7M5yrzHQRsvxpBqJWAteIwIfDgbQtqgkWfnybn0NCflEUxmhzma&#10;LsfmWXHN7GIjM1tNzFTiC/X0Siu/NVLdGCrvGa8fXRg+tjiyd6Kx2l9Y6Msu95doOJIL0+PqYIU8&#10;PTKhpzZmqWKiqSr7LXQnIspoIzPLpKRsejQQxSv7HWTybgsptUw9aW+YsYSYPqYeZQMn6zTRBHky&#10;myCTAROVxnMTGsgjaLQCgTwKgHqgsXSBCkEQnL1Tw2f3rKEYoKGuNCeD2qAe6M+J1Tn0B9VCzWAG&#10;VWfVwG3GYYQHFgVzilvF6kYl8LLQEHwb3B4cLRY7moCesNexotGr1ZHmLaeP3HBsP9wyXrqAAVYc&#10;sIhD2IesigDlm6MtiNMR3iCaKXYYdi3Uj43rigOb+HhsVvQIcVQuLH+Jkz0KNPSZJuwbKCHOGPvJ&#10;kZUZWIIHWAKZhuxg+HLwRh5FhTdSqOHpkUH/ocP+Zum4GBDHiSjHhROuHeOiROzqjB326A7K4no3&#10;eme90J1YAnREE/Y31ohwFMmDA0vCM6RfuoMm1GC4Ku8/iBcRMacIZG2oITYTJo55ZDpI0QRKmAix&#10;nJEVAqSQJswsc01mNJ+4ct/GXZef2DM5RBOIoDPMIxlBBBw6YhZ4LHptPArFQG0oYX+ADiD4oQvU&#10;47Kt5UPzE3BCvwBtSalivtCu8+Xk4Ypa9I08Q4BbSMESGRSJcUkqNNK3a2qIbUSIHbEgWGYHuYnJ&#10;Yo5I2YUoZ8NBqlSRYS5AoFaIF2FSToYpQIaUQw00FLIe9YklADA6AH2DB+RABs0nDwIAe/0p6bY9&#10;XHQIMiOoB70z0eSZKaYVsrAqJp1a9jdRi8KjlqgoWrdnZgQE8MEUTXhkctEuaYx+x3nh0CNsIHDB&#10;kuCBcphkZqNGFSuFzZxCsc/DLXIjAwL4CJCpQcJkoEBhIyZdaEyniBRVhHlEiohgUrxwUVS45TXN&#10;m1fs6iAgLniDQ8RLBm5pIgZOChqSZFxik4cOTQCGj6zApBYdhiBd8wgwTPKk5Jk4po8VCj56DtC7&#10;V9NJCn2IC7LwIDgRE80aEV0zm7CEnCmHW0SKYGkIJq14FN1RJWaEfYBHdqFHb7mGSYE4vEGN5gwf&#10;HDFkAOJiAYJPLW1FIXI7vj6PKUIXUKMEgaBssEG/IAPnuxapkDMpmOBAjY7QPSw9xiK6YyNiLFCD&#10;rKBGHvbQdsEJDZkdth0KKWHIiBoJwzBdCHUChy6opVBwQhO6owmYZOgO/sEHByZFCcgChxSyYurJ&#10;i1c5+PDD697WtS3pNk30lqqJEKZvKer/1YivdHzH7wxadID4z8iAWZv2OU7t2bj8wO5dM+PScR+P&#10;vZGK4kG4NT3SiR+vA8gH3Dm/K+myJpwWHr06tUuj9hn0YYcN8Bj1dq3aqdfa9RqTqkfd3a7o2KHs&#10;3Cn9vNq1s7tju1bZ3d2+Y/tFXxa3Pe+4+AIR6BXnfUX0V0R2xcd9we/cuY1y0DSKLpNOLSiAI5DJ&#10;G7Uqu9ngsBitRp1Zp7Lp1Fatit71PZ2AWa2AGZwUv90S87mjXlfE4yQNux1+hynkNFg0bT6rxm1W&#10;aNoviLqNfblowKyqxLz5oDQXTIS8M2iyLnMt7Fkf6y9HvAGjKu4wptwWv0Hp1fWQd6k7Y3YDJaI8&#10;50dQ6Ik9qNvZituOLbQev+H4N1564A++9spPv/vOX33v7d9+54kfv/M48NtvPfqjtx75yVee+JOP&#10;n/+Lb77yZx+98NuvPfSnX33+5z/68KffeOV7Lz3w7efv/c5LD5776W/97PsffO/Vx16+57o7T+29&#10;dGUMWwWj5cTi+J2XHnjkmlNnN+dnSolevzVv12YsqqV6rj/qLjh0I6nASrPQCNpjus6q35J1SvHs&#10;tFNf8Flw0NzKHWFjT2/UnfeacaNWh3t3Tw0AK0M1HsFhFaBU6D96jpqhn2g4+i8UFd0DyIg8gmJV&#10;nnclwBdaTUa8BUSJWBdsI2hs0KBAwhCkLbsKhVRBChyI0CmtxP5GCcRDevVIPr01MbLQqteTEVQx&#10;5bah0tLBdBlCdmPIaQq7zBGvNexzhAPugN/lcZpM6g591yUBU89IIXJwqnX74d1PnD35wrVXPnvm&#10;zBPHTz526Pgdy7vODozcvTJ///rMY3tXnzu8+eqJfW+ePvDuZYe+Apw68MHpgx9eduijyw5/cubQ&#10;1y8//I0zwNFPTh376OSxD48fee/44feOH33vxLH3Tp14/7LTX7ns1NuXnnjt+LEXjxwCXjh2+OWT&#10;J16n5Ojhdy499u7JYy8f3Pvcro0X9+9+48jBN48fpuTRlYX7piee27P5+uEDT22uPra88PTu1Ud2&#10;Lz68Z/6BrbnbF0evH29ePVy/cax12/To/StzD60vP7a59ujG6sOrKw8uLz2ysvzYytoT82vPLGw9&#10;u7jryYXNx+bXH5lff3Rl6/GNvc/sO3zv6satc4v379rzjXvv++NXXt3K5Uc87sdOnXrnrruvWVu/&#10;7cC+M4vztx7Y99Ovf/TAZSePTY/vGekfigeW68XZSibn0GJIO7oviTn0aZ+1FPXUkgGgmsAvln7m&#10;jjr04t5L0pjTELSoPfpuu6qdjYIdg5mS47s+8djKJtg6munYYCFNVS0eokQEgHHAg2ZFzKGtxj0j&#10;xfhYJT5RSUzVEtO1xFJ/7so981958o4//dbbf/C11z58+u7nbr301r3T+/oTu/viHz15y+9/7cXf&#10;/+Slb731RMarGq/Hn7r32p/9/vdef+yesElxcn3h3N/8+RO3XbM4mH/4lmM/+533z/3Dj77/4q0/&#10;+/iJc9994Z/eve/cBw+fe//Bc+8+cO6t+869du+5l+469/wdv3z2tr9/9sa/ee7Gv33+pn985fZf&#10;vn3/ufcfOffB4+c+fPzcx8+e+/iZcx8/d+7rL5z75PlffPjU37/1yM9euefPn77hDx4888Pbj/zm&#10;rYd+dNdx8n/8yBXAXz59/Y/vPvGHD13+e/ef/pvnb/7Xt+//zo37Xjs08u2rlr5xZurjyya+fnb6&#10;G1fMfEJ65ez3blz54PTYe5eNvX9m/MOzk1+9cvqTa+e/fuPS127Z9c0HrvrWY7d888k7vvn0nb/5&#10;2qPff/PxNx+5+Y6z+6Z643dfffTmS/cMZoOthH/veP8ujLR0BEsD+//MrpUHr738usN7cCWwOk6u&#10;zZNi5lGLpYEVJ6wXjBlWIiuUdw0vHd4jwvDghcsaFK828YoUr7DhUnq6VevNxAphbx3XJp9sRf0Z&#10;vTK048Js+yUDWsWcUTuj7Jpt27nW3XnYaLjOYn7SZnzNoX/P5/hqyPVxyP31sOubUc+3475vxzzf&#10;inm+Efd8PeH5etrzjazvm4XAd4rRr0WCb/vd7xZid/qUV4e6nlvKvLCWfWTS+8Hu8m/ubf54tfcb&#10;zdA3y4G/muv/69nBd1LuG51tTw2EnhkM35My3J+2PJSy3B3Q3uPX3uc3PJX2fGWo9M2FwY8m+17v&#10;L7w5XH5vpu/pavqJSvKRXOS+hAe4N+6+2W86bVWc9VsuT3jOFOMna9m9lcxiMTmRTQylpX95ZF8S&#10;8hFbIil58b5GemyYvNaxUnhTY4MBZIQxQENe95i1mLvrYy3MS9qCj0jBoQlky9KVEuaM00RG/Asg&#10;IP4pkNkRd8MUffaRfGJlsI5V059LDhUzw6XsQD5FZrSSJ8OCYmWxplhivMHFEuMNnvU5HcpOr453&#10;ltKl7vbpeYuZRXiYhSkCwCKsG7EaSClkVbJUKXequuyKDmt3Gw3BoYnfoKYcmvQCGgZDMYRn56hE&#10;7GmXIWRR8zhcyRXDIX1HhwgA69o1hk6Dqdti6rGaeuwGhd2ql4KpIm766blenc+kdovor/gwcMiV&#10;x5MIOLIIwGONAm5LxGUOO4xBu0HCB4wql6bL2r1D33GJpnOblkzPTkP3Tl3XDrWyQ6vtMeoUJk23&#10;QdWpA9RdeqfZaze6zVq79K9BHdqeNilU3Lld0bld1b1Tugha3PBsM3hEDDjsTYY8iaA77nNEpLO8&#10;n30bWKQwL0ZBSl5Ef8VRYJoDZBwmn83s+z8FgO2WqMUYEl8CtlviLnvKZc84bWmvu+Bx5cPBWj47&#10;UipP5QvjucJkqTKbzE4AmdJcrbUxNHlobPbY8NTR1sjhgcHT01NXjY8dmZ7Y3LO+uXt5ZnW8tWd6&#10;cHWwPlcpTecLs8XSRC41kg7P9yYPzrROby7goW+N9R9bnsFDZDfAuTu1sYj7ySO7BFsEtZRsjPTh&#10;vJx3CXF5FpplXNG9U8N4i8LzwnPB/QHwfdhS2GHIsOeACWVagcN2BEAKjxX3hxSniUdq0WoWBbsN&#10;a4GlwaphC+KR1YGBHTIqA/INdhjS2AksHAoPzI3vmx4BDsyOwSd90QU8s5vhlh5emARg79PfQCaH&#10;jq7Obk4M4BICYmeDCHBiY4GlSqf4Gvvmxqhlf6N3CkUG72P39DCOJEuYhcwSpjnc8giwT0q/wc6N&#10;TtTzE43CeD0/XEljSfJmFO9HEfFtZMLTrfJMf4XHbMCeCzo+92m44j+DW1sUqUtTcKrzpDx69WW/&#10;QYqjiKjnf4HzIZP/Ah5NnxzgEXGpUb9+wK1uORS9Hk0/Vf8ldaubTqUULhJRIjlQJMK0VVuPCNDm&#10;5YBo0asnlaI+LrUUyZNafQaCEzIeKcjaEgFgEXfx6T8NALs11c9ACnKLwUJZjr9KIVsRtXWo0k5V&#10;kS5gw6evB4zN8yD1K4OI7dkVRTlUlrcr8udjyTS3qxI2ZdyqiBk7Q4CpM27pytgVUlBZhO6g7NFW&#10;BBty+EoKeDuUBSkY/xlIIXkZxDFHt7HmtzZD9sGwYyRkH/FbBr1GKYTp0g25tCNu3ZjXMOU3zgXN&#10;CwHrcsSxO+zYG3HuA6Ku/VHX3ph7X8yzJ+HbF/fujnl2RVwbIgbsty1Kt0BLcdbJoGHSrxv3ayeB&#10;gG4mqJ+PmlaAmHk9btlIWHYBSevuuG13wrEZc6zLnwGWPv0bta/Jod8NSuRTvFtJN7ALnIhtLWRZ&#10;DFlnw7bZqGM+7loEYs4F8hH7HBngfGHIOuM3TXr0Y17NiEc9CKA2LuV/hHvlcGDdoUAxSnJgsiBC&#10;70yEgF+Ntpo7s/LUiH8pkOYLYPY90vetBz0G6bpst75fgPRobAUsIwHrELIFfOYB+ZPA/cjZoRlw&#10;qIcd6iGnZhiQZC59PHgQkOkMgAa+aOi3DEjrRffpPxygeLLOoOHMNY9MbsNvaARN/WFLf8Q6FLUN&#10;h0yDAcMgy4Ex2ntqAIuFvEvVkMOfn4Z10RxAYJ4vBESUFKAhragCLSgHkkUYMmweAiIWOdJsGQyZ&#10;B4KmPkD+946mz1Cx9qQt3SkWgs9QZlHAHkzCLUorQMRTRYiXKhE9FRAwtkTcVx7pp6Hf8yAP+dPQ&#10;7/lWgm0xnPNDAEQYOGYbj1rHIpZRERFnCEEjo+6nuSzVCpuSV1/yGc4v3gKLSAhZ7D+CZxEGFiwJ&#10;9gSHchT50wgxNKUYsExfCsrKW8d5oFwAeTYTef02g6ZGwt0bd5cjdhFFyrp1KacmxcIXW6g8uX2y&#10;kD+lKbPBemdRS7FzmQ24LdmVWZsiae4OWZV+vyUa96QCNr9JYda2Wd36aNCa9hqjEUemlm61isPV&#10;VL2W6S0nS4VYLhtJJvyRiNsHxHweq06h69mhartA373NbVZEPMa41xhxa5zaHSmfrhK3xV09tp4v&#10;qC/5fysu/FzPBf8vxUX/Xdv2Rbtyu1vfYe25RLPzC7qdX7Qqt4UsSo+hM+7UVZPeDBZC14Xqbb9h&#10;U+60qzoNHdsidmM+5Grl47xUAmbVeCNbirmC1h6L4iK7+mK/uSNs74k6lUmvHhsu5/Hk5QBw2GiM&#10;ms0Fr7+ZSIT0xoTNFrNYKGnE4ytDQ0sDA41UXLoSOe5u4EUUIpWEJxeS/pUv7ZVcdF57fYnQUDbe&#10;iodKXkfOaSn4XH6LwaTs1HXtdBs0Ca895bVGrLqASYnfHjb2JK2aSsCadqiydlUzYu9P+iJmTdii&#10;z3qszaR/uBgaKwdnm7H10fR8KzSSs1Z8PTMV/8GZaitqTup3zpSjNZ9pNBsAKj5jyW8cyQfHiuHe&#10;sGMog6nhqEUczYSnHLTHpc+Dm3hVz/RV5gYb4/WSCP0CaZ8jKH8DWDyWY4G+XALDtJVPkh+tZGN2&#10;g0vTwRh7k4Fi2JX1W3A++7KBkWp0rDc+Wou18v5C2JQPGftyvoLf6td1YyhglITlL8NhIpBilwiv&#10;gAzWScZtlj2BQN5naaa8g/nQ8nDl7IGVS3fNTfamMJFbGX85bBuvJk7vWbj+xO49swOgocGbk02A&#10;8qRTE7erBnLB+f7CbF9u79zgTDPbG3eBkyTq9cMAAP/0SURBVHJp837TcDGyPl7HecBaYuC4bSnp&#10;yLgyLn8UECMpLX/KDisKVgF4q8pndvFVYI8JFTYWDZlZ8csLFMjQFuYhi90DfeH1rY40T24uXrq1&#10;hOuCwUTzafmoEGOnO0GZQppTuNBfRRr0AmVICeHwSIYe6VeUI5+BbBg5FAJmEQCebmTw+UdK0WrU&#10;Ib58XE+4KSFDum9+SPxujqGZcRhFZJSSWsiNrYnlh9HJI0Zn3m2pBl3USj+jS7feSQFgzE3hAINM&#10;BhMW6xMzF9OWQgxQ6GBH7hofwPwFAVN498Qgxqtkm8pBGoCMsInP7lm79dKDY4W4ODMq3VEW9wxn&#10;UeNwPYJFa25EXWjpRCk+38gBo/lILWSHGUxh6NMpXWCnwjbW+aH5CfqCGXgTHcESCBjT+Oc3nzh4&#10;++mjIItYTtFrIwMpxogcyDM6muAlSsf+CgnmGoEza+TRDfJImxTdYJrIM1MijCe8ffEDH9YwyNTS&#10;Skwr0yQQSFEbFL434qsEJae0JYdhmIh60CmdO4m6J/PRpWpqoZyYLUZmCuG5gpSOZ4ODSU9v0FJF&#10;Y9O+hXp6tpoYSLinSlEW9Xg+NJYLsjNIq9ujZ5dY7CsMpgNpuyak64iZeqSb3l16UhZ7K+EdL8b2&#10;TuGrTExVkmwsiHSynCj7LeAjc6TdjLkRMimzAD5TwJ4DzlKruDpYAZaaWXgQQd+NofLaQHGuloSN&#10;w3PSXQW7RmtbI9X1wdJ8b2ok42/FnNAZK0TzbkPBY5yppeEtYVHS41w9C9mVgTIZSuwdF8TNClhi&#10;1vA00BmURGgaCiNUi1kTYTlKAHQSBc65zCJUjNIiTJQBjY2Z1MiWeUdPIEUhmkAeHEiJaBO1PEKN&#10;EhQDaigASoWrJuKIPKJXgh9Ujo7qES/9Qh8KpJujrSOLU/AJPikauDnWf3R5Bt9GuF5TcqwXJ4e1&#10;z8JnQ0B5qF0b7aOcZY7Pc3RpmkHBD11DtuCxsvRglYHTKT2iovBGFY+D8r8Go5boFaTQOnqBGu4W&#10;yoYGAmwRbETop/ixGOcKhQQTwHN7/bH7Xn3kHlwvanHGaEuThHxpqlBmVBc+6YIlgDJDn0cUGIZR&#10;afE7MvShRgkKz44Hwv75cbGzQQE0djPaHl6exhWEDl2I/RO2GTLlol9waMv+D//0jqBwL4+tzVEO&#10;EVLKcY+Z5aRVx4wIySMZMac8IjdkBeCgMl/MIynTKrYICsFnvePfMolM5WVby3dcdgyaYnNg9tEc&#10;EMijD7SiBKCEXtJ2A7sHmx7yB00gCJeb3sngvV+1f/P4yiy8wQmbDwoDDopBj2gjZMGkIQik8CM8&#10;fNBQmKzTBLKYethDaUflr7AjWATOBAktQmEWB2pMGcArg0KmmFrQxKQwC5QjW8opwZdm0pE2GeRM&#10;cxSAKgQOplB4RAQgQDEQekd0QqtROdYaj3C7IV+EzutMTCjzTh7KcMUjnKAnzCwAw+DQEbWkVNEX&#10;eQqFOgm9Et4+eUDUsqzQcEQKG0yK4AHhMH0IB3GJRcoUkIoAMOtF7OpLrSqvGPgEnyFIG3jUJ3YJ&#10;hkATmGdLpyOh6jCAEGAGDkWsRbx5ySMfMQTUG9nCJENgETFk8dqlkCHTkEKq0H+xCqilIV3QEIA4&#10;bZkLtnowBR3mSIRsIQI+rcDkESGwQAA0n/e+eFkIGQrxwu3yUB3OWVnMIwSDBoWYAnqHK5pAjRSC&#10;jAVAASArxghNr6ZTrNB7rj7NaqJT8mL5Uw5B2goi4NM7Gd5TbAjQp1ZYaOwbMIBw6BEADfaEMMEX&#10;bSmhU8jCCQ2FDMUsQ4GxHFiYOL4+j6KCjMQOLU2x8BGLT9tFen7sQuxIiRJoMhxK6JRRi0AXaPQL&#10;MwwWJmkiOAdoQiEMiFHQL2jUkqc546UjBMi8g8zmDHtU0RddMGQhBzICB+lhhxdDXpyFhNuKuSv9&#10;Git/DyXpkWJm548FYwbngu6QVboQsi8THypmavGQdPOz1VCJBqqxYMIpXRSZcttIsz4nkJFuEpLy&#10;fr3eq9W6tRqPTuvSqK0qhUXZY1Ep7Fq19I+hii51d7uyc2dP+/aunZe077hIXPUszvi2bZMeL/7y&#10;F770G/9z+38+AUxV585tXW3b1T2dpOJRo+gyaJQ6VY+qu0PR2Ua5CB6T1yq7ASlCrOqhXxEDNiq7&#10;YYDUrFZQ7jTq/HZLwGH12cwei9Fl0juM6qjH7DB0uUw9dn2nsWdbzGNqZMJJjznuNCTdUvAeqTJr&#10;yFn68d2u78/Fc0Fnym0pM4+pcDHiyXhtGb+9EkWwppBZ4zepEk7TQDE5kE8gfyzbqLnL1XMBkPdo&#10;N0ZLd53Z+9r91/7ovWe//fL9Hz19+/uP3vDibZc+evXet+678nfffeLHbz/28u2nPnr05j/+6Pnv&#10;vnTvB4/e8L2XHvit1x/95Kk7vvPSgz9577m/+s47wI/feforD9/09I2n/uFHn/zZt7/y19/7kPSv&#10;vvvBn37r3XceuvWhq48NxZx5hyrYcxEpZthoxjcQsc9W49I/q0VcvVE3aTXsFGkxYKtFXFmPKWZR&#10;pV2Gwaz0f66NuDeg70L90F7kgI6hb2g++ok0ImY1CoZO8kghqi5WEEorhIYqor1iHbHBourgCy0V&#10;q4wSAF2lCcioMatVxI8poV8eIcVioRUlZND/iFFbCXqbiUjGZXNrelzqbumout3o0vZ4jOqgzRB1&#10;WUJOk8esMWs61d07LUaNy2kJ+pweh96i7bCq26J2Dc7FmV0Ltx7dd++lx+47efzJK6965cZbHz91&#10;5Q2Lq6cGG1eN9t08N3bvxtzj+9aePbL18rE9r57Y8/qx3a8e2Xxp/+pLe5df3bf61uGND07s+fjU&#10;oY9PHvroxMEPj+1//9iBrwAnDr9/6dGvnD7xzqXHXj957KWjh586sPexPVuP7Nl8bO8e8s/s2/3K&#10;4f2vHT343N6tx9aWADI8vnH8MPl7ZiYeWpp7fH35wcXZe2cn71mcvm1x/Jal8ZsWRq+Z6j8zUDnZ&#10;KJ7sLZxqVG6eGrt9bvrupfn7lpbuXVy8Z2HhvoXFBxdWHpldfXxuHXh0bu2B6eX7ZpfvX1i7f3Xz&#10;wc3d103NPH3i5J2bWy9eeeVVc7PrpcKV8/MTkejrt972g5defvDSU0ul0sGRoeduuO7p66++/ciB&#10;rcH61btXe/3WRtixf6rfq9w+kAmkvaZswF6MuCtxH1COeUtRD48xp6GWDDSzkVzQEXex4ZhCVo1V&#10;scOrU8YdZvYQNpZyxM8eUgh6+nPJUthHyUA+VU9GqO1NhOXwsHlxuN5IB3IBaz3lx2tmpvJefdFv&#10;XBksPHzDpT9495m/+M33v/XKIw9ceeC2E+vX75u7++jKnQcXv/nsvef+5af//Iff+dPf/ODv/+Q3&#10;H7/veru+PRawHNy1+Nzj9y9OjQB/8uPf/v0ffrtZDqfDundfvPvcL//4z77xwm+/fMe53333r9+4&#10;S/q+74ePnXv/sXPvPnLuzYfPvXL/uRfu/dfn7/ybJ6776yeu+dmT1/6v5276+at3nXv7gXNfeVSC&#10;j56R4GsvnPv6S+c+eeGX7z/5d6888NNnb/ujx67+3Xsv/cFthwEyf/zIFX/62FXAnz1+9e/cc/JP&#10;Hr3y9+4//bPnbjr33sM/vvvEB5cvvXty9q0Tk28enwDeODb+6rEx4LWTE+9cPvfO2fmvXLn43rUr&#10;X71x4+Nbd339jr1fu+vYc9cefuWua5+//erbTu45uDC0MlKeG8xP9qXVO/7neCN94+n9p/cslAI2&#10;Z9clBadxupTC5MCo2D8zes8Vl954bD82HvbGpesLws8lL5wRLEZMqSY2Kj6d7DySsmx5y4gQCI+s&#10;UL+um1VMLeW89NkMJ5uVaipWCElnuCcqheFMvOS0xFWdvgs/X+zeOaJXT2oUU51tc10de426q122&#10;Bx2m51ym1wPOd8Le98OeD8Per0W934j5v5MOfjcT+m42/L18+LuFyPfKke/XEj+spn6USH0/HP9G&#10;NvFM2HpHSPn0SOS1ldyzk8EPVgsPJ5SPuHa+GtB8PeH667Hm/5ocfDfquNa2855e58NN/00xzXW+&#10;7jtjxoczjkcz7vvD5qeKwSfy/ofT3ueb6ddHKy8NFJ9uZh6txB6vJR7MBm7waK+0dl/jUF7lVF9q&#10;7t6t2bFp7NpwGTYi7rVMZCmfmM2nJ/NpTDJEIewi3sJilyPDOwIQm5t47yMfpMSWiLhAE7YH2xol&#10;2B7spVCg/HwTpE2rXvlen7zHSkdATv4SUEn+cAxp2mFMWHWUFOV7fZisvNfJCmqmYywf3tpj1cJ4&#10;rcgj731KWHEUgiDCwKwyVl8+4Bbh24BRI/08KB8Rpkr8jxcrlMKY3RS26NlaRQkIQMisY78VK5ou&#10;RAmYUICszAAGlXOoEK7HMd6kjxyPVrL1ZMyuVOh2tGvbuvTtaukQcJfR1G0xdtt469p0/xE6tRl8&#10;0qFejcegdLotEY81iucUcKaDzpyIAQOUiGuinaaQwxiUDgTLXwu2GwImtVvbbVN1mAUo2ozdO3WK&#10;dp2qU6ftMeqV0jUQmm6DuktPicPkcVv9pJQrO7SKdk33TpV0Wcl2lYgB01DbYzZpHHaj12UJhDwJ&#10;EQAOuGLiNLDPERHBYHG6V4R4QRZwPgxMIVUiEuywBv5PV0C77AmnLe6wxkjdjrTXlfV7ioDbmXPa&#10;M35vKYVRnB1JpYeS6ZFcYTIYHQDCydFUYabUWK0P7qoP7qm19jeaJ8dGz44MH5oa39q7sXv38tyy&#10;fA3yUDo2lkktVmub/QMrzdpUMTldjq725zdGGqx9vA92A3YA/A58FuGoCh8T34QMHh+uCj6O8Ghw&#10;r/BuqKItjgwlZPBfyNMWHBDIUwLQVvzCJjwjHndPDOI2glb2OwCQRfPhXBytZsNZGW5sjPeT4gOy&#10;KFgvLDoMABYUXoDIUy75bnKPeLtscexpbGgwRiE08bIpObI4hb9Mp8D6SN8Ww5T/mRvKOAUL8n3s&#10;5G8+dRg3AYKU0C88kMd5IRWbIS4YLgDuP81Z8rgzcMIahxMWPjg0mWoWV8dbK+Ot5bG+pdHm/FDv&#10;VF9ppJoZKCbItPIxcSP07ECVEl6XmJqfE2defxXkc6vS8VOHKitAFLqlyGtJPi9b/99BDmN8CiLM&#10;JkPVKx/DDZtH5KOHoyHToE8nHbNzKKQjsyJ1Smc3pXjV+UCXHOuSzt6JqFLA2PQbGuKwsnxetuzR&#10;SedrpXiwFMSVwjkiIiXyclil5tVJoTUAIiLmBCk5CHSe1U8DrtCRjkHLZJ3qjF2Zsipi5u6IqTMq&#10;xb/V0nk+eg+aINiQPiVpbkpHD5UFuyJv68lZu7OApStj6U4B1h4gAQVLT9TcHTJ2Bgwdfl2bV9fm&#10;17dFjB1x6QBoT0XE8+BKCFCOc0sgR4ZqIswsyhmjCFtalUXpOm5jI2gbiDhHY+6JqHMyZJsIWCYi&#10;9rmwbS5knZfivqbFoHkpZFkJWNaijn0R534g6joAxNzAvrh3b9S9O+reirg2I66NsHMdCDlXwo6V&#10;qG3x0xO3xtmQYQ6Qzv4aF+OWNQEJ63rCugkkbVtx+1ZS+lKvFOuNO9dEmnBJJXIkeFW+z3k1YluF&#10;K59h3qOf9JvHg9bRsH0czmXmx/zmYa9xkIyAgGVEjrM2LYqasatsbCsY23Km9ry5M2/u+PQcqrU7&#10;L4sFmUjHVQG7UjodLoctpaAgisrE2ZVZa0/a3JU0dSa0O8JInkeBD0gzq6u4tHWHtu7U9rl0Lfql&#10;d8FbzDUjIOqcBiKOqYhjJmyf9hknfcZpv2kGCJinpWPWlpmghfIJn2lMhhG/eZRBSSFky4jQYb8e&#10;HZaDiKZ+lkDILMURRfl/SvVSHBetYF1YOsum9qIAc0fpfJQ3YBiUV9OYOCwrgrsiOCrasoJoLrRL&#10;BIlFFSWsLxYjbMCAiErKS0NSOTRZkqcqh6zMXQkkyUJjOYQt/XDO8mEt/2owlULayoHYT8/7CqBK&#10;wK9GWykHTaxBaaSfHbcFGBR8ngcR/YVbEfeV/2vk09CvADn/WQBY+q8UoOAzSkft5YP7Bek/OeQ9&#10;QfwjiOD5PAjmAcE2HApWeYQlZBK2DH4WF/903wANaqgf5TH7iBhX3DGadI0HTLWgNRuwxvzmuM8U&#10;8xrjHkPCrUu4tMmguRKyVMM4L1Zp05B3SIQs7TbSsX75Hz4AaQtS4yNnXdq0Sxt3aEJ2jcdn8Ufd&#10;YZ/VYVRo1Tt1do3XbQhaVS6P0Z8JZfPRXMwTiXlDIafHZTKYVD267g69oh3Q9exQ7LhAufPL2s6L&#10;zao2h67Lru00dl6s3v5F7Y4veXQdEbPSobhYfeF/B8xtXyTv0OzUtF+g2vYFXedFlp7thu5L8Jpc&#10;hm63rstnUfGSGO8r4mWpdn6p88v/w6bcae7eaezcHnWYog4D4NJ20mqimSvH3R5Du3rHrxs6v+RH&#10;gTyapFeb8ujDJnXaaS/6vXmvO2GzAEW/vy8ZLwUCGZcr4XDk/f5qNApUIpFKNDRSZYDufMg5Xs/P&#10;DdboOmhWpTzmCenaQBe2aTXk5n3fjPl7wy6sVa9B5dQp/BZdymtP+2wRq86nV/iNCl6KeR99WeNW&#10;tVe9o+g1TZTig9kwZmgu6MbTS3mM+aCllfGsjBZObo62Upbp3uBI1jVRDOybqM9XkzW3aTDmbyX8&#10;1bCzHvOMlRJzzdxULTVSiAzlQo24e7QonarMOLTi61yVgDXnMcFAzGmOuyxhG/KRfuTKhzwAndaS&#10;4UYmVokHATLiUuhejGyvLaBXeDVdeDjyr34x7NfeuKsYNI2WI7umG3OtTDGkz/rUzZSrkfBFzGoM&#10;AgQSNqmkn4QykbhNl5I//Ys1gHHA2MlgOkzXcwihFLLmfMb+bGDXdGt9vN5MefN+E84taTlsm6qn&#10;51p5CotBSyPpoV/Kk06NiPLWYs7RcmxhoLgx0ZioJSsRO+VRqyLt1mFnU4gVgnlUkCO+4hdDoCgf&#10;txW/zuCcYJ38KmPCbxGuCH4IQ8YDwVgHgfKsfGMqOFRh62AekWLoYPpctmf18n3rWGa4LvRIQ6jR&#10;VvzT3KJ8awqezJ6Zkf3z44goaFAgH3qHFGgQpwtaAXBCFwv95YlqupXxM0wGXk+4AR4ZMpLJeg1j&#10;lTjCYdTIEAGSZp0m8RN/2m7AdsTyO39ml3JS8hivvfIxLOxOjD+sW2xByf6T/xMQdxfrUPwuj8lL&#10;IaatMBkxT2kCTZpnHEZS8NFNECjE/AWBhtCnnMKVgepUJX10afz05txyf6kZc4trhGdqabR9KCNd&#10;aDyaxzxNi5KRXLjgsWLpQhO2RXAFyxjKsAGfogsKqcIm5pEMAzk4N358ZZZyRsdYSj4pkAzD2L7U&#10;wgxsQxa/sT8lnRZicgUgc/Fj3KO3XMPckWGimT4mhdkPGZVMDTPFjKMqwuqllhmnFmCmSEEGUDPU&#10;IO+xFbz2inwRKwywD1TxbB2GvrATGE14FyvJjVZ+pZ6ezgZHEu75WgI3Y32wuNhIz9USC/UUjsdw&#10;2tsbNI9m/TOVGOWbw+W1gQL5iULowJwUSs+7DVFjd9ou/fsIUPAYER3yZL0vtYpbY41Wwpu0qhpR&#10;10Iz3xf3lP0WRA0O+XrEySzM9uJ7JBA+Yp+rZxf7CvONHJQnCuHBhAtY6E0emmkdXxzeGCyOZnxL&#10;jfRiPTVbiU0Vw9OlCJmZcnSyGIE+UAvZSz4zzeklZuphNxsrROmOKmaWLSis74RP+kUDUTBmZLGv&#10;wswCTGhfPFANupgyatEfUvJMolBmVEI4Qmg1inHT8QO3nz7K7INGQ4HM5EKTtiDThEmnFx5RUSgD&#10;QpdI0YS4WQMCTdAWUSKChRTCDFNG1yJkCBHQ8J3o8eyeNfb2hT7pX1+F8rBIUQwyzPuRlRn0hFXP&#10;hsNWIPQELwgOAdreffbkVfs36YuBwA99wTkjOh/QQltG5Et62Tlpm5bPxqFgdIfijchft0LZqIX+&#10;oaUpEfFCXafrhYOLk3Pyfc5k2IXIgHZsbY48zhuk2GdglQ08Kh/whVV4w5eDc5DpiJ2H/ZAMg0Lt&#10;2cPZf+iRPRxtP7m5CCnwWQX0SHNasYmJ05/kxTKhCdwiAVKWldgzGQussujo69KtpbP7N2CVjRGy&#10;YOKCImrWLKsbgSB5xM5exCQyEewk1C731wSOcGKFwpCiA4gRRTq1scgOwGQJaYugIwg0hxpbE1VC&#10;uwRZqDERyJzmbFOgUQs+ykCKjkEQJ1w0YSOiCxqiCTRk+oTy0Asp9HkUHdFLRT7LTisUO2XT0wol&#10;pK+tsX7p3wjKGelyMPk/uJlKhCa8awQiZgQQVTwiN1LeGmxKn715E4iUPFUIECEjQ/AFAnNHIaMT&#10;QgBgA97gBP5RdcGhGCOcUz5bL64M1qHJDMIGKdRw+5kXFBjiqBa8oX6wRBXswQP80yRm1ZKBBzQK&#10;3sQLS7BEW9DIMDp2YBQbNmCA3pEGKUuVOYVVhImQ2cav3Ldx9YEtiaXeAshUgUkTphi2yaMeTART&#10;iaiZXITMqikHnANp6T52OIF/ekdiAKI4v5PDCbpHBq4YIKsVBDDJo8xgUsviYoCMGoYFDosFg4EM&#10;doKghiYjAXBQY0ZKXlgRpIyU3qEgpoaUtjxiCRxdnUXhbzhxgHKkBKZYyDBACSsROgCP0KQhUqVr&#10;WOKRTpEq9EkB2ABfLDcQxKSLoBFVcA6HlCAN8kwcZMmLBUgr8ggExsCBJr2wQn3aLo+6A4HALbsE&#10;vYgINAhi/bIn8AggPYjQkYieQhY2wMG2gRPaCg2hCTgMUzDJKOidKRCzQKeUgyBCVuShCSlhiSFt&#10;kKFDSh40WBV2IxyCDCYEaYJCCkxowjMI4iUuph5u6UiMmnI6IhUNSaUgmVkNGtSyfls54scYTrit&#10;4tobLGER9KVQfB6lEPZiD4v/kgQtbNEHdCogatYn7WYg5bBk3fZaJABUQr6818ljxmWjPGEz5Xy+&#10;jMcTtVq9ep1bq3EbdNJ5FovJrOzBMwIMii5tl3QOuLttmxQD3n6xiPsC5EkvueCLF3zh18nskL8B&#10;LI4Cnz8NfD4DAg075EuhlV3tGkWXorOtc+c2EQPuatsuTgyrO3Yald12vcZh0Np0ahjQ93TioMGG&#10;RaN0mfQ+m9ltNlBlViss2h6/U6tXXmxQXeI0dzkMXU5jd8ihi3lMuSCOg7MQcuYCqCWbkiVu04eM&#10;qohdV4h5GplwJSUd7OgrxqWgV8TVX4iP1HMTjQJ53LSATYPvhvcUsijTXhOGPQZ/K+XJeXQ+9TbT&#10;jl8by/uGkvbTayM/fOuxf/rdj7/32gPP3Xzy6RuOffP5ex696sArt5/94WuPfPzEbW/de/XXn7n9&#10;2y/cfdXG8M17px47u+ejR2/84w+e+cuvv/yj1x96/8FrHzq799FrDn77xfvefOCaO46t3HZs+cXb&#10;Tv/7n3zn5z/55DffeOTKjdFmUFtzK4bi5rmib89YqR5zDBTC0r+fyrcQ7Zkfmu8vxBxqjO1cwEwa&#10;svSETF1Jtw4LXAoVy1+8Rp1QfrZKlh5qifai4QDaSy3qB5BBn9FSNBb9pBZVpARkoagsIrF+xRZB&#10;OchoL0qO8tMcvRUxYLEAWYngwwANeWSJgZP3OICYxeBSdJo6tjtVXSGzDpV2arpdeiV+qHQxqFXn&#10;0CsMyjZl53atqstoULvsJrdDbzcrrPoOi2aHTbMz6TWujjSvO7LvlhNHbzp09O6TZx6/5ubnb7j1&#10;oaOH7tq9cu3M6KUDvadbtWsnBu5ZmX1s7+rjuxaf3Jp/etfCM1vzz+1elMPAy68fWH330BbwzsHN&#10;tw9uvXlo641Du988vOe1I/teO3Lg5aMHnj+8//G9W/etLt25NAfcs7r4wPryY7tWn9q3SXrv0syd&#10;cxP3r8w9sWedlJKH1hdvmRy+brjv5okh4MqhxqnB2smR3pNDtWP95UO17L5Sek8usSeXPNWsnR3s&#10;v3587JapGQG3T83eNb14z+TC/VNLD0wv3zu1eNfk/O1T83fOL9+1vHbPxtaxvtaxwYG7D+6/ZmVp&#10;uZTv8zjPLi2sFkunp+aeueb6XY3mUCh0aHR4Mhlfb1Sfvv7quXJmsZZPm5Wn12c+efGRqWo869aj&#10;zCmvJe2zZvw2QLowzG2KOvQxp6ES96HzVCU9ZhEVjruMLnV3xKQr+t290WDB52Li2FLYRvqS0cFs&#10;ciiXaqVi5JuJSDXsZ6G1ctFq3FOJOdFPvOCAoaMcNC+0cs/fc+0ffPPtH7z7zPN3XXl8sX/fROXt&#10;R276o49f+Z03nj73t3/yTz/61st3X//+Mw/ed8OZo3uX/+JPf/zmm89Pz4zsaLskjqff15sr5x99&#10;8olz5/51aWZgoi953/VHP3753nO/+KO//OS5v/v46T9+6Y5/+9rT5z5+6tzHT5/76jPn3nv63NuP&#10;//L1R3/x8gN/++T1f/vYNT97/Jq/e+r6f3nx9n9//d5zbz547q2Hzr3/1LkPnj730fPnvvYi6b+9&#10;8/jfvHjvnz5x0+/df+a37zz2/VsO/vD2I793/+k/e/zqnz557Z8/cc0fPXyWx796Rjof/NfP3nju&#10;vYd/ct+pD6/c+MpVu79y3YH3rj/4znX737pm72tX7XrxzNozJxffuuHAmzceeP36fa9eu+flq3c9&#10;d+XGM2fXHrti68o9C8c2FheG6+xRyrYv9bR90WFRJKK2dMKZjdsXJnuPbE7jNSftahwWvKHRvGSH&#10;A5glGB4ig6mJTYLJIZxfUswV7JCizz5VzYl/jyMV70QWKcuZ1ccS5nXMYuTVg0Ei2RvpSDOTLEWC&#10;5WhooJie6C0NF5IYPL0+e7Dj4qxiZ1PbM6jtHu7eOd65c0WjOm41XmvR3mXXP+g1P+G3P+O3veC3&#10;vx5wvhV0fxj3fxj3fpD0fZjyfpjxfZDzvZ/zf5IK/mGy8Afh3LeikTei3gcjhsd6Pa/OZx4f9Jy1&#10;fWnvlz93u/aL3ygFv53yf+K3fzfofdNnucKy44ac8aGByN01z3URzW1x82PlwBPV8IMZ91PV2FXW&#10;7v3tX3ywEPpkc/qVicZtCeejvYnHG4kHS8EbgrrTpp3H9Zcc128/pNu+T9++YehcsWnW/Pb1VGQl&#10;n57NpUZS0q22DJ9NiR2JHYyU7Y59CSmxSbKbkVLOhgYaqXjdA7y7xVseIIOEkS2bIfhslWx97JbI&#10;Frca849pwlDEGsTKFY9i4jBrsW/JUyhByD3dW14e7Jvv62Ud1WOh4Xx6pJAhwxJjQQFkRJ4F2IiH&#10;x0o5Fh2PaaeV9cganKwWgYlKQb4FMAEOzQUFEHjLk6EJmLz6MQziViOkoMOypaoU8GAPUAhmKega&#10;L8e3Jurro73NpGTCDZfS/bl01G4ztnfpO3r07WpDh9bQaTB2mc3d9s8CwA6z1k5qM3gAs9ZtUDrN&#10;Go9VF3AYohiqyDXkKvJikWTsSHltMY816jKHnaaQiP6K/PnTwIBJ7dZ0SfdC6xQWncJkUFmMaqtJ&#10;YyPlUd2ltxlcPkfIaw9SouzQqjp1inZNx7aerh3q8zFgZYdefOXXbvSK7/j6HBG/Mxp0x0OeRNib&#10;jPhSPAqgSnzoV8SDxXXQ4kCwuEpaqnKE//98Axhw2RMypDzOjM9dCHhLPjkG7PeW4uyRyYFItBmO&#10;tuLJoXh6TILsZKY0V2qsNoZ2948dHBw/Ua4cHey/bKD/wNT47n0b+/YsL86LL/JWCyvN+r7RsSPT&#10;M/vGh5caxemy9D31kZzk2eGwoG+oFp4prhwZ4frhnuCVsFfgleDp8Eg5mMJnxM/CkRH/0oqusquw&#10;jZBSLn6awAOFMtsLHiK+D4XQgRqPZ3atkPKIMovuJMcn5B4rStdB4RWedxXJ7Joa2js7ujTYy7bD&#10;UmLt7JsbO7IyI/0e5bZEjSp8VRjYNz2ya3yAbY1RwJ7wi6WfHeQdb+/U8LGVWSkWLt+pTltse+Hx&#10;USLizVg42PZigbM8waFHFqxwOnDzYQx8YdJQe94NESu6Px/bmBoUX/xdmxzYnBnemB5aGm3O9Ffm&#10;h3qHyqnBUnJusEbteD3fyscwGj9n6U4CcswyZVOkAbtSCqf9av58GBjwGaT7iqUw8H9ORSRDBFOl&#10;yKgya1dIx2FFfEWK5uqlg8JS0EXV61BWpOt5e0r2nooUlVHIN8TK53fP3yPtk88FinhV0NQfs4/E&#10;7ENRW3/E1gxZpGuT5RhwwSUdp/uPCJOI1kg9aut+w6dn70SYCqBEhH7l4LR00NahykmsKjPy3a1S&#10;GMmuTFl6oqausKEjqG8PiOG7NNJ10D5DmX5FBBrhIDEhPSFAIS4R/ZVP/UYsPWFTl9/Y6dO3e/Tt&#10;pAFDuxSGNHdmGb5TWXerm9KJTMugdCWveUCEBkXKwOHWp+sTEkOMyMqqKEufTTU2/JaBkH0k4piI&#10;OKbC9umwbTbllS5PFkdvw9bVsGU9bNkMWnaF7QeAiOMgEHUeirkPihhw2LE77NwKOzdkkALAYddq&#10;xLkas60lbGtx6ypp0r6edm5m3btynt3nA8CfxYClMHDMth6Xorz/DxCyLIatSxHbMqkc/Z11aSYd&#10;6mGfaQjmA9bBoG2I1GtqufQNp64uUoe216auWpRlQ1de15HVtKU122KAdntUtyNmaEsgPVNnwtQZ&#10;l8P/TA0yT9lVCYcaay3h1KRClmrQLM2RVy8dCZURUOak6hK/dkeAhuaumLkLClFp1pRZc0/e1FMy&#10;K8pWVdWp7fObhxFp3D0rx31JZ0VkXQ6uz4as82JcYesKQwOijiX5RutFIOqYZyKCVinI7TWOuvXD&#10;Lt3AZzosXbkcNkvXL8uxW3G5sRS49Usn1MWh0gYqIQKiIohr76nZuqsCxGlg8R8SIHy2OgZjtnEB&#10;kIW+TFC6LVnu8dNLoclQKMiyBiX4bLGwFhzS+XVpzUp3jGuLYitAvKwFMnJ4WFpTaCCL9DwEjC2W&#10;lUzhPx3zBSgBxKoERF8sw/NA2/PAiM4PCibhlrEkHJMMjUcR0hbBbEAIxy3f0iwd45aO2qflqZfO&#10;3bq0afnm9tKnh60leUr3AcASDP9qABj2BBssMQE8suhYiedLzo+OVuxUEIxYh0AzdeS025MUUoJ8&#10;TN0us8JmVbkcWq9LH/Aao35zGk8WbfToswFTOWJrRO19EWsraGoEjHX532ikzUTecKSDy9K/2qiT&#10;DnXUY4h5jLj/TqfB6rVYHQadvrtH067WdRi17QblDhV5Y49e361W7mwDNJ1tmq4dqo6Ltd2XGFTb&#10;tT0Xd+34vKZDuvnZqGgD9J3bdR3bjJ3bzV3tLrXCqerBa8WEwoPtjQSSNpOlfbu+/aKebZ83KbZn&#10;w86+YjwXcXlMCrNyh7Fnm0PXmQrYqukgPHVd/OuAy9Bj6e4wduwMmPR+kybusviMyu4Lfz1gVnkN&#10;PVblNrt6R8Kjq6U8pRi2htKl2YFxWfBikvoqYU/O48BKI8Vuw2hL2EwJpy3n95C6NUqfXoPdkY/4&#10;3EaFpWcHLtxUXwkHz9x1SdSuy/ss6c++huXuucTecYFPtQM3w29URB2GUtgjPhWc8zsKIWcjLR16&#10;wGGoRd0xq9qj2lmNuKSPTBQSlXgwG/Jk/Ha8RDgMmDtSqEgCu1k7WQnPVGKj2cBKo7R7uDmbz/T6&#10;3RmnOWhSZ7y26b7SylgfbkkxYCv6rcBYSboANmLoCuk6mjF3f9IXt6pDZk3UYUq4rTGnWRx9KEX9&#10;zWy8mgiN10sz/b19uUQh7C3HApSUI/6IWdNKR8bKGUQEz7zIxyupkVJ0ohbP+fTVqHW8Fm6k7NWY&#10;caYvtmumd3m4gkHAWx//JyPffiZ+y8B2x03ikULxSwfUYJWB5/0mn64NV7YaddRizpxPuhSaLsgX&#10;g5aK/EHfqFXBKqKkkfSUwzYQ8OLEfcggiJgxyIWAOe3WsdtmPPAmfTeX3vFAovKBDwxurBB8EtwJ&#10;HkXAQ/w6A1COWSNsGvETjBgFNhYUGDhVwgBigIyIJgwH4waawsqBvvB2oAw1mgDzrcrp3SuXbi2R&#10;ARMrbXNigBQrSvhFdAqppHwMC7LYXrSCDr3snR0ezEUYCDIBsl4Dw2SwU/U0w+eRzOZksyR/CHm4&#10;GGGLqQScImyGrYkFia2JYYr5SAb/FhMTgxKrFLMPQxOLEP8WgxXLFYsQuxBDELsQwH0q+x0Yndiy&#10;2KYQpKH41Z48tXSECSt+phfGMURIBXEoyBZtYKKE8SqdBN0crY/mI3m3YSDlPzA7tDHS20p4xf3D&#10;aGk94hQXEUNZWNVYpaJTYQTTEfwzENgW5jgjAkeE/WCGhvTLI/1ic8MVI8KovXR94ZqDu7CnGVrW&#10;Ze6NfHpcEmkz++LXbebx+uP7rzy4hcGK8IUy7J4exoYmA4BAigIw0dQyNcwgJi9KwvQxWcwa8yvZ&#10;3JVcOSB9rEX6jGijJMnKZxvLRsez4WbIMRB2LFVTuwZLC5X4UMRRZ1rtPf0J63IrvWeivDlSnK9H&#10;xwv+kawr71KO5T0TxcBkyb9rrLx/urY1Wjow07j28NreqX5kWPAYq0EbohOh37ECjkqkL+4hP9ub&#10;oXA4G9oaa6wNVXmcKMWnKkxQEhyqkDOYvWEHwLZA+VKryBwtDxR2DVfna4nJQmitP39yefTMxtTu&#10;0ep4LjBdiiz0JoGpYngiH5ytxKSQcCM9W01BEE6YQegw1/Q7XU2tD9dgCeJMK1Vz9ezuib6FZj5p&#10;1RU8VtQDxRNBKaYbFcUXYr4Ozo1TLiaUSWe6mTUROkLZmFa8r4euO/vaQ3ejADShkLaoXF9cOvWI&#10;xgLk0UOh8OQb8vlCegST6YAUDemXDCUQp0fhwoFDhkJa8QifOE7kWRdX7ts4tbE4mInm3BbUpiif&#10;8GOZix2APUFoDhs4XhOKIW9uDgpFFyjhdYf33HbqyLWHdsMbo6McBshTKwCGJ8oZ9FP84MsmKbw7&#10;9E38SoIG0hcu1snNxVO7ltFA1JgS1PLg4iQuHw1DRiX6LLrGZwPGKxlUlI2FQl526Co8U8IuBw4b&#10;HZnVkSbMQ42O0HC6ZnukX9DoV2yD7F1ip6IX8hChOQAD4NCQcjIiYCM2W4CBUAIOHfHIemFEUENQ&#10;pOAzO8dXZh+89vLTm0ssYVxlSQ6f/ZMHc4qUUAOmDNgcbR1dmqYWTWDqmRoKoQACWkQ5eaYMOigP&#10;tUw37q7YlMCklZh6lIr5BZ8ZZ9OgkOYUgkaP4LNzsgUxTagT+wkKIDQNfIiDT3OxyYBPR5QDlEOB&#10;QvoVp5DRQOij2GwF8DbXKK0MSneGi60D4QCIRQgcKfFIisARNWrGpIBJCXOHrBDdQn+VlBlH2pRD&#10;BMEyHeTFI93BJylcwTMgBrV/ZhRRICiGD1dC/aaqOVSahswFbemCHeyGEwfWx1o8wgbKA8CVeFUx&#10;a6g6PEiKnYvtnR1F2+EcHuAHbqGDOtEQmlADWXQKA3CCxADyLF4WGusLiSElFvVNxw/ccHQfLCEr&#10;qsggQziHVYAMbCND5mV9uMlkUQKpvMfaSkqXBwpFhUP6hUkeWSzwLHQV5aecDIUYISwBSsiDL6TK&#10;GxmR0lBYLCwx8T8c4DB26DNBaD7DFNorBgsdyklpyDRRSy8sBJeyja55m9x48iCiQP8hDj6twBHR&#10;dCSDoKBs2PFlrBGWrQOTMuhEpAgfNmCM3tEBYaKQFyuXHgEQaEuhGAUIjIs84xKDgjhcgQP/MAx7&#10;cMKjeNnBCfjikemDWwiK31gBGKZEdEoqamebJWHAiMAVEmawEEEB6A40UshSi60FZTJwAj7jpXck&#10;gEaBxkihJlgFTeBAXHTKo5gaBnseoCwmEc7BoUR0x7jggTwjRbAMkIlDevDGFLhV7dCBMjYbmFAO&#10;m1Tiijz6JS/Fz3zWqUalv5DCBs74nWmfA8BrwDDOBd1jvUUAMxh7GGsZhyLpsoqfj3ujwYFMoi8Z&#10;xU1I2s1Fv3u0mAVaqZj4UVhEf8NGbdHvz/v9CYfDr9d7dNqw1RJ3OiJOu6Zth76rw6zsMasV+Cj6&#10;nk5NT4dW0WnWa9Q9nW3bLhLfAG7ffrEI6J4PAFMubocWCOQpB01EjknFed/u9h1dbds7dkgRZREA&#10;plz6QvDObbruDqtWZddrRADYoOgCyMCJ06gTJ4BFANhuUJk0OzXdF+iVF7ss3U5jt7brIm3HhW5j&#10;z3g9P1BM4MuELOqAXhGz6pIOY8Sq8+i7MyFbIeYJ2tU+iyodtOK4hRwavLaBSmJjbmRpotksxGIe&#10;g9esBHDo8KFCVo1X3xkw4dhrMfIHs/5qyOxVfDluatszVrrl2Oo9pzffuP/qP//mmz/7/nsfPXXn&#10;K3de8drdVz1706XP3nD8vYev+/4r999/cu2VW068d/9Vr99y/Kmzu168fv+3Hr/+j9557OMnb77j&#10;+OLj1xy4+9KV244s3HfZ+u1HF7/7yr2/+L2v/dV3X3/h1pMHxnNzRc942tLwKSs+ZSFgSPkMXn27&#10;z9Q53pu6dN/i7rnBTMBUDNvyYWvaa4g61aTluLMad+UCLEPpK78A+omaoYdiS2dpoOcAGVQO1UXD&#10;WWusAhBQWrHni5c1C4cmZFjs0GF/ACgRTaBAOfhijaD/giBtBQJrihLUHpysy5Z2WKJmfcggfYU6&#10;aNKGzLqAWRu06LwmjUuvtGu67boep0HptmjcNoNBq0DhNMpOjbJdp27XaXbqcNVVF/e0fTHiNk0P&#10;1I9urF5x8NCNx0/dfcV1j19306s33/j8VZc9eHjfTcuzZ8cGTvZVj/cWj1dz967OPLpr4YUDG68f&#10;2/3G8T2vHtp4YffiM2tTL6xNv7Q28+L6HPDC+vxzG/PPbiw+ubHwxObSU3s2nt6/+5Fd63cuzd04&#10;PX7D1NhNs+O3L0zfsTh1z8rsPatzt89PXDvWf/34wC2zY2f6KnctzzywsXjlUONIMSUd860XDxQS&#10;G4XoajG+Xoiv5WOrmehyIrQYCyyGA2uJ6J5s9nitdnlr8MrBkauGRq8bnrxpdOrmoYnbhqduH5m+&#10;ZXSaxxsmpm+emb95cenKyanFZML6+V+/++iho5Oj958+0Qi4l6ula9bWh7zBmVQ2o9EPhUJXrKxM&#10;pRJr9crxmYn5SjasbltpFt565PYfvf/y47dcHtS3Jd2GmNMQsetE0BdAt/0mJRkRGMavz/htlbiv&#10;ng71JgP413GrMedxlINeUnaMoF7N1sGWwk4ClAKeWiTAnkNaDrmD0u3rbjRzoBBmsaRc6uXB4q2X&#10;7X33qbv/4ocfvvbgDYfmGkWXYqYc/JNvvXbu539+7k9+588+fPvarZWAsm11qLkxN6pXda6tL/7F&#10;3/z03a99sLh7w59OJmq1YD4/u2v37//0T9948XEcyY3Ryot3XXXu53/6N9967Z+/89pfvv3QLz55&#10;9t8+ke9z/saL57724r99+NzPv/LUv7z12D89d/s/PXXj/3r8un988oafP3vrv71817lX7vu3V+87&#10;987j5959/NxXnj73wbPn3nv6X9985G+fvfvPH7vxR3ed/MFth79384HfuuPoHz50+V88dd1fPn09&#10;6R89fPYPHjzzN8/fTOZnz930r2/f/41rdz2y0XrlyoOv3XjpG7dc9soNJ5+/7tiz1xx5/PJ99x5f&#10;u+3Q4i0H5q/bNXn58uDR6druwcxyPTJVjQ2WMvl4xOe02i1ah8Pg9dm8fovLow+xeJOu0f784lR9&#10;YagsnQxuZnBbFppFLDfhKQgXABA2EmYGhgrWC4CVQoqxJALArHTesKQsOtY4y5/Fy5rFLhKmHauY&#10;qr5UOB/wZv2+Siw8XC6M10vD+OO5+Gg+VvfaKmZVSd1ZU3b0de/sb79kvHPnsqL9hEVzlUN7k898&#10;V8B6n9/2sN/6lN/xfMDxUtDxcsj+asT5atz5WsL1asrxcsr1ZtT9vUjq+6H06173s0nvTRHtVWnt&#10;IwvJO0c91+bVu5T/7YTi//tM3PROxvOy1/iyw/Bs0HLScsmxUNd9g+EnJrLXxg2nnR03hPW3RE3P&#10;tjKvjJav8egus/X85pGNc8898Be3XP7RvoXbsq5rI/or/aqrfaorPYpLLTuPG3YcNbcfsvbsMves&#10;O/W7o96D1fzhVmNXs3ehWhwtSL+c8HbG4OGNzKtZ7Hi8i9myhIEhbVMeCyl5dkI2NDZAkAFe6MI2&#10;wEACaC5sFYwK7BPSjMOI3chkYb0zQcKUZb5EyXJ/DYOTyaIQE1GyGwuZ8XJevLVZU6wyEZQV/10h&#10;AroUnl9rU7US73He72JJgkPz4XyaNzsAcjXsh5RojgEAhbFSbqZeoVXe62TXpSHdNRMRasGhnHza&#10;aWVPTtgN5aB1qpZY7C8OZiVTf7ySnayXB3I5a0+PpUtl7FQbO8UJYJNF+hKw3aZzigCwVe90mHyA&#10;VS9t5EaVx6zx2XRhtM9nywadBTkGXAg40wFn0u9I+OxxcRe0CAMD4jSwODpMxqzxaHusZukDvTZA&#10;DjC76MWotmp7jJT4neGgO0rXyg6tOBnctUPZjTmwU9O1Qy0CwJpuk0Flg4jd6D0fx/U5IgFXTJwJ&#10;FiFhcSxYnAwWYWCaCJBPNkvngKXAsD30f7oC2mwIWk1hmzkCWE1R+TPAaa8rHwn1BvBKA9UEKzjR&#10;HwrXg+FmLDGYyk1Kt0Dnp9PF2ULvcn1w1+DE4bGZyyrVYwOtM62+fROjW/s29u9dWV4YbC62qvun&#10;J/aNj+4ZHtsaGFxp1marqfF8cCTrGclJJ33xSkhxCa8/sveh685ec3AXTiLuIU4KvuGB2TGqKEED&#10;8W7QRnzJtaGG+OmMPQQcPB10FdeGQkpAZrcRHiWFpDyCA+C7sdXgFB+an8CLhA6P+LMgT+Lksh3J&#10;R+fZfFgmYtsRdu/u6eH98+N4Z8JtxFwHAc5pCFnokxfnKMjsnhgkxc8Sv63Bs7TRVbKHF6cw6THa&#10;2d/E7wMQwbpAV/FbhccnamGDWjIwwHonTzmGOpgA1gt52ACggxGOKT5Wy458dvNzKx+baBRmB6ri&#10;EPBYb66ZjfQX4kujzc2Z4elWmcdaMvA5Q3tYjkpKp13l2FjM0h0/D1IsU5GUYmyfgnTOUgbpiPCv&#10;pnIwJitfZJqWPh0qBUdlkO/glb8hmhNnN0UqB2Okz4g6P7sO162RbpCWvoyrHxVfCA4apYCWDOLM&#10;YgsImhryxzKljxPTtf2zb6nKFKqfBbSKHm1N3L8aMDbJixPJ4ijt+eivdH5XPgwKtyJMyHjlY7sR&#10;U1dYPrkbJCPkwPClaNNnQCGyQmhyKDFOW6c6I59BzLl1GRlSTk3Mrg5blUFLDxCGrCzeFMN3SJ+k&#10;lc46i9GdT6Xor/TNV3G1rxQVO596tS23runWNdyGpsfY8pkHApaRkG0ibJuN2Oelj+Y6peuXo7bN&#10;iHUratsVte2J2PeFbAeD9oMhx6GQ40DYeTDiOhBx74+49wJh166QawMIOtcCjlW/fSlgW4nZpOCu&#10;iPImbRsp+2bGuSvr+iwAbF0FYpYVCcyrEctKyLwQtEgnj88Dj4A4JiuqSMl79JMu7YgU5dWVAbu2&#10;ZNMULaq8SZE1dKcBfVdK15kEtB0JUh6lwraovi0CGNqjQlcl6AgiTERqVURsyjBgVYQsigBy9psK&#10;4musPmPeqy948cfllGmyKmLS5d6alHzXrjQXpp6kqTtn7C4App6STVX3GAaC1nH5yO8Mgj0f95UG&#10;xUjNCxGbdKA5ahdHnKXzzdLRZ9eK/N3i5ZhzMWJn+Ix90msY9xhQYKHDUhoySVcZizRqlT5zGzaP&#10;Ue7TSdMt3XH96T3P8nXl0se2+6T/mZC/euv87CvXAqT/nJBBJisFeqH2vx+ZlbuW8iKYCvxqQBQ9&#10;FPdjmzvTLnUpYKoBbuki5bz4ZwhzV8LWwzKRVqhHW/fJ53dF4Jb1GPzsjCwgqighI4BCEQAGWNrn&#10;j9WKsOt5BPkOgE/vuIY9mI/ZxpPOKTKwTYkI+pIyBEqQjxT9lb63XZQXb9KuSthVMYc6LgLA0qXQ&#10;0ulwKQAM2qf/dCJHqUX0lypKBMNiOL/Kj9gl2DHOn8sXu0rEOkDKI1Zu1DaIWICIrTfpy6cCSflg&#10;bqEUr1aSjVpqoDc97DOlgpZc1FFLuPoSrv6ovS9oli4wkHZRVULsIeTP3xOA9nqMIb8lZNdajQql&#10;9JuFol3VvsPYo1ds7+m8qEOxvVvV1t11yY62Cy5sv+jLHRdfoGi7UNl+QffOL6g6v2RQXaTq/ML2&#10;C/5vTcclFpXCpdPZVCpde7u2rc2pVkesjpDJ6tMZA1pz1hUYy9emys20zav44oXK7Rf0bP+i26Qc&#10;rGXnRpu9uajLqNB0XAQYFTs8ZlXYZaRE3X6hcueXLao2t1YVMpnK4XDG6ypHghmvQ3HhF4ztF9t6&#10;djpUbRGbthRx4kHhp/mN3R5dR8qpz3vNJTlomnUbUw7pn7J54QVMyqTblMeYcpkDZrXPqIzYjUmP&#10;TXjRuraLXdquStwfsevNXZckXPjhailsWYjUIja2AJ96W8LaUw6aoxYVtRi1wqsXv8fxEqWEjnDs&#10;s34bdnAh5MQxqGIg6RQYa5VUcKiWGSjFmMK0T1cMGtMuFdT6k75mzNsfDS43qsu99YrHIy74yoc8&#10;rXxyoJiuRH1pr4VB1WOeoZwUEMo4tCWPfiwXHE770nZNLR5oZuMgV+JB8VMXbfsLKQqXxwY2Z8aG&#10;K7mM3ym+BNxIRTNuy3AusdBXnazk6lGf9OWVqLuV8k1W44y0GrFkPaqQccdoyXdsbWjfXFO6nVj+&#10;7VX8TiF+pMD0xxpg7BgTAK4R9gG1GbexHvfWYk7pv2McKLF0U3lJ/rJvK+MH+tK+Zko6bSwOuZbD&#10;0mXI0r/eRx2kIOf9prRbF7MpeRdmvQZKMh49GRDApxzZwgOp+CUF3pB52KRC+HAIJzgYFAJYLfgq&#10;4pdZrBmsKOYLnwQcKGDiYMpgXWHlgElbKECTQYGMowIFhok/A0FAuEAApg+WGTTFDz24PUImsAEO&#10;1Gbkg1+wdN5NAg35kO6aGpiophtJjxg1mf5sQJz6RUSD+dBkb2p5uDLdyJCnCgRhLI4XU1ilGJGY&#10;m7hG2KlYogAGX0O+BBWDD7tzXr6zFEO26LWBg42IYUrh5mhLxEWopRWWK04XrTBGKcfvEoFVUuhQ&#10;Ag69UC4MWQAi2JfjxUR/MtCMuccK0eX+0lQl2Rt2DKYDGyO9C8183m0AKN8z2RrOhmoh+0RJColh&#10;sNIv3YmAEOzhyFFCR9RiPUOZFK7A8ak6MLvFQHrDHvgkxczNOk20gp8N+ZQzJZBNWHW1sPSLObJl&#10;aphZlJB5YSJQS1YlNu7qSBPTFjW48uDWvddcxkxRJfCFNcwEoRhMK7rBo1AeSNFkbbRva3xwqprv&#10;l7+viUykmIfb3Ay75yqp/qh7MOJcrCRX6umRhLvpM/GWKntU1YB6suTfPV7YNVacKvuG0o7xgrsa&#10;0C42o9OV4GDKutSXWB1IztejeydrJ9cn9071zzdyiBRApDO19Gxvhp0BkYpTvCKzNlS9bGt+ZaC8&#10;NdbYHK1TCDK14JOhbSvhReb1iHM0Lx3kBX9jtHp0bmhruLzQm1xqpHeNVPaM1ZabmYl8EFjrz+8e&#10;rS7WU2NZP0DJWC4wlgsXvSaArQaALD1CanWwMllm9n1UMem7xptHl8bpnUlBPY4uTV+xdx2/iInb&#10;NT4gtBTvHaVFx5hlFBWlYqJTNj3zfnBu/PTm0p7JIeHAMPXgoB7gUEXz8+ElkNFJVBGtgAiTTkoe&#10;oAolQc/RCqFRQmOFI0QJqwayQs14FAEqMmggPMPY2nAzbtEy3SxVdgAWO9sa+zn6I7wg9gFWOhmW&#10;OQisbmhCBEWFiNDevNtCCWzAv/AhYZIRSUGyiDfnlgIz0Gd7YVvYNTUkNgoUjO7oWrhVIqREFygh&#10;uxapcAJhA3zxS8p5oDnIVAFoOMosaIoNmVZ3XXkpzWkFw+IsI92J7UiQAp+VArLoi5RH0CBLLY9U&#10;UUITyMIe5Rvj/eyWdAcpEYZhXAyKRxgQvfOYthvwRe88c/zUxiISQNpICfkgbXQD4SA6Zidh0bLS&#10;ybCckRUIpOxgTCtiREkyDiMOszgfjCIhZ1SCWQMHCkw0BMXWhHPOJgkFpp6+0BkQmCaq6J0Uamw7&#10;qBZEaEhGqBDsiXAm84XOUEJz2kIKHd4a62c2Ye/mEwfJo4TkwaEtrDLp1Io765hHtiBSJIDAURjm&#10;FFEjRsrJCN8eBPYThIZSgUCG/efY2tzx9XmEiRiRPFUoCcog5oKG9EXXMEaGNYUQkA+AZOBHjJ2B&#10;wDPpTG8BfuiR6YA+PaIMdMHEwRsAS3RBLQrA2xMESnhkb7ziwKb4l3D6hQFGgWLAJ0zCDJqJPjAc&#10;BAgn9MWyQrxwIl40QNysgZ8bj+0/tjzDukakrDhWpXgxCeYZC1ODkGkIEaix2MFk7hBsC4WJSwdb&#10;hUhZdMgElUNuMC9ex0gSzuGHEsYogi4oHgACrcSCoiGYEbOaDZ8XwaGlqXn53vIjKzNIFQr0gszF&#10;umCMCIQ8Y6eVeKcL4SAuMBHLPVefvv3y4yA4eqT/MqQWHJrQHU14WYBD735dN/InAw5kL9+3funW&#10;EjiUQOc859ABjUcsGWFQMRZKWEoABEkRuxgjfQl9IMO4mBdh0ghRMHCYB8QeRSHU6Is8lOkXCoBg&#10;lbbQpBCCiIUZpyOIQFbMMuMV9NlAWOYgQwQx0gQKpBAHDWQYQD5U0TVo1IpRUM58RS2a8/MCY2Lg&#10;4EBcaCCPANzSHCIwLNYLFFhEEAEZNkRDMXBYOrg4CdsIikckzOyDhmRoBWY56hmt5MfrJQxg8Q0U&#10;DONGJoadjwE8Us1L4QTp3zGdmMphmyHrcwb16rjFkHZYcm57OeBpxsND2eRIPj2YSZCpR4Mpuzlm&#10;1mecVhASNlNQr49brRGLxafTBQyGuNOR8rjDDpumDdepy65VO3TS93cNii7pJK6yy2bS61Q9HTsu&#10;Eed6O3duU3V3aBRdIvoLiOO/54/8irgvQJOejp0CWavsFnFfmgsQAWBq1R07tV3tdIcHJ1J6dxi0&#10;ZAAyQafNb7dYtSrKnSaNtufioFsbC5h8DpXH0mPR7DB0X2LXdoxUM325aMptcao6HMr2sEWbdplj&#10;Dn3UrY/6dGG3zu9Q+GxKUlrZDTtzMWdvIZAMWlJh81A9Xc35wCkmPQG7Luw0RN2mpMcsRci8ppTH&#10;iA0vXWzr0/dGrM2opeBWpS3tgwnbnrHS11988Pk7rrhiY3LvSPHodP2K1eG7T6y8dffZbzx5yx+/&#10;/+Rff+2F7z198zNXbDx0fO7l6/Z+9f4zV6/337R/4sdvP/q1p2566rqDz9xw8P7T67/77qNPXLP/&#10;jXsue/fBqz9+8sbffPV+at+45/I3H77m0l3TTZRDc4nH3D5cja7ONKZamULcVorZkgF9yNYddilr&#10;KddgLdqbdked6mJY+l8HFBJlRrXQNLFs0VJKyIiVhUJClRLWlNhCweQRbRfIECEFhxLwWSCkQYOC&#10;/QHXAPosEDBZfWgy1NB89hCWg0fd4dN2sehYPqh31KRL2kw5j0P6RwS3LWI1hMzSd6xDctwA79Km&#10;7rJquhx6hcusdtsMaoV0W3hnx/b29os6Oi7s7Lygu+dCQKPapui80GZS9lVy67Mz+5ZXj2zuuerA&#10;kbuPHXn01PHnrjjzwtVnHj955PaNpcuH+45UMjfPjN42N3rPwtgDi2MPLo7dPz9838zgfVN9D443&#10;HxqrPzTR9/Bk66HJgfsn+++d6L9rcvCOyaH7Fqce3Vp5aHP1jsXZG6bGrpsYuWF6FLhmvP+GyaFb&#10;FyageWagdrK3cGmztD8bO92qXDvWT8mBXHwt6l0JuhbDrqmwayzsGg06gDG/c9TnGHHbhh22Aat5&#10;yuNdiyUO5EpHy70nas3T9cGzzaHLq31X1geubg5d3Rq+sn/4yqHRayamrp2dW06nNiqlvEG72dcb&#10;6GlfH5A+OvPw1WdPTM4MuIN5vWk4GFmtVi9bWLjr6OF7Lz02lohsYGaUkw9ddfLdx+9657E7P3ju&#10;/pFCKOnQRe2asFVFmnQb0OeES08+YlMHTD0hi1K+2csGlCLO3mSAVcN8sV1Ugt5qyJf3OMTWQSFT&#10;GTFqE1ZjweukqjfCG8o3Uc+OVhP1lDcXMPelPQcWhx664dTbT9314fMP/PF33nn0hhNX7Zu5fHP8&#10;kesO/fJPv/PPv/vNf/z+N+4+dCChUV70uc9pt1/cV8qODPRVm7UDp46/8clH3/j9n6xferK1vDK4&#10;tpkcHr/78cd/+Xd/vWesNZrwv3rntb//zrP/8ptfOfeTj//mg6f/6ePnfv6NF/7tWy+f+85r//6d&#10;1/7lm6/8w9de+Of3n/7la/f9+wu3//zpm/7lqRv/9Zlbf/nCHf/24t2/fPHuc288cu7NR8699fi5&#10;t58g/cWrD/7dM3f9xaM3/vDWo9+7+cB3b9r/23ce++NHrvirZ27462dv/Munr//pk9f+0cNnyZP+&#10;3Yu3/sMrdzy53ljy9cwlPHPF1GwpPZ6JjmYiE/n4SA47zdtM+Bpxby3qLgXtGbf084vPIN0n57Sa&#10;+LPabYFoMFNMJwtJd8ilt6o7ei7M5oPzs625idpkX3amPztTT0n/aBJ0YFdgL2EXYV2QSnaFfOoO&#10;ww/bAyMEaxALRCqp5QfSkp3/q69U8VZiPVIizslRy0KmvB4PZLyutNtdioSHSvnJZmW0lhsqp8cr&#10;qdlKpubSxzovTrVfVO/ZKWLAwzsvWtV27DF2HrOrL3PprnLob7DrbrMb7nEa77ZrH3DqHvYaHg+a&#10;Ho9YnohbnojZnojYn3Tbn40EbvIYrk5bl/zbhwNfPrMePbsrftvh0tEB46Tp/55T/bfLg123JYw3&#10;B9Q3RQ3XFWzHoso7+kOPTeWPuTpmt/1f+7UXnXEpPlwb/9rW9BP9+beWRs69/vS5b7/3iyfu/tsH&#10;bnh9ZeCahHFL9YXDpovPentO2toO67cdtXbuNexc07UvW9V7Yr4Trdrp8ZFDI4OrzdoEYpQ/4jtd&#10;l666wXYC2Kl4ibN3sRmyv5Gy15HBmBG/zLATIlU2RrZQNjfkicHARscjOyF7JkBzpBrS9eDaC5uW&#10;qWHuMC8BJohZw6rEYgQw0TEgMTXDBg3rKOuysYIAllLJ727EQgPpOG/t8VJuOJfikUJxd0JfIsIj&#10;ixFMVhy1vNlrYb9YgJSzNkkpF23nGtWZ3vJUtThWzIJAR1gFWALgCPMAtIlyvpWM8lj0OUKGTl5t&#10;9ZirEZf+UW+snJmsl8erVYdKZVdozd2A3txlsvZYbCqHTe20ah1mndWstdsMLpf8tV2nWbrEwaYP&#10;2g0hlynusSR54fC2CTgKAUc+7C5EvHkBQVfGZ0+6zFGHMew0RcCnFXm3JQZQYtP75SPFdpPGZtU7&#10;7UY3YFRbNd0GncLkd4bD3ji1qk4dj3qluadNrWiXbo0WoOo0qLuM2h6zTmGBjrjb2SFf6QyrgluR&#10;eu3h80eBRQBY3Ahtlb8NLM4BQ8Fq8v6fAsAGrc9iDMnR37BJHzIbwg5ryuPMiQBw0F+JsyvEW+cD&#10;wKGYBIHYUDA+HM1MZCsLvQO7B8aO9/efHRm6stnYMzywunt1z/611bXxoc2x/v3TE1tDA0u1xmyx&#10;NFcpLNSzM5XYWN7Xn5T+s1z4U7gw+FA4qrwahGOFR4OLh0uC/4Ibu296hN0DfNSPzUQ4MlQdnBtn&#10;D0EhQcZzoQqgCneSR/Yc6EMcHYYsaPQFHdwcvLYji1Org3UQwNwzNTxZybKacLhwT1howjgXpu/e&#10;2dH7rj3z+G3X4bOwBbGaWHQ03z8zivMLM3hb9Ei/EMdFBRgOJfi5LBn6reJW5yQnDguZBQh9LHMA&#10;VwVSeIW4h6sjTUp2TQ2RssYFJrUY4cJQp2uWP70LPgGaY4TTfLSa4ZWX8dsidh32Xm8qiBkproAe&#10;683V5K/mT/WVlsf6JpvFVj7WzEY+p9sZ1LQF9W0hXYcUBtZ3SpFgQ5cU1zR2x6SAqFIKAFtVUthM&#10;ipx1STfE/u8gTgzLcV8Jx9QZN3bEAKeqaFMV7IqiVSkFa8m71NKHbKVIrUb6Dit5j7bm1lfliIsI&#10;iIqwmYicicjogDi3RyupuaroUOX+4+5lRU46y6spudQl6FNu7sm6NWWPoeY39JKCDw7l8olkKQD8&#10;n6O/EtuG9qjMsDR8QIqFd0cAJCMC5FKJDOcRRAawdMcRkRx8KgTNNb+lRuozl6WbafXS5a52+bOg&#10;VlVGupRYmZfCb6qaFMqSPnvccqoH3KoBl0b60i2pVzPk1g45evrsyhbl5P26Eb9xLGQcD5rHXLqW&#10;ALd+0GscDZinwra5qGMpYl+Uj9tKH+KNWDeitl1xx56Ec3/Iuidk3xuy7wk79sofA94Tce0CxAeA&#10;o+5N8QFgn3XBY57xGGfj9o2EdV0K7pqWQvrFoH4+qFsgjVvWPo37yhA1L8uw6NVNeg0TfsOk3zQV&#10;ME5JNyTrJzz6cbdmlJSSoGUmbJmV7kk2TfvN46bunKE7aehMaDtimp0R5Y6QcltQsT2o2h4iFXnK&#10;9V0JC7OjyolP0oprnJkgpokZAbQ7Aro2v7EzJKZJPrHtp0TcAyxOWPqNlQDvMnMtZOn1GcpkwtY6&#10;KbUOlfSfCpICqEoWZdnSI6UONdoyELKORhxTMYd8Atg+FwGsUhg4bJHC2xHLihQAtq5JAWCbFAOO&#10;ixiwQzoNHLMvRR0LpBH7fNQ2T3NmLWQaRZkDhmG/Xor1ijPuUesEEDaPUUuVKPdIlz9Leu6VbyQW&#10;4VIpNqltJhzjcftY1Cqd6BWRUZBRIauiZlP2OtUtj77fZ/w04gu4VNKRYpeq16OuezUNn7YJ+HVN&#10;1oK4GVuWZ9zQjkhR+zgLCnEhKHHGXUgMTOm0ek/Jo62HzAPSvcfOiZRrMu2eEmeORcg5YoG3qZRr&#10;NuOZFWfZz8eG3fLRYUAKAJtgT7r7muGIU7zyCd2GU9l0KBr2njqpS9WHHBBUwjEds01CWY6XS5Fy&#10;xEWnbpRf23Bq6nZ12a6W7hsQh5VZX07pDvCiV7pHXQqZuxRSdNlrGPDo+2jC5LLonJpel7bu0TeZ&#10;dyg4tVWXrsYWxL7BpmHsSorj/ihP0FwJW2tRGz5yJWwp+/Q51cUOvyG7Nn5478LJemqsEhvCTT6w&#10;uOvA0uqBpfX9i2v7Fzf2LGzuWdjaM797oDjSXxhpZIZKkb6Yq+RQRzU7nF0XGvUdTkOnw9DpAshr&#10;2+yanRbVDoNN7Q45wjFPxGO2GZU98pXOO7XdO60affe29o6Ldhh6VBa1Rt3Rpti5jVp153Zt93ZF&#10;25fbLv6fPW2fN2u3AarOL2nbL3HptVG7zWfQ63bu7Pryl9Xbttl7FB6NPmy2ZZz+kj/ajGZqwYRf&#10;Zez+/Je9BpVyx5e6L/k8xr3Porao2gzd22yaDn3XJWblTo9JGXFh3Ric+m5tx0U9F/0G7m4jFV8e&#10;GezPpauxYD7gNnfuCJrUMbsh4TRlfNa01xI0K1wa6VtHvTFP1KKKW5Vxq5o0ZlElbJq0y5DzmnHb&#10;BouxkUoa/IBJmfZZ8wFnyKqN2PWVuJ+MXdWeC0jh24hNW0t4xanTnEdXDVunaomN8epsPcWSTti1&#10;cZlmOSTdcccLm1c171HespJXb9dJH9YNSXc+y5aaIRf2FhP+vmJ8pJZq5f2VsLkWMQylHSMZe439&#10;N2objjrLNt1ozDeXT6dN2lLQNVBMD1dypag/7bGWI9INh82kf6KCeyN9bBUYTvvGcsFWzJl1yh9j&#10;S4Va2QSjiNqMfpMKEQ1XMuWIf2G4sTk12peLyT8ZaCivYbJUc32JUG/EN5CONuOBtMMYNSvTTi2G&#10;bClgmqzGm0ln3qfbmqweWRnKebXj5fhYOYkZMV3PbYy2JqrpWtgDPzlMTqs6ZtYg20bM35cKkFYj&#10;rlJA+gZwK+UbLkamainytYhjupHBPu6Nuwo+U9yuyrh09YR7MBvsS/tiFkUpZM17jV7tzqi5Z7Qc&#10;Wx2uzjSzYFKLYZ1yaantzwZ6o06/vj3tMmEeYZeI31awlpAPgAdCObYLVVX5xAmzQ15GDjDSSthZ&#10;j0r5StAVNimKPjv5wUyU8qzLnPWYygHpZx0aAuJXHhzC87+J0534JQiCeDIh+VZVLCrMI8EAXePS&#10;CH4wmJLyLYsg4xHBCSxRhc10fH12ZaQ6UoyPVbCr8khGnMAuBqQPJLfSQfL75kYmasmkQ9efCeEe&#10;z9Sk/1ye7c3tmRw6tTGPkVcJ2PGOxovSj+mthHRCd6oiRS8wYbH8evEV3BbpyzpuC4OSTM9WFTOx&#10;JR8XHpfPEFOLN7Uin4SjHJMXYxQrVvrcjtc21yiBsyxfmTWST2DIIij6IqW7hVZhY6Qx24Cr3Ppo&#10;7+pgbaQQgc+UQzOaj91x+eEnb73m8NLYRCm51CpDuRJwittTMa/TdgNcwSp9CdsawM1jCLWQO+cy&#10;S5eIxvxeZTsKduulh++96jQUmL6ERcuUST6hHCyU/NJKlrHgajIvyFmYyEIHZpslYHGgxto8ujp7&#10;48mDZ/dvHFubY0IzbuNgLjJWSpD2Jf08Fv3Wub7iaDFej3vrMc9oKTHdmx3KR6WfJGL+G47tv/uK&#10;U2d2rzJ2OMSIX26WegMOHP6BmAeYKSWmCpFev7nhM0/lgnvHq9OV4GTJvzGcA0Zz7oGkbaYaKrgV&#10;y63kXG9kMGVfbMaB8YJ3fSg/kvFPVmLLfYWl/jxeCvnJYmy8FOmPe/bP9p9en9k92Vhq5kfywdEs&#10;01Scq2f3TvUfmB1Z7CuMFeLT1RSzMF6MXbV//fDC6HyjMJQJDqSCw9kQcyFFlEtRumhG7PWQlR1j&#10;NBugZKYSr/iMpFsj1cVGBoTBpGco5SXdGmv0xT1QkI93Y83YUD/yzZh3qpJcaBbZfzIOPfmVgWot&#10;5GRyUQ8cm0vXF5hHHplWJhoQHjuATiI35gtlwxcaLdC2d0H+xO+A/Jkc5lcKJoXceFx3Xn4CUuik&#10;OPuLHopfBJh6SNEX+Wn546MAOsmk4PmgVBDHL6L36VoemqSSo1VMQQfKeGWkNEHncZzQHLFS0B80&#10;B8UQfhfuDTt5zKplzbK9sIrZB9AoEPCIWO/SldHy933ZBmGPzSRqVOHFMUDKSz7ptnAoz8uXztEL&#10;xAF8J+jgYh1fn4cypPD3cLdwsXhkVwHYN9hq4IdaeKDTPTMjBxcnlwZ7eb+wNbGHsKEBkII3diHh&#10;NKL/tIIUTchA5M4rTrL5kGdXZFEAgg3GSEf0SJ6lAQM0Z2h0DVk65XUmBkvDqEUDPrsczSkXp4pp&#10;iJTwSGFJCERsj/AGWThhebLNMkFb8hfXmF9mlrVMnpeIFIv12aklDesVyIe5YI4o2T87ds3BXZfv&#10;WUOSBa8NTJbeZVvLzBpTL71cgi7xpV42KHxgNgf2Q5DZo5gI3Gk2SWl/kC85oNOs08QUsFeAz4yI&#10;I7Poj/ilCW1ksugdHJpAhAzlFLILoc/gkz+9ufSVpx6+7vCemEkt/oP72PIMKfsVyrbcX2O6mQiG&#10;zKSgTsgQCSAKhi9ZBRkpNjBblz4yTfkVBzbZTqVXiUe6tVvaWhOBvoRkQjBkpA2OpIGZKHOH0CCL&#10;pqHkyAeQdmD5n2nEykLJkYCItlKInjNqNkYmC3GRsvkn7HrokGfRwRuiRmeW+qWPF7DEeGGhxgF9&#10;zwPXXv7YrdcyFiaXlwWKAW/wwzTBIfwITPjhxVHyO1hlEEGeEJREGnKzAL2qjpNr8x8+/8RNxw/Q&#10;ROztSJtlKP61iKWKqCkUIXmaiP9DYm0iSdBI2QqQpDTdEQ/GCdp4eHFKusuhJsV0KYcTZAWfjAip&#10;os+SrOTQC6sVwELg0da1DUnunh5mIVDCGClk7DecOIDGUgKgrgALZ+/sKK9ssUAENQAEEZ2FHzql&#10;R6HkYo3QNVU8kgGTWsSLVcDCEe96asPyJzNYueBAhCqmnnmHMSTMshL2Bm0ZGk1AEDgATaADGwyQ&#10;DLzBIfYDaDAjFjWtwIfJoEEBJyxYCEKfJuDQBayKEcGM6Bo6opVb1c4yx7wBByZhQ1KYkAsEytmv&#10;0BDxOy+ciFHTECJImOb0znjhHBykQUMhLgBqktbJmw/4SJipIQWZVhCEDbiCJhzumhpaHqpDAbLU&#10;MlI4YVchD880oRx+sFohGLVI/5830yiBUPBL/35XxIaX7kgwQnakmMr77DgFWLxj1UJ/ITFZL2/O&#10;jCwMNksIx2as0280gE0ufc034Mj6nBX02W0fzMRayWjCqo+Z9c14cDCTKAdcWZf06Ye0wxLQ9gR1&#10;qpzbWg35ygGPvasjZNDFbLaI1ZRwOIohfzEYTLjs1p5ut1blMxu9Jp1VrdR17VS37QB03R3Kzrbu&#10;tu1AT/sOoGvntvZtF23/7NpnYOclF4pDvd3tO8hf+MXf+MKv/XfSzp3b1D2dis629u0Xkxd3PgNg&#10;ihhwT/t26Ot62rRd7aqObar2HXhqDoPW7zBRjjdn0Silz/RZTWaNHA82Ks3qnQO15EgzG/ebgk5N&#10;3GsM2rVeszLltSQ90uVDdkWbW9OFGFNuS8ii7suHE34DaI1CcKCSyEasfqvSZ+2OuvXFhNNr7gk6&#10;lKONbD5mt2vbaplAIebNhl0przXmNEYd+oTLmPay0KR/A+1LYl85ygFTf8q90JeZqcSqfmMj6sJW&#10;SdnUIX0bxslSI73WTJ9ZGf7+yw9+8vRtHz583TeevOl3Xrv3W0/ecNvukYmI+sBo9uR8/eOnb3nt&#10;njOv3HX6Oy/f89g1e9564OzTNx584PLV245Okz53y6HHr9t67d4Tf/D1p//29796xzV7hyqe/qJz&#10;qhVr5hxJjxIIWtqKEXMz6ynHbCmvNhc0NrPekUocBwQjsOCzSB/iiWO3uwp+NFn6J85SxI2HiMsJ&#10;pDzmuMMYxigNudGieiyEp5bz2qLyvdl+g5IlWQg50WcwUenhcmIgG4459BIFrw3vNWTWIOSc30Hq&#10;0XZP1ovHN5fm+mtMAZSFC8kUxG16tLoRDzek04du2e215IJOt07hNiq8Jo3XrHIbcNXbdV3ble0X&#10;7bjoS9K/DnTu6O7e3tl2wY4dX9y+/TeAnTu/sP3i31Ar2nxOq9tmdhqMzWLlzIEDl6+t3rh3697j&#10;Rx6/4sxz117x7FWXP3XmxOMnDx3tq+4vZ9YTocWAY8nv2Ix7Dxfip3sz1/eXbm6Vbxqo3DzYe9Ng&#10;740DtesHeq8eqJ3tr904NXrv2uJ9Gyu3Ls1ePzN5zdT4dbPjV08MXzbYvHy4dcPsxHXTYyf7avsK&#10;6T2F1GYmtp6KHKjkTg029pezY05zy6ge9VgHvLYGTpbDXLOb6jL0WkwVoz6vVPQajONe31IssZEp&#10;7C5U9lfqR2p9B0vVI9Xe4/W+482+Y339JwYHT4+NXzYz1XA5xhORzb56zm5sRqWvt1yxb3O51btS&#10;7Z3LFNNa/Ynp6dOLcwdGh9554J4HzhzfO9bcHKzee+bI6/ff/NxtV733+N2v3XfToYUhnJqYTSku&#10;rCoE8DdxD+3oM3aRdC2BtjPttRSCLrQdIJN1mJNGfdpsrAd8g6n4QDLWikdIiz5Hyi59xp59shxi&#10;7/Li3vZlA1k/24gy49KsDBafu/3K33r3+XcfvuWqPbM/+erLX3/xwZX+zGXr4z94++lzP/2dc3/x&#10;k9sP7fr4vvv/6bs/eOKaq5cGmmGf44sXfd7sc+QG+szx2O6zV7z+rW9P7d3TvzRz6a1X1abqe09s&#10;/NPP/ujvf/8Hh6YHTy2MvHbb2XP/9Md/99ELf/HmI//00bM//+R5KQD83dfOfe+1X3z75X/8xgv/&#10;/NFT59556Nyrd/3b87f94pmbf/7sLf/6/G2/fOGOX7xw+7nXHjj3OvDQuTce/vc3HvrFK/f93dO3&#10;/sWjN373luPfvOnIt24+/IO7Lv2jR6/9y+du/tlzt/zVMzf8zfO3/sEjV/7ZU9f//sNX/N2r9/z1&#10;i3dc1Yp4/sfn1P/z/6O64ILuL315+//4Hzv+56/1XHiB8uKL2770he6LL1Rsv0TTvtOk6LZppPsM&#10;2MesRp3BaNYYzEqtrr276+KdF128/cudPZcYTF3ZnG98pDgzXhpuxJp5L2u5FrdM1xOT1fSU/I0h&#10;DAYmHROIFJMGM4NyLBZSzCcsFiwTankTAbzjxMuOdxwvI94v+I8i6sl7kHci7x1eWNKtcn5PyuXK&#10;+/0Dhex0qzbZrAzL/66EN1RyGVyX/Ebwks/XlB0D2u6BnvaBjm2Ni39teMfnZzovWO65ZKN7296u&#10;Sw53bT/Zs/NU17Yzip3XaDtvNPfcYlff6tHc5tHf6tVfZVHdFLEf8SgOJLV1y28kjP/X0Y3k1Sd6&#10;bzrZfOaWpdv3Vg6UDadr9mtb/usbgfsncy/tHr6+13f3cPKR8fym/sLmf//clvKC66KWH57c+v6x&#10;9beXRn5yxeFzH73270/f98nB1R+c2Xfu3adeXxvcZ9q2S3fhUWfnHsPFK91fWtds22vpXjV2LVo0&#10;GxHvgVrhwEDvYq2I9T5YTEy1CksjvTOtsnhBYwRSvjrUkCSMeS+ZQ9FWNtabCJbCHgwAlJyXNWJE&#10;LKSSoSu7V7zKWTVYBZhkSBiZ84oX/8MtfATpfib5n93xFDAUMaexErE2qRX/fo2BGjGqoyZNJeid&#10;quana6W+REgOymZKfjfv7tFCZqyYHkjHa2Fv0efKe2wRozZpM+Q9jnrUP1Utboz2rw61aCv/m1eS&#10;934lKMWPKZlv1kjBoXwkn55gUypmocl7H2qkGacZe6ARC0yUQctTiwlaDdtrEVsj7h7IhLCZB3F+&#10;04neeNyl1tnVeqvCaO4BzFal1a522jUuKQAs3/9sN7pFJNVtDTtMAY81ymvBZ0/6HSk/LxlbGqsN&#10;iPmLvFuSoUo8XCHvd2fclpjNFHaZoxYD7wqvUevjZeK0xry2BBREANiotooubAYXeXWXXtNt8DvD&#10;EV+CclWnjjcG5Yp26dSvqtMgQN1lFEBeRH+hJsVx5bCuOODLo0M6GRyCc58jJkd/IwyEvMcWYiBg&#10;Sgea1fDglL4oLF/+LKdBu1m6/FlOQxaD32aOuGzSZ4AZjtUUddtSfk8+6Cu7nTmvuxBmwYUb/kA1&#10;gHcVHwiE+rzBpifQ5wm1/NHBeG6q0tjoGz40MnPl6NQVvc09rebKxtL+A+sbe2eHDy30bw0XV5q5&#10;xXJpube5e3j8wPTc5tjQXKO81FefLRc3BlobwwPszxW/py8WbMVD9bBvoVFZHqijdegkztHe6ZGz&#10;e9ePLE4sNYoD8WArEgAaQX8zFBhOJhdqtZVmc7VRnysVx1LJkWR0pphdblTxPVkX0s8LBelXU2zL&#10;kWxivJCuBtxD6QSdHl9eODQ3DRtzvZWVwb690+OzjepoMUu62N+YrOVRIRZUXyqMibs1OfTA9Vdc&#10;f/zAdLM6mE1Oy9vansmBwwuTe6cG8f4Ozo1ujrYmy6mtsf5d462Nkb7FvhK+7WxvjnLQpM2wr0zK&#10;MoQfPIiFPukjevPNsmS3B6Rv5M30FnAE2CTxQ7HY66kgHspsv/RxnKFScnGgdmB5CoSFoV72Q0rY&#10;Kifq0pHl3mRgtJqpJvy8BPMhJ1XzQ73Lo03p2ufRZjMbwQQilZBr2bEaG2b5c6odQdXOkBpoC2vb&#10;I9qOqL4zpuuUDkcage6EAeiKU6LriAKa7dJVurqdQRETlU7gyUdjyZ8/MSwHY8Rx2IJVmbWopKjn&#10;f0ltqgKpRZEzKzNSbFhbcOurXmNv1DYcsUq3IosYkk++iNWt6ZVCyN15c2fW1JEhtXZnKXGqilZV&#10;xqLGXk3btBmHNmvXZZ26nNOQlyLW2gx5l7HgNhQokWo1OZpI8ePPPt8rosiW7pSIBJORbxiWwNyV&#10;BMAEwdSR0u2IabZF1JeESQHpOuL2JOXUQtCrqwZNjbClT76iuRW0DAVtQ0HLoMfY59T0ysHFmkvf&#10;DJgHw47RqGMiaB31G0fc+mG/Qf6mrGH6v6Q+/ZTXMEVeOkdrmg1a5kQAMmiZCVmlw6lSiNGxEHMu&#10;xl0rQMK9+tkhYOkG5qh9TZxV9RtmffoZt2bSqRqXYdStGfdoJ1zqMVJ6D5qmQ+YZIGCku0m/djqg&#10;k777GzEtSDFgw5xfO+vTTMlnf5djlqWoWaoKG+eBkGEmZp2N2KZj1un/ksZtM3HnXNq1kHQvJB1z&#10;YetU0DDm0fdLMtwZ0u2UlE0K6HbFpX8X6JECb9LsqHMOrRTSc+qkC5zdWnGSWzqm6dU15EOrzF1F&#10;RBbF0Uw5nC+d+RaHMi1dpCWXuobmoEhJ13jGO5Xzz8QdozH7CCUh88D52CRocjBeirlKE6Su2ZTS&#10;4VpLT1kKT2qkC5l9RulMdsAsnbINmieS9uW4YzXl2Ei61tPO9YRzLWlfpSSonw2a5pFPzL6UsK1E&#10;rIhoNmiYlKQhffpauoTZ99m9zUHjkHzS99ObnEU0V5xYZQgOVc6lLvn0tZC5FbUNxh3DCedYyjUJ&#10;JJ1TcftUyDTq0fTbunsN7WWHpiXDgFPb79INePWfHggO6Ft+XZ+XIah6PaqKV10FfJqSV5d2SSf6&#10;wubugKnLb+qSzlKzeFWXeE2dcWTuM1Tc8seV5fUF/QqAiCT5aBtew0DQPMZsBkyTUnTfNB21LSKK&#10;lHsjbl9HRRmLfHD2Py5jR5LAZ8fcfxWkf/LwaoYE+HUjIeM44kJnsp4ltIXHsGkCIO/TDrtVA3Zl&#10;U1pE1iGfecCmrgI+IxPUsikrTLqtu+xS1L3qvqB+OGQYCWpHPOrBkG3KYxm3alv6nppBWTVramZN&#10;Va/M2wwVozpr1RfdtprVkFMjBH0qEWpFPcW09H2ijF3lMXZa7UqHXWkzduoCBlfA6Ei7ArN9AweX&#10;lpeGhudardObG4dnx8+uzV+5tXpmbemytaXLd22cWF3ZMz2Z9wdCFou5s0e5rU2xrUO5vbv7ks72&#10;C7eblDpNh0Kxo7N7WzuPbRds03WpvBa7UaEOOpxRj9dtNnosxpjPzXu+a9tFO778BVX7TnVHmzj1&#10;q+/pNGu6NV07Lvr8f+/c9mWzptNlVmu7t7dd9GvqzosCdp1b1+3WdNkVbfqdFyou/EL3l39DdfGX&#10;jDsuLgU8Q7kUUA7i9odwV44szx9dWcBGDFs1TnW7V98dNKtIyQMeXZdL0xEwKYWD7Tcq7MqdwHAh&#10;yUuRN994JTuUT9SivqBBqbn489bOS3DAhEGJaQ7gZuflI6q9MQ9ellfTziMvOfE7Gu+5csiFeSr+&#10;BTvulIxRm2JHPmgLsV1GXYPFGN4+XvpYOZl264pBCy4fmYFccHW0tj5eGy1G837ptwxsWfrCeKUX&#10;8dMYKWzQNR3xWJcPhibs+mLYFfeam8XQQCmU9anjpm1DCd3RidSNm31PXr706g173rj54MPH544N&#10;piYC6j5bZ8OpaoRtlZCjFLBVw85G3NufDgKtlC9pVQ1lghOlOLDcX5pv5IazobFClNcwb9m8z97K&#10;RTEd8kEHdkNfNhI2qSmvxwMDhTgCrCX8WI4wBqvIgSEgEAx60ozb7Nd1upQ7cG5HSwn5WybO/mxg&#10;tBwbyoXouj/tH0gF+5LeRtRTizikbyFHnWW/reAzRQw9pNgip7bmlvsr4Cz2FVaHq9PVFDjS2dCx&#10;+q7x5kQlsXeqn3J4roRsDGS+Lz+ajyTtauljxiFb0WuKmHix6Ybz4Zlamn7BwfemFgYaURd2djVo&#10;owQ5wzxzSkb8+Ct+YRQ/RzJA8ZMl5aBh0MzUc3CStGroq+AxS191susSNhWjqMdcrYQf+qTk6xF3&#10;LeJiWiGOVHH/JAMoH4caUoI+M8u80yk49Ah94cMgUqwrWiFYGADE76EgUwjAGJiUY13Ntyr4/zQf&#10;LkgHlepxSXMaCR/dycIPooRyE+mMC3MxXc2MF2OS/OOe/mRgIOWHz7zbMCJ9yyQylAlPVZJrQ72k&#10;1GIIzjVKMIOTBsO4ZzDZjAew23BOpJ9fc9KhwLFiChxqye+ZGoa9oWwMWYlQAaYhIsUCZu1Iv+PL&#10;KVIVIQSMxcWBCqkIn8808pMV6WvZpOOVFIbvVG92Y7S1f350faSPJiIEiPvdkq+mwRsXAYwZ+Wwx&#10;GUpIS/JxT9AaMenyKHhDYtC55siey3at4I3DoeAZThgFtfiKlDBAACb/f2y9B7RlR3GozXP4HUhC&#10;GmnSzfeenHPOOedz7j0355wm3Mk5B2k0I2mUc0BICCQhlEXGmOyEDQYcwMYGY7CNsTF+fvq/fVqa&#10;p2e8Vq1evaurq6urq7urT53dGwWiW3qBkMCpXUv75sboIL2jCl4sYxqzqptJL/YsfWQ3i/Z8CZtK&#10;mlbFKFOJfCVgxQIPzA5d2Le80iy0dFu7Zf/Om/ftEBEjpB1MBJNW3WgmOhTz1ZlHfns/BhBykSl5&#10;jHmHaq4UWqxGx9NuYDhuH4rZ5sth8jOFwFIttlyPT2a9A2FzM2KZyPiaEdtsKbJ7uLR7tLRQjg8n&#10;XIMRx1DcOZ0LrQ5kzq5NnVodJ98IWcZTvvGMvxFx7xprHFueWajnpGB5yLkxMXjbkY3HL5+/uHd1&#10;upTGyFtRWCk+mnebMqw/UfdgKsAyMpwJMR2AkWx4qVmcq2fH8tFGzCMg6zb6NN0Zhz5p1VQCzrmq&#10;9LVpDC/jMKZsWgaRKR8xKOHfCkdJ701OtF6jlH5P8dmFcigabr0fmXWaVpoVEfjhAD/X+vMs48tp&#10;n/nCeZ5BYUwxciyNPOPOdMP2GH3pF4FWyApzoiIcUP6+6ZGzu5alI00xRQcDmj64UYohwV8Enhms&#10;E2vzqyP1pYHy3tnRjckhBh3+mMGu8SaHn9Wh2v75cfKiRdqSBEgEdk0OkkEwaJjRbBAsIKznzNml&#10;wQpI7A0mR1dnOfzAEwtEQuSUrCstfSuaWQY32mJ94FgFsfRLU2vWM+8wS2hoiBWAZYG6y62bl8Bg&#10;ugCUpCO5GHMf2WgFeTBs6opfoxADeh6xbQhIqSukQmxoyPBIddYTmEsitcI/VGH6SytA625hBKAi&#10;zJGcIqqQcrqjCZBIS6mQGWLWATolZhYiQQyAl3qaCMBzbbRBXYqoIhY6sRhGjCpK0TYYjqxwZrai&#10;mZBeepWQtYjN0dq9jXT/rHTTNRpDZtYimKNV1MXQMyisAHSNtQUMY3pyfQFjOLNzCUtj6Dn0YgxY&#10;xe7xJpaGwZf9jvFcHJPANjBILFNYC4BlLnDobd1dDBOvshuDTNsNfnXv/pnR1cEqGcioCB7O4p1j&#10;phj2zESALbXIA1gaKTJgeBDTQeaCFAkOSQsp61vKbkCeo8szywNl8ZMWho0AdOTuU4d3jg0gZ95j&#10;hQMTIecyB3XyI4tTZ3Ytx82afTOjiA0lrSMeTbzVSkn6/hNF5EkB5BlrvdeCqNDQXwQjU2l9M5vF&#10;mTmLPCCTNj3zUTLLXPzQwuTBuXFaZy6zWVCK/GiGlDzykKL8naP9i/0l5Ima1PTl9M4ldILkzCmM&#10;AQIxCxhfWGFUUmDYZ2v9BBbOuaU/Y5FnijFh14frcKNRlIyKAJq798zRlE2Peo+vzJ5cmxdrLKPD&#10;eCEzGbYwhoNpRbu3H9vPcDOhGFm2HgaavqAB8sxWTJ3ZgRWJl+qumbGYF5i9XyeDDKPF9tiXJcsc&#10;qUODKxg2qcBje3SH+UIXmD7MfXrEFKCnzEowVBduhvgFH8r11peV6SxVwNAuzVFFzDiYkxEMJT+w&#10;9RYv64nwFgDoIcCq4U918flPITmt46YiFY9CGCYdlMx6qjDL4EYVuJGhCTGdwUBJnuZwjJk7V47t&#10;gzkMaY7FAYZUgRWrGbWYs9CjGdoVNKKDXk0vMtMvITx42kVjPNI0rcAfJPLAQWRgCA380TZM0Cqt&#10;iI7TBBk6S/W5RoGVhEekoi5NQIbAQn76gpA0hDAtj0hSBc3hwVbCnnJQSqUwWNQnrk7lWAGm1PqO&#10;ZtJuxgHOuGwxq24kJ/0sxWPcacATxgPP++wpj9mvk++ZH7v54O7F4SoVEy5jymlC/gFsyW+HkhRK&#10;NEBdpC0GpFc/nYouh7yD5qCEecSsmSrnacirVkal9zLtpEG9NmI1RKymYsgbd1hbH2rtLYV9haDP&#10;3NetbN+u7mwHFG3bZNu3aro77XpNyGXva9vatX0z0NO+VdbTrujrBMh0t23p2Hpj2+Yb2rds6tx2&#10;E48AGci233Q9eFlXm6KnAyQYtay7e9smrazdopWbNb1mjcxpUvkdJr/DoFd0g9fJu4yqbrtB5bZo&#10;3Bad9LFYdVfApol7zUG71qnvi9h1Y5X0gZXppMfsMyo8epld1aXr2kxKXtO+Ke21cERCjbmApExS&#10;jhhpr4nDRcAk5wRHaS3hzwdtHKk42RVC0peYxR9z/UaFU9HJOQvLmWvk8Hilf1s6dGmnPucxccZh&#10;oLM+dykSrsSiWb8n7jCjatySQ/MjX3nxQ3/6qec/8/S9L9x/4ZuffPpfvvXZ73z6w689dOEjt5/4&#10;1BN3/uFLTzx79dTLD174+6+/8rUXH3jg9NI9x2dOLuencrqBcM/OIfcDZydffOjAS48enq7ozuwu&#10;vP7U6W994dE//8IT3/79p77wsbseOL9e9PZVA+qyT1sPmgci9rRVEdZ2lzz6gldX9OnrEWt/zF70&#10;G9NOddqt4zAYsihLMVc+5JT+OhxyJv22KDYT9Ycs5rDVErPZ405H0kVqi9mlz/Hk/I64yyj9AMoZ&#10;Kh3IBs0xhzrm0vmMypjTnPE7c0F3NuBKee0Qew3StU88VhMhMC6t3KHuS/sco+WsXdGFwuHG6MSc&#10;xun+wq7Z0YXhKnwYI0PPNgbL2Ltd37dN3bW5b/v1so4tGBUm1Nm2ubdjS2/X1o7tm7be9P5tm6/b&#10;ftN14Ps6t8u727WKvoDb0cimT6wt3bp3193HDt155MDlfbuvHtr3wVvOv/zgPc/efuvDp47dsmPl&#10;yMTI7v7qcjE9lQiNBdwrsdCOWHBnPLSRih8sZI/XymcG+y+MDh2sFPbkswcrpQsTY5dmp8+OjRxv&#10;9p8cah6V4rL9Z0ZHb5mZOd5sLkWj4y7XhNczaLPOhoI7Crnd5eJSOjnidZcMuqRKnlQrE5q3IKlV&#10;pfWanEGXN+qDPV1RuTyt1VatthF/YDaRXMkX1iuVvc3mvuHm/pHhPYP9Oxv1lVpptVZd66/OlwpL&#10;1eJMKd8I+xJWY8Kq74+FFmrl+VLp2OzC1YOHbj+w58TSzJG5sSsH15+8curZey5+9O4LT9126rGL&#10;Rz90y4lnb7vw4UvnHjlzWPq/QtKZcbEP9mZdmqC6M6aXrzera4P1StBr7+sy93bFHPZyMp6PRsjk&#10;LOa8QTceCS0Xcv1eT9poKDmtFU/rQxUDhX1LQ+ypds2Nfsd2r21LNqayq27K+3TzhaBn+/s+98Dl&#10;N//+OzN+c79Z9neff+W7n/74x+66+f/84Dtv/vvPPnb7ldMTU0WZPrGp97N3PvbmT3764cfvdycd&#10;0fHC2Ok97snByMxccHgyOzrpS0dKA+H9R+pzK+Zqo+vuu/b/4l++97XPPN8fs+4fzf7Hn3z6zZ/+&#10;+c8+9fQ/vfrIm19/8c0/ee1/f+5D//HZD775jZff/OZL//l7H/yvTzz45mv3/Z9X7vuPF+78t+du&#10;//nzd/zypfvefP3hf3/h7l++cv//eePhNz/xyH+++sDPX7jrJ89c/sFTV75816nP3n7y9+88/a0n&#10;bvubZ+/9u4/e9ePn7/n56w//5IX7vv3o+R9+7N5vPHzh719+7D++9PLtM/Xg9uu1W7bJtvXIt/Wp&#10;OuSaTpW6Synb3te5pVPeKe/t6JN1yVV9amWvgoVQ1tWnVunbu2Tv+cCN733fdW1t27o7Nve0Xee3&#10;yWcGU5WooT9lPrBYPbrWIJP1yWtxU9qjbCRa39qI+XeMD3ACZcfE52QDwlVgDce3ZJfBuWJzgYad&#10;CwLwpNRimWJXYi9jh2ITZw8S+xobAaVsCuWQe7yQacQi9Wi4PxVl0MIWfdZnZ9vCExuNB2p2U6Kn&#10;LbRlU659a13WPSzvHmi/cVbRsc+qO2jRrXS1jbz3d6bf++6d22462NF2sH37gbYtwOHuthOq7vMG&#10;9QWH7pC195BXfiym2x9VT9m21nXvnw51Hx32PXhg8IljUx85s/D0sbn71honG8GVkHra3L6g2boo&#10;v2mu6wNT298z1/a+/drO22P2DzVSf3h47Vun9/7rA5fefO6Rf73vli/tmHp5rPyJxcE3X33qzc++&#10;8OnDy3OqzROyG3Y4ZHO6zknZtqH2TasWzbxZtxJwHR9rrA8WGxnf1Ei+UQoVUq5M1MrqN5AJcoTE&#10;f8MRzdvNo4nIUqM8U8lVogEWtGoqMt1fLkekjRu9oUC2VDb6PTMjAPs7zg/uEynaFrs83he7v+Qh&#10;tLxHcZKS/MbWXyqhwYGEGH+S6mDEuJCPWrQMCns3bpsUc5UuIJH+8ihF6KWf4KSRXRgoM5pDGenn&#10;oFJQulxX7PKSIyH99iXd3EBd/MOxQhI+YOAAPaO5PjaAiwgGIcFsTA8f5+iRj+MAwB8MVkTrmNNo&#10;JlgLW/ujrtlaBncaZC0eGS0U/AazoVch396r6VZbVFaTyq6X23Qys0XnEi/UkorYKmkL4wccJime&#10;2gqpBni06f0+V9LjSngccXwNpzXisEVIRd6g86jlNo3KYTUGXI4YGDKwErFb8eYuGb3Squo16BQW&#10;nyMSC2TYcGjUoLLhMsi7tMoeCeRdalmnSnwbGFB0azQyqkhRZLPWLt4kbl0o7dApbAaVw6hykUrf&#10;Lda47IaAxxZxWyJua5iUvMcavZbSEZtJCnLbTEGHMWg3h6TvGZulTxo7LGGfPU4H/Y6EyxYXgW2P&#10;PRv24+jV/e5SyFfPcBDMzCQS48HgUDY3n0zN+kIjodhEIDqeSM/3TxwYWj3aWDpSnTiSyS/3V+ZP&#10;7Tt0+ejS+qD91FLk/Grp3NLUvpHZqezEQGxsKDc115hfaYwvFhsrlebe0em9o5MLpdpIMj2cTIxm&#10;0tWQr+iXrnlvMLIRbymCvfmnC9HpXGQ8GWkGA1WHp2B2FI2esjkw5E013YiVWcnVV/O12UR2KpqY&#10;zaRXm7Xj6/MHF6f2zY2f2LG4Y2xopTlw5fChvVPT06VKM56cLJSW60Pz5f6xVGkwnlttjq6PTCw3&#10;h6ZKlalqbXFwcK6/fySfXxjsn6gU+5PJajTaTKdnBwb2zs0fW18/u3tlOOUv+ayThehkIT6eCy8P&#10;FHeN1Q4vjJ9YndqYGJjIR+ZrkgdFfjDh53i41vom8Ww1R16cQzmTcopcaBSlPzE3K+LMBYaz52gp&#10;OTdYnukv1JKBejIw2yztnB5aGe8/umN+abTeSAUrcR+lu2ZHcKR57E+HxsqtHzfS0r9DcP+YROQ5&#10;HB1em9050ZyoSq8dzw9Kv78tDFXepeoMAVJ8tyus6Y5cA31fXAoA98a0PVEeBQGg6wyK0K+49/ha&#10;rPd/BKsqY1FkzMr/ASyqLKlRntL3JQCDLCnFhhVpp0qKP9kVeRGjlaKz3UlDVwLQd8Z1HTEB5MHo&#10;umOGvqheFtbLogZ5xCCPGRVRoyJOquuLgCdvUsZMygQYSiGDbQuk756ae6Xgbusi3KTIt27EpS3p&#10;UtzWndVv3ZGr70zrO5OkPF67vPpa2no7uShFvNQ1n2HMZxr3mSb95gm/eeqdacAyGbbPRRyzEcd8&#10;0DolfSxWP+mXPiu7/KsQsrTeMZUuGZYgYtvRgrWY8y0QEd9rELQsBswLcPMaZt266dZ9y+N21ahH&#10;PeZWjTrkQ3bZoK2vSUreqRgG79WM+3WTAf1U0DB9DfzamaB+LmxcipqX4ta1hG01YVsnjVmAZVLw&#10;rUjwghQMNs6KN1x/FXy6kbff2pTe4+TRrR50KKqo2iR9ZVZ8YVp8W/r/XiEu8nblW9FfLMGrla4F&#10;DhpHvVrpnmSbrErq0fw/0USKBIC39kl3/4rYKkVUFN+UJQXEG6vgRdjV1XoVtRVLlkKVIsDMKOs6&#10;pNdeGVyQrrdfxgWQJGKeRwPoIW5dQT/oJGpeiZgWpdCvcSFkWAwZ5kUqYUxzrTdZpXapS7siOsuj&#10;FFpWD1yTnHwrBowY+dYrrVmnWooBe3VVv6E/aBoKmaTvB1Pdo5HCpU4F49i0KaS4r1lVN6v6SW2q&#10;hkPbcOukz2Z7tA2Puu5Slh2KvEOWc8gyTnneqcjYVRGbKmCWt27Mbl2a3bpGO6LtCDEiolGnSrxq&#10;L/Xdox/wGpp+03DQMhq0jAfNk37jpM8g/VfArZlya2b8+qWIZUfMtitq3R0yL8esc2Gz1FmhYVLy&#10;IZP0orMEb8d0g4ZJAWHTdMg4hRH6tGM+rRTrbRkk+FmKSCnFSj3qEezWIqtblBWXqYkbYNXWbOqa&#10;dBG6YdChrksxb9So7HcpGl7lYEAzEtaPh40TJllFLytre/MGRZEqDkPVoinqFUm9Im5QxXSKkEbu&#10;06MQXUin9Mo7DQ6DN2ALhu3hsD2YC6ZGSv1zA0PTjUbG49k5NbqHFVmKRWV2TNRmqslGyBpVtg/5&#10;LTuq6T2DxfV6bopDtcvkVXZae9t0HZvlW2/o2fyBnq2berZt7toiXd3cvfWmvratBkWf20xbWnVP&#10;J0VA7/YtRqUMPGTtN16vk/XY9RqTSh7x2g3Knu5tm+SdW01q6atRmr6OvvbNRlUvwKNVpwAjCCzq&#10;Xn3nFoe8I2rR4FTh7eH54bFFzGp8NVwrNgOcbzywY2tzH7x6y4uP3788VMUtg96t6sYdrLQuu2C3&#10;oJt3nDz4wM2npioZinANkw4DnPHG2F3ghoOI74XbJ+raZe20AobUp+2DnoYo3Ts7emH/joOLk7SC&#10;Zy/tSa3r4/D/AHiKn6VoF8h6TKP56HgputDMTVbieb8p6zUMpLxD2cDaWGW0EK7HXeKGXmikF1i9&#10;b90zTB9xZGNWyQ3FR0zY9TQEfzjTBMIIkdJeSz0bHCiGGmlX0a8uefomk7oDA76zk/EPn5h+7dKO&#10;z9558KULO+5cru0tuKYD6mGvquCU/lKUtKrSdk3BY6wGbfWwA2CnB3A0B2Ju9vhm3FML2afK8UpQ&#10;inzT2fWxfrZbdI5sdBx9ojfweNjkhess3uLCsUbalhMsvUcCMWLTBY46s/U8HCDGwW39eBoZaF35&#10;W/Zbil4TkHcbMg4tEgLIAD5i6EPaks+MK4wjMltJTpfiFEHciDjF/bRwuPXg+sm16YV6JufSh3Q9&#10;9A4anJixbIgqZOgamLlqSsS2KwErfV9sZOE5mPBCT9PS68XSD4LSuzgMK8pnFAB0jvDCQiilg2Qo&#10;rcc8lYA969RRF/GW+nMA8pCHMw0JaWl9JB1A2nLQOpaTLjhCCShKGAkZrBptoBaUhkqFadGcUDUN&#10;MfSYOqUYA4+ilhAD+8TkIOARGuiRFhCP9EIMFrOAlOGACRg4kGnEvauDZcZ9qPVRWIYe5aNztIp6&#10;0TmaoTvYAx05ODd86+Edtx7aQHhmFjKf27t2+eheTi8oh9kh2hWiUkpzUGI2NEqeDiKS+BmXfi22&#10;rpCly2gDAswDnte6xoxGPObmgYUJAGI6ApIq8MTwwAAQzLY+Dwngd3JIvvYG21Lr0ykggZHWF2Gr&#10;QddgMuRWdMEKPrRCuxzkkB+AubBhAP0jPwCZIIaM5sDzCBmLDE7n0mAFrQppKSJTDEh/Ssi5tfbe&#10;G0t+40QhBJzaMXXnyY2BuHOultgzVe+POZoJF5mRjC9qlOHkIeHu8SZecj3sQf7hVBhppUBL69Yg&#10;Uroj4qAYW86mGo47mxFbPWCaygUWKrHZYnilkVrtT+8aLuweKZKZK0VmCiFSSufL0bWBzM6hvLiZ&#10;mbqk4M+uT4rLmalO0Z6x8o7BHOv/0fnxPZNDqK7Zutl4dbCKbPjx6HOm9Z93KeqTDE0WksgTMaqK&#10;PukiUwYRYFxYaZnjDDfaAy+MDeXMNQoUoS6O91Skj634sfQ2JGwv7l0HwzCJRlealeXW+38H58Y5&#10;Woy33gIE0AnA4/pwHUr0tlAvCANYbBQRicWKoz5WwWCJAWXJYnCRDQFAMo6IR8oj48XcibfeHae5&#10;o0vTh+YnRPSr3LrwdrT1nRtSMNBgV8PpyERBiqrSI7qDAQjrxSZpFKsQ5srixpRkRpChCKtGD5Bh&#10;SEjFHOERFSEGxCd2LIh7R2dqOaSCHi2hSehZhdAeTDA2OkITPLICIEDr/xxxrJHpRgoeJJRwEH0U&#10;c4TZxyNzStosWm/xwpMUSujFKo2WyN9/8eStR/ZQnWmIWhADGtpizsJfVARoVMxiBKAvFMGBUhTC&#10;rKeIzsKNIh4hhjkE9IjusKAJYpCkNEF18JS29gJpX4AzGbjBgTzqJUV+JKGnrBtQUgUJyQsyWqEt&#10;+rsyXCOlCQQgRVoIUALKoSHGC23AnCowgZgu0CLVKSIDGXrbNz3y4IWTWN2usQHMntmH5TMrMTMm&#10;I+aKYVyboRgeBoMpYrpME+pizJQKy4Q4qJWlbHrMCaueaN0+DVCRKvCBCUBdrJdHDAw81aHE8ERI&#10;mFIwVCl4rBCTZ+JgjTye3bV818lDzJGdo9Jfs6kiLFlMCjEvWFUQnooHZsdO71jMuczQgxFiY9gQ&#10;0AptwVbIJvgLSSiFCQR0AaAIOZmJZACIEZWGwBRb3z+mIR73z4y2/tshcaBuxmEEyKAEaGgFLdEE&#10;pVSkiUsHdrECUHEgHlgfaQjbFnbCwImtFowYa4ChB88jQ4x+EF6oCwXCHM50EAwCs1AcWZwCwzRH&#10;HgiEbmmLMUL+hEXLMKEHkPQUbojKkFEFUT3K7rRDirzSKDaDOWGEYlJgSLSOKQLMdIFhalPKbGVS&#10;sziQZzaxFLC7YcPwwSyhR3LkF54evaMWPRLzEWIe6Ti2ymQkQ4tUhxVGThNYvl8no0UMe9fkIBVR&#10;zu6pIShB4jHCGT5kaJqK8Bd5OMMEGSglQ3O0Tl1qkUHbSEUeoBS29Aga2CIzj2IskEEISS9QCBk4&#10;iI6QQTbBSlSndQjIQ0xFCHClIGBGQ4MkYEjpFCsbSFFFuAE0R+tIAh7+IGkXxdJrFOLV9FJRqEVo&#10;gEfBAe2Rpy80JFQBUAU9CGLwYOAJkGnEQuJ7mVIMOOQrBTxZtz1pN6ed1qLfDfBIPudxZFy2qEWb&#10;ckrBe/hQXYwdKXn0xnixklCEwlGF6DtdZu1FVNpFKmRDKvJCGGgCejnyw4QqZE7tXF0ebNQiAdFu&#10;3GoMG7Uhg8at7EvYTDGLwSnv8ahkFIFXb7/J2NVlkfU5VEq7UmGS91mUcpdBF7RbZe3bOIJ1brup&#10;a/vm7o6tPZ3bSDu23yTiviBJyQPkezu2ybvbJcq2LYqeDmVvJxjp9V9ZJ0cznbzDrOFo1ucwKoPI&#10;6bWS2g0KMCZ1D2DVyQBojIoOq7rba5CnfdaRUnJptL4wXG3mojyGbVqXttejl7l1fXZVV8Suywbs&#10;PqN0E/L/CGJ+oRB0hTGQR5OYAXpGmaRiTNE/g44p3nv++P75cdQbbN3KDj35rM+ZD4fz0Vg2HEn4&#10;vBGnPeGyl8K+gUwYbV/Yt/zGU/d9/vlHv/7qh7752We/9+VXfvrN33vkwqGZfPjE0sidR9fOrI09&#10;dvOB15+49NrjNz9337GvvHTXd7/45CefPnt4ITac7jm6HHvliYNP3bFw14n+q0cbD5wdf/LK8qef&#10;Ovv1l+/+zFO3LFZcK7XAWj22oz91YLx6Zmn82MzgSiW5WI0WPcqooS2ibw8bOooBw3DWW4vZYw51&#10;NektRp1xr1l6yznoiHrMuahvvFJupFIZny/udCbdrqzfkwt4swFXgtmEonzWfNie9ptjLk0uZBkq&#10;Rutsjk5rwGpM+d3pgMdvMZDPhnxBm/S7eMxtB58JeikiH3aYQlZt1KEHghY1EHcZ4QkwiGKwAAbO&#10;puw09GxVtG+SdUhG1bb5BoCMyG+54f3bbvwA6fabrseiRKmqr8tnNcw3G3tnJs5t7Lhy9ODtxw5d&#10;PnLg8uH9pE/ecfnx2y49fuWWR269+ODFs1dPHr15/8bZtaWDw4MHBxq7y8WVTGo2Gh7zeYZcjqbD&#10;Nu73jnhc0+HgRqV0dHjwyFATODE2sr9S31euHaoPHBoYXMvmBx2ugkZX0OnTSlXZbBkNBCdjsZFg&#10;sOp0ZAz6hEYdkPX55X0hhTyiUaUM+qzVXHLYKx5XK6xb3xgaPDA5fmJ+7uzayi27dt66d+OWA3tu&#10;PbQPmS8d3Htx3+7ze3aSCuRtRw8CF/buOro8f2Rp7uzu9StHDpzduePq4cMPnzvz8LlTd57Yf8ex&#10;jfvPH3zyjtOXDi7fc3LjofMHH71w5IOXTj17xy3PXrn1QzefWx3KD+d8KYcqZVeWPMaotsfb25E0&#10;aIZjkf5IsOTzRq1Wr17vNppCTlcmEGiGgxWHZTjkn84m615PxmLK2Uxxk1a37YaQoXe+mRguuQpR&#10;ZbNknGjaj+/rv/XkStGnT+k6wx3XHcpHf/KJ57/+4G392u7/+tZX3/z5j978yd+++ZMfvnT33fFe&#10;VWS7vNhtqnXaRy3Rhy/c/Bd/8Scf+8pLjRNLjqVm9tgez/x8ZGp+dMdGvj83NOy5evvg7ZeDO9fl&#10;dsf7jxyZ/cU/ffv7f/LJw9OlF+84/uaPvvXTTz7909ee+LuP3POzVx598xuvvvnNN/7jc4//42v3&#10;/PJzj/zn6/f/16v3//Kle37+sdv+5aNX/vW52//j5Xv+zxsP/vuLd/3ipbvJ//KVe3/x8bv++dkr&#10;P3zi3F8+cvr37zj++aunv/7Azd9/9v6fvPTIP378vn964Z5/ffmBn37s7u8/delHL9z33Q/d/lfP&#10;PfjjTz/38J5515YbDB1yWbu6d7uyr00l79AAPW3Krm1yWY/GqLOb9A5Zj6qrvY+0t0e5bXvXe96/&#10;aWt7l0wm69y+5Yb3/Nq2D/xa2NwzWwvVQqp6WLV7PHnLocnDK7XZ/tDsYGxtsrg6Wma1Ea77jvEB&#10;Fh/WKLYqNjjWc1Z11iWWLDY4aNiXxckIz4HliEUJeshYtdgT2Vgpks5ELZcVtmOF5Eg22YhFBlOx&#10;8UKmGgv69CqXsjtqkg4pI7HgsN+V1yjCW2+Mb72p2NU20Nc1o5FN9G6bl3cdsBvOB31nXLZ9StmO&#10;9m07tmzevX3bvs6OAz0dezq2rdx0/dR7fnvgd9412fmesa7fGu99z5T8/UNdv13d9hvNnnfPmdrW&#10;fYp1v2rJK5+2dQ+obyr0vDfV9juZLb852v7+iW3vm95+3WrPlkOmvksh2wOF8JP19Bc35r59au9P&#10;7zz349tOfWll/Mls4JlS+HOLw985f/jNr37qzU+/8PhCc0bfWdz+7uL2944r24e6tiyZNJNaxYTN&#10;cKBZ2jlWblYiQ4OpYsFTzLlLaXcp6arGPdLfiFPh8XS07LJh2GmbdENyPREeKmVGq8XRan51bECo&#10;Dk2ye7IR4DzsmRlhb0WxPIotA4UzBKTsHQwNyqcUYAgopS4pVVA7GLGnsIlDCU82aJqgIhge2c0Z&#10;ViiFGwMT6jJwHNkwAEEJK0QCTxUGl80FJgDEtEVdgAxtYR5QcrZiuOFG05DhXgpTERYCT9GdvNdc&#10;8BjLXsNEPnZwbvTw4vRCf3UonWxmsxGrwyTXKtr61F0qg8IK6BQ24O03aL2k1wLA5EXIVlywLIC8&#10;xejxuZJuZ9zliDlsEbs1THoNjHqvSiEFgC2mgNMeBWM1t8LGrduYW0FlqRWDyqbuMyp79PAMuGIu&#10;S0AEgHUKi6rXoGx9DFgEgFsvBL8VBlb36bVyo6F1VbVVj4QSIKRJ4zJrPCa126B0avqsgF7h4FEn&#10;t4uMVedzmkJeW8zvSHDcF58ofvv95lZUuAXiw8bA//tt46DTkgq48fLKXmch4KmmYiPZ1FQyNhYO&#10;j2Qys9HYZCg8li0uFyprxcqOwZmDtaVdteU9A7PHq429E80dNx86es+JyQNjqh3VTTur7esFy2I6&#10;MhEtNgKFki9V8IYLNmfRahkM+JfKpV3NgZV6da6YnynlF+uVkUyiHg02kpF6KlKK+oFGKrhQTS2U&#10;43OF5GQ6PhaJjYYTE9HsbKI8Fsw1HOGM1low2udT2aNj4/sHByYTkVrIOVVJjRWkXwnWhuuj2XjJ&#10;754pl3aMjE5k8/3h2Fg6t1htLtUGF0vN+XJzttpcHh5bH5mY6x+YqTfm+vuna7XhfKYY8pfCASDn&#10;92S93nI4PFYsLQ8OzFZzE/nIztHqgdmh0Uww75Y+Izjd+kzYxkTj0PwIcHJt+tzuhb1TAyPpgDju&#10;ccji4MkRj5MdZy7Ozpz1KNozOXRm5xIHVY7G0i9y1dzSSG19anBxpDZcTIxXM7tmRw6vz+1bmixG&#10;3I10aCCLcoLic7/zQxWAE734YYRpzkRjvuAw4/8zO1hgORGInzKY4Ewr5tS79LIooOuLCND2hgW8&#10;Ey8wmp4QYJElAatchO7SrWBVxqGSrj726kseXdGtLTjVOTDgpXc6VTnxzdf/BjZN0aLKG+UZXW9S&#10;fPxV1SldCywulBY3SLfu+w2q2wLSC6PbpddGxUXNlAoCTVdYvAFslCcN8phBlpDE7ouTantaMeC+&#10;uBQDVqTeopElnCopvvX2+6NSoKt1Ra30ldPWu6RvhXXJQ+NUVVuYorVPusbWLpdul/VopHCgS9X6&#10;aKhSepFU+mhrC+/S9vuNk17jhFs34daPSfFd81TIOh9xzCfcq3H3Uty1EnMtRuyLYfsc+KBlLmxb&#10;Fu/s/jeIOXYAUfu6AOmS4Ra0wr3LEftS63Oz8+IjtT7jjEM9BthVo4BNOXIN/LpJn3bMqxl1q4YF&#10;SBdKq0ekN3TNM60YmwRRy2zMOhe3LUYtC0DEtCginXHbUsK2mnSsSBFf05wU3TTOBvVzQcNMQDcb&#10;0E85lVLk8lfB3vqcrQgBAi5VP482WevTqtqiW1MWqUdX8milb6O2Ap9ZUhH3darzTpX0yVW/flBE&#10;TP36YRElFZ+DBSmAIiBkGhNAqYitXmtaRFjfGSoGKQgYREZNumNZXRMBYENXRtOWUG2LmXpy5l4p&#10;tM/4UgqNFFKlXSk8OSPFd01zUsS3pY2AfhoMqUc16VKOuhTjHvU4+gkZZ6LW6Yhl4h23Jb8l7TsF&#10;EyIhdsuQSmgAVVjl0tvqqAIl0PTblydLakTnHs2QFEY1T7oNTZe+7tQ1nLoaQN5taHiNdbe+KoVy&#10;1ZJWbbK0tS9p7ZPmrFURMymYNdJv6aRmRcKqkt63lm4mV+YdmgpgV1Vb9yRLsWQR+o06phOuhbhz&#10;Pmyd9Rkm3Npxj3bSpZ50KMelGLBhIWxei1jWw5aVtGstZl1AS+KfB5hfxDyXsC+JvxegkLBpFgwQ&#10;tcxjdXHbPCqSYsCGMQyVfkn2qRnCGiXVmWeki7L1E2CcikGromboy9v1NY+lSWpVVeyamkvbcGrq&#10;b324V1WR/kOsa0aMw3HLWMI26tWW3FJUO+vVSeDSxCyygKHbaVV4Auao1xDUdRsMvYaQLZDwxHwm&#10;j0Nnz0UyC6OzxzYO3nLs7NmDR1cnpwcymUIgcHh14cDSdDEs/abciHtjFpXqxt813fRub/dNEWW7&#10;X77N1b3Z0X2TueNGfdv1ii0f6Nv8/u6bruvZKv0LuK9za3fbTe1bru/cvEnetg03IeHzJP1eu1bd&#10;vfnGze99d8em6zXdnbre7q6bNm3/wPuVHW3ihwmbVtF50/u3feB3DfLOoMMoXTXiNGXCHqdBaVJ2&#10;6/ratb1tys4tvdtukLXdqOtpM3Rtdcg7WPfZBo6szBxbm1tslnGShCPFuo+Lxpk/3fp+m/glRThh&#10;4scC9gy8QHaL2Xr+yrF9Fw/spNTaux0MdY2dm/G6xK9R4lcbqsNE/A41kouxx9CW+AVHcsh8NvYh&#10;3D52nXgrNIjqQOKukcF7gw9i4AgOZSJ4dUOZUMqpr0YdpZA15dImnRrpQ9+GnpzPuH9heKIco6iZ&#10;9tXjrphN6dd3x+1SmJmuwQ3miERHaBrBkEHk2f+QjSbm+4u7Z0emGgX2zpBRzk5TdKkmYpZd1cDJ&#10;sfRMULUjZTlQ9h8oB1eTrnGPvt+qLJoV/UFryWdmX8ezrIXszbiHXZydvvWKpztpVWWdOjKUpu2a&#10;4Yz0CpHYXOkOCqFdOohO0AwCoFuKwKNDtmoORWDwa4UqhNMsfF96RB5tC3cZeqAacZX9NlqkXUTq&#10;j7qQZDjlJ1P0msZzYRE3JQWTsCgjhj5kpogqOZe+7LfUww7p/V2fGSQVd43V8E7wUXBZwFAFb0YE&#10;YmECzJQTYKhCH2EiQsg0JBpNOTTlgPQaCspnWBlx7IHhoAuMu+gFKV0QeqiEnY2Im9YrAStMFhtZ&#10;uA0lfUhFK/SFFqVrcosxQOpLzJV1mVEOHLAQcT5BGwCPDD1NoyU0iQ6FadE0o8+Io2fIsHYsARnQ&#10;OY8oGUAYQOSpQilFtCIMBjlhAgbOtEhGWDIE9ZhnqphAjdWgbbIQFYFwMrcd2fXQxWPrw7h0QREY&#10;pl9rQ6WhtH/XeBMOqIUpIMJdzEeEgSFAFyhiZHdNDgI4ZBgJKd4qgAkBlCLP6kidPgKco6Chs4hK&#10;EdpGMID+YmPH1+dP7VraOyv9T4WGqAU3qlOR7qC0+Voe13N1sLoofUI4Ln7lH4j58T5xRkU60goA&#10;l/2ORtSXsEq/QdOQWBZojiFgbQEJN0DoWQSlICNDQ9eaE5qkLpYsekddkCgZGlxzbODiXuntXuyZ&#10;Eb98aMczd99ydGkcHaLAU+szIDEYbFKyh4hzKBlA/o2JQfxjxC54rNK1VG7LYCJIX0hFhAMg04z7&#10;xlO+6XywHjCV3NqZQmhtILNQiYkw8FItMVeKDMedAJj1ZhbMxmhp/2TtwFR951B+vhylLshdwwUo&#10;B6P2oZhjJOFqBM1jKc9iNT6ZCw6EpVBrqfU1ZVLyiBQzqSdbH7viEdlQ5lDrmmL0WfDa6DiawQbQ&#10;iRhlFII+sUMMkqFEdegKgGyqmGKAqq0IExkGhT7Sd/JgaIJThIgzTZfSe1sfY+axEfFyoiBDRYhv&#10;P7qPR/JIgmbAiHBOxmlCJBEuRRjm0eHlaXYNzg+0joSIxIiLsWYQGWuYwJxG4QBP2qVfwmxoDvFE&#10;ZyfyrBLSFeVjpK1JRK9JAYlJ60JUuokt0RAmAX/ytIg2oGE9gQwkqSBABqqsDNdIEVUcY5g71CKP&#10;5HBjQmGi0GP/GD/VxdRAq+DJIAOGhzy0QkUIMEjmyNJgBdg/P35u79qZjRWxYVF0cHGSduEMwIRJ&#10;R3Vh8GhMXJcKK/hg+TTBQYvdEI1Bz9SmRQhojgxdoHVKERKecIMVVQA40HE4sOfSNfgjGwSCDxbC&#10;Ixn4UJdei+bAkNJxRIUAbpRShZS6Qi00ipB0kB6BoXXI0C1kiLRvboxSMjwKa4Qhawh52kKNMEcY&#10;wRB9ro/1IyqPDB+ANiThM9GTa/MigsvagvFjsVhmunV7PFZxbHnm0PwEhiq98+qxYhiYELYH8dpQ&#10;DcuZq+aYzq8/+bDgAyW2LQ7GEGNsIsTIVBIxUWhYvijC8DA/gCo0Cit4CoMEkIFU4MUkAlj07j51&#10;+Jm7r5xYnWMeYaJYLNNB3EcNPTTIxkQWiwyTd+doP00LSTBsMa1E+JYmBDEZkAjJIvDOJYi5wKO0&#10;kEa8cBazDxnoSMKiJaUVxKPdd9aiUUqpBU9RS0w6WiEP8b7pEWa6tMJkonM16e8jjBdwbRnBNhg7&#10;BoiRFbbESIHEchCbdqmLouBGStPwp48IgCoQSQwBDUFJB8kL8UgRiYEWN3LvmRxC4Qh2bYkT16yx&#10;jdIuhoTxIw9iYFcYP4IJu2XaCivCYWMq7ZkZufngLnYu8QcRhKQjGB4ECE8VaDBd7JY5BXOqC1Yw&#10;B0nXWBOoS5dpheYgw86pK0yajRKXWPwuiesL8vHbL2LkCEl1MVmYBWL3hzkMocSFwHOAhkfwyENz&#10;iI0kECMSeDwNOICBCRhaF1OblEGhLjx5RFry8BSTFJHAUJdSmFB0rRXhtcKQPALgu8IWhSAhdcX8&#10;FU3QC7EACj5gAAjgDw3SCoZUZxRY4cXqgeRiRpMBqOvXySCjIkyEhgF0RanQAPS0DgFtScKk4wOJ&#10;SD0arIb9ldYrGhmXLWEzxa3GrNte8Ll4BPJeJ48xKz6/dCsPgw4fONMWfWdtoct0hEZpAs40TWeF&#10;DPhsNEfvGCNaJI88CIMCKRUBS1KPugf66UoBkXIeR8igCRu1iBHUq229nS5Fr1+rDOhUHpXMq5ZT&#10;Ct6lluk7OqxymUujBswKmaGvxyjvs6gUmt4uZVe7iOP2dW4n7Wrf0r5NevdXRHy727a0b9kk3ei7&#10;7SYeZV1tYAAyIt/TvlXevV36V66616zq4XTm0Cv8Nr3HrOGRvE0rIwNIP9Nq+iAwyNuDdp3PqAiY&#10;VbmgY7iYGCkl8yGn1yCPu4wC79HLLPJ2v0kJxqnpQRtiLMRIkREYxpdxRyFoiaEHw+CiUpDCwMCj&#10;fJDUYgjYEdglAeYpA4FKKc36nIVIJBuOpP3BpNebdLviTlvUZgxbpf9k4O1HTb3NhPPWAwsfvHLk&#10;tsOLRxYGdg4WrG3XT2ZCGyNl/KLL+xe+/vITX3nxwb/52otfe+WBr71y3/e++pG/+NKHXnn8+IMX&#10;5h44P/2F585//pkz33jj7u9/+YPf/fyj3/nsY9/61CNfeObKG4+ev+fIwhMX9n7luYf+/BPP/t2X&#10;P/njP/jcn77+0T//1EefvuPorfund41m8y552iEveDUO+U3loHmqmhgpRspxdz3tL0U9Uek7x8Z8&#10;0JfxeJJOZ87vqURDlWgg7bGHzJqY3ZB0mTM+a9yp8+p7PbqeYtgxO1hYGK6lvPaAWVuJB2vJsM+o&#10;9hpUpag/5jSDdOsUHr2STMRuBEJWfdimYxRc2l4RBibDY8iqCVrUYZsWIM9gMXakfqtG2b0dwxCW&#10;gy2JcC/5zde/76YPvFdEgslc/97f2brpOkXXNpdGmXBaRnOp3TPj5/fuunz80B0njpBePnLgzrMn&#10;Hrtyy4fuueOZe+986t6rT999x4fvvPLk+bMfPHXiocMHr+7acX5u5sjw4Ea1vJbPzsWjk6EAsJCM&#10;r2TTi6kEGPKLidRCPEk6n0iO+vw5nT4mk0fl8pzBUHM5J+KxhWJhpVoRsFQtb4wM7R4b3js2sm9q&#10;/Mjs9LGl+TOry2d2rJ5dWyG9uGvHzXt3X9m/97bDB+48cujqscO3Hzt09eTRu04fB8gg/J2njt1z&#10;9iRw/4UzD9587oGLZ+89d4rSu8+cuO/cqXtPn7r/1Kl7Th2/9/Sx+84euffMwbtO7716cuPi/qU7&#10;ju+65/SBu04eYMt+5PzpJ2655eGL5+aahYRH4zP0SB+EsuuyNkPFbSu7bDGdpuB29Ecj1XA4brf7&#10;DAafyRR1ObJhFwMRsetzQWfcZUG3rE4ho4pzpU/TmXNr+uPmjYn0bUemTu+snd498JEHL66NFpL6&#10;7nDXJu273nVhqPyvn3/t/Fj17j2Lf/vFT3zsnttuP7j3j198+aGjpzw3dgU2yTLbTYbf3hY22y5e&#10;Pn/3i49l9011VKPuHbPBlSXvyNjozvXVPXMnT448dN/o3bcH77k97rD8Rm/bu55+8NSb//WDn37r&#10;c2/+/Tff/Le/f+OOc199+Pa/f/mpX37x5V98/tmfffrJ//j9p/73l5/+z9974pdvPPSfrz7wi5fu&#10;/dnzt//0I1f+6aOX/+1jV//zZSno+/Pn7/jZc5eBnz97+R+fvvD9B4782dX9X7y05ytXD3/nsQs/&#10;ffHe/3j9oX+n4gt3AP/w4Zt/8KGLf/vhyz/82N1/9cxd//iJD3/x3gux3m3mbpWyy9DbruppU/Z1&#10;qGWdmr4OZU+bfMv1bVK0yWDv7pB1tfeZjTaLyd7dJVNrdHqjQaWUd27bpOi4MWCRlcPmasSQ88iG&#10;M5Z988XbT62cOzQ7WvUPVvynD8zvmBrAkeZAIVx3sU/hmrLs4E+ya7NwsRyx2pOyfOFnAlCy64kt&#10;ld2KVYv9iAzE1AXPHgqHOVypXKo/HmULYCMYLabyAWfKacp7bLhPk+nIfDrWbzPF2rYEb7guftP1&#10;+e2bV+26CWXbtLz9sMd8dzn7aH/5gUL67njwjFl3Wq8+rpYfVfUcU/ce18nPmDXnHJoD6q07e967&#10;3Pnu1e73rnS/d2b7b4/c+GtDN/764ObfaG7+//o3/2bthl8v3/Br9a2/Ndx53bR888iW90xufd9K&#10;9+ajFtXVpPfRSvKDtdRjxdgbs80vrE5+cW3ileHigxHr3V7dUzn/JyfrL07W/vOjD7/57a/88rWn&#10;nlofG1dtq2x/34bXtGJWn83Eb6kWLwzV79i5cH7X7PRQplzw5tIO0kYxWEt5WMHqUfdUMbFzqD4S&#10;D1c8jqRFn7AbiiFvPRNrZJPVVGQwG2NtR3scLtiF2QXYzRkR1nyQ7A5olf2CR7RKEYBuhYvCcKB5&#10;thjygBgOqrAdC0dFVGRAKaUKo8ygMECQ0RbbNy4ZwKhRl8MIJw5GlhMNRYwveMad6kIGUuEIibZE&#10;c2xh+AMUCeeKzYtHeiScIoCGhJGw5RX91pRNXXTrJgvxQ/Njx1bmVocHxgu5oXw+5w85dRZVh1zV&#10;qdT2mXQys1Zu1Sul7+Nei/iaWlcri0cRCQYpArcCLEaPx/F/o78CRPSXjFHvVSvtGpXDZPAJpM0S&#10;dFlCInhM6mx9mpcmNDITE40mXBbpFeHWLc1WncICXgSARfS3t13R+iowE1MJXt2nF98StuqddqPb&#10;YfLAU7zm6zSFLFqvTm5XS96HRSuzyTr0ii4jeb3CYdZ47IaAyxz2WKVbqUXc12ePi5BwyJ0OezKk&#10;AWcSvMMYtOp8cCO16gJWQ8RlTbsdWact7XMVY6H+ZHyECReLjWYy09HYeDwx2T+0b2jsEOnIzKHy&#10;1Eplen1o/Mhw/96d43ueunzzF586/PLV/GOHVQ9u9N2xpL911nVhKnZwwDed6C05Ni2XbXNZ60Le&#10;vqM/tDGcWG8mV/uTqwPZ6VK8dX1RZKSQHSkWmtlsI5kZSCeG0t7htGso5R6IO6VPlYc9zVhwJBWv&#10;+D1zlfx8LVsPO/pj9vXRzP658vJgohzQD2U8w2nPVCmyY7Q0U05AMJIO7RobmCmkmmH/UDQ4ncvM&#10;lwrLlepyf2Mkm52q1xaazZn+2mStPFFjVaHdSJ1jZi6G4yocb0yORw5fzbhvtpI8tjwBiF9Kh1PS&#10;dYk7RiprQ6XVwSIpIF50af28GePAywGWQ9ylA7vuP3f84t51DsLi5xRSTp0cmTlhcSCdLmdO7F46&#10;uDozP1SpxH24iLVkoJrwJz1mvETcxZmB4ng1M5iP4TdO9xfmBqX/8TOvSZlozEdmJaIiMBgW25M7&#10;F5mDzBqmmDg0vcuoiEuh09bbsSLWKwK9UiT1/wURDBYR32tgU6QFePWlawFglyYvYsBWpfRpXovq&#10;fwaTImuQpUUAWNUZVbSHFe2ta4E7AgLE114FKLa61W0+fVfI1BsVrx2TmuRxmzprVefE+8QmRVq6&#10;VlqeMsiS2p6YrjdOBjwEdm3BqS859RXpVc7WR4UBr3bgGohHj6YfEI+t0OMQaevbpUOtKv83bQUa&#10;RYCzH0zQOByxTETsU0HzrN804zdJacAsfUG2dVHzQtSxTNoK2VI0SyoucA5Zl0KWlV+F1gd9lwC/&#10;cdFnWPDq5z26OY9+RvrIbgtc2tandltxX8DU1zTLBm3KEZAe/RRNtO6Ino/b5qVYmmX2v0V8k45F&#10;Kfb2Nh4acfVuzLoQMc+JAJ5LOSLArRp1Kob/GzjkQ9Kni+VSrPdXwdxTsvSWbbKquOsYIGOXV/yG&#10;pt/Q79M3BHh1dQEudaX1EeiqR1sD3sb3iwAw4NcPe1tvyooQrwAR5RVhVEAEia/BOylp/Zok7wAp&#10;bO9p3TT+zhiwvjPd+nNA2amqAhS9daGxvOJSDqEN8f40IMKcqAht2GWD1t4BS08/QKb1snUzIH3l&#10;V3pzV0j4TjmvxaGFqMjjUNBc0aFqfeK6L2lpfbKapqXws4bOSq81A17tMGylcbRNBq1DfmvDZ6l7&#10;zTUB5AGXoezQFW2anFmZNitSJnlSAlnK2Jc0yjPSp7KVOelT3NqSqxU2tquqNnXVpqxYlNJt2ORd&#10;2n6PvunRjfgMY0HzZMgyA/iNkx7dhFM96jdOu7XjdsUI4FKP+/TTLZgNG5eC+gWvesatnHIrJ7zq&#10;qVYgfFaKmhtnw6Y56Y8FFmxyIW6TLDBofOu17P+momuDTv5agNyuqhn6sjZd2WWq2/UVFhB9n3SZ&#10;vE2VQ10sOAFDJWyuh001nzbvVuVc8nhYnwprI0BIE/TIXY4ei0/piJv9/dHCaKY6lCpkXb6oyVIN&#10;RXaMjZ3avXFsY/+elZ1L49NTA8PjtcZwqVKOx5M+j9+glW6UckifC+L8oNl2Q9vv/Jr8+t+xdW4y&#10;bnmP4v2/3vW77+p536/rtr7PIdvu1fQ61N2abikuq+jaYtTILFRRdve0b9b2das62w2yXq/ZGLRb&#10;HTqNuqujd+vmzhtv0HR3WtVKi0phlPeZlXK7Vu0yauw6ucesCTlNAbvBpOyWt9+k62sHo+nZDmh7&#10;20QMmNSs6nHqZSGL9JsObhMuEa4Yrh47Fsu9qWtLyKjEwQKPS4cXZetr67vh3drtNwQN0p08uHT4&#10;Vbhf+HyqLdexi0BGFfpCircn3EGcP/GjA8QASFj5tH3Q0NaBhQn2SOoKd40iiKGx9m4H2IfWRhsi&#10;gkUprhtunKBkf6K0FnXHrOqs1xAySV+i3TFRWxzMFwLmUsg6WYmTyXj0tZiTjEvV5lBs4xBI08gv&#10;BKMhBMPHpVHEFj+FJFohvdWR+qXDG/dcOHn7mWPLIwP0N8Amp2qPKtuKxu6xgLFm6q4Yusv6nope&#10;VrewvluH/Z6RiHcCPzUhvXQLDMTcbOHjuTA7fclnLvstcTP7kAoCAEw1bB+IS79d4tTSNAIgEm2h&#10;c5xd4VULX1n4EOzQZMBADKAH6pKiQGrBRLACw56Nigp+K05PxqGNGmVZpw5XA+cDxwKHA9nIk0Ge&#10;hEWJH1zwGBGVPBjyEDTjHnpBinclvXnp0oOfr6X3zwzir4Acy4aqQRuU/VEXmUZEulGHVsjPVVM4&#10;N5WAdLuOSGmr4DOV/A6GHnvDtBCVLqNtOoh7gczXRlZ0SrpauZyirgioo0AydIe+IBhswVCKGOIl&#10;4HrUWQtLh0PsRIRJxFkCtTCgNETTNAqSPKpGhzRKBsuEhjyaRzA4cOqgIsRYnfCKEImUinDGaFvq&#10;lUL1EFOXWuSvnS4YDjCVsHMw4S96TYiKZlAUg748kL/r5L6Hbz6OzKgIsenC+nD54NxwJWTLOE10&#10;XMhPi8IamZjII05KyIwZnNq1dGRlhsMSs5WjGsQIT0rXoKHjHJ+QEHmYQYA4/zCPQEIDnkd4ohbO&#10;1eA3podheGhpSpyxIYNA6k7YM5KO4GiKWEuzFTQdbb3TRgrghgIgoawEXeJ7mUiOMMhAu+RRI4Aa&#10;eUR+8oiN8KiOlIaQGXpsQLjLaJJHilaGayK6hkrB05GTa7MYGFZ6YHbo6NI4+uRx33RzY6KBPrE6&#10;jJBSJlpQ243yF+oFRBXBCVLknywkd4w0wAMigEGKkw1+NBPeOVzcNVwYSbhKbFdp71wpMpbyjCbd&#10;VZ9hMGqv+Y1pi6zs0S1UYpCtNFLiDeA9Y+XdI8WlWmI6H5zM+kmTpl44zBbDgPQnNbtS4laOpWza&#10;Wusbq8iA707rqC7jMIrQzlDrNcGs01T02qQ4SjJUDUlWR98BFHVt7Fi4UCNFYkDRLUaI1U3kE5XW&#10;m830l1bob7kVZCVTDbpEAExEyMhMFVMifo+K0Ab0CIMqTqzOUR05C60POIk4E5m0wygCSDSH8TBe&#10;DA3GBoiphCRYL7MJ8UAyXuvDdVghA9XJiBZFMI9H+AP0mqbRfzMRXBmsYs+woi8AlgBPHkEKzmDI&#10;LzbLmAfmROne2VFsjDUchSDSub1rEGBISIiumD7ghS0hDxoDSS34iCWIop0TTYpohUdqLQyU6COP&#10;MIEt3HZNDoKnj1SHHszR1VkmC+mZjZXTu5fJHF6ePrY2x3BAIxZkMXlpiyrwAYmoj1w+d+fpw2DE&#10;byvIAKArusAQ0y+QcKBphBE7FO1Sl0eGGG6Ix8xC8xAjCd0BaBcCFEJFiKlCB6krLIeK8KQV6Gka&#10;DM3RLkJCQym14MnCQobOPnTpzO6pISYdfDzqHlKXsotSdEhFADIaBY8Y5OFM08hA07CFJxZy+4kD&#10;KIcusNuywrCwICGGhwFgDww6xkAG88MUxfIizrTMU/Ck0q3Fo/3ghf0wIxqtd2o5DD919dIzd1/h&#10;YBwxKKGEBqvGomCVtOoSFi0Gz4RiOogjNCYnbJiZxewgg6lTi0lBBjLYXgNMESGjRlXcrDm5Nk9b&#10;R5emEZhJyqTAdPdODcM237r0noZIYQKG3pFSi1aQQcxECHIuMxh4woS+LDaK4MXrzmIWUEoRUpHy&#10;SClk8Be9gAaeQiHMU/AwpCHy6ITe0TU4oLrzG6tHFqeoCwbmghU86SkwWUyNtK7UwzawBwBjY9xF&#10;1J9Rw2LBCAJGEFOhazREE4jRWiGjor9igNA5+qctllCaE31EgWBoDmIqShdQ71g8tb6A3lAgAwpl&#10;UCuD4VN33rpjtB+boV1MCMMWVkS7WBFzEKkQT+ynkGF45DE8TE7MfcwPYvGIGWNgSA4HijBXphvd&#10;uTYdmIzwoRSXUhgw9DQETzLgIcZWIUMV+IekAEWwggMYSsnAnOYAJMQTYBrCDc6YOkwQAzJSkRdi&#10;o2rY4t8y6+FJKpy9a0sE3YcSpxo+TE+QENA7hGRrZtryCAF4xEAkWqRHrId478xQ3Fd8KqpDBp6O&#10;iIkvWCEPGPCUwp8ui1lMXyilCyKaDhOauHhg58O3ngUJPUAvxDoAJU0AyEwX4COUAx+K6IJA0iKW&#10;A55aVB/OJJrJaH883IiFxNvAIuibsJmybjuQtJtTDgtIKTbspo9v/a+RFsVPt3DGDISTRkeQkKUY&#10;/nQcAoBek9IpYQDIgJsHkIGeWuDhhtsP0tbbGdSro2Z9yKBBhpzHwaNq8w1xq1FEfwWQR8iBRMTU&#10;02lXKjw6rRQA7uvVdHUAut5uk0Kml/dqertUfV1qWTcgXYHa/VaUV4B4D7hj643trVeBRTwPDHjx&#10;NrCsY4tF3csxTS/rMCq6vBZtAvfYabJq+gzyTpAApZzpXEYVwHktYH4rcOjRy8yyNhHrTXktAMio&#10;Qx8wq2zKTtKkxwyNGDiUw9ADZHgESR7liNMQKkJXpKiR0USH0DCaEKBkCMBz+kONbA1YI+OLDYBM&#10;e6yZoD8dDGQCgXTAl/G5U157ym1LuIxY7GghnLCpfOq2rF2Zcyripq68Uz2W9Lu6tg5FvMMxj6d3&#10;cyNo3j9ZOb06/JkP3/mx+0+/8cFL3/vq8z//q8/+xRefevXx049fXvvgLaufe/ri33zx6W9+8uFX&#10;Hzz+xqNnv/axu77wzO1fePqOtVrwxGz5j1567BsvP/nJx277o49/8K8+/8I/feMzf/Plj//Ltz7/&#10;119+8YlbD5zZMboxns+6lJauD6Sc0kfmIpa+YtDSSLjzQVs+6Ija9DG7CZkLQU8l6iuFPRmvLWY3&#10;JJwmMlm/LebQe3R9Hl1PymMeyISHComowxS06CrxYDUR8hnVZlmnR68EmQu6wRQjvpjTHLYZ0j5H&#10;LRkUL2cHLeqE28SIhKwahkYEgwGKfEaFW9cHQS7oqGcjRlUvtiT+IiCMRPzDYMsN7998/fu23fgB&#10;8U7wjde9B0zP9hu3X/e7vTddZ+ppp9HRYmbf0sytxw7ed+nchYN7Lh0/ePXM8TvOHr/j9DHS+285&#10;98Qdtzx/9x0v3n3HS/dcJX3hztueve3Shy9d+NDFs4+fPfng8cN3Hdhzx95dV3av37y2dHZx9tTc&#10;1Ln5hbNz86TAqdnZI+PjB0ZHgN2Dzf1jo0fnZk4tL0rx3Z1rAk7vXD21Y+Xk+vLx1UUBJ9aWeNw3&#10;MwHsn508OD99aGHmyNLc0eV54MT68pnd6+f37roGtxzce/nIAVLg1sP7bzsmhbSBK0cPXjq0764T&#10;x68ePnjrgY3LhzZuOwLl7gv7lk/vmrvzzP6rpw7cemTP+X07bj584O5z5x65dPmBW24ZKqdcJrnX&#10;rGT43KqesE45HAuNJiJ+ufSmclinzrmcjVikGgtH7RbpJxG7WqVpN5lkHo/B6zQkWL2T4XzIw1Kc&#10;cmjSVkXO3ndsrvraw+c/fHnj6uGZu8/v2bc0ZNj87nDP5r3F+OP71v7gsXsfO7yz36nb2V9wyTqU&#10;N1z36SeffvMnP7u8vE//W1td1yv8nSZFR2+fSe1sprWj2e5mxrU+Uzi03zc2lB1rnLiw8cbrt951&#10;W2V9ftOrz49+6yt37ZgKGLveNZQ0PHffuT945emHTx+ajAbOzk78/qP3/8uXPvWjTz3/ty8//m+/&#10;/+ybf/jxX3z+yf/85OO/fP3RX7x8/z8/d/VHT1364ZMXf/z0pX965sq/fezqP3/k8k8+dP4fnzxH&#10;+sNHTn736t6v37z8xfOLf3j77u89evJfnrv8ixdv//nHbv2XZ2/+549e/OlHL/7wqXPffeTkj1+4&#10;+ztPXvnRq4/99fMPZRUd+vbevg6tCP0qe/SqXoO8S93brthyfZuiR6VVGeV9KsCot5gMVpVCHQr6&#10;3S6bSa8yKLucRlnKZ6hELOWQAb9tpOAGVqfyJw/Oz43nixnn/ER5ril9RIaNg12APYt9k/WfxYT9&#10;kS1P+JlkcBU4GOK3s/vjIYiTI8DWwOoktjY2IPJsZMJhwHddbFYWB2oj2TQ7EbtSE3dRukM4zqEV&#10;d2Wpkl0tZobd9lRXW/jG66Obrkvc+L4RZduobPOUsn3V0LvfrjkbsD9azb02N/bppenXpgY/0sg/&#10;nA7dHXbeHrTdEbLfE7Y/HLXc51FftfXdYZPdZpfdbO46qdx6sPeGvT037JXdeEC57YBq+35Nx0F9&#10;9zGL/JRLu1/ffcSsPOcxXU16HyrGHivHH0gH7ok6Hs0EHog5bnOoL+i673Sons74XmmkX2pmXpts&#10;fH5j/mdP3fvmX3ztzc9/7OG5xoKhe4ddczTkfHRq+Pk964+szV9Zmjw5P7I6UR5vJgtpRzXnaeQD&#10;9bS3GnH1x/GfE+vNMlNgNB0bTqJqL6tf0mPLRwL1TExa/Vqf82fPRatkUDgpGwf7As4AI4Juxc90&#10;7BpgULJwVFA4SCiF20AKBkrIAOH2MBDCF4Ke4TuxYwEnjYYYbhpiWPFFSaGBA34XeZjzyJhCIzwu&#10;RhzbQB7hcsBWyAYSAQDaFcQYjyBDDBpFJFiJDQ5HohGTfuCqBcz9Uemf+jOV3Fg+PZrLTFSrjWQm&#10;YHXretTKDoW6x6DplX6UNagceqVVBH0BMgaVzaRxiPd0rwWDbQaPAIvR47JJr/ba2QQsIQEiBkxq&#10;Mvg0Kgdg1HvBt2LAYek2ZmvQZQkIcJh88NfKzcw1moC5aAuMRmZqvRn8VgCYOdjTJgdEGFh8Nlgr&#10;N4pvCTtMHpfFB+eQJ8UWF3SlPFa2Pn/LrXCZ1G4RCQbEa8FamU3AtXd/r70TTPWINyuY+OxxisTr&#10;vxYt/ovfpA1aDTEbJwlL0uPIh3zVaLgZiwzGYqOFwnwmO5fNzQ8M7weq/bsHx/cNzW0MTOzsb+xp&#10;pBZWGvMfu+3sDz93809/b+VHn6j8zQvxb38o/aePFr/2QPUTV1IfPKK+vNK+o3LDXHrTSOR9w5Hr&#10;xuNbZ3J9S1XjetOzZzy1cySzNlxYGazO1cuD0itYwbTTXo/aB5LWwbSzmXI1Yq5qlIMA52h31m+Z&#10;H8zvnmtMDcT687aJAe/KdHx9Jp33qfoj5qGEfSzjnikFJ3OB8Yxvphg5PDe41sxNpIODERfey3gy&#10;NJ1NcNhhAamlo/3MkVxstJyeqGVHion+dGBpsLQ6Wl4bKy01s9OV2Hg+MFEITpUic9XUTDmx0iwA&#10;C/XMvunmwbnhqWJs11htvpamaKmfs6p0h+Jg63ZAjnicFjk3HZqfuO/sMc68dxzbv9K69pmDGMAJ&#10;SxyTOYKxju2aGV4arY+UktWEfzAfWxiu8jjdXwBmm6WpRn60nBqvZnhE1IFs5NDSFKsrU5g5xXRj&#10;vjBHmJvMJvJMRiYpM4XZJybpu341+qvuDgIC/06QXqJVxFtBXwlad/amLbKUAOnFzV8BKTAjz5rk&#10;+V8FQ19W35sRoOtJa7tTmq6kuiumafdrO30CdF3+a6Bu95CaZRGHOunRZ33GvN9U8JpKNlXBqipZ&#10;pJe1CrA1ynIAzOEGT5iDt2sqbkPDZ24GrNL1v+Ljo9cuKxbQCtRJFxdfKwUTNI6HTNLrm+9MQQal&#10;F1KBYZGCad0zPB2xzYQtCxH7Usy5Fnetxl3r5APmBZ9xxqWdcmrG7apxm3LEoZ5w66TLn0PWJZ9x&#10;7n8Ej36mFe6dblWcpApAdZg4NWMu7bj0krFuwqOf9BqmAIHxGaeDlrmIfTHuWkl61lLe9bhtPm6f&#10;FRCzSS+kSnJapsLmSbqD/F7tMEBGdFZgnMoBa1/N3FMRYOmtXgPw74R3Bn3fCZbesrWv8s4AsAjE&#10;ihC7ALcU0XwLRKC9Fe4dAoJGtDocMo2Iq5uBiGWCFM0zgh5NE84ADQn+cBbB0Xe2JTAQi/Dhf8N4&#10;pRdweWxIr/a2PjN8LRLsVFXFnc8CKWLDVlnR3FOgU/TaJqu3It8NMkIPpu4yihJFAskjSCHPNZHe&#10;CSBbQXFJXW93p9J6JV36RjXQeg29ROvIYJOVHYoqwrfElkC6Ultd95vrXkvZYy65TUWXoeQ2ll3m&#10;CmA3FG36gkWbN6mzBlVGr0wDBkVW11cwMDqKhlXTdGqbTsOQ1zjiNo04NAMWdcMsrxrkJbOibFHX&#10;HNoGBB6ddDOziHaTad0ZLl3gHDZN+7Rj2AlKIHWp0HDTIR9yK2c8ygWvat6nXvBp5gGPSnoxOqCf&#10;Dhpm3n4JWPoLgvTPA8uU9I+KlqqvaZshAFpv4bdeu2+F4VGCNDS6mttYc5mrbkvNYSyb6VRf3CSP&#10;2zUpnzEbtBQinPtwSzQxhzLgVIZ9an9E44kqrXG1PaFxRFXmhNYyEknuHRk/s7yy3qhPZ5NzhfR0&#10;NjaRCm8M168c3rNzbma0UUv4vHatRtfdre5sV3W0qTu3a9q2dn3gfR3vf49N3h3Uq3s4sP3m/3L0&#10;dSg3vVv2gf9PdePvOmRbY1Z10qHzGeRWRUfcazapOrq2vl/WfZPLrguHnQ6HTiVvt6hlmq42Vcc2&#10;s6LXpVc7tEqrSgYY+roAm1ruM+sDVqNTp4LAKOvWdG1L+KylhD9g03LOsGl6HLo+fd922fbrefRZ&#10;1H6rxmNSkol5zLmgsxiWfjEJ6OVuVTen/fjbr/uI+Kg454MUvx3gRZGyN+BgQe9t3RRRawUewMME&#10;YuFgiRAvW4itrw08HGBIKSl4p6LTpexiO8F9hwOtkNKcqWsLPD3qHl3bJipSfXmoysaDW8+2xCMb&#10;Fc3hvQGIlLBrAVb2mE36eMyh5bGdk/V63DWY8ed8xrhdVQiYRwthHslHrYpy2IZgdDP89psTiE1f&#10;aB2GMBc/wwFsh/vmxg4tTR/bsTxdKWSc5oRFmzKqUnpZxa6fjHmmE4GRoLNmN5VtpprL2e8PDAQj&#10;AyEpPNaIOEutV2alEG/QVgvZSXMu/VDSByZuVoirkkczwWrYnrRJrziMteJhtC50i7qEMOy7CIOi&#10;BJJHCNAAVciL0mvjIkoB9m98X3gOZULTpSQ+btKqStnUSELTyBAzyZcH8tOluHiz9srhnQ/ffPz4&#10;yuRsJYl4BY9xJI1jkZrIS8FsvJDd4/VD8yPIHzXKYEV3wOOs4LWIDpZbV0yTx3GhX1DCfG2odGRx&#10;jIZCuh6XbBulE8VoPSJ9tBhLoEfYCYMI0B36iOXQNXpBX8ToVMLOkXQIgREeBcIB3dIEIok3gMkj&#10;6lg2JMKopYDlwt71a/8qEGcDeHK0uPP0YU6Mgj8Ac0ZcDDetC0AGMAAKXGyWIYYMqahOHsVihzDE&#10;DjmTMEC0gnu0PtYv8HCgiEOIGBSMqh7zTBbiQtSBmBttoyseVweLdAE9oyUcvrxbuuD68MLoUjM/&#10;3Po+Lo0ijDgAk6EtWmRAkZyGyNNHmkYqSsXpC2XySApAiWxMHHy7+dZLtGLiIBg8hW2QEZ2iLgAZ&#10;c41eU5Hu4AuSB5l3W0TobrKQnGi9pklmupQmM9R6kXS49UInTir4RtQ3U8nScbpPoxzt1kYbtIVa&#10;kIqUhigFRKMgGSMI9s+PH16eRlowiES7jAJqRxjEQGBhLTwOp4IJi5rT2pdefOYPXv/Y7vF+NHx0&#10;aXLnaL3otRTY2KTPq8QPzI6AvP/c0T2TQ8iZdZroBaKKF+Nw3JF5vpbHaQZE7JMejWbCI0nJ3W+E&#10;rGmrgpPhUNzVjDomsoGKz9gftlX9ppxDDX6+El8fzC/VU+AHIvaRpAeAQPoKnUtbdOt2j5bBUERd&#10;GK70Z6hS8hiRDXnQ5MG58avHD1w+tLE6WEXJQpPgASQstcLAWZd5PC+9lIauGC9SdCIGF71hwNgD&#10;VgeeIQPQMN0UwS24iRf1OBvcc/oIRwiakIJAhWSldb8uSiBP9xGAE4UI8AAieIMYYBh3JIEP5w3o&#10;++EApvVfH1qnaYaSOSJmK4JtTA8zlBzakZZxRHIUO5aNwZYmdow00DnMkeTwwqSIATMiQH/Uh6gF&#10;r22i9T0nLBOGDDr9ZWHEwrEHuAlVYAliueORRo+vz5NBHvDY/IX9OxAAw6MKSJggJzyR7eaDu6jO&#10;lIE/1UnRGHrD8ChlrjG5yO+ZGYEPTbBbgaEJGNIEVaARcxx6MVmgJIU/otIibUH2TkAPYgFhyKh7&#10;ZGUGgBvS0jWhTDJi+CDmkRbJ0DQ7I2LA89o6QBMrrS/+CsmpKNoV4kEDpRgOMjCnv7CiLfJQMiup&#10;BQaxeQSPiiiiLhlqsTvD5OKBnautzw2gecSGCWqkm9IEbP1ZhwxMEEzUBWBFH6GELYB4l4/uPb9v&#10;HTKUc6r1SW9oGH1sAPPDBrA0rCvnMmdaH8ctvn3LMYAxcLI9tjxzce/63qlhbI+K1IKGiiKae2bn&#10;ElYdNaqoy/qDpVGFumm7AZ7MMmgoogm4MSOoKIwNPpBBk7TqSMnDHAsXUw9rF8FXsTJgmfCBv+Am&#10;WgdENJoMMlAEHrbIDzKsV6Rser+6FyYAbJmM4qwupjacIUDgI4tT68N1XAtHbxvzHUpmCq0DyCzW&#10;XpjTF+RHWkSFhjwTB9nIIz9VxM8BrHWP3HLmjmP7eaQXNES7tMVEporUZbelmZACgWIRZsQZMsz4&#10;2NrcyZ2LwoQYccaOkRImJ/igH5YR5i+SIBttAQdmx+AspALEf0qQhypiiaMUvSGAkIG+IIYYfZ+q&#10;hy7cf/7EjtF+rF0YD8bMRMM+aRcMZrY0WMHUMTakwoqgxLSQH5vEHaILyAwgKmZGd5gyVASD9WJ7&#10;1wKZ1yYR5kpDcIMMevBiZ6HjFJFnxokMzEVbYJgXeCxMjUjrhUhKoaeU2ST9x6XlAECP2AgMEgLa&#10;EhMBwd7SZCv+KmaZWNyY6awwZCBDKijFlIfyGjENsY3SHSEhFakCN1pBISBhcs2VpQpAXaYhawL6&#10;hAxtwAcaOJNChqh0GTIEoxRtMDdZt1E1GdZPcbkIzCGjUcEfJrjNYkkkDyAzrVBdKAp6ACT2A1sx&#10;IrVIoBKSvvtbDfvr0SCP0jeAfa5rr/9Gzfq41UheuimaLcAv/dkFCemXOC+QpztkkB8kbWGxtIIw&#10;9AUaMhwxggYFcqJMGkVCapGnFl1ggBgm2DKCnMXyXidilAIeWmzEQgmbydixreh3i7eBxY3QZJBt&#10;KB33G7RhizFqM/uNOodKbpL3WJR9dp3SpOxtfaa3Uyfv0rUiIaRqWSdIVU+brGOLvHOr9JZc9/bu&#10;bZu23fDe9puu69xyPXmgr32zomubKFV3b1ND2bHFrOiOe2z1TKyaiiS8dkNfh763ndSi7HHplT6z&#10;FvCaVaa+tpBVUwi70j6rS9tr6NnK4TFgVkXsOlIRZQzbtOWYd6ySbqSl/z+hBxR1DYSKUCbGjN4A&#10;tMT4ojRsG32iRvQsMFAKU4Ee7QlikGDQcNJlTns9mUCgEAplfN6YwxpzmrM+ZznqgZhj12Qp1h93&#10;5j1av2YbUAtbBsJea9uWsFo+loqMp8Puvq2O7k0XN+Y++dTdX3npsW//3nN/98ev/eO3PvWDP3rl&#10;jz7x+CefuvTaw2e/86knf/SVFz79+KUnz+366nP3/vs3P/vTP37jH7/26n1HF5+9fOif/uSTf/Xp&#10;j37ykVu/9eqT//wnn3no5Opzdx797mee+bdv/94//MFr3//Si3/0yuNP3Xbswq6JywcXd40USx5d&#10;xqlCpKRNEbfKORKWghizNeM2pl0GMo24dBuTmFDSx6r9LJWSQUrfonZbwjb0rAZiTmPSY4k6DF6D&#10;wq7qtim7KCoyC5jFAQd5P2ZpVtdTQSAXBCO97Bt3GRkpBs5vUopLoX1GBY+kFOUibrdJ7TCqLVq5&#10;QdmDaWFO4kNOWFTP9huxHGyGfNuN78eoOjZ/oO0D726//j1dN7y368b367q2RZzmyXpxz9LMLccO&#10;XD599Oq5E1fOHLt0/ODFYwduO330ngsn7z555MHTxx67cPpDt1545vZLH716+dk7rwAv3Hv1ubtu&#10;A/PU5YtPX7mZDOmTl84/dPLEw6dOAmQeJHPm9INnTt1/6sSdx4/ccfTQpYN7L+zddXLHyuGlub0z&#10;E7smRpaG+xcG67P9lalacbycGy1mgJFCem6gOt+sUQTBymhzbXxofWJ4x+TIvoXpQyvzR9eXju9c&#10;AU7sWj2zd+f5AxuXjx+6dPTAzYf33Xrs4B2nj9159oQUzD4hNXr7kYO3Hd4nRX8P77nl4I6L+9fO&#10;7V05f3Dnmf07TmysHd+z+5aTp+67fMe9l+++cu6W2anRoM8e9TnKqWjCbU07rfWQP2ezAGGlwtnV&#10;EVD05pyWcsCVdBht2l6bX6f1KG1hkytqt7qNYZbiUrqaiY6W0zvG6kcXRsfijsW8/4FDC3fuGjsy&#10;ma8m7OO1BKeGPQOFly+f//DJg1dXZr7x7JOXdix0/va7jJ1bHLJew/b21x95+t/+9Pu7q9POLQaP&#10;0qNWmRQel3OibpypG5aG67eeLB3dW9tYDlUiU4vZT7x6/tYz4UryXa8/0/9Hrx/99NMHh+KdW3/j&#10;XS7FDQFdr+LGGzxKdc7JOaXCoHzntRf/5Wuf+sEbH/rrj9/34zce/rdPfPAXrz3x85ce+vFH7vz+&#10;4xf/4oFT3733xF/cd/wfnrz5B4+e/psHj/7N/Ue+f9/Bv7y68Y2LS18+OfWl05PfuLz0vQf2/cMT&#10;R37yoeP/9PTJf3nm9D8/c/Z/v3rnj585/52Hj/3443d++4OX/u6lh//u5ceG3HrFlvbu7aq+Dq2q&#10;16RXWlsfKNXJOlVGjVnVp9HIdRa9Va8ydG3v7NjaruzrNajlNqM6ylLsM+t6N7d/4Nedmm0TtehE&#10;LTyQd3uMHVGf+uj+hYvn9k6MldJx92yzxPbBCsNyzVKPD8BRFOBIyELEKsRMhIDtCS/6/osnWYjw&#10;xsEAuAfCW6Aij+B55FTLDgWf1gvE1aVmfTSXYQ+S7pzw2fMchVqHGvyTpUp2LhUdsJsL8p5CT2ex&#10;q63YsTm35XfLW3+70fa+5vb3DNzwW+Obf/eQrueepPeF4crrU9JLul/bWPjaxtznl0dfmSh9vD/x&#10;Usb/ibTvtYT7hbDjowHL0z7j4y7dww71nYa+q8a+2w2yS7qei+ruC+ruW3R9N1vUj5bij9ZST9Qz&#10;j5UT98S9Vzymm22ai2bFcfn2431bjnXfeFq+5T637uOV+KeGcq/2Zz493Xy2mfvyweU3P/38m9/5&#10;yj8888Ddg/mRjk1nY74npkdf2b/73qnRpaBj2GeercbWJsv9WW8l7aokXNW4ayDpH86EOOSOcZwM&#10;+QbjoZEU23QgH5A+Z16IBvszsXFOha1/uLKDo2pSXAjhX6FVFkYUy0CwNlIqNn1KQQqd45nwyO4M&#10;JaViHxEuAUWMKVsMGfwlBgVgsGiOVkRFajFejDVjJ5hQBB+YwIq2eKQuQHOIgRPIlsRew56FzUCA&#10;q0BdUoxB/KZBX/BSaFr4JwAMaQ4OI1np3QzO+JWAHWARwFcZTCXGK5Xxci2BiyHXq7tUqm69BL0m&#10;ncKmkUlmL979NahsIm/RuXgUmWsBYDJmg9tuloK+VnPQYgoAZEQMWASAtWqnRuXQa90UOWwRtzPm&#10;c8Q8tpDbGhRwLQAsIs2CP5nWu7/S3y/UfXpl6xvA4g3gazFgpqSiW8Pc1ClMJo3NZnC5LD44B91J&#10;8QpvwJl0WyJ2Q0D6mq8xaFA69QqHTm7X9FlVPWZlt0neaQBASp8KVrstWi9nGihFPFi8EAwTEQYG&#10;SalZwyQPSWCIOqwptyPrcxeC/mo03B+JDFYqi+XqcqG0UKqtZQoLyex8vblzavHQ6PjGYHWjEpiY&#10;jFYfPrjwly+s/eSTjX/9dOgXn3L88pOBX34i/m9vpP7l9fA/vGL9/svOj19RP3nOcNf+vlPzN+0b&#10;um6t8v6Z1HuHw++dLfRO51STGcNE1jFbiiz1F1aaFc4do7nAdDW60J9eaubnB7KTtfR4JS0FQRuZ&#10;asabiZrLOddIMzQ1FpsYj0yOhEbz7pmCb7Eans57mxHTaNK52i99wOvk8ujB6cZyIz2W9mEwpDNF&#10;6cNto5VEIeFN+q2FmIv8TDM7VU+NlEIbM43VkfxMLTKe903k3GMZezNmrAV1i/3pSenrv9GpYmyl&#10;WTi3e+Hi3uXlgfxgwtuMexYb2ZNr02d3zW9MNMivDhY5IZ7fWBV/n+UUzBHs6NL0idU5jlocyjh7&#10;QnBybZ4zsnQELmeWRmpTjXwzF8X3G69mVicGds4Mr4z3DxcTOISk4p3ggWxkqBDvz4Q3poeZgEwH&#10;5guLJDOFmc4jMwhHkUemP3lSphKT6K0roK+94CtuewbeGfQ1KROAWZWU3iYUcd++jBT37cuY+5Lm&#10;XultRZs8JwWG35FK3/FVvhWRNcoK/y3V9UgBYPKteHCxFbstGGRpdYf0BnDrnueQoTtq7Im0PhlL&#10;Jmbui9mVGZdGum46YCqHLPWApWFWSPEqwCQvAUZZUYC2OwvoemiuaFFWHNqGxzjoM426NNIFyK2A&#10;1qj45qhfN9n6NOkUaeudTumF19ZtyaPitmSfbiSgnwiZJiLmVgDVMivSiGVK+kCpHj5jUhhVM+rW&#10;jjrUY27dtM84J77I69JOWRWjxt5Bi3zELBsGyNiUY+AFjdcw6zVM/2raCgPPkAqMRz/VCglPBcyz&#10;QetMyDovfU7YvhhzSbHeuHsp6liKOhfARBzz4orpsG2B1PN2MPtahNujGXKrB53KAYei/50hTBHU&#10;bAU4SwJssrJd3rrgWiXd3iyFJ+UV6aO5iirIt+GtAOd/AxHXfGf0V0ReaVeACBleAxFuF0FoIGye&#10;FJB0ziYcMwCZlGuONGKZ8OuHRQxVBHSvxXRb/P+f5rxvvxwcbN29DLQC+RK04sqjUu9aEVaffiBg&#10;HHwn+A1SbNKr64fAJi+Ze/PG7qy5pwBYeqVbwQEy1zCoSNwpDQiNtZD/T5QaICMeSSlF4SJY3oqX&#10;lx3KknQDduv667dfiZbi06buPNxgJTpIRVN3UduZcWgKNm3GqklLoM5atDmrLm81FGyGklVfNGuL&#10;Rm0B0OsKJl3ZpK3p5QMm+YhVNe7QTbiN0x7TtNc84zVPOXSjVk3TqGgFgFVVq6Zu0zbs6n6/cTqg&#10;nxYxYFImQtgk/YcgYMCQ+rEEu0JcqF6xydFDySmf8CjnAtqlkGE5bFwJ6hd8munWC9Nv/dVAxN3R&#10;agvqPn3NZ6iQevVlcf21VZZlPZE+9d0Z0XfGjT1x1hnw0rXh+nLCN+qzN5ymosNYcOgzFnXMro15&#10;zWmPIeY1Rj36oFPj9eg4u8Ybqf65+sRMrjIajg/7I6SjochIOLReKZ1dmju7ODvgd8SUXc2AdTYT&#10;qLi0SW1XxqaUbbmua+sN8vYtellXK/7apmzfSqrvbDN0tSu23Kjr2B4y6LxqpbWr04c33LPd3LXJ&#10;pWrL+YzNbKie9nOSD9g0IZdeI9u69cbf7aHUZUgkfD6fxaDthS3cdD0dDq3Sa9I5dSq7RkGa9Lk8&#10;Ri2ZkN0cddn8FgOlQZtBtv16T+suKYuqK+Iyjtay/fmYTdOjaN/kZNV2m8JOgwgDk095rbmA9AMB&#10;bhlelHiNgDyuFe4XHpVwsHzaPlLAr5PhPOGoZT0WgcSdYufAURO/XuGHgcFLY8/ARwybVJHWl7do&#10;AgeO0tahWvqBhrrgcegd8g6AhqIWjbV3u+Km9zkVnW5Vt0fdA1LgkQcOiETT5HE92YpgEjEroxZV&#10;xqMvBMy1mFNc9Rwy9ZGPWORJp6YadYzkQ4MZfzFoyXoNpZD0CwgdBMgIqRBD+I7CBxXiwV94twWv&#10;PWHVx82agtNc89v7A87hsGciESxajVmLPmMy5u32ksdX8gWyLl/CZqtJPy5bi15TwWMUMWAyOZe+&#10;EXGO58I8BrXdebeBzb4WsldC0l8mUR0KpHXhKLPp4sLunGguDVaEqhEGMjRJ3yGDHjzEPAppRS8g&#10;owjNwwSGrZ//MtMV6Q3ajEOLDGREJBKRkGcsG5qvpW89uP755574xFMP7p8ZDOvZOGWIPZT0jaQD&#10;CAkxGZwV6HkkD4d62AEN3GbKCVI6IvpLx3kUtYDpUnzPZP9Sfy7r1KVanxweSktf6IxZtQwr+kda&#10;TAVAYHokHHf6RRE9omuNuLfgs1Ad5nhIOOvoULzvizw0IeQExD/mBhKeAwsTK8M1nHsGl7YYaPRD&#10;/szGCipFt4wpj6iOU8SuyUFMVOgNo6JF4fpQKn4ARbB9c2PH1uY4S0CDhEjLuQWbBxigPTMjOEZU&#10;EfZDKU0LQyIdyoQGU5LGEE/6q2nIjpBIi9hgeESxOJEicM5Y1CLS/a5URAA4wE2clEDyCIjhpjnx&#10;QzmPtAseORGPfqE6HpGBWuL8AyVHIIyBWtALzhBj3nQcQOG0KJQPnkfaFUduag20bkadbH3BcaF1&#10;a+t0KT2RZ9ylu08rrVDN+Nvvj0IMH/jDYbFZRj9IDga10xycrwFi0zQ6Z6BpHcrdU0O0SF0kpAr0&#10;ZEgRiQxkwiQmSwmc+1rIyYGtGnQ0475D82NHFidab1pbwBc85j2TzY8/fNerT9z/yuP3HV6YxG8e&#10;SoaE/IjNXI4YlIiND03XcKNFfAUYSgbC2u6q31R065JmWYUlOuoYTXmX6qn+sG0gYhcAcjDmHE64&#10;R5IeaICy15B3atgOsnYVdeFw++F1atWDFoinC9KLxTwyB+thV9ErXTg22no9DsWixrzbgmDCp0e3&#10;FJFHqsmidOEz2kBj6AFFkTK4GKfQJwoRP4uDZ8QxCYag1PoSKgzhMFVMcWB46OKp1cEq7TZaH+Ok&#10;dfgzlM1WLJwMSNE6RyYOFcgg3i8kI14XRlGzlexoVnrTVxwSWI6wN0aZswHTWZjWtXFHGCSEoJkI&#10;0oSIHsETwWgIzpxnOLEgHpzBiO4jPJypiHmQYgyk2InEp/VuvbCZa4aBQsRPPGgJqXhEJwiw2npx&#10;kEdh3oIJBDvGB0iZLHATcwQLZyIjNiqFz9HV2bN7VsmwbtBB6jJ9YE4GoBZjwRRjrySDAACiCmKE&#10;hFLoAeYIAE8IWJnRj6goNk1KsXbkFGsO1ekFQBNQBg0KKiIwFZnsIIXAAHLSF6bJtblPHwHapS+0&#10;K/SDSZAR/aK/VKQI8VAgZOCRSjChSKgRgDN1aZF2wUNMin5AgkGlCIzkYojBQyD0RoqQVAdDN5EW&#10;MkA0hGwHFydZlilCbwWvjamXbV3vjH1ikKwhGAY2SUYELLENFhPyEIi/NmOiTBasESPBaMmISbR/&#10;ZnT3eJM8GYyciiJGS114inkEmQjEUiSO0LvGBkQYMmnVIQwZYd4AUwAygeSRtkRck4rkBRM4IwCy&#10;wR8aVj+sGgLIqE4KGX2JGlXwoZsQM7+oWG19+FYwgb9YM+G20qwwF5ABSrpJEdMBViJDKzSNwHQE&#10;AiayqM7cEaKK3kFP9+kaPGmIirQFjfhpAGkljFd6MYJhEmPNuoFNMpSMDjYvRl+YNHnGFCsq+R0J&#10;i3RpAZz3TA4hLXxogv6eXJsHSRHAECADzeVa7zqjELHIQEmPSEEiMxj6Qo+gpC/S5tJ6zxgrFca5&#10;NtrAojBgJMT8MFpkwPY2pocxV2QTlML4MS1mGWYGBmmRGTwVIcP82MLYneEPHoBYzEf6KIyceSc8&#10;UmYH3GiLR2hQC3OQiiLsyiMGjxiQAbCiCsS0SCtCXcKrIQ8lExkZAEqRFrMX80LMKSSkabjBHwK4&#10;iYnJsoA8lPJIKxTBVvxbEUr6DiWSiCGjaaEZaMgz42iIDGKI6kJO2IqVAW7wB4Q3Dgc0QHWkAqhC&#10;uxDTEMsCKuVRKB8m5PGR6B2PYnUScdlrLhwWhRggeRTyUJd2Sambddszb1/yLD4DLALAQCngAZmw&#10;mZJ2M/l6lE3fm3K+9S1huoCE8KRTtIVyEIAimqC/4DEShGe8sB8wVKFroi+UirpIDl78Sw8MyhTf&#10;GxY3TguReIya9SIafe1rxDGLIWzUgg8YdRGrKe6whi1Gj1ZlV8pcGiUnL5O8R9fXqe3t0LaCvnpV&#10;r1bRrZZ1ui06u0FlefsNHZ28S9axpXPL9X3tm1U9bdJ9qd3b1b3tRlUvpQZ5t7Z7u6Zrm7J9M6lL&#10;r4y5rRziLMoep05h18hs6j5St0HlMapJOcF5DQqfUSFih4HWhc8OdbdV0SFeM016zACZQtg1UkrW&#10;U29dpIFm3mn2ANoDsAd0gmEwoACDy7GLVRqFUwoxoyDWCrTKQFAEPWQQS9bosWZ87lzAn/X7Yg6r&#10;36jzGdVxTtohSdWczlyK7V51W3/cOZr1pewKj3JbyqTLWs2Z1qdVFyq5AeaOSXX74Z0PnD3w0PlD&#10;j9585IUHb/nTT3/kn7/zhb/7oze++tIjr9x3/sU7T917cGGl4JtLOR47tfMrz9z7xgPnv/fZj/7R&#10;xx782997/l/++JPfevWJP/n4Qz/80ov/+LVX/uzlR7/+sfvfePjCK/ef+ZOXH/2nb3zqZ9/87I++&#10;/vqP//iT3//iy09fPrpYCtb8WqDgVOac9HebX98Rs8jSbk3BJ50Qq2G79IaQWzohsmBik2O5xFQl&#10;2x8LxG36qE2f9Fg4OCfc5gyrDZ5zNtrgwFVOZwMOl7bPqemNu0xFnJ+Q9CFhhiPjt0Xs0kXQ4uPN&#10;gHjrV7wKHHMarr0HbNf2+qVf2aU7QDEkh1EKBnusEsamV2IzWBopVoRFbb3+PW03vG/rdb+z/fp3&#10;b3v/79z4nt+86d2/2bX5OquqN+K2DJUyM8P1PUszpw7uvvXUkTsunrrn0rkHLp+7euLQ3acO33vm&#10;6P3njj944SSbpoAHzp/g8b6zx0TpwzefBknm3hPH7jt5/O5jR24/uP+2wweuHjssvst7cf/Gmd3r&#10;R9YW9y/ObMxPrk+NLI70zzarUwOVyf7yeF36nuhIJQeQEXnSsVqB0ulmdW64sTA6sDzW3DU9tnd+&#10;6sDS7KGVeQCGx3eunN6z45Yj+y8e2nv+wAbppaMHrpw4fNtJ6T3gm/dv3Hpg48qhvbce2rj5wPq5&#10;vSvAmX1rR3YsHNtYO75348i+fScOHz92+NSu9YMT4/MDg02n2+Z0WAbrld2L80fW1/bPzSw1qgvl&#10;4mQqWWP90av8im6/ujtp1aSDVn/KaUnavDmfK+HU2jV2rzmRCIR9jmIsMN+sHFuemsmHl0uRW9ZH&#10;N2rhilMRd2sTAfOZ3YuHJgYmg+6csqtu0nzr5ed+9ud/zNxxamQJr/u6d/16xZ94/aGPXFg7Zu2w&#10;WNS+Pp29ze7Q9Jcc69POjfnAvkX/0vjUyd354bgnsO3ssfStJ93TtXc9ctG+q3HD0xdrL9y9tH8y&#10;FDa1WxWddp3ZYfK4reGANVyLFY4vrbx87x1//spTf/3aY9997q4fPH//j5574Ecfvf/7H7rjz+8/&#10;/we3Hf7Khd1fPLf2R7fu/eNbd3/j1p1/fMvq188ufOnE9BcOjX3+4OCXTo796ZXFv75/4/sP7v2b&#10;h/b96Ikj//jh0//4zLl/e/XqXz155rtPnvvBC/d++5mr//CJD/3gjadvWZtRbOvubtf0durUfWa9&#10;0mpQ2TQyg6JHZdHbejv6+jpldpPNojd3tbX3dHQ6LUabXm5Wd/osqpTPZFe3dVz/aybZjc28f7Ac&#10;mhnNNavRQtYzPlFd2zE1NlUvFqNj9Sx7B9sK+wgZNnH2IzYm1nB2MTYpFnx2NGlutu6uYMFHz2wK&#10;LO9iC4NM7EFsTNPVLDua8EghHs0nWhuQ9E16KYPzGeUsHBhs/VlwKhMdC3nrFkNVoxgyaMdNunGD&#10;cqhvc6PtPQPb3j3R+f7Z9uumN//uzPW/tXD9/7e38wOnlW13ujVP5fyvDWY+N1v/4lLzDxYHvtaf&#10;/s5Q6bvD5T+sJD4T974SsD7n1H3IonpE1/ugrvc+bfc9mp77dH2P2PQfCbk/lo29OtH/8cn+jzSL&#10;96f8F6zqI4rth/u2nlBsW/3Abx7tuv52s+xhr/HxgOWpqP3lYuSzw4WP5sIvDeZ/f/fsX145/ubr&#10;H37zL7/+kw8/cD7pvT0ff3555tt3XfnqrRfODRRGXfrBkHkg7hgvhWtJ6Q68ctg2lA6O56KclGt+&#10;+3KtNJaJ18LecshdjQWlq++9rpBVj05wqDj1CEcLfwaXDPWiQACVio2VFK2iXjLsDqQMGcoXDg/0&#10;MGEU2EEYJqF8Ro1BYdeAkjzDyqaMh8YQwwFu1IKYVDgVcKMWeeEJkBHODPyhJwMNo8+uxHYmRKIu&#10;MtOKGH1SqiASeTIArSDVNVYj2fBoJsgpvhnn+OkdiAcHEpGhdHIon59vDucjKbvGou3RqLr1ik62&#10;dwM2r+o1iHAsoFNYmAJGtd2ic10L/dqN3rde/9W5THqX1SjFfc1Gv4B3BoB51GlcGpVDq3aKW6C9&#10;7oTfGffawyL667IE4AZ/XAnpQulWK2wOMKdpdZ8RSbRyIxNQ1YujIcWARRgYICNiwOIiaLPW3noJ&#10;OMC64bPHA84kfr244VkEdA1KpwC9wiEiwYBWZpN3GhRdRmW3SdVj1vRZQQoCtimnKSRYAV5bTNwF&#10;7bBELXp8pZjLnvG68oDfW46G+/1+ZvdcsbyYzk6ncnPh+HgoNlGurzZHdw4O7hxvHBxJLs0l+h/a&#10;M/3ND0//+NXMD19Q/usr3f/5hvb/vGH4z9cN//sTmje/IHvz68Y3/6z0yz8d+eevNf/q9fyXPhh4&#10;4Yrp7j1dx8Y3HRrdumegfTG3fTS8ZSLevVKx7R0O7xtNTuVds+XAQi26WEvMVGKTpdhEKTFeSR5a&#10;n54eLNRywVohUCn6CllXteKfGs3M1uPzldhaMztdCOUcqlrAtFRPrfRnDkz375vpXx8uT5fi2MxU&#10;WXpzY2moMNXMVzL+ZNBSTHrGa6nZwcJMf2amnjq2Or57ojJXi8+U/Iu14EotMJt3DifMY2nveC68&#10;PJBfaRbmqinx3d/FRnYsGxpMSEU7R6t7pwZWB4uULtSlX04Ozo1z8uLExLmJoxwHXo5dnL84EorS&#10;fdMjHP04Re4cG9g5PbQwXB2rpAfzsaFCHCdwuJgYyEaauejSaH3H9NBoOZVwm3BIihE3ReJMwTxi&#10;anByEb8rMnGYs8w7JgvTR5ykdk0OQiMFgEWs91q4V8A7o79mVdKiTkmgyphkAnKkZnleuku2ldrV&#10;Zbu6aFOVpDufFQXpxV9ZztiXbQV3gdKvpmZFySounlVLn/NsBXGLUpUWZ/jAzaEpObVVl64Cf5uq&#10;AEakb+FbMSq7ugk4NIOAUzskAIxNNWBRNASQB+nSjXr1kz7DlE8/LUW2jLNB82zQNEcatixItzcb&#10;ZiBwayZcmjGXelxKNWNurVTLb5wMmGYCpikq+gwTInVrxx2qIZtiyCofsMiagKlvyCIbs8rHbYoJ&#10;gLypd8TYM+xQTQFO9bRLM+PWzvoMC5hi0LIYMM8FzLO/mgYt0heCRRqyLoSs8+Iq6ZBtNmyfkeK7&#10;rTTimJUivg4pKhywSJ8c9hrH3PqxlgYkJVhkdau8YVP025UDpDyaeqvGnorACyBv7quBNPQUDT15&#10;U1/BIi/ZlNK3YB3qmlNTB8R3YXkUGDTv1vUDDnX9fwS7qvZOAOPUNJyaAbtyEEBpTvWwSzOCbgGP&#10;bsyrHxfQ0q3Q9hQQc8xF7FNh22TMOZNwz5EGzGMubdNnHAG8hmEBHv2QAIoAt27wGgh80DIugOrv&#10;gBGbUuoU3fHoB3zGQb9pSMC1jpORLkbGaPsKxt68WVYErArpnmQBAvNO/QgQmBb/fkRCBiEnIvEo&#10;qULVsCpqZllFAHmIJUkMDZ9pABmQB6mQAQHebo4MwpRNfUVjb8HQI13jbFNJV6BLt6CrC1Ztya6v&#10;2Y11q65u1tXMurpRL4HJ2G8xDlpNY0bFmFk5bdPMuQyLHvOi17Lgtcx5rbMu04RNN2RS182amk3f&#10;7zAO2PQNi7oWNEyG9DMh/TQQ1E8E9WMB3bBf13TIy3ZZwSbL2uUZlyoH2BXSf0HcqmGXetKjlW6E&#10;FnPEZxjzGgYlnWiYxXnpznZVyqxImBUxkzxqUcatqoRdk7Fr2J4z5CkCr+4M4GeSarsD+t4IxJQ6&#10;dZl0aMRhymnlQYMq4jAkHIa42xQN2OHgchs9AYsvaPPFnIFSLDU9MLwxM7t/YmI6kx4KBkiXirnx&#10;ZGQw6BqKuuses7Nrk/6G3/bKNid0XY6u69TX/a/e6/6XumtT+03vuem9v3Hje36dY5iqY0vS55gZ&#10;rEVt5pjdYu7t0rRtDRuNKYfDp1Lb+7o4VwdMciDi0HD881vVIZc+iT+g71H0bu7c/n5532arVen1&#10;Gi02pUbVbpB3GmWduAB+iw5waOXkvSYNrYgfBeIeW8JrpyjqstTS0XzUU4h5o26TyyCPuIzlZIC8&#10;on2TRdXlNasCNi14p17ms6jJ+zjPG6UfdPCiEIwMwH6AHxZo/ac+3nrNAqeq2nqLAhoRJI68fYVy&#10;tvUncXwvdguQDnkHKd4VbjcVjZ2boaGU6uwxwh3ES4OYioIh3EKt69poF54uZRdkEEMAB/FrBRsP&#10;GOHoA/hz7E/wTNi1jbgX13ayEl8ZKfUnPXG7KuczNhLuqFWR95soIgXDwV7kcSvZ1YSzSCrapSEE&#10;Q1SAPASitBp2ThaiUtA0Yq/4jLWAtRGyF1z6iLYvadWlbPqM01r0e2uxWH863Uhmaok4tUoBSzko&#10;/Y7QiLn64+5axMHjWD48kPDkPAbyzaQ3aVeHDL0Q0Ba+MjsumkcVVMcxnSyncbvZjxGGIUA2hERX&#10;eK5CNvDoByQghgDVkaEU5TBeADv3bD07mArQYsalK/rNo7nQQn92cSA3W0sZO64fzgR2jtfmG5nB&#10;lC/r1gMQJFggfCaI814j4k1XEuOFCBwAyIbSfooQnhT8Mi5Uq3c8VkK2etQp9SjiAPCQ6CZVSHmc&#10;KEZhhWbED4XIDzCIy60IJd1niAGce9FBUjo7kPRXQg5qwRkFIh5apS/S18XwGNx68GgVJQN0B/cO&#10;VQAwF0zQJ2OKJZNHsZwo0AwC8ChOIMI+kQSjpUVRlwwGTMpAnN2zeuuRPasjdapQV8SWhKjiFAEZ&#10;FksRGZQPUCR6NJRBYCf6pAtCG+gHHc5Uk0iOhukIqkPs3ZON1eESfaEVKmISDB8Z+GCxNAR/IQD8&#10;wQPkhRoZd+REYOYI8lNRMKEuzpx4RUn8uQ+2CCmqQAkHRCVFV7CFnlLyYMRBmik2lpO+rQJMFlNz&#10;tfxMJTuUCleCrpzbUgt76hFvOeCshtzD6Yj0rmpaui2KhlCLkBmRxMyFFY3SNKUAOgcPAc4ljZJH&#10;YLqAnFBi86IWwGCJdQMggz03Yp6Zavrx2849duXsRDFe9FsLPstwJtQf944XYqWAjfz+uRFomkm/&#10;9IeMoIte7J4YPDg/sTZcn2h9CxOxKeqP+QEydKERxVb9wym/cM2Hkj7xbwPxzwPxr46BmHuqGIMm&#10;bdewGxU80ne+62FHI+IkFQANVXDxWTek42U6QN1m3DPT+hh2PeyiIQRAJLSXdZkRD5EAFDuYDFEk&#10;qTERBLMyWEVFYpSFXaEcMTrkhQ2gVRYxCChi7OCQdhiTNj2Zxf7S0kAZ2DHavzpUyzhNtAjbhFVH&#10;uxDEzBqEKfkd0g+drUFklGerOSqK0QQJJQyhQaTRrHS8Z4wQgHaxkMPL0/vmxpCNkWLIGFZh+QgD&#10;BvFoDrNBBjjnPVaappv7ZkYH4gEyQg8AZNPlDJTwhzNrHdwAlgt2ByYpbYlHSjFj1g0sBySAsWHh&#10;pHQfW6JRZih41k9BJmYTBEwHREV45gulkFEktIrku6eG7jl37M7Th1eGa1gdlBx7NqaHqQgBnIFr&#10;2hZdJkOjAAS0KH7LAFAC/AGEQXjERieAMHukuvngriMrMzDBpOHDqoJsWLjoO+LBEz5MZDFtoaQu&#10;IEoRCUrqgqEJHllFEQ9WYBCeTonewZaZiHjQwx88csKNIjI8AtcUIn4sQ3iEpBQaGCIJXaCI3lEK&#10;XkS5IIPzhf07dk40ycBEjDsCIDalNMdEpq2lwQqPOAaoLqiTC/PDGrF8ph52eHhx6tLB3RuTQ5gc&#10;JgpGmAQ2Aw0YTIVHkBQBGCfT1qfuxWaY11g7FU+szUOAiWLAU6U05gqS9QpirLfok762IN2RNd7c&#10;MzXMdIBYTD0opb8pVLJMNyx/vl4gXR9p0K5f00ddiCmFGDLBh7oAGZYR5g6w3KxAjzxMKCFwym4Q&#10;9KQQQwmGDK0gJEisPWpSI/yVI3vvPn1EuocwE0VyKOmdEAxu9Bct8UhHUBRzR6y9CIlsYiljZglK&#10;mmNShw1K6Jm2SAgZeERCmbTO0DAiDBbjKGwM48HOcST8OhleBEMv9kdoGH3RQZqjawuNomBCXvQR&#10;AZCfRgGagxjxdo4NQHatInqjCPGoSBcQGD6MGjR0H2tBEiwHYTBF7AqrE5MCy0cYBBOWCQHETCWm&#10;AMbMI0JCBg2PzAJsj1TMFMjY9DE5kHQHYiyc3Z8MxiymMJyFE4uhgicFIyrClunJJEUG1AJDDFiA&#10;mDLMNVEFYaDHKw6bVDzSOjLAnEahgV7MCJB0E5WSETNRrEiUkqcj9EJwAINIYgb5tH1uVTdCgkQk&#10;xCYDHv1QJCYUeGYfazKckQQMrAAydIdSxIAbVRAVIEORcOypCA1ARTH6dJ/WxURGGHpKj6glvFDq&#10;shrTLqmIGtJNgFLyAD2lU6JfyICKch5HtnXVs3jHtxYJkJYCeMKOSsgHiGAweKDgd2Tc0t/1kE3o&#10;kBaFhGTghuoQBgIwyIlsrEWsPzta34mgdQjAIyEiUUVYC71AHtRLN0MGjU+jCOhU4g7qjMtGWvS7&#10;8178MSkqLGLViJS0m6EEoma9FBv22KM2o/jmK+cvTmFmVY90UbOi06jqBnTyDnXv9ojbkgq6shFv&#10;3Gd3GVV6WYe2t01c5iw+5UtG19cu7lskw+HO0Neh7tyqaLtJ19NmUfZou7d3bnpf0GbwmbWc7/5v&#10;9Fd6/6gn7jJ5DXJT33bx7q9b1+czvhUS9re++ytijRwtyzFvxi/F7FGIMDlA6AckCkS9pAwlamHs&#10;UJqI/kIAHhpUBz3WIsyD6tgwZgYlZklaDEifzk17nHGHNWI1hS3GiJUzlGR4KH+qkhrKBqJWWcKh&#10;LAfNpYCJM0LeZR/PZkbTKWtnm6uvu+R1+JS9IZ3c2rU5apTuRpqvJ9eGC4cWBq+e2PXRu85/6pE7&#10;Hzq6+/BIZS7pWytGHj6260tP3fuVZ+795isf/MnXX/vlt7/w91984csfvvNTj5z/5EMX3njgHPD5&#10;Jy5f2Tkym7QcHE6eW26cX+l/6OTqpx+/9fefvvuDF/cdn62eWxm8//jqQ6d2PHBqfbk/NpRxFHyq&#10;jFtZ8usqYXPeo4tbldI/d33STfs5t7UZC47n041wIGLUFoIuoJ4IjuCwsZzGA81MdLa/dGbv+uJQ&#10;LcvyazeABLM80lgYrDIoDnW3uJQ77bPmgg4GBUh5LUmPOdF6Y1tEhcmHnQaPWROwG8Iuc8hp8tv0&#10;Pqsu6DBGPVYwFDkNSozKppVperbL2m6Ut99E2r3t+vZN793ygd+RgsGb3tO95QO9bZt6t92g6Wvz&#10;WrSldHh2pLGxOntkY/X43tWLhzYuHZbg8tG9tx3ff/XUobvPHsXteeDmU49cPvfgLafF40OXztx/&#10;8eTtJw7cf/70gxfP3nPmxG1HD145elAKwR7ed3znyq7Z8bXJ4YXRAWBxYnBhvDmDaz1QruPWopZs&#10;rJqJkpJvsFkXktceB4qpwXJmuJobrRfG68X5ofryyIB4GxjYOTW6Z25y/+KMCAkfWVs8ur4EHNux&#10;DNDuyZ1LJ9cXT6wtsN2fWJ89tjYjuaCLE3uWZo7s3nlwY2NxfqnZnMiXmpFExRNIOwJho92uN5gS&#10;sfjy7Oyh9fVz+/Y9fPPF8zvWLuxYOb0ws2ugPBzzlFyGqtdYjjsTeb8r7fSnvd6Ey+63xJKhfCEV&#10;8ruUrT9qpL2WgZR3/2z/ncfX900Ux4v+xemGx6WLOY3OvvaYsifOfH/3/7dUSv/rX//5k/feZlT0&#10;mNXKtD8sv6nLuFXl7LVrO2xGfaTb5P9fXbJ3GXW6hYnIsQ3VZM23NDRyePbwzStz8749y8Yn78p8&#10;8Db3w6d1T59yP30q/sSZ0sEpf9jSYdMrvd641hQ12jKR2FDYX3BobCOp5BPnj3zxyTs+d++Zrz9w&#10;6RuPXP7mo7f92YO3fO2Ok585t/Ha4cUX9009v2v01f3jnzw0+cb+0ZfWG88vF19YLr24XvzCqYk/&#10;u3P9+48e+t5jR/7qsSN/+/Tpv3/25h989NbvP3vbVx84+c2nb//yI7e8fNux1+459/SFw7cf2mNS&#10;GBQyS2+3vq9LL+/VK2VGpUyv6NMoepTdbV2yzl6TRmfVG00ajdtqzUT9MY/JY+h2ajuCVnnUqQxa&#10;+4IOeTxgSEettXJkaroxPFqKJX2hhCdXS5eqqVJCig6ynZHiCbBrk4pNk1WFLQCHFiSbGssRuxsL&#10;O6VkWM3A8Ci2CTBivWKfJUNpa0uys+wX/d5mMip9myATHcziXSdxuhqta10no4EBu7mmVQ7qNVNW&#10;46LduNuhXtO1r6u2Hzb3nbGpjqrbN7a9d8f1v3Fo6+/uu+E3d7/vXTvf8679173rRNu7LylvvE/f&#10;/uVc4C8H8j+c7P/b8dpfNkvfqme/kg19ImB/xWd5PeT6VML/6XT4c4X4F+uFPxxp/PHM6Av1/AeL&#10;8btDjnMmxeG+7Qc6Nx3qvPF4z03HOjddVGx/2GN4IRt4Pun5oM/4bNT56Ub6o1H3y5XE5+YGP7c+&#10;/t3Lx978xu+9+edf/vYd5x7pLzw3N/7DR+5781OvfvXOm68ujB5oZqYz3plKdCDhynuNBR+nV+9Y&#10;NjKSDvVHPXsnR1YGcERxCH2FoCfrc2LvYZvBb5B+i0NpOF34SxxMAHGyQLGkbLJszWRQOxsrGbZj&#10;VntAjAgEZCAmZSDQPEjhC+FXcCrB6xDuDW7n+X3ruyYH4UAR3KjLpsMGRHUwAqhLW/hOWAXApg9b&#10;cdyACSAcSMgYYoog4BFW8BHA7gZz2qVfsKJ1qkhnlkyIs/lAxD6ckkLjU6XMTLU4Uy2PVyrLI+Pl&#10;RM5tcBjl0v3Pik5tX4dW3qVX9ug1MpMI/ZICIgDsNPuvgYgBgzRoHRaD32TwXQOLKSACwKTk9Vr3&#10;tVugHbaIz5MUbwCL+59hZdW7aUjVa+DR3Lp3uhXEDZIR7RpUFr3KqJHrlL1qebdS1qUQ0NcpB8go&#10;elRqmdagNln0NrvR7baG/Y5EyJ0GyHhtMcBnj7cucP4fQMUC9vbV0FqZTQSGAaPKZdZ4RBhYhJBF&#10;LNnnStvNEbslLv0xzFvycBh1F6LhfqezGI+PsGSFIs1kdjqenoylpiqNtcbwzubgnsnBk2P5XXOZ&#10;0fv3zn372aWffbbxk1cMP3+977/eUP7Xa6pfvtz3i5e2/8dr1/3iUzd+77nNP3xd90+fd//sC8F/&#10;+3Lq518u//BT+T97Lv7tj5f/+COVT96beOyo9dYVxamp7j21m2Zi1x1ounY3AisF92TCPBjU9fsN&#10;zbB9OOHlGLhvbnz33MTMYK2eS1bSsYFydrxfunu8EnJMFOOjuUjCpikH7Sw4WCPTYXm0vjRcH+No&#10;mYmOlFIzjeJ0f3G0ka0VIuV0oCEFXBMDmGVW+vTvkeXJ/TODG2O1jdHSgfHy4cny/tHs7sH0TDEy&#10;XogsNfOrwyXxo+jKECaX3JjqX+jPjmSDw5mAwE+V42TEAZlDE2eu/bNj5/esHVma5jTKIYtjKadO&#10;jpOcp8AsDZSlHysq6bFKerKemxssr4z375wZ3rs4cWBlerq/sGdh/PD63NJovZrwZwP2Stw3mJf+&#10;HY60Ylay5NJNpgZThsnLPGISMX+ZTZRKmgm732WQJYzypEmRAszKtEWVsaqzAMj/CZ9rhX5zUtBL&#10;nrfIS1ZlKximLHr0A259K1KoLoM39mX13VldV8airEigqP231KZq2DV16RJaXT+pTV0Db5JVRPRO&#10;+vKocSRgmghaxsPW6Yh9CoxTI4UwTX1lQ3fZ0FM09lRMvVWfSYp6Sh/ctUi3H0vx0dabr6RB64x0&#10;N7Ju1KEedWiGnZoxIGJdBKK2lZh9Oe5YSzhXE871pGst7dlFGrOvhi0LAeO83zDj08++FSeW4r4S&#10;ePWTLs2YTTFkkTWt8kFSc9+AqbcfICMhZUNv3duske58dmtnvYbZgGkpZJW+5hswLwTNy0HLovSV&#10;X/HpX+tbb+7+aire9L3Wo4hjXuC9xjGvccRjGHXrh1y6YVTXinyLULd0ta9ZXjXJasa+srGvKqVo&#10;qa9s7qtZ5FUp+ttX1neVdF15h0qKQbq1w1I8UjPkUPdb5Y1WJLJoUYgQuxR0Z2QZaEazFXovgQHf&#10;CsnXpPt4W9+O/W+xXgHXwsA2pRQEfRvT71ANOVQjrbD6uAjGCw0LDODRTQAUtUonsAER6A2Yx6RP&#10;3lrGsRDk5NFvGgVEqQisAtcCwyLuK6KtgEC+E98q6m8FaKVYr1vXjw17DU1SwNRXkFSBhbcir2QA&#10;MCjkmh6EingEiU4ky1cUxAQhwyNsW1/SHUJOJA9ZJwAhOa1fiwEzNKTkUZHfNBS0jETs40DIOoo8&#10;aJh2yYhwu4gBI7ZTI8XgaQJwaOtOXYMTtNs05LWMeG3jFm2/WYKmST9oNoxYTWN2y4TDMmNSTFpU&#10;cw7dktu47LOs+qyLPuu81zrrodQ4ZNU1bIaayzLgsQ04TDWrtuLTjQR1U2HjVMQ0GTKMejX9DnnZ&#10;0pM1dsWMXVFzb9SuiLs1SY8u4VRHbPKYRyuF+Rno1ohLRuI1Vn3mqk2dtKpjFlXIpPQZ5C69zK7t&#10;tWp6LMoOu7rLaZD5KbJrY0593KlPkOp6vdoet6bbTUreKPdb4a+LRb1VndLfuc0o67KaNT67IeA2&#10;hwKOcNgZyoQTtXS+lkmzQaUDnkzQW4oEh9PxkFZl7+5onVQT1YDbJetQ3fge5aZ3m9qvd/RuMXd+&#10;QL35d9Sbf9vWc0PA0KXpvlHetUnVfZO2b6uq8yZ112bO7fVMbCCdiNrMqm2bte3bomazT6PRbd1m&#10;6my3yTvt6g7O8G6jXNuzpf3G3+3e/n6TplOrbNMotmtUbQZdl9nYazD2KJVtvd03Og1yTv4+o9pv&#10;0XkNKnwBt04RcZpNfR0cSBzqvrjHFnOa7RpZ0KKrZcJxlyniMkQdhoBNE7RognYtmKTfyhEl6jaC&#10;sWt7fEZlwsf5E59CZe7b7pB3cPLnhM85X/x0wgaAt43bFLVocAfx7UBC4FJ2hU0q8V4CpSAhgBLH&#10;iyritwO2DYBaFOGNWXu3g4eGIjDw59Gr6RX+Oq4hdd/pRJIBDxnEFOFrkqcuew9+G4Cfx27EpoVL&#10;l3YZGnFvyNTXn/RszAzM9WcGM/5Gwh2zKUUYuBp1RCzyqFVRj7uGc0FSURHOYj+jRSSBbYub9LUS&#10;9j/x0zkZNuCJnHcs5aj6NHmXcizj5ux3eHFobaQIq1LQnvKYUWzMbU2HvIV4qJqKIFLWrcfbrkUc&#10;12J+FRblWqoattejzr0zzUOLo9B41R3s8fSd5hZaXz1BXaKDiMQjRUJjZNAJ4qFY4VWjeQZLROLp&#10;gvCb0ZXwhkXXcJEXBgoDCV8pYMm4dJwBBhIeeiQci6LfnPMYArpu0j3TA0dXJkZzoYhJJuLWlEKP&#10;zMfXphBYhLFFNBcCMjgopHGrkkd6RxWqC844MUNp/5Hl8X2zg7snG7g7SbsaGchQBWdivvWWCd0k&#10;T8cZTXpB1xgURp/e0R1KUUXBbx3JSoFzAMeIFL1FzXLkRDykgiftolURJKZpBk4cJFAUChEZeGKu&#10;ODd7Z0dpGqRoAkWJAMnyUPXQ0tTaaAMZaHdpsHJmY4XTAhUppQpIiEXkA/7ICTAugOBGRdGWyItZ&#10;gHGOF2IiAIxyEC9hU9GF+UYGTZIifzloFVFhlDOWD7e+VFSea338BnkAjrswZGRhyODSQfJYCJMC&#10;8RADY6CKuGGVcUdaOg4lhkFFOHCEA4/9oHDkpy/iV1Ro6B00sAJJKRhaoYP0nSIwIvxQCbr6Y/6x&#10;Vnyl5HdETeqC18YjficElA7EA3ioeKJiciEezSFGSwlSyBkkcoIX7iaiCgE4BNJTOoX3yVjQLkhS&#10;NCm13roNDErYgkfIjNM0mArgEONhX9y34+DC2O6JQTDIEDUrEWltpIpnjNmEDUqQIvCwNlzHe4YS&#10;IREYaeEwnk8Aw+kINCIAPJQK33li/0MXj916cP3A7NDGRGO2kuSIWPAYSz5zrnWL+/pwGWTSqgrp&#10;esp+S8ahJR1uXUs+3foq9kDMXQ3a0nYNMJjwgqTWRD6yPJCfq2bm64V6xIv2aBf3HY2hUppGq8iA&#10;qCIKBSZp03Mso8vCVkUAAyWI0UEtmAEaA9Aeg8WjtFB4bSLmNFFIisAPLZ7asXh8dY4uw3nHaL+I&#10;6aKEkF7BsKbsBjCIAQH4hFVHLWRDhrzHChl8EA8zYLjFXMDwEImJjGkxfAgmHo+uzp7evcxsQjzW&#10;UijhSU/R82w1h/LFo5BNDMFkMTVVSpOSp/vMMvYXc/dWEeFglaMt+o4hifMJ/cUqWNyQhMmCJZO5&#10;+eAuBGCOMxHQD0yoCD3iQYnxoyKYII+wK0Rljl/7IYkm9O030ij7mjA28NgqDIXVoVs4UAQBkpzc&#10;ubg+1k8rSCiWCKSiCjMOYsiuLcWYvTB+8GKhoDoCkIIBzzRBQmYBxLCiCLZIDjcyINEtzKFkkiIP&#10;az6lIIXY12xj99QQYpAHxOI/3fqCF6mQjYYA+IAUJkQGGcSiAQYylh26AHOq758fZxxRL3j405zI&#10;ALsmB2kOzrR499mjLKpi/lIklA8eDigfhjCHJ3xoCIaM8lwtj3VhAFgXFo7tMTcxUSwfu2UOQsC8&#10;wDzKAScmIYBHbBUMdggNNiMesVsRNGWyr480IMPMIMCSwWDwGJ6IRDK/SKlFKYBhY+fUBcmUwSwh&#10;ZqHgaL1vZhQBDsyNIydMqCgWDWgQWEiFxVI957aA3DXehJ5WMGxmCniQTCuq0BydohURzT27e+Xx&#10;KxdO71yi9OD8hFhOz22sHlqYpDqiIhhLHC2KOYJs1EI88rClFZRDHnVdOrgbSthSS/QCAmmGVrLk&#10;Aa+qB1GXBsrwhAkCUxFrZIyYMkxbhgx7Y4wOLk5i7WK/wFQYKQyPUojhQF04IwOqQL1ivaJr5BGS&#10;AaWPCE9HaAh6WgHPKKBPFAg9YyGGT6gCgAOUsKUtGqUhlgvsmXmBZYpZgF3tGB/AkDAnyLB/iiAW&#10;to2xYb0gqUh1zAwQ1emg2B9FjzBdiugRpWIWUBH+0OBfCTcV/gCUlDIvEAAQ7bJtMaMhBiCgIk1Q&#10;BE/q8kip4ABG5CHD4JmbNEQeDEWCIVqFDxOZUupSivC0eGxtTkiF/p2KTqY5DHHL4YPDTJ5OQcxE&#10;o+844fQaUUnhhkLEnzNgi7SCGFY0CsAfPUADf/JIKFYSijADMrCFD4+sirQOB4h5hJ62oBEcBCux&#10;iNGoaBr10hx5UsGThZFFmCZYgZGhGvaLQG8tgv8WEd8DrkeDaacV5LVvA5PhMe0yZz2S54Bi6btd&#10;1k4KcyRBD0KZZEjpBRlSVmBkxhjoPnjqIj8aA48wiIokULJuc+hgILJue8yCi24fziRGssmi3y2+&#10;QFwKeMgn7eaQQYNsyIm0OY+DR4iRcDAVQ+yc35V0WeMuS8iq9xjVDq1cfCvPrOnVKzo1fW1xn72W&#10;jY01iqRei1bb22ZUdHnMGrOqx2VUOfQKXV+7pmc7SL2sQ9F2k6pji7Z7u757u66njdOc9Ddfk0Z6&#10;idNuJM+5j1YC4v5ng8ql7bOrujk8hqwc7tQevcyt6/OblFGH3qbstKu6wjZtxM45UZ4N2EfLqWZO&#10;+lgvY4ceGCmADI8gGS+mAwPEIKIW8GgP1QlrZ6DBg4EASqFqyBgLACVTCk05JAXOY3ZL0KSPWA1Z&#10;n7MIxieZE3xm60zSZNqtK4Wso4VgI+HMuo0lv9ve1VNwu6oBf9ZhH0pE+yPBWtDTCPuiRnwqedZp&#10;SFo1jt5tXmV71W/Z3V8+Mjb48Tsv/fQPv/gf3/7Df/z6537wxdf+4tPPfeWjD377Ex/+1htPfvaD&#10;l+87ujCdMqX1NzVc3TevDPzlJ5/6u9//2B8+f/9ff+aZrzxz1wt3HP2zlx/94lNXv/+5Z//ik0//&#10;wQsP/uALH/vlt7/wsz/51N9+6eO/+N6XX3/qyp6JXMrRHTO2F33agYitHrE1QlYcv6xNF9Yr0mZ9&#10;yevI2SxeRU/Oa4vadbV4YGWsMVnNBc0qr05eiXmTmK7fRvfJl9kXAvaE0wRlKephjFza3krcJw2H&#10;2yQiwSOlJBgeGTsGayAbmaznZpsl6SVvi1b6Kd1lDtgNfps+BB82Sp+dR4qCDiMZp0GJ1dl18njA&#10;4TSplN1bO7dc17H5/cCWD/zO9e/+9e2b3rP5ut++6f2/Bd6g7Ao4jcmQKxf1THP4GiguDldXJwb2&#10;Lowf3blw/uDOm4/uObNv7eKRjVuO7jl/aNelY3vvunD8znNHbz6ycXbfrgsH95zbs1NEYU/uWT+8&#10;vrgyObxrfnJ5algK+g5WxgZKzXqumovl8KY4HCUCZLIxXwZHEQPDlYr7QVJUxEfNRCqsRfl4vSAF&#10;hifryFNZHGosjvSLdG18aMf06PrE8Mb85OHVhSM7lkj3L8+KqPDxnUuHl2fElfVHVqaAjbnR5bH+&#10;+ZH+9fmZhZnZfK5stvlVBo/Fk/TESiZvOJDKmB0ehVJr1BisKl0zm3300q0PnD798NmTj5879fDp&#10;Q7fvWzs00ZjI+LJeXbkYCSfd8ZQ/nYuWytnZuYnlpblmveK2mawGVaOYnB4uTw5lm+VAIqAdakQN&#10;pr5Eys+4+LSyw9Nj06nYlne9y9m9fXGodnjPem9nW19Pb8AZ2PrereYuo1Xm1Cp87X0OuTfdmyxe&#10;F4mrZsaLN58qnz80cHJtYKP50mfv//3fu+2+W3JffXn+H/5o7ycfin/i9vBLN8fu2u3ZO2ofyDmM&#10;OmW3wuJNjmxTxpTB6ZOMAAD/9ElEQVTsM+HBRKQctbkzdtPeZuHJk7teu3T8s3ec/dI9t3zp7guf&#10;u/XESyd2f3TP3IfWx+4Zzz+2UH9mbfDp5fqjk+n7h6OPTCSeXMx/5szsH9+/73sfPv/XH774F09f&#10;/Ovnr37vxXu/88K933z+/k/df/6rzzzwyOn9+8Yb8+V0wqIdzKbcVr9B5+nrMXS0qTrbFL1dKkWf&#10;RqXQauRqk05v1uq1crleqXSbjRGPC6M1y7fEXcpCGDtXOLVtHnNvPGBIxR3RsK2j63qVrjPOobgQ&#10;TZZTyWra4bOwaLLpbEwPc25l6wFwR9lwWawAlh12RrEhis2UbR1gmWKBYr1iiWPZZ6WCgEc2BeqK&#10;tQtMxm1hGxrJpieK2aF0vITjF3LXWw5h2e+YykSXcskxn6usklXkvcM61ZxJu9+uOWpVnHKob3Eb&#10;brGqLmq7Lqk77jL2Xu696bbeG6/KNt8j33yfcuuD2m0P6tse17U91rPpdbv6G4Xo3002/n3n7JuH&#10;1n6+e+FvZprfGq781czgD9dmf7hz/vsr0382MfDV/tKnq7nHo54rTsMJece+9usPtN9wrPvGkz2b&#10;T3VtethjuE3Tca+p78W0/zOV5McT7meD1ldSvi8PFj8acXw0F3x1vPTZHeM/ffS2N3//lTdffvrx&#10;Ru6uVPjze3f8y9OP/8Ujd3360smXbzn62Mndy5X4SNJT9poKLn0jKH1RayIfA2ZK2ZXB2spwfTSf&#10;SLltMbupkYwxAUdycXTF2o4LgTJJha/Fms8egT45BQDgIWOThQY9s8nikzA0pGLHoYgMtUhBsqEz&#10;duzgHAE4tTF2FLFNwEds3GzijCaDBVscCbH7wJbBFQPKI8TCEhCPRwYUDLUQDzySCMkRD08Gn0pI&#10;JQQTzglIUupiMJLlpIOc36t+KTQ+mglPl7NLzfrq8ODi8PDq2GQ1VfD9/5T9B5RtR3XgjfN9Ezw2&#10;QeHFzn1zPjecm3POOfTtvp1zev1y1NMLesoSyiIHEQUIBBIIoYSEhIQQILAB22Az47E/z9iesTEG&#10;jI09Hn2/c0t65gPPf61/r71q1dm1a9euXbuqdvW+dY4r6DI6rVqnYcyqGbFoR60Glc2sdYjQr1Xv&#10;uhwAFnd2xbVdcUnXZfXbrT6XFHFIYQEiACwuAYsAMFPJYvKZjV4yfm86Gi5cDgD7XVH4wJkmjGqJ&#10;R6fFB1Aa8aVEE0xGp8VjNzutBsmssxrUJr3KKEAEgEUM2Kgx24x2p1WWbb5YIJcKl3PxOpCOVBLB&#10;YjxQIA250yKI63cmvPaYR4q6bRHAZcF5Cf1qSFjgRRhY6r8gGqTPEYdDxJtNRKoBT9bvycfCtXik&#10;/kYAuOv2FMPhttdfC4Saxep6rXWgXN/uTB9bPXzDwvr18zM3t7JHWqHOTaszL390878/0/urJ0N/&#10;+5T090+6f/m095dPyv/wpPHnT+77yZeu/Okzo7/4qvkfXrT99Cu2f3jR89q3U//yau5nLyb/6pnY&#10;z1+u//Lbsz//xszfvNj786farz6Y+OId3k9eTL33eOaWJc/xmmYlMTAf2b+U0q4X7L2YebUUXKkq&#10;0+HE0vTNJw+dWJ7HD9yaamLw126vXH9859jKLLverdec2J7tTZRyS93WylS3WynVMulmPjdRLnVK&#10;hU451S4le/XcbLPcyaULQV81HJ4t5Lc6zUPd1rHexImZzunZ9pnZxjWztTPzzbMbvaV6WlxWWayl&#10;1juFgzP11Vbu+NKEgGs2Zm48tn7LyS0ym90Sxy4OU+I/RRyQz2+v3Hx854YjWzxysju1Mnv94c3r&#10;Dq4fnZ/kwMXpYOaNi78LrSIpLgdARnz3FweD3X9jurk91+Fxuqq8y42zA/NFTG1OghcPrbP2Mq3I&#10;48xzFhDznVWUafsmqzpn0+TtuqLLWJFNVbe59msAEqAUcOqVG5D9qFirfytRiRc6NDVJVSbvNbWD&#10;NiWEFnHMhKSpgFWJV/Wjkh23cdJtnPCYppS4r3JhV7m267OIW7nTQWku7JiLOBcjzuW050DKvZOU&#10;DyZc2zHHdtS+EZE2w7a1sG2DlDwY8HHnVsK1A03GfzDj3xFp2gccIFXehOw9IFKBeSPdgXk/+nsk&#10;4z2U9hyGAzxD1tWofSsirdNK0LLiN614DQtu3YKsnfXoZz0G5Y7vr0HAsuA3zwv41XBm0LYccawl&#10;3AcQKRs4QotJz05c3kz7DvUFeD3tC3yYVIn4+jd+M42716KupZB9MWCbDUoLKCfhWU/51qOuhZBj&#10;GgU69Q1JXZc0VbtGefG1omRTW1GyuSOC69D4rF2PUVzGVYKLfosyKP3Y5xT4fmhWKe1fUZ0M22cZ&#10;uKA0EbC1/Namz9LwmusAmcv534CmuOf6myAiqUEbnGkaAdr9SGonLC2GrModa79pwWecJwUC5kVS&#10;kBFpNe7cSMpbr4N7MywpIV4R6A1JSqBa1rcdmkbA2kNgERVO+1YBMgCUIEW0lZRHEe6lIt3va6D/&#10;C4PXbwz3/BZFPHHHFwmRUwSDRS/Ai9u3IgAMKL9+0Jc9pho6CUrtkL0TdkwAQktCUZS6jcoVdrex&#10;LtROi331KsFpEYq+LIzoBUCGx4x/Je2jI4txmS4rEqJAREKfpEiiBKENTZBxeS7tW4o45/u/CVAg&#10;ZJ8P2Bf90oLPvuSxLSQCB+K+A07znEU76ZGWQu4Nr33Va93wWTciroPZ0Ilc+Hjcux2R1xP+9Yh7&#10;ni3VMJaWDIVO9dDR7dum28fsurxH2wgbp2OWmZi1l7TPpJzTAUPFOhTzaNNpd6MU6kTtWYfK61C5&#10;g9ZIwp33GNMec9FrKYmIr8eSDjgyys9hXYmgK+a2ccyx2k22sNefjSfzySyniYg7kwnXCvEGZGE5&#10;HZazdr3PY43ZtB67PuC1RR2GoHbIaqYJOaMZlkYHLcP7TcP7DWzhJo1NMtgdZknSGQ1jI/rhQYt6&#10;xDI+qBm4cmTX7wDagT3qfXu0A/vMYyMug8Zj1pNKmhHd4G798C7T2F67bshlHCU1ju5W7XuzVbvP&#10;rN1rVu8BbJoBh35YNo17LGrOw8aB3Yb9u9y6cVk15laPJ2zWpEOS9aMBu07SDlk0SvTXMLa7Xozm&#10;Ep5qMRoPOyIBm8uhGR2+QjV2pd02breMOQ2jHPvjTnPSY0u4LGG7IWhRXjNVjfnLMR/7dsorxRym&#10;KI6ObE3j8bgtmYCNNCipOZ0WIs5SxJ3wmMKSzqbaQ1pL+fKcQmUDNApBP76Lk+TRDgdNKtwyHnGY&#10;xCGfPE4Vq/96/y2yOHDQQAkSfyvS/9AvHhVM2B4g5tgPK5DiXzB4XRS5NUPWoV0hsxqHDACDlwYH&#10;PDk4i38zcaJj1yEPE5oW3iHEcIAVDUGPAJwH2Jk4ElCRtlIuY95n6+aCM+XYRDbQK0aWW1lS8fXf&#10;SsQBlEJSzmdOyXpSBRN2R206/FH4HFvqsfPBir6w1XGkZAeN938OLxzEpXpyoShXvcMJ0xXvuLD+&#10;h1/99J+8+qUfvPyFey4dqiYc3VKoVQwkQ5Z4wFTJBRqlSDHursdltvNePjyZDR6abZBvxGT2e/by&#10;nMfE453XHj4y3yoHJfBKSLUfxRHeKjpEKnZi0WV0zh5MZ4Xe0DNSoQf8V5QDAcNEHjnZmPHOFY/2&#10;jRd3oCuqL/QvRDbj7hpm0L8EPFOM4nYgT1xSp5w68ErQtJrsZgLkq2HHgV51pZmFBjcF8UBWQvZW&#10;woPk0IAnH7Opji123nXjmZ3pGn7MfCVBf5Vf94cddApuh+ea9J0MSDgU/da0S086kfbTWXq03X+z&#10;0Fb/y5q4IHSfFOF5pI90CguhF1P56HwlJThQF4Y0JB7bSS9tkU7lQrRS8FlQKTqnojBdNIZ+UBfM&#10;UQ6P2Ni7bjp/4eAaDYFh0FEprWADiHTHtcdvOLZN02e3lh776PveffOFA9MtrJFBwVAhRrFkOGlQ&#10;V0wTQIwaTcCHQYEhXYASAZCk4JdOLE+dXushPDpHPNf47rV2/rmHP/yVz36EDIPCiCA5neKRsWD0&#10;AYYPFTEvaBGFML6n1+exDYApIMwA/jRNXpyvEIxSBCOPGBy0wCAMSqYKMiMSnGGI/SM5MnM2Q2Zs&#10;nkERJyu4UQXLQSfg6VQvF5/KxgAyE6lwKx6YzifWWuXZX4nqgS/6HLiqCxXlY70MJRUvqw6eaInm&#10;hAHTFr0DzyNTj+bQLaq+7cyR6w5vIC2U9I6OcFC85dQhhgPZGBe6QHUR55jOK7eQ6xFfP06zhCvc&#10;iPqX64W5UqYfV1AiFq14kIM9mfly5tzWMplqyH18sQfxtZtL777x/OZEDZmhLwdcAATddOSWkwdu&#10;O30QODTbqkfdE+ngeqe0UE1PZsPThdhSPbvcYCKE8l5r1m2uhJydVAAyUpAQY66QpZyGZtzb61vv&#10;ZreyM92geivhO9CrrzSKNES7yCa0h255RABaBykCVCJaU/I7URF9x6IYXFSH0lAsGOGyCx2CZ4hR&#10;nfLrgf69QJRzenWOo8KRuS7nB3p617Un5vrxXRrlwEMeMgaRhkQIjdOFiC2BRKsMLkj0Rh7KWtiD&#10;2Bw/WJHExKE5LAQjZHRYSEGSvv3ssZtPHmQtRSRGlolGRThzRKGnMasuK1vpJv1lHLEWxgL+mBY9&#10;BRCbnmKWLID0iwx9fN9tl5i5NCT+R0BPabG/OCj/m8CAmR3iHwqoBakAiLF2kAjANkERSAzp+PI0&#10;dRFVTH/sk4bYmJgRI2/59/o9b4UDncJcUTLVaYLmRIwBoIhHGMIEYIodmptgvwAPMRMWaYXYcIBA&#10;zF8wHLFoC7OHHuXQ9NHFKWSgCC1BiYQsVvSdPPYP8tTa3D0XT9MEeOqiT5hTBGeqi4kM0EGYIDb0&#10;wjwoRVRYgaQJ5jKzBv4UITwTjSZE72gFhix90AiN0dzJ1VkkpFPQ3HX+JI9oGLuiFXhided3VmEC&#10;TxpiFMggAzTokBZ5RFrapSJ58W8ggF7AkLYwKqYhA10JylgCVoF1iSgjtodZAmR4xN4A5gWmgpVi&#10;KpgxxonxYMZYNaYlwrEi3Ahg28wm7I0DM3xgglHlPRIZbAy2MGRyiRBpzm1T7C3mpwiRKOIUzRSA&#10;A9Xvu3jmpmMHeKSUucAcoRUmDsxphUf4kNKoOIpTHUrqwlB0ByADBkkQmxZpjgzE4pcoMOSR+Q4N&#10;3MTcF6KS0jtUJARGcpB0HF2hCqb2hQOrZ9bmEZi6p1ZmkTPtNMPzkQ+889EPvgv+sBLNiQl+bGHq&#10;3gun33/rJQblstWRZ9yxJUxXrCoAJoGhMoLYOQYGB9Qu9IAY5FlhUAiTF9nE2LUTQREjR4Ck3UjT&#10;jDKNQgY9eUoZBfAo9uTyDBqAGx1E7VgODWF7WJFYNJAH48SKMDDmOzaD6UKDYCw+lCIexFQBQNId&#10;9gux6QDIDJJHal3uDoD1Yo1sjnRNtEL36bX41yQMwUAvVjYxaxAA/UBDFeSBJxgkwT+EkkbDFg0L&#10;CNVplFKQEMMB/gAYmAhhIKYiE4E5yKPonSCDBtlOrMyAJ4MYlCIVcxbO8BR9RznoiumPSFGbjk0f&#10;boIPHGgUYgjAIC2PYm5SKuYmQ4yQSA5nWkHDgJCNKrBCcvJYBaogI7gBNMcjlAhGEY9ieUTtQocM&#10;EEsriwZ9lNWD+KWUUlGIJ97zXPS7s25H2iUBGdlOvhTwJOyWmM1U8MnQlIPelNMWtekTDhMdZ/1B&#10;t3REDC4yww1Vg6QvKAQkzEm9uhGK6JGoBSUaQ2DRdzFwyEMVwdOvV88Us7QbMukOzU5NFzJe7fhc&#10;Ob9UL89XCpWQD4KIxYBI7WQ053Hm3BLuRDkg532OiUw063OEbfp2LpYNOH02rV/S+e16h2FU+W2y&#10;WTW+722c17xWDUUO/YhhZLdxdA+HwaTf7jKOBZRf/Rog4BRpUe13m1Vhl8lv0XlNGq9B7TNrgxZ9&#10;SDKSkk/KEvm0xzFRSHXzqYRbgoZzX1y2pLy2tE8iFWHgpIdzn9SrpLMBh4gNgxFRxvmm8lYJdCLU&#10;wpiiBJZidAUGnQibBC+sBTUycNgkY4rmwTABmTvk0aRgIiyWR/Ipl3KdmjFliFGXcsOb5auQpBas&#10;cl5r2mupcBCLuUoRx1w9dXZroZ2ITCRTnUSy7A8kJXvcasm75SZGEvL1cqxyiUrQDbDosW4sVrJZ&#10;s77pcR5qVu89ceTBW69/7F13fffxT//0D77xtYfe/2cvP/7j733lL1994mc/fOF//dk3v//Uh99z&#10;Ye3xd136gy999A+f+NjLn7z/+1/88F98/bEfv/rU3/3ul//u9575q1ce+9n3nv3LVx779mff8yfP&#10;PQTmB09+7IWH7v2jrz38kz/66s3HputB3V3XrF/cnIoYBg50cpNJz1TCt9Uq7bRrs9n4UiFzYm6S&#10;JSstmzC8XiGGlk6tzfR//6T8IoT+osxuVlmCOmllPvrNKjFADE3GbycvBqgQlsWVXwZRxOz/dUC9&#10;tlTAkaYo4CAfozTgyEXc4sVdGEzCJ4HEwICwbK5ko8mQ7HMY/U5TjFOhV5IMY2P7rzSM71fuBF/9&#10;O+QHd72ZdHzgqit/6026oastqn0+syrpV+6IzzTz673G5nzn7MHVc8c2L504cPHkgQtHN689unH+&#10;yMbFY1vXHto8f0S5hnvu8NaprZWD/Vu/63NdYHmm3a3nC5lwMRuplVNkAh5rJOAI+SQyPtnsdZnI&#10;hP32WMgFxMNyIuJOx335dKhSiDcq/TBwKdMtZ6er+ZlGaalTW+o21qZaq7329tzkgcXpIytzh4Cl&#10;Gdo9ujp/YmPpyMrMoaXewQXltUbHliaPL0/hSh2cn1xsV3eWFyeaLYfdrTU6DfagPYQxTTmjWY3k&#10;UhklpzsQ9EfcFod9XONWaabSqXeeO/Ous6c+ftt1n3j79Xef2HrvxWO3HF09uTHfyEVbxVQ1Ez+x&#10;s7WxMHfm2LGTR49MTbY9bntnojq/3PEGLeV2bGaltmv4t8O5gNPv8Lhs6YBnvV2/5fCBA+26btcV&#10;qv27LAaty+VwOGXJ4rabfA6NxzTidDky7ljDlGoaKpPyxkHPkaOuQxvJ01sH3nm+tVM8crr8/nfO&#10;HJrZ9/RHmn/xyrGPXTTevfTWU4U3/fCLp156+MLOYsHpsLijeTk148lvaN0dtSXv81cqqWopFEoY&#10;VcHhqw4VExe6lXdsLX70zM5D5489fN3xL1x/6vGbTr9jpXMqLV9XDt4/X7mtFbunl/nsqaUvXNh8&#10;5X3X/e4nbv/9h+/7/mff9cdf+vD/88Ln/vjZz77y+Y89+r67cSRuPHkkH/QZRoY0QwNOoykTT4eD&#10;GbPJp9U6bLaA1ewZG9WPDKoMOrNqeFw1MmpUq+08qMeMY4M+yVRJBVe6uXpCmmtE8xFLNmK1G/cX&#10;c/5M1u+U9cG4O5YLR3LReDlZmKgAmXI6idn3l3FWJPxqVhu2HlJ2NFYhtidALE3MMvYj9jXIyDAB&#10;WfZZ2ViXyFOF7YmUPPQg2QhayRBLfS+fZdkHGslQISi3+y9uWcKlycXX86mtXGraJRWGB5rq0cNe&#10;10Wv7bR28JJ5/COZyOcq6Q/57R+QdJ/y2T5kGH1YNj4dk59LyE+FbU+GzV9JOb9RCb1SDP1uI/mD&#10;ydKPZmo/mqv/aLH5X9em/vzA3PdmG9/uVV7uFF9oZp8pJz4X9zzgMNyjH73dNH6Dfvh69cBNuuE7&#10;rZp3Og3vcZne7dB9Kur+bNL7xWzoS7nQlzLBx9OBJ9PBpzKhZzPhZwuxL7eyT04VHp+vvnR8+W8/&#10;dM9rrzzz3++/9aP1/I0e6bH1xR+95+7vvOO2z5479MCp7U/dfvGjt5w7Nd9hKVvMJzpsBw5DK+Zd&#10;rOanlfd1cWBJlCP+hMuWD3gns8kjC8pXctjlWeHZQFE7WkWH5FnSUaNwHnBjGBeWOwYLEM6D2CMY&#10;AtTOCglGuBPCeWC8+puC8jYRXAhYQcDQwJk8+w7VeQTJSEEAhgwpY825g6MT660gFimlVIG5cPCo&#10;SKM0IZqjFgBDMLSIvwQ9ecRDBqorBGnlZV1z+dBEMlDySXmPnX1/KpfpFgoLjXY+knKbnDaN1aSS&#10;tMOm8UGjasgkQr+/CU6Lz2X1i7dAK1//7d/QtZrcVqPyhmfxrV9AsgY9ciLoz4qXPxv1boBS2RkL&#10;BXKJWDnsTQfd8cs3iWFr1jq0o2bygM8ZAWBOi7ItEPbGXVav0yo7LC7J5BBhYJPWYtSYtWN6zahO&#10;gIgBUyoZXW4pHJRTl7/dG/ZkyKQjFfEaZ78z4XPExYd+RTBYRIW99phsDTvNwcuviRZhYAC8yxIS&#10;ReCdtrACUkx2JDyulN+TDwZK4WAtEm0GQ3WPr+z2lnzhZoKjeW2jPnmouXh8cu266fm3t6vXttKr&#10;O93eR26a+93PLf3FV6b+25dyf/tU/bWvL/7vl2Z+/MX0//iC6xfPOf/sk3v/9gsjP/uS6q+/MPo3&#10;j439w3PWf35R/oevOn/+FfvfPWv/m2fsf/209DfPun7yvOfnL4V+8bX8T1+Y+R/PrPzZY3M/+PTk&#10;y++vfvq6wM0LI4cLbztaHV5N7p8K7JoKjqzm7IfbsROT2WNT5QO9+s5c9/Aiu8zMzkJve2HmyNrK&#10;yQPbcxPtpalerz0xPzV9YG1rvjdXL9W6jcbqTHda+dZGarKQnSoUJjOFbro4k6tOp4uL+fJqsbaU&#10;L8yn4ouZxIFa4USvcd3O0tnN2WOLna3J8nIjs9rKkb90eOX2MzsCf6BX3Z6qgLnr3JGLB5fObS0f&#10;mulw/jo8O8HRiTwHOg5lLFlgOEmJIx5nQGC1XV5oFqarmZVu9cjK9OZMiy2+HPN2iwky4kdm23Od&#10;Q0tTh5d7AjhWcJxnZjFPyYv/Mh1b6rGoMmGZyCyw4pfczMHjy9Nv6n+Rt+bU12Vj021qecxtn1W5&#10;UOi1dPovZ26DBCgV0H+Rbzeg3Kqc9JmVC5QuXcuhqcn6ttfU6Qe0lFhXP7SmXAR06jqASz8pG7pu&#10;o/JaZo9p2mvu+a1zAdtsyL4YcS7G5NWEZ1V5obF3O+M5lnafAFLy8aTrWMJ5NO44ApC5DOABCFLy&#10;0f6ndtd/E3LBw9mAEm1NeQ/E5c2YS/mkbti+GjAvB8ykCvhNKz7jske/6NYtXEYK/BuwJF77/Jtp&#10;1LEadYgLrMqroeOu1aR7M+VRvsKb9h2g6VwQOJzxKwIk3JuXQ9TKB3o922DE6537Ye/530zF7V4U&#10;5TEp76/2mif7keAZn7Xbv+452R+mbn+A2v2hUYbp8iu1GT6vcjG0+8bVWwXE2PWHTxm4y0ARGIYs&#10;bO9FXb2Isxuyd4KS8uZtUhHm/P/GfS9D8/8UAxb3aMUVVRFhdfffYKy889myJEB5yXYfRBgYTNS+&#10;lpS3Uu7thEu5hB2WlkO212/u9o1KecMzRuVFJ0bYKsFs8CKqKgK90f61YBFSFUjsUND3o93K/VSY&#10;gO/znO5rRolPi1gvIOQPWNHS60AXLoNsUIK7PksD5YjoL+oC/NbmZaDoDWBGKO9//k0QwenL4WpS&#10;ROpPKBGY/zVo0TT6jDpnEu75uDwXcU7BHDntmo5d3XVoJp3aKZeuJ+un3YYZ2TQrwC8th13rPtuS&#10;XTcFuM1z2CGzwG+hdeXSvM8ybdfWbOqyeTwjaZX3vYflare6ubl4plVakrSxoLkRlyZjto5PV3Kr&#10;80FTKSZVo1IhbM0WgrVqrBl3pZwah11t9RhdfrZMUzDkymQjVdaoXKzKodIjeR0mh91k8zmdAbfT&#10;42CLs3B4yKWChXQ86ot6bH6fPex3hJwmr9vqI283uLxSyKZT3tRhGDNrhozDu8cGrx4b2aM2qGyq&#10;UdPwgHZg79jQ3pGhvcPDeweH9+7Vjw6rBpQXKEm6Ydk0JmkHzeO7zar9VoPGqNXox8f1apVJqzJq&#10;VbrxkfHhAd34MDuqWacyG8ZN2nGdekg7NqAZ22tU7zWodhnGdutHdxlHd5vG9ljVAzbNoEc/pt3z&#10;NuvI/ohk8mrH7SMDHvWorBoxDO6WtEM27VDMa8tFPXMTpVuvO3n+9IGw1+y0jAF264hJv4/U59a5&#10;pXFOhjm/Ez81H3Cl3Lao3Ri26QHhvCZclrhT+eoS+bRHijmNQauKU3fWb4vYtQHLeMpjrid9E/lI&#10;OxvK+KzFsLMQcri0A07N/lYmuDOvfNcdrwh/CJdL/GeHNNH/1BN+kvCx8KLYIdhd8OdS/Su8HG5x&#10;DSHG5YIAp0r80wdPK9N/FxxMKKI6bhlFIkYFAZQgqcu+wslNhKngz07DfgMlnEXKAYAi8MJrhCEY&#10;eCKAkAqyesxTCbt6xYi43dvNBZeamblqoh6Xky5d3m8RAWAyjYR7Y7J0/uAiriEVAbxYdj4cR/xF&#10;gGP8qbU5Njm2QPZCWvHqRvIeQ1baXXLtWiiYbz3evfHIxFYvsTGV7BTkuGesU/HPdhO1gpwKm7Ix&#10;ayFly0YtM+XIbCmWdRsLPsuh2cbRhbZy7bWAr+lPu/TdTIDdncdOyjfVfyM0ktAXcZ4R7i9jQX/x&#10;cdE5+y54eo1HDgZKMmhP0KATkKgIRaElgFKKUBS1yKdciKHEfdtJr7iRvFBNzhSjIliLhCKSCnKz&#10;Wzq91rvp+MZaO8/jZDYoXvtMKdWhJE+VuXIcPtQ6f2Dhg2+/SO/ol7ieS6dgWwrYKC0HJcjoHfla&#10;/4XS5OEADQaAzIz+9Ue3bjqxgw3Qa5QAcmuqAZ4+Yiqk9GumlFhrF5fqaUSiaYSBDy0ipLijLGLA&#10;ZFA4bdEoSsMIGT60AU/0yWiiEIyWET/c/8QgmkGlKIoMGmboMQDIGAXIwCAYhoF6kQTdrk9UkQer&#10;phZSwQ3mcAbI8AgSVnQNPkwTMOSpHrfrgsbRxVoKwZD/+NLEeqcgfgCIwhkI/L/5/mu3UR2GQRGt&#10;ww1JEB4J0QxNIDl5msM4ySPbuQMrZ7eWoEFsTBrVgRH3CKEnRWxhJwgDIB7VObYdnO1gGxTRBBKi&#10;KIrgwCgIC6Quzp84e/M4V0rHrLqQUTXVv+PbigcaUd9K/0KbCMk0Y/6izzHRj54q/+V/44IjbJnF&#10;pAB6A3Pt9vKNxw+gf+YvXuZ1hzfuOn+SGQcBHUE2kLQu2kXhFJ3ZWDjSf7uvEI8utBOhiVRkppDq&#10;JMPlgDxbTK+3qyC76ehaqzJfzpKfzichAEOpuBKHA11hCfVIIsKE/Oe3V6bzCYSf7998nSkk8aTp&#10;wsGZ5lwZ+1c+Pp3zWDqpwGItoxwUC1h4jCIeyTTjXhHiZX6lnAaQ91136q5zxygqBx3bU7X5Smqh&#10;muaRzHIjB3GVnbWjXIGl0XrES7t480fmulvdOopFgQgAEqnILPXfCK0ESvuhdGyPxZPRZOCwMRSF&#10;flAIGfSJclApOuQRDiJUA08RCVvsX9E7sTQNt2rIfXFn7aN333rn2eM0UfDaO8mQOEIASHLt5tJd&#10;1554z00Xji1MIduNR7fJwI1xLwdcqJHmMC0awlBPrMy8//brv/ix93/6vfciDBaFeAiMiTJkSBgy&#10;q6kIZ/ELVhEqQwMMBEKSQVrsCotCNjBKZK5/UxYbZh7RXzp7x7XHWagvG8nFQ+u3X3MUw8BUWAMx&#10;DygxOcU2+iskgCTIiYSYEJMXEBmkQkJ0BWeIaYV5CpBhEUBskCgTMqYJgCnCXExzeHIQgk/Eqg1b&#10;NNCwSrz31uuQjVUFOakOJYMFB8ggpkWQSAIrdjqahg/ETC6KmB0ctOgFayDEUFKRbiIPlHdfOPXZ&#10;D7zjfbddOrk6y7lLxFzBo2faoiGRpxZ9p5bQABgYkjLjxD9QaEVsynQZYpYOWgGJJIgBBoWThxKG&#10;iEp1kHScR9TLekhF8KJrtMISTSlVyKOELz34wYfffz9CwpN2RRcgQEjyAGSktIJuSTFFTI6BxqgY&#10;fQ6xmIcIqS70XzCAPWAzwiwhI4USG8aYIRZWhGUyhbEfSkmxHKoweTFpDIkmRFQSttuTDZhgdUx/&#10;SmkCYwOgFwsCqZgX1GLKIAAZRALJlIQP8sCHuoghwpmQQcD0REhoqMK8QCoqwg3mNE1KEc2JyKio&#10;hbRinSQDHnqEpwi2cIBY9J2mc25b0m5kekIPGUgkpBQxhIQ0zSN8qEsRBMcXe+iHDA2JX7dQCjFN&#10;wAQkU5u5z2gyQIwmY8TQYFRkmCkAtsHcYRwZO4YSGqwUaYV6S/0XyDORUb4YF8QAyKAKyAAytbBH&#10;xH1pFwxC0tOsbKWDABVRnRgyiBEPo8K62L9Ei2KeYnsYMDaJmWE2yMykQDZEJRWmjnGyO1MEDaVg&#10;MF0k55EugIcDZo/JCWukISaCqA5G0JCCpwlh89SFLQQIQxGPghsE4KEHoEdpzAImMssRDAVnADHQ&#10;LS1CgM3TC0qF2QOIBz1LIpQ0gcKhiUl6FhNRkbzoEfsyQPfFFKZpmiBDRSEtNDBHMCqSkoe/kIQ8&#10;wgtVgIQSGsFBqBQyOkWGtmiadsELAcRshQPECID2oKGuaIJSVETXYIu6WNAYKSEMbQFs7qzVrAnU&#10;ogp4lspKyFeLBKphf8EnJ+yWsFkfMukiFkNcMsdsprzXNZlNLlSLU7kUZMWAK2pTfikCB1YeGmVY&#10;kY2Oi44gFZzpIK1gNsJioQHAQyY0BjEpABKAIXUpAmiXRjOyHXk6qVjR70aMctDbSkQasVDW7QgY&#10;ND6dClHFZ4AjZm3KYQ4aVD7taMmP8nHtXJy5fEaVQzMUkpTv7MS9tgzn06jHJ+l8Nm3MY82G5UzI&#10;FXIaXcYxDoOAbBoP2PVRtyUim8W3eCAox3xxpzXm4BBnTbntWZ8r7XHwGLIaeCRfCHramfhKp77Z&#10;68xU8qWwJ41t9D8rW4y4yWQDDvEa4W4x0c5FwYuoMMhqwl9P/etQCheCsQbDmKIcHkEKpaFGhh6V&#10;YgZoDwxDACWqBs+gQ0AtRgTToq6wKKqjE9ywrGwPmTVhi7YcUn5lyM4CWSnizgWkZjrQyYVLEQdn&#10;z3ZWeeN3yefPye6821MJBBuRaCMSroeVAHAt7K8EvQCe22qzvNVtbLSqeYc1adJFdaq4QZOxGuo+&#10;x1o1fXa5e8PO/LuvO/LJey586r7zn7jnmi8+cPN3n/nY//juU89//O5XH/ngHz39qb985Uv/81tP&#10;/d7nP/S1T7zjPz/zqe9/4UOP3H32k7cc++I7Lr74sbv++9ce/el3nv7O5977x88/9I3H3v+jFz/z&#10;mXdeuPvU4qPvu+mhuy/cfWbzyQfuvvfszk4zNxn3doLO6WTo2sXee68/e2J56uzWwi2nds4dWNqc&#10;rJI++I7bn/jEB44udu+49uj915/Z7tU5k662i8eXp3qFWD0ZYKTEq7mT/e80xxh9l0nko06jiBBz&#10;zBcYbEkAFoK1kCZ8EjZWjPvS/XdEA5iQ16rxSzqF0ufIxf3VTLSQDJIPysobpNMRT8Rts+mVl41b&#10;dSOawV1G1YBdP6Ydunp871vH9rx5dPfvkGoGrjCP73Xoh93m8XTQkYvIxbi3lPCJtJoONnIRcUN3&#10;a1a5m7s23VnqNmbblelmKcnqGvUmIu6QTwr57dGQy+MyGbRD6tE9o4NXDe59K0CGR83YXlKbaVwy&#10;qxxWjWzX+5gCfnucOcLqXUi28dXL2el6cb5dXZlqbc5Nbi/01mcmlI8EL80ABxangUMrc0fWFnZW&#10;prcXJ7dmO1szrZ2Z5oHpBlsG6+qB+alyMm7R6axWyR9JGZ3+IaPTGkw54zmTN2x0eiXZ57J7bQaL&#10;ZUxjHx5N2yX38OBqOffZd9x5x9HN6zZnn/3ouz9y28VP33/nTUcOnlldWahWD80vzDZapw8dvuH8&#10;+Z3tA4lUvDZRnV2fiZTCnBxKc3m1R/XbQ1e4Ip5A0GMYG17rtr/9zFOPfPD95uEBvWrUKlmcPp/V&#10;7bPa/S5HlLGym6N2V2rcFtlljxhrc/HjFzyHTxqX50M7i9v3njpy88Ko+k0XT/offlf15NRvn53+&#10;T5+8ZHv27tCy502fuC751U+euef6zUDAqbH5dJ6yMTQ95mqp7GXZV4+HiylfiDlYcln8g1en1ENN&#10;h2Ep7jtey14307ptZfquzbmHLp3+wInN+zZnr+vkjxcCt83XHr509Ol7rvvmQ+/6/Sce/JMXv/BH&#10;X3n0pc995GP33nL+0MZSt9WplK49febQzuFwKG53eKKxdDCSlJx+uzMyOm4bHDBoNHaj3qlWKTeA&#10;ZafbbrGaNJqxfXsGr77CqhnNRry1bKwQ8wRMA0HL3m7R16tFCkmX1TRotY2pdPssToM7JPuTAW/S&#10;H8hGEtUMEM2GyqnXt36x8rDgsByx+JBe3oMuA9sQGxDbGSlFANsQixiHAs4mGIbY1sVuzmKVclma&#10;8XA9Gu5mEkv18lKr3MNL6b/iaJ7DSDa2UUgfLOWWAp6qarQ+PrxuNZ53Ws5ph28yqT8U8z+aT386&#10;GviU2/aw2/qI2/pU0PlyOvjdauIH7dyPJgt/OlP6s4X6X+7M/sXO3J9vTf9wsfHNTu75SvTZYujp&#10;UuSLGd9nk56Hos6Ph6QHfOZ3OrS36wauG776BvW+Ww2j90n69/tsHw3LD0blT4RdDwalz0RcjyY8&#10;X8ooQd8nU4Enkt6nk74vp/xfjnqeSfqeLEQ+X458phZ9fKH2x7ecfu3hB/7po+95Znn6nqD8kWbp&#10;lQsnv337pS+dO/LhI6tnJypnZ1tblcxCJnxqpnPdxuJyLZt2GZNOcweHuVGcLWda6Vg9ES4FfOx3&#10;tejrP6BHaSgT3YrhYKtlVWcIUi4zjgobhNidKQLQPws+AL3YasV+zW4CkgMjlHBjnrJxg+FR+EgM&#10;MXjaogr7FKlonRGHJzTwgR5PA3+JUyesxLhDAHOag4lwBi5zhiEVYYLkMBFeEJS0AoCBhr4AHM83&#10;2oXjc43jC93NDj4tB/bMfKU0W6tNFSspf9RlsItvAOtHLZoRi27MZlApYFRLZq3j8rugAZG3mzwi&#10;EkzqMHttZs/lALDZ6DUZPBaTz2mPeN1JyRoUMWDw5GVnLOjPRsOFWCAX8iS8/S/+KneIlW9sO2kR&#10;TMSXigezfleU5midIo89JF4BbTPaLXqbCP2KG8DiLdC/GgCGwGZwOi0BnyMuvt0rAsDijdAiABxw&#10;JSn12mMiFSBuA18O9AoAA14QkAcjGXxWncftiCmfPXYkRADY5874fYVgoJTNTaczU/FkNxrvhOIT&#10;4UQ3mpyOZqdjzeX8zInGzK21xqVSeqdbYOYW7zuX+siNvkfe7n363tRL76z+3oen/uvnFv7q6em/&#10;e6762svZ116O/++vBn7xtPMfnnH8y4uef/6q62dPG1/7pvzaq/Jr33a/9m3Xa9+S/uUV4z++qPnZ&#10;Vwx/86Tzr58M/OTZxC9frr72nal/eXX+716a+Yune8+9M/r5W4MfOGG/ZUF9srZ/I3nVQvCtXd9V&#10;m63Q1lTh0Hzt0Hx9o1dZ7hTnm4XZVjEZcDcKWVbFTq023el2Gs3Zqd65E8cmS6nZWnprqnlscfbw&#10;zOxKrT1fbC0Vu+uV3oHm7KH27Ha9u1woL2Uz66X8drOyM1U/vjRxbnv+/IGF02s9ceX30uGVY4ud&#10;7anKznSNdKWZPThTPzzXVK7r9N9Rx1mJo584QHHmKvocLFmc6QCKyIOnlHmxPds+ujpzcnNBBIDX&#10;ppQXfgCrkzVcRPxDfEJ6tN5rLLZLYJhETCtmN9OKGcH8In96fZ7pxjRhloERhzJS1tU3+SxKcNFj&#10;6vZv6Hb91l7IPhtxzisvZ1ZeLzwlCAQNEHHMxezAAmnENhey9AKmns8w4TNMBkyTYetsVALmI7YZ&#10;8n7ztFPXBVy6nhL9Nc6KVzEHbPMRx2rUtRJzrSsXW73bmcC2iJim3ceyrlOXIeM8KeA3MWnHiaTr&#10;mNe47DXN+8wLvwYhSbmMG7AukfcY59yGWVk/49JNKx8oNS0HDIuAX79AGjQuAZfzYfNKxLIas63H&#10;pY2EYz3pXE26ln8zzbg30u7VtLyekldIM561nHcr69/u399VwsBJ70bCvRmTV6PONXqqfNDXvUY+&#10;4lwOSctoAD2gDdQubu7+Wqq8yVm5b9oiVd7krKuLVNIo97A95nZAmgjap/w2JdbrNjX68ftGP4Tf&#10;pNRraYFXQsWWbtCsQMA0AfiNHQE+Q/sy8AhB2DoVkaZijqmofTIidUPWjoCwbQLwm5r/fwFVRPWg&#10;pc2jz9gAvPpWwDgTMi9ErEtR2zJAhsegaT5gnAtbFmPSStKJztfj9lUeg6bZoHk6aJ7CtPzGLkCG&#10;R6wOkyNPBksD+nao0GB+ffucIwMeYpAQe/UdQNQCGbZO9yv2kq75pDwnIOGajTtnovYeegiYOwKC&#10;lgkBISs66Xr0NS/HFmMjYG4J5aAroTHgV3sNAdVjdkU8WvxVGRApJS8lnAtxx3zStZh2LwM8IrNL&#10;3fj/Qk2AR9/wm9o0EXf2GKOQteXRV+zqit8657MtAX5JsauwfUWZWf0vKHsMvZBlphDYyvk2/PoJ&#10;IOdd7mSOpryLSjjZ3o3JU0Gp6dTnraqE05AMu0qZUKuU7LRLc+yenBANQ3b7WDigywf0WcdIyLLf&#10;6xoPhs3JhCMVk+LFYK4aLaTkiN/k8BqsPqPNY7I59daAnbNNMh9LJ/wht8VqGB0b3793fP8eyTDm&#10;x02U1HbTiNMy4rGrPJJWOzSsHhjVDqoNoxrTmME0rtMPa8f3DZMHoxlQqfaPkHeZJIde0o3qVMPq&#10;0WFVH8ZUw+Pq0THd2BjeuXZ4QDW4Wz+y16WczHUcgRz6Qbtx1C6ZTRazVqsdV6vGx8fHVOOjo6ND&#10;I8NGo9FgMhoMBo1OrVKpxtVjGo3KoFfr1QMG1R7D6B79yG7xi2/OVIDHMKrff4V9fCBk1TnG9psH&#10;rvbrxqI2fcCqvNJZ0oyEnMagw8ABb6KcjHotsmXcbhh2GIfc0njQrY8FTFG/MejSKcf7oDPrtyc4&#10;NUm6gEUdsmmjDkPErvcax2TdMHkOmb1yapLVPBngvD1dSQKFkCNoVUXs2krMzeP2bBNMQjZW4x4O&#10;5Bu92vUntu667iRuHL4RTpJY7jn2497F7cq3xITDjS8FAXk8J5GBkm2D8z9pzisFTaqwRUNFXMOk&#10;00Sa7f9CH26wxZ/DQcQDA0MKN+GE4fmxXbG7wBB6akFJnk0ISr9hzK0ZghtMaI5aghutUKT836H/&#10;T7eCX2omfLOV+HwtOZENtNOv5yfzoUbCvdhIH5xrbPUqZDanyjee2Pjgndex29ELmoAbnqLoFE1s&#10;95rCj7x2exmgObp2eLZ29+m5pYJ5uWxbb3om06acb9RvujriHGpkHYfW65euWT6xMzHXjUzUPL26&#10;Z6buX5/IHp1rrTayk+nATD7STfk7Ce9aM1cJSLWQg8d23NOKube75YO9WjXsQBtIgjZomj0YwWgX&#10;xR5dnGInRiFojxQNgBT//0I28lAKzxvhSUEyZCBRIPv0G3GReCvx+kdJRTpbiCIDwiAhj+TnijGE&#10;uXZj9r4Lxx+89+ZeNoSEBY857dAV2RVibojjVhWYst9Gj8BUg/bzW/P3Xzyx2SmKTs2X4kvVFKzo&#10;dTMqQwBxyWdtRFy0Ir6ESrrcyHAGQEJGYWemfXi+K+IrGAY9OjDdAhhZLBAklPPV9NnN+cMzDXSF&#10;hLee2Lp0cHlnqkovaG6xklyupQGkEt9eXawp/2PFPNAhpsX4Cu1hxsJ+0LawZ5ojBQMZw408ENAo&#10;A4FI0IvTCxx4RCr8IUYHVognTimUUoXhECNCXUoZRBE34hHzRv4LO8sfvuPSjUfW1lt5tBHUDyUl&#10;DUAmJxtRtXiNMFqlRxsTxesOb6AW6iKbmDU0BDekFbOGQw6u2C2nDl06sklfmDiQIT9CYjDQIAYC&#10;QAaxmL8ghY1h4XhyFNELVERHQmZ1wDhOF6gFAXygoToAt62pBv5l2e8s+Ryz+KDVXDcVbsX8M/nE&#10;Qjmz1iyRtuOBTiI4V0z1OPB7lXvqaANpAdgKi0V+gH4dW+ohEgLTQSRB+WRQJlVQHa0LsamL5nlk&#10;NBEDkQCIqdtJhidT0YVSdjqbqAU93WRkKh1LSab5YmarUwcPZqmSX6kVZ3JJkO+7+eLd15442Gst&#10;1/LTuXgz6qMjE8nQZqdaC7npy3qrvN2tH5hsADjZeNuIh7qQRPQCeTAbWielFzyiHFIkxyqOL08z&#10;1yjFqjFptI1ikRmzASM40BcGEbbr/RuK1SAj7pjKRDfala2J2kq9sFjJNiJepEKHiIdWwZCvR7wM&#10;9IWDawwuraMlBEMGBlSslrSLZmiUR0wdqXq5OB2B7WQ6AgfytFIPe0hpt+CR6OwdZ47eeuIgRXQf&#10;MVYbRVqkFBlQ1E1Ht287eWhnqsn4XrM2f3xhCkrUpQjcUYyHVgAapY/vuOHaz7zvvnfeeI7WEY8U&#10;o8K6kFDI2YoHEANAz+e3lk8tzzAKtIV4MCTFeOg4vYZgp9dCtyiWcUeZcIMVSialReYCO4JYHmkd&#10;DH0nTyso/NTa3PmdVcYCCVE1GEHAQnpydRZLRloWeRQIoExKSamLUUHMONIQLbJ6CCQprVB0zeYi&#10;I8ik++i9t73nlotMcPBsechJnio80iJjQRMYPIN1/dEtGhU2QwqTEyszMKRpJEEz1GLeQU9D5w6s&#10;3HRi59DcBHzoYMJhhIzO0qIIOSO26A5zBM3AkKGHA2SoiyaYYuyMqIL+QgAlGsMksD3ISIUYGKSg&#10;RxLyCE+XhSbRm9AAHYEDY/rw++8XCwWlPv0o/Yr038Mh5gUtIjk8v//Vp1995jHkZ/ThCQYx4EMT&#10;6IdHGGISPAqFY59Y4PWHNjBRrO7wTIdVBZgvpUkxe1YYFhwA28AyIWa1wWbIHJufhP7ajcV7zp3E&#10;OJVLG+UMgHVhuhg5axEL0YnF3umVWWHA2BXz68L2CgZMdTHdbj524NPvuvve86eoyIJAW5gieIhp&#10;CIYwgSEiYZNH57rnNpeEnEwEsehBj9EiKhwQj4oAjxQhJ8i4VZd328TaAk8wcLhuZw3hmWLgKwEX&#10;s4AJSBHNwYSJQKNwRp6M0wy3M6tzt586THfoV9Frpwlah56KiI1+AFERRdFltEe7VLzzmmNvP33k&#10;5NI0rSOSWFsUsVHUG/9LZRwZIAYF2yYjlimKMBuQ2Al5hluJ7KbCcADQAPOXBQFdwZB2EUaMGo8s&#10;pwD9EnpDWgjENKebIgO90AaPiuYDLhZ52qVFsfhjV1gLQmKWCMkjMgjjwdoxQqwL2YSZiTVQdAEy&#10;YeGIjdGKTjHRMDnoqcu6ATcImErgBSvwAI/Qk4IBEAO2EAgNsMNSlwnCfGF+IQw8mSNi8uI8sJGh&#10;vctyUirkhxUtMgEBGDJ5WROQCmArFKs6tShijUJmpjB9B1iCQCI2HMRyigyUiqYpol3ERjz4k6FH&#10;rCqIQe+QhI7QBXqEGPAXrePSQwweGpiIfuFooUOAJmgL/lShs9H+F14A4dXjacOEWkgOEyiRjUUJ&#10;JdAcdakF5a2nD3/orpuRhOpUAa98XMakS9gtOY+z4JPzXhdQCfkasZB4rIb9k9kkQEa5buu1JxyK&#10;zy80T4v0haaFJhkRREIhdIfeiT4y6ABk0NMRKgJkEAB6iEnpESnyKKyiwYjFUAp4JtJxBItL5nLQ&#10;SwZ5QDbj4U4qBiZmMwGINJGKZF0W1paVRhFfCA60tdgqlqOesF0PBB162TQWdhlLCV8+6o7L5ozf&#10;Xo5566lgJe5L+6SgTSvrR3xmlZ+zm6SLuUwJt0VA/+1Nr0d/c365EPRkfS4egxa9eEx7lK/qThUz&#10;B+d7s9VC0KKNcsLy2vIhVyEsX75CChQj7olCvJEOwT/qNFYTfvK0jjJRGhpAbEYN1aFJkIw1GZRG&#10;nk4JrWKi5MWgk4EGAoyEccTkGAVSmEDMPoU+FZWG3CxW1YB7rVXe6tZZLmCrzKlCvBiWS/13HW/O&#10;tOZbuVoygNioOuW0Z2TswVMJBZrx6EQ6OZVTXq+NPYjwPKMgPhRdjwTqIX8rFKhhLQ5r3mkpY1du&#10;a5aziduQdahrQdNkylH2aYue8XMbra889I7/9o0n/+uLj//Bk58Cvvf4g09/8M4n3nf7D578xO99&#10;/kMvf/L+7z76wT98/KOvPHjvNz95/395+hN/+vxnXnn43Y+867oXP3X/85+896kHbnvx0+/60vtv&#10;/fQ9F+86vnztUmsp6y+7dHnreCtg3Sgnjk3Xzm8tXrMxx6lkZ7rRy0c3u5Wbjm+9/ZrD773l/M0n&#10;ts9tLx6Z70wXYjPF+FobxzU7V8+1c1ERAybFMFAC48UYASISLKL4DBYmIULFb5iHcjMYIIOlQQ8Z&#10;w4omIaNiOqhcB8tGvNVUJB/zR2Vb0GlOB+RqJlqMBVJBuZIMk0/6nHGfIxvyRGRzzGP1S1pJO6gb&#10;ukq9/23awStNY8qry8iAAciA1wxcYRjZZVXv1w/sMg3vtY0POjQjkmbEPDagfHV4/1XakT0m9aBR&#10;O6RT7depB4y6Yb1mcHxk98Ae5dXTu97y73e/9T8M7nrzyN63De9568DVv0NGwOi+K8YHrlIP7dKN&#10;7tWP7VNeZG3R+W2GkMMc99gRspwI1dJR5Sta/WvBQK9WmK4XZ5vledzaRqFdSTXzsWYm3OSwmfBV&#10;w8oHTdqpcNBmGNuzSzs+5g+EbB7/mNlh9ITMvogznHQEoma7bFJCIBanzuRUqavBUNntztkti8X0&#10;TCqMRW3UsxfXFy4uLVw7N3f7wcPXbWxfs7LeSKRrqVy9WD56+FixWsnWihPLU4XpSrSTik+lQ+1E&#10;dbkXrRVMdtvoyFAhFr3t2rMXjhx2mY1arRqk2e3ROz1Ge8DuSnjlvMuR8YQKWndiPFwMLx8tn3u7&#10;Y+2wttdLH12tHmre/eETufzb5ptve+8l/62bw4crb3rhPYVn74luRN50YWbw3LJrueMPBWzuUGrU&#10;Eh21l8YcVYOrbpNLDnvMZZETstyIBqMGVVQzHFYNkqaMqoJkqDotNZf1QK1wz/GD7zt/+s7DG/cc&#10;2/7gxdMfu+n8g7dfuuPUgTvOHrnz4qlbrz15fGtjutOplmvlSlNtsBXqk/WppWi2Ec03Y4WWzZcY&#10;M7gszsiIyrZ3v25kzKLVSjqtVbK4QoHw3qt3Bd3ucjoRliW3SSN+xCAbhrIBY8avqyQdk7Wo36X1&#10;yHq3z+qLuc1uiz3okqNeV8zrSfqDuUggGw7EPMnA66+dYPEXmx1AhlWFFYnFinWMTVbss6wzeK24&#10;1mzN7E08smSJXYzjA/sCdcW6BzHISlhZ/0sB5TdJs6XccrsyV+P0FG1EffhgIgB8uFJYjwbbBm11&#10;dHBWPXrCoDmrHr1ep7nfZX8oEflCNvH5sP8hh+XLUd/zCf+r+diPJop/tdz9yfbMTzYm/2q9+4fz&#10;te/MVV+ezD1dDj0cc3zEZ3jArX2/R/9up/o++/id5qHbjEM3GwYuafefG9t1ZuiKC4NX3mNWfTLu&#10;e7yaebqef6KcfDwXfTwbeiTq/mLc+2Qq8EzK/3TC+2TM/XTM81zC83LC/1LS/1w29KVC8KGC/5FO&#10;6pvHl//qnutfe+Tjf3z+5Efy8XuC8mdmWt+6/ppXbj336NlDBxL+jWxkKRFse6W5VPjC2vzJpamc&#10;x5L3Oej7YrNUjnjZ+2aK2aVqpRUP12PKz8jYLsW+yTaK5tEh2kON+D8omQGChgyjgJJxddhw2WUY&#10;IDDsywwByP4/6JT3SUDDgMKE4wwc2LUZFxhCw6jht+BLUBEMVdh94Ab95U1fcCMPHn+DRxpCAPYm&#10;MpcdHhwb8e8L3CHybFXUYtwphYZGBUCJ34IDhoWsNPNzxdjRmdo1a7NHZtuL1Xwvn54u5Hrlci2e&#10;Cjt9dq3VqrZYNA7juM2gspu1LhH9NWnsVr1LMrqdFp9sC7il4OUA8OV7wIDsCLmkiMsRBey2kM0S&#10;AJz2iEdOOKQwGMkaBMi7XXG/Nx30Z+LBfBAnQvm4r0eElmmI5mAeD2bzyWpAjonYMw1B5rR4HGa3&#10;3STbDE6LDgklo9oK6MfNujGTdtSoGTGQGlQWivoye2Wrcgk46ssBEW+WVFwIFp8EFvd9PVJUAMT/&#10;J6DU54iLS8M82o1+q87jksIKOKKyM+aV0wFvLhQsR8LVfGFWgeJ8rjCXzE1HU91grCNHm/GJlczc&#10;8frc7fXuHeXi2Vphdb5TPrzE0W/45Kz2mmnr0Zrh/KTzvSfyn7wh/8kLjq/fb//TTwV//nTxF18u&#10;/vSpxC+eS7z2jcJr3yv/8kXvP74g/fxZ/c+eVf/982P/8nXta98xvfb79te+pX/tG/r/9XXtP7+s&#10;/+XL5l+8aPvJV6T/+Yzjf3+n9MtvNn78fPVHj2Re+UDw6btdj9/mfOS22IVl57FZ/0rdNpnWtOLj&#10;UxnzSiuwM5vtZOX5ZnKumZ7BZtol5RdX8cB0I7czWzk6Xz2zNnlmdWZnsrNQrCwWmwfbixPhwmyq&#10;vlqaXK9MrJbJVDdr9Z1OAzM7sTgB7ExV15qcKCsXthfuvOYQmc1O8ehcC1hv5bcmStvdci8b4mTH&#10;oZXT60a7wkmQo+tNR7c564EHyfkO/HItzymMs+HmRK2Ti25MNw/MT8w3Cwut4omN+YvHtq7ZWTm5&#10;ubA91wEDiLdAL7ZLU2XlVYic1jmJ4Psxa5gszBHm6d0XTnEqESst85fJzlzDtX5T1LUSdiwpH8q1&#10;zPqtcyG7ch836d0gIyAoKfFaJWBpnQOitsWoNB+TlpQY8BspmJB5Ton+2hbjjsWEY4UUfFha9Jnm&#10;vKY5JehrXQxJy0p0yrkWc/W/1Nu/LyuuzAL9NzkfTjmAo0DaeQzIuI4LEI/gk/YjCelw3HYIiNgO&#10;yNpZl25a1s8IcBtmBYAUePIeIzLMizhxTFqNWJUYcNC0QEo+ZltPONYjFgUfta7F7WtJx1bKtZmR&#10;dzLuLfqScC4knEq47lfTjGct7V5Oupbjjnm6/3rY276gfKvYOuOzTHtMU/0XX0/27++Ku7xTAtn/&#10;Uu9E/250S4nsKpew/+1UiQHr66R2bVXSVG3qshUfQFNy6Cqysd6P+DZchhpw+bEfAG72A8Atn7Ud&#10;sv5rAFjEfb36FvBrMWBKQ5bJsG1SoVdCtm0lXmsQgdtWP6arxHH/rfTfBpi8EQRVqr8eADY0vfpu&#10;wDgTsS7F7csJxxpG0o8Bz/kNs37DdMA4R2nQNB80zYbMC+CD5mm/sevVd9zalqxpkpIHE7ZOo3OU&#10;z1iQxuyYnxIqJhUgAsOXHwMm5QcKvwETKXkh7VnI+pYAMgnXbNTeQwmytga4dXXAo28AivCGZh9T&#10;7SNrQjP92HAn7pyJOZQIOnk04zUoFeGQdCmyIZjogpDfZ0DbPZAAvcCQcr41IONZ6dvSPFMJ8SDz&#10;6Nqypu7iZGSZEGw9+grgN9WDlmZQmpDNU7Jp2mXsAeI70MrnhPWtiHUyYGgEDLW4pZ2ytZPWZtE5&#10;WQ/OVcJzcWc9YC5EpFJCrsScRSDpKaR9hZQ3l/CkEp5E0htPeKMes8s4bLSOuLzacNAY9+lCHq0v&#10;YAwGTQGv3hkwyUk5mPWFEy5P1OGIOZ0Ru+S1mNxmk8dmAZwmg1k9phnaPz6wC+DYYNMP+5w6h3lU&#10;O3rl+OBb1MPAlaqBvWaVWtLpvTYpGQiGZbdNqzOOcfTYYxgdI6MdGqY04ef8wx5sHxsaHhsZVavG&#10;NOpxvXrMqFVZDRr2SbNmhOOHWTUom1U+m9auG+IgBMZkMqj1urFx9eDoyPDI2IhqXK3RqfUGyc7B&#10;wQx+aGxcpdaSN5mtZrORDdasGbJqhm3aIbtu2KEfcRlHZdOYYeBKp2Zwppo6u7O0M9PkoJJ1m8MW&#10;jR+wGfAjOO0E2JCNY7mgy6kd4iiYCeA0mxN+UyHuzEXtcZ8x7TdnfNY0B0LZHLHrg1ZNWNIl3ZZ8&#10;0Lk53Vyfqi93ytOVdCMVzAUcyueIJF0p4qrE3MWws1/RUo17ZmvpjV7t3KEVMpPF2PpUlceVidJ8&#10;I9vKKL+vxJcSDjf5kFntN4xx/ucREM4Wbtxlj5CdADcLSmjYPMD49KP4bVGbLmLVAmSSThPEwjmL&#10;9d/9KFohxS0DmXAYwQN4e9TlkYq4dzhn7EO4es7x/Zqrf8e474qAcRxWNIQkbEXwFP/LQDakyrjN&#10;raR/thJfqKcm86FWytvNBacK4U7Gn3YbwKxNFOZryVrMVQpJlM6UX/+QDEyEByn6BVt4ktLKkYXJ&#10;a/svXmYX/MT9N33t4XcdbPmX8vaFomuzHTs4WygEDZW4PR+xLEymjq631qYzrZy9EtM106ZuTjqx&#10;1Lp2Y/bkUpfdfTIdaERc3ZSffNmPSxGYzoUF5vBMg51+MhtcaymBIjougD7iwrIlnzuwAp4+IqQY&#10;CzLoHB2iDRxo4RYjNnmQCI8y6drWVOP8zurZrSXORSdXp9dbRfEV0mZUpumJpK+T8NZCDhGpFcKI&#10;wDBkB3s1HhFVhH6F/DxCDwdgvhQHUwlIyH92fQZikPjQVMdZgc9COQHwSHUamsoEqbJYSZKCnC5E&#10;lLdfvnGpjo4A5OkphnH5H3kUof9N5Qe8aY4rG+0Csl2zNn3fheP3nDt6ZLaJDMJDIqUIzkiCAPMV&#10;5aoiSoMPaoQVpoVm0B6Nols0RkM80gRAhqZRNYcB8pwcOEmSUhHB0CQykKFIXBCHrTiZUFecLgAY&#10;inMFU4NGOc/wCNtrNhdvObXzrSc+d8eZgwWPGQ0cm28jJ8LXw06QSJ5x6hkRfEFK0fbhOeXtoByH&#10;mGJwgBsHJLjRFkikwmjREn0RYSEIxPFYdE0YBnlxEIKA7qBJOCAbRoLZC2sXM5SzGZOO+QtnCET3&#10;qUWjtEIGK5rKRM+szp3fWuaEXA3Ks/0wcCvmXyhnil572e9cb5UPTDYmkiFKp/svWUUMhIE5PJnd&#10;Yl4jA60wNNgtGkOH5OkOZNDTnHIe6/8GAmJ6QQagFsT0SOCVsUtFu8nIQik7X8y0Y8HpbGKukC77&#10;XEuV/FanTn4iEV6pFTdaVfKz+dRH7rz5vTddwFHGe96ZatZCblzn6Vwcp7kScDWjvpV6AQ/7yOwE&#10;XvWhmQ6toL0LB9duPnkQhaAx9AaS4aBT5IX8yEMpKoIYO4EAK3r58c8++ckPcbYUiyQ0zEd6DT11&#10;Aeb1YjXXSQTRVTsemMknUC8yiMCJCAiBXKxk50vp3hvfKFVq9d+piNJQCMON3miCFN2SQXsMGTIA&#10;1GI46BH862EP3aS/5OEp2hLBGMaRJhhTCACKcrI1atZkXUx8FgRFP8ipHCo61UPTHFp6YLYnGxsd&#10;5X6emAIIwNiJYUIzdBMBwIsZh9jHlnoYhugm1VEyxgNGxKS7KZadJIKJVpBT+Q97SLlvh/YAjAdD&#10;pQlmMW2hcMblxuMHRKwUAEOLIhKDOVHlrvMn33HDtdgtakESUgjQD0IyMU+uzgpbAoPMEDBA8Kc6&#10;gPkxwSGgOpSQoXaG9TPvuw/jBD5+/9vvuPb4WqfCSmsf3Rs0qWT1oG73W9ikwCCA2EHE/xeQCkXB&#10;HwysIGb1pl2hIjLIz7kLGnYc1moMDEnExkS7dA0OpIwsIkEGPRiEFHUhho8YC6rQuiCgmzRBKUX0&#10;EQytcJYjpSLCAIwORdCLujweX56GhlrokIF7/+3XAxBgvQiG/jP9zw/TolhPBBNSpgmUdAFWTAT6&#10;js5hhdhQwo1HrFSsMHSEQT/Ya91yfAcbwDDIYwOYHHgRA8Y4827ly4vMCIyZmYsdiuijCN9ijRyD&#10;WX8wJKyIlIoAZCWfgxUJczo802EWsDRBhtW96/pryQNwu3Zj8cF7b3/1yc8/9qH3HJufRAaYiyo0&#10;xyM0zAvEENMQDpRiwJCRhy15lj4esViEoRRixBAzCxqYMOOoe3Sui8AIKX5Ag/zIQMcRiY7TI3pN&#10;LVhBw9zkMWU3MhOpe9+F0y9/4TMAnUUbEFMRbrQOK4SElegyYgg10ihkrHIIeeORLdERBIMG5shW&#10;7n/qW0wNDF7MAmyeoWT+MnZYC7bHaLLZCUOiOboDwAoBaIiJjLQ0DYCn+wiA6miCjrCUITxI6OkO&#10;KwlqRCoWFoqQUCx3rHWMVN4jLVSyWA5Au9gPKVKJjQDZkIp9CjNDMDDksUOsFAxGJXYx6mLq9AgL&#10;Z/+id2DoC72gC7AC6CAzkRQakKIK/MWyCTdmrphEaAMB4AZ/8FCKLYxlhw1dmDcADcZMKTIjGHJS&#10;FzJAzBTmDkwggDNCwoRHpgNqx0OGQCwvrAmsDDQNPWxpHTkB5MSLY82BGxVZFuDMxGRBgBi2tAge&#10;bvBEBugppacohxYpJQMZrEhhywSky2Kho19Ch2iADMSQwZYmEBWR4nYDLVIFPP0SSkZ7dJk8AF4o&#10;h7wQHoxQHWRUFI49RUmHNeW0iXc+txKRXj49V84vVIsT6Xg9GqyEfEDBJwuCiQzd9yhW1xeS5uCG&#10;WlAUGPorhKQtIRjKQQYoKaJRSukLAA15gRHyCzmpRes0J6785jxOEW6k6YxsJ52vFA7P9Zbq5bRL&#10;itlMjag/bTdHTGrmDsY/lY0t1wvXrC+wr6HtdjbSTIfqqaASqAs6mvkocDmAl/HbK3GfEqbKhKHh&#10;Meo0Bm3aiMNAJiTpAlaN8hFfiz5gVtKo3Zxw2ZKyFHdaI5KpGgsWgh7yIFvp2GKz0kxF/SZ1SFLe&#10;IZwLOkUAOPnGpVLYijiiuFFajnlpHQwKFK/oZE1mRpAR25CwDXTLFCBlhQdAojSmFWMntEoeJTO+&#10;9BdWGAyjAw36hLge8bII+LUjLAj3nDv57hvOzZXS8IG+ngwUQq5qwr/YLu0sdBe7lXo2nA3LdBa1&#10;i6FPuxyovZ2Mr7Zq2AM6j1gM4icCQv+kKYe1FQ/2colmTHn3zGQm2k76cx7LVC6UdKijtpF6zF4O&#10;mfyGPQnH8EIlfOPBhc/ed8vLD3/o95/+7N/83kt//bsvfPfxTz7/sfvff+HQk++95f954dH/8crj&#10;X//4vY/cceYbn7j/x68+9eqj7//mI+/79qMPPP/gPS88eM8fPP3gD57+1Kuff+C/ff3xHz778DMP&#10;3PX+6w6/7/zBL7731t977GM/ePbRT9xz080ntje7lYLPJqv2pV3G+UpqsZY5uznfSviKfmkqF6lH&#10;3SmnASGLAftEP1RZinowAEYHhQCMHUYCgCTPSDFelIKBUmQAhk9c8k77JPF7AuoKc4Kslgx0i4lG&#10;OpoLexNuKSpTxZHyu5Iee9hpiTot5Oeb5Y3Z7lQ5W01FKvFg1G2ZaRYmyslKKpAJOZN+CbstxDw8&#10;eq1qj0XlNIxYVPv0w1frhq4yju62qvcbh/aYhvdaRvfbxgcBw/De8T1XDF71O5rBXdqRPZrh3SMD&#10;Vw7vv2JseJdOPWDWK/9UMYzvN40PkOpH9kKgHdqtUA7uGh+4amzvFcN73jq86y1Du99CCozsfuvI&#10;1W8ZuvJ3ADKqvVfqBnfTil076jKoPGYt4DZpAJ9V77cbXZLOblFLumGbZsCu2u8Y3W0buNK05y2W&#10;/VeVgnLMLY3u3TU8NGCXXZ5IzBtPjlvsjlDMHUoYzHat2uC02MMOd9hqN+/dX/EFQnqN4eq3uscH&#10;vOqhkGG0EXRPBv0tj6cbjDa8oYzkdo5qgxZXIZ6Z6vbKlVosk0pV86XpemqyEGknM7OVmZM7uqBn&#10;9+iI2Wrx2O1hl1zNZHsTHbVeZ3C6jN6A3hO2eBJysOgPVN2egjuYDRc78d5m7sD55OGLpuk188xs&#10;69yhxfPzF+6Yee7LFy8eMp2YuuJPnj50/476fUd0Hz1tOl55082rugMdTSE4pB290unyjuo8KltG&#10;5yib3TWzI683BPQayWWSYk7ndCEzlY0zWfIee8yqD5s00f7rFiwD+zKy06fTqK66yjE+HjSbo5LU&#10;yaV9VqPLpLWb9ZLNYrHYzHY5lq12F7d1zojWFTP7M/HqdKG7Yvan9uud9kBKDuQM5sC42q7WOnQ6&#10;u1ZrNRpsLod8xW+/Oehx9erVaibqZ4x0Q7bxffrBt8Q9Gtm4e2T3v7MZ9v32b71pTLVbZRq1+SQp&#10;4HRE3K6YV4773AmfL+XzJr3BiAsTZcVm5WE3YV0iw0LE4i82aBZ2MmxkAKsQSxPLF2dhVifWJbZU&#10;TmScDtjixZYEDRloKILJZC7O1tPLZ1lt2Ilmqzlguv8uE8XTy8XXcskDhcxaJDBh0tfGhiZHh1eH&#10;9h8eGTgxMnRBNfZuj+ORXOrzyejHJPMTEe+XE76v5yPfb2b+uFv8o4nc9xuxV8rBT/mNH/EZ3u9S&#10;v9M6erdp8C7T4N3m4buk0TutY7dYhm/QD57X7Tun2X9ON3DOMHhBN3jD2J4PypYny5mvTTW/1q0+&#10;V899uZJ8rpL6Ytz7RNL/TMr/TNL3dMzzdMT55YjrhYj71WToG4nAVzOBJ/P+z+a8D1fDz600v392&#10;+7WHPviTu256ote8RdK/I+p58eSBH9536yt3XH/bdOtMs3RNp7aZT7S8jvVq7vBMqxqRJzjitSuL&#10;zVId7zoWWm5UDk33trottIHmWdtxAFjJ2SzYT9EtKduxcM/6mlRi82hY7NGMS9iigZi6YKhOytgJ&#10;LwsCRo1HsddQKjwNRofBZWjwYThlUFds6+BpjipkKBVeHJT4KkgCZ1EEDRjYXjYSiCkVRxgAaeEJ&#10;Jd4IjQqfBwK4YSfAxkS5GrTP5UMr9dxcMdFNR7uZBObRLRQy3oDH7LCqTFa1xap1mtVK9Ndu8klG&#10;t93kcZi9ItArXsvsd7H6KmFgjz0EhseAHFO+4+uJh3zZUCAX9Gd9npTsjLkcUY+c8HvTTnvkMoAU&#10;Hwb2uhNhb5rqsHJalC/+Xr4BPDagC3kSxXQ96I6DQQDIAK8DGYJuyS/boPcoF4KNLpvBaVRbDSqL&#10;iAED+nEzGLPWYdW7neag35mIeLPxQAGI+fNRn/JhYICzAvmgnLp8D1i851kEgy/fAwaUtz2bgyBh&#10;dfkd0Q5TQDL77ZaAQwrTWZ87Ew4U47FGMtFKprppVqZ8PwZcXgAyxYV4abayfLiyfLo6c2u5dVup&#10;fKnTOLm2sHL8QHemZp2vmyZTxrJLVXVpp+OWpbxuKf227dSbbuj8uwcODX3xJumldwW+99HYjz6d&#10;/JNHov/0Sv0fX879/VfDP3/e/XfPWX/6nPHvnzP84nnNP7808s9f2/9PL+37xxf3/+KFfT/7CjDw&#10;d18Z+bvnNT/9quVnL7n+/mvBX7yc+oeXc798pfL335z/4eOrL3x8+cFb8rcecJzqjR/ujB6bMp6c&#10;cxzpORYrxqJ3TzkwtNz0r7RDvaJzse49Pp88sZA6s1w6u9I8PtPcblYPdSZPz6/WvYnJaGEp31qr&#10;dTeanc12a3uidXCqvTNVPzRd32gXJtOBetg5k48cnWtdOrh8sFfb7BSPzDZFAJjHM6u9Y/Nt3E4O&#10;dBygOCeScqzjYHjbyUOnlmc4sVLEiUyci6E8PDuB0zVRiM/UsvgGvUp6e65z5sDy2YOra1P14+tz&#10;/W86rCn+WLu00CquTiq//xbHB2YZpxvhe7Oi4i6SZ9Ywfzl0MKfEtHpT/wu12xHHRkhaA6LOTTBp&#10;36GYa6v/duVNgNKwfb0Pq0FTP9ZrWYxYF2LSSsKxknJtpGXlymbcvpx0rqdca2BEmpA3lFclO9dj&#10;ro24vJlwb/U/yqu8CVn5/G3//cz99yHT1oZ4dXPMBmwCcWlLQMK+DUStGxHLOhA2r4VMq0HjSsCw&#10;7DMuunUzboMCHuOs1zTnM88LCNtXXr8N6VyLy8pl3GQ/3vzGrdPFgHEuaFqgI1HbCsKnXJv9jmyl&#10;5c1fSZULvil5ISUv/VravwCtxPB8hrZb23Kpa05V3a6uKl9EViK1FYCMQ6eEb12G/hXeN/KysdV/&#10;Y7PyrmaXQURw/420H9N9/UZvP9Db6N/9bcqmqtNQduhLdl2R1NX/eDMgvtnssdQBr7UB+KxtcXs1&#10;YFaikj5jS0QxxXXSy4/9QGYbmn8lNnaUIr1CoESIITAqHP6NVAn31n8TAuYGIPI+Y+0NaHl0VJzC&#10;eOKOxaRzNeFcUmLAtjm/Ydqjm3CpOo7xhnO87dV3MbOYfSHRvxcrrvxSFxABVJAMAaVJ1yLQD8PP&#10;ikAvgwI9eREhppQhu3wnWNwVhgN8PLpmwPT67d6wbZIMEsramlNd+dUA8K8CXYYGnaAZNECV129O&#10;22diDlqcJg/mctydppHhsvwieo2EpEIG8sgGWdq9TNr/YYFyxRz9vCGtErl/IzKNzhV9Biy1kK0R&#10;sndkS9tl6cjWjsc24bcpL+6O2JtRe9064ItZcgVHJWlMFaXcdGxiJjpRcGRi1ljAEgZCtmjQGgpa&#10;A2lvqpWtN9KVsN1rGBpT791vGhmzazROnc6lN5bDuWIwl3Yn4o5QSo5mvfGI5LGP6zx6U1iS4i5n&#10;3GVPeVwZ9i6nxaFT+SWrV7K4zAarVqVnlxvdb1QNWbSj5L12Q9Rnd9t0RtU+3ehuk3q/RTs8PrAL&#10;SsPYsEUzngh4Q7LDOD5CXj24z2HUyRYjj9rhAZtObTdo9aoRg3bMoFcBGvXI2PC+kcE9quG92rEB&#10;q26Ms4pxbL/DMO7Uj5vG9qo5xuy/WqcdV2mUW7+DwwPDw8NjqlG9Xm+ymGVZ1ui0+/kbHADjcDkd&#10;DpfFZNaNDyOwVTMKH84q+L5Bhz7kNHiNIwHL+FQpemixPVOOZL2GtKxJunSc4aMOW8TOET3AmV/W&#10;j5Yj3rjLlPXbO7lwNe4phKR2NlCO2RNubTUuV8KvvxUZhwx/F7cJvwc/5uBs59rt5euPbrFS8ygO&#10;7fhb6xPlTsZPQxHbOGnWa0q7DXGHhgwwV02sTRRyPrNbuy/h1OIICm9M/C8AvypuN8AKVwnPiUZj&#10;kj7avw1AnlKaxp1iS6AKlDQHJUV4WjiLYCAGyFNFsBWeHzQCSXN4eD79KKUITKeggScZ8HATnh/0&#10;EMMQAaiIA8dGheuJkNCwFa22y2AacVxA72Q+pER28yE63kp5azFXMWjrFSPr3eLObH2lnaN0qhBu&#10;p32ViNIEzGlduI/ClQTI0x3EEw3hs7Ij3nPu6E1bMxMBw9Fu9tRC/dBUeb1TyLjNjVQw4TGV4+5W&#10;1luP47AaGjHTbMGxXA1cu9lbrqVbMfdUJsiOfnyhszVRasc9JdbWuKeT8IoiJRqaCyufCs68/gNV&#10;mqbd0+vzFw6uHVvqsSsjCTpBThTOrowa0RVjjZzoAUcWelIw0ABCmSBxcMFTZbGeXa5ll6op2mpG&#10;ZZoWYVrEwP8gFRFckCLQq3jDxRgppTgfh2caVKEiXcA1oTvzpbgIG4tAL51aqWfor+APQ5CLlSQd&#10;nEj6YAKQEZeelchxyF4NKREXeoTHj5CiI3gex5enyTPoFB1ZmDw838XtmC7SnKI0mMC/FnLAh7Zo&#10;AgUiDMKDz7tNaYcu6zLkveaS//X3DtF9dEIGU4EzJgpnrBpV88i4A2j45OrsmY0FaIT5QS9OFADE&#10;UJJBpSI8iXoxHmHVAA1BIHiKEaRRRpN2xQw9u7VwfmsRPy8paW48snbfheMIjJ4LHvPjH3nXNWvT&#10;GaeeR2Ew0NSjLuV9pH3OyIaKhFsmhGe+0DT8ySMneErx1RBPWDUVkZY8ZJy1MCHEpi7CUITNM4+Y&#10;UMLgYX7uwAouHRWFzeMFog3Epgk6RX+xQw7G5zaXgOlcvB72rDVLuJvdFCYULHrtE8nQkdmJY/OT&#10;orQnvhPcv16GShlZtAoITSIY4tEWeRTFiN936RqEpGmEIUUq0UEmOBzoJlqFXqwzpMrYxUONcKCX&#10;Sc7mM91kbLla2pnsLFWKC6X8Rqs+k0u3Y2GQa40q+ZlcEv/40HS7EfGK6AsyL9fydApAYPGP3e1u&#10;nV6cWOxtdJRLyYut4tmdlUvHt6cr6ZjTmA86O7noTDXDrMe9Lkc9ZNrZCKXLnfLBhW417kvI5nfe&#10;cuEnf/bDL3/uwflGvpkOzdayQC3hh36qlOwW4lRBpTu91kI5I0IjyECKDlHmbCGJPCKwJMIk4Of6&#10;X+oVSkAzwrBRC6OJjaFYNCamD5yFYQi2IoIFHxoSwZupTJR2OScsVrKiURoq+50Qc7SAUlTJu20g&#10;RaCLupQiGBrb7FSVeE//y3zIQHOAkAHrYkARAyGRBzPjURAohtqP/pLCgeMKrcCQEaFFMsiz2igy&#10;BJTyWA64vJphdhDGGuYplxnjFMsd6TWbi594552PPPCuO8+dwELAwB8TZa3AwMT/td9+9ph4ZTQG&#10;g0LAoCt2NGGETAqUiaiYHwQsmNQCmBd0CnoaxSA/fv/bP3rvbUwEmsBibztzBOXDhIaYTTCMWLW2&#10;4d0B47hLNUBKLayducbSfWptDj7QUxHNkKEhzJsMymFNA4nY0CMDGfDQk6ctMRFAkmFnRwC6icwo&#10;Fm7QUIrwion2/xGDWqguJr6oBUAGHgADZxpCG7BiOGgCGRAAniIPseADRgworMizDV08tL7da0IM&#10;0BztUgUB0A8EQgwEwyGBP3XJU0QGniL+Tf7Q3MTZrSVaF9qmF1g4xnB8YYrhBk6vzGIDWCN5zAzA&#10;6goeCRDRX+Ys9lkNytTCdCnFnEBShTwWKwyeIjiAIcW0lEtpQVlEWzFmrCtq1oQM40wrLJCJRoaK&#10;tZBb0ItlTURwqUXK7KAJKMlAifFTiq3SEAIocyGfoAodOTrXZbIgObWyLkvCpkdyFsxbju9c2F4R&#10;nYIndWmIfsGNXt919vi1G4t0kO4joegF0oLnbA+rks8B5tLB9XdeOvueG8+zxtIQfKBEZgSmlD4i&#10;JMKApBX4UBE8ix6YnGxNSgZSGkVmGprKxtZar79yg9HEQhhHMZSMMrsJ44sxsJ6wEWDJzDgY0lNa&#10;pFMwQcPoBJ4gwaBMoWShfwQgFTMaMRAMoJYQT/yfApnjVh0iQbk5UUs5TGIjQyTs7cF33MHUYyoJ&#10;wTAbdj1sEsGwOh6Zp1gjgPDCzgHsipmFtMjMBMewheVjimxw2CGsyNMKywU7Jp2ly4IPRayrGCfA&#10;VEIMGDKtyNCiMHVYkcHCoWEDxUtBEshIoQRPqZhHPALCMUDDYvogD6sHfiyrEKzgjHisVO+55SLy&#10;wIQOsmySoVPQ0wX6cvs1R0+szMCNRypCgKJohfUKAahCu/BBPBqirnhEEvgjJxVhhWZ4pJSU3qFM&#10;6jJnqS4aYoWhFnn4UyR8DGrBgV6Ah1IQ0yOYkKc7sIIJkqANKKGnXyDhgJ4ZLKEZurPZbc2WcvVo&#10;UHwmtptJtBKRctCrvPDZ7wbAN/of3F2oFg/OTnQw4P4qLXpE10jFP6RYXhgvsQOCRBKaRqtkkA1p&#10;EQDZaFeMo8gAZHgUwi/WStOFTNathB6ncqmJdLwS8oEpBTwFn4x4a+36ZDYZsRgSdst0PlnyOudy&#10;CSY4kxe7Xe5/ziBkViNYymMtRdydfEyE95TrrW6LCLvG+td8wbdz0W4xAUwU4sWIO9W/vAsN0MyE&#10;p6uZuNMatRpDJl3YrE86rMiAPOikk4rlvS7kJIPM85VCL5+eKqaSHJreeL0zTAphmeYAOIftetoF&#10;Q7tpn4RIkNFrjIcBYlCY+KiLUWOMhGbEIoDqGEcADGpnEDFXyNja2IvRPHsuKdWhpApKRpPwxNme&#10;yccykr4oW3amlN/YscLQIsNUiXmBRjo0WUq2i4lCzBv32qJuC6ddoBhyZ7z2hMuW9kjVWLCbT2R9&#10;jqjdCIbHWjyU8TpzfrmVjuX8znYu1sxE6JrXNE43G5lAKxeabWRKMWc2aG3n/TP1eCvnywTQudan&#10;2T+TiVxYn33o3lv+/JVn/+lPvv+Xr77wwy8/+oOnH/7Rc5/7by89/pPfe+6vv/nU7z/24Vc/874/&#10;fkp5U/RffvPJ33v0I0+879bH3nH9sx++6z8/+9CPv/vlP33hs3/5rS/9+UuP/u5jD3znkff94JkH&#10;//iZT3zr0Q/+1298+b984zng6U+8/7qdJc47HE84fXhUe/HqOfjkZKNrdFfKruVgkrDrONczTOWY&#10;F3uIOAzCABhBUkAMFgTChOKyGSOhlLwYQQHUunhs68D8BMYGPmjTMtbUWmgVu8V0JR5EXUmPPR9w&#10;50Me8hGHOWwzpryO2WphdbLZSEYyflfKbfeaVHVOi8mAaFE0zaOIKItrysgA/4BVI8wp7XEkZQmA&#10;WzYgp/yuiMvqkwxWzbBkGHNZNC5J57BqrMYxoB+aHaVUiYc4TJJmRD+y1zymvH3aZVA5DON2rfJW&#10;apt6mJRSiMmYVYOG0X1KhHjflWN7rxCw963/ceDK3xZB4qGr3wyM7H7r2P4rBwau2rv3LXuv/q3B&#10;K//j6JW/pX7bf1C/5f8a/09vihpHNjvKb6lNY3v3XvVmvW7c7pacQd+o0WQPhLyhmNmiBIAdZini&#10;9MTsLu1Vu/b+3/+u4HG34mHD7iuDBlUx4Bp/62/5NeOekSF5ZCxmsnrUetuwWhrTh52BkDtUyJWj&#10;0bjscSfz6Ww9H85GfLlIoFl2lXLedNrh9dptjnwy3azWwuGo3iIZvT5zOG4Kp5zsSKmJaLzrC1Ys&#10;9mC01Ao3FxyNJXnmsG/1ePLgoekLRw7etHbwdPbnf/u5V588fLT95qffUb5u4qpb5vZ+6d707Ztj&#10;j97X+vYTN33iXScCzlGf7Epla2Z70uoqSu6y1ZmzWKMWk9dmcNr1pnIi1s6x4KSb6UQu7M8E/eVk&#10;ol0qtyq1Zrnql302i8PnDWnUhqt37TebrZqxUZ1q1GjUG602tcEyoDUPGZ1qOTIsBfcY5H0mjzNR&#10;TdR6ejk8oJc8sbzTlzJKYY1B1hhcap00rtKPjWpUY+NWvV75b9uoMtY+m8ZvHfcaR2TDQC5qQ69W&#10;/d5cxmuzq2OZkD3gNPsc1pDbElTCSY6I7Iq6nGHJGbb6g7ZCTNnX2NTYAsSSzvIFsIazQ7HpiDWK&#10;VYgliEfWIiihpxYbB8sUvuuRhUloqM6+IPYLFiWql4Iya+lyo7bcqCzVywu4c83Scv+LHjgwC7n4&#10;Uiq6FAvNuh1tg7apHp1Sj3X3Xr08sHdl79Wru6+8oFd/IBp8MBZ8r930SZ/9C1H3V3LhF4uh59Lu&#10;xwKGhxxDH7IMvMs0eJdx4FbN7pvGr75RdfUNml03affdCMYydoNl5KJ+6Kxu/1nt4LXGkYuS+haH&#10;/h2S4TMx/wut4iu9xguNwtP5xLOF+FfL6WdSwefS4a+kg19J+J+Nys+EnV+JyC9G5W+F3V8POJ+P&#10;OJ9Kuh9OOz+RlR9tJ19Ybf/9fTf95M7rX16debukv96keni6/p1Lp799+6WHzx6/ZX7q9pX5ew9t&#10;nlvonZydODzTaqcCLMKNdHi2mlufbGxNttHGXLEwV8oxC9jrURogdlX0jPJxyXAVWPNROHjh7XBu&#10;ohT1on9ohF8BAbsMA8RwsBEIJqTCx2DrYR8Rw8ewsoMDVKQ6GDGyDCVk8EQGMrQr+NA6Y00GPnAT&#10;ZGDIUwSIvYmUisKLgC1Csp3h2FBL7F8AxFSfLSW6Kf90xj+RDLRi3olUhH12qV6drlTCNodDZ7GM&#10;G20aqwgAW3Sy0xJgYROx3svXfC8HfQHxjd7L4JWjkUA+EioAAV/GIydevxrLabIf+nVIYeBXYsBx&#10;ryN6mSEcXFa/WevQjJiG96rBFFK1qD/tMHsBEXv2OSFGEqTyuazgldvAktElrgLrx80iAKwbMxlU&#10;FqNashk8DlPAI0VD7jTHkWSoBJDJRKv5RAMgE/Png3IKEBeCL4OIBzv7n/s1qV1WnedXY8DiKvAb&#10;N4CVH3f4PKlQIBcJl2PRaiLZViDdTXF+Ks4Va8u19kZ9aqu2uF2ZP1bu3lCs3Vwq3tBuXrO8sH34&#10;wMLhrfryVHSqFMV7nC0VGKxu3rlUt/Ziu5uuf9dwvGkl9dbrF7X3HrLdta26eeGqL97hffE9oT/8&#10;TPZ/PNv6h5cnf/mNiX98ufGLr6Z/+qztn75qfu0V6bVvWP/X1w3/9DXtP7+s+d/f0P/D11Q/fX70&#10;x8+O/t3zmn/4mvUfXpL+7jnrf39c+unLEz9+eeHHLy/91VcX/vSp2e8+3H7hg8Un7s8+/0D3Q9dF&#10;D9d3zUT+/WZpz05j7GBTfXbRsZwfWCyMbDfN18wnrluvX1junFuaPre8tN3sHOxMHZmeOzI7d3Cm&#10;t91rrU/VNyer7aR3uZbemiit1DM4D6SbneJ6K09mJh9ZbWS3u+WlKqeq/LH59pFZJb57ZHaC05M4&#10;63HevG5njfOjeCsVhy9OguJYCg3nqaV2abaeE9d8lzplvC8et+c6+J/LE5WDi5PicjCPU+UUZMwR&#10;zkfieIWDzRGDDIcmJjWTkZnFwQr3mxQyDvJvSnmOJt1H4q5DMedBgAyPae8xUiAhHwZAvkFwIGhS&#10;XtgbMovQqXKJMy1vZj3b4s29/QDwRj+SugmkPFtJeSvhViAJjWc75T1wGX419Bu2r4qXNkesS2HL&#10;/K9ByKxcDAX8hmkBPn0P8Bh6AcuCuF4ctC1dfgUukHBv9r+zuwHEXOvKe5ida+AVqVxryKlc7XWs&#10;kfbFXhWpwMTtq8q1Ztty/y7mdNg2GbZO/Vrq1bc8euUNvfbxkm2kaB3JW4cL5pG8XV2xa8v9y7tV&#10;8Vrm/kd5m059vX9PV7me2/+Ibydonwrau/347v8vEBd5AaoAMU8v7Or6pZbbXBOhXyXQa1Oiwv9G&#10;ANgm7uO2Xw9bvhHxVYKXvxIABsiDCZg7EVtPiV8q91OV9y0r8VHloqry+mUl4vub6f8hAPwrQd9f&#10;BeUt0FQMW0X4dqkfvlXefhyyzPgMEy51yz5WdYw33NpW0KxEcMW9WMj6EXclINqXR3kpNCkYEQm+&#10;XCTwAI8iANyPqirXuMVFYSgpRYZ+/LVFB+m1ADSAKhhWt66uDPTr96H/NYIOKCFeW0/oh5R8P8as&#10;2An5fouzSJt2L9Jo1rsKhiLRIoB41BLBaZDIAAhpSSmNWBcUsCnvV++D8p5qoD9ATRFW95kqsq5g&#10;V2XMo0nJWLRbyi5bxWuvhuV63NvI+htFfzWkD8znuke7awfrM6e6S7dtHj03szoZTOZlTheRgj+e&#10;D0STTl/MIVci0flG4/DCQikSNg/tH9/1Vu2eK3X7rzQP7Wanmqs1m6l83On1GsxBi5SQ5YDFbBkZ&#10;9hp1AYsxbDdFnaYMG3/QyRlDP7zLoh6R9BqnSQ/YdGqTatQwNgxohwfA+B02l9lg0YxDI1uMbqtJ&#10;N7rfYVIN7X7L3it+y23TsTOPD1zFUcQwvp+8R9Lb9KPip6m60b2asb16zaDBMAJotYPqsf2a8QGr&#10;QcUOadEOQ6Yb3qOcZDRjxpEB7cAe7dBeo25cp7z+eWR0ZGBocO/I8H6NetRo0DgdklajGti/d3ho&#10;wGTUu5x2u02yGPRjg/sQ1TQ2Yter3CblXUZBhyHsMuaD9oSsb2W9c414IWDyGfdErINxx3g+4CoE&#10;fWmPqxwJevQq/b6rEy5LxKqN2w2ddLAUsOW95oVqfDLrz7r1E2lvNaIctgEcX/wk4QHjzor/Qaz3&#10;v2sIBi+HpfzIwsT5g4vLrWzeb4k7NClZD0QlVcgy6tbusw5fEbaOlUISRWm3YamZObXeayaUywSA&#10;cKHIsOjP9u/b4Z8FjOPi6hLt4j/hXbErQJZxW3HyeEQw4VdBjI8lnC3ohb8FgeDJ4+V/nOH/4cOB&#10;xDkTHETT5C97acgAJXnhU/LInrTda9JHMBDjEMChEUdydz0uN5Oedton3gJdiTiyXhMdRwkZjzFm&#10;V9NZaGoxF0iUJrxMdjhUx84HTzC0QpfJCx8R5mSWa9mVXKzptm6Wswda1alErBYK5jyeSiRSiYXr&#10;CcWpncwGlyuxw1O5cyv1G7a7ByeVcG8j4uplQ7OF6Ea7sNbM1UKOTsI7nQuLGPBcMUamEpCU79om&#10;lP+q0zTNkZ5cneX0InqHSACy8Yg3LAZFqBpACcKTRm8o6nK/6AJ4Svv5SDXopMWp/vufFytJHAv8&#10;D+WybClOKkLRgAjWigyC4YucWp48PNOgI62Y+9B0HZcFDjxCQF145t2mlF1LBj4i0IvjgssCMZ6N&#10;6D58RAAYPxvKetRVCyuXrVf7d1hxNRCSR3yLG45tk8EAcEHO76wempugs70CCldapGnEKPttyNbs&#10;R7LRIc0hCSLlZCNQ9CqfNFYuofZDjHBmfK8/unXx0DqPqEWcFihl1MDwiEqFVjnPoFhSJhQ6FxyY&#10;lcwshLnj2uNIy4iARNViXITpgkFswY0W6RFdQ/lU5JGDVsKmRRUnFiduPbGFQnya/SiEgUC3GAZF&#10;9bBTdAojSbv0vZxyQGIo4U+KbJx/AKYbUiEGAtOuaAgaHmmLmUUpcwQkveNMBQHdJxUmDSsoqQ5Z&#10;XzDli8vXbi8zp3hEYJo4MN0St6YQgLkJEqvDv+xlY53+S55xN4GVegFfsx0PHJpun11fwD0FzqzO&#10;bXfr5YArbFIz09ESTcAZUWkdhkjIjKM7cKbo2FLvusMbnNXROaXIiXjUwrCphbQQXx4yHimiYicd&#10;aUVDJa/cjoV7mWQ3GVuplY/NTR+cmpjNZzZa9blCthOPLJTyS5WiCBIvlpW3yyK/cJQRe7r/DlJA&#10;/Kby6FyXjuBn07VWPIDSGqlgtxCfrWWb6RD5qVKyk4uCqSX8pYi7EvNW4z6gnY1Ac+HIBj53yKbN&#10;BRxHlnsbvUY56oF+vpFfmaiIWsotkHSIKnR/vX/xUcRFEAytAgvlDK3Xw56kZMi7bUDCpiedysbw&#10;6XG+URFjDWBpQjPsFxikcMohQEVCsfRRBGzoLyNFN8lvTdQYHTpLnqMCReRRBU2gDY4WkJ1anjmx&#10;2BOa4Zix2akKXSHqZDqCkLWQG+NkvcJmmBTYD40ycDszbfpFHiGxLoabQcd4EIY8wlQCLhrFQtAz&#10;4olfs4pAEXmYi7gdmaLPkXFZWOHpI1bNaoAx0GvMQBgzS6UwafA0iiQYPI+oBeM/s7FwfHkao6Ui&#10;TCBAM1DyiF2JFRViCOAPHgwgdk+0RxdAwvDCwTVYQYnRWgavpnVM2qMdJkPrgJhoh+e7YGgatswd&#10;VomvffHhj9//dvCYK5zRBsxFgIS5BnPo6Q69oEhIxSP4vm2HmRTMCPhTF2Uildjs4A89GkBsMswU&#10;Jiky0EGKBAd4gkfntAiQoS26AD1kzDIeYUUr6AQJxay8ZnNRCEYRDCFjnaEvjC8L8qUjm9BgaVSh&#10;RTgAYOBPddQoOojAyAaeRuEDN4pEsBz7pFNwhoz+Ul0EWbEuUuwfq8MGONmCEXFE7A1LY3Ycm5+8&#10;fFFYzBcypBBTFz6YMZOXiiAhEBaFqcOEqQQB/EmzLksz6nv0A++8dHD9wvbKDYc3MWbxpmIlJtpn&#10;iJ2TlnyORsQLcyEAZCJySSuwhZ62mCxkWC7E77Jpi3P4xQOrRa8dzLUbi1BSkemG/KSsjdSCCdKK&#10;w/yByQZy0nGBFx1HeFqEM308uTR945EtUvJipkBDyioBQEbvkJAuQ4C0NEejsOUR8UiVSEwmyuwu&#10;eCQooQdJo8qvzYqvuxBYDkOGbbDysy8wyuCZAlgIj6wqWDjDRweRSqwDqJE1gRbFKoHGADgjG4/Q&#10;QEy7ZAAylIqAPY90gc0CQGnoGTmV8WqWlEvJb3wKBMO779I1t54+jCWDAY8hYVSIhJxiBcCcWHCQ&#10;kPUHJ4E8eGigBInzQC+YNVRhsmCNVKGbTASK2N2oQqfgBp6UWhQJhYg5KCoiDDyFY8Yjbd173Zmb&#10;Tx48sTJDdarAGXpqYdKUMo+YuWKOMClgiybRMJxhCCvsn8WEpQAkEwGa/gtaZmEFE7gx2ZnItAUH&#10;qogJDgZWEFMFpxqeAHyEQ06eItYKSuGPtPCkg/SX9QeecIMVcgK0S0PUFUXgkY08SmOgUTjcIIAP&#10;PFEpokIgukmRkAokHCCDG4B40FNKL1DL6wbTj6lDjGAQHJyZXKqX28loPRpsxsPium3KyTFHiW4W&#10;/W6KJrPJTioG9ArJZuL1LwsiGwLAHwEwUZZ6mCOnUBFCQoMSkEf0FCULeURKEScRcehAEgYUPsoS&#10;lEvNlnIFn/ICavHtYeQBM1fOi5i0eBl11GosB70bHeXlewe7jTvOHH3/LdexDrBurLXK9108w3Aj&#10;Q8YnZf32sF0fcRiK+AZxX4ONHj+hH1qrp4K1ZEBc9yQj3uVL5vJ/5XAeGvEAAmRku7iCjDb6nyEs&#10;tBIRMKhoIh3vZhJIi1TtVDjlVi6Gwr8c814OFoJpZSPwT3qsNAqQoS2QrOfoEwhbNC7VAGaG3hhH&#10;1IuWSMmDJGUcUSOlYsRJcYDRIVb62Effx0SjCEpGH92iZLTKZs35YhrvGo/XbWVSM7uZ1DSnXP/t&#10;a6OSCmTRQMCRi3rq2chiu4QHFbRqQjZtOeLtZGOkUbuRfqU9UiHoqcaCxZD39U8gh71UbBZjM818&#10;qxRXvk2b8k+U4zPtXD7qykad6aAU91uSfmsu5qpng92S8nFolpe0w3Sk1/zwbZc+9vZLH7/j+q9+&#10;8gN//8NX/+e3v/K7X/j4K5967/e/8LGXPnbfZ++49nN3XvjT5z//N68++0dPffo/f/mz3/7sAx+9&#10;4eij957/vc9/8JF7zn3r4Xf/xde/8NPvPwP85Tce+fYj7/zcO85/6Nazn33vXb///OM//qPv/PUP&#10;Xv2L732d/GMfegcnnYLHLI4hnIzw5znycJYvhBwThTgjzmAl+m94FnFWrIKxE5FgkWfIok4joynw&#10;jGa8/5FgapHHYNq5KINOXZB+ixqrw+dEb/mAuxLykTKtYg6Lcpk+7MOw2xnlvuNMJY/lxJ1W0pjD&#10;lJSVF4Zjt4rZ9MPM6f5bxElFnuZi/ddTJ5HWb4/azUGL3m/SRiRTxou0nlzQnfQ5ZaPaa9OngnI1&#10;FwOiQafTprXpRwOSkdJS1J8NecJ2k3KL16j2WfUu3ZhDNybrx8H4zFq/zUBp2GlJh9zJgCvmtYdc&#10;Fhi6TEoI2aoZNowqr2cjA1jUQwB4yawaHds3NLx7ZPAq9cCVpqErpcEr7PvebN/926dnmxc3Zg5M&#10;Vor9N7dqx/fs3XfF4NiAxmqxeXyyL2i12XUavUmjc+nNPqMl4/Kqr7gq5XS2ErGw2SiNDZoG97kN&#10;Kkk1hJB+s6mTy2W8Ab/FNXb1kGb/uF0nZULpiDdiM1j8LnciEva67DqLob62XFheiNRqWsmu15mL&#10;+VK1XFNrDCqLTe10j8uBMTls8GXlaNMTarncBckVCiQL+kBunzvr7B5onL195oablq8/ef6eI8fP&#10;5q477fvAzeH7jhieub/8ybPBe1a1t6wNH2r9zs0HpU/eN/fe29YiziGv3WAyWO1S2OnKOuW83ZVx&#10;yRmfN+12xSSLq5RK1LKxSjaeiQT9ssNhtTgkuyx7JLvbYHWZHP5orp5vThs90Tfv01w1qHK4nLLb&#10;Tmq0ObQ2l0ry7tE7/tOg/kq1ZArlzOGsxhk0+2JmT2hQY9w1OG5xRnSWgErnHFXbRsZNwyPqgf0j&#10;+/bsNWjU2uEBs2o40F8MXfr90vgu2TDgto2oh98yNPA7NrtKrRs2OI1jZu0u9ZDB79K4rVq32eKX&#10;rH6zRdZaPVq3T58JKdsTCwgrNus/CxHLjtiYWKwAHlnqWamEk4BrCpBhNWbToaLYCAAowYgNlIos&#10;/sWAK+2S6tGwcv23pFz/navlZ0rpif7PZOezsYVEeNrvbpn1NfVYSzM2bdT2xodnx4em9l/dvfJ3&#10;Ngf3XC+Z7vPa73UY3iHpPha0PZb1PV0OPZ6RHwrqPywNvMe89279/ls1e24c333D2K4b1Htu0g8C&#10;l/RDF7UD5/XD53RDZ/pwzjJ+vWy+22f/dDL85XL25Ynq11rlZwrJJ1LBZzKRF0vJF3KxF/PRl7KR&#10;r6b8z0fdz4VdL0RdX4+6fzfi+VbA+VLY9Wza88Wc99N5+XPVyBNTuR8cW//Rqe2vLXbf7bVd1Azd&#10;E3R+Zqb12MG1b9x3511Ls8dLuUuz3du21248sHpmdWZzstpMhYts4jF/r6Sogn25EQ5NZhIFr3JQ&#10;EsoHUCbaI2ULFp4SKc4h5yMcKgYFYkHApoAPiZ5xmYTDz1LMlk0VxoJRYNdmCBhc6Bk+QDghYr8m&#10;ZawZPiiFYwZAwwbE3iQIMAPyAG0hIawAasGEsYYGAuQBwCMSeJBiX2M7AyiCEpcg2n9PYSXkXCgn&#10;5gvhbirYjvt6OeXL0AvVciuTYYmQNCaryiRpbVat0zhuM2mcdpNyK/ffBK8j7LGH3FLQ1f8AMKmS&#10;kQI+Oen3pgFP/7XPNktAsgbttpDTHhGvgBYYcWXWI8fdksLH74qGvUkAthadUzNi0o1ZyGfj5Uys&#10;5HNGWFABGhJxX3H312ZwWvUOs1bqv+1ZybAMad94C7RuzKQft9oMHpveazf6PVI04s0mgkXOPaSZ&#10;aLWYalWyE6Rgov0XRIOHRrwmmjSII6O8bT7kMAWMKqdZI8PKaVa+B+zrvws64EoGvWnA50kCXjYK&#10;T8rnzfp9uXSmm0x1YslONNGOprrpwmypvlLtrBa7C7WZnYnZWyen7p1o3tFtXJjpbaws9s6cXF6e&#10;K07VC0uTU0vd6XYx3yj657qRjZnswdnC4bn8eivYiauawb1bVf1N6/4zk+oL02O3roy/54jp4et9&#10;L74z/wefmvjzL3R//ET5n14ovfaNxmvfKP3yq5GfPev6++ftv/ya7bXf97/2qvSPXzP88yvG177j&#10;eO3b9l+8aPifT4z9zydMf/OM/IsXI699u/Ta70++9ocLr3134Z+/tfBP39n8xTcP/PHnJ7/y7tRD&#10;17vv2hy9YW7PvYdNbz8onZlRb1T2r+aHN0qmA3X/8an8uaWpI732oV7n4HTnwHR7a6a1OdvYnK1s&#10;zVVnS8pnpzc7xeVaer2VP7E4cWa1d3SuhR1OJH2k290yRWRIcSo4onKK5HzHUZH0zOocZ0yOlmQ4&#10;QoqTKTT4XcByvbA+VcdVEK9dWZuq4wF28rH1XuPQ0tRSp0weLwICikSEGL+Oozqzm+nGbOVYxMRh&#10;jjO7xcGQMwUETEkxc9+U8hwDku6jvwZp73EBv0qgxIMdymVfJTjaB/JJ53pa3uzfAH4dEg4lwipu&#10;AMedG796k/jyZWKR/w1YVSJekhJhFbG3y4E3ATwCIiYH+C3dsDQfdixFnMvKd3bdawnPetK7AYgX&#10;VgM+i/LhYa95RkDWs5nzbeS8yodRySu3Lfv3UJW4snHKp+959V2vbsqjm/BoJ/vv7G2IV/7+WupQ&#10;lR2qon28ZB8vkDrVJZem6tRVPCYl8qrEdx2doL0bsCuxWzDKpV5j/73N5poS1u1fzwVElPc3wa18&#10;1leJGQPkoQw5JiOuXkSeDLs6IWc7YG/6pYbPVhcgm8pucwXwWKqA11oDfLam11C/DOI9zEA/aqu8&#10;lhmkR1+7/F1bn7GF/vsBS+UqLQohDZiU2CT5fgjz19L/YwDYa6hehl8NAPte/+Tw1OXQadq9nPEo&#10;12Sj0nSof+FVhGbFTd9+hPh16NMo8VTIPLq2CJ32I6+KzCKGejkjIsE8ijBw7I0PAwP9qKp4O7Ry&#10;czfa/+iviPgC5MGkPQspt/J54P67nfv3erFJy6QQQLyYGs3QVlSah3/YquAjNqWJWP8L2XGHIvDl&#10;W8t9+tejv7QOAfl+T5Vu9rWtvOla/NBBAROqUC4rKyFq04RTXenbWFHWltz6IuAxFGVj3mJImo1x&#10;myluN8dla9RnjYRs4ajV38uUj/XmbljfvGlt/c4DW+8+ceT2tYWdcq6XSbbSiXYyTtqIRcoRNunY&#10;Uqt8cHaiGJY5UtrGdtuGr1bt+o/qq/+DaejqpCxFbDa3ViuNDctaVdhm5PCAe+1UD8naEY9hNCzp&#10;8kFnOSqHbGrtvrep9u/Sjw5btWpJrzWrx3UjQ+qBwfF9+4eu3qMbHrNq9Ba1zqzSSjqjXW+xarQ+&#10;hzmf8DlMY2bNQDUXycY8Vt1QyG3m0ajaZ9EOUmQ3jvJoUu+3GkdUY7vU6r063YBGs0+r2m82jAa9&#10;tmwy4DRrTWqOGQNWzahdqzaPjRhHhszjoyDNmiGTelA3ulc1uFv5TvDYALuopNdYtSqzegywaFQ2&#10;HY9qMqr9A9qhYfP4GMcLt0nHUQcPOGDX+UyjKY/x8HLzvpuOXXd0dqbiTTgHpZE3l0PurNsdMhlK&#10;AV9cModMutlyZqaQDBrGq2FXzDKeceqPzjcOTJVKflMrjsNqzHuteCqUloOOol8qBexkSNtJ/1Qu&#10;UovIUavapxuKS1rwjZickXURy0jSoa6GpYVq/Nz27LtuPLUzXSkHrWmXthFzAs24q5vxtRL41op3&#10;hd+GU4WHxBLP6s8egLsGHieJM7/49xMZyNghcLPIQyzcaxwsv2FMOGfgqQLgY8EQepC4brBlC8G9&#10;E04eLntM0kNALSghoFHw0MOWR1FR1KUV6or/QbMJRaxa8f8voB+9duf9lrTbUApJE9nAVCHcSnkr&#10;EUcz6ekVI+JxuhTd6lXWu8VuTvm/HjIAdJAND550QTSKAALEvyORYTIV3a5UllPZjjc0EYqXnMGC&#10;OzJXbFXC6awnlPeHGpHoVDq2VEhuVVOHmukjndx0ylcLOeaKMbbwgsdcDdqX+hdw2ex3pqrdlF9g&#10;5kvxdtyzVE/PFpX/ReKhIhKNkkFXNE3vxHlGyIZ+xL8scWFRcqL/TlS0gTsLMUC/flV+usb+3Svg&#10;LSrBRRFDpd2tiRKSiLhp0WsR/7Ao+aykiA1ZPexEMDyPxUqSXkxlguTxRXikCkX4K7ee2FqpZ9IO&#10;nbjWLO77dhLKT9tOLnWPzDapKGpBJvJoY7YQbbPRdqriH4UL/ctGwkFHYBwROo7Ljtjb/Zcb09nV&#10;dnFrogLPs+szuEoc72FIQ1mXAeb0BV+qlw21Ym4Uq8Sbi9G1VhkdMrgMK0xwXwC0B5JWyKAx9Iw5&#10;cUqBAE2iPTLQn1ydvfX0YdoVswDzI73h2Pbbzx7DE0JaOMAZCXGP4EBHEJUiqlMEARkeoaEj9KsU&#10;dMwW4shWCUjIidrPb81/9K4brttZQs+o5eKBxZuPbYio/MFebb6SODLXxd9CPwwu446oCIZI2AMp&#10;WiJFMPAMNHOBXpBH4Gs2F++97syNxw8gEqYiOgtQnVJokPb8zuqFg2ucnBEPIeEAHouCOY/gRRiJ&#10;joDE8Ejn+h/3xbk80n9t6WwhyVF5sx90Obk0jRu62ige6L9xFK9Uid55Xn91JFplcGmIjghuiIRg&#10;qAX+dJAWwxYN3cF0SVEd0oJEWtYExgsy8hSBFBw4mkxnU8pJNZWcLxZ6mfRytXJ4urc90SG/2W4t&#10;VcrdZGKukBeli+XCkZnuYj/kKRzoQ9NtuiOCT2REVGa9fz+PniL8RP8XsO1MtJtPkC42SxtTzclC&#10;spEM1eIBUpCk5Yi3lY7M1fJJ2UoKpD1S1udgZ9ye6fA4Xc6soKViqhRWjtmkVGGpX+0H1BtUj/k7&#10;/WuF7f49XeSp9V+RKmI5E8lQJeCaSIU7yRDLb8isDppUHLBZMNEJFohiURHLF/bGEF9eBDgM0BG4&#10;bfSv1Yo7eQzfuc0l2Cr/n20UAZAiYAMBGfRwemX2+MIUj1TfmWqCRADGGtkQBnpEXWkU58sZTI6Z&#10;QrsMCvaDwTDECMnwIRjCMMRgEA9zQgYYvv30kQ/ceok8fBAs77YxBLQF/5LPwaOILRV9DrZCKtIE&#10;zAG4sdrTCl3DSsW+g91Cg1VQCiV5QQwZNoMY2AxkzHRqUQpGGCGCUYtSkDChOgaJPplQQp9MvWNL&#10;PXpERWpBQ4qSD0y34Exd6KHEVj94x40fePsNh+YmsGpGBw4Q333h1HtuuXh8eRpJmAU0R6NiaKgI&#10;AXqDM1XIIwZrCARgICal6TMbC1AiOQSk0PDYt3xFz/ARfSRPXUqhEUuo6DilojkycKDXAJzpI49C&#10;fgbuyMIkWoVsq/9pZMaOkUI2hEG2g/0PqqFt8GIrR1GiLeTEAsXeTYtgGHEyqI6U0UE5cIAPq5Aw&#10;DKF5hEQk9MaIY05MRuwKG8MmSQHsFiQmIaYnmcMznfNbyxBgnCCxENYcpirnYQwYS6aI6UxFSgUT&#10;Kl5+hzkEFIko6cUDqy89+hDrFWyZ7yI2CQHTEIOEDGEKHqnef7MxSNqCCTTYJHPkxGKPtqCBPzRg&#10;aBcxqAsGsTmH+zTDzNx7zp286eg2BMwdAD7QwAcjL/udUCID3cnJVrhBQFtiSsKHPJRITsfF77vp&#10;12Ukk4g8SwQVkR/xSJlKYJBN3KiuBmUoQaIlWhGUdF/0hSaYX82YEufDXBk7YeSMNRaOCWEkjCO2&#10;cdf5k9cf3cIkGDJkFmFpUhSFqGDoIA2hK/QDW4AMTUBGi2JZo3UeERvByIBkVWGRQTYooQdqYQ/+&#10;D8JgishA08JmEAO7QgAMhp2CFAzWi2lBIOYUNsl8ObU2x0SgL9RCfnpEHgKsHQKqYJYQk16e2oI/&#10;9gw9eDRAShWxOFCLdgWSFIOnOip64hMPPPqhd3/knlvvuPY4HgUi0QQcUBFkcKMiVZiqdIcpAzcy&#10;TB+q0yJkpIgHAaXMLFoUeZpAKiYOksMBGjGjwbDmUwQeDMRiP6WIWnCmoqAHiSSshKfX55ndggMY&#10;RKJdGgJDLaEiegclZGToAqqgCbEiiSaEfmBORqiaVlglUAJI5rgQA6AU/rSCNsiIwYIYAmQG6Kb4&#10;nms3kwAm0nHyrURE+Xdz/zPAOQ/nGuUGcCngSbtQl7kUVCKLLC9YKTKLNV/oGYYIc5k5RSgBMegd&#10;ooKnFDzVyVOFFEWBoYNCQmUrSUQqId9sKbfZbfXyaR4RDHmW6mXyyJP3uop+N/J0UrGlmnJhPWs3&#10;7ExUH3nPPR+966aFcurCzvLf/ufvffq9d59am5nIR+pJXyHibGaD69O1Q8vdatxTS3gbKX8rE2ym&#10;AzzmAlJCNsZdhoBlPOrQVWJu8JQud4rXHFieVH5TFamGfJWgtxENTmYSs8XsfDlfDnjyCONxFryu&#10;nNvBiT1s0oXMmoRLCQfmgs5s/83AItBLppkJl/vfl70MlbivlVXe0IAahRkAwloYF9RLhhHHAUZL&#10;2DDziCFGaSgTe8YkIKA6hsE2x3wUCseqxfkLbgWvveKVZlmuWf+jLJse3F1mtDIcEXc9Gaglg7mI&#10;O+m356Kedik537+SUoq40Ebaa4GgnY0UQq6wpMsFHOWopxL1FYJyzu8EEi6bz6y2G4YDsq6c9k21&#10;Mt1aupQJFBLecjZYyQQruVAtFy6kfAk0HLK3y4ntxcleKV0OyCW/i9Xmup215XK6LFsXMuG1UvzM&#10;bGO7kpyOOrZL0QPlyHrOf3qy8PAdF//i5af+6pVnfvnDb/z8+y+9+PH7nv/InV/7xH3fe+yB733x&#10;A7/3hff97uff/d3H3v3Dpx/4L1/52H/+6kM/+eEr333u0Rcf/ehLn//Yd5757H//3kt/+fsv/+6X&#10;P/flh96/VEvI41cXfaaZQqib9jZj2DadkunyVDklfhbQzkUZqcsBYBG8vxwDVkY2IGEh2A8Vk24T&#10;BoOiyDs1+73GkZTHjHUBZCJ2bdRhYMowcRRTwW59MnOq1L9Yv9FpzJXzi9XiTDEr8JhZLcqAOrJ+&#10;ZXKhcAZRiQSzmLgtUZuuz80UcyqfZ2JE8DYZaComHdaIxRC1m/MBdy0ZbqSjlWQ45DD77caY117L&#10;xlrFVCbq9Uh6h2E8G5DzIXxdfyUeVF5jHlZi+VGnxaNXuQ0qkfqMGr9FF7IqMWA4RH32GE6F3xH2&#10;2HwOo2zVOkwqv9MUclspAsBHvBIE8bAsOY1Wu16yqN0WddCqiltVKeNIUj94Ybl7/zU7t59YPzRb&#10;m6knYwHL2MhVV139OxqDXm006s0Wq1Uy60y64THTiMql0XvUenlcHbXYopI0XSrVElGnRr29NDvR&#10;LJQLcdlhSUaCBpXKabRJGks2mHbrZa9J9htdPr0U0FvDJlvQYLLodJFGTR0LDTvsw0ajWmOIhBOc&#10;RRqdSaPsUcm+AZv7aqM8bItYA2V3qCP7y/5QMpwqGAKZAXfOUFwILBwpHDq6fN0JW3T4wqXKEw9v&#10;f/nj04uxN23E3/TIpfRPXr75kzfHP3Jb8gO3FD709u5H7t5a7UZWpxtxn99pld1MI2fKaolYrFHZ&#10;k/b40i5XcLLdqhZSsbDP7bRazEblrXXDY1fsGxw3Oa4eM+zV2sfs4TFX3BApuXKTnmzdLNklu1ml&#10;Ue8eHNTY7KF81Zepjkj+/SY5UGwG8jWNw6uzO81219DY6Nuu3uMKpCxyXG10D49bBoZ1g0PjA/tH&#10;9u7es+eqt9mN6lzUV0kF0n6r3zrq1Oy1qXZVsl6nNOZ0aU22Mb1FO27ReFNhVypi8LtULrPaZTT7&#10;LTa/0Syrre4xn18fdSvncbHCs2qxE7H+kGfrYbEiw6IEnk2HLQm3nJWKR5DsO2LXZvFhlYMSI4cV&#10;q5/Y/qBRPhRt1CbstoxsV7YejmC4WPFA2mnGVZtJhReTkSmvq6pTlUaHlACwWb8VcK+4LD3NaGvv&#10;VZN73ro5uv+8RXO7bLqoHbhTGv9Y3PFkM/biXP6rs9ln2qHPl70fCUsf8Fne5TK+w6G/z6m/266/&#10;3ay6wTB2bnz/Oe3wRcPYBbPmkk1/i8d2Xzz4oWz02VbllYnaNycbX2uVny3En0qFns1EXiwkvl5O&#10;f6OUfKUQfzkdfCHmeT7ifDEqfyPu/YOY/zsh59ej8otZ/5PFwGdy8kNZ78Pl0NMTxWcmil+q5z6Z&#10;Ct3rNN9s094ddr23kf/a22/56LFDp0r51XjwYK14RPkpMI7WxHy9MIUrlQwqN1J8ci0SmEjEu2zQ&#10;CWUzRXUsAkx/8qiaUQDDgo+G1/qvh7lmcxEvApWCRNUMDapmW2H7YKvFD2FQ2HaFY8PYMQTsyBCz&#10;2kAMH4oYOzwu8gCl0ADCzQNAilGDHm4QM7iIQXO4LtBTJPwByCgCIBOsSBEbDDTkkVnYiRCVdY9d&#10;j95VQs5mVJ7JBuaKeKqJuVIGx6CViKW9Xo/eJGlMNrXZrpOsWqd+1KIfV67Piu/yirdAi0CvuBMM&#10;iNCvuJ5L3i0FZUdItr/+emfZGbPbQlbM3eSz9V+STGo2eo16N6lkDSrvTPYk/a64v/8G6ZAnAfic&#10;EdoyqiWLzkkm4ksV0/VEKGfVuwwqWz/MrER/HWakcln1DovObtLYAPFJYKPaqhszaUYMb8SALRad&#10;bGRVUzlteq/XHov6cuJF0JxR8olGJTtR4uwbLgu88kF/T4b85Y8Eh9xpnyPukaJWnUeACCe7LCGQ&#10;ShiY3d4T97oTSl+8qYAvHQzkQsF8Mt2KJxvhWD0Qrvgj9VC8FUtPJvOTmWqn0V2fmb11YfadM+27&#10;J+sXZibXVxZ7h3d6C7PFRjlbzmaL2Vw+E82k7emU1JvqHD964tYbbzp99Gg5FfWaVJ2M/8bDs9dv&#10;t07NxNby+inf1VPyW5bDVx0rDl9qjz94UH7yfPBb9+Z/8KHKf3mw8BePFP7xq43Xvjfxt095f/y0&#10;9OOnzT9/wfbPX3f+72+6/tcrjn9+0fTaH7hee1X3L88N//yJgZ89Mfqzp3Q/e8ryd0+6/uox9//6&#10;ev21786/9nsr//TK0o8+k//me0Pf+0T1j7609uUHug9cit+06TzWNW5VTYc6wbNL1SPTle3J4ko7&#10;t9BKLU6kV2Zy64uF7eXqofn6kdnmWjM3nQuvNrLXbsxeOrh8emXq0HQdzFxRCQ8vVVML5QRpT7la&#10;o/zcljMUZy7xrxvOXxxjOfRdf2jjjjNHr91Y3Ox/P4sT3xJFzcJiu7Q6WRPxXREM3pxpXX9y59DS&#10;1HQ1gytC0ZGV6cPLva3Z9rkDKxcOru30v5jOzGWmMwfJs7oyyzjFXzy0ftOJHc5ZW/0v4r0pJR9P&#10;ysfT7hNpz8mM5yT5pOtY3Hk05zud8Z7Kek8JfAoCBY5lvIdS7u2UazPqWI1JKxF7/76scy1qWw5L&#10;ynuhQ7aFqG0xYlc+8hpzrkQk5WpvyLocsC4FzMte06LXsOAxLpAPWNZC1vWwtBlzbMecB5LywaS8&#10;pUTp7JMRqRu2TfQ/Rvv652PFN2VD1g54SqGJOaaUl+46FpXQr2s17l5LeTZSvs2MbysT2HZpuy79&#10;pMfQ85pnApa5oLSASEBUUmKBcYcStCMTtr7+iVnbSPlXQRqtCOjHOP81An0ZbKMFaUwJADvVFfFm&#10;4JC1G5GmAv3Qb9Q1GXVPkZL3WRqyqerUlRz60uVUeXuztkjqER/u/Y3Upa9yuLBrSpKmRN5raYUd&#10;k1F52mNSIrtBqR10tEL2js9WB+MyltzGqhL9NdWU6K+5rkR/LQ2/tdmPWFcvh3hF6Fd8lxe4HAB+&#10;g0C5ESsU4tEpr7b+1fjlvwWXA8C/nnr0lX8zBuw1NwG/ZSJom4w4ZuLyYtq7nvVvJuSVpHs16VlO&#10;uJfA+8wdp1a5XR00dULmbtTWi0nTQMQ6xWPA2PHqmj7DRMikXAJmHBWz6Ud2Y3blymxQubKsfAoX&#10;GuQMmCb74V4RoGXclRdQ9+8fL4ekmYC15zNPek1dwG+ZAhO2T2f8K2nfctKzGJfnkSck9QLWSUo5&#10;DngMM27NlEPdcak6sm7Sb5jGwPpfvFbCwD6T8hsCp6btVDUd4zVppOAYK3g0FZ++HjK1wpZO1DoR&#10;ASydgLHp09W8+krQWI/Y2jEbRaStqLUZNteDxqpPX/Ro87I67VIlorZKwJR1axOyJhowpTOeeis1&#10;26uudOsL7cZMuzrZLLWa+Xo9U2okc41EcqlaWS7l1ku5nXr+WKd0olM8XE2vFWMzhRTOcTkSrCZC&#10;jWSkziadifYq6ZBNq9t/xfjVv2Ud321X7Vbt+S3Vrv9IfviK39IP7HKox9i1Ig5zyuuIyzbcff3A&#10;VcahXbbxfX6LusjhMBWMy2bDyG7T+JAIqZpUY/rRYe3woG54xDA6Nrxrbz8AbARsWpNdZzONGVT7&#10;h8b2X+13m6y6IaBZSsQD9n1X/sex/W9zWVSa4avHB66QdMOyWWUY3aPafwUYvXqvXrtPp9k3Onzl&#10;4N43jw5eIRlGgrKJQ4Vs1ti0I3a98tNUy/igeWzIph7WDl6lR6qxvaTktUNXUwSNeWyAbdNvM1AL&#10;SvXAbv3QPotqzDAybBpTQsiyUes3G4I2QBe0aTniegyDaZ+hnfPmA/qINJSWx7IeXScdSToky8Ae&#10;r3bcNrTPuO/KrGyLWXVhk7ocdAR0w1mXgS2BjaESVMJyMZsm6zbXo+6JdLCbCQmYzIaBVsJHlYLP&#10;BpQCdqDol8pBqei3Alm3MenQNuPuS4dXHn3gvlrEmZENnZRvpZltxOSYTRW1jofNowHjaMKh57AX&#10;NCmf/m0mlP/sgCEfk5RQazmkBGULfuVbmOJ/PeKH4WwPh+e71x3eOLEyg+eHYwcxfJSTZP8t0On+&#10;78opmsor//i+dGSdLSTT/xAy3KCpRZVfmqdl5X8KvYLiEYKBA5hqyN3NhudKaerWwh4wUYu2GLCn&#10;lN+ejebcNuXNz5noSqvQiHlSLmPYPA4NKpqrpGaK8YlMCPx8Nb3eKZEu1jJQoreoTUPvcBlpke7g&#10;FNIdNjwk5xHAVeW8QdfII383Hc0YzUuZwlQ0tZivFuVQxOhcqnZz3mjBH23GUnNF5WWzq+XcXCo4&#10;HXP3Yu6plB+tZl2mVsJTC7mWG5mTS1OkB3uNE8vddtyH2mcL8fVOoZdVXkGDv0tb+LVIhTsLIAAb&#10;LZ73Uv/VN2AQD+eVvRkkMitnG69yM2w6r8Q2umnF321ymOHwE1N+uT+VVS5k9HLxpN04lYv08sov&#10;HLGEyXQISTbaJdKFcmoqh3sRmi5EZvKxbiYwlQnPl+ITyQDeyWoj37+2G9yZqh6eaYE/MFmbLUR3&#10;puoP3nvzM5984IbDq52EHzdla6Ky3spDmZONlYDyqWDwHMvhjAfT/7ZKDP7Uhabkk4TMs8X+hZ6y&#10;8ubJRlQ50RV9ygGDvuC+0wul+7X80fnJ40uT9148/sDtl84fWGjFvAm7ph6WF2spuM1XEvOlJP2i&#10;3XbSi1YZemqhos0J5Rsw9YjyLkTl572lFLY0X83CGQMr+Z34N1vdOpLQHEOw3CxyKqDK3RdOiX9i&#10;okasHU8I2cQpSBwhRJBDUXs/OAQSDoyR+J8pBJgxnYIDGZDoH90uVtIXDy7ddHTz/ksnP/2uO+kL&#10;542Cz3Juc+HDd11/aLrJ3KQXTGEkYZqsT1RhTkO0Io5DZJAQDNKKA4w4F4nwNnB2a+m2M0cOzU2A&#10;RBLRBfIYM6UYGFJR+rH7bqebFMEkYBxHG8xBSqmCXdFToRCqwIHqlaB87ebS+2+57qb+dzcZrOlc&#10;XHmPaCrcTgTrYQ8qxfs8PDsxX0onJMONxw8Ax5enYQJDBIZ50KSiU0cXp85sLOBrYupuzRBDAxIH&#10;FEugXShJGRcIUB0Kp3VAOKbIg5yc1Veb1V4utVQpbnQayk3fWml7orXSqEylE1vdFpNxKpucK2Rn&#10;CpnpbGqlVl6uFpSrtOlYLeReqRUvHVxfKGWVGOdkC5eaUtJuUnmR7Gw+VQm6Ew5TKx3ZmetuTbe7&#10;+cQMNO0KW14l6qsnlHcVTpcznWxM/O9gsVmiiMzqRG2tWy9HvEnZWosHJgtJmHDGpijjtef8To7Z&#10;VF/rVI8v9vDURZgE7RU8UtZlQUIeUenJpemP3X3rp95xJ879Sv/dsBd31hgv1jqGj7HgWM5mgUrh&#10;o8Tekso1azFroGFyiUiMiP3QKRE5K3rtp5ZnzqzO3XB489YTB4/NT0JAKZmlqhKjPTTdBsRBAtjo&#10;X7ts9S9ZoiuIOYeI+z0Yw3QxvljNHV3szhSSEas647KwViMJO0VWtlYj8nq7cnp9FpOA4PrDm1jO&#10;Nx7/3Ne+8BlUzWKuXG38f2n772hLrurQF+bd6/tsDAJJnU4+O+e8d+2cc87x5Bz79OncrZZaOSdE&#10;FBhENMFgi2CTMwiQEEhIZGyCc3hOOGBfwO73q73EuVxx//i+MfzGmKPGqrnmmnmlvXZVFZKYTMeE&#10;bV6yyS/sHT6nCCv5zDsdhgPJwwjGSFgOyN+9JuXIAZrT12hC/jO4MbkwNpIzJDatqCLr6CnU4jRS&#10;mlmJPkgXgBv5RoIBeLIVl/85Dn8xJjCjLVXkvyasNYryfywK8usWKNNNcCx4cTRFQzRhBEATwZZO&#10;xFUOQTbKjAYxAwJldJZPaALyJ66fe2l2o/jWl9/z/S9/nn5KJ4IJclFY9DgCCtD3kQ5DmKM5QHPa&#10;QowIxgQUQBm6z3B+jBJxNGQukOcO3/Dr2oSbrhSR31VALcSiFwuraSLGMdiCxyfcUkDc6++99W2v&#10;uJcRmCayf5JBeHI9Pny9c8ikAo+GEMCKKq64Gg8TIPDcwgQ8scBAqsQgSQHrqMI07JKFBt2Em4wS&#10;R5ikHEl1cq7DLclAspEkjCQidSE4MdPaHR4SYya5fWqhd9Pu2oXhnxVwKblNSsBhb/jS44hJzVYZ&#10;J8CNAX+3Vxc9guQh8wlHI+KllXyMmo6cGn6RGgVISFqJlxIjnZ5IAUqZecgDBoni0V7g4ED0QFXU&#10;hhgpJZ8DJhSogkAcc2Lv6YXe5e0VkBgu/lQhONAKWZvDb6jDCgK6GzozLSKaIILcH37MmIS8++we&#10;kya9BovwyfrwUJwERgrphJ74QT52FW9sLqYQjcdkxRLBst/J0EE5jQJB+fudZAsBooqw0uPIhxOz&#10;8lfwWVlRps9e3FyEFR6jls4iR6pbw1Hog3Nggtp0GQxhwsWNaIVcMOgmT8HcDh9ZFv6HnojjeSgp&#10;y4f0Qy9RizLkMHlIpjFBcCWjuKKGyBzxXyu0hZKMJXtJM1JOTNaP3H/73Rf2Twxflk4TTJD7xXBC&#10;pAAHMpN+REozUbJepS1DKFaLLgAeEQAYclt0CpCIE6nOoCE6Jn2QAngoSXvRF5BCF2a0YU0LAQ0Z&#10;T4TmlBkBJM0EVdBwS19g9MAK5lx0AIk4AD5oRYEqOTTDH1KhRyjGgkd/rtxyRVX4IwtAGQjoVmKu&#10;hA/KIxomqA0x6gkr5FFuOM5QYM49szKDN/A2foMPNOgGUKAhgD4oAD0MsRShuI6gwBDpWEEBJ9AW&#10;WTiEWyjRE9MYkGki1h40TDrZUwSXa6W1Vlk+cKVTJKODfIJyKehO2M1ZyVaLMBoH5EeEE0EYIh0d&#10;YCik4EYUQwo8cQ5XyphDAWLMpBZNGH5RADxyacVKA0txDnlCMnPLOAZPFIhYtGdXFh644Vwjxpzl&#10;2ew0ciyn40wfLvkx3KC7lYiwTZMfCPY56VkszCJGBVdW8ifmmp1UYKGcPLnYkXcxDm0t4W1nQ+18&#10;uF+MNdOBXMCWD9pLEVc56q7GpXrS18qE29lI3GUMWdmNm1hIFEMe1gkU1joM6eFG1F8JessBdy3s&#10;b8YCzViIa8phqYW99Qi92AGebTgLG/QshFxsnysxbykqUc4FncWwuxzzZny2StwHJmBRR+w69tcz&#10;5RSiiReewSG3n9mlv9BN8C0uIsfoIIDIanoZ8wvOxIH4E98CtAIoQECOHeQGIaY5UWDk2WBulWxF&#10;t3kebnE/jmLvs9Ut07XJqHoykJIsIZs25jLmh58EDtvUhZCtyzYhF8RLKcmU9VspZHwWPFaKePJB&#10;ZzMdWmzkWWslPOZi3BuRDGGPPhdz5eNS3G9NBu3VbIhr2GPkWsuFiwl/yGVMBhz9aiZs1eV9jpTD&#10;FLfqmSUZElthD7oVXYaNarqPINP0IOKcibqKNlXNre8H7Z9806s+89aHP/qGB5/+wG//0aff++Nn&#10;PveHn3j3nz72vu9/6t3f/djbv/vR3/7mB9/49Htf89SjDz/1gUce+703Pf3RR//664//+A+f+ouv&#10;ff6vv/7Fv/v2Ez984uPf/9JH33r/jRuNeNw8FtQe7sStq1VGZmvSoSqFbOWwPes1ViKOQSnaygTj&#10;Ln0l5imGnbmQ/OZwQim/rHv4Zmac0MmF2cZyJcGSHvkfb/IrZBIBAk2w8A/XrJ9+F5gvyycW8l/J&#10;LeaCT1oqlzba9W4qFreZemm6s48NLH2NZW01Ir/gFFYyh+H4QATpLwdADwJDFVd6HDkDMEzVY356&#10;qHwAbNWlJQdL3GosWIp68yEpaNW6DaqI25QJeuJe+Z3PQYe+EJRSHmvCZSXJO9lEl4k7KBGUjNeZ&#10;ZtnmssYcxojNGLLIB8BwcGinXUaF16oLOg1Bp8ln07qMKrtu0m1Se60av93gt+t8Nj14asOSNRSU&#10;fH5XwGOLeIZvs/cYC05twaqcidh/+56LH3nk/rtOLuzN5rYG2VxQP3Xs16enRo+OHJmYmDAZ9Va9&#10;XjM+oRsb8+h0foPRMjF5bn39huPHF+qVM+srXAMuS64QLtaTqWxofqkXiQaikZDDZMuG0wGrTzui&#10;skzoIxZvUOf0KIwRgzPs9B1VqXQBX6RQcPp800qFJEm1Rr1Yr4ZyGUcqofQGjlrd0+6oM9mMlhYS&#10;xVlvKJYolAK5ujFcPGyL/LraronGFk5v3P7AyXxu/NG37PzJVx98+SnPa077LzUm7113PPm7Z373&#10;lbNvf3Du8793+x+85baIZcyjnbKo1A6j0+eMuexxrcY7Ne3UGYM2Z9LpDLWKpZTf49DLX0ALSq5Y&#10;NOz3B81218iketpgD7MAL7Y0UswcKZgjpd8YVY5rNRqrYUKrOTKtcIbjncWtXHt+konLEbYGU1Yy&#10;yxdxBMMai01l0LnDoWSpHUiUTa7IhNp8bEI1MjE9NjYxcuyIXq1wWgwOo9qqm0qGnHOdUquYcFgU&#10;klej1F0rhU0q07jKonzx6NXmoNsUksxhr3gC2BqyOUJmq1dt96nCEfq7PHGI4Z0RhgGK4YgZVkwB&#10;AAWGcaYndoVMSYxa0EDPAMVYBwFDFrfMdFCSIUwZ3MJz2DzAmF/0e8jngEFJQrJ9Y9KR5yzJ1o/5&#10;l+kvfndJrcxPjNbVilmT7nIxeybqXbdoB5NH2odfNHvkqlOasbsk06nxl9ygPvSqgO7D/fQ3zy/9&#10;8S3b371u6enjvW9szT212P1Mq/zhYur3ksG3eG2vMCnvUozeoRi5Rz/1oFXzSpf5NX7HGxOBd1cy&#10;H+lWnpxrPT3f+tps+8ud8ufL6U/lo5/JRR8rxr5cTX+lkn6yFH88E3os7vl8xPWFmOfJhPfLQfsX&#10;JNMnfeaPxRwfSDh/O2h6xGd8Y8D6rlTgLWHP25Ph91bzb85G73SabnEbH8hF3nVi9dMP3P6OS6eu&#10;axW387FBVCr75b+St7LR1X5zfabdK6a7uSQ7aPbLKZuZaejAzzhZLI0YEJiLacUVPC4lBEwKxIhx&#10;g1u8zRZJ/LDAuAE9Ew0RYQmB5yEWSwIixcgDB/hQy60QJIAqsRohsszdzNfMIDRnUCKmNIGDXz9N&#10;MrACkX/gGn68gOByCz2LGQCeUKIPBIigoVhcsTHBHKE5PGmI6F4mlLCqOgnvVrvELmOzXZ8vFSqR&#10;aMzhduvkf35Y1Tabzm1WO9STZs2UxaBx2Qxeq0lymPwOq1+yRyRXJOBO+KW42xoC47IEucpP8boi&#10;QY/8OOzwud6EzyO//9lpj9gsQcBuDYnDYL3WrVU79FqX1ez3uGJ+byrky8DN74p63fIxMHxcFr/F&#10;6DFpHKppk9saKOaahVQNHYz0GE8MHVy2MNLt5oDdKEFp0blMevT0mPQOg8qiVsgHwMop+QxYNW2g&#10;lYrxY8KkVdqd5oDfk4z6cmG/fMSbjjfKmV4+3WH9G/aVWHClok3WYkEvtUXWSuwkWBOFpZzfw1Ym&#10;aDX6LVrJoGGodpv18uugnahh8eEBpz0sueNBfyYWKaaS9Uy6GQmXg+FSgL0I+6RgxR+qBsONULQW&#10;TpVylflW67pW7dZa/sZ64dxcb3d3c2t9ubu61GhWM9GAlGBdVM206pF0ylljeK0O+r3FxbnVTq0V&#10;9/okvc5nULPdWy7FVwvh5ay0GLfNBLVtz2Tbfriq/r+W3C8+l524uam8azD1qk3N797o/PTLw3/1&#10;sbm//3Tvnz/f/ufHqv/8+dw/fy75ky+kf/alyP/8lOannxgH/uOzqiuPW6486bzyJed/fN555Yng&#10;lSfC//ZJ6d8+7b/yeOZfPhn+q/c7/vZjiZ8+s/4vz574p6dP/dnndj/3lvYjNwTu3LLcsmp/2dnc&#10;7bupC4uh4x32Sq6tjmd74NubCW81Yqd6xZPdwvF2/uJS+7a9pbMLrV7Kf8POwnwp0Uz4etkw659B&#10;KbnWrax2yjfsbJxanN3utZjZF6u5Vjwof0Qv6mOTe+fp7Tfee8vdZ7fl54kryfVaerEU31/uX39i&#10;/dLe2sagvtDIb840d+Y7q93qydXZ/aXBzmx7vVtbbpaW2Iu1ypRPLPbPby8fn++CYTkKhvItp3fv&#10;u+Hcjftbl09sPnjTxVfcdgMFqmZK6Rek7GcTjrPimnacSzrPiWvCejpmO801bj+TtJ15jsZ5Ouk+&#10;kfAcT7qPy291Hr7eOTl82XLSsxn3rEWdiyH7vHxaZhsErfJZmt80HzDL74sO21bj9o2YYzPl3KV5&#10;1LIVtR1POfdT7lMZ1+mk61TKcTph3x2+/1Z+QPN5MHywUj64Pfjsq3ip7/CYefjVYUn+cG/cJT+g&#10;jCxJM+PSDDzqAVevdtZnlL9bHLOt+OSX7rblb7jqWpK26VbXncqqQ1FxsXpU1wGPpgEeGD6E+twJ&#10;qDgEHbaVDxQBcTjKrXis8xcazgVMHfmA0ygfcwZMrYBVPrEO2Xtefd1jkB/DdetrHm3Vpau6NRWn&#10;tnKAf97VZ5BPgn/1Oqyt/up1KFE+fP3lq1z4pSeA/38D+Y3Q/3+CaPW863PnzTghaJbfXSw/Fmyq&#10;Og05t6ngs9ZDjn7MvZz0bqXkz0LvZ/1nsoFTad/xpHcj5lmk1m9rQO/VlAOqclBdC2nqIV0jrG+G&#10;DB0BPl3Lr22Fzf2kcwEIGQm3LD1obuNz5Lo1NcJKjMKWWbeaIHZDpoWEYy1qXfXr58PmlZRnNxvY&#10;t6r7JkUnJu1EPVuGqaZuoh50rPisi5J53kdMvevJwEbYveTQtw1TdYd6VtKv+I1rHv2iWzPv1s15&#10;9Qte4wJJ6DHMmCerurGifiyvG8sbJ4q26aJXlQtqs3FDMW4uJ4wlyr7pmHMi5Bj12sa8XJ2T/oAq&#10;GjNnC65qxVeNmQIBrcM9bfIozCxMoyYpbHAGtDaf2lL2J5rRXDkQW6q0bjlx9ua9M2vt3vGF+f21&#10;pY1+p56MFSO+VjrGgj5ulz+kVAtL9bAbqLCJdeljxilJNa46Kh/Eei3WbCSaj8aCLodVrTQox3WT&#10;R42qMVbqLrPSbVbYDGMm1RHt9CH1xOGpY9coR48yYdoNKqtO4TJrw5Ld7zRTpqFNrwQzXCkqAMlm&#10;iIck5jqTdnpy5LB6aoxpSj01rpqYmB4dHT9ybPTQkbHDR5Xj00a13m40GzUKrWpcr5oAJkeuPXL1&#10;b06PXAu3qSNXayeOTR5+qWl6POZxaMeOXvvr/92mnlSOvNSiHnOZpnVTh0au/h/66cMzzdw9t5wP&#10;uXUBu9prUXhMU3btqElx2KS81qI6atOMZULOG/Y3zmwv+kxKr0U1KKeLcZ/PpJLMqpBNF/WY2bdY&#10;VKPGicNWxYh25FrL5IhDOebWTLKrYU3JVl/ST9mnjtZj0mwxnvNaEk5NPe5mEyhpxljElNn/O01u&#10;1bht8qj4hQiIWDSsVuXzlUJsrhhvJXwZtzFknGYPJn4wYpFKjFhRiTUWKyGWWSGTyqudZNnEQod1&#10;EuublMtQDjlbSX8l7IrbtUHjNFd2kqjB7AJAEDBMRa3qrGTO+6wUUA9k3m/upIOLteQgHy0G2VyZ&#10;gqbJsFmJ2rRiE1sM2GHLKorFHBJZQrHGYuHFOgzR4MFQhZ4oxjYSlVhjIVd+BrcY7+WCcEi6tHCG&#10;ZzcT4gqGXbGQhQ7QJOzaSsg+l4/tDio73UpOMkaMil4mkLRpM2593mMGU5As1bCjmwwMcpFOItge&#10;fmpO/k0/4i0HXHmPNe00yccqkq0Z9fWHj8uU/M5uMrTZrrA6FKtSdENnykLtg1Umq0/WnSwrNzqV&#10;28/sDr856quF5d9o0k5rQK8NGnRJh60S8vWzSabk+WJ6Rn5AR/4L4WwuWgk58Wol6Mb/3VT45GLn&#10;wtr8TIE+mOU6m0+wt2exwjSPYuxYWKQSUPwpfluhjGgUwI3oQxn1BJL1Nw7HhN7wOaROMjTIROvD&#10;p4KwHRsROl9IzhXYa/og2+3Vw0ZVymHEycjd7JbXm6yJ5SPS/YU2+syXZeK5kvy77XI9u1zNLVXT&#10;N+6sshpuy18hlb+QOpOVn+/B1Wv1AvhLG4sPXjp1+8nttbr8+BQ0aILhvVS4FnKhTz8tP+1EmOIW&#10;rXwKzsrRK39V9KbdlQeuO00IVqo5dIY/KhE1RMPttXfcuDdozhdT8u818cBMVnbX8X4D151a6K21&#10;5I8XkjBoi/4YXgo6hkcdPphs96sYS+o2Y375R2fsGv7+jnurQTeZQD7IZy1eOzmAr1g/cZWXUJko&#10;gRB9anX4QDAbCfzMbmGpliMl2EuAoZZU4Uqekx6EgzDdcnILemIEzcHuRextICOs4AFCRjqhs/wz&#10;etKP5uhMmOgUaE6vREnsum5j8e4Le6Qx0pGFAuQnQUcWmYBQ2MKTWoCdFfte9jMIEqoClGkCQI9c&#10;Gorf8shwbsFjJlW7M83TywPyiqEGtmAggBKhNAG4BYmxSKQ5ySng3MoscokFlMPslc8aEUooYYV7&#10;ceBiOYPT4AANVuM6cYsgBiuYvPaum1512/XgUQYaAP/ACkEu5Si3uBRbTi72hMlcqZIlDr91TRnM&#10;5ePr5+hQuUQlLK01GH+alGtRXzUkyT/dxoOrzZJ48c5uv7k3016vl+bzqXYsXA14akFfLxlZqRR3&#10;OvWtVn2v37rz1Inlco7azWal5HUXfU75jLldZjeLrzBK7nFd+Zl1RgMUwFiiL4xik4nC7DnxA9ri&#10;RuF5gFpucSMFNMdM4WqqSDzSkj4ijovYSKUdRgarhFVHt91qV84s9uUDHpbj9cLO8NCFjklPIVVm&#10;c3Hm6KRNT78+OddZG9JsDw+lwMMWApjQy8htOhG9koYAmNMLPQYE+FMFf7o5rbiFA52Fwqn5LkKX&#10;hq+ZhV60RQH0oUkl4AIPzXwhzl6F7r/dKzEg1CJOrnuztYtrsyv1NANFPxukfHl3caWaWW3IL4SU&#10;zZf7bwTbyWq6JyGmR8g/Qbrknx1zHvmdqHJnDHkYtBkB5PFEXo1IpBkartYL8lg0fKxzo1VermSh&#10;oZbrPRdPwg1vExdSBW+TqASLoHBLBO84e/zWU9t0H0RTSy9DNKbh1bNLA9TDY3RMXHdy+DJzZDGK&#10;MsZuNEu3n9ohcARacCOCpCJlehC5TRn+IAE5/6tZ5l85TMPPo2IsIyRlvE0HJ8Q3HV+//+IpugkR&#10;TNoN1MpDbi1HdqE8UwC9Bl9R4FbM5ggSsgAUoBb+dDdGy1ffev2rbr6O6BMsmU85gwPFoRqjK/Mg&#10;+YAOJC3OQTfyeX+hy3xN0opx4Ma9dRxCipLD+BAkIkTq0opcFT0OregCXCnjQ7QCjyaAGBXxLfkP&#10;wJ+B8fzwO+KMORAId2EjEaE5KxlyiUEenXE7Ocngj+YgGZ8JijiO3Z9tEwKsAIOj8A85A3+CglsI&#10;0Iff8cZ7zu/DFpNRbG+mxZCIW+iAW50qxhJilKRW1ryao5x1y6+uJfrUkkLECzzA3ESyLZbSqEHE&#10;mXToBWBIeFIOxdCTaIInjiTenad3SZKLa/MP33YDgKrynBXz43noySJY0SRm1tCvaQ4SQ0SXHM6G&#10;dmYfehw8RSu6Hj1xs1XGdvCET8408rMuf9KJK32HiOz2G3ibKYwyNu7NMb7JT2/TKbBxf05+YzNt&#10;cTL0XOkapCW9if5FzlDGA/IrW0MemNB3cCkDAq6jj9ML0AoMZa7oj2fwA00AeVoZ9l9SF1lISTgM&#10;zGIEF00YzInI5eNrNCQ9mH/pMtDQDYfrjSSaiNgJPHyIFDbCk1igHrpBhl0UiCmhJJGYLM6szEAM&#10;kip6BNOrWBHBR14qx/3065tObDBEk71ct/t11CPraILOEKAPQWeahoBaGlJFEkJMAohbke1QUkBn&#10;0htBtIUDyUYBJclh8BDDDdvFRAmGW2jwAG3hJrt9+Nsi3AgchahVyxIdBQQlxl7cXCR2OARb6Dgg&#10;WfzLOdmpIAtNQMKKTEaEMFMohmdoJbqVkAJezJ6wAkMC0PUQAYbQ0AfRh24uJiyuOBmdGV6ohQlK&#10;gsHDsIIzrSigp1iIYjJVsAWEIEAQYxoOBCnWTgCshHXsU7AXtZEIvRz34ZyY89rx/4n5LuV+Tv72&#10;+fU7q1iddstnxtWIvGqak//uGWfvwGoBVrBFWxhSxkBUxVEQoxs0aIUOOAcCKIU/8QBhpQrrbthd&#10;ZWogkVjDv+7um5nQsZomQaMShszytJovi4cekjQvBlxoHjKp0eTm/S1aLVSybtVYxKRmFN3p1Y8P&#10;muQ8CxWkEyzChCZElrao3UgFsZpwp91GVv6NuJcrLiVwu3MdION1hq0Gr0EbtlmL4VA9mSiGwwm3&#10;/B5sNMlKss+7GXnFuNGpUkZD3ItWhCPvEwfqskshbmeHe5aQ/PrNVkbOXvFMZ0qS/4M7PBr0d3Ly&#10;d0moghWZg1E4kA7F+E8rmuNMqgQeeprjbapID2SBkZkPH6iiDFJguKIAnCnTHIeUJWveoVsuxNYr&#10;qaRJkTArBil/Ny7ttEoLdIcY2xMX+7WM00BhoRzf6pc2urlmUsr7jWwMGwn5BU7yyWghHLOrCgEL&#10;BTbLnYyfQtyljzl1WIppUYdefuPxsACmngxUYl4K2AsUw275jdMp+W9ShEYeBsU6Niwx3DEbsi/r&#10;Z8MD3BWVWKUslpJckxZlM2h75fX73/zYe//ma5//yyc//adf+vgPP/uhb33k97794Xf/yec++A9f&#10;/eyPv/rZP//sB7/+3rc89uZXffx1L/vi77zlc+988xOPvvO7n/rgnz3xqT9/8lN/+dVP/e2zn/3U&#10;b7/yh1/8wLMffdvLLiyulpxbdc9G1VXzTeacYwt592LRl3crktaJZszWTXmykrYWsddijnpSaqYD&#10;tZSvmvT2iom1rvy/N9n/UfnhtoLXPltkt5iJ2w3sQOUH9ULBbjrJNWG35j3SIJdbrTcLgWDK6cz5&#10;fPVodL5aWijn05KDxXApIv9vOyWZ8CqC8HY16gyZ5O86k6v0F0RQIPQiT5BLYgAElzIEok+RdSy2&#10;Ich4rLRFmXzQ6TMoE26T/NfGoLPCMiMdKgTdQYuaXozzh8fG1ohFHv1iNj35U/DLf5ShLflMVg9/&#10;u1D7jAqvXuHWTsAt5jSErTpJPxUwqTM+WzXmT3utlAlrWrK5NOPIirutEbfTYzHZNCqnWgEH8qrq&#10;NTV8hojqmp1q4E037XzgFde96ea1W1ezp5rSdiNgnD507Ut/49DVL9Ipx82aqemRa/VTozE6XSnX&#10;TCcWm+Wt2U4nn8yHpG4htTbbXN/uR7LuOx68/tyNe06fOV9KVmrFeDwaDobmZhYtelvAHVmZWbdo&#10;nOpxAwXJ4Ql6paW5QTYV1aknkkl/sZwIJ72lXqm+0o13qo5syp4rWNNFR66W7i3oXC5HwO+NJ6RY&#10;3Orzm9wuu9ceCNkW5/PtinNQNC9WjDesxf/gt869677ttvfwp95yyzvv2Xvklt2LC5UFlhDRSMhg&#10;izoiUXcqFa5qVT6/t5RI93yRSqG+5PcnHQp10eWoh/xJm9WjUng0Gq9B7zLo3SazamIi6PW12+1g&#10;KHJkdGxsSmmWvLWVpcxsX+P3vWhSeVhpVBgk2HvD5US6o9H7pzSuUKoar7T03sAxo3HayegcC+Zq&#10;4UxZa3Edm1BMKJQajUapmrRZjQ672WoxqNXKsYnRaaXC7nbFslF3wmRLaM0RtT6gVrnVk3blmFk5&#10;YlSOmlSWkGfUOP3SyautAbMnZlPbx62uqU7puX9ukUUMTQxQlBl2SD/GRtYGjGDgyVJGJwoM+Azs&#10;lMlV0hgMzSkzsIuGjAMMCAxZzFBkXc5jS9qNZDJVDJ7l4d9o4JZ2mkoeWycgdX2eismQGh/NTo73&#10;dKqTTsttUd89yfAlj2Vz6sjikd9cOfrCtaMvvD9ouWwaOTP1m7eaj727GX3m/PKPbt/7s5v2/nhn&#10;5YdLM9+Z7f3hQv+HK3Pfnus8Vki+329/j8v4drv2HU79owH7hxK+jxeij/cK31zr/vHxFeC7KzNP&#10;D2rA1+dbX2kVP5nyf7EYf7wYfaIQ/Uou+mQm/GQy+OW49/G459Nh02eT9k8l7B8Imh4NWt8b87wj&#10;4HrYZnqty/Gg3fpb8djv9ruP1EoXneZ9u+6WlPcV/fSHb9792L3nH1xvbeW8K3n5H//ysBmSshF/&#10;PZdcbNc3es2FUq4TCdX98t9J8RtAP2VwIArsF3A7k4gYV3H1L48PjLdMtddtLbF9kBeHw5+zIGBU&#10;AcQKgRDgf5YElEHCGRrKIOEADSEDz/gg/pJO0M+uzsKTZZsYkRAKExKAJmjl001BA0OakxjEnRxA&#10;OisrWEEDsVjkQEMtSOi5BYQyYCBYbxeZkhoxN6vixXL+/NraufWtfqHuN3scGodV5TIqHbppu3bK&#10;plHYdCqHTuM0aFxGvcdmCjhsIY8j5nZGubocEb8n5XHFXLaIzRKwm4OiVnIngr58wJsL4A8p63Wn&#10;3VhpC9utIbmhS25us/gMOqdR73LYAj4pHvCl5adm5bdGp7yuuNMetpn8JoM0ekRtNnqPXqsoF3v7&#10;u9cF/Rm7OWA2+gJS1mGNWw1hmzlqNQb1GvlEFrzF4DUZ3EadU6exyy+vVJu1KqNWY9KpTSqlXjml&#10;VUzrtSqzxSRJzljAl4mFyrFwLRlppWLdbHwmwwYlPpdJzEX9zaC3EpTKYX8tEW7GI82Qtyi5Ml7m&#10;ZHdCcsax3SV/yTjgkA+2/Wajx2xywZYy1mFLNFxMxCqxcCUSLodDlWCgFAqWE/FmqbBQb6w2equD&#10;pZPzyze2OtfXqhc7rUvzg7OLs9srC4sznVq3km4UopVUoJ72LzTT+6u9Vj5dikfLiRgD+Ey5UI0F&#10;Ey4sl38e72VCTOsz2dBKOXF6rrY/KM/lvGdWWKz6ZnOW2ax5IWuaTWrmYtPLifHbl30P7frefCn8&#10;/ntSn3td8WvvqP/g93t/+bHOP32qeuWrrSvP9n/+xfw/ftT/jx/z/Pyx0JUvh37yKfOVxx1XnvVe&#10;+YbrypPan3125F8/fs0/fvTo33/G8k9PRH7yleS/fjX3k69W/vax0tNvl9575+T3PtD6wYeWv/L2&#10;/lsuei/Vj+6lrz5XnLzUsrzm5ODO5calbvaWpcbLz2687vKp+85sXlwbrLUKa73qxlyrV8+XsvG1&#10;5ZnrL527cHZ/c2FxUKtXk8lusbi9MHd6fXGz3+gV4sWAvZNi55XYmymcni+eni2cnMmcGOS3+9V7&#10;L597x+tefv9NFxabxblaYbPfmi3nFuuVtWZ9s9PZ7vW2O92tdmez1V5vtY4vzy8NWrPNioClXvPi&#10;ieOvuPvOWy+cu/ncmROry51ivpVJr3baJ5YWd+ZmX5B2nEs5TqfsZ5P2U/JBr+1k3HIqbt0PaHeC&#10;+u2Q/njEdDxmPglGPgx2nIrajkfsOxHHVtS5HXNtAfJ3dj0bIftiwDrvMw8kU8dtaLn0jSE05Wcu&#10;rfLJq/jabsq1LYNzN+k4nnScSLtOZlyns+4zQMZ1NuM+lXJtDT8KuxKzy19CDVvmg6ZZ4OCpTQGU&#10;wURtixHLUtS6GrPJDyLLzyLb5OM9geEaNi8HjYsBw8Ivvlu86Dc89xLpkKUHyOe1w8++utRVt6bm&#10;0coniP7hu6ZlArP8Yt7hu44H4pW8QpmQeQ7RzwP0idkXaChOXn9x9ikfRkZsvQOkb/jiZeDgudv/&#10;IxzQPw+eR3YAzyM7gOeR/X8AiPg/wC8eKZbPfcXpr89Q8xhLdl3Kbky5zGUvs7NjPuRcDzt3I64T&#10;MfepmOdkTNqJSmth90LQ1fM5Gn5b3a+rBrV1IKRrAAF9I6BrAV5tI2CQHw4OGrt+fdujabiVDaey&#10;iquDtnbA2vJb2l5j26NvunVNl7blN836jDNh27L8TwXXpt+06NUvhCyrHv28Uz9nnG4rj5WN062A&#10;fTUmbQbsy17rnNs0cBm7HnPfa+0HHLMRz2Lct+bSzrh1cx7tHAWPbtZj4Npzajs2Zc2pawSt/bi0&#10;mPQuRFwz8lPalppHEfYr/AFlIKgKDoGyz6+UfApP0hxpBMuz6TZQC2TjxoBn2iApVTGLoREOLFeL&#10;O53mRqs2l0s3osFWNFTwuso+zyCbXKkUZ/Ppfio+k0uwLg/b1D7dhKSf4OrRjXu1417DZNSqBh+3&#10;a5MeY1Yys+8Cb5w4bJhWqCYUmimVWau36AwGlcqgVlgNGs20fAorvxfDpLSbFRbDhFE7plMdM2mn&#10;HWa9zajVq6aMGoXLagRMWiWgnhpTTozolJPguWoVE0bNVDzsTkQ8Pjf1IxPHrtFMj7ptppDXZdap&#10;EaSZmmLZqp6c1kxRlm9tJr1OPaWaHlMrxlWTo1OjRzQTozadWjVylFk3YLN4zcZ8MBCx20wT4x6d&#10;2m1QseBUj16tGbvGoZtM+u3tYnypW/aYphy6MZtmxK4dpcDVrjvm0I9Ypo/6TMp2LlqKSsrDL1If&#10;vSrlteaCTskw7dFP+c2qqNMQsmkpAxRcylGnYkTSTMSG70XEvUGj0j511DF9jFUOy1CATdR2v86a&#10;gypWP6xa2HpFLBpasZQBCbBTYinD+omVFpQQsGtiwSoWTBRYHsGfpRVVbMMQx0qIKvh4tYRPS3Nq&#10;We7IITarIaAtOsCHdRVCqWLVSwEkKyrWVTmvhYmkFLKxA2cr3k77ALEtB0Ohnw9RjjvUfsM4G/WF&#10;auJ3X//Ke687xeJJqIcCSEGi+F0M/ZGCMtjFlCwfeqWDgiGbz3LYDsC5FnMt1pK9XJBCMWjNeo1c&#10;Z4qRvfn6ciX5pvtufscr7jrer2RdeqARcc3lI0WvuRl1Azm3Ie3Qlv3Wdlxqx+VvTPaSkUbYBzQj&#10;fq5FyZG2m0By24oGZjIsZ+LczudTm+3qfFF+/6dYfQrAaTiWlSKOxRxhxUHUQFKLjbiXK1aDgRgC&#10;sS2hzJoSq2kIN+F/eLJcRhDXxeGXbqnF7TQBCX9aQQOw3iUi6ANwC0MWxNAjCGWQRSvaQg9zrtgr&#10;fkquBt1lvxMoeu15jzXrMmecJqoWf/HF0xMzrUbUN1eQN0vwRO5Ko0Dg0Fb8PsJV7LJAoiSLY27v&#10;u3ByZfhuzPVGcbdX76XC7Xhgs1U+Nd/lCoi3XyJltZY/s9iHEpX6afkkngKK5dyWSsAFJWVRe2lj&#10;8T0PP/SWB+6kLA66xJOFkMGHWmB5+PlAmCCRApTQnFro7fTkFyyjGP5BZxE7nIx/8Awxunx87fzw&#10;W3p0BwDmeKYeluCDViiAlFpI/ssiihUkW8nnAAOZ/KP88JwGx2I++5y1X3zeDwyyQBI+EWUigqNw&#10;EQrsL3RvOy2fDNHLwENMYtBncTKhJ2RoKP/8Pfw5klp40qlPDD+cc25tTvxGKYSeWurDk33LjXvr&#10;yBXJJsINCJPBYxf8hUpwhiGpQi0KoyGUtAKgERgyCv7CENSGEgwAJbd0VRjChNoDWWiIJtRiIOqh&#10;ibBa/FDO7g5zLmwsQAMGNWiCOFqxOcQ0aoXrhMcAaskrtutUIRpWUMIHZagVmmx0KqgNN9qyf0MQ&#10;QwdaQQMgS+iGUVhNQZgME6TgbRJAKIkUFKY5nry4uQiI/yPT6rq15Qsri7vd1nw+A2y3G2cX584t&#10;zRc8zpzLzsx48FHhtN3SSYYTNvnP5uiGVrC96cTGK2657nV330zQ0QeJAARcUQB7MZNbpHMrOhq3&#10;qMTYSNfmShU0aIKxgDhVmhk+3UjPIj9JRdJePnQc9jVxViT6AlUU6NpRk5qspmPS6SCg19NBIJgd&#10;flyTvkYZJNz2Bk26Eg1JdUYGMEiEGCRlyLg9uzS4bX/r+s2l19918xvuvuV4v4GUpXIGBWiIFPo4&#10;PBEE81v2NhgKkjY9DBeKiflC/M7Tm5utfCvm6Qw/Li6/urwUZ9xeraXXG9m1emanW2LEZuiWj4c7&#10;8scsxREj5hNBnCPSjF4D4DGuOI24y3k7/NqrcIWwjnFspyt/VxXAfDBr9QJVwFIluz48ZIItVzJN&#10;BJ0yQzfJSVKRtIiGOanCVbiUtlvtysW1efnxynwCtkQEjBjixFEfDq8O/1uDqjAU+UyCkcbkhggr&#10;eHJAZDt20a2CumncDn84oDDMiSy+pUwcvapx2CKCKDBG4Zy1RhFVyW0ySmjOsE9ZTP0oLLo8tiBd&#10;VmDQlAfG+e4dp3YIDTojiHjhE9jiKK4MqjgQYHxDhFCeKx0EhvRfBqJPP/qOz3/g3fddOs0tzmc4&#10;RRBJjjkYgj8hJuHpaJhP9+SKkgQIrbiS6gB6citiCmecc2ZFfjCdtoijCUjIDqxAf8ZhbMft+Py6&#10;9YV7z++jMM7BY+QbQReaQwPByeF5PMkDK3gSRzRBVRIJ3cTUiWnEHQzKHIwVwmTEkQBgaI4C+JCq&#10;AwK0wljyQXQQFCDzcSAuJV7kA26kivmCjoN7xdkwcx+KQYbyRAGdCag4zYXD6YUePevC6hwNSQOq&#10;KFBFVmOjmJrlvx9FvNgo/79h+PZ1+W8NzRI8may7mJ+NksbMCNfvrKAtJmMsYxEFbMTVBAVzMApK&#10;VlkCiS1YhF0QQ8kt3iDnGWBFdMDgQzEykIpohVEYi+2ohJnogyGEgPkRlRgltrs1cXALB/opEhl7&#10;cTW3+JzIwhPpYjxE9JtfdhcphG6kBEpCI5JBxEXoTBXKgAGEYsSFJKSKMq3gL0YMMGIsBQg0vQxK&#10;rEOumEFQCW70x0vbyzREBG2hQRNuhR8os35gkcCkQAE9WRjTFlmCD+qRJ+iJRHwOQ5yGXNEpSG/I&#10;6Nd0UkJAQ2YoltwwQSWyS6iHH2AFiCgQF2EgowT0TLioCh4CkasUqEIWzCFmlqHj4ASU5xa5RA2t&#10;IIYJGlLgFmXQDQJaiZUGBQjgg69wLxwAVMVqtMIJj9x/O85koQI9SGGUyChBgBUMOAAFADIAKUgU&#10;noS5iDJ4YQj6ABRAwkqU0YRWYGDLLcSUkYK2cEBzEWWqhHOoQmdAFGgFDclMmOCJJpiDw4kLrej4&#10;0FBLcwoYjiFUwRO5wo0ghUqwwsNPfuwDr7z1EhF/y0N3f+3TH2agE3JZK9IQYkYPebk4XLEIKTBh&#10;1IUJzRnKECQGYTShFfMIZASR2ltObuEfmCML19GE6HCLK8R/bdNuYykoNyQ556uFnN9dCPqyPk/S&#10;4057vflAuBiK5gPRjM83U5J3ByInaY7+xEt8RAB98AOqciVh0J9wkBjcQiaSAdEUsAWHH2BoSHPc&#10;AkMMpCHuohXKg4cMnth+4DFMwFKCy5VWqC2yFE3IJW6RTkOYIwhV4Y8rsLeTCgTV49uN3Efe/Jov&#10;vfftt+4stULOuXRwo5puh12Luch+r3J+ob1Vz4KvSOZWxLU3W5kthbNefSFgaqelnM+QcmtmiqFe&#10;zl8MmkFWIrZazDEoBOfKEfaMuBE9EYqBxAitRM8lSURmYhomABTAC5MpozAFjCVtAJG9AAUMET6U&#10;Xx9l18zngrceX3zHg7d+8u2ve/bDv/vXX/3cf/zwmz/63Ee+/oHfefJ33vydD/3ej7/y2M++9dQ/&#10;Pvn573/sD95w+aL8E3Wv8aZbLz31/t/5zife9/jvvvFjb3rw0Vfe/O1PvuP/eeYjP3jsd777mbd+&#10;8xOPvP3+vfWy7YaVwvtec9OzH37rp97+sjfecer+88s3b/dOzZUWSgx9HkzO+EzFsL2W8FZinqzf&#10;uojrkv5axJ2XbMByNX9maWajVWvFw61YtJtkq5VpRKI5tweoBMO9dDbhdEWs1rjDAVRj4W4umQ/I&#10;R+b5oDMftKckA5APmQthS9onv14Lb5BFuIjoUxDrDW7xM2Wcg+twI0Dm4G0wDBokDA0ZzUgSMKQE&#10;QHPGltDwPx8guaVWAMQg8bYAEQjwIkthyChKWzGcUgUSBcCjA3GUoxOXX83CLXjI5EBHfRmfN+J0&#10;Bi3mkMWYdtkqQXcn5unFXfbD/z1tOHSi6nvjDcuf/K0bPvKqs6891TzT9p9crEQl3ZEXveAlv/aC&#10;0Zf+D93EtQG7rpwMLLarlWTYND3qt+rP7Wzcft25/bWVva2VdD7IPsQbtVe7uXq/Es9HljeWGt36&#10;zvHdcCTWbPXSmaJSaRwb04yPa1uVXj4c1xw+7DcZ65lYv5ZtVBKSV+cNGkdV13iTnkAhaopK+lBg&#10;2iNda7IcMVkVNpve6TC67HqHWWfW601qu13r9Rgc1in1xIvt6kNB61jYOlKPG+tRg+XYf0sbj8ZU&#10;hytOXVyjiGl1BZc/pHfHbFG/OVLLzkb85Ui4KnnzZlsknKzbrJJzciquUuQtxrLDmrOZkiZdymbO&#10;uu1xm8k4dsSunArYTJrxo4de/H/LD2lYDb2dtXCvftik/7WjI0fVRo3FZ7RHgpFyqTLncCe1Zp8n&#10;mvNmytNO91VKFTBmtJn9Ubs/Mq7WXXPk6Oj42LRifHLimEo5odEqtFq1QqUcnZwanVIqDGaD26ry&#10;TCmlUaU0oXBPK1wqpVOncOhUdsOYXqGy6g9NHT00edjo0RncapNbUayEWwV56UL0yQfyk1QkCUlF&#10;0bUZdgCGQUZLMShxyyzAGA4ZDWkCkCqCgCsjMwsDhg6ujGYzuTjAmMbtbCVdS/ircV83HxP/mGwF&#10;pZbXlddp4mOjmcnJgU67pZ660Wm+NyLdFXTd5DJcsihOqY9tjb/oJofyetOxc6qrL2mveSigfW8v&#10;9dXT8392097fnzn+D9sbf7m88IOZ7vc69e+0a9/pVICvVpJPluJPlqJfLke/lAt+MR/8Zi//F7tz&#10;P9qc+8HWwreXe0/1q08Pat9YaH+tV/5iOfF4Of7lcvwr5cTTxcTThfjT2ejTmdCX0/7PJu2fyTs+&#10;nna8L2h5T8D2nrD0Vq/7lVbzqyXvfS7Pq5Lpd87PPTLTviHuP+W1XU75bsvZ33mi9aFbd35rr3uh&#10;nditxzaauflatlfO9qqFcjIecljCVvn/JXPp+EwyKtZ7+I1+SrfFk9ziXoACDhdTBle8LSYUdhN3&#10;nD0uftkQYy/uFUMEQRErBGZ5wkSwWDIxbjP8IkIsD+jddH/4QAlD5DIIwJ9aYgQTGIqAitUCTUTo&#10;BSCR3IBAKEZzymhLrJEFPWxJGApkAgATFABALtUyrYSvEpL/IdRNx1dqjblKM+9POrVOh9pjUXuM&#10;Crdu2qmetmkUdq1aPgDWa91GvWQx+e3D7/i6HFGugJe5XT6vfe7Lvs9909eV8kt5AT5PTnJlXPa4&#10;wxqFgIYeVwywW/1GvctkdDod/oAvGfRnAr7h6a8n4bSHLSafQSc/JTw9aTp2RKVSWOPR0trK/sLc&#10;NgSoEQ5Uva6C2551OzJWU0Sn9urQXD4z9hr1HsPwAFirkQ+ANfRuGQxqtVap0KqUOvBmo2f4tG4i&#10;4M2F/JVosBEPd1KxmXRsPhNfysQXktFBLNSNsE/C2dEOEA3Vg76il4WMW/6wsdsZdTnwgPzrO+B2&#10;BQGXI+R2yg8BY0s4mI+Gi7l0B8imumn2kfEWhXJhoVZfqXXWOwv7M0sX24MLpdJ+PrfdbpxcXTi7&#10;Mr/Grn2hW1ruF5ZaqX4x0s+G2R+JDQjxPejgokB8SSS/ftqtGgsYFM9NNBFXzK+LBrSltGd1UDm5&#10;OrPdb7Ajq0q2mahrMW5ZT+mPF5TX97Sv3Jfed2/hC490vvLW6tffXvnuu6t/+sHOT760eOXZtZ8/&#10;2f67T4T/5xci//pZx48/ofrxx8d+8pmRK4+PX/na1JVv6K58w37lW9KVZ53//hXzz59yXXnW95PH&#10;PX/1UfPPv1q48mz3yjMr//6lpb//yMIfvrP1ybvDb9ozvPFU8JXbgftWPHevSPdshO/aTFxeip/u&#10;RzaawdVmfHNQXmgXe/X89trS6RO7i7P9c3s7851mOugPuayFqH+xUz61Nnfd7spqM7/Wzm2081ud&#10;3G4nv9PO7rQyG63MVq+y0a+d31q8dHz1+EJna6ax3qt2cvKzRguV7EqtsNGq7PQawFanttYqr/Qa&#10;/UahW8sN2II1iv1afrHb2F2ZX+42t+YHu0tzG7O99V57c9DlutSsvUA+/XWcTNpPJWwn4tb9uHUv&#10;ZjkRsxz3azcDuo2QYSdi2gGTtO9DmXSditie+5SvOACOu7fj7q2EtOk1zUjGgVvfceoaDm19CPKR&#10;2PCx3eWUey3t3gTkDwM7NuL2DXEMnHLuJR0nUs79tOtk1n0mJ53KeXey3nXiG3csRqxzAWPfN/xO&#10;6sETwAJ+8crfhZBJhqBxnmvYLJ8Hx2zy26fhk/FsJZ3rUesytX79rPi+b8AoH/3GHLMJ17z4wmvE&#10;NgDj0dYlXUN+B/Lw6Ddqn4Em7pgPmgZAyCx/7VV8vVUASgo9U+6VhFM++h3qM3NwAHzw/Kt4bbV4&#10;hTW3gKgV8Itj1OeDoPxVeB7ZAQihvwrPI/v/AIaPSv9vp78y/hfH28+9/NlrKEv6kktfsGmTNkPa&#10;YSy6zU3JMvBalrzmVa95PWDbCdi2go71kGs56JxjN+13Nn2OZtDaD1rltzeLEAQsM35zD5AMbfAR&#10;x4LfPLApa/LjtlMVh7pmVZXtmrJLX/NZukH7wG/tuQ0tm7pqU9VNU2Wbqhmwzsfc62HHSsi+HHWt&#10;eA0D+HiNPct0Zfhg52LcveDRNy2KvEtX9Vugbw2Pk5teU1Uy1uKeubCjTyh9Zjkc8ju3sUtXtE4n&#10;fZZyLtgvROdywW7EXQ1Ysj5jPGwKRk3emNmXsAYyzkjJl6yHc61YfrM1tzezdGZp49zKxonZxaVK&#10;rR5JZFwe5/Rkwm7uZxIb7fp2t7lQzjeiwZzkDBu1zulxt2IibNJRtk2MWEaPuJRjTvXY5NW/Pn7V&#10;r5kmDztUo7rRq00Th/xmFXibcoQr5bjLGHHoXZpx9ejVVq1aNTE1NTKmHJefylVNyk/oOsx6rWJC&#10;pxw3qCdNukmzfsqsn6AAqKdGXFajzaidHDmsmhwNeBx+t105MaJXTWmmx4eHvgrKVKmnxkzaaclp&#10;sBqndKpR5eThiZGXTo1dY9ErI34XHExapfzSCrXCrNWaNBrttHJ6dNSkUysmR8aPXjs1egQmcFaN&#10;HdNMjI5f89KY5M4E/T6LSf40iuTxGvSsdyWDyjw1ojl2jWV6NOo0FyO+XNBDIWw3+s1aj14JQdCq&#10;jzhMIZtB/uaQasylnQhaNfjBOHFIO/JSyTAtDoDdukmvURG263AO16RkKcfkZQe7U/G/cmYgyj7d&#10;lADWMSxQWPewkWYpw+rEq51kZmL1wxoFeojF/ocZC3oIxDqVKY1tDxMYExvrG640ASOWTfBkdcWa&#10;CQwrLVZXtEUBlkFi0YYaEFAQ23XUACPWSWhLc5ZBLMVglXCwmZdI4rlybHe2uj0ozxQjvZz8HHBr&#10;+OncQSFcCFgiVkXao+9mA6ut7AM3nD2/Po9QpMNZnmWDLgC74M/qCkFss9naUTXIR5fr2Xbal/eb&#10;s15jLeaCOQBGvBGLHX4xaAXEn77Bn15o/fZDd7zm1gvdpC/nNixXkixYeyn/VruwP1tfqabyHmPS&#10;pm7HpQX5C7XPHfKJU73W8IOatZAn77EuDZ9jo9wcfl2Saz0s1SNeVv8s/lhochU/IuAQNBcFsbTF&#10;ChYZBIICvoIYPM7HTGpZOO4MGjfsrtIEq4kOZNSy3aUWViBhJX6GE/4R61fBBG7gEQ1GIPfm2jed&#10;2Nhf6ArkcGH63DOdMIQ/S16x6iWOObd8xjkYPlrEdX74GULMxDo2MAvF1Nrwi4Yg5Z+bk6FzK7PM&#10;/SjACunkYo9lOstiwieko4xYHwOIQOLtJ7e3h194xYErVTwvn8QghTIMN1vlM4t9+Tm54ZswN5ol&#10;XI1oVBJnHmiChjPZWMZpQh9aQUkgqNrt1eeGR8XXby7dd+EkekZNaugRVPY7adIZPq2IaGEdtmy2&#10;KwCdgiigMw5HZ5QE8Abl5eHLgugFOArARtjSHJ2RJXRGMZiDFAcMIkm4kjaVoJsND3xgTo+AGyKI&#10;EVGjABKfiK0FjhJbCDBEh9y4eX/z4uYivYCOBgY1uBJN0gBibkkh9IQVSFgR5et3VmgCHokEhdu7&#10;zp+gFXB2dVbYCDE9CA5CAYRSAClScX34+WR0IKlAUoUIuOENEo9QUguNcAiiSRjw0HCFXthC96QM&#10;Z/DcwgQgXfEzmiCFW5HtsIUhV9mxrRLJg9p4iTKyBEMUE10eP5BFl4+vYTsYmJDSWA0lHBgD0UHo&#10;IxpCgOZQIhSFTy8PIAaDdRAcFNAEoaKLoa3oQdQKwEauFzYWGJfe+vJ73v26l7/2rpvoTcdnWzRB&#10;3GtuufHhW2+6dW9noZCth/z9VHyQTlT8Uisayrsds9kUt81IsBrwZhzW2XxytS6PwNiIycjFmZgD&#10;kB4ojAIojGIYBX9o8sMDezyJRcIuANexUZF/IR0OHagBGaMlA7LovKLbMmTRfYrDhwLpJiDJfzFe&#10;iYL4pwJXuhKtyGeAfgEl2UtDup44jqJ/QUCe33PuxOmFnhgT6LzU0mfXG/KLneFJpwBAQk9PeeSe&#10;W3/7oXvgWZBs4GkOW24vbSxuDT8hfOPO6l1njtPf6aQI7SYDM9nI2aXOUjkxm4N5mkGYK2WGa8Zq&#10;8AzXDNSUwSxW5LfRkldkArMGV3yC38gTkVe4FAz+xKvgAWxhVMFGTEAl9OQqhhfUEwMRSG7Br9Ty&#10;8g83v3iI/8R8hxQil+AMK2JEDxLJQ5JAQ7wYagRnzD851xGnjwxNeA8XgeS6P9vGRfKIyuhUkT+a&#10;KxKAZMAEUos+ggh0hi0hFtGXB2ev/Eg3DeEvRh4AnidmWgw+xIsQ3LK38eClMwjNusyr9UIzJqsK&#10;BwCfIAWd8QlX3CI4AwjCafIQMYwyzeEvoow4mJNIMMcz6I/yeAnTdnr1M0sDHIITsIICnRTADziH&#10;FIUhkwIDEVUivRGEXYBwF4AaGIt0mohaEh5KEhtgHYIHoAGE/tweYGiFLTCnLbdwI5NR79zyDBoe&#10;7zeYCzAEc0gw0pVhGaOIMhjItru12bz8JyoE4SX0JAQsaRhj6fgse7jiIvgjGt1ELiFURBw1KAtj&#10;wVCA1QEIMoTiUq54j2DhPTJfTCKoAV7+WTDml5UZvq0a59M9SUjoKdBfKB/ojM9JHpiAJDQiYwU9&#10;zIkOtzSkFVUCiSwawplWTEYsUTCBzvKq266/5+JJLMLhhAkkTsBekdvCFkZOUk4sSwgKOUMvAESw&#10;AJGchBIOjMCMsbKUoVHkDB0NhbEubFAyyDAIoBuGox56EqPrNhYbLJyGC0uGL0SLWRKViIJ96ii5&#10;hDLIDZlUHvU4sxs9BVVRiSvlMyszCCXHhFYEBX2oQjeYiMGc8Ik560BhJFJFhyLzUV5QIgg+t57a&#10;xhY4U6aWVndf2AdJK3yCbtRSEFcYgsdwRgZ0I+FRAL9RizmkLvrDROQJZExwEIghXfgQ06hlRccC&#10;G5NRg9A8cv/tTDfojG5oBQH+x0VidqMVIkRm4jEE0VwEETzxQklk4RAKcKA55rAAgBX03FJgkQYB&#10;DNGQK2RUoQC3eA/OMBQjA2XoRT4jGjIMhx5idhanlvqoJGkm6P6sWIgF9LRCYeEB7BV8RGjAAxRY&#10;pRBr2MITWZjDVoX9i1gVQC8Sj1qhNlcUE0wEYAi1FPAhHRbXAUiEPw4RnkdPCOCDz6lFEJ6BjzAZ&#10;/6A8ZIQPVpBhI76iijL+BA8xNEhHW/DcYvIdZ4+//t5b77t0Gg449mU3nmdZct3WEusEqggcslAD&#10;YqEAqpIb6IlRuIUqDBGDG7eIZnhBNELxA0pSBlAVHVj54GpBA4delhnfxcZquLeS39HdTEVTHnsp&#10;HKjFI51MppvNNpOpYjic8vhiTqdTNUmY8A8KEHQ8gysQjVY0p4CqIjrYiDg0BC+ihj44iraEBqDA&#10;rcgZyCDAQEyDDD4YBQF4GEIgbEEWQBOQ0ACUMVDIEp1dhAN9hE+gx1h6H117o1080att1jIXl7rX&#10;rw66UU/SpBgkfKcGtfML7ZP96l6ndLxd3KimZ1OBTkQ+q+tng2z6GgnPiYXG9bsLbDAzkoHt54XN&#10;GW43ugWxE2Qf2kxK7BDnSnJ24WSsJoLEEcVE50JPgFqqMFYAwSUKAonJaIvJ6M+t2A5jKWXMx4pT&#10;i/JKhm1mzKxohp3LpTiqnp1r3ndy8+133/zITRfecOP59z5412ceefgPXn7fPRtLK4ngWi6Rtxhq&#10;Huu9+xuffccjj737kbfefd1de3NVSXm8Fbljr/OG27eeeP+r/+1Hn/3x9z7+1Acfvm27/pnfvv9v&#10;v/axH37h0c+8/aGPveWBJ37/jd/67KN/8KYH3/fIg6+57exaMx23KcKWaTbabLo32vmZfHiuGJ0t&#10;xBox+T1PTAoFr6MVl78PDTSjkWowUAn48x533GbJez1BsyHmsKY8zrDVRKZVooGc35n0mEsRTy3h&#10;zQftCbch6dGnJEPCrSsG7CIN8BV+wJNkOBi8QXBJeMrguSXuwsl4DDKRbDSkjGMhFh0HPlSJdIIV&#10;rcCQYIIV9FxFVoveBCUMQRILQEgHAzeihgj4wJzeRLhF6EGGh/9oT7otuYA37ZUSTmfS7Sj43MO3&#10;SUm9hCdhGvNOvjA49cLllPm1Fxc//oabP/66y++698R+L7I/m9xshQo+pXHk/556yQtsU9fE3Ppz&#10;W0uFeKicjDeL+UQo0mt21xbXfd6Qw+Pe3NtN53OLqyu33nlHrlR0eSV/OHTbXXcWq5VkNtfuD0q1&#10;eigW15stI0ePrXX6M/l8O5nM+lwrncqF/bV6MRwJWWqNVLGeNLsNh6aOqmwmWzhsDAT0Pp+4alwu&#10;jcOmtdtMbpsr4PKFJatDr1aP+r2mYjbocap0iqu99ul8yJyxTaX04x2GHa9rIZ3ZaQ1yrpBLYZt8&#10;qcJjDNq0XrtZfqms2ezzeJMGtVFSTPrGDgenR7JmTc5mjBlUAdWEXzOZtBsck0dtwPSI9uhLLdPH&#10;Ig5D0GtdObGS6BQUTr3SYYwUcrFi2RfPxPK1am8hnCnbg3FHNOFJZowB/1Gj/qrJicMqrcbuNjjc&#10;4wr14aNHRseOTE+NTo0fnhw7ND1xRK0YV6umVCrFtFIxNjV9bHJ0VHdkTH9k3HBswjAxZVQqjBqV&#10;2aAxmRQ63ZRKeWjk8Oj4UY1+SqE5anOoBr3iiWX5n7sMm6KTkhjkAKM0mcaVtBRjL2kmCCgAYrBi&#10;gCLHyB8xVpOHDAUkklh7MKaxXmI9yZIeEUyI87VsMx1qZyMU5gpJlmSzyUgv6C0Z9fGx0fTERFet&#10;Who/ekYzfaPdcJvHelfAfm/QfotTd1E3ctk0cbtt8nbrxA3qay5O/ubd5tHfrYe+fnz2H86f+Pez&#10;J//l5PE/X1v8Trv2dDX/zU75BwudHy62/3S1/zc783+1Nfv92eozjfR3BsW/3J79/trge2sz31xs&#10;PT2oPNOvfGu++a25xjO98pO1zFO17NfqmWdrma9XM1+vpL9RSj1Tin8p73usKH0i7X5f2PqugO2t&#10;AfdrJPvdVtO9Xs9NTvvtkdDD3ebDM51bc4mzIc/FqOv6iOG35lKPnl9888mZm/q5zZx/Ji1vYMsx&#10;31KnttJrVWLhQlCaL2aXy7lWVH4xGz0R3+JM0bsJAf0R5zMUUKAzCt+CwaX4Fq9yCz3LJ/osMWKk&#10;5Ra8qKKDixGYMgs2rowPjCFikKHAKEHEYUUcYc5ikukMuSLuNBQ6oBhxZEoippRFMojRHgIAVkgU&#10;BADq0Ra1YQ5nRANipUQVhaVaph711CJu+XVT0WAtHM14Q0GTx6ayOTXSwQGwfPqrdIh3Nes0LvHV&#10;Xqs5YLeGHPLDr/ITvcOj0Jg4ABZnw+IA2OfJ+TwFwOvOepxplz1ut8gvghYHwJJbfsbXYvJZzV6P&#10;KxIKpMUBsNcjH6zaLAGDzq1R2ZXTFmiuetGIyxGhSauxcPn6u3OZptnoi4aqIX8l6Cv7paLdEtOq&#10;JL1GQgGjXhIHwHqt4xcHwGa1yqBRGzQanXxVG3Raq1HvGkoPuB0JrzsfkMoRJtVIPx2fzcQXsonF&#10;fHoxHR8kIl0gFeum470kG6BI3efJAF5PEn3Eo8wuB1YHg4FEwB/3exM+iWsKwKKgP1vI9kr5AZDP&#10;dDPJDpDPzOQLs6XGcrmz0Zk905+/vlw+GYsuVYrbG8sX1pc2V2b6q7P17aXG9lx5vpbspuV3PbL8&#10;A4iymCxE4pEkLJ9EppEVJBJIZpaE2yRZFVb9qMuoyIakQam4WKnMZHODRKIX8vWDjo5X1bAfathf&#10;uBh56YWu8v5t+50rmsszIxeaL75t/vC7bnF9/T3tv/7M2t9+buFnT6/825c7//zFwk++lPrpk4l/&#10;fyL0j5+z/9VHlf/+ZcvPvmL4t8c1//D5iX9+bOo/njJc+YbjyrOOP/39I3/14cl//KTlfz4euvLN&#10;xpU/nL3ytdY/fSb3V58s/snHCt9+NP35N/h+9w7Da05P3bM5feuKdq82uVFU79Q8u404q6Zb97bu&#10;PXv+3MrCy287f/O51e2Fcr8cbmSkZtbfyYW7+djxme5asz5XzM/lCyvV+larv9ud3en2NtuV9U72&#10;+t25286sbvZy7bRnoRbe7KdWWtHlZmilRTmxt5g5sZTdnk0sdyKrvdxcPQ2sdItr3dJsJdlMB6px&#10;aaYcW2pmWKSd3xjsLzaXG2mWaqzKXpCw7x1A0nHiAOK24wDI505nPadz0pmM91TCtRt3CxBPAG/G&#10;3OuAZBwAHkMXkEwdr7nrs/T81n7UNht3LCZdyym3/MnVuGM5bF4MGufj9vWodS1iWQ2b1oCoZSNh&#10;lz8tnPasQylOf4OmgU/flYYfow0Y+9yGLbNR2/wvHwPLTwmbF8UxcMSyFLevplwbGc9W3reblbYp&#10;x2wrVPl0M5Km79F0fHr5Y70xx2zKs5jxLnNNuOa5DZq74rHgsLUfsQ2eOwB2yjocnAEj/eAMOO1Z&#10;BcSbqIdqzA1rB798AHxwBvzLR78HVb84QP0/g6D8VXge2QE8j+wAnkf2Xw/DF2X/6gHw8MPDw88A&#10;G8qAR1d0awsObc6uS4kDYJep4Tb13MZ5t2HJpV/2WTb81nW/bcVvX/A7Bl5bS7KxLK8FXHMB51LQ&#10;tRwaQti9EnYvASH7fMQ1H3bOkWMubcOuqnKVDC3TdM6iKTiNdbe5ydWur9p0FZuuFnDO2PV1s7rs&#10;NrfZeAqIumfD1nbAWM1Js7Olk/3cbsTa8KhzYWvVq835DDm/PifpUj59OmDKeXUJmyKYD7bT3nrC&#10;XYnYC15D0qkOew2JmDMfdWbyoUol3swGihFHAkh609lAarHaXizX54vVmVxhkM33s9lBLjfIZc6t&#10;MiguX9xYOb+2tC+/FpV9TqKZCCZc1rTkyHidMYfZo1VYp0bNE8e46kcOBc26qN1kV4zbpsfCVkPE&#10;ZqTs0U/rJg6pRl5qVo44dJNW9RjXgF3HVX41y/RRu3bCb9MGHXqnfkp+z7NySj01rlNOWQ1aq0Fj&#10;UE/rVVNmnUozPT6EUUCrGNOr5Md5TdppaNysd41acejrdVq5VYwfc5j1gMtq9NjNFr1aNUnDcYte&#10;OT1+7eiR35wau8akmzRoxidGXjo9dhi8TjkJh+mxY0g3a7U2g8Gs1WunpzXTE6rpMdqiyfCEeEo3&#10;Na6dHGMpv9Lvrs/0W/lsKRIuhIJxl9Nn1KmPXm1TjvvN2oDZAAQtxpDV5Dfpy9FIPhhIetwxpyMl&#10;SflgMO31hqwWr1EZtGoiDn0h7G6kQ3G3SXy0GKTXqPCZlGG7Luo0gAfZKybEoYXYZLL6lDQTLF9Y&#10;drBeYZXDJCQWTBTY51MFDcRiX8SmiCrI2N5YJw6z1RHLXJqwhIJArI2gASBmiSMImPxEczbhLLlY&#10;8nJLlTiHppZZEB1gKA5iuRWtYIi2Yg0Ez4BhKuUyJF3aXi7IQM8OfK2d6+dD8ougC2F24GmPPuHU&#10;UKb27FqPaUDs4tCK6Raew5885N99uCIRldAE/ZEFRn71cS3DtjbvNwMwnC1F2e3DMOs1cttO+8Tz&#10;xyjAtp898HwhuswkFHUXvebZXJj9eS/ll7+RsDV//ebcWj2TdmhTds1cPrJaS3eT8uMseY+Va2X4&#10;hT/xw2vJ55gfHrFwWw9LVOXclphZE9Qr5FcgDn8wxV0oj2fEOhIkC8fjsy2uYqvAMgJHsahlKcki&#10;UpgmnMn+4dZT2+vtMmZiu/A2VdCIoMMBGhFK2uIKFqAQQ3PgN2jEqvTm/c37Lp3eX+iC2ehUbthd&#10;vePscSKLXBqy0gVoiwiuWNeK+Zcr2VPz3fMrs8f7jcVSejB8ZFb8hL06/AJfOx6QYfi+U4JFOpE8&#10;yEJnpFBGBzRHN5hTxgRk4ZOFYko8nlX0yo8Pnl7oXdpYXB++G3almtsbNK9bXzi7NECo8HMvJTfZ&#10;bJXB37K3QdvtTvWuM8fBUAUHtOomQwBqi3N6uMEBJYnaTrd234WTt5/chvkBPeYQO9moQnKnV2er&#10;htos4jFfLPTxIbcC0BwMnieIZ1dn7zl34uLavPgRXwD6nBx+uZANntAEQVyRVQ642PBgNU7gijdI&#10;A7hxS4YgRfhcpAp+E9lOXEDedf7Ey248LzacJ4bfIASPMjREq1NL/c1ulSo4CFbwpDlKQoPnsYhA&#10;n1+fx/lUERqSgSZU0QQ1aEtDamkCQxKSKzRkCCtg6EmtgEFBH4ctDSGjCUiSFn1oyBAkRgkYwhYp&#10;FLACZURCYhcAW640B4luooBoWMGBW9GdUQCd4YCX6CMYKIICQ6EzckHeeW7v0vYyrWCFGkhBK2hu&#10;O70DGWWhieAGf7oJxBSEJogGEIcUOIAne7lFH9qKAGEUXQzOFzYWaI75ZAjOvzj81B+BgAP8AWSt&#10;NSqn52c2GtWcy562W+bzmfV6pZuIltmZuewlr7vgcVJuhANcywF3Lyt3BAC26INReBLp6IAyIjdQ&#10;WGwyiQUYERSQiKOhMJOGxEhEDQxtQcog2cg9kp+hKWU3RIwqxqWEVUdZ9Gu6Hp2LdKUvk6j0Msoi&#10;n2nIaEZ3259tk8yUAYjpdKLfAXec2qGWtrSit15YneOWzkVHo9+JP2HAB7YMiYwhkHlV40HdNAWk&#10;i95HoRp0048evHTmzGIf6XTSe8/vdxL++UJ8JhtiWL7rzNbLL59mEGas3u2VGbQXS/GMU9eOS/uz&#10;9Z1uaatd2Gjn6V94QLgCn+BVkgGPiU5EWf4hppzGq5DJI3C/gZLCXsYcYSYjPM6hwJgGBhCHagxu&#10;jaic26QKTOBJUsGToJAn8CR21IrUgjlAQzyMgeLUDW8AOAqrGbLAC0FlvxP+7KbEATBphs4i7iJd&#10;kSj6ApzB0KdEbsANtXH1RrMEN0Tg5FtPbGacJgoPXHcal960u0bUGAybw28TwAQNyRxECBC/qogf&#10;RODMnII52MKtmNpQFSkMkoQShcUfaJCIIVQRfeLI+FYJugEGf/gzYd1z8SQuIpmRhf4EhTKDCQMR&#10;ZZTHBKqQSKcTUzwNhQ8JHE0ACiKfISaCKIb5IEW/wPkA7jo5fOkuwJRKlxQ20k2YGshJokxu4xxi&#10;TYHkZEZAc4KC0w5C3xt+IhrOABqeXh7AAX2wgisjG9pSQCJxQQdkiSGOZEBJrOOWAkDXQ2duATQR&#10;TgaIlyxo+NgxfkMuChAd5il8S5VAioTkFnoSg75DTtIEJDrTm4g4VbhdpCs7FvxPplELGU0IE/GC&#10;G2REEJ7wp4ATBFuZT1gin/Hq7kyTJQELAwxEc0wTAwjeRnn8TNaRIQz7GIst2CtCg5e4FZHCaTSH&#10;gDL+YaXKgIxp6CCMxeH4Hx2Y68l/NEcrQgMG3TDt+KApvx19+DoERBBHAiqGfUIAHs7kCSqhDNME&#10;t4zAEBAUREMGgKRMApBOYiDlFlXB0xAMBQJBKzQnUvBhVhWxgwBiGmI4TTCBKZ4qvIFK6IOjCDrM&#10;MRYN4QNeyIUeJExQleZIgTmcqeIWZ5I/KC8WbGLVCjGyoEFJMg330hY+YGgOTcymA/mKW66jN4FH&#10;DTSkCdzgwxXdEAqSKhgCyAKEmSgctWppSAehTAHNhaXo4FaN+XRTdCtE3HJyi+kMNVCSKnFlukcH&#10;miCIbgsHeArbRaCJCJ7nlioK4pyVTQcYZOG6g2NmnCDmJtEEhSEQ3KgVbv9lAIlQGHIVXhKuoyya&#10;43w8TxlzKLMSwHVoi2jw6I8PATBEgUWLcDhAAcBFiEA6NDgH28lVVMLh1BJiwRltKcvD4LAjkA/o&#10;hkokz4176yI5Gc2IjkAiHT1xHQqTmbef2aUW9ZAlpJA/SEElOggMRbBQAwyBwF4MRH9qKcAKJGpQ&#10;IL44ED9zi84YAgaHDN/8zJhDtj/3WuwCg3A0MDycc1aj0X4+P1sqdTLZYjCUcDpzXvlZTDjAB3qv&#10;dhLmKM8tsoSLxEiLB4gdeEwWQRT8sQ5/wkE0BMDTSjTBKBxIAVURRHPKUGIOBFzBoLmwi1tocBqZ&#10;cDBCUkAiuYcIKEWT58iy4QtL/brfljQpejFptZSYz4T6ce8g4futWy9eWunPJP3NoAMkVXPpYC1g&#10;S9jV7ATZ6+0vNtlvLlQTbPq62cAtp9Zeedv5c+t9doVsD9kPskMs+G1iNMMoIsJejCkA0aQ0VmO7&#10;cDsYtBLKsyYk7hCDpxZXCI/BRGiO2gAE5CcpsTfb6Kb9WY+h5LM0Ii6uWflXJ+1s3NePeOSDN8na&#10;JI0la1eydbzOjUJmJZtcykTXi6kTreLpXvl4M7NaCH75fW/68vsf+fCb7nr9bdsP37T+jgdPv/Nl&#10;Z37r5vU/eO3Nz3zwkT/+wnu/+v7Xf/B1t3/o9Xd+5fcf+f6XPvDkH7z1T5/6+N9887GvfPRd73r1&#10;nfdft7O/UO1lvXH7tFd7JOlQ1aOOSsjeiLk7qUDBZ2XfKn9BJhbIeWx5yU6hHgkk7fKrlcPy13lt&#10;laj8quSUx5oPuOIuYyHkamXkX4pLEVfCbUq4DRmfJReQf0wgjoBIKm5JD27pWbgFj5EbOE2kFvkP&#10;EjIcCwiXEguupBxX4UkI4EZDgnL9zgo9C1fDk1toaAUIbmCgBBAKBzC0Qgfo4UO/g56GVBHoV956&#10;iQEqPPyGOlfGRvlt0pKLfpRw2eUfvlwMQba811KQTFW/OWYadY79hn/6RZ2g9pbN+u+9/Povvueh&#10;dz+w9/Cl/oX58HLetFywz6Stkuqaq17wgrGrfq1byctfxHZKhWwlHi243bFudyWdrler/U5nMRhM&#10;tlqzrfbAG4zc/9Aro8nUg696Rb5a3r945uzli0emjwVSoWDYN1dv3ri7f+PuXjebPb4we8els2uz&#10;zcVBJeg1NxqZmdlWtVGUgt6jE2OHJyfckagjHjeFowa/H7AEg+5YREpEvImIwWkx2A0BhtlqTgo5&#10;VdoJt9fabxc6SU/ZqesEnZ2w78Li4hvvvu/B626+bf9S3Ba2TltGrxpVHFWaVFarwe6Xwgl/IKRX&#10;JLRjCd143qpq+e2diJtkliYPFZz6pEWZtqnjpumAdiLvMdbD7qBF2eykkyW/L+ks9wrrpzY7K7PB&#10;QjZcLKbb7Wi16kmnnbG4N50O5DP2kG/KZJgyGE0uyeqS1HrdxOTI5MQx5dSx6fFrlWNXA6rxQ1rF&#10;mEGr0Kinx8dHrz38UrVuUqGbUGinFNpppVqhVGlUKo1SqdaotGqlanJ0ZOzYterpo1bjVEAyllLe&#10;M+tzzB3MbnR8sutgqKELC2C4ZvSjQLaQVyJRIWCkAk8ZJHM3BfIKYsoMCAx6ZBHJVvQ5xH/s5Ikv&#10;H6OPdHJR+YubjSIrsdViZikVa7scWcV0emKipZhenji2rxg/o5k8p526ZFLe6THe67Xc7dLeblG8&#10;zKt7OGS53zl93dhvnD3y3x+wjL437/vO8uBvdtf/9fzJfzqz9yerc880S18uJh7Px77ZKX5/vvm3&#10;O/P/cnqd6w9na3/YK/5gofED+QC4/+3lzrNz9WcH1a/P1L493/zOXPOZZuHZVvEb7cK320UZmoVv&#10;NfLfbGS+Uok+Vgh8OOl8d9DyRr/lVV7bXS7zDXbjJcmxa9Fv2wwX4oFbS+lLmcipoPuUz3I5bHpZ&#10;xffW9ebbTy68fLV9qhKbi0vs4+JO06Cc3Z2f2ZrprbSq683qcjnXS0ZYcos+e7C8JATcismCWIiI&#10;4HxmFryKn3GyWDngUsqiFp+L4ZoqYgQSn0MPKzjA6oAhxCIctAXJ8ELgGA3gTy3NKdNEDDsQoBLT&#10;MUiqaELo4QkrxgpGHtKGmU5sPaCkFUGnuSBGCmRirQKZ/HGxXATA6kYsVPQFonaPV+cQB8BWjWRS&#10;evQKlzgAHj7+69Jr3Qadx6iXzEb53NQ2/KYv4HbGxNPA4kh4eL4bZ6ySXDmvO+91FSh4nFmXPemw&#10;xm3msMsel9wJn5RyO6PDM+Og15OIhPJ+b8onJT2umNMetpr9Rr1Hq3ZoVHbIpiaMVLkckUSsfOHc&#10;rWsr+wgNMYT7ysMz4KLTltBrJKPOB14cAB+cAeu0VnEArFbpNRqdVmPUac16nU2G4am23RKhOaqG&#10;fNV4uJOOz+ZSC/n0YjG7mE/Pp+MD8fhvKg600ol2wJvzS1n0f94ZsDgADviSfm9CHAALiEeqqXgj&#10;k6RtMxFtxMK1eKQZjTUypdlorl+obc4sXu71rs9mNsuFrfWl8xvLW+vzs+vzzc2F2lovN1uJzw2/&#10;Xkf4iCMRFDs+UoWsIBlIVxKJKF/aXr7/+jPM7CQVE1/UY7brpnXjx4yTkx6tIWx2FqVwN5bphGNY&#10;tZ6PL6ddg5Cy4z86Gzm2mp0423fs1DTdwFUp/QtyxhespH/jpqXph07q33qj4z13OT/+mtCzv1v4&#10;y88M/uWp1X97ZuXfv9b7py/4f/qk9B9Pe376FcdPvqj7ly8of/IFxb99afrnX9H851O6//yy7ief&#10;U/z4kxP/9jnNlafdV76X+PlTof98Jv3zZ3L/+kT2rz+Z/NEH0z/8UOVHH5798Mujb7/J//BJ6bYF&#10;04mS8mzDfLHrXs2o9+c82zPOzZ57Z8a/vxDfX8zsDDJrzfQZeb/cnMsXZ3P1tfrcXn9zf2Zvb7B2&#10;am5wfrVzz/mtu86ub3QyC5XQqaXy5b3u8YX0zlxiezZ6YjlxdjNzajO9vRhe6vhOLpe3B4X1Tmar&#10;nz8+W9rsZmeLzPgsnpNLtQjXE/OlnR67v+BqPXZmpf6CqHUtZluP2zcSDvn9zBnPblY6nvPuUTiA&#10;tHtHgPzRX5d87ht1bobt60HrasCy7Lcs+MzzHkN/CF3J2PNbZoL2mYhrPupeCJn7YcsgYp0BwpbZ&#10;oHym25e03YBh7rlDWXVP0sz4dHNB46J8lGuWz1wDRvndy+LZX3EA7FY3KYCEScy+IL4EnJKfvn3u&#10;ddCAeNQ459sqBHay3s2MtJH2rCddq1TJzwqb5eeJvbpWwNSJ2AYJ13zKsygeAhZnvaIQRXPbIGzt&#10;h4bviEYHAYimuTiHBkLDB1IBcfsLkN8pHTC1Ds53xRkw8MuHvpKu5tFWBQjMr4J4gvZX4XlkB3Bw&#10;4vs8eB7Zfz2IA+D/7RhYxj93+js8AJb0JY+u4NLk7Jq005BzGfNuY1kyNUkVyTjr0c979Ish20bI&#10;tha0LQVtc35rTzJX3aaCw1hy2gZO+4LLsehxLvldSwH3csizFJYWQ675gK3vMcrfRQ6am2Frm6vP&#10;WIm4uyFP12tvWLQ57VTMpE6z0i6m1vqN07n4st9Z91jLLnPRbsjZ9Fm3IRs25rKu6kJudW9wdrm4&#10;kbBmw9pYzlNM2zJRc8yn9DqnXElrvJ1oz+cHnVQr5UomPYmML532JYJWn0fvTEqxfqndyTcWm4OF&#10;Rr+ezudCsWoyPajUFhuN06sLJxb7G736XCVbiweSHrPfpHRpRsM2ddZvbmcDC43EXC1WTTgjjmmn&#10;+miZpbbfJZk02rHDYy994eS1LzZNj/osOrNiLOQwRd1W+Z0r2mnKEZfFbVCZlGM27RRX5cg12okj&#10;ToPSbVKbVeNcLeoJ3eRR/dQxCFxGFVeDclQ7dVQ9cVivGLMbVA6j2qAc106NcKuZGFWPy0/fAhS0&#10;k2P66QmDYjITCYY8No9V77boXGatVaeAmCZeu1GyGXwOE2DTK1XjR5Rjh+GmHLt24siL1BPXusxK&#10;l1mNOKrMmil4Th87PH7omskjhzQTYyaVwqLWGDVKzfS4w6wN+5zRgBtBMluLHthbWVif6a60G918&#10;hu2BS62wKyYtk2OqIy+V2Lt6bTGXxW/SBy3GqMMO5IPBQjCSlvwRmzvu9Of8sbQUDpptfrNWHADX&#10;koG5WrYUlcJ2XTbgiLtNIZsWiLmMlIFC2N3Jx1itMvcw8TDfsBhyq8ZiNh2zFMCEJBadcbue/TNX&#10;FiLcsr0JGpVsaZi9aMXaBYxLOXqwrYUSAppwlT9DNXxF0sF+CaDAJorFzf5C9+LmIusk1kCsrjzq&#10;cVY2rJyoBUOBOZLZkVt5vfuLX8NZMyF6qMZ01Kp2q4/G7KrFWnJ3tjpbitZirlbKy568HLYnnBr2&#10;58fnanee376wOQMSE+BMc3iK1RvcADzA4gx70QoCsbyrhFnJBRoJDzzrcTds2djPFCNz5Rhsq1Fn&#10;3m+O2pQZydDJ+KmSD4MDtrLfmnMb6mHnIBNka5d2aOfyke1OcatdAEMVNIslVijhjFOXp38Ov2kn&#10;/949fKIu57YAYLrDLzv2h48IFyRb0qaPmNQl/3MPVeAKnI/+FAgWaq+1SmdXZ8UP1mwnRFjZP7CO&#10;xBwMx2QairUseJaYrEKwHSbQQIxbCA2UNBdVhEP8FE4T3EJzWIlAUEssIIbV7vDVuPDZm2vffWH/&#10;oZsugBHrVxiKP/hTJprH+w2MWiimTi/0ziz25/IJrAMzGL4XuhbyYK/4AV0coMobnuFrBuFGc6Rw&#10;ixoiH1DmYAkOAciU3QBPoOi1z2Rj957ff+SeW192/dnrN5fkz46KD2QOf9EGKABg1hvFC6tzN+2u&#10;icObu84c/+WnEiEQPzffuLMKfTUov+gVDHBqvvvQDeded8eN4tRKnOKLH8QxpJMMrTflYzZCQ4zQ&#10;HA/jMVyHM1GYjSIew8kYghXQ3LC1jFtQQxzALJbSaHJxbZ4kKQ0/vIp0RLSHD1m24vJ3IgkcDGHL&#10;RgXPsIVg60LIRFcSnCEAKLD0ZH0JDeGgCn3IFvxGGemohD/x84nhw4gUoAcp+iD8oacsdiAkCQyh&#10;ByP6NeIgyHjkD+PR5REhYgd/WAEUaEVusNUhfFCSGBTwD0wYUhg04IAmpB/EMKQ52pLMFNABSgoA&#10;VtMENXAvt5iPS9GHVsIK9KGnYBdVUCKXqxig0B8RYAA4sFFkp0eec4tcXAcT+HOL0+BwYWPh8vE1&#10;9BfmoA+3d50/wS4RxWALDc5hRALgj0U0x7FcxTjDlbYwRDfKGE7DG3ZXcQUi4Cz6HR7DA/gEw1ES&#10;c0p+z1wh00vH41Zj2mldrhZ3++35YjbrtrcTkWrIB8FqvXzr/u7tp/bWm+VWUt5tIhE9MQ0p2EIZ&#10;hgCqAqiHRHQDg1a4VAwaUGIaV5BogosYn8VP4XBATxrSrchtcVxEbyXhSUiuPvVE1mVmyKLnkrH0&#10;NRKYWwYucepJukJJH6ftueUZeqLop5DRdxgWxFkUvYwuRp5DSU9klNjuVGlOXxD04M8uDe6/eAo8&#10;9JaRa3TXvihiVNEKcaJfI5RxgE50eXsFGqpuP7l9z7kTnYR/sUT39x/vV15++fRrb7+OYbkatO/P&#10;1jdb+d1emQG5GXWvVFOM3p2Etxp2rDXklMAnxILAif6Le4kOtzgTJxN9kerQIGtl+A5qejFGUaYL&#10;ozzmoxhXBhNUosAIX494uyn5gTn4ExEcLgZtMbxTJsGIiMAjiCrchU/wDEMTsvAGVxzOLVIoExQh&#10;C/6Mn/JLI4YPXKIkahNx4kiuElCRmRiCCGrRHzUYtXAyUUAKVoiTYKIJNwpUMRBhAqZhRTngmi/K&#10;ZzBCSZjgHPhwRRDJc8vJret3Vhjl8KGgSTuMNCQ0uIV4EVk0J3+4IgtDSAOqyCKk4JzbTm7Ta0jO&#10;207v3HPxJA4RatNJxYtn2TAzUtGhwCOCKrxHNwdDsIgInsRkgCo5QMO/OEAjQgZStnrYF3AFZa4M&#10;BQyS9HrkkvNwxiL6CPPa773uFYzG6IbmhJhURNVb9jZISPGvIJyPXQCxGGBdVh4HGGFoDlvGPcxh&#10;dMUVSBS3RFYIYijjCkb8EoS2uBQM6qGnMESYT7ZAgLartTwK4DEyDdeRA2K2Er6lLKrwLQVUQj2U&#10;FDQQE2iaky3EHXrKMKSWPitSi6tICWpli4Z/1YIVQYQGJjQ5QDZj8mfs8RU6ixkEE/CzGH8oo78Y&#10;eUREhNsxhPSmCXZhL8TQQEyWgiRzwOAu3EITFkjIRUMhkZzEBGEgJqM8uYpK0FC71anWwv/r4xHw&#10;gSHMwZA/qIefyQQiTqzBowCU1KIVlDgcDElCGWWEXaI5AEOI0RNibmHClSaiK6Ew1nFLGRE0Bw8N&#10;GOYpBnncIlZrzBeskDGNWmzEFRREcOFMW9gyM9IKcaTQa++66Y6zx0GKvIU/zMl2ch6gCVeSBAWg&#10;ESbTEcDDgVkGYoxikc9UhSzUEBMlBQiwEYlgaCtWbiIDaQUTEpW20FAWi3zw6ACAxDRUokAVVSwy&#10;UgAA//RJREFUboE5bdEZ0wRbFAODJqwN6BFMKzBEw4PEwGrhIqIjwoEm6AABZkJPyFAMVtBAjGLo&#10;jA4oDzGAYgBS8ABVYKAUIUMQZWq5iobCapijP5pDxvDCeMLAwrwME/TkSgZCjFC4QSN0EPzhBhJX&#10;i0zAIWyC2NG85o7LZBRVOFnEglro4YZbAOFDzEcuOlBgBUIZMjwg0gz1yBNuYQ4xQuHDiAoGnpjP&#10;1CxymCwSmQCZ4IDOIihIhC1tUQYCURZ4HAITAOeLHIBt2m2sx+QjcMEBTM5rz/sctUig4HPnJHct&#10;Epot5Jaq1dlCoZWIzZflbgVzRnucRh4SDpFCMBQ5SUF4D6GIJgEwEM4HeBSDCWoIGspYKpKBKwyh&#10;JzSYJprDnDIugkzckiTirB2d4QNDCAg0wC0AE9ISibAC8DnQy4QaEU/FZ2lFXFvN3MmZ2nwuTHmx&#10;ED0919ioZ2YzQWC1klyrptpRd9yiLPisvWy4FqUr6fM+9Cf3bGwSgeOzjblSIuMxNRNI92UlM55E&#10;IkaJPCHKqEdSieUx2mI+FqEtAAFl+gUxwgkCDhwCBywFMASXgsf8oQcSq808sFhJLZSTXLEoYlTk&#10;HIY6Qwf7lGSoH/H2wtJSJrpdzR2vl995313f/sQHf/D5T3z/cx/9iyc/88MvfOTJ97/1ife+8dmP&#10;vv07n37P9z77nh988dEfPf7oNz/5tscfffV3P/6273/6nT/63Lt/+Nnf+f6nfuc7n3jHsx9685Pv&#10;e/13P/U7X37/Ix9/y0Offfdrf/TER//+u48//bHfeduDl286PrvZTs3mfe2Eo+gzNKL2foY1qolN&#10;MSuratCZduhZnjGbMD63E8GFSirnteAr9tpiECMuXHEIvgIwPOGQP6JWlN+VIi+kqcV79CaCK1IC&#10;AC+CTpl8YOwCYAg3nAzgN/AiLWkOGVUUSBuGX65U4VWmLVIOoUihFQ4nHKQZ3IgaDBEkagV/kcCQ&#10;CW1RSWhIq5v3N1HJr5+GQKjRSUdSTmva5QCSDkvMagybNQwaQcOUR3XUrxsL6Ecl1SGv+nDBqz0+&#10;yD9wbv7p997zmUfOPHJ95/pZ6WTLfbIbmklbg/oR3chVR1/06z6bPRFOalTWeKzSn9l2OpKaaUk7&#10;6ZrpbM8Pdga99dnBRixWWF7bzpWqdz3wgD8RXdxZ272wp3cbZ7ZmG916XAqV/amFYmuzO3fjyZOn&#10;Vlca2eSFE9snt5eXBq1es7y+Mr+8tCC5PYqpaW8wZPD61JIEaH0+cyhkCYdMwYDe51U5HEa/ZA0H&#10;bJEgYPJ67KFAJpeUs90wVXZb4np1wWnf7w5u2Tn55vtecXn7dC9bLYVT9UQ25QvZ1Vqf1bbaacoP&#10;suf8a/ngai5wYbZy3/7ydfO1tt9Uc2ubkr7tM+bNk+GpQyWboubUOcd+02cZCfgUibi51U8v7c4W&#10;+yVLnNV/0FVIeEoZRzppCQeckZA/FXOHA3qrWWs2WxxOh8tpMGpU02NTY9dMHbtq4vAL1aNXTR95&#10;4cS1vzF99Cr1xGHV1JGxY1cPP708qVVMyk9uTE1pJ6a1E0rtmAKYuvaoYWLKNDGuOXrIZ1DO19LL&#10;rWxKMtDxCT1TFcDwJUYb+ildWAzggLgFz5VsJPdITjEUk5b0d5YBIj+5wkTMlbCFXvwnUmS7OP2t&#10;Jfy5gKM1/EFgPh1bzSbngv6a0VBQKuUD4LGjZ9XTl0zq63SK6zSTt5pV9zqND7gN99rUr/Tq35Jw&#10;vzXpeoVt6qbxF90y9aJXmcY+lPB/qZr9w6XBX+1t/M2JjR+uzn69XXqimHiyFH+iEH2mlvzBTPXP&#10;ltp/PFv/Qb/8/dnqjzYG39+c/cH6zPeWu9+YqX2tW/pGv/q9hfY3u5Vv9arAd/q1b1PoVr7ZKX+j&#10;XfhKOfbplO99YftbfKZXSsbbXfrzLv2e27DltfaNyopypGNUbPodp+KBk1HfSa/5Bp/hjqjlNe30&#10;O/cW335244H1wYVu5Xir3M/EmmxzUtFePtWMh/NeVyse3GhVmLbwDD0UdzFlMOSKaYKOKUKAP7ml&#10;q4ppgisTKO4Vg4mY6OnOwvM0p0B3Bk9bAsQVzvCEBnoxRBMOCmAA+FBLQyjhz62ghAMBhZJbOAt9&#10;yAFokEgtrVj/i59VmfFZDzCfQsC4xDgDkraQiekADljKsL9Szy5V0+zCuul4JRiOOSSvzmFVWl1a&#10;r1UjmVWSQemWT39V8umvQSe//xkwyV/Y9f7yGbBz+CJohy3M1eWIup2xgwNgyYl3S/IZsDPvdmSc&#10;tpTDGvc4034pG2TtKaVc9jitKERC+eFhKhxCw+8Z+iwmyWz0yF/z1bvAW81etzNModtevOHSHeVi&#10;T34Psyvj88ifGYan2RCwmuTHkYfqeS0mmQPNxbugDx4Clj8GrDXrtFatxqJW2lQKm8UYtFtiHmc2&#10;6K3EQs10fJBLzeXT84XMQj49m0n0k9FOPNyKR5rJWDMVb/3vB8CJgwNgtyvocaNA1OuJ+aTkAaAn&#10;xkblLw1XIsFKOFCOBGvhSC2W6TiDpVBi0J29bnX1rm7nQrtxcnnu9OrC+ubi/PG1we5Ka6WT6eSC&#10;g1xktS7/xiJygPUSq1zCSt9nQUgakB7EmsQgIZmGCHHGa/dZdLgg7HDEPf6o3evTOXxaZ8zsC+ns&#10;RXdgPpNZK6WXi+G5rHMubZnL2gY5VoahhbK/l7TWQoqKfzTvuiphesFC9uh6aeRkd/KmVc0rzrnf&#10;/UDhi+9a+aOPrv/1J5s/eax05av1K1+r/fzJ5E++6P33Lzr/48uOK0/brjxru/J185WnNT99bOyf&#10;P3ntv3368M8eU/78C56fPhb52ReiP3888Z9P5P7zydJ/fqX2n19t/+dXe//wmeqffzj/9Nu8v3/X&#10;xPvvnPzIA5r33K596Jzu+jXlRuPalfK1e13NhSXPpdXE+eXsxdXmCTa/1cpKpb3ZXN7pbK01NldK&#10;8zesbl6Y7Z3tt+nj+4PqAxd2Xn3rmRu2+zuDzNYguTuf2l/Ln90und4u7q4k1mei59arJ+fL273U&#10;WjO63optdZPAsBBfKHvnS9JmJ7bbTXC9uFZ+4PrVF4jXJkety3H7atK5Lh6fBRKONQBkzLYCgXjK&#10;NmBeCliWA5YVn2nJa1zw6OUvoTq1PYem69b3BPyvM2DbXMgx65OfiG37DPLpoKRrSNqmR9MYQksc&#10;6wIeTUfSdr26nk/fF3hA0rZ/GZzKOpReXSdoGoiHgJOuZUAcAAugnHKvZaSNrHcz7VkHKItjYPBD&#10;ykWfvo0+QXM3bO1H7TNAzDELJN0LCdf8wRuhA6aO0BlVhQKIBg7Ogw+UFEi//Klg+f3ScD44AD44&#10;r/3lo19AHP26NRVA4H8VRO2vwvPIDuB5574H8Dyy/3r4Px8Ay29+9puqQ6h4DSVJn3drs3ZN2qXP&#10;uQxFcQDsNXe9phmvaU4yzIdsqyH7svwladvAZ22yAHYZs3ZDwWxsmE1di7ljtXSdlo7L2vHY2pK1&#10;GbA3PcaSS5Pz6vMxWzXpqsWtJb8hk/DUw66KZM46dAmPKZWP9jbmzt1w+t5qei7uK7tNEYc+aNcF&#10;bFqv2xSKOpOtaONUf/f8/MlerBbT+xLGQNIU9E1bnaP6uEGqSMlBsrzbXrhhfe/C0tZ6vZNwetKS&#10;v5FIz5TL3WyuGo/PlSssE7f6/ZMry3sLs/1irhzxl2OMiP6sz1EIufJBe9prjtg1Ht2oefJq1ZH/&#10;MXXN/6U49N+0I79umX6xS3utR3/YrTtkV19lVrzEZ9c4TSqjakwzeUQ7ddRhVMYDznImwtWinTSp&#10;xwMuk9euV45dO3XspXaDQj1x1KxTGJVTI4eumjxyrc2odpn0qsljFo1Sr5rQTIwqJ45qJ8fkh3qn&#10;J/SKMaNqRDVx9fTIS1Tj1wDTI/K//IyqCe3UyC+dAXMdUY+PaibGPFY9tQbluMOothtUuulRwGnS&#10;WHUKs2bKpleKsmbymGr8iG76mEU7rp06DGfd9BG9YsSgHKVWshl0U+OyMqPHpo8dmTp6WDFyVDM+&#10;oZuaUI4edVp0saAn4nf5nWav3ei3m4Bc2O/SqyW9xm/Sm8ZHjGPH3BqlXTHu1k4EbaqwQxOwKuNu&#10;czkmvwI6YDZ4dNqI3R6xOd0ao1tjjtikmD3gM1glg8quGvXop6JOQ8xlDNt1ApKShVsg5bVSpla8&#10;ApplCsAMxJqDtQXrD/bSLHrEaoPFDcC0lHAYuELAWgQCj3rcp5ti6hILKZCiCfMZqxlBz8YGMoAy&#10;cxs07KAA1rtIEeseIZ1NAgTwgTOLM+ZIkHBm9cNMCZ71E0gwLH0A2gpuKZehkw6m3LqIVVEK2brZ&#10;QCvlFSe1GcmQ95uLQWs16gQ/U4w0Ep6kS34xC3IBCvDBIswUGMThB0RTZk+IkgmHju09HGDYTvua&#10;SQmA22wpmnBqymE7bLcH5fMbgwubM+udPCIWK4nVWroWcqQd2tlceKdbWijGOglvI+Li2k36ein/&#10;Yim+3siCB7lYSs4XkoPh8WfZ78y6zCm7IWnTR03qks/Bml78mt+IeKtB+btKKIyT8TZ+YK0gNBde&#10;wkUEkUUkCwvWEHgS07CRCELMGhckBlKGHgeKRSSsYCjKMBHc2IGAwSEsU9jHnlzsCV/hHPgghSqY&#10;40OaExeAAjRU7c21AapwoEs5KsCtGmPDjOjtbk38mrw0fGemOOrealfE79ft4UspxSNuWN2M+VlJ&#10;n1rqXz6+Jh5lRhDJgEVYBzdUQihqg8d8oDZ8YBomSFlvFE/MtG7cWX3Z9WfPr8yKp4XwJ64++H2c&#10;29nhUS4KoEZ/+NT1ZqtMFBaKKTAwQVW4Xd5e+dBbX3/n6d3F4ctLoYEA5aGH2/5sGxohGm4ipt3U&#10;c2+oPthyoDxq41s0Jxa4F9+KridCWf7FETIegD+CYCUUgyFXlK+FPCQDcjvJEG1xESKIGiEgJeB5&#10;//VnXnbj+fPr87JDhvsTsX+gjALHh8+j0OnYfBJEYgqSvY0IuugOKAlb4WQ05wpnXA0giCZivyo2&#10;rjvDT9jSH8UoQWqJLEI6bSkASKcs9kWiim0tqsJZ7KYgYBBAOiB2SrgLBchn9kLiSBsOiIMYZUTo&#10;SQnMgQN4eMKfJBc/olELE3wCE/DspjAfP6AhtWLMET8G4Q2iQNJSQHO44QdkIQUO3OJJBCEXboDo&#10;F9dtLWE4asAQ113YWLjr/IlbTm7RCg9AQ3xhAj004goZQEejVqQB/FEAzrDCEJEJIFEV3bzayU4y&#10;ulQpzORSOY8j67Zz288kygGJ69nlefmPz9XiDdvrb7r/7ne88mXnVugjZTjDQTABYAh//ANzROMN&#10;4RAwxALFhFdRBjwFriIoOOSmExs37K4SAviwDQYYgkjLg4M6uqo4uKUf0RcYsugLZxb7d5za4UqK&#10;is5CulJFf99olrY7VVrR3cSxDazomJRJbEYDMp9OxABImYYQ0IS+gBREiP/KvObW67/4gffQqWkF&#10;58LwoWShA01Egc5IN6Q5QMehCyNoqZyazUUZeLc7dOoEg/Nur1wPO+fyEW5vPbEK/vxK78RMLec2&#10;zGRDM3k51XEI3qCPkFEEF2dSJriUcRQgd9vhTwB0B8YfRB/vN04v9BgiMEeoIc7V0I2yOHUDP5OT&#10;/1JANsJNOJ/0QCIMYS7yGTwYygBqrDWKp4ZvsBcuLXrt+ERIwUwM3xs0X3fHja+/62ZGvLmC/H8L&#10;4kh2wQS1STz0pxcgl/ynAIYE4Bb9BX/4iLM9AIbc4nyMIkBphxG5xAsA30s/dz5H8oihgzzhlisd&#10;5M5zey+/+SLTBz1XGEhVwWsnJXAC3AgcGYLyJMaBRMo4Cv74cLmae/zD733lrZfQf70tf7QSPclY&#10;WDFB4xx6+m2ndxjuIMA/1NJrMApbRBfDjSBRDPUoAyLPIRCq4g1u8QDXg/mRnoI4QUYsCCtjERbd&#10;c/Hk/dedRn/UJidvPbF50+4azrn5+DrZjlHoj/IQ4BxoqiGPiCBscQIciAXMESFiysByZmWG3T6A&#10;DpChDwQQ0xChKAAGesoiATCHMq6gV0K/0SqTDIjGXYSeAgqghniWmnwTEwfhowyQMCgsXoNB98Hb&#10;+J9spAdBQ5WY8mBCQ5DMNbSiz8INu+AMnmDRip5Ic5CCA60GWfkPZ6hHd0Bn8pkrPkdtvC1GJDBY&#10;KkyjCt8KApITAsoYRVixmqgR1oubi7iCqOEWYsGUimnkNsMC6gkFMAS1Ra5SFiaj8/5cB7ZIBBBN&#10;bgDIxZMkP54USYXODO/giQ63iEMHOg76oyrE1NIcJdGBMrXow/VgUoAbupF4IveghEAIFbMMc4QY&#10;IsDAhCtloo8CTBYkA1f0gRueQWcKuAIMeDDywBL14o0HL59735sefudrHiS9ySsASsjgBqAJQg/m&#10;X25hhTOZQFGMW1yKRZgGT1SCRszXogl8ABRmSsIJVLFmgwZzQAIUUBVlAOiZ7oVi0GMvbJGFAsgS&#10;ucoeAQPBiM5IW2ZhEh4nQ4NugiEqIUUMREwx8KFHc4t08dsrtZBhLPy5sk1gc8F6g80FoilAKQwU&#10;OQa98IYYkUSCwQGgjBQK0FALPWqAQRwGstR89JFXv+G+28Dbp47iDWyEFVKoxWmYiTPREHo44ze8&#10;hK9Yn9C74QMwj9+4t05SoRithCEiMbjSChMo0xb+qAEGHcBgLKkCEgwKc0U6zXGX4ElCwvagLVZA&#10;BoCHGFlwEHqCRBOMpQxAjLFcKeMWyGCLjQA0SKcVZVqtt4vtVACjiC941GslYRJ62eXrLm6sLFYK&#10;7WR0kEkvlooLxcIgmywyWQ/fEP7wnTe++vYbMFDSTPj102iIFPxGLVfsQoSIERIBFMYQ/IlFYreC&#10;LGpREjVwKQCSKiiFMmhIvsEEVhSwBQLMBI/CGEiO4QooqUUB5JIqAG7Eh7Ri1qA5fhP5OV9KlP32&#10;VsRV9BiBTsxTD9qBjXomaVE2w86FfGQuGwLfjrp7w+1bPxs+udjZ6lUqYba6JD/rVSZTKWxWslUE&#10;k/fJT1GXghjr6GXDIkVxBYAhSEdVNMRS4QHKXLnFCsykIBKeUYJsZ5ARyQkTKAFswQpsgVi2zqFt&#10;pgP9ovykLKKHz21b/bqJetQzW4idmGlc3l66eXt5t10ueSyu8UOnB+0Pvu7Vf/fMV3/2o+/+55/+&#10;0ZU/+8M/e+JTn3zba773mfd/5QNv+cJ7fuvrH3vHX3z1w3/3jU/96ZO//51PvfNbH3nzU48+/JVH&#10;X/NHn3rH3z/9sX/55mf+7qmP/umX3v/3z37yE2+5/54Tg1s2Wm+//+I3Pv7Ov/v65/7hu4/9xTOf&#10;+Nqn3vXJ97z6t19x433Xrd98YmaTYBuOlQOmesRWC9vKATPb3vlClC3wRjN3cqHeSLjEt5PZyA93&#10;6E4ciBOIbzPB0OdIOk1Zj6Mc9FZCDFDyn+0AnIZbAPxD0PEJQRcuwsmU8SRuFD0CX+F2gRRRIFUo&#10;4HPyDVYiLiI0iBZNRH8R0cHtAAS0goB8JsFoRRn7yCgymRwjaqQWTeDM7EDU2AXTBG6QzZXSSYcl&#10;47bnvS4sittMQYPGq51yacbNk4ctU0fMk9fqR1+iG7nKPH3IZ57OehRnu6533z37tffe+fm33fBb&#10;N8zcsJw+O5c+PV/GUY101KJQHHnxNS6rx2L0XHv1lHra0auu5sNNw7Qn5i14rBG/J3nyxHW1Wu/S&#10;5Vvd/lAonZpZX5zdWjx363U7l/YNTks+XorZ4iFr2Kl25EPphdagniksdroPP/iy3ZXVYiI5qDc2&#10;llbyybTPKZVKFaPLqfe6TQGvOegDDH6fzitpPG57LBoqFblqvF53JiPlcqZw2Bn0JSX7fDZ63+m9&#10;G9aWaj7JNTZmOny0FYkvFli3NB6+7Y53vOpVNx4/nnY5bBNjrFdPzVauX6leXqkBLzu7/MjNJ+7Y&#10;6i7GbSXTaN0+1fdoSvpjsbHf7DimdtPSfNgYUL8451fm48ZM2p6rhhm5jHGHLR/SJfyWXNyeSRrD&#10;QZ3LobNYtDqDQqVUadQ6g95k5qLSKI4pR18ydfg3pq79NcPIC9WHfm3ypf9t6ur/rjzyQtXISxQj&#10;V00cevHkS18ydfXV09dco7z2iObwMd3RUdOxcfPImPqlV7umx+NmXdKmXS5FX3vr2VfddKIVdxb9&#10;NgYW1m+M2EwTlMXER5ZyZbwiPcT4Q1kMVuQGWQSSW5KErCOrmTfJPdKMWtIYempJMJbECyV5aQFl&#10;rxDvFxPlqBSyaiImNZummtc5Hw/PhwItq6Wi1cqvgB49clGvvsfruFdy3OMy3+c03m83PGBRP2hR&#10;P2RTvjlkf38p8ns5/2udqnvV196vuvYNFuXbHfo/iEhfquf/aHXmL4+v/dXxlb/YXPhWt/RENvzZ&#10;iPNLCe8zpfj3Grkf9kp/stD40UbvB1szf7o7/8db89+eb361lX+mU/reQvs7g7qAb83Uv9GvPtst&#10;f61dfLpV+EI28qGQ+21uw6tc+jucujN21YZDs+Q19L2mvGk6OHFNZPLallWzHZVOJYNngs7rJeMd&#10;AcvLCpE3LDQe2Zx9cLFzsVXcqWS2m+VmjJ7uZj5iZKAfpRym+aL86g4cJUZR0TGZR3Am/hdLFKYb&#10;ruDxM75leSn+6CmGXDxMW7o2PZ0uLHquGL1hCA2eF3OouIUPNEz0jC0ElBUavR5ZYiASYxGjAZqI&#10;MYFWcEAKyqAYwzscIBPjEgWuAJwhIOjIQk9uxYwmVkTwhBI+/VxkoZxcrmXkk8VCphqKRGxut9pq&#10;nja7dT6b1isOgOXTX7VLr3UZ9fLndc1G3wGIA2DxFmhAPPsrTn/FAbDXVfC6Sj53GaAgnwHbsy57&#10;2ucphPylSLAS9OU9zqTLHve606FAzu2Ew3Onv1az12KSuALjoxqfFFcpzE57kFvJHT17+vLG2im/&#10;lHU7UoA4kZW/MWwLIxo9UcxulcFmCZiN8qPAOq1VpdTLDwE/9z1gs1plgqdy2mLQecyGgMOKGvlw&#10;oJqItNPxXoZul5rJs2tJzaQTXfmZXbpXuJaMNZ97BfTwM8CI+8UD0GHUttu8KOlxyW+r9noSAoSB&#10;GBsOFMOBMgCraKwRiFUsmBBolBv7y8t3LC3eMj9z3dLsqeW51c3F+f3NuVNbg82ZYjsbqEXczZi8&#10;9SCO9GuylBCLdRE5Q2IIINwkEhlLbSksFcLeXDhYjscbmUI1lk17Yil3vODLBA2elN1fDkRaiVgv&#10;HWVZMsjJv3JDX4xFWpn0UqtyenXu3ObcciOZ92lnC+6Vqnu97lyuWGYzikFqYqmg2KtNvu065+9d&#10;Nn78fs+X3xD99jviP3xv4h8/XbjyVPWnj6f+6dOuf/yE6T++ZL/yrO/K16UrX7VdecJ25RuxK09F&#10;rjzu//kXJOCnn3f/+BO2/+dDhp99MfjTLwSufL1w5duV/3giduWrqSvfrV35VvfvHl94+tHGe+53&#10;vfqc6v7jytvW1Of6iq3y5Immdavq3iiHNmuZ3VZjp91bq/VX8o0znd6FTvtcq7maTiyn47duLj1w&#10;du/0bIsFw0o9vT0o7i3VTq42T6w2dpeq23OFE/OlMwuVE4P8Usk/SLsXyv69fu70UvnsSnVvNrfd&#10;S+0OMsdnslz353Pn16ovCFkXfhWClnm/aRbwGWcAr2EgQNL3PXr5uE4G4+wvQ9C2FLDO+8yUB794&#10;GrjvMbZ9po7HUHdqK3Z1CXCoq26d/Kpel7Y+LLS9xs4BcMs8LsCta/4yCAw0fnMvaB2EbDNDmAuY&#10;59AWncO2RQFCf64R+1LUsRxzrgAU5CrbHM1RCfAOdQta+2H7TMQxyxXgNmCRCdDQo0fu/6aMRw+y&#10;hZLA8zBCfxr6LW2fuSEZax5D1a2vCKDsNdXl78UO8QdVLl1Z3P4qHLR9HjyP7ADg/3+E55H9V0N9&#10;6IGO8AMekwGkoeoz1/xWGXyWstdc8hhzLn1m+LbXtFOXd+tLuGIYgq7P1CfHAhacP5C/+GtrB+0N&#10;v7Xks+YlS8FprdqtTYelZjdXHcaSw1h0GjJOfTJgzgTNyZg5nbZlcvZMzpHOWBJJcyxsDEcsbJsz&#10;rWR7vb12aunk+Y0z59ZPhi1ev9ERMNnjTm/GGygEI51sYa3dOz1YvGVj/3RvqWCTvOOqpN6SMdl9&#10;k4qoRj+XTJ0ZzJybnTnd753sdpZz2bLHlXJYYg5rPRpe7zZ2B525Sn6QSy01ynPF7GK90MvGonaD&#10;Rz3h0U45FaPKQ7+pPvLiIfym5uiLdCMvMoxdZZ56iWX6pZbplxgnXqQ59muqI/9NO/I/LNMv9hiu&#10;9VvHtdOHlJOHFROH1NNHLQb5k7phvz0WcpVyUadVY9ZPRQIObk26SZ1qVHKYHGa91aQ1qBUq+UXK&#10;EwatwqRV6dRTU6NHlVOjetU0ZfCU1VPjWsWYy6IwqY5oJ6/WT1+rnz6snThkUo64jCqjYtw4PWmY&#10;mtBPTugmJrXjE+rRMfXoiHrsiHjI2Kwa108dMypG7bppj1lDWTN+2DA9QjnoNPntBq9VF3AYJYva&#10;ZZo2Ko+yXoS5x6yK+xzpkMcwPWZRT9m1apNiSjVydOrwtcpjRzUTo9Mj15rU43aDgivMHXqFZNK4&#10;9EqPXmkYP+JST/kMap9W2YiFVurlQsjl0h4O2kYCllHJcCTiUJQijrTXzIbBoZyIO9kyuT0arW1K&#10;6dNZwma3T2/yGtU25UjEoY+7TVbFMb9ZlQ+5fCZlzGUUh765oDPtY8J/7lSYhY5YyrCeYI3ChCR+&#10;XvFqJ8W/YsVeCKBKbD4hCJlU0LC9EZMWUxprVrFY4VYQsyqCDGKxXuHK2gVKljLwhID1EOseREAp&#10;bmlIc2Y+FtCsxqhFBEiYw1ksyCiznIIDrNhyL9Uyg0K4lfI2k5J4DFe8jTkjGeR3cAUsxaCVzZLf&#10;MB40TcoF/XRg+DQz3GCF1WLBh/LMzazJwKCS+NWAvTQiymF7Pe4GqlGneLwYEe20b64cO7vWe/Ud&#10;F9/+6rsfvuvSpZ35tXZuq1s8PlOtRZxszpixbtlf3ZutlYM2oBKytxJSPxsE5orRkwvNO89uXd5d&#10;Pj5T72VC1bCrEZPaST/XUsCedhm4gqyEnK2Ej838IBdhV0+kUJhIsXCkjKoABQEsHVhMsMDFFvYe&#10;3HLFTApbvdreHENEmSpWqDgckynADVfQFobCIYSAKhpSC/2J+Q7rVMEN5vDBSygAGWFlLQuehmAA&#10;QiOYEGuPetylHMWNRFAsegjibD5xYW3+tpPbxwfNStCd81i7qfB6s7TRKoNnIQtyJhcfZGNU5SUb&#10;rNBB7KbEwlokElKQhZ5coREbLazoZ6Iss7jCc6mSbUR9rXhgpZYHA1v2TpSRtdYoogm1W53qyfku&#10;V0Tv9OoCT1n+Yb1ekJ8fysXvOrv3shvO3XR8/Y7Tu5c2l+CPktQuljPyeXNQ/gQLrdqJoBBNE66Y&#10;gDjUO4iOrN5wH4I/cZq8nRu+r1s4E+dgDlYXvHb4zBdTQCcZEiag2Ga7glbiqT6EUoUC+wtddh3s&#10;asRPD3Db7FbZ1dx+Zhc8EkVQxNaCMrGmayOLULIGlSUO/9hBc8KKG6kiXoBIM4ACACXMEQE3mBAO&#10;RMMW0YgTFoGHHlu4iv0q9lKGJ9JpDg1NIABPHz+9PEAN8SMXeCKIDoiAnh6KDgjlVvyETR6iJHFH&#10;ScgooBUiMJOGuzNNkfmwBQRPaJBLxqIk2gqtuFIFE6EJ5sD/7OrsycUemQZP8MQIAjFw0QQdYIUy&#10;YIR16IaSCKUh0mF+1/kTv/Pah3739a9EHKMTDeEgbIebMIpwwA1luIUP3Ogd4eE74qCEP8pQoIpB&#10;kiSnNmY1Zj3y18LyXhcb3W46zoaGazXs3+612P1SXq6Vdvrtc6uLxQDqyV8oZJTmChNEwBZ34Xy8&#10;h39QRuiAl7AXcUQNgAxDUIACeuIHvCT6Ow1pDpLaos9BVov+Qlfa7tbISdGz6G4kJ7A307q8s7o/&#10;16FHiKSllm5Oj1iu5khaUld+tXIhyVV0FmpJchIbGpK/jCHs7RNBugCC6Mvkv+gRENMTX3fnTacX&#10;++CRAgae3DKkoBL0SKFKdJDdfgNBsKKKkXazU5rJh3uZQNKhYRC+uDHDlYF6uZa69+LxE3N1RuxL&#10;W3ONmHt/vgHgE2zniqPwAPmG63AjPiS+IsQ4Ga+CJHDyfz4yUexFDazDIkTL72Hu1lAGY7liC7UA&#10;zsHJNMTPSBExgjNJKyIFf5F4ADkjj975BMMUDKshD8wZeYgIQwRskYvrzq3MvvcNr/7Q295wz/l9&#10;PE/fvHl/89L2MiKQhQihM6oSdK6kJbfiipQbd9dwFM6HP9wQ0UtHcCY+xCiqzi7PMAYSCGKEUBSm&#10;LZxRGw50cMZq8k3IvbCxAB4CMkckFU1OzLZPLfQwgYjDHJ74AbVBUkYoPsRFUKLGvdedYtqirchP&#10;9Cdvr99Z+eUezS2CIBPdBxrhUhwovAceYhEyqnAjNPDEpaeG7+sDT5kC8YUDrVj84B8KCBXWUQWg&#10;sMglwocrUBsMfgaJOXiJ6JD/YuphJIczQwEc8AmAaDQHCUN8hXTRDREtpBB61EZ5alEbAA89PkRD&#10;geSWkUe0RRBJhVx0oFeKW5IEJ4uokRWie6IwNMK3QnMIRLpSxZWux1UYwhW7wBAaWGERNHADwJMb&#10;MIQMApF45AM+oUpkMtpiCN7DIqxGc5wphiP8CRIMdgFi5CEW0NMKA/GPmLmgvO30zkM3XSDHoBSD&#10;FVJIv5v3NlAMNQB0QBmMQme6PLcUMFmMGLQSfQqvAhS4RQTDGrLQjejAFnE4871vfM3LbjyP0PPr&#10;86Qx9KjHOCzWG+hMAsAQGykInigv+hFxgQkZzi2GUKYJSDGYC9up5RZxENAQAojFuogFkuiMkDF9&#10;gAco0AQpaAuexTC+xS0wF7M2BZpAI5KcMjzhQxMmNUyDCdrSGZmemKpoQkNhOGUawgF6kGhICGBC&#10;K/DwIc0QJ6wAREcAiapcST+cgFwUkzQTzDiA2BHgutfccZmeiwihFXyEu+iGN53YOLc2h0sxnLbQ&#10;wBmGCBKimejf9OCd9FMaMjOiKhiImSgRR/gQgbZwhhidYYKZVGELHCjAjWBBAF54XvgK/eEmZFHG&#10;DwAF0RDlsejVt9+A5jRh+Qpztjmo6tNNcQVJRLAFvIgCzKPD/8uiIaMQaUPyIIK1BGXhXvKKVjBH&#10;Lhj4gERJwRBbsAg18KrwHpyxnTLuQk/mcXSgvz98543kHq0QChkKA2iCjXgJJAVuBUb4hDJuF6ri&#10;EFEWBDiEVkiBPwXBTY7dQqedjcRdxphTPu6Ckt7EePLQ5Qs3Hd/Y7tZn88l+Kg50E9FWVH4DDdrC&#10;nxUX2ophE8BkVCJq2CUW/9yCRDGhJIAyYugjVwkWKqGAUJtb4oLOsCUNxGoQL+E3mIgrZBRQGwIK&#10;uEsMHRRoDga80IG2XKFHOlmEkiLrahF32qFvxTx5j7ESsJ1eaJ1ZbHObcxviFmXRay77rRmnLu3Q&#10;NiKuhWJsrZ5hd7Y7Uz+11N3qsQzId9JoYqtFPVxjNk055Bzk2VG6c15LO8XmSP7QCXKJmvAMBoLB&#10;XSggACXJCqrAYxQgCPAMQce3Il1pCKC/6KrCItaHkn4i4tRmAtZs0FaKuNrZ0HyN6aOA9FLQkXYb&#10;0aQRZygOoXnRa02YNDWvcymXPDvbfvUN5z737jf/9TNf+o8//+6/fv+ZP3zsQ1949I2P/d7rv/S+&#10;N37xfa9/8oNv/tYn3/knn3/02x9+89Pvfe1Tjz78+Lte/pm33vvY2x96+n2vf+YDj3zizfe+71U3&#10;vv/VN7/vVTc9+orLH3/zA09/6M0/fOIDf/LUh/7y6x//wRN/8M3PvOeZT7zzbQ9eP5NxlX26asDQ&#10;jjpm0t5BytuNu2cz/tU6uxWS3L1Yje4MCoNcoBQw16OuZtzL1MnaoxkL1MIscvzNaKQRCZd8bGGe&#10;exELXsV1OBD/4Cu8ARJP4iX8g5e4hUDkCSCcRraQG9ySHhBTJmdYOdBnoRcxAi84cxXcSGAiyJVa&#10;GlIFK+gpwIpgkaukkxjlCBZCoaQ5QyKaQMwoIRSOmDRpp5X1PJBwWYNmnVevcusUboPKqppQjx2a&#10;OPTisWt+c+LIVcqxaw0TL5amXtD2X33TavjdD+19/j33fOytd77m8ubp+eJWJ5f3WnKSM+3xGEYn&#10;dKMKj95hGNdOX6Nwaz2GCVM2mC/GS+V0bWfzpM8bjiayI5PKpa2djZOnvMl4fW6mPNt3R2Ltxkop&#10;NZMKNI68WHnsJcpGfsAEHpGSE4en84nC1vL2+sJGOpIZvXYMiISiXr/kjUjeuN8dkaw+u0myW3xO&#10;R9hv8Xu8maTe656yWW2JmD7oP6zTaawWn8VQCbheft25d7/6oZddujCbTXmnpqpeb9xgmEnG33LP&#10;Xe948N7bdjcXcomAaqIWsO33sytlabPqv2Wj8YoLK3cf751qRpYTloLu2o5jciNuXvZrWoYj2zHj&#10;A0uVV2x3+n71TiO0WA1mY5Z42h0pBT3FiKeeNubjjko+0Kz5CgWjyzcxqRofmdZMaxUKhUarMJu0&#10;LrvBY1W7DBNu3VGP5rBPc8ijvNqpeIlTcbVbfcijPybpx3y6CdvoUdfYmDQ56VdMRdSqhF6XNelz&#10;Zn3DY+kEbDvlxHVz5YfOLtIX/uA1Nx5vhJsxecJiBmTYF+MV+SDmPjLk4JZ+LZYl0DDKCRCTu0gw&#10;JhSqyDESWwBlspclDWs8uJH2M+XUQj3XyUVzAUfMok1YdRWPfRD2zwZ8BwfAm4qJS0btnW7r/R7H&#10;y/2u14Y8r/U5X2nTvdZpeoVp+o1u4x8UIx+tJd4Rtr3aPP5Kw8jDhsmH9RNvMCne5bV8Mh99Zrbx&#10;J1vzf3Ni7a93F78/U3+2mvxaMfZMPvpsPvrtSvKPusU/Wm7+0Wb3L04s/NWJ5T9aaj/VzD7bzv9g&#10;qf292eZ3Zxrfnm19Y9B4pl97qlN+olX4Uj3/sUTgXW7Lq02qOy3qC3b1ulXRd6q6QUvSrgwYx2wT&#10;L7Ee+820bmIl4tlLhvb8jrM23Z0B+8uykftKiduKsesKsb1MZCXhXyskB8mwvJEsprqZaM5rT9jN&#10;XIVX6de4ix6Hl3Aj3RMMvsXJwnV4mI7J+EmXZF0kvr9AR8bP9FYmHVYCkEHP8olbPE9ciCyt4EYt&#10;VSABWDFigIe/kE4BcQLPuMFQAJmgYTChSvCHEhGCUgw4iGAqFAsMMNyiEoLIFniCRD3mawYilBzO&#10;CPJQuVLPskTfaNdr4ajPYHUqzQ6NQxwAW9Reo8ojDoCHj/967NaQzRK0mPwCxOmv0y5/1vfgAPi5&#10;0193Qv4GsLvo99QCUj0gVQFuxeugQ/5KLFxLRBuRYMXrlg9uIQ74Mm5n2Onw26yS2eQyGhwGvZ0r&#10;MDGuNhnlE1zKep1NpTSmU6X9vYvxaNnLEtuREM/XwgEFxIH0L06joy5HxM5IafQadE6VUq9S6oZX&#10;wCiDwqxSWNVKm07jMhsCTlvC55HVG571NjLJXiE7W8rP5zP9ZKwZDVWF2ugsn/66UoiWn2C2xRxW&#10;Wa44AHY5QuIA+H+9HXpooF/KDiEf8BbCgWo4UvOGi45A3sVGOblUr5+dm728snjj6sLZnfXjq7OD&#10;pX5lfa6y3s8PStF61CM/3TGcO4ggmUCKiumG9CC4ALlKx2eRTHoQ8W4+ttqttrLxXMCbDwarsWQj&#10;WehkajPFTjmczQfiaSmY9HoLWBsPVhP+Ujw4qNU75UYtW6qkc71KdandnimXypFgMSTvUBZryfVW&#10;Zq2RnM37WlFr3Ts9I40sew+dSI7f1je/etP9xpOu37vR/4kHYv/4qc2//GD3L3+/+k+favz0C52f&#10;PVb/2eeqV57I/NsXzT/5kvLfv6T5jydNV55xXPmm98o3A1e+Ef6fn7f++GPGn37WdeWLgX/5uO1f&#10;Pu742Wf8P/6I9B9P1n/8WOXPP5b7/u9nvvmezBNvSX745eH33BF8+QnLgyek+/ZCd+8mbtlMX7+S&#10;PjuXPN1J7eWTp4vFG9rtU6XifCCwmUmfbXd2q/XlXHGn0T41v3hmaeX43OJGb2at09/s9dhuX9qY&#10;vby9sN3ND/+f59/pli6s967fnr240d9fbG71S8DubHW5le3mQy+IOObC9tmgdeA397xG+STPPTxt&#10;FUd64rBzeLTZBfzmgccwIxlnfeb5gHUxZF+OOFejrrWYez3l205ImxHncsA6LxkHbn3Pqe04tS2f&#10;fABcdWjKVmUBoOAx1H3mlmRseE3NgLUTsvfC9hmulP3mrmR4TqhQQJyzAkIHlAxY+sDwHLc7VLgj&#10;GbriBNFvmvUaex5dz6VtcRV4dP5lfMgG5XNHvAASkR51zlEACXiNSJerxHHmgQLPcwgKCB3+d/hf&#10;B8Du4fkuIA5u/ZYmeECcy/7yYfB/CRyc+D4Pnkf2Xw2/cgA8PP31GMoBWz1gqwLyUa6l6DFlXIaU&#10;U5+0quI2dep/nQGbiCz+lAHnBKyNoL0WcrJxKAad2aAjH5XqIakWclXYQPktaa8hJukCXq0vZgrl&#10;XbGmP9PypequcNnmrdi8NWcgb/NVfbHVcvumrRMPXXfTrcf3Z9JZv1pV8rqrAU9PfiFhZrNVpFec&#10;W+7ecWLj/PxgPV/s+IMNyVNzu8oOa83t6If9180P7t3fumNndTkbSegmQ4pjUfVYUDkW0CmcitGY&#10;1ThXzDLHNOPhkFHrVk6GTOqIRUvV5Iv/x8SLfs06ccSlHDMcu9o0flg/dq326EvVR6/Sj15tURz2&#10;6Mb9lin96Istiqslw0jQNhW2T3vNow71tYbpl5h0YxrlyPTEIcXkYZ16zKib1GvGwagVx1TTRyfH&#10;rhk79hJuHVaNxahQTB5NRAN2s0GvVthMeotBOz0+Mjl61KBRHr76KsXEKBhqTTq1RjGpnp7QqyYC&#10;bq1kmwKCbnXQpfVYlG6T0m/XWdQTFvWURf77kMI4rdBPTmlGJ1Ujx/x2Uy0bq+fiHrNGM37Yqpl0&#10;6BXizdLcmpRjYbellAxBAzTysbDHmAjYgi69TTfuMauKCX+nnKG5euyITavwWc2S2WicnlQeO6Ie&#10;HTFMTRgV4yb1uGbyyOTRl7DcdxlVfque1b9DPQmELHqXeso+OTrIpfC2pBlTHXqB13xVXBqVTC+x&#10;q1/oMx/ym0fsqmvCNmUt4W2mwlG7yama9un14f+XvP8Mt7QqE/xh/tM9trYIFBVP3jnnnHPOeZ9z&#10;9sk5Vc5FUUUskKiCIiioiARRQRFUxAQiICKo2GqPoad7Znp6Ohvbtrt5f89eWG3bvhM+/D/M+57r&#10;vta1nnvd684r7XWevU1mn04XtGi8Bnk7F+3kYy7taNpnnSynAmbV+RvffMiZ8duo+03KsO31r6Ki&#10;ZDMkdj9UxCubHJU5eANsXMTmw6UccquGOSbRRbqcsGjOdz8PAk/foEEhSpY6sfsRImDFtsarGWUH&#10;wy5HHMwoRRO7H7bIrFWULIHsgWji+ARnUbJYis1Q/6hsrUXdU6XoYjPD2jZZCAPttK8SsVMpBi0p&#10;l7YQMANJpybHlJeR+rLososC4IBiYpN9YLbLhgxNEIFEIaWbCUn/zR205P0mgAqcxU//Sv9s5TfB&#10;c7oc2ztdW+0WZipx6o2Ya61TWG5mOynfZC40nglUw/Z61MmxtuAz5TyGtFMbMoxmXLrTGzOf+tCd&#10;bz979OBsm80Bx7nxTGi1XVxu5qcKsdlyklLcB1PZGK+stAoQ4BBxthT7WkxAf/aIGMIju9jNyQbu&#10;Zd+J/ifX5thPsN0Eg0sB/CbcTheQmAlDHmECB3E4IeJEijrAfkVsWdjawofdM0j8Aw2i2b+yU4ED&#10;BIDgTAQ5VIPEk+QGm2YO2JDBB80Xa/mH3nXrc5/86NvPHO+mwuWAsx7x5tyWTjJ0fGl6tVXm5E+9&#10;l4tXQ27pI93+DhhjYYtucBbbcbRFFhaJLT6tSESBrMs8U0xtjtfFB9acl5BS9NnFZQOY+UoWKWvt&#10;ymwpLT7bWmlK1yrirpdKI+qDmKMFNOID9L2TTXrBuRJ0HZmfpJUKnKFHVSpIpBVbIIYtePHh+HJD&#10;unTBY8L5VHgU5hAIMKIVzQUBFTQXH+LDE4A/bAteGxKFWyipwx/mxxanLt9a4gBDlIk7ZxWCLg4S&#10;uIWIkNjw5/yA02gCj6MICgdURFOhCXrCzfAkZ+gCPTQiNyip42oxNmGCCAh4JB9Orc+jM4KQDsMT&#10;q7NEmVaiTIbQCxBsSRVih+EoABJNxLGKR+jJEDqiD480QUkTnJGOUJSECY9CKwDRYosMK3jCClV5&#10;pK8YtlDCFm70IklIP9IGJcFQR2FBhuH0uqL/C9b4kF6IA4Q4YQiyMI28El6lAhkKMxeh2LVHth65&#10;511XHVxnoKEJJmz0L5OYTESg6QL9ofkJFAYjMpZBBDdcRCsVhhKTJLLE8AGDu4gIBOjQTcc7qVg7&#10;GW3Gw+JrGFMOS8Jmouzl0zmPg6ZWIpJ2WiFjRW4lpXepAVhRwkeoit+QCyCUJuElkChJ0IkRhtPE&#10;PIBc6lghfAhQAcSgY8iQeFsTjaV6AWD/vVDN1cKeuEVL3h6em1jvVMWIoCRXGRfgOaBSksmMRDFk&#10;GB1UOBElbfqU3cCgg5v0xl7Ux9BjHAEMWICxwDAEzxgk4SkZqnSJmtQMTKRTAXN2a/nKfavoRhc4&#10;iDECMXKpoM+B6c7eXv3ckY1WwlMOWinP7p1/xxVH9k/Xrzu6vm+qdvXBZebqxXp6a7JS9JuZxqcK&#10;EfFRDl4SpzVGLrm03P9HAQG4juEAkhDjIuxiQkPb80OY6YVJg8kEDI4SMwMewF7cSMKI/zwg7nCD&#10;vxiqt545dnpzEdEkGzlDExFBGTpiCLME8wzGwgS2TAtMd1SYKDD/zObS1QfWmeXw8GqnAn86Em7U&#10;E9mLOeSACK7IeSq0UsGHxBTm6Cau2NGWWMBfzJlCcyRiJnE5ODdOYjNmmUlggvKIQwS+wgox1iBg&#10;kCIUR4m7anyCtiQD6UEO4C7iCB7nEEparzuy9+ZThy/fWMR2mDAM1/qv54qBAzBqEEpQGK1CeVxH&#10;SSAwlsFOhY50x2R0Y4BDT8Kjm/g8BQ/wePvVlzGFQgMlStKKCFoBgoJQhgycaQIgI11xLO7FG/iE&#10;bEdh1CbNhKOIOHW8BGAUmgNEGaEMcKQwUeMioQPMGey4BTytKCx8SNToJWZCIRpiuoBkJOJPFIOP&#10;NN/2lwOxeCEaBUh+UacEUAZ/oi2qkjaMULQifGDEfz4JShEFMeIA2PII57ce28/IIiVgS+zoSNCZ&#10;BMBgIMwZYhAjFyYMcKKMUWhLLmEUGqK2yDqQKC/8L4JFVoMhChDjB+EBulPyiCtuOHnwtqtOQUPE&#10;8YYUfbcF/TEEoSQPKhEFMQuhA7qRReiPMgQlqJPDmb6CGxyEXDBMiWLjRBqIJKFkCSOfcTIqAfgZ&#10;JPT0pQKgCeqRGAAVgRSpcnxlRrxKglHkJKoKq2EChjmWEUGFgDIn04oTeBRTMftkTIYYDWEIHrUB&#10;NCTP4XPdsX10hAOZQF/URn+hOU6DjDqAFIhR7NjyNFmNCR71CMwxH5WE4WzOhZ9xBWNEpJZwCPwx&#10;EDwc4EmC4Q0w4NENYmyBPxzoIr4AA4XhgD4iOWFLMtP36NLU2X0rECMUDrTCAbvoSOrSBd3QFuuY&#10;P9GcjjDHz7SiKmxRCTVE7CDGfCqUmIaGmACSEhp4imBRIgIkLoISuYhgF4oIVBKawB9KfEvJKBMm&#10;0AQGuRDDgaTFWLiJkw5yA/0vuxYVuFHiE2E7PIX+aEIXrMYoXHHN4U1oiDWGwzlsUgmVRPSxVGQg&#10;csUWDrXhTwkGSjigIYohBT4YAn8OX9SxF4fTBDEJAB56CEASMizC7XBGYYg55vi0Y+SASEh6YSDS&#10;KekLAdpSiu0TlFG7Lh909MqppY40f+KQiFGVcZpYcHNsgP2uVtjbiQTaEV8r5GuGpH9vete1l7/1&#10;xAE4YyM6MPdSQTehNkahifCeiDg8RVCgQSg+oUJ3vAcIDYVLcQIVWumFzqQcBmIIJpMDoiP5Bis8&#10;jDhch1EIAkMJiP0P4jCN0X3L5UfhieeFr+aq6YButBFxJixKn2pgphDdGi93kz4wRa8pZVMHtcMR&#10;w1gz6lquZ6bzEY5vCTvuEicdafUPGmRs3sazkiZOxR7MnK9lqGc9JlzKloARRJoJw1EP5VEYMjC/&#10;BYQMEKMYEA4R5tOROkbBhEea4MAjJhOpctxdCLvqaX855o279bmAfbIUL4SclZi7kQrWUr5SxJ3x&#10;mZNu6Sa+4nGkTbqc1dAOeZsBd9llXiwkz+1bevi2t376/bd/66mP/ZeXvvBHX3jk8w/c8YUH3/3q&#10;kw99+cHbXn7krj9+8kPffvz9n3731fecWb/v2gNP3X3995780NMfvOVz97z1lY+/99XHP/D0B2/9&#10;3D03fOUj7/z2Fx74T8997PvPP/L1J+996TMf+N6zH/3YndfM5F05pwxoRS1zxcBkylNwaYpu7UTK&#10;2UpYOmn7idX2rWe2jq+wSfbWo3a2YVm3kc1SJxkeT0en8umZQr6TiBc8jG5pLhW5RNABEkMsKOQD&#10;DsEtDFsyUHz4AAaf4zRygGQQHaEh8egLBg+TTucHFI/QU6ekTgW2DBwRNTBitiH0BIUmkXKQifAJ&#10;QU7FIK5GAQYslHREE2ioe5QjUZMm67KxdY87zEGT1qNX9n/abNhuUHn7bzioxob27Ni269KLB3e8&#10;cWzbBbJLLrCMXtBOqK7Yqt97y9HH33/jFz58x51XH71iY3qRsZ9PLhQyRbvNunOHcft2+6gsYDC2&#10;0jnl7oHRS3cF7C7Z4KjFZN+ze9jjDal1Vq3FZbD7ZXqbK5J1hfLR+LhSGU3FZwrZBac973WXPY68&#10;z11wWBORQNFmCmpltqA7mYlVvPaoUWMK+R2xiD0StXs8BpNFbjDJ7S69L+Ky+2zBdNjqc1r8zlAu&#10;pXZZdyhlbr8v6XPpd11a9rmv2rvx3uuuOXdw32w2ubdd399tbjTLpxdnOmFP0WFcYFPht81kAlWf&#10;xjb8+2HtJSfmcrefWrx8vri34j8xHm/ZBpejujPt6Kmab8kztjequ3k6++7NzlbGedVi/fBUqZJw&#10;ZHOBXCsXqGashaS7UQmOdwqzC8XJWV8oKxs1Kga1LoNTpVDqtAqX3RALObNRVz5sLYVM1bA+75IX&#10;3LKiR17wKYp+dTGgq4TZXdgm2PNEfNOxwFwyuJwNrzFFlKL7KtFzy41Tk+m37Wvff836o7ccev5D&#10;1336nUePT4TTVjlRZu4iT0gGaYT++j8LSVTSjxSizuTDnoG8IveosNwwzzPhg6EvCcaUTp0Eo5fI&#10;ajIKhkzFbMyghP9EMTHfLCy0ikwCDJZq0NUKenqRwITXXTPoCwpFUzZ2yKw7qVOdUI9drpbf7DDf&#10;E/XfFwnc7bHeH3TfZVHdY9U8lvJ/phh5IGh5t3kEeI9Jfqdh7E796HuMsg85dU/Evc9XU9+aqPzk&#10;6Prf7l/6m42Z/7E08cN28ZVM6KWY56Vs8LvT5e8vtf5878xfH1r80WL3G83st9r5/7zY/eOe9EvA&#10;f9RrfnOi9rVu+bl28elG9ovV7KNh33ss+uu1ssuMii2Lctw0VnGoKhGrRbvbqN6pGrxIseMP/Mo9&#10;4wHbcsy37DQtjOy60mW5NRM9x/Ys7D6eDp2spI/Vc/OcZ6WvovFy5Cl47ZWw9PUAGbclhX/6/3uN&#10;D3ERXsWHuI5RjxsJDUCdQcrwZFFgEoASJ9OLpYHQECAIAMYs8wOsiBFDGwyhJASXbSzcef0VV/S/&#10;4F2sdGwDIIAVYaLCXMScDzEY8f9VYhKAGIAAnmKyYqby62SUIImp2CoAKMNGha0Oy4fYapIwtDIp&#10;wQcCSnJJekHFa15qSP8TeWBmshaOutQGu9zoNXpdWp9V4/33F8B2a9hqDpqNfpPBJ17/Fd/5fP5V&#10;YHEBLN3+9i+Afa6i310LeOoBTxXwu0tgvIybgHSNmow1I8GKuAB22RM+T0r6/me732xy6XWv/3Cv&#10;AK3GMjqittt8CrleqTAMDym3Xzq4vnool2kF/Vn6hgK5ZLwaCRWc9ijK/KYmlP1fFPYbdE5xASwb&#10;U/dBK5fplHKTSmEeGzEoZGat2mk2BMXbun5PNuAtpBPtQpbz/EwpP0U9xmZN+vnemtuRdtlT4t1l&#10;cftrNUmesVn86I8VHlfU48IJMaddejMYGqctDn3/wpgyiRN8/qIrkHNHyu5g0+FtR6OLzcaRxbmz&#10;qwsnjh44Ptttl1L+asY7XYvN1lO9fJQzFMlAoIk+QSQBiCnDnCQhi9ioEFNyCST5SdIu1LMLrXwp&#10;5grbtBm/XbrKLpfq6WwhksgEIhGn12exBhy2RMCbi/szUXc84DIpNRGm9Vg6HYrHPYFcON4tlhda&#10;rZlabSKfb2ekF6IX6oXVTpVj7Eo13/a52i7rVMC+nvZvZpyzAdmkfdu0881bsW3XTSo/fkX65Xum&#10;vvWByZfvafzwwzM/eWb+ly+n/+lV7z99y/9P3/D+8uuuf3jR9Y8vun/1Nd+/vBj4q09r//IJ3U8/&#10;Z/3ZU/bXngu99s3Ca19LvfZc9LUXEq99NfNPz2V/8eXsT58p//TL7Z88N/Onn+58//HJVz7S+dx7&#10;iw9cF7rtqPnaNdUV84aTNdu0c2TaMXa44LuslT4zXjzeLi6nwvvr1VPTs1etb12+srV/cnGhMjFX&#10;Gl+sdfZOds4d2XjHmaMMAU6yjCwm21Pr8xu91uZUe65Z7hZS863K/qW5rfnpyWrxgvPXb78FYVtP&#10;vBcbtPTfy+y/Gus3Se/1uvUTXmMvYJkJ2+djrqWEZy3l24i7V6PO5ZBtwWeacet7Tu2EXS3dAUuX&#10;qf0fahU3vn2QLib95qaA/s1o8/zNKKLF/Wv/7duaXVW1KSuA0Eq6Ye3f1Aoyl7YpLmKlW95/Wzo1&#10;4iXd3y5ff0v1/z14/Qb0/1b4zStqHs9fY78end8GcTUuvbrdv7NvODQVm6pgVWZd+qLPXPaaCnZt&#10;wqaJes3poD3vt2btqphblwmYiyFL1W+s9L8dGigETFWnOuNQJwPmbNxdTHgK6UCxEK0m3Jlmtr0y&#10;vro1s7neXVyuT63UJzdbk0v5yka5frDeONFpn57onp3onOm0Tnea69n00U7zqsW5q5dmT06299fz&#10;e6vpA43skW7+5FTpyqXGdZudcxttNlL7m+HFnLsX8/aiwZVC5sh469hkZ4u5oJTequeOTtYPdUub&#10;tfRUwp23KgKybe6hC90j25SX/KFpcJd9bMQ4sFu7c7t5aMApH/OoFF610joyBMawZ5dDJvNpNG6l&#10;0jI6qt69SzWw2zw2ateo7Mz0Y0MOlTxg1fuMaptmxK4adhlkHr3MY5Ixry1MVvXqQbl899DQNmB0&#10;dMfY2M6Rke0DAxcPDl6ya9eFavWQ3a61WFQulyEYtNvteotRY9AotUqZWj46MrBr9/ZLKPVqxejg&#10;bjbNsuEBv9uRTydSsbDPZXdadJWM/+SB2evO7F2ZrhTj7lom0MxHs2GXenCHz6zXjQyNbt/m0ums&#10;SuXItu264eGww1KM+woxr1MvG9t5oWLPxQ7dWNhpCNi0VvWwbnSnx6RsFxNrM+3pZiEddJiVA/mo&#10;M+rWq4cutmtHiHrEZcRSk3zIZ9YmvM6I02pVyRS7t8t2blcO7uzfK19qkO9xGRUwBDx6uU055NXJ&#10;jcM7LSO7wiZ1zKwN6hQlv3Olk60llZXEYDE6UImPTpaNc01nO2tKuof2zRZuPrN5w6nNRsItv+QN&#10;im1/wN6Ck14tGWhmwqWoJ+rQ95cNWz7kTHktcZcx4TYlPWaBAbIBe9onbSZYeNgMiSWHkr0F+yHx&#10;1VXsgQJ6ObsTdkJUOOpQZ7niETJA7HiYdgUHuMGEYyoELHXQs0litWOPxQrHggcGoM6mh9WODQ17&#10;I3GGpxVKtj4C6AgZTPobnddfoaAOMXgoIeA0Lh3IQ9ZuNjCRD7VS3nrc1U77esVIIWAGP12OUcl4&#10;9BDgqJmKdJDDUdgltBXcWJLRirMcOgDghV3dTChu01SjDvrCJOXSwh9BiCiHbbPVBHgw4kunxTVw&#10;Lx+uR50T2WDKobGNXro1Wbnr+tNHF7vr3WLOY0ja1bSK++Bm3F0J2fJeY7n/ZnA76W3EXJQLtdTB&#10;2SYYmiCj/rYzh245feDATKOdlDzDcZdNoTgYsMdlo0l9/0znA2+7/vDCJJ5n14s5VNg+UqFVbGqx&#10;ixIO2EsvYTL+JwoA3PAGHha7VdzCRoStp3ALO2P2tYjD85QAMYUVxDgKArhBDA2s4INQwRYaShSg&#10;Qt9Ds+Piw/H9U222IEWfHVjqXybtnWwuN4ri+mSlWTp/gUFftGKfhNWCP4BQJIJEEOLIOh6lzVP/&#10;/nUqn1io5tgQwK0ccDZjfvFB+fnrB/ExMVDyOzg7nb9zmshExYfI1MXHyhww4hZtym5oxQNoCAHc&#10;RBf4Q4AtMJ+vZEWlGnJjEQSoQSt+ZnQAOBP1OGPgOpxG/qM5kcKN2AKAxOf4YbGWFxchaNLLxVES&#10;jLg0ElcLSMFF4oN+4QEcQkxxDiFAxPp4bV//R0SIHfw5XvIIHkrooaR+aH7iyGIPlUQaoJ5ICcKE&#10;hpDBk1FAd0p0g4YZAD/TisPRnzoZJT7jeOjdb3v+U4/ceOoQkwldsIvuRI3YIZT0oEJSMTPAjSZ0&#10;I40BxKH21Yc20BkvgYEbrShALwYpsoRz4AMBysOKkoRECoZgAo8kNr3EYQmGVGhCE0pGAR647ti+&#10;Jx/6AMc2FEYHBIlPojEHHaCEP0wQRCmGCXyEW8RswyO9xKAAQKIh+Xmg/yPZPMKEc9rlW0tn963w&#10;CAcspcJhXuiDwmLECYtgxYA9vjIDBzHXCTxsxQBEt0LQU474a/EQQCUfcGd9zozX0UrHJgrpmWqh&#10;V8o2U9FS2FcMecsRbzEgfZEjnDFHjAv4oMkNJw+KS24e0YEKDsR8nEDQkYuBiGbSIEYogNWf/fC9&#10;77zmNLMl3TGTErak3JH5SfHeLSNC3LWQtC888ch1R/YyIsR9khhQoolRAP2ZzaWDM11Sl9xmAJLY&#10;EPAohiFAtpPnWZeZgU8XBhGUYEh4MX6hF/dPVJByYnnmtitOrrUrjAUGKQOEXudbeWSwM+TRBA6M&#10;aJomsuFuOthKeLpp/1wlsdTIrHUKJ1d7N1+2nzl5tZ1frKcLPhMEl61PX3VgiVaRdWLMUieIhBLn&#10;4EB8IsJK0HEjwSXQDFsABcSYRe56p8rkgFZogsfE0AZwDk2EAD5iSJIqYlpAIhlFvsHz/A008SJV&#10;6IIh4jsJHr37XZdvLCKCmerY4hTOYa5DKLMoEqlI0emPI4JOBbbEmqngjnNnkAtGpCj5IJJEklLJ&#10;nlyZRTdChrYw+dh7bidwCN0cr4NEnPQJVDpCmA5Mdy7bWEBJALVhgpdIOTQXwxm/4Rnx7xoIggAn&#10;MOXCjZLZjHmSSfXoQo8IIlSkB4JOry9g0b5ei76MXIYJImAOB5KQknRFbXiiNngAAkY6scCTHAKp&#10;MB7Bowb6YK+YtUSqM35xLDRsZmACT7pDTwiYK44tTwPwgSFjGW5ispKkl9KXrc2/5/oryT28QZSF&#10;FSLzCSsYcT2Pf4iI+OcP+CMRbqKOPoInmjC+mDPhjK9QgDkTY2nFn2h4enNx71SLDIEP0WFawCI0&#10;PLo0RRzJN1xEnt944uDzj3/s3luvZ1BwEsZ1bz22nzQggmiCGuKulMUXV7OcEWLCyiPhIIgMHJxP&#10;UACGDKHBhONL0wwcgRQrDukEN8ykwrimDoiFDwxSkIjf0Bwl0flT99/DtIOZwi60xS5KzKdV2EWe&#10;iFZ60STNMP1EJV6UhBgXgaFJTLlYIVQi1VmUUVWIFrqJ6QKjUBg90Qe/kSHi4gQ+cEA32CKR+Vbs&#10;V4XzAfC0kiG0MmroiG6U4OmLbqQKWQQ9FdTDBADFiAv5c+WBNcyhOwaK5GRcozlNjDse4QZ/MdMK&#10;ofCkiVkXeyGGhkfhQMjAIBflqZONqMSCCGcqLGFoDp6O6MD4ogvJTG7Qizqs0BxlYM7mnMwn03ik&#10;O2RYgSAIGJ4YQh2dqaAVfamjAyWaww09yT1KWkUTlCgGKzoKGjShgjKQiYWMJnrRRSw0EOBVPAAB&#10;reiDaJj4+7/6Dw3d8QbuYpjQhBT6ijAhThgIBhqALpiA/nCDEoCVYAIZzGmiTmh4FIspgMdwAh1x&#10;IGxhDhJHATSRDLhXeBWGlDBBNHWI6QUBcukCT6yjhB5Z8BGPRIqTBcwxHNEYCzGtdARJCQatECfs&#10;IjQkJIKErxCHqhhycm2OVqEYFVEXDkQZmMAcJ4AhBBB/5D23PfCuW0gDlISS1vPEaAWGCswh5pEm&#10;HrELJxMXmIsEoxc6JN2mZjo0UUxU49LRDEomNwZa2e8osRNzWWpeWzPgbrBt9joqXrs0IfT/L5Oo&#10;sY0hBAjCWHiCZ45CT/gA4EWJsbgCv1HibTIZDI5FYToKo6DEM0wdVNAQPB2JNUoyaZ9anwfDiEAc&#10;HPA5NrIWM5/AR8SCSRX30gsg4YXVTL8kGPtYLGUrOFdN9/LRrFsfNctZ96the9Fv5sw1XYwmbCrO&#10;XxzHpgoRSuoc36rSq73ivwMj/bBKs3HeZ4fhZF4aIF3WXGmrIA2xiFlDCYEYkoQGBdAThSnhg6rk&#10;D8AjdTwGErVxCJr7tGPUyR8sxVf4hMQAwEAsxhFIwtTKhOupUC7oSJNUYVeZo1zUM81YqOemqtlW&#10;IVZj8kkFu4XEbC0/k09NJiJ1v5tQFpzmssdWD7haWOEwFN2GWsC6VIm/7dTepz/yvh8895k/ffGz&#10;f/TZB199/APffuLe7z15/zcfe9/TH7z1U+++5ok7rv5vzz32p8888v3PPvitT7zvhYdu/+L7b/zM&#10;ndc8dseV3/nCA69+4b6vPn7XK0/e+4PnHnn6I7e//bKlU0vlw9O5oluWMg/demLlR89/+pXPPHTj&#10;kaXlWrQS0h2aKxycLc6UfIu16EwxVPQZ8m5DzmXsJqUf8mhG/K1oaLaQnc6lK0GWSzWJIZKfxCAW&#10;xBcfUsEbDB9cxxgH8Cf+pwky4UZiAbEg6wdOOuqKAU4v6HkEqBMIKvSlTnfoEUcJRkwUgoAQgKQ7&#10;FYIoQkMXp2KQ8KEDxGCgRDpdiGwnGY6ZtbaR3Q75oPRlb4Be47dIP5Xps5m9DovNpFerZKOjwwMD&#10;u3fuuHj3zjcM7vm90YH/qBx+k12zo55yXn148SN3Xv/Fh+789N03ve+qQ1cvto41UodK0bWYq+1S&#10;B1U7TENvNgy+2akedKiGVAPblQO7zSq1QaVTjGlko0a11uV0ZfyhqjtQsbrLTl/H4Rv3BHvB2Fw8&#10;s5TKr6Zyy6n0fLm6Fo9PeLwlv7eciLVTyXYwULJb3GblgFn2FvXgG5y6XdmoKepRW3V7PDbFnh1v&#10;dDu1gZDd6tAPjuyyuS3lRml0ZE8jlbSNDrdi0RPL87ddcRrzV5ulm4/t++BN19x8ZO/eRrFk19Xc&#10;ptPz4+fW52eSvumce77qT1kHNzqRk3OFq9bqD1x/uBdUZRQXXjOT/fCVmw+dXb1pJnt1O3z33s47&#10;VxpXdHJX9BpXrfSaCV85H8tVc2NWU6I3bkiljancNpXxkmGd053SK1wDF8qcWrd8ZFSjlo0N7zSq&#10;BscriaNr44fmq/sns3u7MQFbnehWJ77Rjm20ExvN+L56/OR4/sq56tUL1atmi9fMF29er77zUOfe&#10;MzOP3rTxyFuXP//uw195/8mX7r/82XuOXjkXbYRN7AHY5zDkSTZSgugzbJl52M4xJYokIYdBMoqZ&#10;iJgf6EJK9yeQf/33AjKKOvkJjeBGFjEbsxNjpmXaHy/EG6ngVCVdiUmbonHOUMnIQjo+FfBVdNqC&#10;QtFRKedH9+wdHTisHD6jUVxrUL/dZrjb7bg/6H40FrrPbfqgw/BozP1UKfZ4NnCfX3+nZfRuu/oO&#10;49jt6sE7tMP32tSPBGxPxj1fSAe+2cr9YLrxt5uz/3hk/R8Prv710uQPmrmv50LPlUJf76S/v9j4&#10;rxuTf77e+9Fso/9Dv/FvNPLfm25+b6770nj12Xbh6WbhiWL8gajnNoPmJr3qSoPysFm94tB2XLq0&#10;Ux1wKhXK7cNjF40OX6yTbXcpB+L6sa7HfCAZ3jSojpm1xx3Goy7LYZ9tf9i1EXHPh5wLCe/+Vn4/&#10;pyTpX1F97USoHg1m3AxM6d+XGZUAzsTPPFJh/DIAxWgVkzCDUYQGDGOc2QBKEQ4ixcpCXxE+5hYC&#10;gfPFzAAZCxMhIJrMMLBiVYIPYWXGhoAlhlb40FHM2MhiemFaMAxsY1pgE4VKMEQfWgFWB7EtETMb&#10;8wwghbuvNvs3uJFUIk8Esq+wq5MKtJN+VuG1TmM8nfUbrA6FKWgN+owhh1768UejyiN9/7PSoVGJ&#10;nwF2mY1+hy0CiFeBreag0x4VP4ULUPF5UqFALhYpJaK1gKfcf/FX+gpon6vMY9hfi4Ub8UgzzpwX&#10;rkWCpYA353YkbWYY+k1Gp15nUasMCrlWLpNe1RW/1zs2qhJ1lVJPRTamplWpMCTjlUgoH/Rnw8E8&#10;EqPhongJWLydjGJCK0lbY8io9/R/99cg+Ejf/yzXy2U6CcakC2CVwqpVOw06DzZKt7nmSDRUziRb&#10;5UKvWpou5SfTiSY6hwNlPycANoauLGXAWwj6ilSwwuuOuV0h8UPF4gLYYQtjl9MWt1ui0iWxKSx+&#10;AtnvKfoDJW+4mChO1jr7Gt2j1erhUnFvs7Z/qrt33/qBpanJbjXVyAcmSqH5ZmatU+LwTlIRPlKI&#10;kgiKjCK7yBwiTgoxzMkNRr0E+dC++dpsI9rMeRoZTzXpzfhtSZ+jEPXnooGwx5YKezuN/Hgrn0v5&#10;UzFXoxhPh7zZUABI+jxJtysX8LcyydlauZmKb02OLzerWZet5Hcenps8u7Wy0WlPZSvNSLYVTk+l&#10;i5PxVN3r6UV8W5XUXNS2mXMdrwcubwdPN52XN2xXtOzX9JRfel/kufsd33ki8VcvNH/+zcmfvtT6&#10;u+dLP36h+OPn0j97IfPz55I/eSb402cCP3829Mtng796xvcvX7T/6knDPz9lee1Zz2svhP/52cDP&#10;v+j/6dPh116t//JrxV+8WPnlN7o/+Vrz+5+Jf+0h+7Mf9D321vBHr8m8/1jo+ln9wfyujdTuQ1X9&#10;mV74WCe8rxo+Nl6+Ye/qDfv2Hp6YWipWF8vV5UaJfS+n4JV2Zd9058T60r753kQxtzU/e2hl5dDa&#10;+ur0TLdSbxaqM+3J9cXVC/zm9u+EoLULBCwd6j5Tq/9iq/Q6r8cw7jX2/ObpkG0u6lyMu6V3f1O+&#10;jYhjKWRb8JtnPYYpl27SoZbArpbeKhZ3t7++/ZWg/67nb14Ai1djxWusjd95AQxGXAAL+PUFcOPf&#10;vYP7OogryX8P/3pT+/8GSLe//3dfAJ+/3D1/ASzugMUry/8OpC/xdmnbTo347u6aUyv1chtK4vbX&#10;oUta1RG3MRmR/ikz7zbFbcqwXRVx61J+Uy7qqCQZyP52NtDJBdu5UKue7s22lhfH1yar0/Vso5Io&#10;5fyxdjq30uwenJ49Nrdwemnpmo3Nmw7sPdJuHGvXTnTKlwHtwqlG7mQ1eaySONnOH66nD1QS+yvR&#10;A9XY/kp4I+9ZTtnPzOSPdaIbBftcXD0ZHAN6obFeWL1UYJcQ6iWCs5koZc1nQemyW98IWOKGYffo&#10;JZ6xi72yS1wjb/aMvSWo3mMe3OFUyQM6nVOpdMhkHo0mbDCFTGanTGEaHjHsHjAMDtlHFU6lxilT&#10;WUblTpXeotBYlVqbSmcYlSl3D+iGh51arWL3Ts3QAAtR3OPIhb3pgCvuscW8NqNuTCbbNTS0TaMZ&#10;9nhMfr/VYJANDFzMI3ijUe5w6MBYLCqnU2/QSt/8rFGO2k16n9vmtpkNWoVeJbcYNS6rSaeWWfSa&#10;QjaxONOb6XWyiajLpo35jLWsp5J2hV3qgE2VDlojLoN+bOfON/8Hs2LYKBvWjaCVWjs8OHrppS69&#10;Vjey2yndTyvNykHtyA5Kr1kVsGnjXkvExaqiCdp1+ainVYhX06G412xW7vZblTbNoEG2I0T4/Vaf&#10;Re02KkJ2Y8Cqdxs0VpXMJB+xa8BYM0Gvm5342C67bizo0EOGoLjLFLHr64lg2mNNOU0FvyPjNIcN&#10;qpzbOlMOH1lOXXuqfMeN8++/fetDdx5+4K7j977z8J03bd1wev7oarmRNPn0O6LWsXrcXg5b/Pph&#10;l2YoZNXE+j/+HLHrUl5Lwm0KWtSkI3XwaZ+V0+B4MdFl+5iWPnpjEWL5YStDhbO0uMrlzCk2JexO&#10;WJ9YmUBSF1slsTWhFDsbOrINYjcDGa1idyU2N2y2WPPYCdEkCOAAK8TRxBaKHRJ8wNAKhsWPDRkL&#10;JEhBDEPWSPZhdEFPyED+WlV53KbJePTi3dxy2Cbe1s35jOKmdrNXaSTcPI7ngqWQtRp1XLaxwHYN&#10;9VAScWysAbHJRrQ4RtIkDm8cKlJO6XukAfGd0oioxZyUi83Mvpm6+PZp2CJ9qZXtFSMzpVjIMFoO&#10;WhdqqWrYPlWInFqbOjjb3Jwod1K+dtLby4epUC43s/PVJJhm3C0ugLtpPzCeCUxkgxC0Ep561Cm6&#10;wHa2HJ+rJDpp6fNBHCs2r+xEUR6fYMU9N1/7trPH2VxSx3XEZaF/F8heVniVEofTZbn/NYYABGDE&#10;6QLDYSvOITSdWJ09ND+BCPBiBwyeUOI0QgOIYOFMwVxsdukOoIMIt4gpvkUHgJ0xBxhgrpw5NDu+&#10;1q5Ugq6izz5TlP6DlYMNZTkg/VSG+Dx6PC1JJPrkIcxRG85oAnLt17/XiFweRYWcpFcnGWrFA+Iz&#10;67zHmnNbqiE3lYzThCx4QgMBosFD0+x/4yXQ7l+pzvdfEUaliUwUgoRVFzGq6NhNhelLCcAcYjoK&#10;nQFxrwMZ4oCC14YhYPAMChMjHIVnxFEBh+NqbMHPYNAfAAklfeEPNxQWl9NL9cJ1R/bedPLQlftW&#10;90+1pwtJkCgPDfpceWCN4wrm42eArIAzIUMigoQs2KKGiBHhBvCkuIGgScQXZ5ID+Blv40aIKQki&#10;xOIIBIaMIqDgGXpUGI/nRyjhODg3LoJOF44rqMSjYI5i9IIPj+iD3NVOBduhxHyS8PKtJZCQ4Qek&#10;wBNxENNLiKYJhlAKZbAOPuDRmYrwIRaJn+JjR4gyPJJ42EUv+CALKTwys0GMZ8BAIJwGK4CK4Eak&#10;xIQg3CjCR6uYpqAEAxP6ojY8hSEElI7IPdb/9WV8i1xoqMAWerQVIxc8SLowPI+vzBBEkQmQIRQy&#10;PABAJq5+q7FgOeIvhrz9W14/j/VEuJGMNFNRWkthXyHooakU5uhrQ7T4bBclkQLgsZNrc+QJIoQy&#10;6AzNZv9lxHdfd/Zd116Ol4gjhmARom89c+xrn33svttuxCiUxLFwQ7HL1uYv31jkJNPLxclMBks9&#10;4iVRz24tb000QIqRSw5TYRzRemR+8gO3XPex99xODkMPfnO8DqW4OhJDVdwqMUKhZ1pY7P8PBJSc&#10;bBloIKEn28XgpfXoQu+Oay5/4oPvhTnjlFEj5g2GBvRML/SFLfQQo+1yo4iIXj7KgVn8Cw5Tbi3i&#10;YKJmyl1t55l1p4tRgArz7WI9zWRLE24hmXELtuM6Bo6YUUmzff3X7gk3gLcJHLOisCLrMqMJ+gi1&#10;kzY9+mAXijGuUZU6TkBD8oGMgjkOv+PcGZgzNMTdnkgY2JJvcEY6mhxfmr7+6D5CwJxwzcGNtMOI&#10;85lnmHAosRG2wnv4AavRkAQmkUSGM6ZIDwaIyHZAjCZoMApDVpqljW4Nl55YnuFYBSukwAoriAXx&#10;ErLgzyMJQBcUwz8kFazEoIA/ckk2wRzO+A3lSTlY4RmCTsjQHEfBkwAt9P+ThlaQzKJUcB3OxBU3&#10;XXaY9IM/8wn84YzyVNBZrDVIxI3owLgTxPRCMboIw6W49P+p5fDC5OnNRZShjjIkP944H2K0xeHw&#10;ZKRgglAbcVSQQkSw6N3XnsEzhA9H4W0CiuboSaqDxEvYgt/wDAscIwKG5IYY3QBqA4g+/4huYtpB&#10;Ex5xF6mF8jyiD5sQ3HvDyYMsx/SCTHgbnTEBwwkHgfj0h+557Rd/99o//uS1H//lVx77CHEniOAZ&#10;LIwyKmQaQIXxgodZR952+THIUJiMwiIxkKHBInpRYhElxDxiFHkFTwDDwWMy3eEDBgL4YPLBme4V&#10;+1cxhzkW5d93yzmyGs1xKX4Q/sSTGI4tgEgbchJDaMXtJD+tOOGaw5tEh1aRomK+wi14G0HCIpIQ&#10;NcgllAQjlBSJRIl6ZO9bTxwQCUMmoAOC8JvIDaTAGf8DVMCI6KAPMyEgiFFeZAgK8EimQU+rWAhI&#10;NnSDEjIEER3WCDjQRCkqAATwhw8EAMqQzII/mQlPZl0qqAEfBOEoKriCfMZLpAH09IIGPEBf+JBX&#10;p9bnz+5bESOabS1SIMNptEKMAqzpqEQTOsMQHRDHKi9mHpRHKJ4R3mBNZ/8PMa1CcyoATQBsCR88&#10;kU4XlgmQaC5UhQMgXMT+mS06NAgVWY1Wgid9kYuesKJESVpxKfQQi7EAMYATmA95pAs0IjrwR9Zv&#10;9hU8hWfwFY9Yx/CBDPXEKUaEHjeyu0B/rMZ1cEAizoGgf4cn/XsoexuYwwQ8CsAfJmgO5XlAf5ig&#10;M4LgKYA6+PNHIZxDL+Sis7CIRyrCP3SHLaxoFXwEW0oIyHwhGjUo6QW9SACRq1gqZgCijP8ZYow7&#10;bEcoXcBTApBRRwRq8CjcRUkvcobhBmfYCoXB4+21yfrqRK1XThVC0tvDOITBVQ06qj7bRMy/US+c&#10;mG7ta5Ym2MbY9WWXmTEIc1zNlMumC8diAimEJujDcBbOFJmAkxGH+TjZPLzDLtvjUg6RKujDjIHD&#10;aUJbDIQMlXgEsBoMeCIIW/jgBBFfzIEA79FEQI8s9qjTF3qkM6VgPqIFHwThVTZC0DgVg7h0IheZ&#10;q6Q4jnHUYt1nP5B2atkSsPSL73ACwwlurVNYamR4LPqtfp2MQ3raZY7b2P06ZyvZxQYbrXjCzhAz&#10;lYJEnCHDWZUTtBYMrkBhPIyBKIYymEOJbxlltFIREeERD0T6VwhQ4nkeRR2AEoegM4bwSMlIwQ/V&#10;iPRvf5Wor5ONLXeq61OtiVIq6bE0mUw41uWi1XSoGPcB9WxkvJjsJMOtkK/qdZbd9qrP0Qp7x+PB&#10;yWS4EXQT4rRFE9XJqBzqNd92av895079xctf/OtvfulvvvGlP//qk//p8x/5+sff9+yD73r6g2//&#10;3pMP/qenHvzR5z/6J1/4yA8/9+E/fvJDrz72/lc+/t6/evWp7z7z4CN3nf3Q245+47Mf/PmfPP/j&#10;7z/73175zDc+e/9Nx+bLHtVWO/nco+//2Q+//lfffvbPvvbU2y5bO3dk7sr9vaVGJKTfEzOPTmZ9&#10;04XQbDE2W0zUw66oURU3aVvRwFQ20YlLqxg5QGRvPHWIuZ00YMSBEY7CtyQbJRgxlVHif5EAYpbA&#10;1dRxJh1xMqlCOMQQFt2p0B1iWsUQgBJvI4IYUZ6vwAfmIqDEAgXEtEAryUbERZRFZJl5CG7cogvr&#10;lGED06M+ZjG4NXKHSu42aCwqhUkl1yrGpO+uU4wqFLKxsZHB4YFtuy6+ZNeFF1/6pj/8wwv+8A0X&#10;7L74922qXXmf7sqNyYduOvXiw+968YG3P3bDkTu32td0ooeLjv0d30RGl3TscSov1O95g3L772sH&#10;LrEpxqxqjVlp1Cut0ruAap9BE9Zro2oU9LUt/q7NP+4M9TzRGX901hPsOX2dTGE1HJ9yexpubyUY&#10;qofCdbenYLe4jUMXteO6yYylFtFsTabO7J2YKHj1w28+tjF5aH1yop4qZ4Nui8ppVc1M1pdnOoeX&#10;l3r5/Km1lduuvPy+t9/MHmlrvHrF1uKZtelbTuz90M1Xv/PywxvVzHwmenp+8qYjG1cfmD+zf7Lg&#10;V0/mXEvV0Fo1+I7jC5tV/1bJe+exubuOTF8zlbx9o3HHRvOKZuhcL3fjfPtkt1Jzms2DO8qZ2PTs&#10;lD0c1vgCg2bngMkpM/kUOo9G6fJa4il3IWyPjuwZlsmHhvZs08l3t4vRI6vdY4uN4wvlq3DgVuva&#10;ve1z+zrX7Rs/d2DiuoOTbz0w+bYDvbuOz3/g7Mq9Vyx/4MzCvWdnP3xu4RO3rn/i5sUv3LXvM7et&#10;fO6OjaduW/3SuzeeuWvrrasJMlzM29LMGZS2FmQayUOSkGngqZNaYh6mzvTIrCuOZuBJJJqoM91R&#10;EZMY0zjEsCKL2PCw1wIJVGJeYLKUZLpmx95JBKeSkZV8ejkZn3A6qlptW6mYHd2zKRs8oh49qRo7&#10;oxx9q05xl8P6YNDzkZDviXT4qXzic8X4043M063sRxOO23R7PuDWf9Alwb0O7b029QMO3cd8pk+F&#10;HV9K+1+qJn80Xfvr9ekfb83/zdr0f59r/XCy/Fwp8NVm9NWJ/A/n6n+60P7hTP277eI3KqlXatnv&#10;9Jrfne1+bbL2pXbxU9XUQ0nvu9ym642aswb1YYNq1aTq2bQVpy7q1LocapVmYES+fWjkEuXYdqti&#10;IKQba3gtW8nwilF7wKQ/ZDcfctsO+B17w87VsH0hZJd+QDFs7yX9M2zk0pFa2Fv0u5l4AfzMwGQw&#10;MvnjQ+FtMfEy9lmhxDaMUckyRBP0BIIhj4cJEBGBgJURGvoyoukoKpCJqMGZNZc9Knt1yOgLIJE5&#10;gTHOtAMNW7Jrj2yhCTwRytKDDkhkHiC47PEQRF8EoQM08IcAEMqQNgAMmY6IOxiIWePEwVNsD+ox&#10;TyPmqUelfyZeqJXaiVTAaHOpLCFbKGCOuE1huy5o1vj0aheg0zgBtdKu17rN/TeAdRqXRiVdCRv1&#10;XtevfwdXAI9et/SNx+FAleUi6K30b4JL0q2nBPlEtBGPVKOhctCf9bgSVvZNOo9WbVOrTEqFTjam&#10;Hh1Rjo2q5DKNSqnXqI3i9lerMVEHOTKsGB6SA/3fDA477RG/NxWLlOLRcsCXQToa2vo/Bgxzryvt&#10;diSl+1dzUFwA929/dedvf2VjWtmoXj5mUMpNGpVVr8Uij9koXSGjXiJaK2THy4VeKT+ZTbVT8RbK&#10;93+9uOBz58T3OfvcBbcja7fEXY6ow45of/9ngKPiAthmCYp3hV9/UVj6VcyYw5qy2ZPecDGa6xZq&#10;a6X6/mJxf6W8f7J7bGX++NrixsrM1Nx4ebwa6+SlK59eXvqpGhF3oky4SRiWD9KPLRwpQYhZMgCC&#10;ThNxD5tl7byznbf26r6lieRcO97MeYoJZ4WdSS6YS3hqhchsrzrTKxVz/kTUVkj52sX4VCU93yzM&#10;NaQfFiGvRFrCnGMRZ2oO742oj5PaqdW59W6zmS3mIplcON3KVmaqncl8tRqK5VyeiXh8Np1aK2a3&#10;yrmtYmItF15J+ZbS+rL1gvHwBYfa2249bLjvOv8nbot96d7sK4+W/8fz03/9Qvfvvtb42SuVX327&#10;9k/fLvzyldQvng/80xfsrz1lfe3z9teecb/2JccvP2f8p6cdr73k/4cv2/7+C7ofP2P+p5c9//Lt&#10;4C9f8fz8ZdcvvhH7xcudX3x96WcvLv/Fl+b/6JHWF+5MfeT60AfOhK5d0J2eNOwrqxYTYwtJ7UbR&#10;s68R3tuKtaKW6VJgqZ5YrCf3TdVOrs3snx9nC9TMpZYnx4/v3Tpz+PjRrYMrsysz3ZnpzswFEev4&#10;74SgqR0wtgT4DU3Ap5e+rddnHvebewHLVNg+G3XOx92LSe9qyrcWsi0ErfN+07zXMNv/keCZPkz7&#10;TZNB47gEpm7A2Pk1tODfh2bA2PAbq4DPUPHpa0jx6uqAW1N1qStOVdmhLAEebQ0kreeV4dGjbXi1&#10;rd8JPl37dwJd/g+h9v9XgGPPh0BgCARwnuDfQsOvH/dqO251y6msOVUSJUH0GysxRzNkLXv0SY8h&#10;EXMVitFmNlgNWpN2ZcCuDLm1kZgjX4l1J4oLU9XFXoVyfqo6tzyxemjlwOG1A6tTC5PVdqdQmqtU&#10;FsqFpVJhpVLYbJQPj9dPTXfPznfPzrbOTNVOj5eON9OHK5H9Bd++rGcz4zpSj8zHzDXrcNUyNO5V&#10;TYW0bfdo0bhjLqZvu4czmrcEhy8Asro3d31DcylTBf0s2pBOHtbLAL960Kvc49fssY9eotn++07Z&#10;tvG0a2si18t5E9ZRj2qXVTbk0WkDBqNHp/NqdSGLJW53RawO49CoYWjUOCgzDsvNwyrTiEqUhhGN&#10;bkgqzTK9YUSlG1LY1fqIw+M1mt16o02lsigULEQeo96ilMv3bDdp5bKRHSOD22xmVS4dKuVjbod+&#10;aM/FJr1MJd9jNsidNq1BO2oxKsAbdWNjgzvUskG32RANuGI+t9dh8tstEb/TrFaANyjGfE5zOhwA&#10;4zBotbI9Qbs6YJE5NHtMsh021R6PYdShHtYNXeozKv0mlUU+ZJYNsgVX7Ng2fNGb7apRw8hOCLwG&#10;OeA3KSN2XdShD1k1bEp4FL+kS5lwm2JOg/TVyjZV2K70GIZDNkU57k77zW7dGHiLfMCqGHSox7wG&#10;VdhmiLssCZc95rYGbFq7diTk0KUCNhgiJek2pTzSN7VKxwmPNesyRwxKl2wgoBnLebWHl5Jvu3ri&#10;wbsOP3DnobtuWr393OId16/edePWkeXcXM1TCMiTzsFSUDuedU6XfNPlcNSuSXrMaZ8VDeMuo7gA&#10;Dtu0jXRIfPMzyGrCP1FKdvIxKiwMbFUBliLWCY464tzCykFJHQzndkoWLfFJhNi1oDAVSijRHGDj&#10;AlAR2xd4ir0LdRYhkGywxB4XMrZfrHxsjNhLIZeNEUcm6OGJCLH7gf48Q056ghs7MADd2GmVQ2zy&#10;os2kpxy2VaOOLqtsMSJeBa5E7O20b7mdo3W2mrh879xKJ1+Pu8RbGuiASmLLhRowhD87KuziEXHw&#10;xyHtVKAR94pLZUQAVMRPCx+Yax5e7IgXi2ELIEv6Mup6OmVT97Ih6WcJ2oXJTHCxmuI0e2Zj9vBs&#10;68BUfamWbkZdEKw2czOFaD1i6+UC85XYZNZf8htTdmXaoeJI1YjaK0EzFQCa8bQXgm7aP12SvrRQ&#10;HDuFr3ALe0r8eXxl5vTmIlbgNxEOzBEhEyHANB6F7bQSO04a7BKogIQbscBwGJ47uveLjzzwwXfc&#10;wC6WXoQShsJRUIpUQQHo6U4JW5oQzeP5HbbYNMOcR/Y9lBDk3JbxVHizWzs43Vmq5VsxP+eWhUq2&#10;FnIXvTa28odmuscWeovV3GQmOld+/etPKVfa5c3+211EinMReyYq4IXayBWmTeUTMGxEvM2oD6iH&#10;PZSw6iZDyJ3OJ5BFibi82wLQBB41wFQCTohpRbFeNgaTmUJyKhfPOIw0gYEePlSgoVc16EJnynY8&#10;ACALMvjAjUcqbLbEoQLDhetE1NCWEudziqOkFRMo8RUHudVmCf5wLnisMFlpFK87vPXMIw9+7K7b&#10;bjpxcK1VRmLKpgeYK67Yv0o+0xGGIocRhxTEIYWjo5AFhlhQktv4EwxdeEQ9KhwnCBAuFeMRGgY+&#10;ZPgcApJHpAcYWqGhQpI4FYOMRySSGwxGkpBecKPXRv97CCEjB9AEJCUchFYIAoRi6AwQWcEHleAD&#10;c1KUOkyINb2oU6In+mAUOhBuLCUVAThQ4klcgXTBn74wgS06kMAMEOwCgy10p69wGpwBoRvphHTq&#10;EPCILEyAErxQT8yTwi4UIHyQidGEOaghTBCHdhSgL24HCSuk40laIYYhrQhCGYwiiJR0Bw/AXBDD&#10;uRT2ZQOuhNsadbDimFNeeyHsrcSDAJWM3wnkgu5ixFeK+ssRbyv5+ilRuizp/3sHiqH8aqeCSjAX&#10;ylCKytl9K4z0Lz36IKdKgggBFhFZNBdBYeZH1UPzE7gU5aUPfCPenMssMpNxyohgjJCxT97/vk++&#10;/865UhrMFVvLR+cnSz47w23fZPPUyuzJ5ZmNTpWxw9BghEJPd8YXQ4ZHJgQGHQnPsKILeAiW6wXo&#10;xfiCBrYw3xqvH5hqA8wSSNk70QDPwCz7HQxeKOkLNwbRfDmDehBAjGgw6+3SRDrUTfom0gFm4PEU&#10;kw9jPLrRKTIbgwSoLNcz7binEXFOF6VfHiWj8CHuInBi5uHx2PI0/iSCIl4i93B4NxXGORjCbIBK&#10;eAmImzXMbDefPHTrZUewC4XPHdp82+mjG90aPJlLGUcHZrtn9i7DAf5IIW0AWskBMkEkHjpctX/t&#10;qQc/cPsVJz9xzx3vvPIU0xcTJnMCtjPtEIjZYooKnsdXl28snlidRTFyFSVFzlPCR2SmSGMxc1LH&#10;loVqTsxdsMKThAOGBIK6eMQopiYxqXKeJGnJVTKEVCFzeETEwblxrBCDCLaUuJGlBKiG3DChOwHF&#10;UXgJWTiE6BO1t19+7N3XXE6wQGKFdBOcCuFquKEzguDJGkcyizFLIAAq+B/83Tddc9Nlh7d6Tcjw&#10;JE14EsA6MeoZaNcd24cywnAI0BwCmtBceAa3QAxD4otRmCOGKiVj5OzWMnkLkNW4iOxFT1yBIdLn&#10;UCE37iLE+J9HBguxEzkDQ0QIPsQan4BBLiVqUIJHAZIN9WhFB4gxGUvxp1hAhcKAUAyarYkGniTP&#10;r9q3+r4br/nyow+RGOQDA4f8B1CSuhhQUK63KzxCwPpLE3BkbuLs5tL+XouBRmhOLE3TBA30DBk6&#10;Eg6MhZXIMTAEizpCCRklA5YKNGtt6QfMSFqswEYiQu5hDi7F28JGzEFtKiQbWU1dxAIypizmLmEj&#10;YcJqbBTTIA5hUoVmsZZHMVKUnMGK44tTAGMcb6MnFdSjjkqSwjHpOh+A89GlKRJDCIWnGGhEBG2F&#10;k5GFFEIARiwrQm26Q0wQ0Z9HgoLzqYMkD4HzM4MwipKwghRMmGPFEIZGpBxCIQMJCHoAuTzSCz4M&#10;E1SlQisTr3Ags4TQB8yd11/B5CySlhJNBE/hTMioC0HYJdQQo5u4EBFMAC+MxTp4ooDILijFUi7W&#10;PvRBc/wjusMfMiECDtAgAm1x75HFHgFCZ/hToRcAQ4gF0BdxVOglWllZhL3Cw3iS0i7bI8JBiQL4&#10;hHhRAYOeABzQhF4wRw1KYQ7MsYK4YBd4ogkGp3GsEJrQBBlC4YB7T63P40Mo2WzAn30vCmA+3B56&#10;99vuOHcGYlgBiIMMVUUoxXQtMLBCEEicBpK+EIOHBoAeJtAAIJECAR3ZiqAbgRMOoTs6iD0PGFQl&#10;M0lXRIPBKDBwY3PFI96gC02wghiAM30hQzRNlDQB9CLc5Co64AH6giRe9IUM9woNRU7CB9tRbJat&#10;byXTK6cA6EFmXIai15J3GJpB+75m4dr1mdOz3bmEbzxgW8hG5sspIgtzpCCaEs6IAyniBRKh5DAh&#10;wwMwBAMNJ75Q/8V0dMDzuEWS1V/m4AYlmouICHvpJbqjNmToLLJduEL4ltkDE8Telb4ABChDCd4h&#10;H4CY1YSQES9YlYKcK6X3bKbLsZlKnENc0qkphaxztWQn46ceMIzkfEbp/3orcQ6VxYC4pLcnHcaI&#10;mXA456pMSuVeIZl2cdpFebt0Ixtyl6Sf3AvN16Svmz5/F0iGoDORwlj4YDiteIxl5fDCJKMGR4Eh&#10;RaEUfoAMX0FPd6wWKQdeZAuGoECbRTmEu9ikTR5bnZsoJN2asQSnbwIasAMJnzXutST8thy7/WS4&#10;GfFX/K6S1yGg4LblnJaUVXrJm/Ur6zRFjaqERcsS1sKrYftVa71H3/XWlx67/0++/MTffuvZv331&#10;mf/2wme+99RH/ugzD3zrsftefvQe4JuPve+7n7r/jz/7wFcfvfM7X3jgq5+464sPvu2Hzz7y4+89&#10;84MvP/rMh991w4HZx+68/r1XHZ5JueezgXuvv+y7n//4X7765X/8r6++/ORDL336gU9/8B2HpipT&#10;Gd9aI9UIWWOGkYJL3wjZuzHfciVzqNfcbFWY8yezMZ92jGieXJu76uC6cCYDGefgT5IEDJlDPuM3&#10;yADhSeFGMS3wCJJZDleTKriUR8GBDMHnIKngbSipk3KUcBBMqENMjMDTkV6QiYCKIYYO0PAIPXiC&#10;RfiQJUm06LIui/TDxhFv0m52qWVOjSxg1QcdZpdZa9apLEaNw2qw20xWi8Fo1KvMJqXZIjfoh+Uj&#10;u3ZfuuvSNw1e8gbZJb/nHr2oFzHdtNV+4u3HX77/hlcfuOErd5x89LrVy+dDp9fjp1aS+3rB2aKt&#10;HFT7dXu0uy4cfPMbRi+5RL5jSLlbqdyj0w5ZTYqA1ZhQGRIyQ1JpSGktBYO9bLBXdOaiSp91eFsW&#10;V8VgyevMSaM5YTDHdMaQSWsOafYsZq2LWftEVHdqtvC24/Ob7VhQs/0dZ/ddf3x130z1sn0zWzP1&#10;gEVWS/lO7V3enJqYqVSOLMxddWDrltMniNT+6ebJ1d5V+xalTXgqdHp5+prNpcOT7cVChpPF3una&#10;ya2pVsq91EptThYaYdNyJTSdstWc8kPN6L6KP6+55GwvfdeR6dW44caV5nLcff3G3Eo5Iw3AkNfr&#10;cZjtDrXVnq51dPZAKFnOZlryIb1it9ZvDKgH1GMjoyq1TDayx6Qbm6imj6xMnFhtX77WPDydOTaT&#10;OTmbOb2QP7NUvmKtdtVG45qN+o2bjdsPtu86PvGeE+PvOd5878n6fWfbH752/FNvX3jm7q2nbl/8&#10;7G0Ln7h+/IkbZ56+Y+P2A6VGUProjPRgyJMqJCS5AfBIGohsId/IEzEtQ8zcyHmNuYs6KUdJAjMb&#10;sBoCYpWHHm7wmeh/KsK8Svd6MlCJeUsRdzcfq0e8eK+XCK/k06vp5LTXU9PparLRqZFdG6rhkybV&#10;FWbtlTrFOfXYrVrVnSbtXXr1YzH/5wrJJ1KBz1cSryy0X5ipPJp2PxSwPhJ1fSLh/VjIcZ9D+36j&#10;/INm+UM29UedmicClmez/ldb2T+da/7F6uRfr0/95db0N7vpr3fjr7ST35nM/WCm+qPp2n/qlF+t&#10;Z18qp77ZqXxjsvF8t/pkNftwJnSH13i1UY4m+02qZYNqyqhq2LQ5uz5o1zrtar1RJlPuGR7dLh+5&#10;VD+206MeKnssq6nIglm/ZtRt2kxbbsum37bmty4ELHMhy3TYUnGoGl7TYlk6SLYToVqEDUCiEZe8&#10;h4dxF2sEI5EpFwzuZQMAniGJ63Agfmb84ljmBLG4EA4CJFop6QgIt5+PC008wof97bmje9lFEB0m&#10;Ga9mlO6woiODHc4svtcc3mRiB8lcgVwhSMwqLPHMMBCDgS11oTOtkKE5glAJfcBAg3ShCUh0hoBd&#10;00w5ud4tLzVyK83Sars+ns6GLU6XyuI1eplBfdaY2xS1G0Jmvc+k8xr1HkCvdYsvf6akrtO4KI16&#10;r3jR9vwbwAFfJhzMR4Kl/o/m1gEqYdLTXwh4c35vOhouRkL5gC/tdsas5oD067wy49iouNmVDQ2O&#10;DQ6MUhkbVSrkGpVSB2g1Rr3OTCmXqSHYvWto184h2aj0I756rcPtjMQixUSsHArkUMNqDtqtYZc9&#10;4XGmvOynnBm3I+20RzVqs0ZtVKtMKqVRXABLt79jWkRTggHfvwN2GHROo97lckSD/mwqUSvkOsV8&#10;l7KQHQeSsWY0VA36yn5P0eeWftjYbk5ZjBGbJWg2uUwGt9nosVtDdAec9ojTFhcvAUsvOrP4G8Im&#10;fUSnD+qtYQvjONz2hXvB4GwysdSs7Z+fOrQwvbQ6O7083ZhqphppdzFsq0Wkr78K9H9DhJxhG398&#10;ZYZjHcElykSWtBHbEkJPSjBd2GTbI47BdGC0kTfNtPzTzUAr76xmHY2Ct9eIN0uBdiUy3c322ulq&#10;3l9Mu+uFQC3p7GQ8M5XIcju92snMVaOthKvoN9aj9m7K04o7C159JWiezPp7uUA56sin/bGYKxy0&#10;ZpKBqW59dXaqWy7G3M5KLNpMJsczqV4u1cvEORi249IHqt1ouBsN9pL+hZx3Pm+ezY2tV4ePTg3e&#10;ddZy99WqB29WPHWv8Vufdv/ZC5G/+kbiZ6+k/vxR608/6fuXz8deezb1qy8EfvJpyz98wfHaS4HX&#10;vhl47evWf37R8M9f1/3qJcXPXxz5xddGfvUN9S9etv74Jdfff839k5fDP/9G+qcvF//q+cp//VL1&#10;258ofPfx7nMfqnzoGvdtBw237jOenR5dzFx0bNZ9cjl2ajF+aDpyfClzdl/r5HpjfTK7OVM5tDRx&#10;cmvp9L7N45ubB1fXtuaX1+cWL4hYJ/s3vr9dBk3d/h2wdFl7vvQZO35TV9wBB63TIdtMxCG9Bxxz&#10;ST8DLL0EbF0KWhaDFkrqyzzGrIsx22zUOhO1TkUsvdfBOvlr/rBt+A3137gAli56gd+6AKYOBry4&#10;ofz1BbB0B+nRNP89/NZ98Hn4jZvd/034zfvO/98H4fxf+/Z/CQ2vtuPVjns0bXzu1khRc2vKbm3B&#10;Zyj6TTmvIeXWR8P2dDZUBmLujEsb9OjDUUeqnuosdlY3pvctT6xO1aZmGlOdYr2Zq3RLtYlqrVXI&#10;17OZTi69WCtMpCMsfhmrNmfVlVyGukf6xvD1cnwlH5yPu3pBU8erbruULaeCsmwfTul3hOUXBsb+&#10;kDIkv9A3/Ab77gso3UO/7x74PefAf/CP/Mek/pK6e2QiZnLKd+oGLlVtv1C962LLyE6rfI91dIdx&#10;5FLj0EWqXW+K2xUHl1rXHl1e7KRDpmHd4Ft0QztN8jGLUk5pU6l8JhPg1OqVuwc0g6P6EbluSKEZ&#10;kKn3jGkGFLohlXLXmGq3TD+stilNVoXeItd5DJaEJ5D0+mMuj0un0wwOaoeGYGiUjcp2X6pTjshG&#10;dsiGtxt1YwGPOehj3ysfHbpULd8zPHCJTsVGVWnWyzxOQzLqCfttJvWISTls1Yy5jCq3Se0xaxJ+&#10;Rz3HAUcb4ujisfpterNqRC8bcOgVUY/ZZ1EFLAq/We7WjxhGdqh2X2SR74nYdfOtYsJt0gxcoh3c&#10;5lCPGEd3aQcvtauGxaUvTYC47g1ZNUGLOuY0lGPebiHeykaqCX8p6skFHQmPwa0fSnr1CY+Ospr0&#10;FiKOsE1LRxjCNmDWSle/bitlxGaWboK9Fr9VnZJ+7dnlNcjtqqGQRR2165j0Wdeb/Z8X5QzGAYyy&#10;FuYoIl/qOA8uxBdbznJkJOcfbKa0M1VHKaSoxbQTedt02dOIc3TRLjWj1xxdWGhxgE/XU8G0z4oa&#10;AJqLS99swC4epW9+5ljoNmEaWxNxkmEFYqshDjMAuw3xT8cgPeoRDrGsSWw72J2wqUJbdiQsY5xd&#10;WcaOLk1Bz9YEYoAKHMRRFmA3LBjShY0OABO2O5TUIeZcxLrI4kcXFBBHJhZCaPAJJUgexUFaiBCH&#10;t2rENZmPcmKPWhUJh7oWc3JWH88FqQCViJ2zPaf6Qwvt99509uT6FEiEshFke41orIYJzDFEqISG&#10;WIeZQkmYT5cSnPwBOHcy/qzXkPHo4dlMetppH3ILAfNkIbzczl19eOXs/oXxlL8Vc292S6fXpg/P&#10;to7MtY8tdJdqaZCNiLOb9FGhBHnzyX2cgghxPWKjbETtLMlL9aS4DC76DCzYVMoBU8aphmCmKL2X&#10;1stLH9bjFvREc2KEZ9hrssFFYTAYxV4T/TEKnxM1ETh2nOKSj750Ea7GXnqBYRdCKcLKRoTd7Tuv&#10;OU1YNybql28tHVueFvtOeMINBXgUm1dYIUX0pRS7WFoFAY/QoOpMOU1HmmYKybVWeaNTpVIPe8Tn&#10;5rPF1GQm2o4HDs1077nh6rvOnd0ar7PbEP+zRncOQlu9JsoQOxRGFsojDrsEW2ELj62YX1wqSJuV&#10;ZAi2U/1LEaTMldKIXm9XqHQSQSEdAjY39KoEnAWPtei1gRStdDl3aPP6I3s5WYkLFUrop/MJlBcK&#10;i0//aRIieEQorWB4rIXZXb7+ndu4QnxqQPais3A4QEWcNCDAaUfmJgA4oA8cqCBuuV7Y7NYAKoij&#10;CT3RajIby3uk71UmjekrcpgEIII4HOYiRjhNfPqJdIhpRROAnShjDQIOmeQPwUVPdIOVYEjCwITW&#10;1f6bHGLo4WpakSXOOfTC8wxeHmHFsYQcQzp1lBEMYYIC5CQ6iMQ4bzLcAEEMBraUPEJM3BmnHI/p&#10;CwceyXPwlEgBI1Qlk+mCAuiGOAjojkqwRSVkYSkZAvCIFNQTjhJShIYisXn062SCD5zxD33FdISl&#10;JOHBuXFUEjqj1eak9IYfdYiFaOEfpNOKx9AZJDQQMAcyMBkvsIUGcZDBFgLGl+hLK5TQo7bkkFQw&#10;H3AnPTYWjqBFF7EbU157PuQR1725oDvjd/JYS4Zb2XgjHa1I33spfdM4NqKPsJEKwFgmmpiJIBQT&#10;4xFBKMCwQgGaMBPp6CyaUJhWzEdPbAfP9CuyHSAVOXiThGQjFVar44tTl68vHFvondlYFFeGt152&#10;hGRmsDMuYiZ1xKAUecvwFInNYJGGeT6xb7IJ5YGp9kIlC3Mw9Do6P0kdepCCngqjgFHMmM27LUmr&#10;jqGKAmKwQLxYzTHAD8+OQwYxoxLdUIYKTft7jalcdLYYW6gkF6upuVIcWGvlD0zVmbGncuFeNrTR&#10;Ke6dqNC62swdWxqfLUn/g49DCBkBwnXkHvkjPrMGg3Okaa2cxsMAcwIqIXS1WUKrjMMopggMfOLe&#10;9zz9sQdOLE2jOaru77XG05Gsy0xfOOB5coZj4bmje8UHmuQASU4QRfaSGwxeeF6xtQxP3NXLxs77&#10;U1za0YoC4mJvqZY/MN2RXtlsl4kdqhJTMQxhjiEYRYl1lPAHSQL0T3oBPFYNuqSPgGP+nMuMqnhP&#10;eJJAQAMgYqaYmspLaQNnMZrIIliJIQZngArAHAJAQxDhhnNOrcwSRxJG8MRpeycaT97/vleeevzq&#10;/WvoIKVBIVnw2lAP5clGQgAHthzMCVQQKuRiCDl88+kjH7v7nexG0EES1J/0yFuGA/lPF/Dog260&#10;CpeKnQ+eR0Na8RJNCMIVSDw/haIAgqiwLJKu2I630R8NWSZQVQQdo3CRuI+EjKBL/y1Bpc8WQBnh&#10;bVSi5BGtKKnjOmSRS5TQ0AX1wJMJqCH0ETMDtoChF4ZQMmRYthhZDEAqCEUNccVLAvCIhqQHA00M&#10;AdEEDeETcQQvrk7FIEJ/chVz6DLPZFLL0wo9jyRb2e+gQl9BAGfyBIZX7l3BJyW/g/UIJU9vLl6x&#10;fxUNsYsoiHwjAShpFbYwsTBpYw40Yo4iCngJD1AXaz1OIO2JO6MA59CX/MEijEVbMof8YYEG0IQ9&#10;A4MCc3A+ZgLlgFN6O7k/wyMazszAgMSnPz+DgTkgPE+IEYdiAGToKaZQmgg9boeM9BATOEj4MBsw&#10;KqEXUcZGJoH9Mx3BFgKkgxfTPskGGZkGElkQUKIbvcTSgFt4xG/kAPyRxVIrOOAK+lJfH6+998ar&#10;2Q6hP/TQAHSnThcIxDBEMejhL6yAocDTi0ekMIORh/gBMkxjliCdEAQ3oTl1AJMpCQ3dKWELT5SB&#10;CWTwQR8xw4BElqBEGeroA2dYUYcPeEq605fQM29AQC/g7L6VO86dObLYw0tiJOINsfpAj0MQBBIO&#10;KCPMpIIU+CMRDtTBgOcRifRCFkj4QM84Yu3GZISiNt4gTMwksIUeP3g1o/iQBQ7pH3jb9ex+UZIT&#10;B6yoAFRgKKxGMXgiApUwH5+AAegLDcrQJFyH4SggAMfSxJzDYQc+YnQwNAQe/mgiAoRW5BsiMB88&#10;ZNDQEWKUhIwm4RzqCKJJeBtKOMONCloRULqjMB1RgDqchckivUFistgXSX2TgYRT+j6qYtg1XZX+&#10;zY4u9bBrisk8H236zJ2AdbOc3FfLzMXcMxHnZjU1U5A+YYcbADchCPMRAV5gqDDRif8MQBYGohtq&#10;C1WhZLCjKhVUpQusCBxk4KlLOvS3tcQOeszEsVDiEwShNkEHjyD8AD0iIBbBAkMv6uQbQwmT4Qz9&#10;ZRsLp9bnc16z9M2xYZv4d2HOd5wQGwk3x8akUxOxyMNmGZWUS0vJ0Y/zJt5rJoJZjzVu05eCPJKT&#10;0YLfQaURZ3Lg9IrJlnLIvdQsnd5cYmigJ1qhMBMFemKXsEUkJyYwllm29va/NgNz0J8MIbgil+gI&#10;DeMUwwFhLMMEJMyX6sXxZKTgthV9jplieq1bQ5OY3UAck0jp3wEn/ba41xKV/medXr5qwF3yOso+&#10;J5WK35VzWpIWfVAjh8lEKj6ZjtVD/pzTlrFbMnZT2qKZygSXKsleOrDRyNxx9vCXHrjr5ccf/PZn&#10;Hv7WEw++9Oi9z37oXU/edePHbr38vmuO3nN27zc/de9/fuHj3/n8g08/dBvwwqPvffWzD/z3r3/u&#10;6QfveOre27792Y/85Htf++L9d66WY+c25177r9/981eefulTD33nS4/97fde/PNvPPPtL3z8xccf&#10;+NLDdx+ba643M82wLW1VFN26Xto3kws3o665ivRaPy4FiKbwLRVijUPwDECFnBHDATdCgJ/xOZ4E&#10;j9vxHvQiYYR7oQEpgsKIEJkmUpEuIm2EFBKAEPAIZwAmYiRCCR/GL+OaeYZ5iZDxiA6CgyAuB1zV&#10;kKcS5Nhi9muVNvmwSy0LmLXFWCAb8acjvmwskAh7A26rx252Oa06s01vdxmsDo3BqFYrNfIR+e6L&#10;Bi/8fwbecIHsDRdYt19Qs+2+cir+0XPrz91zxYsPXPvF+y5/6v7LH75t7w2H68fmE0dmU5ud+HTO&#10;GzcrIkaVT6Oyj8q0u4bllwyOXrhn4C0Dg4OanUP6gWHjmMKp1oZ0hrhWH1NrY3pjAjAYY3pDSKv3&#10;afUeo9HrMFn2TxRnooak9tKKY2Qp5+yG9DnLSDNkWK5EVuvJ8YTr1OrE2a2ZsHHMpxlkAmmn09Vo&#10;rJVItBKsPtLMttjIrU+U9k7XGHrTxfiR+cmNbn08HZ/J55abdbdOVsuEEm7TZCWxMl5mAMYsslbc&#10;sdlKHZnM33hguhvUbBQ9N+0dnwwoT/Uy5zYnb798fzVoSzp0tUzYY9Wb9ZqdO3fKFZoLLvj9N73x&#10;IoPaOLJ96C3/4Y3DF+9SDY2OjY1pdGq1Sua2GXrN3P751oHZ6rGlysFe6shU6vi0uAMunl2uSHfA&#10;a9Xr18u37K3cfrD+riP1dx4uv/to8e7LKh88W73/qsYnbup95Fz3kzdOf/Sa8UfPTX32bSu3bhY7&#10;UelATaCZbcgWhjApSraQZiKLRH6K7CL9aCVVmO3Z+TOcyRZoQIrVmSYwMIEnruOxHvEu1l7/efj5&#10;ZqGZDoWtmqzfxj6ZfVEvEZ5LRid9nrrRUFAoKqPD4yM719TDJ23ac17bzR7rjSbN9bKRcwM73qWW&#10;f9Cmf9Bt+ZDb8Ejc9eXx4jfXxr+1Nv54OvCZbPiz+eiT6dBjEdfDbuP9ZsUHDWP3GUYetMgfdWs+&#10;G7N/tRT5zkTxz5ba/31z4j+vNb83V/zWeObVbvr7k6UfTVd/MFH+brv4Qi7xfDn9bC3/VDn1kXTo&#10;vSHbTTb1Sf3oPqtmwaadMKtaZk3ZZsg4TWGHyWM32mw6jWZUNrJLNrxdM7zdrhykaTYRmrYZ54za&#10;ObN+2WVe8ZrnvcYZv34+bN4qhacT9smYc7mc3GgWpRNikSNGrpWUPqTCOXiYipgtWVmkqbJZZE7A&#10;5wxYMU6ZiomFmFTpQkQIHJESaxNAX2IBnhICyMRkQoyo0110hAmTtjS6+4cs0YuSVnbClOLjTRgK&#10;elqpMyGgDNyIr4gy3ZFOnYHD7AGGRygJPUuhWDj8OplPO0ZH+EwV44fmOluT0hfzrLbrk9l80uX3&#10;6RwegydiT/T/8yfBSuWwhO3mkNUcAAw6j1HvPQ/im5bP/+Cu150M+rOxSCmdrOez7WK+Gw2VY+FK&#10;IlpLxupAPFqOhAqhQNbrTridEbs1YDa5tBqLQq4fHVEODcqGf337C1AZGZaPjSplYyq5jEGn12lN&#10;4gKY1l07B3ds37Nr58jAboVSbnLYgtFwIRmvhIN58UqxpJU15rTF3Y70ryGp09j7rxGb+68aG37r&#10;AphHkNIdsFr61WGd1moyuJ32CDxTiVou08Kiamm6XpktZCfTiXY0VJfugN0lcQFsNoRxkdHgEPfH&#10;1OnrccUBNBHK9H8zOG41Rc2GqE4flGu9GmvM4irZ3E23eyIUnC5kV7qNtbnewmJvYm68PFGLt7Le&#10;WsLdTkrf2Hc+ncgxAgqIBYJkILjgyUZ2RyQASVsMWrJBdSYgy4TkhZi6nDTUMuZ2wdWtBmZbiU45&#10;1P9yU081463n/N1qYq6bywUNWZ8651VXI6aJnGeuytGbA2N4usRqyOKICEMpYCqHTAWfIenT1KuB&#10;SiOYyTmjMUupEJyarHQbpUzUnwh4C7FIPZNqphPVRKjG6b4Qn61XtqZW5qvT41npvw3QvJtxzZYs&#10;a21jPfzGZuyC6cIFB6b+49X7L7rjyqGP3mF45j7fnzxa+MtPVn/2+e6vnp34+6dKP3rY/cf36b7/&#10;gPIfnvX98jnXP75g/eUL+l88r/r5c2O/ekn22qua135kfu27up9/Q/7jr8l//JL2Zy/bfvqy7ydf&#10;j/6PL4d/+vXqL7858fdfm/zLZyf/7POdrz+YfPwdvlNTO05Ojx6bGDnYHT29aL7lePqOK1q3n+me&#10;WEoenk3tm0xsdDObE8V9M/WDc52Di5MXhEwTIfP4/7IMWybCZun3gKWvXza2vb++Bu6/DTwDJL3r&#10;QNwFbMRdW0DCvTfp2Uo511PO1aRjJelcSjgW4/Y5IGab/u0LYENd3P72L4CrgFtTdqlLTlXRoSwA&#10;VHgESdNvkEkvAf9O6F9G/g74LbL/Dah5tJX/E/jN+9H/6+H8ffD/F2i61S2vdtyvHw8Yun5yQ1tx&#10;qvN2Zcosi7h1Ca8xaVcHrSq3xxiMOJMxd9pnDEXtiXK0Mt+c27+wtXdufbrWrSQy+XA07LC5DTqv&#10;See36HxmbdBmSPVngaBObhq4VLPjD40DFzvlu32qAb96MKwfpfTIdjqGL7YNvsU5fJH0dc2yS3U7&#10;f9+l3Ba3jETMQ/bRt2h2/p5m++8bBt5k2P1G8/CF9tGLbWMXW4cvsgxf5Bjb5lLttquGdWODyj07&#10;1MO7rapRu06uH9s1vP0P7doR+cBFqsGL/HZVzGMwqXbLdr9RPnDh2K63KAYuVQ5uVw3tMClHXUaN&#10;Q6fRj40oB/Zohke0I6OaoTHlnmHF7iHVwJhmSG6Sa80KnVNn8ppsTr3BKFeYlSqPyUgXOrLa+G3G&#10;oMMcdkk3tU6DUjO2WyXbTSkf2SEb2DY2dKlqZKdGMaAe3TW0+yKtbI/VqLDp5SGftZqLldJhv1Xj&#10;MsgdujHAphlx6mWcbRq5aMCmjXnM1Puv2I4CUPLIhtKhHnFqRp2aEcPITtXui+yqIfE1yD6TzCzf&#10;6dAMOrVDQNCqTLBy6mUhq4YNaNxlDJhVXoM8YtdlA/Z2LtrJx2rJAH1jTgMESY856tSaZJfW0+5W&#10;zhdzqdJ+YyXhygatMZdO/Npuxm/nOO01qIIWXSHsHS+mswFH1KHv/1SPN2BSujQjHAtZztnAVftv&#10;C+Vc5rhZk7Boc3Zj3m3wa7fnvWONmCHvlUfNu+PWoYJPVY8aq2F9xqko+rTTBf98JTqR8U4Xghvj&#10;hdl6hpm6EvehMyZgC4BEHhFainooMQGjsM5nlH4Kl42LOMCw/2Arw2rEnoNTEHg2plcdXGdBoomV&#10;SexvADZA1NnNcKo/vDAJsFNh9YIJFbHfJZNhDiuA1Y71jJImcRBihWNbAxN2TuH+D/aAZ88k+Ih9&#10;DxLpAg30AH0RDQ0YsW/rZiTgAJ/x6EshK+f2qVJU/B93NepopbwLjTSPs9XE6a3Z6XIs4ZC+QVps&#10;sCipi4M0my3Ugy3MMVbcNVIZz4bh30x6xnPBuVqSshAw12JO2B5fnTw436IJKe20D3EQoABHkbLf&#10;MlOIHpxuHF8cP7s5d/2RdaAd94Av+cxAJ+E9sTRxw7FNypliuODVBXUD5YDx8o3eB245e8c1R0+t&#10;ji/W4seX2ofn6pWgyavaCc2h2doNJzYaMemfx1EVhdGWOlvb2646ddNlh8HgcHFaoAQIB6bN93+D&#10;bblVosLGFzLcKLaYk/2PI9mFUIEeD+MWfMIjxHSn43XH9h1Z7OEl2IpDCB0hE6FEotCHRwJH0Dk8&#10;A+xTwSOIjgBC6Uu5VMuvNIrT+UTZ7yDVq0EX5xbqE+lIOx44MNV+11WX3Xzy0FT/vVvx9bCkGULZ&#10;ryMXhiLBxLaYGKE/muMK8gFDYAVUAk7YdhJB2FJSR1Yj4pUuLfp3t+OpME0ATa3+W8hIF1cpYJr9&#10;V51ovebA+nWHt6gDm90avRarudliqpeNiU/PYQXDuVKaEwiPmCM+bRcEjaj0FZ34DXehMA4B0Ba1&#10;wYDHHOEiLAKwAv77JpuUdMdX4pN6pKRsengemZs4tTIr7mOQuNwolgOv3z4SL/wDBzFYqBAOERoE&#10;ATwy1lCDJiILDWEiXoAYXBxRiBqPqAQNHalAv3+mc3xlBv8LhSmJI+kkNqmYg+fpjixCI0YWFUSA&#10;x1KCAhORdfBEDcEZDJRixqCED1aAgZ6Ybk42SGykcBIWRzWsIxsX+vcldEF5SlyHqvSFLYrRkdSF&#10;DyAkQsNRnCbwaAgenlToKCSSWiKLoIcMKfCnjpKQoRicKakzCq48sAY97qKvcLjIOgAMAB/SEuYY&#10;Qiuai7wV4YaYJjSHp5CLhtDvm26jiUgDmAhNKCdLyUYyUoz4Mn5n2ufIhzzlWKASD1KWon7wVFrZ&#10;+FQ1D3TyyaoUC+nfI+gLKxF68bh3qoUHMAQ8mhNTPEyFlMA/qAQxYUIHumAOTTyiNkrCAQxWcHRh&#10;UDB4SUhynvxkpJDwa61y0qoTA2q9XTm9Ni+G2Huvv3LvROPk8syJpWnSlVEJkM9ktbingWajU2Vk&#10;8QhSvIm4XC/A/PDs+JmNRfIcMpqOLfSQwlijOyBkoYkYuWLE8QgBXQRDQUAvMGKML9WyvWxkthib&#10;KzGmgs2oC+gmfb2s9FowJfjVZu7QTPPUSu/k8uShudZERnoFUAQaP5A8AJ4UMSXbWSnEJzUEmlzF&#10;TJQ/ON1hqGJdwWNFPRTG8Kv3r73zylPYi6/ybgvqdVPSb5oeW55mnYUtTEhvIkVKkxjwJ3BERGQ4&#10;4cD/wl2wxSJmKurMWuJdTx4BZldcRxTgD/NmTLrrQmHiDh/iSIpSBwMgjsUOoCLGDp5E/yu2lnEg&#10;fsPtqApb8JhGNLfG6xBgGr5daUpvZIqRCHO64xAUxhCUxyHCV9TRAe+RfmhLfNENDRFBxFGY0MCT&#10;CL716L53X3M5QSx6beDX2pUpkq1/G8QwITPZKiBL5DAMcYtgjv4MolPr8yQ2NqIAQaEjDoQA+kPz&#10;E0IrmJDqdCSgaI5KYjqCm/AAXWiliUeQwhAwUGKOmJNxOwpjhXgfnRDjDZxDdEh1cpgmyJifa7ju&#10;1//4IlxBHbboTF7hLqTAHO8hFwwEaM62CmIoaYUGnUX40BM8+ojPs2gSA41IIZoAoQbJhj7ogD9Z&#10;j8RaRonCR+cn8TnpQQhKPjvAWkkJB3wOMRUMpCRMRBw+jG74QA9/FiYAKXATQJhEpBiquCLtMJIP&#10;mIOBRARbCMfR/td3YwjeY7CgPKHE+RgFJTZSERMjkRWJJGYejBVWQ8CjiAvS8S3qIZ0KRiGdXEJb&#10;cpX1WhiOE6SMysXZP8ABgINIfhFTJMIN/kQfzuQGWlEHmJzJN9ZBKV37P4yNLaQWIaMLAJIhc+7o&#10;XvbGzKLQA8IEMbWep4QnMYWDsE6YBiV41IAAPNKhB0lkUYM6rcJYWgEoRZaudavwBwMNBLiFLqQB&#10;AA22oAY20h0QFeE6dCCjqAt/oglIkgehgo9QCaTQE1kwBIMgJIosPU8JAR6gjlbQI4iOuIs6OmMg&#10;xPiHeYxY04pEWuFJXyhphSeawxzNoWcPiWmXbSwgAs7wCRmVXs0oTWJEIAv9UQkOxIJeIKmjmCBA&#10;BPyFAkIHiMX8gwJ4lTARF5ggAkr8gHVoAmdBySKIGtThSXfUoCPE2Ii9cEYcOgNUeKQJoTwydTPz&#10;8AgZTRxkWFJFHT4kEnU0FNGELa4I9L8JGelwQK7YjQjDwUCJbriIEj3pjpIQw1CkJULRDTyGQMZU&#10;ACWy0IG+IlWgEYGDJ03gYQIBeDyGvZQwwT+4hRIySedsJOd3hKzasEWbD0hWA3Ol5PG58VuP710r&#10;J8p2zXjAupYLLyU800FrL+xIWqX3kgklEUQcojEfECMLbamL3QWsQOJkIojOmCMIxNwu0h71CBYl&#10;TVDiHJijPI/iohorcCZIeIokRG04i2BBgPm04lK6AzCnFQ7QQ0yTUzEIDYcaTkzS+S4fyfiMYasi&#10;H7T0yrG5RrqdDRTDtvFCuJn21RJugMeURw9ZJca5w1/0u1MOS9pprUUC45lEPRrksZuOU6EJfNSs&#10;T9hMNB2YlX4XmZgiV5iAaHJM5AC6oXDQoACJbihJE4bgJTCil9ib0SoMhECsYhAQ1qV6oRb0tEKB&#10;ms9TcNgqHlcnHpnMJjupWDXsr0QD1ViwmgixY8xHfOmAK+mxJe3mhNWYtJkKXmczFuoko7Wwn3ra&#10;YUnZzRmHPe9xFDzuks9bD4c6ifhGt35odoJZN6iVWfdckrFq53KR1Wr63ObcnWcOf+o9t37riQf/&#10;5JnHf/ilj7/6qYde/Ng9f/vql/70hcde/MQ9n7vvbZ98z3X33XDy0/fc/D9e+dI//PDl5z/2gacf&#10;fM9Pv/f1v/nW87ed2LtZy7778kMvf+rh73/5088/et8LH//Qnzz/1Ofvv+vBt1/9nS9+AvjKIx94&#10;+PZzt53ed+2+mZMLjaVyuOo3Ju1aDMcDIqzCLbhIDDcRepxDKzS0UgeJq8HjUhyIM3mEmJKdvMgf&#10;fM4jcYGVTztGpKhzIBIhE0wAepGcAF0EkhzjvCyYowkSRXpTIaXFBMXgRVWIYZ5xW8gWMiSgU/l1&#10;cq9O7taM2RVDGY4YbGxSwWY+lo96fBa1XTfmMmvddofX7XM7XQ6L2W2TPjfzmbU2xYB17FLLyFuM&#10;u/6j/M0XyP7gAu/IGxbzjrfub336fVc88/Bbn3nwhsfuuuyhtx26/6aDd55du3arc3ymsNlKzOX9&#10;EwlXK+QoOvUR9ahtZJdqaNfo4O7hPQOjAyPKUbVGZtDKrRqZRaewGdVOk95l1Nn1GrNBZ7SbLQGb&#10;5ez6zHjIEhi9JG8eqzhUuov+H/kfXJC3q/N2bcVndgxvyzt1M7lwSDcW1I7WI75ePt8rlmqxmPSf&#10;rC5zJeYtR12liL0UYbYJbU61V7qNlNsRsVl7xcremXnFnl1WnWJ05yUG+aDXpFHuushnGNvsVfbN&#10;VCth89UHZpdr4U7MeP2h6a1OdLbovPLg+JVHewHLHod6R8gmG93xRqt6OGA3OPQqq1a15+I/3H3R&#10;mxx6hVk1NHzpm5Rju/YM7parVTqdJuR3zXTL69PV1W724Gzx0FT26HS6fwGcO7VQOL1UOrNcvWKl&#10;etVS4dxq8abN0q37ym8/WLz9cOHdx0vvPVV+/5n6Q9eM339l94lb1x6/ef3jb1157LqNs71kPSD9&#10;uwm5QaxJLTEBkl3kJ+lBJpASAHXyTXzqRVKBYbkEmLTFNEXagBSTIX1Bismh5HfMFKX/gUDKcrcy&#10;UUwkXMZi2AWebdtcNjER8hX12vTYaE4ma6gV06qhBdXApnb4tFV7s8/+Tp/9dovhVtXo/W77PUbV&#10;+0zqh/yWj8WcjyQ9T7VTr25MPt8pfaWe+3I183w9/2K7+Hwj97mU/xN+y8NONfARh/JRj/bTEeuX&#10;C8GXO+nvzBR/uFr/7lzuG93EK83od9rpH0yUfjRR+cF49dlU5PPJ4BPxwMNR9/sCtludumvNyuNW&#10;5bJb33UbG3ZdxW4suiw5tz1J9F0Ov91i0SjVI4PKwZ2qwW2msV0Rm7YT9U667F2jrm1QTdkNUy7D&#10;uEPd82oX4pZDzfj+VnK5GBmPuSaT0nfIzZZyrXiQ+ZmBj8PxIRURCzzMYsGqJ868RIESD+NYYgQN&#10;vhXrEb3E1MFiRBcexXxCEwMcoA4BTSK4EMBcBJeAMl2L/yMhsgDTC0AED86Nsw1GKL3ggEQYUhEc&#10;iCYqiTkNDE0QIEIsBBBQYTJhYhEbKjF39bVyLNazM6XENOfiQqabyuT8kYjF5zP5wrZ4QLoDTvkd&#10;KY8jDoiXWQ066SVgncYlfijXbg077eClb1r2eVJBfzYaLibj1Wy6KS6AU4kakE7WU4lqPFoKBzN+&#10;b8LjDku3pDqLVmNSKfVymXpsVDk6ohgZlstkirEx+eiobGRkbHh49DcBvFKpBqgMDY0MDAwN7BnZ&#10;uWN4z+4x2ZiW6S0USMejhQjbHE/KZgn1v29Z+rJlmznhsKactrTLnjDqXQa9Xa+zaTWWX98Ba86D&#10;Qq4FlArphWPxU8EaldVs9HhccdiK94Br5Zl2Y7FWnivmeql4JxpshHx1v7vithckKfYImhh0TkD6&#10;6V97xOvGM9IXUP/6NpqElW6jXfaM3ZGyuFKOYCkQG48k5xOJlUx6tVLc6NRXF2eWZzqtTiXZLAQn&#10;SqGZWnKp0f/xmv5+lRATaIJIPhBfkkSkkBj7pBCt1Oeq6alqpJlz5SOGTFBbTljaBc9EJdQtBdo5&#10;XyvrrcZdhZC9GHa0MsFeOTVdTTUznmLEnPFosl5tNWrtZr1InyyHe5VILenM+PW5oHRJ0cx62/lg&#10;uxxo1byzM4nZ6VSp4I6FTcmYPR1xhT2WsMeWj/kb+QRLUipgy4Rs3Up0da42N5GvZL2JoDEbs9B9&#10;phldGo9tTiebSX07pZvKG2cLxomEohEcmErJDrZ0t2xYbt/SfvCE8zM3J56/p/TKfeXvPFz60SeK&#10;P/5y+1df67z2zda/vFT46bPBv/uC4++/ZP3pVwy/eFH2q2/KXvuu7rXvGv7lVcM/vKT76Vd1P3ne&#10;+OOvWP/rZ7X/5UnD337Z/7Ovxn78fOxnL6b/+dXxH39t/r89Pf/Nj9U+/c7gfVcY3nVYcd3q8Kne&#10;niOdwYPNkb11xb6GYX/btrftXKvaFgumCwKG7u8E6eq3D2HzJCDe3A3bpsQFsMfYkcAw3odJIO3f&#10;THm3kp6thHvz17e/+4C0azPt2kg515OOlYR9OW5fiNnmo9YZ8aXQ/e+FFl8x/b+4ALYr8pRgPNoK&#10;refJxDXkvweXuvY74d/d7/7PQdyD/ub97v8SXr86/b8U+q/wvv6Fz+KW9/wr178LWh5N26ebCBj6&#10;qWKZCJlbQXPdbyyFrOW0r5Hy1bzGqFnhdGjdYUcs5c8GTP64M1aOlnqV7kJ7aqrWKMVizLhWlUw7&#10;skM9tM0g22VW7taPbdeNXmqU7/ToZaax3fIdF45c8kb5jjfrhi5lLQSjH96hHbxUtftixc63KHe9&#10;RTNwiX54O01jO9/kMo/kYs5MxG7XDysGL1YNb7Ooh2W7LxK3trLdlwxd+hZAvme7dmTIqJRr5KOq&#10;sWGDWuF32eIhn8duVI0N2M0qrXJQPnIpIBveNrznLWNDF2sU7A4voiIHRrZZdaMeh9ZpUqnle0zq&#10;Ma1iVDM6rBgZZHOlGh3Vjo7pxmQG6cZX4dTr/Fazx2Swa9Vuoz7qsTsNSot6tP/y7ohNO2rTjXgs&#10;ypjPbFIOGlXD7PaUwzvGdl0sG9hG3WFUsmnTyvbQBXF2nZwpqZaNlVPBiF0XtqvjTkMSR9t1XuNY&#10;yKJO+UxW+R67esDDvtOqTHnMab/ZZ5Cr91wcsur7X+y826oY9BmV0uG2/4auxzAasMhKMUcxarWp&#10;dlgUl8bd6rTf6NAMeg3ymNMgvjxZvDs71yxQ5oIOmgwjOyzyPTQ10qHxUoxp9NS+mUMrnVLMlg2a&#10;q0k3yrj1I1BCU4p62dZHHSbUyPidjXQ447ehQDZgr8R9WIEJzPhA1mVu9D9TS9sNYb0ibtakLbq4&#10;QREzyUs+czvu6b9CCjgrAWvOpa+F7Pn+T0+Pp/yTmWA1aANZ8FnSXkvaZy1G3K1sBKCCIUmPGUMK&#10;YReYdi5ajnlRAzwlG53zmw+x9eERJJsMdp+nNxevOri+1CyKDRD7EvBsiVixwLBHEVsiAVjBeiaW&#10;NB5Z3gDIwAjOrHDU6csOSWywqHMA9mpGQ0Yldbix7EHGhkwc1cRKySmLitgD0Qo3Wuek/XGym5G+&#10;8BkQX+Ql7mgjFjlQDttWOvlKxB6zKYtBS9yuyvulr0pjrT2/yiIRi9AK5sI62G71muvjNTDtFMc2&#10;G2O7Hne1075m0tNIuHvFyPpE6YZTe685srrUyi400p2MHxE5nzFqVSzXM0WvibhsdktH5trz5cRG&#10;p3jTib1XbM2vtwvT+Ugn4SWIs8UYTSW/cSLjmymGpgtBYO9k8dzhpVsu26I8sdw5tthaqie6Kfe+&#10;XumdVx2+89zxK/bNddNBNA+bVPgW5QG2leKDbxFBHnERzsRGHAiI3Sq9ONCyKyU0YPAkgRauZlNC&#10;L+wlRuw1AUJPKz7HG2vdKtxA4hzoIYOYVkQTR5CQkRL9w60kFAxCKUkbNtwwpxfhpiPOn+pfwYrP&#10;qYFe/5uWs05Tq/+1yUu1/KGZ7kqjWPTaQHb6P7Uruou0pA6gJ3WMFTZy3maHjQdWOxVOQRPpCCUg&#10;ZHUSQbh1+y/mimsh8YF4Pewp+ewFj/RlrZMZDpMp4Lxi82XpC6nER8nVoItHFBMfN1OKj8jpCCs4&#10;87jYf7kKjPjMHYz00Xw60su9/uWoZB1AHYcs929P2cpjlEhIbCH9JBvTkVMrs1dsLe+bbCILlWAL&#10;8/V25ap9q++57oq733rVuUObG50qIuoR70pT+vZmbD80P0EFbsjC1Rw74YkI4iuynRwQYxBxImrE&#10;lEygQivhQ7Ejiz1CBobxyOhAH1x602WHAfFBIYC3qXPUgTN86IgUhgzdMYE6iQFDUgJxpAoYpJB1&#10;sIUeJGxJMOgBwodPaEJzKmQ1GDggBRdhCJTg6Yg5KM8j5gBQitffhY20CvdShwwmAuCMqjCkLo7i&#10;ggMqwRMkysBBdKHEfDQUBKgEQI8TqGAjBzCSHJOF/tgIZzggVEyAkFHHdSgDARGhLxUUAzCHMOFD&#10;3AJefJCNILrAhDq9AHhiF9zqyUD/WjeUDbjEBXAx4iuEvTyKy+BmJjZZzk7XCr1KjnqZsEYkL8EN&#10;WWjLPIYn0Rah2Bvtf6U/YRK+xWTOpXunWhBQF6HBRUwv2MhcgffQDXqUhwOTBiOUhBSXgqSo+P7h&#10;vRON5XrhHWeOi3c3yWGQ0gVMNnZ4dnx/r8UjR3QGoBiSNDGgGCYgz24uHZ2fZNQwGElycb/ImFpt&#10;lmBOkjMPwPDgdAcmSIGG5KdV3MPxCJJhwkhkLIv/KaGXGLlwg/+xhR51CObLqW4yMFOQXgIWX9XA&#10;0rlQSTJpJyzKZtRFE4/M29ccWD4632knvQwxbMctxIXgEjX8SYUIAiKLiC+uAw4vTB6Zm2AOwTqc&#10;g2JojqOkb2t3mlCMR1RlOKM8mq93qhtd6T+oyDrxHaq4HVlEbWOiTlDIBPJNzKvIQgRWwApLYYVj&#10;L1udIxZwrvS/wIBJCdF4FQ8AC9Wc9OOszSJqE25CiaoEkTqsxCOCkE6qgEQizicuRLkWcqP/2y8/&#10;hrfhzxQKQ0KAz4kgglBA+uaxVplRwNwiBoJwDgypIBee+I2EZIgJoWW/Aw8QXxFxAoQr4EwKIRHR&#10;eE/8Dw06MP/PkkX9lQi10Rb/IIjBjhQcAsCWJh7JW0YNhiCF9MZkAkfq8ggZGEDcUuBMFEYxulAS&#10;QR6xgu5gxPBhONMEB3xCXBgd6MAj/iGdmIpxBdoSRLKXZCMuYqXALSIV8d7WRKPos6M2HIQaSIEz&#10;GOpixCEOoTBHKCPx5tNHkCjUEFphGs5k9OFPAdgLjWCIM/EhTmPHSGKQWshFDXJAeBjdhMPRHFUJ&#10;HyVJknEYxT8iQAYNgOb0gkzYAh+WMEoxcumCIIYkGFKaOIpFk45IF2Qs1mxisQu3YzJhIhw4HL8R&#10;NSJFsgHoL/IBGlYKEQUBWE1fMDChC74CxCPpKrmiUSQxKMWUgl2koriAZ6ph3aREKzIKE+bKmZRd&#10;egUQVghl2WIOhwk8YYgsIRRN8CouxZ9iLcDzDDqcj5Ppwv6KkrRBE8zBhHdde/nnP/qhJz50N3GB&#10;FfREUKQZJlPBdpAAoulFRTBnaYAPQqmfz2GkEH06iuyFlehIZkIGTxFrPIAs4S4qAL3QHB2E2gCU&#10;iKYvdfhDgJNRGBo40BeeQlWAtQB6uOFzgCYIBIAHhGfQigjSKhZZ5OJMkGCEhiK+YJi4xJRyzeHN&#10;647tY3EBj71YjTOpoxJkjE0Uoy8iqAhfCR0ggyFAHRNoIkPojhXwEWMHDrSiBnxgCBm2wE0gASqo&#10;hMkMHJwGE+EcFEBzMLAiKwDEMeoBkAhCCiaIj24RBJ6jB3XUgy1akSSUEMMKZZCLFOwFidMgg6Gg&#10;Rx+6s+XmEWXgjLFCW+SChB67ALYlPBIU+rJAU0IGf5iDhIA6XqIjZB71CEhhFCBmJzgLDwhXQyAk&#10;Yix98YaIJrED6Iu2GOvXyUit99549TuuPInCtrHd+aCjEHZzYi2G3LW4FI6m9H+QoaVK8s4rjx7v&#10;1SZD9vm461grd7pXOliOzsWcFZ/0TRXkCX5AGcRhNdzYm+E69AEDYCx1mvDqybU5ljzMwYFoS4m2&#10;qCTykDrGUscifI7J2AUHKOnCEMbbPCJC+AQpcCATaMIcfAsl1hFEMbdAjEtFDvDI3oa0p06XjYnq&#10;crdUT3qSbl0xbJupJZe7hU4umPLoxwvhfNCScGlLETv1bj5US7gLIeYiT8HnynkcRb+7Hg3WIoGs&#10;2x4yaMCUAp5WItJORiGIW41gqHczUl4hEa3QDVUxBzWoiMzn/EvQRTZiFGQoTLAgI3kc8gEUpg4T&#10;mvAJjgJwFEzqEV/V65Z+q69U7MVjZacjb7cW3I6S310JetEHKIa8pbC0aWQDGXdJt49xiyFq0qUd&#10;lnLAA1nGaQ0bNGm7LW42pWzWajDQjnOQiRQ8nMtcIYOuGQ8v1JhhUq14kKWZLVZEOxbTyxsB24F2&#10;4bbjm4/fefM3Pnn/nz375F++/KWf/fEL/+npj73yxIf+/KWn/vbbX3724fc+/ParvvTAXc9/7AOv&#10;/eWfvPY/fvTVR+7/1Htv+/Tdt994YLXmNr3v3NlXn/rEZ95/522XHXzbiX0Vj8G258Kza5MvPfHg&#10;H33hkf/y0uf+7nvP/e13v/Ldpz/6yXve+q4rDyzUpO9xxVG4iFxipJDPpB/eOA84EMdChrugBEg8&#10;HE5SMSjIUvJKjFNcCh56iAUwdsCLPKRCaOgrUhdiKtKg6L+ZBwf6goSMCkg0QSs6og984Eaa8Sii&#10;CYeU0xSzGASkncyHHPqCaY/VpR6N2Q1xp6EUcU8UY810IGrXSJ9QmVVhqynlcSfdDippr4vjwDQH&#10;/HwsbNN6jWM21R79yMVj239v6OILVHve6FJfmjbvXCu5bj8x96n3XP21j7/r5U/e+fR9Nzxy+8mH&#10;33b0/dduvPPU9NuPTdx6pHvtRvloN7hQYH4b9RmHLLLt2oFLVDsvUe7codi+a2z77uFLdoxs2zm6&#10;fffoju0j27eN7rxEMXCpbmh7xKCM6mR+2UBYM5o2qe2DlyovfINtYHtIPZa26Aw7L3HLB8kQ6Rvs&#10;HOaQXl0OhDqZbCUSaaaiWNpIBeNOndc4kvAYPCaFx6j2GLUBi6UYS+XCSc2IYmT3wNDOndvf8pZd&#10;2y4a2n7J7oveZFOPTTVyE6WkcvebaklnPW7PeFXXHJ07u28yF1L4HJe265ZEaDjo2hN1D+uG3uhW&#10;7+xkvNef2Lz3HdeuTORNYxcVY5ZeM2I3bt92yQV7RgaUOqPZaonHQrO9xnKvutTNHl6o7R1P7p9I&#10;HO4lj02lj89mT87nL1sonZ4vnZ0rXrlYvHalcMNm5ZYDldsP1+44XrvrROPjt64//o6tR25c/9Jd&#10;lz11+6lHr9//8BV7jzUSVb80TZEMIgMZ1EzvJB45BpL0Ozg3zhlQrJ4kD60McyYx8lZ0pELyQE86&#10;QQ8lE4VYC0g/ziPsskg/6u1sZKKY6OZjc418Kx5g2zOfSzY9jrRSnh4bLavVXYN2ziSfUeyeGb5k&#10;fWzXWZPqnT77fZHAw7HAQz7Xe3Ty95s1T2SCnynHPpJwfbwUeGmx+b3V6T+abn9jvPZHs93/srnw&#10;5/uWv784/nKn+Ewx/IWs/8mE4/GY9dMx2+dy3mdrka+2469MJF/uRr/WCL9UCb5SiXy7nvp+p/ij&#10;yfoXY97HA86HPdYPeCy3O/TXGmVnDGNHnepZv6kWMJfYXLnM0v+a+Dw5ny/j80XtdqdWqx8Z0Qzt&#10;Vg1s143uJD2wcTzorht1RY2sblLWrcqqZaTrUS9nHOulwP5WfKkQLLv1eZu+E/U3I/6EVfpddnzF&#10;WGNUUsGNVHAX3ma6EPt/hj94AFcjgkiBAaABiAIOZwgzbKGhL2TQiDpBEYs4lNTZHcGWVpoA8GJz&#10;iwJElimCdRAk6x2rHtKJLxLFHIV6AH0poUEBQgwTSghEGvAIPUAduaxZMGEGE2tlJx3cGK+stAoc&#10;9OYqhelCqRpLx2wBh8bhN4W9lqj0CwDOdMAjgd+b8nmSXnfS5Yg5bBGnPerzpMLBfDRcBNLJeibV&#10;yKabAqj3L31rqUQ1GS/FIvmgP+V2RqwWj0EvvYMrl2lkYyrp3rd/1zsyMkJlbEwulysBmUxx/g54&#10;aGhkcHB4YGBI3AEDAkk5OqIY2DM6sEc2MqzSaa3wj4Sy0bD0hrF417b/om3YbIhaTXG7Jem0Ja3m&#10;gMXsNhmdqEGX/ndBS78H/BugFdD/3mm9Qq7Xaew2S9DrTkRCBYyqFKda9YVOc6VWXsinp1KxbiLS&#10;jYc7kUAz5K8g2uMOW80+k8GNLJcDLyUDvjTKAOIrqX3uXMBbkF4dDpR8kUog2YplZpK5lUxmI5dd&#10;L+XX6qWFxZnlqVajWYy1iqG5ZnK9V9k/3dzXaxFHAkdqiZWCmPJItjADEGsygZLdwuvbp7CjW4x2&#10;CqFGxleOOysJFxX2IbmAOes3NeJS3kqvjYW9E5nYZDZZi9LqL8fdpZirkvA0s8FOKTZeSU1U0+1i&#10;vBj3xjymkEufYhuT8VezoVLa7XeMVbOO2U56opGAIO6zx7yOuNcd87iK8WgjnyolQ/QKezTFlGOy&#10;GVtfaXaasWzKDlRyvkrWW0p4kIXcdio8Xy1udJuzhXzB7crb7e2ws2jbnjH8XsH8e3Px7ad7utsP&#10;ej98Xfpzd1RevLfxw8en/+bpxb/9wsR//3TpLz6V++vP5v7+i7G/eFL1N1+S/fwrml++oP/lC8Z/&#10;+prltW96X/tu+LU/Sf/DV61//XnNL561/OwZ039/Qv4Xn1L8/Cuuv3va/9PnMr/8WvlXL3d++fXe&#10;T7869VdPT/2Xp6affEfwo9cH7j5mv2ldf/Ws+vSE8nhHebQlvyBgkG7v/icQNE6GTL2weQoIWXt+&#10;U9dr6gj49R2wdAEcd6/GnGsR+2rYthKyrkpgWQ/b1hK2jYR9LW5bjVqWIubFsGkuZJqGZx/EDwP/&#10;628M9+F3XwDb5Dm7Is+jeAn4PIi+/x7EFebvgt+64v2fg+jyW1e8/3M4L+j/ShBftS3ugH/z9rf/&#10;rva/hw4Z4tdP+vXSzzxHbb20Z7pI2scXuoWV8dJSJTEeYNpSuRxat98SCjsjPqM7YPaEbf6oQ/oO&#10;5KjLEbKbAzatSbFHPXSxcvDNetk2o2KbevjNioE38mhWDenkA8rhXfLBHQAV9kSKkQGdWqZRjqpk&#10;I8qxYUAtH1WrZBq13GBUOt2GQNDp8Vr1BpVMPiSTD6vVyp07dw4MDDDJMvnu2T08NAix0cZWU6lR&#10;yOSjwyMqhdLrcaWScb/PpVSMajVyq0XvcpmcTqPLZfB4TBaLSqncrZBfLJddKB99s0p5MWfEcMjg&#10;dam16j0+l95qlmuVg0rZgE45ZtKrLHq1Sas0qkYNyiGLdsxpUrnMao9VnQja68VoJRey6odGdr9J&#10;OfIWrXybYuQPjZrt8YAhYNc59AqLcsRpUMY9tmzEmw64wuwgvXaXUeU1abwWrV0jCzlN5USoEPPG&#10;HFpOZQW/lQNb2mXw6oc96iG/cTTp0HGQm6umZ+sp6Wt7M/6M2+hUD2e8jozXlXI7YnZT3GFmD5r2&#10;WmIOfcpjZA4dLwYrcZtDvSPmVLRz7oxfF7LIAyY5UqTDXsxdjrpameBcI9tI+YFSxElH5uXZeubQ&#10;0sRlexdObs6cO7l+cKnVynoR2s4G0l5T0Kwwj+0KWdTSjzKmI5WoL+kyB01av0GZDdgDFgXb32LU&#10;mXQbEi59KWjP+yxThdjmRHXvRG0yE25wvIn5gLLHVvJ6muFoOxqvh4IVX4DHtM0a1KjTNnM95J/K&#10;JiZS0bzLGtGrkhZ9OeBK9l9NLse8U9XMdC1bTwXzIScgvvm5GHFX4j5aS1EPdUBcUYgTFGsPyxLb&#10;Cx5BbvZ/chUMexR2URBAzI6HNYx9LesWyw+rFCdY9jr0FVsZdjbnD0tgxMlWbF/OH1zBQ8MWin0M&#10;TZyyYCI2wYhj+wUlFR4hE3wQQZ2K6At/ZM1WUkvNvPh9plLImvebKhzX+2/rFoOWlEsLPuczUhFv&#10;CXez0iENteGJOPG5AIc3tuBs45CIPkjHA5Qsz1NFlmdfPe6SvovDa6hGHb3+z0FNFsI81mLOQsA8&#10;X0+tT5QWGulTG9OX753bN1ntZaX3gKdy4YVKUrz1u9ktbY2Xxe9KTqQD3aRvOh9ZrmdmS5FqyLLS&#10;TO2fKs+VI52ka7YU3poo8Ei5VE+04o5ezn/LZVufuu+d7772WDftncz965fg4UyUx/M84mRsASlc&#10;Cp5HTABwFB6DAKcRHWgwEOdTF9tQaNgWL/fftmSrSpShgRgXQUAscI7YnRBE6gBIeuExkR6Iw6Uo&#10;BmdOLCQJh5yz+1Yu31qCm9hPUyJUfB693q4cmunu77WkT43jgWr/0nSplhe3Jp1EEIz0wW4i+JsX&#10;qEJz8eEjjwgVH/HwiDiAjBX3HzP913zn+t/5vFjNwRBZwGqzNJGOIKsVk77zOWnVIQgFoIcMoAvq&#10;8QgTKKERd100bXSqaEjTdF66pgVZ8FhLPvv57nQEzyMgPoCeKab2TjbFJ3Rs8XEafsYVGIIVwpNY&#10;hC24F++BRMQ1B9av3r+Gi2ALH7jBqtx/SRr99040MIom8LWwh/2f5NX+B8F0RwrhAEM4CJb4VA7m&#10;Ij2okxuIg4zI4jqRS6LLW08cePiud1CC96hHyBk0f/sVJz529zvfde3l4uCBIeBhGLNqkYhc8gS5&#10;x5an18drEGAa3MSYpY6xIlXgKaSIeQMFxIRAUlHCEEqQYZMKDcXhDcXgTyu9CDRAE3VK8urc0b1I&#10;wS6kC86wRSKyqECDngBmUsINYGMNE2iwC85oQkekiOxCH3Gcgy1NWHTlgbWN/j0c4wI1oIEtAAfi&#10;SAklmgskFWShBhUGDmogZaV/jQ03CCgRerT/zZMIgiH2ghQgNEQEAFv0pORsP10rVFMRVsagzRB2&#10;mKgAUZcl5XfmIz6a6pkYZTEWyIW9+ZCrFpc+N0c3zMEz4qN/6oxrrEAB4XmMQgGUFFM6eJwgLIWe&#10;WOAHhhUcaMKf6AYBXT709hvec90Vp1Zmyc8TS9On1+ZJyJX+T6Iypmr9HwZmCDNqABL1+OIUoy9m&#10;Uhe9NgYOeQsZg45MZipg1EBwYKrNkGSsicHLyGVwQQxnSogpxT0TvZg3oGeYMChAiqsgHrv9XwJm&#10;ROdcZgYLrAAor9q3emyhB0/UWGsVx1PB+XJisZpilgZWm7nDs63ji+NFr6kedjSjrslM8NBM85oD&#10;y+DrUWczJk16OEp4AOcQU/xAcKmzcHBU2+o1qRM4EoZJBkEodl5PhjAq4SuUxzqQJ5dnMA1XdJKh&#10;eSar/s0TbHE+sbjn5mu/+pmPH1+ZIXMYNaSTmOhYrQgEEw5OxhyY3HXuLFLEVIAD8TCtuA5PUgF/&#10;fGl6pSl996a4kSWaqE1JZLGITKBECrGmjg7wJyIpm57u+BCeSLlsdU44E+UxAW9jHSIQNNV/CZjc&#10;piNDiTQmc4BT6/MH58bhDE/hNzEwySWCCMMbju2HD3mCu0QKoS3zG64DiCx+YypuRH0AfOBPXzFh&#10;MnwoYchYAwRbCMQYRAdmJPDECCRBEakudBNvJTIh4EwUY4hBieZ0FOud2KvQEbbnx6wYnkjEEOZ8&#10;NL/24AZ5S8oRXDxGif5U8BgVbKSyNV4/MN1BfxyOCfRFGQQhFH3Ex1JiTMEfWUhEvVsuP8ojaggD&#10;SQAqRIfcoJU1jhKGIiexCKEIwnVpuwGhQhnqZAjqkRj4EwyPQkOUJ4hEkyZGFq34mUEEAUyICAT4&#10;n1jDliiI73amiXygCx3hw9LMKMZMCOBJPsAHcZPZWEArw2P4HD1xLFMiXkVhbEFnhgkzEqmI5sIh&#10;OBY8ThBxJD/pi7000QW3iDkWPlASFySyzgqd0ZY6QJ0S3cRsgGKYJlmXDK22ynDDn0z+8EEunmRE&#10;4FVkiXkYTYR0NIGAOiGAmHFHBeVJuQOzXXIGJK0oxoC66uA6rFBJRBA9aSK74AAf+hJigApAX0yA&#10;ADXYymKXsJqOYuCgJAqgCXzQli5CATE80RN6kTOIYMLBP3QEUABAJTCIBoMskhl3wR9nwoHu2Cvy&#10;GRHQoAmxgLPwKn0BdIAMgIa6IKY7wKOgBElfFMAD1DEKEbgIxeiIRCjphW8BKElgSlEBsAKhlCgM&#10;EkohnSYqxAX89cf333fbjQwE1iaxiGMysrALDyARSkwQHMADYGCFA1GAEjxkQmdcQUcIeMQDyEJh&#10;ESD8jLdpFW9h+rRj7GqEV+kIXr/nEvEvUzARTsPDiKCCVnRBbdgiEYaowSNOQDHEQYlKiBC7aB6R&#10;DjG+gjl4+MOEXuKTYpyMx8Aw1QtVz4tANI/oQC+/TkYpcoOS7nDDCmjOIyEW5uNqyvOA7egGMayg&#10;hBWmoTyAUJBzjXwc5gl/t5AYz/f/I036hQV7zqE9t2/hzEJ3fz2zWYyc6BSuX+qcm2seaWU3WtIJ&#10;EaEAqorowFDstZCCxN/UAfPFb8pAg+a0AngP26lgmnA1GKJ/ZLEnuIk4Ys7VhzbEm+IIwhzMFy4i&#10;ptAD0KCJcCl4SjGrw1O4kY7gQdJxtVNa6hSnqwmO7Y2Ut5MLihd/SxF72muI2JQxh7ocdYhWkIWQ&#10;vRkP1yKhSihQDQfLQX/W7YyajX6tOmIyFHyeyVxmrlJqJ+Nppz3lsFVCbFylQANIF2mJMpQYxQgi&#10;K7ALrTATrajgNzHM8QY0uIWSvsKZQn+ISTPJdq+9Gw4t5wqb5epsIlX3+goOR9ZqTZhNWacDBZJ2&#10;a8rtyPk9+aAv43NTr0UCRZ8r57ZXgt7xFKekdCMSzrtdCYsVqARYDjgx1VqxRMrmCOmNxWCwFAoB&#10;MMl5XEW/uxH1s6DUA66S05QyKVL60YJVNRG2r5Xih7vFq1cntuqxqZjjyHjhlkNLZxY6B1q5q1Z6&#10;l822Pvb2tz774Ps/cutbL5+brLssRYtupZhayKfed+7sh99+0weuv/KDN155drV3fLb5ybtvffrh&#10;u7/40J1PP3zni4+//9tf+PAPnnv0T7/2+J99/bPPP/Fhdv44RIwONmAcGUhpkXvg8RsldXwFnsyh&#10;DqUYazicKNBEAuBnkIIPGDpCQBcqLFIstSQ2gRM+F0wAKsgiasSRvhDTRQgCIKaVAImZH2LqJCol&#10;rbWor+DDh95+ydQRmWaTE/eLf7WM26QvG+9mA9PlWP/f1uUxiyygGkgalDGtzDG03SXbnXWZa9IP&#10;kHmDDr1RNaySD1qt2kDQ6fZZ9SalVrnHvPsPXTv+ICbbNhHQHR9P3X5s5rHbTr3w4Ztf/vitL370&#10;uuceuOKLHzj6xB3rHzrXve1w6qpl/xVrqUOTkZm8peKTpy2jMcNIRDsW0iqcowO2kd2moR3GwUuN&#10;g5cYhy7UD7/ZMPiW0Qvf6JDJHKMjluHBmMmYtFrsI8Pa7Zfqd+4Aadoz4FerBKRsVuXFl9hGxsIG&#10;k0OhyHgdXoMiF3Q4NING+U6zcsCqGQk5LQGHzaLWuY1Oj9WrGlEP7Bi86E1vGdkzrBgd271t28CO&#10;beqRQbtBcWL/2kQ90y7HclFb0CHvNWPznZTduC2blyfSe4ym/6BXX3BgNfOu6/fOlVxh7SVn1prH&#10;FgqloNw4fEHUtWu6666UNFrDW4YUQzKdUaXTO13WfCZaSEjjeq4aXW1E15uhfZ3IocnE0anMybnC&#10;qaXy5UuVq5abV682rl9v3XJg/J3He+85PX3PFTP3Xjn3wLnlh86tve+y+Qev2nvnofm3LjRvmh+f&#10;i7hL/aMrIAYpOcDIJZFEWpJ7zFFsJ1h8xVJFIjFZiekIoMKjyC6SB3poxPooJtiJTLQSfP1eMOWR&#10;kmGxXVruVrr9/3ntRvxFiyGrVlZ02rpe31ArevrROd3QonrPmmLPEdXQdWb13QH3R1ORR2OhBzwW&#10;4BNJ3ycLoY9lfY+WA5/rpH+4PveDhd4fz47/aGXmLw+s/f2J/X9zdOMvDiz/YHXiuwutV3qF59vJ&#10;r9RjX2nGv9pNvTSZfrEb+cZE7FsTiW80oi/lAy9lg68W499rFj4fdD7qNH/IYXy/2/wOu+6sduiY&#10;as+WRT4esuRClrTXlHSbSAnmzKKPGSmUtLm8Wp11TGYYHtIM7Za+BVo/mnCbJuOhokkbVw5ldKMF&#10;w0jesKftUa0WPYtZx3LBO5/1daL2isdUdFmyDnPSZsh6pGkf7+FJHMiwwv/4ilgALCv4k2HOuGbw&#10;EhExYKGkTtRwNcESbhcB4hF6MTnQytIjkCI6YjdLE9wICqvb6c1FgHkboUwCUMJWzCH0RQGY8Egr&#10;FTjQF9GUJAwVoQZARUQZYkFAd0yAoZhSUGO+ltmarK13y+xyV9v1tXZ3utIshTJ+s9+t87uMIZ81&#10;EXRlQr5s2J8LBbJAgo1YUHrFFggFcrFICYiGi+AFxKNlHlnZIPC44i5H2G7zmU0undaqUhplY+rR&#10;EeXIsFx633dkrH+5K/0NDQ3074BH+5fBEvz6Yvj1O2Bx48sjlT17BsV9sGxMNTQo271rePeu0bFR&#10;jdnoCfiSsUgxHi35PVmPM+VgUZJ+cDdqMcbs5pTTlnTaI+hjs3pRyaC36rTiJ4ENapVegPi9YZVK&#10;I71trJC+HVqttJgMboct6PMksa6QHa9XZie7G636Sjk/l09P5dMzQC41m0lMZFL1SDgtXXWbfTZL&#10;0O2MiQtgtyPpsicEeJyZgLcQDlRD4aovUvFEa95w2xuaDARmIuHZVHwun5qcnZyf7ban24XpVnqx&#10;k1mdKO2bauyfarOVJTeIIClKepAPzAbisE8ykCRMAiQnTSwKPoM8H/K08snJcrqeYglmKec05CpQ&#10;8dpa8WAjGsw6rEWPeyZXWK00pvPMZ85E0C1+SqCQDFdziU41P9GqFNLRXDIc8TvdDmMk6Crmorl0&#10;RPrNTYsu5bA0YrGpUnm6UKnHcuVQphrJZb3xUjjVSGZq6WQ5FsiEHOmQOR22VQuZfDpVTKfrxWKr&#10;VGjmc91yaa7dLISCSacz7/dPF4tzlUonwSEx3MOnlUwr5S0GDFm3PGsfyFm3tbw7FxIDW4XBm5Yt&#10;D56Nf/K61Odvybx8T/3PHp3/u8/O/ssL3X9+Lv+Pz6R++XT8V8/G//m5+D99JfqPzwb/6cv+f3zG&#10;+c9fcUu/H/yN0Gsve1/7quO1580//6Lil1/WvPai/bWXfa99PfqrFxI/fzb902dKr72y8ONn5/7k&#10;4+2v3p176pbYY9dFHrs++cSNmQtev4j9d6VX2/Hp2j5d16+XLvnAhEy9kGkiaJnwW8YD5nGfues3&#10;jUvfBW2c8BgmI7b5oHU+YJr1Gma9+hmPfsarmwV+fe+7EDLOBvTTfv2kTzcB89dlSRfAHXFl+z+/&#10;ALbKsv/mAlhflkBX/debyH8LPn3rd8L5m85/C//23vf8bwlLjxWPrujRlf7X0L8Adulq/0fwGwr8&#10;75T/x/Bb4n4N6Pk7oeTS5F2arFubw2qvvuQzlAG/sRKyNEKW+m9AVUDE1gya6z4dlMWYvVaK9iZL&#10;KwudfYudjcnqXC5Ysqmd2iGtfkxnkuv1oxqX3mrXmIwylXpoWDmwRzc26DQo2b15LEqjcpdq+GL1&#10;yCXq0YsUQ29WDl+ok20f3P7mwZ3bRgd2ykb2qMaG1IoRnVqmVyu0GoVGLVeqxuSKkTHZ0OjY4Ojo&#10;8MjYoC/osjqMap18TM6EOsSsy5y8e2DPyCgitQajVW+wqDVGwGh0Ol0+l8NpMegVoyOy4SGzXuN1&#10;2nQq+cUX/gHiTHqV1aQ2aGU2syrktzmsmuHBizTKS1WKtyjGLtSqtnldynjE7Peo9ZrdiYjD49Do&#10;1YPSplMvc9m0EpjVUY/ZT8WocOhlVu0wq3jUa6jlgrmYUyu7RDbwpohXW0o7gy6FwzgQcWtyEZff&#10;pLKrhtM+2+pk4zBTYbOY8duLEU/YpgNCVq1TMxqx6ytx6Zd32Tqk3bqs1wBELHKncpdDsdOvHy6F&#10;rAfnW9ef2Dy6PF6LOcNmWdSqyHpMSZd5qpxbHW82khG/QelSj4Ys6oRLP1WJZ/2mhFvtNw0FzMNr&#10;vcLp/VOdvC/nY8FRhk2KnNdcCTvzPrZi7Co4l5qaCY5ksXaKBdtNfTwbHs8F13uV2UYiFzRm/Ppe&#10;OQbbWsLbSPn7X3TjLoZd+aAj67elvZaE0xRz6Ithh98sj9jUWb+FMmxVJR26kFFe6N8BTxfjBY85&#10;ZlJmnQYgqJW1Y9FuPNUIRXIOV8bmKHl80jWwx1dwuxrhUCceqwUD1EteTy3oq0cC9WSgGHWWo55W&#10;LtRMhzIBS9xpSPlMlBGHJmLTxly6jM+aC9nQKuUxMkFPl6QTJlaHjMqC39rf5QRZpTges+0AwyqF&#10;vdBs9epn9i5P5CIFr41S+ok+v7Xkd8xVpc9q6cX2tB7z5D1WnFYOOFtJfysuuWs8HVmoZ+crWfgU&#10;ffZS0J5zW2bKycNzE3unGp1kKOM2Qg9P6HFsLydJhBL+bG3pCwc4T+UT6LDeqUJJed2xrffdfOUt&#10;Z/YfXez2iqHxTGD/bO2u609/5qG7Tm/MlMOWpF2dcqmni9HNXqkZdzcS7rRTzy5quSF98IfO7K7Q&#10;lj03EtlaIQvz65H+FzZmY+vjtbVOabaaKAftcbuqGnbO11PEiNxLOXSkWS3i2pgsH5hpLbWyl63P&#10;XrFvoR52LNXSE+lAxqGtheyTmWA36eskvGutPE2tmHumEG1GXZWAFRrqvVygGXNknOqCV7/eyV19&#10;YOHQbJ2JphV38rjSTFOHYO9kicei14QOxOXKfauXby0s1f8/nL0HtG5HcaDLPHswJince08Of845&#10;55xzPjnneM+5OQdd5SwQygGBRBaYDAJJgAgSIgcbG9vYeDzGOIw9nrE99rzR+/bf4o7HnnlrvXdW&#10;rV69q6urqquqq3v/ffbeBUK0GfNj/2rIvTlRXarlU049tpWCMx2htRSwYVu0lSyZDuLrqXwUv1DH&#10;htTHMqE2l5nQYi0jcege37KRXZP+Qb6OrdiUEAwYCvtQoWm2nAa4h2HvQlSI3S3bF+5t9ubGdqZb&#10;9N1iLi9OUhdbXnHjzeYGO88WU1tjtWPdp5G6PzBJQ6gGXXsznUvbK1vdn7NRvpMI4hrchFyksBWm&#10;hBsRC7AbBg9nsWcC2KNLW/yMBK3u+1G5I9rsVIH57idLl7sPL4JvRn3TOektsoge58ap+7zvfPen&#10;beRKv5t3f85eb1dWG0UwEs/uA4WrzVIj4gUDH4Kn+0+sVuroTAkNlPSFP63iB/Gzm4tEEdqy52PL&#10;jh0YBfHGuBiLKAk2blcwI7tAPMg2EU241UdVJhTcpPc+FZJwxkrc/jE6pox0kBaSfhyEM147vjx9&#10;en0eWVxiDUyBUHF3AX+YczsBYCV0wIDguTViGwoxdy+oQfcrRzZxnGTG7hcN0QqVGAJ+j1o0mBo8&#10;JWwv760/cddNN+xv4AWCAQKkiLsaACTuBmDFGGlFKPpAwL6WPBP/1cv90EHshjEOHf06mXAorTC5&#10;+mM9G2K2xRBwbwzlFz70nu88/2niE83REJ6MiMgkAkFiDWQJfSi5m0IHFOCSEcHtxMoMt21UMIK4&#10;66NOPIvXNCGXyocevg8gnpEIYDpUhVgcBjA06iIO0ZZWjIAC3YQp/SJJE/NIaILyjBc8dRyBCyjh&#10;Bltkocn2VJPR0Qs1GB0GQTEY7i1ObM12piqZbMDFUtj9BrCVepaBeGw5HBr1F8LulNcecxoTbitr&#10;aC3x+kfOwiZWFimouEQB2AK4Dx1QEkAWNkFJBoLNMRGDQklEY3bq4kcKuoMBUJvLm45s3Xv+xNm1&#10;eVIxMSmdL7Yru1MtZhBpk/gHM1dMkUjFAS1Trx0PUDk81dqdbDLpmEE07UxI/6shjpqYmOJwcX+m&#10;Ix3wdF+uS3JDisgSJ5dnwBD/YrbCjTkIZ6Z2LeSe6b7nmY60csmkZposVXMogyaoh5S03QAe+pl8&#10;bLmRWSinGjGSsH0s7V+spJfq5IdcK+HJuYz1qHN3sn7D3vLZtVmSP2uWdHRalaKC9Q5PkabAMDEJ&#10;A4aMm555xx03H99hkrIkIYsJiz6Xd1aPL0ySQARImaH7nxzY4cTiFCWKYQQmMnYmAUp3+z47Fn7n&#10;pdNPv/MOhixFV1I6rmDIkkMNyozTBOcjs2PMfcxy0/5mQDMKhsEilHRU6H4FVhgWwCaYEQ5oTkni&#10;xelSQsvHKYkB3EQMkPrAkKwgwKfijPP8xiI2F2MhFd+4tyFebowNocGYJZ+dVlZSKTDy0haCdYdo&#10;gSebBFZ2eJKsiDekI4v1nXwVt2gx4KO3XNocq6Eeyz1+Z/jS06u1PFmaLihQC3vQHxqY73c/vE0F&#10;VmSnc1tLcMb44liL6MV05AEqjJG5Q3YVP58x3ymhYYKTJWilCxaGHmK4Qca8Q3OiHZ4oif5MGXrh&#10;FJqghCHTBwxzmRnEWBiIyMzYR1gMx1EnVCjFqkH+B48p4IwgOCALTYgi8eseSsIc4yMI0UIlRECJ&#10;PgyZATIZATgwOnRD+WNLUzRRITZIdGRsPEKQ4w6WGxEGBP/2eJ0YIMBoIioIflqxJ1MPDaljeWiw&#10;NsaHA3VGlO++lhwME4qpBAeAKQkfgWHGUWeqIgUORBqBQRNSrk69TpLdWiFll370nMhIWwKi96Zj&#10;28QJI2WhlIY202FH14x72WMfnu2wSSBzYiXsw9DowiWjFk4BqOAF4VDimZiR/vWq+w8KWJhRS1Oy&#10;URRrItkDPYk0hkMU4XeMLLiJAMDIYGDLykIyBwlbLIwI8ISZWA4oiQRiAH/RijuoQwMHUdIXZ1Gn&#10;ScwC5hF+IZiJE8KYWEIleDI7aEUlXMwySmamI/YhFMW4wFPBArheiMPdIKlcOrwGB1oB9MEyWIy+&#10;4qAIMqYGY6RVRAvcRLDRnY4AY4EzfQVb+tJEhr/99P6DN19gjQBPLzgIEzEEekGGztBTB8klTKij&#10;HkriSjRBEGFME10YCyZl4GJQ2AodRPTiXxxEE5NCckQmikRS5b0XT55Zm4eMtIa1yT9YlaYzGwvv&#10;uHyaDQZSmBcwYYDojALCJiChFw4C0Efohko4lxJ6euFWNGSA6IOzWNPJHhgfTUgsaEsgUcdHGJPc&#10;xWDZzpFp0RCj4UdYRYwqXJZ2SP98BqUUkFnp3FrkOvK/pEBYSjLEOWqAQS6RT1ScWJrBO42o9Htu&#10;JeiW3vzsczDGyax0lp/3SGbHXJiUsTDeW08eRnMuwaMYw0SECGDoxSkRY2G8JBwsLCWiGDd9r+sA&#10;PTHGKMDjF8aCVswmdIAbgvAj9scyGAGzg2Q4jBdWwmhS3e+os8+M+RN2Q8yskRILYRC037A5f+f+&#10;6pW16e1Kci0bOtHKXZiuHR8rbXQfZcODSJdSYi6G3dCHxCjw2B9bSam4+6+KEbMaQRgBPblkpEgH&#10;6MhgpUF1N0gARsMsZDwCnjo7QwjE/8+JOUIJBl9AhnQRFWxOWKy5P5V26bk4CrDiwE1wphd1kQEw&#10;oxTVufBcPbXQzI3lQ9ybF0LWetI3Xghz/z5Zim5M1dYny90nMlUxhxZkMeAUp3floBfIe51Ztz3n&#10;cQR0qrTT2kpEJrLJSsgXt3LPZZGeD+YGobv1wgsMBPcFDdKTbUjHHShD7FHHEWLmMgRcww4Z3zEL&#10;PvHUw0wTjIPCeBBKPMtYoJcuw96y21n3ehoed9npqPu9k4nYRCreiobEKW/GZUPbWjzUzsRb6Vg9&#10;EW7GCVFfKx5eqpVOLs/fuL9zZW/7/OZqNRjIuZx5t6seDjUi0aLXV/L5W4lEyuWKO6X/oa8nos1U&#10;tBrGue5mTPoPV2AqFZrg9jbiqnrNebs2ZZLNJn2zWf94xN6J2qdibjCeweuj2uFO0NEKusoOY96m&#10;b3htOauu7rZvN0s//coX/vz73/jr3/7WL7739T/8+nM/+MKzP3r+Y3/yrS/+4vtf/tNXn/vZ1z/x&#10;u1/6yPc++9TXPvLAi++/54vvu+/Vz33o9lO7BZ8lZJBxL8zNODCZi4x3b2PrUfxiL/qt3PZWQg5u&#10;zzEdNifmsSpmJ5CoY15CnUsREtRFsuLSpx1lVSJlndmYw+bUISsFpTzWiEt3UjVESP+N8fr7rnCE&#10;NB+7Ow3wUjb71fd3uMS/OFS4jyS5UMu3k9FGLETARMwaphjGhJKpPZENxywqn2agHLTOFKFxRc2j&#10;XlXPeMw1nw4wAX2KXlPf2zyqAeLHoR4OOU0+pzngtfn8TrNNr9IrHV57uZAm8oOyXvN1b7Qe+A1n&#10;72/6ht9ccgwuF6x37jcfuTT3sXfuvvjes6989Mq3P3HT9z510/c/c9sLT51+9r7tB8+MX1nNnJiK&#10;HOlEDreih1vxrVp0pRiYybgmU9bJlHkiaWzF1PWQ9JtG2ef0qYZtQ4diJjVAxdx/vfHg25XXvEn+&#10;5l839Fwz9O/foHjLr8UNCvXb32Tp73GMDMve9psu+YD82jd6NP3KA29UH3qTefT60eveqOp5m2m4&#10;T93bo+nr0/YN9r317frRkWvf9EblYJ+8v+ftv/5/DV7/Ns1wj7L/2lYhvjbTzEUcRsUBdf9bzPLr&#10;Uj5d1Cs7fLi4fTjVahhlA29YnvB/9gN33HpsaqsdPr2Qt/S9QfbWNwT0bwla3pqNDk51bKWiqa/v&#10;rf39vddf97a+Q29XyXpH+94u63mzxzDkMw6GTENx20jGrSwF9fUYOZk7UM98IbRYDK9UItvt5LHZ&#10;/Lml8qX1GnB2oXB+sbzfSu23MpMhR8GkmvC6w/Jh1ouEyyi9lrn7D/GkPkzE1miplOlws+l3TMS9&#10;i9nIUi68VUufmKrN5yIL+eh6LbPVLszmwnmHIWFUZhz6tF1X8JgJY0I96zYS0iwuZDb2WuJf8dqJ&#10;UMysLfmdi9X8VCY+Hgu1gp6SWZdSjpS08jGLrqVX5geu78gOrppkJzyGUw7dMc3QSVnvrXrlI27z&#10;N2bHXxorfyodetpteNKpeV/I8oG47QNh8+8uT/50ceKni5N/sDbzH3eW/+L41t+c2f278/t/fWbr&#10;z4+v/mx39ndWWz9YqH9/vvLDxdqPlms/nC/+3mr1Z6v1350ufKsQ+Frc9UrS991C/PN+20ecxve6&#10;zE/47Xe5jSe1Q1vyg3OGoWbYlgrZpa/1uSwpt6Pg8xV9gZIvkLK6Alq9TSY3jA5rhvtUw4eM2qGg&#10;Q08az1r0AflAXDOc0A0mdP11r2a9El7K+6ZSrrlcYL2RnsvF2OWmrAbyIROQhYAZTZ5kGoo6vmDm&#10;ckkSZs8MUBFzX0xbMVvFiiO2OgATlhs9KKVlvfu2ElYu+HNJXYiAnqUTSlY0ZJGZoTmyMMH+Cm5i&#10;KScMAJETKOnLcoBo0oJYmmFICRNWBCkLRaX/I88HpR8rIjYtTMCQZ8by0iZ2oth9QKUs7etYQ0lN&#10;pEFujefL+e3Jyb2ZucX6WDNZdqodbr3Xb4mEnCluDdkyR4MSRAJFjythM4Wl9z+bpU//Oixhqzlo&#10;1LqNeo9Z+iqwl7pO49QobEq5aXRENTykGBwY7e8b7usdohwcHB7unu8ODQ0NDAz0SX89zKnBwX4w&#10;vb39fX0D3erIyFD3JLhbjg7LpOPhwaF+SA/19Pb2Dg0MymSygYGhQ4eYjz19vcM6rdXniSdi5XSy&#10;Hg4UA96Cy56ymWMWo/QuaIdVOnx1O2MuR9hhC1otHtOvngPWakzdDwMbgNePgVUa6QxYOgBWq5RG&#10;yKxmn9sZCQdz2XSzXJqenNhqN9crpcVifqFUWCwXVgAqpeJUMlHzedN2WwRwOePU/dJ/T2U8zhQK&#10;iOeAuQz7CxG21dGKN1x2+ioOZ9Xpavh9Y8nYVCE9MdmaXZyYXJ8b35huLne46cittcrbEw1WbW7c&#10;2AkQWngcYGkgAF549pm7zh3D7w55v1s1hOvxe9xhLIS90/Xy2mSrnUskXda0x8oqPF/NsRCz2Sh4&#10;nR6FPGrQLxTLpxaXTy2vZIL+ZNAX9bp8NrPLpA84rOlYqFbMRvxuKslIIBxwl3OJxbnxuel2ORNb&#10;area8XjJHxzLFubLzVayWAykgJw/lg9Ey/Fku5CbrObbxUQ2bA/YdX67NeoPVtKFdqlazxSK8US7&#10;WFqdnFyfnCxFwmGzOe12lyPBLAZy2YohfzkRq6aTY6XcTE36p/Nm3D2d9Ww3w7NJ3clx/62rycuz&#10;njNN3aUx/R0L9vvXLO87YfnUZdurD6d+8ZmZ1769/9p3tv76C43f/0DgPz2X+aev5v7xy7G//Iz1&#10;bz9vee1l/2uv+P7L86rXfmB+7duK//Gy7L99VfZfX5T/3fPq//YV+/94Jfq3Xwz80zcKr/1w9rWf&#10;bL72o63//vLS37ww9cvPjb1BerezVXrJc8g8HjSOB4wdv77jN7RdqrpLXXOrpUNEr7Z7eqprgw+a&#10;xvzdVzf/z9I47jeN08tr6AQMYKQnhoOW6YhlBvBo2r+CX52qdgHKf3le+ytAkPQWaI+24taUrz6H&#10;Kh5Fff1TwYaKV192awtOdc6hyr1+Mvq/Mgfc6hbgUjGQtlPZciiaXagGzfWguRYwVf1GiY84uEUQ&#10;QwMYI4NF225f6T3SbnXerUl6tBmvLuvT5/yGfMBYAoLGKhAwVAT49WW/voJuVlXJrK5YNFWbrm7X&#10;N66C29xxGJpOY8tjGXOZ2hCYVGWbumpXVZ2qql1ecSgrqI0RsCQYLC99sZiBaOr4QtDYZGW0+tXx&#10;ufTcLXo6lQ3AoaiDx/LYPGyeprXrhUmPse3S1536istQ9ZjqXnODil1bMCnSupG4UZ70mCohZyNg&#10;r3ktZb+tmApWarmxWnY84s7ZtCGHPhKw5cLOokHmNykCfls67Mp7zLGYN5cOl9wGn01lc2rtDrXV&#10;MKKzKU0xd7ieKo+VGqVoJukLeY1Wk1xtU2ncRpNdrVUPDtl0GrteC1g0KoNiVCcbNiiHTepRo2rE&#10;pB722fWFZLCSjUZ9NqNqaLTverfZoBoaOPS2t8gG+4rJ2PrS3NxkJxX1Ww2qtcXpYiZ27Vt/bWTg&#10;OrtZpRztUcp6gz776NAhxWhfIZvoNCs+t00+0q+SD9nNBofF6HFYAeo6lVwtfSFdJuu9XjvSa9PK&#10;XEaVx6yhpG5WDXotaoO8TzN80GmQx7yWsMto045oRw9atQM62QHl4Nv18oMu06jHIjer+xQD19Ck&#10;GrrOpOrnHnljfqyaCcMhFbCXop6Uxxy16wSwgCXdpmLY5TNIT9bmAtZ2VrrR8upH/EZZIWRvpPzT&#10;leRsLc2dGHXutUoRZ9ypS7oNEDjVAz7DaMSmTnmM1bhnshSP2ZRxuypoHHEqe7zagYRDDQQMw2m3&#10;rhy25f2sbNLRbylkLQRY1kbyPu4SuTm0R8xKl7Lfpx1OOnTFoGU8F2ylvCmXNmgcaiScR5daRxab&#10;E/nAYi3VTnrTTm3ULE85NGzHyVlgLh9eOrrQnq8kWgkPu/NaxEGrV90Pk0bCLR0bW+RJp6YWc3IJ&#10;f8oWNyQxT9plCBpkUYuK+4flZn4iH8oHLWgLDQqjAB0ZFJV22id9RzYbRGjRb0ZEI+aphz2zheRi&#10;OTeejLRjQbZ6Y4lw0WMfT8Ya4UDJ6wIa4dBYIj6RSo6lYmxHGilvOeQohm0Ju9ap7mPgYEJGecgi&#10;Rxnw1YirHHV00sHZSnyhlsGe2KQSsWfcxmbSszFeWWykJ/NRhtZOBeaqCVYv1C4GbAww4zKMpf1b&#10;Y5XDM/X1VnG6EBlPBcHMFuKdlK8edmGcyUwY/FgyUA3bq9z4JTzzpeRqK7dYSVMvei0Zl64V8y43&#10;MvCZzIXybhMGB8/AD081NsdLcGP4nYRf/DSPTeC8M1VdbeSRAmahmqQVdxydbyw1Euc2pp597M5P&#10;PHnfxd3ZiYyvk3YXfYZW0jnJvWjWO1eKbE0WDk9X1jtsoBOz3SdIKKdzcXGoxjYdO8+V0mm7gU32&#10;+99554mlaW5yxKHgXDlJyR3aVDZGfbGS5Z6Tu99m3DuTT6zg03Qk5zFNZqJn12aXqqnJTLCT8E7n&#10;wjP5SCvmLnpNBY8x59Iv19J703UIFsoJKoenanPFWDMqnTow9uVa9sTixP5Mi7E3Im5KzIhtJ9Ih&#10;Roq5pnNRDA4BtsWe652CsDk09ahzJh8bz3BbHqR1oZziHpKOxC1ys249+syV44jem20cnZM41MMO&#10;rIdKcGjHPfhid7K6MVY8uji+3n2TMPtXgJ0re1xKtqrsXKmw+2R3u9R9howNKDtadqI0QcxWZnem&#10;Lc4giUPwbHfYWFOeWptjryN24dKWt/tlPko44AJ2zzMF6UHPSlB6SAUMm+miT/o1k7tr8BKy+9+X&#10;CBIAE6SIn4GgoQlBEbMaT51emV2u5blN2h6vn1tfWKkXJGd1HzEseKzgpaPZ7sEqtw1SGBSTzZj0&#10;wEej+7TZdF7anZcD0qFCLSxpCwbNCRIwrbj0u1XJL72NED3pyyjQgRtv1FioZLHA1ngdA4KnL7fr&#10;9MI49GI4YixQIgj7MATGwtAYb6b7wJD4+SDrMnMXcXp1DmKkg0Gi9KNPXnobajUknS8SqHQXDPEF&#10;BsdxbCsRChIy5DIo+iICAnRAZ4ixFaKFdGlcv/qtFpXoK0nsnpHErFo6ctNCKwMESQyg6rmtpW9+&#10;/uN/9N1v/P2f/sFf/f6P3nnDmahFg0Q2tciCuRgm2iJUuI86isEKa3DjBEaAIEYKBCgDMdKpoKpQ&#10;D30INuTShEpIR2H0hBu9sBX3YKgHhLvfEYcGoTQxHFq5hCHdYQXNVa3AYBykowwEl/fW8RrqgaeE&#10;P5cYEyNDTy/6IheVCFQinzpDxsKoQcwzBMn13bc6Qw9DKEFCicLYDXoIzm8vs/XnUsQDNHCgO/OF&#10;SygRRC9UhYa+KAA9q6f0L/9hj9+o8BuUpYj0bkaQWZ+dVbWeCLYy4WYqzC0i9wYxhx5W8EQH5ikD&#10;RHPGixmFAeHMTLy4uwpnWgUxohFKhdExdmEilKG+NzdGHApTwJAx0gRlwiq9pGi1KX1BkFnD7Qrx&#10;j82pI4u0Cc1SLc8NDxNNSqHd9x4fm59gPjI342YN05BKI+KlLv1DA1O+e4rGjEMKHZEON9SeykmP&#10;Msct0pfy0w4jboUGNZi5NMF5q/tBVqYzgpBCVictM8eZ7BvtytG58VrITQY43P0y6/nNpe2pOjOX&#10;pY1bsplSgpnFDgH9pVcqSe+99IG/sLN0YWuZiSx9tqf7LmsSFNz2ZjpkFaYeWYVyoSxNw9VGkS5g&#10;kM64NjvV/e6JFJfSWXX3jIrLW45uowOK7U23YQJ+Z6JBySjQH6OJVYmSNHLzka3JbAyJYNaapfHu&#10;S7BFF4bJAIF297VvDB/mjJph5t1saqWDMZoghgZi6WSllkf/DNZzmqBEZ5rqES82x5gCAxPg0vbK&#10;icWpU8szlPTCfXiHjvecPXbl8DrS0V/6J5juAweU4sgNDaXv9ebi0e6j3iSuM6tzmBTincmmlG+z&#10;MUbNWMi0K60Sg5WmQFrKS+RJyrFUmCRDjqVO5BBFAk8cMp1F7In5yCWhuz8/DjBPmYNiKjFzxSQl&#10;mKEUsX10cZISejjADWIinybmBXlP5FtijF6QEecwpC9NKIlo8Ws7DJErAEoUQHPq0lljNSuinczM&#10;RD65PHNsaYp5QasUnL9SmOGgP7MP0cxN6EGKjA0Ns565g5Kox2SEkmkF0AvpIktIRus+DEpmAJiq&#10;3R+pF3A07sCbbEuEUwgJMDiOeMAjhJA4yiUs11tlfEFIHF+YvPvM0fvOnzi/sYhPoaEjwSAClb0Q&#10;BI/ecolgwJs00ZFtEmQwx48nl6bFQTJymblZp4kuiGB3ulIrrzQqs/mMdO4VDoyno514qOhzwPne&#10;8yeOzLYncxH2b7OlGBsk9i1zldd/yRLZD8ACV93NMPEXA8dHWIw6lNiEKKJ+eFr6dDorNVbdJAlU&#10;s8xlyu4/xkn/iAAebsILcMb+4gSdXuRqTCq4ATgaO+N9nEgXiBFNxhZPHNKLgCFUiDH0hDn+QiUY&#10;skshXNlyoACmICRwBMs3mw3pvLN7CiVNIrYNYQ/bG7ogTrASCwHjEt4HSYiykLG42EZ7UQNZKC+2&#10;UqxuTJATKzPoQyYHpN8HzWo4QAMrLqnAhyZ0oy8iuATJMK8GHqPGGjQR1dgQfWB+07FtDMIYGTUY&#10;yXrdA2BsImYHVhUeIfbAoComQlvIYAsrBCFCiLsa3mj78+++/Mw77iBsIkYVscQ0ISbZwOxONu+/&#10;fIZ8GNTJCS3yA4mLKQ8TdAPgj6EYICUqIRe2aIIIxAlZ4Bk4gA7QM657L5584KbzQnl8SglAwJL3&#10;9DvvwHREzv7sGNns4vYKmkibtGyMTIVuuJIlgwxJFkVDaTZ1lxImOz7Fs2iIB8EwCkZELxKjfaSX&#10;kvyP96VzUK+jFvbWQ9KJbytK3otPphPMhbBOvdIopaymvMc2X8w1Y4G5QrYakp4mjNt0KHnn2aMf&#10;fOje0+vzUhrs/jcYRqbcmmy8+NH3sUXBJlLWclvQmdmEPkxzdCCusB55gKhDB8IefVjgmO9QEgzw&#10;wVyYDjvAAZ8Sb4iAIfyxm5hcWJhcjS9gK63IUQnG48H5bGKllJ6MB9Yq2Y1KdjoemE2GDjcKAJWZ&#10;jJS6WXGkLXH33zLoDobVcKL7Jg+mJ3gxI8DjNTZdBDNyEYpiIuNRwa3ow/BpwrOCEq2ooCo6Xw0M&#10;MAxK2nV0/8OASBO7HWYZljm/Oj+ZDK9W82Q2zIKX8x4rDhX/k4Gp2UTlg9L3NWZrWWyS9Uj/LVHw&#10;S0mAm98bj25RElFTBenF1Lee3PnEUw+f3Zxnw4N07FaLsiQRhxHpgU7pRkB6KCfvswvIERVuS9Jh&#10;jNv0UYv0QWhiGKHkc3ZTDBn74wv8IlxAnbTPvGNciMAXIMkAzDgyvFg4CGz0oWRygUFbukMPkmAj&#10;uxY9duJNQDsRmi+TMElTpFNv2mUOGVVczpZZaLxbk0028CdWZmdK6blKlsrOdBv9yyE3ZUv6Fwdu&#10;djxBgzJsUlMBX4lyi8GMC0ivv/ZLj48DzCPmhRRgAVvRb61H3UDBZ+GusxyU7vq5R+Y+lHvkst9W&#10;i7i4x8f7xBUdWUFuOLzODuf2E1s/e+ULv/OVj/3xNz/3yx9++bufe9+H33Xpc0/e8Uff+OQffu3j&#10;f/jSb33/M0/96PNP/8V3n/ur73/x51//+H945TMvf/yp555+4OErx8+ujK1U4yWPLudQzWT9U2nv&#10;ifnGDduz251cM2ytBUxjced4Wtr0TpXSrXQkYFSxf2bD3M5EpY/RRn0pt/RP+eWIF2TO74jZDeyf&#10;awlv3Klxa4eCZlk56uo+ER7IBy1ZvyXmUMccWuoVburDNjAAcUgQ4guiF1fiX2KMuO3GyevfvQJD&#10;mInQJSomWBHy0iPyeFlkTpEB4BOzqsMm6bmFegxTW6lTuenY5gM3nWXXGndKv6cBDvWQx6SMey0h&#10;p8FrUfvsWrNmRDPa6zTIQxa19GNOyNFK+DIunUN20DTwVpfyQCXMiqMr+LX1mGmxHj633X7wpsMf&#10;fNeZLz55/tWP3vzdT9z+1fdd+twjxz75rv2P3L393puW7j/Ruvdo/fad4o1r6UtL8YtLEQkWE1fW&#10;y5dXyhcWC2fnsqemUycmE8cn4sBO1btacMzF9U3vaMnSk9ZeE1O8OSR7i2foGvfwAe/oAb/8UEgB&#10;HOjCdVHVgZj6YELbk9IN5IzDRYusZFGWHMqEdSTlHM151aia87LnV4SMgz51j2P0OrfiYEDbH9IN&#10;B7VDbnmPdfBafd+bRq5/QyWtm6l7g+YDDtWb63HDRNYes/Q1YobJnMOleKth4N+106ZKTGMa+XW3&#10;/jpN/xs9+v6+t77h4FveMHzoTb3X/fuRgesGet527dveeP01bzp0/VsE9Bx4c9+htw72vn3w+rfI&#10;e9+uGzlkVg5YVAN21SDGd2qGXdoRIGjRxJzGgFlrUw57deqU1x5xGWIeQ8yFp9TcrdT8zobHUbYY&#10;ywbNmMM0H7CvBh3rIetGxLKfdB7L++7bmHlgb+XJ07tPXzr2+NnDd27OH2vlF1P+hXSg5jbkbJqy&#10;l/XIkLSqmFZL1czhTn2jnF9IJ2bisdl4ciaWmAxFOh5/UW+omgxjFsOkVTdplHc0fS3lwY78unXD&#10;6I5BvmeS7xlkR3TDJ7VD5/WjNxpGHw85P16KfXW6/vXJynOl6Ecjjo+GrZ9MuD6b8f1wsfUn+6u/&#10;tzn94+XOH+0t/uW5XeAXpzb/4uwOlV+e3fzT42t/tD//s725P9yb+93Nid/fmfzZ9uQfrLR/PJZ/&#10;ORf8UsT+eb/lAxblexzaxz3me32WC3btln54UTc8bdfFTOqA1Rh2WFIeZyEQKAUCea837XSG9Eav&#10;VmtVKQyKUbViWKkcVKmH9Zph5il5O2nT+1SDYb2s7Le045562DGVDbUSnk4qIL6AK+2vuh8/Yiqx&#10;xjEBKblkV0MO55I8zHxkrbl0eO1jTzxAkueSrMu8g1JMT2ioiGWIVjIw+3PyLTkEPJRMZ+oQsOKw&#10;d6I7ORkC9lQs06xE0IBhMYKGyY44Fil2dODZC5F44Un+pwliWmEIMRpCgAggF7DHXUZu9okxX/cz&#10;gtzmFyPuatyX9Ji58S/HvNRTXuljf1QmitICwR2H+D8ANhuL5dJWeyzr8BY8Ua/abhw2hW2JtL8c&#10;chS4STKp/CqZXd5vGe43yAdMsiHjSK+276BitF89PKCWDahGBlWyQcXIoGJ0QD48KOse6Ep//d2/&#10;7uO+A4ODg11cjzj6FTAw0EdTz8Hevp7Bod7Bgb7Xy9HBodHhkYEeGPUM9vYM9PcO9/cMDfaODvYN&#10;D/WNygb6+g9cf/21Bw4cGB1R2W2+RKxSzE2kE+1YuCbOgO2WqMUUMOq9eq3LYvJbzQGbJQhQ12sd&#10;KoVZLtPJRrVymUap0GnUBq3GqNOaACrdjwHrtRouzUaj0+EIhYL5RKpZqS7U6iv15nq1vp4vr2YK&#10;K+n8MmU0OR3PTEdTk55g1WrPWOwpr68QizdDwWLQlw/4MpFALhEpJaKFiI8Qlk6Uve6kzRwxmyIO&#10;W9rvLaF2KlZtlMYXpxZ3l1e2Z2c2x1tb443NZplNI57iLuPU2hxACBEtuB5g7SAMRMCITyKygpSj&#10;nnYuNt8sAlQ6+fhCqzhTy0lfUo94WcVY0VjXWLxmKtndufFTG4vjxWTIoU/6beOVdDUdolKIeRu5&#10;KDBZy7aLiVTQkQ27xirp6WahkY/RWkkFa+loIR7IBN2ZsK+eS041ymf2t3eWZ8Yq2ULcB9ncWGm8&#10;ls5GXUnpleKuQjRYigeTPkfQZsiGPLP1YisbR8NpbhNapbFCIhtwZLy2StwfdZhSfncu6M4GpF+r&#10;ZqvSE0TsrMYzbF2slaBpMu1aKPnn896ZrGMuY1tIGrfylsMV68m27d7d+KfvnfrO+9Z/9Ozizz69&#10;8Kefm/pPL03+86vT//e32v/0cvG1b5Ve+53CP72s/7uXBv/qi73/6YXB//qS4h9fUv/tF2V//snB&#10;//KC7p+/Zn/t1eBr346+9krkn18K/MOLvv/6vOcNAWMn2D3KvQoh8zggnpcVx6LA1TPaf0V8Ff5V&#10;q2Bylc+/hasM/1cALx30/uoJ4MrVNxJ3j4GrPoN0yOrVs88purU5lyb/rx+N/dUBsHSArWpePRwF&#10;7PKaXV5xqvNOdab7kGtBPNorPU/cPWOWPh6sbYkD4C6MuTV1iUyf9uizgNeQk0Bf6ELp34JbX3Ya&#10;a3Zj1aarWnQlq7Zi1ZcdhrrDVLNoytTJuqIE4zI1afKbpTN1xo5NrtpZ1MWlsKfAg7HJ2RVgk662&#10;uqawJHaWzqrRVlOnVdBgDZ+pFXK0Pdaa3VC06XMuc4nb8LCnHfG10tEpvxOVkjZjwmXNeB25iL+a&#10;TTam2zOTzUlu7txmn3bUpB216GV2zbDFrPIq+g0mldNvj3gs/oAzGPFGPGabenDAKB81yUfVg/3a&#10;oQG7lvXMHLRbbWqlk2ykVetGhjSD/frRYbNCZpCN2PUam1ELmLRKnXJUIx+mNKjlIa8zGvCUssnZ&#10;ifbS7OREq1bOpXLJqFmt1IwMjfQcVA0NBJ22YjKWCLotWnkm6j13fGdvY85lVg71vHnw0G8CmtFD&#10;Vp1M1n9AM9qf5GYyGw97bC6zNuiy+OxGKg6j2m3Reax6u0FlUA6rhw6pB6+3yPusin6bcoDVZawQ&#10;b2UjLDm1ZKCZCXNZTwWjDj27HL9JmQ85nfpRk6JPO3zAIOuxaYbs2mEqyv5r9KPSRxrSQftkLTPd&#10;yIWdejfbjnws47Nyd0f+EqspqY0VbnuqyUaZhZB7ISo0iRxXCtpXWoWbT2w8eMuZ8zvzjYQ7YpGn&#10;3bpm0jNbidfjrpzPmPebKBMOddSqEAelXEITNI749UMg43ZVyDQaMAxnPPpCwExZDtvGc0G6C3qQ&#10;7bRvuhSdLIRrMScEdAmbZcWghUtaqUiHnWlfKWTtJLhjsaRsarZcRa+J3cZ0LjxbiFaDtkbESetk&#10;JsglMJEONGKuctBaidjhgFZUOhk/ylMXB8xg4C9eTUwTOoAUh9OIFu8WphWF6TKWlU5bIQMJVKMO&#10;DILcsaSvFfNyB1XwmKUTvlyc29pmxF8Leip+T/cM2FP2eSt+Xzng4V4LBVY7+VPrU7uzdZhgHABT&#10;YMOkU0MpTAQZslCMeY5KKAMSiSCpbEyUpooRcUkF00nvT84Fcy69+PYwmzCxFeMyblZgroRFmbZr&#10;KgGr+LCiOOnkUpyGUmad7P/k0NMRPmAwI6MTj8aOp/zUMTIdD0/V1po5Lmshe5PbsJQ/49BSAhCD&#10;x/h0n8j4ZgohVpGJjPfUSufs+sR0PkCKBDNXClOvR6xph7LkN6w0krTeuL80W5Ae91ypFwDpJ8vu&#10;2wu5Ly357DP5hPgpU3oOdaxW9NooJ7sP+kC5M9HY7n5sT/pRw++gVyXgbHZfurjZqcJtWXqqpspN&#10;785EZX+msVxLM3YCiXDCILuT1Zv2V7nj3Zuui4FAsDUmvdFX/IrK5mCtWRInGSgDptH9yqz4KZ/W&#10;o3PjtxzdRH/xttK5YmwmH6FcbWSxM3XxcmkAy2A0IgfRjai9k3TPFsPthCvv0VGfzgdzbi2VqVxg&#10;uZ7cmSwBq830YjW+UJVOu9mLMG3ZBLNPZR9Mhc0xd6fiRwd21dKOs/thUcjYtYiNLzSNuF80iZ8s&#10;xU8b0M+UUseWpsRPeGK7TF9a2Q3TnQo7abEhpj73q7ciw5OSdEEaYdPc7J6rQQ8BUthFsefemW5R&#10;IoJ7adKOdMudDOEmfDFbSO5ONqngrFrIjTcxI7ZN2w3Y9uza/I17G3sznbhFOuZkKwbAFtEoLzRE&#10;EIoxBIQydizAAJEFvfgJBstwCSCX7RpDgB4mdBS/SXEbACVDBsNWTxAzEGFJAAJsAogbBoYsjIYI&#10;xsUY6YvdxD0DTXSnDjE04uYEboAwHSLQgVb0QTpqU6LSxniNkr4MAYADgriEmF50F6IRSoWBQJPt&#10;vsId/hBjf/CY+vLe+k3Htj/99GOv/d1fvPbPfyfBP/4NlzDHYvvz4zChLzdUZHiAvSx9EcQQkMVt&#10;mDgOF36UfnCcbmFDLhEkLEBJHYPgDgYFE/HDN2Q0MUDiAT4gKcEQQqhNHRo4UxFLD4MSBsfUNCEX&#10;tu+68dwdZ46gCUqyJBGTwp7YB2J4wlCIE6MQN5PC0SJ0RUhgVfjjWVihJCXdAQgYFzyhxwXgGREd&#10;oYH48GwHDHjMgp6IQGEoaaLCJTwhYDioQRf4AJgUzuDRE01ogh4fMUZMAQaGYCipwweAEs3hg4XR&#10;VngNJvBEf0bNvQdDZhTEKngo4U8TqlJHKAOhpJUgxFDwEWR4CoNDjEQwcEBtZIkQQi5qIIVL6mDo&#10;QuYkvzEr/2WKI9/m3RYyJ5OU/EbypIkZKp3lRKUn1JGCCDH3GTJWFSYS1kAuGoJHRLX7sC98yMZk&#10;SwTBam+6zeYvbtYw8eEPZ9Q4Nj+xWM2dWZvHAgxNjFroL2yIFJBojgLHl6cxEQqQ/+Eg8jCcxarB&#10;isBwaEIuwABpItWwEJxcmr5pf/Pc+gJrB7DePRgmETFw8FRYvm/YXbvj5N7h7iPRWGOxkmUIwlDw&#10;ZEmiAjdKukunFIkgCoCBRixYVGDLYMXqQIoreKRvmUMs1BO/46Mbl5TCRGDgjzh6iUGJo3FoBAH1&#10;J++48Zaj22Lhu5o20ROTMjrBRDr07ZoCVlyCP7U8w6IpBkiOpSP64ILLO6vve8cdlDCEw1z3bBvb&#10;Hul+CZvgxI8YHFjrVEgg4rANpHT32/3PIXxEKBJRuB6gQoDhJsIVDvQiGIgE5hH0pCzocR8RCzE0&#10;e3NjcBNzFgwdaSVsxDRBChgIBDdCnUlKXhUcYCsWNdQAQ/AjmhlBbqeJyBFzllglWUFJK2RwE9MB&#10;Gur0ggMYmqCkRBbZmzCmFelofnWwYi0T+qAwfWECwJlQhAkEF3ZWsBIcYMsoCBL8iBcwO87CrUQU&#10;AcAlUUG0EHhEhdjDCK/hUOhBEl2ilUsq4PdnOoQu+AubS4/cfJElEoYpm154/PTKLLOMULnn7DGx&#10;F6KvCHuaTixOTWXiC6X8UqU8V8iOJ2PT2dRGq7431dmdaBGQiGhGPXPFxPGFDpuWjU7uyHxrLC1Z&#10;ibEzTIx21Z74ETx1HIHRhNO5xJVQQgaN9AB095gczxI8+AVjMm1BYkZ40kRHZjeeIj1ezWzUISYJ&#10;wIq++AIyrE1HVgrUwPjUH7rl4vMfefpjTzxwy4ld9KGXWI8oSeC4jC4YBBMxLzARAY9BsAZmx1zC&#10;7MwjDAVQaSeCpCCURH9cLHSj5BIk6wLqIQXPojDRSCiynNEEMQowoitHNu+/cvbc1hKuF6GOTQhd&#10;hgATBoVZ0JBeohUkwyE4sR6DYr7AE2KUZ+AQIIv7MrEQsPAJ+wgLA9CgIQAGAjiIviyLBC1shbYo&#10;hikE8VWDU0GZ7zz3yffecyu7XAxFfFKyxw7rFQmLlhDCUDGTGithLpLGVPesjlBHBArDGZWQglAE&#10;URGmA6hAAwEKU8caDBkDntlYePDmCyxwjFTowBiFu0FCTKgzQchFTASRMFcbRSIf9wFCPfSkDiUO&#10;JdrxHTTQi8xG+qXEmzj64tYyHJgghDebdur1kJf7Mm7Kck5L2efmNo17tKRFP5aIdv+FNzybTxU9&#10;zqBG3n1jk29nsskocBnjZb/HSFEbnRkdg2L4GPMdl09jSSq0YiiCDekog7bIRR80ZD1FDfEfPMxf&#10;RgSU/A5SLgGAd3AxFUwEfywGN+EvjIMrRQpqxQNjscBsOrZazm3UimuV/EIuOZ2MTMZDS4X0hZX5&#10;O47sUEqHELUiZGWPreZ3itUHW2E6KqiEbuiAVpiROhjUg0DowyiEB5GOg0TAoAx2EIGHo4kBtCWu&#10;RCvEtEKDktQhE/ZBeewmgpaO0nF+KnJ6fmqrUZ7PJmYysWZIeg8QRpspSP/lydgxadxpiNp1uYC9&#10;lZH2V3SEIdyY1MwmJhcJFh3ERCDTXjq8RuJFFsqIuY+5uEQToQbaRsxqnIh5qQvFhKrcmIhcgRSA&#10;CjrAHD4A9FenEk0C6E4WYlzMeupgoIEJPAUTKoxC9GKaI4U6bMGLElvRHRA7QFFnLGgIN1aQey6c&#10;IA+gANoyKFqp0BfmMAQDGWyxAHUwwmVIgYMYplCbCqoy9agLN1GBGwGMYYVWohesRIpA7ocevu/3&#10;X33pz3/yvb/+/e/96Q++/Oc/evHPf/jCH33z0z98/gPf/fzTv/flZ//sO8/9+Xe+8ItvP/fHX/3E&#10;L179/N//ztf+4zc+/b2PP/m9Tz710fuvfOez7/+b3/7GL3/40qsff8+7bzt9cqbSDJmi6p6bdmd/&#10;8LkP/ul3XvjGs088eGnv9Fxto5meykcrMSnI60nJdFm/5Cxcj+bFsPR6kqmy9D8xi60ixjQOHxTH&#10;vd0HvtWFkLWRkj7sJV4AnnBpIzZlyqOHAKC1EpPGK0B4BH9RIoKREpYEj0jOKIBEtppIIbCxFZTC&#10;jJgaxYg65jhNBAzdUYxejVQwZFHP1nM782PjxUTKa8kG7PmQM+4yBsyqmNMQseuSHnMh7OLSLOv1&#10;m5RU7KpBt24UymYmDLHXIDeOHKICZdCipsmjl4VtWggacfvJ2dgdO/lHzo2/96aFj967/fyTZ196&#10;5vKX33vxq++7gQrwlacvfek9F15497kvPnHmC4+f/th9h5+9+/AHbtt86oalB09N3LlTubKcPj8b&#10;pXLLev7SQuLEmG+3alvL6ZdS6vmEZjnnXM57VouB9XJguxrebYSPNKNHW9G9WnC/HjhWD55oBU+3&#10;o2fHoucn4uenYqdn46fnE2fm06fnUsenEofbofWKdznvanhVTZ+65dc1vfqqU503yxOagbDyoLHn&#10;16Lm3oxrxKu+xjTw6w7Zm12Kt1KhTDmGDH3/l/yaN1CBxtgvUZb98pmc0628RnbtG0YOvbH/wG+M&#10;Dh26/sDbDvYcONB38GBf74Henut7D1zXc/3Bnut6eq/vO3TtYM/1Q70HhvsOSu9lHOxVjgyoZUM6&#10;5Shg0atdVqPdpKOuV8kcFnUiZMvGbJmQLe01sZY1gu4xn7vtsFTUypZWMW1ULdk1m27trke971Pv&#10;+bTHku4LlcQ9C62njq4+e/nEp26/8Om7rnzq3huvLIzt1dLzKf903FP3mBMGWcamHo95zsyMHWnW&#10;1nKZhXhiIZKYDcYnHYGW2dHUm8dN5hmzftasmTOOTGt7p9XXzSiuXZIf2lAP7Rlkx03K40bZSePI&#10;GcPoJcPwu/yWD+QCL06UX5lrfL1T+GI2/KmI47cClg8HzS+1M3+4t/Anx1d/tDr2rdnq7+/O/Zeb&#10;T/7Vxb2/OL/752e3gV+e2wH+46kNaH57feJ31iZ+d6Xzk/nGDzqFlwuh58OOT3hMH3Do3u3S3efU&#10;32BTH7WqNmzqOau6btUEtEq/xZRwOXMBfzkYFAfAGZcrZDL5DHqbRoUZlYphhXJYoR5Rq4elE6zu&#10;a7T9OhmphllDHiMpMaGYaMwmLpksTChAJBkqzCySEr2YWWCgF8mHrWTZmm0AAP/0SURBVA69mJKs&#10;LKQ1Jh3LophrpCwq5H9WYWYidygAuwj6ooCYpEIWHcnMUJLoyLSw2pluif0nGFphRUkT0xnOLA0u&#10;5SC5kdRHNgZJPkR/gDo80Q22iEi4jJ1clGlbjnkzflvCbboKYCpxH03tXLSa8DOduZwoJecbeYC7&#10;KhbW+XwSWCpkVoqF6WRmJlPK2sMuhS1oikad+YA5G3IU3eaUTRc2KLxamQNQj1hkA7qhHtVov3qk&#10;TzHcNwoM9Q4P940M9w0NDQz39/7ro1/+xLO/4k9grv4NHOof7Bmir4CR/uHRwSH58Mhgr3T6O9h7&#10;cKjv0PDAoZHBHmB4+NDIyMH+wWsP9Vx78OD1Q4Myo8ERCuSy7PfjrXikGfKXpEdJ7Qm7NWQx+U0G&#10;t90adtgiLkes+yXjsNno02nsaqWlewCsU8i1SoU48ZXOgPU6s1qt1Wh0XErPB2ssJpPH4Yr5Atl0&#10;bqxYWai1NxpjO9X2TqG2mSmup/Kr2cpmvradr27EswuByJgv3IwnxwvFuVJxJpvpJGKVWKiQCOWi&#10;/rTfGXZZAkF30m0Nm/U+k85rNYWlh4M9qYAvk4qUJhszO4vr2zPza+0290HbrdpWqzKdl14Hwrpw&#10;YmXm5OosFeKKSCAMiBnCQEQ7JfFD/o859CRqgBggz3fysVoyQNoH6qlg9zw4SzCQz1kdaGKZEOsC&#10;SIAu4FkRljrlqUpaRA6lOOXRDh9IheyZmAsgcUV8JspKLjTRzG4uj6/MNcfq6WLaX84G29Vkq5Io&#10;Jn127bDPqECfsUKc8CMggclyipJViZUFtkQmUQpyvlkoRf1NtmGZGJVixFdPRQAqhbC3lY138slq&#10;ItRIRxdalbXJ1nK7lrSbqyFPJ+FvR+2TcfNaxXa0bT05pnnnvuvhk7aP3OJ56dHkjz9U/OPP1P72&#10;a9Ov/Xj2n76V+IdX3H//Dec/vuL+79/2/49v+f/x687/8iXTa98Lvfbbsdf+IPva72df+3HstZed&#10;//CC/m8+p3yDOES8etYYtkwA0jPB3Qpw9ShXnET+n+BfEojTyv9f0AqamgGT9BDw1VdAC6AORjqv&#10;1UsvJQa83WPg11+/fBV+9S1ecazbPR6GlXSELI6THaqcQ5UFuifB0julu/D608biCFkcA3u1Hbeu&#10;6TJUHcaSw1gG7IaSAJu+aNUV/iVYtPku5Ly2uttSduqLFm3Gqs5S2rV5mz6nHY5St2lymtGIflR6&#10;lt1jqlhUGVdXbfEssktTQCW3tug3Vu3KrACbIgNY5WnAIktaZHGrImZXsftKew25gLkYspbDtkrU&#10;UUu4m2lfJ+VtU4m7Gklyqb+VCDT8roLdlLDow05LIuwvZBLNYraTSdS9zrhB49KpHHq106hzOqyB&#10;oC8a9YcDLo/NYNGMatTDOr3coh21yPq0dp1/6KBy6KBcO2pQDikVQzLl8Gjf9derhwfNaoVdqzYq&#10;ZfrRYUqzUq6TDct7D1m1Kq/ZaFLJqcv6DulGhqC0GqQDYEqTVqlVjLB1EGfADrPebTPFgt5yLlXJ&#10;p7OJSCoazCWjBunYWDpdlvUcVA30GeWjRsWweqhXL+svxAPNQtxrUSsGrtHLe/x2TcJv0432aYZ7&#10;aLXr5G6T2qFXUHEalFGP1WeVPq/rMqoCdgNg08pUgwcDNi0TVWQQpui5w6tnd1cW2yVyh7ScNAtk&#10;EAhIGSGrhjTBlpFZ7VAP2ZTSv78BFnkfG0qnZpipzirFbC9G3OCtin7qfqPCqxlhqWYXy5pHdmM5&#10;FOsoy55d1sdaGNDLWaFZLHemG2ud0uG5xrHlsSOLbcpz23M3HFkBzmzO7MzUVtq5tbEC5UQ+VAiY&#10;k05NyDRaDFraaenLrHm/SbwLOuPRi2dqAS6Jj/FcsJn0gJT+i6F7HCukLNRTpZA15dKahq5xq/ti&#10;NiV9BQjKvNuQcWhTNjWl+HezyUxQPM253sqfWBw7uzZ9dK61VE3RVGG355ZEiweRkd7J+MeygUbC&#10;LdSTHpn16GsxZyvlrUYdiGAUSIESAqASsVOiHq2ThfBMOYba4kyaXvARJ6mdhLd7wqquBqXXv3Dn&#10;X/Y5G2FfKxqqh/wFtytts2bstpzbXotIbOeqib355tZUBblidOKYGQUiFjmqQoOqiECBpWYGs3CJ&#10;kcWhL0hsDoZe9BUKwwq2jYgTy0QMo+gjzmIrAWvCosRiWadOnE2i7XjKP5EOAK2Yu+Qzg5/Khvam&#10;65huthBN2zWCTNDQBBI7N6MucYoJhlGv1DPiIdpayE4FADlfiovTYpzSiNrH095ywFgkp8cd7YST&#10;ejVknsz6Tq10diaLVMR58GozdXl37p5zuxNp6V/+AfE7TrX7Ql3xY/dMPrE72bzz1P6DV87tTbfB&#10;r3e/YSl+Xsl2nwwoem0QQyZ++wZZD3tW6oWdicZSNdeKeWshJxquNrLSvyjG3OI4thq0bbQLxI84&#10;EQ/phgOawYLHyBDmijhXOusVv4LNFpJCPUD8eni1stmpnlufWyinYEvHtWYOQXPFGDyxBtYTpsOG&#10;2BY3URHHwNgNYmgQvT1evnJ4+dh8G60gg8O59ZkLm3MoDNvu0+2vP3TLjoQZyo6EKcw+VWyUxUac&#10;yctmhV2y+HkdAmY6+xXmODRivsMBmsOzndnuo1cb4zXwbJHZLl89T4Inl3QUu3O6Cxp4IlFsu4Uy&#10;AGSoBI2Qcnx5mu37+e1ldEAE3OhIXXjt9Mosfrz33HH8OJYM4SxsiCv3Zzp4HJPefeYoXj62MFmT&#10;/qtd+ikfQYgQAxf3AzBEbcbCJa2Mgjqqoh4KcO/BvYQYOL0gYDPHFp8mOHCPwTBp5VaBCqxgSEeA&#10;VvETT8IuPa8JASB6wZyO3E5wCU8MS4Xu1DGIGDt1kHRBK3QAxL0EQ0AfSoRCAxMchMKoBKAAvSBD&#10;tKDhErsJ06E8FRRAInX4UKIq+qA23LLdz2pCiTjuYd59zy2feu+jn3nm8Q8/8g68INwEMSNCBHW0&#10;hQkAQ7wsjhtBIh0MlMjCnrCCM3ghNN19SxuCMAtyKblE6NHFyZuObZ9am4MVlyhPL0oGtTXZQE/C&#10;Egz0IKkj654LJ565/87H77yRAEMWi9Hp9fmvfPyDaA5/9MQ+4hdhhGIKOhLY4ie5aPctnVd/0aMJ&#10;VaGkI4AO3OwRafiFgaAhqoJkXLRSRyJdaAIjlAQp7IChUFIAl9xq4kdoaMUpkOEvSviAhBiboDzq&#10;wY2B430MhUQGi4bx7ltAucSAdIEnJRzgyaC4RBOChDnIYEVHSpCIEGzRgUuALhgN/qiBXGTRHQIG&#10;jmjwgjl6QkkrpfhhiyYsA8AEvFAVMsIAPkiZ7v67EkmSiUml2X04lQkIZrkmffF6vvsmZ2aolI1D&#10;0scCYAUTODBMoTA2RITQmTqWp4KJaBWnXPBkXpMkAThzGTdr0nZDyqanFHP/zOrccr1wZE56chQm&#10;sGX46C9iEuaYjkAFz709NEwfhkxyhiG6wWStWTo2P3F2bf7C5hJrAWMRyZkKCRzRDGdrrHZ8YZIR&#10;kcwpWRdIR5RkIS4pgdtPHH74pgsnFqdYMujC8kG50H1vs0j4rDiwpRdmASlEg4SnMCBdNtoVWHEp&#10;FEBPKJFFxkMHcaa7PV5nQaEveY8u0CMIGmyFwvChC3jo4UadYYrlTPAhi6JPzKQGiRQU4xImaAI9&#10;zCGDWCiJtlcOrzN2WgHcyi4FHcCzaOZcZkl0u7LaLJ3ZWAAISzF5sT+AN4kfjA8QikQXWYvyxqNb&#10;3CqTKAgJfCQAf+Ea3ETKJRRpIhQpRZSCwbNEO8xxNHGIK6GklY6ENGGDOCiRCw1y6YtQGFICIjyg&#10;Z2ZBDx4y+tJLPBK6PdWEgOChZCAXdlbQiktKKSa7/6tBhUuRJWBFiWJXRaAeCgi54OGDIDQBkEV4&#10;wwSJtHJJHU3gjx3IPAwHMmYH2Wm1UcT7OIj5JaIUm+MpXFzqfgcaT+E1aCgBCAARh7hJBB4Y4oEp&#10;Q4VgIJbGu8/wUcGJwo/wBKyDBwnCD9x/F2QQQwATKPE7MdaKBtqx8Hgy0YlHGuHAWCK8Wi8dm5s8&#10;szIPJXf1JZ/15NLkXad32W8s1RL7c812UnrxNY5msCKrM17ch0MxC4BZGDitGIG0BgE2IXNiB3ph&#10;NwB/MXmZs9gNwwJgHrvjym89+SD7BNId7hBJkgopDtcAXJJgYYsUhAoLExIwQTq9CLy7zx9njwEG&#10;m+Ms6FESDohAE9xKbLMJxNQkhKRVx5zCpBiKuSNmH3bGmFheOmWMB2aL0rtn0RmFYYg+qAEfhky0&#10;oDayUAMMSZt0hGIQ43f0oSOKQUkXkj/Dxw5cYhCsBBIroRuX9AUDDUoiBbvBB24YjYlA8IjhC+CO&#10;jHGBoS+XdIEAVmgCgBczFJVgctUdUKI8HYWIqzypQAk99iTaSRFYgxASR4NYQwSSXz2CQYhbMgOX&#10;4LHkNHkvIy03DJO+SGGbxD0jd5ToBk8hCx2wFYKgoU5FWABX0kodSszLTgAdMClaCdNBgHfIV8wa&#10;whhnkaaIXoIfZVCDaZJxGFlTiGoiVry9E8VQD1cyxUAS9gwH/JHZsUduvnhqeYY6QBOzgNlE33ZM&#10;urnoxKX/RprOSl8ET5h1hp5rpjJx6GdySVrHk5G1Vpkhox47DbRl4AxQrN0iSjEvCz2OFtYmBlAY&#10;QRhTRB0GRHm4oSSLHaO7aX/z6Nw4Y0GTrfF6he1uNw3SnftuLIBP2dsQwGC4pPyf8cw6EvVPJcLz&#10;2cRyMbNUSM+mY52wr+F37bSql9eXbt5ZPzLRmoyH6j5nzesoe2xVnwNzYRCcK7IQtsJELJQkDS5B&#10;op4gaMb88+WM2KIgF6F4DZcxTBzKJf4i2tEQIzDR8KyYbkQCo+BSKIx9IKYXTXQBCRlOr0e89YBr&#10;tZxD21bQM5kMbzRKTD2MxrpDaEFJl7TXEnPogYxPOscVZieXiu0fNGQk2CKUVpDssrhEKB4BCbEw&#10;FzqLvkiH8irQehVwKwTwZDLiSihBMjqmLfORFZBwRSWkUF6d+xBTwTLgGSbhgQ4QiOFTgaeIf8xC&#10;XZgLPMQAIjAsqhI5bJ6Z8gQ/bBkdfAgGsYIwKKSTW2jFeowOGqEtpdCTkmEiBRqCEDJA6EATQtEN&#10;ENJpYoyIY02ERnrneXfPCdKjHqaVSzgTAKyY91069cEH7/rW5z/0ix9+6e/+8NU/+8GLf/a9F/7T&#10;T77+85c/+7UPP/LZx+742P1X3n/7mU8+cPPXnnngC4/e+fmHb//eJ9/73JN3P3nTsY8/cNO3P/me&#10;b3/iqd/+4of//DvP/4dvfh7iJ248+v47z4J57T/94Wv/+Y9//o3PfPKxO5+57+b9+U7aqY9Z1fUo&#10;RguNA9lwJUSwueJWtWX4AOVKq7A9Weukg51cuJ70FcOOXMCaD9qqcU8rExzLRyi5TLiIGXMhZC9z&#10;c50OTFde/8dExgUICzBwDIudGTh2w8L4EdMJ34ERbsI7VMhsWI95/eTdN3OPw7wgYHCTiLd80OHR&#10;jcachlzQAWT8Nsp8yEmZlF6iawTauehSp1yKenxGhTjiDZhVIasmbNNS8ehl1OkIJRgurYp+02iP&#10;ceSQWdbrUBxw9P9aVP4bBdP1be/was5yYjxyfi59Zjpx917n/hPTj19cef9thz9238lPPXDuMw9d&#10;+OzDF1965ravf+DOb37k3m999B2vPnvfNz5411eevvWFd9/42YfPf/Jdp5+95+gzt2w9fnHpgVPT&#10;7zg2fvfR8XuOT991fOrOY9N3HJ248wgwJiGPjT1ybv7RC/OPX1h49+XFp29Yfd9Nqx+4Zf0Dt6x+&#10;9K5t4CN3bH/ots333bj+nkvLT5xbeOzM3L277Xt2WnduNG9dqV6ZL5ybSJ9sxfYb4ZWSZzJjAeaK&#10;znZcn7T2RgzXZ52DUeOBVkyXtvcHNG+vBBQFzwhNswXHicXCLUdm6lGjpueNg9f9+8GDb5aP9L71&#10;bb8hfcx0qL9XOsDq6+k7dLDnwMFD1x46eO1Q/8HBnuv7DlzTc93bgP6D1w73HRwd6NHIh8UxsPiB&#10;16hRGNRys16WibnKGU8l5cuFbDm3hQzZcNrqFkNBPlpVDLdVw7OG0VWLfMMysmEaWNb3L5nl2z7z&#10;6Wzo1k7xgdXpD5w+/NzdN33t8Xd+7ckHPnXPzU/fcPrRM/u3by+enKqdmKhfXp6+NDd5otXYzuVW&#10;4smVSHIhEJ22+zpGx5TZNmM2z5r1CybNgnF0QT8wpzs4p7p+euDty7LeXd3ICbPqtFV11iy/YJLf&#10;YBq9w6p61G/6RCH69cnK9xfa352svVSOfy7h+Xjc+amM95Wp0s/2F3+6M/vN6fIPltu/PLfz15f2&#10;/+L87i/ObP352e2/vHCY+p+eXIfmxytjP1hofn+q+oPx4g9auVfykc8HrR+2az7g1D/m0t9sUh5V&#10;D+6YlTt+06xDm1AN2EcHvSZD1u+rxKK1SKTo9+e93pzHE7Vag2aTS681qxUa5YhCOSxTDimVg36i&#10;t/ueHtYscYfOVCK5Md3E1GOWickFUCElkq+YXyLfci8PJfRiDoIX80v8Xw4YwRk8042OJMxTa3Mn&#10;V2e5Q2E/CTdomIw0SfPxV/+xTfIEQ9ITfcV2hZULJGqgEhUmO1Mb6ZAhS+RSkVfBoBsdIeYShiI/&#10;R+3S5/kKYVc9FWykQ9WEX3reN+Fvdv+TY6wQn2vkO/lYMeIGT2W2nputZSdLSZa2SVb8QmKplFnM&#10;p+fSqY16faPZqQVTHpXNqw8ELImgNZv0N3y2rNucsOmDFq3frPEZVS6t3KocNqpGDMphrfTsb79s&#10;uG9kpH90dEA2MiQfGnj9873iC77i5c//L0AvAbJBuWxwVD4kkw+PXD0AHuo7JA6AxRnw0NDBwcHr&#10;BgYP9A8c7Ok52Nc7pJDrHbZwNFROxVvJWDMeqUeC0veA3c6Y3Rqymn0uR8ztjHvdSfGJYqc9YjF5&#10;jXqXUmGgr1ymARRyrVpl0GlNBr1Fq9UDGrVBpdQpFAaVyqIzeCy2sC9YSKTHy43V9uReZ/Jovb1b&#10;rG/lqxu19pHG2LF65yiX6fxiIjuTLy5WayvN+mqpOJOKN8KsA96MHwUcMY8t4rPHXeaw1RgCHNaY&#10;m8TsRLGE2xquZhtr04tb03MrzeZqvbLbabBjfPDG89xWsMHgFpKlmaWQ5M8awX4AJPmfdZ+QI36k&#10;WIp64k6DSPsAqX55rLLQKhIb5HYuDy9O7C1NTlXStKa8FiKH9A79dDUDDWtB2mcllmiCgLo4Qgay&#10;AbtbNyo91KcbDjp1uZi7kgmWUn4qmYgzG3W1y4lOJVnPR7iM+y3JoC0ddlAGbBoWFBaaWjJAQKJD&#10;KxuB4dpkfWO6CRCiSEG9qEPPqtRIR8eL6YlSppYMZwOujN8JpH0OLlcnmivjDekDw37nZDm71KlN&#10;lFLwXJko7y7UVydy0yXuZw2TGfV0eqjp+8124N8vJH9jv3HdpZn+29ZGHzlh+PBNtp9/tvpnn8//&#10;xRdKf/uV2j+83Pq/v9V57bud177f+YevZ/7pG9l/fiX131+OAa+9Gn/t++nXfqfwBl/3eVxxAAyI&#10;o1wgapsCxEmwONz9F8e0/xsQvQQZ3ADYenVNUf+38C/7/gtohcwt6QDYUHFrpaNZ6RBUkRelOBwV&#10;B8B+Y0VA9ww4/78CmGLQXBOvehZvewa6x8YV6SXS3c8Mu9Qlh7JgkxcsoznzSPbq08YebUMcikv6&#10;G9ouU9NubjhMDZupbjPULIayRVcy60sOU81urtiNZZu5ZDMWLcaC1QDkLOqYTRO1a2OAQxe/ClZ1&#10;JGgv+K05szIEUA87S+C9hpxHn/UZ8wFzkbpLm6YeddQy/rG0r5PkDsJZj9irYVslZC0HLbmEp5Dw&#10;5pK+fDpQ7IZogRAN2RNxTzYfqTZzE+Pl2bHSDJVqql1I1L32sNngVMlN8hGtRmmympxeVzAUiFpM&#10;dq1ap1ZqDDq9UW9QK1WykVHl6EjPdW8fOHT9aP+gRqayaC0Oo9OqdRgUVovGqRhQy/rlo9JbCkYc&#10;JpPLYhnsOaBVjLDkO406lny9fET6zy/5iHJkwKAY9TosMZ/baTFoRgZlg73q4QF2CSat0qxTicd/&#10;VaODiuF+iMFDIB/qg5s4GGZLwaVRKXPotBaVUj3YP3T9tQPXvl3ed8AgH+q+pXlYPXRAM3xQM3JA&#10;OXgt89ZplCkGrlEOXKeXSW9z0I70WtQjAbvBb9NTCbvMQYfRa9G6TWqQXHrMGlP3wV+Hekh6hwyb&#10;Fb+N+TZeTLDGJNwmNohMWjIF81YkFCBi1zHh/Sal1yAX/zzIRpNLsafkkqlOHRq7alDiYNGwKLLa&#10;idsJljeWWJY6lmoWb1ZELsVCyFZ4c6LKzrsUsno0/VGrYroUPTzXWGpmKhE7dXESOZYNzJRj4jAy&#10;4VDH7ap22rc+Xlzt5EHmfEZxQknHtbECmKzXAGUz6QGKQQscwNTjrpV2bmOiNJEPwXY8FyyHbRGL&#10;3KsdSDo1tEJcjTpAZhzarFOXdxsKHmPRyz22uRKw1kL20yuTF7fmbz+xddfpXSri+c6kXb3Wlt7q&#10;jALoDyvEoQP80QptYzYlTUiEP1ohETLxULJ4DhhALmNspbyThTCsuIRSPJILpGxq1Mi59HEzu1jz&#10;XPH17x0W3LZmxD+VSY4lokWPO2W15JyOcsBTCtjSbh2AJnRnRFSwGAqgFZogHZUQhIXFyfTJtcnN&#10;yTKUqDFbiUM8VYxQQgwBNmQgYbNM9KqHueG3YByGP5b0TefCk903HmOiq+edjYiTVnHu24y6pLcQ&#10;O3WLleRtxzffdfnE8YUOHKayofGUvx33TKQDC+XEUjUFBuarjSxM4CbwAB3XmrlL2wu7k1X6Hplt&#10;0gtZyE3bNVO5wETGO572tBNOgMpCJbrezhxfbO7NVNZa6dliaKYQXKzGNsdyO5OlibT0e1wr5i94&#10;rEmrLuMwNrpvUKyHPSWf/czq3CeffOiZ+27f6T6Ye3RuvBmVnseV/nvdxwD9U91/J58vpU+vzK42&#10;ipWAM2XT01f87lP225JWzUa7gLbH5tsr9QzjmiFPBW3n1meoiNDCPoxUWAy25e5r0ya6B8CL3afB&#10;VuqF6e7b52ALZrJ7qoF0vL8zUVtv5Y/OteA/V4xhbcwlrA1PgAoAZ8TNl+KYmgpdKDHmfeePfOKJ&#10;dz59701QohU2359pnFgcEwfABE8tLJ3Gsflgj8sMZVNLyQZa7LDFr6Kn1+fZrIidMXNZTHa2zgAd&#10;wbOhYe6z596dacOBe11KiMUPHDAEA4H4/YKNMtkADtCzARJ9yRJsmtkoQw9PMBBAhg7QAxvjtZ3p&#10;FvQkFmiOL0+zZZd+9bPpseTJpel3XDj5wA1nL2wurTVL2HOjXblpf/PyzipWxZ4nFqf2Zzolv2M8&#10;Lf0Ogs4MDaCCLHRAMUo0ZGuOaORiEEbNEAAw4ucM6EWdAa52H30WqsIKDArTC+tRoiQV8HRHZ/Ik&#10;WZEhL3cfGqZCK90RgUSGT6rkHkZYgFZEIEvwoYJo0mlAL6cUv/5QUufehiZ0wBSwhZWwOQZnmNiN&#10;ihgjrNAQoeDpCyUdEYSGqE0FZcBAAD38IcMRqI1iNFEXnKFBKJzhSR0MrevdL8/BCgMKG4owADAs&#10;HYXCCMIU9OISd2MQpHDJwBGKaKxBvL3rxnNP3XvrlSObwko4HaPRBH8w8MTgyAUvpOA4QvTm4zsX&#10;d1exG9IRBP07Lp/emxvDaMKY6Cn0R1V8h2gGgqNRBgIxQJD0hSeCqNAK82NLU9wiEu3g0Z8mkBBj&#10;AdRDKyQCIrBRCVkMDSUpEUcTqjKuey+e5B4AvLAJDIlqusMWxQCkU0IAZ6TgMurw5BJziYUVhpAh&#10;gl7ofHi2g+vRCiTait8cWZHFhBIWhgO6wRkzihtXFBCOhgygVUw6MWS6cAkNxOiAJuiPwqh6z4UT&#10;9185KywgRg03LlEGApBMRvHzOtMQuHpJriPRzRaSYESuI7XOdD90jQi6owOi0Qrv4CkchA5gYAt/&#10;FMMUKDDWPcoiPbIm3nps54bdtU4i6FMNk9hJmGRX8vzuZJMm6QnFXHylIQ2ZEdGdkEBDbMWQYYug&#10;re5LBYheHHFkYYKUQvoVOgOsBQDiUJiSIYgnw8QoyCqMIus0UQdQgwECDJZLOtZCblpZO+4+c/SO&#10;k3us4/ARCZ8SblgAJiCp08pY4My4js1PkM2gaccDDApgXQCqQReY7fE66xSXSMQOcIAhvUSJHWC7&#10;2amihtANBUCyckGPIPSnVSgDErJz6wtkSxRmdCjA8iQqUEKGE2llfdzqfsQX6fDJuy0QHO5+jxYy&#10;Bogp0nZWOi8E2J8SDTNOEy5mUcDIYgrja1xJiWcJP5yOL8TcxE346I4zR85uLuIRMa3EFGB6QkYY&#10;QAaeIMGPVHAiEQ6eIKRChBPDIaMSWUgEKVIHZGK+IA6G1AFBTDCAFATMLFEn8sVkREkxSTe7HxpH&#10;EDGJVqgBH2jEHKQOkl4ATXCgI2qLGSRNiu5jW+C5JLDFwgFezB3mL0oiDgWgBEkdAipCCqxookQK&#10;LsDIhAH2x/X4Gj8SBsQG3iRm8BQYYoYSp0CMN/GI8CyUxMnedJuSOj46MjuGE6kTAHCAMw6lS8wk&#10;fV4BDpTi0I4mogVK1lwowdRD0stvm5FwMxKUHnAMeSdS0eWq9B8GaDKTJ7zDd5zcfejG0zsTlaVa&#10;YqGaXGnm97uv8sYaIjthQxESGAfAIAyTuUmFJYPsTdN297UEEBMJ0OP6W08e/tLH3v/hR95BAsRE&#10;t5/e/9Mffeuff/nzh265yCoAMX7BpyKPwU0kELrjdLFaIZ2l7b5Lp9hLIJdQgRLHicUCpwik2OfQ&#10;BBImDJ95jU0wHQYRyQEkcwGj4RFx+oXZqUuv7Y1KwUZ3EQOoSgUR+JeBMDS0QhP8KwIbPGTEocjG&#10;goZLTIHOaAINGJpEeieASWIXdlYIJ2wFRvCHRmyZRDjBRwQSmohLYQ04wwor0QvAKcLIwFXp4GEC&#10;wEHYRyyCaEgrWqE5YwSoEGMCxAEhQIVL0jLmolL02kggmIhcvVjNia/bogx94ck0xylit0CFHQ6y&#10;IGCHQIk4/MJIiRCUQVV6ndtaYqGnQi90ZoBwowIBVsUphDcleUzMCPxCYuzurlPUSWVoKGKeKYCG&#10;5DEwZE5oCHjiHG2pwOHGvQ2mEnzwPvjuP0/4gWrQkXMZuR2YykovPF9t5LfGKiHdaMlnzToNKZuW&#10;pqhRMV+RPqaAbigmbChmgdiBYGdMyp6EEgL8S4kBhfXQAbuhhlAStQGhA3MNJNqy3o11P0Mupg88&#10;MQJ1pOBokZRwE/zxOEg2w2OxQCvoqXkddZ+zHfKORwPAWMS/Uspu1kvbzcpqOTeXiU8lwhOxYDsi&#10;/TcSgCbYBzuIFEHl4tYyiwVhj1tRFX3QbamWRx88IhQAJKHdn+ZFWIKhFZ8y0TCIXycTo8bReBli&#10;kIxCxCrAEOgrjCMtHGRCVAp5l4uZitt2eLzxrguncCVuXWuVsYYI+1YmXIq4015L0i2934XgERbA&#10;MlyyxUUHMjBCcQ0h59OOwhwaXMPGj2RFKwEGGX0hE/OFiphHMEE3nEgvMbkAVEV5muAJwOT89vIt&#10;J3ZZ3UgsDAHm4LEGQLSLXlRgLmYTrdAwUjiDJGuxhwSPLMhoAqgI+0AAJRVSH3qivDTwLiv4oBhk&#10;rDs37G+cWptDeZC0Ul7lTxfqAGpTRysxQDEQuouxcClADIFJSlJidIjGdLgMQ0HmUQ8LJtDgVkP/&#10;dabBA0m7dr4cvWV/6Zl7Ln/qiXu/89kP/vKHX/vFd7783U9/4LOP3vOZR+7+/KP3fuuj7/3pF37r&#10;1Q+/G/jlt1/89EO3rhS8d+zO/v1PX37tP//8v/3hq//401f/8+989b//7Lu/9+JHnn/3vZ948MZP&#10;vOumzz1++/c/9fQvv/fin33/pW99/sP3Xz46lQsUvPqJjG86H6wEzWMpD5VOUvpWVDPmWK4n50qR&#10;gs80kYs004Fq3FeJSa9drSeBQC3hrSX8Wb8l4TJmfOZ80FHkXjsZmCqnGDWjw7YYWUxYgFELM2Il&#10;gCFDhuUxIJEDPUi6YCI2J2zR6XJ5b517Ezoy37EbfSnd2pGUxyxOc9M+a8proR60qJMec8Jtoh6x&#10;66Yq6b2lybFCXNDQCjLuMkIQcxqo5EPORjpEJerQ0yVgVgkaCHJec1Q3EFUeCssPRBQHE5q+tH4w&#10;purxD1/jGXhrSHY9lzWXZipqX8r610uRrVp0rxM9MZ28tFq+88jEQxdWnrpl9313Hv3gPSc++fAl&#10;4FOPXP70ozd89vEbP//kzc+9+5YvPHXrVz5094sfuO2Lz9z8+fdc+fy7b3juqRuef8+NLzx95YtP&#10;Xnz+3RdefOril95z4StPX/ra05e//r5LL7/v8kuPn/7Ko2e+8vDpLz186ssPnaL8ysNnv/zI2Zce&#10;Ofelh888f/+pz9137DN37X/ijt2P37r9kdt2nn3Hycdu3Hzw4sq7b9199MrGrXudS+sVUd59YvrK&#10;Vv3UfObiWvnsUv7MYu7uE7P3X1h7z71nlhoxff9v9l/za6N9b9epR6679i3Dw4MDQ/19A0Bv/2Bf&#10;/8Chvv6DvT3XyYf6RvoPDfZcD4ijX9lgLyB+0RW/34qHeTx2s9dpyMbdlZyvmg3kQrakTZ80adI6&#10;VUo+mpeNtFSyGaNqxaRcNYyuagZWVT1LqkMbZuWOy7jvs+4FbEeCrnPZ6N3T7cd2Vp6/+9ZP3XbD&#10;x2++9OyNF9577vg7d1fv2Vx+597m+bHW8WppO5XaiMbXI4mNUHzZHVyweeYt9nmzad6gWzAol42y&#10;ZcPQovbQovrA3PB1q4r+qwfAF2yqm+zaO5zaWw2y+0yyd/vMnyvFvjff+v21mZ8sdr43WXllovjZ&#10;fOBTGe83p8s/21/8oyNLP14b/+5C4+fHVv705Povzmz98tzOn53eBP+TzakfLXd+uNii17eaue80&#10;ct+tp1/OhT/jMz1tlD1l1zxg117UjWwp+rfsmt2Ys+PQ2A69VdN7vVOvzYYCzXSqFouJA+CCzxe3&#10;2yM2q9dksOnUOrX0ELBMPqiU9Ts1I0wE5gsrvls15NWMMDWYJiLxipzGPBLJBxDZmDzDekGF2URK&#10;hJ4ERSpmlSEdCXqaLMOHqJMMaRUVBFGBD3MZJoK5YEiFLtxKowATlkzIHBcqgacvyqAVUkiPooSY&#10;XMd8h5tI1ORMAA6sKTAELzInGsIw5tC7NMNMUjFnAfFM51KnzNxnjk9XM+Lh4GrCDx5MOxthOZNW&#10;ebaXLPSFxFIhvZBPr5TLK/Vm2Re3jRhsCqdbHw7b84XYuIdFzxJzmaOA0xRyGINWvdei81h0LqPa&#10;rpUbVaMa5YhaOaJSyzQqhVY2rBodUclG1cDV41VApdQrFToBAgPQSi/6KoZxoFI1KoFyRCEfHhnq&#10;6x/q6wWG+3sk6J4BDzLL+q4dHDo4NNzb19dz8GBPf9+ITuN0O+PpRDObamdTY6l4IxIqeFzSQ8BW&#10;c8DliFEXT9n6vWmPK+6wha1mn0Hn1GmtKqURHYSqKqX0OmjpjdCvHwDrFXK9QsGlU2/0WWxRb6CY&#10;zk1VmmvN8d3W+H5zAjjaGDvWHD8OVJp7udJaOjufycxns3P57Ewy3gn5Sx7uUO0Jj0N6FzI39JTU&#10;AZ87E/IXoqEygMJWo5+t3HR9bG18aq3dXmvVtjp17rM+/sSDNx7dYonkFpIbH7Y6LNDiZT/iNoSQ&#10;ANj/SBueXLTQfdS7FPWQ27MBO3Vcnws6RBoX5zUECUArl8TJ7sL4LWf2VydqJHlam5kwS4NNOUDr&#10;TC17ZGV6sV2CDIaEU9CujfnMmYgzH/dko6502EE9F3MDAhP3W8JuQ8ilp4y4DJPlVCsbQR+CkGUI&#10;IFaRzvrCSnRqa/H83trWbFvQoOpSp7Y1O354cXpjujPfLM/UCovt6tpkq5GOUp+u5ivxYC7orqci&#10;rWy8zEDy/vFmbH4iMzuemKoFJsrumap7oeFeb7sXyobZnHI+p5jPjs4lB1cKo0cao0+f9X/4outT&#10;N/u/eHfsaw+lf/hM9Y8/NfGXL8z+/SvL//Tqwj99a/ofXm797UvFv3wh9ZdfjP3y+cgb/uUzu/7u&#10;qa04uL367O/VM13RJI5v/y0Iyn9JDJP/FxAS/w28/gSwV192afIOVc6ulJ5/tSnSdqX02C5Ir77k&#10;N1YByAKmqnTi230/878CvynXfVduFhCPREqgy0v8JQ3Roe7WVJ2qskNZsiukJ4xff8i4+/Sw+BSx&#10;19h0mtpWc9tuallMTauhYTJUzfqS0VByWKo2a9VhrdhsJbulaLUW7Za8w5I2KX0ufSBkT6QDxWKs&#10;Xkm2gHKiWU21Jypzk9X5Rna8lZ+cb68ujq1zOdtYHy8tTpSXZuprk5XlWmqympzoFObXp4+sTu6t&#10;TBxeGtsBlsd3qa9ObU/VJybrLQHj1UY1k0/4Qz6rw64zei32iNvH5f+EUESrVMmHhwZ6evsOHhjo&#10;OTQy0CsfHlCMDkjfFZD1s9g7bVqP02A2yNWKfsVoj3yoRzPab1TKLWqNSanRy9QGmc6iMqkHlWal&#10;0aG3GOQqj9myODm2s7KYiQdlg4fUikGNfHBk8OBQ73WjQ4eUI32y4R6zTuF2GH1Os8Wo0iqGkAVn&#10;CKDUK4YApCiHeuQDBympg9HJBw3d/71Rj/QN91wr6z8A0meR/g3KqlKYFTKzYsSiHLWp5U6dwq6R&#10;yXvfPnLwLerB64zyXp9F4TGBeZus52360R6jvM+sHEj6bdON/HglHfdaXAZ50K4LOw0ek9JtVARs&#10;WgCkYfigabTHrRslKXj0MuPIIauinyWHdOA1yEkTpBWyRjHipmSSc0mu8ZuU4vUy9GKqM+3Fg7+i&#10;lQpZgCb2lKx24j6HBY9VkHWR9Zs1WLwmiAWSfHf1Zq8R50ZO+hSuOCKlknRqIhY5UAiY43ZVzKYU&#10;z55CIE5MazHnTDm2NlaYqyZoiloVeb9pPBe8+cTGidUJkJWIXZyeUmEaMBnEgStMQEJMudhIi1cc&#10;i2PX2UpcHAzDPOfSi7O0WsgujjArASuXy7X0Qjmx1swdnWsdmW1Sb0ScpYDlyv7K3nyT7ijD9BNH&#10;zohAKKLRBLZIYXTgkc6IBB6VqIABD0077WMUUIKHj0BWo46gbiDv0ZX9FnEy3X2y01PwmMWvEuPJ&#10;SCsayLvsKaup6HG24sGMy5BwqOGMRIbWyfhhglZcoiRS4I+dxdPGXCJra6pCHWuDB4NoUWIfrLQ+&#10;XqQvrRgTbgmLEstM58LSA7hYoGur8ZQ/7zagJHVxskgdu4lKO+4Zk95i7Z5IB1Yb2Z2JymanSB1K&#10;usNk6ldPAAtKbLvRLlDSlyFTubS9cHplcrGSXG/lAfD4he4Rw2g9YhtPe2cKIYA7OsrZYvhqndvL&#10;xWpcvAC5HJA+pjKZkb6MOF9KU46nwuJHzKnuF8gw6VwxJf51fToX35/pXNpeybstje6rmEvdT1Tu&#10;TjbFz9xHZse2xmp0BA/ABOR0Lpp3m+49t//8B5949JZz4sSXkTLkO0/tbI+XMRTDYQgMmbETbNvj&#10;9c1OFYmwGus+LEIF6cjiUvyqMtl9DSn1RW72ppu7k9Vj821siHmxQyfhxbYpm5pLjFnwGEWczBVj&#10;BG077pM+yZyLNiLusWTg8s7yg1fOXDm8Wg+7ug9DR2hdKKc22iWY16PuZuz1JxTFHldstdk0s09l&#10;Lq+2yw/feumBm87PV7PMa3au7GXZmjOd2dBsTTbYK5MBxI+DdBe/tlPh9ljcA8OW/Y1gvtj9+Z6+&#10;Ao8gNj3s4OEAMftjmFC5CmKbDiVS2CpRQSXSCMxhRQmfXPdjY9gKdyxWpAdQFsoZnIsZV7unNeIn&#10;M0wK1CPetMOI5o/efsOHHr7vtlN7sCVBnd9eFr/CwxP1GCMZjBIQulGhRGF2cgyWOncIjAj1ALoI&#10;VRmLUFggUZsuDIoMSRPMkYUgse1j7Bvj0ocM4QY9lxAjiNsMrEQXRCMCbtxIgGTgCBV4IYI69JTI&#10;ugrgAWjAYy664BE0oUQHGCKOGxjKmFUrWEFGE8NHBGR0QZPdmfaFnRU0pC+60ZEmDC60AilkoSqD&#10;wixsYelFXxgK0dgQAvAinBgF3RFEKYbM2OGPWaCEDJ+KfTDIIwsTtKInUYdEOEOGXDSkI1LgI/TE&#10;kihDEx3ZWHMPBh98hBrCWYhmaGgLPZR0ZCN+6fDaTvfBa6GYGDgicBZ1Vi6IwQBwgA8TgVahCUha&#10;EUcprIGqdKQXdUaHDmGTCuXBcONHiUGgP7OxAB/qcMAmgFAeoCKshxQuhaFAUkJGLzAAYxcVRie8&#10;gCW5JDxESCCa4YhbaGFkFAOQiG3FI5hQCrXBYxbIADE3IYMbbBk1QokBFICMXjThaLLB43feyFjQ&#10;DQytNIlRUEcEs48ZN1tIcvNzfGFSHIoAZDxK5ikgkhs5eaGSrYakCARwBMoIVVEba6AVgQGeVtHE&#10;xGGa0xE4v7H4zH23P3brZdJpofupb+SSmUkICD2zOrfRrkifiZK+ciexwiawYtTwJx5Ors6iNoJw&#10;LmHD2BnU0cVJ+ABoKKRQYS2gJG+zELAKMCiWDNYFcgvKkHyWuw/1ilWGZM7yQSY/OjfOGFHp8s7q&#10;g1fOnVicYvgkKCxDLwDKTvdjBDCHHvtASQnni1vLj95yiVRGd1oBOmLYWvdNpLC6YXcN8zJAaHYm&#10;GgAVRo0phGGpIwJuUF45vE4yRE9xWAUHVIUbdRjec/bYJ7hH3dsQx7d0ZDgoT4XxMlKWRVRi+IxR&#10;rFkYAeOjBnJRDLL7zp+ALYaC5t5zxz/y0H0feuCeW4/tzJXS03np/VcEhvAs0UWcMPWYZSBxBM4l&#10;V+AILvGFiCUu8ZSIf7zGVCJZ0UUwgYAKTYCoCP44Gv7sPKU47P43DMkWWVTERLjKE2CucclkZHoi&#10;ghlBnThBHyjhA4gKgcGSQZAwR+iFdEAQ0wpzRkHK4n4e/WkiVmkV2tKX5EB0SaHbfXZZCEKBw7Md&#10;8T8uJ1ZmWIBoFauMmFboKSrwF0KpQ4OjWc4ICQIJX1AhSHAcSPaHOJ2owBeEFnUigZIu+JQACGhG&#10;o0YVXdaaJcIYPJ49tTyDH0VYEjDASx/7wN///Kc48bbju9CAYVOELECEDbMMiURROxacTCcmUknK&#10;qUxyIiW99nYqI/1DQ3em0yVwemX6pv3VU8sTl3bmDs/UN8crZBWR9hkX9mGAwv5cguQSMzITISML&#10;gaeVbIbRsCeWxGvMZYjvOneMFZzoIjwgEP+pdsP+hniDK66hL2aHAD4Yk770wh1Q7s2NwQ3XH1+e&#10;xn2oIZwLH/gTM1ibXvgUSrwvQggQs5h5wRwR5sUmWIMUhP2pkD2yThMlrfuzY5Wg9E8tsMKzDIEo&#10;giFSyGzso0DCGYnohnNRkkviB30YvljIUA+DiCZ0RjFa0YRooX55bx1uWIBQh56FQCzrEIjYo8Iw&#10;iWq6Q4+FWVsZl+CAAvCkVcwXNAEvgh81iGFKAWDQQTiICiqJiijhg5uoExVkCaxEKVIcpiC3YB+i&#10;iArBQwSSebDVYjU3W/yfr/vGAtThxkAYNZeUuJIKY2RoqCG0RZawJxXGcvf54yKc4IP+wonUpYmW&#10;DOEXNMFNYo6QcpkL6MCkILbFETUV5gJzByRdoGcgYlpByZpCZmOOiAQLB1oZSC3k5C6Gjbf4Z1Zu&#10;lNjtH1/oXN5Z7G7Fpf92pbxhd4nbAWnrnvKx5cbXGFNsbFCSqc2QGRq+ZnToD1BBeRIj6l09h0Yo&#10;QYWqKMPNCMvETfubFzaXzq7Nk6UxdcSomi9nxG/WLNYwoY6hMCN1bILpEA1/xGG6cvdguxnyiEd7&#10;x2KBqVRkIhFqhb2NoBv8QiF1dnn2rhN7N+2ub7Uq7Yi0kaYLQAWDACLbkEZYMoRnBVCXjmBj0vYV&#10;fRgsQJ2SOMHFTEycztgpmRcgA3q5CDmQzBr0FPtwKsLX2AoyxgIZ0EJEKtIKeuYy8ZLTsj/ZevTG&#10;C6xHuGmtVZ7IREXcNtOhejLQSAXbWenVx+gQ7T4ohlmwCdOQyGGOi7hChNSluzvi8sajW2yD2TGi&#10;MM4CiZuwLaOgFSZwY34BVFASApooGR1ksBLjpRUpTFLClVgFKXoxNKGDmEFgRPBDAAZtiRMinyaY&#10;wJBRC0qGBk9apSDpLlVMfGwl1BZGgzP0qI3OlFiVnMBM5xK8sKqYVmjLRKNJdIcnHMBjDWEQKNEN&#10;JEKFAkIoSFGBG8AYEQF/9KejsD/+RXlJYsQVNcryHl0n5lwsRY9MV289svLYjafef8+VTz9yz6u/&#10;9cyfvvLCP/3hD//+J9955cNPPXvPTc89dt9PX/jobiO8mLQ/cmHj4TPrt26PPXPzsc89dstLT7/j&#10;lWcf+t7Hn3zuidveeWzxwmL56ZuO/vbn3/+TFz7217/zyl/86OvPvfddV7ZnV6vx6bS3E7UDNb+x&#10;4tU3guZ2xMblWMwxmfJO5qR7okpYegB3gttwKeqkf4tMOaV/QInb9Ay5+5lnwkZ6+hBiBkWFIdNF&#10;eJ/B0pGx0yqMT0IGsC1I6LEYJa3CkmJbC5IKoSjWL0QEzapCyBmx66IOfT7kTHktLu2I1yCnHjCr&#10;xPMY9VRwc6bVycfE72+AQz1kHDmU9JjXpxpHV2fGiwnI6JL2WeEjfs0LWtQxpyHlMZfd9pzFnNTr&#10;0kZD1myijKiU/tERz9Cge3DANdAPUPEODwVkoyHlkH3gTfbBX3cOv9Erf3NYe23K0lt0j1T9ilZE&#10;O5E0LRRd253oqcXiDdvt245O33Vy7rZj7dtPtO86Pf6OC1NP3LLyofsPf/rx0198+sILT1984Znz&#10;L7733PNPnfniu0994YkTzz1+/PlHj3/jsdPfeOT01x86+bWHTlJ+/eFTrzx6+ptPnP3WE+deefzM&#10;K4+e/MajJ15+5MTLj5189fHTL7/7/Dc/ePtX33f7l95z8wvvvhF4/skrn3vkwifuP/X5Ry8+99il&#10;33rHiQ/ecfgjdx/58F37VD76zlPvvevERx+7dWsyZxq9ZuTgm7SyHrfNMCo98Dg8PDw4ONg/MjKk&#10;VMo1arlaNaqSD8i7v9kqBg+pR/oMyuHuY5IDyqEeu0Fl0coFhnrIbU2GPOmIJ5PwVPPBej5SjLjT&#10;LnPSqI3IRvw9Bwvy0SmjfsfjPOK1H7ZqtrRD25qBw/rhbb1s16Let+t2LOpNo2rXYTgXD95czd3V&#10;qd893X5oZeHJ3Y3Hdzbeubpwz+LMvStzl1r1U6Xi4Xh8KxzdCUV3AtF1p3/F4lwx21aMhmWddsWg&#10;Wjcp1kwjK9q+BcWBdc3Atm50zyA7ZlScMSsv2zV3ey0PhewPuE3vsioftqg+FLR9uZ7+ydLEz7fn&#10;f7678Nur49+arb5YT3ypkfzx2vgvzmz9bH/x5cnidxcav7c982enN8Wzv7+/O0frj5Y7P55r/2Cs&#10;+u169jvVzHcq6a+mQx93G5/Qj77LILvDrDxtHN0yyje8puWIM6UbHnnzvxu+/q0WlSIdIAmn6vF4&#10;MRjMe71A0umM2m1+i8lhkB6nVilHZPJBxWifVTHAjGA6MCkc8n7T4AEWBSYLewASC2mkO1ulLTSz&#10;jPlFnclIK3s20iazTCRhiMl4YnmlC5mTDM8kJQvRESSrMGRioYEJQpnIIrtSMk/FcsDdBMlZYNAK&#10;MlIul8xcsiXrAhshkQpQA9EAOojZzdwXrT7tKMkEldABlUTGgD7jsybdJqY5wcO8FsdslbhvppbN&#10;BuwNlq1UEAzQzISZ11yO5xOzbAAaxaVafo6NZTq8kEuuVgrzOW6NSxm7T9cr1/brzNIZcDQZqLJ3&#10;DntyEW8+4s2G3Gm/I+G1Rz22iMsScJh8Fp3DqDHrVUad0gBoVUa1wqhWmQCN2gxoNRZAp7XqdTYB&#10;1MGIVshMWgsd1d2TYJ1Sr1Nq1TKVfHhkuH9guL+vC9IBsHgUeKD/YG/vNYNDB4dH+vr7ew8cOHTo&#10;YL9sRG/UexKxSjbdLOYm8tl2LFLyuBJWc8Bs9Envf7YnvK603yuB151w2iN2a8BpD1ktHvRRKqQ3&#10;qIpDa7lMrVbqNCq9NBCVQaU0qlQmvd5tNAe0ep/ZFvcFK4nURK68UG1tjk0fmZ4/3Rw71ho70Ro/&#10;Xm8fKZW30pnFeHwmGp2IhcfDwabfXXLZsnZzymFJe+w5v6vgc2a9jgxlyF9KRBvpVEeCRNNtj0b9&#10;yVqmMt8a35iY2ByTPgK1Us/tTknv5iHM2OGcXJ0lAFgNxRJPTBKENBHVYv1dHa8utUsr49X5ZqGa&#10;8Me7b3Egh1MRz+yxFojzGiKBmAFDzExXM3QhPCZKydPbS8fX5wgesn0h7AJ/ZmeZdYHloBzzUpmq&#10;Zxu5SNJv9ZqVbqM86jZW00GQCZ+FesRloJIO2rNhJ5CLuMYKcZRZHqtMVdLIIlYB+KMY6xRsF1rF&#10;k5sLp7YWZ+s51qBWNj5Zzs43y8BEKdPOJaYqueWxej7kiTnNCbe1mYmBAU9lrJxMxS2xmC4S0STj&#10;hkLO2aoGp9vJpcn87kpndbI0V0/N15Kz5STL9FQ+ulaObOfNeznV0bzyeFF+tqG6bd708L7nmXOB&#10;D172f/GdyR99pPVnL87/1deWfvHlyZ9/vvZ7n8q/4erB7dVTW4+24dbUu6ekrx/uiqNf0XoV+a9A&#10;nOCK+lV6QHqp8v8OBP2/gZb0hK6h7NEVnWrpXc12ZeoqcOnWSh/flR7kNVahpPw/HACnnZqEAIda&#10;+oCFXRWxKaM2RVJ6xrf7kmd0E2oHTe2QuSXeLy1AfNAXcHe/4GszNu2GpngC2Gqs2Awli7GgVyX0&#10;mrhJFzcb49IEsKXdjqzXmaqmGp1Ca6E1uzW3cWxt/9T2iTM7J8/sntqe29hd3D66undy6/i5w6cv&#10;HDl36ej5S8cu3HLu9rN7F07tnL10/Mq5/YvbC4cXx1aWJ9bqmZaARrbdLoxPVmdmmwsLY/OtUqFe&#10;SFVzCaCcibHKusxanXxQ031pPSuxrP8AwKrMMux1mMw6hVY1rBgdkA33yEd65SOHZMMHR4au1aj6&#10;5KPXK+UHTYZBu1VmMQ9SsZqGnWa5WSOdxaqG+ocPHRi47np536BJqRnt6TfIVXadXjs6bNWqxuv5&#10;pWnuL2xD/deyLMF5oPfa/p5rqCAOoKJWDAJUIBCVvkNvVw33oqrQlm2E2EkgzqyRsXUwqUdteiU7&#10;CTB6xZBdp/SaDB6jPmS3ZoJeIGgzWFUjBlmvVT3EhGSi+q1Kl2GEMuYxpAIWo7zXphkGnHpZLuKe&#10;bRXbxUTQrjMp+v1WTdhpcBnkDt0omKjbRMlekLnKjCVfkBTYRLIdZGvIJdOVbALGqui3yPuoM8N9&#10;RgVdBBn04v9QWIFIQ6xM5BSSERiygLRJDUp3AizV4e4rNFkdWedY3sQumVWW1Y6Fk7WQkhx3dnPe&#10;rxtpJj1HlzqX9paOLLYnC2FxVDmWDdTjrlrM2U77RL0SsUsHtN1D1vKv3macdutWO/nbTm/vL7SW&#10;mhn6lkJWcbwatSqcyh6/fijp1IChC30BWE0VI3RHysZEaW2sMJ4LQgD/VsqbdeurQZt4xpQbeG7j&#10;uWlfrCQBkOK0EqgErNKJrFuP0E73o7lCPaAadSAiblchAjyXMBc604pilI2Em0vwoi5KlIeJOBUW&#10;GAhiFlkrLv2sUPKZuVmKGEaD2hHnaE/Kpi96bdWAu+C2JcwGoOL3TGRiS42cONhGq+lSdKYcE9ZD&#10;nJAIcwCtGP5CPZVyaSHAyOIoWuggrEH3nZna7mwdp2BnKOkVsyjGkr7t8fJmp9hJeDGCeKS17LeI&#10;83IBBY9RAE0oP57yY1Xsielmu9/9xZ5XH12FHiZUsDbENC1VU1RwAR2hXygnpnNhRAjXwIeKeL9x&#10;I2pvJ1xTucBCJQZMZv3NmKMastQjNkrqYADIKkEz9CWftdN9Nkv8UL7SfTFmJeCcL6W3u++0TNsN&#10;fvUIlycWpyi7y7b0L+T17gfDjs6Nn1qeOTzVanQ/hdjuPpLV7P67PTTzpWQj4j63PvPOi8dOLI4x&#10;rphJjsLdb/1WVhtZALsxHAaedeoY8m3Hdy9tryBa/DKFbrPdp0k2O9WZfAL+4OGM6MVKdqNdOr4w&#10;vjtZhdtcMZZz6bEwVoIbvlipZ9ZbeSzGpbAw4tpxXzXoAIpsK70WcdbbjHrGUxghM1dM1ELOFluB&#10;VnF7vDpbkh57ZRfCFkTsYpm57FdAsk1h2lK/uLt6dnORJna97FGY0exxmfXiJ0vwABUmu6BnpsOK&#10;zTF4LqFkiwOS/a74GUJspmECBmBXzY6cCjogl77owCUdoQTYK5NM2C3Rhe5XjmxeOryGOGhOrMxc&#10;3l3bGquNdx93Y47MdV/Eindq3c9SMmV+5an0sfmJ20/uocOptbkHbjr/0C0Xz2wsIBRWDFbcYMBf&#10;7N0RSkXcElCy3UcHMph4i4uwRvdHAelQE0puReg11T2khAmjAA8ZYwdDEyKwGNIBWuEPHgx4OB9Z&#10;mLjjzJELOyvcM5BC2SCildBE2IHBro9Vbzq2TXf0BJAl+ECDGqRf9EEieGjojtqwEmogCwz0lALo&#10;CFuYMzQSOJ7CuRgZQeiPYtj2rnPHTq/PQyw8DmfRESUZF2pTgYy9LCIgoAlAIq0oA2fqjAVAAQjo&#10;ThdEwBDMxnjt+PI0VqUXQvEFQEUASBRDSfgI+8MWDnSnjsIMR/SCFRjUIDDQ5OqvbMJWUNIRO1MK&#10;9agf/tULacGgGPoAMGfg0INEIoLoghQAVvAXnIVoODOW7s9D0r8Powmi4QklY6evMAguIDZYGcWP&#10;QYI/wUbJ0BAKKxGEjIIKBJChpOguNOc2UtiEy6sgFBO6QS9Gitr0QiuhmIhkjCOcwnhREqEEjBgs&#10;GPDUGR1uEoqBQRYMQYoulIydSzThToZhir7QiF5CPZAz3XMp0hrZjLRGKc5ByXKkUMqNdoVyqvtm&#10;BfH4L0wYI2MXg8J0Qn8APVEeGsYIc8rNsdqR2THg7Nr8LUe3jy9Mwgr+MCedlrpPAIvUDVRJAn47&#10;OqM5fDApgphoX/zwe5+5/06QeAdr73Sfk4MSj8TMGjigOWn/9MosywHasnyI01aAbMM6QpIhPyOa&#10;0YGBDHEkGfHrPOrdfuIwxOT5e88dv/vMUfBoBVu6wJCxQ4+hWErACxAr1N50m+UG0XSHlTAUDFme&#10;BHPxdmsUQENWkztO7lFBGaSjCSAMAvHFreX33H3Lg1fOrTaKtMKQCq0AfKijye5k84Ebzt64t0GS&#10;pMv+TAcklhSJlEtUYuyCA2xZoZ6848YPPXCPOHIQR4noBkO6CM5oyBp3YXPp9OocKYVpjosJbzFP&#10;CRsSLxMQPGbH3QQnzsUdAOHKJR4nqLikpJfIwzgIYrqL+UJf4lC8153ghBuhCBIO9MLXBD8V8LiY&#10;jgQ2IOYgZAQbnOGDSkQaQU5HyMRMBEkJZyhRgwgRCotoZzhoiBosc4hGDdICdTB0IcYgIJJhwljg&#10;A3OACpeMguEgZXemzVoGH1IoiR0RItdBI8YIB8ggANAWnpsTdUyKI0Sw4QvhAgIGrzEFxPE/eAB3&#10;AODFJc4VrmRKsiaChwn+4lKEoggAukPD5CKufvnb333t7/7yv/7x73352fcJ14tWAokohVs7FpzN&#10;Z8aTibFEdDqbms2nJtOxTlya/jAcSwYqAftMngCOsYG549TmscVOOyWFAcAAMSa2xR0ME/swXpF5&#10;wBA2jFcMH6dgGcyC+7AMNBiWOq6hlRUZ19CdSyyP34WD6CLmO9ywKpmEjjCkxFl4jToETsUA3ESk&#10;wY3woEQWwQBPlBR4YgnHSd7sPjnK1MCAYkZjDWZxxmEU9sGMJBDxQoLlegEmKIAaIqLObS1d3ltH&#10;B9RjXDBnf8UQzm8v41ykoyclZIQErawaUKIA48U+qIEOjA5WaIiV6MvoIKOOBRJ2vfi9EkpEM0bq&#10;V7MowwEp/q+L7uAhE5GGhoiALV1QAECQmHFQUgFAEqVMXtTbnx9HPbhBQBNCmUSShj47my422Fd3&#10;tgQYwcN+LOcy57sv0ueS8CBcywHn3tyYmLa4AKcA7IWYFzcf3wHuv3L23ffccufZo7QKA7KS4jXq&#10;yKX062R2WR8LLkgGCAFqMGTihPlIudE9skUHlEF63KwRu27ctFzLk9aooAkqcSmSp7ikV7n7HDNu&#10;ZVlBbQYFEzDwwfUMp5Pwz5ejq83UUi0xkfGOpTzL9cTxxdaFremkTVEJmrhDObXSed87b3r6vhu2&#10;xgvThdBUIcaGB1VJAliPCqPAwphdeAdTYHmUx9rYc6J7lI6SKCCUQU+WAxIsefvmI1ssMWRgJixj&#10;qUekAypceTWWRNKAOY7mEkNhH+pIlKD7+d6a31nx2jtR/1xO+oxu1eeIG1TNkCdrM5Q9tu129cad&#10;tUsbS1st6T9LkE78kzEwKc4VKxpasQCBhEBcMgW4scq6zAQVchHKoPAL21RCBX1QjL0l2Zu5IPTE&#10;9fiLJowgAHoCG0PRFxoAW0HPGAk5ydF+B8q3gp5mwJ00qFth70ajRBJjPVprlTvJEFMDcUm3qRBy&#10;ThQTaxM1pgkiiCLwcIOnmC8gqbPhxCyogfWEX8jSbHjohVzsBuAyIpYm6uhAF3YR4tcPgLDEyCjM&#10;ooDluYQtRoBMWB62tFISsVxSwpkmMAJJRxIavWhFiohzMYsFZzBYgF7gGSCcMREKYxNaqdARDCWt&#10;JAQsiXlRGylcgqcu2NIFSurkKEJOZCqYQMagUIaBH1uaIjuhEk1QiiHDme4YCub4CGI0RCsI6M54&#10;0Zwm+IMXuYsm1JjKR7lFbUc8QNam84z2BuQDeZt+Muo7Oz9x/8n9Ry+cesfR3aOt6lIqeqRVON7O&#10;rGadlxbKj55bv/vw1J07E4+cXXvg5NJXn7nv0w/c8NF7zj736C2vfuShH336qR9/5j3AJx+65dl3&#10;XH7hve/46Zc+9rsvPPv5J+56/51nP3LfpffeevKOvbkTU4W9dmqzGplPuxYy7rWa9D6ARpx7E7Rl&#10;SUpM5OKVsCfpMGY9VqAUdIGvSx+TJv87alFpaRbpjlEDIaMSwBqMUSxAABOZwdIaNqmwJPSAcDHd&#10;MYUIBkwEBvsLe+Jc8aJyv0kZsesKYVfaZ6UedxnFcW/UoacsRT3LY5WZWhaCYsTdzkVjToNptMeq&#10;6M8G7OPFBHinZjjpMYvTX7du1KEeAuPRy/wGpVepcg0r3SOqsMYUN9goA0p9SG3MWN1JkyOqswRV&#10;BoGJaM0xoyFukYWNvV71dfbRt1iHf9M28maH7K1u5TXaQ/9O3/tr5sHf4NKjutavPRDUHwrqD0zl&#10;DHMl40bLfWo5eeepsafv2vrcUxe/9uxtL77/ypfed/nFZy49//S5F95z9vmnTn/x3adffPzUNx47&#10;8/LDZ7/+4OmvPnD8K/cf7cIR4KV37b/0wGHgqw/uff3hvVceO/rqE8dfferslx4794333fL1p2/9&#10;wiNnX3js0isfuO3l991O/SvvvpHyM/ef+vT9xz/7rtOff+j05x44I50H33vmIw/fujGes6sOqgev&#10;MSj7A26r1aTVqJVy+ahMNqJRyy1mvdthdtkNDrNW/MisGu7VK4asOgVARTF4yKZXijNgLk3qUZ/d&#10;mAi607ivewDMnUQzQ14KVgPulE7t6zlUkMmnTYY9v+dM2HfObz/jMpxzaC+49Hta2b5BddSk2TOq&#10;dvWqwybNcZftbMh7Pha+qZC5b6z92OL84yvLjywuPLgw967FuZvb9XOlwtF4bDcQ2vUGdty+dbN9&#10;WWfYMts2DYYNg3rbrNm36w5blev6gXn59ftW5b5F+grvcZPytElxxa6512t9NOx8Xyr43rD9Kbfx&#10;GY/xk3HPNxq5310Z/5PDiz9cav/RkaU/ODz/6kzlm9Pln+7M/vzYyu9tz7w8WfzhSoemX5zZ+rPT&#10;myB/tr/4s935353t/GSi8cNW8Xv13LdKyRcSvmddxkeNsrt0I5f0oycsisMe42rQUXNobUPX9f7m&#10;G/qvfYtONhxxOUrxaC0RL4VCea8363YnHI6Ywx60WVwmvUX/+kPASlm/WdYnnh1iRrA30/VeQ8lk&#10;ERmP8mpyY04xZZg7APWrSwZNTCv2J2zz6EISIyWy4QHDZokpCX+mHrMVvMh7kMGEvuCRy+yGIUho&#10;SOlBgwIgxUEjMjB5DCkiN7IjEukOoAkduCTBcoloJjsAZ4BVg9wuEgiAkpWYtxr35YIO5mw9FazE&#10;fRm/rRzzMrspxTNXYGglukgCrWxkiTvQ6faRufHticYS9+Cp0Gw6tlzKLRVZl0tJi1N9cER5SKEe&#10;MGgHrVaNPxmqZKLVfKKRi9dT4XLUn434MoDfGfU5Ih5bwGn22gwui95m1Jh1aotJ7zLqPYDJ4AXM&#10;Rh9gMfmt5gAlAJJWg86t17r0WofD5BFnwDql3qgxmbRmrUKnGJaP9A+PDAyKY+Duo8CHBnsP9vcd&#10;6Ou7dmDwwNBw78Bgz6FDh3oODQwOyOSjBr83FY+WCrkOkIhVvO6kzRK0mAI2c8Rpi3ucKb8nG/Dm&#10;fJ6U2ym9CLr7OuiQ2ejRaa1Xz4ABpVyjUel1ahOgVUkH2Ea9y2IJaNROncFvscZd3kIo2kjlZ6qt&#10;9bHpI43O0dbYic7kybHxE82WdAac6Z4Bp+Kz6cRcKjYVCbR9rqrTWgDc1rzLmnZYE05b2uPKhwLV&#10;eLQlQazm8yRDnlgxnp9rjm1PT2+Ot9iHzBUTbMnwNd7H7+KHCOKNNYJoZOvLVpAgJKoppYAsxOcb&#10;+aVOGZiuZnB6LRnA6ROlpAgD4oFoSXUf5yVCSP7ifIdFAUoi5MjKtPjEZ/5XT+ixIsw18kQXHelS&#10;z4YrqUAh5smEHKmATZz15iIur1np1I+6DLKwUy+QxbhEzCIyVUmf2Jg/vb20NdueLKeQxeIi1EMK&#10;iw4VLpGOiLRPgmwA63hSXnvYZog5zbmgu5mJRexG6uI8mMtS1N8qxJq1cDZrjUUN6ZStXAo064mp&#10;sdLibLtVLXL3U4inqpliPVMpxQrFaLEZzS1lEstRz4zfOOFWT3pkcyHZakK2mR1uWt8wG/y1o7Vr&#10;b1uTveeS5/mHiz/6+PzPX9x5g9fQFuDRt66CW9cErl5epfEZO1eR/wr+T12uYv4VwOp/A6aWW192&#10;6YsObd6mTnchKcCuSXUf+Su4DSWPoeIx1DyGBqVLV4L+V5C/CnZNhi6ATRO3qhJWdcyijFuUabuq&#10;6lDXnZqGRy8NJ2AeD9nGw/Yx5MLZbYB/waXPSmBIO3UZJDr1JaQ49UWpyZhzGzPsKt2muNeWYBOS&#10;DBdLqXq92B6vTU21pk/v7J/eOXx2+zDluZ29M7t753f3zx7e35icmW911sanjq5tnFjbXJ+epb67&#10;uHx8e39xen5uYmZnbevwxs7M2FQpU8gns1q5WiNTqUeVgE6hMWkMNoPFaTa7bQarUWbUDpl0w1Qs&#10;hlG1vGe4/+2KkQOAfPj60cFruZQNXadR9ELmtutsJqVBPapVDgA6Vb9W2adR9ACjQ2+TDb9drzlk&#10;NQ2aDb0W44DdMmw3DutkB5QD12lHevWyQdVAn2qgXz8qM8oVir5ezdCAdqRf3nedQdFr1Q7JBt4+&#10;OnydSjWg0QzJZD2ATjdisaiAgYFruZTLe0dGDlJRqwcB+cgh5dBBzXCPbrQP/lQojYpBq2bUIB9Q&#10;DUpNFvWITSszKYfEm5ztGoVLr444rflIIBP0+sxam3rUoRvNRdxHN+Z2liZSAYvLMGKQX68bvTbk&#10;0Pit6qBd57OoPSZllBubmDfhs4rz4IjLCMZrVoUc+lLCX0kFUwG7TTnABpFE4DMqSByz9dx8s0Ai&#10;IINwCT5k1bB31A1ezx4RZNSuC5pVAfadTkM56mmmQ7WEn9unsFXDcpUPOhIuo1i3IAhZ1GxwA3q5&#10;Rz3MrTgrqziHEPch5DWWapAsumC4hbj5+FYl7KzHXbOV+OG5BjBZCCedGr9+SJxWVqMOcQ4at6si&#10;FjlNMZuSMucziidl22nf6Y3pJ+6+vNrJj2UDYDIefTFoyftNYbPMqewJGke4RIQ4+IQeEa2UFz7T&#10;pah4+BVW9KKUKi5dJWRrJTz1qLPoN1OfKUa3JsobY8WpfLid9I6l/dWwPWZRxK1KKmgo3pAMB3Su&#10;RCQM/FMuLRgg7dahsGhtJj217pE2BFCi1XguiNp0EQe06E9H1GDUQuewcbidcs1XYo2YI+PSlIPm&#10;yVxorhwvBWzloL3gld4zEzYw4fX1iG+2mDq/vbg+XoQ5WsGtk/EzQAAjgGHU8KcCIPr4yvhUMYKg&#10;q8fPKCbOj9GKElXFM8TiABjFykHrdCGyM1Xdm22stnIog02A2VKsk/JhroLPhN1KAUvOQ0LR1iKO&#10;RswFHlst1dOnVifpSC/qlMLISbsaY1KH4Vo7DyuQ0uF6PX1xZ2F3uoZTaBVfXKZEgYlsEKGLtdR6&#10;p8DleCYwX5HeKCi8AzFC0QHAlSDRDfctNzIphy7rMtfCnul8YqVRXK4XxtORkt9xeXftyt7G7lSL&#10;JhZpmubLmZzbMtb9cttaq3z7yb37L585u76AkRvc+OXi5YAT+7cTwYlMVHpwNuobz4QmsmEUQGGA&#10;CqJRFekMCvUYHQqjBpcCc3R+AqELlSxSYEUFWUu1PEgUQDriwKAPlclcZKWZZ9TY//jS2JH51tGF&#10;9koziwGx1Ynl8dNrUzBnyAiFDGTBZ2HI9ah7uhBDPcr5Sqqd9M+Vk1S4/W4lfM249I/Pi7XMakt6&#10;IJVdCJsStq1MUnalbGHFhpiNC1uWS4fXzmwssDthR8teVhyACTIuKZnmoi8Tv9X9wRFK7oGhEb2o&#10;w1DkBMp89zWMlOyPEYEg9tzgYQIBOyRxCw1b+oqNPgArMOhzw/7GiZUZGLKfvvPs0SfuuPHwdHsy&#10;G8OYRZ99ppBkc4wBsV4nGRL2BOZK6WMLk/ecO04WYgjsxmAuOJPBvJoRMpXYh6EbyrCDhwY1qIBH&#10;VfH7BeZCE3oxOgiE3RgytyjQMHyI6UUTdfhQAvTlTgNzgQEQzfBhIkYNAYO6/fT+ydXZue7DLigJ&#10;B8aOSWEIDcDYT6/PQ4ACXKKYsD9yxY8IMBRDwDioR19uWuBGHREQU9KR+5btqSYVbooYEQTozyVj&#10;wTJcoi3MuVl66JaL9106hTKQwZyx4xp0ZixgGObmRP3hWy+Jowu0pQlZ9IUPJcMEAyVABRq0BU8d&#10;btCjKsrADUqGQMnQ0AoAibYMh77gMS+9aEUoeOqIALAGw2fRYYlhvFAKYjFMmggtwKUcJFrQjdEh&#10;FwKUwUpCGYgRhEpgsAzDxAKYjiY0pBdNVNivMxeExxkINDQhAqAi3HR5b313po3ORxYmuEQQTcgC&#10;GCAlc40mlEEWGMYi7gSEAowO/mhOX1rRXLAVkUOdXmhCbGAKAVeObJ7bWkIiHelOFwbIXavQkDpD&#10;hrPQk0skCi/gSgTBgboAOOBQQIwRDAyRSwWJ6IwUtIIbDoIAAENY0iToISMxkh6Zj1SqITdZjnwL&#10;kHhFXj21MrvaLDFPmZVkVBTAJghl4uN0JMIHoajKqBmviEZ8DQ3u3pls7s101tsVGJIkkZJxmihh&#10;SLnRqTLNUUB8XVgcAIu+2A3Av++84cwLzz5z/5WzeAqTwhz9EY1QTCQeWl2s5mAFT1YEwZ/kjMIi&#10;88MWzStBF2sHqwBNIv+gEuoBJ5amAZigJyvI/uwYrNAHzmQk6iR8jID+VCADWAjA0xckOkAMAZyR&#10;CJ6cht2wnhABW6RjT3ptjdfpgnQWNaEVOqMV2oJH9PZEA4WpwAHTwQ2eNDFA5CILHVjdWATBI5RL&#10;pDNMmrhEImoAYghg3nXD2bvPHmPISIQGZQDhaJigA8pwSQW5uHVrskGQYGHCg9jDxeSxjz3xAEkP&#10;F+NoEdV4KmhQEHsQix/BcRCTEacTXXSHktlNK0gwlLeePEyOojuRDDGcCUgiCm4QkxIRBwYv41xa&#10;6YVERMANVrSKqGaOQMMlrSL8RFbkEjylCB6auBSzHg7wIXRRA+liaFL8VDJMZ/FcqUgdBDAcmJjU&#10;4SxECFXhAEOYHFuaQn/UQyi9kMUwoYEePQUSiWRa4gqb4w4cgcFxGZ694fA6EUJ0gcGVeJ+1T7iM&#10;8MAd4M9vLr3z0mkoiSJoQBI8dMHRopcIe4AmOODKd1w89eitl99zz60P33wRhgCtyEWBzbEacpdq&#10;haVaqRWLlvzM9PBUjvAmBnz4XRKR9NcirtlSgj0hm7fjS222QLWotPYxLuxDGsFZZCTGK7xMBQzG&#10;xErQYFLsA2AKCEDSFyQWw+l0JMFifAwOK3Lvzcd3SFDQC09BQEdBlnIaQVIXbqU7hhXmhQOLHfEG&#10;W5yCv8ThEJS0wgcy5IpVg6gW799jlrEbZNvGjo4KSAxL8mE3giUhY3ZgQ/jAkBHhPgBV2b2Qe0lK&#10;RA5evvHoFm49u7mIGgzNOtLDWsZgGRFyxc0UCgPEKsMRcQtPKpiL8dIEN2KJmCcCxXipA5BxCQdi&#10;D+Wp05fZR0cUwwh0xyxYnjoAnrq4pBfcBBl4+iIdrdD/1NocyuMpMGjFcGALf8lWES/Bw/QHRDbA&#10;UGmHkYSDiUSwEZkkMSKTOiNFBOohhZDACzcd2378zhupYCt8yg7k4u4qrcwg9EEEcqEXCzQDBMMa&#10;KoYslifhX0aBWUh6xDlAHiM3Rk1q9CFvIxp9SGIirYFBYXImroQADHW0ZS5Q4TLvsTIK/A6lSHGU&#10;xHYpYKqEjaWgseBHH9tkHl8TePad6VI75VhqJM5tTTTi9qhlaKYU4m6uEZeCAXPhPqyHqqSpiFnN&#10;QITabA+wNoGB/lBiK6EA4lCAexm0AoPymBRtHaN93BLSyu6XGQrPW07sssbhIOp3nTv24M0XCC28&#10;g3GwISWyRApikrZi/nL3FdNNFrLuSy/qYU/crBlLhsS/VLZ/9bZ5yq2xmvRvQ911ENNRQT0qwt0A&#10;etKE39ETixEJxLwYJl4mmMXJKzrgO2IJL6MJvsMgBDABICjF1MPdUOJWiAk/LqnTCoBnRiOl6nNM&#10;xIJpk7boMLfC3rxDerm39NtrKY0+gizm0Ke9llYmvNwpE11kWiIWI4vwRqKYU0x/YgkNQSIRv9Cd&#10;VpAQEFfoSR6gF63gKdFH4m/VMmcFiEQBPe5jaCImYQgTzE5FRKy4ZJgQEM+wwvWUSGFCXZ3L0DDw&#10;qzrAHJ4woY7+2JZWxGFS+ooJCMAEPK10R7rQWUgXhmWwAEhA1OmCdwDIxGDpBT3Tk7UMo3EPiL8Y&#10;FIJoYtSUSMFoqAdb8IimQl+hISMSwwSEiaAhVplfRNdi91NHGYcxrJFFdQrzwWsqblsn4EnpVGHZ&#10;UFQxUnfZ9hqFe/cWPn7fud/+zFO//Oan//b7X/zHn7z0X3/8pV+8/Mn/+PWPAz978UM/+tSTwB99&#10;6cMQ/NV3nnvp6XufuvHIkzfsvfrRx/76+y/+1fde+I+vfPaX3/7C3/zwy3/53ef/7Juf+5Ovf+rH&#10;n3vfb73z8snJXN48OpWNdZJs6kKNKJsW7v3DVKohXy3sB9oJVkbmWgwM0ElKSZJJxD0jRhMTmfEy&#10;arHxxiB4k0UEQwnj+3Uy0USJ0YRbMR1Ad6Y59HQn2DBRyKIOmlVeg1y8ok/6OY7Q7X7WkUox4k55&#10;LUmPebyYmG8WOnnp0JE6JUibcsA02uMzKhJuE5cBs+pfgV96q58moNX7NaaoyZFzB7OuQMRoD+mt&#10;cYvLpzYCNAV1lrDBBgHIpM2RsGtjNnnINOzXD/h0/QCVgGEw7zfkfPqMR5t0qiKWUfBO5UHb6Nuc&#10;8t90Kt7oVb45Yrim4Bmcyug3274Tc7Enbll/z22b77/78LPvOvrpR8988T0Xv/z+m7/+/lu/9NCF&#10;rzxwHvjyu84AX7r/5Iv3H3vhnUe/8uDxrzx47KWHjr/08NGvPnJEwJcfOfrZd+4//8iZFx49/9n7&#10;j332/hMvPHr2S49f/MJDp5578PTH79791H1HwX/87r1P3HOY+gdu23n6juNP3nmW3GtTHFINXCvr&#10;v85mVJsNap1WrVTI5LIhrUbhtBkDbmvAaXZbNE6D0qIeMcgHTMohu07OpVk1rBnusWllfps+YDc4&#10;9AoIPGZN2GUOuc3xoFV6C3Q61C4mZquFuUK24nIGhwayo6NNpXLZZDwT8N2Rib8jn7gnEbgtaD9v&#10;M5y26E4Y1Uf0ij2tfEcj29Uqd/WqIybDKZf9YiR0YzJ+cyZzWz5/e7l0e6V8Y7V4Jps6Egrsetz7&#10;bveew7lrsmxqtEetNrocMetOOU3n/LbTHvOOcXRJfmjPpjlm151waE9ZNecsqitW9V1O44Me8/sT&#10;gQ8nfb8V9z0bdnw0ZH8uHfz2ROn3NqZ+sj75R0eW/uT46u/vzv1odex3Nib/+OjyL85s/e7WtPTI&#10;7+rY723P/IcTa+IM+A+2Z/9gduxnU50/mGj9uFX5ZjH1XNT7AafhYYvqdpPilG543649HHVOB2w+&#10;Re/IdW/qv/Y3eq99s3Kox2PWZZlB8Ug1Fi74PCmHLe6wRu2WoM3ktegdRrVBK1OrhzUK6QCYKUMi&#10;EnPHNHjArRqiLrIKc4cmphIVkQ9JfayeUPq0o0wiaJh34Mmi3ESw9JCCWP6okHxYE8WcZRaTtaAn&#10;KXHTYR46iAg6iuQGf6YkmRZiLqHxakaQgmjmLzQ0gUcWSVgwpDtNsKUJKSwxZE6QYifJckNmgPjq&#10;Uoj+8BHfJhCv2GSOM5HFSd5MLSuO+vIhJxVK6uCnKumFRnGlU2X7zW5zqZSazUZn07HZTGK1Upov&#10;FRMWm+bQsKZfqR7UjB5UyXp1Pns84suko+VsvJqJVVKRUrdeTobzAhKhXNSf9jvDLovPavLazUGb&#10;JWS3hgGHLQI47VEB1EHSajUHzUa/yeAzGbweW8hmdBjUJsCit1n0Vp1SrxiWjw6MjAwMds+ApQNg&#10;8Ung/r6DA/0H+weuHxg81D9wqF/6GxzoHxnoHzXo7V53LJ2s5TFVvOL3plwOSWj3ADjpdUmnv0Ff&#10;PuDLeN1J8TFghy1oNftMRuld0GqVSSl9FVirUmhRAGV0apNGKT3KrNPYDQaPRuPQ6NwGU9Bkjdld&#10;aelR4PR4vjhfqW7VG3udseNTk6eBTvtYpbydy66Wipu16m6rvlcrb2dTS5HgpN/T9rsaLlvebkla&#10;jQmrOekiiXoKHm/R68m5HDG/J15MFRc6k5vTUyutMgvcUjXDJg3vExXEIale/MAChjuOk6uz7H9Y&#10;psWCC7BLyQXs2YCdMGjnorh7spyiguudmuGwTUv+D1rUZlmvceQQKR2ysUKcsJmt5yBmjfDoZdAQ&#10;M6wa1MWZTisbIbqowCHs1Cd8lkLMU8+Ga5lQPuoGIx4FFo//ZkKOpN/KpfT4bzmJCNaa/eWpvaXJ&#10;9akGdfSBf8Zvg2cjHUJbVpxK3DfXyEMwUyuMFdA5MVHKdPLJcixQivrrqYj4KjBAZbyYBpkNuIpx&#10;XynjSSesmaSjlA+UcqFMwp9LRmvFXKtSK2fK3I21y5Od8mw1M8EgcsHSen1ivVheymaWssm1Qmqt&#10;GF3KuGYThsW0djLSX3W8qWB5Q8Pz69uVgdu3PU/eUHiDU1MHXNqGOL4VB7F+09jVA11x7gsmYB4H&#10;rp7g/isQTK7yEb3+P4Op5WSnqs3aNZnXj341cbs20f2MbtKpy7j00qNx4vRXaOjS1X4FlX8B3UNi&#10;4+tnuuJI2KnLSefH+rpbJx1XS0oam15j3Weq+cxVrwn6PCCd7xqShIFDF3PpYm5N0qNJerUJny7h&#10;1ycDxljAGAmaQ+1sa6LUWWjNbM8vn9w6fMOJU7dfuHD3lcu3nT1zw7H942vL65Njs7XyRDE3ls90&#10;culmOpHyODM+N5h2NhWyGF0aZdRlSwR8Fr3GpFXFQ/5iJhn0OHVKmWJ4gFItG5YP9Q/3HRrqPUg5&#10;OiB9JVct7xvuf3vvgTf1H3qzYuSAXj0AaBS9IFWyQ2b9iN2ssBhGwciGrhvqu8ZqUOmUw7JBmFw3&#10;3H+tbOiAYuQQHSFWjFyvVfa67IqAV+d2yG3mIYdpyGeXW7S9Nt1g3G/Jx/xhl9UoH5X3HgraraOH&#10;DqgGe7wWrVHZN3D9vx/p/Q316HVDA29XKvv1mmHpGFg5YDDIbGaVyaRQynr1+lGLUaHRDIEXdZNe&#10;Jg6A9bJ+AeL0l20EGwgudaN9bCDYPXApHRIP9VhVMpta7jNoQ3ajz6i2qAZ9RiWT0KroX5mqTlWT&#10;dl1/0CoPOpQ+00gl7RFzOOowBIkbtzkbduZDLuYtdXqlfTamcSnqnWsX55tFpiX0zNhyzMvWkHXl&#10;iftuBbZm25Hut36ZukxmJjlZQ+Js0+aDDunw32kohJzjhfhsLUtZiXmb6RAAPuEych+1M9cphl2m&#10;kUPif0WvLsmskax5rKzcR4EkqbEuAqyF3aPi0YLfmnbrikHLZCG8UE9RtruP/Na6n6edrcSXmhmQ&#10;pe5DveKospPxz9eSK+3cTDk2kQ9tTVVuPLZ2dmsWTDXqgIyy2f2mL3VxCMpl0qnhEm5rYwX4n1id&#10;uHh48chiGyniUd2MR+9U9mRcunLQWos4Cj5TwqbiciztX+8UKiFb3mukqZ300kp9Ihs8vjS2N9+c&#10;KkbgDBMg1X3zM6JRFZ5XMZXut4GnS1HwSKRkRIwFDEOAEg55v0mcFlNHYWiyXt357em7z+/ccXpr&#10;vZPLeXRpp7oedU7mQuOZUCvhK/kdCasuatJknGbuRpZq+Z3p/3mIHrerrpoCBSIWecAwLI6rqUB2&#10;y8nNo0sdmhBNCT0lZpyrJlY7edSL2ZRRqwLLQICPaG3G3RhkoZrcnqwcXWjvzzVXmtmpfHipnh7P&#10;BLASJhIHkJBBHLcqMRc6p51aWqG/7+LRx++4CJk4KgYwZiPmgtsDN56aKUZhzmXKoaF+09G1y4eX&#10;Zruny/8PY/8ZJNlxHeqiivdOxLtXhiQwMz3tq8t77733vrqqutr77unpHu8dxgADDxAgCEeAnqAH&#10;nehE7ynRiRLlJcpLvJKuztF9Ou/H+3Ej3rdrkRM80okXJ2JFRu6VK5fLlStz76y9C6vpUos4tjoF&#10;6nBA6AMHa5QIAgM9HZtxN5pQFv1mOYVFHyHY6SoPffIea9KmL3ht/WxsvVHcGH537vk719hFgWwn&#10;glvtCk3yOPvEwiwVLh+7eAqag/nOIJ/Y6zefuHyGtRxu84UkbqdUHmYVYludErIwijjBkI1WDq3w&#10;z2o9jQlyJi2ns+hDnV7y9IQSZeQpPMi5XLwVD/Qy0f1B+9qx9fPrCyjTjHvTTj1OOLnUeunhqx9/&#10;+7OffOdzj148Dh9E4FsCEl9xic+RApDccx7TciV7bn0OAzdaBXaKu70qsvo55ch5qcIdL451YLjs&#10;TtaHD8TZobKpZZICzFwuwXN7z66FOjsYdrTsqtnagpdHErKNZt/MBGfu0wskM53pD4ZL2UPvDVpb&#10;w9MdONAFenjSxE0ynKWvbI7pDg2tXIoIEc0l6QVWdGcjznacDbroc2VnNesyp+wGGcFqyM3g4roz&#10;K3PA6eX+zmxNsTfokmFFPZjAUDRENBtxZe/ls4GUWwU0ZE8vcrlFx17qKACwdy8GHBGzGnOu7q3f&#10;Pn0M0wQPH5ijGPxhguYg5WYDuLcLpC4V5QZg+EIt4q4cW8NLXCKRpgdObOMEuJFOESTPu7lEtHRh&#10;pABRHinYQgU+SIdGcjKl8oxs+HY1EgFcig+5L0Iczkf/g8VZuosyyIKSuxfE4Vv2pk/fuPDwhRPU&#10;kYVi1/c3GX2E0gUMeR7rXn/1rec3F/EATOQuCynHhgfAeBXp4OkLJQDByvCEhjrmwASJdEFtesEW&#10;6/A2voKASzrSinVCwCV+wASUhD8lzocMQXAGqMCQ0QF/9/wBssBI2GAvElGeutz4UQeJ5pDhZPig&#10;GLbAFtchCz8AMMRSyMDjN1GSS5BYBwfkoh6uRtWHzu2fXZ9ni3/nzB4aetRj90YNPtTxzIWtJep0&#10;pITyLbevPHb5NOJoRZMTS92L28uMEa0oDx7+iKMVKbgFDNriIoIfePMDFxkXnCz+wShK6LnBYHBx&#10;Jt3xgLgdlajQi2BDkDxvRRDqoTyhfu34BiHNnQkEwp9AIgDgKTEAiKPQB/XQhzr8UUD4kMSO9Rpn&#10;VwfkFlIck5HsSoo7tzZPUjq52L1xfJMm6mQkiJGLOWiCYjDHLXCj5BJfIZrRh7O4BXfJaWU94mUu&#10;kyphruS0coZEjZTnbl356Mtvuby9QtKWYxgcAn/UI7zRnNFHSXxChcGFIbJwLEjmPlbDH86dZEie&#10;ZZNJUPjdTz+CUWQS1CaNxC3aiHEm57Y0Y36kr9ULqERKZ+0g4cgzcQA+dIchveiLhnijm45wSdrH&#10;IZe2lklfZPvrexvKxwnKGXI1HeFAcoYG/yAOoAl3sUwAdJe1oxxwsq6BObXUu7CxiCtQG5VwL4sX&#10;DBENH/pSQTHEoSFaySoGH5SHGBr0h4MQiAfkDA+XYgIcIAbQDZ+jJIbQEbliEXX6MrgozGoLGRg0&#10;pJTZChBdeJh4w+FMgRfu3mCuEZCEEM6nZFAgIwaIKAIPegGQjAuRzBRjEAkVAoPhAwmTD7zwNMMn&#10;2YBQkQhn0KlALE0iAv5Ip5TYZo7AhGlyZm0gs4BQBAM93WUdJObRVmIStgB1KMGzv5WIIrTgD5I6&#10;JTqgHomCKQwrGGICIuhLHaESzzJbIUAouhHnaAUlNLSKN2gFkAixMKeLBD/DxygQojifOLm6u/bw&#10;uQNClJECGFaGgHFk7F586IYcSbIZIALpCDDKsvozpkQXdVgRSHQkqAg/hpKVFErliCWmvCkIAcFA&#10;FDGsbEFpHc7lrbOri4vFQj0SmE3FFrntL6Q6yTBhALdaxMWW4+xaf6mSGG7esmyTtmaV1z0ZrBsH&#10;W8xoLMLbuFdWXqYqfmOVYW7iEAgYKfIMGRsn0IpncAU+IYGT3/AYLqUVPpd3V7kkUdAFSgJGfA5w&#10;iVBGgS7IEoAJQuW8jUGkLx3J1SR2BgUMnNENMrozRgw6EYjDiXkAn+BVZtmDp/dkb8kcJ/OQLpja&#10;TEZaFQcGHDGrFp1lVWVA0QrdsA62kvPZe4BBBBJRDHsBRBO9WI3+yAWPx8jMkBFCaCixhF2yvrBe&#10;Yx3c0By2dJf8DAYToCGeoUcoMY8tkDGVZNGHOU0woRV6HAJ/dKZENJc4RziDgR7R1FGM/MmSxyYB&#10;6QwfHHAFnmE3S8CQjqgTP1RYEXAaAQaeiH362vlXH7vz6IWTj185c3p1Dg3hjMKIw2qMYoFDK+KE&#10;YcUuhKIP44XCKCkTFhrMdM+MhowqOECAmTTRXZZ4ODAF2PsRjYwOw1HyO4hwMMQ8sU3wMwWgIWKF&#10;DBoGTjKqzCCGEhrCXnIpA40JYGBFhM8VWFPY8nlX6tGTy9VLO93j88VezgMm65l5+dGL//Qn3zm/&#10;2fZq3nRmrZH1aHo5xYdkj6hFg6V4ElUZLzRnsAgDHEIcApgDhmkuuRTFUBLlURvRrD7KAaffwe4X&#10;91IGdVNoSIDBjSFjRBg18SFBTlLCXeDxDyV4vMSQMan7mai84iwfCZCvWbTjgU4iuFbLn17qHevW&#10;e+kIyPNr8yQWZWoPf2xEBW8gnUvqVABREmfiK+VXKcPvqDNwGMvMQjdijwoxz3DjChRGH2JJpjZx&#10;BR5vQM8l/gEgI9JkGsqMgJihR9Z6JbdTL6VN2s1K/vL6Yj8Zxhzlwz/pCCrBjS71ZKAQclbjvn5J&#10;MZxQF1lh0wyTAuZscsg5rzx+h2BL2PUoCRIlZQXhEm1FJZShQhN19KRJLBIllfgfLgoAXWQFgZIu&#10;9zggGhNQTFhBgwcIZvpCTFSgHrOAOqyIDTqCgZ4Ix5kyvhBQkSVD9IdMelHSi0AiV5AMacVddMR7&#10;MKEvcmGF8qIqUUFewplcIgjzKcXD8JRljjp9UR5AT4CKuJEdI9FFjCECu2AIHuaoxG2ac3oEG5m/&#10;xAAiqFeC7mYs0EtF5zJxgEonEqj73Z2w//Lq4tWVxX4kmDfqi2bjfDR8ptv49598619/+Pl/+PYn&#10;/u3HX/y/f/rbP/vup7792jNffOXhL736yE9+8x1/982P/e03Xqf8p9/59D9+55N/9oXX/vabH/+/&#10;fv8r//4HX/vrr7/+g9df/t5HXvy9T73jDz/7Huo/+fS7AOr/9L3P/tvvffk7H3jusZPLy9yilnKD&#10;fLqTjNbCfhayXobZraxoXDZjhHSUet7jKPndrbhyh4V7GS+y6CMXT7LQMwT4FnuJChkCPIwfKPED&#10;WQgHylgTb17NOBiY4BkcQlTLMRUYyOTxWsxpANLDv/VNesyJ4V/8BswzpaiHS49+Mh9y9supTj5W&#10;H/4/qBwUtbKRtdnK3tLsoJqRh3sQw+Heax5w8OhVfqMxaLKmXYFyhGUlHDBa/DpLzO4KGmwhsy1q&#10;cVGP2zxhix2Mz2AImTVBqypsnQnb1RGbmpJ6yDYTNE8LnnrIovKZJr36cbd2pBwyZdyqkP6wY/J/&#10;s4z+F/vo/9M9+f/yq/63wMz/njS+seqdWMiYTsxGrm+UHzvVf8v5pd985vpnn33g88/d+uKLt7/8&#10;8oNfedudr7zt1ldeufmVV2585ZVrwJdfufzFl89//oUzn3nu5G8+e/D5t57/7LPnP//cxd966yUq&#10;n3zy1KfffPZLL1794gtXPvPMuS+/dO0rL1//+OMnXn90n6b33d175e7pZ2+dbifdlsk3Th/+1UO/&#10;/l/Uk6Na1aRJp55RTUxPjek1Uy6rPuQ2B+wGt0mdCXvCLrPLOOPQT3vMGr9ND1IOg1NBVzERjPvs&#10;PqsO4pDTFLDrQk5DPGgtJvzdSnq73z7Wa3djkbhKlZmeLoyP9VRTZ/2e51qV98x33lbPPxkP3A04&#10;b7ltV62GSxbdJbP+gkV/3mw4Y9SdNRkv2W2XXW7gitd/Oxp/NJd/vFR+IJe5kIie8ntPez3nfb7L&#10;Pu8lp+uczXLF6bjssF51Wx8Iuh9KBG5GPWec2m3t0ZMO3TmX8bLPfN1jvuk0PGTXPWbTP+PQv8Pv&#10;/Ggq8Pli8rO5yKfi3s+kAt+dLfzR9tzPLu390bH5n2z3/+7Czj9fP/E357b+6szGz64c/2+3z/75&#10;iZXvLdV/sNL86am1f7y8R/mT1c5frg7+fnXhb1fm/2Su/d1q9tNx/2t+y4sew2Nu4zmr6oTXdDIb&#10;6QQd+qNvOPTr/4/JsTcduf/XVOOHXWZtOuStZxLNdKIUDmRcjpRbgbjTFrKbvTaD3aQx6aeNyo8Y&#10;jpI3yDzMHXIRizuzhpTCBCGVMa2YJoCS/Ic3yOApmXpMK2YZCw0JjQqJTtIaFbYukJFpSfLCgUup&#10;wJnMRsn8hQ8JDSkAqYwsBw1pFmImL0jSJokR5sxxMEiUbIkm0MAH6WwymdRs9kgLJGG6Syq4xweV&#10;oEQQ/OfKqdbw075AOxftFhPDdyidjXSIEmQx4maOy7EfTcrxWyHZVX67lmAhXq9kNqrZ1UJ6IRvf&#10;aVRWq5W03WkanbBOGy0z5pkj2qkjGu2U1W70hzypVKSUjVcLqUY1325V+vXibLPcowLUCp3hC5n5&#10;kD/lcyW9rrTPnQH8nmzAmxOgDoYmjzPlsiectrjDGrNbw2Fv0mMLWPVOq8HusnoAs86qmdKqxmeU&#10;M+Cxqamx8cnRMTkAHj16aHJiZGz8/tGxQ2PjRyYnxycnJ8fGJkaOjKumdQ67P5UoF/OdbLoRixRD&#10;gWwokHM7UCYX8pdi4VqcNTNckfeAnfao0x4ZvpcctFn8FrNb+TC11mbUmM06i0VvQw3lo6szZr3G&#10;btS7jHqP2ey3WcNWe8xG3HnS/lAxHGsWSuvV6m6nc3Jh4eLy8pWF+cuznTP12n67dXowd2lt6cbq&#10;4gP9zoVaaT+f3sokVgPehsdVcthyVmvWbs+73AXA6crYbRG81yw1txeXji3MrzRL3EYd6yu/4iUq&#10;2GkDLBm3Tu2y3WX0WS5ZNOUugNAiKpQ4SQZ251sr7RKwv9K7cGz1YLXfKyXJ/+vd6nKrOFuIEwxB&#10;i5pkDpLY2OjVqJDwyf/V4UehWQuIHyhZIIgoVgpKKIkoKGnKRVxxlzFg0yifmvBZlBUk4VtqFpY6&#10;pc1+fXm2DE3S/3Pm53dXzmwtIp1LIhCerC/wRAqYWjJQifsQDYZLVpmVdnW2kGpmYr1SBqinIuVY&#10;gFL+9xdMIx0VDGSzbGYS/no2vNAqbsx3FtqVWjZRTae61Vo5lc9EM/l4qVXqsY2tKj9ULid9meVa&#10;Z7Va22jUTwx6lzZWL28tn1ls7bQyx9rJnVZ4q+ZbLVqXC8bNivVE139+KfIrYdtcyNq/96ruveNe&#10;ufzP8B9Oee8d9Ar+fx3uHTwDcpSr8Ld0/Jba8LC24DZmnPqEXRu1aSJWddhjSnvNOY8x79IXndqy&#10;S1fzGWeDloHP2POb+gEzCs9RAenRt926pnLQa6YUqCuv8BqrgFtfDVrbAUvLpas4NAWfuRqwVhVx&#10;hpzPkg3Y8gE2ipak2xR3m6IBczRpTkTUAf+kM6bztUKlncbi5fX9W3tnrmwcu71/4slLF5+5dvGp&#10;y+funjl+Y2/t8s7Sxd21UxsL24PWQj3fykbzIVfMafSbZty6yZBVm3CzX1Eg47fTlI96jDPjNqM6&#10;7HOkY4GQ127STmmnR42aSYN6Qj05wtqgU40xUwHwEyNvogmMZuoooJ8Zh96smwaghCZIsnFbYUgr&#10;3XWqiYDDZlLNqMeOGlVT+qmJycP3zYwesRtmVKP32/RT2snD00d/w2fX5hO+QtJfzYf9jumYV5ON&#10;WItxN+rFPTafWSv/vOsgWc6MG6cOa8d+QzP2q/rJXzOp77MYxo165a1iq3nK69T5PAaXTW0xTVqN&#10;k3arijqlxTBh0I0aNEchaxUTi+1SNR0yq0ZUR37dbZwOOw1O/aRVPWqaPmKZOeq3ahI+a8RldOgm&#10;NKNvdKgnMn5nJRqIOc0hsy7uMiWcJjZ5KY+ZDZbPMBF1qstRRz3tLoTNEcdM1K5hExZ3GgoRx2w+&#10;ttDILNZzg5qykCQ8hoBJVYq59hY7548trc9WmNuwkv8OSXkti408k3lrrsFMDlmV+Q9SJjBzXn5n&#10;VIoojx5Y/8hQLJyybrF2BvRTpKoHzx4H5D6cRZfFjybqrJ0Aay0rNyAYVjhWPtZIdszwYe3Mekyz&#10;mVB9+LJvJ+OfK0b6hXAr5eVyrZXtDl+TlRNfOTSlTilIiCnLYRvEg1J0uZ5qJj1cyiu2lFxCsNUt&#10;yglrafjSMH3Bc3lxZ353rkITnMHQKsecRb95vhgdFCJZtz7l0PSywdV6ei4f5lJOFvu5UCflA79c&#10;TSpHj9kAfWG70kijRsajz/tNS7XkejuHdDijJyKqw3/hReLxhTp4uoBcqMTRU0xIu3WYJufB0hGe&#10;tZj97Hr7nU9fv7w7l/NqE/apTtq9Wk9m3dq81whUQo5mXPmtd9phTFh13PaHTdMRy1TCoRYRi9UE&#10;IIrJeTDOoQl9xHDxOQpgPhj5c2XqIFGMLkDSqQmbJ3/OMxNYqaXwQzvplSNevLHWyOzP10sBCy5a&#10;qiQKPlPOY4AGaCU84MtBK36DDGculuMLpRh+Tju14lX4gJFDZSr4H56UW50CfoaSS7pzudsrwx96&#10;dKCCDovl5Fw+2s8xLsjylYP2Rswjb+KCn00HQXZSgaVKan++eWFzvjZ8gF7w2pox/+rwV+HF4QvB&#10;8oCgkwzJM6n5QnJu+O6vPMWoBF0puwH3NoaveZX8juVKdqtdOdZrrA9f3oUbHVfrWeSiFbEhryaj&#10;KnX8gO2VkI3KRisHAX64fnzl6rGl8+sLsLq0tfz8nWvXjq2j0uLwlR0YogZ1ecDE7oEmLFpv5vEG&#10;3W+eWL91coMK3PAGbPGk+Bm50DRirl42vNkqo9hiKXN5e+WR8yev7KzuzNZhtdmqrCjvNETwRiep&#10;nCIslbMYwjxlx8yMZi7HrFruYJnvbHCZ+2QAti/AYiXDZhoa9rUXh39YyC09U5uZzqRmWyzbaCi5&#10;ZO4nHQbYUgfDJpgSGjggiAq5BZA9MTzZ/SDugRPb73rzIw+d24eY/TTAfoiSbTS7djIP3eHJnps9&#10;NB3BQEmFkWKA8BiAD+sRL67D6qevnd9olhiys6sDBpdxZMeMb2V/j4YkK5ijCVt/ShSTfRhqY/g9&#10;PdEfMu7STyx1j801aZI7BzzAfo69PkriNMyBGA6UcJAtPjpf2ll57PLpNz9w8YW7N9AWD5MMMQHl&#10;2REiThIjvajgZ4CO8IeG/IljoYcbeEr44wQUYIxogsyvmyTBoiHd6YgylIDQAIwj/OkIBp4YTgkG&#10;ejgAVBCECeRzSdoIgg99MYqOgkFh8Q+aYDsAE7gxdnDGM3fPHzB8VLCFLuBhDh8uceZg+AoRl4gT&#10;idQhYBTQh5LYwLfiul8GbKSEAyWC4CYLE93x6qOXTnHJCHKJE/AVESVDQKwC9JJIwxysA7gEuMQW&#10;HEUXMRy7GGsZd7SlL6zESxBDSUn4RS0aMU3cKM+2ZNyJSW7/6IU+iEAf+KAeSMIbvNgiN6hEDgw/&#10;+OKb/+L73/zAC08/fuUMMwuGogYGwhMRyIIM+o3hVwflkSLeg1L0pAlxXs04Iyg+RFW6oxUSwdAR&#10;TeBJF9SmCRvBE9IgYY7zZYihvHly5/mHrj9y8STBCRJlkAKgDILAYCNIiQSUwXuwRRbcuJnBqDun&#10;jt0+ucscJJUBTL3dbp2MdG5t/vrexunl/r2M1x7+ByQqiT8ZXHgyjohgrmEal4wL5hB7MuhYtN2p&#10;MouZ5nSnQtJGBNmMcml4gMqUl/xJBSkYSJTCHGMxBCvQXxyCE5ihkpcUzsOzRtQjT9IdQScWZknU&#10;D+xvYRSyJCcLIJ20s9dvymlB3mNFBznbPj7XQjQmowzdSfjkZPTEalpZPmilhH5ntkZ2AlhWyF3Q&#10;wA3pEMhPvKnLsoUgfIVdqIGlpDKkQ3Aw30G3Dz7/9AsPXocJGiILtWkit6MkgmTNIk/CEx3YPMAK&#10;6eWAE4moBH9MQAT1Vx+787FX3npysYss1kdljRu+b4pQgDol3ZELQA8fWTdBoiq2YBR9EYos6owd&#10;bieHX9hawvMAccJQEks0yZxilrGmnF2fJxRpYhQYfYaeQKVOUNEEPZQyjjRJxiBi4SaTlCZCkY7E&#10;D0NJSXcwdCSEiCsqYAgkujPo1AnyV594kMyMerSiG01we+Lq2WdvXSaqmRRoCGc4gIcn3Ql+eT5F&#10;E3KpgMEWREMpHBAn+QFtpRfaMsGfvnHhuTtX5YsaMEcHCBBNHZWwnZjHNBjCBL+BpxU+AHX4Mxb4&#10;VpyPn/E8QwCGUqYbIcQwccnYseoRCWBk7ZOYJDxkcGUXBCXhQaRJ4NFXmuhCk/SCA6WcH0dN6v1B&#10;+3Pve/vbH38w67I8func8X6vFQ83Y6G5nPJkSg6AiYpSwMZOjL0ZG5XhjiWTcem62fCplT7Djc/F&#10;ZPyDdUxA7MWl4gpGFrx4UrINTRCAp5XhCJtmQOI9MBJjUEKjpKAze9CQxN7z7GPwpztIRlPmO4md&#10;LkjBz4wRUmT6w4pBkVQjGAgYaOr0RSKXjAVuF29jI2NBTmOjhdOY6eys2JbjTByF+biOdEdaBkhx&#10;cCBCAFSljiaECksPY4pQOKM8IFbjEGKDCq3EGFmL+kdfee4tt6/ASuIK3Ui/rCniFpaSz73/HV/6&#10;yHtxLNsMDAQQRAmBRD5C4U+cI+706hzc5DAYFyEIJPSIw1IkSvqFmAqAJ3GdcGDigIeSLkzAD730&#10;DLMbKShGVmGzDeANYoYoImao4DG8QZbAP5RkBjZpym8X9tZxNXIxELa4mhKfYwVxgkTUxjpWBEr8&#10;gyFoghoogDORiKqsRAm7HktZai/vrqKhjCx7EgaLWUDAM3DkQxYO6nIsjWJoxRRAZ4CwJ85RCTyt&#10;rB2MIK0MNJeYQOakJFWeWZljrkHP/r+f91cjplbSvjWb3hsUBkWcZgQzV/Ctt9jfphYroX7eC76X&#10;YxxtcZsG3QgJGTg8TwU/g8Q0LJKAoYL+hDTuIqUjDn/KnYtMTFmkRA2QlCgJAX0ZPgFGDRGMrOwh&#10;qcMTNyKIscOZSIE/sx7nXN1d45bk0QsnJWPAHw8gi5TOcgB/VhA8g/eIbRzIEIOR/IBuOEd+mEIX&#10;6QhnWhlKCW+AwUIHtEI37EUrDEcZtCIAiEOAwSWiGF+JfIJckAQq4Sq/WcQtDLcyYcuZs4u9E93m&#10;YiY+SEZWS5leIlQLuReHp9S4RTxcDLs6OeVpez6oHMQSMDBHNB6QiXbPOeJ/NtVBwzTLDTsHZiiy&#10;CDCIkUtfAJ50hABbiF5K2dpBQBgDYLAOWVDCGTxS2K+ysnAJXsjwg9iIaMyEDNtBijhxCAQAFfDo&#10;jKOQBQH+ZI7gFpwDB1rpgm5iF6zQASdzSV/sRRw6U5FW6hhLBebohlwmGsayv6WkFYyYBk+a2GR6&#10;1GOOqSN4Q4y6xx/RUJJvyeo0yXYLJeGDYogQD6A5kVCL+mqRQD0SaETZQYVnU7G5THKQTTWD/tlo&#10;eCGVXEyn+pHwbDCwns9dGHS++4GXfvqVD//jd3/z9z71jk8/f/sDj57/6FNXqHz7/W/5g8+8+2++&#10;8bGf/fan//VHX/i33/vyP3znU2C+/dozf/fNj/33P/jq337j9e9+4C3fet+b//Az7/qHb3+Cyu99&#10;8lXqP3z9JeCnX/7gv/7w8//XH3zrof2tuUw8adE3wr75XLIVDdRD3kE2sVrJgym4bZTKKXU81Iz4&#10;W/Egw4p1OJ89Brt68h6+knHEQHyC1dBQx2pcjYtwBUHFkNFECUAg44vfuD3kvonRIZzSXktB3tNy&#10;GfMhZzZgD1rUPuN0xK7jMuW1RB36sE0bcxrkq34QyOlRIexqyQuC3erabGW5VSzHvCBzw4+FymES&#10;Hd3cLbrsQZspaDZFXbZiOFSKh/PBAPW405HwOmMOu8+spzXitEbtNo9R69FPBWwaOJSTyl/IOfUT&#10;6JMKKELDTr3XMOXQjVP6rcqZhN+k4k7EpTrqmhrxaUYjpum4eSZimAppjiZMUwnDeEQzEpy5PzJz&#10;KKE7ktSPJDQjnYB1oxC9MN+4tTV4+PjKM+d33v3whY+/9fYnX7j92VfvfvHdj375vY9+4V13P/v2&#10;m5959YHPvnLjM89d+vzzV77w4rUvvnT9t164+ulnL3z8ydMffezEhx/Zf/3xk5946gyXH3n04IN3&#10;997/4O57Hzz4zDuefOBgpRZx+I2Tlpmj00ffODFyv1Y1adTO6GamlJNgrcpr0YfsxqBd57OoIy4j&#10;EHYaQg49EHWbUgF7LuKOecz5qKeSChZi3kzImfTbAjatVTMWcSvHwH6bPuww4duE0xbW6wKTEwWj&#10;vqhSNSYnVvXaKyHfc7XCawvdj6/NP5uJPpMKPxH13fZYL5t153Sqs1rVOb36ktl4wWI8bzJdtFgu&#10;2R3X3J6b/sDNcPhiOHAu5Dvr91z0u6/6PNd8rutux3WH5aJRe96guWjW3vQ53lxOv7VVfCDq2Zw5&#10;umOYPGHXXnIbr3vMt+z6By2aJ6365xyGd/mdH437Pp9PfLWS/mol9eVS4ouV2JdriT85tvB3F3b+&#10;2+2z/3bn3P9xdf9vz2//w6Vj/3Lj5H9/+NLPrhz/472F313v/Hhj9g925v7o2Pyfbg9+utT/u+WF&#10;v1ke/GG38Y1i6mNh1zu85rf6TNctqn3z1NV8/Ewt65s5OvIb/2Vs7L77D/3GyMgbpicOW+Sj2UHl&#10;DbGsT3mvM+t2ptyOpHsYdV4HrU6LzqqbtE6PkGeYKaQdShKOTzvB5CKxMMuYMsws5g5JhtxCBiP7&#10;yRIjqU/yG1OM/SEEZC2ikZlFBmO9YHrSHW5QkpEAejFPmYYQcAkenmw8rhxbY8sBEqHMX+SiAFsO&#10;ErVk0YhZDT1NiAAPJXUmO91ZCCCW9Y5SFhdEQIZ0+gJoAuek21RPBpIeM/OaCdsvp+Yqacr5WrYS&#10;93XyMeq9UrJbTMwW4mCUtBBw9pR9i7I69xKBzVruWLPEwrdaZEtQbMcTfr1BOzKlHVObps0GYMZm&#10;0jiserfLEvA7o2FvkhyWDOeL6Xo+qZwHN0r9ufYqUCt0k9FyMlqLBCs+d86FZbakx5kJ+orRUJUy&#10;4C34PXmvKwvyF5DyO+MOk0evQpDFaw/Gggm3zasan1FPatSTlDPqqWlANTE5PT4xMT46Nnp4dOzQ&#10;0dH7gZGj9x85cmgIR0ZHx6enNE5HoFRoLwy2B/3NdLJus4QsxojTlvZ7FB3kADgcKA5fAlb+DNhu&#10;DZmNHqPeZTK4lU89W32aKZ1uSq+fNuhnjEa1VTkSHn4IWqex63Quvd5tMPnN1pDdGXN7U15fIRbv&#10;NGpbC3NngcXBudUl5Qy43Tq1snxjfe3W1ubdjbW7i/MPzLYv1qtnq+WT5cJ2Kb+WSS4EAi2brWCy&#10;pG2OrNdX8rjTQX+qWqhtLizur61sduvL1TTA0EvksFif31zcX+iwv2Vbe2+jS0RJDLMxW5+tsEvZ&#10;X+ndPLt358LBtZPbZ7eX9pZmSemnNxdunTt++/w+rQQJ2b4U9bAQtHPRZiZcSwa4ZDlIuE0sFqwa&#10;8hfCXDbSIdYFoojlgMuQVQNZNe4jnMpRTzHiZtGB/urB5tUTW+d3lpWz3mSAVJ+DLOGXOCQCJRpZ&#10;WQhOeKIVSBRACrJgTgDvzLfmKrlmJiZv/QLU++Xs1lybeiefHFTzS83yQr3YLaaBxVqxl80eHww2&#10;Wq2cx1MKBLa63Y3ObMaHbtFKIlVNpimbudJcrdWtNmqZdC0TLsfduZCtEnMv1NL7y52z63PKp2RL&#10;scVyfLOVuXF86YnLx/dmCxmbKm2d/hU51pWjXIH/jPlluHdke49MDoDlEPc/g9D/Z7hHIHx+DpaO&#10;U1dw6jIOXdKujSlHv5qggJ8ot+Z8ZuUr0B5DzWto+039kGUxYFr0GxcAn2Heq+8rYOh6DR37TNWp&#10;rXqNygFwwNLym+vD09+yz1yNudtJXzdoq7kNOa8557cWvOw6jD8/9PVa4sRJxJ2J+3NZwBpu+9Pb&#10;xdnLyzuP7Z978szFJ06efej4/qXFwY2t1UcOth85tX1nd+n8cnO/nVuvJmbzkVLCRyR5TNNu3YTb&#10;OEX0hBw6oirqNnr0k8apQ+bJQ7SyRWDTYFKPmfWTbrsu4DE7rRrdzFHAapymbtJNaKaPaFUjVKAB&#10;Pz12SD05qp4c00yN61STBvW0STtj1KiocGnWqS16DZXJo4cnRg5ppyesen3U43ebrBa1zqSaMU6r&#10;jdMqm1bnt1t9Nks+HkkEvA6j2m3ReazKXzjEvJb5VrpTCZaSrqTfzA6GJd+pm7ZrJinZBCh/mmvT&#10;+CzTQceUzzpu1x0Ke41+t8Hv0HkcWq9NefnYoh3TzRwB47TOuMwq8GGPKey3BJx6t2WGzQExykaB&#10;bYTXPANDgIpDN2GcOgy4jdN+q8ZjUiE67jI1kpFBOdfNpzJeW9iijTsNUbvOqR5JuPTlqKOWcFcT&#10;joV6/MRaa2uuWInbCyFr1m9JeYyU5Sg3NuH5amqpkS1FnHVGvRAdVJJz5UQ7G2KG5IM2Ji3zU17w&#10;ZYzIFPK+L3MYIH2QGqBheis/6GDCD28YKFlHZffPJftXVlwWuYvby2QxllsWV5C0sppCCdCF9U9u&#10;CcCT9djUsuAJpRAk7NpK2FkMWkohayvlnS/H5LSymwvKe6uCXKol+8O3eMHPFSNUADn9TTjUKZe2&#10;ElG+3px266jDSk6U6U4vOQymFTwlSDrSfa2VXW/ntnulY4PqSiNNl7zfhCbHBzVyRzloLQUsg0Jk&#10;e7a40crJMR4JhUon5QNoWq2ntzoFesFwf7Fx/WCVvAPnatSB3EbCjURArBAFkLLVLYKhFxpCk/MZ&#10;UZumpFNDr4OlJkxQCfWwtJVyr9Tji5VQ1qNZayav7s1vdpSPjLlV96FDJWQrB+3tpPIwQp5lNGJy&#10;bKz84TFa4cmFSlw8hq+QQh0PoyF1yJCe9RqW66nduQo0cftM1Doth750R2ccQknfjEcPJZWCzyQe&#10;wEsHC43dXrmfC3UzgYxLl/MYTi23H714HGRz+N7tvUNiOZtM2tUxyzRq48z9+ToERb+5lfDI+SWA&#10;t/OkrbDyIW7opW896pwvRmkCoATTiLngTEf28WHjVNFvZWXdn29udUrymcF+LoJbZtNBLgEu54vx&#10;lVpms608g5DnpKvDt0LlwbQ8gqcCvhnzA614QB70zBeSbK3kN+wQyHsDGacp57bgdrqfWupRLgwf&#10;wdciypkr+qP5TrdEhGDpejOLr/DAWiPz0NmdB89sg6H11smNG/urj5w/IU/bD+Y7y5Us44gOKIlo&#10;yrlcHAx1dKDEUqzoZYO4DhH4gYG4eWL9M+998esff+9T104RovgEPM6BDGKYNKKwiu8POqeW+uwU&#10;uayFvXO5xCCfBE+51a6eXZ0/t7YADfsS2ZFQYQvCzGV7Kg9D2bXMD59JUXK52iiAPz7flsfr4MkD&#10;INm+QEAeYL5DJjuee9vfveGv1HeHX8VhS81GRwjOrA0goBdJBkCHJ6+de//zT909f4AU8oY8T0EH&#10;+WoiXdhhy6YfHQ4WZ9GWVgYXN253qozUUjkjz57kMIMKI8g4BrSTteHr3QwrfFAezgjFauXIZ/i2&#10;KzzhJrtzaAAUwCI0RBma5JkjFtGRbIbJcm+AOfIIAICeS8jwAwQIYsN3YWvp0s4KTqBVkDBHAWgw&#10;AW4kWNImFfxJX4aAOxYE4Ss4I0s6SrJFvezw+wr0xWO3Tu0On6ooP8wHw20G2t7rAjG5F+Yg0R+A&#10;DKRcUsdG9EEoXdAfxUJGFR5GW/SJWbX0hQ9DjBSh55IBAoM+CbteAgZuDCjjK2RiI02yFiAOQ/AM&#10;3cUzoh5ykYUgucWiAh7OABVUkgcldIcMoILf4I8UuhMYDB9WowC3YXSBhkCCD3GCAve6QIzrxM9y&#10;nwZblIEP+lCBhu5cQg8lIMZCBr1cQoMzsQgaLgGsRgcMJ5CQxZ6esMRMKIkoOdAF89jl0+946u7t&#10;08ekiRK7mA6YT3jQ/cbB1p0ze2iO3zAEcYgGMAFZmIPCEIstdAfwKuMFJaKv72/CBxqspgmLGCBM&#10;pjsmQ4Z/RGEwXNKXOKHXzZM76MkMPbs+j2jMlwmOS5GORbBFBN1hSys6iOcBbJcxhRgbAToSAORG&#10;Zl815AYk617ZWSXjkW+VDxIMTzEl8cpvMmCOLKRjPpqjMFHH3TXDQROqikUQIBG1yZCy/NGdkuRM&#10;MieXbg6/ykASOLs6QAo0QonC8Gdorh3fwBxMEG54UsYRK5AFiDn0Qr2Vao6S7spt9vCb/ygsl+iP&#10;LAjINlhEXSRS4ZK0wyUmc4nVVC5uLskjdRiu1Qui2OzwJSpWEJEFf3pBhkOgPDH8iDR24UMwuJSV&#10;S451MRCAOXWshpjul7aW9wdtNIQYwNUAPGXto0SQNJEqkYgCEMCfCh3RiiE7udhFh2cfuPS2R26d&#10;X1+AAGLg3jED/LnEUiSK/nTHZACMnAHIabccDIhQQoUAxtX4nHlNTgNDoIIEmAjkEMaIPPbg2eNE&#10;kQw0w0QoEpkEISHBuDBe0NMKMbOSBMWUIa8SfhBDgAhilVlAkNOXkZXxpRWhDDqXwoqxJuDhkx6+&#10;60mFwIAPAYxEYhi2aIJoIgdtCQyky/4WEXSBiXShLvkBMqyjRBZBKw95aaIXYYxo4KVHbv7lD7/9&#10;Vz/6DtkAMmy5vLvK/KUicUh4owB8sFTSpkQmaqCARKxsEhhWgCHGw8QA40KQ4HnqEEisQgYBTUwT&#10;yBhHopdhkq2FbDNkTJmkUEIPGWwpAS5hAgFjTRcGFxp6lfwOYuadT9596e4D7B8Witn5PAGM3GQl&#10;6C547ew0iPzHL52WH+Rd3FL+BIRNXdFvZF9XDv38o82UuBHAduxlFPAAQAXAZJAMNANHPOATSnx+&#10;5dja1b11uuNYvE3SwJOMlPBhOODw25/7+Bc+9G5GB/8z+mS5t9y+QgaAEiZEDj6HIVJgLg/xweBn&#10;JAKIhiH7EOIBhugAEucjQhmp4RvAzAhcgd9uHN988PSevM3PENAkrXgMAnwIW0aNrEuwyaqE2mhF&#10;zIAkSEBKgkWQrPvIkhgTz9CKUawLMjuooJ5sq85tLGAXrXB75OLJF+7eeNtjt7EFEwBEIwgbsRSh&#10;lBJpYKCHM2sQxHiSOu7CJ/SiCYlCDzGXogZkyHri6lmCVlZS/IM/sQ62jCYYdJODN+5N5Dc6EooA&#10;wUm+wmOkL0KO7E3+wWOwxXD0ZLl8+MIJlkKkIJqRRSVUxVha0Q01GFBkIRT1UElUxV1wQDoVeklo&#10;4UB64Z/L2yuMAioxNVBGUhNZGukkPUByMuMFGWNHGiT1KQM3BEyQ02JmBHWYkJnhCaWyACX9BZ8h&#10;51W3U67dPpu9ykqdhBPZ7KS4cdvuknmScwVfP+/nnm6+FGon3dWI8vst1EZ/8TBhgP64lPHCLlnZ&#10;ZbJjIILwGDMOndGT2Zf3WCllkoKRmwXIxCi60wuGDCXcAPhwSZAQUUjEe5T4BwLcK6NDWsA6xghv&#10;MM1hhVDJ/CQExhRj8SGUkEnyoYJoMPiTOsrIyiIpRXxI0iC8GQhGBAWwWmxn+4r5DBmtGC4TQZ4S&#10;ML6yJ8cb6ImSIKlDDBMJDEo6Yhf3ZfWAqxcLdsI+yuVCqp8MzyZDx7p1FGCscQVyawl/KeKuxn35&#10;oBKiSBQvoQOtohiX+Bw8aqAMQuEvM5EmNCRQCT+6k9vhwHSmlKlBHQKY0BElRUN6ydIggQrN+c1F&#10;ljkMxPyoRQNn9n6USIQeNZiM5DeMhRUK0AsRMJE9PMowF2hCE/Cox6QAqECAQ1CeVpoglmlFCWdJ&#10;eiiGtlDCEKHkUpqwhfUXlZh35FXWTUICDnCDGOYoA39KBkLSLFLozpjSXUxDHCJImKzg4BGBXJrg&#10;QysdxUsAlWrEWx2+aHsPGuFAPeSfS8ZrPk/Z6Wj6ff1IuBcOdUPBXsTbD1tvbrReeeDg7rH+fMzS&#10;DeofP7H47Q++8NsfefkHH3875Tff/9bf+ejb/uKrr//zD7/43378pT/87Hu+/5EXvvTqI7/18kO/&#10;86G3/tkXXvuTz79XKn/7jdf//lsf/+mXP0j9r7/2Eep/9Y1P/PjzH3vswslq0BU3azIOY8KiTdsN&#10;tZC75LN3EkFiqc4+jThPR3Ius/nIG8gApE1SsWQkjGVkcZFfN8noYyP+wXDiAT/jXpwjwYMrZExl&#10;+ChpwrHswOHG4NKdKCVWc0FH0mMGUl4LkA85a8lAxm9L+6xy7gtQiQz/31dOhiDmMuE2FcIuiBvp&#10;UDHihg9dgF+mj7pNYacBiHnMaaZDwC4PKsFIE3W5DDn0VCDIRz3NfGy2nKqkgkm/LRdxd0pJSur0&#10;hewesVs3HbVaQyZTUK8PG/UxiyluNkUM+qBGFTVo43p1TDcT16lSRk3Wos3b9DmrIaCeDBtmElZ9&#10;2mFkOmfdxqLfXAlZzqy1Lmx1rxzr3zgY3D699NiVjbfc2X/10dPve/jkhx899fGnzn/muatffPnW&#10;19/58Hfe98Rvv/+pr7z64NfecRf40ttu0/SxJ89B9v5Hzj53/eDkUms2E2plwrV0NOF3ea0mt/K/&#10;swaLXmPSqmx6lceoDpiVg3b38PuLAZvWb9VQYlTca8HScjJQSviLcR/eAC/nxMNnxVoIAnadQz9t&#10;U084tKqASR+zWzJ2W1Kryc5MV1WTC0btab/zkVzsxXb53XONd3eqL5UzT0R9N13mq2b9Vavhpsv2&#10;oM911Wa5YjVftlgumc0XzNZLVvsVu1N52dfrPuNzXvC5rvic1732627rDYf5uk1/02kCbrktj8QC&#10;L9QLL3TKN2PeDc3opn5836q+7DHd9tnuusyPOgxvthnfatW/y2X7cNj9W7n416qZr9cyX6umv9pI&#10;fa2V+f5i/Y+Ozf/9xd1/uXHyn64d/MOlY8DPrhz/15unufzrs5t/vLfwe5vd313v/P5W70+3B386&#10;mP3pXPfP+u0fNopfSIdf89med+gfdejP6if2rDPn8/G1TMQydv/hN/7vE1Oj9x+978jIm8bG7tOo&#10;Rp0WHc7PRwL5oC/jdRX93rxXeaU043Mnfa6wy+q26GzaSfv0UTmyZYIwI5hW3AxKumYekSSZLyRS&#10;Eg6zSWYZaxyZk/xGRdYLOjIxSbNh0wyZlolGygIvSZuSNE5H6Q5GUj3TmRRHWqNEEJcAasBTOMMH&#10;zigDAZeySMGW7lCSewE6kkJhApI6WYKcSR7gUgBBQolK7WxkUEkzYZm21YS/mQl38rHFRn5nvrXZ&#10;r1MBqKx2yvfO2NqZeDPFtlzZ3i9k43Pcv7DgFhLK//dXct1UMuFw2NV6k0qnHdNMHJ7UTBq0U0a9&#10;yizHwHaj12n2uyyBiC8FxIP5XKJWL/ZalUGt0M2nW4XMbCHbL+bm8pleOtGOBCteV9ZpS9otcZc9&#10;5ffkQ/4SQMXtSDusMZ8j5jD59CorItxWf9irnAdPjar0M0b9jEGn0munlZNg1cTk1Nj4+NjR//EA&#10;+D7lDHjkviNHDo2Ojk5OTptNjkQ8324uzLZXcpmW35P1OHM+dyHkr0TY5YXq0VA1zBLnLwR9eZ8n&#10;5bRHLSa/iaRl9FjNPrvFrxxFq4wC+imTbtqE+eppo05t06ptOo1dr3cajV6TJWC1h52OmN9XyKb7&#10;TcKntdOb3V+aP7+8cKnfO7+8dE0OgDfXH15evNPvX2+3LrdaFxv1E63WQbNxolzZyebWUpnFTG6x&#10;UF6KxKrpZKVT7+6urJ7cXN9RnqIUN9vKXQbBQxiwY2dryt0lFbkZYf9MJHP3wYJC9BI2c+UUsNGr&#10;HV/u7i60twdNgABYaZf6Q/ze0uzWXGOpWZAv/5Pn66mgAFHEQiBpPxuwy88FSPik/XurCUuJ3zgd&#10;tmoiNm3Moc8F7LI1ijsN9WSgW4gv1LLz1Uwnp3w0pZEKEp+EZXv4cfJWNkI5X8v2hp+AJibRgYBE&#10;tFQQh9BBNd/JJ1vZeLeYpixF/cWIr5GOhm0GyoV6EWQ+5KmnIqud2omVxcVCdaM6u1Fq95P52Xiq&#10;l852EslSIJC0W2dzya1ea7NbX2oW8cD6XH1rsbazWputBzMxQy5hGrTi20vV1X6xW4pd3t9YrOca&#10;ydCp5fnbp04sFgsJi7UZjf1KwNgJmmbDll7UNgdQ4RIklf8p0CoQMneB/4z/DwCr/ync6yh8gCF9&#10;26XJOzUphzpuVz6nEbRrvA6tz6nz+0wxrzHp0ac9uqJXV/XrOwHDXNCwELetRS1rIeOiXzfw6XqA&#10;X98NGGadM1W3puo31INmBfzGiltbcKozxnGfx5AIsok1JByakEsXcrNAa4NhRzLiTMU9mXyk0si2&#10;m7lOJVkvhLNlZ2g1U7i6uPb4iVOPH5y8vLS4Vcj1wv62zzGI+zYK0a1KfDXr70asNZcmY5sOmKbs&#10;+nHj1CHN+Bt1428yq0e8ZlUQA6xql0n5OZjDMOExTXutM2B8NrVJPWacGTVrxq26SYPq6MzYfbqp&#10;Iw6jymfX2w3T+ukR5ZvJqqPQgJ8ZO6QaOaoendCMTWrHp3QT05TUwegnVQCY6SOjY286NH7fYZqs&#10;Gr15WmdR6fXjMzNHxgwT6qDNlQvHS4lkKhBsFwulRNxt1Ftmpi3qSb/VXMvGutVYMWbxGseME280&#10;Tdzv0rLk62NOMwFKpJaiXiZM1KmtJBzVpDPqwagJj23Gb9f4HBqPReU0T7nN026rKuIxgsfksNdY&#10;Tgea5XglE0yF7CGHjpnArotJKBsvqVMGzDNBi1rqVJiTyrxKR2Zz8Vo8kHSZgUrMy5zM+i1xp65f&#10;ii43meeBtdnslYPFk+utasKRC5hzAWvGZ066DQmXPu01FcOOatwTc2hLEWe3EO2X4o0Us9oJgGfZ&#10;KLGBy4SZt5SohHpoRUIBQDK9mcNMYOV3gj4r6xO3bfJVVTZkBa9NDsOKPjs3e/JYkHt7ORLjvpFF&#10;jhWO5VBuBlgO4QCGCmsnyzBrOctwzKod7oZtCgxPGTsZ/3I9tdUtbs4W5ES2OXw/da2V5VJeV22n&#10;fa3hq72U8iqwvFkLQS3mLIdtcsQL0EQXGN77fLEci9Kxlw/Nl2MQwBxxxxfqdIcASmjmi9Fm1FUP&#10;O2aTvnbcUwmQNVwrleQgF57LhubzkeVyYq2WXirFIVCOKgNm9Ef5g6XmnbPbN09trLdzWS+TTZ3z&#10;GUvDU2c0wai9+dpOv7xUSyKaXuBphZISleCAVguVOHahhujZLwQzbtXT14999OVHX3n00lY7lXPP&#10;7A/Kd06trVTjrbgT9VBjqZRcLCZ66VA7+fO3peEG4Bm4YbV4BoA/xqIAGKRkPPqgcTzt1lFHsSt7&#10;S8/fvfzCw1cevbwv7yJDv9rM0GVQiqIPHkvYZorEmNeEKy5vzV/ZXthoZKkvFKLA+bXeg6e29nqV&#10;bsrfzwSBjEObc+nxJ97Dh710ALKtVr4Vc+PYRsRJRZCLxRiAz/EwRpX9Fkq60LQ7W7q2u7Q/V8Pt&#10;wkfGgnE5GDTXavm5bGyQi8/ncUKkm1K++iU3aYvF1HI5Q0krNAA0QCPi5V5ud7YGbLXKp5d6Jxdm&#10;qUBAE/d7lHBoxwPCdqGQXCql1+uFjUZR7v3kX7JgvtksAeiwUskul1NnlrsohvloiGlUMAdM1DhZ&#10;DdqIHJTPOnU0bTZz2PvEpdO3T+wgGolAM+rjPhNWoj+ADtQxCnEN7rUS4AMwx1Eln7mT8F7aHLz6&#10;6I1Pvv0ttw7WEVcL2cU5eK/FBjEeaEb887nkbqe+1ay0Y8Gix17xu0BSb0UDwCCbWKsWlkvZWZbh&#10;4UEgs1ieESjTf/jvm8xoQNmkDoGdK5dQspVhx8zeGjLZJdMkzwXu7X3ZH8semqbl4XN/djyXdlau&#10;Hd84szZA0HqrtDv8H0fE0QW5MKcLBJDRESbnNhbYLUn3jXYZcchFHMgHTmxf3VvfX+iwi+KGnJFi&#10;XPChjCYeIADwKpdUGLiwfhr86vA/R8lLmIwsKiiAMvJYmXKxkpHdOWqL1dhFCRldaKXOPQO3AWQ2&#10;tv5SQTc2cJSoDeAHeskTE4C+dEQcHTEKMnQWQdCwI6SkKWHXkyqRCyVN+eE5N16iVRyL4fLUgAqU&#10;3Idc3F7+9Htf+cjb3oJ0bmPohWcA9OcSr9KdOng6oir2kqIp8SQVWhEBoA8eRlUoRU+GBmCIzaNv&#10;QjEkAuIWMY0SYihRQ0QIHxlQzEQlKmiLJoiDOSbgPeowoQt1nLA1W2XoaYIVOqAzHMRY8R7AAOF8&#10;tKUCZyjFWCi5lJCALXeJdIQht4K0ohhI9EQcDsRqKuBB4lscSAV6oosu4mRoKMEDVOAMIAtiKugM&#10;AWyxVESjLSbTndhmT4+q73jq7iff9RIBjHvhyVjIAQ/lk9fO3Tmzd7A4S/xDQC/uQmmCCSsj1lGX&#10;3ykjC+cgBRH4BBHU0QfRDCImcCkm4wrwD549/srjd+6eP8AcMQrHYhf2conyYiw8wVBiEeMCE/wJ&#10;mfChCXGwpTtCJdRBUpcghx4NiV5hgp70BYmZEAPUcQv03JcyE0s+O5mN2bfTqd7c37qwvsB8ZJJK&#10;agVJ/iS/saMg0jBfPAlQISS4NUIZ3IjbEYE41IM/lX42Rvfj/SbcmODIIpeSqPfnWnA+Md95+Oz+&#10;udUBaZzLzZbyHiFGMUAyFrBFfxlfSuoEicSJbGCU59fDJE+JCQWPtei1sUAgBeVlgWBRAEg7GHis&#10;W0cHVCJ1Y+Opxe7FjUUUuLy1TOXMch8CMo8sQ9CjKqzudaeO5qiNl86vzW+3K4hmebq0uURHGMLk&#10;xt7GrYPt68fWr+6sXttdA8Pi9cDxTWhkKYQnrFAMVnu9BszBwxlWiKbOqodiOBwMNKiKA5FIK2og&#10;BUtZQ7mkL6y4hC0MJbWiOa3wQS59QeJbVijwSAEPB/EPUrjEXdBDOcgr55cMHO7FyfifwaWO5yU/&#10;MBkZCAaX9MvsoJVAgpIu8sMI4oExYooRJGfX55k7EpwsAS89clO+wE93eBIqsGWS0kp3kQsw+sxN&#10;CCSfIBeMTDRKsihBC5k8QCdOwJBwoCfauTlHAUIIlYgNdrDMJppAPnrpFGsQkwiFoSfjyYLF/CJz&#10;IggkwUZf+KeGn+jExrc+eO1tj93GCprgg71y84/yTENslCiFA4JAYhqARUgnPmFLfDI6eFgmFN7G&#10;7WwYGFmJK5kXABUwj5w7YLxYBAldWRylF6NDPEDGoAOMNRgu7w09/CXaGWsw8JcwY9yhBAn007G0&#10;zdwIhxYL2flcmm0Gmw32FVe2V9jknJhvDXLsEuOrVVZha8w8UfSbS0E7DmGC40OcAOBbBoWBw0Dq&#10;Mtmp4Do8JmNHk+RwGVlJC7Iu4H/8Q5O4lDz5yMWTT10/T8U5PYIbCTOGlUGnF3wgk8BACpq8+sSD&#10;T1w9e35zkUDiEq0Yd0bk1Eof6fCHHvUkeIgQ5SA8n8Atde59MlECHmOZ5kwxshwVWvEzHgO4b0Il&#10;NBQl4YBQNGc00QqVqEMAkjSIvWgrMYye4FGYOr1QTBI1QYs+qMeMQMPr+5uPXT6NzkQdgSTPkkSi&#10;sMUWTMBYmNARPDzxBhV5KImfkcicYroReBLnENMLh6CSTBMIWAhoIuAhQz2YU0cldJNLIlxZo4sp&#10;CRjJKoCEWTXoIpyIW0KUeMNFuO6hM8fhIAsQEumOLByFSrDFObgIzujPEECGmfc8gz5IlPkOoKeM&#10;NcQwwQRoMIc7VnTIOk0ELVmauYACD53eI7vKvYDsG1GSwGZYQYJhELGCUqKdXkwZZhlkZM6zK3NM&#10;B3oR29yUNaK2btq7XInOF0KtuKOf9e9288d6xc1WGkw74ZxNeRaKocVSpJsh7yn/0YDCqIdXMRCd&#10;xRxKLtEZGzEHb0PWSYbQBKGsKegvcx89ASYjTaI5dSVR4/nhZgZ3ERWMFK5g3OEpDgHuXVKiANIl&#10;wumFXHlojmiQeB5XM49wLMSMCIPLFhq34A0RzSgjHWB8cSY6gMGBOI2bplrY49WM05Hoghts4QNn&#10;Nj+MJuIYLMYdNZCOB7CaCgQ0oRITHIJ7ezCaZANGZBLYzNnTy/0bO2tX15fWS9mqx56zGzNWPS5i&#10;GjLuMbOGbSE+rMZ9CZdRXq8kFSMaVgAikIWNRBH8AWRJUOFGBOElaLhEc+gpcRcmMAFRCaNYkmil&#10;F/SwAslEZn5BQF8YQi+2MBA4n+00/LEXwCGsFywi+AdLGS/ZH9IRWXAAiSzcwqAwW0HK4ApDuIna&#10;mAMNdkn80IoaSEFb6tCj0sMXTrz5gYtybyXxBj2tyBKjqMAcV0CAIdTxPH0RjXUyAQkn0g4VJEIg&#10;FtGRS/Rk+ZPVmUvxGBXUQwpkiKCu+CroKoU9ynvAUV8l7CkGnFmXJe0wbdRL3LT2E5G5ZLQfDzcD&#10;nqrH0fI7wqr7c+bRbti0mHI2fdqibWI5435gs/PeRy/91jue+vFn3vfnX/v4T7/xyb/4+if+8Asf&#10;+tFvvudr737qex958Ucff+Xb73/Ll97+2BdfffSr73ry6+95+hPP3vj8y3e/8d43f/+jL/3R5977&#10;N9/42N9+8+N//pWP/tuf/OD9b35kjeD02VphN1BnJjJwXiv1TtTbTwZ3W6UrGwvnl3trtWzaYcRw&#10;IpDwwMaQURXQT8ko4z2QAH5jCDAfT8q+HQyt+IpolFEDCVAHj0vFP/VkoD38Gl8x4o45DfKyb9Jj&#10;jruMUYcekHd/8yGn8q2+qPJw79TG/Eav1syE5YgXgJgu0KSHb4BxSSkVWnMRRz5mLyacpaSrEHek&#10;gqaIW+O3TQXs01TCLrXXMgGEnDPU/VaVXTvu0quCNkPEafaaNHbNpMeojrmtSZ8j7rFRoUx47VGX&#10;JWDVuw0ar87o1hg9aqNfb4pY7EmbA0hYrBmHM2O3AVmrNWOxJAy6mE4T0WsiVpPPPOxo0oXsZqQg&#10;y2dR2zSjTv3wSbJ5CjVQJhkwlsOW3UbkeCN8shM/P8g+sFF/7MTguUsbL9849sLV7Zeu7wJvvbz5&#10;xKmFh47N3tpq3thorlVi1bA961FetewU08VEOOJxBtwOv8vudVh9NnPQgXstKbfyIaikQxcwz8hJ&#10;MECFIcCZueHfajIo+BAkNCCBsE2nfALTbXXp1YaJo9rREYtqKmy15PyepMWYM+hKGlVTM7VkVJ/y&#10;2R7KRZ9v5j+yPnhHu/hkwnfLa37QZ38iEXiukHqxknso4Lnjc93wOK84rBctlvMmE3DabDxpN590&#10;ms46jRecxitOww2n/pZdf8uhfTRgfTxkfyLufa6QeFu39nKvdisV3DZMrWmO7plVlz2mh4LOJwLO&#10;N3usz9nNL9oMb7eZPuSzfyYV/lo5/a1m/jvt4re7hW/3it/o5L6/3PjT/aV/vLz3rzdPA/98/QR1&#10;gIp8FPoPdwc/XG39aK39Rxu9Px50/rTX/v3Z+rcr2U/FA2/3mJ6yaW/ZNMd14wdeywGLl9c2fd+v&#10;HbnvDVOa6cPjIyOjh44cfuPYyH0G9VTE5ShEw+VopBgM1iKRSihEJR8MpAO+qNvpsRjtOpVzRvnM&#10;AHOKDCZpjanEBGF2gCHPsD/nbpfEy1Tiljlq0ZCySKTsfFhKqIOHnpRFR26umYZMMaanTFJyEWxp&#10;4hIyMMxBgBlKR1kOmNfIYuZSQkkTeCjBkA/RRFYxpjNSqMgEBwkNl6RuyQ+ygyWNy3onIiQZIkLp&#10;Xs0Mhv/h2s5FW9lILRkoD7/lvtjI7y60CTnijTlO+MmLmyvt0mqr2kxFW3Hl14db9WKPTU7cS/pa&#10;ryh/ErRaK/UK2WoynQpG3Cb7zNiMalwNzExoZsZ16gm9ZtKgmTQB6gmzdspqUDmtOp/LHPY7EiF3&#10;OujNRQLFeKSaS3cqxUGtvFAtzRdzvXxmNp1oxsIVvyfrsMZs5gil8vqvJ8vUd5r9Fp3LrHV67eFY&#10;IOVzhPQzRpPWYtSYDGqjTqVVDoDHp6dGJyeGZ8CjY//hDPi+IyP3jY6OjI2hrs7l9GdS1Wq5X8wr&#10;QgPeUsBT9rtLSsWrnD2HA2XlK9D+gt+bdjvjdmvIYvKbjT5Km9ln0zntWptVbTOqLPopzNRj+NS4&#10;VjtjVs+YFFCbNRqbTucwGFxGo9tiCgR8GQQVsv1aeaU3u7c4f2ZxcG5h/vLqygMbGw9tbDy8unp3&#10;fvFOf3B7MHig3TrbnT071784N7jY659v9053+qf6gxOlyny9PjffXz62sXFya2N/pX9srn5sUGVP&#10;y/pLSVSwgHLjwxrK7oUKEcseHiRRRDCwH1jrlDd7NfI5AUBUdIuJpWaBQV+o5waESjVDXY6EqUvM&#10;sFiQ/KncuyRsJIpYIFgCCCGCx2tQXtQkZZWjnnzQwXYoyloQsJMVSxE39ZBF+awsTbWEnzVI/vET&#10;ICbvMUcl+cthRNRTQSq0UpEDaZBDZWLy/eflVmWpWZ4dflscSHnt5VigFCWkLdmAa6FePL48t7+4&#10;uFxo9KKFQay0Xe2uFesVX6Dgds0momH9dD3qXmuktnv57X52d6DA+lxsazXd67hLeUMpZ+zUPHPt&#10;cLceaRaCp7bnV9rlYsTXzWfOrK+fWlpZqTbX6rPKAXDY0ovZBwnnAkCFS5C/fIj7y3DvvPZ/Ee6d&#10;+P4HuEcgbH+Bb/kMZY8+69ImHZqIQxNwaL0uvd9tCPgtUZ8p4TOmg+ZK1NZLOBaTzrWkY6MQ2M14&#10;NuP2paCx79W2vLqmV1f36WvDc99awFT2mwo+Y96jTyt/36mNWlQuuPnM4aAtFvek8pFSJpgPO2IR&#10;ZzzmTuYi+VahPWjMd0rtpD/l1tkTJmvd61tIpZcy6VbAnzRo3KOHzW/6Nct9v+oafUNoZiSuH0sY&#10;xuOGUSBqGjdM3m+cGbFox6y6cUqzZhRQXoqdOqQef5N++rDDOKW8KWucMqiOaCfvN6lpOqKbOmpQ&#10;HVWPH544/OuqUTiM2g0zZs24fnpUPz1iUI3Rqpk4Mj2iHADPHB2fOTo5fWR08hAwohqZUI8Cynmw&#10;YUpjmJrRjqugAQ9MHxrTj89ojk6MveF+9ch4xOUuJ1OlRNxvtaQCPr/VrJ88ap6ZCNhNrWLm3N7a&#10;U7fPXTy+MKgl0n5z0KLxmxTwGdX5oK+dSxTCXptqxKUbbWb9C41ELeWyaUbcRuUrKIDy0rNR+drJ&#10;8NXhGS4p415zKeGrZ8OVVEC+ri6fXGayyfRjK9YrJQE5+pVZCh6CTj7GhhhIe6wy/bqF6PD93UDK&#10;o29lvd1isJZ0tnPe5VayWwzEXap80FKJuetJXznqSntNUbsGiDt1ILN+S8KlzwdtrUywV4w104FC&#10;yM6ukc0fOWK9W2Wisolhp0gJBukoQx2tAPDkBZJROxEseG0puwHIe6zlgJMbuZLfUR1+5akSdIGU&#10;3+vl3Mq/obBksrCx+LGqyS6fuizeLMCs0NyGsVSz/q018/WYcl7bGX7neb2d25uvyVeIwXRzwaXh&#10;t5Tny7FazFn6xau9jYS7lfIKQAPx8YU6lMv1FOWgFAVfjTpgC89CwEyv2eHbw3J+TAUaCMAjpZcP&#10;wVBOZGnKuw1y9LhQiMopGjCXDVWDtlrI3kl4wQNy/JZ16xdKMZijFeXBUvPa/spOvyzHunPDrytT&#10;QZMTy607Z7cfPLeDOC6hl1NqYLGaoKO8iAw+ap2O2VT0QtVm0tVNu566tvueNz/w/J0zJxcrB/Ol&#10;tz9+7X3P3hnkg42oHa1Qbz4f66aCjYi7EnIMCopQDME0OGCjnDRjYN5vQjriEIp01MMhUCadGo/m&#10;SDlsu3Fi7R1P337i2kn5A2BaAeyiDj2sgF460M8EKwFrK+be61X252qLxRiOOrnQHOTCIPGVuA4y&#10;3HV+rbdez1BfraagX6ul6RvWj+Pny1vzb7114cbeyk6neDCon12ZPd6vnl5qX9le2GrlxeFYB1su&#10;rx9bpoTPSiW53S5sNnP0gvi1Zx+/uLFY9NoSFm1j+DBCTn+Hj2OUU1t5PC1PcKifWx2cXJil3ktH&#10;jnXrXF7ZXnn84inqazX4K33b8QCtdFksprhcrxdOzHc2GsVayJ2y6fNuizzGuveQaHl4QrDXa5yY&#10;bx0MmiiJE7B6uZxYKsXxTyPixCHEFTGDHzDwzslNXAfm/Nr8o+dPnF7qydNVecYEN/TZbldWqzkM&#10;AYNiw9ZYP4PEMNzww+5sCY8hApdS4q6Cx0hkIhEFEFr22xTbc8m1auFgrrPfb6+Uc/10bC4TVz5g&#10;FQ3Ugp6ix17yOuohb8XvStmN3bTysI8NCuXeoMU9PPsSbu/ZkQgwuwWY48BKPc9elg162DRDRXa0&#10;THzuitnBSEeI2Q3LLplZTzZgNyyPLCnXhieOGbd5cfiGMVt29kZ0kZ9qQkwTrK7urZ/bWGAPDX8w&#10;cICSviBvHGzJWzvKM6lCspMI1sMexoh4ABhK3IgDweBDxhGMnEgtDD8Nh1D0JHGJblyyG0Oi2Mgl&#10;bBHHJTRYgQ44Bwwbd7by3BXQEaALTRCf31x8/MoZFIZY9BSf0B1uYLjELdwJIK7gt9MRJBhuDxCN&#10;MtxmYCP+hAC5woESJjSBRJx4m7qAPNbBFbCFEldz14F/UBJKfItupGKY05dbF/gjWu49ABSjC8DA&#10;QQkHKKk8dvn0lWNrGOLTTrhnRjEWJujAnQ99wYtu5HmkgGHIIBDDBQ8f7sfQkFYAc+RpF62iBjxR&#10;AD7y2AtNsIsuWIQy1EVJKrDCKEpoCFHUwwQ40IRvYcslPFEPZdhV0x2vog9qQINKKMYlZJRgUEbG&#10;Dp5EHQHPnSRDAGcYYguUaE5HFIYGbvQSQCU0Ryh4AAKYCzfcyFC+/Oitp29cgC0hIQ/vRG1KjEU0&#10;HkAQgM5gzqwNsA6e0FBhlYQSJxDYuAX+mCOPR5FO4GEmnpHRRyglPKFHIrIAPAAHsY4uWESJCTRB&#10;SV9xFK6gie5cIh0Rd87sIRTFEIryVLCIvnSEGBo0Rwpa4QS8JNGClxAnXoIhXVCVuSYzjiRJIl2p&#10;ZMlsXMqslLNS5Y9blvsQDPKJneFXguEgvmIqEYGvPvGgKCB4IUAHpEhKJ4fDFm6Sw9N2A9yoHAza&#10;tw62Ty12IaNpu1NV3kMaPnfGLkyWcAUDf6yAOU4GxBCQ6ElKgTMMSc4kEGGF2mRmWuVROzaStKFE&#10;FrkFGlIQBM/euIgCNF3bXWMRAS8HaXSkFW6S9sHTlwolXoI5ACvcsj/X2p2t0RczL6wvPHR6787J&#10;XbixcAC4jvJ4v8mihgdQY6tVZuFAYSq04mSWLVRCIvojDrlQyrkvGChxFF3OrswhWvShZOGjL5ai&#10;MFmUEjyWypkfgCzUgzN1uqMkBFgNAaze9vBNVBJ9ECGsVmv5RlR5AC2RSQgxlDiZyU5JoBKWsvrQ&#10;yvgyQAQVA8F4QczcpC9AfDKhTq/OMVUJYHIRlzChFxjGkWFlTAk/mX10J2CYU6xlMJfZB1sCW0QQ&#10;WtC/+PAD3/3sx26d2oUnBETX9f1NZjFJlXXw7U8+9NnX3k4X2KI2AFuZFIhAkCQr1IaA6YONElRg&#10;aIJ/0DCNzu99y+OPXjol4Ud6kVbYysQh4JlW6E9OQATmwN+rGZdJh4HKnBp+xxVAHN5m+NiK4HzF&#10;w9Ucw1H2O6jLKRFRxCgw6JARXWx1mBSMO8sfOxkGWmYlTcQDNDAkGuEmw82wgoEMkD0PZDQJRiKB&#10;AINVNegaZBPcq3fiMcpeSvlPRzCLhTRawflYt7rdLrFBun1i41i3nLRND78H8/O/P5Ako8y4X+wT&#10;5N5BBgJLGbibJ3cYaDwAAUjB40ZSGRicw1DiFnpR0goTMNx3QAbgWJibjr6RVjws6Y6+4kkBkjAD&#10;h1CJRujhAw1Noue9oJVLHCszouCx4gFchzPxElNGcgJewtU4mYnQy0SLPuUfNNFKciZMkJ6w67kh&#10;Qh+CBHHShALgkStmikqykOEEjCV44ENEoQY+AcklGyFCCxr0FDx1mU20QoNE+NAXo+CJRGIMYshE&#10;KCLoKKdWaCLOhA/eI1CFIXwu764y4+gOPZSMDtzYs+ExCAA8zFyWqMMthBxewhvEDxjyG3EIHs/g&#10;Q9IIQbI5/G9yJrjIkjCALXWZxegDT0JFTKAMGVXMFGwBJFoAQgIFwONA1GNacYmq0DA6JCu0Qh+S&#10;KhHOZEEfdCPjMWoMFkkMJCoxoOgmYU8FQHl0RnlSHEwYdLowHagPJ2CWGxNuf7htYR/OLYz8RpN7&#10;AfbncjtZDzsAWpXbhHy4FFDmNQkHd2EgqkqwoTZIhp6xAyl1ZUtTSqMMCjO7mZsyGfGknLNiGiFH&#10;Beswh/vxxVIahjiEAWJPwujDHJ74FrkyuNSJDUYWx6KDTDFcjVx8SHbFpfSCDB3QE4aQCRNl/zy8&#10;UcIDDK44ECAnoB5eBUMWQtucy1zw2tIOI/yJHMYUrRCBaPgzOkgkkLgjYIhBcom27O6YF8wOCSf6&#10;4gqGlQgRt0BGuGLateMbD587eP6By0+dP3W8Xau4bWmLDmA0WeyWypm4RXn4gL31ZKAS8zbToUZK&#10;mdo4AU0AmjBQIRi+OwuGJgZCaCTUyRiSNKAEcAuRiTk45Knr59mBi+boiXpwwEsQSPTCFgyzDOVF&#10;HAwlaGEI5e3Tx565ydrQZyDwD0wghoaOiGBNgTmUuIK+MESQjCCaUAEv85pLGTU40AXNcZRQ4ihY&#10;HQw/mAQBlEx/tljsNhlNuYdCnNDTKisU+qAzFXl6A5L9J93RGST8qaMMJZEjptFF5in6g0c3gDqt&#10;sIWAEu9l/bZCCFmKZyihyTjNjBQ3p8TVdr28Xsm1Q76yy7qQjp+d75yZr7fC1rxjZqUYPrtY36wl&#10;an5jxjpVcmv3OrkXb5390msv/v4XX//L7/7W3//wq//0u1/7g8+99vXXnvn08w9+8Z2P//Hn3/83&#10;3/7EH3zmvV961xPf/+jbvvPh57/12nPf/MBbvvvBF6D57It33//E1cfPbe+2c52Yc7uZefj05gu3&#10;zgFvuX7q9EJ9Phuo+IytiH0u7WuGbQnThGf6UNg4RXziENyFvTgEkzFN5hcxgEMocRdBy9AwLtBD&#10;jE/AQ0xfVigmGs6BgOiCQAKjHPUof1Y9fIKf9Jjl9JfSa5gCmQ0oT/PCNm3CbSpFPa1spFdKygef&#10;B9VMJx9rDP/HTXmRY/iWMH2F/t6pcMpnykaspaSjlvXVsp5iwpkM6CNuTcg5HXSo4j5t3KcPOqb8&#10;tqmIeybm1YWdWuWDhRZd1GWJe2whu9Fr0gABqx4kQCXsMNEac1spoy5byOYKW9whsyNscUasrrjd&#10;lXC4U3ZnzGyNmcxJqy3ndKRt1oheF9FoIgb4GFwmvdOk8Vj1QZcl4rUDYY/NYVR5bbqQ2xz2WAJO&#10;o8eqdQ1f0g1oj4Q190fV90e0h5L6kaxtsuJSV326ulfXDClverXC5oZPX3KrSw6V8kaUU+3VjCpn&#10;imZ1wmUPO+1Buy3otId97qjXlfB5MkF3mSTGliDp76QC8h/MweGXt/0mFd7Dh3gv5bXgf3FsMeKu&#10;xH1g3LqJUtiXD3mSbofboDFMjuvGRy0z016TIetz513WvEmTnxktTx0eGCbOhux389F3DGrPV1OP&#10;JX2PJrzPlVPv7NXeNz/72kL3mXzqqUz8sUT0wXDgptd71eW8ZLWes5kO7IYDu+6kVXPaMnPJMnPT&#10;qXs8ZHs24Xo+43upEHm5nHi5mXu1X3upV7uVDu1YZhZVh7eNkxddhrsh17MR7/MB10su+ytW46tm&#10;wwdclk9F/V8pJr/dKnyvV/3efPV7C7XvDMrfW6r/ZLv/N+e2/uutM/9+9+K/3Tn3LzdOygEwlZ9d&#10;Of4XJ1d/f6v3g5XmD5caf7zQ/aO59g9bFfh8LO5/xWd9wmG44dSi4bl06Fg2GtOrjv76r44cOTSp&#10;0RyemhybGDl85I333/frMxNH/XZLMRZppJKNRKKVSDRisUokUg6HC6Fgwuv2W81Og9qtmbBPHnap&#10;jsoDB1INU4a5Q7pgyjBZWCPIaaxuzCZJMiRGkhv5iuQJJaXsHxhT5prMLIAZCg3pkdkqPGEFUEEK&#10;TCiZiWRCMBAjnSnMVKVEGQSRviCjOzxRABryLTzpAjHiwqYZBJEYUYA8gA7KCj78+JBkP0oIoAeU&#10;vJEJV+O+eirI5JV3sZjXxBXxttjIg5efelCCZGov1PPrnXq/mJnLJTaapeOz9S3uRKrpY53iUj6+&#10;XE1vtau7g97m3FyvxqIXturNMxPD098hqCf0QzACkyO66VGDatQ0fdQ4eURPieN1M8ovMQw6j9nA&#10;FIkGffl0sl4uzDVqC636Sq0yyGdmE7GKHL76PVlKlznsspAY/DaDx+eIxAKZgCti1TOSJv2MUTut&#10;00xpZyZUqvFp5Qx4YlJ5CXj8yNi4nAG/CRg5+saRo/eNjh0eGTk8OjquURvdzkgyXi1ku+XCfMhX&#10;DXjKPlfR48h7nDm/pzh8G7gSDpRRz+fOuBzKXxHLGbDZ4HaZvG6jy6l32bUO8y+OgbVTRvk/YI3K&#10;NKMyKqA2qNVmrcaiU1usJq/XGQ8H86l4o1Jc6LR25nonut3T84NLy8s3l9ceXFp5aHEZeHhp5W6z&#10;ea7dOt3pnG/Nnm13z3X657qDc72F063ZrX5/Y2VxY3d9fX9jeW+1f2xBech/cnmW9Z3dNYsFIUE8&#10;EDNEiEQs0Uhgy0JJOC3Wc2e3FvdXemR1UvpSs7DZr1Ofq6SpzNeyC/Xc7kIb6JdTcjRLKaewAGsE&#10;qSk3/NN3OaMlruhLaDUzYeKnEHbJS8adXJS9EOV8NdMvJakrH0hI+NkmKT+UyUVBdgvx9i/xZ3GR&#10;KJWFBoZwhmfaZ50txFfaJSKWsltMz9cK693G/srgxNrC9qCzUC/OFlLVRKgSDxbC3lyQ5Bnsl7Ob&#10;/dbB8sJCvlbzJ+uBxHKhtlapd2KJZiQ4n0uyTy4FTNWIpV/0HF/Int2sbXWj1ZQuE5/K5TSNqq1V&#10;d1SLlmLW0q76V+byD1zY+ci7X3z1zY8styqdbOrizs6zD9x68aGHfyVk7kZtcwnnQtqzDFDhEqTf&#10;0P6fwr2D2/9FuHfi+/8Hfol/E6N8xqxLG7ergza1x6Z2OnRO4jXiTIbt6bCtkHR3CsG1avR4NXKy&#10;HDqoxfZK4Y20Zz5safsMymu+bm3OrctAGbRmfaaExxDxGEN+SzRkT0Sc8WI8n4umMuFEMZGda8xu&#10;zK/Mt3qlRMFjcrkMDsqoO5wOJuPeqFPv0BydMh4ddU5N+TQar1rlnJpwTI57ZqaDerVtfMQxNeJS&#10;jQLumTGfdjJi1sRdJs3EIb161KyfNOkmdDNHZyYPAeqpw16nwaAZmx6/TzCTo2+kVGbezLiWZDM5&#10;ZlJPUE4cfsP4/W+cPnqfYXoCjFU74zCqnUadTa8Cox4bmT4yoho5qhoZmzp8ZOrwUc3YuE1r8Flt&#10;Vo3eotaYZ7TmGbVJpTFMTatHJyC2qjU+k8ml0+nHxszTk3GPizUmE/TaNSzDGotqzDR9JOIyFmKe&#10;fi1zemfh+umNkxudxWa6nvbnQ6608gkDa9hqKkcjs/kMa7l1esSlHW/ng8vtdCPjS3tNuYBd+XaQ&#10;xxyyqL36SXmJPgHPkJPZwrShNek2AeweyNTsHthyMRWZHkzFYeLOMY2ZfiGrRjYQ7MaYOcwi5hir&#10;AusHa9VwY81thvKt40rEnvPps15dMWgsBAwp10zCOZl2q1ebmbVWdrme6uVD0Mh3jKtRx3o710p5&#10;Uy4tIMeTjYRyJEwSkX0hspjJCEUBMOxgmMkACww7G0pamf/cQHIXx51w3m1RbuE8Vm6MAW7wuEku&#10;ernFVe6TAeoZp3IcIosfIGsbhoAkr8nOmCWTpZpWst5mp4SB/UJYziwXq4mtbhGL5LwWmCtG5of/&#10;iVsKWXECFS7lM9FyagtgbHv477l0pIQGD2S9hpzPSAUnwETOhnHR8FRVeZOY7rTiLpxW/8W5MhIH&#10;w7dUuT9fLidu7q+95YFz51a7WadOXleVw2Bay34Llwul2GY7f/nY4tXjy/CX7yTDBx0WKvGTK+3j&#10;C3XUSzo1YDZnC1hHK4AO9zRZaaSh3F9sQIBd2E5fxhSf5P2GE4vFfs6xWPY/eXXn5sFiP+tZqcb6&#10;WV/BqwfqYUd/+KIt6lWDjuFvZJQXdlEGq2F17+AW72Es4nCCeIwIwWN4BkpUwsO4ggpl2q1Dk3sc&#10;QEKPc+h7rFuWN3FxxUIh2k35xRW1kJ1K0WsCv9HIrlZTeAn1Hr+4Dz0ElYC1k/DSWg3a8m4Dfn7H&#10;4zc/8+4XHjy1BT1OPr/Ww7cnF5pnV2bhLK8OwxC2GLg7W0IWDBeLsa1Wfr2eWauldzrFB45vbjSK&#10;hB/3+fKkqZMIEplUuJSnEq3h27Sr1dzubO1Yt77Xa3BvCdl2u3JivnNyYfby1rI8vIAJlcHwrTXY&#10;ypPTtVp+s6k8yUrbDWH9NHEOZ+YCQoXtVqsMrNcLq9VMwWMmWtDt1sH6Q6e3r+4s7vUqrZgbVTEf&#10;5V966MoPf+tjX3j/Kxc35vADnB8+u39tdw2Fl8sZODPdQN462L6wvoCG8ihHFOulQ7uzlZVKEjcS&#10;pcf71ctb8/DHvXgb79FE3Ep8InSlkt6ol5ZLeWCn3Tje62w2qvO59GwiKo9oO/FIPeSnhGCjXlmt&#10;KZ+FZGvCpoTy+Hz72vGN06tzTFW2JtzcsmWRvSwbZTDgqVNhpjPHIZDXnpjjO8P/h6OJ/Td4SmY9&#10;05+9L8QAl5CRB8hycgk9WYI9N3Uw5A22REIPJRwgpgJPsgobbujZUm/NKr+qQys2TBCLA+UZGYOI&#10;Sxk+xl2eUnHJeMlDNEb5+PDvObEC5hhCguJGHX3EOjboAHUEYYLs2tEKJdGQEpO5CaFCa9ymQ084&#10;UKLPg2ePXzm2BueL28u7/QZ9YQtP6iiMOOrrrRL7vJhVixQhwOf0RSKCuMQV3GwghVY4Q0adew+5&#10;YQBggj604hmyLqIhgCd+k0dOMKEj4sQEyOTcF0p0AwklFS6RiCGUEKMAAIfNTuXVJx48udxjS4ql&#10;kMFQtqfcCFGnL4AI5MIWPK3oI5wZEZSkVbihLX6DXu7HxKUQoBVCuaQU6bRiLJTUhUwWRKSgA6Kp&#10;wI0m8KgBQ6SIgfTFsfCR4JGY4ZJSQg62lJhDqwQzgNvlB5iPXjr1yMWThD3dkShmIou5AI04FnqY&#10;0F3cJWyhAUMXOGMUfkAftAJDK3oylBhFX3qBoQIB0wShhMSn3/vK+c1FmjAN/QkbdIMnEnHmL7uO&#10;OiMlGHRDFj7B1XDDXVGLBg4AolEVDEJpoq+AuAJBDBaqUhcnoyH3q4Tc2fX5dz798IWtJbSiL2QA&#10;EsWl+FNugJFIR0TTChMUI1oIb0oUBnAXTmOW7XSqzD4mI0AWpWTzwKwkDzMxSb+3T+xc2V4h2bLZ&#10;KLK7CDoxDSfIKRoVWInbmSBcIgv9JeCZy/tzrYNBm3kNT/I5qZhs2Rz+Roc6KZQsjVzm/uzw67UM&#10;DXaJZxgy2GIa/GEOwJySS4lh2KI8rGACB7ihNkA2ZpVhdYCAEhsx4ezKHOsLeyQSOPkH5Nsfu/PI&#10;uQMqspRIGkdnCNBWliFKWuEsGMgkibGgIAg8VuAl1og7J3cvbS6dXurRHUr0QdzxfhMC2LIeiSZ0&#10;FOkXNxbxNspDSUc0RFuWOYSKQ+jCvo7EyDCBhzjjMKIeGBYd+JxbHYhvxXbGi4o834ctlABGwRBi&#10;mFCnyydeff6lh27IgTeaox7cUGm1li/5le9DSgwzBEQOgXRmbcAQgCE+9xeUvyFgCKgzCkQmEUUp&#10;QU5HBoi4IjYOFmcJBgaRjowjQNgwZNAQHgC9IADDEBOliOPGm+UJ/khBBHNEQpcwI3RfeuTmu595&#10;FHqmFWyZ+9CQxlEADvJLI4iRAtAkoYgUWtEBbhKTMlNkTjFfiDe0RS4aYulrb33yvW95XExDJSgB&#10;uiARYOKDJ2mgPyIgQBmSNszByGxFHDZCjCx8jmPxs8wviShGgZEiGuWHAkQX4QSeGKaJcSQYKBkU&#10;RpZKJeCECQSMLCXEABjC7JnrF4gxYgMM0UXAEPbw4ZIgQSIleMIJ6CaVjcRcJs2Ogg3GQj61VMyA&#10;pMuQIHxivvX6y8/89qc/dOfkZslvXKokuLHHmRIJ+Ao3YiamgeESAylJCIwFHiAjyWjiLkAcyKUM&#10;pTiQCl0IFbyN/6GBJyMoDiT2SHr0ghK5CMWTXAJ0gQb/Hxt+c5iORAUDxyhDI+sySEYchqjEvugD&#10;LzxNbONDnIaNlNQZAu6JuGSO4G1ch+3MDoWylq9Hfr6GogajjIEIJTjByMqOhkhEBK2UiEM6c0H8&#10;AyX0YKiT5CEmkiED0I3sDZI6BFgnpsENMgThEGxEOgk8YlajAKwAXIFcKCXUkYs4KGGIk+mIbve6&#10;4xDGggprxCfe+SLuojvBjNOu7q2z7UEulHBjsKC896UckhslzgGIGZL29WPr+IQAxj9gyHWteKCf&#10;VU4WGWW6M7KYCUgqwANUMIc6SAxBlvhQyMRkaKhDI3ZBhj7SF3MYl3upmAwJEPPUKVFV0hq5lBFk&#10;h0+JemBkUoBnNCXvXd1ZxRy5Kabjvb5suYnzdtzXTXEvGQXmspH5fGz4MR4ml59KLeTkZm02GVgs&#10;J8mHjBejxhwnPtEcb1OiLUNDBZ2xi3HH5+Q9kj8ORBOmHi5FbSwSDblkLcCNeFWWEvw5l4vjIokr&#10;Yhg/wJYStpS4SLKKZDNgq19f65RrCX8uYG+mQ71iYqNbvXnm2Kn1wUqr2MlFQUpr1q/c6S8P13Tc&#10;gvkA+QFX4Dcce2qxK3de5JCnrpzFgSm7Qfku9HDyIhTrGB0qkmAZd5QhLJkIjCkBcGlnBRHYrgTS&#10;8MV9sihkqE0vDGFkAXpRx2+NqK8bDy7nkr1YsBX0LOWTylegh5+yWCpn8AaUOLOVCS818uuzlXZW&#10;2VMpmOF6gT6MBSX8JahgTon3mFmoAQ1SANSmTikzTjQh/tnCEYFYBwfI4EyTaEtdmGMpaw3dmSOU&#10;9wIYGiYRQwwBlOIlWUFoAhCBDtDDCucwE0kO8AfggDKUMIQSHSCjZMQZU/jQBTVgxbzgEjI4o7wE&#10;Bn7Gqwjl9kecj26A+JbIBElFnlajg087AZJbHmyHG8FDcMJfZp+kDnSjOwRoQl/Ugz80ICEQ6yBO&#10;ey25kK0a9zXT4nY3O8Cs2xg1zmSdhmbI0yIAPLaqz7ZdK97aW7+yOViuxGZTnrV6cqudncsFumkv&#10;9YJXz4JSj9jA7A8qT1878cUPvu0vf/sL//J7X/vTr3zke6+//QeffMeffumjf/LlD//OR1/93KuP&#10;/dMPvvQXX//YTz77/t/99Lt/91Pv+c5HXvr8K0989Nlbn3vXM5965anPvvPZH3zmA//4u1//7z/9&#10;3X//ix/91z/+nZ986WPf//T7P//u5z747IMfeOYO8NTFY/u90vascqKDJ9l441JcJ3dY1LEdh8s2&#10;GGNBEtsAPscV+AF7IcPn9CXCJahwL5EjA8oUC1nUMachPnzlN+kxy3O5asK/1Cx08rFc0BGx60JW&#10;Da0Jt0keNkIPvkyeGT6sh7gy/Cg0BHIADECT9lnzIWfINhN3azMBSzaonAdHnWowQetU3K3PhSz5&#10;sD3h0UUcGsq0XyGIu0wZv7MU9ZdjgULYm/Y5og6T34QCMDeFbQYgYjfGXRbIcmF/LZWqJFKFSCzl&#10;80WdzrDVErKYwxajW6PyqqciJl3e4yh4nSm7MeswVyPekEMfVMDotWiVDylrJ50GlcesCTktMa8j&#10;FfRkwr5sxJ+PBSvpWDOXYCGLmqdipinKqHEybJwI68dDhnHP9CG/9igY8BHDRFA/FtKNgc+4DGHT&#10;tF836TfNhK0mv9Xst1oCDlvY7Yx6XUmfJxtwlYKuqvIROHczrpzBZ4d/pXnv0BfAdTiQihz9yvkH&#10;Pg+YVDmPoxykVygT9PtsFoN6emZidHrsSNBhTrqsrBdlm65mnG4bJ5atM3tu3Z2U53bMfifmeqoY&#10;fftc9YMb/Q9uDN630n25VX6xUXxrNf90Mf14Kv5gLHQ76Lse9FwKuc8F7Wc9pnN29TWn5rGI9R3V&#10;6OtzpU8t1T+50vrwUvPdc5WXuuWnG7nLMc+meXph+tCGbuysTXPHb38m7Hlb2Pt2n/vdLtu7LKYP&#10;2E2fCLi/mIl8s579Xq/6g8X6D5ebv7vekbd7/+T44j9e3pM/A/7Xm6fli9A/u3Ic5N9d2PnzEyvQ&#10;fKdX/IP5zo9n69+q5D+Tib4W8bzgMz/i1F9x6q5GPdfr2bVkyDl+ZPQNvzE6Ojo2rT48OT2umhg5&#10;et/99/365Nhhl0mfCwdbmfRsNttJpeQMuBqNliLhlN8btFs9Rq1XN+WYOgIwRyQDM3HIZgDThFkj&#10;s4yUQjIh/zCzZO6QFakD0gUMBAAzjhnKHGT2CR+60wVKWpmnXDKdYQUBTOgOkoQGJWTCirmMMhBI&#10;YqcLOZCpDQEVgM3hAye22ZuJOLqAhIlkBpIwiRQRMKeLqEqp/Anr8AudTNvZ4fd15ypp5i/hxxwH&#10;ORh+6beeCsqMdqjHOtnEQrWwWlP+nWGrXjyz0Dm/1NnvVebSgUEhtt4o7S30thcGs1V4e00anU6l&#10;188YDGqjUWMy66wWnfIhaMBrj/ocMY81atP7DSrl2F0z7lRPOVQTlqkJ0+S4iXJm2qbXuqzmINMl&#10;6M8m45VysddqLDbri4VcOxzMu53xoCtFVgi6kzCU/xj2O0kJLu20XjOlU09qVOMzwMyEWj05MzOt&#10;mhgfHZ8YGRs/PDwDvu/o2Bt+DqPyLegjY6NTOo3d40okY/Vibi6XmkvH+/Fwi9QS9FbkPeCAtzA8&#10;Ay4qZ8CelMsRs1lCJoPPqHV7TQGfyecxeQG30eMwuO0Gh83oMGkteo1ZO2NUzxhmVPoZlY6Kekav&#10;VRvAW4wulz3k8yQjoQLhWSmtVKvbrdZBr3+hP391bv5mf+Hm/PKDSyt3+/2r3dkLjcbZSv1ktXGq&#10;3jndnjvTnT/V6e3MzW+vLG9urCxvrwx2l2d352ubvdLeQPkiCMs38cBCTyTIOkuEEAkEEkF4by9U&#10;CDkPVnrHh99/Bk6uD87tLB9b7BAGi408OYfMs1DPsRa0h99t7RYTRMs9IEgAFgKAZEVJ8KzNVg5W&#10;+7DamW/BhL0cCrABY3FHK+6pz67Pc6vL7gKM7MNRmJ0JEdstxGFC0gPgjwKiA6KJ1ZV2CSR5khJB&#10;NLFCbfZbO/Oz+yuDUxtLpzeXqax2at1iuhIPsoi0svGFerGTT7KUgDy1vjJfrsxmC7VYvBqNkRYW&#10;a+W5UrbJ3Wgt3StG2jlfvxzaWyie3mxt99ONrD0eVMXDM8W0uVPztav+Ss5Rz3vmmiw3uqfvnH/1&#10;6dur7UIj7r1zZve7n379//1Xf/IrEWs/apuLO+aTrkWACpcgf+lQ9n+A8P/46eZ7bwbfw/8H+A9n&#10;vffAp28JQ+rCYchQeQPYrUvZZyKWaY9F5bRp7A6d3W10+S0hjzHkMSRClmras5j3b2U9x5LOtVJk&#10;JR/qJ9kX2Uo+Y9qlizm1YYcm4DYEXHqvy+BW+lq9EXcgFYzlooliMp4OB8JuR9TrLqeTnUqpEE94&#10;LVaX0WKe0WrGprXjKrPK6DI4vGY3KUU7Nm6YnDCrpm0atVOv85pNYacr4fOGnY6g3eYxGa1MlMkJ&#10;wDKjtuu1Bma2fopyenpkYvTQxMQh6jabLhL0eL3WoM8ZjXr9HrtaPTY1foQEoFNNaCfG9FMTVq3a&#10;rFbNjI5MHLpv6sgho2rKptN4LKag0w54rWYuQdKqOnpEMz4K6CbHQUY8rnw8GnI5nEYkT4CnJDnB&#10;zaiadGhVfosuZDeGHaaUX/n/3dlyqlNK+K3qiEsXYLvj0zfygVLSEfNqclFL0DoRsk1HncrP6NjN&#10;5IM+lp9KTFmEmulUMRwIWZWmTiHSLUUKIW4DlB/Asj9gCSl4lSet3MKBWeAOdtC6sLFI2U4oP8DM&#10;OJWzhISLzZCRCUMqZ94yW8jjTFRmdSsbIa37TSr4M69AcoslG33Wg2FGYPfvkzO8Tsab9epSrplK&#10;xFIKmeL2qZxfM1cMnl5rHxtUF6sJaArDzxFD3y+E5XyxFnPm/aa0W0dTZ/iN5blyAgVk48JEZQso&#10;W0M5fmbG0sRWRn4twp1SZ/hjdrkfZvtS8CibGOrccHLbzP0et6DcYnGfrNw2D18LZl1kbZMsxsJM&#10;IiOvAayj3I3IPYks1UXl58/KkaScT6Ph0vDvftEW5atRByAHkFSwaL4cW2mkN2cLa60sXcphG4CN&#10;AL1olbNMQcqxLpiFShy2lAiSA04IYCgn5RDAU46Z22lu0ZVTuoXha77nVruPX9w/s9zJOnWVgLWb&#10;8h/vV6/uLIKZz0eaUVcvGxwUIvuLjVOrHZhHrdNh86QoD1vwJ5Zb3Vww6zXIQTWliEYNMQpALtL3&#10;5msbnTy96EsXBpR6NWobFDwLJc/+fP7miflu2hU2HOllvEWfPmmbzro09eGnleVMejYZGP7TrXLU&#10;DUP8IxIBLMU0LkHCXF4vXm/nkMglxDgHNcSf0BAnKADgVfSEmLocYGP1Wi0NrFSSm80cfmjF3PLb&#10;9r1e5cR8Y6dTBN9LB8BvNLLo1s8EIVguJ3Asl0ul+O5sifL2iY0beyuQFTxGem23CymbGhqIayE7&#10;DpeD7bLfAjf5WT1AR/lBPax6aeUd3Lnh5w1XKllikuAsem1UCMheOiKhC7RifmiOdetZp4lAlQdz&#10;q8OvHdLEZcqmT9sNhDfxPD/8ptlGo7g+fBkLPvJDB3mcQSusaiE3lLASQA3lAXcVNdLEyVYrT5xc&#10;2V64uDF3fq2HdSAxB6fdPbPz4ReeeO7meXyImdvtypXtlXOrA7rDBxHygOnE8J1jTBNtEYdRi0UU&#10;y+JJHEKgDnJheRNa/Izzbx2sX96ahwDO0Ox0yivl3CCb6iZjvVRcKmWfO20z//IBcDsWXi7lt1v1&#10;rXa9nfj5h3SYtkxhpq2S4n6xXWYKy6MB5i9Tm0zFtpVpDoamUyt9+bYt+wamuWxx2EDsDv/ECw7w&#10;kecC7HW4lA03GPYfD53bZ5PBJdsOQISyF6EV/vCBnt0z6ZE9E6mDLghFJfBwY8sut9Z4j7FggPZ6&#10;jf25ljwLk/OVu2eOX95axqUM6429DS7vnt3fbCl/uwsTpGAsFVEb/bERDNrKLl8q99TmkrQPUIEe&#10;b3BDwl4fZSCAkr7k8Ov7m9z/0506DGGLc2AirkAWZNTlWQwdUQaQRyQwDxqmA/opTBMM3oaMElfQ&#10;RfT5+WZxeGvBbQmtJFikUIEG9djMoQMYOMBcErJsN2UQqdMXDenCJWTopjwNHB6uw5mQQBDE3HGx&#10;tFFBNGRYhGn0Ff8zaiiDuAtbSwDjDg3i6MuekpVRHEVf+MMZrRhNKgw9gw4x3OBAXQZFxhc9xUxM&#10;kEgAJA5hDlCBLV1Q/u75g0cunsST4Lm8eXKHgJTzVKyDIT5X9rLZKELPrA1QEh0A0Y2Qu7y7Sok4&#10;LMJenIOZIkJUgq2oJAN9DyAAaEU0o4ZPqGAUxEwoLrGXVqTLqx63Tu1SefnRW6+99ckPvfQMGkpf&#10;BgLnoxIiCCq6wxw+aI5n6I5c9KHEIkYclfAhtqA2qj51/TzMGTt64TG6wIr5QkfpJdyoIxGFKQHM&#10;RMm0ywQ9k1GaQMKf8UUQiiEI3QiGiFkNEj5gIIMVmtNFZOFJVEU0QIJlGkrO3Bx+2ECOe+Xol0ta&#10;r+6skgChZBNVCSr31ZjPzTMmwJaABwge4orBYtRgi1xRiV5M8MXhESbc7pzcffLymYfP7jPxEUf2&#10;Jq/KyShkzeGfu6M5CsMNhyAI13EJMOJ4D6CCLdIqp63scCSrkEbgKSdqpGWkIJSkTUp54Pjm+bV5&#10;eQiOLExGpVOL3YNBG3pZZcjh1CHDA+BhSJ5HBHmJjCTfeQaJOXQHUBsmCKWLfOoZAvQBz+rDYkQT&#10;HIQVolk44IZWXCIanvgZD5PrPvDck+9/yxPXj62jA4sdeZIMKUskBHQs+x1gsPT48H1iMKgBE0DU&#10;kOHDNPEGJXB2ZQ6GKAMT6lh3Zrn/wp1rkMnQgIQP67JyQlnN9TLKp9KIakZBwhJXEy24mrEm1CUs&#10;oSFQGRpGmZJWooJIAykVhg+QYSI24EATMQMH2MqY0pecwGgihVaaSFBkM4hZqkASV4QTSAKJCjkK&#10;zh71GMTEHiXMTy73iDoEwQcMsQcfOqItcQ4SkFlGSfCgOZMLhcFAwExxTo/A/D3PPkZegg9ySUco&#10;BkBMF5loABUUA4M+cMNArAApqQliSlpFLn7Ah8QVo4Nvlenzix8/AQQPY8F4EQwylIQKscEoM2pg&#10;GFCGhqh415N3iV6QREIl4CRKGU1hC/7xi6foKNsPeMr+hynAyMIZAoTCjQr0RY+d7UQ3mZCdRjsW&#10;7MRDlPAkIOfz6Jm+urP81JWTlzYH643Ubq/cSij/aICZ2CXZT4YeDJcyBPgTh2MvAy3OIQthO0iS&#10;KsNHXdYLgFZJlbgIJDEAwA33QglGHq/jQxk1GSlKoSdFUyFIyPwwJ/tRJysyFjgflWhFHIsgY/r+&#10;559iUmC++Jw6HsbnOBNHkQdk04ircQ5+W65kSUGoTQhhF3IxEKFcojBakVFJ46dX55CFIQiFBuXB&#10;Q4lnJE4wEzW4pJWO8qs1QgvF0BklMQ21YQslgqQjgighICbvHQDDHIxLdZTKS4/cJPPTBTK8RC+8&#10;TS9xMiKoM7mooAwbm4cvnGBqyDAx44jqV5948MRSF+lwxpOwYudMOBF+RCP+kSjFIbiFjEGFVjD4&#10;7eb+1mIpnXUpf5OJ7XgANTCNgcBjaCKDK4sXumEdlweLs0xVMOgGEm9I9qACJWrgE0qUlInDBEEZ&#10;ApIbAYaMuGX4GC9mEBU0JJ2SMyUxQkydJgiooyoDikVMB3SW+QKejlzSBfj5Hj6hSFmtKKtANeBO&#10;WnW9VJQZxHRQsmXEr0yoeAh7yYcMJZYyXhiIFZhPiT9liPEDeHyOCUQpkxEOdMd1OBNx3LZEDCqU&#10;pAn9iTQUU3QY/u00wNgB8GGIZXBxHT7BewiS9R08g4jHVlrFxXquNnz5Y6GWpb7aLp3dWrx6sCkH&#10;w+CBfNBBiYarw09E4BMSC14FCHtZcFnTGVYcyOLFygKZ/N0y0iWckEsQogMpEfUAtGLEmVxUiFtC&#10;iFb0xDmoTbDJD3cYRwjQHJ8k7Ho2yTCkwuah5nfOJcINv6vits1nYivFNIOiTMBcXH5bgEtLEXe3&#10;EJ+vZrJ+G1ZLXIEHJKjwAzEv8xQRiEZVkAwKFfBI5xKFxQQAJMyJPZmn6AaGOhwwgVIGF1a0YhpW&#10;MBwYGzbNEJmYBoHsEmEu3MDLXBCheIwSV8CBic9MhCHE8JS5CZ6JQC+ACgSQMRkFEAcrJMIEAnIL&#10;bkexmFXr100iXeSKIHGvKINv6cUlJuN5OEMMDW5HeWyEOXxQFTxkuEWSKk1wgwlN4GEFGdoC4hYG&#10;Iuu3FCKOetLXzrKsh9upQCPmUb5klouWfNaUWZ2z6+vkophvwH0xd175aDPh62ZIa7m1Ro4us2n2&#10;/8nlKjeDoXLQnnEbUw5d3meZL8ZPLjSfubL3+nN3fv9z7/+73/n8n37l9W9+6KUvv+fZr3/ghe9+&#10;9JWvvO+5r77vue9/8l1/9tWP/eW3fvOvvvWblD/78Vf+/odf/PNvferHv/WBH33utZ986cN/9NXX&#10;//ArH/2r3/7s/+cvf0D50ecffP2Fh/76dz733/7kO7/3xdc/+rZnPvXul9/9zKPyqSR8jqWYRiRg&#10;L7YzdowLPsH5EgDYTlCBETdCI3dVdBS3iIu4JD5zAXvErpPXT4MWddimTfus1YRfXgSknvJaEsOT&#10;3YB5xqOfjP/iC88xp4GOAPWM30Z57wwYJK0g5RUU5TxYzo+H3zFODvtmfNby8O/nIJNWlKEetemT&#10;HlvWh2hHxuugjFgNDvVEOaL8uWOeXOexxewm5cOePieYhN+VDLgTXnfUZQvaTEGbIeY0p7zWnF95&#10;hYZgrsc85YAzZplJ2DSViD0TsGRCtnTQGvMYAjbN8POKhrjXonwI2qx16VU29RTgMxtTfm8lGY3a&#10;jDG7IeE0KR9t9lgBKgD8i2zFY36ACpcCrC/cpGeh9DmSbkfQbvWaTS6T8oZjxOWIue0oH7Voo8bp&#10;uHEybp6OWdU4Vt79xdv4PBuwK14afggawP9Acfh6TyHkzDitBZ+nHA7nI6GIx2U16qanxkaP3j8z&#10;NerQT6e9llbE2Qvaui5NyzDaUr1pxzpx0jZ50We4m/U/186+Ml9926D2Qrf01lYReK5RfLaWf3Mp&#10;90Qh/VgmcTcTu5WLPJAJXo+5rgbMdwKmt2Q9HxkUvrzb/+6ZtW+eXvvUdu/VbuHxUuxa0r/vMi1q&#10;xhbVI2uao/v6iWs2/VM+x9vC3veFAh8IeN7vsH/QYX7dY/901PuVUuI73bIcAP94Y/aHq60frDR/&#10;f6v301NrP7ty/F9unAT+660z/3Tt4O8v7gL/cOnYX53ZgOC358o/7Na+Xct9LhP9UMT9qt/2jMd0&#10;x6G96NDcraZutEttj91w6I2qIyOTk9OHRicPT06PTY8fHT90+Mgbx4/eb1ZPR12OajzWzeXuHQDX&#10;hu8B5wL+iNPuM+t9+mk2J46pI2QbokUSNdOHkpnC5AKoMJtkR8fEIVlxiyrpCHoqkvRIuaRZ0iD0&#10;zE06gpekRElHiOHDJRmPOlOYhM+MBkN3hFJnC8qqxJYDBUj7cEAK6Q48HAgtmJPe2QvdPX9w58we&#10;mRYyZMEK9aDnksRL+oU/faGnRK6y0CT8jeGLm3IGvFDPyb//DqoZgrCZCXeLCeYg8UaF1noqxCzr&#10;FzOrtVKXnXkmtt+tnV1o7bYLG7X0aj27M1s7vthd67XL6YTPZjGq1Sat0ayzWA02u8nhtLjdNq/X&#10;HmQSp6PlVKSUDJVi/nzQlXGZWYuCuhn3zKRVM2M36Nxmo89qDgBUTAavUe8BqIBh6vi9qUgon4iV&#10;i6lWLd+r5mdziRo8M7FSMpwPeWJGtVU/Y9RM6WYm1HIArJlSa2bUymegJ0bGJ46Mjd8/NvGm0fHf&#10;AI6O/fqRkTeMHL1/ZGTk6MjExJjOoPN4XelYuFErYet6pbBczC5kEr14uBXyK8fAMVZpsunwW9Be&#10;d9JuDRv1Xt2Mw23weQwet/Hn4DF5XWY3MPwktXIArJlRTn8F1GqtfkanU2l1GqPF6LCZlT8S9rjT&#10;0UgtlRrkCqvF6rFq40Stda7RudTpX+8v3Fpbe3h+/kazc6HaOFNtnW52z3YGZ2fnT832dxeWjq2t&#10;bq8vL20tzx1b6e4u1tdnC2tN5a/NiBBCkZhhlSRuWesBIopIYHkFSYBB1sqE2aWstEtbc43jy93z&#10;uyuX9zcOVvuLjfxSsyA/BSBOlMwTdlWGr/ARKgLztexyq7jRq+0utOnLJdAvp+Yq6bXZCkiaBhXl&#10;JgtxbNpRhhAltrkLvrSzgoZEKbvry7urN0/usNvnrgSCTi5KfCKxkQ61shEU4JJSIpbcCKAGsUpu&#10;hGyhXlxslIClZnlrrr2/Mji22Fvt1Fba1Uo8SGTMVXLbg87abL1XyjRziblGeanX7FTz6YgvF/f3&#10;m8VuNZcKOlqF+FKntDWorXQKc9XkfD290sktd/OLs4Vi0pMMWhqF8MJstleLl1POQsSSCRgW6rGD&#10;1cZDFzbe/ZabH33lkddfffSLH37hV375sPaXQc53/zNErH3gHkHQ9POvN/9y318Gaf3PcO/oF5qo&#10;be4X36DuDz8BnXZqow5NwKX3+yz+sDMU98Z85qBLH7Crwx5dPmyZjVjm/boFx3Q96qhFHCyRKb8l&#10;6jGG6OIYfuXcpjU59CaP2eK3W0Mu5bsZUZ8j6rPZDZOASX1UN3XEpB6zG2ZMM1PTI4fMapVhaloz&#10;NgkYpjQOvSVo90d9UbPOpNcadBq9QWc0Gy1Ws81ispsMVofNbbe6mBU6tWlqXD02MjU2opoYm1bP&#10;TGt103qmz8z4xPjIxOSIQa92OM1g7A5TNpOY7TZKxazJrB0bPTw1OapXqbTjE7oJ8orWrtMbp1XU&#10;Kbl0Goxei9Vvs1M69AaLWjkAHr//jerxw8aZcZN6wqBS3ht2mbUht5USpGr0/pmxQyCxy6qbNs6M&#10;2jSjdu3RoF2dj9nrOT/QyAdmK+FMxJiPW9JhQyllna0GMhGtXf8Gt/lwI+OZzYe6BeUV+JzflXDa&#10;Ui5X1utrJJLVaDTjdbHDYFdRjXvKUUfaa8h7zTmPKecyFv3WRsTN7nMuG+nnIovFxMFC69ruyqnl&#10;2V46lHUbi15LJxWIObQZn7mW8CKiV4x1cmF2urP5yFa/utzMNVL+lMeYC1jBcLnUUJ7DKqfLfkfB&#10;ayv4LGyFZ9P+xXK8l/V3Up52ygXUY9y6W+YKvu1u7vigstHKzOWDzbizFrHVo/ZGzAGkHDPloLmV&#10;cFXD1oxLk/fq4bDdKyn6DN85JmXIboZtpWXqMHs+pjQ5BTwbHbIJc1i52ZNXex1GQPn9mt8hN3jc&#10;VnE/zI0ot5rc5XIPzC1fM+YHSGSkM/IXqU1uRShZArl/oCJ7X5ZhyHJecyXs7Az/sJbNXyvllRdS&#10;C8O/4837TVmvoRy2NRLu+vDve/uFMJTQrDYzkFGn5HJp+HbvfDkGgbzkutbKbnTy4KGh4z2ATzFo&#10;yXj0iKM+KEW3ukXcslhN0IvuvXRgtZpaq3HfGFCOeIf/t9pJePuZ4HI5cW61+9iF47dPbEBQ9lvy&#10;XmM1bIchesITVeVNWQGkoxtsRSWgmfSIacpJ89BqKnLCvb/YOFhqojOXsIIMZCfjbSUss2lrN2Pr&#10;5xztpPXBM8uffvczD+wvtOKOStBUCZrbCUVJeSV0oRRrJX7+bjEG5nzGtFuHbmiILOzFQPn8NZfr&#10;7Zx4CcUgFv+jD610BEohK0OQcmlRho5yYJx16ga5MC7abOYOBvXtdgG37M6WjnXLuOXS5gDPLBZj&#10;uK4d95xZ7qDYej1zcWPu1sH6+bUexDQB0O/1lJdZWzHlj3LhBhNaYU4XMCfmG/KpQIiHZ70BWmGF&#10;aHpRDs+elTdglkvZzUZ5tZJvRvxpm7HosStPW+IhoBUNNMK+esjbjgUH2QQ0BDPhulBILhZTB4M2&#10;QF0eYZSG77K348q3p+SJKuXW8H2ylE1PuTb88udGoyhPi+TJEV3kXQHif7tdeuD4OjpjDoAtuOJ4&#10;v4qj0PyB46s4ZKEQ3ekUQeKorZbycqoIwhBYMaeozA5fYEUrJpc8V6JOuVxODc+8lbNkmFMOD/6V&#10;r2RXgzbG4sbeCgBzpOAf5TRaOfpNzibiLXYxwUDZ5827lH/faUbCIDvxWMXvA9qxaDeZ6CSj8wXl&#10;3Cth17MDZrayM2bvK1ttSuasTGfu7ZnI7IyZ1AAbF5rYtZzfXDy53GPusycWPNtu9g2UMOSelo0F&#10;eOrwgYYNB3tlNsrcP7MLObXSZ7cBB1IEZBBQQQfyCdsUuoCkfm+nThMAW3be3EhzO43HGEF8yGCt&#10;1wlO5dWTvV6DgXvi0ulru2sMLoP+8Nn9h07v3TqxM5tSfnyHnnDDqIcvnHj1iQevHd9AHLIwGTPB&#10;U0eibM7QijsBSWVoIj5hQw+SCpeoxF0H+nDHgitQGP6wkrxHSStNVPAMBNxvgKEvPFEGh8NWMiR2&#10;AVzCgVbUAKhAk3QY4MklaRYCBkg4UKdCiUWsJiiJFJyMe+HJTQhjQRMbfJ92Qu6U6Cs6wFYGGt1Q&#10;G87gQ0YVxLDCrtTwJ7c0wQ1XoCFdsEU6QkMT4s6sDdhHMriIQyXI2Eqy5WX0cSa2oDb1Y8NzX+gB&#10;aUJbmmACYAWUsBXTkCixIftm/CYOgTmAwmIym1cAE6jD7clr5wB2sXDAt3Rh+PAA/GEFJVrRRHfo&#10;GTKYQIMmCOUSi2jiUmKM+zdxF6wQis7wwUvUIUAonCXC9xc6MijoicLIwkbMQToba/R54MQ2VsAc&#10;F+EousABGugRwaVEF4KogwQIMKaYPLmTeBDfoh4d2aCfXZ8HPvjimz/wwtNcYhddUIkKHRGHbmhL&#10;GMANTejFaDKsqAENTah642ALjyEX6eDFw5iGekKMTwAwIhoPwBBLIRZ90A3l8SeGkMeOdeuUJNIz&#10;y/1bB9vvffOjAMiTC7Pb7QrpVJ65MzEXS2kAxfAew41nhCd6ohgjRcAAWIEU1EM3JjjM6UuFac4E&#10;Z5o/d/PyYxdOIg628Cczk2D351q73fpaXRkyRMiEpYJnsB1WlDKa4BFNEx4jV2wOX+eFCSV8EMTa&#10;gTkkmVOLXaxgFwTy+rH14/0mmiCUBC6P4CsBJ2sEKwW6oYnkoosbi1e2V+jIJR4gTVFyKee4pK/G&#10;8L8MkEKJFITiLgB6mMipG8xRCd2wC7n4sDv8FLOoAc251cHVnVUo4QPN7RM7j5w7kF8aoTA8IYby&#10;9FLv7Moc6RGLaGWALm0uUcrrwuCxER1Y/uBDF8gQKmrDigpklOeHn6SmSU6/WBCxVIghoOnFB6+f&#10;WuoN8so7hYwdEcg44nxcTSwR0owpMSbRRYVIY0SoQ8ZgMe5EBb3oK7mRVqFnvIg36gwZUUfAM3DQ&#10;EDwMKPy5pEkmF7LgAE8wcEABkhuyaCIGqBD5CJKHTbAlwuFASfCzMtIRPEIlYCSVoTxRiiwxgbBH&#10;DfCATA3wRC+hRUqhC6skdfhAjD6Q0R214YOqaEIvCU5K6rRiCzpQQSh1+tIRNYgBxkW2EESLcuoT&#10;D7BbYLzkrEtOp4grGUriBxr5nRwT5PWX3/LRl54lAOBDL/oydowgNNKdYKYjHGBIK6NJoAIENncE&#10;si9CNGSM9Uo5l3fZ2Wn0UvF2LMwGjE3XfE45lkYNdi+dhD9imIqbp9nsXdzscV8zX1TOejEZh2Ag&#10;jhKnYSOOosLQ43MMv7C19K43P0IY4BOhxHxysjxfo5e4BWAgcCP+lOFjTAH8jz+piDNxI0IBLqGH&#10;JxVaZc2iF33hSQU1CAkG9F7Oh1LGFGKmhpwOUsE5TGHmAnUw+FBcClDHh+s4P6X8bgxxd88fPHrp&#10;FOGHFYiAP2soY4pK6Eb4EUUIEitQDHGiOZSQ0RG1xW9g4EArtkOPzmIpTqAXZBKQAEhCjkiGv2R4&#10;ZEEPhor8UgpxSEEEGPpCg8IoKb5FioQroulIE3xEK8YCJIohFCR1KLEdVxCZhCgZg1DBXeRGvEEU&#10;EWDiKJAkt5zbslT++T0jzOEpPiEM0IrLe5MLxSBAK1ZSlgYEycgiHQ/QBR3QFjXoQhPdwVA+f/sq&#10;qZIBIs65mSWA03YDJbpJAiRPXt5aRhl0ZrKQdQldNISeOYK2jCklM4gpAA0jTj4nizJN6DWbCPfT&#10;sUE2RdjP59JzGWUiVAPuY7Mt7kqKHmfZ56yH/NySULbiwWVuNIZ/MY6qWIGSGIU/JVlxycjSKvqD&#10;l6kNDG8HlJWIW4as04Ru6ElJ4o2bNVhEhZv3RlTZwDPcjBSsYIL3kEUiwi3UGXo2dRIPCk02Mqik&#10;+6XkfDWzPlvpFuLFsKuTi272amBqw3d/q3Ef9dW28mZ5f/hTJPQRFzHcaIhbuCdiIrCU4BbJFTjt&#10;+Fxroah80AUbkcVQIpfBYuC4xDoZViqUDN89tRlEKoQ6kQBeCLAFBcjeAHOWps1Web/bODvfXcom&#10;8twJuiz1gIvFlOFuJ4J4g47IwqKs31aKuNNe5bu7qCHBcy/tMBA4TTbwqEorQEySi/CSaIWqkmQg&#10;FoskUAFxrJhAL+q0UqeCOBlfdMYcwhW5dBdvYBHM6UIJEs7gIWDbSQU8zGECf9ETDdEHuTKydBEp&#10;YOSHEeJPnCN7ZmjIDDCEDCbYyJwVJmiFM+XXJxiFOFphRXjAFj7Qo3N4+IfQpC8uuQHh9gFKpINE&#10;f+rQ04QgkPAU92IOJsggUheHA8RSMewox531tLedD87mQ63hv03VYs7dXnk27S94jMov7xPeTsxd&#10;8ZkzDr2iUlBh2MooP3NZaii/RwmYVEqQh4afTK8qQVKJeVkXch5T3qnO2aeWs743Xz727Y+8+mff&#10;/M0//eonfvfzH/z9z3/ou59413dff8ePPveBP/jCR3742fd//5Pv+f6n3/MX3/nkX3/vM3/6zY/9&#10;4LPv/v5n3kXl7374eQD8P/3kK3/0tY+896nLj55dfudj57/1sZf/8Gsf/8nXP/Mvf/b7//63f0b5&#10;F9//5hc//J53Pv0w8PSNC7dO7RIwjAU+wWRKPIZb8CdARUYB/fEMAwFAQ10mLJVGKjhXTuWCjrTP&#10;WksGCmGXWzdhU42EbdqAeQagIieR9w4mIQNKwy/HhqwaaCJ2HXjlfNdrgQ/12PCVYnkMmPbY4w5z&#10;zGKgLPhcpbCvFPBkfU7q9US4lYjk/K641RizmzIuG8TViLcSZRFxZ0kvYU8rTT4JZrw26uBpzTPZ&#10;3Zaki7iy5UOuoEMf8hgiblPIpQ/atWGn8rZxKeZoZwPlmK0Ws7dSrkLA6NcfCZtGS2FDxqOJOqaC&#10;lrGAeTRsm4w5VQmXNu7UMWcZX4SiZ9iiD1uMCact7XXFHPaQ3Rq0WZSzKauZetTliHtc+UioFI9W&#10;UwmgGItkQ4FMkNzlTTqUr22jW9Jji9otfqvZZzF7reao2xX3upM+V8Kp/CYjpJuI6MaixkmP+qhj&#10;5ohTPRI0Tw+//mhNug0hiypiU3OZ8hgDpikPlHZNIWQnPc6mYvVwKO12o4zNqNNpVdOq8fGpkZGj&#10;yrcwHbrxpFNTD5h6fkPXNdM1jy7pDm0aDu9Zxk65VBeDputxx82k93ba/3A28kgu+ngx+UQp9VQp&#10;+0Qp83g+9XA+eTsfvZ2PQHAzZnsoZHom7Xqtk/rsev0re73PbXXe08s/knSfcet3bOpVw1RPdWRF&#10;N7aqHtmaPnxWO/mw3fi2oOeDkfDHY+GP+bwfcVk/5DB/zG//fCb09Wbue/PVHyw1frjaAn68MftH&#10;x+b/8vS6fPn5/3zglLwE/H9c3f/7i7t/c27rz0+s/OHu4Pc3ur/TqXytnP5kIvi+kONtfuszPvMd&#10;j/Gix/jkbOViNZdST6t+7VeNU9PTU5rfuH/0yNTMkfGRo+PDP3wduU81PuLQaTI+byuVasbjjVis&#10;Ho1Wh5APBmJuZ8hi9BtU8udTft0kOYSUwsQhCTB3ACYXdbKNZG/SFHUmESuaZGPJdUwxchr5lpIs&#10;RwUm5CKmGE0yJeEsiYs6SFrpS86EiUxPGNKdpMoWlM0kssAzT+kOT/ZybFBBIo6OIJnydAEDDdyk&#10;ozAHSR6Gs1wy32Gl6BP1kLjqw+/3Mou7xcTabGW9W713mLdQzzG1AfBXT2zdvXy6GPJ2somlcp4b&#10;q14i1E8GVwqxzXrqeLe81Slxw7vdb/arxWTQ5zYbHSaTRW+2Giw2o91hdsoBsMcW8NrDIU8KiPpy&#10;qXB1+Nyu7rdnLIagQeMyGdw2i9/tjAR8yWg4l4gVU4ly0J9y2IKaGevYUQ1AxWkPhQJZOHCzWEy1&#10;svFqJlYppuulTCOfLLutfofZZdZZdSqDZkqrntQopUozOT4xMXl0fOLI+MShsYk3jU28Qc6AD4/8&#10;GkEyPj46Njo1OqKeHDcZtD6HNRUPtzKJuWJ2qVZar5VWS7nFTLKbiLbikfoQlDNgvzdtt4YNOo9W&#10;ZbepnXa1XcCmsQIWrQIGtVE/Y1CrdDPTWoJTpVIDMzMavXpGPTWpVc0Y9SajzqpRmw16r9uV8geq&#10;4Wgnnl5KZTcyhb18+WS5cb7Ruby0dKffv15vXqg1z9Y7Z5vds43Z07XOsd5gb3X9xM72/vb62rH1&#10;xROb8/ur7c1eaWtWiShu9K7vbz5wYpsFgmhhp8ctJ0gCg/WakkgDWMuU/djwDHizXz++3D25Ptge&#10;NMFwCRAP1YSfdaGVjax2yrsLbaKFylKzQMBQ31uaPbu9dHl/Y3+ld2JtTvp2hp9uJrqaaeWPdU5w&#10;Q7fY3eJGvpanZJN2MN+hvtEs7fWbZ1cHV3ZWr+9tXDu2fmlnZX+5C3/kohIi5EPlsGJxYWWJOvTl&#10;mHexkUcf1qNGOjSo5nulTDURygXd9VRkuVXZ6DWXmmV5LZiSOhjqVBJ+W7kY6c2VgWw+GIu5crlQ&#10;MRdNRD3JiK9VzS/1mv1muZHLtAq5+WZ9pds5vrY6V63W0+l+tbzQrHa5RVJepMzGnNP5gHZ3kP70&#10;+x7///7zD//v//NHP/vjz/7zn/3WrwTMPb9p1mec9RragM/Y4TI0/C70L6D3yxCydYCgtR2wtELm&#10;VtDUDBgbQMTa+TnYWiEBexPwmWpDaAyhpYCxI1IC5m7Q0ovYBzHnQtK7mPYvZwILQUsuYEn4zBG/&#10;JRR2hlIB5VvN1UyRSsQVDVhjIVsu7mrEnR2/oWmbTju1QZfB7TI43UaX2+h0GRwOvcWu0zuId4sx&#10;6LRFfY6Il9lmcBinLNqxmcn7TLoxs35cM31kevw+zdRRg/JH2JMj971h4sgRzeSkYUZj0uhMGoNF&#10;ZyI1GHRGZsL4+OTExJRarTUYTHqdWaM2TE2qZ1SsZ2ZAPWOamtRNTmhB3nffG5m9WuVXE9OTU6NM&#10;2tGxw5NTR4+OHpqYHLHajOGIz2Y3Df/c+36zSWdgko2NA+YZtUNvsGl1KO8xW6hw6TQYuaRJPzml&#10;HVfeFZ44/Abd1CGbXrFFM3Fo4vCvjh/6tamRX58aeQN1SuPMiMeq9do0JvXY9JFfDzsNfpOKLU41&#10;6a0kPGG7yq0/GrCMl+P2StKeCeoLUWMz50oHZgLWI9mQrhA2V+OuetLHtjJs0foN6rjDWgz5B+VC&#10;KRwIGDUu9bjfOM0WJOMzKsdyMU8pYMu5jFk3e1N7PequhZxg4uaZZty7VssulBJFryVsnEpaNZWQ&#10;I+XUZ/2WfNCW8ZnZPchJ8FyZuRdYaeVX2wUqpYiznWXvG8z7LKxn1ZCbO+G4RRsyTEbNqnLQPpcP&#10;sxtea2TWm+lOylOP2QbF4EY7zeVqPb1SSwHrzexmO79USTRirqxbT9mMu4FaxFEKWAo+E2Ulwh7F&#10;28qF2EvZ1Ud0I79hVR1yqkdNk2/ijqhXjrOfrqUUV1Cyw+YeSfkgj8vM/WTKbih6bfXhJ7B6w0ce&#10;yj8B++xoy43f/PAJKXdZEBf8Vu61KmEnTZTcgraSfjp20so9WMSsKnht5MFTS73NTqkctHYy3m4m&#10;UI8rL9RudYsYorx1mvAoB8Bu5VS1leBuwVOFYcRVDjn6+ehCmbsmbnV8vVxkvpSYK8S62TD42Qy7&#10;ahbdxLG5+t6gsdbM010Okhm7atTBrQWVlEuLuNlsYKWRRuJyPdUdfm56vZ179PzeiflGN+Vvxdyz&#10;SeWFYOrz+citg3XwG43sTqe4Xs/QKt80LvqV92urYeUAFQ8jghE5s97daOVgiPNRQDnCryaWq8lB&#10;KQox1vULYTCrzQywUIkj/fhC/faZradunL62v4I+8Bl+k9m618+3k9Ze1nl6pbJcCR/Ml977zO1n&#10;bpzc7mS7aW/RZygHTM2oC32klFGuR51wwLfKmXRSOTgHQ51AQq5gtjoF5SvQ9TR+oLWd9s0Xlc8+&#10;EzMoSdnLhwaFCKVYdGN/FVirpQ8G9d3Z0mYzJ//p20sHloZ/Qyv1WshOBQz64Cjx4WIxdnKheWV7&#10;4ezKLA5craZgAhkEx/tVLunejnvkWBRv4+cnLh2868nbFzfmqkFbPeyA7XI5gVBYDXLhlUpyeMys&#10;/M/ibCoyn0vudhsn57sbzfJsIlzyO5sR9uIKfr6QGmQTvUxM+e/b4fORfkb5uy+m7fAheGlR+Yah&#10;8iNx8MOnPMrfOq5UlG8qDg9cI/Wwci5LffgsW3nmQtlR/nNLeay/O1tZKCTRBJrZZGC9niOMyQPc&#10;wS4WE9SXSknciKC3PXr9kXPHCZVWzLs9W4RmPh/baBSZVo2I8i3Tnz8lrBfqw084rg1fotoafmMQ&#10;hcvDjwpuNPLDLzwr//0M5+Gr6nEcOMhFcdper7bdLqAY/kdhKo2wby6TXCrm+ulEIxyQ9317qXgt&#10;6OsmlQdV1IHFQna5lJ8vZApe5Z/V2JLGrNrc8Es4AHtZtoS94UEUO1d2Ksq99/Bok10vlZJf+TAa&#10;M5301Ukqv2LbbJXhk3EOfzlOushGwcOELTWt7JLB0BFWJ5d7V46tHSzOsj8+v7lIBYknlrqyPWJH&#10;jibsodkPsTdiu6ww71QQByACPtCwfWe3jYbsgxVB8UBr+CiKyxPzndsnd6mzoVEe/A3/GXRt6OSF&#10;ovLuBb1gjuaI++rH3v9XP/rOa299Eg3ZkctdBDqvDA93oVQMGT5nAaiAwQkYQnf2cAAMuQOBnh0/&#10;NPKIpJ+X71Uqzya6WXmso7xvBAa2eZ/y0OdgsSu3KOBhAoYumAYSb+ABxOEBCHA+HHALwwSAl1sU&#10;eoHnNgli+bI06uEiulw7vnFxexnH4sDZfGyukORmg9tgFgJu2ilTTuUH4Mqtu9sEnszfiCuPjMUz&#10;w3tm5YkhDDEBJEOGgXBL2PW0ojO6wR/pIHs5ZRc7P/zcH/bih9mMcvi91lQ+mgoG+lZS+d2ruBQz&#10;BbAFcRKBVIQnJX0RR6jQHemwhQMEtOIfCOiCz/EAUSGPUSCDBjXAIwIl4YnrCDOaGBeYyGNWdKDk&#10;Lg5uUIKfHf4sgBBSrCgob0E1Y8o3OVm5EEQ+AG9+AAD/9ElEQVSAQbbeKJ5enWOjTEcoI2Y10Y6e&#10;YKBnKcSW/UF7b/hFEPifWZmDEmXQBC+JjRLDjJo8G4IAzRHKVpuoo4LCKEmJRNhiqWBogjMOUaT/&#10;4vPdOIQKMxQabIEGJN6AvzJwpLVqDvWWiLpcvJuOYAiK9UvJZircSHHjqtyXSrQzF5hlmCPxjKqo&#10;h3TUoJXZDXO8pLgLVtkoXqIv9w8wRBCtWM02huRGwuxnoiS0ixuLd88cf+3Zx9/75kfJnCeH/xFL&#10;3iPFketIzqiHnxlQkgC+RRNCQoYJZUQ3AK2wVMKDeU3anB9+s0HOwMiW+3OtVx65xcSH+fbw08og&#10;Ty/1buxt3Di+yWzixgZu/awy8blJppTXgxhTZHELhG+P9Ro7szV5og1QkfpwjVDyNnIRhBVk751O&#10;9eGz+6cWu8/euPjCnWvsjkg1NEGJdbQ+d/PyrYNt6OmISseH/+Ao5kMMT+qQLZdZMZVzI1K9GMJy&#10;IArIGd5wbVL+sRUMiwKOxWSkQJxzmWm9vLUMKxjSEcOHJ7LKX3iwQnF5brV/5+Tu4xdPUGcZOrPc&#10;f/js3jHlPdEiHVEYE0iMtFJBBxYdxGE4guR8C5UYO7qAl0f/mINvUQA/ABBT0vrgqWN04RJWv/Xa&#10;O376O9949PwJ9pOEE3FC6BKBDCKRQ3ThfyYCO0ZlWLPD77XmlLlPOBHMRCMLDasDc4rpQ4QwTGfW&#10;BgwcGOrMAqkQnJIcCNfdfuPq3jpkMKH1kYsnX3/1ra88fufcxgJkMAGU5SkXuX362E6vyl59o118&#10;4MTm3fPHa1H3yWUlCAnFqwebZzYXFmrZ1bby1EaJ9lKKdAQTtJVFDSTKoIaSPYZBi1D4YxSU2Bi1&#10;aMgP4Aly8CxDSk5rK3+eSivZhtUTe7FayRLVHGyZX8r0zCrfq2c20Xe5opwOQknewFekneEBrfIP&#10;FGwnGP1eOsSg/P+4+u8oy47zwBPUP7OzsxIJU5WV9nnvvffev8x86V56byuzvPeFQsEDhCNIEARJ&#10;iCBBC4KgJ0ErehGkKIlelCjXojTd09PTO3u6d3eG+7vvo2p4Nk+cOHEjvvh8fPHFu3nvbUTcuB9Z&#10;Cg4jGQ62JvMp+ezUeAuzcDzWpvgVjsQljkSN8+A5tHEhkDCX8//59QWy/YLHyr7JsoJhHICUPucy&#10;s2ABVh6sD5PqK9lFOxGph/yNqH+xWjja7ay3a8DgM5yVSHj2um2c7ehs68zKFKk+yic0SSFYEW2w&#10;HcqUUCwOQL+Y7zuffZVlK0PK2u/9fIYJxJT0MLe3+yTxGfENIi1tGAaAswlh9sLmEjZFt8BjBaYQ&#10;BhUMVeX5SFSNf4JErAwq2VKhImbFarBEYQjj9rI+5daXhAUKykTJ6JY22gMAzYjO92c7hBRkZC47&#10;MhkOskALR0JG+IEiNW0wwzyjQOKibL4wAGkKbAgzdLIl0SM6YRYFYfENcb/7e29VwcEABtsfFnoo&#10;yEjaQNICGHNRBTgRFm0wHQUqYbz3XDUIaQNPp+J7cT/L6uELJ9in6EdF1EyBMfjn8umbF6GOJvFY&#10;ZTsopanxNAxBQCBdVN7Ek46gGYIAAZCDIb6HOeBHMg0oikHFH0Q6SGd77+RgjUAONgjUNIBhFD0g&#10;i2Jovx3pYFv6wUMnCGHv0QsnoU6oZOkRRdnQlVDZC+bwRhy7dWL38vYKPfCD096xIGAsDYxIJzGQ&#10;pSFBkj3l2t46gZRYx5S5Una+mied5sRB4r0x3ri4sXr71P75teXJXCJu0sctumrAW4/4yj7lc6eK&#10;Wpp5VMHZlmS1W1H2ZXqUPbqsHKjbqQBqma9niQwsfGrRJw6MUwFGm/WVtOoIrbBaC3vwPVar4pDF&#10;FIsUZaJeXIU2qgAbeiN6KIurpvz3ABMxGUuYNv6GR+EhonZRIIEUfaJe0Tmj9BD0iNsQYguAFvEf&#10;+9JAq4QdLlEpa4FR+X8jtjzCGvCygqDFdGqwibnFRgq3vX84wHliVi1tWBJTMio+ILNAQk4LkxS2&#10;Bjgk34DcRquyXM23I8oL2FEIPKAxpGYUGFx9qpLOBezyHDBhmVSZJQY2BIQEmAUnGiNcwAajiqS9&#10;ZQsDSh7Y+/dN4Fm5dMKP+BurD+lwYJCwUlhKXDKKFNTMpaGouhfoqBEWAHYZNjgElCFwwhILgVGo&#10;sFGCjUsgWctYkLmQw3yMwhhTaNMPPNxKBGPjw0YMYS9EI+fhEhgmQohOaAEm9/7hXCDBRj94RMOI&#10;xhSQMwswUtywSSUP/oo4TEFYLAIGmJEeLsmug4bhqEUDCbilU44nAIAcYGyNftB2PelrZv3K+58L&#10;lOhoLojDN5Oeol/58acadnLaHU8p343iwN7JKv7ZSIZSbkvQpE66zLTJXWvxwDnWbKch7XLEWwi6&#10;aMD8xnhhPO3JOFU5h2o84Tq30nn1nY/8+jtf+Kcffu1vvvW5X33zs7/53pdo/PBzH/7Wq++j/OIb&#10;ryl3fH/wxZ99/WN/+cYrP/nqR370hZe/8bF3vOeh0y/cPvGx526+/u7bN49O1gIjyzX/ex85/+oL&#10;j33t4+/9zqc+9Jdf/eQ///jb//TjP/vlt7/0mze/+jff/bK0v/DBd77z/otX9xY4kqccmrEMxxb5&#10;4LHyj24UFMIlapT76xzEcso+ZanH/N16jqyjkQnM1LKntxaPrXYrcV/ArEp5LaWoNx10xL0WCo1C&#10;zFtJBavpUNSh5wRXirgrMS81J7t6MkBuT2ch5KSHmnbaa8kHHZWoL+91xq3moF4bMRmybmclFCgF&#10;fDTKQf9oKjGeSXGZsFmSdmvG5ci6cS1XPuBMOowBoyot+k9HSmFPymnK+R1V4kyE3cqpPIMbUMhN&#10;N/NTrWynmqxlArmQLeUzZIPmUsSe8eujjuGMR1OL2UohU8IxXAoa52qRuXq8lXbkfDqGymFLNWrL&#10;+01xuypqUeGrOBLHxlYyVPS7Uw5L2GKcKOWbuUwhqtwvjLmdcY8rHfDlwsGgzRJ1OehM+b0Jr5u2&#10;cm/YZYd5fDLjtYVthoBJH3agPX8xHs2EAsVYqJoIKc7DAc1jKvnM1aAt6dBF7ZqYQ5sLWPFVCg16&#10;nOpDdKa9ppBlxK3tC5iGMj4z2t6dmZgs5eNOh3FoYPjIoaHBvhHVgEqtlKH+tw4d+p9Mg2+Jmoea&#10;Ydtsxr+a8087hru2wWnTkSndIcq8eWDbbTgWsp+Nec4nfFfTkftyidvF9AOlDIXGpXTwSjZ8Ixu+&#10;FvdcC1oeiDqeLYX/dCz/cqf47lb24ZT3wKKaV93bVfXNaAen1P2LXOqOLIwc2tYNXnFYnomG3p9N&#10;vJrPfCwR+XDA87LL8hGf7VOpwNcbme9P13441/rz+daPVjs/2134u5Nr/3h+77dXD/7jzZP/y63T&#10;/3Jl/9+uH6f8hwu7vzpY+ulW9+c7c39zdPHPp5tfb+Zfy4Xfn/C+K+5+KuF+IO66GPM8NN3YL6V9&#10;ffcM/o//g0Ov3Or747ceUt4CfUS5+zs4cGig7+6BQ3eZhgcTLmez9+BvK5FoxuNyA7gcxWO9MYc1&#10;bNGz0n36Yb9hJOE04bEtZU9Uzv6sHUKNbCKsdAnO7EoELiI24YgkgRBNIWwSRYFPu5T/IAEYAAqR&#10;DVtLuAOVBCvaxEA8jVoKnUIR/DQEnrlEewrYZAnL5gVdgq2wAV1wEjaJh4RQDgKwxFw6yZfAAMyd&#10;uErNfpF0m+qpIBvTWCE+2nu1eCMVzAUd7FmdUpL+8WKCFZ0POWsJPyf3iSIhXTlKrI1WlQfPPMZW&#10;xLnWLiw2cux6yu9LtXIlkQgod1jMXrvbZbRR3Eanx+SiuC0ej9Xrsfg9lqDPFo16sqV0e6w2Tymm&#10;RiPerN+bcjnCZqPHoHNazT4WUyZVrZTGSoV2tTxer07QTiXKbmdEPWI5fK+q7x6NTuWwm4NOa9jv&#10;jKcihWK6TokH02Fv3GP3yT1g3YheN2LQqHo3gIcH5R7wvz8EfBflUN//g0uVepDhI31DR/pUqmGz&#10;Ue816vwueyoRbVRL3dHm8lhrpVlbqJamU/FGOtGkJGP1cDBPJDAb/Xq1y6x2WFUOy4jdPGIxjlgM&#10;I0boUgxqo05j1Ki06hGNSkVRqdVqrVpj0KjVQ4M6ldpqUN6SrRkx6bUulyPm8+YDwVosNpFKzaYz&#10;i/nCWqm6W2seHxs702yeKFePVRonaqOna6Mn8429THltav7kyta5vb0zO1u7B5trp3dXTq53d2Za&#10;7PU4JB7y+JUzj10+yalzPBuerXKswJ2UD6nszY6vd+oz5QzxnyjKFrAwWubgSb00VlmZqC+0S3gC&#10;7e258fWppnL/tZxia3j06pm3P3R9tpGXO7uNdIh6upZd6dQ2u6NgOLo0dXy1uzrZAGe3kV8cLc+3&#10;ijuc5aebpLtzVeV0yens1HL35PLUwdyE9ONI1PtzY5e2V+4/uXf7zP65nWXwnFib3V+aWp2ogwRm&#10;oNvKKF9MhyiYcc6Ux8x2fHpjeXtuciyXjLsscYe5HAvUE+Fc0E39rscffOPjH7p28mjO7yqEvQut&#10;6nynFo/aau349Gy1PZ5NZXzRmCOTCdTKqXw6VMknW+XsWLU0Nza6PttdnZnutluLE5OLEx0u17rT&#10;Y6VcORlYn249evXEB9754A+/+pFfv/np737+PR95/upTN9ZeeHTva6+97Y9i3sWYdz7qWYi4Z2Pu&#10;2airG3XNRB3TSW83F1osR1YKwfm0eypqHY1Y2mFHKx4cC/nqPkfJY2Zx5f2WSszRTLpHw9Za2FYJ&#10;2Ipes/KfcF5HJhwo4nw0fLYsu63fVg7am1H3RMLbTQcW04GlXHg1F17JBJfoSfpn8tH5GoeFVCPq&#10;CgRtrlo6vzI9szw1XcukQw57IRZPBYJJXygbSmSCybg7GnVGE754yOnzO51eu91pNlv1eotOZzfp&#10;XVaTbmTArFO5rMaA2x702LwOk92kMWmHTHqVaqhPPXzEpFNrRwbvfesfH7rrT2iMDPQP9x+h1gwP&#10;6dUqvVqjGR6hhzajmuEBil49zCyr0WAzGd12m0mnBZjCrIHDh1SDAwz1Hb7L77cX8qlIxGPsvQha&#10;NdI/OHgPIV6j6TcZNRaLhn6Vqk+Cvkk7YtOpKWa18g1gu14TdjtysbDHYqRHP9SvfAxYqzKphig2&#10;/YhRdchjU7ktKoPqHov2SNhrDLmNFl2fuv8tXjvre8SovpfN1mkeoh332dlOAgajT6eP2Wxptztm&#10;t/gNaq9uiOyEvEd28alKfKYeb+d8pah1rp4qBMxR63DOa067DK6Re10jh8m/ifuksKWgfaoYz3pM&#10;abeuHndlPHrarNJj85PsHD51P9sGBzZlF4kr37vlxMXoSqtMvhu3aJnOua4YtGS9Bqg0eu/+BQ89&#10;E4XwE9dOPnnj9Fg2QH6zPlE+WByrxzx3DjlsBmQ8YKZN/2QhxoGQ9BEGEnYFcyupvCMaYPYnipyR&#10;2E4gzQbDBgY/zKXBNsP2w+bEJbMyPiPpVMgyFDQMOlR32wfvoi6HHGP5EDFopVPiFFpPeiBR8Cuv&#10;zlCyrpTyO1cno/yfKcdU9htkVDbdfO8FkrXeI2gRL6c7MqdaxDGRCU/kQiTuyp1F9rN8mPR9rprc&#10;m27tzjQWa9nRlPKNjbG0fzIXqEWt1ZBlPOPrliIzJeU1udtTtdVWcTLPATJAPZ1PcMTlLMcRerKQ&#10;nCnluuX8eCZRCflIBOvRIG3qUsBT8Llaich8rbQ21lxqVqeKKeWeOpnWeHFvrrU8mudo8Yc3gzEE&#10;5qB/qZ3DE3a6ysOa85XkZDY0V07MFKJy95Ee9lS56SvPp9ZCdnk18UozhxS0kQj4bpmTcHZnug4M&#10;GhhNeNGG8gxrKQZC9AB1iE4WI6fXpx+/euLhi/ubU1U6KWudEj7QrSaUu7a9J4nhbbWd5QyzPpaf&#10;LUebMQeKGkt55iqxmaJy27VbjEFoc7x8aWv++PwYvMFPPaqcmhox13Q+sjpagDqcKO8ELkSUB0Mr&#10;ifXR4qmVycvbC+c2ukxPO7XtuGepmUXA8UwAGHherKWBRJb18dJsKY4dmXX/iU1oCVEuTyyM7003&#10;5PHT7Ynq0ZnmVqfCJdTRDEoDCdhoU2jAG4VOOAdytfcdXwrYygTWgLWTDtC/O1Xv3dxVHhQGM3NP&#10;L09C6Px69+LmHAbCFsxC2/WwCw/EvWfLvWyspbzZFSckt5suKDeWlF+XCglg8FvlvmA6ssEmqtxj&#10;Vkw8nY/BzFq7BMJ1dtmGcmcXATfZbqvK/WBIbE/UGb2ys/zyk7ff99itk4ud3qe8Anhvj7corM5X&#10;0rB3MDvWLSbG0hzplUc9Fpt5NtTVsfLGeJ16fay20MhNcECNuivKdy5d7YRyJ6nbe3c6vk1jrfeW&#10;vEWStkKyGcXZPGO9J4BrIXfGYQTsxMJUW3k4LLnfHT+zMrOhPJ2sfHNrMsuqKcwUlLcO0t7qNJbq&#10;yqvPQEjpFtKtaKARVl46p9wLzybasSCFnnrIO5YI0zlfzlF3MjGJXZxFiSGokVVPnkrOSkZL8oqS&#10;t6fbx5emj/YexiLgLDdJAJVf/Al9iNDo3TNQfktKBBGz6LXVer9+kp4qP1VPNPfnJ4gbhBRqEC72&#10;/jGTBmYiqoDz1OrsM/ddIj3ammoRVUiGoEJyzxCxkczp3OYiczEooxLZiH6cnxVmek9k0oPFQUtc&#10;gnlIk3UtNZT7x/gJFPEK4iS2QIpLu6sgIdICf35rCeQcFRAQnMylce1gkx7Ff3IxMniiKDrhUuIt&#10;NWzDJKMoByS9cO0jyWMj4HK2miOTI1KRphO4OC13sslljFLOk+S1k1FO1KOp2Pb06PnN1Ys7q7CE&#10;5mESRcEDR4hHL506udLlCAGTEtihi0XghDYwnGoo0Lq4s3J1f0P5hat3WxregEFLFCDhistOIVmM&#10;eNIeey7o7L2wy076VY75OoV0gd0hHZtrlabKubFCgqSNgz1IQsYRSMMSaHEJGmgJeSENJ/QwCmb0&#10;AHDep/xGUA2zBn1SN+NhpJ7Mp5sE8HwaqQnRRObNidH1jvKdP9hjIggRisulVglWUSOdWFyKHJag&#10;pWxGPXhMACTConycB4Pe+eGYIVChugfOHrz05EOk1OxiqAg+AcaFQI6Hgw14JkIO0ZiCkqMmdZG0&#10;u5jKuszyMzEra773zxnbky1qjlXU7EePXTj53sduX91dE29nW2Td4eGsO7Lq2VJauUOTDDGXRU3C&#10;cGpphiCAlpAFV1SiU+8OB/rEW2BbdAt7uDrmA5Ldn37YhnkgWREA0E8DV7x5Yodlgi2AF2yKZgrx&#10;djZCun9hb1X+JRlvRwoW40qzhFywtFTJTSTD4/Eg8WS6ku2UOFWmp2u5pdH68lhttl7ASRbbleMr&#10;s5f31nB+8EO9dz5pHe2OE9aQUda7rH3iqvKz70STHmR/6uo5ThFEMAIUezcBodX74OK5tfmD2c5q&#10;77n84/PKu5GZJSEO4LLfQTwkXGAjIYp3SZSQyIMquEQDFOyFleGK6agXzGdWZpcbRQwBNuhCCBIL&#10;1RzsUR+bm3jw9P6Hnn38pccfuO/4DqrAOsr7HnqcE8Qev3jq7No8E3enR2/sbz5y/sS1vfWjM2PA&#10;gBBrTvZeAdrpPf5Ffb73LV552o9+oTtfye70XtGMjAReieTgp+frH//g/Sd26QQV09EGLDGL6I2K&#10;JPIzHWxIsTvVxusEBi0xigj0ACNP2YKBuQDTL9oDBjzsEZA+uzpHQUaQs5exz7JlKJt7KrgxVrr/&#10;xPaLD1+jzU63M6n899V+d/ShM7uPnDs4u9oFGxPl53u56UsbHSI1yhHbISO8IYhIB7foAea5hAEa&#10;l7aWAX77zUtokp696dG3XT5z++QeGgMPqfKfPvHglz700oWNRdYRyPEo5rIhIgg+AAm2IUhvdho4&#10;Az5MWGDfwe0xumSkrH22JNY4DTwfV8H58Qp6ZC0D/8jFk2+//wohEecB+MrR9SeunmXV4E5gYJay&#10;jqYbJ9amXn7m4Sv7y7uzzePLnWbceWVvgYSQNKwcdZ3bWXzHIzfP7622i4mJcmqqkj6/tbDbbfdy&#10;79AE2WkpcWxxgm2dXb5bzzCFNciReKamRGCyETwNY+Fp1Fwiqdx8QlLabE9oVUaJIcjOKJbNe6z0&#10;sNxQdcFrwwpsXpibUeXue6OIJnF+MmTyma1OjTyErJuMha2/l1NFJKvp5a4lUjU8oRFx592WKzur&#10;uCIMYBqUDDacp5dFKI/8Ksl2IohRcADYgDHiPMucsANpIpXsqjDAMmSULUn58kvcz55LUFofq7O7&#10;TeWV7AsYJWj3NhGW2P2njyKsEgBLxDp37+uJyhvpJVwTiik0JLyz5WFZzErhkk7AJDDiEkRsogHG&#10;ZXOEBDxQA4NlxQG4BBi3wakIgMr67X3/mDCo/DNE776U8o2eiFf5h5jep8fxPdI2kIDhzPq8/AMK&#10;UsgGBxtwLmEHKsgOJFRYiRQlqNYLLFXMBy38vOSzX95e+fDbn3jx4ftYHQmLNucyI3g58Ps3bbDv&#10;wDZtpAYPDfDLrSOooHOckwaSKvr/99vD9KBq9gV0IkP0MITe4BBuBYBREhvyqNNrczCMHkALUZEC&#10;bGwoTN/tvVJb9nEkQuHgETDarBrMjbZRiCxDWGUIzYOfLBHNoAogQUWRUZCLjSjQxQr0o172qVee&#10;fZzFmHMr2xlBQJmi/FtwDC+CKDD0cAkSMMMJGiClkX/gQDSIgoohCjCyF0jiRw8YgBEw+sVVYIA2&#10;kMgIjMJJ7/YhnswQixESLLGoRcPWDOm0w4hCcAnA2OBwYGzK0sOaUaMKn5FthWVCUTaORpG0lljH&#10;JXbnEjdDaa14sIe5A87tSeXGWzWk/KMe/di9GVPy1ZTdiDPUOAgkvZyOi36znJE5TXCWVFL6ZpZ1&#10;zcmRU8b5zdmbBxuLjZycbshdsQ5BEmHpQef4OZjRIdLBAzVhhyHSDzIZVj0HIhhmIlJggmpQOYAQ&#10;f/BJYj5t+oFX/mWTc0dKQcIUSJxYnL66t44qKOhEgeQMUs6QDh1fmAInE1kCxBCWQCXg5KhCMGFl&#10;EUlYWcQQIgkkKBgatPCMT6ITDIcX4cw0JHnGtaRgR4RCClwC24kP42nYVFHjv//fpwAgOAW3Zwoi&#10;EIjgHD5Z5kgHz2J9ppNU45YwgLfQwxRI089CEA9n+YAWPLDHSqGNJwAJUYBjVi3cCj+CBP4xJTyI&#10;UEwBGy4EWmGSIfqBRCiQS47KLDgP6IdgG0iWxnO3r8IAJCAEPBQVP+mdQR46f/z7X/gk2xZcBQ3D&#10;MEADAGp8DIpgSzoMAIOZDDbntTJLCcu9IANF0EJd1Esb/HQCD2+sRHrAEDapaDARQWQuGiAAMosi&#10;wYFRZsEA8RAY8FBoSDgCOSxRQItQTKcTPpGaQ41IzZAYjuXJMmEIyGZa3vmh6JldFQ30funizKIo&#10;oRy045D1qFv5v43efyQzhX44BAZsaJK2vLlBzAdylAnDbMSnN+dOrnfb2VDGbWSnXh+vnFiafMet&#10;S5zlP/LMo9977cP/+ac/+t9/+Vd/9flPvvrMY++9//Inn3/8V9/87G//4ps//NyHv/f6yz/5ymuf&#10;f+mp+47Opy19kykHpRXRrzUj9x+bfe1dt3/1rdd+/PmXP/nO+548v/62cyuvvePWX3zupZ9++cM/&#10;+NSLP/rsn7756ff87Csf+emXX6H+j3/15R986r1nFhuVkKUYtpUiznrSN1GK9x4FiZYi7oTTVAy5&#10;66ziiJ/TmfLEbcCtvMQ45c8FzAW/9ez2wivPP3Hj9F4+5Ix5zHGPLRV0pcLeqM/hd9mCHkcqGqzl&#10;kxmvLeM0UQgFJBisBVYrJxq0x9JO2Q2s/XpvB2SlVILuUsCT8zjky7XUSbs573VyIKVkXLaEzaQc&#10;4iIBGiGDhjofcCqPEfuscZcx0nsKOe40pLyWhMsYcxqoaed6b0VOey0MtTJheY18p5goE+XCjnzQ&#10;lvVwFjMhFOam9mmPxG2aStiZduu4rETstPM+i7wgEJhqRPlXDIyOs8naWRmtditZDptJl7mdiY7n&#10;Ezm/I+4wKvd3wxxvrSm3hcuIVUeJ2Q3ymmhKPRkohl0JtynqMMQ5OPtsmZAzG3ZVlE/5xibKym22&#10;atwH82mv8uhOsvdubQoSNXsfVEZAt27Aox+k+E0jDAUtap9xOGTVJNzmoM3kMujM6mGTasioGdZr&#10;hlRDfQN9d9MY6rtr4NBbdEP3mlVHzMN9Hv0Q6mqGbZ2oYyrmmgw7xj2mUZt21Dg8rh9acprWnZYd&#10;j/XA6zgZ9JxTvv4buBALXsvEr6Sil2KhKxH/1bD/ZtR/Ox56OBG5L+K/Hvae9Tp2LLoVg3pRPzKj&#10;He6o+methrZqoD3YN6cZ3jJpzjrNjyaCLzdKHyplXi1lPp4Mvt9t+pDH/EY+8oOx4l9M1/5yceIv&#10;16Z/sjX/073Fnx9b/ZuzW/949di/3jrz91f2/vHK0X++fPQfL+z85uTKL3dnf74x9bPVib+Ya365&#10;mf5EIfzhUvi5lOem33Qj7X1suv6e03tXl2fC6iH94XssGlXfocPDI2rK4UN3jfQf0g73a4aOqI8c&#10;Mg4N+C2mjM+b9fsKgUA5HK5EIqVQKOPxxGy2oNkU9zhCTovfYvCZ9RG7MRtwNdLRCfLSfIIaT8Al&#10;KISC2UqqW06SubH2CRH4iQRbAgKxiOBGrJCdhR4CBVOIGwCAhEglqOSfMIiiTCEQKdGplx3RpocN&#10;gnjLFCbSI4GROLYzM4pzkguBhIgKGD1ckg+zs4Ac6kBSaHBJJ2hhAHiYgSWCNgwTwSJmNf4JCRwV&#10;JldI7Ot54oMyfVQ5Bc82ej+290aJz6TQHEPGsoGJgvICyIP50WNL41PFOItutdNqZdJhuzvsCASt&#10;QafOF7CE3Dq7T2/x6W0BoyNkdoVt/qgjGHNF3Hqn3xoI2iJ+eyQRyDcKnen24vTYkt+bcDrDVqvf&#10;ZgvQoFiYrXe6XBGfLxGJ5FKpSqHQKpfHqtUOxe2MWM0+rdqmPBl8RKcaMhi0NqvJnc9Ua+XRUqbm&#10;d4aNaqtBbTKoLKphrXpEpVINU0ZUA8Mj/b0vASv/InDvobfQUKkHek8VHurrOzQwcARQi9lhMTtt&#10;Vq/bFYqE0/lso1mf6owtthocyWZHW/PNereUn0hEaz53xm6J6tUu7YhdNWgZHjDAz1C/dnhAoxrS&#10;qUd0KpVmeHi4v7/v8OF7wT80fESnVasGh6BJ0QxotIM6zaBBO2TWDlkdxqDTkvA589FAPR3t5JPT&#10;5exCObdcLW7W6/v11oli7XiieDRe3i92zo8u3phavzGzeml+5fTWxvHjuwend7ZOrc4dzE2QE+5w&#10;XuZgO15ZHy9R1joFSjPj6dZTC+1Ct56bb5bWJtrdWrkU9s1w4ptukQMfLCsfLZprKp/Z2p3vUOMb&#10;yoFrSvnvZ2bhh8CwDy60lZ1a+eehWo5DKJDHV7sk3hf2Vo8vTXMylVF8ien7c2NL9cxKs3BqaeLM&#10;yszmeHm1pbzac2NM+ZLj7lTz+PxY7xmnBOfKY3PjpIKnV2ZJ/M6uzZ/fWEQismWyQfI6Uk3OhqRe&#10;7DtkeuwyObe1EQstjTaXmvV8wJvzuOYa1WMLczuz03mve6KYWxtrzzdr45lUPRGtR5WPytcKkULO&#10;X69EpyeK893aRCtTzgZzMXcm4mzkIsdWu8dWZ5vkP5wW0xGPaaRRSawsjW5tTAHf7eSvX9z93Gvv&#10;+dVffv2//oef/O7/+Lff/X8pv/3d//733/zEuy9vje9NZf8o7J2mhDxTlLB7ghJ1j1O8pkqI1I6s&#10;2NWO2qphSzlirUQdJY8z4/dlYuFKKlbPkNR5e1/e1Sed6ojXGA/b01FvJhxIh0OJaCwVT2RCwXjI&#10;nwp6M0FPIeStRJV/7J7i2JUKLWQiS5nIQjwwRe7ttVV9DraqXNjlt2mUpZDwecYrpcl6tZpOpgI+&#10;6nTQH3U74153zOMKO+0RlyMZ9AUcVrfNZDNqDeohYihFrxo0aZVv65p1KqtBYzfpGLXo1XQq28/g&#10;gEY9olYNDw4c6T9yeGiwf2R4kDYNagqXAGg1KtXI0ODA4eEjh1QDhwnQoKXQUA/20UOSQYE0VCBK&#10;D6NQsZrUabLwSjaCOfTDavURnbp/ZOSwXjNgNI7YLVqrVWsxqnS6QfqVMnTYqOq36obtBpXLrPXZ&#10;jWGPLRF0R7x2t0Vn04/Q6bHqnSYNxWPV2vQDAZeO4jAN+hyabNydS3hCHoNF12fSHFL1/zGNWMDi&#10;sgz33/M/DNz1f4/bHVETxZa0uWJma0CrD+h0UbMxYtIFDSMU5Ukd5SPwLpIMMgxyjoRDnfMZm0lP&#10;NeqIWof9+r6YbSTj0dPfrSa2Z+qNhDvl0haDlqRT+ZdG4i/Rnz0APBwPSGqVPLVXGCJSs83QJqaT&#10;1LaSfnmVbi3m7ORD0+UYkVqeAd3pNhaaGaF+en367bcvUFiTrE9wQggSghxUbBXsQGwV0sNGomwS&#10;yn8qBSphTzXC4TZEu0h+5rWVgkxRPnRRDrkZqkV9lDoHvERAyb16L/UdzfgpNOQtwcIe/KyMFeSb&#10;uFOl6GRRuXMAIeSSIhuhEll6b+eDE2q2NAr9S63CiQXlEc+ZQrQZdVWDtnpYuf3ZSQfkA7EUwspk&#10;VrkzCsxqOztdCLUTzkbUNpZyT2T9YynPRCY4X0kuVDPTeeXVYRwsV1vlyWysFvSUA6zPSCebni7m&#10;J/PZViJG1BhNJWhP5DLtZLwRi1AzOl+rzLKa8ulOLrLYyp7ZmHnw/N4D53ZPrU0hHaLl/Sa5B9xK&#10;eTEHSSeXy6P5xy8eu7G/Kvc14QQmZ0nTC9HF3idsiYPLjez2RBUZp3LhgsfYIJUPO8Z638FllFkr&#10;zRxi0gMAE3s3GiML1RTTlQedEx6x/uZU9cTKxO5sEyVjgnrcpWzh9RQuR2M8F5Sy1i6Aebz3pl/w&#10;937mCwpF8KNYhuSLs/KCZci1Ym65t0r/0ZkmLBHiAUvZ1AHN4bzbAAZYYq6UWsjOLAghGviFHD1y&#10;Hxc87ApYjbIzWWMU0pgPibhED717pQo2INEbwOCBE9EYPFCLKmCDAgYYKPnMwjm6gtt23IMmRUYI&#10;wQxDYBOJuLyyswi53j3aLD0wcHZ1+pW3P7zaVm4M4H44J64oKR09bITsizQ4DW73PrdAIsVZ4uhM&#10;G1eEBITgSpQDftiGMXoQh0tqmIErGrDxwKntt988d3l7ASmYwmZJPyLDCZfwj8+849aFJ66cYAuE&#10;IkuYlcJqZaVQaHC4lcKCYi3LELFiqffU2kyh94m43ivdpnJoWHnet9X7nlbZ71B+pmwUL2wsPnTm&#10;YLr3vW0uN3u3puT3R2ZRs0wo8gMus5QbKunISrN0bm3+xv7mfnecy2rvh07wyx0FRmUWq2xjrEZe&#10;wkaOAiXZRaswiSbRHnFJ5IJn2mQbZK5k2LBNgSXoTvTeGymyyA2JetiDIPTLT2bKj1AV5TkSSKAH&#10;GmADJ5ekI0p+09MJ6c6JZeVxSSjK/TBsJ1be6r0LNOuxwCFqJABicS7J2jki4gDMAgw9k7VLbg0k&#10;GCBBRAUecmAT/SvZUu89eyRJt8/sP3H17KnVWflVQqbDEszgP1iTIlKDH9IglJgsB4Cl3iNlIKfQ&#10;RhzwA5lyWDrZ5PnN1SeuXLiytzVVyHDAroR8hCba45lEMx6eyKXWxpo7053NydYy4a73IAuY2VxO&#10;r81d3FkJGobFcxCQIlJT6Ew6DAW/HSluHN9+5r5LD50/vt97hJohWMVw1w42KYgAwxxrW2nlkyyU&#10;ZibWziVqyTBllHy2VqBeGm9szU5Ie6qa5zw8XVIep4MZ9C/7EQ0uEVZ0Aj9sT/BGGw0XfC6kU276&#10;pmLtZJQylo6jARJBGrOVAlJzudFpU9in2LaYxXTWL/rE+qgOVnEtUS/kcEXI0aZf/jWBIfolhaUf&#10;DQCAvBRkBxVbMxqgE9MwizacgxO7UzzqI2GTSuiyhTEqhLgs+expu4GlJ+sOZy56bbKUTi5On17u&#10;sgbvP7HLYnzXA9dffPg+VivuvdV7SyrALEy5d0I/a4Eat2eVyc+j3VKaeAXbmJhCQ9hGw0gEh/CG&#10;KfFAlIkUcIhvU+AcGEYBBhKdwzA2xdZoDHjwyC901bhvNBddm2ycXJ9DdoCrITfpOOudhZ8ya8di&#10;gZ3ReivoSRk1BJzJUnqqXpxrVTD6WCHVysY5Wk+VM2O5+NpEU/7Vg1UAreNLk2fWZ5GFxY5ost4R&#10;djwVRnY6iUg0js6MPXnlLIpi7XMpAQHZ0QDKgeLOZIuIxND6aJVAQXwAkoKe8x4r8Qd5MQqWxXtF&#10;XpYn0iGmZCAsK7RBA6n3pkcRjQh2dnUOorQhtz3RPLEwhb0gJ+EO89EP8PHeF23hHD7lQ7xwhVAU&#10;jLjbe1c8PViNuaDFgjQYhVXaiMkQ7VNLM6ACXiwLAHIdmyP5UR7SRWogYYbCdGAQlvrB0/vvuHUF&#10;NuT3cSbSBgkMAwASgGUWqOBQ7i4wBCeiPWDAL2xI3AYYclgBSVEjNQUZz6zMPnP93K3jW+zRbG1k&#10;AufWZthD2cLYudi22Oa4ZJ9lN2T0wsbszYM1yKETCkQpwp4QhRZ6w15Qpwe6MABpGEMQagGG8wdO&#10;HUUPXMIGShMMQKIi+GSJAUOhBzdAD1gH0UALMD3MRbeIv4aHlJWHIFmbBHbWCw1Mj//jGIQFnF/2&#10;KXruuARLg0V0bnOReP7opVN4EYGLtSNrXBYXwCz2eszTKcZqCffJ1cmt6drVg6W3XT8xW43uzFTa&#10;aY+ShhXC86387sLE3Fi5mg4189FmOrQ9rbyQXF48M1fLUBab+XLIQXbRTAdmamnO5BOlZCGkvC1g&#10;rPcJfzwQVVDYmsXbkRpVcEkBgHWE4CiKS5TMKNrAzegUtYABGBoY6I5vbHVqi7UsiQqplORa5Crn&#10;14lRu2RTJCfYnX7yVZLDY3OjZFOoGte9dXzn0tYy9iWyQZ2Fg89AFCNiUyxLGzZgni0bpaHk36cr&#10;vVdSo8Nji1OsSnqIWmjy1qm9t107h1ZZuagaMEbZuy/vrbHJspEBySWFIeISgQUbYSyWudxfxL5Q&#10;YS7WpLDRi2VlvWNflInRidvAEOjOby19+v0vfPDtjxOgQEU4lZ2XQsSgwDYT0TlrLeMwyn0pWcJI&#10;h2IRkEvxXnG83enRjXHlw1ekH7AqaQ9syH4EdQTnEoZFcPyKUHZ5ewWjYB1ogY2VgjNjO8ILi/2Z&#10;6xdQOLRgYzQZkmcxwYZOxGMphDWQQ4s2+GGeLRWJUAtCoSU8n7YoHPGZiGg0EJx+6jsiwyqYKUw5&#10;u7FALdsKowzBPz1YEH3Sg87lfjkMQIhCP/Aww9YDNmyHpYARzMhLg+0S/MBQJCVgIm3WlxBCCvEW&#10;anhDXtvA3WRosCpmIstiFBGYC1rEAQ8iE/ll/dKJUwEJaZgEJ5jBhnHRD9zCJ9MBAAxy4IElYGgz&#10;hETiURSmgBCekYiaIWhJiBBI1E5Nm/64TSfMQ5F+HJWQhTWxXc5lJnlm+bBSUjY9sYslydrhEtNz&#10;ycLZn+00osoH5hET5aM61IIsiAYJ2IMBmMevwEyjEnZ20spZhoDMeYQD1J0jGFFaDlk0OCvReXKx&#10;s1BX8gc8k9WH7GS8UYsG5IgP82gAKeAfzBCiIAXxBA4V30sEYRI/xz8JHcQQ2a9ZCxT6ZQdBKC6B&#10;kSEWCy4NPMGf6RKC6AdMROaSTtRChKeABC1BDs0AJkiAIaSAAea3J1uYGG2It6AcMSWXsI26cAys&#10;xhCWpQAJjGRBdKI3VgFyIfKdiZiSKTg2BSUADyqciobUqIKEkDYYZAi0Qghm0CSXNPB2sn1sB130&#10;yUTwo09GcXtmoWpqSLB+GcUVsTVspF0manrgH2xQAYyJ4Ly0u0rtVvXhWkwkU4UuriWej3tDiKUB&#10;V5AAGBFYLyBELvCT3kPiI88/df3YllgcJADDISQYYi4IcQmYZBaMiSxQp0ACbJBgilyiKwAo953c&#10;5VwA24xSox/Bia5EdpRMDVHYACG0mAUAnAPDFBAyBbkoNES3rDIoAsYsGGMiFDGZyAsGVISk7M4P&#10;nD0gDkALbIxKER7AA34a8EBNJ4Xp9GMROhkVYNrQBSFrDdXRg43gASosfOUd5pX0RC3z+1eqlpUz&#10;Yy3s6WSiLGfykNV68YmzJz76tkc/8czbXn/7U1948fmvfOA9H3v2kS9/4IXf/sW3/+kHX3vp4asL&#10;xWjGOnRspvbqOx786Vc/8etvf/rf/urr/+ln3/jFn736/U++8F9+9rU3P/n8nz5w7LlLa68+fen7&#10;rz7H5ddefuxbH37q/Q8ef/mhE9/+yNM//eKf/uxL7//Flz/w869++KkbJ9any8WgpdT7LNdYHonC&#10;UxVlq2qmwsovdfHQTCm30Kq2ErGgYUR5XDjty/mMKZe2EnPXk8q3Zscrab9NH7Cbgk5bwG0PuB1e&#10;p81lM3ssxozXgVx31iArmjapNXUl4GS7Z5RCg55qyMNhjQOpnNrksdq001oOejmZ0pl12+Uox1DO&#10;4yj3HvC98/G4XNAh75FGtymvJekxUzJ+G53yPmou8U88FrVjGkyGz+BIeAXW5BKD0hCTUXzaAXwY&#10;J6dmveMYTKSfTR88uKj88wGowIBniqPiDNR0Msp6YS5TcBtZR8ALGOTyQUep9z5tuKXAoby5lHbC&#10;bUIoeZ0p3oII6d6nlBmiv9H7LCuQyveSPWYwMFRPBQGzqw7bRg4p30gOu/xW5Vdri15t1Chv2TTr&#10;VDTUg30DvbuefXf/yeG7/nj4yL3yi7pBPeSx6lMB5fWQcMtGMEEgJX3yOaY91nGjZtKg7ho0cwb1&#10;ilm/aTfvuu1Hvc4Nu5my5bDsOm0HLsdxt/O0x0056XLS3nFYV0y6Wc3wpGaQMq4dbqgH8313F+59&#10;a7P/0MzIwJpu+ILH+kQ69FIl8/FG/rVi/MMR50f9ti+kAt+pJL/fzP50Zfonm3O/2F36xcHqz46v&#10;/eL05t9e2vvN9WP/cH3/n64f/NPVfeUG8Im1X+3N/WJ96qcrne92ip8thT6U9r4v43kq5rgWMt8s&#10;hJ9YGH/52tnHTu4UfQ7zcL9RM3Kk79DIiHpgYGDw8D2a/sP6oX7d4BFN3yHDYL/XZIh7XBmfNxfw&#10;F4PBUihUCAQyHk/K4YharUG71W+3+Hrfm404remApxwLNNLRxXZlrqHkQjgJDkNpxDzTxfiZ9XnO&#10;qgRPzI0D4AniMziMuAeqJlzgD+KWd/YOAPBGOiVgEqnEo6SN0xJSoEVMA4wGNXhwQobAkHIawQwk&#10;eEgg5egNV4ySihDwIUSb6UwBEqdlyYMBYOIwSSwBE0iJ0oyCH4pKvOqlW/SAGTDgIcdcAKZLialC&#10;bLGROVhs7801utXYUjuzM9da6XCczy20G5VEym9yBiyBgDni1ofDtoRzxOJWmbwaS9DgiFg9CUco&#10;7Y6mfYmII5TwJGIe5U20YXciH6+Qh1ZyrXy2EY8Xvd64zRYwm713ilpt1eudFovP7Y6GQplEopTJ&#10;1LLZej5fT6fLkXDa64nYrF6T0WnU2Q1am98TzabKjdJoMV2NB9MBV8Rh8mhVRqvZZjIZdDqdWrkV&#10;rNwJ1mhUOr1qaPjI8Ej/nVvC1GrNIP1arVqj0Wi1eoPBZLO6/L5IPJbLZiqV0li9OjHamp8YX57q&#10;rE+Or423V0ebiz5Pyu2M2yxBvdY1MmQ6clhz6N6he+4+cvddhw8fPjI4OKhS/pSnkHFN5QbZkf7h&#10;vv6RI0NK6RtRHVGpjqhVfVrjiM2icTsNQZ81RghJBsrZSJ1Uq5idL5c2qo39SutkoXm6MH6h3L3W&#10;Wr49tfngzNqN+dWLaxunj24eP7Gxc3J5+WBueqlBFlRdH6utjpaWmtmVdnZ7pnJsqb3cye0vj55Y&#10;m+LwOMXZpJiZazZWxttjmd9/B4ctHtPj2zgJ++mF7WV2T/JAXALvoocdkCQBSImNuDTZBTWOx1ZI&#10;m7kUgMlwgO/9lNriCLk7VadweCT5XKpn5Kf7Z66fefLKybOr0/IjOefHS1vzO5M1Dp4nFqb2u+Pk&#10;fpwfuSRDJl0kIZTMUE6v8pPIQq3Qioeni/nFRm2uWp7MZ8fSSblr0y0XuRxNJTrZ9FKzvtEZmyrk&#10;2LySQVsx7R2rJ8cbqUrGn4s5xyuJrYWxdj7czAanqynO43PN3M7c6NmNuaPL4/msI5u3r6+1nnvu&#10;2sc/+tzrH3/HX7/5xd/9n//6u//jP/7u//i3//irP//rr7/206+9/s2Pv/j05YP9qdIfue0Fisee&#10;8zkLxAfS5gRbqr8eceQSnlIuWC2E68VIrRStV2PNWrrtdgRxskQ0l0uUCtFq0pMNGCMutc8yaPfo&#10;vHF3PBtOp6LJSDgYCHp8fpfTYXPY7Harsh33HoSPeexZaHntBMMStdOSNutCOpVbO+IwqCymERVx&#10;UD9whBiXCvgSPk/AZnEb9VG302s2ekyGkMPW+1K9hUtCocOgZV/RqwZlF6HWjQywl7htJodZz95D&#10;W/6/RvkXm+EjA4cP6XUaCiF4cOCI1WIymwxyJ1huAA8PDahZdeqR3o1hEB6Ru7+gFSQ02Mb8Lls6&#10;FqI4LQYA6LEaNGxyFv1IiH0x5LQiyeDd6uF7tSOHBvr+xKQbMBuGbKYRk35QpzqsGrpHGR26Rz98&#10;yKw64jSMBB3GhN+RCrqoox5rLuqLuC0+qy5gN1DcJjUwXovWqjnitaooTuNgwKHNxz2llB8v4dKm&#10;O2JS3Rty6avZUMxntmr7AjZt0mVn58i4XDmPJ2m3Rs3GrNvZTkaVbMajfN6fIxPJBDtBzqv8Y53c&#10;e5ssRqbLMTKtvN8Us42EzYOUjEe/1M7tzjYnCuHRjH9jkoU6fvPEDkuIMC0HGBJu0heiMw3JM4jL&#10;FAI3hdyOBK6RcEMCDDOV+EIzM99I0wAnnSSCrZR3eTR/cnXy2rHV22d3wAkeed4LtBCiZh+SIwdb&#10;AsjpYXMCjH52OBggN+JSemizhwHPFshOAyQwXMqm1Ygr9zthYLGVRWR4KIdt1PL9V7jqVhMMwRL1&#10;XF3JmEUc2ZZoyHZIiOFScjJIwDaxZn9+/OLmAtGEqNGKueVnqbXezbztieqm8nJa5ZuvRa+Jwugi&#10;6zztbcbscgN4MheYLoSIPkD23minvJKOQEM0IaxUA25W0Wq7vj7e2ui0l5rViVyqEQvVo0Fqkuap&#10;QoYeMtexdPz3JRNdaOQQZKfbOLc1S8GIiF8ImJEdoyMvNYm46GRzSnmz8dGZJtzKjcBjc6McyzmB&#10;VwLWg9n2reMbp5cn4ZAj+nQ+0o57kIKaszoi0yPhkkjKuR0MiD+ZJbcLAM+s+Vpquqh8aRglU6ZK&#10;UeUM0PtkLwyUQso/P4or4hUYBYsQgtEneEAOZvldAH6aUZfcYocxhmAYJUO9FrJDDiZ7/7lTpdCJ&#10;2hmthx1lv4U2nXAFJMxTmE6hn/gOoUbECQnlmebed3wFgFHEYRbCMgRpOgGGn4neI9Fz5QR8nlgY&#10;3+pUaNNPDYDcikYh8nMzOhT1gpYh9pXz6114w1sQBOTCLUNAXt5e2O+2IAQ2XAJCsIQSgEFG5v7p&#10;k/cfZSsaq5I8sTTwQ5ycBtsb2x6dJFjU0saNqxHXBOfAbEhu7kKx4DGiE0SGB8EM6b3pBrU4asw0&#10;hLzIjggQRXAaFzZmAeASJBRkgc/7jq1f2VvanVYeSYSchAhyNXZfyQtlJ6bIwZgVpPx40btDQM0m&#10;Otu7k8o+2knjWgH2UeqMw8jJjb321NIM+y4nulrvXdCsCIDnypm1doVtmA2Yxm7vnXUc/IDhBMh0&#10;wM6vLzx4ev/Y3MR47y2mbMzbE83NcXb9NgjZv1lidG51GgdzE82YcgKHPWGSrOLS7upu7wtSKJPl&#10;z0pHKHTOJRFmNBGE4nKjCNu05bceEWpjrCbIEUf4GYXJUeWFPGCW4Ca/09EmpBBAJMm+E3AAk0wX&#10;SHrQGLnyA2cPiMCSHFNoSBsw9CyXKBZgWEUW5oKHAEjMJ6gyignooSAFl8wiXwfz2Y0FhIIBsBHZ&#10;ACbzZpQioY8pwENIPA0OIYRm9mYVJ2QIbpGCNAsHAIY4PFctbk+NX9nbun36+ImlOYISZ2k5VBOs&#10;CFnKQ7Gl3HytJM8Ht3qvGkax8A9akjz0Q4QHM/hlO5DwLnxyiYywDRsUZgEjnMAbijq9NgcShuiv&#10;k7dG/JygmpnYZCVHGc0nKRPlrDTWpka3Zifa5DpRf6eUmW0WqxGvIGc6RCUZhS5FTkrUsIewqEU5&#10;b7vt5aCXDbeTTUo0ptAuBTzLrdqZtSVCt9zwJoDHrLp6TDllIQuCgA3OYZse2VWxIJcoE83TQFLR&#10;v5zuIMolBUhZccDjt6J8sIl+QI4IrD7RIdNJACgCQE1hIqIBht8Wes/ezfRe88u6yLnM9KTtBrld&#10;d3FT+XorS5VRPF9+WpVbCKeXu8/fvkZ+fOeeMcuNBQgS0AIwz7qoK7EIWaBFDUsIwnYvx1FYZbOG&#10;eS5xP4YSdr2yynq/g6ATWOUS/fyhKmhgFDkJTFcza5ON/aWp3fkOqgA/i268F0+UH69Dnk4itNWq&#10;rtWK3YzyrOdsvcBZcaKYGsvF25koZTQboz1ZVr4HgVejNzTDksGxFd32/luF0EQBIWGHKMRKF4XI&#10;8ifgyL0lLid7NwgBQANAQhHtAUCMQnuELwlo6JBG3mOtBF2OoXu9mn4sfrL3jl+0gfh4IGwgKW1E&#10;Rg9oAG9HvfADUUxALfGTTrkTCRvQJdZBFzDaEIUcbBP6Ti5OwxujN/Y3kYVIxRRCFqLBDLYDIRwy&#10;lyHazEVGgidFAJAaEsy6urv22IWTz913mSF4ELUwxCVxlQJXmOD4/OTjF09RwwOXoAUArmAYoiAn&#10;ksMYzMs7RUXPMAAYozADeyIOzFDAwBQc7/L2ysFshymwhE/CAEJ9/uUXjs2NkyRknTr25Rv7q6eW&#10;Jtjp2Igp7MLsxWx27NTsYmzQNw/WBC2EUBcFbLTFuNCFTzhHFfCDTakhBIdYGSnQA5zDA8yzUrAI&#10;WoVVOGRiNehi6MLGIngYBS0T4Z+5QgK6KE06QYXSJrIx5THZ3uLFA9ksCNTUeIIsWDoZok0oxk9Y&#10;7DgM4Rq3Z5WxHCRwsXDEcwDjkokE1V6gSDfTgahdRYpejTp2Z+tX9hfLYUsz6SIT25qubUzX2lnl&#10;UzKtXEh5p1Y+lg86munQfLM011Tenb450z62MrPSqc028hvTLdYIdMk5J/JRMu2povIUHYamIB3q&#10;Qj9YkFqkRl6GUCmXKAcLoi70RgOPQm8MsfvjpUACI04FBsyBwuWfsklUMDFZE6Yk16KQhpHJUEic&#10;6Mf05GaSfj919dwDp46CHwxYEB7Aw3pE7SCnTT8kMIHCSUN5xpeViJ4JVhT0hkrRObplAaJJQhBh&#10;6omrZz/w7GOi/6v7G0/duEDOQMhiCb/42P2PXT4tQY+dCFRsSfLkLoUlzBSJLWJHYqBEPNqQwJTU&#10;EvfoBAnbq0xhyyY/we4MgQcwEGJoCYkAwDl+hT4pCMi6qPcedEafmIMhViUuinPSpnO99z9wBD0m&#10;ghBhEZM2nCCjMAwDaIBRQjRcsfRY9beO7xDBiHgsDRQIcjCjTy4prCPCHZtI0qYnGjMRh6SGSVEL&#10;cuHk4ESB6JZOMNODeqEubFBoMISWYEP5xbP3Ozhi4vCiHxoMiRqxC6oGJ8jFTPT3nPP/+nc6yIGT&#10;IQmnNOgReLgCkrUGXcEj/NC4gxwAZiEFFhF48DOKaPAmnECFBhsW2xmzRIFsVeQ2oAIMeDohCv+w&#10;0VuVSq4uKYEM0U8NfgiRPYpQDMEPXCEObDCdNhoAJ9PBz54oBRmFE0jfOrUHDMihAgYaANMDh+CU&#10;mn46mYj4BHlWKE6CHfEiTIn/4EvEPfqxOIlB1mmizXoh+e+WlGB1cWcF55SnkSCBjLAqygE5vFF6&#10;dsdnbFHjIPGZIMzJgpMIRxKOOZx6OHpwVCFQc0LhxMf5cTyjvGxD7ChSoGrIkbiKurAFyhG5uITE&#10;I+eOv/uhm/ef2GVFs9jhkyVAmwjAYkcKREMuQgECIix+i/cCIDGHUQoiA8xECf7SJi6hBxybZUUt&#10;iwj9sBAI9UDSAL+MAqksw0bxzOocOoEx+Bd7wbN4LEsMG6EZFjXeJbKIz2BTTIOJsTWaBBiLYykm&#10;yhLAbQDDT4g5d2xKjX5Ay3QwU8AAHll6YhGGMPTNEzvEKE4WmAyi+Cr4wQakrAgKU0TtUKcT5pmI&#10;QwIPmHSK81DDAzUkCINIRCdgMMl0kHC44BKEMM9c8mpRBYFF0CIRo4KK/v35CRjDjSGBCHQimlCk&#10;E87f9fBNIi2yyCg4wYAO0TNgFBQlCgE/NewdW5w6WJiUhS9DYENXYgU4pyZMMURhOszQA1fCGPB0&#10;Mld+AoIonVBHFnDSABsAOCeoGIIlaqgzytD5rSW2ALYDIGEbDkElhVEKOGFSLmGJS2EVSPAIaXBS&#10;4AdJoQsk8qJktCoAtd73MtM+K41uXbmBzfRa2JN1mXF15SaozzGdiS2Xc0ul7GatdGJy7O1Xzp6a&#10;7VxcnXnx9uX799eKTm3Zrb++M/fqOx7+9bc/+7ff+dwbH3iG8sPPfeC7r7/4pT997H33H/vRJ5//&#10;f/38a//1J1/+xZfe/+Yn3vGTz733H775sd9+//Vvf+jJV5+88KUXb3/j5cc+9sS5Tz937dff+Phf&#10;fvXVW6fXSwFT2q2hTjjUGZduPBseV75cliXbSdgNMbOWY9F0QXlHSEDXl7ANl0JWUpSFduHS/urx&#10;tdlcxJ2L+jJhTzriy8SD+VQsl4wmI4Go15VwWgpeezXkoRR9jpzbmvfYaJQDrnrE14wFaKQdpqTN&#10;QH8trJzUOK/lvU4OaPI0cMZl4xBHP5006tEg7WrYT+F0kA8oN3eLEbcUufs7XuTA6JGecsxbSwbq&#10;qSBDdHIkxHxYmZq1if7xAQxEEMBGeJHYkX5gAvqhqEXDaYhZFFwLo2NZ+ScDGiBhbYq/MZdRrA9a&#10;hrgEicwCM25AD/2MAgwYbpbxWcnfsr0HlPMhJ9zKjd64yyjP+MI2aR6c05/x2yj4TysbaeeiAEcd&#10;+oBZBbByr9c0sjHTfujyqfN7qwDQ79EPes0qp0ljM2rlQSyHWU/bqBlWfoof7Bs8rLz0eKRfecJq&#10;qO+e4SP36of7nPrBiE1b6r2PAVecJznJJtaz8UmXddJmmDBoxrXDY6rBjmpwQj3U0QxPGNUdk2ba&#10;opu1GuatxkWK2bBsMqyYjUsW47xZP6EdaQz1lQburY0caRtGJi36cZ1qTDU0MdI/M9S3NHzomEF1&#10;w2V6Ty72ai3z2Ubu0/nI6zHvZ2Ker6QDX8lH/3pp8iebc786uvI3Jzb+5tTmL89s/er89t9e2vuH&#10;a8f+8eqxf7i8//fntn59fOXn27M/WZ748XzrK/XEqxn3+8LWd0RsjwRN18OWB2vJZze6H77/8ov3&#10;XZwupOyaYe3wQP+Rw2q19tChQ8P9h+WegnJzof+wbvCIQ6cJ2Cwpvzcd8GX9Ssn5fMoNYJcr4XL6&#10;LCavVbn7C0zUZUv6XLmwtxT1T1eyk6W08rhkS/lGlfKDuds4mlJemSBrX8IIBbtLNMblCBQ4Dy5B&#10;pOUoASTxk36SHByGS8AoBLre7qyEcQqOROiQPQvX5VJCE5eQI75JpMU5oSWRXGDgCiQAEAbBSVt8&#10;Hh7wdrwXGPIZ9p0rR9dJO+EBYJYDPgyYhE1goMJcqJA4wTYwjPaYTDTjytslj863d7qNds7Xynq7&#10;deU1RUvjtdXpTjObj9h9MVcs6cnGXLl8pJoLpnPBVDaQTPviKS/9sYQ7GnfHg9Zg2BEL2aNeU8hn&#10;iyYC+Wykmo6WR5sz9epELlMPBdI2i1+nsatHLBqVdWjAMDxoVA2btWqbUe9iyOUIe1zRWDSbiOfT&#10;iWI2VabQSMbyiWgu6IsXsrWx+uRobaKab+YSpVgg5XUFPS6v3W43GExqtVqlUmm1WqPRaLWa9Xqt&#10;Wj0yONjfP3BocKhPpR7UaJV7wz0w5UW0I8Natcpg0FttVq/TEXDaQ153LBIqZFKNSnGq3VjojK5M&#10;ddYbtZlaZbJUGEsnle8Ww6Hclh7oV1EGB1Sg6r0CWjM4ONzfd2S4//+vDCjlyNBIP6tYa1CbrAa7&#10;2+YNuEMRfywWyGTiY7nMTLG0WmvvN6fOjS5cH1+9PbH+4NzOo92tW/NrV5bXzm6uHt9b2T26sL47&#10;OzdfKSs3gDv1xWZ+qhSdLkfWOvmDxdb148sXd+eOr05yipwhE8un5ur13bmZTk75QQwvJYtgi5f/&#10;u8UfyCvolB3tTgDEheRXIFIIEgblqd/tZSbSz+YimZKMMv3E8szZjbnlhvIj/MXNOfLMtXZhv9s6&#10;OtOUn7ufunrqlWceun1yS369P7/evXV848rO6mMXTnKE5Agv53QySXJCOU6SNJIBkjdyySl1a6K1&#10;O93ZnBg9vjh749je9YPdYwvdjU57Z7ozU8otNavLrRqNTjY5mU9T2F8SAWvYq0+Gra1KbK5TonTb&#10;ecpoITJeinFaHy9EV8fKS61Ct5Ja6hQvnll597vv+/53P/k//8sP/9t//fV/+99++W//8Obf/PhL&#10;r730xJc/9s43v/jhn33jE//05pf/y8++/eanXn7s1OofGfUe/NVscNvMPrc1GHBFYr5kIpjMRbKF&#10;WK6aKjWy5Va+OlZqTJRbk7VWyOf3ed0+h8trcXqMTq/B6de7gnq3c8gcMDribn8q4I/53B6nyWoe&#10;Mhj6tdojGk2/WqXcVdWqdQatBVpWo9+s9xm1Hr3aqVUpLxbXqowGndliMBpHhgyD/RbVsNuod+q1&#10;uv6+obvfOnzPXdojh1WH7lH+QcZsjLgc1OYepH5IubmrHe43qIeUB3ANGgoNeTz3zpPB7DdSCLha&#10;jcpk1FstJpfTjiw2qxnehpXPax8ZgNxgv2pkSKMeoVYNKqEZDNRsVP33vpVdyqxTeR0WNrNsIlJI&#10;x2mAH6JOuNcMagfvMamP6IcPjfS9xajq89p0DuPI8OE/sRuGXWa1x6qltmgHANAM3E3xmDUUv02f&#10;8DsK8UApGUqH3BG3JR/zyw1ghqgd+mGbdtBpGHKZhnw2NcVtHg659HIDOBNx0k+dDjvCbgPFb9fE&#10;/ZapRm5MeYItVIsEqsq3HBwZt6Ucco9nYxN55QRIgCb4JnrveUg6DBm3cSyrfA91phIfzyn/asdl&#10;K+Ul38p49JWInSXK0GjGv9jK3jy58cKj11557onLe2uSvrMHEKmJ0Swtoj+bDauReE3NNsCSmyzE&#10;mgnlnc+1mFM+Ogs2ufUIObnhN1tLrowVGOIy71fSFxgjDaKWzEn2A3iGc5DLzsGapzPjNrPySYnk&#10;BwX6gaEHMBiASWp2EfhBcLYQeWGd3IBENBjLeg3FoAUBYQnx6YFPAObqKWq0QVihIKnso8iI4IhG&#10;KAG5bLRglsx7bbwiL9cd7z1COt+7+7upvFNXuXvXSQdaMTenWY67ebdBeZ1y1r/azi7WEzPF0GRO&#10;eR30XCUG8LG50d2pJrGJkydHVg6QlNF4aDwd3ZoYJaCsjTVnK4XRVIyslPy1EvIRRKaLWTqpx9Lx&#10;ZjxMaafCm5P1+UZa7vWic3nklzaipVxa8m/UjnWQXTrj5uGi1wSfnMC3OpXj82OEv0rAikS07zu2&#10;fnp5ErmQZap3r5fCcR2AatDGrLGkTx6QXW3l13sfrG1GXYzSyQl/sZFpxpX/BpCHwtG8PHiNtuWO&#10;r+gfJnEMcQ8iMgWdQA7VwRvICdAUOJR7wNBFvfI7YCPihKULG7N7vYeYgWEW3MI/NVwR7kFIG2A6&#10;4RAx4Y1C6J8txQseI6OYD/6RvRay0wN1LplOPzihTpsaovBAvTtVv7q79PDZvetHV2QLgSUxNzgZ&#10;hQq0ZgrKO5NByxTBI3fTob4xpryoUNpQWapnTi1NiBT0MBFg2kwEMxgA6GSDy03lfiq5EYXtEC/F&#10;J/FMHJJU6ezGAqdc3BUfJgk7WOjMV5T/b4KW/Pa90nuVNNLBDFLLnWb6wd+Oe9A2DUbxVcSEAUbh&#10;QRRCJwIyC0imw2Qj5lrtPcEJSzDAAmSZcAlpzrqyf8MVPQwRjliY6/9+k0B+XZK7F2O9/6+f6/0K&#10;j/9Tpnv/WiX/xtuIeOWXGgr97L4goYd+ZoFHftlkG6bupCPye24zqnwTi135/PqC3F2QfqZDhUJj&#10;pVWeLSu/ucAbOiSZ4JR+69SerG4iCepl+ZO+oFVyCKQDLVQWe/ew4RBWYV56bh5sve+x28/dd/n4&#10;/KT0nFyaObs2fyeJwS4kMShHYimXEqJFM0Qb6KI3kuPTa3MScqFLmwwY9kimgRRggh5HxKBhmBiI&#10;J6BqmGeIIMkofIIWGMImnaAFFQ3J4ClYBHGQkWhGP0kSMU3CHaMwCQbSpuO9V0OLfiQkUsMMSTyo&#10;6ERFwNMjhxAASHp2ZyYISuOZBPGKoNRS3mGQ5FBNz1Qh0y3n56pF0iDlKB4i3Vf+ER4pUAvei6JA&#10;gmZgGJxiAqRga4BD+tl6aCAmW4ZX00/hDCzeLocNinACe7ONfDnil0d+x4vpdi5RT0UorWxc+fpR&#10;LDBdK8y3qzSyAddYIdVVHt9xIxGyU4MERaFYMLP1QFFuUrL1YA4ownncasx7nYgpN4AJxciFyARq&#10;0r7bp4+fWVuiBwB00lA+06W8SYKCyOAEFVTY7DAWbKNVCsiRlAZgmAkeYABaFGRHJxTYwF70Yykc&#10;AHUhOIamDWNScwkerIyB2CgFQAxNWwzHYpTlhj+T3cqtEdmDSGrJeqlHE8G821IPe+ic770RWm4n&#10;PHh6/zMvvev+E7ssCjpxeNYjC5DMmIXGEltqFOcqSixCTAREZCRCCi6pMSWcoFXZ3GlwiVzoASbF&#10;w0UzqEikxreZiGbwQBJ9/HZnbvzYygz1TO33H5CWV/QQHAgI22P1/anRndH6Uim71ape3lhiykQp&#10;WY5464lgt5ZfbFcmiqlS2LM4WsZbwAAtqKMoqMAJQiEsqBAHzdAg4GyO1wkmxBYu0RU1UqMlOkWT&#10;hDIaKEEenJUbMICBTbREfECBHQJIQvlmKocTyo3j20/duMAxBtKYD9vBBlKjNNSClhSfcRiv7q49&#10;eeUsSiby7HfHTy93wQxFejAWBr24uXRubZ4GHNZCbupnb1z88NufeNvlMwReONntvcQYboGn/GFg&#10;FP4psAerzIV/ClIDAwkmUkB+dGZMRGOKxGE6KcBQOCYJNtpMBID2SrNEjbcUPOQPLniG/zMrs2dX&#10;OZgpL2GGW/QJdfiEKxigE10xHd+TRz24BOHtk3swgCwA0wNOgK/urmyOV9lS2bnY7zjjsU/JVn5y&#10;sSP/jMWORie7G3sfl1ABAwoEFTzAIbXYiyGUAMOoC3HohOGs01T02uBENhpxADAw8cTCFCsI3uiH&#10;NwRnlAZDaExQwWfEMIJQtEEIz3K/ARiQ1CNe/AG7s35Zmyx8+dmagCwLmcWOY+ASeAJLhnBErCDQ&#10;sSgkLlFoSM6PJzOLZY4b40JAkhyOkSBFHaR/pIKFgLmZdNFYaGZIj0+uTp5cn17plJbHy4ujxUnS&#10;knKKMyqLpVNIUqpx39pk49zO8vJ4laEHL5548NwxSIymg8vtovJytrTyfyQsvbLfgYw4w7W99bff&#10;vPTKM4/RibyYFZ2wUhCZBrX4zIWNRQyK9rAvc9EGOkeBaFI8Cs0DPJVTXvhMBoKJyetuHqydW5vB&#10;rORRZFkkUWRKZDsk4SRL9FC/49aVDzz1CGygeUxw/egGywc2YAYTkEVQ47r04Mzn1hcqve/To2S0&#10;SuBC4URgVigWQe2YAH0SkYgz7NTU7FnvfvTW9z7/2geefYzN69LuKo0nrp4FGDzsI+gHI3KGIqpg&#10;GnYrauIYRsFq2BEzQYgTDQucHomQREIAWP6QwA2AZ7OgE3io088sLolXFBpEDGjBANojLIhDIi/O&#10;SQ/LDW3jbNTogU7aiufXlG8zIynYwAyH8AxC2iCkDV0KIkhgpJO19sz1C+964DouTW4m0Q8FireD&#10;nG0CBmhjMuIwIQ5x5JiGaMIw8oIKPeDD8HxmfZ54zl6G99KP56NnTCDMoElq+S4DOqEtqrsTpdEP&#10;kCAHAw16WC+0sRRt+EdAcDIRNmgjHYRoAEBBwyR429NtYGAMcoJWHEAWDhq4Y1D2HXiGBzqZSwPb&#10;UUALMEzCPDkDMMALBni48zum4GEuYMBAiCJCCSQNChwCidchnewF0EIuevBJ4BGffnDSABJsAAhO&#10;AKSN3z576zJT4ArM0AUYb6HACTqnBzFRJuQgobhB71k6nOfy9gorhUVBcH747DGsSUjE+nIrlGhM&#10;e6aYwoWYC5OiNDjE0GgV/LBHJ7LQFnftVlIXNxfkf47fdvnEM9fPsIo5/N5/YpPjVVjfz5niwdM7&#10;HJ049LF+R1O++aqSusiKo4iXEhIRGbRYmU44RyH0QJeF/MCpo0QP2V8IRzRYDoQjcU7CCJ4PGKP0&#10;iCAsB4nARAMCMg4MPA2my6rBz4laXNIPBgCYS5spjIIEzAAABjkKbSUlSIbki/vwiZ7hkEJDdI7P&#10;IAs59sWdFTkl4Tb0EHDIBC5sLyMOq55lgoC0Ua94tTgzayegH0IhoKIfKlgTJdODZsSvUL4kz1gf&#10;zFiBS2g9dvk0jnH/6aP78xPMRcMwxlxQiR1pSJtOuBWiXIoITIEECGnDCcgxEFTogSukgBkIgZYG&#10;0uGBYiAmwhIIQQWfKaeRWWQ+sMEltMSUTMSRZL3QCX6hiKfBldidAh6w0UM/bgA8nSKpMIwgeL4g&#10;pEERSdEqMFCkB4ZByHRqgjMYGAKhiAMSClPoEc4BE0FQZtJhQBAA6Bf8TBG1A0YnpJkICfSAjEBi&#10;I+EcAClMESlAqCzAXoRnCkViJsDCFUNiSi4Z4lLIoTTCF+fWFx+7f3WinvHbimGX8gri3hlBOeH2&#10;XlrDZjcWC0ymIp1YsOZ1VJ3Wus95MNlqh9xp80g3G759sP6Bx2+9/q4nPvfeZ7716vv+7a++9c8/&#10;/Mo3PvrC5973xBsfeOaL73/qiy89/six7ntu7Lz+zLVvfvCJn3/h5X/69qvUf/aBx9989fm//dqH&#10;vv3K068+eeEL77r9xnse+NK7H/zh6y/+4w+++PJTN47N1xfrscmcv+jTF7z68bT39PLkreMbFzbm&#10;RxN+MqKcy8yCqoWcM6VYPap8xayTJ8Cmz+8unVibDZhVCZ817rNToj4HJeZ3JoLudMibdFmzHmvB&#10;ywnCnvc4aFPnvLZKkCjnq0eUdwSmHZaE8i5o5V91OabVIoGs255x2Qo+l9wGLvqVV0OnHJak3Syd&#10;OY+DY1015o/ZDXGXUR72led9ixF3NeGXm6m5oKMQdpVjXrn7S1tiOGrHfLiT7Av0sChwFRr4A/10&#10;ilPFek/6sljwSckNxHnoxBnARgM3A494BaP4MMBMkVl4Hc6DA+MnIKQT5DAAfMJlLPSYzAbswioF&#10;ERJuE7LAP5cpr0V5l7XblO49ATxRTiEdo1GHnlpGgxa1WzcwXkw8dv3cR1589tLBhs84rDv8x+mg&#10;w+8wuW0ml9X4h8VpMchbOY2aYfl9fvjIvQOH7ho69JaRe/7YNHCvT69KOU3lgKuTCM3nUxuV3Dp1&#10;JrYSC875HFN246he1RwZKA/3ZVSHUprDWW1fSdtf1Q+OGlVyP3jeae7aDBNmbdswUlL15YbvrZtG&#10;un7bXiK0FwnsBDwbdvOydnBp8N6d4b7T6v5nI55X8tHPtwpvNLOfz0c/m/R9IeH5Yjr4vcn6D5cm&#10;fraz+OuTm785t/t3F4/+/eV95e7v9eM0/vb8zt+c2vjl/vJfb0y/OT/2vanqF6rxj6bcLwTMT/kM&#10;9/sM1yO2h1v5d2zPv3Tl9HvvvzxbzVlGlG8hD/T36XSGQ4cOqZWX8Pb/4Q1gq3rEZdCl/F7lHrDX&#10;Q8l4lJJ2u1Med8hhkyeAKSG7OeF1KjeA48Es7h1wckQ9v7tyfmuJMFIK2GqR37+Jk4LpcRiciiBD&#10;8MQrCDjkqDgDPkY8ZFvBSYgY+CGXeAvehTsRo4ghIGS/vuNFoAIJ0xkFDPz0EHYAoJ8EQ34aghzb&#10;FkM4G6MCAEVxVAoNLukUb+eMDyoSD/IoiMIJBe+lU5iRaA8zwFAIm3QKdeAV9jKhelT5YqDye37K&#10;1c4qd8jw5PXp9ubcdDtfjDr8cXc86U0nvLlirNYqtFuFRjPfaOTq9Wytmq6Vk5VSvJoO5LKhUsqf&#10;D9kTfls86snGvAUCYTxczKSqhVyTOuhPOWxBi0l5MtFm8VPrtQ71iGVkyDQ8aKSmGPR2q8ntdYVj&#10;4Uw+U62W2o3qeKs+USuPthuTneZ0szxWztZLmVqt0GpURwO+sNvttVldJpPFaDSbzVabzeFwuOx2&#10;J5d37grzp3wM+MgAXqRRG0aGtUODGsrwkFatMmnU5sF+/fCgWat2mo1+lz0R9OXjkWoqUeu9F3pu&#10;fHSBMtaebTdnGrXJWqWTjJd8nrheZxsc0A70a0aGQWvWaozK23BHBuUrqPiqavAIZWSgb7ifxoB2&#10;ZNio1ViNBpfN6ne7gp5AKlJKRhrpZKdYXm5Nnphaudbdfmhu59H5vUfnth+cXb82v3JumZg9f3Rj&#10;bnOzu7wxObk1ObbeUZ4InyrGsdpCM7U+UXji2rHjy2MzteRCu7ROjtSuTVeKlEXSsH//72c2NfyE&#10;Nv5AG69jp8MN8JA7LkGKCyQpzcmVLinTud4n7bjEVQBmLUjCDAzL4dzm/O6U8uqvKzuLp5YmyDzZ&#10;hshFSTtXmrndqfqN/dVnb5x94tJxzpXbE9WdydqN/c23XT7z5JWzJMMHsx05lrKZ7nfHOa5yyXl/&#10;rV3h8tTSzInF6fmq8rFOdpnlVm1nurPXnTy+OHt+c3V1tHF0dmp/bnqhXm733hQ4XczONYrjtXQ+&#10;6c7EHBOtzO7q5P7GzOpMY6aVa2QC3Wa2kfKXIs7FZn5vlpzt5He++JE//9Yn/p//609+97vf/u6/&#10;/91//y+//N1/+9v/7T/8xV9/69WXn7n+oeduvPHKs194/xMfferG91594Z++9/m/+vwH/shsMhgN&#10;OpNOa9Sqeh+41TktRg+RJeCNB1zJgDsVVP7HpBDzltjVEsGAk/Cts6iG9f19hr4+S/+Qe1jn1xi8&#10;Kl1QZwibzSGr3mMaseoPmzR36TVvNRruMejuNegOG/VHLEaVw2rwOOx+t8dpcVj0Zp1Kjc/qVEMW&#10;o8btMCsf67UZnAa1TTtsVg1ojtwzcuitppF+v81o1Qxxqe67m4bbpAVAP3hY6em/Rzt4yKQecJm1&#10;AaeZ/cZhVHNp049YdcNmzaBR1W8YOUJRGuohg2YED3ZYjOV8plbKB70us17DJS5O/3D/YWraevUw&#10;XCmf/h06Aiq3RWc3qDQD97JFQQ7MkEA/qbCXNj1OkwbOLdohh37Yqu7T9b/VNHxvKmAfr6RRnUV1&#10;GJ2EHHrSFDZF6ojLGLTrAjYt7ajbFHYa4l5LNuzKRdxJv41L+v1Wjds4DAwTadNgVipgoyR8lpjH&#10;lA7ay0l/LROi5nKynm0X4wGbxmMaDjl0Ubfyn1nL4+WJAoc6dyVMok8CZEq7DNS0CbgEXxICsgdy&#10;C3KFXjqi3J0th22lkLWV8nariZlKvJ32ZTz6etzVTHrk3i2d2zP1S3uLbDYcKYnRJOsJu56ATnbC&#10;omIFEqzBT0NCdi+/8Sts9JBXInYQNhJueSCYkA3mnM+YduuSTk3CoabQYBkT+imgkswGQhRhGHJs&#10;LfRLAgSMgFFoSJaDgCBhW2LBswOxY8EJbTa56RLnDeV5U3nMFDHhDRlna8mxbACu5JIhesg46WG/&#10;QRwQimiQQN47CEVMatrQAnkz6pEbad3e85QTvcdDp3uPkM723i3ciDhrIXsr5qZ/rhK7dnTxwub0&#10;7nRlphhqxZ3thIuJy43s+mh5rqycJAsea9FrIxuezMSnC6mxVKSd4uSm3OCvhDns+UfTkYl8opkI&#10;ThVTy8oLNqtztfwkR9O8sgEfnRtb65TkqWvkWh7Nn9+ee9v1U1gEzdODWTE6PkOt3AbuvZ0459I3&#10;oy74pyAL/HAy5wTO6N50g0z92t7yxlhpTPmunp9YKT+kIhHSye1Y5L1zi5RODvBAtpPehE0VMg34&#10;dIf9+r64XQUbKBzlYxR4o+AeeEU16kD5Wa9BnsQFIXU97GjHPYs15YuzJxc7d26pQpdRGKYASeeJ&#10;hXHlfmRE+Rgw4jBKG0i5Hw/n8AYAlqIHbLSxEfEdhkGCvPvdFlsCJOROLe3L2wvH55UPBjBdtgrg&#10;wQkJtET/pa15dovn7jt/++TWwWybWZBm+vn17tPXTqM0FAVyevAEGKBGnGrQRg0DMMaWA0Imwi1g&#10;66NF0CIdIkNRHi+GZ/TAKHSV7ysnf/+f4JLD4fysEVY6nSwB+eEJj2VBkTydWp3Br0ALtpsHaw+c&#10;2mZjQwNwAk65lS4Wp4YlhhCEBv0w/9iFg/c9dvP60RWoI0jRa0LbaIPC7kg9kQvBj2Sc8ANdWJLE&#10;jk2XKCE/UbF2KGzJXG51GuyjR2dQrHIDuNt7BIqjqfzOslDNsb+uNEvKryeJIEMTGYxYkb2Wfbfd&#10;uzU11nscIW7WUG9PNAGr9m4MLPf+IWu+94KOvNsCpNzAkPsc9E/2blApP1317gFP5uJbE0qWCWMw&#10;fGJ55rHLp2+e2CGGsMaRhWhAgyxE7tCQQzAXbuEEzLBKu9Z7wA5OEOr2yb3rRzfol9+G9mc7mx3l&#10;hXsUkJCXYDhiqShKLEhBe+gKpcHJpd3VJ66evXF8m1GCDxNRnfyOIAXLMkQ+BD+n1+bIey7urJD6&#10;kAkBL2dIsm0KVIQQAY0haqhLKIOZM+vzJPFQREBqIBFWflAAP4VOcBIGmUKWzyWjMA8SLsEmeRWE&#10;aKNAWCJlXxtrTubTjVioGQ+PpeOtRETetaW8nyAdn8il5AYw2Q85ENGMwPXQ+eNX9zfgU9iWOA9X&#10;lDvHD3qgTg+0UAIw1HSKQmBJ+AeJtBlC5HY20imkJ8rZTinTysZryXA1EaJU4sFGOprxO2mPFVLl&#10;WICeyUpuWvnpWXFa9MM6giLkYAkq8MAehPh0QggYlAChhM2EdMgyVchQSP5oIzUNCmkfCqmG/Vm3&#10;naRwoYGn9Z5S7f0OywYn1oQKnTRYI6J8+akIMGlDC+dBw9ClE37kiIVRGMJAMMaehewHC5NwDjYw&#10;Y0rmghMYpqBMLgFmlDZuwHSWDItitpRmx2HdXdtbXx+t4swsxs3xOkuVhvzgS4PFS77LUqWfUVYl&#10;8Hg703F+RoEBGwAUViXra7mppO9iHVlWSEQNdVYTbfn9Am0g0R1zU4v4kgkwHdHoQSLRP5C0Mc18&#10;q7g0Vpksp6px5bt0yL42Wu1k2MKKrMqVWuHC6vzB5OhUMrJUytJeH6vN15VTBHpAMxSQQB1OoEI4&#10;JbWgBwfgwAw25CVSsd4lWBFDWNdcIjXiIzIBAUJEFWW9d8cRX4AlSqAWCto4uzonoYk4hrpktNv7&#10;cPJ9J3ff+eB1Fv7ZjYW3XTvHJcKiAcRBZExGoQctoauMw4jOn7l+gfgDLfmBHsZAjvkgRC2MSazj&#10;APPykw9//uUXP/j0ow+e3gcYfgiGhE0YJkxJ2EQcxMRkFNgDG0OgxRkgBDbQMotLFMJEoUgNGITo&#10;AQacoivYwGGQ9Nza/N70KFIDCQkuwQYqqKAB5jIETiAl4ON40inHKiAbvdeSA4O/gRw8FAFgCkiE&#10;MRF2uQFdLxsT2xz7NRsfeyt7WSVgpc2exQYneRo5A4WtFsygRWTBCRWwIQ4cghlaYIZzCowhVMQw&#10;krLpcy4zl0CKouCfIcTHHKBiCp6AnllT9d4n4aGCaGiGhQNmelCRKBYS+I90jqXCuK5YHOtjdLYG&#10;ljwOj7tKKKBmiPhGOGJ1sK65xI2BFGcmDtDJEG0CsoQp4FkyGxO1Ti7CIZzkkPy8EDCTALcywSvH&#10;1lfHyltTjd3ZJjn/I5cOTq1NKf9EmI/O1guEyk4h2c5EM17bRDG12mmUI17OAnjsIxdPslJgiZWy&#10;Pl5ZbilPpWMIrCYxBCU8cu44HkhOi4B4GupCJ2gGGPZojA4YmkTD6AeDMp2GGIJOdIuiME3POtWZ&#10;QlyyFLIjshoyKMmsSJMkIcTiJHUUkrpeOhd6/va19z56PyZAyWdWZk8sTEECM8EhnEgbcygBbX5S&#10;eXt8oyAbooRQLglWbIXy5jr6UTgaZg9iB0S9mAk9s4NHLRr6sVHErAaG7ZX1S0E50sBkLGGCDGuZ&#10;mE8oY67ss9ASzDRks8biDGFT+Y1D2GAKc7Es1oQQmwIMMIVLqACPLIRrtI04T10998KDN86vLyCp&#10;+BsuCgDqZVXiqyQ/tbCysYIQiniO8EAbuuDnkiFEk4gEA5jv6u4aeQ7Y8HPsiOfL2pF1RCcw2JpL&#10;5UOzGSWJQiIJrehHojcIifPgR3WkMfLUIAxIYEd2amAoNFAdDnxHRcDgcmImWJXcCcy0AQC/TKET&#10;hCicWizFXBAynVF6ZHWAB0nRKhiABAYkoAKSUZAATz+jNFAyE2EV6wMAA9Twdsem7OloiZ0aYHYu&#10;BBc+0aewdKfGrAgOGNwiDoW22IJRhBVxGGUuMoJEWKUNDGLSZhYNeICQqIgh8MhEIGEYGEbRNsiR&#10;DnghcWxxCgCAmYg4NPBPzMeOgHHJYy9uLuFFhKyHzhycXJxmLbOIsDX2xaNYqtOF5InFaXFINABR&#10;BIcE7konbFPEFsgCFc7jK82CHNM4W3Gmk+MPC5lDE6cnjh4PndmlzeJlXXfLcXlDD/gpYiOExXAi&#10;OPKCH82gCpGayIyrl/2OpFUHw6eXu7giDg/PFCIA/OOZ1EiK68rNWvyWTgqQiE9MIG6wRogV9ODk&#10;TJRNAQ3g6hK0QQgtZkECJKI61EIRJCwu5YPoPbWjAbERviTGJeGhBx/D+TEEuiKW3j6z/66Hb37x&#10;wy995eMf4CCALxHYyZBpIDh4cB7kFcdDIWAAlXQCgwZEXfghQ5BmlB6UI9PRGw16aIOZgIax7ozi&#10;YHgFneIMrB2YFJ7xH/xZfgKCLhhADhikaWB9XEjkIihhcREThPIsL2sf9hAWMZkLTuZiOwwKz2AQ&#10;jxUqoitqoUvNEIUGhOCK3Q02mCXiwA/TRclghi6dMEYnYFCnDTkKjMEDzIjqaIANEkIR0qgOKnTS&#10;hk/ZVUEoU4RPCFGAR8mMspARE8ZQDqhkFGEFHtIgpMASyIke4rqM0ikIKfQDCSH6YYaCZoQ3iphA&#10;dA4MpGkLGG2xEWp/9NKpvYWJfFD5xQxI2ENROGHObWFdKP/EGXBNpiIz2fhUOjqdis7lkq2gawJa&#10;XmvaotmdqH76Pc/85Kuvf+9TH/zo2x/888+88qtvf+anX3/th1/40BuvPPv59z/5w8+89Ouvf+wz&#10;b79xfalx0Io+d3bth68+/5uvfuwvX3/xi88/8JuvffQvP/me15+++s33P/nTz770o1dfePPVd/3i&#10;ax/7wWdf+tLLT3/02fvedevkY2fX7z9YvLW/8KWXn/vah1/43HufefmxGy/cuvj0pRPHZ1oFl74c&#10;MCVsw+2ke7IYUr7UlnBPV1P53vOptUx4opYdq2RLyVAq6MqEPcVEcCyXrsVDRb8353dVQsoLnwo+&#10;T8JpoV0MeUsBXz7gpofRvNed9yovRywFPJzawkZt0m7m7MbpjCNqzuNIO60phyXjstEAgNG0xxp3&#10;GBNuU6r3wue4S2mnfdZc0EEj5jRE7LqoQ/+HAFiNhSBrBxeixjGwnRgXQ2M4+jEZzoBLMEpbDI1z&#10;shhlMxJ/YwrYMKI4PG0KJGjHep9uxe5MxPFwA8od6hQwFMMujkVy0xe25TlguR8Mz/SXoh65xSvM&#10;B8yqZiasPMfcexc0YAIZsmqY6DMOg2drdmxvcbKeCjKrEPOGXeaA06z8qm/SOIxqt0XHZdhjo0FR&#10;XhCtHTKq+vXDfdrBQ6ojd4/c8xbN4buNRw5ZBo+41MMRky7vcbRCvsVidq2U2ywXdir5rUJmNR1d&#10;iPimgq6keTBsPBLUHQqo7g4P351QHcpr+yv6oVGrrqYfLmsGqobhkmGoaBga91q2ctHj6dj5bOJC&#10;On4i4N4xabZUR44OHz41fO9Ddv0LYecny8mvjha+Vs++kY+8kQ1+uRD9Si3zranaX653/+bExj9e&#10;3P/n6yf/7f5z//ODF357/9l/unbi787v/fr01i8OVv96a/b7c6N/NlH5XCXx0Yz/hYj1Ma/hpsdw&#10;Lep8ZKz43M782w7W33bueDsVRrqBQ3cP9PcZDKb+/n7VyIBWNSDvKFUP9lEbRwYtmpEEXurzJKm9&#10;yn1fitwAjnlcylcvjXqHTuM16WJueykebOYSKbcl4TRxzr12Yvuxy6dPLM90suFaxEVUJKzhVJge&#10;i+MDEuLwLnwAZ+ASryM1xesIU3gOQYMeIHEewIhg7B2A4Xi0aUhUl42JMIIfiuPhjZAjfDHKFPCw&#10;WRBzDhYm8WT6mUswpM0sLik0uKSTPISQCHWJq4JWojpcMcQawZPphCuWA1NgAEL0MARLsEq7W042&#10;Yh75Sb+e9IzlQ7ON7HgxsThWXZ4cqyQSHoPFY3D5TAG3IRhyJUOuaDQQT0fzpUytWR4bb8xMteam&#10;24uz4ytz42uTjYVqplOMNin5cDPuKzqtYb83EYvkE7EidTScS8ZLuUyddjiY8biiVrPvzm1gik5t&#10;MWrMZp3VbnJ67L6wL5oIpzLxXKs6SmmUW7Vio5yr1kvN6fHuyuJGMpaNx9KxaDoaSUbCiXAoHgrG&#10;KDT8vrDXE6J43EGb1T0yrLv3nn61ykBjcEB9pE91+NCwUu5V9R1SDw2YKMODFtWwTadxmQw+mzni&#10;sEX83hR8wnM+26iWxxu1yVZjutXoTk+u1qtT8WjZaY8CbNB5jHqvyeA26PR6nUqnHdaoB9WqgZHh&#10;I8NDfZTBwXuGhu4dHj6kUvVptcrnTa1WrdNqSgQTUUj4c4l4s1hbHp09M7N538LRR2Z3Hp7demBu&#10;/b655Suz86fmZ48tdvdXupt780tbk53lVm2Z09xEbW+udXS+uTfXuHx0Ya1T4CiKY+zPT/Z+NlSe&#10;ZAMMJ8Tud/ZrLsmOcAYK6aXkJ7RxG/rxHFxRtmmAcTkuGaVHGrvdMWYBSdmcrF/cVH7V52C4OV7e&#10;7r2llTyTbPPS1jz9lMvbC9f2luV2A2Wl96rIc2vzNw+2zq7OkQSS9ZETkgEyRHpMqkxufGN/kyT5&#10;wTMH0wU4JyEhhbD2Hibh5Nhc7zTOrC9sTrY6uXgzEZzjLEYu3Wl0ioluOz/byS9MleYni5ON5Hg1&#10;tjZdPbs7vzxePL3ZXR7Np1zapFODt7/46PX/97/96nf/529/9//5u//+n3/6r3/3ze986f2vvHDz&#10;4y8+8O1Pv/u3f/WVv/ji+3/wqfd+5l23HzjafeTY7Otvv/W1l9/2Rw6HzmpVmwz9WvW96pG7Nap7&#10;dKp7DJpDIY/O71R7bYM++1DQMRR2jVCCjhGL5rBZddg83EeAtg4M2AcGHP2DziODAZU2oFH7tSNu&#10;bb9dfa9Vc7fdcI/TcshivMdkvNtkvNdkOGw1Dzrtaq/L6PdYnTajSa9SDR0aPHLX8MBdOs0hs3HA&#10;ZhqKeK0uo8YwhDvfNXLorVbNUCkZWe1OlFNRv82oGzikOXIPoxTj8BGLepCdg/3Dph/xO0xRn4Ot&#10;hU3FMHLEpB6QfUU3dFhg2GmUu8IGjXqo3+eyT461Ou2G227Rjgx6HHQr/+mgGjzCqE41ZNSq6FGe&#10;KtYOxQOuZilDoWHWDKr7lbvOVt2wz26kQAhy8vlel1GVcJsjVp1HOxgwqpqp8Mp4fTyfoO3TD9NP&#10;xqC8MyTokroY8ST9trjXEnEZKVG3SW4Gy71er1nlMY30bvra00FHLuKupILZsDMVsMU8pojLkPBZ&#10;uMxH3ZRqOjjdzI+Vk+1ifGNubGdpknY2aK2nXDmfLukcKQaNjYSzHneUw5Zy2Ba1DifsWvYA4ikB&#10;l+iJX7KiKmEneVWu9x3cSsRejQJvox0yDdRiTFfeBTfRewV03m8qhZR/S2erkCRD/ltNdg4wE8pJ&#10;MWUXIcoTpgt+a95nYSIIKcWghaIg6d1sbiY90MKhY7YRasAYZSeQTQUMks6yzYCQBqTZdSBNgxop&#10;WO3AQ5Hdjs0AGNmZaDMdABogIXwQDgCeLCgP9bJ4WEhb04SrvNz3hRNq5XZv2tetJtY6JQoNmASz&#10;4IcimGmAEH5ogB8FCrcgZxMtBe3TReVxk5VmbrGWltMsl+ujRbmbONV7blJu4M2W4kuN1Knl8ZNL&#10;o5udwnjaU/KTnVvl/vFYkhO18gNovfegFVGmk4o2Y6SMnNhJ+jkLcbgKcTlVTM2UM1xOFpKES+LI&#10;6lhtqUW8KxH1ltvFpXZOylw9tdDMHF/u3H9mG1Wjh8euHH/x8Rv7C6PT5djGZGV1vDie+f39RYIg&#10;x2953THtozPNdhxO3OfWZt55/8Unr5xUvsnUk/SJS8c/+eLT73vsJuESAOARbaL3Odul3ldvUYXc&#10;REza1VmvAXMHjf04JC6B5kX5hP6j8+3d2SY6xxsxxHguCEA96qz2PqWMJlGgPA0M3YPep3NBK/eA&#10;5cc+1AvpblF5ihoGJrMhYrpYgX5qYMAGAHjkbitt6Yc9+S0Y/cMz8mI1MNCD7ZDx+tEV6Ipc4Adg&#10;rV0AAF2BATAuQbvX+wwwhenoDfiru0svPHjl8YvH4BkMIIdzGFN+0ehRBIxZO71P/I733jgt98sB&#10;ZpSGwDMKWpAgS8qmLvstW5PKsw5yisAnacgqwEVZNXis5P10cgQFYDwbnshFYBgRwINcMAkJmBSi&#10;6BmLy81y7PvIuaMMoTFowcyN/dWnrp5iO4QfAICUO+gUGEOfy60cnLCzbk212I9lAVJDnfUoHFJo&#10;sx7Z6dmJW73fhdlB5SeVo71PLOz2Xs68WMO+yp2V5d6HRUcTQRqddIQt9uLm0unl7lq7wtyZgvKi&#10;TupayM3Ey9srLJaSz85+fDDbkR9rwAMkBQzMol7vPek19e/PEAMMuRl28dEKjJFSSJbAKZo2AQTm&#10;KSx20mJgOJhRlLSDWb0bOTBMQkANNvkltBJwcsamVIMu4R9hsU7SYcA6p9fmzm8tgZmogr3QCcgJ&#10;NVgNEpAmqlBzCSEoMoVYh7np3O/9gzy6pdCJth+5ePKj73r6Sx/504+98Mxzt6+CHGxEYDBTQwLm&#10;CVZiBaZgFNpCSHImkFCwi5gJAHiTXBwkEnIFIZ1kUQDDoYRr4gxTyPuhKzGZ0Ys7K5Rs7ytKs5XC&#10;XLVIPsfRmtKIheQh4NFUbKaUY2gyn6Y9qrzfL3l5b+3c5iJ4cBshKj9Nwi08g5we1EgRx6ZGGzAG&#10;D9QoShqIICajIftCLeFfaFXnWpWpar6dS1DkOeBKPFhPRUJWfcRuzAXdaZ+jGPGN5pMN5b8oKmCD&#10;NFaANAsKliAHJ/SLY6Ac8XO2v4LPhXSIg1Dyxd/x3jv56fFphl3D/TmPQ35lYIjMr/e/O8r/usIw&#10;aNE/asT3JFvF7ugBPaNzCuRkIcMPJ6LNySadCAgz7EeM0gmfEhOYiBVwYFQHZpQm5y6m4wlIIXIx&#10;Ci3wUCt5c+9NvywQvBc3vrCxyAIc633Ck36W3njvK3d3fuKkhzYwLCtJf1l9LAGAWY/sXMrvniE3&#10;NZ3thPJNNWSEKKJJmg7b8ANvp1ZnERwBYQyhkAKuaCMabRYL7kQPihI9AEPBKMiCXSTWlaOeZjrU&#10;yoRHc1GosFK2JppTve+Cw9JqvdhJhJZK2SfOnnjbuZOz+eRSPbc9VTuYH18br4xnODYrb2mDSbSE&#10;TTl5ghb2YIzTr6x3JF3tvU+S0EGRH3mRWs4GElUYXerd/xC6tNEhQYk4gK7OrMxe3V0DjIgkCqQB&#10;2vG08nYsTHb92NbJlS78Y0SMCydwBRuoC0Vx2kdXNGCy07u5QuyCutx0EeVTwwxRDrQEJQV5j8lX&#10;nnns5Scf5vTCJTGKgHlqaYaJsCpRFJtiLGouQQtjNBBTpoOZwiVz6QEeQhAFg1gfeHpocAo61nsH&#10;tYRcBCc8yodXAYYl2o9fPEUnDOxNjwIm+oQoKqIBXWhxSRESzAWSIncBqYnwgpY06Y4JgId/6mNz&#10;42W/jQ1OEhJSBXY9CgkJm6DsxWx87GVsYWxqtJklmKGIEUEIY1gKtNCiE6nhik5qRqkRGXL0wBhT&#10;0AmyY3dUxCiyi6EBEAWiFhyARQStlx5/4LELJ5kCZrEg2kN2TECZyCr/UK94XW+ZSwC/syLwDfxB&#10;Fi8eCwD+wHJgiJWF89DJFBYLy1xqOinMYqhXUsqnfHvv+CHdmqtlxkgDcuHt2fbKaEnJFgrhq0eX&#10;n7v/AmlqPWJrJZQHC6os6pxya4qcs8dGjgDIeoQorMIPhGDm+OLE+564H6WhT5QgRkF7Pbso3z9G&#10;ajRDiGj0XunBJVpCReLAynbZe3UqMAAwJC6BosDAJTDro/htksRJ/oePTAkTkymRikjOiUFJUegn&#10;T6NNulX2O47PT8pT8mAGCRSxlNz7wUuhToE6RMdSykZGmEU0FCghGg1QEP/WqT2CWMSsRv9EXRYp&#10;sl/YXkYnaAMANno2KdYpBcNdObqOWhhFP2AAmFrCHQXbQYJOUEnuAVFMzNZA6GaUWRCiUwDgCjvS&#10;D1cAgJ+55CrQwuhMJ/QBudP7Pzl0yyp75/1XWf5PXzt/bm0eHeKuEhnEddHJqeUu8UdoUSMs/CMI&#10;bTjHYWCeHYQdCgBG6Z/uRQB8lfiGA7NCMdD2RJPtA5tCGg0zyhZA9Cv5lddaiLzsenfwg5x+ekTP&#10;QlGc6g8hkZQehigwgPjwQxt5URQ9zAWYBtqgQT/w2IUaEtQonBMrDWIsUqAfkAgqNIYCBQMbSspp&#10;FAbADwbwP33z4g++9CkiM6hAAiTcwhLAwLBNUIMESHgWEWCABj0QAhXnZZBjO7kEAP7RKg3AMC4s&#10;3eGHAglQIQtDIpSgBaEsedoA0KDGByBHA25pwBgNOoUZGtSQgweYhAEUjjZIiuBf1IU4cAU8c7mE&#10;AWaxZbM6WHrEZHxGjqKEx2t76+TqxCv6cQAWDiuarZbMDSrQokCIRLEXZ5T/aRNhIc1WfnxpGuna&#10;qcAUR/KkjxBN+JVjBcuWJcyhiQXLeYQozcEHACWMVxJo/uzGAlYAoV83CLegYkMEOR6C90IXzsUK&#10;9LD145CIgH+SzHBwYC2wWUgAkVAjG41sLix8BGRU4gBDyMVcaqZzuEAVxBDZGpCaGjCJ2Myl0OCS&#10;BlOIMGCTWEd/Jaj4lfg81kH5+BiXtOEWJ+cSzTOK5ulERlY0virvM2Rpk2FSxEPEpSloEnnRLT0S&#10;mjAobXQCGDXI8U/xEHFLpgBzZzFCSzihE1TMRatYCkJ4GusCJEwUcgBjBdgAJ7PwH2pYpQAjTgsq&#10;BAEPDoAbMIUGViOFe/DcsZsndkAOJBgQ8P1PP/LJ973z+YduQAglEGEYRRwmSgyk/w9pgRw2QI4g&#10;cChvlqIHAQnITEcuEZ+afriSNhyCDZ3QYKuCNAV+Hr9yBlTAID6sokOYRwo0SQNguMK1aIg+uQQe&#10;YGrAIAcJOIFbGYIWeFARCeQdbHJ/Dgy0EYRZYGAWlwglAkJCGEYDjNKDk9BJD0how0baZWJnoQ0k&#10;zDAdtPRgFDE9FIFhFLXQE+29qUg8RLFd71X87G4sitGoXwpZcTeXWKrkYvqhuUJiZ7zWCrsDI4fz&#10;Tt3x2fbTV46/9+Err7/7ia986F3feu2933n9pS9/6B3f/dT7/tNPv/mP3/70Tz790mtvu/bs6ZWX&#10;b5360asv/PM3P/X3X/v4X73+0i8+/4Efv/be73/4ub/4xHve/Njz3/vQO3702ru//+rzP33jA7/5&#10;1mt/981P/PKrH/nrL3zw+59499c+8OyPPv3+X331k//8vS/99gdf+e0PvvYP3/7ijz71ypfe93YS&#10;j4lcoBFzTBfD0+UYCQmllQk2Uv7lTu3M9tLZneW1qeZoPlZOBqrp0PpUp1srN5KxaixMTckHvDG7&#10;pRjyU0rhQDkSrERDNHJ+T8qtnMU4sqUclohJF7MYaHM+LQU8ea+ToXLQK4//ytPASZc5H1DenCwv&#10;fJZbp/neu5Rpp33WRO9R2kzvM8AURvFVLIVpxJTiEjTiNh0WZ3GRYOAJmBXvxdC0gcFkNFj1N45v&#10;A+NRH8F5gMHQErRlFQBP+gFyesCGxfFn9n2cSuABBlJOMZh+LB/jCAy3f3gDmALzAbOKRj0VlC8c&#10;V3tf/PUahlJeC53yYWDaIasGAStxn8ylJ+rQM72di9IZsGmDDuOdG8A2/YjDqKYtv9J7rHqXWWvR&#10;DsnzWnaDyqIetKpHrKph09CAtu+Q6t67dYfuNg/0OVUDWZet4ndNJJT/091uVA7G6sfGW0c7jY3p&#10;2sJYtlMKlcOWlH0kojkUHnhruO9PEoN3B+/6H8P3/E8F9ZGqWVUxq9ou43LMezwevJ5PPVgt3JeJ&#10;XQq4rnhsN1ym+x2GG/qhJ2yaD8S9bzSz3x6vfLOR/UY18WeN1OfLia91Sm+uTv3y2No/Xtz/7Y3T&#10;/+nBi//rY1f/40MX/8ONU3938eivTm/94tjGj7cWvjU7+sZY8ZOl2CsZ//MR+0Me3VWX/lrc9ch4&#10;+emt+Qe3Fq/vrKRd5qF7/mTg8D19fYd0Bv3QyLBqZEAz8vsvVFKUV5kODxhHBuNet9wAlueAk25X&#10;wuGIOezKpzCtJrtWbR4ZcmhHIk5rOREaLaZHs7FiyN1IBXfmxi/vrRGuZysp5X3IvU2W+CPhAgeg&#10;Taxj7yDmJOx6nIQ2EVV2GQCIGIRi4LkkSjBKbgkYlxSwsQFx+MWpcCGCGxNBJW7MLAqXFJwTSGI7&#10;zICTuARpGiQ8BH/ZceSAACQ1gZpOcXvxUhoMwYPQAidsgAcPBwzRZEcgNkqWyyIiRW8lfJxc5hvp&#10;YthWCFnnmrnN7uh8u7zYaZfjcbkB7DF47BqP1xpR3n1r9Xo9kWgonUlWCtlGJTdazY91R1cWJjYW&#10;JrZm2quzrfWVyb3VqaPznc1mdbpW6RRyzVSiHA3nYpE8jXy2kU5WkvESPUF/yuuOuRxhhy3osPp0&#10;IwbtoE6lfH1UpRnQGjVmuRMc9IQj/lgmnqsW6o1yq10bm52c31zbLRXrlHKpQV0sNPK5WjZTyaTL&#10;NAr5ejHfosjDxyaDe3jQODykHxzQ9h9R9x0eOXyv6tA9I1KOHNb1HWINUSvlyGH9QJ95sN+kGrZq&#10;1Tbmwp7PEw8FsrFIMR4t16vTo83FzujKaHO5mJskLjptaYspYDHZ5RlRvU6j1ajUqsGR4f7hob6h&#10;oXsHB+8ZGHgrZXDwrpGRuzWaPkQNOV0hu9dn9+O8kXij0LsHPL1xc3r91szG/XObt7urN6bnL0zP&#10;nJ6ZObnQ3V3vLq2Mjc03axud9um1uav7a1f2l89vd+cbyotgd7vtg4XO5mSLQ2W3XFxu1bocH3r/&#10;gyUZBS6E5+AAOAbOgxsQJMknyZxp04+nkQ2y8ZEJiGPjMHggnskQkA+cPbjv5C5BEoDVsfKZte5m&#10;762Ws72HsjhIyquel+qZKzuLNPa7LfpPLnYubc2fWpqQ4xKHqUfOHb+xv0lKzDGHDJMcj/ZWp0FW&#10;zOn+5sHWg6f3b53YvXJ048bxnbMbi8vtCrKsjHKcrynSKW/Ciyqvo3CZqxEvPUut8kwtm4s4iinX&#10;aDXaHc9NNVPNQnC0EJquJxfaucevn3rlHY88fd/Zg8UxNkGS4VOr49//0sv/8LMv/Zd//N4vf/DJ&#10;T7700NP37Tx8fvmRc4tf+8gzX/zTR/78tRd+/fWP/vgz7/vG+59448WHP//8/X9kMQ0Y9X06zb3q&#10;kbs0I2/Ra+62GQ45TH2JoD7sUfnt/ZSIcyDmHoq6BoOOIYvqkE094NKMeHXqgEYbVOuCw7rAkDpt&#10;sqWMlpjRENQNuzRHnNp73abDfsegxXjIbLjXqLsXzAbNIaP2sMUwYDUOWgxDenWfavDukYG3aIbv&#10;1qnu0Y7crR66S3lDsrrfMHSIYhrp81l1jXxic2GqnouHnCbj8GH6AbBqBig27SA1l3bdEDtNJuwp&#10;xAPyCuVc1Bf32b0WrVl1RDdwD4W5Zs2gQT1k1qniIV+7ViplkzajlpgrXws2aoZ1IwMUGlxSgHRb&#10;dKVkaG68PjtWowE/EHXoh2EG5NCFAadhRD7WG7QZ0h5rzmtLOowxqw5DztU4tqWxK515n50aAzOa&#10;cppoE7ITbnPCZ00F7JQ/vBOcDbuoQw590m+jnWFXjrjJaVIBW8Rl8FvVlJBDF/OYkn5rOmhv5qPV&#10;dLBdjJ/aWXrm4ev3XTi2Mt1cGMvXkrZqTN9MWacr/tl6ZKLoG8t6x3P+sjyGG1a+t09M7z3YpPyL&#10;qPKxrt4HwGoxZ95vSjo1NJZH8zvdxoWd+bVOqd57Wpc64VAXg0o6y1IkOlNLLkK+QiAm4wwZR9hg&#10;JMoTrBnNeTkkmOXOLtThoRKxy33lqVJ0LBvo5EPdqvJOZnrkDjGY2QbYY1jhrHy2EDJmOZoyBE7Z&#10;liiy/icLsVaS6OCux8iNULtCsRxycCmlmfBxzqQApnyWTHnvfGyhmVmfKMsNYIjmfEaUgJiLreze&#10;XOv4cmd7pj5TicMV0kmCJYU9CTbQIRkVGqBBQWR2LFgFf7ecnKsm52uphXp6sZFZbuXWx0ubExUK&#10;/a2EpxKy1SIOGqMp32iK2tOtRGbKbMb2ot9Yj9o72eBkPlwO2ttJ/3g6wg43wQGyqDz7W/Q5erft&#10;E5OFJG5GmSqmej/Gcf5HxjBDM2XlvgLGJdb0fu5X3rY9WYwgjjzTjKQ0xBxnN7u3Tm+hBC6Jv0vt&#10;XNFvhvnTq1PnN2fXxorNuLsato+l/eOZAHW3HN+fa1/eXbywNbfXbS41s8j16MWDDz770LseusIU&#10;RFa+8luMThUiAIMKDWxNVrenajOlGMhHM37xN1E45oA3GrgByhed4yTyiyQwhLmJXAjqYNvolHdn&#10;GugTtBCiEx3SDy2YrEedAKNk4CEqrD5wZmdnuo4+UTgw5aCVmjZz4Ue4xSIiI8JS0D9tcNIQ/Afz&#10;o8iLFJBoxFwCw3SQYEo6uQQeurRzHgNUmIXIMJCwqaAO56ujBcittPMwCZKCz0TNEKyeXJ64eXyd&#10;cm6jy0QgRQoKrMIh5qAGHiowc3S2xUSoowrWGguBJIkVx1GBFY0fUuRgiYuycNjqOGawcY5lwBlB&#10;KPBAhYKXotIbx9awI4wheDvpFamhcm1/5frBKgqEFlKLG4hLHFsYgyU4ZBadojEmshZYrTgeQUZW&#10;B6uYTtiDK5hhacMY2Rs9MMlxtBH1teKBZsw/X82dWu5e2Fw6mJvYnmwtNYq4/Ww5Qz+N0WSoHvF2&#10;MtH1sZo8SrtQywOz2q6sjVbpBJLp5zcW6T++MPXQ2WPH5ieZOJmLMwQMhaG5Sna5WQInDQo9XCpv&#10;rm5XVlplFAX/ZMAkE3AOw/AJwwQceCYWkYPKYkcoavDDg2A7t77w9PUL9x3foQ2tqXxC/uW/W0oL&#10;RTghwZWDOhkJWQhaItyBWRQCFQBoYFMJLEQb+BGK2BEwcmXasIHp4YfpzAKAHP3U6uwz910ixQEz&#10;MLANHqbgBshCoU2PSIE/MIsQKnQlqtMgzWIivnRypUuqdHFnBUIwTAESlvAxpose6EEEGmBGaeRh&#10;Ynp4Jt/ishkPT+bTs5UCNW259dst56m5bCejcgNYLlvKBwKVIy6y9/KzKiyB7fErZ+BH/JyCINQw&#10;TBCGNIwRljnuEqvllxF64Ee8jgI2RunnvDRTLUzXCp1SZryYnm2WVyfb3UaplgzXU5GgRec3aeIu&#10;S9hmSHpslXiwqDxnrPw6gxvAAGjhB8XCEgXMKIFLOdXDtvLrXoSgFJsuZhEKMZFabgC3EpGwURvQ&#10;qVIOS87jQPDFRoW0rx5TzmBwCHIkQrc4BrJjIwzEpYgMLXq4hA0oIh09Ylw4QecwhrzAcEmDGnOQ&#10;CoOETkYBxpRkxjgMJqZHhJLjGd4OGDhZKfKcLvsODrw3M7ZYL1B2ptrUR7vjODO+fXFrmdFK0MU6&#10;xdt3p0e3JprUsuJwdfaslN3AFDDk3BZWN6PKdtb7wRr3oNCQJYYU8IkrIjsyitHlDgejMEzn2Y2F&#10;22f2L+2uskIxOjIyi+noTVYN2gOyFHHXk4HxQrxbV+7ZsxCICadXZtvxALn71mit6nPMpGPvf+T2&#10;K088PJkIbrQLG+OF9dGiEv2SPqIfO/j6eGUyHx1LK8dR0E6WU8vj1W4tzyaL1AgCQrmvrHySMKd8&#10;6JS4xCWqkHhFgEIzxCtRo2i1GnKXA04CDoFCtEGbwEV9ZXet9++iStxGDyxkDjZoABkRENtREBl5&#10;AWBZoQdMqWip96VYkEMOVRPBwHzz2DZEGcJqXKIBhghT9EAOSCgSl+ANU9IPY5DGsvCJ+ZAF3kAr&#10;coGcmvBLD6IBwyjigweE8tp8huikEEVBKCGaIAx1YADGYS5trzAdPDgJlyeXZqglLIMElmAABSpB&#10;eKLJJcCiT2rBCUUQ4pxIR8G7QC5s4IpAQh2eUTtUmLLXbe/PjZHGsD2xKbNzkTlwycbHBkp9fHGc&#10;/ZRNkB2c3ZlLsD1x+cy7HrxxeWcVbGDG5+HwxOI0GxP6hC6M0QMkdkTViAPnskag3k4EmQX/sATn&#10;KIG2rCkxAZeYgxXB7nDt6MbZtXkgmS463xivy6ITs+IMsjCxuzQk/tCmsH5ZR8RJIgA1bVYK/QDg&#10;NvKjDC5EP7Po4ZJow/qSgDOaDq6Olkg2SJg5CKxNNsbysULIWY55ZxvsLEqqhn5uHltZa6arPt1U&#10;xlcNOsQHRlMBReGjilBIxJYNz2geuVARstDz8lOPoD1Elr0VbeBy6AfRkJFZ+BVt0R5GR1fiscCD&#10;hFHZvlGUTKTmEuQkDIzO18jf4mRiFDIW0tFTK5PP3nfuk+99htTrxFKHnI3kRFI+Cj4AIcgVOJc5&#10;jKJweJb0gxUBOdjAUvKYFPXRuY5sPdRoFdWxHRBn5NfbOw3CF0EV6yi7TO93NGI4lwCgZ4lUbNCA&#10;0WCUIZYzVqDNKFGRGhOzoQgh2gwBjMkgivm4pOYSihgRzBQgiXLQAlJyFRqgxW0I/mBDBPE9lg81&#10;4mMIfEwWCw16cFqxIFEIWiCBB7DhPxCCf1iFNP2QY78gMcDHGAIGHWIpqODDeALmkyVDP8qEIpdQ&#10;AT89gKElQYiAaEOE5ZJOSINWzlk00DMFzaNPUib5ERDp0JX8EiRqR2/ogU6YQXD6RaUURmEbYJBw&#10;CQnaQDIR/bBkoAIbjIKWUTAwncIl8NS0BT8r6N2P3vrV97/x9M2LbEAAg5wCh2z9QGIUOu/IQg9o&#10;KSiNgunZZIUlFAghOAEtYEwRBgCTVQz/wgZgghOKmFh8A54pAoMsANDJXBrAo0PsAsI7SGhDF80w&#10;Sic2hQEQglbCgngsCRL8IAuMwQzwkKPBSsm6zMqd+0SQoKo8wJoMEQHYAVlHmFhydSxLUeJ2z3MS&#10;vS/3QxqcIJR/eeSSAlp2N/Zl2uPZcCXkkIMYxwdiMktYjkiXdhZYv6zZpF1N3JZDB/3Hl6bJBh+5&#10;eBIlkG4hDkyCHEEkDeASm6IQlAN1OGelUwgdLAEKPOOKFNYFIogU+CeOiiy0KdIvQ4QI5gKPdEhK&#10;g3CBq7NwZHHRwxIAA23IscUzBRXRAwbCFAUA9MYoaoExioRi9Ewb/lGaCPL7TLV3A5gGliIpouCx&#10;2AupEQ2zSoMpyAgwhbm0mUU/BczUhC/xN9TOFHFmKKIuavFe2jgevkGqA3VUSoPogSuCFgBq/FYY&#10;ACeeQw0qMIAZO97hCn5ECjAI0ct7axe2l8UD8eFbp/a++uoH33zj0w+dP056EzKOQOjbn/n4z7/z&#10;1Y+98AwTEfn81hKz4Ac7Ym5EoIG6YIxCgwJ+WRrAQxqvEz3ACfGQS5hhFCSwBwANeGAWAGCTYAIA&#10;ymFFv/jY/YwCQw98MoROEJ9RIMGA+IiDbsVMAiCqYCKcUKMfcjaGxLIUlIn24JlZIhrIwSay0BaT&#10;YQU8mUME7IEHtBTwQy7d+xYs8BBlIgVawLOgxC7008NEMSXcAgxaNP/k9fN/9vpHIJq06UnFCfhs&#10;r/gtC5m2vHWDQqMR8U703pGz3fv+Sy3kni2lz6zMnF3tTmZDAc1hy+H/W8o+0i2FtydLJ5dGr+7N&#10;XticPLHYvLzRefb89vvvO/mRhy997rnbP/vsK//Lm29Qf/SRi19/31Off8cD333lnb/64od/+pkP&#10;/sUn3vM3X/rYf/jWp7/1wac+98Ktz71w+81PvvCbb77699967edvvPJXn/vT7370+b/8zAd+82ef&#10;+ufvfv4Xb7z6o9df/vmXPv5vP/zGP775tZfedrOT9YcMfZWQZSztrUftzaQn49G3MsHF0eLSWKlT&#10;jBXDjozPnPXblsYb09VSM52oxMLlaKgUCRZC/qzfkwt4q/HIWD4zmkvTyPjcSbcj6bJzFuNMynGs&#10;GvaXAh7l23lhf8Hnop8GpzaOpZWQT3rSHmvvMR7l07/kSDTyvdcml6KeWjJAD20KDfkMMLVYR9wV&#10;W2MgYiPmi1m1mAYHO7e5iE9iPikYHd9gCJ9h1ZPqY2K/bhA3YIthCKNjX/EcFqB4CGhpEys4JeGE&#10;bDfigRRQMREAkFdi3nLvxdR32L5z6zps09KuJvz0U0/XshT4zwbsrWxkqpqhTrhNAbMq6THTTz1T&#10;zy2NV+UF0aBios+iDtgNEbcl5rVR+216r0VLHXKa6EkGnHQ6DSN23RD9PqvOaVB7TEaK22iwadT6&#10;gX5176aWuu9u42CfXdUfMGoybksj7JvJxlcqBU5wZ7fnTm5O7S+Pbk9VlmvJ6YR33Gtp2nUNoyo7&#10;eG9FPbAYdG+mI7N+x5hNP20zHPidt/PJp5qVJ0qZhxKhh2P+x6O+J8OuG5ojt7VH3uUxfbaa+O50&#10;4/uT1e+O5b89lv9qK//tbuMvNmZ+eWz1N+d2/+nK8X+9dfY/PXjxX26e/buLBz89sfHjo8s/3Fr8&#10;9tLUF8arHy8lP5AKvi/hezpoveXSXnTqryW9D3WqT6zPPXZs49zabMCoGjr0FtVQ32Hk0qiHRgaV&#10;RyqHD40M3suAdrhPN3KEYhg5Evc5E35XKuhJh7wpvzvmtkdsZr/F4DbqbTq1aXjQMNhv1wyH7OZ8&#10;xNfIxieKqXpCOe0208qbP4h4E7lINaz8iwyeQCgjhkiEIaQQvggdRG+iIgD427WDTXZh3JIeSS0A&#10;5pJZconnEEnwMUIckZBOIhK+ByGQSxQCBlq0wSmRRyIkU6DLKETBCV2mM5c2c6FIuAMzXMEJ7s0U&#10;MBAAmU7MpBbOKeAHHjyQQ0xWBLsGfk7+QIN+tmZOr8DM1TKVmJs4MFVJLo5Vuo3Cwnijmkz6zfaA&#10;1RuwBFx6v9+u3Kn1eGJ+fzIczERC+XAwF/Jlg94MySnn2mah2y7NdZtrG91je0vnthZPbSztL81v&#10;dadWOqNzrfpUudBOJ8qxcI5aSipeSkQL9IQD6YgvYRgx6ge0mj7VSN8ItW5IZ1KbrDqrYcRAw+vw&#10;pWOZfLZUKlTH2hMrixvZTCmTLicThXhMubssJR4tlIvj9epUq9Ft1KYLudFouOh2xu3WsHzClWJg&#10;9ejcUujUaVxatVM9Yh8Zsg72m44c1h++V8tKGuxXbhgPDer+/XPFHospoDwcbI3l0uPz3YPN1QuL&#10;syfq5eVkdDzkr/jcMa8r6Hb4HTa3zeI0Gy1GvcGg1+q0I/iv8ijwwKGBgbuHhu4eGTmsVR2x60Y8&#10;BoPXYvfYfR5PIpRo5OvLjakTY0uXJ1dvdjdvd9dvTS5e63QvdGbOzswcX59dW5+aWp3obM1M7i9O&#10;H1/t7i+Nb882Jwrh9YnysQWObBwWCpT10fbO1Ph8XfnCEZ6Ak+B7ctjBE3BR/Ap/IH5e3FnhSELQ&#10;4xKvJnmQn0eIriQPpBC0aZCBEx4fOHtw/+mjZB0AH1uc2J8bu7A1d3F7ngPjznT97PrMfSc2Hjiz&#10;szlR2eiUOVTKz+9PXT99ZW9pNOXjsE+5sLmk3NzdXeOsynlqs9NYG61y9uFUS4pIAxh2Wy6vH9u+&#10;cnTjwjYczm5MNGfKZPtphKpG2BFIUENy97AS9ii3hzu1tN8YcasSfl2z4J8fzSyMZedaqdlm8urB&#10;0idfevo///pHv/tPf/cvP/nOtz71gaeunZguBIv+oRceOfbL733ip9/68A+/+NIvvvWRNz/33o8+&#10;c/ETb7/25Zce/rNXnvrxp1741+9/5r/8+Iv/+r1P/+v3Xv+j4cE/GRr4Y4pq8C0G7T0O62DIo0mE&#10;TKmwMeJVBxwDlJh7JOlTJbwjUedI0KLxGw0+nc6v0YXUxoTOnjW5C1Zfwxure8IlpydhMQf0wx7d&#10;gMfQ7zUPeWwqh2XYYug3avv06kMUg+Ywbatx0KzvtxiGHJYRr1PncWjt5mGzpk9z5C7dwD027SD7&#10;gXz+lq2inAqHXWY6DUOH2DCCDqPciOWSzcOi7qfNpgJYh7S7UaTeXJiaaVcK8YDbpAbhyKE/Ufe9&#10;Vdt/t7r/HrfNlImHs4mI32WTm77UNqPWpB3RqwYpNKwG5dv1doMK/GxUjXyiko5AgkuPWRP32fMx&#10;PzxA2qEfhk/2OUrUbWJ/4hhQDXkyTlPJ7+TAsNKqkPovNZQvz7UTobzHGrfoYmZNxql8sDbmNKaD&#10;9moiUE6y17pTAVvGb8+EHKP5eD7qTvtsjNITdRujZAkeE1s1Ndtz2Nn7BkPAxkZbjCsfmQCGnfjy&#10;ye233XdxabJO2rE+Uzu21jy5Xju7NXp6o7UxlR3NOkohUyViWWhmJos4nL+dUh4VxQvHMspbayYL&#10;sVrMWem9n1nu1B4sjr3vyVvf+syH/uxTH3z44n4r5S0EzFmvIeczztWVwySxmHBPQJfQT3qBXIRv&#10;0hQiO+tTfnogjssdWXDKfd9Gwg22sWyA1b431+rkQ2RyS+3c6nhxNOOnDX4iPphBy/4hJOhhP2D9&#10;g1D2JC5lZ2KFz5STo2mOPRwJ3KWgPe0ypJz6vM9Cj3K7Kx+lho2sB0sZlf64C37kEWQYaKd9NKAO&#10;V1CHq7Ob3TMbM5tTVXqQWu5tI68czJAdpcn2Bg8UuIJDdrLeqSPWyYblPhkHWs6rhA/OrnmvsRFz&#10;cYKltJNeDrqdbLAWcWTd2qLf2Mn5uhVkdJUCJnJcYEoBSz3qBhUnSc6N8kNYJxMrB1xxmx5VEy9Q&#10;SC+aoDHlf7VqUeXkXw4pOR9hhR2RKNPb8mMi3WwtudjKTpdj47kgl9szdcxKA8dATDoRfHe2SeB7&#10;6NzeO25fJCbCJ0wiDo35WmoiF4Kxgs9E++TyxOpoIePSVUI2JGJorpokgBIrd2caSL02VpRTPWV9&#10;vHRsYWx7qkY8haIUKOIGcj9+phKnyOPgYhqcAW/BOnKznCJqgRbYCNPwQDhGz0vNLKRRL0NyR1M6&#10;V9r56werzz94GdJyj3a5lUOo26e3j862QAgMksIzeLAU4Z6JFNpyWxdu6YQcPUxnCDERTdrUwhX1&#10;TCkmWqIBMKS3JqvUAFPAwxB6QANwDkL8Af5RNdRRFJDwBiR06Tm+OC6/WXOJehl99OIBWgWz/PcA&#10;eG4cWzuzNg059kJJwnA/UiJWH6bHPyWLok3KhXOyWHCYZsJHjtjzLif44RyJLu0sfOi5R6AINpER&#10;blEmKgXgpbfdYoMUd2UIZmDv2v4KDCAjbDMRzsEGDK4OUTmU4ocUGvBA0GClSAoo/RTWMpfy4/50&#10;IdmM+Sdz8Y3x+mq7gs+T2MlvMURRNtQzq3NstFmXmf1VflOeyifkV2Aa4+kIE+VnFwrt9z/58Ksv&#10;PAuqGwdbghBC62M1+Q2aQg9EF+sFqDOF/uVmiYlkxvIbHGsHlaJeVAefLH8USKf8VkIb0ZTUJOYH&#10;LUyWA052/Y+/65n3PnYbtDBGJzxDHeSykCmk0cxCS2gDMwkSVMRCBjP4iZzYEZPJKMalB4qkPnIv&#10;lljEdOwLb3RSwwwaBgkNojEMg4F+SEh0YhS61NCinwSafAhU9Py7YyjnSchRS5tAB5Lrx7bOby1B&#10;XUIfAJwQgAcAtPAs+oE0l/TDNiyR2QMJHoguNavTvdc7j6ZYGoXlVo3LejQ4lo5Tc8Cmc65aZJRj&#10;NllR1qM8SSOnF3BiAvgEISREajBDkQIPd04ddDKLHvwKMLiiDQxJIedh+e1V2baCjkYy0szEKOPF&#10;9MpEa29xZmm8UUuGp6r5bMCV9jnyIU/MaU557fVUpKbsNYpOZBFBBTbgB664xC4kkaw43ENgGK1F&#10;Agg7mU9PFTITOWJUTH5EKAU845kE4neyyaTd3IiF1sdba+P1ekz5wQjVgVwOP7TRNuLAM2jvaB5t&#10;U9AMNQph78NhgMHKoitgaAMPHhowA0sAAA8JtIFvkw1DglHw048sBwuTdG70nlGjHxclY2FNsTpY&#10;fWQyeDKLDjeWGyTtRBA/f+bGRRaL/AB6YnH6Hfdfvbq3jsOzEusRL2uKFBnnf/LquXfevgZOZp1a&#10;7jIKXThBe1BHOjET1OGfgjIRMNv7Thu6FZakAE8ejwhkF8BgAnrABowglLXZSAXl8d9OUblpQefF&#10;rWXYuH50oxn1TaYi51fm9ifaK5X80U7rYLJ1crY1WwgV3dqSRz9XjOxO1ZV3P4yXOE5P5n//ctH1&#10;qebufGexXeHIjQgI8sDp/bNr88hLJKFGFQQlpJZfjbcmmhwPUAjKQY3ojQIYABLTUCZaBRVxjLmo&#10;95VnH//0S++igSAYhaWHLDgYlwiIfREWJZBfUZAaADRAmsTpV+IeJpP7zRw8nrh8hn5sx7EE/JxD&#10;sAUAEpcAlpALMKEJa17f32QIPERUuIJV+mkTbzExDfn1H9HgHFQ0iJYS3EAFMD3MEsyQAJ4e+cFd&#10;bjvdf3IPQwDA5bWjG6gLbqFFkYBMA3WhHGDgXCSSmCka46x1MDcBfoSiQWB/9MJJUAEMn4iJ4PSD&#10;H6K4333Hd67srXTLyr9SsbWxc8mNXtpsoGxe5DAPnt19+PxRtrC0U8sGTT6AFG+/7/JH3/kUpzvh&#10;CvxiUyyOJgGgB37YlYQKpEt+B1qiE61KAzbQJwZldTAFDezPdqjpSVh1cKj8U0IiyPaBdGgS/EgK&#10;OXY68S46FaP0Htan4MxYXFy9l/cqvxHjGxR8Q8ICPbgKMLgQS4lLfEb2WS4pYABe4hiB+sTyFEma&#10;cgM4aJ8uJfDzVjZK0OuUUrP1wmQ5RQq60srsTZZnUu7RoGG7mTjVbTxwbO1EtzmZ9C6V42v17EI5&#10;sTdZ6xaVJ+3E9NgOl0AWtIFNMXQl6EKZ4iFoDyNiLGDEA9EGGqPGfOiBNjBSGGUWBUVRwCmeRsEN&#10;ji9OnFiaJL8iVyGLI0Up+s1Y+ebxdfKoUyuTZE30kzVJbgZYwWsDJ2yASjZlPJxaWEXh8h8G0GLN&#10;AkYAkaSFkEuYQslYBPUSWiUlIH6y3XD2oRDNaKPeoGHYOXyIuM1SRf9sygzRz7LFIhiIUIZNmQ48&#10;tiD0gRkDSXaBESVBggSnD7E+swAjJkgIlT2RNpgTdj18go0pnA4gh5OAjb2AOICkiiC9f0GTZAl5&#10;0S0Ohg5pYDX6Uf5DZ48xER6YC3JYhWdci07oCqsQYj+FW9QCG+jwZO9jV9gFPJQ7NqItixfL4vYw&#10;gIbBCcNMRxUnV7pynwmV4plsTDTY0yHx0Pnj0A2bVLg6VBiioASkRj8iKVyBRBROQRVMB4YaKlyK&#10;roCkU5TMEBgQkFmwgX5k1yZXEeogJGG4tLsKV/TTA2PAAIBRmHvj+PbptTkw04NdxEw00DkYgBFv&#10;ATlzwSAMAE/GxXTEwfR0ysIEDOkYhQoFtYs2QAI20T+jKIqaBct0kjf0A0uy3iGBWzJRPJNZzEUz&#10;aI9LCAFDDSFxNvAADPPQfeDswc0TOzRgG1+Fn6hFI3qgBgOzWAisX9YCSxUnwZpiXJyHRY2JL22v&#10;ELIIgDGzBgCYgUk0AJOwCmlUCmlUDUIKtEALOZQ2V8tkXAYOEQRkojSnDxqsXKI0R4xnbp7d6zY5&#10;rXDwobB4Od+BXDSPulAI2NC8mBgqcI6MDEEIzaATPByHhGECC/4Pw/CPzyMO3kg/neK6SEooIDhw&#10;STSgICxFIgNDEoII7wCAlomoBZFZAoQsVgFOziidxLdz6wvkCRAFoSgNMJDgA1hHvEKsgCnFe+Ec&#10;hulH+XRyCQDSiSbxXiwrdicmIKnYl7mAiX1RApfAQwXNQIgjA/7MFLwO04NZYhFDkMbBmAtFMi7y&#10;CowCFSYSdrAXRhSvQJ9EOdxGHB78OCTpGcCMwicrAruAHwaYDhjTGWXKg+eO/fkXX//My+9GhLhN&#10;h11YQTgJ9WOXT8s/RmBHOGSBMMpcDIeYiABmOIExWYmyZIRhooTEn7MbCwAjO0jwNMQHA5cCADCF&#10;TnqQndhIJ4SYAmakg2eYR42oRdYyE8EAJwiImIRWOJFftBgFBmyIBioumUiBMQrcgpkCt6I3OiEn&#10;K5RR8IikkGZIiKIorCn/t0oPMCgNWqiRuUBSEIHp8AMbKB9VgB8GGIIKYMI5BcbgHOSSQiOa5CFJ&#10;m56NAP/E4XFRUhF5ncZMIdnufRWeIreEu8VUNeiivdwobnKmzoRrIeVzVLWQfbYcrUdsEWNfJWia&#10;r7KmQtM5b82pfurk2vc/9O7vvPLOzz770BvvfvzHn3j/L7/40Tfe9cRX3vO2v33jtX/5zuff/Oh7&#10;//yj7/75Zz/y3Q+/4wevPvf85dVbm61XHj755ife8aPXXvjuh59989Xn/+HPPvHDT7z4rQ8++/2P&#10;Pv/lF594/uLepbnWsU7xgRNr1/aXpgqhjEszkQuMZ3xZt7YattYitmbc2U66WwlXI+ag3cn6lecH&#10;EsFqIlSOBXJBN4e4jN9ZjPg4ynGya+cS8+3qTL1YiQc54kXsxqTLWvS7OZCujjYW6mWObPKPyPJM&#10;MAdS5a1UqRgH1XLQC2TGa0s4ldc7Z3vf0JXnaKlpl6IeuZNKoVH896eE8SU8CtOwNDDNndCH1TAx&#10;/s/5mvVFD/34AIbDDejBY7GvBDdmMUShLc7MXLwCQ7ME6AcM/LILgBkwaOEMOAbUZXXHrNqAaSTX&#10;41zu9crzvvAfcxropIc6bNMi3eJY5WBl5ujS1Gg+VksGCmGOxspboJMec6L3suupagZ4IBGzlY20&#10;c9FGOkRP2GlIBpzFRJCSCXuiHmvIaaI08bRSupQM0XablPvEFKdB7dTrvGZLyGEPOGxus9GsU+tV&#10;g9rhfuW9m313aw6/1XDkbtdIX8SoLjqteOZY2j9TDm+NFc7Ot68uT91cnro1N3nfzNiFavEgGTlT&#10;yDy+MPPM2tLlZnnN71606vcsuvtigSdL2UfT0VsB522v7SGP5SGH4aa2/5bqnmes6k8VY9+baf6g&#10;2/jeROU7E+XvzNS+vzT+V9tzvzy2+rdntv/hwtF/vnriX26e/tsL+z85tvnnG/PfWul+fWHyC5PN&#10;j5bT7437Xwi73xl2PeG3XLNrzzkNl1P+2xPVR9dn337x2Pn1Oa9hGEEM2uFDh+8aHB4aHB4YGlYe&#10;phweuEc1dEgz0qdX9VO0w31RnyPhd6VD3kzYlw54Ym57yGL0GLXGoQH9UL+uv09uAAdtpnTAVYoH&#10;yyTVUV8eJ/Qp/xaAPzRinqzbiCfgP2Q4hBp8gKCHD+AS4kj4DD24E0MEGYIJgYXIjOfQj6swRLyS&#10;+IabAUOoZDrOiWvhrnKyEE8GAEeV7Qx4kONpOC2zAKABV7glXioOT6HBJZ0ww0SoMxeKQMIA/QJP&#10;IXzRCUvwDw/AwCebBZiZwnZzdX/j9pn91Xa1ElR+96a/W8/NNXPdeqaRCXCQ6VRy2WDQpTN5TS6v&#10;0W3XuNzmgNsZ8XrjoVAmESumk7VMopaO11Lsxt58KlzNRVuZcKMUG23lZsaKC/Xc9GhtpjM6tzi3&#10;ubN5Yn/3zPrK0bFWN5euZZIVSjZVpaQT5US0EAlmIr5E0B7wW/5/XP1llGXHlaiL+sf9cc7ovrag&#10;uCqZNjMzM+SGzNzJzJlVmcVZjIISY4mZWSqRJVmSLbIl2ZYsS5YtW+a22248Tee8887V+9ae7bo9&#10;Xo4YMWJFzJgxKeacsVautY36Vo2qoaOt/iS44eKtWy7e0ratTXkY3Nxp0pqtZofT7knGM4P9I1aL&#10;y2hwqLss8ky3o82g7rLpta5ouJhKVHOZWireG/Dm7Ja4xRixGEM2S8hupYQdtrDTHnU5om5n3ONK&#10;REKFcDDv96a5tJgCOo2rs93S1mLYsK5JeVe4/rHo9Rc3b9rQtm2zpnGrbsPFnTZzrFZdnJ8+NDl6&#10;oKe0lE1OpOMjXlcWbG57jFWsRr9R7zJobVqNSd2l6+joam1ua2ho2LZ187aGTU2NWzDs5o0XYZbm&#10;rk6TxqDTWvVmv8tfimTGCwO7y2OHlQfA05dWR4531w4V+w729u2aG1vePjqxODw83dc7XEhX44F8&#10;0JbxGUeLkclKYiQX4chZiwfnq8Wlvup4Lj3Xo/x8L7aH1RGOiWhYILbHJcZDwYYpYhUUbA/bIAoT&#10;LjFXppD5sBcoWBGoGGWIKWQLe6cHd4713nXlsSduu/ryfYvLg0UKKSinxcX+/FghMpj2y/MFMtLe&#10;mGuyFCeXk9M6p35qDk2cZOXf/eXpL6Okfxx5ACD4QjDRf6ZHed15oV/JDQYzUXz+jpE+WMh5lQ8I&#10;9cT82PZ0Nd+bCvZmfOW0Kx+zhl1dXmNTIWI5uXfm3EM3/8OXP/zHX3701T/86qt/+s3/83dffvW/&#10;/vznz9+/87J93b72IwvFVx4884vvPvnbH5z71Xef+t2Hz/3Dj1/9/rO3/ttPv/1PP3rlkxfu/Ok3&#10;7/vx83e+dsfpl84e+1p702ZNR5NBg601dDSu62reYNe1RTxGv7WL4tA06povMras8+iaAuYWt7bZ&#10;3tHh0xkDequzTedo1BZt0WNTux674vbX7nzy2NTOlMHpaunyqdQudbtb00bE9VkN2rZmTWuTw6g2&#10;qlpxf+0N6/0Og8+u72re1LTpIl1Hk03fJd+CULduIxgYOxssyrcjWqGE2qpp4bKzYV1X43pV0waK&#10;unmjNOgxtG/VNG9UN23Qtmyi2LWtlXRo1/zY7oXx/mLCZehQNa6n/z9/SVfdata0q1q2sm7LlnWa&#10;tgaTuo2l6YGGoMuSjvhSYa/fYbLqOoGkE3p0rZtZxaZpIZjJ7/jGCY1OA50gp59VjB3b9G1bnJpW&#10;Tj61mHfvxODOkZ6S35F3mxZ6i4fmRpdqpaVacUz50TJDQNMW1LbGzZqETeMhQJrae5KB1en+xeFq&#10;wmOwdzV6jW0BUxftmEPv1DZ59e2ZgAVXRHx1aVoIt8xSfoTfoDwPVv6Ny20CnmhNm1gOPLF5rJy+&#10;ZP/iiV0jx3bW9s+XFwZjtbQt5W736xvc6s1hc3vOpzwTTbsUd4nl1V8btVSj7mj9E9Dy1C1m6+pP&#10;+w4vjx3ZPr46Xp3uSQ1mA/SHTG0MlcLK4wF8NzkH/h3bZSuyOQkDEhWIHODEa5Prk3Mk7FqPuilu&#10;VzGxJ+4qR+w0ehNucE5Vk/LLu8rvzkYd1ZiTRtKpZLQglwSaxvnbH9SsSIABOW2iBZRQakl/1muA&#10;hZRLC53y/igFzKzLisvD3XO1rDx4XhoqroxVWB1gpkTq36Zm3aFcEPLW5oduO3P47KUHYDzt1rlU&#10;WynW1i3QADFEL8m0oIEChVBCDctk7fidesamipq7wsY2zqsca3MeQ63+HupwNmhqvIgjLg0ymIxL&#10;eQhHIaMlnU27OHt05n26WsJFRqu8Jus3573mvrjyRhHHV07anDyHM7Gl/ko9Lir/TD1RUt4SQ5sQ&#10;1pdQ/p+3FFLu6w1mQri2xQHlG63DuQhaQyYidnikgSiQGLJKONTIAcmjCEapx0uxg/PDeED8Xd5r&#10;xA/CCO20U0sb+qE8Ymov+EwwgkOEU4DhlMM5zNLmxA7LTMF1AsCRnpoj/e6JXmowsJBYGsSwIqsr&#10;XzNI+1CBKI5RFCcaVEzCrp6ppsDGupCBZGgfWhgB1VAmMF6McskqFNy0/M8ONWTIE01hJOXQSP/a&#10;7ODR5XHohAWmH1kak3dEoB93v3OsujJSRl87hkswJY9IQcJcGsAgBBinzRBIVkcrhAQIYC7cybNn&#10;hoCnTc0ldIIT2lgR2Z7eNQsGGDmzfwmZMBecAION2LN9qBswqIVNOlk6YVMhc5E2vCBkhmBNbm72&#10;RJXjOmcA4pmESfYgQVHaGAPWglkSF2mwibCTsLEDAyOqIQfogQBWRMvQCSXQLCRBIZI/zzVyhkGY&#10;hVPoPLZ94vDiKBROV5J7JvsgD9pESizNusRaqGJpiGFr4CXq3kD5b/3z5GGx9Be8tmrYwxkVC5fH&#10;Btg8l3RSaBNTibLT5SyXbITd4wNzPQXiq8RgDrQA99T/AZ+TbZCThttCAO6N+gZT4UPzE8RmQjIA&#10;go1OQjhTmEvhkkWL9XcamMXq+2dH5V9o8WlQiIeBC6SK9OAI4mGNtmQbSDXtMEIbBZwU1hVixgvJ&#10;4frLRiwHkSxNTRtUsA8G/CRnOYQjtyOXBiukBayLQsG8Y6R353g/kFwiNzn1MffM2uqjt1x75cFd&#10;TIQSiGSzgwGEQEKwyBZIhgCoO4QIeTOZEKsAJlkRBsMqXAIJZtiEHtRBQw6N+HMxKjCAmSHAwIyv&#10;Wx6qyt0f+gGDEtwjFOLzgSH3YiFGERc1R2uO0JyfOVdTOEVzrq6E/RywuwOevniY03XEpKOThnw5&#10;A36ZCHlQwrkCzCRtLAFyiIESnL9IA3pIB2mzImkW7DAqvINBNAU2ChNByOnXo+2MOc3yym9vOjo3&#10;2DM7UK1l432ZWD7kKcUC3VF/xM7R3VwIe1OKNJSjO7wgGfDAspgB2OCdIgriUqJALRFJO63CIwV+&#10;4ZS64GP/+npjITqRAwDIBORpl3KnFTmDgQIGCnYF12BGKSAn6FCQBjTQiYRRIkLwadskClNDpOgC&#10;JDCOxrEKOXSJ8QAPEiBpo1lEBxg1l9Qyl3XZCBgwSe3eySHZKZgxe8reutXT1dztd8z3FtmANMh8&#10;6I+ZNdRcArxYKx2YHWPDJqw62Yb0cEkeDBI2BVuAtWBKDAZSxeRo0AkBiAIrosAOSpQcAAC0KRpH&#10;3WLwjAKDzEmsj+2Y3TM1RCfIEy4jaZK1YxsNehAsLLAZi17bbCU3nAjNlbIrfeXBiH84FhzELfiN&#10;BWdXX8g0knQPxZ3TxcgiOU9K+ZedoYxyZxYB1tKRgWxM+YdrhxEu8Buwhrdh78MRe5+e7YNVxAKz&#10;sExDnAmjFISDW8BfUWgQ0PEG+CUkSUMemK0M9zILnHAEX2wxiIf9E6vzD998tbwvhQZRHyeZtbkx&#10;BMIm3Ts9jHODJM4e1AiZBopgFTmHoEoIgDw6Qc5CuEHarI5SmPLi/Xf88dMfPH7LdZfsWjqyOEX9&#10;+Tuvo/rVkb6dozUohCPcI7TheK9c28mUiWKKVcCMVOEIPHDB0lyyKFyzLjC0ReksCoDMAiGX5aAL&#10;CgFjyp6JQTqhUFAhDYwn4zSxImAMQRXeXjgCDwjhCCQAYGwndswdXpiEtmsP74VgWY4apSP2nqh7&#10;IBUgohGbCOtEq33T/WiWmuC7a7yHQqwnMSDUErgphBgUJOxQIysuoYoSMaqgEE0hEMwekhilzRTl&#10;n9DDyt6BfRrCHQRT6ERWFLDBJgBMoQYGImEf+iFVZsEpkodrhlgRMGyADY7lc44Vr0vB1+HD2a3i&#10;3jGYespXxkLwTgDTQ82mxnOyU9hB9NDGuuhnOhPZcXO9ys9YzPdkOAYrQaE7XYz4cID9hRSNvlR4&#10;ojuRsXXN5PxHJ8oTUePhofQl09WpqKVobO5zqvp9uopD1e83L3bHh2KejFVb8FhHFKVHx/LJCZit&#10;fxsArlEZXKNQhCAGI+xzefeVp8+eOoy0MQ/EhVrpZ2chdoR2fu/Qg7SRKpc02GUnV+avObzrxMoM&#10;yQlZCrkHuRzH+JOcrOrpNykNakX7pEnUZC9KGlZ/6A5mDJLVacu/UGBytBnNuswsgV4wKmgWZ4UA&#10;kRgyxFOJF8Iz0HPJnmU2Iz6ZftQBmEQBXCueDX+Li6YGA0cGdIRGmAgGvBmd6A78FDDQwxAaRN0U&#10;RnGDzD3vIZlFg370SMEh0IO6mY6T9NZ/b5IluHR2NkIM1IIQ0bHx8dUYmGgB6ZFQIT30Qie6QBoA&#10;MIQKmIiBMRF6xIpYSCxNqMKc5HkGo9APzvP7nTYqRmXojgJCCktgxlIUAv7yI5fwRfvUrkWQ4+vu&#10;vfYyDNitaqYg3gPz48Q4YBCmPH3BBx5anAQGHhEvcmainBChSlQDhbCPk0RQiFpSAmQrtciKIVgg&#10;mNrbt0GASJVLhlj30r3b0SkA8qiGMxScIk8wkBkq/NY/UAHk0e0zkMRcQQiRYEMLHAlF+CwHDawL&#10;s6wCC4BBJGDUYCAKg5xVuETaIhZmUcMRqzALfo8sT1+2bweUsDqjyAoJSJigICJqiCFkgI1+5oIZ&#10;SDwG1BImRJXUCITl6OQShcIjcZM8E2K4FF5oUEArckNrbArMA4/HTmF3SEGV+D18NQ38LUPy30LM&#10;gmzIgACQoBECKByxKJcU+kGL4kjtOL0WfMqngzivsWE5+HDK4IjEOQifzPGKjcxJRP6dl5qzBtsN&#10;yShBORlkdyBwBEsclHUROLwwxIpoATKIX+xrCptdQgNGLv+UI34Gi8UjiQdgL7A7sGR66IdNaiAp&#10;yEGcOVHm1kuOEnewcKYfW56RAEQawFw6mYIDufPMSaLqLaePyAZkiIIYIU/eUIFIGBFLQyDoV/wG&#10;CsJCUKLITSwT3dHPFApsAo9ghWUwoHeYRbZMAZhZaBAYMTYK0288eZDwgX4ZpUZ0AEAJl2CmDTGY&#10;LjXAYGOWGKdIkimsSKcsAWYZYlGMja2BaTHEdHowOQhj/1LD3fGVOQyYzcIlDIKN1TFXtgw1AgGP&#10;GDwNSWhZDjzQg9tkOXjE+LEZTpHQAB4AgIdsJqJ0AM5LiVoa9ICEFcX2mIg9AAwqhqAWLmiABxZo&#10;gxYCWIUe4R1icC+oQHYxaBEsYBTWpTBEDTEwBVqQs1sRBcBghn44ZQg2kQY4wQy84AEA7liOIpaM&#10;nyFeAAAxkCeilqUpsMB0ETK1IAeD3IZilkyhQWEiSLAWNm9v/Qc7IoauhEWbtOq43D3Wj6GyZ9m/&#10;NDB7dgchmOCbsitvs1DYDmyKwXSwGnElbKqYpTPlUJWC5r64kzrl7Eq7VD1B8/ZyYjBgmk367ji6&#10;+tmLj//p+2/86f03fvfeN798/dznrz750TMPfnTuwc9ffvL9J+/+0XMP/48fvfXeo9c9fe3uhy5Z&#10;fvjS7Y9fsfONuy/78Imb3rr/6jfvueIHT9727Xuuunp5YMCtSnSsS6s2Z/RNV+yeuenEriduPbN3&#10;stobtY3lA3FLW9LW4ddspZH3cAbBL+F5uspB02C67rsCThL1oEkdMKpCZg3ttMdaCLpidgNtKZWY&#10;nx5j82avuqM/GZ0s5eXRL23OaFGz3t7WxBmNzqzbzvGNMx3H1WLIreC0avz1H8qN2HXFiLsQdsWc&#10;hnJcee9wIB9LuE2Mxl1GebyKMbu6mtAspoISxQAwxfOqRL9oiiH6USjaFKUzkTY15oFV0MAaBQkW&#10;JbsDAGwP88aiGEXdhMjdk4NMpx/8zMVC8LTUAETtOnf9J4ohT37cFy64THkt+ZATLs7321VNDP0n&#10;C26TPC2WR7zR+k8Ie/Tt8F5J+Gmb2rY41M0+YydT/FZNxGVMBx3FuI+S8Fldhg592xb681FPXz6W&#10;i7htmpbObRfrWje7DSpzR4eps8vc1WnRqMw6tcWgNZu0FrPO7TA6LTqHvtPS0WRs3KjZeKHqgr/u&#10;+vp/N1783xKdmycD9j356JFS9vJa6bbJsUd3LD68MH99uft0PH5pMn59uXzP5Ng15dJka+Psto0H&#10;NG2n7YbL7PrLLdrLjF2XqFuOtW66Qt14qvGiK1s2PuG3fDjU/ZOZ2g+Gi+9UE9+pxt8bzv94YehX&#10;e+f+cHjlj0dW/+bg6q/Xtv9s18InS5PfnRx8tVZ+tpB6KOq/zW253qy5Gcya1uOq5pNWzWGnca/H&#10;dLQYv3Zh/OyBnewmi6ppw4V/tWH9BQ2Nm7c2bFu34WLlAfDWi7dtW0dpaFjftG19c4PyErBR0+4w&#10;qj1Wvduis2o6tK0NHVs2tG68uGn9xe3blNd/Wzaut2s6S4lILZ/Mhb2YNPYcsWkp4geybmN/0o+d&#10;oG4MAxvAKjAS0kgskH5sBquQfqbg2XBxAIil4VrpBABrxD7FCIlKODQyBKZgq7hZMk88tpgcPRSc&#10;MD2CHPsEIW08JP0gwelhlrRBSxH/SSd4iEdMZAh4IIVyGuCkplNMHSKZwkTa1KzLTmEtUqOrD+9Z&#10;HqhuH+zhrKEAxH3jlcxUb3aoO9aTChWi/qDNYmzr0LeqnFq7y+A2qaw2s8dsclktHq8rHAlm4sFs&#10;wJVwmAJp5YeDcyFnJuYt5MM9pXh/gWwrUOrO1DKx7mQ4X0hVB3vGp0YWKGMDM+VcrZjuYSjiS3ls&#10;IYvOpcOEW/VOnS3q8MecAVuXoXNzc+vGhpYN27ZdvKl1W3PL1qaWbc2dLR06jd5msTvtLpfDazLa&#10;G7a1r7t465bNLdu2dGze2NrWYnDao+XiWCE7lIz1hAMlnzvndeUpPg6FrjSjHmcqEirEwuVQIBcO&#10;FBOxcj7bX8wPVkqjPZVxSrU8RrtSGuku9CfieacjoOoyNm5Tb93c2bBF29xgsJlj8UjPQK/yBvDk&#10;6IGh2q6+ynbKQO9qqTibjA6FAtWAp+R25qymqF7nM+g8Op1Lq7Z1dhra27TNLZ2NDW2N25qaN6zD&#10;UFWNDZ3NrZ1tGrXWaXOmPKHeYHoiVlzM9a9Vxk70Tp7uGT3ZPXCku2dnT3F4cWR6ZWpmsq9vrFyc&#10;6a+gskrck/MZp6rJpYHu0WxkNBPfPVRbGx9d7K1MlZTPoe0Y6ZU8hzCK5aBrQjaFTqwLwzhvWoRg&#10;sRnMg7SQrIMeAaZNJ1Nog5DLWtKfdupn65/qVP65sCe9Y7hE2nlgboiMVG53k4jSIPkczgaB4bDD&#10;viZcEhzJEjmwS+gkuyM5pEcO/pytAOPwC/FHt09Becqph/jFAeW+3Kld86QEe6cHoaE3rtwt3zmu&#10;ZLbzg92r0z0DRX8ubOzLeXZMlG64ZM8PXn/qq3/+9Vf/+jul/odf/tMvfvDuuQfuu+bY07de8dGr&#10;j7320DWvPXzlW49f9+Hzt33y6r2fv/7gL9567HfffeZHL971+WsP/OKNh5XyrYd++cYjv3rzUcrX&#10;7Ca9y2ryWk0Og9aoajV0tdi0nV6LdqA7OVROd0e9Hn2HQ9WEW4naNU5Vi7NL5VGbfSqrs80Y6HSM&#10;RKvX7rr05VuepByf3p2zBF0tamdbh7mlxdre4tGp/VZbwO4Ku9whp8tjMdn1GpdJH3RZwh6b3aDS&#10;dzazqFndqWvHgrbh2rStW/XtW82qJqumhUKDS23rZnXzxo5tFzdv/Hrj+r9u3XwBPXblf4s0qsb1&#10;7VsubN30jbbNF7Rs/DoNwgnxJu61EGk0zRsBMHU2eExd8mu74Fe1bO1q3kItP0hg1XVCCd424DTH&#10;Ay4Iow1huo4mU1czYQkkhvatTn07071mVdRtKsS8LAF+q7o55NCzVsCmBT+RMm5Vd/usC735laFK&#10;f9xXCTqG0yFKH9Eu6mEoZuoK6doSFnXGoU85dI6OrRGberInc3R1ZmWiL+Mz+43taa9pqBCdqKZr&#10;mWDYqvLoWuipJvBoHmJ2zKFXvDyR1aaNOw1Jt4lCP3UuYM/4rH5jp1PdnPKYxyuJ0W7/UN7Rl7IW&#10;Q9q0p4tSCBjKESsbrBJ1VCKK18bVZj0c9pQvHBYDtrhdJY8Jk06NfAx5tBih1FJepnSHrPT79c0h&#10;UxswpBFEC2rSC/YeFszh84oDO3dNDBAt8ObEAPIVCj56rBhnj4FHvj9cCJgpNLiUJ44DGT9tOiHA&#10;p2tyqbZCGxjYz+wTMmmWAA9rsasJSBAMALUECeXFX7cOx7EyVgFV0NjqVm+DhZRLO9+fYwnWGimE&#10;4YU29d6ZfmqYgkd5Dgrv8vA4YumY6U0fXBxZGiqCSmguBpUknrDk6Gggh2Nd6IE2wq3QQJTiEq4h&#10;j3bSoYtZVFm3noOr/NvIUP0Tu9OVJG5l13gPDqXvLy+g5L1Gv7Yh79WXw8RRddLRSWKd8+jkfQVM&#10;pTtgk1tgcnOqN6ocTXFteR/JvXO8O0EphTiScT7hXEce6eyJeQbSwdFCbCgb5hJ64JGC9qlRHzXS&#10;RqewjMzRLDxSGEIgSIlDeMaly9U/ugUj8sSxErZHTO20S0GrPL3mWN4dsNAvzwXlsSUswy9c1+lX&#10;XtillkezCAQ89Cj/Q+AzQgNrIWEuKUh7vBQbzAYmyvHzr4OL4TEdzwtC5kJPT9SJL8Y7hwytyPDY&#10;9gn5ODNuGqlS8NF7p2pHl8fx6cxFmNAJAWCo1T8SCIVQK0/ZJ7pjEH/TyX03n9q/2J9HQQ9cf8nZ&#10;02usAjx1b/393cH6B71pwBrss8plexeYctXBHYQKLhnljARClMss8CMrGnIXElSwgKDWZgevPLD9&#10;+I5J+qFZcDIEVVBIg07YgZ6rD61gKqwFDMAwDnIW2jfdvzJSBh6c8MVCskfI2Ih/nG85hbJNJP8j&#10;f5K4iH1iNtSYx2g+ikEeWRo7s38JQYEHEYGc1cG8Z7IPmcitcHhBa6JlGggBYFakH3uGcmZBCW25&#10;0woLGAnBlYWIxKwIAdBDjyRzpG4MEQvlXhiEsbXl/lEtHpD7hnKLv7f+PVKMnyhbDXtoUNOm0A/M&#10;RDFFcKWmh61RrL87JbdvqKfLWWp2Dadf4AU/MCwh08v1O9Fcyi0eZrEE/YRtERRyQ4CQRwNqyTkI&#10;3tPVHG1YoxOBwxQFGlaGe5kIfrnTBCV0zlRykEFmAIP0QAk1fOFP4J3clxr8YAAhigM/nQgHQeH6&#10;Di9Nkb4gPYQGJCmCV9OKG7zrqtNvPPXQmbVVaGAuZKB9ZiFMCg2IZwruCLTSpjFZ/yoaUwQbhVXw&#10;n0zHk8MpE1kLeFETQjg/HSJxdNQAg5b6wPz4VYd2r4z2MUqRuypc0mA6jhEeaYAEgquRQN7rlC9r&#10;xa3GkEH56BZH66LfzRAHbNp0cuQGhqhUfyaqPLNkLZBDA0nbqV2LHGWJC0IGyOlnOYx/38yI3Dij&#10;SHSAFzQF/UIMxCMiRAo9IYs6YNRE7MaE25ry2vMhTzUZLtcPAZVEiJo2jbjLkvTYuqP+tM8Wrf9s&#10;IYuyNEvM17pZF/8vzp8CtSJJAGC84HPBUdZt74kGuwMemI2YdDBLT87jyLhsyAFOS0HvSC41XyvV&#10;v9uvvGYK2SJJCgqCfthnFbgW+VPkkoatbSvt4ytzxFxiE2xCBgyiRLBRwAa1UAVtMhcAyEM+tAHg&#10;UvphgYlsUuC5JItNO4xsB2INm0t2YlDXwTZZmxk9tbpAylsPRsojLsC4xMITVp1f08YWwOyZCAbm&#10;MirbjSL3XpmCEbIKVInxCHnQg8qEWrFP2MSJiQaFcs6r2CqQkIo2kQ9ko3rMgySEHrHhgVyUjIhk&#10;iXPFlQd3nVidhx7lOUciuDLUM5wITeWTe4b6Fkq50UQ4YWgfSzhHopZj09W7Tu05tTA4ELUXnOqi&#10;W1cN2fGEIITggWxspJgaJN2v5mGQTQ37sqPl7rD4EFzKYq20f3pk11g/iyINXBDHgNn6v4UCIDJh&#10;LvTgIvAPzE3a9IgLQVFwRxwM0ClWDV8IAQu/5dKjt585wSXEoD6kBNfY/8GFiY/eeIkVxXGxBGux&#10;NGRQWA5pI3P6gaGdr7/dy7r0AMDQQl/35Xt33Hzy0BX7V8/dc+uPv/3KM3fe/PCNV8HOmX0r1x3Z&#10;ByT8Rk1qNI4GAd4zMShfb6afHuERzPKYR7TM0rhWOuEXDMsDFRGIFJaGa2CoadMjb+4KqfhSxIJM&#10;aIPt4Nw4tCFA8CN2hjhiCfHU8LLUX943NXxkcerKtZ27xwdYUR7N0s8oSVQt4SOIE/II2bdccuDa&#10;IzuJZQR9Qjnxi3BGUJPoRkRTQnYdPzUFjhAFZCAo4Wv7YFX+qQhR029r2YIEgGFdKKSH7QCdTJQe&#10;KKETXlAQxFMgFWxID40AQ4NAFrdokQazWIV+GqAVfWHw7AI0joMlDNGmBy902+XH5f94MHu2sLg4&#10;bEPZAn+JAtS0iQtsIkFCJxuHTcHWYNcon1COOIcS3vG88ovjfaloMRzozSZnBvtWJkbLUR8paMmt&#10;PzbV+8DJnSdGs8cGojP+rll/x3xIs5qy7Sv59nT755KOYb9hPh+u+W39EY/ye0hhL95vNJ8eziY5&#10;wMO+aBzhoGtkiDTgDjkjjbeeefS1R++7bM/2EzvmZPtgew/dcOXTd9x04/EDGAazsDckKVsGeSJw&#10;EexQJjTflyf3I3FCpxTysVM7Z0i2SUhQMfkJnWiW5ITMEEUzN2U3YCQQABKoQk0ogn70glrF9WF4&#10;mBOj4plFpAQCtqScgJA8HhhfTT+7EuGjFOIsnVLwWgBLAMLFoQVCPCpAR4INnyaujyLhG+2gSnwg&#10;hbVYiLniMJkFgGAWj42XQGUMYRjfeuKBy/evQAMFMABYiFUgElHDIMzCF+ywMWEWG2Pb4m3YWdce&#10;3nv21GHETiciBbOwCf0QhrVAgLhrCRkIhE4hEmA8A5iZSwE/YmQ5kSprURCybChsG0/FFBDCPsih&#10;Ey7w9pB9xxUncWh0ctoK1//bCakSZ2FEbmpzzCTeESaABwxKaOAeqaGNAmZCGDiRFZcswV6gB7Jd&#10;XU1csgrEIx/6wU9CRScFrYEf9cE4hR7RGhP3z45ytmUincgTepA5MKwOJWxAVodOVInHJnzLdDoh&#10;BiJZHWIAhio2IKNgRm4M0UYO0MMseIQkpAptLCoYqEXsmI0EenpABQzwAABPj8hzz9TQ9vorniCE&#10;HohkrsiKhSADMDgSEWG0QDIXDLAmN2FpQyEFGC4hGAxcsvtQIiGALUOcQt2oGDtBp+KNiYNYlzgu&#10;xenVycNTQTBMwT6iRj6idAoNmEIC1Jxke2Mejg9sUs4RbE/OOBzuOF3Syb6mhwZDbF7cuHKOrjs9&#10;UmVUQw0eCguJ3lldxAjlNGCN0AO1+B8oxODlibVEZHwvXIgTgC92BJeMwhS8YMCSsTMKX7hothL+&#10;6oHrzuCy7r7yNH4eL43LEmeOWJAPvoVOZoEH30VhLouyR3BfTEGqyB+Tg1p0jVHRFoWiO7SDPZw3&#10;G5EeYHCH3ER9TBHBwiATgT+vL6YAzBTMjB76gQdMAPy6drJoFmIWQkNBRAGyi2uO7EWY4GEJMLMR&#10;JJkHCZsRYe4Y6d01MUDD0LBeckiwgUGIhOz6nc0ynaxOJ8LHGi/bt4OdCzArYmaicdDCBRscYIGk&#10;xkS5pNCAQpAAg/XKEwLJ95jIWqwOPJQAKfZJG35hjTYcMZFLOsXSoA0MSIy5rI6ouUQm4MG7gkp4&#10;BBWXgpBZSIwpNABjISEPDBS5pOFRtzCFhnB9Xk1yyV4TCokU4IcpZAgX4AQStKwr2KBBpghJjNIJ&#10;/YiIQg8CFITikeSSuSAHGAC5Hcd0CgsxS1wokFj1VHd6opCs1n/HWn792tPZFNS2h/SdGDxGi5Fj&#10;t5gol+x0YndvFIP3FH14b+W/GRj1a1vKIYfkSzmPLm7tCBtbMi5Nf8I5VwiPxVz9fst43H1orOfW&#10;w6sPXn7kgcsOvXDr1T889/DPXj/3xRvnfvPuqz/91rMfPP3AR+fu/9V3HvvitXu+ePW+Hz9/+weP&#10;X/+Tl+762Sv3v/3AVZ+9eO8f3nvub7/7wrfvuepAfyrVtSHZuXEwYDqxOHx65+Rbz9z7u4+/8/c/&#10;++DT75y7/ujKJatjs+XwSn/y0HTl+ELt8Ex1dSA1mfP0x6yuzi1+XWvCri0GsH/iFx4SY/BEzF30&#10;J5WfwEN0GBhuSjkFOzubOJoNpGJkLJxPAzoVR7aEzeTsaOGkxjGNUQ6nDClnN7claPrP3/cNmFXU&#10;Gb+NEnXoQ1ZNTyo4Xs1SK+/taFvlMTBaIGoE9B1ygKWWBgYgNaqEDIyThgBgD/RwSaGfIoaEfsEG&#10;gNiPmARD2Dww2ACXbBbZuSx63oSYwkQ6Ey6jv/6YFuKTHnPKaxFe0j5rKeaF2pjTUIy4KeH628wJ&#10;twleghY1BR6ZQgFevvk8Wk7PD1WqyQCjMAsAxUfbqgkpX6k0J3xWai5dhg5TZwN10K7j0qFrs6ia&#10;lHerTBq7RmVXq+1ajV2vtRl1NrPOYtZZrVo3hurQey1an7ErqOsMa9rDqvZkZ0u5q3nKplmL+S4r&#10;Za6tFK7rzl2fy1yfTd+Sy92azd6SyZzx+db0+tNu9w3p1PWxyGmL7gqb/jKz5riq+XhX0xWGzuus&#10;6hvMndfr2y5rXn9Fy7qHPIb3+nOfzQx8NlP7eLL6wVj3x7N9P9859TeHtv/5+G7KHw/v+t3a6mfb&#10;p78/M/rGUO9zpewjyfAdfvf1dtOVRtWlmjbQHlG3HjWpDzlNayHn8XLm8qnBmw6skkxaVa0bLvyr&#10;dRd/fcu2jRu2brxg/YUbNl+0cdMFmzZdsHnzhVu2XERp2HKxfA66o3mLtr2Romra0rZlffP6+jvQ&#10;G9d1NGxp37KpbfNGm7ojHwl0x4NRlyXrsydd5hhydij/IO7TtkXNXQWf4sEwFbwTPXhF+Y86zA8Y&#10;fBqmwigOBBeHmQFAD94GSxMjoZO2eBKsEf+JEybLwp0yRRwshUtMDjxYF0Um0oN/gwBcPTA0wIO/&#10;pUjKAQEyEReHMwS5GDkBglWAwRnSCT1gE1PHvOnBb4OQUS5ZVMgDbFb5zam+ye5cXzys/DZi3NeX&#10;Dg3mI8Pdyf5cLOa2mjraVNsaVQ1tmqYubYtG16q36mxuiyfgDPodAbfZ57H4I55kNtrts0W91ggG&#10;G3FnsqFSMdpXiPSmQ6X+0li1MNCd6S1l+2j0FAdpZ+Ol8cHZsYGZkdpUrTxSSFWj/rTLErBrHeZ2&#10;va1Na2zsVG9pMTR1mto0XVtaNvzVha2bGxs3bWvYtE15BtzepdPoTQaz2WixWlxtrarNmxo3bmi8&#10;8IJNX//rjS1NOr83nc/2Z1P9iWhvOFAKeLt9buUjetQBb8HjzHhd2UiwOxauhgPFaKiUivd250eY&#10;kkpUk/FKOtmTy9QKuYFifqCnMtJd7EunuqPhXDiYiYYLwICZ6YXsyEDf0ujgzqHajlp1ub9n+1Bt&#10;1/DAWn/vnmpppTu/kM/MJqIjPk/ZZskYdBG9NqTT+rUaj0btVnU5uzpt6k5j25atXdu2dDRsbdna&#10;sG1zc2Ojqr3LoTZEvNGBUGY6XVW+BV0ZO9E9fDRbO5gts9DkRN/o/PD40tjEbH9ttFQYK2VmasXV&#10;sd4dw6XZSmYoFayFvbWQbzAaHowGl/orhE7SCWwPC8GWyC05unIp0ZyCfdKJCVFTcICkMeQPy/X/&#10;uwJMOQfVfxOHIrkEl3WE8bne3O6J3sX+PLnloYWRy/YuHF4cpWdlpEwnJHGipF/e9RrKBMj3OJ9e&#10;ubaTMymJJSklCTBJshzeSR3J8bgkJ2T7c7QfyoZXRnsG0sFSyLFjpDpfKxB6lgZLR5YnT+9euHTv&#10;0vGVmbW5kX0zQwcXlLcuB/LK09/x3tj9t1zyh59976t/+91X/+M3//vPX3z1b7//199+8r0XH779&#10;srVrD2+/75pjj9906X1XrH3+xqPff+H2D87d/vmbD/3tD1/+hx+/+qcfvPz77z37i28//rvvPvPJ&#10;S/c+de3+Ow7PPX7Vnlduv+SVO059LeR0UcLUDmfAZvWaTR6j3m3QzdR6lkeHhvIpn14lwS/lNNk6&#10;WkMma9Dk9Gnt7g6zv8NecqRXKvOXLhxZG1qpefPeZqOtSeVo67K2tTtVHQGT0dKljziDKX80aHN5&#10;TOaQwx5xOXwWk03b6TSobRqV8qJ7a0v90/+dmuYm5RcC9K0eS1fAofXbNW5zp03XYlI1WLXNhs6t&#10;qub1HQ0XUZvVjV6rKuIxOvVtdlWTpWObsXWzetvFrev/un3j17WN6zs2fYPSteVCQ8smh7rZW/81&#10;frdR+Y60rk15z1jf3qBt3UoxdTXbdR10GjubrJo2+b608uJv2zZGjR3bTG1bbF2NhDQJfkTB7qiH&#10;ME8PaAmBBEhCJuGzECJOm9NOPceY0Xy0J+quhJ2kSvhicqaArtWnafaqm8Q1U5J2rU/bErGpe1P+&#10;8UqqO+L0GdpyAev2sZ61xTHKbH8h5TF69a3UA7nwWDmZ9dvSXovy1i/hmRBr18kjYUrKY4YACj0O&#10;VZNT3Rw0dxaDpmLQmPfr0251wtGVdKqyXl13yJr3k5r/v84dNyq/PkiqlKy/eSklVf8xYCm0Mx59&#10;IWCWB6UJh5qGJJcgARWumV20c7x/bW6MPUZiTQDARwt+diY2PV3NDGYDrB61dgaNrZSwuT1i6QBz&#10;NeZkqCfukm//hkxtEMB2BQ9xgj3Mhic2SCpP8CCugFzSJhpEEZI5yBsvReZq6YlydHEwt2+2RsOn&#10;a6CnP+3J+fSUUtjSE3cM5fzTPQlEwdIUGqX6r8yyurC2MJBfGatUog4Yl3dSASOOwizsEH7wKXun&#10;h/EdBFHCKqIgStUlqdzigcha0l8K2icK0dFsqCfsqMXcg0nfUMo/XUocmBlcGSr1Rpwlv2WxL7d9&#10;oEgjoG2ohq3DGW81bMl7tL1Re0/EVvSamJhzGYteSyXo6gl7SN+VRki5n47zIn+NWlTw3p/ioBIk&#10;kZ3tzdHJcboScdE5mAlVo+6M20jWi3zkUTcKhc1Y/QePETU9lGL9p3YBQPIwW47UD9v5yEDCWw3Z&#10;u31miJESM3Ukraq821AJ2qBciISvMaw0Fy54jGGM1qYGJmHpYq5wCsxsJTVXTffHPWBT7roGLawi&#10;v/iLkJE2BkBb/tWAHvkkOIpYHu4GeDDtBw/4WZqCPCEP2ZYD1h2D3Yfmhpf7C/RMdceH04GsUzdT&#10;Tu4are4Z76UT+IxDC/BIJshE6EQvfVEX5EEPPZDHROChUIhHd/QwMefSgwFsQIKZtYCBhf1T/fdc&#10;efy5u2646fheFAoMeJAJS4OB5SAMjbOQsMxyyGpteuDqAzuWavmF3uzeiT6GgGQ5AIAEngZ4oOTz&#10;t7/5r7/69Iv3XgOe1XeP9bA09EDVyR1Tt5xau2LfEnhAC18DKR+JPgUjxPwwUQySfUGyxTbBLOlh&#10;17CDyJbqyZn9+mN7bz6xD+RgRkeQDSpYg3E0hYiEjGsOrrActCEi0TgFmUAzUxDgZDEG78CLbSAi&#10;TBp6JP/DSsnY2CaQwdKQIbuY5I9+RqGQhJJ+QuZYLj6YZL94eiPeoVSYwkkVm5ceGhT5YhVgWaeJ&#10;S6ZMlzJcFjxWCqPUTOSUGzF0Fb02gJlOoQEkBRj6qWsxLMoxnk9wybZaqpV2DFYBKweUu/91r6Ic&#10;+OV8RVsIXvzLN5MlB6XAmuLoHEboYS5lOB0ZyUTnewqX7FxkFeGFUfmZJXqmShnyD3iXnJtCA3eH&#10;I0UaIihEBACJC96GfmpcHwRIDo2zPbE6jxeCEoBFsGAAhlGAoZYhUTqoWAIYOimA4VQlC0cXLAd+&#10;GvTjvcHPKGTQSQMM8I4E4BSWhTCA6a//89qw3M4AFcBMAcN8rRt3DQDEExHw5MyV13xriYg8GSWv&#10;4CBNGStkOHJzuqaT0zVH7qIfJ6/8eDmkYkWogHVZFDwsB5HQQCf46SQE0IYXWKYHGohEEA/N8EUD&#10;aYAEMIAZZTrUEkxDZp18FiwbcGX8Thpxl4VGMeJL+xzleLCaDKe8dnkknFNeCFBuOTGXggGQjCIo&#10;DBshQCcNCkKGBi6Rg3BXCfsHUjFqefV5OJvsjYXgl55S0FsO+eS/zpcGq4MZ5R8bRcXgR6pIUm7S&#10;wQjyRwgghyOF/vqHnQHgRIdYXnv8/lsuPQqbEMPSTEcIcrICTNQKBjlKIQogwUM/AIiFAmaWJnUm&#10;MxYB9sX8mCv7SLYJO3EgEcR6se36p03Gjy1Nrw73cskQ1m5r3sxmPLo4tdxfZqJf3Zq06tgLdMoG&#10;nCgkZys5IMEznFH+7QNGWJeCBtlEMIUVIVUIY5S2CAQw7AfigeGQKf+hjH6FBQoigmYyftikE6Ep&#10;7VKqJxkohl0LQ5Vrjuw9tmOWoJmyG6Bh78TgUDw4mUscn5s8MT+1f3RgMOQcT9h39cZOzlQPjhX3&#10;Dmau2zd392UHzuyexaGR9HPSAG0fHikVHiyklkf6xvIJxJK2G2Btppxls8MgjgjHQmG/izfDsbDx&#10;uURQeJjFvm7YZwo91Pgo/BUSlltySAxgPBL+ARYwVxbFHpAMWoOGs5ccObgwQSd6pwfhYHJolh03&#10;ko2BTb7dhwrWpkemutOsKPqCQsijHzohAC+XsumhDeB9k0O3XXL05I45fOOe8YHjyzPXHNwN2OV7&#10;to9mY3PVPDB4SCwh77ZANkxtH6iA89TK/HWH9x6cHWMh6Bf8IAE5XAAmfHHJLJlIESlhBmBGFxAD&#10;DAvRYNHJYgoWWIslDs9P7B7rpwcWdo3WWG5lqAfh0EMNR2AQ54/AQQv8TccPYJlwQSe2h/t979wT&#10;7z73+C2nDo7nYwQ4YtljN1/x6bdffPr2awl2BDVyMOIXEZAwSsgjQwCMNAPbhmZYYBXECMGsAiUQ&#10;Rg1TrLh/avjmEwfP7N0BC0AiBxEFkGifKTACGRKb6BeNUMAJbTTgBTzwjgSYAhjIKSIWGsgZSrYP&#10;Kk5GtjxOlVrsf3Ws9sjZaw4vTWEAGAwbgb1PhGIjs7WxEyxEthJWxCx6gMGQqNk4bIobThwASd5r&#10;rvgtSgkqeUIh6MkHfbV8dn5k6NTeXTN95cW+wmQ2OJt07auGpgJdg8Z1O4Ott0xGnz8+8a0rt795&#10;3b5vXrX72tnSmFc9FbVVHdr+gJ0tllP+2cXVn+TAnOqNKsaAZGAN9neO9LEXYBB1o/c7Lz/xp89+&#10;+NU//OH//O1vvvqf//z//Om3X/3znyg0fvG979x15iSiw6gQETWC5VL2F2LHjPNuMquhS3fNXX9k&#10;FymWJIpoU9QqWcp8T4ZsFo2zo+lhuzEReuqfawLeSk0n5LF30EtQ284QJkqbfADnL9ITf8Ulu5KM&#10;CzmzE+lHQfQjZBqM0k9B/hKyKTS4ROzA4HLZtrLBwYNnEyesCL/+zU9wUgOD+ugBJ+rmkv0u/lBW&#10;ocbncxLhbIJa33vxqQ9fPSffehW9QwNTFD9ZtyhxxXAtbSQQNaooKOL06sL1R/YdmBlFsD2R/3xK&#10;DT0gwaiwKAINBEMGBICcBoQhAXyyQpLDCFqMWewZNYkBIz0aeBu8E/6NFekcLyhfGoQw0BLTwcwl&#10;XIBH8kakAUdeTSv4WQv3zjkLehAXgV4yCqZDAORRgIFlhAxCqOUSIUsEBIxLpkCwcnvUouGSwlz0&#10;RdSmB9UQGZES6QrSgxhnZyP9rIJqoAHZnllbhQxkLloDAzWQ0MnSYCNCQSEF4sEMAP000C89Esgg&#10;Rpw5hU7WZRZIJCKLgUmhzXT6mQUXXFIECVSBhEt2PdJgIYhkCGBkiBCkx9XVBFUAi+ExiqCo6QEJ&#10;yAH+r7fJ8BswKCoQ7pAhQxRFmMUUGyRmUuPTsBz2Cw1USY3B4L7YyOgXXdPujSoPGkHFuswV44dB&#10;0EKS8EIDYTJU15d7rjfH3uT0wcHq+PIEe/nw/AjemGMFG5khCruYIxK7uz+p/I8jmBEUWkbpIGQ5&#10;SIUv0MrqLIeQ6WGVqIlDmRGfQ4qCw4EFSBVfRMgg0MALxinRB6OV+EIDV08/bpwgCAYMGzsnEZJM&#10;HuC4WSMnCIao6UFQFLwHPTRwU8iEy7C+8z9PJYkghocSIZWags2LwKFcjEfMgH5GsRAKDYbQDp0w&#10;hbmKWjEPUSIsy6agQSfIMTMmAo/wEQWqF+Wyu4kaaJweYFABUQAjhwCxXqZgLeDBMGRRChsB/FBF&#10;v9gwQ7QZgjaGaIMck2ZpcGJOoGVDoSOogmB4hGasbv/sKKkmPeRyFHaf7FN6xE4wYPCAGTxQCyrW&#10;hUdG6RSyZVHaQAIA5eRF1CTn4iKEX3hhouwLIKGZNpwiIi7ZvwDQCXe06RSOYB9iEKycYkALU3DB&#10;EG0aIBfnQBv8QIrtyVwwQx5FlhANwqY4K8DolGczIBHkANOmnxrkwFMHDZ0UVsFgmM6QWAJtRmU5&#10;hEA//goY0QuLIlWkQVE67YbBWODI7PiByeHRVITUd0etTHrDhg3pOwte5V8EoAE5oB2RkvJ1QI+D&#10;s1jexz5VbAax5LzmpEOX8xn7kp7RYqQ/7ct6dXF7Z9qpLvuMg1Fnt8vgbLrY3nBxzqYainkGIo6s&#10;Vb1zoHBycfzy1enHb7j8o5ef+M37b/7jp+9++Z0nvnzzoS/ffOTjc7d/54Erf/T8Hb9755kvXnv4&#10;/cfPfvDELT995ZHfvv3c9x697aY9M6ul2FzW/8ytV7z1zL2/eP/V955/8N1n7/nZO89/99x9rz98&#10;0wt3Xfn6g9d975k7PnnloU9fe+T9Z+986Y5LH776wJO3XXH9sd2L/fmUQ+Ps2Cy/II7f6I25Mi5d&#10;vv5rYn5tU8jQWlY+WuaLWrTyiSaOZpzLIiadR9Ue1Ku96g55AIw0GJVnwFGbPmzRJj3mjN9GHXcZ&#10;U15L2mel7dG3+4ydkfpv69Kwq5roAQAdIWGUhXbQFBJGZShRtCzGzChCFvOT6EOn1ChaLASbERuQ&#10;yIXtgVZ2ATZMA5wYDEPgpBN4sQFWFNtgetxpUD6CpW+nnH96TckG7PIAmFJJ+Ptz0XzICSPybDhW&#10;/6ljOO2OehiVV4T9pq6BfGx+qFLLRsI2LSwDjxwYpQY+VP/WNA3qoEVtqd9XN7dvdaibmSudPmOX&#10;36jzGw1ek8FjMjgtBodVZ7fr7Xat06b12sCgbIqiy1Lz2kf93jmf+2DEezLquSIRvCETuyWTOJuI&#10;Xh/wXetynlCprrM7bg+GrnU4Dne0H2htOanXXWW3nvU5b/HarrPpz+jarzF03eoy3uWz3uU23unQ&#10;X6duvF619VG/+e1a9tPZgZ8ujny+NPrZ0tDPdk387sDSn47t/Pvje/50ZOfv13b8as/yD6ZH3x6u&#10;PV/KPRyP3B5wX+ewXm7SndapDrU1HVd3HDF07dd37XXoDyV8x6rZgwOlw1PDuIWuxo1f/6v/6+vf&#10;+O8bN6/b1LB5/ZYNF63/OmXd+m9QNqy/YOOGCzfXy4YL/+/N65THvc2b1jduuHjbugsb113UvGFd&#10;y+YNnY1bO7dtoTi0XSm/O+V3eozqQtCV9dmzflv9GYRyVz/l0BWVe8LK/8Chd4wBAzhvBpgH2xwD&#10;ow08bpC9T3IlG1xMCILx2DhenCEmRydmRr9iOfV/PsCKQCj3/6XQKYaKayVkkFrgSUAono0hVmQh&#10;8cMUAgGrAMC6DMkquNDtwz14bwIEswAAjCLBCzBq0FIDL66YWbRzXttQKlnwuNmhypsDbEavJVc3&#10;5p5UKOI0IzG3Xh+0uaKuQNwbywbTfpPba3A6NVZLh8HcbnBqbGF7OO1Px1yJmDuZ8udz4RKy6U7W&#10;Sql+EslCokIAKaV7Kd2pHmIgAo77M3RWc/2DlbGx2jSFRk9+oJyq5LzRrCsQ0lvNzZ26rS3G5g59&#10;S4eqoaVtS0PDxs2b12/YsmFjw9ZtbS2tHR0dnZ0qvd6o6tJ1dmja29SbNzVfdMHWjjZDKJBNxMrx&#10;SCUaqkSC5ZC/HPCU/O5un6sYCVbr7wHnQ/5u2tSxsPJAt5gbjoZKVnNQq3bqtW4aLkfU604k492U&#10;VKKUTVeL+VqlNNLXMzFQm8ln+0uF0WppolycKOZGu/NjvZW54f6d/b17Bnr3DfcfGB8+Qhms7SsV&#10;FtOJSaet5LAWbOacxZQy6uN6bVirDmpVbn2n3tDRqWlpb2tsbdza2tDQ1dJmalO7za6sK9QXzk9n&#10;eldyA/sytT3R8mosO10uDFczlYm+0dWZhaWxsaFCfrJaPLA0eWR5cnmwNNWdXOrJL1eLU9nkeDIx&#10;U8jsHh/kpEOKQo1xYhLYp3wrkUusgkLQZ3TXxABnCkyIlAAYjIp+JpLtSHrMEJkzQxikmOVwLjJV&#10;Tq0Ol+eq6fF8ZN9k7eSOKertA8WxXHhlqHTZ7nmOlqdXZ2gDs1TLn9g+e8upw5SrD+y6am3n8eWZ&#10;HYPV7QMV8kbOjGSYnO6X+8uc32nPVvM9Mc9Cf3G0QJ4WWh3rnaqkCaa1pJ9+6sWB7kv2LF59eNfR&#10;7VPKI/DRcm/aFbG35kP6a07s+PKHr33177/96t9++7//9Pm//OqHv/v4zQ9feujNx2/76dvn/vff&#10;fPr/+e0nv/ngm//x5Xd/9e7Tn7x8/6/fe+ZfPn/rnz574xffefLD527/7XfPffU/vvjq33718zcf&#10;e/qGI+fOHn/v8Zu//+ztX3MZLU6D0W2wBGz2mMcb93rCdrvPbMwF/IP5TDUe8eqUcDhdKa6MDIzm&#10;s0m3O+7wRqyegN4ZUNlDKkdC68sYQ6E2u32ryrK1w9upDRpNPoPWa1D5LSZDi/K6fcDq9ZntHpM5&#10;YLNEPfa4zx71WIuJYD7m91r0FnU7RurU64wdbVZNi8vUEXLp435LImCNeIw+m5oeh6HNrm+16Vos&#10;miazuvF8cWlbCSG2rkZrZwMRRde0Qb3tYim0JcZQpKE8J6Z0NlF0bdvUzZvxyJ0NGygd29a3br6I&#10;2qJujbgtyYAzYDfY6t9bdmpaCJDEJ4rX0EFN8COe0U8hzhEviYsJtwl3wxkmbtMk7UR05W1garxw&#10;2NTp17b4tC3UtMshB6Y2kAqg+7wPD2WtJrw9SV/MoXVpmrhcHq2uTtYWh8v92VDEpvbqWxMufXfE&#10;WY65Ux7l33yidh3BmzpoVlEiNm3IoqY/47MSAKjp8Rk63NrWrMdUCtv6EmSx5NNK6gZ5ETM5rvKv&#10;OpJWSv6BA8WhBw3K+7JpN/mcKus1yLu5NOSxKEPypFAempICyn1Y/L74bmoJD/TTiVtnQ0piTSjC&#10;vgfSwULAHDa3+3RNfn0zxa3eZm3bkKx/7LcYtLA0o6xFWrkwkJf/lAQDgYciiQ5o5QAAwaxFTZyo&#10;d/oGs4FyxEpZHi7cfsWhR265fN9sza3eIg99qzF7d8hMqURt9GQ8ymei5fE2VFVjTvitpbwsDdeL&#10;g4XtIyUugemJu2hAHtGI4ITH4bSJH8HREOdYHTYJk9AAkZAkIZYsGRfGUXa6lJBHpOWANWlVyVNA&#10;eaqadxt6wo7u+q+qdPuN5aB5sjs8mvP3RKzDGR+lErQxq+i1ZJ0GTptynqTu9ir/UI8VFQOcFS3w&#10;PpKPYlc4l+lqphzmqIasEItbeavbpgkZOyjdIas8aB8vxSbK8aFcUF6ApoZ3+uUpLJxSD2T8D1x7&#10;GifICZzzNvTTgFpYGE4HIDhm6pDnhbOV1FR3nBqmOJ8DmXFoKQlLF2DyxBQfysF+91iPPI7tj3sm&#10;umM9USc0TPekZvsyY91RCOBEMdObnu/P0YakyUri5K6ZJ+645qGbUeXAaDaUsqmRHusiOhYCLfSA&#10;FiGLGHsjTvBDZ1DbPJTyy3NNKCl4jMBzmXPpo8Z2BEsbJLAGEiAheLEvBxJGacfNne6OLdRgA4bA&#10;sHOkwhSQ7J3ogyNgmEUwoADg6dwa0rWAFikBAwEAQzDymSkn6YEMwBDUbZccfPzslRgGmj0PxhBl&#10;MOnDKuAReABOrUwfWRhlaWigH8YpUMgS8LvQmwUzbaShPJcNKj+Cy14jo2KDsBnJ9jBIQl09PVL+&#10;PRlblcJWwmwu37N01dr2Q3PDYIgY2qAQShAClCDVsL4V8o4vT9x+6SHMAJWxFmQgSWgABmJgAVIh&#10;j4I0GEJiDGEJlbDyQhhbg0M+mwVHgVtg28r+Zb/gEyiS2InrGMlEOZEOJIKD9ccDo9lYf/1ZbNFr&#10;o5OYumu0dnh+4sjC5M6RvolCUm7fyC1gwLrrT6rG609lGMo4jFGjiv0CHoAJxtOlDA0AKOBnLmU4&#10;HZEb9PTsnxo+NDc+1Z2u1P8begDM9cexuCCEhgxxlRTyUYQs5yikCv3IU0lwfXYIBg/xnlQAXlid&#10;8C83W+VOUMqmz7nMgCkPeKp5UhOSD4oshHBEGqBlURwOl6xLDSSZOm360SmiQ7+4cSTMRDAwF3iR&#10;LZ3AU8i2xTsxSzJ4Cp3kQxQaDMkdNJIh8DMdTllO+sEgOpLpwiwLUehhUUZpwzuFBpd00gYh09H7&#10;5ftXKPhJaCv63aP59Hgxy1laTtR98XBPNEiCQZtDddZtL/hcHLPpnCKFqinPOVgImSNqapaAJLI6&#10;OiFG5CM3jyCSHnwvQ5LbiSiAgVNqCIMkOuX00pcOhS16v0kTc5rla8/y9Hcgn6Sd8tqLER/9Cbc1&#10;G3DVsvGK8qk35Y4MqodNhZ36nReWoMHSpJUnVuevOrR7dayGkF1dTcp/zjkscFSNBLoDHtryO8e0&#10;6RlIxYazyaFMopaIcFkKuWd7i2SoEvLAL6kqyFETxMtyNM5rE8ZhDWIAOLVrUb4liG0IAJKRKImR&#10;YFF0gg0BwgLUYhWidDEG0TWC3TM1dGhxcud4PyqTcCPP7dgjbApse7KYoofN1RP2HJwdO7N3x8pQ&#10;D+bNKLsPAGyb0bC+M2HRErNos3PZZew+4NemR8ZycbD11b+Tw+rQj0ixGVRMA0rkFiEswDJtEncC&#10;LvRj8LADX4CdlwOswRR4xICRG51MV0wuFRzMx/qzkbFymmANqqzLzL6GhgMzo/0R31g6une4tmug&#10;5+jM+Mm50cmEY20gceOe8btPrDx9/bHvPHzz3af39oUsS73pQwsjeyb7oa0S83PYTvscyregk+G0&#10;3cCOhiM8kqT+sClCYNdLsIZZAaCHBs6HUSSGVKkRkdw+Rp5A0pCHKAt9ygecMSTcJroWtaI4RHHd&#10;sf3UaB+B0IOUEAIyQcg+VQtiBy1uBxeE61sd7sWh0WZd6IEA1AF+OnF6QtKe8YHLdi+jHZQLEvRI&#10;jZbff/Hpj157geMNtMEdzNK52NdNjbqZu3usn4nP33Pr6dUF8LCcSABniyMFCaIQlvG0uEe4gwZg&#10;6IcM/C3kIQ3wQw/wFGjAfwolrHVyxxyXclcdGFYU588lMCABG/RADKsQGs6ePCSyBYBZkPe9F576&#10;wSvnHrv5qsligoBFVL33qhM/e/fVR286Qwwl/hLOyApIEghetMlYSAmIxU/ffuOlu5bADzZQscoN&#10;R/f/6PWXPnz52RuPrUE2omZo3+SQKBeCoQfJQwkypDBKgVnYl0uGkA8F4uknFhAUEJFyRKzzAo8U&#10;sSIYoXF0cQoyDi9MYrpYApaPtaNu9gttkmSOu2wi9gUWLkPipWXLs83pxO9RY8AURmWz4B8wHrYM&#10;kP1J/1DCW4s4qyFnOezJB7wpv7cYjw2VS8VYJOd3TRTio3FXr739QDV4w3zpsj73jTXbm0f7f3Pf&#10;kb998vLfPXHFR7cfun2pPO3tmPBrC7rmolVV8TlSdnPa6SyFw92hUMFrR0oIAUGhQVhDpJgElzCL&#10;JVx3eO8D117+2iP3fvadVz/+1ot//PH33zv3xF1nTmJLyE0e0IIBlyL7BRWADSSIty/qGU6H5nsy&#10;pGdkoWRxKBTlko1IjkSKQtZEGkObQv4GKg7td1x2HPFCD7sP40Tm7FnO7TTY2igFTaEmnFXaoXz0&#10;WOSGImjjMxGgnKFwU4iaS4bkzpoIFl8EpKiGNkXUAQDbFg1SmI6XZi5aE58md9NAxVr0oFMwoGUc&#10;oGx2Rtn7ECAxmlHmAgx5z95zC7UA0AMw2BS0ThNCww4xZrjD6kT+iBEGKexftjm8wzX5SX9C+d8g&#10;aDsf9YQFfBF2JfSAnyMPpkgDuaFH7H+umgezCJMeBEhBR6gvadWxkDJU/2Q6CG84ceCFB+647fLj&#10;yIoAimTABrXgp4elEabg57hKJ1JiFKHBFDX2jDHDu9yChCSiGERyiZMktAFMP6IAEgUxhFShHzBW&#10;h0EQMoucATC0gNYkYaAf/GBmCjJnaRinExWACnWjdxCCgYkMEa+REg0AWB3KWZoC5eCBSFZEWWAG&#10;J5AUcC70l8CJMTALNllIeAfzeZ9PDyQxHeGAGfoBo4ZsFqXACNj2Tg9zOCUNkBtkrMVCFGaBEBow&#10;CZESJDEKX+BESrDDJZTgTKjhCGzMohNDklFqtInHY1NgJ/goHCyX7Epq1Mr2YSNjYIQzYGr170VL&#10;WIdayAAJQqDADkuL8bCQ9A9mcJUBDpUUjiFyVFyq5eVkIf/JQWH/ctjBSyu/gxN0QTwUIiVYJncS&#10;HSEQmEWqsMAqLMFCikK9NujE+NkC+BDox9rxABgngYNghK3iEyhwisPBhtkjFOCZS2EIHmmIJcM4&#10;e4qG8hqlroNOCRPMZRauCWmwCtIQl4WIuKQGYOdoTXkzvv5UVexBNrvYPzo670DoR2tYJj0CgwBF&#10;szSYiJAZQmv/tZOCNLjEfs6PUtPGbkGCosn0tg/3SCfAYlQUMTmWZghKwI+B3Xz68B1XnERxkIcx&#10;QBujFCBpI3BmQWfI2CUPNcGDWtGFYjn1/xRhRwh+VgchGRqL0snqFPrBBpFgE4Rcnt9KjIKfmuUY&#10;Ev0yCm1gow2dsIwx0IYG6MQkWIXpwIABMJCzEImTOFvpgWsAaNADMJeQzSULQTmOApzsLNhnOaYz&#10;BHIRDhigBOTMokYyyJYikFCL+QEAbQwxhYn029q2krnRwxTZ9XSCDTKYK+QJzUzkEgAB45IiyFma&#10;HtaFbAo952GYS6ENHkRBUWToNM2Xcy/ccfbpm68bjAXCmnayX3yyu6MxYdUlbf+5ENvnxO7FlYn+&#10;lNvi7mqLmvXyb6ycXHpi/v6UwjgOOe0y9KcCM73pqWqyV/klLwMlau6ohuyc/Qsejt7tbGQSqoih&#10;zd6yIWVTcxnQNNVi7gMzg2dP7n/ujqt/+fbTP3n1/t++8+Sv33nye4/d9No9Z6g/ePq2dx66/s37&#10;r/vwydt//92X//2z93733jffuv/mBy8/uDbZc2bf3G2X7j97atdTt1726ZtPfvH2cx+9dP8nrzz0&#10;428+8OkrD37+2kOUn7z64Ccv3fvD5+/+/Q9e+9nbL7737P1Pnr382gNLO4cKg3FnwaUpurVln2Fl&#10;IHfp6uTesfJIytPt0QV1jcOZKPx61R29sdCeydFd48M0fJrOgE4l36lCCDRiFkPCZoo7jBGr8ky0&#10;EHblQ86U10LJ+G205wbLEbuuY9M3tI3rvYYO+cXcoEX5/D62JCaKqLFnlIimxLZRJUV2AbYnlkkB&#10;AM1SzuuU/SU2QA0q/CdKYYgeFA2AmI1X04qmWIIeMUtGKTToCVs1sfrLyhR5Xgsv2YBdeKGHujcd&#10;GsjHihF33GWEo1LMC0DCbaKuJgOMMsSlrasRYHpgH04psf/yu8JMpMgskCMuuZfu0rZ69O2szig9&#10;bl17xGqIWE1hqylgN3nsRrdDrxSn1m7u9JiUTxlnrNpep2XC71wI+/eG/dfl4jclgjeEPNd47Ne7&#10;7bf5PPfHIo+nU3d5PLfa7VdrNNfp9Xf5vDc77Sc72g41bTnrMN0TdD0SDz6eDp0rJF7oTjyR9N/j&#10;MTwWcd7nMT7sN71Wjn80U/t8+9hPl8d+sjz68z1Tv1qb+5tD2//26OofD638Zu/CF9tnP5ufem+w&#10;9kq5+FgidrvPozz9NRtPGrTHtKqDbS2njLpjZt2qpn3Voj2SDh/tK+7uze0d7ePYqGnZctE3/ts3&#10;Lvir9Rsv2rB147rNF194sfIA+OJ1yjPg9euUZ8CbpFz8jS3rL2zccDGlYf1F1K2bNnRu29K6ZWNH&#10;w5auhq3aliaPUZvyuxNeu9ugitkNUZs+6TYVw0rgVsym/uhBgqwUvJD4Z8SIzeCfyaZoYGyYHEZC&#10;G3PCcsR94bGJrRJeGWI6kJgNs6iZbmzcIJ4KhHgzavBgh7jc3ZOD+2dHV8dqWKbYNlSBARgwsxbI&#10;xYVi5FyyKA6fhaiBp5PQsDLaxywgJT3AD9OGNZDQL3sEvogg4AFJxm3JuZx5tyftVL7TzvbM+Kzp&#10;+nvt2YCjlk9OD/Qujo3sWVw6tXb4siOXnNp37NDc6kLPUDWYyDr8eXck74slHKGg0R11hKLOcMwT&#10;T/iSrJmOFvPJSinbl4kUi8kq2WVvYbCSVZ4HZ6PddLrNgZArTl5J50B5dKg6Thkpjwwmu3cOTx1f&#10;2rU6MlX0RWxtalNLp12t1za3t25r3Lp+46Z16zdt2Lhty9aGhobGxsaWlpaOjg6TyeJy+ixmp0Zt&#10;NhmdAV/S700FfJmgT3nQG/SV/t8HwIEer7Pgtuf8nmLA200dDlTSif6+6mwsXNZpXA1b1Vs2dTY1&#10;aNtaDB1tJqPeZTZ67NaA2xnxeeJ+b6JeUrEIJ7xiNFwMBXIsFA7m08me7vxYNjXZnV+q9eweHzk8&#10;M3liZvLY5NjhseED2dR0OjEZC48EvL0ue7fFmNFr4jp1wKx1GlVGbaeuq1Xd2qJubdW1d1o71a4u&#10;XVBvSzojvaHcRLw0H+le8GenA4nhoD/bnShN1SZWZ5YWR8dHKqXZgerawuTyQGW2J7tYza1NDJxe&#10;mj0xP7VvsLZUKa6OKL8TQZqHWdYzRuU/CcjbScUxGC6xH0yCVBnjkRcRCWekuBgJkCS3O8f7mYtF&#10;UciQSU6wQ0yO0pfwcX4kNh2eH9kx2L1rtLp/qn9teuDY0vhEITpXTZOOntg+ySVD5KX11DTBWYmy&#10;Z3zgqrWdl+/ZzsGHow1ZpTz0ZUhuO5MwE1yGs+Qk5YX+4uJA94H50ZXRntFCbAZOB7qHcxES4F0T&#10;teuP77v76lO3XHr4qsMr157cuX28UAgb0j71cMF7cKn/7qsPvfLo2RuO7bh87/Rtp3e//fRdf/Px&#10;m//4s+/9+y9/+NWffvrPn7/9xZuP/+ilB37//gv/68sP/v2Ld//mg5d/+uZj7z1x6yevPPDLt5/9&#10;3Qcv/PlHr//6u889f/ulpxZ7vmZRqeXtW4dOG7LZYm5n1G7zG3WWtuaY3ZRyWEJGVW/Uf3z73I3H&#10;D55Z21kI+VN+b8xhD5stUZMtZnTEDa64wRHX2sIaU1hvTNgscYeZgOc2tikfXjbZrJ1Gl86U9PqT&#10;Pk/IbsyEHON92dXZwYOr07sXRvqL8ZjHHLQZcGemDuWDz1Zts7zdG/OZqeU9YHn6yxCFhsPQ5jJ1&#10;eCxddlWTQ90sLwGb2rZQjK2b9c0brZ0NFHP7Vl3Thq4tF1JoKP9wpGszd/3nz/paVE201U0bWjZ+&#10;3dixrXPbxV0N6/xWzWApNTVQKiUD0O/UtIDfrWsjPilM1X8jgdDoM3YyxCVxLhd0ENgIn8TIlMcY&#10;MLXF7ap4/TvJYWtnzmeM2lUZD95Zp7xY6TMqT7zqj7vkaVx/2jffn9s91bcwkCdrkIeRdBaDFnlN&#10;llm0wRDQK7/9QDKH2yUVIDuUoI5PpB/HSkNSCgqpAAlB2ITDNZWCpNSBatTXHSTRt9Vf9lV+YQJX&#10;zkSJAXV4HcvJw92IpQNKBrOB4XyoFLZBEoxACSRRYJB2wqH8YxH04JH//3ILEhTII3tmg7EnASBg&#10;xG0a5bl4/TPLIActBTw+XZM8VE65tPJuMZIZLUYWBws4eqbj92lAITjhkQabliBBAznAMu16JAj3&#10;JV2lsHkw6901WTm8PLw0lOtLOgsBQ9arHc77Z/uSY92hWsrVE7cDlvFo4QvZInZSWDgdL8XQCw15&#10;/o12aimvPP1dHu4+tXv2miN7rz++xqmJ2ANTiA7PIn4HGUKJRC/Ig3f29nxPDocyWYzlXHp53BvS&#10;tZAcB7XNXHKU7Qk7OM3K+6aDKc9sNXFgtrZjKF+LO4YzvqlSVM69JT8HV03MpOa0yTGSOm0z5j3W&#10;7oDyweS5WnbXZC8UYlpwhCTpQYAMVaIOJIwphkxtaJAh+IJlmBrI+CnwyBTlvwSSHvnYNT2MYoFo&#10;/6q17bjCoteUsHSVA9bhdACaOXvP92QgO+vUkevPlJW3hKGTUzoAy/2Fhd4sPThNeijbB4oUuIBx&#10;DvbTpQRtkPTF3RQEDrUcJGiMFMKTlcRsXwayMYOAoQXKoe3g4sjJXTNoh9URFKIDD9ggCQKgbbEv&#10;hyTTdk1f/YE0ZaT+FBaxI1tOIJxG4AJgwMBAD5BQCxlgg2DYhGAUBGsrQyXhdLaSQncsBDb0SACA&#10;axYFmClye1F58lp/FMpcllNuTEScLMHEg7ND+yZroGKIdWE849CuDpevPbT68A2XPXrTGXBCJKgA&#10;kwfniIvpgIETeNiEKQqjyFBuhcAdq7AiSyP2sfpb16wykPI9dMOVR7fPEOoIb5IwiZfAStkgkmxh&#10;orLlKxFXt88KzqnuONKAL1imgVrBDA2wA35ogCTogQUhkjZCo0FBpAAwEWr3TvRdsnOWGElbkYbH&#10;MF1WXi8g6G4f7mFTUAjJ7B0aBGw6Cd4QxkZmX0PVcBpDUu4OEzIX+7pnyll5bFAOOIdSYaLpqZX5&#10;Oy8/cd/Vl162e3m2kiOs0t9bf4OHQgN4MLBBmDJSf6B76a4lJhKVQUujEnQVPNaJQpLw3F9/SMNa&#10;7Cw6uSSig5Yoztxy0FWLK7/wRH5JYY+LF8LTwgLUIkmSWjgik8AJ0AmpEAASMoDdY/3QlndbWBde&#10;prrTDEEV+1c4An/Y0AX75MpHlqdBgufEhdLDcigIZbGo+BZZCHfHunXHrmIUFQOMikWhkhZLoQd3&#10;hN4l1xE3hdiFCy5xUMyFZhgEj6RTcEcP/QJPYVHSKRqSrAtyWQgCWJp+sTTEAmHQCTyz6AQbNEj6&#10;BT1oPOdxDKbjw9kkB2mO0ASmoUyCnpFcip641UjNMTvttNLoT4XHisr/7okEWBTCQIugYIS1MGxx&#10;ttSA7ZoYgE4EKFRBCVSxOikjJDGdHjJFskChNuu3keQELRxNrZVEqBwPprz2Qtg7Ws7RTnps2YCL&#10;ErYZ5Klwv3I71UfIYwnExYoce4h0kCcHGwg7sTp/evcSixJY5QFw1KyXXzWmDcsUuOMSUcgzYCTQ&#10;Fw8rXLvMU5UcXECtIFyo/8YJy8E+eoFNyn/VMlEVk0AmaJMVkQlgmCWUAMYl8kcUUEvSvHd6mJyY&#10;9Bf2RZjMQmKIRe4gwwhMAYCUYAG0529Z0uipvy5Dwarltj415s0eXJseYWdlHEa20oGZ0TN7d5zc&#10;MbdjsMouA4wyWX/WxY5jdGWoB1QgHKp/jB0yoAeaYQSOoJzcHZVJrOckiUjxEhCDZBA+HDEFOrEx&#10;6EcgYniS/EjB2DBOSinqGchF+9IharHDatgzko0dW5reOzFY8th6Aq5a0JMyanb0lu4+dXBPb6xi&#10;bdzTE3r7wes+ffmhh688uH+kOJryzFcSeyb7lgdLykZIR7rDHuV/Bby2vlhARCRPs2r196ThjksK&#10;noSNTz2Wi3PJkUAeJeJzqM83AGAWSLgUjwROBCuf00Q7GAC8HJgf50SNiFATqkQaCArNShYkGwG3&#10;g7LEj8mjRLChGlRGW+5i0xa9oBSW5hJIKGTKg9ed+ei1Fx4/ey1gB2fH9k0OPX/PrR++/OzDN1yJ&#10;NsGArgVYiAeDoEKYABxdnLrjsuO3X3oM1wcGnKqcfPB7uN+ci5hlwwYu2bkIKiZC7eH5CSYyCvtg&#10;FuviNHXLqcP3X3PZlftXOT6xFgshInlxSh5sQwMEAAx+oYe5eFrgsUbgxeTowZmDcOdI30wZD+wn&#10;NBNwd45UHrr+0tOrM8RNCc1EVUIhcY04SNSjTVw7vbogb4ZBbVjfGTdrbj5x8N9/88VP3nrt1tNH&#10;QE40QW6sLs/PWBFiYIRFIQxLgEJ5HgbNSImCOoCBWlgO6Tp8qhbQQi3SRiA0zj8JBi1cU9NPGc3F&#10;S4H/fMsKI8cq2P4YP1aNkbCD6Mc2MFEacs+XSyxE7rOz5QVGgghDbCucIVuJDYVnuPOK41O5yEjC&#10;NxjzDSTDlXgkGwxmw5FSMlWMRbI+Z85lLNnVU2HDI0fnf/7M2Q9v2vvDM2O/umH6D3eu/P6u3V/c&#10;tvPDa5fOHRq5bbF09WT3bNRasqqzFn3EqE04HIVgJOPx5vH/STJA5eE38kFcYhsoiAbMJixa5Izc&#10;GMJckRttOtN2gzyzpMYG2B2EeBwOMidw01PfPu767+woqREpE4omWUKz9KBx2uhakhkKiq7nhDb0&#10;iypRNCsKNpZgOdmJu0Zr5BuoBhp66h9sR5h4SwQoUQbRIVIiEYrAHSFVdIEK2I94UbYk4qWfBv10&#10;MoUePDw9+D3gxfUxHZ+P90ZTAKAsVAy8TKeNBwAtU/B1TKGBJcjXjAGGABpy2kLvqJVRIQ9InCoN&#10;8CA0pIoKRJhYNTYM10heGMfq5H/gYHyup5DDC9VvDlJDA84H8nCkZHTiTlmCFekHgAIGEIp+EaD4&#10;NLYAyl0d7hWvy6LiDWJmTaL+RQ08/D3XXHrJnmXkgJcTriEYzOCX+E50c6uaJUCIq5dOWfe85VMj&#10;DYYokA2F1MAL/TSQEhoEDDxEOlaR2EE/hSiDIii0kRsIiTIAS4RlCoSBCnhWRM406AEemFsuPXr2&#10;kiMgJCtAj2CgLSoTFeCu0TvwcESBNWCgkBAv1MI+OCk0uKQTfkEiq7MEnfQwC7TU0MDS0AM2mGI7&#10;wxGZ5L6ZEXY9ndgD/UhY5AkZtDEzsRZgwAwMo2CmCFWgZZQGhSmsy6V4D3F0kj+jZdSdtOowKjYp&#10;Ksars2GBkY3ZX/+OvfDFZoFyUFFAxUJcihcSvujk/D6YDHDa4ugh50r5Lw162MVywMQtc9aQ01be&#10;a/SqWiAe4cAdyRIcoU1kIvmeQnBdg6gDTbGc0Mbupsb3QjmGSozG/qEc+rFMGMEVsDsoUaMKRiQ8&#10;yTYB7MjCJPxS8GA4c6IDVi1xCpuXkIR8iAvsBeyfWfQIBiQGfiABWKyV5B9AkQZE0pDkDcoRDhJD&#10;btAsbTEMDJ424kIjohqAuYRrGWU6nSiOWSJ2GMfywQNy+pEVwpHoQI+YFg1RCmQgMZnLLNEOcylc&#10;EiPYpCBhFVYn+jALKwXmvKkzhHVhY+dJBTkIGSV7gU46MTAptAEGj5AHU8KLuFNZhR5YAFJ4ZJaY&#10;JSuyLjDM5ZLCKo6OBkgCxtnZCAGwhlQBAxs4KfAFNvAgAQo9Mld4ZAmOYKwoy9GPI8WuRNr4c5CL&#10;GFldCKMBDB6MlBUCOJeBVninkK8yBXikB7yoGD/mUbfgJc7rC8lTQAWd0HaefUgSEdFgOgXWIEzw&#10;0ynKpdBgCoV+LoGhLRKDI+CZyHlzPBW94cCey3Ys5KwGd+u2rM3A/nW2bQvpO4O6DqQHbbVMeP/C&#10;+OJwNY47cpjzAW8x5E977AmnJe2xkvQm3abuiDvtNcWdupSHY5SpELIO5IKz/TnlzWCveTgX2TFS&#10;XR4qK+97+K2UmJXjjJ46YdfmfZaoRRW3acbywSPTpSNT+advOPy798998cZjL9x2+ukbjrx855n3&#10;n7z982898cXrT33w9L3ff+a+L9449+WbL/zwhUdmuiOmhq+72i66+8za33/27h8/fuNnbz79s28/&#10;+f3n7vzBc3d878mz+AtV5AAA//RJREFU377/ipdvO/HSrcffuPfydx+7/t0nz3786kO/+fClP3/6&#10;5t989Crtl++76qFrD64OJiZyzvlKYPdIerEnNFVwj2Xs3V4N/opzGWe0WiJyaGHmirU9y4N98sqv&#10;HNkKPlfWbecoR50nfzMrj05T9Rd/E24Tbepc0HHtyQMTPTnlq5O6NjopwfobRGgHLePz0RFKoUbL&#10;qIkGCsI4RbnUolkMT7TMKJDnYagp7DKMjX62LfaDxqmZjmmJnWONwICBS/qxBDF7CQGx+pcjoVze&#10;0w3btCGrRh7TynNZecpbjvtgMOY0MJThyOw0wAijcZeRHhoubas835VLRuXpL5jl/jzYkEAh7OpN&#10;h/pz0YF8jLnAMAt4f/1TmsB49e0Ju/JkPWI3hhz6gFPvdWopfqfaa+0MmtsTpo6CqbNm1kzYTUtu&#10;x5rbeW3IfVvIdUfQddZludGsu91ufjIeeb2n/M5Q/zPJ2PXqzjvtlu8M1V7pK9/qslxv1t7nc57L&#10;xd8e7v3h3OiPl6d+tDjx9nD1hXzkxUL0hXzo2/25z1cm/3BslfKb/Qs/3zPzm4MLvz00/4fDy78/&#10;uPzrPfM/XR7/0eTQByP9r3Xnn0nF7/V7b3LYrjCbThsNx/Xawzr1/vbWowbtIYNmRdu5y2E+Vc5e&#10;Pt5/ZKx2aHp4qJh0mdUNDevXrb/g4vUXXLD+wv/7or+mcfGGb1DWbbxgw8YLKZs2XkTZtnld49YN&#10;TVs2NG5W3gBWHgBv2djZuJW6beumroatxo62oM2UDflSfmfQZnCqWhxdzT5DR8KleAAUHdC1BvVt&#10;OGccL2GR9AOr4xJLwAAwCTk74I7kQQC+BWMTN4J5iHeiE0ixHNpMx9hwaIKKidgbbXwjtkqRQMAQ&#10;Wcf24R4K8QV4HCPIcYNgAw+XFDFs8VEsykToZC6XdALPXMnQoBlzFY/HKmLMYGBpYIQALvM+e8kf&#10;mClXZnsqlbDyX9o9iSCeCuvKh1xHdi3fc9N1d91w3b1nb3nhsaeee/Spe6675fnb73362pvvOnbZ&#10;VTvXjs4s7RqamK8Ojnf39iTyxUg6HUjEPJGINxrxx6L+ZDyY7k719Gb7+wtDtfxgJdVbiJZy4SIl&#10;Hchlgnka+Ug3hUY2VMgFsjGja0dt7I7TVz103S2X7FrrTxWCJrtTa3RojdqOrpatDZvXb9iwbv3m&#10;jZu2bNmyVfnb3Ni4TaVS2Ww2j8fncQe8nlAomHTYwk571O1Iel1Znzsnb/16nYWQr8dtL9S9UU55&#10;EuzI+j3FeKRnemJPtTTh96a1amdbi6G5UdvUoGncpm5p0nHZ2W5WdVpVnebOdmN7q761WatTvrnu&#10;0OtsUswml8Pu97jioWApEq2l0iOF4lSlOl+rrQwN7R4Z2Ts4uIt2tbpUKMwlk+Ph8KDf3+fzdJuN&#10;fqPOqVPbujosHW2mtjZjU4uhodnY1GHt0PmMpBXRnkB6MJAd8aYGfbE+jysxWBnbObe6Y3p5qn94&#10;ord3qrcyXlZ+J2i+L7/cW1is5vaPDly6OHtgaGAgrPxsEFGYiIzeOYDsnhwkqSbK06aTIXJgTB1D&#10;wgIX67+TRY/cAKQfAAoNCj6T1JchesCGCSnvScZ98n+HU91xCmnnZP2rUQdnh2hwZiT/3DvRtzY9&#10;ICdKDvIrQz3kfqSO1JyeyPfI8ciNyQNJ80gvaZNPkhmSD4/mo0tDxV2TvWvzQ0d3TOybHVgYyFOm&#10;e1IT5bj8DubJXTPfffnx//jDz776l9/9+99+9vOPXnnhoevOHJyZH4hP94aPbh+4/czes6dXL90z&#10;fmbPxAPXHHr1gevfeeoO4uA//+Td//PbH/3p42/9+r0X//aj1/74g299/sbj3z933/dfuu/PH7/5&#10;k28/8ZNvPfHHH33r37788B9/+jah808/fuNrDp3GourEm5i7Olx6td+Cc0dRaltHo1en3NwkkYpZ&#10;VEOZ0GxPdqKU7MtH83FP2Gnw6Ds8WlXIoEtabVk7pudKO4jr2oCpw29u89la/M6WkLsr4rRbu7QO&#10;jQZXlYu4g3Z1LmpZmCiuzlfJJLfPVIYqkWzEGvMYgnat19xl1Ta7TB1Bpy7utySDNnkJmMuAQ+s2&#10;dzJq0TTRYIjNN96XJ8pO9RVGSql8yBkwq4g3hpZNqq0Xmdq20NA2ru/acmHn5gs0DevM7VuV14V1&#10;babOBkP7VpumxW/VBGxau7ZV07yRS3XTBlXjep9F3ZuLDpXTSb9Nvv9MAa38WxNRSv65idBFvCSq&#10;ESMJkBQacbfeptri0GxLew35sDVgavMaW2IOdcDSnnTrok51yNIRtneRLfVl/eWYkyFyBAqKn+lN&#10;Lw4WMIL+tK+W8naHrAmHOlz/CV55KlaJOkKmNvInnPV5d4w3xCOLYz3vUunBe1JKIXfCZknYbHGr&#10;NWo2h436iMmQctjIY8ohX8ZNVm3B7tkt7BNJy2K2LiFJnvKWwraeuKsYtMgXeqGKTmDkOWLKpfwg&#10;Ir6biOLVtMq/m0EAHh9/TbICYXhnqIJm4g05n1/XGjC0gAGcAxn/YDbAEnAq3yUWtPJQlppOnP75&#10;IARyLsHJdhWaiV6Mspzk0IOZUCVqSzohT9OXdOZ8OnvHep9uWy3l6g6ZRgoBeQBcjdmKQSM9pbDy&#10;I8QIX74zPFVNIn92YLr+ArTy/N7cDg1wDcz+ucF7SOvmx0n3WYsgBDEImTa1PAmATaSBSHE3+KPF&#10;AeU3zDnHcpqVR4PlgFUeW/rVjXFzZ8LS1RN2LNXyc/WvIg9nfJftmb31kn0ndoyN5vzjhdDqSPfK&#10;UGmxLzeSCZcDyl34WszPAZIjZcnnJFuthJVH1NBPQZ7oaLQYme3LbB8pwQ6dKA4AmMK6Tu+Zw+/Q&#10;AEyRbf1JPwV+5akwnCIQapQOy+WIHfIoECxPUjmNy0NHfJ/cUKNd8lsYyjp1QNZibniZreD1EvAl&#10;z4aFQSYCBjCc4klplEO2Stgub/1CPCtSQzOXqAObn6tlh3JB6KFxyd55CkigpC/qGq1/VbvoNYFH&#10;ZMtC+yZrx5bGV4fL0MYotCWtqt6IcywXlrsG8tCUIS4hkgIq2kw5vjzBXOChFpkDCUe4fmBipg6C&#10;wc6RCkNyg3iiEB3JBGGHYCBPTwUPo/n6h6bTf3nveftAEUgWZVQgQQLOE9snX7j35ltPH4ARef8Y&#10;qihcIjrwM52JwDOXFWkwRCecRo3t0IaoMQwIgHjkDM7tQ93XHt57dPsMIY0NQlyU2wqYKFFQbvSw&#10;U9g1uA6slONZyW/DOEELfhoEOZamfWhumE54oU2BHVakBxYAg046IYAG4kXO9EPGkYXR6w7vlK9h&#10;0z9VThyanyDWsmchBhr2z45CG3uEvQMxbCUKm4VR9svanPIdUYIlYZVounOkT57Rdvvshfq35nrq&#10;31k9vbpw47G1Q3Pj7AXCbd9fPmNIG+DqX76xnHdb2CkHZ8cu37N9tpKTy/1Tw8DkXGbC83g+AU6A&#10;mb7QW1zsY7fG2GIUaCByD6bCUyXlWSY5KHscP4O7k2QUx4tTQoxwAf14JABwfawid46I/ZAqgR8u&#10;aMtzAi6p5ZZoL5RHlDvCpC/kyrhKcZvkLgiNJfAnCAoC5GYrHh6nh8cjRWbRm08fvuHEAdSKbwQY&#10;taJcSIISCEa/EEwBP7OETvJpkNOWpJlRZtUtQbn7ACR4oOTKg7su2bPMoqwFThrAMCpToBANIgf4&#10;ZTqFIcEpUqIHmmkQp4BEaJK+YwDVSGAwHR/KJJQXXoPe3lhoJJcaK2RoE5UyLiU2UXPkpqScplpS&#10;ua8EfrBRIJJVpAeEMM5aLI24IPvI8jRmD3l0wiw0AIx8KBiYnCsAu+LAzoMLE2BzqJpSbpv8xG8u&#10;6M4GXPJjwMWIT94GTvscFDIiOvtziZryucWSnJcwY5AgENqghQYW/a/ncy6xCuFLnv7SIGcnVU87&#10;rXO95clSHjnUEpHzn4PuDrr6U8rLVbBJNAEJ1JLFwibMYm+Il1I/6ihxH+1wSYaGNHaO9wNDIEZf&#10;jJLXwjI8Iqu908PXHNl762XHbrn0KMjpFzVBPGQjMQoNLEcQijGIxssBJybt7WoO6TowZmyYvSPP&#10;Y4hBsu/knulw/V834mYN2+39F5/+7vNPXn1gF3bOXsD+ZSMAAJjsUObO9xbzHuW9Bwqig0FowyHg&#10;JUR9+IQTq/OiL0wXecIjwJCKeKnFaOEFWTGEsSF8UNGDfJCbfAMq6TZV4r5dEwNIaaT+45RzVUJS&#10;Pu8wVXyOisee0KsOTgy/dPu1K0VfpuvCimnb0dHMmcW+03O9txxeevLmSwbjztlqYqwQqyX9nE9G&#10;y5lqMtybDKXsiqtBSvgiRAFfKZseieG+yPsn6m/ZUsthALcmAqET90XBySAHpCeOCyTMwldwiWvq&#10;9jtC+k7UIQwiHAo6QqcUtIassEM62dRcst1YCwWBBwyIGvwgl/ezUQGrg3/3WD/kQQx6oYeFoAdg&#10;Zj1319l/+NknLz9wp7hKOII1nCeyAjMYmL5vcogi7wqDAZMA4JqDuw/MjHIJgDg6RneN1qhZiBqm&#10;8K4st2OwKp+VBgyvi5NnOryzFpA06N8+ULls9/KL993+4cvP3n3FKWbRz+p4eOihAbV0LveXoQrk&#10;sgo9rMsonXvGB+Aa5DALSbh0LJYMigMeQY0QRqQmW9g/1S/JjISty3bPL/cXCHMUgi8BjnWxc6QB&#10;EmqxWzBTWI42C8E7l0K/PEWAO6GQKRKk4BGhwdSZvTsQHTCIXd4eAz9z6UHgTGdFJjIdDTJE4GMV&#10;QVgNe4bSynt+bHB8L06VpJotj21g+WwH2UrYA/sCO6FmCIdADwYjO5oCJPud7caeunTvdtwmLuLq&#10;w3seuvHMWCrQT0oZdg+lowO5bCmZKkST3YnkeE/PTF+1P+IbCFjG/JpTA5H3bj365f3H/+PRtX+6&#10;ffqzk8VXl/3nFvzfWit/98qFD28+8MZ1By6bLI2E7DmrIaTTJhzOUiSZ84cyTuWNc3hBUwgHZYlV&#10;rNY/tS1HaBrUCBNLoE0D4UsM5VKeo4hkUCuXFC6R82QxsWOwjHLJkUgLyZdIYw7Pj6Bf1MolKaKk&#10;NxTyE5I95bFu/WGz7DhwUti/dKLrsL4TGk6tzLM6lwhf+YHbv7xCLYEGh4k6KOdFTRpzaHGSNkIm&#10;5BE92ZvsYnGwUtACU9AI8HgqinhdlMIsXB/4cWjgJ4RR5Fgnuju/EBg4EzEFSKIbDfoJdigUVwmA&#10;aJYewgE9StyM+RG4bCVRBD0YIdzBuOwymEURMF4KOIs+ZVHmQhXIIRhXs3tykMCEi4ZgOgGgIdwh&#10;OtSB9GTjIFIayBbzXpseObo4xZanR3SH84+alP8hFjbhwq1qZiF4ZyEu5ZyLAHF0hHj6sXkELlxD&#10;lfh5wOqnS+W/ZJgOs/tmRpgCAD3gAUxUIKEZOdAJBsgGJ2GCIVahjeRhBKYoiFfkCR54RJ4UCKPQ&#10;z7qsSJu5NECIWPZMDbEW9IjWGAIniwIg6oNTSKJTQjBLQAZIpEE/ndQAg5BNLcDn+6kl8InhSWEh&#10;dCEM4g0gUoxEFkUgCI0lmAIYWx4kmBM90CP0MySSgS8Q0mCiyIFLpARyWQIHxc7FX0mKi2axHzYy&#10;HvjIwiQRjR755wnMTPlcgVdJVKAcJMgWYkDLxuGSVWBQlmB12vIGBmcZToucIDjasGc53HF04mDC&#10;WYNTxu6xHmo5kIYMrZ6uZnhBdOAEszCFqciWobAiZAvL1BIIIA9GoBkjh/ikVRc1qrBVNgKj9OBn&#10;uFRMtG7P7BRYZojgDtfENcwYCYgXwh2BBw+Gm6KwgxgSv8QsrJ2aiEY/OJkiuwPkWZd5uqwcylAB&#10;NoalISLoRyDQDDvQjGFgA9QwiCRJPs9n+zBLQYBAIgGAESlDXIKBHkTKLKYDTBHjEUtmUVTAXJE/&#10;MECKxMTkWAsMwNPAfqCQGjVRm5o2kp0yxFpYKfBggBJkLo5CFCp2S5u5oAWSLQYNkMfSdAqDQrOo&#10;j37QQjY7iBoCmCUkgR8AIOmkDZgQSY8U+qVHeAchlyCnIFWQyDakQT8AXLJZgGdHkGNDPPhl08la&#10;LIqsUIrwjs9hIvmzQDIRIlEHNJOvPnfvrdcfXyNfhTB4RKoiH8iQBl4OJCJwNAgMhDEdJKBiRVZh&#10;OYYgkhoyRGi0gYFgUR/AUE4P/YyCXwrY6GGIWQBToJ8iDSaCX/k9wky86rLF1R09Puf2nu6xtPI/&#10;T1hjUNeRdihnupBFHbFp5TXNBML3OYshfyHoS7kdSZeVy4zXFrMbsn5b1K4LWbpiDm3Ko8/6TT1J&#10;z1g5nvGZ/eaOuFM3XIpP9WbLCU/SbcgGrR5di9fYFjB15MP2gVyYnkLIvmO0e7roGY4Zrto5/P3n&#10;7/r0lQe/9cC1bz54/Q+ev//DZ+/51bsv/ebdlz968dHPX3vmTx+99cUbz5+79cq5cqzo01cC+oev&#10;P/7r91/+6Xee+cXbz/zsjce+/eA133vypo/P3f6DZ25+96Gr3n7gig8ev/6TF27/8cv3fe/ZW1+/&#10;/+oX77rktXuv/ODc7b98++k/f/LqRy/c88wtx246MH14Or+9EljtD6/0hHqDeq+6icNaweeicDST&#10;M5q8AM0JTv4vWU5wNCoxP6II/eUN2rBN66//UGDSY57p7x7uTlaTgboYTQzFXUblzdf6HcL/qi+s&#10;gk5pi64xS3pExSgOSGCosSKUy3QKpgI8Rz9HR4NEQ8wD28BcgWE6toHegRGPQQEJmAP6DkEOkozP&#10;GnPoixG3vLkbMKt8xk5IjTkN1s4GeElxego6qOFOnunKe8BAMgqwvMVrVzXBGlwH6+/1MgQSebgr&#10;7/jSjxCyAft5bCIokZhyW15esjKr4hYtJWJV7q4rvwLpVAedmqBLFXWqE7bOrKmjYugYNKhmzPoV&#10;m/WQ3Xy5SXO7x/xwLPBwxHO3w3KXVf+I13UuEX7I7Xgi6HnI43yzr/T7I2tvT/TfaNXdbNN+q7f4&#10;w6mhL1bmfrl76Vd7ln+1f8cvdy/8ZMfUW4OFd0dKP14a/dvju//1qiP/eNnaH46t/v7I8q8PLfz6&#10;0Nxv9s99uXvqJ4uj3x/ve6e3+Hop91Qk+KDfd6vdfo3ZfJnJeMpkOGLQH9Jpd7e17lO179Op99vM&#10;xxORa0b6b1iavmplrifsClm1qpbNGzd+4+J1X79wwwUXbbz4go3UF6zbeMH6TRdSNm66iLJ508WU&#10;rZsuVp4Bb17fsGndtnUXUpo2rpOnvy2bN3Rs3WzqbA87LNmQLxN0x9xWn77TrWnzGzs56qJ6FO3q&#10;3OZo3yL+B5eIMdAvVodJYAzYDDGdWrvlInpwa5IwYGaYDXYCEsVI6i6I/IoGDpCCs8Kj4vdAjick&#10;mhCtcPs0MD8aYAAVjo5ATEQAkrZ4VMEgfom1ZDmK9NMQOweYS1aHKhqyNViOIdpi3gxJdk06B4Ow&#10;WVb+KyuyfWBo1/j4cDad8ToKQVc+6MAUl0b77rn5qrdefu61Z59+/rFHX332uSfuf+TGk5ffdfT0&#10;C9eefeuuB186e8ddR09ds3vt1mOnHr7+7AM3nj172VWnDxzZt33XwvT88OBYMV9OhFOpUDYdyCV9&#10;GSny3DcbKlTTfZVUbylRLURLXKb82YQ3nXQnwjp7xR1ZrgwdX9h5cvueXWMzk+XaYLESdflcRouq&#10;tb1h85aN6zds3Lhxs/K3cVvDps1b1lMaGrZ2dnaazVavJxgOJSwmr8Xkt5qDNnPEYU04bUkXGaI9&#10;53eXndaC3Zxzc3ZxFJ3WjMeZC/nLQ/1LfdXpfGYwHMzbLEF1l62lSde4Tb1lUwdl6+ZOSv2HpFs3&#10;bWzauKFxy+amrVuaG7a1NDW2tbS0tbV1tLd3tneorY6g3RlzuOIUpzvl8WXDkWoi2d/Tu0Cp9iil&#10;UlkslxdKpflSeTYcKgf8ea8n43ImbdaoQe9t67A0NOma203tGpfOFrYHs754NZCpBbODkXR/LlPb&#10;Mbv7+L4Tu+ZXpwdGpvv7R0uFbs65KLcnN4PxhNxzudTJ2cnjk+OTGeWrWoRguRdEhn/5/pVTuxa5&#10;xMY4mOyaGCAW7xzvxw7xkJgZNklQXq3/sAUAGLykKNQYJz2MMiRhvRRysOjOkQqHxErQNpYLk3Zy&#10;kIybO5dq+cW+HGW+J0N/rf4TQqSpN584ePWBXWR3nKR2DFY5wq8M9Sz3l8ktSRrJ9Cb+8n//ZIYL&#10;tcJUObEwkN891bdvdmDHaFmeNxUC5vFS7OSumRtP7bvi4Pbbzhz+4RvPffWPv/nq//v3X/3Lr/71&#10;jz/67Y/f+NFbT333mw9QPn7zic/fO/fnn77zux+9/snrj7/99B2fvfHkv/z8/f/55fd//8Ern7/+&#10;5IfP3fv+M/cSQ9969Lanzp4+d8eV33vunttP7b7t9M7XHz77L19+8NXfffH7T9742TvPU38t5DR5&#10;zBq7ttWqblZ+ht2swjsr/8tDem3p8mgaHJ2bHe0bpFg7NxRT9nTMFPGqfdZWgrpP20LqENJ3Rs1d&#10;UXNH2NwasjaH3a2xYGsk2BzytXktao9RH7QZkn5rMmCMeLoyEe1AxVlMabOxrky0KxvTpELqiKcj&#10;6lGnQ2bcfcSjTwTM6bCNkgxaYj5m6Sk+W5dd32zVNrrN7QD0FsLjfdmdMwOHtk+uLY6RbeSDNmh2&#10;qhuNLRss7ZvNbZsoNGydW+1d2yjKl6LVzcKpx9QVJJLZtE59u7mrUV4LpjAUcugjLiP92pZNyoej&#10;2zeDM2jupCgsG9qidg0pDiJKeYwsWol7yjF32msKWrssnZusms1JrzYdMrp022gHrW0ec3PI1o7E&#10;3PoGu24rbUazQWPE0Zl0qkKGZr+2IWZpz3l05ZCllnCN5AK0o+a2iKm16DeOFUIT3ZGeqD1hU2Vc&#10;hohRlbTp+2L+ofotoZ6Il8SuHHTRoM44TZwraPcrDxiCebasK5C0uUJ6s0+t9WtAa045bNVIIOvh&#10;bOBiq7A9ZnqyWL/yaWi7KuczFoMWavkWtDwBlbcze+IuejL1X4el0MBT48rxzjhluRtFG+8sWSy5&#10;CC4en06OwiVLBPRtAUNLyNQGclYBCfX5J5FZr4F1pXDJWnh2lgCDV9MKfrY0wUZukUtEkdSHAMOG&#10;ryX9tZQ76ewKGpsSjs60Wx2ztcftHTmfrjtkKkcstZRrMOvtiUO5BoCUSyUPgOXNVynwC4WTlcSg&#10;8jVpO5cQQ2OqmmTTwiCsEWyQG35HTjtQwuqQRM0QXEuyFTS0E/jxIHgT6rybkyceQbkDJR/D8XZt&#10;o+fUyvSJ7ZPK08GYY2W4eGbf3MG5/oGka7wQ2jvZw4l3oTc7WeSkqnyVcb7+dggn2N6wbyQb6096&#10;S2ELVsTWSzi6+tOelbHSke2jk5XYYNZHmShHaS8MZC9fW3jijqueuecG/MuhpdGZ3rQ8HpYaFZfq&#10;73mjApiFdxFFd/19VoiEhUz9q85cwgIn8MH6u6HwAgyj+ER6aANcDSlPjvGe+EoaAwnvSCZIzVzB&#10;BiRFIT6oPGyuRB0ImeVEF/hEiIEk2oyGze1YAhpZHu4GP8hZDiQgp5G2ayCGTmR4y6m1AzODLFGs&#10;f5pYHg9DLY57PB+hR9iBEvohWIinH/Lkn33gSJjKOnWiL1ahB3c/lPIzkR5K/daw8iVk8IAhgav8&#10;y/efAWMUGADATAO0M/UPNdNDA1SAgRZS903WkEPKppYvT9KGWtS9Uv+NAS4hQwhmLmghcraSAoM8&#10;iRdgWKMNwGg+nLIbsEwCIduErcG+IMLtnR4m1MltEbI3LJZCQ/nVgT7MKQXNIhy5VQpVh+dHWB2q&#10;YFB5tDxQZCFIYmnIECUiJUZZmjYTgYE8AKgBQHqTpfjKsPK2JakbfoDdsX24B2/DTmGDsG3JI6ET&#10;qqANIgnnxM7x+j/OEzIJnGO5eMnvyDiMeeXrLsqvi2WdJgB2jdaIrFGjqlj/Jpvci6HNUZagS4O5&#10;U/XPOJfrrw7T3+2zSzCmf7D+uhg1cVpi85X7V+W9MaYzhVHai7XSofkJaCbFFD9GSio1exznA0d4&#10;AOhHnjg9jlVsT2hjCegBD2THzRq5wSqksuhI/a63UnLx7YNV1MREfAjSAA8OhIbcH2FRVgE/iQtC&#10;YwkayA15Hpgff+imq46vzAkMo8wi3YEk5iJPzIAeRrEBekBCz+JAWXIdwJhFbs1EAEAIGbDJ0L6Z&#10;kasO7T65cwEkrMgQ04GUmxSQB/vizxkikWIJ2vQDD3lChkgDADhiIXihk8Jxuj8ZpR4vZscKGdp9&#10;8TB11KznRF0O+ag5XXPG5gSe99l7YsprPVCLwHG8CB+cIIdOcNJJQSBoAb7I5ACmB/jloSo99MMg&#10;AJABPZANeWtzY+SIEOzStKTctrTPkXBbwzZD1GFKemy0Q1Y9nRG7MeN35kMe+lNeezUZ7o56J0rK&#10;j4rBL8zKLoMYjk8UGnAqhRWRJ5Cl+k/8Uop+Nxx1Bzy0Cb4H5qa2D9WGs0kZkv6K8t8ASlwTvuCF&#10;zQvBYm+iIzADQI3YWZEid6bQDnsKHlmdIeQjNkmByEOLkwcXJsAGHgAkXCIZ5INnQG5MFykxUeay&#10;CupmO7DdZFuxN9ksck9/rpqXm5v0AMDGTNsNbJljS9M7R/poiJFTE6oAY+vJjVF2gTy/4XKup5Bm&#10;X9SZgioWxX441KE4KMQOj+2YZfetjPZhjbsnBzn+nQeGL7EuiIQRqKVNP7JiCIEgBAwmYtPKr2YU&#10;QsoHDym90OCzQwO7Xnn9N+ydyibmipkzq0v3nj4wGTFORzUreedqybdaDpyYrly2PLRzMFuL2KZK&#10;2C0LuUe70+PV3GAhNVbJZl3KB2nZ1NQwdf6GL8hhHA/AiQVOKfg0BIIfoGd1uPf06gKF0wIyQXRg&#10;YCKeirOEvN6qeKfuNOkcmpJNJ54HIbDpUBksSw/6uvHkwfuvP4MLZVF0gZBZCJXhjlgUZYFZ7mvj&#10;nU6tzMvdao4r9EAta0EelOAeIYDpKBEYOKIT3VFD1ckdczByeH7ikp2LNx5bQ/WiaDn2yAcbQEt+&#10;Ap6lWglU2Iai6Goe7woYoyzELBiEMGqQ4y2puYQYRumkAczle7Y/fvba2y45iuEhHBACifSApEbg&#10;kAQYOCl0wruMcgmzohcA6EER2G1/3EcSRTQntBGhyAqu2LdE3kVolgSAISIakZQ2owTuE9tnwYYb&#10;Z7poELRcIiIh8tDc+HWH9yIuZMWoMM4Q8DQYQssQA+XIB+HvGR+AbC5lL0AhQoNyET7iYiKdohcA&#10;UKJoB+QTRKuK8hvw2AMFA2A7sKMxeJ+2jb3MED1yuGU7sC/wVPSwmyQK0C+ZAKO4LJCwIxS3XP9R&#10;1eFseCDiKrmNRZelJxKoZdLVTLaUyJST2bDd2R0OlDy2QyOV40PpcWfTzbP5L+7c/zc3jP7xiu43&#10;Z41n7F87oPvaTYXWR+fjDyzmnzg0fbSWnIy6enzOtN2W9QXL8VwxFO2LKZEXdSAuxIKpYBtwDY8w&#10;fnB2DCOBUy6BYQjjwTZQATVCYAqyoiAZ5MMo0mOIHkY5vZf8SkJIYkZyQrpy2e756w7v3D/VT45E&#10;xkWKQmZFrsIoiQo2gDaRMGjFkMQsQYj8ido+VUtY31nwWCEGC+RIlaf9l/+pQry4TSQpiqAfT8vG&#10;JI3B2ZL/45mBxCmJp5L4i5yRNsAAMIs2o8CgFFw9qgQzGmGb48xRrrg7IKnBxlp4NgDABox4ckZp&#10;A8B0qMJtzvTkwSYvg+JU8aiQirployFetMBmgXFqWEOeaASvKB/vpUexc4+VwyZOBswsiquh4Fqh&#10;EGoxM4jHqCg0KPQjKFCBB/+DABEdaOlEtngD1I2WWQIY8FdYJapIj4kUyMP5Qz+oMGYK8sQ+yRiR&#10;G/1QAoP0wyzcERE4gsGprA6FEv4kXhCdYZlOemQvcAnxXLKQbBZkSIEX4K88uAvVgBl6WJdRhI9s&#10;BT/rMhEMCBNikL8MAYYKmEWsYUOhcXTBdNELqKBZjsaMSspEj0RhZiXrDz6ZQqcsDUJoY0UIBonw&#10;BVpJmBlCUIBBgLQhHvmQ0qBiIKGTKSBHPoyyEAD0IAF4J5iSCTAEKsHDotAJX0BSWFTUClUgAYxZ&#10;AIB8x0gv08WdojtxTbI32TVY1N6Jwd1j/ag7Uf8qPpu64LVxHhHjh2AooWYtMLOWaBOaKVzSVn6g&#10;yqz8uhAFF81ZiX3KSYdLvDTHExwye5maQweOOmruwH7ABoWwwypo5Mza6t1XX4Iq0TL0s6jkzAgZ&#10;ieGTsXnoF5tnm+NkoB+bx1xj9V8IBgDWsGFqHDVOhh72C24/YuiSbwVxif9hFP+DeeN/AGMI4QAM&#10;ckaZDhg1bWRCXGYV5gIsYbEa9pQITH/5hwAkj5yphRG0X5eJ4hwERvQlBaHBEZ2wST9TKDToYUi0&#10;hqKpwUM/YDIETqxO0DIFe2NFdgFSQjvYKjAIk7kU0Rc9mB8YoAoKwUmPTAcVDfAjYS6BF/thO9AP&#10;GMDMYlFz8yY5EZw3deiXlFWMAfIghrlMEX3Juhg/o5DBELyAliEagoo2DdkgtNG77EosGaZghFEw&#10;swSLAiB0UsADVZDBSYECcrFMwCAAaTCXVeAaMNm8zAU/U0Qv1CwKkdgYBzGQgIF+0Y48qGAIbEjD&#10;2dnIJQhF1JAHMUwHM5AiT3qETi7Bwx4U9in0wwVkQwPrgpBZdFIjBIBFhkyhFmAgZQtQWBfjnypl&#10;Lt0+P5GIJLVdo4nw4anR6UIKk1Zec3dbsEZILUU9CZcxXH8KmIELl7X+6NeecNoKQU8tHaulI6WI&#10;N+OzJpXfvDOVoq5K3JMLWFMefcZnzIVsQbvWo2/3WVTKW54eE3hCDl01GejLRwthFz3KU8CArTvq&#10;mRvIz5QCBVdbt7NtKGHuD+l6g/rxpGMk6XzwikNPnb38lXtuePuJe37+7Rd/+d6r37zrppOLoxFd&#10;49Vrc8/fffVHrz724289/vErj/zug5e+99Stz9187PV7Lvvg8Rt/9Nytn5677ZNnb6b86NzZz16+&#10;58Pnbn3r4eu+efclL9526sU7Tr569+Xfuv/Mr95+6nfvP/t3H73ym+8+/fELd7/92HV3Hl8cTVjy&#10;bpPyam/9KW/MYggbtZxGOa9xOsu4bPL1ppTDwhCXZXZ3Ipj2cXhU3gWiBMwqCiw7NS0JtwkeswE7&#10;l4gCrpUPKddfyJYwinbQFMolE0DRokpq2sCIfrEoOsVIRN0MUTBCwAgr1ODEtOjEhNAgMIH665sY&#10;Em3mivXK0mJONLjkWBR3GlBKKeZNeS1wQQnVfxXYoW721n/uUFiD/qTHTIEX5elA/V1neWAsj3IZ&#10;Ot/DRCm0Ey590m1IeYwZnxlrido1Lk2TuW2TV9/qM7RRPLoWt7aZ4je2Ry2qsL49YuiA4JClK2BT&#10;BZxdQUdXxNEZs3UkzW15fWtF2zKi61gwavdZLSdspmuturvcxodD7kdCzvtdlrst2nvN+gcdxqsb&#10;t9xr0z/ktb81VPnd0X0vVtNHWzZea2r/4ezIl6sLv9+/+uXOuc+XJn6+Ovs3B1b+dHTPT5bHPl0c&#10;+Xxl8tdrS789tPyLvbM/3TX1833Tn62Ofroy9Oni4A+ne94bLL5eTDwfDzwecN9jM99qNl1r0F+h&#10;119i0B83GQ8ZDGta9Zqqa19X5yGT6Ypk7KaB3pumRq9fnLpm54Jx60VtG76+6cL/fsEF/+3Ci/76&#10;4k0Xbti6fkPDhgs3fOO/PgPesFl5Brxp88XrLv76xg0Xbq0/Cd664aIt65UHwMqj34YtzZvWt27a&#10;YGhvDdpMSZ8r6XNEXRblHxHMmqhdp/zkbf3RaVDf5lU3IUnMBktA3bSxFixBTA43QrqFl8MzYyc4&#10;JTES7I0GJoR1gQdLE6MCHlSMUnA4+CgKkJgxAHgYXCi+l6ghy+F28MMYMAAgoQYeDDIXWxUHxRCF&#10;HmaxBIV+3CNDIGddIMGMIwUzkGLeABNrCEZ0sjSOkbqqHKk42cXGCoXRfDbjdQSMKg7+swOle244&#10;8+zDd739zXPvv/Gt77z80rlHH7vzxluvP37p2d0Hnjl95XduvfutO+598fqbn7n2pm/efd87Tz/3&#10;0bfeePv5l1587IlnHn7ssYcevu2W248fPbG8uDI7ujBanSglqplgXl75zYYKNNKBHI18pLsYK1No&#10;cJn1Z7K2QNJgo3S7gwPxzHihvH1k/MD2lXw0FnK6DCpV87atmzYqbwFv3Lh+4+YNm7es27J1vWIA&#10;6y9Yv/7ixsZGnc5gt7mNBodR7zLoPHqN16gLWowRuyXptGZ8rorTWqD4XCW/u+yyZd2ObMCr/BJw&#10;ITtU65nprU6kk1W3M6bXulSd1qYGbf2j0B0b17eCfsM65envpo0Nmzc1bNq0ZdOmTZs3b96yZdPW&#10;rZu3bN2wacvG5vaOlk51a5e2uUPd2KZuatd0qC0ag9vujju9SY8/FwiXo4n+ZGY4QxpVnEhnRlPp&#10;kWRqKJUeTiT7A6Gi2RrqUjsoGoPHaA87Aml/shTmOFIeyVbGZqZ27tlx+Mjek4d2Htw5uzw/PDrV&#10;WxntVr7wR4I0kgwOx/xL3bkjEyPHJ8d3D/aRsJFdE0OxtJ3j/YTdE6vzcsahE3uWZ8CkxBgGloN5&#10;yyGC3BVrIQjSLw2AyeQZpU2NjXUH7WvTQye2T64OlycKUU6LNEazHEWV1/ZIQQ/NDVNoFL0mDo8L&#10;vdkze3dwYiXBS9sN8z2FQ3PjO+uvLXGWJ80jDyRhXq7/BjBl51jv0kBhpje5NJRfHv7Pxtr8wIGF&#10;wQ9efeLPX3z41T//5n/97c9+/fF3Pv72c++99Mibz9zz8Xee/v7rj77/6kMff+fJ33z8rX/65Qf/&#10;/ruP/vU3P/i7n7z995+/85sPvvnZG0/+9nsv//vPP/iHH7/16auPPXX20keuO/70LWdee/Cml+65&#10;/pnbz7z//EP//PMPvvq7L1964Ibji8NXHZh/9ZFbf/Lu87/88Fu//uj1r8W9lpBD7zF12rUtTn0b&#10;wZsQXk35yjF3wqUNWzvrj+V0+N+otT3l1TpNDT5nWyKoz0UtuZAFzx6z4k068N1pt64YsfRkXL0F&#10;dylrDvubbYZNYE75ncW4Lx20Jvy6XMzYnTLnE7pEsM1j3ei2bIr5OhKBLr+9OeBoS4fMEZcu6tbH&#10;PAYK7aBd7bN0ekztLkOrXdtkUW0zdmymmLu22jSNbn0LcaKa8I6Vk70pv0KMQxuxqQOmDkILESVo&#10;7uSSQtvSvlm99QJLR4ND1+YzawM2rceotmlaTB1NhvatVpXycrBL3+UydDh1nU59u9ug8ppVLm0r&#10;sZxgRpAjvBEXKQS286FR/rMp47fRY1Nt85s7XLrGsL0rYGnXNV9kbFsftHaEbJ0pnyHp1df7WxMe&#10;TSXp7Mt6ywkHsk071SmHijph6/RrGxztG+xt632abdS21nX0yGjE1OpVN2RchrChK2nT9yeCw/Uj&#10;hDwAzrrM5fqPVnLiSjuM9A+mwv2JUMRoTlidWZcn7/Hl3N6cx5P3uot+L+lL1KLN+5T/f+T0uDxU&#10;rkbdqFL0WA47exNu9gPtvM/Sl8RNu6sxkmNLzNaVsGu7Qzhx5bsuBAN8etFX/7BDQPkXnoxT+Y+h&#10;grd+e9qpxIykTXHZQZ3yL5A5jynp1MQsynekk3a18uKpX3nllHbCoaYGP3Xeb+pPese6o8BDhvKv&#10;xH4rnA5mQtRxmwYeISPBmcqpL/rskFf/WKvy1eKx7vB4KTKU8/enPX1JVyFgjFja8n5DxqMtR6wM&#10;TZSj3SFzyNTi0zXIQ+hc/Y1nlpbHvTT2zw2uzQ8tDRVrKS8AUiMcgiKxanmgcmB+fLqsvHuH5PE+&#10;JNC9ce94Ufnsc0/UjaBKQXtf3F0JWRLW9nLQ3BdzZF2aobR3eSBXqz8rrdZ/0hUncvWB1RPbpweT&#10;ylM9S9OF/QknYCl7V2/UvtCXHsuF8T61mLcSdAylggu9eTlzchztjbgrYeVXjQs+A2z2xZ3D+cBQ&#10;xleN2UdyAepqxKYIIe6spdz7pvtuO3P4ygMrCuXVXH9Kef43lAsO50MITXnDOxuoxF3FsI3GVG96&#10;uBgrBmyTpTjU5uqv/0LtUMrPsXyx/r1lDud4Rs7hHMjXpgfkXVh64AtGsvVfkx2p/3gwhR55Eswo&#10;J3lqeY6ovAQcdRT9yvvu2LbyADgVoGc4G6ZH+RVtjz5i6gwYWsLGDnfXVlD1J1x5jw7BzvemaMfM&#10;bdWwdbGWueX0vhuO7aTf1bFxIOlGzoMpz3D9o39IWwiG/v64ByRc0mBoupSY78lQC5sRQxvkVepf&#10;t4YXwgAs0E9P2q7Juw1cjtc/FIlSqMEM7wdmBmkwEXi5VcEQ+FldVmRpeOcS6SFG2izn7dqGWMAm&#10;T5qR6spQCUroAYyJrCg3LllUboVEje0AsxbAdIIEnADQQwG4O2BbHOjeMzE4ko9WQspH1ZTvRoYc&#10;uAt2R1+MVMmDc2CD4y6UHyOvU8hc8EMYlCMTwp48Vgc/pIJfaCMiwheiQHFMYRQYJClIji9P7J/q&#10;Z/pcNY0QgFEkjxdKhUayyvuRcYvyIsL+6ZGj22fktz8HksqLSuxl/AbebKm/TPgcq3/bc7D+oFRu&#10;nYT1nXKzUu7aMESI5TKgaQOAnIB21mniHFvwWIfrDxhuOLr/2kN7lmol+bd9uSNZ8jtABfxE/SOE&#10;1Fet7bzv6ktvu+TogZlRlgOAUbmfNVvJHV2aPrkyvzLaB9nknYpbq9/RIPWEbDpJJkhMSSBIQBlS&#10;ktegi2M2SDL19wIROHW33wGp9JATwLhy+8zHLrCjIFwihzeEQ+IiTyXpARVJMFkLmQ01AiTxlTQX&#10;R8qi+ENHRwOuHjBWHCsmlX/uLmfQtZJSh+svxdY/nsxhgOkkN0hbbjAp0+v/awk71IyynEfdwpFA&#10;0m6lIOeAI+9R/rVcITWovMmh8JtT7gehL84S1KwuqT81RW6vwMhtlx9X1Fp/C5YlYJBRki3WrSVD&#10;xYCTE/VkOTtZypfDHg7VKafJo8KvOmqJCKMcv/vRUXdurJiCNlaEceQPhXIeAA8LsRzHDAQCI+BH&#10;EcIgNKMIpgBGgXHkILdI6JcTiDSgTfmdGI4xTovX0Bm26PMhV9bnpF3/NLQm53eV4/76Q2JbKeJP&#10;e5RPfUID5yKWZl145FIO1eCkDT2criEP3utDmqzHWvS7M27lW9Axqw7uOKgMptmVbngPm/ByxpzX&#10;1h3w0AML4GQVaF4eqpKYiqbk3hBDsA+zaErYRyZ7p4d3jPQSmHzaNmQl+TF4EAiqgVSIwTYYcqua&#10;wUZuPVPJEQKUF9piPuW7NIUEWgYhbUWMeeWTidiA2OrRReWB36G50YOzY9Ml5WdZD86OPH37jbdd&#10;cnj7QCVl09Zv+Nbf+PE75G1IbF52IlmvPBckCabBjmMjswtoKLdWszFsDNuGI4WS+t1nyEPpmD2q&#10;pJCfUMtdM2iGftihACOiQL8ynRp1owhUgGQQPlZKA7QUprCQ8ujXbSFVgGblQXUu0R/xzZdze0Zq&#10;ByeGJ5KB3X3JflfHaEh3YrJ01crYqfnaSm+yL2QZy/jxgcR38PQkA32pcBU/UP8fkb0Tyk/SjuWU&#10;L9YOp5X3Ggse5SVpJNMX9e0c6TmxffbAzDBCkGcteCd8C8JBYjgoxCIui4nSM13K4BwQIB6JTEOR&#10;SVLZwogLhdJGIL1R5T945noK6As9HlyYODA7FtJ3QgmzcF/4Q3QHNjmHiHbIGVgaXyd37Y8tTcuz&#10;YYboPzw/QScTUU1I1yGekH6UCEIgoZCJXKK+48sz9NBmLqN13usPKes/tb53YhBKZC5DPWEP7R2D&#10;VaYDBlqkQS3GwJC8lCyeGfqRhqyCHKAHJw8wdgV+eGFdAFgXVFyCAcKAAZLoAAwL0SN33lkChEwH&#10;ef12vIsIi7kSPUml7rz8CCZdj+PKUwdGCbKkVeh6ub97JKN8wF+4poCHtcAzXv99X0waMujcNVoT&#10;1tggiAKFAgMl7IXff/z+T995nSjDKEPQLA9OmAUSGAQ57NAfM6lF4GAmurGz4A4N0kmBEWbhftE4&#10;loAZULMpKDgKLIHz8I0nD15/fA1LuGTPMgdjNgtxCptX/Gek/q0gr/LeGG12OtEBJGSwYKCf7UNP&#10;1m3sCzvy5NX1o0ElHiknEt2JZCmZquWzBZ8rbuh88LID79xz1faYbs7dcO90+MurB//lzqkfHkpc&#10;6vy/trd/7cp003U95p3+xpWort/WWvMYR5Lhnqhyk6CSKuRCkZWRAawLrcERMtk/pXwTe66a7Y+T&#10;Plkv2Tl/fHkKsaOOiUL8hqN7EQVSQnQUGiJGtgYSQ3QYCWZGJ3ZCfMftpO3K/+3Vs2VbxqF8KgZs&#10;5HIkz6QxOK7D8yPjeeVnLMA/1Z3kBAH78L59sEoMJagRVfEPOAq2GDmJ8oTJ72DrUWJmDbEVuQGp&#10;OKiq8mEM8ZxEZJyMEvqzyp7Fo/o1bbimQtCVdJmLIfeeqeEHb7zqrWce/fZTD5+751Ykz0J4MNxd&#10;2KoJmlWcImnkgw52NNrEz+C78Pn4NAIWeqSwBDU9aA0ngE5psyJUASkPUzmP0MZ7K+EA48/HceME&#10;BTkwwikNbAlgBEgb68KuklYdbCJVJEANGPsRBkEFdxDDQjTE6wol+CXIoFZcU/27spAEKjCzazii&#10;Ks+A679vTeajPFdLhlA9wYUazNh5QKvcvwY5LMv//ZxZW5Wb1NSgPbQ4ecWBnad3L5GDYedAsjpr&#10;4duhBACoQh30A8O5BhroZxSyERoNgjJTCIKS4UA5AocR1kI7qEnCx/7ZUQrxApGSJ6NH5es4ASen&#10;OQgOmzrRJidN+s+s7bj28N6xYhymIBuqWAKENMCMPSAZiWX0yN5k07GuDAEJYaI4SCWgQyr0K9uz&#10;nvUBBoMYANF/tf7Bf8iTPBlbBR47pB8adk8Oit6J5sd2zJKsYpMIHwwokenYGBGf/S4xAjJ2jfWf&#10;WJ1HudCDDUMPdsIofLEQ+BX2Y0o6hzEAgwSQIdiYq5hNPXFVDtqouP7j8bgj3BdTsBlGFU9b//dN&#10;eoBRrCutPNrHAsEJtQr7yofHzEFdB3JgFXIbNgL4yWPZX3m3Cf/cF5Uf+lF+JyjrNHCqWqoVOXBx&#10;/t0x2F33FeaBBKm1HZqxc0jCfuAFY+B8AY/Ukg/Tj3wQLKvTUDLYekRgL+A0YAdn4lO3wgvMcliA&#10;JOinjd3CCz4HvoCkhiPsmVNG2NDFLCAJAfgNvBkKwheJW2Nz4aMwcnwXroldxnSwETuITVxi+RQw&#10;cCgAFdscCaBHiexoBylNdtd/wsOmZJgshPaRD1KCJLRGm35G0Y58pB3yMD+YAgYigWeLEQvgGp1i&#10;q9TAoFPlvzrMauYCiTTwDFgCJodY0Aid2A9gYAaMVWijO4hBj7ShE1RsKADkEmtH7NDAdNqyC2ij&#10;ZWdnI5sO5NBDggo8Q0DCIFxQQKUwGHTiB4BndbYMJIGEIQhQzL7+8iL2yRBbHhgwsEFYC6rohDxg&#10;oIcG6+KUaHAJDJaAAeBMuAQV/RQmQgl4mM5EcEIJjIBW6IE8LqmBFHjQAimJPVRR6GRpYKCNwixk&#10;AgsAQDyyAj9IhFoZYgreEu6YSJshmAJeKIE8Vmcu4sIvQRLImShzBTPEIED6uYQkpuCyIIw2ndSK&#10;VTgMFDqlYF2KgdW/w4QBjGdiY8lIxqyLajoGY4GZovJP0hzMFadd/8eCStzXV/9h17TPysmoEPRw&#10;COIERClHA2S8Q/lEiY0/UBrIRQshe8ZnTnmMCZc+67dU4p6eVLA3Hcr4bR59e8Cs6o56ynFf3GXs&#10;y4SXx/qm+gq5+u/lFUi0/LZcwDqS9VWDhryrK25qSpibR1Ke6WI451BF9c1Ft240HZgrJ2dLiZGU&#10;v5dzn9f0yHUnP3vj6S/efv6PH3/701cfe/GOK374/L3vPX7z9548+/2nz3587vbPX777i1fv+/yb&#10;d/7omZs+ePTqn71y7/nyk5fu+eSFOz967rYfPHPLK3eceuvha77/7K3vPHrde4/f8Nv3nv7yO489&#10;c/bkJSvTJHUkEmxhNmzWYS752EqFWjyY99gSVn3SZopbDEG9cmrjvDbXX4bljCIrm/KLQk5DtP4x&#10;5JhDD6c5YrpNKw9ZGfUZOsoxN+KC8dFSYrIng8SSbkPCZVQ+xey1EP0pQFKKYRe6wHrROHpB1xgA&#10;+sUIxZ4lWmEq7D6iG3sNe8MU2WhcMipmIPYpJiRWyiW7ErcJGEsrL+bWn1LTTnktEZtWef3X2IkG&#10;XfVfOYQjgUGPQYuaOuW1UvtNqvqNcW3SYw6YlfvhcZfybDhiV54E009bXihHAogI1uSd44Cpi35l&#10;CV2bW9uKWMh/KMTZgKYlqG1VXhMytfms7QF7e9DREXF2BA2NMc3WdNfWcufWka7mZZ3qgNV4id18&#10;Z9B+r1d/l0N9p7XzTnPHPWbV/RbNA2bNi1Hfc2H3DV0N99i1745UHok6T7dteCjm/MHM4C93zf9+&#10;bcfPtk99PNH/4+mhX63O/XFt5W8PKI+EP1sY+2R2+IPx6tsD+beHih9M9r4/1fO9yeo7o6U3+jIv&#10;5COPhl13O0xnTdob9OqrtKrLNJpTOu0Jg+Go0bCm1+/SaQ7arTvN+sMB940DvbcvTF8zM3Z6avjU&#10;4pSjbZuudXPbtg3bNq/buOni9Rsvumjjxcp7wOu+ofwG8Pr6M+ANyiegN2y8iPrCC/56/bpvbN24&#10;rmHL+obNyoegm7duam3Y3NW0rXnzxS0b1+vaGn1mfdRli7osUYfJb+hyqVt9+s6UB+evRIeIUUWQ&#10;JQFA4/gZnIN4EmpsAxuwtGzGyZBL0Imd4JdwL5ydGQLA3r7N1LQRC5Hp4nPwJGJOmBYulMwBs8Q+&#10;sUxxMrg12rhHHB1F/CrAimP5yz+tUgCjFqoYBSFTuMRtSiihcAkqwLBwSQ7FqbLcSD4RMWuKAWdP&#10;zM85JU2CHXCyGTmhZFyuoF6f97onKt3VeMir68BN3XLm+Hdffe6lx+577elHf/zuW598990XH3vs&#10;3pvOPnLjzZ8+8dynDzzy0b0Pf/LQ4589+ewnT5977+HHXrv7/qduuoXRJ+6487Vnnvv+2+988M47&#10;Lz7z3L2333nukWfuvv6O47uPLIzMDZcGq6lyNpiNOqMRVzThTefCxWKsXIiWksFCyJUMWEI+jSNh&#10;8pUD6b5oIeuJxWyBarKwPIFXy8a8AZNG07Jt85aNF21af8HmDd/Ygg1c9FfNDRs62xobtm28+KKv&#10;X3zRBQ1bt3W2d5n0NoPWplFZ1V3UDoPWZzGG7Ja4z1V02fBMhaC3GvZVPI68x571e/IuazKXHpge&#10;37m0sH98eCmfrYX9OY8rYdR7tWpne6uxYauq/ipwe8O29qbGzqbG9m1bmzdt2rJx4+ZN9b+NyhPp&#10;Dd+48IIL129QXknevOXijVvWbdq6eVtLY4tq45a2LQ2djc269k6LVu8xW0N2Z8zlSYcj1Ui0L5mo&#10;5bLDhfxwMlF1uxI6g0dv9BrNfqsz4gqmQ+lyqnuwUJuoDszs3X1i58Lanu17Tx44emzvntXJsR1j&#10;/YeXpsgblcNvPLhUKewa6Fmq5KZz8elCYrqSHskrp5jFge4dQz1LgyVy2sNLEydX5lfHeslj52uF&#10;Q/MTJ3fOrc2M0q7nPG6yJiDne4vDuQhJ4P7ZYXLjtbmRg3PjyleNY37yfDKugVSgFLQvDRQW+wp9&#10;cXcPHjhs51hajThINbNujpOenWPVS3ctHFoY4VyZsKjJRZWDUiVHXkfeKOd6Du90Qj85Hv3kkHKK&#10;nymnQT5aDE1WYouDuT3TvXdfc+xH3zn3h5989z/+8Pm//f6z//P3X371v//uq3//w5+/+PAHrz/9&#10;xtN3//OvPvy33//gf/7hk//4w0f//vuP/+XXH/zp87d/89Erf/r0O1+8++zn3376l997/ufvnPvR&#10;aw//6t0X/u3LD7/659/++69+9Kcfv/ur9197+6l7Hr3h9Mv33fjFOy/94r1v/unTt//xpx98/tZz&#10;T9162TWHFm84snzPVYe+ZutqxNHjx514XouaOL1jov/QjpmjO+dnBgrFqFP+c0fedi1EHCGHzmPq&#10;cuja8P64+6THFrEaPNpOSsSqUzIGDjMhZ9Jvjbr1EZehHPfTSWwgJITt6rhbm/TqEx5dzKXKh820&#10;Iw4VnX5zm9/cUYq7lVBa/+Fu4gQhgdhAnKBBTRQhCDFK8CAyOVRNLk1TxNylfIg4oHzLN+czUvfE&#10;XUO54PnXGenM+01pty5sJp41OTWtHn2X36jzmzQe5VPlLcaWRm3jJl3jVtpBsyHhtsadtpBVr4yq&#10;23JRn9+mtWlbHfp2ir59q7p5o7Z1s1nVRKdV02LqaqR2m7qchg5TZ4NL2xbl6Ou1JZwmvA9OWfmg&#10;ihLUiaxqgn0t4x/pjg7kgiOl8NKo8nxRXn+M2bpCpjZK1NqZcKh9uiaPpoFCD8TDTm/CDfBcn/Kb&#10;MXhGPLL4RwpukUucrMR4imSHACTt5vO/Qaj8lwhe0u/AY0YtyoMH8gBcP44b902DWbjdrEe5AS0P&#10;d/M+uV2uAEQtyvdqEnblJ4eLAeW/KXHTpETdfmfZ70k7TCmrqehz9IT85aC7Fg0VvPaix0l/SKvK&#10;ua39sbDyVNih7425RjLBUtAa1Db7tU3lgHWul2OSl2021R0/vDh6YGZwNK98s3e2J52yqcsh23g+&#10;Nt+XnatmB9P+HFmIvmUwGYhbu3yqJmoOjWmntuAxD6aDQ9lwJULkcLLVZ3tzMz3Z8e4E2xtGeuMc&#10;P3yDmRB7vhRykG2kXQaEL6aCCpBz3K4KGlsRfrn+ajL2Q2EUGHqYxfEp4zRzUORUzKGu4LWxbtZt&#10;xFkozzKDtp6ocyDpHskF5nqSqyPF4zsGF2qR7UOpK9amL987PV0O90Zt0+XYRFFhcKE3e2hudM/4&#10;AP6CgzQepOg1VcPKa6ODSR91rf4zq3I5WYwN11/9jBo7i17l6S+io+S9HIz90xXlY8tjhchoNkSP&#10;8ugupTyi6w4ob7QMZZT7m9WICy3UYvFywF8J+eb6irjOHePVctzek3INl8LT/enJvvRAIdQdc2XD&#10;TjbyVDmFslil5LdA7bGl8Z0jFdpRYztoKX1R16W75r716F3P3HEdikOPc9X09oEiqoQqFmU6xHNi&#10;B5KJ6frP9Mpv6NafqurKIeU1o+6A8sOovTHlbYyeqPLCGf1ImB6OzUiYgzf+d3kgN14I1uKOvpi9&#10;P+EczfmXB7KH5gcQNe28R5tzawZT7tlqfCwfKAdN/QkXJtQbca5ND0A5q4f1rRAGAYiLfqR6csfU&#10;2ZP7L9+zQOdiX27/VD9cAAZ3CLB+P/E/3+iVJ7uMgoG5BY9xLB8cL4RGsv6+mKMcNMuTfgxgsjsy&#10;VYp2+40QUIs7M041/VzmXPqkVQUGCjJEIBOFKJ1ITJ6/QsNyfwGaGR3LhWkDifxZDgCZAjBaBpge&#10;xAsLUNgTdtAG2/Jgcc94jXo4HcIm/39k/QewXEWWqI3Oi3gRN97/Zm4bQP7oeG/qlPfe+6pTVefU&#10;qeO9dzry3iCEQHjvvRdIICSEHAgECAnvGmgDtKHNdM90T89Mz5259+d9u1a3YuJ/ERkZuVeuXD5X&#10;Zu5dexdx0hN19kU9+QBR5FC+QdEep2YBwzvrBztGiz+0l8fz6IWmtD0tldN5AtKBxXCl4OAygPgX&#10;gYnDsUwIMRAVkbaO98CdXkTytVYjEtQYvnt2jHVXuTNbfCMkZtak7QZOm6NtUdZdIMpTTIfyMXOO&#10;W1mXuT/mx/XgyO0SuVHCdFvoaWeVZSllICc0euXmOMjJ4stA8lId8wgiDLxx67rtk0MTxW/PcpaD&#10;DmgBTSNjF/vy6we7oEYXBFmwoQYdWbxBJhplOe8KubPuv35pjcIGlNxLsiUZkidJvFwOZ6JyI5Ld&#10;MxOKLvKw3FKJmpQ3Eac729YOdSlPf4sPwsnJKbQLuQpB5fYHpzW2vFOFttme3GRnGgrsm9kfU67f&#10;tu6+A1dOd2XIwIXiv3ORkBmF3VCnp/g5VnYzaMRuifZUPo06MA3pmpX7QQHlLh6rADtspCJdQ4QC&#10;ZaSS5YPCksFR0FBdwqYfeGfA2VZ88yxZ/JdiauXZefFVnisXJq+cn2AvhdnxFzanzbGBRQTj0LA2&#10;VLAi7Jwbo7CaQByZ5RiA0eArd0bAiRU/DJj12lB8zUABM7b7lR/4+7TKj5TnejvWDXd3BJQnyvLT&#10;ZjlCYCisChEoQw1ryG0aLkeKr7FCnKMCxxJWNLoAggYFjHDp3AI+dBAYZcFhLOfegL4l4TLmg65c&#10;UPmn/Daf1a9rZtXOeKzUnC6AcKwSpTAmRkMSVIMaiiA/RqBBDTskJDZgRz3TncXFLlUdktgaq3SV&#10;K7ujvh2zo+hbXHxbsBvLMbpMFRRHrxnoZDgCQ5yzGSGBnNBEYLiI9UAWrWlTM0oaaA0vLokieakX&#10;oxGWcpsercFR4rD4oJGauTZTyEx1pGiTe4krJhreZy6wrg2nwkyHF+6/7eCd1928fd2WsW5lW+w1&#10;kUPI8w9dd+XehdGJXEwet9y1d/ODB/YUAsptXyYOO2AK9CECfRpMW+W+f/GJIJdMUmKYXbgSSB4L&#10;RkBTHCdPeQkYNEVmjIwNURYc5MeGQFAfIENAA3mutx0dQQBIjSkkKuiFIPSViGVhJZ6dJiYL8jBZ&#10;bt256eq1M6QCZj36Isxg1D+aDBY8poLHMBC2T2XCM7noSNI3EHUNx/0j6dBQMsBwpnDaYfRrWGg0&#10;kL1yfuzkE/duHO6y1ZVsGeu9btOsslfJRbpDTvIkliFvr+nNkRjTdh0FkzK5fK31TE/swNJ/8/YN&#10;YitswixDGOYXUon1sCcpiFGbx/qv3TC/fWoYGfAOcM4/KIIYZMKxbFzSI5gkVXDIh5Aim5EDgaC1&#10;kjSKf0aOL8AEBxnYdcCOBsMZcumhJhBIAdk5PbJtYlCe45IQGCjPJgmhPXPj9AKhDb6kU4jDAjo0&#10;lBQaZIFoRkJ0oQ27+eI/QNMGyECG0A5qm1Cf7E3mB4juNLAGXbTJzxJXEkJozSgKom4e7dsw1A0Q&#10;qyovspjUDAFOjcAwgub1mxfxtcQhRX5Cl3UZYcESCVn8wnCWyMduuuaWHevZdbC/YjjUipjKh6Ch&#10;ieLwgiCTBe6ojGBYCXmoxWVzXVmGYFLI0ljT27FppHfr+ABKASFnojVjGQgXyCLnJVGhgLMoUEN3&#10;T0stMt991Y4btqyFL7qzVhJ7JAfCm1oiXHICyXPTeP/2mRGSBtOfHAIOGUBZAuwGGDG7Yc1wZJAV&#10;hBmBGMx9jO9TNwAhdNmSscOJmJR825UIdER8Kb+7NxV3axqTdu1w3NnlaNo3FD//4FWnb1x8bD5x&#10;Zlvmd4+s+/Tmsds7Wnb5y67r0B/osu/I2YYcjWMRS5uF9V3VHgiE7U63wdKdSt1AtHe3sanrjrgm&#10;84nJPN5U/i6EfRfbjKi+IWPXbBjIru1N750bPP/CE5tGurEPgYf62JCJg5eBoAXCY2faGBbL08Ch&#10;xMNiXzuYyqs8yl+TKgZniw4FtMMj/THl5wUzncosICGQ0jtD7ol8mrRMnh/OsI5kSfu9JA2SJBsA&#10;r40TU5Rtf/EfcwLaJlIKDmLuw5eFnjDAL9BUni0VHxHBF5sjDIndZ1RnQp6U157xOXfNTj5/7x0X&#10;jxz6/NVTxIny0qFZ1R6yc/LVNJR4bC1+u/J2VB+pJhdLey3KvTyPORuwszYFza2cfwGyEtFOuk09&#10;yeIrniY1GYDgYWOAl9llEcnIhqHYGwBHKmYxOHiZ3IVgeFbZJBhVAEmYpMex9gQhwdrBcJathqXf&#10;B4dUM9/XQcoliggwFlZCi5wsz1cYyFJFuiYbs6ywSLG2koGJQ8KPUxKrG6HFYmSoXAUv1h3Q2LRA&#10;AaOBlkHa4rMfwri4AVD+SJgapSi06bq0yMIOIVlMhTtkYUeeB03S/r71s1dvmGOjxbrAKHjhWbSA&#10;CMjUjEIX8KHA+stMYcVhIEu50AeHdiHkSNqJFn1vzEVC4JSasmk5SbFb9qqrnY0V64fzd+3dSq+h&#10;YjnnTczy5B03wFq2FgjDdgVSaAQvOMKXBjZkSkIfFdgUIRv4iIowsBYBQBA7ILBYFSvhSqWQoouf&#10;TGdHqqTHeGDf4jQ1Mc/umuBnXuN99tUHNi6sH+omGjE+3meOEw8y64lbJf7jAeDUpGhqchd7RSJZ&#10;ee5YfGGXNltWInm4+BGLYPGlVWaK7NKV5Q/X2JXcQhsb3rR9w8tPPgg7VJBHsBBEI4aAr9yAc1ug&#10;KTtVEEiqhAcLCsORGVLIAyb5h0tqEgJycmyBLzU6UiNn8XmwHqcUl8W/bvuZa0Q4y9B1mxdJktAn&#10;r2IlJccWfxUEhLw6nkuw7qzpy7NwY2eGiITkT2ISl7Gkohdi0IvB0Y5e4gcieAHDEpNslhR/uZRt&#10;MwTxI6NwFhTwMoqAjOS4CY2U1Pq3Q4pse1ANeRAMHLrID+hLF5POXl+BlcgJ88UvcyAACyUeRztX&#10;c427uQa/gAx9LIAACvHiS8mYV1nROlJYiT0ANsG27GqwNrwW+zvBYWrDiwnIWBnF9KeNgrThwli4&#10;4xdvaz3uYz5SM+VRDU0JaZlEit+LP/64NAHBxEQEOTVwR3M1A5kLzHcK0xATgUYqgA4mJapBpov4&#10;hxQBAxeGMLWFLJOdNgmEgSCw0wYHBJzl+dtbawyhhg40EYM2mIzFQdQICZBeZIMm+0Plt3ETA4q7&#10;iw9QYQEQ+mBCH2oITyaBjhQgwhQERomcjAWH3IgMdMELTBSBIAUdQbiEDHd0Jxdds2kBTdEaFlAD&#10;BwTEAwI1hsuRBILEIYEHELEhyLGISCMsgRB+4DOcS6jRC31OBJy2kAGmUEARsTk4tBklY+HFJQU0&#10;RmEQZf/AEsCZ2qBiLWN2EwyIxxkQfHTHzozlHMQaNJiNsvaFOLZbOUewJ1eevoslYYpIEGQsbSmo&#10;w5rl1jb4DMrpiXXK2lzl0TW2h5wA5Smg3MLlzOXVK2c9NgOj2VDWY3C1VDiaytpchomO+Prhgldd&#10;GzY2J2walsiAroFS3K5YvnjlhX/74uJ//uyDn549cuHQ/R8cffTT44+/c/ied5+/95PjD1M+evHe&#10;L089+vNzT39y7N7T9135+ZG7Pjl4y2fP30HjR8/f/e1rT//u/KFPXrjr+J273nnu9k+OPvjO4bsZ&#10;9auLL/78/PMfHH34yzOH33zyvpP33XLfrvVDQZu7piShbehhv4TKrQ3M05C2JW0zx8z6oK6V4xvb&#10;AzRSQtqk/IodrbE5bQ7UjtZaFFRuX7fUSG/Y2qqqvMJrqQ85W6ya8oC9pa892B53GJrKom6919zs&#10;1Df6LK0JDpsBu9+qsTRXs/RLiEIWB2Fkzuk4C1PjfSCwJjzAwS9AQGMamuvKwMRNDMShrOzEABAJ&#10;PGouoaOs+KbWsFXxe9Su3D3GcVDGWQo1mxI8aMFA9iG4HoiPbYPTGLToDPXl+roKL7FnUuR0qBvt&#10;CKaqd2oa3LoWl7bR2lJnbFAQgFgJ15aa4kPiJo++mRogvcrrWPXltAEy3FhfZm8s97RWefV1HkOd&#10;TVthUq+26crdhgpH8/Jgy4qsqnRAXb1gbLrSabo96n8iE348bHo2oj8UMTzn1zxlbXhIXflA4+oH&#10;6kuet6oOmZuf1jce8RpPxT2PmJtuqF1xr6Huk+m+z2YH3h/Jv9YeOd+Z+Mn0wLeL0z+fGf12YfLr&#10;ydHP+rvfLeTezCXPtkVPxENHI75DEc/BiPvpkPMxn/3B4j8N36RTXatpuqqlYU9L49bG2g11VWtq&#10;q9bUVa9raVirb90YcnRp66/szbx4w1W3rZ2ajPsHo8qPomqXXVax9LKSKy5bdtn3l/zwB5df9oPL&#10;L7/8iiuuuPzyH16x5AdXXHHZkqU/XLrk8mVLL1u29Irlyy4vWbVi5Yoly5dRLl+1cnnZKsrK0pXL&#10;ylctWb30e9Wrlhpbaj1Gtdug/F9ywKx1tja61E2ulgZHc42nlSnf7FHVm2vKiAeCsHirQUlESkAW&#10;fylOYBAJRAhbDlIKrgdCWiNWcTqXFIbQZhTBQJHMRgM4QUVUMIQkQCGtSZTShhrZj30RaZxMS5v8&#10;xlgZTnon1wERFjIQgjQIPERiCNtOZW0t3uhwtlTFbUpWZPmI25ho7BhNhZAv63GEDBq3qtmrVrlV&#10;KntjY1Cvb/f5Um6bV9fsUNX5DaqoTd+bCt6wa+NrLz7zzH23nnz20ZNPP/Lm0ee+fv/8R6+eOnPw&#10;yc9OvPzJE0//+IlnPn/s6fN33PP01h23TMzcMb/4+J5992zb8eT1N7321MFPXn3t3ROnjj7xxNP3&#10;3P/sAw9ceOnlD8+8+t7J0yefee6x2+68fseVc/1jbf6EtlYddSufhvZYwulwPuRO2/R+jrw+a4KN&#10;TMDeFnG3+21JpynE3rY7O+C1+fw2t99q81r0Tn2TsbG0YdX3Si/7Hw2ly8uXXlFy2Q9Krvjhqst/&#10;uPKHl5WtWNVQVWfUGKwGW0VpTcmKSm2rubFOW7KyRtVs0bQ4TdqgyxR321Juc8JmjLI8WgxBY6vH&#10;ZgpHvLlsaqC/c2qob3a0b2G4fy4RKwT8GbstYjT4NGpnU5OpslK1alVdRUVLeXljWVlDaWl9SUnt&#10;qlU1K1dWr1xRsWwp0be6ZGXZ6lXl1CuWlSy9YsUVP1y+5DKllsaKpWWlq6qrKxrra1QtjQZVk7G1&#10;yaJV2Q06p8XktVsDDkfE7Y5b7WGjOWCwBKzOqNuX8UXy4Whhamz9hrmt29dt3rpmfsvsyObJrrme&#10;5FDKs2tycLG7fTQRoUzkYuO54GDa2ROzbJ3snu9tY4s4mPKNZ6OcH0fbwuzGZwvpDSOdW8f72J9v&#10;HO7aOtm7biDPysIBv93HUdHWn2DfGBzLhbdN9N+2Z8NYJkKbUTNdSeXY69YXAnYOpBtGuobalM1z&#10;b1yZth0BZYvVGVJefaEGPpwJbxju2TLZr2yS/ey+vOsHO7eM9UKQw2ZX0EFjOp8cSgaokRwIMnDe&#10;nO/OIDYHitFs4NpNUy89dsdPL57+y69+9N2//PK7v/z2uz//6k9fffjLj859+8mbv/r4ja/fe5X6&#10;T19/8O+//OCT157+6cWj//L1+d9/ee4vv7j43e9/9M8/fv2bd166+NIDp564mfo3H5/540/OffH6&#10;cycfv+V3X7z951988n/+8aff/eGr//Wbz//40/d+96M3f/fpuZ+/e+rb90+/f/Txw7fvPX7/dZ+c&#10;eOrcU3fevnXq75Qf6WgbDPVl2poSp6Y+7bPmo55s0DHd194Z80bsuuIPwXT+4n+2By2apMcWtpq8&#10;eo1Hp6a4NCrlQWlNpVPdQnG0NlubGwhPare2lcTU5rdHHXqPvsneWgt9Gt7itzLmBjs3zwzP9HfA&#10;Lu4y0quvK3XrlP9WJGfJVoaVjEKuIUEAJFuROGTzAZxERnbwaZV3RinySWH5hGx3zEmd9Rljxe8Y&#10;Bwz1Xm2NvbnMUFdibao21FdqqspVFauaVq+sX7WkZtkVlUu+T1tbU2ZXNXFi9xt1rGE2YrmxOuwy&#10;2/TN+pYak7qe0lpf3lRd0lJbWl+xoqFyZW3ZsspVl9eVL9c0Vuqaq1try6xN9UG98sZP3GoM6Fr9&#10;WhVbqM6Qctu9mCI1Wa9Z/uW3I2jqDFui1pZLDx3lU7fp4t/uXnp0nSj+J2vGa5AHwGy5MIJsvMiP&#10;ZEzZGShL+N++ECJ7OFny5ZLFngZmBAKcNshcUhhIaoYmKwHZWVI22RYWyEwXjBhFdpZNJ0UWCbiT&#10;wYOa5rhJGzPqaEQN2rzXMRAL90cDtKMGdafP3RPy5lz2Tp8z73X5VA0Zp/K+oDyyCmrr3M0V8eIb&#10;jeztQsX/kR3LhLaMda/tzw0mvADbPcZc8b9Rsy49bUbJY6qUTe1pqXQ1lTO8rfiHQElrKwd1TjtF&#10;OxffVyv+B6SYCyuxOIm50IsapZTfemfCGBYXWBtX4wIaWLsjaFFeevYZaVPwCPZv8+hTTr1y48yi&#10;fMTM1VTtaamNGFTKL0RcimAIEDHWp+yqrpB5IOGk9EYtEx3e7oiuL25c6AvP90YKQUPOox1KcZ43&#10;Z93a2UJy/7rp4ptVyluDnBt7i4/lpCgP8zoTW8d79i2OU6/pzfTH3HBBWVSW55EYDeuNZ5UXhUfb&#10;gtdtmr115zpGyXO7+e60PCnEdANx5eQcaNVkHe7uUGQgzkKb3zU/umWqd7QzPNkTGymE+jLeXMya&#10;8JnCTq3PqiE5pJ3K805YUENwqiOGU2x1JdD0tVabq1fggt6Ic/1gx2R7FGCH17RhKH/N+qlNIwUw&#10;I4ZGgDS8qiq/uibj1OHf6XwcYbAYhcM553xf8bNafcWPN2IHzqvYmVMux1TOvQPFR3QcbsnRE+2h&#10;kTb3YNKFbQtBU1/Mun4oe8PWqXWDmfGcr8OnTzua2726noi5J2LN+zmTK3+di4QIf+X8yP3X7Ni7&#10;MEo4ETYUZEMvzIX8CIZVQcOSxT+Hq6WB5PJx5v3rJtELCDhogUGK9vTHLU3K8/6oPe1oDepqCAAa&#10;GZemzakeTLqVZ/kBEwg5j64/7kxYm3FE8ZfsdkSiAfeRdAD6FDwLTey2bqAduHgZOHMEI+NuMCdy&#10;EVxAJIAgMQAd2ugi1ECACPRpo2a6+KVrpps8uSdCaGMQgDKhuCTSuMRxKItejAWyebQLQ2EZcS66&#10;Q5Y2o0BjYPFRkPIWO9YQ+uJcxMNKiEr72g3TRx6486o1U7gP/+JTnJsp/lNmvPhJZwouVm4AFW9P&#10;K/driu9s9Rf//w/XB7VNIMttlK7iwwBiuCesfGkQTOXORfFuCPANQ93XrJ/bPNo32had68rumBpe&#10;LH6KmYEUhoAsQQXloeITAsZCuRDAgMrjXmogFOJwsj1JKOb9jnavcitBTt00BlKh/qTykiIrFHmG&#10;9CI/TpSbHbLlJeGAyTZXbvCBQ74FSBsE0iz77KG2CAiyV5YcRXaCrNz+YCAJCvzprozcSQSBhKZs&#10;l4v/UMhcQJfBRHA8qzzMoIG0yl2e4vfrAKIjl5zwnU3VjEIeiEATmUnarJ5kP5IkiykbetoUkqSi&#10;XfFxC2ZR7tm1RceKj8lxEExlbtKFYTeN9MK0EFTeRcAgiAdZsQZaQE2ODciMskDQlDYFIG1shT25&#10;3DwxcNW6mcnONELOFD/aDCnwZd2BMvhQxtpcMoQuDMJw6GNVGLGEsRhhxk3j/RvH+sSkUAafLvmT&#10;JJAl4ct6BxEoYBOYwoheKLA0wAu0/8eJGi700qDmXA0Qx40WP9AHMhSA0MUl9DEsDczIEYs1d8+a&#10;SaTCjxgBRizELKO0sRJoGBynoA4c6SIkEJv4wYxiK7wDXwposqKBjPBS6EUdiCADlqGLGi2wACco&#10;hBQ6YEooQoSFGz8SOQR/h5cMFljb34krmS/MJrrklXomF0sbs4A96337d9591ZY9c8NzXSlyC1Oe&#10;rELeY7KTKOR3PMx3sta2iV6AE7kEM5r5xaxnSir3H702omj37Nh0Pk1QETZMLkKLWMq6LeO5BBJi&#10;EwqKILBIjlUpqINxaAAhGARNpgNepohqmAIEFBdD4TsxCJZHRxQhaJX7zn97mxMh4U6oI9Uzd9z4&#10;4IG98sMRIOiOwAgpz+GwBjNO6vnu3NbxAYaDAGaxV/llKHkVI5AesQB2wD6seuTMhZ421mWMRtbF&#10;MhTSqbu5Bt0RCZoQObBx4d6rdyEMNoEpc42aIumIWrlR6zCCv9DTvnG4Z7aQoRf8qLEVP4LAZMfO&#10;M51tjCXd0Yt4sBBHoBQC427oQxA64IPJWAopgiEg4KCpjhRhgB0kZ9IraqI1QQICSQAbwhEZ8K80&#10;wKcNAm2QUUrMCD68kJxCsuIS+RlCgT5AhGEgxIGDH9a3sKeSJLOm+PVphiMAtfASRoxCFywPEUbR&#10;Rh00pUgvQjIK+cUUpDLg6we7UB9lcSJDJAAgQhsiXGIuIoSx+9fN4mIwISvWBvOSxdBC3mwGH4Mz&#10;EPHgxVh0RCkIAkdURoEjtmU4tmU4aIjEJQ2UhR1qggMyNFm5KIwFM6RrBi6igsNwLmGUsOpSxd/0&#10;EOEkH8KeJCaJiInArCd/MoMAMheAK5m5uHQiP9SwBg20kCgihDA7yuJWLIP8EQNbDn1X2N4VVrLo&#10;UDaeCTiUr9/7lTeMla1dT2L3SGZTu2s20LQp3vrSVaO395o/vmPNH45c/+E9Gx5daNsQaho0lY77&#10;WnKGqkhLmbN+ddyiG+3I9mezEZfbZzZO5NMQL4QcEx3xhb7ceHuEkzkbXXY7bKXY7bBHyjrU0+2h&#10;7eNdm4baOU5LPOApLIYKeJkYo42h5BJXSrwRfoQKqqEmihMJtLEe3kdBELAnQxiOTbhkce8mzELu&#10;AdbQTCwf9vSlwuNMpWQIlWN2g9+gCjP9SZgxfwHM4huNsIAyBGUVhg4FM8KRQoMCF1jkg66E2xr3&#10;OTkp21saY2blF7EdTutsLt3lczgbqwK6hpTHaNfW2o31iaglFbHEnIaEy5gN2LsT/t5UMB9x0874&#10;bXJjvT3knOzOFGLesFUTNCsveym374sPgFGZgjUQBn1xN0ZDfdwa0DRSE1oET7L4PQ/yJIW8SrYk&#10;eChkWvLw1RvmWLMgy3pEALBmgUw4EW8kXhqMIsy2TA4SWouDBaKOLtYgahYjYo+xJF7WMjCJT1Zk&#10;aC7052EEKTDJzBRZtgCydDIW5EupXgKYgcgDTdYsl6oWZOKZtRhMxl5aPSlQA5P8j8CQgiB8gbAu&#10;rB3qEi7UzAhwoEyRtVKGoxdrLisFkIC+0dlYwc6frThpnF0xG12Sub1+NRB2xdTstEnj5HyWvw6/&#10;eTgd2b9x/vpt66YKbUgONRjBUdYpOCIGl0iObNiT3R2TFBwKu7u53nYu5cE2YmBPJEdaPMJwCBLS&#10;BBXeJMhJZdSS5Qgw9sZMYZkCIIBpqysnwmnLBKGwBBClMi+AS5KnDU1CV/be0CGEwCEbyLICTbog&#10;S5tgJtQpUN6/fq63+C0fJBQPohSS716YkJ0tSlETG7IcUwhFApL5gkhIAgt4cQkLYYRUyAMvBKCL&#10;GAZfLhkivaDdsWfruoECcwoIOIiNSMjGJfgkVWEEC/bA1BTJb6CBQy+L1MaRXp+6AasiHuYlErA/&#10;wcluEB8BIa5wHCqAgCOQHzW5BJPowk2y8YMC+BKB4MjOjQAGItsMphsWpsaMSMtMFPujOEWSD+qD&#10;iXjIiSJ4VlYl2niEOQspcCRdU2MNjsnoRQP7QJBCVsSnWIY9wK07N7F4AQEfOhABk4WDsMGAssIy&#10;XMwOnOEIiZ0piIokYYOqs/izS2YxEYgfZ3tyhKXsr/A7DWp0R1nmCwgUdssU7EYXwbxtepixWG/X&#10;/Ph1W9cCYf6yH2Yug4a5IELkMJw2xqSGOMkEUhiQev1ID9Mfg5OFEEYmrDIXij/yY6wcB2gzEN9R&#10;00Ykdtd4hF7JaVyCfOmoBUdRARziFjQQANKGkdzXAijHDUFjOLUIDEHgYIKPVMxodvgA6UIv0ASB&#10;gvUQj4mPIsgGnHMBRpAYww7yWh5wCuyAQ4SGsj8v3m1DWYq9qQp2DEFOMIEzVhQXO9BGNjmtYAcJ&#10;Y3DoQmUIikHoFdWYqnQBoWAuUiX0wRFhwAcoUlHAwfJiHy5hhPVoU+CO+pb6cgrDEQw61OIFsQYB&#10;IJcoQhSJTYCLhKIRCBIG1FyCDARf43owMTJAqCEetWIoc2uoueLWjZO/eOPE//3zT/79i4vfXjzx&#10;4zPPfXjskR+dePLLV57+yavPfHry0U+OP/zpyYc/fumh95+/65W7dn/4xA2/OvX4L08+9vHTt374&#10;zK2fvXD3u8/c/MLNW159cP9bT95CuXjors/PPPHlq099eOyh1x656c3Hbv/Z6ed+/84rHx978on9&#10;2zf3tnXY1MGmyna7IY+1NU2e5rqEWXntzt1Sx/qLbBSEx7aYSGIMrcX+Eg94HxNFbOqIu9VtqTWp&#10;VxtbS5ymmohXHQ8Yoj6dx9Lstbb47ZqgUxd06P02rdukcha/6IvFxDhiW7EesUcNTQlC3M1ix2ka&#10;74AgqypiiAxcEgC47FLU0eAS4H+/MyyFLopILsZXLF/0mrmxwtJY05OKrBnp62uL+Yxqe2uDR6/y&#10;mzTyD0o0KDRc2ubiI2HlYbBT00QbCF1sJsM2A7WhvlJfV6GrLadhbqoBEzSXmqAqdaoq3Noal67G&#10;qinHUFZtmUtfrqv8nqP6B7G6ZT2qsjWm5muCjofy6RcGO14by741lnx7NPnWQPRcZ/D1Ns+5hOut&#10;pPv1sONs0PayS3/Sbz4VtD+kqrqx4or71FXvjeU/nu55ZzB7IuE+EXFe7Ez+eLTvp6P9X40Mftpb&#10;uJhpey0WORH0veh1Pmu3Pmo1PmAz3mMz3GnV3WJWX6dpvrK5Zmttxbrq1TOrl89UrJqrKZuvr1zT&#10;XLdW3bhO1zJv1ox5jbvHO5++cc8dOxb7I852j5kVM2hS1664vHLZktIrLl9x+eXLfnj50ssuL370&#10;d8kVl11+xeU/vFS4lrJq5fKVK5atWL6UIo/glKdwq5bXVqwqW/6DiuU/VNeVO7TNHqM6YNZGHSaP&#10;tsWnbw3q1RS/VhUyaLJue18s4GypJffiaDyLN4kE8SxplkCVYABIgqKXqUcXjiYkCC1qCR4pIIBM&#10;MECKmjlLwmHyQofwoFdYEKVcyg6NGSEZg8J05pIFlBWBcGWCSDaAham2lFQDd9Ya2V4SyXKTJGJW&#10;pZzKj4SKBNk32vIBT080SN0dCfXFo13hcJvLpXzZ1GJLuVwdEU/Sb/Xolf+QHskn779x39kjT58/&#10;8fyh+28/9cwjrx9+6t0TR756543Pz50+/dTDL95xy8Et259e3PjQzMLtw2N72trnPf5pT2BNNHH4&#10;uptO3Hv/O4eOfHzi9GsHDz112x33XXPgoRtu+ODUyY9fPUX95osvvnbo+ZPPPPf0PQ/euf/GucGp&#10;gdyA3xIyq11BRzLmzfrsSZYsuynhMKd8zvaIvzvo6XSYk25zIuLNhFzxgM3nMVpdeq1b0+xSVdua&#10;Sk21JZqq8vqSkoplS8uXLim57PKl//N7K35wefnKErPWaDfZmutaViwrWbW8rHx1dXVVg0Zlaqk1&#10;6ltcdkOI0znFYQzb9EGrLmDW+GgACbkznIOz8b7OtuHO3Ghfz1S+Y6Qt3ZdMdCfiXdFI3u9rcznj&#10;Wo1Lw/rTbG2oN9ZUayvKVaWrlf8MXr2yqmxlednKCqlLV5SVriinLl9VSV2yrHTV0pJVS1fTrkSk&#10;stra8sa66paWOp2qyahuMbe2mFXNluZmc3OTpaHJ3NRiV2ncJnPU5c0GwoVovLuva3p+fHHL/Nr1&#10;UyOLo+1bpzqvXj9409apXeMD20f6N/b3runJz3W1zfenNk+1717s3jTWKfdVRtuCE7nIpPLnmL5L&#10;d6UW+7IbhvJr+3Pz3empjthIOsCOPaxv8Ktr2Man7RowGbVuoB0EynQ+Ttk0Uti7MLp1vIfTKFtE&#10;gpDNDMs3EUi4sn8AQpvVk4AndCc70+wb2fDTlXErPyye6khMtsflJYG+KLtZO42Nw13XrJ/ZNTNM&#10;m2M1aDBaO9j+8I27v3r3le/+/Tff/dcfvvuP3333x59/94evvnjr5TdffPzkU/ecPfTQ688/curp&#10;e088effZww++f+Kxd44/+JtPTv3bN29/+eZzPzl/+L9+/f53f/7xn7966+t3Xnz90B1P3779kRs2&#10;PH/f3reP3vfl+Rf++M17f/720//4zRf//u1nf/r6g3/+2Xv/+s0H//vXn/3nLz7+7nef//mLC+++&#10;8NCxu/afeuCGc0/ccfbRW//Oa8A/Va2VK3S1q8M2bVfC3x52BS3qTMDOpXziOGTV+IwtDuWP35Xf&#10;+Fhb6izNtWRtatpAKJLxgZDT1VWrqelibUh6LAx3aRusLdXyqrH8ScBgLrZhcmB2IC+MmK70giaJ&#10;hrxAIZWQaCjkHVzCtoAcQSIATtYgPfl15KlaZo65fpWjpTxiac76jB1BS3vA3BVVPiQbMjW6WisF&#10;wVi7Qlu9wqGq09WW1q9aUrX0e1VLf1C97PuVS75ffvnft5SvBM465GPBtuj8JmUNs3Jp1dm0TSZV&#10;nUXdYG6t1zZUqmpKW2vLqlZeTilb+v1Vl/096RiIsaXW0Fhtbar3a9VxqzFhY49FemW7ZuuJ+RE7&#10;52NnwBbB1BN3jXVEhrP+QsSKtHF7q0dTbW8uQ1S/vg6Z5WE28tOb85tox4ovN6fdyrd3IIU1SKay&#10;WmMujIZBpNDGYvSSYUEjjwsQc7ELYSWgZtXHhgIUZMnmxDTxzZ6VS3YPFDkMyG6DRcJYs1pftYr9&#10;K0RYJ2DNeUY5OupUzsYqR30VZ4yQtkW542AvPuYxKY8rgHBg6w37OA6xInKQ7i9+tDalfN+pKVH8&#10;lC6TlpnMNAbO1GVyDhQ/jascs4t/1CqPeDv9FmY1J3AZy5SGWm+EI7Hygd+BpPK7cokZliUWJ1SQ&#10;bRM6YjdqCnBqAqwv4Xvg+iuv3jg1WYgTOdgZa+OdwTZco/wTLZfACScK7mAp4niWtCgfdOK8hDrK&#10;pVUTM6lE8p6Ird2rj5rqg7pq6pS9ZTDpGEhah9L24TZHb9SS9+u6w5aRNm9v1B7QVqNC8RFjnalq&#10;JUSGU8ofxKIypKixwGwhuX2y75r1U1fOj8j36MFH00zxP5DkESDIYFKTAQ9snLllx1qsZ6sr2THV&#10;f+ieGx88sIu8Q1de+cSx2q9St7s4Y8e7Q8GeiG80Fx3PR/vaPIM5Xz5uTXg0EUdL1K1PBSyZsItU&#10;UAgpz6GxMBzhBR1EImnunh1CGJwiHkFaehEMZHmeSi6WZwMIGdDUoik4CEYXw2kDx6GcihWpikdT&#10;2pxsMSlHYk9LLUYmkORlqZHiSz+jbeFC0NwXsw+lPNQ5j67Dp1/Tl75x2+y6wex0Z6Q/7gSScWky&#10;LuVN3K6Q8rVnZEB3AoYUf/jem7APi0FQWwcEgZH/UkCCzLoCBGm5RAX0lfikzcqBHehFePCxOXVI&#10;X4vTBxKuhLU5qKtBvOnO6HxPcq47sXGkAwHilqaIsR6RZgqxwaQbCjClZiwNajgSPFiy3WNEEugj&#10;hjycxuZzXSkQwKcLg1MjjIjH8ELACpAGixwUuIQIo0BjEuELLAw+jiAG8AueQiPgqCBagIAjEICB&#10;DEcpeYiLxYQjQ/A4EHphgTXkBhkI1BTgiIec0IER/gWZIVvGuu/bv/3WnZsWiv8liX97wp6B4scz&#10;mTve4t/3AsGtcieCFEHdWbyfJbeBuCQSCA+6wnoMovw5Yn/xI5m0s8Wf9hMhDAF5LBNbN1CYLWQA&#10;gjNafCyq3IQtPuqQgUPFPzADQegzUG6mEF3IAI6IQe94luU8Ugi6BhLKp3RZd8gk7GJJjCRVWYyo&#10;gdPLZprjLvmWWg7hJBzSo/xQVwaSfNgusPcFgQQrdyVklJx1obZmoHPr1BDbCyCkLyiQouEIF9DY&#10;T7NLJtliTNRHTrRDVLQAiJWYMuiye3Zs28QgkKC2SfkinEs5tzOWQkPyHukRgpBFcmgKEDlJjBgc&#10;m0AZUsILm8gkpcaS0gt3ZOgOeybak8/ee+vVG+YguHft9L71s5CS9YUGiiA/LKAsa4q9+CE4dleo&#10;DA4q75gdxSaov216eOfcGNssBoIGEYAMlPOD2JYaagyHGl3iGuRn1J41k9duXgMmTBkIGiyox4t/&#10;EwiOLJTozlikpZdLhGF3QRdMKdhcjsTgIx6rp0jCIghQFj74YjcZTo1SDLc2VMhYVlgGQhOPLw4W&#10;2DhuGu/Hp2BSZA1CBuREMNRBABZxVlVYAEQ2cRYFfCCwQ36Ms36kh/hBI9Gdml5GUaApsSQUwD+w&#10;ZXG2JweaGB84RYmi4k1VcS6eZT4yESRa6MLdTBwK/i3eblZ+ZclcJlGQH8gbrNHMd1IH6zW7cHIF&#10;l+7mCtIpvWRIJiCzm7l29dqZzaN9UCZO4LJnbny6+Pd7RKw8VEOMpE0/26W8ESWzCX0RHtvSxq3Y&#10;CsPiAnEZ0cslzkUL2jKhGIv9AXJiZFPOWDC5xHpoDR2JVcRgowJ3mJIWJotPW+e6srfv3nL0obvv&#10;2beTSyKcJNBW/D8/5v5URwqxsYkEPPZB7E0jveQZLjERl70R90xnSp4TkC1pkJbJgazUcrpgOX78&#10;5n175oZlvcZcUMMOsIAXtprvzq0f7ILdcPF9a8SgjUfEF0iOMREJZDjiEVjTC2swJa1h5H2L01yG&#10;dOR/5ccfSA4LqDGQQhdc5C4wbRBAgzI1XICjEf7CRFwiBsPlpjOSUNb0dmwZ699QfPOVS8yI9egl&#10;q28c7oEao6CMSGI93C1pnBqaFDwOhV0zoxCX29+yaUQR+HIpCiIJRBb78tsnh7aOD0iEgAMcNKSV&#10;VYOC8Gv7O2/evuGxm67BCFADDamgTxfywBGyWEDIIipKYUBGyX9UgzzT2UZhCKIyiiHsNwSCCihL&#10;eECWUTgIAQgPrAcCxsGeMKXAHTUZyPIEEboYC0FxJdwRm5pLdHE316A1rBnF2oeEAMm3SPXQdVc9&#10;fP0+5AQHBWEHcawNMryIOgwO2TanaSil/IkvCZD5ToQzcSjMcTIhSQYgyUeCn4mgzKOwB5lRGTuI&#10;X1CKggwwYskgsNm6U9ho2evLApr6jFv5EAsUClFfzG7gQNQeVL6g7mut7vLpRsPG2ah+bVK/Jtx8&#10;07A/X/n/ujbT+sr+sS+euOqNW9fv63SOOqo3Zlwb8oF2S1OotYYwVm7ZJKKFWDRqV75yz/RETrRg&#10;8rKjpvTGPKPZSJtLN5IJj+WU74uwcWLjYaxclnObZI6gCLbFntgN6+Fl1MFKaIRq4n0u8YLEDPjo&#10;CDJt/MIlPsUUANkzMFkgkrIbOPKkvZaM39bfFu4Iu9p81nzE3Rn1hCxq+e5U3GkYbo/P9LUPZpVn&#10;hKOZGF5jLPFAQTsoE13EsMgmYY8Y1Jz+elKR9ngo5XHmAt7OoDesU8f16tn2tk6P8p3kjNvY5jP7&#10;zY0htzqXdKaj1ja/za1t8OgaEaYvHUKeiE2b8pgpXn1TIeZdP9431plKuIwxh/JAMWxQyRMv7CBh&#10;T43KCIOyTCVcb6srR1/mFPuZzoDyWI4USv7EpywKZFdWEDlcbxjt3TjWRxcIrDXoCxBPSSzBjiWP&#10;3QvhR2HNBRMK0GEJY32USxYjQhHnApnpzt60c6M8HCUscT29FEnRABmrZOniIxzyPzWxIRskkjk1&#10;l9Ckhh34LKz0QpCFlYHQgSnCIw9yCkHmwnRXZu1QF7sRcECQxRcioHHJSg0aEFZ8GsDhVVyD2EuT&#10;Cpzkc3bU7MBZ1NgDs98GwjrITltXdgWXZHh2vF1hu/IaZcDBQj/f1yGmwGLYE/W5xG5Iy6V8k1O2&#10;H+hIFw0kwRfUCCx3mpABCAjQoWBwOWkSXUQdbiXI8S9xrryLVkz4xBvJh+lA2BNyRAIF4KVpDjJR&#10;QUoBDh1JPuCTYElxXErGpsFwgplkBQKZgVxEdoIFrBkItU2jfb3QLG4q0AsJsSQ2RGw2MwBxB9bg&#10;EpPSi5oyJamhLLMDUnAXSdAFdlCGi2CSDMl7dFEAUjOErr0Lk+hOqGMN4EQ7RBCYBr00uERH8gCT&#10;HUakX8QGDj4FjVCT/Uaatab4C0LZQhDkxBLex+Y4CwjyU2gAAUfut9CmMEqiUcbSvrSXw7Ns9bEM&#10;MohsoiN8kUEExn1oChA1JUHhQfyLnKjGJV1cUkgsdGF8wST5M5ehDCm6UIS0Axo4uF68idFu3LqO&#10;zb/4Gmp0gcAlbUwkAzEOlrzzym3YB8NiT3CgBhqO6I8HSBFoKjoy44hqIhMIXmY6M5tkLuNozIXK&#10;2IHAJoCZfRiBeGABwmhsgxlFkECHSMB0hDcRwqTDaNTCAgh0mNQSLbJzlgbE2XuDCS/ZmQtx2a5T&#10;SxfU6KWNJLJplC0xyHL+kuHg4ymAaEGBAtzxIEIylk2mqVb5v0wRjEuhiVQUWACkAAEOHTTlIOAo&#10;/tsLlCEi9EU81IcvDeJBfsLLKDiKkOgLQRC4FFODj8BCk0toUoMGnIKcYCK5kEVIKOMIEMCEKRCG&#10;A2HeMRAIXbgDpoIAZUN1CcQlYeI+UVx21+AwHMHEwjQQW3jBF+6wE5OKPLAAB89CkGMLwxnFyYgT&#10;EBzpFeHRGkZoClOiiHiAGhISCZhUCEKZ4YwCQi8DxeDCglrQQBAvh43NPX5z1tKct6k39KSePLDz&#10;3SOPfnnm8I9OH/zxq4e+fuvIb987+bsPT379xuGPTjz88fFHfvLq0x8duuuT5+767PA9Pzv+yO/O&#10;HfrjO8e+fe3gx4fvfubatUdu2Xrq/qtef+y6N5644bXHr3/lkWvPPHzgy5NPvfvcvReeuevTo49/&#10;cergF6ee+9lrL/7ywunbNs/1+K3W6hURbSN7EuYm80v5qorXxmYp5zWnnfqYpRUJI6aWqFmVtGvj&#10;VjWFRsqhowE8oPzBYqu+aaWucUXMq8lErG5TvV1bG3HprOpaP/heS8RldBtabepGp0554Spq/+vT&#10;X/yIvygSZtgcy2A9gpA284gFkRMfbRxHFzjiX9wEGt6hQS/UsCREaNNL8EiRSCBUGIuX8RcIUBAX&#10;0ICspalSW1XaGQusGekbak/5TRprS51L26x8B7T4GJgG5b8/AJaHBcpHN4sPg+mipivuslAidiMQ&#10;cEyN1QoptSKns6XKpal16Wps2iqLttyqq3AYKv36ak/zKmfp9z3L/q/U6svmdE03pSLPDXe9vTj4&#10;0bqhzzeNfbl+9EczPR8P5T7oTn7QEXs7EbiQCJz2WF52GI47dY+pKh9qLjvqN/5ouvvr9aNfzPS/&#10;2uZ/wWN4NeH9bCD/zeTgx93tF7OJVyOBox77QZvpUaPmPk3TbS31N7TUXaNq2N/asLeldld99aaa&#10;svnyVZOlyxfqKmbrK6brKycbqyab62a1zWvMmjmnfktn/Mb1E3fvWLuuJ511aPuiymfkmkqW1K64&#10;vGq58lRv1ZIlK69YumLJUuXl3iVLl1x+xX9/AKy8GVwsxbeBryi+DazgyZPgkuVLKkqWli77fuWK&#10;yzT1FcrTX6verzyt0Hi0LQmnZTiXmuvvGkhGlb+pVjcnbeQr5T1aCn7HreJlLpluxABTTDIwvpaZ&#10;yHynF+/Lr09wPSEhcUIASAYAgflIBmBpIOqY0ZLHGE4h8BhFA0xoMkoYSRc5QZIAfJnj1JcEoCYv&#10;gcAmjX0jizKskZOBErQwhVG78lePTs4Ro9nUXE/ncFsqH/B1+L1pp92nbx3qTKWCjoBN25OJ3Hn9&#10;3g9eP/n1hxc+eePMe6ePnT966N3jRz555cRHp4+//9KRY/fffeu6xZuHR68v9F6b77l5YOT2sZlb&#10;RqduGJ2+YWruxN0PnHvimY9eOvXZ6bNvPf/isYcfPfrw42eeefa9U6feOXH8raNHzz7//JvHXnr/&#10;ldfee+Xc+ZdfPfL4oVv23bJhatNA+2jSl4u60gFLwtDgcGrDTm3Ub07HXPmos8NjiFk1frvGG3On&#10;/Wa/tdVkqG81NbU41a1evcZnNjr1OnOr2tiiMjS3qOsa6yqqGqrq1E2tLfUqi94a9kWcFldpScUV&#10;ly1bsaxkyWUrastVqjoTJ2OXOey2RJymkE3vt+p8dkOAGjiFNut/xJuJhTq6C+OF/Gi+fZjS1TlG&#10;4bIjN5SMd8Ui+VAg63ElrOagXutubbG1NJmbG7SNdaq66pbqivqK0rry1dVlJTVlJVXlq2tLV1WW&#10;rKhcuax0xdIyatqlq6pLV9WWlzbVVqob6vQNdYbis2R1SWnLqhJVaYW2pt7Wog1YbGlPsCuSHEpl&#10;RrvzE2sm1+1Yu3H91MjCcHbPmv5Hb95+5qk7tw51LxZyY8n4YJzDXXxxKLN5qn3LdG66EBvLhIaS&#10;HPE4mwcp8uyDIje05f623Mee706zUZ/qiLGHZwMvd2logznZHl3sy8pbDdsn++7au/nAxpnRbIjz&#10;Ncsfa9ClaJT9A/tbllT2ORT2RUQ+EI45A0l/PmDrKP77Z/GLVglOshxjuyMu5Q8Wo+4tE3371k1R&#10;rx3Mbx7vjpia5nqSj9y0550TB795/+xvPjv/hx+/+8effXD20EPPP3DT4ftvfPPFxz9/8/iX5098&#10;8dbLP3v39M/ePnbx2ENSTj95y7lDd39x7tBPzx/55fsn/vWrC9/94fP/85uP//Gzs19dOPrzd4//&#10;5rNXf/nx2a8+OP35+eMfvX7449cOf/n2S7/59Nyff/but++/8s2FE794+9Rv33/1nz46988fv/Fv&#10;n1/4r5998HcuTpvFt3KDFjWHz+5koDOm/Fd/8VP+TZd6nZp6c1Olvq5UVbFCU12qr6sw1FeStW2q&#10;elI/SZ+MT2anTQPg354N10Ydekgx3NJcZWwoN9SXUUvJhZwUd/Gf58Hxm1QRu45VinxBaiBNsIcQ&#10;Z5AFSBkUNhOkgEvrX8TMQlVlaSgx1Cw31q5wtJTLA9SwuSnhUMtnn62Nq011K+ml6GtXcbqGdUv5&#10;8qbSJeqqVbra1ZrqElXFcl1tqamxwqFW/uEg6lD+poLV12toIcnadc1WTaO5td7YUkvabale3VxV&#10;Ur3qitrVS6nJxU2VqyzqBpexlTXb3FDrVjUH9az37PnUEbMmyYGnuIFW/nfTTds8no/unB/aOT8w&#10;15caSPvkGTBiB40NyI8WiOpUVchjYLoAyqehgYhxSJqkVIxAkiVLstMlR0tyxyx0iQHZcwuEUdQk&#10;cTI7EEYBITUzRNoU0ivWpqYNjqBhahkLF1zD8nxpJ0GXwkj5ELE+bm6NmVTyJ7WDCWagH3jEwPmk&#10;KaRrDGobuoIOpnF/zNtWfIEy97eXeqnltummkcLG4U6mJRAO3p3FlxFBFhymLmdvefbG+VzmM3Bw&#10;mOoAhWx3xJFxKU98KYSNmB3hkRaLMW8pTGMWLS4Jqp6YZ6a7rT/llQ8+50NW3DGcDQ62+eXRrzz9&#10;BU4Bgvs4NWWdys0dDl1yNM26jMXfdyjvgw4kXJ0BU9ataffqCkETZTjtWehNrulLDSZdAPN+Q3fY&#10;0hUyJ20tPnUl+Dumeyc7whFjfdzS1B1W/iIXg8gDQtSUIumM5IW+XGKKmKkZTNLf1vGeQvGPdeGu&#10;CBBXPgGNZSh75oZv3r5IgvOqqgKaWiBIm7LYOr2Bgi+YtFoiRjXb1s6gtTNsyfp0aZ826dEkPJqU&#10;z5QJ2wupYH8mQnbDvHBMWJSH3KTU6zbN3rNv6+bRLoTE7MhJLqaBSKAhCY7AO0gyW0hSEDtiaARh&#10;20TvvsVxFIEgyZcCPttojrgLxZcVONMGtU2cVDnTupqqOfxzJPa01HJwpZdD8kg6FDe3pItvtYpI&#10;UWMT9CElzzuxj8hACIGGwElrKw1pIxLWwD4QkchBeIIKajRG0gEKAxkOMkAoowjCh3T1ohcF+shP&#10;AQFgh88w0ubrjdr9mipx6PqhHAW37pzp4zLvN+LrkL62L+bAv4yCI6ajSBsuEtg0gIT1Dba6Env9&#10;auU2aNCGUuNZFFf+olhkw90CB59RSE6NYHTR8LVW09gy1n3brvXEBkNQFuOALE9qocYsw2UMxAIM&#10;kfgR4lyCA32GsHbumOpnYoIGcDofZ70ETixRsAxMgSMbRpaxuJtLhuORndMDG4byieIv3PFgoXh7&#10;lAjM/e1937HiC1WLfXmcC7yzeN983UABzJCumSkGwng2TldA00icQIqxoMntoZ7iy2QEDKNodBVf&#10;kugt/rMXHBnOQEiBKfdiZKzceQFzovjSmAgDIxp9xRvH0AGfsaApd7v8f/30riRGdgOkDva+a4e6&#10;xoqvW5FGKLJj4FJyDlsHdrFspotpX/lSGTgAZQmTBhtcGmymSVAQJylduTh11bqZqUIb+DAla5Gu&#10;6YIdxKEAQdEFHWmgHdJiSS4xEaaYbE/etmvzNevn6GI2jWLhoW4GspsnVwsdCrLBnU0MBUaQhQsI&#10;8LXVlTPj5BY5BscOeI0i948oNJibpqoSehf7O8m3D9+0f9/6WYyDUlDjRApH9BLdIY7RgMCCS1Yc&#10;MMVKrC8sUuRkICxY2JMdFfaRpE0vIokNMSxmmS5+5BlqIANntSKZi6FI+HQBQUeowYiNGufhm3dt&#10;uuvqnXO97QyBKXApaMoCx1qGYCInY8EBLqxl1WCJpIguFCgzCgVZDRVfFO/7QAEZWFtlp4iCaIpS&#10;WINeCpLTRhfMjlRCBLKLgwX0ghEULPXlLOIwgixDRAV0YQgmIuRu2L5+2/Qw/hLdYQ07tEYY2TLh&#10;VrEqjCB79YY5RqECMcYlAUAbAxLnxAwOVRayYiwRNubq1bibScT0oWZqEEhzXdmkVZOwqCUNMsdl&#10;ssuSxEwHyKxn0WEZIpmQWpnvo8XPG/bH/BCBGm3YMRmZ40w6itydlAygfMAwrvyIGLOwn8aMFLkb&#10;i6jYEKXEF9gE46ApDcwi4QoCxkFldNw+MyJ/mA0FTITK2BxzpYsvMDEdUGdt8U1WJCGrbB7tu2HL&#10;WibLlrF+rCETCmkpkovIBohKjUYsT+CgBdaTJEMbmjOdqeGU8vMdTIFlMAW5FHOxxtEgH964deHF&#10;B2+7dsM0ppPFaMfU8L7FaSyAWRAD+0NntpChpsgNceGFfeBOLblI4NLGttsmBhnOkOl8mpyJYL7i&#10;n8jOdLaRVAFCiksQGCivYqMgujMWCvRiCkmb0KFNg14wN430gjPVkYK7pFmyIkYAiJzQZKws2VvH&#10;B6hBgDtyivwiPMkHIGjwpRay0McdwMGBOELClIEgQ5mQAxODQJBe0EDGEQARD8oSQhDEWfBCzes2&#10;rUEpWRpAgBqkgEAKHKGDjgiJiXbPjj14YC8FYYDDERtiLjBJaDCCDsg4Ha1RFkZkQljDCOJwJFTA&#10;B86aRY0WIpKISmPjcI8IAGvoiEgUMRpCwnT75BBdKEUbCHYGmbFwodCGgqRZER4ggYqplUfRQ92U&#10;jWN9awY6JfUxWZg71AQ8EGKeKcME4ZKcQBGlsAAssC1FvAMLumR26MtXqEuWkPPpYr6zJ5TsF7Xp&#10;fXrla34Zvy3jUf6/YyThmEzarh7PPLV35vrR+JakbkOgboOvemdS/fBix7Fr5u6Yya1LWjZk3Vt7&#10;on1efX/INhj1hg3Kf5z3xcMdIa88AEY8CjOabMnk3To1wMz1aesjxtaBlPLdraRDl/Oa41YOAn/9&#10;02UsRgP55ZkKKmB2einYFh1BwHoShxJX6Ih21KiJpzA4BSLYlh0CpLJu5ZW1pNtE6Yx60l5LwmWk&#10;Dhf/Cc+lqQ+aW7sT/rmBPAUE0j77AQSArHCBMsLgKeiPFH/GgXOlIF5Q15JwW5M+V9RuSbltyosL&#10;fmdf0LtxoKvLh9ju/oQPZWMuTTpk7ki5MjFbXyaY8pgRQP4CMObQ0447DQD9RuVLjIWYV55YD7fH&#10;SZJphxEZ0IWARCSsAV8uZQtE9O6ZG0c2nIviKbuhj/AunvJkbWLpYaEh3xJCXJJLuaSXoFroz3N+&#10;ZJ0i08o6QnTJOs5qQuJlFF3EGwRZiYgZ2sQkbqUBMuEnQDzOYgRl8C8VLgHClEhg7RY0aEKNwoLI&#10;cKSiTZBAH46ygSHOkQ3dGQ6cwkBhzXAkhKAsoywEKMIoWZfp4hI0KEuDUSI5Nch9CV9PWPmJLYma&#10;fTj7W9ldsxVn68u2uXhgaeDcAQ5dw20Bf/GvlCAorCmwlhqymAIxWMKAiN3ARCMEpouaAgLIFBBA&#10;wyzID44QlFBnqlKTly6FGeFNnsGnuNtb/PQ9XcAJBiAEJK5nRhAPBAbzAiD4hCXDJU7AtNSUAmEg&#10;CZP0wigaZCS6iG2YsjdgoCAoxAkzFu7iD9BxDfYXgbEw4YEu2BlFQBC9FOcWfyWDABCRKSwawYIu&#10;uNALhIhFKnCunJ9gkiIJBQgTDdWQgVp+pwImdMBkIESYjEBEa4TcOT3Cyo6OwOHCLKDQIAnAhc0q&#10;KiAq8iMnQmJntKCNFhQahARAEAgPYhjfiTriROJWHAeyBI9cUjNHcBzpHcvDDqaSi2j71Q2og9hY&#10;G60xPg1lPhYTFOuvHIIkU4FAQR30AkKhDTLD8RG5DkyGS36jgEaJGFTQoQvFsQz4AFEZUwhTMIGz&#10;ELCaPHrjfiwPRPb50CfBgqnc/fQrn2Bh44RP0RHVsAmFPIlZ2ILeumcLGy2OPyxDWADFmar0YkYm&#10;Ah6XG0R0YSsmHW3osI/FjILAJV2Yi2iRTTu2lVkgYQ9NdsgkWyYLFgYTOlxKdqKmDT5weXZFjgIN&#10;t8pPKqFGgQUTEAoMoVfQGMJYGY7AbCChJslQ9vmIjQAMpw0FCQwaIIBGL1mIMIAOxKGDnJgIOuCD&#10;g46yXYcjBEHAjGRRUhaaMhAimHfdcDcUaMML4ghJDR0KEC6RiliCGtxpSAYDRwpABBOl5CghvBgI&#10;HAvIrliMCY6kHQYiMywQj8kLTQQAIsYXq3IJU7qEPoVeRIWLmFpMB1kONYiBXxgiyuJo0BgIKTEX&#10;HIU4NBnIJbrIrJHAoGYIsgkFacssAyJ8oQ8pBioG8VlSbGnUtVFtfbtD1xe0jiW9O8YLd+1eu2mw&#10;be9s76PXbXnjuXvfO/7IG4fufuv5e3906qlv3zry1amn3n36jvcP3vXrc8//6b0T375+6McnH3/n&#10;4G3vPXfHZ8cf/Ob1Z746+9RHL9598dlb3nnu9i9PPvHFicd/cvqZL08/c/rB669fHLx2vu/5O66+&#10;b8/6gYjNXV+StrbkPUZHQ6m+fJnyazmnQfkVl8sQNat8mjqvujZiamEHFTI05QPKs2FPa42zuTLl&#10;0HX4rco7PH6jRV1mV5ez4rdHbC5jnV1dHXZq7a21PktrnDyj/G1wi6X4SlXQomMPhgHFEdgQm0ik&#10;0QZIAzgmwm7UEuQYTewmvhOIWJtRAKEgo+hlIDVdjBV3CD61cOSASQEZt0ZsyqeGA2YtgiGkSBix&#10;G5W/TTRp5OY/cJ9RTdumqjfUV1r+9qoYlw51I4VLfV1FdzLcEfElPTYG2lsbQKDYW+ptJPmmaoRx&#10;amvt2lqrropi01eGbOhe7a5dYV/5PfeSf0itXjrSVL3e0Px4PvryUPadtaNf7V78/b4tf9q3+V/3&#10;bv7L7k2/mRv7zczoZ12ZNyKeE07j403ljzSUvuQ1fL1m6Pe7Fn6zeeZ8If6CS38iZP+oJ/vN9NC7&#10;+fTrqfDxoPs5p+lRs/ZebfOtzTXXNVTtqavcVV+9o6F6W0PVpvqKtbXls9WrJ6pK5purx+sr+qpW&#10;9dSUDqtq5+y6TSH31nTolnWT28c6F7uSk9lgV9AWsyg/DW9YeXndiqVVK5dULl9Wvnxp6fLlJctX&#10;lCxbtXL5Cnm+K896ly65nCJvAF/2w+9fcfkPL8GBUK9cevmyy/5h1RX/UFe6zNxaH3aYKC69ythU&#10;49O3Jl3WiUJuy/TYVGcuqFebqsudTTX9SeU2FF6WWUaNH5m/kltIBaRuEhRAvEyiID+AI9OTGJBg&#10;k+RAPPx3IpBl+GxPjoTGpJbcJWQZQvJhIhM2UGD+CoJEMg0gUKOAT25kLwc1hjDHIUKqJKOy/sJF&#10;Ih9JEEkCWETyaUmtvsF0pM3NdsvYwxoXcDpUdX3t8ZDbWMiE777p6gtnj3/41pmP3jj9s/fPf/3+&#10;+VcOPn7u0NOfnn75zeeefuXxh08+cO+ju3c9sXnbUxs2P7/zytduveODR5786KlnP3n2hU9fOHb2&#10;4SfeOXTks9NnP33ltXeOn3jrxWPvnTn75YWLF06cuHDy+JvHjp0+9NzJZw6eOfTCmy+deuf0udeP&#10;nDny+OGTz546eP+zm6a2DrSNdMcH/YawTxtwt3rcrV4aAX3Iqws6W702lSvmSLr1Xn29vrm8saWi&#10;SVevtqiMdq3VabbbTTanxeF1eFxWt81op44GYl3t3T353t3b9uy/8ppYJFlVUVtb3VBf1Vhd2txc&#10;YzBrPG5LxGONchp2GIN2Q4AGtUXrpcuq8zlNIb8jEfCk4+F8PNqZiBVSie5Muq89O9iRG6IM9M30&#10;9Ux1dY7Rbkv1ghMJtYcCmYAv6fPE3Y6w1ewzaB0tTcaGWk1NlaqmsqWqormyrLG8tKF8dT017cry&#10;lspyVVWltqZaX1drplTXmCqrTGWVhooqc22TS22IWTiZhfojqfFU+2xH53xv58za6Q071m5cOzE0&#10;3ZfcMt15z/51Lzxw/XVrZxbymazNknNZ1/Tmrlw7vH6srSum708on/NkZlF6ii9uDcQ5Pnvmu9ND&#10;STaNrul8fN1A+2JfVp7+7pkb3rswumWseyLHRkh5VDFYfP2J4UCmin88RA3CppHCeHtkobeDw7V8&#10;mIdVkiAkGllSKbI3oAGQJRI4jfGOeD5oJ9XTWDuYn+lum+iITxVSgynOSrpCyHHrnk2fvv7ybz9/&#10;77NzJ84cfHD9cDsqhAx1fm11PmBa6Evvnh+8ev34a4cfPvLQLUcfue2jV1/4p5+895df/Yjyv3/7&#10;5Xd/+tm//PT8rz44+e2Hp37z8Znfffoq7c9ff+6j009+fOapH7327NcXj/3h89f/81cffPdPX3z3&#10;rz/788/f++aj0++cfvLV5+9/9dB9bx55+MLRRy+8+Pgfv7j4+asvvv/iU1+cOfLjV1786NgzX556&#10;4Y8fnf+7pMfcn4lM9mT72sIJtyloUUuRbz579E3FF39J3zWmxgptTYmD1MBsZM3QN9Nw65p8zGTl&#10;P+FbA2ZGyT/A19tUtXaSuKYhyglW+eeAFqcGoPLuLzU0oZb2WSl0gRBzGkJWDTXZAUOLxUkHZBPZ&#10;ECjLfzG5kBTICLK8RS2t7tYaj6bara6yNZXKU15r42ou//+LV1vj0dV69Q0sLQjjNTYqfF3KN679&#10;5makYiV26xpDtlbskPKZ4i4jXQGKVe8za+2aJlNzrb6hSltXoa4pa60u1dVXGhqrSb4ObTOJOOa2&#10;hqx6W3ODW9Xs07SQgkNGFtrWcPEjIcUFu5VCWAxng9tm+rfN9M70JNgTyEees8V3l9s8+pCp0amq&#10;0FYusTeXBY0NXCI58gcM9XG7skOlYAdsginIxSyWhuoSDAILUiSbbIrkSoCyFUAAasmhNBgoWweG&#10;k4slNVNk08aGgMUAIiDQhdlJzZKC4QVBqEGh6Bfl32pzxS/NthXfI8wXn+YyM+XhHJfySw0m5Nr+&#10;HFMXTE7XnKjjxU83gwAy8zbr0lMzMxkIgszt9uL3cgUNsoXiV22BcAgHQi+X9HLpbq7wtVZHzc0c&#10;8FAKCVEECVEBO6ARM5YpzcGG9YaacKKXAz8l4zWEzU0xmwr7d8ec8uI4l5SkU4NfOsM2eSFY+Ttx&#10;VhrPX/+XlEMph+quIPJ7SCKkoaxbSxnPBbZPdW+dKMx2xQpB80whNt+T7A5bk7YWQYiaGtq9uoix&#10;bijlBnMqH07amil5vyHnUT6tidFG0gEIorXcZ0dNaiyAwdEXZem9eu3EtRumyWjASXxjmRBmwcIR&#10;QyNEyICT7VGQ7fWrMRT5biKXyNmcHW5f3uNvd7s6fc7emPK3wd0xtDP2tblHO8MDOX8maA3b1UG7&#10;Tvkzb32jPHOFO+6Dy4ah/ObRLhgB6fjby6xIJZ611KwM6erFrfQCpAYBIjOdCcIAONpdtWbswMYZ&#10;QoJz8q6Z0Tv2bF3b3ylHWQ6rmHc4FeYwv26gIPcLlNN7sSQsyoeAUjZtuwcBjLSB0OgOEVqc+ZV/&#10;fcv7rG0OjtZq0EQG1EdOauwW1NYhLWLIQoJ5sZ5EKZYkutCRxUBkpgs7Q4F1giFQuPRomS6M3B93&#10;Dqe9nQFTUFeDW3uj9j7WdlsL7gY+mHRvneha7G+LW5pi5kZwiHw4wlcmDhaDGpShD0cEoCG3mfA4&#10;DiUMqIU7AstjBtp4k1pIISGFS9p4nLJ9su+mbWuo8RHTEMrCERw0BVncx/AdU/04BcqIwaW4kviR&#10;5ZOCSCBvHO588tb9p568j5WSgSAzBAsgz2whyRAJD4jDAr0QEnejndyg6S5+k5O5w3zBuWm7Yaz4&#10;wu6OqeH1g12DxW91Us9353A6yF5VHTizhQw4fVFfSNfcVbylC5BSCDihNp6NU4iWNb0dDIQ4wKHi&#10;M11YECoMGfjbB2AJoUjxT4gZjkhQYCz4yIN4vcUnOsggXOTGDSXnsbpblB9lky7IgSz5ZA+2vAv9&#10;rPRZecRL2iRJ0sUl5Ybt68EhkdJFlmbHwHBbYyVosntg00whHckNTdokIvIV+GzEOVdP5FM0yLoQ&#10;kVTGWHCoSd2YIlj8LDaSo9po8UOjqIn6qJb32TeP9l2/eXHr+EBPWPmDwPmedjboSEImhBR0YCRi&#10;s46gFDW82MpQUFNumWFAbAKp/etmN4300sYyZDy4wxcLw2ims2333Dj2QVoKadZcV0ZhmYAO6wXy&#10;ox1aw5pLOAJHa1k+hCMFIyAVywqGks0W4oEJHPEYjnmhI9kbOMgAoQNyXyKA8LLYcVRgzQJH1ibo&#10;cIrYOTe2eWKA/A8jubGFqGJzWRoQDCNDBN9BDdZ0YS5WOnqRGe4UWU2Ag4n8OIIGBBkFZYRBMMSA&#10;GnAZTmE4yEirOM6ogjVKISfIk53pW3ZvZiAHLeSBBWLTYLj4XZZmMClIBRd6MQgNuS0OTUt9OapB&#10;GdnoRWW8CfIljkgiYQYp+FIT2/iOWSNBTtgQRUQ+NXDmHUCWCSZj8dGUaygZIBWMZ8MkEBZoZjfZ&#10;gAazm3RBNgNCLmLukzpYGib/9l93ROOlKIUXDZmPFCITAZh3cYs2ZlYOeOiIJVGBgluxNr4AQhuZ&#10;MaOEBMZBcSKBGosx0UCjASa6YxkuaYCJ1szTbdPDMEU7pgnBvG1icLr4JWG5Oc6KQ3rBAnKPlSBH&#10;VKIaCyA5iztiyxQDiDVQgamBdiCQT0Do9NtYdFgFsAO5jsRLJvSqqqgxCAkcu8m2h8L6QmJksXvq&#10;tuuZUwzHStAnEV3KVAiD5WW60SABjqSxrVduoFNokB7BRHJ0QRgkZxQ60kBU5CQZ0gATHSUzgClr&#10;KxTQXahBHNbIwBDSBan46rUzpI4NQ90CBEfIMhB/ERWgQROmFJEK8TDstRvmIYVUWObSEOQshpDy&#10;sFlsS1vSLw2SGBDIIhtjb9y6jjQOWSAgi9hktoWe9u2TQ1fOT0AZpcDBa+CDRjrytNRCMKBpxF8g&#10;UEhcdM0VP2kOfUghhlADeNO29VetmUJmGKH+lrF+JGQUl8QABOmiCCMGQgRzUXAHLnv4+n2EEMio&#10;vG9xevfsGEACHpXBZCC9GJ9owVYISUEF6GAQakbh+lt3bpJJQSSI7gQViiA2fEGjFxa0YUq+JQih&#10;idlhdP+1V8515+b7OsY7kkwBZj2zgzlOzSSSKSN5ACCZgeTTuuoKjAMp6GAr6MMRvggGR3Sn9rXW&#10;4w5MhOTDbaH+hE8od8X8GZ9d+fs6p2E4E57sCB9YN3bNXO+uwcSWLt9koGVzm/m6ociGaGunasm4&#10;q/aeNd3PXb34yM6Z+7dN9zpUsdaKgYB1Pp/o4syi/D2SK2xQZTzWJGuu15ZyW/wGVcisme5pv/3q&#10;Hbfv23nl+pn+ZCgbsA9kImmvBb4kWOX/Nf8Wb/hRjEl0ITCGIpAwvqQyTIoK+BF96cWbBAOXUgQZ&#10;CjIEfBoQJ2GiKRkDu9EmtVIuLbsCIeEgiSRVllSIE8Pwghp+JxVAHI9LViEM8Be7GmWz7bEV4sH+&#10;XDLltTtUDWGjNu0wxfXqhFGdtjALXN0RV9qtS7i0bQFTNmrpSrr70gE2AHCU5Y8awXAH2ZusSGGF&#10;bSm5gsUCNGTrKr7hJ1OMQhtroDgmQkJMAZBcgZeVld2kBp9cimroCDXiBB0p0IcmkUMUyZqLTShE&#10;EVmXLnBAZk3EXNREGjhAkIFkSwOaUkDAUNSstowFGRWEKVzApNDgEiCqkeRZGaFDAocsqzaXRDhk&#10;KYgkNCGFzCCDCQLICAAj1lxZBLnEa1xCHKby/p+shkBYjhmOPSkwxbZQgD5kGUUvy3dATyZhf1XH&#10;bpatL/tn1j6SuTwAZq/LSsfCx5JHtmeXPpT2+zXKA3J4IcniYAHHIS3RAi8klydSQCSKaMAaa2BP&#10;JJRFDe60UYFatACBUfQqRIrfacChhByexb+4lSIv7+Jc8hhxKHmVUKSB64lwMEFgIEWmDKQYSMQS&#10;CQxkvjgbq7hkYhKrxC2jCGDCGCA0iRmoEe2QXezLk3h96ga2xNgToyE5fkQRXIMxkZYiVkV+tOAS&#10;ZzGQhIMkrHdEI6SQk8IlejGdRUERD+6S64BLJiQBylwjySM2EpIG0R1pJc7pRTswERWVsQbJDY1Q&#10;ASA4FBAoSttrC0Kw6H2ElFoaeIEgoQvViAqcxf4BhxL2eBNl8a8oKzhMQ1yGmmxCNo33MxkJA/wl&#10;iwXaicDIgBnhjsFpIxVCYnkUocgMRRfSBblXlnh6MReGYhTI4kfRBRMBFOPQAEgvnoI4TEEj0WEH&#10;adMLPucpTAqELkkL8IUFAyEIMiIBES+wGevwKdtalBKVmUFYBsVxJXMEfYlMttkoyzzFYgSDtfjq&#10;J9OHIGdPS8wzas1AJ1tc2XkS9iCADEHCAzQMjq2ELAVq2JyAARMWjAKNgXCEO3ZmLBDOXNBEMOhD&#10;Srb9uEOSD3MHNHoZBQJAKFDjQRiBSa+4j4Yg05YcCPwSQUhxCV/pQh6Gi2AQR2uAYhMoMAoLcGpj&#10;CAjohXaiNTjoCEExGmggSzolukRsaiQBE90lFEUYiNPFENoUCVEuMcJ0Vwbv0MsooQlxelEZUiRG&#10;TASE8xRAkjmUEYCBAJGHAgva0ASOChQ0ZbgoTkFNBiIn0sIFOPLQQBeKQBgLJm0G0iZm0BrijIWg&#10;WJKGWABh8AJcaMuTSMSGJhTEuaABpAs4xCmSkMFHKQYyXMn88YCrqTqqaxmO+zf056eysZi+2dVQ&#10;GtLUeppKvc1lHW7tur70rumuDYPpuUJ4sTv27vOPfP360S9PH3rv+Yc+PvLoxYN3v3/4/n985/j7&#10;h+9588kb33js+ncO3vL+odvffe7mD56/7Ucv3f/Fice+Pvfcb9556bfvHj9+775OR6N+xf/o9Wln&#10;Mp7Hb9jx2jP33X/15m1jnZuH2+cLceUfvorvD2ScuoihUf7mLGFRsTSwRtBFg1MAQGdjWcqmHsuF&#10;140VBttDrPguXZ2jtdpjaEi4jPmoh72Qn3OlSas8TDVoPTq1V6f26Qmzv34CGjtgEMwiLrA3VWEr&#10;LEMhGLAkNqSXSzAlGHA0MUAAgM8l+MDxBYUGl8AhTheQS9am4BQKCMBhJA+AcVPQ3Bq26F3aZvmA&#10;s0f5wKeNvU3YZog6TMpz6+Zap6aJy4jdSEP5U8XWBopD3Uivv/iBaEZxGXOaaZibaowNVTZVPb0U&#10;Z2ujta7KWldhqa8wNVYam6sMLZXa5nJN0+qGiitMDSUhXX2bsSWrqU/WlIVWLolc9j97V31/vmb5&#10;fqvqkXTg1HDhk/XTv9uz9S/X7PlfV+/+7vp9/7Fr069nRz4ttB21aB6qXfWEuvqnc/3/uHP+d1vn&#10;LvakjriNx3yWt3LRj/rbz6ZCL0e8z7rMD1vUd+ubb1HXXdtcfWVDxfb6qk11VetqyheqVk9Xrhov&#10;XzlUuaK/alW+dEl7+fLO+tIhY8uaiGtXV+qake5rp/r3THRvHMyt6U6zVUhaNXVL/r7se/9DX1Na&#10;v3JZTcmymlUrq0tWVpaUlJesKltVUizKh50ppSuX/fey/Iofrl6xtGL1SgqXtKnLVy8vWfbDqpIr&#10;mqtKjC21bkOrz6x1aJuNTTV+g9qtaSZ+Mj5n1uOImvUJq7EQdHdFvDjUUl+OE/Egk1q2IttnRsha&#10;ZF1mOqmASJDQIjDE9dKmIQlBUgHRQoBJQEKNmg0bvTJnJd5gQQPKMuUZDpD8AxfyFWikCyjAjl0T&#10;AQYO+NChhia9oBHSwGkQ/wm7krERBnwZEjErwdwRsGW9Zq+mLm7TTHYmJwvxuFvvNLV0ZCI3Htjz&#10;zhunv/zwwttnjr996thP3j1/8eWjj1x/7Qt33/nZqZNvP3vw2N13nX7ggbMP3P/mvfe/+8DDnz31&#10;3FdHX/7pi8c/efbwBwcPf3zk2HvPH/3kxOnPTp9996UTrz935LVDR84fP/n+2bNvnnz5nbOvfHDu&#10;3PlTp04ePHT08adeOXz03TNvvPjooecfOnjxxIWPzn546N5Dd++7+7rN188VZnL2aNroCapsngaj&#10;t9kc1rI38EVMgYQj6tX7jI1mVYW2qVzdSF1paKzSNdapmxrVGpXBqLPq1CZ1i96kt/k8wYW5taPD&#10;Ezdfd8vTjz0zPjRWU15dW1FjMzrqKlpb681Wnc9jjXptMXkJmOMRNUVeC6aLDYXfkfC5kgFPOujP&#10;hIO5aLgjFsnLk+C2VO+lt4EpnR0j8opwR26ouzDW3T3e0zVeKIzmMv3xeGeAfbcr5rRH7Mx7S9Bk&#10;8pkMXr3ebdC5dVq3ThNsVQdUrf6WloBKFVRrIzpDUmdK60wZi6vgDY2EklPRtrl4diGdX9deWNdX&#10;mJ0bW7Nhen6qvzCY8492+Nb0xzaN5h7ct3P//NR8vn2+q/3Axrl7rt2yb+PQaIdrNKu8pjVQfDJC&#10;gqXuL767xUadeiwTYtN+6851N21bs3m0a7RN+aIqM3G6+KeTueIv9YEMFR8Vk7eBQIFLBoI2mY/t&#10;mZ+4dvOaPWsmWUZZcdjM7JgdlX+yIJ7JsYQlDQrBSeT3xDy5oKUv6ZkfzK0f7RxuD3fHnD1Jz2h7&#10;ePfasafvvu7i6cN/+uaT7/73PyvlX371b7/49OLxp27ZuTDXHZ/KhzeP5a/dOHHb7sW9a4bWD2W3&#10;jHfed82WM8/c++6JZz5+9fkv3zr2+euHf/n+id99+uo/fXHu376++O/fvPPnn71N47u//Pw/fvHe&#10;L957+SdvvfDth6f+5afnla5vLn5y7tk3jz1w8plbzx154MdvH/39F+f/9JOL//jpW9/9+se//fCt&#10;D48devGum29cO3/N7OQrD9//3a+++bu0zzrRnVk/0T+ST4asGmtLtVNTH7SowzatPLt16xod6jp5&#10;fGtsKLc0V1uLf+fu4cTCisWqUCwRuz5gVgM31Jerq1bp68poA4EIJWLXQdNb/PffAKuITUvJhZxw&#10;T3ktXQk/bdC4xNBkKIxLxpHHkDQk75A7yEHMfCAU8lq4+FWNiKU5ZlMFDPXKV9TrVl56AOzX14XN&#10;TfRGrS1xeysn7TafMWBqDNtVKZ8pF7Z2RJ3UbQFLymfwGhvd+lrW45CtJek1ZoJm6ohDE3WbEl57&#10;1GUh21pU9TZ1o13TRE1R/oDdqKaE7MaU35n0OZQvWrBsa5S//g0Z2FqRJbVBw1+/hODT1nvUtdQp&#10;l7Yr6ugMW1IutU9Xi/D5kJUY6k242wNmBPZoqs31q1ytlfIkEuEZQhexxaGauGQDh6E4ddDALJiC&#10;fA0XtlAs2LJmk2FhChxbSTZnjacGmSECwZ7sD4hm0rQkYi7JtmBS6AVClFPE7IyiAQIeocb+WY8u&#10;7VC1OdU5j7bdq+/w6fvjzunOSIfPkLA2sUPqDlv6Yg7Cfe1ARnkhsrhbYpMUL37klhkIpBCwRo3K&#10;t6CBMEWZiusHO8azYS5BvlTSdg048kZmd/EVTCCy8XI1lVMH9fWohpyiJkUsgKgYirhCETSliBFG&#10;spGbdq7fPNkj72EXnWLD4PIqedDYQDvrMxYidrpAyHhMHPgjeuXtAc5UnKM4iWWchphJhTAkkcmO&#10;sPIWr1vTF7PPFKJr+tJIOJwKjmejhYDymqayKfQZYubG3ihn0eqQvqrN2RI2VgZ0ZWlnY86jzvuV&#10;55EU2VlS90ac8hCOVEWBoK+1OmZqXuzL3n3VltlCktRGOpMy05mQW/O0J9uj8lSYxprezJTy972O&#10;vNNTcPv7ApGhRHw0HRtk6hHnpoaMVzuU8c4OpMe7otmQzW9u9hmVN/J7Yx6EYReLvzA+KrCppSAP&#10;eROaFLjAdLj4lWn8iGziWZBlVLb4WrMAcSvCzHWlGLXQ04YBt00MXjk/MV58n0lumHpaaqc6Unvm&#10;xjcMdXNM5TBMkSfuqMCpNWVVngIOxJTPfKVtRuDUHLkD6iblQOtTPnAKDofkTr/yiFfCjJiRfTmQ&#10;ZPFfvmgDRBGWCuyMbQFuGMpftWYMdVAEIbeO94BDF1qgOC6AiNzTV6gFTHicmB/PBYnwDcPtw2kv&#10;/k3ZVb1ROwG/bbJ781gnU2A04x9KeQhdWEAK42BYxIALaxhmpIYRZBEVgyPVtoneW3as3TM3vHG4&#10;k4Vt/7rJndMDuJsAAB9MiKALEORnOOI9dN1ueTmbSyjICQSCxIMoDgTu4guAV6+dgAszDiIsovDi&#10;Eh8FNLXiPniBdt2m2fuv2XHHno2oDBxSAKFAYaDcGkMdyCIJXehFDeZsIdMT9uAO/DVYfLZBG38x&#10;dyZyiYWe9ul8ur/4c3i57T7XlaWdKn6VDvyhZIghjB0rvgSG6xnbUbxXTsCAgItpgJb32QeKj5ey&#10;xZtB0CeW6KJWgqQ4MGps9arqIgYVUTRSfJECylADgRocEJJWncgGkMlOomBHy/mWfMvZe81A5+Jg&#10;Ybb4z1jDxbc8ycbsbtm/UrNsHdiyON/XQWamMJDMIysXiYjdgxzVqKVBYVtMTRcFNODkKDIV+2AI&#10;cqhmOF1QJkuTdZPFP3XDPqIvWoiJKHIfB6Xmu3OYEbNHTcppf+/a6Ws2LUDBVFsKNTI85wHkoQ0X&#10;aigPtUVQhySZcZm3jPXfs2/nXXu3y9+4MhNhtLa/E7K7Zkb3LkzCFLPDaLYryw4JFdjuYwFIsWSg&#10;AjXLB6xRAXUkD3OJGcEnIQNhIWOPBQRlGQ4RTLplcnDtUBdDMJ08rMUCWBgIYkMZgekCyFgZBYQl&#10;Ce2ggyKgYU9q4JLkKRwbGIKzEJJRUKNXvMCKCRoQusBBSLogyyh8BynYQZw2XEQ7lOJIgy8Qb9/6&#10;WTaLaEEX6kMcG4o8xAnqIBK666tWyV0zIQL+oftvf+PFg5vG++GOgrCGKWTFHcgPJgs6DYJt1/w4&#10;TJGES3AoiIEZER7BJMbgCAWKoKEIgu3fOI88iEroEpA4ZfC/vUjHFCN4CBX5EYajodJQsXLr+MCN&#10;W9cRTsS//K8JywcLEKlJZjRTm9xCHqDmkvWXDBbWN4BA2mQ4EzBUfINf7jlCB+Jym5L4hDuRIyHk&#10;bKomtuW+D1oUj3Z/fTtc1mtZskVrbEvB5ihCLW3xJsaBAqPAZLiYgnjGdNOdbZPFt5pQc6b4v61I&#10;IreYme+ISvJhptBGNtKRrERIjn2A0EshIZB/oMNAEgVFbOhqqmR9YYUlqWKcHVP9ZD8MQv6U5Ew+&#10;xFzFPYDy1wnFOrN7dgwxmK1YhlmMcXAECU0kwUoQF9ZwlPvCQGCNDLTpkgTIfMSSmBE6DIQUY8EB&#10;E7RLNTioTC+jgHApxFETshRyHaQQjAI7IH51A+YCznAusRISIgzTH14UDLXYl8fF+Jekff3mxWs3&#10;zMOa1CprNPQZCwshAgWYkuoRQKIOgWEKkOEAoQB3RiEeXdiW5V4e40kDOHxRgbGwXjdQoIGbyNgU&#10;McglqyIJEKjRhh1cEABFNg734Eroi/WogYMDQQaiDlxAk/wPBBaMJTaQZ/vk0EPXXUV4gwD+nVdu&#10;IxNiLoYTKuAwdvNoH4KhCAJQsBgWgJpYHu4HNi4whDUId4gKbFoYi4NAwHS2unJMCgUEQB5XUzW6&#10;oyZGQJIrF5RUQ6aSBEXMy8IhO95LCUSSGCmCSeQr/rMyalIIFWzCZL967QzcUcrXWo/1aCAAc4Tk&#10;wH6vN66kXGbZjvmJ9eN9vSnyszfj1m8azd++Y2Eq7en3qq8cSW/rCc3HjVNB9WSgtUNT2qEr29kT&#10;eWjn3HPXbT12+75dw+2DAVPe1joQsA5FncMxV7fPEi7elU57rJQ2ry1k1ni0TVm/Y66/897rrjr8&#10;yD1bZ0Z9RnUu5OlMhMI2A12p4vMMhCcmsQwuxp60iTQ8iyuxLYaiDRqFS8yIVamBoxqj5GkKvajP&#10;HMH4EMTsLKau5hpZm0gaGA3zstCT9gVCLiUbS0qhnfc7lN+sFD9RA0ehAxeYyk6D2IALDYyJnCBP&#10;9bZvmBwezCTCFm2OyV7cqKTM6pxD2TixmUw5NG0efczWHLE396ZY7v/63/9IwoLFIkiKIzciAOkO&#10;17OWNSz/Ad6nN4D1ik+JJLvSoEAf1Qinh6/ft2NqGNkEzgp+47b1pEqcS2G4ECRsUJwFCE3RGgfR&#10;ReTQxg6EE2joTjgRb4hxw/b1T95xAzhIBRBSZF0aXJrrythjkLS5JKuz1rMXYiw4it+Lv+2WrE6D&#10;S4DwRV/URDCAIEsYb5se3jwxcOOODfdcs3vn3BgyAEck+GIQISiukVEAsRiSsLxK8LMcMAQxWCgB&#10;Ih5wMKllxRexQUNHahCU+wk65fey5HBWvU0jBbbZJHY8xc6ZBH795rl9i+Psq3EcdT5gYc3CVpy1&#10;ocAua8NoL/MRSVCKxfeRm69hFUZsMRQ1BdbwQiogoNHL/AVCwa1cgkDB+IhNyBFROFcSF0kAhxLM&#10;NAg5NmnP33c7CwpBzkQm/JSoLu4PwSE4aTMFSGVAoEAGhhSY0CQ7UTM16ALI1GAIFIheSYZkKtIy&#10;WY5ccceerfAqBF14Cu3E6QgsKUjMCARv4lzMjvD4hejqKe5LEYMtAXwhS5EDHbyQh/wPI+Y1ESsp&#10;XdIpaLQpggYR5Cep0iY3EvBAEBjFRWVmJZqiCDhYhho0CpQBMlvpJZkQMIiHYCgiuwsgxBLySyTI&#10;3CdOAOJZtCD2QMNf9HJJ/IAgoQsC6UL+44OBuI8jA7yQGXnM1astNaU0cBxeI4eLj1AEyZmnoois&#10;XPhCEproiPpAsAkIsn5RJLkxll4SINSA0MslmBgBFqABgRRd8GLW41BRn8JwFhTyJ0bjElIggyYs&#10;yFfoRcEm+BRN0Re9iE+MhqNxMaagwSWKcymzj5osiqGYsBvH+oBvnRpiPy8zEWRmN7ZiLAFP/AC5&#10;tH7RoCbUqWUKCIRebA4pGmxc6RKnUCMel3KTCmRYUAOEMoyY8o7manEohV7mO+LBgja+E09xCWUk&#10;B4hngbBF11WutDdVgSDBIF3SZiDIRD69cJchUEZH0QgEgPSKPLTBBwEtyBLYUBSkQboQ04ltQYAF&#10;ECigheQ6MMV6jKJLGqjPnpbQpY38BDD0CWasCjsKkijrQpEXXQyEGkAaIo/Y4b/LCSMKMsAaB4nk&#10;EvkiJypjVbE5NMUv2ErG4gJIkerhIvYEKPpCXySHIwU4CiKenI7J2PQiD7qjKbXYhxr6wKkhKANh&#10;gd+RpC8WiJm13taGlN3YHfZ2BpxtTlPaqe+Le9NObdjYmLC1tLk0UXOjo2m1sWpJ3qWby4anUv71&#10;3cl7dizes2Phto3jh2/ZdfLeq585sOGuTYO3ret+dPfYy3dseeux/RcP3viH91/67MSjj+xb2D2e&#10;Xt8VyFmqOxx1t2wePXT77m/eOvafv/jwl++efPfYo++89Ogbhx84fPeBR6/fdddVG69eMzbbFe/0&#10;Kq8BuBvLbPUr22xqU/XSnFN37cbJvXPDAW21p6mcFWTzZM/GyZ6xzkTcqfPqG2IO5f8dwlZN1KYP&#10;mtRencqnbw2ZDWGLMWDUuTWsC4o7UB8jYBO5qYsXaGAcCpeYGuuJN2kAZArgFyASluBIPNAALkTE&#10;tgIUCMNxBLwgIhApjEUGuBjryxyqv37J2VN839epaeKSdtxlYefmUDdSJ9zWtM8RMGstzbWmxmqK&#10;uamGLkYBpIADPqOMDVUUiAChtjTWWGorTdXl+spSbU2ZprZcVbe6vnpFTcXSqtU/bKxcZqgrdTfX&#10;hFR1KXVTXq8eZK9YtqxQdkVv6ZLhsqUzlSu2NlXeaFTf5zC9lI59MN731eLErzdM/37z/JcjXW+k&#10;Am9kA1/M9P9m+/xvt81/ONL5Ssr/StJ3Lht+LRN5zm15zK67R9d4c2vtgZaqq5oqd9WXbq4r2dhY&#10;vVBXMVWxamj18v6SpT3ly3urV/fUlU2aNTMe84Z06Krhwk2LEzevn9o/O7R9tDCW9ilv+4TsXnW1&#10;X6uYWl2xsrlsWV3J0trVy+vKSurKVteUlVWXllaWrq5YXVKxemVl6SpKVVlJdflqSk1FKQVIfXWF&#10;qrGO0lhbVVdV3lBT2VJf3VJbrmuuNrbUahsqtXUVypviOEKvwi/2lnpq5VVguznrcWTd9rTD1BFw&#10;Mo+MNavZmzErcTHzSOYgscGkJnuQqJnv+J0iD1xAoxAhtGXaEjbQIWCIDdCIEwkVMhK9gs90hg65&#10;ggIXmdQEITmBmUuBIxAuZRRtCjQRjLEkbeTEYvCiwU4SAdr9jjy7+uKfWyEAmBGzSvkSp1/5Wmch&#10;Yo9YGnN+w5rBzIax/GB7SNNYvnf3pvcvnPv0w/Pnz558740zn1548+Nzr7zy7DNP3HzD0fvu+/zU&#10;yfefP3L45puf2n/ghRtveu+xp3707KFfnDjzqzNnf3T4yNkHHjxx931nHnz4w5dOfHLyzAcnTp9/&#10;8di554+eP37yndOvXnzl7OkjL7x56sSHb7354RtvvP7Syy89c+jsCy9/cPb8W8deffHh5449dPi1&#10;Z8+8eej1V586/eh1D+0Y27AmV5hvaxsJhtvN1rTOkLVYOxyenMOXcQUiZq9DbdXXG1uqDQ0Vxuoy&#10;Q/lqdWWlqqqqqa6utaFeXVXZuLqkuq66yaC1JGLpQr7njpvvfPXkKwf2Xatv1a24fFljVaOqXq9v&#10;cdj0fpc5fOn1X4p8BRoIWwaKvBzsNIWsxoDdGnY5YhSnPUrtcSX83jQl4Gu79GxY3hJOxrsKnWPd&#10;XRP9fXNDg/NDg2sG+mf7emd7uie7u6boyneM5bKDbemBZKI7HuuORHtCoX5foM/l7rE6Cw5nl8vX&#10;5w+PhuKT3tBoKDmdzK1L5jfEcuvD2bXx3KZs54ax4U1rpzdsml0zO9Qzkg8NtDn7E5aukPGahcnr&#10;183vX5jbOTW6d2H8+u2z+zePbJnOrelvWyx+unm0Lcgs6/zbS03T+TgQue89353eOT2wbaJ3oact&#10;V3z1aywTopc9fNTYlHXpR9KBNb2ZDBlYVQUC1NYNtM90JsZy4b1rp6/ftm7H7CiRTMix2t69f9cL&#10;D93FqWfNQCcxDJzpQ2HNne5Kj3XGOLV1hG35iL0r7hpuV37ic9XGqQduuvLCqUN/+OqjP/7803/6&#10;+uO//PYn//n7r/78i0/+63df/u/ffvlvP//424/PffHmS5+/cYwGl9/91+//89ef/+qj179+98xn&#10;r794+ul7nrh174PXbT395G0vPnDN7bumb9g8cuT+/R+dfvKn54/87tNX/89vPv6/f/vJd3/4/Ls/&#10;/pjC5T9/+cavPjh57NEDLzy8/6UnbnznxKPffvLqX3758X/+8rN/++qjH7/+8jtHDj5/203Xzk3P&#10;Zdo2dBUeu/qaj48d/7uU19KfiYx3tXUl/BG7zm9ShViNHHpqutI+K8BLfwNsU9XoakspxoYKp6ZB&#10;nvv6Ta20vaw62kZLc7W2ZrVK+Ux0CW23rsmjb4KmvFLsNTTL+77x4o+eskEHjULcN93X3psOJdwm&#10;gJiVjTWmZw0jBXDclZ0EaYhMISmJWhp+XYNPWx8w1IeK/5tLw6erVd701VTLQ19KzKaSJ8RZnxEn&#10;RWyqtF+fjznyMVvab4w4WsJ2VdSpCliaPAbln+f95vq4WwsOdcjWGrBpoy5LyG60qRvlZV8fC5hZ&#10;67fogjYDDSfrn1EdcZopfpPGp9d41SqvWvkKdMxKgtMHDSp0IXPZGsst9aUuVTVCutVVrtZyj6YS&#10;mTn/96e8Q5kA6QyB6XW1KvCgsQHJEw51xmvoDNt6E25SHsma7El95eIUBXORxNlLiUFkwabBmo3R&#10;SLLkaEnll7ZTdMke69IuTdDI12RtCm2sLbsu8jJw3EEKpgGQHQNEKMW9YJNfWx00VLW5OfQ653oT&#10;u+Z7H7xhx5ln7xlMs6I0h01sU6pCxtqemGUiHyqEzR1+Y7vPlPMasx5Dxq2n0KB0Bq3AKT1R52Q+&#10;tqY/O9OVHG4LAOeYLfgUELgshGwdfjNj41YVe76IqYlGwtZKzYqCmhiBWmyC+igl81a2p6jPMkNX&#10;f9K/OJjvijrkJXJxhDyGlwfAuCPnN4FAAZh2Gax15QFtc4fPPpaNzxQyI23RnNccMjS1uXRTnfG1&#10;g9n+hCthb045VSjbE7XT2xfzDySCyv9vBe19cTfArAch2UA3zvZEb9wxddf+NTfvntowlko6GjqD&#10;mMgMNXSJmpuTdjWXjMIOaI3uGKErbJ/tTm2b6tuzMEIXG1/wQaN3oiO6bqhjupDAgFgPZIhQUg4N&#10;NuTM3OXxF9z+Lk+gNxDoCrizLiPW82mqotbG9oChJ+XqSjjSXlPMpWvz27sT/ol8YiDpZSxEgvp6&#10;rA0vBEAY6u6Ig4LLqEU22jgCNIYgG3DRBSIxSwtlMOVDMHBChgZw+uOB3qiPfTwmxUQ9nNVZr8wa&#10;jDbZkeoOe2izxVe+7G1Sc0Bt99o5AESMSmMgEeE8kPe7cx5b0sbmuyVs0GTd1pzHEbfoqMeyCWxO&#10;nCADkhBXWIYGuiAhcFRAYOSkEFrAERV7AhcJ53rSm8e7AZpqVnhaq6DTG3OhgngE+dt9hna/fjjj&#10;3TrVtX/j+Lbp7vGOYFfE0hOzrR3KjOb8vXHOLRYQds71bRjpgDieEo+w3kCNBsYZSvuhiUg+TQ0F&#10;ykiLK7dO9i70ZdYOtu/fMHXzzrW754eZFyBTj2SC4ggGYtL+hAeRbti2QBcCB3R1EjwgoDKNSzMI&#10;4jACqHzyoi9DqMALYTaOFg5snt23bmJxIAdNGggAJr3bp/uh72wuRzYxEQTFufgUvgQeWsAR2eBI&#10;A5mJ0sFkKOu24Licx4qj8S+OxpsRYys1kKFUmNmBu2WadIXc4KfsBpyuHO0cykfnCBLQQKCLgQmr&#10;joAhWqBAUV5qKX7bDQTo02AgE3M4HYG7cgcq4CSooEOD4dR0UST2GE4vlPN+hzJJA06iDiAyuFuU&#10;T5mRXcm3HHEnO9MUdsykXJIJQNKv3NpgZwCQlEj+AX7PNbuPPHz3tZvXMJa0SZGMJLmXzEP+YVGQ&#10;UxapmARLVofXpZ00KYvjvdxZkEsysMI35kc2hKSmjfzoJSoDFAvQZtagEQrCevPEwO6FCVZVBIAF&#10;pORwSAOCCEx96TYBbrp+y9ojD95111U7MFHYoBJrz3ZlN4323bl3O71QdjRWJW16zM4ohsMFygwn&#10;u6KUvmoVSgGUTT8NlhjUme/r4BLuGAq7YRxqKNCY6c5Sts+MLA4WkI0ho7k4RoYCCFgY4RkIHYag&#10;C7ywpBwerA0V8AWHUQCRBJEwKb0IAwRSuI+BsrShsojEJW0acKFXaNIFX7EGyNSiAl7DZeiFI2CB&#10;CoixZ80ktgUZBM5UWyYHJSRu37vt2GP33bxrE22GMBY6IhIN2D16y7UvP/ngpvF+gFwSVNhHBBNH&#10;g0kkEEuwuHXPlnXD3bQvHbewBrKJGBCHBfiMBYHhsFg/0vPQjVffduVW8O1NVYxl/wrZ0UyMCJH5&#10;QtgTMOO5BM4lkIgZZsee+YkDm9aAwywYy0X74l4yBsmQSU3CYb6TOUkO+sqlpEHJQiRJyVFkjx3T&#10;I4QN84jhhA0zGo6S2CU4AVIzMQHCEftgARTH8hw+0QshCQBCAptQow5FAgld6KUGLhvFS46DCGYR&#10;AxLYFBqYCEYIQDaAOyKhJjVThgZGkFlDgzgn8rHDusEu5CcVgMASz1gaiEr+mcqnWZK4lInG5CqE&#10;HDGLsusgS5948t4XH74dI8gigsXIgTRItiRGUiW5mh0Co5hQfk0jZoc4kwgI1DAUZPGI2IpaJvgl&#10;jtSSzZANNLSY7myDCHAoSBKDCBDpWtOXBxmxaaA+XVyiGhBRByDqAwF5vqd9oj0JHNlknaUNQYkT&#10;ICF9C/kQXlgJIFbat3aGsVCAMobaPjWMeOAwCjRkQHhoUmAEEORds2MwInvQdc/Vux696Zr1Q92b&#10;x/p96gZ64QLxx285cNP2DaQarM1AZEYAuG+dGEROkQr6dDEEOnQhDxZABoEwhIKLqSWlC5yy2N8J&#10;C2QDmUIvEUiN3+kVp4sK2BPKjAUfHyEz+FiSWlRDcsiKNeAFvhgfI1AwL73U4hoQaFCLedEIIhDH&#10;ziBDIahrZuqBABxesIYpkjAWiLBANiQk2ol5yW9EOJOC2SG7dyYFYc8UAAga+ZAZJPOdsciDDFBA&#10;TtyHqB5VnbZsufKJC6tOcJCHAnHSyHghvWt+fMNoL8ltMB1kxd881rl3tj+pr5lKu15/8rZnbtg8&#10;FNQMB42L7YH5jHc8ap1KuMYittGwdV0+8uSB7ftn+no9upSurtdnHAhaetzKF6HJJymPOe40tPms&#10;cYfRoaozN9XI2yH5eDDtcxgaax1aVS4WzMfDSQ8LovJPvRjE2VTNrMHgmAIhqZkU1BgHf2ElLsVi&#10;4FAwr/iXUQFtk4SNRAJoAoROUN/oaqmKW9X5gC3t5Dxi7ImytWOLzjbJLH/vJ994BMIlvsNB1FDG&#10;bgiA6eAunuISIGRBUMQ2qrK4LBXKBZwoWyiiFZ/Q2Du8lqGkrzvEcNtER7gv7hxMefZvmFCYem0U&#10;iUacxRCZp0TpXHcOfTEFNYpInCAA04FLVBatwce/DxzYe+uuzcwj5ME4LOgvP/4AIcHqJruXqUIb&#10;+xnWHUKI9RG/s1KwyBI5AAkzakm2ssqQZomHU8888tkbp+mVNYjYo5eViKhjIaZNQxYmukjRECdW&#10;aUCfrrH2BIUGl9JLzSU4sqIRbwhDekdU1r4Hb9i3c24M1qR3wlv2WhQaFOIcfNZ32sgJR6QSUjRk&#10;FJLTRhF4UbPQAIEjErLisNZgh41jfZii3W/1a+ttDasNVcvMtSvdqko577C/Jf7ZHj9954EHr9/N&#10;Xpdkzpab3A4Rph41lOd629kD0EBOVvZ962cRniUYCVmgwUEqLC9P99GaFXnb9DCXaIHi0Lm0iiEV&#10;ulBwJT4lDEgUxAPBQE3b21pPLnrwuqueuv2GtQMFXIzf8TWRTwRSZArgd2qGEO2MIh4YQh4DQUKI&#10;HEVD0gKY0CdL0CCitowPHLzrZraC5OpD99729B03ElRs4TAXrsF9qIMxERixRWa0wDWoD4RLDC7b&#10;daKUwuxAEmpWW2YH8wWByckLvR0sE5ItJdlSQEB3cIBTEJU4RzxkAyhtSJE5KUxG9BVlIQI19IUU&#10;l+jF3EEdhIcdpsbyyE/8IyrCS9RR0AgXoAieYlvO1pHwoFdCFyDq4D4JKvZXsz058iQ+ogaIvhAn&#10;vcORpQrx8JG9oZJUg3cQGGFEQmomODXWkGWOBnC0xhdgMhwdcQpKgUkXlxAEgspiCjIM9qENO3Ak&#10;I0l2uhQzwg4ICLAAWWhSYzSkoguCXIIGAhGCTTAOxwE0lYmJXuQEQ3WJrfhKPVMJ9dEXF4t9iHkw&#10;sRttgExDiFy9YY5pLrGBfTCv7MaJDcYyR4BDjYwBEZmSmJd5wUTG1PJIAApYHgHETeIUBiIbnmIU&#10;RfwlYly/bR07cAYyHAhwyMKX2QcRMCVK4Q4OFGhT6OWS0wdphDZqwgIc4SsqgCxFIEIKFghAL8OR&#10;EzgcBQGmdBEbDBFJqIUjIsGCS8lmQOQMyCjaGJzzGjmBS+HLWBrgoBRArCRTDyDIQMBBAMYCgSOC&#10;wQIgDS7Bpxd5oAMQqWhwKQMpjBJLQkFGyaVgYgeimoUApgKENcNhcakhksBFzE4BjS4a0AROIX7Q&#10;EVIL/XmSLdYmKiSWiA0ZLiowCkxqKBN4Ypm/ucxsqqmIWUw90XA+4PFpWuxN1QDJSMWIwv7NEUtz&#10;PmQd64iM5EJdUUfUqHwIxFFbOhT3nHr07k9OHzr39D0fH3/i81NPvPPsnS/euu3xq2aO3rLx3Wdu&#10;+ODZm84+sOfrcwc/P/PEnok2/cr/t6PqHzqctXMdzrt3Tf3jR6feffHBM4/ddOHFBz5/7dlPzjz1&#10;8eknv3z9+a/On/jkzOHXn3ng4O1X3759zdbR/HjKV/AZ8i6dp2l1l9d405aZGzdO5z06X1NZd8Dc&#10;G3Mh20Q+0Vf894eMR/lqRTHkDMrLQnp18d8DDVGzMWzUB3TKJySxSVF3xXfYBHyxEmbhkrFMIgxF&#10;myChpjBNgEvA4ETaIHApCJidApxCgy7wgWN/vEzMQBxkCnAQcBAzjnD16ptszcqf/io3uo1qe2uD&#10;vq6CYmqs5hJgwKyVt4EpIaseCDjWFmWPp3zhubVBnhk71I1tfmeseMP8r+/+appAMNZVelqaHQ31&#10;lroaY121vqFG01jZUFNSVb6srmplVdnS8mXfK7/87+uX/cBaU54264eD3sVEYF3cvyHqWfRYZwyq&#10;8aaqiepV0xXLZ1b8cJ+q+k6b+mDEeX6w/YPxrvdH8p/P9tP42cbJbzZNfzzV/3Zv9s2u9Kl08KDP&#10;erdeefR7dVP5rvrSbfWrN9WvXl+3aqF21Xxj1URdxXBlSV9FyWB9xYSuaY3bsi7ivmlq8PrZoRsW&#10;x2/ePHvj1oU9i6MzfW3dCTfOne9tC+gaqi77/2DAjrDL2lJTesXf15UsrStdUV++urGyrL6qvK6y&#10;rLp8dVVZSeXqlVWlK6vLVtVWrK6vKmuoLm+qraTUVZa2NtYaNS0mrUrTXN9SX82lTtWobqhyM7/c&#10;Fpex1dhUY26pc2BSXYtXp0o4LW1eB3XGbe8MepM2k6W2nNkhUwnXO5qrLfXlSIWLqaVNupbflMgq&#10;RmgxlUgaXBIMZAMCQMKGmUgh/CSrkPOJCnAkVTKQECVIgJMugFzKkNT0MgoE4JL3KGCSELiUYJaA&#10;pC0pCEbUnRxs2dAWWQAv0oGRgTk+2h6kdASNWZ+uP+Uayfm7ks6+rrbDh5/85Tc/ufDGK0efffrC&#10;2VNfvPfO+6+efvully4eO/rms4cvPHvo/cNHT9/34ON79j+4bdcbDz3y4dPPfnP6ld++df7r02ff&#10;ee7wm089e/655987+vJ7x09ePHby/NGX3z9z7ifvfvTVB5/+6OK7rx4/dvbll86/8ur7b7x54cxr&#10;Z1449srhl946/sqXb3/81pFXnrr54SduJEscP/nw0Xt33bp/asPN87N3bZi6ZWFsR096Juoc8Zt6&#10;3IacRZ21G6NGg6tVa2jUttbpm2tMtVXGygpdQ72xrlFX36RvaNCVldWtWFFRXdVg0Fqi4cSW9Vuf&#10;f+bQxTfePvj40/2FbnUdwaDWtVhMGpfN4KNYdB7aFLPWbWh1GNVOaVNzqW22MskaavQtDWYSp7rZ&#10;pmq0SNugcWtVnLocerWLtlHrMet9FoPfYgo4HQmHK+l0tXl8mWCoEEv0tGVGch2jnYXpzq7JQtdM&#10;V890V/es1IWuuXxhMZtfl84uxtvmE+n5RGYhlVuXal8fSa1J5jdlu3e2de+Id2wJ5TYmO7d19Gyb&#10;ndq5de2OXes3r58amelPTfdEZrtDM4XwQj69bbhv28jQTD4j/wG8YTwzPxCZzCvza3EgN9OVHEh6&#10;5TGE3ADfMNIJXNmTGxp6os5LN88n8zHqLRM9s90peX4kN6wGU76MW88lpDaNdUFWuem9fvbmXZs4&#10;d7ALYlViqWIDf++1ew5sWeTsw0LDJp/CCYUlbPNE31RPaqQzTODlY7bZwbY7D2w9e/Sxzy6c+Nff&#10;fP5//vTNd//rt5T/+19+/i/ffvbNp298ev74eycP/uK90//+zQf/8YuPfvfpuZ+9ffyrCy//6oNX&#10;fv3R2S/fePGLc0e+/fDV337y+o/fPPrhqWcoX188/vaLD920dWLXdOfRB6/78ZtHvrrw0rcfnjnz&#10;1O3HHrr+8D1XH3/kxndeehS03//o3D9/+cZn5w7+5MILv/jw5K8+OPnT80c/On3w7SOPnXvuoc9e&#10;een94y88d+stm/r6Cy5vp9OTt3viGuPf9aSCA9lobzqUDTqSHjMl6tB7DaR4VZvf1hFxUyfcJuDK&#10;H/RqG+R5sI+Vw6KOcfZTXhquUVUsN9SXm5sq7a3K96ItzdVG5e9+//pfv/JWMYUuaijDYm6ws68t&#10;nAnYxwrpTdNDyAAQdqQJmerMf1mraDP/JZsAJEdITa9XU+dorrQ1ldqby+RV2oRDHTI1utVVGa8h&#10;7dbF7a0BQ71HU+3X1yWdmvaQNeZUZUOmQsKRCRp9pjpLy2qrqtSlqwpaGz2GGoemgjriaEl4NNQ+&#10;U4ODhbP42QpdfaWmutTa2hAsPvplhaNWfsRUXNtcehVLoLK8tTY7mhocTXXsTljRY1adX/fXV5n1&#10;VSuMNavkiTUCO1VlUWuTo6UcmXsT7v6Utz1gjlpbkF+eWIfNTbSBoEhH0CLvoZJD0Z2NMpvdazYt&#10;kENJnVyySIuVMA5Go9DAYmRYusR6koWpaQuybK0kiYMGMnmZ5E5SJvpZGyRB4xH24lyyQpCUIS7J&#10;mv1WZ8jUEdBRCmFjZ8gw1Obas6b/sVt3d0VMKWdz1qvOB/X09idZGMwedXmbS8Mk5ETNvKXu8JuZ&#10;sfJESuDUKYeGaclkvmHbQnfx+SIzk9nOJB/LhTl+M6U5mQf19V51tU9TEzU3M5yDetyqbFjRDtlk&#10;4UFB5Mc+KMKk5WDD4QRNWdLwSNZrnu/LsZa4WispbR79QNqHL7I+o3gh5dLS2x1zYnmAbDE5enX4&#10;lPcSKByrOGVNdMRnu9tIH/0JT8KmvBK9aTx/0875tUMZv7aak1VXiLOc8jlZzlqidcaN2dUYZNd8&#10;75N37nr18F0XTjz07H1XbpogBznZI4KDOvKckjpRfLaNWVCTXnLZjdvX7JwdJIWR5sh3AV0dxsFE&#10;WY9hNBuiSwyL6cbbIyOZIFZN2pXfDuednpzFmTZYk0Zj0qhN23VdQdtwmy/r1Wa82jaPlgkSsamT&#10;bkM+7BnIRDzqWliTZyEONcjKk79LNOEIIxrp4nNTnEIDZNyE1xAYoGReMFEhYmpCYPSKWVqgzHFd&#10;7i9zWOWIy6Edq84UMhyMObFjtIRVx9GUAzDn1YixNWbWe1ub3C0NNPJ+d1eILn9vNJhx2RJWY9ph&#10;AZiym0N6NV2bRvuH20LIg8wYCrshktygRwzkIcwkbJAf2WigF13IhsqEGXa+acciil+Sn+EggMll&#10;IWTpjTlyPl131DrXm6AwHcKmuoi5Hv/unOub70sm7OzIq/uTzg2j7RhZngTI01lEwjLINpT2YzcJ&#10;cnlygBgA4QIQL6/pz26b6kMeejEpCxgQQg4j00vgUVNARh1ElYfxKI5rABIDQAgqMKFMLeqgI216&#10;iRl0hLvyiCLhQUGEvPvqrQSSp7UKTHjRCxFRHAQorB/OMxZdEJ5L1lR5JMwlRO68avOOmQGcm3Vb&#10;BpMhvIkfmTVph5FJYW+oDOqa8fVQKjyWjctdDFzMHMHLHlUdvbge/Ezx9rfcoSBIIBjQNlGDDA5k&#10;L92Un+9pV27xRLxQG05HwIdmW/HXAwwEOJqJEVHU051t4MuURLywQQXByY7U9qnh2a4sfBHP1VxD&#10;WJJGZF9LPmRfSyYhPZJeZBMsqZVCW+58jWRj1GCSMMFx/e3/WWlTyE5ykONkxaIgz4ApQBgFERBo&#10;sPlg/80ltZyNSWXkc1I3iqAUBYMwd1AK3bkcaYtiKwTGvChFjdbKPZ3iy6mwgDIJHJpQI8mL/GR+&#10;yZATxR9lwwu7rR0oUCAulhe/YBNvaz1taMaKX4oDE6C2YgX0OUNyyGSZoHBIQEeAtKEMTdhhEDZM&#10;bKewFV2iJggoiITUFBZ0etGxmJmtk8WvvSEnSRuDMIqkDUROHbCgC8oMlOWMtmKfopvoAkiXyMB+&#10;btf8OB7BzogKF7qEODaBIENwH3BkgPJwJiovIqMLNEGQO1yMhRGUWQGxG2KAA30anKDoBR9MFhrY&#10;7V6YQCQkp5eN45bJQSxMeIheALEGTBEJ+pzB5vs6IA4dliqYEmPoAhBJGAIpoghe0Ed4hKFwiVlg&#10;KqyRnF40AllEQhKAEmCMohfHyR1AIoe5Q8xfKusGuwgqfE0UEUtz3bnJfGLtYJ4Vh0xCiiBfkQFY&#10;c5nsT9954JVnH7r9yo3MdDIV6WjtYPvu+WEiZ9fs2NaJQaYhsbpjemTL+IBP3QBNIHAkyRM/0GcC&#10;cslmmgDASqI10iIntRgWg1CwkjxWB26uKyPkcByj0BFkfIdHcDROIUJoACFmiHMUJ0WgsqQOClGN&#10;jkx2ZjcTh1TA9CfhENiIh2VQn16SBnmJZQgJkZMhJBahwBAgzC+6bt65fqozaapZQSZ848gTt+5e&#10;T+omRZN1yYEkSWzFJYnX0VTmVlVyRGEgvGAEO7wAi/3r52gjGJcUUuVEe5KcJje+mWVYjCGwRgx0&#10;oQBh6nHJQPwIMsPJAFhenmVuHuvfPTdOrwDlySWUqZEfZNShIAaW2TTad/e+nY/cuB9JYAcQXhAR&#10;fUEQy0hKYSymw32SbEmkeBwuknagv9DbASPWcXSBLzV2xp7wvWpxGn3J3ghP17UbFxhLzVjEBm39&#10;UPf1W9ZSw10GIgCk/JpGCkaACLzoYgg19iGWwJE0SIMagbEPDfE1lwjJKBoIjJBogTxQExyI0Msl&#10;QChAGe6owKLAcBogwBd2BAY1vMCkhpSIhC5yxx9RsQA6AkEjxoIAEH1hKmsZCPRiUojAF17SJlAl&#10;e2NqMLES3LEPwQAj5ubOmVEakvGYFJL9mONMDRrkECa7zH3SBclW2kQpaiIJFJjRRDsWgzJcnE3V&#10;jsYq1IQvEtJF8EM2F3S0+aztISezss1tZAdIJOd95rSjtcOtS5oaFgqRO3ctzOV87tplcfYtQet0&#10;OrCukFzbmcjbNRFVVZdbt2+q7+rp3qmku9OuGgqaqTssTYudsZ6wI2pRTnZMXtJRm9cWtig3DXMh&#10;j13TlI+Hpwd6Ej5P0G5NBXw2dfNAKozrCTnEQ2bWIITEwgQqemE3bEWDS3yHDRUVio+BgWBYlBUg&#10;KQjj4zUMjkcAQg1fjGTCUTNbGtN4e6wzaA8Z2Baa2DQmbJo2lwGI8kp0jP2SJWZp9WnqGAsjwgCa&#10;tAkqbIs9sSHC4G4siUnxI124Ju2xZliO2WmElc8zuFtrTDWrktbWoLau+MEkw3R7+MD6if2LI3fs&#10;Wnz/5YMbhgp4GWmhgxYSyehCqEigwh1e6CJ8uSR1L/Z3EtuiHXwFCAUiFh0laG/bvYW5RhZlHZFM&#10;S3jgYrIlQDInQYVTgNMrSwbL1mO3Hrhl92ZZp4gNVCDMSK3EGysgEPBZiQi5DaO9DGeBY/kmCZOf&#10;IUK6BkEoQwHK8JJUzyVA1kSWgIX+PCvdtunhe6/dc/Lph985eQSmyEmcYEOCHArQkTWaBl2MBYgk&#10;AOHFEsCSAZwiqzlozBRZAaGDqDJxEBvxWF6tDRVeTQOsH73l2qfvuokFOlj840Y2uuxjOQKw1WeH&#10;zPLHjpfdNceHIw/ddvzxuzmZ0su+nV6Ysu6gDpKwFsNdFiYMAgTJr1o3g2VAU2ZWUTyAWE8a6I60&#10;YLLYIScUEIkieySsjRMJVMIAnxIYOJfEy6pK+F3aBlMIdVxP4IHMJXDmC5FDhOB9xgqQNMVyTKAS&#10;QuT8//jVz7iEOKMIJ4iDTGEGgSkxTMjRS+ogF1nryvEvCiqCFX/NJisvqslijSIEFcanIXByHaGI&#10;5EgLU5nFIgxcmC/IBkcQaFMIV/Alc9JF5BO6SAIcBQES+cBRDTos3NAkP0CK2cEopiRzh9kNfTBB&#10;YxQKCn1qBEZshBeBCQPZMNAW+Sk0kBwcgg1kSaT4i1giSrlkCMPFCBAUZXGfcpOk+LsxVJAJi0io&#10;TNYiZW0Y7mFxxFNAEAnX4FwkRx18euXCJAsxbQyF/CQuvCmeZSzuwEpoaq4ppQaH7A0adGQlEkyS&#10;AAJgBNY1Fg7shgAgsEghEqYADYuBgDUQgOE0kIGQwFagMTcJ133rZzeN99OWgGR7SZCjI21mtGwm&#10;UR9HYyLigc0/CQRT0Iuh6CLgwYECSR64vamKmuBhrNgcBMY6mqtlV489sTnsmKrgyOSFPttaiDA3&#10;mUdMFlzD/IW+HFvwCCsdlwwhlSH2fQeuJGtBChbIzHBo0mAsmUSmoRTxHaqRB/DpHVdtv+ea3XhQ&#10;pjPEoQBZCg1cjEjAkRbWtAEiPxChwygkp4H6cAEHW5EA4Y7MxI/oCxoQhpAkwZS1G4MIWfIGWl+5&#10;OMWeH0wKQNnb02Y4l2IfxoIJZcgyFmp0gQBTekkvwEmtuIZejIz84MMIFiIwNToCpIuxQBgLcfSi&#10;zRAu4QJfhohGiAFxdKegBdrJMsGlGJyaI60oCC/aCA81WGBkkAGKO5BKlMJ3Mr8YCykGCil0YSzh&#10;BBEgoCFMzKrrCPnbPJ6w2ezTayJWU8pti9lNXvZOZuVf8+NOQ9DcEnfq8hFn2mtSvrGsboiZtda6&#10;ik6/49m7bnz7yJNvv/DoP3/65p8+e/33H5z8/OVH33z8hneevenL4/e+/tDee7b2/+y1p//z5xee&#10;uG69sfR/+Jouv3o+f/S+vT965Yn3jz148YV7Tz96/Qt37Tn58IF3jj3w6anH333p4fePPv7uscc/&#10;Ov7Mp2ee+/LVIx+eePqNZ+5/6cEbb986t2uyMBZ3pS0NSX1dylyfNjZEtNVZt5bDVMqh4aTAjiJi&#10;aqFmApIK4hYdokZNuohRecMhajTQ9uuU5+t4CvUxC16gxiOYkTYWw00yPbEtbWrw6QKI6TAyBW+a&#10;akuZg5idIRJIUJCIpQbOQCjjShAYCwJAeXKMd5g+pL6BTASD+4xqa0vdpe8221sbzE01psZqj14V&#10;sRuVr2AaWl3aZtCiDlPa57j0oFee/sojYflLYIFwaSn+SbCztTFuNoV0el+ryqVucWhVZk2Tuqmm&#10;vqZ06eX/sHLZD8pXLakquaJ6xZKaZVfULV/SuPwKX2t9h8u00J7cM9Kzf7h7d0diU9i5aFePN5Qu&#10;NJeNr/7B2LL/767G1TeZG+92a59Juk72Js9Pdb83O/jmaOG1/tyZ7vTTYdeNmrrrWuv2Nlduqy9d&#10;X7dqLWMbS+caV081lk80Vw831PTXVw211M3YjFvTketG+25fO3X7poVrFye2TQ2sG+ueG+ka7c20&#10;p3xRr2H9ZO/utROFmLu1YqmupkRVsbzksv+rYvn3a1cvrS9b3lBZ0lRV3lBdXl9VXlNRWl1RUlGy&#10;vHL1iqrSlfIAuKlWec1X1VBTU15CbdS0UNRNdc11VVxqW+rqK1b4HYbuTKw9HgjaDPLHlNq6io6Q&#10;dzCT6Iz43Zpmr7o5H/D0RAIJq97eVE0AyJxiAhIGXDKbmJJEhaG6BO8TWhQghJm8CUAhNVGTHwgt&#10;piFBRcAwFnzaUACBDEOcSByCRq9EEdQkS8gowhLWkl6IJck5BCFSwRE0xlrqyyEiSQCCJBySG6My&#10;HmuU3fvfXnMHmLATusrbff0p92Qh2h2zhc31Pl1VwFDjNzc+cM/N514/8/knH75+5sShJx47/tzB&#10;C2fOfHj27MXjJ37+znsXnj/6/B13v/vci1+8fObMfY8eOnDz2fsfvvjU0z8+eeq3F9/99dsXvzh1&#10;5oNjL394/OQHJ06/f/L028dOvMnla2999fGPfvLBJ++9/tbHFy5eOPva+Vde/fCt8x++8fYbL58+&#10;/dzR0wdffPflc+8ce+3grQ/ft/e2o3c/89wtj9+55YYHd+1/au+ml27Z9tItWx7cOrx3ILiQ1PW5&#10;qtLalWlDeVBTbm8s19VUqmsammvVjbX6+lp9U5OpqcnQ3KxvaNBUlNeXrKporFPZLM7ujp6bDtz4&#10;0D0P3HjNge0bN7en2owtapvBYmq1mrVuefSrV9m1zVZdi+3S415VvbH4t6WauorW2nIVpWJ1c02F&#10;uqFGT6mt1Ehb1WhprDX89yIIyFNVqS8t06xc1UIpK9c2NNp1+qDVlvD62gPBzmisty0zku+c6u6Z&#10;6x9YHBjc0D+wrXdgZ/fArkLfjnzPtlxhc1t+c6p9Yyy7sa2wvWNgb65vT6KwM965I9O3t29k7/jw&#10;lo3zW3as3bhucni6L7kwmNw+nd+7ZmBTf+em/q6pTLor4B5M+NcMts0PxLpTpg6/cSjtn+1OUUYy&#10;Qbmdzha9zaW7YdvCs/fccPX6yZ7iC2nThcRCX2bdUMdwW2AyH9s9P7xjZoAhlG1TfWzy1w62U2S3&#10;D8JERzQfsLBvZ+ezZqBTNgCsTbILYovIToYd+/qRHnqZGuw35nqzSbeuP+tbHOu4Zvvsi0/e+esf&#10;X/zuL7/+7n/99n/94af/8u1n//67L//3H7/+wzcfvvfaC68ceeSN40/86NyRH7959OuLJ371wSu/&#10;+fi1X3909ufvnvrqwss/eevYZ2cP//T8S//0xfk//vgCCJ++egjI+yee+MfPXv/mnZc/f/3wP3/5&#10;1r/89MIv3z9F47t//eZXH5w+e/Culx+96fyRBz84+eSrz9x58I4rzx+5/6sLR//y83f/69uP//nL&#10;t3/53qu//vDcH798/9+/+uK7P//zn370+f1X7uv3RwrOQL8/lnf6/27P+pmBbFTe+pX3fWnHXUZ5&#10;c5fLpMec8lpiToPP2OJQ1wUtapdO+SJ00Kr0+kzFPwlWV7u0DZaWCmp6TY0Vbn19wNxqqC/zGkjx&#10;9cAhaGmuMjaUQ23NSPfNe7dunBrsawu3h10dEXcu5MwGHcpHoYvpAIvjAAoNLpn27AXlXMGl5AK6&#10;nC1V1oay4tu0lY6W8phNNZD29ae8abfOr6+Tj/qGzU30RizNyoe2HOq4qzXp1VIijhZ54uvWV/vJ&#10;IKa6rqRzsjcxnA/lwuawvdnWWtZatcSmqjXUV2qrSnW15dYm5R8OXGplDYvalHXO1lzH6gVE+RFT&#10;ayMIjqYGe2O9q6UhqGfjaGxzWxJ25RMoJEdjzaqYVd0ZcgQM9UiVdLYaa5chG6JGrS0plxYJM16D&#10;FKeqAhyASadGvv/cGbah0aWtGKmWxZsYJReTteWOpxiHLuklnxKmpGPMhWEZS/IlBbNBBAICaAyR&#10;LRqxTnwf2LK4Y3aUjbUsCXJDmVFEPBDZijElhCbqJOysH5qemGWozTWa81IXwsa0i80rO37Sd2tf&#10;wjbfx7TJDGfccVuT8oJs8d1KtkGcqzlI0+grvn/JGZtDNafuTPG1YNCoKUxLEJjG/cV3HOU5FkDG&#10;BvX1IHPJNCYRAMQgUogZ4keWIkRlKUJNauAYkKWFRSXl1I/mogRMT9zVHXNmfUZsjneIFvzCGiPP&#10;47F/ovhXzd1RN4e6vF+5KcmmjYMch665nszO2eFc8Rl2b8yxY6bv4Zt2UdYOZXyaKo6pnQEXhUMa&#10;B7DRbIhsFbc2+3VVE/nATHck528ZyTnuvHrukVs2X7m2J+fVo3hAV4eJCiEbWYl8R3aTZ3Vy04G0&#10;tXm8e7w9InYDQhGzAMQU4JtrV2JY8tpUZxzZPK1VPk2N8t0nk7XbHchZnEmjsTfgGYh4Cj7Oydau&#10;iCXn06Wd6pSL04UlG7Cm3JaYg62k8hYpBWvHi0+CkR+C8EWGnbOD8IU4vOThH4UunEX+RRK2uXgQ&#10;rUm7dDmby0FmOKJiLi7tDZXullpO8tiHwyoHfqzEWRcLA+S8SptjKqaWk3/aYcm67TEz5/zmpM00&#10;mIz2RoNsl2mzXaYkrEZ6Q3o1dc5jG24LwX2+t23DSCdrBkGCPMiMLhJ7xAzy0Cbw2JfTi2wYFk3B&#10;379hipUDdVhUwEQjeiXwwMe/EVND1MKhi3NOQ9ar7YlxMDMS5zPdsdEciwenQUO7nx28UkCAMuwg&#10;NZYLzxTfcYcgxsHpsHC1VMD3wet3bxwt2BtLkRxRMT6mi5iaYIrY2Fme+2JbkFnhiAeCBLLh4tvw&#10;NKCGnVF2z8IIyx5DIIJfqEVfFIcmDZgChwuKy2wihKCPePIwWDy7OJAjllAcgbGSX1sL5Inb9mMf&#10;KIB/51Wbt0z0QB8iUGb4mv4sCzAu6y0+QsB9ODRm1rR7bf3xgNwMAuhtrXc11+DuQvH9FblrSRfx&#10;EDao5L0fIFAgGOhNF3/qzrQSmsTGWDY+0Z4kbJT5VXxjD3z4cjmQCMKLoAKHBqPgLpjQpy33yKAJ&#10;ZKR4Ox6mpurVtvoKuIDDWYsUSt4jh4y1J8icssclNwKUFEph20qbxEJ6keMZyWemO0ubYxhZlETE&#10;DpjcS6IGEzobRntZ0ciukorJq3I/hTb5FgQ5rdFgLCzgSHuyI4XYCIxsTA2UunSzDEsKEEWMVSWY&#10;S7kHVHxmJnRoIw9bnKlCG2Is9Oe3TQ9vnRpCTiSEvrJGFB+QMBb1qaUhNxbbnCaIi+lwJTLACIE5&#10;InKu4ISPwFgAIpBCBQoaITyqbZkcvHbzGjZP8MJEqMNiRC/KsgCBj2AYBzGwmwDJ1bRpQBYEFh3w&#10;EZ7laffCBMNBZlVCEVSDBYxAowYIhDYUkAc0uO+cG4M72ziIizGhgKgYAWvIUQeHgi8FssgDNdCo&#10;xS/4XaQCAg5WFZMChyZOpxZ/ITNqOosvN4C/OFjYv3EeU6MF+LADCGUWa3k997Yrt161bgZqBJuI&#10;DRoICMwQjEAXiz5khaPsKECjCyLUIgwmghoaEVfTXRmEgRqqcYnK4LNsMSlwHDHDpGP6jBcfA8/3&#10;tDN31g910wjqmpl0zIusR/m6GlNekiF7azIGSeCxW/b9688/+49vvzz6yB2kRLINeUPSvkQgY5mG&#10;kF3TlycICc6ZQobCnIUp0xP6RNSW8QFE5RiJ2BLzCIlq1NhQNEVy4JiLNmhojUNRCn3netvxKW4C&#10;E8vLELrApMZfRIXoK09HYE0wM+WRBDnJCfKgjga6YxNwkJwuwp56//q55+65lRppmWXMC/ISDSiQ&#10;vshFY7lod8SF7vLcl9RHAqeWBEvyZI0gD2M9EFjTSa3YBBZIIhkMUjhCnmNBnzaFLrjjGmyIiZho&#10;NLgEh+0Ho2j41A3AIQUFxEaLTaN92yaHsDZOvHJhcsNwDxrNdecWejugRhsi4hfyIUVuDTOd8TjI&#10;hAFuAgFTMCqgbZJMQoYRCRGPWtoiGwjIA0dGQYpLxsIai2FYBgKEEQMlgYNMm66XH39gx/QI7T3z&#10;E+DAFzXhhbVxDZQlUYMgt/hxh7mmFPh0ZxuuhBqM7rl6FzQZjh1ApgtFwEE2udkNUBCgjzAAEQB5&#10;hDJomI6aUddtXrzrqh2L/Z0MBw1jXtIOHCxDQUcYiWuwAIUu6BMStKEvz0jQC/oSUZdWMY+qjoHg&#10;IDzmYhRwBGMIAlCIB3m0CQ69KMhYxEZa5AETFsiMUuQoIp/wJuxJDtRMFpkpzCMyzOaJAXbvzBRm&#10;jfJ0rTuHo2Eh7kAp6CAMxFnmaBNL8CWYWfJY4OKcWVhNIt6uuPKh+za3MedV/nxE+f8IL0JWTGQC&#10;28YKeY8+pKn2tZSn7crzzoRF24fpMtGRRKA/5Ohns+q35KwtfV795t7UlWMdc22eXocqb2sJtFYy&#10;O6DZGbRHlH/wac5H3C6t8nnAzlhgKJ/tTEQSPk8mHOxtz4x157PF6YCpMQh+2TkzihboguT4SKYz&#10;Zsf72AqrYiJ0RF+ZzuglD4QcjVXsJTAsOJAirqCAmxIW9UDcM9OZmGyPjhT/XCrnNsg/+c13p9s9&#10;xu6QHSCXPWFHm0N53RYKWA/6uAbbcgkpCCIJcOyJwMQANRKSvRMuY8SmfOkRr3k1dRRyRczUHNBW&#10;d7h1kxn/eNo7lvJMt/mH484e1rWQu6P4txRjxc+5U2+fHJou/m2zfFpf+Yh08Yu+ncXfi8ALjeCF&#10;BVBfcgJiEDOiJnMK0yEbEBYy9iGsI2xLiJlb92y5/7q95FgChuUGjxNRJFtEZVGjsXaoi14wZXUj&#10;Xc/3dbCusU6BTOzJSYrAY32XzQ+rDLmXBokamlyCIJslaiCyAWAsgcrKJevjxrE+wnXX/PjLTz74&#10;k4uvU+9dOw0F5GG5lNWfBsPJ6oxlFqCLCAxBlvg1A50EMAu34MOLxYJZIETgAj5aINhwJkqBCDgg&#10;MIS1A/ESdm3xeb+LwkadTSynGBY19szkcxpsd5UfNRaz+l935sUHh9ChwEJ4QZkGl0iybrgbo2FP&#10;BAaI3SjgYF5lOS4OhDXyKKtV8TeC9CIVKgAhwkmATDFxMf7Fj7RxK36XkKPgYvIqrpfkRsIhnwAH&#10;QiYn+IkEvE9MMtmZDjRYJm7dtZmkx2SRzEAXaOAT28QVswyaJDTyHuG0d83UusEuhCceMBcelAcM&#10;KIu0iE1DLMAlziIpYW0CjyzKHIEIYtOgwB29KDQk49FABkRCBlZbkieKIBLpi1rSL8qyll27cYEl&#10;Rqa2Es8WLcoyr8GX/AwajMAnqSIzyQFTYEPMgjrsjggARMXmJB/2SEQOl5RN4/1cEpBsaIlqELgk&#10;x6ILvhjNxYkuGuguPgJBNmYQlBMByGR41jKsR7ZBAATGwtgTFWhgDQRDTnGNCIwFwKeX5AaQlQ6l&#10;yFrWunKOxqiPNXC9KIsiKCuewo8U2nQBx844CAFwqFiPgpXAhBFAzAI+UpEoKDhabIgMOIVebIV9&#10;yA9379/19ftv3bxrE6rhcSwgUYrTqdGUecdMxBRMbSBEL35nOmMfW2Mlm2rCnmAAn5rhkk8IjOu2&#10;rsVKsCD46ZJ9tVADgYDhEvNCmUuGgwaQzHDTzo3s4ZlEjuZqCEq8Ie1sT06mPGQRklEShNCEOPGJ&#10;l6HJHCTJkKZwIhDGcvZBQdDwNWJfv23dnjWTzDiYSm5BC8gaa1aT7oh5PI6yKMJYuIMAOzEC9OEL&#10;hIEyXNDolWADH2QpBAwFGTAsKYu4YiyXjKIXfKxEFzhAEA8IJziIYwcEQFrik8ATFmgNApeYFAQo&#10;CC9MhL54ARku4YMgwYyaMBU1sTC9qIDkIHBJG3ngRU3hEjRwmO8ULmX6M5w2BcpwwRcsDYhHF/hC&#10;WRrgIAOBgSVpA0daSEEcCMNFWdTBlUgIMhDo4D7gIAipNFtQjyfhcqY87lww0Obzxp22pNvREfEF&#10;Lbps0Jn22dy6Rr9J1Rl3dyW9UbsuZje1uWyUqElDHgjrm3qClrl85Nlbdp99/JbfvPPSHz889bNX&#10;n/z2zWe/PPnAo1dN37t76ombNj95w6aFvMfbcPmm/sjbh+/+8uwzP7/wwscnH/ng+IM/OXfw6/OH&#10;Pzvz+CcnHgH+4bHHPjr+xBenD/347OFPjj994fAD7z7/yGennvn1xdNfvPLcZycOvn3o/uduvvLW&#10;zRPz2YC7dlmHW5u0MYUbIsb6gKbW3VxR3Gyo2z3KB97bPdakRR/WqaIGdd7rGklFmbZYDCMQgZyd&#10;MTKWwTUEuawReJ8i0c4xHNNJFGFbeeKL9YBQ6JJDutgTBCCMkuChJiTE7DiFS4wPXMIAoIKva/Tq&#10;VCGrXnn9yaJzaZsd6saAWZv02JyaJnNTDXXMaQ7bDMaGKl1tOZcprx3vtIe9EbsRTHpBZjj7PdDa&#10;/M5s0A0pU2O1ob7S2droaKiPm00dXk/CafMZtFZNs6ahtqZy9dLLv3f5Zf/zih/+w5LL/n7FFT8o&#10;X76kZvXK+vLV1auX1JUvVdeV4veMxzTaFtzUm7lqtHP/QG5fZ2R33LnR2TKvLpusXTJS9v3Rkv+5&#10;uXHVVdrqW+3aB0KOh6Oe+4OO252m682anc21W1pqNqrq1qnr1ujqF4yNa8wt8zb1Wq9tfdC9JRHe&#10;W8heP9Z/y8L4Letmbtgws2Wsd8No9/Rgvq8zHg87DIaGqprlJSu/Z9PUrRvv27k4GbJqlJeVS5c0&#10;V65Y9r3/H1f/AWVVlS5qw+cf33fv951zT59u2wCSqZx27Zxzzrl2Ve3alXMOVBGKnKMEFVHBhJhR&#10;FDMmEAQVESWoCArGVjvZ3Z7Q4dzL/6w9u/nH+GvMMcdcc77zze8751yr1tr/s3Da9XOn/XLutBuK&#10;Zk4pmSs97i2aPX3ujKmVhXMqi2ZVFM4smzudUl4wQ1YyR15WQKkunSv6q4pna2SlBmWlXlGhk5ea&#10;1JVWjcyuk/stuqjLQm2Sl/sN6pTbVh/0JJwWn0ZBafC7hxpqalkC8v+Nca1gZcJfpALyJPbVFs0g&#10;qeJmOAOOATzuROojGAEAjHSEB4rCRGrAhLeIBMVE4SGM0hYeiHNSaDMkJkILjwI/EwGGKJ6Gl+K3&#10;FBggd+F4DNGg0BCXTGcKPSAPmyChcipKIhZ5NmipDxjD5qqQqbIr41u9oP/E4UNn3j95+cKFC+c+&#10;fOfwkTeef+7YS4c+PPLm6VcPn3n1jQ9fev3dA88de/ip4488eebZVz57/dhHLx06/9Khj15+5ePX&#10;Dn96+OiFw0fPvX7k9CuvfXT0xKnXDp96/ei5t9/79NS5T06dpXx25qOPTp5+78hb5945dfGDc2eP&#10;nzpz9N1Trx576ZED5w6fvHT8zFN37OuJ5PqijU/tePD0028e2v3A6f13vXrnwkfXtD26qumZzR0H&#10;NrXcNT+8pt1Yo/tFQjslpJnhVs0xVxdrK8uryyqqSmUquU5WoaTIZaqqCjndFr01GUncsn7z6qXL&#10;M5G4vlrpMdvsOr2itIy4UZZrcArJL8q1VSWqiiJF6Vw8qKpgRhkNeqrLNKK/vFBeXqhUV1kU5UZ5&#10;mUFZYdLJ7UaVy6R2U+sVDo3Mqqo0U3NmclsiAWcy6K0JB3J2W0IhdxYVamfOqJ4+rermqRVTp5TP&#10;ma0sKdYrFS6rJeb31cdjrTXprppMf0vr0qbWFeLpb21uSbp+UaJ2UTyzMNWw3BEYdISGa5pXZ9o2&#10;eJML/enJ5s61Az3LF89btnrhkiWj/Qv7Gyb765YP1i/rz/bE/IPp2ERjw7LejlVDnfO7Mm0pa8xV&#10;EbfKxQ3noVycQqMxZOM8xV79tpUTD+5Yu268h3727bmg1VIxK51/XWppf/NwY6It7u5K+5nCTl66&#10;FZN/6NtdE+CyPeFhP5+wqcR2vT+bZF/Brgavw+XE5gRPJhxIwmwM2Oow2lcf682FNy0deOWpe775&#10;5MR//nDhL7+9dPVPX1796w9X//dvf//lh4/cvXH76rEPjh6k/7uL7148+coP54999d6hi8cOXnjz&#10;6c+OP3f57ReoaV9669kvT7786dFnXrjvlr2bF71z8P6fPjv5H5dP/fGz97754A1mXf31p1f/cOVP&#10;n5/68tSrV04eOvfGU9Tfnzv648V3//u7jymXTrxw8J5NT+/ecHD3xhfv33rsyXs+PnzwhzPH/+Py&#10;x3/75vLVP//n1T/96dRzLy5sbm/xRZZ1DC7vHMq6Qv/UnU2kvJYgB9T8B599RoVbJwvlvwUtfqw3&#10;YtdR/CYlGdYiL3FoyszyQquy2GeqDtlUbn2lRVEkehiKOrXSD3GrSxlNeAxS7TaFbVqw2ZTSg2Hq&#10;upBztKNh1cRAW02YS1XxDGNVIekyF/P2N9Wga/IFmUJkIrIGehe7cNY8EgEpg3VLZB9ygb5khr50&#10;mqZoCsUuLxAfTE441KSGpqhDvNCZdGrEp6H9xiqvvsJnqvCbZdRufblbX+oxSD12TuNhc08u2pxy&#10;RRwq8Tlom6rEq5M+r68vK9SWzDVVljiUVR6twqtThi16n17lVMnocamr6WRpzP/3jZziVcvDRm2K&#10;cxoruk3aOiOOtaoAhjMeE5mrJe6a7GuY6Mz01IXgM+M1UBojdvobQlYhQo1HT6f05eqAGZg6vylq&#10;lV6rEr5IjaLIpzio2AfQoIgNNymeBtkZHQKMVtEhOwZ2sQCLXT5DgNHDXNogJMOyRWbjiHPTz55D&#10;bMjyaVf6D0Fx3qOfSABnrVd6mTVuq8p42C7H7tqwcO+O5ZO99QF9sU9bTB0xs1NRd2e8I82RjhSn&#10;CPn2ZSNE47zWmvkddUQmUUrUEaXURCCR7FWXctiuyT8bjprlAV0FQ7X5r0PTSU3Ai1urJALimTqT&#10;f/gKvFNeiE5QNb6B1LB9ba1CNLHw5NmW/tsUQXIhx1BjqisTQO25sA21B41V4qd/fbpyYRQ68aWU&#10;SxsyyWrc0idna93SZ984s3HUlA7hIUdvbUQ8q8u4tZ0pz8Lu2kU9dZ1pd8KmSDmk+0HiiNWR9I+1&#10;pEebE901vphVlnQoggaceWaNRzbWFprsSw01BgYbIgiI4AiIXOQsMFPIUOQs1IWkHUkv7eaIQzy9&#10;k25DiLef8x86bghYUCCEFvc2rh7tXD7YSjYEzK8td8vLfFXyYJXSWVQeUih7YqE+1nifudFnbIlY&#10;swGUrKvzcnhwNEVwIckxsn4r2oaN+vzLspiABpJSoA4zmIzcumvtolsWD8MYtOBtIBsVCVcYl37x&#10;kJLpFBCKuyoYlyMoJ1gKZ1SUiZbQMJ0cU+nhBMvRl9NyIn9/nHbcoguyd9SpElZ9nceBLZI2U8ys&#10;tVWW2iqLPUoZG/2QXu2SlzurK3xqWb3PAgOID1F0iHJowzyapBa+hCBwBRgsoVXYpoc2DOOoyIKG&#10;EQRJBTzqjVuVWAedY2K/riRkLB9qjNy3ddlT99yyYUF3rZctFGqUPgTdGDY3BI3U+H9fnfRUVViN&#10;GkKCH2ihtFUjHVAEOTqEor74ZhQOIRjjEkgKPFPDBj1ob8vkEGsestAz2ZMLSj+Bo4AE1gcMDkEL&#10;NtoA41GMIgg4oQIqZGGUtXO0OYWBcDNYAhvAcIWNcB4su3vj0k0LB1CFeIov/gMAjYn/P0CQjQv6&#10;b10xDjZ8DMbAQIMCAIbrTkc6EkG/RuZRVnCeIXYC+ddlCApsKiwr7u9g7qGG9LL+js78YwNq+iNG&#10;VVv+o2oAiLtdTMFVwANMVyo8UJ8EP514EaP0MzqW/6wcU4CB0LXbH15VZSj/jwX4GEP0t+RfmsHZ&#10;oMIULoFkiohxcgVHdJIhqYO8xyX5hBRK5iSliNxCShHLE21qwEg1JEw6yTPkTIBJmKQjAorDM4sa&#10;GDgtk5BJ0SCniAaZWdynADMTmU4n04EHM3tl9COdCQ1KCiIji7jZZ6ssQgkMISB6RgRkJIhI4CLX&#10;0WDX0pf//VSRw2lDi90MAgr+KT351xcoKBZsqAgqFBBiMqFMdIVRuES9iMB0kCzsbhbvqnJyEAsN&#10;8oJWnFppoCV6oCuWKlQktIEa4ZCJ89qyIAEVHAIMk1L+yT/Z5QQCEnDSAADVwSo4WdToQTnAgwcb&#10;oUamUAvM+SQvPRMFP2hBKE4pTAcb9Uj+cy6CK8xHYQr9sMRSwiWyMIo5mAVOepgIRdqQAxJy1JCg&#10;MEsslJBGFjTDAkQnSAQDAr6nNgaAWJ3ZzNDJvhNFMRc2sDIwa8cHkJTzD6SBZ0gsbUgKA+Bkj8QJ&#10;SjbjBop81k36klk4DDgxK4a4Y+3SW5aMw5KQV5DjEq8mrIRxMSXx0pp/CRKDEkf3bFp9+8pJrOyQ&#10;ldC5qLsx45b+ZYSMQewvG2ghuolrVpYD9+x4cve2tfO6CXYSAks5qYY8A1pI4BhELqFE7BNExDXx&#10;SAjjV2vH+h+6dbP0a5QhN66LvBQ4RFFwiPKF29CJmGhMuOu1vQdDYl+OKpB0MJdGISiQS+CJMtpC&#10;q6hOcvLaeG8mNtHWAN3VI70wgNTEPiEPbyONGYq4wQrP1BQUghTUywc671y7jFnIInICWoJn0hc9&#10;ALA45oJSMicfohlyI5sQUivZmDRLDyuOSIYuRZFPU0YNLRFWIKQWyx8BJXpIXGIRhBn0D/Pz8i/R&#10;MoVYprGkt21BRyNJAHhgSFlC2yKJwRXxSxltqh3OP9gWDYCxAsDUMCCMwkSsL+6tg5xwpgc8iImA&#10;4GQIQiBBUlEYhTeABbcwD0tAkoWkVJl/6EWDidTAMxf+mQUk8JATmX/FYBeYoYtcwMAhvgdXOAnY&#10;QAIqZoGESyE+nRQwYJSFnU1M2TAxxFxSE3iABB6u4I0p1+6zMxFvhxNqgOlklEsUizfSAAYMkJjf&#10;noM6E/EHeMNPqGF+/fjgeGsWSHGLHEjsglZBBTlkoVPUSL1quAfMqBFawi4UWEI0Ig4SG+cP3zI5&#10;jwWOS6ZgeoaYiO1AgghoZueqxbvWLF3c0wrPdMIhgkMLPrkk85ANyHsiIeDt+D/hg8OTExglCvB/&#10;ookIAgw2mAUPqA4qwny48cO3bUEQ1eypmEZYWTJZ3B+zG5yaKkN5gaW6GLQJm/Sb3yFdpVdV1By2&#10;xsyyWpe0KSUtUMAjfuMmqFdnXMS+K4eGA/bOmLvWpukIWNsD5pxd2RkwLW2JL29LDiXdluIpdU5N&#10;vUvbEXU0h+wklmxAeiurxmvrrEv2N9VlY6GA1eg26v1Wc8jOAmEVqw8aQIEYXUgEaWxBQRwukcKX&#10;/84zFgeeBnZc2teOaLRZK9GzMCJ4hEehWLeyNOPUZb0m6fG2S0+bkrKpIwZZ1FjdEna4qgu5HMkl&#10;hrKxidZMa8TZEnZhO9DiLdS0MTEkWIJBTkO4OgX86Bw+SVwYqzZg5ejn1ZZZqmY7FHPZZidt8qSp&#10;qtVnHK7xDyZcHT5Di1ufNCh70pGhbKoef3MYhxvSCzsa6WnK/zp4zKTuiAcY7cz/0j/90fyXqNGA&#10;0Amy49hbFo1xibxCGxQilFEcbFFPCyuXTVZsqSwk3+5YsXDbsvk4DG18iZoUyupDghVLBtkY5rlk&#10;FrmXlIuTcAYX+xk6AcZ8eB3JueLm61iVkFesOHgjmwEgGWLdBA9Zmn5mMYXpdHJJGxgwiPuDXNLP&#10;UsVclmZ2BSR5OIFJgOEctKza1Pg/qFaP9T1253bgyfbEghABViEKG2J1oJOCFCwKFFCxvIIWJGIL&#10;IcCao+6xlgwJnI19X12YHS+ZnO03Ds8ax+om7hyR0ulkO22tnA1LQiKBCrpcIibkRCcisPoTj0iH&#10;yEQlhOANGC5p0IO8ojBdfAsElgADg7AsfiVyF64rUgGxjHfhZgyJBm5AEUER1MkJBzFKIboZYiKQ&#10;uAQ9RAQ7Rl3hDGKKflyX8GdlIbuSwchvT+2+nYWPTlYNQoyelx669+l77lg22InyhVnFwi02GDCP&#10;jFhECEXB3NJj1PyjWVwRhsljoIIcPECRmiIYFj3IhYwEDvwzC2BrRSEYmE4yJA+THuFwsruFzCzS&#10;JtiARzkU0ikFGUFCeKI3mEcJOD8kwAY8fgKTMIxuMTrWYWMG59qiGfTgISRS3APDsX/bd9vmgfz3&#10;rrGmMBm+jbwAgIE2voTgwocpKASNQRpW4YecAD/wCcMwQOKiRhw4gUMKRiEJwxXCcomMcMsSiVAA&#10;0xbqEomFS9r0IC+i0QAVognLgpkAhyJnHCChjjLZq1BzHKABGLPgh1EIcUmbZU6sMuCBLqswAY5E&#10;WHn3plVsvdAVsmNTZBe2pgdJiXq8nZ0YHoveaOOuwBODKBAfpoiFSYQ5ihJ627lmCYoFTIQkcylg&#10;E8oHkhpUzEXhwDvkpaJH8AAY/WCjgdUEJ7SBB8xUPldYAcxMoQ0G0cN0zMTSSdSLjSJRxq4bnEgE&#10;MILQxmlF/IJcnGWMZXPKpvwc94DQqtFekVughfWv3aUEA1xBiEtEptDgElRIBIDADE4KDdGGK9yM&#10;wlwxBCRtUpzgGY0t6Gras3k1OZBDAYoFs1ARNUigCz9CWITCUTEBCLkEHpHBwyxzRQEaEzCCCvyA&#10;XFgEbNTgYSIAKJNZzIUWMtKGFvDQ4lL4/DU24BY+mcJ0dEtmuMYbhJhFmwI2dCWUTFu4EETFE2Ww&#10;0cOaIp4uAwAV2ohAAgEJagSYoYhZk/F6Ey5n0u2qCwbqQ8FsONCWTgy2ZGv8To9eztYl6tDHnAan&#10;ttyuLg1a1D69Kmoz13k5X7NhM4WN8oCmPKQpdVfNSBvL+uOW+Q3eZW3hOyY79q4Z2D6e64kZ6l2y&#10;/hr73WuG33l6z/cfvPq780c+O/bUJ2889sFL9596/p5zr+779PBjF9549JPXH7l4+Ik3H7n98EO3&#10;vv3E7nMvP3zh1f2nn3vg+GN3HXn4trMvPHz2pYe+fOv5b0++dPH1p868uO/Nh3Y+sG7ijuXDu1aN&#10;7lm38O4189eNtPWlvVm3TvqwirE6ZpBlbLpG0r7NENHKqbvyPyOC+KgIDaBtodu8KtTS6aY+gdGF&#10;x6JSANAkmsdGKBBHwvpoXjgqbXrQLdMBE/1C+cDTBoD1lzYYuKQtjl3AMIXao5M5VdKrvX6Txpv/&#10;LqZTU+0zqsM2Q9RhEj/xWxt0ZyO+kFXPEJD0xJxmioBnYtCio5NLGgm3FcMx3a6qogRNWm3BLHNZ&#10;kVsp9+k1Hp3aoq7WKyrU1RUqeUVlRXFR4awZ02+6+abrptzw8ynX/+KmG6+bPmvKtDk3zS64ubh0&#10;hlw216wt95rlUYeiPWIbTnmWN0W2dmd29tXv7MrsaIpsz/iXmWVrrMrNLt02r2Wrx7zRrlttVC3T&#10;yDa4zOt91o0Rz5ZU8JaG+PbW2lu7Gm7rab5n/vCd8wa3DXRt6G5b0ZqbyKZ6EtKnZXrqk7lkIOAx&#10;6zWVZeVzYQA2Zsy6fvbUfzNUFzn1MmXZ7PLZN8lLZmqrChWls3TyUlVlYVXx7JLZNxfMnFI0++ay&#10;wpmVJXNUlcV0ls2dLiuZo5OXG5SV9FQUzlRXldBQlBdWl86VlxUoK4ooNKqKZxqU5S6jymlQug2q&#10;gFUfdphCdmPEaojZTRR06FVLv0EZ1LEzlJ5BYHoMKgKW4KLQoJMGPkPBssJPAMNtcAAKPfSTVykA&#10;41oEOOmIxE7IA0bAiuUA38A5wYMfAsxuh0VW5GRmgRMYMIAT94MKdGGGTqbTBoaJNIQrgo0pFDCw&#10;voCEBkWsOBSoCxcFnoZXI312fqix5sk9t185e/Ly+XMXzp69dPajLy98+vWFz86/c/KV/c/su33X&#10;kaeeO/7MC+8cPHTiqeeOPHzg8EP73378uVMHX7545Ngnhw9/8sabF99869Lxty+9/c6nx9/++Njx&#10;k6+8fvrw0fPvnPr87MdfX7j8zadXLp/79JNTZ6nPvf3e358Kv/PBuaMnjz//2jP3PPzkrgdPPnv4&#10;lQefWd4xrz/WtGvxptf3PnPsocfff/LuE/vWHLpj7LltnU9vanxibfrBZYHdC1xr2uXza8uaPDOC&#10;qusNJb9QFt2gKJmpLC22arQmpcYgV2mr5MqySn21MhWMjPb0b1yxsr+tndHyOXPlJaWVBYXFM2ZW&#10;FpeXzC4tnSsrL5TjL/JyrXgYrKzUG9V2u9Hrc0SC7jgl4IpRhzyJXKajLtGajjQmQw2JYDYeqOfE&#10;H3SlXOYwGyW7IUBxGIO0KVLDFve5a+KRlkyqIxVv9zhTCplj7iz5rOnVM6dVUhfOUVaWEQVelz0V&#10;8OUamxc2t6/o7FnfPbCpu29jS+fqusalybqFubY1geQ8T2Q03bSyufeWTPu6RMPymobFzbnRsb6J&#10;ZfMWLBrqmdeVGWuPj7dFx5qjfYlgV8TfFQ0P1XMCapjXnmpJmGP2srhV+jXJ4cZEf32E3XhX2j+Q&#10;jY40JWln3Pr2hGfVSMfS/ua6/BtrrfkXBRM2FVt3wLiksyPp3bF8nvikJf1NYTv7+VqPgcvxtgzp&#10;FGfDP3EzFjUu2SKyrokTB/34OT7JEE4+0lzz/usH/v2b81f/+7f/v/If3/7w6btfnnnz/FvP7968&#10;eH5X5s4NC988uPeTt1/68fKpq3/7/upfvrv6m09/vHDi0lvPvvvsA68/svPlvdv/dOnd//ri9O8/&#10;OX50/937bll8/MA9f/36zNU/ffGfX374+0/f+fHiu3/55hzlp8vvS0+C//Zr+j85evDEwQfOvDXv&#10;JZ0AAP/0SURBVLb/0okXaFP/cP7YF+8eunjsuY/eeOaTI89eefvV7z44/sOH7333wXtfvPPOqede&#10;vHftxoFUfc4Z6knUD9e1dcez/xS2af0mpfhR3tqgI2BWiQfALm2V+BA0xaOvdmoqrYpSc3WxUTZX&#10;VzGL2mOo8pvlLLRmeSHFpaugJ+7WRxwai6LIra+kDYDPqBBLMouxeMwMFUrSY4aEeCQs3jlmqMYv&#10;beNYclh4iGrUTV7AEmxrsApDhD0xjw3YSbBZSbsM0je1yqarCm7UFE3Rl04zVcz0aEpjNmWNRx+x&#10;yJNOTWPEnnbr6NeV3OzSlIatiqBVHrAoAhbpATZtn6narS83VRfE3dpc3J306vMPued6jbKYS5f/&#10;9SajS11tkZVRWP/YUgSMGvKs36AWz30pXp2SfnqCei0lYtIlbOyNLJQEJ/N8CnbIiwN6tlzqkEnW&#10;lvSsHG3bsLB36WBLT10o5dImHOqmqKOzxg/DtMPmagqQUaui1mfMhW102uUFKISNFEkWDZAuOcaj&#10;ENpCP8JrKaRUkWHZRZEo0RU6pBbJl2QKS8zCubszUeaCBJ0DT4YVyClMIekzCwykeBDSIF/TAw9Y&#10;IWpRJe3KqKkyaqrqq/Xfu3npcw/cuma03Vk9O2aW0R8xVqbsiva4c7QpNlAfag5b18/rWdhRP95S&#10;s6SncXF3ricdyDh1CYsyblbUe4xRY7VHUZy0qlI2tV9d5lOVMtTgM1MYYutGP+2s11Tj0DK3tyZY&#10;69LTbo+5m4I2r/rv35wRSx2LDTtIRENk2EYEilhLxPEjF3K0J/0tcVdrwo3mqXEV1I7nZLwGeroy&#10;gY60DwM1hKx0JuzSzaZap6Ux4GwOuRt8duqJ1rqtk6MrB9v6a8NZH2d1zmzKgLbEJZ/jVRXlubVk&#10;nIYah/QygcRzxo9CejO+hLXao5wTt1TmgtqGgKbep8oF9MO5aHPIXuc2tEVd3Sl/a8QpfuS8JewY&#10;rI/SYIgeimgAhuz5O1MOtLGoM7tqqJ1yy6KhDeO9q4c7Vgy0TnY1MIQCTYUzfeWydm9oUa51RVf3&#10;wuaGnMuctqoGa4NdKXdz2FLr0WXc2nqfpd5vzbuuPhdERjt0u5I+qOT8FsiN5BJpu0Z0IhSCrx3t&#10;WjPSOZSNMSpuqAmWYJLp9K8b6x5rSgkTY2usBqq8FJakVRfWK/zqKkpAI6OIdtysQcM5jrIWrU9V&#10;GTEos15bjcPIUFinbAl7OuMhLqMGdcZpoieoraadsuljRg3wHnkFPWg+rAdtOU4lKMIwBd3CqhAB&#10;HcIwloJn2jTwKPHyByIwhR54Bg+dok2DiZ0Jb4PfGNKXhw0V462pA3u2vnnggZ2rxnMBEz14QmvU&#10;3hKx1Xl0aYeq3qunLU3xmdEeGIT5BA8L2ut2rV6IGqVvLVpVkIY99AYn4h4lahTOwEQAQrrKZX3N&#10;d65ZhNpxKmYRGgQLQ8MNcUIMzuET/TNX6Bw8gDEdnKiiLxOa31aLXTAf5ABjCD8hKplOeMIqMJvm&#10;929bPDKvOQ2VidYMDICfIQghBTXIofIPa+LnWkYJB2ZtXjBAgPRlYt2pMLbDmj3pSFvUFzWquMTu&#10;FEKJc05nItga8TYFXVh5xUDncEOaKbvXr7h9xSKmL+psogdUAIMEf8DiXFIzC5ztMT+dIZ2cHhyD&#10;sry/YyRXAxVcS1ChHTOphQuliWKXWfzLLT2gAgbG+mvjHfEAPaKzNSq9kkgOZLEn6bHwiwVItMkq&#10;pBryCfvUgYYUMORMsgoplPxDIhIZmCxENiZhgkqsaDSAAZ4jHJekWfIwc7lcmP/82rqJQZGgyOdQ&#10;pEHP5skxaXfiwjmNXmUF8iI4tbF4FjKipSd2bUd19R6rraIQTRICHFSYAmaxg5/oyC0b7IQcRMmB&#10;5HnaAgBx8vlQui3VWxMda6odbcxgF/BQUC/KpB/kxBSY0SQ6TNqkWx7tyeCinhYwi0faKAR5kQXm&#10;ocK2CeQIO9nburivDdVBBQCx+weM6YBRaMMMGIBHgRR4FqMMgYfsjQLhkyE6aaBVkephgyHQiru6&#10;kKAwHR7oZBWgZjq2wxwAC5wwwxEaJXAJHoEBtIIWkKx3DCERGFhqMSi0AGCucAAuBVcAQA7M4liC&#10;FCuGu7EyHgIMyOGEIlYfRgEWK7WgS6dQC2jZ/+BRWxbPG2utF4syShC8CYmAoUCLA1X51F+U3vRv&#10;JTf+rHLaL8V/0cJbfzaJw6Bt2kxkFkxS4AeXJhZIqrg3lsXPCSjiBXPTL2zNKJ1EhK7g5qW9LQN1&#10;ESKa7E26IMalGyi6SpIJPcT4xom+0cYkMOSxiEEGWiIIJGAQwUWDQBusT0KFHmL5ybtuffjWzUS0&#10;n2yf/2QZbCMd7GFQHB6GYRtnQAPIwjLEaRN5RaAJB+YSADGFGjviYyiKTszKFJDQHm2qhR+8d+vk&#10;vC0LRwkZwgcxiRfiHT5pAEAn8sIqSiClUIQgsD2UTeH5iIDDE2gUhiZas2isOeSsdRlRBXmPrE7+&#10;JANTaFBMJdNJ2qy/5G1gSPUxkxwlQIU4kv7Z36xhsSPjgZweCukLKjCDCYg+SDMqUhMZcv28gXs2&#10;rprf1sAQwKCCf4bgk2wJz+Akg4FNYIBPLkFCmwIYl0iEOMyCDcgBTCzDiWCJFApLUAQbVCg0AAa/&#10;SLMgETYVTkI/OJkIRVBBEbCBusQ1EozCJwkfEqgdSFIWOBEHTkwls2nTYPq6sX5EE4sFs+Y111HA&#10;BiEw02AK+Ce7mhe05+gU7DEELTAwJKSGQ8EkcjFKm4mgBUwIKPgEgEtYghyj2B2bkj8xK2KCGSko&#10;jAqNoStSH9YBeHF3C/20xRYFPNCiZ/uSCXiGedowA04hO1NQL7TghFEsQgE5/XSiAUZRO7zB7ZKe&#10;1rWjfaxfiCwWNXxAes6X/4cetutrxwdItgQICQoPp4fwEcmKuCB8yBhi1SAipCcfZo3wMeF7tN3y&#10;sqf37NyzYSXMsMLuWr0EY0EuZTf2N9XlYoGwRevVS/96krRrcdqAqjjnNawf72JDEjVLN4Klg4DH&#10;6marlj8EebSqsFEblX6DQ/r5ye5U0CMrthRN81TNafboe2PONq++K2ieqA+t7qld2VUTVhYE5XPa&#10;QpaMXcnWiPCBEFmxqzYO9ajLErAaQ3bpvmFAr0CT2AvlIwgKhM/NC0YwE2oXekPbKwe70DYq3Tgx&#10;hLEwDcKiZIABI2YRHCS0wYN7Y2Jcxass6035mwPmepc269YhI40amzJtVdjLZ9BPo9ahbglaGn1G&#10;NsnsfOJmFTywPmI7lIbtwIyZPIpyPIoCcqjAACZLO4w+TYX0KyoWVVvC15EJ1QUtKY++IWRujtjY&#10;b8f05XXW6sVN8fG0r15XkTVWNzpNjV77QE2sLeSJ6ZVDtYkdk+PrhnuTJk2900w9mIkvbG0AYLyx&#10;Fi8VwYgeUA48IB3iowSkw7i4E34Le+yZGWI/QLZk0RGHPmPZHNYXlh5WE5KwWKfERgXT41RcijWF&#10;dEqNU2F6kXhJxSxz9IglDPfjUiyvoCKZMwUSrKT4IWAsW6AVyytzSdesdyR/egROeIA0nWRv8IBE&#10;JHZSOiQYZSKjuL1oMxGcbJwIh13rlkGLIclj85+2ZuEDhjYFVAwBTBuKkKNmdYYHICli9adkA7bR&#10;5hocnoMnSx7rGgmc1M1WnE0yPSLDs5fmcEpjsEH6JAx8UmiIZR0eICfEh2EhAjUscSk2AELnyEWE&#10;in0gGJCImjYsYQvYBiykV2A+jIhTURMLuBYFn8f6dJJAiAV8ACen89DD9z24bQMJCg/H4Uka7NYA&#10;A0AUHIZIYe54Sz1JRiQoPJnYEYsaDgwVVmcwA8zSCTDeTojlAs4FXU3CImiPpRmGcQzkpaBVNr2o&#10;F+aFAzBECJB58E94FnkMZkT+hxmxukGXzAnPSKormC628Xu3rqfAA5zAKg6MRPg2vIGNKcBziZ9z&#10;4kN2MDMLeKQDBrnIDPg8Iqwe7iFj0C/ypzAQFkEKCuLgpTAsahyYoGA7h6VIs3TSwBbMEls75mIg&#10;wISY1wqXyG6vKkYiEvityxagVZSPUBTBHiLDIUlJqJdtPCIgDgxTCGEBg67EIkIb0QBDUQCgSYSl&#10;ITyBNgV9IiM1s0RbeAimJLffu2k1ikJ2pjAqpkARxlzVpQCDEyroFibrPFYOO0Q3YUVN2CI4cYTg&#10;SI2AGJQ2qkAn6I3NNvsxtEFwAYmuaOMDTBEv0ODkwjdwBgCYTi3iV/RQg9BcUUCDACR8wIxTUaNS&#10;ehzyUqIGzMIuWA2KWA3SEGUWo4Jh+AEVU+gU2MAAKoIIeIEKgGukYZVYG2muJYGwWwYP22k6xaNr&#10;bdEM/BkSwkmwO8aFOpwACZ8iH4IHtQhISNCGBJfUAHBJv8h7gh/a9CAdhIRaQAj/cMUQNSxpCqeD&#10;ljb5mSPVg7duGmqsgR9rVREUmQs/QtXwKeQFM2KCR8TmNR0yxBT4gRN6mIXtQE6NOOwTaIMBTqhB&#10;SKFBETlKYAYGWYQ4TEQVGIIazPQwynTAYBjSsEQPoxRG6YcunWBmlDbMEFwiS4Afo3BJEQ+A0Rsw&#10;6Fl0iks4gQQO4JCXxeyWoNFIidrMCact5XY0xcIDjXWtyUjIrHGpq6Sv1tm0NkWxVV4UsamjFm1A&#10;p/Kq5X6dPGbO/+eigxBQx41VCVOVt3qWpfh6V/mN9pJfWgp/5q2a+vC2pW89fd9nbz//5alDnxw5&#10;8OYTd731xN2fv/XMlRPPfnvqxV9/8Arld2depXzzzrOfvv7oq/dvfvmeDcceuu2jQw99dezgx688&#10;/PZjuw7du3HXwq59G+Ydf2Tn+Zf3fXjw/jMvPHD2ub2vP7DtvWfvO/PqI5fffuHLky9/eOjR5+/d&#10;8uCWJfdvXLRlonu4LpixKhOGqoShOq6X1dn0HWQkDh3/8DSUINqojvqaybgUKkXbGJ0hYSCmUDAZ&#10;s9AkncQmRpfSVHWJeDyMzoFnIki4pJOJXGImYUQmCgy0neoKm7zCrpI+eOnWKbwGFcVnVFPYqonv&#10;OSfc1vqwl0tgxEee/SZNyKoHUkwBmIYoQYsu6jBRi6fFMbvJr1VaKossFSVenfSjwvqqElV5gU5e&#10;btLK1YryitKCOTOnTp1y/U03Xjflpl9OmXr9L6b84t+m/vznN//ihhnXTZtzU0HxtLKKmXLZLIOq&#10;wKIu8GpLsHKTW9MXsSzI+FbUB3f3N97X3/RAf/Pegba9vS33dzfd2964u61hT2fL7t62e4Z67hnr&#10;3zN/8K4FQ3cuGNq5YHBZa8Nkc938hvRYfXq4TvpZupZEMBvxWDUytbykuGD61Juv++WN/3bdTT+/&#10;afoNM2bfNGvadTf97P+e8m//o3jWTdXFs8rm3lxeME1VWaiRFauriqpLZ5fOmcqQrGSWSSfzuYxR&#10;nw1UQCrL5jr0Cr9Nz6W8ZLZOVkLRV5ca5GXUmsoidUWhVKqKPHiCz+42qbUVRZryQquqyoP+7aaA&#10;UePWyNmNB/VqfN4lrzSXFUj+n/+fAOKIxIV7COfBmvqSWezuaONXeAWGJoQJSaIVGDwBu5NmSUFE&#10;Lj2kl/H2BtIj8QgwBWCRKwhYNj9MJ7kxnTzDFPpxJDxQJAERwkwBhh7hyTQAw4fJfoxCkVUDVLgl&#10;7EFi/fyBVaPdEx3ZwVwS6ov72th1pJymlpifoDaVFdV5nduWLj76zIFvzn7409dfnz761rtvHD11&#10;+MTF02d/9ekXVz786M1nDz1yx57D+58/cfDl9148fPK5V489+eIbDz31+r4Drz381PsvvXLyxZfe&#10;feGl91469MFrb5x58+jZo8c/fPOtU68f/ejd9y+8f+6jU2c+O3vx+8u/+vbS1xc+OP/VR599evLM&#10;x8ffv3L6wjfnPr/w1gcv7H1y18pbVg0sfOHeJz546a0Du/ZtHV9557LNr+498NHLrx1/7K6T+7e9&#10;/ci6V+8a3b+hbt9y/+OrfE9vCD260rtrzLS4obzFNTWk+oWj8hfWyimWqpkWWYmxolT6LnThHFXR&#10;XI9O29uU27xi2drFkxGXs2zWzNKZs4qmz6BUzC2qKCornVNWVlBVVaJQVmq1cqNRbTVpbGat3Wn2&#10;+p3heDBdE6uvTTRQ6lON2XRLV9NgR8MApbtpeKB9fLhrAWWoc35zprsx3Vkfb00GsgF7wqb1aaus&#10;8jKDqtKsqrbq1R67OeRzpYPeGr+7xuOIGzSo31ZZaiicXT17etWsaeVzZsjmzlIqlUGztTYc6c02&#10;LeroXNnevaq5fUW2eUlzx6pE3YQ/OhTJTDR0rG3oWhdKLTDZmzKpnoGO4aVj8xcOdo+0pwYag/31&#10;nt6MZ7Qu0RXxN3ndHbHgeEvtot76kdZwR4211iPtxvsy7EhDg/XRidbMos7sgvY6LlvCnP094y01&#10;k10NI7lEb01woC7C6Ibx3s0LBoBhInv4xd25rZPDLz54593rFq8d7Vra29STDrDnZ1Hor5du4eK9&#10;eCDbcvYG89qyNHBOvFSsvKzFi3pacEX6cyHHrStHD9y75f3Xnvjywzd+//l7v/vs5PljB1946LaH&#10;bl91/PkHPzz81JkjB66cfu2LD16n8cFr+79496XvP3j1t+cOf3f6lUtHD5x5+aEPXnyQ+tdnXr98&#10;/OCFw/s/eeOJr0++ePX781d/+OjzE89/8d4r35w+8vsLJ//02emv3z985tWnPj7y7A/njl9+55XP&#10;Trz86/Mn/vtXF3789L23Djywd8uyu1aN//XK+T9+/N5PFz64+vtvr/75j1d/+v2lo288fcfOLePj&#10;C5vbepI1ndF0SyBR5wo2B1ND9W3/FDCr/CZlwm1qjPsoNIIWddimdWmrPPpqn1FBEY+BaQBslM3V&#10;ls/UVcyyqUqc2nJqiktXEbarqX2m6qBV6TfLUz5T2m+WXhTOPwAWX5AOWTXZiJtCj00pfUcaQs3J&#10;QFd9nE4gzdXSf4iwmJGeUDpZg3xB4iBlkBpIJTTYIbHb4/hBI+lg56H3aEqtsjkOhfRjwOrCm8yV&#10;syIWuVdbZqueS2fAUOnXV9jlBU5lUdBc3Zzw1kccKa8l6TUmPeaoUwtj8CmRNlQhIEIZKgtM1QWo&#10;pcZvq/FKP6vOasTKZ5GVWavLxSu/9Iinv06V9F9RoocUHDbqIyZD3GqUPjzC2Vv66Jb0//jkspBR&#10;eoIYt2mCxqqoVZENmppj9r5spNZnRARK0qlpCFlrPPqwuRr+QyZZ3K7KeA0tcVdXJtAUdUiXeS/s&#10;yH/3EoWwZpOaRf4l86IflEYtFn60x6jI0Xg2l2ITQPIFHiRkW7ChYRQutomwCjwYKCAUeZyJTAcz&#10;+VqQgA3aiMMJuUn6Npr08ImA3DjRN7+tNmKQ1XvYaUk3jzgtNwashKK4Rwxw2q5hSIRxW9TFZdRY&#10;3ZX0iYdMTBRP4ILairC+ioZ47kWbUzejxDBzoSsKJ/P183puXzFBqCds0i9+IR0SIT4bHbETQi5E&#10;QDQhI64F/9TwH7OqUXtzzDncnBxpSbUlPWm3Dv/prPGPtdXQOZCLjbamO9I++mu90kOjGrt0+uIQ&#10;xbGKs9zKwY671y2FJelhmKmq3qtv8BviFlnMTFvXFLLkAiY66zw6Gs1ha2PQzOVAfTDr09c4Va1R&#10;W1vMnrIrgrpSprRGpTsOiLy8vwW5UCkaQIeoFO1RxKNKYOhEG6hdPE2kn1koGf2T49AtKoUr6qH8&#10;B+4As5bMCVYp5qWzdyxadt+qNev6ujMWbVhd3l/jX9GXG22KSdTd2rRTn3LoElZ91KSudRlFchTa&#10;hhkIYSYssqSnUTw+hBPYyPktMIDV7JVzHFVzmQWTTKxzG2BDGFc8+wSYAs+kbI6dHG453rvlZZxI&#10;PYpyjqZciodMaJvCwZiTPJecYBsD9qRVQ2mNuHtrwtR1blPGydHXmLbraOT8NkrWa2kJuwCAOhQx&#10;DczAISJAlBrHQwSK8C5xBx8+aSOOeNaL3zIFSKxAP3iERAFNOaOsMagam9Y41TGzDPuONMaW9TeO&#10;NSfoXDXcumVR/+0r521fOkx7tCnelfK0xZBXCQZQUSAKM90pP2sVbWqsRiygQCyL1dAY5oM0akcE&#10;auiKNrxtWTjIagckuoVJMQsApOASMLilgbDgBJ7AARsNYOgcbogTMvdvWYkUUMfBEHxhR/0Tu7Yc&#10;PbDv4VvX40seRTF2xOLUFHRFDNIAIYLAPAgZ5dKnKsU5IQFvCMJ0kLywd9dgfbIhf+91flsDpSn/&#10;DEDcuhK3tgmijniAWty7p1431r92tG+yq3nH0vmbF4zQmbLpOxOoSLqRBDYuASP02mP+qFElbqmI&#10;5w3gaQmTZFyQoEGchvMPgGmDoTXiFfezuASeGpxZr422qCkZpwl/g5B0myZXU+u2sNKL57tkQrIH&#10;6YXsQT6hQVYnW5JLxe2wnvw34sR2VuReljP21uJSbK/JS2LLS4PURKZiurjtAgk2HGy4SctcssBB&#10;iOnUGxeO3Ll++fzORtgTWhL3d6hRIxIt62tHXfDfl4mhvfGWekvZXPGeQXcmCifgYe++dKCDtA8n&#10;FNL7P9K4dM4nq8MVsqMTNIOuoCIUjvluWTS2crAL0gQmQZq2G+AkqGMPWMRaw+oglgkIIRE6AT8K&#10;4fwgLm9duej1Jx965v476YcoU1AdNZdojOkIC3WhWAq8oQG0iiqE0iiIAH6woVXIsRJhAnFqZc9A&#10;Gz2zN2AuaAFAKDCzhLEQiOQPBhpMpFNQRPm0mcJcMFOjBzEXzsEJk8CDkJo2MOBkwWUuzIAZnMii&#10;nDNVrDVCBKbDP1xdUwjTQYuwAjnT25NBTAMqKEKXfqaACqIACD3gEhRICIaBZBRszOISzGKNQwnA&#10;AI84WHlhd7PgAUh68F6QwwlIsCmJlLijIZ6CiNt/dGJT2lhcxMvy/o7bVyzoiPvIJAQ+6YJgF9tu&#10;sqKrupBswwpFFiKDkU9IO6RNMHTnH+CBAYTiBiUehQsRm3gXyImsgboE8dhXG4/hb/mveqINHAbt&#10;WSoLrflfjENAZMEHkBpZaKwdHxD/iYkhgERdSIcq6Fwx3I1jA8ksNAawCFhxj5gAWdTZBGMiWO7f&#10;snZJT6vgED+nB6nxZ3qoSRr0szCxDOHqMIx+SClckkzGmmpJUAvac0jB+pL/dJu0dpBXyYRkdbIo&#10;GRLllN/4L6yDnEZEgqWgRlQhbuCKBmqHkIgyaujSQ05jCMaIZSgCgPaGG9J7Nqy8a+0y1AgkPQDA&#10;MAX+xaNKJIUrjCtWTybSAxI6MQSQ2IVLNE+iQCKICoowQ2hTIy+XYMNqpERRIIQaoQJpGkykR1h5&#10;aW/b6uEekiqWZZROACBBgRyqgwTAYEMihsBMv3AGloOARoZuaTtlJauGunE5cFJYNZCXWiRkFAJX&#10;Q9kUPcjOLFtFIRRhCZzCOlBhIrOYguBwItwPBq4xhoBcIinwaAmcMMNEwNAzE5nOKKxSmAVmFEI/&#10;ChTYaIAKfqjRDLxR008PwKiCJAly2vAJG8yFInSvPfAQpqENmNCtWJgED2gMnNBiOgygKBogx/eQ&#10;V7zAt3Kkh0DAz4lxEggZjwYJRGQwwpxUSbwQ7FL2SIbwAcSBIlyBEK7Ya8E/3OLJd6xazNoBS1Cx&#10;VRbXBt11kUB92Jt0m6IWlfTDE8oiZ+WsJV3199+yfElfExtma3WpTVkZdVmcOpVLo/To1H6DNmDU&#10;BfXqqFmf9Uk/JA+tOoehjh1I0Jpz6yPKkoiquNGh2rN8cO/q4RaXIqEt6I1aErrikLq4NWSVdlwe&#10;6f+iWlBU1AsDDVF/czwU0kv/9ge3wugwicngedP8YaE9VLqwo/HBbRuw/uLulm2Lx/FGlIbOhQnY&#10;OhL17C1p0yMcHiUztycdGsslpHeRA+buhLsv7WsJWmpsyoRJ1hV3Le3OzmuMM0pnvUub8xq64h5H&#10;VSGYmQsGtIqYmBicsIdBMRmdANADY9iUjXTIwAFEJX1WJ+6qDZjrw+aOWl/CoWiJWKO6kqxVvnWo&#10;dVNvdjzqWN9eO5FNuKtKumKBXSsmxxtrsy7Lorbc9kXzEka1eDGoLeTpjgfrHKZmv7PGqieghLNB&#10;F6JwJZwcZrC16MFpYVhSgrwsaZMefojlleRJLsWRWNFYSujHbcRSKE6sApIsyirD0gYwAPSL4ycN&#10;llQA8DpWZDCwWJO36WG5xA8pJGRGWQdxUfoFNjx2QVdT/kaekbQPFbHO4rdkdVZGGiRwOIQThlg6&#10;r51V4RbezPl32ugUN2IgDVrAoAIGYK49CIEEGJhCQ6yzNAQVGvBGA/EFWNik4NTA9ljsb0nXbMJZ&#10;3UjdLHw02Lqzv6WfNZGEf8vi4dGmWqZDF+pggyvw0MMl6kJLtBFkqLGGVRj3Fp2iwLnoh1uxYwED&#10;q7m9ugTFohAUSE7AXYl9aqyJg+FvWJNsxoqG6QkH3F4kqInWLHs/hghwR1WxWHlJKczCH8hszMVP&#10;cEsgn3/g7u/Pv08okSLoIcMADx6mgFO4MSEGNvphgJSeyX9gGd4wEEZkdYZtVIdcaABucQk0QI1F&#10;sDUmAAmB4FVWgIFEx74U0kSo2IfjqHgpS+qKgU76YY9cdM/GVUcPPHr1t9/+8NFpwhkPh3mmwz/y&#10;EsXww9rBesEU3BvnZxQqNEBIG1dHbwQ+2RtZdq1ectvyhTRSdoP0uq1XemCPgZACheNXY631MCwy&#10;JzUisAlhQ4WDsYMVvoThMBCjGMghLxVSAyD8H2zYi36YxFLkK1YrVAon8CyyuhAWADbtiMkOhAai&#10;iTRCP5wDw1xkpAdboBDmIgswwogM0XMt0jGQWCaosRRoWUMBI0+yEr37woFLbx95/I5tKAoAkSVg&#10;TzgVGsOR6ASehRVsNflXxnFXEekIhXQ0kJoGtkZvGBotiYhDfLxX+AB+jq44yKAHPASt0iYSUQ4F&#10;BQJAA99mIiRog4c204VHiSCiMATFfDxKryrSA2ZOLpiJieSN1WN9uB9TsBGk4U1aOPI3xMRcPJCQ&#10;h0kR6ZCGVeGWItZASwGGBZSz1Y4VC5mO0RGQqGSIieDBoLRFrmA6o5AQFJGIKSgK9uBT+D8IcR64&#10;ogj8QiIKc6ELJ+hExD7MMJE2ioIEALQZpRO0QMIP+QpJxVM6GAAntdAVHIJQIIEoQzAAb4IcCqFN&#10;J5zgsaAyls2hJpODAXiODLSFOGCDBG0agnMEFN4uwllQRLfUtAEQZy7SviBNAYwCn6AV5xGhFmFu&#10;+oHhbPvkntsP3HsHeRtgepgOHgoAcIJQyI5CQAIGpOOS6fCTp6sIGXQercqrzr9vo1W7NdKnFmvY&#10;iXmstQHpKxGW6kKbrDBsVSSduEF1WvqejfSkwiUvZ+0jfTWHnA0+tgGaBr8xYqwIG8pzPq1fNVc3&#10;9xdRQ+mKvtwL99927Kn7jzxxz6W3Xrz89kuv79v52LZlr++77e0Du989sOfYY7efPHD3Z0ee+PL4&#10;M5++/ugb9285um/b6af3XHz1kYuvPvrBM3veefyOdx7f+eCakYO3LXv/wO7zLzzw9mM7T+7fde75&#10;B955ctdbT+5868Cus4f2fXHyuR8+fOW7M6/89tzhP1w8fvmt5w7u3rigMRrRFoeVRWlLdUJbYS2d&#10;EdBJR1c0g4dQ0Ce60pfMQquoCCswipZEGyPiRWhVLMe4B3pDpdRC1dQYBWBOWEQiPcxCsQI5U+gB&#10;IYZGk/QDTE3BWJIXVReLHz20KirEu78Bs9abf7WXBp0mWal4rOvRK9ki0sNoyKqPOkxhmwEYpjAE&#10;jF1VZZGXCzwOtUz6AWBVlc+orPU7HKpys6wo//FRvVlZpqsqtOvkAafRYdZqFVUVpQVFc2bOnTOj&#10;eO6swqLZU26+4YbpN1w/7ZeUG6ZfP2X2DdPm3DB97vXllbNKSm8umnND6czrFAU32mXSDclGp67T&#10;o+/3mUbC9vlxz2TSvyQdXpaiRJakIksziSX1qUXZmolsajgT602Gycn5bySEG4LsEEwBdsjKSlX+&#10;y8w3Xfe/brr+36bcdN3Um2+YOu3GKTNumjJj6tTpN5QVz5ox9eczbvxZecG0isLps6f+Ys7N11WX&#10;zqZNrSifW1U8s2zuzbKSWUZtFUI1piM+q05eMruyYLpOVoKkZlWluqJQX12qrSqm5pJikJdRO/QK&#10;q646yg4t5PaYNZryQpixKCs9RnXEavDqlOIDpTGLIWk3R006r4pgl17mxqy4AbkFtxEZEt/ApjgM&#10;ZhUhT9IgaZOXxKKG0YGZ15ZdNti5qKcFfxB5hln4iUg+FNxGbGOIWXyPUbBRC98DJ65LEqMhnIq5&#10;+DA1+GGDTpEYSad00uYsT2GK+I+QkeYaSlvCl3RIo53pSHPUFzJofBrCX9uZTO/ddtuld0797uLl&#10;z9794MRzhz48/PbFd898c+7z7z+5Qv3lhxe+/PDi12cvnnn9nY/ePPnJsdPnj7z7/kvHjj9z6MgT&#10;L77+xDPHnnn28NNPv3Hg6TcPPvvOK6988OabZ4+dOHvinc8+PP/VJ5c+fv/smy+/fuK1ty5/cvmH&#10;r3748pMr356//MWpTy4cPf31+5/+9PkPn504+9C23Uu757UGMtsWrDm098BrDx18ZNuee9beuv/2&#10;B448uv+Fe6UvBLz1yLZXd0/uX9/w4GLfI0sdT6/xPLLYfP8Cw20DqtXNVfOSZR3ewnprQdJQ4JcX&#10;OsrnGgummUpmSqfjeHD1WP+dG9esXTBuVlQXTr1JU1GuLCtXlVfYdUajWq9TGvRKs0ljs+gcNoPL&#10;bnSLQo/D5Am4IlF/MhZIxYPpRKgmGa6rizfXx1tzqY6OhoHBjonx/iXzB5dNDCxdPn89Zcm8NbTp&#10;78wNttb1Nme6o94alymoqTJXFallxRoa7IDY57KKUkjMEU/ab4+xbhgUdnWVZe4sdWmZVasLe71N&#10;qVR/NjevuXWyqW1xa+eK5s7ltblFibrxbOuy5q7VkfSoWp9qrBsY6Zm3dGz+goGuodZEfy4wkPX2&#10;1/lW9rSON2S6Y5G2iL8vExlpiY+2RYaa/R1J6eZ2c8jekw4s7s6tGemc15xu8Jl7a4Kjjcnhhji7&#10;dOrl/S3L+ppHcom1o133blq+Z8PShR31TBRPhVvCDiYu6mQjmhCPpbJetpHGprB9OFfDtlaEAMvx&#10;REcO56cHn+SSzcMtS8aPP//kV2fe/fj460cOPHTr8pGuhD1lrRppCG6b7H1gy+JjB+793YW3n7xz&#10;/d5blmwcb1/WW3f32vG3nr7v2w8P/9dXH/z24zd/d/7Ir94/dP7VRw89cMu9a0c3jTau6E4tagnv&#10;3Thx6eiBP15464cPX/vPz9+9+tOVqz99+YdP3/36/cOfHnvh/BvPfHBoP+Xztw/94eKpL997/bsz&#10;xz46fPCF+299ae/tX5x87ervrlz99+//89L5v3x24erXV65+9/V/fPrxyQP7t4yNNrk9Lb5go9vf&#10;FU9NtHSONLQ0eCMZh78llPynlNciPvJc47dlI+5MwB516Em+bp3MZ1SErBoKl9RxlzHts9pUJYaq&#10;WfrKmRZFgVVZSHHpyiIOVciG/YvDdmV3Q2TpaPumZSMTvQ0Bi4IpSY8ZbPqKuU5NZUPU01EbzcW8&#10;dSEn/RR6GuM+qMMDhMhWFDIIqYEsQI6gzZpEgwRBpsA24r4wqSftYudtDBgqPZpSardaehvYUjU7&#10;bK6OcYx3qIPGKlv1XJeqmN1AfcCc8hg7MhGo1/jtCbcpzvFSetQtM8mKHOpKc3Wxrnyutmy2obLQ&#10;Jv3asQoA6cmuWu5RVbuV0o+rU7j0aRT0uBRVjuoKu0z6xV/a9DAU0EnPgEnBcasxZtWFjCRN6Z+O&#10;yYPZAAdgC4kM9pzKInPlDLt8TtyugnM4pNCIWOSM0hAvBPfWhwcb46Ot6fld9eMdtUNNCRKlyK1k&#10;Q7EbIxfjlxR6xB6OUbS0sLt58+QYW2fyPpqkn1GhTKFJkjINMQUA8FAAEPkaMNYGMj4woocao1CY&#10;CzmswO5/sqtxrKkm67V4lWUJi3qgLjZYH+eyOxVsi3rq3CY6M04Du67GgD1t14mnWeL5X85voWZh&#10;DmoriNgdS8c2jPcSk50JjiXGeP79RUZFcF77LBsAxDxzOY0Turcum3dg9/bd65f014Z9GukGhxDq&#10;WkFFYh+DREgnNCYOJLVec8IuvXuNb/TUhVB1e8pb5zelXNru2uBIS4pOevqykbakJ+M1NASlf6DO&#10;OKR7o2wOOKpxQmsKOlrC0q+IIVq9V98ed3anPeIZMKXOo6XkAsa2mL0r5aa0xx20a5xqgLM+Q9qh&#10;ihgrw4aKpE0hvTMacaIc5CU9rRvrJpdlnDqUQCfCIn7SqqJwiX5IfOgEPQCPloAUd58B8KlKw/oq&#10;0W4MWJkLcFhTHZIpa7TmRqt7MJ5c1JjtCLmTRnmDR79n3cINE10jjbHmsFV6mOrUp+z5rw7atB5F&#10;sau6EEIgp+2UFWCvsaYUhSwMXWFKGoIrt7wIMNow5lWW2Cpmi+nsudtjbiTqy4QAhjEY5kBL4ejL&#10;kZVzqTi6Uzjlcs7nPJzLv73E8ZWajTsaQBwm4kUkdLAhGmJCF/wsDIP1URijn5qkzxDsMQXrwCSF&#10;NgXXAgNDqIUiGqBihaAN80BiC2qosLTgk7TBz1xoMZ2VA1qYLBcwcZaggUFbo/bOJCZ23rl2we4N&#10;k/duXrpn4+Idy0aW9DbQj9FRCHRBhQjCcNeoC7TwyRBUoBXSVYpn7UAKAdEbcynz22q5ZIhwgE+Y&#10;xP/BRhFMCpxMh0kUTj8wFOEk4OlK+pjCIopRBE6oALB6uOP2FRPixT7wgAQqwDMR9mhgShijXDM0&#10;MJAQWoU6ugLzkp7G7UtGMVzKpm8KuiZas8MNaXH7qTf/b+8xk5qCldN2Q1BbjRu0RrzzmuuGsmSV&#10;ZuqM09RfG1/Y0cgsrM9EcbeCKUAC0JeJ4TbNITdtCvFIPwC4DS7EdOIU5PgSEwnVzvw7ZLSFa8Eb&#10;hSnwwyxGCWqm1LktXckQdFcN9zT4//5yKoW8SupjH8DpmjRIniGZkFJIL6R3TqpshalZqrhkhQJS&#10;LFtkG5IzGMg89IBQHLdoi7sk9ICTjNqdidKmnwJmMjOoqEELGNl4QXtu7Wjf/LaG5f0dd69bziXS&#10;DeQfp6EKS9lclHz55LH9d+5AY8Qv+RC05DrI0WArA2lIUMjn8M/WH0KQgxBJXogvlIZFMJAITCyC&#10;BdtjfoaAQT+oTvySq0AoVhCkQAmsDmBGNNYgccm2ae+OjRsWDMOGWFPQD8IyC+pcsmDBJFpFmTAD&#10;JyiNkz9gAHDo5VwBTjohgUKYIooQQZxMaLN5YLWlLYwCibH8r/yKxY6CIYQyYZs2RZhVLKnwA3IY&#10;ACHi0MNEjjdbl06smxiESWYxF8ZAAjCQwAOGYoVXYHR6OFczCg/0ACMkYiKqYCK0aCAayhF3N5gi&#10;RIZ5sKEKpgBz39Z1D++8Rew+wQ+fQDLKso5QNMDJEIxxOb+zcdVo75bF825duYiFD7QMIf7SgY7e&#10;ujhzIYe3Y1nMisMTLy1hD3YU9yjFPUfigjb9mxeMvLRvN0s2kU6GIUuwppAiyCckYfIk6wuFLEQn&#10;224WZZIMoQra0fznSfETLok1Io5gHKxPUiS3zL8wx/GmOf8dSxQitAp7KIFTH0ZETDrhn5pOYDiL&#10;YgLEFGYSChGzUD42wl5YXFizP5scbamjDTOEPO5KfoB0xKAkdp5/4G6CCA341VUwxiiyi5uzXKIc&#10;HJ6M5KouJaDgE50giLiLPdZUu7S3jYwBNnY4bHXIeyhEZFcK2RI9kDxJrROtGRL1ZFcDMKx3qAht&#10;gAQSICTQUDXxxSV06RGmAYAhWCKuN80fJrTpZIhgJz3SQL0EIzXSiSSGvWASxYIHhmmIS3ImFhc3&#10;lwEDlciQYvfCJQkWhEzBWGRI6MIhpJkOGDoBHlOK50xwiNQiAwCM3hZ1Nq0c7BrJ1QAMDxhapAsB&#10;I7ChK8iBEHjhYOABmOzNEJihwroPt0J80UAQwQNsg1a8rgQeRmnbKgp9qkpEoCAa/AMJKkiAGTC4&#10;QjqQAA9LgmFxCUKA6YE6aY0ay+KQbnkZRkdjMA8Y1FEODANPJ5cofHF3C2wzijaE2wgjIib4QQUM&#10;7OEkGEg8PIYEOoQ0kBSwgUFoDLrokx6YAQMw1CBHHHRIG1kYFY7BZS7/8XDyKg5PRJDNCA1yL35O&#10;EXEhUiKZhwxA8oElqKNACthgGFooWZgGEcCM/lcNdcNVg9/p0ihDdnNt0N2aCg43pcda0h1RR0RX&#10;trCtZsNEd3tCeoXIZ1RbVdVRtzPuddvUcr9RF7NbojZzxGqIO8z1+d+Zvnv9CqLsjlWLgqoKzcwb&#10;m32W7pjHWzkrayrZOZbb1FezdTh723hLq0ceUxe0B4z1TnWjT9qidKak1/qzIXcdds//SDOsoiuM&#10;IjyZmEUhZBLUxWInFIXaUaZwZgHJELIzxKXIACLAyQPCi0A73JAcyATaQpacR0fdk3Dlf4XXkHVp&#10;Ht628valwxNN8e64c3lPds1gc2vQHNGV+1TSPz/BwDW65BOcBFujYXCiW0aFC9HDqSdh03Csq/Ho&#10;406NS1NqVxcGLVUBQ1lj0BTWFCW1peu7ancOt+0Z63rrvtsnG2tc5UXzG+uOPPrgbZMTQUVlQF7R&#10;6LZRmr2OiLo6i4btJvprzLqoTnqzWchIgRyXqAWHx68wNEyiECyL+Pi2uWyupbzAWlXEYorbsDiy&#10;xFBYX3AnVhNqlM8yRCLFefCoBV1NXFry34u+bdXkxoUjdLI44gYA4H5i6cTfOC2K24hgBka4H3NJ&#10;4GI95VL4J6OsfWK5hKhYlzmdQQUkwEAdTpgLcoBJ8sADCQx0KcBDVMAAAB5kYUWANGAsqRTo0k8R&#10;CzRLJIugWEOZSyeFBpAMgQfOOZu3RtgfSmdPtrVkcpY5fJI1jgROLf7NkW3t0t4m9rqNIdtgVnoD&#10;En6QF/ZYuVCF4AFy6FYwAAy00A9DFCEXDQAgDYBLWQ7zFGAQH4uw0oEKT8ZvhU0xMfmEjCc62QHS&#10;xt9IdIQ2KRSjL+trZ+MqEjhGB54GDo9vUOOowJAwqQn5h3ZsumfjKubSQ0A9edetbz3z+IqBTtyG&#10;TtGPM4ucTE4bYgPvNLFFwaBYBL0Jc4h9kTAH8mJrsX2iH57BRq5m5UUKCsnNXDoHzCLzEKQQInCI&#10;o/u3rN21egn1qZcPvvP8Uwfv3XXX2mWkSoZEsiUPiChDKJHGUYtYR0SM0wO3pGuQA0NOQC30/13q&#10;fP7EEOwPcTakwG1Ip3COqgXPbCfwNwyKIJgJubAso8wSTgsMIjMF+zIdtxG7O/ppCJZghoLU8Lyk&#10;pzWfB6RVDN7gh4BFop0rJx++dTOy5BNRGjFRNXySxICkoBamY0FqBERMzA2MKCABhhin0AADXoF9&#10;2ZyAHNnhBE/Yt30jhgYVhoAQkJhSnLbIhGgbc8MbGsMuHHakX5v+x1174Y1sZfFP2hiXImIHnQgA&#10;dAU8zjzRkWN7v3qsj7UJ7aEiFAIMWiUuhHugUhyerRqaBLO9ugRUAidDAg+1yAbY6NqWnrlkHoqw&#10;DhtddoNQB5gaJEyBZ4BFTX4TpwD4pAcwSABDTG2eHFvS307oYVPxnBKE7BXp4ZQBvBiCeUIY/umE&#10;VUiARwwBw6jYdTMXnhmFYcAQFroU0HIJA9faTIQBEMIJ2sCR8JZrmmGIS9pMAS1aApICLVIiSGAG&#10;SRENfkzlc8XTXEyD3oAR1KlBAipBCGaYSyeXoGUiCmciNW222aCFc2RBNKZTU4BkouBNPIOhB2yA&#10;CTEpsCG4YugaRToZQqViA0+bUWSHQ4QF3lxRQOPBWzc9c/+dy4e6hKHBCR7guWRU6JMp4IFJMBCD&#10;9KMilJNjo2jQBHSqiFGbkH73Qe/TVvs10mLkVpSHjPKoWRk0VsWtylqfPu1U+7XlODaBn7JK/zpD&#10;+EhLv03jqC4ylkqfinQqi5JOjXgJx6+v6Eh6tXOnhvXSZwizXtMzu7f+cO7Et++/eenN5z95/cCl&#10;I09/8OyDL+/Z9MKutUf3bT+5/+7jj9z25t5bTh+487PXHr34yr4Tj9x66O7Vbz20/dNDD55//v6z&#10;z+75+MW9J5+4/eW71hx/eNsXR/Z/9daTP3zw/IUjD5169u53ntl14snbX3lw47N3rXrqjmU/nD50&#10;5cQzB25fOZCy1Zor+uK2/rgtpi93K6U3pNEPViZSxHohXBHd4gMYTtgFNQofABjtoTqmYB1hIOGE&#10;9GBK4PFGlIxWhQVpC0dCkwADI6zJKJCiDQa7ssxcVWqSlVrk5eIBsN+k8eiVtMVDXxriga5dVcVl&#10;2GagX3wgOuY003brFACIb0eDR19RZK4uA5uxqoRiU5aH7Wp95Uxt+cyQTZXyWvwmpdcgT/isLTWx&#10;upg/4rbZ9Ep1dYWsolhWVlRVXqSsKq+uKC0pnjt7zrSbp91w/U0//9n1//y/rvt//u2Gf7lx6s9n&#10;z55SXjxDWTZXVTZbXTJLVSR9K9RYOt0tL5I+uG1VN9gNjXZjzmaqtxhydkvObW/0exoCnozPmXQ7&#10;IvBsM7gNKoO8TF4yu2z21NlTf3nDz//53/75f/ziZ//vL6/72ZSp18+YMW3GrOnTZtx809Qp19/4&#10;i9kzppSXzFTKiipLZ82decPs6b8sg2h1MbW8skCvKFFXFZQXTC2Yfl3RzOtpOA1yo7xEXjyjquBm&#10;RclMTcVcCtyaFKW6qkK9rMisLAOATmqPWaVXlDlNKq9Fa2M7p6hwoWSHKe6xhcw6n16V/xiPImzU&#10;xq3GtMOSdpiCBuk2Pi6BWck8FAKZmgMyiZpUg/UBwMR0kmFIsAQgnTgJLkGNk4j0yCU+RnQDj2Mw&#10;RTgGE3FL8iFuiZOItEBD+Bh0cTyREAAgt1CEc3KJpxH4sAQwU9iaiu8cEPV0Bg3VpoqZAUNl1Krw&#10;qMvx6ohZE7eaQwaDqbR8rLn98P7n//Or31393V/+dPnXv/7omx8v/vDDuS9++vyHv3z9hz9c/NWV&#10;9z75+Oj7n7/70ffnr1w+deHK6QvUl06e/+j4h2fefO+DwydPHz7xwZFjp48cOXXkyJnjxy+e/vDL&#10;Ty786tKV7z//8rdffve7b364dObTwy8fPnLozYsfffbdVz98c+Grn6785jdnLn/44rFzh078/uOv&#10;Pz9+9uGtu9cPL9kyvvL2JRv3bbvz+fsfe+nB/c/seejp3fuev/+RR2+786m77nxxz20v3bX24Nah&#10;x1dkHl7ofmjc8MCwfO+I6t4Rzd0Dxu2dxjU5/YKkZjiiHomZW93qOlNVs0uzqDGxY37/Xasm71i1&#10;eM28AZu8omL2TIcO0+ssao3LYjNrjTajw25yOswup8UtCm16rAa7y+oJesIRfyzsi4a8Eal4Yrl0&#10;e2NSKs3pzrbaHgqNXKKtp3Gov2V0sG3eUPv4cMfEvJ5FS0ZXrV64Ydm8lQsHFw+2jbTVdqYDtR6j&#10;X1OuL59VpShW0zArbC69128JhezRsCMWcMTt5pDFHDYZgxZz1OlI+QMNiWRXpn6gpW1B/8iagdH1&#10;rd1L23pW9I9u7OxfXVs/0te5aGJw4aKhseGOpp6GUH8uMNwYGM6F1vR3LO1oHqnLtIZ99R5zNmhs&#10;T9sGGr0D2XBfJsQmvCvpG8klxltqaLNdz/kt4olDe/7FQkYH66NLeho3ze+faM2MNiZXDrYt62um&#10;XzxCas6/Osj2no09GBa0181rTrOfH22qnext5dRDIJBpcX7CAQcmXh7YvuGrM+9e/ek3V//jd1d/&#10;/E6q//bHq3/97ZV3Xjxw57pHdyx/eNvSPWvn7d+5+tQL+y6//QLl61OvfH/m8G/OH/3xwokfzh65&#10;8ObT37wnvQH8xwtv/e2r01d/+Ojqr87+5+fv/u78kTcf23ngjlUH71p77IldH7/++G/PHf79R29+&#10;9MaTX733+plXD7z73CNnX3v68juvfv72Kx8cevLYUw+cevHx788e/8PF96+8+xqdf7x0+t8vn/n2&#10;/WNX//SHq3/69/995cv3nnp60+BwzuaIqNQJnbE3nprItSzr6V/S0zfW1NKRqGnwh2vd/n+qCzlj&#10;TgN5VnyHOe4yhm1an1HhUFd49NV0irZNWebUVPpM1R6D9HO5NlWRU1vq0JTQ9ptlKZ/BrS936cpa&#10;0t5Ny0Ye3bP12Ufu2rlxMZcuXQUZPGhRg7kh6mmrCdeHXZDIRtwJtwmKSY+ZRE+DTomBf9xVR+kU&#10;kWhEsiAZUYs9Im3qxrD0DJjTNYs3Cz+Zwqsto02+aIzYxUM71nhWehb4Or/JZ5ClPdaoQ/pfJK9B&#10;wRLl0spYrqyKMhYzY1WRsmiWrlz67Xo3OzmDKmjSupUyNhwxiyHlsNS4bHVeZy7obY4Egnq1S1Fl&#10;qSixVpbSEA+JHdUVbqXcr1WTgiMmdl2syjKXUnpBJ59/OTmQjstgFa50JVNs1bPhOWSShfNfe6YN&#10;86InZlMiQndtkNKVCfTWh3vqQh1p6YgLKtRyLUejELZNpHISMZ0UNIP7rhrtvXvjyrHWevrJ2mwW&#10;xQ5AqJEkDlcka7CxtRKHZ5GOyfVMIR2z0SQdi+2g2AKK3QMNMj6babbynEI5nEQNas5atU7pS33t&#10;0QCnr/mt0s3K3nSMg1CjX/qOaMYhfX6tPeYVD4oyTl1t/kuJonCivmXR0KqhdqKXEBWPqTiKA8w5&#10;nPAWj43FQ6/u/Pd76SGMCXICmylBbUVQX5n1SSsHUqAWJGIhQVixVsG5kIKo5tRHSHdnwp3poPSf&#10;AS4tHtIQsuIk+Azt5pgTbXPJBjEXttHAIhmPiWNYU0D6lBxHLETj9JW265JWzfL+lrGmVEfC1Rq1&#10;t8cdrVFbxqUOG8qzPq30beegtj1haY/bGvw6+vNFAzBSRI3VXmVZnds03JBc2NHQGnHG8p8gE5KK&#10;B2/oQTzOJH8lrSrUhUKQHV0BjDJRyFA21pnwohPx0Fd6oyL/WjB4wIB+gK+1G9M6U4PZmVDqI9WK&#10;rNXU5DK3eMyDNYHblw6vGmgayASyPkPKpkWihFUfk25VK1FsSFcp0ivciufKJE24Es8AIASrsCHe&#10;/BZmgiKdzLWWz6IwkVHBSYPPDAbxuJETL76BJmlknCY8h/06p1Pa6JZOavbunGABq3UZYa85bKnz&#10;6GLmKtoD9cH2uDOoK22J2Hozvsnu+o3zu9eOdcxrSaDe5rAVTUIUrSI+2oA9+IRhqMOneBaLjzFE&#10;jXpxp578m8rC8YCnMJdLIFE464qAl/Tp0mPHxqC5K+UZa06sGm7dOL9nSW9DX22gO+2l9Gb8/XXB&#10;nhofMGFDha1yplNWIPwWJNiLBYzVCEIsRbAECfHAYLghLrQHCQo8M4QUqB2fQW80xKN9ptNmLmLC&#10;FUqGeWCEkoGBCp4j3Am6UAcSACgyRDugKRej2MivLhM6oYAZbbB8IjWLJQvkos4sl2CGEC4HXTjB&#10;oGiSBsiZxRAFGNqwF9YrupKh0cZM2z/esu1MBDFra4Q8IN0TSdsNIZ2c7IHdMTH9PlUlMAN1CdHY&#10;MD5IPy4BWI3DCBLaBCCowMAQMP21cbIQPcJhKPiPQEIn7br8WzucADkQMhc8kKOI2ygAtMf8g/nX&#10;zoDB2QSf7fFA0ibdmyMHkjnZpJIqyRtkV3ELj5RCCiVJckgjkZI56RGnMjIqGwjgObpzghX3kuih&#10;kKvndzaKL4+JbzJfS6q0QUKaghZJm60wqYwahMDAw0RrdlFnE7wRMkPZFKyiDY61SIQU4r7YYzu3&#10;Lu1to1HrtpjL5oqNOPg706Q76bNs4IcfGCbJszUHORmeS/CDATzgJBJpoBwKWgpoZNH85/sgPd5S&#10;P7+NTOX1qatymCD/boRYOHrr4ogAfnFaECuRkAi6aAxCiINOEJ+CZqAOh2LRR880mIWuwAk8DcEk&#10;/eBEq4hAP+sXqIR6Wf6QDgCmYwgIIQgN8AAMS2ibiYjMEA04hGemsDQIzUBLGIspoIUle3UJbcCA&#10;X9TTsnPNEtZTwZiYKGSkgBbDLelvR1Lwc1gCPzIiGv1gRi5UATyoYJW6OxMFBt5gnulYFuZRArMQ&#10;AZygYnll7d6yeB6kcRLoUmASnJBghwoAPeARqMDZl/9N3JHmWiaiIvHaxObJsa1LJ5gi/Ed8Vhfb&#10;4fCYEv8hZDD6+nkDBIurupRCIEx2NRMCLG0tYRfhTPgT76QjkgMZgFRATiAvcUmMU0hNJBNyCH4I&#10;fjwEbJIH/uM2JQGIu4KZgKVN6BHOGdwpGUJR6BP2UA4C4i1wjt4oKA21YBG0hK4QkwbWwVdpUKMr&#10;ptAGEruwrKNe4NmZEFzSZf4RGvKycEOdRDGSqyGCiHSc3FZRiGPDIRqAKwraQAScn0RBaqJBDQAM&#10;AwPzAlhKDtLDP1ONQ0rO15YJVhD0QEpEY688sufpPTtYl0m2IluSh1FFzKRmIyTuqhNTZMiIQQl+&#10;QUsEHQzD6lhT7d6t62kwyhRCnkhHpQvacwQ4NkIWzCTSJpKCXLwqSjJE2+BBCjqRCNGExREQhWAj&#10;tEGuo5NROAEAeBpMAQBaDEHuWg1dErK4oQZOiKIH8KBJSNMWjgQSoUAhC9LBG9i4FKRpUMhjAIMZ&#10;uoziLUCiDQqaQSFcAsZcmIRtzEcPhESKhk9TyWyogIQpNOAQVYANuW5bvnDb4nEWHcgBKRYXqIMQ&#10;ZVKAhChJbMfS+bcsGsNdYRvV4fxQR9JrGkOTMEMns2gzBPCTd92KehFB6B9U6IFR2KONR0EdzMxi&#10;dFlfO6OwwVx4QBbpX4uGuoUH0kM/DYCRAo0J7YlliEthQThB4SxGrVHp3UEihegQmUpkOeKdKKBw&#10;STIhZ5IhKWATCNEAhGAPPDTASQDStpTNhQoaQ67uTCwbDiQD7pTX3pGJrJvov2P1xGRHbcxQ0Zf2&#10;DeeiUbMybNVEHSa9rNJh0AUcNqdOE7GZ0x5nyu1IuW21fleWqPfaNi8cu3fzmvXjg5DOPwiXnsqH&#10;5EUt9orN3ZE1Lf475jU+vmne5oHanrAuopxVa5GlLdV1zvwuJSI9ISOXSkkvH4/CM7EmOhGBQA92&#10;RwpMRoMhe2URl255GZeoHdOgdtRLvXKwC4XjS8yiX/geCmkM2PuS3s6oPefRZWyKJp9hMOOfaIrP&#10;y0Vvmd8z2V7Tl/LUO9VjDZFl3fW1dmVYW1Zj1cIPJLAyasSIBCO1dPxxmRGWGBEOKby3OeSs9Zhy&#10;Qat0fMsE0j5d2C5PetTZoLE1aoloi71lU1vMsiGvcX1D9NnNK0eSwRqzbrQutX3B2FBNPKiopMS0&#10;iq6IvycWzFj0LT5nk8ce1chzLiv7+YhW2hQhF34iHBW6GBSHwWNRF1yhBABodCSCbAnIt+RYsYrh&#10;J9Ki0JbFo+ikiNWcvMooDZYbXIskzNB4/gOAQIKBfEuNszGEsRgVU1hqWXDFKkk/DaaLpQdgOkUb&#10;YDDQZjrro7A1fksnax8YWAoZZa6YgqszBTAIiaUB5PQwHWz0M4UFAiQAECAU5jJLjLIyLu5rYx0H&#10;uVhTEFOsNaKIiY1h52hjmj0z5x3SNWsc+2oOOGxl6eRASqGfLTp5XjrRmKrRJxwiGrJDCxFYlWjD&#10;AFEJFTqRBaJCD/RAi0vAmAgP1GgAQ9BmiDYaFv/FNdGRw4jkRuyIcUVux7UIAdyMfbXwf0wvkhuX&#10;xuJZxAJJhkucAXjyGMlTZGbauAEFnxE5hwyA6xJQWyfnnXh2/3svPUNW1BfOEEmbIcgBI/KSpbyA&#10;FASHCIKAMIy8CMs6y64D92DjwW4E6ZAaG7EngTEK00FlKJrJggsehFrS0wpL8EB4Eo+sdOvG+h+9&#10;/Zafrlz47twp6qfuvm3NSC+dsA0nICH/k7KQkYm00Qa8iSyNIAhFyt2zYSVpHxhHVTGEgEc5UBFf&#10;jGgk9bmlzR6bQ3bp7KA2LRplP88OX1gHbxci4DN4F2BIR20onc0WFEsJ58fT8Bba2EskYYCxLBO1&#10;c6dBFB4QCh3SWNzdggKhDhvUIjnQwwrCCi70Q7anCNMgDuYTaxlGRHZWFgr5E4QYF+kYooigRkDE&#10;RyfQRWTIcWLC4jgJKRFy9OM8oIIQYFAnd9EJD5vmD68e7sEc4HTKSsQPNmM+VIEG0AlaQnYEp3Ap&#10;OvF2Cm00iRvj3pgbX1091rdiuFs820Np9OMebGgJNyDxFuaiT4rAIPwEd2J7LCIaADoBgAGG0C09&#10;qBckaBsS+Bj6Z5SzA3s8bEdhCuEDHoqYC0Uxix6ROuCEHgxHEhAvRcAPFAEGgAYMAAzPQkB6wA+Y&#10;OMXgydgaDIBBQsQ4/WAGA21BXRCl0BDYxDNUHOzaOYspMIy3CElF8gEJOCEKPKkM3QLPEP2YAJbo&#10;gRyXCAJmSCAyvNEWOZAhaijSCTkI0U/NLOG0IAcA6mCjCHguqcEmjAg/wtb0MxfkoKIfqWEA0mJT&#10;IaiLWbANCTEFSC7ppwg+cQPakGMIxvQlszSF08EJM8QaOQQmBSpgMCXnFNKmkJTpaEyomukglJCo&#10;qihhgyrtMKXsxpBeEdTJ41Z1QFdlLp9JQh5vS0/2ZBuCxpChIuPSpDg2mlRpi5QocHhp5+CzpBwc&#10;ddVhq8pnkH7uMOE2ubRVxqrCgEkp/R62Tm4tL3BVF9fa9YO14fvWL7107KW3999/4bUDv37/8I9n&#10;j/7u/Te+fuvZs8/tfevhW08fuPvSqw999/YzVw4/duKR7S/dufKdx279+tiTH794//GHt724a8WD&#10;qwfuXNj63O1LPz304FdvPfH9+898emTv+8/vOvHU9pfvX3X/uv71g8nJFt/7z+3+6p2DJ5+5e/NI&#10;w2jGsWtJ95uP3Hrq2b13r1u8YcEwroiToDSxfKBq4QPoh4I+cRt6sBE1KqVGq1jnmn1RPjVaZTqe&#10;T2EpJNehahQLBmtVEY7KRLQNHqbjgdha4AFGiimTUvoKpqLC/o+vQFM8eiXFa1CJB8DiPWCLvJwe&#10;Noq+/M/9UgfMWgDoFw+P/SYNDX1FEXX+Drw0y1xd4jFUmKpnWRRzglZ5xKFy6Srs6lLpGTA7DYfJ&#10;Y1RbNXK9vEpdLf0wsFZW4VCp7EqlqbpaV1UprygpKy0oLJk9p3jWDTdff9PU66dMvX7qlOun3Xjd&#10;tF/+fNov/u3mX/yv8uJpsvKZemWxXS+9cOw3KAM6lV+r9GlUFK9W69KorWqVXi5TVpWD8Kbr/teN&#10;1/2/1//in6fc8LOZ064vmD2tuGBmwdyZs2dNmzlj2s03T7nppptuuOGG62+84Ubp7/oZ02/SKCus&#10;JmVl2eyZN/9i7swbyoqmlxfPmD39l6WF05QVc9RVBbKSGSWzbyyYfh2lZMb1ssJphupiu7bKoZPZ&#10;NJVmZZlJUcqlUV5yrSEeD1vUFdLLwaxH8jJVeYGmvNCirHRo5VZVVcCo8RukX7yWfpIy/5ZaSK+O&#10;mYka6dtvmBIjEtE4AxbHi2iTE4hBEbDC6LSJPhH7ItHhV3gOCYQ26YgpgAEv+sGGh+Ab4CSbQeJa&#10;fsCj8CU6GRL9gIGB6eCHEEMUnAo8sGeTFUOCghMyHUIAW6sK1IU3+XSldX5TnU96SIxoQb02ZXd2&#10;JGrXz1v20r6nPzl67vN3Ll1+5/MfP/391T9c/a/Pfvdfn/3mz5//9r+u/I7yh4vffXfm8pX3Pvnq&#10;w88oX3x46fMPL0rlzKUr5z7/4qPPr3z08eXz5yhff3rhN19+9Yfvvv/p17+j/P7bX//++99+e/nb&#10;jz/4+PwHH39x6auvPv+GWX/96g+/ff/zl+9+7Mkd91147eSFN957fvejj99639tPv/bEzgd2rdq8&#10;e/32x3beu3/3g/vvfOCxO/fet/X++7fueXTHroM7t720c+Wzm3seWRi8t1/90LDqwUHF/b3yu7oU&#10;O9t025pNm3PWDTnX1s7Y8gbPgqRtZVNo92TvY1uW3b1sbEWP9G/WMatOW1pkVSlsGrVBrlDLlNVl&#10;VUaN2aS1WPQ2m9Fx7TEwDYrX4Q95IxF/jNrvCvqcAZ8j1JRqzyXaKI3J9qZUB43acGPSV5fy12dC&#10;ubpIE3VNsCEba+nM9g+1z5vfN39+77yJ7vGJnrGxjtH+pp7WVEs2UuvRuR1qq6nKqC1TaUrU+gqN&#10;WWayqKweW8hk8Cpl5ooybUWZTqmwmU0hpzsVDDU2NA13dE82tk00t87vG149vuiW+Yu2jI+snD+0&#10;aKSzt6M+1Z7x9jX4hxsDg9nAcCY2UpscrEm1RfzSe19x+7yO2JqJpsGGyFhTagj+whyc//7d0/b8&#10;706yM2db3pz/Ft1ILjHamOxO+Re014mbV8xa2tu0vL9lcf4nDncsHdu3fe2daxbNa04PN8TXz+tZ&#10;PdzRFnf3Qjf/5WcWI6IDP8T5yZnExX1b13199uTVv/zx6l//9Ofvrnx15t3zR198/8XHvnrnpT99&#10;cuLPl9+/+u35q7/66Mfzxz5+bf9zd214de+OT17b//mxZ9975n4y+RfHn//ixAsnD957+oW9nx55&#10;8ocPX/vzlff++uX7f7zw1nenX6GH8s17L33yxhMH71r7xK3LTjx196eHD5x77cCb++979eG7Pjj0&#10;5I+fnvrf3138w8X3Pztx6OMjz1G+OPn6nz774P98f+nq7764+tOvrv75j9+fPHX6qecfWrdlRWt3&#10;bzDe6va3ekMdgWhbIDJcnxvJNXXEk83haG9t7VBDY08mI70BHHcZpVdv9ST0v7/1G7Zpxfu+4sVc&#10;u6pcVz5HUzpLVzHLa6z0GMr85sqIQxGyVftMFdRpv95rLOdk25MLL5/XvnZR76ZlQ8vG2ppTHlXJ&#10;NH3F3IBZ1ZIKdmcT2YgbQvT4TSwb0iemow49RfoOs6KUQnYQWxOiXeQskoXooTBKjqCflEFne9I/&#10;0JDoygSyQUvcrko6NTQaQtaM10BJubR0iq8o1/qMEYvcKi9ya2QsPzaFTPr/o/ISQ2WxVS4tZkGz&#10;9EP0ZlkFS5rfKP2nklsr/dZvzGJIOyx1HkfW56LkAp62WKinJpFx2YI6lb2qzCErJ9XGLQYuadtl&#10;lR6VImTQSJ8p0FY7FeUOufSFk3yS1buUpTZZIYyFTDJ96VS7fI54dM2leABMW7y+TCPhUKfdOoDh&#10;H7moo1ZpeUZ8sTESOZSdE7kSN6UhtMcQYGx2xWGGRKwtmsHeC6WhVRKxWM7RJ/s2tgJ4OUsCbXrI&#10;1+Ro0F7bQwAJOfrFFkTYgktBriMWjJu0LllFWKesdzvq3baE2RDSKnpS8b6aeG86AUBHLNweDTBK&#10;f61LulVKuIrHWk35p7mD9VGCkFjtyX8Cmhgmqht8ZoKcQzhtwKiBD2orOHiLWUByLKcGsib/Nmdz&#10;xFHnkZ4ZsLNEfHTCMgarYsmhjbDUABDb+bvwga6akHi4i/OgYRSO2mnXB8y5sA3nwS700yP9Y4FF&#10;xXm1wSv9NzGHLo5S+WOVrTPhj+d/YzXtUCWs8paIdWFnZmlfw7yWWFNYX+eV1/sUuaC6zquMGMsC&#10;2pKoqbI1au/N+PNv0Eq/68PGdLghnX/Z8e8P/MTt9XT+Q8E5v4U8Nb+tti3/aV8yHUmtM/9FX2v5&#10;rLC+in5SHjphNJb/9jI6YRRIetBSY/4tpazL0mh1Lcg0Dsczaa0+rpTXWbSdQcf8puRAja9V+kk2&#10;VdJcnbCopWfAFnGr1wKT4ukynICNGvOFdJUQEk+XExYlPGCXlI1zuPRsFerMYgqkA5ryiEEGA/QD&#10;CTwTfapShoBBcM66FE62mfwDYLTBORbFsl+nn6MpbXEDIm5W1TjVWZ+2KWRuChmbwxbqrE+fslcP&#10;1AdHmyLL+nPrx9uXDzT21LgzLqJS1uCXvhneWxNkVcCvKDgMxoI6RfKZfCcSwTNqXNSZhStkRDTh&#10;qDAs/heBTjSM5oFkIjUYWiI2SkfCNa8luXF+z/alw4t7svSk8j9uR6Eh2pxG6jw6BBcPyMGMw+9c&#10;OX/jRB+WAhVaoh/qLF30CEXRKfQp+MTzxRMXOuFWWAQBYQ8TMEqAgIpLpmMjv7oMVhEfDIDBP25A&#10;LZ7i0EMNJ8ALbDQG6iLi9xLEc18auB/Rh4OxdkIOmGV9zfdvWfnEri0vPnjng9vWMEXwA3KkAw8i&#10;jLfUMAvb4dhjTbUcwLBsd/63JGl05H+aUdzjpuAGYmiiNStuiAzmfxiyNn+r2lQyO6itFq/+MJqw&#10;EBfSv/Qy2pB/8ICrgAoktOvzzyxBLp73AAYwYCAfydWAebylHpZACxuMwphXWQEGAAbqEjAmXC5i&#10;ULoV5QGt9JUkcgjnJbIH6XQg/0FdCgmT5YkkKba8JBk6yY3saMWyRRKe7G3dunRCPJADCXPZW7CZ&#10;WNDVRP+q0V52G1wCKXIsVEhc5FgyMD00mEhN4u3Lf2Ua0ZAR9jimkoLEJdL5VJVooD3mp99VXaqe&#10;PdUtL+tMhhr8DnGQAyHLBImR7EdWh5a0n87v12mIhYMGIY9ahGJFbHblv7NqKZvLqThqVNFe1NmE&#10;QVFd2KBMWKUXesCGyNTgZ/kAJwyz4hjL5qAHBDFXFMAGbQqcoMb5nY0THTmE5RLq6A2uKFzS2Zt/&#10;u4IGOBlleSJjo3AKUqAu1M4UqJDksQsNgQew9fOHmAsAykS3yMUl/VgHMHDSyRQBDypwohN6BB56&#10;YBKDskrSZgj4ntoY0+mEc0GdtlhDER+cIIFVpmNZbAoq7MVc4MWCCw/iGA8kCGEbnHDIdJCAkyKW&#10;WmEsFmWG6AQt04Vi4QEfWNTTguqYCzao0AAbowAjrCiIBhvLh7pWjvSsHusbbakTeBZ3t4jHn60R&#10;L35OIfowOrYmWKjxIgCIEdr5dU36mARBTfIhFZAZbl02j30zMU5yYEliM034k3PINoQ/3gge8ZhZ&#10;IBd3KnEnQpI2YcUlyKVOv6MFNvIvmqBS5KWNLOPtDYhGgWdsQY0DYHeEwkM4W9Kgk0BDUYgvlM9c&#10;NIzeaG+eHHtg+wZ0HtYrICokJSEs7++gJpkQQeIOOCsOWQU+cXv0QENwi3sTTTi/yFEggWeyBG2i&#10;A+1RMk4SpvTfMGRF1ghqNEDSoweFcKKgkNJRINojpZOKQQ4VglQUAgrGiCk4gSVGr2Uz1CXyIeTo&#10;pKafS4CJSoYQpC8TEzeFqUlc9CMLjQXtOUbF/oRZiAak9ApXNiU4F7mRIegyKujCCQ1qEFIjL0V0&#10;Ij7qIk+K/AAGlEM/AKhIAFDThsNR6deRpY9/gkcICBsQQqtQQYH0wwl46BcP0sjMiAznDFHoEQqB&#10;EBkbWvgtDICckzBZmh4msiIAA350RSfU6Z/f1rB9ycSSnlZUBE64ggeIohyoP71n5z0bVy3tbQOS&#10;HlhFV9QCGGwICOe0AUaBzKWHS9TOJakVNb607x6oCOVToA7niCzMhJirh3vWjPRCRdxep0coHxik&#10;BgxydDplJSChDQaYwRwUGohMBGEjkAs1AiAZizgNe4gFEQ74OYFAmJBJRGIkS1AT/uzeiSmCxVZR&#10;iJYIOpyNWngvgrA6iCcowg/hSnqmopPXh/wxr0O6naetbgw5xpoT3Ql3SF3cFraONsWzfms9IRDy&#10;mVRyo1ptVqmDNkvK7Uh77Amnhboh7Mv63QmbiTpi1iTshs5kuK82Ue+1RU2ajFW5Y6huz3h2aY15&#10;ssa0pSd+20h2Y2+6wVwa1xQG5XMgJJ4B54J2qLfnP9aNBTExvkfBHNgI3aJJFMglUtBAacJqwuK0&#10;hS2Qi6HJrmasgOzIK1wFleJO7HJb/Ob+tPQMOGWW1dqVI/WhxR2ZsYZIzqNrcGu7Yo6EsZJ2X8oT&#10;0ZY2ePSt5KX8h9NFIMAYFIXfYkcuWYhJLzAGLcw3UBfrSHq7awJjbTUj7am2jLcp6ezOBlri9uaw&#10;qcGhrNGXJqpmJUqmtqqKxwP2ZhY7j73RbUubtGGVLGlQ027xOVv9rt54qNnrGKqJ9ycjtVYD7Vq7&#10;MaaXbApdRKZGLXAiAgd/Q1gSApfURMfasf5Hd25dOz7AQoCHsDlZMdzNUsUChC/hNiRbsYgAIFyL&#10;tIwXkZm5ZBF3yEvxMVYfUitex0TwsAaxw6GHVWbHioWsO8CzHuGK5GdQsTegzeJIoUGiph9CgIl0&#10;TYOaJRWnBSdbBWBYDWnQI5wZGAixNOD8IAQMJDDMKBPhCuQgoabNci+oA0YP+y4WTbZeDCEInUgN&#10;ADgRVqCCYmPY2Vsj/aINhT0zG2AWPnbg+X3s3/+PltzulhdRpLNDxMH+ECTMhSUYpi2WLWpIiDYU&#10;AWCdYnliq0D/tU62B7AEdXrQGJ0ggWHEZHOIdTArKQKPxcrErEdRjsNTi7gmZglq/BCjkzSwOHlv&#10;79b1d69bLhweu+OogOEbgOGWuD0BAjw1PXivyHj00yn+owVUpFlSLkkYZxaBw2jGZWa/h0FRGsyj&#10;QHhGRoTC6MNNGTYnSISBkBG5aDORMBT48UPS4MO3bv7g1efffu7JLQtHCVIYIKtTIIr3Lutr3zgx&#10;tGn+MPmWiQAwkcAXaRwMyMXmhFGCjgwpEqa9sogktmfDStI7uxfImUvnwDkFMOaCgYiA/xqntA0W&#10;ToU/EAIIQls8AsEQwnNwZnwGMZf0t+N1iInU7Dfwf3EXBQGxtfAlAgTrIy8IEQGJ0BWCC9Wx11ox&#10;0CnSBYzBMELRZv0i/2MXxERGhpiIgIgJzI6l8wlYYOhBQBACwESKyG9MFJcin4vVkH6UQ7pDmbQZ&#10;MhRJX5IUmYHEJbIBBQZYy+gna2F0tIqTRE3qJlao/H83ogR8EpHJAFyiAWrCTaQIEd0iiLgEBvG5&#10;pJAc0AY6QTPoh1HwiMBnFG9B26Bin8zWVGyP0acgxxTmMkXs6JgutsFMwWQgwS4QAgbriLjD92DJ&#10;mf8NVPIAs5hLwXbwQGGUS4EEQsyFW0iwCafACTZlyw1p+kECDHjYOZMnAeD0Ryfs4dUwDz9gE0qg&#10;wLwgAatQpAF+IZEo4BRFJDfBALRAiDhCBKE3oWGw0SOYhxwwNJjCdPgHM4RgQMyCJdEvaIEfVpEF&#10;Z7ZXlwiiXIJB8Ewn/JOIKMwVDswsPB+vRg9AghYN0w9CapBA9JqwXAr81BQxis5hXtiLRQFC4vEP&#10;DRCChyEgwYBcWIpRJEU09MAoNUiQEdJkSBFuCMh0IRo1tGCeuZ78x1pwaQKKEtLJIgbpNhTnEa+q&#10;KGlTzG9PT3bXZX3asKG8wW+IaispEXVVUFUR1LLh0XDi6K9LwIwv/2JSyKF3GeQekzLkNPitmrTL&#10;bK8qCairiTiWV5+81CcrCanKUrrKoaR3z7J5xx/b/emhJ88999DJx3efeHjnxZf2XX714W/e3P/t&#10;0Sc/ffGBU4/ffnr/HTQo7zy8/fA961/aufy5HYtpX3r5wbPP3n3PiraHt/S/+sDqD1+48/yhPSef&#10;vu3oo5uPPbb19HN3ffzKg+89fefTty/bt2Hs0L0bLh1+/Ldn3/zpyvnvPj596tXnHrtz+6ZFo6wL&#10;eA5mRTkiHtGMpbIQzaBqET5om35gMPpgLo2tUS9WpodREbkUAgdVCxtdUy9g2IiJqF04D8bCN2gz&#10;hMZscumjzZ5/fMbZpqykEbToxAefTbJSY1WJubqMIYdaerdKPBIWYLQZou03aQJmrXgAzCW7TZdW&#10;zqVJVmTVFDqNJUFblfRwwVhuUxTqy2dpSmaaZUUmWTH4DRR5hVFVZVLLrKpqt0zulyl8CpVPo/Ho&#10;dE6j3m42WKwGm82i12urqioKpHeDZxROm1k6Y05Z4ZxfXP8vP7vxf153wz9ff+O/3HT9v0y5/l9u&#10;/uW/TrvuX4unTS2YetPMG6+f8sufX/ezf/2Xf/5//uf//T/+r//r/zNj5pSpN193402/uOHGn980&#10;Jf/B55tvmDLlxrlzZ8+aNWva1JtvumHKjdffNGXKzTOmzZw9c1ZZaYFcXkopK5tTWjSzvGR2ccHN&#10;M6ddN3fmLwtn31BaOLWiZLq8fKaycraqao5aNrds1o0KpFOWuY0Kn0XtNato4JAOncyqruAy7rXg&#10;luK1YJu2yqyqtBsUdp1c+mHg8kJ9VQlFXVbgyf8epUtdTXErZS5FlUte6ZKXx6x//91oCskBa+IM&#10;WJ+Qp01UYlZ6CAeMjkcRd0QxDY7hFPrxGWrA8CuR5AEAm/A0MIggvYYfn8FhRCcTCXOwiSzB2ipw&#10;cil8FUgSLJmHS3GvjJrczk6SpcGrqbDKZjmVBVGrosYt3R7xquWNodDygZH7t+zcOrluzfCKWxZs&#10;uXfDfY/f9uTB3S++/MArV45+/OXRsz+cvPhfl3599Td/vfrT1as//vd/f//vv77wzfcXvv7Vp19/&#10;++nXv/rsW8rXn33z1aWvvv3s828+u/jNpc++u3zlN199/Ztvv/3h62+/+/LrH77+7ruvfvWrL7/7&#10;9otfffvFd18B9cnli6cvfHH8/Jln3rxjYt2m/sXHHnr+g+eOvnTvE68//Owbjx58YMvONcMLJ7uG&#10;lw6MrR5ftGHB0k2T6+9Yv2/nmn271931yJbbnt2x4dmNo48uTN7bY7i/W3lfR+WelvI7cpW31Su2&#10;1eu21VtuaXBubnStyTpWZR1bexIPrxx6csui2+Z3jdYGl3bnOhJBu6JSVVpsUSm1VbKygpLKkgqD&#10;2mTUmP//HgCLZ8DXHgAHPWGfM8Cl1x5M+f/+rLch3tqc7myp6WpMttdHmzuz/b1Nw33NIzToycZa&#10;GO2q78uG6+sDqVpfsiFU05Vpndc+uHRw4aqxJdTzu0b6G7pa4tn6QLrGE6vxxFPeuMfiNxucWrmx&#10;skxZXqKsKFNXVxmVSqtKaTdZgi5P2u3LBIK5mrrenv4lCxZtWLJw44Lhyf6WjpaaWGedf6Q1OtIU&#10;7Klxd4Y93dFAd0x6n7At6umtD0z2ZzYsahtsiIib0uzDc35Ld8o/UBdho05jSU/jZFcDjeGG+MaJ&#10;vmV9zfX5J0SMiofB4y01WxYOSg96o661o1271y+5c82iRZ1ZMCzuzq0YaB1rSQ81SP8chq+yUC4b&#10;7CTrfnLijb/+8CUZ+LZVkwyRUV946J7fXjp3+f3jLz5458evPf3vn75z9Zvzf/jore9OvvLD6dc/&#10;O/z00Ud3XXh1/7mXH/3i2HPvPXP/jvGOhY3hNd21KzrTbz2+6/Rz931+9KnfnX39z5+/89crJ//z&#10;0ok/fXL00pH9hx/afuThHZ+89ug37z7/2zOv/ebDVz879vSze7buWDwkfacqbFvSVf/w9tXHn37w&#10;7GtPf3/2uHgDWHr6+9srf7x0+tzrzxx+5P4ljW0drnBMpqvRWkcS9Ss7ehc1dfbHaxrd/tZQtDUS&#10;zfkDRFBfXWakpWW4pfGfonad9A6ux+w3KR2qcpdW+hX9tM863Fo31pkbbc+2ZyIJl9GuKjdVFRpl&#10;c736Cr+5MuFW14ZMNX592C4P26qTXm3cpaoJGNpqPHVhs11VYFcXRh2KgKXaZ6o2VBboyueAGRLg&#10;sSnLxHNft05mkbNaFBurCrVls/UVc6UPL+fftSIZsVBR2KOIzZDYdpNNSED0cEn6aEv4blk6tH5B&#10;91hbKhe2NEbs/Q3R/my8KeLyaSstlXOp25P+4aZ0c8xJEgkaqu2KchYna3W5rrxQWTBTVTzbXCX9&#10;bkHIrGMdCpoQxBK1GVmQyKR0Ju3mlMNCHTZqfRoFJWrWp53W5kggZjE45ZVk24TNVOtxREw6R3WF&#10;tbI0/18q7AtVXrb4+QfApEUSaP5/WNjDKbsz4WzQYiyfYa6c5VIVO5VFjuoCh6LQp8n/7q9V+nh1&#10;rUd6hp12atNuHefMrkygJepMOqW9I9kTDaAKkjWKQkUiKVO4pBP3FRmWoeaoO2SUWyvnOuTFEaO0&#10;+6RGn3218YEG3L2mpzbeHMbjLdIbn1YdZwA4DBvI76qsj7O0p95rC+hlHHSlr/C7LfSLUWq3ojyi&#10;V3nkFUGNPOMwJ8w6J8qsLq+xm6gZStuMdS5ro9/VEvLWOi2ciNJ26adYOVE35r8uSygOZWPz22oJ&#10;WgpDHLPpIZInWjOU5pCdGKZTPFBM5b+aSzyLR18cwglsQnrH0rFVQ+0c2tNOPdZHut66aGvUl/GY&#10;OPXVes1ph5H+thjbd5P0ZWOnHlmoM259xCKPWRT1AXNrzEVNO2CorPeZcmFb0q4Om6vrvEY0j3WC&#10;euk/Zzlyc4LKeqXf8GMD6ldXsAdNWJRkpY6EK+1Q1bq1/XWB/rpgvVdT51Um7eUpR0XWr8z61RmX&#10;MuvTdybd9V49guT80s1WNBM1qENa6Yd5QIgUa0Y6KYhPGxU1BW3iuVos/y1oOslZXIb1VfH8TyyP&#10;NaXId9SoVDwvpHTkf3E5YpABxmVL2FHvNNYazf3hRKPdGaqWNTosIxykw84aiyKmqwhpSsPasmT+&#10;YWdTUHpZh6PmvObMloXDO5aOjzamo0aFo6rQKSuiwCeXtS5j/t0OH4LQrnNLSRnGoIu9oAhpj6I4&#10;pKvEUvTTiWXhk7Z43lnvgVXphnvGKd1Ti5kk3dIJ6b5MZLQx0x7z0sPGPX92lR6xZ1zqzqRrXkui&#10;N+NL2RUJa3Vr1JZ2KOlvCpnFd7Zp5AJG+hf3ZMVrrCwb6I2CuuAKNQqViqeqsIePiRUFXQEQ0JSL&#10;G/p0omQBQ80lnIse2oP10c6UjykELMBdaT/9EZP0LJzgxXWD+kpJAwbp6SzAiEynT1WKTliQWIFW&#10;DrZhVpCjHNYqOMT/YQN4PCphU9W4dHggNZ4JZvIDrAKgL5wazf+4L/gXdtTfs3EZYYXt6AxqK2AA&#10;9ijICHKG0AClK+kj0NDJvOY0JMQyiSnBmbJJT/dRO0MrBtqhHtZXgw3LgiFull4rx9C3Lpt37vCL&#10;5w4/v//ObU/etfWhHRsw6GRXIxiIBVSBS9BuDNgXdjTgG/mXCG3YFwtSp6T7UNK7XJ0J6QfMiKOu&#10;ZGhJT/OqoW7gl/S0diUDYb0ioMFnzHhU/r6J9IwKBlqlN/mkO/V4RX9tHAx+jnbSuU6Hx3ZI/yMv&#10;PbGASpP07VDp14I9CumHpREB+InWukWdTVsnRzfNHx6ok34Lc7ylNv+kRPoJMWDyPi99ihOKddI/&#10;4OtiZg15b8Vg190bl68fH5zsbR5rrotZ1TVO6ScSyYrkRvIJub05LL0tSs5hm9uZDJF+6zzWvTs2&#10;Hn36se3LFzSFpBP+4p7W5UNd5CIxqimcTtLmJEbSZo1g0yweDbI7F3ciaHfnfyaWfsAAgDeYFM8D&#10;0E93/pc4CRBSKypCb/Oa69qiPoTqy8S2LBp7cvcOMiGskgMprBTQYs8tjoj5+1lVcRtHPmvKaQqb&#10;1HGLlrQPfkSAhPT/ND47okEXYdESKVR6jJR/1JQXXPr9LfgUSw/nf1hlAaJcO1qw6HAGAAChEIHF&#10;i4m0fRJpHflZOnI4pLtI5jLp42b5z3lJaxA9nFXAuXKkh4IGwANFaqaAB8wgpIAH6nCyoKvpodu3&#10;zO9spGdJf/u8tixqFDpkNYQHocyGf/wEID3YrsHvkH6jMeSmpl3vtyZtelZMZ3Vpwq5N2Q0cRVg3&#10;se+inhYwgBPpoA4P8ANjyNuUfyoDtzTohChS9GeTDKHAVaO9q0d6YdKvkW6oQYVzznCuBouwEoGz&#10;KyU9lhb/Ak9hOrW4IYIsNFjx4ZnOsfxHrXEzCpIypTcj/YZ0S0T6T3/wSDyEJFQ9NdInCqHOtnV+&#10;ew43XtCeW9zdQl4lTMQzNmKHIMJ5xluk3+frrYn2pCNc2iuLcDDCjRREEJF5pP/EjDoJMWlDkgz0&#10;ZIJSODs00u8Eu3Qsgr21Eem2bDYl3UfOv1qKGvEcBMSLutMRPEr6Hb6QG1alPGBSY2XMZ6uUPv0k&#10;LO5RVmAX4gtdNRLFYfK5pAdkQati/4MhKCgf9a4e62OUSyRlCrpC/2zcn7pnJwaylBewgcnlv21I&#10;4GCCZX3tOBsCwiF6GKhPtsf80nO1oAvPl265it/byz/a7M9/QoAkwCj+z+rfHidLx5Aiv5kxkEZI&#10;2s0hp5Tw879wQZvsR6rJrzLSr1SgsRHpdysyZCp0QogRR/ADLfSDrohTtIGWoIvI6Io2eqNEjSi/&#10;HI0l8r+VsGakd8VAJwBYDaHgCoRgowBJ+INtYUcjWQ5UTlkJaLEmYHQiONbnkqQxnH+PNp9apV2Z&#10;o6oYhIxunBgaa6oFFWihIu4vwwbeQqFT3HpDY6QIhoChDRLcRvAjMg9t9AYb3akgRaRxVIrbp+zG&#10;er+DXXHUoq3zsYl1knySJBPpm37SQwLIQQKfhA2kkKyT/3cBxN+8YGR+WwN+S5aDT0ZpUyMUaRDZ&#10;8eGB/DelKeCBDZYMwSQiw+SuFQtvWTCwuCPXm5RSKAUARrMeKelxCdGsyzTeWDOSjWXwpfyrWkgE&#10;tnw4SM9r0ZW4Y24tL4ABxMcxxONJ9IOwSMGqd2D37S8+eDcRgWMwhRozsUQiy2B9HO8CnunYGl3h&#10;V3ArPZ/wO3B4WGKhQYF4IDzgmdK65jITHbg9TkKqyeEtYbY6UkrHkcgPhBWZTbylR3DhyZq50z3K&#10;yqhJE9Ir/ZrqsIF9u8qrqsThKfaqYqbDqqO6iOgmL8Wc5rpIIO1zSAclmfQ732O52KL2TI1TzVF5&#10;sCHRU5/srEtG3c6Ix+UxGVIep/S5PJc1bNFS52Ag4OEckXGTrEzYNO1i0fG0JYKNQXfGrlmU9e5d&#10;1rNnUfuKRl+LpWwgpL9rsuuWoVzWUhVTF0TVRVm7qtlvbPQYcl5DW9ixoD1LQKFPn4r9mJHdAnpm&#10;ZUeH89vq854mfejYWDwDB8P30J50hDEoiXr0RpyiZCIOj0KH6LwjEUST9OBONQ59WFvRFXf1Jb3S&#10;Pz4aqqRfAk5601bFQNqfdeta/Gb6R+sjG8Y6m7zGJmm/FxfWQW9wRRRjQTCTVMmu8MMyQUCRK6CL&#10;t68c7BhuTHBQbYm7Mn4TJ+KgpSoTMMRs1XGLrDvunKgP9fhNjYaqBk15SlYUVVRkXZacy1rnMDV5&#10;pG/2RNTVMb2y1mroiPjag56Jprqx+nTGZqizGUNq6VPhIi/hDOydNi0YIQRYXoVfwQO2RlK0gd+u&#10;HOpm7eiti7PZsFeXiBttpE08SjJ9/pYcbQpZlGTbkf/vYXNFAQsZYNT4GIsOnQxRmMV6tGXxvKUD&#10;HTghiZc2qZjjueSl+SedNKRMnj+2k9hZoZgIHobwVRYmFjUWU2nFzx/w2UtAHd7Yn+hLZsEVJMQe&#10;CZ9nLus4ZoU9RAYJbRZxhJW2BPkNCSZGRswEKjrpYTprIqQlyPxTZ2mJye9ShLw0IA0JVjGxd2Vf&#10;jeNx+GI3yxkBN2MnTGhnpa/syNlXk9bCRnlIr4Ar5qJSp6IMiQQhCtSRGurQoqAWtJ2LumoD1phD&#10;G+EkG7J31UU6MtL3kxGWHRGctMYDzaw4Vh0BS6p0y8swHN5F7sKOuDHZRnJyo4rkQ7bBmfFDhsgh&#10;JECSmORyDWmYJAeuGupkLiIQESzWpEoEIY5YmJhFEImVhQYISXHQEjmTaCLFibRPD3TJY9J2JSgJ&#10;K9SIuiiIhj/QKXZ6iEAbT0B2GuiHeJSyX/6bCkQNgow0ZtaN9ZPfQA4APswovEEXZsi3QNIW6Z11&#10;Cubpp4ZnaYNRnwQJ8gID5iW9bUzBw9m9DDWkYRVnAAzHsFUUgtmnqmSDgWis49gI5nEwdhGIIB6f&#10;YBo6cT/hY4yKrRc+iTVxOba70o6RZGKRXiNmiO0xlgW55EL5m+yItjD/n5EcT5AIhoWZyAb0kHlQ&#10;MiIIPdNGRhqAse2RXlC2aJELhMbiWWSVd55/ir0KskCUbCNtSvMf8UYDiIx1uER8eqghRK4DGH9g&#10;CL3lDe3AuMiOktEhPEAL6vSTpvATdEsnGKjBxij+Axu4IisIqoAZjAsD7MpYWVARyY1QBQbVEX3o&#10;isBnD4aisL5NVkxWYb8qYcjvz8kPaEkK2PxDZfxhw4JhNIaro1hyETCYQLgTuiVvMETIcylmEURw&#10;wjGE6bgKwPCGRVgugcfoJBCx++2rjcMJqLAU7gct7AgM5HBFCtgoIEcEkIs8A58cgkihzMLKXTUR&#10;tqnMxaYbF47s3bZh3cQgCyWicTZhLsyABJxMp9C+lriQFOr0IBR06aQwSnSgEHSIaNcKYJAGjMJE&#10;PBCWAAMDkIwio3BCDgJIDR7YFnPF0UOkLODBAyFUh28zKoZIR7BBoQdXRz9kJPjnkhoA9AkVCnMB&#10;psZ2MCCyFqi0RTPyx0PJIvSDBHUJ7cGPEEdyhvyLyyhcpEHOX+A0lc9lIrwJ66NbyAFJAQ/KVM6Z&#10;yrICe5La8/8DxP6fAn74JyTBLDKqEFYoU8JAHsh/JwYDxc2qkIFjr6rOK92g4CQSt1SHjex2KuP5&#10;5VX66FrZzIimot5ppESNCp+mAi+CLhS9+uoEevDZxJO2mNdmUpSmHBwGnWPN9YN1KagQbo1eq71s&#10;TtqsTGir6izK7rBjMOEZiLsXNcS3jrafe3bv+0/e/eHT93z22qNfHH7yoxceOP7wjtfv3Xjp1UfO&#10;PXffxVce/vLNJz9//bErhx87++y9z942uXdNz3N3Lf7whTu/OP7ohdcfeOepHcef2H76ubsuH3vs&#10;9LO7Tz1z1+dvPn756BOv7910x2TH8o7Ywd2b33/pie/PHv/x01O/Pv/2xbcPvXVw39N7dog7Why7&#10;3MrioL6y3mdJ2rWWijlYKubQ+w1Ku7KMzdjKeX0Le9uSblOEU55RQX/UrotzZLBp6aEfDUtT8v+r&#10;gVqE/qmxWtSm9+rk7AOt1aU2eRmFhkNZJe6Tu3UKa3W5ubrMo1VE7Eb6pSe4lSXUPr30u79ujdxQ&#10;WUy/9EKwrMylldNjVVQAH3dZqPUVRZriOfT4DdIPA9vkFcaqItnc623quREHOOUBk8xnqHRpys2y&#10;goBJSYF/qIt3Xo2KcjD75fKQTB6UK3xKhVuptCnkJkW1Tim9v6tVVlv0GofZ4NAbzEqVpqyiqqhA&#10;rigrqy4oKZ9VVDStuODmsqLpspI5itKCgqk3zZ1y45ypN866+SbK7OlT586cMWf29OnTr58y5Wc3&#10;3PCvN974s5unXj9zxpQ5M6fOmXHz1Buuu/nGX86YOmX29GmFM2cWz51TXlhcXlxUWTJn5jSG/hXM&#10;Jp3MalSoqotLC6ea1OXqqoKq4unlBVNlxdNUFbN11YUGRbGuqlBdPkdRMpNCw1BdjDfatVWijnnM&#10;rbXRbNznNipsmsqgXecyyMMuY9LnCDulz2tH2Vp4bEmPxa6ozJupwqWuCuqlX8t2ySvNZVKIiULc&#10;YetrgUnQkZeIRGpMzyh2J1rFg2HRSVCz2aOTSGcKALgKYUgs4x7gJDZFzidRMIucIIKUuWAQ+YFs&#10;IGKfBomFHmNlAfs6/BMYbIqz1fis4OltSK4Y7u6qjXMwxDlrXDaOD2zRA5rysL6a5aY9GZrX2vzQ&#10;zp1XPjj79flL77/+zvP7nnvkjkfv2XTvrct33rLo1h2Ldty+aMv9q3c+fdtDhx98/tTBoxeOfPir&#10;05d//8l3f/36pz9//af/+PqPP339hz999eNvL//m20+++fL85d9c/vaHy199//mX1D988fV3l7/+&#10;4uLlS+cvSb/4e/GrKxe++Pbz77+//MMXH3956cxnX334xWt7nnlh+yMrsqMLa/tevnv/20++emDX&#10;vpcfeurp+x55eOc9u9Zt3Ti5cuXYolXzJjctWrl9+bbtK++9Zdk9O5bdvnv19kc2rHts9fy98xvv&#10;7vPeUifbVl9xa052W6PitpxmW71mU412TUqzNKZZljaty7l3DmQeXzP6zNbFuxb0TNRHlnRkOfMG&#10;dKrqObOtapVRra4sLdOrdOL7zy6T12X1uC1ScZndTpPLY/UGXaF4IJEMJeOBeNQXjXgjUW8i7q+N&#10;++qSgVwm0pRNdGQTbTXh5oS/PuKurQk35lJdDcl2epKBLHVjsr29pqMt0doUaWwM55qjTc2JlqZ4&#10;cy7aWBuoa4jkWlNt3Q29Ay1DQ20j+TLU29zTlmvJpuviwbDbbtNrdYpqZWWFvKpSXVWhlVdbNGq3&#10;yRj0emoasn0jA5MblqxbPjIx1NLCoXKgqWaiOzfamu5MBcYba4frkr3xUGvQmfVLn4BuiJubkzYO&#10;U/kTXzW7Wc6GmxcMTXY1sl0fbWTjJ/3j5uLu3I6lY0t7mwbro/Oa060R6auZy/paH9y25qm7t+1e&#10;v2TT/P4N471rRjrvWjv5wC2rtizqH22Kd6e9fbWBoYbIUC4+2pzaumTk6DMP/ebT9//y3aX/89sv&#10;rv703dW//fi3Hz5/+4XHVwy1kXU7U77dG5e+ffChE0/e/9mRZ//6+QfST/D+6sIfzp/47uRrv3rv&#10;lctvHvzg+X1Xjj57+dizb+y99fBDt1549fFzLz98/tAjX77z/J8+Pf63r07/9cv3//Pzt//90vH/&#10;+OzEX7987/Lxpy8dffJX77/05TvPfv7WgSsnnrn45lN/+eosaf/0y/ufunPz9snB+S2p5oA5ZpA1&#10;+szrRjr3bV391K5tbz7x4HvPP3nfhhVNHke9zdkTio/X5hZkm8frmxY1t20Ynrdz+cqJ1rbRxqbR&#10;5sbxtpaxllx3Xao1GWlJhP+JNZsFg1B0qMoNpbN1ZbOJ3sHmzCN3bL1n27r184c6MhFCl2WDHOHW&#10;Vni1ZS5NqU9XTnYOSNm5NGSSpfNv3EZsyqhVkXTrkk6NV1/h0ZT6jVUeQ5VDTWYv1JTOUpfM1FfM&#10;tchL6LEqSl3aKopdVS59XNqoEM+D2ejAAFyxMxCbGxINDIjdg9j0kFDIROxC/PqKwSbfrWv6Nk52&#10;NsctSad0mzufmBR2WbmlosQpr5zf2fTorm3r5w/UB8wdqQAZipVMWzRTWTDdUDrHXFVsrijUlsy2&#10;VhW7NbKIWRMya7waGTD26lIWP4e60sVex6DwGZUevZxLk6xYX1EQ4TTrsdT47dRhmw4Au0pawMAD&#10;QptM+kICWqWgN5EQaYj1NV9UQQMilCXtaumJo6bcpymrcxu6a6THnHgYjtsQsLCtybjz3/uNSA+i&#10;0k4taiH5CrWIRCwKmR20qIiaXePtqxevHOmJmJUEDyTA71GVsFXK+qUP9PnUVQO1ydGm7Giuvi0W&#10;ihr0TlmVV66MmqQbXlGzXPpBX5uqJx0iHppDTnYYTUFH3KrkVAm2lE0bNspIzZyB809ZtAFNZUgn&#10;q3VJTzQ5WzqqCkV/UFvFros2kC1hFz0Rg0w8ckvkPxtLHK4b62Yr0xJ2iIdt9fmXEUdyCbY41I6q&#10;ueJRVtKq8qvLwvkfHZTUkv90LaUr6du8YGDnyvmLOrPMJQX01YUnWuuawnZYgnPpa8Y2FVJ0JL1I&#10;1BJ1wieapCd/C1vXFnfDFfrvTvnbE9JD05XD7Q0+s/TUzaFFXum/v4UVQvY6tyn/PEx6wxLMUWM1&#10;jEEXSHpgLJv/KAGpZFlf86YFPcsHGoZy/paoMRfQN/h19V5d1qdvDks/KOVRlDplJQmzLuuxp6ym&#10;uElfY+dkKL3rOb+tduvk8MaJvt4azmlyBPcoipnSkw4M53/1FkIUNIZ+YB6isA0bwAj9oDp6JCnc&#10;BrQU1FbQD6qsy5KxGZr9zoWt9euGuyc76psD1rC2IpGn4st/ehoqY9JnFhIdceln7Tg9ckoUp1nx&#10;H+gcQWlzsq11mfvzv5Mn7gWPSq/+SDdN2vP/oQNRe+UcOIeuYIChvkwID2dUsIr5EAffgHlcJQ+m&#10;y2PwUtMvbqkjqXSD0q4J6SqTNkXCKq/z6DqT7qzPEDFW1jjV6fy71+KDzCm70q8pYWhRVx0aAH9j&#10;wCrJ7jUhFwrEUlyiGThBWPrxK0xJw8leM//oF+ooH/ZgAHhI4wDAi05MLHy1Kezsqgm1xb0xK4HM&#10;OdBa6zER1xGTImSUpxw6MlLUrPRyCPFZFnQ24MzCIm55EVZ+8q6tty0fh7SruhC7wwCk808L0ohM&#10;1DclHM0pV8KtDlqq6vwGSsqlbgxZMm5t/mvY1sHa4OrBlh2Lh9YMtdKGT2QhChAcbIiJf4IZVnFv&#10;wTyRJf5bwlYxm5BkKa2T/ltceg2OmgyA8mkT1G55mXjs2pUUNxqkm0d4xXhLPavvYH0S0wAJEvyE&#10;4GJu/hV2fFh6UQaDYjUUxUSYgRDMgBCuWtlxuPTkB/i5b/Oqx+/YvHKwQ1iZfhAiSNZrQfnMhXn6&#10;RQ0MuQhskEAEGAY//egtzzyELOCHDTBAi+ggTnEA2EYDYMMH1o72oATawIMNzyfusAscYmvmYibm&#10;YheyWVfaP95SSyYcrI+PtaRHcql8lnCQpX2qcumz814Lh09pU+I2sktbPtC5vL9joD4pHiD1ZWKN&#10;+c/epvO/fDmYTbXH/MH8b123RKQfhSVps5yxxrHhJpOzUrBTJ41zSSancHpn4WP5kO415N/5QMNS&#10;GldVcinuJYkPYBKY89sasA4FW6wb7/vo2Ev7bl+bDVqcyqLGiF38PxDIWYkyHmu9HylsEZMhbNTX&#10;uBxNYT977paYrzsd6c8mezMxiJpK57CWJW3ScpOV/iXI15GQPo1CG57FcswhAUG68q+iUmgAwPIt&#10;ljxGc/l/8Gfx5fQey9/EbMo/1EEPXmWFP/8WYKf4pKG8DK8DhrSzZrSvrz7RkQrNa8tOdORY8iyV&#10;hSABGwW9oSuWQtZELrP5TzvANqThisvOdHgwl5buEOU/TA23nFWWD3XdtWEFi+NkbyuXRC57SpYn&#10;VjdyO1buTPgd1SSBSuxLILDVw9No40WcsYebMkiKaGBDLo40YqMi+KSN1ag5DnHUGW2p2zAxtH58&#10;cOPE0OqRXtKj9ADMpq9xmpAODyFzogc8ZMVg17K+dhR7y5Lxe7asYSLSdeefW2MsMAtCNGAAWlhh&#10;oCG1dnxgaV87/jbRmsWXGgNODAdO4W9QwT3Q6paFo+Im6dbJeQvac7glMRvL/9JtKP8Ag8uB/Hcm&#10;m6W3flnTneR28nzabnArysMm6f5s2mWo81hzIQcnMdr4Rk9tpD0eoB0AWFeVcUn/4dtTE8X64nYh&#10;8GgDAfHq5rCH8yHMLOxuhj0g57XUS8/+bXpjyWxo4RjYHf5XDXVDwlZRiK7w4Vq3Bb2hHxYavAK1&#10;Y1aK2EqhInwDo4tzKaPECJ6GxdESXkEnkCl7/guNCektcJBgmrj09NEmHiojBRyGDUo2vS8/fN+6&#10;iUHgOQl7lNKvWiId/u+sLgU5egADTNIGBq3eumwByQFPJnWQ8fIpRXpmMCz9qp/0ui1bJtZK0h2K&#10;BaA1Kt3pS1ilr9rk/zXNWu+VfrRYcobaGBxiWXQFFQSHHAYSMU6AuKqlDQM9rMLgxGp4EckEC+JU&#10;0MJwCYt2aW/burF+2uLFKWBgCR+jxivoBxJb4wYjuRqmk7rppAcfIIFAAsi71i5b0tMKJCFJYSKo&#10;6EcESJB8EIcCXfiJ538qElTsE4CUYjn/WX7Ch2WI1Ydt7WBDAqMnXWbpJ8FcFp9ZH7AagzYTdchu&#10;jnscSZ8r5bWPNdeDE86RDjw0cMW2qA+iEMITcHVowdvd65ZDJaCRwT9cUdA5PQiCyGxXYAaG4Q2h&#10;EISSYXusKxvNBodqAwPp4PKelt5k2K+SZRzmvppkbzrWHvbmPJZFrbVP7dr46I6V/WlvjVULNqEB&#10;kVrRA2Vxdwv9dEII9iAk+vsyEVYZMgnrCCsOsuMY+S0EiyzFRI17cDrNPwMOEBH4AL6EH+LwhPlY&#10;c93mybFVwz0kAUJ72WAn/oCH4Dm4KDVOAjl8A9K4InIRO+iEqMGgrC+wgWth06TNkHTZlYUFQfaW&#10;XlfKbcuGvGknUewmvZA52Zw0BO0cNOr8psYQOdzfFPeNtGa76xJ4PqtSd01oor2+tzbC7oXVjRRE&#10;6LWhELJ32EsjZjeETWqPWvrffxqEXtSiJa/SluIu/2IBouHPBGBrzFNnVzc41GN1oXqbMq2v7AxY&#10;xjLBF+7ectv8noGYrdZY3hs290etUcWchGLuWMa/sr9ptDFJWLGlufYPFugQ12KTSZt1Px9ibN4s&#10;6JOogRDikxzIPzBAvKM9Ip1sIN01trEJz/98bP7fm8DJLiWkZiWtrrXr2UjgJH51haN8LnXKTG40&#10;0MM2QPqYJBsJNO8ySfeg8/hFfpMWQYf0u63DOemhkVdVSd7GNGhg+9L5j+66ZUFXk0tZKv2nUcTJ&#10;5tCnrfSopZ/3Y384UBcZbYhznk+ZFBmLlp05nswuHedv9ErfIWhwW3Fg8aZva1B6v5AeYkR6Buy2&#10;4BJoOJrXPJ6DdchsmAk9kBLpF/yQbegRt+TgChFEtmQWaiEw2XLQZogi1m6m088KziJLJxbEOekH&#10;FRPH2xvI5MzFi1iJyPn0A4Ppmc6ORdJz/nsbTIEoTk6bRE2WE2mZHhDS9uS/Twg8PNCgn6M9YJIU&#10;+VlkcuRC1QBjR/ZUZL+u/EdiUDthjomJQcKEfoesBP9f1t/BOsIiBQ8UGAOb5IFxPwkWuvBMDfNC&#10;CVBHTByemMIHyJaEJ1HPVhBzUJNGcDlyJiGcTzVJ6bCT/y8KWIU91GUonW2uKAAPOFeP9bFY00lB&#10;A4KNuqAtbJf77VVuU7nHXJH2G3ty0YUDTSvGujENbDSFPLVue9JmyrhstU4bp0KOhLC0YXxw1+ol&#10;RDcMkN7F7y6RD68lRpSAkyA47BEL+f+JVCEIe2NO32Qh9sZif8vOlkghdvI7cCNLCXORlDRLjWg4&#10;nlgsSCy08TTcTHoQEnAu7mlFpfB5TYFEgcgk+Ak2FapGXmFf7MUoNZkNy7LZo5/YREXsHiXrk6Mc&#10;BvFAEU2ybUAECOHqUIQ66Z0lAK4Qkx5UwSrDLoW2WHSYywZvqCGNfcEGA8Sm2K9KzPik74SL7Eq0&#10;4sbiPjUN4X7icRc8c0ktsfqPj5aL/TazQnoFSoB5U8lsmGeVJI3Qw/6KZQidwBukx5pqaaA3nFD8&#10;Rx0w9KBVlkJ8FQPBPCsIcgHAKDAgRxsghxZujH6kbU/Ec+vyhWxsyFT0gJwe+glh1npUhB5AAmbW&#10;O4yFV7A2oTexK6DBEJyIR/hkDMBgdcVAJ9M5NawZ6b1/y1rBEkPioTVzGaUgF0hIHTAPA5I58j/k&#10;4ct/a4HNEjtJVhmOIWyNbls1+eSe29mIwj8aE9pDpdgdfRJucI4I+AmGoGfpQAc6F1kIbQMp0g5R&#10;idsQOEynB3hhI/ZFk90tCzsaSbOSxfM/cwM/MIzqcI/bV04e2H07bok+4Y10IXCCAcVCiJoYxOh0&#10;wgCW5RLkcEjDVlmEq2AXfA+nQmrwgw21oHZsvXasH9WRZ9idMoosCMLSvKinRfgJIiM7/dClMHqN&#10;KAUqDIlLeEMhjJIlSDXIKyJFACC72MrSCTB4QI4nU2hcS5IU9Ix0iIMCcXIxHTCGYIYepIMKBQ4p&#10;yA4GMHOGAgx49AAMbXAyBC3igk7yGNSBh5xDXqovmQWftBmlAC8EEdYRUmNf2rrimcBjWQDoBwBm&#10;qGEVhEgteAaA8wtsg1k5ZyoIwcZ0mKSTKey6UQ4UKawC1MCAmU5xKIZVSHBglCaa8//+q5NHzEqX&#10;ooQzSNyqjts0MQscqmpchoaALaCr8uX/eVc6aaoqIYSNEAp+oBuxaf1GhUtT6dHJoiypflvIKGke&#10;S4021Y40ZvAoQoAkwOaHIz/ZlYMhp35x2yRhqK4xVA1G7Hcu7D/xyJ0XX3nqzMEHj+3b+cZ924/u&#10;u/XUU3s+efmhT1955PwLez88eM/Z5+7/+KUHzzy35/PDj35x9InP3njk8pHHvj7+1CeH9r71yLZD&#10;e9aceuquYw8xcdvFVx+hnHn23m9PHHxgZd9TWxccf3T7hVcevHDooTMv3H/lraf/67N3f/z46O/O&#10;HX157/bblw5um+xtC1v1c68P6Sq90mc1lSGrntpQWSwvmGasKgnh7S6L16CwKaW72YxG7ACoHepK&#10;4g4VoVs0w6FJik2jylpdSrHnf8c3aNGxRfeadFaN3Fhd4dYoKX6t2qNVmcpKFHNn2WWV7C0d1VUB&#10;o45+6nqfh22nV6306TUBncZv0NI2V5Wby0tdakXSbq0P+qJmo+gHT1CvZZZPo7IrKk1VhZqS6cbK&#10;OUGD9L/15grpt67xZGr8gd2FXVHu1sj0ZXN1pXMwmVtR4VVUepSVzuoym6wEtp2qSiT1mzQOtfSZ&#10;TwqCuDVyp0r60LRNU2nVVDrRkkWNEtCMU1NlqixyKCssshJDZSHwaIkpFnm5tqKoYu7UqsJp1cUz&#10;FKWz5CUzZUXT6SmbPbWygMa08jk3U6rmTq8unqUqnasqL7CoyoGvmDNFLysyKUplhdPKZt0oL56u&#10;KJmhqZhjlBcbqotkhTcX3vzzyrlTzMrStM9aF3JGHXqT9IpzUdCiDtu0DnWF9G66VePRV9NpqCwQ&#10;P8FJHbXr8FU0IL255zKLB/kpjznJUVF6k1uKmoBe2rDF8t/qIEuw+WSrxmjV9OtFRFNIFCQcgou4&#10;BpgoFomaaM3jkf7jhEwCGIFmLJtDP9FHuFGTMYAkjjh9MwtIU/lcghQXEnd+GBVhSyaBCmxgONpg&#10;47xgVUj/SRB3GXNRT03AkvaaslEnG+Okx+w3KKW3xlVyh0rpUCidMrmzqKTZ4Wi0O2ttthUDg6/u&#10;3//NhQt/++Of/vKHn/7y03/97Y9/+fPv/+uP3/74qwvfXnr/4ifHP3pl3wsH7njsnjW7ti/YdOui&#10;LQ9s2P3SPU8ff+L1S0fOffP2pR/P/urPl3787ys//fdnf/yvT377x/Pf//jpr378/IffX/7hD1/8&#10;5t+/++OPX/945u2zBx95/p3X3/v24q//+M1/fH3+u6/OfPPrT37z8bFPXr7nhQcm7ry9c+Pu4e1P&#10;bnzwpd0H3tz/8qv7X9h31z1P7H3okXsfuHvH7bes2rB58dqtSzZsn1y/Yd6arUu337Jsx5bJDVsW&#10;rrxz+aq961bdPTm4qTs1WWNanFSvqFGtb9Cvq1MvS5Qvi1euqlGvqLMtybiW1LjvGG55YcfKR9cs&#10;XFQbyZnUE3XpW8ZHWqPB8unTFCXFmurqytISo8agrFCZVFaX3mvXu5x6l8/i91t9bqMrYPNRws5g&#10;zBsKOrwesyPs8tfG6xLBbCyU87tqU7GWrtaJpmx/xJ9LRJpqk13xcGNDpq+5YSDkzfpc6Uyis7Gm&#10;rznV3xjryYY7c9Fu2s01g7lkf128pyHVn0n0pGNdqVhXTaKPkoz3JMItbXWt7bW1LbXJpkwom3Zn&#10;Us5UwhmPexOxeDqRrUu316d7ssnuxkxPT+vogoHx8YbaPcsX3bZ4wYLOzrH2ro66XDYaH2pqXtbf&#10;PVSbaA85uhOu/mywrcadjpiiPjaT7jqXPaLXsD0eqE12xqV7WWyHWK85VnMA7K+Ndiak27wtYQdn&#10;q+HG1JqxHk5t421177968Lm9d0725Pbduu6xXRu3TA701gZaYrbRlvjSgVxffSBqKh+odR/at+3P&#10;X73/f74/R331dxeu/uHS37798E+fvf0fV05+c/rQx0f2Xzj61FsH7t67ZcGOyb6NQ+0LG9MjqdCW&#10;0Z7n79r6xr673j/48I8fnTjzwqNnX370q7df/PytZw4/dOvL92868+LeKyeeufDm09+fOfzjhRPU&#10;v/3oGJj/93dnQQ65f7/87u8vvPmHi8d+/PTN784c+urU89+cfunX59789vSRDw/tf/2Ru949+PA3&#10;p458c+ro6RcOjDdkci6rv7rCV1X5/6XqLYPkSpZ8z/m6tmQ7772Zufc2ilXMVZmVmZXMjJWVxcxc&#10;ohIzMzMzY6sFLehWM6qZmUlqVMOt/Z30vtpZs7BjcSI8HP7u4RFxToInNyekKqo0W5r9/tZYqC0e&#10;aS0N1we9lW7ls6SNYX97RXTehJ7pPa0DjVUtZaHakLs65KpPevHfmPykAyY8hRnLSsD6xzRmYjO9&#10;qbAtYGEmCzCltWnD1GPvLxj1N3WK8hf6ruIMvz5XebEassqP5VJo8WizjDkjdRkPlmSPKBz7QP6Y&#10;++XtL4UKtwVjHyDH2dQsVHmS8ryGIq6mAmVrjgKkLRKHskIn9w1kHG6p0EJyoU7SQR9rwWiXdnh7&#10;paG13OjTpzpUKS51ljU/w5KbWTRqRMGIYZSIqaSnOh4xqw1Zoyo8ygGVtYSjWv6Ie/KG/4OEyC2N&#10;smEiSZEQlWUm+YMYhtwUTeZobW6KsSiTBcPOdkGbZynOMauzPSZ12GmIecx+q5YWPUlZleXQ5JGd&#10;wVO2UBTqwpmCzhQqNFLBFn8Jh7d0W+4YU+YIa87oUrNKfgy5IWCt8RjlPZO8fCpL/qdmxFTIdoRc&#10;DALgIFDAB26AJnsjbkn3GxfMmNHdzDbIkj0qWJJdZlM+Ipf81uNf/zznLszxFOW7CwscebnKD2hk&#10;5ThyC7hVzlTFWe7ktzM5N9Yn/9AOxRz5KWhozxvrTX4JFZpw8v//RM86n5njJTTydU8On7RUJF9J&#10;xpMvRBuDNmGFFVzppaUpZKdwFk1+2lp5K0xJvuDh4J0PLNqx93GL5igjV5hT6IUzhYFIBzSmOpqg&#10;g6swjUYkoiTaip7Jh0cKB2FCl1jXHHbAH205FYMwBSbg31cVhjnchJ6CFegsUuBPFwTiFG5RGAKK&#10;jBI+yjeba8N91b66gDZmVn64OGFXlVqU77AirtRcnHw7lR3UFpWa9KSzkK6Y0z47S3i2RJxdyf92&#10;RXM8CPKqkX+H//LJPQ/t3nB4/ZLBpnJkoTmoIg5/6VLu14y5F5PRB0C4EjnQMAomSBR4QYaC4QM1&#10;0XG1MbwAmSf5RVJBAEDgSYGYPS7HHntuhqsg25mf5cjLJGwCGuVFNRXavaq8UpMuatBQCemUR8Bk&#10;XoSCGHGCpwgJpCNCQvoudDgd6fP6mrvLA9QRikrJ93PKt8NpRAHMp84QTGAUfsRxECQVU37jGpTg&#10;SR1X4hraMRMaEQ0m3MoXfyG++1oUPob0YfCknVEwpF1CgiviqNCCkvROqI9TeitD6MZYRBAeuAbF&#10;ENoSc3FOiFl17Jvl34/YMzHByZlsjzjSUOglfZFC2Wr31Zbid3RGKNymtlbtXDprfn8L4tBKGunt&#10;qQgiAonwNxWMinu0lUFj1KEKmPPsxaleXWZj1Dato2pya/n4+ui46tDkxjilJWT1q5X/YKZgBZBi&#10;I7YAHdribsyBP5jgi8nNFePrSkGeYzPLpzzC5gAsDyzqfPYpLbUT6ismN9dMb28YqCmDxpH84zF5&#10;ciEP2RuSP7lJgb41+ReJMKGXHFLpNFUrX73SJr9QS1ZRJiwqIRHcUAMfYSAq4SAQnthQxnzhViYp&#10;UMinEEBbZiiGcKWL4WIaRfxOtGMRPMVwrjBn1kgSQ7owJJwIGHoZCMggzDRnIPhQcAHIoCdXhlMY&#10;CDfY4nTBDQWoozDxCRNmDSKEP4IYSwX0mpJfRwMB6oAgj6tArDT5U5YCdUCrfCeszKZ8c4uAYb0g&#10;Qsjncmwmk3MY66qMUliF64JO2Vizw44lnwE5kz/aGeUAUJRtzhqLa8bVJsqT/9w5u7ultzKGRGPG&#10;6JChsJPtW8w2qTUxvbumNmgJmzntF+jShyvft9MWeIoLvZoijmQhgyFsNIaN+qBB2dlL6FJYWVgQ&#10;WY7ZG6BeffK7OCwxLI600ysPIAhy1ENPOUhQqQ042O7LIgUNM4Klil0EqioPsv8FC/r7kr+7Swj1&#10;VZV2Jf+4kcrEhkpib25fe33AKdsPCosyuxRZ6ShIp1FEI5QKejLLqCMOuSAJgewfWDQhYGWc2dPC&#10;iainuhRKd3F2tdtE/BAYRAhxhWe5JUjEmxItFMk/gZLcprCHyQ5zdiYwF86Ia0+EWkr9gIOn2sqC&#10;yEI92uV5HJOFQgC4CrPwO+a3xfydZaHu5N+UWrJTmHcgUOky99eUzelvB2fUhiGs0HOgvnztnCko&#10;T3tnRWRCU1V3VQyE8RSxJBMQnsQYhRhDBFOVOUuQAG9PRXR8HeuFVr4wRPAQM6IGA+FAF2FJF3V5&#10;nojaeKeC3TZBm/yiD7GHQzEQfQRzCgoABfEACE1RL8DietqhxOlQggY02IL3KbTAByYH1i9/+MAO&#10;bJFnu6iKDqw1CG0vDaAVmqMPGxXal07q27tyERnJlfxiH4YjggCALYK4xSMoQB0RbLqYUMQAohGH&#10;PoQxQtEHGrzGXGMDBhnuky0uvoMJBJsXzTq9axM4E0hAjUU4USKfXiSyv0IEzKVOI+oJbhSUB1uu&#10;6E/ylHfqmCYTE4QJ5jq/oi2YYAIikI5o9JzYXN1XWyZRpHx9Lak8sOMypjxxAjfmjnypF4lgRZJZ&#10;P3vKqmkTECcY4lDUYAZRABZKxiKadtyKMjSiDMPpIgBIIORqTGAsTocGAnoRd2bHxk3zpk9tVb5M&#10;huYyVXEHrKgzCqHyZhQ+3KKA2CiAsBYwl1si7jq/scKpodT4TFVec8Sm85uK/ZaSsMPkMhbr87Pz&#10;UkfkjR2p/IuVVuU3aSuc7CSVPzhEW1RForz2ntXVTFqb1FiFPkjEQPIDEglUuaI5h0CGYAst3GId&#10;hRYmCF2KgSF7W9jc5Nd1hm2dUWdzwNEVC02sr5nUUFvrcbZGgj3xSIPX2uw3z+2qWdBVWeNUB5Vf&#10;dlH+/xgDZckDOuzFv7LeoSdQyDooH3MkXbCfZ4/B8sGiwwIh+zRWK5YJVg1aSDX0+nV/vaIjLMkk&#10;UnA63mfiE7r9dQkK0Xs36lAD08TRQI3hQMR0JvDoQhMsBR+UhCBu1YetloLUsY5itVtXTIm7rT59&#10;sbekKMD5xap8noMzUcKli9mKotZCjnIcGYhPYg9ZFCrEKjOFWcCBixaZTQQ/8wi1Sc5Mfwi40kXo&#10;EtXMC4yCmAqNTEyMogJnoCOQKp0GX1FWWJfbEXHV2bXdUcf1fZvmt1X0hcwT4rYur7Y3oOv2qL0Z&#10;94eKM2V3xMore0IqIAyY5GcWZVI0qzmFW3tBijVXecCNaBQgPzDN0ZwKVxSbO9BBkXnN+kWiQBmm&#10;FegBmsxTNGSTw7yjC0iVlzTJL+tDRv6Jmv76w1cKFQyUuYx1oEEhN6IA6xRJhkYAZF6DAF2yQCAU&#10;ANGQCrgpOcRWQoVbGhGKJhTcqrzw0LOZySX+0Q2nE2NoSDTSiz4Y6y1WHrIzFn0wEE1QgFBBliRt&#10;kh76gDzKyJKNpyBGFhXcBwEmEGwMxKd4VkygF7UVlZIrHRU4wB9iDGeRYrtLnXZiVd5bMJB6R3mY&#10;CqMIhsltdSxetDCE4ZivxEDylY9seNCQKwigEj5iX0GFW/RkLoAeWyCyImNxImoACDOO8BbXUCHm&#10;mfLkLvABJeKfVMlUpTFIKiYnJL+GKzggFz5cuQUudCPbswogEd2Ya0woxrIDgQ95rL86zoaKfIhf&#10;EIdfyH7MO2SRChqCLvZvoATgMIezKA/yaE4dhWWHIICHLGqvKTvkKoh41B5Ljl2TFrQWtFb6p/U0&#10;ClnMjM7FEX1Juc1aZjEHtWp/sZJdyXsLBjpZGdFtsKmatEwkoAwaggZZl5BI/gyy8iFs9thsrZkg&#10;FHbRcsilPr29ZuvCaRvnDrLzZz/DYYcr0UWiliRPQoMt6YWVBTy5pY507EUWUDdHlF8WwRYgZdlC&#10;Z4JcQpdG9JdMheslzMCECoCAD1ecCOYgg+vFvxTiDSZABz7coglbWeCVs4bMAhRATyp31wW8T/w7&#10;SHrJ73yjQHHKMFEDHWQWUBDETCQJ0I4OxB4tKIxi3KIwalCZ0l4PgXgN0+jFBNEfhPMe+BuxtHHu&#10;NNYgwgDF0IcNKsjQy+aKCDm2afXxzWuIExoBjdggCIlMwgnouMKBLjQXMEGYGEN55u/diSBJEgUo&#10;zF8QQ1XwuasMkSbhBw4ggNMJiRkdjYvGd6MDLkMQjWglEvEgG06g4wqkRBGKcYuv0Y0FAhpRjBQH&#10;1AzklgyDCG4xFj40whOjCADAR3m6GMKuVXlzb9IwzcENtFm20BxX3jVEUTgJJoVZD9QUHI05EECP&#10;p4QADoySIIEVhksuYgIS7ay2RKYoQ8F2rmAIDtjSEQ9yCzK2vPRyh7I8wZ9gEA7UcS6zmxSHSsii&#10;Hf7AjqrEGMiwPcYd2EhQYTXmYyl7DOBCBPZKtiHemO+MIoxxEKzgL1GEdaI/1kFAJEsF6zAZi1AD&#10;elKcaozyNU0GogbpjkYGcivff4UPQ7jCAWL12AfBcHZf26SWGioQM+9IU0hHLrcMQQoKYBHSZUOL&#10;REymHSgoiJOpATGLOFCQ9DgBQSYqFY2+X5c+kmkCH0bBiiHcyjNhNEEoi+bdnIa2srCi+bxxnevm&#10;ToUheGpSh3OVJ6hIhBuUYE4vjkZhnMsCAXowQRO4YRSUCGUFIdXDEA5iKTrcBUqex0KJMlwZC3No&#10;qENDnStktMstloK/aIsVtHBLFwS0UFAeeuTSDk8qCIKb9NKI2qQL0BM+eETq0Ej8IF35gbScscGC&#10;1FJ1VqkmO6HNHYh7jq+c98mTF95+5MQ71068e/XEaxcPPHt86/X9qx7ZufzyziXvPnLo/auHXz+/&#10;+9mjG144sfnNC3tfOrX1yo7FD2+a+9bFfW9f2n9155KLW+bT+8mNE7+9ef2J3QvrDcP96f/P7pmN&#10;13fMXdgamNcSePzAikd2LfnoyZNfv3j5m5ev3H7ryadP71zUX9+ZcIcsGn1BenHGKEtxToyp5DEH&#10;zBq7Lr8odThXn1GtzU3JH/OASvkWVqpWedpfEDYqn48h6vApkaBOHWEtVL7U69AUmIryKJZilU1b&#10;bNWoTarCorGjCkcON2Smh436hMPmKVYVjRqR/o+/5Q9/sCQ9VZeWYsrOjJqNEZPBWVTg1agtudn2&#10;gjzqtvxcuoxZGdLCQEdhvjkni0a5Mlw9ZkS5y0xkEglgLtsVoGZq4C8CoHDUfWgoscctESVOp0UK&#10;t3iZwijG4lN64QO9DKGFQi9hhk8phAo+pVHYEmnQU+eqzRzl0ubZi3MsRZny/lV+r7QodZj8ZKk6&#10;fYQmcxTtFG3WaOqp9/0vel26/IC5mNu0+/+DgfUxb8HYB8be8z9G/Of/lfHgf8GBLlhRzIUZTm0e&#10;/GmECaNiToPXUASBMT/NVJAuzKlwq3xrLnssswxA0BnNlSD81x4Di8ReQBAbKcw48jOF0GWJBD04&#10;MFbMx+mSQGQKMFDmlHC4S0OvTDEYckuBmBau5BBoIAZbmOMghtMoZDCHFV0Ai84FY+7XZaYUjMXS&#10;sUGLJu42BSyqkE1VGTQ7tNmlLmNDqb8q4PWU6PTZeYacQnehzptZGMoqDOVpJtU0PXb8zPcffHzr&#10;0y+/+uSzrz//4usvv/num+9//O6HH7+9ffvr7299+u33H30z9MPQH1/+9s3rX7127ebVg5ePrN2/&#10;Y86mDVNX7Jyz6dDSnRc3n3rh2KMfX33jp5c+H3rn56FPfvvjg9t3Prx9680vP335wy9e++yHD2//&#10;+Okv331w++NXPv/u/R/ufPbnLx/8+uVLX75y/qVzG87snLJ1e8fa9XVLjkzZ9dSua08duX7tyMXz&#10;h88c2LXnwJ69e3Zs37h67bLZC5dOnb96+uLVkxcvGZizaOK8hVPmLR6cs2DC1GWDU1ZPm7qkv2t6&#10;fbzbb+j0qvr9BYOxwimRnEn+lEn+MVQmRrT9fv2ksG1RQ+n2SV17Z0xY3FrT5rRMiEcnVCXaS2PO&#10;4qKx99+XMnJYXlZmVlq6KkdtLDKZVOaSfD3XkCNYX1rbVt1c4Y+7S6zGfI1DawhYHG690ZBfWJSe&#10;azf6A55Kj6PMbY/HQvVhf43LVkoLdRojgdposM5U4tdrPEFvVSLUHPc1x93Npa6mMk9Lmb+tLNBe&#10;6msPe1tjoc6Qvy3gbfH724PBzkCw0+dv93sbK8INlaFEIhCM+mxBt85lL7RZCsxmddgXSkSqGqu6&#10;mqp7yyMN8UBlV3PXilkz145r2TyheW5LTVeirD5WGfeVBq3+Mm+w2u1qCTq7S909Zc7WuK2u1FpZ&#10;aq8sdffXVnaVxSsddnbITUFfwmpyFSjvUNgGsHyXWbU1yV8krVB+wVR5OcURQJ5i1fgs4xsSLTFX&#10;R8K3bcm0gbrIYGvZQH24LmiscKv7av3r5w2c3rn04d1Lvn754tCv7w/dfvPnd298/Mzpp09tOr5+&#10;+qU9S549s+XawZVnt86l5b3Hj7174+hb146+9+j5Vx4+9eiBnZd2bji6auHslkoOs7NbExun92ya&#10;0b1/2eDBFYO7Fw1c3rv08xce+vXDp4d+/XToq9dvv/PMl69c+/j5i28+dvKlS/ufO7/7xYv7njm3&#10;860bJ37+8Kkf33/i7SeOv3rt4MfPP/zTu899/8bTHz596fUrpz997to/P3176KuPf/vg7Vuv3zy5&#10;YU1HKBgsUpXqSmpszmqrgyNDlddGtumojnXXlbVWhGsj7oTXwswiw5BVyC3UQ1ZtxF5SFXRA8G+k&#10;fqYxc5uJKhmQ6Uol9e//zuaDbMLySU6knUZLXkq5y+ArybHkj3Go0qgEjflRq6rcXeIqzrAVplgL&#10;xtLOVZfxoDrlXnXa/Xmj7iX3kSjJYiU5YymS+8iqfpMaPcI2HVdyAcrRQq6hkHokE1EkWcuuTpId&#10;uYw6JWQq0GX+l9842qMbbc4f5lBx6kbhVJcqX1Yj9ZhRpux0Wkb/x/8x4n/8b2j4L0PSMIqERaFF&#10;pEiRTAcNOOiSOR2dyb8oTFp3lxRQ5EM68gKbLgzMHXUvZB59oV2tbDVQEjyRgpIoD0NZjSS3wpw6&#10;KbvKq3yTrNSskrdWnMc4vBG18eT/g87srJvUmCCOncn/W/UVZ1lyR989MLDbY58EE0ncCBU/YgI7&#10;XU62bARBI6DNaY+7prZW9VQEo8ZCa85YDjCcBwxpo7VjhhePGm5MT/EUFXLmjOqNIZ2y70eQ6ONO&#10;/tStvAjhmki+e5On4fKIHAL4047aXF3J3/tlIPTQQAk9XQ1/fctTmZPVyb/yxUZOod3lgaBO+XYy&#10;LfV+CyIYG0q+cIWzR/nt2cIZHbUMRB9OsIxFH9CAniMubBkFf3kbBxkVkcgVxWBOhS44w0p5gq9l&#10;K6+86kN/6BlOMaQPowuGdKFhf3WELujRn8JY6LGuvdQz2FQ+oT7emfwO7l2JdEGDIAp1dIMbLWXW&#10;4iq3rjFkLncUxcy5lS51rU9fZivyaxVgk5/IVh6yA7i8PQ1oVM78rIA2D/2RxRX95R0qV3n/hERA&#10;Q1WAokCD/gilC57oj12oJO/DxED0RH+60IpeABRzcAFX2hlLuwAir+ThwG1SYh4nIg4/FI6IciDk&#10;HCgnc24pcjqiXR5RxS3/PwTAhKtgCE9xIuh1xL2AObe3qSvhB2TBn0YsQo2WiBMaNIT+7nCuUNIF&#10;JaxQvi2mfNuGijCkcCvcIGAgmiBioCaKUBxKoRF6aDAcWbTLJxsEEERISBMGzWEHUKOeANJbGWI4&#10;aiBF/t0WPXurw22lyu9fMQ1n9bbO7GlhGpJYSKq0cJX9JXtZzjzjGiqmddb3Virfa8cuFIAJIFDw&#10;FyohGv6wRTq3yiSyqCq9JR3V/uaEq9Su8uuznerUqLmgrybUXxvurvS3RO0NQTNXSplNZc8fjVGA&#10;ABPCw5I9CikwR+Fdy2bP7m7ARlqQAg4CFBGI11oi3rrkz4vhUM72ciSe3FyzaHz36ukTp7c3VLKI&#10;mjT1yS+x4WhuoeFMTktjUPnvXgoVjs2QcX6mC56tUU/yGzYZEsBYTUCiG94hV6AqNhKQBIm8y0cr&#10;SRQUeQEMVpChJ8OxCOX/Qib5J834ixjAU3BO2qLEmNhFVhFimAu3iQ1lC8e1MbA16gJ5xjIKtngf&#10;uRSRi5fRjaigi7F3Y48I4ZYh4IlWkMlHdriFgMJYrt7kR8jBhxkR0BaAhjyuBZ/k7Pjrv/qg4Ro1&#10;adigEDPkcwJG1jXChgROeue8TYankbNoR3mYTTyBBPg4yJQ5hhxekXzd3hBw7l6+4Olzx3srY8DO&#10;bSL5z2od8aA29cH84f/p1WXuXj3nzJ619WGbV5fdEHa6i7Nj1hKPJt+Sm+kozA0ZSjizudVF+oyU&#10;5C9CK8/0uRK9rCasKSjD+st5uMZvRz3WNc4SuvSRrDt0SajTK0+HKVQoHAPQHwKhYU2EG7kCKHoq&#10;ovJ0DBCoEDnY1Zz8XzfKuNrEYFN1Z1lI+QFer/KqjykmJx+YMJVgDhTsEFjyBCjOOYgARoRC0BhR&#10;vu/FKBZxlMQWKGk8uGHF1I4GbtGWJZjTb6m5mGAgxvAvPpWAIcCIB/IAYSCfIiIACCq/Lmd8fUV3&#10;8leaEQcHmKMGcuP/+roDUqa0149vrEQENLqU4fa8dCylUDFmjMZlTI1lg/1tyb8ypQBCd3lkbm/b&#10;QG2iPPkDg+CJ8qzg7YlQU9Q7qaVm6ZSBllI/5gOvnJCRhSE4mmBjGraXsjdXXp0SFRQEyWM+Io32&#10;/uo4twSkPLmjF30AHE2IFnm0SgsDW5O/6IBK3CbsyrdqUAa5AIiZSAdw6kQCIIgvgJp2grY1HqBO&#10;2KA8Wx2hBwRQIhJwE5iwn0Tt7cvmndyxgZA2Z42V998EAKqSglCSgiakEXppAatD65aDT5wtvk35&#10;LhdoE5Dwp6AeQuEsD/gkYtEBfKQdAqEkZoglhgMs7bRQkVEYBfHsvjZyOANhzg4KP8qLYVyApVS4&#10;BXmuEn7YiNrABbwDNWVUAJNp3pUIT22tA1vq4Imj8ZEyJctC+Bf+gIZceAIjtsANR3OLJhT40yua&#10;l6SOIGzwHS4mOVPHNbDCj0jcNG/68skDSOEWKRPqK5j+BBgAMqdQg4F4VrRCVVAl3mikLo96qVMh&#10;QlCYeUcOmdZWv2CgExGSo+76BR/BGT4SzIQWpqEVHJAlLqOXIdDTAs+mkLMtYq+wqcK6rKgpv8yu&#10;iduKI2a1fPE05lCe0Yetyuu05C/iKF/mQK6oKpEgj7MxgViVdpgTGEjHfFQV/UEecRCzXUFJCR7q&#10;JEkYogwtGMvhtbvMHdCkVjuKG/0Wd35mndexcKB3SnNTldPRHgtPaa4bVxWvcugafIbehKslZGH9&#10;khlKYkcNcIYt+VwMFxDkhVNyKWR91LJ1Z8vBciZLDwuE/F4feYYlyZY7hgVR9kiOwlSfRnnmS2FO&#10;Kekx+eF6AOFKI8mEIulLcund7RbGYin6gAy+Qz0UAzS6mDVs8hUak9Zv0GkzM0ImU9Ckj9rM3TXl&#10;LWWRmqCr1Gko91pqAzYWhYaInVIbNFV6DfZC5TO4SGcKMCOIVeokfG5RgLBkLhC9OI64leilzrRC&#10;c9SjhSHoT7pmgjD3GUgXdayAFe5A7RqnMVic6y1Kb/JZ4rpcc8q9g1Wh9ZM7W9yaOmve5W1Lru1a&#10;MbHUVmPOa/YTh8pGDiTJ0qy/XNmBk5DJzxQyNlCDLYsv5yNrrvJNSvQhCRBRaK5M0uQ7y8ltdVuX&#10;zFk9a5A0hTKY01sTJ/UJpIQWTmT6EGDcElQU6uJ0gKWifKEQzP/1LJgsR8FYgAIZJFKogA/mI5r0&#10;gk8hkJMgchFKMpRkBRoMhwA95akccCEaiAgtRVzyG36ELntv3C3zTtoJb7RSvv4YVz5sxEBgp5A6&#10;2sqC8vYXq0mwtMhqjneoSIBhAhVEowBdDJ870EF+FjIY0kvIoZLQkLRZSWmEG8rjTWRBDzHxOW9c&#10;J7tfsQhjIcMiMJme/Pt5CJRpnvyfSOgFOphT0AcRdKEAV3q50stYNIEecZJ4JX5oBwomtaybeEey&#10;AYluxZRxbBjEiQBInsStzRFvrU/ZsaAYV6SIUHRALrFKhifns55SJwPP6G4mkzChYAXyQM0tSZXV&#10;GXEy4yQdMd2IHOVHUEr++rkyeGK7mIaLuYIDXaCEI1CArrBJFXOqoy5VxF7kN+W6ddlBc2Ft2NFX&#10;q3wcjaU2WFLsVuUHtepSk54jubswL6JXhGIUNiKalIiNhMT8/o69Kxf1VZWylKMMuZFcRLIK6wvZ&#10;EnNIYTPDvoV5wdaX/QwnypmddTuXzjq5ddWGOZPk2MWeh3gjc2IgliIF5ogj8lm8aMFSJIpcJQhN&#10;GjtJVZ0juQgMMRNggZR4o9AICDiLdgAhVAgeKkQLIMiqxy2xBA2YUODGrOFKC8Rs/Dh0sD9ksUMo&#10;RoE8+qAVc5AKLWRybpWzpzrXWag8p0Yoc40JjislIyGFWIKnOflWgDrSiSWcInONWEI6hzVaJjZX&#10;S9QRb6hKC5pIC5iQTlkZnzxz9Nim1QDCdoWED2hAhxooA1CLJ/SsmzWZsEErNIRePkMAPWQ0yuQl&#10;XLECfzEEAjzuTf6oCXgSgagn2QMdZCJQUAZwmFBoSy+scAeY4HFEI0Lcx2ENnswFeikCF+LwGnJB&#10;knQh/jWkj1KNvC//wb+jBsMl40HMEIkubqlzxsdSaERzhjOt2Odg0V+Li7G4Kexxq/56Ycb0kZeU&#10;wIuqQEddJh2+IDAIAIIc5MEWAnEHEUIXZAQMBashw3yGwBNkABNUCX4qspRjpiz6kxqrQABAmIno&#10;iWIEJ3jCRzIe0AmGFNiij8QbBGhFnCAFVhMbKpdO6mPPgxQYgi0SgYUpwC2ZBMSQAkTKD7ckv1fH&#10;WLgRVyR2cRASYU6BOQQilDq94kokMgTbCUhMhoaxYEUvrucWZABEglnMl4exLLisWYc2rgRhxkJP&#10;Vgc3ZMEH0RRBFRhZYuR0gD5MKwktUYZCGkcirumsiMAWDgykwAG56CPmwAcp9KIG04rzzriGCjjL&#10;7MZxiICeAyBj+2rLFg/2TWiqootTIYGK2iADsYhGHDQMl1nJ2sSyyxUF4EOXQIF1ZGOgwBDxHazg&#10;L66kDk9uqWMX9JAxUOq0AzUEiMZA4cBAKqhBHfBRG+kACDHuE5OxkS40Fx1Am1HQkBbgRiNkMIE5&#10;Y6GnhTot0AAm+1VTyvBgYUYVB0BdvnXsg9ph/xnIT2kLmK/sXv/U8R1vXzn5+XOXPn/24quXDjyy&#10;e9WRldOeP7X1zQv73r504PXze7i+d+XwCye2PLRhztrxdSdXTXvy4NpH96y4vnv5q+d2PX14/Y4Z&#10;rRc2TH16/+Indi88s2rC2dWDj+9b+viBFWfWwWfLG4/sf+3igRfO7Xrz+okvb1796JmHX3j48NGt&#10;K1bOmdxTVxa0aDQZI/NG36fPGes3qW2qrIC5mC1fzGlw6/ItRZlc2YEXjPyHMWuEW50lX5tWvjJU&#10;mKHNHGUHEFyZn0kxq/ItmkKrRm0tVnl0xda8LJ9W1V1ZtmjiwIyutpjFkDfsPl3aGEtuZkn6WH1G&#10;il+n9hQXUjFmpdFCO7fSyFhDZiqNzqI8W342XeYc5ftaFFN2OkNKbXqilyMwjsAduIZscNd9ykvE&#10;kfdKGOMj3EFg4DhaiARuxem00I6/CGMCCY/jLxyKN6GBgEIdYgoVxhKoVIQVhYpSz09Tfh7XZQRA&#10;e3GO/F6pvJGVlxrcmgszANNUkC6vNuTFsHyFly4avYaixri/OuSkQjtFXuvCIWfkPfLt3uKMkQzU&#10;Zo1GUNSh55o94h80yjtgq/LVslyuUIKAaswDTDQswkaJf0zDTOzFBOrgBjhcoZG5LIXQFbsggwDb&#10;6QVhgQICbuEJRBQBDf7MEVwgwQ8Zt9TBXz32QQoVKElHzGV2ehDQyzpFuwAr76ohUDYDmlxjLpik&#10;Wdk2WzQ+o8qQP1afN8qpy9LljMLqmrC7OujzGw2mvEJTnsqrMkbyjXUG3+TK1tMb93z35ke/fvH9&#10;5+989PlHn/1w68fbt3/84Yeffvzx559//IXy24+//nH7tx8//eG3L3/55zd/Dn33x53Pfvn6zc8/&#10;eOrt16++eGbzsUOrdu2Yu2HzjJV75m8+v/nozVNPfHj9lS+ffe+Xt78Z+vSXPz/9+c6HP/760Y+/&#10;ffLrnY9/+f2T375//dtvbn79/Utfv/Pw62dXHN86fu2WrlWbG5ZtrFvy0NzDrx97/tWzzz158tGr&#10;Jy6eOXj86J79h3bu2b5u85r5y1bPWrJx9opN01esnLRw3sCsBZPnLp0yb+HEaQsGxs/v653V3jil&#10;NtbuK2l15nc6swb8uRMCWQOeseM9oycFsjscua2Oojk1obW99ZvGtx1bOGP71IFGi358WbTOaR1X&#10;W9NWHk8b9uCD9/ytKC93zIiRRdlFNq01YPNHXOGaSNVg94R1C1ftWb9t67K1S6bOmtM/acmU6evn&#10;LFgzc/bC8ROn94yrK23sbBpfHW9xmcMea9RnL7UbAg5jMORm5Q+wF4j5q52mEC1UygL1pe7auKch&#10;4W2uDLRVhjsqo52Vke7yaLd85dfnafD5WoLB9mC4IxBq9/vbK0ID5YGumKch4Iq7rG6TwVii1WuK&#10;9Tq13WYKlobrqhItfm/I73YNTug6f2QLqWx5e7g3alcekvj9EadSQjYO7Pb2iKcn7mkKGqp9JeV+&#10;vdtapM4dO1BXNb62piUcagz4uxOlzSF/tcvaFk3+lp7y+2TKC+Dm5O9ccmDkAN5VHim16MrsuqaI&#10;q9prrvIY+mujc/sbV0zr6asNhk25pbb8+eMbnji359b7z/z51Ss/vHNj6PMXhr548dYbV1+9vPfh&#10;nQu3zu1c2Fu2qC/xzOnNt9+89s0rlz559swbVw88dXLj40c3fvTkxU+eukr57uUnv3/lqRfOHri4&#10;c82zp3a/dunwyxf2vXJx/+NH15/dMu/qgRUMv7x/+UM7lxzbOOfakY1fvXp16JvX73z8/DevP/bt&#10;GzeeO7/3rRunvn7t0R/effLLV668/fjJ168ffeeJMx8/+8hXNx//5b2bQ199MPT9p0NffPjT2698&#10;+eIzr10+v2X29EqLwZwy1p2THdPqKP7iooawpz7mbSoLUBpKfbURd2XAnvBaSE3kf1rIRcoHL8zF&#10;pDUo/43lmdzHRGW2U1hByS95w/9BC1mSbEKu4ZbFnvzbHPNsWTxzenddtd8UMOS5ijOsBWNNuaMo&#10;DlWa8uvQOSMp3JrzRtuLUp2aTOa8u6SAqc6ED1m1CCYP0uLRF4ZtOlYjGqmUecwVfhuKSvaRQgbh&#10;StqSVH43B0kLW7q2hLev3teSMASM6Q716KCRIVmGrLGOwlzWHm3qaIo5V/ktgvR7/j3tnv9bnzUc&#10;G8lHsmxgFNaRCsVw2IIGeQpZmE+7Om04awApWLI8KZirFLK/Km04hTyeOexvaff/BxUoWTzAEw4o&#10;LwwpaMutLDyIBlV0YFWrC9pbIu765LctY8nvm4b1+d7kj/FyhJvRUTulpZJzmj7tQWPGcFPmiKJR&#10;fzdlKQlX9lV3jwrAgjkgA09WAupk/2Siz2Ia9NeEprfXdJcHIsqfdI6x56WynfUU5TryMu25WRwy&#10;wyW6uNlEiRqUL32KJpweIabI+zBmFBzk7SMF9ThYlppV7qJ0eWcmr15CyXeN3DIcQzCHI6gYSJdH&#10;lQGZPP/qqQjCDUGQcRCl3ZI9CjMhK0u+80PzgZronJ5G5jP08ugHMoZQb4k4hSdd8Od82xp11fnM&#10;8tIObVEGYphADDe6qMAZWVRoxygIuMp7MvSEjFFIQW264A8llWDy+8GdZT48Mq421lcV5owNvRDA&#10;AR1gS0V4MpwhXGPmgnKHutxRVOcvaSu1NUc45Kvpovg18FQ+ycsBw5yZ4i7McRXk6lOVn+nGHGSJ&#10;scLNWaB8n5UCVjIceNFZ0KZAgyZ4RE77Ih03AR232AU9BeuSohUHcXUkv7ENW9oBAbK7Q+DMLUZx&#10;HOLQRW7liMVRVg6H2rHDOBzKsxgKRyPOUZCRfLHrrrPwArbAHBEFw/6TWMIccMMXIogrNDgUAiTW&#10;eIy0QAAZdaTDCjXQmV544mIKQ2jHI9Thz3AUhnhSY2JubxORyRAIREpvZYheQg4m0MAc301sKEMr&#10;YgAmwEIX4mCLQ6FhyMJxbUsndU1rqyauEEEh3tAB/KGEA9bBqjnqjBiVk5Icltg/UWEykj2YpDIr&#10;2QAx9znwcDye2FzZlQiiNnJdhWkULEVP+KMkTkElblFJghynNIatraXOKk9JwlHcEnMov1nhKaEx&#10;qM/xaTM96rSALqvMpqKx3FEcNijgwx8QxDTYUidiySS0wx/NEYGl1DGKg708wuCALU8r8K88R8DX&#10;tPdWxuqTXyriVl5yyFGcUfKkkkKFXoKECoWYaQ57OpS/Ag1GjcrXwUFYwgm5IE8dj4hfdCn3A4LM&#10;WYKW+UtgyPQEYeJZnmdRpxd68ZfEMChJnCCCdq7whw+jcCL20gsfCECY8MCnNB7btHzz/CkABQeJ&#10;h/n9LVCKIyQqUBJWtECAejCBDCXRjZCAFTAynJbJzRXQQyDP1MBBMAFMkOQqz2rBjVKd/FU9Clix&#10;4Qob1FVuZWfMWiYnTJYMcniV18o6wtZc1hGCii01R1lN6nBYwQSQJzVWrZo2AUG23LTJzTUrp47H&#10;RyBvzhpryhyzcFzXy1fOT26ttuaNYVmc0lHZVxfOH/lfxan39dWWzuxpQWjIWMxCyUnMr9N4NWp9&#10;Rlr2/f/IuPc/5ABP9BLPqEQws9wsnNjTXRVDE5YwtJKHKbKKccsV9ThXy5VeqUiLHEJgAjcAITB6&#10;KqIJm55gA4SGgBNzUJ6Q8yR/PQ/EiC7lqZNB+dFpbOdMCCZogqDOigjnQzgLQ3ATcRTWROr1IVdr&#10;PMCVLlZDriyUgDlQX7592bz2RIjFETJY2QrSrDljmYZEDjHJ7JYpKTmQeJOsSy8hxHyscJUM1CZQ&#10;piHshgMKsOZSkMKVtZhGrhOaqqZ1NjbHfIjGQJkReBx7yfYSDCumjBMEaKcAyPT2hqawJ2rS1AYc&#10;wAW22ChLPKy4IgXwMQQpAjJOhLk8oYMJsQeAFJm/TFug7iwLIR14oWGTTRfpmjpRBAE4E42oRCNX&#10;tE2mcSuhq6T3ouyATnl5A/IURIMwupHWqNT47SjWVhbkip6oRBdXAgNiNlfEMDrTyBWjBByYsLPC&#10;cWAIk/bSAGrLpxkmNlR2s19P/twx+nAFLkd+BmpPa6sfV5tQft7WosQkDOHGcGThR6QDhbwtQwFE&#10;gLwEA4U6NAQhhUYUntxWh/I0EiRkZiJHhhBj+BEy9ERhQoWYkff9CGLs7L62FdMnEJDs4tCBuYna&#10;+PFu9gNPKhR0BmHwBHzwxCgKkx3/opI8jkQQOjDlAYqrHN1lTmEORfGytYQZAQh4xFecByzwkUe3&#10;RJE8uBfnkpaRiDhJO+TqmZ1NEBAJEmboRi/TDRdTWpSfOQ3QjqO5diXCDIcJoUj2Jhigh6Av+b18&#10;2jFTXEMXPGmBCdyIMXKRRCAIQEMdwxnODqc5aKmwFoW0mZGS7JghL1hCRGWxTlW5dTVefUvU3lsV&#10;6Cr31vmNZebCiPKXEH/9JSFGEclcYYU+SAdG5FLBCnCgjoE0og8KUIii4tEPEDPiDsYCFAozhCs8&#10;2Z9UurQ+TTorZqVT+XpxqUnfFo3UetwVdlulw86RkvVO+RUTS2FrzN5T6Wf9wlIkMhxBIIkU2fkA&#10;MuADF1PsX/gUoz+rzJoZ48bXlcpqwiaEOgmE1YGViwzDUkWdDBM1F9UHnEwfAo9ZJq4nzLjKgxhi&#10;kuAk0ijUCRjcAT7YJVMDM5cN9l89spd2AQ0Nyf8UosWvLdSkpxSnjS11WP0GjVtb1FQaqAm6Yg59&#10;HecONswh5b9pawLmZEUfs6ljVuV7RWjCjCBKCUIClTikgiZkPAKVIr1MYeYRFdoZwkAmO12kKVIE&#10;ZNzSJactyV1EFGHWEnSWW7S27FGB4qyEqTBanFVpLFjaW19nLarQZ13ftfrGvjX9EVO9rXByvfI7&#10;JaRiQYwrKzX7GdkjgSp5G0jZykJT7TWyH0NbJiarGBLBjVuWDNBjUoMzGKIY7czicQ0VgAZiYIU3&#10;iVgKcUUdJQktilQk2snPymdQkoBgC1IwTY5dMqkpoIQIrtDc9Z08jOMWSgbicVYo9JElDD6gBx+G&#10;EO1MN4JQJI6vK5fP7qAkpzYCDxcTaWiF62NmLSqJDhgoICNFPEgjXkMliSV8QS96SmLklkZaIKPe&#10;U11KBc3lST0qcUtegif6g5jkKNwNTxiSw8lX2EL+ZDsxo7uZCgMXTOiGP+CzCD536QyFpRBiREgh&#10;kf73ImuEKDanvx1ihsMWtXEQQJGHAQ0aCJqi3qmtdUxbfAQOxD91ss2WBTM3zJkqa4cCS/J/zakP&#10;NteQcsUdskagANwIA0RTxwXwpNBCHesm1FdIjsUFwG7NSSU2cAT5lnkH8ogmwcKfE5A5OwUXoDDa&#10;gj+uBFIpmEAL7XDmilB87S/Jr/SWuIrT9BkPuFSpVR7lBFEXsJU79c0Rb7XHFjZoXUV5zvycf/06&#10;V3bMqMQnmQejmPXoIxMfPQ+uXcZsQhnWGtQjFYdKyJbKyYt5Yc8bK38bRAqSzTP7VebOhPo404fd&#10;L7OGRhKjhD05E9MQpOSN5M85gCQSiTq6kE7G87GByVf2YCyIoEpsYCaoSvjRIuGNpQDOWtxbE5c5&#10;KGgDFF6AksjhlminDlaSOiCDD6sS2wDZFWCR7F5wh3iWFtYCHIHTaan12dkSwIT5Bfj4EaiJUjSB&#10;FZpQUeZUMo/hXxQgsI3J/zikBWUgo44yKCz5gTBDE/TBCoWPWvmzZBAm8FCGOiHHlfCjoBL4F424&#10;15gxWtADLtRjXeAWJGlBTxmF7xgCsAyhTldbaQBI0RPpoo/EoUxSCo0oD4HASBcZAJcx/eEDCIig&#10;wJAAADG6SCAUJCoPeZL/SQ9la9RHDENAI35kIA5FGRxNBQIKY7lFbalABjF8aMFMKiz0i8Z3AwXD&#10;yU40Kv9Y4Va8D1woz3JAhblPC+jhdOySXSKFCnbhHfELBdhlDtKLgYylCxrxFBUKpiEL0egPsAQD&#10;AYA5RAIgYzuaUwcWKKs9VktOKnwICcFT4ZB8vYffuSIdrUQEugEpHIAF9IAUw3EKUgg/kgkVkEQu&#10;eYAwAMxy3J38wC7KS+iiNoFHgTORhlDauYWzWIcsRBOf+HFqRwMzgkYImDuSotGEAg2JbuuSOcwa&#10;FBMOaC74kJMXD/YR3ohj7jCWjMoeG+ZwkBhmfUEH4kd+g0E2k/BBK/EFcxOJqjEP0AVziBkiG05u&#10;JfIhYwhysQI1KCyR7IHhSYusL2g4vasJbqRuNvmCADy5xQo04YpKNCKCOtywHeXhQJ0wkNMZ6Z1K&#10;f12CRjijQF9tGZGAyQxEJRSjCNooBk/auWI49HAGf+pYwS1daAI9V2jEQJQRfSBDQ67FKcPyR9wD&#10;eoIJoiFjFDRIwQW0YAgoCcLCAZ5AIe6GANPIIRA4C7NceRm2jLHW9DHO7BRfQaa3IM2ZM8aaMcxb&#10;kFLr0s7vqTu7bcXbj5355tUbX7x07cMnzt08u/vZE5sf3rRgx5zug4smPn1s4zfPXfzlrRsvnNh2&#10;Zfeyx/evfezA6sf2rn732pEPr584s3bG8aUDLx1f8/VTxz68duDG3iUPbZz++IEVb1za89DmuUdX&#10;TT23deFjh9c/fXrnm9dPvP/kuZuXj7zx+Pn3X7j+wYuPPvHQoVWzxtUGLX59bsRSxB7PWjBWm/6A&#10;W5NJ0WcN95Xk9NZGNi2YsnrmOBaFoL5AfkYbNLSZo4rTRupzU62qXJumwKJWvgqsvAZWF9iKcjUp&#10;oyhho667sqyvpiJuM2lTR9vys12qfENmqj4jxadVURcyXdoYWuj169QUZ1GeJTfTmpcl732p2Aty&#10;3OoCr6aIUT6d8lPnAEtccSWTcEukERULJ/ZMbK6mDvJ4AddoUocTvXhHwpgWmTK4Ehrcjb+4JZy4&#10;Shd1/I77xJWMxViJDThDI9wIAK5Ke1FmmdsUdegD5mKXLl/+p9KYn2bIS9Ukv/hLXV4HmAszqOtz&#10;U6ApzhhZMPYB5du6yXcHDk1u0KKhC3p5f1yUOix31L0QePSFqrTh0NOSM/KewpQHoYcbZNwiQm7t&#10;xTlQOrV5irjkK2rUk1BHyb9CMTkNCWkMxApoKBBTl0KcYyNhDA7cgh4caMR2cIYP7eQKmFARJuII&#10;6WIKwxx64IUtw5kj2rQR6rEPMqGAjh3gsqnj2EYiQtI7BW6CpPA05ad5dCpLUY6FOaXNs6mzNVkj&#10;ClPvVWc8YNco71bMTHl1oVun9egMzmK9I7eky1u1pGnygfmbnj15/Ye3v77zxY+3P/3+zu3ffvvp&#10;j59+vPPD7V9u3frh++9v3/ru9u3vf/j5u59vf37rpy9+uPPNnT++/+2f3//5J9dvf//n17/+9P53&#10;n7707nPnnzi7/cjuJVs2z165adaqrbNWn1t/8Jkjj3x04/Vbr372w5vf3H7j6+9e/erbV74c+uSP&#10;r5/79K3zLz+//7GHlx7b2bdmc+uSPT3rttQu3Vyz5ND4rReXHX9sx4VXLzz3ypXnHz54+viug4d3&#10;7Nu1dsuGhSvWz162ee6qzTNWrhpcMLd/+oLJc5ZOm7tw4rSZXT2Tm5sG6ysn15R2Bc2trsJWe2aX&#10;O6vXm9HtHNXjGNXvyej1Fbc5i+c2RFd316/pbrq8edXlTWsGwr7OgKfaZuouT3TXVBoK80cPuz8z&#10;NSUzNc3v9DaW10/sHpg5ceriGfO2r9p4at+hR46fuXz0xMUDRx7eu/+hnXtObNpybO2G8zt2PHbi&#10;1LGdh0/sPb1y3pr+lvEzxs1eNX/t4hnLqHTV9yb8lZT6eFNFsJpKeaAqYI0GrLGQLRF1VpZ56xPB&#10;pvJQc3mwtSzYEvE3Bn31yu8/B5vjsY6yRHc83lMWG1cRnpEIzoj5xgVdrW5bhc0UNpX4DVqvTuXR&#10;qpx2o9/n9FtNGo9bPX9ey8tP7Xt876z59eZ2v7qvwl8T9sZ9/tpYoiIQSDg4dpmrnZrGgH5Gd/X6&#10;xZNnT+2ujHliFkOd11PldFS77B2lkdaIv8Hv4gzOoak1qvwLIVd5GdQQsLITbo66o2Y1pTHsbIt7&#10;WmKu3urg1PbKyW2JpVM69q+b89jpnR/fvPrPb94a+vH9oe/eGPrxnaHPX/j+9StvP3r4iePrH9m3&#10;7KmTG9+8dnDbvK79yyfsWzb+4Z0LP3v+nLwkHvr61e9eufHJ05ffeOQk1zvvvfT9q49/9uzln99+&#10;+vVHDj1/dvtTJzZdPbDi8WPrvnvtkaEf3xz66uanL5x/7uGdl/aveuTgmhsnNj93fvc7T5z59o0b&#10;X716feirN//47NX3njr/+vWT377xxJ2Pb377+lO/ffj67x++9c9P3v31vdfffezymc3r1kwev6C7&#10;bWJ1oq8s0h7yNrjtBEaV1VjrsNT7nAmPOeG1VAUdtRF3Q6mvPualUh1yxt2m1orwhLbageYqGiP2&#10;kpBVW+oy/pusf5JESBlK1kv+DLJ8SouMwC2rJu0s/DN7mvavWzK7v6ncXaJ8mzZruCbt/uLU+7iy&#10;upjzRhuyR1Cc6vSES9eW8PbWx5qTL6Jrwi7UIpPK5z68hiKSGleKvFWlEnMa0BJBkq1khZaMRh5B&#10;SUl5FBIQV3YSg22VhzbPWzylsdKn9uuzKjwkHWWX49HkG7NT8obfkz/iXnOuQuxSZ3m0SmGpwDo4&#10;IIhChVsyIIkMobIFZwMBGuS4kuwxyj/Pq7NR8m7hFuVZElCbJK58KidrNBmfQsqGFXxQWzIpeZO9&#10;LPkRHUASiaw9GEhaTO45NPJ/kxQOY5zW/Bp27covizryUzi5EcHUdSn3c5az5Y7RpT2gT1deVyOC&#10;9MrWUDa4sEIEzpItL7IwCkEJp56TXrlD+X4bxz95DRZV/uxTOcAohyiTLqIv9hcXceD0qQuTX6VX&#10;voEnD1YYIs++OTfGk29G65KvURuDNnYMkxoTXcnfwoUA/rRzFVuocMiED8NLk+/8yv/1y7p0wZlS&#10;kfxJN3jSgu2mzBGYibEwT76X4gSSBhkzuSlkh3k0+Q1ORqEMBYb03n33iWLSKK8VEQ0xEgVVrzqT&#10;FnpRVVDlSpcz+WvSNMIHbh1xL3yoI4VG1IanGAWMcMZq2tFH3qXRyC00MGQ4t6CEvaKq8sTKURwx&#10;5la6NO1xZ2+VvzFkiZoUfZIgFNX5lK/1cOTgrMWJy6fO51iYfDGsvKUW5dEEPugph3mYSyMQYbU1&#10;Z7QAC25gS6/Q06JPe5A6vbSLntD3VAQnNpS1JX8tGYXpIsxgjqNhJTZinZiMCdjI+UqOf478DA5L&#10;8izVkp1SkjrClpvGEZFGWjgsQYZR9rxUGYgIESq2oL+8vUMinkUEJnSW+cRYxKEGlf7qSHc5h3/l&#10;l5DRR97zcaXQC+w4CLTFIm7xEQQCOKbJ/0nTQgEo/A4l4MCfVWFKSyVlVlf98sk94+tKMRZWEjBI&#10;hB7ogGhcbWywqRxuvZUhWUso4llAQxBCUZ7ojVlUAV0hpz6mnqQU5juFCc4c5MoOKefBv7GLYrYy&#10;N0ttWvEvVjAcG8UR8l4ZNRCKAjRyVTblulxr7siQPiduLWoKW6e1V05sLK32lJRaChOO4qi5IFCS&#10;HdTnhI15IVMedb9OgRdtZ3bWYSnTkzqykEgkyOzAOtpxEO3U8R0HYLzMKZcrp30O0vLUA8+SJYhP&#10;jr6mzDG4Wx4ccKWRgRDL4wZ5sgA9vRykOTPLI7N6v63cXoJpLMaIk2DAOlowDQypEBVACoEU/CXa&#10;QgzORCOZBHcACDoTP/a8sWRCeeBLCxZxZRRMYI4UwpsQ2jh3UP7nGFb0inNxN2x3LJlJANDCEPAB&#10;c4ipS1Chg4BPGaiJytfHCWB6YUWdqJjf34IIZCGCOmzxJhEFc2CsS35HAZRAEogApDb5y40NASdd&#10;pWblD/wAEAK/tqDWp3xlSp4akLHl5MyVbTTrLwdvlg/OLVzZvpP5YchcwzutUd/iCT1NIbezILO3&#10;MkYjDpraWocg9aj7m8Oeh3Zv6auJGTKHR62qhoid5bg9EWgIO1nHxzdWwj+5SHFOzucAxgmNo1rB&#10;iAeyH/ibbAMIYIIWxVhZqKycMZHNPWsNt5zeuyqjrL8ozEqEthTq/11/rlDKIo7+KP9XMeAF5W2o&#10;PS+doCLvUeQj9uQWYKFCFMmTVuV/ufTKt+c5+3VXxVCGiYZcGIpE+INeXdApD864oiFkLIIUOYoA&#10;He009tWWwYqx6NwQdk9qqTFkjdKnKZ+skkRBYY4TEriVKKVIEOJo4pC46kj4woa/fqYbu5jpTGqu&#10;SEExjqnogNU0tsYDtFMfX1fO3rQl+adi8mBOsuW42gQ44D48xXTDiQRGxFhcnvx/XLghguECGrfy&#10;KFAK4jCTdupEFFiBJzOOSCO0KPAn2JAIc9qZntLODKUQIQTMxIbKtpifLgo0ohh8xDs4hYRvy0t3&#10;q/6/B2cgT0zKBkkUAGSMBVV0xnYAB2cqKAYBA7lCQwvDiSjAxxASY9Ho+4kx6iumjGP7ToahIFpi&#10;G5UAhApXopp4ADrMrPM7gIgNHhyQBWd8QaGCXIQiiIrMF+Kc6dMU9aIbSiJLYp4uPAUH4KVLfk+P&#10;sbSLwlBSYALOxAkc6CLSuJ3cVsdBFyakdDgoO7Hk1weJW9yHkmALepJFBVsAhwZbFHMKsxQX/zc9&#10;BTFMYHPI1pTdI9YhCMXQH2Dn9bXjRDjDlrkjPkKWXBFHFwqIc1Uj7wNAUhDex7l4WV7r0kUwEGw4&#10;ml7GMpDIkVtmIroBvsw7KgQksJP8uYU/gpBLL3bRhRoMR5C0I2tCfQXEQiB5T/JbqKSg0l5cZi6k&#10;xE0FQU2GM3ekK29USJPRETI3uDR1DnWLT9/qNzR5dO1BU1+5t8rOplEJAPKb6EZBYcRhEbphSGdZ&#10;CLkotn72FEyAoDv538CiraxZ0GM4KrG5An8YonPMpC61qjkH1gVsFU5TS9Rf6bL5NcxHdkROV2GB&#10;X6sqd5iY4xGTqi5gaY46fcU5sMUFoIcaAh3SSVMYi+20oxVyuS01F3MEZflgRWB9IXWwwLH9KEl9&#10;gGVLNiosfBTZ4dT4TA1B5SMIzCyikVkmUU1dApspc7eRaCE4l08ewK1gy9SgYNfMzqaDa5etnDoe&#10;TWjHKbibLrwQ0mOvscJlm9re3F4WjZr1dWQDtnPJ777X+K0sDW5Npq8kh0rAoPywU6XHxOwmGpFO&#10;HBKcTHOJUmYH8cmxiK2OTAcJVIKZW6Zz8kTz16lEspZUMIGx6E/kt0Tcyq9kkzwt2hBbO3Vmnauk&#10;LWSbUBlwZQ+LazM7g+Z6m2p+W2LH7P7eqD2qz7VkjyJFAxoJGdxkmWZFZkGnouyRckazJaC9MWxn&#10;yUAoynACQmckojzTX+YXxzrmLKbRyKSGkiAhYAgh5f1W8ptk3P73gMezEktciZlqj/I+j+HYRcFe&#10;zJT8QNKgQlqg0EhhLiMLMpBBOsCSPJnX7YkQHodYMIQAz+IU2BK6RDhRjWgCr700IB+/YC6IZ5ns&#10;6EZdUTs/I24tQRxsObBzFW6YCdqIAwFxAbLQB0xYKykAgiwJOXElGjIKGnIjjbgYDnTBHLtIRNDA&#10;jbESq1DSi3XUKfTid6QQHvga5pAxED5sJ6hDTIGSK5aKYiBJhKMeEiFeOLFnTn+75F5oULKjPMyu&#10;A7hQAOZQdsSDgMCMAyichY/wHSiBmMxN8gY0EACR8t+N+DGpGzpwFai5IoUKVmOCiKPQDh/ZlgzU&#10;lMFKogL8Za5JeqEFucwvDuPs/8UWpGAadabzYGst+MAQuyhU6EWcW62cfx25Y4xpD0ZK8lpDrraw&#10;8qMRiKv3Oatd1oTVFNIVu4ryHAU5XrVK+T9gTSHpCxvFWKyWlYW62Hhmx8a3Hr9CTkBDTpQNATsH&#10;CjbVXJkgXNnSkI5ke8NOhhMNs4Y5RTpiE4u9sMIiSZtiIy1cARPFkE7kUyBQfm/ZrMQAHsHFeBaT&#10;qRBXYIjtFCoCb2dFhC0WwUABZ670ki5wJb4AdmAhHpiqFPhIPKCDxLasLPgUwzEZlQAKk5kIdKEw&#10;GnYmwv01yu+rM6nhxqaLIJGNKwy5IohGtgHoDBm60UsYoD+NKCNBhTISHtjCLaxwFo34jmBADQLA&#10;nMW5Iw0FUIn9KlfUkMVO1kQ0JFrQXBZBzvIck2Ut45Z2eqEEVbhhJl0kf+UfRpNzFqHojFCmLXKZ&#10;y+iGznfVJpnQBXMEIRRu6CPeYfkj+ZOjgIgiEhGBhkgBTyIZGhCTuTO5uYZ9F/TascMwkEbZoqAY&#10;6sEBKRT4ULAUzGmHw/z+DpZC2DJWiQ11LvrjXKY5hTDgiqMl5mWigSprDU7HEAykBbsURyc/gEIA&#10;UCfncKUwawQKeilU0ArT+qo4rXswCj2xC5VowS8ggM5kSJmnNV4b5wXCDBEAKBhyiyaALDwRgUpc&#10;EU1yY9YwuXCWPN9ABCaDAIhJ2mezwcYDNPAgwU++ZThs4YBFMMcoMRYbiXkijVtJicwCsj1dJH9u&#10;SQtkM8BhGaWFJQm3woEuSbNrZk/mpAMHiT3F/GQOwfUU6gjlCm7QE/NkbCoQIw4vUARzoWEI9sIf&#10;QbKgI46NK26iIiKoF466L+v+/4QMuOAPJerBCp6QictkXhB+4jLqMEcBCBABK8zRpo0gITCQXjjn&#10;Df9H+j3/Ux6HQgZiaAU3QQxKupj42M4tBLAlDKZ1NlJYy4QJ3BiFdK7cIh1ZiGYgt+hDBVZoQiO3&#10;jIIhxGIdLTiLsyqewlJEIB16Th/yHUrkYi9dUJK3Z/a0wAGeAEs7jRQBFmREH+xFYcYyisMR+dmS&#10;Plb14L2aEQ94C3IqrPpyS0lYm18y5gHt6HtM6cMSlqLprRW7lkx/aOfqa4e2PH5400vndj9/cue5&#10;zQsOL5t2ZuO8x/avf/LopnevnnjhzM5Pnnjo25tXXj1/4PVLB7+/ef27m5dfPbvt4uZZj+5e9Mnj&#10;x96/dvD8plkPbZj9+sW9p9fP2rNw4PrBtT+8eeOXd596//FTNy8efPHigauIOL3n5pUTL189eeng&#10;prWz+sfXR9pKHad3rNy3es7Kad0TGqJxa6E5e5ijYDSVuX0N25dM27t8Fmde1gtHYapLpfynMuY7&#10;Nbk+vcqlKzAVZMn/ATu1hYacdF36KPXYYdq0kbYCtjfKAwQq+swx5tw0Go3Zyrd4KU5VDoVG6CnQ&#10;OIqUP6mFwF6YRcWSl04jNG7lVy0Lg6QsMlvy9ST44yD12AcJKlIKyE/taBioL8e53OIUIoGQw5Xo&#10;SQV6PEI7LmY4LRIkXKGEp4SEuI86LVBCTyPeFAJaIJA8JpxtqixP8rtqXkORvLZw6fIdmlx5BcD1&#10;buGWdqc2z5CXKq9sTQXphSkP5o66l0rUoQ/bdHBgOF363JTi5I8/B8zF8p1gTeYoiItSh1GRbwPL&#10;13+T70QzrKos+cocYzFHJgJXlEdn6mIphjDLZBWTdgq2QIalWMRV1kFQBS6AYpRs6UkLNDIvYCLI&#10;0MVYgKWAJ0xoARxkgYxkMOrMF0Yx2RnIho2xNHKlHf4CI7JgDjeXNs9v0BjzMzWZo4EFPP3mIqcu&#10;y6pOc+vlp7azbKoCl1bj0RlcGoMr37i2b9GR2TsPzdtxdu3RT5/6YOjnoaFflXLn1h+/3L7zw/e/&#10;3P7+p1vfKS+AKT9+98PQb0P//OWfv966c/ur27c++/7WZ9/98NmtH7+49fu3v/7z1m9DP/z5+1c/&#10;ff76R89ceOz41oPbF6/fNXf9rlnr987ddHTFnovbzjx97LE3L7786Y1337v0+isnnn1004VjM3dt&#10;b1++pWHhjqZl+9vWHGzbuKdxzYbqRUvLZ+wd3PDOhZufP/v+pQNnTu44dGz7vn1rt26ev2LDrGWb&#10;Z6/YNG3pqgnz5g3MmDdp1sLBmXMHBie3tPVVVY6rLBusi/eXuls9xY3W7DZHRqcrs802mtLhzJgU&#10;t7a7S6ZU+Oc1JFb3Nr988sCn1y9tnzG52lTSGvDUej1Vfk8i4FPlZaWOHuG0WmZOnrpy8dId6zft&#10;3LB514aNB7duP717z7ndey8dOHhm246ja9fuW7J059w5e+bNe2j9hiePnXz2/LXLJy6sXbBq5sC0&#10;fRt3P335iRvnr5/Zf3L3uh3Teid3VLd21rS1V7V013X01HfWRWrLvOUxVzziLI25y8t8VTGf8pX4&#10;5PeDa0O+6pC3NhJsKou1J+KdiXhXIjK+LDC/1Lso6pkZco732zu8lnoXZ3dDWdzX5DNHnDq716L3&#10;O/PqqlSbNza9/8qWl07OWNVumhBXT2sJtpYHKsK+5sry5ooEB1Xls+CO4mqXerC1bM2CwdlTe+vK&#10;ApbczKhBR4kZS2o9zgq7KahVnlwlD0rKN47kiTc73jq/8tjZVZghT6HZ/TaFOEYZe6sChzcsunZs&#10;+ztPXfj1k5eHbr0/9MN7Q9+//dvnL//43lOfvnD+3RtHX3ho++W9S4+smXJq06y3rh8a+vbVPz95&#10;9vvXr7xx9cCzZ7Y8dmTNiQ0zzm6d++bVQ9+98uj7N85d2bvuwLKpO+ePXz+tbcf8/qv7V7517fDb&#10;jx7+7Plznz53Fg5vXWfgpn0rx39x88LXrz/ywbNnnj637erhdU+d2X7z8qGXHzn8zLm9N47vPLt9&#10;1b4Vs49tWPrM2UMfP3f9m1efG/rhm5/fffO1Ry4cX796RktDmUnrzE33FGS1BN0Ta8tndzRNbarq&#10;iHqrHYYK9htOg12d7TepKwP25kSwvSraUh6qi3qqgo5yn7Um7GoqC9DeUOqjpcxj/usFMFOXCc8s&#10;JQswq5nklKbkp2JZLyFgDjOZ2Z/1VEfHNSTiDo0m7f6cYf+rYNTftOkPmJN/Bizf+pVvAPv1ua1l&#10;nhk99fMndfTWJ9oqI9UhZ8ReQvojnZEiJeuR10hwpDxV2nAa6SVFkmVYldGHTE0iI+OTnbllMUA9&#10;FEMT9IEMfXprI8tndE5oCYfM2W5NWn3Y0pbw1gWVjxwyluzDMgM3eyG7n7ywuVB5S51MfPAkD7Ll&#10;kn0JNpKeuCKUpElCzB9xD+JYD1gD5L0v6QkNARdDAK4x7id9Y45k/5KcsaRs5dc2kkdc+N8tklJR&#10;A2wp8EREUjflH4vtBWk25Vu5Y91F6a7CNCoc3sL6fOK1IvkCL6jLlTdnXnWmvYC18//7zRbhTB1A&#10;sAWLSLsUjOI8kzzSGKs8hjKb8sO/SEEEbMus2jBLWvKnSpXzjN3kU+ff/T/XCofy9petQDT5Uo3T&#10;o7yM4SSJVqIG7cwxZpc8HKfSkvxhXmggaA47Fo1v3754xmBTOcddGmEIEwrTD+J6v/KtUPjAsCr5&#10;e7AcR7lFPVqgoZHTqeAAQ4YDBS3QyIMz9KECn7aYG4YYBVko+a4abtzK6xykQEbdr8l2FqQCLxzQ&#10;h0Z64W/OGokI8gKNEM/srBuoidLbUxGEFWpgIBVoKOgAJdwwlpMzXfJiki5EwxkNqQgx/OV1UcSY&#10;V+Esbona2kqdyW+fZMi7zFovR4vAQE0ZmYvzFUcajmd4hFSFCKDAX/AU2zEKA+GJCEP6MGvyJ4th&#10;jiBUkhdg0EBJHf1RAykdcS86mDJHCDLU+6sj09tr5BEAQyh0wZMYA1I8eBdPRMMBTcgpHDg57HHm&#10;5CTJ0Yhsy627KFueRKA8hXaOar5iBQFYoYYEDIkYcbBFfxCmADvMIehK+HsrQ9wiRXzEQPAfVxuT&#10;IJFGlGEUSlLERgIA/SGW13twph2rGUURpzMcGuIKJCEgStngLp3UNbe3SV4DAw6UMMebYIggR36K&#10;yEI9RqHhhPr45OYKYOFW7EI6FfizzDAqbFSe7smGkivZknwlLWyDSCmqMQ8UjLyX3RIZDBo21oES&#10;5QMHmICGINNXFeaKLNjS2Fnmgy2eJQLBgZb2qKO/3N8atNa6S5qDlgafsdqpbY05miO2aq8+4SiO&#10;21QhU56rOM1eNNapTi136kAbYAEHPXEBjgBJ6oIYmgOazDVu5ZwvTyU4UXPoxa0chuWRE74mMjmB&#10;E6X1yT9FI0opuFseExASUjg5Q08hWmACw2Qvoah81AO/4AIMx1OowS2iQR7dgJ12QMZYaPRpDzJV&#10;cQQgcCsFrLCIKzozi3EreVJ8x0yEGxbBhCLeR8Sqaf3kHwgoEicgTEEiddxNzMMQJoQHNIySKAJ/&#10;kCdCuMonQoSG8BMYCWkQZghyoSFiEYpoBkKA+RTQAEaZIKAKemByFxamjyv5+XqfJr82+ZuKcmrl&#10;kEmdK9EiTxMo7KqJKxY7Dqg91aUVTtNgUzV5Ay8oj+Q0+dw+furwpnnTacFHiFNe3eWmNQZdrqLs&#10;+pCDtbguZO2riy6a1N2eCLD8IY41CCmcu7zaApcq316Qo5RC5ePSdxd9VkPkohLrKdI5PLAlQB90&#10;Q230ZAEizpMrbCbLGQHPLXUWWfgjiEJFTGN5Ukryh2eBCCWtrM4FmcaM0bn3/1fx6AcAjWAjrghF&#10;edBWH1D+VJhRDckfQ25MfsWT1Y2lmTUaiWjIRqWjPAwBqtJFCxONZZErM5FtAKIptKM88xFtoQTY&#10;RZN6narMuE35zQZczJWCK4kKZh+uxKcEIbc4mkKINoaVB9ngRoEzOCAdfGAOaCy4VAQ3WY7RpyP5&#10;a3LVya+REQAyZbARBGQeyewTw3EuA0EYDREEdFgh+stDcOnFEciSY16dnxntIx7kT7vbkr9G2xLx&#10;EnswJB4o09rqT2xZu3v5AgQBMjRzeloXDHT2VESZ4FBKO7qhoTzso46GUZPy6gJNsA5HEAbyhAsD&#10;uWIdXexDuBVjuUKPkm1lQTyChnQRbFRoxxwK9OIXrliHi5GIx1Eb6YCDXKTL9CFISCkQgA/RrryZ&#10;S/7jGjGGaOIKtsQYPGElrhHQQKm3Jj6lvR418LvEBmMJbNnm0Q4BZOIphgApZIBML3wgllnJQMwh&#10;/qEUYoQS58gl4P3aAtBmDo6vKydP4lOUF/2JYexKLovKB6fokt8nxJvwhDMFhjKtRHl68SngoBga&#10;El3T2hs6y0IUcgg+ovRVlc7v74CbzHecBURIhABNwIoKYKIAyYHAQwd5Yot6zckfUgZMdJM3JVAS&#10;gcpc8yu/acyVrrBepTzuTDoCjzCEAFs0vnv97Cm0YwuUjCKDsUygEhFOnS7RkOHy9FkJoeRfXUhy&#10;DuuyHdnKC+CoJr3GUlhuyOLaHbb2lzrbgyZKb8LT4FW+fc5AsQKeSJ/X1462tGAyqmIm0undunAW&#10;sHuSP8iMdZOba9AQMmhk5UIZU+YYS3YKhnCLsxJO/bjmiroIwanvqUrUBzx+DafHeHM44i4qdBbm&#10;Rs36KFY7DRU+c9yus+Qo7/jhD1YgiRq9yZ/EQCu5Iggl4U9vc9jFkkcyYXmSvSULTUnqA5ox97Kd&#10;kxWERgposN6xOScS8DXplKts2vE+YUDsUSSdShcRQukqjyAIfARqKswa3Dqrqxm/EGy4BpfJqwjm&#10;b0vU3xzxzevvnNBUXeNVTkawSk5hziaFTnW6JX9M0JhfH7bVBk0hU0HIqKQdppikUDSRJ2IinYkm&#10;8UnEojktzBcYMlkk2zNE5jW9zBQomU0ylhySUIKWTYjLnZ8e0uS1cCB36WuduhqHtsZabE27P2HI&#10;6wyaSzVZjU7N3NbyKXXRKofyUVR2ibJ7Z9WWdRwAwRkk6ZVFn+wdMihPuIALcUwu5izrBXXMEc2p&#10;oxtdKCPTsCXqw3fMFIlYiWHcKvBSJF0Tb0qvTvkuI3yYqjCkjoEkRtDgSgsICG5gCHRIoTDH6aUR&#10;6UIMJqAkGQYOFMikxZH84AuymAUoI9LRkGBDB1pIJhCgLRV7fgZCGTuuoWLljImsaBOaqvAIjcjC&#10;9uldTXShEopJpNFLYsFlmC+GYIVkb6DrqowyiuEoj1aoR/jRxRA0RxCUDIQ5XZJpqXOqlVUPhlBS&#10;KUm+mYAhtsMKGnjSS4UrBRrYEvaSaYUPzBEBJb1IZywEFNEZ3OhlCSDaSUdgAkqsZUAh3/unguNI&#10;C+QHMhIAalOGq8c+iJ5oKyJgixQkCuzYQhc6kNJpZ3WDP8FAnmGWAT4FQcpWrTgPnnCWqYc7SLzW&#10;5P9lSBjAE0sxjaib1dsqK7g8S6ELKACQ/BOBXp1bYSxuZr9N9tAW+QtzIrqicrO+zKIvt5kpEaMu&#10;oGM5NjeGfBG98pYR61gK0QQbmdpoRSIiMKhsWzT7wr7tLOWsAm0xTnwlJB+20Oxb2KaScJg4zBc5&#10;EbBrZb/KuYYdDmVSYwIwGSifF6HAEzMxnyvYSgoFCuxVYrJESQ7Yi3XgSXYCQHGiZBU8JakMf3VX&#10;xSY2VwMv3gQl4oFYAiIG4kcABx/qjOWKc1lkwZ/9IYLkfR7KEPDUZX+CekS+rKd4hJZafJREHoaM&#10;BXa2guIOoouCVriDpEcs0YgyuIOtFPOCRmxBDdrpRWdsYayoB08Uw0BcRuaXcCK0xiX/n5gFRfQB&#10;OjRET4AS13BFf64oKVkFhVlBJjZUsg0jfsCWfRrpGm7Owr/mCBJBBnGyi6aAsBLtyYlAASsIUKn6&#10;X88KwITMjzJ4kC0Bax8xIEsDErlKF0JlL826gEryuS60mtvbBjGqQkNBVZSEBmKYk2okumCFmZAh&#10;jsLaKoZLOpL9KqriPqBDea5gDoa0g7ZkEq7ozxXAmSDgzBB6IZaZSF3MpAWPUDCc+UjhCIPy4IZi&#10;or8EBnaxiZX4RDE0RO2IUdnX4UpYoQOyYEgdcZK+uEWWxAYaAn5zcssEHyzqSoTBEF/LxGdHAUSI&#10;w8tADX/mO5ayK4MbfAh1OCMFziwxNEoXJhPt2It1qMGVXpxLBQVkbRWHEo1UQEwCAG4c8cjAMAcE&#10;jlFAyqzB71QkMoUtNkIjr2HghjmgCgGU0NMok05QFWXQnFFAKoGNGqInnKGnwhBhgpvo4goZRYbT&#10;KwCiGNmeRkahIY0yd2BIC5kf9QCBITLfoSxO/j+3GA4fOENJkNNLOzxpBwpYDbbWzhvXKb8lLh6E&#10;niJ84ABcXCnwp5dGdKCgktgrsxh6zIR4RnfzpoUzYQgTMgwZCW0ZmD/iHnRAE1iBAMMZS66ADAPR&#10;Cm6iGKwoGEULFblCQFHeXGo4OZrK7baYWU/S9hbnOwuzzdkpymcRDIXmnDEl6cMtuWN92mw2JxFj&#10;3kCl9+Dyae89eurWaze+fvHKG48cvbRzxY554x49sP7izhUvn9//3SuPfvn8ZdrfuHzkrStH3r96&#10;+NbNCz++evmTJ098/NjxDx47duPg6m1zOnfN71sxrmb7vL6nT259/uzOfUsnbZ7Td2H3ykOrZx7f&#10;MO/ExvnbF4yf2hSpdhQmzDmNPu3eZVM+ee7i0NdvvvfE2dNbFu1ZOnnFpOa+cnfW3/53c8YDMUNe&#10;uVVVZlaemrKh8uvyIiblEzDYWJI1VpM+Sps1xpSXaWMdVD7wxNa0xKstsOazO83yaPL9JUXUXerc&#10;5LetcqpIOG4Lt/QCkT5zjDZtpCUvHRpN6gjVmAdLMkbffftLgYxCBVZEzkB9OSmaeOCMTwzgxIKR&#10;9+Is/ELMsKDTRVgS/PidFkJOl/xYA8EAjYQEPoKGRuoSOXgZhhL5EuHiTTyO66kQMBLzUFKo2NXZ&#10;moyRuuRf8MorAJs625L8wee7FUNeKoUKtzQak//UW5Q6jKK8EUj+U6RLlz9/sLetMhIwFzu1ee6S&#10;ArjRmzf6vrtMoJRvDMv7YK50UYQ5HLyGIsZioGiOqoBDtDNTMAE0UFjmC3GLLZiJ+2iEgJkFAbgB&#10;L3WCHwPphQaG2A7IUIKtACjhTUXQAGGGULRpI2hEOr1MGa5ARwUCcOZaOOo+bklo8MQpTHw4MARH&#10;oHB10FHmsrp0RUYSiCa31GWsCFhCNpWtOL0o7QHgjToMIYvRUligzcg256tDGvfmvlVXVp67tOLM&#10;vmk7Hlpz6s2Lr35184sf3v9h6Jehod+Ghn5PljtDv/9055dbP/347e3vv7p1+5sffvj2x5++//nX&#10;W7/+9sNvv//4+58//P7DF7d++eYnKkM//fnHrTs/fP795+988vHL79186Mkru84dWrpz19yNO+Zs&#10;2jZrw/aZG3fP3rxp/Kpdk9YfmLxl38D63e0rdjcv3dey8kjr2of69xxp27SmdPZEY+uCsslP7Lj8&#10;wdXXL+89e3b7kVPbDh5cu2PrgpUbZy7bMmv5himLlg3MXDBh5syByTN6J07u6O2rq2+Lx7rKIhNr&#10;y/rj3iZ3cY0xo96c3mLLaLamNlvGttoza03ZbR7j4s66PbMHL21e9eWT1z597Mq++XNKNaquSDhh&#10;swaMJfVlpR672agr7m5v2bB6xc4tG/dv37pvy+YDW7ac2LXz3J49Z3fu2L98+aqJE+a1tCzv6do7&#10;e9a51Suvb9n82J69jx45dXLHgSWTZ8/onrBv7dbrJx++eOjU8W37uK6auXBKez9lZs/ENbMX71+3&#10;bc/aLfMmzZrcPamvpbe/tW9i16Rx7eObyltjvvJSf1XYUxF0KSXgqQyw6jorORNHXNPCjjkR+5SQ&#10;vS9kaQmaaoPGipAhHjFG/RqbT8u2v6inTrN6QeD6hd7v3lv9/sWph2b55zRoprc4u2u8lWFnVdTX&#10;UB6rj3g7EoHWsK3MXBAy5EZsaq+12KTO9mqKaj3Oep+7MeAeV6P8PBILd43HXOu1tEbZ+Turkm9D&#10;4taiak9JfUD5k0Ha3UXp2rH3KcnNmJewq5cOtv/80ctD374z9NPHQ7ff/fOr137++IWv3njsw2cf&#10;unpo9fVDqy7vXXpiw4wdC3ooF3Yteu2RfY8fW6d88febV4Z+ff/OB08+enj1sXXTHj+6/rHD6186&#10;v+exQxv3Lpm4pL96dltk/7KJHz556qWHd75x9cAv7z0+dOuNX9+/8f4TR68dXL5lfsfOxf3PX9j5&#10;y0dPDX310p+f3/ztkxc+v3nlhQsHl01sa/SbAsVZ1Q5Dk99Z7TD1JWJrp07esWDe5tmzl40fP6m2&#10;utHrrrQaa53WlqB7XFW8NxFqDjgq7doKm6bGpat2Kk8yy72mCr+t3GeVP9WtDNhJO+Nba5oTwbqo&#10;pzrkbCj1tVdFO6pjTWWBqqDj30gZ7AzYylAhPzKBuZIsZPIz1Vn5yCmSK2NWTUBfUJI5LOuB/0Ep&#10;GvMPXcaDlvwxbk2mKXeUfAmYXntRaoVH31Hh76oJM+cTXkvIqiWFSTqTn0GgyCtVsht1ch8ZgVsy&#10;keRiKsiloBhZCcVIT2QZsh5bH9pRLOHU+/VZEUu+QzXWXjS2ymdsS3ibY56O8mCN30ovS357IuDT&#10;kTezfCU56pR7SXnkLHb/nE9YZkhV3IqBZChJVSAgnzyixZSfQjEXpNpUGV59ftSurfRb6iLO2rCD&#10;W9odxVluXa5dnekzFNDFCYRtHAxREg1hi8JIoY7yAEsLvXAme6JYzFLs1+W4VOnOojRr3hgKG4X6&#10;oHVGV11nub/CVZJwaCkRUyF7CGUb8a+PMskyRl3gki2gYIVo9sHJjXhhXcDSELIpv41mKkQQzIP6&#10;Ak9xtkuVWWrV1PqtlS5zQFfIUYRrgnOFW/leAqMYErcVh40FlKi5qNZvhgN6ejVZgZJcrqIzjRT0&#10;ZAh6llrVPVWh1TPHrZjWRyVmUdFLI0y4QgNzONPOcAr6wM1ekFLu1JXZNaIkzKkgsSPhw+SgHpRU&#10;9MIBTbiKuLa4p6si0Bx1IhcaRAgHhlNobC11t5d5qzwGRJiyR1pyRyPIU5yJiLsmwBmeXOEzvbN2&#10;Znf9pObyKW1VojZM4AkBeiobOFMh9ZaYC7mwRSgFDeGc/OhculudIYVGiBlb7dWXOzUVLm2lWw9D&#10;RFMQh4vRbUJj+WBLVWd5sMpjAvmGkAPT4AkH1ENJsZ1GWhjOkPENca7U0Ucw4QpzvIxijWE7SNKF&#10;CatmDICALu0BFIObLX8syGMmbkW9fwVDHhWutMMBoxBHr1jBqHKnPlCC7QSSrTnq5patIZEjhfhB&#10;+aaIK2ws8mpy6AIflEEHeKIbbHETTgcfGrFa8MQi0RMRFFRqijjQFgI8iyFU0IR2jO2tDhMMoIHv&#10;aIQ/7TAXrGikQsFZMIQMzrACCmgkemmBLeWuUAYKLMJK1IA5VktUI3Tp5O7FkzrRH0rI4M8VhvTC&#10;B6wQylxmIpMqmeZsrZiJFCYg05z5zraVlMKsJJslrwUACAJgDk9snNvfvHBC+8SmBJijOe3CXNRu&#10;i7n3Lp25fmpPV8Qe0mSUmfKrnZp6r76n0lfl1pbZiuL2ogq3JmYr9JVkUmK2IpIGZjIWKwyZwymw&#10;pYVbgKJ+VwruHqiLlTuMnFU4BreVBprCHm79yW+WFI95kIRQ5bY0BF2TmqqXTxk3p7cNAojrA06K&#10;8lUbmz5uLSGBcAsNXR51LkX51kXy6xdldh1RgS3gRkEodUAGSaRT0WcMY2KCpHh5dm/jvIGWCY1l&#10;9IrvcJZEowQV0DEKT4EeBHiZAMML1GWqQi+BPbm1UsKJHAImxA/DueJN2AICMUaCYiDzAmQIUUTA&#10;ijmCdJkL9MJKmIvH4YAUFIAY5sQYXcQSpglxsKRI+RC6SaP884RNDziNIXdHWai3qhR85CPkXL3F&#10;eRQqrLzkanmMzsmfBasu+YKNZE6RRxXEFRHVGg9M72oiRW9bPOfq0X2rpk8MG9S2vHScsnB89/yB&#10;Thhm/ON/4jVE4EdE99eUrZo5gQUxYlaXu5QXV/J9dI4B1Fk+pHDu4jgX0KtCyd/PRAFWK+KWqzw1&#10;YLlEJQ4S1GmBhi60ooU4lyWbKcDWP8lNOR7QCAemAHXGIpGBytVtqfYoiw7ggBWRVpI2UjXq/sIR&#10;94IbalPkl+WUH8u16UFGVnwqKAZWFJZsxLECogYA0o5KrIwU4KKXdoRypV2e/lDHZJSBFTQMYaVm&#10;P9NXEyP28Kbiu2SypVDHyziUoCUkcLr4nXZ5vimwUK/0WODMlJeFXkAAFrqgwaE4HVtqfXbCgCuu&#10;ITDE/M5EGJPN2Sl4kDrt2M5YNKTAk6MXV/THCgRJMAhbCkYhkRgALgKsJepDFhzgA1uCgS4ktsb8&#10;Swf7X7h09smzxyY0VIom0FNwhE+T71blQK98s8FpQlV0kwqUzGsgRSWkUzAKL4hcAhVN6CWtgQA0&#10;d2GHjFjlihUECe3iBeglTiC+qz8K4GiyBzGMeoPNNdM7GrEFBf76h7ySIjRBJRAjRyFC9j8gw3AU&#10;4EqwIYsu0QTRLaX+zoqI8oGJ5H9koCRXqcjAwdbaVTMnYRT+ghuBCiVxzjSEJy1IoQJD2uFGwGA7&#10;HOiinQIfhbIoG1VRDKwwBHPYSllyUlEed6C5eAR4lbdfDiNxAhQEj2grs55bmeMURMCWW3RDIrHB&#10;WFjhNfIq9alt9ZsXzFS+iegwIppGJhFem9beMLevnRYouXUUZKIGvUAnIcEQupQnyE4TMQPIxAbp&#10;glt0k5SlPOJPxgPtXEnmpqyxwochskAgAiZoAjGFJEYjFVEPVniKRriV2QxRmzFo0gVNyruuqFn5&#10;IFdYk8VCFtVkhtWpdQ7NxKrg5NpIa8hSbdfUeYztpX+5XtSmQkjsWr4A08hm3NIIAeqhGyr1VCpL&#10;GNMHiePrK7YvmYtRFFEDo+4qRgHbSr+tLuqtDrnKPfYan6vKba9w2BsD/qZgIGJAbX2Vx1HqMMfd&#10;5oTX6k9+INWam4Yy2A5PFkrUwHxE43FaCFE0oQJBa6m32qssNKxZFBYFtj0UsgdZhUWZDMPyRFZh&#10;fWHtUHYyyd9BZV43Rb2S/AlgCQYCgHRKFqWRCCF0mUoEGOZgLKZRMIpbFMCzYIJWU1rrMB8ypj8a&#10;xkwaQ/oortw6CzLZp7H/ZxPCuSNu04ZMBQFDXlXA3FMXbS33hSwkbeWdoswp2bTI7JA0jm4Ercw7&#10;eulCc+IZbQlseZwEJcccTJBI5iqBTR2tqlzGnYtm9ST8nHXbOEa5DWXGolBxtr8oY2ZrZV/CV+/U&#10;TqgIEh55f/8/YyW58/tb2IaxLWcPA6QASB4GQNkMUKiQormCML0ARRENmVlAhwmyzGEXOnOVRQoC&#10;wAexZKDqcR/OxY9gS4BxBTGZBdQlnKBkLAzhL5mEK0yYxaxKYjj4gImQST7BazLlkYhcRsnaCkRc&#10;BSLqkFEIJ1BCoqwR1JWvGekK8TUbM7KN/Cy/zFbISjJGwRMd5EiLFHEfIjB/7kDH+MZKUi6LPsyJ&#10;MZIwBX0QipL4C0zoImPP6G6e1FKDIaS7u6wwCv53PY5RNFIICXk+CxntcMNqhEIAcwppE1ZcGcgV&#10;AwkeaIgE6KURnWlkCAVNUFKe88IHDsQ/iiELeohxJWCyOszqbiGvAgt5DxyY++xRAQdAmKeAJo4D&#10;SWjwCKxYEWALDlIXR6ASDCl4ASmI669LSIYkAJhWbK7AnwAwZo7BHUghWiQMZJVEEPqjJPhzhSer&#10;CbbAkxakyIyQ2Y1ocnKd01Jt1jc6LF0hX5PLFijK8+Znl+o1ZUZdVKeOGUsqHeRnK4lIyUVulg/l&#10;S+cYgjJK+KlytCnDMY3sLVmXjTr5GX1AwFmUwWGNvTEzhRlBYWcrx172rmQeKmQhtsT9tVGZUCQQ&#10;diDwAVLMAU+xEWO7yiM00iILGcEGJnKowS4Qw1Kcwj4K6DAZd+NQog6EKZic3GIp7/a4QmxJ/iEO&#10;XpaNDY1gAjgSKkQggYchkmkxB92wkZb2eBAd8Ckel3agQGfyniQWGBqTX+OTaQ43hMpMlH0jt8Qq&#10;UUo84zJaGIg+8mBakhUEQsNArvDBd0CNo2XqkU4JDIJBM3aYLnUELfRSUIxFn2UCMgqKoSFqc6UX&#10;MhrZ4bCEsU8ARs4C3MIWbzJ9AAEFEAeqRL4UWmTSoS0FfSgEFa6BLWh0V0T7quOEK1AQojiLkEAo&#10;dcThNcKG3tk9rVyBEd+BHtJpR1VG0YKXZ3Y1c3ZgEsk6QgvgU4eSeEB/uFGX2KPCFXsFCuXTjWE3&#10;YPbWxFm8MAGccSIKgzwwSq6jKEgmPzRDnSumMamxEdczhC58QRczlOjienduEvbogCaohCZoCLyA&#10;gMLsGAkVemlBMeIWMgIPPMFN0gjORRa+5ooUhKIb4UohUBW1SwOySeNKmMEWPqBHoQWo9emj8DgV&#10;YAE37G1PhFAPzpKg8Bq36I9dkklk1lMINuYL+RY0yAyyjEq84Ur0lNSHzoQB6jGERgoKcwux0MOT&#10;IcIcoyR3SeSLdEmw9GIgZNSFOQTcQg8xmoMn04FGNPnvyqAAoplExNhAffmEpipQutsr0FEXABlO&#10;ocLcUY99kFHiSsZCiSwqhIR8lggdIJMCAvTKWFihmKwdojn6YIv4BT1FqEgUSFFARMOEOgTUURvk&#10;JXio006RCmMZiL1TOxpAg7TDFcVoRLSYDyWcGY4VqAcTFKaFApnIpYgmdCFaxDGQukud6ynmwGiJ&#10;ms22/PyS9HSXqrDa624vi1rzsuT9KAPRE20VVXNHG1LvrXGqZ7cm1s/oObFu/hMndrz00IGnT+9+&#10;+eFDN45tO7Vh4fENCx49uIn6Y4c2P3d61/E103fP792/eNyZTbMPLx9cPlC9tK9yx9ye6Q3B2W2x&#10;uR3xdVNb109ra3AX+QqGjatwnN0097lTWz956sxbVw4dXjF5sNrV7CnqCGqjxaOW9VfdOLSW9k+f&#10;Pnvr1atfPv/wqxf2b587vjfhMqffn3fv/60d9V+O3FF+dbo/+YOItvzUkvThwEKQV/isYZNGLAoZ&#10;yZBabDflEEVpNHL1aPCUyqnK8Zco/0NZ5bVBqc8c4y7OM2anWPLSGRK16CAuThmuSR1BxVGETxUM&#10;oZSXwd7kH2wTgVPa64lYRMs0AfCMe/8XAIIkBPgF37HzwWukC5Z4rgQYPiV14ERxGfSQMVaiHQIh&#10;g4YuCpQS5DDkFofKKAgYpUSUNk+TMbI4Y6QmU/nB5/9eSnLGUvTJb7JJXdpt6mx1+ojMYX/LH3M/&#10;9Yi9JGjRODS5VUGHpSgza/jfc0beIy93jflp0FuTPytNoQKZXfkWrNIlL4+pwJmrvDZWCJIKYyDg&#10;UME14MMMkhXwLgiQiRUYBZJMScGBGMZYAUFim0JwMu+YjMx6rBYApcgthYW7OGUYUFMHIqTDECkw&#10;ZIbCH9fQRSOTi6V8XEMFCeduIwOZgIAZMpd49GoXmcpcnPBayv1mnylfnzcqb8w9gODjjGDQWYsK&#10;bUXFMbunPVy/qm7Blflnnlpz9eysw/smbt0zeeuZ5cdeOPbUNy9+fuv1b3775Meh734f+vGfSrn1&#10;6+/f/vTHz7/99uvvv9/544/f/vz9599+uf3z7W9ufffFN7/9+OtP3/3w7edff/3R5998/MWPX33/&#10;5493lC8Tf/UHfD566r23Hn39+bPPnNt6evf8HZunrt87a8e+6dvOLzr27KYrjy87e6x304HmVWd6&#10;tj/cv/do65Zt1cvmeyYO2jrWtS1+aPXRC5tOXtxx8qHtR4+t271jwdpNs5dunrlk3eC8hX1TFkyY&#10;Ptg50NvQ3l1T31qWqA/6W6LB/up4W8hRaS6MqMeW6cbWmjIaLBnN1vRWZ36LW7ekp/HUusVPHNz5&#10;6kPH37p47tLWTUu7O8t0xXUuR43HHbNbwg5bIuTv62xbvXzJ+lXLtm9at3/7lsO7tp7Zt/v8wT1n&#10;dm49sHrZnPbmyVWJqeVlq7o7j86de2Hl8strVl1cs/aFs+efPnvhoV37j23cdnHf4Uv7j5zZvufC&#10;3kOU3ctW71i8Ys/yNTuXrDyxeQdkLz1y/eGjJw9u27Vt9fo9G7ef3HfsxL5jW1dvWTh9wbj28V1N&#10;/S013fXlbdUx5WulIXelz1JZ6u6NOwfijo5Se12pJR43BhMGb0LvcKfnJjSqLr9udpNl96LQ02da&#10;Pnt53E9vT/vi2vjLq0vn1OV2RrM6Ky2VEWvIaSgPucOc/R0lNS4O+7pKt67CZ66OehrKwuSQprCX&#10;0lYanNnVwtZlYmNVbzW7WeVAnTxoF5Zai+oCpvYyd0eZu9JZUmosjJuKat0l9V5DmbnQmTdaN+bv&#10;PQnP0Q3zv37txh+fvfzFy1dfuXLo5uUDbzx67M1Hj7zz2JG3rh967ZF9r1za89LDO588seGRfcuo&#10;0/7G1QMfP3N66NtXh2698elzZ58+teml87u+efnyj289/tFTp589vfXCrkXPnN7887s3hn7/6LcP&#10;n/rpneu337zy5rX9z5/b8u6Nw5++ePbdJ49+8crDP7x34/u3r3/20qV3nzz76tXjLzx8eNeSmfN7&#10;WtojPg4C1oy0gvvuUQ8b5srJLxmbGikxNPqDzaFgeyw6oa56clPt+Lry5Af+wtVujqsFNV59b5V/&#10;oDbUFnd1Vke6auOtFeEKv43MQ/7BN5M66se1VHfWlFJvKQ9RodTHvEzAfyMnsjth406aYJbKis4M&#10;Z9IyyZnArKD0kmWY5BEz+wm1vShVl/EgpSRzmCbtfnXKvdr0B6wFY+Xj5NxSqCi3hSlOTS5p624h&#10;kSkfY9Hlk9R8RlXMaUBLbsluXkORR6/80w+CSMRkN65kK1IYSYTTJoWMQ6qSByXoZi9MLxrzj6Ax&#10;N2ot9Oqyw8woS5Fbk+nRsvPLrvDoF03qXjF9XEPYGbUUxx0ac57yMRl2S+z8WGbIUCQvWrCUChIl&#10;dYpo0h8gGHLH6HNGczUXpDo12SGLOuExVgdtMYfOrs405ae4dbkBU1HYWtxaHpg7oWNWbys7GMBE&#10;CsDClgo7qrt7LLItLZKUyxwlVR5TxFTIOY1jm7MoTd5MzOppWDypsznq5IQWNhZUuErkqXSpVTkP&#10;yCqIeihJ6sc1bDERRAaXfSQmwFw21o7C9DK7Rh42wRxBPm2uX5fH6s41blP+h8xTnM2tS5UZ1Bf0&#10;VIUmNiWmtFUN1MXkJRzqcW2KOKjICzNYoRW6oRIVW/5YNOeEicLVXiO9iKPCgROj4M9wtzqDujyj&#10;oZ2xYjIFrbCLK3oyFhp4ypN3TrC0QE8LsLSWuuUhGrLk1QsK0IIsTrPcwoRbR2GqNW8M3PpqIlgB&#10;sbz3lZd8iKZACU+IEaRNvR/TxtWXQjxvoGXdnInTOmoQKswhQD2xF23Zw3Fb4zMhDvUaQjbqqIQI&#10;5HJFtDlnlLxVor2z3I8CgiEqiXXcynsFMteUtpquihCOiFmUx4KMggl6Qox0+Cj/4vmvx17dlUE0&#10;5ACvzxhGO84SDIEXi2COSoijrJ876cC6Rb3V4eKx98IE3RiC5vgRGnTAOmwUrJDIEIbDB2JuqWAv&#10;BJbcsZqUB5xFGa2l3r6aWLXXjKoNIUfYWEQgkaPb4j6SLwT2gjS6iAS0FeYojF+QpRr9D24Rgacw&#10;0Jg1AhEIAnkaISbS5vQ1TW2vRgcMwUBQRVuGz+iqWzLYNaGxDLVRCWKgEHcI7EiEGA4UogUCUZ7h&#10;iFs4oR0OXRUB/AU9AxFBoVeAEomMogsCxlKHj7yQ/uspra0YESKUK/SQ4UR6mWjsgZhxJFJJI8w7&#10;SlPUy5XNEPmK+c5MpNepymQ+MhbMQR4z186eIB+VYO4ghUasow44RNrUtortcybNaalIGPKimsxx&#10;VYGpTfHmgKnUmFfj0ibsqiq3tiFsrg0YyhyqcldxU9SKyYQNBdNADIvQExgRQSjKjMYEZGEXNJUu&#10;c0vU119TRuE4zTmfE7WzMMuenyFvHThsc53W3tBTGXMUZHL+l/O2HJIrnKaOstBgc82OpfNYiUN6&#10;FTTyyADO9UE7IYEsCnZJQQFUYo5IxNKCnswFcHj10Yf+/Oq9J84eJAHiBWgAROYsQU4LCkMJN8JJ&#10;ghkrMBY+OEje2sKN+qTmcjIGaEBPC0wQxy11hoMDvoMDUFCIIlQS3ChSpxfd2su8BA+cRVXJQkiB&#10;A5NLvMZcRqLoBlzyNAEwKQ1BF+i1xvwLx3c3R7yR5PsYesFZHjEQG6wX7Ji5UggbiRbWDvI86Z2U&#10;zimIbM9SyKoHt0UTejbOm95XHQft+oCzrTSAU3SpI+SBIBJ9mnxXUbYpa+yU1rrk8SllyeT+p86f&#10;WDzYB2dZ5mAuxx4KjaxKQYNyMieeWapYZYhqxiJd4pkzObfEs+z4Wb84dS3eAAD/9ElEQVRYdNgb&#10;0IXCQg9D2mkRAgRx0iDs5agPW+bCXXzqkj/na8gYrR79AMrLQyUawYcKsUcIxZN/uAgftGKsiG5P&#10;hKZ1NiIafcAHQ9ghIIU5iAJgRZGpJwAyEGL4oExnRaSl1A8T7OW20mPqry1lGhIVdyNKfC0fpCBp&#10;EDN4nIKXiUM5kcITB8EcPsJNFnR0AEzchLEoADHuwEE4a6A2wUTDfArmb100+8XL5w6tX9FVHpEP&#10;B+AyCGACB0kpbMawC1swhBaEykNSwEQ6zDGKeGDmwp/phvcJKkALG9QEG3UaUQBUJ7fUTu9oBPBq&#10;j9WjztWmDC9JG8lUBXb0QXqV28KV3oTdAAe8wCjGYgjbPwoVPC6i0UfyHrZzS9DKlgyVuqtiFOip&#10;QwNWRDU6d1VGuYpfiCVYUdiGIZRsg0REE89AMae3jQiR6YNuGEVBTyxaM3MQ0aCNoyXYYIVckIEb&#10;dURw8hxsrYUzCuMgpKMJqjJKdCacCBj4zB/fRehiApRgLqFCi7zbJjwo6E9h28bmkwrGQi8MmTiI&#10;xmvAyFwzZ6cALzoTvVSwiGlIJhR3WHPTMFPB1q7HiaCBUJn7MuVBBuZSEXhRBhjxLH4EGRzEcFAa&#10;X18BRCQQMEEQhYzNZAErkjbtkFFHKKMYK8PBEKhRT7IEiqEeKjGcyCS3352S8hSYq8SS2MJYChUl&#10;JHx24ooIEYZEIC2oh27ChDpqoFKpTR/3uj0mo11b7DdpyxxGdKskmTi0lLAmK1ScWWXTVjtLwnrl&#10;W78y8ZkvnYkwFdRGOvzRkBTKrS0vHR3oZdGBAFuUZ74+O+ENwtg1rq6cZAgHWc5kdlDgrIQ0EzPi&#10;8ZqLG0qDXdWJiKkkYTe3RUNRnYYS1KorXWznXEGTDm0DNp0t+VUk/AueWAdoGN4eDyIU65Au8YmS&#10;KAMy7I5m9TSxJMmmS5Yeli0WCxYOWYYoLBb9tVGWD9olvxFLBAaTi1upEANECMFGl4QKAU9YAiCC&#10;EIf3sRQf0YI+YI6Bs7pbdq9YOLevHT2VWc8psSxoyxrjK8ryqzPdpGJDUVCXX+7U91RF2Hw2xZzl&#10;7pKqgLk+6vDqc9Pv/58sNMxQgpAIpxDzTCukoxjzoqe6FGWYSqgnXRyRmDsSsTKQOkyoMKGYoYSx&#10;vCSgTlB1xP2fPHfj4OoFHMvLrcVhXW5YkxPR5tqzRrUG7e1hZ7lVVevUV1o1tEMwt7eJfezpnWtX&#10;Tu9nIWbVZp0FUlI0+bkt7gFkVna2B7SQvVEDBdiMFacMA1hUxQogRSXAxBCWD45+5AfmHSbIbgcY&#10;iSjiCofSArYUpjZBJUlSph6wgwO2MDHFRziFacst7ayqnKARRDuFFtrpLUn+niSiaQQu1GAssCAd&#10;xCSVgRUE+JdYIqJwJfoQvSBGbsHRtKMGt2iFhswFZX5ZlPdqQA1bbdoI+HBSRhbrHXKJHG7xDiAg&#10;DhBIYlwpiKMdhSmS+qBkccRTqM0Zdu2cKaRx8iTashLBE+ZgCysK9DAhK0KAdARxJZVBDCW9WCqr&#10;NnVsxF4KzMFcsTH5go3gkc/oMEoQ4Ip0VJVtAy0CFMhQ4cooJjXxjztWTpvARgg0CH4Fh+Sek1QA&#10;aNySCXErFYKWPD+9qwm18Y5oTnhgFGqjCfogguCUWJ3R2QT48GR2kyHhA/Iy90k+yu8BqHNxBD4i&#10;VFAGxYBa5oISTsknyFhEBXPAhwqc6aI978G/j6uI11pNZRp1k8veFQrW2M1RrSqiVVVajaHiQn9x&#10;UZnFWOG0/vVnwIXZSMEopCOXChYRkMxutDJmjiEgqUAzoaGSiil7NKdINirsW9iryCmDhMPehlsa&#10;yTxcmT5MGdrZ98JZea0VdLF7l7xNqsR2CrsRWrAUtKkAr1KsOiIcu/AFRdwKqrKkSnSBKnUa8aY5&#10;+YvrQAS20DMWHPAFsEApboWMAj3BTGyTYFnrAZlUT9rnlkIO5xbb0ZCpQWHOsnskzMBWggRXgjxz&#10;AYkiCJ6EJYUKLQQ5uhFdTBYURgGhJx6YCGIUlChPO0WZOC4zqwnKIAvRFBZ61CAY8IgkB9CTmMRB&#10;BCTtkImzIKOFiCJyCCe5xV9U4EPCQZxMB4SKdKYSimEXBR1oQQ3qGKVgayyGg8Q2YSnJn2xAikAT&#10;WehlSRJ/4V/acR9CKUsm9R3ZuGrpYD/0xDZXQkg2hwQz5shbf9iisyxwEIA2deSCOQzxESIIG/ij&#10;GHkA/8paAMgkH9xKOy5Gc4wSA6Uw7yhEBaNwN5T4DjNpwTt4gWyJgzBWHIGZyEKiGEIF29GTQnyK&#10;gRCgG+EBsTiOosTSv14CiXPhSZgRDCxhhDH8EY1zMZCxWMqKiaXdFVHlZzb+tRdCKAgjBfcBLxmM&#10;FQRWJBPswkCspiL8pcAZQGjEIgSxIyXLYQv6oBX05GHqIAYZQMEEz6IbionaFLAisIlq6vJ1FLiJ&#10;zohgdYMJQuFA2BMzmAmkSCHjTWqpQU/YYj6jwBMEcA1DIGC4SISbECAUxHIe/Bv1pVMGNsyfDk+I&#10;uYXgrmlUZBJRYIhKeE2u3MIBhSc0VWEylJjDEHiiKl6W4RhLkeFwZgj6i54ULKUFwzEHnhSMolEG&#10;gif40HsXHwrtrBToQAsVXfKXbBkoaksvIgiq7Af+C9vhTwvgoANwQY8fqQsCXBmCUFrgIJBCD3Pq&#10;0ssQChVuHUXZhuxsj1YXMpm5uoo1Xp3OrdGY83MiVhPbSJ++2Ev0JotbebvJapUb1ed4CsYYUu91&#10;5Y2qsKlqXdqYIXdRf+O5Hasu7lm3Z9mMXYunrprSNbujasWk1rkd8YQxTT/y3+2Zfys3ZAyUWw8u&#10;m/zejZMfPXX28+cvXN6zYvOsrnVTWydUufoTtqOrpn7y5Km3r+x/+9L+D28c/fTxk29c2vPs0Q2P&#10;7l9+YuWUGQ2egahh68zWpw6tvXluG71DHz17+7Ubr106fHn3moOrZi0f19QSNIc0GX51elCTac4a&#10;San1W+ePa182tZ+jmSCfhFH5V3J3sawCGtDQZyop1JybBiytJPCYL2hQXs/bC5Xw83F8i/naE8rn&#10;gSx5yt9FQwnIXqaVEhjCVvE7UceVjQHzlEYoYUILQTK+sXJOfzsBRoTDB7/gFFI3/CGjUCESoBdP&#10;wVkqUEo7TGhEf8ktdKEzRaKagIEeAm7hDL2npMClVX6a+O4Pl8r3cbmlTsWmzpb3GlZVlrys1WaN&#10;dpcUyHsNBlKv8Nvaq6LNiWC5zyrfAGYgw+kN23QykCKs5JbenJH3qNNHyHtlWuSlCb3ohp6oR9wS&#10;5zJf0JnZgTkCAhZBQyMA0kjBFgbSDhR0YT4AggYcCkfdpxrzADQkFpZyKoIbZEIveDKJkIVckESE&#10;vH2niyTGTIeYW1SCAGAhxt10QVA0+n6IxREFY+7PHXG/On20VZUNPvICOGRT2TUZrpJcYNHizbzs&#10;kMXcmqic2tW/rH/epsblx7p2nZ1w6Nq8c8+uvnph7vEjg9vPLji4f9qWs8sPPHv46mdPvPn7e98O&#10;ff3b0A9DQz8P/f79z7/cVr77e+eHX+7cvnP3+tO3P/16+2flG8A/K18IvvP9Tz98cev7j78d+m7o&#10;90/v3Pn0ztC3Q5TfPr7z87s///b+nT/e/e3T6x98+9hnQ6/+9t1D752auGN7zeLzA7tPd+48ULfu&#10;cMvmrdXLxpU0tWmqVzTPP7XswLWd5y/tPHVq/b7dizdsm7N8y6zFayfPWdg3OG/ClIGWjpaKmoZ4&#10;oi4SqfS564Nelpg6tzmizfbkjgqrxlQaMmut2U32vGaXasfcwSv7tj99/MC1Pdse2bn51NqVGwYn&#10;LuhorTSbOKK2RiP1kaA+P7cyGtq8bvXBfTu3bVx9eM+2c0cPXD515PrpYw8f2Llj8bz5PW3L+ro2&#10;TR5/fMmCK+vXXlu75vyShecXL7iwasUjO3c/febciw9dfObsQ48fPXlqy7bTm7bR8tjh41cOHqb9&#10;5qVHLu85QPu1A0cePX7ypUcffeTM6dMHD1w5e+61Z15456XXn3rksVMHTuxat2PLii2r569eNG3J&#10;zIG5E9undtUPtJR31gSban21td54rdtXa7fVmUsaDaqmkvwGVdrcuHHPxOj55eWvHGm49Vzvr6+2&#10;fvtk1TeX229siE4pfbDc8B+tCV11qcVtVsU4Z3ksXm2uIz8lYsxj11rhMwftJR6jhsxT4TRHTcqH&#10;EVms+2tL64PKm6COhK8t7qrxGcrs6rqAaXxjdGpHxaSmUp8qrcqhObVl+VuPPbRryfSZ7ZXja0LO&#10;/BHmzPuM6X93FQzvjJsPrJ725mPHP795+YOnT3/76uUvX3r442dOf/Hi+d8/enros+c/ePLEwzsX&#10;rhqse+/xY398/Mxb1w89c3rzuzeO/vj2o0NfvvTRU6d/fe/JoS9uDn35MsQMfPrUpmfPbHn9yv7n&#10;zm79/IWHhr548bvXHuGW4V+9cuncjgWnts199Pi6D587+/1bN754+ernLz16++3nb78Fh4/feezq&#10;koG+OperKxrvipZFNPoys60jVtYVT5Rb7VGDvtbjrHE7QiVF4+vKB5vKB2qiTWFrrU/fGOK8z76x&#10;KO7Sd9XG503qmT/Y299UWRmwk2RCVm1Dqa865CQX0VITdnGNOvReQ9G/sZgxn0kEZFLmMEmB5Du7&#10;r23euE6WbfncB7lDkmbMqil3Gby6bHtRqvy3vK8kx6FKo9BizBkpfwmsy3jwry8EF4y1FGaQEymW&#10;okzyF6lNch9JjRafUVXqMqKKR1+ofP3XrOyDSUAkC5IXqY28Ru5AAUn0NLI14QRO0qGXLKZNG2bN&#10;Tw2bVHEHq2+2rTClzKkdaFAebcQdajSs8OgpaIuGruIMkh2bKpYQpJD7MBDm5CluKSQy6mQxWQAQ&#10;5yjKwChD9oioVQU3KiWZw7Ca4lSnYya3GO7WZMZs6krPX4+kKajHcBIoaZQK+y2WMa4kRxRgq8Rt&#10;xEyw2sLGAnkJV2bXdFUEprZXz+ppkDdP0eT7Tpcq3ZY/lgOb8iol+clisjCOY9GCD4CAEtrKYsAV&#10;i9AfocqqoM7iTBhLfm2Oc6C8/3CrM5oijs5yf0vMxYSJJL+rCg2C+mujbXEP0hv+9b1hedpChYFU&#10;OF7WB63oDMNav7ku+TliS+5oyBhCQWdsEW3l+RcEXO++XcMWfcYwY9YIRlH3FGfCnF6GQN9bHe6r&#10;iVR5DIgotappR20IaCERwBMOFDnTMkTsogXdsAL1uNIliMGQFlgpScRVAh8ZCDHKY+ldW6jM6Wta&#10;NqVnYlMCSobDk+FQoiGak2WgR+fWUvdgSwWWwoeDtMAiasMESnPOKDGZ+tz+5nH1ZXgZL8jXL+QV&#10;LwVixiIIBdBKAgA9ObQXj70XQWhL4daQORwN5dWUsyiNIfAHGa4UWu4CDkroLGEDK0JI6GmhF30Q&#10;ShfxJvRIRDpMkIL3xVK4IR0aBuIpOEAGXCAAJQTyxA1iKpjJVQZSqKAknMVHdNEIILQwBLYQoAwF&#10;AjSRDw0whHYIhAO6ASnxObm1clx9aXdlkHmBOfSiDGzplbd3MIEV6tECExrxHS0wgTmcGYu/0Jxb&#10;TBioi+FEtKIARXuZVwKDOr0MhEw4I0uGEOEwp0vgQiI6YAgoIYWkQS4iRzElyVpUyABsXjklkmTY&#10;VJFSmI80Uq9wG0utynt9WCGXWQZz/HVXbUxAlgQDGtb5jeOrQv6CsRWmglUT2zfPHJhYG06YCzg5&#10;+FWpjX5j3JTv06R3Jtwsda0xe3PMJgHPVTARzsiibFowZe/q+T1VIaQAAksm+nPU59gsz/orXcoX&#10;NKlw4pWHPpyK5bECJ22O3HkP/p0jMYdwVl+6GEhFHhVtWzxnZldzfcBJI8RcIahwGZLBbxE1KIjG&#10;TJTBoRJR+IiphI/GN8TnDbTsWjGHKYM7xLnQU6gQ2MwCAhJuDKcFlIgTAlKYQ0YM4xcasR1Kgp9G&#10;1eh/YCZJdUpbFaPohRiJ9DIQSnQQjwCXOBrXM5w6EcikpgAXkCIRcSjGQAqay2t1CFD7wLpFytvi&#10;8sjSwf5N82dM72isTn5Lr600MKGhEjArkv8gWJf8goU8xAmWFPUk/+KuNfmXsWRsjriT2+qmtNfL&#10;SkTYsCknwxNCLCWszjXJR/+61BElaSPxUX9NWWcijMt8mnw4y5NKe/JrtdDQSHwydnxj1Z7Vi5dM&#10;7pfNOusmaxCrA+sF6xGFBZRbGolSYpgVdsGE7lm9rSxSRLUsuGzoCWzqbAzQalxDBecxhlAgY91B&#10;f1mDYAUx5wF5WsFEWDd3an3yW87yCAkoiCIiCg3R05ydok8fRQvRRS82YghRR4Ez2qIzfOAGSlz7&#10;ass4B2LO3IEObtkYsN4hGhogko0Bsnpr4pNaaoAXJvkj7qFxRnfz1I4G1lAoYZVw6ivdRvyIWymL&#10;J3U+ff7I0c3LCTACg9REVqeXmCHqSB0smrCFIYUKOLQkf2AwyeqvnxwEIrEa3NAE19Qmv0pLJDAv&#10;MJx6U9hDeOxesXDnsvkEDCAQEpiMZwEfPIUJVpNVQBXOgh6CBBDZSEDDWYLQkkd+jSE3t8QbEuf0&#10;tvVUxhAH4BTmI7MbgtaYn1tT1lgK8IpuiG6OeKlTAXwo0YcrjXef3QDd4U2rQI9dByAjnXYwRwcU&#10;ljqBKg/IKEQyqqInFcKbsEF54hlKOaB2lIeXTR3nVuVYc9OYDgSzoEQMEA/gBhq0EyTMFFQlyQAa&#10;Y5EOKwKSjRDgiGiuQEcLvQQDsQclcdhfl2A2AR0EqIpH2EniGnppAWfcJypxRStYoTbWMZaJI+1Y&#10;wUDYwgEDEYoseOIIUCKA0ZDSEHRNbatHVdEZnDFHbjFEniRKhDB9cCgIjG+sZHYAC/jQiDKiALcY&#10;AnTAAgemhuRhCq6RHEKdyQJPSeDEgNxaclL7quPXju2/fGh3ezwIvCg5f6DTmDmGXjIGUUFsoCqa&#10;GzJGw4fgITgJALqIRviQVSa31GIRLcKfXpxFCMkaAT0FTXAK6Q5iCGgntokxuiD2lqijbo/XYvdb&#10;bVGXw6fXuovzWqO+1VMGprfUeAszS83FhKujMFefnVHmdiXcjqhFh24c7YQ/ZnKVYKBOF4bIl8WJ&#10;B5RBLhLRkNDFtHF15RhL/BDG6EwAn9i67viWtYSWwsFh4BjZXpMY31pbE3QFS1RRg6bSYigzaKus&#10;xphOHS5R13jt7RXR9qpYZcgTciQ32zmp+HFKax2oogN8CFFEU0AJiEBMEpc5Zww7PRLIyun9urQH&#10;StIfZNUgmbAusL7I3phNBasbaxAtSkqJehGB04klwkDSKYGHqtxyVWIg+ZiYUCTwBptrlk0eWDSh&#10;B9OQi0OxFx/N6GwiSMAHd3ALOHjBnpfqzBkTUGUG1VnOnFH2rFGB4qyK5C/byzJa6TVwOCpzl8Qc&#10;mqBZ5dUrT9wIeFFG4pAolefXXZVR0ikZD31ICyiGesxEZgq9NBLbTBBuMYfhkofvJkmIQanGaeyJ&#10;+5RX/rpc5eu/ZpVflV3vsSTMmmhJYbBY+YXnCrK308itLVfZErPUsldZOrl7xbQ+lloWbnkHzP6B&#10;dVnyM/slVmdlg6orkCdTTB8QI1lhBZBSlyyNbihGgUBpz0snNsCQ6J3YWIV/5cUMFfYzTB9umR3E&#10;OfFcPOZBUgEzl4SGXSQBPEKFhUayBzwxE4nURQdwAAQo5SSIdBrpksVdsgrOhQkQcSWAL+zfsWBc&#10;F2FG5BNUxDb6kNjxOHHINEcTkIQA7+MF4CV1ADtCkYXLYIUs+GMgroE/V1wDMSIkD6MJOnNloGQ8&#10;NCcaWdbJSDRCI583gowu2c0KhiBMFiVKGUgvdSGGAOvgSZesXCgAPeYjml74UKRRFANPhlBgxZWB&#10;iBYFGEWBDIaCGLf4AhyY/rO6W8hghDphz2QHCkliJExSAd7EZVzFanTrrFD+vEDARzGAoi78JVDp&#10;Jc4l88CNrMIkIoeAM1IotGtThpPJEYQXmP6IAGplVHlYQgtu8MR28McEDMQi0Rzo/NrChMlgGD2q&#10;wWEv05cECovqXI6ASmmsddpbI8HuRGlLOJCwmwM6tUed5yrKYXuAGuiDGqQaCnWigsgkHbGyFI28&#10;T1Ej4gUHzpjlTuXEx7xYO3vCtI4a6uox95iyR8qBgrRDRiIFkXxm9TSc3L6a1M12EaMmNVWTigk2&#10;wCT4kYLtIpcrqDJHCD/MAT0s5crkkucMACjBj42gjU8xmV6JHHZrQEQvNAQYdWhAm3YmDsRQCkrm&#10;XOWXM9BBbGRh4hbTSGvr50xleqKSfN15+ZRxrALKkpf8YBxLKqJBG2UQwV4FDSlEGgHMtgTmSIcS&#10;eip0oRhOhx7FIMAEOIghXCGgosRk8n0qEQVEqMSynva3fwcHcYSCeTLkWKFII2gIemQM2ukFWHzH&#10;jGavRbRgF6wglgUUW6gzc1GDUJHZITiACVAwVYlb4orJRZ0KQQVbpEtYIporWhHnrOPwRCsmhSz6&#10;RClqQwO9LKCMAkz0Yfpwi6rog0Vy0KPOkqFMGZdZ+COLdvEIrMRexLHuYBqFW3QDJRTGBMAkHlBS&#10;ctrduUC6AEwIABYbBVu6xEeYTzxgHY6QSICMWyhhzjTEBPRHE5IeSmJCb1UpYYA+aI5ixD84Yzs0&#10;DKfABwVgjhSk5w3/ByqJZxEn/kVbCuBgncBInSlABoAVkwt8aAQKAMH7IIxESRcENvkc03AWhTot&#10;FESgObtfMhgnlE0LZ7JokiIkP3BOQTqxykDSLMEJJjTCAQRQCQ7UwQEpsEI9URVIGYJdtGCaJlX5&#10;ZXsoWXCxCybQ0MsoInmgvnzN7MlsLBFN2MBNABFsgQUpUIohgMxyhsJU6MIQ2FIh/NhCoxsAIoKx&#10;0KM8Y4WJaswDaIU+3FIgo84ozow7ls/nXMYolIQShiXJvxHFm6iHqtRl+YAbdolKXCnwoc5YrhSx&#10;Fw/SwvTEIjbz4AYlymM4OqCzIIB0+fSAXLGd8ynZAJ7cIg4akYIt8BQD4TbYWsvqAFBQUqCEIcai&#10;ZHHKMBRAExohENdTqMNHeetZWOhQa0NmW7nXm/B4AiajW6f16rURm9lrKLap86yqXKe2MMg0cZnK&#10;vRZ9xjBb3ihPYYpfm1lhY7epD+uytSn3mDMejFuLWsO2mLkgUpIzta1i6/zBZRPbLu9bs33hQIUp&#10;p2jY/9kVMV/cu+Lz5y79+NbjHzxx+sMnz3z10uXbbzz25YuXXr6w7+r+1Q9vW3hp27wPHz346tlt&#10;j+yY99q57R/fOPz2xT3vXd339TNn3riw48r2BdtmNM2ocU6uNO+Z03nzzJZ3rx778PHTP77xxNAX&#10;r99599mb5w8eXztv2/xJtS5toDjDlP6AsyC1KWSf2JRoL/UFSjhtkeeVZ1ylNmVjE7UoXoiYlR9a&#10;D+jFiUqwmXOVI7m/RHmgUTjqHiKhtyY2b1xnfcgBepUeEzvJKe21zAtG4USuOIVQwUc4HXhhiC8I&#10;D7ghCH8xEDcxkIiFAL/nDvs7EhmCXxgOARygxGsMFDdJPMOB2CPHMopkxRC8T8vSKQOT2+pwNMGD&#10;ICQil6mKUXi8JHuMS4sHswx5qfIFX/2/fqjZXJjhM6ocmtyi1GG0h6zagLm4OGOkvTgH4qqgY+GU&#10;/ontdRCr0oZX+G1dtfHaiBsyhtiSfxsMW/hAbynKlLe8cbeptSJc6jLCM2v439XpI+SlCb3Ukchw&#10;ohp8QEwgwkZwRlVWCpYSGrGFXrqo65LvCEAA8wENexkrkwtMAAo0IJMJok0bIbcMgQktVMhCML87&#10;syBgIEzgya3MDskktNALMS10IUXmF7Ig4Bb+RSkPWgtzijPGFKYoP5GNjSn3/bs644GQTeXQKu+/&#10;beqcrGH3M4MuHD728mNPDVb2bq5bur92/Yn2nZcmHn5i7tlnljz8zLLzTy47d2PpiYfn7T02ddPh&#10;aWsfXrbrlcOXbz/9ztBHt//55U9/3Lqj/FXwb8lyZ2jop6F//vD779/d+f37X3/79tffvvvlzje/&#10;/PrNT79+/fOvX/9656s/fvvqn79/PfTHN0r559dD//xyaOjzoT8+HLrz5p2hD4aGPhn66foX1xad&#10;2t+18WTf9mMtW441btpbu2ZjYuGy8My5wYkzQuOnxvr3zNp8bNnuY6v37F28Ycvc5ZtmL141eebc&#10;nnGTO3pbKmtL3f6QzUF+qAkEqr3ucofy4aqANi+qz2+P2KbWR+a2JzZN7zq5fsHTpw6c3rJuw/TB&#10;tVMmrBjo2bNg7oVtm+e1tbb4/J6iQl+xOmAs8Rj1va1NOzav37d725b1Ky+cPvzU1YfPH91/cNPa&#10;gxtWHlq7Yu+S+QcWzz8wf9b+mdP2Tpt0YMqkw9MmnZw59djc2Xvnz394585nT5198sSJRw8e4frK&#10;hctvXL16Ze+By3v3PnH0xPPnzj1+5Pj5HTuu7T/08iOXX75x/fHL5y+dPH7xxLEnLl585cmnX33q&#10;uRcee/r5a08/d/Xp5648+/zVF2489OSZfQ/tXXdwx4rNC8f3rRjsWD3YsLQvOqfeNCOeP6c0e0k8&#10;5+FZZTcWV95cX/32rvKPDge/OOv64Yrztyci35yruPXIhEOzHXXWv8/oDrZWeariHq+tpDyo/Npc&#10;jcdcalZFzcrLR3txfmHKCOXnB5IfeWeHwz6kxmfhxM0hkVNhR8JT5SlxFI3xagljFqlUjzpVO/rv&#10;i/ub37x29p+fvTH08+dDtz567crJLXPHdUStUxrDs9rLussscVNGg69o/cy2J05ueu7s1qdObnzt&#10;kX3fvnr59pvXPnr61DuPHfn4mdNvXT/E9fvXr/z0zmNf3bxA+9cvX/zj42ek5c4HT/75ybNDX9z8&#10;6e0bT5/cvGN+7+FVU67sW/HyhT3v3Tj+xQsP//Dmo5SvXrn80sU9T57ZcnH/8jcePTZ0+70/P3/t&#10;o2evfP/m80PffTH02Ue33njt4u7d3bFERGNsD8WnN3U0BcJNoUhjMNRbWTWpsaEh6I2aSthMsiOK&#10;JH8lt9KtC+izmqLW7iqPW5MWthZHHfrqkLOtMtJeFa2PeUk7jXE/qYY6WSjmNJC4qPc1VnRUx/6N&#10;hZz9hKzQTGBmMjvmic3V0zobSZdkEAikK5loMsn48vqz1F6ccOnC5kK/PjdgyFOn3GsrTKGxymcs&#10;c2o92ix91vDCsfc4ku96yYkkMsl0FPnrXNJlYcqDNJLXKK7kb0STaxBEliFx/PdCUqOQqtCKfQ9J&#10;HFUJi5IM5Ukf9TJHiShT7TeMa4z11oZqg6ZSuypmKwqZCqwFY0syhxmyRslCTn4ni5EBJa/J7uq/&#10;F9mhhoxFQWM+xro1mRSHKs2SP0b+7Tjz/n9HFpbS6NVlt8TdTTGnU80h/6+fE0EKaZcrmRGGaMiq&#10;A1tZkKgk7crzs6Dq86LJl1iJf/3GrLzboEKXO/m+TU5utJNeGSgmsCViPQAExMFQGpECDTACC4KY&#10;PPaCNJjAvNSq5kBI3PRWh+f0NXVV+JS3v+a8UmtRqY1FPT9q/utXlH3J93xc5R0MmqAPynClBVZU&#10;rHljUJsQjFlU7WXeLYumHduyYunk7oaQ8kpbDpnysKYuYJHv6sHQkjtavtgHAWSYBn+sq0/+ODA2&#10;Nid/i5hGjJW3LEiUt3EQUBBKYaCg5CnOpFC/qyq9VCiIbi11Ixq2tEMgo0QoVsAc0VyRjpLUGSts&#10;kYiSwAUxlHdfrEI8obFsRlddR8LHLWxpp3HDvEFsH98Qpw4gNGIv11q/NW7TsnPC0fiizK7jloHK&#10;u7ckjJzMASpkyHUUjsUdiMPqwZaKwxuXXjy4FbbojyZsHEFP2AqkXKEETHkTKXiKjVDakl/kpQIN&#10;/GkUlGBFoR0d0BN6rujs+tc3iVFJUKWO+bCFEiYwZzi31FGjJeaCzJg1QlgJXPTChFF0Cdsanwli&#10;6ugJ5gN1sRXT+lbNGABDaYSt6MZAYYVdjWE7xPIZBYIBPvKyECnogALQ0EgLTBgiswYOogMEYh0O&#10;hQ8VAQQa+QYnAyFDN5gzFmJQFcdBz60gCRmaMITwkFeS2KtLe4DIRw0IuLLB5YDHTGT2kZTYeDEH&#10;mZVMw+T+WPmmBXOTPRAEbI7HNyRgiIaCMGqAjzwRBgduiXDYojAxdv3Y7qNrF46vDrId74w5mvzG&#10;UkMupcyUH9Pn0Bg35rnzR/tVqdxW2lScH9piSsBjF4hJIVQo2EJQTW2vFjMBATWQyJmZU64c5jno&#10;cgDuTITb40E2KBytOfxz5KbIAwu3Kgf6iuR3vyjyAILbrvLI8injJjVVc3KmXR69USH4OxLKm3ts&#10;RAckckU6cmkEBLTCxSjWVxNBMRAGE4CVmQ4axJKEE+7DNXP7m/etWTB/HPsEA26CBtwkJzCKAgfx&#10;IARwBlhwRsr0zlpshxga8TVkd/HnlnbqBIPyWDz5yRuKzDWucOAW5ujMrdjCKBjSyO3xrSu/eO3p&#10;d5+50ltVOlCbmNJaN7undWpbPWCCBkiCLXDJM8pQ8rdVgQ4wiRnOG3XJ12OECqvbuIYKCgFD/BBO&#10;ciChnZOqsuPX5OMLeWxBAeeWqE9KX3WcW0dBpjk7heIszMI1CafJhSy9qsxh9JcohytikhBlkWWZ&#10;IEpZN2NWjUfDIqUc2Nh1oRIHszWzJ6+YPoFDBTTEM6sh54fuqtj4xkqOYbSgIYHdmHwljPKQscwJ&#10;Wyplyefgiwf7OLGzl1g9a5CjOAf46cmvGhAb6GnLSwcQKkCBXaDBLeBIdBF7QIe28qaNVZWVWlZS&#10;JPbXJWb3tcGZXkSjgOwKKAyhBfUATcxhKZQ3gtRRTECgl6OsW618XAC3Eg8kpR3LZpGgcDqelcCg&#10;zoSa3dvIislswvbemrh8yZW5j1BEgycMUQyTQQbO3FJwmSUnlZmFgcwdPCLvbLCxaOR9VHAQjeBA&#10;hbmDZ+EgtmAjV/E7BXNY99k8YAXLPSADPk4BTICCP9wIs+aIFz4EW3dFFAwRhEQUIN7kcSp7R3qB&#10;ml6mOeHKFZzrk7/phxr0QibPDSGe2tEAhojDHNDmDM9RU7ZeXPELeGK+bNiAl16QwddcpU7YQIy2&#10;MEF/XEMRFwAgHkdzDEd5FJCoVuI2+aPE9KIqhRSEFWQqbBeQEQpD2SvCXNBAGXCjF+bkW670ygtp&#10;rOirLZOHYmhFIKEDdXSAhluJDXCGPzOOWwyk0CjugBtXZgT0MlXRAQ1RGLS5oh4wAh1XxZXJB4uk&#10;VlwvyDNJGQU48IcDs2ztnCnTu5rwqQBFQS7Tn9iGBqCABfPhKRkYEFzJ/w7HobSTrvtryki/eBMY&#10;pRdxpJ11s6eQk/EsWgHsrO4W6AVeuC2Z1Ld5wUyGwFPyPL3EkgQhrqcQGBIPXLFowbguRtEOsUQa&#10;BCiA7RMaKhEEN8lODBEp5U5rxOUOOT1WtVqTRhov6qsqndVeP1gXLzerY2Qbv6Mx5IlYTbXRaGs1&#10;qdcUNevhjBQmDlNDNEQigrBCooUiIJPxOspCBDbtGLh31eJV0ycChS51BLAzrWACQU9lDBp44u76&#10;mK+9Nt7fUMkUbol4Gz32etpN2lBBVliVU1qi/A05Xih1GD0mtV2nPMDCKBQAZKwGYViBFVpho6Qp&#10;MhgqoXZTxMU2jx0s24ZJzeU7l88mabCUU1hfWOYWTmhnpSPVmLJHsqixiBCQzG58jVCZ+BSmEoGX&#10;PCAoXyciAploRCbxgNXj6ytYX2SNpgALV8IATLQpw3E3TkQfwiBu0fjyxlabi5pYJfW5rqyRjuyR&#10;YU1WubXYq1Y+vRd3aOpC1sZSV03IytHRqVE+qYYspCOLOrohnTrSmT7yWQrmIIoxp0gI6MyMIHpp&#10;h17mCzhzJZKxiynTVqZ8I4S6T5sb1GRX23VVDl3Coq60a8vMqjJTcZPf3uizldtLgrp80I4kXzhh&#10;FLHkUikfKJSFvi3uAVXZKiT3zMqv3crulzpkXNGTgteY7yhDHbnMU6YbapC9UYy6nPiYjMxQQldc&#10;yXpNnbBhGV00oWf/mqVcQZIWphWUtJNwsIspjL/IAyxJZB5QIvnIyY60QwEfhIID7cBCoRFlqNDF&#10;WsYBjS5aJCWCHispfIjkcXXlJAoCnngrHHFvSdpIcGAOUsBEYk/yIS7GWUhBGWGFFAzEKfDEOsBH&#10;WyRyCyV1khsV1EA98IGeLjTBLm4ZAisQgwkVhi+a1IuXJ7XUkMyxFNBoJEEN1JfDBFYQy6IsaQ3R&#10;dwFHJSyihQqUSIGSgj60UGiRAziZnEb4YwKssAhVRTdBj166IMAXeAQQiBBgkd0OaDAL8CAFiMCQ&#10;Scp0ADEMQbSsqv+dJxEiXVzppRGFuTKE4fCXPRVSRBz7Fgo5nAlItBAP1MktoCHve+APc5SHG+aL&#10;37lSaKcFbMtshoTVYs/JC2p0/mK1t0hdbrPGzaaE1eQvLooadFRiRvZ4OLcwpCfLKa8MsUg8jr3M&#10;buzFahSTaS4BQxK25qblD/9b7oP/WTjybxxOd6+cu27ORLYuTBBNyn2cu5ksMpW4Ukg+s3oa5g90&#10;whm2SJGUS5ADHbEHFAIyIgh+yKjgAoKcQgWniIEU3CrBL66X5w+0s1ligWPTSFSAP0seqYCxUBIw&#10;BBVhQD7BET3VpUSa5FXxL1ekc8uVucnyhBryapPbuX3tuABZSIS5OBG24AxbwIcz7UghnCS68DUt&#10;0KCqzFbRBMUk4HEfTKCn0MKsRDRycXTxmAeZiYQEQEnaF0Bk7wRi+IKFD5WoQACMrNEsCoPNNZC1&#10;xvxQQiDrKUbRiLGEDYJQFdFkgInN1aRZpKM2eZXoQgd0xhyUpA4mIp0KMY/jDBmjiQdRAHBgTrts&#10;qlEAP3KLOG6RSB0FqDBBMApt4YOqXDFHYhvmFBhChrGYzC6RdIQJ1Ik6uoh/2VdIxqAw09FQAARt&#10;HEoLmlMntxAezHGyrtgrEwTwcR8EFPbnxAwegQOjZCwM0YREh/IojDmIRklMoFFChatggjLUkYVK&#10;xBIFGJGCXArM0QHdQJJQoUgwYCArDmGPCADEKKwGNNAg1cjKTh17kYh0+MANVpJs4UDBHE3qcJSH&#10;uQCCRYhgucQEGrGaW4ya09/OFho1GA7lrN5WJggcoJFXVndnE4KgYRS9YEIjkFInVGSucUsSgxV8&#10;4E8hfmiROJGxaMIQLKWRFtWYB4QtTBguhS7GogA8mbPiFKYkaZl1CmLqoIoCqEcdT8lZDFYUWUnp&#10;Yji3rAssGYAPgS59JBDBHA2RSB1uiIA/QhHNEGgMyX8OLk4ZRh1WggDDuQoySEcilspyxnDGMk1Y&#10;hiBAAXpRW5SBDEHwoQIOLaV+OMgtmgCFWAF/KrCCGNwooh70NKIkuuFo6ncTGrc0YghqYCCprMbv&#10;cKhU5vwiik2lMuXnazMzSrKzrEX5NlWBpSjHXJjN1aEpcLM9YAnTKs8AYxZVWK98Ej1iKOB0WeNR&#10;NjOlZuWH2diV5Q//zzH/83+jvmne5IsHNr108eh3bz75+c1rjx7bfGz9/N1LBncumnhk7exXLhz8&#10;8Mkznzzz0BtXDr90fg/lmVPbru1b+fSRNS+eWH9u3dTDi/ue2L/s1bNb3ji//dvnzrx0csPrD237&#10;6PrBjx89RP3qjvk39i557dz2V87uvL5v5cNbFj1+eMN7145/89LV716+/vVL1z9/7pEbx3Ysn9hW&#10;blWZMx40ZDxgyx5lzhrJ/jagZ2+jjtt15S5DhZsVn/2GwZg9OmxStcZ9PdXR2gD5lijKhUabNsyl&#10;zuKgTYG4rcyffAecN6e/de5A26SWqqaoG/qGsDNm1RiyRgGypAscKrFHkQC7G5xEoKQLYoYr9PiF&#10;dnEoo2iBGFaMhYAWYoBJRAtDiDeK5CJCCFcSFcQeY6ngXwldbquDDkvyVQXFVJAuP/VsVWV59IWU&#10;9qroYGdDQ6nPXpyjzRotrzZUacPV6SNcunz5vh0VxoZtOmjMhRnyjV59bgp1ebnLVYpTmxdL/mcn&#10;xPTK62FDXqox+f1ghoh04h/r0BCjsFcsRVWsIJOw6aVRoh2smFaYCQ23DCQh0MhkoZ1oBzQK4Y3V&#10;4IPhFBnOKKBDxF08aQFJCuJogY9MEArMKaIVZBS8Iy30whPm0DO2JHtM9rB71emjHfjRUISZRWkP&#10;qNLvNxWO1eWMwmQv2zOTftZA/3sv3HzrmRdnNw2urZi/u3L10eat5/v2XR08cn3qkauTD1yatOe1&#10;dRdf3XDhlY0Pv7jh7JOrjz6ydPe5uZuPzFr31NFLz5y9/tqVFz5+7q3bb3315xc/Dd1Svhk89NPQ&#10;0I9DyreEb/059P0/h7797Z/f/v7nN8nvDVNuJ8v3Q39+O/THl0N/fJ5s/Gjo55s/fnntkxd2Pn5s&#10;yq69XRtO9O081rLtaMPmvdVrN8cXLwnOnO2eOOjqGefpWtu7dNesjYeWbt+5cN36GYuWTpw6s7N7&#10;oLa+raqmPl5RGQyXef1lbnep0xGzW2IWgy355Yf2Ut/KqX37VszeuXjajoWT96+cM7e3bXJTbW9F&#10;6ay2pgVdnXsWzH9465aZzU0BlcqZn+csyLerCkJ26+T+ni3rV+/YvP7S2eNPPPLQjQtnTu3dvmv1&#10;skPrV17ct/Ppk0eePLz/0V1bz61efmTujH1TJ+2fMv7I9MHDs2ceWLDw9MZNj+zZe3Xf/huHj7xw&#10;9tzLD1946aHzh1euOrRi5dHVa46vXXdszVpoHjt0+JUrjzx16dwz1y9ePXv8yM6tJ/fteebKldee&#10;fvb5K4+9cPWJd597491n3nzh8nMvXn7x5asvn9v90NJJszbM7ju8pu+R3ROv7+q+tDZxfpHnkQWO&#10;J5e6n1viem2l572Nvk+3O7/ca/juiOaXc6rfLlt/erjyh0sDz+xsnFiWNrXN1VUfbK0vbayKVYW9&#10;1QEnR8KoUVXhMrCja6ssbYyH9Jlj5AN2ZXblN6LJk0HlDUVBc9TeVektd7FBTasLGqd2JBZMaFw9&#10;o7veUxJX/nndf37n6i9vPvbVy4++c+PsG9eOv3zp0MuXD1BeeWQ/5dUrByhUPn/hoTNb5izuL18+&#10;ofrYumlPn9r08TOnlZ90/urmt69efvXy3idPbHj82LqbF3Zxq/wW9E/vDP324dBP7/358XNfvXTx&#10;vRvHX3xo96OH1vWVWRf1Vl4/uPbO+8/8+dFLHzx+9p3rJ2+/9eRnL1785cNn73z84ndvPv7lyzc+&#10;e/HRn957eejOrSv7dy8bP9ASCJSbrBVme4s/2uAKO3KKuhIV5XaHIT3Dryme19e7af7sae3KMWR8&#10;fYW8+S61FmF+Q9j8/zL110GSHVnCJzp/7rNnu2/f963tQKslFVcyZ0ZkMHNGZGRERjIzZyUVM1ep&#10;SsXMzMzMzFKBSthibHW3pmm+mdrfvadVO2Zubn7djx8+x93vjbh3TFPR+Lby5tIQGamxJL+lPEKj&#10;LOgszXNUR3w1UT+NkoCdpFTst4Ud+kKPubYw8E/EM6EucSuxzbpL0LJZIRHkxg2SB8AEMzFMEiet&#10;h8wZ8qC3PGAusGXnGdPooa6Puqd0180b1zGps6apyFfo1PoMqS715zPkL9IZiUyfMlyXPIxEJvmU&#10;FFDgNMAZNUlQ+Xz6iLfII5LQYQDehCvJ2rRhT5IXyUX9BkNOyEiKUbYyrCuunPiAIbnIrakMmqKO&#10;LG9uvDN7uC1jqDF5kCHpbVPyUERDFvCQocADfllLJJdJamOInEXGLPUqzyyLXdoSd27YnB4ypkas&#10;mT5tgi7uN/r4NwosGajekTHMn5vYWuzrqS6oCdlZz8izMEliBYOQQyJogRlySCEU1VUtM2LVsPZT&#10;8g3proyRLLGerPiQPo2tQKE1J6hLtSQN5rKrLL+nMlLu+8cnkVCOpFcuwSyd8EwqV/WgvApMxIk5&#10;dH5NSpgFyW+Dii8nsTrPPHegeWZPfaXfYEsd5M4aGrGkFzkyK/269hJfgTmd3Ylfk+RIGw51die1&#10;QXvMpqGUuQ1sWeBK2bI4cgPaZNo0ABtVUXBs0/IbR3aumDa6pdAnAMBX+S2NBW5Ge6uiDWFXgSkT&#10;HkBV4tSVe4y0ES1szCh16blEAyI1/UCCgSkTmitkIlyBjXZTxAMJMICHTmaBRPm2nDmLud7sBC4Z&#10;AmF9vrM56mUW04UQ/AtjFV5Tpc9MgdXWmB/1ghkATAAG4FEUbXpgnhy9aMKotqIAPUyBAaYwEYpA&#10;gr+jJLh86sD4pnI6hRaCoJYCU3aR3RDmJKZNp+QbspU7XLp0X06ysO3OGpFvTMUiUWuGN2dksVMD&#10;RcSf1Fp1fPOKS/s2gxZyyAU/cF4XcqBPWEU0OAESKyAsdClcQhf+AYY3Z/oImEHzfdWFwNCJngFg&#10;CtTBySiXQIKKGn4YokZLoltEqPAZqgKmmD3bmxMXMqQ0RpxjG4sntpaXuLS4StiURgOYcq+eUhO0&#10;QAJC7sw4mKnJs3GJRBTQQmWgtmhOX8u0zjosCH4gGYINamgJM+iTUcTEKJ2lIeTC1tgLgzLKJQqh&#10;n4JxIQE8nco3SzJGEiyIACSKkiHmQpdaLCI+iSZBBU6K2EtI0A8eIPF/+rmkH2ygEvWCQVSEApUY&#10;yRhBuBF0pCPikWAnMAl2wpwe4pEDGIcQCulUTQVJ+SbFY4UENVRAK1rCIiIdHMInhls6uW/hmLbW&#10;qJtdeIVbV2jOiBrSyh3aUltOTJ/W4DNPb66Y11XfEXbFdKlF+rRiY0ZT2AW3iEzYimNT2ovzcGO8&#10;FOQ4D57cXR5Ge2rcWXFLd2YS/km7KRJoLMC3nXUhT23QXea2RC3ohJCxVPkdlPp8b0thsLM00hzN&#10;w7cLTJqGsG9yW32xwwgGV0Yi2Epd5gqvjVLps1Z4LYTwkkm9M0c1YlPUThGtinrhE06kwCf99MCk&#10;OA8won+xHUhWTh9DJsRMdI6uKyboEBM8qBGpUaC4OvqkwSxbylBUjUoZxXb0iMJhgzZ4sDsUucQW&#10;4JEQE8+B+muvoICQucI2GGgzSgPM80e3n9u1ngQ4uq58XGPVnL6OBWN7+qpLJPYrfXYUSNuvITMQ&#10;DjmotER96MViQerGi2TVwGdoszrgPzgMNYsFmbxKfVIFZJHD2FtVPL2rub+mFA1jMqi8M2bU9cN7&#10;zu/esnjiADaCoiMt3p4axz4paMxxZ6e7stLsGYl+XWZjYZAjLghZnjgRFTqUwrKeb8msyLO0l4Vb&#10;S8KwwVLFKZfCIsVaKWd4eBBnpg23sMdCAxIaFHjjUnpY+AgKpi+aPHqgoUKevTUW5s0Z3bV7xbtj&#10;GypxMPwEH0NdSIE2qPG9mjwXiqLGndBSqVt5ISS04JaaAn5Ygj0owgksQZcVEOWAHz45ydOJGumE&#10;DdrMUpda5QBJA9lRr0wvchns6SOJO4woDkOAkHxwOfFAPAHvIhLJWuRktptQQa569ZN18tgDDqkJ&#10;fDCDH7pQVDcPykMd5daSIZviy0n1ZqdgfaxDuGE4CTGChYLI+IPysFD9RbNYB1TwiSaRgn5Wc9m6&#10;iCAoAaEq/Q4mosCYTYll8KBblCnrDuQokHamJ0CdaEWxkMNJCPPWWIhYhgcmMgvNg4pR5kbM7EkM&#10;1XmursoYuQtBOF5O6miY0FaHqjlFIy+OioywCsOyX0JwlAPD9HdWFM7sa5890InpwQDnnDzhXCSS&#10;0zg9TtxSkwY5+EdLQV0mzI+qiMEMbRQF/0hXaNVRR9Ub0Ci/rbQA6qJtsIljoCIu0RU+AMMAQAs2&#10;Fk8Z8+6kAdiAN3o427PJhDoswTaFdI1umYJoWBNucSQpksDF4vTToAdCkGMUEuak4bA6taOxqyyK&#10;9lCviIP24BkT0MYo3eWFFDbuBJcghGcacgOCNnTBhizoE1andDWhTxTLFIwFCQoqwnnEi7ApVoMo&#10;uiInSyqmQBS/Ij+3F4exKf3MgisKbHSUFJCLQAIMaQQMAFDA6clKhn9KSH0Cx3SKuC4YAL5xZO+f&#10;f/eSiWCghi6JrqeyCEeCQzgBOe4EM9ClB79qjORFnbaYyxWxGMIGTXPIM7WhdExpqNKU3uoztuRZ&#10;G/LslV5HVX5eY2l5Vawkz+4ocdvJA3CL6dEe/CCR+DbSSRBR4xuwDQlGWXRgeHxTNVmRuUyBJQBo&#10;MAQepiAywGi4r6mqo7qY4G2O+lsLPC0BR73LUMsOypJdackp1mf6MuKM8YP0CUMsmYkePbtiBwYF&#10;P8scCNEG4hM4ErPYFFqYA94g3VIYiFo0bH7Yxo9tKN23agFbHfbzLPSkFBbiKe01LFgsW3P7WxeM&#10;7eyrjeFXkvMxPd6L9bkkTHBIaiVA1N+SSsjgscqDf6cJWliHJRgeZBWAB4xOP8sB+kdq2jU+W5Pf&#10;3Ow31jhyivTJRfrUGreuKd/WmG9viXmq8szyWqNin7kszxbzmQpY79R8i+MRKYQDgUZAEewU+vFJ&#10;WR1giR4SKQwDgCdLHoBPLokU2IZbwoRUgIykTWA4sUdNmTFTRo3XTAnr00LKhl+L0uBZHkIo7wPU&#10;ZYVMrImmMp+9yKln5ZUtJYmahMwCTY/sDFmyZT9G9la2VXolqOEEcrJcwjDUpSYdzR3TTUJA25I6&#10;kI71FINiVuJrQnMNDoy5cS1j/BDcxpYy0pQwFN1SWFKVH+uonzBnlYQEKkJMMgkNsFGwHfKSGaBI&#10;zcIHM7RRnVgW0igQJBy3YY9OLpmOxig0SHG4NGs3pAlJPG1GdwveRVTCJA1cUSJaWTjcFvCgZHwD&#10;bKACv6xHoKIBA7ABY8AwCgxtYYl+WIUl+kloktIZxaYU8AAAPOmOBEWhwSWCsIjfOL6fpAoeeqCF&#10;r4JfhAUA/VDDAIW2aANCuA17Y/YzKA1ajMK26EH0I+zRT4MMCXviTtKWfuwlYciKhn6wFFFAFsLb&#10;24ryUReOhJawF4pSnub++slqeKBAkSJosSCrG6KBH8ywBLBPtT5JDFSENr6BqrGIEKKfKKOmk4Qz&#10;b3Q3qgOtLBwoTfBDDoXgYxTQomGxconHWuzxlHh93lyd+rJQgz0z06fV6uNH5uk5R+fm6XI82enO&#10;tERXelJIl11sVzIYuRTpIEoGYzUh++EAeAgOSUFYEi+pGIaJozK3iQMgO1vZYFOz7WcDwzaY8yD9&#10;bHXYtcrmlh01bo90SEomIWnQhhCeDwkwc0l6QVjcj0uSoYiG1GhMvAjboWHZjWBletADlxSA6ZGU&#10;wig6l68zoCJULTsKrEAE4RjAM1F5cm/TY2JZ8lA7ImNuOIEHGaKNXWA4qFd+XCsahhY4KTTgDbpQ&#10;hDFZzYVnLoGklgIwFAEmHskbGIu9gSl5uLDNFPgk36JwjE6BGZYk8gOMwRVLDD4GGxQuWWIYlQ0V&#10;6wImQ5/0o0+G0B7TKTQQh36kiFiUEJCdJA38cFZ/x7RRLcQaqQkeYO/1I3P4J4kpjz+9NpDg52Pq&#10;K1gFQI4ziANgOFiCCqEBfgixUuM/9NCP6lgp6LQmjyBAiBeEYhSEDAFAm6wCw7K4QILpA7Vl8wa6&#10;6OSSgnTIi/5ptMSUf1dTsCwhAP80JKtQkxm4RAQMhG6JdHRLlpAfTOAVhCFzsY6kINROz+ukJC5U&#10;aGNnnqPoyqylAT+yuMMnbkmnbFewCD3oE1qwMbqxkoK6JBhBS79Y/LWHcMlovjEHbZBM0Izoio3N&#10;ogn97CVY8enBjhASr8sZ+ltZmmFMvB3vwre5RFIu8SKQYy8uEQHZyXWSBGgwhdMQjIEhN24QXM0b&#10;O2p8ay1IACYxAkCDUdZ9XJEpcCsODFoaKA22wQbnDAFP7NAjwYirEE1ggCIAaJJOhmijZ+aCRPgB&#10;RmbRoNAgAKFoUT/BTg+YRUZqyDERVAjIJRQl/EEFz5hVYOgEM7L31pbiDCiKwhCQ8M90kAAgDKM0&#10;pkARckxEb/gG2GgwhU5D4lBxfqKDBjDIi/MwBCQrFNLJEv/aInQyHWDI0Q8h+qFFLcpnOgmfGgEZ&#10;RSHghCgY4E1UATzAkAMehFz21ZURlXRyiV3AhiHgCjyFbB6CwZjLHTJbSOauHI0tI8Oj1UYcVmdO&#10;pkuT4cnNyiPeyV2WXL8h26VNrQ27a/JdbISCxsyALi3fnB2xaqiNiYN18W8H1YemXg3bg/gCi/JC&#10;u1FV4TWzx1zYu+6j26d++fjh90+vfXDt6Ec3jx3f8M6zi/u/eXDm+YU9D45vfu/MjnuH151aN+vO&#10;vmUPD664uXPhtW3zb+169+LGWXf2LP754Ylvbh746f6xvzw7T/nu9qHnJzfc37/s3r7lP947eW//&#10;qj3zR2+a0XV23Zynp3a8PL/30fFtf3p+4y8f3f/u4aULO1cvGGhuiTgLjem+rJHKHzy0Kb7c1DwD&#10;PoC7koGV345zSWeBVdNY6O+uKqQOW3KQwpWd2FFe0FUZBcaUPBTpKEgqX5NECcyiURHAZNm5cW/h&#10;TpiDGlVTYyZsinOidrEUhqYHA+E/eAIAmAbg1/DirtJPoY2xxjZX45aYjB729uJ4mBiEFOyOvxEm&#10;QJKacC38BxetjfqtmQlu9U3Ortw0s/r6Uq8hM+o2NZcVTOtvXzF3yqyx3ZVhj039iG+hx2zNSpRn&#10;vfKYI2DOYS6zLOq7ox2aFIbkH3FyKThBHrRqQ7Zc+X8wJLgUisCEHfqSgF1e2UociT9TE03oRJZO&#10;Ftap3c2IKdtdRMBLiQV0hYCAaUe+zR4PYLREjTPTkMJ0QptYoCFhjtvTFh0CCTwIJX6Bp4d+MFOA&#10;QY0U2gxRwxidNJhFPhEA4RllBoxahybdoUlFojFttdMGWpvK8uya+EKvsarAm2fRpg8dVOh2Hd6y&#10;/fsPP/v5/a/2DKzf2752W+2STZXv7KpbcrJn463pB99fdPrGtN23Z+99sODgk6VHnqw48njFkXvL&#10;Dt5cfuD4wq1Hl2w/sXzP2TX7r245eXffhSdHbj49def3j7/6+cmXf3r63V8++OHvn/zxvz7/5dVX&#10;f3v1zX+8+vo///Pr//r71//5ly/+/qfP/vbzh//+w/M//fD+H56f+/DhoUcX1148OHvfzrGbdvat&#10;39e3+fDAtr2N6/bWrtlWsXxN0TsLQtOmeEb32zo6rA1jo70LOmZumL5iw6xliyfNmNLd211dXVcY&#10;LfT6C/2BqM8fcrr8ZnOe2RxxOsoC3qk9HeNb6ya01c/saZvaUd9VVtBYoOw568P+xkiotSgyraP1&#10;nb6+rXPnHVi2vKsw5kpJCRs4/mv8htyWytJ50yeuXrZoy/rVT25fu3H25PE9O3auWbZm/qy1c6Yd&#10;WL3s5oHdz86ceHxk/80dm8+tXnp04ZwDs6ftmz559/Qph5YsObRi5bE1a89t2Xr/6LGPr1779PqN&#10;Dy5egtCWOXPXTp22ZMzYVZMmA3PrwMEn589cP3Hw/TuX7146s3Pdqq3Ll109fvzF7XvvX739wa1H&#10;n9x78cntFx9ce/ry+osn5x4fWnXonf6JJzfPu7Bz/K39A08Odb84XP/JgdIv90a/25n/uzW2r9fY&#10;flhn+WG9/seNmT9vS/7zvsS/HNb+5XjJ94eafn9p5qwGbUtU01jmrS4JN1dXNJSV1BeFq/NcrMs1&#10;QfWte+VFTcXh9pKCCq8loE0N6TPQ2EBtEfvbYqfGkT40bEotcWkmtpbcPLb1L188+cPH9z67f+7V&#10;33/4+OqJOZ01lY7szqhz1aSu0xsX3di39sPLh/780a1Xv3/5t09vf3Bpz6NTm3547+yrf//oPz6/&#10;8/zizvPbF1zZs+Tu0bWXdy/et2zCxtldh1dPPblx9r1j65Tnvt8/efXNw98/u/D5nSN3Dq/97Obh&#10;X17e+OOLa1/fP/27W8e+unvmu4cX/v7pg2fn9l7fu+7p2X2fXj/15NTeO4e2Pjq9948v7/3h5b2/&#10;f/H01bcv/+ubjyhfPbhxfsemmR0tNV53MCcnqjfVeAKjK2sn1LU05ke6yytGN9TV5gfDZn1zrGBc&#10;S217WZQFjjRVHXKSSxsKPaNqoo0xd0uJb2Z/80BzhXwDuLEkn7xE0oh5LTS6akvKgk4ySZHPSoMM&#10;VuA0FPtt/0ScE9USyUQpDUkW1GRJCtEOAFmVnBixsTom5FsyywPm6nx7kVsXMKS6cuLdmgRvblLU&#10;oakJO+oirlKfMWhKp9OeHadPHpabNJRsaPxvH04nA9IDN7A1oauxtSJKapMsqRnxFqQlj5C5SCJc&#10;kuhJXiRu2mQZ+skmavJKCui0ytnJoPXrMllvTCmDjclvWtLfcmQPceYMdWQNs2cO9Wjj8y3phQ5d&#10;zKm8Kpl8RHJnSyT7QsGGHihcyu6E7KlubZXvS4XN6UFDik+b4M9NDBlTKbQj1kxHxjBLyqCALom2&#10;8hC+wDG2qWzaqKaO8ihplEVFdjaSK0ErPUIOlaJP+InZcgutOfnq019r8hB3ZhwHs6aIJ6RP+/WE&#10;ZmgscHOE6ywNlfuU38OSqeFT9ohYB7SQY/Wilr04/oEIZH9l56ThLJdb6uIIl8HJMGrJboq6eqsL&#10;uiuC3RWB0fWRaV2VlIH6/NZiR2PEVuLSyhOyvNwUToldZRyq/QWmzNqgva0oUBdyVPrM8nxOnoKE&#10;jRkcLGM2zeS26gVjOwlIeYJSn++sUR+bvX7AI89m2ovz6GEubdByIqUGD5eIzCXakNMpbEBoRncD&#10;PHCOBQaEaIbL0XXFUAGATuAjZs4A2UV2LRNBwiXTOeUCwEQ4RKtgZghagNGJFBSBoZYeGKPQAA8F&#10;nAyNayxbPnVg4TiOQE79yN+aEt6mNsa/ZU8dhsnQElzBz5y+FhQFM0IaxlSGHRxZ8/U53qxUToOc&#10;yjihuTMTnOlxMMnciCWjKepsLfJELOnqA+CcUncuZmK0r7oQtLAhl3AFIdhDjfCM+PLAjBrH6KmM&#10;kAcZgmckDWiTMQEqhROQUGAGcvAmKpIHnCImQyI7o8wVE9CJohRNOjVlHk6qGd6cOHxjUlvF8ml9&#10;K2cMuDKHVwVM+FLUmunJHhmzZzdGnC0xD0jQDFoCD9PRPFqCq4YwqdxIA3NAnU7kggdg4BNa9Pty&#10;EuGcNtJ1l4f7a2LU4i3wQw2w+ACuiG8whICiGZAwF3KEEvpBLYCJK2IXanEhgJmCgHAiOOEB0rDN&#10;pXAidxvpZAgm4VbYIxIhBBiEPFnx9Ch/Bg15OIdIxlD+VFQUIui4ZBdFMHIckuMuW0/Ck/2uN1vR&#10;PISYjkVAJeRQGpcwBvNj6kvmDbSNbSiFVpFTQ7bJN6VV+o0ovCXiao96Kpy5hbrUGqdu1bjuI8vm&#10;zW6sqDbnlOWmhdJHlrGxVp9WggftTWiumNRaNb6pnPBEIYiPt6BYzAEPlHz1Fr/cnuAUzUGXtl+T&#10;xvmfQz7eSz9rMAdjOf9z/O4oKeipLGorygcYgK6y6Lvj+ziEB7TpTKSnNkj4eyms0CSfqR21a2dP&#10;mDmqEe3BGGrELjAgJoYrzIrgpI7VM8fBKp6M4OKfEo8AUKMfptPAxBQcAOkmtlTiDMBjQdCCDfui&#10;W0QDpxiXNp0S6VgT/xfr0wNLOAYAmJgCRUm5FIAl1hgVkwkV5opj0EMAkplhEloMMWVcY9Wk1rqJ&#10;LbXoB4XoRw4i5GvyXKgxbMwJ6nB4LXpGn6i3zGOt8NlZd1iScA8KzkNKH/R//m+ymWb5Y+FjG02S&#10;J8MDif77a0onNNe0F4fBSRlVEZs/unv51HGLJw6wg7SnxlmTR0A0T/mKp8GZkWJNTfRqMtlAVAd9&#10;bDoHGiohN0r5Cn5Jb21xS0lAeQuo11AfdffUFo6qjrHRhwdZClmtIFodcvfUlDREA3JIYAj3ZpVh&#10;rQESPlnL5N4NInCuBhIkMNxZUSiLLJ0gmdLVtH7uNJgsdhgrvLapHY1LJo1GIljF61AIndR4DgDK&#10;XR63ZXxzDUs2eiDKCC4IoRn2KiCnh9MO+CEKRUYhQYN+OCEGYY/OWvXzk4gsbIOBwx4I6SzxmKIW&#10;xaz4ABbEqfA02jgSnZh1VEUBBU/DyjQK7co/MkECxUb1T65EPXqAKGphWcdSKIQ24qMrRUtu1iAr&#10;4hBlcq9KbszRTyfmK1UfxxJZRFPYpLGmKLdg4BY8mUN+kz3st2Aje8AtRKElSzyFBlqVmAUVhQaX&#10;okNfTioFivgbmnRlJLL64IGQhgcBlttqFBpy7088CltgESCL1ZcKIsi0US3Htq5dPWcKJ2Qu0T9c&#10;icVxEhrsebC1umVSnhPAP8qZ3tMqD4DphHl0whDTgcc6wCi7o/QE+IQiXNFwpMXDM9qAZ9riyXAI&#10;V8glf7UhnVLAg0HBjCHQA4UYYVsFP2gJxtAYMDgAXjehrQ4A2dqJM2AsfAApaNNAIqYwEcw4DByq&#10;7qHcoBRti/4xNzV4uAQhU3BmUbhEtHIX0kwaMcGwGBpB0HZD2IdX48/l3n+8KwLGQE58YW4oohyQ&#10;ozRURBvkeLhy8zcSAK3YF5xkV0wMKjrrQh4Uheok2AEgz3SWRgZqy7rLC/E6uXPKFFRqSxlJDbbx&#10;TdVkbFITPfAJYyCBT/AwSmGiPGkQccgzwECanLN08pjRdeUELCJTswqQfOROMVNYF+SGMtjEfwr0&#10;2dVuS0yfUWbM7ArZ+vItDeakas3QFlPimJC+xZFR79CMqYhO62iuCYfdemOBy1Wdp9x9BhtithQG&#10;KcgFKnFgROASxiSmEA0+WXRQMhwyis/QA2NwDj+A0S9BB848nConOWzXlfssVV5Ta9A+ptjfH3G3&#10;urSNtqxmt7bekVtsSA8p/47NKnSbSvzKuy7QFRhQAnTB9trcKHlOXwfZHlZRtRo+unKPmezBUsJy&#10;QN5gBSGrkEzYPbJwsL4wypZy78p39qyY31GmfNhYbpFgdzkpcEbAIWngGAzRiZeSSYAhvWBrwkTE&#10;gSWYwYiICfUFY3sOrl12eP0KeMNYn9y5OrmpojNsb3Dm1FgzemOeVeM7dr0zaWFfU3PYPppDY1R5&#10;/UnEnlPsM1eFXZUFrrKQks2IEfFw0trrG6aS3OSOG0MU2kP/5/8XrhiFVZjEjcc0VZEKcGBGOaHQ&#10;D+c4M0Ok5eqgo5rlW5tUatNWOPXu9BF5mqRih55NEUshQRFzmqJ2Q55e49Jk+PQ5hQROxMvuyJw4&#10;iNWWzMyyK8cNdCsFfZK6ZVlHHL82XaKY2CS4kIVAoweGYUzyBlkCDZNg4Q2Dokw25/gYSzYxhRfh&#10;V7RxMPpRON5FA7UTv1Grjjhl3ZFdH7JTkJcCRTQmVF6vQQgusUyyQleAQRQeJAlIMhEM1Bhd3BWb&#10;Ylk8mZX9wJqlcIiD4ee4N+u7PIIiTEbXVwT1/3iwAQkKFCEHdcwhOQrZGQU51CkAK6uSuo4wCgOQ&#10;hjdIMyQ+hnIkUeOKnDERhEwo01l8oTKrv2N8a62QQGSZqzxNVz9FidFByCg1/XSCgaUZYIYk4wnP&#10;FGDEPQDjEsYosETKpQdW4ZNRMMAS/ODnyE5BOSgKM5GRUAU9EpiojlSGyTBohDVFo9y7ELXAAFxR&#10;hC5aGt1Yicfi4fAjqxgaJpok6dGQyIIWCCXLsfuS3/qQAFmPTInDkAjMIJFNPvjpEU3iafAMLfSv&#10;BI7bVuj3NVdV23J1DoPOZdDrUlKKfb6Q1VIZCpS4lU//BnKzHakJpvhhzuT4YE6GIW4wguAVUCSu&#10;8QQckh6EpU2/ODBDlIA2VT3pK7+HoHC4IOGQecg/RI2cWQgiNjay72UUbKgLWVg78HzkRXCyN/Iy&#10;RA+KhYTsJUiGhaRc1dOQFNNgVmqsg9TokNBgOUaxACA4nYChfBpkA7E1YDnD3xS/Ys+A0tAVimIK&#10;07Ep/CAgtSx2kmzhRx5q0pZYgB+Mm8+m+lfHxqwgoY2DUWMFshaap186YQkrSAzCjIDRAFL4lylY&#10;U+ICDmEDcgvH9e5fvYSFFfeADTwBPlkXUAusAoDGqCUVwzD+g0oBgG20xxSKeKxscuCfiUrwmjR4&#10;4NTuZtQIA2hP4ogeIosoYKNOEiYo0OqkjgZWWByS1ZB6clv92IZKiEIdKliQTiKCRRxaXMIno+Qx&#10;CkOiSXpgFQw08CIRkOkAwDwKx8nhnyIPREHIakKnMA9mth8iIEmb/RjKRF1YVkIAQQgltCdqRPmY&#10;ACWjfBROJwkZGYFHKNpMIbTZ+ZBUmYvswAswRdwAxqCLxXFOdlxolR54hnPUKACIQ7zDD2oU6pJA&#10;aMAPbWoMSk0P/dIDTvmVjwQCSNg2zOhumdXTBloK5NhOcE6hgFz9Ta3iM3AorkWNz4xrqSFN4eS4&#10;EIJgR0jgjfgbAAjIUG7cIC7hgQIPzAVSMKAoyZxMJxZocEmbhqRiimhMsImGyTAASHDBA2j/OwBD&#10;AMgBDbqASXTAPG1GIUShTafcXwUeYESjyCjAEAIb1MGPUHAC8xBiIssBeJgOPJdA0hajSzyCjZ2A&#10;cEJb9IZccMUqQyeYiXpswXQAKOCU+70IQnphFHEYhXkYoIEa0wf9K9wiNRgQjengZBaFSyEhJ2gA&#10;aAApyz2OxxEGeNgjuMDJFM6DgCEsMlIghyBQp5P22ObqpdPGgQoMZvV5myhTpTgi5rApP+XR6jxa&#10;rSMjw5CcYEtL8eRmBXQ5nlx8OMNvRIG6AodiwYhNPoktP1VR6rBFObNYUofj+a5s5cmcX6csGdQw&#10;NvR//n8saUOdmcMj1sxZvfXXj2x9efPUh9dPfvPk8p2jW19cPvjhlQO3D627vGvZ/WObPr128Os7&#10;xz67sufrG/u/vXXwm5sHPru08/buRceXTziyZOwnF7ZzSfnw7JZnJ9Y/ObL63r6lN3a8+83NQx+d&#10;23lz55Jjy6ccXTbl+IppO2b3v9tTPaul5Piaud/eu/DnD+99cPHQ5nkTGkNWw4h/9efik/94+isP&#10;cQusmpCJxG7zatH2cPrrI96GqK/QoUMiOotcLOL2mJMkrPyFrNRrrgo67BlswHCA4da0EUypDrGU&#10;cLJWfhAmnokqKOJdXKIThiRSJLpxBi7RIbYQE0sBGONiLwzELAzar75RieTJURQfACf9GIKJmhFv&#10;ZQz+NxwAYIEHM47BLJDYs5Nc2lTPf/vKry07yWvIzLfrSvMcMa+l2G+jEbLlyqMNvynbZ8wKWrUA&#10;58QP0iUPox1xGeWxLkMBcw7T7eoXhR3qv36ZAjBDhR5zgdMAfobolMcl8vVMOgGQh9BIDWOvBYdz&#10;AoHYRy5CEuZxTnFRXFcRQb0dQZFgQUb0g7oQnCEaRBNF+oFBvUSHKAcdglm8Hf8EOQ16ZKJoDFq0&#10;pZMiOiTMWd+1I9+GCm4MHnQOHg5feaZcfUpc4lv/jH6qCrxjO2qqo67s+Dey4n6LVv2mHF1SfJHX&#10;s2zmnFunL/z4/pd/vfvjT6c/e7bx5vmZ+/Z3r97Zsmh/69Ij3SsuT956ecqWq9O2XZ+1/c6Cfe+t&#10;OvbhpnOf7Lz2ZPOF+xvP3lh17OLi/Sfn7zgya/OB6Rv2T1t/dP724wt2nl6899yKg1fWHb+2+fSt&#10;7efv7Lx4ccPp8xtPn11/8tS648dWHj2w7OC+d/fvWbB3Zf+KdWPXrOlZubz53U0dKw6O23Zs/K59&#10;nRt31a3eXrliY+niVYXzFwSnT/GM7TV3NOtrK3PL+qNdC3tnLZ/8ztwxkwaam2uLIsUhX57d5rfa&#10;3EaTQ6d36XT5Dkd1Qbi1vKy/qb4hFi50WcNm7MhWJCNq1deE/A2RcEdZyUB9/cJxY5dOmrh9wYJd&#10;C9+tcrsLdLpSpyNiNtVG8hdMm7Rq8fx1yxafPnzg+b07Fw7t37dh/aHNG/avXb1+3qw1M6ftfHf+&#10;9d07bu3def/A3nv7d93etfXiuhUnFi3YN2/OoWVL9yxaDM5DK1Ze2bX76dlzn1y7/tmNm0dWrT66&#10;es22efOXjBm7evKUk+s3PDh2/OGZk/fOn3h+/9r7t6+ePrALKmf373/v6o1PH7z/9ZOP379w9+mF&#10;R1/e/ezRyfvb5m1dOXHV/qWbPr199uHpZRe2jTq/oeLejsKP9+V/sdv1xRbdj1uNv9+k//26nJ/W&#10;pP20NvHnTSN/2THiT3uy/rgv/HJD8X/dWzKnQV9gHBLz6F3m3DyPsyQULA/m1QSV2yYN7E7ZUjqM&#10;ZFRHegIHRvlncGvMP6evZUJLWdSaWerWrp0z9sHZPV89ufy3r97/rx+e/+f3z1794ePfP7/5h2e3&#10;v31w8eWlw49P7rqya+WmWf0T6/Nnd5auntJ6dM2MW4dWvX9u28fX93/z8OTvn1149ccPXn3/5L++&#10;uv/XT29+df/449Ob7xxZ8/Dkxj+8uPTo1KaDKydvX9C/Z8m4Y+tmXNz57s0Dq15e3r93yaTZHeUb&#10;ZvR+ev3Yqz9+/urbD768c/YvHz189bcfXv31x2/vXzm3edXZTStfnD/209O7Ly6d+OjG2f/48oO/&#10;/e6D8zs2vDump6c0lpedXuvzKJ/+jcU6C4vL7a5qt7+3tLK/qqY25J/S1UxpLAwWuZSXOVFYE4lQ&#10;WRwbC/1jmirqCjwk2J76klH1Za0V0caS/PqioHzot8hnJdAqw56G4lB5yJVn0dDZVlnYUV1UFnQq&#10;3wCmyPpHvqAQqKxzLMCkA+JWtgt0Et7mlGGm5KF5xrTygLkyaC10amn7dMkUW8ZwY/Igbdwb2cP/&#10;lUJDn/iWPnlQ1og3NQmD9SnDSWekPMmPZEzSHAm0r6lyck9LZ01x2KEnLZIKSUaQJmuQVmAJuvBG&#10;Jz3kGhKNpCqyDIWwsaSkONIzXVkZriz1y+265DxjcsiS7DfEF3kyK0OG8oChtsDeVZXfV1fSVRkF&#10;GxvrCW11HPbIaLK60CliUsibsrqwNWHpKvXoArkJ3pyRBWYOGymuzGFcVvoNPk2cKfG3XFYFjPVh&#10;W6EtM2rNqAvbm4vyZMuC6uBWdAhCUjbrlroJUP7ZQyFlsxZyZgvqOEUojzTk5CYPEuRpR1tRYHpX&#10;/dSO2qaIhyFWXzag4CFNU0AiixnIEQTMsM3qRbRQ2I9S5NQRMeeE2Yiojz+LnZoiR05tyLJ2zug7&#10;J3fcObXt0IZ5iyY1txbbvJqhEUsG1OWGeHXAOqqioCHs8qrfgRioLeosDXF0JPAolT6O4oaIOQvG&#10;5NY5nL9+fNJbFe0oCXL4BBtEXz8gYTptpAOe8ydHU4BBVaf+ZZNaHh7DgNxEQwOcVwETJDH1366w&#10;AQwNMMjzGGoAAKtSH/oKWmrgGZVHnhyAXRkjX/87EORMYVSew4EBNpgOFeSFGZkOHjktg0E/8rfZ&#10;g/85+d/+f0n/+n9oh/0b2JACTvqqCxEWbJgSeERgCsJWB+yWxBHGuKH6EYPNCcM5BGKLKr+tIaw8&#10;KAW+syxvxqja/tpIsTOrwJxS7tXF7NlyVocT+KFtiHsTfpBU1AVatNRenDe2oXRGd0N3eVj+4tkc&#10;9aIo+BSRgQEDzNBDYS6sih5oMIoOmUWDgjVBAs+iDWp4o6CTkCEFxw6bUvN0iWWeXFiF4endNSRc&#10;SoVPD8+MurOGA1Du1VuTh6AilIOehRzUYRXkYEPPuAoahgS6otBDW3poQx26onDEoSACE+EZqwlv&#10;4gYCL1ToAYZO5ooT4hsynUtxBhCCFmOhVQEWfYqktKkl+kAL28BQwA9RwGBVZsG/uBBxMVBfLIsT&#10;cccJlqzCFpPwl1PErzH+j3+E0Ga7XOJUnixCBbQgJL6WTu7bvnjW2tkT8CLEhA06J7ZU9lRG6sLO&#10;yrA1ZMugxFyaEnduc6F7VFmwESeHvZykvohvVn1ZE4GfmdRq1Te7jDVeM8hRCPISO6Prisc1lo2p&#10;L8E9IEc/Rsf0NJCRmiN9oVVXHXDK7QPanIE59nMp9zUqvLaWwiCnfTo5ZnMe5oTcXV5IJ/AcwjtL&#10;I3P7O5sigTL178LFDiMNkFDKPebaoFN0jlzoH3fF2WijvfFN5fMG2qhRCNZklAxDjd8igsC3FPqY&#10;i8LpgWEMAfN0glMe8EsSYDqqw8r0gJlRCtaXS2pQ0SBIaWBEfAaE9FAEMxjEbahBRYEWGKixONaH&#10;ivCGYqlRJozBieCUG9Pos6+6pK0oP9+QnTPkDWP8EFQkjzPJw3I/qzbobo4SrXkoNqy+Xhs/aSzM&#10;w3PkNiiew/pLVpeVjlFyu2zEWT6Yhc6Vm0fqLU65P4KqaUPLnZmUPfg3roxECGHT+rA/bNLp4kZo&#10;RwxzZKT4c9k6OFqKlUdcLH/sGya21/bWxapCtpA5za9P8utTOKNCl5UUTvBblkXZ1reqP2LAt8Wf&#10;GYUr+uEWrlh08H9ll6b+FYlROlmb8Hk8n35O3TIRwWEVKfCo0XXlE1tq5UaVCEKNrvAlZdsX9o1r&#10;ql48aXSn+hktMIActYBZVlKkqFf/PycrID0AQBqKUrNDEq6EGYQCAHgkYi/BWs9RttSl5EYMiikl&#10;kdLARXEJ7I4/4CHYF68jKks9BuJd8MspEbqoiEsKgqMQkEMI5TAECSICexFWIfVZLJISQe3FYcSU&#10;G0wSKVxSy/voZDUHCUyCDSSyIRElo43uqiLMRxuLgFzwg5xCQwLQm53iV/+KClp4oE1BvRT8BCeE&#10;EyCJcYpkAPrhR1hlekCbHlHffsnuiOPf5M5GtI1DIqakNfSPP6BbNlSMjm2uBkxu58G8GAie0TnK&#10;x/Soi8K2CnEYxYhAVvrsFPipC3lglSXSmjxCfsRAG9HwBEbhilzE5qcqoPyqBsvKbg2EtMFGBGGX&#10;17wJFSGkbuSUPxwwJG8Olz9hsMNEz8QXVhNfpQ1y2b+BHM5hGxEoTKefBsgRE6eCNG28FHXB3qye&#10;tuVTx5EbuSQMcW+GUCkJ1pmeQLSi7VK3padK+Vwo20Lmok8oEtrQgjoiwB5EJeopAw0VZF2QUAgT&#10;VIGWiKCusiguRAYmjogmLIgOGQVmVEWMIdr0MEqNM2BWGigQlTJ36eQxYxsq6WSIKdTwDHtkcsEJ&#10;FUSgEx9AEChiCNCS3IhZzIFfAQ8VCVWQgA2w3qpiaoZwMwXGmNXqzK7Meqsq/Tfd1pHj3Alj7MNm&#10;5KWsqrH1GAb1WuMmRoxrBho3Th3dVxbLN+hjDlullx2g8oCZtQZWKXAOQnUTq/wHiPq1NuCEaMJ1&#10;6aTQgH8mIia+BB7acIghRAMEl8+QySlgYmt5e4GzwantDhhabJkFcf8aHvkvJRmDqw0ptbbspjxL&#10;U9RV7rcC3FdTCjnERydgAC2oUAs1eX52b/uU9ga4hbp6D5q9ioY0wu6X1MFCw4pAzSLCqsGSQc3K&#10;YkkaTJtVyZ0d79f+Iy/homR4TE9bwl+cE8cjv1HjorgKesCXKBLpXNLAgghLLkX/PZVFuNzMUa1f&#10;Pb4zqbG8SJNQbU4ZU+TaOr3v9r51N/etXTy6uciSEdan5JuUJ6YNhZ7O6kJKbWFAuaX16++QCBwa&#10;+DxxSqTAm6RZWIIxiSZCD664BIZw6Fe/Co8PMwQAwMhCG2ygIpQqA7bu4mCMDZsxs9iS48uKL7Zp&#10;2AyjvYaCQCU7EI8j6rT49FpzeopTk0W7yKlHXRSyNCs120vWWVSHVrlEyaRrUjQaBqA6aCNfEcJw&#10;QnDBGLEvGQkOaRNoZFREQDrE4VKc3JEWj8OLMsWUxB2eM6O75d3xfXgaq6puxNsgJ4QRSswBBkhI&#10;uqZgQdIC5FAL0Q0JhrikLXYURaENOKHIMgoMbDAEANYnVxCnJJOjG1cRbhiaEMDQOB7Oz8ouiRGf&#10;pH9CS21jRPnBE6jQM2KCB1qQkBqjSMqCrtiOAv8MQZoCk/QwRJt+kQVOKGATLYEceDxB/gdMtgSb&#10;kGsuCpG18FUA5MdeZDa8hR5koYh7gAedMAotQYs/CHU5etMJMA3ws5qIX8mNRVEabGA4gNEPlkIh&#10;2IgYxO0JeZY2jCg1+RALUgNmShxmT1MO4BCiyM0EtA1+URRsoCJqSFArC1x2ClmFNI4DyJ4EWiAU&#10;QkQ6IUbylKRH8FLgE/aEc1QNftmqwTwigxnFoj3YKPY7XTZzc2uL0+m0Wc1ep8OUm1NVVNhQWlxd&#10;ECr2uiJWY4FZ789JtyWMsMUP82YoPxrGB+AKiXBI2MBL8QT8lqREspXkDJ/U3mx8WMk57GdkU02M&#10;kGp0I95gx0uDGCFS2OICINtjBJG1FXXZUkaiQ5KJLDpIDS3Eh5z84ThkyFbeJKwuqUiKxmggmugT&#10;84kaAcCa2AtX4RLfYEi8AkOjH/a3wOBXIKEH7QHWVRljF4HOkRTpII2Jybpkb5ikQScFbslvGBpb&#10;1LASWZStIN5ILd4lzikOww4KtYsJGMK9YQZuMRZsGBKHmpKHw5uwgUPSxnYAgwoAgJEdDS8Y27No&#10;Qj88oBNWAYyCwmEGTqSgNyAJUuEQSIyFI8E5/KNShVv1bQ0AEMVoGxEC6oc5CCKJLIjCg+wrpnY3&#10;y69VEAQR4By2++rKwIla0BK0BDMGIhXAGEMYjg0Al/RDmhpyDAFDm8JcwPBkMMg6omyr1OfH8AaY&#10;whUbPzUHAg8YctEPNnowCkP4BsBoAOeXB6JoDE8g1ZCLRL1oksIQnEsb6dAnbkCNgNJJQzrZK0oS&#10;41I2WtRoA13BAKSpJTZZ4FjouRT+YQlVwBL8oMxCm+J7hB5KA7/UqBH7UkMO3qDFGsEWelR1sfLK&#10;zaZq0IIcWtgOVEhNoFmShtOJStHzvIGuldMnNBcGMZlIBBVMg+AwLA4mXiSpD4mo0YZ4JqM00ACj&#10;NFgioY7PIyBgjJI6wEbypIAEJik08GEKUkAF/aBkpuMh+AzIAUBLom0mggr8kIZDcEquw2fGtdRA&#10;CABIAClGYS6FNrOIUzRGA0L4PxiYS3RoRrwlvoeAFIEHA3hASD+jtKFCzSVMGpOGMR2EAMMwQ9Bl&#10;LoH2usgNZ+bCpKgOMMQEkgY9KEr4AZUufjCFURGNfpkOG4CBBDBokVLATD9I5PY1YMyCEyARih59&#10;whDwo0DgmUvjtVZJFExksV42fTy2AJ6JCMUoCxwa5lIKbMADnNDw6zIDOi0larGWuJ0xm9WnzXJl&#10;pnqUF6Qrv/hh9bGlj/TmKO9ALnHj2MoLq62ZCS6OZk5DZchTHnSGbXqPLr2+MBiyai3pCdqEwbbM&#10;pNqov7UsmmfOcWmTA4ZUDuZFTk19gaM2bO2tDq+fM/rO0a2PTu/83a1j3z069/Linovb3j2xdtal&#10;bQsfHVnz+Oja946vf3Fmy7d3jvzlxaVPL+8+tmLSjjndZ9fPfHh49Qdnt35+bR9D9D85svbKlvlP&#10;j6z79NyOR4dWn1o1ffusUWsnNC8bUzepJrRyQsuJtfNuHVh/Y9/aPYumjqkM5eXEGRPftqQNdWSN&#10;dGsSPNpEqb25SXTSjthzSrwGap8uOWTOKPUZY65cGmFrFv0FtmwmAky/dNKTb8lUfoPo0VMiNi36&#10;wUaYTMyNfbEUHkKw4HsUtCovJcV2RBzeQie12FEmiueIjRgVNwOtuAptTI8DU2jTifWJRy5p4DzA&#10;kH8oMY85X/1Xrvxn16FJcevSKU5tqt+UrU8Zrk0cIo9vzRnxhtQRAMjf2ORZhjwqrsh3N5WG5W9v&#10;8uhX3gINWhmlDtlyS/McFNDKg+ECp4ENOROjbhPAEAK/KT1OnBmhUAjMo4fcuEHwjLB4OyFAzNLD&#10;pQQIXo1a5KYB2xuUhk4IbZDQTyZBLcBwSfzSloLa6UEzQoiUjk5EgfS/DnkuoQh12KDQBjOXEss0&#10;iEFqKAq8IydZEzfUlp1qzUrKGP7blMH/qksZYskaYUgbkjr0XzQJg9OH/daUljyqrnb9wsU7V63f&#10;s2LLlzc++cO9b//2+Pd/vff9N6devLfp4uV5e05M3HCgd+nhgRUnJ6w7P23Lpdk7r76z+8a7+24u&#10;OvjJ9hufbr35yZYbH2269nzD5Serz91ffuru0hOX5u07N3fPmdm7TszcfnTaloNTNu2buH7vhHW7&#10;x63ZNZ6ybse4tVvGrt44sGJt7/K1Pcs296/eO3HLgfHbdvesOzR624UpB08P7N5es2xb1XLl6W90&#10;wZLw3HnBGVPc43rNXU0s+PHBGkvF6Mre6V3jx7Z21ZUUhX02t13ns5ndZqPLoPeaTfkuZ3Ewr7Kg&#10;oLowYspMN6Ymccxxa7ODZkOB3VLu89RG8msLCjorK8c0t7w7ceLyyVN3LVm2d8nySqcnZrSE9WxE&#10;TRM72/ZsXLt5zbKt61a8d/fW0zu3Tu/efWDDxhvHjj2+ePHSvr0H16w+uHL5iQ3rzm/bdHPvrnuH&#10;9t0/tO/W3u2Xt2w8s27NnkWLt85bsH7G7HXTZ22Z+87BFasv79r78MTpq3v2X9938PSmrTsWLNqz&#10;eNmV3fveO3P+yflzT29cfnzzwrPbV5/eunL16NHj23fcPHbqq8cvv7j/8oMrTz66+uLFuff2L9o3&#10;o2n62knrnpy498OzDz9/dOX5pU239o+5uqHo9lr7i82Gr3fpf9yh+Wlz5k/r0n5Ym/TjuvifN8X/&#10;aVvczzuyf9ga/HBN8au7y+bVG2PGkcU+qzVXY87Vu/Rmj8EQsZqr89zKVkr5GJwxoM8yxA8pduib&#10;Ih52s+bEQfmG9Jk99Uc3LXl+7fjfvnr26udP/v710//13dO/fvX4+xfXvn965dTmxeun922dO+7+&#10;0W0vLx28sG3p8bXz7hxe//7ZnZd2Lt4ws2tKc/74Ov/qqU33jq355cPLX9479sN7Z3/58OofXlz6&#10;6v7xz+8c+dPLK69+/+z3zy58/eAEl5/dOvTkzJYTG2atmdY6v6d869wxl3Ys//DykefnD1zcvuLU&#10;hsVPTu770/N7n1w989HlU3cO7jq5bvmtfbv+9OzJq5++f/XDN4tG97YWBPvKi+eO6hhVUljrc/WU&#10;Fo+pruyMxVrC4d6ysoHKyqZQqN4fbMzLL3WqH3fIs5UGrM2loXHtNR1Vsaqwp7k0TGrqqiluLA6V&#10;+OysHRVBd6HL3FZeSMaoLwpSGopDVQVeTvQkEHnFcmXYQ4m4jEU+a2tFtKehvK2y8J+IW7IeSxr5&#10;QnYqBD/RmzX0DUKXCCduZZUlpxgSWVaH5BnTyOAkdHmBGEUyPsndmDyIYk0fJv8JdmkTWc9IW5IQ&#10;A+YcaJeHXGVBJylPfv9S7LfBKP2S+8ggslSTRCANVyy6srTTkARETT85xZWV5s3R5hvNYbM5T6/e&#10;s7PnlPp0ZQFNTYGxpy440BRtKXU3xlzd1eGuymht2I1obPvmjR3FeYOUBzbkImOCE/zoQZYcVEEd&#10;0KcXmNNj9qyeqvzFk7pm9daXeXJdmcOC+iR5JFzszClyZJe4NFUBY6XfEHPkFNqVDY0sMGAQbsme&#10;MEw/OZdCgx4KC165x8yRjDNbXi4b0JEUeSSGi3Naq/Rxzs9vLHD71T9NxhxaNtygYi7ZnwYMyyIH&#10;FcSnE7qygWaDSOG8qu6V07vLI2PqSzj7BfXJFT59ni5+Tn/93tUzl01r76/Lay91VAZy3NmD/doE&#10;mAGMAyR0O0tDHBRhifbktuqxDaUN6kuY24oCNepTOnk0Io9JhPOwUfmr8bjGsu7yMLPAE1Hftgpa&#10;phC3AMRsGtAyKk/jmMtJVR7A1Kt/HQYnnfKMiunUFHmgCDxzIc0UyKE36Mr5lh5OtiBnLj1SmCg8&#10;AOnJipeHPXIMpqaTIcgxCzy2lKHG+Lf06j99kUKeQnFOBgP4wSZmkv9qM4Uh+bMp/c70EY604cAw&#10;C5yqyeJ1wwflDhtMbUkcwcGek0x7cWigtgTBa4KWqZ1VSyZ3D9QVVPp1VQE9XqT8oTYrHtJyhwuW&#10;IEQNfpGFiWhJma7+FxY9IAX8A0xNgTpzaQDAEHPlaSXaph/mYXjB2M4lk3r7qgsRCm0AiZuheZAA&#10;TKFfGTKnRyycUdPCptSQITnfqDwMxuFL3VpYNSe9WWjLXDmjf9OCSXX5VkP8b9xZwy1Jg8nL8IwG&#10;hA1caG5/qzwzg5Y8a4EfOAcAbmFSrCkWF2uiBNGkSEcD2cGAI8Ge2B0qiMMUepgLErEUaAFmCgV4&#10;CqiEH/q5ZBbWFweQAgkAGELzoKWWWdQQRduQoA1dlI9EHSVBpns1iWHTP97HTsbgqEDgy/mEHjIY&#10;4UkSI88QsAyV+Sy1QSfTCQ2s0FsVXTNr/PXDOz66df7GkZ3EF+zh25DD/XDFpkJvccDgt6UXenMr&#10;8i3Fntwyr74uz1KOG6BbbWq9WdPG4Vyf3WLSjg96JxXlt4Zc4u0oBM6RS8REFVzCPER7KiPiD/01&#10;sbqQp6OkYFRFjFOu3FriMNxfU6reTlL++9IczeOyNRaqVH8/3lkaoc3xGDAO3hyYOY13lxcyFPn1&#10;z1icn2kzWpPnUN9t4oY6/KB/pJPopuAJ8EMDrVIAwPRoACPCnrgiNeIgAmCohayCL6lsK890xW0o&#10;YAaY6dgIWnJ7CyQomZrpoAUDsya2VFLjPBR6wCAugRdBCHgm0gM/4ERvTBftQY4hptCGE2FSnIch&#10;8UyVqA8VVXhtxvghtpSRclmm/kWMWm4MtRQGqbkkmUcsua0l4UWTR787aYB9NmsQfsJOnWSOC+E5&#10;HD7lZEIhvTPLl5MK5nxDdk2eC7UHtOmGuMFYR4wIIZIMJOqVr7oq/ynJGTZEM3yoJyfLlpZkTo7P&#10;NyufSVOPvniUnmXanDrIljHUr0/iSBYyKc7MsiUrFPzgzCyacMWyBQM0Xq9ieD6XoILzluJ8Fh3Y&#10;ZiUiFlhkgQEPaxP9hAZEAcZhYjZ9X3UJXocsOAkizO3vHN9UjaLwOrl9BvPtxeFZve1TO5u2LZ1/&#10;98yRPasXN8WCHM7768vBTGTBDKShCJNQYavEAV5WQE6GLIK1Ya/QRRCmAEYwAsYQBWY4nDvT43w5&#10;iZiVkJzUWoWDsbThljgD4Y9TYV9sLQHryoqTBwAgpJYGFDkjYTJWW0ijE6iw9NOP+YgIwqpUfWEd&#10;Nuoqi07rbJo/upsG9kJkhEVqrKbc9zRkx+wGlIatkQu9IQIk2BRBCyr0oAH0ADnayMJc8IfUxxh5&#10;6t8uuaRT7tyhTJQMafolMIGBGdwD/eMttIEnWuENMOApAONjwMNMIFf5E1j2sN+yIWQbhoDQRcDm&#10;ohAWx+5wBT/yakdG0TYaQNWwjYapUQINOjEK4gCALHRiMsUcqg8QLzCDKvANSLszk9AbbIh7UMMM&#10;pdCmby9RXqiAqmWHBkUYoA0J0OIPYlx6xD042GN62hQA8If2sgj9FBhgFlzBDKNiO/q5xATsA4GH&#10;W5wKndOGLpLSAxKK0JUHEqhx5fQJq2dOQo3wTyfpka3XpNa6gdoygl3urhaYteVe5Ykyc6EOUaIb&#10;BtADnIAZ/LL5xLKEIWDITiHSsRc+QzaWe8ogJPFCjkJC7qkskpuY6BPrQ4tR6FLI1cBjcQDwE7yC&#10;yBJ4EoW4BAyjbfQPLRwJDMKzKWGoS33BMkNLJo3esnA2nOAh4MFSTEdwLgGABEE9pb1BXn4gXldH&#10;ys387Xj7kHnBpJUlWcf7Au8tanz8Tt2Z/sDuZtuRgeihcZWrWiMTipy9bCnzvVUeW7FVnmSwuCuv&#10;SUdYEUT0AK1fVxblVyOQYOmBLhqAE8l7yIUI8ICYQIIBF8IoCtuG7IGGsnfGdc4eVVfnzo1mDulw&#10;Zc8u979TFVjZWvROTX5/0FhnS2/yG3vKg+2lQTJkb3UJSBAQbUACbaMKGnRiC+wrG2wo0lnK4cqu&#10;bCTIJ7I8yTpCPiGNsKzQyS6LtUY34g12SuQTT7Zyuwpz4wmEPAV3xe64BP0U/JBcJ3dVGIUKUqME&#10;wkHiHbnoQWPkE3tqHGsB1kF7sFofsOWnDW20ZUws8b7TVrq8v3FBd3Vfsa/ElhExprK1K3LmKr/l&#10;zXdWhJ0cxDgc+o3KOYUooJbokPAhOogLCg2JERwVtiUPE9dEBwmBYMGNmQXbcCvJkDbwdDZEvLM6&#10;63uKArU+S5k9t8CQXkKIeW3EdVMsVOKxBs06ryHHnJ6SEzfclJYatikvhUZvFLYH7AnZm7HOotJR&#10;FSwfyk+1WIXZD7B9ZVGO2pTPXsIe2YlQQo1olRwFJ3BFgR/aDHH6IwwREMOhOk8W2+wkyutnIfTg&#10;TpsXzHpy4eShdcvxMcWl1e9bIzj5jTWRCAUhohHLNMh1NBjiRInUknBg5nUORHWStRiinx4AZJRO&#10;2hTiEUK47uS2eiyrGfpb2CCEqcXuWBwY2vh/fdhXnaf8U5bpFEEl2UPkJU+Su9AAtIQEfMIkYAJM&#10;EeYZlSFpIAW+RxtBEBMrg21yZ+OkjgasjLmxKT3oGSUDDCT2FcxicUELEnIpPTAARZRPP21moQH0&#10;IH4CGEqDEBySvcEsdw9RMnPBwxBUAEYPJCtZnrARiiIvsX9AV4QhhcBEM4BhWYP6SWzoQgjGQAIh&#10;dCK//4YWVBANTiAKS4CBgQRCaBNoki1JdCCXFyegeUZZtanJA0H1k+cEJqwiBQjhFhI0sAIN9EOD&#10;QoPLkMPU2t60ec/Obfv3bNm1Y+v2bWPHDETz81wmQ77T7tFpvJrMArM+atD6MlL8GclRfU7EoGwM&#10;5D+jpEHyG7kIL7Umj6BBZoNPPBafIQN3loZHVSjfWlLOJtkJHGPZEhMXxAubZBrsaiSU2K8CwyUK&#10;xJdEnxBCpYQD8qJANEkDkUWxNFi/iC9sjcYQSvyHNvZCgWgPJYgGxFjoAVuLnzNKAzD0j/+0lRag&#10;Exq4DRgo5Bn8Vgihc4yIFSikejghJGGPftLaa1u7MpNgibmCBENTsCMkYBJmxA+hCwAFEoCRqaZ0&#10;NU0b1QIPMEYhFdDPRJjHDxGKufgerotuCTrUO7u3feaoVuwOdd2It+mkYAIKDVwFf8NGcAgwdsE9&#10;sBdGERuxDNEPMFIIJLNIJsqf1NXfJkIUNgguUQvMUOCNUdhApTiqclssNQ4SsvyBAccA89Z35zy/&#10;eu7ElrUs61gTZjAiSqNBAYy2UEdpWFYWR/qRjtwiHAKgqDQjkUUfKgDTgy3gFt8gN77uoQ0Y/SRn&#10;/AGdS0SLBUm58I/+0TyFUeJXDIGSKaQjJMV/cAlm0YPa5ZJalEDBqZgLLahDF7lgT9bcMfUVMECR&#10;dI108AZjKLPIofy0BR7wARByeMGgsAcJsEFLmAQ5AOyi3x3ft3BcL5s0tAoqQpuNlrgZ5NAMqoYH&#10;0SfxXuZRXmYAfgTEKIKWNplE7IiZkJQh6DIELYiiAbgiFQMp5ziog4RliE7YQF5QkUnAACQuyhBM&#10;Ynr8EGygEn9mLirCSVjFxE+khgQuBDx0gYEo2NDnjN62hRP7gZdQhT2Q0A9yGKCHKWzsAYYBOBcp&#10;6HyNiiISUeCBGhGogQSGSGcUBogv0CIghX6xKTBQRCJiDTy5cYM4SkAOEjCMUEACQP7MGf4mxgIJ&#10;5wjyMxpATKgwBXKgwojMAuHrtQmEr2McPNSIAy3QAoneKMwFHhK6+MFCmimEFezBAM7AcXJMUxVT&#10;sCDZCeqgBR4SwMAPnMMM5IChRo0gh1VgOEoH9ZqoxVwd8LeXFLbECso8trBJm8/Jy6YPGTM9OUnu&#10;7MQ8fTobrao8a32BJ8+c49amuzRpeeRVm57aq8ukaOIGO3NSY25LvlXn02fVRfN66ytqI4GcuLc9&#10;utSITVvo1BZYsiwpg5wZQxsK7Joh/8OT/vaE2vCZzQveP73twdENT89s//Hxuas7Fz8/vfnza/tu&#10;7l68d0H/xc1z3zu+/vrOdw8vHf/w8Oqvbh788sYByg/3j39969CLM1ueH1/3zfV9f7h/8vmxDdum&#10;dowtcYwpcsxtjc1tLZ5QlTcq6ugtds9sLVnYVzexLlrr1yv/cSr2t5UF6yIu5SOPumSPNjFgSNWM&#10;/A3FnDrEr0/JM6a5cuItaUMp+ZbMqEMTtma5NQm2jOHO7DhvbpI8LGAWQ8UePXiCpnSmMN2do/zF&#10;C81jIyyOzlE41ucS+9JDrRnxFt6C/im4KKYnynpqSuTfF+IhMkSDgmWBl9dOcAlO8Rwa+C34yavE&#10;I3P/O0Uuq8KeQrfJa8g0//qiZr8p261Lt2QmBK3aPIsm6jaVh1yFHrM9J1kABJIpdObbdfSEbLn1&#10;RUHgA+YceZZsTBtpSB1Bw6lNLfJZ6Qcn2MIOPfjpZ7Q0z9HfXDW5p6WpNMwoPfJcGdk5ieN+oh/E&#10;waVxcvFPlIPqKLQZxb1xYOKI4yoZRpRDpDOLfjIPnSQBUDEdkYkdZkm8ox+KBKnE2usQoIYE6kWf&#10;AAhFgEFLD8pE4bQxAYzRQxhKPGriB2UNH2TOSHKT69Rn4c7c5IAlI2jLCliUh+hpQ99IG/J2yGqZ&#10;3jd656r1Bzbs2rVy5/k95z+6/sEvz3969ckvrz7806tnP7968vPD9WfurTx+deG+s7O2nZq++eTM&#10;LafnbL84b9et2Qcfzjny/oLTL5ee/2jl1U/XXvt03c1P1l//cP2NF+uuPFt95fHK8/eXnr29+MTN&#10;d0/cWHj09gLK4VsLj9189xiXVxccvjj/8IV5hy7OOXR13tEL0w+eHLP91IDy+eGzPTv31q7eXL50&#10;deydd4Oz5vqmzvBMGucY06Fvr+FgNzJQkJVf5SlvKamvKy7P97utpmxDbprVoHUYdD6LucDjjgX8&#10;Ea/HazRasrLs2hxHrsar1yFsodtVGvBX54frCgv7m5qm9PTMHj1m6fQZy6dO37l46c6Fi4tMVm8m&#10;m8D0Cq9nxewZp/bvPrB90/EDuz559t6tM2eObNl6aP3GOydPf3bvwYc3bz05d+HxubNX9u+7unf3&#10;5d07L+/efnXPjuv7dt45sPf2oX0nN248tHLN7kVLt8x9Z930WRtnzT2yet2N/YfuHT3x4PipWweP&#10;XNi+6/y2nbcPHX12/tKLa1df3L1+++KJJ9cvfv7+4/evXTu+fce53Qc/uvX4xZWH3z/+8oubnxxf&#10;fWTRqEWrxq6+svXq5ze/fv/KR9+//OY/vv3kx/eP3NvXdWG5/eF63Y+HbN/tyP5+c8q36xO+W5fw&#10;48bEn7Yk/n5b4g+bs77b4P9xV8tfryycX2duDunJewVen9/pDXvy/GZrnl4fs5urfM6qgLMioPwo&#10;qjHqCxuVm9scqB1pwzPe/h9NUdep7Ste/fjxq18+/+Wzh58/OvfjyxvfPb/68PzOi3uWn9m6dNfC&#10;yVvmjD25fuGdQxtv7l9HwjyyeubJDXOentvx/ZMzLy7t2rds3PzeEsrqqU3LJtRvmtN9YsOsJ2e2&#10;fP3gxO+fXfjx/XPfPjr1109v/vLh1T9/fP0/Pr9D/c3Dkx9f3//hlX1Xd6+6fXDTe6f3vbhw+PHJ&#10;PVd2rju7aeX5LWuv7tp8Y8+OW/t2nVq3esW4sbNaWzbPmHX74KFbBw72V1R40tJKbbY6vz9mMoU0&#10;mnBu7uiqqr7y8inNzdNaW0eVlHQUFnYXFzfk+zvKCyrD1pg3t6smOm9C1/iO2vqYv6WsIOYxs0BM&#10;6moe3VzXXVNeFw3H3I4ij72xRHkA3FiS31xWUB3xcaIn85BYON2TZwqcBkbpp4cMM9BS/U+yzpHy&#10;yAKkAMJb1mzWSzKFLM+yuFI8GqI6gWxe5NZRk7XlVzw0SO72zBHk99eFjO/SJloy4slfPmMWORFW&#10;Xn+FmORI/GsTh9iyk+jnEhgSIomDQr6AKIU2bMg5TZIR3MIh6YZRU1JcvtFc7PQWO90BnfLzOjgp&#10;9uaUBTT1hZaBpvze+lCJTxM0pRS5ter7JZRMhBu1Kx/wV77bJ0nKoL4CAkIkKdCiBFkJfLmp+cbU&#10;9hLf0imjdi2ftWxqT2uRJ2RI9mvjS93aSr+hJmiuDVnqw7bGiINVuSZkrfArL/5iXSHbUsMnaCVB&#10;089CRY0mYQOKXm1KY4G3TX2frZzZ5IuVHNj6qgs5sNF2Z8bJk0WcviZkV85gamqGPdUiytkA5MhC&#10;oYe2pHKoU/fXlConN1P22Iby6V31dSFHxJIB27bUt4qdWeW+HK9msDn5XwK6IUXO5EJ7ql+rfEO3&#10;yK6tVv/8BLzcZ6Ge2FI5vqm8Sv0PnNzSgk84BJ7zJAUOaXPC5GDZqf5JFxGAl2MnhSkAlDh1zVHv&#10;KPXVmpxLmQV+pssxFdJA0gMkyBl9/exTSFALQnnkI49Lg7++uBiK9MutIoovJxG08hwazAXq/0dp&#10;I1et+qQNYPqRjn6ArclDKGg7e/A/YwvmwmpPZUQeANT8+uwK9kAFht6qaHtxnkgBBhlFPxT49GQl&#10;BjQZ/pxMX3aGLzstmKv8Olj+AazAePVjG4umdVU3FFgr/bqGCJ6cVeRQnnPDuevXnwJQ6IFPSMjD&#10;J0igGZgETB6UwidDcAWMyAgM3KJ8+mn018TksRmXMIwnUJoiHlSHdzELGHnsIWYVVOpvBQxRq/IM&#10;OGbPCuqTrClvswEttGXiQtT9tZEDa985uG7BqMqQK3OYO2s4OhQ+USkywgBUutRPLNMDZvDTj8Zg&#10;EjB0KLYAUtSIUGhe8CAFXAljzKIGA3ikBwzILsqhIAIeBSpBjgh4Bf00mEUPbfEleiAKBhhgiCKu&#10;xSjWRyc0qOEBZQrDAFBQPoE5c1TjhOYK+nNHvsGZk+RJUmKzxTaLqOTEwv6MCCXGyVTkVY4l7J9o&#10;lHrNvVWxuf2tiyf2TG6rxqnANq6xjIJ3QQ7ZkYKC9bFLecDsNCS6ban1Ff7+9rLaQmfEmlliz6ly&#10;5NY6dH0F3tH53h6vfXzQOyHgGe2y9focLcpbYQ2iRvEQZEEKdEI8EpXYoqMkSPQRy/gAJ+ou9Y9W&#10;HHQ58eYbsmvVB8Cl6j8A6BzXWEWhwQm8Xv00GmdjTshcyr0n2pyN5YEBndRg4HJURWx8U2VbURCi&#10;FBQOV8iFGjETmscKsGeMfwtzwyG2FlvgKvgMDcwHGMqnhmc6iUQKmmcutsANcBssTgN4FEg4gIoh&#10;dIifA9wa82NocSQwDNQWMYXIkuASJ0RjAKAfEgVtkNNPD0V+GAE2hsAgngbCd8Z04AYIBV1sRw/2&#10;IirRACpFfDTpVr+phuqq1H+TlKufaJU7a9SKhi257Gw4Yc4Z3cVBHT9hu4znsHaoq4PyrSY68Rwc&#10;jA03BfXKrU8wV6vfbQ3ps7iEXEthEPzyxBETYKZiJytIjj4+3qvJLvd5CiwGr4aFQ1nd1DVC+U0u&#10;5y5n9oiIPas631IfdXZWKJ8cY3GU8zz+DDD8qKuh8mcXljMacFUb9nJ+YMWBN9ybpQ0+WU+5ZIWd&#10;2F7fXBSijRTAMMR5o7OicKAWV8/rqy7Bl8Tf0NiM7pbFEwdwM8TBoxiCeSQdVVnUUOB/Z3zv40un&#10;7p87hoo4n0/pauJALjdxhEmWOZD31ZWNb62FEJEIw/BQH/HL3TQAaDCELHTSw6GIuQF9ui1lOJ6A&#10;ofEiTEyRRISr4Ak4Et5IwWNpm5MHyz90JbqRDsygQl1ymqpTvgulfMCMmvUXLWFr7NJTWdRRUoBX&#10;dJZGJjTXIK/cZmUUx0APSE0JGbKdGcpv3jnmoWowIAW6ZVuCmBQQysqOjFLwARSIS2B3akwPTlyr&#10;LsQSo/gYvkcBhiFCFbo08JPGAj8wKBkYCgDEOwWuqLELwMr7rm3KnRfMit05JPfXl6NJ2KCNsLAH&#10;DxiC1EcPkHArmsEEqJoh9CN+gsmAAZ4tCmAUZbuivmYAchIUsIEecAPasBFQ/49CkTt9tSFPUzQP&#10;tBRQwQYYUAgeS7xgFNrQpR8SNDrKo+NaarA7Q9KJ0eVXAnBFP/BwxSWcMwQ2mGdPBTyjDGFZvIUp&#10;QOJ7iIkV6KEQERga1WECn/pdRpjUjxyEbkmnqJF6dm/73P5OLI71cWk2b3k65YXeslJACLRwQg1v&#10;cEgbnKiIBkYndpgFCbSBsYgLTEkP0S2GRl0UTEmyhQ17ahzuBEyD+mJnScWSjmQWDYbQJKyieTAD&#10;AwbR/+shOiXVg430Qg8ZhiGcR2IW6bARUxjFOtRcQgJaeDgMAO/KSKwwJM8KJh9qMd+dEns+r/zb&#10;VU1/29H3hw3tL+eV/HHbwJfre5+t6t3aHqxK/00s9a0Ov7nRZ46p//F1pifIPWhxTtjGt+mnB9Kw&#10;hzbox+dpi1CM2lKUPwhiCC6JuN6qYjjkEoZhBv45OlblWWtD1uawtS1o6gubFjVFLi2d9O3p7Z8c&#10;XHtzzcw1oyp6843dEfuMjor5Y1qndbNhVhY+lIloCEhB22gSzNDFsqQyuII9wKIWTU0essezFshm&#10;g9xCGmGBYKWQhYmlf9uimWzGWAfrwso3wvE6XAKXpoHj4Ye4bk9NCWFOppVsw44CD1d81aRBZNiQ&#10;wEEb0KUTVcAMLCEmrFqTRyT/2/9sDDowQZMjvdmZUa6Pi2mGlxqT69y5DUFTa9RVH7aXegycmJya&#10;JGdustzPcmkVfnBOHBK3lDDHGymS//F/ghpfJWoA4JKGkojUd/ySKHBaRIB5CqMwTydz6WwpyhtX&#10;Wzyprrg96imz5xaxSTP849uiZUhk1ueZ9FGXPWgxG9JTdSkp7tycIuW/nv94dwuZGaWxK0CxrL/k&#10;ZFZqVl4OULJwxxxa4OEfTtCVBDjcSqqhk7xEgMMto7RhDLeRWKAQxRIU+Aw6RKXE8rTOJgIZE+P8&#10;+rjBJex51Ntk6EfsReHkRSfyojfC1pQ8HCUgO52A0abQkFnA0IA3uKKGKwrAtKnxNHIFMYVaZMlo&#10;K8qn4G8UbI19KXBIUZIzaUe9ByeowAwbGAsBaVCTqcQ0ANADt2JfqFPgBweTkyOKkkQnQlHQFaOc&#10;jtmWIAJUpB8Zu6uKWHDBj2VBC10AJHeBCkgwIw7t10dUOvFhcIIBSIaYi6vDBg3REqO0AcbhWXFE&#10;LgCAhwSCsH/ATNiCiCPeyVE7lsw/uHYZQSFxQeJCaeQHdMViLa+EFWZEOeTegYYKkjmLFzwgO/2y&#10;WilPKdQH8FiBGqPjD9SgIpNPbKklD0MFzRNf7O50Iwehf9mYCZ+yOyJquITo2OZq8RbWTUV8Y86E&#10;aZOOXb308usvP/jys29//+PZS+cqyotdVlO+y2HXZjmy0wrM+iKzPl+TGdVmVTotzpQ4/JC0JptJ&#10;pDYlDKXAIbt0chEc4hgwic+Ue1jubQQC8ULUsB0lUtjfcuShJlIYIgsRQdQUspMkVaRGRrRHJrck&#10;DYccno8OUQLJE39jD4MTEqfIi2j4D6qj0MC1CG1Mg25RMjU+gNTS2aV+FgeF4F10MgUTE3d4ApoH&#10;Epdj74QtQEsPuoUfapjBjoQhksIb0qEHYpPcC1dYgTabJdZT9CyeDwZqfBJysCE+j1HohBlMTMHH&#10;oDV7oHPnioWrZk/GjQFuL4uMaaqCVfFktpcU2szFndAA/rZ65iTcDIWLQmQRRPMwIxmDHuEQzmGY&#10;UdnPyII1pr6CGvVySUEc6hZWWLNy24qMIfs9dMVmBl3hLfCPcuCNbQxM0sO2EOtABaPDA4rCUqBd&#10;PnXcTx88uXl0H9FBNjPEDWYfAksYF36ApAaMBgzQCYfwA/NktiWTRk9uq0fJjOJdYAanLJes49SC&#10;RL6JDoBEH8IqbmPWsmUV9cLt62hCw9RoD/0jFLUEON6CLOgWi0uOYiI15TUwc3Ebegh5nESWNmih&#10;ZyTCJ1nZYZsNBv3oEFkYAgyYCp+9sywKcmIZTWJulEa2ARs11CUJ4DDwyRBcgUFUhOAYC5fD1dHG&#10;64ijLXpGahaX6jwXWQIpQI7hSFMYjgbMIz550poWh/mwF/zTD0XhhFGkg272sN/mDH+TBlPAg4kR&#10;maQEY4SDMIly5BQGEvQGMA2chKMBl0xEXSgcALKrqBr8IhqSQgjpyNt69T+vXAIgqmA6DagQjHDF&#10;EBOJR1gVnGCAFg1MwygFfpgCDGzAIUPoTW7JshBQUC/hQ0aFAWRHHJBIGoccAEwk5YpO4IFL+uEc&#10;tNIABlbRJERx+N7a0tGNlegZ0lCBMU4QqFEEBDOdFEm8XIpCRIEIJXJBC/8BLQWjQIVCD0RBCw8I&#10;jh5YH6FID6kbPACjN+aCTZDDBkdO5KIHeGaBBENjDndOqi010Z2RGjbklrnsxXaLPyfdnqJ8mh2P&#10;KrRymFLeSEcqrvQbK3wGtltRTnxOc9RtjbgsHn22ITXempUStOrduiyHJt1v0jq1GVkjB9uyU6sj&#10;eW2VMY8+I2TX+AzpAVN6md8UsWY6M4Z6c0Y2R2wltrSwZkShIa7KkdoZMb0zqnzvovHnNs27vX/l&#10;87Pb9y0aV2lLCmb8ti2U21tkPbFmxgfnd353/+SzM9vuHFj19PTWjy7teXFmyw+3D/3+zpE/3j/+&#10;8tTG9ePqq8xxsZzBXfn6BwfXXtmx+OSaOWc3LXh0fNsnV488ObnjzNalZ3atuXZs+50zey8c2Lhz&#10;5ZyVs8esnjtuy5Lp88a1VYUs2rh/yxnxLz5dYsylCVszvLkJlrTB1H59kj1zmDN7RLEnt708r78h&#10;xigFsMqgubbAXpFnitiz/Hr2G1nEFJbC3PgM0YHOMRaGoBMzYVkaEnRYAVtgOOxFyMvpDPuKmwGG&#10;d0kDeBq4B20aYGMWXgcSHAk8GYP/DYMyJPbFvWHDlpVY4ND7jFn2nGSKW/0YMAWjULNhDtlyA+Yc&#10;hrSJQzJHvElxqa96jriMxX5b0Kq1ZCZYsxIBro745H94tIGhX58yXJMw2KlNpcjTUIcmBcyCLSd+&#10;EMjLgk6omNLj5Jlxdtzb6YP+NfE3/1O+DEUIoxn4h2FqpJaAlYgWV0eBwNDGt3FgkZdgYS41ncDT&#10;FiWDQQIcNQJMDSoUlRs3CGAKPYxKIIAKLTGFiVxKJ8B0UivaU186TTRJ9HGZNeLN1EFvDP3n//+w&#10;f/k/ERBFBW05bn2yJWuELmUIUntIUHqtS6vprW/aumz1hqVrD+87evrE+ZsX7zy59vjl9fe/vP3y&#10;lydfvfrgD6++efXq5S//fuPzT47cv7fp7MVlB08v3H12zs4bk/fenUDZd2/ivvuTDz6cdujRjKOP&#10;Zh+7PfXgzWkHbk0/dGvmoduzjtyec+TO3GN35xy9M33/3Wn7qW/N2A/Atan7Lk/Ze2HynosT954f&#10;v/t0/46TXZtPtG8+3br5VNPGIw3rN5cvXRaZP8c9dbJt/HjLmB5Dd0NmY0lKWSg+3xPv8Wf7Cj0F&#10;peFoKOB2uXROZ27AbY/4vSXhUGlBfizgDzrsHpPRqdeFnU5KgcsV8/mqo9Hu+vqpPf2zx0+cM2HS&#10;sjnzVsyet3b+OyumzdiycNG6WXNdaZnOVE4E5hndo45v33795LGbF04/vnPtxYN7J3bsPrJx68lt&#10;u26fOPPs8o2nl6++f+nK86vXHp49d+/kiRuHD13Zv+fyvt3XDu65fezwvZPHbh89fmXfwQu79p7f&#10;uefk5m3HN27h8r3zl55evEL95NzFh6fP3Tx87NqBwzQ+vn3n5f2bD66dff/m5c+ePHxx69alQ4cv&#10;7D384NS1T28+/+zmRzf2XN0wZd268Wuubr7y1dWvv7n77w8u/Pzp+6/+/M3f/v2zp7+7tubR3oaH&#10;W5wfbM39epfm661pX29M/HZj0vdbU3/Ylvbt5sQv12d+ttzx6vTEbw5OmRDJbA4aY25bLK+gwB+p&#10;iJSF7G6vRhPUawotelZeVhmcudhlYE/bEHatmjF21/LZM3vqOcZWBYw7ls54cvHA5w8vPDi369ye&#10;FQfWzdq1YsqxjfOenNr9w8PL3z04T/p6efHA//rs4X98eu/DS/sv71h8dtP8C9sWPD656cs7hz+5&#10;tvfCtvkbZ7avmda6fGLDikmNuxePvXt07XePT//105t/++zWZ7cOfXLjwBd3j/7+2QX5+u+zCzse&#10;n9ry3cNLn986++zsocs71m6fN3n1pP69i+be3Lvzrx8+/9Oz91598fmrv/z51Z//+vn1m6vGT673&#10;5Q2UVfeUVPSXV81s75rW0l7rDRSZrF2xkoa8vJZweEx1ZW9ZSbHFVGjUN+cH24vDvXXR/uai1opA&#10;Q7GnrTJYE3EVeU3VBd6Yx1wbCcwcGLVq7qxJXe0VeXlBk8mtzW4uU77+21Qabi4rqIn6OdHn23WS&#10;jgg32g3FIfrJQmGHXvkHsDUt3pWdkmdQbtGSCCSD0ChysZqSIzSubFbZ+ICBvJnuzI7LN2cXuUkl&#10;Om8uC7Dy9V9nVoIphX1JSr6FlGSIOjTKZ+Fzk4LGzJhT78hJ9Jszld896VN9hswCl67QbcqzKt/D&#10;d2iTvPoM2tTW7Hh7dhLrXMSeE3PlKi+OMGXZM+L0Ccob6lmVYY91Xb4lAFeAwZKSXxLivDnagE5n&#10;TVV+kMISUubX10YslSFDd02wpdTt0cbpE3/r0SZ6NMnakW9KJpJ0SSEzckktiwSFpCm7H2p4aIx6&#10;JrZVzO5r7KkuKPPoCu3Z1Xnm5pin1J2bp09ujDiXTu1dMb2/tdhXaMuqCdnZgypLSKbyA9iQQXlH&#10;ij1NeRlCKYeWgKMqoPzmzqdRXjptTRnpzIzHm1uLvOCf29/aXR6O2TR5uWn5hsxSFycHbUCb6s6M&#10;4/xWoj4d4UTnyUnIM6ZBqL+heKCxpDbszjNwrlbeq4OKlDxuzglbckNqyed0p/7vIWLOqcqztxQG&#10;6gtcxU4NnIcMySFTSqGNE3hufYGpNmws9ShvIfZr2ekqz4ChWKr+r1eOkZ6s+K6yfAo9tKXHmT4i&#10;asmWh1X0S2kp9L0zpqNS/XInh8wq9RGg3LthFEgEaSsKjKooqAs52B5xWO2rLuSyszREYEOXWTAA&#10;CV9OIodVwU8DDOCUxzPyPI8TLNzCIW0mQrQ56hW25T4RNdsvMHP0ZQqYoQ4zterTX6hDCAyOtOGI&#10;AxLOyYIZAAjRb00eIk8ImFUdsIITNoRD+B/XWAZy2vAgDIABEvLUypOlvFOI/EWJmJS7CZSoRXlY&#10;C0y+MVX9bq67wJxW4tLUhy2B3ARYkhcJ4gNFdo4fdmpXRnyxQ48/MEQP53xG8RPA4BB+4BY10hBj&#10;0YAZDvwwjErxq7ENpb1Vym/D6WEUtSAdtGADWWjTid4YlXsHAoP+Sa9Ra4byYnCfHg93pA+B7Y5S&#10;/5SOqlUzB9bPmzC5vYJYgHP6o9ZM+GEiOgQ5DKAicCKvNCiokVFsakkabE8dBgNAQhG6wDBKD/qE&#10;JVEj/XQiDkikrsqzNkf9BGaF1xI2ZxIjBAVaaoi4O0vD9Ff5beU+U8ymvNoXbUAOu1CYjhu0F+dN&#10;aq2Sd5gjpjgtFGGbgq3RA3TFhYBHtwhCDwVOGgvc+Cr6nNBcQcnTp/tyU705qaS++rCP1Kcd/pY1&#10;bUShTU+qpCZlkRNoK18jIzFqkuGzp7IQKbCgV5PozU6ypQ2zJg8rsGSVuU1FTiLC0RzzYdyUt/5H&#10;dZGntsw7qb9+zoT22kKnPzex2mccW1PYnu+c01o9rjhUa8xusxlazbllaQkV2jTl7dBePXIhCObD&#10;kxGToEAJWF8erIaNWXhRW1GwNZbHKRefLPn1/1WcgRsL/L1VxdQNYd9Abdnc/s4x9RWcgUPqF5g4&#10;D5NPmEWt3PtQb5MF9VmsVZyNOUuXqP+OUu/bWuvz//EXf4roELNiBZSPWTEEhX7pRM9wiIZR75T2&#10;mnkDbazx6+dOmtZZB8xAbRGoJHCwCwjBhlD0YGssXuJGag3awzf664qUzwp6jQ1hj3KPW5ceMqaT&#10;UdE5xqWNV6BtUEVtytsOsAgx0l4ahHpAp6SdmEP52QTuik+KP7yOHS47SoL3Tx84tW014S+XKJZZ&#10;lAKTxpI0POOtf9EOezOgTUdFaCNffS0hCuEyqL7QDzB0hfbKvcprltk9c+aXAzM7e2qWJC5J6Yyy&#10;82bto2YzrdwwUl+Ta0keYUoYqhs5iNMmnXUhz9jGKqyAmyk3aNTPpDkzkvKNuc7M1JBBW+S0hk3a&#10;mNPUGAk0RAO1+a7e2uLpoxqm9zZO6azmSFYdtHBUK/UqL/zhKMWBip0AqyG7eXbwUIcfljb4oYYx&#10;lkh4ph8YeTGaKzNJO/JtZ0Yi3DYUKL9qr8tXXrZW6Vc+qNMSC41rql49c1KL+l1P9IBOOCe71Bev&#10;4Wn1+V58jJ62ovwa9Y+GtUE3scPq2VNVvGHBzO6KGAvcqMqimX3tbcXKL8TzdMrrBFlJ0Rgiw4P8&#10;Q4W4Y0FktUUQOIGfpqjyaQZqDpa4LkJRx+ycyU1Yvyniw+J+TUrQkEYMVgdtxAgeRZwqr3kPe+hR&#10;fUl5bRR4OAjJboEGG1MxH5KiWDlNQR0whrDIpNa62b3t8t5IfKBK/XcIkkoD98ArZAjLpr/1L5oR&#10;b7GTkcJGBVRyhxSFQwiFy1ZNbjMpcaf+FwSERCJIUB2lp7KoKRJgCMzEMj0MUQh25X8SdgMRCmnc&#10;j6BGmWAgipX7eupftKkrvDbUhTeyNdLFD+a8h2Own2E/BhsoGR5giRolUOQS9hRbmDXw3F4WQS0c&#10;Kanhn+27OAxmopMeVIQGIIQ/wBJBgRTYHW7pRBy4pZ9IYciTlexITwiblEcXTER2eGDzBumBhgr4&#10;RC0onAIAzPTVlS2dNm71nCm1YeXLwZDDQxgiSzO9NqT8QQQxkQVPUOzoUf4KDAn8GeXAKt4LFfXp&#10;lA2ldVYU0kYPStj67X5tOhozxA0WI+KrqBcFonBfTqr00Ma4SIQIXGIIVM32FSqsFCi/IqD8/ZE2&#10;+Fkp2ksK2N+SQukHP86PCSCHHnB1lEOk4zYgATP5FrUQbtTNhSTzkPKKWpd5dH0FLsdoXm4GgksQ&#10;wSThiWKXTR23cFxvTdDNLBiQ7K3c31SffpmThucOf4seZAEnFNm+Kk871A8fQp1ZMMwoOJGLWcr9&#10;WfVf4zCM1K1F+YiJOLRHlwauLup9tKj9o7X9n67ruT2j9HSP59Hcir8dnv3T7ml3FzS/2Dj17upJ&#10;PZ4M+1v/e7EmrsquLbJokQIqGEtxDPUXEpgGPukhs9lS40gdhLaiW1XhcGhLGQl1uIVP5dcw6v/2&#10;MB8ZmFGkQ3uEA6fHCr+5wmeY2Fi8651Ju+aOnt9cuLC5cP+MnmVtJQuaoqOj1mpraq1L21se7KkK&#10;14WdtUFnY4F3QnPNlPY69TFzDhTZ17ECkijGN1VPbqtVA03RMNszOlnLWI9YXJzpcewi6kLKwkGG&#10;YaEZVRE9t2v9B9fPsbqxKrEhR6XEQld5Id4lD6swHJGyd9Xi8a21+BveiyD4KmohDSILakHDxAX2&#10;wrtkTUHbiEwcsRygJYxFu9yhKzWkV5vTKk2p5Ybkant2S565JWSr8RlK7DmVfiPniHK/NWzX+o0Z&#10;eRZNxKmkF3iQqCfPk3wIDaKebEODUaKMACHAJ7TVHdq4sre2lH5WK4YAJvYZJTrmjO6a3tPaX19O&#10;HIGNqGFiTciZp0lqzndVczpQduzKRhcTsy5ECX+LoSrf39dU09tQW+L3uLQaZ046rqX+EDOX89Gi&#10;Cb3svtj6shMY31TJAh3SZ7Bzo2ZBBxvbv/ljRrWVFuDYxLX8uxp3hTR5Q3kUyrLiMEARGQkHAPBk&#10;Uh+6Qo00UCM96rM0K1HMUjWjuwX7MkQPMKwv5BayBwoBp7IKpCv/qJD1jtyCNggfJUU7lBMZVoMH&#10;nJZMjouiCvhBJ9Rwoka6QwlDu54shJfivQQp9j25dd1Xj+9M62wi+rA4xiXcYINwoKaNA8AtFMm6&#10;yl+TVTzYBQ4xHCGgmMmo/PFaCVWHAe8CBipYCnj6gWeJV4LXrHzbfmp389yBLqRglFSP7yEXANSw&#10;B7zc1MNd6dy2dP7Cif2gRSLSL7PYGMieAW9hChqmjQboBwalkV1RAhhQGgDU8sNoetSb6YqxaAMD&#10;P2x1aCMIJGCYuSRhLAuf7HmIdEzAzgFhWQEJEPIDCkdRAJAhEQ1joV6UAEKcGeeUNRSWwE/NJdsD&#10;ahgGjABcMXOioh/VDVCasu6oz0cVhyHW1PclgBnNk3WBUTKzuinCoCw3KIE2uhpVXQy3dL4zvpcV&#10;hMas/g4Y8Fu1CUkj82Lh/vGje8f0bd+5Ze++neUl0aqiaHVRQdhuUb57bTPErIZgTkZYm1npVj50&#10;SrYfVRGjVjZO6sswMCWbTJYGcg7yTm6r7yiNkJHQRqXPyk6GEyI7YUfaSHv6cFJWxJrNfkb5eYRd&#10;x4lJCToXGTvTmsrxdgRehyb1cYNJHchFTQ/7sTENlawpZHL0wKarqyyKhlE7ZsWvMCuegzOgELRK&#10;G5WiNJTQWRZFsTAmSQPro15G0QB2xPRYln4ulem/flYf1TGKBTnnYl8YJuLYdBF91Mr6olE+S6H8&#10;qFqrvM9s8cQBCgsQ5oMf8KMc4UfZBhCtPuWF8DgPRpRYgxAqAp5oJUHN6e/sKI8i2oIJfVM6GvEu&#10;BEcusrHy+xunifzANhuErC9MRxusJqx36B9+0IwSlWrWVbYE6u/t5GklNoJJJQOr31Se2FK7Y8l8&#10;FhHWYtmVkaKBxHyS/0HCjpQsgQZAjirghB7MIT3/iGt9FvpxZcRzvjAnDiEP2FNH5Ax5w52p/Cee&#10;RQdvYQHCS9FSpfKlfOWHgPTAGCsUcYFu8WRqjnjFDv3UjsZjm1aumDaek5qwrYigvhQBlvBwJRzU&#10;H+jAOT1kJ3QCHjYqcIJyYI/QRtXomYgmRaBeLIt96WEI52cUrRLdyIVjcAkq7KX8gVifSY1dEE2J&#10;SrZ8FuWhMvD0c0lhT4JPKp3qR0CQmjMOXIEETjAlkqJGOGfHMn9cD/twCMGDhB7kiHGoK5pUXQ5y&#10;+AMMUPAc5pIrSKToCjsqS4DXhnWwNXTpIcPg3soboVVnA2drSRjfJquQwfBnuAUzPYiAEqCO7CAH&#10;Es/ntDKpo0GxoLpHZRTqpDt0RQ81eMicFLwOvfl1adiafSBsRGyKNvLN2bStaSNyR7zt0SifgbOk&#10;Dmf9QhaJLLgiyyEgnIDtdTQJh1CRKAMGPqUfBgBmLj0UFkeEIniBpBMOsR0NUEECJo1Jw8CJSikw&#10;ySWScvgilgmc5TMmzB7ohB/QIjuYISoYoEUb/TML6xNxmIMesCm7aPVxHfCoEYenhknQKk6i/vBU&#10;rz7D5jTBpkg4BxXwip+o76CmByTAMBdh4QpVQxoAehiFQ6aQo8ApstADcvihAX6QgBAYpqAKUSkN&#10;pgPAkLBKTQ/A0AIthZ58oyZkyCm0kAGsRTZjIFf5hQQGUs+SGexbyn3KXTjOkmxUnJnxjuyUsMPQ&#10;EAu3lEdLfE6fMbvIY++sKQlZ9FqWvMyUmNeabzW4ctODZl3EZSr2WcvyHF59mi6JI1iS8p8rMwcH&#10;dgvJheb0qDklPzc+pB0RNSbGDIkF2pHF5kRnwr+UmBJbQ4aIdngg/S1qenqKHDvfGXv/yMZb+9dc&#10;2bnsycltn1w99OGFfZe3LLy6deHzk1s+v7L/7NpZU6r93WHD7ObIVzeOfH3z6Fe3j313/9TP7134&#10;/sHpJyc2n1g/997pXZ88uPDHzx79/uP7n9w///zGia/ev/aXr57Sc3LHsu6qPE/2MGfG4Apf7pSO&#10;8jWzB6b31PbXR1tLOElZgsZkS+rbYUtad2V+bb4tasvyauIDupSoLYfiz01mtcKFjKkj0O2Y1hqO&#10;b/2NVewMXaRcp8mWmWRJjTOmjNQnDHVr00vZFDmVs6c9Q/mbqSNT2TmYU4bhgSUe5UdXxJFqL8U9&#10;qLEprksb5MBQgJdolTjCsvgAhTYuBGZ8IM+c4zdl+wyZHn2GV5+hPESx5UZcxvpYnvLH3+wkfcpw&#10;5cmFMcupSdEmDjGljfQaMtlIhx36oEUjc125yhu/g1a22cqnfMEJjFX9/5slI5659Dg0KS5taj4L&#10;tF1HGzzAxzzmkC2XnpjXAow2YTCn79S3/jlr6BswKesmDMM54uDebDzYkLN5kwBEBIYyh/yG3RSh&#10;zY6dIBIxkZpOsIGHYCGURBvUKI3pIAePRCiQFKIS1aFGEp2kVkbRvC5pKJEbMCk/+8N2QCIUOzoE&#10;BCE1/VGX8oNRFKWNH5I+5I3sEW9bMhMAy4r7bXb8m9bseMRMHfJv6cPeyh45TJ+cNK6zc+/GzYtm&#10;zt20YfO+fQfOn7pw8/z1u2evPzhz/fm5u59dfvz55fd/vvfZq49+UZ4Ef/W//vb0hy8uf/DhoXvP&#10;1lx4vvTcw/nHbs88cH3qnhvT9t6asf/2rIN35xym3Jl96Pbs/bdmHrgxY8/1GfsYvTlh563xO2+O&#10;331j3K4rY3dcGL31TP+WU72bTvZsPta14UTnhlOdm483r9tftXRP6bs7K5ZsqF66MDZ7intcv3lU&#10;t6G9SdtYmloajAvlJQasw02WREO+xV8eLiyLFZQW5VeUhtvqqrsbG0Y1NTZVlJfn55cGg/XFxd31&#10;9ZT+lpbxHR3ju7omd/dO7u2nHtfZPaVvYMHUqYtmzFo5d+6iKVM3vrNwxfSZliR2Prr2krIDazc+&#10;vnzt4aWrn7/37PtPPn90+caB9VvP7T545+T5xxeu3Dt9/trh41cOHr5x9PiDc+funz1NuXP2xO0z&#10;x2+eOnz9xMGbxw/fO3X65uFjt4+eeHz2gvK49+z5Z1euffHw8ecPHn148/bLG7deXL955+Tpc7v3&#10;guTDu3c/fnD75f2bHz649fGDuy9u3X548cqtY+evHTr7hw++u7rvwqrJy1dNWH5y7bGX5178cP+7&#10;7x/98s3LVx+9/18fPfr66xfP//DR5W8frH24r/nMIsPHe4Kfbrd+tln75eac77dl/7At46sNcZ+u&#10;Sns41/7q0qLHa/ubTENKTWmmpLiAxRawe/JsHnNmtiEpyZ2TygIdc+jKfJaGQs+c/qZtC6ee2rL8&#10;xqGtn9+78Pcvnn7x4PzpbUtbC23Vfm2+fsSocvf1w6v//bNbH948eHLr/APLp947vOnn9y//5+8e&#10;/PLi+g+Pzv/lwxuvfnz+uxuHv7xz9IfHZ3754MqfXlz88s7hu4dXndow86f3znz74OQn1/Y/Pbvt&#10;8clNj05svH903a0DK89smntuy/x7R9Yy64/PLwHz7OyOO4fX//TetZ+e3Pzlxf1//+DBBxeOb5s7&#10;ZVQsVKTXNPk9i/pGnVq7/vGxE9/de0Q5snxNW35hvkZf7Qs0hSPT2jt3LVn27tjxZS5nnlbTU1Fa&#10;HwrUBf1VPmfYkFtsNzUV5LEnqQnbmst8EVeOJXNogUPTUOSrjXor890dVbGY29JbX7Vo6oTWsmJn&#10;TqZfr4+5Hc1lkXr1FdCNJfk1UX8xe0KftSLfHfj17cuveyrDHtr/FNDluLPTfdos8myRS/nVJOHd&#10;UhxsKws2xrxVIUuJV1fozI46M2KunGKPtjrkDFuUTbwzS1mtSb4sutQEOVsTauVRh/LNf+UnjbTJ&#10;yJaM4cqQMY3LkJWVOydoYQVNdmmVT8R79Slkarf6ONmcOihgTAjbkgvsaXnGZI82XnmVROrw3Li3&#10;Sr3mBRN6pvc2qj8USgTMlvmWPXNozvA3zcmkmxGaEW+ToUBe6ND59SkRe06Z31QXcdWG3UUug/qB&#10;euXXKNQwRiKDSdKcLPws8+Q1SYIAIAV64FLd9GTa0kfa0kbkGTLCZnJcWsiYyQJDG7QtRXmjG8t7&#10;a4oq8+wRq/KKJFtqvDlphDsjNWLRxawmvzbDk5mibAuy0+iRQylbVeWUonzIOqc+bBuoK5g/puXd&#10;CZ1TO2pbCgOc7dlDRM06d0YyB4+AVnlWFzIoj2aVV09rhtaEdRsXjH14Yc+Rze+yrGYP/2dj8iCP&#10;LpUky3Yhz6L15LLMaENWU8CsPANWdjB69fM8ThPbyjx9OvaypAwrdhvHNZePbiot8yqfaqjKs3Jo&#10;DKhfaYUiRZ6BsXEJq+8EZh9Tn+8ssmvd6p8LgVQY06fRNicOkv/OerMTmqPeeQNtjb++97VY/VKX&#10;PObJy00pU/9WRY3s5epnSrvLw9Rj6ktogB94yMnjK7DRI083q9Q/s/rVv0QzZE8d5soYKY9sQevJ&#10;iofKtM665VMHCtTfONeFHPL0a0p7zcSWStACJgwIToaYAokm9S+qAEAUruDTljKUBpeIRoEcgoCW&#10;GkL0g/81J2gGVIxCjkIjpv7PFYahwpGb4xYbQczNCa3CawE/s0RdCnJNfMSSUeLSlrqVr9VyTuNs&#10;w1FHbvFwEqZwkuTYxpmTHrmtzCkFGM5p3mzl3eCwhB5EFTAGG4iDCBSRF6PIEyz6KUAyBBjAzvQR&#10;yAsGeT6KLEACgGYwLqyWeXTI60gfCjzcInV92L5+7iRycWvMX2jjrJ5R7FT+mAsGpiA+02lQhCsA&#10;II2e8QpgwAafUsObdKJY1IvGYM8Q9yZIKLRBi58AgJ5B2Bj1sQ/mTEj0cfYrsGo4hRoSlX/m0ea0&#10;VhV0VOe5lAg1aXxa5c+v6BmJmAsJQgx/6CgJQggNwP/ktmq8CxhUQQNyEMJGUIQ60wHDlPCPdXAq&#10;PJmhWT1NO5bMXjC2E89hix82ZslNFmfmSM7etFfNGD93dFtt0OnVJGJ9eQzpyUkqtOfWFXjgnDTF&#10;0S5qz4VP4pEzQ0CvPFEImZS7/OQx9SZLhiSxca0Viyf3zh/bQYzAQJXX5M2Mawm7u4ryorlptpFv&#10;5WcmlhqzI9rkPE1CbcgSNqVhqaqAKZCrPJUkLmb3tnLId2XE21NH4Eic3ltjof6aUo7TTeqfdwPq&#10;08o29fZ9dQCjKB8bU242qa/GwicZ7SgpgEOOUvIQUT2g6jiHKydqm/JhMOXuG0duj/rnUWMORyBs&#10;R+LCeQrM6XX5tpaYp73E31UebChwcNlW7KOGVU/2SEKgwmfgbAMk7tRXE1kwrn3+mNaBukL8jU4C&#10;RH5IWxO0gKe5UPlLbplXeVgCP6xZaLXcb60JuttK89UbCtnqLQblU1ukcc7w6LwyYEGf1PmWzHxT&#10;RnnA3BBx14QdXRVhny45d+QbHm0i+bDEa8Bk9QUunKGl0IfaFUHUFxLQwB/GNZbN7m3GkXBv8QrJ&#10;EuXqswoSuD01juztVt8qSfDSQJlom0tHGlaII65RlF85ySivxqVmN8/BQ461rK0UkrbyAED9Xw5b&#10;doYoylKbrRxg3FnK/2nAQIa3pymnXGdGImsZo9R4V3dFrC7fW5vvqslzoChyUdSm3AQscRuJuwv7&#10;Nn1w/cy+NQtXTBs9q6+ZWFAWAqfy7iPZ32NEMMMDRwtMzCUc0gNjct7oqSmpDXlQMokIp0V2lhjE&#10;p43/sNLRjqn/WEL5jDar//1dMLZn+dRx4xqrcC1lovqfNrSBW5L0qvwO8ltdyFPz61teITGptW7e&#10;6G6ck8BHdWyMmEuYA4yhUSl0WVVpg0oegZMKSJXKPUGnCcdoLw4rd+TN6vOVkEe5X6m+gq+9pADP&#10;ASH7S1glHhVUXjNt4rStOMyGB2D8BzGxDlJjKVREW+4OcNTk/INR0D+HLiICjdFQ90LK374JHKSA&#10;HG6AQrhENCRFRfQjNfJW+ux+DTuEXLEjE0GCtimoHeW3lRbgCVDnVNZaEm4vi3DJLgUVNYR9TEcJ&#10;hDCYxzdVz+3v3PrunCntDfNHdy+eOAAMLketvDovU7kHhODgR676iB8nkRvr9OAzRDEKxwHwnKZY&#10;UNwAfuAEedMH/asufjCQuCiuSIMhJEVe9FD568dx4a2zQnmmxSXMU2igN5GFUTCLOFgQzeADiI8g&#10;PZVFqAi1IA79tKnRIbqSW5BiBWhhAliFAYo04IEYIVIgIf1KTOGcOamerGREAy1mxQokhNc3+0gd&#10;UEcVOCR+gjnwW2ihBHijDQPACwzwIKSnuTCIM4OWds6QNwhtmEcEHE+Z5TSRXXFIvBrnB7K7vFD+&#10;z8c2oDbfUWDKDhrSiMqQUfkPOnHXXhzqrixoKwqSdmQ1YdUosOSQY98Z3ws5ttlYDZ3j5CtnTZrZ&#10;04Z6cWnl7J2bwcl/dH0FvkdKQWpEQw8IixJgWEkdbB5cJpy/uSg0trFqSldTZ1lUCWedYjjlNyVp&#10;cfo45a0/zMoc8htyiGJfs3L7D/zAkFfxFkZxCThhrnIHNuiiR7kPmKo8y6n0K59kxnNYHfComCV7&#10;dGmgL9/S4dO0OjMbrSlNttTeoH5ahW9hS9H6sS07Zg6sntA5qTbWElTeV9wc9ioB61HetQt1AlkJ&#10;KHKI0wh13A9ZkCj9rX8xJQ8HP6NAKnlJvZVMJmRjj4crt3XQvEu5g089qa2eFMpob3XJ8a2rB2pL&#10;Su36yS2V62aMm9FSWcn+JDuhyq6NsXXRp5XZc0tZ9/XKD+wwU3OUdTC7LuQi4TdFfGyT2JCzJVBy&#10;qdrPKtAQ9rBAVPqsrK3s8YodenyMjZwpYagzPW5OX0cvpzXl3ebJeDVbAnKRkpDVPxqSzUhBUzsa&#10;Wzg32g0olk5ExnNQPnGNT+JR+J6szi3qh0iBJCjoBwBP7lS/ywAhYh+HxFdxYFJBhctUkJtR4dQr&#10;71vWpdX6LGPrinvKIjHl29tWeKBgPgIEpeEhuA2xgwUVs6q/KEV7qBcfIH7pQfl4Aj1E37RRLfvX&#10;LaOfKAZSUgRDgDGrpTifGAcVPXLLiVE8k5M8q0+FX3lVEuSQEZPhdRzNCh3GcS2188b3jW2tK/U7&#10;QpZcDqT4XolT2X60xvJIaxVeizF+CEZBk2x9CTfMQdyx6aIHtbClmd3X8e74voG6cmYZ1A8x4Ayo&#10;RdYCtiVYB9dllPid0FyD6tAVsYnSCH8lV6jwBCzrDhlJApmMjeZJpB2lkVEVMYXzrGTlV32s7+q3&#10;1cGMlQlA8gzKpIfglXWKDA9FuEXPcItQZDZyC7ZmFLTYV5VI+WsdBoUT6K6cPmFGdwukcSQyjMK2&#10;moKAB4CsAoe4BBaEE2Skk4UMDJphb1qSlCcEIGRLAEXwIxGGZjqcoxNSBy5ED9IpGzb1MeeSSaM3&#10;LZgFHhICnBM+rPXYlwRCjLPYYUoSBebGT+jErNgXQ3dVxpTkoN49x9A4ALYW5+ES36AtWVo2Nkqm&#10;Uj/aRw+RKzsK5oKQA7hmxFucxMEPFWCYTj/Uwc8SA0JimU5xHmuK8vE5TgEAEDjKLKfifl3lhWQh&#10;GAae6ZDAdZXc4jbTDxh1b20pzMMkl7KmcOQnV2DQ3LhBqAiKYAYJFEFCDSRUYFvZ36r/3QcGPyej&#10;LpjQN66lBtIU+mf2tS+eMobMjIDqzRBNkdeS7zSHXOZYnquswB9ymEyZyR59ZiXbP9XhSzxWNElm&#10;xqbgJ50i3eo5U17evLR3zRLkQks4FVLACfKSvRGHBIIsuBP8oxP2wySN0Y3lLG2cI0gpruxERjnv&#10;g4FTEq6i3HhhWdSkQgWD4jA5w9/MHfG2duTbpkTlb1XsfNhmKL8TsioP4VA7OJVL9YdieA5JHs8B&#10;LXmJHlIQXkQcwTk94oeoEaWx0EMIi4Mqa+gbtNEbGQaXQOe4AWwzipIZcqSNZCPN2kd2dWcmsKOu&#10;8CoHf9ocPEmqZGACn+PbzFHNnz+4vmPJfFhVYlb9kSXLED6vLEBhHwLCCW3iRRE5O6VH/QEN/UCO&#10;a6peMW18a1E+cUdEK1sO9QUqcE5U4vlkZmbJzzvQNhyyJcDJ0QC+QQjDPwbC+ugQ4xJiskMAOTgJ&#10;WLApW181mRNT7L6mdTaROoABgKjkmEDaUbZeJo1kBvQJJDkBif6BTf0pFVIgiysjMWJWfsXu16RY&#10;kgbnDle+VBXSK3c5Cq3Ky7QaCwBT9g+cncntnLhZszibAIM+6eFIyzmUkyz5n5qkOqm1anpXI3NJ&#10;odbkYZgMX0VFJPa+mlI8mR7ii1hQQl6fhactnjR6anczfshODyVgQYId/SgOqT6Zo01BM1gWPDgA&#10;AAyR59nfoluUo6jUrEXbSMeCji+RIZERNyNb4qioDvUqUZCnvIcGrki2eA5qIbgwNzqnHwZk2WIK&#10;7qSEqvpMkaCmkx6mEDUK88ZsthBwC0vKrkZ9KqlseJxG9leNhXlIhIuCmSGcAW9ED6ACM9PhhKRE&#10;6Im84EciIJGXUdhgLjXwqIu5eDh8AgY5QgkliFrYgE1sr6cfukyHE9rMRZnjW2tZHNkB4uHOzJFY&#10;ypj4dr4hk7M/ns9xFTuWuPVsMFxZcZakoa6sBASEKKKhDbiiRliogBBVICA9cChqoV8MAQxTuIRb&#10;aQAJDG0mMoWC7TrKo8Cjefb8iv7Vx8yIBsMA0KNsPtV3QtAJJ8CDB+SQEAZIp6QXGKCHy4GGikWT&#10;R3PcgBCkiSzSL1pCBCaChE74ZAkAm1BhlhCCNDDsE9AbBZZIWaJ88GBZ4Y3yWhDkgjdmgRNUdMIb&#10;hU6QSycYZCKkGcK+2AtbACwTYSbpjf+LNgrBiExEFmYBD1dAQihkUH6fxIpDtidJgp8sAVcsvmTg&#10;YpeBOmRUvtCnzOUA7rHWRv31kUDAxLbcPKWnxckKbuHsr7FnK888Ct2mck5GTuVfyEgBUWjhV5xD&#10;y9W9kzMzPmLVNBV6O8vza0KKb4SNGcrNK1OmJ2OkO31EICfRnjzEkTK0rzJyeO2ix2cP/e7updtH&#10;d22eP2VSc0WhOavGb9kyb1J/WbDKrvGnDh4oDZzesODspgX7F026vX/VB+d3fnp1708PT/7u6u6f&#10;Hx//+4cXP7q4+eMrO28eWX/3zK7n1w/fObXtpw9vfvf86pYFY/Ysn7Jj0fjdSydc3L3k8KppuxaN&#10;Obt1/r1ja/708sp37134/P6pp5f2Pzm/5/qhje+Oayl350RNac7UIXmahKA22YeAhqy6gKPaayUt&#10;oJ8AK7vdUOy3V+V7y0PeiMPsM2qMKYn27Ix8iyXmcecZjeb0NEdWVsRhDVm1Xn1KwJQZdeVGnDqP&#10;LtmRk0iPNTPOmjnCkDKUdkXIwahTkwQYnoZN8SKsI1sLNEyN6RU7qvf8KYCxEPfXlzPq1KTgb9gL&#10;E9PGVYp9yr0aa6bikwUO5VMIuYlDmAUzitE1yq4JO+IGWBAqUZfyy0gXO1VdRp5Z+bmDO1c52jBX&#10;nzDEnK78iARsCulUZbPBrL66sqqwkqbAA378ASYhxyxYggc4JDbFpQF77fO4Cg4j/fgMMHQSTQQa&#10;0Yd/kk5BSCcsQRGcDE3ubCTV4+oMMZ0CfjIVGyTCgeACFTtAgg6GiWjmAokSTGkjlX85ZyaY0uMs&#10;6vePEUeXPAwBHZoU2trEIShHeYV1RjyXaB48YBN5NfGDcuLeBiBt6Bv6lLjshGEJb7+hT0tpra5c&#10;NGvmuiWLNy1bsWv1usNbdp7fd+T2iXPvXbj+4bUHn9x8/PLS/Y+vPvrdjadf3fngh0e/+/cPvn/1&#10;1V9e/fTq789+/Ovj739/45PfnX783u7L11YdPjV/y5Fpa87O3XJ21qbT09efmrL6zOS156atvTRj&#10;0/VZ28+N2XxxzLZLY3ZIOTd629kB5Rnw/ublB1pWHGpbdaR1zcGmlXtql2wve2d92dyJef0TC8e9&#10;Uz97SeuCMZG+SFrQG2eP5gRLjJEye6TKG2sIl7aWVHVV1/U2NPQ3NY1uaRnf3jWpq2di56ixrR2j&#10;m9vGtXVyOWVUH2Uqpad/Zv+YOWMnLJw09d0p06f09S2YPnXhjOlzJk1cOnv2moULR7d1uDSGmDuw&#10;dMb82yevfnDz6ef3P/npxQ9f3vv8/ok7Z3YcuXrw1MMLN17efvjJ/fc+vv/oxZ07T2/ePHNw/4m9&#10;O4/s3Hxo54YT+7ddPn3g/s2zz+9fe3r16rNLVz+4euOzO/c/f/Do6ZVr53bv3bZs+YENG6+dOMHc&#10;53fv3r98+erJk6cO7D+8Y9sX7z/+4vH9j+7cen7z5icPHn/84L2rR89vX77pm+dfnttzavXs5buW&#10;bnn/4oM/fvjtd+999uTSg2d3P/z4+RfPHz2/ffnie3cvffvRjU/u7r20a8LOWfkPdtR8e7z+853+&#10;j1anfbk27qsVbz6eM/jJ0opPdy/Y1FNaZ0yIZCdwMq3wu21ZmX6LKep1Bqx6TcJgTfxbtYXOjUum&#10;3T2796+fP/7m0aVvHl34wwc3P75x7MzWxSc3v/Pw9LZ1s7rWz+5ePL5uyYT687sW/PTi/JcPj53a&#10;OufYuhmnNs05sWHWkTXTzm9f8OLSrh/fP/fLh1e/fnDis1sHKN88PP7toxNf3D383eOTf/7wyh+f&#10;nv/6zpFfnl989fPzV5/feXZmy8Oj67+5e/zbeyf3L54wsyW6cnzj6fVzbu5dcf/Qhqdndv7pxe0f&#10;n978/O75rx5c+q+vPnj1p29/fO/e5V1bu4si3rQkT0pqT3HJuOq6mMHsTcmscnnrQ4EKH7sajT0t&#10;wZWZHLMba0Pe+rB/Vm/HqMpi2iwfVQEXWw6206yM9REv+/nasHJPuzrkVH4cpn4bjlgmPJuL8kdV&#10;l9Sy19Wms3Y0lxTkWTQt5ZFR9WXy8oBSNoGl4caSfEqB00BPTdTfWVPMZXnIVZHv/id3drolJcGU&#10;FOfguKj+Qll5shL1FXv0UUd2viU9bE0vdGWW+DRlgdwyv/JnBQKYExqJgHxBLpCllxQpSyw1+Uj6&#10;OWaYkoeaU4dY04c5skZ6tIl5xrR8S2aBLbvQqY3Yc2gHTemvS54xJeJIrQxpG4tskLNnDs0a9n/r&#10;4t8GT54ho7bAWZ1vD5pSfPo4T+4wR/Zb1PbMEZCDLrU0SK/kR/ghX7M8y86PDKukcvU1Jsoao268&#10;pCipWf1hlzTIm6Q/FntZdJGUQkPS4msAQQsqEqVQIaUqqdaiDxtyC4y6QouRhjcr3Z+THjXrqAuM&#10;yg+32evLST7Keq9Xvq5a4cttLnQ1F7o56rAEOlITLIkjzAkjjXHKt1jY87HjD+RybhmZpx/p1bwd&#10;cyZ2VTinjyqb2F5cHTI6soblxv/GpU30GzM4TNqUtSfDq9c6dVpLRiqnSoSFZ6SDYdm40EObtaG9&#10;LMKRhiE0hrwhE8ckziHK/ybhjdMXuwqoR8xZY+pLBmqLGsKuoC7VkxXP4aGjJNhXXcieA0h56Cil&#10;OmAdXVdcF1IOG0wEgNNFlfonTo4l4OQ4V+4x0g8kCBnicFKovnOVTmaBRBhgOjDy7I1OqHD8AwP9&#10;1EDKo03OP/SAFkK9VVH5R68rY2Tu8N/QOaqiALogF5jGAndXWX5rjGOGk4JQq2aM3bZo5uzeZs5L&#10;4GRi2m//B4Qgx1mUAjNwCBXgRV7wowR4lseBioF+/UwvfEJIJIIunFNzCWYEAQNMggom0SRDyvM8&#10;9S3Zqn6Ub+lVeOxlLmul11FkM3oyU2zJcc60xJjVkK/PCemy5c/E3qxUa9JIc+IwDsxwAgNMh4pw&#10;Cy3oUiMv/SCHdI36bmEoSoE94JmIJmGbS7ERzNMGCedtAOS/3QDQI3ahoAT03KK+t5xOCpCCTUzD&#10;XJv6MnOxMmjtqcOQFxhQoSumwAPsYT4QwjY6AdicOMgQ9yZ4wAAMANSvH1EXu3Q5Q39L/sF72VcR&#10;dDgzkUthm6KmS+XVoAQvOx7V1TGEBtLwADPG+LfEYdTj7j9enQ0h3Yg3oIJj4JZ4C1oS20EdccRt&#10;EAo2aCMLtgMeYNiGK5wB9mjDNgIyF82vnjlu2ZR+tCSqZohZ/tzk+rCvs6KQuIN/iUeCEYkIQLKT&#10;JCjkQgQyGNv9Ak4Idm1naWjp5L7dy+etnT2B4EJRKBMfhlvaCIK5kbHIkTOqUvla+UBdtMCcVuEz&#10;FDuVJIOlxjdV1rIkqE+JOHjHbPpSpwUfUxouM50kpfFN1e+MGdVWlO/j3Kt+/6w26B7bUEmpDjjl&#10;0F6dp3yFlM0iNQmWjIcJyPmIQz6hkA/JJBQaZT4ltEOGlLAprcyjq84z14asLTFPX02kJmihhxom&#10;A7mJADRGnK1F3ohF+bt5zJ5dFTCREpuiLsDAUGjLmt3XuG3xdGrEdGeNAKYh4q7NV17AK/esIYon&#10;SE6mRr3wRpEdMJ0sbR5NcpFb11zs766OdFaG66PusDXLkjaUxYhViVWvzG8KmTNYsHy65Mqg8o9/&#10;HIaMgRWwNXoms6Fzsp+8X5pLkphYAfdAw1H1IV+J+sdfV0aiJWk4cerNxslTXxe/euM4j2yfngCr&#10;cChLEpoUlaJPGkjE4oJ0/+/6on5OVbb7TGFRozCRFYokLysyo1yy/sacGPcf3wjHD3FCCt7IJaW7&#10;PDyusWxCc4W8jRywAkvWP26mqG+PhDRalcjCUSliVmo4wUVbS8LkK/wHL6pU375IjeCUTvVDyMjo&#10;zkxyqH/Cw53woiq/o6eyaFxjVUthED/EzYodRjrxuib1Va6NBX4KkEXq3yxQIMrsLi+kQIhLNAm5&#10;ZvWNrPgkGJg7q6dtQnMNs2rUN5nTX+5h4VDe3saCy0Q6UTsUoQtvDEG33Gury1fekCkruNx0IO5o&#10;iwnop1NciH5kp5aVFFeXFESneBp2wXzAAywrLG3loaP6sAE+KQhVF1L+tktMjamvQGNwKDDEoDcn&#10;VXmWoN65AJW4BJhlQwIzHN6wCDWXwjDqRTTQUlAUAYsGkBclo1XlcUhvO7oChk72lFUBJ8HLkQ+2&#10;QQsqxKcNUfY2uA10QQ4V+rE7mUrcD8ER0JQ8nI0fYCgKDwEMrhhiOsygkNqwVzRGLQkBbHSCQdrA&#10;UwMJBsWjLLmGuMGEA0ZZOX3Cu+P7EAH9iK6QCLbFteQxWIn6ClaQgBMG0A/Jk5Mk2GBPIohCg0s6&#10;sTiy40gQwiVQDjVtnAFHkkfmXKL/gdoyUR2EBIxNGtOFDQpTlIdJOiJIeVoDhzCmPLxR7/AyCxGY&#10;yBT8H5sqDqa+uhmXk8dLbPDq85WvUViTh7CakFXYfrDckLrJ8OQTkgnLBEOsIPSz3s3qVZ4iICwL&#10;BIbDFoQ5yxyLCPrEgmgeNWJHEjKGQGT0g3rFvgwBoOhBhUQtLDF4JobDuBiCftIFnjZ7oHPZ9PEE&#10;O6PQAljsxVz0CWZxFTihHxiigCFZbTE3DZyKMwloKbSpYQPFigJRFA0CAeUQ4KPryvH/vuoSbI2K&#10;JCj6akqdGYkYTkwMRUws7tSovmNc3kCO+9E/rqUGfhAH5pECZgBDQArsgQTq6IpRfBieyZPojXCA&#10;EDbC5bA+Bd+AMUk4cItNMSIMq+Yjjgpl7WYhI8ljILZJ7CVI9ST/Gd0NiyaMYumX1R/Lij+wbwcb&#10;1icAty2aO3NUK+TASSRKwsSFoAUJqEMa92YU0rgKl3gmSPBbwECCxmhTaMhEkExsqZ3R3dJbVQw2&#10;kNOQSwGADVQNHi6ZRcE/0fb0rmYyA504MABAivfCBm3yIfkBw6FYCWq0igvhIV2VMTpRKXYhliXA&#10;cbnXDgY8/TiDLBkS48BgC6ZTmIKZ6JSCicVkDOFvuBPAGBdC+JigBRUiYA5YJfqQlNqTlczygTgw&#10;LCoSAREZL+KSIVYE1gtqOjEx6y8LEEbnEiQAo2r0TD25rR4wSLTGQjSwApoRrwAAcxC24hjMYi4L&#10;EBkApUGF6VzCT0dJwbTOJoxCP7PkiTLkUKxoGD4RAVNiaGpIMBdacAshwAAGOThJFLJ0AkZGos0Q&#10;BSpiMqaAE2AYk8QOkzgDxgUhqJiLiZnO0qAb8bakLGGAiagFeBrEIOpCvQzJckkb9zi+eQ3uimfC&#10;amdZtJhtzK8PFbAOFpf0grGwEebDTGJ3QowhCpcAcElDTEwMsi3ByjgJvsEQ4clEPIqJ4iQUcSRx&#10;CShKAqcwxCXTwUNOAJ42KxE46eESovTTSWagjdtITbrAmWGbdCF8Igt5APxwCHXEYSKdzIUc7I1p&#10;ququKqINGLOgblDfYYh/Iq+4roQGpEk+sEFqgoQ48PSe1ont9QxRyDYd5VGQiP+DkxqiwJO9GaLN&#10;FACYDlrwo2QuYZ4khh7gDTZgT8416AEYRoUWU4gU6WfjByQNpiMm6XfptHFTu5vhH24hDTbwUNMG&#10;ORgQmRpbgAecgImq2QawpMIqbQrwCAsMvGEF3I8YxGdwNpxE4ojLURUxXAjfwwO5pB+nirAT9liR&#10;F0VBHd6gCHs0oEUmYQgRoIIaoVvsVn4IxRmN7MqpjVMVSZWdNmdzjjCc2lgxScKMko2pF4ztXDC2&#10;h6QHXZjBq3FyopXQIBgJGXF7igQjzs8onQwRa8QXs0wJQxEKGOILMObi+fTTxvl9GuXBmKwpcA7P&#10;6EGMgvnQM7Jga+SiB6NABTyyu6CmDTkyAAiJVrRE/TrwASCBkG0EBikkKoluRlEgXKFVesgnNNSf&#10;wigHbQ4jbODljM/Gnh5WJTmlohbZ3nNEZdlikUKfbDBYm4BBjWwzOJbOH93eVhTgREMPpwAOlX3V&#10;hatnj++vLZOIwCUwDW1cDumQGvHRA0Oy0+B8gWMwhIegHIbwKGrg0QPAUsDDJdPpZ65kHmShwUJM&#10;fkNYVK3+WIpFNpdR8qf4D4cjQ/wQkKBnonJKV9P41lqCRTYh9ONFoIU6JoA0hQY9sKfYQs0kcEiN&#10;g3GJG8MknsZ08gPJR6YrjKmPFWkLvIQJ5fUQDfrBDx4ElwAECT7MBoNRhugEIZoBD7u1UeoHZWFS&#10;IgvMwDALBcIAOqETKWADcrjWwonKg16OkxgU03Ci1I14w50Zxzaj0mfmkk6ObxIdyreT0oblq/99&#10;F6GEOsmKIsi5xD/BDBuiCujCKuQAeM0VYhKh1PRgLwSkEwDSDvBwyBR8Hh1KnqFIwqTQYC41qACj&#10;QU0bJG2lBTN6ld8pkpaBRC2Sk+FHGACMIySZEB0KXRimwAkkQEuhwXSkE8sCxkQkhSsu6UR74AQV&#10;kLLKwDxTICfMAEaDNA7zwFMAA4AhqFPoYQii0kBXuD2qACw3TvmeF6oDOYbD8SQT4g+gFaWBnCKz&#10;yAlwiHSgAhIwCHE8AQAkoAKAJQlg5pJOqemnE52AEJ4Bhn+kA48gARjq9MMwigIYANoU4YQGbAgD&#10;7FIIIsKHzQypjARCNuN0/P6l03/+3cv/9c1nXz2+c3TjKpJ22m//b1vKcHPcIFfKMG/K0DEVBfeO&#10;bP/pvWufXjv68ZX9n1078MXNg//x0ZWX5zYdXtK/a27rgXe7Hx5bsXPxuD2rpp3asWjR+MZV0zvv&#10;n968b8XksXX+3YvHntky5+t7Rz+/tf/Z2U3vn1535+CSj6/u+ujavpfX9n9wdd9371345eNb75/f&#10;e3jNnAMrZy8c3TKpsbTGa4a6ZeSgvKzkcvK2X1G7fBNXfZdydp5Fm2fRBcy5loxUXVK8OT0tbLeV&#10;B/OKvN6AyeTO1YbtuoApPc+cFXHS1np0yU5NklefQo/fmGZOH2HJGB4wZTpy4o2pw3yGdFkfUSAW&#10;QcMoDf1DFE1KQuASk2EL2hTsgmvhfkyhxkBom3TEsou74iF0Mh20+CSQTMesdGIRkIijEkRSAMCO&#10;kosYoqZgZZDLDkcYoy1+ziUUqbEyVGiAVjwH5AAADA/ACIc4njgGhMQzSZgbF87asnhuX10ZUyhQ&#10;ZH2nFh9GWIkF8MM8eF6zAWMiuy5+8GvRKDRArlzmpk3obGgoDnkNmbrkYfqU4dasRHNGfG7S0KyR&#10;b9FjTBtJOzvubWqHJiVk1WpHvmlMHEwwake+Lc+SDckjMoe9mTlikDZxeOqwQSPe+BddWkpzZfmC&#10;mdNWv7tg+/IVu5ev3Ldy3cE1G49t3HZ2x96rB47fPnb26aXbL67e++jGk49vvvfh9SeUj2++/8md&#10;Z3/86IdfPvnpz5/9/LfPf/77737+z89+/s+Pf/rPj3746OTt54euPNp+6saavZfe3XZ6ztqT01ef&#10;mLLm/NSd5yftPjth56mx2471bzrYvXZv+8rdrcsPdK3Z2bx0XcWcpdHJ7+aPX1wwcUXRtOWVsw7P&#10;3Xt+3ekXJ9///NonV7efn981szlQW+Uu6ow1dpc2DlS3j2/smtzeM62rf8ao/mk9/dN7B2YNjJ0z&#10;ZvzM/jFTunsndnRP7uqh/3UBgKHZo8fNGzdx3vhJC6dNWzJn1vypk2eMG7Nkzux1S5aO7+7zWxxl&#10;waI542feOH79Dx//4T+//q9vHn53eee1LXM2Xz9w6fHZWx/deu+TO0/fv3r//rlr985evn/h8r0L&#10;F26ePXvt9MkLxw+dPrT3+L7th/dsObxj08NzFx6fvfD++asvb9z69N6jj27ffXjxyrUTJ26dPvfo&#10;2rX379x9dOP6rYuXLp48vn/nzk0rlp/dvfPZlcs/vvjghxcvP7zz6O65q2f2HN+7YdeXz744s+/0&#10;9lVbrh278M2LT3//6ZffPH/5xdOnzx88fPbo0fuPHj59/Ojls/c+ffn+x+/dfHH72LH140+vbr6+&#10;uvjF5tAXmy1frEn8YulvPlqS+umOsXc3zJ8YsYeTfhvTJtf5rRw6Sv2OoFVvzk6y56b6LFnG9KG2&#10;7GHvTuv642cP/v75o1d/++bV37/680e3Lu1cumZqx9zu0qnNBVvn957ZMu/24ZUPTqz77Na+v//u&#10;+l8/vfrF3YNf3D38zcPjLy7tOL5++qY5nYdXT6b9l0+ufff45IdXdz85s+m9s5vp+fzOob9+ev3V&#10;Ly9ffXHrj++d/vbOEcqXNw58eH77xxd2f3v72H99cuf3D8/+7sqBpye2Xdr87qFFU8+smf/o6NYN&#10;M/qPrlt44+DmJ2cOfPPw6qvvPn31h+9effvF03Mn53S1hbKzYgZjU16w2uWldMZilmTlhR9EExFH&#10;BiAnEOmSDXprSzk7sGiy7LJzUP5do35ojKzOqCxAbOnHtdQQtgAPNFRQsy/izDK5s5EpJX5bxGmI&#10;eS2FHnPEZayJ+vubqwZaqtsqC9urYrWFgcqwp6rAW+y3Rd2mlvLI7HGj/smufHNuSNZQ5bsUhKUz&#10;K6HAytbWGTSle7TK1wH9+qRCZ3aZX1/izY3Ys1zZicQtwLJlRxhygQhAviA7SO74ddmmjrOmDzOn&#10;DpHHwK6ceJ8uGeRFbl3EnpNnTPPmJlEChtSwNavQmVOVr6+NGFrLXJ1VgcqgyZUz0pI63KtVvg3A&#10;dHvmCI82zpL+ljntDU/uEK9uJHOFDajDiaQntIaOYElSPJ0svbJ9IVeqjCnpkkIypYc0BMOv8ZAZ&#10;SeiSHMlTqIVOFgMMIBsXLIQlWIzpZwrk6AQeuwZzs/K0mdQUX3Yapdhuao4EOW/IJl6OInIsyctN&#10;82SPDOQmBPXK40Z3pvLxlYAmo8CoKzBqo2blzYHs/Epc2nxjSp5+ZIElId80ojqYU5uvi1gT8wxx&#10;UXt60JRiTH6LVdCrT7PnpFhZHnJz8swGlz7XlJbs1SkfPBAbkeJlIUEnCALDsuYxCufqVkNjThwi&#10;f+d1ZYzMU78eymaUwumrKeLhIMEGlIPE2IbS6V3145vKOV3IeQMARjmNUGjI00TOJ7TlrhknEGSR&#10;84l6p0w5kFCAR3bIQYvLGvU7u4DRz2GPGkiOOux95TacHHs43jAKdbjiDMNhRtgDQHnSpklii+zJ&#10;ip/UWrVkUi9gIgVTGgvcHIrgFjwcmThkwhU9EHKmj4AKyJVnIaZMRuVBNZcC018TE9LsxRkFrfx7&#10;lVlQpBPlAAzDTBQ+aYOZgxmz6GFKc9QLw0xnCDaQF2AgwVPuMeMknFH9mjR7apw1GX7SOf6Nqa/g&#10;3Mj5kHMj2zsOh5xgHWnxeIsjTTETc+ETEvJcU4jCDCJTgxwSr3XLJdQFgJq2MIMOEUfYhmGEUllS&#10;BMGCcA48JCicSUQiMZMwL4VZmNKSNNiRNhx4ZkGUhvgSRezoy0kEzJTwNjVMcuZBLUwXNUKUSzEo&#10;JCAHGBRLPcp/lUiIHALxZOKauCNjkhNlu0Y+xbeJa2IZtw8aM4sdekjLMVhIG+LezB3+GzhBKKhA&#10;UT/ytygHZ24v5oheQFtEEwMxEfZgCQYY6igJompwchlU/x9PgxqEwKNA5EUngBEjqBTZQQVCBcCv&#10;/PWf4x9nALKTpE2KZBUYJgvBPG2ClMSiTxgU0KZCFK4GaotwP07vMAk/YINWZ2kIctCVKKjOM3eV&#10;B1fNHJjUVh4yKN9v7q+NMpfSUhio8Cqva8aFcDAlC+mUZOXLScWvyE6cFsY2VE5sUV5oySkCP6QT&#10;rxtdV95XXcIlc5W/Avgd7IkpaJskicLJGxSkeL3T5ZK2evK0ITj2xUNQAi7BgZaIo1PcFeXge2Jx&#10;mEQ6Ag2lISNSMyTRByS+sXRy35ENSxeM7aQTzdNTGbA0RP7xAA+iJDEyNimdBrpFqzRgjNFfYUzu&#10;HGW5YempzrfXR92VQWshJwdrFj00ij36Up/y998CW7Zfn8JqhePBEm4ARZyWNv4AY7CH3ZELK4hv&#10;AICDoTROXA1hH6meOCWQyfNyW9mdmeRMTyCiY7Z/3Pp3ZiRakpWPzbA2yQEV68sqBrd4OIWThtzy&#10;YC1joUGryiqjvpMKVSu7cPW3q/gMkrIeMUQ/kKjCl5v6+gEwqn7tqKJ2GKZBiCEdgUCM4J/K//bU&#10;t1+wOoAH6oQbpHFIeqjFvuBHvYB5lZcQpLCi4TOILLfh5G4XPXgXScyUMNSSNJw2Q7gfp1OcDWD8&#10;kAWOs6j4Xm9VMafWFvVltiiQ6UFdJtPBhkqBRJNgoKA68NNDGgQtHju5rV4ebJAtmQhmDEHBaUES&#10;NuaQKtE/AExsV1+bDFip+gpucVe0J4s4oiEXKpW1UsREA6JwVkzpYfXvKI9iJuD/u79xiQXJP9Tg&#10;REziS+6WKhEkv71wmRG2Uf1vH0ME1/im6vmju6d2NhXDvKpt8GBNcAonNKhlvaYH5DIkSkOlIAez&#10;0IIKBcHRG/Erz9iglW/MGVWpfLuxvSwCHgQHIR4F82J0oSKhjU4oJCuJLIZQDhQBgzHajBJWFICR&#10;FJ6pUZGkLzBzTsZvARMR6AEbNZcgpEc5RatfsMYusN1ZGkEWevAH8RPYxlI0KGgyZlde3yquDpMU&#10;2CBkCAF6YEzUIhFEv2IX9a97KAcfQO3oHJ1IAqSfmktMAxiE4AQdQotOLpklN3CZiGK5tKWMZMqA&#10;+h1rGmCjv6OkAABmTWlvwHWZgg+DHLTiioziouMaq+b2txdatSRqkjZZkbjrKsuXR7/kdnILixE5&#10;hOVD8l6RM3dCS628GBBZyAMtxfm0kRr3Qw+Yhoa4BJdoAP0TsBQa4rSsj5wQBJhL1E5brCyQYDOn&#10;jGANXTN3KtbBdYGUpxddlTFMhpMDhqEZBS3w8AAnY5urOYHQia/SCQ8SO4wCBglsITe40QNOLjoU&#10;DXeVRVEybbyUcEZLdNYE3cpfr9R3zsMG0yW4JJRwJ845rSVhVkYW0AltdZAGGBhkgUnkApKUyERq&#10;pGAtIK+KZsCpqE79GQqckA3IS+Qu7MVWCg4Zwg1gCU+TgC1xYgUSmrKnxS6sXyR88j+2I5GSOVnl&#10;xzWWsUZgOLYEJFWQk7vASebH7t3lhTO6W/BqLhnCYXAMRIYcPEgbumQ22kQofiJL7Wt+xJHooQ0w&#10;7KEuOkE1qiIGPGAkSRgmahgFDE2CCpy0iSCZAjlyBWmWKbguvFGgwqh6ElH+furKTKog1lTnEWui&#10;OgoN1I47YQvCWfyN+MIQ2J0ecSQaaBh4jAUwNW168AQuqWmTK7CLOKEYF2NJogMVYCChgfmosSmM&#10;IQ6C04B/tiJoA/EJOvRJG2MhI9pAySgEPSAR6kI6AFAmDS5ZJhAWSHFCRKYGEpwCAwbyJLQgxDJN&#10;jWLFBACDlomQox9UdOK9BDuM4d4sPTNHtQKDI8GbWBAHA1KMi8LxcKZAgloYAJIpANNDwXwwDAMw&#10;yRAkEA2esR10wUCbHtrghC5ImM7lmlmTX964+PHtK/tXL4GN2b3t6+dOWzl9AjmKhAYwE4VPgGlT&#10;aEMOkUECUUTDYXKGvAG8eBTUWVI3L5zdGAlgZWKHCMJkGIiUTiRiHawpWVc8gQajmEzsSxsvos0s&#10;jEuikMViVHUxiQUrM0R6wZdoA8+l5Bku8S4CGYRQoU2Nn8hWR+6DkJ3AT3S/Dn85AjAFB4Mu2YNR&#10;YJgrHsUQAMylAdtgAJIiP3eASWCYuHBiPxkPiZjLKsko8FxCV8JB2KBB8kEVNMTPmS7iQw55YUxc&#10;mukoSuRiLoqiAUVquXsgaxakYYZOqECOIViFE+QCVepb/4xEaAkwsNGGInO5hA32jfqEIRJKdOri&#10;B0N32fTxM3rbYFtyKaNS4IcCFYqwBxLYgxwMIBGXsCQnEdgA7LVcAONCRA1Oi8/gLTg5l7KeSojh&#10;ORTxMdZr8gkcYgvYJodASFBR0yPKQYFwAqECK5lWOX1z4uP8Tpply8redVpnHbtTzmvUciIjIXNq&#10;YytL1LNtYMGV8BRPJkxowBtuT+J9HZIyhHuzjhPIBAi5miCiQSeBhhRcEhqSKOCfIw+qhjdRBZyj&#10;KHrQJLsXJMKpUBQaRgTF99QP9jMXPLQJZ6KMZCXxSye6gh9q9AZRCUl4g1VyAnOJR2o60SfMg0ES&#10;uxqqdvU92Mrvpzl0oBA5ILMAsR6hNIbopxPNeLLiOe2ysUef9NDPCsXJcUp7DZuNZVP6p3fVc4rZ&#10;vnjW1YPb3rt47MKejX/7+uX07hZWdoIO02AXXA658Ct5aCF6QHYMishYlpqC10nBw4GRiMBt8CU0&#10;JtiolbRv1pI2Fd3++mMUBKcThYhr0UZSatYjQ/yQ3BFvQx0nwWH668vHt9aSNEggBCaaBydECRDc&#10;lQZ+i7fDA9QZYiKswgZejaXgE9uJUNRZQ98AUrgSGcE5tbuZqGHHhU0ZldiUwEFwLruriuQW7X/P&#10;VGCmAVFcAp3ACT0SrfQzEXUJh2BDPxSAIUEmkbizqe8gXDCh58SW1ZxwOWlqh/0bTs6OgjNaX3Uh&#10;tqaNWQkHNiEYGvsGdMpnieEHAaFCERshMhrjUlQBfnoY4hKeGaKTBp1iShRIDTw80w+T9CAX/MOh&#10;QKLY3LhBXIIHzmEY0UAl1sc6JCt0AglUhA45ZbBfJduT+Vkv4AFISIBT0o6gpR+1o0/0QCf8MCo8&#10;AwmAaFjMAWMULhnFB1C1pCmmwxg7PVIfVIAUlwAbvAkGRmlDCxsxhb0rs3AhSDAKJGAogUTKRPgE&#10;hl2xduTb4KQBQpRD3oZPIClwghIowENdkFCEQ+CBgU88jUtYAiejWAddISOzqFEgROENAMEAmKia&#10;rA4qMDCFHi5BhUrpoQ1F0ScYIMQlMDBD1iUtk0nYUZBJyCHkOjq5nNbZtGrGxI3zZyyeOCCrfN3/&#10;w9R/h2ldbIni79z7zy/c+zvnzJnZs4PbbSRnaJpONJ0z3U033TTQ5JxzToIiomIWzAFzQEVFQHKQ&#10;KDnnpJh155k5M2e8n/dds7nzPPXUU99Vq1Zeq6reWF28YOTAFQun3zt+8PDKvBkDa16+f/bOt58+&#10;u+2dF+4Zt+rx2X88tfGn42vXPzd/1SMTNzw37+jaZ3avfvrT1x65uPfjzW8+etfo2hULR216bdnW&#10;Nx/a+vqy3ase+3Lf+6c2vrjjtaVrn5734sJhrz8wfs97T2554+GPn7tn+1uPX9r1wVcHP/3h2Paf&#10;vz33pzP7Lu5cu/3NZ1+7f8Hi0YOGluZUd25d1K5Zj5zUypzOWlVualVuWnnXlILObbu1b1GTn53X&#10;qW1ai6Y5Hdr2yOs2oKpqZEPDuP596+w4eV1g9shP05dmti9Ob1+W1aF7t1TworR2hV1aGxektspq&#10;26Q0M/FXJqJRaLEt0zEp8/IsyzOsAOYUrg9XxoCn+EhwmorUtlbkWG5KwECLQIIWFPhFDPOLKa6B&#10;D42LMbIKhAchg5MHWsR2ZB+O/CjMyClEYxZNcKtQJoNmYAlhBGd28nv2Qs4jjjEVDReZeM+UMSQU&#10;ZlhjETnOCAZWxVs/sRa+FiywE4eIGwtOswZ6DTKOmW3uLMvqVJWXruV1bt2l5W364b2r75szWd+v&#10;urhHQWZJZkfA7A7NM9s2gV/ZtVN9QSJ3bCjdOjSvyO5cmNqu3a2/zu7QKqNdi3Z33tr0pl92adNq&#10;UK+6e+fPWbHsgVefePLtFU+//9wLq1946cMXX/n45dfWvfbOxrfe37bqk71rNh/bsu/sriPndh87&#10;u+vomc+OnPrsyMk9J87sP3vh0MUvT1z99vT135/79k/nv//Lhe9+/uZ//fzln//3xR//+dT1Px+6&#10;8ofPL/x+7/k/7L506u39p944cPzVfYdf2rX/2W27lm/c9ujaLQ+v2fv0ls+e3GCsGcO5/sn5H7Z9&#10;+dX2a1/tuvbdgW++3H1l5+ubl89+ZN6gGbMHT57cZ/TU/qNnD504b9Tku8ZN0eaNmzh37ISH5i98&#10;+K67tQfmLrh3xuy7p87Q7pk2M/H13ynTjRdPn3Wjgd87e/aSOXMWTpt219Spj9xz71MPPjRz7MSK&#10;nIJxA0c9tPCBvet3/fnqH787/d3G1zc8Nvfxu8csfH3ZyrUvrN63eueR9XsPr9tz5NN9F3Yf/+bY&#10;5QsJmxw5uX3/4S27D2zc+fmGbdrBDVv2rdm4/5MNB9ZtObJx24nte87u3n9+/5ELB4+c3X/47MHD&#10;pw8cOX3w0OlDR4/u3bfxo09ee/a5lx96ZOu7713Yc+DygWNHt+3f+fGWTavWffr22jP7T29Y9emG&#10;99ZdOX7hr9/++N2lK1+eOfP7619eOnnq+MHDJ48eu3Lh4tXz588dO3zpxOe/v3Lw3M7X1q0Y/d7i&#10;4oNPd//itZILT7Q698BvLi1P++yRoR8smTalInNAdrthxVm9unWuzk7p2q5pz+JuEwb3eXjRrOcf&#10;XvTwosnThtUNqMyqy2/32JxRG1c+en7H+yc3vbXp1UdeXzbrsVlD7h7d8+Wlk956dNa7T8zWPnlh&#10;0ZH1z39/fN2/f7Hn6r4P/nh2+5/P77zw2aqtbz6y5vnF6tWeD546v/PdczveubJ39XfHNvx0asuP&#10;Jzfr/3Ju+9cHPvy3yzv+49qeSzvf2vTy0nXP3XPoo+e/3PvRwQ+fP79l1XcHN/7h+M7vD237at/G&#10;RNu/5Yeju78/vufI+lUrFkwbXVMysqpk4chBy+fN3PjKC4vHjuydk9U3N2dsTY/xPetGVlaNqOo+&#10;fUi/mSMGSEn7l43bXhkXInXA2ePRu2Y68Et8ZzD7qeokSSf0r7e/KwLgLz5071NLFtjF5KCCI6lV&#10;BtmkXKgVQ+u7j+nXc2BtWUN5XmNV0ci+NeMHNej79yiRid1zulTnZ9Qmf52+b2Xh/EkjX3vq4b/L&#10;adckvfnvOt3+q853/iar1W3FqYnfrEj8hn5RemV2h5K0Vt27tjduKMmszG6X36lpeUbiNqjoqAVK&#10;J/aaYqeyAKoXSomySD4SQ9ZK01sXd2lZ2Ll5QUozfVFqC48oBzCvY5N4Yxij2vyUUX0Ke5V06lOe&#10;Nnt0nwfnjps+vLctIbPlrT3z07u2vh2F8szW2W1/V1vQYeqw6qnDagb1KFDviEQeHBUvrKM0q1lk&#10;I6RqpYrZy9Oa3eLYZwDfrIWmor5bG6UN0BINRCFmXJQB46CmYjL0rJEDucp51CM69gYcNcW6qGOr&#10;xItK6Sllndvnt21R3LFNQ372qJ5VExvrXP7dQxxt3T3ckfTxu0YlnZs5wRd2SPxeaI+sLgPLS8bU&#10;1w7uXuL+UJPduSKtTWlqs9LUJhUZd1ZnNx3TO3/xlH5LZwwa1Su/PKNpceqdZRmtGLMiO/EXBUVu&#10;qmntSzK6lHfNKMpMz0vpkJn8QScOEmEOTFQwDqU08gOKM8LrS7q06dbq9q4tfqfFlxpdwFw29CSM&#10;dw489i/rNnVgnVOp64QrhCMpSLz1BTNeCBtQnuPi0VjSFVCLFzQhJ17WTH6xEh09gnHNc4FJvnyW&#10;eDfCXcXZ1yyOcaWxMJZgZGxVMLUEEMLk/rVEIoMlILHcRfGpe2a9+sjimUN74wI5bkcWolCV/Bnn&#10;3Da3E9jYwJWSyui7Z5IZtbEN3bXR9eUje5YCju9TRR6sXavifThjHAkftvJoIbjzOjrYURxrq3Ax&#10;CF0YhxghScwSwBRGUwY0uNO6KLr7Ob25+903ddzKh5a4Qwoe10LNZelv99Uu1VmJd9FYNSRBihhu&#10;CMY4UpA1wgv4GmCNEQQmwtrauGaQhENnDeszsbEHNeHDsWTKgJ6UZcAZQxpw0YjtYhnXS7ysxRoy&#10;srSOt36pgyCLWQuhqGMzpKwNjoizp0fBD42cBvz+2PwpLy9b5Haa3fKWZ+6dEz/OTDxiW45OeXqb&#10;3sl/O1MW5V1kvSKokkb6y18HGoctzaAis8OQqsSLBTxCEQ4lcHz7SngQG5wYITP6GgiRQimaeuQU&#10;ilCNMCJKz6QMy8Jw2JPkluBCSFEBBwIWDAIe3qGCNqKuNPGLXn/77rKqIhnVcdlHKT2laOGoZ9Yg&#10;8dP6ae2w5hFEGDySC6lgF8lCBkLCGVlX3LckY9bwXiN6FhZ1urOxNPOucQPunTxi0fghyReyEy87&#10;anHBrumaptqoOW7jrgriStS5gdcn/3tVEIo3kHgtA9D9fGD3ogEViZdviK0ZML4W7iC/C9KI5N/H&#10;AsbZuiIj8S4jO5A/0pzYk5J/ds6GET8REgIv8k4cigFocDxSX3TBkYkT+laD8+OcEY2IOCsQSU3D&#10;zsmbGCowMTzqVTlmNGvj1MjWWJ5rd7MB5bS/Q1+R1c4e16s4Y2jP4rrCtN6lWZqdrrHCBSPxxrBd&#10;SV6zucb4BBbA4UqScLFZLiAnvUgIwUVraPx4bPLbWvHK8qR+9dLZxUxGJ1/HSbzlCaEyM6Uqq3Pc&#10;BzSFmhnjMfYgFnYUcFyIL/wJcgiOzjYsOirddBQnIkr8xIt3wommerlQlZ0yvKZUQIpk9hfz5GRz&#10;oWscphY88SEYuT+wMvF/ge4hyBJDfMbxwhZpgCCg4OR6hiVJov3tHW4qU9bY1qY0GYslZSp2utjy&#10;zA5IfvOJ7poxcw2vKWcNm+OoukoDbUyvatulx37Jz0tFEML3aJb1hCJSN147Uw+RMmscgwhpIpmC&#10;GS/thTtM6T2CJ35BrjDxYlDEs+CJvOMIJtVEES9ERAkkAy22SxChDshKEWmsESWIucKbiWhMvhVB&#10;bJqSh03YgdEIqTdLHhZwJ1/z8jOvPnq/+mAVYbCIC2HENrKAxqTCK8od2V5edu/Dc6ZOHdib4pRl&#10;EOz0GLEP4hoDsoZG3/h5Z3GCPuLxihWNBAxdRI7DJQgugAHHTrwppzS1BJo+alcs0SzRi0CJhiaB&#10;FYH44AJ1mIIu4CyGNcktd8BdMH74yJ7dly+a89qj9zNRYYeWnOL4FDnCLHLHgDqhWuJXcXokfvha&#10;EArIkJCouOMSh73oeQQLzXmM9zVk9WEHXLBAkC/CPgJVrxgKDJ6aNaz//NFDxGT4C9DAFiyEYMa7&#10;LPBNIUJIRAzinRtcYEbIYdQ9+f0eai4aP+LxBdMd+exE80cPUMeUC2kYZVwmGmuzh/dVsdVzKTmh&#10;Xw8uo07EA9XoLgbYUL7zC+/Eu8Jj+tSwJ7SY0kwxDvvPHzfsibvnWM5K0CCjwFxIcRlPOccKJ6lt&#10;NjwLmacmDug1ZXAf9C1E0CqzprgP8RnD+7uxjGvsaYwvIcmjQRAVyEIGDONzH+Mwgp799bG5MBdH&#10;RKzq4xtjBJBBuNBXi4QSfmQWXSiTFlMBhn4YJMLY2FqKiDcR69HAgd9a8YBOIja6OoMl6gPWBOBr&#10;g4ymtyjO8ZG7+IxOVfIdx+TPCyc+uBb1879+uk7xj/PV4Mp8hy47gjOPhuDCccMVfK5HIcIMC0wZ&#10;IV6eo6ztdXS9PT0H0BRrKA7gYgYkYtLAQj0KpozN6hEhJDp0wUUQgpBc9IKTHDU0RR36KoPl9h0L&#10;wTXEo1agBkcPAT5kwVYL+LfvVEWp50cpJpA4lyNY0mMEIUdzikGkPGSrNH6J8NPMRnEwCGoxZSE0&#10;LBDUeEr9BDQFDa/IcRKGAQWPQrdkylimyGndRBRRIRLZIGqsvAu7UYpxmCUSPA7P6gnv0DSyMhri&#10;YQT2R0EQshUz6tXnxJviyU8wYGohZOwQiS0eQb0l7KlWsHy8AUwAvuB9MhMDjr2MAIgEHfjcRzZi&#10;o2a/gxmFLr9d86gqcMgDGUc0caEIiB6EzEhZAm7t9MF96WgVGSAT74X77549fED4OmwF7tH9QnDC&#10;hOORnJbQkcqER5lIevF594SRs0cMLE1NfDFFZXDn5XQ5pRSEy7jJIyfKuEhY7hMberN8x+OiAgSm&#10;Um8sNgBjj4i4QkEzRlyc6BUQy3k/UT2S9VzAiDQ9oI3VWejVxx/44MUV982YEEGl9EHDV9hgAYJO&#10;kFK+3A4sB9SDiDSi0kJBMAa05Yk6a4mhrKFpQOVJAxvUN6GLLzQlESa0/ORvniGCAkXSm9+a3abJ&#10;+H51BDNIbXJzSKWRCke5o5YiiIhV1IzX8WlHZk3kGxOJifAilccwyOOLZusZJGbZCkEyELjT7b+B&#10;CW45OKtCM3Yt8qjmL5k+Hh34TBcJBcGAVGTD10DDCEKc92IHJz9IpKrlGhzq01G4CjxBopcXwjvK&#10;eHbLO4S0sBFXHsVnIpKTf2uNBUPRd/Kg3uiTgdgo65mLwPQCx7Q2z1U0cbm297kLPDBjrG3RVXH5&#10;ohkKbFwzDUDceuJdT/EvR0SyCNcIE/IQQFSLZKkt9aIgB4TMshtCJM6cEQNVbHQ0s9BoFylT0rmt&#10;ksgO7BnWY3aKaJICnGsYh3bcaoovZJP8RZwMsoxg0h81j0HfrMpABhA2VENYLDKXPQFx96iHEzsI&#10;FaJY1eUqXO3dROImGLdp53nXEGf4uNXanlw/zbqwv/vUsgVjBrKbK4ALi23L1cnpwnWeSV95+J55&#10;o/qvfeUpaK8/tsRGdvekYaPqq2SlSIhqTDshZGwP5SZhLCPsvBHDs0cNMhvI7KMZCzDmEk7Wyg4p&#10;w1ziDSaCCg6N2JadlSbbk32QO9iBO9iK6Wiq18q6tO/WOvGFSCGd2fJ2XIQNIzvDkAFZHFUe+cgd&#10;woxHDLgp0goEvtASty8+dC+9DBxppMbKR5eSE7LlhERTRhNVYXnv+ScXTx2LsuVBJHKH/LTAgl7g&#10;dJQUbCJuuR5TmHJEtTGIEsFoxmxCBb1VMPWQ6RIFBDUUDHCZOqT3iw8sumvsIP4t7NCUy2RBvHbE&#10;O3ELFv+Cnyt5v6Eow32NtAsnjkQ5p10zZueauWOGEAxBAoQjAKmpx90jLViPQSglDZmXMOFEAhtE&#10;PQ+92FAzCMiNhSyAGqCxCuyW6iSpBkLAmq1iOQSP4B6piYUpBKFpeFkeJjXAHZpZtcISMUYRUxaS&#10;U2NVy1keGtWo7DqsB8crrA3NVKhjgDu4WUsEA4IYsRizsw9PwaGLZnOBZnlWqzvAxRhL6sUeASAQ&#10;GPfwnVVhN1P/tQkqU4hYhbUNRdZ4JCe7IRs2IRujUZAYKDM4FcjJR7xDMLURHcCQH1PErdWCNVLo&#10;MA6R4LChMHaflT6OLlJMYVQ6jOVX1xa3a5nNbs1qfpvjU3zkccaQPofWffBvX579+buLR9aveuXB&#10;+U/MG/fE7FFPzBkxoqLLyMou7z8+Z8urS1c9POXg6sev7Hz9xKfP//Ol3fs+fn7bO09sfP2h1U8v&#10;3Pz6g3tXr9j+5rL9q5fvfOvB4+uf2/fuIzteW7r9tSVvPzD+nWWTLu5859j6letfvO/tR2a9/+T8&#10;959YsPHlh85ueffC9tWnNr5zaceaH4/u/HLvpk0vP/nkrPELRvQt6HhnXucmRektyrPbVuWm9MhP&#10;7ZGfeHO3R35GdV56Zbe00oxOxWmdqnIyh9ZVzxg5pFdJbs+irmar1MZuqWVZnUozO5Yn/2FXbww+&#10;oEdJr9KcorR2mtASV/a4iE+PEXU8znHMGM7lHY3BuyY/l8/mQi7C1aN4A0GBzSPeIuQ0pwVEUDCL&#10;LB/xu1mHhA63/opPceRuwChoZEAKI8giU3zyPpp6lWrmiAF8ihoI4mnNboHpMcLMAAXEiYSRJmwE&#10;EsxYQgWzEVqWgAdCzAZfU4iIIo/oREkMU+jjdVQCW4sU5NBUj13Xdk1Tmt5clN6+vjSnoltqSrPf&#10;tb/jNz0KMmeOGXzvrImjGhM/SAteV9INsGv7Zm1u+af2t/yisFPivWqnl7SWt9UUZNYVdctRpjI7&#10;53XpkNqqWctbbmrX5I4exYVzp0567rFHnntw2VvLn1r76uub31m15d0PNrz57qdvrNI+fumtTW99&#10;uHfN1mNb9p3eefjc7mMX9p44t//kiX2nj39+5uT+/2yn9p85ve/Mqb2nvzp5/euT1787+eWPp776&#10;47nv/vnST//r6h9/vvavP1/9+ecryXb5558v/fzzhf/432f/7d/P/K//P+T8//b4ryf/+a/H/vyn&#10;o3+4tv3S8U+O7nx96+rHVy2f/ehdQ2fPGzrjvol3LRwz857xs++bOm/Z7LsenrvooTkLls6au2TG&#10;7PvnzNeWzp4X7/7eNWnqgolTtNljxs8ZO2H+hMnxW9Ba/Ez0rNHj5k2atGjK9MWz5jy6aPHDdy+Z&#10;NXpC74ral594fs2bq/dv2LXl/Y0PznmgvrAut31OcUrx8O6Dp/Qav3DY3KXj7nlw4r2Pz1j24t1P&#10;v/3Qq4c+2nt83cGz245f2XPuy88vfbH/4hd7z1/aferwp7uObtp1fMuewxs/O/jpjgMbdx7fsf/M&#10;viMndx888/mxi0dOXz114ZuLX3x96YvTh47v2bj1k5ff/OTFNz558a31r7y/9d11O1Zv2bJqw9o3&#10;Pt6xZvu2j7Ye3LH/y/NXfvzy+vWL569fPPfjN19+deXapTMXzp08e+nsxYunz545cuj8kQPfnNn3&#10;r1d2f/7u4tX31Wx/pPz4ioLDD7Q+fO/Nxx7O2PnE2NUPzp7Zq2hkSeaw8uyGvC6jGyrVzJ2frLp0&#10;ZM9fvjr/Hz9e+flP1/7t29Mntq5647EF0/qWjavNu2tE7duPzvvs3ad2rXp63+pnT21+8+z2t89s&#10;e+vynvd+OLHhp1MbruxddWjts7vee2L/R88eWvviyc2vX9z13leH1n5/fOM3R9Z/8fnHV/auvn7w&#10;k59ObVHQ/nRuB8iR9S9/tupxpezKrrf++fy2bw99vO+95Z++cO+ut584s+nNwx+9fG7ze1d2fnxt&#10;17qfjuz6j8sn//elEz8e3f3d4b1/OX/ih+MHtr358rKp4ybU9xjevUTrlZ3evzBnTE33KX3qJzX0&#10;HFFZNrA4v19h7t0TRy2aNMrByTnBacFpSppr88YOpbV8t+N4dBTR4hUYu6rLlyUatLsmjEDBrqSS&#10;2FDiJREZrRZNGtJn8tC+YwfUj+7XU/YNqCntWZytNVYVSUnw+G9gfXwV2PjvMlrelNb8112a/Sa9&#10;xW9zO9wZX8+tzO7Qv7vLkqLQqbqbjdNlJr04tXVGi1skv71HAqub2BNCpdNAFDVlLqPFbUqDaqKi&#10;9Uj+aW73ru3RrM7ppDfGoiyjTVbrW7ArSm1RkpZ4/xLEbPIN4OLagnY98tpNHlyzbN74uyYOaSju&#10;iqyKk9ehGcHKM1sXdm4yfUTPd5+/b9ULD8wc2Zf+Kl1sz3FW0NQy1YpdjFU04ilnpIqCSAsFLkq8&#10;3h5MBQOlUIviCAE1OiICX6VW3J2iWJxXXOcUa0ytgmmASIJO4i/rEr/l5SjvRuRe7RBvPCL5J3Z2&#10;5XhZIY77ZpPf+m1pPy5s36qkU9seWemNxQVDqyom9q13Pnb4K09rOaAic/bImmVzhjy+cNSjC0at&#10;WDxp+T0TF01sHFjVtTi1aWHnpkyX37llYZe2RQq643JKh+z2bbI7tStM65jToSV1WIa0hLeNhdeE&#10;C031INTkTVrkd2xen5f4mGFV8ttscfTUxyuV8T6Hg6mrl5NovKljAD/eLIRQkvxb3Hg0qxnES2YO&#10;rOCQ0Yx3U3Bxe3FdAdQjrmEELTCxBkHEqTfePXKZQc3s2ORXfhuSf0iMDi6Dkh+GdXXECLIxyNSB&#10;dROTP9/qER2zcXr2GA1NjGihgccUoLXa0OrE/+g4hbs44QvHAOvxfaqG1xQTIwylpw6mIFgQJrig&#10;rAWOWWKQAQ4WemMQcBaDYyHK4mRiY52LtMthvJrj9uiK6FortOLeKIriWtgrn50TXwBlFrLFhTA4&#10;os/OjIM+eeJdNIxgxltuob4BOKAW30Ma17vSxWN0fTn1495oPGtYH5akEV4QIOMVenGcFrozDo4e&#10;XVeYXRtSVcCYBe2bWBt+Z5lF44c8c++cR+ZOchElTE7r20jy6LzJbz15v9spUbFeNms8ecyixvsI&#10;YlqR0bZvSSIfpac0nDqkryqpzsRZJzJaqjqfObfpCzq1GNajJETlMjer+KDA3ROGMj54mILFcCQq&#10;J4KH4vpQMwxFF8unDaqHX9q5JUzqsCcEqqEvL2K5VeDGQZPFghrMuvwujaWJF+gVCmJHqSEzdRQQ&#10;ySgNjUFUGzeBkb269+iaeJuZ0dDhCAIIPMRRZhNAxkFc5JiaOazX6F6lYxpKexe5PDevy0tJ/ORy&#10;fTknNhRk1nZLfCHVDVz9qc7q3LNbRm32f34YRf1RiyLAzMYggq1/8j0kIQdYm5M+eUCDfYv8JCRz&#10;1H+W14xVGLcavTEtVNcB3fOH1iR+qLlPSXZNTmriXy3LE1/brctPr8ho3zMvzWPv4q4DKwug9SrM&#10;rMzo0L8sd0B5XnWWoEoZXCkYCgzisahji26tbu9dmDV35ICpA3v16NbZhYcYihi+QkKVExKje/dw&#10;gCYSezLjjdcLepdkl6W3K01vbRuqyeusGdhTavNT7UpDaosmDKgZUJUHobBzc8CB1fkcKqTjW8s8&#10;KOAFg5ogPkUCR0uuuJOL22Q6p9ZkqySJF4XlsmYvkMsF7VvES/bGpgBdzwjvAh9bjyLMqoqzwLBV&#10;eQRnRuqMT35YjEZ2NOfm1jf9g5sANMiiRQgZCB7bkwGVLQSXCPbfIVWJjywQUhSRnBZR7ugCKBf0&#10;GU1vEtKiqDIr8Z9w7Mm5gpMYBMMINfRtnXGZCdbYMfjk/r1mDes/b9TgaYP6DE9+bbc2+Z5EvNlA&#10;03itUB8vbFGccSK0zKpstkUlLhqbwAEZn/x3Q8gQLI84jJe/VUILizu1RieWW6XFS/yML1bhBDsN&#10;GpEMIMAHJ57NV+RXZSX+HT+2e3ajYwSzChPhHRDKiqKwtoMEjzhyiG1TggomN0lqg9hGoaHAdODx&#10;CvsNp+sjoUgYwUBag0n96u+bOm5iv/pq8fO39/nivKHHDhA7LDQDj3hpLD935CBt5tB+jIY+C7jw&#10;G8Qbk7hrkjfx4mZO4t8TSc6zoSP6UoN2xBZ+xiAiLegLQha4MYbv0ZiCJIRvIWvECxnOsg6s90wZ&#10;oywTnvpRE5hIQ0RPFwtFJhmsdeQl4TP3Lvj4paenDGggJ2epP1QY/befTY6ND4StBleVTBnYG0dk&#10;yYMFLbgvxswCTnjNwCOgyha+FjCqHyIiQQCwOV75yd9HZStcRtVVchB5JvTtuWTK2Mfmz7hr7DAC&#10;QLNECAl1wcOhBItvsZB5xpBGCMSDEJ+1R0245iV/vYPkxogLPOGtCHdPbx9lXOm2g6gb9n3Zp4ZM&#10;6lejqtgHEx9tSR6ExvapVB+YXQAwqfTXwgXsyYmSlD1ZftncqfdOG8fC0pPWEbfQ2EH1c3MAQUcM&#10;Mw6LOQN7nNC/HsKDc6ZIZARhsi0Ea/VqqVKPNRaQgyAxLMcXKWu5UjBYJRh4IXY0pOCb1ZiUZRiZ&#10;6cJuwnJYjzIWYzdpeyMjYCb+d7l74h0jQSg2FowfTjVMlR1k8cKCPLH7aB5hEikkxM4Ad8gCgwoi&#10;MDv5N1fg0DROxJFr5AjvRIkQFcJDswkmz+RtIJDZZmQnijNteCr2dHU+9lxF1cB2bMBlaiktZg8f&#10;IB9plIjYZA1Ul1QzYSDZqU8Gj6bgOOxJW7EnQliDTSJVE9ZI/pz7fwVq4orkBiF57MviOdQJjXAk&#10;PEXE3rjeNSCszf7YwTeLIwnVHCzAyQkTkbIu7btnJF5njAxlRgZkWB5RGcKe3BGm9ijeeN+j6hde&#10;ECSQpbkBR3AQTFMwQRAEMbBEu1FMOIuPYhYwotdy7OhOQrkT75JGLLFVeFBPbNltQDV2ZhmpHQWf&#10;XhQHofj0wX1RYFVeYFI9snCiPhvE7sOAEZmIo6MpR1GRonQwFA8S4L8kdeLtZ3UAFwvNktOsIJ8/&#10;eogBSHyYCbWgEz41VpE0A5QtJx6+NOIjROKdZj04tFAqxA76/Dh1YO+YtZAk5IGAERaIoOlRj5pI&#10;U68WjhtOqiALTjVknUz0lodgjICO5cUSISNxIw7nuvhzkLptE4zY8KgZeIwGzaMlehFioR4Od/M1&#10;OLcqLI40aotQQU1smAWPgIkAEBUo6IOmJYIKmvpmlXK3/s2X3lj+ULzdgghGykLEmFUoQAOZNLBB&#10;lcMiJI9qBtkgt31zpynXBIU0P/kjilaJc1f7aUMb48SFgthWUbG2RKEjRtQfQAuliRbKaqFFCAxf&#10;8MPEToG1RQLC1GNh1pQlcABdWCxEOciyFYGZCzI0MhCMRiSEDwdmZsvboSGLHQTVm+5IMQJ94zUm&#10;YxUSwg03MU7YOR5DX8upL+sNYnvVECE5jhQkCYGnDE78Yr/oEjCCRODFj3YYC1pB9cCMiaqf+JSP&#10;Trwua5WZ/ykS4Z0T6KuYix8NR1NhIopgNKCyQMl1Os1re4c9UYFVURXex+ZPUXsdsOMuZq90iI2L&#10;IV7yNzJUAIteGWrgEdAjacU5sYnUtcXtcd8Bt1AjsyQyGwVBrbDQrEQwLuzYyvmQYAwY5mI60oZN&#10;jOnFnoxDfmNWRT8qhuVxIsVdcmFKKhaTVqZka2S6TQdHrCOvtcjHqOQkgeYRjlXJvwNTQ/7zxn3j&#10;MB+vWoDE3T+3ze3Gz90374czB5+4a5odyp19yZSRzhWusa7Y80cP2LZq5fk9m95/9pG1rzzlPr54&#10;0nBXm/4Vic8AiS6RoBnQVKOdRyEnxoQTNflR5HAoa4QFwhoRtzCV9MgCaBFF4HqKUJlq3ESjFx+4&#10;Z+u7r80ZMdBuFRaLbZE1Ek50phJFyRy0PGHe5GaBDtaAmHKEfOEdAUY27CJDI4bJaSyS5T7xHCco&#10;4lxxatfm+2dNEoH2HWQtVwEMJL7EQRy1iH99JGlA4rVEC2lKAEVMamNKjDhmUBmjyFBMyRZhYwqR&#10;hAX+9nsGCLKeR2hWQagvzHS3HVFbwpuFHZryJqdo3Oe+5oDBudztsNE7+RJZ7+JM/po1ciCxqRDv&#10;RyJLzcg1ftEMyMl3gIShJhzigRMVhDoGVIiXRg3QoSAE5YXWZKMsOUOFUC18amwqIFgoth6t5Smk&#10;4i0ldIjEmMiGhIoJsnpikxDQgDXQxwtlsxpMY6SIFFJhBAeEsioJgS1nT/KrTnwHgYNCC7U94lNj&#10;Z5paZQoLgmUlv7sZFsDdwFQgCwbAB2ZP3vHh26898SDJAUkS1GgUAocrEeF6NiSJWVPGppw8Tdnp&#10;mAW71CY3hy/gEMwUi4lVVdp2Zp+yMKPFbVQWn/PGDqUICnSEbxVTIxuqoYM7CtRHGRDC3ZNHv7ni&#10;YfcFV0iFq6Rz8m/RHYeyu9jEGx0/kgNnvLx2zXPbNitNbVeZ5fjUSZl9dsncXR+8cmH3+u9O7P7p&#10;9J6vDm/et/r5VU/MX/fCkkdn9J9Un/ncwqEvLR45vW/OigUjDq19cff7K1Y9OW/Peyu+2Lf69ObX&#10;Nr9y32v3T3hx4bC1T8/b8eqSk2ufubbzjf1vLdv52n1733n01IZXTn668sDqp3e++chHKxaufnLB&#10;7neWb3v1sY+W37P2mfuPr33j6/2bLu9Yc/ij13aveuHJRZOWzh4xc1T9sPr8+qLUqm7tundtW9Wt&#10;fU77OyqzO/Qty7FHUFaAUZ9BeimSiR+FyqruJuRSo3XP6lyY0qbCGbhzW+MhNeVaVXaX0uSfiHOH&#10;hojGoRzNnkzNmDwbjc1hmmL2aB55mamxVmcEAxcIRenvEWY43WyUCBQgAHrkWQkOktbsli5Nf4cO&#10;TI/CjBaaMYLCTEZEzKc3v1WPMswbggmGCGDNAHHscEFQC76agSn4KIsrapq1BMEgbkkILHgg0y5K&#10;NAhRSQU/UhiCBll2WGUWTX0MitLade+WmtOpZWbbJvrclFYZbe7s0vI2fX1pTn5qm/jl59qirlpF&#10;t9SSjMT7StOG9J44oBfi8Z3sssyUDHe09E55L6cA9wAA//RJREFUXTpktm/d7s5bW976u7y01Klj&#10;R7284slnHnzg9eXLP1z5yro331r7xpufvP7G+rfe3bTqg03vfrjtg092rdm0Z+2WPWu3afvW79i7&#10;cdfBXcf27z7x+Z6TB/aeOrT/zLED544fPH/i0IX9nx37fGeiHdp5/PBnJ47sOnlsz+kTe85eP/7j&#10;18d//82JP3x78o/RjEEu7rt+af9X2vk9Xxzfen7fJ0e3vLN7w6tbt726deML6z5e/sFby15/et4T&#10;94+/5+7R8+4dP//+qQuXzbj7kbmLn1i45Im7lz5xz5LHFi1+dOGi+2bPvnfmzMUzZtwzfbp297Rp&#10;C6dMuWvy5Nljx84dP95g0dSpgP8JnzR1cfL/gJfNXXT/nLvun7Vg6eyFD8xetHTW3bs+2fr5xl1b&#10;Ptzw3MNPz580Z8boqQsmz10y455lU+9/YNySu4ctmNt/5vSGyRNrxo6uGDmseMjMXlOXDL/7pQUv&#10;bHhm/dHVhy9vufj1Z19+ve+Lq/vOfnnk/DcnLuvP7T56bPvnR7ftP77z4Ok9R88fOn3h8JnTB05o&#10;V05e/Or8F9+cuXZ+55H9H2z55Nm333r05bceeeXNR1959bGVLz/y0po3Pjm88/DV05cvnDpz7tTx&#10;L65d/Pbby19dv/LDN9/+cP2HqxeunT525tzxc1+cu3j15Mnz+3f867WDV7a/svPZCZ8sLtt0d8be&#10;+1KO3N923wPZn788f9Ujdw0vzezeqenQihyHk88+euurk59/d/bwpYM7vz978Oc/XPuXq8cPb3h7&#10;/+qXru375MyW9z596eE3Hpr9/vJFm197dO8Hz13Y+d6fzu68tv+ji7veu7L3/e+Pf/rNkTWntryy&#10;+/3Ht7/9yLqX7nvjoZnPLBzz6gPTdrz9xNeH1v/8/cmf/9cX//HlIauu7PnwyLqVez94Zvd7T332&#10;7vLtbz+27c3717141853ln114MP/dXn3D8c+Pb35jUMfv3j5s49/OLLj+8M7L2z75PyWtT8d3fdv&#10;F0//68VTP//zn346dWzdS8/NGzaoT152bVZqY2G3weWFVWkdh1eVzhzUd0pjzyEVBf2KsgeV5Q3r&#10;UWK/VvPVHxur0hEDR277o9yUiQrF9GH91P+FE0feN2OCTIEzdUjfe6aMmTligPoAYf64YY8tnAVu&#10;j4C8dOZEve2yR37GoNqyxqqiftXFg3qWD6gp7VtZOLiuYvyghrunj1swedS8iSO06aMGjujTo0/3&#10;Akn6d+ktf5nZ+teZrW7Kbvu7otRmSm1FVruClGYNyT+ur8hM1CY1SHktTm3XNfl1UiUDMPb7OIeR&#10;Q3UANGtvU0GMFZSe+TbdxFu/PQu6NJRk9inr2rs0q74ova4wLS/5J4sBD0iv4ow+ZZkDqrv2r8ro&#10;X5U1sDpnUA+XukStV8tckPTV3ToXpDQp7Nxk4qDKp++f9vxDcwb3SHzwX3liGqaM42mUSPjkIUyU&#10;YwiszEzUUdFAIJhS2eP4hRF4TBmriRSMMwoclB1uQCA78Nk5ol5biCCmIFqvwkwXldH13YdWF/ct&#10;zm4oSHwOVIvLieOvG4IjvvsGoEfNFSV+OLoy3aBLj6z0mq4Z4xoSP3HmtDe4KmfpjCFrX1t2ZOvr&#10;Jz9759ml0xaO7zepf/fJAxw9i6uz2xd3acks8bmnSicS6md2zu3UPj8tpSova2CPxKt47nh6KhCe&#10;ESKSaEo1exjrMQvVRvbqPmlA4h3TeP8PdyfOyr/9tW28KOk+Zsp9TBuc/Fiiy4YpyHCKk7+GF++i&#10;mXIziXdHDOK6ghoE+E6xcbuLsyxIWWri+9Co3XjPDI6FKANaVd6ldSzEN94mtDDINhSkOyIjboqQ&#10;MC2J5Q7QLpMoQyBMSALHWo96q8yib4kG33I04xFl8pATBJ2H50yM78JCIwyaSLESOoDQICMbMgep&#10;0BcCgUMpApiy0NgqLEgV8lRldnT51CqSHxRwEYoXgMSMG6zm4gTY+z+/TJAzsmcpU6CDGiKhIOLs&#10;QIZQCpBUZHAzNBUOpQ5M3ONlTTJwulXggEOSP+jNC+P7VM0c2vuusYMcE5HChdcgeKSsRws1A1yC&#10;gjY8+cVZfQgWs5YzIKYILps1fuG4waPqyjrf9k9m54xofGDG2NnD+wZxGoVZCENUC9FBbXxjomjG&#10;4UNlVB+d+CWjwJaMUUAd5hQoVSiz5e3pzX/XMy+hI1O44sY/PeOiYU1H7iOSG9crD9/zwv0LWMm9&#10;i4QEIIlVPMuDgYMCObkJAkxiM2/oDiG75S1ZzW+OD2LryRzhDdmA/IlP9XZKXEhuHD3lnaaAeCS5&#10;Jh8VJSVLDz60trRfeeJn0sNHZJ7cv3ZC38S/ZPELkQDD2q6Is4b1WTx56Pwx/UbWFTUUptbldaru&#10;2q40tTkVkmGWXZeb+CO9/HbN4/W+upzMHlmJX4+sTv7OpFu3uzd4VfKXY3v+7a0LQI/RhvYomzyo&#10;tzKr5ocWbB53QgWEC/Qeo5ByhBbv7A6qKkz88EtWx+6ZHbTy9HbqZHV2St/SbmYby3KiJWbT25NT&#10;69E18fPdw2uEd3GvfKmhJpQMKM8r7dw6r20Ts8aDqxMvorEhSVQ2Jc5WKh6UMoIxpkaqeOmQSFXZ&#10;Kd3a3ukiYRuy3dh9bEmDawqH15f2654zpLbIoH9lblW3jonfVMhqZ1caVpv4tW3eZGpN5oqKMb0q&#10;lk4bzSl8alZs84KYMWAlRgvrDUi+wSl5pWpum6bxOk688KHZEfrCTH6gWDwbhAGJKhKiXEdgiAQ7&#10;LCOLCtfI+E/6sDkEBjcLjZoeUbNb2cKSNNMZmcyE1NPCQMSSU/AIDPEfOassiOGKjMR2iV2QwiJ2&#10;VfZ0kbixFRKVeWMrGZF8ZXly8r/NaKpwxWs3Uwf2ntSvfnhNOd0pG4GkmRJg4pAp7IDwrWIlbWTy&#10;DT+7pAaoxUtCesjIavZK4Xpj6xSuUQ/RATRWNuMVdqvMRp2EaSEW45I//sw74aDanPQ4z+jpReU4&#10;zLCARyalaSjrtKMHhPDA7MmzRg6MEw5D8QJPTRncR+AZQwDU86ZVdclvfuAVTAlDrxG1FbSIMaA6&#10;T3iaVmYmvnwZ7raWhZHClwyA5CEAF8DhdBDwxGcIyvLH9KqePrjvtEF92DBcgDJlqWzMqkKREXrm&#10;JiqMJkOtJW0ki+MBdvHqNrI3cPSiUQ+o8I7tW0upgFureaSpwLDcWm3O6MHThjaKXmKzJ8sYa2T2&#10;GLoo4AyuTxSK5B/vcQoH8Rc7GIicscm/sCJ8nJri9dNBlYlX8BkHHc1yN1UR67AXQsaUnmxMBFid&#10;DJhowUJgaPdPn/DAjIlMhywr6bEmSeTslAEN80YNJgYgZEAITMpl4U2nuAVjhl7ct+OVh+8jPOLg&#10;AptnJ/TtqahK9uCopwW/8G9Nduey1Da27HsmDps2CPHEt53UbTloT9y/9t1vTuyzDakqmc1+Kz0b&#10;ijKkGAtTh1ICgDvoxXQsz6QUFIeM73rgzqDExatOcCyBzEQam0PTADmRO9jKWFLr4/LAbg7zMLlJ&#10;JFiLrPBgcJDwXZQax11oHnG3zzI+TEC+yEr+9kZehxYCFRGR0C/5EYSSlDYsz1Bsy5gMwtRsqyww&#10;r/iHwMuNpf/5pVKMKE4wokbAEJheiht5yAmBXmTQ8MJabWSQCEVEjPWkDRMZxzlhdK9qfAnDX5xo&#10;N8SXy8hDKrnDubz2t8cc+47zUhw/9HZzzpo+uJezxIq7Z8ZxxZHAdqy3BaCAsjCgGgrxQYHIUFwW&#10;jhv+8JypQssULuCSlEEECTsYzx89RC0lIUOpqOgEJhtqBLaPQEZci+IGAX4kkRBFE0FLoqpYEsWW&#10;YKbIZiHKy2ZNvmvssPF9ai0R2xCgFXRI/HkhOzMmUwsnlmc9HmFPjRfC5sIjeStMvOzO5ioV2zKy&#10;OGFzEQsTToQrHHDLLUE/4sdUQNDHSzPWgqlBLBxWU048ajIIyQlJfZWBwFpkpUY7+aVoLJ02fnR9&#10;Ff+aYhBLmMKxee7IQeAMAs5iCLJYaA0SxxvI7MNKstU+YgwTKWPGhx+xQQBWNUUks6ZQ5lkUolZ4&#10;tPGFYEgRA9wqjEgOiI7l6IOTxBLC64kX72EHPHwqbBAxBrTEWgM9hBCYSJrl8VYWLqI6o+kttLM8&#10;lEVh5tB+oovrWckqFrMcjoWI66kZH2FBn1KJQV7if385S45zkwxaMH64nU6E8KMWtYUr9R45jteM&#10;wcWMGPBoEKdB7gZXHHLbN4cji+0745O/5hosZDEu4gdEaFnoEdDy2GgiCDOSP4/p/L905kTCiDpN&#10;9RMtMPWCRxUyds9FTewF8SgCiKst8MWtvQNmfMuHbGZJ4ohrIToOBohAs0XCF+SkQjyC3GaXvDIn&#10;PoeKoIWhPrhZ6RAlOnS30NgsMTBiGXTga4xJPDJQFkLkhQGEKGtwgqCeMARjQ6uIRyQ1PIxsbBYj&#10;hoJJWQst94gOqUDCIwZkowWZ9RAAycmDpjyCeySGMUxwvPTo90/uj04aypRIE3hRWMSSEmdLdfAD&#10;18TevVPGMikiFkao6O1QIQazUBzEGC/0KzI79ClJvLzgjO3q5KI9ZUBPV57H5k9RZhVeh1j3QbNq&#10;MjS3HsKIXrVOfolqfCVRpJIANlWc/AY/8eBoAlvKmyWe4I8UC/ktl84yy6ysQSrOhwRjXj2bMK8B&#10;4/NOeArkhmqs7TzGJrggEjU/ue8nfmlJWklDp2VFgEgOCRqRQgwQOI4NBJaG1KGFhpSmaNgL+pep&#10;Zokf77ENOcbrjeNsb29iFpAwjsZc8SnqmLVDMakDv9O+bYvpHpw5zh18/ugBJSktAFl4UFUiMLhD&#10;KPI471AQRKM7HQ2o6fZhYHcW9hGlIOzAIAxlCXcjEkFoAMcqsyDOA+zPyJRi7dXPL//u1OE1Lz/D&#10;+FHfou6pRQzC/pjKdGkuvEU+40eWORgIaQOUAbEwxk68RY5EkmrgiGS2vF3gwWzz238ksPOS5bLe&#10;rNRTUuBYYorWIpa0mkCNZgyBdlhAC0g0QLorBSRhN2hR6yb0r58/bljUEECYEIzN6sHZEB0xg6Yy&#10;a4nLqfsyj4h8d0zHjLEN3fuXdZvY2EPYx4s2jhnxaoC+sSxxBVAZiEQ1YrMSOuizANXIhqkBXgQQ&#10;txpgqAATEAVrDQhGKgEPBwUQRyk0o9TAD+9Ds8RajkBKDVeCojrhjhetl0wfz7wOh+xJEnQsN0VZ&#10;9BNhkJQn4gQvaLgwIwPC4QKDyKzwOCAEA6x5LSIQU7OmCANTHV44caQAsNajkAheqEXBtIqjTc0Y&#10;3t9y1AA9agxCTpjpzW+lIAp6G8FLDy954u45wSgwSWuhAQq2MBRwiWQxFSpAMIbj0RgpEvKyRuUQ&#10;DISJwhd2VY0pbEbwHdFtQKGItUiFNSKPQJjLGMQYa3Y24IUn75krv+rzs8qSZ7n4/JZxfvsWAbGh&#10;D3GOckN0eizqVprarja3S3brxB+xiau+JRmT+nZ/atHU91Ysubx37Rf71/781ZFLn7237oXFG1cu&#10;XT57cL/8lpm3/d/vLZ9/8OPn97y34uDHz259fdmhj5/+4ejarSvvffehyR8+Pn3VQ5M2PjP/wDsP&#10;b3x27ubn7lr39LwjHz19YdPrpz9defKTF/evevLQ+898uWv15a3v7Htnxabnlm5/5eHD779w7OOV&#10;h957ftc7Tx3b/NaR7e8c2vLm9o+eW/XcfY/fM2HB+MbJQ2RHSveubYo7NytNb+laNKAqrza3s3xh&#10;h/rEj3hl98hxtmQiAe8MKQCUjqyCTq2z2zQ1biiWIFyT+IqXaNRYm8fZn+MAxZUxk4Z/NZ7VeEcI&#10;RX6JH8j8ztRC3ZgjHCfECbeGmyIUDTwiC8cZo1tbMqTFV/dQ7nDrr0zBVJGCOy08asSIlnLHTdhh&#10;ala0aMFOHTM2ULVQlkQUIafZgIuHaMYg6hLxyCzysSM24QUesiSxChd0JBEZkGIEkmsRvYgQPrZs&#10;CKFRyINFbqeWBaltUlvcmtLsdzmdWhZndMhNadWtY4uCLm27tm8GUp7duaYwqySzY3rrO8B75Gc8&#10;PH/q8w8sfGTBDLmTl9Iqo/UdXZrf1ubWX2W1a5HWpllamxYpLZq0vv3W1NYtB/Wuf3jx3S8++sgb&#10;K1a8+9zz7zz73FtPP/P+iy9tfPf9Pes27FqzYc/aTXvXbd2zdsuuNVt2f7J13/od+zfv2bZ+1+ZP&#10;92zZsHfrxn3bN3/+2bZDuz87tmfX8UMHzh3cf147sO/c53vP7t9zJtF2n9629tDOtUe0HZ8c3r7m&#10;0NaPDmxevX/TB/vWv7tr3TufrX1755o3t3/8xjbto9e3rnlty0dPf7z6yffeefjNV+978bm7lj8y&#10;4/77Jy9aMmn+Y3Pve2z+ksfvuvfxu+994p4lT9yzWHt88eKHFy58cP78++fO1R6YN09bOmfOvTNn&#10;3jN9+uIZMwyWzJqlxZvEiTZ19sKJM+eMnjxt0OhJ/UbOHz3txQdWbHprzbFtB/au37H2jdXvvvjm&#10;1jUbrp668P2Vr744dfna55fPbTl9YPW+z97avvXVTZ8+v/79R1e9vuT1hQMXzOk9e2rNNO3uAXc/&#10;O+PZjx/5ZOfKHWe2n7x64PyPZ77+/cXvvz/79ZfHrlw6dP7iwXPXT177+vSX5w+e271+16b3N+7d&#10;tPfy8ct/uvb7n05+893Bq2c3Hdvw4prlsx+dP2zO4nF3P7noyY3vbLp6/Mofv/79hTNnT5w88s33&#10;137889fXrl/48Zsf/vDtH7+6+s3ZE+cvnbr6/dVvv7lw5eLne746tOPL3e9//vqid+d3f2da+mdL&#10;c08+UbTv0cpPV8zY+tazTy+a+vi8iRveeO760d0///76X784+x/fX/3j5eM/njvw05n9Z3d89OFT&#10;Sx6aMnDB0B6nNr37x9O7/3ph79ltq/a8/+zhta+c2Pj65x89v/n1hz554d53Hp/1wr1jn5g78JlF&#10;w9c8v/DI+hf/dG7H14fWX9j53vENr+1+76lPnl/yzmNz33x41p/PffbVwXVH17+y7c3Htr/1+ME1&#10;L57a/OapLW8c+/S5HW8/sG/1498eXpN8A3jjpZ3vX/7sw0s71nz9+dafju3557NHf/7y0s/XLl3d&#10;uX3zyhfvGj5sUu/eA4qL67pm9urWtW9+N61XTsaYnpUTGqon9u4xpq5sZE3xyJpCbViPosayxKsr&#10;Ti9KUGwHUlJTYWy1El/GybVpQxudeQClqgbBRcNxy1koPlFkVgZJSVmMyKyRA+eMHjymX8/BPcvr&#10;SrpVdEutzs8Y1LN8/KCGiUP6jOlf57FfdfHofj1H9q3pW1kIp3+PEvC/y0+5pTD1toLOt2sqbH1R&#10;ao/cjoWdmzuLl6Yl8rw48RtQHUpSOxZ0bJvbrlWFm2HyBwrsUqTU3zgtARJIQbFDE4sydQUZfcty&#10;+pZna40V3WIQbwNXZneoL0rvX5mrlIPEr0z3Lc/qWdhxREP+mMbSngUpuR3uLOjUIrn5uTcmPpMV&#10;Pyhdk9epvjiloTRlSE8VPLF5M6UyHQZV1sMu8K01UB/VMkWQEaNA3zh8KGdmLWH02FCtih41tmb6&#10;0I7b2J0zwONAE44JrdVNrSo7pXtmuz4lGYOrCwZW5g3onjukR+GQHsX9ynPj22+JE21uhk16WE35&#10;oMqS+vyujaX5fUvyehflNBS6geT1zOlWnZXZPSO1PK1jRUb7qq7t+palzRhR/cQ9Y55bNnH5vWMn&#10;DShvLM2ozelgt+5bmlmd3bE8s23ip5PKcmsLs2qcWcvy6kryEv+cn5ddX8qSdSq+uBEuLEDrOJjy&#10;GjWpzG7sQBchNXNEv6mDG2YM6z19aMOY3t2dL+vyu/QuznQx6F+RU9W1Q6/C9JnD+yyeMmLq4Prh&#10;PUtG9Sof17cKsDy9jf3YxlyTk1KZ1d6Y+tYSL/EzNRU5fUu79sxL7dGtkykmAgdBlonMspJZa832&#10;KclivWG1xWYJAFKR0RZ+v/Jumsf6grShNUXwjbGGgxQuBlYZaGQgLTjhoYEUdmoGGeWgGWvB7506&#10;cvLAnnhBBsFIMyA8nBDJGNNoCycMGdunEndSgZMfTT2xNez+61r6UpYk8PENTOOytNaAcAgQQgLC&#10;LO3SqjKrY/+KPE3ADOief/ekESsWz3nsrul9S+neJfGVx6KseLdMUA2uLmI61mAZFIKLFoIhTpfE&#10;t/qSZtdjWty5RXCHjK+FPEV9S9CxpCS1JTWR5RekRtaXLZ0x5sHZ4yf06wGZjvBZYMqgOqs8whQJ&#10;kM2yv8DQW+gx/K5ZIlTgo8wsQYQA+R2ahFNiDIgXRu1u/nsSkpxNhJYxatzE+FI1TiGyWNxKQ5C4&#10;AoGAK6AyWv7qizq3quraibRUe2juxDeeXCqwycYsNMWUE3Pa3k6kRROHimri5ba7g62ISpgb8cNi&#10;4ocMMAs6NrWQuTiLSeloFQnhmOrW5railOYRRfBhsidFMDLL+E5aZFMxSE5mwstK8ntUMNUr8jvQ&#10;aw5YZentOJqoEVG4IIvj+MbqEXWlXIwFUaPJxPlj+08fWj+g0l2ri1ae3qoopSkhUehdnPhsSo/s&#10;xDsiTv8j6yqHVJfV5WXltWvuwjC8tmJiv/rRvarNwpkysPfA7onXevoUq0vZ6hX8yQMaZg7rr4yo&#10;FYoGgVVFPS9oIFFFeYHl44xI2cKUlr2KskbUV4zuXTW2r8Nor2lD++h7l9A3fWBV4fC68sQeIZ4r&#10;8nrkpIpqoU7aPiVCKHdQVaEg10uEOaMGjOmt2mSWpLYu7dLGYHjPxIsCCm8EA0sqa4ypUHtkZ42Q&#10;rG1LSr5u2DS/Y/N+3XOG9iyuzulU3KWlXWny4LqZI/uO79/DZmQnGtGrbFy/artSVeJf8Fuztnge&#10;3VChGURIiwrG14sBTUSJFo8Ce/aIgczYq6BrRXrHqqzOblmDq0pG9Owej2yrGWj2ggRaZifnbxdU&#10;otqbwqSMaWO1W9lrwG1hscXEGBoE7cZ+R31jpwq9ki6uzFpSk9ulsFMLESg45ZFsEgwyTthokVwS&#10;c/bIRnoJTjEm/JgxdjpE3EJJMqqh2glDD4I7ym4mwjUhXkYnO5pWmZmiRbQIsDENPTS6u3PWdEsD&#10;iYgyS2vNLTQw4Yzv29OGOKGxLkzHOHqxZ6HgDEyDCE680GRYjyWd27rZAga+Bi5WR9VXGbAw+paj&#10;YwwoyMkQ8oh5fmFSUaqFDQWPzZ2arCqWmCKSlJ2Neccu6ZrNGtxh95cOVtlS4687AtMgTngJIuUF&#10;GhlYhuRYE944t22zoT3KiOQRnDyAxpbgGAmFo8fwO7OzuczSDEgSgtEi1jIjgzOgniVBBlUWRz9/&#10;zNBpg/uSwdiSaOhrhOdoWkwf1o9/xR7ncrrL6gOzJy+ZPn7qkL5YEwAwPt3vkY56LcJVH0IyI6lg&#10;jkn+IjFjMlHYId4VhqnEaaGLEsdx5WkdZEdBh5ZczCYUWTp9ggEPhrm08CD/qvBSRuwxURR81NAn&#10;jB538oNjBILLgIrCMLu1eGEkSlns45efWf3CCoUOgjAQQmJJMRR7cHAkBsd5FGYGllgOmYVZEk1C&#10;ntq56aE5U8f1qYVvlswsb2Fhx1Z0IX+Qhcwp6ueoXt3t73bMeyYPnzOqn0y0Mdl65o8d+Nz98099&#10;tv7ywe0rFs+ya8hN24pqH7lGRxbmLMaMmJShxtzBDnAMNMkbmIBwuMY4Gmswi0PswokjOdfALD9a&#10;BVN55D6MFCJwlPURGMYRigbwIbNzTFlrSQQnfJUHd32IKlOEEMuzIQswXbz2xFaRmGFV5s1v3yK7&#10;1Z2MxjVoKnFKIjq0COEJgHKYwiMB9CCBIB7iJY8IDJJolpglBoFDNY9mBZuSJRgUHA4q6tRaASEJ&#10;94GEc4lBKjj2HXuN84mDh5MDp6ilTjvOwPy1bM4EOzsfcSgP2oLtEYKB06WbUkNTLKjPCHQHXDx5&#10;zKIJIwWD8NCURBlqtjilDTGsFU53TxwlhOALJ4IxHXNBg0/yqHUoi1LNGBEtohQaBJJrFtKFgiLQ&#10;QkSsikA1GwS1hJqVxWqmIpz4BYLkN0s00cLgTMp67GY35xdAZhQMWnhcJEQZlPUihLXhWCUBYWrQ&#10;hIdmzCloanD+a0MHfQNTyTND4hPG4UQVkpARPwyi3FGTraK804LkUwf1kVx8Z/bJRXOM6Wgq9hoG&#10;gXkjbVED5BREtAhFFojZMJpIYDEUbphUY2FA8cOGEdXWcgEI2bgsfC14wtQGQtoU+iAooKzURGUj&#10;BspRTyb178X1eMGhb1A2paknM4b241+6wAcnhgYH69LUdiE2RdRP7EJsC6OIoRkpBh8RhopNEDC2&#10;1HiZuPPtN2W1uN3AWlF6/4yJjjGIeORo3ufilY8uPb17y6Z3X3WdVC4iMaPxGg/eKFNRDUSCZgBi&#10;NpK0W9ummuyOcAJHWVURG0EELzlr4wA0Ba6mWYgIUugrXIIzvfmtKr+os63EJd3yzOSfNYoZfM0i&#10;suLe+W6+NiPLxRXBDOJcage3EDJq1AEUsejgFTsXddDURLV9cNeaVXdPHk0Aa2UEFQqSH8JbNGmU&#10;rR8XSyCjhoVxHJ+oE0vIE/oGTbwUMT0uwp6a7BMcqckCmllroweM5LIKzfgmEF4e8TIb9Y1xLLQ1&#10;UEEjnuXx5rRHFMwqsNSUrSEhXQhGwhAvltwQDMfwTuBAEEhi9YmFs21/ojGz+W3iXKgIXfGmsqkn&#10;glBYSswHZk5iZ8chzVqWQYrpCDB5UG+Q1CY3cxkgLjhmt7kjo/nvXLXcsxyw3T3tjw7VcdsyVoFt&#10;js6uTqqudZMG1Mpc2SqYiRF8VU5hbwAigPVyQY7IU2hmo2xKQ1lMbJkrNW4kryljcNrB5xdiMwvX&#10;GLBMeFnPemFS8jOUKRrJNfXWjiY3MSUAiCIcBEmlRkW5BtTw0vDt2vKOSENZbK2FtIBpiUZImTu2&#10;T3V9QeI1FjdBJ3lm0YyTrxu0Zxl3E8Zxrkh8lLNDk+zWtzIUS9qh4HuM+ykLO/nDd4t3+HfnBQwj&#10;c42ICo9rBh4BRRplnQDFGGvMGN7fMVhGGMtQuRBhzCyCTYwxDpuE3RJmSUZ+IgAKsxUf+joAM/U9&#10;k0avfPi+t1c8ct+08SzDBQyldxLTWAkFwUMGFCQCdxiIFixYPsyOLOLRRJFHGUEYveUxG2cVQkZs&#10;i7rsNk08UorwEgo+stJBAwxSOBogQilwmkamGJsiCTjLWOiow0oIahAwVXZmjhhAQo0kICG/tShj&#10;ai0ImkSiC3jiF/gKMpwlHpo78fkHFqx7/Zln7pvLgx1u+Ydwd1w8JYKrqCun1IiDGfrEUNAkOwjj&#10;ExvZYKGFVLTGJZDJQwwIHvUhuVWBqV7RWtEQ6lEwg0jYRA9BYwGGjfsO9ZUUjTxwmFePAsOm3HET&#10;IhhRn+LhMpTJSRLU0PeIoLIW1RhlOCEYmSEEDgrEQwpHRcxaSmlmCRxXD5JE7GFtOQujqbBrWLCP&#10;XeP+WZNIDs711pKEC8iW1uwWaFhYRQwGQSTMiFcEoVk9uLAkGxYQYIachIQQexYg2XDB1A1r7pgh&#10;kAkWZNnKI0yPIbYlISde0DxihCZJEMcFhAXI5hFOsKAULQAhiIFI0liLCFvBQaRr6zut9Ug8s1S2&#10;JPGVqk4tlALR1eGWv2/32/+ne0arfiVdhlR2XTi6Yc/qF388se3nr4/+/OPpL/Z9dHLja4vH9Hx2&#10;4egnZw35+KlF215b9uHy+Z+/98TxT5773xe3X9/9zpUtr+xcee+nK2btfPnuzc/OO/DOw9d3vvWH&#10;I+u+2f3e8Y+fPbTqie0rl2574b5D7z916uMXTqx56ej7z+5/Z/mR9545+cnLpz5+ef/7z3zwzKKt&#10;Hyw/v3/1Dxd2/OHS7q9Pb7mwf83xnaveeHLh/bOGDarsWphye2lqs94laf3Ls3rmJV5zqMtzonM0&#10;ck7OMPBYmenW5riV3yM7La+dUty+KssRKNUsD4ZBNEHCRGE3cSgsueOGi/lRMxtm1MxqlgsVMW8s&#10;YMzGWrblJjTFP3fzDh+Fv5xMOtz6KzXTgWRs39qsVneA8EhECwRMQ6RgoVnLrWYDboC4XjihjKkB&#10;iMojbCCQ0+N/bSCaWVd4eYFjm9/+o9C6IbaGS+gYaoYF9JT1aIqEkCNyPBIpGvr28a7tmpZ3TSnN&#10;6tSjILNvZWFVXnpGmztTW9yan9qme06Xyty0XmW5/XuUGAB2anpzXoqil95YlijayKY0vblzs99l&#10;tWma3aFFZtvmHZre2rHZHV1aN2/f9M6Wt/4uK6VDY0314hlTH1204Plly1Y+9pj25lNPffL6G9s/&#10;/GjrBx/t+OiT3Z9s3Ltu87712w5s3Hl0294Tnx0+suv4wc9Ofr7j+L5tR/duP7pvx7F9u07t3316&#10;x9YjO7cd/2znyd27Tu/afWb3nrO79p7du+fsoX2Xj+65fGT3pcO7Lh7cef7z7Wf3bjm1Z/PJM4e+&#10;Orb3yr6tp7esObDmnR2rXtnw1otr337uo/dXvP/uI2+8vPi5J+c+9siMBx+evnTZtMVLp9z1+Lyl&#10;j8xd/NCchffPnnffzDlLZs26b/bspXNmL5g0cea4MVNHjZgycrhemzB08JiB/fXjBg8cPaDfiMY+&#10;w/o0DGmoH9yrbmh9fUNx95rs0qrMop7ZZQPLes0dPuX9FW+c33n8yr6zB9Z/tvX99bvXbTm57+D5&#10;o8dOfH7g4I7d145cunbw0pXP9Ve+OvTl14evf33wq68OfP3dwe9Prj+1Zvknj09dPr9xwbTamTPq&#10;Zs/qM/ul+15495m3d364/czuU9ePf/HtmW+0r0999WVy/MWxa4e3H9m1brf+i5Nf/vnKn/906se/&#10;nvzxmz3Xdr6y+dGJy6Y3TH1gwn3vPvHu5+s//+rM13/57k9ff/Hl5Svnv/7xi2//+OXVry9+/+0P&#10;31794frlb7+89M21c19fOnH54rFzXxw/cXrbhrOb3t+18r435ze8PqVg073dDz1Z99kTjRtfuOff&#10;vrnwz1+euXxw+/dnD//8x69//sP1UzvWndu98ejG99e88MgL90x766F5m19+eNUj85eMbnhq3th9&#10;HySK0teHNlz8bPXVvWvObX93z/tPn9z8+pltb53Y9Mre1Su2vvng5tfv1za99sCbj8x857G52958&#10;7MvPP/n3awf+emH3tX0fn9z0xoaVD255/ZGtbzz62bvLPX5z+NMfjm++fvCTI+ueubDzta8Prf5y&#10;/wenNr16bP3KK7s++tPp3T9fO/WvF47+y7kTP1+79B+XL55av/7RKdPq0jIWj50wa8iwET1q63K6&#10;VaanNeTnTO7XcN/UcUMSP99VOLS6cExD2YTGytG9SgZX5TSWZo6oS7yNKB/VHMklrQzsBTYjlUHd&#10;llw2QQmiyMhBewSgNFdYDGwiyojNQvW2+6gzcKS/S9nji2a/8uSDEwY1jOlf11hVJBnrSroN7109&#10;OvmvwMYytF91cU1hVmFau9yUVsUZHeD8XVVOix55rbpntyjLbFqb36l/ZXafssyKLJcuN5wW+R1b&#10;5XVomduuVU7blt3atOrWpkVFZuLoo+QRwrWHfB5JrNIRUZ+oC8l/FDeuL8wc11gzqnfFkNqixopu&#10;DSWZdYVp0WrzU/uUdR1QlQfes6BLZXaHHrkpdYWp3bNbjexdNK5f95q8TnkdEp9sqnG/Tbcft8Wa&#10;dayaNKimrrBzestfVmS1njK4Yd7YoXZ0IjGo4qhAawQwZllwJlbpouCqgMbOJQvGD3c5CSsTVcmD&#10;j51mrfKkKKuerBzVEA5IsOAt1ZDdg7JZHDGqK8io6tquobhLY3lmfUGqFreX5IvvHaq6dnKidetw&#10;R3KytxvZmXoX5UTrU5zft6Sgd2FB4j3grunlaR17FTrtdRtY1XVwTebA6i5VOXdktvr7zOa/LE5p&#10;WpeX+CKXQ7+De+Jjs6XdGtXf3LQycjr7lhfWFHaryO1alZdVj1fyyz00jb2Nm8RfhA7V6KLo05qC&#10;NbldhtWWjm+sdjEY07t7vNsxvGeJxxWLZ41uqHC1cOlaMG7QuL5VjqET+9csnDDESTSuE64Zljiq&#10;lqW1BnRRcQ+xJN5OayjKcJatL0grSW2Z0/b2hOQZbd1eHGodZ83i5XSrMRpMlz10ILuuwJk1oq+7&#10;CjrsqXfPsQSmsYXwDWYO7xNvvHks7tyCJPGOox5kVK/y6UMbSI6FJWiC04J4pqydMay3AWHcLWmt&#10;0aixLBtaaMEmaFqI1+DqAhDLmQtZFiCtG1S83UJ4mJiSlmUsR4dxDMy6iZHcOO5yoWlBx6bMktb0&#10;tz26de5b2q0uP31gZcGsEf1mDm+Mt8ESb+B169wzjzAkp3s2BGQJSRJC4hgGoSC+GvoEYwosTNEo&#10;bE6wMLjl0UAoznSkNaBUuBKFJdNGPTxvUnwsQJs3ZsDTS+a4nJMfMgtEqGAHAoEwqLESwTTygECI&#10;npxWmY14wDo8LpiJioIlvKDHnUE0AyIJPHEo76SkM67KE0ktH4WucZxU1B9RLXMd0YbXlQ/oni9s&#10;0E++PzoQfXLijjWb4E48XuMRljEFwko00nOxWZh57e8kA8kNyENyYcaqEBAxiPiPgMdLXhB4Qr8e&#10;VIsAjoW8LOkIrG6oGOSUklrUnzj2aSBqi757Vsfy9HadbvtFu5v/Hgs0mQUjdMiAHdmwoxTxeHNC&#10;v6rRDWX9KrLUn15FqUUpTcvSEp+XJLlwaihKvCcxqLJ46qA+C8ePmD6k36DKkgEVhYpSvPsytndN&#10;v7L8si7te+ZmVKR3BK9NvpQZrxEPqynXYvdSNKgQpTJuLFEhKWXrInlsYw6pFBndu8rNZ8bwxlGJ&#10;rw4nvptVnpG4cfUqSvzEzYj6xE/bNZYnvlGqVxjJSQBxTgDq64X62ysemTt6IGHAE2I0VA6pLiWt&#10;ssZuzuusijJSxLMxEQNQeBDG6bbjbb92/O3S9Ldl6e0mD66bP35Qv+45xV1a2ob6V+Ymf3yiK8ik&#10;QT3vnT5q9uh+fcuzTQ3qUcDRAk/kCAkBLOzFMId2a3ObKOICAcAvooUXEmUh+XJS49/e8NPipd6+&#10;yXfp2JM68TJH2DbkZC5yGjOgyix0o2jb+BkwAib2Gj1DmYIch3XAjBa3wXcltt9BNoZjtjhV/Wwt&#10;WgSPyIzcF+RipuOt/yhmxI8WSinIMK2yOY5r7IkIYZiXpwD1/Iu4sZ7rCWwr4YJ4pbh7Rqd49Tl0&#10;t83Fq8y9km/3xktyrDGhsW5M8r3hcX1qR/Tszlaj6qtmDR+ACIgItNalTqCGGdlqdK9qqxARk/Fa&#10;mDGrJqyXfA8DspCYN3rIYwtmojx7xMCZw/rHK/Li1gCOXthP6t/LqpLObdHxOHfU4Di00EhPWVrr&#10;WdVFOl47BqG7gOcLAw2cF0S+eOYpU3dNGOFkBgEda3mH/VmPa0pT2zEF9Ycm39rElzAgdJw/ZihR&#10;CQkiHuJFQwGMAqeTxyDG6ITNxYlgjqjmaxzjsxoo0JQB2cqA2eNd1W6tm7D53RNH4YW7We7Toryg&#10;g1q8HDBlcB+BF8e2+2dN2rP2/WtH9105vOfNFQ9LeQkOTlNpDh9fREDoGDZhEJVZ7YVAMHDEc9s3&#10;J3BgPrN0YfwQMRZYWxJ2zmvXnHH4hU2khnF434BNRBTVBBKvRcqgjyA6aGJBMGMSshv5EQwTBRq7&#10;iTFrERdg6BSntGFk9hEqTyycDYIpHCUOmqYS5rRpynSsymIgDGgMU4M5sq4SchzhIuyH11YQ0hIu&#10;BrFc0IYufEEXC+EYV2enDO9ZpqTEHiQBR9SVTh7YUw7aSmJb0ZQU+0XnO37Z9rf/Q9ViVa4XADTl&#10;OM3exxeUVT9lK01p7REwjEBxdmYfyIBwRDIfwYzg5ETbpUdAZPnOKiaFz7k4/md2J6kFmkdNzOPO&#10;vxAiLI2xsFaL87apOGZbLg4Zh9GmDe47vm9PludEJmUoYzbhF8aEI6kZ6kZokRMvFNDX203EDPo0&#10;ZQ04YRCzZDMGJ7aQ0+MOGY5ZS2ia3aYJeLe2TflXEwPCiRg8xXGaAXeTk8fFpGQEsRM5tNvHl84Y&#10;43yobNrQeUqdtAU4+Sinyj7HObEo/vdNH71k6jgl6I0nlr344GIBQFl6KWuI69GnKaDNy2MEpzEj&#10;kIdBFC51yRIQjyQUSIqGIqnEgcOP8Iu8EHLiMKIUO8gkR0rUGQvOMC8IR4CAoxYxib4lEPQ3msCI&#10;CsOqrCce+IIxDRiZTzmXi7lJz8ISzZRx3FQjEoQTH5myJKoWCDi0yNyAR1R7FGO2MKzNWiV0TSGr&#10;iRMSUpOChR1bkZwNQzt+BKHO5AENGjQuo6YDDENBi/d4ACnLxZxuFa1ZDAVmiQSHjDhbQYBmCdta&#10;BR62MghIUafWcKYPaRTJ0jyz+W1RtXLbNlNpkUIZqXg7P+ioZjjyHfHoQhJMVQOmRtZaaCSxEILZ&#10;hAvSOsBRtO+bNv7R+TPunTKWDNDAUSYhRjAB8RJLkUog4AgGTUCY4XSG6nz7TXY9IRfyWIhF1CuP&#10;lMpqcXsoS3LCiEObBTTbn2xykLPHrX39hQdmT4604rKo8x45l4vFBldyIkiUDo3Ho25wdHy9adGk&#10;Ua8+/sCDc6ao//IxAkPYRF2yJAqOTdaW5CwHQe4jLhiMSWIsRDvc+qtOt/8m2EEwRRgURCYEaGIY&#10;X3XPHm0KFyw0Y5JHsBlDI5imdKAj9lAwRYyxfWsh4Ltk+vgXli0msCgFRzMKkVzwSEgFVr4gRU1L&#10;AEHQIYBH1BAhZ/REFd5wLEGEJKxkynKVyhR4LEFfTyo48CHElhrK0sgYPi7Q2MTYlLWafIzCSBKY&#10;UhgQd0BjBscUnMXA0Y+GRQiAnQFIjGVl8BUS4tZJw9FFFsQRTmoINtkhAoWodJBNAklIzxs7VBl3&#10;nkSEc21YdBRUYTFjZZnNUU4aM7MopaXDqluY6qqiRq/e5ndo4phtc3RFtWmqunFJJIwj0MR+9UI9&#10;zhLiVkIJbKEuwm0x8UhI0korY6tUXQiENCtPAWWBZoqOUiZOiRzNXGwVAz7VMyPLiAeqhaPZk1Ka&#10;bEJBvZV36CCroR8VDDtiyNkbSZrd6k5MPYbF9BD0Kgbu1FHHjCUmY04aUDemd5VtiEFcWt0EXfpc&#10;7tydnRkcKjRTrpyA7OO+7GLyzH1zVyyexYzxEU+7VdxVXWGcPe6eNMy9ILfdHfa1xC0y+dV26vCO&#10;ZhA5ZQPlI1OiRbLoHbokGogYM8W/rMQysUEISA0FgRpJBCdxruiaylks37XlHVwjbAyc/5fNnsIj&#10;7EZfp0GWUdu5QMahjyaDC1d0hCUumkdi4Ks3hiNKoXmMyuMRR6VABiliMC2XLBCgeSQ/NCpbGzWE&#10;TznaqkBD1mP41zgyNBJBHxslmogojEyRjOHEOYrKAkMBUcQYijxMcUNms1gbxxZJAEDj3iXZ3TM7&#10;xAfWuVKci3DOjWumXtjzuEOIZmyKbOqbsoa7HiPlaOHEkQaikWAYsRj6NAoZsAuVGYHwhCEzjeAk&#10;Ajj51VjWMEVy6gtyFQ8popIZXMIiawBTYDAXCuhjhBqbsAxMpEiFyIzh/UHChhxBBjj8giMcSww0&#10;NJkXTbzCzgiG/Br7WEiSBeOHTx7UG8GUO26KopfZ8naULSHhhP71kwY2eDRFX7OAaEapwRdZ2hHY&#10;IBoVSMUgjBCYoaBBfNJICoSnNHCzSIGTh/B05AKOMBXnT1yQ0kCCjkZ9kuNLZVJFQqGAo0ZsRAgc&#10;scq2cAS/x9CRAMjekA3f8KAW8pi1ChEGF8YWxk+FQcPFFNmMuckSFuZWNh9QWVCS0S5+C60so01t&#10;bqfGsqz89reVp7XIbPqLHlmtZg2ufm/F4s/XvHJ8wxs/f3383PZ3vzrwycEPn//giflLx/V65+EZ&#10;fz299chHT5/bsPL8ppf/fHTttW2vnfhwufb5W8subnjx1Jrnvt61Sru+853v962+uvWNI+89pZ1e&#10;8+K1rW9f2vj6vjce3fzs4p0vP7D71Ye2vLz0sw+e/Ozj5XvXPLNrzdN7Pn768w0vn975zsXPP/7L&#10;lb0X9q95/5nFUwZ1r8poVtDxd0Udbs1rd2t5l8TnaxsKE2ehnrmJs3GvgkTlz22b2AsGVZYos9Vd&#10;E58p6ZGduIaz240ANg7rMZdH7mBDA1bS+FofDg0P8ngEITgjR15zFjdBs5ybOCt2Cpi8ycgj6itF&#10;o1UYYYepRzQDM5gGX3AeuVEoeFCOGENDzVqSw0ecE0OY2FsjX0iCBXgQNAiOBhrZtBiHjoGDJvUj&#10;u1HA1BQgCdV5ZMlJjBjgbpaExMO9OL29ltbq9pxOLQfWlk0e1ji4rqKsa0p2h+YlmR27tLwtvfUd&#10;NYVZ8f5TYVq7vJRWiV/wLk4cJ9BPb3V7avNb0lvekdm2aW5K2w5Nb213560Z7Vp1atHsll/8w03/&#10;8D9a3HJzz6L80Y29l8yY8dT9S1946KEXH33k9eUr3nn++U/fXrXpvdU7Ply34+P1Oz78dNuHiX7n&#10;x5sPbjqwf+OhfRsOavs3Hz6w/djBz04f2nN23/ZTe3ee3rf7/L49F7Q9ey/s3nN+z65zn206vmvj&#10;8d2bTmgGOz89umP9ke3rDq97b1e0T97d+eGbW99d+ekbz6954+kPVt6/8rUHE+3VB15aufS5Z+95&#10;YtmMe+4aO2Node/+3Wt7l1bUFhZW5+VV5eZU5+VWFeT1qijrUVRQkdutrFtXraRrZl6Xzl07ti/M&#10;SMtNTcnq0K5zy+btm9zR5vZbW992S9tbb236i5vv/G83tfnlnSXtc0ZUDHhw0j3bXv30xyNfHVi9&#10;e+c7m498uu/709e+PnP5yGe7j+7Z+/XFS0c/+zzx682fn9LO7D15ds/pC/suXDtw9cr+q98c/f5P&#10;5/7yh9N/ubTz2qaV256Z99zCEfcMLBs0ccCkR+c/+tHKjw9vOXLl8NWvT33z7ZnvTu06/eXx6z9d&#10;/P3353745vS331/86c/X/vIvV//5L6f+8MO+r898cnzdk2uemPTo/SOWvL30zcMfHTq7/fT141/8&#10;4cuf/vTDT999982X31679O35y19d+vH7P1w9++XV81//+PWfr537eu/mz/dv2fvVyfMnt24/vObd&#10;jc/e/8aCYa/MqPlwYf3WB/tsemzE+pce/Pnf//Tn6xdefuS+uyYMe/2J+0/tWHdg7duvPrTwiXkT&#10;Vswb/8GT92x44cF1zy3Z+/byq7tWf/z0vR8/s3TrG4+f2Pjm1b1rru375PqBtT8c33xl7+oj61/e&#10;+Or9619ecnLzyn+5vPM/ru/7/enNF3a+9/ajcxaO7LlkfMOrD8z4YMXClUunPTZryKMzhz6zcMwr&#10;90//8Om7D655+ftjm/754r4/nt2+891HTm556ezW1/Z9+NTnHz57bd/Hfz6z54+n9/7H1VP/fuX0&#10;X8+cuLh9y8fLly8eOXp0efXA/OLuKWlDulfPGDRkUt9+vfJyizu2q8vpOrahx/Ca8mE9ikbVlY3t&#10;XT6kOrdXQeeGQoelxDedJOyc0YNnjRzojiN/bR+yz/ahOR7bJmSf5uTwzNKFsbnHvizrYaon9tMb&#10;h41pQxtt91OH9LUnLpg0cnRj7dwJw2eOGdyrLDd+fX1or8oRfXoMqCkFqcpLB5GkY/rXDe9d3ad7&#10;wd+NaSycNbp2+oiaAdWZPXI71Bel9ipOq85x0WpS0KlFt7bNUpv8rkuT2/LaO1amFHZSRxKfeFLF&#10;VCWFQClRRJQGKa2+eFRHotCANBR37VWUFf+2WF+Uri/u0jKn/R1aYefmVd06xsvu+l7FGQ0lmY0V&#10;XfuUZTR2z+jXvWtDSXpVdoJ4SZf2pV06VWc7VMUn+rOrczqVprcoz2pR1a3dlMENlFeLiYQj2diO&#10;GAqZcRytQh5CKtMqV/Jdh8QPyDiisdr4fnWMy7IWBk5skHhZa8DKppgbQWOnAbt1cIGpRxN3U7V5&#10;aRP6V47tWzqoWpXvWN2tXX1Bau/idL1zeVXXTs67OW2aZrW4I799y4p0Z/3EV5ocdpMX+LyGwtz6&#10;/G61OVmVmV3MQnbCQ6Skyx25HX5T2Pmm6pxmxSlNylJbJX/Jp3BQ8odVyaCUF3VpX57VuTI3M/Hd&#10;35wMfY+inIbywr4Vifd3FW5yGvBOWEnwsQOx4+BF6+SHyFr1LU18OWxQ8i1bR8x4aXL60AbXCQN3&#10;D1cLV4j+FTkeXcncMUw5m7pFgLtCFKU0J7aBZuCi4uJB/QA6v6IJv3dxpmueR2fcif1r4tVPcEdb&#10;ELPxYigZ4q2vx+6aev/MsR6RcquxEDX4pCWMK41m4BEpLYgbIDi6oWLakF7auL5VxA40ipCZmnhZ&#10;6xEcaw3QcqrNGNbb2OE7JLcqbOKAjqYB2QCNqWkMDccQCVmH+NDUWguxiLfrqv72AV5ciIc7E4Xd&#10;0LwhCTqWB03IBlhoHt0NNGgIgkDjo0fmT146Y4yBKwSO6CDIXOQnw8j6Mvc9XAo7NQNkWwTD4De+&#10;3RtCom854qZgEpKLNWbHVM+GVNAzDsnjPVqrMEKBqIjgGLZC1hJjfLNa/o60KGso5LW/EyMQUsEk&#10;A63Z/NEFU/SCEPHs1reGDFiP6d1dpovbN5Y/tGzuVIcSoasJXecJUa0o6UW40mRcX5hZ2iXBzkLS&#10;EoypSaJhhC/6KJtiB49hec4lMNWgwYcAQjs6xru5fC1yCjo2zWj+2/RmN1mY36FJh1v+ofMdvzSL&#10;wtzR/WeN6Isa+jA19MPLzlgKukuacq9XVdxepCf5FRzXG9pFtZGY6md+h8SHtSOP0CESsxA4HEQj&#10;cGZnZOPCTk1qcjqOqC+aMrhmVEOJylOXn/gIAtuik/jQQHGOG3hdXua4PrXTBjeO7Z347prjcn1+&#10;1pjkd9SGJr+eAs2JeeqgPoAO0PFKBDRrmVe1tCERMg6dIHYmY8XEWKVVdemoKpodVFt2z/RxS2ZO&#10;6tu9ILN1k5yOLUrUwI4t8lPa1BZm9SrJrS/p1lCaZ9y/quSuCSMc1ssS3+lMI0a/ssSrOcNqKko6&#10;twUh1YCKIr2xstlYmj+qPvHXlZiG09kwzuKqHIjjr8pvQ1Xq47E8o32iRA+omTSop02ka5tbS9Ja&#10;VWZ3yOvYpCKr3dvPLPvgpceffWD+ujeffWzRNJAeuYkrt/CLCGd5fmRtqRQZraQsmzMh3sIR8EJU&#10;JWeuviW55NRooanwLBkvN3dPfovLVLLmJ76LSTzm4n1OJzC/iw0C2/udFdjWmBbMTke2NRYkGgj1&#10;6SX+DVAY27dWUEFjAftRWXq7ktTWspjYQlTGRTUWz7NHNqoAue3uoAixaSeeBRiv2VBQwEWu2SJD&#10;ALJJKEzjk9dxIsGxOKUN75SmtuO18rQOwqZX8u3epIMS3/YTNvrkNSzxlpgAG15bwRRmGQFkYPLr&#10;TVZNGdibldhqYr/6JxbOfmbJXY8tmGkW8oTGOhEbdEAGVRaP6Nl9xtB+c0YOitf7BlQUTh/SuHT6&#10;BLOT+vdCJ159iy9XRQxbJc7z2jXv1roJYcyCszwFw2IU5I4IFT0FbfT0pbumpIhnQS7CJSwfsY+e&#10;v5haD4G5UNCsQo19WAYj3ClINqrFC+uOAbltmzGdeGC3ZIR3YQ1+TJ55En93SjA0sQY05hdZpo+Y&#10;12MRLw7SK6zNHQjGmw18oTlFAMIZWZf4Q1maktkZRtTFi78gNEXWNa9r6zuxcyJyppw/bpgzqHMq&#10;E6mxDlTUN4gjRIgkHtAhqhMICIJUjiNs4JMQO33EahgZGprgkJklHEFsZhEJdCFwVCTuows47YYk&#10;/yA24j+8IN9JwtpIhTymPBqzjwEu7BOvMO744K0nF81Bqjb57Tq17vG7Zj197wJVjgD4RliawivS&#10;1oDFIqPR4TuRJpwiukRgvOliibHANot4+MLyR+ZNJ7AAMOYFXPpX5DUUZcm1KOD2OwebKB1KimJi&#10;IA1VbLlp40ts1imtuzT9nbIWKgsAJzdNDgo2aSj2TFGchTkCJNzBMuBs4jHKICuxXgAhG4ALMFOQ&#10;BYBZge3ajyY4hMgCfQQ8NAEgQoQNItxnCYfCxxc+XhbqLQlHsw/jMFr4MdxtoFxwqAIOQZTKTXkB&#10;QhgLkQriGBkDEiCiDuUQQyxhJAKZQhCSgWCm6G4LkMJwQh5wQKYTkyJhfN+ePBIli7N4TS/8OIts&#10;mkgglawc3VA5uLro1cfufemhRQ4MdmGucR5wnOA7GzqXObvafDWPduSxvWvuGjec6++fMVH0ihDE&#10;9ZpYwkuaa+wgVMigF/wajqQSbAxFEr1oTBgkGYHGbMWM6Iguj+BEFZaQFRMpgxSy6m1R8mvNaGJt&#10;LcOqn7xgoSVwIqEshOAx3isFtES8SSu2EmyxGUkidUB4CACW1PPI3DFDDFhVlsHhC3a2YbmLcTo4&#10;IpbzFz+CGKB5o3RwMeeGi1HQW2IWKXQMsLM84eKcdBrxRVTsSDGP9DJmNDKzm/hhGYFEI7PGEKL2&#10;MhplIdDRADXJaAnbgiwcP2La4L7saQkTyXGYFoabongiiIuFBR1ashIEFmM93AGV7vz2LbgAa0tA&#10;MIWp7ETMkwQ79K3ClNgowDHLiZZwFu3geNRQMOY1pUmN0iIgwTUEw4nIgkejiEdCEjhIwZk9YuD8&#10;MUOpLLZDZkBiYIeOPqvF7SDUF0Xx7WF0UDPLAhEb0k0S8YueU1yQ9Xyk8ZoY4D5RIVpEDhfzWhzR&#10;5aNNUOaCS0Z+jx2B0+0vDiqWIyVzH5wzxTVcVMARGKOSPzQCIn8RmTSwQYKrQmiaxY5I2W2atL35&#10;F1qc9zwirkRAIBIEG5kp7Egu/Cwn1ZLp40UyyT0SQ2CjFsVEuKp75KSIUKSsgoajUKcRiCnCBHdh&#10;Ce7RFB2DPtZhFhyjFoEokgZRu8KMVDagbNBMRHjyvSuY6MT5gQzUMUUXjYngO+NRB00CpDe/FUdW&#10;AkcQcZSDpuV2h9iU48WjYEEksulJbgCIqUdTzAuCLAoaFq4kZEATBdTI4DHyV/yIJZEmnN5a/vCq&#10;Zx5XWxQcaSKiBHNkQYS02KOj5Zgy1PLF8xZNGoUXybEDpIUIITNeINXJH7hSRZ1U3aQcsN3CXKMc&#10;X+2Pai+4u+2md168b/roOIpjIaEki8yVO7hLK1kmXxQK4W1MVKkdOHFKtAVEmlgryBVtyQInMshC&#10;dGSBLCY82ajP/iJNqBBYiDIsy7BP7LDiJ63ZLbzGFNip1ZZLSRvBc0sXLRg7bMnUcQylaLBepCoW&#10;Ub2Nw3Tkkd3G+M4dNZgiIIFMWgObUZ+SbOeHuA4zlH3HTuTY4FQ/aUCtU71LCiCEeNHASeOBWeMe&#10;mT/Zmd/x3iM0xvToLhD3cZiMadapgy4cIaL0VKO+TGEBoRUbaLzWF3EuWoSQZgziUVBFQnExTAPx&#10;yb8uMhKK3ejLKdTU1FVHcU3wUJnlqWzT5CbKKuYqEmooREGQwjIOWZEDDogmvhAwCtYkiSKgUcGZ&#10;VjBzHA/ClxcQYBpDiPREIQqFhVIV8SAVte4GJr+7nhubZQ29JcxllUIR5or6YC24Rlr4EPC1M2oh&#10;MAhk2QQ5alGIMbS2NPGXVcmrvbB38ZQFHOSIyL+CHzDcqvEyX1vO/qipHojHYPqwfnjJazLQiHGI&#10;GuJhhCmOfKHaQKAm9clJcUBFMt6n5G6YEAgfN0E4rAEN3BLameV0LCBrN1xjVkawHqYS3zXK1Z5I&#10;lptiPXANAsHwYoqgQFRkhRldSMvmlpNWGUGQ8MRARzBQ3CoN9/jcPxcTxkLSxh6ERbiJSAYgCAYL&#10;IUHaKMLG4oRg5EEwbAJi1iCI051x+Ag7WkBTENgB3EaDiIKAESLEiDSxChw1NiEYGUIM9lQ6SIga&#10;laGhCQ7ZQhSs1SyMoxdNTZGHnEE5At5yprOQOhppE6SyOpV3TdGK09vnd078SG9eSquC1Dbdu6VW&#10;5ab1yM+ozOliCtCU1iM/rSInRd+nIrd3eU51TqfyTHWgfW1up8rM1uVpLYra357Z5JclnW6fP6LX&#10;2pceun5g/Q/HN//LhX3/dnn/709svbzr/bOb3zy/9c3NL933yVPzt7183/lNL/904MPv973/7Z5V&#10;vz/40be7V1/a+PqJD587+v7TZz556eqWt0B+3L8mxhc2rNz35sNbX1i8+7UH97/1yI7XHjix6eVj&#10;W186vOGFvZ88tW/NU/s+eXbn+0+se/WBc5+t+uLwutPb39m1+rk3Hp07qKJLecrts4f1nNC3emBF&#10;fvLfgrLLUtsNriyc1K++Jjvx3+oNBZnJf9ZI/KFe8tt4ic9ZMlpsNzzCwszoUcA7hPAL3/GpKV5g&#10;WKcU4SQCTUE2JaJQMMvy3KoPIjzCBZH4FvKRqNAQhA8TAg+mNrnZbY4feRyEy0iCrLUwNQOPlkhe&#10;4WoAglrKHTfZX9QNAYwLYAQVmpxODGsFCUyDiFtTSl/kFGSSk+0GIypAEMMiysAJyhIEETGlIRIR&#10;CxlO6AiojzDWC7astk3i+749CjIrc9OKMzrkdGrZtX2z1Ba3ZrVrqmW2bVLWNaVP94KqvPTU5rd0&#10;z+pYl5/40InlmW3uTGl6c7f2LaqUkcJuJV27ZLZv3aHp7S1v/V3T3/7mtl//0y2/+Iff/v3/0+Q3&#10;/5javElZt8zEO8FzZz730LKVK5585cknX1mxYvXK17Z8tGbP+s071m7Y8fH6PWu3Hfl03/ENh09s&#10;Pnp805EjGw4f3nTk2LZTJ3adO7j11P4tJw59duH04a9OHvn6wN7LB/ddOX3s21P7r53ae/XE7stH&#10;d144uPXM3g3HP1t7ePvHBzZ/sFf79N3PPnx101vPfvzaig/eePrD959f88kLH695bvXbj77+1mOv&#10;v/34a0snL2osqu2eXtD+t02a//LmO//xl3f84hdNf/WrO3/9y1v+8X/+5r//f279xd/f/ut/bPa7&#10;X7e87bda81t+c+dN/3Tbr/7h5n/87+CacYtbb+rY4s5Wt99889//fcqtLVJ+16o2s3ze4GlzB0yb&#10;WD3yqemPnlt77A+Hvv39wa++PXDti71nL+w+dnbvkQsHj1w6duLckaNnDh85fejoqYNHTh08dubg&#10;8bOHTp0/dObrs199debrr05+ff3E118e/+rLY99cP/7tVye+e+2JNx6+6/FZI+eMa5wwZ/S8lx95&#10;5eCmw9+f+/Gni3/4w+U/fXvm+wufX7p44PIP53/667V//pfLf/3p4HfH3ju09rGP3liwcvn4R5+b&#10;uuLIuwd//uHn3x/9/l+v/vXfv//XP33703fffPv9j99c//HaxS8vfnH1q6+ufPfNlR+/vfqHry/8&#10;cPHYlWO7jx3cvOfsZ/t2vffuR08+8PaSqW8sGP7W/P4f3zdkw4oZP57e/x+//+HbC6dmjR4iRN97&#10;7rEd77/63L2zDq17c8trT2x8+aHPP3j22NqVRz964eyG1785sO7M5ndWPb7omYXjNqx86OJnq8/v&#10;eH/vB89sef2Rk5tfP7T2xcPrXjiw5tm9q5+8uOvtP5/f+vvTm09uemPvB8+9sWzukvF97p84YPm8&#10;UXcNr+uV3bJ3t7ZjarIXjqh/acmUAx+t/PLzdZ+988yjM4e+vHTSno+e2vTasr0fPXdp14db3ly+&#10;461nLu5ef27r2kOfvL/y3kVDy4vr0tNGdK8cU1lTm57Vp6C4V37h4MqquSNHPTR71r1TJoztnfj5&#10;Pcc5+7jNuldhlymDax5fNHnx1MH9KtymSxX/mSMG2BPta1KS1up87HSyXkGQcdLNrM3OCROmrQea&#10;KXtB7D5RfOz1SpM96N5p45yuxw2o71nUtVdZ7uC6itH9eurrSro1lOcN7VXZr7q4saoo4CP71nis&#10;L81J/AdwfXHHQTVd+1VmlmY0y+1wW1lGyx65HSuy2jmL1+YljjIFnVrndWhZ2qVTRUZqcecOyW/i&#10;JjZ+7JUnhYCsICpaVB/1K8qiQZJCp7KMNgmCOZ3iRzU1g8rsDiDx3rBWV5jWWNFtcE3++P6VYxsr&#10;htcXe0S8NK0D1uXpnfVVXRM/698jJxWF+Cfg0vQWdQUZ9Gc+yIqX8hQFN8ponLRCVObzqDF3nGbi&#10;EK/KR1WNAwc0GjGxVdZyg7VmQYIyeODQWh/6ghDA3jljeM/Jg7oPr8vtU+pSl9q/e9fG8syeeSlO&#10;2A7cDvduJsnPKHWuSE/8LNucUQOSb692dw/pnpECWNalU1GndsaJl6jS2vbo1iH5XnKrmrxWDcWJ&#10;f3OJ/xW27TkloxBiFHVpX5LesSSzc3FGSlF6J4PueVl1JTnds//zj+jVbpjsQ05GoBcL6BX9gCcP&#10;GU0qsxLvOjtxJmM38QaYOHbZGNKj0MC5Uz+sttgVwt3MozNoXNicViFb6yLhTmI5fbNb35rb7o6S&#10;1MSnet0unF8pa637ifMr+i4zLOMCY62xVfE+XxAHAXf2RRZ8XN8q3OFba8qYVITRQjxTJE+8jZH8&#10;PquGIzqBNvxv3+iFqccdWfQHJD9QSQaXohnDek8b0otSBCYDUcHjhT9KWVWU0jyv/Z1mQ/cF4wY9&#10;PG+SnnjRMALHAmvELUHcvQs1pIjt1krC6EMXyKjBN4BjoLeEtGYRoQ4EQPg5bW/PaP5ba0f1Kp87&#10;uj+lGJbx0Z8yqG7ywJ6sNL6x2vK4RRDebPCiMggZmBSdeE/IQpdqclIwHIcdpoQJq5rScAfHy3LC&#10;WBhLDBAnJ2SKY4ERHD1k3EEY1pJgGu9za2GE1Dt/xZ6WM7XeLCB8lEN4psYCa4+ISEC1JX4GQegq&#10;OO1v+WUcXySpZNRrEdV5HZoVdmoRAoT9sSC2PgzORMSmrCglHngEKgj5SeiRLiiEa6zySCpCsipp&#10;UYjPRpglMwr6if1rULDcQo/haxREguxTzd3QnOxVfEI6EaY3v1UKK+7KvT1AFVJ5YBZ1btU9M2Fe&#10;HMMj4QhiCDNpEpkSvAo6Ns1scVNx52Z9StNH9ioe3CO3viC1qmvid8VZmB0SXx9PftOlMvkaZZ/i&#10;3JpuiV8mvPEqSVzOG5M/VBi/Vzl31ODhyfdFTMWriuRUPWITcvSMS06cCwHDIwop1RydlZceeZlD&#10;enYfXFtRmtEpr1PrXiW5o/v2HNNYV5jarkYxz8vU6otzjHuX5U8bPkABHFZTcffE0XNGDq7LyypN&#10;bU/IqqxUAyXRuGduZm1OBkh5WseSzonjNZHIoImBEGNc8m/O2ZN5IYBEDbepOYB279pes/vEfxAM&#10;qysZ2VDuceGkoVOG1A/qUTBv3MCxjVV5HZvYubg7Ao/leVkcgoxuqJg0oFayq2b3TB7O3WZ5h/f7&#10;J1+vZyuVuTr5JQAQNhzT0INhq5Lf/XUPYWF94pWy5C/6sht3k1bPaKwX+5RgEAli3jZvs2dYSkEw&#10;sOmIdkso7pRPRwa3lwkhmxEE+L2TPxJA7IhbedStzW0C5r3nHjm7Z+NT984WvaJdfCrR5J8zql+8&#10;pIUyAVCwURJDi20Od5LE5ZxJSUtZOlLEvqaPdzT7JH8G0GZX0y1t1vABTy2eP2fkII+ZzW+jdd/k&#10;l6Htd/XJb/EawAdhIrOCc1BlsVWW3Pj1S6ZDCk2PZvPbtwCZ2K9efE5orEOQDGxuFpzB4cTr+/HK&#10;vllEuEPziGPIJubZjV4UEUVRN1ibdtQ3cAejO4TYMXnKgCmYyAWetRkkrD1pYINZzayNVY5bxVB3&#10;jRtODFt5YcdWOEZg4M5WFekdDcqT3+sqSv5IIPXRZFiRjCwW45N/kUhIZscaTcUBJFxjdlyfxK8g&#10;RkRRFgsxlsjTpP0pTllA6hODwa11oIzXRxAJddCkbEQgFYxvmEWT42qU5hSh9lI2GgmJqqHAdB7p&#10;ayHjhMWwwAgXj4iwybyxQykIJ7SAT04GiZdruUYMTB3UR3tu6aLld8/l34glGtHRGBfUNJJgGikD&#10;KGXQ16QM+0egMpGQyG3bjKMfWzBz8oAGFOL9EsEzc1j/eDswihtDaTcCUiBpAQ/xADlrVH3V9CGN&#10;KIztXRNL2DZe1b2BxhH8ft+08Swv5IRiJEhtrjKSo5jbZCWjrLQxKRqKuUG8lWhbiUpiIDepSUH9&#10;tKGNkwf1Zr0Xli1e+/oLDEg7TVhGxFJZb2cBBGETdgbkCFGtzgQEqfAyx4Ul4bCkxh1wYDKgJSAK&#10;S6S5hmwIgzjukLG2HKYAkD4RUcpRyh03xbspiTBOvpOqLAhFVtK4kln0zMKGPM6YnMuAGtbhWTTJ&#10;GfsLGRCnCNnyOrQAjHO+SFOv2ITfLYRAHhLagxAxJqremJDwPa5Z+eyz9y2cMrA3TxFMTzApI+QE&#10;2+he1ZEpenHy0NzJjy6YNnN4H4cENd/hKg6KUfynDq5/5dHFKxbPip9L4Vb+KujQUrjSGlmlLMYq&#10;EgWprAk24yh9oXJgihPBFnaARh7G8QjOelFXo4KpG8aKRnz/lZzsqVEHHUQ0GmkGqAl+VWJYTTkx&#10;ojZqBioGYYRrRG94hG3FhjBgKzZnW45mdjbkbhs9S3Kr5AXhBccwTgfkpjjDyDuYoiVcCc6PxiBm&#10;9aKUfyFzjUDSomiA65HCLu7AxqQip6RTHKhDi6hy7BO1nbPMUgQmBMZhK2gSnAWM2QcyIiLNGBob&#10;ykezynIYXBbzgrFqEG+WB7UbrvHIUFyWk/x+P74aiLWaAZGYlFuRwt1CkWBMMEDlHR3cQ3h0DMQe&#10;yrhA41AiAZIBgjE4vwhIEEyx0IhhrYUQIrrggAckGpokNMsyNlB2IABMUjnRBT6ZYZIQR9WM5B5Z&#10;w0LIhA99PXIBR/AIl/GmZiAMuDXcJ06kqqSDJjDAA8dCkcP1mS1vF1E2gihHwiNo6qFZbj/SS0/U&#10;BIBQEX5oioc4D3sMmhnJrwPii06UMkCsISg4UbjiTRrx0y35qdBm//TfIvwI4LKPiwKiUICgQNrc&#10;5L//ImU54vp4SdSAhOAajpp0IA/5SQuIL8oIBg5kEPJICmshUwccC+bCUZrQhRh3TRgxf9wwxrEW&#10;mlQykDIGdrGoxuQnFQpUiwoPQh0cYxYXCJiCGJM8XEBremFnCkHSglvOsOgEqfCXJRo0UoWCVmkE&#10;40eVH9moA9TJTn5JDo6CE0dZIadA3fhIirgSM1FOBXBkjcC2nI4Ew9GtTaEmPLJaWIyJMOVrfV1B&#10;RkVG+xsvKcT90dXGCVxzI3NMTW92k3uua69Hp1msIxMNpEwEP0mwJoZx5IKxUFf2lbgorQZkdkaS&#10;BfJddkgK8ssUNURTTmUEu0XcChiW0RuHs+Jgo4mK0JGvpaqEjX2EoR6aM/WRedNxjGPwwQ0ff3Py&#10;0NZVr3sksMKlJhhIanlHfqusdTJR251y6QXHLEn0A7rn1+Qk7nqaG4dru23IWcLZ3l2e3aYN6QUS&#10;V/K4qDIRQ8WrAR6hFXZqZjZxVanIYUa3V1dUU24BjEwL2lGN4ryjiRZxwo/8ZVa8AXJfWIZD9SJc&#10;hGgsAM2UpBbVxqKIiZhORCXeM0veN/mC/SNglCk7LwfxRZQgTmR8LjAr9jSxIXFkB4LiEBeSiBnu&#10;iHgWRUQKjhHVZLCKqASA3DX5H9sQyK+ZIrZHvYUkhxNLSO5cbZUsEKtIYcQmeMmUe6aMmTqkr7Sy&#10;Fg4EC42JEaTIpoBgERCWFDAknz1qkBb7ZiSgXiOVPuTpU9rNfY3jnP34wrGQN7mVg1w89R65jOtd&#10;+eMlEVyIjYvi5nwoFLEjMGoRsSQnHhZkA6cUAaYM7rPi3vmvPHb/w/Onu7nANBvNbBSxMBftuA81&#10;EhqEicApTgVjNK1ic5ixMAzObmQza4kB00W+cF+cMYzRUX4NFDpL0pvfqokl+OAkIb/lIB4tRNlj&#10;lDW86GIVMcIL4gSmgYVokirCwBgC/LggmIUJLSIBHBpkaPjiwlZmLTHr0V6AL/kZKrzpUERgRJCC&#10;FkwTuZ/8L17LSRuQsBI16Ru8LGFM5YJqOKJMCw2R6OFDDrIEg0k2awFRNoAmldChGvuHtCibwjG/&#10;c+vyril1xdm9y/P0FdmdQbLbNyvN7Fic3r4orV1JRoeyrE7G3To079LytqKMtvnpbcq7daor7dqz&#10;JKs0s31up+YFKc1q81MbyxIXk2E1BXV5KcUpTStSW/TO7zy+V/GYnnnzh9Z+sHzxD8e3/vyHC/92&#10;ef+F7as+e+vxra8+tOnFJRtfuHfDs/dsfmHJ/nceO/vpK9/uW/PdvrXXd7y/+43HVi4Ys2LG4F2v&#10;PPxv53ae/Oj5L3au+mrnewffe3LD03d9+szCfW8+fPjDp/Z/+MThDc8d3/TC3o+f3PHOwxvfuH/t&#10;i4tXPTVv65uPnNjyxgcrFs4aUnHfhL7vLl+44+3lh9e/cWbHJ4c2fHBqx7pNb70wY0hDz5zOvQsz&#10;6nJTS1Ja9OjasT6vizHIwIrcfqXZZpUXpmMudpMaBhF17k18ylORPuzPyHzByPwlMOBHnBhwPS8I&#10;Yx6PjRIQWQhowjcIBFOI4GKMJieioIFY6NCirAlmEO6Go3FirHJOWDB+OJE8EgMOCrhETN6IOg01&#10;HCNoPYoEj2S2iqiYIiLYrDVGDVAvSgmgWMUqvYWEh4Y48QDRDMVjCQQ9uFUqalrL29Jb3Z6b0qqi&#10;W2pNYVZ1fkZJZkePXds3y2hzZ3FGh9KsTtkdmnfr2AJCVV66qCtNa5vV8tb4+Zastk3yUlpltxOH&#10;txd06ZDVoVXnlk3bN7mt7Z23a63vvK3lHTff/D//v8n23279xd+3uf13uakde5YWD+hZs3jWrAcW&#10;LHjmoUfefuGlD159c/Vrb61794Pdn2w+8ene81uOXP3szLU95y7sPHNi07FD6w/uW3vg4v4rZ/dc&#10;Prvvi0tHvj174KvDuy4d+uzymc+/Prf/+vl9X5zdc/XUZ5eObTt3aNOp/euP7fnk8N61R/atO6rf&#10;sXr/pnc+2/j2zi2rdu/8YO/qp9//+PnVHzy9au1LH6596YO7J8zp2iLlV//Hf2/+y5ub/vI3d/7T&#10;P9356182++1vmt/862a//dWdN/3T7b/+R32z3/26xa03xRvATW9OwNvceYsWkI4t7sxLTynqmpaX&#10;mtr5tpalHXLH9hh6/7i7H51w/30DF93Xf9HjIx74aMk725769OT7B7/Yfu6bzy9fP3j+6oGT5/cf&#10;OXfk8OnDB04c2K+dOnjo/LHjV8+cv37h6vF9R08fPHXpxOWvLnz9/ZWffvrijz998Wft53/5+YeL&#10;f9i5Zs+zD764cOLdU4dM12aOmP3RyjX7Pz3wxbHrf7j8p79e++efzv/+3J7ze1fvPvz+55uXr3vn&#10;7tdfnf3CcxOWPzv+yXUPfnD+w5M/X/9Z+5crf/rx4jd/+PqHv/z5jz/+/rurX1z54upX1y58deXM&#10;9Stnvr566qvzRy4d++z4gU17tq36ZPu7729Y+cLbDy56dvaolfNHblg+98Cqp37+X3/+/vLlHWs+&#10;Ht23oSy9o+v2uc8+/fn3V6/tXXdtz5rr+9Z8ufejc1veOvrJC6c3vn5938ffH9n8zaHNXx38VPti&#10;/9orez6+sufDL/av2fTasifmDn1gSu93n5h9eN1zP53a8B/X9/314s6/nN/zh1O7Tm16d/WKe197&#10;YPbmVx+/uPOjH4/v2PHWU3vee16/9vkHP3xqidmV981YNmXwB88svn54w799efjn7878r2vH/nT+&#10;8wu71i2fP3l496KxtZXTGhvmDR14z+hRi8eMnTdk6NS+/Sf2aRzfp++ouvoRtTWT+jXOGj54Uv8G&#10;B0vXron9eyZf3skY07v83mnDFk8dOrF/9dDaxCUiToyR1HqVRyVXeQykrVQFBJGJBjBteYpSVBK9&#10;Zge3GQFKbY/KTmKnKM7uVZpTnt1ZGvYoyOxdkd9QnldfmqPvW1kY6anJyrKuKbVFXfv3KPm78qwW&#10;PfLalWe2ymr927Tmvy5ISXwXqiyjTfwpY+Lrtsl7TvLv09WX//wNIkCMNaVBgdDAXc9c9swCKjSK&#10;SHFq64rMDqh179rejtKzoEtdYdrA6vzx/XvMGtU4cWDt4JpCELOV2R0g9CpOmzCgakzf8iG1Bb1L&#10;E6UW35qcrPqCvJLUlO6ZzkxBuW1RarPiLs3KM1tXd0t8VylebmA7RnQDjGoekhMSnEgGgCzFcIzF&#10;dh4dCBzOAEmLiCOawx+7h45wolhHtY2S6lH9JQbxzMKx3BR4cZeW/bunD+jepW9pp/qC9g1FHRtL&#10;0xoKUysz2/QtzqrMaFeT3WVQ96KG/OycVk3z27bqU9Rt9oje0wbXDqnO657etqhji8qMTmb7FOZU&#10;Z6aVdW5fkdahV35a//KufUvSGwpTkOpXmlOXm9Ejq0tt4nqTWtJZ7Xb66VyakWglmZ2L0jsVpiXe&#10;Ce6el9WzuFtZ5n/+LwX5o/TTzpZDZvoyBRUEHIOwRmXXTiWpre2dVZnt7ZpktoPaNRMylHVrKEjX&#10;RvYsnT2875wRjcNrim2xILGzGkPT12R3GlFbAohOfrs7TaEDTn3IY3pVDKkqQA2CR4xKO7fUijo2&#10;09uth1YXjqorG1Ceg05FWpvgDrO2Wwrk6qwOBoB29HG9K8c2dEenT1GmVSBmLUHKAASjgFiuNZZ0&#10;1UIv9PVYlHdpPbgyny4e8b138oi7xg4yS1pCIgJuLQhq+lCQnChjDf+x+VMm9681yzK00w/qnmcK&#10;Msqj68tNGSBFTipQByPEaUEXaHAook8gV+c1lmby+Kj6kgmNlSN6Fnmsz+9c061D76K0XgWpFemt&#10;ytNaAk4b3POeSUMcerBDil5oYmGAO400rI3NUkeAaVyj0Siv7R1dW/yuLLWVWRrFcjY0ICRMrkc5&#10;+Qm73HABTMakOEx2CEeEZ/UMRUeYqMUsTOYNlUmCDoLDehSxBq2JN6lfjQix3BSpcCQV99HCWkQ0&#10;yxERS8WdmhelJD46JzflmnR2EJf1DjGyXrbK8UjzSEnpmd+xeV77pugTgF68TwDcsaMOJ5LfFMk1&#10;j3hB1uMeRtAMaEQd4hFMMwCxFpGJjT3EIe3ozq1BxwA7RCCzf9BJqNwz8UUltUICkjxqiJuANNTT&#10;wpR8jBuCfKwrSPx3LwFwF1dTB9aJEATxxUKwje9TxW44Mg4rCY+8drd1z2hVl9epPj9F2PQpToR9&#10;UphONdmdlY76vEx9z5x0NaQqo3N+u+a98rMUJRBjzWBIVcno+qrBleKnZEC5JOqsQUu8vJh8Ocnm&#10;ZMAXmvLiSOryOXfMELU37E9B8ut7leTWqZm56cWOjzaqquKRfWvH9K8vstaxOLVtbkrr0qwUg7zO&#10;beqLc/LbtxxZW/nYvJlLJo+r6ZqW0eTWkk5tqzNT63Iy9ZXpKQb9SwsGlBUaJN4eTr7EEOdXkggM&#10;ZlTD7581SWFX/8kpGNRtg8RfyKe1TW/x265tbrUZ2WKqczo1VnSbPrz3iF5lQ3sW24mKUluA9C3P&#10;Ls9sm/jEUpdWnMvsEbcsqfE4a7O5GJALIHpoYomVehdma+zMkh4HVhSO7Nl9WA8pn9+3OIc9h1aX&#10;sm1D8ttaTvysR/7YYnif0dwKaEFmxtTicAAuToRNbDcUp5EWMW+tFpEPYuDQYPvuW9qN2MKeeAYS&#10;yvjReZOfXzpf9kXAix9BMnNo72eXznPRtUEQiT3FpzGRwnrGJAm3kgccwsDuRXS0GdHX7lbaWagr&#10;BTkjaiuqMlPKUttNH9z32SV3LRo/guIRUfBh6sWhDS6x5RV0NcVK7CbSwkT9SvOYbtaw/hP69jQL&#10;f3hN+YMzJ90zcRQWPbqmepwyoGFsQw+YZhGxn1qLrHiePXzAzKH9Gkty8QLkC/IQEinikRPrfmWJ&#10;F0ekW7xQIjc12gljCrInS5oFpHgY1kCTnmLM4SEcATKusadLEW9aFfmrnzliwKa3X1k8aXTINqqu&#10;ksyEoRc7gEQ+mgWk5oKxwx5bOAsp1kZTTs0aOZBHRDVrhyOIFy8+OkROHJD4fjNSmuUTG+vCUBqP&#10;RM6iX96lPXPhVdgx8TX9eOkBC0GigZBWj3g8Js9diU+8GVBHcLrNwsd32tDGeWOHzh83jABMJ2il&#10;mMCwir5kM5CPgoe0cDQ0IUC7d9q4Z5YuZDfEw0RMV9K5LVFZgKicNb5PrVB5aPaU1x69/9F50z1y&#10;HwTpw3oDkj9nYjku8TIQqZQgQHsBg2BHO02URtYn3n3pmDhoiS69sBSQwoMjcGQTFkOcAMKDlbAT&#10;HsIPpl7Oiq5ojCw+I5fZ1lqGZd4wsoUo6GkB4ZG504QfyS3k3OJO9sGU2m6pDQWZzjm2DwVELyXt&#10;JqpHbNkKiJ3CriEf5WZV18RLn06zlDXgEbZVHESFMQXpy5LU1/iUvnNGD2YKNucdfZiCuXjKgIng&#10;8w6fwrc8Ypt3EGRP5cWjkHM4RN8qdExpZGBtLsMFmoYsX8CJWkGqhRNHxs7lIC34karpltat1Z0a&#10;09lTIuyZiJHZisFZnvUiN4f2SLxHEsEZfBUisiEonABFox7fBOVk5YcTqXHDCJoBIeEYQws4Iog3&#10;JmuFAqIChHfIg7tyMWfEQE4Ph5JKvC2bNfHlZfco74UdmjqhOWs5Odjibb4qvw39vqmjpg2qj6OO&#10;01Tn2/5JNdPQ1wsS1LAQY7HDMoKQHtOrGgt8J/fvFWEJmQwG0OALLbHHSiT8r9RYTEUt7NBSONmp&#10;89o2Y0YFUIAhWNC+hSmrEIFPwSgvYjgQLI9SA8Ej1vTFzhKPSE1orOP32H14VvxMGtigyrEzC0ec&#10;GAgeGR3GZ9XweOS4VazN5qIiYkwUofnIghlPLVmgrkJDXwGZMby/VfBBRKnY00cwWxh+N+XIMalf&#10;/bRBfRiHBUjOmLSTv8yS/M5H8bjeNSoqRQQYpcxS0yppGDanMh1j/2UECKxtOTNK4TAsiB59hRQ7&#10;1IzDbmxogBqmyRtZFlIIEkmPPi4RyaY4zp5FJEDug88vsQ++vOzeZbMmI4U110cuEMlCIgFaAkgX&#10;cHSIIVrCQaYspKwpLWQDhEaA0Ag81tIo1DEVWhugjKlHCB4JJn6ohhTxiCpgBFVJihN+orjp7ReR&#10;8pKRLww88gvnGnCrYs5r4iSOJbwZszdc76ac1uwWCavUKNQoSMyC5PfLrfKIiHOa/YXf4QQjdFCw&#10;ChFhhiCyqCkp4sQqQPj/NVQwAhS3qIkrhQIcWRRwFKgENusRskhGRx9rJ/SvV2NxJxLBAImKO46E&#10;ASEwNOwgIG7KI3ZmKS5oJQWZyYmj5fCXTB+vHjIONEKaJQMEfOMNYFIh4hHf2GQ9Bk63tk0zk/9n&#10;DIgdTGbB/YYjQnFMSUiYMIVZvbWBE+IhSH5wyFG0zQJ6DJk1QsJEh3Z4hTxwYFJNMwuNudhWiZg3&#10;arCaE+EtToTcjCGNd40dJuZFmoiK4BGTzrcIqg+Mj4jjCl7x9hjJScVcFCE51lp9YWZlVkd1VY1V&#10;UW9cIQ2cWt0B7ZLq7eMLpjqNw7FLkkEwRxaTSkGTTYoAqUKYKKFmxbmEWvnQEqXeI7h0poX0JLBV&#10;skyuGchlS6RPvIHNBRR3KrOxMg4I4wgkBqEXM4IrkgYeR9VXSf+5IwepP9LNnmKAsmwl3mPzZ6x5&#10;+Zk3n1hGkjCgZoBpZKUEZ96nF893siUGvUypKoFcltpmYEW+3YcdnBkm96+Nu3xcTxzjmc4O5YDh&#10;nu4U4SzBgB4dM+6fPubuCUMdMFz54bCq3u3evmYA7rzhfk016eCM56jAZREDEfYGtKaj8OA76gun&#10;iE+6e5RfkTJieGrypyCYBRCanVdACsWK9I6soVAzPo1UIRXMkU9PR0c17lCCohj2Kf7Pf5QXJGiS&#10;zSM68W4KRsEa0NiAtBoEyAZYk5m/iA3hRjBbZQ8iod2NOsJPzpqKEylk7KhMI4+RlYhbiLJVwthZ&#10;yKMqwRRw8MIl2EEmGzguol0fYhtHaUIWGhY3pI3ZJLD1sNpSFzEtToYcLc750TXNOcQlTiKAc5ar&#10;XH1BIvGxIDlTE4zviEEwZNWWkBZlj0QipCkNXxawBce7v5GAlKJ75zt/2/6WXzKgsSUSHwstjACZ&#10;qLxMC30EgDEzIkspzcAjXhCwtspapDBlNMbJTv5gAwgWHiEbmCUGhCBFYLoolfQCIUb4F6/gSELV&#10;A+RG1OESMqCpRSmmFxk40ZQxWxlH3UMBcpgFBbPE6Nr6TsqiFrqjINgIFp/RB0ct8p0YLIZIqK/w&#10;KvsG4Q6YOJIBAl3Ig1f4mpwo6zXCWBVfMjYI04UimgGt8YWGIPEsRBMytLCYqSCrJVTL6dI9p0t5&#10;dufijA75qW00A4+ABgVd2sY/ttYUZnnMatc0O6Vldmqr4q6dqouyNMBuHVtkt29SW5jRWMHU+Q3J&#10;n2YsS3PgvDOj6U29ClKrM1rntLgpu9mvB5VlPLVw0rY3lh/4aOXZLe9qF7ev+vrztX84uun8pjff&#10;uG/K9F75p9e/cXzNK8c/Wnnogxc2P3//qodmf/Lkon3vLL+w6c3zm18/++krxz954cSaF85ufPXC&#10;plfPblz5+UdPnt3x6hf7V13c/eapTSuPb3zp2PqXDn7y3LuPzTm/892ja1e+9uD0dc/ff/3A+m8O&#10;bji05tUzOz86smHV10d3/v7s51veenbhmH6NRWmlnZrotT4FqdrAsqyhlTl9C7tUpLeqyUn84npE&#10;S8TnDfMyIJMCiighAeJRgxAWBolQ1HOBPVqyZCX/2AK+MICMbJACRBaE12LhjTGCnJtwVvIiDC5I&#10;YtMXCVJDqPCymqkIW2ItaiAWoi8moTkeRLSgY0r0Ymph1EY0o+AAwtEMRIuGKWroYER4awMBNctp&#10;YUookie3fXOCmUINU6uMzQJaazanY4vOzX7XtX2zksyOlblpwkyAeUxvfUdGmztFWkW31My2Tdrf&#10;8Zu0VrcLxZKMDnkdmhWlJH7+GgvL81JalaR3LM+G1jy1VZNOze/s2OyOlJbNO7dq0alV846tmrS9&#10;4+ZWt/3qjl/9z9/89//rf/4f/69/+D//3zf/z//W7Le/KsxIq8zPHVRXN3Ps2Pvmzn/qwYc+ePX1&#10;feu3bHrlg52vrdn79qcH3tt8+KPPTnx64Nz2U5f3XDy349zp7WdO77xwds/VE59dPrTl7JFtF0/t&#10;/uLS/q+u7Pvq0p4vL+y6dmb7pRObzx359NShdSd2f3Bgz+qD2s5V+7a+tWvLm59te3v3jnd37Xhn&#10;2+Y31n/w9Durn1u1+rl3Fo6b1bVFyq//z/9x5z/8uukvf9Ps179u8pvE13//9r7vL5ve/E9NfvdP&#10;TW/5ZbNbf9X8tl9Ha3H7b1rd+dvWTW7WayltmuQqES5N2Vkdbm7aJ69mTv+pCwfMvqdx/kOD7ruv&#10;1z0zCyZPz51wV/eZjw5a+vrM5zY89sHR93d/tevMH09/+cOFy99cuPDVhfNfnjt77czZyydPXTxx&#10;+sLxU99f/1b77ovvvr327fUrX39x6frVC19cPfvllZPXv7/0+3/+9t/+8vW/Xjn2xcb3tjx5z/I5&#10;o+eO6TN2/rgFK+5Z8faKtze9uWH3h59p29/a8ubiV56ftuKp8Y+tnP7M23NfWTXvtQ8Xvb3hgdVf&#10;rr/wb8f/9PN3P//83f/+w5Xvv71y/cdvv/vzH//03fXv8bp48sqFE1evnPziwtHLx3ed+Hzj3t2f&#10;bN310foPn3thxfzZy+dM/vSFx77ev+Hn62f+dO3axaMnT+/9/LFFi8q6dMpqflt+q1t6d2v/0uLJ&#10;7zw8e+2zi3e88fDJT1d+e3jNn85s/cOprRL/8q41R9e/tv/DF05tfvurg59e/CzxJeCTm19/bdm0&#10;J+cNefOR6R8/d9fOdx/58sDqf/9i33dHN//1/P5/vXTw+ucb9r7/wsaVj+557/mzW9//89m9Px7f&#10;YfDpSw8/u3DiozOGP7do0tuPLFhx18SHZox6+/HFFz5bf3zjB/s/emP3+6/dNWJgz8yUik5tG/O7&#10;zR0yYMHwwYNLimvT0/rk5U3u32/akEFjevfqU1LQt7RwVEOPsX17qv821vH9aofWlvZJ/tHtuH6V&#10;U4fWTR5cN7p3lSuPrdn28V+b46XLVPRTBveZPKg3IlJV6ikRlthx4jjhWAXB3g0ZHSUCMgRVa0Tv&#10;6oE1pT2Ls+PzFnUl3XqV5fbpXjCgprQ6P0PNb6wqGtm3ZlRjbb/qYmggf1eZ3S6+8pvXsUl+p6bl&#10;mW0rszuUpreuK7DfKFj27MQv8yS+yJtuD2st7ZUJkkU1udEUCPu6whSVQlVSKXrmu5Okxpd94w3g&#10;XsUZIxvKZ4/ut3TW2LljBxjXF6VjimO8T9xQkt6rOA1mTa6WUZffrW9p8YDu5d0z03t069ozL1GX&#10;q7JTkjQ71OanDKlJvFzL3I4LNmaDuWOG3DNljOpJBlWGbIoakZQt1mRBJV6Pjs01Tg/gkJnSWhTi&#10;lKDYKb4WhjrhDIXeQPnTQwgimjH6BSnNMlv8oizt1l6FbXoXd0i2Tj1z21ekt+xfnnj3sZFL8rPy&#10;27bofOtNBe0cwQvH9SmfMazH5AGVfYrTHMp7dE1xPh5YXlTRJaUyPbVXXuKV8SFVRQ5/Nd06JN92&#10;Sq/o0rGkU/vSlHYlnTsUdmxd0sXJuEv37PTKbhndcxKtMjezKi+rqoCDuyY+FPC3q509wBZizGLC&#10;K7SjmkHsQyVd2lRldnRncKlw0HQxcNaMN/N65nSO9wnG9a6cM6LRCXVodSFM9xCn0qRqXQ0ScmZ3&#10;stByJ9cxvSoWTxo+b1R/B1mkXF3gD68pdvHQnHEhF3dqXtihaU7r24o6NsMLHcutNeXgG2OsiYQj&#10;gijjSwZXQdceaPFaqgsPTPQhxEHZWgN3JBckgpnS4BDmBgscPbo44QuNqMgGHewsN461cAzIjCAj&#10;gDiUWxXvwDmRh9E0koTAKAcmCI56ZgR5bP6USf1qEIw3kG68k4f4gIrsviUZ+tG9Ssf1qRjaI79P&#10;cXp9fueqrLY9sts7fo2qL7l74uBH5k24a9yAkXXF7m84YmStFiyYGneUyR9AHky8oJzZ3hQ1cYTm&#10;Zkh9RmD5sAlkq6wNIhZyVtzDSWs23i6lgikLwc1yU0H7JrzAGrEW0HI9IC5xEYXPgOigEPb5rwLT&#10;gjdxhwMIB9xlFeW8tnfoCVncuUV9fuKzck4/mhwUvY5NDisSMI44klGEy2tZr4ZIKDpGDAd3TPHi&#10;O/SJAU73G1doY4LBj0tXGE1LcO/UHCQsQELKojOyZ6klEGhnYXxkQXYsmTISL7pr8Zvt8GtyUgZU&#10;FDqfSUOiOgbJu5kjBijo5JeMMSVVpafi3qeULzItR1y+zB7el5zcRFRRKmCwjiu9DCLSzGG9ls0e&#10;u3D8AFWld1GX7hmty7q0IADJa7uldk9v715dn8e2iRcE+xTmqDO5bZq6hwMWdmiZ0fQW1+/q5Ouh&#10;6oypHl1T1Sir4nXPsuRfWLGz2k5aokb18xhV121TMVFJ4sir+PSvKqlTeVzenI/dlJync9Iqc9Or&#10;nINz0rI7tMhs27QwrX1Wu2Ydm9yc3a55QYdWtdnpE/rUTR3Qp29Rbo+sLvW5WXqiGnRP62TcryR/&#10;RE33kbWVQ6rLehUkXuCLMo6j3Ud4kMGmCCJCjGPjBM9uc0diF+vSskduio3ZvpPa9Nfd2t3uqjNr&#10;VGPf8uyqbh17l2b1r8wFaSjJtGexraolPUUmD2pszvIlKS1EjuwQTrzD+MqFMI6XothqQHnBkOQ7&#10;c/GSq6aSj+lVPbq+iv3ZU+uZm1Gamvg94dhuWFI8kJb3Xa0BnebZWaiweShCKQ1aNGO6ay6oac1u&#10;QQpaIMuCiswO5V3aRriKE8EjhMhMeLkgmCOvhTHJRe/wniWDKostF4dI8a9elNrxuRhcTsWZQzNI&#10;yFCcI0IoK4S0Qd2LRtVV0jHejGQKwOE15SNqK2YO7ffiA/dM6NuTQQAZRIwVdWyliUDAfqV5Aq8u&#10;NyNeGS9LbVeZ0QkpsVqVmWKMy4IxQ+eMGBgWxgtmQ/Ktu3ixO16/MzY1e/iAaYP6AIphj3CG9Sgj&#10;BqZIgWOU27ZZXrvmsQNqooXiDB6aOjxQnPEhRKiLalaN/TTOcGZNBT40Xot9FjKIpHh+6SJikBZH&#10;0pKEkCwmEvSkBae7KZaZM3LQogkjHeZIgogwMJZNDl0CG31j9FHWON1ZkFJshQ4jszlzoRZkWZWO&#10;FM9v11zvXFHTLa2kc+LXrakptKiDDprUibFwMiY8vRiEfwENqExf2U2j+eOGzRs7lGyWCA+BEQYh&#10;DxwQRrPEOUplcwwLA8K3atbIgaY8knxobXlCo+SHJDTSchwhWWb64L5jG3qwiTgB5PdxvWtG9kz8&#10;SkptTuLVfxwdlB35iEcAPWqkpQv6JLnhCGRLUtoEZQ1ZdvbIRBJQjGERGQpTi9gYWl3KnpwVrsGa&#10;AFMGNIzvU2vKqtTbb1IqCS+6RKMKKfER9Gg5z+Ii/g3gm1Jaky4Q812UlMhHxUTRsHfYbuwaIPLR&#10;jqmwxLgkteXcUYM/fevlJ++ZS7sIM6oJOabjpvAXRyQ0Tb5CJDGFpUc4YRamtpY1nPpURTUkkpqt&#10;+MuScJD6Ex60HI6z9Ijk7xCA6HHhTUDIGvoay1vI3WLJkdhy7oY/e9SgZ5YuXDB+uKBlpdLObRkq&#10;Epy1+drYIAxuSs+GBv/5bcjkZ1mIhwVR6UWLeFkEhC7Ew4v60iS0JpKoSIRTMkGEh0GYBU5kKLiF&#10;bpgKzn+yK8wWEgYihGwx5iZOJFIyDIpnDu3LWYp/HIS4KaqlDV39VPz5Tjk1UFH5DmXRhY7U06Pj&#10;EUEBFpEmvIWW8DMWURJWeAdmRI5GmOJOreNDA9DinVpxKKJEmhYpg6y16i3JoSGiGWiYRpHEFFm9&#10;IKS4tQQDRxwXNIMjebTRZKtN/PQcAzIm0xnwvtgwCMu7iIo69mRwFuYFsWGKwUH46EYJteFCFgzC&#10;RjAoHfEuncxdNnfq3ZNHc6LIgYYgJ3JQFB/+4ncCIMICkYBUkJuhuAQEdz7Jad2E3ZhFk60Ma0B3&#10;Oka1j5ADMWAHyOHfMIsW1mA3ycsm7AOISPSSl23DWfEGMDoYaeFQy0klyNmWhVE2pQ5zCpriCs28&#10;tu41qfdPn/DJymefXjyftcmvEEFDkGxYIxUlKJzLdzbWyf17QSYwNHAyII4jeUSRWsT7hIR5I8Yg&#10;ENhywrBb7HdmjU0BqktUiFBBGVk9FTzii4i16OMC2Xmve0YnbrINcQ3nSsNISWk+fVi/eEdWbAgM&#10;dSPSVjLyZlQSzlVqeBa80+2/EQCmhJOAifq/cOJIgSHSBEZEndkYA9r4xADiKCtH69548cOXn3Za&#10;RsdUJHtEjiXKEcE0C/HVrLJnKZhR8YQWXbAWb1EfsDN777Rx982YIFaDKQHEfGiEeHAhRhyKYiFT&#10;IAg4OvlbGigTAFBPfcuDEWQyQDNGDR04ZrXIFHCMEISGNRU0gxiTBH1E8DJGAdmQBIV4g40ZwdEh&#10;vCmSmDKgfiSRhabQpzVMUyjDRwpfpEhl1hgjyNCszf7btzmtBQ/KVokicShI3BeEd0SOiJoxpFGU&#10;yhrBE73WJ/nfHJiGOkICL8QRxAVxLOL1ImMCuK/1K81xEHXd01TdOFSrseptt1a3urc+NHvCSw8u&#10;nNy/1s3X9VbuiP/YYhZPGu1w6DHxWbG/feZDgkgiQGMSvvvUo85jElZimtIiWaSe9LHqRsVAsCF+&#10;pz35Ch2BCU9yirCqwmXMJhHtgLRgeYxQQEfGSdKpA3s79zrP4C6nIt1YBgKpYEaRZzHSQpCA4CRc&#10;NH6ER6WDeGZhEq8irV3f4ux5o/q7DDo8uAbGJfqF+xc8vXg2Q7nrMZQDhjO/O0vsU/nt7vS4bNZ4&#10;zSo4zvxx/7WjaehMGaAsZKfe+au0Jr+jF30FRkaL2wQe33FTKBvqR2gJCQYxa8A44xp7zhjeX22H&#10;I3iYwkBqsI/oYiIErY36Rn3qMLuyydSCirmYhbIeE5HjJJD8wHHiO9x/ez8MTdGul/toom+shWB6&#10;jUjhC+FkbBZrMcxllgi2zORHK0hFR7lvSh6JTMJPHdIXMnW6tW1qVmKapSxq4Jaofh5xUQxxjKQw&#10;JWswZQSnL6XSwGwkFMzIpngpEk1nMHtfiKdZDh8ctaxWt42u7/7p688e2fThvZNH8JSrJe/EKwzO&#10;hAZxcTMFUl+Q+Kp9qB8GYXAtuCsOSiulyMCPUUNIKIsh8ynBDEiFgjozbWijJezMvICIkBkCF7Oe&#10;Bo2cGrHJjCz7AEIOmyNoANM4KEMINYMXHVFDloVDnihoxlFt0GQQmBynzt8zZQypcExUnuoSx8so&#10;XHDIiSYhPRImrE0YDcHQgq+xg4AaqQLI+xDiEQUDj5br8SWbMcFC4ChQKBsTg31iv6OgCqARGHGx&#10;DWJgleXxh9AksUojg9lghFQw8qgHD2sgJbr02GEKDjMCyRgEPjroB4JGfnwt1wflypwuiR95zk0r&#10;65pS0KVtbkorfXw788YbwHoIIPqirI7durTOTW9blN2poiC9siCjPLdLaVanksyORWntKnMSJ+fY&#10;ahNfnM1JL0trm9f+zsYyN9kCh95Ot/7PrBY31XXrMLgie2xd4cTepbMGVD4yfdiWVx/9Yu8nV3Z9&#10;tGfVM0OK0mb0qXhm3oQ97zz751O7f/7qxHcHN+55d8UPRzZe3vne0U9eOvjhM8mv9716YdtbV3a9&#10;c2bzK5d3v/XF3ncv7Hz99KaVJze+fGzti/tXP3V83crrn6/59uD6c1vfObHu9ROfvnHq0zdPb3p7&#10;29tPbXzjic/Xvnpx7yeHN7z55uN3zRtZN6giPavZP3Zt/oucVr8q6vC7yvSmtdmtemS1KOvSdEiP&#10;YpdQoSWQGC1syHQGnC4C9R6lv1KjcSIE8cmtEZkcAcFavgh/8YupyIUIG80qNMMvQdk4skMzABcw&#10;EYTBgisjDOKyY5VZ9KPXcEEkgtOjwMCRYB6RAkeEs9AxBdOshhcERMgJqI8xNIwIEwEPSAwL9cEu&#10;4tByq1AwgBkLI2KL09tntL4ju0NzcVWY1k68ZbVrmtbq9tQWt3Zt36wovb0WEI85nVpmA3Zu1TMv&#10;8UE6NPM7t85LaVWWmVJty+jQKqNdiy6tm2tpbVtrKa1bdGh5Z3r7FlkdW3Tt2DqtTbPmN//yN//9&#10;//r1f/u/b/3F3//uHxKt2U03ZbZr16OweGRj/3tnz3350Sc2v/r+zjc/3r9q/f73N+19b9Pudzft&#10;WrV193s7Tm05cWrb6bM7z53ddenM7itndl29sO/61UPfXdrzZaLt+uL8Z1fPbrt0csv54xvOHPn0&#10;1LFPTx/dcPro+sSbwQc+Prr3w0N7Pzi454N9O97ZtvWtDR8+/977z7z1zopX5o2dXtAps9Vvb2t7&#10;y53t77yzU7Nmbe+8vdnvfn3Hb/6h6c3/1OL232jNb/t1s1t/FW8At7zjpjZNf9eu+a133vwLUwYd&#10;W92R0qZJartmnds2TWnZvNVvbu9XWHfXkFnz+86aXzP9wb73PT3w8Sd7P/xcv+XLez30QNXdd5fP&#10;vqdm5qNDF78+5+nVD716aM3241t2Xfn8xHenLv/x4lc/Xbz+3bkvvzx95acvvv/u8tdfnrt2+czl&#10;q+euXr/y1Q9f//Sn7//8w9Xf/+HLP/3l63/967f/8ufr//zDpR+vn/jq8qFLbz/9zosPvfDw3Ifn&#10;j507Z/ishWPnPTB96eOzH14+9eGHRy5ZNuiep8c88tHCN3Y+vH7Xw+u33Pfhe3NePfLKnn858vuf&#10;r//Hv1/76x8v//iH6z/+5ac//fG7P37zxbdXz127cuaLL85+efHYlaM7j322due21Rs3vrPmzSef&#10;febe+9a89Py3xw78/MOXP3/75b4NW0/vP37xwLGl02dWdEkdUV02vW/15PqSaQ1FE2q7Di5qO6S0&#10;7T2jq1beP/6xeQPH984+uemtXe8+u/aF+ze+8rDxTye3//HMjq8PrT+/890j61++uOvdb46sPbHp&#10;5V3vPbZ39ZP7Pnxq1RN3rV5xryVX96z94dj2bw5t/vbwlj+e3v3zt2f+5eKB749uu7Z33bltH2jf&#10;Hdn6H1+cOLdj/cv3LZzcu2b2oD5jXPcKuk7sVd0nN2tkVVlDt4wBRblzh/S/e/TwcT2rB5cWjq6p&#10;HFZTMbp3zfh+9WP79hxRn/gGgv1X8VdenC4UkOF15UNqSgZVG5eOaqh0QBrTp8Y+Ei+iutRYYmeZ&#10;0L8+Pr+ldxRxa3agQkRiytDYGeWysUxHJP5F2NamjMS2CGdU35oBPUoG1pZpfboXKPI9CjLjTd+x&#10;A+r79yiJsm9H0OpLcwbXVfxdaZqNRKmS+e2ruylk7m9qQbuStFZlGW2qczrVFaZpBhVZbUAKOiXO&#10;QFEUCGegGSgNIBqBNFs+BRZNGtFYnhvLu3dtX5reGtna/NTBNYUDq/MbK7rVF6UnKbczGz8EXZnd&#10;LtmU4861Ltj53eoL8uoLCsrT0ysy0iqz1K/kBSm7Q4/cjkiN6ZP40b84lzClMZvGPq2iKVWKpmpO&#10;QnUtRA3J1eioaMY0MguTz2y6SvmNk40p8NiJWd8q3JXFaFE0ld2omEWpLaqzm4/pk3P35Ia7J/We&#10;PrRydEPB4KrsfmWZjaXxFmDijFuXkzmsunxMfe2QqqKJ/csenD14+T3jZ42o7VWQ+IalI3L3tE4F&#10;7Vr3yMocWlUxoU+v4T0S30uoyU6+oJObXZXRRaroKzPSy9NSKjJSa3O7VnRN656dXpWXVVPYrdZV&#10;UKzkpZdnp/YqTfyEBb0YITQSoK7ui6eOBfTITaKN6WgnGBoKMl0q4upFYIfOOHe6J7hFDK8pdgcb&#10;2bMUAghp3SWgxZJxvSvjFTEXD/DR9eX3TR31/NL5S6aMHNQ9z1qPc0Y0Lp02+uE5ExeMGegYEWdZ&#10;dMoTb34nvkPcJ/nmn4uK3mEXEXcYh133mcfmT3l8wdRJ/WqsmjqwznJcRtWVOSI7KFcnv5LrahRv&#10;4qLjEZcn7prm0khI+MRANlggi6m1uBiTHAsqQMNdDwKNmijHm4W4MIvlpgxMEQw8LqgsEG8IGVOq&#10;sEPToo7N0IevwYfAMjR6cOa4eA+1e3pbRMipWYVRzf+PrL+OsuvIEj7R/mvmvflmpvvrnm5XlVGY&#10;DPdmXmZmvsnMLMhUppjZYlmSLbbAstBiZskgWbbMTGW2q1zM1V2t9ztnV2l9a95asWLFidixY3Ps&#10;OOeecx2aCncZBtOR9jTH7LRT9hJqStalrQuaJjcmVs/s37Rwyszummofx1TlFIfcYJDVWQXKqe8f&#10;GGBB7lHKodpdPAYKkSHwTIRTLgGjRpg0qJGSkAoSGHEWjuJICUCX+nNj0ApTUEuhBzyAsQr9gDER&#10;BcGaFCgEG9zRBgyZg02epwoASCAD4aNTrEswwwsLAeYqGk0NGEYS1Ct/FCS/MsExyUI4bi2bOhHr&#10;xQ3pEUfGHylqZmMcbKyQZ7RCOTXqZglb3iNQO6u7AfuBWgow8kgVLbMi6mNF2hTkAM0cpOkHCTwi&#10;PWimQCfiolMKYCyxeHLn2lmTgWEKModlWRf6uyvihB3CC5EKl2QPYD+gh1QMmmkQOQnrABBqyJYy&#10;DsWWkC20IRyxXkwIw2Zp+kGOcoFhaKg5vWXp9GXDnRhJU9SWdZXFzIUAUOJmjadkvKNgbKBMuUld&#10;4TLXB9xEoYz6+l3WaeI0nlJvKNepjydrfPKXKoFp7Ygo3pEKd2dj8i0yhIz8yf+gEFLZ5AgpRFHZ&#10;rui/rwhOI2mPNeowxZzKn3zEXRavQeMzaglTNVF/NuDi0qMvTXpsQYvOWpLn02tiZr1fU5y2mRtD&#10;/lqfuyHoa4mGqtyOjN1CxIvoyyhJi5EeAFriykcg0X5/XQZLQHrWgjFyfIUY4jaFBtGbmM9ewAE7&#10;biurDloa4666iJ3dhx2HfYfdZFJzRv6YoCHmpJN2ylUesShv4xFSEDU2iSWjRGoKQWzninnHt6/f&#10;OH8EQ0K/YjlyUxUJI8auTBTRNaq347mkNKuvfiJwpE2RB8CywaNxSKWw02MDbGdsLpy+kCR80Uba&#10;9MMRNZbDBgcM8ER1uMMX7EXjJLzTSZZAf0BfiP1g21gINoChYvCDjRnsGWuBF2gmXOCecKQE7Zhr&#10;Skstlik0gASE6FRqECJJRntrUuyw6J0dBB7n9rXP6m7BcuCUxuLJvYONVdhPb2UCfkUa9UHXpPqK&#10;ldMmj7TWdaYjiAIA7M1TkusqGo8olF1PfS0PywQnInIX53hL82r9Dp/6xhuGKrYqt9KoQc4lU8AA&#10;pNxtp0YFzJJb4Rg2wgeeuazbngzJPSbsGYCgrlj5hKAqc+QPm4hayS7UMxIiVWxYPfwgfMBgH8mT&#10;CQBA5iBCRjJc0kYys/vbqUGFdtAU3tFXlYQdqBVKIAwakMxATRqJQZj043EwgjFEjMqtLgpWAWZW&#10;gSqhh7bQgGooQgxIYA3RkSHIDU0RLGzK8xL6aUDAxLpsT2WCYzxag1pwCh5YI5OhB7IlQ0AI0gnj&#10;UlOAZxQw+AIGIUAewhEvkx7II45xOWegY9faZdtWLCTT4BJemAv9Il4WkiwZbBCMMSAEiBSngBfo&#10;p9AJ/SgRl6EgK68mP2VXTrksTeTE61kRzDiCpMKQzSUBAROlBj/IiWMUsRwKDS4RC22kxxIshNBQ&#10;DUuI/dzXCw3spL86hSNDA2bDFObKFJQLNtoicBQBNvCwKEjoZAr0gxOmVJv0kgESJSTHwPsIHbge&#10;QYZOIgzxnAaeyN6Bt2bdek9p3lBrLUyZ80YRweS+DzsgzFLoR4MIgRo5c0kbrtELokYmiAhR0EDa&#10;+Cy5sWgcLaAOpmD5godZtJEkqqGBQkHFRA4bTISG3euWP7NhpWgTStgCBAm6wDyU2wHqIw0uCcWT&#10;m6tBWDb6J/b8MYgFIYhORQXICsEi1alt9TgCUsUpkCTMukuU/2ZjCYgELThpi2Zhigb4sUkuwY+K&#10;507o5CwEkbgDo5gW/RAJGLTBF236hVmGxFNYiwaBBUtAy/RADyoT1aMptAzNSWtZhUv5vRfJCSpj&#10;K0c7qAxNEULJSdiRyZfIf9idURkRFUcGIbYhIY6FwEOkgnd6sPYG9RVkhrAriUgYCcuxKJ1i7Rgb&#10;5MlzQaIHIgKMiRSESQEh0yEVnEiPWUwZbqmd0lwjEQCE9NMWSJCDjfCIf8EjvuYsHAdyAZOfNUBq&#10;I+7gVaIWR9B186ZxRsAYkJ4S59VTFWbAGRWxI38K4sWuqFETuw9miWGgJiwHQ6KNsTERi8Ua6cE8&#10;gGcUdWA8YKBfQoc4NUoEAALQI50UKBd9Cfu0YV9qxEgNO/BLcgIjCET7yAMA45hiZhRExCgFwYrL&#10;IxDEAjaRNgDgkQiMq4qIUCKjQDLKcpAhBKBH/B14ACAAhAzRyXRsSWIXQ3SyEHORLeSBFmxYO5Ff&#10;7A3M9NxnATpBDtlMhFQUBwCqhyTj2IclwrAWCFkFCqEffsEMBjppgAG1CmEAMHFmV/PG+TOoEQj9&#10;YKasnTWMObE028FQU7UMQSRyYDkhmyls08BUeqwJq7JNoDL0hULRICpDxWiKxJUgjNYIBaJKaWAP&#10;6JqCu1GYjrqBR8UgQbkAoFlqggaBYsHkHvDj7GAAmwQo4JmLbZBmTGqqkqHHp08+v/9pjFPuSgPA&#10;KhgMey4kAUwtdkUNPIUlqIGhAEA/6zKRfYoVYQdLw6pZgk5GxfCYQpDBqpkypa1uw8KZg+q/TtLP&#10;dCIJJg2z1PSwHHgkMgMPL6wFKuERyikwhdcInchBqIJHPAsW4FFoY1H6AWYt8LCQHNLpp+YSVCzE&#10;0vTjmxTBQEPkRg0GwIBnLQigB9boIaqzIv0A0MMleoFmAIRahpAJU6BQMk8AhBiIx/0H6rNYGmYm&#10;RoiNYfBicpg0JipmhqFSCCl97JuVygMnaEZfSAmcrEXeAm2QISxDA7VKM06n5KIc+jg6kZdKXOU8&#10;y/mRk9qc3iYybc7Oy6b0PLlwGkOsiOlSs+LjIxOxW9ltMWyooh/vYAiyCQ4U+iGVWooEASDFbYEX&#10;MNqwST7WngpDLeKCYMTLZiR7E/YD/ZCNU8AUGoFHwFgaApAMCMHPuhCAT/m1BbN7WvFH/I44DAD9&#10;uLnICnemZorkujTIaU3jHgEbcQA80ANARyroLc2RUyobEPLhyMl+tHft4q1LZ5FRsBMhE0nvh5qy&#10;yI2MgkMrNULjIINsOXfLXLIODgWcHDndzB9oZY9zl451Fo2HHZjSjX1IflEKv8R2TEKMEzWJytAd&#10;5gHLIgeMB0FhJ1gL/ViL2BuywqfIQ7jEgJEqhYiHqBEO8sdgJKLCNQXhoxGEQ0AjGSAlQPJgJtRM&#10;62piu8dZME7MkgJOrAsaxCtpsJaYFvZMoS02TA0ANeygKUxR3JAePAgA8ONETMSb6IFshpguTg1f&#10;rAt+OlkUHpkiLoMcQCj+JUkpeAATKZELMYsGKwIMEs4Ia+dOHW6vBwxqERHcgQr4iLm0xmfdMG/4&#10;wMbHZ3TWoSb01Z0N9VfHUDSZBppCpygOhSq3RMzFcYvycB3MGKScfCEehIiFtcj9WAUusE/4hXeJ&#10;FdQsDbMMMR1gKJeb0dDDkOCENTEAlTblmTqjMA6zMp1RrIVL4OkXmSA61sKEEAtt8NAJKiBBQhs8&#10;tBEIGER3jErMgU4AoFDWBS2kQh6QzKLNEkwBp4gUGJYALUjoRwUU2kIDMoEMEDIE5eiC6fRDGCuC&#10;BEhqgEFFgSqAYY0GxLAEBWCWRuMkmdO7m5GSjEIqBQqBZy400BDglTOHCJXsAiITCmAUGKGAigJJ&#10;9wVIjSmKjiCYGpKgDV5EdLCJpsQahX5hnLkSf+BCkYm1zFWWH3Xo6+K+tspYSzZSFXbFnAa/qdSj&#10;L3LrCpW3e9VP8noNxRG7Lu41e2war11LoRFwlEe9plTAng46ysY/ErRosz57zG4ImrRxG15f5ixR&#10;PvMJp3AEC61Jf3taefvFUfBYU8g61JAcaUrV+wxJfV5n1LFysG3v4zPXj/SdemrV5V0b96+cR7n5&#10;7OaXn3v67LYVa4fb9ywbvnXkqZ+9fv7nb1y4e2r7iafm71s5dGD10KG1w0fXTT21ec6L+9e+dXbn&#10;u2d33zm6+Y0TO24dfvLDiwd+/db1X7127dPrx7+8eeqH1y6/c2nf53dOffLSsVfPPn3n9I53ru7/&#10;9Nbxr187t6C/gjKnOzXcFOxKmWs8hWnruJQ1L2IqwopQDcqiIFsRIG2YQtpIWFSJwaAjOhE1nWLh&#10;mLqohiFgaKAUOlGlWA4qQ8X0MwWFYhgoCzukZhXAGMW88VDaKJ1ZoIUkXA/P5ZIpjuLx0IC90WPK&#10;fYweci2sF0ogGBhsjDaFBovSI4QxSwyDmlmwJpBQImzSBoYGoxgSREI/lEgPo7AJNnoEibgJnYDR&#10;4BKaDeMfYXdQbsMaioNmjfJzAVMp1mUtGW8qHEOxqH8MjJnJY+DKkLMxFUx5LQ5NrvL11vJ85mJI&#10;ytNfLFZbUDzqx67yYpu20FKqFKu2lGLSFOtL8soLRuuLx1jL8p2GYn3R+LzHlD/T1RXmFIx69KF/&#10;/Zd//f/87//+P/6PR//9/8l/7FFzqSZidYy0dT0+PGP/us1XDx5/9dz11y6++Or5F+6ceeGl0y/c&#10;OXfn1Qt375x/7fbZ126de/PlC2+/euHdd298Snn/+qfvXP/knSsfvX7p/dfOvfPKubdvHb/74gnl&#10;DWCpbx69c/3gS1f33zi14+TVgxevHDh3fu/Jvet39Nd1aB7Lfej/+ldTfomlpMSm0ZhKirR5Y+Up&#10;b1nh6MJxD+aN+0nOmB+NH/1A7tgfF+Q8VFLwmKZoNI3i/Ee1xWPKS8eVFo6iTW0qLajyx3vSrTMb&#10;hufXz1xavWBd9YrNtU9sq9q0t2Hn/ubd+1t37W3eurVh7brqxSsrZi+pmr6+a+HW4ZVHl+9+Yfe5&#10;jy689vM7P/39Bz/86dPf/PXLP/zhy9/89otf/fKnv/jhpz/84vOf//KrX/3q61//+Zd/+cPP//ir&#10;r377889/+OGnv/zVl7/6/Td/+OvP/vSnb/74w4ffffTiey+duH56x7FnVu/YtvjJLfM3XNpy8tSq&#10;g7tHnnyqZ9XBke0vrjr36vorN5aevrzg2Jm5By48fuzdo3f/8v7v7v3y3n9//9cfPvv+d9//5mdf&#10;f//1Z19++fGXX7z/+ft3P7h98dbFIxf2PPH06WeO3Th+8fa5K5+98vpvf/rTL16/e/XosVcuvfT+&#10;rXfuXn5puLmj0m7ftWzhayf3v3Fq70dXD755Zsf5HQv3rhg4umXm9edWH9wyfdGkipUjLUc3Lvro&#10;xnM/vHX17uldz22cf3H3ys9vnfjdRze/f+P8t6+d/vLO8c9eOvSzN898eefozUPr3rm0/9yONc+u&#10;mnNqy4pbz+185+Lh7+5e/duXb1O/d/m5N88d+Orli3/96Rv3vnnvL5+9/rv3X/3vr3/6p88+WTd9&#10;qqcgz5k7PmXStUUCtR5ba8RX73M0+J192ei0lrqpzdW9mUhDyNmS9Del/H0N6Rn9LZNaq6rDrrTX&#10;0pDw10Y9rdlIf2PFxOaa3rpsR2WC0l2T5gggiTRFUg5CAaGGsCANAgttyTcIC6QTdOKSuLn4MjVD&#10;14/tv/rcvhUzBonDRDN6wDy1p7kiYK8IOihZtVET9dQn/JSe+kxrRbQpHWJToGaDoJM94p+sBWMt&#10;+WMcxUq6j5/XR5Tv8MSsWp8uN2DITTo1dRFrfdSa9ZbHbEVRK1uU8p0KCXmEA8IERaKSOl3JZqhh&#10;bEZPy8ZFMwbq081JjzwDVp4fl+f49XlRa0nIVJhylVcHLTUhq9yIp9EQc9aGLVUBc9Yj7xmY4lZj&#10;UK/3aDRqKfFqSbWV/S9sUp4Zx+2ajqzyFTtIoggxyEhqwigFUpEp8QsGiX2EOSAZpZ8lJPYRoMlx&#10;CW3ERADoJCjLDk1hy+d8iKAZBQYk8IsamA4Siacg5LI6aFo0WLtj1eQTu5Ye2jJv48K++RNrprTG&#10;B2pDVV5dlVefsGgr3aa5vR17Vi9fN2t6W8KfceXN7I2vndsxvStVFzRknApA1mF2F+WnbdaudGpS&#10;XW1HMlHpstd4HR3JWK3Pm7HbEmZTymqJm00hXbn8O3LQVB4wKn/9G7YZomTkdr3HVOoqL4zalZMw&#10;G5IYEGpiI5nZ27pp8WzZVFbNmsL5lkwRoSH23krli0CkmHKDkrpFfc2RvHNSfWp6R+1gY4bDA7lp&#10;1FhEzfZPkkoyWuk29FVFOY3QwyGNowjTAb7/sWgwPD7Sx0ljxdT+pUPdHEiSVk1Q/asGVqEGA2mu&#10;3AkFSY36tdXWuGdKcwVTNs4fWT7cO7khzepAAsbpBZyrpk9YPWMiS8TVb5kyJAckzpAg5xQEAMdF&#10;IKGNHJolIBgwVgQAhPJQBx6HWyp71U/sUuQBMA14EcIAQyyAyeNqyEBQUgDgxAU8S7MK7ECePLNk&#10;CgVsJPHQgFgokEEPsyTFB4BVIL7CXY6R1AVNbUlXd4W/Je5QP+Rb3hixNoQtdHakPa0JJ4XRnspA&#10;e0p5UivSBg8NCIYeeYLLEkIMZCANsjRqloZlxEJD1AfZMAV3CCSsL5CnniCkDTxFnnoCAzZWETlz&#10;bvSWjhP1icpYiBMmx0hEQb98zJl+8GMGI61VNLgErRRWF8FCJ7PkU1TCAtqEBVYBDFHToJ+5vrIc&#10;v/KX5HlYMnEGp1s01PfCqcMcqHBJ8URyHWvBGM6uHIcS9vLFk7untlX3VIRBCI8gQS/COPY8p7cJ&#10;o4VZVmEI7oABQJ7awhEKRWuQhI7opyBYRAGpAMM4TEE5SOhkCYSDQOCXSxrAUwtyxczcyidzJUwR&#10;5dkJOFHM6mtjM5D3q0j4cFX4IsQBQyhmj0FEYkIsShvxyo8eRD6sSCekMtqeUt4grw0YMSGMh8uW&#10;uBNFQ1jWaYgYlEdlzsJxIfUxW2PI2xzxy50RDtscwlvU1zc5k4f1JfIsjXN4X1VSXpujrg+5kzYl&#10;8kMb0ibwwoK8CEJKB82ci2igBQoZZ8Sqi7ssEbsxZNV7DRpbab61JI8YVRX2prx2hkj7fEZtZcjD&#10;pd9UlnBaYma9t6Qwoi9LmA2uwjxPcUHGbqlyOwLakqihPGUl7pliRh0AyjcSLIa04++PTolsrK4f&#10;9zDrcimdshkxhEghiQN23Kb89W/Go6dMbsmunTe0YLCjLmJvjLsChnx2PfaUoLGATYpGwqE8d8dO&#10;UDqiRpUoHdvGPIhjTy6cdvipVRzXsQEsAR2hkXr1u51yI1hu8TRFvAiZBkJG8pVuS7P6nUYAEuo9&#10;DnYctieESUH7UEsN5XSyVSFtGkgbmUsMB0yOGWxSXMIaGNh9aMAsWQU1mxc19lPjs0ItNoOpwwj0&#10;Y+1YixgqBEtYw8IVThvTU9uV/xBlCdaV/R3MLCc12zqjZBsYKpcQMNxSu3rG0JLBPpiCTS5ndjW3&#10;J0PwjsFgS34tnq68fkoPXGNI3dkY/UgpYijFxuR+WdSoQT7IDZhJ9RVdmahcgpbpdGKZ4JeHIhgq&#10;02mI6VK4jJvL5PYZlgwk4qWfiawrt/bkxpPcMZf+pqhvdm/bxMZK2BH5wxSS55LoIccnZI786cFJ&#10;4R2xIwrUwdYP+wCLFphLe3JzNUkbG+viKf2kDQgQIQw2Vk1Qv+QJDY1hgmHV3L72AfWzpZAht/+g&#10;CqfzlOaF1L+dk/toWAKYZRUaLA1y+tEs9FBoMBd+kSSSoYFM4BEhiAUyiqxEILQzTlPUpHwajrnY&#10;GKgoksPAJnxBsORFLEdDzI9OTAtLEFOknzbeRA0SyKNT7kowBCQ4p7TVzZ3QOdRaC8GYIj2gIjKD&#10;AdawIiDBwEId6hvMkIp25BkMcoAF+tvUt9YoUI70YC2u/u0lORhrgRaxQDaSV01d+XW24GQJVICV&#10;ok2QgA3DoEYOIMcgWQuEKGJ6RyOWBmYKZCAlMRWhh0I/xiyv9CFShrDkoaZqNNipvm7Yq37WGFti&#10;LkM4OwrlEgzAV6sfd2UIdcNIR4r0AGDlvxJwQ3xQtn52ENl/aROuKewgs7obequj8IusyE7hlxQf&#10;HmEZBrEN2igOfuEdfSFbCppF5iiFTsBQhJg3SqcgKKZTgwr50EA1Ym/0IC7mivsjYekfbq9HmKjy&#10;mQ0rD299AhhWYRRRi3GK5UAMhSHaEAxhWAUWixwQC36KmyPz2T2tiB1zRR3sLLTFPZEb8kk7lP+y&#10;hRJWlIWgBPxYIAUJwAgrghxbokYI7D7Qhq8BxrosKgRQmIuFYGzCOBPBYB7/KJSIdmhQQxsKwt7E&#10;DFAZzohyIa/KY672Ks/m0Q5KQVmSVqFBsin2dBLLxZM7GaLtLBxFpGU6hkShAWZqrFeiGXJAAhLW&#10;xB8xFbjGwCiyTTARcyJoQAlEgoF+ZiEirJc2tEmDuZgWBgk8dsgSs7pbZnQ2sQqyBYAwyxIUlgAt&#10;i8qDB7j2lOTia0AyCqdTmmvk0aP8CSVa4+z29JqlTyyYgQEgxgkNFYMtNQS3qZ2NGAxiRP5onyFq&#10;dh+5w4WOkD9KAYCaEMol8AQHClpgbyIOYDkSPYBBKSiaglOjbswPGCyQBmTQj3nAJkKDVDhFIIgC&#10;gcAjQ4gXW0JWBFhYQBqwBuNIA36BQaSiVuTGKDWywpdBBb/0I0bkyRJImwY1s6QwynRWpB9gFhW/&#10;Fg2KX6M4xAta2kyR6cgWYtbNHnlq0WwiDG2mEHmYznKohk0QgkUjXKIIyEY1QDJEbFkwoWsaG3E6&#10;AncMQQDEAMZCIGcJpAEX8swbXoBkCIQshHygTQwAd1s+PAH9wjtD8P74yEQmgo2F5vS2iXhxQ1Ax&#10;Cj0gXDV9kD2dyxRW51I2ArZCkiv0Kw6INsW/iP+oEu2LP1LkcI0BiNvidzggusYrARZ3xmbkKE0/&#10;E8kh6WcW9kCDJbAEgLEEzA8TEncGOQiJWkIPc4UAEOLmdIrhQR4mh7FRM4rREkyoOeECT8GuWEvM&#10;FTIggImQRCc1y0kR2mCHcLRgcg9I4IV+GAGeGiIpDvVLidAjNxbuC4HlyOehlimsBTYIw6ohlUUR&#10;JkhACNmQIaQyC0mCB44QggRAAJiCiOCItsgZLphOAYDpNGCKTjDQA34YATlDYAMetIorqY8fQC7c&#10;SaHNWsALBrQplMAglwAjUjTIPoIQlgwPYHhYGjWWzE7KxooJ4QXiaPijuAkWS6mWf85WkwR4h03Q&#10;siiihk4WFUlCJ530VHg5fClf0iJNZTfkeMguSWo6vaOWLZLj+bR2LLlcfuRN7OW0zipQAknQMH+g&#10;c3JDJfZMwVlwBJyFNpaPYwrZkCe04US4JHNxEy4ZBR5I2kokVH9RwWGTFBGyESYCRCBCPyKFWmqO&#10;mYbxj6AXBEXNKLwjBLBR43SIyDTukbJHf6R95IFlUwYuPvv0xvkzQI6zQwAFZ4QqVmQKrkeNO+OP&#10;JAzQAwB4oAQuGCKZT9vZR5S/h0A+ZOwc+pASx0/kw65EPaW5gqyegyenEjn+U5AhOxeFNvDsVvTI&#10;iZgkBIGDgUN30q4l/sMLPIrRCsu0MTxsQ3ikiCOImVEjCoDFbjFUatI/GugdMIxn87J5cwY68Gix&#10;DYlU6EIsh7DDJfyiJgpygGsukT9HJPFxCnbITgQSbJJOiMGQxHiwWNpCFf2qLSnRhktqPIida+Fg&#10;7+rZwytnDs3ub8c9USjwAEMtKiZNopNZYqhgYy6XmCjLAcPq1PACASCEcbiDd8CAoQ2F1OJHQhI1&#10;lxTWAgZSWQ4wJLN0ZAJOTacsIRbVkvT3VsZQrl/9Gyy5pYBa7x8/UR+pI5oi5UCPcWsp+ZIsChkg&#10;YQkQQjBF2KeHforICkoIqhTACA6iZeGUS0IHbSiUHvilAR4KnFKLI9Am42JREErMuQ8jSgEVRTZ6&#10;cBIeETUBHyuCWiQMyyIKwcBEhD+tqwn9ggdI6Bd6gGSUHnkqxqIM0cOiUgQDaEUFEHzfHhgCg7Qh&#10;eO3cqcunTQKDrXCskA2PEMZCxHAJ46geAHpIuYEBFYtCEqOyOrPMeaNgRAICMEiJfjilTQ92Mqmp&#10;CglDD8RDEgWCRaQ0AGYKXABPZGZRGtQQKQbJolAuXNCgiC6gDQBUBlMgBwM4mcUUACDMZyh2luWH&#10;rGUVQUd9wl8b82YD9phTeanXZyyR4tYVAkMj4TZVRt0+R5nXWe62llr1+Q5DYcillwfA5qJxITI0&#10;shqnRbmxbCpP2s1pj72/oboq7PXqSj3lRYySquEO7elgQFeAZRKfJ9cl63zmtLWkxqNvjzpHGrPX&#10;9u/408dv/fytl946d+Tyvqc2zZrYHrOljXnhslG9KdvhTXM/v3Xi4xefu7Jv9b7VI2e2LDjz1JxT&#10;m2Zd2Lbo1aNPfnxl33vn9rx8aNOeRZM2jrTuWjDp5IYFJ59YdO6p5Vd3rj315OKPnz/84QsHT2xf&#10;sGyoesVI3Ya57cun1MzvT/30zrFPbz/3wfMH7p7fcX7v8mfWDu9YPmHXyqkLJikft0fabMHIEJGK&#10;XtAUDRE7OmIIVXKJsmQIJdIpGqSWWXQyiuRRAT1MwSrACSSdoKKmoCMg0R0IgceJZF1USY/YDPZP&#10;ITIAADwYkC0qxupoi8sATAEhc6lpi+rF/JhFP1O4pGYIM6YGA+Yq3seK4pW0sSKGhDwEQg8NFiW4&#10;gYdLPI5ZrALxDGGN0qk8+lWzpqZUMO21pLyWuMsYtGjlFwau8gL5tYEhf1TZ+Ie9huLmTLi3IVsT&#10;9Xj1RdaCUWGjEnPAbC/NUV4CLis0FY51lhVZNQWW0kKbtthl0PksJp/N7LUZjCXjNXmPlOWPMpXm&#10;GIpzNLmjzJrCiNtmKCrIf+yRR//9//nJv/zzf/yf/+N//u//27/9f/8P2g/+8z8XPPyQR6drSVcs&#10;GBrZvWnLjROX3nzhtSvHLr947qWXL7360rk7z5+98+K51144+/rNk6/eOff2/XL7zJsvnXr9hRN3&#10;nz/+6oVnb57fd4P68sEXrxx66dKBF87suXp859kbR649f/Taie2HtyxZP6t3JGrxjfuPh0f/24+K&#10;R4/VjBunyRmnyR1TkvsYpTTv0bJC5UFv/njlGTDlf33oq9OM1xSNLsp7hP6xj/17zpgfmXT5iaD7&#10;8Pa9K4cXDyS6+jwd0wJTFoXmrgwseSKwZrVzxdbwpgM1u493HjjRf/DYwJ5DAzv2D2zdWL94Q8Oi&#10;jS3Ltvas3jd16+nlB69vOX97783vb335ize+++Mnv/vbd/9574d7f/vhv/7y3Z9/9/Xvv/3ku199&#10;/eu//vo/7/3lnlJ+d+9P3//x11/86r9+9ue/fvfHez/7y71f/fe9n//nX7747e8+/uGPH/1w7/O/&#10;/O3d33x07O7RebsPDG6+tuTo3TVXXlx06t0nX7y+8MRzU3edWnTw5T03vrzxyZ8++u29H/72w5ff&#10;ffPFl198/OnH73747itvv3Lt5WsnL589cObss6fefv6N7z/46qu3P333pbt3Ll2/ePT44Z37bp19&#10;6e6lV756/eMrB47tWb7y0tPbru1+6vLTq989u/vbV47/7I2T71/f/frl7Z+8evjb989++fbpty7v&#10;f/3MMzcPbto8r7/Slmd67P8crve/fHzr16+e/v6N89+9fuati8rrvx/e2PfpiwevH1j33d3L711+&#10;7pUTe948d+DdS0dof/bCmZ+/ceM/P3+T+otb53/59gv3fvbRvV98+ut3X3rr4vENs2YdWLuhM5b0&#10;5Bc1eAMtodCk6solE3pHmmom1WQaA464oSRrL+tM+noywbqguTnpakg626sCvfWJppQ3YtMGzSUZ&#10;n7WrJjnQWNXfUNlRmWrLJnrrqgca63rrKmtDyk1pdgeOBjg7oQBXJQKwZQy11nJkwHnFwenE78g3&#10;yBNwfwpRAvdki2SjHG6vJ6HiVCJbBkEJPw1ZtBUBe8SuwwGpWyuik9pqO2uSGb+NLaAq7BrsqF8x&#10;Z3j1/GnT+9sYrQw5/8lVUmDJG0cJGkprgsp/+dQE2UQNYXNRxFJY4dO3pFwtaUfGWxI0jQ0Yx/l0&#10;ynfhcWBWpaZISKKGaMIfhMIhbMDhUCvnrkR91JF26zIefYXPmHKVy4PbpLOsMe7qq4v31sZoMFTp&#10;NwHZEHNWBZSPPBObwiZtUK/1arXO4mJ/eblXW0rx65Rf2gIgOOsjLmhgH2WHlpq4Bm33ewiCEihB&#10;yBCRjiAIwURVpE/0hB0giUfEOPrBBiTwEq/pGfjHO7ISNxmlH91QUJJs7TRgvKsquGiwdv38ti3L&#10;B55Y0L14qG56V2qgLtCasMfMBVFTAcebuoB9ZmfL2pkjc3u7lCdegaKpXf4FkzO9NY5Kb2l9yNKe&#10;DLREA1FDedpmrfMFmkKRKpcnaTFXuV0dyURDIJS1OxMmS9JsjZtNUaMhYbNU+Txhi96n1zi0hOBC&#10;F+FeX+zQFdo1eQGT8tOe+5kETGFGWM9gS40Qj83BIA2Guqti62ZPGWzMkFym7WUcEiTd5KRBPdSU&#10;lRfISEM5NpCnVqnPazmSkZ5yqODIIbfJyFzlSQNHEWDIXDmQcMwAT9s//lCT0WB5nvST4MpdNtpg&#10;DqnftwGATuC3LZt95eDO7cvnMJ1V6IS8QFlu1FgEVZwDHx/pG6iJsxZTPCVjGaJIA0gwQA+QLMpC&#10;gFHkxqvgpwGRIB9preL4BMtcwgsNOimShTMFxoEXwgQPMCyNHmkzCxaAYRV6wAAwBCBGloYGLuU+&#10;L1wDRhucSIwiWX5H2tuacDVFbS1xR2fG255yq++Om7msDRh7KgMT6qKNESu2lLQVN8fsXCJMyGN1&#10;JIPMQUiBElkR4lmI5URcACyY0Dazqx6a6YcSCksLy0geoTkKHnMXjwEe7VBAC2HyjBNGgEHXoEJH&#10;NMAsBTDwiJFAj/Aox1TESw9FNC7a4YQTUT/cPak+hUVNqE0gBICBQW50inZYDszIkEuGIqaiKu/f&#10;7xBRcFu8lRBJWzIe7Bz3xOBxfDUOlPdXJxCFEIDAoZzVWRpd0MOioilqhMMQXLAulDBKOou4prZV&#10;I0YgARA7QbDQc59B8REwICguQc5CQCIfMWOfZjyY6akNWis9ypFDsjEiBsTPm9i1Zs7IU0vnci4l&#10;csICuSn0k2B1VSJzxaFYjgJtqEBoZnXxQfCzLlTBRZVX3xJ3YiGtCaf6+wBPhVv5QDeQhJ1av/Kx&#10;XJ8mP2rUNEW8bfFQrU952TdYXkR9/w6j3MSklhsTnMMbw54u9S1GiM84/74zQR5Bnpx1pKNhencz&#10;wRP5wxSswSCXaMerK1Y+Su+2h+xme1mJoTDXqinymfVhh4WeoM1Ep9tQlg54oi4bjbgTCs2+0pKo&#10;QR8zGkxjx1AIfY2hYMJsythtxMBKl5PAyCX9Kbs5aVMiNpGNGo0jOqI0FHJJjTxJtbEN4jyX1QFb&#10;yFgs35yIWIo7K0NLp/bOm9TWnPSwm9Dj1+dRsxmxDdGpfKlCff8A3SFq1IopYvmoGGNAI+JiKJ1R&#10;8Tu5eYQw5TYTDXoQHQJHkhQaCJYGMk/a9P4yJe2W8EsD7WPMsrMIzRRG6WSXoQdeGKVBoYEKsCL2&#10;JjkcMop3MMQlWcLiKb1VHuWb/GtmTnrh+L7Ni2dAtrd0HNTSkPhD6IB+vEzhwqZpTyl/coY8IYaC&#10;N913LtbiFM3xiRWBobDdDzZWTW2rn1iXrVPfo2pQ//BSDKa3MlHhMntLCfLK7R5qBNKivveGEOLq&#10;Az9kBbB6b0t5IkIDcYFTXmWjjR1GyEzUF+YQGrNEtvIMiR4uwSY4uaSTRSlyIwmcghYwaOtQ3zUE&#10;G/SApCHs6Ugrnw6GRwkdsu8jaqyIWk7dALBdTu1sJGEADLEAJkImh8PGyCWQGFNoIBacYsHkHnI1&#10;dCcPeiGAgnygv1r9jzoK9OBxNCY3VPapr6xVqH+DOrGxkuU6slGwIXkWpYBWGvRAD5s4S9MGCazB&#10;NZhhnyWQMz7OcmhEHhLQL4IK6oo9pXkQjAYxKqajQXiHHS7hV2xMDrEUlhMGWZFOLhEIS2NvYpBC&#10;DA1xfCSA34m54v7mvFF0KgdF9fk6q8ARyQYZLQBkYggc+kVZYiEUyEZoiyf3ylclEYu4D2Jsivqi&#10;5ITq3SVZSNxEiAcbqR2rCNkQjCrRNQJHPmBmlZCuGOEgDXBOqM3M7Wuf3dOKlMTwMFqs7j5JCBNi&#10;oAF6UBNxkh6GaA+31ArNTMf4IY+FAAYt08VcEThLsy4mhy8APK29bm5fKxvK3L5mogqhW0I6Gw37&#10;ES5JmwY1e+L8gda+mlg9xKhvSCBzOELCYpP3bwfAO2zCOwIBklEK1oIcAJus/jeKhEGmIy5UgAuT&#10;ATJEii6OTBLIuYIGYPi4mAErYsOAMR1Fz+prIw0WeC5BBQ1AsjraJPASfnENKHSoXyOgn+lIA7Eg&#10;K5wd2c7obJpUX4HrYa5tiSCCRXSMUhQBBl1dWeWTHsunTWJ1WMMLQAIv+B0ritlDGwaAgbEo/YxS&#10;WJdOCVlQgkHSKZ5CgS8YV9hXf4uDBtE1rkGBQujBGNAdQ7gksYVa/dGGsz6ovCnFBkqRvYDdltwA&#10;xRE/5WM2E+uS7AXs8kRRLARjg1n0jsbhC07l4R+WQw+jdGIbLIdpYRsU1uUSGIwQejB1TBRgqEVK&#10;9NBmCmRDGEV+kgUwdstcjI3pwhGrsATAYKMWw5anCJDEEMS4i3NYArOXdSGDS2WKKn/ZSZEVRW4M&#10;YTnYANaCLSFh9I7YMTPMABWgCDq5VNT9j/c7URNujrPTACFIUBBgurEP0SD+ECRBiKuiF9Qk1st0&#10;iTZgpp9RZIVIkQN0wog4IBKAERER4qUf/4J9wJAMimPUVTReDAzlwrJ4Iu4vTi2ioxOuQQIqcGKK&#10;9MgSzKIW9dFGUIiLJShIm7lMYTnkxhTwi7+DgcIosWvbsvlPLZrNJbQBJkQONVWjODY4VMlEWRf5&#10;g1+WZi4LzeltAwYu2D0hAArBDyqAwUMNPBhgllnAwyadYGM6VIEH3plOYZRgxaXwgoUgSRBSj7TW&#10;QRgyYS5TMDP5kIb8ewLAcUs5+Z44Oz5OQ1RGmMXLKHSiNTwde0CDAOCw9ON6RAkxFQyDMIUh4c7Y&#10;FVPYSdE+U5jLHkE/o0xH4zKRfsCIAH21aTCQDBNnsApZV2AwIeyNUEa8oiGU0A8SiJzUVEWh/9CW&#10;9cQTwh1tuJCYBhksCiSLyjYEMRTolxgCKmyeRRnFwqmFQjilpjAdYIpMpDALNgGAYBaCWowZAAgD&#10;GGrhhRjLqCxHPw1CJdwxC2qxfFgDAApxNGooBC3hS34bCphEZhBKmxWRCTTLKkynwSXAeB900oYM&#10;VqdAFXMhjCVgh62Z6bRliCmwDGHIEDyIiLm4Ld6Nw0IJjgwMBoaF4Bo0zOMfNY17BMvB5LBhCTi0&#10;KRgbdqUkt8rbYzqsQp7ugAEaWAWtoQtsiaWFHRaNWbVRo/K3SsRYAqycoQiqBFguJWulMa+/hTZn&#10;SeIwq4ud4xcEUuwZMrBkaIAYGYVgiKGTrHL9nKlYPnZODCREwIUkSPgRbg48PUBSmC72D4VIBlKp&#10;IRXiEQsEw5e1YAwFGTKE5NGIHKbwL0QEJRK1wAwZePSSwT75HLT4KUPAyCgSYwp+Pau7ZeP8GRef&#10;fRo3xAfZjBgSqUYMxd1Z5RfqJO1IiYMtbc53nKY52LIfcUiXoz3yIe1nV0Ji7F8Mkd6zhZFyIE9E&#10;R4NOCgByFgBn2Kg8cMUssTrUgd7ldr+YCuZEDZvwi5GIOcEyMuESM8NCsCUMjH4uGcL+wUab5AGX&#10;R/sEIomfSIkCa9QoAk5hH5nTI+oABvmT/7AQS2OxInZWwZUgjx7SDOwT8nAiua3HiqohKac/1oUY&#10;TBftsDoWuHRkAoX4g0FCDNTidzN7WznDrpw5tGLGIH6H4zBXeBSmQCJs0gCYiVzKhshyQNIGDK6R&#10;D0P0QCcFPPQwCsGsCAZoJp5ALR6NXzOdTkGuuph/xdQJHCrRDrY9pblickOalAMt4xGcPdEdasUF&#10;GCUbqQvZODKwHHhYBROlLXbI0tSsjjRALpqijQ/CMt5Hp4RTGRV5Qhii41LYF29FetAmHnr/UiKS&#10;4KQTAgAgYjAd4wEtDaHk/kTwE1UQKYzTCRiz6EeDaHaotXbHqsVPLpnDqHbUj9EC+OEC8sCD0zEX&#10;MKiSRelnOixLgWCA6aEB12LDNCCDNhPR3eIp/UuGB8APNninZhRU1LQhnk5YQ5KsSJshGpCKcoEB&#10;idT6cQ/TAEyQQA9MwQgYoErIZhbrUhilE0rwJqEKCiEGGC4xXcTCEHhEEUI8S1PolAI2ETv0MMrq&#10;tGFWhANCLmn71C/xes2lFI+pxG0sphF26hM+C3XIoQvay2nEveZ00J4NO7NRV9hrjAQsPpfOYiiw&#10;6Qv9Dl3EbQo69AmvPWQ3eg0ap7bEUVoUNOmbU/FpPZ0z+nvaayqqw4GqkD/lcfr0Gq+uNMW5Phmq&#10;4pylpFJKIRwRZMJlBRV2fU86PKOldmF/+7aFs24e2f3lnau/eO/2M6vnTKoLZqz5/VXupxYMnNix&#10;5NaJrZ+8cOT371/7/btXfrh75qsXjn127dD75/c+/8y6o2tnndq4cONI+7LumilZX7J0TLOz7Klp&#10;fSc2Lty/duTAhqlPLujYs3ryezee+fbN029efvrVc1tvn3rypRMbaXz4wv6f3nmO8s0bp3710c2f&#10;f3Dn2U2rER2RDTGiMlSA6AgFaEpEjTZRoogUNdHA6sQjsDR0JzZGQfjM4pJCg0vRL/gBZiJ4sBMx&#10;VABYDnVTAymYRfv3L2UtzIDNEfLwR9rMhVoKQQzrpUfgWQhjEMuhZmn6GRU8dEIhnRRGsVXWwnpZ&#10;nR4WhXGK2B5DtHExqGUutkcPkR/fZAlwCgYxV3rgiBgysaU6qv69dMJtog5atIr5qUbIpVtXaC4a&#10;6yzLj7uM2YBdeUhs1ljyH2uKeThUwpS9NMdcOMZvKI27TB59qV15BlxkL8OAjRGXI+73JILuiNds&#10;NxZa9fnKLxVsZZbyfLuhJOK1luSO1hXnOgzlTqNOm5876scPPPrAv+c8+vDohx94+Ef/+sC//t//&#10;8T//r1EP/dhcXl6TrOjv6F+1ZPX2jU8f2nPi+P7zF4/efOnia3euvnPr0tuXj96+cuxlKbQvPXfr&#10;wuEXzx964ebp166ffPXaiVcoDJ07+PyRneef2XTk2Q3Pbl2ycahlYtYd95c7taMK8h8cbS4oLXh0&#10;VN7DD+c8/GDuoz/JH/Ng4biH88f8OG/0jwpyHqIU5j5clPeIvPsrT39NuvyykrHF+Y/mjfvJ6Ef+&#10;bfzoB+zmkrps/Oapi0c27Vs3tGJB7eyFibnLo4vXhVdvDDxxIPuMUir27Mvu2JV9anf1k3ubnjrQ&#10;vvXM5P3H+3fv79i6s+mJrQ2rNzet2dy+dnPPE7umbD244JlLm8+/fuLuVy9//fuPf3/v23v3fnnv&#10;3l/v/e2P//3HH/7wq69/+csvfvjdt7/5z1/++d7v/nbvj4z+9d4Pf7736/+696v/uvezP9374a/3&#10;fqc8Ib73m3v33v/9ixtPH56y9drCI2+uvfbq8guvLr90d+Wl26svXVxy7MDMp48sfvbdk2/899d/&#10;/f7Tr7787NPPPvjg7buvv3z9xZvnrl0/deXG6atfvvPFdx9++9W7X75289Wzh04f2X3wzKHjN85c&#10;u3X29q3Tt379wfffvfHRu+cv//Tm1c9vnvvF3UuXdyz/8OreX75z9svXnnvj+s53Xtr73acX//OX&#10;dz984dgnN0/89KWT7105eG7nirVT22a3x+d0JLYu7Du5deH71/Z9eef4O5d33T2z5dr+lbsfHwyV&#10;PJIy5PelvBtnTri2b/NH10999fLlr+9c+dU7t7599dprp/cf27T86SXTty0YXjPcTZhq8AYq7H5H&#10;bnGV098Uiga15XV+34SaymltjWRuPRVRcqragGmwKblsuHPNnAkNMVt/U3xCS7Ih6cwGDHUxZ33c&#10;k/Za2iqivXXZtmyiMuBtTESntLePdHZ2VmWbE0o6gY9T48sk+Xg6TjdnoGP+pG6yC1IFggbeQcAH&#10;jKCBP9LGB3F5whQAZCm4If4IJPsml5yDlMgQsFcGHZUhZ8Zvw+NaspEJLdW9DVl5/z7q0OOV9FdH&#10;3JSGZKCjOvFPaac1oNN4NEUxq64hqvxenvBX6bMkHFpKddDUnvU1J51xR6FT84i9+BGPVvkPYNmE&#10;KPeDIHGTiAPdwhLkqrGpJOs1+PU57tKxUWtRTcCivODrM2W9uqi5uCFmn9iQ6q+PNUadKZe2wmOo&#10;jzoyHn3IUupU/og+x6MtCOq1YWN5yKBL2q1xK6cvZbkKr7k25GiKuZoSSmZGRCNOUUgH5bddCBfC&#10;hCqCHW1o41KNdHkhY3HWw47l78iG68IcsTQwlXLq1b8TTjbGPBF20DISykIaTCEXmdHVDF9Jm5Ir&#10;KH9MQtKgvJlRnnaSIkAbB0JjY9TdkfFVBzX1UW19WFsTKq0PlzdEjZUebciY69WMCerzSbWr/cqN&#10;4LChNGnR14ftW5dP3vfktKeWDvTXezLOkkovuT6Jr67Gy3neFjeaIwZjQFPmKSmNGUw1Pn9rPEGd&#10;cXBsUD6OXRPwtSbjE+qr1R9qaaxF4415oy2F45T/V1e/sA/B8IuI1K98cxgrQzj9dSksBt5RU5Vf&#10;eZaAPMnR96xfdnbPU0undGLlnBaa1M84y9MvUlIyTnl2W+EychSJmzWV7r8/l7r/CISDBKnqSGtV&#10;j/p3v/DLuUJumcmzkyz5q89Yx8HDrnzuuMaPfHRRUwGN1oTyKA6wtFVT6TDUkA/Z9VPbanevXrxv&#10;/fIZnQ3tycBQUyWHHHIL1uWcA3xnxkdpS7obIzY8kxXlSac8m4FsCIMA2vKUjokQyUQSa/iCTTn/&#10;MDTUlJ3b19xfrfwGE16gGX77qsMtcWfWVRa3KG88g7w+6OhMh5LWMlveYyhrWnvdlOYqREHeg0zk&#10;Je/GsAtquzJh2g0h5RtQzKJBJ4XRrNNQ5UFWCsswIic6aGYtBCKSUTjyWxAIo+T9EDypIdFbFWqO&#10;2ZuitvaUuyvrg2VGkT+1ECz6YhZzKUyUR1bwiASEQdZCa4gFyDb1kTxDXIKHw6S3dBxsIihoq/Za&#10;+qriMNiRCsKdT6M8u0X+cjOUFZX32q3FEFztM9QFzZPqU53ZYGvc15byNUc9SbvWUzLeVvAotVfL&#10;MU9T7TfX+m0Zly7j0Ff5LITU9rRCMEEASlqTbvCEjfkVbpxLC+aISXnenLApxlYTsJHBEPXk0QJO&#10;LWkchk1wJJUhLHKJp0vqg59CMAWlIAoEjhwC6qenfZrx1HSyKLwgRk5ZcIRkEB2ymlCbWDrUvXLa&#10;wLT2GoVN9bcOwGPYgHESC+sLsC5PydisWw8vEVMRFBLcMINKr1H5Ja9N49fmwTV2QgAEJuNSfndC&#10;GifpIMGWyE5AkztWbAPEKy4hG17URE35D1fUh0bkuZ0ojtWhB7JF0bSlAUxzzFEftlJ3ZpXPcUOP&#10;MhrDrUz1ZPxOk1eTHzNp25Kh9kQ4aTO4i3M86v/+1qnvafm0BWF9SW3AuWHe9L3rHl80qYf+jlS4&#10;KxvjQJ5xmoI65ZiddSkHD6glmBDtOdwicCTP4dahUb5DFXPoXWX5Pn2JrTRfPksgH3+WPymnXRF0&#10;U+iP2I1VYa98HZogVh/yhQ1lcZM+67LFjLqU3dyVTkyoq6rzeyo9jqTFGDXpZFT5OnQ8zJ4lqTZb&#10;I+c02qJ6LAQBkqfSCYWIGrOBWgI7Wwzx36/Pc2tyYrZSdhN6iPZxO2etkpSrfKA+Pb2nfnJz5cSm&#10;dMyiQb/olO2pLeHnyI0eidtEgJSjjH7sGV9mVInbZk3MpHzFS72nrzz2w/DUO8Xy2pZ7ckMlEazS&#10;bTGMUT6OSn/aYVTe0/U72EcQvkKSmYOxLWoi7TbXh9y0kTb7C0d9DL4lHqhTn8ST/TdGvAP12fkT&#10;O1bMmNSZDQNDPxZFzfl8++OLLu7fRYTBkk/u3PTJ7SsndmycP9A6UJMUX8DBoRznkrcuWmJehcGg&#10;knZQI7TOjPKVcmigjhg1YO6rTpF/tCaUn/Y3hD3tqXBfVbJB/edduTfN1kZDHk4Q9OrUNyPh11OS&#10;S5Gb43K/O66+dMX0Kc01XZkoQ5gZo5gil4ONVcgQJNgqG25j2AOzYOupTEyozXDUVO7uOU0Ax9WX&#10;eiEGGiLqHzBTh7BS9S8wwUCNYYNt7azhrUvnDTVVowv6oRMhK4xElVSMZAAzbk0pP/9nN2RPbE74&#10;OOSQD2A5M3qaprTVkfkYcx4lBGHhSEMOiggHu8IXOD6BDekRi6gBRkfDrXWoGHqaY/7ubIwTsvKW&#10;lfq5ZtSqPAAIuRFIU5SQohgAZozkwcwSuBgIQa5u0MpyinLVG1ts3yQkDIFEMQ/11UlkUq3e/UdZ&#10;yBOcvZWJDvXlMFZXHjNXp0BLvojZ4BpyapVQA8H0gJ8VWUJNDP7+QgMZAkuQIFFjjaAld0IdSAni&#10;kR7qIFMKlBfhPrZ85W+2sWFX6Xh3SW7MqmUWNXZLvoTAkefkxipcjB7MHl0gBArGIA/1oXnZlIGn&#10;Vy5eOtRPGzWhd6mxJQSoREj1NqW8/cDqRB5CFrzQj49gDCiFfmzDX1bIJdJQiPcqfyGs3J9V3weC&#10;eHL6ldMHlTfh1OdqU9vqMULsGRmKfSqmpT6Qw2B8mnwIIDz61T+RteWNRuBLBvswYGBggVksQaFf&#10;0an6R4DYHtMxY+PYh9fOGtq1atHOFfMOP7Vq9YyJ8ssnNpR5/S1swZIDEMnZaMiypjRXcAn9mASO&#10;hkbsBWPR0byBTsU4Y8pjYGSobCIB5cYQwsQqGKKQtRKK2UfIXQkF981JMmG2G07gcgsvatMnnKa+&#10;+oqBxipsGKUzqmSJQeV1fwAwMwA85UV1UR8NcGISRAbljolD+bQgRosJYXIM0YMu0D6oFJv5h2ZR&#10;q9zjRt2KlaqvySK3TQtm7lmzDEVz6SoaD4NY19KR/sVT+tMu5aEy1kUAJz9nx1R/mWpSLE35CzTl&#10;5TzodJfnRWzaFLuzi/1IycbDxmJn8VhTzsMeTU7KVk6MVX785LFUOY1kla1RF8lnylSSMBU3hezD&#10;Tdk5XU0z2uqIiiRmk+ozKA79okqJbGCYWEfAtFlyHiK8kwnQZgsGkq2f+E8PgV3NneQ/nhV7xmzA&#10;M9xSSyHygI1LbAATkuBDD/YmDwIxEha6b+TMZVSQ9FTEp7U39FensCIKSFrUr3QsnNi9YuokphNG&#10;sC7Mkhp4kNMWJCJqGiAnfgp+GggfXQzUpAkIYBO7xZ7pxKmXDPWjWTlPYTASCggUnK3EnNA1zoXf&#10;EUMIF6ibHuyKHglQ2Ax7BJrCwNAdeCRJA4kEGdCyQXPJKCFXkMgQy0nyg3LBwBAHJYycmI9hwBFO&#10;jVtBJ0LAf2FQMdR4gB74wuSQA/A4aUhfggbZL+iZ0lKLxLor4lggCJVnD+rb/MwFA7MQESaNpojM&#10;iIIogbhoozISHiQPHlRJuKBGHcDTCQzIaaBW9IhsGaIgc3SKhFlOVM+QIt6wh4AGtUzE2mkgf0hl&#10;7s4Vi1ZOm8w2wRTmknexFjtFUH1vHh2ha1hmiFnokR4QgpzCdkzUglp62PqRA9xBElxgabIvID0W&#10;hXeFHvXHfETFWd0tSAZqmcvuTI4HZpwXqqgtOY8RWNAUip47oZNdA3WgINk40BG+j7JQNwGBSwpK&#10;XDFjEBhUjHIJAkzHMICnTcOSP5r6+NNP7du4SvQucUk/7mE0DmZcXhpiMDN7Wx+fPhmrYxadpPeg&#10;pc0UWYI4BnkYpMQ96GEisYLNes5Ax4yelmldTcBAPz2MEv0g+L51QRVk008PyGW6PGlgf4F4OqHZ&#10;lPsY+z5TWJFVmAIYqOjhEkqYLmcQcnvWWjVrClGUIsLBL/Ap6AeGQoPozURMi7VQEASzJ0IPeyjI&#10;MWzmInza0MBC+JcCqX7cglUM4x8BGOTUQiSQjDJEDW0DtZmpnY2YN9F72/IFp/ZsxQDoV56oRTwk&#10;CW5NHmk/NCAByEPUgg08KBEkpASS0tOAOyTDEKLA2NiSxOqUCKO+equknX4HHocVYTlYLMsRiLBA&#10;EZdoH0GxEC6PQuXfPWGHfiEbMGIF4ZqDGNkpOSoZqXogVZ5WhnSFRF1iLye4kdYa+sP6IpJwrFp5&#10;0qwtwFnYkZ2F45SM0aY8fsZHoAr39Jbm4W60p3c0UuTRI24CMEYuYMyiyKbPFAo8KmkGwOqNdVhA&#10;CKgP24BO1CFWjXBESuxKiA6WiSfEEJQLNpRIiEAReBnCJ8NBetBpGPswro2jsRAEUJgCPCIlbrAh&#10;PrlwFg0IU8Kd+ssk2SnYyzgGVrjYPmzsPupJUHl2m7TKJ4iMtEnj2ZXo4YhKhl8btLIxcSalzbmb&#10;fYqzKqcYzqfAcELkqNIcJ8jo2DcDugJOnQQH8mEYMeU+wqbMcQmbYW8lsDAKj+SE9KBcFEfBRKXQ&#10;RiYUJIbtLZjcg+UjK0SEoNA1ouDsCVMIFvmTPMA4LqA8A1Z/t0QbFbA0MsGiUAGrE97JOZnLGUfZ&#10;AuJeTI4cwFWc4yvPByxkLGYilozjoBeWQxdy7sPdIAYl0oP/YufQSQ8NIgMRhhoLxCwnNFQAwCzo&#10;R9EgwSPgAkgJHSAnjMAjvADGBsdacIenMBEAWRd4NV1RkmcwgJ98Zt7ELrZFegCgEwdkUYRDG0jo&#10;JIixbk9VbMmU7oUTO2sCFiwfrTWGXWhq+/J5c/qbsX9/eS6WT39z1NOS8IFEgg8rijdBHp2ClhqZ&#10;QA81yoI8iKSTQoPl6EQUmLTAQxviAhXwtBnCK8mywO8oHov7k4mpOaTy6xPyfCYyCnBbWvniAjjT&#10;LoKVPsJJ36pDRzDI1tlfl0J3oFI2l2SwORYIKJ87ys+4yQFCtM15oxN2Q39ddqSjcaC+oj0TTSq5&#10;vavCa/PrSPY4njg49qaciuQ92nwcEGwIX11a+U0P/VzCKZJEyLAGAOTRgCp8EzXBGvAibQn11MgK&#10;yUMVXNOGZS6RBhNBKMIkqmM/1oIxIGQKkkGbTyyYgWZBonnsR/SDARrYKYjGLCexAlmxKPSASsIp&#10;xEAAdLIKQ+IvUosuMAy4AxgwJoIEygWnFBmCHrBJzUTRV8iiNReNdesK5X9/5a9/Q9aygFkTtpX7&#10;TaU+YwlDVWFXbcyb8duC9vJUyJ6Nu6l9Nq3bVBp06EMOvdtYUp8IRB0mr0ETMuvCFn3UZmxMhKd2&#10;ty2eOqU5nQhZjCmPM+N3Bk3llKog4iIzL+NgpZzp3EYljJhLJU1KWvQVTuX3jkTCrkx4yWDXoSdX&#10;3jy2++7Fw1+8du2Tl88/u2HhQF2AsnFu77nty146tOm9c3s/vXHk21unvnvl7Oc3nnvr7O43Tjz9&#10;4oEnv7t99pvbZ7fP6Z/ZGL247fH//Ozln9469v3b5z9/5fi3b57985cvfvXaiY9ePPDf37/y2cuH&#10;3r6847Vzm9+79vSHN/e8dWnb3bNPvnpu+yvnD62fPx3LxDyIY35dQcyimdRUsXS4r7sqlnEpDxca&#10;o+66iL3CQ1gjlOmrw66qkDPuNKS9luZ06O+vvXrMUbvyyl3CZQSgJuJOuk1+Y0nEVl4RUD5JUhdT&#10;fkJNjV7oNOeNspcqLycwC9ugRtcovVL9z824VRs0FAX1hdTIDZ0qcZK93qP8bIKsgB7C5sLB3ll9&#10;bfgUBoO5UkBIdn0/wLINKUv8Lz99oJOGWCNWKqkCl3SSa0EV9iYTaYCKIUwUi6KGQgpt3OF+NGAt&#10;aumvDDoc6h8AR+z6uMtIrX5sXPnz6a7adEMykCQ8mkod2ny7JtfHui7lV1PNCeWnM4jLXV5AsZfk&#10;asY+FLKWe4xaR3mxU1fiM+sjblsy4E6H3LWpYNxviXOIS4eqE36PWWMsybVoC0rGjwrYTW21FT1N&#10;DamAT1+Yr8kZZykrHT/qwfFjfkI9+uEHHnrg3x7413/+j3/5lwf+57/9+N8e0ORrwp5IQ0XzcN/I&#10;qgVrt6zZvmXNzjMHLp89eOXcwevnDl09e+Aal6efvXLq2YvH91w4vPPks5uP7d54YOuqvWsWbJo7&#10;edmUjmlVPkKBr2x0Ye4Dj5Y+mlPwk8dyfvSgPjfXVFRUnpdTMvax4nGPafNGU4rGPpjzyL8Xjnuw&#10;aPxDJbmPaPKVL0LrisfqS8YZSsc7TSUWQ6HVWGQxFGuKxhbnj3Jay+oyybULHz+379R7V95649ir&#10;F1ad2je4e1vTUxvSa9cFVz0ZXbcttWl7xZPbqzburNuwt+XJ/R1bD7XvONa560z/gXOTD50bOnhy&#10;cP/hSXv2T3h6a+eGzZ3rnuxat7n/iV1Ttx9ZvP/iE2eu77h05+TtN6+++eXdz3/7ya//69u/3vv+&#10;b//97X/+15d//ttXf/nTR7+h3PvyL/e+/s+//fSP9z7/873v7/3XO7++9/N79975w0tPnN03sOnS&#10;3ENvrbv+xpqrV2c+98KC06+svnx77eUzCw8fmr374rrTbx5/5dcff/uzT7/48r2P3r71yq3z154/&#10;deWViy+8fePuzz/65oPbb7909salo+fPHDhxfN9zZw4dv3b68pvPv/Xei+/+8sOvbxw58cTMmetG&#10;Ji7pbVzQkTm8atr1fSveu7z7kxeffe/5vR/cOvjdBxf++O3Lf/3q1T98fOvbuxc+v3Xih7eu/vXz&#10;O7//6IUvbp98ZtXw3K7E1CbfxtltF3Yv+eSFAz9788wnLxzZPHdwbntdb8I/q6X65FNrvnv1+b99&#10;8cFfPn3n3jef3Pvqo3cvnlg+oSNRXuAa/7A37zFnzujebGVPtqYznW1LpCIGY2s8tmzKUG3A0xjx&#10;cZwcbqkeasq2p0ihDXVBU3vG0xi3L57W9fjsga7acHtlaNFIz6KRvpZMmIjRXhFvSccqA+7umsol&#10;U6csHBrqrMpOalK+Ech2QAwnHyBLJw3mCMMlOwhJCK7BdsZQd1WCHlyPUbIOogE+iMuzeQkk7kwP&#10;Q/SAELTAEFjaq+KT22pbshFCVsJtImT1NVZk/TY8FKerDDkJVlI3pUP/ROBmc2XbloyfmMW2BGr1&#10;qSFhRbkNTQYWMhW6NGOdJeMILji/utP//SkLoYQeaRMaJAAR2iCuLuzszPo7st6EtdijHV0XNHdX&#10;BVoTrsaYLePUJh0lUVNB2JRX4S5viFprA6aYpSjjM7NpsWN59EU+QzEhlUKDnTViLu2qiJAe7Voz&#10;f8+6hfMGmkheWZrUgWyDEiXDNpeRLviUiKkje+DSW1ZIMiF5CXt5ylVe6Tc0xh3NSVd91JbxlIfN&#10;Bd7ycX110bXzJm9ePmNCY4JLt3ZM2l3GNqAcz0LKh9qUDJglTMrBw0saZNZEzcUT65JLh3v6ayJB&#10;fW7EmF/p1ft146JWsoTigCHHrRkFqqS9tCpgrAvZlE9bu/UQwDZDAs0205z07Fk/79Urh9649twT&#10;C4eq/UblM6TaApjNuiwphyVhNUZMhohBHzVz1LdXet09tVVVIX/AqPOUl0Sshgq/CwvLeG2kR8Rx&#10;UjRrwSi2EHavpF1Lspj1GpSPmrK7GJXMPuMhfbHWhIjvRuWvl61aAOjpqgo/tXT2nYvPndmzccP8&#10;wZa401X8WNxS1FOpfNM4aiyCX04aJJ0U5Win/kye80lDyMmRQ56rAVbpNrSqnxSmhwNJs/q/aNIA&#10;zFM0emZb1fLB9lXDPbM6qrpSnjqfIesqTVgLcKdqn77Go28OOyZUxIfrqyZUpFpDvo5YpM7viZvK&#10;owYtOcSk+oq+KuXfcz0lY1P2UmyprzrUXeFtjJhVPEXKo690QJ7ScUaSJ7td6od8G9UfUXJ0pKgP&#10;PNz0q09n3RyrODtVuk3qi5IWDpw4OaUt6W6JOxrCFmhLO8BfnDCWVtiN1S5LrcfWFHT3ZmLDjdUz&#10;2hqmt9avGplEp78krzHgagl7KTUuW33A2xwJNkfCcFHrc9PuSEYoIj0OQpxy5dELuZGwphabWhy1&#10;PqeU+gBz/R3KOyv+hrAVYvxlox2FD6Ydyt/RZdX/2UXyHJLhkVLlMSIE+Tkw7ICTczX9TO+tjAw2&#10;Zqa2VQ+3VAIgsxgVMMTCJZ2AQRi6TlkNYV1pzKh8hAqCMQCAlTd3m1KICOF0ZX1NUVvEmBPS53CS&#10;nNCQWTCxe0pbDQmW8kTNbuCo5tXkY4TKHbqEr7si3poKVLgtpLMZp/L9qJBB+bvx+rC1Je1oTtjq&#10;Y8aoJcenHxPQj3WUPGoc/xN8n0Ng1qOcYQgv5DH4COkLGIh9hCzJciRfJ28mGkokxWY4V3tKcr2k&#10;X7rikK6QEiVRMxQiohq/MWkrqfToOjPeriwnTOXnCxgqFoLcJqh/S4wxY0UIeXpH7VOLps/tawYA&#10;SSIlvzaHTFe5GW0oJVOEwvZMqDnmJ6triQeInBxf6YdTaiIJpEIVMZbCGYAISQ+xfsWMQWK6xEx5&#10;PEM4JSHjcIXTsTQn+WB5nqtotHn8g9Qc+1EQRNKZVt/UR3F4n7t4TNqpOLiSwoadJOI4OAkuklEf&#10;MRrUA3wZNXLjBM6KHJ5J6ehBdFDIukB2VcYXTupZM2dkQl2WWf01aeWnSdWoO9yRjigTbXrllmLQ&#10;BZsIGZkTpUmL2VQ4dZDvEsDJAi3F4yyF45Sf+DmM1OaCsWR7WZ+9ty77+MwpM/raG+IB5Qsw+WOo&#10;I1YyY0NHNkasjprK0HWV1658BEJXQj9HSvYpoqL02IvGc4CsDSknPSgUpSNMdjHMCTHSD6eERLYq&#10;0nHsARg5TaEX5M+mBkDCrpzYa0PKoy/aYMDSiKJoEEUgQ/XGdzlsNsW9WC/t+pC7tyaBTIBEVpb8&#10;xyY1VF44sHOkrZ59IViufKqrOxvBs1QXtuDXRCQ1wuizTsU3Y6ZSa+7D+tE/tuQ8ZM19lEA92Fgx&#10;f2Jbb2WMiI2hsq+BYUZ3/VBTJRtHtVf51RTYOrPhao/dX1ZCMISM7mxs0WD3wU0rzu3bsny4t6cq&#10;AiT99ZzH7EYCzmBDbcJSvnLaxNUzhnoqop3pSCdptPLPZMrjAWIOkJ4S5avg6h0l5X86uzJRDLg9&#10;GZpYXzHSWofSldvN6osRnZloWF8ypaV21fRBTiZKTzpCfFBvSymPHMiQprU3DDZWTVQ/GC7HP/pZ&#10;K6becG+NB4aaqpnFEEtMbqic2lYPPMBTmsm6IkrE+3tUVD78SwMJK8mGQ/kFdFc21lOdbE0of6/L&#10;doyK4xblpZzagPKuWJXXxvkzot7fZ9Geijg4J9RmoI0eeDm586lv3rxz47lnodNbmodkcMxpXQ1t&#10;FcG2ivC03oZpvU1NKS8ZSF3MWUW0DFrSXlPcWUZPddhGHTQr757iIywHJbgJDayLtpzhMUUJQUQk&#10;8W7SO3I76IT+Bs4fWGCZ8uep9BCyiI2co4gb5HCIl6zu9N5t+Bp41ByslFlEDLCBillynONSUkBc&#10;b/+Ta9bNm9Zbpbzug5SIKqjGWjCGGo/AQ/F9fFyhOeRmCkQiT6GQmjZ04g5EIeYyquBRf3UIa2Co&#10;9Jp7q6NT22qD+vyFEztP7tqomE3Y3hh2pZ3lbBBNMRcRtTZond5RP6kxHSjLj1lK2FWr/WZpY2xx&#10;ayk9JD9YPj1YKbOU245R5f0YFCT2g/mhqaD6X87oEQPAPGZ1t7DpYznYDMFcAQ66MDPsUAHWFYuR&#10;MCQWi6tibLCMvWES+jEPoTLkjOMrX9g2lhKrlRu4ZYp48WjUx36EBpE/piVGi1VjnyyKs2CKoIU2&#10;DIYVIex+wR2oMWNIhX4oobBHszS5IqzRj/uoHqf8DCJlK8fHld85/eNvEdhuCA4b5g2vnzMkW7Ck&#10;TE0RJzs1kQRRQLzy1CfkVgzba8NfprY3wCMukLYb2pKhjfNnbJg/Y6AmjSGhaHQ61Fr71NK5q2ZN&#10;Ie6hUFSpOIgaFbEHalSPadVGvHXJqN9iqImHlQ/1m5W/gPKX5zdGnQSKFvUHEBObazqq0ym/O+F1&#10;NiZj5JmIa05vG/JnY3UUjlNuW6s32dELmsLI5ScORBIYR18wDvuwgHCQIXsxBRgkNn+g84m50xAg&#10;EgOMuT1VsaaEmxBNPpB2GchOlQOI10DaQB5LyK0N2xpjygcb2NoyPmNl2Bx3a7NBY9hW1F0dWjN7&#10;4pSWDGmkp+ixtLm4zqlr9Vva/dZaU2mnz7pqoHWkJtLi1/XF7ROznma/YVJlYHZndWfc3ZXydqjv&#10;XhMJUw4d+TPipaBBNeFxY8ZQiOliabiAGqlshD4MG71kHMpftBLoULcKpgwRn+EaSHqwE0wCAIbE&#10;SNS5yqu9yAEAGQUJnUhDuQmuvoQq1ggesBG4mEtMI7LhF0iPHqYzhYJsQSKrA0/hEgBUwHLYMwCK&#10;m/zjaw3gIUgChtYghoWUx6Ux5fMqEnBwE9qEJunBcghfkmVhY3Jk5VIsSiKJEuX+8bMYghVORydh&#10;BBgCHV7WW5MCmDYIcUBqDrrMxW5pMx3kshx4uCTEYbokHpg05Cl7uqFUiVfVyufyMDN6qCGSzIR+&#10;MhnFvNXvrNBWkgFcOBkkaQEnGSlrie8TKIixQAoG1qKGKRIbYJgLSTGzcqQFA2QP1GaID7g8MsT+&#10;V06bPNxSiwOifeSJnbCLrZs9sn7OVESKqNEa8sc7Zve0sushcGBQougae/Bp8h0FY/3aAqbjvPJj&#10;F+bSXjy5l1q0D3762RxxKPRIW+IkSyh2Iv+JblP+gZIwqOxHahAg3ybHQ1YS+REy0kMOyi/5/Hbg&#10;FX151b92U36CZlOeCseU/whAa/QgSfCgJgII6pja2Th3QieRhLmDLTXgBIy5ykLq27GKzNXHeHMG&#10;OqZ1NckvURgVq6CNOdEGjEIDXUAqdoJhQBWFufRMbq5mae2oHzMks+QuCXpRVKa+jTe9W/k1NqOs&#10;AtcebT6dKBo6URPAgMlCEEzwF8wUpgDD6mCjAWHA0M8SkGErHAseVgEMAOY61T80cagv39Bm3ZGO&#10;BiZSgGEKGICEF6nBRidISOCP7ti094kVExoqEA5LLJjcQ8GG50/oInrjbsrRwKYcGWgTOXHnYeUN&#10;gzhKwcZ82gIiPHGVhWQtGKQhmz4IUToqQMJwRwGASzSOZsGMqczpa8cgA+VFmOiMrmZMBeXSJlnC&#10;xkg/lN8WhJXv96I4ZE6agTwpLIEAacAmDsISiAIJcB4BmIWUIj/Edytv3annu2LQwrg1b3Thg/+G&#10;1aE4rHFKWx00IxmGKDToZyI4MTY4Ai1zgUGPjIINq1bP404Sac5r9UElPfBr84hvxFuCGKkyTkQc&#10;xiMWTeqRiIqbUBNp2VZM4x5hM8LvcDEwIEZGmc4+DuN00saF6ccBWQ4MeBMwOCbwiIUVKTip4hok&#10;uuoTccSruIYqbSIG7GCiCArRQTZM0YnxoBfkgxJhStGFXa9sIgnl134YCSqQUSRAFAKApQkUEM+6&#10;kE2D3ZDwIvsFWqOGVEwFsjEPejhEEPPZj6A5YVH+Kl65GaX8xXs+s9Rn55xhlf2UJI1zChsojNRH&#10;XERIzubEUo82l7by4AH2OQeZtMpdI5O2vzbJmTFqLgYJOV7SWhYxKT8PdZWMQQUJm2ZCbSrjYosx&#10;taV8KKg1+ff/mxAVwzI6RQ6KHtV3yESzeKgSadXXIpUQbSmDd6SHwTOLNnaFIwAAPQiQHkXUav6W&#10;tJenHGXQwMkIZpvZqTPh1qSX8xRZpfLD7iDbn5NcFKra00EyFvQFGayFdrhkCVYUn6WgPmoJCEAy&#10;xN5Bm4Me5z6G4EUeigAJtcCgVmjD72CWfsEGX3i3xDouJRahVkXj6neYWJ2CECCACKPsIPVZjgOc&#10;K+8Ht/sBCuT9dRmohX30wh7Ulg6S2pHqqCcd/drZI08smIaUfOX52BLaZJS1YJN1mQgx4MeLUQcI&#10;IRXKGYVyluOShhAPPGAUZk1qqiLkQh70SCgAmAgg27cp9zFb4WgysaRDZ85/WPPYf7g0Y2mnXOUc&#10;hyVPC5uV331mPGQFyvOhnsp0jc8b0etCem2F00JYQC9YlKtobMRUomyXprJQOeZqSFrMcTMqS1Z4&#10;HOpLPmXyJlJQr007rUm7OWYxUGdcNnqM40frxjxqK1BeCmIVggb64piDuCSeI0zEjgTkWTuSh37A&#10;kD/aaVPfsuIS9tG1OC9sIiJkeJ9lpMQlaPXjHkYv4ESS1AyhKWBYCwwshNCWjkxAbqAChlmsgtWx&#10;TZA1sTT9dNKDSFmRiUIPNiaYoZl+MAMATpBAvPiRDD0+ffKyqRMZBScTsR8WZSKXcI2lgcqY86jQ&#10;g6LBT2fEVh62lsUc+qzfVh/3NST8VSFnEhXYdYa8xxiiU3n66DY1JgNpryVgKq0Ku5pSwcqgI+Oz&#10;Ks8Ggg7AOqriVUFXULlTVJJ0GEn7m5R7IAGODBGrLmDUpNyWtHI7TrlpA81sbZgT5EEqjNMD5ew+&#10;EWN5ldfZmoi0JcM1fqfywTZzGdtHQFfQkvAsmNR+6eC2v3z7wV++e//5k3u2LZ+xdf7goTXz96+Y&#10;vWlG/54lI68cf/rndy/98MaVT64f/vj64Z+/dv73H9789Mbh8zuXnNg058b+dfd++cHP37359WsX&#10;fvPRi9+/dem187vuntnxxcvHvrl74udvnvr27tGPn9/9wdVt713ecvfUmqv7lj2zZv7OVQuHW6pJ&#10;8gmb9sLHHAWPtaf9J3aumzvQlLKXmHJ/ZC94qDZk6K7AScsTrvK4Wx9xlIXt2qizPOExxFy6oLXU&#10;UZZDT9JrpCflM1WG7RUhG+2QtSzpMSPYuMuIPOviypPglHpnzK0rtJfmBC3a6rCrtyHbkglbi8dw&#10;HJ43oXnrshm91WHj2B/7ynLqg7ao+l/giIhNgW2UnJ9I2JNNLBkawM2xGZSOFaFurI4GvkCApRMr&#10;xTaItxgeusC8xfDwAvnZhOQzwOBETMdsqFGZhGhQAcyuvWR4AGs3540iEwMYAwMbo8CzogR2TNRU&#10;MNqUP8ajV77zF6XfoHGWFSh/5eY2+4xav0kTtOhC1vKQVU9NO2gpw96wLnk0JQ96nGX5luJxhvxR&#10;jMZdJld5obFgjK0s328tC9p1LkOx0rAZXPpSU3GuuSQvYNVnQx4uLaX59rKioM0Udli8Jh0l4rSm&#10;Ay6/Ta++TFxgKs4vyx2rzRljKMzPffjBcT/50ah///eH/+f/fORf/3X0f/xHzoMPFjw6xq4xB8ze&#10;iC0ctPhClmDMGQ6Y/OYig9/o8xpcDo1dl6stfKSg4JFczZhSc365ZvQ4p1YTMBmpzYUF1uIiS1G+&#10;LmesIW+8uTDPkD+2ZOwjuvyxTl0J5BWO/rFyC7R4nL08320sNpWMKxrzY03uow59kbEktzRvlNOk&#10;cZnL3TaDqby4rDi3s6Vxw/JVT63YsOeJHSeefu6Fw9dfP/HyW8fuvnnwlaOLDxyctWfnxCefaFux&#10;pn4x5YmWpVvaVj3Tsflgx7Yj3buO9u462r9byuG+XWdGDh6btPdg745nu7bu7952oId6y57uTdsH&#10;Nm6ZtGHb4KanR7Y8O3vXiSUHz686fmX9mYtrTlIurT11Ze3pa+vPXn/i3I0N55/fcOGF9RevPn7q&#10;/ILDZ+YeOD/vyLXFJ59ffv6llZdeWX315rJzlxecuLzw5LVlp88vOrZ/aOfGrhVf3njvs5tvfHzt&#10;7lvnX3zx8PmXjlz4/Pa7977/49tXXr516uq1w6evHDl98eCxCweOvnDm4tu3Xvn20y+//OSzD19/&#10;487lC1eO7Dv05Mrlg609ccuUas9z62f97O65//7ild+8d+2bV89+8/r5X7x37c+f3f7+7vn3L++/&#10;+szqI+tnX3927ecvHfvZ6+fvffPanz558RdvXXjr/NO7lk6Y2uCd2xHduWTw3PYNl/bsvLh7x4nN&#10;G5/buO7M9s2X9z595ZldP7z1Gu3h+uqsxVDtsLRHAm1hf43L1paK1cYCddFAYyJcF/VV+B2NMX9f&#10;rfJLL45OU1pqJzZklHsjMa+SpoY4pbrlVdLuqlhPdbyrUnmCy3ZDYXdoSYYmNFSumzd98ZSBnurU&#10;UGud7Lz3EwB8GTACO5f4L16Jz5IJkCcQ8HExNmtgpIeJODizuJRPqrDNyb5AUoHbsvERdVuzype6&#10;umqSTCcQAV9BskRmQkRym9kXCM7N6RDYqP+J9aAGUHybYWkDjdtLEIEC+nF+wgT9TKaTBqQwhX2L&#10;NnQDQM0U+mU7ZJTEpbcqNKUl3RJ3xMzKQ77eqmBnxtuWdPm0Y7IubWPESqGfUhswZt3lxM2Ardyj&#10;L3KVFxAxvcoz4CKfodBTNr42bJvZU7d1+cxTu9affHrd+rmTBupiREZ2oLD6N/UVXlt1wJlRbgqU&#10;kyhkPRycDI7iHHPeaMP4R50lueystWFLddBY4dNlveVptzbpLI1YCoLGXC47KnyTW1I9NSEAGKqL&#10;WDorlZN82qZk4ZwNOJiRiJNbZxzKG5mVbsPU9soV03onNyYq3GVsHklHCRmzvXiUMfdBny63Iebs&#10;qAhW+IyOktFpt055w8xcFDIVKq+d+YyNcVd7NsAS07prZg8099SQXhgj5r//bYarNI99tyESqA16&#10;o2a9q6TAqy0NW4xJtyNkNxNkibbURFX2Y6Wo3z/0l+eTZkEYu4jybqhHxwZDApf1KrfSKJV+E1S1&#10;ZfwJh9avzwsaC+hBsFUBc2vaN9xRuWH+0KoZfaisxs8BT3kOqj69sKbtOjl4cLqoV1+XqfPL58gc&#10;DSF7jfqJoYSFw5Xyhz1rZ01ePtxLAzIi6runE2oTXZlgylLcErZ2Jlx9KW9X0t0QMFU6tRmnptJT&#10;3hAmWTTVek0NfntHNNCdiHSE/HUuZ3PQX+tzJy3GiF6TdSj/d9WRCrIo8q/xG5uiduynxq+jNEUt&#10;nRm38vOCsIMV1cctyvvH1V5Trfr15qp/fIxaPoVEZ1PEyeGhLeGncKIgVQWGknZoGiO2Kq8uYS2K&#10;mfPSjuKaQFljxNwcs3ckvN2pUF822ksCTYrPsdZlSpm1C/rajmxavXrqRPqrnEZ3wRg6GwOu5kiw&#10;PuCvcnkydhspb8JsyNgt1R57S1S5Q8ehlDgCDRDD+Za6Wf1TYTrZ9ZvCvqZwQEpDMFDtcSoptd+m&#10;AERtGWdJUDc241T+ghce2xJeNMUQyoLZ9qSvNe4RUQAAvzA7UBPvrYxMrEsOt1RObVN+zNKdDQGM&#10;oJJWjbd0nLt4DLWnZGzUWKQ+By2v8ToqnLaU1ZSxm9A48u/ORnorY6yFiKKmfETUmrC3xG2IqCXp&#10;JGvBeolZBCbiBkcpIgPGSZwhbkjEINgpnqj+K1XCpv5y0GGoi9jro9aUuyRkHhcyj2nL2ioD2oSz&#10;yFs+1lLwCEGG7LPK78CvJZuRzJ6FCILgAT+xD8xSaJO1sEpjyAvlyi0VTb67OIcztvrWjvLvyDM6&#10;6+ZPaJ5QF8P2pFT79NgwFouFIEb5oFaL+vFqzGawMbNy2gDS82tzuMTUk3Ztd0WcVIkzJJQQOVlU&#10;cjICKatDBgWuJTBCGHRCLfCkyz3VSaL22rlTD21Zj3CYy4GTQwhzgWG68sliXSFroV9UiZpQjT3/&#10;UXTk04yHVAwGZ0drulH/QV3lM/m0inDu53OyLgUykCHpHW0aFFZkOSGYiC20oTIKqmEUdqCTjHNm&#10;byuHE0iiVKrfOaSu8dn7a9JyvxiC/caSlMdcyWHDYybHJYBbNDm63Ee9euWGCDjZ3khAyT4hADyY&#10;AXsk50+EwLqQKmQT/SAJnUIDkPQzEWC2tOndzXJ4Bh6+KCJkkNMjR2hwChfgARvLUcMsnSAEWNn2&#10;1LMxaGWPgxhoYC4AdGKxHLHAAA33kYsqIYMCGGKhJt5y7KcHMc7ub0fLnIfxXOWHBeo3wNGXvF4v&#10;6kNTEn/C6v859VfH5C8k5Y18PBdLYxbGxnTc8/GRvgUT2jBC+nFGJrLvtMbCaZu5zq+8bNSjfOBX&#10;+bE/8YpAnbSVhPXqT/vNOnveWGdBPqEG4+9MR9i25M8vo0YNXkDDMOYh2g3q240ADNSk5cEV21xW&#10;/eIll6g4pj64xevpJOYT8JcPT9i5YhHwdQHnYGMVMDQYAhVThltqZ/e0jrTWMQskdLJ10i9/Kzi5&#10;oVL+/pYp1eqjtd7KBJfwglHRI888GGWoPanc0884lVdD0Av65Wy/cuYQR010gX2Km1NLYEHLgIGB&#10;pdmn4Av5UMBDu1H98dDCid1QKPcK6a/2W9szoaqQtTps66qJ9tTF62LONLtk0BKyFEfZr60lfmMB&#10;bTozPqNyGlQPXZgoViTugxFiPJDHJdYi1o5RYWmYB2EB+2GKWA4+BcFYnTgdBcqBp1MKx35mgRZg&#10;JoITk6bNEMDiv3AtcQ8ant20esHkHmBosyL9QCIQigiHtQiVzCLR5Fw3rasJ2hCULApC2vRgzMgZ&#10;YqBQfIS2tywvYdGumNp/bu9mDJLNAlu15DyE1REe5Wco6g8dlC9/YMD00I8NU2PtbCL0CzDWq76t&#10;YsQRZJMifBFIRfXqbU2TWCO6w+qwQ9TUlYn2VSUxv/u2gdZEd0CSm1EPNVUDAJIJtRkMEsuhH9vG&#10;8FJ2w+zettWzh59YMEM+Xwyb8CvCRDKEFyRAG3Ehc4o8TgMtNbbNJesqSaDdwOqQIbdrCYByyxir&#10;Prtn28ppkwGLGEohAyO/D0YnZNDABVRvDSrv3HiMBISeijCCfXLhtA3zhrcunTW3r5kNBV+e3IAn&#10;Yvw+4gZbNnPhV73Vq3zFOq7+FyCeBctgpj62beM3b965fGD3xLrsP96YsXAkgGV2FmxJIiEso3F0&#10;iuFRSyhLwkIkEPO4+prr26tSGA9HGvTrKR1N4EKtSbuydyTcnKs9mVCAulJ9kg07KA6fEsdHODiX&#10;FDohDL9eNmWAgncjTFhAL8wCGF3DCxwhLriT2EKAQtdT22on1Kc7K0PNceXHkR2ZAJlqXchG8kxN&#10;zlztNzcl3C0JT3XQonxExFNeFbFkIsamrDvh1jQlHPMnsaFHm8PWKqe23lme0eVX6gv6Qo7p2ciq&#10;rsZDS2ceXjFjpMrT7CrqCJUPpB3LBurXjnRNaYgt6G+aXBdHNcHyvJhFUx9WXhPBCyBbjAGxQ+R9&#10;S4BNamGfTgpiUZ6Fq1+3lvv1WCnT4V2CpJgTRYyHBkP0A49maYOTIcp9jxAwYOiBDGoMGwAhA0ub&#10;0dnEEnSCnAI9ImeEiZGAE+9gIoUhwEDVrf7nJYVONMVeIFwAPKEuK8+EZGsm7JBFEPEwDPEXfAfj&#10;oYjL0A8MXoN1YU50AixF4o/4FKNcEljIlNhqCUQY576Nq9jQ6ZeJjCJtauxTohwFbwUAeliIDIS5&#10;4ASYGlTYNpGK2AUNKItRCksDj6eDFoIxfhByKfSAk60ceughQYURLgWApWUiDfpBy6KMspwwCxiB&#10;lLiE3NjF2NHYTQg42DxaIPiIqaAjFCRui3ixgalt9ahDVEZBywsmdKEIVOwnm1W/v4IKUDTI7flj&#10;mAJ+iSSnnt58bu/2fetXAMxc7Ioa/GJRysO8hPIICsaRDzsRbfYF4VeJZurDV7igkyKRH6kiB7gj&#10;BUXmQCI0hCm5k+Lv6jMMihIi1H2K3Q0Jky+xBFpjLmjplHviwIAZYEv+aGomcsmiUughzAIjYUeE&#10;Tz9aA4whChkXmiLPZDtbN28ao5AEqaxILdufbJpwQRII2azCtgsLAEMGJEEJCAFgFaazilggANSw&#10;CQHUiAizYUiQD7fXk1cwEeKxdjqFJIxQDE9YA6EsAQ0sBwFihxRGxXJADkLoZAh5suOgFAAgAOnR&#10;M9hSQ5Sm4KEoFH9Em+gdN8dyCJXsEfRgBqgYk8i6zE1R5b1A0CIBKKGGAFZkLRoQCc2Ed8gWr2E6&#10;hkdQxYowEgKLPErE/GRXZS1Wxwhx+aHmGvnRA6whFmGBJeihAcssxKL0IxAWAj9GgjChhx4AhAx0&#10;xxQkTz8pNz3QjBAQlDQooMWzWAhtMguBMAX8AAAvqBiV37hAGyxIyJJtggaUI5/pHY34BTAUJIbf&#10;0UCYgDkLxzkKxhJOJSZz4nMVjWcizIINORPr8Djw4KrI536CCphMpA0qdEE/8Ai/2qf89SwhC/VB&#10;OQzCLLUp9zFqCIYLjgy6sQ9RIxlRE+bBkFxSI1ssBEsQfcG1CBm3hTZr7igol1QHmk3jHsHNIQlS&#10;URn0iELhlLyaUAP7ZOy4P4wwinBAAs3MQr/U9IhA/OqvxyCGhUSJsEDcoweBI3aogjwuKVDlKh0/&#10;2FhBRjezq35WdwOpGilcWv27K9rUnIvJ2cheyN+U/4oqHUu+IQYPdywBEhpgowfkGAyWScBBOJz+&#10;gCRoIB9GkQlZCpcQgFHhktR0Yg9MQUrA1ATtyvfD8h5xFo7iVE4CSdLI6p3pAAkSmzXpJWmSfCdZ&#10;uYUStNapXzCCBjhFBawFQhhHWQhcFIEGYR8ANAvwhoUzj2zbgLdiuobxj0AzswCDAGhD9XgxDS6Z&#10;whACxJJBSLy6dGjP0R2bOCOLMdMplgy8FFYUDHiHnBQ4vwAPVdiA0AY9kAEA9IhFiU9RaICE5U7u&#10;3vLU0rkQAGEA4/LMZQo9MCtWhwwp9IhmIRhiGGJd+qlBBX7kTM10qIVUKERfLAEA/WCjH6qQQ9ZD&#10;3CvTj/+xo2R0R0Wwry4esRQ7S8ekXOWUrqrw5JYseVrQWEBnwKD8p3vMaKj1+juSCQ6qBLGUTfmX&#10;k+6KgLwcUuNT/wfHpE9ZLRUOV9ZJcYQMuoCuLO201wR81Fz6yjTVfm/Sbo2ajXGrmTqoL0/YLHUh&#10;X4QUSxWvMCihA2phH7HACBIm7NCPr6ERuJOPNk1pq6MwF+uiIDqGMEjmMpECQiRAgX3MlSmAyV0m&#10;JCbpNPJhyFY4lllIDACRFXhYS7RJJ5f3+0FLoYE2kQ+dkA0kZHNJG0hWoYcII7pGg9gA1gXBtIHk&#10;km134WAvtgQLkIQBMIsCQi7pBIxLFpLVZRWGuMQB8T42WbjD/GT/ArO9aBydUM4lrGEqwIOH6VAi&#10;9kkP9CMfJIzERCbgFKtDyPRQi/EAJvAAQ3PCbgjqtWgw67ZnXLa41RgyED81KBFTh1NfeT5lsLXi&#10;8LY1X771/L3//MW9n3/2hw/u3j6ye9OMCUt6G3cuHL6694m7J5/+40e3vrp96p2Lez+4uu/L28fu&#10;ntq8aqg6rn9k57KRD58/85cv3vzmtavfvn7lb9+++d1r549vnvuz109/fuvgB1eefvfS1g8vb/3i&#10;xV2/euu5P39y9fkj2zlqtcd8YX1B2cP/2pH2bl08bXZv3ZTG5EBtaFJduCVhCZY95ih6wJ73H3k/&#10;+t8C5ny/rThs1wYdpVFnedRTnvQa4z59czaYCVuUB8MubTZorU44a2KuipANmNqYt7Ui2pgKVquv&#10;Q/hNpabCMRm/Lekx10Q9FUGHW1cYtGiBGWjKPj6t98qhbe/ePLX98ZmVHl3Cqt5XtGqixhJ38Tj5&#10;dSDRng2rIehpTYTYj9AsSsecaFBQLnpEIyhOdIfWED4FzaIsRimoCXuTIaIBQYzYi9ZQolgIBT0C&#10;j5ZJq9CvuACj9KNZxbvV7/0QJ8E8Z6Bj84oFuvGjdLmj9XljDPljjQXjbKX5XoMmbDOoj3v/XgLm&#10;cnlg4SWLMJbCe9ShT7hNFBoBM/3FYVs5bYYc2jxz0Vi7JhcpefRF4LRrCjz6UrdO+ZqgpTjXoS0E&#10;lc8IZKGzrAjkIateeqIOU8RulMcicZeFcyujzGXIWpIHkdpxj1ILBhDaS4s0o8eVj8vXjM7J+8mj&#10;FBplY/OKHhljzCt2aQ1Rmzvh9IUtTtrmglJDboF27ChZVOiBNoq5KMdUOB4JlI1/jCVou8qLAbCW&#10;KH9ybCkabcgfBVOYgS73UWPxOLexxFZeVF4w1mkqsxs0NmO5rrSwJH98S33N0jnzH5+7eM2ilZtX&#10;bty7YeeBJ/cc2LBn3+odH11764NLb7576tU7z968tPHEgQW7tkxe90TH8k31K5+qXUXZWrdmd+um&#10;w/1Pnxs+eGXmsWN9u05NfObClIOXpx65NvU5ytWRI5emHrkw9+jZuc+dmXPk1KxDx6fvf27kmUND&#10;uw8O7qIcmPz0/kk7903Yvrt3886uTdvan9jasu6Z3i2U/QPbj07Ze37OczeXnbu16vLLa5Snv9cW&#10;n1YeAKvl0vzjjJ6a/cwzs59659RLP7v98auHL9/Yc/Kzm2/+6q0vfvriW6+evvH80XPXDp26/pxS&#10;rh07+cqlq++/cve127c/fv+drz/58MM3Xn7j5oU3r516/+aJj64f++17z//+/Zu/fuPy9y+f+f7V&#10;c7995yYR4PcfvHh937r3Lu/76PrB68+uPbBm2qF1M24ffeqbV05/c+fMt6+e+d0HN/7rizvf3T3L&#10;KEOH1s37+pWX3jp/4fqz+w+sWTuzpTWi0bpyctNGU28y1ZNItgZDFRZrvFxXZbNPyFbM7e2qj/lj&#10;HlPIWoZx4qpVYVdzOtRbnyEe4i8ckNuSyis0pGTKXdPaDP5IIGU3wWXwKTlS0UOMJVbTpl42deLs&#10;/nZ62PdxWOKegNHGW4mE9/8gA7eiE1/DQwEm/nNJOCW0MoVtSIIwlHBJUseWQSG7UJ74VsZZF2Bq&#10;kEMSRTwdVMyiwIUsitcDD/5/ElopNPB5gWOYQIC3sx64uMTtmSaxAzAuZQ9gFhEfYApRiQAEBRTZ&#10;eIKGorake8HEZiKsfLF2qDk1UBuhUeM3LJrcemTLiuM71mxaOGVKS7rapw/ocoiSIYfeZyzB+YkL&#10;RAfltRtzScxW2hBzDjanF05uWzWjb+mUjkkN8Wq/8nVTlpPNFfaEeJaGHvrhlhBGIGPPJgimXYYK&#10;nz7l0sTtxTFbUcJRknZrs95yCu2QKS/pLG1KOFpSroynDIC0W7mVEzOWcUrnZC6Hh3rlX8GU/08l&#10;oemviUysj1d6ygPl49wlj5WN/tcKj8FbnuPSjK2L2Gf2Nc6b1NaW8XvKxofNRcpHR7XjGPLpcmFH&#10;nsWmXNqQKZ8UKu3myMqOqw+blPOnvWh8WPkKKFm1g43TX17q0ZR4yjXW4gKnTkPII8j6TRqPvtir&#10;K/YblLfWSN/DxmLle9QOtTi1aac2qM8H8/0/V6Y0xl2kbu3ZQMKhhTBSOuU1C5+RoaaEk1wNBaGs&#10;lF15P7vKq6T+5HBpuy5mUt564YzEwZIjR51fedehKeLuzobIwtm3kElz1LV8uPe5LWueP/bMliUz&#10;yctJ2bsywYUT26e2Vdf4jUHtWE/xwyHt2IytJGNT/siHzF55cU2RqvJfZbUeW63bXuOy1bntNAaq&#10;M32VqfZEmI2QU1l3NjKxLj2pPkPq3xixNccctQFTxqmpcJdB82BTEntjiEXl6IKO1AeZyj/d0s9l&#10;Vv3PG7lJDWtNESfkqa8CK6/oVbjLlY8PO0qxT3k1OW7NTTsLq/2ljVEjycGMjuzE2lBL1FLn19V4&#10;y6o92kpXadZRvHHexG1LR3qynpS1oMqtob8z5WyLOdvioUqXPWE2pawmEl+/pjBYpnycCtGpz5uV&#10;16OhoSWu/LErHLF01qVF7Cp5yu281lgQJL0V6aawciMVCczrb8EFlgy1Tu+sqgsqGFrjnv7qmDxl&#10;b0soTzc5wqEU+lEBjId0+WQVHJw43U2sS3JkmlSfAkCeOTGEwSAuBIU6fJrxwCMr5WmW21btcdZ4&#10;HdUeOzVn8ta48iEXjoIhfW7YkNuZ8c7urenMuIM60uIcjyanbPRPiBVEJQKWBASJKrgn+QeuSqoh&#10;3kpsITXEzoHHHTKe8og1ryasG2pPTO+taK9wVgaUF/RxGSY2c4b3M0X5Vg/5LrGSBqGQMIfLEz0J&#10;VpIHyxJ/z2l0pRG9Ru6xcrqmIPOBGuUR+FBTtq863JX1T25MIMnuCn/c8vdDJnJAaEhS5IltIB8a&#10;iA41YT+ImjyytzrKfkAEl+MEZLA62RIF8qCZmiLhiE4CJgBEUQEGgAbHYLYHSKUNHiQDJKypfJnj&#10;Zk29+i4yBONokEHmim2jJhSEcuUFZY7lrqLRAV1e0qZEPGIdWRphhCWQvxADWlZB1ERF4jPbDEvQ&#10;oJMISSeESeKOauhHjGwe6+dPXzTURz9cAEMYzDpNnpLc5qjv6LaNW5fNF8zK920s2pTXQgCnkO8m&#10;fMq/DpAAMQrXrMsqcrICMwUe4X2ko4HdRwI1hdXnT+reuGgWmyIAsiWhXLarSU1VWBTLgUp2HGTI&#10;Lgi1MIgWhtvrwcYOhRmwZTIdbLAJGD1SYASBUGQUVFACs7KvcUyCQsBElTRk0wU/FDKL/Q7M0ANV&#10;yI3dHQukE0hT7mNNcS8+S1TBSKq9yrfZUZx8QhzFoS86RYMxUzHOOH+g9alF07FDNMgsfJMi9saU&#10;wcZMX1UU7wYP8IGyXOXrbfoyT3EBkYSdKKQrxgyYyDGmKWpP2ko4NmSdhrip3J431pGfl7QY0zbl&#10;cQv6CpYXVSmfpFbuA7YnQ+xrcnONWIRTo01iC4dzAEBLoQGM3BEj9tJmxa5MdFZ3y84Vi7Ytmz+g&#10;PjNujQfYDujvzsYEhijNWmF9SZv6d18sR6q0ffmCZ59YuXhy76T6ClZXbw0o39dtUl/2ZTdhb2VR&#10;SAKeRRmiszURjJn/fqsRBXEkxioQOJeoD9WgfYxHdIphoAWIYRMBP3yxBA3wsCLcgZY4AMusAr9Q&#10;Fbdqa0OO6rCtlv0x4W7NBtoqgs1pX33cVRWy0lkTsWf9Jtp0tleGWjLKZxKxNyyHhtQQwKEa+8Qw&#10;oAE3gTysjuAGqbgzbQijHwODYPoxXeZSQMUo/dibWOmCyT3YORlbf12GfvFWTBRIsXwQwqwsTSe+&#10;ybpAYvyEEbyATlbBpJkojo+hIkPoXD5tEvAAYOcMITexf3oApgAMGfSDU/UgtnjTrO6G7cvnsL+w&#10;JbFZ6Ec/gOmyfcgNOCIk1k4D22ZTYMehjQFjlhi8+AIRFbPHjOmhKPus+sMsEMr3kzEY9I7BYB4Y&#10;EsrCALA61EShgR6xQ7m7jVopkodMa2+Y19+BERKUFINR39llCDsEW191av9G5YnC1M5G7Ac24RpZ&#10;wRr+i+RhGb2IypAY7IMTwx5srMI8wNBTERcbxp4xG9lHKPL8rLcyMbundffqpYsm9QCMH0EeJo0l&#10;4xEAAIYfQRIWCECNz4oLszXj+Gy+hG7iA8JERERyBNJTEUbadBIEGFUzE8WzkAbIh5qq8Thw0jm9&#10;oxE2QQ6pMzqb6EFKnEYawsovDGAN2yO6yp1HTAUGRb8UOOUSrgNGTchu9pn11RFfXPl6s7bSawwb&#10;8rL20paInZyk2m9WPvQH7w5TzG2P2MxdWeU7ukgAjaC4iXVZVNBXlVw5bTLkwSadyBA9rp01/OTC&#10;WXQiQGhGCAiENiLikikIE0GBDcHCCHLrSCl/HqG+He7pqlCE01OlJJZJuxZjqw1aEVHMony9I+VQ&#10;nqNXeHT1CUdT1j3QnMgG9BU+3cTGeEfa05l0N4csvXF3R8A6KenbMNi9f8msZxdMf3bx9L2Lhoer&#10;/T1R84KOzPqpnRtn9MzrrKr36ToS7u60+pcWHqPyFQ3f37cAhIzVUWgQOiBYLAFpB8oKaWOWWC8B&#10;FpkAA2tiIRLBxHSxRniXuETNFDAAiTaXqp+/5nzBJcBATqjNbF48Z3JDJcYsNk9jZlfzhnnT96xZ&#10;tnrGEEWkR//UtnpkDjYmIkCET8F0WZqJ0IBlYiGYEMihH4RoB8pZDpIAZhZKFBvDfoi3Cwd7186d&#10;ytaPqWAzhAgCCDFHQgQehP1gPAQi4pV00kM/MGJ7OBoN4jNOR6eEPi6xSeIkBskS21YsJGySDJAe&#10;0CNJ1P3dGQwUGoxKxMOGiZwUIj9LgI04yQmWsMZaABAS8WuohWyJqGLnXNLG3+mkjUcQXSGMhvBC&#10;AKQhMVAWAsycN4oozXQhhh2fFSESzaJB5Ia4ECZeieiwdlRJ3MDHUQSSx54BID5QU+gR1aM1Ovdv&#10;WIWWmcIQPaIUYDADtEknykKnIJ/T24YHgZ82GHAWwMCDzbAQyqoL/v2ZBEVYhlr0AqlIG5q5hDt6&#10;GKWB/OlBpLSRGJJkCkIT2dIDy6JZwJhCmwaFHcSjzUeGqImafsmCJHgyFxhO2ZxDgWQ6aoIG5AxO&#10;YIQGJrIiBcwIVgyMBgBYAlPI36CQ7Un60T55LAqCRwoLyQYKKkZZHWIgg4LWIAm0jLKKLAdaqGKI&#10;udTSBhibmdbVxOoYNotCJJ1QBQYxGGRCoUd4ZC0kCULgwUDWB35ybGBg1lmSA5EMiegQJg1YoE0n&#10;fDGdufDCELrGeAiDKFFSLFSPt2I5ZFZEcvqJJ4BhGLrRD3ZXxFkFaUAkkmFd8MCmsMwlOJEPnUI5&#10;ZgM2nBrMYoFECZIrLlmO8IXjsxZDRINKj1W+FCIpBHjIfqGZ5aRGd8gHubEQl1ACL8KjiFqMgUtk&#10;hbpBBacQJrqjTYEwMQBWuS9q+pkFDDSDiktqloN3qEUIBMD+6hQ0E1phCoHQKTssli/hjt2ZjY9+&#10;fBDvg0fcE9+RIAyD1EykB2DmwjWSp8ElyIl7iIJZLAoweAAmpNPDKnjoyumDs3paoRnGYUE0CBcE&#10;LtKt7qoEvMAyrGEGohcuMRj6AROTgyk6B1tqCFaIC2DYR2iwjACJ1SwEFyyNa0MehQZxgPgM5VAF&#10;2fejiiiUS1TJYZaaTvjFcuhnAyJKSLIBQq8m312SC51Qy4rYJItiRXAESeIpaAd7XjlziBzJW5Y3&#10;0lrDgWXd7MFNC6aSosj/JbEFc8Aki/OUjGULJjNJ28uUpM6lfCMBmaBE2KTAGlzDJm3WZTmiKMaA&#10;9AgOiFEclkuCCaJAYlJpPe0AAP/0SURBVBBAQyyE6aDCDrExBDixMbtr1SJSTQ68kCF3Jzh9kyYt&#10;mNBGdkRWCT1kC+RLylm4MlyLrtVYTQ1yjJYCZgqEgRN7RkEAIAfiABJYMjzAZsThQmxSTJF+wKCN&#10;QiBFVnTCEZ2wRidE0pADLLk6E+mEQeiHX4DBQwOlk3KzBDYDEuwBeogJ0CMS4xJU1LShGfKYKOuC&#10;BJrpoayaNWXpyATIRlnsX4yyEP04HWCIC4Khk12AToSJ/1JoQAM0o3GYpQaMKWK6DDERGAiwFoyh&#10;hn7MGNVAA0etp9csPrZz45T2qrqIfWpX7fSe+rhdYy18NOHQym3D+qijMe6i/P3P+4zFUUN5xq58&#10;964lSlqrfCuuxm+s8uoyTm1tQEn403adckPGpAcs47DX+LzKX/tZDLVBb0cm0RQLJWwmj6YobCyn&#10;dpcW0si4bIy2pWL9tZVdlcoPlRAjAqfADvwiJYSASLkUf4QFv/qRdsTFEJwChu2hdBhH/iJ8MMAv&#10;VgdCpISTokogEQvTsVjEgpzpvPrcvoOb1yF5kOPsWDWyYpSFKIiOJVgdYFSDNsEMAD2swhQJHfcV&#10;Sr8sDQwTqQm8NMQSKBCAtYg7AAkG1EfCIz4FbeVjHoQGKGHrgR3QikJldSEAAxDyKKyFokUUtKEK&#10;aQDMfg0YC+EaYKYNTmDAQE0/hVkMISIohx6IhAAaSIweIKEEGoRlcIpxUpT3g22mhM1CjZbjnNoc&#10;9JMoWpCteqO7KKAvrAqYu6rCCwbb9m1YcmXftjfOHPn2lZu/e//VX7/z8lcvX37/ytE3zz37zSsX&#10;f/nO9S9un37j3O5Pnn/ul+9eeeP8rh2LJ3qLHh5qSGxeNLRuVt/szuzjU5ou7Vn1zd0zLxxaf/vY&#10;+rfPb/3k5u6Pr25/6+z6N06vfefCts9fOnPt4Pb5PU2NQcvjg523Tuz95MVzb1997sKeJ144tv3j&#10;F06+e/3w2V0rn1k3fduSyYuHmlrT7oaUqzpsS3jKguYinykv5lA+OFQRMNMOWYrbqgLTehsmtmXq&#10;466Eqzxi02b9lpqIswJT95oqg7baqKsu5o45ymnMmtC2cLiXUVvJ2ICpuDpoiZoLm6K2vupQbUB5&#10;72hyY3JefwsBNm7WBMsL2AoJ48RzNrhanzOoK0lzdlA1i8DRAgXhYzxojU4u0Q76QjXYmPRIfgI8&#10;eseuGMVUZAtAd8BQwIm+GAKGTjRIgx7shEvsHPygYgcRXaM+YEa6m6pDXs6GDm2hIX+sPm+MqXC8&#10;uSiHoj7u/f8vJa5y5bFuQP0medShj9h1NELWsuqIm0tXeYFDm+csy6emqM+AS5movk9c9v8qrvJi&#10;1hUAecorT3+5DFn12YCrNhaoifrrE6G2ymR7VYrLlNee8Tvr4kHaCtma4rDVGrU5A0aLU1PuKC3z&#10;6U0hs43LsrE5Lq0u6ws2p7JNyQwNOh0ajT53HOuCn+WcZUUUIQOWjQXjrCV5UELhsnTMw4WPPuAz&#10;FLvKlIfZsKm83GjW2MryTSXjnYZSQ3GO3aAxagoM2mJNYW7B+NGcSJbMnLts5oKVc5dsWLxyy+Mb&#10;tj2+aeuSjVsWrD+wetepJ4+88Myld06+8snFtz+7+N6nZ9/+5PjbV1acurTo5MmZBw9N3rWnZ/OO&#10;9g3bW9dva1l3bHDPyeF9Z6ceoJwfUcqFqQcvTT98fGj3qZFnLsw6dHX+sRuLTlKuLzxxbcHxczMO&#10;nJ95kH4KjbPT9wN2YsqeIxO2H5+488yUvVdmHX5h4clbS868tPj08wtOvLjoFIXG5ZmHTg/tAebU&#10;4O4T03cvqp96ZtOht0/dfungpddPvvCrt7/82Wuf3jh49oWjF68dPn39yJnnT55/6cyl2xeuvvX8&#10;7Y9ff/u9N9769ssvfvbFT29fubBn/eNPLZr+3JPLXzy89ZXjOz69ceTnr5z9/uXTn9088tHVg+9c&#10;eOa1Uzt/9d7V33xw/bUzT1/cvZJQ8PbFZ144vOn2sS3f3r3w5ctnvn7l3HevXaTx05dO/vq9m/d+&#10;+OQvP/3oy9u3fvXO2/d+9ctvX31l1dBg2miIlWkrrZaBTHpOe9tgdVXGZHTljA+VFFe5Hd016UzI&#10;4TOWoDJqxVDVDyoQeNnKp7Y3kJCTlZHDk3xOVj/Gxu5ArJbEj6DK9krB0Qja+Aj9ZAgUdiIwgIce&#10;gqpsRkBKg1FqgjBRlyhKPGevmTuh8z5OarYAAaOTgEwnPfgyZyIgSTNI4eYMdJDsQRKZABjIOlia&#10;fhyZRWWbAxWz6GGtf8LnBTXXLAzREu5xcnggvrPdQg0BQpIJqCcuEB0ABpckRkQHigQR5lIYVbOQ&#10;QoLavIHGpVM6+mvCnRkvdXvKXRdU/kX56VVzXj67/9bpfXvWzh9py1a4y9ylo6vCrqTfRlwIWrQU&#10;3IaQGrZqUq5y5QVWrz7rLk/ZS+KWwrAh118+vjWp/K4NQcv2A/2QTUQjbEEMnYzK43GVpNKEo7Qq&#10;YGhOOltSrtqwOestz3jKpI7bi5POUjoZpebSpxtP8p2yGgJlhRzOSbXRfa3fpnwbx6C8mVfhLo9b&#10;itwljyVtxQ1hS8JeXKX8w7GSGA00JKd11w22VrRl/AT6oLHAr8/zlI13a8d5y3MChnxSKNKpSr8h&#10;5VL+bplZ1QFbhdcctWj8uoKwSestK3SV5vl1xUm7ucLjSNqtQZPeXlrkNpQR6eIuSwxFEKktykc/&#10;1Pheon4wR0dqDnmB8vG+snERUxGig4CakLXSb1Kf8ro7K0OQR96WdusoyqsVQUtLyjuhMVHtM9RA&#10;kr0kUD4ODORtNepzUzakEC6hyeewJEeOjF15u6U17uurivZXxxrDDtat9Vvm9jXvXr3w8oEdOLO8&#10;3DahNjG7p5E2sooYc3zaUaivMaJ8n1k5w5SXNIb8dX5fjddT43VRsg4zMuckwxGoMx1qirgrXMaE&#10;RYvY1U/wucgsOQyAuTMdIPUHT4VL3xC2dmX9TREnlxwMOCfInWi5bU37foFIOpnOKMeGzozysiyM&#10;Z11l1T49JesqrQsaOjKOSY3hSY3BrgpHY7S8LlTWEClbPLl6uCXYnbV0pk09FdaujLktoW+JldM/&#10;ucFryfm/rbn/XOsvoh8Ab8lDLTFv2maMm8qrPfYqt/J1L85sGXY+QzGnmqRV+evc5pgDp2hLuppj&#10;1kpvcU1A0xg1tibsbUk3hHGel3Mv0lbPt/bBxsycvoap7RXkDcqnqtW3heic3JDmaIRMqLlE4PIO&#10;K0hYCJPg2CZvF7XElH+tQwhIA+GgX0Y5SiEZRIce5SmjYuoWPWQ3BD3kHxyMOSdHjSUoggOhTzO+&#10;0qNbPNi2Y8WskbZ0oHyMq/SxrNtIOoIbEoMIdkQ0CYg4I9GDgqtKXoJvctkUD4SMyl0e1SlyK/36&#10;x2d23zy1c6g9VR8zp1yaiKWQcynOWx/xkjiSBBPviEi4OYUsBwcn4LAQDbxe0hQQUkOJ5qEHTGMf&#10;xX+RXtSoIaNSH6lyvOcg7cF/OZ9MaojP7W+YWB/LODWYEyaEHJAG8gGGbAwZIjcMhk4K4l05bWDF&#10;1P7WpDekV37mCXkSFUm14Y42ZLA62RKdFMKjUEtcJiJz0iCQIgEEBS8Si+X2KA0QwguxN+M2om4O&#10;ukNNWZQLbfIEBUogkgJVMEKBSEp/bby/Jk08JyYjCqhCMhL3wQlJ0AYZDLE0DdaCYBJEisRM6KFA&#10;P+TRgwZXzBjklAsknejOmjuKSGjJeaw1Hjj45Nrtjy+EKeV5syY3YColkyNoE72zAXtl1K382rFc&#10;+fca1gKt7CyyOg2wUWiAXKhCDvRgOWxjA/VZhkRE0C/7FLzI1sMQnYiLPZVtSDpJatnz2MsYYmNC&#10;1IyyHdIQg4ESEGIY1Egb7liOIxCFURgEgIXQDhsk4mIVkMMgtAmpiAXMUAJ5iBQdsRwGSQ/qrvRZ&#10;7PmjUBB+h/F4SsYShfBH2uJ9GA/uRuyiH91Nbaue1l4j7sluEjcrzzYoNACQp8hy40N+otGW8DcE&#10;fQFtSahceQIxoTbzxNwpVw89/frlo9M6qlriTgJLlceMw+K2HLCbwoE6vwvLl1ME4ZTQTeKya9WS&#10;2T2tRBXCLz0tMX+b+j3SGvUdsop/vFhAzKE0Rbyd6Qjws7pb5LuXO1cseuf6hS1L5vZXp0AL/q5M&#10;dFJ9BRN7KxOrZwzNH+iUlzPA6S7OMY9XHDBuLqMGRlYBLYt2qN+0BIMaFZVFqYEk1NCugxj332WO&#10;Iu7bCYogLUHsqJuUiPCC5aAmzINFpzTXDDZWgZmFkBIN6GTDorAWaAnCchs9ZEDFJk5uDQm3PPHt&#10;rI501US5rAxaOOOlPPq4s4yGPBKO2pXviLIKa0GDGCGrY7EYDHRiPBBJv5g6bcwGGNqYKJYM2dgM&#10;mzXsMIVC4GIi9knNEDWWzCUWxSr0EPHktV2QgI0CHiEAi4UY7BlTxEmndzcDDwDTWY6jIJD0ACnp&#10;HKtjrgAQl6CN1YEEhjZgkMQqImQ64WtSU0VXJswuSWFHwIyJRZgxsWjf+qUzu+rZRGQbpcZcMXW5&#10;nFSfYpS4hJGzxbiKRsutOjAQWukBmNEZncpHL1EESQVKQVnYD8oSc6KB4WGcsgOiTZIxINEduQE1&#10;/VPb6oeaqjEqTEjsSm7+0tNXlZzd2zbSVo+EERRagEf0AmsSH+5LXowHsSNG7BA8LEoNKuyfVSBM&#10;3IdO7BMyoHPpUP/25QtYZXJDJTa2cGL3qumDgDEFs5dCG2CmgwSa1Qwql90E+SBGRIqnUwfL88TH&#10;EQuyZTdHjBQCPtNxE+ay4vo5U6d3NIITrqGQTpyISzY1IanSY+V8Al/4CAYAs6ib6EesQ+kwCO8S&#10;xsU8AmyIprKAuZyGKfcx4/ifhPS5KUtRlbM0Uj6+zmforgi0pRTpecqLgEy5bU1RPxJgaZhCGt3Z&#10;GCTJe/9QQjBBmyJAPHGi+il45AY8Be2IKoGBKYCBJFCgbuaiUL82L1xWkLZq6nzm1qirjSwlaKt0&#10;6lKW0ult1fN6mwbrUxXkJ6bi7nRgdlc9WWVbpb+9JjC5PVMRNJC9t2e9jRFre9zZlXRPa0yN1MZn&#10;NWZ2zp1yfM3iXXOH101sm14f7YlbRmoCG6Z3b5s/aWFPdVvUGjfk2XJ+UuPRs4cqpm4s9pUpD0LY&#10;3CFbOELCkv9gIRghneyDRCo4ghFPSS70syeiEbFGCXSYEKOAgYcGopMwCyomjrTWndu7fdmUAaSB&#10;WBglQoJ5ZlfzpgUzZ3Q20SmzAEDpSwb7DmxcvXftcqQNQpYAGzAsipCBoUf8gnVBRRsVYKKYJUPy&#10;nAOEsEADmeNfAOBBqAAGlV+PlRU+Pn2y/JOrmBDRg7bsqtgVxkAPtkSUwJDYJSWy4UQYHlELz5It&#10;kgCCxwHJbktUoZP9mj2XHgqXEqZoCzDTiWYgZyFCEz3AsIpgQB0ggQyQSJgCgC2AqCX2DG2QIQ3I&#10;hh7ApECGIKdzVl8b4RTMTMffgYcFJkIMOKnJIgCWHgmYLAFVjIIBkaIgajTO7okWkDYKpeAFRC1s&#10;AGlLFMI7aOMpFNoMifxxDbwVmaM4sKEIkIAKvaAsJkqmKs+9WAhrAZjp6BpgpqBNjCqIKSp/kViM&#10;gmBNjuFQjgTgDlHDC6KARwqSpJB8wpSIFEgmUkvApw2bIhMuQYgEUDe6gHHRIDAsARj9IGFpUkd6&#10;UJkohaiCOhgVYaJZhM8lbRCCRyIwFLIoNIiumQtOGqRenNa5BFjgoQcF0WB1cLLHAUYDnAxBAxiY&#10;K2xSi+6gQfgiKwMYORAGkQnAwICNtIF+MHBSKBv9E+gBLckwCCEYsoEBCRgYohMbACEF/BDGLApM&#10;sTQsS6ovST5LIGGQC8HgFPHChTLlH/9wgUmgRIr0YEvYALshNT0SSfDH+pBbaAAbXEAVjEMAJIGc&#10;taCBGvywzy6PzYCBsICZsQQRBgcnHGFXNAi209ob2KpoYD/EtyqCm6poxCJeRhGDYSHQIgTWAgax&#10;sBDEMESNJSAT6YQq5AAMBd0hPWqmMxcAOgEGDHikxxCXjCI0a8EYVAAMQ/QgQOKYbLUSeGnjKfiO&#10;hDh6JAIziogIX8gKZyRgsvniI/DOXkygA4Yh2vQgCmDYidiylw9PQMhMByGjwNC+Ly7A8DsckGCI&#10;k66ZNfzdO3e3r1wEg+gX+UAkjBATtiyfP6OnBbK5pKALdCQSo9DgUhwBZhEvUYtEDsMQ86Mfe8By&#10;4IhQz84OzaZxj8DItmXzyZ9hDaowj/81CZE9iB5oZoiYI7qmn92B+E+4oBOJEYiUS6fyRSjEK05B&#10;YXWoQsVYO4UelDu1s3HHqsXLpk5MuwhuysfS2FhXz5jIOddbOo7zCHsiDWoSFeoKlz7/P/5HoCy3&#10;IeKQT3+DH2w0YA1+0TgNzIBODIMlWBTp0cAHxfUM4x+xFY4VpzDnjdKNfYhLDBjaMAPkg6yGWqvf&#10;uHwKSkiW5MeFbNByQp/T20QjakTRyk/byS1bYu6eqkh7SnmyS0E1LIehQgmLQhI4uYRIYuCCyT3E&#10;GdhnOQhGRIAxRSbSCfDCwV6CBmdb1Ifu4IUhiBdOYRlhQjAsiO/AKUhoS0P8Ak6xFqaDCoHgxSIW&#10;FgUJDfEgivgOupBNDfyQDTBtiTPsXNBMVJcjD0NIFbQgYS6XnIYowONTyBA/BQACIINVAGN1TI6l&#10;hQYhW5xdYFiIHjQCU8h/zkDb5cO7d65ZMK27rokzkd+Uduui1hKfLjdoLAgY8mnXhKzd1ZHe2lhd&#10;hLN5SbXHXutzN4WVbKQ96ZN/Kwsbxtf4DU1Rm/KGg5L3Kv9hlLKaUnZzf01Fczxc7XdT6sP+upCv&#10;0utM2s2+shJ3aaFXWxw16ys8DjrTTkxXD1UwiHbESMScKKgMyuGCUVgm6hJe6IEjCf5wDVPwSBsw&#10;5CCo8Gu2MIaQFfJHvMBgORLVZfugE2MgbQAJU0AIWgqr3BcgpgU94mVMERsAIZoFG9SCEBhm0SmS&#10;F+NE0eBE5lDCUe6+CxBAgKEwUTYXZgl3UAU8/SgaGhhlOZSLNIABJ3SyKHgYpQYMAArt0kcf0Dz2&#10;I9qYCqKAckEO2UiAtgRk6MSowAMkQ9QwAuWImkucAlSYkLgDExEg9AjB8EVRKdco/2Nos8QshoQN&#10;JNCGqSvBAfLUP+FS/tWlwmdMOLRhc0G139gR80yqiK6Y1PPcE4/feHbH3ZP7v3r58n998c7HN07+&#10;6ZO7f/ns7ofXjt45sePD60e+fPnU+zeOrJ7enbGVOPMfmlATXDejd/XUjj2Pj9w5se2105Qt155Z&#10;9szj/dvmNh1c1Xdtz/yXj67fMn9g/7qFyye2Lp7Q/PqZA7/96M4v3nr+r1++8ceP73zz+sWvXzn3&#10;2e0TH14/9MUrp75+9fTdC7vvXj700tlnLx/ZfnzXuj1PLNy5Zu6hrSsuHd5GY7A1zYkj7dbWhs2V&#10;fn1NyNRR4Vd/Ne7M+i0Jlz7mKE95jLQrgzbqpNswsaVyxezB4a76uFNnLR6jH//juLU4UD7Oqxnt&#10;047JOLVT2yvn9jWrt2fJ9JTfC7IvEPDZB/GpqKmsNfH3vRWBYwMoAhWjPglEYjwoSGyMfrE91Eo/&#10;BRj0K/aJ6sFA1AUD+qJTjIcahQoYZkDbkj+aftqgAhKlY7R4jassf2JzXWtFIu1zeA0au6bAUpxr&#10;KhxvLBgnD0fl+ag8nVVPmlpbaa5dk+ssy5cX/HzGEr+plJLyWri8/+KvrTSHNj0xp/K5U4e2EORu&#10;XQlnVXmlmOXkySuFBpf0A6y+d5sHGXTSk/LaW7LxSW0NXbXZhmQ443dCajbgSnpsUGXIG+83GsJW&#10;S8RmDVnMtH0GPcWjK9fljLeVFNOZ9nqyfl/C5QyaTfTbSgrlSTPIWYvVhceowwRCIZIeaFA7Ddqx&#10;D5aOfqB0zE90uY9aihFLvttY4rNo7bpiXeE4c1mRJn+stiivtCCnYPzomlRi6cy5K2cvWj9/+eZl&#10;a3esenLPmi3PrNm2d9X2LQvW71qy+fCaPee3nbi1/+qbJ17+6PybP730/s+ufPGzC198ffqTDw++&#10;+crmG+eXHN0/tH179/o9/Zu2d67d3LxiS8vKvT0bj055+vSMfRdmHzg/48DFWYeuzj5ybf6xm/OP&#10;X19w/Ma8Y1fnHb025zl6lMe6S8/cXnqWmvYLC08+P+845YW5x19aeOr2wtMvLjh5feaRi1P335x9&#10;VBmac+zy9INnJu0+0rPlYPum3d3r1vYsWjdl2eG1+969ePeHt775+tVPXj936/qhcy8cv/z8ycu3&#10;zl6/c+nm3asvvv78rQ9efuPTt9577+5bX37y2Tcff/TKlYsHN6/ftWrBhT0b37t06IX9m14/teO9&#10;c3tefW7z9WfWXH1m9Y1n19/c/8Tt45svP7Nq+aTalUMNn986ce8XH/z2gxd+98GtFw9vff7g5ttH&#10;n/7g6rHvX7v22/fv/PHj1/78yZt//OT9409uWtzXu27qyNqR4fZwyJUz3jFubLXdRnuopnpmS/NI&#10;fV1fKtnk81Y4LROaq5oroxVBR9Sh/KG1YqLqH9HiLPgF2U7WZb6fg5FfzZ/QNUX9FTKRWbIgarwP&#10;zyJK43eEccIykRavYfteNNRHjoErcUkCKXkFoZVISwBn6weS/YUpgBGiJzdXs+8ABn7QypkOBwee&#10;KE0PjsnEmb2tWx9fcGTbhqfXLF0+bdKQ+pURDlM0wMB0KMTlcV7IowdKmAiF/4SfgwuCJKYQQWSj&#10;kt0FnsHO2rDBkGwV9APMFIaEei4JNLL/ETWoaTMlZtWSLM7qqZvRVVPtM8QtRSm78keq8uey9C8e&#10;bB9pq2iK2ol9SnHpaqKeVMCO9ANmjYQGv7HIqy9IucqTzrKErSRiKlCfTY5LWIuqfIb6sHLqgDfi&#10;FDQL8RDDpUQxGObQiCwgtSnund5Tv2r2hB2r5z65dNqM3rq6iDVkyvfpxivbT9DUELNXBYyNccdA&#10;Q7ynJlwVUPJveYmKswHZNoFY+Tp/WT6pMBlw2JDnLxsXtxTO6qndu27B3icW1oft5EnVQYv8LI6E&#10;CbLZ4UiYQqZCEqa4XcNuJ0X9KHRBfdTWmvZlvWSrWlLwlFMf0BPHOcyXqi9HlrN3so+mnfakyx62&#10;mvwW5QMLxKAkezMHeI816VY+4tEQddcG7ZVe5WloyqaNIihdDiJV5ObQQok85SVd669PyFPqzspQ&#10;R0WQfgBgtrMy0BJ3yguRE+qi9SFLpUcnj8GUf+8zKe9OSeGMlDArr0fUBZR3feRUkLCUVroNvZUR&#10;zg/Lh3tndTeQr8utTGCyTh2yqg7oqgNlXZX+4baqzkw0atIlLNbOdLY1lm4IxuqD4fpgIOuysdXh&#10;XS0J5ekyWaPcHgW5PJmjkbSWsXR7MtAa51hoSdt1FcrfWCpvHQHAihwS2EcpzepHlck7M//LS0hS&#10;uOyuCKi/SDBnnJoqr/IdaUq1X9uatM7oTq+b27Nubtec/uzERu/kpsCMntjjU6uWDKVXzajZuqxr&#10;y9LO+RNi7anSjPPRpmjBQK2pM6OlbokXpR2P1AVz/NoHFLM3c3opYzuHPLjgxIJq6Ge5Sk+5lAq3&#10;JuMsSdpz29L6jqy+q9LaVWFrS9nqgsorg0g+40Cn5ZRK5Y+Kreqf1yqpQ0daed9XefhXHaNGzhQy&#10;bxaiwRByQDvIAZkgxir1G7PyqIkaCTCKfrsyQRRHm2MVKci09hoglb/e0RakrIb6gHIvGy7cxTmO&#10;gtGuorHykLjCXT5/QtOOFbOoW+KOzqy/KaY8byC44JWEAiIUDiguST+hhuCAVxJGCKl4qPrf1VoS&#10;X+VHD+aihpht3fzJL517pipg8OvHUyIWMhvlawQVXpv6jyPKLxOpiUXMAomEQmIUiwJGmCKuUbMK&#10;YH5NobdE+aE0/kvBdCOG4rhZA7+TG9KDTam2pBvVI0yOKLCA6JAGcpBH49SIUTlbVoTpp8EQPZPq&#10;U0jbWTw6hnLV3+oSBmmwNFEUCimSeEEShDEKDAVpEPrlEAI8/RJFCf0UhvrrMoR45KYGWB9WLU9W&#10;qPEgVIYlixLlOQr6pQHZj4/0HduxfkJdFuTsH4hF5ExNNCYdF4FDA7QRJ+XkAICk7DToQaTSjwBN&#10;uY8hQMhjCvRAFXjY/EhJcfwqjxXeQ+rfiwIWteso7JfyqRMSHZeB/C9f+cMP9dEpCgIDhQYI2SBZ&#10;C6uAd0gVStAjAhS1igkxETkgGYjkUvQOGWJX7JHy7A08ImfaIGEWmTHrytbL5idzQcsoAgEbQ+ym&#10;YjNiUeBEHRwL2dGBBwOdjIIco5UlKLL7wgj4oQRIyGO7ZVHlA/66QjQy1JTFWtgj8C8sB59CXxSJ&#10;QtjPcEvlutmDe9YsOrlzw1OLpuNuaFAsTX7MgediYzi1OCaKJvR1pkMTa6uihvJgWWlvZWLd7JGz&#10;e5568cSzF57dPL2zujnmSFi0WafirTVeR9Zhr3DaBqozyp0+9c0Pb2meadwjrfHA9uULhltqa9Tn&#10;EyOtdRvmTV89Y2hI/VhoxmHsq0oumNA1p7eNMzxZzqT6CgCmNNc0qa9coH1g5g90MooZdGdj7AUN&#10;ITdoA2WFYICqNTOnyAsc9Kt7hPKsmrkVavIEHohnFQBosKtCYUvMP1CTnliXpQFVlGqvrcprkz+Z&#10;RtGoW/IK7Ac3QdFYZot6S4UhMRV0xIqsBXfySENusNIJ2azC0ixHEGBDrw+6qnyWkLGYjY8dUPlH&#10;fJvyD6Oyazcl3LTZJRltzwb66uINMSebOMaD3lkI26BgOeLdmJPYnnguFgKpWAumThvKxVqAhFRm&#10;AQnZMgUMEA8kDcCwcDDTDySmO6uvbfGUfolvYGBpgGUKbegh4GDPrIvpgpMlKDg4eBiFGFAJJDX4&#10;mctaTOGSIQBo4/UshxkP1GfpwVPo5IjeW6n8tIvCdkmcYeuR+4PKn7UM92Kl9GC0ANDAhqmx9vkD&#10;rWtnTWYfwYaJXcyNGouYOEH9koE848Qv2NxRN0rBQtAU8Rl7w4QwqlndLfJcSm59okTMVRSK2WAq&#10;92/d0sCo6AdPZxpPUb6FGFZfzWyO+Q1jH4bNqZ2NpMUkgQgWycAgkkeksE+hgfREZVg1lkyaRw1O&#10;sUyIkQcwrCWWid0umtQjb7gyxafJ70iFZ3Q2CZFMwcYEEiLpwdggldSxKeJGGra8R8zjHyQ4ECvY&#10;qdlJiQxsqbRlCwaGzRqJRQyl4BQXm9ffgWTgbmpbPcyyBBIDM4QxtHhyb11Q+Z/s+xEPLWMJEu3F&#10;wCjwiGbRL8ZJO2xRjgTkjaweM+RXOjSNXl3KMD6hG58y5Nb7DL1ZZeuJWZSbXNUBZ1C9sT6tvUEe&#10;TyIiSCJEwD7hxVU0nh5RE4zj+9DGkNzThwUKCoV4/BF4OokzhCAUR3+lwxAsyc1atc1Be1PAVmEr&#10;i+kKEoYiGsMNmbldDYO1yYxFQ09fJjS/p2lebxNZemulv78pkQ0Y0u6ytoyXzKreb+rLBKY3ZgZS&#10;/jafZWpN4vGe5iUd9Qvbqgcrg10xa0fYNKU2Mr+reqQp0ZP29mR8CVNhYxBzsmOovrK8lEPHyQKx&#10;SFCixgDgF4HLEwgJngzJ37XSxkqBQRo0sD3YR/v0IwRUxiUygX04xTwQEUJAbtgPSIiNWBE9yJa5&#10;WB3xFlRID3hpMCrOwtIgRFzMZSJUsS6oGKUfCiGApWU58jfRBWQTn/EL6AEDLBADWY4iFIKwPRVO&#10;K69oKCdBvAbDIGhgSE8umcMZkkZA/S0XzoL7cIlREdmIJ0ASAAnFeBbTmcUlDaKNDGF4IMQaiVHM&#10;ZQqQEq/EJWmDVjZiimyywIBBOoEBCVs22wHrQgn4wcPofWDw02YU2lgFnBSokuDJEFOIb+waEhhl&#10;IWqCAJD0AMzmwhLQTA87uyQY4jIQ4CnJRTuIixrBKkbrtpAVowXsHHXTOdhYhV4QONJGcfSgUwBQ&#10;MdoEjDYKEndA/uiLguJQFvixDWDs+WOsuaOYwhBr0QkkE9GdIFQMzGePGJXHfvCFBFCNCJlLhCl3&#10;+ZGPBHM6RQLwSw2zkj6JdgSA6aRhyBax00mhgTApk5url02dCDDLIRmQg0e2HsHJQhJRAaYHCdOJ&#10;2FEHBLCcBFiIZApoIQb8ExsrmYVy6Ufy8yd1E6XpBxgwGkwnEyMnZC49Cyb3oB3RNVMoQEoBJ50w&#10;DgsQyUTAysc8SD+cgpwhMEAMbLI6U+YMdKybN22otRZ2oJxZ0MyiYlcUEIrlyEQRHayBE3gokfs1&#10;mDGQdMIIs5APEXjDwplPLJjBqIiUWQwR68h8MBv0SJEQgeoxFYwK72ZnkVDDEPGceMvSrAvNTBd5&#10;spC8fEZDeAeA7Z5ODEPMiQaYxWDYPoi0oMX8CBRz+9rJkVg0atJWuBUXFsxwhMRoQ6rIFpYhHpZh&#10;EFuCR2oIAIB+VoQGCEN6IBGNo32cCK6BpBOENMRgkD+rgIRO2aHALEtT6GSibBbiKcQ9LqEf+8dT&#10;cCX6YUSiIg0cAaZwBLJNtiT4xUcIp4iO+IYQGEWkTCfEIfZlUwbYbujhEoRgAwNiR0q2vNF0gorl&#10;6GeUoYaw59KB3RiJaB/DgEFOKM6SHGGEGvpROnJAIPALAEpBFNiSnENFRwAwChLmMirGTM2iMMIO&#10;ArNYBTGcyM+eIj+cgiNRIjKRPRRVQiQ9SrhWn45LhKEHjRNziOoQj9xgM+NU/t8XPUIGNfqFVEv+&#10;aDFUcTr0AoNLRyYQWh3FYzm/uIvHkOmRqrEbkpCw+8sP/rYtm01mwtmE0wrnUE6jSbuWEARazEOU&#10;e7+wIuZBP94tT3YRF+GCgDN3Qic1okAOiBQ5yKkZGJlFm1GEU+E1T++o5yTFcpybBtRvU5M0yjGK&#10;BIlaklJOxNCTcemaMA/1wwNirtgqtcQlDFXkgO3h8oChMpZGg4xCMwpCU8BTA0ZkeHz6ZMDY+ygI&#10;DSXCpuwOmCtcEI4ILDAops4o2KAcJOCkBhLjpy1Wgc2TY5PSi9syBQCiEzC0ofbAU2vJVNl3uASA&#10;HqagI1AxCx3RT+ESHkELIxDAdHwHVBLH4EUiJ8RQoE2KtDFRVE9ExRI4hiMWxe/Ud4mYKKMICmbd&#10;mpy4raw17aOo9yqLOChV+k2eMuX3+ilXOaek5qSnwmeUG5voC3PFdOf2tU5tq64PWaKm/KyrtD1t&#10;b4yY25KOlrgj61JenlHfItAlbYaWOJsUaYM77TJHLcQcTknKk8KaIOyjEbO8Mxq3Ed8KzXmj0Re2&#10;AWvoFGkgTNSBNGTPokE/vAODclEiMmcKMuFQD4OAwSAN4vbTa5ZuX7kI0dGJEQIM40AiJS6ZyCVI&#10;xFuREsKhxhLYB9E7XoPA0Q4iFUOSAxf47xdROqMswSgypy3BBAlj58DAC/hlUWgAQGBkXWFBPALa&#10;RNcyi3UhCX6xE0aZAvuyeVEYZSIsQAPAAGA2rAINdGInSA9UIASSTtQNkVAFHiARLFYBv0wEg9gq&#10;5o3oQEK/xHlWl07arA7BFDE8iEShIUNZUF8eNpbHrfBoQacolxWx8PqIy1U63pL/GJbTGHcNtWU3&#10;Lpw6pS7b6LGGi/P9BWPDJblNXsu6kYGb+3e+ff65j6+f+e7u9d++f+cPH73yw5s3P7h67NbxXe9e&#10;O/HM+oWT62IdSceqaV0X9z1x4/CTRzcvuPrsmrcv7b5zfNMzKydsX9BxYef8V09sePHQ6o6wodpe&#10;smFa791Te+6e3P3xzaN/+PClL26f/O17Nz64fuDO8S03Dq59/uC696/t+/rOiXev7Pv8lbOfvnLu&#10;i9cvffXmlU/unH37xnMfv3zmZ+8///lrFy8e2Lh1+fCa2T0zeyrqw/qkPb/KXx405uEaFDwCT6kN&#10;2+TNq46KoPzlIv5CqQqY6cx6DR7NmIxTM1AbmVgfq/LqY+bCYHmefvQDnBPbEsqvkEnaOSvRaAh6&#10;UnZjR1r5VD5xFUWjX7EiFCpqomAwiBdTQTWYAZcSWgVAzBhlSUhB1ygde2OUGjA60SzIxR1YAhga&#10;zJJMxpw3CrPHm6Ah7jSkPfaU1x5zmuWryK7yYp9RG7YZqD3qd5vvPwam7dEXO/EC9c89PfoiKbTp&#10;cZbl2zW5Dm0ebVtpjrFgtLloLG15qmouyrGV5tP2GjQObaGpcDzYBDmjIPeblJfiIINLY8E4Xe5o&#10;Q/5YiqU4N2TV10T98sCYUfDc/3Sz8k3ponxrcYGtpJDakDe+bNxoXc5YU0GuduwoLu2lRV59md+o&#10;8+i0wBjzlTeb4ZS1QAsB4JevUtfFg3DN0sWjHiwb/xijE1vrV8+fvnC4f2pPY33Cby0ZP/7H/zLu&#10;R/+syXnEXl5gKM4pzXlMV5xbOO7R0oKc8pKC4rxxNanEwsFpj4/MXTtr8aYFK7YuXb9z+cbdK5/a&#10;u3rrsS3PHntqP+XkU4dObzlyYcepq3vO39h76cMzb35+4YNvr332wwtf/eL5r767+tlX5z746al3&#10;Pjj86q2tl04v2X9kztPPzd11aNaO3ZOe2Ny6/EDvk4d6njzS89TRga2nJu08P/WZqzMPXp97hPrq&#10;7EM35hy5Of/o8/OO0nN99mE6L0979sLw3otDe6ivTdt/bebBGzMOXpm+X3qujOy7OuPA1anPnp60&#10;82Dr+qcaly5smrlkYMGJLce+f/Ob33z4y7vnX7568OLL5168c/6l166+/NbNu2++cPetF197984b&#10;H9197+M33nvv1Xc+fuv9L959//M33vjwpesf3rz47avX/vDh7Z8+f/T983vvHH7ypQPr7hx9Epd8&#10;dtXI4oGKek/RcL2/OVDW4C3dMLPr+JNLLu1+4otb57++c+XDayffuXD0q9vX/vbFB/e++/z7uy/d&#10;PnLgk+evbZozI2kst4x51FeUlzLpat321rA/YSijs9pp7c8m53W3L5nQO7Otqa8yVRv1NGbD7VXx&#10;pnSoOuKuif7/mPrraLmOLEH07v++v2Z933sz0zNdYBBLl5lv5s3My3mZme8VM0uWbVlmZmaWTJJB&#10;lhlkLjPbVS6u7q5q7p7p97p7xt/vZFRpzVqxzooTsWPz3rHjnITkdG/rmpFu4SB2nI4VzMowe5zm&#10;vKzekP1EhHTqaCmd6kuVYe8WNfqaiAtlQ3j5Knx2L0wAFmsiTmQBFpLOPnb5PasnQ/o1ZZ8KL4Bl&#10;VMEo2QKD3EJL3IbiQTBadecVF4THXCHATWnoutqwcCgzkMIq/V3z44e2rfszeT+kBkGuNlXK2Ayk&#10;DGFvXBLHBDHc2uEAhPrVYKjtdHAjX2gYQsAGgIarfk+ifONo59nrxzeOtKUrspL5i+oLlzSXrlAE&#10;TKRrZ7uSk22x7liBEbM98cLeRGl3fXVLXPoQ26vC7wDECpbV5C0JL4B7E8V90Q/l5zQWL20uXd5R&#10;k9dTFz0PpR0ihESGEyYhFz41nGDSldj71009+9Ct7z535PM3nnn9yftuvHD3mqGWdHVOsmhJonDx&#10;cEvVZGddRyz6lvB0d3K2t747UdJcmtdWHp0fnMAdDDIPXGLhjzll6tbyVdF3JmrzDqwbPXzjRUfv&#10;umrdSLu0Xl+yorUqF8+2AUlf5RQ9O67KDS+DbQkjrbWhtdXkLgw0bZrotlW0VOR11PKzksbSqNZR&#10;/WR+8KTV3hnPXRX9T0Yy3lFX21RTIQ1l8mxJJ9lTNd2p6H+hF/rTUx3Rs7zBzK+PUiz9jDRHT7HR&#10;7UmWjrXFVw+2bhzv2jLVazciHQbwE95Mz/c3n7N5arY7dcmu1Q9ed/6Nh3asH2rtqM7tz3yhrSdW&#10;2lcXPXRw2FDkRcfLWPT55a6aP75NpBB1uXLcsWGiNb4685VEBwbMmGopzXKWiL7AXZ/f31I83Zei&#10;qPHoOWlZe4W9rWO+a3i8uXO0MT3W2tqXjDVW5Kdri0bTsT2rB9cNNk53xDNfH29d0x/94KSKf6i+&#10;erihxhUzzjwdlSX9ddG/9+ETwwDGMz/vrIHXDIb3ecOZr/+6Rl9Faihf6K3XFKYjTWWK1Lme2ExX&#10;zWhL8Xxv7f613VcdmL/irJkDG3r2rum4bN/U3VdtvXhn38HNLRft7L7h0Ph1B8fPWle/0Fcw2b5i&#10;dX/hrrnYWesaD21NbxgpWz9cfMtFs3dcuoFvhO8uB64yP1hd2Fq+ciJdM9pc3p8s7KhZma5Y0RXL&#10;UkPM9VQNNC7rb1jSm1rcXbe0vXpJa8XSppJlDYXLI+0lKsaa41NtKeJQcuandaInyPpBWKoG5iDk&#10;llGMTLUl3Go6VpkNn5mFUNOnEzZi3/DCnk7W9LU47N1zxXlzXQ31BSvC11zUH5ooaChcmcpfbtxy&#10;eATy9qmeS3at2TrR2Z8sHm6qnOqMvlUWKg/1hMAUfYJRSIZ0IS2ESiVMqfg1/aGmWnEhBoXD7tVD&#10;dQWLypb/d4HZEVNAh2+ZVIKUf0JSgkdS0g/ZUMpzdaug0eDHgxx1zoaFjUO9TsvhzOwqfsdb6jjn&#10;2v7W+Z56OpRMkvlnOqsMpKI/jdYYy9XxkhqJWV+wTJ+idkz1L/Q0cWaqA9BcFv0KcUg4KlqJWB9v&#10;TlMSNz1IO67yezgqEBP/2JNsnQc0DKvVzIK3ELDtQfbHPOCZ7qbWijxmZUrOE1hy7sVV+ACKyDLL&#10;3HjbNNK5f+34qS2Hfui/NvNb0PQf0nLYM8BIjPK5VI8HlsKG5GkkqM5afbsAMOP0jENSYJsbJPNW&#10;8ASdeM6yRN4KfLJOc1Whppiryl2qgGusLGisKZLG07WRrZFmJpJiDHygbou69uDeR2699oIdG2Au&#10;W3YaPNhDEWnAVEqT9qqdc2OUgwFITMEWHEDT4VcMDbO+FvCHhw5BNFcjYQsPZTF7OTnbMu3BwTMN&#10;ougaNjLsFS/+oRMyhQRy0OqH99Y6GszB+iyLATBt1YVdsejvtEOe4UXcbPfsENMwkzgNuWi+u3Hr&#10;eM++zDfYwr9Ki1DJc7o9GT6EEQIT2PrBNpA7pwdMsXX0Bd9ErL2idKQh+qKDdDfbWb93fuTgpqmF&#10;3obB+rLu2hLuPdPePNJQly4rTeZmcf7Mhx7yRxrj8qRwdmU7RUxX5oNs2yYGL9+z9YKt68JLNeMb&#10;h3vOXjd77ob57ZNDqpyz1kxff+7eQ5vXmFrIvAZzIKkvWCX5b838BzA8q3vxOWB3QIhv8BCBFh7S&#10;2TRvueDsz1997uUj9+1bmETCuG1UMA5mvvwUVhmEYctYv/HAWPRstC76Yc9QV7AvT2C1HbOjShwK&#10;Zy/eYhwMwwHj5Mn8lUiv7e9A2ial4dPVIMG7M//fCT9toDjaEhdf9keHsbaafNu0PdGt/sJAy3R3&#10;vXOpq+1yz5rR9aMdg03R1334Q7B7yDyuRngRZgxiNcRa8LoQcVg1ZRwwzkWTfCVdcGm3YPiSZi2E&#10;Opbw/CAdGA3+oApNxxR/07fkFFEIz944f9m+bRft2iToQhwJXpBiLRDlxiGsTEkObs2CFCyYpF4N&#10;GOZJyp9HmqNXv5IPD5RnuCXHDu99JaXooVsmMep3VOWHAsAUpz173STHtpvobxnrPvXJBn0pFKrR&#10;zMfCuBNn4Gb8hNHbMr/ZyFibRnrDc3CD0aOiP7UdU8MXblu/Z248+DNX5DzRs87M18dDhQYnE0dv&#10;U/KjkpV+FNCCPeRYjT7VxHRCjZQp/CknFMqX7912zvq58K1WeKDFxiU7N0GIOoquWOL2HHUq80Vh&#10;RBO59sRVuMUVl8aVPq4Ckzi0BPx0e/2GoU6Chz9xpz1BLY3TKqXRs6weNu4wpYP6uoFOVNSfPDbE&#10;y87p6JvTBKxZuUh026Cxx+HXD3WzbLAvubiEFhzVleDBhfgG+/IZI/prBqKfaRmoK55qqT4w23fX&#10;+duv3T139fbZ3WPp2Zaq6daauY7oY08dNUVNJbnTHU3i9KLtG6goiLZ5tO/SXZtRD48q8IlDV9mJ&#10;RXRoCee0EaYMEgfP1lJdePtLLv11venxZPXqttRG5mhNDFYVtRet6i3LG4mXdRVnjyUqxusq2gpX&#10;dhSumqyvXt2aHKuvUqUPt9fODzX3NZX3N5TN9KR66oqUJb21Bas7U2s7UvMtsc29zZu6GheaY+vb&#10;U5v6GtZ0J4Zi+aP1JfvnBg6uH98+3rl1tIOMs+3RLy7YZFf3pw+sn94y0dcdj17J4H/2T38YiXkJ&#10;JOQQPB9YO3Pt2bupgrkNSi+MBYy5SUpM8Bo3IJ0kKceGR/bW0oap8JcKbq115fZiwVr4WZb7yfNG&#10;mFtaRgiVltI8Sy7bveX5B++6+/ILUITHlWeCx61bpC0MhBClYUvMMpmGw+Cf8i2Kpqx16zTLT2xt&#10;5ctPFzjBeQSFlCI65CV7n3wiP0jFISkFv5I65DHRxLskPcnEeDiCOZjI2PKYwZCOxJrQC6t4ppHg&#10;iq68MTSkzQpYGIwDC7s2ZozLVyGhIWrcWiGMOqJgAOjryIdgAlcBOR50sEEQUoQlaFnuVkc+tBxO&#10;kGoAYWI8cAtblEMGOmmVscLbdCrVWIpdqDooOdSZjGiEuZmDesGY5e3hfxAYSMjwK2oHDNJC4SMB&#10;Qm5cR4Bbq8MZzHIYqyAxInaADUaPU6OPdZNCaIcdBKt2HxoLeiBR2LCMG6QEYEaM0x4NK4EYFx4w&#10;xlmffkK9lNkCojes8DDieVvX6lesOIN+QJoFph9SDdIoBsdgbgiNByUD1hia4eDPFPPRl1RYJ/Mg&#10;+I8/uWkcDLfhfgDoP2xP1VmL9ZE2qzYGD5txdkEIDB7sZTDIe/hkemIG/hkab0YwgzqvNghV0NWl&#10;e7eefPLIwzddxbhkAaMDs7UAME85fAPPCBkJOOExhXOYg+bhN6JvCh744blw58ZD29aZMhLcCYfb&#10;p4a5R7Ap04e3evKD5KAjZsUjB+MJ8eylLWWRhvGDB1dikh1yVGgpmAlX2NCCyB2Zt5gQchUeIs3y&#10;HLdh2+KxMIf0YsOSz2nSKmshx3OwHZwwB/vCjDRjGdcJ/gaesBQIxq0py/Vh06cQlhWq4KEyAi3k&#10;kJxSV9inuB+9IUGovWum7rrywtmulmZcVZfIdbKruJCvpC8JkLqEgCZ90SEBiUZp5IpyV2tKUJi1&#10;Y7oKNwtpgLAhH2o6FAK/QXqW/QxSiBGQISu6oiWLQq7+JJ2jhLMJ8xGQJ1A+ht0GpbEIWQhCOkah&#10;n2Aps275W4AHoLIScTwh+H/w7eHGeCxriV2AjTgDntlIHw9kxJURAgbmdfgGAe0mYACEjRUMuTRS&#10;cy1gZiMl6GeeQgocHWp33MMPt0TaIE6YIzyaxI+Ddl+yQnGiJlHLaco255RDm+eeuuv6q/ZvUek5&#10;sLz91MNP333DrpnB6lWnUQgVsTt52ZodKURDiLrCpkAPYAyG850IFVbBb4NLWGshBnS4XGiAo09n&#10;1lchquBUoqg8VaHhYY7qSMGpTLJlqzldo9YQ5TqiyQyMwrXIjhBJCagRFlomwA+KIEMHG64gLQdj&#10;ob5UxkW5sS3MrHALclEgVilt98KEHQEA3WqQhNjRINFgc3RVfGIGLbfsbpwhwANzS0VQYRgJAFec&#10;tWNX5v9KjACLPCTzSSnwAYYjbRrvB4nchtFe+F0hgS0EYxBfwy3xLcQtQgBolbZDRwOvsQJIC/Up&#10;BwDqhIK/vaaoatUZ9SUrokevqTKHo45YYVfmtxgdkVqrct06Og00VvYkS7WoU1c209Gg8l8/1Dre&#10;Wt2fLBxqLJrqqOhN5I40lww1lLRVRs+B+Vj0KKlgVaJgVXuNczTZy5vLC5rKsBRdR1qSw+qoJN+g&#10;JZuyDTp6VcwK+KeHoEaskj3o/5SklANGn/jEYX1XYDTJsrRNNLZ78p5bNB3in0pQVllOG1ZREfdm&#10;8RDswOCxAQmfC3ZscMjixgYxQ28iHZiOVZikTBg0HSNwamHKNXS0jJNHz4IwBgDDbsULurHc6J9W&#10;9XXsbiDBhOcV0BLQlUT4CTtRsF0gpBEBlQAJj75NhIo4P2DaA8xVHBjFBU6QQCuwTdgtk4PIQYIT&#10;txhDCzwYSCjtygM7XaGiMefxkABBaqi7ZsQsaikvTleWd9RUdMerWbPfQSb6EnB0BJvqbOhJlHfU&#10;Ru7EkYaaK/euHp1uTk3V1003JF17y4sbspZ0FOVNN8bHElV9lUVzLXUXb5y76aytF22Y3jXatW2k&#10;4+D6iSv2bdg93dtRkTXVWnP4+kPfvH7069cfO3bzeV+/+vDvPzr+zSv3f3bijp+ffPCT47c8edNZ&#10;dx3adPcF29555La//+zVX7/51KsPXP3sbRe+cM+lP3/90V+8+ejffPTsb959/ONnbv3k2dt/9tqD&#10;n56445k7Ljh+9yVvPnHz5y8/9NFz9z5//xXHbjv/mbsu/vTFB75+/ZHff/biv/7y3d9++OyJey+7&#10;9qz5Q5tGt013Ry8Ragqayle2VuR0xgtGW2rn+hpmuxtaq7JbyrM7YvkNxSsay1YMN1VPdyYSBWf2&#10;J4sv3D535KaL773qIFl2TNmVKjuri0abok+u2wrDhzU7q0pbyqKvu9Azk3HXYNDgS8zEcMHoLM6+&#10;PJOeGZRbqoLA6HMSJmNK4QCGY1hlMPh5KO8BGDfIpfmeDioAJDEUFWM2RDCoxAtX1pdGL0TDn/7W&#10;lxdqzdWl4f93W2vLw1vh2oKs6ryVmba83h5aWdBUBSz6scCGivxkaU5dcVbZqjPDbz7X5C+vzFkS&#10;L1pVX56X+Q3e6C9+YRtoSY20N/U3J91CiBCKDZkfgkZCP/BgRAu3ydL88JPUAMCnMv/7GyvMDsxA&#10;Ei/KaVZ52hEEXWku9spWLarJX9FYWXiqE75l11qL6Mri5adDEt4BI2F5+OdjOAM/ptxqZJ8d6No2&#10;P37t+fuvPX/veTs3TPelSVew5IerzvhvK0//8/zlZ2Qv/lFR9rKVi35UkL2ioji/MGflUEf7oW17&#10;Lt159tX7z7/u7IuuP/vSG8+9/JZDV91+4bW3XXDNPZfdfPi6u5+648gL9z/92pHn33jspbcff+3N&#10;w6+89fCr7xx5/YMn3v7y+Ie/eOWr37/9y79//3fff/s//umDv/rdy9/86vkvfvnc518fe/+tO587&#10;cdmRJ/fc/eT2O5/YcsejG29+dOOtj2++9di2u57acZeRo1tvf2rHPcd33/vcvodeOvvwqwcff+28&#10;x57f9cAz2+48uuG2JzbcfGzj7frPbr/32R13P73lric332bk2KZbH193ywMzV97Ue94F7Ts2ta95&#10;4Kr7f/Xhr//2m7/7/LUvXn3s1ZNHT37w4vufvPrxl+988c1Pvv7inU8/e/uTr97//NuPvvrmwy9/&#10;/dUvvv3oi29/8vF3H3zw83ff+OLl4+8/+cB7j93x9sPXf3H8nl+/8ejv3j32qzcf+/j4HcduOXjD&#10;gfmnb7vgixcf/vS5B1554PqTh29+9cGb3nzkzl+//eJv3335f377yb/9/Ktfv/X6m4cffOqm6x+4&#10;5OJbzjl7vr1lrq15ojHZV1PRW10+mopPtzRoqzvTCx2trut6Otb3drqCnEg3tNQUD7an5oc6p3pb&#10;h9tSY52Na0a6t8wMn799/TmbFnZMj2wY7tk2MXj2utmDGxf2rZ5Sv4mykB6FpEx47ubVl+zZEvZ0&#10;6VoTa2qJ7TMjErW855p5Wxd9p8VaYSiswrhSwYauQAIQ9jUAMLhFQlI1qK+FBIuiQ9lZ62cFOzxI&#10;yNvohhQBp46FZhWfZkO1YNAIiZ6699boBbDUoKYR4TKFbUAWCBUSAmH/kAKAGQz5HVuk1cJ+A8BV&#10;RgjtVF8S6a4rWz/cvmmsa6Ktrjte3JsolRnbqqK3ktKinDjf22RqqLGqP1XeFbNZRn8GniiXMlZU&#10;5S6tzlsWfSqkYFlt/lLFR/Td2Zq87nhhumJVXe7p8ZzTGoqXWaVMaanIayjJ0qIflEhVjqUTqaKV&#10;ylnXZOEK1+qsM4HtXhg7cusVT9x17eN3XnPHFeeeu2V2trcRZqVMU3mWfSh8F7alMiddnddckV2X&#10;v6yhKLu5NN9JTDE9kKqZSEdvWNurCwkiv/cmivtTduKs4eaKLZOdsv+6kXaVUEPpSjWTesgVKjUT&#10;Epo+KVA0NdJaO95eN9xSNdERn+lpmOx0XI8PNFTbFDtjJQoj++WM+r69sb26PFmQ01hS1BGvSddW&#10;NddWSoKZjCY/FnbEK/oaaxl+69TAlom+1f1ptbLKOPp528aKma76qa7UREdiNB0bbqlBVD98oE8N&#10;11i2Kpa3KFG4FD+7FoavPHvzbHdq/7qRK87acO7mycn2eEv5Khpmqf5UZW+ivCdeQQljLcnx1tRw&#10;Y50DkoKPQZvLslwH6iuYVRXO1vrMapNj9HRlLl31JctI2t9S3Ntc1N1Y0pXkNuXtlVXpsuq20trR&#10;+o7OqkRHZWywvrG3Pm57aKuL/uBtYbB+qrN6qrN29YBC2aalmMhDa6ixBj+Ou+mKovaqkt66muFG&#10;XNVPtCXR7akrQVdnPB0fa40Ff9PRjHC5P7XYeFvNhtGWnXM9myfaFvpTM921yI23l012VqwfTe6Y&#10;S2+dblo7HN84kTh3a9/1h+b3LjSsGyqZ6y5YP1y6brBspitnobdox0xs3+rGDSNlU+05m8crjZ+7&#10;qfW5By949v4LO2uiXwWnE35Ct7vm+3cvDKwdapzrTUx2VPWl8lsqF7dWLkPu0PaxO6/adu629p2r&#10;6+YHi/obl6VrzmipPLOtelVnLC+Rv6SpdFVHTZETGmwkGk/XTnXU0TD8mgjik1RNz4xOUlfxtdDX&#10;7KpvCbuwlCqEOQBbQhtzPY1rB9PidPN4d2dtIXOfu2lm19xQY8nKurzF0V9K15Uh2h0vba3IayzJ&#10;aiqNlsdyzkSLnqc6kgKcq6Qro3/mm2iPfi1A+KtUdFSHEoWrZBTOM7KHZlZfk3YkCilJEhxvS461&#10;xUVHKvMv2pWrfixkBhujT+OqXSCRcFxBynHynb4GG3JhBKQ6RpO4JD4l7KW7t+6YHp1sa4h+q6qp&#10;brQ5MZ5OTHc2EBzzzWUreXh3XcFgo4NfuWtIRFRE23TlWl+0nPKpa7I9sWWih7zUooajYSNkRBTp&#10;kKbJqOnI+ITCMPGNuBITsCavyqhWyaU4DzkdjCQsFUvNZAFGZKmsraqAQVmcP+uEVMn/cYgrvDE9&#10;C2LGiAM5xaIFZyAKPzwUEo4E0GKJxvBA86YUc2bldskfA5QWdg5XXMEQ9gICQmWJSrSpOEebaE3t&#10;mh3bPBb9jpZKsUrRVrhSMae860pV2ThHuhr7m+ONFdHzMoRQhIddwkaDEI3ddOHZT99327UH92Kv&#10;8My/sPvgLajUFUWNiQHbvWzANkj6CZulDmA6xCRDu7rV8IMWhoMHImfzIiMeAgMQgiedg7RtOGhJ&#10;M4UNDcNBP8WLfwgD6lyOrwI4hYpaaJKJoQrKAdZfX5WujOp7Rlnd3yLDCDpO4sp8zCRSjMtFISsm&#10;C5YKTH4ooDjk/rXjh7bOC0a3HC9ksOnOlCVg4rmLRF9XbeVQQ2LjyMDqvnbnZ2EoOR/cPC0VSAiT&#10;apfeltmu1qGGeEdVZWt5sZqms6Z0qr1R4SJva/rtVcX9yWrJXIs+wt+cMO4qQHbOjM51t+q7bpsc&#10;UvEw8brBLrddtWUW2gFd2yqLtowPbBrtm+1qWT/Ufc6G+Sv37zi0Za0+JPaFNf0dC71tkCN0YN3s&#10;XZdfACaes2yoITbfkw5fNWsuzcObTmt5AUiDM53NWDKIH7fClmKDLdiFqp0ztXCG5+Qau4BhWVcW&#10;sT1tHOndMz9BXthoCUuumME/tpHTMAm5zCatCS4WkUhFlhBzZb7QkTAFPuWHNNteHTlzsHVEK/Mb&#10;XzrBtzVM8i4jnFCMcxXAnNZRmQvxJVfMi00+ox+C1CrAvAuw0BBNkEgCRAPG1RVtAZJLGyG1Wdfg&#10;84Gcq4C6ePdm0XT5/u3Gg2aimM38gyCHdzXuIKeDKDe2CpggEk0haeickm64OSbzSywyIVekJZ7s&#10;yj9Ll/x3CuGipijHIOXInPo6VMpvw5J1Q212Fl69ZqDVTsTPzVprCoxCgkPyLubmWtyA9dVa0jVT&#10;spQ+P4k+h1dZZLvfPTfOnViTX/Gl6AcYqoq5KKNz2r5EFWwszvSAE3krSEFkpiEsLXEhstOeDkkp&#10;kAXdygMhgYcS33KcwIx6wBk8GUVug7qGcyMA1g504pbH4kGkcDY+zMkhIYLSsckBvlqJoi4qTRWu&#10;oLSgOrttqnAZB9s+3U+xVGfPFfj6pqidurZPDYcoI52G6HRHk+ASMhijMdRpDxXCYpJcJCI1VyG4&#10;jkNCeGKoH0Q2zjFc+ZKMIe1MtsX6YgXTTRWH1gwev+Wihy/f/cyN5z9x7blX7Zida63ujxdOpGuF&#10;Q/WqM0Q99WKJTtTGjEVjF+/cRC0EpAcc6uAEn3SCSVfNICWEnEOxZAEDlU3EEnakq5l0al1n84bO&#10;pg0djQvskqwajZWNacqJ8vzxuopZ4tg42uq39rVt6Wmdb03QZHeqbG6gZai1VvWu1qU61W8yZ9FQ&#10;XdlCR/32oc49432zYqE4e6C6YDhRun28c+NA83S6dtdU784ZgsTDJxsm/vR5QeY4f9vChpEuxmJf&#10;MmKerUPjA5iXTIKV+R7ZDQZbu6UZUmsENOgKngUpTaMWtwxnCXi2syRYkJ9QBWy0EfRJYwhx/lj2&#10;Ulez526MTqGWXH1g17P333HPlRfxN1OI2g44w/lb18GPOldEgmmuOXu3JfqBKORYsgrR/Wumz14/&#10;F/jHGOkEftjswtMfwbJxrE8CkZFCfSKIJApu5grSuMaXLORyfMxazRI5jZtxv1ALhRgMyc24ZlDm&#10;tJOiYjZkUY4a6iKD+9ZOIxfwQw4eRSQgVw84bMMc/NmgBhJjRkL6AqyZlVoDDPzwIAGtfQQYQqGE&#10;0LAX0nsoEjDm1ji6luggevMFZ8s/NMkruDEfYBTKlKloNcQpQ9QXZhnn3gc3rbaNarTNl/iDDpvS&#10;eUgjwSjWUj6cbtkaZtlD7Et3kFywbX3YDYFxCeZuLM5xlQSCugL/uJXtiWYQ/yQlYBCWRYivL8Nr&#10;xgFrBuk5VEFgABhkOB26sn9BHtSu6ZitzVkaduSwE0EOJvRdZVEIdZCQVx1Lt00Py6twUq9VMAT1&#10;wsZYUOmjzkAUDrnZYDXOFkRQdMG5f90Mbt2yvl3S8vO3r985N4ZVI9VZi3FLkAMb5ngshLjibJZo&#10;sGGgLvOnMPAbAWwEEja1QWOsfPnpUNmdeWzYBF1xiAc82zTDCNEspCtT4cmJ2yCOKc4DiSUYAI8W&#10;NkIHJBipm6twDz4ge9hrxCw3YHHW5x4qE1ezwp8vIcRetIpPyqQH2JDQ0KJ8oiGHNOTYs5Dj8RZ4&#10;IHQrJ0sOGnLBf0JSkiJ4FMaYwBW2gAQ2yGHmAAYxQLqgNCGDDUcDYDihK2KaNcXWTEN1Bi3HFTDj&#10;FAsJ+FOlBfyuGiuDMW4EwN41U7ddet4V+7bbLGRC/IddQ4I6efSwQKAN43xe0IUqjhT0pkOWkKIj&#10;jWW+Fn+qbKAEI0KMKiwPwUXhEMqiVGFQE8ISpuWQuyKNAWCYDEYnETejEwYNuuLwlKNxwvA9ck5I&#10;dkv4IYXo85DgHge3rLlkzxaeFpBQrw4AVPCfzF9Zs2oxbvFJCvzU5S7XZBLpmgVlA+bTtk4M2jHt&#10;wvp8SWIPlQ+hCEjY4EV8AB5ZglG4Lg2jSNuIGlEiihH8k0VU4od0xJzuahxy3K7KU+ApP1wdT+yG&#10;Kje1nOIk1CR3Xn7uA9dd5DjjIMy+kMBAUi04jMa+e1ZPUgLxaUOipgQhI+7oh/YAczx0gw9bwpc0&#10;rGIyBE5XvPTA+und88POTTix16swVeZKR01BonbCrfrcrYO5Bhtf4oeERSWgwh43w4ZxOpcHQmUO&#10;Elc0IMO4YiPwYCE8RAMGA0hS0FtILNKUEUbfNT+OW6sEpllyQRjE0TcFbRDELNkpQTGPB8zQDyQa&#10;WnAGPRhkhcCGWBP1QVfWQgUJ5uVSMQjYbShczVoSpAjhZkl4WwNGw1XAQ1gNEryFtB9ljMwOCCDI&#10;ziuoDk7MtNcU7ZyLfvy5I/MLgn315V11xT3J0tF0TK2VKl5elXVaW03+TE/DwkDLWFu8N1XGFmzU&#10;HS8cbq6Y6Y5Pd9UMNOanqxd3xFb0N9hupJqViYIz6/K0xfHc6OdnOwVyo/iyF1eET/mnirKbyxUP&#10;0VeBXc2uGezaOTe+Z/UUDoMs7MKsQTpSBB0aYSni6ONfC9ozay+Q/AXgWetnORup1Q9uqUI/QLKL&#10;vhG3NMx2GnWhwugGqVcah5yWWBMt/eADYWFwAEIBo+pAKPCDByQCNrcGIQ9SQAu5iADPjljVr8r8&#10;7i5It0WLflCTvQSwteC5pSkNOZwQP/DgCieuUIcnFFSaQbMgDcpRboOiyOtoydy4gtMqzGMYWMBp&#10;HNHgbBqJ6MHgOZsWnrjzxtsvO8QDwTtf4EQnbCXBFUGmq6Iv/nbHa3sTtd1x3ht9CXikJfrCw3lb&#10;124a7xXg6aoCbtNQurI6+8fpytxUzvKO0sKRuvhwXU1nWVFLQbbrSKJmLBXrKi/qKC3oqy5rK86p&#10;WfLjxMpFvbVFtatOr80+rWbVj7pq8646a+MXrx/7ffTe6ZHo95w/fPbnbz7x+Yv3f3rinq9euv9n&#10;rx/+7rXDX7/40D989vLXzz306fF7/u7D51+574pL1vXfevbCk9ef9cbhK3/39mO/e++xD5647uTD&#10;l71z5MoX7j707asPff78fT997cjvPzrx2/ee+uCp21998KqTh6/9xZuP//qdY3/1wfE/fPzc33zy&#10;fLj+7Wcv/fInz7/1zAMPXHv+uZsnR5uruHoyf1FHre2ssi9VPN6qMKiI/pyxeElnjUIoa7DRHrHU&#10;1K75/rM3TOyY6Ztoq3MqTFfmOy3K4fajsJc1lUSNkpmS6bmTxigcieGYj8K14HhihC8FW0h3nEcx&#10;z5HUV0xzyjF0wIfUHQIHvE5wIZDWnsrwUoqMx3bGweOkoTyvK1GTjlU0VhaHN6zhJWu8KKe9rqo1&#10;84+8dZkfaq4tyHKNFa5KIVeR35L5A2CtqaowWRr9UmBV7tLGyoL68rzKnCWu033pDZMDM/1t4V97&#10;B1pSw22NI+1NOp3JmpaasrZ4pamORDUSydL8wAAq4dWv8e76WHN1afi+r6n+5mT4pjKuAIDHZGVO&#10;9JvMGGiLl/U21rbWllTnLSvPWhQrXBl+jBqfPQ01/c3xzmSl27JVZ9YWRC+PrSUpicLfHmOgaNkZ&#10;RB5KN8BclWtt9AXl8qzFK3/4f1fnLg7yupKxtjiraOUZuUtPy178o+Kc5asW/7god1V1WVFhzsre&#10;luaLd+69cvc51511/g1nXxi9Az7n4psPXX77RVffccm191xx88PX3/XEbQ8eu+uRp+55LLQ3j77y&#10;+mMvv/Twcy88+OxLD5547ciL7zzx+vtPvfWToyffP/bGx0+9/c2LH//1O9/9zy/+8P3P/+X7X//7&#10;P7/6m3848YvfPvbFl3e99fbVJ54/dOTo3nse2XHbY7vufHTn7Ue23/bw1psPb7tV/4k9dx/bd8+J&#10;sx96cs/dj2677eFNNz608UbXBzfc8MD66x7edNODG66/d801t89cetP4hTeNX3Db9KU3r73i/ovv&#10;+fadn//7X3//3fu/eOXx19565u1PX/vsJy+9/8nJT79+/+tvP/z2s7c/+eTNj776yRfffvh1dP3g&#10;yy/f/vCrt9/71Ucf/eWH7333xktfv3j0mxcf/faFh/7h4xf+7acn/+onT316/M6Pnrn9uzcf+5tP&#10;X/zg2Xs/f+mRL1957JvXn/zdhy//3Zfv/P6TN3/17itP3nLt1688/7v333nurjv3T8/0V9c0ZOfF&#10;ly2fbGpYP9C9ZXRgtqOlp7YifFFwvDk12dpgZL4r7ao/0VI/3dY039PG3GM9zRxvKJ3srq8eaKmb&#10;7G6e7m2Vr7S9C5OKrsl0/VTmX/PUz5pUKQzlSXEnRs7dvPqG88+SGMWg7KpmkBttFupbe3p4y2tn&#10;N2g7CIWKTAtes1XJyRK1pqMJdjDgXSF0VQDAKbqRs9Z5R20JQDaAEwMGEdoxO4p62IAQksPBXLZv&#10;2/WH9otiwCAv2LHhz4S3YA4bm47YDjuB3BGajCB32I0khcCWq/U4kxdCpgjwcgQtoBd2kbB5tJTn&#10;tlfnZ97YVa3ub3FVRKoSNPWcYk6V2VC8wmAEVh19JCRWki0OZYQQhKnSLE3Z0VyR3ViyvLUiq70q&#10;O12xqi9RNNVRF2GolOOW1WQvcm0qy4FE4fKn79GeHs9baiRVtLK+eNVEe2q2t3G8va6/oUJNk67O&#10;01QwobVmvrM70hp9EzG8HIXZWaKlrMCBTTmunpaO+5IVHTVFSs/O2sLZ7tSGEacgR25pF92cgcbK&#10;UC3Bg0pTeRZUoYSCv75kRaJwabJoGVnCt4F7ksXx/DPrCpYoqtYNd872NI+3JV1tkx21ZfXFUnNu&#10;R01Ffyrem4inayobK0pb49VymUSWKMmpK85uj5UPp5OOxxfsWHfpnk0q5oWepuiLOE2V2Fs7mN44&#10;3qURnA7xQ66WyhzU8WPfNWJ8sjMJYKorsXG0fbpLFa74zu+sze+pKxpsqBxPx/tTle3VhS1l+Q5a&#10;TiPR0UgurimdaEuGurw3UToSvZWMu6Wc+qLlp8yq2doNdieK1k40TwzEuxtLmmlbCd6UGqhLthaW&#10;povKaldkxbNzu2I1fQ2xjkRFV2PVdH/D6qHU2uHktun2vWv6Nk90jLZWYWmgvqyztrityjGvqLOm&#10;bLDeWbFhrLkJts3jvXjgbyjiZLI9EVjieKfacFM1VrXRluqBhtLtM12X7Fk4tG1q03g6evvbVjHR&#10;UT7UXDiaLhpvZ8eCgcacoZacqe6StSO1a/urxltztIXe0pnOwr7EkoHUsvmeknWDlZNteRPp3I0j&#10;TtfL+5NLd802THeV9cSjF4fTnYmx1ppt0903X7T7nqvPvvbg5t0LPZsnWhFqr12ubRhruPvq3e88&#10;d/vvvjr64Ws3Hb5tx6GdPWuGq8baikZbyybaa0eaI84HG6q1oOfJ9qjph+fpjkMcUhtrjTkvkRE8&#10;65+/beHiXeuc4ma7GxyigiHCIcp5yaCDnCYe964eXT/cDpVxUVmTdTr4zEusWG+ivLUiL1W4Ilnw&#10;R7OCRxeYYoXpLdk42nlo63x/fZUSUyEiUchHUoGrw4YsKQ0pXFwlMoMSiIwhb4TiUq6QrRb6o8/t&#10;tlRET1UEbMiMMokspG+hzBPSWUhZpkJhipyOEbUOBuQxCJGb7mjurasKzwLCM9ZmKaKqgE9m3CPS&#10;YXj1u9DfoAgLZ13eW7Xyx7GcM5vLsrrjxXRrPGjDwupVp9EABVIj/nHCk6VmDWNBIiwF6UxpodIi&#10;VOBcjjUSBgHL1/h3i20S0UMQOfyrN5tiI5G/xAmcqsO51wgnx5tZJsCqjsM5VHYIe4wsb8txNIUZ&#10;Axl9RgUiKriCXMc4BvCjzqM0fXahcMayf0gpbpWM1gK2NtJwcc58d2t/5utNZ6+fm+9J2xpwW7ri&#10;9FjBCtm7va58sDUx3tXUn04oepqrIjEDUftFKCWDWljKjhPebwEoX346NpCjOlZGNDyt4yeAHVad&#10;e21aFIg9TOpYHtxGgxb//6c/8JOgxuAqEMIGDA9uEdLMwhOMgjpaMFsbDodEDu7KJ125E8zwI4fD&#10;4MaYp3POaWSkJX72hhnh9uitVz7/8O1XHdjKZ7hTcBVRJh4FphiUMIUwe/EoNhVHRgCLXJ4GPgSm&#10;Tgh2S+K5i2Tg7lhVIi+rtbx4rCWp+LAE2FBjxXxvw+r+prWD7fO9LcONdV215f2Juol002B99ERp&#10;rrt1qCFWteLMgVTN+VvXXbh9g0AYbowz33RHkyl9MJtG+7aMD4Snh0YG62tle01Hk/Y7qksQ3T41&#10;fNflF7z62IPgn77n1oeuv+LS3Vt2zY6tz7z9RWLtQKcpdEVceM6IRFvmB8PNKqFAhqd7o5l3Wga7&#10;Y+UT6XqQVkGCjbPWzuyZn6B/SqZ5VgsOzBk4QAgTU24ZjhOKKX2EIN881g8b0qiER+cOUXZw/NjB&#10;cUIQs05ZPXXRi15KDm/r2YKl2EgzQv/iXTYQbuJLuPEZrsJduZArNvhV8CUjWJrva1Np8SKeyYGx&#10;dOHOjddmfgqS+0kRHN6gSOd7hIIE50TgzABIyhuVWLyLsM5sfJJDaoQNIqvwQp0HjDfiAR4LTz3T&#10;cQtS0YkcnAiFkIEKTvCQuDULSXBsDhziQoC4BW+ko7Z4qDHaKIN+qIIe7C/0wJMv27tx19yQQXsB&#10;J3c1xW+jjT5erG+DsJB/GuTAFGubsHDdUBvP1wfDB1QRrM8NuM3qvnYOkCpYxUDGuzKfOWA7JgPD&#10;T1iTHxq0cMNwD8sa3D03fv81l7qGZ8EcDCp4kvnRz7IRllqCq4TgFcXBiDokpQSqoAdT3D48PBUg&#10;iOpzIeSgxZKOqVD/BF81ztOMuxVBVkVFUboeJ+D5G58PT+FB2nps38pgCgk+xqlkdVfKoaum0lW2&#10;V3qjLn2KEnc8lowhGPGDUAglqjBOOfQgUhBFmkT8hywOCZvG+1mZNcnFS1k/FPBiCphms5av7rnq&#10;4KGNUxsHGqebKmabS88aT/eXLb52++RL91z+5A0XLLRV16360WB96VRbQiAQMJG3gmgkIn5QFwHF&#10;rFgOrxXJjmeRCIyu8EmHRkK8WxIsTiEyyQXb1m8c6dWPAOJlq1vrZ+prJuoqppJVC811q1sSbqN3&#10;wLGy0dpSV7cbOhp3DHRs72/f0N0sc6ZrC8L/dqvbx9riHJIyO6ry++Ml2nhD9XRLvK0kK5W9aDBe&#10;2l1dcOG21edvmR9vjT4lGX7hY7ihKnzfejJdpwMnz5zubFDq0/ZUe6MrzsmL7SAdbZOa8imkoSib&#10;+FyOKhiCEsgOWAOpBUUB4JlMZlaHooKHhBFoXcGsG+yiLgjd0l74OAJIADS5c2Z068SgKSNStwRO&#10;q5DoYOaKfdufuP0GSHiLFGrqmrN3a9zVLCkswQ9ZkLAKAN4YFHIZG+c8RB6wl9nyOJLo0JGsZAZN&#10;TuM8Zk3pcyGzIVcILoOcDQYBxdmAuYXtVEqxVh+kFCRJOiqDkbotD0lMk69CGQAsJFKzBsP2DYwz&#10;IyrXyYGcGVGrwOija9ZCoR0KA/gx6RZpSwCICwVSqJHIhU8YrIXTkiAgbJrsrQXOg6RnrY8+esJX&#10;xTurBU+mWNqjfxahW7PSjggNeSMkLl5xaMta+qdtRrSQCfgVL7IEDDxsoW8q4IGWRe687PzL927b&#10;uzBpU7M8AEPL9zSQIWPjX8jLdRgmEREoQaOZsEmFbULyd0stgAkY7AXYbLhCFaxsHB4bh1vINR12&#10;oQcW0cLjg3M2LUBrk4JQjoXQOFQWYgaJbdPD521de2jbOrY71XCFN/hRpFt9xtXCKiK4BqthwxXb&#10;kNx+2SGuFeTCiX324Zuuuu68fYHtUHsHhNbq4Dm4In5QxL8WqBNQhydwD2UnEoyLW7LggXQyp4XQ&#10;uoXKCKJWcUhuY61x+NGyyerAQwM6dpnQJx2JAmNQIU0zj99xg/gNduQekoAmJOUN1jfOH9hUPmF9&#10;HUmesTCACm1TAmw4wSopgllJh6IG0jgMAl+TARqLc1rLCwIe3mJKVuGBIQ9wP7kFk8QnkWtoeCYp&#10;WWCDX1OZOB0gxI6fvHritkvPY2vjIXbQxVV4s+XQweJwWoIlhqAoCEG6pS7AQcmw6ZDCCDOZDdgw&#10;HIIrbBn6kpLykt6EDC25JR0RhAzRiGMcmJrBLBnlRoNBcBhCmLiKLImUWoQwbNsmh2ggxJEpQcoK&#10;QT8h1cPvFvPBYciCf6xSUfHiH1JI0E8sdxntkdqRARjXJQv/4V2cISznxhRCZABOPWoPkuqbYhps&#10;4woDWsgMIbfoEAfPdgqsYkZuIUuYssSgrVPmwWpIC+EKgH2JEFW8FQXcD89ChhvjQR9vwW3wjwfM&#10;kMus80s4GiuDXR1ylShKO2dhRZ1BZVtt9hmVK37ktKJE2bMwEtIjVRBK5CJHLlILz3uvuQTaokU/&#10;4Ld7Vk9iAF2xDB51kBwg5B+khYwA4eeWWE6NEKo/t08PKoeQcyzaOTuIAeW6ZotXcKozcWgwHJqw&#10;xAkh4Z+kQyKUu5C7cjBGJC/8blkNFdwC0wxqlGMKS3Qi0EIaBMOUkPBbm4hxRics1yWmKcaNQi+T&#10;Jw0SEJiREDUQQmsVlkhnVgc2yMG4msIAivRACYEoMKiwZBw2I3zMCLVgQz5hOyKQyHIkQiMdWmYt&#10;QcVaJDiA8IQ5UCcOGONugw/ou6ILf5AXHmjVh5vGe4dbalLFy8O3RFYPtk52JjsyfxjXk/nKr4pL&#10;3WVE00kVLutPlTqKrhm0JVV2J7K0waa8oeb86e6KmW7mpvy89pqctuhT7LlhK5/qjLL0MIePFBj5&#10;RkNJLpYmuH2UUaPTylxv9D11XAVXsdCSoCuChyu5gk5MWU57VGF7Ig481hItqB2MJQGe1IA1B3nj&#10;8CNnEDAYJt45N2YtHYLBm3F8KiEsRwJCzADj3gLfcv7A8YwDYwK3TAYznPBAAm3wQ7MaHjROxToA&#10;ALvCwJMPblljUI1UseIMI6gjau3+dTN710zRg0FuZpz4FppyRZHg8GMVZj6jz9aBEOlowBLBEhSC&#10;JeP6GW1HYELDFZ94BoBJ+AFYyPMZ4qEbrzx6103bZ0ZQDLrSwbYlFoLBBlO2VpS0V1e2V5c3lRYm&#10;ClYxa28y2k8z31qri+ctlXMu3rP+0PaFiY64MO8oKxqpi4+nkj0V5c352e0lBeP1deu623dPjMy3&#10;NQ/GqgZqK09dR+uj/9Sb6qjrjhWULfnzsZaqFx6+5d9++9l//OVnv/3ghU9eePDzFx76wycv/OMX&#10;r/7yzaO/ePPxf/ji5b/9+IX3H7vlJ4/e/O0LD3338uE//OT4T1964P4LNz15/b5X7rnopy/d85fv&#10;PPqzl+/9+av3//y1+z48ev0f3n/yy+fv/fTp2799+cHvXnnok2fu+OyZO7577fAvtJOP/OzlBz89&#10;fueXJ+428us3Hv3pa0e+e+vpX3340l9/+sbnrx198Orztoy3jTaUjzaXjzdV9iUKhpJ2opzmoqU9&#10;8byJ5qrOmtwLd87P9UoFpd11BbGc02uzT5PZHJn7U9HHhWV7TTHglNFSVtBZE/1nU/BbJmbW4IE0&#10;z5puOYM+9SpURDcfAMavbDrSL5sCsIS5WSqkDrcGgVnIuKwMVfBYdnS1ylpBVLnyTPBgIESUq2+Z&#10;Ge6sq06W5petWlK6cnFtQfSLzbHC7PKspQ0VRanMry7HM7//rN8YfVG4pCZ/RV1xVkNFfmttidZY&#10;CSYrvOhpryt3W5W7tK8pduHeLTddevCCPZubq0utrclfhUTJikUV2csgrC8v7GmID6Ub+puTLTVl&#10;AIwYB1CVuyL8XjRmAOPKeEeiGh686WOjK1WrWVImrLIXN1XnT/e37Fgztn6ytzNVXp2/pDz7jKq8&#10;xZW5i7RY0fJkWVaidJWRkhWnl2cthhOJ8IPSoQ9noiRvvKtVw0D26X+BUGtteV1xdqo0p74sm4DF&#10;y08rXXlG9Gq5OKs0e3Hu0tNylvy4JHdF1pLTivOyasqLC7JXdDbUH9y07ZJt+67ac+7V+8/Trj1w&#10;/s2HLr/j0qtvv/ia21wvu+6uq2+6/4bbH7n9vmP3Hn7mwcdefOK5l4+98NrTL7954vV3n3vjveff&#10;/MlzUXvv+OtvPfnySw89/fjNDzx89Z3HbnnonaMv//y1L37/+i/+4eRv/8c7f/P/vv93//7hP/37&#10;h//wbx/8o/6vnvn6m8c+fP/uky9f+9SxCx4+fODOB/beft/um+/ccv0dm66+df1Vt2248o5N1965&#10;+RpX/WtmLrxh4eIbFi69dvaC6+YufmDXza9f9+wXj3/wv3/3v7//p+///hf/493nP3jp8dc+fv2z&#10;r9/76fsvf/DRyU++fv/rbz745uM3Pvzw9fe/fO/z6AXwe5999+EXP33v419+8NFfffrJ795/52ev&#10;nfjFa8d///6LXxy/97dvHv3HT178/QfP/vSVw289esPjN5xzy6EN7xy7643H7vjw2Ye+e+vEHz57&#10;8/u//tn3//C7f/3uy+//n3/+52++eOy6a9d2dnWXV40m6kfrGtqKy3pqox+AmWlv3jDUva6/a9pZ&#10;vjX6Qa+pdOO4U3ZD9NtLo43RT78MJqMHLJM9LTNDHdN96YGWOk1n7WjP6uHoh2pU/s5xKq6JzN8w&#10;jWTKMLW63CjPA5AGxZQAEaQypOuG0V67hjgyaIMQPsYv2rUpfALPuBE5XD8EsizqqsEjfuV/oQq5&#10;esZyJOTnkJDD62S3qJhFRT/sAmbtTQc2zO2YHTWLdDg1SAtO3E5MTm0GBbUw/zPEJGvnbYfhEOry&#10;CJGMywiuIbOErGFvs7PiQA5CyaxxjSQSBLDAri3ElOxjfKQ5tmmsZ6arMfNVtorJ9tRgQ3VXrORU&#10;66wtbq8uDF8uTBauEJAt8bLuemkl548/BVCWHS9c3lKZ01yRHb6xJ2+ONFUs9NZvGuuIXio3V3dm&#10;fuK4O1HSWLaqKuu00mV/oTRxG8Zdw48wp6vzYtGHzlY0l+d2xkp6k8qjKq0vVTnQUD3cHAvfwe2K&#10;l5o16NZ5oy8RPchWWIc6G89jrXXoqkfP2Ti5e35wtkdStlkWjbRE/xcYfjpysKkK6VAkhU/M1Zes&#10;qM4+XS0Vvner6TRXrGqtyiYaDpGe6Y6q8JaKvJGWZHtNaTxvRSx3eXMZolWdtdUtVeVdyXhbInr7&#10;m/nkS26981VtWXcq+urblsn+Q1tX754fDX/FN9SgSi7ZPN491ZXCBtmRQ12K6m+oCOrqqisOP0mt&#10;yDPYnXmnPt1VN9kRG2oq78r8iLQieyB6VR+99qYEhxBHi8yxKno+G96F27Qm2uqmOpIjmfeRrs4P&#10;KjzNbGdtodvWCiZYOTvaODfWMNZdm47lMmV/omymJTnb2jBQW9FWnN9eUez81pWsTMeL100N3HzV&#10;uYdvvej2y3deeWDtoW0T22d6qDp885VfNZVmRx+Jqi3vSzgLtcx1deqsH+50JLCDMpDzALrTnamx&#10;1hgeHBgIEp5lT7YnMk2ZWEzSifba2Z66ud7EdFfNWLp8uKVorK20N5WlZl0YqB1vL9kx17p/fXdf&#10;fdaW0cbx5tKu6pW9sWyd6bbK2Y7qhe7YVLpitLF4uL7Q4Ex7lXGd4UYt+nruWGvNXE/9TLdTBBPH&#10;t0y2o9JfX9BVt0pTIo+0Fm+dbr5479hzj5x//PA5d1+7/qxN6bn+spmeijWDqXXDLbPdqfXD7XsW&#10;xs7ZOLttqi/zYrt2zUCzjuOQQxp51w21jWe+X0XeYAIj911zwcM3Xrp9up/+w4vbTOWdTSGOTDNd&#10;9ayms3WyF/Bsd/TVWAwzOjymoKUutw3FK6pXnVaTdXpzWRYASOAXC8J5trtp5+zwhTvWXXPOToGv&#10;PpBPQj0RShNX6UlGk0Bkj1DyKjuAySfGDYZKXcHRk4geDCkTuXR/fVSsa5mRP/7Cj/QSMoxkhZZV&#10;oSKBTaGjI9lJbaEGLVtyGg9xzK7NWuJUfGjL2s3jvdFHBzJfX57uTCz0NfYkHI/PEL+75qPX5PRJ&#10;V+SN5y7SyE4JzrqcPJG/pC5vsWZtUDi5JECZM5RKynT84DOUXCFtujVLXjJKm8QhSxihGRqgFrdm&#10;w5U4GrCtUwO75kZYAT/UjgGGFlAYoH/lclQx1xS4mnJtKl0l10v6uLKvKNFsIRRSsuRHFBJaSPIa&#10;/cj5ZhHVcasfcjsecC6Tw2PcEnuPc5r9qbO6pKU0rzXzS78K0/rC6IsUWI0XrhS2Q+nkSHv9TH/b&#10;2rHegbakuqe/KQaDIwrBIYScfkqX/hit/7PxB3hwgjHXcIscQxMn6JBOaJVxaQw2jedcvn/7lQd2&#10;8go48YxP+yKYsD0Ztzw4GCZhM6UFQrQRbskbjAVzOMhpFAjeoGvgHEKc0LDy2mbHdvi03ZqFEOlH&#10;br36o5eeeu2J+w7fdNk152w/e8PU7vnhfWvE7PRCX/PG0c6rz95m8NxNMyLO9nHeljlX/hZijXED&#10;mNjcMtFz8a51FkpfZtmXoR0J2ipLW8qKmksL5d6p9sYdMwMXbF995VmbNo93ShEhSzsn9NZV9cZj&#10;3bGqkabo6Vh4HKZeUcGcvX5utqtFGjdoR5tsaxhvjT7KM1hfu2m0b01/B8x1Np3SPCPhSZPCKJG3&#10;AqTMf2Dd7Hfvnfz6zZcv3b1lx/TIhds3bBkfCC8kIAmPsbSwXY401cFpye658bGWJG8xBeFw5tE5&#10;nNUrF4W3fQaT+SsBH9y0eqG37baLD7755CNIqFpC0mCFUCqpdRiU7diCfzJB+fLTixf/kJdGNqos&#10;aizOwXB4gBieCZJCB5PBY8OZSulGV+EvDHozP5s/2lQTfiQ//LtYS2lWW0Xu2v7W7ZN9YMqX/EW0&#10;qWUeTkk1GMCVoMAV03MznHAJDPMQ7sdDoniJleFZQRbCXP3HDyGxikvzLgCuEGo6XBF+kABgI/W2&#10;6WEiEw0G8vK34NuuBvGAriVGsCHeMWAcFfB8GxVEQ5qCEFcwuNXkh/O3r98yOYgoVsMVEvyDgcQR&#10;faGv1X5qv5CC7Kqc2e5jhFvyZC5q47BlaHYi4zYLW48NQnPLdTmz3BUKAGAcfsNIh/RbX7TcLLtw&#10;v/me9Fx3K5MFl5OoBzKvPLdODO5dmGTH8qWncUgeyDMt4fnrBrvU4sGyijQO5ja4KAfmXRpDE4Qe&#10;gs7JTkZKoJOQe8mocSRgwRziIgqr6REuajnnCZ6DJX04ORiiIWo4anhPbBXmDXJ41A3yfwzzsczR&#10;Pd+goFOb7ZgZEuP0YI8W75pIv+rA1vCTG3ZYOqFbynSVEzDDYwl70Y6N6EKFDbRwQtIQm4G9IDuH&#10;CU/nmV4mZEru4ZZ/smxwV/4gZQmiifZUf6py3VDr9vGumXR1f3XOYM2qocoVXYWnjceydgyltvSm&#10;tgw07J8T4GX1BctseeGROooSxYbhHuyxFLquZMcGMXEIINgRgKspMGsHOiUfNpUEKK1qxZnhJwFw&#10;HkYGkpXjddF73yFHo6Ks+ab41t70+vaGdW315y9M3HHO7pv3bXPbnr9isLLQ4PquJvyna4saynOa&#10;Ku2tLFvuQNFSnqs+7ImVdlQVDtZVTLUkJpribaW51Ut/HH7OZKgx+jWUeO6S5rKcC7avfffZx266&#10;YH+6Mvp8A7VfsHXh/C3zUkF/Ikog3IDIRGBxUuCTFbiHQVf21Qirzx9MUQW56Gfb5BAHgIG96AGA&#10;KX1gZmE7lSrhZFAIORIFcr9zNswbpO3tU8PcOyhZxracxoxbBZ4DYAxm1+CWOgaREFA8UGQFQqTQ&#10;YTLjFkLoCifG2CtwEnn7n77RIhVwIX1xwYXCFmkrFyMhlDSdEFmARRk3s2tbxc34mL7sxM04nln7&#10;Pkj+CVhHipMVuSjPtEQFEpZLZXCCQQtpG6tbeEK647cwYEbAWhUGA7f6ARJC+OExAgbDOrKiLGpW&#10;BzNbp4YcwsML4MDPqVIhSGQVDGQMadO4hRGkA6ADV0ZdIe6CZandrUFWCF8lDEkg2NQUmBARokCm&#10;CmtZljmstZBNmYO3MFMIcMuDfQ26zmS+BYgcPJbDjETI/5SJPVsSzUjshDpVY5OCDolACZpBqqNn&#10;2j4v86l2KtWnaqt0iE/D5NUoZMNoL2sGi6Aln7AmSFM758ZYGVG0TAUF0i3kyBmxRJ8yXTlPsIId&#10;ChIIKRZ79iCQcOKTOTAfxAm7KmzQwhP412dQdSBIs3ZGYPBDbhxyzS20ICHBDwtCqMFvh3UlY9jg&#10;YMB/cCRXerDcQoK7QmIcb+BdcatzYMPcdeft2zE7Csa+edm+bfvXzVy8e/MFOzaoCcEHwaFCWjNC&#10;mRSIK4MP33TVjYfOYv0QeuzI6AKTh2g6wdzhga8mQ+KcvCS9+6qLFLoI7V0zFQyKH4aAWT94PnKW&#10;wyzHhpemIWlAiKIrEohyJImCC0kCwWR0BRvnIXiwIFQwBw0EKq70Fn7LhDYYRQtJgDa2z4wY5wxM&#10;w1LsSKWmAlcYpk+zFvI0OoGNtplPH9GgZFJwfkxKX5LnVWftFDV0gmENt+uHul1DJ0RK2GuMABNE&#10;Mp4INWK8dPGPJM/DN16l6IWQTswap5OQw4Pm3brKt0gIOmihMoK08MQnJ9FIQS1Y1YjDLmQnEWHp&#10;MPiMWy34vBZSB6FoJjz+M0hpxgHDzBuxgaKcv3msP+ynOJQTjLARV2FQfIJhRyxhDHtGVMtGaMAS&#10;gxpfMhW2AADMbQRRFMNhh8NrOGcLg0H/2CMC5TNEV7w0szlGP5ymqd/Cq1bX8CFIZ5DwEWTVHTCV&#10;Ht9mUNigDbsDVEbohAMYoQE+I98SGSFSG+djOoBpAIwmNgXI5okBmoQKQoz1Jivs1+oizKg9VEqb&#10;x7tDJYm6Kw4VpbZyRaZ+9IQn8xaTLDzQFSG3GguyAuekiuDqzpJm8RCYtBBdt0GcwCFIqzQYMGYH&#10;IYKzBqmvPmc3SLfi0QGEZTGs9JIwSREevwJAKPLqzK8j6OAqaIZdTDEKotbyKEQxDDNIg1gSblCh&#10;Hp4G4AfCYESC0Ngpr4MqSA2JhaFvFqQd9tC2dTY7fFoOiSU6YELGgx9FjBkhr1m8kQueturC6Psz&#10;NflN5Vn1JSs2TXQ/eOMl919/0f71E53xomTRMuMTHYn1ox0zPQ0DjZXRb/nWFER/BNbhyOx0Fj1J&#10;66vPba9d2lh22mxv1UW7Zh6+6dDqgca53hRHcqwYSye0DPXwG+DhC6w5lSvPnO9rZayBhqh2bSzN&#10;JoVMC4aNKPnczatxTm8hrKjUQrMEN2ghMCJQTtAVFZkFY5BOWCe8JAsih/xDD5fv3w6zTQpCSrDW&#10;7L6101J9CBamqc5abJBp+EPZstNgBhycDR50UefYuDKCSXTBoEsQfeNgwO9ZPUkinISggBxF+PWl&#10;CzwwH6nDJgunCgppmEPswGwqCBXshVseiDcaAEMitIKPuQUfjKvuIpGMbQtztQXDYwqTIIO7wnlK&#10;b9ggLM/kXfCgSC6r7Ee3X3aICDRJHGutgse1YsUZWG2vKR1taRhqrO+pq+moqWirLjHSqXbKsCG6&#10;01XR1zwGm6q41nh7rHLFj4Yl81hVR1lRa1FeX03VZFPDRGO9znRL0+rO9jVdHeF2NJXYOT562a6t&#10;9UUru+qKx1pr+pIlifxF7TU5l+5e884z93/28mNfvvb4d289/fVrT7z16G0n7rrsvWN3/OGjF//+&#10;05f+5v0Tv3j10a+fe+AXrz7y2zePfvHsXa/cc8kvX3/43Ueueeam/c/ffu5nz9zy1+89/jcfHv3t&#10;W0e+eeGeL0/c+dETN77x4OWv3HXhmw9d8eXxO379xpEvnrnd1OdP3/bWw1e++cDlnzx1y3cv3f/T&#10;Vw5/98bRk4/f9vbRu3/1/nM/fePpx2+58LqzNtx4cNOzd199/Tkbto60Rk+GG8uGUgXDyaKxprLe&#10;Okf+5X2p4vBkW+zIY12xooH6qrmeZnuTE4TtzNawfqhnTX8n1UmnGoXrB3eicLHMMcQR43IGfsg5&#10;mZKfmGVEOR8AZwibl+VmWSFYzVXfKpaFMABrXE7TkSSrVi3i7dJm8C7Lu1NVg82p5urSypzl4eVr&#10;Ivqj3/y64lzXdKyit7Guuz7WVFUSRhorC+NFWeH7ta51mT8D1sI3gFNlufrlWfAsba4u0oDBnCor&#10;aItXttSUhReu5VlLddZPDG2dm5gf6oG8InsZ/I2VxUiYCm9/rbIEb1iCJHwLWYtnvrxbn/mLYsyU&#10;Z59RuupHlblnNFRm9zRW9DZVNlXnVuWdmSpf1VKb73YwXdueKK4tXFKRc3ptIULZPQ3x8a7WgZZI&#10;cEjgh1NDF6FAC1ddqdqBlkRTZUH0AqtolRZedRevOjNn8Q+W/PC/FGctqS0rKMldsejHf3H6D/68&#10;MGdlSzx2cOuOC7fuuXTnWdecdejmQ5fecuGlN51/6fUHL7j2nAtuuujSu6+64YEbb3n4ltsfvv3O&#10;R+665/F773/q4cefOvLEM48eO/HE0y89eUJ78Ynjzz361DvPvfru86+98dQLLxx58qXDT75x9Ll3&#10;nn7p7WMvv/rQS288/No7j7z94ZM/+eLE59+99u1v3vr1X773m3/6/B//9dt/+V+/+I/vf/O/XP/l&#10;q3/8/ft//Zs3f/HpsQ/fO/zGK3e+8OQ1jx6++IEHzr/r/kN333/ozsevOPL0dY+fvPeVb5/7/J8/&#10;+fvvf/2/v//r77//m+//8NXfffXez95+/v3Xn3n73Rc//Oytr77+yc++fv/bL9/56st3vtA+f/uT&#10;z976+NM3P/zkjQ8+Pvned+9/+vc//e73n33xwTNPnXzovq9eOPoPn77xb9+898tXHv3Fy4+I03/6&#10;4tV/++6d94/dfsNZaw5tGLlm37pLts+fvWZk//zQpTtW33PZuUeuu+yhqy+96dx9V+7atmVooLe6&#10;ejTZsHNscsvgSF9NzUhDXWdt5gOFrdFXUybaotO3vhpp+/TgBdvWH1g/rcyLXkrWRk/VWmqKbTvj&#10;XU1jnY1Tva1rRnvWjfXO9rcJK2nZke3gptVnr5sNfxeyd2Hy0Ja1ErVoslnLoiHrAg6HTQlTTEm8&#10;+vKzwBE+gkus2Qsssae4SrB2ActFroDVxCNU8jCWxDhgkNLsxsxnjDSRLtXroB6QW4JcKO3AwyYn&#10;hDAPcY0N2700DhXMlqgr/kyalqwlelnAENqBpFtNjWsbsPcEvChBhDN9YODlINipBmpUNcKEncZy&#10;Ao+2xDeMdE13NnTHS8fTiej7SU21XbGSkeZYaEONcndFW1VBsmC5FJMsze1qrB3taOhtrG2qKqwv&#10;z2utKWyPR38+0VqV21y2sq0qJ/o6Qntstisx3VUXVRtdqbm+puGWGuVILG9RKvMH7OGVqo5VRqqz&#10;T9fi+YsTBcttOc3lzi2FnTH8l/UkyjW1rw1JtaEQ6a+v0u9LRS/zR5oS/ckaJ4fqlYti2UtV1eEB&#10;04aRjq2TvVsnu+d66jtjecnCRYmCMxtKlo6mY+E7xD3J0vAzy+EltDpp20z/njWja4bSWD31zrWr&#10;rrA7UQQSn3gYaVGw1mR4c2qyB2c1luZ1xar6krHO2urG8pLehmRPU0pi7UhUt6hv2Kg8+gNOtiQL&#10;PUev2FMVPbHi3roim+JCXzPSgSI2qEUlR1HdiRLUT/0i9OrB1s2TPTvnB7piqqjC3qT9IL+9Orej&#10;Js8BwJ4UPVCri56rOoqEI9NQQ9xhQ+SEtxdK8x0zA+uG2ibaot8ltmqsNWb81ONgu1pj2Yq2RP5Q&#10;V/X8cGphMLnQF1vbG5tvqxhL5M00lbQVLYqv/IuGoqXRr2SnKsZ6mjfNDe1dO7xlMj3fJ1riCscN&#10;o+n1w2mHATHMoxx4xlpSfYnqwfq60eb6zpoyTDoGhAMMHkYzP0GpOTDgym2YCq9IjQzUlw02lEct&#10;8yPAw83OroLTtXSgMX++P7ZmKDHVVbl9tnXPms7hpsK1vQ2z7XWruxt3TvYcWD3muqanaTodG0qW&#10;97B1Zd5AXfF0um6+MznTlphorp3piF4/Z+jWotJWnZ2uyuquy+uK5/YkchFCYqGfCarm+mrXj8Xn&#10;B4vWj5ctDBX3Ny5rqz2zO7ESP+Nt0bcA4Zntbto83rttqm/9cPu6odbN452T7QmiMUHQNuVr050p&#10;8A5IVLF9un/fmjGDDk4UQmrAzKETnjKDDGc5y93qK+LbMt8uBYnnoegddpnlifwlsZwzmzI/Tkui&#10;zDW+cbR73VBHf6qyoyb6aUF+KJ8IZKkjFCiSnY5cEZKGPBVSlUEtPBYMZWVvsnqoMTnYkOiOq4Gq&#10;NJ3uuj/+xmBocou8JhHBL5lariPPhHylyWAoSlNgLGwszm0uzRe5jvdvPvnI93/3l5+99uwV+7dS&#10;TkY/RRKIqrE664fxvNO5fbJgKTHJ6EhJAxRIdRtHO2nGQZT4DcUrzDoDz/c2aRKxBCjPyqoYIwt+&#10;5HGsmlLH2wlkRVwZN6uQCjlWRsW87Ko4w7+mOAv1GUiD+F8/0kWrLMvhtfBr3uxF8+nKXNdgSm7M&#10;lBojhqOCfM4Q6jZUwunaOJZkafmZ2t0i7YqWFqo9dpHxgOHQNWxOWAVGRuJYGP6DsL5gVXPmEVUy&#10;/4//LzI/2LFn3fTeDbMz/W0diYqo1Ve115UrgOBnF0bRSIefUE1aGI4cGipmEeUYsGE7bC4G6cGm&#10;hTreWN/mqlG4JZqdzL4IJogW9ilgHADPMFjFLmTRwISjmqlAF37wOGQy3hJmLUcOM/DbR6EyGzwW&#10;AGzMGrwLk8B0SKS/c27knI2zXEX48JwQX+HKYRhu19wQO567aeb8bQuHb7rs6J3XznY38EOmFH0h&#10;07Ky4GLKTWNdwfEskcHgcSqoWrEkkZfVHYu+5njW2pmDm2f3LIxsHG23DU20xWRjm6l82FtX1V1b&#10;015VJkuHZ0ahhddmRloy34ZX9Eyk68czbwj0VUVg9MOTawcPI+HZk+tYS1Jnrrv1ybtuPvHAnbvn&#10;xnsy31gy1VFd0vanbyYFcnZMwFBBrsDSLHerCAsPwV3dYsOS0eYEDGhdf3Df7Zecp0QDv2/1lI1G&#10;7ATrU7jD8FP33urMydDszhbBXozI7pyW4eYzX4mDOSC3YQUOIY92q8wvDLvFBsbkrrHm+Hx342xn&#10;fV9daVtFbldN9PuxrqNNNQY3DLWft2n2+nN3Hlg7Md4SG26IHgsyN39AmhuEI3R4vIVVXPGHkOvw&#10;wyt4OK4w79ZCHQB8EoBbS/CPeTnTuGP5ntWT5FXYwQyGaOduXn33VRfBHIBhsBw5VOB0NUIhIStq&#10;YtbyEAJIKBAd1C/du9W4MIQT52jBjP+z1s+qKeGBMJCDIcQOGKVIxfIfh220JfND0LyUf9oj7OZr&#10;BlqVQEbkSTBhizfFmblx+ATDhTvWAOPh3FjuWjuYnutpBCyL1hctl8RYhPXZgmKZLDzrDCYLzskZ&#10;ABjRVF9TmZ+yZMpTjz45YXgZyWeMcDO2BszEkNAP56EcEumHhKCFUpvIQZkhEVEvtIEHzGwZH7jm&#10;7N1bJwYxidD6oW5UQvGzabRPHPElt9opKVzRtRarmo4RUuAKb2sG2sK/D9hTaEN0K5nO2zJ31YGt&#10;V5+9TYDbZM3qaHQFYDbzY+l4OG/zGpjhFID2suDDphqLc+oLs4xjW8SJkf3rZthdYS99EZNcnIeH&#10;cIngP+yrL7NJiXV5S+vyFqcrsqbTtVsGmtZ3xYdrstL5PxyqXDEayzl/7dBj151/96Vn7Zrtx7Mi&#10;kKTkJY4Qpo3w5l4fPwzhCiAYS0eTQxiLErDKLvKP2/CZj+jDsxn9UCP+mbvLvlNRONNQO24Hry5e&#10;K9t3NE4Kk1jZnefuefbWa5++8crz5sdHakoGKgvnGmPR/wQ7uSXLB1tiE13RP4rV5iyuL1qpOFSZ&#10;mJIw8TzVlhpvqeuJldqzpPpkSbZtKISPbCljP377tY/eerUyJrj39sm+dQPp+swf/8NDqJAM2TE0&#10;uYsPUDvO6V/TIU6UrzIvdTTCUgtgWRE8h2FKSMCYOuUqbsGE17SUwILc+NLdW85ePwcYlZC1ADM6&#10;tDRPt1aZCuPB4TEZ0rVB3IbcCzMwAJAHKczqa4FDdINFAIdZjmGX5DDigheFHCtAwoZohPNwoeBX&#10;IWOIHYnFrBBza62UePbGeeklFEWbJwb4JIRKDh4YUo3bU9kMCeaAk3Xs/gC0kNyQg0RKNBKqiNAx&#10;bqHl8AdujQcGoA1cQYhQyADyqkxolVuriAnYWrehWUKEIK8WCIkgeHCFGSSkUGqk85B/KFajYRsN&#10;U9IeE8hXYYe1vZoFr/H28KaHws3SOd+wwe1fM20kGM6S4FEMAVvwNDjZ2tUIooC5h7Uap4oyQEZR&#10;7EIofUwSyk5BOn1XZlJoKbckBAWnspCwlGx8w59+oMwSigLM9GuHumQGfUqgdjAL/e30RhVa0DlF&#10;6VtlPFhfg7/gjP9uUKqBza1BPuAWXSMQ6sPpCk/QLWzMxBzqT7c0TBzsGQdDomBB12ARwMp+26Xl&#10;OMcJKhZCjrSRAAyhW7P6ZOESruxI/OA8CMGPFjzWAqBDaYHr7pwb41H61gb1glFzGtSsNWKcW/Io&#10;fqWZhR8bIIMXXXX2rpsvOofnG0SIYvEPJ/vareRz2wG78yL2rcuNfllBAmFo/iPSJVXpInKeZJWo&#10;YYLztq5Fhb2EEq2SlJm0ICkABw265TxWcRUktk8Nc5KQcCJXyXzIAEWDckjYL7CKMcyTKOyANOMW&#10;WpKyQjBESAUGwRzYMHfNuXsoilDhgRRm3DIr3bJjcEhodYIrWgstJmEwxYhwYnjX/Hh4tUAEkGhx&#10;b6Uj8W0uRCALhYRwk0iNC4qgN7IAEGKkcw2aJJQrMJGSyFtB0nM3LlgiZgWd2ZB1qYIhXAWdW2q/&#10;bM/WzWP9cBq3HGZrcYJVzGvYJiDfYG5SczPCBichCxkJK9D4mHFuoNGVq4XkAsCOAoF+gAGG2Qih&#10;bB8yP39Qb0gOQTRC4QS3DGrWCGOFKdxqZqUUy5kyGJTD7JwZPbBuNnz/G7yanGkwL6DQxcapQA45&#10;DW8Agq210VZH3e7M05WY84tTTHjjq6hTwilOFHjG1XuavisZCcKCjMvibnmsETUtz0dXyFxx1o4b&#10;LzjAaUuX/jg4W8j8qActaW7FJpa4t2KVb0DSm6xoLstx7lZbhlOSc5Da0mHqrHUTe1ePGnFaVywZ&#10;11egoo6EtajwKNSJH7IHMwUOGYjmsWf2wp0bD25Zo8beNj0smjDpagoGkPgJDRJ2v+Xic8/ZtADm&#10;gh0bnr7vtsv2bdu9MOEKs1KfhvkDuvyEP9MnMfWFLSeXLowQUwsBFQQHbwS5QMitPutoiDrbWo4l&#10;yoGKRKgAwAMSxNGIwxuDi1oFJ4PCCZVBMoYNnaHxY9Zys3AyGcPhyghDuMLgGhw747q20ZyeZOlg&#10;U1V4WhieE26a6N420z/ZmQzPLTvjRWYnOhILAy1MwCv6U4KiZCxduW64YddC5961Xdeet/7CXZPb&#10;ptv3rxvqTTomRP+n01MXmXioSWJJjLc53dhZ7LmFLRV5zeX8Mz9dJUFRiB08ft+1F//yoze5B1no&#10;gYwh0AiFZxqQwahIIx25qI7ITA+GYtlUC9sBMYFZGOS1MOhKs/1ROGNpYTMKRQt1BdeCAR443SKK&#10;lgYDzTNNMFzYcLlESA5hiSu2aTtY3yrbh1Me69C2eIFcn+cjzbgo6hMz2M4qVCCBvzbz02VMGTgP&#10;+ANXgCHHW8i3FhIKEmKiaInlBoP/BE2Cpy5RwJlJhO1ASwsOhmfAllM4KqdcCJ90RZNWkR1RDFSu&#10;PNNVNKkcGkpyW8qLW8pLWyskE8VYWZfaOPHHR3nMyrvq8pclCpdmvp0VfSk8rXCtKumuLG0vLeyq&#10;KBmqiw0n4n01Vb3VlSPJuonGerc9VVUDsdjqzs6dU+OX7d28drittSIrWbA4/D5oR3VuT7zg0h0L&#10;Z68Zuevifb9458S//uyDL1987LWHbv7Jsbu/OPHg1y8+9M3zD396/J5vnn/wN28f++t3n/7Vm4/9&#10;7u0nfvHG4e9eeeCnr9733Sv3ff3S3Z8+ffP7j1/7ybGbPz5600dP3Kjz5fE7fvbifb967eHfnDzy&#10;+3ePfvv8PZ89des3z9393Uv3f33iLrPfvnj/+8duf+2RG99+7PYvXjny3cknP37+Af03Hr/l21ef&#10;+PLVR7544chbR2978PL9e2baRxMFnRXLJ9IKmJWtlasERXe8cLSlev1wuzbT1bh2sF0ad1aS521V&#10;A6naue40c/AKxmUFPsAc7MV5QoHHFjyKS4RMwjH4GNvRtj4zaYwoLRuBChJ9Hq5xDKu4hHF9ONkU&#10;clPBP3m1/UuHfTlAFBol2Ymi3Obq0q7MrzHXlxdW562szFnumizNd9tUVWJWa6wszrTCRElOTf7y&#10;iuzFVblLk6U5rbUl7XXlWvjB18wb3yUAUmW5DRX5iZLoTaoWfuc5VpgdXt8aaakp62mII1qb+aZv&#10;GKwrzkVUQwtAW7wyHaswbuTUa1odt3/6gnJ2e6I0WbayIuf0ytwzUuWrWmMFzTV5OjUFixOlK9Lx&#10;wu6GcoPx4mWxoqX1FZbnEHa4rbG3sa418yfHGTy5NfmrsBfec2s6GKvO/DVeRdYZpSvPIDK5YoUr&#10;K/OXl2YvLs9bkaoqbk3VJqpK8lYtW77otPys5bGS4kPbd124fe/FO/dftuesq84695qD5990/sU3&#10;XXTprZdecccVV951zTV/bNdf+8BNNz50221PPPjQ4w8fOXrk0acee+LEE09qzz569OnDjx174PCJ&#10;R4++8Oix4w89+uyDj7529Pi7J17+yfNvfPzKJx++9PH7z3/87omfvHP8/bePv/v2Mz9x1X//hQ8/&#10;ffXLb9756c/f//WvPv7Nrz763a8/+s2//ebf//WX//N//Px//vPP/ulfvvsf/8+v/vV//eX//v73&#10;33//D99//7fff//X3/+vv/yPf//tf/zLd//815/+/uc/+cVbz7732tNvvvLkyTdPvPvha59++d7X&#10;33zw029+8vUHr7z/3Qdf//6b3/7ms+8+f+PDD15+8+t3P/6rL3/2L7/89XfvvvPqww8+dv3VT914&#10;5Wv33fzOw7e9cd+1v3r1iX/+5OV//+m7/+9P3/3DRy9/+PQDHxx/8O+/fu/7/+cPf/fVe8/dd/MF&#10;m+cmW2KdFdJF0VCiuqO8UMboqaoYb0jNt7fPtbVNt7RMtjbtmB6Z62kWTdOdDUON0WvgqY768MJx&#10;sj21aaxHWzPQBsa4+mfzzPDUQFtbvIylmquLJntaNk4OaPYFoaFIU5eu7e8YUoNl/s1n99y4NCvK&#10;9q6Z0qREydZI6Mi99g7Z1fKQcuVSgSnEwr7jVs43JWGKXHsWGABycsi6MAAWa5qOQWwYV4ietX4W&#10;ReW35QJfRIvNU4TkcPBQmTLo1lqZP2woWtga/gzeU5uH7OA25HfMhSAPiUAKwJM18r7xkCBAIhCQ&#10;4oMkMIZ2CkYhu6avfULlGit3nWpr6I1XdFQVt1cWaZ3VJcaNdNWUtpblS3apsrzmWGlfU2wonexI&#10;VMgRDeU5nYno33kVIuGFzUJv/brB5tmuxFBTuaQ52Vk31ZXoiOXXFSxKFi1pLFtRX7KsNvf01qrs&#10;vvrS7kRRS2VWQ+ly146Ys2X0KRgNe4QiYBA89LGNeeLQoCvjdccqRhsTGC5f8uNY1pKRxvhYc7yh&#10;cOVkum68JTbU4CCR11y6vLF4aWv5yuiHTWryVUVaujovfG4u/Mzy3rVjD9xw8aO3X7Vv3XiopdRP&#10;3YmSnmRxbyr6Jm70Fefy3Paaoo5aNXFBfbG8jNXczlj5cFNqpLm+K1ZTX1rUlYz3NKUGW+v7m5Od&#10;Tr81JU0VhQ3lYRtY1V5dOFBfNVRf2Z8oG26smGiL/gh2rC0+mo6Nt9cN/emnrfFDFeE/jzGjM9BY&#10;Od1dv360LV2Z3VGd01Wbl2k2noKBZPlIY/VUW2owVdXteBmvGEhWDzfEZtqbNzmutNQNN1RRxbqB&#10;9KaRzvnuxtGmGkswMNZci5PeeMlsZ/2eueFtE70YaE8U9jaXDTQ5J6wcSCyebFq20LZibfvKueYl&#10;Q7HTOkp+0FpyWmcNw5X3qqvqo//Jt0d2x/LTFatGmiq3jHduHe/JPK8v76gqHEhWYqa5JDddVjiQ&#10;qOFLXTXFCz1NGjbYaK6rYaYjhavp9qSmb62r/lRbAgA+cTuYqsBq1BrKMy36ZNZAqmiuu26+Nz7Z&#10;XrlprHHnbPtUe81EU3yyObm+t/PAwtSh9at3TgzNppuGkzUdZUUtRTkNuatce6vLjQzGq3uqS/sT&#10;VfhMl+d1Vhd01RS2VznsqVFyeAsxx1oq1g3VbxiWfaoG6gv6kllDzStmegpWDzpTlU22l8501cz3&#10;pIiDWyK3V0bfSgl/Vse+/ckSymcdUnTXFrkaJ5rr6t5mQqFIqMhRM9IZZ5RTzUKyW9hRlV9fsAw8&#10;zQDDKqu5hbC3rmi8tVqsjbfW8IeWspXp8hxL2iryRYFwOLB2ZtfMqLqt5Mwf1KyKfkZYHGkCSmSF&#10;NBIKCJWEGsIVjHIkBJoqcLAx+sjhVKc03Tbb3TnS3NhZW92XrOtV6tXFuqkx851gYE4Islgo3CF0&#10;KArYNFlPAlV0hgQnk0rKSIy31ndVl8Wzl/LVr9946ft/+ds3jz28Zay3uWRVMm9JU8nygVTpcKMo&#10;zuVg3CyWdYZxMvbEiukBWEtpFjVSFBW57asrNUU5lDnY8Me//pL6kEYRn6SWeY3YA0I6lprxiWHj&#10;qrSQbF1pIxRVNdlL3IIRxXRFYwTM6Cdhrzq4ceaOS86+Yu+mLWPdGTcobSxa0VS8ko1YMJiJG0QG&#10;ba5BEV1cMQH9QK4j+8vVtiXH17M3zusgYZwV8BMqSNRlxVPJkCBhpwEp/2sKR/CT6XoZQK6Osnfm&#10;SyqA5dK+xtoNE/17N8xunBoc64z+/bejXnYqrs5dygegwkPYESCxieCNyKaI6ZYOGY7SGBcMtZii&#10;N0QB7Jgdtb+Eg1k4sRAH/7gtW3YaDoFZqFlIycDMWqgRKtACpqGFGU0HflxpEEIbRsIg8Q3iQd+q&#10;oBacG1d/23qvPLCTqgGY0oyj3hUvVVgwDQNxG45UueyHqfylITxFltjkS2v7Ww+snbjlgn03HNy1&#10;pq/FCAC5qLUsm/u1V+axppRlCrw+T5PHGDqVv7yzqlzrr6ud724Vd/tXj8mrq/saZQPpcbQpZnsa&#10;aaiTDLtrqjsqy3pjlSqV6fZGm69cFP67QrSONScErymDmizqFgzLKm50ZHgjc10tGuDxlmRfXWVT&#10;cc5oU9115+x58s6brty3HQB4e7cp17aKQhul5aiYgtagLZ7DwACPyon/rB/s2jE1vGWsHyeB6Ore&#10;NqnblGSyf/WUfn3BKqv6ElV8Riwrj5iSZYWYRuHKGldWDvEeDGRQvUE6DRIM0NK2icFAFw/k1ciC&#10;KEGGG2p6a0q2jHTunx9Z29s8na5bR+cMUbJqqjW+Z2bwwi3zNx3c9fjNV9xz2bm7pwfsKdMd0Qfd&#10;eAU/YfTQ4QYCBHuYwQNH4ip8UmhoZvHJqzkSp7JETgg+I76EKhn5rUMdpzp38+oQEbvmx7fPjIDc&#10;ONa3Z/VkqOr4WCjjAJAXUQc/JPCAeqhqANAYNgCHKNi/bsbxXtQHbq3VSEGrF+3aBDnIwJhZaPGG&#10;Z001ojI+d8P05Xs27p4dkm3sFKHxVZ7JaSXG4MBhK+HkHFWa2jHVf8HWhUOb59YPtslUfJjb25VA&#10;hh3EIFcPlTRb85yQVbgiAwWH3D07duG29RuHe/T5sEqS87jlYFYZZGU1Cddi6IWeNENvGOqW6oEZ&#10;HG+Nfkab3iiEaUhHarfEpyUGCumFXaQIfSqa7WqBOfqloLSiZfyaA7s2j/aJBUS5E59BGp8tpXl4&#10;bizK5kjYwK3Z8LtAGniRwgl1cLJ1fABvGTAZoD7aOFIV0nj4kAFduaUct4qofQuj+kYiZ2tPEhkn&#10;fJhQyDUUZnFjtPBAdnEnvsSdPurDjXE25TBcS8ZzJTK5CBiKc2mTt7hlcSNOJmydyF/WVpG7vr95&#10;12T3bEtVZ8mSdMFpU6ni1Mr/vrm/8a6L912weWbzaNeWib7RzN+EY4ASKHy2s5miBC8BmQwD+KE9&#10;OhHarvoUFTIJyzKxtfqYT+atsCkDsFCwG9ERjIM1pQvp5GxjbCxRsdCSmJXNaktH68pv3Lv12I1X&#10;PH3TVZdtWW12qLZkur5mprXOoY44bGqPECNhMw0eHg4mGp4HUjWSCSdvLC+oyV8Ry1/ZUlXcnYye&#10;vTK6c9R15+1ZO9QRfhCF2m2mqh2G2DE1yHZEwKrG0HyA4IyC4e2TQ9yMCZi7ZuUiVmB04tBJmD20&#10;eY1ZqtA3SEVuteDktBccGGYINcgBoxiAjVOXTvBwOsx4UXWUGzOqDizxBxbBlY5byocTZukUCWth&#10;dstPAMDDl0KHb7tagqVoSfR4LtoKo0Sa+a4SlW6eGOBUbrmT2aBYvsS1ZAxpJ2Q5Vggt2IITStTW&#10;Tnc1b50aunTvVtu35eIuWCfEnWzDQMDAGIRHBuOxMKMesIUiSl+hYlZHagKAH5xImzzZLVSh6fPq&#10;ULFIgIjCgB+rjEBy/vb1N5x/FlQokgIeDVrRoZEIb/h0tRz/mJckAbgdcvDpcL5IUywL8mfWoVv6&#10;D/sLfQoHZhKtxu2AjBW8AuTe+QkuIbFYa/uW30ICkSXgBCbewTvRsIi1RljHLHMDQ4U13TIceMzQ&#10;GJHJIvkHWWw9YcchHeVQo354cgfSFHXRqk2TgQDoUw4r0JslYTag0g8Jk56phVZd6dPVLGz0qW7E&#10;gwR74c6Nh7atg4HGQFasOAMnKjEjbIGuVWE55Bp9AoMEGG1jD5/4MYJbgxqYU0uwp+nbK8uXny5j&#10;ExlmsoMJfoWKVbhVpGE+4DdohID6yl0LdYzIkAiBCQvdQigb8BYjhDKIHBnB4I1vGA97pSsNVK48&#10;k6uD5yrggZ1ySGX2xbs3S7AoYo+GcVi69McNRdnBgqwsHvkMT2Blt3IgKzMxlxDLwKQsgvNYV4YI&#10;NcbuhYkDG+YYBXLqpW0UyRvCZN1g176FSV7E9+CUl2wZfBVm6ZdHyTBuJbTIuyqiF7Q0RiEEJH7Q&#10;JJENBpOR2ixhiaxde3DviYfueuTWa9GiMaeey/dvV0X84y++eunR+1UsdLLsv/6n4sU/tBaMKzD8&#10;i3EljcQCOVvDT0vUcqpWCRZc6G3DcNgy5ChS2NDdiikMiyCpTADSmylRIOIMBjXqWKKzbqCTAgGI&#10;HfLqwEZqKQ4AVRgRX/Qvoxo0Ym2I6JCNKVAgd0f/Thq9SGNZeqBzAjpm6lBOcA+mD8zrUxQ3AEm6&#10;oFWND5uih3DWY0QdCC00O1hfy/pyRTCNhnqQIvgDDnXYjinJbtZtXc4yS/RD2mFokloiJ2iEJV3k&#10;S+3Rd9ypFzk6DwwjKo7YWumIGQ7AkYjJRhPtqR0zQ4oQlV74cwRlno6DcHh8EX2vIA6znFai3x0v&#10;JlHwTxrgQhp1IcTVBSYZ3ULu+KbRCU5C+ET7cqaOBYMfPuwoV5uz1BH19ssOCSt664yV9KcqnaTw&#10;o7BEEQ+O4Uojh+Jn77v5qv1bMKbyNAVsy0RPCGpBR97AFTz6gRC6eJOygOmw1Hlb1zrNKY/3rZ3m&#10;kAAYFzC3xJJb/Ae2dQBgT6zhnDgA4BR3+DerIQSzDh6IY7kQECP2Pmj5ADzBK/QFAmDIKQSTmNFw&#10;he3AW3ASC1mQMgNvECpXwodULAyNmGCCsK7I4TDgD4zpaPhk8UAUZqYHHDgJAlplPLguYP5QX7yq&#10;rmBJb6ps18LwOZtn5vubW6tyE4VLB5uqtO5ESVPmT+Wi72xkfnCxqZTDFPCZtsrsoYaybZMdl+6Z&#10;u+HQxpPH7rjpgq2D9cU98QJTrJbMWzaQ+f3F4WZH8uRYOvoScG9SWMn50TdhYrlLwnhzuUNN7WRH&#10;vQpNfpZJnJJ4CC3hHJ9EyHDbwCKYD15NUXSozz8BBDElTMtJR16+GgSHh9TBQ4DRCd0yKxOzBV8K&#10;DqNPRa4gUWFrwQ4JncMQlOZqkBtbJczNmjJuuSsLavDDw2p4hspy+IEhbRyAwcBSyJZkCSfcwINV&#10;BrVQDrmFipjoiilrQZoNIhvUtyoYVD8kH1N4wy3qoXIgrHoAQgCBAc6AbtCJFlwUsFVmLQccNIAx&#10;OzIkpsIvsYkp+1STOr8gp6G4MF1ZGn2LSb3aKMlHeR7C8BUstuZCyaJlA43lO2YGOqoKh+qjpC0H&#10;Sok9tRV98arumvJ0WXFXtX5Nb6y6o7KivaK8u6Z6IBW/6cKzzt02v360Y6Ij0d9Q0VYT/YpPc9nK&#10;ppLlJYv+Syr3zH1zg4/dcMkbj9319WtP/dNX7/3D5yf/8YvX/+q95z9+5t6TD17/1iM3fvn8A794&#10;8/FPj9/93ckjv33n6Jcv3nPy4SteeeDSz5+78w8fPf3uI9e8+cCVJ++7/N3D137xzJ3fvfTgz19+&#10;6Kcv3P/t8/e9ctfFL9x2/pfH7/r16498+uRt7zx8zYdHb376lvOP33HRs7df8tzdl7555KZPn7vv&#10;8+ce/MmTtx+94bxHrj3r+G0Xf/zsPb9+++kvXnzw6VsuvPmc9VvH0oP1pb11hcON5f3JktHm6MmP&#10;A8h8d/Pa/ugQYavS7BFUsWk0ckgewpoMEXyYCVhWQuD/wW1Yjc/QMBi7lfTOr5iGn1hulXGQmsFg&#10;R41xmRgk5KEPA4fh5wHewuBOwW3cNlbkV+esaKws7mmI9zUl2uKVqbKCeOY3nxsqihIlebHCbFcA&#10;rX/8593C+vL8WOHK6rxldcVZLTXFHYmK1tqS+vK88FZYC98Mjhetyrz9jX7YWUuW5jdXl4Z/8IUw&#10;vGMO73EDre76mBZex7rVMWsqvDPWMW7h//kC2DVZmht9z7A6vzp/SWXuokTpqtZYUVtdSTpeXJFz&#10;ZlXe4mRZVkttYWNVXrx4hT5WK3OWWkiWIGB40VuetTQQMoJVnarcFSUrFhUs+VHJ8tOKlv6gYMkP&#10;i5b9uDxrEcEr85dr5XkrYqV5yerSmtL83JVLl57xoyWn/3DVojP2rtt43radl+47cOXZB684cO5l&#10;Bw5cfe7Ba88//9bLL7/9yivuvPLKu66+4p5rr3rgpusfv+v2Jx964NH77330wQefOHz42COPPP3I&#10;o08deeSpw0eefPjwA7fc9sR9Dzzz4OEn73vw6fsfevnxY28/+/y7z7/29gvvvvn8eydPvPv6s2+/&#10;dlx76/Vn3zl54p3QD9c3nnvvnZc+eP+1Tz88+dkHr3760eufffrmV1++++13H//6N1/+1e9/9vd/&#10;+4t//O1Xv//Fp7/55v2ff/bWV++/8snrz7z17JEXj9739LEHnjrx6PMnn33zo5MfffXul99+8NU3&#10;73/5zbuf/eWXv/z23U8+ePGN95575bPX3/nFh5//9Rc//cOXX7/z1JOP3XDN1bu3XbVj/cOXnvv2&#10;Q7d++9yR37zyxN+9+9xPnz/8xv03vP/EPX/z0cl//enH//7rr7//f//x+7/6xX/81c//7Xc/+8tP&#10;3z16+3UbhjoTuUvLFv9A3mgpzVMOXbB1nba2v0Nz1Lp0z6Zt04M2jvm+VrvJTHeTjt3E/hL6U50N&#10;tjmbi42mt6Fq88zweG9Le105W4+0168b71sY6hxqjX6jIsrDmQ9Pi0rlouzUXJo31hL9nodtRWGg&#10;ilAbuNX2r5vR7DVyuLQsBkWlwNFXRYAHqekEAEFtw1J1hEpeB0VZXVCH9F6T+UlR0ScSBSkSFkLl&#10;GjZEGcASqcDVoIZhYJZbog4M53FneakefkWCzp+Bk45xBrUmsLESDhVoW2+xRBDo2X3xagRDuJE1&#10;TCFploQ2NlNSTEg3oYKhKScZRSp9hcpbLatyDbWsOlVqMxLSXFetuIr+JbuxsmCgpW4onWSG6Lfd&#10;EmXj7XVS/Gx3at1Q65bxjo0j6dkuVsn82EhHvKuusKF0eW+qZL6/sb+hrGjxf0kULu6rL53srLOv&#10;tFZlt1RGnzBSuzSVRW9/7bj4t4MSxO4V0px+kIiMDMMelCDtjjVFjyO5Fw551Zq+dG/cmaFUEZOO&#10;/pA4py9RNNpcOdlGRbGW8mybUFddcaiHwsvgjljhWRsmb7nkrGvP20mKWN6ilsocRZUr3jpiEXy6&#10;Oq+xNFu95ariiedhT9kR/SLuWGuj1puIN1eWtdZUtiWi/0XXOpNVabtyTWlbLPppjnRVQVtVgaJK&#10;fTyYqhhurMj8VHJNT7IUA/gJVPDTV1+Ot8Cka+gbHGyqGKwvsyEp3VxtSH2JYpL2R28WE4OpKicN&#10;G7MWnT3SjZlHsanwFkqBHt5zgB9rrp3IvKR0my7PWdvfeuW+zRdsXRhPx/saq3sby/rqc/sSSyaa&#10;Tt/ct+y81UVXbq08MLnqwnUV5y3E1nYV9idW9aLbUNedrI2+8DrZPdOR6qjKd+pY09eyurdZR8A3&#10;FK5sLctNl+dJAa6jTQ6NtQ4De+aGN492UUIAxht+jEc6aYiUM94Sw9tkum6qLTpGEkfB4dQ9mU5C&#10;AhL+7lgBVUyka8ZaqoYbS+e66zYMN6/ua5hsTo7V1001N67r6djQ1zPf3jLZ1DDVXD8Qi9749tVU&#10;tZUUtBTmu7aXFrcW5aXLCpN5K2pWLopnL24qziJFdIiqK+qsUSJnddbk0rO9vyee11mT3R1f1Zda&#10;MdqaM9VZOtVRNtZaZirzSL2K/rtrS4jcWLQqQhIv7KrNa6/KxqRyQQNGTPIqIEjqOtsZPWsmMgPp&#10;EJxobKSxkaOUI1ND4XKtsWhFPPtM4xQS7BjMx/rq9ZGmCr7tiu2O6lxnQkuqV5xOIm6wfXLIOdyx&#10;uS57eaogq6kkV8bRhJKYUkxIAgJN6SDuxJrMIMTkGblC6pjtaZZ/pQ514Vhr81RHx3g6PdTY2FuX&#10;7I7H26ur1Y7pqujUpFLsSUQVrcQiYEVrqMsRCjWrBCVlwYl6SEHoDiZrBxLRY2isXrht/dVn7VRa&#10;YZ4VCOIoEoVJe4yV+XxUhGWUE/w2lb+0LmcR5VA4DfMKyuSK1Eh7WmPJyv5k9OgwpEESYQx7qMsh&#10;WNIxi8NY5vu4gSWyhFqZLKHRTCjLwFgOlbWkUCKLr0t3rb/94gMH1k6wCNJtFblVy3+ENwwwtCyE&#10;QxaJ3juWrFw/FG0h9ICKQ4hyPByGoZWiHR3V5dK72ZDtnVRDJ2gVG/pm7QKyOv4ziSX60TB8Ymmm&#10;oynsf1Ii2cNTdS1WsKKluqinoWa4LTXdl9baU5WVOUvyF/0F5dioXJmJvdhaXoUZflSwGrYx25Up&#10;YJRAS5gJlsWPHRHzGrWYKlnyo4oVZ+jgCpjlZFz1F/+XK2DS4QfbJLUlw2/c9kk0RIOwZsGgZQRd&#10;S5zS4Wc1t2EfBWDWQkyGfR0zlmPm/O3rL9ixITw42Jj5X6vAcOGZ/228pW79YNumkU7GcgzmYwzE&#10;2ThVSD58iQW14GkgxemOqf7L92w8a804GPDADIpEJoZBMw5hZ3WR809beUlDQW5TcY59ExI+MJCK&#10;cvVQQ/lYs7BNjDenMu+A65yXnJ0kbftvOFMxn+24vbJoOvNiIDwKFBoBwAadyl+pv9CTZl8Lw+Ns&#10;eZ7F7dTC3JKz180+dN3ld112PjDOMNvZrPCyFoANHUK36we7bPHgw9sp2dXWGd43rO5t03e1ELbA&#10;EjwwZCQiafT6GRvRp+0GOhmCenkOQ/AchRTrMCLzMQp78YrQN4uB1rJ8SCyHBIebRnoDFVPNJblk&#10;Rwi5kehFVG4qZ+nq7sZLtq+56eCuOy4664Zzdmwb606XZg2nKraOdp23Yfq6A9vuu+K8q/ZuWuhq&#10;YI7ezA8ScAxEeQvPUSdwD2xwAJ5zaNs61ZhUwFuACSWs8mQNk25dlWJKKcDANCNwclQFmRAQkmLN&#10;ye3AhjmQoq82ZylCAFAJjbASCJ1UrjyzePEP807786JFPwBmBLwGA3VRFLcPJLCBonEdzMOMzysP&#10;7ESF3tBFQiiFuHBrbUtFno2V99pNtk/2LfQ0RU92KnJtoDqSZLRR1hZpPFkLfs577a3hU0e2Hmu3&#10;jHUbDLswHYb9xRRX52bcg5Pw5/BWlbE4D5/kDNsmBm84uG/v/ERwIY4HngtxmMx+Xc+UzKrPmm75&#10;lSU7p0e2jPWDGWmqayjKFteUKcMwBx0Sk/gEZAun36AZHTlB1QcDbGv62vnwhqHus9ZMu+XGECZy&#10;bZTRU1cOxp3sJmbFBZ7xgFtg2DOi1ResaijMwnbwQDzzyfbKgnUD7XNdDfQmY9MkJVBa7arTxbhA&#10;lgFke/WSLEE5wCAPD775bdXyM5Dmukbgh5zIOHHFpM585u8Ag0Q8hOCEJRcf4AwGbTEaz2FcAKb6&#10;hL+tsz2Fq+FUWXPhktaCRYO1OeOpkqbc0zsrssabVH3RD/ZQjj1azg/FkviifJxQCJOJZQzgLUSu&#10;EVxhu3LZ6TRDComFAi0xDgOLh89TrhvoBBDehfTWlMy2pjb0tU63xAdi0d/3hra+t2WuLbl3evDQ&#10;+unto91TzbGx+iows+3JgVTk4URwsNmzepKVmVIUEI23M3cQ3CBzR298W+tb45VNVSUdiWoldHus&#10;vCVTXQiH6O9gMv+mEXx1qj2+dbxn9+wIZ8AnEfAZcmBILOdtWn3vlRcdWDvD6PTAN5g4VBqEAuPK&#10;Q3QAUE7QGCRayHJcNKCFk07AaDSJ4vlb1sqW4fk+DBigTFQAuLUKKkh0uIGOWTrnFXU5y2AAT6Uw&#10;7JoZ5XsWSn2oWM6rjSMnA5uCgVOZgiR8q4xvyLG05+qUaJuz2YVURo2UKXbomXdJfTQfMoYm7dC8&#10;jlnAksl5W9dunxmR62Q2rhielUub1oIJu7Cd99K9W686excAqyQo2Z5zWiVxBVoyHitzXQAoujXF&#10;jS0HABjp4NsAMKADiX4IBCQCMIpGJL1n7r991/y4W6kbMyEVS+D4x0BIC0aUIgAeuP5yGoBQMUBp&#10;FMhAwZoh3lmcPjWmZA7qlYVM8XlWAKCvwyi7Z8f2r57iGMIZBrFgykIjPApCC9mIUaQUDTZggZzg&#10;AgkJr2A4a7szP5lAP7jFKgHpoWrVIgWJW9JJ7BqNER+MDgGD0sQFm5LUEn2xI8BpzD5lIZ24ZSna&#10;sJAONasoKqxiAlM0Bh45y5+699YXH7kPfoMhyUBrVvUFISTGcRVsBJtZTceshg0mDpA0z0yuaAWi&#10;yLlq/Ad1eDQWCa+BgzNAC4kOvw01MIRuA1qyEB/PWIIcn6GcgxMPRDACxkjwKFoKKgrcmrUvowVS&#10;8Ym6hSEKoLUKACpuOZtGCnwCNgUVDs1GjPW1CzTBGIKOoTU+wK90QnKQZEJSHcx8/xsSPMDgvAOt&#10;gBJWWMIn0hSCSciD0ux9UgcP4W/2HdtZICQnyBtIcyGZB345gfNMtUdf18ZqsA5d4RZFioIzaNut&#10;cVTcMrQWPpqGB2sRteTWSw5etm/b1qkhXFkLlWuwCL1BEh5vQWKcFGGVpq/pBIn4OW3gTYAIBHFB&#10;M3zewU0f/6QwogETHSBDpNAeoUCSjuqEUkBlSkdwhfB01UIulavDJy2A1a5abNY4PKZQEV9jIq45&#10;cjlSYBuTjE5kLh08LbBtkH9yHo3IwXVPNTA0GZxEC95Ln4SNlmcSCHKIyt5YUvxctX8HwxFWyJMR&#10;k6ojiR1Y2OhJFATkTsSxsTK3xtYgpR2bEaMH/kOmxTDl4wdpPLsVPjgJQplihd5kxWiT4wCfzLzf&#10;zXw03LkymbdE2RaaKQDqFs1eOdsVvXIjFLRkl8Pl1R2zo6KMxshoKusH/3eoYPk/MDzQBl25pTdR&#10;5jbwFmJE5hdH1K7+HKqv3jbRe8PBXfsWRpWUSIfPYTsfnbN+ak1fi5E9c8O7Z4fs2hNtdW2Vf/yx&#10;d9KhBSG58KACRAs/bgFATmoHSUQFtXEZgyCSJwC7nrSJJVqiHwoMWRRCPhy+KGkvICMAaE1hWFCQ&#10;BS1XJGQJg0FG5HhFUJEWlOBKRUFRiFIIwfEQeIMTTADW8GA27KR2ZFcAmoUa/qnXhosWSPyrZ4wT&#10;ja31JfPgxtgLyQpRt2CICQYqRPEQkt6fHDu+YbS7q664v6HiqnO2vXr0vmP3XL9nzWi6Oq9k6X9v&#10;LFsVvfEtz9K6EyW9KQIW8jqe2V1bEn3KM1Yw35PaPdd77qaRIzddeNGO2Z54gYMqqw0kKzntOGfu&#10;apzuahxvc6KpDl99id7610f/PtNdV7ZuuHOyo74660z92Z7mZGH0Y2MsZTvet3Yat/inHImRUFSH&#10;cwISbfPEwA3nn6URxB5hnH44g8xsIcWSPejBlWmCErTQtwpyhKgFcjZC14gp5GibXTiYW4bGQ7AX&#10;/MGs4IOGgRmEExUUA5UwAgzD1hoHz3amLEEIWPA3JOAJq8hlykLU2UjHiLUohgAEJsc6zXESaIN0&#10;MCPE9DhxBUYcq3RMBTCozEIOHm/oEl/fFS1Xs2B00NJBnbyIwmDKLeb14UTL1dqAtjdZ3VhS0FxW&#10;kq4s7aiRCaN3wP3KoczvdTM3Q7M759GmuhJbp3tmuxu4hzOjcO5P2BkrJeT2iuK+eFV/Xe1AItYX&#10;r+mqrmorL2suLmoszp9oT830Nc33N4dfAK0rWNJenS8PXLV/i+YIn8g+s/S0/+I0sXO898D88Kcn&#10;Hvn5G8/8/oNXfvPuiW9fefyLFx/+6auP/eqdJ4/ecO6L91/+wVO3f/ny/V+//MBnL9zz8fE7Pnz6&#10;to+fvPXdw9e+evdlL9950Rv3X/XREzd/9ey9P3vxgU+fvOPNB6585+Hrfvnq4b99/9nfnHz05y8f&#10;/s0bT3z5/P2fnrjn46fv+uiZOz8/cd8XL9yv//ZjN96wd+7qXZN3Hdr05iPX//2nL/3rz9785RtP&#10;nDxy49q+VEvZinjOaQ1FSxqLl/UlimW26fakCOqJOVCX2wIkfCVBImfFYH1MvqXwYNlgPgqn/5su&#10;PFteonPGFewaY5liKYbTCfEOQGM1zfJgUFbTgDE9fw71hkyigjLIMcKjDDCm+KRrQNVRV95aXRZe&#10;tSZK8sJXgfuaEgMtqXSswq2p8E5Up7GyuMk2Ckl5XvTDrrUlXamqtnhZTf7yvEV/UVecVZ61qDJn&#10;SUNFvlab+VfgzmSlteE9a0CSKiuIFWZXZv52tyXzC8+Ocu11VSg6zYX3vq6aVcDKVi2pyl0R3gFb&#10;eOonoANMQ0VBsjQnXhz9HnV9RU57XXlXfQWWmqojBqrzlxhPlWfjraZgabxoVXN1UdmqRZCE9741&#10;+atgq85bWbJiEZxh0K0WpuqKs6tzl1Zmn1my4vTi5adpOiVZi7S8ZafnLz8jb8Wi7KWnLzvzx4t+&#10;/Bdn/ui/L/rBf2uqjY12dm9bWHPerj0X7d9/yYED1xw6dOPFF9186SW3XXHpXVdfcfc1l99z7RUP&#10;3XjV43fcePS+Ox69957HH3jwqSPR29+o6Rx55JnDjzxx3wNPP/Cw9uS9Dxx/8PCrR59688njLz9x&#10;/PmjLzx77KXnnnrthWdee/nEW6+/+M6br3zw9msffPD2F++98bH+ay+8bfzlE2+88tzbrz331rNP&#10;vHzi6EsvHH31+SdfeenJ111fPPaa67OPvvj0o88df+SFZx57/sRjL7k+c+T5pw8/+9RDT7149Pn3&#10;Xnr7s7c+/vLdT796+5Mvdd784Ku3PvzZux/95Sdf/8vPf/PP3/36q5NvPnztDYc2bVzf13Fw7eS1&#10;uzfcsHfjveftfO7mSz48cutnT9z18+eP/Pbk09+98MRHxx5646G7Hr3uysNXX/7qw/f/w7dffPjc&#10;00duuPryPVsVP6qmqbbUoc0L2ycdlhNzXQ0H1k4oFSbStWMt1dun+/evn5jrbRn74x8NxBf605sn&#10;+mwlO+dGtI1jPRKIFBQ+hDTSlpjqbR000lKns2l6aMvsyGR3c2tNVEhoqqm1A53Od+pJ1WZ75icP&#10;xYUo2zY9rPKx44sUkPZ9pYKdV66TRTeO9QGQmYWYDdqUWwWDnVrwimgBJZYFmvwMiQ1OJrfjAHaF&#10;JIQ2WmJWJtcs1MxCcvbGeSVBCGTYjMgGmo5ADrsMNgJd+xoYfBr5MwzBBULMG7LxKOL3Zv5hGB8E&#10;M4s8LHZQAliMZMj+0hC8+pgDFjCSHHaJgxYsV92Gp3XKAo3BlK37FibvvPTQxTs2hid9BsNZqMdx&#10;yI6bSQGjHQ1rx3qn+9JDrfGB5lr5fbq7fsNI26axjvD138m22vG2mjWDTbO9qcGm8oHGsq3T3Rfv&#10;WbNtpqepfEVbTc5ER2ymJ9mdKGwsW95csTJVvKR02X9rKouOcLKYY4kWdneq18K4fEcbRCAISXtj&#10;lf111ZgkiFzsaDHeUpfZmaLvu3TW5A2kSqc74mv6G1f3NUx31fXUlQw0Vo631011pSY7k6HhfDQd&#10;i77/WlsQz19cm3umvUq/tSq3vmRZujp6GazGUvpgT2utzK8vxmdOc7l9tHyoMTnSXD9Qn+ysq22L&#10;VbfGq8Nv4stfWmt1iUTMLZRfbeqn2uibi20VuXjrS5Z01kY/nd1Wk49E+NTeSGstfsI/dvTVl2N1&#10;zVB6w1jnwkDLZGfdaDMvrwxtpKlysJ5dooe8mZ04qu2owsnEzjSYjB45Cb/JtCNl9H7R8aClNAt8&#10;2MN2Tg+oyxd6mtb2t6rRNwy1Yy9euBLd7dPpG88Zf+KGuZfvnX378PSHj2uz7xyZO3JF/96J4pHk&#10;SnSHmxp6U6nNYwN75kY3DHWi3lldNNGamEwnu2qKnU+cTJxP+jJv4vsTZTjvqo0em24acWh03K1S&#10;SaAOQB9jrWXZqtLwgVYS4ZMdh1KxwWSciVUYmSKj2pGMjORa3dtKiqHM14JlE/4231O/0Nk03Vo/&#10;0Zh0nWxKjTfWzaabNvR3rulq2zbav3W4f6Ip0VFW1FFe2FdTMRivHkjUpMsKY6uWli36cdWyM1W9&#10;DYVZ9QUriIAZXLVX5WS+Fhz9s/VgfXFD8WlNpWekK5d11mSzYOZBcPQYSIDoOONlvgRcNtOZ2DiS&#10;3jrROdxYQcwtY90bhzs2j3btmOp3Gx7Hj2W+5guYrzo7UQLZjROcBpB2lAqnqfCmCiRhaYZune7A&#10;d1RH34vFSXvVqubSpSoVI9ReveLHzSXgK8R1dHatLiNjU1F+Im9l+dLTQi0ol6m8dUSTaygfJQQ5&#10;UdNxm8kSavHogRFX747XDjU2jja3jrWkO2vq0hVVTaWlqcL8RH70/dQ/fTYi+tkTyB3CRat8J/8I&#10;XhjEr76qRdKUfCQ0JOJZyzoqo3dC4XTtLN1SmjPSyHWTPDbzcYeyvkRRR3VOeB8fDaYqKCRohmOf&#10;tWb8mgPb1g2kKdMqvs3Pw3dw47mLWsujR2Cheg4dKVEmlEAIjh+JUR8/IcWDkS0JjnNLXIHhUx4G&#10;o+8KPuinoSRLFagatreh6ByONxzyHNTZkY0CM7iNrkXLG4uj/9lCQtMJh2HH2kBXJocfGxl9Rg+n&#10;cIgcpYW6H+c6mo0AMB7CLH50pEQWn+1sDo+T7H/Rr5Bl/lOzt6GmM1HRWFmgblPeKZUS5bnquZzT&#10;/5xO4GE4zODBViKvajRj3FXfoD4m6SQwj73KlWeGp5m0FJAA1oeH6XmXWfuRfdfC/NP/G68AAxsk&#10;IHfOjZ2T+cEuHEJINOq1FirMkF0L/HDILZODIHmObQ4GagGmIeQwaTOmEy5nYeDf5n345qt/9/n7&#10;7z13zI6JbkaHNZKG/MNe4kgWumTnOuWIbCymxFcIRsaqWXlaIncxC4aMJE1duW/z9efu5GYi0Yjw&#10;ZO6Q31xDZbN7dqQ3Vq05BUnC0hQH4A+yU/Dk4Yaa0abYeHNqsrVhoqV5oqVxpKHOxhoytjbf3bq2&#10;v8OGG56L2ZqdLsIrGYOp/JViBIwSJzx7AiPJj/zpS3tyY3gnER5kO5aEp1Ra2NwBcAyM8ZOwU4CH&#10;bcfUcHglvLq3zfKQ0GypwNzqWAiD8XUDnRduW79zegTRybaGnTPR/+0FH6NhbhlKIm6g4tm/bkaV&#10;wois48yjPiEO5wyv8QR74NA18EM0+HGIE1yt6Ut3lOeP1Vftnx2+55JznrrtGtd9M0OjqUonxtl0&#10;Yutw5/kbZi7esjDXlmzMW5ouzYq+BJmJhdD0NS7BCXVweO7m1Qe3rFEICbEQ3RxPR/gTQUgGF+I/&#10;ZBGMGmAt+CdvF3em+KEOx+aB1oY0QhXWhsDUQhoRCIVn/kXJkh+BhN8SI6VLf0xL6j94IAcmKNCC&#10;n1e7NUuB2N4w2gst5kN1p49QSAjRB9GyF9s7ds0Mbh3v0eHGYTfR4aW8l3NqPFzL7FYFPFaa4v9G&#10;eLj0Zfm2id6wC8tXEikMoYJid0a3rzUWZTcV5/BVPrl1fICNmI/tNgx18xyG40iA+a26f+NwTxgJ&#10;js3iwff4KuBNI73cDIaOzD/h8RD1N7mIT3tEo0yqpsZgEf5jkKKIbKEQCG+j9c9ZP8e3ccL/keCT&#10;4bXu8w/e9YcvP3rkpqsNtleSNPruO+b5GGfWwIOExAg+ITE4mKqa64p+zEMeoCt6oFUbt91WFFOI&#10;MF8/2BY2a7M0Wbns9OoVZ9asXFS1/AxbGPfeMtZPTDxghuDUJYJQiby6rWFNf/SXMNJX2P7IK14Y&#10;lLy8iO8xPT0QXPaL5UeHVWf17mT0XD5VuEwpMlJfNtlc0Vy4ZKYt1ltXlMiP/ipvqrvVMbuxvKhV&#10;YZP5MiJtE5yArmKZjA5F+Ak2ogodkDSJMU1uqV21mLpAij6QlEYt2yeH3FJX5vl17hQ/7GoYbajq&#10;ixWPNVZrE821W0Y6kzmLWktW9dYWDacqon/WaEtMp+uoyJGBHTmzkOHJUvHCUOdgS11fY+1wOjnW&#10;0dDfFHN+qy/Lba4qbJelezuHOlsH25qH2pv6WlKdyaq22rL2eLQLOB+GH+FX0MI82VIzlCxXbTIc&#10;QXgaofCvT+EkkgBvPG+/fEIbpGAUgssz526YJ6O+JcCohbGoyFUL2Zhygp/Axqb8mR0t4UVQ3XHJ&#10;eU/ffYsjrrUQwh/0A0bWQoi5NUgghCG80nCqAo9DASI6jEuD+tQb4KGidl5tEE5MEiQ4LZyQ2M3b&#10;KqO/oKMN6YiT6DgJ2hwdNbmBSOFaOpKt3KLxLpEVEggfk2Q4ko4Qs+SiXZvkQwFoRF6SYfgkSMvZ&#10;CwwScs7529fbYdHlnPwWpL7lUKGlhYDltwwtTk2F1Cd4wbtKa/It6vrGLbTEcRdpHVIY1zcSPpTN&#10;Va46exfR5GG7vwCBEG8EDNigFUdwypbIucqx8DA3Y1EgdYWa3OYi0qUviqVGZnLdOz8BxpTGyUNc&#10;ULVVrG8nZS+3bMQQBnWYXoOTlSU9pmS+bRODTAknY4UtjH0ttIprdWX+tWHH7Cgdhn0E26HqFt3E&#10;IReNGdenFoM040q9lGAJVWvgIVEvGSS7REEzFMWsFtI8o9MMbJTvCh4h2taHHEXILVFBWUtpqiz6&#10;RAU2p2yEWMESt6d0izFZN/CGBFpgwhZGz2GJWd7i1tUSCANwuBIEPHKhw0Y6kFsYpAbjChVmdJCA&#10;ChIj+ARPKBIZR5QIwa/C81OQlsAGhlyoly8/vWLFGSDVmWXLTrPcoFsdPFAjYFFjITWawpJBt7hV&#10;ytID0qzGJaRN/sDurOnWVRJwlUtdORVzy/Prh7oH66PviWKYrqDlw+zCWPATM4gGgC3wgKLlXMsx&#10;k4c8evM1T9x2PS/in5KSXZVrcU4JIWSe8GPRlpOdmHyDoaF1C7MI5VdMDDmrGSRdOE3om6IW4psi&#10;l3rDcgpUVISnTkFReGYFyFkw6BMSawHgHEwYIY5rZNaaUtu3q6YOvHTXZuFDOVfu2+42JFsjBCGF&#10;zUUCpEDR50q3IIWJEBMyAHSMEzkshFNYCagwBcYsDKZEq1mKMi6QgRnszvwzPeaxij1i4pOKiHzq&#10;HEEVBAyzp5zN9dQIBWocEpgp2IK36EOFAZ6AH8yzvgC/YOs6yR8P3COkcd4CrC5nGVaB3XBw32O3&#10;XKsyMWXE8rA7WB4SCBGMU07VijOVQKjjBEt0jis6p2ek8SMKCBISghb98lzBCsdeVZxqRBHiqmBz&#10;JFHvGVTyuQ0PCtR4vYlS+Qe24Ioh63IA/sncjkvE1KGioCjOw9xBXUEz9GmhEbPC0AjlcBuD+HH+&#10;VX86Gb366D3nbpjGz46pfjWSMjKWdUbhaf/ZEckha/fs0M7pgQ1D7RNt0d8uiGhr6fkULVSCJ7OC&#10;KfKKJiNhv0CRHoI5cBvymA1CErAksMqxhV7YTW668GypEjDfBmkKFbRILWRISs+WYCCU3zCgiIS1&#10;IY8Fkd3qB9n1bUOqcfy4xQwMgDGg6cB53ta126aH2QuJwCQeUIHZFRhOCIgci9jXiEBMa0mKYXsf&#10;utDSgA6YQOWUFCDDuBa4airL6UtVhn/Q66or3j47cHDr3OrB1obSld2JkqHm6NVdLG9RXcGS0XRs&#10;5/zQOZvmnDcnW5smWqL44jPOpKPNlcONpTumezaOpGc6E8x03qbVjqht5SVr+jtnu6O3d9pYWxyJ&#10;5orspvKs1qrcZNGyHXODD9xw8cevPnXJ3g2mDmycmu6K/jtAYzjpFJN8huZlZiFpGwr5X582Ltix&#10;4Y7Lz798/3aqA0a91GUtbRBTA8k/AbuGRBT0SfyAxyq6om19TsJYdKIDTOzXZC8BSW8wcwwLw/Nk&#10;XNEko2ASHrdBmcGsGLPKLCSBDR1gBoOxAHM8tuZOuGJNMMYNshQqBgNOqAJ7RHAb9tNwIgYT/AQh&#10;dPEfViGEK2wEPCEW3AZXtFDw8tiAE4C1AALngdUgQlAFMIN8nmuhDtIIVJCLfVE8pKQsL24uK2kq&#10;LWwuK2qNcql4jGhhKfzcdzxvaWPZKtaf6kr0pkrWDbXO9zaMtlRHXwHKVOO9ifLmspzMjw8lhhri&#10;g/Wx/qSDSU13bfS/wmtGOofaYk2VOcmSFbDB2RVDLruhcOXq3tadEwMTCoyqItfZ1pRD/URj1d6Z&#10;vvsvPfDOsft++dZzv/vw5T98/NrffP76Vy89+t7Td508cuPrj97wwdN3fnji7p88ddvJR6776oUH&#10;vnz23o+P3fHukRvefvj6D5+49WcvHf6rd55675Gbvjh+z3cvH/n2hQe/OH6v/tfPPaD/1+8+/fWL&#10;93/z/AO/efuJX73+2FtHrn3mxoNHrz/rln3zT910zlcn7vv9B8/8w8cvuP7urWO/eOOJY7dfdu7G&#10;ifHW6nTFqtqsHyfyzpRs6wuW9cbLumqctat3To9cvGOjTbylJL+9Kvp3fP4c7BjckveGTMUVeaxZ&#10;zZTxYAuupRmxRAvWDP7AfMErQgjoKyEYjh35Rkgm4E0FGE6Foiv30JIl2W21Fa215U1VJYnM92ub&#10;q0tH2pvWjg1018fCHwAbiRVmV+WuqCvObeKNzghVhQ0V+S01xZ3JSs1t9P61PK+2YEW8aFVrbYkp&#10;HSN9TTHY+poSLTVlkFRkL6vJX4VWV6o2vGAOr13rywsDDxkSJfp/ej8SfRXYuRUGvFnrtFtbkJWM&#10;/o24GKRWkb2kIntxtcgtzWmpiUinyiJOsJqI/pw4yzVWuKoyZ0kGJhceaC1EOuBxa1A/NOPhJTT2&#10;IIx+Jbt4Zfh+c+nKM6I3wavOLMlaVJqzrGDFmVlLTltx5g+Xnfnj5YtOW7H4dO0//6f/tPT002Ol&#10;ZT0trdODA5vn5w7u2nHloXOuPf/gjZccuv2Ki+++6uK7rrzo7isuvOfKi+695tJH77776AOHjz/y&#10;xInHjj376NFndR49+uJjT75y9JkXjhx9+r7DT9/z0MuPHHvv2Zfeeer55w8fO/nc66+eOPnKs2+8&#10;fPy1l5553VX/lWdff+vln7z18ruub7/y3tuvvB+uRj5649OP3vz4w9c//slr77/z4nuvnzj58pOv&#10;vnDsxTefe/vkc2+89szJF5986cSjzz995JmnHz7+9MNPv/jEiZPHX/no1be/eOuDr9/9+Kfvffzd&#10;+5/+6sNPf/PhZ3//7c/+/uuffvz8i/ddesX+mflNfYOb+rv3TPUdu+nir1969OOn7nvroRt+cuSW&#10;k3df8fgle3924uG/+8kr/+PTd//uw3d/9vKLR66+6qyZ+a1Do3OdHaPN9XPd7btmx7eMD0R/h5Sq&#10;nO1u2LdmZL7PIVT1ntg0nl433DDVWT2Wrpztre9MlLTHi3rqy/saK+cGWrbODqwZad8w0b15uk9n&#10;oLm6LVbounq4bevs0MapwamBtoGWOr432JoYaa8f62gYbY9+C1P2609Wb50YPGvNtBpVxag/3hrF&#10;iG3UHhrOm7K0eBQ7cqlaXTBKd6bCjmw2BKmA1SR2t5DDIFfnnfbnZ/x//z/2kX1rp2+5+FyVhqC2&#10;1r4Pm34I2JDAobL1OFObPbhljS0eWniQ03QgN4ITTcxagjFnecWDcc3aP4MLaLhHwBwukbQNGEEv&#10;ZJCwQ4A0axmmTYV9Bd86UoZMAQwxkJRlFQ7GmhNOv+EpRnhu4nCrhHU4ufbs3Zszv+HjwKNgVc72&#10;JaoGZbd4WXN1Ee2vGe1ZO9Y72d3Y31SjAhhprZ3rqZ/pSma+jFg4WF86lq7uSxVPdsbn+xsWBhq3&#10;THUd2Di+Z83Q2uGW7kThdHdipic52FQOYMdc3+bJzoHG8uby6MQredGIXVxew3xIhSFphgQnUYa9&#10;s7umvL/ujw9r1DTKa3m5u7ZEmlYopyuyBlKl8z0pxc36oZa53lT0BxiZX3i2pYXfXnad6Ei01eRX&#10;rPxRwZn/JVG4lCxu1VUqp6bylW01uQONlWCGm2OdMYcxibi0rZpuoy2zvaa0p65moL5usCHVW5/o&#10;bUh2pOJynFxTWyCdrUyV5LZURx/pGmioHmuts1/iTeusyeuOF6rR++rLp7pSm6O/+B3aMtW7Yaxz&#10;00Q3rhANL4DXiYexzsnOZFddYU9cK+hLFA01RK9UR5qi74Mq+juqCjuri2iAHW1Lkclqo8cZfXXR&#10;V1Qn03XT7UmnBXTbKnJ1KGfP3PBNh/ZcsHVhoadpJPNrw521xbHc5Tg8a03XI9dt/OiZs3739tn/&#10;+uU53//6gu//5prfnNxy76G69Z2njSQWT7XWjDY1t1dFO/1YU1JZ6WzjhDPSWDvVlhptivXGS9oq&#10;syl/qj3OHzT+0FC0JBppS4QX0rjCPE7Cc2cHGC08pA6vOe2y020tg8lEa2lJXXZWPGtVc3FBf12t&#10;+nXL6MCumdHMMSw23V4PG3jX8cbYWEPtVEtiVtw6wySrjKzpbtk02Ll/bmzvzMiMk15lYW9NCbCJ&#10;pkRPbVVHZVkqL7diyZnli8+IrVqazF3pLJc51OVhwKmmr66ULBjLvMUppf/uWPSWdyAZfWaC+0U/&#10;Ql5ZFvywP1Hh6DXXndw60b5nfgDkWHMtDYfvHYbHx1CRFxidh354oOw2HOqIH/RAqDAIGBtGgmM7&#10;6bmNrJ8sHmkqG0gVtVWubK+i8BIe0lC4vCdWSi2O4vUFqyqWnE6olpLC+sLstsooCUgUMoD4ElCh&#10;2JXsDMqP8pQmXUbJIa3e5eqZpwDJ2EB9sqs2nq6o0foSDd2xZEd1bbqyPPofkeiTbvnp6uj7o7A5&#10;SZYs+ZGryA31qHpFX/LZOjUUPu1rRBJrLS3oqCxpLMpO5q1wvKf51rLcdQPttBF9hLkh+t0VCu+q&#10;zcv86Hf0WQfqOvX6bctYNx9+/Narwhd/o5dtzbVNxSy4iJYaS1bW5f7xXzGkOwzgjSyuOMEAGSXM&#10;8JYFk6GwBgyGchRbRkLysQdIv3K6JWTUMlVa/vrBDifedHlO8Rn/tXrFjxmFpRqLVhjBD2ZEn0F9&#10;nf5UefjbqpDcHXXgxBha8kOgjqhmhF2Qxgk+kdPHmCvzafjBgBHbW+CNRMAm0/XrBjrlcMm8pSy/&#10;vvCPPw2dri0ZbKmb7GmRtxsrCzI/dbIsKp7UUn96z81SLEJGeJBA+tSuQTkA3FIF37ANGcQt/wFG&#10;oqATYPgBiaIrYOoipnF7m45xYPqWmNXAI0r/pIANZBgntT5gojmow0YQzGCS9uABjB+DTjgQUpfb&#10;oASO5/gH4VnrZ2EmoF0Dny0VUURzFa4ljqTES3auO2/TLNNwKimLz3Aw5jPCl9b2t8521jMojzIO&#10;3lVwmRXFbMr9wmfb5bTMVzBbxpsbhlLRV3tlBqmYb2wc7tg+1cOT+xLRxhR9LKOlfq6zVakkuenY&#10;cwFLnuE5cnigHJ4DwmDnlVpdTW0c7rFZy3tnr5vdOj4w09EUnlGm8lfWrFxUtvhHkEj+osk+yAGM&#10;h8dS+lKTrVwnenBWWwbSOGxQ2eiv2LsNQgCow9BUnAMJzFa51TFilbW8y5kHabdDDbHuWLn6hp6Z&#10;KbgK6/BM7eyN85fs2WKcXViNw7OOhUg4L8GMBIR75sb3r56CTdGm6jhx/x3nrJ/DGELRp5dooKrA&#10;yXDrcOfBtZN7pgbm21MjyYrBeOl4Q3V4B7x5sL2tJKt6yQ86KqK/deQAnErDTPBGpg9ZiNsEH+bk&#10;HEwhAVjSwxhIvmoJz9Th5JyKa4WnDJCEQoubcVeupZ/JAH98PgUzDLABBomiWbdo6ZjlhOJa7egq&#10;cCyBHBsBDBVEobUcZs0grihT04HTFClc4Qzh4HC+e3bk5SN3ffbK01eftZWj2il4KU+2w0o73NU+&#10;FT7HEPZ9zSbi1hS/BWbEFDcWFMH/Q7Wg2ba4BEvxz3TmPQrPVCuy1Jax/oMbF87btJpBFRtsOtfV&#10;Ur3izOCffCl4L+fh3kwZKhNezfThhbHbrtoy/kM6qqYK0gUzEZB+jGs0zK/oXKMEnGCDQ4Yns/Bw&#10;497Md7N0cGvjRuvG8/bzpX0Lk6a4lhYYsCEKgUxdFEnEqwUCGKhMzXc3T6aT9CAbyA9hXw7JgdJi&#10;WWckchfTj9hfN5AW8vHsM22vkLjiCnWiyb3EDIHmSl2B6EJP2oHk0Ja10iC52JGMDE1epuQwIZHy&#10;IiO8Qn6ryl5amZeVqoj+JKmuMKu7rmzNQOt8T31PTV5ryYptk92jLbV8YLyjaXagq7G6vLWmsqEo&#10;ilM6JxGFBOUYwRLGKN84IxoPoW1QALKXPh3ikx1dQy1tLeY1upJM2isVZiV2MWVJXzL6aZORZoku&#10;+n906koWLI0Kj7oSmjFCjSpJQokv+0UQSljtXju1f+PciCqxvd51oDnenapqrytvi5e11pX3tjYM&#10;dbSN9XSN93WOdKaHO5qnettXD3VzDHggJDK3nO9uXNvb2F4efVaMsBgmID6ZFdtk4ZNuHQIJRfO3&#10;XnjOuRvmg3vsnZ8gu1myc9ftk0NgtHDMAcNwcOpTFONSQshaVkHOsSVAzs+rgSGxbWIQDB8I7m2Q&#10;f+JE410wWwjtJTs3XbZ7C6I0jLpB5atZq5hA0hNTkjyWdIgAgKOGWyRMKR4ai//4E3+Cgv/wFqlD&#10;jqVhASJ9mXU1olGasAr7o1sm4GAaQ8gqMFApbwQDobwkBZkSfSDlH5CiDwnLjcuclrgNiQ4VLooo&#10;BtxaAidUkpgO0nIUDjXuDdIVFVdIdOzp521d6wQeqGAbJNKHtq2DATPhIzth1zCOKLQhG3Mqy3Gl&#10;TArf9gNv0wcQHDtYkPY0I2KTIS7ctp7+uYp+AKB8U8zEpsEi3D4MWhj8gdqFME9oLsllZfupKRa0&#10;nGnsXEwDLASLtTa1QM5gZ03pYH0tGcPLWioiBbVQJnk1nWAjjQ6pRbkCcvVAx6bMd8iCzgkIksgb&#10;x/ost33AQ0sAQJIagL2MWoLmYbbduIKhPcqP5S4LtSU3YDg6hNAqs0ZM0bDlIE+du9GFQYeBdBBi&#10;a7PGrcWqa3AGa3EFxhRT6sOvWYgNS+Cvy4++HAYbAHRDrgOJGQwHv4UqaInUIduDN8tLyeUWfmhN&#10;ubUWEvitcmDZv24G8wTkMJp+4Zl/kf3D/4wo6sCs1WDGAOYpHEVIkHOLAQ2rslwIai4hikPwitAQ&#10;y6Iy5EZXCWE885+v0AbNoxtYDTbV0UjkFiFSg4xnL+VXUPG3Q5vXHFg7AxW0tip7B0KcSlrQ8LB+&#10;qHumszmoWlNpcHJXxS2JjDMf/DpukWBKnHAkdElH54g6bV17cC9+zAb1Bmy4MiJvGDxlQUoWdGwd&#10;gs4gbLzIFaro2Uv+SnmPWrB98Y6NchpxRJPSVHCRggghcPBPdfKevu0jBJ3AEU0Ua5AGhIyEHDRs&#10;FrBB8WUEgKALr04htFBHcJmVY8HrTLY1yId4JguRg2hugytyHmphbiMhgbiysiuNuQYzSY+hETxY&#10;zRItxEgwFobDvoB5ZhL1YX/ErVkd7Lnqk/Si7RvuueJCqrAkYjLzQzvgoQqfVGNuWYWM8nlrefQb&#10;uQhhCWlMclFGJAJx6D+8tdI32xmLfmNM8RYeC4R6TzViw1WlqEwUcmbDIwV959/SxT8i/u6FCekU&#10;TnnALVQwly8/nYcwNOMKE33+H7SnAQhcBU1Sl05I42BMgXGeqi9YYaM/f8v8rplBp10safp3XnpO&#10;+KD/mr4Wpyendbv2vjVju2bHJDGOByElwwYPbLzLiPBRIWDJNTxUpRzcmsIee9180TkaS+2YHb14&#10;9+arz9m9d80U/hkaBtpjtXuuvnjf2mkj1vJtI/qWw8m+IVJMUTJ4ycStFIEZg8GFsEQVOkhDrgMJ&#10;VMFJAoCrKawaFESU46oBgBMtsxSFok6QAqRQCuRY5NzM7ySfArOW+AAoB2SIVqtCjIeQRJRFYAv8&#10;1xevaijJWjvcdtaGydWDrb2psqHm6pmehtneRrdzfU2DTVWZXzHMne6uB3P5/q3Op/NdnWt6u6bb&#10;mtROjNUTL8z8u1ZBb12RsmpNX3r7xHBHZVlXddVMZ3qwIUK4Yaxz/WjHeHtd9Cd9pSvDo9GFgZZr&#10;Du749z9899bxw+FLxlVZp6lRMSlNlS07jZbok2aYRpOc9fFftWpR0aIf8HO6Yixbno7GCbWgUgJa&#10;7pb/hxCgNM1I8EPLqY4Fg+k5Ero0qe/q1hI2RY72gr+BDFY2EjDziuDPGrvAhjoAwJBjyQg9w2kh&#10;6yg53Jq13fC9i3ZtOn/7+mB0JNguMBCsgwps8Adf4r2uqGCDKogA2AhxyEWcIBdCIJHQQZ0DwACn&#10;zWX7zAgeDJo1At4qggCA1i1CRqBFXZ+AboMs2LPQKgrR507Y63Q6SNR2x2s7ayu1ngRIKTH6LIUl&#10;Q03RJzxKlvyguSJ763TfvnWjqwebR1rEgsIgN12V1ZcqHmutGagvaynP7k9VDjgqNsSGG+uGG5Mj&#10;Tamx5qax1sbzd63fMjcw1FrbHi+CcLaneay1rr26MPMFm7yBeOX6vo5Ng90jqdrm/KxU1rLaZT+q&#10;XfHD1qLlE83VO8a6Ltwyc9v5u47ccP4TN1/8wYkH/vKjl7587dGn77zk8A0H3nnyjr//4pXPn33g&#10;2xce+umLR746cf8nT9796VN3/eylR3731pPvP3bbr08+8fv3Tnzy5J3P3nzhsWvPPn7TBSduueCD&#10;x2955Z5L3njwyq+eu+fz43cev/ncuw6uveOc1S/eeeFbD1/9yVO3ff38vb9+49F/+uyF//juzX//&#10;5bv/8dvPP37p8Wfvv+HITRdfe87WA+vG5DGHnYGk82P0fRXbnE3QmWK4Pt6XqG5T+P2puqPwoO0L&#10;dmwI+jfINIxyyuL0HPYghjbFmtwDGKtxAzYCAMw432A+xgVgOfcIThsg+UCgCF6yCg5QlbOkOmdF&#10;d31spr9zuK0xkfnSbXtd1cJwb09DfKAlFb4KXFsQ/U1vrDC7qaooHStrqMiPF63SmqoK+5pikz0t&#10;80Od4Yu/zdUASo0nS3P0expq+puTo5kz2kR3GraORHX44m94vxu+dBvPfKnXGVbDg37jn/4DGG9D&#10;6QZrwxQetGQpWtG7YS1ZCsPKiuwlZasWuVbnLa/JX+HaFi9vqChIlMCcF32RNzPuFhKYCRUQujZl&#10;/mO4Jn8Vuij2Ntb1NSU6kzXGI/jirGRJ9HPWscKVVblLK3OWVOQtqy5cWVOcU5a7PHf5mSvO/OHS&#10;M34U3gFr//X/+v/9+X/9zz/48/962l/8+dIzflyam5VO1o52tW2aHt2zdubCnZuuO3fvbRcfvO+q&#10;Cw/fcPmjt1z38K23Pn7vg8ePPP78I0dPHH5ce/GRY68dPX7y6PGXHzl2/J6Hn77rwVeOHPvw2Vc+&#10;OvHqG0efe/v5N954/s2Tz73x+omToekb0XF968W333n5XU3H+MlnT75x/I/t5DOvv/bUqy8ffenF&#10;x194/tHnjj/8jPbMQ08/ef+xx+9+TDt239GnHzr24StvffbGu9/+5ONff/rFX375ze+//PavPv/6&#10;Lz/9/Gdvvfvaw49ctWvveKq+KTdvMpW8fs/uV+676+ThW39+8vG/+slxUfbzlw//62ev/PsXJ3//&#10;xpPff/v+9z/77H9989n3v/vN9//wTz8/+c6V2/eNpFr644mOqsqBZGJNf/em0f6F3raZrsY1A82z&#10;PcmJduV9xdrh5MGtQ1ccmD1rQ89MX9VMT7K/qWo4HZvqaRjvTK4d7di1ZnTLTP9Ac/VYR0LeaKnO&#10;qyta5jraXjc/nF430TPZnx5KJ/le+CHo7lTVaHu9zCw6FFQT6ehXfNRpruduXJjviT57ISGLL4EW&#10;Yk3Gtv9K3U6g64a7M7nuj0/bALuGXRiwvmgKIWZQfKmg7F9i3JnuwIY5dBXY4U8fbPoARCtOZHjh&#10;aQn8Si+QrvrwhDwAzFV+gEoziBDeoFX2gNyzevLKAzv/DGf4CGeeIIOkABS7ruIfFlcoQh/f0jdE&#10;9qSQLEKikQ7siPogqSOQ/P9T9R9Qkh3XgaCtNWdXI42kkURJJEDCtTflvc2sqjRVlZWV5b23Xd3V&#10;3hs0Gt5bwhGeIADCWwIgvPeWcAQ9SJEy1MruzI5mZnf5fy+D6tV/Tpw48SJu3Lg+bryX+R6YuVz7&#10;ZHuyN/8q/+hdys0NMoNzd2w5ujS3ZaBbZ6ayJLzhwVBfU11XS10uWZ9rrlEG25vGu9JD7bGOxugd&#10;xdHfZBOVPfHSzrqNSn9zmd0iU7u+P1kxmYtNdDaG/wFrbxpq7YoXj3XUj2bqRtprD20euePqc267&#10;4tjRbZNkl5FGR699w1dNf8L5sHksI0ltGkxJzux8tkkRUKB0litD2Kbe6Mtz8mkZtmPJpr7MQk9b&#10;smR1onhVunx1d2PxRKZ+vqdFme6K5xpKkBp9rrilMrwCWk6jMZCqkdlEb6jIv4E521DcXLoqVnRa&#10;LlacbSgEPNYRCw+AO+pstzQn2yDw6Mv5PfF6+2j0VdRkc2+yubMlJgaJYkKS0oLU2miH3jU9eGzb&#10;3KaBjuj2Wf7pnb1zPBM9gZar2WL3zg9tm+iWz0m2BtO1Miq0WVpWp2gnK1ZnayPZdjcWDSYqxtvr&#10;FSeBfLpfnKuLPiHmyOHg4cgRqbIz3Rf9MTd6nirVA9mZ/3JMe+WG+MZTpzqaDi2M7p7sk7iHE8V4&#10;W3y8PSUvnM9VH5quvmpfxT0XVb1+V8tPn+v52fP9T1xTeeb0l2aSvz+ROHW2o3E83dbbmGwvr2wt&#10;K06XFrGTvlj0zAOSsdbo9ZIyS+TNdjWNt9dsGmg+uNi7f653JteEWsTMd6ecXmyljgep0jV9+Zca&#10;hRKeojlX0OZke5uY0lZWEV+/MbZuQ7q0pLexYTTVstDduXNskK2Ccfic6Uzmn9dW9MdKh5rLp9rr&#10;53NNE621/bESl7PZ2N7J7sPzgztHsyOJyq7ajcMtFWOp6oF4BeK76mq7auujN5aUlmSrK+S+0Xuh&#10;C9c5zkE+m0sNJaK/RrVXFsCPKsKM3vXKOOPRw2OlL1Y/2Nw02Z6eaEv0xiodwPJP6CuGkuW5+uiv&#10;V6YQ8kz+23XkPJB/MWx4rJvHFj3o1YlxtTYRWQsAeCuaog794MMZb+tw55VHd+yZ7jpz++gZy6NL&#10;A8nR1pr8zzmjTwsjYzgZ/Vu6taywYe2q+Ia1mcqynljNlqEe4U/+JzbJIeo3rJCsCwuiirAgIAg9&#10;y/kv4og2UbqWfzOD0ZmujpHW1vaqmqbC0uaiioGWtoGW9EBLciCRGEhEJ5zoDY2p6BArqAk1MMta&#10;hM4QEyUo6hB8xCXZTMjpxRxm015Z1J//vBaZNxWslB2GQywTGmipwNdkR8N0Z0zNevPclZMquRHp&#10;nqn+I5vG2ZspBEVo4c+4kQybK5uLohTfuqKlpblhtE/kfwgpSUIJ1khDwATg0hAYLJiFvJBbu3SS&#10;EYSFVmAYUQDnGssPL0446Fo9byHRK8StXrPqBPGHr6EzaJYeHdSHUrXtVVGCLqqTsBhOPkK0TB1C&#10;6iCWkOq5NAQspH3IEMCV0B+kiikB3ygKsRNo5vu8Pu/4NenyAjsiALPqC1flmqpnB7KbRntGO5M2&#10;zkRtsUzO9mldAORA70Rhi4LWBkZBVgwpaUg3gxhtMUzIzhc2IIzsmh4OryjMm0F0fIJBg1RNAUx0&#10;YWMDH2yMnWABpCF7px1UJyGbEnY62IJeAGg7qtWuOxVVFkUqtNSnRl7Y2hDpEvHkoIceAa/78n9a&#10;8Se/pxF2dybKKea6koIPldGLGCihn80l2JXLxvUnC0e88poz9529fU7/rRcfu/TgtrHWBrsJlzQ0&#10;mYkfW55mclsGO87cOgNMP5eEsKVo9VBLnKM1bYxe8kYXFrLcRKahv7lc6G6r2Mi2pzvSS3256Ldy&#10;6YTNdyQlWjaGe8ccVu7SUV1iRxN8wj2jZMl6jX0zo7dcdPbuyaFdE4M7xvq3DHaFBwnh1lKqdEPd&#10;mlPU3flX52VrSm0EUG0eyJ2+NHNseV4DPYoQbZXe/I3yxd6Ow4tTF+zZevb2TaIoSsJDZaNwqiEH&#10;HJbgm+EOF5Jaywss0ZO/xx1sj2bZz8WHdp25YxOToCYHez2GWKAevgMSNqtM5f/0Bu2RTdPfuvyC&#10;u6++VBsxd1xx4Xdu+4bTFL4U8hyO1ww0lvfUFisaw01VvXUlmbJ13TVF48m60ZaakebqyXSDznTR&#10;qlxNYaos+ukYR2AJTO6MbQuSvLN2LgUXYyTh/ZDoYUUhQDlauwwWy0g4nRr9ajBskuVjgb3hMSRU&#10;TBESxmkVUQKAoXxAiBK7AIxxFq5tyCrhSCZ9VPMmEwkEPHqQ4ZKd8xTOpbE01MVZEGZ1SFgvyOCn&#10;sGmH+JkoW2fju+G8ww9847KjmyeFGvbJLG0NCz1pkVA8jMJOosY+KzRNZ5t1ipzNhSuEqWD/bJsB&#10;C6SmhEdrm/raloey8LikF4qgL4oLt3FF6T1Tw1cc2Xvj+ceUvdMjLEG00S/r2Dk+cHB+YlP+hZkM&#10;zFzmNJd/5y17hkebooPpDkpUYlF0xT5m+XsIiRyZMEOybpR88K7TUCb/vT3GzLYtx0T1aEOoPzz9&#10;1dlStLZx/QqOYxVLH7d8NOhRo42n4CgUc5ml1HF5KEcgIUGKbTiFlOy84e0dMqXTlyb2zw4JCyFl&#10;ql75FQKBmXAU3EFuI0ODS7WFkEom20f7eO6hxakd49FzHTEQd1SJKYUN0LISOUh+n8Kp0Y6Gyt7W&#10;RGeiOROXckfp+nQuevN89LvG/E7X2xTdunKg7Um3ZFuaAEtKMWLdwLIGrumC2EUMdbhPDYbQAKCN&#10;u6EtEA+GdsCDEXBIVUhxqfB6wbOvuVpGmqkpkDNP51pG2ht64uVy47H2RplzR230W8no6W+m0eab&#10;//VYudR9sjMte5fPay+N9O5dmBzLpgZbm3pwmo6NZJOjnSmNTLy2LdbQ1Zoc6sqG/wGP5NpmB7pM&#10;IQ3GkKkp6m2qEFR3jOfO3jqV/5NxdFN+oYfioq9KE7tIFW64MwNDKMfUlafvO3PrAlul6/CwQaA7&#10;a9viRfu2Y5MxAMYyS9YId+2JSNt0BqaAMUUnOTSsOy281ZPZEKkgBqfoHZwlhMqgBZQwM209cDqU&#10;QoJIl8HqNMwVhEXg8LMJCNGJBtgsagrtsB9gw6lYtja6hRccRC1GMSReI1KpGQ8rEs0EEOLSDpYm&#10;qoBkVCEosUBRjlsJSqIZVKYYBQnepfgZwp2aBvWYCL8SGWH+12aQhGBlLv9ltCE0qS2BHrWJoUAS&#10;3Dx4NxgT98yOWtFaAEy0xYuutozw7NPSNm79Rk0x13KYCsvtnhnRMBdm/TIEmIVEombVwQdFpGDP&#10;1M0SwteniJHiKFGhGsUllZlIdwRuonbohEpn8CA4KQUAHemhWQ2qp7j9s2MsBAB4s8L+C0BwG7Ch&#10;59WBSCLCb7hNEHxcI/BlLwjCFwPxq9OlnYJMiNp0mg3FLJIJCtImEADkSXT2GmiVsFkQOOGEThNp&#10;3NLwU014DQYwBEBuC4Mt6Jo9uAzJuV0GDYjRz36oDIWQhGwwaC3M0mNiSFata0WYNY6DKYbAhIRN&#10;AYwLPVgQ/LEAD1lhxxAiKd2UII1glmaBgVa/EpbAF2P41lUXsQE0AzBEGlaEQW0VPUHagWBtE8Go&#10;gzzJ3+arhxIZjHxJUmSbo3FevHW4hwEwFW2FrsMvhyTYtjCEWRcjhAyh5ayCYJcoxx3kpKcdMZUP&#10;LyKVOABD7eqTE8XrGCpbEhaswt7snnYNAW37WP9kR/R8lzuYjv3qNSc7ryna4TEwnIRmRQK0kASD&#10;8PWQAwB6xCCRmhKEE1gmimASMGtjwXREUi7DAwMJ6anhN13bXKvgnYOw87DLi0tBMpjiBfjiaHgU&#10;3MIeDZKzcChgGCQ9bT6i0xQ1AP3cSgNmE4kFwuDCUFnRPi66clgTQYaJBDXdmeZi2MEFUukxWBf7&#10;0Ylg8mGZGMSacpxZQ2rs0w77d/TAIwkzITLEvoLxSGv50G1plFgUSeihMjU314kwXF92aDcjAWa7&#10;1GmWgkIbE+Xi3UTEYyS+cRWEtC+wz9gLEtGvsdkMsoNxIl4dFBS4CO6W76nP1kTvHAq3BTTCHYmQ&#10;kLiU2inhLoHjZ7piXbJ0A4VedHDnpUf2UC6+WKae4HrBJGC2BFmRQHBDQwqv0QaJJAYAQDtYdZBh&#10;b3O1lEkyKRcKR6qGdSc5Qzkc/de//PzBGy5HlXOTXCXc+pAkzPdEvmAVKyrBkTUQBq1IKGkXnRwn&#10;g14sF1wp6PTcPcuXHN6NfsQIZce2L+5fmKApCFEIzPbxjQuO8WWs4csUBXIiNUrUx2MChErgPWSY&#10;KNGjHdSBwWAJzMaKioa1WJpOaKEiB2gFxuNSOrA4SdpErQc8FgQ3AGHzUrBvUSELp+zNFKK2VljF&#10;3qc4OhkCaS3FkOnkYKKCC7Kybk9TVeHX/lSudWDT6NJwRy4WvU1wIFUzno1LzPqT1cpwWz0AGdpc&#10;X4R8LJ2az3Vv6u2Z7cywz4n2KP8fTEQ/FU2VrpnqiI6To6mWRFHhcEuyvyne31Iz1dW0PJZVprub&#10;B9NwVqq3jFquuHb9iTunew5sGm6rWd/dVNqXqGqrLuRKKES2KEQ+NIX9INigo6ALDOJ31/Qwj8Ng&#10;MDzwWAPvMqiDHhVz1aKZBhjKCqZIGnk7rCVYl0Fc8FOQS4oOfz6Gjb70kKG1jJouu3Aq1HAJg2Iu&#10;hMBQTmtkrhMSnSa61B9WoV9Hy8uP7rvxorNoHHJsBuJBYv+4QknDlGCEUfzMf8tGJx6VABAcKshK&#10;bSFLBJs0hEL9egJalwGbGkJDpKRTLfgTEQwINlfyEMw4iB0qhQFvG+/nX9wnU1s2nkmPtbeOtCai&#10;kr/TPpFNYdNafS016cqNTcWrpfrLY7mDSyP7Fwe7YgUDyZLhVhtc9XQXJSYmszGpvsy/Jx793G0k&#10;HR9MNPY31w+0xOT8k92puaH2qb7WzubKlor1bXXRnTeGvTzck6kuqVt9aqayZLipoae2sreuaqqt&#10;ZbYjIYLVrvzKxi//wfov/YfCE/8gXbJyrK22ce0JZyyPvv34HV+8//R7373z6buveueJb/3qg6d/&#10;/vrjP33poc+euueDR29758Fb3nv4lo8ev/P7T9/9qze/+y+fvvLffvzur9975q37b3rk6rMeu/a8&#10;F7915edP3fH9p775o+fu/MWr9//law/84JlvvXXf15+/7YJ/+eTZn7zw7ZfvuOS5W8//9Mlb/+mj&#10;p/X8/I2Hf/nec+8+de9HLzz8N5++/vc/fPdXH736/tMPPXTjFWdsmZnNpWIbVjoLhC0sXVqQKiuo&#10;X3ca4RMy7eNU4ctXn31Y1NITDFjNIOmCZdILaQQzCMZMlXRHv8Hk9Adz5Q5hFv26ZOQutY0G9wmC&#10;pTtTtCOw+rLqdSs7m+qcoZSeZCxVU9ZWX6mRjdfqV+efg0Z/Dm6J/i9bmn9raXGiqrC5YqO6s6l6&#10;vCu9NObMV5CNV4U/BBsK74jWE7BN9WY3jw8qo52tlqhavzL89TaZfyk0/OF/wIAtFJ7y6gTTEatB&#10;Q3gSrNYD/vjTYiQBgAd8bcGausK1Gkb1hCcs0GqHWeB16sk0VmPNZUPxevAaAEw3BFt4A7blENNS&#10;WdhcviFZtTFda3pRLP/x47qStQ1l62uK11UVrilZvzK8AnrlySeuOOmE004+Yc3qlaecctJf/Pmf&#10;/OEf/Ic//L3//Ut/9Psn//kfrz7xL9CWro6+TrJlOHf60tQVh7bfev7pd19xye2XX3n3N2579Fv3&#10;PnHnA9/51n3Ks3c/8vKDTz5/z6Mv3ved5+56+PFb7v7uN+97/f4nP3zipQ+/+9obj7/0+hOvvPHk&#10;q29+97V3nnnz/eff+d5L73/8yocfvPCu4vLdZ996++k3ALz6nZdefvSFVx998bWHX1Befej5f18e&#10;u+WBJ29/5Jm7Hn/u7idfuv+ZNx97+ePn3/vhm5/89L2Pv/jw4199+vnfff7Dv/3s85+89fab33n8&#10;qTu+de3Ro+ctbzkwMX50Zvqagwcevfqq175953sP3/3jlx5899FvPHPr+U9cf+zZm8595+6rvnjm&#10;7n98+7u/fvXJ33zx/d/88otfv/3OK3fce8nOQ4uZwen2vp0jU9tGRpeHBpcGema72p1Ycw1l7dXr&#10;B5Jl4x3Vm0eaDi7lztk7dPae/p0zLRNdZbN9TeNd8U2jma1TTDS1ONK+a75fuzdVOdxRr3Qnyjub&#10;SlwOttf2t9UNdcT72uMj2cR0X2aiu7W/NdaXahjpiH5cxTWctoQgKSJ/lHdtG+0ba/vtphlCH5/S&#10;CCHaBiQSivPaADiO5IGXcUnh3cZkj5aE8CkupnArwIaCf5kC0v4ukFrddGiD14vMNjVOrQ4buil2&#10;efE5OLspO6eG9s6NyQHAIMmUsG0BCJfA9s2P/w6WXOe/pFXa1RjdapntTk7mmqc6m6M9vqVKmB6M&#10;3tTf2NcU7VUhRpisFk1sAKKMgGJ5G14IPWhFMf6xJ4kXv2S0klc5t1pG6zQi2ZWwSmddakgLHGiF&#10;7M54FemPdiZzLVUdjRV9qTpFWB9M13Y3lWdqNrRWrqXvrljRULJqtK1upL1OFtITfXC3pL22oKUs&#10;+k9tX6Ii/1S1PHz9d9dM7+1XnXXDRYe2T3bl6iu6Gn57craXTGZbZrvTC32tw+mG8UyTy5HW6LVy&#10;wLobq20zI8n4GVvmzt22IJUZbKo8MD945eGt5++ZHUmW9jYV9DSszTWs6Yut723aoJ2tXTeUqh5K&#10;y6goyX4sty5WyHYgaU+t6myQjwq1wqtzbBXKo7tddRvlVRry3fYa2+1GADRkWw2W0RN9d7Cut6mh&#10;u7lB9FFa68oSVUX5X5dsbK0tycYqR9piFx7YdtNFxw4sjA0ma4ZStZMdjRqDbfGuptrOmPy1jga7&#10;8z8kH0k1dNaWdNYXdzWWkhLTH+lsHOuKK7Iusu1rKhtO10QvUs84NVWBjB4AN0Qvgh5tix4n9Odv&#10;RW2Jboq19sTL02XrMzUF/U3Vtuqu+jK79Wi6EXL9qfK1ubpShjSUqCPz3VNjDicDsYLeuq90V/2v&#10;A3W/s9TxO2dM//6hsf9tW/f/Mt/2uzOtfzGVXjeRrploa53p7BpOtLRXlCaK1udqK8LBzCqyycXe&#10;VuTNdjXPdjVNdzYc2zr28C0Xvf7Y7aOtNbVrvtJRs2F5OAMAIxOZhrG2ulRZ9PeR9vJ12aqNPfUl&#10;Q81VE60N01LeeENfrLGnob6rrjY8be2qq1Q6a8oxyGIxu3d6yDkkUxU9Zx1NVk+01s51xhe6mjUG&#10;4qXj6Zot/elztk2dtTyxY6RjuKVC50xHo9HoE9E15dErC/IvLhhoIrfG3saajL2naG1nXbQEk+tu&#10;KI8XrkyWrO2NRa93y9aUmsXwJtvTY+nEeGt6Ltc5kkyEF7pyFrpwBsvVF6bLV0e3a/Ovkg6PjpzW&#10;1FsGO/SH4nSUqyvGe1PBafGNpwIOT+jxIjV3anLGcxnd7c0/pDcdKkOXH97x7lP3XbB34ZaLD91y&#10;8ZHTN4/Kk3piJV0N0fuiwedfhB69LluOVb/mtOaCtf3xutmu6JnuREa2F0uXF5Sc8ueVK77aWlUw&#10;lZWsV2DZITOK2o3lrHGmO92fYNvhd/rNPfHGZFlZoqSss66hvYqUajvr67tjDSyfO3AoBRLe1FZZ&#10;5CTAT7mVdvmKr9SuOYXvdDVUNpesiRes5nTa0QeJ8zdeHfi3jXSftW1xsbe9vbKAQZKJEywZ9sZL&#10;RxhbRkJZkaleHz2Ha46+K+AwGb32PG/PbFibF3Cc8UyMJTj66hlrj+5yCoOCntgouMucZMw6ldp1&#10;p5ae+pWq1SeFmyMA7ATcWRy3VYjvIZxq4E4I1S9y6hTHw8khAohVCMsMI/o8YbK2t6ksIrJ0Zc3q&#10;LzduPKm56NTm4pXUB4wVteXfb48Mq4geIj4kIbcTnA2FbB5tGkbDukZFb5FcTRFos52gSo0kNARK&#10;wMPQVLgmEn5FISHHNq4iYRjgFGdyTdUyQindQGvMxtmd/99VT6Iu7BE2HsdmOC3dsHHlxhP/tGLl&#10;V+s3rCClstNOCC+wlVMC1rAcUdjt0GYrufjQLvuluXpskHYWMnf8wIh+xyQ7q7koNNFWpZ9gCYHA&#10;nYKgwikANb6AsZxom+yPXmUhKOm3r1uLzQAO30VjvVjDYM3aUxo3rIRQ8ESwFByGjppIXzYsZES/&#10;S21rYtsaBxfHJ7OctEzsjV4fmq7ri1exoppVX+1tqqhd/TW2tGui/6MXv3P31RdzN8ncuTsXmCU3&#10;XOhpm+tKjrfFd0/2LQ/leKie5aFsojj6wDNsuZrCzdnkQmt8W1fr+Ztnbj738HVn7tsx1p2pKRKc&#10;k+Xrm/NRZSbXKjILs8KXXVUtcmqIOaLHeP65r23XpVBjSIgTdraP9l171uHNAznJAP3SMq8hHJs1&#10;Qc10prFsv4bfdO2RVGzbSO9jt17/wn13PHTj1Uc3z0LC1/TLjawiVsPsUsMqGmLFdEd6Jtc2l2uf&#10;yCSHE7Gww463JxZ7sn1NdR1VpQ45IklrRVGqZGPJSV8m6nD/IvgLQ6II+Q1jYKsh8SB8p6Bwl22y&#10;I6nMdbXZ3K1+YH7iqqP7L9i7betwTzL/B1Oqd6aiaJxGj/TKNsx1tmwbzE22NQ41RW+XHYhVxdef&#10;nChYNZKo6ZXhFK6IXiElTjZUtJZvkDmERfkXywz3X4KtIoM5OVMxLZeoZep8WdtyrKileJ1Z4bPZ&#10;TIV9tldFN7XDawbV0qe6tadWr/naxq/8Sd36U0RIOpWKnL9vOf8qyOiOsB7CFwZZI+Hkow2PLmyr&#10;5qRVdvnw07GW0g2TnenR9hZDrVXF4bdu4x3Rf3GQRyzn79t2eNM0icFDkuKzIcJh1aOt0U800KzR&#10;21SVrSsS62a6EqJfW5WdouHQprHJTHN3TFwtl2mom4pWtFVsnOiIC60svGHdKdWrT7CjSSPP3bnp&#10;pouO2rVP3zJ59bH9Z+2Y2znet3U0B0OqPPqQbfhNJadjqISzZbDr2NaFG88/ttAbfYh6sS96sSqx&#10;s6Jw55oq2RJVhhug2gwPnuiJSN7amRnVh9u70S5QVQStXHzvzKhogEfyJ09aC7/f5DVCEO2M2/Gb&#10;6wgZBpk9qnZODEIF2BI2NTSYHu3RtWWZqmKeggD0Rx6Uv6EMEkx0k6Kl3tLcQYhoLXd0j/40j5ED&#10;c6N2WDsIjya37aNd4sCP33zup2+/9E8//t6//PTT79x2jdypbs1XO6qL7LC1q0/GKaagDbd6O6pL&#10;IjLyr8yZ724/vDh1bHl+18Qg5JwOSWJUoiR6IYFF6VQ0YLGIj1J/6VOiHgtReJd7dLUNZNK5RLwr&#10;2TTQ1pKpj75slyxbN9rW0NNYUXzSl5jBvsWpie5Me6yuO9XcXl8z3dm62NU+25EaaWlQqAAx4Qa9&#10;NjURIwEyb8aTjxUCAnXUY1Zj80BWHEuVrrMdP3XnTdeedZDZWEvQk9UAkIo7d9heW6s3IGO4rV4g&#10;ne9vFVTl/7mGEj3MrC9RFb1rJ1lnCaaeLi+UP8x1O+o0M3WF5avbbP3NddicdQzJtGRE9frqbEtT&#10;T1uiJ92SSzR2Jxqd1XvzT1lsKwzSHjrSWr91uPOSA1vV8mSiFgOZJXuYJMb841tcU/rO8YHQKdgy&#10;zov371C2DEZ/72P8plxz5gFBcvtoD2VRerJkvdpcAX+xt8MsuhN4ic4qNBtu+pvOqmFmUcwshFO2&#10;FITMBiy9PNRt9fBEBCprmc5UzNozNQynGGi6KZFZJhrgDGSD50SmMFFrQQhSJ/tZHu7ZPNhlmyYK&#10;oYzBqDmIkEs+ooTgwIMcXMM9dKFPcAtHSjAh0xDWbMEwiIQOn2FD11Zg1gNSJ0i7M4TQmmIfP3vX&#10;ZqdWK4bDreh6zu4tYBQwYcdn27YA8CH+a7BwBU41SsxFEgvk9axRJqDN0/mFXWPH+IDMSkQFWXbK&#10;V0yXzyDbKBieYl2RUFtU5DUg0SkHAMmkhWtbyf65ceICEOko/yBN0kuwUfSw4ebfhwEhfxcZ6AUk&#10;vUd/3YhFL2ix8zJaMYEzMgCQ9lPRgzr4EZ2Kb2xm/+zYuTs3X3Zot3LRvu00zsCCvQWns4oVEUyG&#10;BLtlOIqoeyf7Tl8cG0vVLXWn53OJqehD7NGPKjhylMxUFVGNLQlJJuKONm++6Oyn7/nm2TuWyFAW&#10;rQ5RUZRQR78tbqmV0fWlGnqT0S0JwRMqW5VtyG7VsH4FTyccrAUxUsRd11z66mP3UWXJKV92aQq0&#10;wX7g1MOcgsoIH/GRkPPPh5gBpRtV0BwlWvnnNzZcJdJp/hcGSlA922AJFlJbBQDC2BstsxZtlsao&#10;jm1fZH4IkCdszz/+1x9IsgrMVgkrBqogh9OWwQithamloS7A2iSAHoQF79BIlEWPwezIhCAiSZmG&#10;W6MDcqpiQ3SHoTNhFIwehsS/ZDsX7N723tOPvfHoA7YkuZYptB/2OGDxjatiBSuiQ0pD9Mcsq+AL&#10;R9YlLoUYgzYRjHFKBKNwOroQ9tnhrskh1sICj2OmdAZmhzpun3YobgUPhPJqrGE/4MG4JYgF44QW&#10;ZBskE9RhYhAdIRO1UT0AyDYYiUukGlVbiHL3Mek9y9tG+3glMoDZZC1HbuD53e6pYR4hjvEpCYD0&#10;jKkzeBFPoBMGYxtWYi3sg3ZeDhV5WT78CnHgMaiTQ+nknqKcSAieEEwUHvO/LIz+IzvXFb0XWoKt&#10;nf8qUHRjQbAVn0XCPVODpFS14qthxyRAiub+zIZ4I/ZroyMV48cg58VFlAa0xrUxzheIDo/C0daR&#10;3h2Tg+D1BH65P2ycl7LAEA7K2QAa1DiyHFIhEfNt5ftmRh+44etnbl3QFs2aiqJj12CyLrKoyiiY&#10;THUm1AOJWtRGN7Lao5taapjne6LXz7BA59BoemUhDLRM2uyZGUSBNP+dacuNtDZi3zFzoSc9m0sM&#10;NFd15L9Q42wy0R5z6dTclX879Gjawb/GiSZESMoVT9iGQgihVhgtXR9YnDxj24LLcC5jP5aLVsz7&#10;HfNgPC7ZA0tmP+GSP0LrPHVgYWTfzHD0tq2ClU7fsgXtg/NjFx1YlkvISClLPilfwjv8pgeDpDjc&#10;WVenPYsrsU/R4FtXXeTMaDn0UIdR9i8+uJSlWxck22aT6kAqGOLCF4T7FyZghsqGoj9scHoCGMdB&#10;NiR6NAKDTEIPfsMjtIAt+AhLEF72zI7umx8XCSFBhnXJwRJhLhY0wMOgWEJoMssSDExBvHCEC50u&#10;+TKfRS3aghi1YUDMJYd380H5Px/nd5ZgkxCyH4sKEeCZn7VYpnW7GsszdYWSomxD8WS2ZcdU797Z&#10;YTVRt9cW6O9tqRzKf8ZVbeMYTbXMZDtmO7PjrcnoddDRWSw9E305Ky3T46d9sdqhlnhnTfXy4EBP&#10;rG6sPT7dnZDgTXW1DLXWyf0WB9v3zA1ecGDLvoXh0Uxj+cq/aCw81VBXvMzopsEsagmBFWEhWAvb&#10;I4qgFAJkdUTBlkhSm8pC8NdJStjUT6owKBp6FG3egX3RmxxaqwqilD5Zx0emu1IHFyb16xHnnRfU&#10;PAtO8ARrlfCHBHJDA5yGSBtCmLWDuhU9agoSEzBCLy6RF6kj/7IoWdCFB3Ysj/aagqOjW+fpGgzk&#10;9GgWvtibdVmRiSwHQFjO0rgABg/DDrQFAvCuDoQxb2tBwhRr151qFQKEjVRNgaFu/WkI4yCGXAab&#10;VExRQwUDqTJdiwJDRmjYLJgxF2OHMHQK+/lHv8PploFko5OpHgdVSCzUVu3cuoGcbY4NBackytdE&#10;z/hbyuZ6m3ZOde2e6VFvH88t9qcl/K2V65kii1V6Yg7OJXL+dGVRT6JmrCsxnkt0xisSlRs6GsuQ&#10;h54oNcqmRlub2Vv0x6FU01g6ehNGdCOitVHcmM61DCXqRA8hLrphnqxKlq1KlJy2ebjt/m9c9NP3&#10;nvmHH737609f/c1ffvr3H774yZPffuWua1++85o377vxg0dv/+jxO3/28qM/femhv3336X/86MWP&#10;n7jjgSuOKm/cd+2v33ni//r8xf/82fN/8/ajf/fe49p//8GTn333th8+e8dPX7xb+ckL3/6rNx/+&#10;l0+e/aePnv7F64/8+uNX3nrszpfuu+WjZx/64u3n/uHzd/7ph+/97K3n/8+ffPTKQ3ccmhsOETj6&#10;tU3ZeiHO0WnzQGbXRP9Ya6y1PHpDvngoPDpPGdUpt7drhP1RcBYBSJimouc4kUKj35R01EUWm6mN&#10;bvfpYRVg1OynP90o35PphVco9STq2uvLJIGd8aqslLi+wpFK0e53xOtIpuyJVUWZ+irHq/mB7um+&#10;ju7mhljp+nR1WfT4s6xQ3VpT3iYZqKtM15Y2la1P15bkmqo7YpXpmuLmio3qTGOF/q6WWqtH74Iu&#10;XqPuEOdrS0YyiU5xrCJaJdtY08XC66uaKwqaSgtgtkqyujhesjH6825B9A/djob8P3fLCpvE7coS&#10;s4zWFqyayLUPtjfn4nWtvDI/q6W8KF62Ac7ozc91lSg0N9dc29PiSNhgbqM0smQjmvOvua7sjNXq&#10;x0tvqnG4PdkRq7KKFdGDqrqNa/JvYy2GHyQ85ODsGb49hJfWuoh3lCBVXblhVXXBmuqi9VWF68rW&#10;rSlcvaJgxakbVpxy2kknnvLVr3zthD876St/dvIJf37qCV866c/+01f/+Pe/9p9+b+Vf/FHRqV92&#10;Qm+vKRpti0n4986MfeP887955dX333Trw7fe+fDN33rkljueuuO+F+979Ok773/1gceVJ2799gPX&#10;3vb4LXe/+eBTHz39xkfPv/3Bc++8/+zb7z3zVijaer73wnsfPv+udijaH734/scvffDh8y7ffO+p&#10;19584uU3v/Pia4+98Pqjz//2qfBjL731nVfeePyVNx97+d2n3/z8lY++ePfzL977+Bfvf/iXH3z4&#10;yw/e//7Lz333jpuvPLRr93jP9cf2PHj1+W8++M0fvfj4z197+scvPv79px75+Mn7/umz177//N0f&#10;fOeb33v8tke/fuax6dzBobardy3cdGjHzUf2nrc4t6tvYGff8EKmb6ixbbi5vT/WPJlpX+jNLfRm&#10;lwa69kyPHNo0cXBx+NDS8Fk7x688c/MNF+287Ojc3oW2+YGaub663kRJX6Jiri+5NNw+3FarzPS0&#10;THTGxjoaNBYHW5fHsnvnB44sj6sXh6MPznYn6tj/RFd6biA72x89xJQ8iM9ydftmuLMqHXVqDul6&#10;2EOFXFExbMpcjK+JkGbBI4TWbDgtXrqON7GEruYads6/RHIAZkkkBGRgIjAMTtZn7Vw6tnXh8OYZ&#10;sd2eZY8LW7mobopiOQvZ/hxn9s6NmQVGfBaHBXz9NpctI9Gf8QRDyE0JB5bwgNm+YCeC4Xekm3hw&#10;SuxvqYre/ZsonemqXx5L7phoPbZ99Mxt44sDKZmfdDNwaybeLCCmWAlq/CMO6aKJNWw/lrGwvSqi&#10;vjU2kmqQW3c3yM6jl+6qhSrHG2l39OCwqrCrvkwUMySFjT7Ela7PNVW2STuqC9tqooejkg+NUMJl&#10;V7ykr7myLxHd0++oc9KINvJMbZRs/dsOFwW7gVSNpGG4rZ4RDKSiv8NaLlOubOyuKx5NVk9laifa&#10;KkeSxcOJkmz1qr5Y4ea+1NbBjhGhsLF6qq1lNNE4k2mZzTT1x0py1av7m9bOZEs39Vd0N3x1IHHK&#10;YMspw+kVY61rOutO6I+fune6tTsW/fLRzkq+9lSyQiFBhe0/6CzkaobskVKf8ej7B4nwFV7pFO4G&#10;07VDaRmDU0f0wDj/jtwytXZLxfp0TWF7fYmtTo+SayzvjlcuDXcsDLTN9qZmepJyqbGO2ECiWtQe&#10;zGSyza2tNY09sZYt/UNHZuaXc925kqL+moql7vRUNtabqliey51+YGZ2tq01VdSbrupPSum4Sn30&#10;ZLdqva0XSXJuGdhMV2LLaOdMVwpt9tGloc6zdzpapxyNUJK/H5F0qpE2OWaIU3YglDuH6Jnrjj7S&#10;tmNiZL6nkyF11GzoqFqZrTklV3tiru6EwZbTOmu/0ll78mi6aCpbP5Sq7m1ikDW1q6PPzQabUU+0&#10;R98b7s9/1nc62zzV4QRVNZyq3jGeu+qMnfded8Foe/VQOvoxyNax1jOWR8/eMXn64vC+qZ6l3uRw&#10;S2VH+dpsxbqR5urptpg6Z9ur2hiONGOtDdFvFfNvsMxUbYR8sqMR5vAn0fH2+tHW2r6msvmexEyu&#10;abozrrF5sG1poNXlSLpmrE2mWNnVUJT/R3iD/tmuZnR2EktH86b+zrneNue0sUx0Sz1Zvt4JnzYl&#10;zUy0o7YwVbkuurmZbhhsbgjPfTtrKrPVVUMtzSPJRFddrax6U2/PfFd2oKmxvaI0W1020BSdGHkW&#10;USjhAbDkYKm/3WltU1/bYm+rBnbaKze0VawPXx5VnOLIba4rqR7PfydYwbJUA9emQ8Xltwx27J8d&#10;whTWyKGzriBTHb3AszcWfb0YEgdFKZTjNP+ll/G2eGdtyXQ2wcu4vMOhS8aTKF7TVLSiN1Y52hZ9&#10;WXk4XRf5e7zc2fvAwtgz99523w1Xnbd3K49IlEk0Czvrq3MNNemKko5aSXmZzmR59L5iDi4g1K8/&#10;JV54GpPg/hYdaa2XBpWd+mc1q75au/ar6sqVX24uXNUdKyOZEGcGmmtQkv/katXe6YGD8yN4Jw1i&#10;wYujLCmxIky1FK1sLl69eTh39o6l7RN9zE+SpB7Mn20WBzoE+nTlRsdv7snaebQwyKmFVCGYa/N0&#10;js/9FeHYbu1IKTzydNFA4iscgxciZNUiPgzigGIzEBbUUMFgFGbRTGSrWx89dHTkmOoUKJo2D6cP&#10;LA3c8fUzj24f620ubSo5TdjkWYt9nV2x6spVXzPdVmGt6jUny++JjmytFSK2S1sFGA1UaSOMbI2G&#10;uIQkMTxMwQIaQuDSiTz7CmD0wIw7B1oLwQAhVPiSL0arNFZoyO1sELYDE8kHm4agVbApUGvAED1h&#10;LVilDQDlKFELm0poALahhFNNiJxgHPIxqw2zAwwig9yQAZVZOklbf+jBrM7ZrraJTGI4/xOWgebo&#10;Hopc2Xlvx1g/RafLNqqNZvP/1oruTMWq1f1NtZTeVlEYbs1gH2Qm/19Vp0Ft/bBF4a6u3L4z2ZEU&#10;CVmLtiHxWQwUCS0kEk53pmd7WqMHJPXRY1TuYO6SVKO/k9G2svbo2U+dcGddrtRVX8GkrTKVqLlo&#10;rGNHw/qFqlVnD2e+sX/LxdsWoucEifhwprWzJdbZVCd9qSs4RXJzz/XnXX/uPja/2NsRnhycuXVK&#10;XgIrAAD/9ElEQVTh7O2bloe6t4304ssS4f8QM/m/dFtLwRSZRwet1jh2iJRASH7zYPQNLRxJIEbS&#10;ccIHKRkK/09yzocHTomREwhsxx88yJakSkTq9DXZnlzs60Jtd2PtaFtSGjfX0zmTy8x0dUxk0pma&#10;injBunjh+uaiDfXrVzduWNNSUtBUHL2xnK2yFqpkYMwPJS65G2OgfTYphXJmlm9QMWDx1sE4Ois2&#10;1ZCzWY7x4Ada8v/RqYt+s6yfmuhFWAaZKF2L321jPVtHertj0RPubJ1DZkHDhlMTJetF5qWBHH6J&#10;xdLQkhKzt5we9okS7qO45CzBZRhnn0Nv/uuwrI40UmUb6TG6Y9jeYlH90Z3B6hK1TEw/fYmZTQUr&#10;E6Wro4dnrdGdyqXB6J+jk9km8VaexjAyNQUgp3NJZ+D26vJsXZWYGSJndyz6rZgynknPdmedvcVS&#10;kuxqrJ3qbB9MyASiV3OzZ0o5c9uiNi8Iqt8y2HX65lnqQ4n+mVxrPrVtE+uC3UrPwp7OBhwa2yqL&#10;ovSjsWqkLfoALTsnK9HS9PoNpxrdOzdy8YGdZ2ybI/+dUwMSaLshDOIneLLij1EG3J9/iJ6Mbhyb&#10;S7yWpkeQkcDzP9Fgh6Q33tZ87VmHUZ4q3YBaYmRXmari5sI1TQWrkyXr2SHDU8KN4PjGVdGvIrhz&#10;9O6H1cgj7abCNdGN4PwbOOZ7on8qBH+Pbr/GovsgFmJmeBdA1BRtSMST51Axvtg/2kQVkGq2hM78&#10;g/konRb8mRZLy+dF0YfSg7+wgX0zo4Mt0Udk77nmkoduvPonb7348/de/9k7L//mv/+fP37zhX/+&#10;yWf3X385Ou1ZhSf8KZJy+bcHR/Tn/zKIL/xSlkteTA7qg/MTOh34906PkEBL8Tqj0f27ZHQnyxSK&#10;Y2mRYBurENleWRSRGv0UsnIgHR/Lpia72py0sYkXZIta9FWx8qvEjt/OWHVLeUGiovCSw3sOz00M&#10;1FZOJOML2da24g1jydiFe7cptElQ4KNd5vhvgFqqU+VrJUuLfSlJVH9z+ab+tHZPrGShN3nG8sSN&#10;Fxw6umVcXiHN2DrSobYXSzKzNYXJsjXykCg1Kl0z2x3lKo0bT9E/1xP9E0iCOtPZIpUiGU5K12RL&#10;j8xGI+qJ1yRLo5v1DDU816QREaC5bGNHQ2UfS0s0tNeVp7leY3Ra49R0bZ/CQvTrscby/pYaJZJk&#10;ooHNEOO5Ozefv3tZrNMpbsu+iJ0qhTijeg4tTO6bGUZY/u5M9BOxA3PDmx0jc4mZzqRsUHjPv06z&#10;HlOC/Hx3K1+DkKaog3YgsZw2kxa39+Q/LcwADE3m/4YewAyFlwNHBtzdfta2RTbA1A09/s0bfvj6&#10;C9edfQQq5IHXgGQ6m9IIdFrxon3bz9mxBD83NwQJVLyAkZyxbYEcHN8cIEnMKZRtc08BjWOGOiQP&#10;dlgFGNHJEziOMBgJuWQdeZqliI0AnFHt4DrD1iyAkzlUCoPhL8CcUWHTYy3RGwGmn748d+fVl1x8&#10;aJclwm4OmE2yUgVAOD9LDHTaCJg6y4/2svxPirke3XFq3AliLCR6opP/IWx3Q6V+MGHHN0pKjIR8&#10;CKFh3Wmkwa7YkogNG3WDBIAGdoUMEcCiVlQ73XAfoT5ipCd6CM25iAhazEJoJ41tjN6vC5X9FHJp&#10;ITwihthiLuRou+G8M3ZNDNpDrziy966rLr7s0G4OTjuoCqrk42dsmRNGGNuF+7Yf2DzdVldqC5vN&#10;Ns+3NewbaFtsqdjTFT8ymL54cfjKnXNHZwaGW6rjhSsbi9e01pagWeQX/aLQmmxc7Muy6tsuPQ9C&#10;bkICdqUowuTzIrQlZaqO6g0VnbY83h2Fx5LmkvXxgjXp0oLOmvK++ur+hpqBhprheP1Is/yt+vgt&#10;Qs7VULhG0eBrenpglk3Zl23E8RqeSAjkyRgYBhMisSi9zH89VHoZhdb8/9JYDiEHPyUrJdpb83t9&#10;MAMCD2Zpugac2rJBjWBR7IR5BINkinJCkPBEUTp/N0TNFKGV0CqAj26dZ/x8ASSVQQUGwcxbO9h5&#10;umLDYLLGjuxUEr0+t7bQWcPZZDLTPNbe6PTh7JOpKpzoiOuRUUT3rQZ7twz1zfV2jKSjH6l0N0Y/&#10;zna+QHZblVy6Uj4fvTassXSotc5mKqtBM4IxgmVeZnVyCB7EZcLDafxqRy7AU6IMsz16P15Pu7AM&#10;nn1yw2hDz0S/25bFcQHyiTas/E0JGDTg1FabopAPtAqw0BMuFar59yWIkdzQaRatIcPqdnbGHwW0&#10;/CcVzt215YI9W3lltE3nNzJRWuCypWqHMCjcyR6lqXY0Tsp/TdQT4q3R8A94cZK58ujto30hTkYe&#10;nf80SZS6sOT8DuiSJUdP2ZvrQNpYnfsOLYyLyU6R+XeQ1CSKV020NznSisk2FydZB+rZXGrv9JB1&#10;5QyxDSu5c4Qq/2UHvOgnUmSgXKwmTMjtMluHe2ydYECijfsjZvtYf6J4nT0X1/wOFxft3xHRn2vd&#10;PTVM8uIAAXL/yAYqox8QA2aTooRRLkk1UAl0uabK7pbK3mRtb7Ja3Z+uHWqPjWbjE11J/Z3xisnu&#10;xLap/k0j2f50vQwNYXtnRgWT6NsQTgr5H/3gxZ6FEjK3XYYsVD8zdgwJZ/zO2qKGdSeFl2A5Gvfl&#10;306kP122lgBJKfqleKrWRBpnD8FycMEYgrWwAY6jfWTL7FVnHnRElQU57uELU3zN8Y2PA1BC5NfJ&#10;eIIjQ6swKrmiLHGyM0Gwvc3RcWwsE/3iRF7Kkme6o5AlOxX2oUUAJDDwdCWSXv79tGjjwnwHzu35&#10;z+kxfr5gaYTZZXT++wijjR7w8aI1aDZLPyIhEc8tocdoYBC8fktYFwZFJxhC4LkaFEosGthREBnu&#10;+YYQJDoFtC6FFCtCztNDfFPgsbpLJKmB6cQCweohZyycuWOTonE8YCoaSAJvdVOsywDCPmgjs+8z&#10;DzYpeZNd6NEfJeHhxUu2vPw3Dhb7MyxnPBM54FxPK8fcPBT96M3p1VxnEJYPJsKQSQw2Nyz15WY7&#10;27rrq/jvJQd2Hlue72msOH1pxhZjX5N7hKdx0x3pue5M9Nup9nj+VS7RN+yci6e7UrS5ONCxdUxe&#10;kdJP6S4dqJPlDheRbPGiPm5y4W4JfnViVj+pRu6T/w0KNYEnbTIX+Y0SMv2GF4TYkcGEIOZyKFXv&#10;zDXV0eK0JVtzzkK89v7Zke3j3WJ4Z31xb8yZsVlGJ1AH9YnAanjoznKW0BPshO6EwSj25r8GTR16&#10;goWj0KIIk/kcWpqGAcG4cGm62kQMMiGF3lkFQ8Ij4oFZxazz920LWWtwN53wuzQRDOEo1kWJOpho&#10;4NcltGHvcAnMFnne3q3EwiutZadTgO2bH79g//Zd08NBqpYAGVi2kE4rskbtgBkqq2CfVUfn05rS&#10;nuhRerRDNRas4k1gSEkBj2bwtByeBKcqNnQ3lTMJPs4MlImsuJftiP40Fd0XAqwR2tZFYf7vT9EN&#10;K4seJ9sQsg8sTsrxHABZNUtj/CErU7dVh+haFxm25drjzrCO+Ywt/BHunF2b7rvukufvuO6LVx7/&#10;+w9f/vELj3z0+J0/femRX7z22Pefvvvuiw9+8Ngtv37/qb9598m/fufxv3n3ie89fusDVx7+4JFv&#10;/O07j/3TR09/8fK9yj9//Mw/fu+pHz57xyt3XvrE9cdeveuy7z/1ze89duNH37nJ6F++8ejPX3vq&#10;nz97560H77zt3EPP33XDz9545oMn73v6W9fcfeXZVxxazlWvT5Wckqtdt2Ug+cD15yvP3v71dx65&#10;/fvPPfzJ0w+g7fqjOzfbyApXLHUmZ9KN/bUlmeJ1XRWFk4mGhUxipq3ZESZdtb65ZE2o6zee7HQz&#10;15cm1b6EGBW9o5RsO+qLCGF5onfbzMBARzxRK+sr6WiuzjRVSf+aqgpT9WVtjdWdLQ1Ke6wuUVMR&#10;Ky+O/v/qLNlIF9W0MJSOT3a39ica6gtXpSoKG4pW161fodZur+ew0b9BmFOmIXoVeao6+vlad0v0&#10;QFpeyipaKqL/roCkPhi4UqIy+so+yNaq4mRV9EN2bfkn+PoNUUIbmVYi+sk7yHjR2ljJ2qbidfob&#10;C1ZHT5Rj0Tk0W19Ru3GFdvQku6o4XSMalEc3JyuLwCfLC+Kl68yCuU9szKXm+7JzA1mjaEg43TdE&#10;L4vtTzcOywQiekqiJ9a1ZZ3xqoFkeIzXPtOXQQmcINWhLbVj82BGHKzqKxw89beUF9VuWN1cVtgZ&#10;q+9oqG2tqWwpL2ksLKzZsL5qzZqKNasbiwuay0vqCtavO/HLp/zJH5365/9pxZf/5OQv/eGX/+B/&#10;P+nP/vCEP/7dP/7d3/nal36/qnh1c11Jfdn6vmR8eWTorB3brjh69FtXXskwX3v0Oy8/9Mh377zn&#10;2W/f/+J9Dz939wMP3fDNu668/uEbb3/hvu+8/+zb7z7zznvPvvvhCx98/PJHioaez1779Hsvfvj+&#10;c+998Pz7Ol1+8srH33vp/e+9+s4Hr775/ktvvvvSG+++8OY7L76pfvfFtz9+/cOPXv/oo1ejzwN/&#10;/Non33/nBz9454c/eOuzn7/90d+8/71//v5nv3r7lfuvOnfvWOvB6fQ3L9p8z1U7Xrz7vB+8dOs/&#10;fPrkP3767MdP3f72Qzf84s0n//Z7b/w/f/XT//LTz3/zt7/4zX/9l5fu/tZ4ItZatL6npqKjrCi1&#10;cUNbSclQrHku0zmebu+uj94iLLVzcF7oads63HVk0+RF+7ZcfnjH0S3js13NAy3ls11NW0cyc93x&#10;kXTlaGvN0mCbuL3Y39bbVJF/k3z1Ql/rtrEuQb4nXp6ti974Ndud1ANsy3B2x0TfebuXrzh93xnL&#10;89FdKXtiJqHINBy4HJkdvnaODziAy+skUXZMeaCG5E3WvW20zy4jQg61N7GNbVOD5x7Yfu7+bUtj&#10;vb2phlxzTUtlQV+6cSyXGmxvGuloYWmKhvDF1B3NojSvvzO6OZz/8wB/sQs43trj+IjYJWgL44Jt&#10;uK9udOfUkDP77pkR/fCIzDrRYG6Ik+KwQ4R+8Io2YHi42O9IRkdSDaPpxsGE83Bhf0vBZLZiaajx&#10;mnM233zx7quObd412TmSjr4PKi2QuCsIhdcCFrN7WVWBzuZqk5BIaYTFpG42UYmjfFEGKafM1hTK&#10;s7sbSvMIy+WaoWjrcZSiD8EofAdCHb4wEYr+8EZlO0RPc0VUmqLXI2dqqtqqyjpqK5XOeqlbYutY&#10;P5IQKbTJKmZ6ktPdidFM/XC6rl8O1FA5FKsebakaT1WOJosH4ut66lcONq3rj62dbCvfNZrZPZqb&#10;aY8PNFQrPTXl4Pvqi7OVq3M1p013FO2ebDx9KbF3pnZ5uGi+Z+1Z25P3Xb/jpgtmZ3MbYxv+U1ej&#10;FLNYQBGPBBeRQrhRC0AiQvgXjhCzebhnaajbPmrXmehs2j07cOnpOy46tHXLaCfucK1zuK2+N/8e&#10;aSwr2YZiQogXrxDKgxz0KGBALgy0YTN67puqif5M3FKpMdgWH85m+1rbu5uah1qat3Znj0z07e1N&#10;T8eLxuvXbe9tmGovy9StHMnVLM11jk+29fY0DmdjkBCXTWI8G7eKRS2nhO98nLdvCbUj7Q2D6Vo9&#10;x7YvhqSKRYp3sgFiF9mFclu7dij6jQqFY+2p3qZYa2VpS0lBqryYyohFBA/GmmssZzOQ25zyr3yJ&#10;3n3KctjPQP5bg4yE8WSqNrIlZsO0FA125awy0FKxPJJaHkksDTbNdNWOtlXMZGv3TXddsHvmykPL&#10;B2f6JlK1VDmerNvUldrW277UnV7qTW0Zatsx3rlrskvgED4GExVdDYU9sWKXF+5bvGDvwqb+VKps&#10;Zd3arzQXnbJnqn/XRO/yUHaqowk91kUJkpyLkKq0lq9TO0DOd6fEnehvo+0NBEWhGuGXjAxbYc90&#10;rWgEO4/+Fxurp6nB5ibBrquuti/W2NvY0FlT7TL0d1RVJouL0qUlmcqKTGVZOKwGV3KmPX1pQkC8&#10;cO/mhZ40Ug/MDWsEianJEKSijexIYvm3B09nm3ViZ/NAZt/MoCNfeCI+mq53NnbeU5Ilq7FmlYBE&#10;T6p0jU7MwhaKflMoK6gpSAMMJASlE06jwd+tu2mg/cqj+8/aucQRGIxcPMoMKgpEuig5yD9fYRii&#10;nlH9MhhnVGgtDWdbxXpoFcRgEFosqC0UfqEs1GBkoj1GRPi1KKVsHe507EeJTqPYAW8WPK2V68Vc&#10;hyhWLY6xakurRTlkhJuMId8V7nRKZBWhRrKOBZ0INgUwRmS3yAbvXAEbtLJkRi5+iuYAOAhgAJiF&#10;BMKF/qywGXwnf9rsGEjE0xUlEpG+lpqJzuhF9/MDLbtmOz965cHbrjy6OJjubCzqT9RO5VqnOttH&#10;25ItpdE7eWBDtoaEGH6UB2KUsLocK4RxonYZ8nJbRZSN5f8crAHALHgk+qHYSEggwIREX5tfIzX4&#10;PnjY6DFk4dpkRRrEAtisMESV4YANiTZRBGykcTyGBGIUvIR1gxaOS8wUCMOHpuAP5yXLocEQmHAq&#10;0JMPLNGxAXy6TOiIvrU2nP9Xn3Zb/n6oRq4ueuBqR1cA9OT/UOjQ6wzs1Gq/d751KrYPqjvszdHT&#10;2eh1CAFA7VzRWffbOwJWJH81mlFCjPqJNOgdwXoMnbtz897pEcjhQQPywp/AXMKvoMRy4Z8NU81V&#10;R1rLbpxuu2o0PVu+snvDKQttTZv7u/pTLf3trd3pZFc6Pjucm+lPHl4efvCm8755yUHuHB4AO4Hf&#10;dsm5Z+c/qmpFWVR4bgHtdDYFINzYip6N5W81BgUR5nFzOn157sIDO9g5FvAl0XHEim4l15XDM5R/&#10;T1Gg2eV8d3v4v6baQsSIhbbK4oGWWK6hrjvWMNKamuhoVyuT2cxQKtFRW50sK7GbAwgwQ6nmWGF0&#10;/6V+wwqHUtKjTfRIXJgNY2YtlB4e/aJHWyf6ORGPo32FYaA/2CF4xWUYopfg4IFBPTwFAAwSmODR&#10;wQhBsv/g/i6xrwRzNQQMBvaptkqAsWKk9H97Yyf5EAKTIyUCJ6Kl/s4Dc+Ph7bj6jW7qyyz1d4Rf&#10;OImfgpIiSgtNoplGCGJh34k2wehdCKXk1tUonY0+tkRunfW12bqadEUZAQ6nkwSrAUB7tju7faR/&#10;PPqMRZbpImPP1LB1w01S9XL+PbcUGt3BzL8HRb6Ha2IJbOIXawQVHc/KNmDQaLDqYPO8jBCU421z&#10;wQsRIWaaosGjxTo1cVEoWVFZuIkAgCrBhJAVQod16TG6bZ13hObCNcEBuQzTxQgPOrp5lpFzXm5L&#10;pARet+aUhnWnRYZdVRzbsLKpYDV1BEONHgYXrwv3mk3hbuQw29U2mP8zKI5CXAquGrhATCBVEKtd&#10;d6rghjBgChgALCSkvkTBhLCA62AnTHT/wgSbDIq+6uj+v//BR3/5wZs/e+fVR26+9qJ92x/4xlUf&#10;v/DdX3/2wb6Z0ZaitWBwwUkxq+A6BCidMGAcgE52dWx53slE3MAao9IDhnIxFZCIbxAGNwSQKt1A&#10;JtgHidnu6F/j0d0ZdVCZBn5xyukwQguKHno5vGn6/G1L0sjDk6OHZ8Z7aysGYjX7Z8fEEyelgZYo&#10;hXMw7k3WdyfqMo0VyZqCM7ZOzuTicqrNg627p7rne1rCBxcWehPbx7Knbx7V31m3ca67+cD8wFSW&#10;v5QwdebN/pf6nawSEoZtIzlbuRQrbPEsX/YlVwHWuH4FBpkufik63OinTbI67ndBv5EDtkYvcWKE&#10;DBI7+A3xjYK0WThj1g6bEZ0qhEyYxEgLnOW8XVu2j/Zp67QQmdsUdoz1R/dSo79BxxTJSTjjSDyw&#10;gOCQTUlXFN4t/QhZqyyFjigUnQoMgXjI8YJgxmmt6AFD/vED38SLoj+sbpRaEWbUJUoeu/X61x65&#10;9+tnHNAPFcL4gqKhh0UFw7js0G5H2fx/4DKms6IISXuLo+8F+7fTI98MWRnTJS4uyZgJhGuwfzbP&#10;NoJfi71gWEjwVp0kSYBc2yVUHIq0FVOCE+nRVocEQCQJIZ3XwA8VP7IiTQkL6Dm8eQZOJOmHFhhf&#10;MxcwL0OnUXYLnqaIQjTApjYzIEZcU1OQg1HuT24KyatJST8YIlLzlG0jva8+fM/LD377rqsuFp8h&#10;oQLYOEt/82/vwltOA6kh7J+ze4sAFTwIa2owhMOcQKoxLp6gPEgjbC5hOgBDzSXryIHqw2uxsMCt&#10;KAhtFIcGts1I6A6RLMHohfu2n3dg+2SU03Zt6U3vHWq/Ynlsf7ZhsX7DcOHXBopOGixbMdJQ5Kgr&#10;y22tLWksXlO96iS+L5iIIQEnCbABOM/ZsXTzhWeJRZYQItDAHnI23JbajuaabLw6w1+4VU1pprq0&#10;o6asq65yoLF2KF4/FKsbjtePNzWOJeKpisJ4yfqW8oKOhsrwiFc92NqUbazqaqrtSzZqD7U1D6Tj&#10;vYJPcx3Gg4Ucj65BVgQlKdWgWT2GyBYwqRIvMDLUz2ZYIzMI7hwkDMAs4lVM1KmwFoW/m2ujCZHZ&#10;RJA7p4YEbcv92f/6O7Qg36AISMLeFHCyahPpS4jQthNJNtqqC6tXnlh60p82F67g4I5R5MzZ8z/y&#10;qNVjHxfQxAFnsSgT6890NdTYnTM1FdHJN1YnwxmPfizYSgLQhmchTohO9KOZ6Piff5FYlOsK0ZYO&#10;/gJSG8tmoZ8tEQuaQWrjBW2EgxfFkE4sO4DwIHPVYavFEUbgwSC0phjFIzzQQmKihQghEKCHSMEw&#10;WsIBD9IoNVGiAsy2aNGgKU6a/1FjrfDFffjghXu3CU2hk2cxOSGLHcY3Rj9wBMbURTajgLmwmMbm&#10;XYZdm60C1qPWyVBDTAsBH3CI8yEwAoAKDFfi1Lx7oLkmXRa9/sqG4iQom7KP0I4eB1X7i7jtVOhk&#10;anO55sx9rzx0x9bhHjghDGkGhBZCJydVozlE6UCPjAKb4FEO0rYrAzGEX8Rr6DFr5/jAPddchvH5&#10;nsxUNkWGhEZ0JKaEQKE415CkfgBkm9dOvM+hNdMw0hFTd7dUdsRLs7HSzubyofYG7dbagmxTWW+y&#10;OhMraS5f01i8QsgSxN797iNXHNkriEmcSAbNMiVyQzk5C4OKy4WettE0SRbbpBZ60mG3JQ2CIi6y&#10;knwSVEhHmXp79Ub7PvthDAwmCr//9idgXOhHPPfUCO6GHVbEUHW61GZsIMtXnBg2F+7JFPHOGtkV&#10;ACVYe5AMOVhIpHWpnzVaC37FutzZLIVhGwUJDG2mm7J3bsxyMEvVAEvhQLoEDA9gkNoIg4f7w2ki&#10;/AFJZMxDXWIF30EVSN6HHjDyOpchLoHUGaIQpkDCrKGAd4qpW38adesHgAB12AWMIsbSgQv9+CUr&#10;qBDgUgmSRL/p2khSm86jd00PKxoudQYKUQKJgqlA23EDZqXBoditTce2GLZIDeYRfAeMjcYhjgEz&#10;fmDBCziUWlthNtrB6WwrEELL0pg6bI63hxenWFe4Y84vIIGWV2ozfil3kBJTwTiCFQ0s62EPGvil&#10;IA1iOR58iOs4a8Hk4MG4y8A+GPFKbRROc00hBAUMqVKcKcQVdGF0uLVx10R/+JPA/tmhTX1t4QYR&#10;d+ALGop4zkFCZ/RTxfxPNCgiUAgPSqyrU0EeY7bQ7pkRqQsyAAQaApuoQgD4K48dcJpmKmgLYMHO&#10;YdMAYwrg4B1qPEJuUSxwKw5llWDYMJgeuCZAfBEaow3tHZODe2ZH4UTelpGe5+6/49pzT9epB7aD&#10;m6Yc8+GEBP4gcISFt7Ng0OZoOQaMBgqCECUmBnjrgkeJ1QEAgwHj8JvLmF2CFNkABCL1o0StP7i/&#10;BpxY1gnAKJyAraXWSSZ6glgsSsUICPJHUpCPhlGQGtzKRFSBCRjU1goCCfYAWyAAhUE1EY/lGzrL&#10;1m7vTV57YOsTN1zyo+cf/s8/ePNfPn3tZ68+8vDXz3zu9kvfe+SmT5+54ycv3fez1+7/6cv3f/7s&#10;HZ8+8c1PnrjlpdsvfeTrh1//9lX/8OF3/8eP3/j7D57854+e++XrD/71m4/94tX7X7jt4rsu2PHo&#10;14++dtdVP3z2kVe+fdP1h3efvTh2w9Hdj1x30aPXX/zwtec/dM15D1537ubeppFE0UxH1XCi6MZz&#10;d/zqg6f/8s3Hf/nG4z949v63H7j51W9f9+QNl1y8bWq0ofTs+ZFzFsb2D+dGxLS1p3QUrp5ubtje&#10;lzmyaXw005iqXJdtKO5LVGXqChsLT63bcJLOnuYKl4bixSuaS1f1J6uXRjsn+9syLZUNFeuVRH1J&#10;sqE0WV+WbqxojVW3N9V2tDQqbbGGZF1Nc3VlU2WpRI4KQpgiN20NAic9WpZTKXJ7NqPTEAkHBZEz&#10;yQc7YVQahsAYZcx69FO9Wo/+MBQwBMsMygre9O/nql3SO5zUypYCYcFydFKuS87CLIOL6QlWzQZc&#10;GuIvjCSsghG16epADEgLqfVAyNKCNR530uPUznS3j2USibKNdetXtFeX5xpqJH79LbG+5nh3rEEq&#10;2FZVkSovT5SW5ktxrGBduqJEqVu3qvjUrxaefMKaE770tT/5jyf92R+e+Ce//5U/+b2/+NPf+7M/&#10;/t0v/fHvnvjlP1p16p+v+vJ/qlp9UmtVcW9z3VRn+56ZiQv27fn6mWe8+OCDyssPPfLC/Q8+fvsd&#10;D99867P3PPDe0y8+d9+Tz9z33afvjeoXH37urade/+jlDz5/89MfvfP599/45ONXPlQ+fe2jz17/&#10;WOPDF995/5W33nv1rfdefvPdV9587+W333vlnQ9eee/9V99798V3v//e51988osffvCTD1/55L2X&#10;P/rBuz/5m89/9Xff++F/+f4Pfv3eW+89ctdTt1z8/B0Xvv3oFe8/edkNZw/fedncs3ce+eDJKz96&#10;6oYfvHDHP376/G9+/YP//pc/+c1/+9ff/PM//fOPf/TD1169/NDBgab4pt6eTGVFd33dWDo1l+tc&#10;7OlWlvp6tw71y0/CIwaZSUf+1acis0xbQJaW6Fweygrdakm4jEUwV3jB2dvnDswNz3UlTdcfHkNI&#10;YyQ2IrkMx4HdqFOwc/GZWxdkp45F9ixFkikP3DUx6MwlbbMb2s4czbaP9rnUsP05sEvnLju8Rzh1&#10;GDz/4I6dsyMj2cTsQPbio3vvuO6yC8/YO97bNtKVGsy29LfGBtubJnvalGyssnLtycGke+PRL4Zt&#10;uJazP0YPgJuj7U8JziKCORGrg90yUdEvhFzmx190GhLANexKCngB/6ydS8I4qw7R0uEaGNf4Hfsx&#10;mY6kGvqayroaNvbE14+2lcz11F6wb+Lig9NnbB2c72kaaIluYUgIOiXf+VffsOxACnRWlXagQKCX&#10;Y1mGXzk5cInOhrJcXelMZ4sN9cytM45ARAwVPUklST/okvJ0Rg+ici19zZWiUkvZaoEpFysdSNWE&#10;Nzxrd4fPAKdqlPwDQntJeXgAnCovVtKV4n7ZUDq+0N9JKB11tpOCkbbYtonu7ZM9U11N/S1VIy11&#10;44mGSalMonowXtxTvyZXc1pn9an9sbXDLRuF2q0DqV0jndsGOuY70hPJ+GBj7XC8bripajRRuTzQ&#10;dPG+0Tuv2PnIzYee/NbR5+4969FbDj54w96n7jzrrqt2HphNjKYLuxqjl5MIiEKYEuKRHvoTQSiJ&#10;bsKOKF2zp850p8Xiqa7o5Sq7Zwfm+tKBu8lc9ApuJ0CMdzaWhKe/rdUbiMUlmKHW6JOoanM3DWUm&#10;Ops0zHJ0JBkwhAago7a4s66gs2pVruKE0YavLLWeuL3zxG2ZPztnauNl2xr2Dpf01J3YWb+6P13b&#10;k27pb0+NZhNQIWNpuGOmJ4mSjvoiq7fVbIT84NLY6VunFgfbUaUffuxQNBtQMIjNwKOdVTAN+ysj&#10;UZhvrrGqq7H2uL6y9RUDDktZNholar3NciMGHX2cGLOZuo3dTaWJYifDtbIuBzPWEiwnWEt4xHj8&#10;hjgfHkxUbh9Jbx1qmcvV98cLstVrBptLtg9nzlqeOH/n3M7RzqHmqpzTS3PVYndq51D37vGexb7U&#10;8nD7rsmuvTO9u6e6twy1zeTio601052x/XP9Fx9YOmfnjJ5U2crWitUj6ehjM/JCBTESQUFksbf1&#10;8OIY8jJVG2tXn1i/9mvo2TLYASb6hWxdJKXxbJyWB9O15Ek14RF+KE770U8ZoneYO96U9cVqu+tr&#10;ehvrhhNNg82xrrrqjqrybHVFurRIraRKChNFG9UthRsa1q6Y6oge1lpaKBQHw3cE0YM8BDjozuYS&#10;APqbZPwOzNF3fciNrIgU8WoTU6VrCJCcwZhFtlwy3KMM5z0FWIiwwX/xTjXWFWdJwESKQIBRc7Wt&#10;AibMVcJzYqMgw+lR4Y8zuegFBWKfLTMkxHzHlia0iYlqcQYAJ3J2ihWudIBvq1iPfsjVCFAgtwTW&#10;MIh48R3XIcrrccLXiZdkyerYhlPC/VlDgQvTIcR7c+GKxo2nJErWCx0hfHFbGzySUBKSCUOMnKmj&#10;ip0bZeQ6BUChlrXLCZBqSkgIWDV4bfAaeJRMKHjErLzEdMi1rYVZEZXviK56INxka0k1yxuS5QVs&#10;QzToaS4dbK2Y7YuNdlRp9CcrOHu6cmNjwerm4o3ZOilydAIXjbEAW3BJq6NNCUcCRCIAnSGhUUvR&#10;UAVSCT0CFxi04SLsLoHx4Ob4ohSdLnFnX7FFhTNJyN5gwyw8kCg67RqhM9rn/u1FSdbCLCHkg0OU&#10;f0OCTtJQCEEBTBRGFfSbpQ7qICuUO8lDjiSKCJiDLjQUUg28QwW4fu2pbfmPESjhhoiSKt1QedqJ&#10;PY1VdnoHYMdae79ic7TrOd/a78PtEqMutdvzXwPVdkJWNFy2VRbZwtGAPCsi2OpEFMzmeCf6g2kp&#10;Tt2b+rJSCg0nZ5mE4zFUiEGhHkdlq8s8Ds5PHJnofeysnT+568p3v3HeGX2JwdJ127ozp2+aXx4f&#10;6Um0ZOL11YWrOuLlg+nqvubCTT11E61lMx1NAa2E5vSlGTjDPSmd2OnOv31OqmEVB/g+K0a/so/o&#10;VwdrQTMD2D4xcGz7ovMhBekMBkb+ROF4H+7ukR60ELqUxEiYpFPLQ91SKHKDP16wpiv/F9WBRHy0&#10;Lcm2bd+9TQ3D6ZbxTFpabCj/tfuoYacw2hK9XDHaROgdVdYlSQYWJKmfrp1jkSen0Q4e50TtEqnB&#10;VYGxVbVZRlkOPJSi0xRsso2AMPiFWVvH+pSQZpmiBzbIKRQZelzCw+wjIXS3Qa4YDcoNsStyk6TI&#10;E/3KXk04LhmVki7bqI5+TT+Q0xlunUzk36MgPIb4KUCFGCUIbx/tCrchlJAvKUOp+lx9JSmR5Fh7&#10;ShlMNuV32IooFMTqXBLsdC4z19O50Ne12N+9c2yQ3pnc8ds64VETX2DwNMiwE8XrwsOzXH3FVPa3&#10;P/tQlvK/6sMmvjSIjnyIkVspOomaWEhVg2T0EAWBENS5e5bDUyKSVCDRudCf1UlQlAuhMKIBw/6F&#10;CcsdF2MIC/Klo1vnSWn9n/8RCvlIeIhLqtLlA3PjF+/fcWx5njARz6Sxgy/Z+QV7tsrUCZxlsnPm&#10;aooCVbhdFdpcI/qrTXOkWRSiRNRSWAUeQ0G/GuPBJLbl/3HOYEKcxIKMLnRWrvoaygFjH7PYlBuz&#10;SUrndOR/1dH9+2ZGObUjBC1wz7efeOh7zz1hCOXoVPDCcUxBIbJNDFZEg2ICAEr85qXnKRiHig/S&#10;2lRHEgZzwZsLuX5xryX/ynedPFGDyYUfrCA+lOBQDJ76QuzFQvg3Hl+QtW4e7JpubZlONp27NH/l&#10;gd3b+rtmMkk2bImlgdwI2bbUjXUmp3ranHAyjRUdjWU7Jrrme1o2D7YeWhzaPpbtjZd0NxYt9iWV&#10;Wy4+8v4z9z944yVT2caW4lP7mkrH2mrlUfZrFq6x1N9um24qOM3WLFGRaWweyDB7G334oZvDG3GR&#10;RnAxTIVnwKwieBz28R7iNlkdWpwabY32ZXTydyoONqZwasrCOLUawjiYCKy+QmEe5Eby20Z6GRvk&#10;7IqNhWdy4j8lOjfefOGx83YtSTxkHTwXnaiVmaDz3J0Lzj6cVwIpK8MLjuQeYRuCBKkQsmpr0Z0e&#10;/SxWj0tLB1Vq0y92cMckTFFMsYXpEWl3jg8gkiPjWuEXLtkDZ0ektulBMsHA1GI4c4KHPbz6yL1f&#10;P+sQo2XGoj1p0Du7JZnw+IesCI176lRAkhWw4w7ChIJsOTiPZk4hJOphYAoM4Pm+HQQ8YFPkJCF3&#10;AqzTQqYLIDqpRg+vhC083NLW4IaK6ORSaiEHAEkjQUTqIDpSCsGWNBgDNgPjgXchAvusiOgCABHZ&#10;KH/4+gufvvT0o7dcR4CMKlmyngGID0TEKqyItsAX9vFIVgjDCNZQq9No2Cm0sSzPwR2fChIjOuFC&#10;kMQpeGIJIrIWvQfrpX2hTA8WGKEeig414lndttG+zWO926cHrjxj72X7Nl+1d/H+iw9duXl4c7z4&#10;YC62NVUxGyuaaqmY64hPdTb3Jutba6MfeJFGsBzsW4jlKK3lBYzKls1IyIEYdbazzFhlrrmmO1EX&#10;/VejOfqxFC1sGeqW50ShUmrRFL0rS3FMJmT8mtLRWNGTqAsvjlai9wGkG9WDdrf2JrVOCHNN0W+G&#10;QqjRIC7FErZUktSpHbYY0iZY8iE9xaghwKQqRMsqSS9IWEM/YDAgoQ1ZN0OC0FYCSVgFAEUgmBak&#10;EDad05fnrGXIcgqwsKK2xICBsVWWH+A5yFimaftoTziJcO3wWXfxquArfyhwOQ3ZysUBAW3rcKfY&#10;NdLaONqayDXUJcuKEqWOCRWD0d8ZEwozXh6N/s440hY7sjx5x9XnX3Fsp9N9T1OUuKLEushAcOAr&#10;yOS4K6EZedgPj7XoKMgN+y6Di5EqSzNFWwlygASMTm1mzOkIBH6LuoTZLIvCwGLP3LGJuQY3D4YN&#10;Ep6AM4QIo1RA2qboEViYbrAxRsW/9DBgNWMLP4ATmfkgWxL0dIZckYnyXw2d4F2yfJfcMFyqtblt&#10;iIqhnzvDE7lqstGQOBCmaCjdDeU7xnr3TouQuYWetPgsJl92aPsFe5akW+EAKzLbfZwotUGaFRZC&#10;laCKfsuF3ElPyEP4CyI1OCyHQpuorhE6TTHRXm/LcIk82cilB3dpOGxmgf3b22ipgPyDnTNmWa4z&#10;L0kSctD7QLJuuLVxPNc825sa62zqS1RlGoqjO2MtlePZePQ8uL6ovb4oU1eYrFrfWr2hszF6tYyN&#10;6fLDewicj2OE1+MIVSGw6McRz8XOaLqxN1bJmMM9jU19bdEhPf8jhi2D0Q8TQy6q1gmsqWhF9NqA&#10;7jZkM4ngMupgqyyQPWiL0sE2BMlge0xLwSMGcce0cB3MjDVyUj6rP2wBbFsxqp+lWYizQBIs0BQw&#10;IYTKQgEEYzY3TIfZ6mg4tDRtokWNmmUJo2bpYe3a/Dq4FYDQYxb6XQKzBBbgtK6h417A1/bNj6MN&#10;MXoQJlY0FqyyhA0u7GiQaJtuIuUqRgPxRhFM+xoucYpgBWY4oTKkE1pkaEACFY5MNxQgrRt2w0BS&#10;wAAhHtlPcM8gRqpvWHcaT4xidf6pvzMaYw57H0tQsxDGGWxVzZjVJobzsjTSrmQuSHsQB4GK3wHj&#10;ayAVDdbFB9m8AjI4Zij6w3Y81tacLo9uCCD1uBbIU9iR6os8pL17ZoR4CZBwKAiD2iGyierkTAhs&#10;CWv6deI3ICQfqMgw4GSNhEaGQdr6gVmCMAHoMTfX6IAQ/R2Cte8c72H/goBcbjaXEMZlpFI7wVyo&#10;b6tYzwvG2sXz6KaQpQNVCA62rQ0zgqHlIGfv2nxky6x+VAX7QQkijaIcGAW5DLYRyAOgP+g36DQo&#10;16gtj11RLgA7kX541KFAZRUlIIQf71bHvtE9s6ParAgYIokdnVecsf/iQ7sQL+boMdEsK6qJzsmL&#10;58oDAw0UYWmWCdK6gZ1AIU7DnW340R+cQqqGSLO4JxXrpLXgp8jTHzAEgoNedJquaASBBDmgGQHB&#10;nYN3owRAGDIdflRBEt3q2bAibNm4AAkDfuEMrOkPxCsaVGNIG2biCrbUXl3YU1vYXrwiue6kjtJV&#10;W3It1xxefunO63700sNfvPadT5759idP3fWTVx/82asPffrcnZ8/d/cv337sL9949MfP3f3KHVfc&#10;e/G+71xz5ve/+63/472nfv3OE58/deeHj9z0o2fv/rt3n/z5yw9q//SF+/7vn7zz3sO333R09wWb&#10;p244uuuhr5//wreuef/ROz568q4fvvDgO4/ecvbmgSv2T79091VXH128eNfYa/dfa63/9pM3//P3&#10;X3v129fcdvbO+y47+sGjt//1289++t17fxq9VvfBx6+79KLlmaVMU29FQWrDKVPZ2HSuaXmkY89M&#10;3+ah9uF0zUhr7aaB6E2lA4nKyWxspqtZZ0ftxvbq9blYcWdzeaJuY3P1xtbG0o7myvZ4eXu8MttS&#10;01ITvQkmXV/Z1ljd0dSQS8S7U4neZPRLPtZI1CRPEdpkTrPMg2pYKX/UqQ56IVVgCmlTJbFTnEtK&#10;AcP8ggGYbi41BWOm2eAUSjAbQ3pMCfCQa4dL8JAD0zbRigESGGyRWvNksFWxBSR4xmCIkSh6zLJT&#10;BJMDyVwVS6DKXJxiLRhYINhcBs9mzLVW8E0rgu903I5Vp6NPQpTPdHVMdbZn66paK0vDk+DWyvJE&#10;aXFLSZGSKi9NV5QlSws7aqJ/ErdWFcdL1jcWra3esKJkzUkrT/yTk//8D9ac8ucVJas3rv3aH//B&#10;//y//y+/86f/8X8+9U9/d9Wf/oe1f/aHG7/yJ4UnfqnitBNbK4pGW5v3zU6etX3L9eecff/11z16&#10;y63KM9++5/XHnnzjieffefrV9559/d1nXnvruy9rf/TSOz9486OPX373ey++/eELb7n87LUPPn/j&#10;e8qnGu98+vm7n//gnc9/8N4Pfvz+T3784U9/8sFPf/K9n33/rc9/8uHPf/X9v/ni419++voP3nzm&#10;vTe++867T7/59x//+ItXXnvtnjufuPGKV+/9xk9fv/+X7z3wg1duefSmvXdfteXZu8788KlvfPLs&#10;7X//6XP/+rN3fvTqE1+89crP333rlQfvu/+6q++84tKDc9P98YbFntx8V3Y01TLYHBtvTea/JtCi&#10;Z9/02L6Z4T1T/ftnhw7Oj0iqxWQ5tvgsLWnPfwdzeSgruws3/6NHivnfYsq9L9y7WZonsZG6iOpi&#10;uERdGJcH6nRINx2wrXB5qFttZ7Qbyo7sX/K9c3Ysnbl1wcFQyho+xCO9lNdJSkNaGGVTTbU7xgfE&#10;OpZ2cMvMWXu2bJ0adHoay6XO2b/t2L7l8d62pqqCxvL1bfVlOpfGejeN9kz3to91Rv8uYD+z+bfu&#10;OYEe2TTtIAah/I0FskOxi8XaGUUnDdGY7/AalwoLhAGYNgIEMUNqoVKcNEtMDllWMH79OpXfyW/M&#10;+Wch9SxvbVfj+uF0yVRn5Whb2URH5VCqVGdbZfTTyK76suhAGL2INTqtwauEMBoirN0IRtsJ+jCT&#10;d57yXF2p3fTqY3sfvOHyO68878ytM7RC1orkUpsKB/PP86hheaTTSbU/WZ1tKO5uKp/obAqvNY6y&#10;26Zy/fkfxjaOtDdoS3yjF7Q2RT+jcKCKFayLnoKUrOdpls6fITl2xXRXaud037aJ7onOWHesbCBW&#10;NRSrHoxV9NYVddeuH4wXzmartw7Gz9k2fMZS3+6x9oVcbKGzeftgdudQ9+bujsXO9k25zHxHcjHX&#10;cnCmRyC+++sHHvzGkVsv3vz0Xec+eMPBc3bklvoqxls3jKU3buqrzzX8NsYRtECgiAhBXOKdQpEU&#10;Q0QK2mZ7WrviZYnyNfL18MgWd9PdCWe/3pZKGXx7bUEox5/+gg9/8CWN4//W1UNcS8MdShCXY0BH&#10;3bqehpNmO07bP77+vM0brtq75lvnrH/866Uv3Fz34QO5Dx4auf+y1qOzhVt6S8bSlZ11VZ310f4a&#10;ME/mmonaWuHPqS1lqynFkFNHW83G5tJV6qj9/3+ojoy4p92WfzyqYhynIT72M7ZkU19zvCder0Tf&#10;8O9ML/R3smaQxz/yilPLJStWZ+o2psvWpkrXOJsFR5WN8d6l/nbtkIexopCWOcvtHu8aTZQONq7v&#10;rlrdU71mIlGx2BWfy8ZGEpXDLZVdtQVt+fcXsbf57tSWQa6eXRpo3TzYujzcvnUkozHf0zKVbYxu&#10;RKarx9vr+pvLOmrWq5cG0kYnMg0oCc8UxRqHRsQIRpcf3hEetYbzkobYJJp01BYqbDU8nqcsbRrE&#10;IGEeV+VgOnrhNr2PtseHWhq76qr7YvXTHW1Tmdbu+ppMZVlPw2+fChtqKy9ROqrKW8uKY+tX8UpC&#10;CP/ERRghoA2RyCAfcc3hTQ9xqZ3ZwhMFDTBYCPdbzeKA8BCO/jCq3yixk9VM9FbD6HYGBg3BSebB&#10;ZwXiI5vGsQ8Gy2DCLVoLKeBdCsGIUcx1Ca0e7eiFafnvIXEQ9iM8KS7tncKZzVWKr58hOShWrzk5&#10;Ubaufu3JiWJcR/9dJv9M/p/NGLc0CnUqCHOp1g7Pd7FsOYZUceqfV634crAoBZ3oCahsIfHC06K3&#10;++bPbGqpDEo0ZDDiiVRYzDWkBFKRrc3UFQTb9RUNxmyIawQM6OcFHD9kOSExkk+EyCBYcToNSKwi&#10;OBiVOrjEe3tNabwo+vRdUzGPWJusWJWpX9efKumMbTx7z/S9N1x03fmH5vva82gLu6O3VUe/dzOR&#10;xyko4ZuCc4g/+ZgcJUCWCNQGz9VjltU5KarQZug4hYY0gqcDhi0EfP1gdGIw+HvYHSDXGVgLpw6Q&#10;RFGz9pTyFSeWnvqVstNOwKAeJaR6ZkGlESRpObVLaRYY2PRAElaB2eqoFWdQYlEKAkkIYPSEg5MS&#10;FKFTDQwe+3S4JaSRKF7XVLA6lf80rHNpeB7jXKpt93UpA3DWdcSVDeTy72J14rX3O8Ga4sQ70d5i&#10;dDz/pyJoW52r03EyDNaCDAZDCMgOkdAevHNqSLgjE8TgvbW8QCYRDuGWC8+SZRWd+Y/pSizQIws5&#10;vDh11rbFM+dHnrzw4GPHtt66c/qimYEDg51bcpmpbNtwe7oz3tDf2tzeULFrpv/SQ1v2TmU2d9dN&#10;JEuSRStRuGtiUB4T7qyh3OndYd4q6raKwnAsd+k029UQ2S1dkDPKqVuN8vDo1xDKMYgjrEmgn737&#10;m7Ki8KACnQiGJ2RFGMHapvxfD6UZYDpqSuWm4bNASn4vaAxPfBVbeXge3B2rkyW3VUVv7EEJXVsR&#10;GVanRwnG6ctzzpkkjDyFjelkDLIf5HG0YMmG8ttKdEOTL8BD5sxAAxh2FMDB4HEEjCGBobhgvcHH&#10;jYJxaaEgkDDRJUhFA1oloAq+A5vVaZYtUSubIeTRdJygiJ1dpcs2hruiJNObfxjZ01ghngtWopZQ&#10;LMqFWCogawtQ4VUKAp2wHG2C/RmnBWeJgUR8rD01nkkPpZo766tT5cVBtoSpx6ljrqdzOpcZzz8X&#10;YbdUQy+oYmPhliVfYB78Ir5xFddgJKha7Mt+/djBA4uTQWIa++bHsc8lZZkkoB/XohNL1lZYuKHl&#10;0d7wYIa4KIJqrj778Fk7l1i+6UE+7AcYnKyLzImLy8MDQLZKqiEI0IsGRQBmbzwOwdtH+1hUS9Fa&#10;lkaSzEyOHjJyfhTsUHvrcM95u7Y8cvO1lx7cRezBv3BnSnjkg2XS0EMXOsMPHK0VUmeU0D4WkGon&#10;Qglm6RSPaEYbo5LboByFRsEHY8CdE6OIpBEsEHDgBRnB4xCDfktroHbv9MidV1509bGDXz/jwGWH&#10;dqNNJ2Vxf1PohToo5XjYufH8Y7dfdv6hhUltBqax0JOBGYPh6S94EhA3cBrbsDJvXdHD4+CVGNeD&#10;2f7m3+4IigYNYjZ4UMjZeAQuAqeAs+VFucoSifGByZH5ztaZTPT9ZhFG3AvPkiOlJ+paKjY2la3P&#10;xspbSlZs6k+dvnl032zf4U3Dlx1evuTg5r0zvROZ+oMLg984b/9NFx46d9fs9rHsZEdDd2P0xo5w&#10;x23v9IAD29nb50JqIXmQbCjs34a+qa9tx1g34CuO7BWoGTBJkhVp4Iu4QnzjbnpIknkcW56/+sxD&#10;w/nXwgd1CHH4pW4KwmkI2tTH1HUqeCHGZMl68iRMwhc/IYTfpU2BLgzZNb556Xk/eO353/z3f779&#10;snPRLCeUfsh/1LIdpH7r8nMOLYxKe1xiB4/cnI8HyumFEhVWjXL4Ff3wU18I3cyAt1oXARYNbabu&#10;ElW4Ps6+iWpKMVdwFoIcKZ1aCUoNBiNMgnAM7c6/gQC8pR0+iWjbeD+l0ziPE3IZbdhzRdew4ZLP&#10;1rG+8F+oED8B7J0bu+rMgxfs3w6MbHUaCqEAGAnzHTamH07SPrx55oxtCw6MsJE5aVuCK9GIJXiN&#10;YkicN1dBj0spQcgueCh4Xmktq9gRLITUcFzHEWmQJ6XziOqVXyMioiY0kgyFVfAFQqBHLmMKCSuk&#10;aqITuA2X+7g0lzrMncgkxtujH8OhDTso4RqoJRbGw650oh/jweVxinc9Ip4MVpGihBiCVPAhOKhD&#10;mxCQFB4vWY4liEucOgpN+deWIJv6wGAK/b3xGl62bar/+vMOnbt95uB47taj2x+44MDVW8fuPrrj&#10;jjO2X7Nn/tBE10RrXVdjaW+ydjyXsr9DqzAtLENCLJYQ/2tXn1xx6gniP8dhDFaM9oKaKLIFH+lx&#10;cE40zHW37xgfgKc7v9GHjAKwdvR+UapsjfUm69XDmeah9qb+dGP4pNxIR4se/eJDZ7wq01DeVhd9&#10;sJCUiIUECIpOiZcq9WuTJNmSobgq/jAbAj8ebJUgRhNFLQ1Din7qMJGV6iRwutCAGSMuLReQK1RT&#10;tfokU266+Owfvf2yKVgAE1RpSkDLMs3SMJH56c/f6Ejvnhzgzo5IXNs54pIDW689a7/NWhGyHCu4&#10;uX6HKcGqrapgurN9MNkSbgLK7XNk2BSZOkomOxPRr5+bqvbOD11/weEjy+Px4ijt51wkgFOkbp8Y&#10;OLJlFm0uzQpEcg1GyBoRCY8hIkUkplySJK5dgiQHOyyE5gZn5OlmkR6OYDPRFK4dmAUGSYDnqpbW&#10;IBA9oWgDgF8/Mnir6EFZaCAoQ1yJ0bINHsRIFAYjqNqabUO8z6gw5ZIPsvnloW4WzibZpxo86zJX&#10;gDJR0Q/MRKOGTOfy8ltIOAgAphuCpLBs9zfEqRk84Fxd6Zlb5y49uG3LYMfmgQylTGbiN55/5JaL&#10;zgh3DIVladX20S4n4pB3IYB3mG6541EXUxfs2Ypm2bseAQSFVuRNyBN5dGIZPF/GEQAYkKro5L9o&#10;xsJUNpUs/e23qAmTuNgt6ZGqTqZOOzRCcSxfGWmLDaXqJ7NNs93JiY549NW2porRtoa5nlRfc2V7&#10;9cZE6erWyvXRsbq+OAyRW+P6FZWnnYgLq6PE6lggK2cfVOlBMDYFmWTJ2rHWGKMlmd2TfaQUHdKr&#10;C1gy+RBI+KV1OMtrWGu+J/ouD/oRzJAUDQSzJYbHbiVLsj5GBUzMZ1SK/q+fdeihW6699MgeYIyN&#10;bZuIffAg4WGfelg1eAKxhBpaNWwug9CYtDpsGWRFaCG9hAEwJCGkKI4w7DPYLQpJm0jDPmIJbRaO&#10;AMh1GoXTEvAgj9dYyKyQ6DJ125wiywUPIVI5EcqRYVcS6k0EZpZsmR5h41byZ6tgAT0YVwf82LQW&#10;hKKc1eE0ZCHY1Nqma4ARnUhP7RLl1g2rg1SOX2LHpdUD+yGhRSGnE+qZKwOoWXWSNu0z47AXBPs0&#10;xGXUXIklK0a5JwATOa8hdg6VfYrZs2RGpcHYDGkYMgUwo+I47M1lgIQfWkVDMjbb1UaGyEMtUagR&#10;qZy7Z5koaIEMjZJh9AWWf3d8wyapSrOJLjCupnqdGibinZxNIToWKD8JocmofmhNCfYGJszKNZY3&#10;rDulpWiloC0ahJtU4vZ0/k8O4QaXEkXy/H8GeBkXRm0giYQVOkKkTku4JH+jCLCzhNUBBG0iQ3HJ&#10;EjDIaF2a6FIBTAKm4xQ7TAK1QfXWQjCjDWdhrOkPRhIeXAUvI0886je6Z3YUAcGwIQ92y1+AkSEJ&#10;HDc504kOTKDEolZRrIu84CMW0g7GhllI1LAFHzHRKoFyGHTCj3GX2FQQxo8U+gpqMssUDagAK6YH&#10;TQHgIBougVn6uPQghITcrA5eDVgDYYEeDZzy+vBQBINmIY93qINI9WtDcpx4MAiAfDzT1IWSqoLu&#10;mqJsxYbYmhPrVvzFYLz0yPzgFQeXlFvO3/vkbZe98/htnzx/z0/ffOzvPnr+Jy8++A/fe+H//ORl&#10;jfcevOmDR2/7+csP//q9Z3752mMfPf6t9x+6+YfP3ffTFx544fYrHr7yjOduu+IHzz748FXnP3Pz&#10;VV+88vhfvfXMr95+6pdvPPn+Y7fdfu7uszf1bs7V3n3Z/v/64zf+5v0nX7jzshfvuvypm89/64Hr&#10;fvzivb9667G/fueJX7752M9efvgHz977z5+8+l9/+Pb/+OmH//qj9/7hw9c+++4DD1x+zoVbpy/Y&#10;Nb/QlxpIVG4dzV6wb9OxbVODyaqyU/90oqOxv6WirWpdU9GpsYKT1emKNdmGwmTNhlRDYV9r7URf&#10;63R/W38m1pOs70439LDqltqOWE17rKYz3tDZEutuiSst5dGv60J4pFZiZJlKLP+qf9rUExr0opA8&#10;IQdNBeNkV8EszQLJVmVuLrWBURCAYFE0YolQ2AAdmULLoV8jLKQNuXW1g81Y6DhhOs2l+kBGsDRt&#10;PWhDD2xggnVZPYRrmGFgusHAFDCsVz/kjNxcFIZ14YQ50BkvWpupdRoq622um+/NTXS0hrefdjXW&#10;hiQwUVrYXFyoTpWXtlWVZWvLo9Q6Ht6tUtHRWNEZq+5sqp7s74hXF6w44Y9P+NLvfvXPfn/F1/64&#10;vGBFOhY9I+uOlaTK18YLT6tc+eX1X/6P67/8h6Wn/Hnx1/68ZvXJnXUVi32dB+anz9q+5crTj9x2&#10;yaV3XnXtY7ff/frjz7z/3CvvPP3iq4899fIjT77y6Hc/fOE15Xsvvv7xy29++urbn732jvrTV9/9&#10;/PVPvv/655+/8YMfvvWjf19++fGvPnj+wxcfeunVx1775JXPvvjg57/65K9+/ekvP3325Ueuvva2&#10;c449feu1Hz919/ee+ub7T9zw2Qu3fvzsDS/de8GPX7vrX794/b998e5v/uln//DJG9edsXepO7vQ&#10;3TmSbFafu2Pr2du27JueOHN56dD8THj8MZpqme5oG0409cXqhxOOb9EfJARh+cnO8Z5wypa2KWOt&#10;Er+E/E2tLYXbNdG70JMOzzgA750ecCnlU5vYVHBa3ZqvwibfC781h8rGFJJSxX5nI5OqbR+11oB8&#10;Ty4n91MbdcpuKVrriCTnlD7ZQ+1l5+7aYpepXnMyxe2eHzu4PNuXboyXre9NNUz0tQ90NGeaqjoT&#10;tSPZxFgu1VZfVr7mpIai1X2p6I6TSOVs5YxpUWtJaEfS8bbKyG6ZGaO1HfAO+wJgAS1ccpaQMnET&#10;+YMgH7Y5Jg2MVbPe414WXAkqQV4B8zs98cpcQ1mmpoD/pytXZ+tlKqUTnbacov6EAMru1yRKV7aU&#10;rIoXrqxbdzKjZ+iwhCCrZqmMPmwYVoIXANT5zcOu37Spr+3Y8vR1Zx+45sx9B+aGCbo9/8dtWrGn&#10;BrnTX/Rz/oF2qW14TW5/snq6O7FpKBP92rEjdvzhaPgzpdFsg2yvIH+z+LcPgGOFa8JblxGG1YGk&#10;HK5+uis1399qSi5WjM1MVWG2srCjckNn9YaRROXuiexVp2++++tH33j01oduOP/cHZOTbXW9DcVj&#10;qbq5bHK2IzWfzSiTrc1D8s5k9XxXbFNv41xX1XS2dNeEg5+c+GuZqpM6a0/NVJ2crVsjC+f24g4h&#10;hCBCPmqS0aMtRiBP0Yi+kttY3lq9QQn8YjY8ee1LVBFCeDlw+A+uopGLlbbVbEyUR+/01wZGMp2N&#10;JTrJx/TwUeHQ2RVb0R/7X47M/tFD11X98MXuf/yk97/8oP1//Djxmy/Sv/m7kd/8avqnL/Y8dn3T&#10;DcdaDk7WjjQV9NSXDCZrrGsuDIoVM/lXQGuEdZtKVqp1djeV97ZEZzzcYSfwyPJCbNVPCIyBIiLL&#10;zn+/cyDZOJ5Jj7ZF96kHEtImmVBstD36STVgylK6YhVYyzO4tr12AzdmJE5re6Y4XpYz81idGrK0&#10;cFYRDphQpmojnU40l8+lqxba65eysZ396V1DbRPpmnTJip76ouif0LXRO9/HO5oX+jNbRrqWx3JH&#10;t4wfWhzeNdm9NNA63RkfSdcMtFT0NZUNp6r1zPckJjINZ26buufaC646Y+dgIvrxiBXDs8ZAgFAi&#10;O2TGhxZGrzx911nbZtFjIRbuACZHpJeZnuTmkezCQFt4pk6YLWWraZYMaVAZTNfS++JAdDtvoCmK&#10;dPNdmblce3+8rquucqilcSqTUjRytRXZ6rLu+ioNQSe+cUXj+uiZqOOZuEZQVicihUxQiAwhjw+q&#10;UaXW01q+TumqLzHFefjhm648OD+Cr/BAFFMa+IJk20jOORCDZA7AqOkALLRjrNsot1VcqsEDMNfS&#10;Ume1S64NVUDr0IiksEr0SKNyvd2OkTAAsYyphNjEkPiOHCK8aVN6UbHyq6Iqf2mriH4TEOiXqWvj&#10;94wtUxft2yLEQxupOFZOO+GRSe3qE6tWfBkkg8G7IWRQH4FgCvvq/4+7ZPThwLB/K7yVGQcLlwdI&#10;6MU0bQ4u7mlIAhQBun7DinjRGj2CsnTTMe/Y9kWxGCM62bbYKEXAYHB8yYpAqsass8GBxUleoy3h&#10;IAfrQgtSwiGBaNi4ynkyPADmFLlY0WBrxY6prm9fd/4z9910yZHto+3RCWSyMz2Rjc5RdgtCsy7K&#10;Q5qCI/jRACzEbTDyNql/+AkbMMCyfKsb1RNil0bIctDsUudx3sV8LCNMTUFQqeEJeY8S4NXmQoIX&#10;a4Enq7r1p9WsPcWlKcjQE+6NmmV1xUSWYK5ZgAHotC4iDZGPNtna0oDlA0uD6Qr2FcupYQv0W8WQ&#10;djQxfx/K5p3Jfx1Q24FWObQwedmh3efsWLLrSwJs+YqzqzNtT/7ByXx3ux57v7NuyBJC0QYDA7D+&#10;5jp7dkgH6Voh82A/esK2vX9hwmEsHMB0HpyfuGDP1tOXZhyzuTNUGmoHbCsu9nY4J8OsE2FTyfpD&#10;PamF6nWTVRsO9LYfnhiYbk9kqstbaypzTY2j+f3+nF1zN1+w/8hsdr6tLFd+cl9jCSKhklVoQCKx&#10;gBZrTv4WCk8LJDHZ/DeP4wWrCZzYmUpwScQzABKmYhYr4cAIm+cOd11z6Yv333lk07RzPsHO5N/F&#10;R6QIHmiuS5asT5VuiM75ycZ0/tu3g4mGiUxSzJfgdsWqNcY7kmMZXu9Au6GtmoI4S51tYohg03EN&#10;egyJO20Gr5Hf3Hn1JQc3TXFJtFErGI4T7sgwNoZB7MGEghYUQyGqEBFgOgrGya5YhaFwo0EnDHrC&#10;AcaiTJqJEoghSKxFMjAfz3b0sEa0oSRQ+O/tjX7P2rbIuoLZCO+kQdFExGbIiiJ0LuT/cT7Xld42&#10;0i2WCpjipFAmVApZbfmXxwqeIbKF2K6nceNpKYLN/7w0yK2nqTb66WjRWhJurymVDqUqon8aGVV0&#10;0jIzYE6IQQmq5JpL/Z36kURH/CLoi+62j/Vfc9bhvXNjwZ23599jTw7YJECGHWQbRgmWQJZHe49s&#10;mVVYOAA9ISUwVyFhAidAShQkuQMAPSQc3JyigzoUYgyOrLikNTJnV+fvXv76GQcQTHRcEp3cM9yT&#10;Yudnbl0AIF/Xw7axecmBnQfmxnEnld8zNYx3kEaxCVvI49lqdGMr0dBZF8UZ+g3uqcapdXVyB/0K&#10;F9AZnEID7wBEfrVRXKOc9oMBoBwe/cCYVrgpNpt/fGhFBwnmccaWuZcf/ParD99zzZmH3nvqUcSj&#10;ipEgDJE00ly4JlG8LjwNwohZN55/7N3vPvLgDV8nCo3XHrkXj1x780AOyyCJ4vFv3vA3n7z35Ldu&#10;ouUX7rsDcgCEhgYuD/NUNjXaGumRClAbojc6FQpSKFebuhWNbG3Z5t7saHNDV1Vpa8mGZOHa3vrf&#10;/rnKuQWqsI9jtr2+rDdZv3k4J+WWVk1lY8p15+z77JXHX3n49tM3j2Wq17dWrFGkW4t9KYnWaGut&#10;pIths3lHuP2zQ+fuXLhw7+Yjm8bDBi39U0s/wm1o3mErDzcWyapx/Qo1KRERNnkWNslKTd2kvXd6&#10;5NjWhfCh4uD11BcCdVCx+t8rXSPaX1rq2QZ9CdEcB342Q7YESJJWNAo/MnZNDF55+p6D82OHF8fO&#10;2TEfMgpHULxoSFH0hMdC/JcXYzOfL9Ujlcq25f9bDDnD1qmgXL+wYDlLsBajTAW/9Btm6UEVGPQo&#10;ZoWzK+UaDUOiPQeHn7NoCPvEQkpo5g46AcNm1q7JofF8Ns5DuRs50DtBERdZ8X2FM7o0qjAY0mM5&#10;zMamdvnRfdIechP9wIA0Kg5wDSYBBjYuYJQ38X2xAlo9NCKqwBZQhRV1kr/tkgfpsdzOqaFDS9Nm&#10;gZF1iMZyLaMgAzYr4ogLUA0xMoPzdm0Re4mF9ILNYz8EQHXYAY2GeKgdrAUYDABsl6Qdiss+EaYn&#10;w1RQiwUeocHgd8+M2D60sRZ4N4oq3P3WHfLvkUNz2BfQr8YUMG2MK2bpQQy9MFf0oEEdLEEQCE+/&#10;qIkSaQ2MYJUoW+csszzS6ezTvPqEfQNt951/8PbTt140M3DF8sTFWyZ2DbR31RbEC0+TPI+0xaL8&#10;Nv84WRFkFJgZQ+BaIQQAgqr+SBqN1aOJ6D0EyCBSBm8KGEvn6isUMaGjplTdE4ueY+EiaBBrLoNP&#10;qVmCRoiQrCtEdRJjGwxAnA/iIgf9UmJqDW0TDSnsSmcwIUuEhQBAzmJ3TQ9DRSMEaxXpwc2XnPPY&#10;7TdYKwjZWjCwIqMuNULeKI+lGj0WPXvXZnXI8wPxVrcoDCzfFAZpOmoFf4wMpRu6G6Kv4TiD8PTz&#10;di2+eP83n7vnFvHKoay5cIXjiUjlbCgIOMaOtsVaK0raqioyNVGR8GSEqfyvNiEcyzQtDcnAU87d&#10;ztrJitXO2tVrvmY5AKSB1MObZ644Yz+f0iaTIMYwautEp81aGo9IjKsVnYBdYgebpIfBTfn3o7jE&#10;ZlAHDBI8SLjVRQd3QmKIMMHTptEgeZAkGUpYgohIRr82+SgWchnWCm4VvE+bRSnMiZELazxUQzhi&#10;WkKZMBuMkGMGk2OlhoJXwsAjuKopCjATwZgluHEKPYB18lY1H7nu7CN3XXVxeKu5PbSpYGW2ptjR&#10;zy4TwnKqdE1QjdOrmExZhmjTpU4AcIal0RA2ZbWekE4jz9JiDuLBhMddwvi+mVEUuuREuEZP+MGN&#10;TgSHCBw58kCOP9JjkBh5sknypDLOEpRCBRoAiLev2emgwenVmdr2IUWUEDrVOqFjpG7NVx11WV04&#10;9Ydi6eDsGlYUQ9RCosCIDP14QWd84yqs5f+t0UkOmaqN9qZwxyBZsto+62QNm0Wtzp5/m522REce&#10;9DOGoO7glWo9DIzHySIcb1kF+8GIHjzypm9dddH3Xvzugzdfox3cELwYzoAZZ+Cd4QmYsilzyYR3&#10;61QTDjwEZYq1FBj0HBdaSMLFWyml1B0ASFFalAhTYFOQKmigXzsQFnxK+7gZowFYKCZCLv2z2SES&#10;5fyRN1Ws/GpwBBOhCvHBXAiRZIrTBAbhtE/p1GMhwMfDEcwaTjRgTMEOOoNnBabA6znOuII8YFCZ&#10;btHgkoEpnYF+U8ALF5zalGjR1ibqtndwPWGfMZy9fZNDijwhGCcLOe6tgJkHjzMaXCzsg7ZFzhsO&#10;DmAAyDD1B2sPOYklDMEW/J0z2pfDISh4k2LLkIIiFe8oDzJBp5CrE9fEolbIkzYFarLVyVPwjl9t&#10;DqKwCmAsEMu0w4pgCOxDGzDrCTU5UyIktC/ga4AU8SayLeEHuNyKwasFBDlbCOCMP8SH4IAauYaS&#10;Lvl8/twXTIi+iF07bBahxp3CYByLLIQ7RcO6CAu6RgZgE3GqUGJQKAZ1AoA2EE+bUAX2sayHcsPS&#10;uA7eJIxzHDKBPwgwIDGFHcJJyOzQJfd0SbDB0azLxpCHYHhQqBEsLewCaoWcsUwXaqsYVXTqIQ0I&#10;A/3molZPuJ+AQmDgUQImhAuXQf6GUGsJFCowhH6UwxBkAkCnHjTAbxRrAUzRCEWbiMKjEcXBk0m4&#10;RA8MGCS0IAEGgKrALDb5MjA91iKQdP5Y0Va6cbI1vtyfHWmpa1xzcsOar+ZqCku/+kdNG07qqS+c&#10;zzUd2zJy43l777ry2B2Xnv6t8w+/eMf1P37+sZ+98uQnT9z37sN3qH/84nf+r8/f+9v3Xnrngdu/&#10;c/0l3zz7wLaeVLZo5Uh9yXi8dLqp/Mqdc298+/qfv/Tof//JO7/54v0fPn/PcrZmsqXgij0Tz99+&#10;0VsPXPfTl+/91VuPfPTELer3HvnGS3de+vaD177/6E1v3HfN+4/e/LNXHvw/Pnjub9556hevPa78&#10;/Ycv/+uP3vuXT9/45ZtPv/LAre98956PXnj4lYe/eeMFB7eNdvQ1lXbWbexvLlO3VqzOVK8bTFRM&#10;djSMpAXYou5EeU+qcrSzcWagdaYvPdTRONQeG+9Obh7rne7LDLY25XhZQ3VrXUWiojhesrG3uY4M&#10;FRqhtWAktetOZYEhNAVt6qc16maoFKQR+tmAfkqkAm0NBinnpwiGAYyy6IVBBvOgdPDB5IxaQiOE&#10;WXP1w8kIra5mBrQp5CLPULAilAAOwZD1BpdhDzAHR0YzVIFgXimTZMMBeTBO6wJW9IDBTnB5EwMG&#10;jBhFGAJ65NXp6Ad/idLCjvxXSrXH2gXn5sHot8jSpKizo65cf9SuKc01RD/LHkxFlpwTc2KVnc2V&#10;22eGR7uTTVUFNSUr+7PNZ+zffO1lZ1976dE7rj7nmrO3n7V9Yu9M9H0lOq1Z/eXCE/+gZtUJhSf8&#10;0eo/+Q9rv/T7RSf+Se3qr0mNJjLJsfbWXVNTVxw9etfVVz9y661P3nnnc/fd98ojj3z4/PMfv/TS&#10;Z6+++vnrr/9/5bV3Pn3+w8+e/+TzFz/7wUvfV77/wqefvfDxp89/9LM3f/z5S5/+6NXP//rDX/zt&#10;R3/1w1c+ffORV168+4l7L7/6usOHbjh6+KlbrnnnkTtef+Abbz96w49fvfev3n/0izcf/H9/9cFv&#10;/uGH//DJG//06bsfP/nY0fmp9tLC3saa4URsKpNa6O6Y7WxT75seWx7sme/KbO7vOjA7oSz2ZEeS&#10;0alt53ifUCwzWR7KSrk3D2Qcqxd6bGdt2luHnXOjBxYaRzaNX3Jg66UHt52/e9OhhVE9S/3tZoWG&#10;GhKJjSBv+s7xHmg7qgvsgOEeqd0q/Iwp7HQaVrf92Qf3z47tHB8AY1tU2+9qV58sgzpn5+Z3vvvI&#10;q4/dd+WxA7TWk6jrSzcOtjdxnK1Tg5unBqYHs9vmRrZMD26Z6J8dyLbVl1WuOyVVXTQ3kN03Py6M&#10;D6di0SsYY9Uh6Y1eVyan/bffsoQQxxTVDFuyxDKDmdnRRDm+w9Th4S9gjLrU5nQapjhBS4EAG2XJ&#10;3CR6AJytK0lXrEuUrk6Vr87WbxxIlo1lHGsbZ7pjU7nYcLqmO1aWrSsC1llfKpTDyOWCP0CkBPrY&#10;ffAfPWKolc7ZvbRvbkQybb+c6miSUts7x9sa9ZD4gblhtR5brKRzJFU3kKjuz/9F0vmno75IeyT/&#10;rdnu/KdS+xJVQ611eqI3I+XfEpyu3Jh3qurwS4rWqmIeFe4a5z3WJiRS1JmbrlrfUrYyXbEmVbqu&#10;tWRde/m6vsayzX3pS/ZteuiGC197+NZnv33tTefv2zma7W0obnNsq9rY11Ax3FzfV1873BQbitd3&#10;15aL+911hbnade0Vp42lS2c6K3saVydLvtJdv2awuaAvtnEoWR59RjT/C+WgGFEmxES16EDiIY8h&#10;Ru3mkjU4VbINxdic7k7M97eG78W6DM+Ac7FSzGqThnogVUM+4ZlxeEwbHigmK9a21xZoY9YUDfCT&#10;HYUTqd+9aMeJbz+Y/b9/vuM3f7/lv37e/uPnVr3/0F/84wfxX7/V+v5DycevTX3rnM6j0y2TTVXD&#10;8eiT+HCiJ6CyhHZoEHgq//FaQ0EFFsUm1ugdj+Ig4wu2oS2mM5VQmIROYS68/r4nXt9Z71wqh4i0&#10;Zi5BDbc2KlRmxfy6he21G6Kfu+Z/1sHDw21xRXKmU2FUzMbJJNwQpLvzlkZvOLTlm2fuuXzX3NHp&#10;3v2j2R0DbQu5pqXe1HRnfDgd/a+6J1Ez1BGf7m/bNJLbMdGzdaRjoTc52dE4kq4ZTFQqQ8kqPWdu&#10;mzpn5+zuqZ5zd83dedU5lx/ZZiiEDOYqKbR0sGcHRQRsH+26cO/mY8vTQhIYVLFnKhvOf6F5x1Tv&#10;8lhuMtdMgzrDA+Dj+iLM0UzjXG/bZEdyLN2sTLYnJ9oSQy2NA031Yt9MtnUu165HuMzVVqj7YtEr&#10;dzJV0aubw4GNQCzNyxQEOMcu9rYiD81cTMIavMyQHumsS6OC4w3nHeaSgTVhkbcqwTHBkzbkLhVt&#10;E/EeYq7LhnUnOXmC1A75McbD+fB4Jg0JDGDa8x/rDQsZ5Swhrk13tYbbLoyE59qebdICX5SE5f+A&#10;W7f+tMboh4pFqfLop5fmIgNCK7KB8Ip/JMHfUrRSbXXRXCNRvCq24ZTW8nU4RTDJYE1b5HGJIwQr&#10;gcjRtiiLFcFQxWIZsNCJKhSGwtpDxLPBM1rksVt1tbxw40qd0k3nTFnFPddfcemRPXIL0zkIGI7v&#10;HIhBl1bBl4CATekOSGtZFzZLwKyACY9IpTKZ2uJcYxQD+5OVo5n6qa54smLVRGfjRGeMITUVr+Y4&#10;SA0ZFcwhvGhwTDUkYd1QCBZOBFeu+lrV6pPAGEUJau0NCAhOjTw0kzxUx7cfnSHxskQgz6IKPOGU&#10;iwAwGmBwBNhliA8BCYEoNWtPgVY/DJZQTAlRghhJg0kwA1MCnhDSDQX6lWAqwOxz4HGEJJ2W0B9s&#10;hl6YjX4hF3nYaSlelyrd0JF/+5ljqqJhu7Xx2+kVDWfUsPc7CTvithSt5WiXH95z84VnLQ919+Tf&#10;tClLkBA4HhtykIYTcHiagkJ8KYhEiehHtrSDeAVTgTVbMoFvGerePTm02NvhWN5UsDqcllGFhtlc&#10;qwzDKuEumHWHYtVbUg17OlsODmYPjPTs7O+WMI22JQfSicmuKDtvKVnTGy+ZTlfOtpYdnWrdP5q6&#10;8vA2E2UncDp+4w6/VpG1YDDcRAuHdvWm/s6zd212Eg5aI3wEkz/ZarjEC8qZhzZTOWf3lm2jfYSA&#10;d9iIBTbUOvmTcMO60xQNPVgjxt7oh43ShrJkeUG6krobZrrbp7vkKPHwOsSJbCoUnYYmO6NfH6OE&#10;GM/YtnDe3q1B1/IYG03wrJBvBAkbYgBgtINJh9OdBrIRH9ISp8HjR4LAThiyc+FLJ5wwYzn4gkva&#10;NAQAvDo0oA3GBhXrNVEBSVz8PbhAX1Pt3umRw4tT1EqJhEzmDKa5cA1F0O+WwS5WRzVSyR1jvefs&#10;WDxjy5Q8VXAWJEUqMUrA3DczKF/aMdZtrxH61NqHlyatHp6m97Hb/CNzp4iwq5KwBlFr6yRtpw4J&#10;JWOTYlIZxWlfuHfbuTs3M49w6wclCvLobrw9ShwJM3hcEIVC+GxYv5oERBLOxfJphCjEQAoiT3oB&#10;o1NMID2FTMiH2V92+t7Dm2egMhSUGFyGAAUEB0jA0PLiEBIpUQGcKFl/xZG9CE6WrEfnvplRUg13&#10;lFidBJ2/kCqfMsrqKk49QachrBE1RXDhYKjYVx9/aggD+7TccWLwEmwjFAbPGu1TZIIpjGujk504&#10;ZB7ZMiv/DmLRKeYEq8MdUZy1c+nQ0jRlOdpZkTGEu8m85rqzj1x5+r5fvP/Grz/74LFbr//4he/G&#10;NqzEHTuhHTTjDoXh5jL/xY6gVHbyl6kMLxfv3/HJi089cvO1GDTEwII7G7r32st/+eFbP3/v9We+&#10;fdsTt9949vZNPLFm1Un1a0+1NEEJPqSKRwSzVdphumHXCGLXNkQg7JnNL/R2TKSbRloaumrKspXF&#10;g/Ha6JeR+T8Lzna1bR6M/nJHSiSAd2awb360v6Wqs64gUbJCvXOi69JDy9KqmVxTX1OZdGu0tXau&#10;u2VTf7q7sThdvnoiEyUYNncJhuxFKmKPtq3bzXmBHnu3bZrxhxTCJh4CNfkoM/n3iArFxKtTiHbJ&#10;PMItezbAnvFLC4yZLdEv3alDW60f4yFiUCUW5vLPemEOL4SgF27icHjrxefYEQgZ+8RONWJsw7pT&#10;HFAlVFyY/yKSkyJbRiT/CQkYpsK/zXCKKdMhZHvUrYTIjCnasa4hdWgYwsX20T5tzFoRDO4IH7NY&#10;DrHXdP0KapEH2CymgsjwOFMdNi/w4eFfOv/3d7LCLIGEW2bYJyg2oMHOad+BU4OR8FDyEQTUxEVo&#10;pBcMicEIBdyWDUBlSM1TDCmciEewKKLWzzWgYloa4ENEtajR49kCX0OAtrnXnnv6a9+5/8aLzoJW&#10;viGSX7B/+2T+70EAECB6nLd7WXBwRKcj9fXnnP7QjVd/57ZvEBfxkpKCdzIJgsU+oRkN0YATkZgG&#10;6YEMrkQyis6OmujAyx0QjJ2QriCMxBCpgQz0oySYGUb04FRbCTbGuUgJkiANNVTiCUYEimz+F2lB&#10;70GJyEAelaEEqYYQY0gnenqbq8cyTZ31xY602dI1W7LNFy+Nb21rmG+qWEhUz6XqJhM1/bHy9uqN&#10;yfL1LaVr0/mYs2Osn43xC0bLljQg1CPayDqCgYU0aaCheqK5cbq1ZTLV5HjYW18ZlbzobG2iGb4w&#10;qOAC18yDcFz+excLqgwSUwIk3rEcNuJoo8zfpiccktEfdg1zNSCEzUIagDUgDGLUb1bYaEhSG3K6&#10;kITLFq468yC7tTQwtqGxNNS1Y3IwpOUuwQfiYQYg+ukR5EOCEbgABiE8pghudK0fsEWH0g0HF8cF&#10;Iq7t9HdwfuSsbbP7Z4c4fqp0jeLc4YQSzlkc3+E6WVbUUVsdXnxi17Yv9zb/9vf0g6l6B8CloU4H&#10;xvADaKfsvpYaPoJThGGQhWwe7g5JkVloIy7S43TSXRIDRqToP37LGwuUgnjOpQ0eBkJwqU0LwSzJ&#10;TY8lSBKPditDQR04NdES0mlglkAtiQVF6zELsEbQlNGgZXUynxiLMwoD1hZqGBsbDpFTaFUH7wMg&#10;yhnSowSDN4WxAVaCCzNgBYCwFnAKg9wBADwwKAF+63CP/VERDfJLF8Q2nGY3cUhU01rj+pObCk6z&#10;44jGSjhUtuVfqeWY6QjJ76xoXfitYt8UMULY5CYcRNoWdgGOw1sRJv2Q0eERR2YFTu0++pFnIrLD&#10;maKtMkqHgkmTZFAxoZF5sGfypDu6JlIlU1M0aW9K1g40lndWF3SUr8/VFA43VU22NeoRAdpL1w7E&#10;K+Y6mmezzePJuqHI8KLfi4Q7mOi3Oonx9LO2LaKKTDCogZG80Oo2D0Q/sg+fXSAN1qtBVoRDXHZe&#10;qWm4Vcq2be4sB2HBN4M9BHcOBoAFSZFjAoM0hK/gs/mzfIkNhaeTAMMDzIQYNqMNNgmtfjIBYEMh&#10;B3NtFvpDhn/ctYP1QsVPZWIhFAcnNdEsU0xHEi+AWX+QtrmWgCSQqgeFuAimC8ZE7eAXgGELiZAl&#10;sGw3lNftmx/HLzC+pgYWdAqt5VzCGVgwVzvoOhypQgDES1guDCmmKxYFYHVkQB6A1aEYBQMzeGsd&#10;Ly4DARgJ9IdYhxKRxP7C8LjDzvEBrndk0/SdV14kUWTDLtknIwnexErZBtdTM122rYcjsBZgwUNd&#10;Mif9LErRw/JNlyYxeCnTwfkJ5scILWdzYYTHHTYqtWWSfGdzhAUF0WyUdPVmUI5s4Y6oA9f4IkO6&#10;wwhBEUjQC051BjtUKOXcPcuCvyAf1ETU8GuQMzlokAlICAEAk0icvjwngd88nJvMRjeIwu0vOVvI&#10;M3nETP7nICFKaG8Z7JjrSrJ/eILlQws5zNrkjzBtZLNn9LtkmRcf2oUGZIfQDeB40Yl9hoQXDYSZ&#10;qx+RLjVC1A2MGzId41gLLENLVse2L+6dG2OfRGQUTm1LmwuzNAlyzqW4JHBoeSKC0WZro4iKlV9l&#10;pYRpFZiZaxCUHmspMENCEfUbVjimESzkqEUDfUEY9BK400aYGjEwALD1AA48Qmvp4HEKAHILtaIf&#10;jLlBZVZEcKAnaBBmgsXLcZGCDzRDYiEFgM4gNMWKYaISKFSHOBDwiEiXHN592+XnyxzkwIamsunO&#10;uopUWUGuvnKgpcEJsds+lagVirsaSztqC5NlqzpqN4611ytdDUUjzZXTqYadfR3nLE1duWf5qv3b&#10;rti95fI9W75xZM+9l5+nvSmbGK4vrzvlL0q+9B97KjfcfMaehy4/9vLtX3/1zq+/csdV79x//XO3&#10;XHTdgdmbTt9021mb//Nnz/+/X7z53gPX/vLV+/75e99976Fr3n7o6k+euuXXH3znX3/y8i/euP/5&#10;2y964oazXr/36o+euO37z9z1yXe/9fo91z3/zctf/fY1Hzx6+ydP3f3f//Ljv/v8jb/+3ivqf/rh&#10;uz9688knbrvq6jN3jKWq+5tLuusKemKFs9nY8nDrpp7EULJypqd5KFPbk6zoTpR3tZR1NVeMdMQW&#10;hrLTva0jHS3dLbWdDiNNtUpHQ3W6uoTjXH5039m7NhMvBTE2WtZwGVImmqV9DUP0QuAaCuFTBztk&#10;bwxPTzAGjRDctJkBVKzluN5N0YDQRIFdDWEw8qB6tU7WElyeARjVeRwJXUMLhmFYKGSD4dAKuVFg&#10;8BtFD1sFwDaCQykWNT1cglc0ggFrwK8RkBiKTLepYTLbNpRqzjXUdDXWtldLxcvD09/8g6qQSkWP&#10;uqP/+9aVtVZuzNaVDKXqp3NJiX22Hi9r46Vr2uqKO5srM7GybFPFroWR+2+7+r1Xnvz4jSffefqu&#10;1x678cnbL739ikNXn7F89s7x7SNtQ8nyVPFp9etOqF35F7VrvqIuPPEP1n/pP6z5098rOOFLlatO&#10;SpZGb4ucyrbtmBw6Z+fWK48dvO3SC7997eXf+ebNzz9w1xvfefj955747JUXfvTGm1+8+dkv3/zp&#10;X7/7s799/+e//uAXf/PeF3/97k9+9faPfvLyx1+89skv3vjse0+8du/lt1y04/Qr9p19z+XXP3v7&#10;nR9+57EfPPf0p08/9oPnH/v1hy/9ty/e/R+/ePc3f//93/zd93/z6x/96MXHbz7r8KU7t120dftS&#10;rmvP2MhCd8dEW2Is3Tze2qIxmmrqj9fNZFu3DvXumRxRT3ekXe6dGr1gz9azts3vmugVioXl6AlL&#10;/u8QirQkPNxVC86bBzLqbSO505cm5OQy83DzPzwbXuhJO5VruAwn8cXeVm0Asjj71N7pkQNz47Im&#10;e1/Y1ELbpmbrtK8ZPX1pBj3OmLsnh2yd9rXl4Z6vHzt4y6XnXnHGfs6SrCqsL1rd1VK7ONK9PDmw&#10;aaJPmRnqHMy2dOefDY92JmcHsjtmho9sm5dIROlQ/pf0UMnT5GMLvR1bhqIfpPKmYFrqYHXcx85i&#10;52K9TPTgpinTxSuOwFxD0LMj8DtGZSJT1B+O9uqAUPmd6Ees8crW6g2OHMmK1R31BX2J8uG2GoFg&#10;ri8x15eczMUdSEYzjZsGs3vnRuCClGPwK0ithBSFV/A6xXrosBiyzt61adfUwFh7o0AZ/fu2pkBj&#10;qrP54OLo1WftU45tm5nOtXTHyvqaK3vi0dNTlKQq1+X/67Y+PIZUOhtLcv/2DeD+ZHVv/su4bTUb&#10;UxUbuFO2riZTU9FaWeo0NdzapBBQ5EtVBenKje01RXC2RB8VXtNZX5guW69kqjYynaWB1tM3j112&#10;ePm6c/YeWhya7Wrqby4fSdcwL6Nd9dFn+bLVFUMtzRNtKXaZz+Njkx2NE5n6kXT1RKa2N16UqV7T&#10;Wbc+VXZaa8VK/bjoiokgFU5uZOtQl2uMPtLZUVeijhetath4WqxwJa92IEc/RjrqizCLZRxhbTwb&#10;n+lJEvhgutYlrtW4Dg+AoxcF51+CPZCq6WmuMOSUaAoeTQ9/FyauIKuRZOn+kdordySfun72p88e&#10;+flz21+6OXnTgRMumPvfbtx7ys0Hi76+reaChZYzxrvnk+0jNZ2bMuOzXR0QQgu/QviZukI4IdeA&#10;X7EuAtSkKkBLC8L2bBtmhZIJtsH4wgbAEEOwBpauLKKmTE1VR21lW1X0GKCldEOqInoSJmKGbwAL&#10;eehHQGdjUaJ8VbpiHdsYaY0E21a1QemsL2YwW0dzRzZPHNo0NtOViP7Um4ltH+8+ODtw4+Ed919w&#10;5O7zDl22bfrIRO/p0/1nLowenh2ci35/HZl6qrqguWJjqr60O90w1pWIHsHGymCQzA0ma4bTddYC&#10;qWeiI850bfOGZruTlmCfybI1bFiPS5bMetVKeOcSDOYCXuhrhae9euNEZ5My39+6baJ7y2hn+Hv3&#10;VFcL5YYnwTgNeqTfgWTdWFvzeHtiOBXvbqyWc/Q31w8lYzIPZSKTnO5sddkTq+lrqtPT31zX3xL9&#10;PoOIrBvIJihk6ETbpoF2nciIHrXGyoZStbmGEqSibfNQx3xvWieRqlPla2vXfhVYwAOAKHAashyz&#10;XOofSFQrxKIQAviGDSc3bjyFmqAFphMB2maFiUgyxXREwmYtlyjUD4xtKBxWSBJMtHmuhhgSCvux&#10;s+bd2QlwY7piA7RWRz/VwwbPXE9KT7auqKUkMhgA2siwqBUDYVakMgVr5BDeoIX+pqIVZhFCIFUc&#10;UywXNnjhDkl6wuGTDbsMO33Y+Nk805XBKGaJhBgRhZ17pRQhZOMisGCbhxN3SsBsiL8c3TqvhxcA&#10;0BmefIQplhZMhJHh1kaOOdxWO5qpH8+KAHX9ySgMMmBxxmimtrhm7SngrQg5akksCBDZyAtOaiiE&#10;Rz1Vq0/CFyflrbYZzqsOGRhiYECJgiQwor1ObfyaDqe1oFJ0htu+OiVeMGvoJwHHKod/+wXJ4AiD&#10;kCAj/NtPA2Q8/w1R7SCrICI7SDj+yeOdsbXDphXEqAEGSWEzw6O2iYFlIsUm/FgIO5HN0qhV2iqL&#10;cvUVgyJ5W7MynIr1NdXK6evXndZctLazrnzIEVdmFq+J3mfY3rLYl221GTdWnblt8aL9O2ZyrV0N&#10;lbNdbeYCA8MHnWNTZRvN1Rk0SzKKRtiPw1mO3NSEvHtmZD7/cVlSbSpck6kugT86V7TUT2VTloge&#10;VKRi8KuPE+lyLpucSzWeMdF/7qapHX1dg7G6roaavuZ4b6JpeXzIKp21RUPN5RMtpRdvH/786dt/&#10;+Pw9j918xXxPpqOmNHrXVnc7bKOtTdaCcLoz7VIDfkXmsXtq+Km7b7vwwA50UiJVUpaCF4ogQ2Rj&#10;kPBRzvKJNC2GF6/DO2woDwLRSJSs10lWuCMf/WRO8vGitXaBTG1Z9GOgRMNENjWWSfQ0UV9sprt9&#10;06DTcvTcV60YlZrTLIV+44JjN19yjvQlWCbTIlvEULdaCYECSYDJHBgJIzIYDCQgiSj8DyCcCkyR&#10;PxliXc4w5+ZfO0ZruAMQ0BpCg0vAhmBQ4IcZAXDCY12GF1zDWsTFqhXOxa52TQ6dv2cr+TMkdkXU&#10;ZJIs3aBNaJQS1C35W+zPbBvr2TbWFTYUwS1sJYKb/W7f3NCOiR7hSyDVfvCmKz579Wm0EVc4Tgyl&#10;nZZjXTGnnei/v+Ghb18Lg3R0qR5tb1no76Rxi6LEioyN0s9Ynj+6ZY510Rca9kyPsPme/H+82Ale&#10;MKgQLDZZhR7BjUAIViEWQnBJLORDCHqCbRNs0IvpwSm4JL2wJXqkwcaCVcQYMBCpAozVNed/MK5h&#10;iiHrwgBbFEBqy5YGcmwMbehnV2yMeRMpglldzeqTyRZfjBAYTlk4MBzplKNvHuzS4BTkoN8sAMTC&#10;Pturoq9OWguR4aQXeHQpDHKKA4uTUm3c0XKIk+IPdkSYQ0vT4d4lUQBAfDA5SHjNVWcevOjgTqP8&#10;BZHSeqJmEpv6O8/bvaxBBTddeNaRpZnLDu+JF6zGo7PE955/8uwdS+jEHWsBRjXo3zkxaKJ4JXrA&#10;RpUj6XjD+hUa9AhG0VBAilpXnXFADykRDoM0K/gsGjCFEQQjFVM4xW+QABVQN5OmejWlk15846q+&#10;/MsDnJR25l+L1N9UmyheJ65G2Uhe4ORPKaTqKGtjlX6EfMkOK8dQ9EhObNCyKfv4jReefuH+LUx9&#10;sb+NbZsS4G3fu6f7L9i3ef/8cP36k2zr9uswqnaa4A6XH9lLgLQpdt151cUuo3cwpOO07/jEQuid&#10;9AI9ZBiCBo5YGn6Za9jZdWKcsvAeZMLxbT0X7N1GKSRvOu6YX2QkiYZzd22hMgLEOFMkeSvumRk6&#10;tGkCzTsne0MKJMWSbGAqJCSY0iNvwZosiC/DGWKjBlJDfIBWA9rgg8yV+gIvlrPXCKTBwgVzzLIQ&#10;VsGosMyS9WhfuG/7bZeeF2IL4kkAKiZhFutSgIVOaCEMozyUl/FKktEmJZIJsY61q0NYY8k2MsGT&#10;bSvhjGpK2DLYEqfg19qETNohJugUr9TaeiBXCFx7rjcjLAvORsGHYq6e8DoB5dpzT7/t8vOFd8mG&#10;tUSJipVf5ZiLA52ca8/sKNpITGHqBKWBfeH3rO2b8EjILsmN0ILAIxOtLdMmcHIjAaYS0gNg9GKU&#10;PUNFUGaJ1VEI+ren2pwCDXqC45OSmMZsCMQ+ginSiEjK39UyaoqJ4BWdesiNVEUMYuFfwoilkc3G&#10;EBMsGRmMIXh0UBMAVCEJ2XI/hS9s6klv621dzMT39LV1bjxtrrl6uqlyNFY+3FjWHyuXBke/nqzY&#10;wEK2j/XvGB+IfsyRSYS4B6El1IH9YJAuU6UbuiuLBmrKRhurJ5vrZ9Lx2faW+Y7kPEtIOCg5BYjz&#10;Mdlpb7JW6U9zopLRNiejxECitqO2uLO+tK+52iFF6W2q6nY0bixXuxx2/oqm//bPEySjQa1hTyEr&#10;DTVJkp4edggsWCP70eatdBE0woXNZXgQhq0HQtZFLwGYIlyyIumoAnlQIoQwGOL1FCEvDdars3bd&#10;qZWrvkbF8IftADFsHj3gkTHTnT539xKP5uBcm1/buF2KS44kevi4TVzc4/75Y4iTWuNAonko1TyY&#10;bLI79/L6pt8+/EuWr48XrSJAJ0Hn92xDodx+tifKnEM0Dq4h09ADnuWgP0gM++jEJgtEGAoD+2ax&#10;MbutS21C4NR5yqM/PgYhQGiiHuGOBPRDy7sDm6QHXoMEkGEIgEvruoRBm+LIOajJqCkuFYpgtEIT&#10;M2NXIRaFBn9kw+ycW4lFPIvJBS8LNh/sHPDxqKjfaACAUDwUlvVzUrsqSGvBDJV9yo5gCEJzwTN1&#10;zsIsGa04TB1cZjLb5EgrSovYVLZ9vDscKqVbIrMhDVQp6BEulNAWN8QEDSwgEqnWveL0fXdceZHA&#10;Cyx67F1fISxz2xBJ0IZmoTu2cRWyTUcnCsmfDJUgN5rVE5RF1OQZ9Eu25MlfpiTeLTUDdaXdNUX9&#10;tSX9DWWD9WV99aUTLbVD8crx5pqFzsTWnrbFXHK+vWk2E33YlcQsrSCDrBCMQu4vc0AG4SMSR/p5&#10;a0+80t6UKl/rXOzITFYa9mtmHHbe5ZFO27Qep37bMctBuaIRAqOCZmbGX5gl8+B0TJeRKII8MzMk&#10;4j19zzcVEZ6vRaaSz0PUIQ7gXSxlli7BEwJ7E1EtpD+4gBWD9ZoFgx6hmMEDCLuVuegxhB7ubOMI&#10;Zky8PCWQDQAYVMfpP94I9qyg0EJcTIGBHymQWA47VINNJOkJRKr1KOCDm4QpemCDFjargOdcwXfQ&#10;AEy/BgBtQgCMeEXaKWqRRjAMUywHGEJC47bYUULyqTPEK0gCGVAF32fAHIFlcivWyB6YLoPcNtqn&#10;NsqYuUxwJZCHN01LgRx+g4eaGOwWmLmMXGdwOvssMOZkSHrJoiSfhxaneARskHNYRqjN/CwBQCFY&#10;vBMCvrQVGkF50EuQlUbgiPq0yScwFeBDMSVAEgIbE/FC/NETNO6S9MCQA7MkCoICzE4kGJce2SO3&#10;n8i2DCaj+1QhN5O5MXtbpx5tIeLAwgjjF+SXBjMaPAXlZM7e4EctOQfk0hJmgLBg0rgDxlQ4Akid&#10;wVrUtKmgEDBIzoKSC/ZvdxrdvzCBBTD/nmWSoVbGo8EAAEgbkKFTIiRuIwYerAWqABglByKCIZiK&#10;5YJvyqYAB+TA9s2PW90UMEGqVtEI8CQJhgz1u1QjLJhfAA5WDVUAIGr9xGJ1DQtRAcxwQqInGLkp&#10;ikZY7ngn5ERklhLwE6kaQnwF1oguSFKB0/SwdLg0kX7B04iCMJSEKRAG1tTIxlrYQBnPFWfsv/zo&#10;PsKfcTbPpHvijdk6CUxsOpeZyklro28Y5UOQs390n3ysIxZuyLOTRMGqmlO+Uv21P29ed1rOGdzx&#10;s6Z0OF4zGq85ND0y29rUtPbUAUfOuvK2wjWj8aq/fuv5/+eLD//1R+/88o3Hf/X6d/7qjcd+/Nw9&#10;nz15+zv3Xfu9R274zT9+/pu/fPvnL9z1nz966tdvPvTRY9f93z99+a/ffej9x6597d5LP3vmlr99&#10;/7FfvvXgx0/eeu9l+5697aJ3HvrG+4/e/M5DN7z94Ddev+e6F++86spDmx6/7dIfv/b4Lz949vOX&#10;Hvnwmbu1f/3py3dedvTKI0tbB1LtFac1bzixq27tVFvNXC76119/qqyjfqOSbSjIxYqHWqMXWPY0&#10;C+8UFP1ykQApccSGkmyQdR/bvhje00PyZM5CAISMnW3Qo056py+aNT2oILgAFes0MVggM6Mm6gud&#10;8fyf5cIlyGBFbIO+gIVQHPp1Uop+7WB+wVS0DYW7ixoBbbBMlCAAHg2GRKGYQioYwIZAYkqExxEY&#10;Q4xKmzkFaq2lgIcQm/rhMVEbhsB4a2XpcLolfPJsMtvWE69vLlmfdjZp+K07M6G8EUYenaktzmfI&#10;0RMH2aMQFFJHwj+waXTn7MB4rrmxeEXFmhOG2hu+cfHR95574NVHb/jo+W+988SN919/+s3nb//m&#10;pXtuvXDX5Ydn53O1C931u0bbzlwePnt5ZPtIeqippL18dbJktQP4hr/4w5P/4H866ff+p9Vf+t2K&#10;U79sKx9O1juA754cOGPr9EX7tl51bM9NF5zxrcsufOLG25+6+b7nb3/4lW8//vq9T7xx35Ov3/ed&#10;1+597Plv3fudb9x227mXHJ6az5XXtBWVHltYevnue56+7Zvvf+exH738/OcvfPeHLz/xN9975T//&#10;5L3/8tP3//mHb//lu88/f9dN523dNBxrzJaV91Y39NXFRpLNydKNTYVrc/WVc92ZQ4vTR5ZmNw92&#10;L/Z1bh3pm8m1ZWudhkqmO1sPzE8e27pw4f6tl5++87w9m2RrC32t6j0zAyLz1tGcSxmdnI3o1FIX&#10;+YlE5fjNf6PhmYjj+URHXKJuin6jkr1w/0FeJHW0Z+2eGrYn2u/sbupN/Z3SJzmS2vZnC7OXyTNn&#10;c627JgYPzI1vzt+VcoBiwyxtNJvojFela0s6m6q7E3W55po+ydtAx2h3eqgz0Ztq6IhVRp3pxu6W&#10;2tbakujuymivdS00Y9G25uhR9BA5ZPVzJbbEYJgfVxLTGJ5asDp71+ZLDu8+a+eS4M9KGaF+lgzS&#10;LDVi9IfaZchYwGirf2fSUS1Z11FflKpcF565hmeKfF6Z7k6M5t+3LMDtmOw/d8/msIHJsRyELMB2&#10;lXw0jOwe83k7jryRYwy3Njr+ybAdfuypVEIf4bbOPdddfMdV5110YJkamLv9tbepIlm2Jv8cOnr6&#10;215bEB4Ao6cvUXX8GTBn0GkoelScfwCca/jtJwM51WDKIaROXEBD9NOJolWOVeHJaFe8RCyTxbZV&#10;bMzWFPbnX3Ib/kLal38HdfjnwcH5kbO3z20Z7OiLR78HH2qJz+U6l/q6pzvahlqiH+lPtMuqmwfy&#10;73Draypb7EsdWhxWdzUU9TVH72R3Hu5psu3VYF+Jnq9XFai5dyCpuWQNygVTZ3KchiesKERnkD+B&#10;21RoITCrYFwdnoyOZ+PhtdguTQS2ONhuIvmAH8x/UBaGSEQVa2ZStYutlfsH45ctd121reP0kdJN&#10;LV8Zr/7Dkao/nm9eudBSPNdSP9WU7ipLDtUNHpzaO9eVC5uZGh44qSN88ddyioZOowwDMUQtUIp3&#10;IVyyLSkFI1FYBSMToBmDYJ03ifKWkoLWyvLwJoRM/uX4XbFomxdDSYNMSIZAMJKp21i/8Wv0xTml&#10;XNw4UbrasS3kZDrP3jl/zdn7jy5Pcektw1levX2446JNExctjBwezCy1Ne7oSh6bGzo2N7zc19pe&#10;vk44gDxevjZWuq65ujDTUs0n7WoQhoQPznBjjilaKHxQR48wIXAIEyAZqtghWIgm7JnFNmw4uW7d&#10;1+KFpwFm6gryzAoRfGGgLbzZe2m4Q5vuJnPNm4YyO6Z6wxuh6YswFcJ0+A+Z90BLgzNkomSDNH0o&#10;GWXbmepS51ghMrrpk4zu846ko5Nwtq6EZCzEjxCJcpdYQCShiYPaKHeJYGDanJHHEZosVsqSrogk&#10;g+aWklWGokNvMkploNJvSkiITVc0XOokh+DXOknDFNLQH5bQRoZREgveTRrEq6AEnWjThs0+HZ4d&#10;CiNiHLf9N+eNekImGsIZQ+LLcz3R4xDYIDEdhZbAixU1LG2I8EPWDiZsAIYA6CelbWNdNgzcgUGh&#10;UZCGAnmsVGHMIY4hr7FgVX30Cd614RO21WtODpki2oRBNGuLe4qGuKxHEQ8FQAWYkK3GDpz6xU+R&#10;Vw5kioUYPzxyaLFb2xQLWU6GxIN4hGASIokwyC/yoaBEO168oqHglCh01BRVr/lazdqTGDOcxAUb&#10;YmwY3NBaGIETI/8/rv4CWNLryhd8+8WLeBEv5kVMzL1zb3ebBFUqrjrMfDJPnpN5mJnqUDFzqaQS&#10;VYmZmcmSxQwWyxbZlixbZug2dNvte/t297zpgfD7fbl8601MxI4vdu5v7bUX/Nfaa+eXwLYkxNlC&#10;ljYSJU4cm8kZApCNtU2PfE7gTfm/vQzFcaALMjQGTYnw10Qxng4/JhL+1JNOAriFzBTMzUKjLONl&#10;49GYnXi4WQJzq1BEPjlv16YbLjw7DjYGT63rJZmjuKeFjdBBzkJMR2tL257komvPO/z0Pbc8dOOV&#10;7iITPg6r8e6nU6gTrFOovVzQiSlnVJuufrzBaoN31xHXNY67+bhLfgpSTYAYKxs2nkHmJcGsohGe&#10;PckQey2tmfHolo33XXvpwzddZcOmKeQTQ7OiFidzHRWGAzOeZNC3oo7iI/nqT0OlU8TWvs5NPR2D&#10;zfWtZQrEqtFcy1z+gdZSf9uu0fbh2rW7BhoeuWzvZTvHjm+ZxD9O3ZTSV9m4xplfraOgYQfaWYL8&#10;1xw/pBYJF5BZ47Xq1WewvB3/nO0L7rI/X3Mrp5C2o6rYgd+VBUgbJmpcv8ISW4Z75C5L75sd2zM9&#10;IpvxO+ajbfGrPsmnQe3XuOW/EOyQnNhqPJf8atlm1c9QFzH4VNQsDnayp6U1rneL95nULSOwGoAH&#10;P5bXYVu39HEAV9K6QgsmpovQ6IMK1WDs83de/dlH7zj7EQkxMWCY7ggcb3bPjBgEUcSxHLZ5sZOn&#10;R7IESpFiiQiNU+Otpesv3r/j/msuPbI0w6EsAzYMzjLczTLsbwSKNg91L/Rnh9LVkb6aC5dLbnKd&#10;VCmFbhnpUJqfv2teso2PuUh6F+7ZJHIFe29jEhfxGdJMWfJraY0Fq0gy3ZWcarrrkwP8YLqOxbiA&#10;o+vXLo/niCAdSM5VFGoAr8gGDJ2/gD//iV22AmzWxocRGBBbKsP2HZdf+OmbL/3843e/cccNsgR4&#10;oGQl5mJksckIkSSZyxRXgzX5nxlHxs4ClrPMYmoyM6+kYQkdE6GCMTUyEEZBnC5aU/CV/wS6421N&#10;RV/764CfwcqzvgZ14Afe8JzNP5KkmiuD0xplxLiXdJcEIFZjisOL0/Q1TiQLQY51edm6ECV5kv/A&#10;wuTzD9zx8iP3iGI2DwRecfY+Z2B5hsyEz9s5eYeOXvBAUwzlopMHdsg/phCjuWCVqCGzeCSndfU1&#10;SKhdfSYh+Yia525b+OXH7116cJc4giITdYxrctShhSl8+I52NavOiJzGm5GjAlEH5iZ4EyVomSLL&#10;cSh6pxRT2EpsUpaoLE8jWpOWu/Ul3sObZowgoJcYpCx0kW2xr93hJL724azSn/9+quzEHYwZSsG2&#10;Ppi1VxUoCdRm6rT9c8N2ZGC24SoeXG3KRpzi9DXHAThXLdiIkSnA4P/gwqgCzH7tjAf8yDA0XQjM&#10;9yU/Yc2VPHh00+wdl15AZUgId9MXEugI2F6Sh2UgFrRcgRlEOYvKkEY7yvJ47N3GIVzOefaeWx+/&#10;9bpdk0N0YVuOox13WO7qYwdO7N3G8nRnUva/+px9o611KgpKqYsUG+pStUeEc6Y0+dM4eqlbNDpu&#10;7EmzJ1txFucSWP7kI0tgSHIyG7fWJQd2yp8WghNioHHlSm6Fk5P7ttetWcbpaDbmP4XD49LOLSfO&#10;PfUOLFxhqyNwto/1mysXYU5+5oKHsjO/jAnAC1geB3imYCV4YC4mgmpgiKzopXEj7OYui6GPBOiK&#10;ibkwI9iZNPCDwBRhHttieAHwLBEYE0RCCUNsIdB4ZACzMAHIy47sMRerY9vmec2ioMtNplvUiD5d&#10;uJuyjMkjEf68H/akMmtHgw1XI4wf2QBZPLlxi+UZ2QibGwEztmVnAgSErEU7yYF45+5YlPfcIm0S&#10;I3lJkBFPtqQ4USnlrmaQjgSOuDP9VNBR2boSFwxbN7ZmDSpOwZhshEnCsL+DPMl71pna1pJViz0t&#10;U5nazuLVewY6NrenZpqrtbGG8o7SNc3rzmgqWNZTX4r47M0b2SQSJiSAFvX1A1FhOn1mSQqStua+&#10;soLe4vXaQFnhSE3ZhGKpqXq0sWqSjxyEO1OTHc3Jh8hTld1N5VpLyWohYCOb6mi2l7luGenaOdmv&#10;399U4bTSVr4u+RWf5OTurJR8gpCXeT+uzMKAGozZF3hWXmUZ9tHCkmF/HVPEaXjfXR0EsSkbQcCe&#10;OsADtLjZkdk/op7xTdE51UiCEhO+0/TJAGw44ImbBoQqAa40js9cX1t3XfJBW7EcH0kR7BKUM8iR&#10;TRNOGfKVZBWHMkmABbrrqnKVzlxFuUqITT73Zl+mSH7Rpr+8XVC51qHb+deRsL26kLJkIwyAsYa+&#10;ht5LYpOEzDqsF3tu2JB2ths7MmkDhMh0IJZqBsPmYVX0BqmJgLXhGXOhGljVYVLNKkwaBjRXsxxW&#10;CCxKKvQhJJljCduBKAMquzN0wVimZB1IR4ENY/KVCI0PUEJm1EX6MGkQjbuaEAB79JApLk7tccJc&#10;07cVItA5tmXuzssuxHbnxKA0KHDwAWm5DiyBMw6tvKagOrZ12h5kb/ro5W/cf+0JLuNBznKQlKJR&#10;WkgTlVoEBUnI37DuLFIJVXuB3GJTfuyWaz944UmrRMJxtXTcNUWgXbBrM+1Igrh65emRZFiM8eGT&#10;VRktbBv2hDc2ZFU+Uubtn584tDgx09o40VQ5Ulc63lgxm6mba2vwcrC6qG398lzBiv7KAuOj9WU6&#10;QzXFky012/NVnLWYxS7GqkRyBFAY0IJHWJuCTCT1Ccma1afRnRGAWeWpFrVz2WptXlUrv9xSshKk&#10;bcfQXnHW39au+RoXkxMMYl+AIiMRL4BEeIgyqBP4VPVRUIFK66vOOeB0RmvTYQkO0aDUwS2Cwk4R&#10;/BmKNSwBh5AccBXUGJrlLhrlFrZaABu9ThhQc/RQyEkCISe2jBwP6kyMTyQjdgtbMJacsTViIbNc&#10;0RtxJZ7lNMKEghaNVZBhJcoIFsriIEg1d/E0y6L6ZDNoohEvSRsRSrBYxXQEjKAOUWY74eoTkvzo&#10;kemYws6kdT3VMYi5K54aGSzhpY5IBGPbhy0AekEUUMEjDoMiKHBuBDBcrziy99aTx9U5gk7BGZsR&#10;2KCJqBR3yMSFPfTKo/v0cRC/YC/Y0YsFfcSnIghnceqqsSRlZSqWISqlqAb/rizDNQxCTY1Gkg8C&#10;9jSLj5jRNRKgu4xjlj6G9OUIg3tmR80yxUS3TMQWfwxZ1YrIdk0PX7Rvm6yVqyoYydQKfCVovA+W&#10;q1wH/w5clSu+pJY7sW+TKtS40HD+csXZuuayPG6gqxnkPvuU/ULbOTXkCEkSuTTeEIgw10gVPiIb&#10;mekCaeCEzHE7DndukRnboA9gIKadjnFsaVG2/CvhZVeUltBHLDqYBVBjCvwgJoNZRpC5y2Iag5zY&#10;v12VpRITlSayUqhDAH0Tox8dLrO/xAaBs0GrWFGfChoBNE6kF+a8bJZF6eWKPxrElCIGJq4xaFF8&#10;XOOuW+QxIrKkDkz4lI6BCi/1T8HGiiE55HAKzx5amuZ3E90lvCmajmauhrOlrUuFkJ94iB2fBzOp&#10;4dbWwZaWnqb6vlTjVHdu89jgjumRya7WNlm3umjjQHZxpLOrsSz5mmZl8lcavVVlvZWlrtnCdam1&#10;K4frq/eMDZ2zMHv7hcfP2zR/YGrs+Ttu+ejZJx+4/OLrjuz96RvP/ssX7//mg5c+e/7+H7/29R+8&#10;cN+nz9z1+28/+98+fe3fPn/9zz//1nv3X3bv8aUHL9x664Gpl28+9t4jl/3hu0//yxevfP+l2z94&#10;4tpfvffI7z566vsv3fm95+747IW7fvDy/b94+/E/fOdl7bMX7n3+thMX7xy/57ID33zg+nefuPXN&#10;h2587aFr3/36rR88e9dnLz38yw+e+/sPXvr2M3c+ePnRczcPTKaKG1f/9XBLUVfd6s7aNQMpW5Ik&#10;qWwoGUo7cyUfY82/lVo23FJjGxXakokYhFj+ZTpoFI+RGyPc4IHL+CJiExKc9NFEXJvCxcjCL6KA&#10;HyOjcgFHYG5uuCkYGjRXdjWOMm5xXMwiRsDbODEQm4IteXTcRWMQTjQvq1efYQlim44hzqajMddy&#10;rqLPqV9tD37QrjnLQzKBQ0eNCrE7EF5Y4WyJEGYgVTuYahjJNLdXlbWUFPTUJz/43JL8S2lyGlLp&#10;DabBLPn2zkhbTXwfTFnC2t11Bb0NRX2NxQPNpXO9qf1zg996/uEv3nvxl5+88fpjd+6d7a9Z/eXW&#10;spV7Z7ofu/Gc95669p3Hr7ztxNJle4fvvGTbkzef88j1h5+9/cKHrz3y4BUHv37DOU/fcoHrg1cc&#10;vveyw3decuji/YtbB1u7atY1rvlK9cq/qV/1pfq1X6k44z/Wrv5SpvDMTMly1+aC013bileON9TP&#10;NGWW2jp39PTtHRw+MDJ2cHT0wMjI4fHRq/fsevK6q5696bqTWxaz61Zs+J/+h5K//o9tG9an16we&#10;a6o7f/P81Yd2nNgxf9nepbsvPvuBKy64dPeWsaba5lUr+yqrptPZqVRutq1jqCl5t3DrSPK5/KFU&#10;UmXN97Yr3pYGuhxwxlqTL6ss9HU4xhpXNTWsX6YC2bdxyNk58nDyJkC2bttY11RHY7ylr2iJj/Ep&#10;YxrWn1G96ivKFbOWBrMq8y0jHdL40c2TjufxNAcT2FbwaPav2KrshttG++IIaY9ziLZb2bzUnOo3&#10;G6Wyk8xz3W3JT0NVFs10tBxenHa8iiw3258byTV1N1f1pmtGO1JTvW3x6HfT1MC5+7deds7+ozsW&#10;No33zQ11Tve2DbU1gB/wWFEBOasMHureOtwTb+/YXKLsl9Ywd0a2YdkdpCzwk6sPb5oBSyPG4Qof&#10;9NvG+49snkUs2dqApHcxKF3biU6dsk3/q4FMVV+6orOhuLVqXbp8daZyfXtdcU9zxWh7Y3yqdzhb&#10;299Sma3Z0F5XONj6l09pnWpiD9wBWrTEFfQFubAXWg0bljvsxdEoHhfFcxodpTY3XHJwK8/FCB9o&#10;2fwfzTYWLkuVrOioLRASg/lvvvY1l3Xnv+4WcRI/R9xWsT6+ARwPgFPFAnhtW0WSxMVka7mtVBld&#10;gx6rzroNA+nky4jOY8TQyT+sqnEKbS5c4UQqtTnQwkd8mgCABpqTx2/THW0bu9tnOrOueVx2zna1&#10;KX34RrmwebjTKeKivUtnb5milIUIrPU2lY63128aaZ/qajr1lNdVv7n4LDo63W3sa3FFSTVX/VOa&#10;TnQ0UJaOuer18SEj17wWhUbw3zLWuWfj4OJQVu4w0Thuu2b6N48mX+FFmZhxw/KuiqLO0oLuksLh&#10;qorZVNNSW2aptW0ulRmrrR+qqhusbhhvzoy15IbTbSOtndPdPRBG4GCICXdwRN360ytWfql23WlN&#10;RcvJT8jp7ubJzkZk7GxnlTqBQQaMtAiCYKeIATvjwI0MMLKVRbLhQLNATf4CXTaUIseyyScR0Ns+&#10;K1Z8paOmiBYX7ls6cWDp/D1z8XyXszQeiTfHwamzpmDzcPvu6X7RK2nKCLw2UF80VrlhrGzdRMWG&#10;qbrS2caK6VTlTKpmpq1+RtJvS+qzusKV1arzyoJsY0V7k9qoLj6ZPpSuzn/6L/m4+ni2wWBb/vum&#10;Buf72hwdtU1DHWTQZA1X22HjhjOlGAckIrWVryEVCYkUogIYT41ma5l0rj+jzfamuZKDdJaGc8zI&#10;y2j03e2qLxIvs90tCvS6tWeom7tqi+2yRmQcgjnLgZz01NeY/IEK2YBZ+AgcuSywbVGpTQNyjZV2&#10;TvYSGIEkqCNdki2aQXOZdDBVkd/dS2KQIsLW1S2Dru7iTzWHZwSYuCKWUq3olr60i3+wckWpma6G&#10;9jL8RQZzkaGXEyAHPPgFcrQowqBFlWDQBiyX2X1BS25pKV2Td1PygNnVKqL1qmO7IYQWdA/BSNtU&#10;sMxhNcyCTENPBjSIZR7RSloKopGCjmya2DHRYy55VA92cYEQdXAUChKatCanxa89oyGSHBpFRqRX&#10;GdmIufAc7z1FwRE1io5YoJ24oCkFlady9O6ZERXGuTsWpW9zoxDBH8OloQ4BCC0wA0JTnSkJzSkF&#10;bHTGsg3t1YVeikTRWr/hDEDqqkt+vYfpLCrdx/kB/zh44C/1W5eFaYTScvQip1uURUxI9Y2XijCF&#10;EWHcZXwiMYXojq2I+lEGIahY8TX60hFbL1VUGjI2jGqb7kordnOXiYyHPXHGNmjIrE9I+cRL1kAW&#10;ZwyDYKDwIhUDEkOHfZDhZhb+OoQnMAKCHd2ykco0wof6boUvHE1VrnE0tdkLonTRGiHmAHxoYUqd&#10;ceHuLZcf3rNrcsigE6/6A5nNXjC2lW1Icn7+u5JeOkKLxPN3brr23EMmxtGXYGxuXQbRBwwdjTDg&#10;xNc2Yy5gRuYiuX3k4Pykpefz3wTFnGyk0ixHBmzVQ8ZRLva1L3ZnZ7MtvbUVqcJ1mZKC/iZh2NzX&#10;mPxOQPL90bHuXaPtOwfTe4fStx5d+s6z99x8/kFlBJ7KF5UWhjirafBkAfnEwZ6ObhlMRvJff4EQ&#10;nYhKcvIdb/KCcZhh3qBJ+nlrtJaur1l1xv6N4/HSEhhaNE7+chfhE+O0Jr/SqfBlljx6i+vXJ48c&#10;xnPJRwRA2i6wby45saOxCjJuJQZHW85ZmmGJxI9hWAJ4idK4PiaMH+AXWVecvQ9sYDJ0MYgGJVbI&#10;ANhgnEwg5Mpj+y/Ys8VyIIoy1tUsRNkg07e0PlMQifvCPmIZN5y5FYFV8EePkuLcGu93QBFThEPV&#10;lwzCVj357yaGI+xQ2Yr1ag+7icQlYcqTW0c77SZS1p2XH7//2hMqDfk2XbwiHinZNFlPpGzsTT5u&#10;NdGePF9ZHEz+eElmIP9AKo64ya8skIcLrGVRTnflI00/3tBUv9568vhNFx7TUekmmPzvX8Q3l8os&#10;TOXwgiWg+rHbrvvjTz773Q8+ufeaS5DRmhFYg83ZB3L410RXwjCOw1vxGX8rY8g8kUIZXCoIYyLQ&#10;wSHMy7aMKY4IL+ck4/kvrxOV6VqK12ZK1hlhWJCLGNEAnvAMjkbfCBpqmkh99tfQGzwV1Gr6zUPd&#10;ppQu+zLAUBZyyCaPyVq0oBftDi1NX3p49znbFyK3gI08c9U5B87fvZm+JhqPX5MDAPLLRXtmR28+&#10;ee6Fe7eK+qT1ZC2kAYDThXWJJ3wqz/qa2NTZPtb//H23P3zDlWggB2BCcn2wEWIX7Np8dNMsFegS&#10;5xDyUwSZPm5U41noshb+lIoY5E3HGLcCdRXLvyq/MSwdI0FxBAsTmM1lKvmKFhzB8lxDHTiX9Kxl&#10;dQnT+YfNmTHhn/+j8e2jfUv9HRNtTQONVc5FmtK6p75052T/yf1bz94yM5FT+5XCuULrgt1LRzdP&#10;K3hqVp+mnnFLbaOKsykrDCAf7O3aNmWAV2XlKtVjyYfVFBuiwy1nPzYROExHqs7//hkdijMOHZs2&#10;rORfurMGMuerR26++rn7b5cZeFPU2FyAkHaihsfZgbJQBwBxN4wZOvIC0+XyH5XYOzP69F03P3rT&#10;1ULbDsI7rLGxJ5MuXnV4aZyoVNg7O0hyBdLBhdGoTyilItI3HidYbDU+4nccuI8i2fIC8odGBi/e&#10;v+PE3m3wQDv6hhg0gm3+3Tc7Zg8yiF4zzjuQgKe7MEaFeL6COeOgtKJB04HQoLTPOAjq1y4XpzAA&#10;FTo8Lh6FeZQErsLfiKu7sG1EznGeFBdMF6kPyMGGAfFxtWu7hR54MHRSZVimlszZnKkjx5oLhxgK&#10;Kx7Jp6/kq1Tgh4aDsD2wMOmsC6j4IEYWaVzDCltzgZyOGh1Zxm7OYuEjSGATZgxlXdmKiS45sHP3&#10;1DAvcwE775keYRkjzBKP25Hp8wj80J3A5GQiYltRlmAKOtI9hKG4JiEQXnOXImRGgJ5N0LiSWWZD&#10;hgMyU9QGxLCiRjwwFrA8yJu8BuQavSLoUOonH2BtSv5mpa+2aLih7PDU8NmzY2N1FSM1ZSN15T1l&#10;G1Jrz0hvWCam1OHKRXOBSuDXrVlWu/rMxvUr8KFvpNDAngbhBFBsdBeuPTTcs6+/o79s/XB18Zbu&#10;zI7+3LaB3K6x7pF0lX1qYbDNaX04WzvUVtPTXAbbg03l7RXr6lZ/rb+h9NIDW688snMs/78z8ROy&#10;4621XdUFXo62JL8QwMvsGYbS8RJUlGq2CYBhGelo//yEaGUfBtdhRl5wV76FDY5whYR4bKl69JLN&#10;cTAIFQFmADOo7KxZc2ZgG1ngE0ObEbJt4/1abGFuxQ6OCXebDoThU50o7YZaarrrSuzITqni2n4t&#10;qCNHOZXcevHZbjl01K87naGEv829q7bS+Xe4xbFIsVrQVLg6XfKXv4V2ulECjbbVx7sBS8Nt++aH&#10;U8Wr7CayMZnJGZ9rJAAJoShE0o+yU1kSkRLSEp6haMqeOijJTClrMQUaI/oU14nodsWEEdRCzM56&#10;EWLI3OIOFg7kuxWsXNEEmHmHhKZb3bpuyTDSEbiKPsCTbaLKBV3jsTdFMEK7XCevilb4B0L7uwCE&#10;eaFnFojGFok4kphYjvyPPpKYZrpAPm/HkuRsoxS8ETgiPc74HAGlPOXQd3zHRuWWOsoZ0G7iTOqo&#10;GAd5R919G4fIRuzyZV8hrdxCHrsJeQQLCQUOwcQReQ7MTVCHmsQWU/rUJG0kc5uFskqq0WziMZ01&#10;WJI9WR6uYktiRmg04pYNiLt5hzGZNHl7qje3Z7hLGA7XlgxWFy3kmvRnM3UdRaumUtX6My3Jp0Cy&#10;G85CMN/RPN2eZhzyMJRMwj5M4aUDC9X0qaMj8Nmzo7pwtLWO7kDLPnHYt39JHa4O3amis+rWnsY+&#10;CJyykxI0/31KoUR+iCJz4JMWkRLBhvCuEZVovJS94xwdIHSXyvgIBC816mv4oJQ8jQMzYAdnkc5o&#10;mAcCgxJKI4fgjy2eXlpUQxwQdctZnhghp3wbcYRejWctUUYM5ShiSLavyQ/4mELCiKMIGUuj0XSs&#10;hQ+xBQg5XQmMYRRUAspyZhFSaKgY7WIkkaAsrXSkDg4W9RI3xMGT5KaEcSKWqawqwx/zeImAMCQ0&#10;6PQkZm2sFjWIMt5SsDRKHJBJ7IoBfgfO2EdchYaaEzJjy0NjgwAJNZ6DMJALIhgWgBF6cCsozHV1&#10;yyYlzA0KPczRaxAeI6YgM10zgt6IRaOgpR3BmGX7xEDoGCgiP7GZjuRcxjVGACa84MojgT0ckHGT&#10;8NF4hClOwZJJ4dC268oUDMsIvIzGoIYgAIPYZio/KNI0tVm8Swz5AkFm8FJFqq4TDgv9rW5pVieY&#10;TYfNYwMiGC+o+XmZYIBHOzn88qN7b73kPAFOAJsXCckAhBS3x6GJTEtComrmupuXKqm4TkHaNbAU&#10;rtdnDfYBJ1ubWdgSBh93CYP+lJogahwrc1kMYBDjYBUdpjYRse2GACbG+Km5hDdOTqtwVsRpbF4h&#10;IfqYpRGVAGjC7GgQeKlFJ4TnC2FCTqtga5w6fGe6WeREHALjbBX0WsgTYaVDSAQW9TIWQomnPraU&#10;cssgnnRUrxKpatXpmOgYNFc/jOZl8HRrLNucq67uS6e0zob6kVx2+/TEjpnJmf7OzRNDw7nmLJWb&#10;q6b7shuHcj3pytoNZ3VUlQw01E5l0hOt6ZHG+u7qiq7y0o6K0huOHd07Nd5TWd5ZWXbe5qX3nvrG&#10;//Lzn/75D7/5zcdv/un7b//+k9c+feH+dx658eMn7/z5m0/8/qMXfvv+03/65KV//d5r3338picv&#10;P/DxI9f8+vUHv3nH+fef3PzOI5f95I37vnjtbu3X7z/66/cf+8Erd//uw2d++8HTv3j78e89d9e3&#10;Hrvpg2/c8unz9/zwlQdfufuyz16+/zcfvPDTtx//8Mk73nv8pu89f9+P3nhU/8dvfv0X7zz1k7ce&#10;+91HL/3xs9eM3Hb+jlsu3PnsvZd/4/aLj+8Ym++TGVJjreU1q/52sLmkr6Gop64gfnc3/18JJe0V&#10;G4Qzd4AE60XOZHnuY3w2hw1pDdr1uc+4xBXeMQ60rK0BADeFZwOHpiNAHIP44MApPGWucf7iJldo&#10;MQJL+OgIq5gSWcIg2Wyj9g4CxEgwwRCYLW3QckaMWxoBwQIbaKLvlumE1MFQs6I+DjBjOZSBPdPJ&#10;GZQ9DZXTndmxtkxfY21/U918f8f2icHJjhY8TRzLNgykkt9YHUj+27Sqt6k4U76ip0H5vXKkpXy8&#10;rcr1yqPbPv3mk7/8+PUfvffC7z9/T/vd99/9/K1nrjln53xv85GFnmdvP/7dl275wWt3fv+1O37w&#10;2l1P33b29Uem77lk+0dP3/LFGw9+74W7n739wsevO/vV+y9/++Hrnr/j5BO3XPjG12/+9tN3P3/P&#10;lfdceui2E3sfuvqcp26/5LYL99x92aFn77hM/5ojm44s9O0Zz8531m3vbTl7auDKXYs3Hd5569l7&#10;Hjh59jfvufGLl5/4wUtf/+4zD3zxyuN///4LP3z50aeuv/D6g0uX75rvrSytWbas8G/+c8VpX65b&#10;cXrDqtO7KwsXujJDDVU9laX9NVUT6fRkunWgpqGvqmG4vnnrUO/m4U4bzd7Z5GPcyg/7y1hbsiWd&#10;2Lfl0oO7lgbbbTRTHcnXbbeOdsu9Zcv+unLFl6To7ePdI5nqrtrC8fxPn0rOBmVpFbgDuOSsepG3&#10;1TNo3FXSxKMKfcXerqm+2e5UlILyuRK9fPnf2JjUS0q4OC06Bm4a7LKXqZ3scSpAe5aNDJmRQwtT&#10;8fdtWtLpanVLIEDO/FDnYP4PgHtS1S2VBVO9bUuT/Zna4vamisn+7M6No9rcUOdoR2o425g8Ks5n&#10;WvwxmetuO7I4fWh+0nasVtyR/3KwbSKO0vY4IyAHq87Rgk4qlrSBHJkRyARmufTg4pRiQxmA4Ni2&#10;eUC1RLzLYWeR/EH0r/pbKgdbq7We5opsTWGmsiBbU5z8g7FDcmNFT3PVQKamq7EsVbaqsfisTKVo&#10;+csjjYA4uS0mhCIeoF+s2g7t2TJszRonnwL1YuOGM6tWfrlm9VdbSlaGq7hhz8yA+nvHRA8vqib5&#10;iedSJSuaipa7dtYVTnY2bh3v2j07sGfj4I6p3sWh7ExParq7eTRbG1+H7W0sTxdvyJQWt5UXZ0oL&#10;m4vUcGta1Nz5eM6/AVoymK4ezD9Cnuioc6ZySItP7CY/p9OVfHKNdzk7V5G8gyadGYc2BGrc5Pv4&#10;deVDKdVP00hL03hberYLAtonc5mpds52Emhybtk9PXhocSKeQcZzXxLmqte3Va7Nx3YNaR2S+5rL&#10;nJY18sT3rY27a0q2ap0R13gcaNCVBXCg5liubq4/s7GvhUEwMe6IaImJjgZk8eTYxHjQaHXTh/J/&#10;FZwuXZmrXAPZiWrNTZOZjum2vqnMwER6YKptcKyla6w1O9ae7s/VZFNrW5vP6mhZPdKe/DQxbvH0&#10;t4Xf8180DI+cej6tT37jkrtMLbPzPkRCGPTDKCxGuWA8EJJ3SklHdXl7VfK0PlfpJKCmqRxM/2Xf&#10;5am5vrbdM0N754a2T/bsnO45tGl001BOBcYdInZL/gea+EU8Q9Fcb4sm4CUFkQ9UyT/iVBZMirfa&#10;ktnGitlU1cZMjTPSUnfLrtHeLSNdIgG8G0vWNlcWtNQUp/Nf2+qsKdK6aqFoXUvJakf6yeRftYr1&#10;tYFmeSQFKq6z3S3WjbqQSHDrJXlIaETfCDnjV2L0FZG8w0ecArcaV7IhA8anAVgYTniKVZG5la1Y&#10;byGL6siD49mGnvpSadHZLFe5gZyDqSrnWELqu5W84ZKqkOYCsY6vJGGlC3Yv7J0dDDG0eCPylFRo&#10;ELt6aaJb8Vw2XrqKRw2BW+jl0/p1pzvvBX9zGQGusvmfj0ZADB0WcFdfM8gj1jUYH/5wyypiZOto&#10;J7Y4GIwizxYro0ERnOjba6HFFZxOERhJkk/+G89yBZVxxvC8nXP00tfIINvUrvmabKNjdVneNmBp&#10;9K5oGOfw0vixrdPchB43cob65CGAXRyG5VPnQ9kzqlKJDkRdiUEYUsX5gdjgTdQoQU7VAWXLv3Lq&#10;sTGMKVVtDIoSez910JsVpbZsLhc7qsVbooIIK3y0noYyQT3YUg4k0NKd/zH5oZaac3fM33jRsWfu&#10;vfm68w8l3/9Ifi9hrSZy26uTqteK8rMwjMOknYMlCRAmVb7QwmkhjCxjk0ozi+JilgxUxofAKiRX&#10;lMhco9bBKuLayyiPwlPiC3MdrNxizKj5HE5sBxUrvuaqby1924S5WBHSumbpMzsObM4UrrYraYQ8&#10;QUa2U7sdc7lFTUtgFTWidfFxKyp4xOYaidSUyJmus4Unu2xPNj7hZYM/tmXOZr9nemTvzKgT78H5&#10;Sbfs8YPNNTKnjqOviV662pWdnw/MTdibz9k6f8GuzYi78j8km5yW83+HQ3iikpkrWVgjQ8jvSmai&#10;5neoovhFOBPjnet42wsrSzgnj7c1xfnZadyItrGzbSqbHmiq66mrGm1NLQ70zPexT5N9ajhVvbGj&#10;aXNvy0J7/cZM5f6Rtit2zxmJQzgO+FCBLkboqK7CkOKUsm5sf0QlIS2IymLMaCSwqmhgz0BXwMk4&#10;a2CIbfFpf2MVdsBQPWctDC3hVhz+SUi15NOOrcyS/OiN/sJAbqoz1VGTfLajseAsgI+PNWTK1uZ/&#10;FSd50s+GWvidH0UZkXTCjJpbZCMSpDEpL3OB0ufI5lnEsEEj9g+Zo0X14i7+QEiR4BZRAFdWNKhv&#10;IetaIuCkWd1CNj5rsZJz/pXH9gsxDT2Eu6sTQoYT2URjBBZO3vVra4I67g6ncHdAS8IfbknSlAz5&#10;6RvP/vKTt/bPDUuzMXJgfkRKlzmTMqnoLDlZvkoVO1wJdimFX2hRPdPdwqoGk2cDyXP05BOm/c1O&#10;4xXJj1blnxxYVM2Tyn8PjMtIAhIKIS4j59aRXjFivHF98sVcijARg0SEnoJ0nLUQSJIsxrwMQnFm&#10;ZEwv9evWLRfpUk2McARjCnC4kkwY6v+WISP9gp+OJTC3qIUwYXAE8KYRNYzmSqMIUnGkGcxVFBKe&#10;5ZnaOHoE+UIu8UW8lWyQOyKuE8vnn4ubGF6LA55MBTxUu+b4IV4mOS0gzb7gGgihBeF1NKIyhUod&#10;/EgbRpPBQHHP7ChdyH/utgXZZl/+d7ZJKxGRqrV0PXcQjLRSwf3XXHrd8cNcoDl1JFFZV042NNwU&#10;31bUoYL4dYs16KtPTf2IOH5EQ18EJtatWXbejqV7rjyJIYvFs8YEDA0VvMPmgM0pRL3v2kuvPe8w&#10;YEcG41NeDre60si67AbAGv5W1JJ/rOlrj3/ESd50rintqi7pq6/orPr/1y2w7Qrkc72t/U0V15y7&#10;/7ZLzlWVqbVUMlr+J1LLYdv+bk+3I0ddAfCaQGhYf0bd2tPA3q5tf0/wX7haVqF4eJbuYYEjSzOR&#10;mSN5MgJlWdJB6Pz83+1Qlsqcy63UZAfOjXTHj5yI8rxdm3gnU7KOrc7fuUm2p7vlrBUPCw8vTkc6&#10;ZU9X2u2aGnjgupNnb5kSp+oKlY9rfJIjPgiruKKUOsRVCBOP4wgc7iZhYFVgUo3jrGgQOKNDntCF&#10;i+nrJX3d5W5Xc11Jq7nL15FkgMdLaZnYVnHXoCWm2tO0OL59McIEtGydEqOIE4CaDhizjIgQvzqR&#10;BGROSNBXHsh7yhi34o2e/Id4xt3VR+CucNYXKQbtjALBzq7gEUcILCEPxM4YOQTevBREYKmZZZyz&#10;zHIlnljjJiIhQ296cBZr1BcLdGFYmgYAvEwgmv8sFzsYYUNOZE9x4WqEW23BtkVlgCtT8CxWYW2O&#10;QMCMFgISMgRgyEMdgyQJebxEwGihF8pojOZW0NOatPFmvVuneLp1CgPEU2BAHXn4K0FXvhohD6ns&#10;11r+aFCjvl3sa53MNk601O0ZHdg90t9dXtRTUdJfXdZTUZwrWSsGR9LJv9s4jNSvSx76UodBwkrg&#10;R0FmgQFLxyblrobhYlvjYkv9nt7c9u7WycbKbd2tR2eGdw60j6eqptrqNg8mfzED1ZrTjdJ6ur1x&#10;trN5KtfQXrGurXQ1wbYMtbeWrCJAtmxNuvCs/oZSNMOpSgSaExZvsgD1mZTdNHnmVMIBQshhH+aV&#10;dY2ABPgZMUs/6CXYi/ZtE8t2kwAnYMCehObqJSY8AlrYQpokD1T8xRH8CMbEMN0gYmvphwAcF9yI&#10;p2PQ1fQ8XGtHMrX26KvP2XPVsd2XHd5+84kjN1xw8OjmSWHOGmJfmnJukqmEvDTo5NtZk/wbXFdt&#10;ZfwRRl9T8gk26uM2kLJQgbNh/kOfyQ9xKY0OLk7ZVlS5lhZKliYAqcIClDXXIEWE3qGlaYnLXepQ&#10;ufysrypIXFFaJTZZSrnFdAFgbKlGX8wDpdIjVozgJebora4xgkW9NBErE61CAE20mmiQj/AJ2byE&#10;29hbgcqWJ6wkJdCSr2x/0G4HtI+A+tFNs9Kprc0gGhlVPMpvMI8eE7B3xdBIINZdUYC5DiTLaSAt&#10;TNzdnP8PBWyRCRk7rNh3jm4tW+tUGCd0HrGPuKqvDGo6thtNh+9ElhVFongRJhbCXFrQNygbWE7H&#10;OJlJHmFlOWTWRemWkdDdlZyUIok9JT5dyimMD5bhXzaPN/KYOhICzzIvm7trf0mtW95TuWGmpXZa&#10;XVdfNtpUsWuw48SO+bm2hh1DHefOjx/fNHVocmChMzVUU5wtWjmZf2hHHtHtykpaBL7UZ4shofRC&#10;C82mPNud/LNppnRVvFMnadjCbLsA7MAebwss9Lfa4NSi7kKXGi9iUBARVZaONA4bITYFXSOZB3Io&#10;FcEOJKCiDzYG9UEOjVsg6hpwxVAUmxilCKiHfVAGZ/0AKntGc4sw+LMhcOLPqtBOKpTYmojAikFp&#10;LVfEcgJJvNQPMEfSNsuihaf9tSkGiURsI+TEgUgISGK64sGh3lx9B4qwgL1A/jHRqUQFEuEpyq6/&#10;4OjlR/fyO5o4z+pQxJWQFIkYRC8TWpR5vdQxl0bkxJN4poj9p++55Y7LLwwLGLch4hwWDq1hILAH&#10;pbEbgqUmHiPcBBGogG5sOpqXmjhFYBwNejFrihCI0gIrkQLk+IsOoWq6QfQBLVAXtsYjnHEwmAiQ&#10;rzOJylzszAXMxQhkpiNbndi/HQHdDRphQ43p6Osaz294mYKMHz7ViV1DRzMrPKiBED6Mxh2IjXOc&#10;Kw55j2yoXXO6nCB7J7Vl/peW1KJGhluSTzuJCFWc5LBtrAv4lXC2G3wwFLZXn3tQVSOQrXjywI6n&#10;7r75sduu4yMCWxcq6Mh9sRaB6WguURGE3zXY4zIqu8Itl2kkZyIhELsV1QKu+txqlj6PYx4qGwmb&#10;BEPrYmUt64bdLC3huxWoADy7xvGdS6T1EpkV8XSXJPpwTi+cTQlLIvMyEhcV1H6B8FOyhdiW1qhv&#10;XWwxDEhj6GwVx+3wmpC57vwjrmbhYDC004k+XawYmkYOwce4EZwDGLF0zLKEFi9NDJ52UlU9Na2L&#10;oSsZQmbNSKBFs8qAcKipGWzNDGfb+tKpsY72bVPjuzZOL4z0Tfbk+mW5urJcXWnyj55ttd2pimxN&#10;cUdVWW9d7Wg6Nd6aGc+0DKeah5oaBxobaleuyBQXtRQWFH7ly2v/83/KlZedt23rw9dd+YM3nvn9&#10;Z2/9288/+dMP3/3Nhy//6v3nf/nusz974xu/ePsb33/unr9764l/+/T1X7z68Ft3Xvz6rRe+e9+l&#10;r9994feev+Unb9z3/Zdu//SFW7947d7PXrzj3Ueu+e0HT//p01f/y2ev/d37T3/vubu//fjNHz95&#10;5/dfvO/nbz3+mw+f/dW7T377iZufv/Wi52+/6L1Hb/ju83e9fOclbzx41Xefvevn7zxuyo+++bD+&#10;h0/e9pN3v/EPn7/2px+98+uPX/zuKw++8uB1t16058jCQFfVqs6K1VpP9fqB+qLBhuKB+pKe2qLJ&#10;9uTjSmwVuGJhbuWXiF9XVo1gBBWmLj7jb+0X/GJc8Nbnf5UQPTdp7I8Df5nrGnM1/nU33I0AN3cx&#10;N8iz+lAKz7xmCfT4oAz8CAQNw0BaODeW0xFW7gaG0eMDV26RLaAVa2mhRSyHP9lQxlsfQemWJQJX&#10;XlqrU8arrexrTP4JeLjFNtS+1fkr/zt2U52psVxd/o8gK/pTpV31G3LVa3I1q1KFp9Wv/dJ8b+Ot&#10;Jw+8/eRdf/zRt/7rzz769rP3/cP33/6Xn370xZtPvXD31a89eOOnr3z9s1cf++iZO245vvHBK7c9&#10;c8uhdx679IvX7vrh63f98NW7/v7Dx3/74ZPfff621+655LX7Lv30+Tt/8e5jP3rtIRj44KnbXn/4&#10;mmduPfHELee/8dB133np3k9feuC9J2/5rz98++ffeurn7z71yw+e+fW3n/v7T174+w9f+PzVB3/y&#10;zUd/9dY3fvPe03/3zpM//+ajP33t4V+//Y1//PD5524877U7L/n2ozf86OUH/vjxi//bT97733/6&#10;/r/84L2fvPXai3fffdH27eOppmzR+o7SwuQL8VVl+ydHt/T1zLRlxlOpwdqG/ur66Uxu29DIXFc2&#10;3vWK527gNN/X5hC9baxn7+zwvo0jOnO9rW4FWTybkHvj05Zx9HC4rlt7moLt8NK4Nt+XUcttH+++&#10;+MAWNPGEaK63ZddU35aRjtn8749WrvgSVg7pp4o9Bxm3nIWPbZlzUrZ/2ctsc+duW7j88B5bmwLP&#10;cdLZ8MDcRLz1gWBjV+u0Xcx2mf9krTO1LMS/Yx2pzobyzsaKrqbKdMUGLdtQlqktbqkpyjWW97XU&#10;DrY1jLQ3j3WmxzvTiOEQRG2pVlnsa985PrBrYtD+qAyW9m0ukCaRCjRktgYokgNhTCgJBNPhX4A4&#10;UbqLzEuzpH305BFlYKlmOLAw6dxtM7JVIfirnnTpUK52vLtpKFff0VDeIlCri9vl3ObaLluIc2mm&#10;rqOxtKlsZW3hmY3FZ6WKkze2MJWm4R7cBQadiWIZjUA2xYoVX9OqV5/WuGF5S9GKXPnaOBA6Cur0&#10;1hXrOyjumuhd6M0MNJZ1VRd0VK5Xd8Zz0/aaDWJj63jXse0zJw9uuezojsObJ7ZP9mzM/zlufyp5&#10;IqL1NJTFA+DWsqJMqWpgndZanvxtuJYuWa21VeSfnTQUj7fXbh7NbRlLvpKLQ/4L+OqMWsewpsLV&#10;uUr7U3Ieo11nbfKAM5rp3fXxoxYVfY21o62p8WzrcEtqKJ1878pBrrcxfouscbKzcaKjYX6gZc/G&#10;fs1ybZWrtc66DVpXfcH2ya7Ljm679MjWXTO9I21Vfc0lgp9s8YtPrRVrHPwc0QfyX3ruy//4czwa&#10;HM3WJqfrvpa5/gyzuOt8GA960SMzxVnx1Nd2EdDRrM761W31X+po+XJfdtVwe8lQtmow09DfktZG&#10;u3JDHY2D3WWD/es6uv+msfX/WZf5q5bW/1eu6cz4ALIrC2fKk0fyWs3ar2EuZ2Ebz5stRObwPmsz&#10;UWRk+ZRBpMXAqMFI667OuvzVUpI4KzkJO8g5sClA8weGifamPbPDh5YmN492UGewpXyqq0GUDjVX&#10;TOTfa4CWrcPCo1XT2TSQnczWQw5QARj8tJetGa0pmmkon0/VzqZqppuqZlI189nmpa7W3WMDO5I3&#10;vyTfqkxFcUtlcbqiqDH/5b/umtLeuvKe2rJs2QZNMO+fHRtJ18WgwI5//x52jmqqhNt04VnZsjXx&#10;E+LaVK5hY1dqLFMz2lI93d64ZahdM253zFUmz/UZioOYTqNXGJbH6zec0Vx8VrjYFU3yteDB9j1T&#10;gwu9bWOZOte57oxFh5qrOqsKtYHGiun25lkpI1NncCRdM5KuYhwCaPqsQTD9k3s3Hds8NdedZpxU&#10;wXIRN5yqJBLZ3EVDBbfYdud4z/k75vZM9bPnTEfTeGtt8n2C+hJRSSmmNuglJs0blkXwdtcUxsf8&#10;McFBIKOxen9DqSVM1A+D6ODmGnctffamyXO2TM/3tOAj+dpEbah2VhWk0sG+KwADRfmgSxIcgNmh&#10;0QjM5CvayafPirAiqtUBAyvetxwxLKfPDgSwyuGFMeJ52Vm1wVUjCaW2jXQaN51qpsSvwdtI5E1l&#10;tGukVCUCANva5QpZ1TUSnewnz0YlEfBGo0whf/XqM0rO/FLNmjO9lB5lXsTxwws4RNZGTE166bgL&#10;/1gpPly9FD54mt5avk4U9KfE2vokM6RUKskjLun7+M5NN50459wd82wCRd0NhRMddZtGsl6ylSUs&#10;ZDmNnPrkjJ3A1SZhU9EnA25kYFuzEMfBVVBH2EZBg5u+FjpGOWW6KVzmio9bBplOo4g+SnfjhMAs&#10;lLWKlwaZKP5cDSv6Eg+9FTUdp1aSmAUY5IzzgyUIgFhW4Rew0XTO2b5gGzPrVHWIzC3554I9WzTc&#10;WNVut39+wnboKDuVg5zGmY4WCWHrcM+Woe6jSzPiffNg10Jvzi0ZwEtpYbCpekwd0CQF1cgAxiUB&#10;fTRnb5o9Z8vcRbu3HN+2ID80rF3eVrre5k338CMVSEJlimsEo4KXWgDDSx3yqCEIM9uZsfHj315R&#10;GEvsmxklGJEIIAsZGUj+NbZtvK25v7Fam+7IbB8b0OZ7290l8BATpau6K9ZqI/VF/TUFk5n6a44d&#10;uGDnpi67W/6HSoLPtpFeI60l6wymC1enClZ1xh+p5qHOiaeObRBC+Nq1y1jYIFNzIo2M06W5YBUD&#10;nrt1Pr7/R87kj/OrinWInSsvaN6wMlO8NnJs8pi5vjSe9XbUFG3sbd05NbBpuHMs22A7zpStjQfA&#10;rl11JcmnIxuS51IBY1YNJGvE419eJoMGFV66S1oQIr+m1nGmBfUwdWCMR9CDtxZegDEgdI0wp5rx&#10;wGEMEkAqsDoO+ti6ZRyWHCO1o1s2Xn/BUS8hzVyxX7Xq9DhVJkzyX4Vk6ngexizhaPbni+Q3vTMN&#10;oOWqTeWaJtoa5CKp8uDcyIW7FuR26U5qks0i3Ulusq4MLM32N5X15X/EYrSNSFXaZEfzfH/yDWB9&#10;Fs5VFQTBUEuNTn9z8u4kbAcGII2DSEUAIoGxW17aBJvWrwCJ5M2d/A+x0iXcLZAj3g1q7MwLrMGS&#10;EXdGaG2W2NQxBb1r6bIvS4kmsiF/QRSz82PY30RGNo7ALdNNwRDk3LU1SBfxVguRBBrQMhfgMSOx&#10;QcvLKMTBLyJXn4U1HfqGhQOW6Oe620zXEBjhHVonj9zyPw9IKgJUrjyNzHB14d6tUi7ZeJaLRYFG&#10;MNbQCOZK1FP7BcnZgTrCxHGXdvKPCh5C5ntzIsWibC4R6RBJvHDHpoHO+Z6sIDqxZ+ve6RFJIDID&#10;ykCIBHXLRee88tDdz9x1czxnpUiQmYiGInjqo8QN0jiUQfhUJSPXHdu8ER9+N2LunumRPbOjgouo&#10;4E1xuVRGjeDiBVeepQWtKcXjKCmooWeZxOP5X9jGE4Qu2LZ4/taFzX0dfTVlvdWlY6k6ctKXeRvX&#10;nSXbUDaOTPSVNGRR4sk/HErC/oZyFVTUD9Bul9fg395dufxvlSuZ4pWqLyEQZZh9H0ON7njyMm4M&#10;os+M155zUH62EOYwgCZ55zEfvJwVWvCjFMEC4E1TagKAPEBNEe1upmRd3eozMZHtQ9qWojVWtHfQ&#10;l8H1oYipyd9XXzbf03rZwW2H5kcVFQQWp4oQGlFHvXF82+ylB7aqwSioAjlv+0Z2AzwAwIrknJLn&#10;UyEz8B2ZOVTfuvo8qE8YlMapqcO2FESAD0uKjlP4J2EQ4AnwNhQNMMwltkHhc925h87bvhipIHni&#10;uHszL7MD/wK84GUlRvPSVYNwfYPwz4woBQtKkSJO2Q14xDK0gBN4eBlwQgxRCgzTTYm8yvKszfKw&#10;dO15h2+/7AIxIqCMmCIGwxGyrqtFuQl9uI93wDUgSuYQr6umlPXo7sqAzFW/ZhlNdZgCQliGsl6K&#10;LIZiNx0vucAUlmRAL9nHrdi2GFyfGVtLkzdqrZgslC/hiEHCaJH0KOIukZiOQUIwtzTKoo9tBUEc&#10;6emIT/BMLFlVLELFCBWIoRGY/FwJAMTQJxVhEhe3Nw3n/95FDTzTkSL/VKZ5It3YuGp5e0lRd0VJ&#10;X3W5wdGWBHvxuWchZjomlHILH1dmgYoITEgGD7ZCMJaqOTjWt2cgt7m9aSFbP2cDqi7IFSzvLF65&#10;1J3aO9594Y7Zydbqzf2Zpg2n5ypWt5auyJas6KleP9VWM9Jc1lJwppedFWtqV/xtV+Vanb7agnM3&#10;Tzx24yVXHtpqok0tXbyKKejOOGzFFOFNL3kcSJhRxQhLnO5WVJII2NMs1hOw7PbgDVc8dOOVhzfN&#10;sC0XcAcEqhXh+dDSNKRBTir/tblApq3HEni6Ylu//iyos7q7aAKr4WvcQD32Ix1LGw9fO7Emvyrc&#10;Uu1kun92yGnrkv1bvn7T5Zcf2n7qxOF8IYPJAJJV/tOrVZ01Ve1VZVpXnY2mZlSM5x/S7N04smOy&#10;X4HkwJg/zpc6FaqL4IT8tFackCEQFc0supBfhzwof/7xux+98kzyyZWW5NeMVCNKEbpTky4a4UMR&#10;JmKfKFoQRDRhjhtWKFnVS5xdqR+lEUPxCPqwvNWDwBQM9XF2JRsOIt3uAGBwK//InwpR2VKqATnY&#10;Nu5qtzq8MHVg47hb4g4Cd44PHJybkGPFgsBELyphUggI6ogIMDaiIyvumhiMhAa6wjlWDA52H0xs&#10;PWapr7prZNrEHcmHD4pW2Edy5WtdVVxxYuUmfTVYbEACBENLhAwkFCnCZM/UMGHcjS2YVK6RK7RT&#10;4kUUSzhGyIDeXI1SqmLJiiV5ivH5zmEHrtiNJZmaI5g34CrbaN11JbmStbnS1aNNFYs9LdOtdd1V&#10;G6YytUcXxh666qIrDm7bOdw53lI93FA2mqqcSFfrW5oYjGNpGwTLCPOoBI4sTusbJzB3oFF8Hl2a&#10;OrZ5ivrsYBezlzmtO7OrPO1Z8MxotrY9U/17pwemO5MfZIr0BVfiCyS4HnKkPkcGI4EH42AT0Qcq&#10;9lwqwyTKaDK8YAekAOcpFDGIuYCk0mYBu0wUXbhFtGqnUIo/W7Fn7FbBLZjoiLIYF01GmJfxTbQ6&#10;VsHWiKZDfuta0d3YqszFxCwdq1PNiV5lSBFkBk0UawRALJTseoJr59SQA4IUJOFYBSUB+JfuuJml&#10;sGSQyGmOqKYQKSIaZbhe3xTEKNmZeFgxkZTlKB0vySmcLWddNGFbpiC8l5E9jEzlSy/wA0jIFBog&#10;CuG7J4euOrpPSSZwQNdI7EGCMbChD7fowclEBGItAK/gdBdDUWCWMNE3gpW5olvfFNjD2RUTbJPt&#10;pqOFSOEj4IcKfuFECZ81KMXpJ/Zvhw0wYwo2DEX0KaiFi9mHmuxDX7dYj9HCj4j1kRlnMQtpXp4C&#10;pClG3DJ923ivfK4wk8lVbupMmNfkChEhn8sbxm2mBzYOJ295ZRILcwoZGBkeGJ/YscqdV1wUf4vj&#10;7AMYFoWZEJLk0KjpoDRoVjiRIsYjeQbqglucebkYH+AMIAWkw9EMCD+BFsLo0C70IiFcsS0mbjEv&#10;SXRwMMsVcYKN/CNnS1jXSxbD1sTAJIsxJmKyBbrYOXYBLQJHs6hxBokQVu+xAHpzLeoWDsBsiuOV&#10;FIHSQiaivO/aS6M+DA6xkI67pDWICSuRCo2riSQP04V/GccISn1LAAB5DEYjM325CaJMxxlDBLT2&#10;ErQiX3EByY3nqoobizZ01tX1NjV11FV3NdSOd2RnervG2jODmaaBlvre5pr2utLWqsJsTWFvqnIk&#10;15D/rmfDcKp5rC0z3Z6bbM+OZVoGU02tJcXG9fsa67NlpZlSm1pZR1Xyg4t7ZnuvPXfXY7dc+u4T&#10;9/zkvef+8P13/tsX7//Tp28+df35l20be/Kqs//urSd+985Tv/7mY//y2eufPHnjF6/d++v3H/vt&#10;h0/+6bMX/+1Hb/7xuy/++PWH/8tnr/32g+d+/tbjP3/ziV++/ZTrD1565DtP3/3DVx74+289+afv&#10;vPzbD57+5ZuP/ei1B37wwr0fP3XLW/ddedu5S7cf2/Ttx2/4L999xd2fvf7IL9/5xt9/9OwXbz36&#10;xVtf//2nr/zrz9//bz99/w+fv/H7733z9YdueOjq4xdsm5jN1XaWr8oWL++uWDtQn3wHCRr5lA3h&#10;E9KYPcDDC+EUdg5vMj6HnoI6tzpQS2Kcy1No+A43joAQXggMh3N5xFwLBXMEGGIOgfjoIMCBB414&#10;6S6aAIkRt/CBAchxSwcrwL5o3zZotyIaxG5ZxUQiCQTEWBnx0iohCb2kDsghoeMzxOogwBMBsgiB&#10;fD/5amJHdaWSr6O6vLu+Iv71jKj9zZWTnY2bR3Nz/als9cqadX/bny46uKl/93T7pYfmX3nkhh+9&#10;/8zPvpX8W/O//fLjP37+9j98+sanLz703mO3vXbftfdfevj6I5tvO77z3pN7/vDdZz576caPnrji&#10;k2ev+c7T137+yq1/997Dv3rv4V+8+cDHT9/wxr0XP3/b8SevPfTkDUc+efLmf/reKz987cGfv/eN&#10;v//2sxz9+49f/MNnr/zuoxd+9u7jn75w7xsPX/38bSdevvfSj5++48dvPfrTNx/7/JV7/+WLV/6/&#10;P37133/6uus/f/bCb7/12Bcv3/nxEzdctr3/lTsu+M37T/zL56/9Hz9/789/+sGf//mnf/79F3/+&#10;0z/+5rvfeeDqqxZ7e3pqKsczKa2jonQqm5nOtS70dG4Z7NsyOLCpv2/H6MihuRk14dZhG0Sj2mNj&#10;l0Kra//syDlbZhd62wYaK3rrSh2o904P7Rzv2zTQnm/Zpf425x2deK9AtRaViRStDt83M7jY1+rQ&#10;fWLP0pO3X+OIvX20y4iMff6OuYNzIwu9DjgNKNFky9aY6FR+0wWHjiyOqwDtaypV25aToJO+3Uq9&#10;p5JURtrm1KUq2EsP7Dy6NIPM3qeUijdbbGd9DZVOiFwPNnvmx7dNDc4Ndc4Pd033ZVuri1JVBdOD&#10;7eO9rT2Z2raa4vb6suFc00x/brY/N92bfKk3gV+mYctwD54KVyXxoYWp8fyf5QGk5CyB67hGuSji&#10;wFWTYBUYBxYmbaD6cCvPa26Ba4BW3Q7hcA6fYC8HulrxrzqbigbaKkc66vszdVnnq4qibG15T6pu&#10;IJMaaG0abGvutz00VWbrCrJ169sbkrcURSANtYhhAY+1HU4H9AVGfO1DaVK/flnD2jOVjCppFaSr&#10;fqpgeWvJKvUlh9lEHZAyxStV4ckzp+bkbzvjEeNIW83iUPbg0tgFexcvPrR163jXbG/aLUejnsaS&#10;eADsdJT/LG11rrK0tayopVRxYCv6S+ncVrE+XbK6tXxdW+VaraexaCyXfK5WJ12abIHZyiJhmSkt&#10;rF+3qq084aCfKUu+uIZ5Z92G7obCePRiIXbsdGxurh9uSfU3NbVXVQhspzhM8hawTxTiPNXVsGum&#10;99Cm0S1j7SNtRC3Cp71mXaZ85UxP0/6FIXfJYDBbtSb/N7entZStou/GvpYtY51Lw7mJjgYv43lh&#10;6OtlX3NZPOXVprqaNo20b5voXhhsQzzcWs1WBnXaazbg1p3/BWmtt6WgI31ab/bMgfY13W0b2hoK&#10;09VFLTVV2Ya6tqaqTGNhpmVlW/a0dPZ/rG/7f2S6/6pv5D+ka75iulVwo7izKJ5UI2c8lQ/B4mm3&#10;dSPxMTjXg0GAga3AFP5kOnflUGQS7khrIyMzdbaihOl6GiolxPFc8tF+mJ7tgVo1ShpznB2Ae5uK&#10;411vbaKtTuElkp09zt0645Syc7wHfhzn1GfpwrNAq7Ni3URj2UJr3ZKiR9GsLm+smFZu5po39cod&#10;nXNd2dFMIycOpRsHUw3A011dphqO90RcnRKF3/k7lpz0FvvaRbUmKaiAFbvtFRs6KgsCrpKFVKJS&#10;JKETkasREioftw53kFb5mC5e0bD+DGBzkmfSU+hlSSMw1lqR/EF1cs7PP3E3vmOsd9dEv0w33a7g&#10;bnZklRxnO9NDzVWDTZVjmbq57ozkaHy8NfkXrnh4ySwaAeLRLKl2T/ZJlFG8kta4TCffkU323Jh/&#10;Wix1khPlBTvn988O7RjrlhONyKpC1ZQI0uTNo85mCkY1bBaGUQqLWS7A0OrSsblGEMRx0XGaSCZq&#10;8QwDH8vJ0STEPFe5LleRPBKTRrTAjyRlf4UZIWxQX3FgPF+kVtoenDxZHh+LYoKt0lxKwVMS19yi&#10;C0fYJCR6JmresKxx3RloULIPpYgXssVTah3TNw3l5F8JFHRVDOSxtIpEjRKVokY8fcJESUHOKFxI&#10;q4NAeV1+1lfNFRSIZV5k4K0hBnVKqRicbeRPepl4qvoxRdOJkBlprZvtbd4x1bU41CoiBlJJUdtY&#10;sEqKaypcXbfuLEkMzVx/ZjQrCVSqJ5jIoLizEM7RwVCLsoZqBxenju9cslV4iaEItbvsmh4+eWDH&#10;xQd3qtIkcPJEIwk58yVL8qjGnqFjHHONtDhY0Tj+YjzsgLMrvRDg7679IjYwrNAwgo51lYxEwjMS&#10;BUrbmJdkCAJ9W6BbCEy3bxnUN8iGYVUyWAh9tGBCR2dvUxCoTW2Zpji+inG7u63dFh4HV6dTW75z&#10;qR3dSLyz315RGH2UufICE9G4ygb7ZkavPLL3wMZxZUFkCTTJuzz5bwvRjnjE0CFYICdUhgcj4V/2&#10;IfNSfwcmE/kHGCoMAnRVlxAMQy9lIcdsB2nyENLVmVmV0FOXfHm3ryH5Kt5cTy6eKlEkW7ahcd2y&#10;wq/8x5qVX2svXde8dtmuicHn7rn19ovPM1eLJSQ666pm1C7xlveeqeHj2xYmc6l0UfLDZeQHG6Yj&#10;IVGVGkzH1Dpu0SjcCti4MQubsBXm8TYcczELgeXMeIyhj3I4nXwDo2HDclvzeK5xor0pHvRuHunq&#10;rE0+7pCAua/NSHt18mkPI4FADgUS8mi8TwwVDySwKmEQQJFBMsMYpJmF7Ni2+SObZ71keSOIic3+&#10;FFSuaDpeUg0rCMHBdHgTvAAcQHLX0l5ahcpGdIygF0E62GqIBY6zBBotZDbCsDzIws0bVjI7L9uG&#10;YnNhfN7ZOz3iJRMxnYTfU1tig5OOSk//T9UrvixZxVbyf0uqmr56KfkdiPzzchUIown/4UztYLqa&#10;SYdaHNrXd9QU6YxlG5LPqHU08wJ5oGW2MwPwASpg4zWecssViprWr3AdyP/yMANqNBKSZcu/Ar27&#10;Z0ZAmlUNxrtdrgzFSswuuTGjDmcxgk68uclEpnCBa2R453Cs2DDiFwdTXINVOCtyrGZFs8A13k5l&#10;SVUyDOswrMC0j7MzBe3gSvbto30wCZmaCBVTrkYoiIbZzWUHL3ETdK7it6smycDhRKvL3vJ/gvO8&#10;8IAhxUVoEInfvQxAUpllSIiM1hqjIdu7cey+/N9+y7o4169ZBgnkZHNOJxu/k19jfOJRBzAMCiJX&#10;bjLiVgTaRbu33HnpBZcf2p0/OPWEgttGendPDpkVfeNxIAlQmWU6vFGQ6VIFau9yKcXxZiH/ZSxK&#10;RY6lDoGFkhHqUJMK7EBsqtFLnh9sre9vST5YrYVfhlK1Y62NjG/Fsxemz9+6sGu0fzxdP9JQPduW&#10;OnfTxkPzk26F1yJhWp36pOLNyuVfZQ041G9av9ypT+0B3mCvE5u1YiM+dWcHB/vDC2NHlybs1/oY&#10;8qzM40pfYKavJSwHAw5RQM4IRizXnf+lUNqBqGxGNdiDzFAnWrheugi8pQtXcwTJ2R8rTCKbxaMF&#10;g1Y0Aj+0cIhVIhJbkMazBEIqRdRLDWtPp8gl+7doqiCxrIzRx4E7TI8GBvGmKldCJlSHiyllUc1a&#10;Blkv5IENukvmJCRnpngtMfBxl9aITQ8L6OOjUcGgl1SwhZlrUWqyGOMcmJuIVAa3nM4IyiEgj90K&#10;QiIxigjR4S7ARM6EDbsbSrYNM8Y2F9nDFIOsLd7hSh8fL4WJDuyJoCfuvPHDl5++84qL7NqHN82g&#10;BEVukj305QqUsfUET1M0c2OPsGLsR7SjWhjNSziPjYn1mAL22IcRtIhEZMwY4wyLBpZYEqQjUhDg&#10;AMMjdjc7Wj5BEYO+LEA1L121UCpyoD5zISAYNYPGCCENmovGoD7hdcIO5CGMHcGiHMopVICEyFq8&#10;HLkC6si/1J/rrisaaC7NV9cNubLC7uqK/vqa5oK1nZUVXVXlPTWVg43JYzMF/1xv8sn3xb7kzXrT&#10;qSbiLBGRaCeiNStBl7ux6Mb21CU7Fu6/+Ni5cyNbutNX7F48MN6TK1g+3lg201K91NG0d6TzyPTA&#10;nSeO7Brp6K5Y21m2umnt1xpWf6W3ZsNka3V31bq24rNai5bXrfxS6df+p86KNT3V63eMtN9x8six&#10;pbH0hjNSBcvbypONgCki1UgyDMKhzBhpNtKOK4OLXAZkOi+Zy0Q7uJfMe/dVJyEnfnsfN7fgk8Gh&#10;VykIJwFmlG4p0YH2FPaMiHR53tWIu3Y6bsJn59RQPH4IP2IIuqZEvTHT3TLf0yreHbKa1p9ZdsZ/&#10;FvLOHVO5BicURyFnLn2nKpnKraG0+q1tKN0cf1mljO+qK+9rStIO8Y5umTm+c8EpON7f6KovmOlJ&#10;/vOFEaxIfeCnLMG8JEnIz1asYVDokeryo3uV8USlTuye5Fcs4Y8DLcKSpjOvMFfGYIKeshoyFmZD&#10;S5CKZWIVg27FiL2eSOEmXgvx+Ms1PIhS3y1zY7+OiFM2H1mcBjMhCd5g5q4GujYsISZCgV9etYUJ&#10;AX3gjKzYuO4sQY2gYe1yeDZY/LW/jmyJ3nSU2OIWUzQBa/e0nFQgljVH6Y1dfznh2lnkYSdEL+MB&#10;sAOsFB0nZQWYPg8KFvuXPdcqkmQSZeUFosOGS8hII/iTxLh+ZG9iICaJ7EoLycRE+sZOpHnprs03&#10;U7KOAdUGvAa9bMuwAXi+O+U1Tb+3oczxP47ntkgC20cUh+B37tYZwHPUdcL1kgpuwZ4qjh3Yh2BE&#10;Ipu+0ujG84/ee+VJ7iCqWwzLYoNNlfifs2VaPsHHPnvV0V2XHth6xyXnWCuYs1WmeKWNOFkl/x/J&#10;nM7dQHIqMI3AhmgiPI1CKfU2jagGFYAnsesgAC1TRBM7BJiFm3GDghSu1GCwtGd2lAXEOxC6RkiG&#10;iSwXgYmVW64BSPyNB0/hoIMy1oJwZFpIgr8+bnEludihTnRMFFx44obYGXn//ATm+hr6cJbwRBzy&#10;mEIeGlEh9i9FskW9DKVsr+bGSzFlLfzBIE7lmOCPD3VwJrApAQMSxl38a9cuI6FmOXxMRO8lOZGx&#10;IUq3QiO3SGg7Ez6AaiuJz+bCJCRfdnDXIzdcee05B6X9eOP7VMGAALHwAXL4ERGnQlUUYwVRsdsq&#10;PiMMwRsfpZ0pymwchGGEfEzEIeGc/xEaRmNA6svVTBTCR06mAr3cCl/Tmo6RlFBqYSUjPMKkcp0k&#10;xuySG4uZghsaBDiwhkFJMipbdzXMEVjIrH1zo9969uv3XXXhUn9b7aqvwvmWofZD86MiS0TEe02i&#10;Tywo6qT0oXSlEnrbeD94kJZHYi2CQbu+c6W1MAd79qcmeQgc2KCv/eWSQ7vuufriEJtUOibymqvA&#10;wYGEOLAJ4d0Ny1jRdPqiMUI1cyHNRPTuUs1yOsAjyZuoH9hzixlNNwVblgE/2DAXTaxukF/cpQsO&#10;KK1CcgT6RKWIEXw06sRdV+NotBgXX5Ymf0P+fyFJfmoVS5DQFPIwjkH4J3xAl5y006yF0qK4hVTo&#10;w4bmUtxL9Dq44S8zuBuYYfZ4iZg8eBpnBEpha5Z1DZ6zfYETkZmOJ9msYm5HTWntmlWZitKu2urk&#10;W0MlRW1V+pXttWXJ15ayydOX3pSysyhbs6E/Ve58Pe4EnWkeTDW5TuTaJnIZ231PffVMV8dgqgGf&#10;geb62e7OjT0d3XU1lavPrFl/Zl3BmfEW8Xxf+viOmdtPHHr0uoteu+/6z1545PV7rrn3/L1fv+zs&#10;l26+5OPHbvvXz9744qX7v3j1/p++8fCv3/vG7z587tfvPfnxU7e/dMfFP3vjGz946aHPnn/wR68+&#10;9rM3nv7pN5/68WtP/OT1x16+7cS3v37dj16579fvPPbbbz35y7ce/eTJm1+546KPvnHj3edvuenw&#10;7PuPXPPPn73yp+++iOBX7z7+j5+++Pk3H/rWkze/+8RNHz1zx3deuveLb37959965p9/+N4//eCd&#10;33702vdefvSZWy49uWvjxraaTOGyzpoi+Rna+X37xIBEx4DVq89gfMZkRpZ3K5Bw3q5Nt1x8XKga&#10;4S8G5zt2lpxduU/jEbMCRaCCBkMvOSVgo28EQ40HrQK9gaWYq3lpInoOMgV94FyzIkgghqhd08Pq&#10;JSEW9BDirluWkIdFExpLmE4SHQzhx0tLWBR9bB/GIyLQhBb4aO3VyWOOtvLS5sINDetXp4oUb8m+&#10;NpZNfrq1P1U63Foxmqtor12ZKj1torPy+O6xn37w/A/ffeJnH77wu8+/+acfvfeHH7z5o7eefOuR&#10;G246tu3s2a7bz9v1yVN3vfPQTU9df/5zN1/84i0XfvPeCx+6dNMLtx767jPXfPzk1Z+/ePNPXr/7&#10;/Ucv/8WbD/z6nYd/9Mo9r9xxwQ0HJy/e0nPPBVvfuv/yJ6479u0nbv7Nt5/5w/dedv3Jm49+9sI9&#10;Rt5+6Jp3v379G/df+caDV334xC3f+sZN37zvitfvu/iDJ675wau3/PbbD/3TZ0//yw+e/9Nnz/3d&#10;u4989uJt7zx4+Q9fue8fP3z+D995+U/feeW/fPrGP3740k+++cyTN99458WXHlvaPJVtG25umu1o&#10;n+vqHM+k+uqqBxvrprLpzQPdu8aHdk8Mu9oazt40vW3EYad+JO2omzzpmG53OFUQtvfWlbYUrVKT&#10;7BjrPbI4ifLY5pndk33x/TrljZys76oUccCRmaVot/SV3AfnRq45tufo0oTsjUzn/B1zBzYOy+0I&#10;FvM/TYRYSncSP7I4HqVgvKFks1PO2a0UkPFGmd3Q/qWUsldqMajZ+9R4mwe77H2L/R3xvFaG2TEz&#10;fGjL7OaJ/sXRnn1LU8nf/Y52nzh7z9l7Nm2ZGZrozox3tWwc7FgY6V7MN+WNpDThsN+ZsZYScf/s&#10;2J7pETxtWHAY4IdnL+VzI7AnawGqTG5QmgUtVzRkAEhTYNUgztdfcPTGi46ButMNAqEau+1fZevX&#10;dTYVdTWXZmtLUuUbUuWFnQ21Q20tQ22trv2Zxi4JuqG8J10+0lE70YN18ka/hi+4Rx0mmMWwvjiB&#10;e+lArpfxM2XJz09ly9bkynWSwtSeqqO81pSnrK9UVU2qYpNHWe0NOyd7Z3vTffkfOh7KVM0PtO6a&#10;6T+wODreXu+lphNPPbWJ9iTP9jc1CLOWEinbaXBD1pGjuti+KMxIO55rHMn/CHNHbXKm6m4uaqtZ&#10;21y6MlW2Lltd0llf1V5b1VpZ1lRU1FxSmC4rzFQU5mpLOhuKe1IlfS2lQ9nKkfbqwbbKjvqS9rrS&#10;3ua6/nRTd2Ndrrq6s76mu7Gmq6HSuA2goyFh3l6zVlRPdzdMddWPt9eM5ZIHM4MtZc3FZ/Y2FXnp&#10;bn+qROtuKGitWJUqWUE2ah7aNH7e7vmjW6e2TXRPdzczwlz+X2OnupokC9tDR/4PgJNtprNxcSi7&#10;NJzb2Nfirpeavlkos07dlWt7mySX/G9fK1kydX2p+mxNdV1RWfX68trC6ubyxtqSyuqi4ury9XXV&#10;q2urz6hv+GpX98rZqZp01VndDcUsFgZPHn43lcbj57A5nqP5bySP5ercivTK4BJx1BDgBVgA6paX&#10;sOEqWSPrbUz+rbm9qiJXWarFJ2ImO5Lvs8vFS0MdnDWcqbU09Wd6msbbkweHgCGwnXmczZzT5rrT&#10;+2YG90z1C3IoiqO1Y0lyiqsrHk9VLbY3b5JH0jUTTdUbs82bunNLPbnZbMtiV26xq2M61zrTnlvo&#10;6dZm2tu6q8vaSterWQW8I5D6WGHqqOmMJKQFtlI1Kl23gHm0pVaiGW2p3jyYI0ac9h0mIdkgabcO&#10;d2gySwLsstUtJSt5hAGZlN3ClfHLz/yeKV9ds/ZrPMubnKhPTamNjjIUnnTHU5+adNeMIECmxVHQ&#10;6kpSSQ2N4GINiYx47npJqngvVd9ExCjjKSzhLWSuJXaO9yhqJUH9WAt9fEAGB0dl4zSlF7bCmbVd&#10;kRnH0BLI3NWxSvJhjvwXiI3wUawb6hAvbqFpKljW6XifL/chBE4AyS4udejEVqqDwF1wgo0Ldy2d&#10;3LuJqLsmeklLPNyCJysFMGT2eDYfJ3xLx+dOCGxRcsbJmWxBQxgvE/nbG8Za//KFNhu8ogSqQwD5&#10;DbyluDjmIdB0EATy0UR9QFQ50Evjsi11cMhXA4lGcmPduuVbRnuvPe/wuTsWZWSzMI+KQRMvrIGP&#10;INrY23pgceiyszfvnetPvjK+fhkB2ioKVRKNG5wokr+cvGDPpsObJ0az8tjqrvoNA6nkMEkGYaiD&#10;IbtZVEfSjjB06jiyeVbQGYyCxilFcWaTuHDvVpmTnJHYaREVmInRvIxSm8oamqiccLAJxeEKB8Kb&#10;S1My6FiFPAzLxUFPctuY+j7OSGSTMcyyEToG6CDDzRTGsaK+bdVRhOlMNP3Q0vQNF54d3/LEHE9X&#10;TDS7oCt6trUiC1gldkpnUZu3cI6zqJOt656pYTuuw2pHZdG+mVGH4S1D3UPNNfGuqMHWknU2e32n&#10;X5RHl2aeuuPG87YvYiJp4CZpuGX773ZUzpeMNKK11TViMB07MLiXRI29GaW0YyGn6Cgj9LW90yN4&#10;6pBWzYG5vrO3ymCgqXooXe10PZxKntt11yRvUrvrFmHIWfjVvz7rP/x/Sk7/UnPRmqYNqyjrVH94&#10;YcpCZmGFj4SmqWOUL+35734dWZy+ZP+O+d5cc0HycQfAJjwVmI7NmfqhG69UK/NsnKk4iHkTUGUa&#10;0oWrCXDzhceeuevm+666+OxNs9jSSMLUue7cQ27tnhyybvJ1kMbyhcG2ndN9tjZ7isRoT4nEaFuH&#10;5JMHt+yY6rW5GOmuT36gKcINBuLKjJrSByRYlQzGWRVUyIyAkBwNAwjYGTEt4BAZGsY3guepg4cp&#10;xgOWpoAKDuiB/P+6roWMwBjFWYb7zIq+u146/BzeNKO0grQ4dXt5xeE9UMRT7MxWwMMFPMVi7H/B&#10;zk0n9mxVdHrJXGrf+JCjBCVTSVzyW/2a0yTb2BdkYPnKXR25a/Nw+9HNk/sXRtQDjGlDscvM9KTs&#10;nsy4Zawzfm3CNs2exhcHk28EEgMSyKADXXAb4tkEmzeszJZtEBHgBFfAkPzgW/4ZJ8swMrsxzon9&#10;241QPxQPbEeWixQRxtExhX0Y5MDCJNNJhpEqjaMUpO6CkzOkbGmKVMB3rMdlaCJe0PCmDn+RjfDE&#10;A+zYmtkNgI1TIVO8loL2btVzPFanBU0jQuMdYR2z3I23a0U9DsGWspuHuiUlKUWGIQ/ZrEv3eIZN&#10;sIAW1eirsYC7BoFEtocQ5qJpYAyKwOmKs/cd37lEX1UxUQUpI1tadHMBgfUNxlts4Rcj0o5bXhLP&#10;S1HWsHa5l/yVKlglsqhDL8TUkZpcMYyKhWpueUkpcWe6K93BT75a6M2du3Weyg3rzkp+DzYf7HxB&#10;XyGg0UKfwHSnKftHQpYZhtoanF6me9t0IiJkJOcWS5B2oattz/jgruG+jdn0VHP9dKZpJvuX9wdp&#10;J9lamng6xOAdwrvyl+zHMtUrvlq3+vS61V8DfiCHfwWGnV0dolaxTdvBt492PX7Llc/cdb0TnQMF&#10;tmyCpyhTsDFOkmfyH3axrnFGMMgO7NlRVTyaSd5g4hRxSrvQlAVopyOcYXXH5CAAcGsS7Pkvr1gl&#10;4gJsRCsjMz7mVqF4IIr6Dq5z3RlnGYfM+I6I0khf5Kp8aCS0VR3KFePx+UX8WSDchBuvcRNvYq5v&#10;HAHmOoLUWgaRsR5zMaOXKFmPx8OeKANXpDVFH0NmR2CJU2inDjBoor521Rl4WqUHJh1rs03KAxsx&#10;PHMxazALnAfaWUl0R/4Us4y5b2785IEdEjK0C2QErAc85iLThLzARyya3BUgbCs9Rpgji3H7vnXl&#10;TCfVu686ecGeLXjGRoNe2oFMS+BDDC8hlgcxN91y2CJgIror4DkoooBBLtq95eDcBDwwJoJIxcwl&#10;jujOROzDMmLQrPjOOrKwJFshjrwxnK7LlCRvEVqLDCSx+qndh32IZ5zAUdXQDsA0NAEwc+mLDLTY&#10;OcRGjyAG+Ujj3PjAECRYWkfjTb6L2HGFN4eRrpr1HVXJj1KSLVte2F1bOZltG8mkB5to6m5FX0Py&#10;uavxbN10R/1sF/4JE6pxN/vo0I5qUERTnAMhZHBrNte8f7L33IWR85bGjswNXrxj9u4Th286tmvf&#10;WOfOwbYDY11HpvpeuuOatx+67Zr9mzuLzppoLtvUm+osX9VRtnK0uXSooWigrsC1q2L1YH3hgene&#10;qdaq1LqvjTSVdFeuKf3q/9iw+ivtyW9U/OXvPJmIcSCKWbxkNwjUgErmYdikfsu/f83jscXo8AJK&#10;L9mTMTFByZiaQQRRCcAGAlEvvZvINa5WATDNXbN4wTisRrVPjEBpQJeXMQxf42lWclxNST4t0pQ9&#10;WpjHft1aIj9nJavGdWdIX5HK3J3va5vv7Rxry3TVVmZKSZ58YD1bmSBEG22rn+3JTHWmFEUOhu01&#10;65zuO2v/sqtalEjsIO7EFHnCVsSOnZfihKejDEYRzSzWM6Vq1elUUEqFJSkYPAN7rAqrXuLGvKY7&#10;jIdBTi1BPH3qn7117rIje/bPT1goNj421HfL6mahJwnOXurLuqdAJeLgGd4MSlmRlCK+IuPBpHE5&#10;NhKapATzoIjGdDTi2i1wNVcs2+6DpymiG58IDWEbcRRIRomPYO9vcBJMfpVBNo5zsSYbpwvP4izH&#10;XmdVLzlR3y3XyLEn926T9olkFXuBRSOIdOwFpBKMNuhQkxiuEiwxnCyUecZFdFvpetfIyZFYbJ0a&#10;0zH7/9ULrtDL4MDmyl+czgX9zZXddcmfFuUq17WVr+lvKnNidW1Yf0ZH9QYjrfn/n05+SK9y3Wx3&#10;SnFIGLWQ+t+KLBCFBxWY5dD8pB2TgrRgeYO58vXpwpUO18rLTPHK2LDsvNcc28Nc7AbDTtb6gA3w&#10;iwPJHzBHbicefBIeHogNV/TSl8NjO0AAwxRxV/jI3oipmderWsJUcRkHtmCoA0I4QCxuIAdUACYk&#10;A2kIRIHp+FgLc4OYu4vSSx3I1BEvaAKQZoWEEUcxC2JjdwswG4kEgr9BxKeaW/Y71aAp+nhG9EXj&#10;R4drW5hrVIlsEgTiMQyi0Zf65upTzYo4oyGeW6GUjhFCunvujsVLDu3CnEgWNVdfh/xGQvj4zIrg&#10;FZXCHBMEtAtFLE0R47YV4ARpMABIkQiQmj5sQ7JgEXcQiyAKj6g3IAd6zRUFQtVGGfupEUjWscPe&#10;c8UJBz2Q0z9/xxKMmWg/hTRhkmyg+d/hQEAAE3MVhVPtSWlBTU5nInpBCwOSXDjEHkr4U8aPLUCH&#10;WZgujKnt3TjG5lAkLasN2EG5bnq8Rc4XbKuZgr+SBkIwxIQrzWI6xhxqqbnlorOvOLzj4NzIYl/r&#10;5sHc7sm+eAfJsSuuUoeOWlRR2tuQ/HME5vYIV9xIi22AjVK8TwbycIeXPGWh8G/kZ5h3mHrg+stt&#10;TJjgQFl3A5nukjaEN5fwsRAa8mNrL0Oj764r10OCu5qFLIEhGidTRgYDI8iIZESSJ6SX4EQS9o/z&#10;i7XMtbopOtQ5ZX9kxtk/zG46VjwSEgaBu6FyeAd/tyxtS9V0sDVRIxsCs0iFxjjLxOqnkEBI3kFs&#10;CWy1kNYsKkcsuKtvruNV5crTWIBNGMrdCD2cNVOMRMMTMEyUZ7yEHJAgjz7JQcjEfNRUZytK+hpr&#10;h9ONvckf7thqSzqrky93ynvJw4VsQ/LeRcrRu6invtABnNh9qdruxpoeZ5BM01Crl/Wd9RXZ6rLW&#10;yqLmkg2161dUr13RUl4w1Z3buzi1bePIWF9ra11JQ/HqxuKVLflP1SgnxtIVD155/rtfvzOprx68&#10;+VsP3/b6nde8ec+1v3r3yZ988xHt77/19B++8/I/fPziL99+6sevff3Db9z5o1cf+8Mnb/zXz979&#10;5VsvfOepB7///Nd/860Xf/v+07/45oPfe+rm9x+68qPHrvvB83d8/tztOtoHj15j/Kev3vfjl+/5&#10;7pM3feeJG3/w4p0fPX3TF288+It3H/vB6/d/8uwdyZPgR294/YGrfvrmN3797ef+6dM3//XH3/6v&#10;n7/zkzeffuP+Gx++5oIT+7bIzPxVtvwrNWvODFfyAhPxCJuHVaPPKVedcyA+pRdABRK+MzEQy00g&#10;wYaItcBPNM6CPa4PeFvF1dzonEIaAawVy+EDNiYa501NPLqKRFf0QoPrzbWul+QUBVCK3iBo4YbS&#10;XbIRGEPqYGjEEu6aYiKpEOubiNI4Av0up/jqypaSkqaC9eo9VV+/E32CwOQ7e5nylZmK5TO9tUe2&#10;Dh3fPXb29qGj2/vvuerwhy/d88cfvvWLD5955o6LT+waPXex76oDMzcf23L9obkHLzn4zPXHX7j5&#10;xPefu+eHLz749csOLLau2dKx5s5zZz554uqPHr/y/Ycvef2u8+8+b36k6quT9WdubF69f7D27uOb&#10;33/o6rfvu/yBkzv7Sr62a6D+vgt3fvr83f/+43f//Hcf/+OHz3/05K2v3H7yrQevfvGWC5+56bx3&#10;Hrj66RuP33Bg9sq9I1+/es/L957z4VNXf/bKLb967+F//uLl/+0X7/yvP3//3370zu8/fvWP33nz&#10;z7/7yZ//8KvffOuNJ6655OTWpc29vRNtudEWh6/2iTZniuapXHbb6OCRpbmtI33JJ34ayobS1VMd&#10;jdOdTU4lW4c7HJC1XRO952yZvmDn/OGFsS1D7fGgVw2mfnZM9nJP/jdK5WRTVCbqNOWZl8pvBZvK&#10;rS//79RYbR+116jQbGHJY6N4COK4LatbRXnjbI6DSgZ/lIfmR8/eNIntXHf61hPnHl2asUOpi1wd&#10;kG1z9rvto32xkanobIu2NtvZvplRV3uZq/pw3+zY5qHk1yhhoL5w5XC2Mf+bygWLoz1Hdyycs2/L&#10;NSeP7d86u2lqYONgx9xQpzbdl50b7Ng6mXxyItmJ8v/PFZ8XVOL2NVQenJ+0tUlWcprsB89ACEIH&#10;FibFkeauPClrAaFs5m4EBQBHHo5N5NFbrnnjiYduufg4ApBGSUjx+FdtdWtba9amK9c0la5tKl3X&#10;UlHa1dgwkGnpamzsaW7qbKhtccSqLOhtqZjsbdo4lJns/su7n+bbLVxFmrV1BIbAtoC+BexhXXUl&#10;HZXJz64yN6PH03ib6MauFFfxCre56mvcGT/tPZary1WvT5eudB3KVM30pBYG2zrzP27saDTR0TDd&#10;3Tye/5/dyY7m/qa6rtrqtvLidPGGdMk6ZypNGOe3ikanqfn+7Ma+lsGWyrbK1enSs1LlZ7VUrmqt&#10;WpetKc6py2sqs1VVWkNBYVNRUbqsuK2quKO+rKe5rD9TPthWMd3XoI121HQ1Jg+ApfX+dENPU31H&#10;bW1nfU1XQ7XknqstydZsyNWt72jYMNPTONlZN9xaMZAu1XRG2ipdO2rXDbaUjWartLn+1PbJzvmB&#10;dG9TUVd9UTzT3TTSvnO6L/7qmILaXH9maTjn5Wxvmk0G0hXxLJYuru1WrF5vLlPEM2BkjIOh02M8&#10;XwSFkXRmuDnbW59uq6hrLqqoLyitLy5tKqtoLK+oLy2pKyuuKy+sKl5XXbI221w9OZjL1SbfRh3O&#10;f9NXkrJWfP/YKvGmvH68y2zEErHFRiUKdiAFkUc2z7J/ZGR3ZUMNWrimvaosV1luW9U6VJnJD2gn&#10;b5jC9HRXOv4SktMJMN5eO9mZPD5Ub4lkraNyvaN1PHdUhwl44e2qOZwggKKJTM18V2qus3m8pXom&#10;27RzpGf/1MjOkb7hhpqJdONEunm4oW64oSH5K/JUOuk3J18AcvhRj8aBU0fVq8xV40Z4i0YFrmOS&#10;8VMPgCWjSFKT+U+jhAwEk1OMeOmAlC5e0deY/KY3i4U9GROM2yrXVq3+SrZqXWvFmlTJii1jnXde&#10;ed4tl5zN+7Sg2t7pASlJpHhJ/aQgyNS4hr4WUn3iL7WxifhKFM8/eY2PA5slD+qnCpabTlpGMx6P&#10;YwWjAJT48LSWq/NevFOp6XgZZg+DW5TKFrUczpoVre6u6YTUMLEKnupm0801RUQbJ5UpQWzcwZLw&#10;xi3hmDrn2J//tKYcEiCBpdindWyldn2bq0LBdThTu9iXlcetxRqWaN6wjCRUi08DGAzZKG4VL8nA&#10;YlY3GB9bNmi6FnsAleNpcdIfzE5k//LnImKHPEkE5d8kAmOS6LsF2ITRj1Qb8NaRCV2pQH7CNxet&#10;poVZ6INGh0ZuyePCRNGPM+RHjEiqljaijneVZkVBf6pk12zXbG9T7brT6tYpsMoETv26VY0b1sz3&#10;dV157MDFB7fLFT2NhX2pwpbyZb2NiTwhvDQYZQpJrGIziJDEX5zqGLcQmtg5DAYBmc3ChLLGNcJw&#10;AU/FCQFzdVLpsi9r5iKLXcBmc2zb/MkDO+xP7KPSskSUeqagdMZwxdyxgRjhVtbQ8ZKEcR6LRb3E&#10;JDBgkHhGUBKSPEq3i/Ztu/+6y648tn/P7KhxZGFtc9FHrUZmdZ4tULOPOoLGZzvEskOvvdbLh6+/&#10;4sDGcSMOvbb/a44dsOs7Gwt/2SCezSz1d9j7jc91t23N/0iAiXKCJlHEG1iL/R1jrX85nYbA5CcP&#10;1QySjYlc9TU2YUk5x6JSkALi9ovPu+3k8cMLU9ZyFJeCNKJaLt7S8rKjujD5p67O9NbhroXetsGm&#10;ylw5bCdvhO2aHJpqb6lbu7Jh/Vobme2stbKst75SEePUHc/G4jzvNM4ORrR4AOwlFQg/25X8lB+x&#10;NdYjLQfR5eiWjRfu3argoAuPJJLntbBuS9GaXRODv/r4vf/l1z/5/hsvXXF4DyvNdmbkUjwvO7iL&#10;PWlh3dHWOvnw+K658/csxBZz8uAW/e6GYn07nZc3XHTo8OaJ2F9kzvbq5EwYeI51BUvsNfEy8kZA&#10;C9gITH5ohGp3xRqgmgKEpA3k0wjDSDWB5wjkOEiYzmWBW+OacaYIg7iLA1AFMWhtyn9mXwNIOBQC&#10;VonzquMrtzIRLPEym/AFV0IUszPOOVvmztu+yN3d+ff353tad4z1yo0ym6xli1GVyl1SaORSKUuy&#10;lWDlKwXVpYe2vfP0g88/eMtNJ4/snh2ILYbpVA4nDmzePNphr7G/5N9N3hDbev6nIxrhLZwOw7sn&#10;h0jFO/HuDJiREPI19fo44fNHmojQcIT4YkOpI+LRXcbnFEZwlyV10DARC2tGmI5xLj6489wdiyYi&#10;5iB2lqPwZCvM2ZP7MGRVg0yN0mAsSoyEW/4LjqS1KcfWHI2RXUmuiVk0rvFmFsy7FciPd7vccuWF&#10;VMEqlO5iRXcFd1dNKf/GgygiARIZ9C/Ys4V/iUTCUJ+OFNdoAYRyPiHD9bQz6FbFiq8Vnf435Wd9&#10;teBr/9nVFAvx9am33kI8wkcukmeIccoLAOMKOV6G8M4e8oyOERNDKY3vXHHmtcgbOqbHO3R8jY/B&#10;eOztaMHjBofyf4osuhfzv81FYBYWSpwSIeNKEWnzYP5/KAdb60c7UpvG+3bOjsz25yLKeurKh/PP&#10;LzHsqSqZ68hsH+iey7WMN9QM11eNperg3KJUg/mQGSX1jUsLGhBKodrBuYkji5PgrVQAePt147oz&#10;7ONCQGkRZ78ji+PXHNtz4a4FsaAgkSdlMwmHavTCnBE0MUV9ptNnT16G+U2DXcmz6vzvgIlT7uAp&#10;ytqnXPUhljUcxqgcb2yRKl24unrFaVjRAiuWJHP4jkY6+2fH4jfwe2pLpGWRu392yDlWFJNcvaE4&#10;UbQYTH42s71REUJB9YaKhev5FGfA4DKcnTMdLHk5Gi1ioRCAQzVqWlcLv9OOPSnI115iZVYSvy31&#10;2bINlmCcyDwINM4CNtOpg60p6JNnKrlUe2Xy0XgWAHXoBWmwZ6uITRaL9AgYUeS4Lg112R1YTJiz&#10;oViQFkSNkIcoCIkkEA1DTGLHDwIcNPzFnWwsk1gONwRgGbka0gQdGgTx9o2JBrGyEAGA05XLAlpU&#10;piPtdNjwlovOufnCY7Z4BoQHGxZbiXpXxHQHIRbmZaaDHB43V2PnSA5akl4yDanC5Ec+WYBUhBEj&#10;NNLCJmLHoD6pCIyGnMZdQcu4pmOElVjGLoOGScGvLv9b8bxgy4Bn3hEyXGZpMnO6W2SjAtV4jfBd&#10;1UXtlWtShWe2V62Xu9rKCjqqKydyuenOzrHWbG9DQ1d1lQJgsLlmMFUx0lIxkaVR8kkjHmcZAai0&#10;UPDYoy0hBWnuWtG6aFQXiz2p8tP/w+7xzsv2LY40ldxy/r6Pnn5gLlu7Zyh37uzQ5TvmfvD811+/&#10;87obD2ydS1WePz96zvwwslzJWb3V6/pq1o+ny5d6mhe7m/aMd157dPu5m8ZGm0unWquMTLdVb3Rc&#10;rf3LpwzDyxrLAAZTGA8sQQuExE7BVu7yOzBEEgYqpitb/pX69WdxhHGzGNwVhIBKmW2PNtHLHZOD&#10;8IwnTyW5Kw8hDDnFXH4JREX4h5u8dCUAnmj41zh6g931ckvyW+7ONYLaUcIe7aBh494x1u3c1LT+&#10;zHhsFken2e6WsdbUQHNjR3V5S4kDQvIhzmxl8jBAKzztP5Wf9eVOBsn/B9NgS7kToiUsbS3y01Qx&#10;AzMCUycCgTzmhuk0xExHO7aiO5XFhSZ4CR8xiJ5tXc3FjfqYs4a5TM0+wt9g0ATbmMI4NvHzd29W&#10;S0MyqwpVnNkTjbs8ggMXWN0ULZIMLAFzbHmRssA4ztdCzEuQizToZcSaQVA0F9qB093GdWddd+6h&#10;Z+++Rc4Xzu88+YiIgGFBIQMryFXOXkakWMWKEqNEhwNuolud3F6RfKyZj/hFKuYph2K+c2yMw7Wk&#10;zZvysxOi/Ezm+jXLCEBUadkShMRcnmnesFL9YBV3kcm0EosV3SW2QbrEw2yKhPpmaYLXLTSKDfuR&#10;HMKbsQ3VrDkzPjXLHQwOZnG3YcMKI/3NlTVrTm+vKwSPppIVTUXLOxuKFclt+TeCuvN/H9bfUqnY&#10;a6lYM9nZeGTLZH9jFRlYzIqi2+rkZEk2sde4xTIag5Onr74sVbBChcky7EB9eIbqq47uslsxDqMx&#10;iw6L7Z7se/jGS7cM95CTbNAVBTMYRFaMbB+QQANsQAItGnTBj5cBSHeBVqChdDewpG9Eh2UQ2wti&#10;rhLLy6jAzY2lNbMiTGJnAWZmJI/BCFhzyYBexwjkuwYHlIwc9CEAgxuhCDCTJMLBKphbwgjMK1NV&#10;+ARDr2HulkLxvmsvvfWS89zCX6SYosO5sTvgaVFraVTTvAxJ4tChhS4EC933zY1//dZr7XGmG6eL&#10;jmYKntHoiwkhBZ3xU6LqY8hcLJw84ct/bgwgedxGI/nDc+npfys6QDeiz9YArjZEO2MUBsLKjhDb&#10;JRSBPT6Bc2COOFXF3XTB2TeefxS9eLz1xLkqGTGCrYWATQUiijG3hIVMTP7Gvi4RmNmJyt2cy6r0&#10;JfP++Yn4u1bjDGKEFzRq6lOHbaWjAwuT6nNJXsY2yF8aMlcTZTMMjTMmE4ETMi5jHyOWZl6NSZlr&#10;59RAb10p/O+bGXS8WuxrlQdEgcpTkhcUrgrR5J3qlmql3USuvn7tcqyIjS2oBzerQJGrdTXaWYvM&#10;fMdBgTHN6qEIHbWANLcCBlERyK7MErNoFJIj08fE1YpeagQAyFMWMMstApiIDzsAs1tMaiEGJI+7&#10;ATOU1q1du6x69Rk6FlUDA5u1IgCDnrSnJMGT1l5aEbFwIINF6R7xoukTEo2JlHI114oYuktBtxBQ&#10;FkSDoeyHwHIGQRo92TSU7urYcexlOl7iyXoEti4kUM1dlDhwpb6rl5igxM0qbulrVDu0NE14BMyC&#10;IbGxIjP17ZvGkZGkp65ioKlmOF0/lKrra6j6y29E1SQ/fTzQXD7aWjOupspU9jUVtVetbS1bnXwZ&#10;rLqkrSp5uNDdWNXvZNRSr3nZ01Q91Nqoj6C1smg0l9oxOzo71tPfne6C2M70RF92ONeUq5UrVtWs&#10;/Fpr0YqRxvKT22bfe/Suv3v35R+/+vSnzz30szee/OyFe7/37L0/fPnhL1555PsvPPSjVx/77bdf&#10;+fW7L/z09Wd+/c5L//L5h//2w4///r1Xv//8Y58+/cCff/3xv3z28k9fve/jx6///Lnbf/ve43/8&#10;6Jnff+uJH798z89eu9/1e0/d/MGj17x17yVPXXPorvOW7r5oy6v3nvz8lXt/+Nr9333+rk9fvOdH&#10;rz/ys7ce/+Grj7z/2C0v33XlN++/7vOXH/nTZ2/9n7/67M+//dH333jhh++9/ugt1zgC8KYMw5Vs&#10;Dm+B4UAC/MQhS4e/DPIg8zK+lzpAxZsGec2guTAAKsZN17DiPpwjfALwiN1Cg4mr6QjwATYvEYCl&#10;WYQBLVc+ReNu4tk8FPWtZQp6L4nnpVukRaNBBSbggbNV0BgJSJuFkjAhp3HMNYP6Wi8ANDV01tQo&#10;y/O/DZ7oiHNDwZltlasXBluuPHfbk/dc/ubTt73/0l0fvHrvx6/d//23Hn3poauuPnv+wl0jNx7f&#10;fMXBmX3jLTv66y/dMXrjkYWnrzv3pVtPPHrJgYdP7nvu+vNeuuX85248/Ma9x3/62p2/ff/hD75+&#10;+ZPX7Hn4km33Xbj0yRPXvXnviUcv3f3IJbs+e+b2/+On7/7+W0+9cNPxDx+76YWbL7h+/8zBkdTR&#10;idZ7zt/+yRO3/v7bz3727F0/efWhdx+85p0Hrv67d574/nN3f/3yg/ed3PmNGw68dM+5r91/0av3&#10;XfTBkzf85sOn//3n3/4/fvXdP//2x//nL7/489///M+/+sUPX3rphoOHN7d3TjW1DNQ3Zcsquqod&#10;bHPjrdm++obp9tyhhdnDizO7Joc29mRGMtVCZrpLogCA1U4l8u2uid4Te5buvvy8J2+/5tEbL7v9&#10;4mMGZV0ZWPpVoanT9GXdibY6h2inaXk4SmuUc/nvy8X7A1uG2uNZgAJGRYdGM2vneI+J7m4f7Tqy&#10;OB6PmVUymJ/cu0mFo54xK95PsFWpTm1Vdj0d+5cqbtfEoPLP1uZEafdUO6k5DSJ2XjuyOH3Rnq1n&#10;b94oH4JEXcGKvnRNZ2NFqnz9SHvz3sXJg9vnDmzb2NFcmalNfv95oDX50eWupsqRXNPm8T45xz61&#10;daR3OF1nxySD46rz+Hxv8pUnu5hyQrPNQbXsBPmRPIFNSj93x6JNU7qW0wKKQkyqxDNhmz8dy3iO&#10;P7AaKI0w+avWhnWp6tX1ZSsaytamKovb6qqydXVaqqKqrba2tbayoXRDY/m6znTZSHd98g3gXPKZ&#10;HfkUjsWAlXAMpsJD9iSfl1i7NZZtyJUnD36ObZ7i12fuuv6aY3sUlOwe1bZbfBMPnHgXOMbaauOb&#10;kfEAuC//DSGts65QXetopD+S/+/brvwf5OR/tzl+ad3u4tRRlilLPicrkuPveyfam2Z6UvEAuLl4&#10;WW3B1zJVq3uay3qaq1orSxoK19et39BQUNhcXNZcXNJcUpgqLWitKuzAPF060Fo61Vc71Vc9nKto&#10;r9/QVl2Qz+kNvc0Ng5lUT5O0Xp6pLGipWIdnW82abO3qrePtAnsKvtsqB9KlvU1F3Q0FPY2Fmpeu&#10;HbXr8j/Wmo0HwAp3umg6hIynvPHt5/H2+rn+zObRji1jnfMDrfGGOOMwQlvl2vgHWX2U5hoPQxlx&#10;buzIf124o6p4pCE1VJfqr2uwe/U3YV7U3rC6tWZZrmF1rmFtrqm4rb6ssbi4ak1RczG9srYo5h3N&#10;1k50NEx1Nbl6aV2cnSimu5td45E82dy1rfK1Bk9wD2d7N47ZjO2pXkqgxiMn6iQfeS4rylaUJT+I&#10;X1fFX931zpYJFsFpqKVmrk9Obw6b9DQWddWrMv/y9V/xrDmnOUvHS8GvxYPAOK25ygvifzKbfNR9&#10;oq1h91jf3omhxe5sf3X5cH31YE11V2lJZ0lpb0Vlf3llR3HRSGPtSKp+pj2z1Ne5sbNtuLmuv77K&#10;daCheqylUfNSfyqbnutK3owbbUk+aWJRuI1npfEs0wjBtJBTp7VkVaZ01WAq+eHuMKlrPEHnLO7j&#10;RJCmrHPagzde8sANF588uGXTYOt0R/3+jQPHtkyMt1XnKlb31BW0lq6YyNYMpcq00Uyla1fNerc6&#10;q9c5rJKHHUhCJP1c+VqNSCpUMkh/aMKGOmQmMDPG7zihZzGpkMBR7IYlDWIY71xQTcPTFNdQ060w&#10;O2vLzlKwKa5SsABXK8eT11Mp2IpWt7QpFnJXU0LN9SQ/RGAXh5DYcaHFXiu1CWGDsoqkpkHUYLq6&#10;tWSNRE+1hrWnO8k3rjsjFKG7lzpRnesgcE0VLI+lSeKlxhQUjGfh5NFhEyowwpaRjuTP3gc7JfHY&#10;9aUy1wCznBslBYFdlSnEMyjVotFXOiiA6tef5QwvBVFBhqSFJmVL8fKviTQyAvCnEjHmVHbFyhKK&#10;m2AuARaf+R9aype1lJ2VLj2rr6liONMw0Fw/nm1tKVGDVm+fGNwy2i2ztdesHe+o6qxf29+cfFCU&#10;2JbA07r4SMUY4szOBt11JUAcFImtNiJwSO4UemouvUirEYwLRHd4B0O32MFa9hsjTMR3ODuPXbh3&#10;K01jPFaJPKATbvUSc6yiIENpCRKablcz4ho7i91r98wIyS1nLWRSTZyZEVAnHGEhIxplvSQYG4Zr&#10;QkjTrWhKvCNs/3aCzRSvzea/CHXDeUfs8U65zqV2eluvk6qDrhNvvLkzmH9oum9m1Dl2Jv+vnOa6&#10;KyE4924d7kGvVogHZvzIGiRnLgJbOg5yBItCNrSjtREMMXEYxv/eK08+dvM1KgkVQJyTXYnqruWc&#10;pVuK1gynqsXdpEplpHPfVP+mvtaR5uR7wA7bt19ywcGF2baq8omuzpGOjvri5LNcfQ3JG9nxppuD&#10;Olb6ahrNId9L6hDeSwIs9LXvGB9QcLAe4xMypOUy2BAU52xfUIuwJG+6Usq62BL17ssvuvzQ7gt3&#10;bY6nv66T+cdvlnNXS+zTWperXLdjqnvXTG9/qnS6u/Gyo9tOHFgayoD62s66DQuDmT0b+yc66jpq&#10;12erkg/HjLYlD/sJw7MsFtHnJRjALcFCSECCNM1dYMj//UTyXTRCosRBgyKhDcY8ghuYufKIFvA2&#10;l7JqG7GAoVWMu2tdDtXnL9FhFTSWNh1/HVFjLRzQ6MCbppO4OP/kPt5zYYR4ByTe/mAfRaTGxQjc&#10;OrBxdPfkgFJVk36vPWfvm4/fe972jXKXHCWpGnSV6zSZ9pxtM3dcduzWS49ecnhL8v/fdRtSJcuj&#10;seRAuqylbIUmP0Sz3Yxlku9+kaQv/9eP6t14AEyGePi00JsDGBIKE/XoTGeGgiIu4CrE4hwVscYs&#10;GgsbNMKwbKgxdWSboGRqsHFK/M7rzz951036BvGUBxCgly6c2C2BFbObG1HMnvxrOjsb553K5V+t&#10;X7NMbJKfbdkQgOGNVTWqTeWS/8IUKUIb/AJ7YXAhb2J7hf3IZl2MJh4FRXRoIy31Jaf/LVzBycHF&#10;KXKGDOJXUIAQU5A8JARFAlM5IHRKYGYJhAgiIWM8QMVEkElm0U0GqGBzgiXr5n+G2qC+QeJRgSO4&#10;5tD8ZLwtbmKI7RbKUJ/KrhQMGnex5T6DGlbsI7TlNC6O9/7iVuO6s0pP/9vtY/0DTckTDlqEkWnk&#10;Sh2iUoTkbkllrJHk4f5cd3PV9GD71qnB2YH2gUzyPlTyo/f5x2nyZE9VyVJXdu9w/1J761hd1VB1&#10;+XxH20JPu8pqNN2grHLtq6tsKVzbW1sx2ZaaaG02ONhYo8TaNT50zxUnnr/3FoC3HccxIbZve7Rd&#10;3hnPEc7ub+O2j7cUrdC5+uz9R5dmaEdTev3Fj/nHzNzKUGDAVsyC5rJDuzcPJT/bDniuIEe72E24&#10;LPY+6odBqA+NYNOwdnn8jyw+8jA17RTG8WRwC4kantLpqi4SXyGqgFV1CFjBqyCJ4D2wcfj4tlmd&#10;dOFZiijyBwzCj9ArBvdMJZ8a0Teu8awr14MuXQLwrtSMN14JBsbVK05rWr9Cp7VkHdlM53dsCWwJ&#10;TCIKXC0UklPHSDBELIim8l8ChoEAgCaPwbArm7AYs0Q2lv9t5eymw0oBHmSKHAnBS/RBGfk5OpGK&#10;MUGMhhciA4g4sRYf5DJudVNAy0tRRgyrRP7BIcoqzhKMuHGiuU6/9qYT+7fTjq1YhrkEGgzQ65aL&#10;zrnyyF4AMK4JBI0B3RUI7MYa6NOFq9EcnJtgVXcZ1pWv4+1vxNMdLbmKpJYjSUgYSd6VUpEHNP2I&#10;IxAiPMWpH2T6xr2MxBifmzEYCDTO+zeef9RmCtUhA5dFWrNBgwdP8ZpGpKHmqr6GolThmXbVweaa&#10;5A+JKsoGmlL9qfRwa66rPvnJwcFU8txapd3fWDycVv8nX8NiGQ0MqHb2ptnrzj0kUlIFq1gAeMDG&#10;osjw3zHe2bThtK0j2Qu2T480l56/dfKBy84ZrivsK1/TV7p6Z3f6loPbb9q/9Ya9m+84tPOhk2cf&#10;mx3cNti6Yzi7fahtqrVK29yXjse9m3pT+ks9zXsnuo5vHj97YXjnaMdkPWRYyQAA//RJREFUe/LO&#10;XbgYGHg/gMEU9lMHyfN3b47P4gCJbR2ulFWRV02Ub13dYmp4MCv2DoMo9WUt8ADL8JdbMMMFsvGp&#10;+tx0TYcMJIEoi0IUv5gC1dgSyRKaKVrIma3c4DwozNsr1sXnVHQcQPZM9e+bGRTmzk1i30jcGmiu&#10;7Kwujz+EcxBOFa91Iu7KRxzxCr72P6dLVit4lP0O14c3jzknOvLABlCxAGFQQpf6RCCQOTaaEJuE&#10;KLdPDDiAx10jySOf/DuVUScHXCMGyS/1lZ/11XjsFFF8CsmBXteofALY+q62wkA4E9kozeIOJnKL&#10;weOdd5IQDAcYi9gRYtKX2IRqLfYvMBNraGIkHi+BYrRTicssgeB628njX7/palEAsW8+/uCxzRsN&#10;igUBokllkd8shyEky5wSYEC6dtUZ2bJ120d7ZjubldAOsKqsKw7vuPnCw9cf32/TMR6fk+Y1BLxm&#10;RDZQoVkdB8kBc4oUf+2vSWuVXRODolIC0SIVR2KxrpdayCPnkI0u0TeRtPqSidjkoKgnebN02ZeL&#10;z/jb2rXLwkfcwbwBOS4Ghj7H6kxlT3NZa836TOXabF1Bd1Npd6qsuXSl/txg27Hdc0e2TY901NcV&#10;nFm+6sut+Y90MBFjapZ2ZVsbVjyWCxPJBnkDNvY3/AXMzux2Ln2n9V0Tvcc2T20b6WQ0O1f9mtPc&#10;Oro0cc9VF+yaHIKEQCZ3C5kASdTJcdyDrlNNVAIVpQAmAEmvCH9XfCLwxey28X5wOsXWuLtoTGcZ&#10;NJE2YyL7RAgbFOwAiZgACKwlEEISVy/h07qmYI6PVciMrUEdzVrIRAcOGJLZFEoZl3wkpUduvloz&#10;zlMhkkYSxMSO/x5SNHoZHrS05ShC8igLI5owjFteilAjRDXLy1AcT4FJF4FGQVkLgRHLIQ6RgMeU&#10;yHLxAQJKuXUKP2iIagQHqAMGEaETmR8SFA/wGdscDMN2BKBBmHdGcMhVJAASnCgwVETlZ35ZR/SB&#10;EwhhqKkz7V/Rd1g+Z8uc6YE6pwn87cVgFtVOEvINyZ8mhvoMGwdPfWIzixHZTFMGCAdq0tq47Add&#10;yHZND9v0L9y71b7vBMEgJkayQsZ6jMYLeLIA13Mo0zEsAgwZzSBzsSpb2WWuPe/gtpHk6+9w3ltX&#10;3LT+TFBXcN5zxflSuhJOXRrvjM3l/39k01BuridrUQ3bQAJTcyWzWyLQzuwaeayLBiXI0Y6o5CGq&#10;QWmT/ETiaw2xiTgAgLl0D7jibK4rgZEFWryEKE7HAQZgleIHFiZBER/TsULJRFecvQ96bQryTOwd&#10;y//j/6AjEs1S58Ot7cO6+BAphCQeMUJ+y1maPY0QwKIsbCSi1XgQhJwsrx9K6RDPFUPSWk6jEcEE&#10;Ke0wjGjVdJzfOZpxEJyyXsyyCpoIBCoQL1S7/OheaAllaRTCoORlLg6Y4YytWxREaUTHlVRBTyT9&#10;WAX/jvwHd8BeUECs9NhdU6x0t6EPNJVM5tSEdWOtlQNNhT11G7pqN2Qq17dWF7XVFEdrry/rTdcM&#10;ZRtdc3WlnY0VY53p6b5sf6YuXbGhunBlf3empbmqpbF6sLdtfnJwoj/XXl/eULQqgU3Z2r6ako25&#10;xoVc08HxnvtOnPPOw7f/6w+//V8+feO/ff7uP3//nR+9+tiLt13x5HUXvXbX9W/ed/NT113y+FUX&#10;vXrnje8+dNeb99321v23f/z4vb9687FfvHbvD5+79QfP3vLrNx7400dP/fGDJ371zfv/8O1vGHn7&#10;nhPv3nfx95++6XtPXP/UVfsu3977zA1Hn7v13G/ef8lbD13+7M3HH75834u3n/jshXvefeT6l++8&#10;5LmbT7zz0A0/e+PJf/jo1V++/cx3n3/k77/7/n/71Y9++Z33f/je67dfdgGx2Y2Xw5XsyXG8b1CM&#10;8JSEyWV8zR2ci8b4KZBo6N1FExxMMeiuTnjcEujhDVwjtHEALV7jR/1AlFmiDwiNBACgKEQyoiHw&#10;EqXxkCSEj1vGSYIY24hNAogL8EBpCvnd9VIzxaB1SU7CU0v0OWK0pHrq69XhvQ013XUJGgmZ/w28&#10;noduOvnjD1/83Rdv/+rTV377xev//Hff/l9//8lnbz384/cef+Ox6x698dgj1x299cJtd53c+c6j&#10;173z8LXvPXTtZ8/c+Zt3n/z40RtPzvcspQvPnch8847zfv3mvf/+xUv//N2nvv/0jc9ee+DFG49+&#10;8fxtf/zgqf/6yXN/+NbTv3j1wV9/8+v/7Tuv/J8/fu9//8l7//r5G//+43f/6ZOX3n3wmuv2TW/v&#10;qhosP6Nt9f/84Mk9H3/jFu2TJ2797ftPf+/pO565/ty3Hrzyey/c/uO37//pOw//+K2Hf/fJi//+&#10;y4/+159/5x8+efufP//eb779rfceefyafYfH61pbVpaM1eQOji/11aR6ahp7a5sGm1Ij6cxEW3ax&#10;r3fX5OhIS4NUuWWkY9OQ1JfeNJza2Fcz0laUq1jVW68KqpzvTR1eHLn88Narzt5xYu/CUKrMgWWw&#10;uXQiW7Oxu8ndTY4V48mncA7Nj16wc15NorTW5GfH6iOL4wfnRuRnZ2rJef/skLaU/7dgJ/GF3owE&#10;rjmYx0MKNR5idyfz398Tzka2j3bZ0dRpTvSHF6a25v9jyxamH28x2emiZJUNXO2JUR/a+Ox3x7cv&#10;nrN1Xv4EzvHO9GR3ZmmsVxPy410t04PtI13p2uJVpWtOr1q3rKWyIFNV2FS6tr2uFKWEA65bhnu0&#10;hV4ajV+wc9P+jePqwygYpGJsHWfAHibtlbERHFycuveaS9588uHXHrv/4Zuuij0UQbxnBbr2AnOh&#10;LmLKQvbNY9sSOQ3+VXtDQUvV2qay1fJRe31lV2NdW3VVU0lxY3FxtqY6V1vVbOOs2NCTrhxurxvK&#10;VSs3M2Vra9ee0bBhefy93EirAEj+lkD8kEnDV38sm3zKfrS1brqz6fi2uUdvvvzZu2+68uxds53p&#10;tvI1PbUlnTUFkqmj6VimbqytVvU51dHY01CWrdmQ/2/UNb2NhQMpYVbQXb9mIqvELNFGk19UTr5G&#10;mZS/NYX161ckP61eXT6caZjsaBlpbWyvLpHinRWrV5/mQEXC6a7kz4O7k/9YXZcqWd7XXJI8yOxo&#10;7qwtq1+3qnrVito1a9rKy1tKipoK1jZsWJkki4o13Q3JI9uxzmqtr6W0tXqN5N7VUJl/AFy3ONw3&#10;0dnW3VjVWlXYWrWhva6wq6mot6koV73WxOGWivH22tHWqt6m4m41ekPhrqmeHVPdM12NPY1FY23V&#10;u2f7Di2ObJvoJNhQpmogXaH15X/4OlO+urFwGWmNTHY2Lg3nto53LQ5lx3J1DoQUd4vpSNhVmzwn&#10;ZkD9TOkqt3rqi12NJ8+J64qS6r+mZqC6Jvn+a1vdXE/DTE/FcNvarqYzeprP6m9ZO5StHMjUZcsr&#10;a1YW1q+uzJU3LfR3z/amucx1caBNqtIfaauZ7U5tn+zZPze8c7pP3TM/0DrX20K87vpSxxJ5s6su&#10;+cJx8rg9+cny5Aud4JHPrRuM84IR6a+lpKC9qqy/yTm2kct6k79kS967d9fR18T8b4w34NyfKk+V&#10;rHD86KouSLbb/CdS1V7iWWDP97RsGWoXz/FMMT4GgmChv1WDuo7qwsGmyqX+3EJXpr+2fLixejxd&#10;P9pY21dV1ltRPlRbo+nnipO3iTcNdKqDXRXHXgp713gfRKgrfCUFiUAVu9DbxpLDKWe85Bf/XKdy&#10;ySPn+Z5W4yPpxM7G5RS1wmBTOV/wV39TGU8B+Xh7/WR78vfMg6kK4x3VG3iKJXdM9S4NZg3O96Vz&#10;VauHUqVTHfUtxcvTxctHWir68qmwrzH5G8jxbJ1FsW0rTX7uidYTuXqxM9+XWezLjrbWdFUXZSuS&#10;n14HDPKMZKpnOlKYuypqzXLKdbrDSu6Lcpbdald9tbUk+YtcjanjaS4CkuMvMIfSlRYFvPaq9dY1&#10;6BaR3No83J7w72qmmlOiNCqxsgNW8czYulb0kqekXR50sGwpWpE8G64rgZyeOofA0t76CuHvVNDb&#10;WO5sDD/9jc6TjfO9uY29reNtTf1NFRjum+3Hp7V0BTltHnE1Xrv6y/oX7p676uguuwV1mjcsq1n5&#10;lXh8Qk1i6FPqFHKIxCDQ5ZYGadOdKWst9qunWydzqQSNrcmflYYkyQ/0tzcZGc7UkrmlNHnPTl8R&#10;QHJoz//p+IbO2mJRsHtmaGvypyxJRbt348hNJ86579pLpWDlS3tl8jFPO6ICGh9MumvLUA40V8ql&#10;rqzRXpXEeHv1moaC08qW/SexMEGA7rb9G6fuvPzivTMTdWtXNq5fmfyvZ3O5tNPTUNBWuXokU2uf&#10;SL7K47DdnjyxJq09AP9YJaldKpJDVN2aZQSrX7s8eWacU+WX5g9jBdlyxfeydNGa1vJ1ndVKruKu&#10;mlKyjbQk32sRyzi4Ono9eddNLz50l8rb+MUHd9pa3JL8bT868Ratw4Z06uilYDIrXxUlxZy+EWRk&#10;iOMH8ZRQ8gBj2th01FKHlqYvO7LHPsJuOEcdhgwxM2LipfHpjuTQRQslGjnNhRab386JQbq7i7+R&#10;weYa+yuCutVn1uR/93I4/42x5KfYGquSv9c1t7FKmCNzXtWJhOAEuzH/9w82e6UAMiOqARUAGmda&#10;0/FhKBimFwHIbNsmpKZDPI38LEDmqCzJZrlt+W8kE0+S4SwHb8a3rnHH6YlssxOIc0hy9k5+p8uJ&#10;OvliGRirgXYn/4RNgOaL9+947v47zt6y2Fi0YeNA/2R3d/maNZ0NzvwF5iZvP+X/KhUApDU8nfNp&#10;bZw1KLIn//MmZGBS9ideFLjww3QMvnNqiLSEN87gqhBKIYZhNQpbndy3HU/qd1YVgzSbLA0o19Jt&#10;ZRtolDioPZ2tWB/7mjRoC3aNvc9VStSx6dhlZnpStkX7nREBaO8AEsgk2Kbh5H8vkl/16M1CrKoD&#10;PskTMQhIYM+8kBNgIzkVrj73YJRQnAIh7oJTnCU4JTBpLj7oYdJV4zg+ckufAJpZ2AJ25crTYBsI&#10;cXAV7FYXBSGDKk0LYVh1/+zY9tE+6gOSBj/czddRUAJSvJm4c3zgkv07XnnozssPbbebSI8n9275&#10;9nOPXnV0j/1F1ZTf6ZL/zhhorJC1WksUUUWtZauZcft496aRdumXxXobkiJBolZI2AiMyNXJZ49S&#10;FVpb6VqbGtByPQE4zpWDElTk/160N/8RAdK6ZkrWgQePU4RxmIIFYFj5qIhkWOqfOuAxguO3cdiI&#10;tyHQm+hu9J3Sj27ZiIAH98yO8gjOGsNGUCOOcz4fKV4Zn5GlDiPxgXSeai5YJTqSt5LzP4Iqogks&#10;nZLWiDBMjhlD3RAO7bAHjZKY2EFDTcik+EJfOyPou5t8oNshP/8kb9NgV/KeVPkGxLQ7yHfzE4i5&#10;NYEx8ZJ9Kvmf78TvjgF/+Zxv8geKcUqMd1V0atacSWuKNBclOwJ6CrpLMCZlXtHN417myguSn9pu&#10;rsGcC8Rga0ny1/ibB7uOLM3snxvl0Ezpms6aIteW/PM8wsc1ievWhrmO9Kbe7GRrbUdZ8mcWvJYp&#10;XtuYf1eaqFY5sXeb2JRqrGvELBtZunB1qMnUoBse1MnHWhL74dwIEwpSqi9d01C8uidVnfyHTWc6&#10;/gTLXdIK8ESkdP3usYHDM+ObunMjDdVDdZWDdVWDjTVjLY0bO9u2DPZs6u8aTSd/VmpkJFXfW1sx&#10;0FA9nmlync61nL9j6faLz5XW4q15xzxFCNirRkby34C3X9vWlVXxDp0yYMdYf2DVVYUGz8ziZaoA&#10;WZLVJU8I4VyUVx87cHTTLODZfOlrC4PJgCiteUejeDiO0wGPiWwrYhZO+EXOFDsyG0+xoShONpds&#10;M0zWr1nGiSoxselKtn0zw9ees1dyVoc447jK3g9ff8m9V15EQTWkcCYeIU08daSkArbHNm8EY0fB&#10;I4vTVx7Ze+GuzW41b1iJGPB4k5fbStcnUMz/lCKE67saTx5C5D/DEW/F4mwVkIDzwIyF2AeBvjDB&#10;LdnyhrotIZlzuo2G7gfmJpL3XluTTzAwAoNQn7sFGkMlAMs/RQsDopdL2VaO1YmgToIlnxzc1ZE9&#10;MMdBakWDEq5wKDr9bwzKKlK0MAFI+dOtZO/uyhhBYyLXCCVLW1Fm0MRa/fqz1BiIJflXHr3XRman&#10;oxo7iHfhTGV+t3dHXFAQMBQ5FBcRrhXLv8oarMdWPOtILypt92oDjtgxPmAuSjY0QgaYFwusoVmX&#10;hACjH6EkD0Q0SVa0Jrw+Mn2hRGaK4GAWSjBDEDmEccSdhXZNDiVfNGxP82NkrYZ1Z5Gc8elCIzIP&#10;5QGvpJ/rae6pK1Ccz/e1jWYau+uq+hrre+rrB1OprtrqnvrqiWwCUQSK5P7G4o7KAqkMZ3jGB3/w&#10;4GI24XQZw10Yk6OSLNGVdoocz9a0la9Sb1trNFVev+rL2aKzDk32DVSun05VdhetnGup2dGZvmLb&#10;3Ob2pkt2brz+2M7Hr7vwwcuPHdvYu9BWOdtcOFRx1t6B5v7SMzvWfmmqYf2evtRFC0OXbZ04Ntu/&#10;Z6J3Y0+mT8FfuUF50FaxPlWc/NcJF9tEwG/79NCWif5tU4Ozfe1djRUQcnBxiokYjRM5Qq3O/gSW&#10;abmYJZMyLI/YJGXlq02GhRwWxlZfxyDIaUagyF0jPIUJV+6eGrbjcDegAoxBxtdPysX65DtAnChd&#10;izuSV6/6irOe81dL0aqG9WcMNVc5KM11Z4ZbxHWVTXkq1ySHO5chTuqxaqdC1W9x/GJZN/vnPx2o&#10;wjmwMH5405TC23nwzivPc1X/EBggxQJIyFeikpyzXcn/X9CXbOyARj8eZpBfvFAcDqHLLYPgF6YA&#10;S8t5CYq1a5eJnSjUAZLB2Q3DeGysBRPAZklTCKnu2rtxDCX0nti/3dUGjQaBuyJaoeilFTEhZ7Ip&#10;Rx7Ov5POaPBmR5Y/qZBk7PzvHMilaGRRNKwqs8Gh6sgumTx86sw0rjvroj1bLz2wk1thFf4ledGq&#10;766C3B4qRkBdtAY3kNDnLP2N3W2SpwDnI3uHxJstW5MqWLHQm7nvqhOfvv7MG4/dd86W6Uzx6oa1&#10;p7dXbHAyRbNlKPks496ZURy4XtokuTwpu4rK49sXP/vmi9967hvKOXEkeQpe2nHWUn8HveiIkpwk&#10;sTSZScsCpHVXfJkFVOwMgVzAkuELG7EaiZHd5S8O5TLNy32L470tFQ1FKzoai6d6WiZ6moez9UO5&#10;2q7GsrqiZU0lq8a7m7ZM9LpmawqbS1dbLmwe2YNstOALu7+jH9nYM/msTP7X5sl53vZ5x0l2cLSH&#10;2ObC5frKSOMn928+ND8ukyRf6mipssfBM0TJwCQXEfIbUeVAYasPPOAkvoAQVoHBS5nQCHzSC5ag&#10;LpDpFlYojeMgxmMvYIpTdggQWgLMjJsikG00ltaBN6danW3jvefv3LRzaiAfrcmJzBkh2Q6qC7lP&#10;QMkYzgsAFqlYI561sCKkZpwMVFDnQ7IRkLaiQLA6BzntPnLz1VIEmSUfiybJIf841qx4+5FbTSld&#10;9mV9/g050RMbkwhJFnA1TgC3mJExcUODFX0xZ5xkty1YKUcR1WCwslDFiq+h18Ssl25FyBtnZyOm&#10;mA45rGecSFwsocn8sj2Pn7djyfGEWaK2UT8kP3GR3xn1IQfyIcReE1GsD9viLqkr8h+lknyMw4/q&#10;QoKCtKiLto/1P3PXzb/65P13nnzkqrP3o8cT3kQB+qhbjDARCZmUbPTS2IE1aKrDkpSSZ2QVBLRA&#10;QFnjLMB6QAIemEiPRjQViMZ6QHLywA40GiZumYsDT7G/+OK+qC4YnIkcTBxP7EHp4hVOW5cd3n7Z&#10;wR0zXU7fyfa6ebBDVnfy6qlXdtZu7FFzVi/0Z01hamxdsdVxJTkZqEAMnF0tAfb6hLeidQngoJTs&#10;XPljZpQNCNyijrkRERonhpdDTsiMT95YC2DctWLEERMFkNy99PBu6jOOu15aix0A2FqYsBubACep&#10;rEUG9pnrazuxf+tlR3YdXJywBXfVJf8aZnp7NRMVqiWGM8m7GeQ0Bbo4Dn92tjQBLB1qWkIGOH/3&#10;ZjIgxoEFDOpbFCVhVGvn7ljkVtMD4YRHgC1uIQ9D0cWIdMGe7uJjxC08mY5G7pqLkkYWJQ8xELCM&#10;WXiSR/ShsYq1zIpbrtQHPDZhamcBp1dssbI6CXmEzFK0SHHehFg1/Ghr3WBTpd28vWIdVKiI5npT&#10;421VA6mSkZbyiVxtrraoo6FcoZKtLWmp2JCu2NBRX9bXUjva3pz8yWbZuvb6ssHW+sG2hpFc00Rf&#10;tjNTX1GypmjNmem6sgm7xmjP7EDHdP5nES2trhgRHcVrBmqLZ1obO4tXD1RtmM/Vndg2fdt5+05u&#10;m51OV/VXrp9pqZ5oqtw91Hly29zZsyMjdaVDNcW3nLP/Hz95648fv/iPHzz1m7cf/eWbD/zh20/+&#10;6+cv/eunL/z+24//3ZsPfvbszd/9xnVfvHTHL16797Nnb3r3vpOv3H78qesO3n3Rpoev2PP6fRc/&#10;ecORa/ZP3nbu0tsPXfPFqw++9eA1T91w/KXbL/3es/f+/M0nPn/x4XcevvXtx++1db54/20//eCN&#10;Z+66sae+1Cm1o3pD/lFfbiRTnSo6S0CNttYs9LeKmm1jXR21BUqmxsJlucp16r32qoKBVNVgSipo&#10;mepoVgW1lKyO9xv5hYOyNclT1Vxt8v4AY/KRsydHT/UkHy/oaU4+crR1cuDI5lknCH1kCmaBZvPl&#10;3PhNO6kmCaj4g7aG/N8DOwikk3TU11SReLl8nfHkX5zbmuwa7o621Rtx14gdxNEbtOCHDE0la9qq&#10;k73bS/JILMIwU7aWOh01qqaK5JlIqkoHXKngrt2nv7mSWW4+ceitp+754KWHvnj/mS/ee/I7rz30&#10;o/ef+O3nr3z21sNP3XHhvqnWh6458vGzd/72k+f/+UdvvvPodTefs3TviV03H56/7djClTuGHzyx&#10;8x/ee/IP33r6gfO37empSJ/5/75u38h3n7qBf7/31M0PXLTtlsMzb95z8Vv3XvKjl+799x+99eff&#10;f+9/+/Hbv3v/yT9+9Nyff/Gtf/3+a3/48Omfv/7AT165/5dvPPLFy/e+eOv5Nx2e3TdU//7D1/3T&#10;Jy9pMPPeo9e/esfF//jJi1+8+tBvPnjuv37+1r///OM///Hnf/4vf/eH777/9sP3XLR58cjM7FJH&#10;71hDZqF94ODkpm19092VzcOplpmOzun2jsGm5vHWzJahwc1DfQ4mbLhpqIP6E+01/c2Fkx2V2ycz&#10;++d75vvSUOGw3FlT0FdfMt3ZpCSb6mhc7Gttr1qfKV4JOfGMY8tQ+wW7F7aPdu2fSx737pkZ0N85&#10;2XtofvTo5snk270jHfiMtdWet33jPVddcNnBbckvCg/mjIykE/htH+2xlrolv0rbXG9LxLJsH09P&#10;9s+OqDY3//dvAKvWlKOqtR1j/Q9ee5nic2f+x5lUgEpW1aktzM4IJMjsj4pPpYVtRSIS750N5ZvH&#10;+47uWBjrSLVUFnQ3V2mdjRX1Rauq1i1Lla+XH+oKVjSXru1NJf81k6Tlgc59s2PJM+C+dlWljoJf&#10;XpLowAxobQ0ygz6QQ6OUaDs4vGnm+M6lAwuT8rzV5waTHXDTWG+S8weS3zNYGO6SzcSRLUNfULi7&#10;f35ifqjzrwYyNb2pSrIKsLaq4tbKItdsdUm6rDBdtkHLVBa4JcwUmuOdjQPp0qFMeX+qpLepaChT&#10;Md2dfB90NFsL3GJPxhxIqfOS3/Uda0uPZZNfj7SRsM6+udGzN2+c7ckIRWGmIu9tLFeECS13hVzy&#10;Pl1dCRu1N5S01azNVq7orls53V64a7z27E2td128+fVHLn3qjvN3TGRSxafn6tb3ZaqZNZHc0cKR&#10;OP/ZWKk/SRP//Y8WRCYzMdxQS42cIgj52xauJc/k0tXDLcl7iFzo/ECYbqI2V+aPo+uc5SpXfCn5&#10;OZ2yVS2la5Ly8S8/HVA50tq4Z3ZsY2/yM6r2vHxhYQ+QYpIqR1NCOcb01CZZDIBsHiPpOvhwnHDY&#10;djDgYDib622d6mraMtY52FLZWrHG1XJNRcvZs6+5LFu1zsuh/D8fd9Ylz3QnOxulVEfK2c7kYdtg&#10;U7lUmytfq0AXPAqU5BPHrckDUX0nHA3ER5ptXTWzXY1LAwCanumsHWmVRsvSxcslX+q3lhY2rF2T&#10;K6/oqU2soegRNkuDyZcwXJMHq9nk264OAHdeeu7FB7b896CqYsP+VDnZ1NNkZiLJHRKIzRpuuY63&#10;1y8MJD9krfKWH6VCZ2DwgHho5ibbs72ZYQPfIMSJycbAWY3JM9TOqg2pguWak9u2kc5dE72yA9m2&#10;DneQJP/wtUXWmM7/bFFP/r8Sx/P/DcwmDDLRVie2Hcg3drVMtTYMOmaUrW8rWp0rWdtVIemUJbts&#10;OnlvXd/Zr7fOlIbOKsYsz7/tXpcuXOncaNxdZMaVsGjyb6UlH17WV9qqDpMSOdsoR8g1kshULvl/&#10;8sFUhVS1fbw7ngcngjWWdlQmhyh+TJ6biqxs8sPRCoiZ7oax9sqOmtXp0uWjbZV75/p3T/eOt9cm&#10;z1zbm+QXUTaUqhtP3nlMPgbokBPRNN2VVn+PZRtU7c1FK9XxbGjDsxWpyBcH2921PYPEcP53m6dy&#10;DWEuJmKx+jWnVa/4soRrnD3RGCfVQP5pDZQCYVvlWtt2qmRFfDV/LFfHxeDaXHzWcGs1Fy8Mti0O&#10;JM/mZ5I/t6unaW9dcf6knXyPR99I/gEGO6879Rw6+d5/po41lNRsxbysBLeQzP7SNMdB+3hrffJe&#10;cGfDQFMxMO+d6d081DaZS74YnatY1VK8vLX0rIlszeWHt9xz5fF9s31tZStzFautZYkE/52O5W2b&#10;BrKgom9pIrUUraC4K6gQj/qk7a4r6qlNomm6vZnXrJ4pXcXRkgYMOB5zdD7u1tu0Nva2Jg9X0sn/&#10;mEI+E0llyZ9zd6Y2jbTvmR3eOi6zJx9oOH/30qO3XLV3ZnQim3JwUk84dCkuHbNlITxpevXZu++6&#10;4rzLD2+9/Mi249unu2qTdyKSp8KNFVKTHGJLODQ3dWhhOlO0LvnFv/yjQUcUgZz8HWxD8p0V2czO&#10;JJBlHnWMWUn14yyX/58/9RCUgofV0STgz1QDtqO+VcS1EXGNZ0vJSod/wAP+poJlRiZyyWlZhNo8&#10;Hrzhiu+8/vz7z3/jqnMOGLQt2cBsMHFuEdcOaQ6iNWvOjKdlcVSQKiVMZKCrL0WLfRNj78AETVJ2&#10;5/8K2qC97dDStEHnJUxwVnK5KxVHrlBYqOFoKgTEHe0cPkH9tpPHb77oHIdbR1Plu83F0dTxVfrF&#10;ChkxDNo1jNhH7bu7Z0bmerKkMoVIiFlSXDMpnjP5X4NfyP+HJbPL4fH0jqnleQk/jsQSPm6EpCCz&#10;EFLfHqTWpHUchE4dSo2gkfdsEJQSuQbJwFZcQ0dXEtpK9HFmK1J11RZrS4Ptx7bOHt08vXmomxEs&#10;J7Wm+VRCULtkmjrrqzqTP1lP3qemkSOQs7rl8h+nyLpaS36gr7Ij+TOJmdEkn+TfYeFE8uT3tcSh&#10;OLvyjrsGqUBCV83BiXcAzK3gzJ70ZQrKGkHpLp7bRvv2bhyTpuK/+fOPdZMdX0lweNPUtvHe2ECT&#10;D1hklebV+rZd5YGskmzfjSVo9N3aPtmzNNRhuzRd9I3nGpOfzagtVnAzFFDZTdgqGpEOLuKf/EKp&#10;cXcbC1bSVOXkrkFXL2kXCiJweKACW/EdD6qrEOMTTrQ9meVqLSjC06AjpZcMglIRxiYqH4uev2Np&#10;9+SQnSKBR3KGTP5OEopEIliWn/nllqI1c91tRlzjp1+lHZTCEOpsTKDlCmMzHclbdTagPHHm6NKM&#10;676Z4S0jXTeef/jFB2+/6uie6c5U8h3xfMboULFUFSZ/uJJrcrKSx5b6k/+2FCyQDLdd+d9J9pJU&#10;ilpgJhJsWx2ZdQGyZtUZzEVZaGET3qfdtecdZjG6AxVTMBTLuMUUriI3TGpnR6PPOIF2xIDEyO7q&#10;MHV9/t0rszCJQU0HZWBP1INieApDQEpKiOSLU8lHhcQpvCVH/YrkebzAxydJeljVJ9/Ebdqw0jUi&#10;XaJIAJCPJqphKJq4WArVF3ebBrvslaKJTWTLzqrkfUN2sAT7Y2LEldGwYjTjxCAhOYFH4OsQA2B0&#10;gIHFSGtRKhBenxjUt4R1J7KJTciZIEoOYclMgkORji3m2yf6Zvqbh9orOpoKkn8YqVfQlpCW+qTi&#10;r5ls08Zc42ymZi5bu70/vX+qh98J4EDL8jiQATc8RSKtqcNWpqORMBNJcs3OA26REGhZDwEhEZCK&#10;eCSpW7ecT5kapcOME4HjDRgEDWJ3k6SXS5H/xgvO/vV3vvXKw/fIS3KmnOwqhQLbkAN5/s1BBrzp&#10;grPvuuxCp6xkk8r/KDr8uwuxCrwX77/lX37x/V9+9OY1x/YoReLzuSoHRYUiSuXQWrLKTq2K4BFY&#10;XervcDbDDROnNWCOtOyWpQPqXiqWElfm9RLOGuFBRS1KftoZ4Rd30YCcu66J4l1JGs+/WVCFAzK+&#10;Y1WYcaW1cX7UxE5bafJj+8c2z1x//PCFu5ZEq8JSmNtk5YFdE8l37hU2aHgwbEJCchqnSPLYL//t&#10;t+Rdp7py6hzbvHHXxKC5Bq3FHWXyRuk6SIBtuZ38kWMT0OZ3DVlXqcDpbCvVJI8zU7WM3LB2eSb/&#10;2xUMZS395g0r+SiOu4fmJ8lplj5lH73xqh+8/eotF51jIftdPAKhPoEZxIjlIu+xIQMCD9PpOLK6&#10;JlGWzxtSqKxISC/B0ghjagadUb000VWLPSXuMqyJu6aH3RU49BVoGrZWkZTO27Xp6JaNGBo0V6zB&#10;MIamiC9ZJXnKW18ustwSBdDOQfpinMCyh7WEvPBsWHeWgN05MRgf+OBN5Rl7siGcR6QwiFlN+W8L&#10;eRnChDyklcoiFqAFAQkxsRYHachMOVUMWPHYtvlzdyyGTYxoAs01kgaD0yUyg2OpJEkepjaOs0BD&#10;Rh41oVJWcauJDhVg44bl8luiYEsi8KBjaWMF4Clxk083tjcm/yFqy0s+ZFkpB1o0agCzmFR+ILzp&#10;ZJBDyJCrssElaUeNujiQ2zraPdZW31y4QoWsJLazuIrZ+BhKR/na3up1/VVrdg2mbz688MTlh168&#10;6vDdeyf2ZTbMFP31jvqV+1Pr9rcU7M8Ub6lZvVi5am9HzYGxjtFU2VxPU/6bNFWz3U3KbEeMVPGq&#10;vnTNVE/rRHfraEda60rVpSucLqsPzE3IvUSFUq7ZNtIblS1FRB+UihqqQb4+s0tTLA9CzEh3ikt0&#10;HKFDQSOMzIn8ZRArASW76gg3faswiPCxoghiWAlNuAlSe4FFFSdwooyBotJlf5suWpOcXpMMvB6T&#10;meRnnxv1o/rKbweSbfLHrprVGRx6yalgBr9n7r31ymP7FTmOdeoitRkwizjg3DzYhaG9W7FqxGGQ&#10;1haSKIyT0xJYRQETaipCWAxoLR24jZwGkNJIyZlf0omorF27jBE25f9DFBKAFtKA2V1CGtyR//Vs&#10;fLzEU4aJt8jxZLfAbWwlJuoIWOMRBfAG8/Ydgjl6YM41qqO7rzhxz9UXSyYkTJJnPrsmfnGuyf/P&#10;Ig6M7zrd0XLZkT0///CdT998iSlIJU6thZ5/uQaGZWOyWUXMHtsyJ7hi79s9NZx8oCTbjEzqc5CJ&#10;czov1646jfU2D3bkf/ukTX6TqyFHsRQlmYizVhJK6VoSWiVyCFM/fNNVv/3so5cevnv7WL9xbrLv&#10;J8+ts03woJ8/lSflBI04CNjAyZWEvMB9jMbUydxcc5ia705BQseIRIqJjonWxXbHzCBfjLYntUdf&#10;Ovn+38aB5NdrBjLJttVelxydajcswwp/YnMHuCImM0frJ8m5OnmLzAi2UavTEX/Q2jEZHyAupKlj&#10;LPmzlRuScEtXs/l8f5bvknfDqpNP/MMD/pxlOWLDG8mtkrDNF4HgQSqeQqxPKR3joS9KS/OXlzrI&#10;Ip+7ZQTqMEx22//+09DBk/ziSP8U8KxuxMSmgrNGWyXD+qXBLCdKJhztPCtTOeca72sstUEPpirc&#10;lR45AkNQITZfEICQTqyEtLqFqKbBs53FCH1h2NIX7Nly6eHdBABms6A9FEzQnv8KL0rMmZ07TCEh&#10;gsQL+V+RMUgdi2roCW8Ek7CAl+5inlRceUOZG3GHPmIQHzzNyn/X5QyzmAiZbUKiE9rx9Jrwxs1i&#10;SfF7fOfSntlRGChb/pXqlacn7qivoHhzQZ6yKdmbks9SlK0XcQcWJvnaclEnxxWqJZaD85PCX/Qx&#10;kUqPkOYCJ84MIitaVPRdcmjXNx974PXHH0gSVDr5JARuIpHX/sIz/w8ydEGPwOpEcpdTrALb4eV9&#10;+f9ddpdJXf9/XP13kF/HlS949l8bsTERMzsz2+9Nd0uihXeFQnlf9SvvvfdVAAreexAAAdCAIGhA&#10;A3pPgA4APWhA770nRZGSKFHetPp1q3u7306P9nN/h8K+3YiMG3nznjzme0xm/ixKg9DQMDSXB2NH&#10;J/BAgQYUl2xezRGm4ENbV/gHfwUBf8xhiElEEbjgqZ6rSGrvNXu2rRvtVos6KvJEfk91kfx1zEyf&#10;HZL3yIkGLP7mEiQ8qEFPlU0fJgmY6R9U85RFRJNIQ/CGXBw05lCMwglE6Y+M63A6ZLhGB6WnOrEL&#10;ojmhgZvxsNEUV/wxR5Z4Nv3VSbssXlA8mYzSIMV4TR+HVKate3LsbS3NXtbXuHGya9uy/sN71w82&#10;Fg83I+OIstaSgqZC55Sy7kp746QSQtIua+eKCX7BLZYbqrLXI2qQHiGHgDLGaSIgjQsSK53Q2pD+&#10;90rGsoLL6OCRgD9y8a57rjloD4lMLEEGBzwxxFyjPEcjSOKzumT+9/8WMjwYCGBlbUJDsUBbNmk6&#10;WAWSEQZmafoeGUcMEKqaK0fik0zUS+pAQxKlansysYg+s8daqpZ0NbjaHZXOO686e05vddF4Ww2o&#10;R9vrKNxVU6JEHN6/AwLx1ktrRXKGTd4PVsTqk+9YL+ltsbFpryquK8qyt0l+F7qhYuvysWv37Th2&#10;/RWRfUQnsVdVSG6yCcmc05yffNhCJ+mnP9xsW1K1cOa+NUtO33f7208ef/Xhe59/4PbjN15xw96N&#10;F4w1PnLNjt+/8/iv3jzx1A0Xnrx6y6eP3/yH9x//l0+f+tWbD/3o2dt++Oytv37zwT98cPKr07e+&#10;dM/+5+7Y+8rRS187dvDVo5e9d/KaH52+66vn7v7kiVs/eOTGf/ro9H/86LV3j9/42tHD75246fnb&#10;D3166tgv33rut++/8uGT91+1bUV/2aKmnJlTban9q4Y+fPr+n7xx6ouXT56668ob9q2+eN3gusGa&#10;geqFy3pSE+1lA7UK2vyGvBkNBbPbS2VHzmRbqiZ7hgPdSFO5bWp3ZfIKRkP+AkAl36JOFSzpa53q&#10;b2urLKwtWNhcngfMzpoST9urippKczqqi5f2tYLO+mXBsrJbzuwSgdaYt1CJs2dTdowke8L0v+/b&#10;JVrCrAKD9SVpWck/qdXmzG4uWNhWuqirPG+8NXnxP177vWDFyKUbV2wY6yGrp76iIntu7uxzbFB5&#10;ub5oYXetCpC8g4PY3O7KnKZC+72ZrCuc+18bi6evHa27+eDG545f/8Fzxz556f7PXrr/3afu+PKV&#10;B3/z4VNfvfLgWydv+OjUbdqpWy8+emDL6dsPvX7sutO3Hjh6yYYr1vTfuXcV/D965Kbbdy/Z0Jm3&#10;e7Ty6Zsu+Oale947cfXd+6eW1mZ15ZzfMPfv17SWPH/7wT99ePqdh264dFnnvsmWYwfW/eL1E3/+&#10;/Pkvn73zZ6/c/3/+5NV/++HpL0/d/OaxS586svX0Tbs+PHH421eP/f7dh3/3zsnn77j4rv0rHzuy&#10;+4enj75z8saHr9vz4j1X/uSlk//6yVv/+dXH//H5h396/40/f/Lu799944kbDm/q6xpMlSTfKqyp&#10;XNbdvmqgZ7K9dai5YaRVxa6Rp2qaxJRK6WUu256ht6Z4oKEk/Qu1Gcl3IOsLx9srJjurbDbay3Nr&#10;c5LdhQyyr+goz13e1zLUUK5fk538pOVo+r9BN030XbJ55Yaxrg0T3WuH2xd31Q41lPbXF4+1pJJ/&#10;Su2s1Rc2g42lU931U70NyfvKdUUjTam+2vSLOUWZ6Vd+Mq07K/pbBQnF0uepfPm1arDdSdCSl7zt&#10;mv5ZPodiu2sbQvvtJQjSX+Fw5nVqRmNzqLN+uGdlX7sqYY2w5iq80lxT25W+WN2EqJHkO74t1dV5&#10;C3rqyiJsjEfNUUhvuGS3+pzsV9NbEXOTKl1TtiX9x1uKpMVLbTSu6aBR3BwWlKlYMrYuHXFLEOZ9&#10;janJ7qapgfbFPc1DrTXdtaWyZryzoTVVoPj0N1Xq95BeVdTbUPE3KqCqFIXvTHNLgxjXVD23aUnF&#10;q4eb1441Lh+oHWktHmoqXtpTs3a0bf14l+OKRVEpby3NS/8vb55lo7+uwvqhGmrCItYtEsUHaLAF&#10;meJrhBQd+sntxrKshmJ85vVXz5vqyNo2XrZ/Ze1rxw98/OyNp49dtm9N92BDfl9jUXddWVXeArUV&#10;3ObSFqCUhCnOeLolDjqa8XTpz7EFdFR2YO6tdDZO3gBrSv+eQ1v6K4BnmnGtpXihzbEVJTm3pP/P&#10;0iLHFtrGOger2G0EVsmiXpLfXV7UVVbYXpzn2ldZaqR20XxV261HrYU5bUW5xpOfv7O7qime6Khu&#10;r8iuzpnlWl8wr3zh+Z2VuU3FGXX5c7XmkoUtpZmuHfF3v3Ulw/Wlmk5flVNf8gvAFO5O/w2t1pPK&#10;029Jf+GytXjB1sU9R/ZvevjWK+65eu/2pX3dqeTXiRk+0VKt3pXNnVaZMatifvLXIJ2lyYt0Nsrx&#10;lmrwP/NOqimr+pq3Le5f3d8y3pz67h3EihxJSD2N5sXzznZ0b0v/Ondl1gx9RrWWLbKTGG+vko2M&#10;4ohwjXjgl4guxcI1/MV9YLRge6QoVGbMqM6cQYEl7TXxZ90bRjqnHHjSP8MS7zVqi9uqEdCKtgFF&#10;c/rHoiFjhC0exbuS8DHI43XpvwIywkbcEOgzUzOytKM2QO4ozUql/1DWrKqF0wFlubWoOCUOp7/F&#10;5TrZWqdSOFU6hLtVGjSP2oqTwwYF1g93bJnohRvdkreBCxYY1CELyEQn77LXFLWWWAuzuqoXNhTN&#10;qsmb1leXv368fcNEpwhxBlMKJY4dWEtxfvID2iUFzcU2Mcn+L2puNAAGenAWmcI1jhOQT96Prymx&#10;vmoUoIYVV6iwESDQ0Il31gfT/yg8UFfMs22pnPZKB8uM8kXTC+edXTT/nLLMaXWF8w02ly3S1/SH&#10;0j8Pnl65k7TC3FUf4GxkOwN1cGZ4TfrHmaEK4dAH2h4hCPehCceFf79rTaXjLeWtxfO7U1mTbRXj&#10;LclnGjaMtq0bbrlsy9Th3WvvOLTr2ftufPH4bVfsWDnc4LyR/JkTVuwKhvjHCMXiTWjiVAO3kUSU&#10;jOBxDUrjIDKug15QBW5ac1FG8t3o6nxB3liUfGG3Nm9OV1Xeku46S11v+ne/41MdIn+ys2b36snk&#10;jZaK4rrs+bXpv4G0k2tXlKuT3+4W1bcc2PHsfTc9de/1p+657vbLL5jqqmnInd+a/NlbsskTewIs&#10;2cSkX8x1m7whkf5kvatNT3v6uz6uven/rkNsrnEt2QYVq37JzwkmLxWlvxsnGDpKcyQR8NnIQDhA&#10;Y3l3A8PDzCiPYgOBo7Vjj1iSuY4TNruOWA7Gyq/NuhooDi1CimR88Fl5j9OI7LZBF5zCUkxKc7tq&#10;fBRVT40IWkuaPbG6GiUCjcOApS5aHO0sQ8ad05Ri4jC3sWMXezePD1y0bvm6oW6ZCBlmru7vmGip&#10;hQBAOtL/+mlN3TQ+YF9O+VgmNGsWziyiXtQfhUhO6Xg0ln7tL9kypt9Et/Bb9W0IjBOKuUFP9fG3&#10;w7DVwAc30zV8mMNqI5gDxxVKzGesxmqLuhMjAykDDbNiBxCHFmZaYgBiFsWoxHaGBz5xcPWUIMy1&#10;6CihaBDrB875M8/mI/1Qz8bCzoNcbJGRhQ/wHaugbXWmNkodHMKJFKOPLR1KaiMgy0iUGvrYCbEr&#10;Bj1FE2QesXTH8vHDF26LuYQGN3PRk8vMWMexir6rrdtUT5NF0Gpie5d8rqK5XJGJBcWI5JJ9VkYp&#10;Zq2RgGyJAKMM/TEJk1khIPWd6ygZgWQQhsKJyc8fv/e1xx+ipBFRDVid2HKJcEDZvcANByIAooEC&#10;sHRmAnPIwlYfWZifxPNf//XKuiAax9NvnEhAVyuvI5xAslhEYq4d7BJIAniorsKa4irAFAqUhTPO&#10;FsOyXhyi0bZODsXbQqbvWzN15Y6NIhNned2Qq14lb/Ga7oohepmyoqcVgSlkCVoR60oTIzpRSdQK&#10;UopnnatEjDZV2xzzkZATnEwLb8JWJ/ZFPMVqDTLwFCfoPYIGBMSVBnOPjMAKHzGgxdrEKcLSlIgK&#10;ZB4BMILK1XTczEIP7aI558HfLbmuoU/IjXxxa8dsZ8x9RjCJuDIumEkJBxlPH06SV9koj4YHcTvz&#10;biUcXCHpCnPgyPQ4D2g6RpK3BNIvauOPT9Qu/IXKhvF+IUR/nKnNzOK551MywpLChAYCzI8fEnSr&#10;6WhhfkdVwUhHqq+puL06pyWVHIOt/p3lhW0leSt7kv/N7S7NbVg0oyV75mR9/r7l3TdcuMZ6xPBA&#10;m7Es1QlMDGIbgoDMXoWaenQWqJduWXP7FRc7RYCXbnwBdpozRwpghZ7m9MfEVVJ4ZFwfkpLIRB2F&#10;5Z5rDh7auREgzirC3k7JYiTGBCEkldALlo3ff90VBzatZgKcjVgWxZ7NnvXIZunGi7Y/cP3Bmy7e&#10;YctnPbIM2d3ZQuhbmCziNgYW6/TClGSHSBbGnOIaiRM5Ekkn2mUBQW0lyUv5gAWIektzODAKOGoC&#10;rzlouXIcAi08ZVD66weSOhE2Gg7QDlYeGY9EjmxiuLMiBaRSJGNkX6iHkqoOlsDxSC7fdPHua3Zv&#10;laRQgkbyZe7MOSaiNBGTsnnTnUd4TaM5/AUeZ8E5MotnI5JpFbbE2dWyuKyrGR/cohQYtD66xZY+&#10;oBPqUZo2jfUjBmnsbA0mkZZ8Viz5B4GoP0xzm7w7Upy8pgkTaECADm7142d7dQQPcKKcBo3QQia6&#10;DNLQoMYEV2iHR/Q91YmXCCOFIy80JktwVdoSRlwwR0aQiEWAufrsEUFGRKYShEa4anTwiCCRH2nI&#10;ccYpTLeoDxSwKFAeWWQEAk8R08ogKeSaYjyI8TcuBaIqUpgOpmBuFqG4MdN0jygQOET1CJ1dEZtr&#10;okHqoUEPFuMaNYjAiobG++vsmUulQ5wmpIlNteNSnGrdxhknmsNL+YLzaoViRQG1BS3NMYRqcI5K&#10;SyjmNGF1AE4f4/RBFk+JDpTUDXxCT+Z3VuRNNpc3Z02rn/cPAwUzNjTl3b5+4K0juz6+fe9l7bm7&#10;queszvn+5Pz/sqFo5nWjzSd3rji+d92Va4fHG/LX9Nb2pjKbcmeNNBY3F85rLclsKMhoZ1RNSVNZ&#10;XkNJXlNFUXOquNGKUJB8VVFNlmLxaX3VQ/rE/laUCk5XYSxot0wOdVUUKrBMYA5bogaKOqFiRGww&#10;nP5sV8GQmS7CI8hdZXHIkgX6NpZx7ks2e+nfVpGPYBEJEMAEQ74OWW4BCBYocRlBcNMRLVYK6FHG&#10;rRbBYIcGZwGfIJneyBk/vGuLPGUOoYrJVGdTVAPWKRSWfrrR09Nkp1pZXJWZ/NaOoMqd/gMd2zl7&#10;Xcw5HcPQUwd/VutQdc+apVft3kKoFUrg0bwk/YUzHUqeIY6+DntDYRiyyIjGUmuZiBLSGmJ44sAc&#10;hUiQoDQOE2SkaCTuXr3E08LZ57qFCYiEWahKikHEZAlXFmF+wcrJizetYhQa3NAQoU+6Rmg0WZa8&#10;RZou1OaqFfF+Dw68FnU1FnQNmAogt0JSTbNMeCSiRJHzQrwBDIGQCK5IE4NWOmyprSlEDOF6lIxV&#10;DUh3awpbwM7L5npKH6w8inEmM8FthAdU0bgNNBiFBs7ERVBBgyGqGREemRIOItTcMN9EuEGMqp6i&#10;MUioeDBOeVph5RqNFFMwiVBEjBWs8BernMspAhulR8aNBFkoaVboECPm0pYgViAzjoY4TLRkS5x+&#10;Cyc4h+H6Gj0RkxKUHpnlqUZDt/Q3goYORBAEBPsQtlPV7XBTqqUwc+fU0ObxnrGmCiXRwXZ1f4uj&#10;q5N7ZcY09TA+PaZm2lH0Viefc8KQVvjgQBYFKO/KLlIstfKCdOqRG6HL74/cccOpo7c5LwDZ/i3O&#10;Ah6hNIuebgU23bDCIWiMw0oMoOGRQBKBFnZ5FNZhJYMwNw4uBDAx3RSK0RONR0Id7B5xK2KNAsb/&#10;R3rYYosJA5lpaypczRIhRKBkmokYInbVBzU1JK9rRKBreFlDtmXJMJ5GhP32ZWNwkJXIOJez8FR1&#10;Z/yX/1lNY6bQpZVBfXKxQib9NSOUZI5BsnQQkIuAVjQX7cTRk4HAJMUthnykoaEAYjs0UGCC4c4V&#10;ExeunYJ2zrTvX7Zt3caJgSj4NI+SEmkVKnmEJw4RvaED80kRFTElnGWWxl+uASz9KaATc8GLzIiw&#10;1AknwgGeBikPMU4RGOKBeliZ4hFicsOtOFOMCIPgxQoNPkwOJ2JrIjKGYKUTCeh6hhW1OVcNx4dc&#10;EClWzGE1MtZ5hCAtRelIvkLdW1PsZD3QUJh8xasma6SldLS1fKS5cqA+1VFe2phfWJdTUJud21jw&#10;3ScPAh/hBEBsccDNIHGUdCWRXKoyilagpm1kFhOoATT0AIkNLUNozgS+O7h9PeacbgpZsEJ2hg8F&#10;9CEj6oDjbOUWAjTZunQETxOJoA8khQ30XPGPQU0HK5RnGPJIaOXWOOax96OAufBkoMYcJtA29nKU&#10;pDDOXExDTzcvHhK0+qyTI/s3rLD6sCtMM6jpixZzccAHW8pTlaXMscbddOBCFQYfg5h7GtnRU13a&#10;UpzflSrvSiWd5qLkrZb25KNFyY+e0mppd+Ojdx753Y/e+8effPTpq0+88vCdl6zsu3xV7/Ertr39&#10;4PWv3nvV83dc+sb9V7/90OGnb77wkydu/Nkrxz56/Ppnb9tz+vbdn5468rv3jn/1/B0/e/XoN6/c&#10;++Xp2754+tYvn7390ydvQf/ta8e/ePrOr5+776NHb/31m4//5dsP3jtx0+FNE0/dfOj5O647ec1F&#10;hzdPHVo3ceLw/i+ee+hPn7362w9P/+nzl3/36XM/fevRH79x8qvXjr968tqjV23dsbRlvLWgPu/c&#10;yszvtRTP6qla2FG2oD53emvx/J7K7OGG4o6y5FXW0cbyFT2NXancnrqS1lRBd13Z4t6Wpf1tPfXl&#10;jaU5TWW55VlzqvMz6ouzagoWpnKSH6ltLs/ra6hY3tNq52b5do2Dlf2bpdw50ULv4GOnZNG3B4i/&#10;VBtrqrRMtJcsmmipjL+GHawtLp71AyuF8c6y7HiJeMNIp2VlzVBHzqyze5oq1070rxzppkxJ5vRU&#10;9uzxzppVQ63j7ameqtzm4nmN+bOZM9pUsmaobsVA+dX7lrz82PVfv/fw1++c/Py1+3/y9snff/7s&#10;v3z10pcvHTt9x6V37F95z8Wr33/4hl+/9cjnp+766fPHf/PGk66fPHr72/df/9QN+568fve7D133&#10;7M17n7ph9+PXbXvyyPZX7rnkvRNXvnHfgadv3t2TN31ZY8ni2oLewjk7R1pevPvqr184/s7Jmx65&#10;bjfmXzx792/ff+zX75785rX7Pnj8yJM37vj4kcNv3nvRC7fseuWufR+eOPzZkzd+8PC1rx07+JMX&#10;jz5/12VvPnTtL95+7CevnPjwiTu+fP7B37zz7Kcn7//s5ImPHnzgmSPXXbNuzbL6ms7cRc3ZGRON&#10;yeufHekvfsRbjB3Vxf3NFUMtlR3pPyQdaCgZa6vsrS2sy59bkTnNSHtFdkv6/0nja42qzWBjcpSQ&#10;XBIHn8gRTUd2RFJIJQlrRIW/YOX45sUDq4fbJjtr0sUq+WbaREf1ku46stz21RW55YuVgy2jranO&#10;yuSlP0ktkWW31FYoJGAkskEi1HCcpZs9lXXHKVio2ASKE4eL5d0tttl24PbbwskW0fbbI8cBbTj9&#10;Q25Rk+npirm0ld1u8VdG1EDKR0k0Qi4yctFIak3JuvmyvT9577Vr9m6nqkc0UTQUB3rq42A6zmzB&#10;xM5WkUGJFSk4XLd/5/PH71U0OquL2ysL26uK+ELrrClJ3u7talw22MFB2kBz1WRP83BbrYTS2bVu&#10;6m+imkehAVA0fQI4hq76xGhpmsyVg42bl3ZumepK3gNuKR1vr1g52LR+vGuivTaVOTP7/O9ZV6qy&#10;5uVM+0HutHNqcha0lSVvRxkkJRBX4xgf3lXZo3R6SpPagoWVuQskc3Wec8jc7sr5ky1Za/sKto6W&#10;3HHpklsuWnzpht7lvRUD9QW99SwsqbXZqkjO/wCKag5rSNGZ5kZARhCkxBDfd6aSbxkO1DjOFTsz&#10;2xfKc81Rua04+WV/2a7pI5jqrFs92LqsO/mUKw5goaTqH8uPkfClcYZYJGI9dhA98xKJWBElboVU&#10;Xfr/b9QjEaavKilDrcU5zszSQHrU5M52bUr/BLROJExzycJ4V6mtPKurKvmH4HhLbGlH7drBtk1j&#10;3WsGkr+0UarCFud8tmjV6T9GbSqYu2G0/aZLtj5z7IYHbziwdXFPS9F8ZCraaGPy7SJ6Oso6DtGt&#10;r7KUVgM1yXvM9sdAaE1/m1bfFTiqoY5rgDPenGovyxprSfXUFMRr8fK8Knum/Kd5yfxziuaeVZZx&#10;HovkqoyVkMlnQP76abXwFyS1Mx1u4jsNtmBP/hK4LnlrkJmXblx2+dZVWyf7JlurRhrK2MhqutFH&#10;+dYBCyi0eGuTH+nckf56a08qj1HUPtPiPT8GJj8vkB5hjn7YLkIcD3TiLUMN4Mu7G7CClcbL8aKA&#10;oqCpCPECmTXG4ERLrZUm7fc5rUWL6M9ZG0e7MCGXMtjqkEJcvPepT4r1Y6K9YqKzfLCpoK1iQXd1&#10;zkRHKllXagqEbmtpUr/S6Nmm5DQV5kquxsLkAGzQVcIKfsCCUTQijvIXsWqwPn9BvzKd/sYAccyB&#10;QGPevIh5oNGN4fSM7GhL/5po8pPs+XMrc2aVZU4rXnBuwdyz8uf8oCp3dkt5VmtFdnXeHK29MldK&#10;Kus9Vfkw5x3hhy2Q+UW0aCGRvawmV9OJBgGNF8g1Jd6vRWyKQY++c25z2bLu2q6KRZ3lmb1VOe2l&#10;GX3VuUs6KifbKqa6qi9YPnDZlqlr9qw7vHvt2qHmpoI5tdnJV3sZwkbBoI9/pD8pkoXV3KoFGRGL&#10;26pJj8gxUrVwetCsG2qneajtEXod+HRW5CTeqcy1sAl+0Z587KilwlXOQk8zqAFnvC15+6etKFcF&#10;EEJST5B0V4ix5FvRTF7SUbV+pG3DaNuuFYObxjvaSjLK5p4n3tD/j1OUjniRwq0WL2QYF5PKi6vl&#10;SgSKRlOMyO69q5dG275kZGlHo1iV7B2lOYvbauOPFaGtCQCxwVmM1Wd7+MKVhnFgVvGUO8VQUIk3&#10;GS3wYhFRD8WbzNU8EpNxdPEIgb5qL7vRu+rjg0aUuloF3OIQNNZRK0WsO/qmGxfShJ7ZkQt1llqn&#10;L1y15Mi+nZdtXrO4rZ5psQVUfl3j0y1QUpCnuprVc8unNZWg4EaWPp4WIxqyzmBUe9JhiNuqvna4&#10;bZ0cumDZuM6ZN+dq0n+46HZl+s/52kuTf8SkG3NwCM4aE/7/ViLrlM2BczgbDWo6BhGbyC5MzAKm&#10;tdK4q+MNSNPLa/IeGwKzYunE00RPMQnRrmbxgkdovlub0gyD8+U7Njx40+Hjt1x70caVcRRxTt40&#10;ORgbDoDTAQcLK/qYTgRZgCIIZ6wYRSJifV6GHtPcxpkTQ2pTNWhI2bd+uVu6aRTTSNFwDp8a12cX&#10;MnBtGO9dNdi+vL9p85I+Ozyr4f6NS2+67ALriIyz6Fg69a0v4+1V1hcjgiTMDA0jqIzY59GNJtQg&#10;1yDr4uxKt21To7dfcfEdV16yd90yIOxZs5QOzEQT1zPcjINXww0fgOh7hIz+dBaWRKDX1yL7hFAE&#10;yVT6x2PFjCQtnzfd+JqBTplbmTFLX/SKUlOE7khDJYLiWefKUyPGPRWNJupbdCLkRLuraEQm2TUd&#10;BGd2Gkb0jaCXJtHHn1CU8gJDTVSTSLFYyDwi7sDmNetHejnFiRqGgBIPjDICB7bH0ToyxQigkPFg&#10;3oyz9G+9fD9gzTXLrYl8HcHjFr1Z8QawjlgK0CLwMIGwMMBfaAEZZ+Jyp/+A1xybPUITseQWjWCT&#10;UPFqDo/gjyBeYzKXd6gR2UQHkRD5jsZcUpCZBRxoAAE+6kZqwUwYug2XWeijtCLj1tr0L4PRRCTg&#10;wwpMbOjvvOrSnSsmCMWZUJqgiUhjJk3CHFP0PY0Q0jEYSNLQ01TmnO6ais6qiraK0pbS0vayso6y&#10;iu6Kyp5U5WBNdVdZYUteZkP27LaC2cM12at7y7dOtA41lDIZN9MxwSrKqT4bQ0PAuhKaP/NsgEfO&#10;Hti61hHCWQgNnWnrKpLVhxsu2a1YFc4+l6OTkE5/4gGBiZA3BeeyBTPcwpM4IHOiQZrYCwknYQY6&#10;oImrsabq/WuXWYnEmxgT9juWjl59wWYI2yzZn6/ub0n/QnKeFdYyZFG2+sR+yQplSXK1H4gVynRu&#10;Euo4q8aWRbKsmJEmnOUIt6S9ARn+nOXIyvBAGAhs4QLVj0VAoDDl9REESjoiyqFLhzdZrTENwia6&#10;Qsl05U7i4ym7WUpWyezz5C81RIsrYyVdpF40BSF+UYryNKchSoO01YnDguT1SASyTr9y4WxHBl6g&#10;GNeQyMuaDmVgHs6lhhxZ1pt8C40yQI73iuKNXoJ0eCE+w0QQbUU7N5EIPYKMX793x+cvP/vaIw/s&#10;XjGp7NDcoBbbXeYk75pUlw4mn/H9rkLqhD4AFBWuskyERMwDNvIU/lYTDeDiylyax/HYQhMbVxON&#10;m4VJFAGzkAHc1aASzS8o+SUxM/3lewzdBn98dGI5AMWO9E81YouGDgb1TcFK8wiG9DRuiqiwzoYh&#10;tCIRgaeRR/omGnRKx5YJYabiQ5BHpqMxzihXvsCc3GCCIT6qIkoaUoZR2AZPZITqkx7mG3QLDS0e&#10;mYUJk6d6mmoWzbZZtVONzyzKkdhg2/Ea9EjHptfRRtYUzzmrZM75IKKnhT4wp60mc9kOZ215X9vh&#10;C7ddtXvLutFeeQ0QasdLvVQyhTm0oqF8WdHfzi6KJcneVrOso7o5d1b9/LPbF53TlfmDDfVZ92we&#10;funw1p+fuP7DW/af3LF4fens7vP+H7euHPi3N0795acfPHhw52DFomUtZeMNhRevGXvi9qu3TyZv&#10;3mwY67H606Snrqwmb2Fp5uz8udOzp5/VmJ98HMey6Lr6rz//rgJowlgqiepLN67aOTUmaJsKFo00&#10;VllfIJaGq4WbaC44Xbm4ZN40VoRn47UIs3COHNEi2mWQlJQayosMkguxvDanfxzCXJhEuGIFDctB&#10;lAuQCntygcPF0WJ3JH/5Gn1Qms4FoiI2eMY91ZF964a6mUkrCsRVzrJaaVUu6OM2tFLcdkyN2cBw&#10;EG5YhbM0MYahDkHUo5hHRvj00Ttv/PCFU9fu2+ER5elGZ34HCNMYJeREBXDcmhiLnQbDyNNgFWFv&#10;UIEyC7FmXEMmQgwGREZQkhKFl4MgYJyb8A+I+Asybl0RuxonWn9D+l8qgYMDhkzDBIeiOcnXXgNS&#10;gxQ2nTmx4TcFB2WQT2NrBMkogAq1AqsPZ0+NqIEiYbQp+R1OVoS9uOFJrhYeNwgoQnmTwhAjQh+q&#10;CODPoXQOlOBDYcoIBnhiazAKmmaiW4agZ4spCGLBxRkBcDTmY06EiRgGPmg0HY35aMJYTCKjBQOd&#10;KW8KtviEN3nWVV8j1xR4uoqTKKoGPcKBj5gT6zv1cKAAQUZY+j9KZKPpOJsbsqAUt/oMoTOGbvVD&#10;c3MZZSKeaFhNhGtQ6lDbSGhiMDgjpiHR+LNOza9cNGukoeKidUu2Le4fb07ZNih9zrb2DJUZ01RC&#10;uwj9gun/4FaRWd7bKIXpho9tm+OJykB5hZ0tFMOZT8VVlGtkGkFu6UxhukEAJbVpxfxIbcR05g4E&#10;dKN8oIqSFcoOAg3/AAfsgUMkSzjCI2biE6zcQiwITAlYlGgSaWU6Yvh45DaKjCVSCSUXVsYpiQYH&#10;+xnjRmiCD2KP+BETIgiKW2pgZbqIDREewT8aVla3+KQFlZAxzSCG5iKwVy+eez4lI/aMhwnM5DVq&#10;aMEHZ9PDLkKtKVzAZLihgTO7OAIZQxBEqBg0wky3zLEWW4LxueXgvhdOHHWae+SOG56899aD29fT&#10;n0qYU4YaPEUH8WzEie/KXZt5347i6HWHdq9eQiKVAi4KE6SZHppTUj90liMQZoJTDM40UXujUZ4U&#10;sSF4NOZjZRBPg4pGJA6GgWr41xRXIxQWigqdcsEiIYdeXGk4gAUBMrNcMQn/anwR3jcLUAi0KJJu&#10;KQxYTOiDJwUqkr/6Sk704201DtFTvbVLuqs7KpN/M2wrd1jI63Ygqkp1VVS2Fpc35CV/KsHeyMoA&#10;J7ypT0OKQUbfOmuDQUniGCIABAM1EBNKDR04h8d5VnlxxRkTj6K+EWEEQSDDUtYxH7G4IoilRsIQ&#10;BOjN4ghMXBFoOBjX9IOVa6Qbq3VQEh2uQYyMFUZcsaVkOAWeoZVBcl0D7XAEHaQSVIMhe0k0LjJx&#10;0DFR/ETTJ5qZzJc+Qii2JVA1F5jiHx/MXalBK32tqSg7/aZvaVeqtK1UfbD7ZbgDbALUvO/9b7nT&#10;v7d/w7Ifvf3cX/7p2//840/+9eef/PHjl147eviFOy7//NTdXzx1zzsPHXnjvmtePXrFsQPrnr11&#10;3zvHr3n3xOG3H7rqo8eOfP38Xd++ft8Xp2//0Qt3ub7/2PVvnbjmnYeve++RG999+IbPn7nnvUdu&#10;/sWbj3353H2fPXX0F288ceqmS/cu7pqozuvIndNbNP/yteM/evHkX379+TevP/HAVbvffez2z587&#10;9vUrx3/86olv33viNx8/86PXHnjl+HVvPn7LiRv3X71z6YUre3Yv79mxpGN1X+1YY2Ft5vlac96c&#10;huyZTbmzp9qrNgy1K9dlC6aVL5pZkz+/tSK3q6aoo6qgsWRRdd48/e7a4uSrt1UFHmmd1YW99ck/&#10;KLWV5LUU5fRWlWqtxbluB2or1gx2u9ZkzU9lzG4qyOosL0RTvWhud0V+S2FmV3ne+uGuK7avu3zr&#10;miXtdWVzz4tfAO0ss9fKjD7Kzoq8xpLsxtKc5De9G1NL+5q3Lh9Z1ttcOOcHpfPOqcud1V66sKNs&#10;4VBN/qbRlmt2rbrn8K73nrv709fu+8l7j/zy06d+9/mzv/7kqZ+9+8hXrz/48TN3vH7i2mdvv+T4&#10;1dsevnbnh4/f8uMXjr1671VvHL3ms8fv/viROz57/M4/vPPUv33+0j9//Oy/ff7C6Vv2vX700Mt3&#10;X3L/ZauuXt915dq2W3eN3H9wze7RxqmGwh3DzadvP/Sbd57+5NRdd1609sLFLXddvPa5Ow98cfrO&#10;f/zkyX/76vmfvX7fGw9d8fr9B3/z1kO/e+uBP7x94r998NifPz71x/cf/dlL933+1B3fvnb8reNH&#10;Pnjstl+89eTvPjj9j5+99OcfvfVPn77+l3/905t33XlgYvzGzRufueH6Bw5eumdiZLKhenFz8l9L&#10;XRXJjq61Ih8mLRX5XXXFA00Vg42lk501mxb37lgxvGqotbMyN7VoenOJepLVUpr8RalOvHfrKhFk&#10;kOSSFCLcNsAtnrHuyJEod9LTyGRHndZXVxTvjo21VW6Y6N61emzfhiVq10hLxWhr8m3gtaMdmpGO&#10;VPLxF3xifyLdouYQFMVEH1sSJaAVRDLaH8bbOjprB7scz+207QZdbbBd43Rgo6g5/64Z7MIfKyLY&#10;Qk99C4EKoIUhhKp4Btlo56CFRQqI2mL6tqnRSzavtpiqAJ4y2RS36gCt4iBPQ9dQ0jKnXOiYaFx1&#10;Uo6SkjvW25YqaC7PayjJritapDPQXLVypHvbyonuurKe+vKR9rrJnmahy1+dNSXLBju+ewNY1Ysy&#10;56qvDIVyOnRiiYKoxqUyZ9bmzRxuKVo13LC4O9VdndNSmsGdfNxaml0899yFZ/8fi879+0Xn/sP8&#10;7/+X7PPOsrpgTgQOpitSEFdGeQVYRHiEv2t0qnMzqvIyK3MXVuXObyyY21E+b6Bq/mjt3LH6OcNV&#10;M7qKz2nKPbshf5pH9UWL6otzm8oK+uqT3yPduWICOlFYQaMQU/iMFQnn9PnWeladOctR2WG4syw7&#10;vuLWWsS7efHWrwOzcXvHDSOd+9ZMXr599abxAaBTWCnnWgyhRBDXkmWEOJzxJ5GZNelfGYpwiddZ&#10;xJOgccCI85tjqmPkd7cVeVpvbaFobirOcO2qynONt3v703+CmPwAdfpdVSOSh+ZO+NQ7sGn5dRdu&#10;dl3R0+jkX5c926a2auH0eAO4RtFcNLMxf85Yc9mK3roNo21rh5onWit6KpNPu9gZ1+fMW9pRf/H6&#10;FdsWD9PEiai7vCh98lkQryZgYq88WFtso0yikRh0HUh/QdZgU+GC5Hd62yo3L+nT5DPNmUPVhvRP&#10;Z9ekf9daKi7proufCOZooR9u4hrQcZMgidVXX/hFFsF8aXdj8hOX3Q1rBlp3rxjdMtFLNH/1VRXU&#10;Zs3qKs+hniuVDOrw43B98r+8+szUdJwB0Bt01Q+LJloqXRGzAhr8HsDGC4uu5hqMl06WtNesG2pf&#10;1dcsNjiXBx0OVQFeBl28NucEru+pR/yuOhiJlSPecQwFQIqzAKMYDDeP96wdbKM297muGmha2l29&#10;fKBWcvXW5diEtVcsUjTjh4VlnyQCTvJBMHKL8nREY2xlYkdyJgUCZzBqUfsMNhRk8DsnMnZxWzVg&#10;GQu6+NIAvxunG2RY6rzUWDCfQ+uLkv/brsqdXZM/V6cia0bxgnN1WoVrjdU3u0W41hR01xYK16nu&#10;eoixFEN+gS2QAYgtnsyHBlQjulAaBIhreEffxHAcZYygH0p/Sxs+yCbbUt2prP6avOGGImut1lWx&#10;qC5nRvn8s4bqCxe3p8aaS8dbyvqqc9NfFE7YngkGHIKbFq+OcYr0AQWhbj2d6qxjPgKPTKH/6v6W&#10;Q9tWO1WKgQgPtrjSraM8u6V44VBT8jP4CVAF81ylqjwFhasR7ouPRBhJftvWjq0geWFXqIgQUWRj&#10;IUjIBVRbSUblwvPY0lI0r6cyO/1xDRmXvOaF0oobi5PA60h/sS9elnUb/XhlWc1Zkv43RCNiMl7e&#10;HU3/ueDi9M+aoTGS5pA/1lQZ781HXrML7IDiGrcAdxugiWHJbsmXtlGupaqgslZJVU0cCjmRZt2y&#10;OCmYCJyy5LXsVhtt3FVmUWpWFEz5Lj6tkSaKbSclI5gTgRtKs1DqmGtcJ7hZs50rLCXVmXOYuSr9&#10;d7krelqj3jKQmZZw4MA58jEZbK1z4LdUx8Y6nUrJy1J00KdPvJpDB3IRyKb69Leut0wMXrlj4+Vb&#10;1120bvnm8QEixtM/qok56cu6mtcMdE621nWWJ3/xhRWe8lHHlbHRDMpW/EHHQPgwgWiCwEIWxUwB&#10;GspoFjVIMjb2Q5hQEgI6kfL6sXwzRJrDJ3YYBpmQff732ILGOOa2FBqJnmJ75OJdmuOHHcZl29Zd&#10;uHYKGW+ShQbzUEnfOC9EhXGN1TBMQ2+QRXGk5G428gtBFmU6kxU0tDKLRWxE7Oo2ZLGFLGx1TDcS&#10;5qwf6xmoL7tg1eglW5ZbVuwjd68ZP3LJ9omOaiVRQllxYhd4YNvKy7avsuPEmTIgJVdjOz3FpBEw&#10;xgv0oSQFxBuUIOCYCkP99KLTHP1YjFw1IefKQNz4hW7hFLce4YmJEeOMsovFxy0cRKD40aSt4BQk&#10;MlEoyj7bgNX9HUI359x/yD7n74NSwlYtnC2ihJnY0x9O/2SuZVqMBQ0O8R10ZQS9aMRKMyve65Lm&#10;bq3pWmw2zJIde1cvjYiNPYnl3nSlw1OKuS7vbrn1wN4TN11zcMtaIz3p/61gr3BlowYQV3jGLRiN&#10;ADxCOmLSoMMwHG68dM+eNUt5BJiwEgYRXR5FDgbOQpqn3MbKJRLwdw25ke94Rp8gPDeM93NoeAeH&#10;2OIbFMM2x+gLZp0Tr+/Eod1c3KJARcronAkSfbF67PorHr79yK7lE+qG1OajqKLwgXNgBaKAKzrw&#10;6U7/TCVf469GSZPty8bwWTfaK1poKBJcqUS6eAvQwiJxHi/mUj6yiSbGUUbKlMyd2ZhX0JhbEq0p&#10;r7yloLyjpKqrrKoxJ68xN3md2kLWVrKgtWRmQ/451Vk/sGQHsKzDTSfKbPRJjDKCRqOtaNehDxMc&#10;UaiBTF9nx/LxveuWXbRxpcOJKZSXPiIcgSkYmiVxYM5fRARnaQ55jafw2TjaJ9giUM/kAmwrM2YJ&#10;b4EK7R1LR/esXCxBxpurLEnWIHuDrLP/VrMEW20tQEYsvpOtVVbz2DxYoNMLVqWQ1jhIshDEL/rC&#10;OxZNBOo/h2qD6b9/joKmiYrwCy+wV8cjJhiMlGcjMuHKHRE2zI+sB0IQCNpIeQcwV+IsuBJW+kSG&#10;arEblHdy2aBmJKqBhh44yEpmnweErZNDygIO8f6TcVmcKJ/+yeXkPez0K1Ac50oHmtBcXxRFIWWF&#10;W+5wBQXAzdUwIQhWoSF8OMLTuvQXlPURe6piCPvr9+549LYjR/btpAy1aYIDtS18dJYazsZTXc3D&#10;DclHhQRt4AklVzpowAEX6CgcKhmJZEEsPAI6ymsMEaiFs8+VRMA3PaqBR4gDbVK08BpuOIhJI9aU&#10;xNL0ARYseIpPHFzlICaXbllz+Y4NEk0AW3P5kZ6mKE2UQWAuQXSL2MDfI5EsQfAxjsYst3iijIQS&#10;/PFFZ9Nzpn2fLI0VeO7fsMIjxJxiadic/n8mVsgLnMMEE6nKTPT6OvJIDtJTh8QzkBJHMYPwJJcm&#10;xk1ZO9LVkJt8VFFTB6SDPapTkqOKBLFh02xTHTS2Lxmwj20tySyenfzSr6IECnJxYxRLIc9N+gyh&#10;+RevP//us48pZaEwWQaVVhbRPHyqwsAwXlCGkvjfON5rMzlYnb+8NbW5v3FpdfZAznlLS2aur5q/&#10;qSbjuqWtzx3aduvq/iV5M/f11ty7ffkF3TUTqZy6BWdftXHJ9tG2xQ0lGwZaKmaf3Zr8X0xWd2VB&#10;f03ye/6dqeRfpRqL7f2yxJvAUzpEsvVOf+1gl2VL3MoXAaye3HXFJVdfsFnGJb/emf4AOpwZS216&#10;Wi9ADUDRAltR5MougCcj6YSNRorUwxkrwS9rDJIbS6dVVTKONSfvdZmLOV+rACJQhPAXEaCOIOc4&#10;oo3znQ7ceNOtifAEOyUjTcyiEhqzXOUdGxmolNEnzgKyVUc9kbPUi8+X060uZ8G2JSM4R6IRTQH6&#10;XH/RBRFdNMTTYISQfv7Ms7nP0kmZKNrcavVEEJUcONGnIRpXKDE5UgCqYsn4mvSvQ+PPIghjTmIk&#10;oFtsMWEpiWJJkKPHBwcdCYIhGgiY4hrm01yLYDOCHg0mOIfvSDQXthqj5n//b5lzJkEQoxS3F6yc&#10;xM0t5S/bvGbDSO+ZggZVbg0wFT0R5Rp1ErYWCy7GilD2YquR65Y4uC3va6ODkaCR+xQzwr8wMc52&#10;Qs0KraIasMj0AJbr6bZpcjBAUP0wQYyPDvx1IrQwBAK0o1Zwk11WHIvQa6EDJp7yC4ZblgwrO8Ch&#10;PEGe8g65xemvepsSdQYHt0DGnGtCHA4MoaGnaKDHlqhv+gECiTTEPBynkSUF1Fh8MEeDA5UiNoxE&#10;tBhxy/W8Q0mbJdWDXCoRBzH8CUWPMpjrhBUU0MJG4RHFxyNa1ecvGK4vj9cfkkJUW1w29xyFMV5M&#10;UCSN21GUzD6rOnOG7cSSztqmguSPTglyaFW0JQJN7DB5kM4RdQx3MKSSQeCzSDq49YhQrgzNWbRx&#10;YsB2CCuPsLWDUmbZyygaMsE4en1IMhM+RKB0NR6uj9hgvsCgGBFqcmBCpUgK5mNi0FUQ3nJw34sn&#10;jz37wF1X7d5iFuYo2WLzZumhQOQgBWiir4OJ2IAtJ9KcXCATitg10MafbqxjdShDz8jQ3Ok/4Hox&#10;pv6zAg1v0hArAaAPBDqwFysEuLHLbUjBx1XfoKZjIqMiqHTc6tCZYqTzNaHwwccIcTjoU4k4Izq7&#10;Vy+5ctdm7bmH7nn5kftvO3SR6zvPPHrd/p2ijgj6sC5cQDoTlAuCIlbpfPNlew/t3CgAGAsfg1Gs&#10;zIogxEEMkK7x7NalIy89fB/wuYDmeJpLVSLCQLYzAVCa0NUPACkcDAMEfU8jUwBOW8zjhX7WuQ2y&#10;qCoEoaGV2wAq0AAXuyiMCX3YwnCPuJvaJNKKUQe3r2cj74Rf6vOTnFrS1XDhuslLt6646/C+R+68&#10;+oZLtzYVz6vLT/7LIPmGSfKOY6q9NNVUUFSfl+zEzKVz8CRXM+iWPvSkpKQmyP6BIIB4KpZCQxFo&#10;OqPCNLp5atAjHHQ0gRQQ4e+pifrcgZUrSgkY1Y8sm0DMiTbFRA29iaEJ6NwKlRgPtF2NA03fOARU&#10;4CAT0pA3kjfjLILAixX+GvdpBs2VYmgoj14JorNHEbQIomyGIYwlzvUMVjrkkk5nCHClxnG0ZQId&#10;uMzTiDSUgW26k5PgX1TQVlqotTsO2Iqk/z6MiKaizPIMy8H8zUv6Hrv7+i/eeOqn7z73l9/86E8f&#10;v/xPH770T5+88tXpB16//0jyfvDdVzx900WPXr/nkWt2PHPbxT985q4/fvT0nz469dNX7//2zQd/&#10;9vr9P3rhrg+fuOmdh69z/fK5e7959aEPHrv1Z6+d/Lcfvfbjlx569dh1Rw9suWiq+/b9G07dfOjh&#10;ay89fcfhr1989A8fv/TN60+888gdLx675vXjN37+3LFv3njk61eOf/7ifV+8dP/nLx398Jm7fvjy&#10;g1+/8eg37zz54zcf+/ylE588/+DnLz381etPPHXXtVvGOjqKM/pSOUM1BdpE+jc728pyOqsLuxwA&#10;U3k6/Y3l3bXFTaVZ+u2V+S3lOY0lixqKM12by6AEYRuDrLYSp7nS3irT87sqHI6q965ZsXKgs6dS&#10;IhQM1VdPtDeMNtX1VCaftm8vSbaOU50NTjore1ucSUcakl8E6atKfkS6t7LQ9qBq4Uy7LJuB5rLc&#10;sc6GzctG14x171m/9L3nHv71F28/cvvVA3WFK/vqty7uvmCq57JNk/dfu++NR+/8/KWH/vztW7/6&#10;7OnPX7v/s1fv+9l7j/78/cfee+rWx27b9+J9V7z24OHXHzh84vD2W/ZMPXZk93snuebql++84psX&#10;Hvrlq498/ex9v3j15O/fefLXbzz8u7cf+8O7j/36jROfPnHjMzfvfvDyNQ9fvfHZW3a/cOdF91+2&#10;ebh8QVvWuQ9cse0vv/jgL794/+Mn73jixgt3jtbetHvy/ivWvXzswDevHfvsmVveeOiKb16597Mn&#10;b/rZC0d//9bDv3nz5Dcv3v8V57700C/feux37z/9zWsP//rdp//02at/+uz1f//JB//x0w9/9fbz&#10;7x+/79DyqYmyks2d7VetW33FulUHVi27asv6kdoKW3G7XwE83FrT11CRvMXYUMpf8YrctmWDa0ba&#10;R1tTvbWF8ZZQX13RQPpLusPN5fF+kKe2CkoEJgJe/EtwZUHki3mDyqCcimqjJT8Qnf6D0arsmXX5&#10;c7EiQuG6fOea5f1Ny/oaF3fVTnbW6CR/EtdTP9SU/DUhboqGJk9DnCpt7ZNxhBIkSeWXoko6i+wJ&#10;NWGwZqDThtA+MPb8gkRzFnAVKs4d9od0Nl1GS1V9NUEyhhVWq/hgELk7V0xYLJQLVUIlMWiKiWiM&#10;SF6aKDu2Q3RTQJQO9tLZI/rHXk6NisXIdGozwfp++MJt9i3sYulgc1VHVVFbZWFrqqClIr+9qmig&#10;uWpqoH3d5ICg7Up/UbuvMZX8LnRdWVNZbkNJ9t8QhhdtoKwFHOpXtFCXVX9tc3Km/9fGormDjUW9&#10;tXmNRfOqc2ZU58zSLBXxl9fKcRyGk9+CriiMk4O5lkBWKXnsAQSMdBgTlZEDNFPi6w7ytqM8tzuV&#10;1ZvK6CyZ0VpwbmfR+Q3ZP2jMPb+9NKO5KLNy0dyqnEUoTbHRic/ugSywszY40NIhrFBPtXThLkgt&#10;mB7v9jkYd6Z/79c2cbK1qjH9K9CO0DaOm8d79q9dfGjb6sN7Nk62JR/U5QlXymMCEzxpGyGr4zac&#10;yhYFxfFMlIiYiJWR9HsPYqgr/Tn6OF3ES1QDdaW91UXJ9ybTXyKUJFJioqPabWPRgo5UTvyWcm3e&#10;HDRa8n5SYUZPKm9ZV/2Fq8av2rnu4vVL9Q3Svz5nTmv6zVFWxJteXRVZK3rrRxqL462ygVq1L3lT&#10;B2XJ7HNGG1MXrVt+wbJx4Z7oU1pA+ZpFyfehkzf/8ubhgJVm6+w23mfV768uHK5XGfObChe0FC+k&#10;8561E3vXLx5pqWgtS/6UUWYygfKaW+PxVS2ZzykwBB1nAU14iI0z6yIA4Xlmee6pLhqsTX6cltyh&#10;9Hdza7NmUZ50/SXtNav6mvkuXEkxHqQk2/n0/wtCeQ6FjZiir515IzD4YFg+71xWI3N4gCe2MTfM&#10;j7ckqVE443vhXE7UONQt6ODGs06SjuhN+Znw5PS030ua8pPjh5CLt5OpV5c9e6ypAtulHcmXL1f3&#10;t9DHgYQJK/sb28oyempy++ry28oX1ubJrBkCoCJz2qJz/4/Zf/e/OOJCTKSBrlak0ST9upUGNAC6&#10;ilKDypz8EpmOLjJCGU0qdfonkmhC4srepo2jXYxlNegYqNHQoquBJYG0PPmjX5HZUprJs+JTELaV&#10;ZynB6q8OLxuM0HU1srSrLt7uZaAs0+AM1XhnkQhsKZBacH58uRYg8cGLSEkj0IZYzDUSLtDnILNa&#10;ixc05s/pr8lf3F450VohvNcMNo81lxlf2lltpKVoflPB3LaSjN6q3GXdtSEaBxaxmnT8sdLCBeIn&#10;ECCai6U/WNYNtQsYIzy1Y+ngZZtXbF8ysLy7ATKL26rjPWOz2suyeqsLJKw1T6inFk2vyZ2tlS44&#10;1zU+ACGRY8VSJG3RhI1EEypaBFL88zQF6DnaVMq05JerK7NVv77qvP7q5H3f4fR/0ComQs525EyR&#10;EWkRh1FtBKEVK72DST7JHitZxCp6ZFoUH0zSbxEJywxy+QjmkSPwgVKkxpmoSHRrLB+sL2nISyqq&#10;ZUKGCioxZuGUqlHYxZh1yCOLiDqpiT23aCS4IixuY7kRsUasfwbRaKLaSCx76NG4FcmYqxgY6hiJ&#10;BQWZQmFKZfrPjMvnTa/Lnr9xtO+WSy+8bPMaiEFgaUfjVGfTprH+A5tW75waA0hjfuZAbfKTy0Qo&#10;NZYhPHHGlvIk6qeXoe8+zUp6a5FquQCMUB1rqsZww0iv5X95d8tk8netlVyTzvSkwtdmz4//08I/&#10;dh4g0rEDIAJbtsMkDg9GQgFkDmyWdipZueigj4mWztmqWD3N1WJRQxkEeGIIE9qaiAB0zvyXblkT&#10;J/OAjlHUsJ3COWoF6VwWHertWD5uAQ1gY7FjO/64maiREmXZSLyolC5ByVJIOkNIvHrPVqdoffSE&#10;wpkCDmlGKIDe+fPGS/e4eoqGRLI8gpIOMspQmGgj1OutKZ7qaZrqbYgPSFk+FBnZJN3cxoctFCjb&#10;zYM7Vl+0acp2UDiBS9OhHqCi9LHLloP+9ifAJMu4p2gCitDErUZtdrlF76pRSYuoMwsUEDDLCBqs&#10;Dmxdu2601whuCHSYzwVL2hukrewTSK4yUSxJVdEiVa/auWnr5FDhjLNFr9BqzFsYXzm9ZMPKo4cP&#10;bl8yMt5cI7oq5s8QYJHmkjeicTD9Jm4kOIbWcVNMNBLxj0DMeyTT8TTdrHihk1YI9KO2hIbiXJGh&#10;0m2X7duxdNRIKmNWf03yogl75Vpx+l8D46UfOLARCBDwKCIBbvpi0hQ4WHo4XR9lwKgFhihFrPR3&#10;KxjMRW88sOWLmBLRi/hMky971iwVQvxoutijD4lczKeRYq74RAsPkmKiDn0i+ySaW0FIHE89fPuR&#10;P/3k8z9/+9UD11+pYkAMJhevX3Fo23pYcVB15pxY3FVObtJRwOMDH1Ql3XECQziQji2JISIO9rbv&#10;IkQuG3dLK7pFHz2VKAYBynhEVY3tlQvnNeUUNeWUaS15FR2Ftd0lDT1l9b3ldWNNLb2VqYa8zNTC&#10;aRULz6nOPqe+4JzGoml2C/jAE0OcoQclmLBR2toqrx3pwRyNaygQ+ARQoUDA6NDiTIIVJrgx85q9&#10;21UqnVDbuDPJZdvWKSwMj4zQQWy6vlOQmrxuqFsYxwIUS5h4FpDxRrs4FHVuZUTyF/tlrsJ1dsX8&#10;8yz3lmm3Fkc7CjslK2+y7JYscrV8G+cL9Z8vsNUX/I5t64d7RLXIl3Sx2OkI9WXdLTuXjauBbKc/&#10;YynJKQqg4KG/Kyggr8Eh6hJPBQhAM8t4lNCoIa5GAKK82HRFKjFKXlODdGtT8t5MdvJXDuyVdGdy&#10;ls6xbzRFRBkRctYvlJr8xS22lyjNEmxNBcknWsilQ/iReqzQjIeGOtEoiaciAGFZr1EMDoRiSAfj&#10;ntam/43CLRd4qsVb1OSWzZ3mSrRGn6gVYYLbkcaq4YbktW9OV2+FcazOdIgzMGCp5yltNYeyXasW&#10;7169xDgy4+IEeihNF6iacVCbFaHIWZKLdTwibYmQVnGuRowDMh4U3iQymafoY8TiYhA3TA5uX3/T&#10;gQsF//ZlYxesnDQCKC6jD1VjeSXUSLAy1zqlQ5wyRYoiQy5f408K6fRhBRocKO8RW9CLolsv3//2&#10;04/cdfUBfYawTh4hNhEN0a7G2QUT2kYm4mmQDtHYFYnpKfPN0on4pAPp5q4abF8z0L52sC0+GGHD&#10;Zj+v2cjZxdmz2b7a9NrdrRlotX3tSuXWKWJ/jW0cdFjHNECR6ApbmN977eXX7d8ZEkNbNU0uxDYD&#10;1Po6BjdODDDNXNfkfayBttHmyjV9zRdMdK9srRgpmz9WMme0YEbjef/rioqM+y5YeeqKnccuWPPM&#10;Nfvv27Oxde7ZvXlzWrNmXrt5xZ7J3vHqwhWtVW0585a2VJXNOLtiznk1GbNVXcGZ1NuSvO5U8kMa&#10;e1YuFpzGI9GUF+uaKLWeRnxaNw2u6Gm99sLtPen/mhUAXABPjY0wtFG5eNMq2x5oWEoiioCs+Etb&#10;pUmQR6mP6mGp1SE0bjXJ0q18NSYfa+AvYMYVDvwFXtjCTXgAEFaYG+FlsiJbPTIXDR3ADtugjyke&#10;UUmGruxts+Fko5VI30ioETUBCKESfWw+tXgTUezRhzgheu2+HWE7oXTgU+pFc0t6RDXlNerRliaA&#10;0kKZSEyP3JpOfx23Yji2VSbGoMYQDUMmiy59/GOQLLNw0IIn70hJTDwySEkdlIQyIVLMVaTJU08F&#10;HhG8aRugL1YR0xZWCNQfQWvcLX2k3rapUfthrMiijIOAEOJcMAoeGOpsmRiM8qjuqX4GoZqUuLqK&#10;idbkp5XxZ4Lp8CSdafo6DCeO7QGC9EfJ6qBhqT658doXDkaQeYon9Wyo4i0oSy0lPTUCFo7jAh0M&#10;oYEy6MnCzUgwB5HKgzkyU6DnSgHj4U3mh39JN90mxGINEBIZEujxIGJT3PKF7QoOpJMFNFJ0DKIx&#10;HnYZ0fjCLI1dtCKCsRTgKS6zT+ACxBo+OLilYYxjSx8bklXpb7+ZpRnEgehIFrcx6GoiiQbBzlgm&#10;6+DMRuI8ZSaGQ40Vddlza7Nm2Tw4rqp7xbN+kHwRIm+eYtic/o0Eg8pjnHnrcueoDxTAigk4EBdY&#10;sY69ob8ROUUuYz0yQhlyowxSL4AybpCB4MUNB3stJZHtcHNLz1AVZRxDWGo6eld9IpAhZmlgy3c8&#10;BWElOt6EJhFDfEjECqXsuGTz6vuOXPngTc4MyW/nopcLlJEmYgBPTHDD2RQx49YWmnpojFAAN2Rh&#10;GmV0IMxqEuEQNhKNkvso4LBDkLi9ctdm28LnHrrn9SeOk44Jp3iEBlagk5IkYhL8icMtoMDTIBs1&#10;425d6Um9vBlnUYA4+rvSPEygtuk6DEQgegUtQTpEmK6kP/vAXSdvu551F66dev74vTSMl/vNdSUR&#10;PjTEBKQwj70HEZjIEdxoIipoyBaDQNAiyOFDJcsH223pn7jnFoZDHsOcad/HkEfwR4ZJBAnE6Ew3&#10;jZL4Yxu2I4YJQeGdwEeLcIoIRAyB0MRcnMVYWEEfBFgZN0ULrKhnBbcDYTKUTMFKg8O+9cs11pHI&#10;KLLwGW5KrR3tWD/edeiC1XdcdeHBHSuHm0u7qvKSv+HMWVCbk1mXm1u9KLsiI6N47jRwUTuUpIZG&#10;B0zoABlXgoSHYFCijdPcjuiBG68GkYjiR74Le1GGGhiCCFyIYxAfsHgkTTSDBJGITHPLHbihlBqa&#10;uXvXLbvhkt2XblkTwNIQMogjeLDS0UKikMMEwzDE1j3ogWOvSHMThW7oD3k06CPf6Q9SbrX5Qc9Y&#10;cyG/dekIhBGbQn+DGkpTdKBEOsXwMYJGbEQ/klokWwXkLFsMesQQ04mmrbn9dRVNhbnxBnBXyilM&#10;MOD83TfU+2od5XJL5p2XP+t77RXZmxZ3H9y6/N7Ldr94z42/fOP0Hz589acvP/7z15/6zTvPfnH6&#10;wU+evOfzZ+/7+Mk7X3vgulfvu+azZ+7940fP/vdv3vjVu4/8/M3jP37lvs9P3/3+4ze/cfza1x68&#10;9o3j13/4xB3fvvnYN689+vVLJ/748Uv3XrZtsDzj1r3r/ttnb/zoxcd+/Mrj//b1e//29TtfvfTw&#10;56cf/N1Hz33+3P2fP3fsk2fuef+J2z986o7Pnrv309N3vXfq9pM37n3xgWs+e+G+n73z+LfvPfWz&#10;d5789t1nfv3h87/64IWb9m1Y2loxVJ3Xlj+vOWf2SE3hiq5aW9bO9B9iphZNr8icFi+rlsx31E2+&#10;SNpTUzDYWDrUVNZXV9SRymkpyWouzmkoym0rLe6sKuuurGhPJd9fH2yqbSkuXDXcd2jHtgPbN60e&#10;7I+nYy0N7aX5TkAj9cmH8pP/6KwonGiuWzvYNVCdvHgyXJccTvsqS22uBmsqVvV3cF9twYLGkkWU&#10;KV94/qaJrhsv2bZv7Vhz4dwNw033XLnr/VP3/v7Tl//7tx/9x88//Oev3/jR68e//eDxX3186mfv&#10;PfqTt058+er97z5+07N3Hzhx7Y4X7r38g8dufuHug8cObjh5zY6nbtp7z0Vrnzqy//dvn/q/fvz2&#10;r15/5IOTN716z5Vv3X/4x88d/acPT/3j+0/89u0Tv3nr+J8+fPzfvzz958+e+s3bJ/7zJ2/94cNn&#10;Xrr3yht2Ljl62cYfPX/0zz988fcfPvHivZc9cv22KzZ0X7d98K0TV335wm3vP37N18/f9c8fP/uf&#10;X7+F/6/ffPytB2548c4rP3n8rt+88/Rv3z39h49e/Ncv3/n9Ry9/fvrkR8889M7jRx+/8YolNRWT&#10;FWWjJUU9edn1c2bWzpkxVlW+e8nYSG3FeEvtko7kL9LGOuq1ie6myd7G7qrk7Z6JjuqBhpLmkoV1&#10;+XPDU5w43Fw+2Zn8zMBYW2V0OC7ep5As0kdHIsgLPCWsjPA0VqiI8Pp8K0I5p7eUZkYkEIHJ8v6m&#10;dWOdG5w4BltIN7Kku07fuBSLZRoHrCTX+vRvEmjy1KAswzlSVbrZD9hCd5Tl99ck/1Xf66hbVTJU&#10;n+qrLh1rrrHbt+c3LhLWOSZ0JsmOOYUdLaW/jhpo0VcZhIrCFbVFPbHLRRzLgcY6JhOtHGlqozKi&#10;oaGnjRkC40oNPkQgMJeSRmwelvW20tbipbwzwThuk91Nw601/U2VnTUlyX/plua0pgriV6Djt9Or&#10;8zOMD7XWLBvsWL94cMvysb+JKhNNP+qjcqPwRdF0a9BTunam8uvyZ7dXZHZX57SVZzYVz3eN936W&#10;dDVcsHLc6qtqx+5HMTVFP+o7PvjzdBRlhdLixCq2mRKIDDVW9ddWd1dWtpcV8YEzbWdJRkPOean5&#10;f9daMK2lYEZ3WfLB/7aS3NTCeVWLFsnz0vkzcIida+AFdAd7S4KFKkRrTIBRf11pZ0Xy5p/dobPx&#10;cPpPXvWdn1sKM+Jtj6lO+Z/8uvLWyb4ti/uYYK5rFHSw2CtoOrGKQIkP3IbJdIsXd5zKnB7jlal4&#10;3fbMWz5Oa86raspQQ3m8wdZbWyisdaZ6G4SyolaWcV5lVvLmen3BPKXNiBrXWraopTj5YmVbcSbN&#10;HelX9DTS2Wk/3rKNt5HG02+/9VYK4vyprprF7anxlrKRRueZwr7qvO70ZyEb8xY05X/3U5M0dCJS&#10;5tJfX07e8ok3w5AhbsqfXz7v3Lrs2UbinbnEL+n3ztvLkm89UnvFQPOyvkapLifFA6M0WRq/fMs0&#10;j2rz5rjlC7iBVGLonFliBYDQlz9Cwq3MTAdkTlPhwjM/Jqw1pP+UtK+qgJnLuuqZz1iWUonO8c4i&#10;PZkfrw8aCbVj3x9vMQIKn3ij0QjmZhk0ZXFb9aq+5o2jXUvaa4iALXqniOStx6KFjhZ8ynEc6ojI&#10;m/EiHfSG09/Tqsue73DuqVuHydHGVHdFPp6kT7RUiijach/mNCeOReKZYjoEdVfmNRTObS3LkGI6&#10;pQvOzp72XzLO/t/n/+B/Pf9//79P/9v/KeOs/2rTEztR6IFIKkVBEaIR7TrahvF+lUjGiU9hqQZp&#10;oy1VizvqSNTosLK3iVZslAuAiriCSU/6b6QTR6dyR5srlHIeFH7JB2pavrtV2RXf+LZ6OFprLkp+&#10;NRqk7NXiVVrMl3bUclm4CXMZx3cUYLhg4wuiUbrlMiP6yBCDRQcf/e/ep8+bXZM1vb00+TTDcEPx&#10;2qGWncsG1g23thYvGGsu663Krco8P5VxbvWiaWiW9ySfAiYak2j4RLKwl+2r+1uoQRwaogW5jrSi&#10;HrKqhdMNxlkRTeimr1wYxCo+/WAlA45UtfHSSheca2cg2iPg5SysDGrV2XMGasv7q5KXGOIlm3Rn&#10;UXXmrJLZZyXGVuZQu7M8sy5nRirjnLaSDE/j9R3Bhrgp/V6O6nHmRR9V5cxr3G6XdigIKRF4hn+U&#10;ow0jvf/jd2RtbtA05M4XontXT1y2eYWKF2EQn0UI8OUOTAyGTwfqkk/dijHpaTWKzW5URTVcRgs8&#10;nUhky5iaid64Eh1Ll8pcPPd86xYyxVOJFsmx3Oi4IraS4S/IzdU3N8aFsY7yTopb3NTh6kVzAwTX&#10;jaN9N+y/4NKNq1gXr1a7ruprv2TDyguWjY8311jFnZ2ssnEUpL9SEwsc5lSKXYhOlCnX5sKs+BFp&#10;2Q1SDMG4dXKoN/1jmJrcBzIFPI2v/0pJ4BBkFdeBhg4pGkuZGQdOVwsHWxhLIgXApQM3mWti3FJj&#10;0bl/n33+93QQm4LJmSUpWXHSv6EEVchgtWvV4vtvuOrU0duchex1PA1s2cIFCMxitWqAoUf0VCug&#10;QahtCs4hF399U9xq4Re+QGkKAkL5CEOcVw123nPNwYdvP3LRxpWYmxWPwuMExdLvdI3GsZwsU+hA&#10;BBw8RYwsqlkAaCFoLFx41e5Nl21fpeZYRy7evGzHimE1R7pZXyyLDel/1/Y0PjVlxRRa+PDCGWBx&#10;wz8+S0gxZ2NHU6d3YXDxplWkBDE3AdMBXjPRoFu24EDzWJ7YDgHEXMCb2GIuluz8dq9eAkZS3LIO&#10;PXHo7RotshE8mjytzZonooxsXzJy+8H9glNQTXU2id6IZOG0a/nEtXu2bRrrj/eTimedWzZ3mtxf&#10;3t0S2W1cXi9uq1+d/rKgVcn0qy/YbIqngvNMmuvjqWKQThPhOpH+cryDjadGkLliSzoy6pXOOb9w&#10;xtnoV/Z9t/8WJxG01muRVjDrHCCAgo06ngpLHo90dgs0EIlbfWgAE4EWT6Ppa0AWA27Rw1M/Mp1Q&#10;fhQ/sdi5alEQbOLxD0d7RCUTuUNHsNGBSggw0UyJeOCpUFUjxUSKiQGUpovJo9cduvHSPbtWJH/T&#10;DhDlQungFzgruRAO2AEVkHJlfH1E/ONGBHeDiyE26KRQmMQw59Ita+686tK965bR023gZqJZNLRZ&#10;pZJ+RBoCfa2/pnwgleotKe8uLOsvrRytaZqs7xipbR6orB+oqeuuKHfcrcmZm8qZXp0/vaF0VkvF&#10;guQjd+nXKKnhSlwUGc4SzPbJahG5MDFCFoIAxAhIwS7OiQaX6oGAbqyTEYG83MctAJQp7N28eCj4&#10;GI/E0Q9zdByZVMszPzAu2HQgKVD3rZmKtx4FcMns80Rmc4EtWd6ZF2qt+/FOsB2gW9sGq7NH1qnN&#10;4z3WbouUpMDBXJytg5zFa+uGujkxRoioWjibB9Es605+l97axMxQkndYqhlxpb9gAAX0jDAZMTKu&#10;NG4EVgw3i8keSXYdBOjBnhCnfyqcaKEixUSRaIndvnEtVorYOkYTYxKZFdqagU7K24ef2VumdwhJ&#10;6WBpbXbyUdqo5NCmUviFF9zS4UyoR0tcnH5/fbK1jhSrP1jIMmJFoxJMNPgDiiybhMu3rkMTC6ga&#10;Qh+ziPbUrdJhnDKxA+ksLxBOpEfIiWQlIvAxCBnjRmxZhbTskKHIojwG/mzRiRykuaeuMe5qMIoM&#10;M5nGC1FnrHRmoTExXGm9ENvEST0VwIiJGkyIu+XgvohS/lL/zSKFkvTBEGeyTIGtJk1inRIqLDKO&#10;QMVjCP+ayDTmkBv5HgpH6YsaZV/htG+BEy0sirhypUl8pwdPxNQzToGoFYzS8cgUhqDXiekQ8Iig&#10;GCRC0x9vq9k00ee46lghF2xQbdpt2+xvXeOQa9Orb/uq2ZwHhwhmOLglkfI6zMQWLAjow163LHVL&#10;TwiHsejNNR6OVi5wgxsygGjYLm6rXdFVP1pbNFaVv6Q6f6BgzlRlzmRZxqq6/MXli4by51w62Xv8&#10;4O479mzaM9rVV5jRnTevNXNme86cpQ1lg6W5rdlzx6pLu4tzGhfNr543s2LW+anZ05pzFw5WlV62&#10;ec2Jm645sGm1GJYaKokAtp4KyEgW+aVEG0Swf91yem5fNmYvxB0MpDD9mXPr5fufuf/O+45cKSRY&#10;aoR1ouWi9SsuWrd8x9LReDtZsRL2mphPCn76A0D6ckeG9kqf9Gv32AaS8CERIBGZAgOGgOI+fVI4&#10;nSAxBi4BHNiaLgyokTfjLEXYU0wivJ0XrOx7Vy/dPD4QHyZTQ0IZOavD3ljxrVmI2UgEDjoRUUTg&#10;r9EKz4gi/MUYDe1/aCgA9I1Qwyw4INbohhU1jFBMvrgN/RFr+JhIFkEiBH+CxAAoTNGIM4KGGsHT&#10;LQWgIXKoalxaxZYynhJqVmQEhvJ6/4YVUlKfXFssV+spn5pLrm2GCmNQwwEfCSjL3FLP1QhxlEzU&#10;Ky+wIlRmzBIw6q2rWrd20Hk/+UkVGIKXZ6NWd6eS39nDiv5QilRlFD46mkGc8Q9M2BWVDVb0R0Yf&#10;t0TrYBL26qhCOAsMmgcU4hATj1CiMZcg/E03oiHTJBpn0STgpQMCiOkHdOYiQ28EWcZZ/zW+j4H5&#10;ga1rbUIO7dwIbY+oTSjR6GnrSnnTTcSTLbSlT+hPE+PYEmEi1/OREaXJladohQwT42aZ7qohIIL0&#10;8ClurBZI8TqGuSwS9vpE4M8KOiAzgm1Yatx0g+w14lHu9B9gYgqhODDQ1XmhJjt5pcgZ1i5Cxyle&#10;ASyfd66+k/7BLSsP79qwsrfJ0/qcOTXZsyIXqJQ/82wqYSINiQiXMTaikQ4G2YiYhvr2ReiRQUPA&#10;O8ugpJ5ZwGGCDvPZHk5BA/bIEZpHTcD2DGKRTSySDkqW0wTOBKHnF0IRmxW+CA2xBS8CanuEQHOL&#10;OPAkwrhbcjE3Sz+cG66PMIuwpEboHL7DHxSANcuUUDJCXUbgDA3cKGDEyfHyHRvkpnGDEYEemUWN&#10;M/xdMaGJKcy0eQAOYjoYN0hPOIQJjEJvFQaFjluDnspuh1wQ4WMW5BUHm1XaIrjigk0vPXzfE/fc&#10;okRcf9EFrgoIBegs42jIEQQxXyMughnCBpHRmbH0Ca3oTEOduLKFRBzoYEGhm4mqk4OkuTSkkkeu&#10;xjU2kh5nTwxNhydgMaEqQfpEoMc/cCMlpLvlCDTQCBfQVpFBqeNq3CCaKHTooaS5hcmmyUG4Uca4&#10;GEDG3bYfcXqiKk/p4FCbq5+8PFuVPbO9YtFgY3FbedZgo9UhKQW1joQ5mfV5OU2Fhc1FNsBJxhEd&#10;kaOFhkQwimLMEd7UU+IYTqjBe6+9/PSDdxONHixnYlWLEIUMk3Ggv75xujGE8sTFLI/gEEUjMHEA&#10;kbaBm6dOcw/dfM3Lj9zvnMVAigVDHEJiQOGRUMEHE3pyDeYoI0rFLeicBPetX44AE2pzNH084lBG&#10;CRihK+QcG8ni4uADcPaGj+BAKxxCulvT3RrU5w70Qo5cLSgBtW1qdPfqJRSgDIVNpBICKFG7sTCr&#10;uSiPLxrys+MbwPEr0MSZ25nKH2woXzvSNdFRXZZxXvG8H/RU5Q5VFW7q77h648obd226/9DeHz73&#10;6L9++d6v3n3hHz9+9T+//fQvv/3hv3719rdvnvryhRM/fO6BHz533xfP3fPJ03d89uxdX798/1cv&#10;3ffRqTtef+i6l48dfvzG/a8/eMNHT979+w9f+Mu//Pzp2w51F8w9uGbsRy8+dt/V+67ctOSBqy78&#10;4Il7Pj/94BvHb3nunqt++MKDrzxw7cnr9zx20/63HrnxixeOffjkrS/df+WpOw88eceB00evfPvx&#10;W7946SHtrUfvePaew++fOvbi/Tc+dssV1+1au7o72Tr2V+RUZ5zXX1vQVZXTUZ7dWZndV1MoOIcb&#10;y4abS2tzZhtZ2lW3drRt3UjH0p5a4z3VRR2Vpe2psraK5NpZVdFVneqpreqtq24oyp/sar9g9Qpt&#10;qq87vmfo0Vhz/XBdZV9laW+qZLCmYqS+aqyxRuuvKhuoLh+qTRnsKitsK8o1sri98eJNK7qq8sDb&#10;kD+nIuPcnGl/W5V53kBtbkfJvNGGvD3Leo5dtev1k7d+9fKJP3zywn988/avPz718/ce/fi5u157&#10;+Lp3T93yzZsnvn3nkS9fOvbIkV0v3Hv558/c9aPnj35y6vbPnr7zxbsuu2p9/60XTH3+5J3/+tmL&#10;v3zt4bcfuO6pG/a9ed/Vf3zvyR8/d89PXzj61ek7Pnvypi+fue1Xbzz4jx889scPHvvi2bv/82dv&#10;/eVX73/05M0PXLH51C0XfvXivX/69NTvPnj0i9O3Hz+88fodQ8cOrXz+nn1vnbzi41M3/fmzl/71&#10;s9e/feXxx66/eM9ox0R13ormsl3jnddvX337RVtPXnvg7oO7L1kzsXvZ8K4lg6u6GtZ2NC1vqB0u&#10;LerKyxosLVzaULO0uS5597e5ZrIt+VienGopz+utL5/saV45nPxN79rRDtUjvjMW72rVF8xrSv8T&#10;6LK+xsnOmngHAYztFclhR2yLfwGsIEuKSCVXWYm/jsQhRQL21yn+DYu7aoebyztSOfEau07yRvJA&#10;89apgS1L+/HHfKSlwsiakeRXPSSy/MVKkZSe8Z4jccHfumBdltRuSRmqT9lFR7P966ooHG+pXT/S&#10;u7i9IfksYG15e2mePSSy0abqhDj9vREZivOZjaKmCDBKoVAxyCJUxbBwGDfIKOYwk0oQUGRkumZT&#10;YWOjYqg5FjjlWqEIgmCrSlDSoKsib3WznUMGIm2so35pX+tIe117VVF1fkbZotmu+oMt1U1luc3l&#10;ea41BQtrCzMHmqt2rZu6+YqL/gZ3BpxpUW40SpCKqT5d2Un14abkb/b66wt7apI3ffXH0z+93V2d&#10;v2qodduywS1LBh1K28ttVa0KSXHHExNsKc3skKITPuAAcGjg4/7FnU09VVUdpWUthQVtJXld5cnZ&#10;tTF/dirjnPI535dp9m0GPWrIzWnIzWspLq7JSXZCwZOqQIdj7FpiHHOyYJ1u5ZPttZPt1dpEW9Vo&#10;c8VQQ+lAXXF/bVFnRU5XKre7Mi+pMvUlI03l462VaEyHdSjMW2zBlhs4Q0fTYaYO0Sjr8+a3lmRp&#10;dqIVGdNdG/IXGNSpy53XUryoozy3sSCjMnNmU+HCoYbyvrqi5pKFwBTHkkSGCGL5E+txY9ECwT3V&#10;2xBpA+f2sqzGAtxm1efNVRZp21OVT/mmwgUN+fOc8JlDedd0p1QBHWm29tuRFFsPuitzmLy4o2as&#10;pYoajfmZ8TOGfdWl/TXlLUXZ1MMNZ4IwT6pqVT5ZvdUFbgHllpR4q0+fzjW5s2W7TUNq0XRqUzLe&#10;sU7eri7NFCS96X8C91QhAGMkvFXTFkFUADNSUQDYVEnFSHutr7aEPjTRkjXgr4ol7zJWF3ATldy2&#10;liRvnQYOQIhbzSN6QsbVU4ZDxkQjdblzWooXGtQ8NQvn8DunL+tpWNHXJACYj0ll5nTXJZ21Hsl/&#10;iMXnRM4UgsG6CtWwt6oEnvW5GcmHANI0nRV5K/tbdywbWtnfbJU6uG3VmqE2rFYNtKwdbqdt1aIZ&#10;bKEYNZK39osyrHbd1bka9Coyp2We+7cz/4//6bz//f825x/+58I5P6jLs/uxVbKzkVBJntolAAqM&#10;Onbkse+PyNfkHcAVOFsKNWWkuXJxR10ARSjrWK3pc/GZJsBgiEZGeAQWseSKXsqASIe2GjItYs+V&#10;LaYzUJyEdzT04g03HkFgZPeqsbuu2n/t3s1wcIuPcTw1HbcGicaZJm5NxNDVCIj4TgelPvX4hUWk&#10;h5Lm6phuyoaxruW9jaRHRhjRBABW6HVsIHhkqrtenwnSiq8jhMjFX6MDiTpMi1lYMSceCW/rTcS8&#10;4C+ed3bJ/HNkroy2vMWHIcQ/b8qUtrKckcaqofpKkdOQt1C0dJTx+6KqRbNIZH5ricpwfnPxvJqc&#10;6anMcwfri1SP6kVz488mzXI1xTrUVLBItrp11U/+qio9IuosWoKzuTALf1f0BhF42pr+H0ThuqK3&#10;bWVfu2DYNNF3+fbVB7as2DjeDUnBAIGwF8KgKJ13Tsncs42EB4WckqiWyllNx60IlLxqoxO7q52x&#10;RVfISWShaB0Rn+JQ33493hFUpYWra6wvioC5RXOS3yeM1c4jZLipFdERzKagtOAJaeNGimady3Dl&#10;i9WM1WejZkRZYzV75eZYcw2rl3Un78jGwU9TgmLNZkJkCouoGomjmCdJVJqHibngwsduQEcL8D3V&#10;wilRRemJw5nTZqzxZOEWhsR6wTqp6hyCnlFg0afPga1rnWYNWhAjr0209TcrFMOEwpo+gvCCDlii&#10;FCihsXVglIkhFKQxl2iUAAeCQX37ErsT+jDZ8QNnEo2bZQrlycWZK1kRu5YALY5YeCJGE0diWxys&#10;8macxQTK4ElivDrjltCLNq50aor3X/HEIRwdurFd5KAkBYEtxEUbl1+5e/325UNONTYYh/du0o9l&#10;xYrTUDjf6qlJvfhIJiam4xwNOHSALSlE8Iiz6OtPHL9q9xbutjmzNRRLEZzI0qes717GYjs1AuqI&#10;eY2BjGWdQUABBE+4wRA3CAh74HOfR2ZFZEacaOKzYsHM/OlniRnRuH3p6LrhHnG1pKNxqqvZUmJQ&#10;iYgNKHqriRapLcDQr+rvQLx6oNPtcEOlREaQypilOFiAIgg105PaUpQdcolTBGSBQbOEMQKKaaaY&#10;WzZvOuL+9N+6KDiUJDS+/svYCFqwRHjoQJV1bo3HcVqTwp56BEOzAGKTCkbgi4FYntBzOhr4xFFZ&#10;dBmMgDFd08HZLAx5xKyYTg3cgox0fXxM1A81TOEjHiGaTzGJuAr+obmmIzD4SPBTozxjZsyVhgxX&#10;RizrGgTAAt5ko19bDrSlnU2cBRaQJp/2KM0TD6RjThPm4EluqKRJDcxt6ynATOawhUSRiR4ObHEr&#10;lgShTijGLo8gv3a4c6y+qL9sYUf+3L6S7PG6iiXN9YM1le3FBZUZC5oKcnpryvoaKjpqChvLMmsK&#10;51QXzO6sTl5/xyrwdMUKJjxCBzwxpwmJ0pkaKKlET6IhjB50DHGV5joxBRkOpelv85el/x7SBrtg&#10;1jkGRT6c0WASboVwFHC2g0jUOT4JM8C6Cm8jG0b71g51w9DSZlBwClr74a5UvlXGem0Plmy3yrKs&#10;QdZiq4913EptlbQxs1qtH+1EhhV3uMqdKMgR2IJcqNflLKjKnMOnlQtne4qGntCI2KAwKOBD4YhJ&#10;LgMacIzELZQgYCRwMMhwfjQdEwC6ehrTEUhMUqSSVYNRDBcwlg+NkmynW+wbPdIsJReuXiqvzQoc&#10;6G9Komr6929NjHiDHrYUJjo8G9FCQxZRNWIb/gaNaEnFri7FUwsFxLAOQeXzZ+CGJ32Mw8r1hot2&#10;nbzluv3rlocV6gAaFUkzy1wK65hVkzVPduCj7GvySG0HBQWgQbSOuIpEiMFIB9BRngkQ0wGaOBFF&#10;dEaAHg16HVfGYqKD3ojGC2YZMcXEcAEyVotYBLwjOGObYa6YF5+qPQVMwRylFi4TpTA8gyd6c92q&#10;WhpZgXb4nVBXc1kqxUyhsxaBEcpIGVYQSpYO/MNwxASZFVsXUxC4lV9hl1uFjjgaomeUR0S79TRM&#10;xiH0xJ84I44AA8lnmnPsHmWKq31addbM2pzZNsB2qra7Nqu2xHbIRlBGqGDFlrjiAwrKB/KeupXa&#10;klefYoTCUFHlaNNZRE/XqGaIdbTQsKe2fKS5Zllvm3BqK84arCyYqC1uy541XJGztK5kTVv1ZHVh&#10;c8a09qxZF4x0Hjuw+9FrLzt145X3XnLBNZtWjSlBM84arywaKssbFAM58+oXzGxcOLs1e35vcc6K&#10;1rpdi0cfuuHq5x+857q9O7YuHrYUSiiZLhTllGIiMkWydTCyTCrFLkVZjnpFYXbR/7Jt6246cOHV&#10;e7ZyNEhpzlidiHPBb7rgl3fBOfZ4mpEYlFMEcT2IiIgAC3cHPgYjEjAHL+giN0UF5wY9ibysuXUV&#10;fmLS/jne/hEnVh9Jt23JCGPpEP8CTkOidTy1yaeMW41KkV8mWjE16hGHM62Mh7s5mjg0tBKEOh5F&#10;qYePRmHKG0QQapgIQDkVZPFIwyf2Bqy7ZPNqUswV5ERYTfTDQExo4qm5rm5xsNkTVKYjAAsRmqco&#10;PTVOfxDJKRta2R0BRih6RhmXBfR3S5Z+6Emi9DmTm3wR7jBOT8uBRcF+ycFBiVZpJ1rrABvFNlr0&#10;gam+kcI0c+mjBTdaUSbscnWLM1kqA3qyYqtjXAMFGhZRHitaucarH4z1FNT4mw7bgNctKa5YIQiE&#10;jeibooO/wOYR/OmgpGByJt5wCFgAeEa6JosJBY5xcJkoo1GaYmWXFzEdJTV4wURmojyz4hNtRCML&#10;ZVjtiqFrjIee0QIlNGxHIDiDCTJGIfBI0/HUOJNRciICcplJMaI9JU474wUjwKFkTEdsvLU0e8NY&#10;z4q+JgXQtkG5O/PihqP66sHW2w9deMcVe20kimb/QJ1UFVnKU8CkKrZawIUn5pzlyl+xn0dJt4h8&#10;qmqmC0UEjntoTIwYNm7QlMt3bOBrmrMFc9ZR2LinEedhacDOF+TypkPQ3nXLZAd6ZqLnO0IDHDRg&#10;DCRpDgpzqWE6AoN40tytifoGo+YE5iyload00DdienAmi/meajoMpBgOaGIiGmoLIY/wVDwJQmAi&#10;hsJpx/Jx2YoAQyPGGU4NE01HGcSYxJrCKE8DE6xM9AgBEEgEuMHAlkSmCSGGXLlrs+pNOuioGgcu&#10;TO648pJPXn7mxZPHjly8S6hDno24aTjLTSpFFgRoBsPF1MBWn700JxpWdA61iQg9XVltlr5BU6Ck&#10;HwC6VaaoIWgjKjBUE8CCgKeM0z9S6Qyw+J9pbMQnOONAVbeBISiMayQyBE80NA8yioWq4SBkwY1u&#10;GimIwQVJHaYxH2ezuioL4qt4HamcnpoCrb1C5XdQSnbF6ZbXWlLQlSofrK8fa2lKf+s02b+ZThYR&#10;rMAwjGW+jlsgxAsLJKKhDxzMikQGAoIz5lDPeKShUhNlHwH1EOgwAVviuDvqnoasJP1+iUc8EiCI&#10;hLsPXyY8MCTXXLP0zYrUphsmZLlGKCKIq6dck3nO33mKT3xkkCaMEkjxNBQL5SEfmyJyoWEQPSkh&#10;goZhkVlUJeuMcyN4AkZT8DE3XMwWuEUU0cosigWNTnnGrI7y4ob83NqczMaCnEb78JwF9fnJj6IL&#10;iY6KvOGm1K5VEztWDHcmf7x6flvpovpFcyrnTK+ZM6N63syOvIUXTA7dfenuOw/sfvaO615+4LYP&#10;n7z/x68/9fuPXv71hy9+8MTRx2689IfP3ffOIze9eeLI56fv/eU7j//ug2d+/+Gz//jJi0/fdvDx&#10;Gy/98vnj/6+v3vvPn33y3iN3H1wzccXGpX/+8Qe//eS1lx646dDmJftXDTxwzYUfnTr69Ssnf/HO&#10;qc9OH33rxI3vPnLLF88d/elrJ376yoNfvnA0eSf4mbu0H7360G8/Of0vP379X3785p++fPW//ejN&#10;333y0j9+8cYv3nvulYduu+fQ7n0rhweqbLoc3mc1F84bbHBOUShyOsttrXNrsqa3li4YqC0wnnyr&#10;rSpb33lwpLWur6G2LVXWUl7SXlneU1fdXVuls7Svu7+xrrmsWH+opXGso9V4faHTYmVPZVlXhb1T&#10;2WBdldadKm0pssEr7q9JufWouTDXWTt9zSpfMK0me0Z7WeZwQ1FvVU5r8dw9K/rfe+rYV68++sTt&#10;l121ZWLHePOqzrL1PRU37V7+9sM3fv3qAx+cuvnRm3bdsn/qnsvXvnDvZW+euOb5ew588MRN2kdP&#10;3vzGQ1e/9sCVP3nlvl++ffKdk0dePXrFL14/8efPn//jB6d+dPqeF+488OJdl/30pfv/8cMnf/3W&#10;yc+fuu21Y4e0z07d+ovXH/rdu4/+21cv/vMXp3//4ROfP3vbg1dtumh50/5ljTfuGnvwqg1P37bn&#10;xXsvue/Qmqs39966d/KBK9fdvn/ZOydue/uhu5699Zobdq5b11HXXbCgPXteT9GixoUzW/PmTzSU&#10;TzRVtBYsaCnM7E8VdkqQnMzB0sLRVGlvUV5rVkZrbuZARfFEY/V4c82SjsZIkIqsOQ3FWT11ZUMt&#10;lXvXLd22bHBZX+NgY+lwc/nirtqRlgolpak4YzL9x8Crhlr764tbyxbFC3emi17RLolkcaxZCoJE&#10;kB0eSRmdSJzRFpu6lGIVL6orVjr449xXV7Rlaf/Fm5dtmOgmeqChxOBUb4Nl9OJNqyxJMggfbOks&#10;9UKiQXVJFkfSqSH00eQaSrdWCtva2w5dZE/u1iyPouljZb1bN9qrtNqxk4X4gpWTRmjLiljmKK+Q&#10;Eqf2ymiVQU1QIowbxAclq5nvFoEagnOUIHlNScpgqCGIJcws4CgpjCIFZ4PJu79ttQPNVV21pc3l&#10;efXFWU1lud38kv7N5/6myt6GioaS7IrsuXVFi0ba69YvHvyb4BKrBatAE+woQa2wk1QKETzWWh24&#10;xxsbS7rrlvc3wboqe2Zt3pya3NnxI92dKZXL8gbHhKeCqOHPNpZrOlAO15JCB8arpIs7mwZr63pS&#10;lZ1l9t/Jl1PHmir70z/QWrVwevpzzckfifVVV/SkKjpKy5oLCp02A1OsbAIoqRPKk8gc2EHQI0b1&#10;1ZZMdSdvCI21pOKtLMfj7vT7UkbsFJ2ZnZON6CNb3pt8jw0g3GM6HOgcmJCiH+iRdabuF885pzpr&#10;dl3uvNTCGaXzzqvMdBqfW5M9R6dq0azGgoy20uz6vPkVGdMb8hcMNZR3V+eDLt4rBeDSnnr5A1uo&#10;WpJd1493bV8+tGKgWR/41Iu3vpz26emE73ivQ/N4hyZeINPov7K/caJNxNv9W84XtJUu7K3Om2yv&#10;XtnfvGqgbbC+zPln9UDnUH3KEai3KnmxqaV4Ef4aQRNtVWuH27WlXXV2z1PddgAp4jyN9whtoGle&#10;vvD81KLpjUXJt08iJ+NXOpnmNn4gF9l3X2VuSFnqoHfpljV2aVIFhhEkBoUZAiN8Ct6hxoqmwuR9&#10;uLpcAE63j6cVS23rXRlLB4P04UpKahwab3CiiSuaeB9xsL4EAfODA+j0MQl7DcZcI2zk+ggS/ZjL&#10;fFIcFxW+seYap+40aCXOih1l+cu6W8AYr9MZ12kqWCQSti0d2rt2MuTuWT3OKRReNdCyrKeBLJxd&#10;iWajRqXkQzHp/3uGnpCoyJyWN/Mfss7/r5nn/i1UB+otgUXSqr/OOblUx15K7Mlfu4c4xdlz6OfN&#10;OKtg1jlFc86zo/JUcikoa0e6hF9N9iyno3gr1EmpatEMagDkDFY0gTM0WI0GAvFCUoxIDTEGpYC3&#10;Pf0u+5l4MI4GdLAKR+CAHhMdZKYc2LLi6WM333pwt3HccNDQ6zcVLoCPWRpiunE9ZRLk26pENc3j&#10;aGeQ3ECvIuP8sAgBx4lVqiLQP3LRtoPbVm2fGkxyOf32P1nsRc92ZFsW920c78awfMF5zoSl884p&#10;mPk9EBHHTRhiayK7aB6wsIWxONA2voNoyVk52GLJkQVlGeeph1KVK+3D4ocvpIB1SzyLnJHG5NWl&#10;2uz5dTkLxEnaI8nLdpjX5qgS04YaHUHtqmePNJVOtCUvcMcLuPHStv5o+sVuUefWtbU4pyX9fqR+&#10;Q95CPNEQIQLdGjTRUyOJuJJcgRrvYo63VuPPRuawRXAKVKgCgXUG+SJ/xj8sOudvjXzn4vTeV10V&#10;VGq4q4S1iCqwyqNElryeKpjSWW2Uxa4eWWKVUIVatdQ3ri96havc14+dvac6tuykkKXjKW6YkIXe&#10;+IVrp9QNYW+QLfFCNnwAFe+pT3U1gxcsWnf6JztAUZU5Rz9WBJxVdWorOEoNPtSmpHHViRS3HmlL&#10;O5uIkN0bx/ol/khjlavB5Nc/0u+i4QlVguhAOv0ZbjF28okzD7VDHHDoDDQ0gR57dUDhSiKjDu3c&#10;aEtBH8RsD1awdaVeLJ0GTQGLBg2rm1UP58CNgeEdj5yiw0eQD2ORWaSMoCQCJWXwMW4Ef9xoaxZB&#10;2K4a7LQFoVt69UzeBNLCd6qNWa74mKKPjJ7IHMzwJCXqOcVA6hal0sRMezL4MESjJ3sxNOXwhdtu&#10;ObgPK82WyxaipSSreN7Z6qFjqvXRImKrZ7mJBcWKI9Fkmb4RWUY3QiFm4Y4NJREUCG+SThAbzwxu&#10;nBhAQ399NtIkCar067NcpulQxmAAa6IRUqjtVt8IetMxcctM9K7YMiEiRNJpESeyPt5l1Gqy5tXn&#10;ZhgXn+JWSi7vaRVXyMSSiToIZK4gRO+pUNy5bPyqCzZHERDnZfOmqwNmRaZb02WEKLUw6ZxpnkYl&#10;Qemp6fFyZ7zWSZxraKsTL6zrR5wwDQIiJ24j0xnOUusLdwMTsA66EBN1XGnEthhKXO/8bCVChoAL&#10;hJZxPopXebBFD0yhInhgG/AaFJDYEhrHYxPRk0iusAQ7nClGGT7FvHju+Va66/bvvP6iC2zrScQT&#10;sUcR9ohx0AiiYbiJdTjznaeqRPHs80rmnB8lBeyWeDiAS3PLWTDnOJAmCJfkEGTTb7NOH1Ko6oo5&#10;/SkvXwClH68CGKESbU1E6Uo6e7cuHYGAWXTQELtuGG8frpnZXvBf6hb+L805fz9UNW+4LqejeEHy&#10;gyXCo6pkrLVuuK2uu668sSK/oTy3NVXQXpl8+TJyCsMAU1aKTyixWsc4D0ZqIAasPhOUZQRGqCQ9&#10;0Uf1oCfMeSGgy5n2fX7BNgAEuClY0Rk96/RJd00ypbwglTErf/pZ5fNnRJADM969cLu4vQGMaMRb&#10;6dxp9sMd5bl2BfZaNki2TNYmzVpsYbp694Y7r9x34ZoJ+wRLsD2GJpJFtVi1sMZmLFaBeJWfUFfp&#10;5moQAQ0hoKzFi4+Ry6ymsNAFlHMg77DC07DFlWc9ZaagZXL2+d+LjZbQglKArIPbyVuus1KwTvDY&#10;K4oWBtJNhrIxlgxKiiX9CCe3roh3r1wcK5dbBDEXPeti7WYaVTmLCRTjJqrSilzqMSHCST/0EQZm&#10;xcJEJXkNAS5wizO2nhq0lhkh4vbLLzqweQ0a2nKNR5xFJQSmGzfFoIpUvWiuEbpBg0piQC7ThA4a&#10;6Kgh1OG5f8MKBR/soghctv2Wb5DKTRhGgghIhlBYXIkiZPRnlEdamBw8tQhIlIWzz2Up5tDQcZV3&#10;AlURyDzn7+J/E/koYtVTjSAt6oa6hB5EAjuEEsG/YYv9MwKCIqqRmYKzK+XphjlL6SypIwbYwij0&#10;aOhpxCPM8VQJWYEPr7EULDhINw238J3pdMAWN0gy2RRMsKKwvkZ5zKmNTElpK8tpLsq0dYyTkVNM&#10;2fxzbdhcbefiY3z2q9LE1VY5aX994ZUU4jChJOlEkGiQ/nQ+o6SIIhcyIdetuYFAFGdGBRTMxGFZ&#10;f9f6ieGN48O9NWWpjNmDyS+mdE211XUWZWr9pTlLGiomaotr5p5TN/+8NR21B9dM3rV/56E1S+/c&#10;t+PiqdHRioIdQ109+QunGlLD5fl9RTn9xbnd+YvasxfoL2mo3DIxuGVyKEJaKKohwlJeuGqSSIjG&#10;m3xrBrsObl1HT06hIVeylJkgleM0TwOYbFCNI2C1W6wsoKqK2JYRmjhX7WVE1BZC9WOVdOWpgJGg&#10;ZPpfXzwxErEHMUiuSX8dCm4Q5gJhgIBQlDERsR0aShjuWrVYw5m7KcBG2/jIX1qpDNRb1d/B0thX&#10;BAKU0TcFT9ww5y99EmlFikd8RzSTKUml3auXoOFBzkXwPzaYhJ5goaoOPth6ZIqRsNREBGzcvmzs&#10;viNXMhCNqJY7+TPPDnHiJ4JcH6W5pmDCUgQRYAEXv4Q7eCfc4dbVU2To4WPdF2meUtuae9uhi45c&#10;vMu4aoAn9ZiMId2oAdIo42ZRgDvULrjBSpAoa7detu+KHRuVRAUtaiAw4WxEbdRIJwjnMBN/Jgeq&#10;rqGYEY2qBPGaR0ww4lFg5ZGrcmeEYgEmJXUgEDgbIUvTcQsNTIIVNPDB0LgWsOCjxSxMlCwGmiV/&#10;MRRsnkb48burwugWjfomuw1CW/E0EU+zEMRC7xECTIj2yBT9CBLiIjaYo0GAYnyNMzVMDKupZ4oR&#10;oFFJCxyiVmDiKUp8UJqFJxP0gzMyc9HA0/kC85gezVNkBl3RgNFEHPSdr+8/cshx3nFVPbSRiM/u&#10;66iN6qEy6FBvO+FQP1hfoh7aCTAZW3tUiOlghWF4SoMANRRwmFAeerFzoIDmkTwCI3PEp6fUoC1k&#10;PBJ+NqJyWSjGsiJ0mc+hbsMRbsEuNswi2pTICzoQDRxNHyAaY3kNjTDT5xqUQYNPIIPnliXDzjWX&#10;bF590caViNmiUSyCLVgxjVGsDl+TRYqGFbLIGk0nAoBumDATgUGLqZyig8HQkGhMnF6JRgYcfDxl&#10;XSSFPsPdgjF8RwePKKDhGWqEINMx13hHamOobxa5RgJAWc8QuCEWaQWzzrGJvXrP1kDVI7OIoIa5&#10;bDEYohF4yi5gsoJQTIzwDuahidtwhJAwgj/FEEAMpNjShA5EUCbcbcQs9K4kemQKJeFsIilGUEoH&#10;KWMWMrjxmuxzSzHiAEIuiQEpVQWPwfAyhqQwk/LM0cjFnD6BnnGsYhMSHFyZiWGAbByfOD3V5c1v&#10;KJy/LP3fmf31xa6DjaWNhQt7a5JzLlbDTdWD9dU9VeVdqfK+mqrhxvq6vOSDGjhQEg4QoA/RNAER&#10;cZ6yTh8NWdQjKJQxJZ4aiRxHAyjT2WWE5rFMGwEFnsHQI37hZW4SG4gDyUg0sjC/dt8OAY8eQ7c4&#10;kwK38CC2yDD0yHRMgrNBbBUZ9LgRBCIc+Mg4euOy+/IdG7T4VFZ4LTYVOODjliw4hKzQMARpmABT&#10;w1kwqB4cymXgRYMhGLkjbHTFRFMQcA4+zmLx0/1tZfljLQ3dlRWtJQXtZcJJgVWEk49qmdhaaiMn&#10;Q7ObSxa2lGY2lyRffOooymlYtKC7qHAgVdq4aEH9onn95UXDNaV1GbNaCxaM1pbsWNx776EL33rs&#10;6BcvPPbJ6YfeefS2k9fvuXnPirsObHj6tgPvPX7HN689+sdPXv73H7/7zB1X//D0iX/6/K3fvvfS&#10;n3/03qdPHb9h17pTd17z8ekTLzxw41U7lt99+fbffvzif//mg4+euuebNx773UfP/vMXL//2/ac/&#10;f+ae9x65+asXjv3jx8/89qOnf/PxM7949/FPnrv39eNHXj1x5LPT9/3i/ad/+Pzxm/evv37nqjce&#10;vuN3H77yu09ec/3l+y++cvz2R2+/4onbr37pxK3P3nvkpks2H9iw+LItS1Z21y7rrppstu3JbC2Y&#10;21uVtWGo5eKNS6b62ofbGtqrSpvKClx7G6q6aiuaywt1OmvKtYHm2vGulpH2Rk+rczNrsu2snElL&#10;O8uLG/OzqxctqM1e2FSQ49pT6VxZ01ddoY001g7WJd/+stPuTmUVz/6Hsjl/v3/N8IsP3vD5C8d/&#10;9cFzf/7qjX/64qX/69v3//KbTz5/9ugV6wdXthZs6iu/bG3XQ4e3PHf3pXcfWL1vqmnrcOqCidrd&#10;i+tv2bv02Tsv/ua1B7SPnrz565eO/uKtEzq/fOPkHz849d8+efb//ePX/vKzt377zmM/efG+f/70&#10;9G/feeSbl+/77NStnzxxs84f3n/8V2+e+OEzd3xx+vbfvPfwr989+clTN7/7yLUfPnHDq/df/tDV&#10;G6/e3Hf04Kp3Hr7mwyeOvHT0wJvHrzx57ZblzTmdOXPsqMerShfXpxbXVoxVlw6nigYqCntLCzqL&#10;s8cbUkva6/qriwfry1b0tGrLWhuGq8rEzGhNxWRD9Vh95URj8kd4jrd2oeJZiFbmzNNq8jOq8+b1&#10;VBct7alfNdQ62pqKrzV2/fU/IteNde7fuHT78qGxtsr29E+HGpcFMkKBkjWSGkNVQlaqAEJaCigg&#10;RkQ4QX21SlxBa9mixqIFrr21hfFeb0/6F0k3TvZctWfDnrUTk+lvSw43l4+0JP9ZI8WkHlYaVgq4&#10;hRhDojGP2uVKtKVcMqqTcjnqsMSU9c6w1jW1TmKapZmOxuZBviu2Cgj9LXzX7d9pO+qQu2lykFyc&#10;g5gCbCRCHaBGLBmKBtujhAbDWNypR0lVgiamqxUEUWPtSA8ClJAhjs4eIVYf8DG9LVXQUp7XWVMy&#10;2FI91tmgjbTXDbXWDLeJ+Ub9/qbKnvry3oYKNLWFmYXzp/0NLpSjSqirukWpisrlqUf00AKs8baa&#10;eOepM5X4I+mnf4mxJv3nl9zAN27r01/65mZ7MgzBxGZXxlNd4+OolYEOKa4Ojb2VqYGqmsGa6oHq&#10;VHeq2JGmpSi7pXiRg670S5+7SrrLtbLeisq+KrOSb4tjCxQdemLFCsDxFtEMEVhG0oW4oK00+dZs&#10;vNsUb/51pN9NtE10G290uaLRQYOzUGA7NzvSUJhvnHb4CWI4EypQEFCgeO75RbPPbk1/fbAme5b6&#10;q8X7VZgTQZx956aJnos3Tu1eNWYzKnbVa1iBMd49qsyaoa8NNZVNdFS7xjtJluctS/uXdNYGK3w0&#10;DInTUZh0jGs0j6+r9lTlLumsrs2d0VQ0d+NEx/ap/t7qPPrYEHdW5A01lMthzZFSPg83JK9PwSfM&#10;xy20BQL9Vw+2ruxvHmtJ4d+U/q6nwcSi8iypyPUyfOvUwK7VY/YTyZ97D7bEfoLm9O+uzg9z+AVQ&#10;fCHZLGminN/FrtCSEkIi/GVxRTbYUF6fN58gLd6Rog/zUwunxVunNIEz942m385n9Yq+JnpqOos7&#10;aijvJGCiWayebK9Ghhu/UJ6lvO9ggBsyfRx2rRy9cM0EBBAYxGTdSAdPEZHESfoFu8m2+uU9rXBz&#10;UIwTuFO6QNVPDo3pa5eqWl3UXpagdMYjRMc7rGSRjqE+9ejJNB2R0F1VmHzOJUmcAsu5SFDpKjKn&#10;BYyiBdRLuuuUOeAP1CfVLaoMVCNnjdhm2UOc2WgiEMbJBziqiygAtFCD7bU5s8HIUkqCKBAO24FQ&#10;nTmjozSrL/33yf3VhSt7my5YNrxvzeTiturl3Q29lflVC6c35M4drC3etXzk2DWX3nHF3r1rJ4HG&#10;OnwAe8ZexgI/3mUEBVloCNVQRkQZIZevOdc4+jOv//IpR4jP6qzZqYUzmgoXwrYhXwAwYW5HeS7T&#10;RLWA0XqqCkebK0eaUhxH4pl8D7QxjyIgHnRIjLCRREILIBFdPL68t3HzZK+QAIuRMEELVnALp/TV&#10;FWn8EumgcZDlJ8btraOJZ8HTUpS8u9NZXiBCmguzmNBakuQUxdrLlI4FjYVz2ssXjrWWrR5sZoKi&#10;F6HVX1MmQyda6wRe2bzpEYrx0k/FgplFs85FUzLn/IHa8qWdTQZJ8TRZp1vrFqe/u2MKVkTHxL4a&#10;JS4BAbwM5KmqRTNcWadxGRwoJkg0DuIRFVW2ukrSWFnVW+tTJLXya0GKbYHAs/raSUcnCr5yaker&#10;MgtXTPQ1HUGLmyi9cO2U0qoUqADodTRV1yHQjtx0nMUz6cFH6rHUlYGbJwa3LRlZ0duWBjl5xyte&#10;L4tbDWXkAlWtuwe3r1eCYqVTwz3SsCXRCOZJCaqriNf+pHx87APbkcYqUA83VK4e6CS3IW9hffp7&#10;/3U5C9Kr2HdncqwiH60OkhE4seTJRIBoCFiNPtZ+V0+jBppuPOB1xcSgp7ES5U7/QZxnYKuQvnjy&#10;GENMD811tJiLv4k8Ynei2LKdjWfOhxqeWIX7QhkiQigmNkDUDg2pRA1A2XYYwdZ0E7nPbTjFIB2U&#10;HbdcH/rEaUqfLGw5kY1kMdmtR4vO/fu8GWfFC2QeOQghxrZy0axU5sx401e5i88S2l2ogRJN3mk6&#10;mmVU85QtYU4o4wpn9lKD+UwjLl4FQOaRcfGGjHT0RtAcve6QkGZ4AEITilEJmYnAiU0betrihn+w&#10;0tH4F846vCPBRUu8A9RTWSyKXAtnnlOTNS9v2g/E5941UyIqlTFL3J55h0ye1mbPr8qcY0TIGRlK&#10;fyG1cuFsjyw960d6lQIjaKS5UFzV32E8VqL42IegXTPYtWG0z1Pj1IgCoo9y+9JRyrSm/8g2agjO&#10;ZnlK1Sg4OHBx+Ms18pTVES12OzrQcAUmSvbaK8c2l2chKVois0xHX5L+Yw7IuEUQacLd2ed/Lx7Z&#10;Sct0fax4KnIETXgTqvoe4UAlbEM011DMdHOJtv++7dBFtuwo01GUvAxqug4y7naLs/CzdaY/Gr6m&#10;NubQK507jYOgsWl84MLVS2EInKio0hwB0GCugYh1GMarQqKFVnSLACZC5LsylqoR2249MkJzzaBH&#10;mkehmNyhGLbiqrd2Ycnsv1k/fNaOJfN2Lc+9dnfnmqHcVMb/1lw0vaFgtrPWZEfjUGt9fVF+3rw5&#10;+fPnVuVmNRR99xKqIDywde3dhy+7bNs6sXrjpXtWpL/rFg2SCBjuClveJFSyUwyeYp4JaIrmnIfG&#10;RGrjqQ9ABOE41nHx+vQvRSNmF9H8BWrI6wNEnANKMENVX/ALMPEp6vQFnqYTddXybUma6q63ZFtu&#10;rD6W/vjo4Q0Xb3/ynhveOvXgXVftN+hp7NCCj9hWh+WIuMXclZsw1In9bfUi5/YkiSI9Qc1kaIff&#10;I6TZIh6YAwrWMdYIc0DBZAXW0e6Szas9BaBgCw8CQTMS0b5jakwiU8bCQRNRRIFl3S0ynT4RPNKK&#10;wpQBBd08go+ku3zb+jsOXSzqJDUmVhODQBNmmIg9txx01e4tTx27nUNpDnOiqSqbolHDlTt4KvFX&#10;ZbH0L58/gzKCGXNsFSVbAmoAX4cm8fYSoeJcBzFVAzEEEfy2HNCmBuV3LhtPlCn87ocxA0nxI3Ig&#10;RoGIFgclmXj1nq1A80iaRDVAzxARrm88IsegTtQHgAtLDez8hRsfCTN9QcW0PWuWotfXyFUxEOPG&#10;rSp51nn/EF/3pIwpKr8+MtXJ4kUW/7oSJ/3DffSxBhERp3ccDOKpagkA8a/PrthRm4heoxXAWRfJ&#10;4qlB+iNglw5lti4dueGS3ZsXD6k/CKzXN1+2962nHt65YiIsxQFWzMGEICOYRPjRx5WN8SIyw0mk&#10;WCjcUOB0uUAWyAXJYvNmK2sjF7v6iozzbdhsWe3lZNCpe2+8+cAFVi7642OfBisgMAp/2hIdb7fg&#10;jD9B4Ur0gbNbj5hgkGJuqQpYV8qHT9sqimvzs6pyFjYU5XalSnurbULsIhojK9tLsrvK84Zri0fr&#10;S7soPO+cUeUie0HronlL6ysvXbH48KY1O0d6xiqLVvJafcXSuvLmjJndeRkbu5v1uwsz+6uTEi1f&#10;YuXCU3nRV6UtbdbZqa7mSChhvHXxMNdzHLuoLbRYxzUgFVEiVofVTHCFBmIL8Zn1WoJggpVBOahD&#10;tGwiSDoQTQETI5BIwSHJuPTHFIxHiZj//b8VP8AUkMBHEPsHDiVO3yMcgAlnHEI3MakvHiIxWUQZ&#10;QkmUdGqCPsMpGU+j2lCPJmfMoQanUEMQ4s+D3CodDl+47cl7bz119LbH776Z2sbDrXJT8AtU9Cjp&#10;ZkRs0xMrlAqOyhm1USf2SCIBAeXpHGkbOhDtETU0U8QMhviQFeqptIwVh/dee7kcsafF1lNzKYPG&#10;lCgpTNAwJIUhMohiCHDbtWrxuvTfkRJhBAEDLf3UNt0UKsGTOSbir3ypw1H6wpX6SiIAnaHAa5Cj&#10;1T0RhZgyZtHTdHZpnEUZDCMpdAJD1vEXQwJwascjc+lpOqNEgkGqhkrUNtEtNFBqgsFtmMwWsrQw&#10;wVNkAtgsgKMxElghYLujE8OJoOR1+3deuWszJpHFiLGFhkdg4TjFZO1IDyfij6en9MQQN3IZoqlO&#10;bpmvH+YzJF5qjEfYxnGP1zRRzV/IPOUFLsAfLJRHbJCS7CUFDfM1KhlBJh3QCCH6OA7QQWhFFJES&#10;9JYPsljkqthKamQRXWgMrhvtXtJZr9bVZM/Km/736p5Tf0P6g9oOs8qja7y+YVOxe9WYbQbpwRyk&#10;sfSzN3BgLObUpgbrIEAEG9VtUcdSZAaBY0qAjJ5KkbyRO/iDAuBblgyLW+DHFIMWR0JZIVqYwC6O&#10;8AixWXzKR8QRHWa6jSUAMhxtemhLLrauOIA6giHApySGDMRZYwh4MQyTcWMyh2JCois1sBIJbk2M&#10;1GYmJcUS0YzyFCUOIdpTbCNcI6q5jCaeekQT4rAiyCAwTdQwNIsheIYgffpAmM6spgYySOLAouhg&#10;jt4jI8SZFUkHWH0SEbgNJdliBCW50GYm5oEzJnDQN44bPelsimA2SLEN4/0qoekR5KF51ENKRtYY&#10;Qe8poWE40ThTLH/m2QDhglAMZxtLxCEIIK4Rt2YxLT4dK3PxpDBBkWVYwV9quCWaGuSCxVyCwhY8&#10;6QA9tgQCnroioxVB+lq4Q8dEzjXXrOGmVEcqa6KjcqipJH5msq0s+fw6BEadE+3Mq8qHGmpGmur6&#10;ayv7alLDjbXp3xxODmIk0pAs5oS4UECYkSvII85ZxyJq46mvYzrpdAgc0HCBfszSwQoNPYM5SghQ&#10;3iBICeUU48QFZxxCNHrEmJwRFGEcsITc4Ow2GGIVn+oj3VOUYIE/xSisbyT4cAEPUhVn/AN2U0zk&#10;JrdByU2m429cZ+PEgM2kkDYLQSiDmKrmarRVGQ5uX2/hiKcEXbByUoJ7RFVBCxDBj7gl+dfImvay&#10;kvayIu7oTPGUvWgCBSadqfz6/AXjbTVLuusaixZUZk2zG2zOzxquq+4uKRmoTvVXlLUUZI/UJH9W&#10;2FaQ1Vq0qEc8pPI60//5ONFUsXm0/f7De9589NZfvHPqF+8//ct3n/rdJy/98ZOXf/Hec//tizff&#10;ePiuW/ZuuvfQhT9++dQfPn3zg8cffOLWqw9tWbZ3zWhfdXb5/O/vWdH707dP/fnH77zz6G2vPXTD&#10;Z8/c+5t3T/3hw2d/+uKDHz166xdP3/nLtx755x++8OFTt7324OEPTt365okjD9+w5/Sdl//ktZPf&#10;vvnEzXtXT9blLW0q2re07/qdq05ec9FbJ+/49t3T377/7M/feRbnX77//K8+ev6rVx9/87E7fv/p&#10;qx+dvv+h6y66cGVfX0Vm5YLvtRfOWdZds2qwvb+hsr4wq65gUZstXH1qoLHKSGt5gTbe0bhyqNt4&#10;Zfb8fRtXff3e64/ffctYc235/JndqeKuiqK2kjydlqKcidb6ofrKjjLbLdu8Qv2eyuTc2lQwd3Fr&#10;6YGNEydvuPjdJ+7+yZuP/e6j5/7xsxd+98Ez//HTN//jx298/eIDLx+96tWjV3x26vZvX3vwset2&#10;PHT15gOrOy5c0nD00tXHD2+579D65+++9NOnb/vsmdt/9vqDf/joyZ+/8dA7D1/30rHL33jo6i+f&#10;vfObl+/73buP/uH9x3/y4tEPHjmiGfzN249++uRt//rFC9qv33rkP7565Q/vP/nJEzf/+t2Tf/7y&#10;9G/ff+Qnrxz906en/v3HL/7+w8d+8dZDrz1w6Mvn7/zi9J3fvvngVy/e++4j1/701fu/efXkkzde&#10;vWdyrCN3UVPWgoHSwv7yop6S/J6ygpoFc7orCkcaKh1dHQPFub3QZFv9aF1KG6ou66so6k8VD9en&#10;xpuT/zVzKnQVePKxr6GivbKwJj+jdOH0xZ31wi/e+mlN//thbd6chsL58QXRrqq8ZX2NSk3yVcaq&#10;vLG2SguBJuBvObhP2Y84F/ASXBJFKZOMMksVxXyqp2m8verizcsO7lg9lP7v56U99U3FGfGvi6Ot&#10;qS1L+9eNdXZX5xPaVp6cwkJJ2SS5VG+7CNVYJWGjAqLqynRCZauRlcNdQy3Vg81Vywc71o73TfW3&#10;rRjq3LJsdP3kwGh7XVdNSXdtaWtFfm3Bwo6qIk+jRERqS1XJq1gpFLiRS1wsRlErtChrIZfhzFTh&#10;mW9NYWascaqNvdnFm1ZdtHGlpx7RVscaanPuFgf1hEXY6oPLLBInu5v4oqe+vDVVUFe0qL2qaLyr&#10;cXFvy1BrzZrxvh2rF2+aGtH3tKu2tLuurKks92+iDlKLlmACAS0Dei1qENuisFIx/TSnsXBh/BRt&#10;9Lm2MmtGVfZM/uaM+PhJa1nyF6FookRqzNZUz9gHhF8xZAYp+q3Fud3lZX2VqaHampH6moHaClmX&#10;vI5Tkhz2NClqpK+yvL+qEpkmOT3FHFsdqmJIir4W1oWHmEPbutzvfiI4KY5//VnXtvSPnep4ZI/Y&#10;+ddvjiZvF6U/2We1o7C1DRPO4OBY/JiGgP7wAVpt7jycl/U02INOtlfbZa4dbl/R17RupCPeD+up&#10;yl/SWbtv3eIjF227atf6XStHpQGU4lVsIQvG6pxZzSULdRTxjlSOcZC6Cu7kgxXNFXSjPCnYkuKE&#10;j228x0Zzza6XAna3A3WFzUXza3Kmj7eVX3/Rpruu2rt9qp9dlZnTmwoXJn+HnD46OkOmj7vJiai7&#10;ssD0gbpimLSnPzuJz0RblSvNSSfaI1fmIKAYE+Qb3a7dv0VbP9410lIhw+MtbbEhM5nQWZkrXSUJ&#10;rLg78i3cBECZAExX/jIS2z7B01tdxEclc8+uyDi/sWB+8pJf2kYmhPsMUnhpV9360c7Ltq4ca0mF&#10;ttp4a+WZtzNRUhtWmulGmMApBnEAICYembV9anDn8uG+mkJ4GofkhrGueAPYrWhsS3+ZMl64TN7A&#10;y1voqu8k6UxeMud853NIjjZVt5ZktZd95xGcw3fwJ9pgIBlRF4p5WpfnzJNlLdeEq35HRV5PTQEY&#10;RUWSUOkfE5ZfXVXJF8QH6pNTKDyjRShGNAakUR3Ev7zoqiwYrC9jLzQgAyg61ObMrs6aCV6aGFze&#10;2xhvmjIW5UD6/3FbixY25M7V2TLRe+WOtTfs37ZxtCv+NbajNAuNzvLuht0rRi/fumrrkn7BKVoE&#10;p/gRS8wPk8Ee7ylSgFznNLYb1yKoUJoCCh1whSs5l1aiffNkb39tSUvxovq8+QJYq83BRwovBHX6&#10;18LxyR6oK13W07Sir2WirQb/EMGcCAOZrhPJSFa8jixsSNGJPKIz6eIn3hwlHTH1KBbvJaNByRZR&#10;zTuJIxpK+tM/TCHI9S1OrvqeSgS+k90NBfFtv+Q74vHat8hJLZxRvmBayO2tzpOzA/XJD5uMtpRO&#10;tlcu7WoQSL3pj6W7dqeKmtLv+sTryNLW4FRX83hLbYQinvFCmI7Utk67CkudkcYqTExESQEThxsr&#10;0i15159pUKIDZGDCRiOBkivbDcJEaCmGsfDEYiHMXEWaMLOI2Oy6unUEsrIWzDrHUqc+W7EiGmO5&#10;0ZfmpiRlP/01AtXVinj7FRcf2Lo2dswILKKxThfOPtfTMztv5dcjrSX99V/mQIOBzITGqv4OeVqf&#10;/qIS2+OdLbYnr3SnP7KjvNCEFOZgToS+iqQ6qfYeacgS9dJvmbviD8lwBGw5ZUn6C8EehXQp7zYW&#10;IGtlbDjSi06yg6GqxZvaRFg+Ag3SbREgAEOorkv/loiJ1sc4CmJligYxKjHfIJ7omYAJkFlku0Dt&#10;UDiWbDxhjkms2jxid0WWbUS8bIdDbH0ohn8soPQBBTJrHBo89REAPK6acSbEnoaxdCArlkK6YWuE&#10;XH4PkF0pgFKjDEoEKKltoqfUiLcGTXEeY1G8/khQfMIsvj0vg+rT/zcfK0vR3LMslHYa+lLMAuRp&#10;4ZzkfXGco9yRpR+CGMi/GrXZ5UoQ0eRSzC0DHdX0YWKDaC4m6OGGngmIHdSZEHxoGFGNEuBGwEgQ&#10;k03UyDUuVJZ2NgmViB97ayEqT2PlXdbdsmNqTCxpe1YtEULxsrKgOhO9EtagAI4Xvo3oo3FbuXC2&#10;CiDq8Bfb2BbPPq9o1rll86YjCymqAZqIf5kSVYJoUxQTgoi26Q8l7fhxo6qQrstZgL+QCHwikFjn&#10;yky3ATXzIcnjAEHsIOoaLghk3IqKyOKIlqAMDDE0KPY0ZOjNEhWIA0kTjXAKtHW4FXOU+LjGRJRi&#10;xhSDOHClEEWppBjhOMFpHJlBT3WM86x0YEio950+BYsYDnlX4AAQICCCGMz5AjJoEPCFW8hEwz9Y&#10;UZUyrmGCFnUPcwRhiAY0je0GIUwx+3sxryOd6Y9JXf5Zrz6++at3LvjhG7t/8fFVf/z6nvuOLOur&#10;P6+7atZgQ25LcfILCsXzZ5UuzCjLzCyal5E7a2Yq67uXzKDkqLBj+ThueOqTosqpMGCEDH2YTDpK&#10;PtUJKzwFjmJr0O3R6w69/Mj9dGMCSi0cgYbT8VTWlJSw1BSPzMIKf5qIN5FcPn9G4cxz4j1gTXxC&#10;VVgKRTgnMFaVCOChhnLLtxV/ZX+zVclybEmKZcigVdh22hpk/xDrkU2gqBbbWPFUbLrU/41j/eIf&#10;T9m3eWJw0/gA5lJv9UAnVMUeeIUWbfW5PlxDbWUNJnFVA9klqYHJa0bWpL/GxzSWRgQy1kQcOA4U&#10;xmU00wSJnN25bPz0/Xc9dONh0iNDRRRAKCzFEnvrU/SkpPXamqUUrOxr9xQgEhloQi7QE2wYMk20&#10;bxjvv3bfDqskV9KfAvSnDMUi8ilDJQYaxFxSm0viJRtXbVsygrnEh8nynlaPJL70h14sZMqFKWgE&#10;OTJ4olGydKIgUIxKoE72Dw1J/Agqh2orBTQCFvEWiWBEikk0ZBpIqQfSWFYArq9FxApmTUcTn64s&#10;unDtFMwx1MIvcGYdPpE7KMGeP/NsTARt1nn/ECOSDiykxFqmIwW2Lh0xNyYKY2RQiqUnb8ZZmnFa&#10;zf/+30alCteLebB7qv6zK3COsqbpSzFsMSSRnvKaMqGbQQbChxqmUB4aFnpLjHERSE9XDSv6RDJG&#10;X9PBE4z6lMGNYmiMUM/5qKeq0O7dXtoWznHGNj61cJocsTU1KFOqFs2wt7S7vnr3hv3rlxCKlenh&#10;I8qDF0NSQiLpRHCETImazBCJAHyPImvSS3Ny6PDILWOjDmt1eQtTC+eVZy6oL8zrrKoYbmlcNTJ4&#10;wdrltflZnXJcctUnn/scqi8asU+uyusvL2jLWVA3f4brRG35uu4WbVVr7ea+toOrFl+1fvm+xUPL&#10;GlLdefN7CzJ6CjJHapM/KYgMEqgSRNMR4amMWZpbaWXEVb5AibaihZ4RXZHmbIztzRlDUOrjI+Bl&#10;hIIvvKWAaJezttwVC2a6IoiFQIJoJsIk4jOYEARGIvRJsXEVD2AkHchG9E2BfGzJTAyf0k0/4jPi&#10;RyOIIaEJk2OZlnoWIMlIAQTG6YwmIfvr+3xcHBVAMygUxR4cxOpl29ZdvmOD3Y6MoJL8hQCJe9ct&#10;++D5J5976B7BadE0XdCqNvF5d2FvOtAwpC1XMgFnoHlKVSJs5IRoYIIMc5TMoY/pFHBLkAYErAS/&#10;8fjfE4hRgERzY5VkAjTMoh5WGBpBIIuVPrdhJnu1EBRQ081Euhl06xo6J2pUlahyQAPjoe0b7rry&#10;0it3bloz2KWBVFxBUkcTAxqTSZQ1pnMQNSiDs1DHjdwzdQYIHEouiTShvwzSNx2eFAALbXVwiDoW&#10;FrlG02e7pzARGPoksijKiEEHB33jJMIw6MNAck0BKd20JNHSX3lEQC5VKSMUuVUfgcGACGesCHWL&#10;nuaMYrW67ZYCnqqryLDClhoIkEXTp7lH4uTWy/dbmKSbiuqR6WLDIxBhQme3+kyAnnGUgMWQdADa&#10;TpjCCrrx78WbVtl10DACgDlnApXJye4ofQIKR+BD58GG8pbi5NfgFEDbhuTllNw5jvwKTmNB8kUC&#10;RdKtkrht6cC1ezevG+kQafTBh/k4MJA5wVaHCGkb0UU96IXJyPiaMp6iTOrGX3/GNoKECa4UixG3&#10;9GdpOItFpjDfuKds9Agy+pRBCQQ0gQxZ0NBhPqHhWZ0INleCTBR+8ftJspXmeAKTLBKjUSYcgTNL&#10;Mdc3ERP8KaPxgqcRHtiahZWOicwMqDkOjbBkMibhYk2HbmG7W1cNK+MUxjkM1CedOTgTHcojs8TY&#10;X3lqHNuwDp8AgSFEI9YQEM0dnP7gTYefvu8Ou1z05gZcssBcPE1HbK6OQQAajxHEQI7X642zKMz0&#10;CJOrdm+548pL8OdxU1CGdN6hrYxmlCDn/VAmgArcRAjdTLF1Obh9vbUeMSbgpRueRLuNxjpuMj1W&#10;W1mGvxGUnlIGc7c4408HlPqYRBgEjEaCXt/VIDIOogZl2I6SdI80jjA9UJUvKwYaVw01Le2pvXDd&#10;5PZlya8QpWUVFM05v3yB3MnqSpUONdQM1ld3lBdb3E0P/V1xxj/y0S0wIYkzMJlskC2kuEUfYcAL&#10;VDUYChuEGDLAss5I4KlBO5CUQQbRo0Sv4xHiCDBzCTKi7xHXsBR/0BkhmiOUMrqJEIEnzOgAZ2yR&#10;4aMqcqURtyRyBBNMcUVjYdJMpxJ3I0BGT84igmtwMKhPSZpQAAg08Si0ChrNRMhrMKSJpo8tDeOt&#10;ZbYA0xRAxYdFImhZja1AbSvLbystbC4q6K2uWN7bubzP/t+Smuw5Sempti7YjCWfj0+/GlnYVJzR&#10;X5MabWxoLSzoSVX0V1W0FOX1VZbW5WTUZc+3sWkpzHTgai1a1F6Ws7itetuS3tpF547U5mwabrxw&#10;ee/V26cevfngly8/+i9fv/+PX7z1f/7ih7/96LU3Tt779J1H7jywe8twT39lfnvpwtK538+b9v9s&#10;L52/e3nPscO7Xztxy+cvPvjGQzd+fOqun7/+yG/ePfXj5+//4OGbP3z0pq+fP/ra/Vf/4u1HtBeP&#10;Hnr0hgvfPHEE2av3X/v6gze8cM/VT9x04PjhCx++9uKX7j3y5XMn//DRix8/deyr1x7+9Xunv33v&#10;qa9eevizFx746WuP/+bj57584YTxr19+5JPn7nv74duPH9m7c7ytPvv81pLM7qrC0RZHjJr0D2TO&#10;qMqyrFigK7sqC3pr5E4q/Z7UQtH+1LFbnz56+5bJIfsoezy7AlcbPNc4P9pu2Q84pZbMOd/t7hXj&#10;91yx5/S913zx4olfvZe8Qf6r90796dMX/vs3b/389Yc/eOzm1++76p3j17174voX77jk0cPbjh/a&#10;+M6Dh9+878oTV2x66IqN75+47v2Hr3/mlr2n77z48Rt3Hbt83YNXbXr9wat+/sZDv33/sW/fOvHN&#10;aw98/fw975649vHrdz54aMMr9x78zdsP//uPXvyXz579509P/+TF+/79Ry///r0n3n/4Bkj++q1H&#10;/vTR058/e8cv3nro65fu+fzZ2/748RP/17dv/vefvvrvP375//zmzT9+9PRXLxz78w9f1Hnn5JGf&#10;vvLgf/v8lX/76tPHb7pxQ19vb2lhZ2FuW3621lVW2JyfbI20SLG6wszYy43YVdanBtJ/DZZ8biC9&#10;d4KPraYjoUgWpR1VRe2Vhd21pf2N1o7kW7mjranh5vJ4l7e7Or+/vri+YF57RfayvkZ1ZseKYU/j&#10;jULhLffx2b16iVOSVUyGKixyR5NTAptKksXGlcsuWDmO28bJnpsP7tq9Jukv7qrdtmxwqrehLn9u&#10;/qzvNRTOJ12LL4TIO4lMySgaWMnlM+evYC65yJVrysWS3pa+hore+vLFPc1L+1oHmir1R9pqlw20&#10;j7bXTXQ1rh3vWz3aM9xa01NX5oqzxNw2NRqbUkwiu+PDavoGLU+sk9FRuyS4Rpko0VJe9WCy9Pc0&#10;ahfFqK04uNKN7cEQB8muzuiATk1jBXrlCLeq3PnNZbltlYXN5Xm1hZkNJdk99eVDrTX9TZUDzVVL&#10;+lone5q768o6a0pGO+oX97YMt9X+DT3UL1caYIpdCKAi9LHWqOVqdYz16f+3GUlavPvbWDSvuWRB&#10;S2lGc8n8hsI5tXmzanOTF6TMDcujGuKjQxD0IejqNuGfvaBh0cK2/NyBVPlYY81EKwQTr4iwCLXu&#10;JEZLB2sqhqsr+yvKuooL20uTsoshCHTAh5Vb3DQIkhIrVlrEwuSPeAszOkqz2oozG/Pm1WbNqs+Z&#10;01ywoCl/vuZRfNOxr6oAgSM0w8HCr5THH0pcom9tgLglIVwYK5bKMt5auX6kbc1g88q+hu1L+zR9&#10;bazZibSovyZ/tKkUwc5lA2uHWgbqChuLki8RagK3Jv0Vaq06Z1bJ/HPKF54fv60tedR0uSTcx1pS&#10;dBttLN862bdvzeSGkc6BmiJqtxYtpLDGtMHaYtV8oqWSuJai+Y35swfrCnatGDy0fSV9TK/MmNZb&#10;WThQUzJYW96TKmotym7MW9hSkN1pgSnO6q7I7UnlYYVnb2X+eHNqqrOOlJGGsuH6UiMI4tpclCGN&#10;O1I5nZW5y/ubLt+55tKtKyY7a1rTv2jtEc2Zw7S29Je0LEsCDJgghSHcYCiKRFosolq40i1IW0qy&#10;1g530qR41g/im6apBedTnr1sHGuqoBVnQUNnaUftgU3LaW5kqK6EqppxI3zKls6ybLZ7xBBNB5P2&#10;9Kef3IILpcHV/S2aEbM8DTAnW6uM6EOsvSS3KT/TtTtdE3Xg1l9demDT6tsu27dr+UTyB+mtdVp3&#10;RX5XeaIPVXEwnXewpVjwF3gU074Lv+LklWJhlrY9XgaSm0kTBukPB8yoy59dkXlewey/r8qe1lfn&#10;hPzd6xciU6YIddmkL+AjF4QleCOXm5Pf986umJ/8l/amse6L1y9dN9TOZCit6GnkaPgAwa1BfYgN&#10;VhdqA1UFw7XFyzvrNo10aqt6GidY1JzqKc/RlnXUTrXXoDGFaezFgYHhl3CHQF3Z2wQHYcN9kWuQ&#10;T/+uezahkEnEpd1qIl8HTTSOEHL42LI0F3BZTld5AfA5InwhgHU84pQl7Q3rh3tW93eMNVWaCGds&#10;KYZ/zaKZGoYUA3u4gywjdAALlXQoDw1XZG7pbK4rBYy7Ymt6Vyr5jQsrXLzpKz1dR1oqxturrEBj&#10;bZXWOWkrxyOFbUSSN12KGSsqBGeZyGkuWNiYt4CGxC3pqFrV37hmsGl5T+1oU0lPJTMTYk2eou+r&#10;KpGtNYvmMtnCbNxODishhwAsBhe31a/oaV3Z27a0o3G0sSpm6U/ZzbTWCWBCoWdpX97dNNJQwWuB&#10;Ax0gH1ZLeX2gsVcHCJBpL/vupC20RJR4c7VjVgajvIs62a1CSurI4nj9S+wJRSEtvPVjiYmaiUO6&#10;ciYHPBUbBzHsVt+ad8Mlu2++bK+jFFZKbvAkCAezSLF1g0ZtlijKZynr2Lh2sGuipRZExmEyVCei&#10;ZF/yLQqzJAjRig8d8MTEFjwShHRGKUGkUCPZIqSxwhzUvZXJJ+Cgjef+tcsu2bASqvoBMll2ivif&#10;aWEUESCy/F+0ceWeNUuv27/z6j1bLWckgtHWH1w0Ic6mxO6HDlSKZSVApoZmHCWoTbGrwBwOcdgg&#10;CzJk6QTI6dKRrLOmqwbgCpPdmsIXRGBllr6n0A5sA4Q4LpqokYItp0dtcdVMMVGjoX7EA7IYIZrJ&#10;did0430EGAYfDBGQQkPq2fzpINu5YkLkeIoDPXFIl7XkM62RWQqgpUTfOlKROS39IbPkLWHN6iPp&#10;htL/Y0QEG7Givz4+gSHpGjOJjtWHX2BCHF+Qa3Dz4iETjZvLRleDkPcUMhpWtDLoEc7xcgDrjGge&#10;GQcRytDfxLHmGpmY/GZObflYU/W6oe5Vfe1CaMfS0YvWLdcXqJGzm8cH5Kksdiui9EWdaqaJ5KqF&#10;sxtyrfLZLQ4n6VoXAR/0iA1qQlS0GxS0aHSkuUGUyMSqhoOnWFXMn2GKR26NIybLU5wxMasmK3kV&#10;LCKQOYwVJEAzEoYLyHAZYEEqegWnKWjc8iwXoDHiChbjETlQ0gRA2YIZQYaDR2JGMhpBSSJ3EO0W&#10;mYgKGuMUMJ0rI38x5Asi7JV5Ez09MUdPtON9+NREt4hpIiBp6zBgVsjV58SyedPhoH4u726BqgUF&#10;GjBUYDVu4i/IxLrTWZ7+ld10wIdptHKlmLCP2Is4oT99mKlzJmYQB0FMp7yoo+SG8X6lQGeoadFT&#10;Dyx78PamIwdKHrq19+XHth66oL6t4u96qmd2Vc1vLEg+KlG+wDY7r628vLWsvKFQVCefRteIk0e8&#10;QwqTo0RfvGnVAzdefemWNRQIiNAQDTF9nQh7t/RHAMArd20+dv0VUz0trNDyZ55dNOe8SCKV5JLN&#10;q4/fcu3jd9+MHoYbJwYASyg+kMGhp7JYjKUWzKzMmFWdOcdV1LmKN7cls8/TF4oRrqkF0+tz5lle&#10;bcDsFixDtgf251bn2CxZp6xW1qP4/BkCPjLdXBwij6z7Wx3p8zMj5vU3jfXrc99IY/JuLtsDZ7BQ&#10;1a0Oi3gBGnBgPuXFHgNFo2DjJgTIwl9o8NHgg49A2p7+23WY7F0ztXvFpLy2XpB+2eY1bsvmTos0&#10;FzlymcKuFBZp9irKgnSj9rbFwyKtPmeBRxqdUbpa0di1cbRvZV+7dYEmgly0UI8hoT/fsYWq3Bcj&#10;bulmycMfH2GMg0IkpNUfyuBMAVehri7Bh6eM08F4RL5B0tEXTD+LpxCoZojBrlZYfImwqB25eJc1&#10;GlZES3waRtrG63c69AEpfGguQhy5qRpkbsWJvtRAjyHK8EKQATz4AJ91rLb8RbqZK5d1kKk8+AtC&#10;p3GrLfrMc/5OxCYgpL/hagpx1MMHfUzkNRgiy5txFgXkCFXpwxwBIL942Sxz6QDSCAkjGGIVoW5x&#10;NIvC1IuVPXQjV4SELaZIItOJNtGgHLfqISOCjQFXrB2aiRq21GBvqE09V4PgQlmdPaexIEOOVGfO&#10;sEG1cyudc3b+tL93FIr9ZGzb3Do9SZbOiuStC1pRm1B8xO0FKyexhQChdKOn26SwpOst9OipbtBT&#10;jsPBINuNM5yxTMbHuCvO4y11A7UVXanS9lRJc2lRbUFuXUlBe02quay4v6lmtK2+q6aoqXBBQ/4c&#10;J9PW4gXJ34wVZrfkLGzInFe/cG5rbsZAReHSxqqljand4/1bBlovX7t4fWd9xfl/N1qRu6ypoj9V&#10;KIkEpPU0Viup5Fa4yjhhaVxIo3HbXJi816VGXbtvh3xhI+XZ7irTmcBYOsOWyWFaKmOWpVaNMn3N&#10;QKd8IcLWziZTYtpsR0f5klO12Uls8wXbI90gE+AIP1FEIv4wNwjb+AgjGHnfFOhpOhH/GjCRUUPf&#10;RFcmMCdWIvbG7/KxN+oDM2miL8dVmOSd4PSGMHSImMFHfHIuY7mMnqR4RCgljcsyMUYlWO1YPr5p&#10;cpACxjEx1xQE5mIrWQzCSsPHFSVWCDyN25Co4YZG2IAoktcItsiIizA2Ti6emFDY8rFutBcrvkAQ&#10;IpBR2G2oRBNPKW8ieEWptAVpOAJNiKCJBHE9M45efg3UlnOcrZQt1sXrV9yw/4J9a6ZAp/G7Snj9&#10;3h3qm7UJ4EP1333oIfAMQGgSrEJ5DQ2dBZgEp1g4MRLZo1BDXVJSdq9eAk8juGGFQzwNyjAWFCSC&#10;1C1uAtXanTPt+4LHeIgzyCjrDsSUI6wogI9BgMPZMo0eVsx3G+6GlYlkRfAjJl0jCGctpKsMZmno&#10;IYzANbwT79OjYQ4NaeIWLKaEPrFvMdemi0SyNBxQwkRwMhkxDhQ+41ZPKYmeIWB0Vcz3rV8en9eh&#10;FUOIIyi4oXQlyCOuJ9pRkej+utL2spzarFmO6oqeAqj6Od0rj6kF58dGonjWD7LO/lvV0gm3ozzZ&#10;WEKDwnTAB0N9/ClGSY+MK7/4exqvifMF6XSzT0OgrR/ri58G0Q8Hafhgwh2RO8x3ayI+DNQ4DozU&#10;Ziy7RBQwgcOP6OUsBTRB5WACnxgMd2NFVYMUQ8/XcLv32stPHb3t8h0bjIMaNz7FIeJWhxSzuFvD&#10;IToeIQamWkTViAQdDR8tXEyKxoqwiJ44eGSWQWzZhRspEf+emktbOhNh05h9/vdyp/8gUhVKIqRg&#10;1jnojSCGoYaDYMMNgLCicCigYUsuzqZjGEDZzb7x5AlbdxiqKmigFIbjGbYjI85IrFY48y9XQtXO&#10;9sZL9xi3+hvkDsyFBEG2ECYiC2KeRab9f5j6yyjJkitP9O0P79u7a707986dme4WFFdyZDCzh7sH&#10;ejBzZEQyc2VRVhZzqZiZMYshi5lZBSqpSiqx1K1W40y/maf3O76lnF7L1ll2zLbt/d9g28z8uB/H&#10;UG+wpTJuBGEetooKYwYHWxE5kxHCUCp6dQFssvAstIbTFEIMVViDBWhHdy0EUVnBmSyN6DUS4UpB&#10;gMGIW13BJyCFU4xiVbdRV0EJBhtO51pWD2UmOmv7U6W7Fka2Tg+Sni51sijra6wda81MtCe//Z3q&#10;5MT2vqZqTjSKLGYUBmENLSpcyUriUBiTgiYA6+IXV/R8xBqCDR5kkBvOGsyChi6Sg4FgKxBqoS+b&#10;oNTCBXGKwQoZHfkLEi0EgaH9sD0ZwVijcDZ/Wdv0RGwImpi2nMKwyHCABA22vM8vl552wskb51kM&#10;vYplkToi1ig8DVG0EAok6W65LCI5ok4BW/BAEkbTEv5CE/EQUa1QVjtKEoFRDwMaqMtAdrMy5urK&#10;O6vL2yrK7K/WjwxsnR7hl/7mxLPI9qyeOLBtzerBju6G4qFM1XR343hH8vB+JtfZU1sz1dk+39s1&#10;mGoYbK6tW35ce0WS5Ecytqnp5G/gejKbxrtP3jCZLT5qsL5gTU/jxsH0TFvVYH3hZKZy02Dbdafv&#10;efDKCw5efdEt55x29uY1U+l6u7XB+vLxNjvJxVNdNbdccsrnrz3803ee+vzFBz978b43H7j23Yev&#10;/+yZO37y/L1fPHXbu/df9dY9l77/4FXfvnH/N6/d+96jVz95w4Gnbjzzoydv/MXbj/7m/Sc/O3Tn&#10;t2888pOXH3r7oevff/TWn7/55C/eeurDx2//0z9+/dsPn/ngsVs+eOLmL56795Nnbn/34RvfOnjt&#10;D5+56xfvPP6b9575yasP/uiF+7VcvHO2veSolqKjU0XH9eTfXepav/zItoplq3rTXfm/KRzK/wBv&#10;Lv8GqdbypTaiXVWFg02VffW2c8VKpnhJumjxUHPVXC490FgRjdmSpWiuOn3ftx+89OXLj/z6/Wf+&#10;5as3/u2r1//uo2e/efWhL5+7+4tn73z5totuOX3D9SctvHDTWZ8/eeO791586JpTnr7qpE8evvqj&#10;B69+6cZzXrntgl+8dN9v3nz4sydu+vCRa1+/+5Ib96/dMdywPld+ynzHDaevf+L601+79+Ivnrnx&#10;Dx88+pu3Hnjh5jOuP3n2/I09Owdqhiu+f/P+dfedv/MP7z/9p2/e/urQnYeuO+uGk9fecMq65K3R&#10;bz3Iql+/cvc/ff7s//rpm3/89Nnfvvf4z994+JdvPfqz1w7+6VcfKT999aFvXj74+aEHbjjj1N1T&#10;U8MNybOz8VTTUFN9V2VJe8WfP8pIQretfmG4c6KnpT9dPdWThGh8CdhEmOtOlh7RbhaIN/PI5NIi&#10;kAS/IBzJJt8pmelJxQtK4xe6yUOfrsZNkz29TcnLyeWZGy7cf9XZ+7S0Vi7DBCv7Css9VoI/0mYc&#10;qGOmQ+WanzKpiY6m0bZaDKdyTf35v36L30m67cn/inK2tyX+jRHZcDY5ippfcJpNQIKKD13w1C7z&#10;mIbmo3YVK8JoR3PyR1otNdN9bXODnSMdzf2ZOteBbH1Pqnqsq2XrqrETNq7aPDuyaqhrbiD5i1jp&#10;AlTruJWODSN9SSakKBY1B2RFi2xDWRlPe5zfAaOjgfhoj20MYNBCGPkQARGJ/fOrP/y6sFIPepnN&#10;LS1yjRUj7U1Tva2TPVloWyoKUuUrstVFrTXFVNA42pnSTqOZ/nb4x3Ppv6K5vHM4ycJHNl4Ju/yJ&#10;KDKpEqtU/Ot4Z82fv1Cm5Ook0OQnbhzc11zS3bAyV1+gZCsWNaw8MlW8mBqYA83BSniUFKCprVCY&#10;aKxaywpqjz0yvXxxT2XpRGvTqp72ZB+T/0/jheHcRC75zvhwS91Etnk6mxptrEU2lEoAR9LElnUi&#10;88Kv0dUtEeJMb1tlgVntVDzSUmWPePjBm0pXVYGDtA3icKoyHkElj4tKF3fnf+QBquEYwimkaGSd&#10;cA2bKKyhq7+50sF77WB2Ntc42V67frhtzUBmKFXWU7dyNFM53pr8XXlfQ5Fzb1f18uaVR5Uc9Z9l&#10;q1x9kcBNly1uKV0kdyvq2YqlropJwrYIkLVXr7CpHc0/8twy3rN9qn8ul4Lc7tY2t7V0ieKWamAk&#10;z3UaipJnSE3FfQ2Fg80lIAFmOJXzT3+TU7QzZH9DpTKSqp9qT3VUFPTWFaOJJ3lsNZapme1qxpCs&#10;hd6MOumKXmk0+Xllqrwz/7rv1UNtpp8JCTa0USBHEE9/ZQSGCr+zKu/kjZYYVqNAd83H2ApxIuLn&#10;+9u2Tw2S1VdfEgVyCkK1YbjTDh4qMLispfA4BbZ4lKVFe3TF07uJ/GNO9LhRBKVe7ZR1SKCsdt53&#10;y/t653vSSQAUL3Kc0K6OXpdTd2/+cWN89BAfOsx2ZYTrD07e/ciNV1139v5tk0MsqYWFR1qSR6Ek&#10;ugIm0oAna/1QBweFRBo1Lj+qfukRmdLkb0qt6EqkAHMwXbq0oeBYUZH/isCi9uqlAy2lNm1TufqJ&#10;ziThohSTjMl64t+t+I9ZplFR0cjU5mlb2XKCWOmU9dPn7d6weaybZcA7c9tq4QQSfZ2X4GSrVd0t&#10;A/Ul4+nqhe6WTcOdW0Zza3ozQ41l2aLj+2qLhpvKe2sKXTcMtiPIVa7Q7nyV/ENhxXJWjWmlQvHT&#10;Ns2dsDC2aTQXscQXYXO9hLoFCbErl2lhcKPCQayElTrTxSO9eJrCF3GYj49mVOJTS5ZPPu1tTzG+&#10;hZwWQsWBkETB4Cp4tk32hTuIc42574h4+ONmskgEzy1gaDQay1bQuk2Q5389HM+ARXhcY8FbN9pp&#10;HbIQajF/dc0PZLdMDQA23FzXWVkEsxASPBCuH+rCWTE9ZY+No+0LfSnTNl18rO1IpngZ1UTaaLqe&#10;aq6DTdUDjVVbJwbX9HcySLpoqVucN470sgDOrjgjNrsRu+qNjzmmO1q0h4nW9LdPtskANkDJ03dm&#10;Fwwxp5TwBbutG2zXmMyU+uJZHPI/iLSaRozZ45qzkdulWVNbeywNQg6ZCNRlZTH3UUY7JpH2xWqk&#10;7linzX3ZQN2aZ9W86ORd+/MvhZYu0IhzomNhstt23mDDeLRAR9rlnV7HRAu97fEBGTXXDnSJFgbM&#10;lq7oqUuO36YJkIBJ4FBpgYRoaLU4nGhEo32yrTkiTdSxJG6Y88iq7ta985NuWfLA5jX7Vk+LyYW+&#10;jvhM/PCiBipWh3ceUpyNzimbFoimi1lp1UfJOAgAUHQxo+2+U6LeyAOQWO+1YMIsO+bG4gxjrIFl&#10;x36XCJREqzhAso+6XvTSAv4aKxcdAQzzogcMQ2yd3BxsAFbiY1/AtBOKMzJ4FJsMYPBR1040hkGM&#10;kneiEBo+dbWNs3wLj2jXCD8Xh7UhCYNjS527rrzoxPVz6N3q4gL85b3hTK25Y59Xt+LITPkSK0is&#10;MnaZJppFx/pi82c3qdj2URmHWF8iTiAEm0kpTqK60NLL0SzDCOjVlVAQJL046AWbvpQ1kHnFoVsm&#10;1UuFcAG0BMUtKUGDGA2VhUc8NRRCAmnL+MCG4R6hsnNm9OR1c2LSUqI9PrZ26yq0zOsILUW8yWmm&#10;uVwnAtXN7pjgKGMNwkRKwfmifTvO37N181i/gUPNNSY76TjgD4OKCRLzwhA8EZCFsy6hLsjrlx5j&#10;NoXotvKVqcLkoM4ONFJhTxWG4lbBTEfeVGFkLlNnf3ZgQy2Mpi48GISVNKqzMCZawgViDxlibBkc&#10;Z+0EuQ1uRKMXDMgw0RvtrrgZiBWe6hpFF+8Yq5FHVAy3VWvKv8kNAVb4QIJSGMSHArSwg7dT5zvJ&#10;hIn2rJrYPTfOBczLjOy8uq9j3WCOhV21MyCzJ98OaUrWaAxDKajEAC1YI4wAc2wRY5ODGFpRt26k&#10;R7SrI1AYKmKPYWFbP9oLzJbpzOzgdwY7/l/Zur8azf2nXWtL1owuH2g5er7fFFs839eye35s+/To&#10;XHfHWNYGo21VT2dvY/JxuYKnDIkhO+Acz+eovG/drCsLw8ZWrKEOeViMucLXcRu5PbRAKd+yZFy1&#10;04Wm8fGo+nknbLvporMkLroYjrkrY0rRgo3FBCF7ClRX0SiABZ66gBR7Ytvm02HbQmOTYNGxPbDO&#10;Wnyt2lZhW1zrkT2YrZQF3SJuVQom+Cc72Pz3J/hFXUvccpn8L7ABsJkfyybJkGoRHupRKEgFpmAx&#10;RcUtn3KZc5e9KHUiknUdtglKLWFVR1ZnPJFj+3fG1nUXn7hz+9Qw9U3G/RsXQKIgPCoMEpsWRUKw&#10;VGnUpYIeWSzTbpsLFoEt5OIBsMXLQZ0j+AV4xodKEUg8DipFwGN/V+3JCpL/Nol0QSKDsLadEoO7&#10;spvCMgSdtHYWf7LkgVjvDNFruDwAcOmRf8N9u2bHnrj1usdvudZ6R7t4kYAV7cozTz5nzxbiBE8k&#10;T9ELnpgHhiXNC8WtRuHtau6LIiBNBLqwJ2OijOhlVY0SC254Uo2OQuvkjfPC7NLTTpA3cEMjyCnL&#10;myECzQUn7rjmnP1n7twYeLhJ9iCueslRQRke18ihkBCHFTJurVl6tEr87INEp+v4BfzFp+yOeY2/&#10;KxqsDKQpqBQRKsATB4MrvWKloxe2iFEKJHLJQmAshJcd2CfzaAlU2CoYInAbLobhpA2rItkaFRyo&#10;Q/HGlcfZ4p6/Z+Pe+VHb0di82cHaqZYc8f+YOGaNxgtP2Gxr57arZqX4Z1JQoVKhpsWXHSzlRBMn&#10;1F0Dj4xBC7PbjoX61ORNA2kX6yYaXpNguSPJeNaLlYsblh7XVLC4q6ZiIN3cm2rsam7sbG5sq6/u&#10;aq7tbq7urE/+JKWvqShXs9z+1pDkDXvZ5OsIQtGS1Gr3VbK8s3TpZHNVV/GiK07YdO0p2ycaS3c4&#10;ZbQ3DDVUiEMZWGSa6aJacIpbY02lUzfMrx/qlmGaVhzfUrgkU7J8oq35rF2bfrB/r2CAnN2oKYPx&#10;V3ifqU0o7RFpgt/UqF18lElxw7kHrjhtn+QPlRlqapib5iyhZqt6a/5t6uE1JmU0TBiHp1R4nwi7&#10;Gu4Tt7dfdr4krAUZz8Zih9gtG2oJdxvoNrBxtDlLkGmrqJuMrpRVkRbUKQuPlmRSlxWsGUg+VwrH&#10;UUfgYUJWBKR6zAWAdfEprylaSGST+FgjMolgo5RUg1iXSMYZWehIO72R6mMWoEdACo3QUwcMm0Dc&#10;WD7sA4BIZhCicQgT5Xd6yVs61PFBrI4g2JKLDBORaWor6kDSLhREj8NhEZgQjUPoHi0qWqCNjBdr&#10;BCcq6myo3bZHfrvrsgvO3bVZb7Ljsh1alvzOz0B8aK0EQjZhNDBMQ734A8MyjCDSYl5QQQsDQrJ5&#10;cvD8fdvlLm4VfgaiUTBRcFAMAZIWVIYZjYGSBn3Lj/vekr/+TxXHf584NAokgsrEZHN8UBoVUaQ3&#10;hKLRCAZUGtXBgCHSDrYaITeEUBpRjRYa1YGRDKUFXRByK1cqEaJygrwd3uEXewBbqdgHEo0nj9AI&#10;nzAUMEZFPlcPi4WLSQwyqgUY5qWRTGtLBiRiAcAOgClGhb6H3WqI5QakVX2t0x3NzQXHOLzvmh1y&#10;dI0zfsOyI13TRcdLkrYWkqF6tmRxf1Pych3GIYW+MRHoGwDwJxo8U/i0rWu5FRmJJUf/rXAFb8/q&#10;KTQKs1hx2Jb6CIxV0S7+ZVft4IHNXNBCLpbc0ojR8JGE2UE7/lSOMIgcAhsaFUPwBCYSrzp6t1zM&#10;dLEfsFJgRRZB0AoMlDiEglBpR28gNZkUq4gQt2CrI9OLzFg+hRA3ZHQhBaSdq8ZtctwCGQDCHSwm&#10;qpUQgTkVYDYcfo2IIxKYNIohYGOlCwcS4YxUwAUW6/iuoRYDsUJDHJpAQq4uFfsudVLU9ZLOXNRR&#10;0KsTShA1oWIltyJNC+3MIAXIMIIrGLoiFOkYorWIDXagO1m68GFbA0FVJ1chiwEFuQ2hRl1hSS7m&#10;GvA0EoHMbMLNVUGAHlQK4gyGic84YaWgxJNe4QUECgJ2U9DASZDhCCIT4kPZCJuAZ7i64VDBoJA4&#10;25OZ7m4YypamSo5JXlaXrqlbflxreXFHVUVXTdVQS/NAc2N3XdWq3q7Tt2+wwRPw3IoD5gxu4ocj&#10;IDT7MMRfidggAjaQFHUIkZkLzA5/OJ12At7m6sYLzzxjxwYmRRy+DrYU1wh8eEdsUFC7FlLA0Ite&#10;CWOSLgjtRohWxy34hPGBV4zVyFPGMpEi1LVAgoz16CJD2taiJA7b8LuxYOAMBjAYGgsq6bRj81AZ&#10;BxVdGtVhwFC+BcNwOTxeV6MdB64PbIgNAYkglmTk8K8hugSJfDvZmR5MNbRVlGVKCweapdPWiY6W&#10;AZuf/Gs8Vg92rB/tXhhI3q/bXr2ivXpZX7PgrB1vy/Y3Nawb7t80Pjza6kCd/DVJ7bJjUsWLexvL&#10;JzublaFMlQCY7W4aqC+cbq3cNdVzxqbp7eNdHSWLSr7zfxb/7X/qqy6sO/Z7HcXLztiw+gd7d4w0&#10;VGdWLN45Ofjigzc/c++1D1x/3r3XnP3aozf9+ocv/eHz137yxiO/++DZX779+G/eevwPHxz6hw+e&#10;+c2bj/761Qd//cbB377/6At3nHfbuZsfuGzv6/df9sNDt/7klft/9e7jnx268ycvP/Dp03e+es+V&#10;7z9662/ee/aPP3z1528+/unTt3/05M2fPnXbe49e/8iVp9105ubnbrng7z4+9P4jN3z5wt3an7n5&#10;3PsvOfH+S0+887xdV564dsNAy7bxruvO3PPp8we/fff5p2+74uxtq7aMdigTmcpM4dF1i/6madn3&#10;2kqO66pYogy3lJ+4duyE1SNrBjIbRzumO+s7Kpf2Nxa3li2qW/rdtvLFO2f7b7lo/7P3XPf+oQd+&#10;8sbT//zlm//42Ut//OGL//zFK8pv33vy06dufe2ui98/ePUrt5331j2X/PKVu//1k6f+5aPH/8cP&#10;n/7Tz9749vk7v37m9g/vv/Ltu37w+WM3/vzFe3/x0n0/e+neX7158OevPfD5odveeuCK524775mb&#10;z1YO3Xzm8zef8eItZ7x+1/k/OnTTv/zw6T988Ohjl5+4a7C2p/Bvmo76f69KFewcaNicq5prXtGz&#10;8rurWgoPXrrv0E1nH7z8pLsv2PnynZf8+MV7f/X243/4+LlPnrj9n374ym/eOfTLN5/6uw9e+B9f&#10;vfOnX37+01ef7ixZ2bhsaWth4Wxnx95VMyesnts8nixP1ovZ/tae5oruVMVUX2Ys19iXqZzoadYi&#10;LEWXAJbHUIpP804AC3KBKnRFqThX4u/D40HPaFvywZ0y3lE/15fWOJVrWjPcvmmyZ/VQ20xPasN4&#10;7uRNMzjLwPdcfcmtPzhXSsFTPo+PEXQFc/FvJsobYnu8vXHtSAf+rfmXDUfcTnY1KvHZ4O7Vo3vX&#10;jq8f63Kry+Q9nKlwM1NwM/UgP7xcUkeGTLJBW2OmcmVD8ZLmsuU9qeqRjubh9qbDj067Gis66svc&#10;zg/nVg11zfS3zw50sBtWMraCLZxuYWYlcuUNc9/Ej2ygRN6QfBCAFDTbZ0fj+2TxMYIkaZ216wgj&#10;gCfzGIgYYI4wkAh89Mpa9hik6J0b6JjubV0z1rtuon+iO9NeV9pUuixdubKzoZwiSm9LjXpfuna6&#10;r03R8lfSaKwWsYDRAUoZjYDId66SERpXKTVbvrK9yiamLFeXbEE0SiKDLdU8zeUjrVX9qZKhTPlE&#10;V/VIW3lXnZUseWslJoiDPnygQoFYmeRQ6pHVXlHYuOjI7PLjustXDqeqpzvTE7l0f6auvbF8qrc1&#10;ebd1U+VAc/KAZ66teSZdP+JUlvnfryiMBIpn8A9xYW6NKt31pZNtyc/anIrjIZMdYTzLiaenHRXL&#10;4/kcmt664pbi5CVs4HFqLDOkwE8jFX6N9I0Ac4UpBppKZnMNY9nKoVTpqp6mma767toVbeWLOquW&#10;anSr3W2m5Nhs6XGZ0uOJiKekArqjpoANTZje/J/+ateiK75GMdBS0VWXPIVShlOVY5kalfbyZS2F&#10;x9nOOvbHppY6emmnt6duZVe1M3D1XHfjeGvVUKpsJJ081qJpd01xT22Jw4/jpaPjXC67cbhv+9Rw&#10;/AJ4vie9Y3pg60TvTGfyA0Hmsm9eO9AWj13jF7Eae+Mvh/PYAifkFHHCj69mUCH/tYDkJ8KuCi8z&#10;I08xWvhLADAdY1qG2ZOzFHVzYPvs8Hg2+Q0id9BL4ZrNY93bJvvi+RytOytXAJwpXlS35Pvx6M6t&#10;XkZwddtXX8KVzBVDtMcDSO2sp6urqoCOWlTQOzbQkeII2JMI7SJEl4Hx4V0UR8S2soLDn9BN5R/6&#10;Tne0TOZ/6jHQWBU/s4ZZIRd+CMFgOiJUcCZFu0OLU0q2bFnykvO0A3ZqOv+kjYnaq1Y2rjyOGfMB&#10;IB4Kdy0MXnfBCRfv37RmODvW9uenKUI9TCr4GZlJtcdcjgCO+OytKyV0qr1h7/woM9JL2MBA33gu&#10;ztSsoSTPI7uah5vKJ9M1C12pdb1Z1+lsnVvXiZZqtzOt9err+1qnMrVtRYvSK49NrTzWJEoeFtYW&#10;hd0O6ytsyMWZgxQGiaeMLK+gDFNr4SYtrK0gCxMp2DqZJ9M/l42PKUWvFsUBvjf/q5qoO9I757P/&#10;fA/K5PscrhHDJ6+buuzUnadtmiMCT5CUwyER3zDgJhV4DntfRSPwdBEJbgVPX2Opwi/x9DeC3FV9&#10;VX9m40S3YtnTO93dbE3aMjUgPAYaqtP5Hz81FyyCdlV3ZsNwjggSbT76GookitFMRVf1sqaCI/sb&#10;ko9+Dn9sQUEqu4q30zatPmFhihEEm9vNY/175yeFol5hOdRco75xpFcXixmlaIyPzxhQuI6ma5M/&#10;/M/bmZtgoCMjsHl8o0Lj9qn+E9dMbBrNmfLJa8w7ky+FWextIkWUvCq6zOJIwq4xnWPVyEdv/JQ/&#10;+aioceUiu3OnKZk5jjQodUX0ClRRaqlWrGqnb19/6ubVVn3J1sAIYwxjCP6xprBh8knNf3g2Zoaq&#10;sBW7sYw4UVTQOO0n7znJpx0FQ2k8po+EI7HDZsdPHNiYQxsfoI+01AXbqGeKl2EoWy70tq/u6zh3&#10;1+aT1s6y55aJQSKsxNby+LyARlb62PozWlPhYrfabRdUQjtyLX/sWX7c96oWHwkMbA5F+/Nvv6Rv&#10;gMHKWmOsHQOGhjCghd/BIMjc6jUcK/wRUJB2uqiMAxegUZyrZYZYvJwEoLINcguhW4aNgezMPlwM&#10;arhYo1588Dcqf4pIDpxkgafE4siMyGinHRlZaLC6/PQTgSdUOybIqAaPrRhlY1sJJ2IncNfmokWt&#10;FSusI/aL+7euOv/EzSesm5gfyNrbmVMWytneFtvB7XOD22YHbAHTZclzPvqCATwpKjATrY6zLrul&#10;M3dupC9ZaEiBIerGurJefECg0ShjA5IuUJkXmUoopUQcalSnguhlMbrT1K2wFEKxNKzqbt002rem&#10;vzPCycxtXH6c4Dxn56b1Q90iSnShR2x6oteiRFSrmLymtjwQz24FoaKufTT/1ZAd0yMX7N12YPMa&#10;YalRIRGrJPL/8kMiYFxxw0rX2Ts2XnjCdtKvOv2ki/btkC6kpvqlx0S2iZdehh04VwBQzZVerBF7&#10;UxUtjOBky3Ru45TOquZRtChhfHGLg+BhRpWwrVtuYjcTh6DYXLFn9LrFHIFbRSgSGsGJmBdcyXI9&#10;LAi9oo4sxJnICHhNu4AkXa8gV3B2lY4UFUZjKIXZYxHhoK0Tg8wbhXcipbB5T115W3ny+YvC+wTh&#10;j4nJwmjqwARyJsI/Dhswa2TP0NFVlxZoRV1d/vWJgW0wU9JZ/98meo6c6V802b14tr9wuscuq2go&#10;XTKWrTpp7eTl+/ecvWP9+qEu2wzr11R78nce4SAMAwBxilzK/kCqwynPcI1ehTXQw2ZiGuLWxiMc&#10;TRF2Qx/mpSYfMWPg57KY49xNBSnrijNO4mJ+18hTyFiMDRlTKK4dgDN5zCMzu2XA2E25MruFaaJV&#10;b/I9MCuRpTa+omc9UreCW6zVY0tgFY5vYnHHYU+JWDOltXSFgqFlTqgTasYJeNE+lm2c605+hEGR&#10;iGo24QI4NVKfvuyjlxE0IlC009QVMR8hYDT60hQ907EVi6ljQrWWwiXbJoceuObSm84/Y8v4gFV4&#10;/8YFSECKuRwIA7MpLJZo4VZBoC7etFu4aWTCMhoTbcj/t/1UR4IQErOPywhVLF6cwl/gCR5ehlCL&#10;lI45xTHhCBYmMTKGVGPWR6LQS6K5LydEiuAaOOGRjmI7oc5l6C87da9EgS3V1g/3nLA6+Y1LFB4X&#10;KuLEkgRMTHB2VgBTZ1U0LMl0VHBLhTiEg82SusSVLuAN5wKzlTp4asQTAcsrTG2UFjR6RWDZsd81&#10;fWKuMciu+QlXo3gQKyU+1XVLLkjVS45iSXLdsiEYMrbcRaKxBGEl2q8778Ajt1xzyqYFYyEk2oTF&#10;hEZuwSA0/pJfo+kDbXS51YVztOMGTExJvUBau+1ziMAwChrEeOqNxVSBnK91QRusYHaltf383vnx&#10;Z+687pYLD5ggC70ZW3qTxQ7cJHJr/2aOXHrKjjjPjrfV9dYn/1xghgJMSuiCc8BjdjOajrrUyQUG&#10;JcCQMBrwKrY3V599qh2aecF6jGZHkfwAaNmxPVVFzUuOrj7+iEzJioF040h7dqAt25NpaaosqS9Z&#10;US/nNJSuH+vYt25003jWWZhTOus4qDn5NDP/jvRM8ZL6pUdli453phhPVTx27YUv3HH1zrGO7UOt&#10;3WWLR5urxaG5YHYIXfEsPgW2faB2WzJxnsq/ZkCcd8sJzgv5XyqwJ4vBHz4Cm8oCVRRpYQGbKHVr&#10;qOlmeuJ/8Yk7T9+ylhTLtHltUqhjG4up286q4vhCyWG/YBvTU+yxHnGuALi9/7rLbrzwTFZl3ljs&#10;xAb7x0LgamDEAHgYcgHAJq8koMTsoywAbqVNiQLOwzsB07a9otD+1kDziwhyAeA1qIAkmhSNmycH&#10;KS6u1LVwnOUAZsBINwSMcLpeLRjCxlMaVRiTrYjQBaFoRy/UVTAMYgV/Oorw4KYFBkNIMdcwgYfB&#10;xRuJ2hGbdAIJGNyMQmAUEQZSgSVF3R2XX7Bv3WxEaeiFgMUMYX/B6ZY4yGOWxdxXiSKtybGWAzZk&#10;PbsduyMx41aXijRo4UAjEzrsSLmkSC/UhxPPcB9zaSdUlysAClNLg4wDQDwkgAcxv0vFoSwTUQ2S&#10;SINwshtWxuJABfhpjYY4yPesnmIu9BrRW7VRSrM44xnrr+Gu4a+IQ2YxhFW1hBltgQw8cf3cU3fd&#10;9JN3X42zlYGkGKsLZkqhNCRSE6g4KLpgQwkbSiI0gq1OfSAjb0eLQmJAwi08oh4RGBlDyGm0FZdD&#10;ZF0MjWJGlaij5OXzTtiGuXZ8qBOLC/NSHBi3UOGPOYQqsz0ZGyGbhF2zQ2fvWCvpNRcc49ZuwcFW&#10;ShxsKl/T36podDvd1cS/rEocblBhSFYgJ4t20Jospgy/U9OtjW7pMd8Jc4VNDOevCACTmmHDkuoR&#10;foyDLHSMwhrMCzOjMfUJa2cwR+BsYiwj4GlUhIrYU4/0cpg/hq5gQIsJJNCKOsx1KQCEmxAQhBgr&#10;wwnCQcHccPSu4Z2QQjrK2ARGuGJOtIHsYBqiibDH2SjEeoFkQ41hQLcwmNQ8DgZWGIap3R7Gg5Uu&#10;ZASFiYKJOlTWYgnBSs01ioowBkaoo4eZFBzEA2xaaEcKtrTWq1GdoJBlFLmGu8KPv0qYSGN4h7Ju&#10;USrsEAbHHyqCFBMQWWB2hRO9UTEEBu2mD60BwB8Gt+Y+YjDcIjMKEwEDlc2GOGcZdWDQBCvDcQYA&#10;E3Wu0RVhqdHw8Ls6RQKGgg+ycGvQWHrO2rXJRDPdOJ0UTOhLliPzvg0jJ6wfHGmt7Gl0hnJYqFoz&#10;2D/V2dlRVdXX2NhZXdlcuLy/qW73wtSBbet2L4zTFH9g8HGFjVB1vSYIHV21hJFDxwDD4AaaSuyj&#10;6zAHVznz7N2bRb59BcUxYUZ+FGlKWIxcZIKHx9VVMBQbvKbgw8J0J5csV75LFMy/YCZCJcISHpyD&#10;WDEwYph/sTWQfw00CjCjGBYrfqcFmog3BDHZdRmOM9UwYd7gicBY3GL7Cr9sJtGxjDAGG7fwF4Qo&#10;GUTBBCU+ARsfHDCHhE1E1L51c+Nt6Y6qCk5J3s6dqh3OOAsnS7aJ2ddUUbvsqJaSJdy6YTy3dqRt&#10;uru5q77CNqyzrnK6p0NxO9qeGszW96aqe1OVQ611E7mmkfa63pbS/kz5ZPJ4omywoWimvW7beG7L&#10;aOdktra/rngE1JqSuuOP7K0uvfKUffdeetFCV1vFEd+xFXn0tst/9ukr//qrTz577dGXHrruoxfu&#10;++lbT37x8gP/8OlLv3z78W9feehXbzz6+3ee+P2bj/3u9YO/f/ORT5+4/rNDN3769I0/fOamX71z&#10;8N++evE37z72/iPXfvjYjZ8+detHj9/8wm0X3XHO7hv2b3786rM+eeL2W8/aetb6vjNX995z4a4P&#10;Dl73yZM3ffTIDR8/cePXL9z79cv3fvvKg65fPXvXj1+8+48fPfunX3347z9998tXHnzvyVu/fffJ&#10;f/rxG7/+6NnPXrzvo0N3vvnIDQevPfO8ndNr++qGGpd1Vx3bWvy9pqV/vW9h4OydC+uHW/sbizbZ&#10;l64ZUV8zkJ7pqt8523fxSZsO3nDRl68/+a/ffvL3P3rn85cf/qcvX/uHT5775VuPfvXCPR89ftO7&#10;D175+t2XvHbHBT965pafv3Tnr1+791ev3KX89tWk/OqlO//hrUf++Pbjv3v1oR8+fN1rt5z/9l0/&#10;+OLxmz5/MvlP31++8RBFnrnxrMeuPe2th6789u2Df/zs0D9/9tS3r9z+5j0X3HHWulNnWnYMVF6+&#10;c/zFm8++59ztm3MVPYXfaV38nydrl2xor5hrKtw3nr373J03nb5p12iqt+yImZaVp6/pu/XMHc/c&#10;cOGb993w9x++/Pv3Xv7duy/97t2Xf/vOS79847lnbrhi40DfRGt2sLFhLJNe3d+9aXx46/TItlVj&#10;t1x23sWn79myanhyID070jbUVdvaUNCTLe9pqeysL4uflk7k0mOdqame7OqRbi3aBZ4JInQj4IfS&#10;NfF5XVddYWf+Dc/D2erVQ23b5wa3TPcpa0c6BloqapcfUX7836Bxu3V6WOja4excNW76mJumucni&#10;VtY1HcQ/zmaEVLAw0L5uJNfbVJopXzKVa1o/1oX/qv7MFWfuPfeEjbgR2tNYQuK22QFTYKbnz++E&#10;V0yfSD6mErTSpokW6fqKM0564cE7rz33tO6mysbiJZXLji5fcmRd4aL4+WxnQ3lvS82GqcHxXLqr&#10;sULpz9QNZOujbEreO5L807m8IRVg7ta8lkxglg2IOJwPzWiNEtrhEsBsaWgtKcnVGLKJZHjxKbtt&#10;0sIs8gwReOq1W2AZrMIsFheNBOntT9f2tdSMdDTHj4DBg3y0MzU/nIun1601xW21JfEK6FVDXa5/&#10;JUMxMStIT7FKuQU3Up6rOgXkJlajQ2t5sRI/As7VJRsLp9D4m9Kx9prhbEV/qmSqu3bbXPfuNQOb&#10;JruGM39eugQKhrEesL4KzsE2upL26sLh2pKhmuLBupKh5qqx1vqBTE17XWlD2bKeTG1XU1l7bfLO&#10;+pGWmtm2hvm2xplWR7LE1kQEyMjaOMvUEnSA16LkZVWOZ//8w9aB/At+e/KvTVbUbQqHU5VT+d9r&#10;Ok4nj3kqlo1mksVYwQHUKHgyFNNzFfdEV351Wd5esWQsWznckvzudjbXMNfd6JSruF3oS20cbZdZ&#10;euoKcjXLNU501HTXJU9/u/PvTDY3pOy5vrSrukaTpD8lLzfO9ra4Ji9V/8vPW+1l4zFVf/7nrert&#10;+TfZjud/qksLZP2Nxd21BSSuHcxMtFX31K10S1l73wFx3JC8u9iR0nHI6XFVrm11X4d2BLbOO2cG&#10;baPZgVmYSyFFO7bxAA9ZtmyJAtVYe1180WOktQbmwfxvtlT68n/QiEALNZOu/LYmHzbJqumW78KD&#10;5oNJLpTNChUxOdebBZJQ0huXH9Ww7EjSbd/jq51jmZr4fHCms4nW8flgYIuCRgucug67Owbi6Yot&#10;go6K5Yhph/mq7pYd0wPxMYou/HEOrQ1XHP6V3vw3sq1/zuGj6XqHRgd1xnSMjKdrcZ4UnINNycN4&#10;/NmcIDzjk00tnKUFJFICZG9DWUdlcW9DzURHy3x/p8Imgy1CqzT/A7hFjYVHNhcfbXLddvlpF+/f&#10;NNBSmv/jh+SjXnMqcmVYWHwK2rCtSpIdkvmbPBOl0dqBNjpSFiqF7iAxI9su9GZCXzhR9tcUjTVX&#10;rs61bBrscB1tqjA3tbhOZ+tURhrLTcbxVFVPZcEgd9QWxVia0oiFY0IxO5UjkBAEjcKkWvQetk/0&#10;KhwEmKterJLno8nP03k2+VBSZai5RsTunBndt3paozAe+8tLkvkFTf6jopwYDhF40pF/z9q+Zst4&#10;D/tnSxZrJEU7azACSHByh9mUKV7UWroEmbHxVQDtWLmmi45vKTxOfuhvSiI8/92XGnM25nIUy481&#10;ycw1NSxXE50Nyf8615blqkqzJcvjNwpiqa++rMxaJFIAAP/0SURBVKdWUCW/P04XHyuByBVyyEi6&#10;3Px1oKUXZYWTQjVhRvGJ1qb1Q90z+Ueba/o7N4/1q9N93WBOfcv4AMuwht6p9hQC9jHQ1Uxf6G3X&#10;Mt3RIhjML+rP5r8WTWV6QcLm/MIOm0Zz5+/ZqMR3QeZ6kv8HFU7WBQlcsrVgC1ELmOgSfq7CTyaU&#10;zOVelNYXh1K73spFRzg52/vG0Uu7/GyIQA0m1mP0lkOV/GY32QRoEd4IUEYwq9iIN+bfO61SdtTf&#10;Mkt8YN1csKizUu5qpl0m/6Y+0zA+qmMZs3LLxOCGkeTvjiLPRM4hC2ZC4bHK4gmw5UMFYBwUbjLZ&#10;+Q4fJuUFobVptI8st/M9bQzLm4PNNe0VhVYEexqY2cFMtEhrkevcslss1XFooYW1TzF5mQsMeNCr&#10;WFxis4IDglDfLdO5Nd+DJj47+MH+vTjHgYS5FAyREaoYG0kAB4pTnwsQxxkGJWCGAGB43fLk73A0&#10;BoEuY2NPk08gCWeUeOKPIAyljgY87ZgA42pseJ+4smO/axSce1ZP2WZEkGhxBYx9YIsgiQN2yJX3&#10;mgqPt5Rsnem/5Qdn3HnluSdtnLaU2OeZWetGO9cMty8MttrwzQ9kLZRNRceSCzkODBWKA6ZACLnC&#10;L7yjHSqNiiGBhHaGUDNKDNEV6hhi46Wui1VVcHCN4LHPQxmsFKagZrI3yH+/ymwVKuJkw3CP2SeK&#10;RIsEJbTO3bX53isv3j03rhGNqW3CmptuEbhVkAkz15j+ujQKyMgh+K8d6LLujGcbY6wWGcNwEgWq&#10;qYHYLFCCT3DWdfqWtQBYv648cOI5Ozfh01q6Ir6YAozNT/LK+vznudRnOsGjwjJsFRUxwCDUF7ci&#10;ljUOG9+VAXlWI5ugN9dYRswwVExtozDRZStl+xvuIyjmSwSYsTxIRGAwEFvGJ0iFFPMIJV+gdCuQ&#10;xJvAw590/BHoDfAIwn2hF4nqaIwVySxsmrMeK4Xv5NV4TqaE3bRIsxrHW5viVVoE4YAzbphTippw&#10;hhZAKiomERHxazk2oQu90ACpFx+6h15hB4t+W+2SsVz5ZG9NW+2yxsKjHK4GU8k/UEKy0NuafydH&#10;y3xXw5qextXddZOtFb0NiSCsFJUARkEMsRWo9vmAsaq5ySxEo2QWxpeamJEWKvDDCSRdDIcqMEuJ&#10;bLvy+/+VIg4tphIbqot2dQPVCYpJp86G7CmcRGY8kZWi00VLaxcfJczkVUEbUSo4rYP5JanUGqRY&#10;g6y8sZGwF3VrObZeW9BtYKxN+W8itvJILI4E8Ro+Ur1FcNfsmF4hHXszAPryfx0aIQEkZZlIobIY&#10;pinMzM4yCNhKNmbA/5j6mBE9O2BCWVqj4UH0uLEnfYWQ8Dht02qrMLm2IvTdNjkkYPRalaxNFA+c&#10;9UuPYZO87snDnnirhylsasdsdUUQc1y8dVUnD66kcfNFOooA4z6wDxfqKLyW6JX/5aKx26eGoWIr&#10;qcAcJwU87QKJaAmKI6AiEUhm1BhzQR0T7SjtW0wNHqxbcrRextw8nhyARbLEbjFiB9YTEiosJrTE&#10;gOIWSJS64Gc6ucKMlhAEpOGI4xjMnoeTp+ExoVBqN38VvYiNOn37ekd6RsCE7+pXHMcvbhkkZpBr&#10;9ZKjeE1kEscgGIbfAyFiglS42CnaFAgv4wYMF0fyURH/8ol2Y0mBjQoxnXW50prcqIgcw2E2EE/6&#10;GqsdZ3IxhMRYstyiYRY8w1aRHEhRSMecQw3ERAnYKI1lz8nO5lXdmdM2zW2f6o/NrZ226WPnppgj&#10;dqrm0ZUH9lywd9P9V1/45hP3mgIsAAwzAgkJE7EwnJFasSWIxDAXnAiAccukpIc9b7nknHP3bjXK&#10;WC2Kru66kkv2bt411jvUkDyhbC0vbikvaSwraSgraW2obqosqi9d1puq3Dbbd2DL1LaJbF9DQUv5&#10;ilR5Yda0klrzv0626Lc6R5cvm881LXQ3Xbx3/dlbZ0YbCudaqwbrC3MVTrhJxrA8Ccs4BYhwUe02&#10;ppu6GDZreusrpjqS9SUmeKw4oPJUGDZ2UHTUpc5lglzAx+4RB/X4fqEWnCUZcyTmlBmRy/83P54M&#10;FUbAmSDe5KmIB3ZjbeKELv5uETA+TQFzi0zdEHiwgiQiRDvYBJEOFZXlB3XAQlNT2Ew0c9EAiWCg&#10;qTpTkjwHxU18cihZbhVsRRqJKtwn7MlyG2BEICOQqJFQQegWYJHMv8Ieci040FE7v7uSomjEBCvh&#10;YSwOshOrmlAAhBYAoInQYhk8FfWAxEoqZjFxYRldBmLIJsI1NgxEw0kveHBGZqYQBxh612BLVuBX&#10;By8EuVIcf7YSMyJEYT3FrcbIchpjT8XOGifbU7ZARPAI2MENVHzwpBcA4eLAqY5AiXnK75ZLgO++&#10;6mLHGQMNoeZpW9e6lUMwoQhuOEfAkKXRrXYqqMhRUr2yf8ua6847gEa7+UgcERiqkMjmkV1xiKte&#10;BTbgWQ82hXlP2rDq6rNPdbbi08OwFcSQhKZAxnSQdflampUErPvUQR840atAq87guoAJiTgcngth&#10;ECXsTyNQ5XkRIg4jTwZgxCo4uJIL4Tl7tlAKK70G6qI7y0jmuBEUIUGQg4Nd30CqajRtnSpzlt84&#10;0uVI69geH5FN5b/yvm6wPX7mEZ/AdNcVmb9hfHpZvtkhYEdhH0qJtCBgHAUYjZYb3tceMawuyRsO&#10;oUYEKOn756j7y1/MYigVgCqkKSgMeIQgNKSg2T47KjDoyAL4YKIXTzGvlyD0egkNMOEOUgzXiz+z&#10;qJBleISiOjzIjMIWMQJkOLuNqY0g7InMLUqCoNLiVh2lEjixZbRwSuQZdaIRM0IYLcwFNgLq0xd/&#10;onn/P6oGiQjfNT8hXQgGwaYXpSuhek0i0cU1OAvCZX/7f4d0IrAFhnbQqlMEc5kt7GN4bAzcqmhX&#10;pwuhKDGEFiswuDKeyWFCtIJnkBkCM25hMcPZhwcNNEGgDacoYSVZMfYGhBqrJeKWFHXzSLsK5uEU&#10;7VTQSBZWRLAMGGjIVXGLc6isGKgFBlf86csj0WK4K+kRSHGL3k7pvBO2yTlCCz3OuBmCbLa35cJT&#10;Nly8f8P8YHNXnZ2/vU3dxrGRsdbWkXR2or19MJXKlhXF38p01RY3Fy1ixggYLaE1ZXEmBXjMd+T/&#10;BQZU/KUpMwISajKaq5nLyzC7hY0KbKtdMcRwfOQ6+QEZzkFAkN74oRtK4PEhBWdmpA6t0YsZqLgV&#10;Z0GolwGV0FcjkwLpChtZuIk9Kmg0f3HGTZ040QthQOIm0YIhAr2uhuOGjCxFF3pkWEWYwUxiDBS3&#10;WLF8TISQEt5BEMZRVKIYSzXq4KMd+NgqC5JTN68Zamnsqqmys8rVVo5kG8fbU/3NyZIH55qhzqmu&#10;VEvJkkz5knWjnQe2rzqwfcGeajDT1FJW2Jeq7Wmqbi5dNpFLLwx3rhnNzfSlJ3JN47n64fbq/kz5&#10;SEfN/EB6urN+Mls9kalyHWos6yxf1sZx5QWtRctGmmrm2jObBnu3jw2NNNbWHHNUxdHfI+vEzZOv&#10;Pn7rP/38wz/94Uf//Zcf/cOP3vj9D1/82euPfvHsXZ8+fsuPnr7zm2fv/tGTt33x2I1fPHHDb995&#10;+DfvHfzHzw79j5+8/HcfPfHFc7d+9sytP3/joW9fP/j+I9e/cd+V7zx07TM3nH/jaVtuPn3b0zec&#10;c/mumbvO3fb63Zf86Nnb3z949eNXnfrwZSc+f/M537x0zwcPX/P2/Zd//vQt3756/y/feOjv3n/i&#10;X7986ZvXHvzixbs/O3Sn6+fP3vXhUzd//OStn79w1x8+ef63Hz3909cOvvvY9Qev2H/BzoktAw2T&#10;LQUzHZVnbJ+65JT1p20ZP3nD8OnbJs/ZPef2zsv3f/7aw9T5+6/e+PbDZ//w4zf/v7/59N9/8cG3&#10;bzzy63ce/+mrD7569yV3n7f91jPWP3PtaZ8+fs379//gwwcvfefuC16/7ex37zrv/XsueOqy3dft&#10;Hv/gnku/evzm37928MdP3PLcVQdeuuHsjx+65v37rnjx5nM/evS6r1646ycv3fOb9x//169e/vUH&#10;j3/w+LU/e/XODw7+4IdPXPNPnzzxr5898+HDVzx40a7bz9hw4aah9e0lM43LdvTXP3TRiR8+dP1z&#10;15//3oPX//37z/zDJ89//MQtj111Jru9/cANnzxx59cvPfrxY/e8eOvVt56x7+Cl591z/ulnLMyc&#10;Mj22bbB399TE2oH+sUy6v7G2v0nabJrqyc4NtF161r6z9m1cP9s3O5JdP9szN9462tcwP9kxP5Yb&#10;yNa31RR31JXGk2Dxs2V2ZO/62Q2TA5EKhLqgFYETHdam5N8PJ7saR1prhjJVE50NQnHn/PCVZ52w&#10;Z81YfEi+qj+zdqRjNP+3bmLbcBlebjcd8Imse2Dbur1rpiVYYS9dYO463i7h18ZPJYNVV13heEf9&#10;9rnB07bNb53pjx9PkjvXl3a7d22yyYEw0pQth0wlCaubvxiawoQS9PDNV9900VnTva09qerWmuLG&#10;kqV1hYvip8CZqkItU72tI/kXQQ+3N010ZyZ7smNdLUk9l3ybihYwk2Jqm7MqVhyYqWb+ms4UiWyj&#10;jtitzU8seZHlJCWQDKEvslM3rz5jxwYEp2xaUCCHVsaQeWJDiI867SJhYkJQT3PVcFtjPJ+GdrQz&#10;FT9fXhjpHmxt6EvX5poqOxvKu5urEAy1NSp/JTdJYcTjqBATqU1SUyJVyYMcQyvtXTUV7ZVOaMUd&#10;1U6zyQ61v9nyU9qfvOa3oqexsKNm2URX9b4NI2ftmdu/dWYkm6zN+LOFPGU9CLbsTh+gw2oawehr&#10;LF/f3TLfVj/RkjwfGmutHWqtyTWXt1QX9GSqu1MVuUaHzORh7VB98Xhj2Xiqoqf2z2dj3EBVccWN&#10;IBIjb8Y6CnyuLh63JKdiRSUe8tkyTuffDLzQm1ndl7V9nGit095RtSJ+MYaDKyaR8cnCXwvPEQc/&#10;LehijUwVHj2UKh1sLumpKxhvrZpsrxlJl7uu6mnaMNKmTHXU9jcWIdA71VU3kqkWxPGeZzYczib/&#10;oT3Tk+prLotfAHfnX+ivMX5Tn5gl/7+q8UzL1e1kmwNM8jGZTS38m0ZzFNE+lCoby1bNdNXn/0+0&#10;tKt6uUKv/Ki64VTyIM2xx9WBeagp+b3ReLbeFtnxmxHWD3UQxNpYdeV/mqlu9xy/htSSLVvSXrkc&#10;KmWsvc5UN/HMQAXy+E3wVK6JOvGbreR5cD6QIt6EO9MpLBmby5jnesOeJvxcLvnZ6HDKiTeBDQ+t&#10;YZjpbNo5M0jT8fy/xvJd2ATC/1i4WGGZw1d8UIa76Ug1jazqdjb/4sFtk31sqJ0xyWVbAIIzCzgW&#10;shWLDeV/z9GTf7XgqvxfqzqQ71k1ceKamY0jvRqdIQVbR0Xy99JM2pL/D2OCMDx8MglImBORSGmp&#10;zpYWdNdVjbelp3PZqa5kszjW5gjRKFfaorVWLs5WLJrrbzx58/i6sXTDyiNMPRknzCgUmU7ASzHs&#10;KfgZ0zXquhyQBpv+/PkpHUkU5xR367y0pr/1sKZhpeS2vnSksXyuvXHzUOfGgfaZ1nq3o00VPZUF&#10;ww1lufLlSvwmeKy5cq6zqSf/uNRw2okQmvJOPIKN0A17anFVGFkXw6JnCgQa4zrfkxaBgIEHpIGC&#10;M/kUprKko7yorXTlQEP1uoHu3bMTe+Ym++oqe2srBhtrJrLNynimaaEneTa8fWrQWFKIUIgAL5yb&#10;KV7EIxHVooi4cI0uZLoQ/MeHvvGRtJBAAG3yevCyJZ1SU/7/rc1c89csbqtazlk2RiaFsI/ZYRaY&#10;vx3VhV1VxaBG5IiiseR/+Ko6K5PvbWCbq1mhyA+jmQr5Yby12iQVb735B8CdlTAkHz+JLvW+/O8A&#10;VOKpj3aUroe/gpAtWa6XIGN1RTFWDCsjyWOkqq6q5IUBrE1xStEaDBZjItPh5HVTV52+9/w9G7Uk&#10;DqovTt6i+ZfDiTATbJaAWJwkWNPWbaREV+3OAPbWFnhFxa3Mr5Qd+12bY/SWT8uhEtzijCRcYzEK&#10;tsRJEVKH9C7ag6fhyuFfK9Jxobf9gr3bLjlpl2nYmv+JFX0ZZzL/+ye9O2ZGN48P2ItbNUnEU91K&#10;TJc4uBKqxToVyyIt4tMidjad1cliYaYjLl20tHH5cfGZOAASwnRnOleTvP3DumA4JtAyiFTmHOuc&#10;qVDBOkIjmsJv5UaPABhLuw2KI0QsNMbSXV0v+pjIjIPS6uPIgUaFiewPSAyzEIfMEIJUmBeHSLmR&#10;ZnHAOdZiQ4igZhiTBZToCrQqerUoHIoPcTiLAdyM1QgGEVogzO8HkoMWZ+kyCk6n69JjvtNSsox5&#10;6Qiq3jALYsaPcylBAgMkQ/Qis16vHuyw9llH7ClVYk5tGM/tWhjZMt3nBGvSxUJjATINI8BAghNa&#10;gkQRraF1G58mUEqFrTTyAhpD3Ib1Yq8mQoyiF1spxgJvp2WsOsyupNARk7AGrenLaPyOzKhEbip5&#10;S63YUBGKgtD0NPtMZHNWy2mbVgtaK4hYjc8iNQrXSBEapQiNugxx1bthuMcSoyImMQyeRAh4gSoU&#10;0RurEBGc9c785UXT0g5IrmKYoOTBUv4jdXUMxTMmCCxnWyeHpjoSZzEmTRmHmmxCzYjPCGa9Ju++&#10;dbOKGAj7I9bFxVqMYhBkfMpWWKlwugoC7UwXH9wYKKhMirCtOlkIGNzAmAi4aQ8PBgaUaA7HDxdI&#10;L/GZjuEIIoz5VMGKX2Kgol1kBgGhDcuOZed4xLu6r4ORw33sps5Q7MaVDM7s5ntP3f/+/RyV2QpC&#10;IiLq6C5OYmICg5KhQDXLIuxdCdVllHao1OFRcVu/cmlXQ0OqtKKhsKxmeVH1kpW5mqbJ1q6RlkzD&#10;0iVWwO6qglzFoql00fax5p0TjQvdFX2NyQmELkxEHOn4qItespg9fKEFEsePcAcayHWpK8BoLzry&#10;r2FTKhcdkWTaFcep05SaKnx07t6tDieID88IchUVrBiElPwuKPlsnd2EpVQsGtvKCuTtTPEyVt01&#10;O3bW9g0HNq8R1daj/gYRnmwPrLlWIsui5cl+z/JkB2W/ZJdipbZvsVhbpMIjsQSEIG5aP9RtgmzP&#10;v4GZp9DwKa+1lhW0FC1lBMFGEXkGWrpH2ES8mbzq1Jc5uU8lnBJejiBhAWO10F0jgrC5gaJC8MQD&#10;qlh2tViOT90wv3ViEB4IlZjmKCM/gKfF1hGZsQisX9SJRz7q+JiVmZLlqcLkBwqOl3zH5sJbLIUK&#10;3AqVCi0Ut1wWOwR8WEM8ExdzPMKYoCAQ4WCQGIIUBBoZFpmBsgFnySdByaraJ9qanY9IZ1Kn6BPz&#10;/+NOrrkZBnEVBoJBgTYyKszqVGA9NkcQVwFpenKN0DI1GB/n6iVHmTsMq4Sz8BeQjLA//ze9OJPu&#10;qEx3fNQN3zI1FK/S0muI2CYRH2P511hJHpk8T6jGWP4sDSi1m4BoMMcNDJHA48gAMDyk0AVmLdSh&#10;pv0DdZjdWAPhoaDFxbzDE3g2QRlZEVRjTRMDw19hBK6EgdeAgRYrA40ScvBLKUqEnLHYOhekVh4f&#10;X411xLCVtfF2NWVuvuC0uy4759QNMybOrtkhc2r33PC+tRND+RcGkgvbyRvnMZEnXd1SCmdgCKUO&#10;JIHZlTgYKKuiN2xulBYgY8rg6bxz0uzQhu6W4fxrdTOlhamy4rb62v62bE9bqifb2J2uGchUTeXq&#10;F/obxrMrs2VHdTSUpCqL60tWpHAwxdK1vank8wT76sn2WgfngfrCdOERzcu+01O1aLixuO747wtO&#10;USpWRXJkFUU0qmuJVdJtEt6NVXPdyfftmNdEDgeFFq6MTAvzSKNewZDonp8amMhROJikJrIpbC7b&#10;B+LsNlZwAGz2zMfQnQj8ucmVZYjQkmwA/vIXVKxEaAQzq/I10ykCQIgaJSrYX+QIfi1odJmAJFrE&#10;zT6zFTZFoxS3b/W0xr3zk1vGB8AGciRd3yZL5AOVXNEi3rhbgQFzKoOhSz3yRu2yY6CNxVc7nCKW&#10;WYwVwNThd+1amEgX/G4R40BrY9FQlqCIHI3m1M5V46YYC5AYEU7WYTJMIIRKl2inOD4YapcBTFsz&#10;Dj1WZOliCtIV/M39mOkKhrQwEIbDxUARixJydWQkYmXekc5igoRzxSeHWoMUFfaUn+VJLkagNzlB&#10;VBXzL3sayCkyA4lulaiEIupE0EVhT9LDknorjv8+0caeunm1FpAw2b0wycs8ritiRlEJZRmNRpEn&#10;aYcz6QzuaHDmzo0ouYZEemlHQ1MtcYDSayCtw3qGI2AuctHoRczgYoArDUcALZzISIeNdI2hCzI0&#10;3LFjbsxAt1jhT5EIbDCobwjYpMv/iLVI2hhCThFkVAvtXHEw0c7atWnP6ikDicY5MIMXPMMICpCQ&#10;0xSBXmbEAf/AgACxIQiEGcunihfbP0iA2ZLFTrK2B7Jf8r3qouMv2rdFPjxt05yu+PhIkuyqWcnF&#10;YSVoyQJPcQsP8K6kCH7GjKe2ukwWUardQHiAhAE8sCHRSClM1NlcL8swLEoMFVLYvGrxkfZOlx3Y&#10;J/8IJLYlIgxr8cJfHUP0XGA6CH5StMQ1Qs6QgKoFACKgIldXzJcwKQ7aXdUx1CsGANAST15xgJkN&#10;dUErlqiMGzBMjSEwUClajMJWQOKJW+QKStECHgU3Q1xxcw0VwizaqRbPCMPRGGLFsyLHenTa1rUO&#10;Wfgbopd0cUhHxGG6WPrjVEti6AW5W4DxiQNmMGd2/F01WuAI0q6wjMbwqbFaDEFPFl3wFJMazTi7&#10;iJAVPIM/GFTDkOmwoqOBaFAyXUQp5hiqoIRT0FKKbTEJg7hlVeI4RSM86MNiroeDXLBFgGknV8EZ&#10;ASa4MVrsoxCHzfWiwR9DwzXqZXN2CHsaqKi4ne5uPmvP/GnbJ8c6kl8Ad9ZIOIXD6VRbRUXzyqJs&#10;WVlndXVntYNVfOjtFJy8wB9DgBWGoj6VTfyzd2/WJe1feNJOlglB4pzfwWA9TmQHYwFzNZY7Ircw&#10;KcCguoIqJhWNmAdm1jDcKBZGQ0dCSYw/3pZPFAqCpCsEuRp1uITFcGMiOIlGT3p4MKyHPxrAoHWl&#10;MrNHV/hFIxpXUnCIOgLRIuNJ9bZMuiDUFWAwgUQ2ONxOBG6B06wPX7vVHkNcw2JEuMXfjABV43x/&#10;Z099dVdNVXtlaa62cjjTMN7ucJ2cHAGY7GzeOo2sqbn4uJbSRROddVtn+ucGOia6s+11ZZM9rUp7&#10;XWnyZKirqb2+uK1uZa65dLCtqj9b0d6wIlOzpK12WdPKo/oakj8Tcf5y2rKfnO5oXt3XZkF0Whlo&#10;qK45/qiGpYvay4q7Kit66ioqlny36Pj/p612yWnbpx+99aL3n7375+8f+pev3/rt+4d++dZjv37z&#10;sT+898wf3nny58/f96PHbvrskWt//caDb99/yUu3nf3ug5c+f/NZt56x/p7zd7z74JWfPn7z09ee&#10;+cx1Z3/z4v3//qM3//HjF3/5+mO/euPRb1958LOnbv7wkWu/eu6OX7158EfP3v74VadevnvqmevP&#10;eOTyk+4+b/td52578JK9Ub/+lNVfv3zvly/c+cZ9V9z3g713nLvj0C3nfPPKA//241e+ff2g9s8P&#10;3fH5c7d/9PhNr9136dsPXv3Z83fahZ66afiuK0694fxdmycyfY1L2yuPbljx3w5sHXv6rh/84zdv&#10;/emPP/q3X7z/i4+f/eSl+15/5NrX7rscmI8fu/71uy85dN0ZL9x01pdP3vjH9x/90RPXv3fvRa/f&#10;ctb791zw5WNXffbw5W/cfNqTl+x47Pxdr1x71k+fvO3LR2987qoDb995yc+ev/uHj1z/zQt3f/vq&#10;/e8evPrei3bfcf72F+644L3Hr3vzwctev+fcDx6++JsXb/nl63d9+cwNnzx29e/feeRPf/fJ//rx&#10;a394/8kvn779hRvP//ChGz86eNODF55y6Prznrnu3C8O3fPLN5/4zTuH/tc3H/zpNz/6X9989O9f&#10;ffinn3724CXndBYcX3/E3zYe9f2qv/1v47VVm/u6pzItU+1t011Jme3uEFELw7nVI1255vLuVFm6&#10;dll788rxgaaRvtq+zvLpkfSG2cGJvtbh9qbJnux4Lt3bUjPU2jA/1HXK1jV718+aPmaTaSVoBfBg&#10;S/Wu+bGd88MCb/VQ20RnQ/w4UJ6ZH8hq3Ld+8oR1E/FT4DXD7a7mr4RpHpkFJoiwdyvgTT0ZUnoU&#10;9qaqRlNeeAtynE/aOL19brA/VY45zu3VK/qay7TvWDWEp/beptL8dyAWZBvAzCMMZQ98AFbsx6w1&#10;8JuGVgFTGICGosV96dquVFVrfWmmtritoSzXUt2TqXVs0aI+2NE03pudGmhXxnoyplJ3U/JGHFkr&#10;Fk2yFNMcZ+KoIL3Q0a0pjMx0hsQQeVuhWqQauof69FUsPSdtWCUHMoXsqkiqBqIxVru61OGKAKWl&#10;maaT3Zn1E/1Q5ZoqB7L1E90ZZayrxXWmv91VFw921Jdlq4vaaks6G8r/itrSpUxtc8NM0HCnK4tY&#10;1SDjWi0Ey4OIB1Lyb1lbhXWI+OTbbUD0NCRv92X3tqqljYVH9adKdi0MnrlrYf/W2UxZsmfC2Vh5&#10;0CaAoNjzGRgpniYEaRnN1m0e6Vqda57Mv5F1qrNxsrtFturP1ox3p1QGs7U99cX2dq3FizpKFnWW&#10;L+uq+fPmABMFE1caaWER1mEa/gae0GQlrlrZVrGsrWx5e+Xy3rrSwVRF8h7UbM1sV/KC0zX97XM9&#10;LWOZuu66omzJ0lTRop56qTn53YDgtllsLlrUvHIxpUqO/JuWkiVaXNsrCsXluqHu+b7WdMlxo62V&#10;IxnLxsqhlvLhTPlAc+lkZ+1cT/N8b/N0Z/1wS/Ie5rnu5M8+F/rT42112Yql9SuOSZ7w1Sb/85qr&#10;S16qTGiuvqi9aqUW7erR25t/qBnPX+Pxoe1sS+FxMrVb+90Nw53bp/rX9DsxJr9wHUqVjbdWzfem&#10;1g+3kQjAX55vrVDyP6ksHWmpc9B1+HHOXDfYybzNBceMpqsXejPj+dfDrhtsxwpDm2YA7LD1WiSS&#10;J6ldTVO5pv6m5G9QN4x2mX5DLcmPfTOliztrVw6nnfabZruTB8DqvY3lHZXJhnV1f+feNZMbRrsp&#10;mC5ZZOz+zXMbx3unOpNnwAPJSy3KxrJNWyYGN432TOV/Qrp/46xN/IlrJibzr4OGZM+qkW2TfRSn&#10;DiRaqMa/Smd1Qa5mRW9NQV/Niv7a5Up32fFd5cfnKpbkKpd11xYMNJePtdZPdyXPgA3EMx78xxVD&#10;V8ZUUYhjcILy1qhnMcthT23yQUNXVfI94lx10XTy5udGR/TOyuQPolaZeJmGlsJFLJlaeWz90iPq&#10;lnyfp+gym//7YS7DGeB4pjjfk6bjQGNFR2Vxf2PteGvzeGvTYHNNX2OpWJrO1e9ZPbBndd/22a5N&#10;E60bx7PrRlpGW0szZcd0VNlcJj+dt3vraywfb29cP5LbPjvMkrYCrjPdaWE53y/dp91SiiCFUH50&#10;y63xBQh1YEJNBCzgunGoY6wl/7i3qXR1rmXrWNf+tVMX7lm/tiezuic1bOLXrlzV0TTX2TDWXDnV&#10;WuO4xbwsJopcGRYTWhOh0Jfc4VT1SIuzmXBKnjETp4uFXd1Cwj74AKPLUU2jFr0sP5B/ejH4l98V&#10;qas0FyxypE8XLXWSj0caG4Z7dkyPnLxubs1A11i2sS/51ayBNflH8svbS5f01xUqAE+3Vg/UrZzK&#10;Vm0aal3bm+quSt6eh6a1dEk8IQ4HifY88uRZaXw8HXOwufBYM1dSkgBdWyuXtRQf31h4jAhM1qGG&#10;5L+9nTOTd9UOtYu3+FDJXkq0mHEbR7o3DOckH1airL1XZ9Wy9gopZXFH5VJ12y+U1KR7e/nKTDFU&#10;y1pLoSoXinlTJM+DnXtF4P6Nq07fsnaht7WlcImpvX/jwm0Xn3XK+lX1S4/Kf+SR/DYCh4ZlAvIo&#10;5tLSVrGit6FsOF0zZKmT65LP35skAaFL8Z0zg5eesuPMbasFSVv+9fLtlQVWqfhw05KmbotvpZBg&#10;FQuHxS8WC1eJ13SOBdis1yLnS9HWAouCFrc4WAWTWZ8/u8bqI4djiwYxsjg54KMu2yM2xEDrq3hg&#10;Gbqww03nn/HNOy+//OBdu+dGs8nD7+Q5lpnI2nrFiTCI/8CL9Zgg65cjltXHXpxSP9i/9+JTdmNu&#10;qSLaSjxqe51/ljacj7q2/AtLJ9rsiTty+U8bk1dE6GpOPhbvqSuflEh7k3eNWiMyJcuT76QnG/Tk&#10;7dMNBccWH/HXqeLFWn6wf/f7hx575JZrrOX2BzSiGgVDKeayzJNOayCprKgw4NrhblYF2HLm1hp3&#10;yqaF+6699IozTsLKQKxivVOnCHoVlqQ1ZeloQeQ7NIzglu/q83+JRwQyNIQaYkvgbBzbANaIIy6E&#10;OLuSQjp6o8KbgTC0gJwfgx5U/C36yDDEKrihVDiaODAYgWijdBFtoFvSmwqPt5mL7xWOtSXfIrKI&#10;WAeH0jXjHfYPDQMt8FTaaA5nah1QSQEDPGwjePBkVfAYNvYGaFx5HAG5EAIGpCti8RDRhYMhDMXI&#10;KiBhAhvFY9sKoToRoX4cWcUthsicBnEQNv35D6a7qkvEqsiZzD81ST5fzn+NQOREXI3m/+tXsXz0&#10;/eX9hAiMQqCooBF4WycG5TfxJshvu/ick9bNGYIDKSIcB1czPV28DB/riF4BOduVIWs822gzo+6a&#10;Wrm4tawgWfq7W6VNy66sYqxoh9ao2Vwyf6kWMcAdNGU9JdzHCAKVJdXZLZmP+c98qc8IRgkkdkNv&#10;uCuL2RYzVGxq2RkxMiIUBPhzCqGxhQuzR2KJ6FL4SCMCPNlf8Dj/4yzGyo/7nt28LnX2dypuKDje&#10;wAC8Z/VU/ONXhH1wwwSlfSmoOLcULWWH+Z42ujO4DZ7rVP5/01lJjjWR+cWWL+wcagY3w8MCWAV+&#10;CpoLKrqcEEh/8s4bD2xbR8fYBosW2gG/O/+fo8i0wIOhUS1lhbmGluKjV1Qssr50jbX1D6c62yvq&#10;Ko5eVHXcsbmq0nHbnqaSsVTR2r6aTYM1M52lo9lkGjKmK27sE6iEIkHkmgKsARVHqDN1GJOhwkFa&#10;tENONSlCry4Ww7By0RExkVOFyfv/962ZkV5YjA0ZBL3w5lzmQtNbXxH/ic6ebMhuonftYM7qnKTE&#10;mtLGFcdXHvs9w0Xg+r/8Mt6m1LZz+9SgnZi1T93iaKfUtOJY69Fpm+ZvOPeUk9clj7VsHmY6k+9A&#10;CFexKrDNEfNFiwVRZrYBiyuvuZJrFpQf810IHf9MYUaGk4J8J2J5jX0UukuSVNOFjN0sAZKAvQSt&#10;7WC1mCBG5U8ES5psP6yAdeWKXYdJZGIKD5AEkglLrxPXzGybHFrT32mPrdHSrzEPNfmXkMlMvVXb&#10;TsBtd02xIcaetHb2wWsvO2H1NBMp9cuOXdWTPBcx42ADMoHxl78G4CCOCxeraHEVBrwAsOh1PGEH&#10;sz7yD6MBb0ehl904Dg1IPCUttKxcqj6RbRbhunbNjc/3ttNuVW/WamvjsXd+1NbOxh5DEpkREsaJ&#10;SBN1WgQVtHF0l04j9uZ623N15UOp5FcO3bXlyfSXuPKWxAE37dZQK6adSVtlgW3JaGv9SJLbq5JF&#10;NtsgkMxxelmphROVR9INJ6ydba8oShUvW/nd/yIaOTqZiQIvVYMbnupcLEoBY0apIPk59V/eYGYu&#10;xCyQlC44cYcsVLP0aO0q8emAOhcjoIUZevjzepwBc6uXU9hcPKDhFILYAQeNM13Jb6RId4WEUFrA&#10;Rmtzqm5p/iFcf2dyhs9/RQMH/E0oV3wwgUEdSDwTt/7la2EDzZXOs7Y6Np9cM9Zqe9lk8+lgsqo3&#10;bcfbsOIo/sqWLZlobXBMSADkN1rQnr59PYmyDTzMhW2Iow6tzXqaFh3513xE08BDXxhwYAqjIr1o&#10;MVZlor0x+cJoXelw/tsYmbKC2hWLU2XF3S2NHXyXS0/3tY201/U1m3SFQy2FA6mi5BVfjRWZqpJs&#10;dXGnPWRzVfJyuZrktViO/xvHOvsbizsqlzg1txQcWfr9/6v86L+xAcZcEbe2dvEFC8ulyS4PaEzW&#10;vqKlIny6M23igA0nzFTgJsHGblYBJtVupjAvO+yan2BVmc3Utn82qc0XeQlDmSpWTOKcSa2/gsfk&#10;5URMMGQ9llFwJoVxRBSDKPYVkurW6WHmklUYivHDmK7GulX4HSt2tjqcsHYGQwQKjU5YmJIKJE8n&#10;TTAkB7rTevvUsNlqe797btyclVgkDVPbqJhTQ6n8d+wa82tBqpZ2WVaqK7O0JTirE7OYKeZFw/Lj&#10;SKQsqMYma1PpCnWZHKW5z0oShdiuXnQk2HiiscHAQX4QAEbhLE+yMM5apAuBxLZo3IoloUUKhmjc&#10;qrAGtGzFMjF3mIIs1jCEU2xuGUSvaaIRDbnYVhz//eXf+c9sGzuNmC8AGKWOfzia/UlxTSyQXwe5&#10;TE5jKGmBGblbtDCCs8O1Z+93YrJmSX3ak6+WyuT5DTCcXJMMzz8JwBNDKkRCCEVinoJh4hgCFXWQ&#10;UUcFcpRojAoV8Emsmn8QDhtrKzH3jaVaZBU8Q5C0piAmDpL4DJG+ulzd7sz/Pyt6/LECGAdx3lFd&#10;mPwZdkeT9Wskm/wsXkbNx0byKpGWkiX8KN8ySHw8ChgAFMFZJXynEbCIVQAinwOJRhecaDhaYQq9&#10;9NLuNtDSiyl0YWugriCgOIZwMppKuIlZCKUFtvIwMl0azVBqxm4tkOBGLjIFB8mqbtlRyceGbY25&#10;2sLkvN9YKjdOdjScv2fzRSdtne/JyoeOxq3lS+uWHNlanjyYoQIwAZKFbRrpRQrXU58ZHZegwh/O&#10;smO/K1z3rplmKKINp6BeZodZnQoqWNEd8jBd6Ct4tCM2qmrxkSRirksFT2PVmQ5zEjHRaPuh10TQ&#10;hYBb8Y8gZMyosydi1mAE+MEmS68ugnQxnTBQcGNPTAS5XnNWWJq/hsSqJDOYcaduXDDELMaZwfXS&#10;znnZrslOG0NmURjE0hBei4ABNU4EMVWB5CkFHr1MZxZT2a4SJctoh4r94xX09sAnbVglhnEAhqAI&#10;GCLCyCHXwO2zozvmxowCgHHwoTtiAwFADDBKFTDoy1l0hwor7a5crMIdQGJivSMImYEEBZleON1i&#10;a3LxPsrwoHbMMTEHOdooV8iFqIUVAfBoFHqhJBo8w10Ri22YIXciuOzAvpsuOovTmQV4Q4hGAIPb&#10;UCfCW0zCoJdfXKE1JE6dYSvttIgAUDfKEFeBpJdJFXgQI8Ohp6HstG2zO+Z7B9NlMz2pqa5Uqy1K&#10;fXVHVUVfY2NPfW2+VGfLk3+9TZcuddCOCY7J4QgnCGZ2EFraGQp/GDSiVKEmL5OICd1DegQSV2KC&#10;QFSosJsrtLjRGkIFMXUgD56UFeQ8culpJ9x26XksYHXg3CCAB72QM5wBtRxOYjiDZ2CsKdvyb1LF&#10;DUhsaWEIJojRgGQ4tNoDG/DYiiXw4MQq5iA7oInYIIvBQ4VwijoaauJGiuFusVUiaKEFUgWBohIm&#10;UiK9ozfvztmzBc+u2rK8d8rSJRYRB+qS+LtAsuDJlC2T3k/fvva8E7asHmqLX46tGe2ZH+oa72o5&#10;YcPcyVtWT+RSdlwt5cuaSo7vaiheGGk9cfPUSVum146392fKO2tXNBcePdZavaq7pbch+YdEe8gL&#10;9m65/dJzztu96cCWteuHuq2VU20tA001HeUlVlJhM9RWmasv6KpbMdZWsXtV3zVn7Hj42vM+f+7B&#10;L567/5uXH/ntW8/8/JXHPjp4yws3XvjUVWe9evdlbx+85pkbz7n5jM33XrT3tXsue+LaMy7YOvbw&#10;Fac+dNnJz958/sdP3PLF03e8fd9Vr9x+yZv3XP7qHZe8ftelytv3XfmjQ3f+9p1HlW9euuepaw/8&#10;8Mmbfv7aA18euu3jx67/8JGrn7n+jOtOXnjlros/fuLGT5+6+Y37Lnv17kvee/iadw9e/fyt5yVv&#10;in7hrl++9fA/f/7Cr95+5LV7fvD4Nac9fdM5n714z8sPXvne07d88er9bz1+w/P3XnrzBTvXDtQO&#10;NC4eaVm+Yzp760W7X3/k2jceve7Baw9cc/rGszcNnbd56PK9cw/84IR3Hrji6xfv/tkr93z9/B1f&#10;PXvza3ee99JNZ3zwwA8+fPCyV2458607z/v60E2v3HDWW7dd9LNDd/74iVtevP6sHz583T+8+8TX&#10;z9728SPX/f6dR7599d6HLj/hkl1jt5y14fnbz337oUtfvuP0N+896637zn3jnrPfe/DiL56+/usX&#10;bvvJc7e/fueFP3/l/n/44JkPH7r+zbuufPiSUw/M9l28ZeaDh2797bvP/+GjV377zov/+vm7//7V&#10;h3/48PXfvvfyT185dN9F54zVVeSKVsy2NK7rat860DtQU9FdXdFb78Artv/yI8xMzUh7w2R38+xg&#10;drK3aWYwtWa6c7S3vrV5eW9b+VhPy0hH86qhrt3rZnYsTIx1puLXwP3p2qme5IetivkSM2I4U7uq&#10;L3khnyIwBtOVXXWFHfk3QrdXr7ClH22rnR/IbpzoXjfaqd5auWyy04TKDqdrehvL57pbBbkdrDnV&#10;35isobbZrn2N5clPN/N/Nbt1ph/bUzbP3nrpmbsWRvpT5fGYmZS+5uQhlLDvrF2pAsP2uUEbb/BM&#10;IpPL7KayeedWXpU/XaWmZLHLv6KguXRZfdHixpKlqfIVrTXFfenaie6MM8tkT7Y3/2plt6OdqeQh&#10;cWNFtroI2WC2fqg1+abUwnBOIto6N2qhNOms4BunBtVn+/P/ZNyQLN/SlJVLkXwAs15oiURhgYAz&#10;sj2oFhFLITJdI+3J/xMnL9+2Me5OvneS/Brb9rI0WSM2TQ9ZRFz1otwwNTiQrc9UFQI5P5xbN9G/&#10;erQnfgEcRXtnQ3lbbUl3cxWN/upwko1UjmPkUJZyG2mO4ZgMFL2Kxp6G5OtXkb4lNanNnjL/8av8&#10;5SRQoq7YViIwXMq2U2fiyHQ4UBtnA7lBS7Rrme5Kzfe1rhnsmOvJ5D/SrerLf+kgsUJ38mNwPDuq&#10;VnbXlTjNthQnz60lUGMFCrayJ1QkStYMum/drJWVaSLhClOqSZSOhfnXNRe6OtgIPkf08fbk+CTI&#10;nPSG0jWyW1dNUW9D2VBLpcPzeFvdAK+XLbFxLD/2ryuP/U714u82Lj8mXbKou6Z4OF010wl5RlZt&#10;q1uRrVqerV7aUVfY3Zw8GeprLultKh1OV0y010921E201k201czlUmuH2odaqlPFyYfFDr15WyX7&#10;GzbM+yLZ53XVJr850MJEbZUF8VxNaS1dki46vqMi+UXvcKoyW7I4HlvunBlU4jesIy1VKuuGWjeO&#10;dG0e694w3EnoYP51xDigj2+Lj2eT31YO598HO5v/F1hjR/P/z4oS/+mORpx1IY4HdfFYThddbLLx&#10;nMk1k2WrnXw2l05+RmkJIaK/qQzNbHcqecbJp811uZrk0R36mS4Hp6LB5qK53oaFvqb5/hSzCIAN&#10;Q70zXW1j6Zb1g31rBzoIBen0LfPXnX3SOTvXUYHuOEPiStB4/i3NyfPLhjKJKV25MlVyfE9dwUym&#10;bDpVMFJ5VG/RXw+Vfqd75V8PVR832lDQXrFYmhjPpUeltt7sQv5n3wodaRrPucOqLEAWI7MG9eMp&#10;af4pZnXeBckveqc7mjklV508Ku5Nng2vSBctbik8rq1sOZrUymPjTcIsiQnwoPbmf0gNvwpBpKDM&#10;P3Rc1lFaMFRfPd3aPNRYlik8urt60akb+g9ef9qbj13z0XO3/vjNB957+sYrD6wfyxRki7830LA8&#10;V7M8XXJcpuS4nvrCyfbamVzjfG9qzWB221TPuuE2Fraca59orx1oKmkrT4KEXDpyX8RAPFtVEULQ&#10;amQH0bJusJ2+fQ1FyW/HK5Y2rzxydU/qtktOe/eJe94/dP8Zm2cn22syhccAMN1WO9FWPdyUvOp8&#10;sLl0qqN2LFvVm8cDBr/n/2a4zHnMPHJNHjPUJ/8OuCZ522Fz/slu8qw3zOt2KP8rZHaGLfmcsas5&#10;0NYvPaJ+6VGm22xXy0Jvq6DFls3jfebq+XcpFyFwO5qudaZNl4jApv6mhnRxQf2y41pLV3RbA0oW&#10;DdcVjjUWTaWK59IlC5ni+XThqlTBVPOKNT3N/MUXYDQXHNNWthSwMFqEhAIVpU5YGDt313ozS2aA&#10;rasmeamA/MD1LcXJ3yq3VSwTGCOZ6jX9ElpbPOMHcqq9CX5MRBG9QrtQnF+QuaaLj41vdTAFVg6x&#10;vJMpjv8pT/6imIJQ0ZSh8GEl+QerHdND+TleKarP2bnhitN275wZpsVYJvmp91wuTUp7+QpRymjW&#10;XZv7/qa6mWTpbZ9IPiBuSHZ4HS0DyYP2mslM/ViqZrChNPmpWfnSrorlbRXJxw1xoJJgY/srTclO&#10;krk9qy6NMq1bSV5Oyyex5Ngfy7CrLjvsyNho3GqPXT56lOglPbfa85kwWXfIRRyiDbcWJMR1SfIZ&#10;aq5iKPEghFiD2cVVPm8k/+bOSvk4r5UfumsTEfb0Cm6YWB0OY3YEtZqS5WwZe/o4GXZWJZ+KZkuT&#10;Ja+/scqmx4EZ7A0jyQsee+uTo5r1IvlIvbJgrFU6cnxKglCWg0RsdFUVFnz3P4nPwVSF/HDrJWf8&#10;7rP37rvmYsztFSzwcSZ0a610jZUXyLN2bbrmnP32FnoDOagqzGhRg+HKM0/+7LXn7rj8AjRaGA0k&#10;FRycjuwzrIDOpSg10pTXnMNV7CR4zcGGaEamvivVbFCYl+Irv/9fXS3c5cd9j3S99iVObqTzjlvX&#10;2PnBjFWc3MKtMLgaxYY4hGr2DOrxIQVLaqRj+BdsBEZRkFO0IAbMGbu5KF7wm9C70iK/xyizRpNl&#10;fcRqIFXFjCesneEIDoUKNhwMDLbhaB43EKT4fEe7YrjdQlCSayxKY+F3RGTAOIkZGIojcBv7HwCY&#10;USPiZK+S/6V1+IhBInjomKvJf/Rcm7wAY7A5MYspZnsnfrRoxy1dvEwgdef/ka7L7rysYLYrM93R&#10;IlVGxelr7UDXQv5vp4fzv+Sbak/ZIhMnGqnQvDJ5OL1xtI+7hSKNks8xVxzXuOJ4dTSMYHZz4trB&#10;5EWp2kW1/Q9sbeXJN7Un2pIXoYtkWu9elXzcxjvhkbAnI2jhgvjiNjvwkXZ2ozu9XPEUVHgiY2q3&#10;GhGzCT4MRQST2puxs9tgK3iEKHoD7YzZjfXIQgO8IXznNizMaAiMEsbm7Onb1xMNg0bE6iiFmQB2&#10;Defq1RhOJEtBJhoNgUG7AiGzaKxbegyJo5nks8ueuuQhMa8RHZ/481RkA1BpGmDQQIgeWy2II4wV&#10;FQSkn7Jp4Zl7brnk1D2sEbHEerroyCCJH//yyj78ldaKwq76qp6m+oF083Breqw1M5JpGWppHGiu&#10;b84/hLYNnups3jDaZZXP1awYb6vZuWrUrKcFDNxHtGwJDNWIi+lGBUIRUJma4UHtDIuMCvDIAPhw&#10;hEZ4cJCjWDsJ0fwXYhhETNo2DzZVM8hQ/u335+zc9P6hxx689rKhVG3DsmOTp4P1ifprBpLPH2dz&#10;yXcpNo8PcD2r4ilKxWdTwSJ42FYANyXPWlpmkn9ZTr4sJZnvnhvfs2oMfwvWeLbRup+fFMkvU9cN&#10;5kby38vRnjyhSZ4f21OVz/e0/eDk3TdfcOZ5u7fM5bKdlUXNBYt0OWGSQl+i6UJTXgg7iGT2oSkL&#10;mCBObuymvmNmlF6Tbc2nbV6zabQP7NF0PT4mo8mVvCy0tiz5okb+B/22tWAgYB9FJWYuYEryrYKu&#10;TPxR99aJQTjpONPeMNRYMttWZxN1xuZV5+5Ya+9hOds2PXjKxrlTNswLFa6BzZmrryn5ZA1aDpKH&#10;ZTwxEypIJmyLTLTTgtcUsScGOHH9cPIRttONMIunyHvmJ9Fby+goFwnd5ODdUjfZmspVlXZU2svV&#10;DaXsz6vn+zvjGcxYW4Nts1PMWFvVYEvxeFvZmqGWfWunpFzMGTOZLPlMjidUKvAwrFvX/ASsms21&#10;T7ZnJrItUx3p1b25+d6O0ZaG9orkXayCwZ45XZLscPJfwF1cefzfNiw70nrquOGgZH0fySS/WoZz&#10;JFVvr9Kycmlr2cpNI4NrBnq6KstyNRUNS5NwyhQvk9CSwGhtcjVVZdQkCPs6BGSuukTS4ztxy1Zm&#10;sfADGE6mZhxoI2nAr8hjrmKGgqa521DNrFGMNW2Nyi9MydfaaOqqkXfme9vvvuKiKw+caEaIWKYm&#10;XRDK3tKsq5hPrVysRYTQK6bnuXu3PnXXTbYimAtUK7J5CmfAYG1FJXqdZyk11ZW84ZyP8n9ykZa7&#10;HMaZwomSEZxzKSvpXXzK7hPXz8V+ozr//RiY6csOrtqFFvCxTBMhCdNa2KhHnic6vIzYHHHVZYgC&#10;j/1Psv1uTJ7W06WjuqSlrKC5ZHnyBsL8C8rm++Xe7EBLRfIqr6bk+2pOYf1mbm1JZ33yfRQgRZRl&#10;PXlfTm1x8ulPbXGmdGkSGE7BZQX57y8e0xFfwcm/eUW6YEmpI3mYl/+lrHazz5InDNgt3EFHesVS&#10;YvpQhO7AU4GneF8LFdCzJxrDWUmosMmWiUEzcaEv+b3Rztkx+SHWSjxZQ/AYxReP3nrtO888cv6+&#10;7bixGyspmMdk1ILMLeY4A8PmAMiBWCHgX1cWMG216xXJkVWs9RLISWtnN4/1Vx9/RDzuFTMqksmW&#10;8QEEJhGthYEhFvr4qoeoEwxSZfJpWv611TIh8PYSevFvKXI6aNg1N75tcojjzBTnJtmJ6VDKeGYQ&#10;g0hoOLvKh0mmzf8eWnjrNYpcNLxgFptZthb8snVy6KQNq+R/RqAXW3EEU7Azd6iIEDpKRAwSuiOI&#10;ONci6thcsSk1hN34q2bp0SJTKT3mO8u/85/ZkPVEaewcYtJxBObq+LsyO258hLkWrqE4ETxLYjzl&#10;BVWetJxpl9gtvsxidsBsiKggSFFJhud/TYIt5txkiKlBujqEKobHWJGDknRMNALP74QCo4VZKBKp&#10;xlgtEZCmFc4aqRaFdkaZF0Rjy6R0DIn468LHVSQrQJIecT7R3ujEYUGZ6mxMvpXemnxX2NRzXT3Q&#10;urqvzdkkW7J0qKXSOWUw9b9f4KRE9JISKyY1VYCxeVbRxSluwQ7XAKli9QQAn9j97lw1Hg9uGZ8F&#10;IFfndMP5SAV/dRUFPWvgz9RMygK64BEJyYz7y6uSws6xS1EhCDGJGBLRVHi8IJzoaLLf6G9OvvSQ&#10;Kl6cLP11JcIy+U+ZJCcURGbAHDDKksWGruoRhAyIGzC8RjWCINSolyCKQGK4dqPUgYnkSQuWR6CX&#10;icKGrKcgRoA4HKSXH3kQMTMiE+qmjA2t3Rd61sBqz+opt4wQaK0Ld1918YUn7cTZcO2GswCnQCgs&#10;sTJW3ZU6pJDIejYJm8b6ZQOHCPlBtjSLrz3rVKuS2WqBcPRQ3z41bNsz0FglJ5gUopHcCELSuYBc&#10;LggvE40/oUQwYCwKnM5fWhQ2MYQW6iypCABklIUwCdH8hEVGCpuwrdOHKMLWQFZFENOEXmioSalI&#10;2jCgYRzMxYwh9pmwwcOqKLkG5jAI5m7xsfCRbmz4XcXAcK4W2mEOpFERVIgxwQFnZDAgUII/fZEZ&#10;ZT9GEaguOHGHq0I7xEZBKI8JVBGlxRX92bs333zx2VeffaorO/MOV0IODFnIrDX7t6xhmcNRh5Uu&#10;Y7lbBSWcNHU1EIywNnoWQxAOAtVAUPFEzFZcSTvnZQfnltJFLSVLBluSozcpmbKCtsqigVStynCm&#10;Yaa7lfrilnTGYT3DtaigxxxbeJiFNQhFxggwhCUxJBQ2uQuMMKNewNxqdxvzBfLwAllYhUR6kYI4&#10;tMMKBzQa2ZNVqXPRybuuP/90B9KYifRSYi5jbghxOIOtsDNKU8wuiL+wAjLwoLHLZRPMGVBXWJV/&#10;BSE+NApIrhpdgTEQBgWBORLWwDA4g2QUMpDoiAwrMCL2wEPAF5KMW5yxBYP6rooW/E0lhQEP3Xvr&#10;gzdcuXF8gHdYnoiwNkGG8witATZ37LKSxxmZ2rHW+plcy3hbQ29DmbqjorTf21Ay3la3brhjuiv5&#10;7dZMrnnNYNYCodECcfiHWz31ybO0Vb3p7XODO+eG9q2b3jk3gq3NmIxqVzacrpnraV4/0j7b3eRc&#10;MJqu7qoqaFpxdFvx0lHWa23cOtxzYN3caWtnNw10DdZWtBUu2TLc1VayuLdqxXnbV7983w2/+uCF&#10;f/jhq1+/9vCHj9/6i7ce+92HT//6vcd++ur9z992zpUnzpy3ZeDLZ+54/qbzlS+fufOnLz3w0SM3&#10;aPnvX7zy5aHbvnnpnp++fPdPXrjj21fv/f17D//yjQc+f/qmq05cdc+Fe5Tr96+/87ydT99w9l3n&#10;79o/nzt007lv3HfFZ8/c/s0rD/z4xXs/fuJmty/eftHvPnjm7z9+7rfvP/3Nqw/95OUHfvn243/4&#10;5Pk//vDFHz5zx6Gbzz9ptrOt4G9mM0X3XrzvnYPXPXfrhQ9eceqDV57y0JX7D16dlCdvOvvtR679&#10;5rUHf/3eEz9++b6vX33gi+fveOmuS5699dyX7774+VvPe+e+yz988IqPD171w0ev/erpm3/2wp0/&#10;f+Xeb1+56/Mnb/znT5/607ev//HjJ378/K3K79576F8+f/KbV67/7Xt3fPHsFU9et/O5W0769rXb&#10;/v7DR7567panrt3/0m3nv3nP5W/fd9X7D93w1aH7/+7dF/7ts3e+fu6xt++59bnrr3jr3jt+8dqL&#10;v3jjpZduv/HaU/du7O/cPjqwvr9rpKmmtzr5pEhWP3HtrB2sk8JQuib5aUpr/WRn83C2OldftG60&#10;szdVPt3bsm6is7u5uLVm2WBrZa6xZCBTk64oGMjUjXUmS7zoPWfPFscTkSzSxKcWsa1LTis84r80&#10;FBzbUVMw2dW4eqhNCNnnj7bVqo931Pc1l7VVLW+vXqFR11xfera3RdjsWzt24tqxuZ4W+5ONo30b&#10;h/s2jPSNpZuTX8Fl7V6q+htK+5tK+hqKcrUFrZXL8JnobJjpSU13N7tivnGie1V/5vQdq/dvXYWz&#10;oEUWb9UFLBYXCdBkgdncdDXHzS+NrnqpIx2px38bt9UUt1YXddSV9qaqnVkmculVg53rxvtWj3SP&#10;d7UMZutdtawZTZ7yjufScwMde9bPbp8fH2xtGGpt2DI3unlmeKa/HdlkT9YBp6uxwqiF4ZwD0cJA&#10;1751cztXTThZT+eyrutH+8bbrRfWlPSUrX6XlN6+YUymGid0uq8tXuyMM/6OUe11pXiuGevdOjc6&#10;P5zT29tS09dS091cFe+mRtxRX0YoDPt3rL/6/AMHdm3UXrX8mJqC43JNlaOdqXhBdPIAWPqQvBQV&#10;iSluXeUXrpXrJTXtbqNFSop2xg1rMpykFotTtAcfJbK2ltjPIQgOGtWNkhaDOLF+/m9INEYCRaaE&#10;UL3hPPyluVjLpc4QFwSupAhEvXYDuHFzuDYwBxK9REOryJuKLjDc6sVQvlZ3ba9aOdCY/PJ1VXfL&#10;4bfmDuZ/QdtZuSK18tiaRd+tXfy9lvzbfTsqlmfLlmRrVqRrV6SrlkVx21lfZCIJ2cF0ZXvl8raK&#10;ZUPNFXP5Vxa3li91agrLiE57F2jp6xaSgKpXZrdftHOqXnJEzaLvNxccQxwAbWVLsyWLc9UrR1qS&#10;5x/mCWzQ5p8tJb9ZXOjNrBtsj9fdINCOMh71ocw/OEkax7O1rgP5f1pdP9ShHQH+8birt65YHRNG&#10;cA16Fdd4bhey2GfDcKd2w/vqk28PJe/ILVkMFWX16krOIW0tPTXJv4gl0lOl3bXLBpoLVvXW7F3d&#10;d8EJa0/fOovJqlzbRLZlsKFpPJN2vAQYzpBOoltC40kt5lpcgU9w1hT1pGrSNcWZ8iXtFccPVi+a&#10;TS3bO1h13kLrVdsHz1qVPWkqs763prtqWfKFlExdV6p6VW92vietxNPfsAMRigpFuJVZSEQwm39W&#10;B4zbyfwjZ6oxclieHcLCYQEFBysiYFri2R7z4oNDuuh4JtJ1eFRehdL+6rLRxpqpdP1Yc/lA3YrV&#10;PVVXn772jUcu++evX/j6rXvfe+q6lx+45M5L9u6Zbe+tOT5V8J3xjGN5YWfV0rbyRdnS4zoql0x1&#10;1G6f7tk42j7f2zyWrexvLFIGmop761cii2f/FOGREApAPOYXSBwNNtXCJrO55AGwsQZmSo7lr52z&#10;fadtnj5p3dh0Z53GXM3yzeOdZ2yb271qYCRdni4+prt2xWBzibprf2PxQFPyDQOCuqoKB5sqJ9ua&#10;p/MvPp3vads6PnTS2tkt430EsTxL8i88DM4y6oKK0ZjaNdoZza0uNmdGOBmWDRXEmGihSHw3gi4D&#10;TdV9zc1Dmbb+VEtHVVW2rKSzKvlktremcL6zcY1VqqN6Ll0y1bBsrOb48Zpjx+qXrO5uigfAGPIL&#10;Kckj3mytuRbPgGPKwKB999wwiTGhCEUTMR8xE8akF0pRLXvQFFtDMNHL7MksyL9rxSjEEX6G4yOr&#10;yDBBDwBKAGLiR0CyqrGBJ6ykRXLQe1hK8CR33+rxXbNDMGhJLJP/sbWtYU99dV+qcbg1NdqeHm9L&#10;j2ZTI+mG4ZbklbNW39XdWWU6WzfRUj3bVremN1OzJPmXVvlTmpJyI0UrEqZ11CZVHpN4Y2esHttl&#10;dcSGSLbSWuR5QyRe2V5ij3zrGqtJJH91PHFQ9Mre2qNRYrcWmO+56uQ/pylL5dDaLUOJcM6iLO9w&#10;Dctsnei1i53vbSdUgiUr1hpgIu1rJNpi4VaydVqzL5d4LShWEyrrAiAOJ3YVrjDgA2qos3qwY01/&#10;O9tyXOPyoyISSHdbeuR/qTrubwGLMN422Xf+no324tunR9gHKwrGagUDC2uxzMHmLH3eCducVayS&#10;FingYwWMdQqxVSM+IHBrQWRhhkIAp0qcxk/ZtIBA/cC2dc5LjkCQGwszPgq24URyCTXQlcquurQv&#10;/m//J1tdfvqJ15yzHx82QamdTfB3GHPLgIZYs2J1hoEZi478a1djnW+duzBUNyp0QUnZWMetdK7U&#10;xEqjEkwOtwdI5jKWrdhcJaKLOm6FX8DGFkJsMTFWI+NERNFanQhk1FTnU5xDWTQRpUAGDNJDtJYI&#10;PMdyxlQJy+AAJJpghQwkV5AQgIEztloQa4GBlx3+Lzuw7/Tt65kOcmMp65rL/yvqRKvs1zSXy7oO&#10;NFZpkTn7GypbCpdYOld1t7pF2d9YNZQ/CmIOM60JxRxP3g/FlZh0oUXMIPRQUU07oewAm4EMGFCd&#10;ITFhK10KjXTxO4OjNwpBEKvjH6PwJ4VoBjHKLSna1+d/AhhgdFUvOQoMw41F4Ep3Bf6IXnIR4EMu&#10;QTgoThraATBQzGPoFoEKvzCCW+obTgSzgxRuIjQghRQIA6pJ7cSu161RKoabIOyAjPXc6sJHMYMc&#10;wklBqZBLKEjwRygyIAAo9QIfHKiDUq7Qiz/6hYHOIFNhFkzUg1ugAg9UmScmBc66wjWRS/FnMbbC&#10;UDGcTbTwJsqLT9lNBS1hHEg0chn64BZe00KQ5AangW6R6RIb2jXiDLPhbmnhFrbEofnXjGdLpLXk&#10;oZplorumtKOicO1Al/i0rJ+8bm79ULeWtrKC5Ns2zcmX7jmRCuxJEBHcx254agEJWoIwB6xx+XF4&#10;EhG/2cVq58yoDcNQ/rd9Iy2SfPKfl2S5NS/Mgr765MEw0eaLLjRmh+Pu1WecfGDzGr0BBufkDzIr&#10;ko+uyKIv6XT8jzkhwgMeCAXPlqmhdYO55HPS8pUznel4xgyJAkCmeBm5EKojgKRpxfH1S4+B0Axl&#10;qNRKu9/k/RxspRLI1/R3homw2jjSbVWdzFRuGWlfyDVuHunYNd1n/Uo27bmWdcNdIoTdHCMdQUfb&#10;U32pZJaFZ9mNubhGoQ5d4BfSsWBxN0W0mx2utItAQubWcJzFrVjSxRHGoscweRxbVpgpsXeqsRkY&#10;ZPCOlvUT/W8/+/CDN1925q7Vs71NA6misbaytUONW6Y6J9qTRIdJzAv2ZD2JQqirYBghxLBE9DfX&#10;jKQap9pabe8HGmr762uGmxv666vaSpO35rDJhuFcX32yelolbR1tPjsql06219op5VfPotV9bWzO&#10;npXHfH+goXq0pSlXVd5dXdFTU9lRXtZeVtxbm3yzkP05S0WQiNWq477PHXaenCg2Vvd16NLesPy4&#10;dPEyy1PloiPYTZZgOrMvrMGwpoy6WI1bVkWjQlNXxG7pzpL8wozoUTICm1Cf74TlvtXT8atNsbRt&#10;cojfgYnA0AhGvOlB2OfyT4W57LrzDhy691arA+mEYrhv3awF1Aw9nAHgFMksTK4rADGXVRjfENG7&#10;Mf/OsciHAON81VmnWIXFfDQCHBnYFVtjxQmXacE2JgIFsdXoFluFvrgJJ1EUshATBIbgVBBrwVOX&#10;6W/3gq06EUSDEbAj5GjkGiGkF1v8w/JaWBJlJHCV5BFj/uW9yfKXt6E5pTBgpI7k2Ub+L/A1TuZf&#10;boE5VgoA6nhiHo20AMxKx1Ng6yJIPMi9oa+rArAcDicO8MStgep2iSaddqZjjZsvPvu+ay/dm38d&#10;ugTCArixMwOSxRToVcgyhPqYE21lQcCAWmADAzZs1QWtDQClds2OqcszofvGkV7tMt6VB0586LrL&#10;rz/ntItP3HnNmaecsXWdyEcgztGYCKwUt2ylMKBdhEZjGUpXpFYGdDKSaWN3YaaYaBGikqchKPWS&#10;Lu8FN3UzUZYj0SgIt04MBj1K0m22t04ORYJlPYrTiOI01cIFWigrxmI7zVAa2cSVPZGhZ0N2Vmde&#10;BR+hwk3WbkZTMSr2aSiRhcvwD6GcyFMquhAAowV/sUS0diVCQq8rVhiqa0SDSQw/7Bpj4QmQKtqJ&#10;NgoSExB/9ETAL05MWLdoRJQMAzPm2MYsEOfqEQYxhGrYGhXLNJvgiTP+8gAy1sNH3UARwoAwqGhx&#10;jRaahh2GMw7Lls7kD4ycH50EXdWdl6uP/47DSBwqEWwe694xPbDQn7x9ATaig0kEfFgSQ8zhMRMV&#10;WisBQKhvnx2NeU0LGqGnKfwaw+ARBhhq0auF+m6phhu2CvrwApXposuUQYmDUfCoa2FSUtTDEcRR&#10;31gEWAUksrQwuytByLAFmIWNRWCULmR6g2fEla2XOYsYnwgS7Yq6otHA8JqiFzccIOQyuUsXtgEM&#10;qnAr3UNERJpiRyTszf3D1oh5ETvSUNBw+JlFOz6C3yj00sWFJ+08d+9WJxGiw6pRwkSGh7J0MRx/&#10;XURbl+09Yh20D7HgWgcvPWXPhuEeCdN0lhBkV41bxgfkz7WDuVU9ycNFuuCDYRiNa5iIKYhz1aUd&#10;Qol06/Qw6RaF+IZNJG0AVFwRS4DoqaaOHjC2Yp/Ql/qulAoPYsWkrsiIEBscERGCSfDBH6XFkVmQ&#10;4eAKhmOp5Y9Dw00oI9LC/viEj3S5As9uIJlciiFUIwiwWBpoBKGKdnYwyhD10mO+E3xg3r9ljbXV&#10;Yfymi87iKUyktTN2bDA1ImDogqdGsqKCrTqfhtMxUbTjibkzAj5xazjMoQgbUkELuRAagoMrDowM&#10;pHbD2cEtEewMg/gMylAB/pM3zp+5c6Ne0uFROFcviZirw4a/3jAytpHl7JcEAEowTHN66TU8QsJY&#10;/BGLWBwUcpkxyAJSCNJFtZhBwOsVbOqwkavlsEYUjzmIuavbiJwYHvTqusADCQDYQAqjxVi3Qjew&#10;hfENVAiFHBi7rPP3bRdIWBEKiQq78ULEIUp4cGZGA9XRYKXXcPzBc1UCJB1d1QHAEJmBKDUqYIhJ&#10;ihDBC+EaHBQiEGgBjCC5giCHu4M3XQWkiawYiBIZJiS60s4tnGxCaHuVDF85kH+9YmflirFMzdqB&#10;ttmu5u78qxnP3rH2on1btk32xYdm49natUPt64Y7OmoK2qtXjLbVjrTWDOb/wK7rL39PqZ6rL+pu&#10;KFaJv3RsKTrGLt3wVd0te+fHN48l2xKZpK+usqem3CZ/sjU93Z4dz6TGM+mZjta6xcfYEj9609V/&#10;/+WHv//h21+8/PgXLz36xUsP/+b9537zwdNfPH/Xh0/c8NVLd3754q0fPXHN58/e8sx1Zx+6/ry3&#10;77vmZy8f/N07T377ykM/fu7ur1+49+evPfCzV+77+sU7v3jm5k+fuPbjx67+5PFrPnn8uncPXr2l&#10;v67x2P/Pxp7qa09Ze/VJq288sPHQTee+fOclr9596ev3Xq68cd8V7x689pMnb/nyubt+/sYjf/j4&#10;uX/70Wv/8sUr//DJ879+54nPD935xn1X/s9v3tb43sPXX7B1fFNv7d6J7P757h0jqdvP3/XO4zd+&#10;/ebDrx+85tEbznr5/is+f+nen7xx8JHrz7zj4r0af//D5z9+9o57Ljvpgav2v3nw6rfuu+yFm856&#10;/8ErfvPmQ18/f8eh6w48c92pnz91/a/euO8Xr93zzYu3/ejQjV+/cOsvXrv7l6/f89OXb/6HT+7/&#10;7189+rPXbnz6ht2PX7Pzq+ev/5fPn/7jx0/8w0dPfvHMra/fddkHB2/8u3ef+9M3H/+PL9759evP&#10;/eaNl//pw/dfuOG6+XRz+4ol2wd7T5gcHagpz1UUzba32IM5eoxlG/s5Jfm7liWbJvo2T/XGX/Am&#10;379sr9uxaujsPevXjXYuDLZuGM/Fb3O1xyuaTVtTVVCJfHG+Y25MlpNXxZipIT7FoasAlvDn+9tG&#10;W5O/aRMYgkQg9TSWzA9kT9wwtXN+OITmfw+ZvC04T7A8U3Ls9unc/k3TW8Z7nP6SfxpKNzsYznd3&#10;bhzu2zI2uH6oK/8komG6s260tbK/qQROmNePdQ20VAhUYYnznjVjN19y+sGbL7tk/45tswObJnuo&#10;ULHob80d2ECV+c1BWQJacw1+09AcYRbamVzw78q/fD6+fkRZxGhM0kg1aBjBQJWYsPHb+uH2pqG2&#10;xtHO1HgurUzk/yF4dqBjrKtFmelvnxvs1D6Qre9L1565c9OWqeHpXHamu1WZ7Ey7rh/t27lqYmHA&#10;HG/J/++nfUJlrq68v6Vuurd19WjP5tkRRSWe75LVVlsy0tG8fnJg55qp7QsT6yb6Vw11EdrdXDXV&#10;27phanDteB/i6b62Hasnzzlxu1Ew6HLtaqxoLlveXleq/lcSDQezgmvU5RSWonYYSDKNj6JYITJX&#10;WASZXi2SoGtYykCUFglFBc3hdvXgHHxClno+TxWJMwunI6sut3KZde7wehDpWJEftcvgaGCO5V/u&#10;gwoN5uRCG9Jd8UEWaRoM9Ar6yMWCwxC32OrFKgDH2pAHGW9IrhKCtsjbp/q3TvSuH+pY6M1o6asv&#10;aVx+VO3i76Xzv8RtLV3SWHB0qmJJS83y1tqCdNWyprJFSmv1ilxjiZkgY/bUF7cUJ4+mpvL/a4t+&#10;sDlZwxRghJ2dNGC0g0oJHbnATs6iW3rM39QuPqJ+6RHt5csMl9nbypZGZpe+49EOJPGUyHZ/TX9r&#10;/EtuPITQbvffVVWQKV6kohgSD5Do2J9/ibTFwNh4eqGXCI1a9E601sVjOaLdBh8EThFGWVrWDbbT&#10;K2BohKSl8Dhrz3T+T2dd+xuS83lvbYXzJEj5/yRe0t+0Yrqrateq7uvO2XPl6Ts3jnTZho62NA01&#10;NQ411SffV83/4lnBrWbRd2lhDaMXF4CtHRIlqdQWD9nJdTSb/MMtJUM1i+czBeevyx28cNtDF2y9&#10;atfYmWu6Nw829NUmK1y7aVC5crytAXiwXRkqVHNAwk0l6nTUO5f/k2CKMBdd2DZMwYD0paYhYU+o&#10;4mRFx3hwqD2shAkpWrhDl3a3rKrAMJ6tX9/bta6nc213+3xn82SmclVX5anrem84Z9NFJ0ydtrH7&#10;tI29l528cM3pG8/YPLq2t2EkVTzYUDTf27xvzcj+TVNbJrom22umOmo3jLSdtnl696qBtYOZsWxl&#10;d+2K1rLjs6XHKQGJUAs2SBSkAjyhiBYVvRSk7Fx303BL8px+JF0+0VYtBeOWq1neUnR0f2MRnn0N&#10;hbvm+i84Yf3J68cRpIuTHwQnUsqOV2mvWNK88iji8s8mk5//OntM5f9JUZntzCbpPlNHKNGHn94x&#10;uMg00eIRLyTwRCPLr+7LsqH2MDIDAs/+jB+RjFJYKnrnJNme3sFMW1d9U3dDY3dDQ2dddXdd8uuE&#10;5OdE6eqZ9rrp1uqJdNl0a+XGvqadk11relsEmEKEab5huJOjSeEvpiMFW1JopKgogAUAohXAeDNo&#10;qEAReUPSEK5u9cKJoVEqVHM1U2ih1wwyighaYyLwdKHUEsqqc1mYKwDgoB58whoMjsxwDAOnSuz8&#10;jI2nkgYmIdfZPNBcn2uo7ait6Kxz4HeGrO6uLe+oLG5YdmxPbcl8V3ptb9tMa/1oU8VYc/l0W31H&#10;/ieYh1OuIofLonJy5HaJN+pSrs2BtCa1SrCR6uVk5ytp2XCUNutSnKwbdbnOzjV4ulqAJUPZWIl2&#10;rCTz2Eary89dVYWsJGyoRn1GiMBgQLcaFa5hgVPWT5++bSF+CxV5XiXWGqgAVsCgmi4E2kEKmuol&#10;R0nCAICtZffC5AlrZw4DpinAFNk1P/aDk3dydERLQAKG5ZPZlEtxTdlR/5WPTts099jNV3zx+jNn&#10;79zEOGxCSixYWNlkWBDhkfa1U9n2BQbS1ZnUFQyVEG2UFnwUeKIOj7FWQ6Mso8igta45Cro1hKYa&#10;Y9VToXVY3ihjVbQDFmdyZ058nG+vPvvUH+zfe94J207fvt520MnEEVeFNRw/YMZQPbysxEcYIFnd&#10;rO8nrp+zc8IZW4UsWogTEhnflRS99I1FPG6RhWvw1xIFMTXFhuFx/CNFIzJDgqGB6sg0AqYS0ahR&#10;L2D4GKtoZDqsRBdihtKChh0YGWeNICkEcVDYRz22icaKSWP5BSW5umALU7BMSIfKqBBkrccHQ6GF&#10;gDVMnM7KovgU2949Hle4Jgtiur47/7bbvfOTN19w5vl7tmpMFy/rS3719ed/X6YLESoRwK74g6c9&#10;TAEDYrfqLEkF9G5VoMVEYIQltYQf8eFB7qCLLTKGYVgqoKQsPooKExmoNz5kYWcA8GEWW+roIpeO&#10;VCYLN2BEiHYWKD7qb8QYPijj0yV2g4FcgkKc24jb0MgorDAkkay4NVxvTKh1Iz3srEsA0wVPYxV8&#10;YDYQExjMNczDCJeedsL60V6UihasmAjNqZtXO/aEc40NPK7IwtTIACAFgYqBoOrCXCyFrYJVSGdq&#10;E0GXmEGDFZtAu5B/pxz8Zcd+t+L470OImG3RI3PFAXEYIdRRJApuYurYRWshhQuM5bJAGHwgYRmw&#10;teCAzK1K4MEBMTOymCt1YDaKRNwYxPI9kvwfQfIdvngaISz76iuc6q3pojT/jb2yidYmtw3Ljxto&#10;Sj4ac15yxZnNXQO/Ct2lIxOBcWAgfai5hoh4QqaOFXGplYuxxVwZaLRTTR78xMMJ0rXEE1nXmC84&#10;GJL8AUR/Z/nR38kUL0PTWroil39rK73IYgcAwACGgqzkGsGjMA4wYJuJ64e6sf3zI6W2ZnhMvWh0&#10;ujZPKasxLON6+f4Tbjj3ANHsM9uViR/nQcsgECJeO9BlLCbbnN8menZOdl+8d/0pa0btRhTrtRVk&#10;OF0zmk2+85r4Jf9F49m+jp6m5GsToILHHXCGT8VMfELEjLrEjBkkJFQ4N7wZ8zFUVjetDDRcl+Qj&#10;3hAzBR0Zv6185VCqdrrzzz8rGc7U3nzxmWc4a3bWD6XLztw5//jtl959xRl71wyPtSaPG3ETJ5xL&#10;HAzcqkTMkyXGFPA2TQz21FTGA+DWksLGZce3lxV2VhQ3r3DWqFg70LFhOGfDH29e6alb2VklvxX1&#10;NxY7YVlSB5sqR9O1dm5saODW8aHzdm3dMjaYLV6Jm/MC5j015Xr5RRGT7M/yNBI/jM+JenlkLpfN&#10;lixvKlg03tp02FwMRQUGYSKR4BopgmqKuSBBaWc3hUaRtGOOMN3hqXTYO+YLAFQTgV1VxSITJBYW&#10;tHbCuoRBhC54QrS7tqyl6M/fXNk8OQhAfH2KUNGIJ1myClSYywPMjoZhZYYgoALAguTx26+/5+pL&#10;7FJ4HDC9cgueWhBrVDSKnJiYGLqKB0yog22EFlYMQk1M3IYpRKBeOPn3sNbqcatIL3KyNIgncbYH&#10;ruixZROBEaxCIu1i3mnRTi98aIGJxsPxE7nCJGJMvjOnGDPcakJtGO5JFy1tLljEvzET2XY2l7U+&#10;kgihCGec0A4wLbFOhY5iWAUl1XSxs1vGIRQ2Q3hEemTwSBQQIobKvMMTVE4hQgUxc0Wc6KI1JoFB&#10;iyE2cnK7W/bHUCGIKZgFPUi6YuOUuCD/jRNaR7Y5sHnN6VvWCiRF7hUzstylp+zRvm/19Blb18W3&#10;DcI4riIfmZBjKGGm4ur0LQIjT8pR4lOjq14xSSJLMqMQRaMxV+3cUSbR2XWctHbWJHIbCdlAxPio&#10;SJXxxZfIe0mGbE/11idPLOjFbnQXACzDGipU5gJd1qyTNyavOhCKzMWG7I8YGQugVNgkycb5F8yw&#10;cFhJqCCOgptoQR/DI64Q4MnshmBilHYFc8TauYBECCEJJtiqoI8h4CEj1KgQ6srXKLnVnNKlHmx1&#10;hccVEUI058JAFv4Y0shY4YezWzAQGKhRFwWFkzDQK+1rAYxEBOp4YgWM4cKDrFBTl9uYpEJLHX4S&#10;AZjslF6ST0gcS6faG+IjGudZFackRyTHwK6qAivO3vnRs7avOXnDdL/lNf/yHtcwQmgElUZslUAe&#10;Ae+WOHu5M3dudAWJphqhOmxGjVpkAOWGC864/PQTbQi1wEwXfDB3OnClTgzRS1n7Nx53i5WCD7ba&#10;kbFbOFRcqaNhqKDkjuCAnjWQRQwwCJfZHTm+ubK2W70hXQtx4oEIHBRdSoQKhoS6VdGFM+SubAKh&#10;vAQVGMCg0R7D0YRcvTJMJJmwp1How6puDYQnvijj1lhmDOPQCzdjSWG3iH9jtahgiEBROVzHViDR&#10;LuxJKSrgho8ZauaawlKKRVDCNHlNc0lVxpBA4pt8prYFS/Kc6kieLFIhjKACABPhGf6CZNf8RBxn&#10;7rj8AqdCXt65avzGC8+86ORdeqnjajhIRknC1k1geB8rtqIsm+BJWSusXjjVNdKICC4Iueoa1Q2x&#10;LIp27nYb8XnJqXviVM6kpg9LMpfC1FpQEoGMFqIiWGkPd4RfmE5EAcD4igrY1HfFEJk6FcBTVLgA&#10;c3pBaPjeNdPEIdOlmI9677ryossO7EMQ53dkmLiFE3K3JlHV4iMDEoSQhNHcEsqJziPMawiLGUIF&#10;0rFS0ARPowIPjRCoRyAph0MLN710JCtU46n/aBzEGiOowubqRLgNp6uwD71Kjv5by5NeWhjC7Fee&#10;ebIAwAd/AwU8GK74hKlxwF9FO3WM4kSKkK5LiTlCBPvQ2i1iw4NDjFUxxECNOIB00oZVhnAWPrQG&#10;CQEAYZkoiA2JhMkaZMHAGuhxiHbq8IJRsGFIEUMiHogGRmMgNFa7IQTp0h6qEaoSoo0Kk0YXVLi5&#10;1auoaAm2WNHX0ZKDEBsFrQpfQ84OKgEbPcAoQyN8AFAJO2OCbdjTLQ7IOqot/cl/OCrD+fdZWgsk&#10;/I6K5bNdzVce2HPLhQf2rR6fzP+QBs264Y7Z7lSq5PiGlUd31CS/tlR6Gku6G5L/tnPtay7L1Rcp&#10;g+nKeEJslz6STn4jt3Gk69xdG/dvXDXZ1mgDkKsq7a2tGG1pmG5Pj6Wb7cy7q6sGG+sqjv2+XcFD&#10;11/xx68//defffbrT1//zcev/vrjlz5/8cGv33z4x6/e/7O3HvrnL5//3UePfvz0de88fOWhm857&#10;6/5rvzh0z89efeS37z31u/ef/vrl+z949IZPn7r53YNXv/fIVZ88dcO7D1/5wu3nvnjHOW5/8+5j&#10;d1+w+6SZ9sv2zL52z2U/ffXBn732kCFvP3j1G/dd8fKdlzx3y/nP33qB+g+fvu2bVx74xx+++D9+&#10;/Mb//OZt13/54hUiPnny1uduueCLZ+/65VuP/f1Hz5L4s9cOvnvwulvO3Lp7PJNe/l839tddf/qm&#10;V+69/JfvPvHvP337n3/06s/efOSrl++//7KTH7zi1M+fv/snrz74ziPXv/fYjV++cPfXL979+ZM3&#10;fvvyPX/88Mkvn7750cv2PXHlyZ89ccPfvffwF0/f8Ppd579253nvPvCDDw5e7vr2fRe9dPuBz569&#10;6vPnrn3hjgNP3Xjye49c/uOX7vzi2dt/8eYjP3np/q+ev/8Xbzz5Tz9849+/+vC/f/n+P3369n//&#10;4pNXbr/lrDXzc6nGgYqSnpKVnYXL24uWd5UXjrfUy/B2caOZBsccAT/bk9k00RfvZ57rS88PZKe7&#10;m+Mxan+qfP1Y15rhdp5VZntbNozn9qxJ9u1iTBHnIk0mUUS4ABPDIi0mkYo0tX7UMjpgYLCa6GwQ&#10;RemyxdmKpfEjXQFD3FCmSmU4Wz3QUnbC6uHrztlzzVl7T1gYcwC0Eo2kGsczKTEz392+tj+X/wu/&#10;ppmu+vHWqr6mou0zfZiDh/l4R70gxDAeNpN4YPvCluk+Xadsnj33hI16JWeLu0lh3QHYPJJdTSKA&#10;aSSlxFymAkobUcU6SxeKR66IOYvM5FLMUKMwSVbwvra+lprJnuxwe1O2uqgnVb1hanDj9NBQW+NU&#10;b2uUucHOTTPDjs7rJwfGulpwjnwbOcE6yKqnbFog1BQ2Z0lUMdkZubupcqonO9PfvjDSvW6iX1Fx&#10;O9GdyVQVKoOtDcTtWD25drwvXvi8b9M8cYSuGuoicc1YL5qWioKRjuZ4hTVI0HY2lLfWFHfUl/0V&#10;5a0HcrolQdoilbMjeQHqNhZsXRDTnAkSZPn0igbcSEAQR6aTsCRTq5qkTENDouiKSAo+kSJxYwJ1&#10;dr/+/NOtIsFBI4tjy8qJofOfVpAFErloyCKXhwItQRqhog7AsVJqhEGLIWFQ7WQZYiye+GuEAR4V&#10;V432Lge2rTtx/ZxA76xJ/iu3p7ZIglvdl900mlNsoOfyv/scanawT/7kVT6NhxCDqYpM9fK2xqJc&#10;c2l7fWFz+eLG0uPbagp68/9KvXft+Fk7164eaEUvERvSWV1gZhJKkVBK2Lll2Ag7JVSmI12ai5LX&#10;TafzPx6Vr+Npa8CzxY+NvlSOs7ou7fb6E611ufzDyHhMZQEwHJNsyWIVQyB3EqBOPCzRoq4Fn2C+&#10;fqhDu4plw2qBjAoY4kBcnCWYxelivieNwNjNY90ayUWJBtTkgVN78tFMX11lauViADqrlnXXruhv&#10;XDmaLRlqKdy7MLB3YSi/GlUPN9eNtjTNdSWv+QWYIADwoZRbbOOntCABA7Br8uwnUztq79Wf/3fx&#10;3uaxphXjDYtOGmu6ft/UBWtzW3pK51IFGhOhqfJcS01D8dK+xsRcYQHcoqhjSByeCduWKjaMh8Rc&#10;j55qACCjHelaIGQQ2IyK5VZX4/KjwlnqjA+8IRgiCwepI8aNcdh2pjO1caBnXXdubXf76q7MREtl&#10;T9WSroqj+2qP6646ej5XfuaWkatO23jejtnNw+mZtprZjrq+hsLt0z3Xnr333qvOueqMXbtXDazu&#10;b1kzkD6wZYYxN462S51oMiXHthQd3Va+GE6QaEepiAf6ho4wu9KRYYV3PGedbK8dy1Yu9KVwO3Ht&#10;6Lqh7Ei6fKCpWEv8Mni4pWyuu5EUZLpUtPTUFRA60FTSW588ueev5G2HnSmHjfjUIFdd0llR3JF8&#10;hTx52sqGLMMOCjsr4scVHlcIcUDDSvGwM8zIgBpd2b+tLPlxs3CNkFMBfu1gbq6vL9fQnC6vyjU2&#10;9qdbcvX13Y11Y60tmbIk6U93pud6MrPd6TWDbXsWRs/csUYA44kDnqTzJis1rTiaFoxGNOPEQ2gY&#10;UMKDUsU1zMiPNkMIFJNCHb32wImPK43oRVkMtccjW41usUIT1sA8dNR7WARIirrCZUbR1ECNyLZN&#10;Jj8hUt89N3z+no0nrZ0EmPR4SwFdXBkKW8St5ctztZVt1RUtZYVNxSuai5YqLUXJS+FqFh3ZVrZ8&#10;Il0335WeztYN1Ba3Fx+fXnnsQHNytI5sGTlZ4pKrZd1YGiRYaTZyqTVVY6R6oyRe5zq53VVdu4r8&#10;jF4FB11yIL/gg17qi8VFkRitiyS6ysxu1ZP/GqhPfqZPo8hv7Maw7MYC2gWMBOjKBVsnem1wB5tr&#10;bPE359+oQ4qkSroKbjb3hFo1EJACGNUAgCdWDbd6t0wNPXzz1Q66YQeUcdK2jK4Z6jxxzRRfWBRS&#10;8TOmxjJZ8bRNc1DxnRa+FkicYsdz0Ulbz9y+AQcrJkvaHDAXPpa8kzfOO1CRrndN/oWxcKJxZQ27&#10;rljdoDLE8DiLhlkYn+kMAZhhUbrlAmR0MZa/rPiG0ytUQ2ytQU8WddyGg4jTCIPzCQc5I+Fgibz4&#10;lN1n7dpEHDBxnHN0Z4RoUbHdVIFElyEYqmuPx34qdAE4PvUjIiRqh99qaAjkAGuEH2AlNgxuVSJm&#10;jMJQwU2XUSGL3fBRwRkAJaQbiE8wpA4jGBWbBKhEhX0YVMZqQYNbBAAaYMSnXvaBipvYx6hYvqNC&#10;a1Lis2Z1B+PTtq7FzUDX+IwJJWB4qsBTt/zYMLJGHHrryjP5V7GtG8yNZRrs4LdODNoW9+X/9dBu&#10;/qJ9Ox658arL95+AJlOyPHn7Yv57ErjhGfZRWDXwcCsp1AnbxgaUasSJBHXERiHTwoxogEFP5SBT&#10;YShMgidxjKnLFT2hzIuPYiBuManVtRDKVmjoyGKUrTj++0KFRJwRM5RexEYhjgCOF7BX599QGsOJ&#10;MCScDomB6rrg2TYzws5n7txoIM6cAhUaw8mCJFwZceiqy1jYgjPTxecOugBQRwAqcVqIg1A7tDEW&#10;KwVP8UAEMtvjYAUzGlY1Kj4V4hQeZzGFaiy2Y25M5nGrCyXpbh1I1FVEMgfpCk3JDXNxAW58FKMU&#10;gMMRKpighIo10FAfEi3qRtEUQiEKqlsIUeoSyegx1MhoWOEjYHg59tUw0BcBMo3EkSsgreARjfZp&#10;ylCzLVNDsmdL1R5+oBU/3k3+XaU+mXrEKZCou0IY4UGiDBCfuQCm2B+eu2vzxSfuvOSkXTvz7yGM&#10;PYN5YRas6m7Fn2jB75ZcWwgEa/o7Z/MvW57vaXMF4ISFqXuuuAgrHFBqTx64Tg0v2H/mswQ84U1I&#10;WIbKUaipCwEDajcNrzhtHz7YjmftT5J/gwYykPTUJv9mQnfMtbOA29M2rb5g77Z4DGPg/Vf/QAEP&#10;DDSYhDqGr+lv3znRs2Wk/fydq8/eOjeZrR5sSDZClubhdE1/U2IQtnLOnBvoGMw0ZCoKYQtgLBmu&#10;sUw4rcgzcXAVeGJVzJhEQsiMY2RnYKw41BC3nEtT9o9QN7tdNdJ9NGvprLTKq0x2NI211g+mTM/y&#10;rpqirpqVmdLFkx11j9x86f/v9z/51SevXXP2iav6WncvTDq+iQ2TAkOARUs4NHILwNCCunlyaLCx&#10;bqGne66rvauyrK105WhLg9JWVpA8dS5b3lFR0J/8eUfyS7X2iiWNK44o+v5/mu6st4ba16WLnAKK&#10;J9saN4329NdXjWeadkyNru7trDzmyLIjv9deVpoqWJarKu2qKlaYVwTunZ/cNjkkaLlGY3PBIsGz&#10;4S9/OD2by+5bkzwQhZD6QPI72G4VsRFJhs2po8U0ZCL1yAaRBxTTx62rgoNedmDVykVH0MthJxRs&#10;WnF8umgpYMJAIAkPFZETRbvJMpRKfv/HgFhxHxFcZsEllwjzmmcVM1ovGgToFVrEOhgth+691QIN&#10;hjQVaZkiwoOOEfYCYOv0sHQUGY+OPBWpUsFc3ShahGXcChItwS3iMPAwi1iC0BUwRsMKE5lTF9hk&#10;iTrYGAcrYxUVrNgq7GlIRLV6TEklHAEAI+xbN3vdeQf2rZ52duDEs3dslCK4cvNY/7VnnfroTVdL&#10;AiysK2xrotnsjWUbbaXO3r1ZnsEQc/rKciGRmtASETBIif0JzG5RQq7OPkwnS5trhz9JZwQ2QUDH&#10;WC+4g0FUIoWaEfR1Sx1MZLkLTtzBTW4J1YWMTRDgQ3G3Gg9bDzcYRA59u/NvWRC01529/5ozTxHP&#10;1JTZNCYvNsi/gd+t6JJb6B6pRsxr1yIti3ZD1BUTQcqSwRjKbXv5SmNNE/kWvTkSv/dFY6CCD24y&#10;6tVnnHzZqXvjGRICxIwssNEIYMkwGhWAk4dMrU3tFcnraiLVu9KdjmE39mEWRXaK0OVoinMHxfVq&#10;UWcZBhddhnBELG1GsQ96PDF0G5xV+IUND7sVQbA1lmEjsCOihIRFEH9BqwsliRGWCnpuJUUXtq7q&#10;hgMQE8FwKVeQCGa+wxCNeowNP+JJl2ArMxuiNyYvDqECSiZyi0Nwg5C5UEZ8quhiEIWgQGIgVFTG&#10;maYUxCE0NeVtnHStH+3O/ylS8vVuKXTX7NCO6QEH0vVDHa7bp/o1xmnReT85qA60dlYlj1rxIRR4&#10;zIOnuhYSmZQjFF2hpiUGZqaAmXHoAg/kiDmO+hHekdbcxsYjHIpGL3ot8DMshsQZTq5Go0I7Wqvg&#10;YJTEwiAIDMEnuBEBpBZjQzoa4oCUxEgJSyIGgCUpYgjAmCPjGjtJKVGFIhGuRnEWjciiI4ZGYYIn&#10;EbzgllvpjlV4mRRdCAKJgZiEfzEEHn/5fNf8hGTC3TjoQhOwoxElfcPa5LpSOcCwNjtEOsIthhMH&#10;lXaCaOTWcLbSyKQBHjcEsTezOYk5W7fk6GzJcpscSWPjSO/+jQvSqZlrIssSrWUF1qNwPSauLMAj&#10;Jiz7BNu7rrzoR2+95DzIhufs2cKABKG55NQ9bgWA21A86oKTwdkKQmtHoP2PvqOmSsw7FRpRISKQ&#10;lwFQ0KM0VpCzpx2Is9vlp59IYswgmnIEMgtcPAMGj61c9UKOLRH4qyNWwqekAMDa8VyWXPTRpV3w&#10;OMTRHStXauqli14FMHWQpHp1TJDtXTMNHmLinBdgZgQ0YU8EQCpajNWiUBMNoYxmoABjOkjYQa9b&#10;GqExFhPtKA1HDB48uiId0QUBM7qiCTXBYBmKazfW1IgV3ECj8IkANkEYDb06k1q20JOOZ9gq7IYY&#10;VC647dLzbAIRaASDBaiDPyOgCWVRKtqpE4k3vBwgwRbSKmhI0aviVsGTdhCqhL64cSXjmC/sQB3D&#10;0ahwEy3CF5gYEkwCcFx18R1L0kuBH+bDHkeAJwsEE5yJDgubd4xvtULMMihBRRxmjxRtCOQEGaLd&#10;rWtoEe1RNwp/KiBwq5FSwSckukVgCO9ghZ7iuqJOfcoyr6tbUzKSrRJJEtv+5sqF3lZ5/uR1U3tW&#10;jcx2JX+3N9Fat2G4c6q94dQNMyeumXBrCXA7nq0dTlcl/w6QKt8y3bdnzdhQpqqx8JiOmoLRtlqN&#10;c33p1UNtGtNli5XeptLxjvqFvpb53uQlE4bvmB7aNjkQf8w3kW2e6cis6etaN9A91Zbpra3qra0Z&#10;bWkabK5tsQduqd6/ef6m8/c/f98N37z17O9++Oqnz933+Uv3v//4Te89fsM3r93/7ZsPfP3qPb96&#10;99F3Hrr2rfuvfePeq99+4LpPnrj9xy/e980rD/7kpfs+fOzGF2+/4I37LvvFWw/+/cdP/uTlu756&#10;8bbff/j4p0/d/Jt3n/j29YNvPXDVJ0/e8s+fv/SHj59956FrPnvm9h89f/dPX33wF28+8su3HkXz&#10;dx8+88dPn//TLz/8Hz9+49fvPPGj5+/56oV7f/rqQ0R8/MQtnz5124eP3aTy8zce+fefvPmnX3/8&#10;P795++8/fu70tf09FUdVH/V/TKVXnr155Kaztj5/x8W/eOfxn735yFsHr3374eu+ef3g33/6/D99&#10;+YrKs7ee/xk8bz70jx899du3Dn7zwp0/ee72rw7d+tkTN6h/9uR1Hzx05XsPXvrKbec9dc3Jh647&#10;8Oqd5/3hk8f/9KvX/vSL13/x1n3vPnz5K3df+NT1Z9x9we7nb7n4w0dv+c07z/3L52/9/r2Xv37x&#10;iR8//8QvXn/+kcsumkk1NB19xKaezlPnpoaqyxsXHT1UVzncWD2Rbogkbw+8djB30oZV5+/beuOF&#10;p+/fumqmJ8V9PY0l8WPcgZaKrrpCHt8wnstWLE3eAZ6tVnhcIAlCUS3wRFpMWEXdTBFjivg0F4Rl&#10;T0NZ8pvJptJV/RncTlg3sWa4Hf/WymW4qYTEkdaa6e7m2d6Wub7U+fvW333FGTddcIpQXN2XfGdx&#10;Ituyujc309E6390+12WPmvzobtdc/5YJabB+60wv8PiQMtnVOD+QdcVTxK4b7Txt2/wpm2cJPWPn&#10;mqvO3kcdc0GqoYXZRAW6qNvDux6erWYfdRCox5SP/GMOIjDcfLe+yBIx6UzhoOxP1+YaKya6M2Nd&#10;LW21JT2p6nUT/esnB4baGnNNlYOtDQPZeo2TPdmtq8a2zY+vGuoiN+Z4zFYz2gSXfCQWiUgX0ZKn&#10;HYI8M93bOtvfjkP8J/FoZwoH3PrStXODnfE/xCMdzVO9rQQRujDS/cgd1//gjBOJA2PvhrmTtqxe&#10;O96HA3rDe1tqFMQBDIe/4ktLcsXx33elM4WB4FpKulVAjAyed3By6FXCXvIOTQyhAIsoaBBjZV0R&#10;FpHpNOJjrFG4aQw+6tgiU6fwD/bvdU4L0ysqGLKXFBn8iYtGptfITByJf0DCE6QITfXAQxd1gpRw&#10;MAJC8YHcVTt64qKXs09YO+PkvH/LGswHW6rzn0okz5NG8o85ldH8k9F4oqMrHvvJodKrDXRXU0lv&#10;a9VgW01PS3nyOuiqZV0NxYPZakF55Vkn3H3leadumjU8HsZkShfbcEdcAmZ20ZHKAV586FLUQYWw&#10;u750NF2bLVncuPyo7r+8BhY3+ddtb/4p2lz+Vbpa4okRGil+Mv+3vm6RkauAHc/MNOpCY2zkcYuB&#10;88Dq/Puu8cfQEoImUTD/R7mUxYf6huBMnMb5nnQ87toy3rN1otcaowU3/PvzPzPFLf9tjnRfXWVr&#10;KQzJC3XzLwouspy2FB3ZXbssV5M8Gh9OVTus9tdXWT8GmyrZisrUARIMmFsKj1PHXNHiyi8wLPS3&#10;9WfqBPdYW8NopqK/dml/1dFrW4tOmU6dNNY0XHVEatH/3bLiOx2VS8bbG8dzafOnv+nPP3ulS7A6&#10;zFZLNCoIGMc1eWxWukQ7ZbWwJGJ11ghr0zp+NqqOGHM2RBnPXBmTbV0BDqdoVDBEP9nWOJ5qGqit&#10;7qsul8GHGss6y5ekCr7XuOyvs8VHrO1vPG/X/EUnrN0+kRtsKOqvK55pb5jurN8w0n7SuvEDW2Z3&#10;zQ2sGcisHczumOmbzTWOt1aPZatcB5tLO8Vh9fKhVPJEX+FKCMmlEUtCDiEVgARs81g3D1JE41RH&#10;3Ui6YlVP8741o6dunEr+WniodfN4l1V/uKW8rXxx88qjGlcckS4+tq+hCJgdM71nbl919s6FbVPd&#10;MMx0JRuLfJhV5EvyY53hVO1gU7Uw6K4RGH9+ozhIUdRZholggydMxM7CIBACDBtK7ZAznSExMfWG&#10;gqIFcW99xWx3V1ddfaa8orepaaS1tT+VGkg3T3V3DmWbZ+1OJoZWj/ZPdLcNtzdPdGdXj3TbmuAJ&#10;cEyTTPGidNHxGDKX0zLL7JwZdJAW5PwIJzAEyQOGCF2UYMOmC55wLjD4xK9CkQkJvQDrAtgtCziT&#10;myDGGsXs+Og13ezbdCGIKFV04RMKRnRFfGpnorAMnLZ3cOpFxj4Q4qwLK5RuQWpYcUx7ZWl7TWVb&#10;dVlzSUHN0mOqlxzdvHJJe/5HA1wz0lQ1ka6bbWuYztYNN5R0VSR/0RcZW860uMZ6ERlV4lKkKUk1&#10;knwkZztyV+0WAslW/fBqooJSl7ynRB6ORmMjGUr1ivVSJtQiGRL6l31zaa46eaUBxWnEbhRkRlbV&#10;mKteKYo2jeZCa+q3Vy5PFS6xkDurWG5hkGNjUYeZOgE4mFPTbaxi8rOD37aZERgchxx3MTEE4IBE&#10;fcezgZTwTuYyJKSzs7A5f8/GOy89e9/q8WQ2tTdIDnwX3xdZ+b3/a8tE8ijawX7X/MS7hx69+uxT&#10;nfAtBJiHWezs4+9qgIk1AhhmUYdfr61DrBHMoosu4SBmxIR3UMbiqADv2BOcNcZhzy2GKDFXZwd8&#10;DMfT2fWCE3fQ19JswcUK8/hMgXSw1Q/vH2LBwsH1/H3bmYt9eB8M9glT20vR14IOCcDayeVc9lSH&#10;h5qkgweYAzNxUBGH7WFr4w+8gdZrfsEKcXyaQPHoCqfgFs5VBxgHGCioVyPMmBd877+w+b51s9ec&#10;s//kjfN6DYcEJZXJwhZ/W5Q7Lr/g7acfvvHCM6ENVKDiHCDDyOqQEIr+qrNOufCkneAxAm7Ot4yv&#10;Yojw4zjDAY44JEjjbFfG4igxmoD9DZWrulu3TQ7ZFndVFeeqS9rKCqyMGpNPt5uqV/W0DaWSPVi4&#10;jHTcIOEmCvJpaAqYEvwJZUPwSGR2SNAriNXDPtRHrx4T7TCZrh1zY4oW1sOH0LCzIRFRADCXcynL&#10;Bx9BUn7c9yjODm71MhGDiBynaGSAxSZbYXB8GF9BaRv5l6NFsnsMBZmdgirkGnLq5tXn7NnywoN3&#10;nrt3KzI+1YsJEWXHfrfoyL8mxViCDNGohIncasccH700UoqP+pvSY74TTBCoKNqBQYwtfcHAQQsV&#10;2CRmEFNTxDlBIDGaCYuSXpzOkoCxcMwaRVfMRB5BrLiNwIMEQrKY4pRNC+r4hyxWdQsMPjgby0Gb&#10;JgZYwFzDRKPJ5UocEbBRgSLmkYGM6dYQnI0CDGAzER7tVICQZ7ENDjHpwrNoVIgQfumipfF3myJQ&#10;iTW9N//eZhFrcdeFbKG3fXV/p/ikEVaYkIWzK7lsEjknRBNK/WQWLz5q1+zYtWed+tB1l19y0q65&#10;nA1nq/jvqS2b72nbONKrTuh0/i+x42d/q/s6Ttu0+sDmNXvnJzeN9o201DUXLAJjx/SI4fETN3NK&#10;ZcfM6JnbNzA70Qq51FQYFgwhd9gOQDIUAxIKxhlb15lxjtPAxGMVDFXM1kTN/LNedqC+9jCI2aoC&#10;D2Dn7tocWtj9Qq6dOnBOtTdNZao7yxaNpcq2jnaMpyv76wqtERaO0WydrSnTsbxzZm+qurOuvLUq&#10;OYuxkhiATcxwpUhzVhQA6mwINlObYmIGGfrts6MCiWcFlV7qm7aGUxyZqBBaKAly3hloLh9L/sM+&#10;eReLnYOSbOCbktcyA2Ylzf8r8+h9V130wLWXnbNrM1akH15PI+YlGUgEHs7QqkTJ1ZUPNdXPdnY4&#10;3o+kGh3vd82Mb5sYDus1LDu6ueC42a6W+PLfaKbSbtae892n73vt4TvXDrTVLTky//Pfho6KgrX9&#10;uablizJFy0dS9enCFfVLjs9VVfbUVLrl6P8/V/8ZHNt15Yme9WliIuZF9MTr11NdJUd3vYX3QAJI&#10;ZCaQyEx47/313vLyXl56b0UjelIkRU+K3htJFEmREilDifJSSSqppPJV3dXdr9/T/BJLhemYiB0n&#10;9ll77bX+y+y198mDTMhPsZAPVx7ZK53C4dKyrcTBqUq8BI7S/ZNDxxen+E0F0KRllCxQweY6Hc5k&#10;C+9xXdRYRHkiNIxFkckc69YU9prl1lVScW9UcolKKQxuR9OeqhrB08/VlLrqa4B1NVSOZpp5T4ys&#10;tdjcaYeN9lg1FJEf9UdlAwYMeHR4HrNRc6OSYNNBhEQdltWIsa4R8cdH2NgIkQNRYdy6hiHMtxyM&#10;hkZXbCxFMVfu0QVVhJ43wAhPmmg6vZgDHjoe18DgCgYbGRuwcYb8UI2HWM1cKtQrdZ4bbYU8aVs8&#10;sTStCOwZ7bvs4K6vP/3o6V0LXG2Rji//9Leg86cS9PkLz73v+sulKI1EAUYmfzKcLiHTIEREQY+A&#10;hpdM0VZKBAr8OFH0o6NxxYX7t196eLf9yEKIv4fgXis0coYf+OTK4/vdOs45FeAxnWom02g9GooQ&#10;hMw/QWqtt+kX9/rlyiNb2OWWBxgrZxqd2LeslVRqi1uJZIq8sgq29ed55tD0SKZ8E7dEpqljGLgo&#10;/pTHNWZxLBXWSLxO1sEvUXG6VUJ1pDE5Fo6yBga9tICnph2dG48kp9TiIpOE7saqqVzxZYkUCldw&#10;AqPiqMZGgba98jDzOR8btztcqVdOnjhj5+JeGWI6X0kS7sIm+aV0ZBpOTkYXnQgQTrEmWSgjqRBJ&#10;wEyvvrwVrFhfKPDgJEQ/RFFBF7qr6W4JJErDKUwkyH8ySQsYOIFXK9hCCO1muerroDMEPBJoMcVc&#10;5w0GxqJAx0aO6eo5ZhNjPVJNqX6Ikhuu9AKGzntWlokhR7KBrb9jpGuqs9Vzh+dED6oeAz2bKOn2&#10;l47KDWqsR1pEo9G6m8rG2ovpSuPKiuCKWIDoYNPCY2xxpZcfRAExik8scDglNn5BR4mUtiJQyOE3&#10;E3V4AEUOuIargWe1gkCIWyF2i9N0FO5y2redRZ6QrOnwAB4MOuTQzi1u4aGCLTVrz6DFUCxhTUcj&#10;FidFktAtsRYvLWBEZdMxy9xIGMBiuokREQyRt6ajkEY7fn08Md0OK43ZEnKoYII8CefgMQs/sdzo&#10;SYQEHbUaJ8mBlhXCSgjHmqUYaqJgOmZizcJADofoc5SnDwWTH8gPnwOjeO4bH1jqy1nRlr9FrVZY&#10;tqd2zFnacSzBg6hQWL+F+uIiCpPZC0mYTDXJUFmn9994JYsIB4mLwtWRMBoThN50qLiifsPZGFjH&#10;fGhJMMQE0kgOFUHEr0MOi+SYWeTE4sLPCTFd4nnYfOuphy7Ytw0DOlHSRgRpF1mG44lc1UwHMqoH&#10;nJyjkUO+BgM3YjMRVHhkEQyQyxPy2RhBocU1fp/DESJiYaKUg0R83ZoioHiYQI4wyQR0tsNjFAB0&#10;VUjW6RDFtBXfxm24xS1IYAAjuHgo4qVAzhU4CWG+TiwHHRpZxyJC8EuDCIfU0scGuVnkkICTqAgx&#10;Fc51OvKNM23TGMghVuw4kDSc4Tr1nCtIo51dlGJ2ZREbgTeL2wMSBhg8KBml10RaiAowAV7ToQKn&#10;a8xFJBO/phNsHE4XEzjck6k85FveNhEY8iEkHIUEqjmQz/U5AQAU/IyVIaS55Rmj+MlkKe2QhO2c&#10;Y8gscwNnyHQrHCHNlOhjoF0DAwPM4eRIb6hQYh2RI9UJZxTYGjoJmLHpmwhPAA4es9ySjE4OE+hF&#10;hwczgWYB0NtSnasp/s7/1PIPOrpq890pZ2kn/N0jhfhgEIPO2PIL4MG2mr1TvffdcPHT9910et9c&#10;V6KstWy1NtxeP9PTtjDQPlloia9vDqZre1oqBpOVQ21V7cv/dG+4rd4TzVimaaGnfd/Y4Pb+ruI3&#10;uNIt/YmGodbEjoH+83csTWSLvwHQWrImXbGhZes5w+maq4/vfPKOK9979t4fvf3UT9956idff+LX&#10;Hzz7k6898vEr9/3i609+54X7X7rr6kevO/XMrRe/dt+1bz14/QdfvuOnX33s1fuuvOuiHdrbj97w&#10;y3ce++lXH/rZ1x7+h49f/sOHxbe/P//q4z96/aH3Hr/l5bsue/vhG3/2lcc+fOZOlN998Pw/ffzG&#10;v/zgrX/47mt/+PAlt/quH7/0xXceven9J7/w/Zfv/8ErD3z07F3ffu7uH7/x8G/ee4a0T1598Lsv&#10;3EvI337nlf/y46+9ev9Vl+0d2tlX31n+6crP/j+6qs+4YHvPc3de/MoXr/zkzYf+8N1XfvfRi//4&#10;yZt//O2Hf/zNtz5+6d6fvfnQz996+KdvfOm37335v/zgjb//6MUfv/bAh1/+wvdfvOtXbz/+t996&#10;Fv2Tl+/56OnbPnr61g+f/cIPXrvvR29+6fuvfpGZf/+91/7PX7z/P3/5re+//NhP33rmDx9+7V8/&#10;+eavvv76m1+8/YuXnH/ruYcODfXt7slPtjT2VJYO1VfPd6YX8+3jqUS+qmS4pd7DqUfmpf78XHeH&#10;k/Cu0e6lwdyu8S4hnutLt9dsrNvw2c76LduGOyfyzZcd3XFs21i+saTQVPwjgGzd5lxD8UMwy9/i&#10;0qz6yHyJp3hGrZN4kZ/oXU2qUF284l0c7Ng90U2ytJnuTo7nEiMdDQOecJNV0ZbfQNuCtx6e7z1/&#10;99T+qb5tg7nxjta+5obhVMtsV+d4R7K7sbqrsXxpoOPC/TOndk8sDaZ7WsrGOpvIHM02xpfRJSRz&#10;qID8yOLI7VeevPDAwqH5oZ1jhWR5cc+F1nKwcHRiwcbWGY1FVjoG60ghitUXS9WtKRYX268+cfCS&#10;Q7tsdvooGttzTZWp6i25RFVPW313sq7QUtPVWhsvWas3nJWuLTHkmm2sGO5sHc239aaKBZlY8nnV&#10;7nzPtZe6qjkgEa7MGgLJDnJ679JUT/twtoXYVM1WcqiIL/L2Z5pO7luaXn43HJJD70x/53l7F4/u&#10;mNkzMzw7kBvvSqPsnx87tX+bUWyTPe2DHc2dTZWajtE/EzY+igNQHHFWSg9nsV814Rps/KJvSP3C&#10;HPUryp/q6cojiEYVfcmhw9SoUCbqoyi+5kZfMxS+DtW8Q6B+lDOjYBhF1ycKM0gQanhMEbwYwgNw&#10;CAyc4EU47UBRSTkdmyEUbBp64DFRY2YgiTCPdiTkX375NxO6lr+BGh+LoMQLSOdplOG24vcmF3rS&#10;O4Zz/e11A7nGwWxDb7qmM1Ha0bi1q6WiP10raw/ODZ7YPrHQlyEnXlEkNp9Vv+4sfqA3wEOu4xrw&#10;/te2jLBqIFnr7N604Yz4Z59UA9DTWDa6/MISKoXeyd6hX4u3U4bmlv9/Leb4fmS8LNFQ8NgVih+4&#10;LL/YXuzN4AcvjNKHFp2xwanF2yZ0MvHYPFY0GvVQsWs4DxI2dBRzSdNGUsU3fz0N1Q6a/c3FLxkP&#10;p6r7W8q7Gjbn6zZmq4tvE7PV603M15Z4ah1NO4wWv3lpLuGUcppbSEDCFpDAYOBSX/uO4cJQtsVi&#10;KP5z0PrNfQ0bxls27eltuGCu8/oDo0udlfmyz2ZKPkfFRK51bjBvIU3miu4ih6WhhWSN2HBpgI+n&#10;JnQAMuXrsLGajbnlf6caCAkBY+dQbu9YNw/YaMM5OrOFpFGKgDQUX1+OTZco0zVyBlpqptvTPbW1&#10;6S2bsmVbejy1NpT2NmwdSJR1120abq2Y6miYbK8fbK5EH2mtm84liyDTNaOZWte+5rLeROlMofnQ&#10;TJ/r8q83V052No531KN3N27FAxJ3HZ0bPn/nNCT6JMgHBrrG+2wng/0TvTAzUIDMJWeuu3Wht20i&#10;20DafE+ys2ZDrnYjJ+frij/13FG1zm1PU8lSf+rmCw8+fPOlF+2bGWuvM5ddXFeoK3UW8WjR02gR&#10;FX+/sbu+qqPyTz+xHk7minC4K+0Rl4ivPjng8T/A8RJdBroFEj8nY45clRgaemf1lon25GBLgyPI&#10;SFvLRHtqrJ0J6ZmuTm1xqHf7+ODsUM9Ati3b0tCeqMs316UqNpBgLslg0whVvIUVWU3H+SliKoJu&#10;acemxQtgnozMBEafNMElDQOx2aqN1qAh9mJjHeHXn7f/9K7if79mqQwhOayIv9q2JMOcIJIZqKKh&#10;uBp1CFMTwmOmQAhP/EC9oJsLrazDbzo8RWmp+kJDTU9rojfZ1NlQnSzb2Fq6IV9XMZxqWv7hypaC&#10;R4uqLaOtNUtdqe09qYWutp5E8Q+DokqrkMq+uqp+2kSiTOl4ZtAcETwYONrGdqDMajpu8URhj8qs&#10;sqnnNmNXGwQeLQRGtacFDy2mxIYSO4IDR7J0rXrIIp6PNcgV/MBL/CxVeAOFK1zTFcXHSFsG8Mqs&#10;3cGjF+Ee0qCijnwgDS2fZor7dOh1tTcf3zbN5Ni28LMOGAaawgnLE2u7myr4WRBlLLcfmOy76fTh&#10;x269+uUHbz9v24QQGxIp8PRH24ubLxishuTlh++95rxDHlGILTvrL6vXfK787E95eqQOEho9hPC8&#10;BqHd1onhulNHnBW4jnZssXEAHLuhK2OpIJ9phujSYI6/NDeF/2PXc6WiZu0ZpuuH/z2nndgx61HQ&#10;M5INFxuBpkT4hBhanADDo5Eg9A40ji/2UKK4C6eOq3ATGB+SumWjRuwtl5yM12ZEMYR2cac9Dgk6&#10;3Ms0SkOXWyYw0BTe0K9dd2Z8V5L2CBAecnTwa1TzBkc5aXlK5G1o6UI0kZDHbr/xq08/cunh3Sub&#10;b0QcJ70kXHZkz9efe/z9l5++/YoLuI5LyYSTBHGhFA8z0Z2m9Fl65fH9OOFkLCQxygQqwDMEoVSH&#10;X9PBVvyJ8tb6+Iy7v7l2avmXQnV6m6p17J7Nm1YnNq5SOadzqVM758nRIiuoYBFUxIa9iHFYikUU&#10;7sLGOsiFEmeEBkhTwgp9o/KEuwjnAaEkjccOzY15zCYEj+nE6qMT7pZdrBAC5uCPUfbWrT/rvJ1z&#10;EslBkWRiMdNLCDBmcYUEi+NvrH2N23mSNDywcR208amN0XggN4RI18pPNMNPYMSFN7BhAI8u/IDR&#10;i8LS8BWN+DUM6BXnfJpGDom5+CN2wBjlQEbhNMutPml4MONhVGQXcwxxoJMko6AKgfEJDvn64JFA&#10;L1Ew6xMbjUzAuM5ct0apYLjpnGMuSoTSdDwX7t8uLrG0tw97xiv+Q24SKOUrEsKZqhyL3MJmDcZH&#10;zPqRQlwkLkIJCe+hkMaicL4rotHZrnapKP0KdeW2conatfyKazSdiDcHu0d6x9tb9CXwTKH41eGw&#10;iMB4koQ8rCYfXX0TCzkGOZC1a84gZLaQOTY/4dmVEEcFGvsS9sq2xd5OV+pcdwx27RsfmOiwY+Zw&#10;xlC83gDMFP25rnZsmsWC7YI9SwqsTFN/xIhFjAWMXo1vOZmrAeYKaLH1La9B2h1Hh9sc8IrmW4M8&#10;EP/S1ZVquqxNsKMPM2D4zapbc0bt6s/xD1SGILGcmTBf/I3Wlm29qa6aDaktZ+4ayOwcaO+p32LX&#10;sHfM97ZPdBbfl3DgaC7pOXC0s22qu/hT4eChz/d1Cj0rxMgtr0ZyygqpxRyGCLc+ujxkEZ9LDM7X&#10;jxBIDNmITUa5dWzurN08nK5xcnMmz1SsKdRs6GssgSpfvWHUCc3yLFkv6Eu9+aX+7t6ECvOnv97g&#10;LjA0wvkNqkh4weXhQFVorMpUlGQrK3LVFX1N9QvdnYemRvePDy30ZLnLEbG3yQNIR5x/dgx13Hzh&#10;oVceuk2747Lz9o33OB4nt65pK1nrOeKG846OppqzlSVzhY75rhxpw8nWpd6u/kSd0MQbrwv3LF13&#10;4pAYZZf/NEEIeF6H85mQKt3Q01Qt6+RhlBEd+KHVl/OSk5cYYodiHYfHejFqiDmY2aUvc2KVWd2J&#10;5a+GEMgtRxcnrzq2/9aLzrv7yovuuuLCm04fP2/bjByg2tXCWf5D2OJv/kfGSjZrViDoFWiepFTf&#10;pkwmT9KFLqCGoNWP4qDA2vs4XMMGoY4VjUcfbGAglBWAEUJLKDLKCmzMMZEWPBjCQNbddNEJORYG&#10;UkqdLZ5zjJ7avXDPtZc6gRBOGpwUrSQh4QRKrSjX3GIWISSgaG7xOMNEIaIxmJlDnSuZYgGeKbIU&#10;EU/z5jV8pfg0bTgnuXUdNwo0Hx6YHFJ29OONpohbg5Odxb/hcHpRk3X4ZDnJiz8fCkksJfZSCqoO&#10;BsYyATMDcUJuSEfx5GETtXiXYy5LIVfzlRSG2BnNkvOuVas/ayLwkTOmkCCRUBwqrji2T8XWj1iH&#10;bzW3YNAeRYnho5lmZcTWr0VVYaa0ib/C4YF4pFInJTZvxHeg5TmfKFznLk6pjdasifFOF4/8D7/h&#10;JCfm8phVw7EmhljMaunk8nepcWJT4qjGo3YZcqsT4cAmBJpVhtltEWflFkm4srj0LTelnr2cwxso&#10;osxdfK6aWS+CJZ24QiBccQpKpARvCERkGv+r1dzFUW51QguXWrAaZpx8SFHEHZFM4cAWvpUAiAEM&#10;BYyQRmnkBgmxZcepQ5P8rubGTmpuaNd3DSI5rpDEKoAZPwykRSdE0WjUrQ7rqDCLf7hCtquo8TqE&#10;pZhZwQl4MLM0nCCvQqB6i5leANyaxS6jk/nkYn/xO76eOjVPSZpHIQ+kHpo8t3pUiUdLneMLo1cc&#10;3UkO28O9pAEPpBZuIVnjJTysYyN19MYWYJexFoCJExRspgDMgeSAZP2qJ87YIsuT4UwSwo3Esp0H&#10;PJsQRYUhxIijPhgO1U56koRDGEgOeqxHHcHSJ0qgAxv5VEdkAz+xHGgIPCboQ2u1Wtc4Y+nFkIaZ&#10;NLCpDq/icWsWij694hLaNaiiTwKl5rplpvgisiKYwyLYYvMljduVBY8Y3G6uhLQ6qCMktDMWJQpI&#10;qCZBoxFI2EKyUZymqDAvPXTPI1+4Ps6QgmKIusLyb79HhbR4Lz2wU1VRYbb159H3jPZdtHebpV19&#10;zmcQB5PFcJtIL1fDyb32GgGlVCxILjnjP3v4ohpUUYMZfgZCyGSRdeRzDbcbjbjwjEDLFlD1NVPQ&#10;zWJRlHoWhUxZwYc8QwjPMF8jxxRF1VxPFk/dfQuQHIJulL3HlqYs9oDB1WTij7CG8Mg9fXRK9SEk&#10;LWJnIjOxoRgKi3iDyYj6mKFiEeuEL45AkfD4zVpZPjaOeKyWlrTzlRZaWCfbEXGaojE2ns0xUOEa&#10;OKUlCezlBzBWXGqi0VBkuiEdaA1xRbCh6HCd3CBHA1vf1eYrQDgp4gTgoYLHXiY6+qwwaoETTjWT&#10;TVfDGUsy/Brfem6CDRJTcNKu8QZ+sE1B1NGAcZVOkQxgRMhgdnVLLGZNx5ArOYGKW6DlbXPx08uo&#10;WOzUGbrk0C7JgDPUMYer2cU6QtA1U6QHP5MQtd2ovvyxam44fcwoOsMJgRPdFI4lDZFF1hEMXIqB&#10;WB0NAJHCGYsFbABIZjtd4QG3kR4RIHOZDDwTzDLFrYZTwxBnCQwmcrgVF99R1hhlKFwaqzusJhmF&#10;OtJ6W6q7myqUd2W/sPyvGPeOdc93p9zuHimcuzh2cKp/sdczS/EXDee62g7ODCwMtE93J48sjlx6&#10;ZPvuie7e1sqO2k2tZavHOpuG2+tHOhq2DXdesH/+8mM79071diXKupY/VQ4VQ8k6J3Ot+M9cBnsW&#10;e3IO57P54j98Wf45z9yesaHxzjbwxjoSs93pfP3W1pJVPU0l4x11R2d77rzs0OsP3fjd1x78zQfP&#10;//Ttx7/70n0/fvPR33zjhfeeuPOVe6792sO3fv3R21644/Knb7nolXuufOqm8y/fM3R8qv228xdf&#10;ve/yd5+48dsv3PGLrz/+P3/xjZ++9ei3n7v75199/MdvPPzOozd99Oxdf/+dV//mmy+4/vP33/yn&#10;j9/4/bde/OXbT/7wtS99/NIX8eDUzIrOd1+4N/5b8CevPviHD1/6lx+85fqDVx5444tXP3HDiW8+&#10;c8evP3j2n374luu7T936wNWHjs90DDat6Sj9y7ZN/+n0tu7vvXr/33//9d9887l/+MEbf/yb7/zx&#10;337+t996/ptP3qJ97/m7vv/iPb96+/H/+smbHz51+49eefC37z7zz999/X/+9F3t7771Eo2fvP6l&#10;n371sV9+/ct/9c7Tv3r3ub9+/+W//sarv3nvlf/+02//248/+i+ffPTrd9564babT89NzaVbZ1Mt&#10;l+/adtOJIxctzY0nmxbz7dce3X/FgV1T7a2dFVv6G4sfGXn4ne/JOkaOpBPThbaatZ9tr9k4358R&#10;4u0juc76LY2bz2wpXdXdXL5rvGtpKJtvLBHWiXzzeC5RfMe//FV7uWQfiS9GSmYRlMZqjr7lj8Hq&#10;cC00lu8YKf7Uc/ytgI60GVj+d9GThRYCpVB/W3WhqVRSpSrXJctXdTVt2T6c3jnSOZUv/kfC4VRT&#10;X3PDeEdqx1DfbFdHT1NNvr50+1Dnlce3X3ZkcddY51hnQ/z4c3ylmPD4HrDGhGPbxr587+cfue3q&#10;a0/tP71vbv9Mv9W9UiGBtEDgjE8AgLdsVZIoCAxhY3wMhcJwpUOFsd41KxRdZdYcP5TN4pNjvq29&#10;rjRdW1JoqRnubO1NNSSrNqdqtvalG1sqNrqd6e+cHypM92XHCim3HQ3l1q+VG6v+3O0zd1198a2X&#10;nnLu5WEC6Y3KQ8vh+XHy84mq0Xzb4kj33GB+sKO5q7V2oD0x1duxe3oofnp6sqedfB1KYWir3gKP&#10;Bklr5abiVxzTjTh72upNxIbHLWAgIRZfAEMjojo8onKpHZyljujwDmQ6sX+4xWZI+KN+aYi2B+UJ&#10;D1HM4zgMZOJxjXKmhMU2LBjobtlJFAnBo4NCHRikuSKSo2HWom5iCBgajXYppVNQNTiJCvBguEY9&#10;Ndc1rDCLHEiMKqCGArBrdKJvdNnA2v5WKbg1U7k+W7OpJ1E+2FbT31r8S8nF/vbZ7rbJXLPE1Znr&#10;Sc10JeXiUGdjX7a+J1VdaK3oTJRmm0pyTaX5RFmmeoPF1lm7uaO6+I94Hb6H24r/EtiB7H+1ixPC&#10;WIa4st1oMDBBQZ/obKFoJFMPD2lDqdrhdB2E04XWsY7G0fYGV8Te5gpQwTOKMtGZcB1I2g/KCg0l&#10;+NGxkYOObTzbFLNI6GosJRxnWJqr26L1tVQGxRSSo892eud70+THD8QRbpQo2PDQEi4ilnCLubOm&#10;tFBf2ddc63A5lKrHSbJdpK+lfLS9TidTuba7qYScVPlavmqv2hCGuOprZG4bzLrCvFw1mpmgFQPR&#10;k5nqaZfxKhEhQ62l05ny3b2NJ6Y6Lts5sLc/Md9ZPdFe3dtcNt7ZYkWNF1Iz3WkmEEUgi4SY+bST&#10;BhuKK7+haDrQshRRFExc6MtQ3bTpTC5iIOdwRfgzUDEcpwxB0TeEARsJGqNC5r/rLdve3zPY0txe&#10;XpKtLOlpKD7JL39HtumivYsHpwYnsy3dDcV/yISuOcf3NpXTS8gKSKgOzw3Zy3XIDzx4An+EbP9U&#10;Hx6oQGJ4hJhv5TkkpsBsSF8TR9O5whVIDVFo+AExPM86xGLsElv3ThYu2Dd9YKZnKFXdWVtkI2Gw&#10;ra4nUdndWNXfUlf8UCPVlK+raN26rn79GRHotrI1WoDUwlfhRuGG1jYAgLxyhZlpkaiQRzZqJvKt&#10;WUwgYSRZM5aomEvVLWQap5I1Ey1V06mGqUzjmGc5ZTG7/NIxnx5xvMu2DeXSY4V089bV4iIikOgw&#10;CoCLDyxGuPUN0cgoumg5f/cMePq004gBNhMxuwaRIa5hF0s1wuFHFIJji6PXnzpAFH4M6GaxCI9r&#10;SI4M0XSwmRjMhuKKM3woFgDghFAjROOocBG6EFunfIhzvre9r6Wxr62lN9nU1azyOJ3XDKcSk8uv&#10;nYpfvi/f2KkmJypns80L1leuOCV2SlfeU3WVLIXUmThKqM3SsTVOyTYz5VRH89SkoccWEDXNVc1X&#10;5RRnOyJRJMQ24Yq+XPSK3wJZqYGa2vjv9dzad5RsEx0OYSO7OERTlHiJV0VEvCKaRs0KvTYXO1o8&#10;LUPFEFoQSVZ47RS2FRTbkMqMX5/JbqGKI4Wzhbmg6iCydCLX6hDDybI0fK7Jxt1jXaf3zO6b7NVH&#10;F4LE5rNq1366bt1nmE+pXcl1Zf/iCn0UDqxc9RmSaQcskJjCn0B64Dk0N+ZoAoNbQ2DgxEZCHGts&#10;zShabOXsZYKtjS0MjM2XLkRXiuLARBr/R9R0PPZrZWf9Zf3yP2cFDL/o86RbimAgmQSexEksXbF/&#10;0YVfnyJ0DZu5tKNQZ/TA8v8BJQdOrgDedH1zI1IhjWQPmZSabi6NjALPAza9ModnIp1iClEk4Ayc&#10;+vgdLdjOMyKOQpdRAJ5/4M6XH7732NJUmM92OJ3JOBBFIDB7AHPygxwDX7nSAjY8osM0GnXoIpN8&#10;WjAYFSlyJFXw6JBJjrn4WeoKJzBTuVTxSzOt9erkdD6tRnU1VOZqyyzJC/YsndwxN97RasjtUn9+&#10;/+RQeIlMprnS65Z8AXKFQSPWlU+ooBeklVFDGkv5OSLOgWSGb6EiEE7gCQ+EhjCYQg6Z1IWNbMHD&#10;UXIGkXAqCMGJn4Qdyz9AKkzoODnQUDCQgIhNHFUPEiQG1W5BIg0qUV5RZ5arRgsKUTVrz9B4nqt3&#10;jvaGRQDjVKycEqUopSSEEH5gHUo4AVugJSE6ZIJhKGIUjhU+04nVzMXJHB1DkaikQcVFQi95Yl1w&#10;IDkk44lA0044o1zRJRLAGmb5yZn6dJGGf4VZgPRDi6uJnMNpFAmoIX38wNStP4sDzdLIJA2/6YyK&#10;ZQIzL3GLIYDZCDBzIrHDCVHhGa5h0Kg4vji1fbBL+o21t8hSp7h9E4M3nDp6zbkHZwoZ9CNz49sG&#10;Ch1VW1NlG6Uu4XRpOrzKD5AQGIZQF7WL1XylQ0h8b1jyOydkq0uK23Qupe/Q6PwQP+uqoc91dxye&#10;HbMi6GrevCZTsbmnqRowT7xA6mDQ703UWDIegNsrtxycHRWOKF8cpfGPRnVYqsOHPAkz55jSuOGc&#10;tuWXhfELvVQTCAaoKPm68l0jvXvHBwwFPB16D0wN7x7tc86xePkBHUj8pmPjKKOOc3tHckvdrSOt&#10;Fdcd23HjeXv7Gov/IWL3SGHbYM5Wwl3QzvZ3OtZO92QXh4pv91GAFx0Ncm4EGFTRjL9Q1kcR+vhQ&#10;m1ECKu6RIUY12SXEGg9EBmJrr96crlo70FYx1FaZrV7TWbl2qLlkqLmss2KN3X+wqSJbuqGvoWqx&#10;p7BvbHS20NXVWD/TXfy/1CDNL38JJoJLGu9JJOuXUukausY723K1lW0lW9tKN3c31o6km8faWyey&#10;bbNd7cI005VisoeCOKvsGS9ccXS7a7ZmQ82aT6FM5ZNNm85u2br66MLYwelREztrynoTtUNtzQSm&#10;y0oX+7q6Gqq4V6rICnE5NDO60NuJIvo6UkJfUERBmKSQuiQteUN+Qqgfa0FC8m0krcyMB1K3+jqx&#10;ADl5JW2iAsQSs8C54tTuhdsuP33/9Vc8fPO1D9xw5bP33vb6o/dfeXSfVJQMVg3t8U+pZQVUkV20&#10;k0AgSFznVvmKqKHoRKOCOgvZVYsyJcSKpytUAMApB5RNE9kCW8U5n4aTcDy0xBpkIGZTQhTJYRct&#10;hq49eTjm4rFHg2HBmiu+ks3oBfu28YlZ+CPKhkyXVCu5R6xK5RadKFmBSDVg8ZcfJLgNpeHYgEcU&#10;DDCrZgxxAOAi2SJ8lqQFpSPQHioTm1arANyIQdHQUTR4mBNEkxDCSaaIObTzjFsBDU8GNvRYVhF9&#10;8OCHBGBsnBbbk6spoEoDU3gGp1gQwjmOKJEM0Ucnmfk4HTPkm1kYXCOXyCE5YsS9UAklYFTrywqV&#10;UD3RkcMX799x4d5tSopaly7f5KpA8QNvuOWH2jVnsF1pYrspqpNixScyX1+HqEh+0iwTdA1nSMBs&#10;OoGYVS1sKhUP61g1kChrMhYAU6yv87bPosPQsP7sobZGDCYq/mTCIM/5hAcYqMOHqtPRxUmV6sSO&#10;2RsvOH7p4d1cLcqcwCfCdOH+7VJIrM1SVSQ/z4i7KTjDw5HAPMxRfOuWZL7iUhKsBd5DxyDZNJ4n&#10;nG/RBUt2IQorBnJwxtBK9tJISGxVOOPYGVdnDCccswih1FwdbFokkvTAADw6owDWjAp0gMej4bFH&#10;Y476E6lCo/M8zpIz/nNEXzMr+qQxhBYIURgbZ2aKrKBYwuTgYQuZGIYzjSqqcurR3sOgh0dPRp6D&#10;PIZ4YprrSXk+8jzi4cjj0iUHl+644iRXgGE6LVQzny0WS5hsVOPMMDx43IqU6JilozEQW8QIgw6X&#10;gsoEhpiFolGELVQEnV1RHKwF/CS7NUoIDPro+6aG7DV48ItXxJo0DETxgImyhRsRUUjWNwpMBAud&#10;/wU0coBYt2Khb5RADX8kJJB8bopRHUQ8zNGBFhES8IICCaJbRB38mo4hMpkPnrjLIsjZbjQ4TQcy&#10;9lCe1OgN+YYQFUCchPBAOIpMPIDps0tDwazps04ds3yooJcEGg1ZrZrluXO4x1HtlovO01cqlY75&#10;nuwlB3bedun51nvTxlUYdKDSolKxLhxFo8dSSCxnuiLbKQKSga44eYkfAhgwtENr1V95fD/rMJiu&#10;MuPRjyiEz00kP+hhLwqxRhmOQqAhnHjEFzMe8IxGBWCvJg3A5gR99cT6wsAhOMU90thQuCu2G0S6&#10;XOUwUQxhrCFWRxw1SCiF3M6FaC7hOGGIvYwWIWayBoxjNhXk8BIzQdIHhig+OTw/7kQa5lOkMdC6&#10;VhbMCmM1fd4DCWbM2HSiBcNKY5FrAItZgHFFmEmpLOJJYPTJx6DpMJy0MJ8iBpqoTx1+hkghc03U&#10;+DDeAcN/3s45Q+Qb5RwJaRaN/KAfXiVQyPgNcmxxpQtdo12DHL+rBn+woZiIkzTuskBEUEyjOBhF&#10;4St9Z5vadWfSBZvpYJNgbviEhBXJKKSxGmYMrsJtlkhdf/7RO6+6SETwkIlHJXF7bGnKla5wlGu4&#10;lA9DgsZSQTQEg1u6wp8oUUbQUVZCg852s4iiReaggK1FpPZMDLhqGFCAtNyoExezYhkKjUO+KeSj&#10;E7iCnLsG2ur2jPdetH9Bbd8/1addsHfu3G3jiv/RhZFji6MHZwZ0tNnuNnvBkfnhbcOd2brN8QvP&#10;3c3lfcmqyULLVFfrfH9mujups30kd96uqQsPLOwa78IwlKqe6Sp+vO98Pp5tjv9cs/wmL6FN5zPb&#10;B7sdy0czyZ7Ghq6G4k89ZRuK35TYNdaza7QASX9rRVvp2c0bP9XTsH6wZct8V91Vh6efuPX0t1+8&#10;77/85N2/euf5n7z59I9ef+pnX31a++i5+16++6qHrzn25gPXffHy/TefmH/shmPfeOqWH7x2/8/f&#10;fux333ru+y/f//FLX9R+8uYjv/vg+X/47mu/fvfp775w7//42bv/1y/f/+Ovvvl//vy9f/3kK3/7&#10;0cu/ff+537z3zA9e+eKv3nny77790j9+71Xt77/zstvvv3zfHz584ZdvP/7t5+785pe/8POvPvpP&#10;H7/2uw+e/e4Ldz9966nvvHj37z964e+/98p///nX//i7D//2Oy+98/jnwZhIbqg78/85UH/2wZHm&#10;W86b+/YLd/3xNx/88a+/RdSP3/gSRR89e9f7T5JWfEv9868+8dv3n//xG4+8du9VL9x+yQdP3f6j&#10;1x79wcsPfeVLN3/7+Qd++/5r//VHH/zbjz/85+9/45+///6//fijf/reBz967YU37rvrngtPHR4a&#10;6CkvLZRsmWhpOjY1une4d2dv/uD44KV7t19xeM+h6ZHR5X/JpOlMZpMKfjyuHpgevGDf4lxfWlhF&#10;c89kT7z0FfRM9QZxLzSVti//42eje6d6Z3uLhxaLxVKSnCd3zVsI0lgSykadqC2R51IufgI631gy&#10;mm3cMZonn2SZszjYQWN/W7WmE/+yt6N2U3vN+j2ThWPbB3eMdhb/vKC9uCKG063zvYUj89NHFia3&#10;D/dM5FrJuerEzsuPbds71XVs2whUJMhPHdk41tlE1MJAO+H07pvugxyRopGOBtisNYsCPCULbFDB&#10;1lGKXWPVsMLi2j89bNFZjIpMGMhwtV2Fr1r9WcWNHETMShBpC0OFwfZEfPt2JJcc7mztTtZFf7Cj&#10;OV7cHlqaPLxtSmco22Kot6V6oT+7Y6TL2czjdmddiUXKcK4bTNV3NVU0bbZVnY2t+F3tyb7hbMtU&#10;b8fCcNdMfycJIZ/wfHM1vcUfu13+Xq82VkjFy92B9oTRQkuNUa2zqbKlYmPQEV13TPQfXJwgtrVy&#10;05+pRzzCBYqUGPMXm5UVpiIqIoia+mjpchl/4VF6XNU4bEYNcZ8h0qLoR05oEQA5JGnifEY+ulnx&#10;aSOGFSE2Erf06kRs0M3V8JhIvkCCio1Acmw/9ssVZsBoIRYGHSrCFhjMtaMQBSEYposlExCx2a1j&#10;D8ZvNI4jwtPfWtNZu7mtbE26Yp2zstNzvHxyeo6q51YV0xAl4mC2oTtTk2su62jc+qdWvyWDnq6V&#10;oL3Lr9C6l78+W/yiXn/7/skhsOllEdPgYSYrYGMdkG61MFaK7J3ou3Df/Kld01P5lp5EOQxjHY0O&#10;9870I5n6ePsVb4DocksFTrCd/qEF0jOAoXgthC1eRGk66IzFOZlrni604iSZtJ0jecT4XIY0QySb&#10;wgn7JnvtIjuGc5g7qjfG2ziSwaAUvyuEmAnvqN68/GxZER+CuHKvDQMMExf70+PZhmTpOe1V6/pa&#10;nao3tpWt4vl4mwJJtmaTa/icas2+RTgKCQBY8GP51v50fW8rYysGW0p669cPNq6faCuZSpdpuwaS&#10;+8ayk7mm8Vxitr9jvFD8aYJwHfPZSI7GBNvhilidcFc4Fgb8u8e67Ky3XHzM1cRk6er4E4FwFGYd&#10;tpvOmaC6moUSz2OYyQweTcdttmbLZEdbT0NtR0Vpd33NSFtiNNUc131jg/Nd2eKvZ5dvyVaW6PQn&#10;ij+UPdHZwgMkmA6DEGwbzF5xdKfNFex4oWvUVQMAM12BxCjfMqqYutUb3Wo6RAkWtkBVdOwyv07k&#10;D1E8z2+RPAt9me1DnSQzqrN2Y1v5Odna9eOd9Qt9qan8n95rOhwMp//0IcL2wa4dQ91TubQEaNp0&#10;Nm9Q2rzl7KZNZ+rzj8YWqrkaQovr5M6pw3NDESMt4DEwIGkc7hp5K3YAs2siXTNSuXpXunxftnqu&#10;adN49erJxk0TjVv6qtZNt9UYHU8XHTJdaFOUt4/17p7qbytfzy5iqYY83h06GLGXZDLZ2LL1nFT5&#10;Wjwem7l670QPOmYMoEbmwwBh+NySwUAg98IMKgPDLaxju1tD8JtVhN2Z4E9ejQyEkKJYjzFRP4Rr&#10;OiYa0qci4oUn/BPAzIoO1TxMKR7Aij9Z3Nbc3dKUa6zJN3kWcixuGe9IFj9Tqy4pfvm+oWLU82em&#10;cTLdMGRd1G0dbf/TGy/1Vo1SV2P7VIEV8DgNxOFbmVVF3SrFbnVUMPUtdtDYcUwP5tgj1D0bjTKI&#10;U9HWzFK30RVADCsnadNtRjtHu68+d991J/criVwUOaAiXXxgUchULatAAWQsuijIVfIBo5EJRMUH&#10;ATr7pobIjB1B5WedHQ2bvvqMgWpPGszE5mr7hxkdj8c5RwSi5nrbrzy2R7xkL//zsE7dus8IrvSW&#10;QpLHrQwx2lqyCjZPHYz1KEVj9ZrPMZNekGxe4TotdsPYWzGgc0WgcnUbzwxmOaaAYfvDSSwXGRUF&#10;QsAOB3qMQSfNkFk6DKE9dlWUiIg+Xcx3i0EIiHXVx8ONPOa0ZLpochotRt0CULnqMybaVTVbGzqo&#10;RxYmbr74vIsP7mQL6yDETDiG6AAJYaQWSuzjfGuILUbDEOezK47tO3f7zAX7tsEAJDZ+gN9oqIPH&#10;FELc2s3BQAE7GGCjHRuKZsjJ79ZLT1194iCcnqyYz136wMhqklFoibnhWMnAcHqZAxK0eAyhaLxE&#10;LB+Gb/FrRGFGd6YEwK1YRBBNhARnZ01pfHprDe4Z65/KpdLlmwr1FWrmtScOXbRv+2CyIV9XPppp&#10;Hmpr7G7806cStAATESQK7FO7F0QHhX8A40PII0aUxodoRsURMHp5RoNKY3s8Y7OXZIdAfR0egByb&#10;iawI9xJLKQZCEC0EKjCYZUqYL72BOTQ3FnhotNBIc4XEoy+elRzgBwJFwVy3iPBQVLf+LJTIYfyu&#10;lIZLI1imYPagfnzbNE7GwqODxypjEbfgxEMUnxh1q/E/sZSGJ4OTXW5h4yhQtZW0ATW8ChUYRxcn&#10;w9Uhn//NgsHRlHuZ43ECBQM/GAU18GPmARrxhBNg0ODB6VnryuP7w8/hhxX/IAIMCZNhIBBRh0BW&#10;Y6tf/p09E4GkyKjAMQEDLSFKX6MdBjyhHY9MZl1gQI8Tu76A8tuukd657o7JzrZ4MSBFH7rpmr/6&#10;8N2Pv/LKZYd229+lpXRNlhT/j0Bfc/ETcGhJo4X8SEVEHVcIOQQG13CpbI9PJB2MKYp3Es6Kjg3x&#10;LtYCGUknrIKe5W9M7h0fsAoSm1Z3NVQu9HYu9ectH9jMzdWWxWedjhnn71q49eKTO4d7YACARpAi&#10;prJIgKLO8KRbQ4BxL0iUEg7PgalhGjMVm63Ekzvm3DrDUOr6ykP3fvWph48tTDZvXkMpt+we7ds3&#10;MQgJ8GbFam3dWvyHL2xhAoSQj2Wa+hpL5vOJxa6Wp75w5fP33DiSrPJ0cO7imHNdV2NxPRYTprPV&#10;c2ZPa31vskEyixoikNAyBFRNifMcpLoqZaIW6aEUiyY2DDYXBspVdVg+EMLqvcu/n88nmLVs7dZM&#10;9br+tuJ/ZinUrhto2rLQ2TDZVtmx+YyTMwOLnc2D9RV9dVX5yvKWzVvSZRUDyeRUofhEDYZlYueC&#10;SliJEm6dSCdO1llOyOql/u6RVNtAa9NENj2cSngW6GuuW+zL8cb+qYHlrwWUOt3Zu/dNdk8Xmo8t&#10;Dt980eGrju92rJ3MtTpG5upKmresatywqjdRW6gXoK1dDTXp8q3dDfXn79o22Zma78mG5wWro2qr&#10;9JAncmC2q10UhEwOX3PuwbuuvOjhm6+12GU+d2ms0HiPLdYv/8QaidKNgS1M4y4mcyl/8qT6w42s&#10;k71S3XSr3nK+cP/2O6+66MjcuGw5b/ssdc/ee9vR+QlgLjmw88S2GSlqpVgmWrzJcyv97OOE0ysn&#10;iUWhl2Nj+aDICp1ofIvThhhf1eVnCIOOM4qtxSs9nA2gBU9o4I+Gwop4HI7AoejQSEsUH4ZzUexW&#10;UT3UAaiICkjmRh3TX8klwjFjM4RBC2ZICCfTUOwR8lPD5kqLjdWV3qgPGIiK6RisccunZctam6DW&#10;tHGVRSe4Fr6yoCPcVpwEUDE8bDJfgAhho2oZ2agYqpMsJZk5iGGCFkQdXmWgqyFzgcEZ9Z9bMDAB&#10;J2mKv1RxS5EpKJjdEoXT2eD8PYuWBmYMfEgO7SQwXx+/4NauO5Nz2BsOd6VLJx6TpW4UNHmi9Klp&#10;rDu+OKVISp620g1GZbVyp9TIcDlmFZilz0sqkoaIojQ5XRBLCOIL9995auc8NnJceQ8PCqUagRpi&#10;FHNeve68w2bFmlIVUcxylbqItJtOsr5wgMRdkbF8zkZ2cYWEZL5KxTmRY65ixCEOCZYkh5gYJzfO&#10;5NVvv/mi1cQhsXeHf8ziPR0xMoRN05EqiBFxEvRJIwcSksVFA4DG8H+AdNVQSBN3q1gCR0GzrEiz&#10;MJngiiKa0iYOcqSZqKNRTRRmYs3C4JYidgGmL4edE6gwPQyXP1xBYBxgSDOXFjIDZCSkThhuCskh&#10;UzqhuIZRONFNJNx1tMPTd70HQxXVU4knIM9Bnv48j3gA8TQUT8qeE91GMxG8OL2IFOEcCAy3Q0U4&#10;JMCHS6ljERvB5hNsDMfAexpR6CLCk1a0lQg5mVYBOhP4FhujtIiyWx0S7GVKKGfG6w2BQAxPkgYA&#10;YOhcSqCEQUck0BUDInWRD2TSC7Ar1ZilGY0RdzCIJcqtVclYFMwoNBKiTHEsSsg3l0wdtqOTST4e&#10;SkUWDJiZQCaBZgXF1WgkgChroRcnQ8hx1aeUAynCrFGhbzok+jokUCRAOoQTYpYp+mBofE441RoJ&#10;4QFWGMKDWcHUrFDHFcvW6aXqnM9Y6WpC7JhWt46Ve+81lzrqEMLGyCixkAbQOk6TiWKHEn1XGMJG&#10;8NgCLRcxh1KwTccGmOPHfddffnrvEk5sZvE5K7jdWQXmQMufoIbVJjq6uNLLChS26xPuGrGIdaEI&#10;u3oAQSSBe92Sbwp1eABwtb9Ibz5EpMJ0bJGrbuWwjlESEDWjETVodVyxOWh5WiQKbNiIkuErKkzR&#10;YoHocALM/MOB5JNpohoIKn5zeZjk8KeOLNUY68pGCM0NewFjHR6+CkXhkEgzt64ooRcDDKaTE7eu&#10;4T0SpBYbDbmGfDIR6Y0gmhthiq8vcy9RmMWLEMtTX7B0IlJxJYeL6DJXXcLDWGyAUSqsgVPEXfUj&#10;LTFbWXEbOU8Ox2KDlpAwiqOi6cMMBpnke+iDGX4+xI+uD79OHELIN4VkSmGj0XSWsohe8HaM9BCL&#10;KI48DICGjbGm4GQdSPBAGJaiUxEBijw0HR0RKlr0TdTA+F8ZTHe7cjqCTd/VKJkBktjrTh2RJDAw&#10;zSwM5BiSA0bRLUMbB+QndsySwxC6MGhuqetOVGZrtlx6aNu911547rZxBX+xv/3Y4uiR+eHdY112&#10;BFsDytGFkfFsk01hKFW7NJTtb6sezyXi93sXBtp3jXdFf89kT/GfquYShabSzvotuYatroWGLf2t&#10;xbcGy59t1gwka3ubqzy89DTVZKtLO6pKnNJHM8mx9rapzuxcT36qp72tamNb+frit5Oby209k7mm&#10;qXzxPzaOZ6py1WtSJZ8daNo02V6+mKs/Npl/+Z7rv/nM/T96/amffOWZv/nmG//4/bd/8tZTL959&#10;5ZOfP33f5Qfuv/zgS/de/tHzd//gjQd+8Nr9n7z+wHdfuPc7z9/zo9cf+sOHL/3XH33tnz5+4zfv&#10;PfPTtx594faL33rg2vgh6F987Ym/+vpTv373aUM/efOhX7/71O8+ePY37335r7/x9N9/5+V/+cEb&#10;2i++9tjfffulP3z4wiev3v/dF+7++VcfRfn4pXu//cJdP/3qI79676nvv/rFNx646pV7L9P5rz/5&#10;6u8/emH5XxfD+fBrX7zi/iv23Xhs6sRM+8Xbut964Op//eTN//GzrwPzj997/W8/euUXX3vyH7/7&#10;1n//yTe+89wDp2Z6eitXHxxMP3nDRd96+v4Pn/nSx6888dO3nv/ktae/8fgDbz1454dPP/Krd9/6&#10;xVdfu/n44d6KsuTaVf1VVePNiYlEYqKlObN142Q2eXRu/FynwYnBHYNdu0d6D04ND7c1xg9lzXd3&#10;qPaOxM6N873Fj0zjy9wCLaA7RvP7pvtO7ZmZ60vHW1XBbSldhUHcXSWeVSzxZLVlIm91FA3VQI5F&#10;PstYdHVgoT87mS9+DXK6Oxl/MTDS0TCabZzpaYs/JhhI1cgufcmTrducrds4kKpcGMScmupqXRwo&#10;/v1Tb3NDf2vTQDLh0XI405yu3CjNproS47mGTPXawwuDkpDAyUKLVvzKZaYObMLjN8l1EPUZQjvw&#10;FhHkSsTlR/cemBmxMBVhK85JwAoyygomsBEb09A90B2eH3e+ckBVEKysKJgWnQ1F0VYKiqs+lxzL&#10;tw0svwPWBjuaJ7oz2kgu2ZduTNeWtNeXjXelF0e6xwqp7mQdnrGsTYfTVGkVxjK31zfx297J/vm+&#10;jvFOVaKhs64kU7VpqtB2/v7FvTPDw52tyarNLRUb4/VtLlGVKFuPkm+upiXeAc8PFbaN9bpStDDc&#10;tWOif6q3A6dZqZqtJuKc6e+EBLyhbIspOq5/plCqF6KopqiAgspOFiJG9WQ8olGBNxTVSrwRlRt9&#10;jjAUFcetosahHLTCbK6+UaIiXQinyyycynecJzDQiCHkSIXY7fAENlfBiyMF1W7jOSoKN+biO/nl&#10;vwayK1Md/DHFxuCKQj4GGMRSgyE6Nq3YM4wSiEHIk2XrUuXr432Y4ji8/PpHzTqxfeLkzqltg1kF&#10;NF6YIXY1lmaqN7TVbEg3bsk1l+VbyrNNJanajW1V6zV5aTkRkq/f2ttUvnukcP15+x/8/GXXnjik&#10;iNNopwGVIfrw8BVP8kM4Hx7I5crBmaFTu6Yv3De/f6qPNJXXqX2mKxmH++6mMreO9W5Dl/O9uj+w&#10;/PVQCHUwxLsoQyZiQwk2ZroyE5s+aWG4rWL7UCf5hEzmmveMd+8aLcT7sJAZTxG5uuJXnONhAwUG&#10;0sJ78W5ssK3O4bK7sbpQ71GzeqC1+ChbfIws/u1/M2d21m7sSZT2J8sLjRvTleekKla1lvzpBWGq&#10;fK0OUZRCYseiMRDGqy99yz7XVD6QKf7W/Gh73Vx3y2iqoq9p81yubqytbLqzbiZXP95RZ79Rnsby&#10;rYXmSpxhLCEaVxBOhQZSvDDjz4W+DD+4pYVF1CGe3jN704VHJIPpwJBjVIaQw3b2cgKHmDjfm5Yt&#10;s91thJtLJn6z9DlNnzmG7Nb8wzm2z5F081Bbc3djbW8C5tRIunU63+HaUVWWqSgZTCb+/RM0TtvK&#10;sZ70cnUl04W2y4/suv3yU+PZZjuxNpxWTyVGxWJ/9uID2+KvrgCjDoCIjjCBrQOMIfE1yueYL9y3&#10;aNvoavQMWbX8xxDAb3Jb3EtGuvZOFH+4fyTTWGjglmIsMpVr26vX5hucESvGsw12d8nAA04Gxe92&#10;NFbF51zT+fSOoR4PGH0t1ZFvALSWrEpXrOMxMNzyton8LHn4k4tgwxmu00F3fCEfVJ5kBdiRJJCz&#10;YiZTM1115vn5issGGvY0rR3a8H+MbP3Lubo1c00bd7ZXjtSt6ataM95aOtlW2dewpbdhy1h78Uui&#10;JK+EMtYXyYfnhkQQHtg0DCDRjkip1YQzcgZIQkwPOZIBYBO5unnL2ShhHR50sE0MZrc6rvG3BU5s&#10;DDy+NMYQknkmviEd2e6W1USRAwkYHEWU6QCT37L1HDzEAh+S9blUXzaaYq5tprO2Mt9Un2usSVeX&#10;tVeXdBW/51RT/MyovWUy21J79qdGk/VDicr0llWnFkd39HdM5v70DQ8VXsFUstSofVNDrkqusqxw&#10;KcVxZMejdiEqa2514gytxrpV22NvxuOsT5rKr/Th0WJPsX8rj+dunyFBecdMNUVOG/bmPRN98pwt&#10;bOQTVi8NdNxzzQXffOXJuZ6UdJIbjK04+8+54spju+688hSBtJAfZ3QdhZf2C/Zt83QKoZ0CPDbG&#10;nuI0oLEOHvwgxYZo1Lkcp72SRXYiO4gd3QKhi2/hkRWiI/Qo8CQ2nyWCYorYsOFzrk7e5+9ZpCWM&#10;1WiP5yvyV3YldKcQ6mwNtk5oMTCfAzEwBB0AbvQAWbnqM1ykzzTuctbBEM5nOMB0hdUkm0iyKBBI&#10;nSHMOrEJEoLiVov9FDz2UkqgI+CxpSnEiDseMm2yOuTzkrk8YwrMHAiwBxWQ9AmnyFDoimRwJc1V&#10;Y4LpboGkzijzUZYGC5+/8NzbLj+t/eDrr7/4pbuDDowkdG7DHGjjHBLmuIVBC5B8Rb5MOLIwQTLw&#10;zDdqbpx8OOT684/yDCT6OEnDSSADEZnAQLM04ZONkSQAk4zoHAmqjBXfPRMDpsMAKh4MgnLxwZ2x&#10;ajBHUGArzm2tL/6zlpFeFXIkXfwuvubsfvOFJ47OT6B0NVRqudqyVNnGli3F35oGCXKN24GHQXMQ&#10;gj9WIuS0UMGZrpCg4KSXFbKCl2K6DI8k58/d4/1MCKIpDCSK97go2OShWUQxn5dIE1ANUR8zXW4t&#10;3q98+eEfvvvmTRedwMx7/EBgxB1bZIg+t5APfMPyV7opop2LwrFMgAHa8L9O/Yaza9aeYYiZriDh&#10;l1pkrviZLfi5KB7dzULBSTurUcQUA8+Ean3YsIW7orGo4pxP62AIhxBiIkpYylGcwGnczkZzAzb3&#10;hjRNx23YHko100njAbN0NKP66KZ7CKGIdkYhYpMkKGxhnQ6xIGGWw5p+/BEJIVzKQEjYqCyYgiKT&#10;77jyQrUOEVrygTcrxJIGgFkohJjrala4AgytccM58TLAQcXV+W2uu2Oht9OtLJW99o5kyXqZia2/&#10;pfg1ZYFjrw45QLolje2iRi+j+AQxKpWsnu/JEjXU1jje0erBNV73WgXDqaag00t4pmKza7p801J/&#10;/pIDOw9OjzhdxPLBTLVR/dmu9s6a0ov2bX/sCzccmRunkTPDXTpuuUJMa5d/Wo3fouDrcxo/0EKF&#10;5QaGk+pENqmRCSTDIdk53HPP1ZfccOroaKYZM4fQDgactGOmXTPXijbEQL6K1zm9TZXb+9LZ8tW5&#10;yrWHJrpO75iYL7R4OpjoaOpJVDqweWr1cDScbcknqjrqyjM1xZdVfMVRQgMer4oaohzgVebIwPN2&#10;ztnLeJUVvGqZhLdNNKpICge6GkV+xFrf3EJjeXvNxkz1ulTZOT0NG4+M5288unjBfP94Yut0snKw&#10;ZvNoY+VYor5QVZWrqe2oqK08e5VndWA8cFHh6VrFo0Uundw1f2r3AvnSmGQ4eXsw1ZStLs/VVHc1&#10;1PQ01Tlp9CZq+5qLfwwq1kcXiq+9k6Vr7drLDybV24c6FvpSLz902wV755z/HY8dMp02PZRtH+zu&#10;aqhq2rg6WbLBkbi9srQv0TTfkz9v+xyfC71kkDBcrVqSLwSiplO/7ixxefGBu7725UcUVVAv3L+d&#10;ky1/yK0yCW+Tuuvqi+1WjFLluBEbD8t/fY3J6JEhzHzkC9ezLhJJOEzn/JhSu+YMShObVjNQqnRU&#10;baX9yqP7Tu6Y+9Lnr5ZFe8cHLj+8J7ILT6xTASIKJH4jJDLW1W1osZSiWb/Ch2IK/HIAMBOjpMAg&#10;mW008W3dSw/vFguzyMQQUYPWLcBmUS2CijmZOENvxC48Y64hfojFy3x0o+hugYeh9My/2Pip/2gp&#10;2ftUGKPqOZycBqcaqO8KMAyRtCGZNHQApI1RRM108IzqM8fyCUepDJ4j1Blr6qGbrvn9Dz6679rL&#10;Yg1yeLwHbSst/sET+VTbTerWn2UtMJMJ9NIeppGvg403cBrS+DlcbZQtRk2ECngyYy5mkJiMbi78&#10;AZJzMJtr67/10lM3XnBcseVJ24SFhp9S/CHBNu0wYCJUgoXBkqGFdkS2sEJFlc9yWPYyUArtnxxS&#10;cy7ev0NJlO0KEQad8M9dV1705uMP3nLReZzDD4qhBOMuNceisBCiQqI8cfvnLz24i5CmjasoUrUU&#10;c89lFo66x8naedtn+ZOKOHig6+8Z6z88O6amKfie6QyBR6CJYIgLzuLosv/5R2SZrKkS9iD5xgmG&#10;OC28p3GddFK7VA8+5Bw+saAMnd67xEv2rwgZ33KO8ydRsXhFBJ00s/QRTcQGQOSPfoQ44hvM/35u&#10;//99MUvDpimVFx3YYSgahhCykjn6psDsSkjkldihEK4fuSTcwsp8/NgMWXGs0xFic92aErWFCpAU&#10;Z81ciUd17FYomDGETyxSmQOtWRQ5ralX0saidhupNZZtPjgzpJzGJxueIj2xzna3xeOq51aPSx42&#10;49N/DykeSSBxklHT2K5oyEYamUY1wKJDb+RweAwYDJp+eA9gt1KdqFhEeBBNMZ1j2RLlEZvblSt7&#10;dZjMCmFCMdEszCi0G6VFYzJR5GA2ChIf8glIKDxp6Mrj+6869wAih5gCcwRlRbs+gZFdZnGmq8jG&#10;04FSZhZRiObygOniiAgnRSREaGJjtdLjyO0KDD/wf2SFKbTg0UKd6BCiIompvtyQNhwVv/Zkg37s&#10;9hsfuuVaRSNUGDIxPGkJ8C0wkYRgEEIRjUZ5xhTNkCs22pmwgirOZtamKuEQYuFbv5atOuNq5SoL&#10;htQHC/zq4wdMoZoHOJmuWGgRHbpYgRJEfeC5lCLRoR0/GKZffnSvMyfzxcJEQzqO7mYhcmZ4g8/x&#10;s5cbWWSIsRppwYOBRfoUhV2INhdKQQp7qZMtgmIUkTS3mI2SQ6y2f/kHPCFBZ5orPMDg0fiZWM4k&#10;jWTWSQlKbayaPhjcwqWRSHTFIceQuaRpiHhCRcg0y3SQiKILnZlsFD62xx/HkKZPjocmj0vqW2Aw&#10;3SiLKDKFWG5hF2NNYSNdwmGuIRapBlFzMDOEOpzhIvyEaKaQTD4iMOErKkwJigd2QmTjDaeP2ZEJ&#10;MYUVrAbGxLuvueSjN16Qq9DecsnJQ3NjSvftV1ygDx6eWJVmEaiFLnjodQ2fh0WCyOcBG7/4aiwK&#10;f0Y6RdDlId+iu0XHDLkr4SJli+c9AlF4G1pecqLgisBMo2aIr2DgKyD5BANOtxFNTYcuirjFLWaZ&#10;A1Ko4ygMVqI0oA54RsETtQg/NlM0HU7AzyeY9REhoTRwksOlIZ86QyEwVrcp9rJYBegAMIQfInai&#10;c8+1l379ucflEgnhH4YwnLSpQlu+vvgDD+r/wL9/yj3RmYia31a2pmHD57oaS1HsBTpFhpaK+IJm&#10;rmHrUKZustAymK7NVG/obi4vflSeqsGAPt+fWRhon8g3j3XUH5rtv+nCIxftX+hd/vhrriezfSh/&#10;eHZ8ItvmhD+aaZnKOXg3dTfUDyQTA5mmkXzLRFfbSGdzd2vl8g8Ol/S3Vsx0tWwfzOwYap/tappo&#10;rx5Llw81l3TXru+sWDWeqj4x0//MHVf9w8df/2+//PD3H73xu++89psPXvzNhy/+6K1HP3j+rnee&#10;vOXZuy55/q5LPnrxnh+9+fBv33/uXz/5yn/7SfGF69988wW3v/vg+Z995bH3n/zCS3de+tq9V377&#10;ubt/9c6Xf/PeM7/42hM//+qjf/vt53//4bM/fvOBn7z14B8+eu5333z645fv/sXbj/zdd1741x++&#10;7vZ7L9314bNfQPmXT14z9MPXv/iDV+/95tO3vPXgldq3nrnVRPR/+N5LGH717uMm/vF33yT25bsu&#10;aVn7H7qrzjg5l3vrS9f920/e+ePvP/6n73/1R2889ou3n/3r919+++HbL942OtlaNZWsHmksbVv3&#10;2f7aksVC27GJ/kPjvdsLmbHW+sH6iu7qsqH66t7ayv6ayplMens+11VZ0VVWsae/r7u+ymF4x1C3&#10;cu1BOM7GmmOehwsHueIf5C3/T6Ku+grPTQNtdbO9qenupPi2lq12FV8BHc8lil9fTNfGF3bP3zt7&#10;2dEdOGVgLDH5ZpFWrf6sDLRI5Zgkt2qkpQUiM2Vjd6LyimN7jm8fJ6H4zbrlRqaMipzZM9mzb7pv&#10;/0y/K56Rjrr+TNXCcOrYzrGTe2f3zw1P9bT3JovfRxrJplJVW/POn8matqr1I7n6YztHDy0N9rdV&#10;9rdVS0vpJxuzdZu3DXfeculxqagNt9dL1EJTaW9r8c1O8U8Zls9jFp0lBjND4Fc6YunFKmaFhWO5&#10;WUGumlsMmBlFQhQQKzE+6TKF1diq15/Zn27sSzeufPE3flq5sPyL0G61yZ72PTPDx3bO7pwc6M80&#10;5epLAetLVvE2nAJRdHK6FmCdvVO92tJQNtZdV0uV9WIWmfNDhanejoH2BMlzg/m9syM6HQ3l7fVl&#10;bdVbWio2Gjq0NHne3kWKRpf/33C+uRpDZ1MlbBoJOyb6DQEM1eJI9+xA7s+UQu5gDL+wn9lKrerD&#10;BeKqlik9fMdZthY8qmd4CgO38kUUO64MR5vlFjPfRZYgajzoqniRz30EhoQocOqXiSQYwhmJZZSQ&#10;0Cv/8NMLrYaIouIH0RV/FF+S4TfRLB0lNXYL/IZiG4iOUbsFIVF2Y4sCPgJPrGgpag7Q/cuv93YM&#10;5/aMd8d3T+PNU3zK7zAdr3kkXF+mtitd3ZWs1Lrbqvrb64azjaO5xGi20WJwBC++1krW7J/ovf68&#10;/fdee+H5uxZkFfzqNZCUMg0e4CGEBCoOR1n2QOVYR4L27UOdrkOp4vuqkUx94JnvTQc2bXr552qV&#10;dcDw2AMC5GSuGVu8AsSjM7r8c7JuNfwrm4EWt9imll9n8gAJdg7yUfCbqBMvvQxlazZpOvFKD90s&#10;/NhQtMG24t8UD7U1DacS8ftvy183TI61txQayiBZ6EvN9yVHOzxseJxzOiyJLwGnyte6Rqd9+SuM&#10;vB0vz1yLr7Iq16MzczjTONjeaF9R2kYytcOpqqG2yh1D6ZFk5VSucTrfNNpepxgJR29bbWddCS9B&#10;qIEXjiLQtXv5VboOImC8wTRsLEUJvehcgUI7PNwVU1yJNcoVbOcH0fGshTkUIRriW/RoK6Oz3emR&#10;TKPjOBcNtDYU6qsLdbUDLc3F7bNFHW/VRtL8lhpOtXQ1FJ/528rWdTVSJATF/+o6XWgbTjdka7ag&#10;Zyo39rfWEDjTlTq1a/beay+2T1PHnHgRKJHEFx5oYWYjZ0ICs8iev3vmyPyolCONiniRTMtoe9NC&#10;H8CZqbxEaoyN3+7SWrKqdu1fpitXD7RVjGVFvKa3uYylHDKQrF3sz+6fHNo53BMfQDgZFD9TKL5a&#10;Ln4tXvg0budGycPDAZK7YHNFJMdjanDCiRhQl+VXR8IzwVxBMWuoYePIxv/j6oHqZ0/OvHjx0hMn&#10;ph84PHbLjp7LJlK7MyU7M6VzyS2j9Wv7qlYN1K2daCuZ7aztaSqelgiMpHXVh0qw9AWXcFfAqKCR&#10;dqqBCdfBbDqLzJIhHdUbg18zqqHIFmwE8jA2tsjqlq3nIJJJS6y7bYNZB7V9k73KDnoc13g4cg+2&#10;8BtmcgRRJ2BgIDCx+SxXYEClXWphE24CiRV6Mp0Oh1Itwx3pgXSLTTdbW5YrPgSWtpVuaK/YPGa7&#10;qty8vTc7lqwtVG26+eT+Wy84IsEUz2gKlNKkVNoFzt+z6DCqhqtU9gjFylaiJl92ZM8Vx/bZQYPi&#10;oeL03qXPX3juJYd2xUOCmm+PIC22g9iYFb2o8Dr2AoWdInuEnSiKoavRoXSDDGcyr3Jg/frP8hJL&#10;2ajycA46D3CpSHEpkyFcLuzFvYBqWqC1BXh0gV+9tSMY1ewO4Dnie7a3QwEJDAazzFWfWQdzfFKj&#10;gziZV06bwvPUQcL5kbc64rhrtCBwgElOyxCFWAAaN61iVDgBJIr0dWKzY6xGoxY8NlaQti3/D0h4&#10;4IfBFiwWRhF50obC0pWJpBliEYE2fQ1yE0NXmAYMo7goTj+I+GNLQqSUCn1QDYlLhAOnhsh1YNDl&#10;ih+RHDzwEEtLgA+Zmg45KPqcjDP2XxbpUCQKhjhHPx5HAxI5ksGj5lXnHsDAgbBJEmcJoxrzPcuF&#10;QHhgAyncqOPpiBPwyMDAGeZDQqM+tEcWJgI2M8PbMsEoi8CLHCDclQR+03TCRh2qISQ/XqMCo8X5&#10;hA+pICFCQ4XVEUcgQtRGbSKbjHdd8THNdD59aGZ0ppDpbqyKz2tcNbfiKIg8wPmeqDW3cDJ5xQ+h&#10;FBEzd4FHO9WcAAnfehg2S4cHoAoz4wwmi8xljlH9cGDN2jNcNVoIDJ+YJaOo4N7QQpp2fNv0U3ff&#10;cvWJg0JMYDgKM4c7+USA8JNmrgiqD7zBIqggxAxJBEidkfN0RcjgCdjmUk2UUauYEH2jMoci8rG5&#10;5RCGaGKEUr/h7MpVn6lddya9FCHyFX5OA5IEGMxy1RBNhJ8QqsOKWEqmgIQhHAsPD5gSNhIbGW4i&#10;mUYjQwgJH/KexDCqD6pRFGwo1OmYLkP4Sog9gxElCojhGXo1nK7hRlqMxkdskLCUc0wJ1Sd3zUvI&#10;uvVnuUUUXLOYiTPWL8z8EJIDjAZtuFFaxrvVpo2rGtafbafIVGx2HV3+YeR42SkttY6qra1bi79b&#10;CAyZGudQRyZRHBif9fBSPIOx10K7YM/SXVdedHh2jASS43UOdQ4M8eoXgMDgFtHqOLYwec25Bx2k&#10;PfeC4THYCrr+5JGj8xOeijHDOZJO7B7tS5UV/56GvYGEgZG6OkzmFislVi4Kk3V6mqpZ1NVQaUmS&#10;7KGaFtLQnVrRNQsTHk4ANd58p8s30cUEc9EtWGyGgMFson6yZP01x/cdGO8aaa3Qjs30XbR7es9w&#10;50RH02wh6Xy1c6QLJDg7Gys66suy9RXttWXxGo+jVkIDM9dxqYhbMrLCQrMKWCQTpLdYS1Rm8jO6&#10;UTL5X0S4wpC97wuXnS/BxKK3pfg7XY5tc/nEzSd2vXr3tfdduG9HR81CW2Vv2equ0vU9laW5irLe&#10;pkRvItm8eetAsvhFSeFTn+3psktY1T3rHc5Dy1/6J/bf01VZSzjK5mornWyX/wC0VeNPjkpsPidX&#10;56DS7LjiqJMqXz2Uqq5Z8xe3XXb8jitOOrR4fHCmddrcPdYz153tb6nP11Usfw+4OlmyKV1W2t8i&#10;JVIrL33FSBK6SpKIlIi4lTniKD0uPbiLi244fSxe9/K2uHMmR3GR6LNFPsiEMMGoVWNKLGSNV7Ep&#10;OyhSXROXWN2x6eSW/3RADrgq5lYEGNJYir5w/50nts1Ip1M75yE5vXux+DPm//4zmAIaRUl8wYCH&#10;Fo1wutwasmD1OZ+TzdJ0DAkrTlGw8JU4iYF43akjd151UdQZ8s1iEU79qFSmyyvpoX7iIdwsdKue&#10;XTING0g6UstEyRYVw5Urwjk0Qq6vRU5qiiEJbqngT6rJUXOAh8EsQmghX1pKJJsvHswoeDjZFXLM&#10;FrjWXrlFi5rDmUJ59fEDt116/lXH9nMsn6MLtFVmlkZFANAnjRai3IpRRE1jqbhzrwY894Z/XPVD&#10;iFjwDzYUDYUEOGMKZkbxBnsFgkCK7GXKOzYGmsKlGmncUr3mcwwXpnO3zxyeH2cyOWSGhwmxuShx&#10;Mmf7YNdF+7af3DHHZLVFhVFenApUEhVSeYm/dYh3scz3nMUh+yYGI+1JUG00Q/JNCbIEik+OyyWL&#10;ozQS5KcW5Z1XSU5sWk2RRzb04gpd/p1t6lRCBxKujhINlfK42JeDJxSF2JrVn5Mk9lluifpjiV2w&#10;b9s9114qpcNYIY4rnzAc276pIXWDNwSFx3TQeTWSimNVKo415HDluYOvuJcEFNPlsO2Sz/lfmhFC&#10;sit/RlzESzqRQLKQGdWR82YdnB0VCGtHjEKOJIn0CJxaTKGLUgKlB0MgJFaj1K2rKYZke5y+8IeZ&#10;+mAfW5o6MDPCG5BgoItp0SGcCuuIyfpc59Z0nnRlkVvqyAlFEOKhixVuZRRFxAIz0OYhsfh3+R4Y&#10;PXR49Dgw3X9wZsDziIcmT0YeUjxBo3tQ0tBhCL/RAoyQweAc5TbynN9oj7WDArbblYbCcKlu1EQg&#10;8QMTAvX5X8IzXB9mDiEKZvxxAgEe3S0h6AQSEqahu2okE2jU3GDQ0EmDBwBaLj+698GbrvakyduA&#10;SQx0swhZwcwcE3U41jUku1IHJIRSlwq38FBnzYIHpz5drqSFQ1jnFn6wZQV+GgmJAihAxMpJqRX5&#10;QFHYiJkoVmiI5ABpCXi04aWQYyKLjGo64TpsLDIdQgymwBk5hsgiGsnkfOrkIWMJt66tX2szFqyd&#10;0cK3LaobblWGA1PDCqmNyVnl4HTxJ+sBtscFBvIpJZMhZILBNJmpUunwADYNZpwajeY6GMQfweBx&#10;Gqk459NbPvv/4VsgYQNbprmaFXnrCry5iMIHgIkawzmTT8J2eHie0kgh6uBhPk4xwkYUBi06PIAT&#10;HXLuoppABtJruliwAjFch2iKPh7I5Qw8Gt+q25jZpT5gOG/nnOMTG1kBWMAGhiIgMdDrCgOxpLky&#10;UAV4+NbrPMMqX1xhFDZs5uqbYuPYPz2sjxkdAMRwERWuOM1FD4dADg9+RHP11VgpJAnZCzBIK5mA&#10;XxTW/vl/YCOZhEQgNF7Vp4JSm92bT37pn3/5wy/ecIXpmMnBH+aow7L0oVuufeOJB688vj/Ku9r+&#10;wOeviuLmEEgXe83lClcJLEauJIiUyDrQ3n3NJco4TlFAibAykEPEkcOjL6wmipcEAy8SgDnAA0Oa&#10;1RdPOojKOM6ApOFhMvCRFbSTYAowWkwhlq8EkXZhYoITLFfQwmT85kb+wAkSu1b8GXbRAoDpcoME&#10;HUM6vIoTGA0P7YbAAMkVc+xo8HARBjIFkUYmU+18btNkRbgiIkUC5pgOKmNNRDTRKIvgWejP9rUU&#10;3/sOJItfs+lf/ubMWEfjjuGcM3Z81opud2jecnZi81ntVRt6Wv70DlgbTNdOdbWOdTZ1N5dXr/1U&#10;S+mq9pqN2brNGCYLLbO9KdepfGI4XXPejsmL9i84us90pfZN9ufrSxd6c/EJ9lQuPVPIjqRbxzLp&#10;xf7uye7MSL5lqKNpOJuY6Uvvmx246OD8taf29iRK9012X3546eSOMY8e3XWbumo29DVsGU1Wdlas&#10;Saz71HRH/Z2XHH3+7mufvPWyL9922dtP3PHxG4/86GtP/vjtJ7RvvXjPRy/f93cfv/bjtx751Ttf&#10;/v23Xvybb76g88u3n/z1u0/rf+f5e3761qO/ff85t5+8+uB3X7j3h6996a++/sQvv/7o33zrGe2v&#10;3nnsN9948h++99Lffvv5X7z9yK/effyj52577b5LX733kg++fPPPvvrQX7//lPb9V+75+dce/v2H&#10;z/7jxy//3XdeMOWnX/nSJ6/d98Idp7/1zK2kmWj6r997IsT+5CsPP3/Hxafm8xPJTbt6Gu68YM87&#10;j33hh68//o0n7vnVO6/84cOv/uj1Z7751EPaW/ff8eh1lx4a6z88PnBwdGBHT2482dRfXzWcqJtp&#10;T440N+zu717K58ZamhdznTu6u0YSTYWqiuLLlGzxVxMkgOx1TnO0cxSMR2Ml3SlxKNnQl6gZTSdm&#10;u9NDqfrmknNq1n06U72hb/lnmUc6GhYG2uNnk8eX/70u4rbhzkPzQ/rSaSX5rS+lXpbKVYsiakVk&#10;XSTtfF/HTHfx//7GGxbJM5FvJk3OUEHm9pGcDnq8wd0z2bU02jHR3TiUrZvuTe2dGTwwP7Yw2DOY&#10;aV1+DVzV01rfn9Zqd07mrzq1+7arT1ywf/bk7ulTe2a0wwvDuye63d5y6fEdo3kJSbVGeLxYne8v&#10;/ixlrF8IXa1ZHctQZbPoojZaRFa0JYOBLaqEXcbadGv9GmWypxIVVYlQH6LyF0+w2Zbis3lDeXzZ&#10;d7CjeWG4S5vozswPFXZODmhzg/npvmzQp/qKfzYRf0XhajVVrv4Lywra3tZKnXTV+rm+9M6xwnB7&#10;faGplOGD7Y3Zxor4Fu9ILknIke3Tl527f7izlbr4FegDC+OXnzhwcHECJ56etvp8c3W89EWBLVNX&#10;qj+ab1sa7dk3N7p7emh2IDfelYbzz1jLVE1x4QLWatHhOFkVbuIIXsCjRR3Ew5vhXEMSBQ+K6uZq&#10;OldyllyJcqajJFEkmaJ+4VTLCF85FYkN5+LXJwRnFFyzqFP7NLdRx5W/2FE06sAglsaAFBtGnNUw&#10;a6Sh62CmiChDtnzS4DfXKCKQrrS79ix/h3Kpr322kJzoaDo6N3zJ/sWDU/3TuZaBluK/Xy3Ubc1W&#10;bdTi3/pO5VtGC83dmZpsU0lnonQw2zA31LFnuu/A/NCu8a7inzws/+/eXM3myWxiz2jXodlBD1cw&#10;MwQMDaSIBfBQxdICTIdPJvNJeAZbq+mCBwzA5rtTCz3pua62bf0dZBb/f1h/B/pMvtW1L1GhgaeZ&#10;cmCy7/SumYv2zh+bH8FpFjb0oWQNi4gFrL+5Ml+7paexTJ8o5mOb6mweTdeHXnT94bbasUyDWfgx&#10;m9JZvamrvgQ9/DPe3rjYm9k+kMWPQRtJNfQ2VStGgy0NQ62NQ62JgebG3sa6nobqgZa62UKKLUNt&#10;ld1NGwaSmweSG/P1q4dTVQGe1SSkStdo4W16NeqARxELjzRcZM1YSK1lqy2hbM2GtrJVPc0lhXoC&#10;K8ezxX8hHn8tMpCxgxZ/jXkZWJ0WjnLVF1zmiBTzjy+MMp+BDGFgUVFjWSQAIgoA4PGJpq+FtI7K&#10;DdjiFk48biN8XLRvvCeiQCwKZy6/pmrsbi7+j/RcfWlfa/FvpkYyqYnOjp5EotDQ0NvcPNaRmcy1&#10;D6c9EdX3t9R3VG1tWHdWW8n6wdb6yWxyoYe3k6nSDcNtjT0KaCPtDfFbEMfmJ26+4JgcBpIPIZce&#10;osO0QKUDhvgCtnesWyx2DHbOdaULdeWtW9bmakqJGss0z+TTO4e6dwx2kSlq/c21dGld9RXpsvWJ&#10;TZ8bTFbsHu3cO56fyjUV36c2lrF9oKVm+0Du8MzoruEezPnass6qUjL7m+VDBTB8xflyJjJN30Tx&#10;BSzcqx9BwSwu+AUivI1TM0oUNuaQwLq9va0H2jY9dmjwxw9e+ssnrn/v1uMPHB451V01W/XZ7S3r&#10;DnfV7Gov6dr05x3r/9Nscuue3saFbHVP/WYqQnjEjmQLnHAdqHTQadGHBJFS1/aK9S2bz27dco7p&#10;KFqmfF3zprOSW1cZihIRSyYEaqFIh5x02Voa+T8WFzYhuPTAkgDtHMqxRZq1lazGzBViRL4+orUp&#10;TPhJIyR0EUs7SmAOFYYs9l3D+XAmMMnStX0tjQPpZH+quZDw9FvdX/x4vdHzoePC7pHupe72U0tT&#10;O/s6xtvqbjx3z3XH9/Qkis8eSr2qFWU2SrqirfAq6epnFGR9DDg9jSj+2JT6604d8Xjw+B2f98Cg&#10;1CPiNKq+KXfKIOHk2C/IRww5Sp9KTpQh8u0FDiLLb3dKp/LFQmc18QCfcEjEqHb1p8QOxa0lLJlF&#10;bbpQ/D+jZNrIT+1e0EByqymzWuwI8GMDJvDHDsVAbLHj6BhyIgcsPqkBHir1xCG4fu1nuPfGUwdv&#10;veiYpbSc/FVCoK9QS13RPDQ9AHZfS/GI77ThCZAQpjGZ/NiUmWyU2NjLqOCo2BSgglCLQxhUkMeO&#10;qY+IAcjY1EhglBabpivJK2EiLYx1q2/HZ6lZ3M4hhBPlFtEZiB9MgcdQBIhwFBIAI9mtDgZEePCY&#10;5WGbD03BxmMhIcDQAqQDmYccQTGFLrdxYMCs7/Hm5K75IwsTpDVsPEczxN7d4/1SKywKw0lmRcAA&#10;21wCGeuJnQMpNYrN9srDOmE7Zg0SU1zxaJITZlcM2t7JQWc+KUc1hBhojKMCpfoRshXzYXDVN4QZ&#10;m1nks4gf6DUqIoKOyEUa67ANtCp9akvleHvLfHfHdC6lWkaNRVQ2lXQbaFyHU00gcQUtrnXrz6pd&#10;d6YOFayjAqSwmsbQDq2OW0MwA4zBaoqViE5UGOKWN/QjDUIghIyKdMVDMmI4XIfA6KNrOmbx4bGl&#10;Kaq5i0AnvUhj8iUbtJH2OvhP7Ji96aITruTwj6jRCDBmAvnQLU6jwQCe6fTq00ULqAGSIaLvFv6Y&#10;riON8RiKMJkoGdDFV46d3rsUszT84RDSABOdQI5CAqNIhqFm7RnhCgIBCO+pCZAbdYsIMHicLBX1&#10;w/bwDwbWkebKOW4RSTA9SpwOTodw6UcUtABgZjXYsfy1WOmmwwYk/DSaTpRZrh5XmGCiVWNdkIM5&#10;Pk1joLkEUo2ZOkMEEoUeeeuKXgxWY5UkdN5IbFyVKd8kM50BnBAcDPQN6aNMdDh8ZmYKxadHE4ll&#10;HcDA6yASzp9uDaFrtLDx0oO7Hr3lulM75sjpqNxiG9o/MUiUw4YTjrR3gAylFshSX8660Nk90utM&#10;EusCp1Vzy4UnTm6fnetqx6zhwVl8L/vv36qkWoOEamD4hIvcspH5WkSqr7nWKQUYFm0fKNCoA0lg&#10;C7HA8EbV2Z9ur9hcv/ZM1+TWdTrNm1ajOzsBwGOI4JFmuolOZRfvW9oz3DnWVtXXsGUm27B3JLdv&#10;NO9A6JR+eG5k91jx744FKFm5KZ+oGsw0a1+6+ZrPX3iuNI51IfTcKL7ssvY1mBVPtrjGdLZgQJdm&#10;8VkYn+PnBHNdsfE8mQdnR8dyxQWSrdmSq1p/fKLn6RsufO2OKx+66OBs05bx+k2LqYa5dHO+srS9&#10;orynqTnf2NRaUvziLCSagkkpYLGideiVY5YDGMtpUDnU1lyorUmVbM6Ube1rqp1oT2pcwY3O//de&#10;fdFz997qvF08SLdV1a75i+FU9UJvm1uHn5l8267hrq76srFM03CyaaC53nU809qfaOisKh9sad4x&#10;0HvNsYNH58bFPRKStyWMI6trZ7WzaBW6PEmXbXTdM9ZvScb778uO7OEEaaBxi8Vis1OWrSaLRTKw&#10;7qIDOyKfec/CZCbX8adKwsmxfCw9LmUvBmzyR92mTtA1iQRVzarPrv7f/1+XHth5/3WXf/Dil997&#10;7okTS9PyymHe6ojlTA6ZfCgcbulVo+ykOuTHxz1iShGcGlerGJgBpprbTddxJVM4hD5qBVuIJQFy&#10;feBZZFZ8zsjG83bOGTIRxeZLO9NWigMJsksucRFf4USUPAQSS1qsLPz6KNDCFvWZUVyq0hICratR&#10;bEqoQGCLbOR/8sGOKeFkWsgczTQLYsvmNRagZW4NRvGx1vaND1xxeM/esX6xxlP82Ku5uHebyFGa&#10;jpBp0Qli3FJEHSs4hBYU5iOGyXj4mQmI8twsmKN0bP3cny8fRP/0tz6IPGkV8IYOirkEygSSSYvP&#10;+otLbPmP6TGwjruqVn+2ctVnyMGGTqnY4WzevMaj1r1XX/LM3bdefmg308LwqL1SK0qThz4m61tK&#10;GFQkhwcZ7kkQDy8ZjbqkECHquPXIVnwQqy4xxZVwdckjJI0WjnKnr/bGIyQJ1pG59GJQluklhHxV&#10;8cjs2AW7F10RMaOow6myjXGoY5dAREDD1ZInbNSiOnGCdOIWfjMaTuMBdKOcH4GIuaQhihdmPPoR&#10;Lzw0SrAIEwkEGnJd2RBlGqWYxdQyiU0womMWDKITU1wJjwzRd3ULgCgjYtB0IERkJjpRbsHTIcfy&#10;kfAm4nTVsFmJlti522cUHClkLjyWAx4d1RISt4DB7+wKsCEnDRZZKTCYRQ5FXGERwQa5W7kU6RTr&#10;cbQj0dvsoFgRj7EehTwHeWCMp1SPhIY8chr13OS2q7HUuqPFPkI7YFZi5GpYTRf5AHAXA2GIBa5F&#10;H3KYmQA/SMw/NDfGpbxkUTjXAcZ89SqCCLlAk0YFMymN6LiKV4SJ6rCX9yIWEHoKsJTigBTRh4dz&#10;6CUNG0M4+ZJDuxQrbBBShIfAkMNLkoeBkUJR5GkJG4FUb3WYj59FpmjAMFCjFwazIoLXnHfI6VF9&#10;ZmboYr5jm1SkwkSi3BLLA/pkht8izzXAQOJkx3iG4DGLH1hHlEYLj2k6ODVojboS61Eo0OKU5ARy&#10;JtgYWCQEHM7S4l/eL/+HSBuuEuHUZFFb2mrFuYtTFq/m7HRoekSN3T7YZWKoXlFHuGBxTuwgYKPw&#10;Q/iE2yNS6MAbgspWRQI6UTAQhV9QONCoBRueiZTgELOAF1N5Yg9ypdcU7qLC9MgcdnGXPLE0iDLR&#10;LR4UPoQn3IUTTnph0PTBC/AkCAeB6IgySh02lxZyTHFavvrEwYdvvY60SDbYdJgWqQvV4fnxO6+6&#10;6NqThwUagxwj1lCsEWxEgYEYm4ImTEy+cP92q0OUAcYTS1v+QEI+OmwocPKMpuPWqEY+Z2KGXM4z&#10;nyKeZAv5EW4tOjjDRjJ5UmhQeBVy5hBlrmZIPxhCr1sYHI0UK2ItJRPZQiy6KrH2z/8Dz6hj4kgU&#10;ITxm1WM2nQpX/OSEIsgjKBpFIOE/f8+ikyeNdsDgEUcNA+EohPBeQJIn3GiidIpzAl2YQyCfuzJ2&#10;//SwFYGTi4KBWHkrIpzPUREj8aJCEEljFH6GkMBRjHIWcksvTle2a6GaCsaGozCzLkRpiMBgI1CU&#10;XU3nLlA1eMBGJMEsqqmgC5GoAI9Z1MKHGrdzKWyhMdZRWMQcjXxiyQmEhvAwc76vYzjdoLzHx8vx&#10;gZiz9EJPOl22Vn+io8ltfJjZUbkhsfms+OpkX7Kqc/m/tMY3qTLVG1pKV6EYKv6sbn/m6NLoFcd3&#10;3Xjh4ZFMbevWs8bbG3cMduZrS6Y6Ww/PDPc0Vgy2NHTVVfY0VDuiD7UmuutrhpOti31dI/mWrnR1&#10;tqkk31I+XmjZM913/t7ZS49sH8nUz/emPfvsHM468I931OerNzSt+/R8rnmkpbKzfO1EuuaSPdNX&#10;H144Ptt7aKJzPl+/1NOwfyx99+X7f/7e0//6s3d+++2Xf/PB8//3r4v/5fefPn7jl28/+e3n7n73&#10;sZvfe/yWb3759l987YmfvPnID1/7kvbTtx792Vcec/uj14tf+f2bb335tx88qf31+0/86t1Hf/qV&#10;B37w6t3at565+WsPX/XG/Ze+/cjV33vpDkN/953nfvTqPT978/7fvPPoP3z7uf/yg1f+6bsv6P/k&#10;9fveefjq9x699sev3Yv++w+e+uTlu7D98w9e/f6rX/z9d17+8Vceu/m8xa6qsxNr/uNYS8nxqe4v&#10;Xn7iqw/d+YeP3vnj3/zij//yt8X2u1//t5988pWH779452J3dXlPTcXO3sKBkYHJVEu2dLOmf3x6&#10;fKmQXcx3bO/OzWXT0+3F76yP5JLD2ZbxQmqm708/zhFLRiZM59MLvZ1KuqOd64HpwWOLxa/nDmXq&#10;hLinpUJ8NZ3xXEJwJ/LNU12tOpOFFmyD6eIHX7JRhss9+SmrYzFKTnRpLOvkGzp1E7nWZNm61rLV&#10;yfI12brN3c3lJEubtoq18mp4+Xen98/0kxzvnuf62vbO9uyeLSyNdU72tvW3NxRaagot9d3Jxum+&#10;/OJIz2g+1Zkoz9Rvbq1ena5fP5StPbwwuGeyZ+Ut8nR3cq4vHWJnetpGs43x6ness0mi4oHQYt8z&#10;MaDWKTVgg8pFOhajs5ktG4OlZCVGBdPHwMxY15Yk06JoKD48zHC1RdW64sSBuYHcRHemL93Y1Vo7&#10;lG2ZG8xro/m2bGPFQHtisKM5VbO1ct0ZVevPbKve0pWs3j6SO7VnSlsaah/PNU7kmzpqN2z41P/W&#10;l6xo3Py56rV/0ZUoWRzMaCMddV0tFQcXRhdHuse70pM97TP9nTpkUqd1NlW2Vm7qTTVccGjn/bdc&#10;c/X5RyBpry9LVm2mK5eoAqmjoRyAdG0JNr4dK6QOLIwfXJyYHchN9Xbsmhr8M+5QrZgtaRQXNmtR&#10;ZdjMWm5icGSVGqeGauos10TR1GQA7+CPwqeFnPA1etQyrowddGVIJlGh9sX2hqIfQYJBaaPLLCHR&#10;qJOCAYAi/PTqoIdSDVFGAiyctlVbow45lBJIPmmEmKgPhlu2Bx4qSGamWzKX1VWlStdNdTY7N7uq&#10;cSrUUl/79oFsvESJU7Wr2+K7q3xLf3tdpmlrS+XaVO3GgY76pbH8/rnBQ4sjElSaDrbVpCvWKb4x&#10;pbe5wgMt1TBACGrsRhokcHIdzzCHW+wl+6YGhtuK9ToO7jP5VsAmswmVPQA43IO32JtBjza8/H4U&#10;f29TOf5zF8euOrrrhpMHrji8Y/9E73SuRbMNwLPyIhOzZqIhWwWZOrOFJEU4+UFfI00jll6KUEAa&#10;aKmy05hiOlGY+cpQOMp0z5yeGG0MWldddaG2ytX20F1fZdtor1jfUbV2z3j7XVcdfOQLp267bO9i&#10;XxuxdilGAWCX0qggKnY1GMALGweS1b0t1YXmylTlOnVHUVPCbGMWVbZmU/z5ktKjRtjDRnOOFFWN&#10;G88gkEu1Qt1WT0FgEwh5+OTwzOA9V52+5vgeipgQL9XYiy4ZAGMpbDrhHI1D4CFNoAmMlqvZrBWf&#10;suqL70Sp4BnBoretZHWqdA2i3XQoU52tX9dSeraiKSFHPdvn2qfynROdnX0tLT2JxECypauxNlO1&#10;tbeleO4fSSdat6xt2uCJrsSZ3kO7M70n9sXezulcStH3SD/YWh8bwJ7Rnt6mymzVxkz5OvAiKyLW&#10;WgRU7PaMdu0d62YOHk/76bKNzZtWh3xPC1QcmByazCbj8yzRpC4+0Oxvrh5J1+wayZ63ffTIXP9M&#10;oTleAIvUREfzdC6JzRSPFsmt63oba0gbyzRxOLdAJXmkCs+gmBXYEN1GZmq8h2iUM8FDlwPk65Mg&#10;QG75nzkMOTHV07vuP142UPfsBdteuGz33fsGLx5OHExvXWxaPduw+lB33Y5MaU/pZ7Z1VN5x/o4H&#10;rzh0yY6R8XQtvURJRSpEJ9IsGsncogOVTEhuXRVKNbFu3nSWUJpFgoYHPeSYEuuIh1kh5Vo2n43f&#10;o7iJhGDQaVj3WUNhsoySZuhmyXxEVrNLghHCCVyBwUK2nGUjbGbxJKUrrtOCk1g5dnRu+AsXHz+9&#10;a+bE0vix+ZF8felAMjGYaetNNnVaj03Vw5nmyc7ir4gsf7qd6GuoWHJazTT2N5Tt6E33srSpuEeo&#10;n0q3Cqlq2QuUL1cFFl290hQuozg91SAqZeqqOqaI2VDi+KtW21mjDit3Sp+KLedNt786E9sI3MbG&#10;RFEoVQlt57YbE0c7EjP54p+w8Al3hb3ixV0cJYd3DedFMKLJvZnK4ncgbBnO01+47PxbLz1l+1d+&#10;QQ38UXsBC/y2EtqBpyvMia0BEsfxIwsTjuZx/o6NKVO1SZILKzC3XHj0ritOcTJsIImI8NWs+kvR&#10;ufrYbv4v1rrqje2VxU8rtDjKk2NL8vSrzxu2yxhlviHqeMktHs/22DAwBxh0AMyCP7YSQ26ZwIei&#10;gB9PbKbixViG87CgMAfdqCY0gkImIld7hFNkhMwzvLOgDkdRhBgfdgDDIfzzvzaU2E/JocIsnCTr&#10;EI5OAgzYomGmyxUMt6ZgjrOHWD962w0PfP4qSCINeBsD0/CTFtmFHvYSywrmG5VIRsOTGOgNbOQA&#10;ALnp+nGYcWuKKwohVMsxGPSN8pLcKzvrLzGE90ijV3MLkidwD+1EUU1d46ZVHI4ClVsN3SwOiSlU&#10;MzaIUKG7hSo+0bZLTi3/+5blolqLqPb2LP9BD4pK7rb4umv5n5KSFtMZzljO4TSGQwgPIrFMQ+dk&#10;2uPghB9zhA9ndMI/eAjUxwYn84GUAIIe3gui6Tj1XRniluQAgxIuIsFSQhc+dI6SkEQhBgATyUTE&#10;ycPO6NJMx6ik5UByIi4ohLsCJjT0hocNMZBk/fhMkNVUa5hZTTI8mokaonAIZXyOwz8Y6I0nAaqp&#10;I43eKESsRgSSKPkAKtWmkAOAE2b4J+CxkV6UuvVn1aw9Q8NDmimcz3AdbBjgIY1GojiBi0IvbFCF&#10;NGyGVhIbEQNjeUafIqjMiki50q7Dt674NR2S6fKoY00BTykKZv1IDFUlXnSF09hCIzqrecAV5ggi&#10;dfFHYJoMdHUMQImXBygSVSdfWyZFT+9auOvKizx/0i4ikQ/wu4Ukci9s1AIJb7SVrN8x2EVIYuOq&#10;eEu31JejJa50aQMtdehxGqHa+YdGy8RcfQcS/fjLiXjxdmJp+sjsmOmeh7PVxXLNexEy/WgMtCnI&#10;AQtfOXWFEyqLMd6OkMOosD0OP7TAyWQwrMpYtnHQsk7jkJMq3ZAp34Q5hkBCCaOw7RvvOzE3tNjV&#10;0l27saNsVV9jyVy+ufiHodMDeyf6tg8Vv/cJQ6a2ZCDTNNefXxruia+OcR13caMAaXJMnshnVQi/&#10;eAmuwEXeYuBtSRWJIbgMF/GV+obZvozt8PzESDbT39rcXrm1ZcPZuZJVu3KNtx6ce+GG869e6D/Y&#10;lVhI1Yw0VCQ3rWndurFQ35hv9OTfEB+0RfLIQNhkl3VBUcQdHopoz9VX9Ccauupqc9UVjv2DLQ0T&#10;7cnJjrY4PR6aHnr2nlveffbR68/b7xw41l7X31Keq6Wo+Peytu+pztaT26edGHcNd01lUzO5zHxX&#10;drozTWZvY932/r7LDux95+nHbzp9XPQ5XICIlTA6ohNVVHoI39G58YNTwx6+it+PXP5yLRMsAR2l&#10;gN8uPrjz4PLvV/NnrEd14IJ92yQGMznNqjk0N4YoTzifpVqkN4a4NUsmSMJcTSnVkOwZ7Ttv24z+&#10;tv48GPsnBv/2k2//8X/8ywPXX1HMWFkE9vJfvHGaTkijLhYs91r7IKkkcAID4bnbZzQMsWytUzWN&#10;av14B6CkmIWOaCMTEVlBhawwJeJF1BXH9l1+dO+p3QvMxIZ+/p7Fe6+77PrzjzKTOWBEyhElkXQ4&#10;jRwC9Q3RwnUmkky7I5xcRY8dmSE4jy5O2tCpwEMOZkSNcN4LT7plIFGAkc9w6rii6OqyjdYjf4op&#10;N0Yd4Ex+VgQsMV7V0LWx9hYNEsLZTizXAWmZ0E5dVHWKYHOLjccicDjVJWxagA/AMlkUiCLWdAhh&#10;0wkrDOmHSzV9mHWYYC4h1Ws+F9VGfE10xUMy1ZoliZlqAGSdIUsjiowKdtnBXecuTrFOOUJ3QlBY&#10;mB9/7iCxZfuu4Z4gGpXzUXwUKE+FhJiIosXbX2yuXCcziSVH08HZsO4sojxFklO/9sxs1VbVVYpS&#10;xPMqsL7R2YKn8iT52BQ0HYcW0/GLkYfT4jeJl78ZyWrmM00yaGE1Gw1xrz5H8ZI+73FFDJniVpYK&#10;U0SK63gyAqpDuDBFcM01ixxrM1ILmzCZwtUAWAjYdFyx6ShTiFCZGzAMmQie0IRGojBTYTRSAr+J&#10;phOrherAwzSjocJ0ZRYY0mIUGKOxNJQaHQ2zhAQDWpbKQOrYFas4MMsrZwkUBtIYpQBCtddhL1Zl&#10;+EGLt18SKVWxYTLb4gnI05BHEk+Crmqp58H4UMLDSDxpunqC9nyUryt+PgYqwzUq9Gl0elETKFIo&#10;6GKR0MAQDoEQBSelEWUUzJa/KmoKwPunh689eRgbtxgi2XSNt2GmlBzWrdQrLiWcKALNwkAmX0UU&#10;gtOWhzlywJS4JZnGCLrVCjkKYOFtGiN5XPVtfAJkNDKBFn1aaFT01DeFiF5ghIyrCQzAKLXrzhQv&#10;WhiuAhuli9NCC5MJf/nhexVVs8Kf5DNHB2A84WHyyWGRq1kEwkY+GFxtrlkauqZDftRbNhoNn+MX&#10;dL4NwMSazjPQ4kcJZ1qbmvUbjxLxFx5urVybkVqhijqAqQyOUvFrCuGrWE3hf9ewUaM93Gs01IER&#10;wGiECoVjIeSlgA2hdWH/4lITOQHdlbSQD+fWz/25IJ7YMYuZyZFaXEQadaKjSUgwCNeEzyw8XIRH&#10;P3BGNpIvNBACJtzhT/RQp/EbBh1ZJArowBBlohyOCLKOIrPCk8z0EEEvTnNxRp5wFxiwuaLELMix&#10;xaZmSJ8ueIiiDhh68eA3XQcA013ZwkawJYarPgo2AHTwaKbjRAkisTrkE8X84Hey5Xl0gN1y/o0X&#10;HH/s9hvJDOcwkAq+1RAZgsgDyhFLyaEIflWLLu7iFkEBlQlsRLReJDzTcHqIowIwgF1B0nQicHho&#10;oZErSAbVEGnU0UWUWzyGQCWBOn4jgUUhkF5edQuzUSYQBbYpJBjCRoVreIYTzCKNLoqoJtB0zo+Q&#10;EU6ChGQjhAGJWJD0ySTBFHPJRNShy8SQ7IoODCGmu6U9IIXJOm65VBOIWOYm0q6jzsT5U99EHfKD&#10;GGz4gSFHX+MczS1Xk2zULc5g1kyHdjjjzFn8TD4+JrUL2AL0p3MtOmq+ofH2xuMLo9cc3+OhoyP+&#10;qVxrZV+yKlu3OVW5Ln6oVkMZTNcOpGriP8XO9LSdu2PimpP7dg5ntw1kHNftMh2Vm7rqy+LPNMcz&#10;rb2NNbnqsnxNudN+R0WpY/9oJtlcsa65el26blNH49Z8oqxr+Z+29rdVx2+R2o/sShBOdTYPtVSl&#10;S1Z312wZba0aaamcSNUudbcOJkobVv/nqjP+35mSM5ObPtVeesapbX0fv/HI//27b//rz975w3de&#10;/edP3vrH773+N9984Wdfeezjl7743Rfu/cErD/zkzUf033/yC+88etP3X77/bz96+V8/+cpv33/u&#10;+y/f94ePnvv1e4/91TuPxDvgn331wR++fu+P3rjvk9fu+fnXvvSrdx9F+fjlO7/74u0/eev+v37/&#10;iV985cEfvHTn+49f//aXrnz3kWu+/cwtP3zl7p+9ef/P33oAUfvNO4/+y8cvuX7v+du+9cyt33r2&#10;9q899vmnv3DhF87ffnK+ez5bW6hY3bL2U4P1JdvybZftWnjwikuevvmGJ2+8Tnvmls9fdWDPkYmR&#10;xXzHdCbZV1fVvnXjQEPN7v7uwcbamfbkXDa9VOjY1dc1lW6ZSrd6hJnoSg/lk4MdzfFrw5PdmaGO&#10;P72Gk58T2eSBqWGF3SFN87z56Beuffu5h156+I7T++bGc4nZ3lS8D9bEd7i9PkIsIvF61SqWtzJK&#10;SkuqWGixLiLHgiIDlwuRZ8DiG9901fq2irXyJ965BEWfxgOzAztG81RIraFs3UR3YmE0vX0iP9WX&#10;yjVXNJdvSFaVZBur+9LNiyM9Y4V0X6Z+drB9KFeXadgw2Fm7MJCWe6CSKS1Hs41wgr1vum++PzPX&#10;l46vAucbS+J3yyG0iI4sTJzeu+Qan/BYXxa1Ja+jZKlpFpG1rJQhWlZ4NA5EYZfKxqWx7lhNyOH5&#10;8YsO7Lj83P27JgfiX/z2Z5qGO1unejtG822Flppcoqqnrb47WZeq2dqwdU2ibH2+uXq00Mont11x&#10;7ptP3Xvd+fvm+1PbR7I7Rjv7khVtFat7W8u1/rbKk7snn77vxmfvv+na0wcXhnLTfVltfqgQP9pM&#10;l3CLNcnc5fbQ0uThbVMHFyeO7pgZyrZQ1F5f1tlUCUO2sUKnq7W2N9UATPyaNITjXen982NXnTr8&#10;Z1wQhVJEdZinw2Ze0NA1Hb5QSblDwVINbVc8KPaOd8e3TXsSJgdbVHkNM4YovuaG+9TfoNswomCF&#10;o3mfXorw6NNuiokageiI8k8/5mKTcyuHSHpdA6EoRpBAjU0Cf8A2lxCYQwXtOhr5JJuIM7af0EhI&#10;8X81J4rVM17nqKFOyZ3Vm2byrY7RI8vvO6NaLfSkNVWsL1PbnihJVq/P1G/Wn+hJTvemJruTslb2&#10;9y7/enBPY1m8SRpsK/6AFXPCunBONBgAYCCc+jrOQztHu4fb6k1XJV0BcHbXyZSvg0RT4olVjue7&#10;U6o8LRrYqnMoPTDZd+GeuUsPLCn62MIujUCmme5qY2BdTEdhIEVzXW1hMvmLvZldw/mlvnaG68dL&#10;ZTL3jHbFs0RYR7gWohA1HU+Jnl2Hk009DbW56qrOqsru+rrBFrfFv9pur1zbUbV691jq7msOPnb7&#10;eXdcuW863xRO5nPa20pWM5ZFNjAWsUufUoog72r803+nV1wUhYMLo8d2TB1aHDt///yeib6+VF3j&#10;1lVNJVZapaoxsfyvwvP1RXsBpiJXs7m9Yj2xZLIrXjnvHinceOrgDScPbOvvEHrM1DH//J3TfMgt&#10;bmEjATOXonALtkiVcIIGcDTyPYDFi0MdGjV0s2a7W+f6E4PZsmzjhnTtOhvkYHti+fcQmsdzuaFM&#10;Zqg91dfW0la5pW7TOYXmases7YNdRb9VbPZUHx+Yci9K7/I3rT3YO+67unXKH2/37Fd8dUovezVg&#10;wODGnUM5VqAYQhE+eMCOR4KOyi3xeQHhnvw95NOIqMUHCjrYehorDkz1HJnr13YMtY+kawr1m+Mh&#10;c6GnnXYwcjX2+OLHtVPZ1Lb+vAMK20GSgdwuqfhQxLkucMIQCaDJxvTyO3Ww0XleUOL7yuYGJ+TU&#10;YePVybbqrg1/caiz+vqlgatmu/dlq2cbN+xIlR/sTSykK3Z3N81nKqdTFTceXfz2Cw998PQXbz19&#10;YL5QfEcrlITT6Cqg4RwOQdfEOuIrFYFkYPTFlC0wBCX+UiQoEB6c6ocNKvgR2SKfl49NG5o2nHHe&#10;tgmj8WLeEFtI0/gBxRQdYkEyhVKc1gJ48tDSgzDWODbMphMSS8M19PLJ6V0zT91x/b1XX3DrRccu&#10;3rfQWbt1vrcw09s11J7M1tvtSopfAm6pV5SWHxErumpKRhWf5qqpTOORyd5tvZniz4Avv5KMIq+u&#10;quqqpecBW6ldAF0tRcSjMitfCrLSqpi7xe+5HU/N2jPMsjdH+XWAUOKUX/xquy0Whfx4dlLASTNE&#10;gjJoL9fsymPZ5lzNVm5hr1ThFh4QoB2DnU60+yd6j8wOxQ82WKqXH9o+0ZlIS9eqLVR4Yj+6OAkD&#10;SOTbPtRbV+B1YEYEDCW2EtgYBUCUZfuIh1hgoPI44anSdaY7va2/U9R4O4qzVFGKNQkjNHVrPq1/&#10;x2XnOW0LeqGhpKOq+J9s4CHc0wjtLOUrbnENYDEEQMBDt/9i2DnaCz9z4EE0hGhr0zFRMysedTjc&#10;nkKCqz4T4kMiAqnjZ8yxUZqOQSOZUWx0PIrnW8Yy3wOkWfunh239JIcEevXxiJqJ8OgYIpPGSAaO&#10;smUjgsqxUsUtRfKhes2OcoJRAAD/9ElEQVTn8MTGB3zgCXP2TAxcd+qISJlCMgx4JA+BkRihznQN&#10;PAJNxIzIqxrwUoVMQzCQaVTjBEMCrR9Twm86ZJoSrgA4/AY2pzVuWhV+I0fDAIlb8nUA0HTQAwAt&#10;kcZm0UUysYH2f7VXxyxO2zPaN9XZpmKPpGx8xY9pHNwPTY8s9GSVXyXd6PaBwlxXu9HOmtJcbfH1&#10;FWwkQC4KsoK7EN1GXLgaDIrkA06KIIEZAzCUwil2+oZMQTGFr1hhJRLFLRi4K0yzbDELrluOEkdZ&#10;oZnFTIoIx+Y2jtc68auetFNNFOcQCw9OFNJgiARDFFlCiJLnATg8rK/hwUy+zAm/NSz/z2DNWg6r&#10;8eDkdgzosEFLiMYWtxv+8n+XdU3LXwBC4R9TcEaesxRCHtDxCKS4AW857Bgp/l4LJDjBiyVDI7EA&#10;iylbNB1TwhtA4ifNbawRgE3ELxmINR1P7bozXRlOsunY5vs6aWepWYylgpcIp5GLWKqRQzgJZMIP&#10;MLFuSWC+K70qgCCGw8lxpcUQL+GULaDGAgHAdJAElDSz2AsDsfwDhpYq3SAn42PEsUzzbCEjM50H&#10;7OySVnNO6KwuMXru4tRNF5w721X8m4MIU3QAY4gQcE5AZXJkQjGpyjfJcEIIdPZwpIlXFDsGu+hy&#10;erQcHEIM0RXvHuJs4xZzy+Y1tGvdDZUmJjauctI4tWPOdJJ7l38cOJwDCU9qfMiTzN83NXTezjmV&#10;zbEqPhQG2HSLLq7OLdmqrRQ5t7DabfOm1W0l6wvL/zJ/51D3vvEBC3PXcA/PxJEJNlfTY/2aiI0h&#10;Rp2grj629/J980ene6fa67pqNnTVbhptK/7RpDaedRosfs1CIHJNlf3pxsmu9rn+vASI5HcFUqTE&#10;N1JRtvOkCBoNx3IpS8WOgQoXIjNxmqKhaxiEVbIJ0Gx3bjTb2ZVoHkm17R7snm9vzG343FDZmcd6&#10;Ey9ee97psY6xuo1d5Wvb5U9dRVcika6uGO1olT/yBDDqIv8JjBqixYKSSwxJbFnb11Q/mmqbyXXM&#10;FTpnchltrtCx1JeTV86H2wdy+8b7bJGJjWdmq9dffXznaKa2r7nMUcox7KbTR9987IsnliadTHYO&#10;9uwdHdg3NrjYk1t+fKid7yqcWJy7+4qLVUvuFfriK6hUU3zeLXAOrlJLsKTr1cf2X7R320Br/Y6h&#10;bq6AEzwe03HLhyxiAos0nglnWggcJTFkyMO3XvfEnTfZBKUu3/KwjnTCycn6mo48lCGRP/rxGm//&#10;xKDVIWeSW9ftHum94eQRKXpwanjfxGDr1uJffUlO6mJFgxR1QKTiz4zEV+lAR7RBewCXtzoAW+Yc&#10;Livi00OiTIn3IoJiInjMweZqDUKoLzGoi7+AYZ0rionk33X1xa88ct/NF59nLlRCSSy6LCKBRiDN&#10;VedVeDjDAzpu7d1m8QxpwEsMVwXntstPH54fl6tKUNRqSjVuZx0tIFHBQI05spQubPpWsYUT1SYW&#10;vpV1YHLo8MwoJwu6QEeVMFSor5jKFX+h0VzaQwu0YAAJlVsqyI+QgcpLzBdlnUhpeDgqKjPm8HPw&#10;K9rYxIg0hgMpLnQZcks+igaAiNCCqM/MqNs6hNMi5SwiHXIMMTO+N0mdjJU/ZZ/7z0oNo9Qx+RwP&#10;euxV6CS5Yii1UIzGi16ppXEFBjXnxNK0uhRuwbN3rJ/TzLIWyI+irUUVVWwtn3iXHETC9V3xW6om&#10;Eks7mYu9nRRFblOHnxYyzUIczTS3lRZfbDCKJyWDq8ZF+jzA/HBCbAHiwl1SAk+4iG8xR1/jeQvT&#10;biU9ItsNxSxsHK4Saii8HdsWzlgLQkMCNk3ceZte64JeGEJRJKpboyjka+goxEqDODBEky30EoUT&#10;ZhaZHjIxo8gNVwxCaVRYYcAgylGBmUkdE5hPFDYSrDuSacRGAhOcoFiNDRFaAskxCiS7LD1sK0sP&#10;kcOJhby9evNIqqF501meFuPR1c7iUdTTkAclzXOo55R4pPWY2bzl7KaNq6AizSqIdUEsaXHM40wd&#10;GsOilVFTOIGBERcTjfJblClDUOlY+ziNxqrhHH0dzBF0hsdaIzYijsJj3EKCxkuuPMAVHMIb4ZYI&#10;HLebSxoYVCCSQK/KRlFxNS2/ejGdHLNIZosGOU4SgAGbHEI4E8WUSAMHAzIVQNMDLV2EhK8EwhSh&#10;hx/4FYfccslJ2lekCbQOIVTDQGy4Sx+F3pUoSzCdcJSORi9+qsNvbhkoNxQrAMA2i3MIjIiwiK4V&#10;J4sFW6zTODtZnpplriZoTiz6qodtKNav40pPU3W2uvgb1Gw0V4ch4X+WRp7DEFEOKzQ8Kr8KFghd&#10;AeMTJoDETFAJ1EyJ+MIZc/Hr40Tk8BM7ZvFETKkwkX80evX5HJGLbMeksZQWE1cyBEKuoAIPt8Qs&#10;CQxwRAQeh976DWczDZ2u0M57JGggmWL6lcf3y97Iq4AXHo4+FWyMbDRFmCQVSBQBgygrXCEkExEP&#10;XWr+saUpYgWRZKqhDVTwAEw4h7gigoHCXkJQ2IJIiBzT0F3FCJEiHpNpOm5ZSqnRMIdk6Qce7yGS&#10;aZYUcouOAh6xzIScriDyEmdiO3/PolFgWAezuiTW4XkdFhliPraLl/9leyQMhkh1YvVj7cR00iI3&#10;YHMFEoNZeMLz4EW11DcF8jic8xVH4Qm0mg5d6AJBAjlkCg1XUKHpBBhOIIGKEKJDiwRggse9WOPA&#10;iCzOCLQraZFOGjkortxlLkNO711yTIqVKBxOhohhlwpAO0hA4jeRZJEFmCIUzsTsaAFDOJZMV1Cp&#10;diUWnWR+INxExDCEY4klMFwRRDzohcby4od4yx+iqvPxeePg8sfd08vfcYqPN684vOPBGy698sjO&#10;oVRtumJd/LvfnpYKnfi+77bhzp1jBdeZnjZD7TUbi19PSpSNdTZduHfmnqtPnVgaJ+f0rjkH+M7q&#10;LXvHencP941nWvM15dnKkkJtlfN5f6JpqK25cv1nW2s39LTX9nc2dCUr2xu2ZBtKC82e2Z2CUnM9&#10;xQ8YM+UbCBluq58tpAo1m3sbStMl56S2nj2SrBpP1/Q2bOlPbEmVnNHTsF6byVVff2LxlQev/+m7&#10;z/zfv/v2b95/9rfvP6f95r1nfvn2kz/7ymPxfd9X7r78G0/civLP33/z33789j9+73UMP33r4V+9&#10;++hP3vqi9uv3Hv3dN5/8zTce0/ntB0/84aOndX759Yf++v3H//67z2m/eveRT167+zfvPvKzN+77&#10;6Muff+u+i1++/eTrd1/wjUev+d5zt/7tN5/66ev3on/y0h3/+O1n/6+fvfVP33nuJ6/f9/uPXvjG&#10;07d9+dYLHr7u+C0nt+8bTBUqVreu+3TTOZ9KrPpsx+b1/TWVfdVVnVu3FMpKR5sakxvWZEo29DVU&#10;jacS/Y3V2fLNA001uwa6rjiw6+LdCx7KpjtalrqzM9nWwUTxiwFdrbWFdH1ve1N/tnkw1zrc2Tqc&#10;bdGsWQnW31K3e7TPQ4dj20y2bakve82J/Q/deuUXb7zkyOLIeC6xNJTdM9kzu/zfZ/X726pTleu0&#10;bN3mwXQtijUrqaQuaRLMrQyUilLObVHF8n/OkrdSdLzTg2QHafFuRQppZA6319OVbywpNJUamiy0&#10;SC30heH2nrbyTMO61qo1ueayiZ7U4kj3TH9huDOVY13etTrXXLE0ll8YbR/I1kwPJCcLCdPjBXCu&#10;YSvJxa/5drXuGM1L0UPzQ8e2jW0fycU3j+Vq1Jxo1ppmddubmGDxqpBWNOvYYtXgse4Qa9aeoYa4&#10;XamKHrKs0zj1KWtHFyct6qme9kJz9cp71oH2xFRvx1ghJSjxr3bzzdX66PHOlYG5hs0jHbULA6m5&#10;vuRYZ/1we81EvlF/KFO9NJSZ72/T2TNZuO2K43ddc/L0wbnDS+P75kYXhrtElsCRXDJ+xnmyp707&#10;WafNDuQ4DX0o26I/0Z3pzzTFG1+d+CFoALS5wTyGQktNqmYrkCf3Ld102ak/UyaiZLBcCMWStUoP&#10;74gu76gsapC+QqZy8VRkA1eqxZ48T+1e4FD8Npuod1EcI10wSyC+w49CFwo219gSqEbXYpYrCRgo&#10;DWlRIvUhiV0WT9RHs0IpZmEzpMTbGlXbYHarowkbBrBtt2yklFgBBoAQ08kxC5sOuvygYrQjsVzU&#10;sg7Haqii6dCcKl2jjMY7PwVUGcWwZ9SjV674nzXzid6OuvgfwD2p6u62qs7GklT1Brkoa4tfUW0u&#10;/g3OxPIXWAsNxf+1w5xofMJeAOABIGo9j6FAzo1ThbbRdPHlEwADy991i5quxDvEAzO8/JeecdYf&#10;yzTgnF/+zR9QKV05/Z+7OIbClpU3TN0NpQQG0URTGEtyfvkbqzphLIE0Gt0x2Bl/9YN+YLLv0gNL&#10;F+2dj2/EkuOKzmMr76LMIhYAD40z+fRoqtWu0LZ1S+vmTR0V5d31dUOtCUPzPcnBZFl305qh9IbR&#10;Do8660YzxffT8SounA8w4QATjhJO8CRTfA+0/B8OFAW1hsN3T/Uf2TZx3p656y46es8Nl1tLNpuG&#10;Leeobja2+K0AEsCLR6BwLEXxCnDfeM9SX7tRrmAyLWAwJ3ZTjt3W34Eer9vjZZtZ5gouOSRHjMwi&#10;2VVD4c94RRSq6SWBqIUeDyd1E4XqkXx5X2ZrV+vWAdWhq22ikBlqT+ab6gczbZNdudHOdLa+orls&#10;rV1zoT9b/KdNy6/rXOMtbDzYt25Z67Z3+Usn8VlJPOTP5NvgBwBC4QioEmCxNwObBlK8aDTU3VD8&#10;ZNODAZnx2EBRTyMTKlKlG+giNldT2rJ5TeP6s9tK1udrS07vnjp3aXjveH6mkBhqq9L4hPC5rrRn&#10;UUI8XcS3k/sTdZ3FHx8r/gyyFjlsEfEDDALNRfFKD0IO1MADVazB41h+k3KaMHEjYsROLOIVaU/t&#10;5kODnZcsjF61c/rc0fx4Q2n7hjM6t54zUL9lR296sdA63Fo5nq51iHnwxouvO7EvvOEKMJniTqAW&#10;dHq1WAIaMLBpKOjwAwASZpnZuuUc0wnhbTyMMsRMRoUJZuGMhUYawzGwAnjmU0e+W8ykiZe54mKI&#10;wHjZ3Fay2lrAz2+081i89tZMiVBqRsEgECQSAiE8iNmaLSOZ5HBHujfZlKnxRL210FjV11znwU+s&#10;x9sTxa//tjcXqjZNtzddtnfu5vMPDSSL9TmqroKpqCpcipXzrnO5urpSul3j1KtvH1Fp7S9RZnEq&#10;a27VcJXNkP2VBERlmRAyFe2o3rYJ/LYGnVBqS1bGsbWVr3dYjHfwPBCljMlygD8RD88MXn1s98Gp&#10;/uvP2//0XTdeeWxXob74gKTOg6fp2C/AQwyoNILBRopi9wGjctVnnAk8tGDDYKKhwAmV0w9INqm5&#10;XuWiWKbEF6rmTWcJhFUmRuLF7RGLY/Mjgl78snjdlpYta0MUmZDwBoE2INopAgxdJzBr/ACPR1bP&#10;Kk/cedPVJw6aVXbWX0JiilGANU9it11++sGbro59hIcxkIZHCGx5+uxFJNmxhmlhFErQwbADxlwC&#10;AUPkHxig9bhiyA5LIAq67cnJAXKjmummQO7Kn5yD34EBMJsaIi3oOubSS4spFKGziIGeOUGKh7FQ&#10;RAg2Fnls9swf26Isohe2OEKgmOXqFgz8lMou9tJCY0QZA2lOcqTpIJIWTtYHle38rJHJiniAN7F2&#10;3ZmI/BxmhlLXSF1OYAWlYHORMyJRYRH8+GND1/c4HbpMcYWZnKK3M81KriKpQiq8fcvfcJrvtjsU&#10;P7HtblCd5Hb3tv680Xxdeaai+K0X0sAjwYKKh3lGkQwSdeisgyE+XIugMMGVapyMNQszNldC4DSL&#10;00BySwj5kZ/EmoJIDn668BDbuGmVKYxC56hwEVfgN4tDeAaDKBjlAQy04AlF9IoFPzQs/5oZSoQj&#10;pFHkapQiVqCbtX96+O5rLrn3usuOLEzQbpSK8Cdp24a6zt0+g2IudWSyglJzI5pUEC6a7CLcLKPE&#10;7h7vN5FD0CUe607smAWVpVY6geYSKOuULMJZ5BrMZIZ1d1510fl7Fs2iQoPNrEBuVF96V6/5XNXq&#10;z+qglJ75F3JeRy5RwcOWkukoXAQbsbCRQ4tbV0F3RYlQghGcbsEwRBc/7Fr+zVWiKMWAkw+xkUaL&#10;AAmla8SFdrfWlFsh40MwQrgpzCx+rL/89lcqOgBITs+We0b7dJw64guvTgVxZuhqqLSVmGVuWEQO&#10;GLC58hh4jIVTM8QWiX1watgSiG+VOVq0V2wOpa7OHs45Gu2hJd700O4a2vE4k8TvlzqoYN4x2GVu&#10;zarPtlducd6O7NIidrBpnA+JWMsfeQIJeDxpGcaLQ+bEC2YCd4/07hruAZJ2VwizVVv1HWysX6r1&#10;4yQGNpzQ4meaqyEM+ycGiT08M7x7oGM+nxhPVWsTmTqnkThOdDc5yhZfg3FRZ2NFrqmykKjRQBUX&#10;IA1pAuoqcJF+Mg1mdoVLI6ARdA7XouxIBoknDQxhkNXKMqsHM63bhiYKjcmhZOr04sLlO2aXUrWD&#10;Wz83W7v2guH06dHMzftnbj62Y89gzjaaa6zrbk2kKjaLrAYYabGWYbCWLRAyYXBLC5c2bV7TWVU+&#10;1Noy35Vb6M5PdrSNtCXGM61iLYKP3nLN7Zee7G92ZK0t/lXfeOHo/GDN6v98csf4i/d/wfHM3jrY&#10;WjtbSB2ZHRlONs3kMtv6Cos9uYn2lMeHifbMYk8BXaylohzQREEOCIEAyZA4zdKlimqDy/9nPQom&#10;8LzHRbHQANYpJvzyC85wZlQzS1IIbK/WuAXC3mKMls8Smlty+Na6dpWQTRvOgUfm6MTacbhqWHeW&#10;IfAkVe3qzyU2rpI5+yYG+1uKjorFqwOJ4mwJUxQw6BI+fTyCDh4no1izohDg9YVDCKS0vuOTpaev&#10;SNatPwsPmewlDTN6ZA7r5AmZhqwL+HmD6ucfuPPhW68zGkMEHp4f14GE2PCPTfb03iVlk8lE8eep&#10;3QuOKPpmRR3Dj5NkOLGpfihwhtv5zRUSkBjLzxpO8MwKJzPEViigIhvLKlaT5RmlANFjiEAfmBwq&#10;/hb08n8INl0cXcN13MIEyPmN9ig7QEKoz0zLwd5tWVGNjaUYeMPWH9WYKHPZyGoTja5Q7AimEws5&#10;/GyJ4mnU1XSLwpX56Eb1hQOREOYDZlO7+ODOG04fs6lZlVHQpHRy67qKM/+y8qxPMZCZPIDuES8e&#10;xDxJ8Yb6I7v4J0pl/G6TcnrN8QNqEaLM50CFSPFBIcdZApHw+rVnemY0l/cMERU1Cr+qdXhmVJ+H&#10;NSowYFMJSZDbtBCCwRAi+efvnLcpOJzwP9t5nvkMtAPyZOxcGqvlDz/oaHi4zq14hWciRvq2aSdw&#10;GRvJiUdoiA33RmS5kc/NEpTIKKOGZHvUTETqSAghpBGLjRZTdGCgC1vg0ZEDJMAAEga5Gs0t/Gyh&#10;TtxFjRZCcEZKwEMj+QTSbi7MoRQFAJlG8mVH9sQ/yMBglGTOMZ0QLdDGn6DRiAFRsmnkgBfuIpDt&#10;+uRIv5U2mU/Od2c8FWq2FQ8mnpI8VHrqjAdMxHjS92DiubJl6zkKO6cRBRvVOoSLWiwH8tnCXs4H&#10;kgdg0MA2ixtNcQ1LeUYjIdDKed5YiRRpscBNwRBs5Kycxwikwi0tESPM9Fq/nv4iSdBx8hJp5OiE&#10;A00BgAT9WGuhN06zOuSQgDlyg0xEzSgtwETiWY8X7t/uSottwpRA6wo8ADpqBTwexITJEPDERrDg&#10;oQgRTlcwDBFLnaEwGVuYJh80CGnhLkRsfCvtTdTQKdVMQWeaBzeonE5vv+KCGy84LuJ4SA7P4GQd&#10;mZxDLJwemqKYqJa2QtuQW2u5+IlcOqGkWPKndsxZwpq6GvWT+Sq52ksgzOSzOkITf1pEHRUsDXiU&#10;cgX+CAEKW8KfZkXeujpxbf7Mf4r4cgux4YGIi1tyDs2NObtCToVZiNyrTw7hgqVRZOvhf1uVXI0l&#10;CQ+N5OjTZQpX67iFU4u53IIOCc7wFckaqPorWSox3IoRFVaiXII5eCITNLARPbxASHVkmggKkOkA&#10;oAMAIe0mIgqHIm8ztVdeeXw/IaJmikYCLbRzoClhgolAgsF2nG6txJW9AzN4bnkpKPBIfh02ipRs&#10;CTMVKwGiAlrCMQNPrLkhHBF4nQCsgxkPTnPlA/y0wMZ8Q+oDyW75RMMJTLjXLYaVW1a7FQWbKYuY&#10;TDh4pMFZfvan9MlhnUa4kwCHa7BxC49dsG+bJakDA0WBjRb8AZUJtNAYdDw65JMc0dfH5qrBYCK6&#10;rZwzIeQfUMNA9MAfEsg0CknURpIRdTBLQkG85ZKTQsBpYi115aTggm0UNvzmapBgcCWNTEIIxAYD&#10;TtqZwAmRAK4wcJQhpwv4NQwoYWB4THNriHxWkIanq6miu6H4IXx8cji6/OG8hws13zXK/tjyt26O&#10;zA7tHMr1JMqLP0qabRxf/kHgnpaKwXStW21pKLttuHPXeJc209PW21qZbyzpSpRtG8hceXT7ruH8&#10;gcm+5+/7ws0XHCvUlY5lmpzMne2zlSXt5VuWf+ynabCluTdRn2+pHO1pXRjPTw+196ZrOhq3drdW&#10;j+V5u2a8s2W60DaUqu+qt08V/9eVI02nLbW+pLtu847+zAPXXvD1p7741cfvfuPh2687d/up7cNd&#10;dWvLP/e/pUo+vdBdf3rn4B2X7Pnaw5//5pdv/+TVB3/1zpd/+/5zf/2NZ3/59pM/fevRH772pY9f&#10;+uL3XrzvR68/FEO/ee+ZX3ztsd9986lfvfvIT79y/w9fv+eT1+52/cGrd3388h2/fu/Rv/nWU3//&#10;3ef+6fsv/vMPXvrHj1/4h+89r/3VVx/87buP/uGDJ11/+vq933nm5g8ev+4bj17z41fv/tkb933r&#10;yRteuPXcl28/+fHzX8D549fufefxz//ka4/99198449//Z2PX3nkpnN37uxpm800jHsYaW4YSzQM&#10;N9R3lVWk1m3QsiWl/Q016a3r2zavHU02HpkaOT47Pp5KNK753G0Xnvvhi099/ckvnVyc7LfumitH&#10;pE2ytvh7vw2l2dbqrkxDb3tTX0diKNsy0ln8qw6JnXRWTNQ4mDkhkyMus93pjtpNLaWr+pJV8d1Z&#10;IdYZ6Wgo/lvMVI1Y7xwrzPam4kebpZn01nRko71SNZbkEtt6kbqRqJJ2eRu1OlrNXRwsvgYe62wi&#10;XCMn3trSYkgi0aU/3pWYGWwb624Y6Kjtb68bzhW/2DrTX5gb7J7qzY3k2lI1JXVbzk5Wr0/WrGks&#10;O7O1enW+ufib1Z31W9prNsa3it2COpSpm+tL753q3TfdJ1epo0Kigm2NAKl2qYd2B8sTbAXQSlEH&#10;tCgjeFytIDUBj2WljKje7N03NXT50b1HFyfdckIsuuJyyyXb60rb68u0XKJqJJecG8xP9Xb0pRtF&#10;AQW9O1lX/I3u5de3Xcnq8VzjwkBKm+pKTHc3z/UlB9NVrWVnH1kcXBxMj+catKFMda5hU6Fpy1C2&#10;7upTB686dfj8A9sXR7p7Uw1kFlpq4gXzRHcGpa16CxW7pgYPLU1uG+vNN1dnGyvwYODM0ItNH8PR&#10;HTPjXWlCzD24OHFiz8Kf8QWzuYltCpDaoXBoiLGLqFwR48gAiRUlUvhje1adzeJETuEaPDxLGn9d&#10;cWyf0+35exadUZxO1MoodnyHX1aR45YudI0E/ahowqD+ajoaMEHRiblCZYqNB0I4xSwqrz3PhoS4&#10;cnY0xS1OkqWpiRFy00ECIDoReMyR6Pa56a7U5Yd2ntw+ObP8m6sKqHNzrmazMuoMPd+dihdF2kL8&#10;VHKhdaCjvrejri9T291WlWsuS9dtaq1Y21RyjlopRyc6E+PZYtnVCOmo3jiYLGqHZwUMHzKTDzlH&#10;CiKCqvG/A/1ktvijzfCQAI+yHm+AHOsVdFdEx3ptJFXndqqzGT8eRd/ttv6O3SOFHYOdtOPEw654&#10;o0kI5uDXJ8HO0bn8b30xa6ajE0VRvLX602u25XfGiMDwj4kkxzZjVqFuq4aIZxnb8nvE5sZ8TWXx&#10;BfCmLR3llT0N9b2NxU9n5nuSc92J0faSofSGsc4NM90Vo5niG8TAQ11H5QaSgaSIXvLpjVcshE/m&#10;mme6khY/b+catg62N/ZnmizFHdOD115wfO/sSE9bfYftZPlPnJQnRQp+BpobXiUq1Nky2RtO0LBx&#10;xWwhCQO9tGtmxWtgaYATsPAqw4Mn/ImCHn6miwltJatDqZyJFHKlrtC4Ode0qjezfjBb0pcpHcrW&#10;TvWkp7o7RrKptsqy3mTzWK5jMNPc3Vrbk6wZbK9XrIv/k6+m3F472dHW11Q70Fw/0Z4cbGlY3ncr&#10;3er3J+r0OyqKv+I10VH8Xi8rXDkNPCbIB1bA7HbfeA+XAi++9nJPAiSQP5pq1oZaG3saqu3rBA4n&#10;m+IjPAAyZZs7q0o9WhydH9w/2bXY1zbWXjvUVjWdT+yf6D29a2bfeN90rvgTjpPZ5GyBu+pTJRuX&#10;/0/eOfFSHx7auUIg+CpbtTFelMbBBZhIJ1e3GneF91hhOou4VBRMtxiFctntNfP5zFxnZqYjNZFu&#10;Hmwq+kHrafIM1jHMky11wx2t8wOFmb5str6ifPVncnUlsRzIJwEA0Y+QwQkVL8WiM6pDY0Q5VhA3&#10;uuKXMOQEDyFsaa9Y37rlHPhNcRuJJ6P2jHZpHtGlHAPJR4/soiVMdhuj7Ipq4ypwbtlLu5DhDy+R&#10;EOkHQCw9jgJMhxX1az/TsO6zDME8lU+2lW1pr63qbKjuqFNyPWTW9SZqc8ufS3ZWb5nuaOmpK6s/&#10;5y+zZetmOhp3DmR7i7/yUazSSpYqrajqK1Oxy7oqXE7t6r++7VbVUkttFuq/jgLr6K8m21ZxhiiV&#10;1ibiKVpVV4TJifofRc+oISfac7fPkKy8e+YkXMs3qADF31oXmsTGM5s2nNGy+WyejJflbOQiB9NY&#10;yBw1nK4baC0emu0XHodsEFTYjMAAFarYQaIahy22QnuHJ6V41tViT4Ew9h2Y2YIffTBV316xUcQP&#10;TvUfmh4QkcglV7GLwiJAGh4IM5XrMxXFV1yxSZEJTOyz4OnbWNV/8GL/BSyYgbFZv/zwvY/dfiP/&#10;IGJjjiEWkWPzffKum9944sHYU2KL0RhFGgbSCLfF8HMYZdMxavr/Xwt+KlZCUzz6LG++3CUcoJqO&#10;GM9d6Bq3LAfoT3+57MwgAeIgJRm4zlwayedkpzEhxkOIKSGWRsiNEi4o5OBnwnk75x74/FUet8IW&#10;mRYbOgbhMD3iEv5ElDmeWnkGf3jDLHpBNeQsCx7JEXpNHxvm+uX/dBv+NxrSIlK0YCDKKCJpAGAL&#10;F+mjk69hi+MHekRWJyxCNJEQV31szB9oqRvLWM7Ff6QXH2o7u7u1OXocyi1/3ceBHkVlLtRXpMqK&#10;omIu/2sEguEJWWJAAjl1AQCYYNYxhKJPO2D8jIgCocQIOUwzFId7DIyiRUNffrws/mW0WaaEx0wP&#10;P4SHjYpjfPRgionYMAADBn5iXWPVcztFeAxRDbYEIME1OoQTS44rBqXgtstPf/LOGz/+xlceuuVa&#10;DCSjYxMjKeFoeseVF0qtOGQCjAgV+RIevyThmUCo0YLHVR5aXPpGJQBI8ahjuqEw3C0AVLBIQ8FM&#10;bMB2ZRq3sCuWJDeazlICEU13VXNq1p5BNX4NHpzYaCSETPlJJiKPRanhLrUIZvwRSpJBQicQpw7h&#10;rvTiQVGdLty/nR9QuIIQDHHOZwKnuUW0jmAmjQNjYSJKAwyaDn7qLt63/eT22R3LvzvSsnlN86bV&#10;romNq2z9mfJNOqnlnziWxnaQirM+1Vnzpz+80FagBjD4EXmJjRqlxUpSsl7aJ7eua92ylqiaVZ91&#10;zVYV/xWF5KeiY/kHmTUARpffClsRloOOWV31FVaKK4RLfTlLaXj5p6rNJbmv2ZnkT2/TNZ2AFJHS&#10;D9dBxVdCIOctQALjxUZ7xWZgnGF2j/Qemh7Z1p8/Ojd+fGESAPIpgiFUbx8oxGesWrypsmbNcq1d&#10;/bm5rvZ7rrrYxGzV5un2hoGmEm26o37eU2umzlZl4+huqvB4D0kxnxvK8wl7dGWqqvgWzboOvwEM&#10;LZDAy5DIGSa4wm9I1KQQZikqr5jM54bEUXDdSipsn7/w3Be/dPfxbdNOAgv9470tnT11rUv5wvHR&#10;gaO9HfvSNXvbynvX/qeD+Zonrjz6/BcuPz4zkC5bn3HszKW7+X+5BkY6WSCyha7wKtUCDTO6lBvt&#10;aG0vLynU1jj/a06ShdoK5zF+2zXc8/WnH37vuceOzI5sH8jedcWp60/u7azZMNfdemimzybuwNNR&#10;uclxcdTTdbLOxN7GGsfR5aNp63imbTyTHksnnUJFSj4InEgJh5yRSwKUry2jCFFfosoWh+fEptX8&#10;aYGDCjmH8KRbWwYr+Coa3zJnz8SA0ViAbhklBNjiABALn1eZHL7FLNxyWLpaJoXlf9Hq0AuSbNGR&#10;UbL03MUpySA31PPJzmIdppEEodcAowhIgaZL4DhcBFUSq0ZANWyI9AKGLgEAs9jJQQRVOOy/AmEK&#10;VBKDTGlDC+SkkWBUoy4Kvk4Uq6vOPaCAcA6x2FCIApK9cRsyaTTdXEhoJIEbA23kXgjnFhurukc4&#10;1STES0E4sZnoaiJ1JIfzCafLdPQDk0Pia0FZVkoBN3qaiIBGKeBqxWfvWP/BqeHpfLqnqXgcIoRe&#10;QoiFEH7ACKSUUcyngjraA5VOGMtv8DDWRH5mBTNZJOLXnHforqsvZqassNsuDuTFSBU1yiLZjpP8&#10;cJGJruTwAMkaNhgoIhkPVM5sjnOP3nbDTRedOL13iTTbUDwrxQtaacN2Blaf85n4gwbp7ZYT5BWf&#10;8ACiNEOR51E5F3s7FSsTyVHHNJxEWQ76OrxnSPotLP8eLFFKq8w0JV73SlEUuvRxhjryMay8ACYt&#10;ziqI6u3OoW63jRvOcT4Jz7tqAsF2Jq+EgxP+v1z9d5RsV3Uv+t+/fv+8MV641/fa+ALKOjl0zrG6&#10;qqu6K3R1zrn7nD45J4Wjo5wzQhIiCCRAgIQEAqEISCKLLKIJxoBtwMbYvvjZ9/o9fp9dU/TP4zfG&#10;GnusvdZcc35nWHOtVbt2FSOzjMImfMFWukwl17CVCrtZHbiJd/jI8JhxTMfIejFhw1iwkMUkRYaA&#10;B2M5dsuq0pTCQVpIVz++PM25+AAARlQwjCuycHoEMLlEqOMcIAnlKVe36BFjK/GqkAgMYkpRDTFB&#10;8KMUD/g89Z77RZFdKErGwRwxRfSijLgFVbyF6YIhPoqWKGEHIrBFE3NQe7mzfvdwv9XEmuK44Vik&#10;4lDpKBrnSifTOFfGpzeFlh0TmeSUgQkk7EYRKkfoaqcRNSEkMXaVJMKpDhgypgsDGh5DXCGJHUsY&#10;Fk9FRWFb/CP/oHTFmSIaldCIuQgK6ei50nSDDQF6UOEJN6ngrAV9MIypDQB6+RN4lGgidZMVBtdl&#10;/pq8uvBBzIZu7zx70sro4ElHQ7SHtcMO1IEBHg6SBHBmBJSEwqALfahGSsSPCkVccXClYMADlWgx&#10;c/e505KtcLJhIxcH6pNlFD6uWlxlmPXjiWx22+XH7r/h7ImVmcBPkOHXH99/w4kDAh4qZiTF1RQ2&#10;kSUKmxCz1cyNLCpvmOPmrKIxdizTNjB9KVmXCHLpSzTmVIMfeJmfZ/k9vEkjijAUDPQK1VhA+82n&#10;Dzvjo0HfsvnCSPjsxvJ60bilprH4s3DYhBYGXr53Sa/pr10xWdjHEDRQsb8pzAL4YxWzJhBiFfEA&#10;p4EcBL+KXl1kGWJmaRHAMMMjDBT6uhqLXrtIAABbQyL2IsDwESfIcKaaRmmHarCRrjd4GgWYXthc&#10;Yx1HAxgy+E+uztIRDRG46QXPWL1sG5oSR4TeEIc5toAFGAoi046bFqww5/f4JNzAqEcKRSYqBBtK&#10;7Zij12LPE893SUcc2IwFOD572fHW/8ZQWngqJogrsphZYVXwEAADsLoWt3SJISQyqchxNVAXwxqI&#10;A1TayRWlYSu605G7TS51vXBiwqQGhtaG44ODUW7REBTAxI9CTdFiCDIwULKMdnVFnfqYhyK4aSEF&#10;bAipQIqKFkOExNWH184eWI3Y0BIBGa6kmnZWcivISUQcv1SHQ1jGVAKGLII0BkgADFk3XUhnZ9KZ&#10;hQXAw1DdjNYFZ6hMKBocNEYERgCAQWv10XTLSFfyvR95XtqfyZnmyQeMQ5V3SFTcxofqpcobbqW2&#10;qpn+jsXB9PxAaqy3eaCzptSR/KZmpvKPiv0t24dS9bPFLmW4p0HXYHfdQNuOoc7k7Yu9Y/l7rzp5&#10;/ZE1+/Nic9VET8doV6sdfrm1Yai9ZaSzrdza0t9YOz3QszjVv3tuYHGib6ivpa+ruthdP5xtHc60&#10;jPT+8bOF3k5px/betgerg1MDt5zc98SDd/z0tZd+/1ev//YvXvv19774h9/99LuvfOyW0ytL5bbj&#10;S4Wz+8fWxrrGe7bedmTmnef2fvLBa7/x9Lt+8cWP/ebrz/76a5/6m6984udfeOrbzzz86gfv/vyH&#10;7v3e849q0fW3rz39u+986h+/+6lffvkj33rmga99/G3fff6d33nuoa88effrz77jb1574n/+9LP/&#10;/rNXfvedZ37+xQ/99NX3/9UXHvvmx972/Wcf+sXnPvi7bz79++8++w/f+PjPX/3AD55755c/fLuu&#10;Vx+98QM37n3oivnHbz/80ruv/uz7bnjt6Ye+/ux7X3/psV987dk//O13//CrH3z1kx+889S+ya7m&#10;+d7uhWzPeHvbQH1Dqa6x3NA82Ng02t58eGb02kNrDgX7JwZWytmJtD3tjj2jhec/8NCXP/nh6w6v&#10;8tpoKnkIwlOZ1p2ptqpMZ+1Atm1yIDM7nLyBOpZLNvxJymqsGmirdwi1r1vKZ5J/z5kq9zZs7thx&#10;obHHlsdWRrIzhc61iXyuaSufJm/NzZbvvvr42YOLI+nGYnvyd+YiUKBiKAKFt5wsZ5qSAttc46/1&#10;CTVbkJ264h8250rd698hEDC4CaqDc4PHV8Zd1cVSX9u25YneA6vl4/um9i4OjRe7iz3Nw7nU3HBx&#10;ZjA/0t89VugZ6e/IdVYV0tUT5fbJUluxqyp+lhxPgrCNpzkaCZrqb48nO/umS/FXwWYKhDGnTBbp&#10;xdFDoY5CL/PFvNMVOdZMpDIFzVME9DJnTWRp3y7RGdnVqJjyswO9M6XMZKEnHrKy/Mp4aWG4fyTb&#10;EQ99Z8vZ5bHi4kje7VQxvTyen8g1f/x99/zi9Vdd988UpvOteyb7jiwOntkzuWusd3m4R/3AbHGu&#10;1LF7PHvu2PLqeGHf3KiyNFqYIW6gd7y/Ox4AB9t4xnxoafKaE/vPHdvrNtO0s6+tFgY08YfB6mvT&#10;Q4eXp46uzuyZGZ4bzIEK2/xQX/IfwJSkKnfSmS0oJuOERaQ/KRVNpG8RELlGdpOXpcLrju1jEe3c&#10;LwGxndTDfPGttGfe/6733nXThx644923X39mbQ5BoTU+h02m+nwp+a6KukgdTiVZTFcULeEM65Nd&#10;TmT2EO3KnfyqjiGQUjCciGORiJXAVdKURqMdmS45Nzirr7dQGWYKUpwsQwCIyFgYyKwM5a7YO3dk&#10;dsjmOPnPzqpL8o3bJnpbdg1l90+Vjs4Nuy4UusfSyXMd7X2tVfnOWkkt+fPq5h099VtSdZtdM3Vb&#10;BOvyYGbvROHgTPnQ7KCMOV/snsxWfj6oI9kxS3zMOOyM11KTb0rCcaQ72S/qddW7UEpP97kmf9Q6&#10;3Vd5xbbVObBB1pbNxzPJ7z+7SsdSuX0/kNAWK39AG1neLj/OA4vF1KHp8uGZQRUtS5XXWOf6O/dP&#10;FJfKaQT55u39DclfAox01eNpCVkc6Nkz2p/8WH9va7QgiAct6apLUzsutqiQFQuMRkuOJIXAecPV&#10;eaOy3uxM3i9MtY90t5ZbmwbamsZT3XP55IfgEsUbt5Xat4+kdgylNg92bRju3jyethNNHnFRqmfn&#10;JUSQCwBUBLla1fS60h3yckeNFFBqrxVp5VRzb3NVd922oUx7sasp4/TVtLPUxZiNhTYBk/z5OZzQ&#10;Gs6kCs5UiNdPubtt01shB4B0BgyC3ZWf9mWrGMWA9Ep8UfkZ7Xjwps6G8WyVxSTxoa66oY765Eeq&#10;G3f01m1KV21Un8y0iRlX3pSdx9INxY6N4/nqmXLTaF/tYLp2KN0IcKZhZ29jzWCqfTDV2t9WO9Dd&#10;kPyo+HDvZF/bYGc9k47JCJU/j7Rxd0SPM7mld6TT0tsy3NFsJS421eZqd1hQR1LOe10kjnY3TeXa&#10;Lt89985bzt5y8oC4Wipl9k0Wy2212frNc/3dywO9cOKP0qnegUFx+Hd+ICgeAMfzZqs1QQ4SzDLb&#10;3zaRaSy372Q0Tjm5NH7rqYO3nT50ZHZkvKfNQPCcOvrqdhaTH1G8OMKDuRAzpjhhamYUq7iFX7hA&#10;OOkSyYzM9Xq1r430TVZ+GDx+5wof7ZiwvPZ8886FgVyxo7mreltP3c5SW9NQZ2uhuT5Ts2M01THU&#10;2TzbHw+f5Hrn3kbWmEm3TLTXDTZVDzXXjDpbSobNNdnabe1bLu7aviFbt53BzdmZ/q6pXPIT7sSZ&#10;ZYmXiyklHkhDQhdhIFr2jRfg1AIheMAPdyffHhCoVK7YvGcy2yqi5IQDk6XV4awhJ5bH7Xv4iKak&#10;jPe0oLeZ03tmdebaI6uixdjFYhpmW67kxfc0v+/EgTiRCZjbeLiemKJxG+vFHIxHksnk7ajrqdla&#10;bJV8Woe6k4W80FyT2rmp4eK3ZGu3ZKo3zdm4O7ia+/muia663qpLS21WvuQ1QSu9q1kmi470JFl0&#10;vDd5I2TvZPLi3ends/KnLulUalVkM3lYkcqcMaJXepfG7TCkXF2yutQnRU9kks9QZDx1Nnemuv7o&#10;vscfuvedN19DBISy5d7x8snlmasPrYrYwfa6nupLe2s2y3usJMJXB3NyFBVcr9yzcHhuCA19wQAb&#10;WwuEq8xv8bIWkG410Ws1ASYWQbLghEoLia6xZFgdYrFwSrHbjq/wW4NwEx6y+rn9y9ccXlko9CQf&#10;qaRbeer0yjQPpnYwoMzcnnxPpb+72FotloptNX0NO8viqteRr63c3tDXtEOSPL48Sev904PaWXu+&#10;kDzHIoW5wLBSPHznjR97+IG7rjp1x5UndNGCLjBAxbDUQRwLKC9QB0gE2tWZlDoUdI3VkzVCQb1u&#10;NeLDSthSVgmCJEgqNJYtPrLUOvQSAQCzEMFQutYf5xuuYBhL7cpwodTekKnbLuRmC8kHVXi6sjP+&#10;ULVtvbBrp2PqdkG1WO6ljrFo6OuKzMaDCNsy27iWzReSFcAAoGZox4lcSaJb5rIhgRkB9YWiRhww&#10;BPjQ3Aibd1dtaN92Uao6+d/K0BoHYIya6nPScxR0LHTiSr51bmyc+ojGhBQKqpPIaMayOSYO240b&#10;zsNQI4QoiXZVD78wnf0oAkOUQHjuwK5ji+Oj3S3NG9+a2rFxdbjv6gO7bji+V8ottFR+27YjeaEt&#10;6mZrMKeX/ZvdORH4YKtulrkVvdhG9FbmIEcA40xeeQmmaWeupdoSU+5uqawsyc5neShnb6asjiS/&#10;Z2WUneGdZ0/eePIgD1IcjUZdFI9Asj+WSBkhNtwsLLRYhnZiA7FbjQgU7RFRKixpBunFlqcowjIa&#10;jcLcQNdoQY+z4fgowIuNWy87esuZI4YDRrReyqrTnQXiiyPhIFcERmEV3Eh0xcqV/TGPD4PUuQYA&#10;7Thr581gK/wwxEeMxVi38eGCgcgIipjXS6JRrjxChQiMinmTb7QcXZyMT1voKFSQcaWBxOGAmDXs&#10;rt9567UP3nQufmjnfXfffO81l8X0R6ngj4OiEi2QBxOawqMIuTizmafaYUZMEbYyiezeVyrvKFCE&#10;gsbaNsNpFF9oUeEgJx+AkU1lu8Z62qzgmcqfcTpeqqert/TWbE0+66/dlqs8oC1W/hBXLxgkihAa&#10;YY5hmIu+opQiDBW/r8DgVef/2dY3/Wf7QNw6tl6CPz6Or1pWyn0WBTy1kIizDc/qYP++8fLxhUmn&#10;ZQTa7VJU7DHMERshexUlnhVBNZpqncbtj78bBBVswLjCwxHMJSrYhy/gSQKmPVkTC5XfWo8rPPsn&#10;h67cs4TVXH/PcuXnr2f6kj9ksiTZLRyZG4dn90jRqRuNXsl8pKuZFuY1Wy0P5K7cu7yY/HNw29X7&#10;FvaOZBdybbscm0s9Y5VvFlo4RlJNlhKnAHYDjBfGMh2F1mT1ZEAqhCV5hHfcomFJyGVgV87lUAGG&#10;jEOHOpNzLAPSdLY/SRFtmy/imoViEkurQ/lrjuzZNVyY6E0V27umc6WF/uJ0d2q6o2Wpu2mxvXqi&#10;9uKjxdaF9i27cw2HhjN2ArYHydfFepJJQS5Xin9gIFFht5i/ukiBRxdgEmm5vbnUai9aX2iuLTXX&#10;lVqTL+TxKctk67facB6eG5nJde4ayR1fGLVBms612Enah9t1H5gsWzqPzo2yGy/P9qWSTOig1FxX&#10;2ei22fHyznjl42zKsjBl+d1+JmIm2ctV/rskvCliITy2NGUGqVROo8lnl+bL7VccNy8iaDUqVKMX&#10;TWNaUZCmVOMaXTHQxBFUbKJEXBHduunC5LFZpuPM6tzla4ukixZbZdKTzXBrnV2xmIk3rnA2hfEx&#10;ltHw5/EAAA+cMa/JIlTXXLF3eSi/e2xgdSTJosXO5GmZ4dmGbVaKjm0XJU99uuqnMy37R/qne5qn&#10;Ug3F+s2ugm2wtSqz85KR5G96unN1yRf+mI7F5vJpwQCk5ZU6EqnogkrmcVt9wZvUAWAcuour0N2c&#10;MmtOrs6yp/QirphIO8C60ABMHXaOCJFeoh1axJb1qw+vxbfsKW6UtSM+T1fhBWOF9J6xAbM4vNyx&#10;5eLe2m3ygO0Tj7uyrSNzckKpvMRm9hlCkLGEwkOWqcHRFCFCXVgm07zyXTdg+BdChg0XQ0h3ACSo&#10;hkvfSh3ckGHIGorhUivwPI4ng/CC4QYapVBNnVxjDWSusFg4Ebz4HI2RVa7cv2LOqiho9FIkSbmp&#10;VnlVdhUhyRmqvaHpkrfSt79hp0jeNZSXkWjd3+jAlUK/d2xAi1HJJ4CtdShdF0vZ0yuzp1ZmHeLE&#10;XrpqsxmBG3uaR5GxjT0wOSRKxSfbxqw5t39VSLAwWdplM5TsLI/JciRqZ238Ty3PXLFnafdwATc8&#10;RRHbshXbRoREDLgygmB25W5GEznSlIgKgyvsxhGI2YGbFDaU6646uIu1WYad42tbOKMnAltk6ihZ&#10;XjuPAECK/UmYVOFBJSjdsrygJY4sjTAIuci6AOAZhU+JAA9bQt0GH2QRV4FcC0FCwhSIzKAdN+s+&#10;WcEBNoFtEhHK9aKR+nUXvxkfHAQGvTCBHACNNHVLLm5EI3BVxxAMFUFIHD66BDAtMGzedAH+/U07&#10;JnpbLCjJr6NlO248seeesyf2jOed6Ed7GuOkX2yucgKVBMbSyWMqIEmkiCsVMAeSRMaMFvXWLRfB&#10;rwVgwExPFXLNApqaF+rsqcBge6NQ58TKDDKA9RoLfKiAYQxHT7oKiWRR33DWi8BwiywcSl8ExmoM&#10;I2CIJj70YwR7b4VBiIAHfcQMShzCHcGWiIls8n83S4PJDyfY5FP5xEpygL359JHPf+LxB2+6mm0l&#10;WJQczUQIYg+sBUMVBBrhxxx+7ciYBX8EQQMqAvVwpUJZunNxhKsWyVMSYHwt0LIDiYqusJIuLtCr&#10;UIGCETlh9lh6SCFLVJssUIlnzCMarfgyibyxNJCzhprjbZsulB+cNezrzGK5ZaHyb/TWTcknJinm&#10;LAMt5jSFimgiYonHWTsvhMoQEmftCJfxiFsqsLYKJuqCM967pawMoJ0iRFAZZwNxw4d0ssLLETA8&#10;aydsFPVxQAMefU0QwFTWLW8IfeUKPE0oIg7OjuImbnWZgBhabi7fuxSRwFBSAXg8iBXRtHYl7qFb&#10;rnn8oXsR0zRsqyBTzHTDaRSqQU40DISioaAWgqJdIUWBUBdsl+1ZjJlOfUw0cpZCr5jyDp7lTorL&#10;P0khnQoimVB119mCw07OSdkxttD6xs7fFVS9Cj7MJbxJ4QubbYX6DEicRc3SFsEmSdrkC3scYAaS&#10;waEFXuAFwwjF0JHTIRR78BgCc0x8dcRwkqjiamDUVXA21ij2iVvcwnrGRhiQC5IQ4m4w9MIfSGAO&#10;ekygCrn8ZZSxujAhiG1JVHd0PTw/jsZYBf7QC1SNRmmkkRasFBWGDS1IIU4vGhHCMjecOOAsFpbH&#10;SlwJJzTreDSKZ4s49Q3RBQZ4zMtcwgkwEYs/+hCHuUmXmCidLBAmnbEWXOp0bU8O1yYjGgtuskkY&#10;Ka0MF2b706IiV78zlxxq2mwCF0u5UfveVNvCQG7XcHEmn57IdFrNbZjHUs3jPS3SuyLtD7TWlFqq&#10;ZX5XW77+hu0qaOy6Z/PJEjCd75jJJ6+ETuY6ZotdU32dyXPfQmqwmwGTf4cVacM9JpfZ2rlU7k1V&#10;bbBJmC9kbDYcWGiRqdkGCZDL5X7ApnPp0VSHbX+uIflr0sG+tpmh3vnRvunBzEh/x2CmuZxuyjbv&#10;mB1IH5gZWhrM2uTYY9il7Bsv3X5q7+eeeM9ff/2zv/rWq3/zjc/85Zee/ekXP/Xb733uJ1/4xPc+&#10;88SLH7j7uUfu+PEXnvy77376+y9/+ItP3v+Ru048/cDlrzx6y2tP3feNj93/6mO3f/L+qz5467HH&#10;bjn6hQ+/7e+/9uy//PDV3379+V9+6enfffPF//XTL/39t575/Q9f/M03Pv69F979w0+/959e/9S/&#10;/vCl33z1qR+99N4fPP/uv3z5/f/07Wf+/Uev/Oa1Jz/78I3vvHLxMw9f++K7zr38vutf/8T9v3nt&#10;o//2wxeVf379md9/91ljf/3akz975QNG/fUXP/Krr3z0r7/y5M+//Ml/+elX/+H7X/zeZ578+Wsv&#10;/P4n3/j8E+89NT863tG41Jde6suMtbUON7fMpTO7i+VdpdJcX/r40sQVa4sHZ4acd9R3DfX1NW7v&#10;3HqBdXw+3zVX6Do8O3B0YWihmPhlqLelv6su11HHkrsmy/vmh5dG8qPZ5BjINXbL+6eSX/U/szpz&#10;fHZ893D/Qik1U0geIa2O5naP9i0OJm8tuh5dGNk7VbRJ0Hv9sd1n9syMpZtGMzYJ1ujkPwG53gLB&#10;Ow68AsPxvL9552Sv7W5n5SXGJgeH1ZHkB6WVtYm8KBroTP4ueqHcc2h+yPXAbPno0ujycK/g0QX8&#10;cE9doXNHqad6sti+d658ev/C6X1Le2dHZ8u5ucG+mYFs8u+2e2bL6YZc27aRvsb+9m29DZtbt57X&#10;W78V/sPzo+JzoKMOq1J78hjYNV23UXyeXpu+fO/CrtHkF/7MVnPNDJJwzC8TLSa+ORgpQkIw19Qt&#10;EGiGMyZRdmUseRdf3cxVN3PLqWSbcWR56s6zJ687eQBNV83mmVJmvL9bV6GzYSzXuTRaWB4tTBXT&#10;uZbqoUwbX6yMl7T3tdVO9HcfXhq/9tiuG0+tve26E/ffePqK/bNT/a3T+bajS8M3nd6jXHVo4eDc&#10;wNJQz0K523VlJLs6XpgbzA10N3XXbc02VyX//lvOThZ6JvMpss7sW7ru1EGQkkfO+dSRlenRXGd/&#10;e126cQeJ8QPUuqZLmcPLU4sj+dlydm16SJwgK3U36fpPrBOpWYVRwkayklwW6VW7zCVdRsbUgkyj&#10;JMUoVhepWSXJU5WkH8S2eg/ceNUnHnnoE488+MH7b7n73MnjK+OipKvqYs4bz9r9JP81bcUqdUjZ&#10;ybvhImkimxyQWDwSbqyIikp4jkt4FIxYOSC0WBJno3Pu0G5I4NdIIxmZU7kWVAx5The91guGCveH&#10;IkYRRC4tqIAef6E/3d8llE0SgTub7yx31eabtxfbq0yPBHOuLfneQa5tfiCll1IycvJjqk3VvSoN&#10;O5VYLIHpa9oxV+zZN1XeM1k4vDB8aHbAwIVS2p5sOtuVfO5vZ1Z5s0Gud9Xi0GV2OUqpS4iH50Z2&#10;j+ZhsGs3UfdOFFiva8dFQt8O3mTra0x+nT/Z07cnz/mkjELT9t3DuSOzQzO59nzldd7hykuN5bbq&#10;uf7OlXJmtvLdz/h+0HhP03Rfu/lpLB+59jVv62/ahnOprYq+S+U0ayQnh67k60LExe/KDnXU9tZs&#10;zFRvGKy8faiuhaCR//DDuQQtD6QLLU771cnn1y1VA+123u2rQ/nkD3q7G3ePFW4+te/aYyuT2eZ0&#10;3SXlzp1jmfqJTPJmbXAr/fGfVt3m6jbTZfSP/w6Lv0bMHXgydckfofEj56YbtvfUbzN/Rnrbi50N&#10;mcY3HofkGpMP3CU1UIEEbO9YftdQFkistLAV5vEUDU3cTlXe5UUwWXlDVFFBHEhYlbVZQ9Gia22k&#10;Twa3qjkbD3UnZ2wZSjIVJ1wsujhXS+Vh/xvtfc1bso0by11VUsDKSIbNdcEp27KbucNuE7lWcydT&#10;v2mwW5BfcmbX+K2n96yNZoe7apYGkl+rhsRhz1l9qL2p1FxXbm0aam8ZaGnM1e4QSKabJL5noiR9&#10;Y2vlvvrwrqPzE/aRoyn7kupS8jNQtU712fqtvbWXDrRtn8o2TedaBjuqSq3bmejwzOBge/I10ni6&#10;PNzROtLZNpnuns0lXxifSLdma7f01iRvG1tyVsrZ/RODJ5emD00nD4BLlY90kRWbaxTbkYXKTyWz&#10;LQ+yLUf31Se/68vRrsxLIhr2FFpUEwO8j1hL+F0Re4iZPYI8nnSK3t6O6kJvUyHdmG1NZuJoR9Nk&#10;e8twQ81Ec8NUW91cV8NKrmU51zjZtW20bcNU57bFzoa1VOdKd+d0c9NIQ53leay7a6Sru9zRUWxv&#10;L7S3lDpbhpyUeuP7vE2mAITihDgwXCMeIFQHwyw7ODVgogkkGnXvvJjjzJ1kO9W6M9e01WyS6EW+&#10;VdOE3TXWd2J53GJpriXbr1yHxFh5FJp8HMz7Yma+lHYdTbfYKmUbtnVuc8C+2CnOJEoeJE+XBXM8&#10;L3dlz+7tFwUYG4h4PAwhcwGcb96pxPtGrvHc16aQGREYyy+M7DZXebPWFMs2bjF9ZBihAr8Qkg2S&#10;kE5bGpK8ATCanppN9pEWCNlVirYjkZNtlyV26Tc2xIpcHftvRcqVDYSiUKGyUEmmSarVxEniqvLj&#10;jVriI/Xks/7B/gNTw+YRy4hqidTWRL27agPLgGRO3XTqwE9f+9z3Pv/CVftXzX0rQuR5yZ9EKSIK&#10;0VYWaAGzFsRyBp5GLQgQw2mxcEa68eRB6uDTsf3SOAAYggaldlrzDk+R7mDmpB3zPXnqlulgopiD&#10;ybvInfVrY4XKV222Wwts1oe7623HBckdlx158l13v/Omq3aN5ObzqcNzQ3bDE71tjhyEgufkef3x&#10;/R+47/YPvv0OFdJjaQaSjs5OztjOezve+t+c8ZyjYg0VtBThCPQUceSTBnXxkZWXIoaE+hqZK2z1&#10;x/UreWzmlsqWXcZxsLzp1CHWcDZ2iwBnYxV2QKzFpHM1XOlvrhnsbB1JdZU72voa6/PNjGarmnyo&#10;hK2cYyHYPd7fvPkt/S3b900XrETJr3xXtgF2FNcd2xdnp/hcmDqOZPEB4vpSHpaJJ39Oa3YgD950&#10;jk3oBaETlC0EbK7s0Lb1QoFKkG2ZTap00bXz0oWBDHsKy0zd9qaNF7RsuqRz+1YlU1tdamuqnMbf&#10;CBsVcmPLFGZkOlJsTiwx3CTU44gY6xGe1OQdNokS50aNmECO4ends3dedfTI/Khtbuf2i+2bRUiy&#10;zbVA9DTM9HfZabgmW962GutCOFShlFnGAlhxXPzEFp6w6YKWoMr6sq2n9pJ86w4rSE/9lqyjoK7O&#10;xt7m2h5n49aa4UyL9cVcnuxrsclu2Xw+dW6/4vgnH33nQ7dcQwTMrEdZqjVuOE9ohQgYqKZiexbz&#10;HRJOR8BZAODDAq5hPXXzxVjeiXYcGBBsxS0tDI91nPvoIgbuuPJEfDLCtsZyqMKSiEEKlXEDQLvw&#10;BhUHIjBkHNj0GhhgwizG8lG4z3DMKYJVGBYxRdySiBu2aJhdJWIMHvGJGzJ8ogKA7SgaQnFb/6TA&#10;lDmztnDfdVd89YWnv/jMRyE0PcOYBBlLFxYLI++ZKF99eO3t119Ja8Vkd/aAfD3+Sf/IO+5527WX&#10;i3moKAIYbuwm/Kh27dG9pifkoSnmsKF0NVyjiQ8ktHwBKprIANwHrQpIYVXqHJ4fN4oIyRmMZMtq&#10;atckrz4PtCUfpstvhtjEJuHd+Maj9MifWhgTMJq6xRPayEuKCrmk60WZJPnKFx85Th3a3SPJ/37Z&#10;k2i3YwF7ZbDfYnHZrvkHrrvy1PJMZePRrsz2pWyk42Hw6mD/YrHXrsOSoQWk5AnKH/84LUIrEVFJ&#10;nlGHX50uAZJQ7uutTT6WGrehsnJlky/L2tExETw8hSc7yPYnV2e7d2w0BI12yxYnQotn/NIDejzZ&#10;DbdkaUv+6rttbSS/lO8Z72lZLKbV944VTyxOwRy6EDSd604eurTVWzIwAQxbJRBintiq8kkWocBL&#10;QZHPXQ2xLA601gHgBMFB2dptACT8K6/xzRBR7AWs8oY0a7fP9GUW8rmZdNdkqm0u07GQaZvpbhpv&#10;q7718OpnPviuj7/z7jNLU6ydrHFNyV+6MiPHkc5xfMpcLAAGSEwkhpnFzIVH++pIcbq/J1OThEFE&#10;iPjRjptQUQeevjYPNp+LAxk7KzuQ5GuFlZ25DYnKvvFCfGg13NlgnxlbzdMr0zce22ssoWzLLDwi&#10;9iImkx9LqNvGGnr5y6qxNloScgj4GgwZG+Ao7Ma84iSBV/mxvsR3rbWmQEwiNHAaq4vN3VLf9IkZ&#10;xAJcg62u+BCTXqx0bGGSEXL1SbRzBySML/h7qpLf4rYnJzRSAWBJFFVenIUhmJMoPrUQit61u2rz&#10;nrGhwzPTy4PFsXTXSKYj31Gfba6Sw2X4bN2GYsOmwfqNg9UXzbduX2zbNrDpz+dbNs00Xpo+/38f&#10;r714tm171/n/V+bSN5VrNk531pXrt011t3B6qbF6tZw/PD1WbEkiSolJyqdhLhg4GgCFstoXKu9T&#10;RuqQTBiQBdQ1UhOZ4VpCBQYMe9JL6KprQUl9zI3Spd0QLqA4C2jBhywpCP/KPqpJ/ODGp5Ih/+Lm&#10;ilIwu5ovgJnmIdRYmPHEH3PmDa8pyZA//h4AcTxOEXUDATOQaPAidx2cHbUOHlmYIJRluFLcYnJs&#10;aerRe2+135CoMSEipoBRaBhEHrZZYkCNoqJp4/nC6d5rLrvq4C4WCDJysWIEBUIYdBkiCajTmp1n&#10;+5MvU3Zt3+AqLTCOiCJOVGMi8m2KZEvgWcZYSVK+sk9OwE+PfOajH5A5RbsITHzXnjxjS1dX/mwl&#10;k6xcuDGXqQ2/uCX3xuMHLFtkGeWsQQrKRJGOZMGKL5TgwFZ7xgasODbwLIOzHaYhsCHDWSPdQzUG&#10;0U4FDjIZNXINYkWvRhiYImKGLATRCBUFrbx6OZTx2U0lZiUp4Fkfrap2cecO7Y4ouubInsv3LhnF&#10;leJHIcUQvQnUyv9hs0a4O1xANJugVycXWu1aFBXDgQ+N9LqGanSJgWyiXQvpVIDZGk0FMORMARBM&#10;kMEQcxxDdW6yeYt3TSiuCyqFLGAwV4wCWAQGWreB3HDX0AgZ0WLMucNMydRtSb5r0tvGX04ofOeE&#10;wtf2kLwZXzAFPmzIPjK2zUmoKZ5V1gvOhLI5O5ObRGDlmYrg5FYgk8h84+uGSQIJAu0HZkaSyVv5&#10;KqeCFfskIVd5WxRBDDdK0cVcruo4MGkEEuk4I2NeiodHwHDFhE0Y0ObHVNKCuVGKYCDdLQKmiy5W&#10;yjU6s9SWO+wB2qTQsUzHSKpjqLtlbWxortg70ZuaL2X3TY7umRgcz3Q7ERBhFPA4iNXg4xYqzgIP&#10;JDQQao9eWlCB4nbRsgS7uUXJDlhhAqpRrKGFucLXuiKuMDGEHcLLdEEZtlU3xJqCiXwSia51y0VG&#10;GWIgGiXMq6JXu/2e/ZtbsxWHxkveiklkAzmTFlYiM0VUkKjC+xrDraDyBWWFCneTSBHYcNYb8Ihg&#10;f9NQNKKnCw5OChCG5ZFFb1jJWKwk/6gDg4YU0nFTqOOqi1yyMESAM4YwY24I86qbZTHXhC4y9EZR&#10;QS9urERr3MLC4sQ0xIoKivbwLNVUSDy9e17mxBY2uf09d9wgjbADbKDyArKIYcQ4INNCEAAKO9O6&#10;5sI/p6mZYhQzhggldAdeSDjYrhsQHoVQV+dl0TjTn5sr9I9netTF52BX8qtOCJyXJ3MdU/3txfaq&#10;ntoN5a7qtYn8aDrJ/1QmiI6wARaRYxT7x+zgIxwQRITIouwJAKjqgCFA6ZZtMQmfxhDcFPD0GouA&#10;RMlKWlNhf/Qsr8KSeMa80MI+9GVASQnCmOwiwZTEUB0BMlJ4KrBFL0gsbGxECHNZgi3EAkBLcCaL&#10;RENoyryEKv/RNcjoGAGpi2cBNnfIDW+uuwCYdR8xI2I6hiAKiiV10rWDBxuGxmoMcyniOTkjVL58&#10;jAMAbuEPnhqJc4XWjNs3MXhsfsJ0szOXom37k4W7t9NSXraHqTwF0OIIk2+qGe1qH+vpnEx3uya/&#10;o5PqmO7tmS/k9o4OTefS5damwY6W2VxmaSA/k00Ptbcsl/ps+5WVct/esYG1yhe2hjuT93kUsuJk&#10;5IAQZwG74l2jyTfwBjqS1D3YlVhmpCexoXaOs4JAPltInvKMpttLbS39TU29dXV9jY3jmYxAHexs&#10;79i2pXvn9oH25qlcejLbI2ijDPW0ZZqqBpMnUr1TxeQdxIXh/rFcZ7phO0GrI/1rY8nPUNvbH18Y&#10;/dB9t3zlEx/41dde/KvPP/XTV5749dee/V8//fL/87PXVL79zMNf+egDf/3lp3/3+kt/9fkn//LV&#10;J/7uG8/94osf+/pTb//py+/50Wce+Nsvv1/l60/d8fPPv//vv/bUlz58x9m5zK5c1Y27h77ykfv/&#10;9guf/JsvfvKfvvny//OT1/79L7/8h1+89i/f/8xvv/Gp33/v0//87Rf++dsv/eHnX//ly0/87StP&#10;Kj97/oPffuyBp285fdNcabVzy1Tjm69fyTx15+EvvP+G7z/70N999clffeWj33/uXT/97KPfe+Hh&#10;Vz5426uP3f7Lrzz5f//45X/4zgu//ubzv339Cz969bnfff9rf/jVT7/z4sdvO7Z/pqet1+atvmoh&#10;m9pTzi85bWV7VvLZ2XRXsb56eTB7em36SOXR5tpY/6H5odXhrDm+PJhZHu6dK3SNZ1tczXS98fKu&#10;knwg3Nu8UEofmh3cM14czzSvDvetJT9N2ndyafyesyduPrF3eaC30LR9z2g/VsmpKufg2Tdf7B7v&#10;adIymWnZP1VCrN5Xz30XazkyP3zF2iyejlod2y5I7bh0Mtt6aHroxPL4sfmx0Z7GXN3Woa660e7k&#10;Y/CB1hpjl4Yy8BxfGb9835xrwDu8MHzlgYVbLjtww8k9NEKza6xvdTRXebLWVWzd3rXjIkhuu+zg&#10;bZcdPrkydWJ5crqvU4U1BtqrF0qpid6WgfadEPY3J3nPXKs8DXE6S75jOtTdaC4zgihNPuNK/rLt&#10;0piM5iBik1oqkB8Es0azXgybzjHNLdCms5OF8N4/NzqS7eitvEQ7lG4t97SUuhpL3U3zg7mhTFux&#10;s0Hv6nhp7+zIwlAfglxLdaEj2e3E4+GR3iT1DXQnb6okZJOD8SB5Mp98kiwJLA/Je7mV4b7dY4U9&#10;EyUVOdxcG8u0aj+5On3u0OqJlam5ohOElSLZnAOAf39b5W+eGpKlZ7wv+cKfiZOkl1SSYZKXNySx&#10;bMf++bF9c6O7JsvzQ31TxfRkoWduMLc0Whjr68q11lBqZqBXr3mn0OI/GRy2cMUiUp56Zdony6eK&#10;FBlJkBGZld0VNg3iijOSsxyUhiiVZJF8VfPea07ff8MVZw8ucvZkX9tIurHUUd3fsl2xaA121w33&#10;NCSPVCs/L6CSPEytPKzlVIJivSGFCJDChbHAkKsr/GrtcY6677or7K1lLu0GwoMDgsAfCRpCV2Oj&#10;Ei3QGoVt0Og1FgdK8QpPQD5R+Rdr8RqAXRWNWkzOuVK3yZn8bEKmNd9cX2hpKrQ0qPQ31bkW2+BP&#10;fj9EXCIQpugrP6nfxyDT2eQdBSleIpaX493KQlO1fL1Q+aVHvYPtDfHYbP9UeXEgkzyarfyxNulQ&#10;qbCkSeV2KFXPmH3N21zjJxp2DWXP7V80/w/PDJr2I5W/fhmq/AiwmT9T+VGIclv1Gw+xepKXmJPv&#10;lVR+VH0008RNybPkdKMW/CEnju7JB9Ad1dnGLYPtNct/fBFzoPJ0GatSS/JesspY5Q/nV/74O8lL&#10;5fRIKjFg8gJuBeG6GUXIgdny1UdWZApKEaoL/njIGiWggr1U6ln44+9gExEPBTPVG3qqL3X4F4Gm&#10;x57K735wKLNzpejlX7GULLp//NKoOZap3oTzgcnSwamB+XwXEVOVH3amAubxQif+VIPELdPBQGuU&#10;BgITT/uM1SV1xmNLjfjsHu1z3LJSSgECW6wKNhXxJiwBUGLKwFMJS8fXLZn6TQOdNRaAhXJPWNu8&#10;iKjT1bHjwjAdG45nm4otm48tFq85NLdnLDORaVgodiwUk9+vnuplt+QvXrI129M7t+Vqq/rqqjM1&#10;20a6k29Si0aokpNA5VMV+63YncSGxq1GZMmj9OYt45nquXzLVLah3L6j1LptNJU4xZIwkU7esBlP&#10;tQ93VF7mbmmM3/Qb++MryPEhpmtsPg5NjyyVslpEsji33Sk2VyXfPs60cKWSfL+pv1McxoNeVu2t&#10;2ciSs5WvDriKKLbVrpd5hYEh8d0FLWIvog4HLW5ti1PtWzLpqr6e2r6u6pFU05yjQlfrRH31of70&#10;0ULP7u66+bbNS6mtUy0XDtW9aa5j465Uw1pP+1J322xX23wmvVjIT/bmCm3t2ebmvtbWfHtbvr2l&#10;r6U+21T5DKsled9UqABMohLxs3s4d3RueHWwFxgRIpxoJ8DuvurY2645ya2dOy8S4SqyR0wBScac&#10;EvlWzTN7ZuQT/uXu/dPDDq6xtxY/EcBCxUZWEo5dOJcpXFburF8qZZglgtakiDhkJZBivoRlGDa1&#10;42LXmFOKRle2NSrfuM0QLaxNtXjKTs1Cyw4pQnDCHPEpMiuPlDYISxrBb7GHX5eITR5WVVJrFHEO&#10;v8i3FpoRsaCYEdShhbydrM2Vn6FbrPwBpOhKnvVW/vfRhlggJe9RVZKkhKllvpCJj7oih1vIMY/E&#10;7tggnk0ri/2dZ0/eddWpU7vmlJj4kKAkncRY3SxYKFVi6TFWPYohYXMDEZs1Z9YWkJksiopeE0oh&#10;l1NMH95xZKIseoKiSyXgSUf4K7Yy+cYdbBsRkjxlr/xFdLrqUpNC3r5yzxz3cURc+5u2rQ7liSOC&#10;IBWWhBw2usBJr5AIldggi2jHJAdd4tAYRTs0t11+7OE7b7RoUgefSjJsFkVgu0UMJCY4KFhFllCi&#10;HtIZxyofPw/l1vGS4pE6eMRwZIaT66qrZfNFndu3pmtqlK4d23qqt8fb58Shv+7Ynhc+8u6H77p2&#10;NGNGNB9dGprsa7HPI9FZlCxnPArGhwXQqsT35bnDBBEGGqW199510+c/8fgH7rsdNrs67YYDYCxD&#10;UVBscBzL5Bq3753Kf+DtN3zjM089/s7brW7Nm98y3d9159njI4Ktp80ZxlI+lk6tDA0tlErONqX2&#10;BtaDhNnJUgdM4GFOOjNSljqYUz8qrEEF9lEPxwkMXUFvYBgftsqhK5lE5k7r1vPatp0vUSRPgnde&#10;VH/pm6zC9s3WShPQ6rwykt0zWcCqosgb33nHliC3sdBEr4rZUYmNjtg8VHbPWzMNOzNNNdnmhv7O&#10;1p76mu7aqmxL3WDKevTGcgPJYjlZvJjX5urQ3FhoRGveZEaGVdFCkICJkKOOCKSR9rC2Ei2woWEZ&#10;YJz/bbuZDjYMjdKry5UpVIzCPKyEFY1488jChFtSDKQXtuFTo6KAAYx23rHhFiSRH4igSNgBjQAw&#10;SuEd9PIAepBQ0hFBFGi5LAKbUEkYQxLRgIGJgboaN5ynosUMIsKsxIp0BU78OZ1TVMLv4ufm04fl&#10;JZAMgVY7AnV48BFFLMC8AGjpqPzKOhVIQUYiSvZhAU4hguL0couPIRDiSQoR91x9BgHtqKYRPCqE&#10;6RQmPbEyw7/iWcHEcNJdKSVvkNX2x1f8jcITnzAOWQrR4R11AzEnQiOVqYCPQpHWLRchM0q7Cl3Y&#10;wW3QUEolwLNzOJ2y7EOoW1c8GRxB2F8jSMkOpPKtsst2zV97aK3YXNOzc5NVY/dwYW2k6Lo8kJvr&#10;77EnsalOV28Z63njq6uU5U2WER4KtiSSoq5RYQqoIqICErkqNGUEBIyGXmxwDc+GzalGEaNww4o1&#10;UGpHoBGN4ZRSVNz2N9g8JH9aTJEr9yxdf2Tv/onB6WwXpQZa6xTtVkNbJkteub1hqPONby4zNUjY&#10;gqcQh5tbCNURsJ6yayh/dG7c1aJp9cRNcaywJYu1FXMm0pWu2ty68QItdmgshkYjYH2Vl6chYd7v&#10;vvz8r77ztQevP8vgTL13vDzSnayJNIWHXJqCxztsS3rYjbImgjUiwv707nktesUkzCKZxRAY6BYr&#10;4DmaVe3PR7uT73cqNnV2NTaBrrHrtjlp2/TWbW/631s2vPnQdPnJh+76wReetyUgPdYdx2+yOJpT&#10;wjgQwsNcZBGEEhlZMBAKAx8JVFfSaRThYZRZIEJ43GZMu94QoQCPP4ahkSFaBDwpGBJq/lqCTWEi&#10;FMwRm1AgqcRwqNR1ucWcLNwCoSJicRO0doOsjd4t0YXWusG21ulsbizVnTzDyHQ54bdXbUw3bC62&#10;7xhN1S5mm/YPdF4+nj031nvVYOqqwe7bF4oPHZm+eS5/zWT2zFD3sVLHsYHu0rYLOs77k5bz/qRQ&#10;vWWwqbpQV7VSyB2cHCu3N471VD7RqGxagBTw1AfSZknRRVOJSCPnynuwAYySCpEBqKloVzehWFtF&#10;nCjY6gpdcIhpokQURWamL4a4BUMAEIdZ+IVBrjmy54p9y/iwHhqjoiAmCxIlvLCePfAPD7oFJgq2&#10;hNpR0AKNFsAMJAg9HTUqPEhxog0XxuqYMILw/tjDD3zj08+8544bYsrjEJ4CQBBaucQDDASBGtic&#10;UnUREW6NZBKiXZGhobJgCHiRXXVBoovoeNbCeoC5BUwdQ6bG0BDDI/CoYKwVwVhkwMNJEImME9qF&#10;yjgjxiQwmMtCURdWcMbqo9ct9SmlkRaYGwtMTBaY9V57dK/tGdjwkILm6OIkf1EHMSuxNjJgwIYK&#10;Z+0m2tnKf0gjI1cvSG55xywgFw0RhqsoyBBQVgUA7lC/7tg+No9HL7yDZ5yhDKe4KxpaBBJS1Nct&#10;gHOYl+IUCUqmiAAOg2tRGJb6CMLyBjI7icEkBipU4Gvg6SVoqakr9ArFmRpzRQzUXvTfYzgwWEW0&#10;WIs5Bb2CXoEWQu4zJIIZvaKCD4ah1/ptuBg8QxQVuS7ea8cTDUpCQyl+AQ9I6nMugvCFUa6kswwa&#10;o0hxiwBzFS6WCpgXPY8jUOAPSo04qFOKLGRkGSVmcDA2tAYJJYYq6BX0wKCXY/nRKPR6Y15Lp4zA&#10;7wyLlRbtYZAQKgBiiukyio4aVeYKOWU2n53p753M9oz2dA52tsaji+QrNakOLRO9KXWNfck3sJPp&#10;DDA8mOOjDicpILFVWBhn0qESfjBTShEAAo9x3n379Q/ceJV4DjJ66TUwdFRwYyK9YXa6EAQ/EboC&#10;P3o0roLKQLHhas+26c/+TxXtUVBiEvpqFycatQCvzlyYi8Cwj0ZkQJrUscmhnUIFk1QLSjSKRjyB&#10;iaIFGEGFMxpXIAkykDrs4DbU4WLFWPQAxB6AUF34MKC4QhmujDgJ5iEUJUczGspgwt11F79ZrMJv&#10;LG5muiwXL+yiD4QqwYd3oo4P71A/AARCFnaijK8ZnVydNVV14cMUdtrySQAOexqLXnLjPrdozAgw&#10;KGjvIctpUdgNJSMQyjgIIuyNUmFqaQ3ysBuoFDcrWaDYVj+Zzczm85PZbLkjOY2Kxsoz4MT7o+mW&#10;fdOl2688/M7brrz5zN5dY72ljuQjIKyAJIW5MCSUX1iM7oKfuSjuyvhMAXz8xUNEYOgilqjD8gQF&#10;zjAghMFZI00Zh5qMgxUV4gkKjVCyJImhNQIGMYqPFJF29eG1+284y0csjCdUkIQ1XAE2HHh1GMBW&#10;sKIXuTQi15pCFhrDBVhY1ZVomNVxUEEcLaEFbhEM2tFQwdzhIL3CG0gWIIi4UBZylCquRiEwZ81i&#10;rI4vT9sK4qALPWWBCQ6kxHBk63jCgOox2Y2KaLT3thW32ba9t+23UV8oZGy2Vwf7k99grzyjXf8c&#10;day7bb4/O5nuGe5oVyZ6Ugv5/t1Dg3tHR1bLA7O57GhXp/bxVPdUJo1srLtjoqfDKGUmm1oq5pTJ&#10;dGe5tWGwrVHjdG/y0o4rsvFUu82e8xE7U4RNQKUUnJx47tBuW/erDu4SIWyrkS6l9oZie/v8wNDa&#10;xPRMoTjQ2TWSTq9NTJzes6tt+5aWrRsyDdXjue6pfHq0t3NpuHBm7/JtV52aGeprl6WFn0W8rXYs&#10;13lgfiRdu3mst3ltrP/0romHbrrs8x9/9Edfev6nX/zUzz735K+//PF//OZz//r9z/6vv3hV/aV3&#10;3XD3kan7Ty08fe8Vv/zcE3/4zet/+Ouv//jF93/q/nOP3XzgRy/d/5Unrn3l/Vd+9n1XvPLouR88&#10;/8A/fuvj/+M7n/rqE3c/cfvJ+04sXL1QPFRqv2555Mk7rnr10Xt+/upH/+WHL//rD1793bee+5fv&#10;fvYfvv7cT57/wPeefvibH3nw+Xuvef6uc99+7B0/ePw9r95308evO/XxG0+++MDZ7zz9tt986XHl&#10;B8+98/VPPPCzVz7wT68/97vvPPc/vv+ZX37lY9978f3f+/QHXn/hkR989rHfvv7Kz7706Wff845H&#10;b73hwXOXn5qbnOnpmOpum013DjXXTafaKy8BJ2Ul3+s6nW6bL/YcWx7bO1Ucrfwd7+JgeqbQqahf&#10;fWTlgZsuv+rQUjwI0HJ8ZfzU8sRiMdVX+Y/Cwcp/OC6VnN2Sl/rmKi/4aSlX/v2hWHnrb6HyD4m6&#10;HKN0xee6Gvsb3niRaazy/6FTld9Y1XhsfuTI7NDaiBBN/mpz33jh8Mzg/onitYdW3OYqrznFw53J&#10;TMtAe3W5o2agM3lNPB5OzRa7do/3w0kj5eDcIO1ctedbd3RVXUwEDMbuHcvTJR64HJgsuWqnERhE&#10;uJ3JtSe/gtmdnG3Fp6mnqAhRM86cEpYmr1lmummXTKJiSpp9RinmnRaZXGwrbl0jlckAw5m2mVJm&#10;KNMWL84O97YXuxoLnQ1aJgs9C8P9K+Ol+aE+XRrzHfXJS7QVPjAEq8h1UgpuNrpmTWyALUkmji5k&#10;EAIMFTwoZVRZ0RQDHgeLRWwUoVKXcOQZawR1jJJn6EJZA8laV4ru2kd622+98vg1J/afWJtfmx6a&#10;LWfjJ6DhT14jTjVTZ7qUid+OVpZGC/8JmoBOB1NaUZG8YCWApHUNUZr2cr18rUhebkkFS/qOBEcr&#10;BUOmh37/9ODB2WGhwNlKuas2HgD3NW+rPL5qmSt1u2Ybt3RXJ2+lTOQSlyjhM/zxhAE3JTwKCW1j&#10;12uhYjW2sJBYti3P6sYigDAIYp1DpgKzrkjQikp4gsSwI6Fu6csrJ1Zmbjlz6PB88tL6ZF+b+Sag&#10;IQTYbTy2oZoyP5BaGckulCXNtmJrY6GlKd+cvN7kfC5FDnSwSbJg9zfvHOpunK78SPqRxZFTuyeM&#10;GulKfk+p2Jz8PdVU5R96VApN1fvGy7uHC5YBy4NlYKSr2RqwVO4td9QxI7tFUjh3ePmea04cXhiG&#10;ARITr9ie/Eh6PANWN0uPL4xesTa7Z7Q/nuhIBIqMYIKNV/4x1K2raTaWbprKtUk9+FBTRjaZMXFV&#10;p2+0cCIM/MhrZuah6XJMXRyIMGNxM6XlEQlFPjo4NYBmecCWumk2n9iQ9Qa7kzf3CcJTYQpJYXU0&#10;x9qYCw9XgREPn7DFKopsFW/rym4SGQL45ZGB1qrRnuQ7y+I2PqmJRZ1bTRv+5daILhEVM8cWaqA1&#10;URxbsPON23p2XpLacXH81rQkKFe6Yq6wFRXopUKoipQUD2ZYFRMAIIFWYd6ubRe2bk5+p4tc89m+&#10;x7lFDIMX+1QBGXMeEqFuT5aq3pht2MbCnMsUsj9fuGWrSJ0Cr2PHhT21G9iHf234Bjt2rg51H5zu&#10;Xy53TmQaxtP1o6k6SMTVXPJ30ZmxVGus98lj2vbGwY7k3b7YrzCFadJR+bYsVCDpMrNiaisiFk/8&#10;10bTc/kW9cneRvwZarCdo5NfWUy+u9DeNNBSX2pucM3WbLdTiY8vy231ffU7cnXbJzMdYnj/xKCo&#10;Xipl5/p7dFX+ZapxuDN5AMmGjMmzwoltFZaPNUAXI6uHg1w1Mr5Vx8oUJX4tUBdWdOegWAKZqKdj&#10;a6pzW29XVaGnbqa/a9dAdjndOdlQNddYdbrce6LUeWKg7ebV4tnpzpWeS9b6d+RrzqPjylDy9q10&#10;mW6p7qqvbqup6utoK/V0D2fSQz1dpbamvoaq/oadpcad09kOsQEYiaIRANKtkY+97eabju+JEDUH&#10;NQL51Lvv+fTjDx9dGuVBrjRtuZhzedmMJnHXWJ/MYFtvjvC7dgnNyiFyXGW/ShpJzs+8Jn7kKxk7&#10;UpnrcKppMpMYkNGEYm/NxgjjeCcYkpibuuILE6IUQoYKu2m3oiviWaiDrdheUE14K5LD8uAbX0CB&#10;dmkoeUM98kC6biPYNigvPfHwZ5965LYrDpnUshCEAdKkc4VT1Fnw3FYCLPlkVk6OI6LZKuklO91U&#10;q7wnVEottckbS222Ju1yYPKNyDYbguTHxl3jpSirlWllTglpDPExpzDXohLRDgMDOngQgbgy999Y&#10;2gx3a4aaAijjSByJAiuYWTuOKCwMrSE4oyQCjeExcRDj6VjiGkLRo+Em2sVwMLAy3RBo6WvaMdrd&#10;xMK8wzWtG98ilswCLpOCTAHtIod37NL4dKmcfufN19hYrM9W/AMhGMDARsE4DIOhuCU0ZjSJtAMG&#10;khtOHLjvuivuveYyJ5mwkokPmCuyda/pCszq0WgsTUNfBrdNYQ3tOCukGKIQbQhIoMaq7XY03Z6q&#10;2pZrqOtvasjW1/Y31Q118UJCiZvdwq2XHzw0P1Ro2358ZfS+60+eWJ2QD8UMG1KKBwmikaKFLJzt&#10;jaR6E8RtS+UXoU/vnnemtSXgaLcAKAE4HB1n+Er63WaV2T9TvObosuVYVLdseWvnjksGOkh0tu+c&#10;zPYMdrbOFfqPLy3sGR8FOFO3HRNbNELtcOiuMAIVgAGMrAhIdVeAyVVowQthfxZmUrcaWQZDlJXS&#10;uWs0T2vJX+4ysyQBCE0la64l3ioQySGWeF04izS6KOFlquHJIODB4HrZnkXnc8CAmS1kdo2Whrvb&#10;uWC60DeayWTqG8qpVFdVdarGmt4ykklN9KaTDxrS1Elfd2wfTSGM4Ff4lHMj/uNWIZGpKQ4PKVoi&#10;YCpBnnzlXx19QHWNyLFMsx6QrkQYhYwgY4WiFGcLF1bSSKgYsKYTyoOnds1xvXYlpjAAhqMnAgz0&#10;kme0E+dWXYV0bJs3XdBw6VsbN5zHHYabtrbaDgbARLgGYNwQQKISzhVIEUtasBKTYMNguDrRQFIN&#10;Qrfq3IobzJRSwY06mKujiXlKKWS6oGIrUhC7bd92ifm487w/jZ9drewQktShIGur/IwbJOAhJtSW&#10;9fD8OFZ6Ndr9MizVwkoBmBHWVxOi6Y4mTGQgnBiqwIAeVPTAaFcErVFYoXEb1ibLcNK1YGKfwy8G&#10;gsqAKANkcDZEhZV0hYXxBB6NK8BhJVdWBQNUZjcEcgw5DiX1cSA3CbzOpkz1FtuMt50784F7bp3t&#10;S1mXrR020laKfKONkC1odteQ5a/H6XEik3xKSwt60V1dkACPWwQMl/GLoisU1A6Dq1vAoIpEhIkr&#10;/PjAKbHsnRxEBpsSdkYc1nNlN4CJ4BGz0ijMu7dvABJ+K9plu+bP7l22Z7P/j4PAYHuDpVCdXs4C&#10;B6dHpnPJE7h1EymYg8EFUbS7jRhTx9nuy75reSBnMVWwtaTGM+ZTyzPXH9mLebpqc8CIp8LAMJcV&#10;1ibNRo4BMUF/emX27itPHpkdQwwkMHP55MNimhLHhmzCdBBqZEBeYx+KMyCVKa4XeI2wuWUNt+zP&#10;pCo4RGDAX6nU2p/b79m0KLaI1kQLoq21hdIq6dYWJXbj6gemB/hXmIkTIgS2g31gIy48GLNAFJFF&#10;aHiBDZ0f7z532kwUZgAjjk+BWys/dkqvcDd6/PnXkJgmEZyuMYriZw+s3nb5MeX64/uN4hT0RuHm&#10;llzaiWGjNCpa1MGIRtjUeRZmvSqhAtFsImWZ2lQTb5bObI3Ns+Nhkq4XBgvJ6xSNOzKNW6b6W9dG&#10;e/cO91w+V3rwxOodu8eunci949DcV95z29cfueszb7v2w1cfunIsc6TQdvl4X9/mt0y1VY+17Jzu&#10;ah5uqc1VbZvoalvI54otdePpZJpwDQVVzA4uoxHFWY9GEXL00q6R2RU4tUNOHUq5NR30anGLIIzg&#10;Si+cETMdA2pxSzsMiQvOBOliFteg0a4YK6gu37sUX8hj5EgOOIQ4V8iVMCZ6RV17XHmQFDzD/orF&#10;zuKuK5JtkCEQAzwruYXvYKAUzOQSqheN3vgIwi0MwVB7AKAjWXxHll7D9RoeoQ6tK85u9aIRw2JP&#10;SrRK2s+cO7TbNIE/oEKFIRiko4/QMhwksjBR0DAdHUNrMADAhKG0Y0tT3Cw6BsKpYgeFp1Ssfd0j&#10;BOHAa66Y1F/yFmRYKcEZpYmGG0pjyeUUuw6oLNNMyqG0Q6zCZWYZQxkiLWBLLmURYE4dgW13evsV&#10;x210MWcigmA2CmbqUI2FDeFT7aCuK6hFL8zszBFswokRkPhQZ90OkJAezkWvoujCKlyGlXYctBul&#10;URfm+ISbgqHesANiUvhCu1s4mZoUNsFKV1jMGgFY5elO8vIcbHrxp0VoqgR+BPhgiBUailA2YiP4&#10;h2cRawyXwaMeFggY4ie6NCoq+JCOjPpkqUQwwMmzIGGrC0glNjMsz8UIEIs9DFkAJNqRoms9LVBT&#10;IdeUNB3wMVxg4BDi8A8jK7gpONALQ8MxxE0XJlTQroCtMRyhEkzWnWU4SMKGxQTSf7RDMHF1a6AW&#10;rMA2HDe3mDuA2AzHg97xTPdULj2bz84VctLpRK+dcErXQHtzsbXRdThlxr3xZJporIABA4aIhHW2&#10;jMzy5q/CniQSDQmQhjx40zmHLxOB97meidDggwxgdsDcQBs8InS5Gm5eGEIWHY1SSDELdLGAUQxu&#10;oLkZCmox0BWHdcOCB4aVVxySxVYocdAuvzk6ma04U8FAjkOsGEs6/hytF4awgIGKiha6mJWwkY5e&#10;BQcMzWK94S+64yDe0IQK7BaBDYyKqzhBE0q5Dd1xUyABG2Z17RhiG1sv1g4MRKNx3rGZB4ysYIWY&#10;LCa1gMKJMyasR7SBCjJKKTKt9CV30ZfBtevlDsPBhsFAw2lHOt8RRIqBYBtCR8FsiC5C8WFtSABG&#10;jwxCHmF2FUUFjVEYqmMSNtF1atf8dF9mMpsZ7Gx3Xu6tqxKEY3ZilR8VGE23LJR7rjq05KR885m9&#10;q6O9vQ2bbZnICqfjCUbYlhYAMDgAGrUgA8/x/z133HDXVacMYT0ADKQjFcL1GhWQcCOXN6kTERUB&#10;qY4Vy9BCEgh/uRrLzsai1B725zsVMXbz6cNXH15TIRdC7YZQWS9uoQKJgVbBU3wqMNAijMnRhBpC&#10;liGhoHaNFFTHQWN0hbUxDP5GQc7a4o3W8OsNoeqYIDAKZqIhVLSTSGvDQxHDhR8OZGmhLA7/0eYo&#10;A5KYYVK3CPAhOrKrDbaN/RVri0fnxu2xlct3Lzx82/W7hwtOMTbh8UmXvbf6ykD/npFBG7OJnq7x&#10;VOdMNj3fn53NZdyOdLZpme7tcauoTGVSSvIHK8nvLNZhMlP5zxoMbfIdjpyMiJvPp23vleR9s/6e&#10;+IIsA/Ias0DOYtShS7TTmkbi/Lpj++65+rLRTGa2WFJG0pmhVM9ssbh/ZubYymK5u6Nl64aOnVsm&#10;+lJKpnFHOdV8bHVm12Q5eauyu2lxtG9ppK/YaUnaMZ5tOTBdvPfqYy889o5vvPjEX375hd/9xZf/&#10;7Rff/re/+sb/87Ov/OEvv/RP33r+Lz/zmPLLzz3x9Y/e/9E7Tr30rhuefeDqV9536188/8jPX/nI&#10;N5584Jm3X/WhWw7+47c/+ssvPPztT9zxrafv/PGn3/EXL77jLz/73n/53nP/8I2n/8frz//6yx9/&#10;/h3X37p3/Nx86VCpPbvpv167WvzEg2e/9+zDf/nyB3/7tWf+8ZvP/e6rz/z+Wy89c/fZd51auXtt&#10;7H2n1z573/Xff/ydf/fZp/7925/9w49e/advPP13X33qH7/1yd9+/eN/9fJjf/Hi+3762cd+/4PP&#10;/vP3Pvvrbzz722+/9JtvvfDp999569GZyxfLJ2aHJ7taS/VVxbqd6a0b+qq2jrY1KuMdza4TnS2V&#10;fwJOTafakc1Ij4XUofmhXWPJy4HMMtXfPtmX/L5suat233TpygMLhxeGx3qbC207XZeGMk49d195&#10;9Nz+xc6tF6SrLr311P4Hr79sbaRvpKt+qdTj9r6rTx6YLDkrKQ5NHVvOd5JyhnIbT08cnY7ODc/2&#10;dayUM05Y+cpPP+paKHRjMtxZhxiNonG58m+ME+lmQ47MDh2cGtg3Xtg9nDN2sZiaL3bHC4TDPQ2Q&#10;gw0h2PGJVrG9KlO/abTyH73q6bqNfc3bwHaaS+24OHhilXzOXMGWq9scD4/gKbdV45+p3dhbm/xB&#10;m/luEpmJioppJVbNLBNW3B6cHT25OitExapZFtMcpWA2Q20VTGrTM7JKzGJ5DB9RWuioH6r8m+/c&#10;YG6sr6vQ2TCQap4s9LhOFdPxF78I+tvril2NI9kO+1vnRHnJ1CAopraZ4mr1tI7IchZBBBILceZO&#10;pJTIDJFUFRskQ6igThe5SK9bTKgj67pGsjVEkYQVbDUaEuoMZ5KfJoU521Kd76ifyKdMt8PLU8d2&#10;zS6O5EdznaHazEDvcG/7YLoVQfIfwCES9P+YAdlRe8CFlcUjwTEfBxCmy6hIE4bEWNZUWWeY/Fh8&#10;qkk08Loianm9v2W72BXQ4iDeWxUN2cYtA501ggYHw+kZ0nkUc1IiU2tkO8nUQm63p1jObWcBAwlO&#10;9KER2BKu/RZKBFZ6o5DZCtBFb7iB4cJ2UXThQJANxL3XXPb4Q3efO7R6YLY8U+g0D8GLh6BRtJii&#10;tFOfLSa/FD3Sk7ww1N/U0NeYfLpdaK0b6GislOTbu/3NToP2ssnzY7Pi0HzCdrC9Lt+YPEwarPws&#10;W3zWIx0vD+SUtZHiwanhPaMljWOp1vFM60B78lh0rtS9OJgG5sZTez/w9pttAkod1cyYr7z+i8DV&#10;7WDlP27NYbN3/QllqWWnoj0epMWzT3XX0Z7Gmf7kJaFQUA7ilGAYt3jaZLjlSpW2becbvmsou3+i&#10;aH4SgY+5asaaw7rwn6/86mxkk77GreOZZvwFA2y44R/Wc6080Ux+EryndkOuaas8ogV4KQlazONx&#10;lBLpRo6YzrYRIYtF796JQk9VsnOyKitmiGnjGsHJszHxVLRUgrblwGQZB7mmr35LZDqyGi9+U7Z2&#10;E7bSItha4hEvpbTQRWJyRQwefRW9QRAI6Q52146LsnXbybJviJ2T8BZvsV8Rk/Z5YIg3wGxhO3dc&#10;0l21gQX4d3m4V0SpMwUXyKFXH1nZM1lwy/hsyID51m1DnVXDXTsnMnVT2YaR7pp80xaKEN259aKx&#10;FNfkF4u9Ez3JF8HsEgY7kh/Fpb7pKeMoKm5NNFMMzpjpwPxx1leP9dStDHbtGk7N9jfP9rcuDXQz&#10;SyVlX5qu2pit3ZaUmu19dTtLzQ3DHc22GmLVJkNF0Zv8tGDlyw37xsvxQSRItiO2IHOVvxkWMwKS&#10;6WJpYUbrkEXLYsDF0RIhaunaO5bnfRFlkYvvASATfnwhvHt2XqKoCAzxkDyezNSkOrd1t27t66qe&#10;7utccaC1A2vYfnqo7/FrTr5w99WvPnjt9z76tufvPX7dbNvhoapC+wXH9g+97Y6T11y5e2Swo7Vp&#10;c09n3WipN5/uGEh3DWdSTolj3W3DrY3lxppC7Y6pnlbiBACcLBPfACD6moPLVKBX9/aLlIaL/gyw&#10;fZPF647uMnPFtr277CcNyoe8ydemswxjLoBtrqnIEpHWOIh3FBUOktliFRRO4idiu+LH5IE6PMwl&#10;UMWz0HWbmCLTEo+ERTKE4pZVNbIhW6HRq0vkqOhVZ3xL8vGFUcPx0T7d17421g8tzGLS9BSKpjC0&#10;9iWX75uzQTl7cNF1ZSQrMQpjgMUSbKBSRAaGXCWSratgo5f07rzkenhmNB797h0bkPeEjf2rDBlP&#10;hYWNPatem2aVXP2OUmuyhMdyQ5BFCnMMcRPS+FsCzCwWYyWLZRzqCLJGGBjBH9gQm5uY6MINPAOt&#10;F+YpJjiAiiAWwbC8mUuKLTK5+JtQ1x/fb5pjghhPyiLGGT22ZOGjRZc1bmEgc2R2xB5O5AseWUiE&#10;mwjCRoZheXssyYSbOEs43XftqZtOHIzTJnFE4EyFwEyEAjlUMa/12gDJPLYRkFgHQ1kVZLZEzq7x&#10;8RxUcVqjL8qoABlMAA43wWy4XsSEQuIaNjFKnVwSATCWLCYC1XAEEvI1R/aWO1rG0skjxpFU8mNr&#10;4712HcknsJyyNJidLaTsEZs3v2Wm0G59TPaRfcnBMnzHp2RhGykUMFIorp0utICt4dK3whb0tkfw&#10;kB5vOSgabzhx4NqjeyHHxGlZGDdufNPO8/+vzp0XWJXEdrp2c82Ff+7A39dUXWxtzNa7Nk/lekdS&#10;XV07tnRXJT/SyA5CiA2BidimICTY6lIoCxX1GZYlGSEcpC7ng6TFQDi1Q05HQ1aGrVl5q/nBuUGT&#10;y8ySJeJxr7TfVXUxg5zaPaWAaiuFABiswFBUFFJ4CsMAIyYv27MY33kstTew/MHp2cne3Eh3z7Hl&#10;lV1jk70NVvZsT1VdttGakp7qz88XSspCcWB5cOD07oX9f3ztjAGDOSlcRqK6Lvh5PMp6O73YR0Gg&#10;sI/hoTImKlF4UAsOwsaVxaKX3cwpRYWv0VTwJ5M0PvPCWZeJGSHh1lgVxIxsICSGhJSAhCA4m9em&#10;ABe78oVGyIWQ8EAZo7ANPgI7VmrtpGthVUg0gmoUO+vSaIhGdcShxX/08ro1zDixgY9ecinOWeqQ&#10;kBhSYCPi+PI0etyQOUuIZ704G6sXvSu9jKJ1TOcr968gI9QssPWlLI1iCGwURxlI0DAjmyiQIwgD&#10;QhKzAwf81eNsY2D1BW/CEyXMbIUtGrcIjlT+zzjaRTJUxiKADU9HoLMHVkOQLgoa6MpHhoev7c9t&#10;5kmnowKegYZggrKyO0o+y8Yhil5zsNRi49qcq9tuvbhs17wFIp5N2nL01mzt2napbcb+icEr9yzp&#10;PTQzOtufPMo1HCuFBdhWxiYuzEKcQt8IyCBgBKPQxFTlFAcEBHR0taYg4yb1dQ5oEKtQjacQhEFw&#10;xkEX3U0KyO2XFIAtcK52TZa2hYItbq+iHh/fnFyafvCGq6ZzycmIfajvqk4Qnm6j7gonWdEyne2q&#10;fNOu2ZasffNFDKJlPp923GCZaw+t3Xf1ZVp6dtruJr8yR1CYNN4/UGHYOy8/fnbv8kyuO1O9JZ5Y&#10;21iyqs3kXD55ysJr1CSURCWmnluNMXkhVCLYAONQZPumhsSqBBXvCOKD2HRz/SOfuqGOesufYjNj&#10;TbQI2tjYUNmNWBNtulRsRzu3XmDrMpZuGmLGyjQX7etrgekGjApHRFSLJalDxMZEcDVx3n79lSdX&#10;Z/mIr4WWSI5ebhUDhkOouBXhxsYSoEScYAs8gg8/ePdvf/ydz3/icdt+lJEfoFJXkXOIRi8I2UHF&#10;HBE8Mffprt01rCdCmAsScwQqxM68VBBClRxSPdDKOL2jPd0TvanlkYHZUrbU3VRONa6O5g5OF+dz&#10;TUfGMu89d+Rth+ZvmCk9ce2xj9108p4947evDL3j2NKRQttKV80tazOnJ4rXrc1eNj+2u5QdaKrp&#10;3nxprnbHUHtLqdUR4I1vSys0hYTL6O6WQ9VlM4csGwxmYSvgKYJSQohFZz2tARxJg2tiQ0VHfChI&#10;tZjpAsk1rIotQWG3mC8s6cpohqBkHBzECaFKODcyHnre4TW9OEQ44cywCpzA4wYSQZjgGchZ2HAt&#10;mMsPiEOidoFKX3ywNeXx1x4JH0IM0Qs5qdtYkcB9eBqoopGLec1t4AwtQhAm66bTAqcoYis2lG/Z&#10;9vYrjtu0GI5AASnI2A1+WshgKjiHaMx1oY/YYxOwo65LCWso4UrqkAWDIVdX/okZN73QQmIZMkN1&#10;4c/sbMKzt11+zMaAODSka6QOzmiMlR6Zi160Jl0vMlc6GkL9x+6/8+E7bySLdyIPMyCvoTl3aPfd&#10;506bOxrDd3hipUsl5g7MRuGDP4YsTHQYkPrI2A0Z8HgyBXOpH54fx9BYXRpJdMXWEJVwBz56qamo&#10;KAioQBC2etGEIgqLYYundkxIZzQD2Zm52DbyBs6BKjRFTB08IQl/wa8dGdOFHTRihT9uWoiIikZa&#10;S19uNSIggrVxiHiLwAi7KWGZABx1QhFgFQC0Q8XF1x3bB4xbpjCXhbeAicBGRhxs2umLG2uAQSOC&#10;KIgh8HFFSRchoUsFN/Gp4KOOJ+0MQQYqceFT/iIdPC2u9ELjGjY30KhQ3y3j/P8JhZDxodKFM5CK&#10;4QDoQsxK8DMIJlTDDRkLdO/cmqralq7ZkWuoKbU1jaW75gq55cGidDqZ7XEdrbwTrEuJdzlIVPDE&#10;ipcJokhYVVGBkFx1EnWFm4AkndGkCDRakOkNVCpaANMVayLFUbIGAmPZPCIKbIZyi5LKTGdFkF6k&#10;C1PS+oVAMSqMjC0AQGoJ+yv446Yrekl3RpBnkDGUiqWZifBHEEyoE85VVPQGT+Bx0AIqYEyqBQ2H&#10;AikyJRM8NYZ9EKsznQg5sTKDCTzCT0pBj4NQid+kiThBgJ6tYgJCApV2+ENH4Fs2XxhyCbrn6jO3&#10;XnYUnjAXTdHAxiMRt4CZPuaCIQFYLyYhy8Q0UJxHC3FoSDRHwkfoYxaTjgxIgFFCqAUHUjDnaBXc&#10;IKEyNyl1F79ZuxDVhRsmClsZ7qpuOOMHQzn5tsuPV76C0FVoaRKiPdUyjHPNGy8sjWVs/5IPpZXx&#10;bNNIOnmdZqQneSEVGBaGBxKyYmk2REXRDhLkLM8LLE+ouiG0A08cKhoZECoMw7bcxzhyQqQFPBXt&#10;IpYg0YUtcaGIOm6iFKWBEe1aWECFCopextdIhAoajXoxUdeiPQr7kMImwCPQouJMBCHmOACAJgKM&#10;RGpSIZRlTGz1EieEsAUbWkUXejR6wylhmRilGEIdNjFQXRcC0kMiDvY/VjFrFnORwj4aDVFICSZQ&#10;AW9ssAqoyFh1rj/51zxba1v9lXLfgcmhaw7ufvD6s7boumz+7cmLzTWuWvaNl2eyqZlsWpnNZVzH&#10;U52Vv/arytbsVJnKpJZL+dVycanYX+lNHh4r4z1tjhj47x4u2LovlbJanDWwte231d8zWjo0PeJ8&#10;tFxOnMun4R3KhiupDzzY/OJqWtkSXH14T6mjY6Czq9jekW9tHezunsrnJvuzg6n2peFSvq2+v7Vu&#10;YahvfjCXadzRUbWx1FWfb6+ZKqVmyqlSV21f27aFcvfZg/N3nj34wocf+MlXnvuff/Pd//dX3/+n&#10;H3/51995+a+/+cJff/WZf/3Bq//4zee++dSDT955+ul7r/jWx97xoxce/fpH7//Fq4//7LMf+sx7&#10;brrn6PSt+0Y+esepr3z43tcev+uXX3j099/7+F9/8f1/8eI71L/18Xs/cd/p5x+66ofPv/vXX37q&#10;337wGdz+7rVn/v1HX3B97sFrZjouueXQ0NP3nXnl0Zs+/4FbXnrXdV9//N5/+vqzv/jMh3716lOv&#10;P/GOZ++88uX7b/yrT33wp08/8uK9V//FMw8j+MIH7gTprz//0X/5/mcShN/59N994/lff/25v/vm&#10;S//+86//60+++rH7b5jurqp9y//Rfslbmy94c7Fu53J/Zv9w6cTM+LGp0blM12ohO9nVqqis5HvH&#10;2psGm2rHZeN0y9JQZqbQOVp5KWi68qOzE7nWcletMpSqV4+Pjif72gY6a/ZPFPeNFxyLDk2Xdw/n&#10;4onp1QeWTi6NT/W2xh8ClpMfBG3V7sTU37B1rvJm8PJAerXybdr4tLzUsvPI7NCZ1amhjtqqt/zn&#10;hov+rFD5jdh01aVRspWfk9SCGDdMjs2PXLE2S7T6YuUllv1TpeQf6wZSyq6xvt3j/aBSQdFSrDz0&#10;hVm+oqAWh5SenZd0bDm/8eI39dVvgXZtpA9IZT7fddmu6U88fN/nnnr/nZcf1k7KQHt1vvLTm6aw&#10;IIykZFoJUZlBKhCoZrGZZbo5PmgMGnPTmmK/aiZK/k2Vfz2PaRhZUa6QNIbSrYWO+tFc5/xQX7wm&#10;O9zbPt7f7Xasr0u761QxPTeYmy1nJ/KpoUzySwCWqpgyMfEBwNbchwokCVY+V48JJRuERI2KCszo&#10;VWAzHE3kVWSSCW4427jKdRZ33HCgPonmINGK1C1fuR6YH9s7Mwx2rrWmu25r8oduve1uYaYFtCPZ&#10;jpmBXkXdOXEw3Zo8AIbAeFcICAY0UKoARFgUKc9a6PhqVZMBQ0PWD8pImsFKHWi9o2lHlORpXzzb&#10;sD7FAwOxG89NVcYr75PFy6DqOET6Tvzxx6+yMhC2IQgSCzAM1nJ4eJEvY311GxmcaP7mfi6RcC05&#10;ugxkTfQYhokRS2cRT0rU0avA70R01cGVo4vjItXcK1Vee3WNxx7UodRgd11f87b+lu3UoWa5s77c&#10;0VJsbU6e/rZwJEtaY5KjBfDFNptvutSbCTSd7GsxHyo/IZv8nNpAa118PV+OPrt3eW2kKE0r8vXq&#10;YH/8BNxoT/Pu0TwApEsBKrCdXpt2jYe+8WAm17RVVyQL8zn/x18WHemqVwbbyaqSCHS98Zws0yJH&#10;FJt3lNqSfw6mi7HhEfV46BtuWn8ArEJKx44LDRyuvPW7/lQJc8ki6hOVd3ZV9CYPmVp3msMRD0yX&#10;qd+kECRN4C8wQnR8S0DWSDJF5f9Kkw93Uo1ylgQHs3o8LFRxq0RiWhnqHexItlMimc1NEmFwdHHS&#10;3BAJoih2FQJAb2UBblsspkEFWL6LvOY2U72BTWb7OkgnAnPtJIZoyU4+YjcWk796azayrSHxmRRi&#10;xfAEWF97sSX5MMtp1lbYHl0ERjQCEHsIkWZWS0AV2E4syeO0sA87MwWHijq38qklgWfZKt5KL3dV&#10;D3dVF5q3FFu2jqZqhzqre2svhYTFOrdeNJFOXqO00heaqstt9cMdzaXW+mmBVHlAfsOJA++966a3&#10;XXu5PGJPLO/E7IDK7Fap7HK25Zu24DyVbVIWip2rQ2kW6Nx6QalFwCSvjKSrNndtu7Rn56a+OluQ&#10;etsUQTvS1ZxvrBLM5KIZbG+wszm+MCmqbWvsdWx69M72dS2VMhgq8TWCcCuziygVZlRhXmGm0Qpn&#10;YbPSMD4jh9nZn+XjNt5exQ2xkuSZYnu6u6q9cXOqadtQV8NkqmWytXasbss9exes69969O4vPXTd&#10;lx46+8S5+SvKW6da/qTQ85aDh/N33nXwqmuWx6c6O7u3pjO1w4PpvlRTrrOp0N403NU2leqY6mgd&#10;rK3Obd04ZHvd1yEkAOD9kCuEzC+Yu7dfVH/hn6Z2XCzAXDO1G9M1G8yd+DqFIDebZBWhrtJTu8GV&#10;ryOZAG9er6flyMmKOk9F8KhEhlR4UG4Z6ki+ryAARCwrwRC3KjCwlQqrRhGiyMxNNKYYMnWzwP7A&#10;LcvTi1+QIUhySFvVTH9HRGaq5lLT35UiIlNAWs5FJu0QmMt0PDg3KLBlY7AlcDEvqCRYcxBay0Sc&#10;DcyLswdWTVXKipOjc+M2o9KgaLHlFVESo0CSAG2IBY/eE4tTsmKptW608q9+wYqI9WLtZBNzzTLB&#10;UABYU7Q77cS3OA1hUsaUFhSWBAmZgbGJN8pYC43TtU0DAo3ogaeFIYYTio9GxFooi7NlxUBkKtpV&#10;6IinruBMTRgcG+48e/zAZFnYsLCNlOAXwwJYObE4dvnuGXsySY9H+ALBO285uzLYL3vgDy3+RNNL&#10;fosVE2f8lTC1NZFGdg9OKaxhYABW0Y5MPUwBpGVUegwy+sZJtZIE3viNNb3Y0oWmlWB74+FW3Kow&#10;L7ZuUTKXsUbB4HyOG4Rn1haTrzBXvlw/kuoY7oa2fag7+U6MNLg0mLXantw1uTKSXV9uTu+ehR9/&#10;suiLIf6sGoYlRSNU4V87KsjBdiuotEDLOJftWbRPio1BfFoNIXjzpfS+6RJZsXQmz4OTv5BPvvKM&#10;CYOka7cpnds3t23Z0L1za19jbaE1+fwuDAWVEqxYiQWIiNswFISRTmGOWWCURtf4yMM+FTz211tx&#10;TVfy99WV/18w948uja5N5GFr3vwWaUGjiXZkccTe2vwy9ZQIPJzD+/BoAZ7u/CtO2J+VAvDiQH40&#10;k9szMTfUmelvbN83MTdfGErtrB/sSBcaO4a7eqdzpbn8YJTp/vJUf3Go641PA0mhCCb0UsI+DIU5&#10;xQHQyBdKOCvigWpRoNJITdxA1YsSKqPgjMjRGHZTCVmKga4R2OhDqBaGpRqe5pRR4BmISfBxC4ar&#10;UWEcKqBUQWY4JkTwhRIV9IhVYiyCWKmFnE1v44bzhBbp+PAdifWXvAUfzC2mdKlEy1YRKJVRB08m&#10;ApJ9gKc1RwOA+Ip9y0KaFOC140AcMkNgMxFU6i5+MzC3X3FcCxiExpNdcmkXZok4x9NwsGOC8Dih&#10;DIWStYnW7soFyHBGg4NGEo2CB1oi7AHc4klZV4W+BNHIRloCMaEMZ3McNNq0MCaeuLmllCOKIxZI&#10;MEcmpAs1wWCTa4/uRY+hW6MClQKnOmXxCTvAY7gudYrElRci2MLX+IRc2wlLRjzOnEi3x9NfuxG7&#10;C6uGSvf2DUMdjRYLC4f1wv4HPJriRke6hLiwGJ5agnnErUYEwGg3MDKtOoOwPORu+QUklqcF7RiB&#10;f1EyBQsYTpyCJlQ2igi64AO5ZQ48+HN12+Nh7f6JQXrZ809XfgKOLhY+26c7Lj9epmnlE1hgQhzw&#10;nMh0bgMziQpgXLA8kLNDWyhkbjl56PTKbPC0+7ItbNlwPraX7Zq3S9Q+25fq2HIxWfEEGipjSbcE&#10;337maGzeUBrLyNZiB5Pk06KBnHgTP5S1kyQ3IjPyHh3hBFKhNSOwsxbqqxsCpFFxuJUPw6QItFPE&#10;fmYs1RybEHsSu+6DUwMqdim2MbHfsxdt3fiWdNWl9l1H5ofH08nzQoGBf8OlbxXVzGK1JZeJrOYC&#10;iQvA0wUVhNpBZVVxHlt0E5k3RQhIH3rgroduuUajgbecOaLuahHBFk8eDC8bDjbFNd548uCLH3nk&#10;7nOnmzddgKdIAMZwWuOsMZjjGWMNBEBv+E6johEBYxIElU2IkLvp1CHRhVtkm47tG5I/gcv2ljva&#10;8s31I5muoZ62fHvdSG/r/pmBPWO5YsOmuVTd20/uvufI0k1Lo0/dfNm9+6eXO7aNVp13ZjRz2Vjv&#10;Datjj1x78sx0eT/zFtOjbfXp7RvT25LNfLGpfqjTISX5NBkSxaRgWxqZ+/Fmp4rgt7ZCpWiJmcv+&#10;fHp697wpTwVWYhkmivmlBTcVKkcqEM9GIWYBNNoJFRJ4IkbDUywjnukepkODp7HaNbJStLCzq1FM&#10;ysvMGPMFmXq0E22I9nC9Rl0IIjAY1hUAfOLjDnU0rqGacDqyMOFqCA7kYqUuaKlAFnjGuuKDgIvV&#10;sVWhnS4BoB2xW5xphHNYCX4tpNx2+bGn3/cONNplXWGDA3qxQevAzFyiKwIeAJTIYA4mACtEk6UE&#10;MAVOvfGz5Dho4VPnU0a2tDkVCnLEaHSx+XXH9r39+iuvOrgr7ENZGyrhze+QEyo+8eECVmUuBVS6&#10;uGISopG51YUGH0MIFS1EYIJMDqm+4E2MKXmad4abv3opa6qiIZp2CsVZMtxNqFvMcWBV08TSWXX+&#10;nxmFgFzSGYSmJN562VHqoA/vgxE2cesarsfTrbF4GsuAKoIEBvtYMKILE76gNcvH9MfBFZ6wtkp4&#10;St1VHX8IFTyNjXZjicNWHU/SEdAlWsgiGlsVZFyMHh9m1BIEMPAaXQDg9xgYKTfAGK4EKnJxYIR7&#10;r7kMJBXDRcI9V5/5yVc/d/8NZ9kKh7AAPNiqsB6JtEa8vjQDpmCihElZDw07m/hkhbtphBgTLchc&#10;0cQt48OjaN/x1v9mi8V97EwLLdYC8EIFzDFB75Z2EdWY0MtwZoEhYgylFhGuRKMhJhFUkGtxC3+4&#10;Hn083JU8cw01yfa+paHc0eJg4oRi66sr+Wn9ylFFb+eOjRNWz8rrmwqEEmDsoIJbAAOeLMmQHdDo&#10;CkNJlSj5185KbMOPCRU41CgVHNDH70YyNVOYFHgi0IUP2PAjDh/RFBPc2BkMW0RHG7K0oAxlscVB&#10;UXHLpCYXmp3n/akWeHSx1V1XnRJFwZyCEu/RxUkzkVA0cPIC5PCE3DBCdKmrhHMpHhGCTBgTwV9h&#10;E40o6RUej3UfsTwQX1GFhIgIDACgUgHJEPxZQCyZg65UU/Axiq0sRhhSjZffdu3l8hWLEYeDdgUY&#10;yOGBNuCxm6IdpXZ1slAiMwXEISmQI1AAcHVLKBXMIAUwjUTQ0QQxEBOj3LIkbHqFNNiEYo5JzFyU&#10;Itzs4EQttA7nqrjyoxjABIfdYwPjmW6xJwiFYvJyUTNXvhH5U33JH/TMFruclOPMqD6TT37FB07J&#10;WTDQyK0cRUeGpThLhvXgIUgjAnWr7Zm1BXXqIxOrtOAFBDGvOVFACi00QCJwZQf2ZHlXt6zBSghw&#10;cOVN1+BAO5OFr4lGowRPRZeAZDrFQJg1RvZgqHCQArne8II6oQ4dVNNiYFgv2LIPeJGZAaMmF2hk&#10;cPj5JcyCs4HqKGOeYgKtFsUQGiFTx9ZwXZwSCIMhDkZR6sTKjAXUliBiNTioxC0ae0IJAR+a4qkR&#10;K2rOV/7pTLFFXyplbcLt/G283arEizR99TuKzTVotJdbG8ZT7fG7zcn7Ni31Q+1NWkY6W3S51TiZ&#10;7tQ71t2mxcZewQpzG3gni4NTw05MY6lWRw/MHQTs5I/OjZ9cmj62MLlrOPmld7ApS0HK8qmyrgjz&#10;hk30pmu3pap2jKRS88XiaE93X2N9f1ODylwhN9PfO9JjBexkHLvl+VK60FqdqtvY3759NNc4VWyb&#10;LbYfWxl8+M4rv/jM+374xad/84NXfv2dz/zNt5//++995vc//eI//ODl1196//MP3/zdT73nJy89&#10;+v1PvftLj9351cfv/dEL7/vuJ9/58ntv+vS7r//xi4+4ffLOk/ccnfzADQde+8g9P/n0+3780sP/&#10;8y9e+NnL73vxXWe/8MGbvvrEXc8+eMXH7jn5lY/c+c2P3fezl9//y8995K9efux333jmX7774l+9&#10;8oHXn3ngu8++43vPPfSTz77vWx+/7/037L3/xNTTd5/+2aff/+/ff/kPP/ni77/+3O+//sK/fuvT&#10;33rs7W8/PPv+aw4+9+B1T99z1e37J09PZm5cG7n3+NLth+ceOnvww3ee/cQDtzzzzts/ePu5k/OD&#10;Qy07RttrxzsaS43VUz3te4eLB8cHT8xNHJsZm8+l9o2UXKOizGQ6R9obHXYKLcnHp6WO6rHe5l1j&#10;ffHsabinIT4R2j3erzHel5vqb18e7nUmWih0z+e79oz2H18YPbk0fmJxTDk2P9JfeWnHWalt01ud&#10;lZyb+uq3ZKo3jFd+INOR6vTKpCHalels231Xn3zu/e946MYr8ESzPJA+NF0eq/wC60Dlzz2nKu9o&#10;rQ4mQnGIz+pxnsy0OJcdmCzN9HfMFbpGM03SEYQq8ZxIocLiYPJp28G5wZO7Jq86tHRmz4xDCs7Y&#10;4kOiE9xI5fnUUskUSH/ovlt+8Y3P/esvfvCzr778tnMn0Ez0tjhvik+ZxPQ3Z2OCm7+CU0VyNoWl&#10;jlgarjmyx62IRWbHbn2U00zqWBalERwiS5jO6qvjpcl8aqqYnhnodVXib6oXR/LLY8X5oT63SlTi&#10;kaopHAnK1I4EIr1gjmFgU1RiuVRMK9I10sIKuK6F+QWPrshmkrDkaYpJF+agTA45FaDFIbrMQXyY&#10;Ap9YQ2+/6uTD99x80+VH16aHYOtvr+trq822VKcbd6jkO+qHe9unSxllJNsxkGpW/hPEeGHKTIGe&#10;SuoBRQvdNEYXNLF0qaBh5QBNc2qEDkooX0kcqbXx5NfM+5q3iQkRvP6oz61rPNkSKxO5VstY8h2H&#10;ypLPnZHryWUOEtlUiaykEUiUZIERwLTAw9BguF5/fD+LsK92mBGECobjg1LBPxR31RuyYjuFEtlg&#10;lz16Q2/D5q6qizP1m2gRz2nU49E1FbRkG7fELB3oqKt8YbC92NpozZb+pvv5PjELSKNp55ZuqXCm&#10;0Fl5L37MfJ7ofeObOEqhqVqil46vP7L31PKMigVAppajR7tbVCaz7YfmRshiMZbMt+4gmnnZMB4a&#10;Rd2sQwOhKWdC5hu3dWw5v2fnJbm6zakdF0sHbsuV//015WIaSxZSQ7Z+c3/l75n5BQcKgupaqPzg&#10;gAop6uTqRZM8CW5NXibO1m5ylSlGK38pKtEUKq/tu1XkDrKkidl88sUWYSCLwRZo4ZTI4jsv0/nk&#10;/eMwtfbkAXB/B7a4ucYzNhVFYiKFXJwlI0lEmS8mn+6Fx8WMugnjhBwR5Tbcze+8L8DGMq2jPc0y&#10;2pHZob1jeTyZiCIAy0HxlDES33qWpIXKvvECAskrXXUpGGiYV846t3/x6gNLh2cGjU1SZ9cbhygw&#10;bA4ggU2+iAgEQxEb5o5AlZjExrlDq5ftnWUfRo5/f+QRVmrffoEpw+ySKUOZL9qF4lg6+WvewY6d&#10;Yz31Q53VfQ3Jk2yw942XrlibP70ya0tRaqkVSHYAc/l0mEL2sduLOWKestV/3JLGfDdTkq8stO8c&#10;7qqeyjbtGs4cmintn8yzNsVPLE4cnhnePVyYznaVK/9aLXRV4pNW9Vzll5+nejttMmw1rj6wK77W&#10;oCU2PVDFT0BHHFrA4skuY1pUWNXVYkCd3pqN/MKebK4IV+3WNo3x3F2LXrHBQbxjbQMSH5E8Vu7K&#10;pKrb6zelGrbkm3eWhGXd5pGaTcfynbcvDT64f/zmqa6zA9V3L7Y/sNZ1bra2v/0/l4oXjo/uGB+v&#10;HR1rHBpqymaqWho3FLOtA5m20d7O2f7epf7ehXT3eHNjqXr7QFOV+BEPRIsTKijsL/jNLJCEKHgg&#10;0XGw8433fcU2bFysIgnIBqfXptcm8nKgyFdMLnVeFrHcwSncwXGxWoiZyFfCSTxHOFUSb8dgZ/JD&#10;2WKYidgkFtSYLyApsIUBGZbpFKZetzbALCyALefItBu7WEyF2Qfak58ZUOQ9Bc7IP1TQKCOJW1oc&#10;mC0vDSW/FK1F3jMFIJSu6SIPK5GEY13UbnbYQFvJLGyjqVbb3PgOgaS3Uu4TTuLKJthVo0gWY4em&#10;R5Dlm5L3wIS0QoqrpYcdMDebiGMfVsKWlYhDEOuUKYlGFzBsqxgeHBSjDFG0Ww6c7qwLhlhuYx8M&#10;tuGRSbTDgNIMQuaqcBlunEJTItxCFTtpFUgs547c773rhsWBZFsmVsW/+GFtu7d33XxWMolvmfCX&#10;RlPApDs8N8RWARtnbEm3OXDY067gTC5gaExn51g0ULkCqT1A0hFxIAfSFT1zhbOs+HSPhKAiJ6zv&#10;AdBQwUnG7ooiDoRgRHuYJVihVyeoufK6UmQ5QvUWOTHVMZbuGk7+a1Yu+v+9smbURLb9zNrcLWcO&#10;XbF/3qTYM5H86JP9DY8Yq+CJklOaNp7v6laxXtswEcQLHAQS8G6Bp+Otlx19+anHnG914QA/JJAb&#10;peXqw7viD1esa6nqjY0b3gIzlXVRynkb4L7G2lTVtnyzEHrjE17WUMQAcwFPokYVfmnZfGHdxW92&#10;DdOhAV5RwRAlgwskR2uqicZQXxcCm42+piTtp2ouNYluOr1vz2RBHoBwrtR985n9d5w9Yk2sv/RN&#10;lgOrZPPmt1AfEsMBcHVLtXg2yVBuQdIOicpSuTCdLy0MjOfqW1s2bs83tWVr61s2bMrV1Y92pmZy&#10;/fP54mRv/0h3dqgzU2xL9zW39dYlL4YGTp6lCEebXKxnXig4E0QFvczOBeEU3oSBUqE4m+Og4Kbu&#10;ysLYWolc2SSiTsgZhYB/+ZQUXtYOfMQVVsZyoiGMLw6lDmxJ1GX64xazLAziihvMxCnr7cEq6pgb&#10;jr9blKYGJmDThW31UpOCIopbKWuWGe4WEoUKenEw5PK9S+++/XqQmEXBAT2hoalIhsE+3pyFKtC6&#10;EqqXdMRuVTBnamTGhu5EMA6buI2AQYAYGL0EuSWR9dZDFB442dDVEC2BR6/CgCgpqy5RIHOr4I8M&#10;VKjwF6tAClezXgu5kLM8oero0eDpBHJ0cZIWYkAEIrDbQR+eYiV1GLSrA0kvw0ECW8ENWjSgMpG1&#10;gFwtujBXMUTBgXS3QBoL+Vrlq+vWhfiMw67D3iP2zHtGS9aIbO223pqtdkFKpiaJrpCoAoAriezG&#10;syrgKYET7KgAQFz4l74AEK0xvmKMhn14nH0oC3y87kwFdXPcxo+PSMSQrQxXJ4t0+g51NtkOQWub&#10;RIX4uueBySEt9lTxPDg+G3KdL2QgWdcdf+5jZ7YKd0RQaYdEe7KrHMhZOom48/Ljt50+go9bBrEl&#10;a998Eeasp9Eujn1gUDRac/dPDGpH5mBCtA1b9/YNlmBbPjSNF79F+2W7Fx6+80aKMyO5wLCGOn3Z&#10;iokUqECNdlrrslohFnKCWYt2RtYo5Jg3IhMZpab6OgstVbYudiC7h3PxDXcbrdiW26vYU+lytXux&#10;RKZrkv8aF1oYhovjFkP1CCfXCGMOBQ8wBAJA2mfDcK4Y1i6erR33XH3mplOHwGPPY0tTD9507sr9&#10;K4ZErsONCoLHqNBUCz4aXUM10kNumEVCi4mMnoOEh3SaRELFSjgr5og6Dtiq6AWMnW0bONdUNRz+&#10;QmvdePLKWv9wd2fy9KK9oa+lNteSPCg6ujBmz5mv3Vhu2HxsLHd8JLs313ZupnRuprC3t2Fox3kH&#10;ix3vOXvoWx979GtPPnpoOJfZcmGpYVuueqvwmMmmpnu78011xZZkEQEglFKHLYKcEeQEkc9N0UKX&#10;w/Pj8XVbt7yphfrU5G5MmCs+QVZHwCYWStf1IOF9rAyJzGkGsYzkT1nSEegK2+JgCDOqEIc/YOyM&#10;lV6WMZzpwv4oXQNnMFExUIX0yJl68cGEj9yaYkap8DIA4Qh1XoggNzCSP0EiWfAgMDaGc1CIhhCq&#10;qw7uEjkIEONsrEay8AmQ+BCnsLNrTArWu2LfMlcaZUGvvuBN8VgCB0gQICYCK6iQsR6rYqWFmggQ&#10;Y0VZ0lViTUliY3GSoTAJpZgXsRJTQEDKWqQYjg965tWoGEUjfCDHliy9TAdALGSBATBkGLKVRld5&#10;0tIAGBh4Ug29gpgdjIq6LpCMjZ2Aq5WXMSFxG+bSiHO4AD3+rhEVesGOZZosMLgDf0yMIsIMErRa&#10;ULIzGldKBTCmMJa1w90KQbSzCjMIU+vSQtlwfSAnQoshCiRucQMPvaLiVqPoMjbM7hpRRLquwKzO&#10;mK6hLDyYK6SEZfAn1MBQjVD8kSlauEMjNZkLTiIUKoQ6hmNOloIno5mqBKmQePF/+d945F23XcdE&#10;RKDHJHbXjKzgE2yp4FY7wAg0UsckvWzPIoY0AgCqMDKhmIeaeIaCmAActyiJi7AJb1IBc0zcIqaU&#10;lZT9EZMYERsY8FHchinwMZzKbtVDUxiii4gIV2PXpaMHYLovE99GLXe0DLQ3u8aPQs/msyr9TXWV&#10;v4DJLZT63aaqt5Q7k895/6NGMemYTjtXag+nh+OAJ0U7YOE4veiB145DxLNsyYywUc1Ek+fZhMp6&#10;NRpOtegNJiJEIz646UoUqUwlDEM1XThoRG8g0zEsbDjEeo2zHC41GSWocBDkEoVIwFkB486zJ1VY&#10;TyMyHGIyGs7y2LoSRxZBYXPzBSWzqGgnV86nCGJQeYGhyJJ1cVaJKA2fuo3HloxDBb6jqV4DccM8&#10;VKNR2JyU64/v/9QH3v25pz9iOJyu6F0VYyU0/OExChIYTEO5CAxMQjoY2lVgIDdGKWQBgI8rVCSq&#10;aESAITDMq+XGkwcBDmuEVfXeceWJD779jlO75sKDeml9y5kjVx9eIwhPxMzIieygQm404mA4zuCR&#10;pSSvD3W1jfa88UnyUHfy4A0TuitD3TbGds71ToVOiDP5N359lI7WDhvRSAtwmq3ARNiQFYoogNnH&#10;WmpxY0CUmJPOYmyl1y38gQq9gaGsCnoEJOoVwOhZKaJOFw4ow2jCRuwRJLANwT/OF5hrjxJyjQ1T&#10;ExFpkNBwegzEk+tDaAgKx7kiw0TdwPU4FLoiGTZdfMHaKiIKZzbRghsCxIbjxpvSF7u5FSHhFCow&#10;GtHqGrElBWbt0RUm1RWNMRZPfMKbPIK5RhW7yvfccYOdpJAottSulPsu371wbv/qsfkJdXt1xUHA&#10;9nuqtzOeCyi24s41uwYLe0fLu4eKk+nOXO2O9M4t5daGub702nBpKtPVX1/Vs2NzpmqrSr6hOnkn&#10;p7Klt28frvzCEIb2+fi7jc/THJGOL0yeWZ1LfntvMPlNXQgVFRlJYPAUy1NK5AhXmlKf/dkwXbut&#10;3CE4u4e6Ouw/cw11EqlUuTpSFKiG8OPCQGZlOHlmOdLTPNhdM56rzzVfsjDY9oH7rv7Ra5/4xesv&#10;/ujLH/vxVz7+jz9+9Tffe+lXrz/7m+8+/w8//PSvvvnMd158+JXHbn/5kZu/9bEHfv7Kh377tU/8&#10;j9efV375uY+8/vQ7XvvIPV99/N6/eP69//D1T/7zt5/72y9+FM2vvvzEb7/+8X/9wYvfeOpt9x6f&#10;uPvo2MfvPfXCO889dfeJvfmdVy2kP3Lb4VcfvenT77n2Sx+67eevfvDvv/bU77798e89d/8r77/2&#10;m0/f+6MX3/X0207dsla4aVf+0++89oUHz335A3f97atP/P4bL/7q1ad++PTD337ioc89cs9PX3r8&#10;+8988PHbrrz32MqtB+dWcy07/+T/07vlvNHWHZMdtbOZ5n3DfbsHMjM9bUtSYqYzX7djuK1hsT89&#10;l+1WFvp6xrta3E6m2lRme7vUkY11Ng911A91Ja/AlbtqWezQ/NDaRH5+IHVgtrx7vH9pKJPM8coT&#10;meHKbyyvjGSLrTtPLo3b6rdsePPaSN8Xn37s1ScfPTwzuFD5TUEt8eJvPCUpVn7/dbLys69OUuf2&#10;L954bO3E4tj+iWK66tLlgfSZ1akDk6Whjtps7SaUyObzXVO9rYZguFJ2Du2JT4Pj4+VyW7VjV1/9&#10;FjQaZ/PJe70jlTc3Cm07XUsd1RO5Vjghp8XhheHV0dyeycKZPTPxiffyYPJgJfiTrjjlQXJkduj+&#10;a08/dOMVj951/TPvu//6I7vImiskHzWYR2IyQtQ0N8XMbhnG1Unt/hvOWhTMaL3ytplo2gpdc9AC&#10;Z5di+TNc6oiBOOgyr8Xq4nD/0kh+fqhvIp8a7m13jae/05U/Bp4Z6I2fgB7r6xrJdiDbNze6njcw&#10;BynykivOpk985gOJGSQPREJQEBgi8xAasym2ppGpAG649K0OR5ZO+uKPBk7LtBKYzT6wDcQ8yqG5&#10;sSsOrp7Zt7R3diR+s1oBFfi5wVxvc1W+8uvWAb7c0/LGA+DYw0lnbBRrIVvIufARENlNCxxKdGlB&#10;5iqdBYJIE8BRkkqKiva9kwOnds0slHvEgZAVBErER0R5PAmOJyLak0fCfzwNsg57EUGQrB23ClTr&#10;6ZX0ddiAMdO6cfmeSyJTU5BNg4+xYXTDVXBzVadaEMRmRbuSb7Fz2tRdfUk84gU1nrn2NW+LB65a&#10;6BJPMZXhVJMMWGprsXEsttqJWqKASWzCIJO5Dqlw91jBHLh839w91xy769yx2Xz3aKpVmcp2jXS3&#10;FJprJns7D8+OHZoZncunBzsah7uak/8tq5SpHIZdYTfmUoFH3RxjWHZ2VYcKNrf7pksmWKmtqnvn&#10;xT3Vl3Zsu6D6/D+pueC/du24aKGUSqZrsVsZSTVkajemqi7pa9yKG9WiSDGLg2l6kUJNErHlyvWH&#10;xCrljpp88/ZcwxZFpdCywzUq8b4v5pPZVrLM3vh6iNRm5stuyt6pouxACtjUia+N9DYkz6HVYUje&#10;SO6ujytug521K0O9l63NgE1i5/YLNWI+3dc+lm4iiKMt/zweK3G4VVAJmCgCKbwvEkrttUx6+Z7Z&#10;t193+rbLDu4ayYFNxFI5jSFu6mzCgKFCXBcHemAAYDzTPNRlzWtQcXvnlUeeefSBJ991900n9+4Z&#10;z1MWsekaoRtbpZi3poZkYcKriFsgQdIrfq4+vCseALNwqubSXNNWdg5Ts4asqhIzqKvq4uT9yxQA&#10;daM99eyTPIxv2gbzTH/HVQcW77ji8I0n9q2NFSZ625bKvbtG+mf7kw8iIxohsZyzlYqEIvJjUjMa&#10;SIp2+8upnONQ7XRf6+G5oVOrk2tj/VrYQf3E8vjhuRFsp/s6rVsD7bWl1jrRK1D7Gnbm6ndM57oV&#10;jQNt9VfuXb58bXHXcEHvTF9KwOftaTrrDd87UWB5BqcCe0ZEJc8aW3cyfm/dJoVeyT/Ap0ipjtCi&#10;ZhR4do/2TfS2KKIaQjE/2tOIspyqH8q3prurupu3ZVt3GthXu6lQdelw7YbVrqojuYbb5rJXlev2&#10;t/z5+w7nf/zYuS+/+/hy/vyxzH8vdvzZaPaifXMdx9dKi2NdmbatI7k2Gf/AzOjB6dGVgf7pns7x&#10;jmZluLOBo8kVfuDRgvFJh5aVRI55F4BpQS8zVPybWZKeom6Snto99eDNV1x/Yo3fuTgSjqyCgIM6&#10;Kj+QJY9FFFm6hHEkKCXSl4wnhCay7UwKSUSmwiYRySAlX0foTn7mHTZg0jUbzCDYgIx2FoPQcO44&#10;vjQmesGm1OpwVjybFPH6r2KSmrDiUGTKNrSwOzGpNUZ6VGQSjZUsmjyfMDFV5GqVCLBYVhBA7qrd&#10;tC23Nwx1Nsl7MmF/Y5XbsZ42MbNc7ts9Ulwo9kqS4+l2FY2ZmuQ8ExGLeXB2q9FSaoJHkdL1shuJ&#10;aBShHgsHYFGYERhkirkQB11jdSHD1pTBwVxWVI4sTJg1hpgywdZsUtT1mtdWIm4KAuKwJYKbIgsh&#10;cDy7/rhEUWR/Xgj7Rxr5xPveznHsz2W6+Ctbv1kgiXZMyALJ0cUxVYX1TFVCIzYAEDMxtUUO/C2b&#10;L1RhFgPjHxMEzHrkrCtOWZiD27pJeQQrBLSmrw2NxGWzopDFRPi7RlZRVIKVXnW9lI0ti0YAHGgt&#10;iI6yFsfK+picGA20W0LA7A60+6bKB2YcuZMzQ9hTl/SIEnPAkFEcKszdhjVAJQ4xGhUKxmaLWewE&#10;gr9il4KGUugpdfneBYIydVsKrcnn5loiIHkKKnZQJrJdi8kvI/Fp8qEGJkQDRjQA6BW3hLK5Ah4j&#10;g8QCYUbFEEWLIayhPQr+wU0XDEpke9PKCm7xNacOzg1qNJtsr+X8hg1/bkXWqwW3EE0jjnB1rOVx&#10;MCKx2xeeXJ1lPcaf6E1N5PJjmfxAW1euoSFbW+OsmNqxMV210fEjeQsw1zPU0V5oaSm2dPQ1dfTU&#10;NiRfZat8phYbQjzVOZT1iMOTdEXFLaFRibCJsNcCHpOGPd0q+IBk38gdlYUv+YyM3WLeMYXYjrg1&#10;eWnEnpiHIBUMo0BFR5WwtlvYlJhoYVv4w/Vu4Ym5H41oolCNXkCamCxmaVYnzhBsMYfTrUp87hm2&#10;RYPAcJBCfXycMbAKkNACQBBKoYiJq1A07wAAUqE+iXdceWLPRJkI4jAHMnhiyG5YsYZVIJ6gEEoE&#10;MmwVUrTEPHrbtZe/89ZreRwrytKUAWGAXHFrFMCuOJgaZjQw2tVvvewoGEcXJ23m4QQbmbF6wz44&#10;uDWbFDh5OUxHRNAYwjhNG8/XZSw8UIU1eBANqJQCjPoiRIUZydIVWVojeibiRKqpY7KOxCgSKRsx&#10;xix2GhYIC4F9skrLxgvS1VvU5wuZu648+fZrr9gzNmATYvtx88lDR+aSD6nxAZ59FHjwYVUnLqL1&#10;EqGdiBBKeoScqy4t2jU6X7z9+itvOXMESIrzHU3xAVuX+An8Ug3tdOEZ3OAHwC1ubq10tkw2SLZJ&#10;q0P5g9MjVrrFUtYyp9HyZ7FzNLBfCgUxYSvqG0vKscpPreKpMaYb5PBEYtdu07U0kOvesbF5w/ks&#10;kzwCb6klItl9dTSq7JsYxJ8Z8bfCWnzdAqAEMJTWYlvHpkvPw2dFGuzv0eh4gvmj9956+d6liGeF&#10;alQ2Bbg15qAWqGCLCXL3udPvu/vmqw+vcUF4nz1bt1wEM0pGDkO5xWd5KNfflBwo7GGOLowcWxy1&#10;97ZQxmZPuz2MnaFV0i7FJsc2DDdMxJJYhQcTLW4FEi+w1fpCQARUEKpEOKkzGhiI2faeq89Yo003&#10;OFWs+Co0Ra8S4YcYE34nLrjhoJ1Eoq/cv0JlHtEosYRZhFnkRuEhSLS46mUuAxGD7Rr2iUB1FVTo&#10;SYlvxhiOp9Nlqa1pvpifzWeH0+KwLd+SrLlALg9m5/Ndk92N423VE+01Y3YRNRsHdl7Uv+XNk81b&#10;itvPW821vPvqY689+Yhy04Glnk3nDzbvHGiqmertvGx14cjcxFBnc7k9yfwR4cAQChgdOYgxNRIk&#10;fTEmA2o/ODsa+6KIBAVydRzwoQizyA8agecmujCFW5T4I8CKCNzCcURgi4a1RbgrbjLViZUZstQx&#10;wQoeSEhRjAqjaWFYcgOzuoEqeMaiQ4SBOKC0qxEYRtELW7JcOcU+x/xlUi2MH/pSgce1WJ74Vy9i&#10;XWEHLeE4w4kD76qDuwCOqFDggZPoiARC0cT8xUedNUSdjGS3RhYCsWEIqFwfX9ZBTxCDrI+iqSJ7&#10;CxVxzgthPbn63KHdeEILIUpKkR48o0JrUhCQS00V/BUMMbcWwwl2/SVv0YKnRgqyzE2nDt1+xXGL&#10;CGAx4zRiqJcRyFIBgylsyNmfFO04kEh0aMEmFMGfbUN3BaUWvUSjj6gOo4V/XYHREoYNtERwK3p1&#10;Isw4BompZ03EAVQguQkHFdbDRzuQEeEAkIsnSGQJlcpvXa5JCMiCLQVjiMKkRgGAJzBUoHXYGTEy&#10;jrA6RDxHjOGvYlQUcoF35bV4SYVf0IhYxUAmJcjAcFnAwJ84o8gFVQv+dIlbhQoCBmdXmhqLW0RF&#10;zBoama34k2W4dta+4cQBuzIE6sEqQpQgjdC6FR4is/qCN21/y38VitiKcMhVjIpJASQ8ELoaroWJ&#10;1n1H4nqBDQ0dqc876ogVZPx49sCqmU5rigiwwAMYPiAp69zUqYxy3UThHRiioIQfTdjcbTK2vVlJ&#10;ft65vXmws3Uk1WGTPJVLzxVybnMNNeWOlsWB/J7x4YWS6WylSIaDZxrGFzJwJkiMMSkY7CxmSEdj&#10;4mgH1RBIVEgnlMpGibTwEbuJUmbXJbFoQaxXxRCV4ACzSnhBJep6EYs6WhtOrtDiZUigEqvRRWLM&#10;NTMrIoq42y4/Zjm2+UQWDKFSx0GhiFG86aqRFGjpS7qightfQEVx8477ZFEAEqtW5jK9dMWECl04&#10;lHTewUHkKNGFD+aQfOzhB5794HsEoUaJSypDoJcKuBnuFkNxC/m1R/eaWXQhhbjgbE1hQ7eRNMI+&#10;6mFz8EJ9FaM0QstQWoigi7pRKoZEyJHIFPyIOVS01o4nI7OhBBgTFr1r2JAi3/zMp+677orQVBiI&#10;W9Mt5IYWKMOMukwNxS20IBnFnvgjLrTao9YMdpkgmbli8vthxpLOI8jg7Nh+sZJvEWAUTFY6NCJQ&#10;kpdyKYs4lKJLpPcIGwA0sqQELjcCACfpTEd0hDGtYVYxB22BZEJs9ZKLPlgFHrqH3w3hNUNwCI+E&#10;YVFiZSyE9EJgVGQnYMJNlNKFRoE5TIGJdmPlcMyxYmE8DYGfRNdILOq4qSuk4CBmKMhBBuKGMlIH&#10;DsRpUSEiNGJ/mO2oaSqYmREHSuEJp7GuaEIQPkRgy8iIDUSJhjcBCxfjTx1Qw/5QEQfMu2677uPv&#10;ffDDD979jpuvPjQzulDstbG393ZgeeSum6/avxq763gikPzkT6XYitu67x0f3D85vGesPNufHmhr&#10;6G+sLrXWj/W0L5ZyWsbTHfZs+aaaXP3ObN0Opb+xyhZa6Wvc7lpsrR7qahjtaZ4rpCZ625SVodyx&#10;xfETy5O7R/NumcK842XhGkWQM76oAJ76DBW2pWCusWqyNzWa6ig015NYbm+GYb7Q6+CgFFqqSm3J&#10;p6A25/1NW5bK6ZtPr33ikTvvvnrvzWcWPv7wTX/x5Sd/8e1nf/WdF/7pJ6/85rvP/u23P/mL1578&#10;0asffP3Fd33jmQe+/dw7fvDSe156z7Wffvi6rzx+148//b6/+dLjf/vlJ3792pO/+9Yn//k7z2r5&#10;7qce0vI/f/SZ//Xjz/7+e8//0+uf+uUXHv/ZK4999aNve/SG/bceGH776Zn7Tk2fmmx/9MY9771u&#10;1wdu3vfwtav3npx4/01rLz96wxc+dPP3nr/vx5996IcvPfDzzz/yh599+g9/9crff+2pX37+sZ+/&#10;+sEvfvCOl951w9c+/LZvPvHgFx6585sfefBvX336377/pf/1F1/7v7/35X/7wWt/+O3P//Cbv/zC&#10;Y+8+NV1edCQsZ5dz3Yu57iuW564/uHZgrDzR3TqX7S40Vc/2pS7bNX9icWrPaGnfeHn/xOBisXc6&#10;2zXY3pBvrBporZtIt1e+BMxcyS/LDqXqJ/vaVkdzi4PpwwvDb7/hzAM3Xb5/ZiDeNpwpdK6MZJHl&#10;W5OPDcsdNT3VlzoKrQ5nbz1z4M4rj1y+Z3ZtrN9ZySmp2LpTV6Flx3yxe/9U6fpju687uuvgTFnv&#10;odlBlfFMszPUWLppsLMWq/gQ3tVh6sj8sFG6SJnNd/KgRgN3jeS06NKiN57+4KN9bSK/NJSZrfwj&#10;KhVc904VL983t2eyMFfqLlf+8ZB28wOp5eHehXIPEcuDGeKAeeztt3z0nXed3b+AZ/Kuy0CPdiqo&#10;xAfaJEaSNDflBJkhirpc5Hrz6cNPvef+97/ttlO75oJAMKsIWhPWDI18YrZa4LSbnuoaIyGM93Ul&#10;v1g+1DdZ6BlMt8b7slPFdPKmb2eDltFc50i2w+14f/fKeOnw8pSZYvpLAiSa2sFW2lHk8ChRN7NM&#10;IngUQ9ySTqipBACN3CLAAbGkgY8kaa5JI1SGUKPe2LYFZ/ulyD+U0jtdTCuwBUhFZayvSwtd1F3j&#10;H4LjT4KTB8A2MVYFuSlyMRslhqisQEyznsiId1XXIgNGktUCIjSX7VlkCMu/UdSgEkDW5uPLk5ft&#10;mRfBu8b64tFvPEoczTSNVf5lNh79TlX+6Toe+GEOA3Gkh+GAIZeqCnE4MxaQkITV1A1R4Il210jT&#10;HB8LtkaUWgwJ44bjFXV2hzkSHL2QSXna4wPZgc7kV8vNRpENpFtxTAtoQwUTMj6cHe9tq/xrYG1P&#10;9fZsvW1302jaep98tEHcWKZ1Ji/mWo01sa88MHfu8PJCKT2aarUALFZe0Cy11hWaayYyHRJoJP3Z&#10;/p610dLqUH46Zyra02wb7K4zi3pqN/RVfu05U7+pVPnXWNMJBnkBMFc2P7Y8ZoabumaUKSQLdGy7&#10;wGxfGeo1wfaM51VMadMs+Xvtuk1SgBmLFY1wcMWTs9J1G1M1l4Jt6vIgifGYJ3lM1Vm7/qxOGura&#10;cVGkG+0aVTCfK3SZw9N97eYw2DAz2r7p0pk9Myd3TTJsxAPODKtOHVdJxNXwmf4OmUWuiVxwy+n9&#10;n3jf2685vAJ5vnl7ELhm6zcnWlSeSfCmtVnwsLzAYPyIB+3hbsEgNnpqNu14y38ptVWxkkw0lWvD&#10;RC6Dk6xYuugVLfBTRCNjEqeLSZFJhXrVrzqweN+1p87snqY4O2jB07wQscIPBkXFrcYbTx688+zJ&#10;K/YtC8jYGajkGrd37byUVZlIri9U/uuXI9afyvM7L/ARy2hkIuABIIsX1sGDylAnVyZO75pZHMiM&#10;pJqsK4Od9R3bLmIE0zw2nQxlyoBEesx9twqjMY6W/uad9I2P2A5MD4gZ+sYtCxA6levA2ZYi37yz&#10;t25LumaTvYu4zdUnOw8Rm+wDmmtsXA5MDR+dn1gZ7Bfb2sW8UB/PtN537Zl7zh1nNAy7d14sYHhB&#10;xKoIp/at57uKJS2MTy/GZ/lQ2XJF38BjlBbwVLAyHNnicG8hU9/Tvj3TurNY+QJBX+2m/p2XDNVv&#10;3JdtPNzf+OD+0dtmu5eq/s/7lztef8/pT1w7tdbxp/PN/2W09v+YaPzT3X3bD423LxWbii1biVgd&#10;6bdRPrIwOdPXQzvr+khX8lmkLl7gdPbn91TVJSC5TcQ1bhWiKtoV2EzeSIAxs3jZ9fhK8jvzWngW&#10;gZmlXTHRRKzQ5SnekbiEkIqDkwAWMFEid1UWua3ljjr7APFsWSWO0ayaQMZkhJPR4pNTaBlWl+lj&#10;Krki6Nx+oUkUFmZqjQKJ8cPgyIAUk/KAZC4gIxlSQYnveWlUp4VZnOwAKp+ywSaohJbwk5wryTA5&#10;Icu3krxka/1WEEt0IiS+EBPfEnDdO15+29WX3XPVaZvj5XKfLpvm+NiaZQSwNI5/bA5IYTGLRXxY&#10;EOFt4bRSMh16ZAgi8pmOAcOYGhUt7OxWopBDoFVimVAxXCHlPXfc4DiEMynWl8gt4SCCHIHwjPZI&#10;OIaoxPoYxOq7RvOHZodNMRHLEcJ792jfvsmiCifGNouzWD6iPck8lVWPoQIMPuoEUSdgS4AOwCKE&#10;eZkUfWQeQiM3QqKRKWxBJCLLtIEx33Xh5jYwYx76UhNsh0ALfXxOwYZ6cUCsEjbUHsdCFbIYUyOG&#10;xKEHQB0S7p7uT87n2BpLEZQtmy/UonAZdSrfa04+vkdvf6PdLSSsTSjTGYsh2OgJVVRIwU2jYgiv&#10;AUAX3ocwdAkplEVJF3Upt73yPhZgisixpcGKRHwM0ehMeGgu+dle2DRSUFGBPIzD5rZSetkNQo0I&#10;tK/bHBgYVGII6W5Zj4LIcCYxXeuIfskV++evOrRkWlkQ47cxLL6Wy9at5238s/8t+dLPH38nQBfj&#10;hJTweECiHcNS3H7p6KI92CILEDFfypY6OpSFUmH3SCl5l667dqRzW1/teYMtmybT1VPp5Ac8HCDL&#10;HW3lrq58qwNw8s4KzgBDy0p0BJWXw8h0oSDp8eGCFjoiiAUFPTxhTO0auSmmjIEY6tVlVIQBRbgS&#10;N42Gu1JEuyHGsq2QUI8PGVHiYywyopExMuNHWGJIul52VtxiCEmEAbNHI+uhZx+JCH9Gs48VGOAB&#10;QygRwgNsddLDWYfmxg7Pj3M6PkQwhSDBXwwYSAqQMVyXogsZVKLLkDBC4AFDdD3+0L1XH16jLEV0&#10;IaCg687z/hQNTZs2no8PhnTXEuZCr2jERCRw97lDu++95jJOR8PgSmzv0aMBMlKQXnpRRLtesKG6&#10;9bKjt5w5whQYRmFPQ2gd5xb2hA3OB286JxswY2BAiUNoRH2caUE0WQigIpo62pHVXfxmZEbhhucd&#10;V5647fJjjB8EXK8XGL4gOlwJZwQPbgCHhdGzcOe2Sy0Z4+n2+K6kTYUNs5LauenG4wfuv+5K9d7a&#10;bYdmRq85tGYdkZyhwmTdLzhjy6qkq7AGa5PFShQnXaNb7lMCOSdCzg5OfQhw02W4gbq0QKgRZyCZ&#10;gqHWxdFarxJykzeACxn47ZGcAqx9WtwqVrr9k0PJK7wNOzu2XjLS3XJsIXm90kAgYbN7vP74fmsN&#10;PkSQxQUqoVR4wQmCffBkKPaxH7N1ISs5TfS0qWhkInu2bN12QrXDM9OXMsRYLU4lCGAw0LILEhr0&#10;DK6FC8JufMTLUHG3ULR0guqWueABWBxK8swSnzg3b7pA7z1Xn7ENFkta2IRx0Kuwlet8KW17aXG0&#10;FN58at+dVx45vjRmQ2JxtEWxh3GcsT7GPifaY3oyBYcSqo6PaOF0qGRC0jHXLrS0c5mYbNxwnjo8&#10;YTfIRaArPOY45NRUNzWYlAjByc4iWWZAiSeJjBCF7vxCr2uP7hUYNNJouFERJ4yAecwLnCGUcCBU&#10;D8BRDDQBXaFCaSzRxOmiGsAT2a6ObZtGe3vmBvon+zPjvZ25xqqunZs4Llu7rdxWu1LM7CqlJ7oa&#10;Jp2SuhtKdRsHai7Z1dc60bZjMdO82tc+3LRd+2ymObvz0hEB2VQ9k+u+/uj+cwd2L5ZySwPJV1W4&#10;hlxGg5wrSQfSLQARzGzIs6wne9A9pgz7IFABHhkbqlPcVGIrwynCntrVI6TNfRZAhsbMCnHCGwC9&#10;4VOsJLd33XadFGQuQ6KglyvYkw2ZCxNuwhZsEvFBwICgmiCKil4l2OIvmXOBFiIQaERjfr3j5qsv&#10;37ukRfqN95UZBDdX+Gsv+u/wK5QFTLs6LVQAOLY0ZSnBh03QB3jYKEUQAgVDhTiwgRGKOKAJ01EN&#10;N+YN/mjEgEZ1gSdoTSLaBRiNONjOERemoD5ZFJeUwADAFTdXGkW0K7H2MRQOuMEQbNEYiwnpfCp6&#10;6y95C+RkuQXS1fzlCBIJMhxnBavAqREkfHBzS5ZR6npphxVKxndFhhgS4rhSY1jJLZwERcUoHAAA&#10;WCPFFbZiJWyNMsd1xbRiXhINwerEyszZA6vquiKQ0IebUDIsc+mChCDwNLIwMhhskq86uMsVAS3C&#10;ULIHcaQjBgAf3ECifqgWlDhTh1PCRxZ6A4mAk1WRUTx2HaAKwkfvvVXI8RcAhmOFMwNGXGEenAEg&#10;TtECgLEwqJPiiicva4mAQcwCKgyoYEt3DGUnjos8jEPDpW8Vro/cc4upZ6AWCDVWnf9naHDQEkq5&#10;6jLldYXRdClEKyqA4UwvnLmDymgMYXl6kU6L8EuMgo2p1VlGF2y0Bps9NRq7rohRSlBqgURdMSo8&#10;ThY7o8c2enUxBVlRtLhCiJ5hKy+u1cTvP/c31eWb64utjaW2puHu9mx9def2zb11VeOZ7uXB4lK5&#10;MJNPV34TKPmFANMkvr/CAlwMj3Z1Z4frju3jaI3kAm8FIcuUZBMGoYXQ0k4RV437p4f1AgZ/xBhW&#10;8POmW/WAilgX43Au3RHg47pOSevYBKJh6ggAcypygiEaCXXFEzdD4nQg/NRZm+mwCsMqaKhJOlaE&#10;YktxYyMIVXBTiXlHCwFMOlbRLgBEsgBAgHPEoQowyFQYDXPcmJEgjU+/7x1ffeHph++8Ue9Npw7d&#10;ddUpE1PkG8t0eOIsGon74NvvcAa3DQNJ4XcG1I4ATv5lHI3q7I/AcB6hGs4WDpaJINFCLuQa4QzV&#10;VECtvuBNIhwfjnarPawENssYqK5dnThy8cdcnFOHuAh46kds4Cl/hhOpE3HIsJwu+OmoHU8tWBke&#10;a5neSnJL/sQKB8ONRYYGZ57VSJAzLAehNFyhBQIi8AQSK8OJA4wpaA2SK0rhYdW+8eRBRsBcO4bo&#10;Y/LSFxPaEYoPBW3V5NKTq7NhasZhYQBAjehixuPL07hpwYoUo0K6eoi2puMPG3pkWvAPGxJHLlQI&#10;GBMSdX5EbJdFXzSY4K8RJCqYGslErtgNkghXupAOrQORFVzIGYWAqRHQS2SC6qoe4eEaaYdc0sm6&#10;cv8KQeAZqOhSIp+o4ENllQAZFsBEhb4UCTK3wCha3LKGmaKAh3j9657xBdCz+1aOzk/YWtvC5Zuq&#10;c/U7Cs01tuKjqVZX23X7cL0zfT0Grg4VjFW3q3dmn8p27R0fPDg9sjKYR19orjV8Kpe8NmYXPZ5p&#10;HUu3TPS2zea7FwcyR+ZHlwezbmf6u9bGCgemB1eGcmhYg+4RAOsVjezDgGFenuIOZtHVU7VloZg9&#10;vji9e6Q40JYcIuCcL/YQkWuQXbfO5ttHUvLt5muPLH//C5/4/S+/9g8/efUHX3zilY/e+/IT9/zg&#10;8x/8hx+++D9++vKvv/305z96xyO37Hv39bs+/uBlX3j81q88deeXPnLrjz/z3m89ff93P/XQr77y&#10;0X/45id+/dqT//T6p/7wN1/53rPv/OfvPKvls++74ZHr93zqwSt/8plH/vHbz/z1F5/4xeef+H//&#10;8ot/+PlXfvjCe19417X3n5ld7Nl4xXz30dHGY2NNZ2Y6bj9cfvKeox+9+8jN+/vvOj7w6gfPfePp&#10;O55/95lXHr3mRy899OuvPPG7bz79j9/65D9+81N/99onfv7KEz/77Ef+9gtP/8PXnv+nb37mH7/5&#10;+Z+8+PSXPvjulx958Esffvilhx+47/ThvQO5e04d/sg9t7/7+nMn56bWyoVdpf7J7s6BlvqVcp9N&#10;9XS26/TK7OGZ0YXK3y2fWp45sTh1ZHZsrr8n7zjWXKOiayRl79QYnwDnKv/jWWjbeWh+6CMP3fGd&#10;z33qHbdcuTzcG092do/3j2aaemo3jGeaT61Ontk9PdrT2FN9qWPRbL6z3FEz2FmrS6PbI/PDh2YH&#10;54vdDkoolaVyGuXu0b6jCyPx/lWprYq/jHKG0uIwpRflgemB+ADZVYvb07umbji+duW+eWTTlfed&#10;lgczGKoTtzKSVSBUZis/Ve26d6ro2lv5JV0twM8PpOIj4v1TpWOLo3jefdWxT73/wcffcYf6UFcd&#10;ttQhlHak0wikyWyr1cqklvpMUjNIBLrKA2aWPG8CmunSS+TPM2sLkdjlisicJiNiYyMFCezIorKZ&#10;yuxA72Q+NTeYi3/JHUg1rz80XZ0YUO9p2J5u3KFltpyNh8Qx0yVkcmORdatR3Uw3R0gkTn4AQwYj&#10;nSB1WriSq0sJYkUFAaXU8VGHM/i4pRddqIanuvRFQUXF7Xhf13CmDbCl0cKuybKyPFZcHMkvDPcr&#10;9KJCpmln645LO6o3ZVuqi12N/4nVLBsxq+U4EztsRDCO0MiA0GhnQVBkAQQBTtEFUKgXSR8TJoDP&#10;bvLo4vjx5cmDc4OiYXEwvVDuman80u9AZ40IcBXNeyYLwnqu1K1lPJts8iJRhkSCQlX775tPH7ZQ&#10;UV7eZGjSZVjriowMvLqirsVwS50KB+OAGCt1aHGjgrHOe5wUlEbFshFj/4No61aNSBW1U5V/rp7O&#10;d8AcKgjf8h9/J1mj6dq545Lq89+8/c1/vvXP/1vNBW/p2L6hr6m61J5oVFEKc6lwZ7puY+fOizp2&#10;nO9aaKmSuGXz+UJmOtc9l08vDTh452b6UuPp9olMx67hwoml6ZPLMyuD/YOdNg01MLBYPB9VAFDc&#10;KpAESNdoiU9GFkop6WCg8j6u2X5yZeIdN11x//Vnrjm8giBe/83Wb5avQ9NgpU73YuV1/qHKG9vx&#10;dIfumfpN8U+9coppH0+/8JFE1E1Xc5VEzJOHRqWURHPZ2oyUIbXFE6ORdKPU9si9NygiRHaILpZc&#10;l+52Zag3ktHhuSHDVa46sPjeO6+9+dQ+eSE+/SGua8dFvXWbJI5YnvlXQJrY3M2PMTO5lX/XXcwj&#10;hdbqbP3Wlk1vqbngv7ZtOc9wsiSdeF4ej2QkUJXh7nr1tbF+GjFjofLGXijuCpWr4SwAEgujxMEo&#10;wRZrqmkClbhSMWOFn/lifplrAawS5EPzpTTzsgazM8Vk5d+y2WFtIs8vYszC4FZ7OJruoz3N032d&#10;Ft25QspiDwm5Eigk0jqP9zdt41mY0zUbxnuTs7HdtlwZkwJCBrG0M4hbBR4t5rL5IuTKHXWuw92N&#10;NhAVQckXf3BmGcz5nUHieT+5yavAlddZyu0NdiFjPW2xcVkbLQlpt6J6uKu5v7HK/gbP1eG++BaC&#10;gGHAijrJa8c4k6JooQizWyeEkGusXtppxOkBIB4MY2I1UuKhmhibHupZmy8rY7nWTN2W3pqNg83b&#10;J9urF7uqz03nrhrt3NV03pnclsdODn/oRPna/IZHdvc8NNN670TLO1f6PnRm6UNn992+Z/LgYM9q&#10;sXukK8mNmcYdVRf9uWXAClG34c2iNMwLNgziv3P7hTGbwGYTvaJCUYEzIp9PzSx+XC/Wcl2Wxvg+&#10;BC/HV6Ui0woSfuEvBQYtHMSPNr68JiVaSDhLcrDVA4MB94znLaXxIi8wMTFZODzFdGFqsa1RrHKB&#10;Ueu6xFzQbt595MHbpYtY45eGMpKP4BSKUjqE3dWXyD+m8OGFYclcHfhs4xZqSviiC8KYdJBHMgc1&#10;lhtFhSLr6Tce7u6fHLInrr/oza7HF6fkRmlQINnRCh4ENr6z/T0iKqaVWW9RiJnu1plEwTN27QAI&#10;ae2mm7AX6rFeGKKiy0CUoDJvrAWGYOWc88CNV1l3TFguQKzQglBD0IcKREQ+MdZiqhCBFYnBkKDo&#10;stbQ3dpqbEXlHaatqcpH7K/C8pE2BbDZKikx+00n99oG6eI7w4mmCI+DwWIAwEaEiiDRKLGwMwUt&#10;7uoawwJKAFYBAA0+uBkLm1iinWOkW73aFWPpu160k+hKNbeUIiXCksqOT+FEfHSFRO3x4YUdz/XH&#10;90OyMtx3uvJt4tioBU9kUQz8oz2TsxZ90ZCFJ2C6ZHJDoiUOtHwqoSmhQrgYmbHwRwAAoEJ3PIkL&#10;EUrcDnYlzmI6aTk+yIj1go9cbzhx4Ml3v805Gf/QmtCQ3rL5wobKP00yYN3Fb+aU9951022XHzMK&#10;MQNqJxq9ozIwuytfSGSlSPvrvgie4sGSFIu71TCWXVdzTYqovvC/Vl3wJ5YGmcH8snnYef5/adxw&#10;HpDkwo8VW+GjhFWpCYNGviaR6NWxgXT9DtutG0/uOjbXN9By/mDLmydTFwy3vUVlpPOSgZZLc40b&#10;rS8opyp/GRAmwp9NGBbmmHSsGv5C41Y7ZeNWRlLYiqbaVWIhhmrda+rwhDUQ6HU4ZzRSaKQCMEGG&#10;azeEdroYXF2vQNXLNdcd20d9OsKAJ3qF4mDgYIjdqZ23DaRVmPT4oCQCAI0psK4OJFy5HsYIIrbD&#10;sIg1IjMk9u5GmcukaJcuok5WbMfBABU91ZRQB0IAaCRBgWEgi1Wd/2duCcIwyNQZAQeaCuzai/47&#10;mvpL3hKftmgX5BGcBKFnRtrRlNnDLzSlSNPG89VhE9jghUd04R++wF9kwhlOjDjUZawK64V9oFKI&#10;iARu5tpcsaHhkDAaJur4QCgmuclwWhOEXhaKAwUA2qmPMylu77n6jF39qV1zJGICsFHQIkYAFR1x&#10;JgsShgWA+usO6qnabF2wEMSjU8WSYY2wo7bByNZtt6m2XtiTFCo/rkMFfBR8DAcGc6Ip7lbBWSNx&#10;sAHJmBpVAnBgjkijmoKSGRnZKJXQTkV7PDRSAZuDiGAf4LEykGrAWN0AtpzZGin2/5marRZB4Knw&#10;wPVnH7rpastfauemvoadXds3GEs6/sLvsfvv/NADd0kp7BZhxkd6sSUx3I0zra2b8dGMXRlDnVqZ&#10;tTeLnRhBJOpln/jUCQEYsXMLVIMdjb2121aH8g4mBsYTa5RwhvpiQGEThoUhNOUgveEmsFlGYICk&#10;UYsrwMeXp88d2u2oGB7RG1YNgw+nmuwnk110Z62rpdD2L74zbv9pfbSTsSexVlpANSY70sqH4GyC&#10;ifkVc1nBn2Wkiw/cd7vVh78EqijlrLMHVplLr7kDFS10RTyEx2mkC1pKmbyARXJzq/eKfcvvf9tt&#10;RBiiRGTiJubBwAoGvhYADIVAF1Z8xGVsghtKmE3S2L0Yrp10csOhAUAxKehFBFYAzJeyg6n2QntT&#10;saM5eQM4JTBq0tVb01WbSy21ubqtmepNvYyw9eLOzef1Vl061FY919OUr76kWLthsrt+Ide2dyi3&#10;WuwpNGydNx3aapM/2qj85kqydc/YLyXPyEkPr4EdDpIQIIl2OBWNesODMT0VupsCVGaHiNgjCxPC&#10;ErHhGuUQoygYs0ZCU0GPM+OouLIwg7AhAsbHViOjEaQYCwzO/Ath5HYDdbG5sW6JBoxcxIaHbcMp&#10;yMwd6QtDQkM6/ko4USKycNgSaJd+48sr2vGENrTGKlKoWx6EhOKMgIwIjZgIEkGODFTtgBnoGhMH&#10;cqO0kLKuKTBguCUrBAGpBWcYKGIgQRSERHtYQxdiCiLQbix6rNxGFDGFQhxuxgJ897nT9113hSlA&#10;OmMylIF63QZnsWplEcDBFkMicEOMDy3oTjVqokEQsd286QJksiuhhoMXrgz7q6uYhsa6omEfQgWG&#10;uhmBMzI0KEHSqCXg4c+wiOkbnOFESS8YYscLHunEsS0yA4MD/oj5ETDtRrEhDshc4cfc2NAUtghL&#10;XeTyHeZ6Q2UAEPMLg7BzgFdIJ1cLAwbb8DUCY2GAxEDtrKSF5XlBL6HUObY05dzBuQhwjkVEUSE0&#10;2K47l444h+NwJjp6AVDBREWhlxg23ahMEABsRZzhAIcdeMGtwFMMgY2JiAh1jELGCCwQqEQmLQyB&#10;RF0jNRFjayyrkh5oXfXCiQPtiBZ4igpU8oB2V/scYwnVBTDTkYUVrbHShblG3OCBViNNjQUDcxjk&#10;c12GEwqMXroYrgtOWiPDh6zAgFXXji3Z+ur+pjrXKFrqLz6/0NKQqd2pnq7ZEc+Dyx1mRO3h+Yn4&#10;WBlD4oQ9SGyILROpEw08gqOVX1JR2AcYs+yhW65xSy7wnH7vNZdddXCXrdRNpw7ZNEbSAAmrwElE&#10;BAmbRCiygOOGmCEIEwqidOU+xJTSpcBjFPsYpRgOW8zNcBCQMRwfBhQ56IkOK6HEUAEbJUWc3ZDh&#10;r8XVqo0s1MfNWL2EkqgXH8zBoJrCO6SIT8wjKrQoIMVkwQFISZihjEKJG/56QyMEGIZPTXD8FQSi&#10;EQFirHBmCsQCAPKoY84RbIi5SHCLuXaAqUyoisI+4vDao3t1IQYDB+1YhXl3nvenYGunCFlaKL4e&#10;VMylETGERqnDiR6BgpVRKHUZiIw64QK3PB4DKQgGLQzRgieorKTdLghDjYEqTI1DzKnIS+jLnckn&#10;LXGsZp9rjuz5yDvuMYNsuhAzFCn/X67+O0qyo8oX/eeP98fvrd/7vfXWu3feGJCQa7XvLu8ry2VW&#10;ZWVWlvfedFVXe++71VLLe+9BQg6BhBxISCAhkEAGCSEBwgwM3g0MjGXMnTsz+n1ObtF31lsr1llx&#10;Inbs/d0mdkTkyTyJAyOoa8Ewoit66U6KFGGNJlc7Si3UgcR5R2oyRJeKgp5SehUcGMf8FZwsox6a&#10;IkAf6pNFuqIdAb2MwoRo/KnAs9iSiNhw3jGQdmYKAl2SJEjsw7YG8iDRJtHLT33CBgwlegTsg5IU&#10;vRppFAOx1eVKNCaICaUscyGTExSCECjsqagIDL2gMgizYwWhWGJhItjfbZhOHQ01QykVBIoKI6jQ&#10;nWhy8eEXjVDtnBh0eNkxPuAgYDttQ25rbUNuw58pW9u6cVXjmnNVdKE8tGlKb65mgx3aYGvNdD69&#10;dbTb8WE4XWfbNtHZ5KQz15Ox53e1mW9Yc1ZPY/KbzhPbZh6545o7Ljs60dlo22zDvDSYVbd/7k2V&#10;qe+bG5rraWsrTQ6h7BZKsQCoCqjinME1UpM1INer3dFgvrtj18Tg5oGcPWfT2nM6ypN/60teDlxx&#10;fl+q5PiW8Sc+fO3Xnn/kO19+5ttffvIffvz691/75F9/54Xf/+jl1z516ydvP/yFj1/51WduffNT&#10;N3/5k1d95OL55e7189mVNx0YePG+k1994trHbth7/d7Bu07MfOOZ2//+3c/84vVHlH//0Uu/euOT&#10;//jt5/72G09/9/mPvPHY9e98+tZvfuaOt564+ffffuHf/vLL//DuC8p//OiV3739zDufuu3VjycP&#10;kl/5+FU37h9eaF+1q7/sY1du+eoT13/96Zv+8sU7fvbqPb/6ygPvfuamLz5w0Qv3nrj7gtmZlhXP&#10;3XXhKw9f/9MvPf7vP/jK//zLN37z5mf/+quf+x9/8cav33zp+Y/ces+Fh6/bvbzbpihVM95YPVJf&#10;PdFUv1To3DXcv2tkaN/E2MG56T2TE4u9hS2DPdtG+zYPFngwvjXrOOYAFV+r3TLc49YZVsvemVGH&#10;ne7G5J24PU1l7VWruxo2TuSTHwTn6zf0tVTs3zQy15fuTpVuHU9eIjvSUbdnbnD7ePdT9978hcfu&#10;O7512ilpcaBj62hXoX7jjokeDnU44tzd0/3bxgozhZbR4s9IEGwZyXdWr23ZeK4j1eUHttx80QEH&#10;K2SGoxnrqNfuPGW4IBkuPkXeOdmLANsLd85/+KoLHr71yuc+dtedlx+b7W4VQgggObQ4NtPTCrPr&#10;9smefQvDrtPFPylXhot/Cdy08ZyGdR9Knhzlkw+Tp/JNpCQfLPdl8I+P9+MZCgDqoGrfMzOAv0Zz&#10;9vDmGSUeoMYkMivNR7NP9ApOc80sE8N65Y1bLzkuP8R7qiJoUZrpsTwJb6NM2KSSaRjONnU2lCvj&#10;hfTiaE/8GniiOzPZ056u3tBcviZbX6Z3KNukd2E4eXwrD1vTpaxIPljJGCYLVApxWsg1dwgiGjY5&#10;AaWrgoP11B5ALsKBIhpxgCeyh0bpwkKGwCZZnnQksWGQ6q86sufa4/tZA/8kF3U2F5qqYD64Zfb4&#10;rqV9S1NLY71Aggr2YEdqbjAfT4Vp1NVURZ0/ij2H3BSrUWQ0iAO3a0CJvOD2tJKKCq30siZVVQzH&#10;DZ8AvW28V1kezZ/+XkD8SkxMT3Y1FRpLxER83KnoEt/GshE+ONAKZ3ww53jndjtjjVYyYEhnSnUS&#10;gVfUmUwEhKEV9aCEU1HBVjuzYijjw6ydCEMitSkqoe9QGp/kfcuKGdhf/KvdCGUV+Dtr17nGU1KR&#10;XfKhP179J/9t7Z/9ycYz/qx6xdlNG1amyx3wkh1YcVeRlI6qdW3l5xff33tepnLVeDa1NNC1daR3&#10;obdTjlCsB/H1/IHiq1AliMX+vAyivb+5aufUwLFt0xfuXpAOmI4l4zPi0Wx9oAImeW70h+e4I5la&#10;s8vkN6tNVBlfi9QgI8QjVbcdlavTZecrbaUrTs9V1+AmGeFPfZM2vpai0lG9Rp1ZBoo/BnXtaSzN&#10;FX8sS4RMJGuYrnIN6UNtyWtyrTGX7F2a70/+AhlaFhvPNV6yf/N1F+yRJoggiFCBIQziuwLIpCTI&#10;Iwcp6lrimylSFdFaVKQh+YIu4UGBKkGY3qI04lajaHE9HQ/i3NaKSfO161lA0pTsMJcxsYqnMvPF&#10;tz2H9dxSR0toahHVxZLa0aMxhIVlWGCwUjFKPJtcQlRQES2uyBXV2kWsdhGrroC0ebhraSjPcezA&#10;g9TnSkbmBWbRos7+igrvcFNxga8Z62i0/I+2N6j3NSWPUS3zrSXncUfA2D7etWemD7CprmT6SFix&#10;nSXdTivOQiq2VlpMsdjXJpOiqYaJes2CVAXOlqgh+9FMLaOFzRmfQdJl5ylkJS8bKf5YxGpnsyKe&#10;x4o/6BTeKvY38emS2NZrmwJ5PNnChPWEioBhVQZkakUlnC5++F3QWhXC6YiNUoSBNSOG8wtHcAe/&#10;MFpXqnQ41zDalVLJVKwBb6SlajJds7XQdHwit7+3bq72rOPdFc9due3bD13yzh2HvnPt7h/fcOhH&#10;t5z49k0nXrvq8FPHt9+5Y/aKTaMLHQ27x3t2TQ9majaWrTpzcar35KGtQ/mmbE1iYULBVhFI8aFk&#10;TAHtoEIFIcCA8Z3Ij3yiiHktubr11nu3XA8zz6LRxfuxACiR08QJr4kle1BeU3iNy4rJqkE8T+Vb&#10;lodzJ3fMWaQfvfNaV6syf0HCkmzCtqwaIao95i9sMAPMrWLGXIDfEAQm2m2XHLZLiJA2Zy3bgMEs&#10;IIGPB8CSkvVewmEQaY0K8ZtmgCGPiBL2ghx+wWZZiQQe2V7RKE/a8nZUrI+wKdSVy40HFyYjMQrF&#10;7voK+9r4ImTyC/JM8nDLPLKxxtmii6HphqdZhr8r6TAgYCgxz1bIJAcrqLQfcnGILkP0KipyhZki&#10;h1ih2R8NDlrwpItjicrpPT3jB6vQyJXcyDP4YK6CwBDrjrEYah/vbDJ/hQdrSylimAt4pL1iFY+w&#10;tivLf/bhuz9x+9X2RmIJgMhgJJICMwAxf0mJhQYA/ElUYqUm1ygAoIqIMjCgYoiDiU+70xVMImvp&#10;jezEd7ENYAfFQBxQhrIowzg4E2Rs2BYlcZZv56iDi1MX7tosRK2qSeJN/l///acpEMY2wy22uVon&#10;fGdpNkw+8cQfZ6opKuymEU+yVIJDeFlxG75Wp4XTr3MpMrdAKoTyr12U7aMy3mln1hIv6nCEJisK&#10;Qa4G2gCMZVOLgzmZM1+XfM7CmKTbkNmNoSFi45n/jyNl1YozKC5aqEOLCAASwykUNMSVdDu2ffPj&#10;th8CKfZUDMWJzRtXtJWtMvGtsBKCq/llxh1enlCvX3umyWWKyRKxLliC+Qtz84te5ApXclkATy1g&#10;uDIs92nprC9rrliVrlmTa1zT37q6L3Vme8n/N7Phfxuo///tHl23c2T9bG5FT8MHe5rOH8pWSpsD&#10;HfX2xMVAff+jVXWWxIpqdAebCAZBoIvZtYTphAGyKIj5RQtsrurhLziFKHg4sxsRgsSJnTFZCWZ6&#10;xShD8AzPUplPmzeuRHn/jVc+/8j9zzz4YZbEBxLEkNA6ACBjH2OjPQKVR0g0hDtMRoU4Q7gPc/hh&#10;UzcKmVzBcdcc23fBjkWUyLTjDFJQoqGFq6jAE7G4Ik5v2Ce4qUSgcnSq+CbP8nP+3JVS9FUJbq5o&#10;4NQYdY0A1xe/aqDUrT67cd15tLAExIzAmaCQRccIiTC7XqIx4aCwJ26xdrgyDsBomoq/KtYbOyXM&#10;4cGEsgYyDkMpiEN9lKwd5jIQVBWjwjtuAdNLlluUkh7XRK92nEmJ2UEiAAxoCEgKiYIBgXrQG4gA&#10;vUbmUsKhieLFdxdbLOwrLAcO0pYMxepgHemqLbNtniv+cYCFw8Yj4opQ3DAJFZQwKSQggU2Q4pa+&#10;KgQRCqGioj3iWVdElBL64qyCxkC3ClsJG2iNCoYGEm0spQKqDT94NkUzXZl4sEop7Zv6cttG+9Qh&#10;R4mMOKLxl5qchhwCKUIihwIZYekKBn/RlE0Yx37MwkpEWMNpwvbMMkqWRqYj0VWdUHU0ZCVPAdON&#10;pFuILb5bhnt2TQ45qiwPdeNjbGdVYhNgABAGlIqFBkh4KEh3eABT9MIcsScAFAPFhqBif72Mg4+x&#10;yMLmudqN873JpwA2TrYidiCxM7TFskrumurbPd1v6Wxaf7bDi9UzWUCLn2/SPWYltvCwA4YmnV6H&#10;ZyAJivwg0m688LDMw1MRUTAzKUhgqOuSqxVQgZfkqRy6UIHfORR/rHiZ3IgHHNQhMTziJCYyYgYx&#10;ED1KUmitS4nAcFUMjygNSMSFMaFlLhy0uI53tfWlU7nG6lx9VSHlLFDbWVXWUbY+V1nSWbGxs3JD&#10;gX8byrmpZeOKdOma7rrSsbaa0dbKTd1t810t3TXru+s2zuRb5wrpqc5mW5H4HoDYEAlWw5H2BAaL&#10;MSacALuGWQKwa8Sbii6Kc274F0IEVA6HujUKeDZB70o71zAOgrCbKMIqHMQ4WgSJCp4quiLyCTWQ&#10;ZcJrHB3BQ66r9jCmQoo66SqyEEUwd4ss+OjFk2e1uNWIG1+jwQ0qaI3VCBtKw/XCrB4tnGVU5Xkf&#10;tBPAjZoh0UDtCLSIH5FAHXsGywQ/RrQYSyiegQ1n9bBJmM7wYBX6hjEDthbEQa8Lfvxh1oUANuk9&#10;niiIWByowOCu1JEGtRgCQGyEjGKEEIcbShiI085rllrbFQjxxxkGQoMhWYZAS0FeKDv7z8AgUUal&#10;OA7UJA6NYiAaQ0IFHHQpYmxv8XXERACGG72g0g6hmaslXBYqBJ/ggB5UBc+whl5dp4t2nJmdFkEA&#10;G5yCispWYfs3mINhmDTgAYxtaIoDddRpxKS4gS32WENBhoZhtcCDg0pYifp2ZcZqj151lPQyilyC&#10;KKVdBb12rFAyNZyCSuHHiDeQ3ALvFsgwi0ZjDVFBA6GKLszNHXwwDw+GFLoEAYRGaYkpAwYaV/BM&#10;fC0KXZAFz1CBc2PfglI+BFI9xKnrNYofMaFOaBHtmITdEAQTGw9j8Uevne7qeHIKdyikw6aosBuV&#10;Gc1w8yjmCwwaFXZ2psOEQQgCFWAFBtjEsCmmkYjTk1EApMs2ZMo3unZUlg60OCBnx7PJe/VT61YV&#10;6qvVR9tb87WVbaXOxRI1byZ/aM1KwIDBGkqYEQbiqKO4pT6h1Ayfgk06zOrkqjx0yzVPffSOa4/v&#10;F+TcZF9HBWN5kNFiaRAJNArFb7v0xDdf/tz1FxxkivAdnirYGqjAQyktzBLuCKERomwITESadiYK&#10;qMwVvequZKHRqx1yV6eVWy85bgMcxxb1V5957NSeLfHpOUGcSyNDwHYLtoEc7dAn6iQ6ltfC5jib&#10;O3gCr1K76qwwILnh6yCmMj6MSSNQ9UYxSuZkWLLMXAQAIJAfghIrgpARgR5DBtSCeawmGqkPhtwC&#10;24Hiy4G1G6iCYWzVkBmiXQt/AcN0gTwEhekCFRpDIgjJ0quF68Nr6mhwCJOi5HpaaGcuUDHUZSAa&#10;PPlCPdxUZG6sc6uQfv89K3iCZLhRWhA7vSoz3R3bJ5J/rjmxfRNTi9KL9251ZuEyYCKQwnrYhsrC&#10;WNiQFVDDfRiqaNQFKnpjFcYEVYWD4lMRLUXpSbrjDt6MbMBWrE0X3KiMGxoiANYYyA2EBzC6YIuA&#10;K7XgH/ZXwg4a5SJmgVBFC/AESYM8Yu7cd8MVptLJnUsg4S9VwoOSrYjGnCk4msdh4F+CiNCOFV1w&#10;cGR7/CO3fv6TD3724x+9+dRR1gOSawBwhfC0EQDWy25kMQ5sgR+ZYhTRQaMXYFroRUNBt2EufCDB&#10;U5nvydpv2/bHtyrtq+NBgIqrbZhtm4OMPbyN996Z0dnudGe1XLS+ecN5XXUlm/qzk7nmxYHOwdaa&#10;qXyL2+Xhrj0zQ4eXJvfNjWweSv6wL1ezLlu1Zra79eCm0X1zQyo2z4Xiuznne9NbR7umu5qDRvtI&#10;exLGSmjNjK4Mxf5aWFKOZUna0cKpqtvRIFU5lmmY7WqzkxxsruwoX9W45oMDzWU3nNj52tMPffeV&#10;p3/45ud++71X//Yv3/zVNz7/ozc/9f1XH/2rb37md9/67NvP3fncfae++PAVX/30LT/7ysd/9MqD&#10;X3/6ps995NgTN+1+/iPHvvnMjT9/9cGvf+rmT992+OGrtn/h/kt+8uWP/e6dT/38tU987/P3/uCL&#10;9yu/euOTv3nriW9/9u7XH732p688/N7ff/Nnrzz6P3/wpfd+9pX/8f2X/vFbz//81Ud+8qWH/+Hd&#10;577zuQ+/8dj1j1y76+qdvVft6Ln/0kVsP3Xrvi89dNE3nr7ud29/4p+/+/Rff+2T3/ncXfdctDBU&#10;/YE1/8cfzbWu/9jl+1575I4vPnDrM3de/dojH/7plz/7u7df+fhVp/YN9sy2NY7WV063NWzv7dra&#10;1zXfmdk+2LtnbGTLYN9SX++WwYGtQ4Ob+gqzheTHKpzLg85QHOrqSLXYn1f2zY7tGB9wyHLQ2zM9&#10;kvxQu+P9X3YNZZKfAg8X340aH/UvDLT3tVTM9rbddtmRK49sH2ir6qhe01a6YlN/+97iu5qHij+a&#10;2jnZu634E16uVzYPdToo8XJ85LtUfD2kSDiwMOL0tH28W4suQ5yqhMGWkfyxLVPx/FhXX1O5wxdu&#10;8dExesPRjHXUx6fK8aRW5CwP5+6+8sTF+5Z2TPWOFV9DCz/A47nG5dE8dVTiM+H4/Ko7VapgSBaG&#10;mCwOdOA2U2hxphstPtNxi+1poZCYTeZXFNHoai6LTJPdVbgqcRvzEY2lyiJ7ZHkWselpAsb0l/8d&#10;n3cV/2ACpZifKKTH8q1dTVXZ+rJ4xLs80T87kBvJtUz3ZfOpyvgb3e6WmniYqkuStMzJKiRiK5+Q&#10;Iu2oyBLaI3WYQea+vAcAMrK0aAdD0SgF2QDHEolDzDKKSCByWqw7kGOi8TQBFUiPUXiOdDbP9nfO&#10;D3XFD3/HC2mY69afV3Lun7dUrM01VlBEO6U2j/fN9He6/SPjTWZ8JetIedAoxLjKU4TRgWzFrcbI&#10;X67qGl1DGQhwoKS1E1yNM91OGm0zPa3z/Zml4eT94EIhHgEK8d7mcsGtLhqEC7Lp7uQb5WFKnEOQ&#10;fA2AK1tLuBCSgoBcJZaKKMaSi8BY+NVDKWT4aDFKL3go8aS4cJHKBYFbZNoVNIiVobSzZfI0Lj6T&#10;7Sz+LC+e32gsNCa/5Y0ParM1a+vXnrnxzP+ePPddn7xYJvlPkRY7clu09zcT2WrnW75MiHN167tT&#10;yc965noy8V74+Mv3yWzLdK7Ndbi1frC5dqilbiyT0jLf3YFA9l8ayu+eHdi3MMyephkYCutFPXB2&#10;FR8Quk3mYWvy79+bB7LKTL55NF07lqmb6kyNtNVMZhvVu+s2ZkrPby9bmatK3qYr0RiLSWgaDOPn&#10;uXHVGwTqepNnRanyoZaqgaaKnvqSQu2G3oZSywC2W4Zy891tuuYKrSoLPemjy5PbJ3skMt7HPF2x&#10;EkhJAZ/TlpQ1ZAqRoCCT2uDvayzDB1pXyClCnU29mdkuhqp2e9nezdcf2508FS7GrVDhUzNECAkn&#10;kakuF5iW5iSPCyRkffFos6FUgZ9xWAZUnMfb6yc6rGot6gCQEnKVrpr1nZVrVPbNDO6Z6qcXShzY&#10;IV+9juJw4uZWAiVLOJkU4go2kakiVk1p2xfbJskiNkloig9F/tfDv/iU35VBNIoWxgnjx5P4nlRF&#10;7fkfall/fvLN/eJf+k91skxu10Q/eDCnS8+tWfEnmbLzZguppQGHmRrzER5Tw4SCDSSRWV/8vY4i&#10;UM0RM9d8CagDzbUDTTX9qeoog83VQy01w621AoavLfNDrRV9qZLu+nVDreXzPS25qvX5amFQZpTQ&#10;FdLj7U0jbQ2w9TZU9tRXaFcX2xqhHW9vhJP1mE7haJYPs/OFuihVwhfLg51hbWFglDATctwBiRZu&#10;MoTZFUPULUvpihUddWuydesFW7p8daG+NHle3lYzYbHsqJ1sXDtYesbOzMYHj869c/8VP3v0hl/e&#10;cern1x595+T2Z7aM3dKfPtZStb2hbFOqcqalet9U/9EtM5O96a509Z5tExccXh4fSF5jADMAwJMr&#10;hFztgVRggBkMUNFot0LHtOLT+I4Fh0oj4c1wcSRDvaPFt3+L0ghpfhE2giRyWqQ7ldjyOkjzY3dj&#10;+VhHI6OJYZF5wdaZY5snGS1CFxImWuxr3zHWvX20gAZIxmRSjaCqK6KXYV0VXThcd3TX5fuWRbvF&#10;mL4yz+JQ1tyMtTymsKtkTgUTmVKSvNuGdcmbFQWSw5Uzg2JRjA20CUgF8Y9AKJqYWpJlu6FS/IgQ&#10;OVDkbOrtjJeoRHiLGUGYLlndtPY8W89k9/yHD1ZYAytzylRSlwGkdKYLu7GSM6o4dz5hzP0LE8e2&#10;zlv7iDYdFACEfVjYcBPEXIhPT1yxdaoxQSCUUkDFgYigx9AqiRVZrgpIOABghaa7Ohrtbp3HyCLC&#10;QOtLumwVa3OQK0+d2rlwdGlC5DSuPtOk4CDJc9dEr+kg1JP8XDztAwAepWQ2LYBhy6pUgFChODK5&#10;DmyoWCkCSaOiTmXBw2Ix6wUVPJTV6MpKdavPFlRhAYUgQ5DF0Y5GYXaKY2sUoeoUtKpGeiluAJK/&#10;DSadoQiVhG0JhLdZIOAHWmuGM8mBGQxdRRe0dtVXtJWuT5dt6Gm0hUi+tB7YyBXhBIGBP1mu4ZGQ&#10;xaSAAaMdWi30ckqkhUbSUYIBM+vFQoBJsjrXVeVrJWSmSAqJCg4oHb/bK9dWrfjA+jP+L+u7fEtr&#10;XSTiYEHBhH/VIRQkqfUrqs8/0+mULLqHOBjAvurInquP7oVEUTm8ecZ0MJY7QKVj8SOGVVNdrSa+&#10;PGBfZKKxlfxgulkRrL+6No/kNLaVn2+iJaXoDhbGgQUYn1At5KroxZbuMfUG2+s76tcP5Wp62tZ2&#10;1n1goPlPJ9v/5ODM2geu6n/2nuXHbps/slDRXf/felvOyaXOb6o4J99U2m0pL35oAmpsFEkJLdg5&#10;hKrHNIwwYD1CA4N28wVlGF/Bgb6GBDxr0IW7Nism1BWHdt15xYXqRiHADZMo4WjtCokynhBV4QIL&#10;feQTTiErwhJxFBnGxOea4EC6K9j48GNAUjHQlUQ8Y7epHWzxfGhpGrYT2ze5CphIC9yNCZ4GXrp/&#10;u5wWk8hMwQEfGBRgFKyooJcjVBjHKJhJFNJYITiwaVJIMDJ4oTjMAdWtElaN/KYRtmClXS8mbpWw&#10;j4EMu3NqSHyyZIDRQh2qgY0PYpjdKpBgG08LQFIYDaqYa3rZJDgTTX1XIvBR0euKGBI8Xd0qAQ9P&#10;oolAT4QhKPXiz2UKtmBQHE5amK2sxJ6mD3FaDCHRNYBpNN0clgzByrnaNsN2oqum1O5iNG2r0GyZ&#10;sIhYMlQsIor2ZBPSmpxuCHKlGrsFctiUcBZ9lSCDnKfU9UJCehhfu8YIGGoymhKqaXfF3GQxtdHg&#10;hhV9FcP1GhXRosvJ347IWlZz3hkNq84OwFuGumfyaY0WPnpZ7+yd5oqvCGpYey4OjIwbJgpUWKmQ&#10;wmgBIDAkJq0pxW3/7JgThAU0tmQOFxi6WmS1qDMX65HOUARZcxNxxV6jdGVK19hkwgYYGhXD20qS&#10;ycUyFAkbRsBo4XqeCitpcQVGCd0ZMKwd+ZPpjA0tEAuJiMlCQ9lUvsUKaHNiV2OVtCDa6dlj758d&#10;evjmK24+ud+trZd2C2hv6v0kzM4xo8Gz6IsfPHWJxohzRguoss1HrrnETiBCFyXTGRhPJsKPMoyp&#10;hKFkQq+IAV3w01GLtdIQNPjoIpSClKXXZQd24EBrsnCQrxRjFcpipeAgm/GsgYABAC2zMAKaCH6N&#10;eCpAwobewL62ukJzXUddRaaqNFubvMu0vXxjZ0VpX23lQH31aFtqU09u60jvXG+St3uSB7qp5DWA&#10;mbrFvuxMoS1bta67oWzLcM+B+YnpfPLsijglHOEK857Z0csP7rRZkgHgjzQrzORwKlMfDTvgDyRg&#10;bAswkLjJlvxrFEu6FRUKDIZjEqP0Mo4Wk4VGmMRSzhpYGUhx17CMIEGAVUhX1856xLnVCKQrSFrC&#10;tmgoQhaJROOgThYRHCHluhKBCbJwWahPKLTYQhhhTK6ijhUHhQcNVAlxGhFoAQBPVwTajZXQmI5l&#10;iKAs58rGigorEYEn5HrVQzvSxVt4gQiAQcINZyrASZegJxQZDAorGYubXsN5BB4DGRkHxJBQmQiN&#10;oggZQYYTgbM5oj3YhkS9YbHAHC26CAVMBQd1QXLDyUM4Ewcb0TZC8LBAsNIeCHEwMALAlctw0AIh&#10;p6PEX2GWS/Ztu/nUUame3RADiTJiD7fa4p9h4086y4ffMWcB17C/LgxjIEHWXFpctHsZTyAxIZRJ&#10;sXKLFWJ2SKZJsRCqUUGGFbMoCNx+4o4brjm2z3qKJjALVxs/olHSy3BywSBXZmBALW7D1NAyC09R&#10;zRAc8AEYn9CImtoRGBhuDemhfkjEhyCjiHZ1S80AHFpjrksM0BFPNBHeOKDE3BC36FXYEDdrK+30&#10;CleA1fXypuEU0agrciy2itRnDgKDjwoLyLekgB3YiIZBidANTSMksI3hRBiCHg2/K2hsWYUQYDAg&#10;BgZCA1VcI7SAcQuV7dN9N1zx+rNP2KTF3AmDoGQ0bFWU0P34tgWFOBz6mxvs/504WjauLciZ7a19&#10;TfWtJetS61Z1N9RM5tpHMi0dlaXNG9bkauzfuOD9X5IoDAIqAMBDqMBDRESgXmBkTjOOCpTVHrZ1&#10;peDBxSmzxvYSEurAjFUUNG6ZixSAETO4oH3y3ttvufgYQdYUo/ABBhliNGxOKK21YCi89QpR1+Af&#10;PBUgo7BAFCpELiUahwg59IzJ9cTJ5MQZAsatlxy/6aIjDH7diQNyQsjCBKTQDkKjKCIhXHt8/+Mf&#10;Sd6f9NzD937y7psNB1IYG7XxzP9HYBjLQYZTQTsmxgpdfBSWVFQgFFrW6/tvvNKWmwg4SQ9isjBU&#10;WCxsAgmDAIwAMRpFHX8EKpQCz22YAg0MzBVxrqBhfDThQcwZJILKVYtR5oL2oFRU4ORrwOgCDCS0&#10;Y0zt6IUlhvYJDBvxALlRdA8AruoaVXDubky+5uuw7NDn+JkuT6KIdATF+cs79eJWDAvdzcPJC7HB&#10;CK2RkS5E6YieFuRCpfG0tc13XYHBcmD+xrwODgZGHlDHx2ZA/tw3P35kedaBXTv8uIW1oeUp9VCE&#10;rTBRCCLXJgq9XhbQxTK8o9ACDajqjE9cqE8ceCpmPeQRJG7D4/FdWFLoq/folrmTO5ckgbAqBxmF&#10;D84QCl2AAwD8ClkAQIJeXao5tWeLs+eDN199/QUH3Rqu/fQHyPQiC6TdMyPcp1EXMnWNYefTRsA5&#10;PhwQYJEi3EbMKziDAZuKrh3jAzbnCz1Ze+zTn3rZos92ZezYXbXoRXPRjqVLdm+Z6Ej11JfN5G2J&#10;27aNdO+bGR5pq+tPVY6m66c6jWrb1NuxY6z3yOLk8eWZw5smto10jbXXNK07s2H1BxZ6W68+vPXU&#10;rrmZrpTGgwtDj9997bsvffr5j991wbapue7m5eHcRC5JbsziyhcQuoooLjsdD26poO7wQuhoa3VP&#10;7YbO8lX5yjVDTWUznQ2LPS2ZjWfffmrPr9/90n/++tu/++4rv/z6C3/3/df//Vff+P0PX/3115/9&#10;2mfueuXRG77z4kd/+pVHf/b6I795+6l3n7397U/d9I2nb/rWs7d+9fFrvnT/RW8/fvUvX3nwX//i&#10;c7996/F3nrrphY9c8Nbj1//tO0/9/luf+cnLD3z1seuevePIm5+8Vsu7z9x2y4HhG/cOfOnBy//n&#10;X37hb995+i8+d88Pv/DAf/zw5fd++uqv33j8Lz9/3w9evP/7L3xU+3c/+xHX7z1/T7Hx3p+/+uBf&#10;vnjXL1574O++8eTffuNTv3nriTeeuOWuC5YuWR6YS5fVfvD/2PB//2+d689ZzDVtcQROVV21Y3H3&#10;QH7vUM/FS7MnZseXC+29FSXlf/7HW3q7dgz1bRvom8l1jKXbxtszM/ncbCH5F5UIIXEo3tgw6nHw&#10;EbFCV3gIFZuT2Z7M0tD7v5ZcGGgfzzUOtFWNsedQdtNgR3zKemLH7IuP3/fEvTftmRuc7GriMsei&#10;+MTbEamrZr0y0dEwk2+Oz5+3jxb2TPW7bh7ILvV3XLF/y8H5kd2TfSe2TJ/auXBoYXTneI+CHpPl&#10;wc77rj314iP3fvSai3ZN9DpSTeea8FGcwgxXVNxicmBueMdY93x3m1tniuQD+daqfQvDcI501MEG&#10;eXeqND4NjmdeNNo+2bNlrEs2i5Z9c0P4BACHOHzioEeKSm9DqevJbbO3X3z46NJER2Xyl4gygLkp&#10;DhnQVaCqmFmuYUktYWSJSAtTs62C2HBxa+ZqNIUlNKlJi9lt/o50NivdLTUddaVdTVVTvR3LE/1z&#10;g/n+TMPm8b7JnvaF4cLSWO9gRwrNSK5lGHHx3W8mO6EmNWzmtfzv1jThejPF3Ccuco4AiDwJIYKY&#10;UEaBbZeITyQHsKU19KfViYyBPlIKzoarRCDhQJ0Dm6cXR7rHC+mB4ougQQV7rKuts6E8W1+Wa6zo&#10;S9dP92W3Tg3umh/bMTuyZXLgj2xBRCEQZLAXfNKZSFVUyCZSCU3cRnugVAl6de2GM4ec66pebEeZ&#10;vMZ2urtFECgqgkNMxHNfXRP5VPz6U10XZViKqsETKldS3GJbXBET5gE1TPNfC+KgZx0AEIdrY6GK&#10;LOZq2dCirpDF3AJIcLwfB3/4I3rZcNNA50zP+5/JWoaFbBQqwHy6xSLdUb3G8mzXONqeXugrLA0m&#10;B+/JvBPp+3+AMdBqz12XlOLDkol8A87j7Y0S/abezulcm7w/k0+7nZNWGiqtB7EYKFOdrdoXBzoL&#10;9cnTI9Lbq1Y3l5xLLmymHDPieRpkvn4Dq8bTKfPT5LcSuJquptZCTzpmbHfdxvaylR3lq9S3DucP&#10;LY4tDWY5IlRLhhcZZorvrCbLlOZEc1u73sQsjWU99SX4KPEQdKCpQpGGZJ94Gnr9sd3yjooEkfzE&#10;ra1KGAgAOBlNjnBt2ngOEemKlcQNF/8AeK4vTdbhTVbHNLaYx1PVoZYqCW7v9AB18MxXr5MvLt2z&#10;dMclR45vnZ7KJbEaU87kETYRKnYtJphJpVG0o9FoR9VtqheTJv6MgLOUJxnFh01TnSnStRBNU6K1&#10;k4ieJffPDsmSaIzNVa111R4qB/18b/rIUvKpLlkRnKLLPsZOVCRLE3EuEnVi0sTpbxHYyR8AKFws&#10;TuJxIDszEZ+yuRZFhd0KDWXV536w/vyzW9evKv7pV5XI2T87cmrnIvts6s101a5Nl54z0Fw6ka0d&#10;bqsYaEneFw0G9eULe3HYQAIjtk1xQmYx+y1JCuze+qq+hur+xuSpbXw6OZltms7ZlKRpmik7r7Nq&#10;Za56VW/jBvz7m0r7GvmoerC5dri1Pr7EIJILtWXxCaMWkSzUR9ON0DL+QFPyKFdhrkLtBkvOYl+7&#10;JYFteYEZGVzRxbbsz7auwiCKdtGbLlmBA0iGIOMgThF+8HQ3ru+qX9tRvUpoZSrWdNYkD9pzNRsy&#10;pfYrq3qrVvdXrphuXLOvp/aahZ77do599eK9T833Xd1Uumf9WYurz5xdd/ZkycqxinU7JKVkw107&#10;1NnYl63tylTmM5W5lrK6NWeE680CAROrLJBixkQTJCJKb4BMF//PmGdjCptE8fSXc1U4lFsVXTEF&#10;kq9KFDN+5EN+OZ1dpb7IyfIY3/GXiBI/y4N5851E3mETBmEWMJhXYU/YNMbj3iDYMpSz8BulBXh1&#10;jcC7lTRsFCy9NgrJXmGyt6tug2yzdbxgFbeW75jqXRruNFVFqSvAenfN9J/cNa/XGi+EZD+51Fql&#10;mIBOvJfs20YpyMUYFZyEnRJvvPDwNcf2yYQRGxE2YkYlVyW32OPaiLSIQ6HeWblBIO2ZHjm0acqo&#10;E9s34cYIFkKrO+NI/mGu03lenaFqV50lACCx1gp1qUCREyyC1h3rgsOPQ50pGQsKhIohuHEBmyv4&#10;myn0whMlWdwUPtKoQhy5GDp40A5/t4Sqx8sADYS2q760beP5SWCUrBDJLM/aNmciPFuxWgyLKJEj&#10;nvV2ViYvFd8ynLw4kZpmMY8THSpfdmAHzjY0sZYxL71U4mzsFjYtTkGkgxe5KJkL/+XdlTSVNq2D&#10;sKWKL7kKO9AdfhVXJtKIhh3wJC6YU5xzIaGsXgUwUN0SR5brWDYlpUtrsbiMdjQqgQQ3HIbSjbna&#10;5J+34uOYsY62vubkkEZNoiPsmZdGwEBCu7A/GhWwHQvjnK8FWxpJsK5oEOhSxwcBF2Qq1qfWrWpa&#10;v5q4dNmGzmqrv2iJH9PXy64W9NSGsxvWfSi+q5R8B7M5+SAg+KCh8vFtCyLQEDyhgkEIhc3lVbLq&#10;15yj1wnTGtRSsqpu9dkGUpbi6FHSPYbbL+XrSiR/6+/u2YFbLjl05ZHt5pcV2fyy+B7fPnPrpYdN&#10;LrOMAa3LGLIMn2JlQaGyICcUc1dg4olRbHbnBnLZhpLmivO6W9cMtq3IlP1/5vJ//uSt079559Z/&#10;+u49P37t+qv3teVr/s+e1FktlWeUnPff803l2br3/2w1jIYtF/Ap2G5DkDqnKLqEHF0Y5/QnI4C5&#10;ZXy3XOYKj0YDFREYT3CNMh8pEjMIT1ZS0BjOWfLGw7ddJ6IQYAISPkb9wXTJ8yTFbYyCjWUCQOAM&#10;hurAaMRBNqg49wPxObJ2YFiMO0xnQsOemPAj5Ahw0wKMevC5aPfyp+670ynOwFBQY8iFhBYgEW0U&#10;ei1EkEvTkzuXnD3gQSBUPnz1xTefOrp7ZiRswuYKejBABUlBjK2KTBJm4WsVaItzJ3nSFq4hy1X+&#10;cauXCJDcCgPXsAkj61WJ5GwIuZjLACb1ad1JUcFEF+200BQlMAHMcAyJ1kV3JbKigSiRGaWOQKF7&#10;DI88jFIvLZCpC2amNpYuCv54kq6FbZGxCVmSjLwqZnQNNNVYI9IlqxtXn9Oy/nzrQnvZ2oZVZ9t4&#10;zHZlbIfi8aqNh130SLox+e+JP5wIqEwuO1Bf/heHYYcAwKS0Iy7MDowuFe0R5Nq1AAaVaKdahCW9&#10;tJsLXEBZGlE8PlZjVTRYhYIK5ODBFk9V7f9tnzrK17mN7Rb8aNo2ruqqKe1trGpck7zPgEOJoEWY&#10;Olr4SIYn1K32kIKJRdOqirM1VMEwvmJFkFtsM6VrmtaeF+8Ntqqym6JC+lgmhUOsufUrz2JeNCjZ&#10;c7Ev111f0ZdKopr0MBTprmFhGBS6A8awjAlzRBGLCQm3Ik1MGqI9DGIuaJRXVexnhlv/1xfp7APt&#10;DxXr44Xb5x6++YqLdszb1djAHFkct89JfiicTo6lfGSKiRDRzr+KqCaCTUACgI9cuYas+O2IW3ig&#10;0qiXH9WDUjvtFBWc8ceHf2N+UZlPETN+7ApCd41YyfmME05nB7eWaZFGUy0odQn7+EULehHCONqx&#10;JTFs5eo2jMy2WlAKp1TJynZSKje2VZWcfgCcLy/tr6uZyrTMF7I7J4YObJraNjky2dMxnM9M9WaH&#10;s03FLyK/H4SxH3MQCENRjY7hOBjCXJRiH7cA0BGBaP+vkyVYuWIb0QgwGr0GMpEY0BvasQ+bM4Uh&#10;MZWQmdGWJzZU+N21cd15LA+VUxtX4mkqKSpGYWsgnjHpVIA3EDy9GMoV7INJWJUWYT0VOmILkg3n&#10;Q7dcQy5BvEkdzPUyr+yEA+NI7FYcuhNNNcOJwwcAqEQUtpSyxIuiZz92jw1e6Vl/Sn2UUEFiLE3p&#10;69ZCg4/hEe2uwjIiE2XEpIGwhaMRh+kAw0dXFF2ItYe/jGIxt3QHDySmcDXEwOCGhq1UIr2TSGVa&#10;qBiIWKMizABjW+0G4oZzuNitQjqeaFCGnZkLGW4MEtYLwMyiFz3i0CVUCKjGGoUJs7sqIZTLgMSK&#10;2Rnzwl2bBSe9mM4c4UqCeBkr6pBi7jCFgYbTAvNIxZhAi0wLSFpIJIXoC3YsmoNuRQiELBP4DQdV&#10;UYk6JrhBjgY3ThQ5BAk2wCDE0ECNtAg10ROq3S22RIOHD4RaAGYBBLgRoVEXbEaFgxgNE9xIwfmK&#10;Q7tsDOirnU+ZBU98GMRwBCYXrwEQE0075iS6osSWODoars56ii786YIbzsSFuYwNzohxiDghlC5o&#10;EOCvkdxQgWFtZVXYhyVpSgWyCFKn6emCJobEbcAjCGzXMBopUCHjF7LYNp6vI6aI9rAYlRmN/cnS&#10;KN4M1M5cfMpW1nGNejVS0OyWWzA0nOiwnl2W/QNdBMNoe+tQW1O88Fn+7KqrchCoOu+s3lSdRi3Z&#10;qrLkXNBQ098sNghKwpXosAn8bvEhzjXwEMQ4uoB58OarBTB6jcCDobAqvYQ0PAZSWRePsJ7hKgjo&#10;J96bpwAA//RJREFUqMJBp8WJf3XR63ps6zzjIGNDTMwaNGJAytJLOv6cQlnSNaoQxHT4REHPC0SD&#10;DVJMHwVDCZ+vMVfEAFZgWLmQSXSixUC2vevKi+64/CQC4uyi13/wv4scFgg7iwHqUOHqo3s/89BH&#10;wH70rptYg/Gx5WuicZNp47s+iLENN3EfoRSBByuUUIV99i9MPP3A3R+9/nIcqMPI6DFU547wSNwa&#10;e9rggUeLzQa/E0RBasZcVtFoLJuQhSHt2E0jKRREzAJ4goQnEVFnVTjRq2h3Zdg44rEJoQrMWlhG&#10;HRIEhmOIPqY8uaSAFEESgMFgyYlcs5NyR/Ua58GJvHxb2bjuHJzBQ4BsOOPw2DKcbhauQlRZ6E9e&#10;Oooni+HJvOpYwUZZJVQId5t3wAQwGjER5CBhblJHxg5LYsIODjts4thiUaaC9oAKORXCLKQzqfYI&#10;sODA6eKHUKIVRjMWvSuDsAN6oyLaMXQVtESoQy7UOS7YGoIDPAoO+Buu6LUnMdkBQMDszpKW79PB&#10;r5zGgzP7kOI2nK4eAIDEIbowoaz2CEij5BOaMhQmERsmHQIWVkIdwHDgI3EFA/AKzlGEsbFhB5U9&#10;U8OX7N6yZag7V7Ux9ur25HbXdumxb9863HNgbvzUzs3ILty+2F1XWqgt2THWe3jTxKmdixfvWprM&#10;NvU1VoxlGpTRdP1IW52rxqnO4iPAQtNif3qsvSZXvXokXXVgfvDI0qiW6Xzj/rmBh2665N2XPv31&#10;F5/88JXHNg+2F5K3YCYfsADpyrxKZCGqSRRhLkWg6to8lLf3Xig0j7XVjLVVLfdnjm4avmjb1Inl&#10;kYu2T2zubzo41/35j9/8rz/72r//6hu/fvcLP/3qM997+ZFfvPmp1x675Zm7L3z3c/f++mtPKf/y&#10;vRd++ZVHv/f8h99+8sY3H7ny5fsu/PxdR1994OJvfeqm3775yX/45tM/+uJ9z95x5LHrdr3x6DW/&#10;ev0Tf/P2k998+tbHr9/9wkcu+OfvPPdP3372M7cfvvv41DO3HXruzqOYfPezd/3F5+7+ycsP/OTl&#10;h371+qP/8cOXv/TgFV+879KvPnbjL1997J++9YLyb9976b1ffOW9n7/ys1ce+OYzN7/7zG3fff4j&#10;v/3ap/7l+1/6m298/pWP3/byx+742FUX7B3pKpStbV19Tmb1itaVZ+VLVvZVrNs7VLh695aLl+eO&#10;L0xevHXx1LbFzT15++3JjvRIa9Nwa8t4e2Yy2zGeTe+cSr52EMlNyIlGxhQqIoRhBYY1QpyIBLfJ&#10;r/tmhhYG2uPxRzwsUzmwOLq9+C7lvpYKlRsv2n/xvqXNI7md0307xroLtRvSJSsmOhrmu9viA/N4&#10;nqrFoWlTb2apv0OX8xFnbRvp0ugMNdxaPZqudR1vr0ezXPxtVXxwfXx56taLDl66Z8moXRO9yPTe&#10;durQLRce0NJVfLKDDLftowVDHMFULt616cS2mV1TfXAqsO2eHVCJ5xfSV3/xqd+hzeMX7JzbMze4&#10;d37o1N7kOcWeqX78wXCsIyseAGvZOpwHafNA9tojO5+4+4bbLz680JeZyCYvKTETTWoTLXKvWa/R&#10;ZDQlBapGsSqAJSuzDEFMT43qpqTN200XHZGR0HCEUeyfpJRMQ29rbW9bXT5V2VFXqjLV2zHZ096f&#10;aZgdyE33ZXfNjx1YntGoZaLbeSrZ9SmSBldKBURIp/KJFVnOl0u1aOflw5tnZA8SwZPDTSJQKWJF&#10;u2TftuiVNEQLqCaXaDHQlQoYRroz3Ci38gzYxkb8oDT81P5typ5NE/NDXcqO2RGAVQbaG0dyLT2t&#10;tV1NVUMyQ29H/M8x1f7o1J4tsjPWAlSRYSOnhxFJpR5MQAQyqRD06HJFiT48objVGExU+pqrhjPJ&#10;P9SO5xrH/vAT1c7ade1Vq6Oua7L4ylOREX8GbNMv51Kb3Eg3oTzRrGnFYl+C6K8XTchVglg7AoWZ&#10;FAO1WMnsMPhD4saNClrMSW7Qi7M5GesBDvioCAtlvNMOu8MMnOlpjW80gNpbfPYGvHo8zM7Vrc/W&#10;rNUy0t5gMZ7MZed68jOFTmvzgFTemiwMxRme/CRaoSxu091Ns71txdydkutH043KdK5trtDu2lVT&#10;OpT8oLNVUempr1D6miqzVcmLlwklsbVsBWOCwbzsqREGO4Z4gqgkj4FrN0gKkQtcTVcTzMLQX/y5&#10;avz21wQ2zS7aMX/LqYP755PfFvMLbvGsMR4At5SeR+58f2Z5NB8uUzeZ8extKA0+KiawIr+okyhZ&#10;SC4P3nDpnZceJTdbtaZlY/KUVzpYHMqyHj7xy+/kcWbxGRiJ1GEZ/FlelsEHt87KNaRkK1ZjLgFJ&#10;TPGYpKN8VXfdRjnu4PxI8sbpzmSG8Kmr8Ig4jFsVq3is5QKmGLfJj1kxZyVs5wqtxMVjckJZSYtb&#10;KrAbAomJMZmOjiTKejIUGNSUsPbPDmlBLMku9rUjHmqr3jyY/OcTieJN9IpDsSfqVGy27IAFoShF&#10;I4lsHu5K/ga4+A0aJmIZIcen4UpXvuBo5tKFpruxfLApeUabqyxJ3vxWtXGwuXaukN46XOAO5mpa&#10;d+ZAc+nOia657sa+1PrZniYLfNhEKhHzJr4ZEQZxG8/I9cZkMRdwzleVFmrKe+oq+1PV9iXJX+G2&#10;1IiW3ZN9OycKi/1tXbVr8jUrexvXNa07oz9VCYOtjBKfvcZnsorbhZ7szvGBXRODS/15BPnqDY2r&#10;z2I95o2w4dkLts6IFleWZG2NCgf11JcgE2+xQmgMXxh++ksMijhByTvJt5N6WsY7aligq24d62Xr&#10;NrbXlrQ5Zleuby5Nvuo+2Fw93V432VwxVLNqtHrVYv3ao62luyrOWVx/5ubyFYu162brNs6kKufa&#10;G/dODHQ3lJWf86e1a8/KpUoytatTZed01CXP5ED98BUnTu1cID1giBkBICRUaASquQZYZ/Xa5I3Q&#10;mRpTiUPt7N//GV/lqngGbIEPd6tzvXwYiei/5n2FXyRDEeUa643e4mLWavMXdmCleI4bWwFzJB4A&#10;uzKmoiJ0YdPLnrmqtRqt65C7GsUjhrMkbjG1470f8MsP4JmnZqhwNYslDeu9HK5d6MazYVFq6sU0&#10;jCkAvGQrw2thf2GmxbJ3fNvClYd3X3t8f3wOHh9SixzFhlh6jK8UyIQiSpdQnO3KJE9DR3rjt7yY&#10;m1kWQtyELrZmuiKwGcf8Msukd4Vot2FYaRlCBhTzCGR+M0KBGSXzalGQITZBLLp6DSGCOPhNanWC&#10;wi+YhLIKTa3Q8ekqEcaqa4EQGRGzPZljm6d5ygZOhLAwU/NCfKVAXaOrrdVNF+yTW9pKV8SPnuWK&#10;2NyQC9uR5VkiiNNCOlmuoYu9TjxyJhGlCe4oRTTYtAMS7EALPCM4RGGukVJCi6Z4KsbizwjGIlMi&#10;CIkIE6nYwgYAXXY2fKEdpb3RFYd2cdNQOnmJfUe1gD+/O5WkMklsupD8HaBgSN753NLY01jbXlHW&#10;VroxW5W8RWOwLfmcNNiGUpHJQ8eIroCnXYuMqoUKKAFmcNLhadpwfnzcoBJRQceOKlLKCFLi0x8Y&#10;+pqT/Qz7FBoYJ3lNhSm5baLr6NYJ612mIskbzCU8YCAr1Cc95BKqHQfYhAcbsqQ6GiFKNDCQCB5I&#10;ELjVBT+3ioeeVPKSH9PKOmt/rFgH5YrG9WdJEQB89IaLb7vsiCOBiWYDwAWsYe9LI4LIhS1cEFdC&#10;QeU42AbbG1MVa1MVaw4sDu2aTtee+0d7x9d974UrfvTyVd/97KlXHz14wUJVvvL/Gkqv6axdXbn2&#10;7L6OVL4xeV5yOskwNS9zrjqlIhIiSOKgKA4JAoOCLcV/RoHB9fTODRiQIrqMVYGTFgojIDYKc5QR&#10;nBGKRsUDYEd6ka/RAmoI0wkeXjYwzB4go4RfwrZuEdAFt1iCA5WdutsAySNo8DdfjAUgYMRuXl2Q&#10;46ZLIQsqppC18OdT6tBFia4QYTieTKRdIw6EajREu1jCkDgTUxIDklJGMVHEhqDiOxmDIEINUfBn&#10;JRIBJlRiYXb2x4oIw2kUOlLfqIgEzAmFhCLYhrO0qBul9+TOpQdvvvr+G6+8+uheY0N3SEhEqYQW&#10;EOIWdoBNMTwUR2kgggh17SLTLZXD/hXnfkCXTf7Np46amGhowZWu/BKqaaSdISoEnQ4wlYgcFUK1&#10;JJoWH442rT2ved0K+x8LR6G2LOpWDWuElUKLzYZlpS9V3Vn1/uSlHT50j3gWQhIj7+AZCoYuzMhH&#10;QR+FmvAYC2pUwkphc3Uc+M5wCsLplhSjMInUwSnmiC4VIBf7cnCefuB6erGLr36ePh0ku6/m2uK7&#10;eZOnj6AqnML7kACMM8DkQsU1eonYPNDFOI2rz4nVM7ZwYRwHitgxxoKr3lG+jkSUyPoIaqxSMYr0&#10;mXwaPTPCg9KQ5cFCf1PNXHeyIBJKTcBEBTAMSFkVtoVQpAEcoeiwiUzcptav4F/h4RwuvBGAreBA&#10;IwWx/e1kNvkinT1JfDxhWbS7ixPNnql+Gxh7v63DecVCuTSYnelKvs5FVswyM0veIBQ3MBSQxHyE&#10;sViKacutbrUjMzD8RSkc3DasPTe+IxLTRztr084tCwOsEaV2S571PVYcUR2JSzDQlAh19A7qYQT0&#10;rgQZK3IiTrBSMdAVva6ogG0s1TDfXvzXOl3Vq89qLF+jtEuzNtsNNdnK0ngAPNbSNJZumenKburv&#10;nurp6mtvLqSb+rItvW31qZKVqY2r8g2Vg5nUwmBh82jfcEfzVE/7RCE91JEqNL3/UycqwAwYYwIQ&#10;U1huhFDdfAEGfmahAhpXdWMNNB1qin8Ers6kyFQ4HbeYblrwFDm4sbwwsPFQMUEQqODDsAwVv+yh&#10;O0hBYIjpI0IQkIsJhviHrRQwFDZnRgSSiaMWiexGilFh7csO7LjzigvN+uBJLkhWE2oa7sqVtk+w&#10;0Rer8KC6sQBoh0rRRcR1Jw689cLTNrG0RiY2cGATdcACD7ksozFSrgAwHCu3rOQWEjqij9hwDesR&#10;jSbEacQHYPzpotcQLUbF1CMLc1ddjINGOw5hGXUAsDUv4k9JFRMwMjxLMmzMlPBODAwRoTsmrAoJ&#10;SNSJOI/1ETZXzHXRRRe/INauAjDpMVwLVqxE+mnYaBQxxu+QwImMFhqJMAfZWV17MHd7upH7lGBL&#10;fRggwdZAxKeZ08gJl6ZhBDq6RlpQCeO4KlgZFV7QyIwsw1nA4485gxAd6ijBjUE4wigtjBAYkMVa&#10;ho8WCNGoo2cBt3RhW1eBCjBDMS8Opx8A69Kooh1+sy+ea2rHHxO32jHEWYurghV9w4BuYdNCHcoa&#10;IlnhRjpFEOBGL1KgRUa6FmMjBsALO+CjYuxpicbizMghNIzMGtQPMxqOsy5GwJZExOzJ9fiQiC1B&#10;9j8fvf5ypxX02MJmMuKmKwgUDLFV1JEF87CwK7kchLnCViLc3owNYzunNzRyDXdTM19bOdTWNNGZ&#10;GW1vHU43x/NgZ5CRTIuK88hga0ol6r1NNYuDyawHAKQo2Lo1g2AOx2nBmU0IijlF2YhAcoU3rcFG&#10;IKLcAq/AozFChV54UoGFWUmFIraIF+/dKh6YRSWONsjC2kRTjW2N5Vx2FhvMjibcBEMUQwhCyWLh&#10;OBK1h5FV2BBODFFSBHJp7Yl7brtgxyInojccho/ffv2n7rtTV4QibmCQTk1XrEg3ViMAkn9I1wIw&#10;KxFBEMogMwoAfMKe2iNK8VGRinmTKWzF5XDWDndDIjKRUZAUBWyFzbUAjwBbV/yRsQbj4yntUwEN&#10;WdoRyCQsJntb7nEghWuCM1QA84LbmBeUcouVihZI8KQF4xAKEpyRLcNi0KqTEmZXYQpXZFzADhHn&#10;4Ud1ZGTtmx+9YOfcdHdTZ+2aQmPyP6CFxpLxziZbCPk2Xb7O6bWvqX4yl53uyg21tTjDDqWTn9uy&#10;D1YEMSOQjA8hhiE0TBoE2nmf0FjZ1WkXZqFOOEuLipawGCahLw6xWOhSYi7o1U4KxV3FMwW1kI6P&#10;K3rcGA0HlmElQsN6EfwMCDYPAhlG43cLcbwhSbSgIQhmEiOT44OSaDOdvkHjqOiUIXJ0cS5ltaNE&#10;z+D0NRYwciNOEIAKCV/DqZ13SKFjgMHfQPzdIqOy4eF9dUNQ6kVplFt1yGMsuwWlLvwVtxxt471j&#10;rN/+v7uufDrXpmL77WqDHR/+26jPFdpttpf688VnATVdNeuni7/L3DyQPbI4vmui1zU+Fz396Wh8&#10;0Jf8SKapdLyjZrKzbrClrFC3trdxw2imaipXv9DbMt/T7Lp9LHdo09CB+YHpfEOmfMVoe5J2YIYw&#10;vExrt+rhPhY2d/SyWFddyfGlsa0DmdHmik2Fpjsu2vfdl576j19++73fff/ffvb1X7z9ua8998DT&#10;91x+3eG5C7cOPHHnqb/9i5e+/cJD7/3mG+/99t3fvvPcz1574pvP3P3F+694/RPX/vRLD//4xfu/&#10;+dStb378qu88fds/vPXkez986b2fvfLzLz3411997NdvPPrtZ+949eEr3vzktT9+6f6/+/qn/vHd&#10;Z77x6Vu+9sQNv/vaE7//1me++9m7vvrYdd///N13Hht764mr//m7n3nv5y+7vv3kjU/euP+pmw4+&#10;eeOB+09teeDirc/dcdFrD9/0+sdvfufJu3/0hY///OWPfeOpm9556qbvPX/PD77w0O/efvZfvv/q&#10;33z9C7/4yvPv/fL7//mz773wwId3Dfd3lq7vqayYSjcP1ZUO1m7Y3NWyZ7iwmGtZ7m0/vjB5atvC&#10;Uk8nlw021Y21s2rX5sHeuZ68ZWXn1HB/ur6jtmS2v/OC3ZtP7lleGu3paamx0x5sbxzLty4Mdc0N&#10;5Pra6pAtF/9kcDzXaJoPpqsn8qmpQvOWsa6jW6duvfTwoc3jujQuDLTHo5Pl0Xw8OuXueLLjECQ2&#10;do73zHe3uXU+0qKouNUoJLYM5Q5vGkMjhASJcMpWrN7Um4nHHFg5TF11cNvl+5bR4D/b1XJq58Jn&#10;7r/98buujzNXPCKJyu7JPoeyfPW6Y5snH7zpsutP7Im/ApzpaY0fLiubR3LJo67i6y2pg2DndN/h&#10;5YlrT+w+ujRxcH5kx1h3AMDQcQ9gSC7ZvXjXZccu27sZzdWHtt99+fE7Ljvq/Cs52LEoItPMEpkq&#10;IlMxuUSpoFWxFjhammJoBLCpqo7YrLRg3XrJcVlUo4mpxcxNMlu+lWvGutqm+7Kugx2p4c7m+A/g&#10;oWyTyr6lqeO7lhZHe9Rdt04NYmJdthYfXJySHomW92CQcCCUebTIM8gkImtKPGGBRyYB2NVe95J9&#10;25SYVvISPrExMASxRimL1tQENfbq2vG0JrpGkjFq+/TQtqnBucH8aL4VYFfIKaI+P9RFna6mqt62&#10;ur50fT5Vma0vc/0jYhgISvmOgUiC3lWdSFftpnqkeBUpkoa60BilRf10xVgmRhlu6ElVDKXrBOtw&#10;ey3fx+NJwd2dKhW+KhrHiv8HvHt24MLdC0KcFSgjOZIiL4c4zHFjTbcyuBYl0IInrUdRR4MAGQC8&#10;qxjLE1J5nD/RWBsQSPfhntNpnT8Ctmuo0NtUCf9ott48FMGKituhTE2ooE6FXPGXrLQby6bsIMc6&#10;kt2kjWNPyhHCxjdZR2k0kSMoPduT/IK2yCT5cWdvQ3l8OCXvKypu+4rvO7UeSPoLPVntnZUb0iWr&#10;W0vOT607h2hZgN0Mj8/QlXj6my++jDp+XM+8WiIFxKOFWBVcNcaTM/NWiwVjqjO11N+xe7p/aTB5&#10;uau5Gk8cO2vXZYo//8WNLBNbbzyBNoevu2CP6YpbZ+UaSQRPK5C0Ep/UYNtTX4LzyW2z+2YGE+lN&#10;5T2NyYPeeIAkGPCZ78+EYWW3CJXQiHZgxIPYYNVRvipXtRZzaWKxr109bkO7JN+1Jf87KyoiGEQI&#10;758u/C4A7JzElXoxcsr+6wNgSU3uYwcpjyLYEq2RjgDQjgoE6dKIzJVQ7bBR8Ppju+XNA3PDx5en&#10;Lt61ae/0wFxPW77m/V+uxFUxTcQbJLE3chuTSxyKje0TfSzMLOwz15cOa3OoK3PFA2DtsqoY6Guu&#10;ms23j7Q2dddWdFWX9dYnYWOLMNBUJaXume6Nx59LA62TnTUT2eqL984fWpwwv1hD8LOACtFSjOAH&#10;QN6UB9VNHDZMYJdu6Cjb2FG2Pluusr69bG26ZGXbxvMXetIH5gfvuPTg9cd3LPa37JrMX7p3bt9s&#10;X0f5mkKtnUfyI2BhrJ6rSv6NLLXmXHU7mMW+nN1M/NAzX72hed257M/LrMq87HloYfTGE3u3jXSp&#10;i09x5dpdt1GYcYerYgjXa2d5vmsvWykCI7BR8shM8ZevE9m6iUz1YNOG7vp15kKhqSJbX56uLW+v&#10;r8zUVeVTNQPpxuTvAx3yazb0Va4ZrVnb/IH/fazi7BPjHdfsmDg43jXQkDDvbizvba21YHfWlwxk&#10;ao5tm7xoz9xMtwPkefM9LZfuWfrwFSe43gIGmIC0asbDVxECs9DSngRPuib5S+k/vFHAROBQ0xm2&#10;tvLzzThe1mjGpStWxjThEUX2kJckPcktNrtcI6E5rogifowQ6m+pzpSuYjFT27wmN8ylAoadATu7&#10;1RuPyQWzK2yxCWBJMY+G5Q3Rq6gwKWubAtvGCntnB0UgbBGWwJuqdBGxwtJKL2I1Sh3UUWK6xd5a&#10;xbwzPcWYKy30xkcY0WjrKfvtmRrePTlkE2zvK55tke2AhVNPfYXwa163IlO6Jn7J1FP8o0e53Zkt&#10;dvaCFsOalR8yrWJhksZjI8t6kfZhEPZMKuB1aYnVAYHIj92A+DccNy1hf/BMW8UoPGtXnWUU/A4w&#10;CtUMJwVDo4CRfAyxVMeyQqIubNVj5TIN986NPHTjFTZAYiNySzhO6LZuOFd4y3jsL5/YBmlMl50/&#10;0JzoiO2xrfM2E8UkVmFDEyEBUtWKM+KnEiQC8PQDd3/kmkvsJGAjF34bCJDirAUSGhsAGYDWutwa&#10;GCdYNIxDL1JYg+Ic5CrSGIQiRKtTKoYbSwT601kFmbFGObzZ6FhPmzae0161cjxXv2um1wqS5LqW&#10;6uFMffz0Nj6F6Wms76yuVHI1FdZQIBWcsQr+NNVCCyIIBUmFFC1uHVHsaqCyMbp471bnQHWeCmdx&#10;DdjUAfIP73+uVrrqagr11T2Ntf1CrvhxhmxstyoP97eWz/a2bB7JWqfS5cnPIwIGVsiYuvr8M6NF&#10;qDCmCttiElEX0xOxctmBHY/ceePlB3fylyWAImGrKM72m4e74g/+TSiLrxlka2GiWRbbq1ZrXBru&#10;jK9V2niYhvjAIJxohz87kBhzLTTVxQvhr+6mmrqN64XbAzddcXLHSMuq//3KHZmvf/qiu4+3X7a5&#10;9NSmsrnMGf31H5gvONs3tNdXjxbyMiTrUcq8iI0mI+PG/hhiDj/dVXhBdOlCbAgALKNLO6cIJ3YI&#10;Z0GoK/ZjESG0MNY2WmDDjDnwJnXleR+sW3021diTy5gXGQDYCk7tKuwGCZ4Bg2gEgkFA4oY/iSC5&#10;hjuwIk6KYDctMYTdCBUeuMVmOnRxSyiC06EebtWlbgh4KpTVaJR2lPhDC4+KYgj+MKgYQneKs1u4&#10;KbjFZAwC4F0jYsEDwHBKhZpgK4wjBWFlOKg0daUyhuyJOQAkbi3+8x+zY4KDa0Q+XRgE8rh1JcIk&#10;vf6CgzefOnrVkT3qoY5eYAx0pRoMoBJquDo+2qmjBVRX0iPUg9hAamIifrSYKTsmB1995rGffv0r&#10;t116AjzKEsTyyIIeT4ocKL4dCwEMLGmlo1ogpwi0iA2JnYZipYjPSqwg9htV53wgW7G+uB2qs3+O&#10;Z6g2Y/1N768IrrRWVIggl0YqtCAiDEUvpqZRUKq4BSP0xYQBEUNFX40RkG5dL9ix+MUnHjbZhZMh&#10;ETlhHHYwliCWtNJZ72z140e61LFBsu3XuHmgK/nSZ2PVronBvdMjjgbWO/vbCIAIYy6WtGHDLWJb&#10;PZyihcQ4TVy2d9sn77jx+PKcPVjyS+KGShL3z45df2z/jScOkhXtALASoQyYL/6Rh4KYDTWq6FVU&#10;mHQsk2LP2ULy+Aoe8xEABmSZWBB51qnYpEagBRgL1smdS2KViRCzBkc7FUssBgZsV7YKw1oa7Gbt&#10;SeymbK5cbUIUW5S2jefF3s/6aJdlD2OXcnDT6AM3XPnATVdJ+xgqF+1evvuqU077rGGCxEwRihwk&#10;/wAQsOGhQmSJ+Pw34IW/YlV1pNco5JgdPXWKCJOTsnaKAM/XFDR3tAuGCAwlwIgQddELhiEhN7TG&#10;jXQTQcCbrSJE4UrMVZAZhQO2LBOKGJitK20oW52qXJeHJ93Y39yQryovVJYPNtRNplv7G53C6gfS&#10;LYPtbV1tqWxLfWdrQ6auorVyfbfYkLUciKo3dtaVN5eusbkdzjbFZ1WBM9SPRAqGFkLtNMQbNdVZ&#10;ia+VUAGxgeyDWCPtmNTVbWihV3waRQVdIoQ6GjmCahjqRU/9GEJ9dc7isuCPiaQXLtNLCrthCKSr&#10;+umBuhjNEHYzCmeejU+HEXBoZBuqGYubFkhIQa+RgijDHW5xg1BXYvOiQ1Vgc6UIcUTAf3zbAhHC&#10;A70KzrqoKXLwR0kiSr3akUEFIenABHO96iLHKL1uI28AhhueZgoyUOMDJmMVnNUVlVg19CpwRmiR&#10;pZcsWmDIAkaRuGd2FM9tyR9zJMYnFL04ZExSFA5CaSwfKZYbNG7ZFh6UeGrBn7k2Fx/AaMcEATCR&#10;tEMcSu0qFAzO4LEhjXRZjrmVvgyOCTxotEOlGAV5WC/Mos6MoVeYAj2NtBNNkIIMBvRk0SiUorJw&#10;wlk8SNGn9myRf1jAQDgx1IVz8CEXn/AXALGIh0/BDpfpdSs/iEziQlmiiWMTxUAYgEQWdgil8A+e&#10;rhDiowtNLIWGq3OWrSyeEa5Eu334tuse+/AtrIRAoJqPUpYoxQoflNoBCPzq2BobBoleONVDKCQa&#10;XZGhtzrzYFiSu4FBE94MStHFSsQdWppmPScLSd5iDQ+e1NTLfQrweBrC0VQAQAsVSHGrzvswWyCu&#10;Pb7fVdp0Wrnh5KFQik9RMnhMUqY2FpjAoxCEM6G4KQAjJoWCunC23Fy4azOcLIweDSauIs2VhSnV&#10;UVnqxBE/2BjPpqM4hnQ31Ex3ZXdNjSmz3bm+pvp8rSRWOeVYWnxyybNQEYoVYFqoo6gEWsCob8ND&#10;Ee3oAxswLAaeW9HO4AzLztqNiqXTEAVnZExhbDzJvvOKC50dxJ5zBO0inJBhJZ6ZVAU8k9ooXYCx&#10;XngzfO2KPlxJEAMiYxwVt0o42i0CGMSAWYyD5EaisQgMYUMe532zKThrhCGmf9hE0RgwQHVFpgJn&#10;4Im1GHNDFI0xVWEOVuwGm0ZWFRUaIyqkU3EYlgkjQIWbFvQ4m9GWKiYVCazKjMYCAJiKSWSULpSE&#10;RlRDJTkgJgITnAmFzViQUIaDcCBORS9xrI0h8IbwuBIAXDXCj0OEX9gcAVkqOBDN3W4BI50UshTE&#10;1MH56JaZr7341PUndzuBtpad250qHc3i6YzZ0tcsM5enyza0V5QMtDRN5rKDrc3Jr9hrksiPSRH2&#10;x5amMLBPOIvvOJpEdgjjaxczKA2BCoDAHL5jf1cFJS8Yok4EDozgCi2NQjsDtWBCQSq4NdxAXQh0&#10;4aAlLKkFNgwttVhpCW8iY1thgIwNA5vwU+CXZAzEhBS3ilChtQpWBhKKm4kvw4vSCA/MDdEVocW/&#10;1A91SOEIfgcypjBu2pGxFceFMWEwRFwpVDMKZ0gQ4IzYxDQ2TAebFtKV00Gu3RXzIDM8U7rGRtqx&#10;Zbb4zmd1m2378PhWqHNNvDpxoqPZjn0s07BlSHvLjrHu6VzTeHv98mDnYl/74U1jbpWFnvTW4eRX&#10;ufE4betI5+bBzFSufjRTNd5Ro6hMZGs39bUu9Lboms43FOrW5qpXaZ8tpCY668c6kre8iAeA2ZPi&#10;YUz6cgrkoT4a6iMuVK+ZyzVsG2zf3Nu6f6pwz+WH3vnsw7/79pf/86+++d6//eK93//gr77x/Fc/&#10;c++z9115/ZG5pe6qFx+89u1Pf0T56pN3/OALD//kS4+++/RHvvKJGz5x+c4nrt37xNV7Hr1i++du&#10;PfruEzf96HMf+YvP3PHLVz720y89+KvXP/GP7z6j/PK1j3//hY/8xefufvvJG7/+qZtVfvTF+1zf&#10;evz6rzxy9deevO71Ry557ZFTz96575nb93318au+//m7f/blh37/red+/NJD3/z0XV/95K1vPXbH&#10;6w/f8sV7r/vyAze98+Td737q9q8/cfMPXrzvN28+8ddvEfGFv3rzs2889pF/++E3v/6Zx24+emAh&#10;195bUzVQX99f25AvLx1rru2rWjvVWr2jv2Nrf3ZzT2bciX712fyVfHe2rXGuO7ttdHD72NDiQM+c&#10;M11ftqelxu760JbZG04dufTQzvnBfGd92VBHajTXYr+tgmYg04BsabSwOJgbaKtqr1qdrVmrMlVo&#10;Xh5N/vTz3utPHdkyOZFPxa/jlHgKcHx56tTOhWObJ4XBQPH5jgPRUEvVnql+ATBR/FO/yeI7nJ2e&#10;lvo7Ng9kr9i/5cNXnLju6K4Dc8PxvGOu0BpvMz2xZfrOS4/ef93F1xzeIcaMGm51IG0/OD9yctvs&#10;hdvnyNJ126lDVx7Yih6NCBR4YNxwfM++uSFHMICH22sjWanvmunfPtmj3lX8aeJQ8c+A47kVLS7a&#10;MY/tkcXxfTODUTB04nPKO7o0Ec9TnO+2jxYAuPzAlpHkHYGlliQzzinPsmgBFYqRzE1tgapIHVKK&#10;rZ3otcjan7jqRWMii2pZIqJaMa/NVpQThfRIZ/PSWO+xnYunDmzftzQ109852dMefwa8dWrwgj3L&#10;F+7bOj/U1Z9pGOtqm+jOSAjHts5bHDGUOiKlEIEbzuYLofirm1Aa9coS8pi1BiSZwdXOR4VGBpp6&#10;sbc0EE/auUaqkTpkQmmNRBsbW6ZY3GmqUdk2NVhoqupprQWvL13f21Y32JGa6u2Af8fsyNxgni40&#10;Gi+ku1tqCs3VyX8AY0p5ReV0cctGshWzSot2A8ApbiXoyGIwaVEPSoVxDdSuqBQNXe4MP5hOSn/x&#10;F6VjxZ+1CYhtE93iQGNPU5mr26Nbp3ZMJaem8BNZcqsid8uwUjOGrsAohAYkjYgDD/sqKm5VJCxX&#10;SGADGxMD2fF00Y6ABfmJh8h1GzzxJ6vQYKv6/htZoY0nlLQ4/TSu0FiihApoRmXPruxEZ8f73x9s&#10;re9tchJ+/0OfgVbrU/NUV/KzzuIT1nUmeU99WXyYMlL80aRKf6o6W7Fe6pdQ4m8AtBdqyzrK12XK&#10;V7dsXJE8Fi3+hhgf18gFm0dyMz2tsMXTaFdkIEUKUMYydfHpidll5XDtL75EV8UkL9RuyFas7qxe&#10;29+c/AYx5mpnbfK7yXzx/xoj9ZjGXBm6E3dwaUxaiSdGwZwU6cCM1SgTYdtb/Evg+LAG8/FsA1TF&#10;T9UrcZ4uvitASOAWGrGw7BC9FMEHt/j0B1QlWmiUr14n01nztJCbZKt0TfIjiWKcKBGWXG+7EwGp&#10;kd/jyimZijXFV2psiKeGmGNy2lbyKeRhPfV4VBY0dNQYNHKuLhaQGRUZVlaVKOXEpcFsvvinkhFp&#10;IlOsuoo3AOCRMmKtFW/FIC8TQmF/RgiD8Gk8YBN1SkyiCEWTa6S1sa+htre+ZqK9Zctgz7aR3ulc&#10;i6B69PZrXv30Q3dedsgaP5WrXeht2jXVecflh07uSD6kMEEAYBmmgEcqFPwi3y2E6gp4yeamojRX&#10;WZavKu+qdi3tTH7OuzpTuqpt43mTnfWX7dt0wbbJue7Gqw4tPXb35VcdWm5ae057mahOXgTtavuS&#10;q9qopEtWd9WUdteVq2vsK/6+JFe1nv05kVXZv7NyDZ8yPhsyLGuLyaa1Z7VuOJeDRCmDI1Aypec3&#10;rj6zed3ZXcV3d2sxPFY+ZCqcwq35ylVDqQ29tavtcvqaSgtNFem60nR9Ra6tsaOpIdecyjc35BuS&#10;b2kAM5KqHW62uV+5aSh12dFNt1x54MD2ic7WsvrKldnWqoaK1b3tDaNdySssPnbzpXdfemipp6lQ&#10;dX6f2VGzHlrLpEXUSmbd4npaiBBRAZLwUACbzKUW+jJC3WyKODebXBUe53eOdhX5MoNiAgqb05HD&#10;X4JWnKho5CyHByc0blIXY5LVbFcy9chilmTGFb+TYb6YPjFVAQOJiZSwFduCFzMLYI0KAwpy147y&#10;VZgEwckdc/vnhyEEeKn4B6XxBgIFWkodWBw9uWteGhelNHK1gba3lsNhFlECT2gJeCulqLM0UkSL&#10;iSBd67X3vWL/jot3LW/q7ZT6kk/ti9ESPyVvWnte3fkfEktaehsq06VrctXJb8iaiv/ziidW7MBW&#10;ISuWAIFNOgzygKMjPIJfQkAQVmVA1//XmsLmuGEbNDHEbfgiVpNYnkxwQ0IRUzvSjoqpjdhAnBGo&#10;AMBfllS3xQNDfud4H4/Ed1mEsYBnai5zDX/xRTiFp2a7W+U30nE+uDhlDwEP10cwgMTadavPVogg&#10;2m7jxgsPX7R72SGEXnBCgthiF+4wHI0tiGLbgW1YCZ/4vE+AudWoQgSLhd14kPuogBsm6obbjpBC&#10;d6LjFI2MZw1kc7YSn1a9nqaNCwPpQ5tH98wlXyZoKxMhq6YLDttt1s3+5oaexnqlN5Xqb051N76/&#10;2YAWeDwhxzzkRjuCWMFh084+TB0uEBLIAgxs6BGrM4WSLM3Jz3+r4kfAuZqKrjqTKHEfYov1wkC7&#10;tXU0azu7MVO5omnjWZYMA5maRiwDEnFhfAUAY9kKAHiAUViPUAXlNcf2Pf/I/ffdcIVbNHTRqE4L&#10;A/uayU1eiSE5SAImmrSvbhtd/CZ4S6wCrWUrFMsobIQaa/uIGzXBZmcIbRwjNkAyC4L/YKa55Lzz&#10;p/sHj2xecOTLbvjj7b1rL5wp29T6f+/If2Ap86czbWfO50o2dTePdbT1ptsHs7nhjsSDEcx2oq7Y&#10;xkzBOUxtIlCEbcWDWyrrYhxIBIDlRhFLaMIghutCYCB6wHC2J2YxgIHXFW6KKYYec11i0mSni4kW&#10;ehko9nRFYlQBiYiIT2iBdwtt2FndKIVTdLEboSoogccTTqyQuSWUdI6GHBhMXMGDWRcMwVlF5DuK&#10;XH/BQRX2UQIeMkPUgSHLNfQiEX+VUD901BjtzMXgEHJo2JbKoQIFqYneNSamLjCU0AKZOimKKRn/&#10;faVOTTMdAbRQwRbgY2roJdEtGEDKLR+++mLHEjyNhZ84UY04vK/FcMDgAUA7bPjocquXCAMxpKBC&#10;KOkIYN6/MPHMgx9+6JZrnFvIZRbnGe3V559Zce4HghWaOy4/edulJ6Q4TEjfcMYf874ukCBUiNA+&#10;9YdXFk/nrHFpFbtle4yW9ednin9ba5nQMpltKZ7PGxwgqRC+C3uCF1e3MOvlRHlDCGnXQpCil+sF&#10;gwhRDA9H66J1OCX8iDmQ4uGbL3/u6Qfu5lDIKcgyuBHEa+hZj3PhtNUH/upDuy/ft91ZwMYJ8r3T&#10;I/ZytkxU2DHWv320jyIWOypgBYkCBlMzIGzcR66iAlXESeKOhkpjX3zkgW+//Pwlu7dgOFT8J2AS&#10;L9i6cN+1l9179SW7JgYtqY4YuyeHtMMTRkOmbql11cvUbOgWQlctfanq/qbkQyKKcByNwumhHedu&#10;L/5KDAELaI+nL+CxiV5kBlIhLBMxQxdxgrhIlrwhyU7Gxs8exlY/9udzhVbroxVTl12KVTL2J3tn&#10;B688uOuKQ7sIwhNzUixtMJBCqAJSPBKwE9BIoit/sZigYsCys/9MCzcZzsj4qDO1zGOIOnWARKPA&#10;iUARzDHfRY6i3VgEtFDHH2d+xzN0DLaE6g2jGc44oIKBXvgZiyxx4h8+SVdnHMOjdDdXt9WWpOvL&#10;ujFxcmyq76qu6KutnmxtWSwUhpqbumqq+1qbRrpyA/lsLtPS0drQUlOari0fyqVHCx2Zuoqmig3t&#10;taVNZWsKNGpP9bXVtddsbClf01FrWSErgUei/YDpr65QioI0ja6ApwJeWEwdfmFpHiELwOLB7EBg&#10;FH2NUlS06EIQZtFriKKuS1BhyEpolFA/xqqQG0U9nBvBbywwMUSMBR5WJQIGPPWiUTGVSMSBf01t&#10;ctHrCu0U3MIRWsRMAAvRQcAywLjFGYdQB3+u5FCUMU9rVn5Ib+gY4KOOXnvMnWCLHs+GteeaMrrc&#10;oieadniK5xhVu+osAZkq/v7V8NMpJQowhusyHBi99oTqoQJBiDkUB2aJKYkneu2UCkNpUTDXDgk+&#10;2l21IGNS1sYKDQdBJTAEuSurIqBLSIEnWBkbiwgtjNXORBapyFpXHt791EfviF97YwundmDwARt+&#10;bMEwB3Wd3Ll0w8lDlx/cSbRGJTxCIrbUYTRd4RqwteCmEO02DGuuSQ4UAQN+8MLa+KOniBZMmAJs&#10;+LVAgiF7quBjbAQ5pRAIFXwwQaCii3axVPEUnzK4YEBJQQShmlFQRfbAMzSiBX3DsxiiD1Nw63Un&#10;Dtx6yfHQ1zL9kWsuMRA2V40G4oCPFhXiwhc44BM8XSmlIAZDFxqF7jYMl+zbZvGy+oOkWLhZIxi6&#10;huKKsNk9M4Lsgh2Ljhj75scRB3Kxigw3IohjRrfsICfAHM5luuAjV1vobYmlZbJCBRwQM4uKbKOO&#10;eahsCMxaxAmH/ldP6VKnJoKIT2mZFwQwMwIDBgK3KG0dDeluqHHomOjMDKebHT0GWhr7ZNG6qkJ9&#10;8n/AC32FxYGe6a7sYGsKZVe9U3aSkPGhPs4hjukAwBOekKvXNTwSwWlDbl9nrCFUJj0wI8PnNLco&#10;2qHFNvRlMZwjorQziw2SurDEWQk3CbbY42EusCNjKJiQqwgGdhB+MBOBIYQ4i0CVmCNUQ6/LVcEK&#10;cfk5fy7wIgz+a9iQawgAuswmCsKAFRqFgjhgzlmuAoBqxipmceV5H2QZ8EjECjztVMY5PMuS2OKA&#10;j3awFV1BT/S24v/aYIuAagbiTy7AJApIvayET7DCn0QD7W+NwlMjwES4dVJ+7MO3FN9TlbzYWZdR&#10;AVsF5wgediNdr0JxvezMI2E69sENkhgLbRAQaqB5F9NZgVmjXkP40VjcjNWoggyMHZP9Lz5+711X&#10;Hd0+WehrKSsUfxc40m733uCwPNrR3NNY21FZWqivHWpr6WtqSpeVHFycvurIHo4QCa6Yg6ECT0Qa&#10;nMzIXAzOSm4Jgh9ZhIQh5my4j6YKrZEpKobgHPpiSDVoJTeA2VNdO1auuuIZTIDBh/E1srCZDgky&#10;ounLBZzlACgYQpbeEKRFRWjBg1I0EkoK8G6RYQutioXDlRmZFGdXt1HXGE5RjGIKMHAO/up4hkYx&#10;EAG2RDAFI3AW6bRDQCNokRkVcaIX8zCv4lYjS1IET8glSfFGC70RIYFBEUJ246Ppxj1Twye3bdo8&#10;0GXjPdBUY5ttsz3e3mSn3V2X/EJsU2/nUn+++Be/yWPdS/duOrRpeKG3dbKzPl+zZqy9RmUiWzdb&#10;aNoynFUW+9PIDswP7pvt2zqSXeht2dTXumW4Y/tYzu3yUPtAc+lsIbVjPK9lKlef/EKmYf1wumq2&#10;OzEFhHBSwZWaYLM89bXoUqhvCX7o5is/cvnRb77w+H/+6jv//KO33/nsJx677bIbjy5fsHnosdtP&#10;/egrT//1t1584WPX33vlnucfuvaHrz/5q7efvXbPxPGpziPj7VduHfrYZXveeuy2X3358Z+//Ikf&#10;fPa+H79w/y9fevgXX3zoe8/c9dWHr3nzgSu/+vBV33r61m89e+tfvvjhn7/64C9ee+iHX7znm8/c&#10;/OZjVz9z+4FXHr70L56/86/e+PjffePJv//mU79+8xM/fvmeL9x/9LdvP/Teb17+z5989odf/PCj&#10;1267envhul39P/rig3/ztWf/84df+Y+//Mrvvvr8T1/61C9f+czfv/OF37z+xC+//Ilfv/H4X7/5&#10;qd997bP/9O2Xv/O5R+49tf/ChYl9o32LXdnZ9sx4S3q4uXUik13q7t7c3dFfs7a7YuV4c/mWvsxV&#10;e5fuvfKCOy8+vKm3YzrXMpVrW+gVVJ3jzko5J+5cPOWd6mk/sHn6+M7FLRP9w9km22zX2f5Ola5U&#10;5UxfFlmuoXw0Z5+ZfCzcU3xRbr5+w3B77WRX00Q+tTTc2V/8SUB8UKxx02BHcu3NHJwfObo0sXU4&#10;P5Nv3jyQ3TXRu3O858ji+LaRLgelxb52Fb26FF27J/v2zQy6GjveXu/0tFT8b+D9s0PLg52Gq6B3&#10;1Boq/p5qrPhsxfHK+evkttnbTh2656qTBg42V/anyts2nkfKV5555CdvvXzloW3JS09HcvHDCWX7&#10;ZM+umf65vnS8HjL+3hgBdeLvAsGA/9DC6J6pfth2jHUDA9Js8S3ThMbRT9f20cJcT9uW4WQCClFZ&#10;5eqje21UpA4tprbZFLNecCpmnNlqjbB/MA2d+8SweDZbzURT2NxXRPXpKckLnLJzbvTGS449ft8d&#10;99x4xb6lqcme9vmhrr2Lk7sXxk/u3XLBnuXZgVxPa+1Qtmm4M5kRpFhtY2oTQa4EhZs6uWShIVTR&#10;Lp+4wh/YEBi7d25MC5wxyxBQx1UmiekmF8XOGSsMaSev4kAL05MWjCCp7pwdEWDw75ofWxrrjdc+&#10;x/8Bb58ZXhzt0aiyMFzQCP+mke7kATCsYTisCQsbReqX1uMcog6QlcMVQax/Km4lOwVE9UgZpzlo&#10;d4ZMHl8VHwOPdzYtj+aPbZ298sj2Kw7tEBzCva38/OaNyaeZ830dfc1VmwY6VWiImG5acO6qjx9S&#10;JAt8tjrZWzidFqFaL+1g5COTrcPYxcFcsXRRKlziykyKehGns1/ySSsOrpHdXIGHuYi8ziav0OCQ&#10;Ft83TP6tM0o8m+moXpOuWGkqJsj/8C+88b7iyeQlzx12k/aUI+1MJLYsEsl/nLAkU4x2NKKJh3z4&#10;4JCr2dDfVGMNGCm++3TckObajor1bRtXZYuvP+0rPkjLxYO0mg3zve1suHmo0+zqb64gelN/u6l1&#10;yd6lg0tj871pnLNVyQPgwdaqic5GNCpm0Wh78oqA8WzyLuipfNNAU0WuJnmWNtCSPAfqbkge0PY1&#10;lSsDbVWIcTZ8qtC80JdJpmtf8sNlw7XjCXx7xap87XrZIb52ZN7GM1FpKF4yoCseQcUTJhIL9RuV&#10;3uby5FtsktdA52UHt9x+2fFL9m+e622f6bGstk13W56TvzSO94WOZ1Om/eaB3OJAx1whPZlLjaYT&#10;AP2pStIHm6tHMrU99WWuUvBUPlm5uTIWe9HiKlqcu+IQK4ARaFcEg9t87UYqj8jI6Rrc1Idbk1fd&#10;Tpre6RrtbDWTb2WQoZaaaEkeMzc5IWws1JawW3ddKUu2l62+dN/my/dt1dJRvoa5FvuyhfrkX45E&#10;l2iMrQY8IiGOspDYgjgYyF8Cr7jfqpjubhrP1U3k66e7U679reU9TSWuJhG/mERJHKaSryYIYBE7&#10;mmkaam2YaG/bPjZw4bal41vmF3qyndXreeTJe26687LDhfr1yTe8OqonsrU7Jru2jHaLQAOLU0A+&#10;SvYrJgVrmF/FSZ1suON/wiDsrq/sbawebGoYbmscbUuJUtuRIfOurYYXbDvaK86vWfH/7Jvvv+7Y&#10;dnuI1JoPMQWb9DVWsE+2Yq1bBok/qOiq2Vi/8szaFR/MlK4S1YnpqtYLVzRtpSvaNp6fKV+JpjdV&#10;lnwxomhnLXpF6Xh78lNaEdtVsz5Ten7DqjNaN5wrqCxOIi1bsbq9zNj1Saina4Vc8ji5Zk1v3bqu&#10;qlVdtWt5NtdQ2lKxrqWqJNfS0NWW6sm0FVpTHbVVnXWVbEi7fpmhsyrfXtLXVTMx3NZbaGioXVNX&#10;tSafqR3ItbTWbKhbd+7SUP7GE3t3DudyJefOdtbbY4lMy5VpaKEy1wS8aWJRnO1utYZZEXsbSnsa&#10;k68OzBRa4in+6dJdfPO5RV1OEPDxN+HDGVko+fSkpSQ5dMlvY+2JX3obq/irp0GmrbTVQCwtJE+k&#10;qkvUp/PpTf3ZYoEkAwMXmCPsKVZFbzK7Gyvgmepsnu5qZk9WFfNotEsdZpl5hL6rbgN6SSZfvaH8&#10;7D/ml6rz/rTqnD+jKTCpDWcLoYv2bNo83JU8pkolfwcOBkXMYiu9VEwjKmwd66GXSnEbHQ97kjOG&#10;FlldixgTh2YHhqYklSXDC7Zt2js90lm1MfnGQH1F64aVbSWrk28elK9rXreiYfU5MiGDjGVSXbXJ&#10;Hx21lSWfTqbWn2tmJf84kHz6k3wx01Vut0CI9uLrfMu1FIM8ScIW2likyFWPXbvbIjwLdl1v8tF2&#10;8r0NA81WIqCN3AJ8tGuMdvM31kRLOIZmvXntSBNkRRjJt2KJIAgTtxqxql15RkflanEucvjCnDJr&#10;0mXny0I8qF0Lf+nll+F08oGysYoVLc4qwNgZKHEGK07n5OvtsooDcKZifbbawSw515FefH65kU2E&#10;EGu44oNycbAwnPy2LPksDzxQlWKWSLIoqIlrih/OMhEa3Ay0a0GgBYH8Bk/oqBGBlCvBYm6vVhS9&#10;jnc2DWa6Uxtay87NVJ6fKf6zgFCZ7Um+PIsbnJ01yXPZ/uaG8Ww6+eSlLUmeukJx11Ak1ncVIgi1&#10;e4GHqVXgQePc5aiJbfgL/jA7FYwKQxHX15Q8bM7XVrZXlLSWrGvasLJRjK09F0HVig/UrDxjpKPO&#10;dnY819hetbJp4zkNa8/urNkw0Gw/l7xtwlJ1eiaKZGGZrysRrmJsaSD5jzE2wU2EQFtX/Guo+PRc&#10;l8ZABT/MQBbp0/I8JrYTdkrbJrpNGWs6Z7WWrVC3Igvm5P/yy1cnX2BqLN81PXjLxUcEmyhlc3a2&#10;rHz24x+9ZN825sK/q76ieeOqlpLV3U11bRXVwx255g1rGlefOZur7Kn886Zz/mhHz+rLt2T2DVfs&#10;GqrbNZY8ZWGWvtZMT3PbQDr5CAY2tgXvdNxiq92VFvG5hlsbSLehjoA0xHQQhOYCxaOE5SNmuAwH&#10;BB+++uLLDuyAv2blh/hOl+GkKOYXA5rOIchUtW/mVnx0IYDNKHXDEWjXAgPdI0TJil4Vw0UOLU7t&#10;2eL8cOEuG4/k9ewkotTLNbRwYr/qyJ4T2zfhAG0orhcZNSGMOAQJvashd1150ZWHdyMWXXpdDVEi&#10;2OBBIxgCvIKV3EUvNHqRuRqOG0EaWQ8wmKOENTTS0UDE6mFSTJgr5GKLGAGbsIMDBm7V558Jtu0H&#10;d4ABs+HhVvQGGmIsoeFEc+eOy0+CGp7SGJsWAKgQDsIkEo5GmNHggx5nNCKQXC14MjgzhqFiG2aU&#10;3pIP/QnPomHt0Mtt6Vl/Wrf6Q8NtDaJ682BBskqXrjHXJrItVsBM2dryc/60/Kw/a9pwXqGu3N7Y&#10;vLMsDjTVWDiSB73Fh5TqM/m09uS/J8rX2UWbqvPdHctDyYNA4EmnrzoLAEC6Ck1d2RxghgpNwXYN&#10;HUVRqvjTuuaNK0ULpTCheDiCUtTX7gSI2EAT0DmNd9RrV52FUlcEpMIyONAUztoVZ1IQ8poVZzoF&#10;bB3ptd45CyRfmKsusaNTT74V2pI8qgRb/PAsJjiY+FwGiTr+kq0ciAZsFQdmnI8vz12yZyvO6tZW&#10;KWs612ZtxX+mK7M8WNDiDMJ66jYSehl/63CP+nBr/VBrPQ7XHz9wZHEah8lsiwRo7Fx3B/NSnwrM&#10;6Mq2TE06VozGR0xKEMsALypoLQFevHdr/JIJyAgPBAllMVHHLEZJndnutHXQbtyO2v7fjiV23RMd&#10;qab1ZzeuPsvuxVnArkbLYGsNWaQzV+KdIhLBAInDFPsDb1G47eLjjIYSEoKEsXhA6SjO7yaLsbyf&#10;4G+o0KXOgyjNspgjVOZivYms4md/aESOCBHhGCbWKGZIrBBHgEW7RhXtKho5UaMWBRmDEMFxsMV5&#10;IaSUn/PnGO6dG4t3WrAk4lTJynyqsqupqq+t+PinsTpfVTrYUDPX2bG5pzCQasxWWElTk935se6u&#10;QltLpqG6vb7SHrjQXDfWlR7ubBsvZCa627uaqrubaoY7moc6Utm60nTV+q6UzCD4kzdhcI3Cs/DA&#10;AJKopjWoMHCWEhlAEBY9uIGv7ZNNNzsN+1Xz13bOaiVaLFi8Y92cLSRf4zAkrnRkE7rj7zZ0Z3MM&#10;CdJLtHJy59KhpentEwPsI3UboouJWN4VSMRGSTKmJNtCFfi1c6VrzD4WNhON1UUQPgEeveESUTyy&#10;JVGjikJNxIYwNTIFWoUgHADWos4UERuItWCrjqGiHcJQ0PxVDAcGQ73k6lUMFEWKeHN05QKww0S6&#10;kCnwo1SJpU0FHwQUgQQxWdolHz4CIOYUYonIFQHrhRPxYQqjVBAr+MRYol0pRRFTY9/8OBvirAVy&#10;w3FGAJXIVA5vnrFqQBIWoEJxC23K1PU01vam6joqHYVqd04N33rJCXOQXHO2ce3Z2ap1Vx3c9qWn&#10;HjqwaZIKzB7BAAYmLIZnZE7Tk/Qjy7MWaNeiuzeY3TZFYqxx3TnWCLuvfI29eqXsKoYtE3rlAXbG&#10;DR8Tlpr4MEuYN2KDIDRBwBoRDwga152n0JRerpYANjQcJS3kMcCYN5mDxYc3pOCMGxMpWFGkasUZ&#10;6z/43yvP+6CBKBkZBsTIFI3MiBIMjeIBjbG6UEYhzsQHKQIpPkPUyNTItLCY4eEaw/FHrKIx9HVF&#10;ZghZpFBQHXHcAo/Gbu36Cw4e37aAMrABgxIAMbB/YcLsiy5ji4rUjKQlh2RGj3cmS4x6skA0lsv/&#10;tqy8kLwbL5Ngw0HsnVaNWUjk6zA+w8Y5QiMtbAa0i0wtKowcA3FgbZgNgSRsbogKBRkHWeRkuijG&#10;Knpj1vOgUQQVnxqayHXJP/5KUw4dna1jHW1aRttbnUQa1jhdrh1qk6M6tKAhyOaK93GDECRyFYqw&#10;jyjSAoN6RE5YW6O5bDm77sSBC3YsIoBEIxXozo8KPDAbhW2YSDE8xrqaua58wSARmRxBEAUtpja0&#10;2gUeMBS3lokNU9J+gJWgRY8PO+AJJ7nheuK0MBoy3GJGx7zAqidVPdphyif70sl88tNSAHCLzaFb&#10;Y1E6sFgvOqoc8ZIcYmAgdEWm4EkicVQgyBUZ0Rpx40388YEQMXgGokFAFzSAsQYFERCqhYnwYUaz&#10;T69borEiiBEw0UV9ZnG6dCsbIBOTmBzdMnPNsX3xKYTILPquxspiw3bFoV2E8i8p8EfkGA6GgbrC&#10;QeFTyZlPrUQwuKKBIQyIDLzTxKECPqwXn7w5vrHG8W1znChr6bKnFZDFT/YYJJmbyZzqbdu/aej4&#10;9pnl0Xx8kG5htQKycPG/iuqF7kBL40RnZqwjo37Fod3fefXF+2+8Ejx8oLLKYCW0Ag8tFCDpSHFe&#10;IBpxrA5AMr72qAdsAzWysFEKHXGgOM7iVp2g6MI/KBmNdia7kuziejoI4juxes+1l37ijhvs+XmH&#10;3cI4mPzB6Um8TeWSDe1Ye/EZcz6p2xJjaOdA6PaxfpYZz9omZfbOjGIr/3Df7qlhaO1Ck3CqTiLK&#10;PgRnm9tEwapki+7KhngmHzh3WSgbY42wleUXe8KJXDNZW0a7nd9ZDzy7HQYnl3YQAmOqEhQWhooW&#10;elG6FcPRSCkawW8CWtTMFzQRIezJPrrwL35jtc7u+taLDu+aGBxoqnJy2TIUT4Krir8Na5grtC/1&#10;dzoddNVsTB7IddQe3zKxc7J7vKO2v7mso+J8LaOZavWh1gr1kXRVX1PpWHvN0kBmIlu3PNS+fSy/&#10;0Nsy05VynS00DbdVzPckr4DePzdwxYGlY8vjI+nKfM2aUUOGO0c6U/nGMiXeUTyQSdYRGpmAxWBO&#10;0vueucFH777uV9967d9/8a1//eFbf/Otl3737hf//WdvK+88+8BdF207PNP59N2X/tU7z/3q7We/&#10;+vRdLz9ywzvP3fPjVx/9ySuP/eALD//qK0+9+ditVyz3HRppvuvowhPXHLx8U/c1WwY+cemu1x64&#10;9kv3Xvn4Vfufv/XC7z97749fvP8fvvn0v33/xd+8+ckfvHjvz1/52D+++8y/ff+F9371+u+/9Zlf&#10;vPrwX33lkX/9i8/9xw+/8Nu3Hv/2c7e99MCJLz988oV7Dqu8+5mbvvbkdc/eceSJG/ZdsaXw7O0X&#10;/Oq1J3//7hd+/fozP3v5qb9564X//N4b//i1F/72jWf/9o3nfvfGs3/39ov/+M1XX/zordt7M5OW&#10;gKa6mY62zf09M/lcob6+p7Fxpiu72N0+1lox0lQ+1Fiq7J3suf2ig/ddfeFsV9tMvnWuJyOo7DeS&#10;NFX3/utzRnMtUz3tm4YLjGl33d1cPT+Yt9PWYt/eUVsy05cd72prq7S9tKiVjOcap7uau1Ol2ao1&#10;rv3NFbm69b2psoG2qrme5MlIV92GkY667ePdW0e7HI62jOT3TA0uD+cWeto3D3XuHO/bOdm7a6J/&#10;tttZOPnF0Y6xXjTz3ZmJzsZDC+NT+abRdL2xW4cLPY2lbRvPTxi21WHunEWQc9bhpXFBWHwNYfKH&#10;dFOdzceT15ou7ZroVZ/MNuI/k29e7Mv2NZbVrvjg7sm+e68+deHO+QMLIzedOnDjRfu3jHXFz4R2&#10;TvfN9aUPLo3t3zSyfbJnYaB980hO/OxbGHZLOzjJghNn2BJLFpyFU8PpGjiZAs7d0/103DU1YF2z&#10;M7HxU2HbWM5MLlNJsTsy7yJQ9cpOiJM3d9aUcIEJONKZvP7h0kM7pfqj2xe0cATK3fNju2dGJrsz&#10;80NdO+dG77r2ktef/9QLT3zsov3bxrraRvOtkz3tE90ZXQe3zC4MF6Z6O7ZND+1eGMfBRDb3iTa7&#10;zX1pR5ZwNf016gqQyOQNSTJbnXybZLAt+aRFBpMel0cKl+7fft8Nl91x+clNA5165SW95l3CZDB5&#10;kJz8Otnurj3JHpnq4l8Lg2oL3Z2sbuJKdhrONg12pKb7spvH+5S5wfzsQG55on/Ppgn4KeJWO0U6&#10;6kpzjRW0+CNZDDjpDHf4yFMPO+qyDNju2A3ATbdQDH0se0EDrqynQs8kaxc/RIMPsVHF9SPZt011&#10;tWJLPWvAkeVpC4PNIhqbhuJ2ITn6Ulte3jTo9Ju8NNzpUdDbWAh6LdqTZ8PdLdbswbTTYKXpMVVI&#10;Hdo8emrvws7pHrNCO2KyjGViUDmAKWnnHJJkseTrFSVmVKExmWnbJ/qObZ2Nj0rtclpL1xSPKJbV&#10;5HdIfU0208mbiglCPFZ8a3G+Ppl+YIwW3/8c39GYKjRrtNllK3yK28rk6QIXsphCR3WNTMEm9LXG&#10;OxLHNsvCo8sWGQyLGQLLEut11SYH10m70mzx5wuZ+uF0XTzQNfOTB66Z2uT3fK1VyZ9pzwwkX9zI&#10;JW95HWhJfgTZWb3WfKZy8vygIXmuxjhmFMxmV29z8kLm5ClUQ0m6YmVryXmZ8pUtG8/N166Ph1Wb&#10;ejMSx/7ZoWNbphb72k1Ucgv1ySJk3rqmS1YMFv8ZFxJlvPgnBPLCQk8avToMPfUlaMaKb6gfba+b&#10;zAmwZCMy0522su6dGzF7F/qT72Jo4a/iFqfAKXuSV7QnMxnNBds2bR3rYRm90ivTWeBZ2wIvuljJ&#10;pJJwsUUfhSUVlmR8GxqnL9syU0VqFrHsKTDQk4gPDsLJtiAJs74cJPM9WbFafMFdHSki05WU5POv&#10;fAt/2cAZlTzWqi3TMtRaf/nB7QfmJ2zgrAEmto2IwONcUsgyWUwKtyIEEpBgsDkoToRkF55ERaq0&#10;u2lVruHs/vSauYHamd7avtb1Q+3li0OZtvLzIrbhjN2504jT9VA62fUONCdzlvTkm6GF5LuNPY3l&#10;zRtXdDeUmVDJh2idTTZMia8bywUqF7SWrbDvNBGSfXCqtLV0ZXvVaqYggjuk6ZhEEbe56uTcy/LQ&#10;2maZwltHkycT+JuerjzSVVfSXrGqef2HuuvX2WEMNJf2pUp6GzfaoNSt/LP4gk9X8Q/kxZXgmc61&#10;dNeV9nKieZpEe1nrxlU2wTyrpfiRYnJoh0Ev2D0NlUNttQNNFfGbD0EuwAR8vDJCY/JMuviabpXh&#10;4tt02zaeJ7aJyFatq1v9oZqVH0p+3FBTmq7c0Ndan6na2FK2trNO5in+mqEhecgxmmvqb6/paavu&#10;y9SOFVrkzb50fVvV+s76MoU1ks1xyfmd1eZI/Xxv+voTe07umjdNpIKOytXJV0Oq18otybo71WuR&#10;ljfMvuRH29nk75wH2ioWBtKy1mRXo0XxxI5ZwZN8nP3+YzNZq8FB1FZeCkq2+A7SDSX9qUqLdyzP&#10;yS6woeTUzsUdEz1DLTXJ9zCqN2C+baR739zIlpGCJDnW7nRUxYaiRWTyUVvJ6vbKteJWPfmEt9CG&#10;RhjwqdiQebSLHC3N68+Hp2nditT6c10FSc2KMyvO/bOG1efgYJ7yiFg1I8wvMVA8PyRfWu+qTw7e&#10;2gUzntYI2VVgiDrTRNpMPgXIJmBEl+BsLjlXAuysNR2Kf2des8Fcs4iyAzzmDo8I9Wxl8vPToi7V&#10;rsR1VCRfyRctrtRMbTgbPFcB44wkVMgChlwTVjvp8/0W2iwfccon7rzm6QdvP7BpXC+JdmlF4zuu&#10;b2yvdO6ye06eCHZWS4w16fJk7aOvPEw7V/kktX6F3K6AqtFEjlRjOYurdvM9MoxbV0wS/MVvdVFK&#10;FlIJYlBpJJ/whcwj22uhdeQZCh7aNAV8ujTJGEIUE5ztCWxcYDAxk/leXMcRwFP0QjwKqm7ZuD5X&#10;U0UR6YJzLVUCb6CtvKN6ZXPJ2QKVN/N15ZQdbG0eamuJzzjoCDNZztJucSM0cpdG2hVhJx9qNxbf&#10;nShjOzk7JiGoPv/MoIHKqOL+pgcwxOKk+CWqde1VKyW0TOX5nbX2uBt5bet4ATaLlCzkCqo44R25&#10;Ucid3gxdeXj31Uf3hsEpGH5BE0s8EcTBSboD4bXH99smsgwyV2ahFHNRioLok8OhA1h7U1d9Be87&#10;TseOLfAjLn6Qt2bbeK+DOhcIJOuXpVPuMqltnV2dzay2rRtW2ECrSwLarZV7p4c2DyVvZxXS0MJW&#10;XN1qWazi3A8AoMSsD3tCqBcNj2ixLwI1Cenk45KELJlKydPi+KwweR6vJV4dL2lbrUw9CBnHgfOR&#10;O2/aPTPaWVMqsMc62vi3af3qbFVZf1uqu8miWWs5SL5NlakabSubaC/f1JNKbzxzsrNu21hB13hn&#10;63BHK8r+luQTgTj+MWNELGBi78Gbrz66ZY466naD4kTM01SFFvwiMLZPDNjaMnU87NQlUcCPgJ21&#10;q1sEb7zw8N1XnbJZpyaG5pfg4QVXLUkqKO5FmcuuIH7Urj0mEZ7cBJ465hqRka4wl2Js2JY48NRF&#10;6Z1XXPj4R26FrXnjSnsDelFTF5pbLzlONagggYF2oT7A4pxGdiziBCV67RF+NOJQIGEAiXSrpLFU&#10;YJb4sAMGDF2JAxJgxlTQGIjGRlS0UD8+w2KcYBiZRAXa8nP+HH6yjAoOoaMW7WVn/5k1mi6sDSE+&#10;CjU/94n7GI1cgCExTQzBPMYypiG0oEuAxFm7enAuhlwiyy0OiOkbXQpdAifz4mC4ObtvfhzsyBis&#10;wSbsjAYxwxqLp6igEc4AoEzmRc0G+0+HwH1zQ46XtqN155+Rq1lXv/LMulUfTK05u2n92VrKzvrv&#10;jp3pslUyZOLoxgSJzEnottFkymth9rnu5DFJcX+4sbMqeWE7o7EwDFRwrTzvg0RDGBaAn8rsFicg&#10;xFKEForTWrsKVmRhFV5gUjZUZ4GwkltkWoSiFirbeFC5OJ3f/4zsdMDoJcvesm712XawSWN18mOX&#10;fDJzkw/WE+Zlxb+wWbcCMQL4YywjX34wOcriAKcWZOxJEBikiGFaqLASXRb785cd2HHJnq3aWSlR&#10;rSl5vmjdoYWrUTAcXJzaPtZP+taR5KMruwX2vOpQ8vu8y/ZtR28/BsCO8YHnHrrn8OK0ylRnK4MP&#10;NCULtyvArRtWUmq2KxMtySd3A12EEmSseWESgcHglGU6LoCfkUUvdZAxFCu5tQ5O5drsqFlDNmYf&#10;LewTZwHrppVRVqQd/vbtAE90NCMeb2+ypdky1A0hJJTdNtK7b3ast6HS8J3jA8eWkz8UJ73kQ3/C&#10;tvxLLhhspbhlItEFoUnEiRvO+GNu0oWGrXRF8KC01khNQSw2uEBRj6shyDDnCzoKD0agPufWrjrL&#10;1S0ytsWWtSPk8IFKIBluphjOHddfcDD+dpHpLJH27al1Zw221iwPd03n2hJTtzfNdXX0NVT31FV3&#10;11b1NNQMJL9sa+pvTtlSNpeu6W2t7Wmu7WurWxrp3T0/tmNmeO+m5B8iACArAEDiSh2ahkahQjKz&#10;ikkVQVQ00hFO14S4ap05O5ZpcH7srFzntGjXmq1aM9BkE1JSqLUbL7Nzdm7ta6zosPErfomHWWhH&#10;5RCNFQuYPg1rz0VANAwK/mgUvSzmqkUBI0AaCzMCeAxXEULx8SueVIvHdZxophhFLonaOcVMwVNx&#10;ixu9MIzsJFylsliwAp5G9DyojgNBxKmHZYxSMRwTt3wnpWuU3+iCDDHwpBNkrFMbJizApzFh1cOw&#10;yNAYRS/14EkpBMCgZ71wjbQgAmOhQYAPAszZB1q9REQ4acRNL0E2SJhI2iZdyA2GlGWKcAddNBqF&#10;D84aw/5uNRJkOKEKJrgZgoNr8nyioX6iIzve3jHclhlqTefq6ocy7YeXly/au2vv3Lgp2bT2rK6q&#10;1XO5htn26u7qlROdSQYGg80xBINqZp+1A2CN8HMfuQCQ4pzbVbch4sopSYw5H8UKkilfuX92ZOto&#10;V6Y0+aq6dswNwYEvFIalF3G4sY/Jjr+kSh06KkQgDgswI68pAlLwKCq6RI7e8GOEkArM2CraDXGN&#10;WIJcEQ/GutavOaerscoJNIpjaZNjWnVJf1vD7rnx8XxabyGVfDkj7/Db3rR5tO+Gk4es3cBwFrSk&#10;g20bxi8sz26Ecq4CPwfRhXTt9NIiDiNi3RoLJxUYQQsydnalslt8dFFHReoDVQWfxObFJACDStP6&#10;c51AWX60vW6iIxWnVBtLO2S7Yi1Opu1lq+UE8304nWx7AqErJjgoGuGJ+AmJdIloDFkaRUJEO9gU&#10;p5eiBTEklGJh2OBHzxEWDkek4Mm5aLTHlMGWjwh1hQTPbHXy5R57Xbad7UlekzuZT34uOZxJFW2Y&#10;vCx9cbBAClb4hH/xZBZzClR1zMkKFRDE7NCFG4nRe2Q5+VxLF+nsHJEmliQ6t7rAoyDmRsGmjpKI&#10;cBztRA434Y9h2ATN4c0zVx3Z45ylrv00PACgxSoCm30ANkriwpzFkAVCmMNE0U6i21xtWVdd1WBr&#10;yonY0djxYSj5RxhnmWQTSCkL0FRXa/JJUfGjV1dnfIDhdKVaaIo50WQZBRtNiSjyTz5MDhdTBHJ1&#10;RSM1UcLGI1wJvzpsNFLnX73BimVcsXKrV1HBn5UY9paLjxxenrA9aC1b4TA1VXCWSY6ZTnOdtevm&#10;+zpcq1Z8QIuNBDIxQzSGZIUWwLiFDQBzjemccxV1lJAj4xo25F+94BlLndBRPRRXxNjiYPLwIznO&#10;V6y0mZnrSy8NJU92Nw8nv5lzfNMOSUf1Gke84kPrGsc6VrXb6apPuMnYJ7Zvggpb8AbbGraNDxzd&#10;Mr95uEcYM5f1btf0MDuwDFNEwAOJPqLFrQI5eJAzpuwBP43EpxVEnb4X7Fi868qL7DC1h/s4AlsO&#10;AoM10GhUxyECBnNhxoYoxbZeAzUKOWTG4gwDehsY1/C1IYyGXnTZrvSl6kbbkmfAE+1tfakaO5nk&#10;zbo2csM9U53N3Q1ldheb+pPfNTojXLF/2/JQd0f5OpvArcM9p3Yt22dWn3fGWCZl0ziZbbHE9Kdw&#10;aLA1cgTorittK13htG5FGGmri6w1lW/aOd433dUsRyVPpLratozklwfzs93Jr41tHpjFNRKOK8x8&#10;zSz0UjHv4kE4HRk8ZhP7UFAjU3CZfSa/KLEQo2RzvcmDuq6W3obyQm3yo4upztRcIT2X/Odg8s+G&#10;yc+NWpMfbBTfc9ncnyoHe6Ctyvapt7lcgjXj+pqSr4Zb/obba6ljGkq54soGbLA1+efX5aHkHb9D&#10;rcn7LHsbk7/S2zaavCN6uK1y7/TAgzde/NFrLtoynLxzcXk4uzDSMVxo6M5U5FrK2mtLWm3qGitH&#10;O1utRMnbcYfy157Y/dpnPvaTd174ydc/9+vvfOF333zh77/5/L//8NX3fvON//zx63/1xqd++uVP&#10;/vZrT//1W5/+xWuPKX/3jef+x/df+v23X/jZK49+67m7fvPWY7/8ysP/9N3P/Ov3n3/l41dcupy7&#10;fEvPs7dfeOli7+VLA7fsm//oyd237F06Pt59dLT7qi3jN+2duueCxZfuu+p3bz393o9f+9fvfuHv&#10;v/7c7999/vff+uy//sXnf/HqIz/8wgO/ev3RNx697skb93/hoxe//fj1v/jyQz996f5XHrz05Y9e&#10;8tMvPvjP7z73928//eX7L3/r0RvefuyWv3/7M//jOy/+/KVHf/3qkz/9/KP//ObL//HOm+/98LvK&#10;9z79+M27t861NvZXl2zrLyRv5JZzMqn+bNNArqU/3zLQ2TTUVrvU27Z1sHOh0KpsGcptHsgWH4j2&#10;Ht405na4tVYs3X7psRuO71voS55Bmg7ixFzATTAIIanJXBAJu2dGkhNr8fml1LF7ZsgWZedkr9ju&#10;aUxebCky57vbxCTXD7Ulr8Dk6Pay5GFNT32JXlvoeHIhgTj+uDrzTuSanYO0O+bIHov9+bne9vgR&#10;kSnQ11zlOOY8takvl3zWlLINTn7Z5VTlBD2UrkMpTeHmTMEImwdyRxanL9qx6cSWedPtpgsOXbZ3&#10;y66JwZl8q1lmsjj99dQnfyHkGLI0+L9+4JsEYfFtl8kTqHS1/DZd/G9g13hkFj/5g3CoNfnJk3N6&#10;e+XageZa0h3Tkk+0ki+N1cIjUR+Yn3B6tdIpx7bOK+zGpOwp6bEkO5uMkkksiyrWUwecucF8f7o+&#10;11jRY371duxbnDx1YPu1Jw9unRqcKKS3TA7sWRifH+qaKr7qWeluqYmHoxr70vXZ+jLXzoZylZ7W&#10;2mif6M70Zxp625JPj3dMJv8EzIMkupr1kp4rMFGXGEHiesTJg6Fmm67kcT5lK1f8abZ6/c7pvgOb&#10;xi/Zv/mi3UusxymMZlXlC5hBOrln+aL925zUBjtSheL/+HYmr32qGc42jXW1jeVbR3LJz5dH863D&#10;nc0QDmWbmsvX1K47F+XexcnLj+6BeXYgh9iojrrSrqYqKixP9P9RZKtYd1lNmCrUYFO31m+Ln8Uj&#10;VmhqSPqR11xldnFMPUpaSOQ+eQ2BdmwtTlqiaGcduzFXY12RocHf2EiaRtlPiMLxXKNcJmiSjFb8&#10;s9h4+CpihFT8Zaxbq2ZXw/rRbO22ifyeub65vpaBtoqhTJUhxs502xAnP1MgiIL4J1/rs4NsKetO&#10;bSg0bhhMV+Kza6b/2NZZdu9JVWcq1reWrCvueJqH2toGWmxhcUj+Xpc4ol1tFITy8mg+/qhvcSjL&#10;VckTtbaqfP0Gizc7KNb+2P+5WhrjHGv5p2xkf4VJmcgxQDrQxYy6ijiTzZ9lJvb0yKjAI4qJ6lDd&#10;Ub5KCpAd+op/3yv7zOSb4xGsFN9ZuQZB8ow2VS5ZWCQApkLycDFVCifjuGosNJbAHO3xqmcm7W0o&#10;xRYfK4dlQ3bbOpyXjywYMpE1yUIl9ejaNzN4dGlCxaKF2DV5YDyUQ6zgYOkqrmHJ07h4RLfQl5Gq&#10;Yh0VS1Z9SVAghY8iJBhBoyNxfM2cAZGZYxbRSKbGMiay4ga0kbnEjxBlW/bEBEHkBd5nvYgxt7Fx&#10;ZGchHfsYnlIxSjlt/LC/YggAGOIGLW748OzJnUsykV6+49zwqai+dP92KSk2hZioYM7RhuulFG7h&#10;d/RQaYzUDxVudBHAY/nSnXMt11+06d4bD15ycHIkW9pSdkZ79Xl9LXxXYXZIhY4lbWVrU+tW2ZQX&#10;/2T6/ffT4qOoaAGATfDEn1xC0bSUJL+2zxb/upX3XZNHwqlSm2BhbGZtHS9sn+yRg0S76SZN085A&#10;BU8WYH9+4Q6qUZAlEQjgsKQdbX9TSX/ThkLd6mzleaefBHdUrBjNVM/3tNiF7JwoWCztQsSt3cxU&#10;PrFwmD12pVjZuHMT/ISGLzhIlxlt1Ul+Vlt8N4WwP7I4fmLL9O7JPtyimAVjxbcci3+LqOUEbAY3&#10;xQDGMwIAZjaXo7ENP6pAQtNwqARopXG0lqw4XePpggZaIWEfL03LTuaUKWb6xPyKFMSAMkzyAPgP&#10;E7D4Vuc1092pLWO5I1vGb7nkkO2UNbu7UQDjXJqvrexuqBlqa5nr6dk9PX1sy6LV1wYxvlShYlp1&#10;1aw3Bxf72mNKskbMfRPQFtZSSl+F0eDkFEqJPS2CQSjGvlOFvnQRkOyAkmVQih/RIma0y1oV534g&#10;Ipy54hSEUotbjTF3IsjdqoezcFaK07PeUmc3wAh0V7l435IAa69aLfBky8b1Z7WUnue0IwKl1iSl&#10;F9/mxLyBgVBsIYefdAVbEgWGgnlr6UqcleBpS6HwgiLCXd3K2/izv03J9snCwaWRA4ujwCQ7nuR9&#10;DMkzIasD+7dXlBTqqx13eaG7IflqbfJ68D9EIDKQAFAXEnSMzIADwGEN7ewjhg2JwKMRShW9ARul&#10;XnwUlNHI/igNIQKlmHRG4jjcopHNtTNFONRMFKJuidYCiStBwhsZ/iqp9een1q3L1dg1Jk95hdlc&#10;X+vBpeFT+2YXBlt6mhi8LAngztbxbPt4Ntvd0MAOkBDqCjOG+JOyc2pIYOAZc0GvArZ6RAgjIIjw&#10;UIwCW7BZ9OEEjwoW0+K2LynjueT1BqZDa9m5qQ0fUizKU4XUpsGMXquzW0uSlEJK2B//U3u2XHFo&#10;F4YEKSwZ6pOFgFxGI0jFqPBOWEbKYjGKSALxaYuxFOSCMBq9sIolCQfM0du0ER0iSLclHWyuju+a&#10;SDXbRwtSTdvG8yya2YrVFsRbLzp4+b5lXS3rz9HiJNa0boWVSxrBCqTa4l9H4086oQr+OBNqVkJL&#10;LjwKYr0RVEwdBkSAGPhQ0A4yU7mKoWJ3ZK+cq00+iEQzkWsTz5nyjf3NDeJZJVdTNZXvGO1InkCw&#10;A3+5qhPNaKSzDE25jMQwDpvAo5HoiGRFo+A0Np5DGAWVJKlLRXukVi0qQKIJ3RFQJCwfTgnmhkTa&#10;IRc3saRLnREiqyCOeFYxHCWQ6sQZDg+GCIoGST4jMzD8pahDjoAKUorFCzBsQVLBnCXdYqtAIh6E&#10;yt65MRyoCQ/O6jRyxQSBK8oAELf/L+m6LDdsCzN3o3G6i1mATIEZZ/SwKQDQ6IIdi2FSLQYGwzB7&#10;nCUAwAExiRTXTkpkZvQowXC1d4rHAFgZJaRvufjYz77xxsO3XScUQwXDFQwPbJqMNBLt4fewQ8SJ&#10;CisRSoSKUcTVF1+pQlNmIZQ64gex3oANJzMqCEIWDkwdpmOTmuJ/MIfpaCHnqzj4Fd8dUhY7Rit4&#10;rmqt3aypZIrZ2dr3us2Unp9a8yHFMTi19jwSQSWIIs6BtGZMGKAN71OBHTgLDfBuIXFViGYEltQl&#10;WtQDbRiENZSIDXxICQsbSCgyfiHOlSwGUagZ/o3gMRwxGCrhPnVBAh7RaHAD2xzEDUgxiZ44kIjj&#10;O1kotogGYk4EPshcYY7AwI1HMITZEOrDiZggnDGMcFI0ujVc/CMLjUIpXTios4Mr5txnONVQ6uJi&#10;ZLCFJQEWZpt6O5Onvw2V7WVrc1Ub44128RhyLJPqa6zKVqzPV5donMkn323qSyUeIReTEMQyYXNF&#10;OxMxPprAoLgFQ+gyVFgyvKlRJSKKRqzEGgs9WYKIhgSMeN/1RIftUxYYMKZzbSNtDZsHuvZMDY9m&#10;Ursmh2679MR1Jw4QLSrwoWbVijMAYGGFONZzZYdwHAzqCvxGRa/phpjXArnGeN4Dnk0+qAaqfPz2&#10;6++84sIYhZLNMYmPBU0KzhU5mBChl7+COSZhFoUUw7UY6CxgremsWtW64VxTZvfkwKGF8a3DPfTN&#10;lKxtL13XUbYxW16Sqyzrrq3qa6jvb6rvSyW/24sAxkeBQYFZCdUiVE5Ljxb1040KtKByWeAJtJ01&#10;yS8J7MxtRwEzbQeaKmxTLZems72rWzhji25GZ8pXVp37QVozrABTMCExzBghocU8Yky95KaKP8GP&#10;pO02Zq45Arwh9IrgQSxQA7ycLyXqApjuJohGDI3FHw0RhtACKzTY4sbCuvDhOJW4NQSZuWM7hC2H&#10;BpOwJy3chiU1AqAFTvhJjFkDnijVa8LKgbYiCERdbOfQsCcazhUSBKkbi154Eyc4EQh7rByHYQhu&#10;UOm9cNdmZGarXmRgAAAGjXBGAyQFMdSrRWF8TicuAkw7MLIotnq1UNzAqIRehkhcwZYsSxtU6COf&#10;sCQjEKTXDqS7tmY83T7enh3NdIy153J1jZ11jXMDA4VU/Wh78gWdnaOFzb2t2Q1npFf9t7mO5Kvt&#10;pBBnQsk/LEAubqYSXfAPU3MK/j0p4ZR8wiCcHH+UZHjx33+ckmpX/Lmos15Un/un2gVe8pC46f0P&#10;WHhTUcEztKYvIzCdRsz1RjwEHjCIVrSTzqdRRAgahUHcBk2YhU9xYG2A9RoV8eCKPuodNmlVG7O1&#10;Zd1NNUquvqKQqh5qb5rty00W2pWp7o7Rztae5lq9/W1JemRhRQVgsriPCmYEQYEzvMwL6lrI1RXe&#10;IVTRRQtMmCLcGiC1K+raEYTuVFC3cUWg0BEHNIY7320b6bYNVpYH5d7k0YVSfFyR+EJl80DWTE+X&#10;rOCIdNn57G/FvGj38pHlWRGOCQCmZES1K1k0iiCUGMM1jCnAIrpcQ5fwo+ExWQRhRCybaNeLxnCG&#10;UswLEeWKTDspVHANE7kSGoUF+BQrhSBySVfU9WJFnCGQJO4r+jEMopEi6IkIoThoD9ejVDfHqSP5&#10;MGP1+WfyGlnAOyBQH2XwZ3MgKQIYFdyS7pb9tVgKrbzIZA+3CtWYCx8I6a4AE9rBQGJ8aMMm0g4F&#10;VUQ42GEoiqAETxcAJh2JpnnleWf0puqG2pIPQjurk3+czddWDqVtfZP3ThVd05583byzYTBd7ey2&#10;baK7t6kSW/pGONGIgvhT57TpDIwMBi0YbiEP07EPSsbRBQ8jI9MIkrEaDadI7Ex0kWI5QM8UABNk&#10;CI1Qkm49Gu1IPkzuatjYVn7+QFvVxfuWnn/0nh+9/fJ1F+yJj3O7U6XAT3e3dNauq1tzhoFMxFms&#10;DTw1pVnexxkenDmC9D2zo7wc2pHuSpEwJjLDuRgrlqe13mDY1yxmNoxm6zeP5JZH845s/a2VMCS/&#10;8GsuH8rUgJQ80iv+4xtIW8cLmCiUiqKODxOFJaM3gpy+jBAREuZFCY9blACAZyB6COmFXiO9RAjL&#10;40A1i4isZaDhIsqRROQYhQxnHKgcEjViSxAkROCGLQJ8cAujKeHEkMVE8GCuJVQI2PYS+B/bOv/J&#10;u2/ZPTE6X+gaS7dMtLdNZTPjmdaR1uTVg/2p6pPbNj1881X3X3fppXuKv0TMNTgdxA9k499z7UJ7&#10;6itcu+vKk7dmFt8hZ+Bgc62Nny3f4U0T4+2NjhVWB8VwWxTbFcvElqHcTL5ZylJXmS/+ieFQW3XN&#10;ijNPhxatRSnYrEcvdqAFC/CyCWhWymwINNJRqjm+bcGKrJ3WjGmOa7FzQCN6EWwd65nJtxKXfHaX&#10;a4Jhz1S/63h7vUaJVGN8tA6PFniS1/v1ZyJ024v/FKui5Os3iBlR1FG9RqOY3zTYkfxqvKm8mIrr&#10;aM1WQy1VfY0VWnaO9812tWgp7sTKna2mOpuPbBkf7KweyFcNdtUO5usGOht72+o66sqaS9ccWp67&#10;/8bL33z+8V9/9/V/+vk7v/3eyz/7xmd+993n3/vdO+/96s3ff+uzP/vyx3/52qP/9O3P/ct3X/jt&#10;W0997/l7X/v4NS8/cPl3nvvwP3zz2f/5l1/U/o/vPvubr33iJ6/c85uvPfyfP/38P3776efvueDk&#10;XGamZfWB4ZZrd45/8aM3/tO3Xn/v59//+3de+8vnn/7uc4/dfnDh2ER6pmnNZMOK/YONH71wy7tP&#10;f+TfvvfS7999/n9+/+XfvPHUD7/wwN99/Zl//s7z33/hoy/ee/GX7rvir1597L1ffPW9H7360y8+&#10;/JWHr/vCRy5RvvbJm5MXTT9//y++9IjKz176+L9/76V/+9aX3vvBd//uCy9/+bY7Prx33xWzs0dH&#10;hpY720cbapZ6OidkuebqbKoi31bTnUv1d7eO9Ij25MMfxf62aNga21qFeW1uVfhr53jPRTvmlQML&#10;I44Y4kGoiPlIZZETYhKJhFiYFFNm23jv1uECtly/d3pA4XQOsozaveCvvtjXrpCbBHDNunxN8vQN&#10;w1N7tnzy7puffuDuWy85vm9+PGa9GS3SVISrFlnUwmHGASOMXQGQysSwoq5ol9kErYiV6C7asbR7&#10;cmixL+eUp5iDD95w5SO3XX/Z3m3bRnpNq9muzN7pEcWxq6uuZKyjcSKfEp9CsdBYMtnVdGjz+LUn&#10;dh9cGpP0xnONWraMde2a6XeLEhjFfIkFF9RIIAcXpxhEC6NFfmO6WONooXJ484wrSphRIlMgl75i&#10;L61xz8L4puHC0ljvlsmB5Yn+heHCdF92qrcjfhc7lG3qbqmZ7GnfNNI9Xkj3tNYqCEZyLX3pemVA&#10;rij+ma6Srt6Q/AysoXywIzXW1YbGEHwANrvlvTA4qAwIEtvCDBLLI+Blxtw83PXhqy+6ZP9mRrDu&#10;HNky+dCtV1xzfJeEvzTcyWLK4lDy67tYmBZHcsPZJrD3Lk4eWJ6hBdGBB5J8qrLQXK1OkdF8KzwT&#10;xV8wb50aREmveM8zqIFZC+1c1YMS2R9BzPcUiBARl64SmZUAaMpo4SE6CCaWFb68cjqmlciGknvE&#10;NLUZIkZptGwo2mPX4oqPW0O0I1CJ9cbAsaytQFryimeT7BJPgqU2i7S6wBI0p5+59jaXFp8B14zn&#10;6gqN67M1q3uaSoyyli8N5SdyyeeG4BFkknQ3Jkf62d62iXzDcHv1YDrhiflQ8c2rmYr1TRtWtmxc&#10;W6ivHmxt7k015GqqslVOGkmGJdd6jHOmcpVRwpfztk/2QBKBHoDJpZH13oJhD0S0YpNnq2dDEB8J&#10;ARPLRhgK/WkrMQV7Mh1roxFGaPBhSb4oLszJa4p76kusW5nS8y1gkoKMIxnF0do1X71ONncEUrJV&#10;a6wZYCvMFU+h1FkPcooAr1FLtFMzkppDFFYO6jKRHBRPmFTIii6r1MW7Nt10wb6l4hvbIyHGArZ7&#10;sm/bSJdl9XRxALDwJBwKLY58Qsg0ZgHuoGYUhhIG/EVZEWgCm9vsEzZkHGYxpaU55XTOYh/EjBYG&#10;NNYQQRvMIwhZFVt7kfioTgvvxHbEbib27jGHdYkTBSvX0+447S9k2q84tOu2S09gyDX2Ljag+EhG&#10;lx/cCSF34wNzbBowwQFIeHDAx/QxBYhjBHmfNf6XHTJVD9x67MufufO3P/zS3/30tRefvO3I1oGB&#10;9Mae5vVdDevSFSsEwM4pc3Ogq75CrArp4oPD5KMQGgm8iBY4AdBCLnFkKUW5ZnryYKynqUwMxLNJ&#10;dWEgHe+eHZCmk+8nDrSLhCQYku9LJsY0PXmHbTFRVDCkl0a2EtVui7G6trt+/XhHTfFNIymVkXRl&#10;f1NJoW7tRLZuaSAzW2jaOVFQKdStQ9lact5o8Q290LpGEsc2NqZcQxciaIE/oZLD3unk/wnEoRXX&#10;Dmb/7JB4E5nCMoLQGhkfASRvHW9Jfv8a5iUi5hrmXFOz8kOC4VDxz0iowNFoiAYjwkA9/EV6wAiV&#10;EWAYK2vydZ6m9/+b2fSJNCWlRKYy49hWiS2arhkbiFx9PADbPlk4uWuetSU9p5RC8vvj5F9I5Zx8&#10;bfVAS9Nsd9eWkYF4AGyKuRZ3bHVmn9JetpIFbBA12rOaZWa9+Z4uTZ4MAUkjBowzHi0iJumiTmXg&#10;Y+5op5SwYRaNtvv2qdce32+VFbrOQrIWmmAYdmDDiLTg71aXgr8hrnGL2GnHholxbEnpfmrv4oW7&#10;F4TZvoXho1un5vrSTj5yZhhQJV2x0nTgCOnOhOJxaROwsHmsESrhC42DbWKm0ZIpOWPFwse3z9x2&#10;2ZFbLjlk+xuxzR1cA4DKjqneMD7vJNtlvmuSW5JP1ftb6FXWUbUxX1de/Pl1HReMtrNbkhwYypVc&#10;GABQj5hnsZi/RWXfzxuRVdBAGyHN5m4ZRy/7RI4KPszIVjhrD3sqGi2U8WExJgYCgLnCWegNxMQ1&#10;JIbNGUo64jIcIpjbyta2lmzoaWx0hqdIpmJNX0vZ8mj2yJaxvfP9/a1lHdWrJARH+slcdqKzs6su&#10;+eY7WSFRwrxk3zZpLc6BJn6ICyQKuaQgJlreEwnk0iVoIGecWO61F7tqpB1Zheu5jEfkIn5XUhvO&#10;tjRftGfTpQeW4z+kradWpZaS80Ug/pjjiZtpS2KYlCChGAfswGMLGNHOpxwkS4tkt66cFQYPm+vF&#10;J9iyGCa4aQxfUAc9WcDHZKeOYO6pT/4b2+Jrr+8gunkgaxU+uW322iM7r9i/5a7Ljn3qnpvvv+5i&#10;B1SrXk9jadO6FfCwQzhLbADjFmcxQBazwAyeK5+i0RgWU1GAjDVFiWwcmOGROsS2VUOos2Tyq/fk&#10;fwGSZyRj2ZbRDgQtyY8YaiubN6wRCSrJW6+LOrqyg8Mt5urwcKUKDOzAnmHDML46iZAgYDoE1BGi&#10;MglZ0AJjeOgi4CWQpz56h9Nv8EQgnFRwUNyyJzJsSY81FBi3IQIB/oYQxDWBVgGS6bSzAJyYqIBn&#10;GdVoCDCYKDFHNGpRR4azHZQTuJDga6qRqyCTbSAnCCRSaFo0YDJ5Q3G9WNElxLki4wvqB0KN8Lsi&#10;RgZwGA3/qhVnRFy5KlRTRyyzuaVFCAUJkggJ7QiiaIRk/8IEHQOGXmQajSIlPn7SSEGiVTBkKNgC&#10;BjKecibUHjMljOOWMXdODcWUYRwi4EGPv96wQNiQygrt+EsMA6bChuoRAEYpTAGACmIEIBGBJ+S4&#10;geRcp6gbi9hYeKzFgEkyzz/y0anO5L/qLeWmlUXcQq+YSm5Nuo7yVRZ3m8lo6ahc3V3//lNecpmC&#10;UCApTkEwuAASdQrSJaCqoERvFISU1S6WIuoi2CKKVDDHMDwe9kdAI8TyIYsJJ3oZiImu05GsYE6E&#10;4WElgmQSlBQPVJhgqICEOfrgLzbCR2G0yBX4mIwmLMo4iKFht/BIyYf+xBUZRUJZzOFUVwEegECF&#10;jxJyQ5xeohkEB8DCkihxc0soIwgSnhLMHGeUIaFF/EOwa766pFDLNckD4Pgn49muzLaR3uXBwkw+&#10;PdLW0FNf0VGxPj6wwDwMSyI+uIVx6BsW00tNhVD21IiAIiQq2lGG0YDRxUo0NSp5YXVLHUgDTTWK&#10;ihbStwx1z3d3gAQegq3DPVrguXDH0l+8/sWffeMN256Kcz8AGANCFZMCw5iG4Vw4Y0PC5ijlDQEQ&#10;poaEDRV1gcF3aKzF+BzePIOMSSX5j9167U0XHVGHn5oYnty5dNeVF1leww60IxSTUJBqHO1YARW2&#10;pECihPVaS1eaDqOZ5G03NoRDLTXj7Y29Dcmnn3NdHbP59smO1oFUbba8pG3D2kzJxmxlabYy+RNi&#10;OCkFJKXIVcRt6AhABLBb7QQxvrohJOrlPkUcslJAFWaBJ1u93vq4qTdjZbxk9+JCT9p+1Z4cSMul&#10;a0xejSa4KWz+Wh8jBlgVWxbAMEwqNcl7tGYu8BBAhRIZPGEr8e8aNleEkCsFgUFMHRVnyW3j/bxJ&#10;X1eWjMjRq2jEQVSHT7VEpBFEx9gAA4AmjvCY750bk6xsUImDKpArwERWNxy80MtAnAFGjDMCUkiX&#10;NyxGgDGvFl2QC2NolYhnOOEJ/oYbIhUEeDzZXC8R6pigNyo04hHxE45GhjkmaBQVQ8BTVMrP+XNk&#10;4FHNVV07PkSohN9DUHAGMuIhjGlZcYaCjVUJjSDRi0YlY75XlY+0toy0pcc6OqZyXfn6hsaNG9tr&#10;qsdyHbaa+dqNvXXrNxUax5rXDdedd2g6N9GRPFcA2JQR9kQwDsOaBRpjBRcVjIBs61iPeBNaIspA&#10;5yBnIutC28bzhlurnYm2DOXs1qwaDoNibyRTO96RPJaLJElZqtEU/lCcUm5dCaUCEeF6ZGEEZLo4&#10;MXTkF1420DTXxYa0RokhqOY7DlqCjHHQYGIsJiF6vKttONs00tk83dsx1dM+kGnINZR31pe1Vqzt&#10;a6vTMlFID3WkFGSuxmJiYEASaREnXBkeoV0YR53RuBJ9dDEgDJCwp51JRJ04wYeOoa9exOxDI8y1&#10;KDAbSGioTyMqG+v8e3Lb/LHNk/GvgSa+Kb882LljrPvQwqg9cHw/2ybZIs5Byauw2pMHS5cd2HHR&#10;7mX5MwIGW+LCC5IPeCQyoIkGntxoz8CYYX+KoDQRdIGhMW4DMFRa8KQR5hGrbplF0Rvq4GO4IXTX&#10;osJW7BbOMkRjDDeERJUIA9OHHRQ42ZxErASJUeFTt2E0BRljGngaD5xmMZpwgYFihkEevPlqypqM&#10;aAwJy+MW7g7wMJAOtqXq0v3bTRBZET0CQygFP3qotLAMSNoNpJ2pJKto0RsBEGYnBaW6xrCnCtXi&#10;uykL/fmRTEs8AO5uSD4jbS2Vdmq0kz7f1+FA5PwYz586a9e0VyVv5AIpTIctBalJR7eY0wgk9gQG&#10;qjAOuYGccRwc7r3uslsuPsb7jKDXQP5F7xZ4KtDlwKZJmYfFhDea8AUOaLBVQpfi0f78+LwrXbGy&#10;rfx8Z8zrT+598qM3v/bsIyqOmdorV/ypop6U4vQkERPWZijYSNEIvF7xAJujsTnC4wiQhYthYz0q&#10;W0206wVeoy6RAA8w9WvOYqs9c4PXnth9dOtUfO4BlavTrnPcRPGXGMuj+W0T3QpbhZVwU+EytiUF&#10;KnV4FC3ESUpEWwtYmzXgpIVechEbHu4OvxiiJewJG0qCIuqQodEocrRrIRcfV0PYAaWCA1SIjQo1&#10;Q1PiiDabzG4FJRqUZGHCaHrxAZjXcCNIIYX398yOHV6Yncl1WjUKNZUjrY3jmeah5vr+RseBjQfm&#10;Rp+4+6anP3r7jSf2Omsf3Txm21P8PLzCbrP45uRuxYZTscGbzLYYlS5ZrdfeD0F/Knmvsh2IdDTV&#10;mbJeJItC8U9G1RXriHYHkPc/Bm8qn8olL3YGmJqRZChIF40w0446KhF4JkXkfL0sED9VNIqmYtWy&#10;pUWxsUEmivbMDh+cHzswN7zY1x5Ito10yZ8QWrbiAXAAA2m2q2WiszF5qWdz+WRX01xfejzXGJ+f&#10;mIALA+3xsW2mclXdmjPMRDTbJ3uG2mqT39ikG0fbGxb78zOFtuR9Py3Vtr79zVVDrfU9jeUDzQlN&#10;8rwzVdpafe7ezX23XHngihPb9iyOHN+58MCt17zy9CM/fvuVv/3B1//lF9/5+x++9ct3X/yrd5//&#10;11+89t6/fPdvv/7Mv3z3hXeeuvXanf0nplufvPHAj1966LdvPfWNT9/+pQev+Mztxz5x1c5bD45f&#10;v3vw07cc/snLD/36q4/89duP/O7rn/zdO4//9dce/9Ubn/zxyx/7/ucf+o8ffuW3b332p1966jdv&#10;PP9373zp77/+6r9+9633fv6t//jB6z956eOfvvn41dv6T860X765+7qdQ9ftGvjqYzf+5efv+9e/&#10;+Px7P3sNgH/45md++9aT33/ho3/1+lM/+PzHfvSFj//mjU//+iuf+v7zD373uft++vKjyj9+84Wf&#10;vPSIyl+/+bT6//z+l3/0/KOfv+WGJy+59KrZueXm5q3pthMTY8emxxe7OrYOFBgkmVnVG9obyrrS&#10;tb3Zxv5sw/JIQfDwlMUuHsTaaVj1Ds6PcJyyd3qAEzVyKH8dW55z+paOTB+RIzZMCrlLoxgwxcxN&#10;RTuC7sbypf7E+9x9ctvshdvn4pNtYbDU3yE4FbI02jwPNCV/23dy+6JcJCVesm/bJ+644bEP33LF&#10;oV1mmRmHYeSxSBECdcfkoPAz9Yiz6AjRE9s3XXfigFuUspwrMNDG/JV1i/88nfxJkKPcYl9ux1j/&#10;/5+p/47StKryhv9Z67fe/37vWk+Y53lmDKTOqaor51x31X1Xzjl3ha7urs656QYamhwVkCQSlCCS&#10;g4ICCogKKkFETOgwimFGxzTqRN7PdW+sZ9Y661rn2tc+O3z3Pvucc8cdQ93OU3snBs0pM8t5Sv+i&#10;fTtO7lzYNd57YMuwrFPQ4j2m3VO9yuzdH7v0xM7pnRPdyRsKLVXq2+JwW7xsm/U6Ka30BhpRDdis&#10;brDHcgkr9rBfw2+uuUU3g3QYGR9bYX8sdjomHUx2Tg1uG+vdPtG/ONabvFmbqe1qKNe6Gyum+1on&#10;utOTPZm5oc4dkwPxjmlnfZn+wcWp/QsT6PFWsWtvU5XWXJ5XtXlN+aaVWk3+uo66UsNpZyr7maoa&#10;KBSgZgb0WKUgsJbN/NIR31P7t53cOzc/kLHWnL1j8pE7rrv9mguS3zbO/ocsfDRP4bY03jXTl+wJ&#10;2cCYhZHu+eGu2cEOtyxnamt1Uboi37WvuXqkvZH9ccXD5fB6y0B7f7qmqWxzqjQ3mNtqiqOR0JOq&#10;TH4CGuJiwHSI66CwXlZpHOAV9xD5EBUQv0IvwyKh3fJQ0sSCERUfP4HYtCiXkJJzZAoP5tCoeURI&#10;RG6ivWFhoC1Ji/oiy2R8LTXeJEh+O7SpzAIZb1i6QrCvsai5ZG1/qmgoXdpWuTFduq67LnnFX4mc&#10;7c0MNlUyUvG1KGptFcnhHLJbhzJjbVU406UbajevKF3zYRuv7MK5piFvU3tFSVd1ZXNRQfXG9RXr&#10;kl9AVVLpUlvpZQn50jdSXP0lhIVKZ5jEL/6SRm9452qLYHVE0eQHJDnLZfaoAoEqYqyy0AOIK4pb&#10;LhCCAbZdNUVTbQ1O1M48jjRRKaxerkqDFcKaYZ+N7iCULlxXuf60ltLkbZXmkvUwYb+lwmaILwuD&#10;yY9sR8KFa+hciCVHcSFBFYuNuyuNOlQreRgo3TGUfJUTxS1OT9VEFdCVEPYQYoXOFK13VbC0jsrN&#10;Y8m/oyc/lMQp+QMBbkqhyENeR2p5yvcoDdCziVS2pND5e7ddcnj3OTvn9QM0bHhCmj4MEUNF7FE8&#10;QlE7lMWYovZPQY8sdY2BJARFi7Hihdkt24wVMhaKl3mhvig66OS4PbJ16uSeRVWJBKq1kGw3RgJH&#10;yOcsG+LVWHKYFAWXBOpcpfed1x5/5JOXPPfYjU8/eN3HLt6zOJLqbczrbShordgoiH0NZcrKjtG+&#10;waaaeDVfVlMUpoJI7vGFZEQUBlBEMlPtrW+94vyji5PKjRyOj1bEG/9mnDRQg5QeZchciymGhyiz&#10;leU8jQBFhocuWmx27TsVYoBkkn9jWjPVXr1/umdppLW/vqC5cFVb2fqhVPF8b2pLV/1gY3FvbX5b&#10;2YbmwtUdFZvkg/0HI7UoCHDQ5wL5y8hriLwYSFUs9Ca/XhK7N1cJL9vrc1Y47cs3yenW1JBy8QZw&#10;fANYOOBPhWnI4IrsDzdxzYooFo4TShM3HajCGGZAr2ztGUUrP8Q7Y2O1JioSTF8+DGf/hiQ+S2H6&#10;qAZmGVQBqMFWi3Lk7GEaQnUoXabyiOZwphzaBia/K579CE5P9r+IhLUxf7PiU7VhXdWGNZ2qdsnG&#10;luIN9gFcNt1iPjblr0Hkoxaf+XBtr8hNJ18KT8oOL6LmxPmEF8t4yrpY7LkcxdmkA04spUq0XYJE&#10;1QiJFzW4b7oBTSesBVEES19WBLzku43EljPqVWd1YdWmMyo2nGbhd56Bho2pw8+5u7coQQqmNIMV&#10;ulIPItiSRoUO41nOSP1QRIvciABlKcWjLUkFM1wdhrNV0/p60aFtUZBdiaVx12SPxK7PXzXYXHp8&#10;aeL8ffOIkB9rrVsc6rDuAN9Uai7OTZe8/yVg596hpvqmouSju3yHhmtUAFbFRHMbFBDBWQOCp5CH&#10;KstjoIaH/YhGRULqYEZxCytaCBEj+SkPnfA/d/cnPnPzR6UoBpBGDkNYi4GhiyUarAyUsY7uhFCH&#10;v6OqOFNS1FlV0VdPvjoQvwOR21GdM9NTb+msyTUR1tbmrk0X5/fV13bXVHGfKEF3nqRUWbNHdGJh&#10;Gy3hV4SAO1G7WBXzQqPXFYNUcWWDSEXWaaxlQ3bhTuaLkGk6VlIUG8QL9i8c2z4x2VkvlEnUJvqM&#10;jRLKgDjiBtQSmPawBIVhFNGugd0VXRKyXGkyXD3BELa5BpgGhs180ec4zmgUoRuiQ5QAQbu1PPmB&#10;QYudqWeBO744YRG07F5xZOfVZ++Jz0JdsHvulouP275bMWs2nZn9Ee/k7T0xJYE6tzFBJDlM3FKE&#10;EmAyD513kWwaHrYBn5DAPK42aYqPrJ7srAWXnUxz8UbTATH7y2z/96etO6vKRtKNI+mmnlphSk7s&#10;5FuzpCWNoAOyPiJLIEN+hAwg9HL/v+IWsHjqFtQs9yiyUVz02faR8448+8BdN158Li/IJ4RMj4yl&#10;nVPUueqDN+LrEWa+U0G4W8JDJgN0XI1yolaCmBdAkWysFZm0GIsTxVzQJCFOAwlxS506r8pJJBTM&#10;GvsliaL3lxAn/78oUaMYkkkCoiuviQovWBiNAZ5yX5/jMDE2kp+0mEfhRfm6M/X5yC+i8ARc9BoF&#10;ahRXolDw4OQp4bxTDSyvsDK741eLGYaNJSS4ZRhOAoliaoxlW2inziPDXRkZcyec5XtAx9l4aZIB&#10;hhOuRbjJDyGaDhWcpTHmCyI2S2okOffNODYUr/qwPo0RBXKwyTr7nwDQo8AH4JTa1D30ievmutPW&#10;9Ng9xq7SYmdNr9t0VuPmVVZ5txbB2Fu2lec4pbOTNDJpYY+rmGrojJR+3IxweMpZvlNNKfvRwaux&#10;OZjJicSLkuIRNGJ60hJQawa6RScQP/vxE8gjOEA+0j4adYZglsCgxk8dwOPbFfChCIMMYRUKg4FM&#10;F7Gu+qBjQFiOGU/kjI0xCjrXUEh2ZRurJIASoU8X1eRL8qvPObR/y6gUMlZ0uEmFRzqudDEeAoR4&#10;aiyDuU/7ZUf3wpMvdGEwCg8fuyqLxjP1s12Z+N7tYPan9trL8q877+gjt37shYfu/cwN1xyeHUep&#10;3biqYXP8bUryUrhGlwUrMoeFMYuFDwONKFTwToZAFUoSWJ9SNuDR9PEzO0yCW5/9Xl15vOkbbwaz&#10;p7uqmJHbBjr3Tw0v9La59WjHUPeh2fHd4wMOFBceWKI6ZijhcLMttGdmRsSRFgaTH5aAnXbzxeps&#10;IGRcmYEtEgOYRkWCBWLkADmcIsQQungkTIoS48kM38kxRJ5olol4KcEoY8VCRFAismVrT3PKm+tJ&#10;vnhnOiT/qJK8+5v8xvK+iWFtx2DPaFNdumBz1dpVNevXNeZtKlt9BkgZptFCfqSWxCNf0SOWqa4B&#10;/nIGunIKCAEFX7TAJDyVganC9VSf2jP/wE1XffLqU0fnR7dkvxTofNpelvyXWGxTnQSdLm1o7Vc7&#10;K9//NZTQCDr2aDy18bhg3/aoYxo2DW5gYSc6NgCKmrKDzgv5j8gq/JBksNsQjkGCqaIARCFfUAjE&#10;wBEREQ4d7pCDmUdx6gQCcFzxUITBWAYYiAirGAsWw4GASD7VOigAJCTkVGb/WnjVX///mf3xyy/4&#10;5tOPf/TkUdZ6io1A4YhaJBZso4sEzPRSRCybNeZ5xMGQjA4NfkVcAqXINGwkR257hO5qoCsH1QHJ&#10;TB0hm0//P9DjFwqPOIKor0M1ycQSqMM1YSKWHFrYjFNQ2I8HPUKJDSZtJfkDdZW9tZXJH6m2t3bV&#10;VVdsWl++cV2mPHnpv3zthzIFq2675NCX7vnIRdt72wtPG00ntS4qpMbgyDrecZwWC5YgkgxP56+R&#10;pioJZusl0+zEll95cFaSaVaKpeGOue6mWC8GU8nfbJFJPstjngZcXOApWDyihS6O8EIiJV5kP9/J&#10;Xx2cgsgko8Jl62mUC2gHPoZ7FHAZGEIIJzPwjxBgGGlr6G+uHszUTve2zPS19jVVNRZvqsxZVZu/&#10;Tn+0vbG1qrCuYH1bddFwa/1YR/KKh0a4xs6oz3yJcMCEDZEhoT0s8ZRV4uIpN9EllVuxw+kWPXDQ&#10;DxWGwweRnYSIBUWulKKQlnW/wnoN+YAd5jrxNYCtfRkU+AuKmW7htpo7jy8OJH92CzEZG5MInpKT&#10;cJIplZbST+L9RUWVZUuF9JTB2AzUh3aUXMbE7A5YghLYInIB8qSFzZGciCQwQxXVITO2JTrcx2+g&#10;pgMlU9v012FYiHLVQE0XF0xYugL8mP6e0uUq7hCmLgSGL3aw1n320MUeRUbKXXxolyJPhSERC8zE&#10;hi63iFR4ahSZpgD70Q3B6ak0Awjvoo5hwxzI6KPQxQsyGckLY+l165E+9Aw3hEd3XXfFDRedY6DD&#10;72gm5VTYUVnaW6euFmX/ESn5tFx2iIUD4Mn7po5sC4Pp+eyvaslGknlNMjTEV1PBwBiNqTIKA5TY&#10;Fm6yjSNweOgTH3v6M588ND/BEjZ7hE5mOFu44oM6HkmJ83ZvPbwwCQ0UQvDIDTBqOm5760v3b0m+&#10;0jDb19xTX5Qp29hSvklrKl534cHFUwe2Oj3Fm6+laz84lK6o2nRGAGUsNHRi1rvyCDFyTM5AgP28&#10;o3c5vjosYTB+yOvA2XD8hiM6a1dvWtFWmbtrsufiw9sPLYz0Z7/1e3jr6ExPCoyOww7Ce2f6T+6d&#10;c2WShJGWkU5AI4oZdFG0HDh6JYCGgc1hsCHoGgsZ45GBmj7MYy6QKeKRsdhIcytYcPY0GDTqAA5S&#10;mISzpFEhlHJJXyoaRQ6TPBURnDp0AYpSwjV905Y72Ew98kmgkQSN2Q35G2Y727orKxpzN7YWFww1&#10;VNu9JMtHTan9W39d6fbBjuSvQEe77rjy/M/fc9PF+xf3Tw32VJfYW+JZ7O+wu7O1ay1xTs8baaqx&#10;Oy1ffXpLce6e8YGdI73ZPzTdpBxZMgixNNiZDGa/0GmBUK8Uq6hmipUdS3PRuuoNK+1Ro1pqrIWz&#10;aEYa8MWVa4EnL8L3iFH4hVM/zhG83jM1ZNOoj3NxqOOc7TMnd25hCXX2RdsH2/TjbUX26MQr5/pM&#10;HW+taS3bNNBUtjTedWLntPyJN33H22u3j3aYffpyu3Lj6XV5K7tqC8bbkj2kwMXvbs52J79B1VKS&#10;PRBlfwmjtTR53Xi4qcaqqjJ31xX2NuYujDYc2dZ/8ZH5z9xy+Q++/vRv3n7952++9NPXX3jnlS/+&#10;6q2v/MtPXvnPn7/6b+++/O4rD714/1Vvfu6WHz5zx9O3nrx4sf3ChdYv3XFh8qbsL77xT68+9ouX&#10;Hnjn+btf/szVN589dWKy4bbz5r771Me//8xt737t3l+/9vA7X/7Uyw9c/dwnL37zc7f+7o2n3vvp&#10;N377+tPvPP/gj774mR9/6cF3nnv0H17+wp/eeuHfvv/Cez9+4c9vPUvaj56969WHr/v0ZbsumMt0&#10;5P7P2jP/n6OjNS/efdlrj1z3+qPX//m7X3jvT99/7xdv/NM3P//205/+yfMP/fJrT/z0hYff+dID&#10;P3vx0V9/46n33n75T28+/97ffVPn3S8/8ubjdzx89Xmd61dOlJbM19ZMVVVMVVfONzfOtzRNpGr3&#10;jQ1s6Up+WyX577/sty2bqwpSZZtG0tViEW+LOJYKjRjJmW0DrfFezO6x7p0jnRJJf+9U366x5M1+&#10;6128umKaSCFRcApzfBCUmGWS3/RRH7qrkm/02bHIBFd9W2VaFnrT5M92pSii2l7a7QV752+74sJL&#10;j+zZm/3FL4tCrAvku6XXtI3DAmKkHIp0lY0ibsk7sTR3/t5tHqHjwSBXY44ToplT8XNKppU5eHR+&#10;8sqj+y7YvWi6Tbc3OfeZZVNtqSNzE1cd23/tycPnLG3ZOtQab9WNtdUoa2qvpsxGZ7S1Ol4qV9zm&#10;+pMPoCsLCoJ6oi4BPKpW1B9mMIwveGRyTK6ogctXwMbyrYPCC/PL6gCK8c6mxdGehZHuyZ7MQKa2&#10;z0Yr+zvJ0YlvA8d3eaf7Wl1bqgq7GyvQt472zA52jHakcKJ01peR0JOqXP7erdZRV9prh/aX43wy&#10;g4a6WC6O5hSPhNutouqKQemb7c30NyYvdSr73I/v4C0MtpjIFiMrwpHFsQSTiW7Lkwk+0dUw2Z1m&#10;W7xdPZX94vLS1OCOyQG20d5WU5z8EHSm1i2/WMgdfZwz/W1ciDeMxzqbWN5cnhffY9Z0UqW52l/F&#10;ehwLBvhiDWAxTGMpZbqoSNBYqjXlI9YM4RESoxAFRoMFt4mKNcZAAgMRneCJRdQjGBESYg30KN4A&#10;liUqmmLUXLI+3ry0ZEJK6kgpTZmDIIbOms2tFRunumq3DqVHW5OflBzOlFvUNRuRzuw/8lqDlW9X&#10;Gxeqtw13SkrQy8LWclvz5CRsWsYMbM3+IaizSntFSXMRiv1WfsdfPpmlCRtLst/kS35ahA3Zl9ST&#10;Jqe1WH1hqOkDAUrhNVR5GruZoMAKwvLGFIUkhpgAwWAsiHRMV/gYO9hUOdiQfAzEVttVgdg32bd/&#10;ql+xiBVC3bHnHs/+ZIRFbjRTVZe7wnpQu3lFa0VOvPLOdxhaLWJymq5WEb6EC4parIh92Z81cEsg&#10;aSQTGBv9eA3OEhVvs+FRkmiPp24NxKAOHlsYY6GnTv5aZ1XeSPYnKKWQ0PCOp3CQBpyFhuaRiEAv&#10;UgiGnqoFOE0hcJnn6K4GkoDfFW7Ggkg/C1Sy+fBIcwtDdETTlXbDtRiiebQcLIoMkQ+0RxxDOyHL&#10;zBikijia87byiu9lR/eqtqYM+cR6hDNy23YcP4oIMlghU5vO3bXAmGjLMmkRhcWR1GR3yWAmt78p&#10;aX2pzYPporG2yqF0mUkx1ZkU8ZGMw3a1FE0VburM/nMbe5jKft7REsgwgF4qGM/UGy8+976brj65&#10;Z2FxuE0ayH9b4YaC1SYXyVSbU+iRJK7Z+ZV840cjP4SHa3wUo7BZU6M/ct6Rmy89eWh+zEZqpLls&#10;uqN2qr1mKFXSU5M30FA03lI53FTSWbkpXbS6esOH6nPP6KnZPJoum+1pHGtJ8oFAdlqHtBDuEGja&#10;hgs08o4ZqcL1zQXJt9vt4eSYFJWo8k0SmhFapG605DZV1l//fzdhcBBlYgnnDvsBdXBu3BIoKMzg&#10;ZuCmWHmEgscQt3xEEdBIib8kT/INVNAFXPGWuSqhPjhUaG7jg07xOdPi1X/rjFGdc6aaZuodnBtV&#10;8WiUzFRoXTVOegWpgty63A2aDXFT/rqG3JX1OSuaC9Zy2dQzxTiu8dqcshWwP+CsGZf8/3fybwrJ&#10;+zGu7OcyF+SzvgYHXkhFHQjIcJyQ4Rc3MbCBg0xy8JDPij/bYg8hNEa5Go7NEFezEo8CZSxRBuJB&#10;+Qt/ReWGM+1EZVr5+g/blTrhgAVWkJF4+kBTS5X0yLrlTCOfYQ6Ed19/5ccuPMHUmFCuTHXrqjgP&#10;p6uNgrlV05HJPkMdowXCVtZLjuz4xFUnH7j1mk9dd7GnbGgsXLU43LJvywAbqjae5fhqRdg10afs&#10;A//9LwGXFXXXVPTV1/bVV7dVJL9Ay0E4mN3Q4zXtgNWAHGgzDFFNc4W2BLOwslCS8CXYAny3UMKm&#10;CU08JTObTsnSGakOQ2fgfTMjEMaveYRTh15y1AEmYYuIMCDESm8GQIlVjO+prcyUFFnLOLilJy3r&#10;+lPFzSVrsx8oWZtsRJqr6vPWV65f3VaeHPK5z2xCHHvULoaRE7ecIj+08JQ9qhlkMHAkMoGPLFlO&#10;rWBmsEeKcHbGJa8a2AaJnf1uTc7Kus2rGwvM9OTfSkwHcyr5IYGqgp3jvZcf28MAZsT+ATJso9SK&#10;SSxFlMpSc5NeDJGf1HGfDfCEmCEAqVh/Fn4RlFQeRS5p+GMPIxCIODVJSCNmMotWfijvjL/hPgoL&#10;28s2qz/mmr14zESlJt6p0jcN53uat/Zl3CY1qrbQfAz53GeqfhhGiw6lUNJEUDQ1RBZiph0zeEGn&#10;H49w8pGD+LVMaY7yMtPTYO44+IEUgJqdz1Bz7WBTjdWhqSgnU1Igsl3VlY35OWItMwWCcOsp+Wwj&#10;E4UiWIUBVHikH6o16gJPKMlP0MkKDJF7BqJXb1pVuub0whUf5B0hvMMAQ6PIJ5M0rkWeIwYsEdlY&#10;wsjBJiieBieKLDLcU7f6+IPIBVpkAtVmxLLGyE/xMoRtoT0WYqmiNGGLGRQe8TQOIRiMMlwfD/Ow&#10;kcDf0Mg2WEUIgp8Et4FSJHm4Y6BHGHDaG2SDlcwIdE0HRAAM4wmniyIgRIg1QwjkDjSOZv+JALMG&#10;ZENoxBDSjNVnMNX6hHDNichYnCjMYBiDwRI2a57SGz86TZ2xhJvjhjA4bCDTFbC0uGp2O1QbiB+S&#10;9mMewZZSw+MtNMbwgiI2wBOzIUxiQCBANWfx67gFEcOyM6Iw/unKmh5vHXWU58b3t2KiJWvcX979&#10;xTPb05QuSl51JY0KQaQ6IoLCQo079KJENJlHL42RcjwSfQjAx62IGI5CDrNJZrZHbuUJOaTxyyNC&#10;9MmhN+LutnLDikCVL8IUbyDhkRtUi6NOXJUCIBPOsJgsJmPEixdaGIxBM8Rp9sjWqQsPLLHB/FXN&#10;OBJJzlPCRYqRWsSLPQxD5I4+Gwi3mtxw0TmHFyZN0ogXX8IjYvEYGGKDqKEwhnzGCK7w7ZkaQoEG&#10;4bSPpesWetu2D3ZNtzcNNqiByVdvuyqLrjl+8LbLT33y6ksuO7Tbo3Thpu6q4rme1vGWZFJHqtMV&#10;7/5GpBhP3bJet6xCd4s5GmzZCRBEQjBo+nxxS/Jocy2TtJGmmv668s6KwowMyVvPJMRtA53xw2Xt&#10;Zfl7JwY/c+NHnrr7Nns/geMLxEgIUYgCxHEUGvkbSavpYKZU3EGh45bBQNNhIR5CAmGlg5v64CIn&#10;ShxmtzqaUbKOAcKKTR8Pp0KdDgOAD3lQuLqVP3FsdByo2XBGe3nyAcHGzau6KgtMn6HGio7yvOHG&#10;mtGmOteuiuLG3I11G9elC/K7qsrqc5Nf16SUlkiViLW+M8KB2TFOUREZxR50gYAMSswmzK4GRlK5&#10;JYrj4mhB768rXRru2DvRa/6aqnEqjNXQXF5+D1g/eWWzOvnPaW6GXzSGCrCQbEZEaQKjp9I4DHYF&#10;iBxgEmZPoRQR0XELw9iAMSmCJaVF0BCNBFrowk+1Wy1s8LRk9WmhjnfkKwVRuChy1dhGLOEiCx88&#10;UUlAZJIKDfMMp4IcSt3GWAJR0O0oFAdnwNuvvnhprI+pLIlqgEcfG3sIgbw+4VQsG0AmOgauhSOQ&#10;MRadm0EMoPSNxRn8UU+whSiOxI5OlaaXOxLAnpNAAz31SKNacxsQEUi+tGceEHAKk2oWnkKDXn10&#10;zDod5QUD9RWdlU7cJRNt6cF0Q0Px5hrQlamfeUUr/ldL0cq7rj72nWfv/vh5ix1Fp/fVJRtXwuEZ&#10;WcdsUWAws8PrMJ5tyZ9i1paMZ7+zZQ8mxywKlgmLRTr7rwHWDisFBtno6JQqWNNVlWAiJUJLiCKZ&#10;2MgH7ocLGMAioFrUIhrxGA43hQuFy9DwNEIPKEOIJUSLTCDZQB1aohrIT5EiR3MrGXR4ClWq2YON&#10;TBOcWMOjOFBHuFtP8cB8+Xdo7U6hRAKleDT2M0yzBoUNRjGeDfwSMpySQebgQcdglH4sTORT6qpx&#10;inD2GGgII1FMAaLq89YoNeaylv0ASi7kxcIe2CLu3Gqyo1i+3SoCA42lB7eMUWosqyDGfmKFgwEa&#10;A8J4RM0tO1UkbNxHZ5stnA5nwy8hw8YwJVH5CjmEMNgodFEwVi6FF8sN1B7xN463UfciKCRwU6Mo&#10;ynKM1THEU7BE9NFDMk6WZHMy2RUQHuYFwp66YmCPmkadsWDnY6wOdIU0jWRyXD0lLaKjTwgi8D1F&#10;CTOEFRQeYSCWkQRKCbqMDU/xRP4EpNAmhHlG4dQQeQEudELuu+kjt15xiuWOw6OZVGtZ8lqoE0Qc&#10;KBwqOWiTn+zW2qyYZY7wzpX7Z/sPztscJi/kkhbuazrQYAOzNZZIeDaEPTTq8D28wM9gQVGL4lgX&#10;NhNCqT45XOM45vhqeLwyEwmp4zYmjlSxPu6ZGlgcbhtpqerMfr9FZyj70fzWipyJ7M8+Ozohbh1q&#10;PX/fPDoDyCGNqRyJssx+jXA2REQiEBzxNHIDsxSS0tgYzFSpy2wMHplNNl3TXU21uau6agumuxuT&#10;N8vbakK7/p7pPsQwcmm869zdW/ZtGWAqd8QFDiGTAYGVPjNAQYvbZbRjXqOw0xB5xTYhxiAoGgmB&#10;vBZJEiUokspVddI8cuuKmTQRsUy4Bj4kI3oa5wX1JDAJLUCgF4MY4QRdTBNElVzfQGmAYf+W0RNL&#10;c2YuNjHtri0brK/pqaocqKuebsvMdbVOtTbZxtjU7RkfsL1pK83NFCV/fXj9yUNfeuC2my8624Yn&#10;9px4bPlsQed7Wo8vzky2Nm7tS/7G1QLUXLAx3kIeS9sTJquDWrTQm44PqVgpajeeadWwUZnL/r6u&#10;9UK9Ursa81c3FWzk43LWKaew4jKgUPjLHYDzjpuw5aOc0cCOX5KIiFtoR9JCIBIb81hrnd3artGu&#10;fZN98e2ps7eOH5wZtHGyWiUFM/s7FvHyJuJwc8VUR/149s9Tk/c42mrihceB7H9lyhwJ3FaZ2/6X&#10;f/frrU/ec5kb6JzsaO6xOW+oTBXnVm5YWZe/ob2yqKVCcIs7k2/IVA1lnGIyC4MtCwP1Fx0Yv+va&#10;s7/w6Wt/+NXH//TOa7/93tfffPbhn3/z2Teeuve7z9z3829+9p++/YU/fP/p73zh1k9cMH/9odFz&#10;phq3teYeHq6655KlNx6/8Xuf/8TXPn3lb19/4hcvPfBPrz723o9f+NfvP/vTFz/9oy9+8pcvP/gf&#10;bz/3g6dv/+q9V7z8matfuu+qL9520VfvueqHT3/yx1+8+53n7vvF1x757WtP/e71p3/72hf+8Maz&#10;//q95995/u6fvniv69vP3mH4v3zv6d++/vgPnr7te5+/9eo9fRcutNx/5Z4Hrtp707EJtydnMpds&#10;G3j4mpPvPPfof/zwm//+g2/8+pvP/vTLT/z9849976n7fvj0A2889in9r91709W7p0/O9B4eap1t&#10;qB6vrpiqq55tbpisr+4rLRyqLN3Skto3NjDX3TKUSmKaBCtV2VpV2FiwbqKt/vDs8Iltk/JEIsmZ&#10;7YNtO4baY6MrRpLH8mcDjO3w/EhHRXIydea68viB8/duE3qpTqb0kDxSSCKZO4gokx2N1lOpOJX9&#10;1z+bGXsYmSBXiZWrkuTA9MCe8eR/o21pDs4Ondg+axug8jBSpkk/W0pV8fiOWe3YthlrIkqkHHU6&#10;F+zbbojZyoyobPFib+x1WSulNZljIu+bHJpoaYhfeHKG2jXaF1/27akuWRruOTo/6TwVnwDGeWRh&#10;fM9k/1x/Wn5OdTXIT0kYL/mqbArdlt4m2YsoSweby60azqSBCRBYqJKwbe/0sIYeEEVtYZKqzsho&#10;XI6ppMNUvphiJHD2ooM7Lz2yxwmuu6F8qKVuvKt5uq91frhrz+zooW3T28b7BjK1gy11kz2ZkfbG&#10;9tqSzvoyDPE+cUtVYXN5Xndjhf5YZ1NXQzkeA/vTNa3VRZnKAgOneluGWuubyjaXb0qqgUnNDJar&#10;kBpjGMyYqH4KJtvUcAvrfH/rTHezpSf5Ll9jCVjyzvzrig2nWYluuvT4/tlBoO2c6NYB1Ghr9Uxf&#10;82R3em6oc3awY7itgQ184Uh8G3iiO42isVDrSVUyns3o2mhHyqPepioD4/1jYzm1ZaDdcAJxYvgr&#10;awNwGZoEe2YExECHo0xicSCOErXMNeqgZohckTHSDlEjJ6IVbNxW4tU+VyiAAydidAwPUQEWjSbA&#10;SKZmor0BChDpz34nbPkbQm6ljgplddw20o5BjWssXJUuXTfZWbNtpGWio7q3oXCwOWHT7EscD2yt&#10;wlrN3oUltizvv/tbkdNarognuRWTgZFWoKHm2rGWppF043hr82wvBNplswqbvFaefdNewTU2Pkqm&#10;I5XjlqlNxcnnBE1pK0QAQqyEAAI8IRxLIwpLoLqMIQoEGGAIulxHZzzMDREInMRyaqAx+VilZnlQ&#10;aKwcO0c6VQcrhErhas2Y6Wg4Oj96xZGdHz3vQLKnyf4OrYSTVfHVch2OaGC09bH/kG3WD651ViU/&#10;1xxyLLSaujPdXh8/7BxVKV6JwxNbf5xqn5LEpNjuI1pBz981e/+NV95x5flLwx1N+WssqOOtyU4i&#10;ttriLg3MHO6LDsf5uJwVAARdVEkVKlAyi5ah03BGTi5nlD7QSA4kCdEBrLH4DY8yR2A8JcFTo0zj&#10;eLVOn0wbIB2Ay0yqDTQcJbbOImKUbYE+e0RHAdWP0JPMANPKpkFjDxuYRwJprtxXpIhlBrrGfjwe&#10;ydu5gbq+VE5j0WmNRWd012+a6q6eH2haGEwLjXpqVFZ+wUCq2tbc1UB67eFcyQlw+BWZHyr0gWlb&#10;vG24c0tPWiGOHG4oWF2Te5akdSu3Zbj9hFTHIB+kh1suEA4ZekkGMo1apKhk1pTamy45745rLjl3&#10;11x3TUFLyTrH+INb+j967t7LDm+b62lszFvRXZ3bUbFxLFPeXr6hpWTtUKoYZSRdzp6Yesy7/Ni+&#10;j5x3ROmnKyYRnMmniEcgbSra0FSYvOXptNlaslGTn9JewkfGSr/e7D8x6EvUvvrk9WUIwIHB+hSB&#10;RYA4EqVP+DSh8UhuWDWp4zXt4q4xDz/fUSSGVLF5ZR4J/Y0sf/993+Hsj2bruI3yoiAoC1Y7wIJU&#10;7VLZY/FT+jELR/ILydl30KU6RU5cdZvXVa5fXZuzvqW0sKeuvLsm+em89uyfWvGLs67x6gb3dTwy&#10;H1UAU9IBm4/kREUFnWRDgZ6k5YuJENUGIHhAEeBwh8soxvILww0XnWN37ohlKT1314LUkmCEeMTU&#10;mGvEGosCMerwoKPQixNbV/Y3lgHCX14r7PKqMfvXv1E2JZgSZC+LDjopx55ILeFwverEwbuvv9I1&#10;1ImXqz6Ds5R8e2j7XWNhe3TbuFpNrKKHsmOs88ZLzn7mgdsfvfP6C/YvhJbuuvxU0WqZLzoN+WvL&#10;1p7mmv0V7uQNM/Xf5GorL+6preypTT5jMZx+//+leCcNGAAiycBfzjJGViBGxsqoqB5la8+IX8tE&#10;D5y5YxRwyHEbnIajhy+echxoENBCXWh0NYWx4SfTwDADPjKWeUJMYFhClJZNTkLKJ9rS6eL88nVn&#10;YcAGLuGwaJr1wN+/Zdgekd7kx/rKirqqRT+ppRrDAnDa5QaZDNCUgvCOSUJ/zs55UCgRhsQ+0i2X&#10;6ULR4RcjPZLkbHYmMWuGmqsGk99+L8mU5tTkrCxd8+GWslxTSbakSzbV562xdi8MtJ1Y2kJO1FWi&#10;aGSSxVTBYU/gAFKK+CuxlQ4m6bPBpBY1sShc8cHydWdygSWeRiYbTjJRmAkJTwnkiMLOR9PcowCB&#10;5So2nFlu/U3lrbbGmYClK/+2btNZ6oyKpP44ElglHQashrGGWu9YwkJhtRG/8eJzHQNII5M7OmAB&#10;TsTRXssmkp0A95R2A81fjrhiEF8WoocjZALK9JnsrI3pk3y6sEHabK7etKKrxuG/eavdeVtKJana&#10;sKZszarS1WfV5yV/SAETicQ7aLjynddihxhAMYAx4sVUtyxxdRtQQw8niHRIwBNCYhklf93f/LfV&#10;/+v/1UGEs+E6rjDkrFHYKDI2ZnoAXrrmdHnFkkAgashyVke5FlCPRLAi+2dmUpdJDNMPTuahGBgb&#10;hoArbKaITDVNZYMnLYS4YmYMk8IYIWMYkzSSmU2j5hFP8RMlIcVCIzyQ0YxydcsAJwErGgNo3Jn9&#10;yS9PPYp80CEQM3D0CWQ8BwN/el0jS2PrAjcDCTm6OE0mN8NxfmkeYeMRBjIBiCi7MNDFALqIgjB4&#10;uRmxwEmpxMagzy96wRuoUoqoEQ4WBmi08IsBJCPK2O0jPYgRIANDAss5omN44CZdsWHQ1zEWdCRL&#10;7KCzSixqc1cNJ5+xyLF8m0q7RrtsI2O6xY7XXjTe/XW19f3Iufsd9sws8tlPpqsmOhHHcJMv4QJd&#10;RSs/JIhxZo4QqCqYeWQUyzFDMkDmBUrIFB3e4UHXBM7YeES7jDq5Z9HR2nCPDI+VFyxGUWEIflo0&#10;8LKEecZSTTJ+w+09THaPNDwiCG0gCxDjzUd1jxD84ApTw4xwljRE3kXIeCEDiUJnA2cxS8Kw2Vh9&#10;A/FrzNPHo4S6JVNpMi8qN6yIOMqcDR/4H9xhFeaYjNRNtqUc/idaGroqizJFOZ0VhcMpW5G6jvKC&#10;+FHovuwfsGmI0x3NxHJNpFRa8EaGm5KRPxqEXWmUw+xkkqaPAjqu8eK/5qen4CUqJmNH9vcA++vK&#10;4xvAtDOMMVPZH3/2SGeuu6W7qpjNHznn8Nc//+h1F5zNKc4CDQj8NYOAQCCrqCbWlb90IeJhpEeG&#10;sEcHM6IOg5mEiJMXIcTVLeNFxHyhi0DNcH3M1HEBAwk6BuKnzq3hbsN9FKKi72qgw3L2V22Tf7Db&#10;0tnYXLA+XbhhoL4s+ZRSaUFneVFXRXFbSX66YHOmMK+zvKy/3nkh+T5o1DQwApMvlLqyR9IiRopq&#10;MsRV7qEbRWkws4oxGq+j6JHG2lTh+nTxRvO3Ys2Hqtadtm2g9eTOLQu9aUc/e9TYn5vRNrTJu7/Z&#10;v0ggKlzmTqgmk2R7DDVQmgFHmrHTLGCDGcFOuhADHAOZ5zZANjxkaoiWfgGNEMQoQ7ivCcGypzpu&#10;EZVQacAAQvhLcpwZ+ShR3WKTusSSzyrMhIu7KWx6ymRsKARSRymZ+sQemp9QqYxiMBfCABOTm4QQ&#10;RQU5XI7ir88XulgCZKMwhC6NAWIBE4B4pHiaoTGQCmyhBWLqBr2CyE0auRYS4IDNkNh4YFZ8JCTD&#10;uElX1Ada8EQ9jzKCTi83SXC98MDSzZee5Cy4jKWXCqOy9hdmv49e1lFJY/KGylhHqq2mOHkdLVPt&#10;cNSQf1Z76arp1sID4w37hqrGGjb117//wZ1INnopZSdLAoFAlYXZUlnvfOTso3WU5zoNWSnkmNSy&#10;B3vgpqs+fskJq0Z9zgpZZ4Kki5N3oRRPjfHQIDkQCwSWwcHmEQbgQFgC8FogNAa42qvgCYjYE7bF&#10;U0LQBZSRkTmggwyB3KHaVZT5pQNbHUOAA9VgI8RwDirg6EylK+CVKqRZyjGwWWqZIIzx1HDlxSga&#10;8TNMxNFFnwtuuRPAKsJsk5OEU00jydznCGLksLFWSWkTQTectXgAgp980sz3wVTye5iWY8g7kFqa&#10;zW4zHVEf+Nbx5Tbbk3x2k2QWsl8HbjwyxRhAICID8DCPa2xD12iPWQDPWJqN1fCH5fJ238yIw4hR&#10;GrHooYKP3EGklARXfbo4xREUBuChgqeSIYhkgpdYzBhin2M1dPVUgCJJDBFB+RPSNPAay0jNQAbg&#10;xI9Z4PSpdiXHWPz0MlXsKIItKEgImdhctcgo10gwfgU/NomkQyNFwOFIKIoEC2dliKwjlj0oTGWD&#10;ISh48DOALmNpcYtOqc6O0b7+hppMSVFjfk5HZakzcvYVp/ffejS7HdMGUhUn987dc8NlN1x8ZOdE&#10;NwoV5LMWmz5PGUYdm2FCOC880sEW84Vh8pZfciwOayKoYWASg13d8lEgSMPgcIFOIOOxGRi1nUYU&#10;Db8DUXNx8pONU10Nk531Y3/5+lBf9s/v5gcys33NIy1VTsR7pvtuufycK47vvuTwbtsw1rIw5oIc&#10;MAuIJdAVHTLcpwtKFCEyj/HY+KjDMBI0nmLTsZyt/9v/7sCrDNLInnilaDD721eZso3T3Y3xVYF4&#10;tXa8vZZtbKaIfDIpilkgZFrAwhgUAOLBabFwZUOUHQZLJ2FFx+OWHLDjcasBnxypop6QiUIFmZF7&#10;OD1FIUqAIp9J0MhXQyjCKbWEg0xDNEKEA08gQAW9kIlmCCEYHA9dLz+2786PXHrxoV2EQ7WlLL+3&#10;tnKooX6mvWX7QO9cV+twY01vdfIvHvZsEy11C73JVWGZ6Wg4PDdoa9FSvMme035Ps9Oz+Tw6P3nL&#10;xec9/PHrdeJri9PtTfE2cF9tyXR78neqapRVyRrhWBE7E8uHhUO9im86xTtwE221R7ZOqQPhjvQD&#10;CKBi9RdZk0t6K1aRhxDTQYE5ZqMwQA8dMhwEDqKn6IDtqCpoKc3hi50SY2jnUfxtwda+zFx3Ewqr&#10;WBj2JK/vZX9cUNq4Rs44+7dmP80gr6Q3ysJgi9ve5OdIC6Z6MttG+6Z7WvubavpS1emy5A99WyoK&#10;yzesTBXnDjTXjralWiuLGotytvS1X3XO3ruuOfv7X77/vd+89d4/fvsfv/Xsu9948p+/97X33v3W&#10;e3/8yT+88tS3n7j9qVtOfuqi7V+974pfv/LQj790x6sPX/vwRw7edt7co9cefv3Rj73z/N3vfuW+&#10;n3/t/l+89MDPvvqZf/zGw3/+7tP/8fZz//7DL7m+95Ovvvezb/74i/d+4/7rf/TsPb/+5uP/+PVH&#10;//nbX3jvl6+99w+vv/fuS9h+963P/vKlh9H/+ObT7/3dl99792v//sNn/vEbD7397B1vPXnLG4/f&#10;8NV7L3/ypuP/+v1n3v3Kp3/0xTt/+uK9P/vqfd996uOfvmznru6yyg/9v/0lG0/ODD5w9anvfPYz&#10;v3rlhT995+v//J2v/8PLX3zs+svOneq/7tCO2887eGS0azFT3Ve88cLts9s7W8caqhc6Mtt72idS&#10;tcO1FZPp+oXeNpkjf4ZS1Y4ts90tY5n63rqSxf62yw8vXXN8746hdnGJ93qF7JztU+ctzejLKOGL&#10;0+toJtmaOv6ft3vrpUf2WJ4ct2NZjzU99h6RFTiTn79tq7eS2q6IvqDbycx2pa48uotAh9+W4g0e&#10;SRh54jrWkrz6GrXO5CLcImhiKlkS1dx3LEWM5JSQOoj333Lt9aeOm4Yoqod9o4zVj2IrMzFrGJIF&#10;JfnYRN1if8fOkd4tnWmHJtNt84f+lyt84rfW53ta4+O/rWW5Q81V0tJCoKJKwvbsN32jH+8Kb+lt&#10;Utlc9VU5JkVV4YhiazN59TmHrjx+IGzmV8y76PARpxpioYyPq3LQ9MSJwgsukGbfAmqPJrqah7Jf&#10;8B1qrR9sqZsd7DiwdXLP7OhMfxtKvMUb/6G7dbTn0LbpIzu27JsfH+9qHsjUTnSn8disYjv/4NJl&#10;Jw7s3jKC3lFXakhXQ7lOe21yygt7XK0XVDOMJULMMACyh3lRB9T/6a4mUJinpnBbZW6qaC2ITOHd&#10;U73xxVTLk1ugmb9d9UXjnU1zQ51bBtrj+76uHHHdNt6HyDW30RA768tc4x9/PdJhpCsX3PJrYaT7&#10;4OLUOXsXjy7NcpmD7/8ENHChHznKjahiXOKATlSrWDbCk1hdBENHibfhiE2tfrDFJoPnFmwCiYoq&#10;aVTQ8eCM1YV2WrTRluQ9YBDEumiBhIKVMuBQ4GCkukkgPOCLN4BHWspneuqHM2V9jUVD6TL8HdUW&#10;Nkfo5CBNlyaze+oSm/sayrprk8rYXpmcr8KvWKWYFAtY9kXwqqnO5I26y47uPrI4JlnjTR2HFjGr&#10;zjlTq8tb2Vi4JnnT9y+tuSR5oZxATsla+QpAjuu41Zco5r9cj8mGTQeMngKWavlktUBhD1FqBLqn&#10;sYQwezRTM9me/BlAX32x+b91oMVtS+lGt5YH157aQuvWwdmhSw5tv/rEXrPOZDPTQLo43HbOrpkD&#10;c0Pw5IgGYenIu0DYVomEaOR0Ved3VG7O/k5vHkUL/Rm64tFQU/lIunIwVRbMVCc/r9RUruMpfmP3&#10;zwx89LwDlx7eYd/fXLQuU7IBgwJkbsiHSAO5ARyOu4UGTHgqKAGCR3IDFOgRLH0wiktg5YpBvQOy&#10;WMeLSrYjCiv08Ae8JiEYpZ85SSO9nsbmjGQg2wDZ3BtoSBQaA/U9FSyZqbMcjtgQGEIXigqukUa7&#10;GGFA1DcdYnOGqBPqQqZGi2tME45HRyyme2rG2kv7m/K66nK03oaCvsbCnvoC2ZV8lCb7HkymNPms&#10;3Gxv24HZcQI5a4sfpwu37OSIW3SSGcC1MLV60wrzwjzS1J36/FWS2WQReuntKg3UpijWUa9JYLbG&#10;PK7Jbc4ShUIR4fziaaS33X9T4dq63BX9DSUXHVi878bLbrr46HRnXd7p/723Pn+qs+aCfdPbR9K9&#10;9U6PeTU5H2qv3Nhbn5wHNClx7q4F+29rGGmhTgdd+OQDjV01RX31yT9zRFrKMckm8UwHRHmY/ON1&#10;TUFrWfL3+BhQAmfDBV3ywIfNhAOc/cuI2dXpcMHy4wqxiux/qVLKZcNd9VFwglcnW1scNZMNmXKk&#10;qTzd2V9Zt6GHqvmlSpSs+YDY7RjrvO7U4c/cctW24c7JjsZ0yabGguRPZIkFZqScq1uZU7b2zIr1&#10;sjH5n57kgP2XWTbeWmMqcZZ3cDanwk0uw8HVvOMFIZrAQS+Wn3Bfi7kQ5Z06CMNEhyJhxYDuqaJt&#10;DbaCWswch3QgBiWcUaiNooIuKtwSGyC7EmLK0GKIerU41GE9U8y3j3YcX5pSi8ASRzJppp5vG2lX&#10;l/Sj4BtFMmyFSQJTwUidUBd01gKNPfINjBUbTtPUXvXZFf5iQYsQyGF63QpE7eYV9C4MpvtTye9O&#10;Jwa0N8SPQAiiaj/dZbVOfgu6q7rcubentjpdnD/YlHxTkJuiL/SUApa/YQ+XmaSPLiVgyDbTwQmh&#10;aOWHTDqAwCpsJkGLDgo5HsVAFH3QcR/IUdBCODpioOoqPSIDdQIf2lHilXqUsBAzOYb31lc0FrDn&#10;LPmsZFVtPKsmZ6VZ7/RuKVwa6zk4Ny7iHVXJh5+6apIX3dhDJl3cJJ9M8mPu61Ot2hDFWcR4ZSTi&#10;buJY3dwyOK4s0UH0iD0o9GbXZcdRe7VaM0gI6javRtcfa7XVqxBWRFvJub7kz/B4obGEg5GlwkF1&#10;gMmqmJWIhxcmWUIp9KQupQxmakwxqEbxNwRbLAcEQpJHoqbFQpCdg2eQGZXtsqN77ZgtOk1FG8xH&#10;C5nZN9xcsW2obaar0ayMxVEnFkFXpcncNEMZQzs5gPr45ReQAw1W0W7HZWZZEEHEzYCRjyLIWc0t&#10;swM3nkoqh22dcJAcETRxRlsrFW2zTC1tLt5oRkjpmpw16ZLNAykzOjWYquusYpL1um44nfwYLBUg&#10;hSEVOjKNdrVXWjLALZth5ZZG1oIaaOjQ03Tg5sowElDkG6vkBjYCPSUnkhwbRbxQE1Q5nKTBGbye&#10;4omkApGrLC1ZfRrwCRG+YCbTNRI7dJFfuOKDwsQXwonFg0GjjiJjYxKZPkTRwk6comn7cXRx2hCc&#10;MZtAKuiap9g4ZYikIs1wyBBIQqhAZ3A0ZjCMDURh8JQofUZKv92Tg7GREFzhxkZCAKLxAsORrVPs&#10;cQvwCLexOsHDDGzho7EicmJpjih6yfEU0VMqDMSpsRYRBbMMkV0a+zWSucNHVrllKrQhEPzUcSGM&#10;jIoUeCJG+DTDsVFBMiHsxIwI7dj/h0kReuCjx0vPQEYUdJKN4iyZGIiiIjJBvByAzS+rmMXOhNo9&#10;0WO902+vyLXMtZXnWNmj2Wfum+63v335qUceveOmC/ZtJ1BEmMdOfQ5CQwUjmYVuEenCA0Az2lEt&#10;nGKVxGM5Tji4AgodhWFMjVhEkYn4aiGcQBNEOLh51YmDd37kUqMgrFaIrKO4WwzymfvLYzXG0BWA&#10;E4vN5if7GyoTKOiQkTYA1GFSWA5hTyNGETV+MRWkGBQxlvBOdIyCJ2k6UX+o8DTvjL8xvyLT2MAS&#10;fR2NWJw3XnyuSmUPdsXZ++UwrymiJaIWeuUMxMKMvrrywcaqHgtHcW5z4abu6pKhVPVwU81kW6q/&#10;vmKgoXK2u2X7UPdMZzp4ZCN3DOc1N5mhCFMXLvBR4jE1QIhONH3+4o88Bz7j8cSVa0zVT35SuLqE&#10;6jBDYx4z2DPSnPz8nf7u8YGxTD1rE4bsz3tIRWOhFEKgYWooCIEbCt+p4C+6OC6XI480kZIzOrzQ&#10;YZtReBhmILMRNVOSp66RS5ylXXLCkzQMYAntJEREorxQhI008mUXot0FS9T/T330oqtP7L7vxitu&#10;u/KkvXFj/tq5XitR3XBT7VCqpr++sre2vKuqrLOytKuyQqct+40EuoiSG5DkVJQCU5hhtITBbAiQ&#10;9XHSq89OHoX7mLkQWRGmZkpzeutKpjsb7EVtxR39brn0xJ7JXjM3XbzeLEZ0bIyTY5wTQ6axdEVd&#10;og4skplJpWtON32o8FSMQGfmmlYMjiOPR8DhBcBlPgamsp93TPLUcHZ6ykjWahyEbfjFKY1SY3WM&#10;UknkA8mibyBR6OQbwryYWZFv5LPzL44nH1CTBtKbWMPx8wtRh1iPFBwrfvGqD2PgC8kGkoPHEkBX&#10;NKKiGR4gY2MtNzXqDJEw6DwyVa3ax7bNYEDniKss4iaxLOeLWYyBqeRo4SyTCOdIpJyny/YQ65aR&#10;GqJbs0BuhFi3MS/iEXtgzrWQRlQgL0AstF9qL9843ORQlnzlLvm7ls7GzoaSttrC8o1nVm788FRn&#10;1c7hxv6atZPNmxba8mrX/reemiQleMp+MOaf+bebT/8/8UkyYmmhml4REQ47xm1DHUe3jh1bHF8c&#10;bJ1sr7NezPU2T7TVbh9u/8bnH3z6vk+cvW1CptmwxfYMsLFUiYukYieXCRdZtzqEuwb4+uDioIYf&#10;Z+DDtsh8w+PWU6BhJtnU1oDJQusCUxF5xK+QH4EgnwTzxbQda6md7UlPdTTqd1Tmd1UXtlfk9dQW&#10;j6SrzeWBxnL90UwNZ7cOdioFzAAvmWIEcGZEusZK50o+G3gq00wZixFiFrFqY/FEbqAYTo4Ozoi4&#10;aFq/VKpLj+yRmSYaaRwMadYUYzW5N5yuzppdbzNsLpvjdrwme0x/mENeOLQt3SnRwQNkGhlDVJRN&#10;2WgjZOJ4RItlK17CBlekccTI1VPMRi1fOaKZkm4J5JFRZMKchTFfSOAUURI4Qi8EKNg0IaCav6yy&#10;E6CIFnQDSSCWqJAGBOt4mKEJH5mIpOng12jnGuYYFTiLS8zWuOJhA7blJORIFJa908MC4ZFcYhUi&#10;FygiORKGeTokWzSNIg1RUuHXwncdRHMn3qaKeRRBDCjwsAobl42lwu3yXGCzcMhbzNWbVreWFbWW&#10;lTgINxWq805tMiTZixre3yilix0hn7jrxl9+7xsvPXXfhQcXTfmILx7YEkId4fi5pkWUXTWq2YMZ&#10;jytKgIY5Im44afzS0XQOZP+uK4IV8l0DhOXJ5aqfDX3yAfQtvU37tgxo20banfrjDdfGwjUOTR+7&#10;6OhNlx4/tDASr0Lo3HDRObZAAsEeSRgTHz6BLSLJDCOcDbS79Sg8YjYefX4BMKqinDEcc/aHH1aM&#10;t9XP9KSYMdhcPpD9uTidtspcxKXxroXBls6a/Pr8VShD2bf6uGMsCWAhnK5wkwFuXUVW+sUU8DSY&#10;NcCyJEZF8qAE5oGksYhudaBtaqgYITkyQT8cdDWWZHIoknuqkLmmoz6g21WKQuR5pFnIJ4EKDAEd&#10;7YYLsVuZAC5NGiN6yhLZ1V9fPVBfN9LcMN7SNNBQ1VqanynebFPXVVU83ZnaNz24a7xXGc++nrzO&#10;KVvNtK9rLc2r3rCyLmeNTeZ0R/NCX/sNp07snRyKd+92jvbFFhSzSttbV2SgE8RYS7Xa5fC+d6pP&#10;BXNy10YzVYhKFroDfmQj23jEfkWGwdDgo9soO3hQAnyYa9wxKsCHA1hIiEc4EY0FbPK6R1WB1cqy&#10;xamW0o2KJ0tmuhqpVjPjFXUbqqXRTvawbbavOXJVtpw6sPWGi4+d3Ds3nKncOtSq7ZrskcN7Z/qn&#10;uxtllxk609e6dbR3sqdlxO5osHOiO9NjurXUT/e1DWTqWqqKUrZzNSVLU0P33Xr933/rxT/++OV/&#10;+s7Tv3z1s79+4+l/+dFX//Mn3/iXH37lN28885MvP/SdJ29/57l7X3no2nsu3Pbipy7847ce/9XX&#10;73/vx8//8a0v/PrVx9554Z5XHr7u5fuvefern3nvl9/803ef/s8fv/CvP/jiL15+8MfP3eWq/95P&#10;Xn7ziU/89LkH/u2tF9772bfee/ur//i1R9/54t0/ff7Tv3v18d+9+tjvX3v8D68/8c9vPK795pWH&#10;fv7SPe9+5Z53vnznT796z89fvu/7z9z67B0n77xw67WHhh+57tDXH7zmraduJfzP33vmX77/7Lc/&#10;e/MjHz1x/1UX7O5tTa05va8k9/jk4PVH9tx+/rG7Lz35rcfvv/Hs/WPVxQeGum4+fuCa/TtOzo6N&#10;15f1VBS1l+V3VhQO1Ce/HjTUWBW/YDTZ2hg/IBQfPtg12rdjqHuuO91fVzrflxYLWSQJrXQCJJ12&#10;jXfvnxnYMdIhmgJ3YMvgwdkhexJzxEKpkou7ORXT0PSUA2aHGYcoc2RLdm6WWk8deAkkRxq4knlq&#10;38Ilh7aTb1Wt37zSOmsLLSskMDmaORWrGHVyjFgbJ+sLXZGNZquyeXBu3Ly745pLPvnRyxTS2Kxi&#10;k6LY2BOVTW7rs4qdjm/JZ3y7W6Kza6z/7MUZM8shK/msbU0poulmcpmGDu+pwvWqq5qmoI20VKlj&#10;8nDnRPeOsU4ZG5340dnJzuS77FSY/uYUwwB19vYtJ7OfhFbWYn1UauwH2A8ft6ZYFA3F2c52/5ZR&#10;ldYjHWxmXPjCNZvtbWO9451N032tw20NzeV5TWWbh1rrtwy0T/W2tFQVdmb/BDf+FTjo28b79i9M&#10;zA529DVXt1YX1Rasr8hZla7IH+1I3XvLR6+54NjBxSlP3Y60N+LfvWWEzWB3jfUa/lqsGlEfVEh2&#10;aszbMdptyzTXnwbC/EDGKgAHNR8gyr55DR/Q9dQXQc/yVFewejD7VjSN3Y0VvU1V+lQzfn64azL7&#10;u9a80Bg81tk009/Gl/ijX5R4V7g/+73h8BSR79sn+nmKv7225K+ivoOVD3aK5+/dxvrlqEgscEug&#10;5UwSJ3RAZ/M12Z04jVjkXKUyUXg0j8iUQ5iJitXC1SNE0kKv/CMQdvHO6HRXU3xDtzv7e6o6cije&#10;VtHXsXjrA6u9arPcaq3Y2NdYNNVVO9vXONFRPdmpk/wlZ0v5JnOppy6p0Qq0lrW2wt5FirdXJi/E&#10;oETa8VGfSdYwXthYSD5TCL8ku/+Wj1x/4ZH9s4P9qdLmkvWporW2DnV5K5kRljADHVHzlNd8Bxp/&#10;bSM0fpGPTp1s4CmNeDTuQ5INLETEExMv6KIALkTXwNx+y9lAFVB3Wss2WR6sE9YqtxYPVUMnOVTX&#10;FCgQqoO1JD5KZidhWkLG8iDhKjeeHr4ACqSRc121BfrWmKho5Lh2VG62j6/eeIZ65wRlEx+vblMR&#10;b0pRFNotXW5pjOE6YScJTv6sVS5TBWu4E5sAntor8FQTFFOFg/rSLJJHH5vNzfK+WcIYopnkGooh&#10;5pW6ZhIa5RTkwK8tZyMhYBQOKoSYao1wsUYxRB7KYbVGxFE8VUpO7d8RxdFTWjQGkEaOlKCaClch&#10;RjE8tKAw2EBi2UyLuHtErN0VRxjAYA6GMa7GEhvys+7UZsrW9TcVjHdUDDQVt5SL0ep06bq2yk3J&#10;vjDv/dfdWssL6vPWDzXXnr191ihC4mzDBVpcuY9IPl34HQCAxhiZT0VsIGRvbDRlhe1C1aYzJIM8&#10;kTBKj6Y2bR9NvgRGjuGSkI9uGcx4GiliNo3O5zTqJxiW5TbmrxZ0melkvjTa3lObX5tzRnvlxvn+&#10;1E2XHDq2bWg4XTyQckA9c7Sl3B4oRMUpJaYe9GgBPuPBqCOaiJ3Zg3GmZINkk4c2appZ4JypSV2L&#10;ooSM15tQLJ8QYHzgrPGFNEEh1i2ZtLvyS+OCmYguPbBhZpWxsoLLEIiBBHoE+cEmO+zkoxWmjwDF&#10;DFKyJjrqajevMOPMsuqcM3UAbqN2yZEdAyn7v/d/fY5Y+RMHGB0BYi297AFCU1HiMn9NIr6YVmb6&#10;nsleuwoum1PopphH+nHqholMNirkh53RGE+4xoXQxSOeKizKMjp+VxQB1dc8ks+EoDvMaAZCiQQU&#10;OMTsU+Isb9hYHjmPHnNZEZ7saHQsPG/PrLxSwOON3nTpBikHKLlnOQSOBQ+MyUcQsj+pJ9OoEwuW&#10;w4dw9kgG5umAK/KhpSy3JmelHDbQVUEDeGv2VxksEPGWfFPxOnTV2y1i+foPdtfl23xIdeW0ryHZ&#10;JTslzvVZg7q29LQONtX0N9QMNdX31FY79LaUJZOIPVyjlyXiri9tWMJHTQfsGlNZJWeKV3148+n/&#10;x1IScLHcI0NME2zZmZ68DKdFpMQCtujYDLFkQN5tZB0DrBqqnDU6qllM6khOUChHrprYRazJJ7Z8&#10;3ZnxdppppT7o5572vxVJjrMqya5s0DmlGUWdnGSAKFiqqMNGJssFN+ynkftahMOxlj2x9/IIW+RG&#10;wIKBQC2yGsViB3BGxkfF9T1qLEh8EQVC4jvxnrJHAlgXCNTHTAKlkHEbngJQ5cfDd+bRy5iYRzxi&#10;LbEQ2zczcmTr1ImluXi/DYWn9EKbQBExNgKhH4XUlTRCKCIw5khHVUG6eKNZprBcf8Hh15599MaL&#10;jlkZnQfszq2P5qB5ah1Uoyx5ahHDuEMdx6kmhGSOoOtHKAM0V6GhMXLGVQJoDOOFCBau+KBAuw1U&#10;LTSKT/YjwEmey/D4OjXoZnsz24Z7eurKGws2Wix666rayosb8nJrNq2r2/x+2jApUGIMmZcc3v3Y&#10;nTeTGQbAgcEegYg6UDAPPq7GkiAEsevlQuzu2MwpA0lYTkWcIQpPZIKQGYsnvIgKE5EyKhqlHLcR&#10;9ZQ6cujFLz2I1Q8A8TBJny9i5DbE6hsYFOaRZpR+BB2d5frCwWZT1byQAAFyrETBH7nEWo26SG/y&#10;hYxJeIxiACESVQuNoQiRd4YImVEshzZgGUO+Jgkl5BVn75ecBKJLY8lsg0EdLYEz+Z4Cza1GDqXx&#10;9SPO0kUROwlnkkfGLvuL7intbgmJTHNlBn4MBGIOH42VftyMqLkVFIDoYDOQJTrMJlM+uGWAK1Pd&#10;ekRL0AlxhHv6M5/86mcffPKe25zoWBKqY7gpIED8BRT5LHFaU/DHWus6qwqsZaaP/aeDtHO1uWZH&#10;gZJ90WdDvBMcDOaXrZrUVRuJJZ9YjQ08Cge54xEAec0jZojU5cf2OQ9LS4ULJ4oh4qWDzRBOxXAU&#10;tTdOdPylgo+egkiHZOkHN14YSLVHWmjkNR5Xs4N8HRo90g9RGqVCABBp8KlrLz931wKBGk5YRc5o&#10;5GA2iqJAMgKEInw4K9afxSQpfd0FZ195/ABsCeEChEMIq0JvNHRPl00NfFgSScsRUxsOQomTKAI9&#10;ghXVMYrYJOgFGzsqCntry3pqSuPNYP2Wks1uW0vz2qye9RXxRuyWrsyeiff/aIOpvIgc4CntOiSH&#10;zaFFg1iAwGCjYohwmCYmAgZ0ljAMJzb9HcM924e64yWJ0XQdY9iQLsqp3rCyu7qESew5NDu+NNLL&#10;SHReU6cFDpEA0p7vhJNJuEeQUccAyPJgpt2tnPcoBqKjGIgoNGLKZlPVEDI5KItcWc5aASWQd3Cm&#10;hQSpKJSwjerhShrhzEA0CtrwAYJ9xYYP/A9aDs2PvfrMI5ce3vbR8w7ccOHR/obkq5ZzvZmaTSsG&#10;Gqr66ip6asp6a8v765PXVXtrqruqKE0+Fcp4knVIZieBoU5jDDOYR1E8pddTdKFBjAC58s4GQ/10&#10;lY1ZU/OaizaYtg6AZWs+aGvqEGra1mw6M+/0/+kUiR4vbFkrLZSWS7ooDRVRHAjXcSUwxDIGG+i2&#10;DXffcNE5B2bHUGiPeapvrI5EAqZ4hV9kMt7TcBY/myNVQGoxhT82zAaqBlqsOEZZEVilFIsLZhRs&#10;bHAbE5NYDAyIiOCJ1MXA8uD3FIVtHoW18sqoMAYbUQYarvTpQxhdLAxHRLFO8ZrBkeqUGsVmbCjK&#10;DsqlR/bAhASPaGcbFVYx3mELvdgIRGSMLZCCDChsIMJWcNYHBBHUGDCTwxI4kBZwGc4RRH15zjxi&#10;7VHhQyyDScCgT2ZwGsJNh7uWkrUjzbbZBc6wIy0VYx11HfXFLdX5LZW5DQUrh5qLuivXZAo+9LFz&#10;Fp76xAU7+iob85JfHmaDhCeKVaYPChzkRoSbGZ5ms6VyS3fzgS2Dh+dH5vvSjkVWBNuzWCB2jnXZ&#10;idmbnbM07ZzoeOi4FPiLDkf4SLLbmM76XBBldAyiBhA2xBKAGA7yjmp9tgkoKMIkaDgHkWNiqsYq&#10;ADaHI8XKU/wRII0K8o0Sjsb8tbaU8f7uUFNlV3WhpjOYqjCXtd66ElfTqq++dPtwJ3sEhTGGM5tS&#10;wukik2pEc+SCfdvP37vNjgudeeaLxNaJaEZ2cYQleAwkBwMfpRwjeUE+21DI5AvwjZUq0sbKbiAK&#10;sVt60vBPTtkNJS2lGy3TJrt1WQjMcVGIj2rZIWuqQaog+XsIqrlPOHBcqWYz1XJPrLnAqajDQkMp&#10;L0DNEmOpNsRayTwUjuiwTdMJfh0SiOUXr8VIikZBiHlh1PJcxmkzcO35x7iGkwHMwwlnQyIPWRKx&#10;FlmTzkAGE06IeQcHaOgLNzPIxABAtwxmDJmUkkamUYg8jemGLaYzNnTbGHIE5Zyd8zdefO5Hzjti&#10;X2QIM4x1xWaszGQkoDQgGC4nGQkobBzBhsHOk150pQMPcGKChyUY0PUxkEO4pxz0SEOkt7u2LPvd&#10;33LHh7pcG2MnLGXw/X8O3jnee3zHzMG50XN2zVx5Ys/B+cFMmc1/8lIGBPDQCMkwmOSYX3RBRnxd&#10;2UALxHiNzZCImhMrfsMxhD1M5YsQGBibZC4bRRqzgckRUOCngpxQMd/f6oDfUZ2XKlrbULBaZ6yt&#10;Zry9tq+xZKYnVZN71p7pvvP3ze+fHZzta24qXjfRkRR2+W8sabwQUNKoY4BOOEUjPLmjj84SnBrL&#10;DXcLARly86Un7fD5hS6LdOIzzbQ4r/U2/N//45vqajh39xZt50S3R93xa3+t1QxmgCTRyJcYgksy&#10;BEDKR4GW24yRJ7aO+7eMBoBAAEUgDxlC9IWYHLbp4DEWmxYd2QJ2rkViRJE3Sj/SQxQEBYUlboXD&#10;EnD9qeMXHljCgw4xYgMKDFSTGUnlahagEEUdTigB0CPqInsRO6tLkvd96+t6amxdKjoqijLFm9vK&#10;Cmwsu6qKJ9rq7W0WB9sX+jNK/XBz2b7pfuXRNs/20u5uorXx3KX5my8+7/YrL0K54dSJB2+57uzF&#10;GRtUT5PdYF3JQPIjXqXDzRV2JoRYIKwLBJ7cPXtobnhxsFU181QF80jJikJ3dHGasxFc3iHyF5LQ&#10;FhTOApnv0gZK4oKIjVORjbFaGQV/QlCkLsdLVn+odPWHaLFUWcWYwRgGMGO6s4EZ9kvMQLfAcXa2&#10;p0muLo13yZzGwjXS5tSBrQfnh9PZv44ezlQuDLZI6W0j7ZE/km24tX60I9Vji5up3TE5uH2if7Sj&#10;KfsFweQ/RPuaa3bNDN9x3RWvf/kLP/ve67/83jd+94Ov/OaNL/zuzWfee+el99795r98//lffeOx&#10;n33lgYeuPPDoNQe/99mbtSc+euD1+6/+97c+9/MvJ7/P/OtXH/vDm0/94zcf+cEzd7zxxE2uP3/p&#10;gZ+8+Ol3v/qZv3v+7h8+e+evXnn0P370PLZXH/rY9z/3yZ+98PC7zz/0ncdu+/Yjt/7shQf+/ObT&#10;//69Z//07Sd/8dV7v/PEx1554Io3H7/2R8/crH33c9e9+bnrX3nk6jef/Ni7X7s73gN+88mb3/7S&#10;nU/efM4dF2w9dyZ947HpHz93z798/0v/9NqTf/r+i3946xufuOD4RF3VUFVxf2lh+el/U/y3/6st&#10;b3375o3D1SXdhZsnG6u2NNV7Otvc0F9ZUrNhpaCYUOIliJLE0eDA9MhUW6qvtqy9eHNvZfFcR3rf&#10;2MD+8cFdQ12jzcm7Ktn0qxAs+1jx0oTGDsR1sr3OreVP0xdoC5aNHC3iLkmkjRyQD/I/Joj8iZU3&#10;XZL8xzAhJNvACP2eyd69U31uLzqweP0Fh686vkeqSGD7HNtszayhQmppJJtc5ES1ifllbipfVm27&#10;vkPzExRZXC4+tEs+42EV29SH2AlEhrt6FJVt52ifg5uZZQ46Semfs2PuvJ0LzlnTHc3jLQ0o0XHs&#10;Orl7fqa7uau2QJOKB+aGIhVHWpLf2D+8dfTk3jkJLFGTd+gaipO3GLL/M8t4SuHPBcZzIYwxm/SB&#10;BjrGeKSvY1rxTt/JWuOFYgVSUKuQZqWOs/CW/rbuhvKtoz17ZkcnezJdDeWd9WUddaVNZZtH2htR&#10;5oe7to33zQ116k/3tS6O9caPRU/1tnQ3VvzXb9w2l+f1pCpnBzt2Tg+5ehr/B6waR8WjjlI2sBzg&#10;2dUn+ZOOY9tmtL9sdTLHtk3N9aetQebpBfsXzt4xOT+QGUpXWI+gsWuyB8XVEtBcsr4DkvVl8UvO&#10;NLJt79wYI/VZaBZzhy8a23ixb36c8ZjTFfmMjzd98aDM9LeRg87svuZq7se3mf8KxACFIKMDPinC&#10;DYkFU1VenYpIcAyypopoCVUsfjo48QiJpNHcRhYaFXRBBQcVMQoRg0agiGoY9Ckda7WkJZ+KkjFy&#10;yPpnOXQLILcyprMmX7Fry37HC70/VdxRnTvaWjHSUt5WubG7Ln+2L8Gxp76oPm9NT13ygzbO1Zyi&#10;vb+xqrfeOTYp1q3lybmLkVI/Jk+W+P7R3fFPaeb+aEutVfnSo0sXH96+b8uAVGZAa0VOvLXDDLft&#10;VZuTr2aWbWRhYmf29UcYmmCwcqqkXabymjrJGudM2smHlTz2yCgIQ0ws4GC4W0/dCsrZ27fEPyU4&#10;8DgYKDQqgr21VUqJiYN0fCpERYg3h2IXrkhNdzfCKsxmMEgZrJ+815JO/s84rlwDdcJTnhNj44hu&#10;Q1+Xu8LOnlj0eGfXbr4hb5XdvAqFEnTLmFsnAU0HD6sYyTAMhschAchyQF7ZENhk2BPEAslfV+EA&#10;AiJYYOJRzPzldDIcdIgo0k8TWQhLMCBHXsUQSUUamW6NinohyVU6T93C39UjTZ8x9pEemauXHN5N&#10;rO14/Pce1eREjRYFGaWPIjQ6hHBH0CPz5RI2W1WNanQMcarnkeAyjMDg9ygSBhFzR1VBXd5ZHdU5&#10;Q+nS+KtOm9T4m97htGNA4h1+1kKvw5aoPfmCEQpMSIOhBiUIo3DHbUAKqCw4TqrVEpXASANpHKkb&#10;RGmgPNlMSBiJIXMYxkirFAkspEuDEhWI/NIoCo0eJf/plf3wshSSP9n0yO2ptQkubi1fP9pSun1E&#10;pJx/TksVnpEpXV27OfnksnlXvu5MDZL6ZPKC2WzmF38RdRhv/yeX5FVH5WY5Jqns5OyQjm4dszQ6&#10;59MbGSgh8RjFKpPRtl4C8IWdhKNHHrpSxCNYRSa4GuIWpz6GZe80FMZoWTa75+S/bB0ewGhOmUpA&#10;A2B/qtShYvtoh3IEVXs1JX6qM/mhG6L6GhJgNXpZQpQcDnjlFXuqNp5FhQUjppUrp+Z6kxc7uMll&#10;+wPEeL2DmwCJ2zjEiog6Znsh6zjLce7AmS75rwpFvsnGWKuYEa6VrjndgV/yy3NpKcQEoqPAUBMR&#10;oHEhW1GTiUkCgTT+BZP3py2N8OGyTcCOsU7HHikn31RLy7+Oq+oUH7+NogolA7lvLEWMlL2mmPWV&#10;5YzhFC+kIhjp6q13Ui0NaSEhfttZIEQB7BYCG2UMsabotFVuaixcFWZkSnOsONNdTa3lm6c604KS&#10;KVUQCoaa6kczqUxJUeFZp9XkJDDy7r/mDE+BzAx2hjGunoIlChoQmAo6o/BIKo8M5EIktishbiUk&#10;UbYR5+/dBnDg4w88YavUeBQT4ZpzD3/nxWegARY8JCw32l2ppkJfuEXHlRkC6lynWdSKVn5o+Yzn&#10;rGUZIpm1hxcmpZ/hsZXxNMoXszlFnRBH5ugbImHYI7UiKOEdaymVvZFLbsnnCE7TmV5uChm/DGnK&#10;/nNnQ34S0KqNyZduKzck3zSFP3pzcS4tA6kkaSPf6AoV6Boz0CPNwllmSxX5rEldFuIPTpSoyREd&#10;gGs6IZAKXmhERRFgBns8jVIQingk+c/fu/X+m6+x5loWrW7WWec0a27+GX9tabPSuT21b+HC/Vut&#10;0aofTpKJCqXkwIdAkuHAvEhjxuujSADuMDhus0U+ea0q/IWDRoi+GBF1cG5UYrdX5aSK1ipBDflr&#10;qzcpp5vsW87ePttWUVift34koyTWpQpyG/Jymwo3wzZQ4iaTxN0m1VV5jPeNRMdRQbLJNF4LIvBd&#10;QRpvZjBeoQ70lvM8MhAnywnHhtlTxCjmtDh1SCF+YTAWT6QoRRooJIm5Rr7ouGqexksbDKACFCg6&#10;jKcrMgo4npIAGVYxAIOnsAIUCh5OadRZ3O2mrOz40WPxYp4h1OFxK2SmIRucl2zrUSgNOZqnUfcQ&#10;ASh2AgGcmCPQ4OP1p47fePG56OSwgXmYI3YSDA9nA9KIKdiFAD8G9mNmkk5IjnxgIXUGBjg4uU8U&#10;Zk8J8Qi/PgzhY/N5ZOsU89hMKUACN7HT4Rc7g8hsozgFSQijCGgoZUYkMCH6lFIUILiS5jZAYwZP&#10;CXE1VtWyZb30yB5B1zcWGwsJ10IsaZHJhPCFX9aLma7kK1zWMuuazYN9pkUtmUfZrwW7xmcszDX7&#10;UhsAunhnbHZ4UnbYwPIwOMChCJFrgc/yLX81WWEU/mV72BlQMwz+CgsEYK4TKcHxyE+jYFW86sMY&#10;1AdJpUOCK2mhgi5mgBozXWygjvsBRXQIFErZInagIFlN45rhmEnDAEB0DISgMw8n7UyVe4EAZkuG&#10;KWO4WzK5QH7462nEiASjyMQjdppH1OnABw8GV09pJDzeUdDhGgaiYB79gYbKHcM9C33tnZVFw001&#10;h2bHFwc6q9avaMxbX5ezxrVs9ekFZ/ztZFvqro9e/vUnH2E5ZFgOEBKoYAYi6EhjFSLhGgOYhBmF&#10;F3wxKjA0X9ChChmc2CSzVOfFbHfLYGNVf33Flq7M9qHu6Y7mnprSlpLNjKnesLJm46pMce5Qqnqq&#10;vWm8pUEHGjEfGUACS0hD1KjQqAOmRjiNjDGDXCVGgOkRq5wFJMBygmFmG8kcdIvNEGzBr0VwI7sM&#10;UQ3UJY07Fs3ILswKlCaCbGOJ4KotV59ziDTVcutg+wV7522wk3dWkpcLC5sK17eVb24pzWkvL0zl&#10;b2wuzOmvrxxNN/bWVraV2pzbwCT/+sFZNgSGYdK+mREq2EwXm+UVtN0yIzqYocQ84OOMABmrwy9D&#10;XDurC6c7UxbH4pV/U7n+NFbZlzJs21DbOUvTi4OtMYtNcFPYU7eE0xgysxKSP/4gmbpQTSntHum4&#10;MgwgckYSKizWekgug6yRgFMiQdUjHU/lj6untLi6JeTa84/d87GrrAWXH9v3xvOff/i2G+SkOWgW&#10;kMCqyEACMbsSJWQyLVymkQoUE9OsjFmGTWh0MHgqZK4G8sUjt8bC3FOdeMqLj19+wSO333jLZecr&#10;mIo2maHxwOxYlAvMQNBCPl2IrlSDiNk8Ig0aMY/QARX0mFMBI9XMxoPTimMIXZBEZyGB1IkFrw1B&#10;lBjY8BgODZsEyelQfM7OeXREKgJqQmgEL5u5j9l0cKjcOdoy1WESFY61Vc70NIy01bTXFTVX5NYV&#10;rG6t2NjfWDjWXDjWlDfRlDOb3jzfXpLKTz7ixl92Moa62AMrvCTrM4lhTNXs2/vqS+XSeGtNfF0m&#10;XnmQck6CrhKsrTwHg1vriA0bUyUP9ODMEaaGC4BV3+xSIMML7vBa04cbxBRVY+2iAWXaGiijiIqA&#10;IjI7sgXmGvuZGvByxCMddPFya767JaSjMr+tdNNCb3rvRO94pnom+3Og8UPW+t1V+ZOttR3luUvD&#10;HYMNpU7WMo0iAxlDNfmMIS0RlU0P/buuu+LBW68HHRsYyTYORv7oxOxwZbYEMNAoj3TCYC5HDpAv&#10;DQjRl/YYQiM0UIwdydRMtNXP9jQB35Jdv3mlBvPRTJUjqmnulFqx7sMO7AIEfGdY7nNcbpy3e6ua&#10;Qy9RkKeFZAZ4GnqZR6PVVvTFnTse8VqlPbV/B3vCu3CHj8shAIinMXHCQaLw4CdWZupTYSsIK2I5&#10;izNmlhapRQ7bqMNPLDoGlSF+eIZMA2NqEOuWR3QFsCgcUdgDq0CVPSj6MZ1xhny3ASyl3Ikl2KgY&#10;ojpBCTMDXNnAsMhPbMuNkeFd8HiKjWSPaJF1ktxTBiByR32gzi2zSQsJRlHKGJx4yHEi7quv7quv&#10;7a6pyJQUOK81Fmxsr1xOleQT3i1luY7Y2XP3uuQVpNbkZOEA5Uo1UcBnDGmEWzqFialuSXArHzCz&#10;B3rLAOrg0TdWNDX8BrpCAyzEBuw6iCiecs3AyAQA7t8yemTrRPIly5p8p6SBpuSFmp7sP+xeeHDx&#10;wNxQc8l6TY3KZD+gf3xpCg8JpBFFMvsDSbr0qUOnTtOJPmvRuQZGLVuU8uUGvz568qg1RZ1BxExO&#10;fZ7tevKXWNPdjbsme2b7mpmULt1A73Cmcugvv+7bl/0tNJ3J7E9Ay0+F10TgFNvgpgGHVcyjXezQ&#10;sWlmh7AiahgAKLjBRgIGdQwy+DUm8ZfBgoWTFzh1GEwF16QNx3F6xFmcpqpSrEh66hFRbo0y45gh&#10;jQ0UL/yRUexHxCkoYbNbfcMjUogBNaUtZfnDTfUjTamp9sx0R0tfXYUNTGdlsd2aXdx8X8tFB7Zf&#10;uH+bYq7IjLUkL3fP9qS3DXbZ9dmIjjTX7p8eufTQ7quPH9w3NXxi++z5uxftSGMT2FtbNpKutjVy&#10;pmjMX01CvERpyVCXbrzo2KdvuPyuay8+uXvWcUM1w2D3IqYXHlhyIlYr4BB4WiYiDcJsjVOeAofX&#10;3BcCvoPCrafAd6sPbU0c7fRsqrePdNXlrrJf2j3Rc2xx3FKlWiqebm2Z2IAy3dmwfbidSdYvZVZW&#10;SOaJjjqp0lK+KT7W4FZGyfOm4nXtVZvlT29DMc6proa5wbZuC0dN8Zb+lj1bRhaGO0bbG0fb6137&#10;mytn+lo/fcs1f/z5j37zzne+/40X/vDOG3/+0cvvvfON99556Xevf/5Hz9715hMf/+5nb/nR07d/&#10;66Frv/jx875+96V//8ztP/3inX/31Me/+8h1L95+wWPXHf7mQ9f+5vUnfvXKo68+cv03HvzoD565&#10;43tfuO35T11yy4mZq/cOPHHD2T9+7q5fv/rY77/95H/88IW3P3/PK5++6ftPfPInz37mB5/95K9f&#10;euzf3/riu8/d88Onbv35l+/+2QuffOmeU3efmrntxPAztxx6+5kbvnz3qbe/dPuPn7/zzSdv/NFz&#10;n/z7F+9566lb33jipt9/+/Mv3nPlvZft+8q91/z6lafe/cojbz/76T9+92u/+8433/naC5ft2tFd&#10;WrCto7Wvojj3f/63hvWrxuuqR+oqJ+prJlK1I9UVng5WlE6mk/9TSJfnjXc27Zsb2zub/B6byStn&#10;PnXNpSd3Lsx3ZqYyDdpYqmY63bCtt3WiJXnDJXYUC/0ZGWhps9g5loqR/taBlivP3v2xU0cEUfhk&#10;iMXL/JVIMUMlgEyQRZIkZopJoT7IkIFUhSXewEsP7zh350zskyWnq70NdXun+jylhWT7HAxGkWMi&#10;ExW7IzPLhKJC1tGCEgc3czkUuWJGZJvZh8EqEBTux4pAbMh0Stra33FgZnTPxKDzXVPBRlPJwcop&#10;z6w04yZaG/V3jw8sjfSaoaf2bzu8dVR1PbQwoqiqbDM9qXN2zRxZHItfOEBU96Iaa4ynTmlSSVzN&#10;L/azUD2BDPt5gUdDtD7yy7bN1l0JEqnrLjj7qhMHbUeVWfsEM8tAXpitoJ7oau5NVaYr8rW+5urR&#10;jtRwW8NEdzre6N03P350aXZpanBuqFPzNFNZ0FFX2lpdNJCp1ZrKNhuo05+umelv86i2YL3r9on+&#10;w9tnto729KSSdVBAmUqpSsgMXriFLbq4H98xuzTWxy/F037p3F1zOye6Wytyto20P3LHdffeePmO&#10;sU4zOl61NovhM9efNrtRKjad0VFbkirNbSjexJKWqsK2mmJ2snnH5ACT2MZaT/EMtdbvnB6a7Mn0&#10;NlXFO76cwtDVUD7YUheuddaX6fDLNd4Y/qtIlPBB048FgLlxuhCPuI0aJxKY1T5ETiIKjDjJMA2d&#10;QHJwSjV0AwlExKmv4YeaOEmvSDVsUVj7Gx25k//L5L+FOd6FsgoqcN11heqaR1uHWk/snL7kyI7s&#10;LzPXZf/3V70raK/a1NdYNNlZa0hSByvzbVBERVrQxebu2rLOantKy3ZJumSz1lGVvJYn0VnLQvZz&#10;NlOakypcX71pRa3SXLyRdk0SC5s8Prl3TsDi3TLmsUqLTnyYSwqaQlLTNRrEuEY+xzmLgcaYe66x&#10;ioAldupQxQkfV4+AZrhcl0m8gI8Tvlpgz60Axdu96eL1WhQg9Dj2xLtBKNYAoNlPMJLZOq7WjHiz&#10;isHJm3yZyvjeZzItsx/b7KjcHEugHTyKNZLY+O5FvLMb7z8pQPH+U/wgLX7VKl6ncxKw0GrohrCZ&#10;PTh5zVnX8NcV7NzUEQv5EJkTCRNrpwa6iI6B6GAMCugwZ4ObHMOMIiGqgBDAzWyUZgD3VFoqCrDF&#10;HFmtE8I91dcJaRojjY1Pd3qEYiBmQqiIURSxNmZBlC0dO3gTJ+JbtvYMm++K9WfFl7c8JU2dNVBY&#10;WRtjl+eL3aH1e6CpRMIrCiIVb1PFj6baakMpJhF10nioOXmHjG3kANM2Ts4wT85fdHAn9/lOF+8C&#10;9oZ8a0ApFbI35pc9hKZTk3tWdc6ZskKqSwNzTdqrRzwl3Ni4UkG1fA7QhCDqgD7VyW1ZfvwEX39D&#10;WW9dfAVcRm2Y7KhuKlpVn3d6W8Wa1nKb8rX9Kdme/K51RNb6xIVlDKuzb5lDMjIEXRAn2hu2dDdL&#10;sJbsN867qvM1KWdFlGCWYR2bJCulzNT3iMGEiJ3zXpQCiFEB/LCf8SzXeMcAj3inobPKcI0N+jwN&#10;Th3N8L6GMjXdnOKFU1DiS9Xm+IwFAOMr1PF5H9FM3hhO/pi8wAlK7LpqSrM/upvgRpdTJa9li3D3&#10;1JU4R810S5W0YzNPNXPKHLQd5JcJZWrbKXIQ3VMzC9FkzMpPgsLmrLT3j6NRT1zlQ9zKE6cpgLhl&#10;BpclkiES1W3ATg5MdIAfkwgboGIieKohRu5FctKCB0N2HmGr3j87uHemPz7TFJtX61+kmcTT0Gs3&#10;rwAarGKHREjMC0a66pMsjrToY2C/RjhIo7KRJntjVwF8TWILitMd1R5pIjXSUmGZUOuY0Zn9E6PR&#10;ltrZXiA0iogjbn3e+vg33Oaigsr1qwvO+mDBWR9wRuUppyiFp6nKHv3snE2W9siiSCdoRBFgrb6p&#10;h4gtih5mTVwQOaKUyXOPzFYpasGCc6SEp+avFnPQVbC4TxQGTQedKFEL/MlZjr61WyhNecfO8nWn&#10;55/5t9lytKk2d23eGX/bUupkXtpUlLN7cvAL99354K3Xzve3qjAEstlw3kkMxvCRak1fZAl3DRBs&#10;s9yGR/Syh3kkuEUXuFjiDdTnjlEMoLS5WHJuAnVNzprqTauTnxorL+ith22FdRkdT6YUXMkpcfml&#10;f5KJJUQORwJEYoTj6BSh0EiXDjbpZBR84IxieAghFm4wDF94x8LwV58jhAczNzHQgr5tuPOcpS3z&#10;femDs0OH5oYtbbU5Z5l3lj8zMRbEU/sWLjqwuDjYatduwhJFAnsoYgAh+mE8sy0NzIhtN059SnHq&#10;s5nXbmMIIfrMCIOJUsf2TA3I9qbiNWaQsqN0JN+5KbOrrt85PmB7o9RMtDf1N9Ski/MzJUUS2xmb&#10;FvkpN8gnTVIpjNI1ph70bKmvOfewLcfW7O8NIl5/6viVxw8wwECBNspYNrDEwJqc1WTCikcWTRll&#10;OfNU9KGKiB/RidfaJ1EjkWJOwSEqEjY1X1z4HunNcXLijUy2ASSmEo2mDAag7ZoYsNDTAhk2YCCT&#10;kHifgLUhKp7SRQ4HI+IaCjt5ZKBRMY/chpumJGbqyAyv2cMFeiMDiSWKwa6xjyXNqMuP7fvElRdC&#10;D0r8YoAcFuvIOldeEAUHjwg3XJ8EJpEQNkcLNg4KBPmRveFmYI4e2YKIjWFM1XgqstjgwIxw0NUj&#10;zKLPUxrxi2+EMqZANKox83HP1NCFB5aObZtBjIQMGwjhlKuxLAzh4V04SBobYEWLWwKXoTZcc8sj&#10;HXJK15xesvo0ZWq4OXntOD41aJNZs+lMk8he1xqXKlhjV2kFvOzIkuOxeVex7sORXbwwieQbg5kE&#10;ak5FfOHDErehS2QZyRi3Gq+DwdVwQkTcKJAyFachjCdT8ZR1fJFv2MTFWBLwABOPYhi5EdOZ75jx&#10;EKXxOsDXJ589NEa4EXmhEaXRFekd2ikKaXThwY9CMgZPUQjEIAQRR2EV8YhvBNGVGZSSgCFcLl71&#10;YYoilNLYlRluAw1QkCnihhDLNclsrCGkoZCmYeirKx9N12l2fV1VxYONVUOpav2OisJU/gbXgYZK&#10;PLPdLWcvzpzctTWiTw7LSSCN0gictBEdtxEvjwIBhumzBE/gieI2nMLJDFGDADwzxblzPa17J4e2&#10;dGV6a8tsREeaa4ebahjAmIq1ZzbmrR9vadg22DXZlmovTz4dD8wIPVEk6Js4QCZWjdUw8J3BzJNa&#10;ChftMJF1HrHWKBRWQZJ5iIZD0iiPgoEvIoKNqeQHhh65kswXet0SQiN8cAp6xEjKYSOTkUcXp01G&#10;whlj/2OmzPc1bR1osQGe7kz11BY7IQ44JxZs6qgoGmmum2hNdVeXN+Ztail221C1Mflve1ixE7YM&#10;0yfcEgBkZZORGDzVPNVnEo+ggSG8Q2QAOqeMlSrSg0cOzi2lOfaldqd25mZrXe4KU7h09QeuOLbr&#10;kx+58NLDOyyUcVR0zDSjuSnuRJFMWngNAYAwj49MUoGBQC+6p/pgYYDta3xCFwPk0Q1HD2zJBCyZ&#10;EQWNBOAnSZutEhwXRLGw77I2WUr4bghOgQh7yCQNJ36z0kBBJ5Bt+ozUN4QuZgBBjNhAAqeYhK5j&#10;oOY2JLPQLDCKcJZjYMMtl53/9Gc++eaXn/7ig3efv3ebgapiDCEwkKeRMbxwpcsjYs10EpiBR4dJ&#10;xC6jEUbqOIF6SrUWcjgV+WYgfk/1CUckLRDQcBoeT/mOUxREnBxwoXtKlGWa78Jx2dG9VkC3TqAn&#10;dk7vn+6a6jBnN3VU53TX5bdV5zWV5zSWbmwoSt59aS1f31m+rqtsTU/ZisGKVUM1G3prkrfPo1HE&#10;TZkZ9U2jlEkscdV3+BrNJJ9TdyTUpJxlwjbMXHAUkoeuDlBOi3FO1LgDGWOJNa34LgQEii+ZVPBR&#10;OEQTSh6ZcZ7GdoK/GOC5+fT/w3EU+JNGiOEohpAJEMGlyF6I/ZDE4+opOVY6Tw3B5jA725Xqryue&#10;bK2d6WjoqswbqC+ZaKlpLdm40Js+MD2w2N9ydH5012jX+btm8aQL1yW/Dp19eZed8AmUbNUEbnmC&#10;nNq/Qz6L1LLB0lXKoRhLdcQXhZxD8xMXH9plKhHFBVdxJEQzUwx31QcOL/Drw4cuchyghpre/6k5&#10;ONsGx8ItBMCPn6pyMt3SnbKCi4IpDzHayZEh8gQINLKEQHo11sbswOYWjx3I4YVJk5RqqKLYkBjF&#10;DH1EfpksjDdWPQe7qIWFhOjwwkBsxIqIIZG3Md+BwzuckQYqfNHKD5n7hsfCR6w+OdLGQKNwApB5&#10;hIS1gbCGk3eRA8KNXwcRszTWDDScxmgeuTUwJKPgd8sAlGySJ8VnOQM5LiLcYXBIoJprrgbK2DAP&#10;D05PRY20IHIhahoLNX6FNKBJJ4rcEhtBoWI4XddTW9ldU9VZVdZWrkpQlLx8QQK2+Ph1V02RM0h8&#10;tDp56aPy/Q8DcTOqK/mBFZk0Kgtnb9+iajHVrcZIVwyBJ+EozOMva5VlZ4dwRM585uaPym0yOWV1&#10;0AwRIx08WhDpMoWnOlPOv42Faxz8d032XHZsp6bT21B8bPsEm+PFgapNZ3TVFuye6l0YTH54HA7Q&#10;0OQJIRF0WqCnYRAyBuuwQWjCC3BFpWInA1z15SdT+cVCAq2Pkx2No63VU10NW4dax9pqmorX1W5e&#10;0VqRA7rOmnx2DmX/hW2kpao/Vco2HhluLPnLyPBOX0B1PIpYW9pgBXO3mkK0I/tT6h7hJMRYmHPK&#10;EDHSUTdcMYRHPI2s0EGhgtcoOhAIIcygSJ0Jr3WE2BUbZ2lEBAsMSdY3lnyj9KWBiclIevXZE4lt&#10;8jJMrJMXAWorO8rL7FjGMqnpjvRwU21fXYUNpO2co8FEW/1MV5Pynv24T7L5SRWs83QsU2+PF/u6&#10;+LXnQ7Pj871ttn89NaV2p/ElRfuihf7WkXSlAmXVGG+tcZpQpvZM9m4bats51hVvtapayhcVsz3J&#10;hwL5FdMWqvzikfSGTEAkDcAlMbgZRDxuYSUfhCPchxJA3LqSqaZl34avtX415q+uzTlLbezO/qSf&#10;hcwGad90P9tiFdMcdticvISe/VKcDJFFUmUw+2fArtU5Z/Y1Jl8CNhnxTGS/ZV658fQgTnc3bult&#10;wpadp8nX50iQdbmn/w8Z+MlrL/r937/5p59974cvff5HLzz85+++8B8//OrffenTX77z0uduO/Xa&#10;Ax/5wZM3//G1x37z8gO/fen+X71478++eOe7z97xxqevefiSXTceGrv13Nmnbjn39cduiC/7/uM3&#10;H/nW4zf+4uUHv3bfVfddseeTF26797JdT958znc//4l//d6X/u3N53/23EPvPH3fz5578JcvPvSH&#10;Vz/3728984fXHv/lV+7947ce/ffvffZXL9/zxiNXfOVT5776wMVvP3PD975w03e/cOvzd1380EcP&#10;PP6xY09/4vxvPHjdz1966IfP3PtPr37+H77+uZ+++Mgfvv38v37/a//06jO/+Pozb37+sec+fdc5&#10;8zP9VWWLXW2zbekBne72kbqqufbMfHtmsKaiq6Sgt6IEvaOsML4hPTfUuWd2dO/s6Nxg8nVS4Uvy&#10;p6d1sKFyqLFqKtMw3dKYfSe4biyd/JGEiMxlfyQ8m4fJN4B3jHS4lVQoN1x49IFbrrbXtfApvOag&#10;uMe0JVlHPpgI6DJBXkX+6M/2ZibbG/ZO9Z3YMRXfCLduSkgrrP7x7ZN20af2LcjS2PMwQzqpLfKT&#10;wKg2EtJ8jKlqislGj/TN35i2iFTHFxFRlDhXbIboKA7R8KghZs1Ue9NCX7tpFZ/DiC/TuzXX0M0s&#10;JyzNeWq2J31iacuhhZEDc0P7Zwfju2TxVajF4TZFL17+lXvoirA8hAlAgMAMGhmgzxJEtzyKnRi/&#10;ju+YvfWKU1AylWwGwsJzds7bwNgemGugwOYpfz3lcndD+WCmVnznh7v2zo1pAj3YUtdZX7ZtvO/I&#10;ji2Htk2PdzXHN33ju79jnU0DmdqZ/ratoz36Q631/emaprLNeFqqCuNtVAwj7Y3DbQ1JJ7tBWobL&#10;CmVeswe2UQSUxP8CdVNfQ/I1S3Nz35aBa87bf/s1F1x+9q75gQxMFP94L0bfbAVUX1NZ+cYVJevP&#10;rM5b21pd1N1YobF/qreFI4xkMyO5U1+0saF4EyOXpgY1rl18bO+JPVu3DLSznxeGs3lhpDt8JAeF&#10;R3/FRIiDWOWK9czqZZdmhaj/y2dLY2viqdRRpm01MOu7Rkfhk16qYVR5rkYgQyyGaJ5GOloDDsyO&#10;KYIgQ/EodjA2E5rMiLe+4vMsEkjl0iSNdRFwHz3/4CeuOnnhwcW5/qbx9uqBJvyb+xoLx9qq3Bru&#10;aGFroryKCuhFSJ7Ffxz21Vd3VJamix14bNoKe+vff7uaCxxsLnbeLkj+P7g6+dMa2q3BmoBtG2mn&#10;8coTeyQ3k1Ci+MbbqJJblgukVOAgvySuZHWVkToaNKAEkNhDgIvj3GcbOoStgmxQDqSy9I3lxFUm&#10;YUNP/r24Mn84VT7YUNpXW+Tk4EjQkLtS38nBCWG6vX6osSz+RRxbsjU3x2InUVvgKsl0eKex31Nw&#10;yTk8JmcyM+uLO8pzW4o3RHMUoWVLZyMVmaL1TflrCKdrtLly50jnqT3z+6f6KW0vy2kuWOvq/OYY&#10;g9PYttJNRHVX5WN2vBlpqkiOZ9nNJcw1HbfQ0ORbeIrO2cgfdDyxjYgNsTwBo3hBBmjRYuPrit9Y&#10;4QagKMQZTwjwYyMfhq5AJi2YySdc7tFCqbFubUpiq2Q+B8UoDJGlUcQNDxdYQg56DBfHOJOzp3LD&#10;Cpx0xTwiBAPmcME1ckCs3bIte1skFk622kCKlvdfCGY/k2Ji6lPHGB15ZSzJ6KHC+ccO+5bLzjfF&#10;PGVtTD3qIr1ju2k2aTJc0Yk8lwbqzs6J7viRHLkhQ1gbESGHGaE9EtKV5dHClyRGhTk9VaX9tRUd&#10;5QUd5XnSprsacfVwU8lEa+X2oea53prOqjXdNWtG0kKQ/FeuscDkkY5gkUwO6JzEnAFi8x02DKer&#10;R9LVMmo5uzT5JkXlnibtJZt0netucpC2TJIMNFhFUSIEFCgwIZZGtwEvA1w5GC0qYeQVumKIwrDI&#10;Ac6SrJovDLRNdtaDC4zqlaplgxVTLEGvpcojfdgmc1Bxq6/oqi5vryhpKcvXnKbCEmnDjLrNq/PO&#10;+N/Yrji++67rL7nh4mP2giadCcVNk4vvfOSvCcVTHaUgPjk+1Zb9a/C/HO2IjeySVzKEtbwIs13l&#10;7cG58ZsvPXl0cdoShQdF7WKD5Oey4Lo1EDN/3col6IUEHUEn0CjGF6/6MKDABSVXITMEW/y6st2n&#10;wggK1TI+jwIlfciABVY6yqkriCztCib7NRrlA0UmLIHAp9GtSSQf2GyCbB/pIqF8/Yed4iS2+kZm&#10;rKMoFRtOi0DIcHHR6arNaylPPmzFEumUKXWwyZ9ot0AkHwwSEYtCd02Fc29nVUVrWVHd5uSvK/kF&#10;yUh4eml3q6/DfaCxNtKYhaVrkndbY6o628RYt+w3hEfsN0QioRuCqBGugU7ayzQIR/OICggAliX6&#10;WqhzFQ7M6CHfI3TCqRaR+rw1zgCporU8jWOMFTBVkJv9S6f85GPdpckHAC88sHR0cVLZ0ZQIigzn&#10;pkfiy07JSVekvSuPXEVHpJjHBTxR8dig6cAhmwDJ68uWYDmmIIMLvHJeozreA27IT74QDHm2CQFi&#10;9abVNTlrIK/xjvYQyzBuxhLJHnARrkMdtsgNkEpaRGyuAR1AcDIGOHhcMaNzJ2JHlFEal/kV669H&#10;XEA0NviTn85OVSz0pq8/eejGU0dNQIvvWLpqtitlTbRWmpuL/S17xnuUIOudEyZTbUL4TiBH2M/U&#10;wMcta2GijwjAmEHApNqtvisbCGFqNMxapJ+8bShYXZ+fvIKQ1JmqAgUkVbjevBtIVTtOy+qJ9qbe&#10;uio1Z6CxXsRRJIbqyhJNh+oIkyu9EIMGpQAXZQbA55pzD1+wbzvO8nVnSmmPSlaf5ooZAwpfWIVf&#10;0UiODdl3TaQHsYiRCQ4qrvg95bXh/PI0Jg4JEIa2bIG/PgnYRATFQKtq2dozQKQj4amjyyNCAr2w&#10;HCdwPEVRynTQET2KJcAtBPCwZ9/MiEnBQY7HKPZQ7Uq1R2LHAFaFtVyza92Z/TQes0VKFAgnkwso&#10;5BNrx+9YwncRBDLXaGRkTBO6DCEtvNMnnFLDEcMGJrHHEJKx8VTjgtswFQ46HhliLEWSKsygBSWy&#10;JSTrBEQG0qITX+Y2XLbTyLxgI8RTFEJYjs5C7pi/PCUk3PE0eGIUaw3UD4o+Hle3gWrw6McjdPa7&#10;MhgdA6Xoik9nVYEVzVQyoax3dpVWNztMM8s6WLPhDHPtpguPmX1b+zJNhWvlHhxivxc7PQbDCvgM&#10;Bg7Q9HlNfnzjhA3sYYyBGgPwCKhkOLE0J3DxQp7UEv1rzz/2sQtPXHn8gKcE4qfFzsoRhtgw3iSS&#10;kzpkssRAjRlul/E31jXrY5IAYZWrFsi4hsHY4OypjrEgwoMeOUwgCTLELafcavqG48EMVbcsBwJF&#10;8AE1l5knN0Sc/VIUsz5FAGGqNNBsBvCERrdhA5uxobsShUKvWxple0dFYUtxbk91yVi6rq+2LFOU&#10;M9pce3xx5vDs+HimXn9rX/uWzrROf115c2HyDijh/F1OctIAbsvKYPkW5YW1kUuRITxiDHXGGsjm&#10;ZcQCxsAnATn7r10ak4ZT1fM9rXPdLSNNNe1W9tK81pLNLGwu2Nhocdm0ump98vMzUBJ9sIRHAu0M&#10;TxRYRJNV+oyR+ZZmJYXv0gwdAzSYaiwhGNSlMD7KFF8w4PcUjDHLWI7CYETexSNX9kMYnVghjhCQ&#10;QDUzDGEkpRE4t9TV5Kx0xLv54qMnd25x+ju1Z+sFuxcG6st6qovSBTldFcUjqdqx5vqeqvJMYV53&#10;ZcVkmwmSTGcORnGOXCWTJWzmHfsZQynLKRIdBgcUeAL24Ilg6ZgsIsjghvy124c7b7n4+Kevv4xJ&#10;pq1Nqelcte40O3YnU5PaPtYm1r7dvD5naVoqch9WAkEs+ULAcVHmI7hgbtqyh3yBYDYz4OMpyx12&#10;EFnOjICazVAiRJ9kKOnwlI9hPAbu6AsWvTokUBRRoMVwBuBEJDMyQcqxhBkBPrp4hQra0fEYyDaW&#10;k+mqkRCZQBdOoxBp0ddIZpWxAabE++jJo+fv3UYOTqLoCszduoqFIYGDqzkuKJItarJOaNQxKsyW&#10;qOw0HB3CGr+USjlgOLpbNrgyA6oYiCIQv7IWyBNFu0cYZIhHHEfH6WosY9gme2m0OEqG608d/8HL&#10;z//x3e+++63nPnfXR04sjfaniuryzqrYdEZ98fr22pJMRX66ZFPylmH+ytbClR2FKzrzz2jLPzOV&#10;l/zpAAMAQrIQsxYg4SOguMNg6jT7/+HmqnjNobNisyOhg5LOcKrcJu3I3Mh5SzM2Y27jJRHnwQAk&#10;kCSHIxoKuiQJYpQUBmz60F8HejGjBdHTeM0KGjGdMbATMmEeoPCIi0QlRESMRcEfciI0sJIV3TVF&#10;ZkFfdd5kpnLeeaShuLdqc1f5ppp1HxqqL1oabDk41Xv10aVrju382Hn7F7obLX/2n5RStBx99psF&#10;rrKFbRxBFwjWhkboWb4j3GBkKhsI0SJSsg7IQhloLKdZ4IPOeEc8+WAILWZHwGX/OdZS66y9vAEW&#10;AlBHcwA35UXHZhiD/lBT8lvKMGEbw0xStqkeVLCZhQppYAUfPlIBT1dpEDUWHdqKBl8Yf2TrlD4j&#10;A1ixYB7OkIMnYKEIG0ywxbpGLBegwRic+KnAFsgIJWdJO2fn/EUHd0IVj+EYEFkLQ8IBRY6q5TaS&#10;wXC4aSGHs3G+NhCk9OqQExjq4CSEkREpTUdikIbuKUzsNJzdQiBkAhC4scojYsFiIH626UeFITP4&#10;WasxkmReMDWwIkcHJwnAZw8J2CJRQ1pvfUVnVZmDsGtyKK4r764tc3YjOeuLTEvFf/Y5g7dVJt8l&#10;aC1PXlgjk3eMZyTJdOnTTtENF51z2dG94qiiQkMUIp0MAYsO2zxlG1PFmgShQTR8aazPWLUrEA4X&#10;8ECD2fQGSojk0DWScRxIzv6jrdWXHl36/H23fvGhO685b/9ER91kZ72j01RXw3l7Zmf7muNFeWyx&#10;/eA+mXLGzCIKgBEORtJCvkaj/JEn4NIXNWACTYXc+MH/iU3HNttY2WV+ZZNHsa2Il4OA5ridKdvo&#10;eM5CRDZo3XWF8f6cp+g8irBG/QlkaIyao89OFrKZRpmm7IBRdFhulUfRx3Z4YZLx2sk9i0o0q5gk&#10;r/gIf9hqfAycmarDX5YLHIEksEFHdrHBlVKcsQSAuuCsD7AqOHVYRQirhEOYWKuFVTbPpi3tVAuo&#10;aEpjRYC6jqriHcP9022tQw212nBjzWhT3XRb82J/hx3dYEP5ls4mTT23r5hqr7GpaC9TZxpsMrXt&#10;g107R3qn25ts9uz9DOmuKo5/eB1sqJxqSy30tiwNd9mWOJs7thOib6XYNdo109HQV1ukfNmceOqR&#10;qrXQn7wSBYH4AAp/Oc4dLrvqc1Z0OKvhhAaXIzNBAWf+QhUgIAKmZHY1BDiGtJTltpTm2CApkgpm&#10;6LUiuDKJYUqopxpr2bN1oKW5ZH28aCY3ehuKx9trh7JfBZbPx7ZPnDqw9fDW0YPzwyf3zrnd0tu4&#10;e6JrcSg9nHacV/lX99Q5VtvwFBet/Ou47WsoOLE0/sbzj773+7//l598652vPPH6o7e/+fgdv3v9&#10;6X9767mfv3jf25//xM9euOub917+4y/c8u6zd/zwiRt/8oU7/vTK4796/r6X77z0Vy8/9KMvfvIn&#10;X773N689/sfvfP4/3n7ut68/8cpD17797J0//9r9v3/jc4i/fuXRv3vurm8/cdMrD17/5sO3/tPX&#10;nvj3N5//46uf/9GTn3zh1ou+fvcVv3n5oVfvu/KNh67+7uMf/f5nr3v7qev//tmb//Frd/7+tc+8&#10;/fSt3//Cbcb++Euf+sMbn//Nq0/+/KuP/v5bz/z8K0+89+NX/vmNL3//yft/+vyTf3zjpd+9+uJP&#10;v/Ls0emxhZ727rKixtz1rvJnti29tbdjoql+z9jgvtHBoYbqrtLCZGPcWJsp3txRW9LdWDGQrpno&#10;at460r19vE9chNVs6v3L/9pMtjY6REiz7qrC/rokHDbbi/0t2wZa43VXq9ttl5937bkHdo91oxxf&#10;nDi1Z36+p7mlNJkpctuslAORMDqmoUkXlUQyaB5Jqt760unOFGnScrS5UqMollG5cXh2+OL9i0fn&#10;R0mO1J3qSFZh5ZH8SDDJZp7G3iMSTx3eMzXEhpjR0fEo5q+nUlTzyC1L2Bal2wzVptqbnN0c5RZ6&#10;28wvR7mhxipnq5mO5t1j/UfnJw9Mj8QJC8+W7uYDsyOHFkZk4O6p3rn+tFIWbzktjXe5laUjLVXy&#10;ti37/UklV4FSBxjPHpjQG8VHcVMobr/6Ys0aGoUXD2Z9XnAWp8ZmBcRYLmjoAAELHGwyexorZvrb&#10;9i9MnNizVTuwddJtT6oy3g1dHOuNd3zHu5qneltGO1JdDeWZygKUuaHO2cEO14nuNIota1tNsdaZ&#10;/edgDEOt9cNtyWdJJYx5zfJwQUFTY90yjM3AZI9blu+dHjyxtAUUJ3ZOH1kcA8XOiW7zFBrLb42r&#10;//E+Aui2jrTX5K2tyFlVk7+upaow3gDW+pqrtwy0zw93LU0N7p0b2z7Rz37GuPana3i0c3ro6NKs&#10;q9t4e5sXhvAIW7oin8Dm8rzkG8ByJRYAKWiNsWhpFjZLmnKm6ShqUcrlKx5X/BqIPdXkruFuwSEG&#10;0HdVEFGiAQIcogUpAB2cGz++Y9YyIHIM8CimR/LuVHnyjpRFsWrTGeXrP1ydc6Y+CoDkjUyCkdw6&#10;um1870y/Ard9tG2ys2Y4UzbRUT3dXT/WlvxnsMW1p85GvIIlCjFTGdPX4ORQ3VtXZStjQ9NVXa6P&#10;Mpx+/8ttmVLnn+TNMKkZSzKN0pfqmewvdM8PZHaMdW4babdjEK3YRniEHpCXpn0AAP/0SURBVD9z&#10;KrRECXYkhMBz9ti2mXN3LchLmHATVgGXPqWyR94sIyD1oWTiIeKHJ+iw/aUVTbTUxVbbmqEE9NcV&#10;WwVVB+sWuqXRMmYtaS/LccbujP/xzX4lMTxylW32GSBivA1QX/ZdQJ5yh19kkmM4FfE2m3qnJClD&#10;IdmVOmxOVufvmlWP1EFDYuvPnmSj31gWb8sZ61EUMra1V+QONCR7dLNi2cFsaN6/Rk3UBwsAXVHk&#10;D2Skn6YPKxJcsYFLg0zkGAk6KFHFDAdmJAAJkYRG4ddHXw6KPCfcU7ee2n+7Go4BP5Pwk2B36Iqe&#10;3VwmaWOsqUF+WBWzibS8M/7Gdg2DLQ4iBrYRrhFlCJlEyQQSwloMMddsC0JjwMISnDqYY65pMTd1&#10;KDV82SnyqXM0sl9hEqfIR2ewKm+z3l6Z/Gt17DJtHaSELYVyE99SlcAH5oYkhimg2Z4STmZoYQ9s&#10;+cJat+SjaNGBPHtSmzd0VRR3lhfpZIpyRpqq7F26qze3lq4bbipaHGyY7izrrVs31VE83yfn18lP&#10;wmMKUARwff5CgOWcWg4xohlqDZbYkd5yTHOwl5PWXQnmFt3U0Jd1w80Vcz3Jvx+JhfOGyhYbaNBF&#10;hy+BHojCLy6E6qy65GjniqgkRiNHeghEFlhrbTO4IBlwxRvA4HXVUOL3kVQwdSk5LDXV9NVXKz5t&#10;5cUtpYWt5QVtFYk6qTKW/HrShrwz/9pkvPaCQ5++6YrrTh125tea8tfwy5RsyF3ZXLCWv/E2MB85&#10;bnraELhNPmCRfLE4aUBbDo2GIhk4zng1nEa196oTBxVhKYpN+NiAjWsAiZWVkLjCIRwHi1hEPoPL&#10;znjfzIghGkjhA2rThCIwKsL2NAq4IqNiW/bkmFv1pz5/FUzQ1U9L4BXHd5+7e8vCYHLclQOEUyof&#10;mEQdyREjzaPQjm69+C/nz+RjyPDXwC6xKdLEAvKiQym2uryzGgtXoQN5vr91uquprSKvPm9NZ7Xp&#10;U2YtmOlumevtnO5snWxvdd01MWhCSRJKQQE3MMqHKESIAXWYig0DBEqy/4otc7SYvBp+uR0ZHpPF&#10;FYOJqdYRa0jOh/+XRqAW1cPuBwOx8FR5LA0keBQIECIoEttBFPiEBERaVmkCfvn6D3L84NwoX5JP&#10;PhUVLA72b+nu3Ds1Md/nfFKpJkjR3oZCAZLSBJJGZqSKJpo8ZSoHGS8c9Io+A8IStlGNIa6SAZEl&#10;bvX5wnKFEQL9jcmaS6nDXvYLvsnHsCC//M3gljIlsbirptTUQCSEIxTJQPho7GFAiGVDJCqQIwk9&#10;DSMZbCAKe2iPnBEm/bgNyQbqkBAGa4aT6VZ0MGCOAk5OqnB9pih5l9de/JID25aGO6xrW/sysSNX&#10;lOpzVlg01R8zNFn4MlXOD4bb/AEqXIgawrB4BURAuSNn+EhjTBx90MWME3pmu+Uvq4JNh20CZxPZ&#10;n0p+7sm+yPagcsOZpWs+LJ8DWzgPNSc/4Dbc3DDR1mLbA1vqiBVBipik6fCufN2ZbAtjqLB7CRgx&#10;AIE6WcG8qo0ri1d9uCz7N10xHTCAMXIg0l4/kARs4ExyOOUprzXuxEQIp9ijQ6lGKTMgpkMyukZd&#10;oOcRjcBhMEtc5SoVJpGZEieBSEuc+GnUp1EgIvTMI9bZQ/WjjoUY0BnDI5INIYQoAh3j8YgXnlDh&#10;yjXMbKaXLszhCBUOJ3SxMBJSixwLH8nXXy4F1mV60bkWZnDTEAKpIARiiCzRcBISw+W5Dh7CGawZ&#10;iJ+/hhsVUeapUSykglU0gp2p5Bsu0IQbpVmFMTDPQO7jJ5CEuIZYznpENXVUkMAeBmB2qxnONg09&#10;PKUoeLQYq+nQgkI7F1ioY5Qde1P+OvPLSmdps4202MUe0vxCQbfJtOG0+XQC3zHSEfvJSFQCidWY&#10;SjtPCec7ySzkrGxBZJWmwx16lynCKiVEBD58AR3LDQea/Tw6sfHGObFSgkyOYBY7SQgoBgQIIZxM&#10;T91qLETxFFuMCh7ySWMGZuq0sA1uIUGjF/6EsBA/ZkXj0PyEqkJOxN3TwFwQLzu69zM3f/TyY/tI&#10;gHYEkbXEKpjGWlZYQi/hzmKP3XnzLZedL8EgibJssyEkw9NwaDAbBQNF+iQQ2FVZ1FriUFA209E8&#10;1FgVbwCfu2PuqmP7F/s79CdbGz3trLAlqx5N1+2fHmE5G9hGESGkgfeigzvtWillLaWhSEzhzCMR&#10;xO82Uot2UGNGhEbIwc+72a4MG8pWnebKJDZMtDT01pSyYbq9addo396JQcSRphomZYpzC8/8AGxJ&#10;DsBBqiaY8uQTSx3ANY9EIdZE9mCmnUbIYHPEgx6z1UYUmOee9r/X/+1/l2+R7XgwG8JOFGzADxe4&#10;46nhghsu63M/OhEyfZwyUIBIC9Wu/Y3llqH7b7r88sNLc91NF+5dvOGCY0fnxxf727orSzKFuU15&#10;G9tLC4Yb68bTqZFUY19d1Uhz8glsUBMeQjTq5LBAU0eF21gLAm0260hg/HAI3xkfjfFGoWelFZy9&#10;dfLjl5y45eLjeyd6zVzHRvv/dOE6K2PsXePwaJXUlkY7904O8Yh2ckgDMo1iygYWaiieSj8MkRv6&#10;1Gko2MIGo9DduoadKB4ZosN+/Uhj9lsFDNHnGu1keqSDwn3MPCJEJ7LCWFfRh0nocuupIRFQNQF6&#10;Onh0YmxYiCEeuVIEWB5Rp887i0VUgODHzFlawhIM6Flgk+3fcrBIiBTiiH5F9g8LcMKNBErD/sDB&#10;rae0kMAGFFUuqgc2EthglvE00CBHxTMf0Q3UiNU8YhjtYQZMwn0dTZa6hmpPHQqUoBcevffpT998&#10;/fl75/oaU0Wrk49p5q5srS4a7Wjqaci+WVW+ubtic39V3lB1bl/Jurb8FfU5q7gTGwzymQ0HnGCh&#10;SxIym2HsgWHd5tVxHnTus0bYdNmDySuUi/Zt/cRl595/45U3XXjs4MzgeKbarsxhc7wledeNQMLF&#10;kUDTGZLyBD4QC7+ij4E7XMYGKMG1sQeO0spfhqGLkeEBHX57JFfbALMVDhBDxyBD3Bpi6jnjmNGA&#10;HWuptcb11+RPpCsWuhtdeypze6s2D9YV6i8Ntuyf6D42N3Ri6+j5S1OLvU2Wv9ay5G14oiJtCHdL&#10;owRjuTiSrIPCbFi5UhrbHsxAMxZ6MeNkwjk757eP9DBGbpCJH5vGI310LnBK3hri1nDCJQmZWwfb&#10;F3pbZjoagA9z831LZ6Nl2jS3iHPNVThERx99vLVmLJNse8iMTSag4pWKmAsWAmLJp4h24PPFUzFC&#10;5y9K3IoOZ5UyfnGHHE0HGsRK8kh+vnMKz56poeM7Zg00caSWsaf27yBQoI2SEq40Gk4jLSw08MID&#10;Sx8578j+LaPMI4pMj5ZjTSwVKMYa5amOpqN5Kj2uu+Dsiw/tIkE+eISZUmYQ6IqB2JBjCJkowUO7&#10;W310yKPoYDMQSrLIIm6WYUPHRj4AY7gmn7WIF9vYjI1GNjCed54CimrMHI8ZEaXMIzhIlcYC+VbU&#10;WVXRW1fVVw98RTX5kG74PpKpGWu1OCZvVTpgdlQnfyvmyMkjWqimlNk4SWZneCr6osYLmMeMEDi3&#10;huCxu46NFjMQeYSHVYzESS8vQjJRGPirE3H0CEMElExjJzsaHZGSXxqoyJnubjy2feL8ffMH5oZm&#10;elId1XnVOWfuGOu8/ZoLLj68vS/7CX6O0KVRAWqWWJTp/a/BZQmsGAAlBYFGHrGcj1rgFvjLNF4Y&#10;KGMNcZ3vb7VENhWvY1JP9kee45UiuOknH+HNvhzHkt7sT/gONCWhJIFk8yV2FxyECZdZhe6pxmB9&#10;NguxIRjAyzANJXZ92Mz0j19+gYkQUGODkj6/wGiIq8Zl8jVjJZtR8DRciaCd1yDiDnWRSPhNqIgU&#10;T6nThCaMQTHKlUCzmElxJdZeyzTUrEco3bVlNirj6WY7lvbSoup1KyvXnGUbY+vYkKukFG0baN8+&#10;aFdZqZ6Pt1SqLX21JTZ4tnauc90tu8f6l4Z77DltSu367D/H0nX2pVqWIZ38h2uq3LZkoTft5B6v&#10;S2tOE8qXeuWg4RH5atpgKvkJGdae3LN43u6t/IUzZ8FlymgRCAw89VQIeApADNhMUrDADRu40HGi&#10;YwtKumRT2aoPLQ13HJgeoJfSOOygaNsH2+yUUPjL1J0jnduG2torkp8xlzD1+ckfmQ1lfzZcwuye&#10;6t0/O3hy79yVJ/ZcsH9hcbhttLV6vLVquqNqx2DjfHd1b/UGbbazUn8kld9SdNZYc+EVh+duOH/3&#10;vonWsxf6nvrUR955+ck/fvflHz79wEv33vDqg7f8+Iv3/uzLn/67Z+/8/udueuvxj/3+lQf/9Prj&#10;//SV+//4zcf+882n//iNz/7yhfv/5Ttf+PUrj/7uW5/9zWuP//0L9/zipQf++c2n9H/7+hN/eusL&#10;f/7u09p7P/nqe7967T9/9PwvvvKZf37t8z944vbPXnP0q3dc9m/ffuZPr3/uO4987K1Hr//Wg1e9&#10;eMfJJ6/b99T1+1+664K3n7r+V1/71O9fe+Cbn7n6hU9e9vA1Rz/7sXPffube33/rmd+//qU/f+fF&#10;v3v20V+9/OxvX3nx37/32nt//8OfPveFe06dd3LLVHdpQf2mtZ3lRSOpWntg19nOloG6ypn29K6R&#10;/j1jgzqIE5lGbaChqr5wQ2tVYXtNsTba3rhjIvn4momwPLNE2VUy99WV1+WuaivNlSTyR8LIE1GL&#10;hNkx1C6INuGeSid5pc31Ns92txyYHSPTRCBK/mjSQ7ZLAGnj/GUWuDVBumqKhhorbFRsY9pKN4Uo&#10;G2Y5gGKdJb+7Kj9TtB7d7Ui60vl3eSsSxYoi0qJUkql/eGHSXHMrOc33KJIexVqJIRYOY+UwNimt&#10;9Gkqg/OUiTOeqTe5do707hjqNtcG6hlZinJ8cebi/UsX7F48ODO6ta99qqNxujO1MNiydahVjZ3o&#10;qBtvr1XHpCvibF/zVFdDvFQuY+P1WCsjBOxDeEGdOsMS1dXV3EGPl3SYxDzTJ+rV7slBZzSWQxKe&#10;OPEsz7skWNlToZimy/MGW+pmBzsWRrqXpgYPbJ3UdMa7msc6kz/D1tk+0b9/YWJ+uKurodzutLEk&#10;pydVOdPfpsVXZvvTNTg9qivckK7IH2lvnBtK/jYYPSa16sqGCATc7LtiyZBIKCwRehYemh+79Mgu&#10;C1C8O24iu56za+bg/DBYrFBwg9JISxXQJjvrF4bbJrvT8SZuprKgpapQY4bbjrrS9toSdg611nOw&#10;r7laZ7qvdbQjxbyJ7jTjOdib/Q/jLQPtA5laT3dOD+2aGWZ58hHMygL+/hXr2S0XgW6fYY1xVdPd&#10;8kGd0mSMrNJ0pAhPOCzbsiUsecnVwoAfJx7Q4wmfzSIM5KAHNOIHHfMhPvgTS4voBn/2R26Td38b&#10;CpI/B63JPasub2W6dINEsTZbFK2Xskc+oShw8wPNh7cOL423z/WntvQ2jLcn/wqcvNHSbquRfD6U&#10;MTEN2GZ16a2vGGisHWpqHG5ODTc36NvT2NCYD1n7Cwabks9eWYkzZevTpes6a5JvRqJE4jJAbERo&#10;W/avreW3mEl0FIGMvIdnLJmucldyW94uO7pXomiQ4aZVXAMOZFgYiMGWnTrSV2YDWYuUgnPg31NX&#10;YgFTIDorNlseLj24/cjciGNPbLLVi3jPNQ5CTt2pgjUdle+/9avpxG5D39Zn70z/zolueQYx7jB+&#10;12SPEhNvJ2sE0uV2titl+XG1RLm1m7dKubpV5lBwJoeTko1UK0yqIXvQ4ymTYpXtb0h+Jo6nmoiA&#10;Qou0CXx0xCJyTIJJmOCJVIw89FSDTOxXXGGOWTEFFAxDGtxUCtdoiNLMqBiIM3igHaOooDoyQWUk&#10;DSdFbj0NCfZzjKFLZJdLlT0Q22KsUOI0Sp8WeS4NeBE2kKkxgyOmWCSAfhQ+DCYLgejxLoiMXX4j&#10;JJIkGhvMOFcqGOlRGK8TrpHp1sQkjdmmAL0sGW+rT75SXJMfmSylJYP9aGxJNSm9fbRjOJP80ogp&#10;pkbHFAYIUbE2aBQRCxZalsOHPpCqbisp7K4ss3trzt/UVVk0q7wOts12N2wfyoym7ajytg7UXnPO&#10;wrMPXPvYnZcc297XVp4TCc/yQI8ouiIB1BnBpZe/6lJt7qrWkvff+o38jDzUDs8OU2SrJGPNAlkn&#10;Ocdaqud6kl+phXbsyDlCnYiQhs5mGgNbnYgUrHRcWcJBQ4yFto5Y24gbq+9R8lMBVcnfJ4PUzFKp&#10;4sM7CW7ZN4M1S51HeNT0BP+aiuxPKlW0lRdnSpLI1ucl/9crtZqLN9bnrVH01JyFwfRkZ21j4ara&#10;jWfGu79cTuWtLl/9wap1pzlgm/LcNL/sReCApz5nRf3mlcmvL2aLNo9Ayp3lSeEKyYhUuKyPjkdf&#10;Rx7qGMt3o3iN7cTSnO2v27wz/ib3tP/tKdwi3xRzx+OrzzkkRhgID5Q0Hbf9jWyoindbjy9NOX2p&#10;zCCSXRa/OPzoWBFvvuzEJ646afMqn5lnLGs16mSg6COGivCCYRr86zavVngvPLhoHVXEGrM/xJ0c&#10;nOqLpLFGSywfYmTT3F2Xv3uqe34ggzjT3bxzvFfNB3ucbCXwVGd6pqttqqNlcbD/4OzUVScOHV2c&#10;trpDCUSMiVzSZw8bwp5lqNFhGCknjUEKHE8vOrjTboY7jk/y0FPMxGI20HIANFVFxSCTsyYvDO0d&#10;P3HlhZcf24cIBKL2ZP+xVeA8jVHZcpGs3RXrzypbewb5bqPAWk8nOixnyY90WVirN60uXX1WqiBv&#10;NJOZ7uycbG8dTNVlf0Y++QTDYHPplt5G8SK2eNWHi1Z+qHLDCmYINHVU81R0TFUUZqNQgeiWMZoO&#10;xyNe+hE7EgjUZxIeCFPa31DTXlGS/CVtUV5nVdlQUzIvWkoLNU9nezqEAMXUMCpykkzOhl9kmi/E&#10;hiURBbeBLaWIsLXHkMlRuFxpD7O5AHOjhIA0T9FJMHB5u6KhoJOAHwLkV244M5W3tnr96VY6806z&#10;qJl9duROaKqQjpnoaezgMyUbMsm7sMnHLcWUNGIDBxQhY7/KzyTF2Y5WtmDWcDKMRl7rsNaVBKP0&#10;I9mIUjFUbIETPtshtb0mZ2XVxrMypXb2tNiDciT5vQEI2/bU5W6ozX3/DVTOcp/epbE+WzKxZo/4&#10;wo095+/dZmp7KiHhACKjIOOpWzXQ8Ig4d4ATlgNZCOQ2ftYGjJ56hJ8LhhjOfqpjLHipi8qDrvDq&#10;MMZAee6pIfocN8SjUMoSOSDbJSpjuEMC/pgaxAazaLInMETxiCgGaCQIqwqGwmwWYsDPBlfIY8AG&#10;ECbFKAxgD/nMCAZmeIrIKlrwW7lwUooOBETyXfFLWorINzwWOJwhB/iu0QEgRWDhAksQyQm9mANw&#10;RKKoIA2/a3RAgeiRTohC1ydN/RFNkokFrIZTXEDEC0OAvDxTGKwPDXa6hv34pSsGAQrMgcNlHXJC&#10;O/PIx0wIIz1F8RQ+bo2FDE59dCrCKXQ8yf6/cIPNrbUsdrDWO7fWeptPx2xzrWbDGQ25Ky1/dpVL&#10;o52NyU8IvP/381QwQFZs+tBfW6lJZjzHmU0p8F35GOYFqpFXBrIEs5TAbCxM4BYga0DziCjIB1AM&#10;Lll9Gjb82OADBBLCEfKJxa/phG14NH1GangoNQpELEEnjZHMM8si64yiMSTgjwniqlbEVzoM0VT+&#10;yEw24/To9qsvtmqgkI+NTLoIJMotZjZ7hO4E/sDHr7vm3MPgMpxw9miRYwyOUa4hwRBWATzmSF+t&#10;s0BFfEhcp6O8IL5vsWu0byxdp3mULtzUUpy7ta/9+LYt5+1cuOTwbkuq5GcGUZTSpcNyGhnAsNAI&#10;aqWJy24jW2hH18cM54CFJXAzNtmTZ1/yY1VbaR575ntat3Sme2tK904MxmsZu8f6LzmwU2NP/Ei1&#10;gQERG0RQDaFIgGQL26gLQChFKV93Js7AylW4GRzvlhkuFcMwEVGXSGYeDA3BRgvJBsp/fWM1oxAN&#10;dxym3SPMJGBwirT7cnhUh7GhAIQ9OhAz5OJDS2988fHvvPDE1x7/9E0XHts50r19sGPvRP/Wvtbe&#10;6rK2kvymvI2Zwtz+2qqx5saButq2sqLOyiSm8IwcgBuNHNHXELkPcOoggIKTR5Syn52uJoKrhjla&#10;GEaIzTDt8X0aU9XMTV5Fzb6uqnPe0sypPfMOmChu7Wmtj3M9rZwN5DkOYZiwkEyh5zix4uvKBh3Z&#10;zh7uMwAl8lP/v9Y6nagJRDGMCxxxq2EWSrMSJ3W0kKDPBo12PG5FLTQaa7JzWSzQ7S5cDWGARxS5&#10;ujVK0fA0jhgkB54a0DQdxmBjv1tDsFGh6VBtOnhauuZ0t2wOBkPIZ4bhINL4js67qBWyseCsDzBb&#10;yNgZs4B2w/G45UhodxspBKug6EghFLMGzvCnyNQ7tm3mlsvO/+HXX7jruiskA6vIjzQOWMKMZXsY&#10;H2ASG/KDk/HOa52VmzLFq1pK1ydvaTRVdtSWNJbk1Rfl9jbWJO8q1VWMNlZPp+ummypGqwp6SjaO&#10;Z5KNGZmwJYRYV1OJIjaLnayAFV3ZKK/trSmWZsuZZqXQl2+XHtxuRnzisnOvPLpr32TfVFvyufmu&#10;6vyJ1vd/RYBT7ASaW6Zy/ODc+IUHlvZOD8OBR0IMFnvywJx2Q3Ssm1ZSgMsioBnoEZTYbCDjwaLP&#10;Qk+x6cTi7imNAiqdOOJ6YsfM9v701u6G+c461+mWyr6q3JnWqvN3TByfHzp3cfTITN9Ec9lwfaEr&#10;nslMZW1O8k9SUSGBw0gyJQM0NBo9FXdElrCTO6JMOxs4xV/h5oI4Lk8iT90agiECyk1XjkSKYqAL&#10;s8keEcGG34Zzur3RIdRR1HQeS1ctDXdYqePVanTncRGxjqM4wDYXrds+lPydM/tDgo6A6pPJHnCB&#10;hRYaEcUl2BgptYDGwbABJcBnKrN5ZNH0iPvGGojIcv5qmO1yz9u9FY9ccrQRuwv2becRHkhSrWMI&#10;aTrEkkOjUbLCKEIIZ2Qg46lbw3U0HUppYRhr8Wg6xEa4VQ+JxP4wD1tgK0Z4NGPxc5ZY/OYd7XgE&#10;S59hEWL84LL6oxOCn+oQhSLQGKSiZr4HAiQzWEpg5gWxFGGIp/hdMchtoHnER09jC+SwkCkp6K6p&#10;iiNbR5XlrNCBAj6G260lX9cpi99/dpBPXuKwBJBJDglkco3XKIRT7VaFJJmb+hhox8AwyLg63kpa&#10;/HhA5xF7GM/HSHiB4xHtbIYkTqJEHwNOdDJ5ijkboORHE9nWVLzO2V/Tac3+AJ5zU2PhmvhgevxB&#10;lZb8aWU2EzTGmP5CTx0wmafjKbEcCdAAxS9moAPf7hobInuikofNOiQYMtWpIKRGWqoc1rb0Ni0M&#10;tkx1NfSnStnjGu+XdGb/yZWRbINn5BU8I6kieWgRAqGPUCLSyDAMtMBBw4MTPjDkCNsAay8Rfzb/&#10;sQtPPHjr9af27yDHEHJIi0XEKBR4ksBTw9E1nB7xlPCohHDWIv2euvd2MoUvQqmp0rZ5khkIIc0j&#10;dhICOkO0gJRkjxjQ31jVXVlmozKSqh9qqLWH6Swvai8taC1xBChuLljfWZE/lq5RzOd7mscyFbUb&#10;z6zZcFamKMf2sinfwaHQZm/bQKfrQm/bcKo69qJ2ekvDPfZ+baW5fbXJC4Zq1N6J3v1T/dsG7A+T&#10;3yeIXcp4phr9wPSA8qWm9dUXj2WSb1fDFoYshAa/AB7wMl4DsltEMHKKjzwyBKcahSGqViBMAtAw&#10;4+lrKBtsKN850kmvE436GZ3Wko3J270DrUqoZWs4VT7dXu+p9aunNvnqjtZVm/yf41hbjZyRKpJn&#10;srNeAu+Z7pvrT8ufmtyzGvLPmm4r+8Qle19+/NZn7/3IHZcf+PhFu++84qD22K0XffT4/MfO23b1&#10;0S09las2f+D/11Z8+o7emhvP3vnWUw/++w++8YuXPvfDZ+79+Vcf/M7nbnn46j0/fva2P37r8T9/&#10;+8k/f+tz//nWl37z0uO/eP6h/3zr+X/42kM/+fK9//iNh3/58oNvPfnxHzx9+29ff+LP3336H77+&#10;EOI7z9+N+Pcv3PNvP/jif/7o+d+/9sSvX3roS7ecvGgmfeP+4Z89d/d7bz//+28+/M+vPvqHVx/6&#10;6Zduf/ORj7x2/2VvPnL195649q3HPvL6g1e9/YU7f/vaU7986fHvP3X3z7/yxL9+96vv/d233/uH&#10;H/3nD7713o+/87tXXv7x00++8fCD9546ta0p3bhqxURTfVtZ/nRH847hnl5nk4bKqfamTHHuSHOt&#10;/mi6bra7ZbItFV/txSY6UlRcBFFTRWOD0VVf1puqbKsuqt68pjZ/XXtNcWtVYfKvoEUbrGUiImdk&#10;TrwD4mTauHmVSPXWFApfvGni6f6Zgd3jA2aB+k+RJBF66WRGSAnqVDPbLZt8dUbmdFYXDtSX9dUW&#10;aRIyPugg24mSnPHitvNv3aaz4o0e6ylfCJFLbLZUOUTwRS1CkWkUuSJyylyWgWEGl+OlAEqlsWw0&#10;AXF6ihLmuTU9zZrJ1sapttR0e5NpNdfd4urWfDSz3B5bmLr04K5Te7btHOkdTFVkSjbJTJs9yRk1&#10;TYlT7vQlrY7qpxM1MGnZ/7UxucwaGlkOCnZa4zyy5NniKp4Mw6O8hIWG8Mje5sjWKWwMXq4z0WKK&#10;9TVVCVxvU9VApta1P10z2ZNZHOuNL84ujHQPtzWgj3c1I24b79sy0D7YUqfpH1ycwoY+P9xleHdj&#10;Rboiv65wQ1PZZkMmutNEjXakIlvCeKCJhQ77aWcqur6Ix5Zsuqtp92T/bF+zIm/antg5fWhhZOdE&#10;9yVHdmwdagVapmwjuC48uHjtBYeOL02Nd9bvmOiPH23ukY3Zt4EZUF+0sbW6SCdVmouisa29toTl&#10;wcxC/OE4UxFZy1m34QtmaPD3r4Q/6pe106IbB1eIMzpBMDsrYhkAtI68EYb9W0btjRBhbQWyHuDX&#10;FxtNx7oYzS0IYk8juiaYBI2UJTBk4sGZXeHsQpL3UeIrXDLJqixdQGYVj3etNPDZcwylK7aNtB7e&#10;Orx3pmdhsHmio3o4Uz7YnPyOpYJooR1rff9XDWPWtZTlt5YVjaSbxlrSE20tOk4gKKnCZLeU3aMX&#10;WpKFZO9M71x/03R3/fxAs3U6vuFHJtXT3clfODAg3jQVLU9Z6NZVUHkng7nJQY67lbgaeFkCZ5ZI&#10;a6DpaLGULsMViSsoUZWkVOQWadklxAqRLAlWCOXg2MKYtUoxsvl2G0cg64SmUuBRIHrriliumZDM&#10;1mJm7prssVRsG2nnjqeulg23Vj4LpHKjxMRba2qQAhS7+aBodOFx1lKqkpUy+5ZzU/6a+OwnA7b2&#10;ZeInmJy+Jlpq2INu9eqvf//dbp5mN5FJhpgqvJYJ8gFoPA2X5V6gtAxL5GpkmhlluO1IzDSxjg2Q&#10;soXTVR8zelS66GieGkW7KLiShkIIBh1DMDPAbRhJqYCKRYRPaARUdFjoqcyJWWAUewQX8+XH9l18&#10;aJeEjxJAAvnZCCYnLtrDcQI1uuIdZZS+hsr/2rpqaCQz+VA5ITSGp3wnkHzVh80S2IabtWE/4QGC&#10;icZszNAzPF2yyZ4jtg42l9KgvWpzvGEZ71aq13Ig3hiWKiZddlb+39fCaBcjkvXJ5HhIjpCNOV0n&#10;+7aqjrLinqrSseb6+Z7MtoH2bYOZHcMtuydaLj08+8AtF7z+xXt+9YPnvvXcXddfuNRalvwTobGE&#10;EEsO7+hCMY+UV2jzCKp8bCrakC5MPusgnVw1uSf/JWR8Gsu661aiykBEye/AD1VY0UKsMLGcLh5F&#10;ykX9EREoeYSBU/hB7RGKW8CiYCOBJQBBzMqxNU9+7RlWUNV03MKtYsNpVZvOsJUHtfmVIFmS2J8q&#10;yG0uKkgXF2r6tTnrK9avKFl92ubT/0/J6g8ZUrt5RapodUv5huaStTW5Z5hZZl98GDDO0rYa9Tkr&#10;UnmrgcBNCJh0ph7Htw+3j7ckSPKFtcsTiqnyFoxyzJLp6OsqlFGFZLL0A7USbWxMIu5LbIlkV+Hk&#10;TI7VQQiIQoysIOHCA0vyXJqJnVFg8VQLPLtqiuATCGgqpJqpA4r57N8eSDzHMMVzabzLQqicRkTY&#10;HFM1QiBSrqGCZH3pkV1r67YOJj+9IGmjMseGOGqa0j3Tk4q3maW66FTnnKmk33b1eVedsxfdWjPY&#10;ZMqXZj8qVGmiWQuSX4EuL+6qLt/S3Xn2tvmLDu6y3lEnLenlYFQkt1IiKJFIgbPb6GTPz2vgCTq3&#10;lxze7QDmKboGee5ESYGk/YH+qf07Tu5ZFA5s3HRU5q9IaeRIQpNdmBiDQSyMkpC0E6XpW7u1mK0Y&#10;KtafMdBUcvNlx+7/+JXbhjvzz/xA5fq1XdXV7RUVWqogycOBVHX2W9RKwaam4jU9dcnL3FQbTgs3&#10;RVmdEQsGcJxhOuyRIYxng2ZS0Igu9IbHi6FhmzQgR8fApqKcntpKy253TUW6OL8ud0ND3ib98dbm&#10;4eaGjspSy/FQU/1MV5urp5tP+4DSZ7gWBVYCiztRBFJHBY36EGYMXcoFStnaM0Tk3F0L8TYJOncY&#10;Rg6zIyKEaEYtjw0HXbEFEaqRivp8hGdLcfIzg22lmxQfV9vxkhV/U776g+ZjLH9mqOXYYudp/eaV&#10;LSXJG59aTIrAIdYIKsAr7kyiQljpgrYrukZpDOECwBljiE48Yqd6Urr2g9U5pyvXinZ3bbEKL6X3&#10;TDkGpOMX26wgoIZte0VZ2ZoVHVUJVsRCQ0dOmuC7s//ayxIHFQAyxpnkooM76ZXk9LIKJjpqMl/A&#10;rs8wRPaIiMwkgVVkovPFEGyi5pbvEUEUPOw3KhwhZ1mLUZFpMspVUWISN0kIda5uoRcziCgDXUWN&#10;OmZAknluqQtjDNECT0RjNe7jNIRqxCh3+ux0WLLFdYsnVGNAZw8GAhGj+mGgghkc8cgtyego5qCB&#10;4qjhB3UwI7pGKnoEMaYaFZBGkigaGFibrW8NOEkIR9iJx1Xf2MgT2j1FZCfOYEYMeyAZr+XxCB1c&#10;INWhSKxvvvTkoewvHnsawkMIYwgngXmGCK6soAsFHVHHKOuC+aVeGQuf8DRsiLKAk0yY6BjOHddg&#10;Y0BwRiMw2/LG0jU2nPGSsdlUufbD1nGbzzhpm1O1G8/0yNrn2lmVt2dikEfMNlwUxJQK6mDIcvs0&#10;GctfQaHFo0ghBuCBEsexsR9xebgYMdXUAI4r340K5F2hqrywPz4fg0i1q+EGkibKKIaQJkwkO1Vp&#10;mNEjnWjHRhfhjJT2+hjYyR16b7vqIgGCISKxmoFhAB65YQhgEa3abglkAI8iBIQQWLrmdEQddE0/&#10;bgFCr7DilB5MZRhF0MAWwhUoIAgrj2hHx6bDAKO4QHViVVl+f50dV+1ES/Lt24XetvFMPWJHecFw&#10;qnrnSO9if0emKKchd+1QY9V0R/P/x9Z/B1l6VHnj5/y7ERvx29fMwCBASGq1r+7y3t2qurduee+9&#10;6+6q9t6q1d3yFnmPJJABeeSQQEgICSQQSEIgnIT3MJiBAWZe5p1X+3nu0dTO/nYjMjLyyTx5zPec&#10;PJl57fbR5Dtnx7bOWWgWOP7MUagKIsrjj3N0aiBQRN2y5oTCQYMaCnrhCigNFpE11dY02FBVv/5s&#10;mlxz/OAl+3f01pbNdGR6akqzxXl9deVb+jt2jvUjk5yH0wkmYpin8GEX/kQDBKSxKslFo18PuMJx&#10;CkAQoCQ3PEifmAhMQ6AzEYdYAssKUx4xgugnVKgIA2ZKHfp18sKOiYHz9ixdde7B8AXvkBhewJ9H&#10;zt+7+OIjdz9w06V3ffj8i/ctDqTKc19QKKlZ86HWkvyB+qrRdPIqaltpUWtJYUd5Wbv7b/O7TCim&#10;sIV0WvFFQGq9HFmcccGnAJzViBkSsQElxmpT2CNbDIX5Gvaj+IKOe+h8d3r7SKdjuYOrE2wq70xX&#10;wn3TA07p9sfGjSvUi0NtffXJr8uYS66aAoQyEBRMJlo+tNAAEobT1gJkPsqgoYbOyjVnCB4mYIKD&#10;noARzmYRIQeaaEgPMpqj0WAIHMyNC5Q4xBwsCNBjwi+OuMJVNFIGTw1MCMIWQ49Y6fcYcasRK1cD&#10;q4AaJRpFm87ihDhCWWc6eleA4rNOw43Cjk+SDGKzaKITH9oqGuZS2BBMIpwi1RhSMEePA84anBVZ&#10;yKz/ar5avwZ6SyxgJHrv7Oj15x+75ZKTR5dmIcyEACpEh2mQCU8t6wZ/nUTgQxlhQ5ADdm9dQV99&#10;wURb3eJw8mbqUDaVLiuu2bi+O1XbW1870FA71lg3ma6fbKwet6wqC0YzyTUcQ/wpE94Mj0ADfz1K&#10;6D/Z0TjV1hCvddgO4mLoHjTb2Sj2do51Lw60ikad8WrGQGOZ+yCrQwQmmAeYMoDj4tUnDgl+nczh&#10;a6YxBAhkMVy/w5IjuminG0sDaurFgQTPiFKdmHM08DX4AoaIyUIsqBT9cz3Nm3uadgy17B3vPLE4&#10;psy0Vo81lR7fPLK1P3NwuvfU1on5jrrplqq+6g36uyrWZ0uTj4HK+ZEYI/nTDXMKxGolLrCiACde&#10;e+oIb56zbT4ihO0aLLLiTEcPatOhagqF2euRsazQE7aYSByU7CwRLfqbipx1C07tmLvjshMnts04&#10;9Dobu5MC300c5pOtdfElNp0c0VS4squ6RBjQ08olSJE9SBE8dKYV5nQIv1MMUKDTIE6nWWqPptBE&#10;YqSbRYSGUVg5ltjazI3FS08MmayTvWg0dJplOhrOgpKIxVkDGgoRZkX46SQOwwibiHydERjkAp8y&#10;NNeJSUxkS6QCV3sEywyDVUwMXzA2Zmkj0OmRkhoencNvvPC4gxb+5kZC0IYGDuRSwyOd2Q4Nswg1&#10;SijzTUFmT5FY5BNDODCfvSQCwSMpJAb4bFRwM8t0N+LW8uLu2urBpvqBxrq4TQw0JV7AYbRFnNAk&#10;+YpttnxdR82GvsbSxsLEF6EkEbRyY7VecMPWkUZto5eaLDHaWmWsUKxBakeA5UJrXcGH3ivVmKLg&#10;Sdv98+OQgTN6CiMjhTmKBqHsZSNWxKHprCkaaEq+ZRsve8bHZIeaK7VHWqozpWtSBSu0ddI8XjHg&#10;BYIwJNSSsd4hjBW1FRZRgJJ0oDxKVtgyEEgLd1x5ofMwVekGcw002lRCoO18O9uTvKS8eah190x/&#10;/Frvjskej/HS/9axzqmuhu7cP4jRua0qOeBRScAwEIewV62HYuKKpeo9MyMucRoRjaaEi+lMVTrD&#10;BDgU5l/T+eXSw7t3Tw/jSQQyRsUCEQ966EyEiDKdIaY4CYtDbKOH49CYSCgmtoz7b7769isusLpj&#10;jaAMrDCkJBr64KkBkyjIjOqMiBpva9o62DfZku2sKO0oL5lsadox0r91sMfZUumuLrI7bOlP3haV&#10;5Gc6k/9Nl3/Gs6np9rQjn2OeQ+ZQY7Xzp2PnbGfzaKZOT3w8UT3UWJkryZ+mOZlsHWpXdk/0Ht08&#10;Hslq13jP8aWpY1smlgbb5Kv+htKss2vukG+dhiPkTEmGtopOCLCCgRGigQl6GELGFAWwlgA0TIzb&#10;Fpx12r+Y46QULxcwhwLbhjtIZyCV9Nu8BhvKot1RtTH5G/vmShErTgTMRO4noIXuaO6baYZqN5xh&#10;Pe6dG7zm1P7rz9/3zD1X/vL1J9/5zRv/68cv/+ZrT/32zc/85e0X/vL9F3/9+qfeeuETX37kho9d&#10;umt7X2VHyWktG/+hac3/rPzgf59uKL/7osM/f+mJf//ey7997YnvP/extz97xw8+e+c/v/7Jf/rS&#10;g3/4yqPvfO/l33/pyZ88c/8733/lnZ9/9a/ffuZvb3/unR9/8V/efPr3rz+u/Pyl+9965o4/fO2J&#10;//39z//5m5/+zVce+dWXH9L5o+fu+up9V7x23+Uv3n7yc7ec8/r9V3zvqVt+/YWP/8d3nnnt/ku/&#10;/fi1P3v+zt+/cv8/f/XBX7xw53eeuO6r91325DXHfv6FR//23Zd+/Pwjz952xZ3H99x5fN/TN1zx&#10;u1e+8H/e/vbXH3no1OTkXF1qKdO62NQ2VdewuautL1WW/G3tQNtAQ9Vsd+bg/MS20W77TmPBKgf+&#10;yfaG0eb6dNGa5uK85DCQ/OZfy1x38jO0Fo44F7FieLq3ZayjqaexMl2+MVOR39lUOZCtG2iu7qxO&#10;PmHGI4JQsc0p8YkE59vwWrw3jGawqXxpKPkJMTzx53TxIzxEuxgQJIJfFFnIFrV1IZ2KcExsl4Ih&#10;3vUXq7k43ygSemoKxUl/fYkh4er+S3PMsbWi7fXO7cJMkb62j/djjrOMqkfcyk46BZ7TrIwRo7Si&#10;jIImUooFjqdZ0LCmrB1LySqzxOKb9C5TOg1ZaJbV7onBA7NjCz2t3bXFLWXJh4GkUwl2sjO1MJDd&#10;OdUry8Wv5CqLI+3bxrt2TfepZcJYCACnnhKvQocJ2vRkCK2AZnFZU0CTeaw4PW6Rt156St7jONrG&#10;SpRVLEZpEP1gtm4i9zVfZbitIX7euaO+bDD3m88z/W2Kfj3tdaX9zbU6W2uKkS1N9B/buWnf5snt&#10;00ObR3sMCQP9Q62p3nR1tqqwrbYE8a65UXsE/3Io/8IQbsJJTfkAM8HwP1+G6k25TyUvU9su5fyb&#10;Lj5qnTYWrYSVRzuRLWkwU7F/Yfi8vZv2zQ+NddQLwrnBDjqEqqQzId6HbirboK2HOX2ZGkqOdjRp&#10;05M5ao/zQ51bJwd2zAxvmxocz/3YtZ6dsyPs0q/xdyATeQJRw0HK3uz4qCHrgVt8MCy2PYWFIsw2&#10;rJbImG0uuGU9uId79GgoeLIfFrwb+5MkyN/CS7zyWZDJm6bbn/jMhcGebduz+cllkdqgI7V15H7E&#10;2ON47h/yNYzO9TVtHsouDKTH26sHM6UzPQ07JrsQ2z4X+lthTVbkYuLaKovaKkqG0o2j2exoNhN/&#10;iddZXe5Mwze5Ta7MXOgfXhzdNz+wd67v0JYRbhC1fDaQ+ziDgI73LfhJ/o2vuscbafFeNQPBwvCI&#10;VyAERKyDMCnRgCqaGNIZQ9pgpKp+61lMQ17BEIwKiya4sDstBWQKV0kHbjVx4XHVkSnsbfYtDWnI&#10;dUiCGM4kf59MW+EVGFqcOeiSd0cobLm25n5yhI2KfVFG+68bTxzf9Sjkkij1SHk6EZBOooIMgeQo&#10;VantYRft3XLzBUcu2b+EJ1WTG1ruE7jMiaMJMxUNblLLRxFj2lH4DozACVg8Ridg4/QATLHqwGEU&#10;gNoAD8w9Rlh6FG/4WIcEEa0W2PqxMjdodBLNfcqyDkFjKPA3xHHWtsI72JprpSCjQDhUJLPi4oM7&#10;z92xSY8SfEgnVE1tQkOcIXrql/WsDsz7G6uH0qnRbNNYS3o40xDH7q5a5+lKJ29C4zVNmoxkk/+A&#10;xIRpDspsD0NCCjMNiSJokxhWWF99DcnnDYWBeFDioCmAuV5UxLfANeL9YLmJXZG/cNDAU4kedYjD&#10;WaE8JcebmzorytvLiscyqdmO7Ei6ure2ZLCxpG79B6Y7K68/b+cjH7ngnmuP3nLJzgv3jywMVAtR&#10;fMKn8AQChS0ERhERbEkxqnTVFjcXrRVLgtOdP95r8RhRZ2sUY4JQTIphsdpeuWGoKflyCTQ4hXcg&#10;r8SrbPrDBC7gRAAqrkk2GD1hb1jKRkUPNJSwOodzktAtIulIsdAUDZBWrHl/+erT6vPPgjCcZYx0&#10;yerm0vV1eWtSGzc2FeZnigvTRRoCOPltaheJ5LqSLnd6q91wekvF2rG2qvn+tFV2YHbo3K3TLtXW&#10;nWLRxXvAFnhcs0HB6h2jXRcfWNozNWzjiRijKvQCQyuF+YZcaS7cv911RVpmHSuc7N0E5HPRwsbl&#10;QKKV66tHWIlqqynngndfMdSpNgUfs4wSoTNGAygXnpby5H95XWnEUmxvokv4zfQkuMmZ8Inbl0Tk&#10;PpYL7CR0LTehbl2IB3piKyQUbD3KFdbCUKb62NYZR+Hq9acXnvn3QBbAka6X3REiSDQK28nOutsu&#10;P+fSI9v5iDviZ/85sa+hKl2cV7fBrWZDc0lBpjjfBrFtdHD7eLK7k8twcjWYCQ2PEbSM1U8ZARaU&#10;Ea6WpM00DisIHAsYJRuEO0xHg4OG2BP58T4cmkAYsGZBdTlQ9RzcNEkEJqQEyBqYKDgIVI860avp&#10;6TbeVrXuo1effPmpT1x2ZJc00lVTNdbS0lfvENwy2NQ03dk+39cOxoF0qW10x2Rn8nPQuY9DiQGx&#10;gS2P8AVxNHE2YFd0kkVPlIrOSLaKhkfBox0oUZ7O6taKwt5616r6nrqabGlxamOeVWBH3tTf21tf&#10;21peqhiFvEbNujXlK89sKkq+/B3isBLAIIJ/LMDlLBS5whAMI9qddG+66NyLDuwQKmhy0ZhEDhr6&#10;MydyZmDlMdyBQE1tDfyxCpeF/sDpqEj+qsfRP1aiZVi58jSJqPCD/6NmzQcbN67Q41FSUrKlaztz&#10;P/AOOrIAqx1qUwOqasoDSqgoRLM0TKM2Y4lGoEiMZgE8II1V5sJg7SyOtJ7as3By9/x0V1owT7Q3&#10;XLBvaa63Ld4AVksyUk1ndWVrebE7dqCBJxysNaYxM0BQx0K2xTjjCTlphFwNowp94MaccDRKymAi&#10;LIOVwkaPTGNR9X/+RRZxESSkazMQDRsZgkNgznbHfas+0GY+DcPvxEVe4nrxFq+34kMflKEYMg00&#10;tArFiMATE4WNhiKAyWIRhUO0udq4meXKcf7erWqPOJMuMKDBHBw8UhgfdTQibBBrmM7FNhfJPIIN&#10;dGQZClUxMctQODG4RU9wABTAmaZNHK3wNIqPtumBjIlhEQNlSIGkhzKYoAy5Rj0CBH/c1ECjXghC&#10;LO3ffsUFT917+wO3XHPp4d0CDE95jFPQcBBiu2GsET0UpjZlKEkZt02Ly+VHD0fbQXQGMnQGAnGk&#10;I2aOBn3wpxs+wZwrEccju9T20+n2Rhdpu57asdYictxVHC+VdMFK68vq2zbcoXbBfvqe268//xhb&#10;8Mch4oEaavFjb4pESg1WGKXJcglHGDU3djqa08p0lACJyyd4aU5PdZzTNMSVHgUTLoM/6bFY9OAT&#10;EhWWigcQidvwJqHwJBcxPjTEVgOxUT6Vuz5x44fjvxVMQR/ahk+RIbAX0ESs3n3tZZcd2QNwCtAW&#10;DUrAEpd/+nuYE/gbxZl/uSlUjR6WsoLJ1gUmGkToRIaYbqFYBN6yaVQiCFl7eUFX7m9357tbdk8M&#10;xhdt+3N/BjzR0rBvemRLf0dr6UaPvbVl6cJ1w+nki60OG7ZLVkcGoGEoIGZ4QaFJwEVzcglSNMJf&#10;2nSjv0I9mpjOBToHUpXd1SXpgrVtZfmk33jesfN3LQ41VlNJPZqpU0bSterxbMplJFOUvKECwGtO&#10;HqZPSITAso9ikQZ/4gIrjrMYwQJeU9SYhCYmIgiUTDSFddIg02CuP8DEgSA8g7+IwgFzj2gw4X1R&#10;Lfb42iPEuBs3xMSVrzodSvN9LRZIb12BA2HVqve3lKwfbKjorCxo2HB2c2Fef12lQ7i6q7Ksu6q8&#10;p7oqvgGMGw4Qpq1ER4TgxBzn6LSoLWc9kT/RkxsJUE1PsFCYqhFaQgV0Obd29dWV2hYXejJOrfum&#10;B2Zy/1Jk5TqZtyb/2LfBzdG6tlHWrz9jU3+2P5UcWrDlO4AruOFPFqCEREAXmABNDUYKU5XCHqGN&#10;gEX/NVQoHE4UsQpfYBU0ZlmSMTFEcwf+sYoNaaBHGTV8jizOIENjChEY8hQESEGjPwKYwsGWa/Tg&#10;o+ikTxhlSEFDEFv0I6OYUTjriZCjoX2K4aGJoiemkIiAdBNtlOftWTpn2zyPhO0OmRqgw8fywSSk&#10;67HccDCLsfFym06c2UIl/FGq9ZBi1YdFYSmhiDUw1wlGJnskUY+ibS4apuGAPlb3trEewdlesa61&#10;fH1PvYxR09dUN9DcNNbR3pNK9Sl19X1VVT3lxX1lRcMVpSO1Zam8xJWYhEVghzP+1Au5mDNBj/7F&#10;4c6ptuTv4eMzeRoizcFsU29z7BfJGax4TXPRanclcZh8fSqTfCjf/d2ejhVzsBJ7JGrAjQjQCQMI&#10;RMAQB2HWKYc2T7naO2TGRBwoxt1xrghwdEpriA0BhBWKENVpQWGLebDdMtg+1VI921Yz31F3dH7w&#10;kj3zc+21HaWrt/ZnTi6NX7hz5pqj25f60kpvVd5QfWFj3ocGm5KPjdKH+cBhRZxkMCc9DipkafOI&#10;gvLaU0ce++jNatIpyVK6oQeCDGM6Vnroo2gLxdgXIpgxEQbs8hiRTAGRlssMxZnCNRfu2fzIrVdd&#10;f/LA5j73/eSrUa6iVro17g5usfOInr1T/QONZXXrzw5xpmMl2LDyiCfpREBVI1alNolM4DL0OjWi&#10;DdsYYghKmMeorCXw9JsbURQ8ieAFS8CoYpblY5RdbNTP9cj0cBCUYgpKDCOBBDjhU6LJwkQ74sQo&#10;rdjCBaQjwBPnWNFqlPiYzmR8KIzGFIZjZYoG2NWBDIn8qCH/W022A2SmkxU646A/wjhg5Eo8cXB0&#10;J4ICghkfGgpp3NglbWJChEIrbWYGZ4+mkxgOyqld0VFV1l5Z3lVTMdBY5+4w0e7SnXzvOXdQb5/s&#10;aOxrKG+tzHO1b6lY6wqfXJFyrxtTg3ogUjTwJPHY1jmQUp4yhWf8I5CtHUrGolMCTEpqnPnf/h+W&#10;1SWHdn34+AHKMMTq4yD8TQQ4uDidMojVkR41wok5t7rOrGsqXkU99/3R1pqprobx9rrBTEU297uS&#10;icI1+ToXcn9X2ZNK0CBIzAPz8JZpt3LK40kiDxLqkbPIivXFp0YRU/Kh265TAxMTnfSkQ3BDpnY7&#10;kwZJn+xMbR5q3TXdd3DzaLwNnHtpIrU40q7ubyqLD6xTGxMeASaemIT5CkA4SycvqwWztSwY9NMN&#10;LOKBnqEJWJAxwZ4CcOAr4Ro80dCfQ9UoA1tqG40jh3yFzK5xYudmyugJhHktMNFJyv75cQR0QEyc&#10;Ia6MJYObTj36qcdxoae5pJAbC82ldfvwwJa+3rFMoxNLX23FRLZxsqXJyS33w7MVu8b7Ltm/bdd4&#10;T/IeWGf94YXRua7MofmJc7fOO3yiGWuud9Jz4OypKZ1uT28b7tnU2+Z06kxoaGmwI/mAUapUGc59&#10;kcld3mYRX/ndnvspZgV/tw+jLWXrqte8eytXGM6JjD2+fYGXgcwEFjEw7EXJ41EDB7AMZCl7mWki&#10;N9k7GAsl9Xhbargp+YFMmVN6pIAj0yX7l+TSztz/3DlKxbuMNjKpdWm4/fDmsXjHQRhP/+fXx8Wt&#10;aIm3RYT0tvGuR+645gevff7X33r5T2+98M/feuaXX330xy8/+E9fe/LffvDi//rBi7/7xtPffe4u&#10;7X//0Rffev6ez919yQNXH7jzgqU7LthxeKIns+aMurPes384e9uJrR+7cMcLd1/6L996+jdfefj/&#10;/PCFX7/84I+eu+ed7335b9988Yefuf+3Lz/5q5ce+s6nP/KzL973l2995l/efDr+9Pef33jyf731&#10;nJ5fv/Kw0a89ev23n77tl1968C/feOqdt57901ce/Plzd3z3sWvffuL637/8CeXNh658+KItX/jI&#10;8R8+fevvXrrvn77w8V987s6fP/fRX77w8e99+p5fvvTkr17+1DefuOfuUwcWGismq4su3Txz0fzs&#10;vadO3bz/4LZs+1RlaqG+eb6ueaquacdoH1jmepMfZN000GZ9XX509xXn7Eq+i1LrNJ78OuxQprql&#10;Ivmqoc10oKFqMHcvcDHpqi5pK09+W56bFoY6RzuaetPVPc01vdnanpbawfaG6f7sVEfyV4NcFm/N&#10;aghFbhprrnayNaRT/HClx5muxrnud9OyYgXFGwex3EiRTMSVQLJUDe2eHtzU22K7xNx0rheoXN+X&#10;+2KxE05X7tewdMZrUPhPd7z78+MWGv4YRluAOcOLMeYopMgPcmmcXsiKxU4rNB6lC3cBQxrCVXir&#10;hbSLm4VjEU22NlpZSlydrLXhphqrzIXL0Gxns+tef0N5Xyr5qiGQ4+3eeAP41J4FKW7f/JDI5Jf4&#10;o8n4wo/djarExYoADm2ZEIrRh1HwsZQQyDC0kkkQSDjUlnAYYokFjcJ2HKxBBAPNtbP9bUOtqfjR&#10;5smebGtNcWeqfG6wYyBb199cqwzmvhSrIBtpb0yXb6wvWtvdWDnd1/pffwLaRDQT3c2mNJVtUBDv&#10;nB2RCmwTrOBBeNKEAuFNfqGGjEETBqLZNzciAtMlq1MFK6zfvXOD8LExWbxDzZXJu4f/+fkkZThb&#10;NdHV0NtURdtdc6NLE/1Uip+tpk9jaV5d4ZpU8TqKdTVUtOf+n7inqQqNMiWKcr8CvXVyYP+WqaM7&#10;FvQo5+za/Ojdt77y7BMP3nHDvs2TJv5d6AcytZxlY6jNcwlfU7P+7Jbygt5UZV9D1Ug2JTUrY62N&#10;O2eGt08NLo71Tvcmf4zHGXYCFxUpTx5ksCJuADEmSrozC30tib/nRlwGRluS931JRGkL0SAxVZS8&#10;9dJQvK6lqrArJYeWtFe517kkO9aUW6XxrhXgmkvXNxauNjSStZyq9QxYwOnywUxZ7reaC+PL1DbU&#10;3lTZbI/zWfL/EOxS6BO25F6Arh1sfPcHiJi20Nvmxrs45FDYMJyplEYn22vH22umO+vn+9M7J3q2&#10;jnVaaQQZne9v3j6W/NfveGvtluG2vTMDoly/tOt2wanjre5y9bIJndVJik/XOhVJLuzKlrgrrhtq&#10;kmLatwx0AkQ7+bXqRvt0KRpHluSHC9LJf5fio82W3KdUmvXM92bbK/OptG96aKzF8ivuqikYaqx0&#10;kd490T/ZXu/67ZBtU6GM0f6G5LQRb0pJf7KeItp0OvSINjuHk4dOBAwXc5jbWePDJm5NNiFbkZvV&#10;XFeTPTKy0kyHdnqsuVZ/f6pooKF4tLnC6NJg27bhrty/wqQbN67UvvLI7ov2brG99dUXKtLWZHsD&#10;nFnEd93JT8oUdFQmn9STyBb6W6VL9jYXO71tyOGQ5ALRIk4UwRPeFGD6bagWvH7nWrGkE6VOucOo&#10;ADOk37K0FHVKgvJjHJUkuz0zIw7KsZHH0jUrkkgIJV26MWquVa2Bg3y0f350x1i/sy/PCk7asiX3&#10;36uldOZ3dtFff/KfkaXJj6+2V7gkl/B1ErfJSx5Fs13OkU09tWX1G89GgxvbSWytKHTsHm6ud9q2&#10;3EZbkpNHnB4U+u+Y6JMW7XCE4oO5deGA1VYZN9LkXDjcnFylRB27aAUEcchqUQTetuSHnZOfwaGS&#10;YMDHodMUMYCtMyiaxqKVTUVr6jYkn1ymFdsxt8a5ADI6cwsqeY/EKInaOhsL141kGtKFG5oLN060&#10;NtkkgFB21vuq1nygvWJdV+2GhV5qNE91VIy2Fo00O0CfnUTmf/6+q7zpnuMgSJAeWUWNbc6ud7+A&#10;kilem/wQSm1JumhVKm+FuqVkvbq9fGO2dG22eF175YaBVPlotnokXT3QmLxCITygAUOejVSAJ+Yk&#10;Go2zrLtH1dozy1ednvxKfBqAoqhOO7KZOhIXYqBZnvwIJdG7OPzuD2tDOwmABsHp3J98lkWWr88/&#10;C9rxBqflJsLrN6xNbcxrKtyQKc5vKUs+ldJelRzo3XmwOro0bWEC3yYhp3XWbmyryNsx3n108+RC&#10;X7MVN9+bGc/W1W8408XbGk9+D6CpvK1sg6Oq/u1jPefumCcl+Wrgqg/U5p0lKqjExQIjyTC17p/l&#10;EgudI6MyKiKcDixlIPD5VOEOsadf0fBoFRg1BYY6bRYCD6TcBGQwxgrlrPAXMqLlRnLlRkGevAHc&#10;nHxWUS32gCav2iZk0b2zw0cWp8iFtpCI47JCtwgGuulX01Mn/qRbYrlrWyIF7HC2rByRkzRSttbq&#10;AD7DXQJRagv7c7ZPS+BUSt68z9aiYRqhmRK3ZbbXKm0VJe2VpSPNDu5p4oQKe5nGdpfS+G8/9ioB&#10;l/3eJuJUZ6ElGaAu+biJ0YrVH6I8/gGICMwtlkpOF11TncnN3/aHg8ON0w9uNCHIccHBwhlOGwFu&#10;RFj4YOEFJRICthQjiIbAR6ZHjUmOT+lsb6O9LDHcztJQlftYSVNntaXR2Fpus6ib6XbgSz7YdGRp&#10;7MSuGbDYZKvXndFQsAqe4sdEYCZINpSrtQ8sjMlCIhwl0eGdgCLihzJA4yxtoxRjIMO768oHk79g&#10;aFDHT0ADeaqjZdfkKMBzHzavhPlQOhV/0j+abZIMobprapjJciOj+Cj3s4fJF4JlSJHJrlxeSl7E&#10;QUPQkcXZR++86aUnH776xCFoAxAlDmqA2/Qp5oRTmfvnTq6kP89yEJrIEphDEqvcrGTjkJcU+Wco&#10;XTHd3mg9Lg60223lH3V3dZF+eSm18azatWfIRXps1qDAWaASQUmn2KNLsxfu387XmAsPOSeEWkEI&#10;NOBGE+fapZEe2lJG/7k7NtGBVpBEr9Oy5YVHP3rdq88+/JOvfeHFx+91OazbeGZbxUZLabwl+dKP&#10;nYgVTQXrGgrWDjXVzva0ihaJjsm4iShuknmIjngOtuKKAoYQm26LZHgsAVmULdQoW/lByssA+mNh&#10;irqci5NvkGsoTEOAG6Oc5iMktJljChGmEBe7cwyxmmKG0ESEB/4epWh1boEk+IjM3GE1+fpUcqNL&#10;HHomh6by43Wu5Etjtu8AnzhFGFAJH2ZGZovgpDNiOLAIvKd2L1p3RkmhFQRO7tpCN2SIFZ1qDpUK&#10;6BBvUehBwxB12EgK/emgZqlZeIIrTEagTYQp+slVU5UmCl9EQOrRjybuSJFJAnB46nSM4R1krEYf&#10;McM6Q0SHzvo10JMYr7LRkFb67772sjs/fBEDKUAitMliGouAYwpKsvSYyyJHiMhvzq5yuKQqV8Dc&#10;ziW9yw+2Hqmjcg3XJ28/kNtZI5DC9uS1SEIZEk4xyhwipB0TTemsLHB6tLJObp8/tmXKQnPaHGyo&#10;cKa1oed+gP0MO93+meEjmyaOb5s9tJC8D4oJhNnr+sp2elpfpBgCNSvIhWo4DnHYziJ2BbymqJe9&#10;QDcNgKjhKSwNIVjekkTp8r6JM7Sdr/SYEmxjQRkiEU10KgioymQSDekJlTwi9kg6hXEGDouEogRo&#10;lEoRtOhtBEcWZ6xf9/mbLz5hcYVRiolMZjgotDEk2hQSIxSx1ROOjh5tRmGCjHQFAXEwdE524kVD&#10;NBE0FGYCA5MAZLS5Pkky9RWuJ9tHeqWd1tKNqQ2rmovWDzRUOQE64mYK1020NhodSc5UlbCKYKMS&#10;0YxVLCKLN2KYVmTRQaySKNicmUWIc7ItySk6OaYOumA3TLWntwx1zPe0Jmeb6hLKbBvppc9gQ5XA&#10;ODQ/kRzFSzY4bA+kKl00kn+Gy/1dsR46N+YnnwGyz77y6UfffuWF688/xjUUYy/zqcehLEVjOVCS&#10;5vAvWfF+inkM39GWd6gNokhllGeXotN0ZP9pyLuHSeYb0kZMVpgsovDBQdgguPzoXteTcDpN4sUj&#10;nIFPQ/34JDemnvStl5xzcvtsT13JVFvDWEud0yDrWNpSmp8t2tBWXjiRbVwc7J1syWRLkt84wYSL&#10;pTup48m7b7vnusvDLkpKaIa0FfqTyECRrA67aAsT0sP74IqAsUaE4v03X233sTNavOfv2eROOtJc&#10;ZR/sqStyM3VltpDdUi/Zv+3mi5L/Kh7OJO89RHSxEUQBhXWqUx2gGdIfIAeGFBAqAiY+oUIBnWom&#10;LD8G5X9dbh6jx1wFf0XDLAYymaWsU9smhJ+2Yoo2MjGApx7EFNBgdTDkFDRGgUYWVvAxRH9tPfqN&#10;otGjRg9MlvI1R0BSJz4BJlUBwlhCUYofZEYxxATDMMoaP7594YJ92+LjSjgYMp1oxUScPVIVh4CO&#10;ILMsdspHMqQPxNKFycdBrKYkGuuT96v2To8kH0EY6U3srUiu0m3lyZvQEa6II7z1gwuT4rNOw00h&#10;i55GRbIbjYtYX6pEcCJOzmk15e01ld2p2sFMZiid7qurbSstymxYm924rq+saDRVXZ/37m/v0yHi&#10;jc7aYZqGVKwYwlCC6nOfrcgT8/0NpW5DYszuIMaGGisn2upsHyJQ2y2pp6Y4W7oevexxaNP4wU3j&#10;k+3OSPnTnU0nd2365O3XXXXu/i2DyeXXIrKyxlvr3Y9Ihw8bAa6Qy5vMpCFkRC+CwFBhe4CfMzb5&#10;FTeusSOjRONIb0Hxi6LzpovOfe7Bj+0a7xlLl1ed/d7mghXznane6o0dZWuPLgz/5Kuf+8LDH73r&#10;ihOD9UXdlXkN60+faE6+XURnnDkioposUWSnEzB8gT9w8OdrBJRUx+JignAyFz2dz9uzBD1TIGyL&#10;oRtWkalYp9MoSnPZaGswEQFuROOmM44iHVXJ1wys7i2DrTedf/SRj1x9we4tjQVnj2Zq1B0V+cn/&#10;aKbKt450HF4YB6zAoCFu5hJEJdxoG5+6oxj+RiFGB0NCXSM2ceotxwYaQ4jZfmBhQiqz39EQzojB&#10;C3yUFg401BH8pgskBCd2br7xwuPhGioZUhMUQpkJLgZecmjXpYd3M9ZEssglQo0Gf0sJPvqNMseQ&#10;6UADHRE4Y4s4ZulkuJpWrDYUJeQiNtEsBKTH8mGjIT61YMMinYG8icgQmCWGrU3nsdybAQ37ZkZv&#10;uODonqnh5HWJ5F+NqnJvQmTj36/lBAWS1PZouhofvmBF5BDW6cz5JXnrN1taqAwkL1p2LQ73DDcn&#10;P9qRsyu5VCavgJUmf3cVXyqwcNjCXsjABPhkAT/2L/mKRAgwEwj4EE2QOtKUHGsPchgwuuEDf4/y&#10;mpOHeYrhRvGkmBK4BWJkUZ6/xENwYwK5bGGjC/5IiwN5ZVddIVUp6dQ609PkUJH8CFlbqq1qg4Pr&#10;3jnnnE7ETnHhfaLhTCK2VFJH7OnhFGFmpSgEeeQUcWiuRiw90UgTKAW27MIzF/PJ23XJa9dpt4Pa&#10;6e5GiNHE8Waiw6JrNArV4WzyEhOFmUAitgEmWMI0cFGJpcTh7xEOAlKMBf7qcAEOyCisAVj0FHN9&#10;ozxzDDFTqt8/P66BFZ1FGmNpbrqJkMffRByYpq2Yq45IYLv4xBax/jAcfajB2NyeUmofEauTbU37&#10;5kZmOpOXIhs2upF9oHbdCrDo3zLQuamn/crDBx688ZqPXn7R8aU5R7Xe2jKHmaXBjmxx8hrX1efs&#10;u+b43h2jXWPZypF0paxu6ODc+Lbhrsnk52obnDknW1MdFYWSkh6juycGd4z2zHe3jDXXGhpN/sQw&#10;edvV3I6KDf31ZdPJ/+/WL/Rk5royeMpdU231+uvyzkoOk7nPhzENPgCBDHdwOgOjH1DM1MNwgT3d&#10;lXZeZd1C8qZJdjjtjFfr7OqCM5ZNbRvrYeZ8X0tyBG0otzNmitduHmg7f8+WPdODW0e6Di6M7Zse&#10;mulomO1sZOb+mUHttrL11D5ncdI+dc7WmaF01XAm2eB664u7a/NHs7YbB8XKc7aNfvKOK7790hM/&#10;f/OF37798l9//NVffPXxP7359L9///P/8cMX/+2t5/7wxpM//eJ9b332TkX7l19+6Cdf+ASCX3/l&#10;kR+/+PG/vvXCNz5199vPffLpWy87OJaZbFh7aLT+osWOY5MNNxwce+qmY3ed3HTn8YWfPv/gOz/4&#10;yq+/8MTPP//oT198+PvPfuI3rzz5xzc+88PPfeKtz9z1u1c/9W/f+fwvX374y/dd9fCV+x+8fO+z&#10;t5967ZFrv/30bd/7zO1/eu3B371810+eueWJK7ZdMtv4wPkLP3z65u8/fet3Hr/hF5+/+w+vPPLz&#10;5+/9xsPXvX7/VT959q6/fv2zf3z12Z9+/sk/vv7iO3/61V/f/MqlW6YyZ39woHjjocH+LS3Ng6Vl&#10;Y1W1i61dMw3Nk3VNu4eGk699tyZvqSRvDKWTb/zPdGesdyt981Dr1tHu+f7msdZ6OSHeQtrU2yJm&#10;ptvT893Nriet5RtcExCPtjd21CV/udrXXNWXqWmuKWipLtLePtYz09UoQsZaakSjU4fzbWd1vnq2&#10;uyn5PndvxgXWmUfPTFdaDCQXsabkgw77Z8cstE19yetI4t+qUQseMWaputHsHB84MD+6qT8rGqc6&#10;Uk4v+LeXJ3+V4gzD111Vhc0la1yBK1ad5swz1ZG8U2u1Cjx85EPLU1qQHi1VKVdGErQRnB4vOrDj&#10;nG3J68OmbBpIXkyQcESsG73N99wd8yd3bdk+nnzo2d4h7F3ns8V5lMn9rHom99nZ3JvlTcmf/iQv&#10;gvW0LvQkvwgNiomWhuTnWFLJD82KzO0T3Y4EyYdd2usPbBoBDl8wobO2QM+OyZ7tY10ynq1Nxog9&#10;ItaUlOKRzlCiv7OHfuuOdXYQem4a7kpeLO1OvpSSKU++m6Sd7AutyRfelsaTvw0e68h9LIybOtOc&#10;2NNUtTTRr4x2NG0e7bn0nH0n9i4ZqsxbUVe4Zqq35eiOhZP7tqrnBjtaawsbitdlKje01RSP8EJv&#10;S3dTeV+6urOhtKWqsKF0bapobboiryuVvMHs4GFTO7V70ZUc+JJq2KLQWRpkDg15H/gfv+HKEzsX&#10;YJJcZivWb/zg/6zPP0tyyJQ6BSVv0qmHmiWT5Gcsc65pZMj26aGDi9OUn+rJzvS3bZ3o3zEzvG/T&#10;RPJrz53podYUNTpT5d0NFQPZOmSL430saqstqd64siZ/lbjtb67dPT8mjJFpXH3+0UuO7TXd498N&#10;ZeqmrJmWhmyZRL8+9yWhiqbCDbb81vLijqqy3vrq3LdmM8pQtrE3nfyU9nDun4cJhguUB7PJqS7Z&#10;GjN1zhkOIrK5RCyUt420TnfVjDaXjzRXuAdKqUVnvq/ozNMq1p5VvubMynUrGkrWd9SV9qQr4Av6&#10;dOlGQpN3Zxtqe+qcL8uo0VJW1JC/vnb96saCPOpRqa2iRCdt7YjQjHc1zt+7+NBt19x+xXmcYWMT&#10;EwJdNAsFnrBIxJAUPJqtFcEDjRWi1nq+aO/SzReds3uid3Eo+TUGy1vtXm0PcHnYNtyxbTT5S3a2&#10;SMTTnQ1b+lt2jHfvnerXg1KUq1GiF9OTrcn1wzZjDcgpmwdatCWIlpL1zLeYUxvPciA+smWc3IML&#10;I721Jd21hTYbV5ScVmXJq12ZyrjGmOsAbSfTL61sG+0eaa5xgrGpSF69yXeXyxPMcy+F6B9tTuJm&#10;vCV5R8omJJFtG+/aNNw20lbbUrUhXba2o65woLlyMFu1eaS9L13eVLqmuWJ9e22B0pn7GMLemb79&#10;s31bh1sHG0uai1cq9p728jx7J5WkS1spz3ZXl4yka/dMDuyb6V3oTQ02Fg+ny3aO9Z7YtnBobnK+&#10;q32kKdVbk/xAnF12tLliuqN2sq1SGAw2lElq7JULwvZIoFKqHgiw3ZR4kd0+Z1HZcS11vuNK6yoO&#10;GXEQlD6OLs1KB3IEsjgS8bVsqI6DkVToMbwvMOKq4MJz5Tn7b7/iAkGLjxpzjThRebRozRU52nSw&#10;0+sX5ItDHWKABzuqNraW5mWKV6fyVlSt+UDDhrPpDyKe4q9I3NVrP9i4cWX9hjOb8lehT84f7fVy&#10;KKtdjVgtiaeLVknromWmoyn3gkjavuWskPx/Um3xbE+zHt50cuJNj7YuCWJhIDvV1SCZKsn7i/HD&#10;zqnkXXzBgAYTiVgGby5zlk3eftsy1LFjok94OPvKUxWrkyOgtg3AZmBnmupsgpWjGHidQUGhwXDo&#10;QQae4AUpHLThowFVU/QrDrjlq06PHDLZlnxT2VbHL61lyUvz7t6Os+7qrgoMl+xsFa2VyTv9MZ37&#10;yFLHKVMjFOAFDT2EatvbmOMomVw8ivNS+UI0+VilrTQxPFMHBBuqdWEVWP4K5U1Xcx/XM4eq+gXD&#10;jokBQ25EDujQqFxzZu7bn4WpjXmNBRtloZnulpFs8tl/msTbujQHL8wzpcn/9SZv31aVMdllScn9&#10;Tc67b290VBeaAk/3ouTjI9kKWyC7UvlrBpOPhrjSJO/cs0hdmfurAxO5LPcexirT7Q0clC5emyla&#10;zyI2cp91LRjYyEcufo2Fq1MbVqFHg9L5ZrY3Tb323B8Px9e4RYKe+JygWjseBU9yNfrPFyVz2CYv&#10;Wing0hYbCos8go6eOj3GmjJLGAR69jmd9rzoV1DqURhiCihyx+VkHRGKlSDndza6PIhM3qEDdyga&#10;oQBMZPhQySP+pptrl1VjjgOEc4KSiIUShTcPJm8JuJdipQcTtaNS8pNluT96T5Jk7nVbKuGPAAcm&#10;hKNzqcM1rNTmmLvAJEJ1KkTQBBkFtPV75DXhdN6epVsvPcHRyaGzp0k0cpPIx9YqaC7dmPv71bzk&#10;c0ipmuS9/4qSkWaLMbluOevEKSdilUoOMfpJ90gEWXouObRL+kJGouOjNav2CPOoQ1sSKQYHy5Ox&#10;kUB0Yi6e+xur2yqLqtetYGDypzu5Vxvh7+RH84bCs9Mlq8VGU/GqijXvn+vLnNw9v2W4zT0596GE&#10;QldTSUb+YaODS3KVzb1iooBUkGhU5b7PSpN9c2OWGLjcPNUKoaBorRDbKQcPCrSUF8Rb7xTrqWc7&#10;j6+FEvAtKz36J9uzc71tw5kGc50BeMd5oHzVhxwJ4l1tlHEe0J7uyi70dc32tKInCA3KiTY38/L2&#10;ysRksJvlIIG5+IkA4HdRR+fYKWAFFnh6jEgGVIwC04HevcKeKxdZgxapzCOSG/PX7JkZOrY4awnL&#10;UVxglqUtt8BfObxl+tkH737j+adjW9ETmUeDTwkSV5ThcQo4+woMbo14MEU74sEsxIvDnS8/ed9P&#10;33jx9c8+fGLHdFv52o6qvIFUabZ0bVP+2e2VyT+x2Vm0nTp6agp7k8+pJAGsUMx6Z45QIZpcUEDA&#10;PshqzHUaCkwI1VbMimCz8KkdbhWoyYvFuTfAZINU/uqylR9U0OCJ3m5LIlSJKz37A8VnnYahM/Ey&#10;5iZCODBnbIhThw461dY7AqlD7gJ7ktkKVwtXi9oeV73uDKkP+FJc/ul/X3L2eyVSfpFVzKWS6RSI&#10;JBMgK+F6elKPAiRSKaQTDSsQmUU9sIRdlLEMrzr3oKxlOusggFI/6yQ6/bdcctJ0c/UDhHOxBZ01&#10;jrNG8AzzGbWsAIYgpaqiEzEA45Vl3Cx2EYXMY+gJOgog86jWZqCYsfmqIwNQKZYeAlYIpFik+vVw&#10;YrgeW0UDIHQmPbRCptN0akub9rLkI5K5rylY/vCXGVxppAtekDfkB7XRY9umnMZ3Tg6NZpvsqo2F&#10;6zLF+Za5xWvdkQUcS8mpVQ5xEojXEDsri+Lz/pvcnHO/4dZTU+oY2Vy0Xr9LZnzf9PjS3Hk7tzjM&#10;n7M0B1Xms4JRzKenBgAhLMY4IrYntqABeE3u21qxEBCY4tHuACs9KNlrVI3edMsQDRzUN1984o4r&#10;LzyyOANbTsQNAXA40dK+7ryjyPT8/5ZQgEq7p4cPbZ7iBe2QSPkQCnaFE+NjQwpuHtViwCPTzAKd&#10;YKNVuI+lGnqMGqIJW0I91uGvEyBGicAkYh5bYSBO0OBpCg4oKaM2i1FS9xN33fq5h++94tg+4ccK&#10;sigDltCQFGSGNvcn32mQFc3N3Tsa04XJEnMyoXlnVTHoDm+askVqKAynD4nmimFzscWQOURTzJHe&#10;VZ9urjzuSu4LcUdoLDjbmXmspcYJ3I3JZeTUrvmJlnpnbPcmd7odY/0i/7JDu5976J5PXH8lETSB&#10;Fd2AXLP2LPVA8pnm5EO61OAICngEhTpCHUSxKBAAB1Zsp7DlIzC09SgIBEBEDra8EMtK0U80X8Az&#10;eOr0iEOEDW560McUOBjSjqjQwA0UMAwpRumpQDhSCv463QXsO660hpy0qd1Xn7w1mLzzLeALks82&#10;dVQW2UNHMvXDzck3dZiJmGJM5hF7NKOI00m0ftpyNB3gr9MUnVFi1fAUECimjVLDUGDFOreJheT3&#10;J8p4vzbvLOdSByG6uV+IE/d051iJetfEIHqmEYQbS61T2mIFKGtEzRGUQaBTA41zRSBJrmxMAY6w&#10;ovUj8BjZ0hT6oAQXbD0KZuLELVbogwm5uc8MJVNIj6VhVKe7jH3KbgVqiBEXnaTgYDpY4IMDoWpA&#10;eWQ+JHELh/IRxBQcWGoufaJgoiCOwgqdyDiFYnYBXtawWNSGiAhZwKcwSvqQSGedwtjaIZQU0plA&#10;FnqdyLBiiB6CIhqpRLqJPbVlVavPaCnZYFHIsV3VJRKvg81ka6Oe8Wxqy0DnXFdWCGUKk0AiTsAT&#10;RA1MsII8cAjFjVa2vy1DXcA3pNN52zmcLIcEEx3/nIGdP/fMjG4e7HII7K4pc4LCOX4iHoyUVxjC&#10;OgBKtg/ccg1bSMHWMcMZGDdthQibyGjygd1qCjvns0i8TbQm303UvzTStXW4J7lxlGxoKctLrts1&#10;BY9+5JpXn3lk61B7S9m6A7NDe2cGTu2Yu/LYrl3jPQ35KzKFq5aG268+Z88DN18x15v8YrAYYA4f&#10;MRCGbCeaj0SLoKKkIsmwPVY3VdHz3andi+fu2GRIf9w3TRSNW3N/7310adaVv7+hXOJKXtjJVPel&#10;ygabKifaUpce2nF82+zScKdHareWbzA03lpPdODPEfDH1iO5sUiFCm1plYPl3c/K00dDpyniVhEV&#10;5iIWDAo96c+ueIGVRRKInKzzogM7HGbilmEiFwNh+cLCKTllqq1uZy178W2XnTy+dd6RTL5N7vvJ&#10;F6qSrzck7xGKsdwn5DAxkQJQVevE2WIR+bE1KFxPbTobgiRKDbYoNGE1JqCgPDKaqGkC4bg0KSiZ&#10;qQ5bwthYQYTaX/iFLaCTakznlCvP2X/jhcfRmxWq0ufDxw9Ehox+mGBlAVpxsMLNI+gQ0xAZ3eig&#10;EwftcATmrAhinR5pYhZ65qCngDUe+UTw0Jyz2OW0wCjg4EZ/NM7Stl1kao+iYqojNdeVGc5UdlYW&#10;dFQlfwHQW19sx9Q/39083lo71lw709W4qbdlJnlxKXm7lFYgpRhzYpURqkTAGIKMfm0XJXuHY1vQ&#10;66E8T1EbK1ZrsMJd3pWnbsMK1h1YmBDw9IcSG9GrTVezgtqKR8vHkDZiOJMYrtFJEGVMFwDaPOtI&#10;EEuPycgUVgBEDABWp5WFTKcCZHqiYVeOVdzrk0/OuTKYNd6WhIceskQvQ+SQXE/ypi+jzKKqdoRT&#10;aB7x4zFoGK6tgTmJKCnPCmpooLfGqa2NG7KwC5N4jcJZGlsrhZ7JpSY5TiR/20Rbc2loCn1IUcgl&#10;FCVZzpng4p0IbDrQ3yO5wMfTLASx3wUHzEFUsuL9lNEZfjGXFwCoh6ryquW/vFJkYLMMeYQ8Pjqj&#10;TXl8KIPAdEwsBEVkkkscYsYqyMZakjfJRtLV7qE9NcXx0ZBzt884s20b7dw51juUrqhde4b+pcGO&#10;K4/sPmdx+sDsyI+++uI/f+8bzz9412UHd6TyVgjg5AeZ60vSBSvby/PmuppmOpIffhhsSP7QdyRd&#10;ecn+bY/fcd1Vx/YONZZ3VRUi6Ksr3T7SidVCT4ZEPQs92WQhdJib/KfpZGtqrLneodH9wsKZ727p&#10;qMhvLd1oyewaH0jeyqort6FsH+0T7eCFGEvhzy44Q0aPx+jhfQBarftmh7cMtg43Vdll1PO9meSd&#10;xeaqeMWYUDuLuqeuiNDGglWOZF31Vd2pypHW5K04CAsSW9hke4NsP538HlLbnvGefZN9eye6NSab&#10;UwO15cpYU3VfTWFzwYquinUL3TUntg4+dPOJt1564Nffevonrz/6vS/f9/1X7vvZqw/97XvP//Xb&#10;z/zrdz77t7c/96dvPPWTFz/+/ec+pv7llx786Rc+8fOX7v+nr37yFy8/8PZn73zrmTv0oDHlP370&#10;wj+99skvP3jlJ6/e9+AVu564/vDFix3bO4pnG9Zcstj72sM3v/ODr7zzk9f/5euf/+0rz/3gs489&#10;csV5V+2Y/fgFh7/6wG0/ePbhX738qR8+98D3n/3EdfumtrWXPHzl/l++/DDmP3vx7t9+6e7/9Y2H&#10;//atx3735Xt++MzNP/hM8hPQf3ztsT+++viPn73nNy8/+m/f/Pxvv/L0L196/I9f+9y/vfnSH155&#10;4Z1f/vidH7/90l13XDA7ubU1vbW9eXt3+0BFSXvRhuaN64Yba3eMDcx2tThaSFZi215jpVtTHHdg&#10;YSyXP5O/7T+4aVxqmu9LPplhDVo1yYtXqfLkY1WtKYeBbcNd4kp7trtpvjcrcw6lq5JX8h1fK/Ns&#10;yntnhzf1t9rR7GvtVQV9uY81cJazbm+d02DDZPKHgyXJR1FzH8cZydS5DdkKnaPGcz9C7tKR/Ep5&#10;U42LrVqPM497rlEx6XjsxDLb0zzX3ULD5uK85MWN3BfJ3GLkKxdep30S5QpSrDUpjiEiMNriUM5R&#10;szEeFXElgPVb4LumBub6XDTKXNtBNNVlO6tx9T62dea8vZsAlbyy153prC1wUE/+jrBgde4HVJK/&#10;x7bLTCd/sxi//Fq9f2Yw96mLOrewxYFWO47FCEz3MstwNFu9qTf5tqTaGp/vTm8eaLEYrQXTjWI1&#10;3ZnsPvS3lJgQ6YUh8oZsI41YZXSOTVC6Y9Gu2ZG5wY6Jrsy4La811VFf1pH79eal8b7zDmy/8NDO&#10;TSPd/bn/6N060b95tGfr5MBEd3NnqjxbVdheVzrYUm9ifB22ubKgfN2ZNfmrGkvzMhX5PU1VswPt&#10;/Zmqnka7fP1sv3Saaq9NDjCLY507J/sHkn9kLx7KfZwoVbTSlpe7fCVXKvrTTfKUhLWlcWnBJquw&#10;hY1OCxKyctW5B48uJQmcCH5RI6hZn7xYKqKcpQvPeI+57lAMtwWweqYveUkn+SpzprazPjmkXXxk&#10;96WHd5+7ewu2rdXJiwPZyuR1tp7GSoCwYtvUoHqkvXGsMz3c1sB8xvZlahaGu3bNjS6O90U/EP5O&#10;AprqbHYQt8enizZ211b21ldnSwszxYVtFckvRnZWV7ZVVCjdtbX96Yaxzsz0YCIAo+3TQzhOSawd&#10;yc8VgkCAOnm7PCiLA/Lv0Pl7JheHUt21a5uLz05tPKNi1QcKPvTegg/9Y9GK04vP/lClq2xFfm+6&#10;esj2kK3oSJVkypJvBXXXVud+n5noktwvQxbn3pVZ11iwUU9HVUWmOF9b3VP/7g8sqO1ATnVihQ+c&#10;PwSQTi6hmNjSdppPPg3aUJaL4OSXk/dO9V+0d8v1Jw8cnBuOX34Qr2pFyE611ed2jszmvqxiSC3W&#10;JQtDuU8SJdtP/A5AMLRODAluqQTljtEuU1C2la3vqytW7FtGD82PHF+asoQMKbY30y2erqp8O5yi&#10;M1jFDwIoGNpOXOxj93VCUst0zBSCAijqMDbZRXJX/dn+FqE81lHflSoWzYK7P1PR21SmU6OtJr+j&#10;rtBQZ32RodHWmi2DyXv2m/qaRjJl3TUbFSpR3k6pTLQkH7AaSduP648vzt93/eWfve+W2y45tGOs&#10;vac236Y719myqadzsiU7UF/XU13RU518HXm2K7W5Pz3fUz/VXtVXXwirJE3k/rE4AAwQGOuR7Z2V&#10;G5MMkqlKPj3akHwGjZlyAQ86x1gesaj0WEjc7fgi36GRRFitDQGrJVkSucM3WPQolqiEGJSO/ntn&#10;RwMuxGZJOrn9I/mZqTgQB7waljTR8qPER/me3M8OJz+yXeXQsM65JCzqyP073Xk75x+59aobTh3k&#10;tfgudRxWeJlRetjIuTzLXkwQRAi5jjoZJG/clq9rKDw7ee+2Lvkj3lTBCo/xEUu13UittFSsT756&#10;3lAS7+cN5H6lfKanSa1HEkeAlVzfnftj9v6mJDdFcZqJSwhjmS+tyEcauX0xOcMZgokU5oB+3p4l&#10;91VpSA9UA1ttMPJFUMInTpY6PS7zgSpZ8aJVHGHhaVaEMQeZQhNHSdMtWwRgxw0f082iLWJCeZxc&#10;bEMuyjiAavCjUXLN9WhUtMiPx7bOcbSFwMuihS3IiIvjrILYdYsmOTWK6vLW1axbV7FqVfnKFdLL&#10;QKMbdRIYdG6rTH5GWOlvKhlvrxnMJP/Z3lJekPtD38LmkoJ4V89BpKs2+aIA5raKeK8iU7qmrWo9&#10;TzlzkMUEp5O48SqQ16lQjOEwYbg208jVYyheFgkagDBTI2ZFlNKfLLHRXLY6U7pKyZav6W0oGmmp&#10;HM5WtFfn9aQK+xqLu+pEzgY9O6e6T+1ZcGoBKRGmhyNCBLkacKYM/oBlkQZgyeJcC5BH0HCZIBEb&#10;OrmDo9VYhZuWpwR/gkJEvCgfrADFQQoRhliHoaHlAFPwoScCZBpGKWYuhhGKGmZRhrOIRokAsDYm&#10;0/WgKc/9cCLTsMVHzKgjUOmgEys92hGWYTUC/VH040aEmKE/rRT2/qfcisFMxcJAZvdM//aJbueD&#10;lvLkN+qVitVnVK9LIsq+1t9Qm9tnnS/d0JJ3ZcRAmEAHpjGEktgKTmwVQ2iO5n52VcMjJU0M5Znp&#10;gEs92IbvMPEY7tADUoCjtCgC0mXnamNl+WPr8Cp+avI+qNTnn6FurVw32Vk3358WTk3FZw81ly+O&#10;tHrUaRXUbjjD8ZGs8EJoDgrMCaUehZ25QxNwCWA16OhjCulU9Ui34rNOM0VEwRONIcgrXTXJr5AB&#10;bbCp3skkPpQ2nGnYOTHSl6qp37C2IX99fEQd5URbc2d18qF18MY/CudOC2UeFeAj1qOtM1mtlUVj&#10;rckfKi9DTXOKQfXI4oyaLUYpwy4EYkPYg0tsoKQ84uXgYW+EvbgyhUMZ7tiNj30Hwmh0OpCEpwIK&#10;tkOD6AjpYAsEtpsig8WuRw095uJA2wi/jupCZ5Jzlsb3Ox6Wry1b8Q+tZWuST0Znytsr1k20Vh/Z&#10;PHJwftCemyk6u6s6+QuG7tp3f7SckrQlGsODmyZjOTOECJFgFA2VyEVPJeIU6tGNPvZclEGD2PKn&#10;HjKGoGdUde57sUVnvi//9PfEiqa2uWyEZLy87rwb4KvDZKyIkKVpRR/MKalhSsXqDzUWrrbEnFLc&#10;W+xxQ7kfeLdF2t0Kz/z78fY6626kpbpu45m2S9uffMtlmNAKQ/nWXhB6UlKnBs4KHfiawjRBH0GI&#10;gGhmOjNQGzF7982Nffj4gQv2bbPoxDMoOBdi6GnoUZvjhIG2KThrcCK52DKHSghEiylE46kfPnwq&#10;USBzjhUhJSveX3r2B/TTKhYOSrFEQ2QAxJlR+Cj0JAV0evCnWziUOMwZggNlwAsB0jWwQomnwjqA&#10;YMhTYbgG3UzHUI2z2o3oyuO79y8M2v46azfKCdXrP1C68j1lq95rZ4lNR4rYPtF56ZGtn7n/1p+/&#10;+cruqbGpjjZL0rrLHeOld/eiZLnRx52HQ5Mfzmmvsz3ZJXtrywZT1aPp+pGmuv66ys6K4taS/Jbi&#10;jWOZVHdVaUd5kU4E2m2lBa1lBbNdyf2WC6hNZwEcboUGJBVw6YEnMwmFp5hEzEFgDAxZF1AAYTnC&#10;1dpwwwTCwfDU7sXLj+6V06CHHk0ED0phg6dQQRzwItAZsR1kmIS2vINAoZhZ9Alx1HDQcqaliYl0&#10;i4SDD25xpPHIF6ZUrjkDW484IFPI5XTeDKsxRGkiQYZE8rJu+KOkLWUsN0tDpmIgQaToN11ACmYn&#10;KIsdgVkBAnp8cLDG1YglEKkeWaiKjOgwOdZ+hDGFYc4orJBpROABIZgjM4ViotSONtvT3F9f5gLl&#10;juAWtm24ww3r8MLoxfsWnbq190z2nb9r4cS2GVcqJ/CxluQ9JAjvnBzkKcd7nCFAYT30xJn+CNQk&#10;LmtCDQpTj7bhVrPUYPSICYKAKx7DfbFGPKLUj2f0cwc/hi88aoAFBzSBT5yRGI6eMobMtSrx1zA9&#10;iEnHnyOWJ0antAlMGiJTR8DjprACAaGhv0ejgPVouh41Vgiw4npe2zExYEqYYIi2y2uBdPQh1xT9&#10;CEIHQ5jjTFud1FYHnsJMLOlHQzGi9Ytb7iALJqZjxSlMxo3TyfIo7MUetnpMxwQ+higg/HDAHHR4&#10;hoFiidqYAzMgNaQEAkSowYtm9Xv+LwS0hRi2kWmN0pkgUhADypoiTiN2LvEQ0hliIsV43DZhrkIQ&#10;5UlnkSIMUNJKm1BkwYos5oSnTGfg/9/C9fTBgbakS/5E0Irakayoyi6deKKPYLMMqUEQoxAzkErh&#10;a20TsSLdY5iJjG40DCea219f0Vy0PvlmfF3yce2uquLhphoX/Oncvyoqk62NQ43VjRtXV68+o2Hj&#10;avfxEGQulSiAM1akUEyPoIplQiv9QAtMKEw0BUIHykAME14zERNhw8W2V3OhFzqrHS0uO7IntFX0&#10;ABNKEdskegSsRUEHGOKjCOPAPFzDg6bYv9zNnZEGGop3TXRNd9Q5Hd12ydErjmzrqc0/tDAUh6Vs&#10;yarhdNne6d7LjyTvwgpa2ka0hDiiAUtzOBBhyJa9f35ctjSKJmLSeYD7ENOZL/REbW68K+8RfVhE&#10;T7OYyShs2e5RMeSR8mptPVede/DcHZtCNHoMeSHOYyzVGVM0gKBgRQfgYMJ30cM7JBKNIdh1Ugby&#10;lqQS/2wHNDzlf/5CiQkOnOtsfGLnZhmVT0nEk8kawhIrBLTCPNRTm2si5ggQL9vCmwj0a/A4WTAk&#10;VwhBklGY4BYeVFOSRHVEXViqP8yn8xXH9uGGJ/6Ut/SINhpLLJjggADI5hqlOREU4BSGx2ZHAcaG&#10;5rYhc42aiDhyPswZwu9EoCQOc0UPMlLMVWCLWA/TiNPGUGcoiUCPYmIorB+ZR94hAqW4UnDAmVZ8&#10;BL143cA6GspUNxet7a4uGGost0WOZ2viNaWOig2jGSs3eeUwGvZKjbaKvOF0AiNuAMSHvbIuiWEd&#10;S2kYZ8VwliGw0B9iOtXspaSCIBY7PWmlsAja8Q9TuPGpIAcdtc0Kw02kAIg0CFVMUZvO5Igx5mNl&#10;lqAFFOJAm87UM4qPtBB7uikWWsQMPlRlEZ48xRBzmUAWhiYCGdS4IRDVpsc2ZDqt8MfBFIV1kaz0&#10;EGfKstpYoQyvmcsuNBEbtMUzphzaPCUmcTYLDYZiaTlCUNJcTStmGsIfwjI8w5kZgtDAHDJmEUcu&#10;eB23SGcC5YnD2VwisEIDQOBIpDpNp7mQtqz4gpJuLrunh3FTcKYzKTjgIx6cuyJWUZqIG0MsakNh&#10;b2RvImIHRKlHFH38his/cvn5J3dtMaqfXKqOtdZni9d1Vm50PNs90bs02NZXV5wtXiM+m4tWx4/l&#10;OtRpCOD57vTeqX40Glce2XnvNRdddWz3vukBN9ydY93xKnFP7vdv9SgOhAdmh64+Z4/zoYk3nnfo&#10;6OZxzIkz69pz9xnSYznEXwDEKrCdTeW+nDbXlZ3vblHPdjZ7VOKXom1/ehZ6WpONr6lmvqcVILAK&#10;8/mFXZABGhBiRQABAQDn+1q2DSfveC2/jk1tcseaq3tzf6GowVhlx2iXs2vy7ni6vqW6NFtV0pep&#10;n+hsHu9Ifp8sCb/W+tFs7VRbAzRm21MjjeVj6fKFrqYdA53zbZnxxuqBmqKOkjUjDcWX7p353H3X&#10;/fTVJ3/2+hM/fOWB73zhrrdfvvtnX3vgl28++IvX7v/ZFz/xo+fu+v4zd37vM3e8+diNX/745V+6&#10;97LXH7rmhTsveObm48/eeuKr93/4O5+61eiPP3f3L79430++8LGffOHOn730sR9+/iOvffLK5z96&#10;6sv3X/H2Z+/4/euPP/uR88+f79jZVX7p0sDn7rj0D689884vv/W377z+zo/e+vFzT3/sxMGjI91H&#10;hjs/dmLftz/18V++9OQ7P37tFy89+tg1R+8+f+uDl+995YEP//tbz/zljUf+9Y0H//y1B//02v2/&#10;/dK9v3jxrl9+4RO/+dJDv/nSIz947uM/e/GTv/nKp3/71Wf/+q0v//nNl7//2cf/49tv/viZzzx0&#10;0YVHhgY2NTUstWUX27PjjbVT2QanlNwX4aoy5RsbStZ3NVRMdDfPDyb/iKSTs8SwuLVCxSRI1ZaM&#10;zgTe3I4gf27pbxOc4Ze5riaBdP3JA0/ceb041C/keFDIiR+hO95au320Dx/88QmGxFkCyzlBhGhb&#10;5qToaSnZkPsWHA4l7eUFraUb1U5ZHjsrhUQZK5SBlPCuS365pzwJJ8wVfESXEpsFnqF2mGB1Czl5&#10;I3KXTkHooEIrtWyAXqchj2YJ2sF0lRCd729OvhKd+yvV5JumnSn14kj7ntmB4WzVVFeDx666wunu&#10;xu76olTemY0bV7SVrRfS8Il3wSw9KFmkFiZYBDaULC7L2dI7ND+iXhxo1WOKGraQFPCndswdnBvW&#10;g5u9abqzAZ6SFRgVhkSbqvSHg6KtX6JjRfIGZ11pW21JT1PVeFcmfpC5u7GyN11946Un77z20usv&#10;Pnfvpon4x1+jivZgS73YyFYVJv/lnCrXuTTRv2Wsd7SjySNurTXF6fKNTWUbmquSF/nZDpPtE92b&#10;BlvijRWYaAw1V871Jb9VCbf4W4Hkt3VzH9ChbZQILfEg/aoFoWTOfazgLDuUBKvBL7zDIvbqkZ9j&#10;Z4/9UVaRliVzZGhQEoFDuD48a4qCFXoRElGX+xHlcnbNDrRP9mSBoAQaLNW/e37s5L6t5+zavDje&#10;53EgW5e8ATzeRkZtc+nGeAO4v6G2szr5rkxfqmakOd3fUN9eWd5SVtJTVzPc0jTT375tdvjcPYsX&#10;H91z3oHt+7dMbR7pnuhKzmqJ/U3Jl1NdGMT04kCn/HvzRXsPb+4ZbMpvLj67qXBFXd5Z7jYbPvAP&#10;hWd9cPkNYO7sz1a3NxZzQKYsv62yqKNKei1OvvtrzZQXd1Qn3/dtKlrfVLghRlsrktd81XEaCIyi&#10;xObk2GEIataDNWBtaIj+eAPYfiMvi9H9M4PnLE6e3D5rHxLWOgXrTEeDwLX+tUWq4NYQtULfAogh&#10;AY1MwUp2iHf4ECuyCT5otvS3WCFbh9q1Y50EmdCX1km0KcYOgTlWpHjEUMbRDia0+v+8Id2RcgET&#10;VUJE0ZBxFAgwNgJIiPBFLJ4kBTgFOvy1p/ozVb1NFQPN1Rqd9SUaHqNH6UtXokz+GLi7YVNf03xP&#10;w0Rr1Vi2crzl3T8Z7a6mfLI7cq7MZbM8uW3zJ2+79udff/G5B245tXPa3ty4cWVnRfFwY70ymm4Y&#10;aqgbTImEJLeOZSv66je2V6xOXobOwYUtY+PMOtVWH+/Ew6S1dF1/fQl40QylK7qqk98HtjyYw1JW&#10;O1Z6tDCYyVj5gnOtMeaz1zJAZkgRDIFPrJ8Ax6PYwMSjfmQa1o/pBBmKQ6ehkIi5FG8Xceq6cP/W&#10;/voy6inhbs6ip52e+ToBxai7r7rgt9959Zuf/9RlB7cJhrBR0UCPMuiFBCgcFJyHojNTvDpbunZh&#10;IHt06+TOqV6ZqHLtB8pXn1aT96F4H7c/9x/YA7l/iq3PP0sa+q9vABuVu+MNYKkcmSFJXOmoyccB&#10;vTMxM0UO69TChrHMh0wSLbldxEKOTuCw/fKjex+5/YaPXnXxgYWJILOU7KxqTHCAeQDLOxqmmysr&#10;OW3zVFxyAGsUW/QxRYE5caRoo7FsXaioZy7/ym7/VQQyTsTZFCs6RKjx5DLSKRainT5NQS8FO7za&#10;PPAJ9fCvXndWVe4vxOhmoqs4TNALA3mmeu3KqjWrSlecWXD6B8rOPqOxIC8+/Yqgp74UjDBsrVw3&#10;nK0YzJQlTqksypYWy0sN+euTLzmVJAmqqzY5DYy2uFAlP4DTWpnXUrG+t6FoLPcr0PI4Pe1qrrt0&#10;Y1qEInPkfbL4hRV0K191ukBlNZNpvvwpfjVjzdL+/zZ8w0hLdXw+gMTaDWfYq3bP9MemrjNdstqm&#10;dc726TuvOu+Td1772MeulxK5jEQFknTglIh8oJGrQYFYPtpEIzPFKLnooU0NU8Iity+zcnAl35hB&#10;hthcj1Eb4mK+DgKOjn6R5mbi6mhH5Duz9CDQNspfADFXoQOgMOFQQ9RAQysxxpuAopV+WpkO4cj/&#10;EDYKXqMMiX1aoQBZpuMMBEMKEDBHaQh/cxUgq7E1aiiigvIQsKmtP+1/5J/+9xceWLz0yNbjO2bi&#10;c3YDTdBLXgXeNNC5baxfme9rn+pome5snenqmGzPChhswYtVZDbcIgZIUSjGXqYFAk4MTENMMUZR&#10;AxRq6zGcqF9tCv3Rh5nwoTkHKRo4UFsJMzXinNFUtEbwKKLl1J4FtsghxSve01B4tvRSte6DIsqo&#10;x3iDTdpJFyfSsT2+fYH7iMYQN2oHPhohglyu8YhePxiVMJa24oGzXOk53ahOuiVxVVeVbP25f7HN&#10;FOc3lxR01VQMZxqSbwOXFNRvWOt44NASNHqcCrQV/XGGGW/NzPd2xpvHCJxtnHD049xTXzHbk3z2&#10;HFDglQcCZKLZQhND4W4mAE0P/SO0lq3QYwoDAcgEFrEFDvo5SL8etgtCbQy1QwQOigaGYiCiS8HT&#10;WvbId2YZhYYp2laTtjA2EcizPc12H3ulradhw1lVq97vrqttl3Fwt784YCh2Fo+2mOFMpTsnifjj&#10;phZXGjK8ZUI0tupYdxooKR/LjVERn6w2ET5CkZIsFV2miGHT5ShkHI2zR7hZpwxnBVYeTTdadOb7&#10;KlZ/SBtngi45tOuxj9781Wcef/gj12OFJ0vFLQSYGUFLgUyJDJAvg7nDbB5qtc3Z8uySirTsDnNs&#10;29SW4TaP9srkN+Er1gM8Qo4OwTMWO4bhuyh0o3DZyg/SEyXDIxWbTgcTAweK0cc5HmjLgUFhbGOR&#10;igGw2Llkwng5e8/MCGQw0YkYB8QWCwIwcis+hMKQktrn7th022Xn2WoDOmCiwZnTNahNJf3EoccN&#10;E7WCiSE1A7lP4R1q4yCq1aYgYEss9iCLWQoQsOWa8DJxGtiGi4mmj73svpsv/9g1F5y/b3PcEgcz&#10;FfKAU4pUEAlhtjfNEVvHOg9uHr3k0I6Jtube+uQX9S1by80Oaz/Nfek/+Un54ebkuxdyi31qrC35&#10;XY3kN2CaatyHXZKzxXnpgrWKhutxf31FW1m+u7TDZypvZckZ78vkvrLGCzSkMKMu2LfN9kFVsMSC&#10;MsShTOYFlEDjZQQegWOUK/UDh0pRtBFEcVQADvdhaC43AdBcnEUviHJhmUzhI8EfLkAMT2zVRHAr&#10;VshMwYEyhGpwQbjeLL7AVsYQMAj4gnr69QQZKxAg80g6zgw8ujR75Tn7jyzOkEVJoQWEsH2ZTDGd&#10;RJEZxzajlGFOhKtANZEg/D2iJMsxad37/rvIQeMxXklBZi5zKKYTZyIwjJjXiSdNYojJYYUeDbBj&#10;CCj0EZw4m66Yq45ZOGgTJCPNdGfGmpObl3uQa5Qjd+PGFcltornaydmV4dD8iBvWrtx/wtWt+1B8&#10;YBQOCm6hCaNYJIdAlY2kW7BqQlkEJU7hI4Ur6Uw3/cvmGIVnmIwVJGlulNeAY72YiCw8Ra5+QhVT&#10;KEAucEiRT0CqBkW8wo7SfhfviZq7bazPlZ6SWEXMKKQDMJxICtHAoaeCuVH92jgDNuTqiVmKKR6D&#10;lYYeBEQwn0SK7Z0dtV5I1I8zA8M7FEbMQFIw0cYTk/CaEkFOzwhgBZOQBW1McAv19JvFzHhrB71V&#10;gy3b4yt3Qot0th/eMg3YCBsJxyyFdKzMRU89cWsIfTgO/1DGlEhctCJRjxoNBzEnULVCbTo0ZI5o&#10;pLy5EfMUppJ+6ddqoic+DLEYjeJMK7IUDVBrEBGAqCmpPyCiG1nyRviad9AzQQkYzUUWaFNMNLI6&#10;Xhgy0RR6mkI3qwCNWfizgiZmGQodIinpCYsQaDNEPz56kIX7IIYbVTmdFGyZFl6bbG0cz6biBcq4&#10;2ku2vbVlHpuL1mcK1+lRNOL7wblvnyRrnBVswZOGejwSypzIJLCNHkMIogcyTLC4aIhDMIn4obaJ&#10;CpfRVtGD0lxGMQ2Zgp7hTGOyRxzYCGeBago+kgZisERUKITS0yhllka6jmwacxByTJJMpJHFgVY9&#10;+2cGt490fuSS427uhxdGB1KlmcJVbuVTHamdE8mPEIKLGjioIyzpwCKCwgpDVOI7NXE6jaLhSpGg&#10;NjHSCwQwNEQlxtIQpVqbzibGboKJThZBQB3S2YLmimP7Dm6aDGAppt+dyyz0+IvVcL188uTdt53Y&#10;uRmMhigZkUlDEvH0SCU68w7p0bk994+zotEhh3W0lSJiCpwZopP+yDiRnh6DrQahepgQeobvKKNT&#10;T4S6HpqHvWah4WgNV100xCkRovoRUz5sDEqq6kQZsGPFcFjhZoq5iNFwEIURaBhCj2dMZJe2hFl4&#10;xj/SmcmmMDCgQB9o0JkJwVkP29FQQG2KZMX8kA6TgA4lEQhYR2GdXEwiMJ0DyTWkIDNX0UMEfKhB&#10;VeiZCCX5UAybThk4S300JIiBsYPwLCamTLQ3JL9CV7iqfv0ZTvjt5XnO/NniNWVnvXfHaJfY3tTb&#10;bN8U4Se2zbgIjLXUdNckr5/gTChB8cvbTKC/QjoN+UIPE5DBwVHfcZQOrNMDeUBBRg/vSJUoKQ8N&#10;DVqJRmkTNz20tdlJwkxjFLXxB2NEgjYaNZTow2Q1/oTq5xETCQpNqM1x2CJDo8cjR1gL5+1ZIpEy&#10;1JDh6SBazMI25pKOIajNJc50BFjBH1vAmhu2RJCER4g2KwoycCEwigmgQhlDlMQZz1jgOCDQoBso&#10;oGSKosGVZCkmoteJCVbaGkKCVgRpBNphCP2XLdJvRR/aPEUEMJdXRCAZGyvfsTeylil0toQv3L89&#10;bI8rtoahME2/Nv4oY+GDhbEa+CjawKEzMiHNp+FNBY1i6OSuLWLJ1ok5niIkx7loPJu87DnVVu8U&#10;p7iryqtOcZUrT5OEXVSNjqQrpeLNfdn4QpROkWyKFK2x0JORkJHNd6cnW+sQGEKv/9SOuTsuO3H1&#10;OXuEt9GuqnyHQ2GPRo9MLqsTGq/BOkPOdTW5O7hfjDXXT+S+cxlv/SqzuS9ijqRr4z3gxYHOLbmv&#10;Y8bvxIQH4RzhAT0RAgSAKMujQ5nq2c40KdSwEqmt7YDqpEpnyut3cLUB6dw3PdBbXzrR2dzTVNtR&#10;WzGQ/Dl9Vplsa1Lw6aoq7CzPm26t29LbPNFcOVxfPJmp3N7bMtlYOZ2uPD43/NGLjjzz0Wu+/vTH&#10;f/aVp/7l7Rf/8O1nf/W1J3726sO//eaTf/7+M7//9pM/eeUT33rqlm88esPXHr72jUeue/2ha159&#10;4Ko3H7vxB5/96JfuvezZW098+sZjL919ybeeuFnPD5/92A+f/ejPXrr7zU9d89onr/z6E9e8+vCH&#10;v3jvRW8+edPvX3/sD1974j++/4U/ff2Zp286uX+gfiGdf/3+6VcfvPWNR+76yfNP/f6rL/77d1//&#10;j7ff+Pon777l8NJ5sz2fuGjfi3dd+dMXH/7D609/99N3fvqW40/ddOz1h67+7Zfv+7c3H/s/b33m&#10;11+859lbjt173ubPf+SCf/rSY//7u1/86zdf+MubL/7TVz776y9/9p2fffedP/zsb9/92u2H9p87&#10;MrxQV7u5qeH4+OjJ2amFbFNq9VnbB7u3DnWf3LFZ4C0MdS6O9x1cmlHvnht1nRHMvCMshbTQFaKx&#10;7kSsxRVxK1D5a6ixkqfEpCyaLlgpFC/Yvemhm6/knW3DHWJJrcR7Q6PZ6q3DPRYd/qYTJBVb4+7y&#10;vG/pRbIySnREixjb1Nu2NNiV/LBKm8BomOvK0tyhy3FLNGrEGUw9192S+y2T5CNNFh1VY3+xmiLM&#10;Yj1qozFKBykFZeQB611DJmHpctBSxiMc5JmB3L9GjrXVLo127JjsWRjIusVPdTVsHmpV61RvGmxx&#10;hR9pqfao31KKtznUsYhEsjC+8shO68suE8tT0a9YxXsm+wS8rce6Qy/UUdqGLMmrju2+ZP+S/ciV&#10;zdpcGm7fPpqcrxjCZHryiwZbWCG/MVYu0i8vMXOqJzvUUj+QrRvtaJrpb1PiXczBlnqu3z49tHN2&#10;RL1lrHfzaI/G3k0Thqb7WheGu8a7Mu11pZmK/O7Gyonu5qHW1FhnOv5SN94i7WqoaCpPfkSztTJv&#10;tLVmcaQdPoOZiv6msunuRrDsmR04uHl0y3Bbd31R/BriZGeCOf2lempLpJIewGl7301XXX3ikMRL&#10;eUUQotEvb0Su4EQ+Msv2KqXbwpxeJBZFIMmx9pTYCDhOgYmCOQ7yfGxAsX2E3xH3Z2qGW1NMZh2L&#10;+jI1HfVlvelq9namyhmoc36oU+lvrk2Xb6wtWP13A8n/ktqVy5uK1jcW5HXkfvO5q6YiXlcdbKof&#10;Sqf6G+r7UjWDTQ3DLU3jXc1bJvuP7dx04eFdJ/dt3T0/Nt3bMtD87qfOOyqLnDDkUDcKsW7lHF0c&#10;2DJYP9iU312zobe+sKcueW26Nm9l1fpVletWVm1YmSpel60qbKkpSJWvqSk4O1uZXLnbKuOVx+Ql&#10;mPaq5L6ULk4+O5n7Bbnk/RU9Pcn/rSbnTnI9wpQO6JGZyxMerRNhFHBrOzBNtCSbh1C2MQhK0UlJ&#10;UatHlMsFdh1L3XaioBH3gru/3q5QoV/RkMGlhuNLU3YgTGIBWCo4J29b5j6O51H044xPSJT6W0vX&#10;yTV2Nac0siwe4pbJNJYXGNGxZ+inYfIb1LaBtuQXttnCOjiwS0yEgUADhdUiGkSJHnGGsqexcjCb&#10;/EZ3T2PyK+H9maq+dHVHXXFbTbGe0fbG8c7GkbaGoZbaiS5Jp33zQPOWgcxcd2qitWqyrWaqvZaG&#10;LSVrHTRtSBKW0lKyoSl/zVBDzZ7JgWc+cfPdV584Z2mMyR0V+fEFjv666rFM43CjueiTN8WHmkp6&#10;6zZ0Vq3trtkYW2BskJgbVa45vveRW686f9cCABkOh+TzU81VnVXJ65LyYOy4zIzTocWjR2GmWien&#10;sxcskYiVXKgkLwfEOS+CBL3VJU4iRWKFuWL1IlOQ6cTQWYdo/eZa5I6Yh7dMTrcnfuFNPmUyX7OC&#10;LQ0bzhIkeviOFY/dfq1d5MI9mxGgjMgREuyNaBEGSlvZ+hy2yafkwNJZnT/d2XDTxUdffur+J++5&#10;af/CcKZ0TbZ8nUQjJQ2ky6Xmw4vjBzaNSNBykBKvuvbmvhmsyFbIenI/86uOF8clLGQtFevRx6Jg&#10;EdvDRiiF1QGdBtBiBWnb4S45tOuWS05edGCHXSRCTqqSzmQfTCCJT6BtitgL1+TWb+KU8AJBHhEr&#10;IEUTq5UypPORzmCFiRVtSngNw9iztU3BTbKzYdDNFOlPmxr6PeoM/bWTdJR7zUv+tUMzRH9t7osC&#10;pJNiyNm9bOUHK9ecETFWt2FVQ/761Ma8mnVrSld8qPjMD5atPL16XfJHjwxPvstbltdUvKqxaGVj&#10;0Yr6/DOq152R+6xMeTb5yYR8OUrKailPMhjmPfWl/Y0VHdXJF5uay9a2V+cle0ZH8k8G7EXAEJqQ&#10;rtCf+TI7WbTSiPDTgAMbUaJhnbkBTpipAR8wauNJyfLVp1FS2KQKVuybH7rzqvMuPrQ13gDWaVe7&#10;7vyDj33s+kfuuObOD1/ApxAGILZEqMPFtls3K2EvvdiV1fCJmGEdR6CEoaUEZF6gKrsuP7r3ynP2&#10;u7XSE7E4iY+KE0E9xURDpqCnOdeYq0c/ice3LzxwyzXizcRI3epYs7ERxj4XMYOnHqMBCPQoE/Gs&#10;B24U1ohoURhFLhtNjE7TsSLdlKrcZwJMZx0yppnuEWfSqaehJg49nCkQ4Rqj7n4u504Pzgen9sxd&#10;eXz3qT0LBzeN75zsH0xXlZ592uJwz46Jwdme1taKwvoNa1vKijqrK5OwKUk44EYunTHEn5SIASLi&#10;kQhKkhuCKMYQyuuBJGApbC48982N6Y+XmJmsmI4GAT+GQyFAnB40OLCXFI+EtlcVtFdvFKi7Z/ov&#10;PbLdKVDy0bjr2gv3zg1KO1JN7YYzSlf+o5B2oKQJ/R2CL9i3TcAEnuAFF9EiQVRoR8yQRTpjlQg2&#10;nYoGlTCJD+BjyBa6mTWcabDEmgo31OWtUSxPC83hpOzsMypXrwBgvBkMz9r1q6vXrmzOfREfgRJv&#10;OznDjLWkk599TtV4VKP3qL8v+c3A5AUpULN9ed1xPZDpc2r3oiDRQ2Exya5wBMToHMGgDX/hJPzg&#10;DwH09BdOFlesXLMQa4T57AoQEDMcUBpo9GPOcP7CgWJ6NGgFuvA4cWjM4ko3kMWh5PTinmlLsqva&#10;SlyDbUMOGDaX2KSqV3+g9Mz3GBpsSl4Tx4qGwZwsiuHDND101oPGKqMelcJAU6ihZil6BOhDGZ38&#10;hV4nxazi+BUWlB6hRApk4IlbkOHMZI/Erf3H/ya3219uvPC4he/EbCIaUogAvqB1RKYhccPNye8K&#10;OpTP9DQ5lNvpxGpbVfJ/9hpxRtcv0cUbwEIU/sQxjf6hj8dAkgL0jwXOTIZbXIYQeEQvDBAgQyP/&#10;KFS167EC/hRzJNDAHD3DeSQi2XZzaPPU4S3Td1x5IdP0AEFsYI5Yw2aqaDA2pCuRcLB1GWAyVgo1&#10;Qk/7AgKiwWIWAOlJMZ3UjgjxaIiUSJXhIByEk04iPCoowzQ4kxgepKSigVj2yD/9PeXJHzok+VAP&#10;9xGB+UJ/6zWn9l9xzi6Hiqp1H5Qc3BIdLWw6DYVnSw6ul+rcFrnSbbO/obatosyqdLNwbk8+L1WW&#10;HC3wnO5K49Zcur7k7PciHs5W8N1w8u9c1X115e3lBZnCdemCtfEFNW3355F0bbw/Mdwk2pNf38qW&#10;JD8vb+VWrP4Qk684to9TBA+j2MscOgMwrNOADNF8bRSAPMVNbARvQKEdRbSYG1ajxMosNPCkP24I&#10;yDXRI4lo+CucyCORTDwaBTWGakx4kN+Xo4iPIkULLaMU4JSYG0pyHLZ0MJ1/CVXMlVetsgv3b7/0&#10;8G6rBjHz5Sg8MXTVjFcb9aPHWb9ZmGOikxWU1EAME516KEkcYurJXSTSRBEJpluDgjxCDpmVRSLr&#10;QiWdoMAzmBCkEfEDGY/YYhiGhAu0ZQYTYyGYBQ3GQoNWllu8QONcLbntmx5w8JbNjm4edxuSzerX&#10;n5EuWOnsrefKIzvdj5Jf0Mn9+IqCoUJtPOmAJwXUHgNzAB5ZnLHdGKUSHSjJEHWsZQ39RjmFIXSO&#10;8NCJLVY60WvTGSx6TGFFLFjEIAVRdCo6IzACf7O4ScGBdBmDPsuH6pCl1gay2iNuKMnSJi7Cw5Bo&#10;0QPnCFQE4Qs660cWqCp0YH7EXoQi71MYIHpMxxAZJmYBMNxtiTknOyMxWSduJiIO0To1WESc0XC3&#10;6REbetSE6qEMMmmf3yHsrPjk3beds22eAiTGIR99LChZqPis00jHjW5oDOkP2MM75OoxijN7sUVG&#10;PbgphuJzITrx0S+7wjBUDRsZSCgaPPU4w/AIEDAkwiowq2TF++VDkBIXHrcW6M8o8eMRE8pz38ld&#10;W0wPk3ELMBFwKwKPlAzE6BCZwVzqxeZCoom0srjwN0uCMkunpe1op58hAMQHPqzgRB5krH7cKMwW&#10;/BXTBZVg1sYTcTSoTStC1Zt627YOdbund1QUjmdduotSeSsHUpUa7vjaLvtdVcWKznhtmp5ypmI6&#10;G0NPKDEBvNqBXgQe2+lMw0CbaAU+kAwYARgnq4iQiDSqYiWDmYiYXbhhi4baDDSKLaHoQRFhwHaL&#10;GplO2CqITSEaPvhwdEdVgRwy29m40JNxOpJAatZ8UDJxgrpo75aL9y1u6W9xPXcfl3bme7NUMl3h&#10;Jl6gCaHcRHOCdFoIENbPodphJhCOLs06zeoJnBkYwcNedukxhQlYBX8NgCDWT1Vg8qyiEbEBZ3dY&#10;sjwyhyuRxVozUeTrx5a9wGG7xj3XXe5GZpuICMccWaw+ihFk0/TIogCfOdoCyXSP2sx0fdPAk71M&#10;MIQVfeimQTTDYxNcRilAC7+bQlVzIxOahRtVKaDWGX5UmMPvCmKjONPEKKMwZEJMwZ/+alMogBgl&#10;fdQ6PaIkXcAYjTZLyaWbUNHgGv2CJDjQihoa9KQtYmREkxUgiE86MFPNsx5tu5TB0ESG4xkFsUc1&#10;tWkCFlO4bPnjkh6JNsujdAFbPfiwPdYLJrEidCoaQpp36GNUTa44t0aUlvINY821YrVq1ftLzviH&#10;pvyzxfZ07tspgw1l3bkfqNOzNNi2d6p/61D7eGttX+5VU/EjC2nwLx+JAQpE1FHPqGJUD0wQ6GcX&#10;ZIApiiAGapTUow8T4BbQsYK2NMcBAXM0InMig0DEJ4aIWRRJDL1+nZwYvlP0xyyuCfXQkG6WuWIA&#10;W5pce+rIl5/+5Nc//+nPPnAXz9pe5XxCkaHHDQdtCiO2iJjDlbhhgj9fY4WtEGIOT1lljCIUATKz&#10;PHKZueACPv1jXSiR7kwnBSW/62FFLBM1bCMklHA9MykW9hIaSwnOTMaEejgoGugFD55YoVebbjkr&#10;5pqlJp11SlhqFnHiJDA0hTLMFFTUQwZVqz78awlAXif9TQ/vBEM95OK/3A+E+L445pjoAY4hUFAS&#10;vGShx1Ybf2Sp/JVbhzqFX3xRaripIl7f1o5P2IhS8ekI5+o60VLrXIcGQXzfSb+ip3HjCsEsXWvH&#10;S/Hqyda6cxYnP3x01/UnD1y4Z7MjogsvWTvHujHHEP8kh3enk7eaBtsk/FzOr/+/ldFMXfLly87m&#10;ydZG+6BrRX99RQwNNFQpIGKRYABFLArWARPU4TsggMvQYLpqsjVlc4lC7vGlKXuK4nQaXxhjL93Y&#10;iKC1fMOWkd7pvrbJruxUtxhLDgCjzfXTnU34IBtKlW7uaZrvTA3WF8621h7fPHLuwvA5c/3XHl76&#10;4gO3/ek7L/+fn33jD9964YcvffKtF+7/5etP/emt5//01nN/fOsZ5Xff+tSvXv/kT178+E8/f6/y&#10;k+fv+dFzd/34c3f/4gv3/faVR/71m5/559ce/6cvP/yHVx/765uf9vgvb3zqD68++uuv3Pf6o1d8&#10;4d7zX/vklW88du2X77/sW0/d8oevPf6Hrz3x529++t++87k/v/nsr770+Hc/ffdXH7zxi3df/R/f&#10;e/XPX3/pZy986ifPP/GLL37qzcfv/uoDt/zocw/eeWLrBQudNx6cfuneK1575NrPf+zClz5+2Tcf&#10;v+nHz33sz68/9s4PXvztlx969Iq9F8633XJw5uWPX/Pix67+3rMPvPPLt97566/+9r03fvzip1/6&#10;xJ33XHTufKqmZ8P65hVnDhQVLLY27+7v3tnXtdTTvrW/cyybOjA3fv7erXsXxi85uufq84/ODiSv&#10;S1unQpdrLFWRabXykUUdi1e/RRTr1A20r66UU7YNdzgASKTOA721ReJE2Kg392XjzZfFgeSPPqc7&#10;GyZaG60ykSDU47yxfbzfwcyjILH0yJJGiEhcab23Ns53t2zpxz8rzFxgZzoyS4NdO8f6NTxOt6cX&#10;Bzo397UnEdjWtDiYfF+ZzhYaQ0SahIaz5WZVWshyl1CMbGNpS0EOnOhFo8fIEgoNY1HrtHLpqWwe&#10;bO+pL433EXZM9iyNdoy31w01V050JH+KPNOT/P7z9oluN3o92gisJhuHWLXorNZ4k8v61WNJgujQ&#10;/AhkrD7r0YqDoXZ8BgIxAI9tmbj0wNZzt05rHJwbRn9qx5wVYfEuDbcv9CYeARQ9QccKdbTVscpi&#10;Az2wMLF/8+TOmeFNI90T3c3DuX+hHWlvnO5r3Tza099cq2jvnh/bNTeKoKepqjddHb97vH/L1N5N&#10;EzP9bTq7Gip0ttYUj3dlsJof6lQvTfRP9bZ0pOwyyfflhrNVIJrrS/49GgiHF8cBsmmwBSajrTWB&#10;mEZXXZJghZxjtgDT5qNI2q42x7cvGAK+It7YIpPIEhEYkoZMokdbwNxyyUknam0cdHKxBkrgiC5D&#10;gsEUIiAj2MyNnCMSol/d3VCxY3oICKMdTRAYbKlvrysFwtxgx6Gts1vGepk82ZON7wdDD2J/1537&#10;dcTW8uRP9ZRsaWFHVZlSm7cy/rOwu658pNnhpin5vcr6is5U+VBHI8jinXYcSc1WJkdt+01rWX5n&#10;7uvtimQq3Q+lC/pS6zqqVrVXrO2uzR/OJMe14eb6lsqSxuKNNfmr6wrXNJVtyFbnN1Wtbyxb01rt&#10;nBFvJiV34OS3zpOrdbIJjbcl38WcaE+2z4Gm5MyKlWUc4R6hDziLMIA2BToUi408OEy0JO/eCVax&#10;K7Jjc5KUBevyFqV/3/TA/plBx6YIZUNuBWprQF6200gKl+xfuu7E/iObxjDUL6dbCcuLBCsNgrRt&#10;Y0TEG37yi0bt2tPr15/hfGaLspbkF4IQk04frEIrEwnVjv1jpLlqJJN8VNPmqmgwk4HggoBwkTsU&#10;8aEdecporhG/DhqX0nhhN3k1dkFiSk5jcZR3XEttHWnbMpCZbKseaCjqTxUNNnJlgbTYXBTvARf3&#10;1pa1lxc0blzdkLc6W5x3dMvogbn+LQPNjB1sYHLdUENNV2VJb015TzWsSgdS5QDc1JfePtq2e7Jr&#10;JJOAHHiyHRrwJOL8XQt3Xn4SmDIIHBQojWare5IXDZOjDJ3DoeFZPlU4mkWWCgIghK9lSUc6B9yA&#10;SGCwVOSYy0x1nCxNNMUhsir3EV085Vz3f4AIoeCPQE3iuwusrmRTb0uEBEdTXmEIi7LFayIG4KBH&#10;e9lMDTEQAcbkKJwecYWDMGA1HAYay5zRT+yau+PDp647/6CMky5Z3Va1Ybq7UUnSTaZi79zg0a2T&#10;0lNnbUFHTX588VcdX/BtLlubKV2TKlihra7PP6sh91PS7dUbEasZIjxkVUbBB1Ag0qOf1UCzweRW&#10;X/KKuYIssnOADDTEslIEGHCA6RCv4IZG+AEcT4vXqIk2nj0zI3jiZjNz4NZvOmJtZIb4MbJeAK6N&#10;YVzDkPFdXIooiYDypKDhbqmW19RxlOfK0AQTOiBmET3NVRjCHMGAnjdxQMn1QGAvTRoK1qaLkh9C&#10;UCTDmnXJvwLXrE8uzOgbC1fXrD+TR0BavOI9BWf8z+p1Z+S+dJi829Re6RaX/PhzriT5ZyhT3ddQ&#10;7pLGI625X2au3XBGb6rMZkYHqgIkQHBJcBancCxeyjOH2kIxQEZGecDS05DHnLZrgE+QKYY0KNlW&#10;mV905nsbClbJnPUbz94y1HHJoR3bxnqoQbTkOZv7V2mNqc7kG4TAjNjWgDMFoqF2sCCULdok8h3A&#10;OQ6xBk2ozQpRIQmD1Fzujv0pwswJyfXsxM7NRkNDZXmRBkraLj+gwNkRzVZqv9TJNVEIQrl3dtRZ&#10;BwFZRFAJmU2RILjBARqBDEHU1qZYzM3tOEm4IkZAfwR6aIImt8sktmAiYHRG2gwldUZuiUClMIYU&#10;xjM69ZCoE33yfn9N/sJAZs/swOJI+3xfy1xv1pEi+bf/jatbKwqbSzeWr/pQyVmn57baZM/tqE42&#10;plAGB9zACDf8o1CVvWpa0RMNleK6qM12UFhf2kYF+f75cdyggRW4Pnz8gJOTdlBiIuC5cjlD4qPA&#10;H9sc2hJjWdQL/ck/VQiSq87df+2pQ46Pbjh6umqLc//rVpz7fnPyNjwN6Q8ugBCkHWear33uqWfu&#10;/5jFC146G4pgowbElGW0dYo6caKGp0echdB4ayY5eNRUxGcs1FZcU+GGeBvY0aWnrqot91PPw5mG&#10;xaE+DTSArV67smLVWZYwSueZgcY6lBbpu19GzLUdb6xuC5D5AT71KAOQde/776Lr3B2b6BDLX9Kj&#10;Kg1RwpCxAFfzFzLBqZPmwiyQF2nhI4+YSIMcgYx3oIShQpxHsxDTIVyjBpcaYkQEngQhQI+D46C1&#10;GVHXW18afw4319M81lLXXVvsiLU03OlxsKlyNFs70lxTl3dW8ZnvrV77odr1Z0ZgmItz5D1FJzVo&#10;Gz0IlnXT8Eg9spbXDo+HH8NGGkJGg86g+OhVF19yaJdOOsdqpbkYgACsTORZixeesMIqaMSeM7R0&#10;AWGGUwkHhRTGKjAcbaFPZe7borWuMXbG2Nr6GkulVo34bKb8bBk6pjvHh1B6xjLHUBueTKOzJayT&#10;j/RrU1iDvf91iF300WOKhMyzaiBgq80usxBbd3IUS4UT65iJ5qIDOy47sgdPbmV1+FFtljWLAP/A&#10;kHr6TYcDNCwf9ppCB3U0EAMNXJQxC3qxUvC3eCMbh7NQoqcVSnxMUaP0GKahVzTgHMmEMpAnl+bU&#10;qFj9IVuSeKCYR2Q0zzEv2TnZv2Oiz0ZjQ5TiDm+Z3Ds7fM622aWRruSPi0qTT9HabnjKWp7ubO1v&#10;qLfoWnI/4WO5Va1NfhucmTKJbShTsq4m70P8NdJSmXyfuDL5gazOyiKHTMfL5qL1LSUbtNUTLQ2O&#10;lzpbSze6OWv31Vc4HzJWFKlZBAqcIcN82nKZWidsYQUE1kFAjV7P1ScO3X7FBRzKTBEOokBbAQhH&#10;BFAxCliIKbih1AMZ6BklJfI2EbEwddIEaLAlC4FZ+hXqBXM111AyXBCsto/3cwSdkYUm4WVqm6vG&#10;1mNESNAgwES+UjT0i0zKRGCQC59YejQhAjhKJBk9CJAJUTXrpClJ+43nn5bAzQrvY2V6FBqet2fJ&#10;uSuYIKAVHQxhhSEmloA284FGQ0OU1++RIJZa7JFd6UNtjTh1IAjQSLR19tWVOlq3l+e5lLleuQdd&#10;tHeL21kq70y3hvghMkOH5kc292U7q/O7qpOkgQlkQBG+oCFDiKAJ6EJDspzEoER5UzgIMeTjbaew&#10;xVxDpscRl9p6KIw/em1ODMyRoTdLmwgEoUZgq/Po0qzLhU58WGepgo4mERjkOiYpQpE+BMXCtAC5&#10;Gz2okclm8UID0SGFqiz1aDQiRIMhPCsR4QDMkMJ2xMENGU30R9GDSUQRyujEH2gejcbRWkLQYE7g&#10;aQrmehR6KhqxOmiCQ7jbo4ZHo1xvLkrcgolY4hc8jaIMicjYiDkQoG06Yg1sBYm2IW0NBBo4oNHG&#10;mUQ94CIxTJaZeZny0GCgftOXlx4rOJHtJuokF5/K3I+r04ftYdqGD/x9/CUwzfVbX/xuLtGQJI7m&#10;RxZnhLR+szziz5uKpapT6sacbqbDn8Is4o7wclhniFwMEcd5g4jwBQ4YGjIx9CxZ8X704HJmvvHC&#10;49rUQ4ADAM3aNzdmP71g3zbm0wG3sIWswFaQjGdT890tLvWRVOVeKTe+FDXYUCUPx5U/+UPEVOVw&#10;unYkk7x6ReI52+ahxxCWauAZSMIckgDRo6azHlNix6cDxdTcjTiO9KZT3izcYnkq7IpQZBFjRUjE&#10;EmzVWJGrYSimRLLVQw18iPYIK7IUs3Bgu8OSA1JHVUF7Zb6jUVdNUUP+ys7qwmzp+oHGipayvIpV&#10;H2gsWKWhVkw0XXiQEo5WU0wPWaEVG0NbC1wNauef2y47z3IO9eLFXCDQjbE6KUY9aotPUygcPBEr&#10;ECNFJ+b6TeFBB4ZjW+fuu+kqEQW3K47t04khDsvrjnrSlwMYSmFAELm4IcMcQ4GBmFzgL8cJ/nRj&#10;JnMElbyEUgFXMDFKKwSIiSCLVvBnqfUIIjGMQDtcSRzKiHx8uCasM5e7TaR5KKYTsenCAwfiEOvB&#10;ilBM1OYawoppJgbszieiFz2tEEuMapSiGgEmzAzNIYlGjQnNCRW91NDWQyUlKE3Uox2rw6wwDcLg&#10;0qAPGlL4AqU2lQyRrpNFznWI6a8zAj7CVY+aN/HUVhuyh0oXYaYh+kSwwScSGsXCNUYxZIJ+i5oJ&#10;+gVV3Ybk71EHc389psx0NJy/a+GOy07cf8NlfXXFXVX5OpO3kXL/p5a8BpWt3jbSiyHOsV5IoQ+d&#10;6RNq8xopCjUYRRbpQkJBbFHT1m7FHDrAXPCbBTTEobxODdriibNZ3CSWiCMXGQV0KhAL/LXFCZ4K&#10;gnAHJkAO/rSVk+kgjeODQDGRFGtBlvvEjR9+8NZrHbYJDTDDwMCKaRq2+zi3ICBOv/BDYxUET9oK&#10;MzHGhFgvKE2EiX2KQxlujTsgofGIlTXubkINyNDTdEyoTX9Q0JDCNAGagqchPMkKeGOb1ojNK3Ky&#10;ghsOxCEzCxSmU5gmABG9pEehKhqiNUh337/q3IMXH9yJhhQI68RZaIV/1RFmhEbeoA+tPNLWylJH&#10;rGKOMxCIRs9MnN1owlN21RCBhlakR+Rjjid6HLJleR0VybdylwbbHNIWB1q39LfMdjaO5L7y6yy3&#10;f2bQyW2uq8kBL/mAcu7LV2juu/7SKw7v2DXec2rHHHoE8TPO8TIpGjx1Ht08fsn+JcyVI5vG1P25&#10;n2Y0SpyYtwR6c79PqwefnAIdm/vaN/W2LfS0xk9AR/Fov7PT2RDdLOyGySdN68qn2hP8AwQWsUub&#10;jbzDXrZrQE+xZGa6M3NdGYKm2+2q6T2TffG+F0PoQBn92jQfjq+TtScfmZobSH6Dh6f4t72qwI1+&#10;qiP5+lN/qmimrXaqpaqteGVL4ZnHFoY+c9e1n7v3mlefuP3HX3rs99/83O/efO5Xr39a/W8/+tJ/&#10;/PzVv/3kld9/67kfvvzQ2y/e99OvPPqrr33qV689/utXHv7n1x7/09ee/P1XH/3VSw/87IWP/+i5&#10;u37w2Y/++uUH9ehX/vj6E2g8/vaVh3/5pfveePzqVx64/LufufXHL9z1vWdv/8mL9/7pG5965xev&#10;/MubT//sCw/86kuP/O/vffGd33zjnV+98c6PvvKjzz34w+ceevsz9/3my0//n++/8q/fevHP33j+&#10;nV9945X7r3/w8v1P33Ty20/d/tWHrn7yhiNfvPdS0n/y3L2/eOH+v7zxzDvff/mPr33m1YdueuLa&#10;Ew9/+Jynbrz03kuOfuqmK1+6/45PXHbekYmB0ZqyzJqzJqoqRspKxirKplO1Mw11k6ma2UzDUk/7&#10;0fnJ2a7srolBqXiqJ3t81+brLz539/xYLF5JQPSCFLzcZAmLfA7SEOdWqwDmu62j3XunBoXQLRce&#10;vfqcPa4VwjJe1W/L/WWnEOIpDSV5Gb+lZrAxOWxYI8JAMOAj5sUA/sJeYBBnO7BIiaOGU5NjlaCK&#10;jyx3535nZaqtaWmwS7y52MbXzbcOdet0nx1tTv4UFmfKW/5Cgs6WnkciYllZdNoEESEFSU2x/emn&#10;gyUsjUS4MpZ6EZyQYe+5O+bn+jJ9jaVjbbXxGfquusL4HbXO2oLltzknc3+whWAh97EJy8fKgoA1&#10;a2XFKrYexfOO0a7x3F+UGrLRAFB4C/6p3BeCrbi9U/0HZod2jnVbnjFkCVj120c6R5qr5nuSr/yG&#10;d1jECo7jNfAu5xa2xwsmB7ZMzfa3jXWme5qqWmuK2+tKh1pTC8Nd26YGRzuaBlvqZ/rbDixO79s8&#10;Gd/3Xf7+6+J4H5rNoz2zA+1o5oc6R9obt04O7N8ytWNm2Gj8InSmMnmRHBqjrTVQ2jLctn2i+8jS&#10;xEUHl7Ll63obSmZ6mg4vjn/kihP333LFBfu3gFFu5yA5lhWcRWHO4hTXNGozR4+ChkVBHL5TR2Ln&#10;JkPcZKLNnZs8CjAeVFDatpxYBEPkHPiQZS4O5PK+Q0gEwGh748HF6U0j3ZM92em+ViD0ZWrYxVIG&#10;Drc1dDdWQize/W2uLKjeuPLvOqrK2ipK4kXVxoK8dNHG5C2NsuS9kPqN7nXJjXeyI/nK/FhrY1eq&#10;vLE0L1tbDNb49e1sVWFjyfr6wuS0ZF25fkuacWGYbG3cNtxx3u6JQ5u653pqOqvWZ0tXd9cmt7Lx&#10;tqb+dH1HbUW6PD9dvrGttqQ3U9nbUtnXXNFeW9Bdb08qEZEd1cn3F/sbK4azVeft2XLNqf03Xnjs&#10;wgOLOyb6eGKqs0nCBQSYnDBiTUIz0rQi+gNfBb7wmu1pdvoXrI5Km/uyIjLeeRXflrqiIY53T/Qe&#10;nBu2OWmIdQSSdeSCgVRpvGOnR744uX1WfJulXw+ekfqXeZIl9ZtitTiNISPawrDh1a8/Q7HtmUgT&#10;chU8jy9NKWbZ6uLrobKPR6W/ITm1SDqMdWSRbmDOfA2LXHDIO2oIKxFevSkpoLqrtiz3der8bhe5&#10;Jmc156HUQr911TfX2zaUwZP7Sjsqi+Z7m2a76kcyZe0Va1tKV3dUrqe23be1NK+lJHkxrqOikH/7&#10;6ysGU9Vy2XRH3VR7zXC6jLa5vwGv4np3yJ7q5FekOisLuquTX71GtjTUsnuym/kgYrJMEW+IAsdc&#10;1gFBT6ZwFZQUEA1nkkMJ50pq7JXdkhjLXU7C3awGiEwRvo58h8ZKc153itJp2UQeQanoqVm/wjVe&#10;llQ7/KkducBlmZ2/d6tcA08AmgVPJVISYPsaypM/58+938+hNBQJdI4AYEhkSSU8rmap0QgDlFwZ&#10;kSA2TPEYCOjE08bfk0r+xjVTuiZKc9lay0E+kpUaCs+uzz9rMJN8USZ5qTT3H4dG1drpktWpghWN&#10;RSvV1etP10Ac/4bYUrEeW1Oso9gbIAY6eEIVXB7ZCBlQs916QQPDODiiMQtQMDcLyNEDYfTIoAdD&#10;DXwABTrT0QhUacsR+eoTh6w+cyNucYAtX2COj4n6tdXRMN1+gABlEEtwMmNw5imF2vgT5wIgA2Lr&#10;hrDuff99zXv/X6Vnf4DrEcuJtg2OM0pVsaFNDaOmh2kk4kMWevpnSt5Ngy3lBYpHBBFFGg0Fq5qK&#10;1qTyV5atel/Vug82l66vWnN27frkbWNZ1CKy1gbTySuhDF8c7pzrdQ6on+1N718YPrp1fO/c4L65&#10;kUsP7z6yOEOoqOYCbCFZtvKDRJyzbf7kri02Dybj4LJhS8ANDbUVlIoGlVgREa4gYA4Du2qLK1Z/&#10;kJ6SJ1WT72A1VlSvO0Ot2N4cMTMl65hQv/FstSmRHm0qthPRTrR2rDX8g22EBA3RIKCSR/cH1xvA&#10;Qk9nTvq7r5IDFo2l5EomAHjBdhgTjTIcGf7U1sZHGJBlumCI0CI3FMDKlFiAROgnMQIVAYZmIdOD&#10;DBTA0YmeLZQMWQRFfIZFKA0p5nJEhLQ2/hFySsyNy1gIVSNAb12IZ4VFpAgz4ZqbUph7d6q6oyY/&#10;+fH2VeIweSME8hWrz0gX5+V+u+LdP6ltryxP3pusThI4fWioUBWYLJWL3DPt7phTWz/9rbKgNCX8&#10;HvSwVbT10EQDQWSw+2+++opj+3jNI/fRvPCMf2QUGtaBGjd2aStmubONZGsnO1iX0qC8TfPkrk2H&#10;Nk8MZWQMWVdmWIfMIxpTGI4blNQ0BwskxbDL9u1XXOBGSo2ADiVbAltykVnIeviRXWo9mCDQHyfC&#10;4UzyHvBYS7q/obanrip+ujl577ZoY2t58fIf/Q6lU3umxy89tG+wqV5nauO6krNOLzj9tPKVZwLZ&#10;lN76apij9NhSlvyLhHNObd7KspXJr6yTCxwxY9EJfqrSJwrNI7rgr4T3TdEvZgQqYA9vmZaFMNFZ&#10;m3e2CLzhgnMsZFArgGUaP1rdKOOKEstZiWzG5PAC84MPiZiTSAdCoeSRJtbUqd2LEoikB+T2yvzc&#10;jbEx3vR1vBlrqVsc6hhvhUOhR509dSV1eWdVrTm9+Mz3Fp91moPmBfu2yajheswj8MJMPQrTPNJE&#10;RCEIrcI1oTOt9CgarEPDp5BBIGWBMfYLAbw/9+sLt156Kl4yOLZ1DghAww0UTreQZ6bp915/xQ9e&#10;/aL0SEmaIAgNecT2hLNjYZLEcvtdfODJrmd382jTbM/95rP9zr5pu3SHmepKNhEmhCsjzIDMRxRg&#10;CP2ZqQe2amrElheUVAoDw4P6AyLeV7CNZYUMjYaIRRZeAwhKAQwKo9DAOf59dvm1S2pogBp/looK&#10;2iLA2ZLRFockBuChUrTDEcg0aGUKDpEn3T3M1ZaZCQ3FAGg6W/AU5MDEJ8wxFxliauNJ4WTR5T6e&#10;hcD08DhZGvqPLk1b9fFxIifwhf7WAwtjVxzb8/jHbjp/7yIH2WskB3kDATVGmhs7qyutNQvWncKK&#10;S+UnqR43CWS0pc4Zft/80PEdM0ujbW1VNt9VmcJ1zpmKY2S8AdxWlj/dnlbH4bMpf022OC/5tH5t&#10;8gsl4kcSpiEMFbZQ23qRiBge0PGRBoTDKfHTTJC56tyDj9x+w8UHd4avc1olnx/iSjUCrGBrhwof&#10;wURNf8RcrCAI/PXrJDH2ghBKK6DRBFvEQI531hGHKxHgIJxiZzHR8rG0PZJOB4agVOvBEysm4Gwo&#10;wsCyYgVW5JKFCXo2GuJZZ138ESum0zOmM4FRCDRMwUqnIngw/PgNVz774N03X3xCWiMRgeg1ikxb&#10;CDmZiLQQxwS6KSR6BAJBFIaVBkAsE+oJBuYzXE2KreGpe2+3RxjCUFqTHJhAQxBRG6ptlcknhp2N&#10;GzeucDx2WnYh0mjKP3vPZN9Vx3Z//bnHbzzvkHO4U7S6L5Us0rBLgzJ0DjVgQj2FeuFQDTFAn8BN&#10;D8DvvvayJ+++Tepmb2gbyJhCH41l2DFkssCz82pANYA1BBANQrWhh5Wh2KPxseSBo8fyJ5Tr1UBg&#10;Pn0i0ZFlVhhCDR5khX6pW8DjD0wi+C5CiwI60eBPZ/wNeYyJgYDpzNSIHtONIlObSwpAIk5QajMQ&#10;c0NgDL8HnnSjGAUwQbbcj5Uh0onwaFQ/bqGhHrqZRVXqERomBB/SnW1ggpiSbFfsUNYpZawXZIYC&#10;HyJibpCFXcEqXEBnUogWV4YuOrDDAhGH5DLKNQGNdiQ6TudE/aabKDKDv+lGKUaEUZypseEDf7/2&#10;H/+b+AwA2euuoR8NgsBcP1hoi5WEg7nikZ44G40CJQWlAl6AgEuNFbY0IRQZTeigJ6JOT0ihP8Ro&#10;yBeXH93727e/Yd+kiYUDZ2QQIN2yEjACz2r1iL9RrMQ8Au32isKBVGUU1/l4u3dLf0d8HSo+yp+8&#10;9dtUoww0JFPCHRF1lKePHoGqk0VEMFNNSZggSKRUFQUURIfy7jvaYKGqFYGGdZE5w33hLI/aZAEn&#10;5kaMGeI4/dyKMxzIooMamVHg64zoVahhllGno4m2VHdtcbwBPJqtlWFmuzN6HJNSG8+u37BCJxo7&#10;UcHpf295moiPQlWG4Iaz4HGvkdnib3oIpRgomGAI7A45kKcJJT066iCmLXNwYF3oDwFzQYc5EewN&#10;0wgFJmJtDEWytS8b33bZeVhdd97R5x66hwgcLBMMwzoIMFzA20SwJSUCMiClPFWFkx6CtOkcHsTH&#10;SSwYGsIwkEeJhndoiJJuhgjCJGChP5O5gHXaRJhCZw1LVU7DMECjDz4e2aWmpxql6XpwIzG4hRTS&#10;4WxWaBsICCFDlBE/FuPGD/4Dk4MYJUEQljTUtDVFA3NrmRWUhBWtdEJGv4mhmIkedZJIlh6Y4KCH&#10;pRrkhnrapmjQyhQ8mYA/Ml52roY8AuY4+HGEdgQtnbHFkKom8qlRG43peqiqBwFMoqBUooGACEpS&#10;jybqe667/Gufe8o1raOqYCD364OTrXU7Rrsu3rd4x2UnPnHdJftnBnfl/mB1c1/WkE1zuKliurMh&#10;wKEVHegsXWiLK/mBJpCHP4nEhWncqgE053YZhkOpgYBRoAgfIVMrtIUS/pho4Mxw0cI0TNiIP2B1&#10;RpoKB+GGp7wnjdgTl1ENp2gr2sIVhrJ3vNZEVoQQNfhCP2UieHSKTFP04KONhkVsPLo0K4r0YMWJ&#10;fARP6jHTVcWCldtlVEqazkYNNTUceKhKotPRnpkRHOiAP5dhTnk1/piYSEPMxQPmpmMYbOmgn0oB&#10;CHyYbAgUuJGCIT7aGOIDGfQRADTRhpiGHgqwNDTXibNOnC1hd8+7rrnUZdMsOnMuWQGUWeEdzDmI&#10;hvTnOP7FRAMNPnieu2MTj+tHgE+gGq/CiW3915464mqvQVuuiRhApuAfwVybd1bt+uSDerOdjUu5&#10;7+BO5X7cUWOuq2n5K1gj6UrnOqc7bZSGHrn1qgv3bJ7vTp+7dTpeGZ5oqTUxXlxFgI+enWPdzoEa&#10;egQ/AnEu2jEx0ZAeq8Ph0AIJ0cvv+M53tyz0JO8HLw12bRvu2TM5FD8EvXdq2KNN0FY43ZGJUxl4&#10;gQAx9f+tgFQ/8/k69wuaybtc8WZBWKoRP1SjHmuu3jvVP9PR0Fq6DixjLTVdtcX9meQYmfsvtho3&#10;oK6agvHW6s6qvMb8M+rWnNZSfNZsW9Ule2afufu6n3w1+annf3n788ofvv3sP33j07998zN//t4L&#10;//tnX33nd9/843c//+3Pffy1T93+9osP/Or1T//o5Udff/L2bzx+y0+ev+e3rzzyu698MsqvX34w&#10;3gbW8BjvCkf5yfN3/8ubT/7mKw/+4uVP/O61R/75jcf+6asP/eLl+5Ufv3Dvb1999I9vPP3zLz74&#10;5hO3fv2xW3/2hYf+7Tuf/4/vf+lHzz/w6NXH7jyx9akbT7360A0e//3tLxj685vP/u/vvfjOb95Q&#10;v/XMHV/75I0/ffH+n7/w8K+++OgfX3vm3996+Z0ff+1/f+/V37/2+R9/4VPffOrB87dM9Jbk9ZXm&#10;9xTnt25Y21dWNFZXNZ2qXcg0buto3dHTsb27fVNrZqyhpr+mbOdY/87xgfgMzVhH01RPds/C+NJ4&#10;cjaOZWtx8RpgrXcLlhOX85K1L/UhmOvNLg13Hl4YPbFt5sDskFQZcRWv8HOfCIy3hIWQ/tnu5Ev5&#10;RERyEPnylVRmaYfcWLOyhGK1WgUjmbrxbEoZa64fyf3dr4bDldplNj51JwK3DnW74ca7y7IB/SO/&#10;UZgJ7oMRhx6Xs0eIiLUWlJEWrDumSSba4tMjxRTtifaG+266cv/CcGdtgdLfVNZRk99dXzTV1TDW&#10;VpstXzecrZrubtwy3LY40j6QLtc/2V4vnq0p6wgUFuzuid5YtuDS2NSbfPcPYkpn5UbEYt4C9GiW&#10;UWQCfqixXNuWZIrHeEPEfS0MCbtgG6bJRWG+/CxH8aCGsjDUydcT3c2jHU39zbV9mZqR9saxznS8&#10;tdleVzqQrVsY7to6ObBppHvzaM/u+TGN2YF2NEO530bW8GhIY8tY795NE8q2qcG5wQ6jrbWFyWdW&#10;avIHMxUTHcnr9psGW7aOde6a7oPMUHPlZGfqyNLE3ddd9PhdN3z43D0eQU1z2kKY7+hMW8VpSuK1&#10;HXCcdMqJsX0IP26KTJ5YlDsTMlxMAgGZ/MlTGnDgQcSYS62mIJaBES/vBQ4b5+/deuH+7UcWZ2xe&#10;8Jntb4NGfPU5vhXNUpjsmBlm5oHF6cuO77/2wnNO7ts63dfaWlP8d+2Vpa3lxdnS5C91M8X5TYXO&#10;duvTxXm5dwTjJYzkM1BCh+D+TE2qeF1TZb6ZbbUl2arCprINDcXrFDqhd0Poq6+Il2l2jPZdcXjH&#10;5x+59f6bTp3cOTaWreiockVPTueYj3dkBzKpzlTylWJaDrfXD3bUDrZWdyW/Xlss+AbSpQJUDfrx&#10;9pp7rr/4mQdue+Gxe+65/sJj26bm+pI/OhWguXc13v1OQ2yiIFY4JrCGXSwSmEqyyYduetJbBlu3&#10;jnQsDrVt6s96VEazyefjxltrtZeG2w05LQ1nKnN/m1cz0VZnaKS5aqCxTNQq/Q2lQ+kKy2O+NzPT&#10;1Zh8N7e5ypSFvmZz8Z/qSOnBE1lPXVGUwaZyNKaY6DFbujZTvBpnU3RS5siW8UsPbbvi6E4iOqvz&#10;W8rWtZavtyUQF6LFEEfA0MJmrGLPjjUf64fJDGe1otGfqhpqqu9P1bRXlCh99dXxONhYN9vVtqmv&#10;a7KtWc9AQ21PbWVrWf5wxunWqc6xZkN75fqeugI6Ex3fNOqtK+/O/fLecLp2uqN5obeNIaPZyt76&#10;YkoONFa4O6F0d0LpQtVVU+SE2lG1sbs2f6CxZKS5grHwBAtwYAuc4N9euYGlbRV5WDHWFI/dte++&#10;RinDuiXGjUWRvh0rBaelwt44dmgrSZTmTthGYaI/CKDhURtWzmdOXc5YeCILEWB0T3Y+tq4ccXSa&#10;ZZlhKH6sUu2+hnIGUp7mfMFkTtQGAp21uUyD9w9vHts7MxCRZtsQP6xWWM1AxnJ9c8kaZrJdYamJ&#10;+Mz0NPWkitMlq6VjqVkmip9r6KorbK/eaEimjh8fSM4KdYWtlXlSuaFM6RqzPOrX1qnRUrFejY+l&#10;hJXixGmlAMGqgZK0pdaWXJjJZOkGgMx3s7K9RV6LLQSAEVSylVFO4YVgAkwYYisCA2r9uNm07L5x&#10;lJTRZBI4K2iIU8djeCGWMG74OEzLbmqKifn/yhY9gqjD47zDZabbjN0MXQZw02m603BcybAlkXNN&#10;obxYUkyJKMIcHy7uqHYvWt9QsDb3a/PJhR84+t0clNxLeGvLV32gsdAlIflYa+XqFVVrVtXlrYl/&#10;CzY9fpqevVuGOpwwRrK1m4daLz+28xM3XfLJO6+948rzrz5x6OKDO0UareggmNVUooDbBSm2jdge&#10;7CIuHs7c4pZf4ElbxWNAB42I9rgwQHj7eK+USDd1vIGnOFnO9thOypqK1hjyON2VHkzzcuI+0OGJ&#10;IZA5KGRhTiv+pSTOCumGiNMDE4/wRxArEfJY0dlhxXSRwwXgcg85tHnKXsgKBppLXCw3PNFoK5ho&#10;G9LgFG2C8IkoRRx5T6c2cRGQ6D3SiuZ8pIF/pH1OJ9QjZJaFwkdI2AjQUB5/PLWxIjfCKUKLXFK4&#10;Roqgp86QJYTMit3a1m7T5WjS8cSqvSp5X6qzdqPlpvTUc1BRR7UlZnti5gYRJTzsufUb1gqbmnWr&#10;OmuS7ydFNNIwQKAPoZQJkOnPOyFanNCKboYoGXPZSHrMCrUxMYpbPEp3yBAwR6e4gg/DuSm46VTI&#10;YoIIb6t0782v27BCkNxwwdEvP/3wcw/d9eCtV3/k8lMnd23S2Vxq4cB/I4byAA5wwFbockS4DOco&#10;1KMtiMKn5FIPhtGZW3TJC52Kfm1zaRJ+7KmrGm/NTHW0DKVT3bU2mur4Jefh3C8/DzTW6fQ42FQ/&#10;09W2ONSnBw2El381WsMJBx8l3veNx8QLG1fnvpmdYBVRJErlDXoCnDtENf2XAxXajLVGnMMQUxWk&#10;VDVdfOpHiQClBX7PdZfjqYdr0MDEomYscUxDDAoIoFHC0Yg1FB4nMXY9y0E/eHHwiDnRsseJnZsv&#10;2LdNjHHHTHdm21iPstDfOtWZfDZOyMlRksCmAdmjysJvKJCxk78ppbwjI2dRG+fAmVYsJYtF4Q6C&#10;1B6X4yqKtiKcjAYsETm40VDNXvqbpQ6IGBvAntq9+NhHb773+iuYU77qdJuRmplotDFxdBbn8oZa&#10;bOBACqA8EpopEdgbLbHmsrW2Nif12Ob0WG59jaXJpwZz/4Mw3l7nBO/ILpZwYFfADlsqCUgm0yqW&#10;PwLmMF/DEHPIUissysl990ul1kvJivcXnfk+9JS85NAu3NAIjFhZ9MRWgyD9sXLVbCw+67R4vXLt&#10;P/639af9D4bzha3KkDDTjxVB+FADQ7IMEYoPK8JBoSRKgUQlZHDDRD+JUI1vJ5BIbaaBjkfogxIH&#10;NEYFAF9AAAesMCQdH+I8ii5pXG0UH+aIbVaEDgJMiqjNO4svumpls1K7jJ1u62i3jSZ5xSePH0vc&#10;F0Qdzi1lRY0Fyc9puFzYH5Wu2uRCgeFoS53gPL597uqT++yPOya7HFQyxc5F67Kl69XpojXqtoqN&#10;jpFTHY2168/UGEpXNeSvnO/NXnxg2+aBNkmYmWEjne01kryeuHRxhzYoBFhEpjbD43oGQ3Bdc/Kw&#10;TQoBbeHPRnFoFnt1Rq0/liE8oRGAhBXYmmJUATLQTNcTgBslxcLHEJjhL+6O0MJ5OfAoHJpzUDBR&#10;m04op+gPQ8JSo1ypFoRXnrP/Y1dfgoaqRvWHZ8NfZBGKUiGFOBGuJ5YtAhMZJR6AYwqLYggHErFS&#10;TDSF/jrRBw6CjaoRJ+hxFj+x0BBo6CFUsDkSINPGX1Tjxi/Hty/Q3PWeOAVKwcpEOptLYnIbrypw&#10;3nYvcHHYPNDiqOy8rT61a37/3JCbV8Wq0y45uPXFR+8x6roUfsQkrKCJsoxzOJSG2vpjqbKF7Ybg&#10;f8eVFz5y+w3SFA5hDrURQJVuGmjMoq0p0GaIHsiEvYTCR6ED/mYZ1bCow8sICAqG1CBdv5DQ0KPG&#10;WYOSmECADvyFQ9QCiccNESd+NLDiJppEeOBmSL/RCAb9uBnSqYFeO9TTQ6JOtlCeYugjqsP7aqaF&#10;4zRCEM40jwNe0CNDEGkKz2BLeY/wicVCHP6GEJtCok5FA1v6ROLVVhB7FDnOw2iAoAergB0fj8QB&#10;U+O/aksiufhoR0Sxi9DAx13gEzd+GD2IFHzIxUePdmQ/FoUhOHiUGHHwSGeyIk/Kt7F5URLg6K0R&#10;/MkNTCwNoCnLxmoADb1IIMgslCaaZS4FyCJF0VDMpXOo7ZGl7MIEK3xsQPTHjVOwckf4zH0fvfzo&#10;XqJDh8AnUFVjIg45Ar3pEuO5OzZJlSB1T3eX3z7at3d6ZLylobOqeLCxeqK1UaOldGOmaH22ZIMr&#10;f3+qUt2a/H37ux+BoiozgUwQtmo6g5E+CCJmNOgZbqID/ZFRQIFemI8Aqggoj0AbB3wMYS4viVgI&#10;QAlDU5BFJDDHciAIJsjgTI0AkJLsVZChj04icpFTELchZyQblq1KbSdyNHIbcqw1aku6YN+Sm1Tu&#10;Byre/XQyntpqUkh0TZMoLjuyJ0KIIA2LgiYew1nwUWgbi45FrOBT+mBCMX430WMwMcUoi2KURbjh&#10;wEy7Q1w3ENPH0jiyOCO8YyLrwliCcPCIhixTtLEN9AJ5UwJhghzXFS7QeXjL9HXnHbUzsk4PbW2R&#10;wYFTMBc2kfCJYA6GlERMQwcGoxiaCCJztalET24KoxSsCIqFxjrFXEc+lEQwBHMmUzgwhwNuwVMn&#10;eqz0G4WJBpzR20SoZ7qyZ2aEU2hOt3hNg0Q6mK4NQOIMUUYPEwzJqBRmEVaGqIczQcQd2zrHLo9q&#10;ImjLZcgoppgCSaxCSco7ltvscKMYo87fu9VEPHGIAOAgck1BbAekJ1tg6ATiRhbMiVZMZKO5gTMO&#10;pCDGBP0tl5x8/pGPC9G+VNlIc9VYS41t0UY535vZMthqK9w22rmpPxsvTg42ldsZk/9HqEuyqOnU&#10;oL94joVMFqz0kGuUCBJpQkmUYoB6159/7PYrLhAkYa+iIa4CRg41HTHDMdHWQ1tbuRQEN3HltuL2&#10;jUAPTwEEk1gdmKCHPHpDlDGF40QFbmgCk0Ae5rIoQMCl6NGmMG25DCtaEU1QWIqhR9MRI0NPcz0e&#10;Ywrzgc806kWwmRIgmI6AAhE2+k2hBm3pRmF7gU5ChbrAEzChIRECALEGTarWnqkYMtciEnW4qUWL&#10;8ENjCilQsuUxn/SIGTSsUJtLBwEDPbbQP4wyi4b0AZeaFP3Q0w8lShKEA00QRzZbRky40hwOsQwp&#10;hpU4t5xdbewRIhCBuWhMNAulRwhTyRTmaAMwzpmhDxrFRFfO3EdtNnTXFgrCeMl0sr3+wPywsPTo&#10;XBev9GroOXf7jIgVzIc3j011pETsRFudw57AFsyi2hA+joLqoXTF1pEOwT/Xk17oayaiuWSNxo7x&#10;blLwWRpuNyteap7tbprubEhea839qrMy1FQz2lw/1Z6e625Z6G3bNTG4baR35/jAvplRDf3K4mAX&#10;X4CFK2EIsYgKaHhkuEcm64kgGW9LbepPXu8l0VpjICUp1lS4kiG0skipweTUxrNom7wIXLbWBXYo&#10;Uz3Xl2HIcKY897ubxWPpspGmosnmskMzXQ9ec/L7Lz72x2+/9IdvPf/vP37pn7/99K+/9tjvv/nU&#10;f/z0S+/86tW/vP38z7/y2I9eeuSt5+/75mfuefv5B3739Wf/+vaXfv7KU68+ettL917x3adu++UX&#10;7//tK4/86WtP/q9vf1b5lzc+pf2Xbzz9z689/quXHvj1yw96/PPXn0p+Dvrbn/nb9z+n/OU7n/nz&#10;tz/9L996+tdfeeR7z33sW0/f9s2nbn372Y/+5quf/Nv3nv+PH37xj9/49M9eevB3rz/5r9/93Hef&#10;+ehHz1s8OtG4vavk2GTm9hOb/vqd59758cu/e/2pn7/8yL+99cJfvv3sH9749Du/eOM3X376L29+&#10;8a9vful3rz7/h9e/8K/ffe1fv/v6P7364g2Hd89lU52FGyZSNfPZ9ObO1m19XVu62g5PjBybGtvZ&#10;2zlUVdZbWjjXmt43NnhwerSjopD7bF7W7HBrqrFkffImVFWyIwhFq8BCtqy4ycKMj6tqRPTymjVu&#10;cbmi9tQlPlJ664uFh+DkIAEmi+6c6BFLAkkoiqt4V0ioL0cCDvKnJWbxxuqTCWWDWAWWhqUU75h0&#10;VZf01JY5RAk8DYcr/X31FWPZ1Ka+9i0DndMdGW0HMHOprWgIsP+Mq+QgZMVFEY0eGWIIWWS8KHSz&#10;Zm2IQjTm6tE2ROf+xorrzju8dawzvgGsdNYWDDVX7pkdOLp1srehRHukpXpxpF0PmuRN0O4mVjNf&#10;6Fp92gqULD1XsGNLk7EwbTfJt9fq3NNTpqitOzFvKN5ogzBKeGJldVi/sW0FSjRkhby0bLVFF2lE&#10;LpJn1GzpSpVP97ZsHu1ZHO+bG+yY6m2Z7msdaW/saqjQViZ7suNdmcGW+viGqqFdc6OI9ffl/hC3&#10;M1U+kK2L7wdrbBrp3rtpAg0+6HszyUvlEFAGMxUD6fLcm491k52p+K1smOixVEE025tO3ifOvWbI&#10;KVyvMEfG8MgojqC2mjmRNzSYqeZBad/GqqAxRWLHSoIVRayWmcU2Pohje+VHU8jSwE2cR74VkDio&#10;iZ7pax1ormUX8xnb3VgJgYnu5rHONHBGO5qYuWdh/OiOhR0zw0OtqWxV4bvfAFbineB0cV5j4buv&#10;2PY1OE8Xt1Xa7DdIUl11hT2N5U1lGzLVhfH16taa4ubKguaK/GxlcqC3Q7g8iO+m/DXt5QVHNk3d&#10;d/2lX37qrodvu/C83RPTHbWy23RnErWdNaUzvR1j7c39HN9cy2GDrbVdmbK2uoLuxqLcm74VIy2V&#10;amWsrXqys+6e6y98/pMf/fKn77/3hov2zQ+g6axNfvFv//yomwywxI1FaE3CSw0jmzcEOQBqahhN&#10;d6W3DLaLwj3T/bsme+PNORuPzKu28j1GQGvLCHK03C1fi35JQcj2N5RK62ptm5ZiMeCDXojrlC+E&#10;Ow76zVLEuoVhPUQjOYS11FgGhGp4jOSiLQHplHcUUihgNBJTsCJClMSC4XtmwlwtX2iILSZHDuK+&#10;WFT9qaqRTMNwOtVbV6UMNdUrffXVrWVFGuMtaUPRGG3OZava/NGWiskOi7B8sKl0oq2GRTAZb62f&#10;6UrPdDa7LspfSo5z8r4mxQCSe/+yYa6neShdBbT2yvzO6uQvn51QDcWChyFzlMAwdvEwDf42SDTy&#10;hfQBc9u/DZIhcV5xdonji9wdJ9c4qIW9kTFRii6RwPsK89VxNkIcC0aJG7hRzC0n9PjbMLAyHYbo&#10;dVqHllwsQv3w7Ml914qq4kR2o3y4Rjvc6tFxRzA4yjjEcLrMCEAEilmKzkBAMcWoUGG7WMLEKutv&#10;KpOapZt0yery1adlStdMdTVIRpsGWw4vjh/bNrVtvEvqaa3Ma8n9rW+86ZstX6c210S1pREvjrfn&#10;fvxZQYwV0xgLMWEDk8AQFFISS9UKWMBbvur0itUfKj7rNOdIgMcOBwQElpLpsdwApfCLKXHwjaUH&#10;2MCWU0zEM+KWRPdkGQbaAbKQpgAOphOEOBwnrzkNOyJLbREGhmgbMe9RO6JCwxBuWBEdZMyRVS18&#10;c6kanGOlCAD5KtQIblGoxNc0rN+YRIiGUYJoftc1lz56501XnrNfFG34wN+35n6avvCMf2zIX1+X&#10;t6567cqqNWdXr1thohRqIpDlT8kz+T5u4dnbJ7pvuvjwg7d9+N7rL3PTUM7bs4RtvIoU9ARRHkQU&#10;VqAHahblElfyIXedbIyFzxwnD7VZCmVYemr34g9e/eJjH73R2X3raPJTpdmy5E0smrC9N5V82HO0&#10;Jbk1OfqElFhZjMIB7PABnVrAQ4liHCEAMAncSnM/gqcfUPSnjHZwiFVjyfAXYp1GJWe3GjucIbIi&#10;Zigc16eIGXMx0U80GkNEgCV6IqKwMktboWogYLqaqo53pACKCQRxvR2U91Hiw97goPPjN1x58cGd&#10;QovyYg+wWDEqln8ggJJ1kUuJ0KM/RongEWBShlGKfjrrxArCDgr2JqvYuksXr20qWiNpzPWale6u&#10;K29P/s8++dJq/Ya16aKC/oba5Hc1cp/5BQK2Cui0BSdMPBoCESWRqSmDgFGcIngABS70QlGDzpTk&#10;LEMmYmIJq1lhrokWtYbYu+68o2xxfTUK5ECeCKyq1n5I7G0b69Gu27DCArz+/CMP3HLNZ+674yuf&#10;eeyJu24+Z9v8ZEfiemzVOBBtCjwpTLrH/NPfA1I7r8IQJoQI9Gjoby6nmGIiVcMQ4UEH2CJjSwJ1&#10;letf02R7tre+OvltktJC6LWUFX30w5dddnj/0nB/fN8XnrXrV1euXtFUuAFBX6oGtubqLznr9A3v&#10;f6+zjRNO/Do0PrlvYCdvALdWJC+EhRNpmFsaybfbKRNrUD/99QszlDx+1bkHrz11hOYMRCPYTDfF&#10;RBaZAnNegNgNF5wDYebAHAEo8BH2HjUiqPR7JAXaUAqPkK7mRMQIEAtI/EmUkCGsh/vUcC5b+X4A&#10;WtdOQQcWkg/NbBpIrqyO++qlkeQLIvyIhriylR8UBmyhJ84Y6o/Vp0EHWlkaxGnwgh6jpoSS2nrM&#10;iin8FapGj0cQ8Sy1iaAhKPLe/z91QoY3t431WZXyg7kKF+tncsmK91uD8GcjEEAKZ4s0YozayPTX&#10;rJd5kk812dqc0R3EncLtd9ZaTd6H6jae2Vi0Unu0tWamp8lKdKUhlPl0Jo5KeCp8hzMzZUjKaFOe&#10;dfRUh1OgQSKLFOF69v/8f6557/9r4wf/Ib7VzWTYyrc4hF+sRyhBlUQ9HjGhtjYFuAzymFuAq9/z&#10;f8X3wvEHFADZjga9HnpiAgoEXKARwDIBT9PR61ToqUZPbqhNHEiZQygz7TIHFibog23wCcz1gIL5&#10;TBBCxKkRMJkOwDGLC/DxiF6bJlTlJg6d6ky+4dRdl2g4kk3eO3RNoINER4HOmuRc0VGdfM2LIGuw&#10;pSxZsBqyX3ysCjcKm7t7evD8vYvn7pxdGu1wznfa764t7KopcnpsKctrLlmn7q4tHmyq1KjfsMLp&#10;S7uxYNXtl5/65oufvuTgdo5gFA3hQ/qxrXN7ZkYEj7WQS8jJK2XhxICIpQyBNhptcR7RaCgcHcsk&#10;bMdT0RAYeiAj9V1z8vBNF527ZaiL68EYy0SNm8fwvin4xKIgSw8RaDQQK/KGnlCeCHK5A9RE45yD&#10;NNluzA2vmYi/R5QMMV2/haM2RHNzEcAhMqopDKe2mjK4KSFLMFhTYSbE8Ix1QXPcMCEXH/qYSFUw&#10;egSUtin6YWtTQCkgA6JlKRriU6jjT4qgkvQwp6Q2zvgwEM9YGniixEGuU6NR8KE5be2eHVUFbgTO&#10;zM7JrkXOyS5l6qo1H9DTWZ1fcPr/ePHRe/7w/Tecw1vLk7dFiVA0cCARNyqBSA+dYWuUtmBkO03o&#10;bIhdRnMBnPxguwZ9oE0T5se+D9hAhus9osRfI2aFp7TjUY0YE1KQeTQxok4Ehi+okTMz+ToCYmT8&#10;GL7WwIQCCg1BupxUTdGDhiHYBlxCQlu/qMNZA7YI6IwtVmYpOvkldluc1YjNDU0U3NDTQSdiirEL&#10;mQxmItCMYktnU4IGASd6DIfigCdi/YjRhHS16SYq1Au10VNYMRcCTDDXI/MxDBGY6GQ+KaGPuRqx&#10;EOCPD2R4FiWyWFZYmY4VuYg1jizOnL93q1XDHOoxP3ZYBCEUpEGPjyl04zIB7EzLZLKASYohaCgU&#10;INojWWGpOgqGEXLsMnfZNWFUQG36cqEJlQwxXME21CbFdEuGgR6JwBAZ5YGgQSWU9oVoI4NSHP/0&#10;4LzME7zmIl4a6fnw8QMX7NsGunj98dKDu64+fnCht62rumSwsVrdXVPaXlGYKVrfVLBWnS5cV7nq&#10;Q3nv+x84YxhrljLhF4soXl1lJhsZHpGDTANiRLOIyR7VmECDXRQIuGhuaHnd2WXiTB6QIuZ0j5gQ&#10;JMOHOImFFF5jNdPMDXo2RuzpV9NHpoKkwMgpn2yydivt3Kdj63KvcaFPdLYrOUHtnOzXj0+cFnI0&#10;yYdIGItbhJ+9Rh7Ak1zSGaumAFsAomgYYhcdDLEXK7EkqHAj0RBk1DRBg0CtbRR/c3mNCZa8g5Ob&#10;1MldW2jiBKWfJmSZyy6iQSQkzEVPq4ObJl1zRDtL8URGnFEqmasNahg+/JHr3WppBXASCQrpGGK+&#10;ONzNd+ZGrot+ciNp6MfNkEIrmJC1PJ3y5jIWT7ZzXJgTqOpheAAF4eXcGzRw0MCNlKhhjrOJzMQf&#10;N3sQGnws6gv3b8cEAWI0hphsmSNDzPVkMRYBKfGulQIlOjMTtjQxBbDQkxtRGjLrI5eff3z7Aiah&#10;HpO10YgEcIGx6Mz3RcOoWqESYpQMiUMs5oEetqGkNnHkmuUoqM0E4aSBeWRIqIIOQ/qrcWAO82FF&#10;ZwQEOXdtGUze5Zpsr+9LlfTUFfXnvodgH4w3yeyJhsZaahyr4ssJgoRiYMeEMvQkFHMNUqgKH3JJ&#10;pzz3AZ9KCjKj5kJGWyMWICRNR6Yf2f+bq/+OkrWqFoXv8/c3vnTf9957jpG02blz7q7Q1d1VXV2d&#10;c869c4IdyLDJWUAUQQQRVBRBgoKSJAlIFMGAOed49Hg88bt8v6cmZ793vGOsscZ65ppr5jnXeuqp&#10;eorRqE9OapIQTQHDRKauPPNUxgTH68janLVxfqAXIsosmhaaxfr8AzuEwbF0iwAgFbSIt/BIeAoj&#10;Zgl2bIuCWkFTApOHtFiQAS/O5Tu6xw4OWS0CZxCUUShb9e39K8p1EEeTDCIf0BiQ1lgYWxuuYTcq&#10;hL9QDrHpG9bjMmTJTFn4SDHv7ddd7jBpIXzwU5em4nMM9KNcEDtYuGS9K844BQs+cgluNrTDCAV6&#10;oU8jl9bS3SVDkZ9UYTFiWBIsyEzBsBhrQEPKpR4ypno0IYcABpYfS2qHQHcKnKUFo2BhCV2gJX8a&#10;lRzdt/S1Jn/npwlCMXnKwsjyYOdIe72wFKiL/bn48FwkRzD3t1XFrNA9bW3KSQ9EhKODmimRvDLU&#10;df7+FT00MY/sePlRseUQEFwdzhvHx8jowAQcbW8ZyTbH47fxjuQT7PlS52JffraYsw/umRpe6i9M&#10;5TOAywPd4BFC1OFEqvFpeD82ILNUZhk9eF9bzfJg8nMyfGWfRrVto93k15OBjkQt1G8kszGl+tPV&#10;vW1bx7qadox3H5gf3D6en8o3Dqa2LJZabrzwwCsPffy7z973g2fv/83XHv+n7z7/1+8/+y8/fPI/&#10;fvbkf/78mb/94Ik/fOOhX331/p+9dM+Pn7/7m4/d8ZOv3P/b1x793dce+8MbT/75W1/+y5vP/+PX&#10;n/7Gg7f+4suf/uMrD/zh5fv1//T6F/782oO/+co9L336fc9/4orHbz768IfONvj+o7f97Ok7v/f4&#10;x3701Cf+9MaDf/vOY//49Yf+6VsPv/XTZ//9+0/9+qV7//KNh//lO1/627cfN/7OY7d9+9GP/vaV&#10;+//zh8/8+etfNPW9L93+yr3Xf+ex29948OY7L99/0bbeS3b0v3TPB3/8zGd++uV7/9ePXvrnbz39&#10;46fv+es3n/6XN1/69+++9s/fePnPX3/xrV/84K3f/vTbj33+5nNPX+lun25vW+ruXC52jbW2zHbm&#10;9o2P7p8Ym+3IHN2+fP2Zh8/btrRrqHfncO+ukb7l/oKzykJv8p0Gll8cLo7mUwPtTUsjydcOZJ8k&#10;jRJkLMKljBDlLI4T5xwKAjN5iV3y51l5UbdrsvfwysR5e5fEm0uOA9eLKyEakZl8hl/+vFowSBZE&#10;xINkQTbKAprSB0ez6omwEUjCyZlqprtdRK0MFkVa8iPJ1jqQ3ZND+2fHhJlLx63Jrrf/og5BwYY+&#10;Chodo7SqWtJKQ5wksjLGpixRDawFtHHLUA2+WuE8Y080numR1PnhXP10T+rU5bG9c4PxXfnz9i9/&#10;4KLTAEc6GgTk4mDHntmBePlo6C6AZRb1984MaML7ggOrH7vmwksP7wygS6bTjGV3POi1at/s4Onb&#10;ps/cMeuSMaWwvUnwoyAf9fwSJg35qR+Kk1avxkb90Yxbtpw43p1Z+K9/sV0aLe2cHdkxM7w40jNa&#10;SM8Pda9O9OvjCWj83a9LaPANJnraoU2WcnODhVK63iz4abuWTlmdiaehpUzt0f1rZ+yc3TnVO1Vs&#10;Yw39ykh+x2SJcfSn75jRDGZK6aWhzv0LwwQOL3ATRcpHxwkD4SfeGH/PzEjU4fAONP6K576UEica&#10;IAqMYKH6j0gYxELIgXPMSizjzIMUFjYUESg8yGDV+Qd3LZdtsm1qcKa/i5q75kbj+ffBbXOsRGVm&#10;MWVM9+3TQ39XfhFl8r96A6nmYXGZclJJTlH2P8diEbM6WpjtzfS0bG6vPiFbs66t6qR03aZ4b/NA&#10;rlnryzSUUm9/eiiIhzNN0+V/ut45lvx79sfff+7t15552ZHl/bN920bz9gNpOd6V7s+0DHekRxwN&#10;O1uTJ/MdjaOltrmhjomelrGuhpGO5DHwXF96cbB9tjc12d18zt75+z/2/s/ees2RbRMuJwpNw7nk&#10;R5B7Z5N/JrjtmkvjxBC7V2yKAoiJw9aR8xP5toFU8l2kY3V5qfx1j9g29ODx+Fba26s0wWpfsXNo&#10;gJrlNhhT4MYQhLU0QEqJF9/oGMT3nkQ5eG9LhXHQ18duBwc1cLMISrMD88OkMoVy7H8GKGsYxfZG&#10;C2pGATKgqQigNePrxdmx2iRE9FP57Hh720i6WT9byM11d0x1ZsayrfPFzolcSlvqLewY6V8d6Jnu&#10;yo5kmmZ7kp//vt0KzXOl1J7p/rN3zZ+2NrN9rGS/HMu1xiY60ZlW3WZ7svHfOZ01G2Kbp9doro60&#10;zBJPeUfaG3tbqvpaq0FC5fgyFJtDtoSCLJOrOgnCBy44cucHLz9r55yFphxl3g6t8i09pdRZ8Ulr&#10;QFGqxAOGypwOTabJEy2yDj4EcKTkDBwFGk29FGUu+QOBJaO3BH3JpsUsOtjBt8FP5pPH2KQlMz+G&#10;glzmnMH1vGY2prQYAHLrwaUxq8ICmqhgBFHECODGTgOJ9XozivJA+RUNKrXW07I1V7POZbyPfm2s&#10;G3C0M/l9fF+qarz8V4iaQbwp2tRkd2s8grLKpR6Flk3vLr+1OPlASmOB+BCBjgoQ7cJuETlUZjd9&#10;GFnPMuItjKM/hgCZibQwnYaa/Ubhg8/mGps7OKJjbJXGa1qMg44WxPkIGmTihb/4LgSIRIbvMsji&#10;rje2HDvygyiabjAUXwQjeNBB+ZjrnYadv90MkAHNg8vTCqgpl7hMdSdfaz1WXpMkKr85k0bx1Sq3&#10;3OW/BHt3tnJD+Y2ydrV6g1z1Jq3YlNytET615YRMxUk9zZXlQ17lYLbaduKezWwkrEODRh7y4xgG&#10;xJetwKFRx6UWUR04YRDSogAzkBFkGYp88c6PfuTKCw8uJz8vjq/ykMdsV13ysWB3Y/wGJflQYKwz&#10;+WCOMVHLVJwcD5YCgqPl7ClBrDW16R/+vzXH/wO0qvf+T5dMB9NWd8EpOx2F3ae537aHXX76Afex&#10;VuFlIS5UEGBs6JKaVoULLAHR0LTWFEwcj/mIg47FJ+8c3b/d/Qac0JqnkAr/6nGMtSS3XDCYpZdZ&#10;Y4cMsy6JEVtpJLWxaMHaErpHQJIZshiW/mYRR9ZCMmgEcKmF+9BEChARUtkx+XrbeMERodi8pfaE&#10;v89Vr18eKhxZmxnJqSEc53YreRZit+1va+ltcb5JyhRpcUeE/HqU8QXXg+BFQowIwGJhAaqZchm2&#10;ssoYxCWpKIJgy8bjA0JC4QHOpOAooIamLIsSaq0p+BF4U93J8++e5uR7XaktyZe4RYvNdN/cOC+s&#10;DCc/aCv/pXHyN35Sg62CuOXYcW7wjUss4lafPdmcqC4hYEQRs8ZiADLDRpBrof5kPjfR1T6aS8cj&#10;22PvKZkpdq0M9S0P9poC7GmqM6t1VG8d68hMd3eybTwMHkwndk5tXq9lKzZZzv4BLDRUSmHqE554&#10;jIBpBIMIBzEWgWRWTISNMUsKNo1sBKYyLQSMAcvEjw+oA0060CICA4Q9rQq94J+5c+nWqy++5aqL&#10;1B/sZAFqwVeLDxrCnkgpO2RAhN3YM5yuJTI0VbbXbkpXbsjVbc43VnU2bG3edGLl8X/fUbfVVF+6&#10;caijpdRW31G/pdBUbRxqImU5xQlDMD3ZhAQFA05OQpqKWDIAsZBggqRp/XvBIev5mvBEtTA8SGXN&#10;LOuFf12iyVBmsbYk4sGlMQXxcmlsFXYhgyYq4pWbcIjXWbvRFmwjyzdsVEu3jRcvP2PPdecfkm7y&#10;zjYn6dy0OLI7r8dPhC1UQDAijCPyTZcdVaNCU9YDD2PiDkJNA0pFPsYeQTtagKCDiALYsO7dIpnF&#10;qEZmyyloio+cNu0+bBWxjTh1zLIMgnrNqlhIu9oT3hH/uhdWQiRCEVpcWk5aLUyHIMpheQ3OseiS&#10;g0RSuNxCxIAwBlHlcLfWEn0Q4XRk8bKcKYxhBiNkNVzQFMYiH1BwkhY7NMv/G+LuN8nW0Y7klnso&#10;G9/OSTap6WLCdL4vP9fbVf6pfXO8AtpOdOwNGejHS8/GOltOWRrlSmf+ffPJ3wJ1N2xymnIi6qpd&#10;b+yI5TAZveNTsXGzU9OR1ckLT1lbG0k+h4rIpAJpUTYgMyFpTSSXgAY0FXXsTF924LUwnbGeChCE&#10;sVZWJ1nISlwQvqCRBJfdiLOtxlaBU1Y8eWBDjCAVZK0KaiQRPFxJ2nP3rll79u4VpIS9AIPGmOhH&#10;xsV+F7sPyUEMwnEoBKMgZRYjjafA9YCqtOVhE438oYsxRWjtknEiRIOI2cOrs+4qcQGBEAvh4A4h&#10;iITFCH/GjkVbquVmGQE7kkNQyi4+tEf4QYuQ1iRR2Jx4Gl4fuuTcu2++njHpDtNaTDV2CJH0WJct&#10;0OrewT1C3EY5NjtsO1Q7TosEY5Hg2Cww3EMJDOdnOjIXBfFChzE14zCUrerCU3eRn7TcHSkDHybB&#10;7GWcSx5EOA4+O5OEBQz0MOUUBPYxG6sIjA4uBqGgcdyuW4sUHcWA5YHGmGyCINaAGJHEWEPWckB0&#10;SMiwrGQVY0YMWCiGUYAcxDnFKj1HiChAOBYiEjQNNNFFO5Jznz5kaN5wHBfgjqmqhT469AIJ1dAH&#10;NCAM78QsXThUD4ecBhQ0hSZM4UdUcEzpSLbAxA4FBJ0o4LOV4EEtzBjPt6hAOxxJq6eFbZcK2Nlx&#10;LGQrOBFXqEU6Y4ojx522bV4Yo2y/UFTxIgDiBsyCHSHNkhAd8mABTjVCGmtERSrEtoqcgFwmsGkU&#10;+tIrkgIyIhoZwgKhKQrHXGkMmTp0wZphlX2aCg/C427Vlnf+H3pEkEIBGiL8YndgHFOWizp9SIWI&#10;FrWdERAEDEuCh16meBk1keMSO7zkLAoRD5xFJEx3Tw6dujA5lG5sWX9c+VvdrfrFvvxUPtNdX9FV&#10;sxnEbf54RxscN/40tQpTA9yDKXviSCM9duDcQXGmE3WaqMNOMwbkREamKS1ALCeSte4sIibDs/QK&#10;geHDEQDEdo9z3r5tdMEaEAIP0toYZaYjGBdbwviII2uKHcLIA+1N2ZqNzkUjXW3tNZudkfozTU2b&#10;ju9qqDQ109s1N5Afy2dKqbrO+gpnKroQQA4iRWABoEVc6aPhSx4IpsLy8HmflaBFxlnLIEGHwGFA&#10;lAlJqUh21pCGEEJscHYgvLETICeiZvtQqA1MCQlGYDFkobE8LpDpjiMiqBlzfcQkfAgEIydrwHEi&#10;OrQyY2BzZ14ULIlMwYJIlhugj4K1+qCmRU2gCILwhQF8a0liSkYbi0C8DGItaqQythBcNXYZaWIt&#10;uF7Kcx9RrUKTgpA5jr7igbVJq5mNS7lJPNTQcYljKEgMS1wCsrMxXm5X3Z/iwilcFkGCr0ZmyMHR&#10;co0plF/IHCHMQjxmZAEtDEtxedp48nsUHIyI7XZYgqPPmLIgVI7IRBkXwuiJZ4AaaTFFHybFzz+w&#10;A5BqZi0kHi740jd4MXiYq2zeynijYWfNyfbHvTMDzkv2RGen+GBKKzVvBTln98JHrjj3uvMOWoUj&#10;SSiLaWQrYQgfhgrVSLKv/O8txmFYmKQyy9oRsZCN6Ss42YqOTGSK7uwGyE1WsWQQMWUJHKvU6tO3&#10;L0AAlAiEMWY9aBoEulsFn93wFZ+EROqKM05xk+XuiZVcYiqKcETnGAUaubQcEQ3QmOSmwrNohiIR&#10;RWKDC8gQWWmWhaEZR3mHgyBdaB0xzyDyEUcD3JnLErN6EPiIWE7mMDLfhZo4inCzah1kWzb5aUEY&#10;TjErcTg3SJHcGEH4wtXR5dIj+1QJMrAMCfXsYFWIF0qBW8svloAjC4cFyIkRytAwJTPKMGlhFV7o&#10;mAKBzE16wLAzycHlGnuiQB6CiZCIcBCKcDqaIQMthMRAum6+N+ds1tda6dimxVisro0UhKj+9G3T&#10;TncidrE/51QfP8qKz+T1MF2KcGEsyDWYDoTggJCNEVku/8zdvYOT4UJfOy7wEQzKLuMz2+TQ2JnK&#10;127pb61L3naZz+ydHlno7Vod6lkZLM71dEwXsva+HWP92mwxN5hK3tpFU/rSi+OYKAodfSPmw1ZC&#10;C05/qnYoU9+68d35ug3EwJRUZNgz3U9C4g1laqlPnnieTcfF/uzqSMdwtmYoXbnUnxnJVk7kqi8+&#10;MPfsZz/yrafu/t0bT/zhG0/84qWHfvL8A7/72mP/8oNn//b9x9769Zf/4ydP/PylT33/mdu/99Qd&#10;T33y8g+ft/qpqw49cMPR5+764A+evudPbzz1l28+9+uXv/Sjp+79lzef+vdvf+nPrz34s6fv/MFj&#10;H/vh47d/68EPv/ipq3/0pTtev++DX7zhrE9cuOP+aw699tnrf/383b9/9YHnP3XVb16+762fPPfj&#10;Z+588vZLvvXwLf/63Sf++c3H/u17T/7jG1/4yze/+J8/evqvbz7yw6c//u3Hbv3pc5/65Yt3f/Ph&#10;m5+/66oX7n7f95+4489f/+L/70fPvfXTF7744Qs+cckp154yd8XuiRtOW7v76rO+9NGrn/vkh774&#10;ofc9dcfNL3zmjufvuv3JO2759PsuPbo2P5lp2dbXvWu4f/tAaT7fOdfVsdJfWh3ony/ml4pd2waK&#10;a/3dc/nsTGd6qS+/NtSzPNDNU5NdSYgKtsXh4tJIz/JoaW2iX26KxkjMKHHiFg7HSVhTctMYUBK5&#10;95zuTo+014uNs3fNn7tnUSy5m+AXjts12bt7qg9kx3gPV6qi3BdViN8lgl52CAZ5IeAxFRsa1pFx&#10;YubCAzuf//w9rz76+UsP7Y1v2l11xqkOVIJtbbgkzMSbw1X5eUrykBg1cRWbGhYKnd1EdFEk6puA&#10;FHt0kddKCl6BCUey46gmUBx3s2qXVfLUEgens3cvJS/BLf+/bzzR3Dc/NN/fXmjcNFT+o8mYGiz/&#10;H7DWl6oSruKWBcIULMMIApiVtic/C8wIbNaDcPPl59x36/ttMcZSW3/q4qjeruRWXZrLTatQkw5n&#10;bJ+R7Kaoo4ZQmeKqh5KlJ7PGTbQLNSnCsE5lM32dY+U/n9UmS7ml0dL26aFdc6PGK+N9exbGt00N&#10;jhezPam6YlvyO9UYdLfW5JurtEJLtUvAkXwK0Himv2vHzPD8UHdvpqG9fuPiQBfLrIzkd071bhsv&#10;7p7p1yd2SFUtDXUe2TalrY4WWElvzNF8oSarfpx1yeG9SnTyWvLyXaf7kRsuPsel0qH8ij0bCjS3&#10;wHZA2glIFChrq73o4G6+5kpGsCQQeFxjE/VcVIS58ApDWcvpNkeHQBEiC1bLf3JMo/3LUztnR2YH&#10;8hRcmxw4enAXSPxaOh4D97c3Uf/vJvOdfa3Nb/+jXtrWmGyQ5X03+TEiPZeGcgsD2dHOuv50RX97&#10;daZ2fbZhC1PGnzCzWm+6vqft7XfAunmQlou9XRJ1ppC8N/wDF+z71A1Hb7jowP7ZvqWBdvuBcjmR&#10;zwx3pEe7svEL4OR11cXUeF96djA3mKsfzCaf5Q21J+8on+5pLf9WPcX6l5+x69LTdi0PJ7+GnCq2&#10;mB3O1S/0dzrCsqkYYi+SC32hE1pwQ5hMzwFz5X9/kdu2IluIwLV/iEhNRZbh4tumIvNBbCHquFgX&#10;8ceOU6q2HcWUUBb9UeIny++CRs3ywNRbFUcxDXF04olgfFoRzwvjcy6Xw9k6iSTH7GpEmip/myko&#10;IIW4WcSTLzqVD/ccr8XGw/Fyg74GokFpE0OaWfdsY+0tQ6mG0WzzbHd7/A/5REfbtuESB43nWsHn&#10;irlwltn5nvaRbM1wu1M7gpWjubrZnjZ6sdVUIaWpvAfmxt0xbhvpncpnR9tb7ZHj5TKqVywK9etL&#10;zZuTnxEXWwdSlQxYqN/Y3bClq3Zj8u9u9Zvpy4bxEJShqKmFbRnEZnnDRaffetXRQ8vjILzgWHPs&#10;tEpHCQOidtMu8oe+MoRzGcSY6zUm4npwA2HALPpYrkRaGLVS0YmKqSFoCbuppwYaOsyLtQKkYdrX&#10;xllVvMCVZNOHkFxGC6qFx7mbLtDA9cZ8pxTqQ/dYDpnF+NdaS7hbOBWbt/Snq+NtDPE1E5Vo/8Kw&#10;AjTXl3wbI3mImK2FoPW2VUKI575Sprtpc6m1QvE6b//yre87f+/cYPKT3+Yto52NaMZfCMdZn1lC&#10;NbZlCiZlHKZgQ4qLMQZhK8AkisofIAJqYX/waC7DdCwfOxA3sZvaFHsSFtDCNXipgLFHEkNvOXwE&#10;LTxGMBprB074F2sDvXH4xXkruBNbAwzHQcNaweVcxBHhO3QQ1IK7SmUJIuQ8b982VdsGGTbhYrdV&#10;nbUby+8ESz4Itqpl4/GxFrVMxclN64+rOf4dle/5nxXv+vuu2upCfa36mavakt56crZyQzH5p+1E&#10;r3z9Zs2h8L8exldNFFo6apKPKiKioiGLUWhkwEQag1CWeBqVKcU4sRdGuQ9jugy9aGQJI6wMu6ku&#10;THXTxT0bzyZV3bin/JfGXXV2oORXj/N9+Z2TQ7unRxiftFgbCIzwPlKAqNl1zt27dtlp+8/atWzK&#10;7uVelzXIQOxwNLtRljyQ3V2zJGkpggjvoGahCIETwVA2cpLUehBbu0YFMpiNKeoARgCAIGUr5VOm&#10;OLY8GhmwiIZvWB61yGsEwQnpMljoCRNNnIAzI2B4AeVjQWgAPxJBT028SAITPmRwyxktlILg9JCp&#10;PGGyu1kO2pv4utgk0lomC27jJYgbOUHeNJpLT3S123n1Q9nkjlcLphoZ0BfMApjwxsweicPdIS2c&#10;cBlDuX1tLX/bPdIw5DcmGwQWg2mMoJ4i4WKkIg5RCzWjCZLys96etdG+mZ6O/lTylFQDJHl3Y5UI&#10;Lz8S3kLy2VKSjKihjK+eSZViQIJFTIapw24aBOLRiMy4G1sI0xTVwFPlV6Q6x7sEZ6KxjsxIeyr+&#10;7renqa67oab8rYvkOfpQpjUeDDu9DKZbxjuzpy7OHlqe3zU5ysgd1VszWzdKzM6aCkSsal5/YsuG&#10;k2TrcPydcDlHmIjMjIBvW/nhq9hrWv9e4jGgGCObAUdT0GXUz1DKJd+pb+KBvxxFHAeNWZLBIxSh&#10;YbGn/G98cCCb+ti1l732xBe+9dyXPnz5+agFC41BcGFSwIjnEOCYGeEgKwff/slsd/tge0t3c02+&#10;sarQVN1ZX9G6ZV3tSe9OVazPVG10aUqfrtygh4kIvRQxpEjikv2NKaUhHpEWUYSRKScrRTKKgKOU&#10;JaYg87JmHPFDbGMULNcstFyMcSU/wo9ZYxBBy84xRU2S4MhWltA37E8SSzSkzJZZuNvpkFm2wuXh&#10;Llvk2lj39oke25wdMP4TxP5oK0xXHJ/aepy7GvSRReSYSTUpgIvGUxAYBC9jjHgzRLWKhOQ0AFR8&#10;HLsdI0kITsGQjdZmLY+qiAL6gBCQRZzkIITHnfVEAoipMIIs0LgDhQgVxtQzlGbsZPu+cw6rq6SV&#10;GogIMFNMhDguoR2yQotebgxOWZzEkb6AGHEBRnCOqYa+RgyXWMSAW3nBKqICWqghHrN6Y6TscRLf&#10;/qIy2EeUBVVivCtt3zEY7WhztrcBKSAuR3Ktw9l0qTl5H3tyi9FSqwDKOGKTMP6ZfsdEn83REWXf&#10;/MDKSKejkXNRd8Om9JbjWja8y9k4DldOSpp79Tg1OSjumx10iNo/PyqtiE1I5nUnJiZJywVRmjS8&#10;6A5IL1qEhWnHj+F38oS1oVnFjExhHF4ua538ZV3YKnp0UOCFgMcqBudK1rYwshgRlLFDJ+gLJGs5&#10;KyLBcgiQ2f+YO6ApEZZzN8zYp8C5BikRCC2QxQAKIIRBx0JoeMGHAE4SDRpRafG/l9ZQ2UIIwsbG&#10;TQtLwt1maRQlC47Y08eWYTkdIasJ8WE3CkS96bKjT933qVuuushC9KkZtStCHQRZaHjRKHIcDk2l&#10;FZkhMwIdQ56zd6+sDHfPlZLfUjgbOyFHExLFxs1O0QLDYVuoiAoR4maqs+ZkRCgVVsIuCEbuYMH4&#10;7qv3zY3977uhsR4mgxuIlrCnU5YIgWah5XQnNuMQzxiXWMuPsZzxAfV0BGcfl27aJSwIYYihoYYF&#10;OhGZLi23OzilBAJSYlK79rzTbBD3ffRDoZGpcAFSwTRcrD5jZxwQ3tFfd/T0K8889fTtC9wXqpGH&#10;bOShNXeIBC4G1+DD4ZHICLMYYUoGyNjh7pKoxlaBh/XAYcIPpsRwCCzfaCflyCWOoUvkSzyaZUAI&#10;KERQEYyon77x2qvOOkgXcGRxYW2eYpmgQ1N04EsxvCR7aA2Z5EfW5rR46hByMpfAgyDwLGdqQtKC&#10;vmwIAsEATQLHRyo0congMQoRw1bB10fKoAnBFPooIEujwIRgIQSkmJQwmrEpQpKcGJxCTYzC8oxA&#10;QkydPWQEeFgAWXALuTVOsHTHDgQLJw0yoxP6wg++0JBlOhYmDJpx0LKQhORECiamUtuGvjrUow1n&#10;kn93MhhKN6Y3nzTQVn/jxeceXp4xaK9YX6jbCiE+siQSshgxCKbGuFOKdmFtbiID8ciGIzQt7Blm&#10;hExmaGYjTkhF6wh7BLEAcSlWNdQEGDRLGBCjsDZegMgSI+ozrdEXwwzOaBiBaCwGyA6b3/HfnI6a&#10;N52Yrd7kOOS8NFnMzQ9092eauhoqS231YzavweKKo29vV09rXdvW5LtfREKQGHghhTU5wxE0oprN&#10;QvBoAlIs4SjlyU/aELjuxHfCZx+qwUeNnBDCrRQxJrAeLw0wEAxc4hj+NWZY8YMIlc2ySRgHU7Nc&#10;ryZ/4gNXOTOQhNb4YgrNEokWdQPl0IX8Li3nEdS0C8vfj7GWkIBkQ9bAWmjqp5QUOfbZ+FQtptBH&#10;E5DY5CEGNLxwwRcQIyoY8B0EBjQLzSULm9IDosaYBuDcB0dvlUY2jDQQY+JFKGIhmMU5CLMD4gVo&#10;QH1kDRiBIh+65NxvPvv4o3fdTnJTmIbWJNcsPyakS2PepIXTFM+SCms9OjQiA2tgRwWY1Gd/luRi&#10;DTxOeswVq0wxKfswnXGojIvl2JEWwQieuH2mPng4i5CIm4UM01pBRX5WGm5vvPy0ve8/eujUxdFz&#10;9yxq9kpboQ3Rbjjf625o1EnJjqm/5pxTPnr1+WhqREKNAGFJvHAkUhgZRyqcujTl3t8URuxMRzgW&#10;Skk9NYUleSBoVqn8Dqvu00P30BcQFzKDsJuQ44tIVWhMJ1zdXLBz2JbuYS7Vw5LwC9ZWIWLA7Lhc&#10;cMpOy12GDHD4CLJL7g570gVH0lpCvHCTHpyCWKAf9qd4sIgzPNXwiqpOd1OhPuKWEw8FLoBMndBd&#10;wxQaFSCEhUGsIluEGWE0AyayVRHAKnYIMaQSajhaFXytYkONLsjyiMSMvyEjRgD16ERgBDB0R5k1&#10;YoBjyGZAGFxchoSABkKLGC7hw0ENMDQisFk2jFC3HA5GtLaEzfXhI3Eb3rc2jAzf8X44m/ww3flt&#10;NNcwV34KO9bRWKjf6PCmLQ92Ajrz75rsPTA/HB+NxofnsSQ+KY3PWo99XmqhVQvlHxGKdg0LJ0Nh&#10;D9OlgHcJCKJHB/Ke6f5Dy+OHlqb3TA2fuX1x/+zY7smhfTOjyVO3/sJkV9oOmPx6rZDdNtK7a2Jw&#10;ZbBorEQzOF3YjZqszVC0ltpsEqbTh53pe/7+Nbww1RxHsxUnOKBqFCcGwcgfj66XkldSNyz0pxf6&#10;23qbNw2lt562OnL1WdvvufHiH7744G++/sRPX3nox1954DevP/KvP/zKW7/46r//+MW/fPtL333q&#10;1p++ePsPn73tjYc/8NpDH/zaF254+s7L777uUPvJ/4/RpuPOXe79ws2X/OaVR//XT17/65tf+flz&#10;n//jV7/41ze++M9ffzhe+/y7F++N576fvGin/oU7r3rlM9e+cf8N33/0tvgb4P/43jN//dbj2k+f&#10;/fRzn7rqpXuu+8VX7v7HN77wm5fv+91X79d+9dI9v3zxbv3Pv3LXj7/8ce1Hz9zx0+c+9dtX7/un&#10;bz5i4R+/9oVfvnD/L55/4G9vfvmfvv7sG5/7+P3XXXTTGXvOmOqdbqmcz7Ssded2lApLXe3zufRU&#10;trW/viqz4YSxVPNsITdfzE/kMuPt6dli12Jfcb5UGG9vm+xMJf+bW36otFhuywPdO8b6uUnWKBRL&#10;Iz1zA/mpUm68O/nlaGScgBS3vCa7FSJh6XBlSlnjMgXHoHnDe0baG9XJuJUQLWvlF7hyFifGsxiR&#10;BsJZEPjU5hUnELkjO6RDxINgsOfeeOl5TmUSR1IAmj2yMvuhi85xmoqHJufuXj1/3/ad4wPUEWAO&#10;VPFlu3gh+Xzp7f95JZ7eaVZ5vPz0AyIQNb1o1LAIjRQHmDSF7FIjhlCMGhvlSFiyhlWssWtq4NSl&#10;ifLbtjLDufqJQkvyL78DuXifqNvwnpatXfUbCo2b4hHDQCZ5Ybs9RdxSf/dU36WHd155xt6j+5Zl&#10;GbvFLTmzlJq3wpS/MtqlIHd7fnhlgt0guNTHsw+QHeM9WjzSosvB5Wm+oIjNUc8CBKYIdeiiReVR&#10;2Fu2nNjVWFFsqx3qbJ3q7VgYLi6P9a6M961O9O+YGXaZvEu4p31usDA/1D1Zyg12tJTS9S73LIzD&#10;6W9vytZu6mysAO9urUFkabS0e35M35dt7GqqLKaq3XLGc88DiyNn71k4emDltO3TTDRVbBtqr+tt&#10;qxztbGS01dHCfH87ux0LAL7gIOqECoCMD6IkOkLYsISHAq6AqO28Q6OosWqptZxoU4CJgjOYs8r5&#10;B3ZQnBOjdNvFklAvf40SfQ7FVOVhpajJSXXq7wr7TPd17luaPHVtlnHiefk5B7Yf2j7PSjP9XcNd&#10;bccejf/d2sjQSHsmX+dG2nGQNMmtC8mmi8lLaBcGsntme/cv9i2PZIc7qgotGzubtnQ0VxZaquP5&#10;edIMWt/+0txoe4v7hB2jfdpCqXM813hgvueGi/Zdc87ObSOd090tK0PJljZdzI10Js+Ah+xJhTSf&#10;TfZmx3pTY8XW7vK/lva1Jd8+6E/VCtPkd/p9WeNt48XVkSIHjHe1km20w9ab7HBsykBSnRWMI/Fk&#10;YLkiv307xGqmLEz+p7bQttSXW+7vWOxtnyumXc52p4bTtVr8w/z2kW5wl/0tlQOtVUOpmrH2hsnO&#10;5omOJsC+5oqehs0jmTqQ6XwroAEK6BhTGUJv01YLi/Wb0pve21F5klUgiC+UspCRdakFncG2avQJ&#10;szaUXxnojD+rNwgZzLo8uDC6c6xHEsqNaBSnHZvHuUHAiaQ4cMSmBae3uWawrXawuXo80zjbldL3&#10;NVSMpRt2QHAqcqpONyywj7Ngtkl/YHZo73TvzvHCdKGpp3FDX8uW6UKiI13Qmexs3T0xeN7u1Qv2&#10;bd8/MzrZke5trCnWMVHdUl/nYQE3PzJfSo1kayY66xf70kPpyu769awxkmkYaK0p1G7pqNzQWbWe&#10;slQbzdYjy2JMxyZMwSA0PWv77Blr0/M9GYorGZSioyKu8a9GRynkMo5T/Ev3MAi/S4kYR1rqLY98&#10;i7XSicXiMGctIhBwsTaCR5NUx4wsjWOJfiCt0lWKBwJzN8vwqWYAwlk00kqNW/I16/U0hZb82393&#10;KoLKZcQA9blesypiKQmAkUL8hkl4JxEu1Mv/xL5rOvmQVF4kqZGqUqHkBTSD6Z7kR8PKk9rdsund&#10;2aoTpcn7zj3lsbs/qnhBVs0D2dr+9Nt3VnSkGjPaKqIxAmMyFyOE1uzDyGqNhAU0ZSEIG5qKwmTA&#10;dGwL3xSromkcJRsCIDMigiNM3ON0q48Ttl5T3K2FbG347pLDe8Vw1Eo+QlCT1NGIChjexAi+PoQ0&#10;IGdsHpajrI+YQcrJPlwPh8pI2TttPMIG9zJO8rcc+YaNNsJSS1W8KMyWjx1pc9WbCg2Vw9m2sY5M&#10;X2tjrmpLrqqis6YqX1fVWVPx9mx7cg9QFq8aBYWL2cuv6d7KC22bj3fzFlJp/xVX/9fDPA0jgjnK&#10;OGWyW0RpBC0VCAOHBQh2zBeA7oG12hPemd56cqmldjBDgLruxuR3V+Wf/CYPIOMBXkcNdzdNFtgz&#10;cbSGAsr48hF2XGYAziyHVmYuPbLPbmT7ITAcfaQMkeiihe8sZHb2hwCCJjRA1qCOscbs4Ud6BZD8&#10;tMDdfRct0NGCPgH0dNcr4JYgBYi+iI2bbcvxYrpjAmCBNRUgk99JQguNkCKtXoMfpBAhQKgDCFMz&#10;cAmBnbEIkfTkxJoRiAoes4ggKN5smtJtIJOkarri+NZNx8U/ZYoBHhEbnbVbuuq2xtPK0VxWFHEE&#10;1kxB2jAUpqjpxbPLMLgpl3gRgHb4UpapCUn+VPm3ERH5qGmEYQpLoBHYKkDLUQ4HkT/ExshUwMse&#10;aZqxg09ICmfQoYX+gsg59hhY/BgLm3mn8CGGLRGGDBHPljM1NyHFpOAocwEIgSFAC3bSsHXTCdbK&#10;cXEe/gIPF9CC/IgQOH7X2/tf/1IxkGpmuqFMa/J9iy0bumodQFORjOCzPfmrzjxydN+uUxZmVob6&#10;TDG1frG/B8SsPO2o3gpzptilUa2vLfEsyW2ajm4O1kzRePJ74gFkhCup4hNGlyQnVQQJCSMwDDTy&#10;s7kGQk3I9A18RqApFhiB86az4JVnnnrteac531939PSbr7gg3gkvmB0EP3DhWY6MWFiuHTMdyhIh&#10;PgXAGtmZ3q6RfLqUbuhW4gRtuqHQUtPRUJGp2aTlVNfm6nbWrjjZZU9r8j9n1EGQUzgLEZRJHorw&#10;GnY0hUMSoaUnrVsRluEU0Qghsps8moXG1gYpA5dUPubEiFWKM2woomERcWsM2SxkYlhLBr0lGIlS&#10;cHZDp5wIlcWmCpVZRZViqa3HSTc7oIO4TdApUZsppd23ZCpPsBu2Vyf0EUGKeEEfaxkRRcNYQ9ml&#10;3piQBCYP1UIYGoGoGwQO5Ego3nHfAi2CAVpQ0CBYK/swdUkXWqDplC/GjMmDmh6mAQkz5Q/1QFg+&#10;slJvufIrMNwYmG1Y92524HRSIQszJISJuCljSpGkecNxNOIC9NkcJNxBEgOXMC3XU41ZgiMiEEJa&#10;DfcQDwU46EOLb36Md6XtKWqaTWRxQGUuqBXqhuoxkmsFURlM9TS7Z04eAMu7uL+w1ipqcnrVe/87&#10;by4PFTrr1quWw7nanpbNfa1bxzvqJ7sahzPV+h1jhW0jXaPttT2NG3OVx/c2bzbWm53rKf+TUDHj&#10;zpa0DEI1xYT8JNeoJnRN0TdsFSalKXXYxxKqgZiipkbfcpglBwZw+JxIcRRiFbEB0QSEAFkDBJFZ&#10;tkiRAEGTX1ImbgUhR5wYgysmlqBJBn7Hl9dwDC5eFqdaAAD/9ElEQVQRfgjq4Qt+lKlmiQYBGklA&#10;QgsNHJGgiRT5GYHkELSQM4ItHBrHDEKyQPkd8smDWEaACYG0ViFCVKVG7lsC6Jh02rZ5N6jkwUj1&#10;UL4UInKibzllIcCnAlLHbGiWygRjAUSQwh1EL/JpZCG+xvSlF2GcNz71oWuO7l/bNzvsXsCh2oF5&#10;23DBLca+6QH3aOXbijp3Uo7ZDtW7J3qdn4uNydMO0kYwxMEVOzK0bDxe4sgjEUIMY3ydl6BRU1E1&#10;IC0bhtE0MaPRNAxOyPioGiYW7IkyOhzE76xBeGiBrKFmObimsKNMQaphd3B5moNYKfKXPIjrIZCf&#10;6xnfHkT+j77vkmvOPQIHO2vDj3r0I3MdEW0WV599CBc0EbccnGAGFkZIE9UsT0GIaAl3OP1q1kJQ&#10;YQhA5hADBAvNGBE0UaAdaiSJgGFY1IxJBc1a+IBsCzkEQFadNyAS45sKXaChGQNbHjXP2rXMESE/&#10;6+kJTEgGh6MRCRcEjWGaikwhQ5glBIu1OFITJnWMrWVVMlti1hKkZJ+FHCdoRXIwQpCoIoeolkDT&#10;XB4Tg46ImMUIZX04HUQPwSUiLjGF6ZJUIOo/mQUMjoDoRHziIj7RkVyq/enbFwSMWc46ZigukKfQ&#10;CEwLEoo6pc/AwtgOLIkIIbCFgFLMQggsT1RJB6H+pHfVnvAONKm/OtQzU8iOZJpWB4tu6gfb6ltO&#10;fm+pserC/TsOLkzOFXOmpsrf6Z/sTBXqkq2NPMSmF7HxYkmXWOCuJ0/UPQP0qRkGwT2yCbLZOOow&#10;EcFAjtkcNWjoGAcdENsZvqEjCmFn8PCmSIMspxyoBBIxzAppU6xtChqDMMXWd/2fVce/I1u7uWXr&#10;uqoT3+mYNIk1R+fTfYohdVib2Yd7FkdKA7mWdGXyK3lGoybWONIl1CEDvugHO73w4EpRhDXJI9Qj&#10;AGgK00J6gRhrYoARACEY6AmpIuGFFIKAGuJcprG2JkLO3bsm+KFZSyTExUm8eAnTT3zgqpcf/dxd&#10;N10nr8W/xvIEhokFBI3kVoXL8Ar7oKbgaIRntDB1KEvaqPMEQI2zCKYPmmTjaMqSCh3mshw+nDAO&#10;RhbiAocT5a/QJTCyxIspjFyiECpjij69UDAmpCVokhw1fOGQEBwva1G2MGYtsRYQAtlEDpGsveKM&#10;Uz5947X2LKvUBAgwuUNPC8AYW4umS2MxGeURR5LTXc/yuMCRyHqrCAOOCDHgWKuFRhA0rtGjQwxK&#10;hU0ga9BQgKDhCAHToEAjS9jEWmMNC/QZTTBTza3l6nD34aXxuWJaW+rLHftsKj5UtC3unxmc6mqx&#10;VwKOd75du+ioD8nJYEBBPQOGFsbYyb5gR2WNJUnFEeThsjBvmAWy4sant1x1kfJlOb1UJ7c54FR2&#10;VKYI7iIEQQKgg5EDhr0eDi8jhT5kdmNbfbiDSGZxYTSRxlDKtUB1SQY94S3UHwuMCHs46ITdwBHB&#10;0RhlvYVwQLDAiMAaNEBCUs2AmnoEWYYv9LwT324BpyaEcCUKISQgpmiCi20ErSKeWcgaO8hiwKjG&#10;xGNPLFxyK8ndGotPmBFUCGrQ2JPiYf8wCyLgegJoBsRg86P7t4NHgcWaOhoBKEhCg7AAptDIg6YW&#10;kYaIxvUWQrCEwUNILWxoOduCmwUhHr7sYxXBeCH4DmUbhjL1zm9i0oHNse2yQzuP7lmazrcmn+5m&#10;6w30w+lagXrK3LCIHc81xkejBmYjsIWuHiQ+KQU3hmxs0Nu0tVi/CcFAMJAF8IPaQilLgImOJhBc&#10;Lj2459Di1N6pYXucna5Qu6W/BfdB25/Nzh5nN1wZ6F4b6km2vK7kNdeHV2eVRPFv36SaAGBY6rMG&#10;s0SGRghNdacPLk0Eaxzl3d6pfvqes3N+ZaAzPujWrw3lHWUNBtoqeps3bBvNnrtz8rYrT3/5Cx//&#10;wQuf/+krX/zz95794zef/MWrD/30hQd+/8Yj//7D5//1+8/+7Cv3vfq5G7758Ie+8fAHvvnIB998&#10;7EPfefyW7z3x0R88dccPn/rE4x+9+LYLdl26c+iaAzMP3nDBdx+76/evPvaHrz76p9e+8PuX7vvV&#10;c5/57Quf/eevP/yf333yL1976CdPfuLz7z/txU9d/d2Hb/3m5296+a5rvv7Ah37zlXv+4ztPwP/m&#10;Qx/94ROf+udvPv6bF+//9sO3/fDJj//6xc/+6Wuf//MbD/3s2U+9dv/7v/HQh37/6r1//eYXfvPS&#10;3XrtL1//wh9f+9xvX77v1y/c95sXH/zdS1/8+Zc/969vvvAf33ntn17/yr9+69W/vv7yYzddf2ik&#10;f6iuaqK1cSrVMtLSMNxcP5VNXvu8UirMdGRW+os7RvrnS2731CUlyOEz2ZtKTdWj7ck5YdtI8pL2&#10;iDfRFQ2E8TUhJ+MkiIGkkyxqadQEY2dLkQ9NbnIfyPvPP+Ps3UszxYwbB34RNuLk4MLonsk+AXnm&#10;thn3GrvGS2dtn73+vEMX7l/lwZli8tENR6NJMJJgJAXw1ewvn/zg1XZncIkT6bljrH/7SO9yf2Gh&#10;1GngTHXG2vzpq3NCbmd5SqSJPW3bcGn7aJ9YElokl4+ElMgXnrrLpWATaZGGtiRTgRZvBBGlxnq5&#10;L1aJpIBAYA2pSnFylk1ki+9aHu6Kh5eawcJAbronNVNKu+wv/1PkaGcjnLWxblPJO5xXp2wikYwi&#10;+caLzvjolUdBxLZUZTTBLMtkNxuyEjSxvdzfoUmBeIYlSd2sGWggDG5250TytJ5GtOZfkrtBc4do&#10;DMi5ZKasbcWdlzudka62UqpusKNlvJjV4iXPQ52to4X0jpnh2YG8MchkKWesD4SV8b7DOxYOrExP&#10;93V2t9YUWqrj72sh7Jwd2bs4MT/UXWyrba/b3NW8dWkwP9ub2TXdd2BxZGUkb3DRoe3XHj14ZNsU&#10;a8Rb5Vjm1OWx7RM9Y13JNwBYWOPr8BFdjMUJ4fXCQM+PH7zo7PgkRyVpWPduURQf70MQk46vNkED&#10;wSO0WODiQ3s+cuWFbAIIDURIGKMf5VohivoTcG11vG+4/NtoGlH5gsN7zty7ujY5MNHTPpBrnurt&#10;YIrlsV4Dl8lvdzMNf7dzYmyiq6PYWN/b0pB8ltqZnHuSP8fO1Y/nG3dOFS89fe2Dl5xy0eHF1bFs&#10;b2ZLMZX8BzA7himT1lylRWIMZ5J/WV/qy8czYJWuv23DnunOnRMdo+01Yx31873JQWe21DmQbe1L&#10;N5fkZ655rDsz3pMeyDeWMtWdDZtLLck9j82DIfra4hvTyUmFb+hMNuYebk/MFEZnQSFus2Q7FjEr&#10;G2GajeQUZID6YlPFJOv0ZAi2faRbyApcwRrBbbewc9hCRK1LU0pDbDYaoKgVuwOtVXpbjpg2joCW&#10;CbGT2atg2gDMpje9t+64/9687h2dVetcxq4GTY+sHcJal7GTEQNHzTGOYGesTZ+2Mim1oOnP272o&#10;JC3256YLb39CR2sGV+zoqB4BUpCyMRYxZgv1yVPV0XT1RHvdZK5+sSe1a7SwcyRvsNybAR9JVS0U&#10;25ZK6enOxrWB3Flrkx+84OBVZ+zaP9vX27yps/rE0fZagpUlJHDLfE+HyuVGUbWaL3bO5NvH29uK&#10;dZVj7S3n7Fx835n7T1+bmC409bdumuisH0pXJp/TFdMrA/nZ7vahNlu1ApG306sdjEB9s9zB7IXa&#10;DYmo5TMBa7BVYtVcw1gu+eysHA/JKZ9SUfTjrt4lZcMUmkGMmUKDH7XY6adc/pKPdFV/oSIJ4xYI&#10;Aotp6MeqyEBTSKmh8kqMWYud+GGEiBYtOVKXY0YYEF4jM+9zWTzjN8V38KM+hmpaT8NmCHFKoDKI&#10;gGSTPdP9yZdlOhpkX/zGdzBbW2qtKDRuUnfyDRs769a7HCi/nEGvAIHrp4pJwkKAOdeXPbgyftnp&#10;u8/aPb9tPPnCRGCq9SpahIfsYEYWiMN93NeZkmUaC0QgGSguKk5kNwg0U4EWTjEIOyOCFNPBZG1T&#10;xmajSGEXhgVhWD0vuN11U8GVmrU8hZRUFb3KpVpJwpaNx8eHDlxjFSLEOOZHB2jymHIZOC4JGVJB&#10;g4x1ZAcJkRIM4NDoTgA9OuD63tbqlk3vju9AtW5+T/Vx/6Pm+P/ZvOG41JaTYm2mwgF9U/z6sNRc&#10;31Vbmauq6G5ILgfTjECANsWNvmSIxxVJa97S3bS52LyJ75o3vMcNMGpkoC+xw/i4u7ehrNsAl4yA&#10;iPM0sekVvqBUWIDw9gNGNo5L1qMLUYlXfttzVaGh0kDraXaPxAhSI+Nc5dJsqQXHitSWdQiiTxLa&#10;ESzuE1iMeHpxwhcYEQAOUSEYEE9g6K3iu6DAF2FGa8WA5YTnBb1Ljd8FkniIKm0Kd0AI7BB+oTtS&#10;ZIgohUkApgi+NNWg4YgUI4RIGglBYrO0FmVkUYj8DabB0YAwYXkLcZTmkI+NBTwBcCEk8UL3EAyO&#10;hWYZPJhCoKlZinfVJa9S6U9Xip+O2pOF03Qx465gIF3XWbslW7mhbXPyRuWO6q3Fxtq+1mZhwzU0&#10;Cjugg6BL9PkilGVel84K++bGKBJGIC3ZKEJTs6ELgS0PUmE3Db6gcmNJwrhdJ7k4MTAVKWMJItbq&#10;e1vrRnKtkwVbzNvNJaDIp4IIXx7qOWVx6tSl6e3jA0Id0zAj4sEdI2HAwogjyOb6EDsMBS0c7ZJn&#10;+ciU5eJfg0xsmiKb3AlXb+2sqcjXVbEYczmiTOZzM8Uu2ZfessHUdHfnfG+3KQeYqULHjvFhkHgq&#10;PJBKXm1iarG/Z//c1Opwv7XjnVkImoSVAtIkPixwpD7/wA5nTfIwPrMTwNixzBSpSKhnanrF/huX&#10;4DBdGjOmvIj9AhqIBi2swUp4MQVkCBYylPi86bKj9956g3O8O0wqn7o0pfqRBDXOQsESZcEYvjC4&#10;++brb77iAsE/Ucz2pRuLbXUFuali51pGUM4n36sDyTdXl89XLaYyNZtSlCo/60VWeAhyMgiMcBZf&#10;RPgRUmMQTE1xjdlIKDHDMsQO1eDoaQRINgPCWwUOgY7swIAY8TIjIBV+D+LWhkHC1BDMooM+Xqdv&#10;X4DTePJ7AAlGEk02afFiDL0sy1SeoLra+3I16zQDNzPKbLri+GhkkykRTrRzm0Se0AsktCBtxG1k&#10;B0nYh8xKAS2sCvtr4pPAlkcwRAWmo/R0o4KLS2TNOrhfe95pgod2iKMDzoy8hh0iGvUJEDKQM3xB&#10;X8hKmR7msWoGjmzYx5j8gBqO/EgSbgIPNetOfCeCyDatfy+ZMYIJAU39MSHB4xKmBgcv6lD80MqM&#10;3QcEGl4R8GWj2aMdk9rUhGITrzW5ZQCZ6ekYykKmC/kzKgNgOWdbFDrZqsXrKCzBkXn3zAzN9eZ2&#10;TPRdcOqaQ0tq63tmSm0TnQ1T+Sb9fCm1a6K4MphzBI3Hvdmt79UGU5V9LVviu4lLAx2dNRs4i8BE&#10;JR5jchZHGLAGRqxhzLAcoXdJESFB8bCJ6GJAVrJcMnIcm0MLS1rFSuhA4w5jBgF3w6YsIIXdMRNZ&#10;eMnhve66wV2iRs04OxESZS1kk4OaQfhdMCCCvlUQNCJBCFE5xSUWfGTK5bHiT4XwmuXhRDT11kZI&#10;sAzJ6UJycJIzCxzCn7lziXjkD2nRRxZmxAN8cNVGyphCUOIobqJCH5bBmrKCH8TYtlL5nv8BTjZE&#10;xKqEiuRCVg+NifAiMEUQkVMkJyRkB5iYsurw6mz5o+S5xd6OvuaK1Mb3uIdy3t4z2bd7one5v8Pp&#10;Gtzx2+2Jo7jTteZ+obs+edKDHWnlGjHQ1ytN1AEkBgtgFE43ZawB4ssyIHCMScWD0BxEH/rELd97&#10;6Zk3n3+C+iDhQfRd8i98Y5Jbiw5zUQ0Ce8I0a4ovYoriwgA+pmQTABFgZhkhPAgNPtMRI2KDRi41&#10;s9D0MPkOhB/P3buGGriFgcPp+MLREAeEzDXowDGFviUMwoNH1uZoCgEyIAXN8hQLuLRKIzb3UUoS&#10;YRTLo1aE4qEyONYUR5BxBJiFMIUEn5JTOBGP5fWQqeZ0bYwpO6BMVHQMXJIz4pzM7APfIConaWMQ&#10;aoJDC2FiimGJyulmrUVfjx1MdCBgRDB9mBcdkvMmIsxCBRqZIpuF4KQyCFIWavDDVsbUZDHSGsPU&#10;rA3PYmH5FWec8sRnPynv4DCOHiniWUhZFdvC+KGA2mI5yoIEDgpkposY1viCgoJcjzXilrMnBMi0&#10;ABc20AChAeJFVJjogEg6G9NFB3eTcPtIr3vzeBPY6mBxqis9lHKzL6dyhxanrjiy/wNHz/jIZeff&#10;dPG5Z+9Ymi5ke5uTp25B0PIQxpi1Gar2hHcIif3z48SwIcaALiEn7pRiJfEPzcKQGQI7wCR2xLlL&#10;zcAsL5jSrD3mEQNuxd2lVdDYSp7yHTgiLBx89fCxRrAv05Ct3hQPd2vWvTtbu7k30+iYpJ/q7XSO&#10;atm6rk31UO7s7O4IWmrChpGDIQmpDGghtjVew5EMEGiEnZ7LSAtOAJjsAw0QDmfROuJTI5hZ4QHf&#10;FAjitCA/E5kCF4oRkAjKwfhSDpUxolq4QBRFoO6dHXV0ZGFyYgciI7QQCWVkMcWLLmSzMKzqEhcC&#10;QAC3ELvwkTAmf3gQGh1RM8XOaOJLHWNLIroMWDuER9wUHEuIgQigk3b8mymC2JmlHUlQ1rhSmoBA&#10;xg4jQBrZjOAAujSLC1JEJbaqYkBUfE1puFuLPuKUxZok0YIpLkSCg0jw1fgLBYIZsIm1BnBQJgZ3&#10;0yWiNLymJ49m89LjgogBFpaobKE12cLFphDHnW2tDVOTP+okBFnDgyqnVRohTRkQg+RWwYlVBvn6&#10;zYNttUt9uZFMXaF2Q3xNarG33S451dXS07DZ5bHZYv2mrtr1/a3/1/0aamEBjXgaRuG1UAqckaVA&#10;NDeSFpKEdnHcNdBUA2eAkBlcz27oHxMVZb6jSNRncCpzKDhjgrhkN8QjTvDlhXCW2aCALxzszIaE&#10;IBztkqkjd8xiATm0i00NEQvRgcz44SCDsIMxCKY4iiJCHuOlIa6H7I7s1ccffOBjN6lpgpNfWAbl&#10;kJaa1KEFpsgiZYD1MQvrw1bEQD+I4I5CVCrUcHHrd8aORcYkCUVYAxFTllMZWTbHRREIdVxqxgTm&#10;OBDErzrr4EeuvNABPsQziz5J9CjoI3Sxg2Ah9/GaHUHgEQYER6tCVI38xNBzBHPhSABigFDBFJpR&#10;ikNB1YkWPO5mbfdE/ylzw4LQac2x7crT9lxz1oFT50ec3CI+Hd7EbfxaZqL8YypN9Mbn4YIZgktn&#10;P3DAOOkZBPJ8T6a/pVLDYttwAWQoVROfweot3z7SvTKQ/BTNibG7buNYe4st78aLzvnolRd98Pwz&#10;L9y/w2Zny9sx2rdUfhGm3XC5v7A21LMy0D1f/ntgzmUfVqK7s9Zt11x63dHTI5D07GCKnbXk/jSP&#10;Wg29qIPpvumB8/cun7E2bXBgdsjZlTqmyEYLNzgX7J//2DVnPXvfLT955Yt/+8kr//yTF3/1+qM/&#10;fOH+P3zzS7//xqO/evXB7zx550v3fujJT1zxpTsue+qTl3/rkQ9/9XPv+9rn3/+9J275cfkHuL9/&#10;7YG3fvrsf/7wmZ8++5kXPnPd85++7ruP3fm7V774h68+8quv3P/bF+775bN3/fSpT8Y/Af/LNx/9&#10;tzcf/9s3HvntC5/982sP/uHl+9986OZn77jspU+/73cv3vvWL1/9ziN3PH37la8/cPNfv/El7ZfP&#10;f/aXX7n7Ny/d+9Mv3/mNh2565OazP3HJ9ruv3vfcpy75+kMf0H73ymd/+/I9v3j+ru9/6fZvfeHW&#10;7z768V89//m/vP7UP371mb987fl/fPUr//zGV9/6+U/f+sEPnv3Yx86bm51qbZ7tyCwXu9Z6u7XV&#10;3u6VUiEeJWwb6d03k9xuTBdzw52tY/nMTF/nZE/y1WqBLTU00SW/xK1IE6ViT44YcA2IYiJ6hWVk&#10;HwfFTho5InpNcZnjrrMoRgeXJ0ezjWImHvTkKk5sPPHv+e7sHXMX7l89c9uMdvOlZz9650c+dvUF&#10;3Dfbk945PhDBz+loBjvyxHmMnLi4VC2lhtwRVBMdbSOZJgeqXeMDp8yNH1mecZQyEHIiTZg5d0XP&#10;ArPFZE+JREZf4MXtJB0BNXyVmqgAIlPOQlCOIkrjV/iKGKlUGCdJZZkd2JCJBjP1qS3JBybj+WZ3&#10;3MvDycPgiUJLd9Pm/nT1UHvdcK5+rKtpqfzvtodWJw4sjhxaHJOzVxzZvXOsR05JMTY5Z+f8rvGS&#10;sRSWvOJZ2zFalLDgMCVj5CzgwYXRI8sTAWTqCH5pmzwhHuzsTP4zMfEgo3ENyUMX5S6qE+0uO23/&#10;+88/4+JDe05ZmY5XHM8NFoY6W7tba0rp+um+zu3TQ7MDefBtU4P6iZ52syP5lMFwV5s21p2Z6u2A&#10;o3fZm2kwGC9mIQCiNlpIdzVVtlSckN56IvvEs/D26pMmu1uPbJs6bfv0xYd3nLV7fs/sAOOsjhb2&#10;zg0yjkuu4RSSE5VHxFvscdwUxRmc5eHEiQ4m/4LzTtR5DuJQPuKymApXOiDdffP17pgUUpDwvibA&#10;LLEwgBiJRkZjqMPb56UM7TobK/qyjfSKf0fON1fVrHuXHmTn7MjqRP9kKTeQa+5J1f3d8uDgWEdH&#10;f1vLSHtqqtDxX78Ja2KF/nTl2njHVefs+MQN59981eFz9k2sTLT3Zmt6sg3sXiy/WfvYA2B6auMd&#10;SRPx0/mMiJdXA6mNQ5mNxcYTe5s3Teabkr+DTR5v5Aayrb2pJkft/vYmrhrtbuvrrO9uq+pqTH7L&#10;Nd6VHB/LPxdwyoz70iyd10aTr45aDtLdmJwa2ZoPIv9Z0FgvpAzII7CMQXiF4ZJXUoiYfKstQWiu&#10;DeUFYjyE0+widghbkTC1beyfGdQiao89uxXuscHEE0q9gAY3jqasx7fUjbNbju+oPKmzal3r+nfF&#10;Y0LE7UMIIkuMeEZIAPuZSwPNwOW5uxaO7llSdPByKYuS58Gj3ZPJg5y3m2CiPiMoFrxmDCLVwxRs&#10;Umqu7G/avNDdslhsXeppu3jf4r03XnH7leccnh+cytUNNG3qb9w43VG/XEpp2wdzB6Z7Lzm4euGB&#10;pf2zfYOpio6qEwbaKnBnpZUBhaxloLVusI2tpHGLkr3c173QUyjWsdvWeLK7PJAdzlQMZTbrB9o2&#10;j2Sry+rYFzOzhdxKf/H6845cd86pigg46ykZrMFKjM9ijAwee7l+oqs5+cvh/zqa0473xbrkifou&#10;W0DC6fQF4XFjyOzgRBI3hy4FT5ztGMrUfxXEtz+VjgIUl1Y5ULqlEWOCMEwawM7ajTZ4Emr8Qlru&#10;UwTzNesdrzmXRjZ45jKr0U6YMSCgakhHMTDYVi0wuqpPhh9nF3SEDcyVoa6R9vpC46ZczTrlON5B&#10;P1Vs66xb39tWWX6ImLwgui9VFW97jrc0HHtarI12Js+PrQXfOdVruVmYCr2CBRJVNWoTU8QOSlOG&#10;smNpBg7TgLSmvsa8DFvOuLf/LxBE1AW8XC7evs2zkAEjMkEsCadEepZzOdm8CQCIWuumE3C0Kk7w&#10;mMIUxlI1zp0gEKwNFsZ6dEJIlwhq0ECwg2lsKkQFsRAp6a83y61xP2+V3m2brRo+ZCLN9eZmezOL&#10;g+0LA9nyv4zXD2aTp/5w0Fdwuhtq2is3N518UsNJJ6Q2b+yqre5uqBtItU7mc9Pd4tChMPnaGvUJ&#10;EE9/Cw3J018u6G1L3m3QvOE9EVqEgePcrBGAVIRhELOiMQIv7BwJHi4DYQELbSfswwLHjEAFU8lH&#10;8y0NnTUV8ZRxONs20dVOtrGOTDz9UudB5nu750oFZTYin+6RMmHJIIudA4TzhNMGv4TNyelGC6Zs&#10;AicbNNsVCmSAQC87ky3KtmQWQfDwIOEjNsCDCztE5kJAwUJAFhAPpIo4gYwXvv+3ewwHgg9dcq4x&#10;4ygC5X0h2Q40A5Txxc6lJSDkAcEdNZeA+OIOwf2YkDOLBb4aRVCwBDIEmFRmq9CFdzANK+HLF4DW&#10;Jo/8y/umnN013XfWrsUzdy6sDHcLg1Lyj7lV8QvgniYx0zyUSfHOYPJD7bc/peXBCAYC0BRT8IjP&#10;CAZGI4MpfOEcC2xWoggZwmgRKpYY6+GjAwd9y8NEyDJpqMk1MCPF8vUVwkb8tG5c17bp5EJ9tXAi&#10;sEF6y4bm9SfqQQSSKBJsxNbCkgaoRd6BoEakUAovwAjgwCeDsQFjMrIzkLHQCq8BihxC4puvS35h&#10;L/VKzfVDmVasHVQG0y3Zik2C3Hihr8ieEMySKn4lPFPsEvBE1QCt0mSB+DdLIzpmKzf0pxJ3h0Op&#10;wFYu+Z1Bwmgizb00F4ObjQCggj6SBTBST9xa5URuuVnLIQdxGrE8I8QDD4wMrIUmFOnu9lsgRYRj&#10;Gs5iEBmBV+0J72AZDYJcu+Hicy46uBuRbM3GQlN1vrm22NbQl20ZyLVpvZnm7tb6XH1lR0OV8Vh3&#10;biSfLbTUZWu3tpcf03I0pshiEVmJFAXLB6Tkh9oa1v8VD8mnXZBNhV/IZorkYQGpGtEY9kFfUBmY&#10;YoGAw4zQxQhlBMNuEEAirVxyd+PJ74lNQdzqEcHXoGn9e4l3y1UX3PfRD9714atvvvLcS0/bZTuz&#10;V7aU/xI4XXF804Z3KrBuYDKVJ7hUuu2GLRuPZ97z9m2L9Bd1Dg8KF6lwD8eFwQmJEQuTJ8qF5CJG&#10;6AXICOFToeJQ7kQBYiEc+HqqQWYiop6zZ/X+22686qyDNLXKktARHSx4n6GwCwgi7IBaEISsURw1&#10;ARA2D+MTEjVoBsHOcmvhR3Jxh6ma4/+BxTiiufzbKVzCHRZaYgCCu4YIIxDS2EJa0NoRS0mkoEtA&#10;3IlhXHZchYTqL3//ScapFfqu2ko51dfaKK3MGstEaQins6Yqvl2a1JAGYlSP5JLvH6C/f350vMst&#10;epebKzdUfamKtbH8vhn3wC1D6cpdE91n75ye62l1ED20NHzB/sWBtq1tG99RfjPN5v7WLaa2jxVm&#10;ihly2qfOP7Dj7N0rTMS87EDfUJDMVNBAGIQF2IpzyRAliPXgWCVzP/GBq750zyfueP8VxGMWCash&#10;Agcm00VsM8gpi5OiyIDpAJlREZPFblbFW7CDrxlwAQpx2wbCs+wpZpAythY+OByXWsQAh+oJyfIa&#10;AUy5pKOx5XprI531IiGCQYsxIE1d0o4i2AU+I8iCU5emGAGEIpxOgGAkPOBTKkyHHWndrCoROMKk&#10;ZuyhURsttyoEYCvLXWKKY3zTyBTJrUUnteUkjCSIRk30YVLKWH2DaWwhUlgMZRsWezscqp2WcxUn&#10;ujtzWu5rrnDYdqJ225V8iDZecqh2k+U4XajfOJROzurIoqMvfyVuIzUjC/g0Up5SYWFoGr7cFAvN&#10;UpwipIVAHbp/6kPXPPLpj912zaWmKH7hqbs+d/uHn3/os5/58PvFXhgKBcgUQZxVqUxHA4qHK01B&#10;QJlNTIFbZS2+IAZYW8VEbHLNuUc+du1lzAvHqphCgWWCHQhdGta9W4++qfAauEZI+OiAY6QPfIz0&#10;AoDK5LRQWKpmXBkL+Ze5LA/1iU0vS3gZGltFwBMAkGBIhVIg8OkbTMUAHVUSTRBGwYSALxyMSFt/&#10;0rvoTl80LecjLajFU2Gynbt3jRHoAmiVPg4JxuEvWliCYzTyRMZFAJsNd4TAmGrGpkIq+hoDmg2L&#10;0ZEFGA08tjMDLAgpMnFHH3eM9KEvFpaIWDkSa8EtDENBQ/OSw3sfvet2+4JwcqiWRFxplqFsfPCx&#10;QBkXTEGIBGIhX2jQ4BBSs4odzIIgHvrC15+xYxFx5Yt2MG2mZIZfd+I74XMBHcFP2zbv/Myns93t&#10;2lRXeiTTNNHRtnOsf+/U8EKp023+/pnRyw/vu+asQ9edc+SD559pcHTvtoXe5IkOP1IZa6SQRZ8R&#10;MCWJS2MbnMhBn+nMkpO5Ql8BQBdmV3+U3PAOiwVB1iO5RnFL4IMLRZ6FQ3jL9REPlHLJI6JFb6+X&#10;DqxnIRmwg2a5OEEZx4Wh5G3PB7ctbpsa6Wys1rqaatrrKpyapnrzTlDGqapNDk6ldJPLvrJ5aUQv&#10;jS4avuyMBeL8QipCmgWJpIuwBI/AoAhJIITvLOdidGgNOeho4UeYFrJwnMfC78b2FNGFGnxO1BDH&#10;iCRMzcsCxiX6eizQQV8LA2roW8K8/GIcIhGDeLIgPhBnZFYSomfuXDJgWwiRApGqZOAy3gcBR4Rr&#10;AIlqDBLxQCQLscbIKpEJHwL64JQVpeKfHWjnQAtflMZCFRsCmuRElnhhRrFkzyJ/mBTf8DIhsbDW&#10;KiwgmDXGy1QgGEdBAEcTZSZF0GVYSQvMWOIS8UixyD6YKuS1551G96AMSAakYsBipiJzrRXA/Bgf&#10;L1AThNgWGmiWswwdVbbTty/YQbggScbyjRtHqJnEoA77BEciEUZDNooqYEfNhplCeudYz/aRbrvh&#10;WPmZky0yPn2yUU6Wn5DZGQfbqs/aPnvrVUdHk6+AJz5lEDKwFfnRxIWEuCBLqVANhKiQeUd/7NMJ&#10;Bg8hrYWvj4RFOYo5c7Gw6s3aaEbAa3DEFcrwqU9HTkGBZ6MUYMFoWFgllgyOLUGTMAhyMY7gZDaA&#10;JvGpgDVrY3rBKTtjy0AchKbo4MKYGji+6GCnoeASDqWOWQMajgZWwRSrbrjefP6JVx9/kKNDbOlD&#10;Zksg04UHGYRJyYOs4KECappLTENgdoNpcxdLRMUCI5YxkOOXn37g6rMPSUZ7hFmrUIs84npoFAFk&#10;gZAQQWRDkWPaoRMUOBFCpDxhYgl5DGIVoIY1TMLTAj4I1TgCazLEhsII4XeSIEgLToEJhzWsYigD&#10;DQsbgaP4kbW5nZP95+9dFXhCNGIyfnm1WH7bpXCd6GgSnzOFNpDl/g4xrDnv6UWyWThCt7f80yCX&#10;KwOdB2aHTp0fQTB5gNTfAQLfFPjhpXF0LJntTjkxxsfsiDsrbhsu6Msf1W5eG+q59+YPfO3xh77+&#10;5MOfv+2mXeMDhdottj9b3kBr3Vh7y2KvU+WA7W//7NhMdztXMpcyxQiO/R+48KybLjtK5bA5oJ5r&#10;5PXKcPdYe9NQqobwBDYg5wX7Vo7uWdo71b97onehlCUeIUFuu+r8+2655k/f/cpvvvHkr9740k9f&#10;ffh7z93/k5cf/PO3n/m3n7z41i+++s/fe+YHT9/16G0X33Hx7tsv2vHIR46+/vkbv/bA9c/eefGz&#10;n7zU4BsPfej1z33gB0/c/k/f+OLvX33gF89/5sdPf/Lnz979h1cf/Msbj/3ptYd/+9IDP33qk797&#10;8d547vvHVx74wWMfe/2+D75693U/e/rOP7x8P/jfvvEIBJe/fv7uv3zti//5/ed+/cLnf/7sfT/7&#10;8j3fffTjP33mrj+/8YV/fD357e+Ln3nfF24844s3nfnEx8575hMXvvzZq7718IeevuOil+6+5s2H&#10;b/nRU5/46TN3/+K5+3/74sN/fOWpf3vzq//0tZd+/+JXfvjoo1/68K3X7j51V1fvRF3TRGvTcGv9&#10;aKpxtiuzWOxw5Oiuc1t3QvI3E+3JV/+XRrqT57692aXRUvylq8vl0dIZu5fP3LOyMtY7VkhPlXIg&#10;SyPJPYggFHV8wf6qE0eISckiIJUgWSCwzbrUSyVA92iiGn6xqWKumHX7IDK56RPXXXLrFeedvjrl&#10;Ulxxk/7C/avg7z/3oIgdztapn1wvL5Qs+SJxyIwmvkqNEiRaYssDId5MISuc4vnujtE+QXXq/MSB&#10;2TGD5f7CdF7wJ985mOxMGSffNiglL8AgqrWR6Yire8bYxdGIUrFZRMLqJWMoCG6fIp4lLCNujWUr&#10;OtraaE/y0tzu1vj578JALh4AFxo3Vb73v2UqT+gr/xnTTCm9Nta9e6Zfc3sldNlBijHIwYXR+PGe&#10;YJZxUkyc21+kG5wdo0XJGJkOR7TDF+rn710+d9fCoUVaJ78nZtKzd8zJTfdrB+aSf4unIwXJTGCN&#10;LsfKJtXUE+dVu+Su2ZEd00NCYnGkZ7KUGy2kF4aLR3YuXnbWqePFJGD2Lk4cWJneOTsyP9Q90dMO&#10;oS/bWGipbq/b3NGwtZSuBwHXpvs6jfvbmzSDse6MQWfTlrbNx+dq1jFIqbVi/8Lwp2+66uMfuHT7&#10;RM/htcnTd8yAxOug2W3P7MC++eQ7TFygAoSPjDWS0yhiQ/jBEZkOqFF11Vs4poyt4h0b1oMf/8j5&#10;5b//501HgjgghSuZQtUVurEFGASjJLr+t3czKFBHdixIkMGOllTV+taKdcW22njana3dxA5honhG&#10;PtXbMdTZCvh3k3lhnR3KJD+smSq8fdQYztXP92dGO+smiw37FnqOnjJ99r7RHdPZiVJ9f66uN5dY&#10;zWKke1J13eVnwKJWaHLn3umR+Z6O4XSjkjqdbz11sXd5sGUgtXEkWz3fm+5rTQ4fox1twx3pwfa2&#10;gVzyj8Qj+dRIobW/q6E/19DTau9vHuvIjHelh7PJ7wy6G9y1VgxlWldHkOqdLCSf5Pa11fc0OR69&#10;/cVGFolmDMJGktCOpRbYzBiaKZ0J9s4O9zZVxlM68SdARapLlTq+UR61YM9kn3gVtbYuQS/EwfUw&#10;oRnbVFR2EY8CBNSkh4iP54L2p9iKjKFp8kRuJE80O5oQsT/Fl5hwxNoWaH9CCgWzwQhybFqyK1+z&#10;3i5odihTO1l+NE5TvbDjeBkS0eZgEd+BZQSzSVj0ZEfTVat9rdsH0/smuj562ZE3Hrvr+ftuvf7s&#10;XUs9TVO5quHWjRPZip3D2SMLfadMdy/3tY2kKsdytROd9fzV27y5r2ULeYh6ZHlqdbDAp6XGqs6q&#10;jelNJ2Y2reus3NTXVJ+vruiq2txdV34O2rB+eSB9dN/08mDbVL5+OJM8Lx9sqx3Ltm4b6j9jdeGC&#10;fWtHlicoG48/UWac+PkvHVmM1qqGYsFEg+masVzyaCpUljlx+KApHakvAfTSQ9mNI74MMSU3RLKx&#10;MHAp2aySSwaIBCkIESGagbAHgSx4LBQ28g3c4dVtSZxrBzMOKI3D5XcaRBMMFOmu28hlLinLxbQQ&#10;IeQ/ZW6Y3/k3IoS76Su66Ogskqs4MbXxPXpwx4IkzFLVWrbqxNbN7+lPV++a7ju4Mq7i5Bs29rZV&#10;DmRq4ilv+VeGyTswFakYKFgdtSdH2YLctuW9KMA31bj+HQgqWKiN55N7G6mqEslW1jBmOttVfHyg&#10;xSDMCM1AQh2zMFvxBbOLt6jUCEaLCgWBebVIPWvZEM3ABOQjpABRjg2bj0A0s3AiquEbcBPW4HpT&#10;qBE4HARoEGM0IWjIxu6rBSMISBEVqZCEK51u3TMYuAwFKVuOirZDqxP75gd2z/SeuWvm/RccvvGy&#10;s87evTTV7Sa/YawzlVSe1sbM1s0tG07OVVX0tTZrI+0ZlVP9HCz/SapiJVSI0dtarSUP/1oruGyk&#10;o07fXnUyyfFiRnyNSUU1pwfNJmFtAKPc/+9pzmUGLAAOgfXizt8SyBRM/nmx2KVsxi+uDAg8mksP&#10;plsW+3vme7vV1fiA3njb6ODayMCMWl3+gieaZGY0PUsiyG6Yqpw2YOlDDECSMynuYVWJFmeUmLUW&#10;3KVtzBSrhvsQN6CvtfogQmvAcL1LyCQBpI5Iw8JsLKQ1+ihb65JNHHTskZce2WcJRuQUk9aSISBk&#10;g2whOFLwbagkQTm44IgOmvgS2O2KkCY/q8btLiGdtNzjMfsx7ujrXSomKIgfl+iA4zJdzEi6/nTy&#10;RxGro4VDK1OHV6dXR4qOtvHD60JDZfKD7LYmrhE2evbHSCMwSQiADrF5U0OcNcK/hOcdOYUpp+tD&#10;BWhk01gmzKgZRBSRHwJ9NcYkuYPUuXvXwt2RdBaGqbvqtgrvZNttaWjbdHLLhpOKjbViJsImV7Wl&#10;cd3xWrZiEzhMwPJ7oZPPX9BHJAbsT2bEXQKGzBEb3EEpLojjkea4c/MVFzzwsZvcYxOPzNAMGIFf&#10;CBNPkhwD4oETpvF738zWjZpgnu7uhGZKOxb5sz15MR+PgfXxVNjCeJiNFIiMHsm9/YsNkhAp7IY7&#10;p5M8Cgs4YUyJCnpRhEZhPQMIDA7eVv4RgBsD6psNNDiU5YKgxg768CM49yFrLeOzjFt36jMahPhE&#10;DF+xYVU0+M55zEJgs33pxoFc22BHaqgzrS+lmzobq9sqNzZuOqlp87qWretdmhrJZ3tSjR0NVbn6&#10;ynxj8ts1ApNHkp63b5uztdiT4C7JSX0tXIC1noTqUnw0E6lBEjgEILZGkbjBIF5EFCAcyBbaPZvW&#10;v9cqqiEIGU7QMXBiEaI0YjoQLMS2JLWkYd27Q2VGINslh/fe99EPPvfgZ+677fpLjuy0nS0Ndbp7&#10;cRD/yFXngfS0bG3a8M7ups22yL1zg47sY+VX9BDMKRwL3MlGd+OQ3CWpmCL8Th4Dl8xLnmjGIKbo&#10;G04XD2ftWj68OstuIBES0BgtlmCkdHzgwrPO2bNqljcxxYjTcaFU6IhUkD1mbcYJYchmFeuhTAXE&#10;2Z/RIimwgKYhCEeDjKAdDRfFECbr6TEKX8AJjqFCyGwK5VDcJb4CgLlQIEzwxUIfKRCnbokfj3hl&#10;2Uh7ysClgUuDY02uwWzbtKH8kowkeZMvl5QfAAt1adK84T1utwbSdU4s0z2p/QuDk93Na8MdywPZ&#10;A3P9d990xauP3n3zZWdceGDpi5+44caLj8yX2tor3tvTuKG3edNA29bZYsvyYG77WPK2KOX9+gvO&#10;vOcjH3ArFRoRm44ag1AKxyiDEatsGJkFme5CtPHk98C57ujp9956w4cvP5/7wt2MoFnLgy4jjFmD&#10;63nNmA3RlD5H92+3nF6RRIyJnQHLi2oscLTQwQMpvFDgEUSONfJYC25WwNtixK0lGoFB1KgIVLKR&#10;POKEDBbiywjQ+I6CSlC0OOMJj8hZXNAXbAJDay7/zS154LAYgpYjDhhxS2wsIh7Mwjx1aUrRIBK+&#10;tAZBFo4BdmzlMtLWcllMdwTphbUluOBlLHrRJDBpwYnEXFYZoBCOG8o2LPd3uZNybHb744DtlsGR&#10;2wncAdstg6O1Y7azNLhxf1vVcCbZ5jRMicFfbHjNuUcYEztA3ImKOAOyM7hSj2/4i5wQhEToSxKX&#10;4Sw06QLu7uOj77vk9ace/uGrz33hk7c6OcCHqaFDI/jUxD1MF+6IBMfUFL+HeY9ZJrKSANDwhc/I&#10;wkmdgUALLdTRgpFVBsxorVUc7dJsRH5EXdy2wIEgPBRbLHBXTMJHx46UxEaHWUBwtwSmFtZAkwXo&#10;wnQuUag78Z2Iu7Rn2ZIIaS1kmCEA+gjSFzAEwC7GMFkGERHIOIETgiHu0iwiekops2IbQdUMO8vD&#10;2gYsQKP3nXM4/AtYf9K7hDS+DMsUkloAI86krK23KsxLHcQ1koempnDUQOQaO4RfsA5hUEBTH9zR&#10;CXyNRpwrKZgI8QhvMtDF2KxVxKAIsjDFpNwBhwYfF6pBgI94MKImCoymwYlAggMBRzHGpIhbgg4K&#10;llAWfVyYRZTCITyrQqAgLYIOlzEXeDLVXOOmfqb8FujhdOP+mdEjyzNj7S1tG44fSjUs9nbNFXMu&#10;p7rSa0M9e6dHkldGl78qR31kCUNOrEWXsikXcCGwS7Y1hgMTdwoe0xGE5FeccUoUzDAmsxs7pVtL&#10;TtphZGAtFrxPx8BxgtVEHV3ghJUYH5rqGj4Sfi4tJwbi5Eyckm3O1m6dLHXN9Hc7LDkRuXRGGu7K&#10;OD5p8RU6rb+9tTfTDKe95u074giD8Gl4IbSI+HGpl0rENuZiFqaIQOI1EI36kMMIwo+nzBpDBmQo&#10;xMNQepRJjgK90KQIOuijY634oXvUE2IQ7JhzGUTvrg0Ow0ZDEOsgKPDIRika4QgOKCQQR0QdkHER&#10;PMHXrCqkHCEr8FAjAPG4AxHSgqOJhUvS8gshkQq3RuYyoLXYwSEz3S0EpxR8s/DJgJ2qwnFwyINp&#10;mJSmOOrDVqE1uHsHOAYqCQgFSWKJeACkAvo0EjMoW2U54VEwRS+Y7E9yU4BmLQz62BlTzdoo6cRz&#10;uqAgOMyws0sNgpsX3kQcRz2gS5hIka32hHeITHoREgRHJrL80MqM47dsRZxNyMxcIaR4CAeFhCEP&#10;BA0CIuXsqyrWbxlK1awMdNr+dowWt4902wrnimmbZl/5DRl7JvsOLoyet3vx+vMO3XjJmeMdyb4W&#10;vkCHWfAKdShOKlMQcNRzillihzd53CpiEMmA9SK5kjJSflJLd3QgkNYsCwtCAYask4BNx0Jaw4QG&#10;GRcCwBQDEh9QBbNzhUhmw1MQDHDU8DJmW35hscg+MjCL3qXovfTIPoUIBDKZo4VeoSmxw57G5CGD&#10;KQihBRx0DBiZC9CnCAgJ49MAy0MYkJAzfMpEQQRQFQJEWSMJFTDSTIkNhygphgJ9sSYGILLSlimQ&#10;QiTWhjGRYkOOIA9djNEJBLPwQx1AjCAgC8eYkUlFGAShQdAioqJZxZ5wNJfH0oEi2JnaPz8u7M/Y&#10;sUhCQGRZhhHIHEyJHeUIAuIkdPAQ87SbLKQOLozvmx4QhLvGS8v9HfFAdyRTZ+zktlDKTnQ0HV4a&#10;/+yHr/n0B6+AA8GsA158Em7gmNddt7Gzap1j3mRn87bhws6x5NeEAl4v1OGA44IOmsYOh4BYyALp&#10;YIwyGcqfw/fZ0fZNj9jpTluZPWfn8nxP8hhyoLXOVqjZBO2Gy/2F7SO920f7Tl1IjkzswC9hAVqL&#10;PTcIVGbeCELKGp+1a3Gpr1M+xhmVCqS67pxTb7707Knya0Hp7ih7+eFdz9z78Z+99uyvv/mVf//F&#10;G798/fHfv/nMv/zs5d9984lfvPbFf/z2U3/+zpO/evXB7z/zqVc/d+PTd17xpdsuevyjF+q/9LEL&#10;v/vYR7/2wPVfve+6b33xpu88+pFvPPSh7zx668+f+/Rbv3r5b28+9sMnP/7yPdc9/6mr3vj8jb9+&#10;8bP/+p0v/fGVB/72jUf+1/ef/vdvf+lXz33mjftveO2z13/rwQ+/cOdVr9/3wV98+dP/8Z0n3vrx&#10;c/p/ev0L//jVh976+atv/eil//z+V/7w6sM/fuquP371i//67Sd/9cI9f37joR899fEfPHHbH792&#10;71+/9eBvXr7rly984s9ff+DVe699/XNk+Ogvn//sX9740r+++ey/fuulf/76i//x7Tdev/eeOy+8&#10;+Oqdew8NTMw2tE/XtW/r6t050D/blRnPNE/nuS8/19MxklVMko9Je9O1o/nWqVI2eRiUqxsrphZH&#10;u+eHukfyqbFCem2if/fc6PJoaba/a2GoW1sZS763KgX0PBJZKZucAO0yUknQcoraBQhB3Dor3nnD&#10;+4Q0ZEeIhf7Oxd4ORVK76MDad59/7K3f/fi+j1zXvvWEfM16gSfkxOcpc8MHZocE1WiuYbQ9+U4t&#10;ClG0FSLNpoN4ACU7jvLo7eTNNq8MdO+eGHR8ejuoym+EPrgwCSL2GGGh1Ol8pd8zNTxf6iSt5QiK&#10;OhRksbTCRchhjT6lEDeIAmsTUfQgiEPIIBoZGta9W9VFwUKi6g+tTN169YVXnLl390x/8tlIvnl1&#10;tLBrum/7RM9gtnauL7s21r042OFmXJvtTd61xjLitvwQp1r6yK+1obykO2Nt+rJDO8/cNmMgsyRa&#10;/DLYTsRQtp6OypOkrSXwJezZO+b2zwzanmxGlx7c8b4z99uS9kz3f/CCs64666ADBhvyYwjPO3Rk&#10;AcLrXdIUghiY6euM3+zqp/s6F4aLO2dHTl2bHe5yZmsaKv+t74GV6f3LU2a7mpI/q+3NNPRlGzsb&#10;K1or1mVqNsJcnejXT/V2wLGklK6PF0fPDXUlfyxbfkDOPufuW3rxkXve/Mqjn/jgZdvGizsmS4zD&#10;aIyzc6p3z+zA8nDyxWi2dQAgp6ZEaFxDi3CTuiEUVVdF9ezdKzdfcYFQVI05i39VZi679rzTXnrk&#10;gfeff4a1yovSilRUV4ojHg1Q/bGpqcyKEgQs+J3dgvX2qcE982Pbp4eYReKsTQ7skjJjvaOFNGXj&#10;R8/x3Hcg12zMhn83kEr1t7UNZ9MTXe2jueTLjGSl5Bk7p1dHO0e7asYLNXP9jVOl6r7Mus6m4/ra&#10;a/s6mlFhQT2jl8rPgEljO7z00N5zdq0IZZVUVVV2P3DBvqvOXD1lobTQm5orpYYyyXdXR3Ktg+3J&#10;M+ChTqftZgL1tdf3ddYP51sG21sGUsljld7kP/8MGkvNjcXG2p6mhrlSYTLfCT6aS35+NJhuG8q0&#10;ln9y9/aGrTGZS33s3BqT6R155eeuqYGhVPKb3enyr2zjea1mACjVhTu4qn3+3uUL9q2cvjrlMqJf&#10;WGsGMd490Rvbjz3MVoQITOlhSrifOj+iahxaHJMVtiV2OG1l0qUBZJgSxkLp4RKm9LBE8pgCTJ4F&#10;ln9qbBfBTiUq1m+STvm6DVP55EaatUUPTUWY9BAcFHSUVPJEXsCFxWJ/br7YtFRqWOlr2jfZccWh&#10;hduvOu2WS0+99JTZKw8vXrh3cv9U5/ahtgv2THz08kPXnrm2YyRbrDsxV3lcsWH9ZFfDdKG5vzV5&#10;Ls4yNvKVgby7xJ6GylzF+uZ172k84d0t647Lbt5QqKksNVTnaza2Vxw30LZ1/2zpyjPW9s4U5kst&#10;g6mKvpYt/S3Vw6mm+WJ+19jwREfyzUTbuUZHlmdDRjO2VVOcDVUK5mWKgVR18gfp/9tnB7SOGucy&#10;GqBiJyscHN1RGMORQnFAkXV6gRERwjKRigZ6N4rwRYiERApOMHJpNojDiQON1JgttY/nkneMUEEz&#10;iMMKHzGRsWbAgxoXR5CIDZcxq1zecc1F99z0PkHCrU0n/UNm83Glxi1aoXZD8guGTG1Py9bups0D&#10;mZqowsO5epejnY3G8/3tirIypGQbxDuf1W6ts25925b3ZqtO7Kg9OVezLn4F1bLp3c0b32UKERUN&#10;mnokNmREpAlNw3TUdHC0g4LQNOx2bDNjUrMwIbASCloYEyT8gprmEjzwGRbEpbFoVKoULJTBoQHy&#10;lzEW4QV8LeQmLlbu1VaOho9viIFa7I5ohnOtUk8Ib4pSyMJEOQgGF4NQSm8MojjYHePTMTimqGDW&#10;DdVMqW083zDaWb80lDtt+/TRAyu7pwcH0nUdyQcBmztrKrpqK7tqqzuqK7MVFanNm4uN9f1tyefd&#10;KlW+viJXvamz9u0fwFnVnyLA1mL5f51HOpLH9skrOMofkUQ00oIl5S8d43Afp3waGcAM8agcGz/L&#10;sL9LpiO/sIQcygLO9XYpjOOdufLDxbQ2lJFErQrpytDAQl8JvFBfqymeYx3tw+UHkMzoWB8hocdO&#10;j2CIwSxEtbvosYj7H8LAcRlmJzbHhSMACRnIKNv84Js1Du8YyE1a60FoAcjRtrpYG76IyCEYHOzi&#10;fBC6a6YAESEtzDCLVUEfdyY1AMcFQYckt+jEgKCPSGB8wmNh4OimhCIVEWItlW3VgIiEpyyEjxFJ&#10;2IHAPEI8hgIva5SVpEPtNTxeaq1wmFAx5vs6tPTWkzMV69urNhYaKuMJChf0t6GW/FgqaKKAGtah&#10;qQE5CU9HcAKwZAQJLQycHpx0Q+Vj7rAQPhxjRxO7Hngs4SCKALr5DEx9WCB83VW31fY629M939sj&#10;qsWJgHE53Z3vbWmyEWsROWJMaEHuaU4+dBaNWKCDi56h9GTTqBDeN9BCVGLwCx8R75LDez98+fkf&#10;fd8lfERyQuppTWwGGetIHpNjlDxAqqsq1FfHU16HBBD5aAxH2LNqrmpL3QnvaV5/Ymrz+viHYGiW&#10;66cKHdAM4MMcaU9Nd3cu9BeGss3xaTibXHpkn7sC4qmHxGMcAofBDfTuq8OSgiQaOHyuARfJtBYt&#10;JDfFZYCRQdShV9QxU8YUF0KsEX40FXYzoD77IAKiGYsHXFAj5Ll714wJnMR2b9dQZ3qgM6v1tqcK&#10;bU3tDTWpmorWqi3p2kp9pq6qmG4pZds6mupA2usqcsl/uCZvpFSNxfw5e1apjL5oR5AioRfuxsQ+&#10;dWmKm0DqT3rX1nf9n7UnvCOKNjnJY0BamWi5cHJJoxDeLCGhqVGKLTUZhIJm4dCLKTTRSAylHtwl&#10;atbqOcWNXHxqRlRH5wtO2ekG+5w9y/vmhySX3a23LfmmxfmnrL7y+H3O6MaN699hys545q45zb4Z&#10;RwVeQJziYVU0NdISSTMgLQRTcGgNGMbnu4hGJYWCZmOKCuxDZiEKBwQCXiwJbgkLy1YmpTLKBLAQ&#10;sv1XXOHOIPhGM4UymhZCZjQRGFGhN2tQfdzfx49j1BzyhGzE5g5hqbnZq3j3f2dJYYw1uLWoIcuM&#10;vIBmeCR6a1FGEGt8NcYhG29qBqQlPMlhGnNx8sXN5Clv0mwuioADueIwUyw4k6sYTul69QFcb+vJ&#10;VVVo0latG+tUc5KXZJBfXXXPP5R1cmhyaOGyQ6tjU+Xf/q4Nd5y3Z+7RT93041efuPumK9531p6n&#10;773t8iPbZ7qbC3Xr+lu39LVsdrB0OVNsne5Ooo4xpcaHLjlXMeEIWoOEi+kVfg/zGtAlSjoxQFgS&#10;MhOxodnkPrO8EzFOVABEWIDF2F/8S3NTEI41aHJEpkRuHuOiYRou1qS8W6TGk98DRyMAvkQlhjEi&#10;EVEiJ/YC9QHZ2PSPbbtYW4KaVZpLpCBLogtP3XXmzqUoXHiBWGh5bCUa4qE7HMaRYgSIXUCPPi5m&#10;EQwWLKMPFmatcn/x2GfuePXxB68++xBh4KNAbALHWkCX8GNg1uGZ9UxhjRoipiAwLHmQ5S9wAsQX&#10;QVhP1Gm0s3u6rXBf4O4sPj4zdop2nDZ2BxHnbfdQN150xmc/fM2R1cm+liQ9yRyGwohfPnDhWUfW&#10;5qRnGBmQ+rKDeCRnInBAvSAnoTEicMgAIc4e4GFPPQhTKEpOCBgJHroEBRrRJZIrkCkeRtYMYiyt&#10;xBsWyELDiBFobQrEEiGEiFQlpybqRE7N8f8QH6PTxSo2RB8RRqNX3AGhLEpxCTMiqCcbTBbGCJqC&#10;zC+WQwtGehFOiyhQ+JLHJcoGWDCmMTowNUBoh1dn33/+Ge8757DAJjPPWhKsEccLRIOPqQgks0vU&#10;qKNHgWHNwnSpgkFzGZYM7dzVCmbuoFpogU44F4LN66bLjjo83HLVRVwcfPXwmWv9//h/qXvSGRf4&#10;ZLNcT1SOFng0OrY1IMsOBoTkX5sOk1ITLwQ1COQkHgqmMLI2jGOhWQTRp35IiBRl8YKPBXcTifvs&#10;pBwaHE2FGOQ05iAaCSqrsAg7ow8BhGBW4SVuw2i4RLRDQE2LAAhhcIdPchGFeNCRYo5b1x09PTw4&#10;lGoo1G4ZbKsfTjcW6yvmirkdo319DnUV60uNVfEuNzju+sfaW1aHeuZ6kkNCZAdJ9MIGUwoymrBk&#10;WL546BO3qEVqQgQDafEiv9mQiq9JwshIEVg8sA9k9wtWQbbkmAWYi2EjSOAjyEQC79G7bueFWMh0&#10;dITpsvI9/8MqIjGCfAx30L29ZnPL1vV1G9c5DvV3ZDqb67P11U5Nzkg9mVbHpL5cerCrfbjQoUHo&#10;y7Y0bki2zgiSiAQq4B5KhfuMwxQkJDNdLDGmJhzcmYiEMOETWDOlB9dTNnIEpuWoYWQ5IMdZCIH3&#10;I5A0mJSSpyQxC44yOuAuLWFAUyDqEkhECDhrg8sFhy7pH2HPLJq1miU0dWmKOiAoy77rLzjzpUce&#10;cANlloVRYG3USIgysUFgWsWnjvF4ARKbtKgha0BOwoRN6EhBLQQ2S6OrzjoYP6+0kB0QjAfA1LEW&#10;EaRciiLLSQKTSB+79jKrwt1IicDggkggE4mt7IaWh2ukD4LkD0Yhj1WQiWEVvUyhxlx6OOFNcoKH&#10;CjEL02zAARUrWig45DGFBe4IYoc4CLNoeJHWqnAHBfFFgaeYFx1AUxEJ4R3ImoWoxSz8/lTtREdL&#10;b9PWhfI/xx1Znjh7x9zqYNeF+1f3zwzaK4v1m7YNF87fu3zV6XsPL40XGx2cEptjhwipUEZfA0Sf&#10;bPzORAwlqcUn+QFJQn4cNQOuIZjljMAvMYaJrB4p6lvLzjQKBCwATVke6kSUooBatLAhe6JmDIfF&#10;gl0s1wtpexORAKEhqBnjBVn1UD+dgcM+QYTw8HkQ8RAAa0uMTfGmMQjDQgjxMALnI+yYgvzOq4C8&#10;g1RozT7hLBCyCcjYPtCEqQoRyUJ80RcJWJAQBJq17Bz6Ws5uJIdGbFUUfWIbW0JHBsEuLKlZzrYY&#10;oaahb8plRLJVLmU3AUgFHqazJIpnuMPAQkvIQGALjVELkxpjTTAWIBXZFAFRHSaCExJqYUxM5Z1Z&#10;xFls8zv+28a////UnfjOXPX6pb7OlfJPA3dP9MYvmuLTUce5eAbs/HZgdujuG6++56b3nTo/MtWV&#10;vL05znsG4+XfRA20VrVvPaGj8iShDg44nK41QG20/OZOl+J/V/m1tIu97RrK8Wm8gyIKEgQ7l8v9&#10;BZvdZGdq5L/eyjuabdamugiWst/FbzFnu9vNzhZz+2ZGwwUq3lm7loUBO7jLkOk8FXnEhmzFSjdc&#10;fNZlh3Y7jvY0bI5PdPvKv/kBmc630u6KI7tvufzcxz99689ee/ZvP33zrz/5+tefuPsLd1z59S/d&#10;+dafvv3WH9/803ee/vkrD77x6Meeu/v6F+79wOtf+MgPv3znL1+45wdP3fHC3e/7wofP/s1Ln/35&#10;c5/+KeBXPvPbl+/99Yv3/OSZT/7gidt/+OQdgL964W4NAqDLnz37qd+/dN/vXrz3Dy/fb/Czp+/8&#10;/qO3/fLZu/72jUe+/YWPvH7fB7/xuRt//syn/vzagyD//u0vvfXD53738hd+/ZUH//z64//09Sf+&#10;9NrD//rtp//2rS/94Ik78CoTv+u3r3xG+9WLn9QM/vzGQ/HXvwnym8/++WtPfu+R+77yyVvefPD+&#10;T5x//u5CaXhr/UR1eiXVuzM3uj0/tFbqGc+1coHjxHQ+NVVIJf/CO9C1baw0P9gx298+M9A+Umgu&#10;prYW0pX9XQ1jpUxvrinfXFVoqR7saJnoaZ/p65zu7ehN108Uk68kyiy3fqdvX1DkI8fdpslZrrFN&#10;C35HykgcfvzsLR985bHPx3eGzLq/6K7bLIp4J1+zXkRdsG/l+vMOXXRgjQdFlLARWuWw6YA2V8o4&#10;/8SGYg+Ng6UUiKLhMHzZaftJIiMkCBZJNcg0iah5q/oL2kKp03ixt+uUufG1oZ6lvvy24dLKQLd4&#10;c+46Z9fK9tHkf5cisyQmjYxBMMWRUoCiMcqIKQI49x7dv90GxxTSkFQEwFqRcc6X+IQRq+AL/Z0f&#10;ufL8q87ev39heLSzcTBbO9/fvndu8NTlsXP3LZ29Z+GUpdHFwY6pYlv5RZgdCwPJe2rj2RZTGLCG&#10;5JVZp61MnrNzXlLH03F5F4+3Tl+dWhvKD6VqxL+0jRs0BjTFhqhpEKBdedqeGy46/bw9a+6kVGzV&#10;Q6mhIOHpTkdaUxaQ7pF3i8PFwVzy8DF5Z3AhrTceyDX3l98i3JOqEyfxfHfHzPBUb0d3aw2gsAEs&#10;peuztZsyNRvj/c8z/V2LIz3xQ+HJUi5+Grsy4Q6xdTyfPANmHCY6b//yR6+54MbLzlob6z6wOMI+&#10;28aLMWbDlZG8wqgykI38WriAFkqipiyQHw6lzJ6zZ/XWqy8WrlQTjSJEgaWpyBGxApXXLOcsaxkB&#10;WVUFvntYd1iIR9VFn08VahRgxqU2P1iYG8hvnx7atzS5Z2F819xo/DUy+7ADW8UPnTsatubqt7Db&#10;3GDh73pbkv/oGs6mk49Hy6/PEnMzpfTRA0u7pnumehqneuoXBpvnBxsmipXD+arebNVAR+NIoXWs&#10;mBortA05f6Tri63JF6XjAfCRlbnBVGOucuNsIXf2rsXbrzn6qQ9dfPWZu1eHO6cKrRPlf/Md70r3&#10;phoGss2D7S0cU2iu6mreWsrUDnU1jyZvJa1PXmFas7lQX22c/JKgLfnlQfI3Y5nWztotRF0aLOp7&#10;mmvKlm2f6W5PPmovdc70ZGM8rL735ox7miu76yvGOluMR3NN093pmWIqeSlxt3sb1Se13N+1bbRb&#10;bzzQWlOo3ziea9412XtgdmT7WHGmu2UoUz3eUb820rVtpGu8s/wT3p7kmeVguqa/pXqkvdEhbLyz&#10;Zb6nfddk/xlrsweXxk5fnTm6b/mcnYs7J0q4jHU0oga+bzp5j/xQqm44WwduvHeq/4IDq9eefcrF&#10;B7dLoR3jyastkg+2Cs2T+aal/uye6d69072L/dnJrsaxjvqpbiee5EwzlE2KnXjleIktvPbMJN/y&#10;oCknOhrCIeHqUHa6q2ayo2qpt3mx1DSa2aIt9DR+4fZr7rnx4mvO3H7OjrGPXHroy/d+5N4PX3rm&#10;2uiOsfxAqrK3efN8b9rOjYJMpvVYe1N3w5bslhPbK9cVajf1NFUkXxxm3vqawVRz8v++LcnLjck8&#10;1+Ps3rAy6HBZ3V2/3qGTlXoaq7uqtooKdPpaK/uaq0ZzDeUNoJXdVofzC6UcyEimgU1WBvLzvdm5&#10;Yjb+MVqqCHoV3AmGapJK3NNdthgfa+JWk1ED6bqpvINjTrFmn6G027/qvhY35A0x1ic2zCafCzsb&#10;xakIQVwYzZ6BS9mGySnQrHOe5DSQcgt9HWQm51DGEaRpMt8yKa86nEjqQaa62hb62mkEMpptnOhK&#10;nhazgO0kX7fB+NLDO7/y+U//4OUnlT/bSXrTeztrTk7KZXPyNbfelgp1Z6zLkTStDFGkL1U1Imh7&#10;Uly8Y7K0Y6JvdbRw6tJEPJgsNG7KN2yc78/smR1Qsl121q0fyNRMFFrAs1XJ6+zl8mQh1d24VUis&#10;jhQvPbJPMaVdnF815+lj+rKAgsW8cXTWs4zL6UJyh1mod79aI4URFPDEEwYJ5dbkBs9pKSl56Tq2&#10;HetoLjZVGC8N5leGCmJy50TfweXJI6vTVJjtcc/chFrT+ncXG8tfaWwqf86YTj4jnunOzfV2FRuq&#10;8F0ecFJPD2Xqkxdft1YmD7wbkl9TKY6igkjhGkdtoobjODTOAQorf5niZU1gCBJyAkKOE3CE0DH8&#10;0Q4H6A5l3b6IY65mXbZyXXvVyfryfdH61JZ1peb6uVJhsb93MJ1Ob9mSq6roqKvM11Xlat0bb+qo&#10;26qKjncnH3KVUm68q3N1G7vqNpVSVQh2N23e9A//76b17zUbp3AyM7iiTzwQzRSNNAOzBAsJiUpx&#10;zRgaBFs7CxAbAjU1dbJY/mlm/CpL5Uwe8Ra7Vof74yHZSHvKbMAHUs0KLKUYjQAC49rzTrMVoeYI&#10;1brpBPSN2QqLYMq2egJztF5uxvFXCBGPwBrk8A4ERemKM05BExrLU4fK8ONuSrPtxYeVV555Ku72&#10;uXCrZrkAwJFlrMULmgEg+iEAXrJg7+yw0rc8VOA+4llLGFyYyGV/qqHQUHlkbf6KM04d7Uhe5KXh&#10;QqMgCBlxvcugGew0RABDd6YI7nYcZZYMFx3czWh0JKE92LYdXx9zbtDEbbIx9dAiIcLpLRtPyFZu&#10;6G4Uh02juXS8izhTtTFVebIdcDSfGmhvylRvaK9NvlbP7xG6YbTwBRYsbIqcpGK9+pPe5XadykRl&#10;E4daOIR0yew3X3GBo6rl0iQKXUSRJCq1lAtLMSM3ky9glv9IlcBuHeXg4kA38cTSQKrV2cAJYTDd&#10;pu9paig1J/FjVkTZx9kBWcWEtKwklohKbBbWCySXhAljUoGtwoPsDOJspzEsOc3SzqxohE9xejlL&#10;DLTU2z4KdRWFuirHANyF93R3frwza1z+Qlja2UDeSc/h9paJfPKgt71qo1MECWd78jSSs3r44oHw&#10;4HpjTCNO9syPHdo259bCIbLYVltKNzg5xYmTIrQT5JKCVCxvlWYQYawFHfIzb1wasHkYnIm4CQI4&#10;1RjHgCngR2iFT5kCr8AEjzBAgX2c/qG5BX3/+WdYjiB3d9ZXdLfWF9saelKNeq2UbhrsSI3ks0Od&#10;acB4O3S8/7mtcmO6euPmd/+f+frNa6M9NpGV4W41XON3wSB6jZMvrDRVJFtPWw1MQuJFEeq7txfG&#10;xCN2uJtsnCgFNJfcfUxskUAXy/WCKuhQQS7wvsbRMLmJXyYLWUkaoWKKvumt68Is5R0KPD1dzKlv&#10;mYqT7IkOdTZKm3tq63GEvODUNRWgp2WreHbf0rLxvZnKE4wFObERZHMy1J34TjIIPMITL4mu/3rm&#10;SqMQTy8dBtp4sN4JgR3sTUkBb6rGCNzu5vyA8s7xgfcfPXL9+acdmB8dzgqqxuXBvBPgnulBwji7&#10;o8k+qg3u6ar1/ZmmfYsTl59+gCsxNUsAzYCQIJDpK6jKMiRf+HCA2T3R74CRvJqs/F8YyWvk6ytK&#10;bfVtW5PPMWEOpGqdV+cKbVMdTQPNFanNxysCSDEgC7vluOHic84/sENExV4fO6YBrXEnGzSUNWbX&#10;OMVydzXO82odNH4BD5fZOOyA8VZ29UH2SUaloL+tpaO6MrV5Y6G+dqrQtTzYP9vTrXRAiC9tyMrt&#10;4wM7JgYNQnIR6FTTUbNB4PEmV6pCDoErQ11utvdM9198yjan0MFU5RWn79ozVepvqyg2uEeqGmjb&#10;qp8ttkx3a8kTrPbkH8o3L/UnHwfwjgDOVYnSLQ6lMW7bfDzLCJ7B5E0ebROdSVUfaEvG04XyVlVM&#10;ArivJfl17+pQ8h3K3ubkU8vkBiR5upYcG1QYkvOXOGEKqwCNARVALaxKNTaUpIKZhTEy4BSZe825&#10;R+AkxMv+1VuOiPSJkm45IPuLT0SOuQYONbEGtMQYREOZBwWbLfWqsw6et28bO5Dk4PL0mTuXYELA&#10;DgUD1DSD8LVI0Cu2hJTgtjDb9DFeISFr6KU82WS3tZ+7/cPfe+mZD150NjWPWYPAiJANBTETjIyR&#10;oi/icVuLFPxIvQgzg7AARs4A7nXlKRzcBTDfFes3jWSTlyTF122n863uvOK7s243xsuv2jttZfoH&#10;Lz715x98Qz7KUMLTC3HGJCHJ+YJUekCUOTRMzQIEANTCVtCEEGGg6bUofaTlI2SVaGMSaiygoYAj&#10;CngxfmhE/dO2zdt/DTgIHcuNWUBDh3FgIi6tuC+ihQvMEi+EwQj9kN+AWxtPfg9hyHD69gUZCscY&#10;HavEDzFso/Z99nQ2oB1ScFBQhFFAB5EoBQYsbMAO2JGERnQ/sjaHFI+zwDFXogwNI9IqX2oa+cEp&#10;xbPI0p1gYXNMrQUxDsugjD6/BxHNgEiaVbHZARIJxHL44cSzd6/cf9uNGn1RgEk2ylKQUqxNchCq&#10;iX/mwjSiCwRNrEXd9Rec6agGLRoWGDE1pyCFCDvgCBlHusSUS8Zhh7CbKSJpljApvhbaEIkBgToh&#10;CYOQzRhBfZiIj+KzG8qmt57orqd103G2MFuJw6H7MjUwV80dJ7rXGG53zOt1rHUwg0aj8FEIhjXt&#10;qMa/tCCDKTKIMRXG+ZkMYUB2YLEwOJm3vPP/0LMSCpcc3uvgSmsiqZmZLetyFet7GqtSG0/I126Z&#10;6kr3NtcMupVoqOxtqrYJGpsF3z+b/AkrBRknxAjHaeKBdiQ5d+/aN599/Muf+wwg8YjNaKqo3m2d&#10;iHJUKwd2koatm060amU4CaGuuuS3j5GAqME3RXdm5I4ykaRoBEFAcf7JD15No476LSrz/GBB35t2&#10;P9Wux6s/25j8PKCQvL3JeCTXaut0KKo84V25+sqF4d7RQntftsVhySHKqclJKV4KHUCz+mLyuUFy&#10;yMGawPgSQMIakMcUg5uNGKC+DZd9Ivj14LHQyU1BkLNRCd1B8KZZOJYbI0v9SDdLEEGfBTiRNRRG&#10;lkGTo0EgCKoIBuOwW6xlqxBAeAgD+AKeGQONR4wZkEiIxxdBqCByJLWFETamIrTEv560F566i9gW&#10;akjRFLKQYwrLlR3LTcWYGGRTK+LMQCQUHCf05DQlbAhDNuzwgmatyGEfgyBrwFbU3J/8cmMIO/j2&#10;NaUAAvtLAcSP7t/OOKEva1gVCR7uCJdZG/VBI6GeDNayPzEio6OUBWtCmkINEeIhjhRfExum5QjC&#10;CV1gRs1RDXjq4kN78LIwrIEL0z348Y88ee+dH7rkXAjwkdIgRM/1kdr8RWDjQ0uJmk6YZHOeSZhm&#10;k/vB7voKTC/Yv0P+7pkalqdn71qc6Gp2Auxu2DTR0TJTTBVqNx1cGju8NAne07C1p2nLcLp+aaBj&#10;oZRzEHKgXR2xfcydtm3W+Z9xyIMp+ZmCwG5Onbdz1Yp589Jg8tQB94j5yH1eAKFjqE9COMJezw4u&#10;YcrNQysz7AkBWcsZ1sJYSxGW5FlAU8gyqaiLtaIFHWYBNOuSDUnIBdbO9HW6WW7ceFxbxTpE4JD8&#10;WBk85krEZ4vJN7+tRUSAsaqGGhlA5COBkVUG0YlIYw0EJUj57JEc5ASSFCCbRndo+kgK1FgANX0k&#10;nZ5GXEwkRESOhghMMSx9EN82VlLzi43JFxbv+fD1t1598WJf+b+rO1OY9rXUyqPdk0NuXgbTyZeP&#10;nZbdtHY32M44KLlR4hd3AWoaTbUIP5oiricYIGGsldpmiURZxO2eUqPYZFOgjiBMAs92M55vXuzP&#10;7ZzqPTA/vGtqYL43B+h2xi3hbE9WkLivic9LuZIlKVhemGyFTM0CwlgBAScAk4LDNCDY6mBhx2hR&#10;7+TmRma2OzXVlTyUHc02OsitDXXrS43JT9UXezvKj3WbhrN1Q6m6+Hx1rKNRbzzYVtvXWqk3K54H&#10;UtWorQ3lkeotv7wTBUdEvOJ38BgNpWr6y69Dd1zExcAxcrIzZVObzmdsZ6uDxYMLk0t9+bWh5Knk&#10;RAec9Fwxt9xf2DZc2jHap20f7XOT0t+aPD6UlXSknfBmUg6lvsYUIufw6twnPnDVLVdcuGO8dyhT&#10;z4zJZ8XlN4z2NGw+fXnswY++/3fffOGv3//ar1//8q++9swf33zxz9996edf/eLH33fkU9ee/p2n&#10;7/rZyw/86Cuf/fkrn/vhs3d99cEPf+vx23/y/F2/fPneX75wz0+f+9SPn7nzR09/8ufP3aX97NlP&#10;/+L5z/z25ft+98r9P3zy41+97wPffuTWn375U3/62oP//K1H//S1z//wyTtevufaJ2678LXPXv/G&#10;/Tf86Euf+NOrD/7xlc//9Mm7fvDoJ/R/ee2RHz9117e+cOv3HrvDQtT++Nrn/u27T/zxqw996wu3&#10;vf7ATd955GPff/zjv37hPpCfPHOnqf/1o2f+8vUHv/PoR77+4A0/e/aT//ja/b975b4/vPrw719+&#10;9K9ff+atH7/+1o/e+O6j9334jFO3dWUnG+rn05nZtsxIbdNEQ2a5vWcpWxqpT42n2xjTiSL5t9DO&#10;FmE21Z124Dl1dWr7VO/yaHFlorg43DVWbB3tbpkZaF8aK071dhTbatPVGyT+RDFro5/u7RjMNS8O&#10;FyXRKYuTfGHvUDqkm8BT4rpqNrvXUy3dWk4XbNCt20Z6RfJou1uqlPwCgTNTzIjDYv2WjsrkDxk5&#10;a7G3fbbYOparm8o3Hd27cOH+VbFU/j5BQf2cK2ZLSe7E04SmqXxyulNnlM305pNE+66JwctO2390&#10;7zYQ3N2MUNM5qq+5ZqG3S1DNdCcvhSaMGJPyotE9vmiUXKLx3N3Jny8kGZc8Y05+VUwXeS0fZRmI&#10;qjvfFx+2VMtodUNGKy/2VnWDBSA4PllYxkxuXhQBglnCMnZMiTzbm3HX3Jdy/761P12dPIMvpZNP&#10;5idLo7mmrvoNfa3VS0OdB+ZH7SPgU4XW/pZqd+VHlqd2T/XJu/62qiuO7D1n94JctuMwzmxPeqmv&#10;03Yz290ulRZ7u85Ym7/04K6zts8zoBu3iY6m5f4OuSlJ47sduyd6z9u7wnpKtIKp0tIoaiY5VRJl&#10;WQ1RyiRd5J0A6Cn/86zWm2kYLv+573jRUS09N1g49rPgyVJOPz/UvTzWO9zZWkrV5ZsqLRzqaBnp&#10;anOZq9t8ysr02kT/eHdGRO1bnDjvlB0H12anSjknEJku5ffNjcRL5sbzjZ1161ZHuy48uHrd+YfO&#10;3be0Y6JPGXeY0QjG/lQQDyQ0Zn+9Ihz2Z3yFgmuUCH6xLzidJlGqrFmST44T3S3JiY6E8AnJ17a5&#10;2LMEsFi1Hcz0ZN0RYCTm7f48jj6ayrhNYbaU/JplabhE6wMr02ftWzu8Y2H3/Nja5ABTDDgetNaw&#10;z97FiW1Tg33ZxtaKdamq9YB/V2pujGcDyQODVLKDJrU7XT3Xl14czE52N/WlN0901+9fLB3ZPrx7&#10;lpVZvHm6N7M6XlwYyJVaquKRDGXiQ7rxzmz85mw0K846Lzuy57z9y3tnhkgPmcSxb3E57yY7Vmvy&#10;ZdLOhq28G49MhtqTDx87ak/urN1oTPmpYlvyAWUnbRvIljzd7GhAEGSxv3N1OL9jtLQ2UpjvaXfo&#10;cQyazLfMFJIHveWHiFlby0JfuwRWlCfK1pSNy0OF1aEevfFsSdpL47R0lWyOXIOZ+uFM8irsjpoT&#10;hjts9ok1to117ZouJX88VkonD7PzbWO58vcUssmHzgu9fF86Z9eK05U7pcWBLhTy9Zs7qja6r8tV&#10;buBImz2x0SfDymARjow6c9fchaes6U9ZGNoz27dtND9Tah3MVOJ47t6ZT3/40qfvv+WmKw6vDKcH&#10;2ytme1O7Z/rt07ZttmIBFY2cxoPZWmL3tGzFtLspeVY3kKkZabcVJUZgE9v8vtnBHeM9ttUjq5Pn&#10;7lmMdu25p3706vOvOH2PJGdPxUJRIKcCTUfFInFBoVXJ6G2pwHeulJrsbp7oauQXJdWdlfrFmz3l&#10;fzxVVpJ33macA5oVFIIV6sqfBWSSr3bSXVEbTD55Tz5gZRM1cc6ZI5N8AF3+lLM5Ht/Ol97+pqGY&#10;UQWEvmhR75xpXAIKVLMgsuva80674oxTnM/muLLHLp7Vi4HxziaHiVLzVkcHZWugtcYxorep0nFZ&#10;tVLp4uAoesl/jJEsMBbVTIG4E54xviGMCLGpqBFqt7AkM/vQhUb0Mquyx4GJ7snz73TSt1efxBen&#10;75hhbXXEmUYMC9exruTEw1N6EDliVVmY5J65/Lm8lGwhBqer8vpy6RlUaHBRnsbzDd1NGwuNG2ZK&#10;bUtDubm+7Opo8sy1WHaHgUpBKZJLOhTULBBk1VyHQnpJQGVXqcJR+WNYmGyiEvW11PW31vc0VBbq&#10;NzufLfZnF/vcoNb0t24Z72zobd7cXnkiqwqDwdbk/Rij2fpDy6OXHFw7dXF4utA80l470dkw1lE/&#10;0FZhPF9KCe+d493zvenhTHWhfr0z2bbRnr1TwzvGBmYLnX0tDd21Nfma6sHWpqF0kwPimTtmT10Y&#10;HMlVdDccN5hJfglNSC7TyEnaCAbqMJpTL0WoYxac+wxCQXFCQR4Md4eO3MqMGprQEo/35JMfC3Ym&#10;3/NFlheSb1qU86u7caujv0y/8ozD7z967vLgYPP6dbnaio6Gip7Wuv72JnVcVbW72JxUs0JLtY2n&#10;o2EreG+2rtBc0bo1eY0nIRV6gacPySO6cIzAg2CfIHDsH4AR/OBWQYBfli2ppfYJPbgGXmiolI+2&#10;hOF29wPJJyDKst4luL6vrR5OV5KS1RBOK7+BKr5E5i7OXkWMYBoWCBYCJoo2u2kxS6TIGnyJysgW&#10;gkNObsDKPyi8/brLv3jnR2VQ0/r3Mj4V4FtIWjZ3z9yw7t1m49NMkGDHrdAsRwRBaLHQpU1RWKoM&#10;WOydHT5r9/wpS8kfM8gypY+/FBDyyBf6UtZ+NN6Z621p0ibzuYsP7XWLbvtElsyCBBdZYKyFGQ2I&#10;SjVy7pwcxA5BWlvCTZZIQNzja1kkYRYCM517LZtI8iWk5CsOyS//UCZ8/Unv0qJ2hVttlPbs/kxT&#10;b66pkKkrpGo1oSJ+2sVPut7Bpa0iOQ+pae5USWIHccNff9I75PU5e5adQpKCk6lv2fheFVXDVKxK&#10;eWWhfIgsOAU6FrRXbXT3uDiQvNKQFkqrapPaepxjzXCu1l4znKvJN55UbFlvox/rrJvtaVOdFP/l&#10;gWJPY21q88bkB8HpdH+mrdBUn6rY2LY1eWLt5LQ00s0+XEZNqcEOxkzn0Ani0ljAx0dOMSVCBDMD&#10;fvaWD4oNQJcSMCnd//UsmbIuGTazZd1Sd/tYS+1EurGvoar15OOHM63Lg/3EaN28uW3rpq6G2tFc&#10;WrYqvIqPrZzNhYoIx5HK6MRv3IW6KXfOesHPCxJZ1NllbFWAyYtiOlryqbpMU0Vb09aBUq6Ya2pv&#10;qszUb3E4QbOzZkO2InnFLmRNeDAm+RHnUJfi38k1vn8a4WqWfShSNvvbb0iGKTg1gcQa9HWOF9j2&#10;r/tvu5E1hBkLiJ8oSkhBE1qS1K2OAh7FHI6+N9XQUbc1VbFeCRovZLubawayzYe3LYx28VdTqa0e&#10;vLO+gsvgdNRvERXJA9SWrfYd28Rp26cPLI6Ih8669YdWJwDbtrzXbG9bpYRyM2ADIjYVNPFDnghp&#10;BgwhNfLQjo5EDVOE8MaQj330EGllSjyHIpySq6rIbN0qxlKb13fUJI9PmMVNjm3LAGsp3FlT0VlT&#10;NZhOz/aIYZu+wqX+J49OHXKYy4GHKUS+VE2OQ8kna8l/TEYBydezuV2gVvUTDAjKPsUBqcFMkzIo&#10;HkiyOtLLwmsjRZt1rmKdA8/eqcHlwU67W2fNyU4LA6lqpwgnh0Ltpunutgv3b/v4tRe/9vBn9k/2&#10;9NSum2yvnSu0nLtj5oYLTjtr59xsT/J2aEnR1VDJBfaIfHPtUGfbZE/7/uTvb8eJLU6YhU0oQmYG&#10;JC0VLIxH6ftnhh/44NXnLEwMN1aNphrnnR7z7YXmhlwjUumhXKt7yxU3VM1bz50fOmuiuK+/vb8p&#10;eXcuR1jurvjzd9x87603XHJ4L5rYRWTKx7oT3xnfDlbHYsdnq4hhbiKMeDPF/jwOzvuqOkxjwc+Y&#10;rKf1NNtb7arJn5ovD/a6lehtSV7Vo+r2NNUt9BVj62FeC3kNZTQFzEUHd9998/V2HIKVzycpdQyv&#10;TMX6UnP9RPnvup09yKPoCcLTt80uDnZwxHy/s2jzSEfd2btnHET73SlUbRzj2e72UqMzRqOznzOJ&#10;O0yecj7ZNdlzycHVo/sXto8mfyniJDPekequrUptOmm6K3dgbmLHyOB0oX25r2eup3Mm736+Y22w&#10;b/to/2Kpe7Q9ebY90d0+kG2VZaW2xvmBbq0v3TiWz8y4cejvUgmbNh3vLqYvU1d1wv+0zWmU4krm&#10;Ij8jU5zRIv6jLMgXRc+W4TKcxWv8YqEEYStADoJz4am7hITlfCRamOhY3gkhmGHYKLb6cJDlTG1j&#10;lUQg4DyIKS9DQwQklmhIxcbKEeQxC2IhZBRUMIrgRQANWXAepAXkEMxaFOBYq4dv66EdjugT2yoV&#10;z3YJATCOE+iwjxwJpWIrqTn+H1QM0pIh+e7d1vcOpir2Tvfumijma9cV6k4+sjxxy+XnXnv2wStP&#10;27c6mNz0rQ317BjtOzA75ije15J8QQ1l0Rt2w86YqBrZTGnGTM3gShP7kJ94lOIjUy4JQ7agw1Cm&#10;mMK+RhGXyIbdwMMUsRYcC/qq6o5Vn7v9w+zgvE0S9kEBNQP4gJYziETAGiNyQjtmZNQ4EUHioWkJ&#10;fOPgwmIBxxdB1LSgwPh6CBQhJJyY5Q5nvJCTzbUkuf7rAR5rKMvXHT390iP74GBtYYSBnkgwVQ+s&#10;scOCKSx3qczqISAi8pkUfS2CmaMdk87cuYQ48egFE5CFqYwCQ1kl1DkCR77DHUezlssdasZGYK0W&#10;YewSCwqWS0eGweHrEUQ5eFlIZpiWBEdiCzOCqa5hNEC8cBFylpslQyzEnYlay39IjwJeMPFChApw&#10;6BtRFEYmJLSQH1MQLohZYoNY6Ojl/sX+e+zVTfG6OftvsXnLbG/G1EwpfdXZ+90nxh/62AeZnXjE&#10;Jg/6/Igym7tkfJQpwuNalBR9aMqJVCMDUe22n/rQNao6OVnDcqQcSpkdNTU20aL8BRdjRJyLkkDt&#10;SO6wlvoLiab1iR3oRUEHJ5sLmlYhFeblEcvNksQGJ9gYKjZZm4I9YjDtVFD+d4BUw3xvt+1spqgO&#10;JP9QY1bZt62gwOD0EhgEQ43ABmzI5vrgBYg4RpPFXKetrWLjZKljz9xkb6ax/uTj7bbxerm+dHOX&#10;01pL/YBqmUs5LNmL7ci2Tocll4PtLVPu4h0g21ucl8DzjVWtW9YVW2pBHJkiQiIymZqyxItLOspo&#10;sok9OGTW4o4gUgAydcw67soC9x0G/HLjpec9ee+dh1ZmuEZDLZxlCX21iCjEuQA7xmdwa1kAI7Mc&#10;ygKJg8rfe7aQm8ARgSAAlBSGgmNWLwEhWwWII3YRvVqI6pz8oUvOffr+T1se4QQIDSkWiCXo62mH&#10;CAQESfi1J7949dmH4BDPoU7qoQBNuMK0XCaqgfHwm1KEAdETlYtxOaYIxdkKDuKoIYVR+J2vxWQ8&#10;RcMLHCZ5NAuP2SGJ5PKNm0Y1BIMXoDGO8igMblYPyLxMBwcj2XG4/OepsRcAwgnuUXMgyxcULKem&#10;JRo0s6SCFnADPQlZgO5n71555oG7vv/yl2+4+BxEGCfsAFkDgRwxj7KMs4VNdLTtHB9YGeh2wCvU&#10;bpnKZ5If6Du65Fql50whe2hpOnmDaKnzytNPOXPnQjlD66cL2V1TA7sm3LFmV5JntwOIzJbaJzrV&#10;wLTZ5NOqrqb4jEjNUXzcQW8f7xUMZeGZJb6anIkv/k4V7OmJgjJ939yYAVFtYezDcc6QrMTFl59+&#10;4GPXXsZrzOuSdyjOqgIJsgE1reUmVgpnYQfuUjNwCRg2hxwlhQEJpnEfiH6oo2VhuJir35Kp2djf&#10;3uTSbfJgrjlXl/yVBu931WxOnvq0t8z1dCyUOp0JZZlAwkLjJhYmJPsj6GQl5m30LI841nxNLwIY&#10;iBZOIRhJLCRGrEKB0znRFJtYzibCxu0b3XERRRDIwyDI2musgil6h9sbe1sqtJFM3Uwxs1DKzZXa&#10;kzfETg6NZpu3j/Yt9naAbx9JPqEdaK1KvnDT0z1bLA2mMuktW1o2bMjX1XCNw7bTtRtYopIzbv/d&#10;/pRaqhyZeN+gq27T0mDejkP4q8466K7HbY47rGLyNs26+PomjcY66reNdewc71oZzl6wf/6zt1x9&#10;3y3vu+bcfYOpyokuZ+m0O6Dkra2Hd159xoFLDu2io1rBa8zFZXSkMguwEvdppoxBIrbnijnqrA4W&#10;R7ONdNw2XNw3PQLiwLYykBfJ47lmUT3ZmTx/hcMI08WM23l3cLPF3OJAFycaj2TdC1clT9S6Wh3z&#10;JvJtp63O3XLl+fEb4r7yvzey6nC6tvwUuWHbcDxyRjx5h+32ke69U/0uy1yaRzJNmM52ty/3F+RR&#10;/BZTc8kdLreP9O4c6981PjDV1Zb87rOYHc42dNdtLtRvlqHbRpJ35tMunsq7QRjuaJvq6doxNbp7&#10;dqJu3XGr1k4NC8hzdi/df8v7X3/s3l++9vQvXn78d689/c/ffuHfvvvC39587j+/98Jbv/jaW394&#10;47evf/7NJz723ac//v0vf/KNRz7y1YdufPPx217/woefvevqNx+//a/feeJfvv/0n7/1yO++9tBP&#10;vnzX9x674+ufv/mXz3/2ty898N1Hb//jVx966ycv/P6Vz//0mbve+vFX9A/fdPSVez7w6xfug/Dn&#10;1x/+6j3v/+Gjd/zosU9+96E7/vTKI2/9/vtv/e77f3n9md+++CgxfvvyF3/23Gf/9r2n/vyth3/w&#10;5Tt+8fJn/vadR/752w//+Msff+aTlzx1+4XfeOim7zx66yufff8vn73rZ0/f+eMnPm7wb28+/tbP&#10;X/6Xrz/2/Ufu/I9vv/HbF77y82ee/smTTzxx262X7ti2rTu/VigUt27p3LSxp6pyKpNeKRXX+kqr&#10;A707R4e2jfRJJX4UJxFLQkgMKxTxaHN+MPk18Op4aaYvN9TRtDDULcEH2pv6MskWKe9ElyXwlVbZ&#10;fV75T6zsRDIuqSrdyWf+Ex0tE13Nw+n6vtbKmUJ678zAjtGSnALfMc7d3e4NUxuPy9ds7HN3mU4i&#10;0H3E4aXxC/YvbXMa2PRONx0rg+2nLiR/OL17ol+4rg2WFkvJ65odk4TQcKZJZVaN45fixfqKUlN1&#10;ZvNJLeuP667bqla705zsSpdrb1Y5oho0Wu8YS/7C0lRSUtLJCXaxL/mjdDFfLlOZpSE3LIXxvFuA&#10;5EOYleHu07ZPH1mbme9vV+pvufrox6695L7brr/5iqPqiVIcxY0l2URMYqcEMRGOUdMwgoCpDRr3&#10;qULy4HnbaI/wnsy39bfUDqRqkwfSXa1D8i5TT0dxe89N7//601+875YbLj99nxxMPle0aqxEi46a&#10;DfYXgtmA5CNdkjrT0zHRmR5NZ1f6Bg9Mzx5amD84P7N3aljuSE+3b0v9dqWcNJSbyUMZd+vZZpSV&#10;ULKxQ1LAy78ZILAy6+yqAvO45jI53jdXdTVWFNtq1f+ade+yEcwPdU/1dqSrNwx2tIwXsy73LU1e&#10;csaB6y4665wD25fUmYkBoibbQW8X3ZMNsZjjtezWk/lIMwa/5OCec3atzPV0lv82rrA8mPztxXVH&#10;j1x8eNtEoXHru/+fc32pm68864Hbrz937wo5+1obF/t7V4f7Lzx1t9hT54UfIxOV/HqxyviALqMJ&#10;TofDU1amV8b7pko5YhNvcaRnNJ/KN1eJ8M7GCtvZSD7V2bBVv21yYKSrZXm465Ij2y8/Y8/iYEd3&#10;02bhcWAh+UGwtjJccpAu1FdPdHXsnprYOTE20d2xMt6/Oj2ozY/2jPZke3NNPdkG/UgxM96bWxgr&#10;bZsdnhspJr+qb6sx9XdDmVbb/HR3p5N6+cmBIu5E0uRuZG0svzycG883TBYbds8WD28bOmV5YHW0&#10;c6yrfqSjzjFidTQJ0742t5oOpslTh9me/GQ+eTlkX2vrUCYz3pnbV/6TZzYS4skWXr4D1zsg8q7o&#10;tFnGbsHrSrxboKH2msFsdW/b1uFc7cJAdmWkUz9VbJnsbh7raohZAkwUmgBnyn8gbxtYG1K+k5f+&#10;L/XlVsp/ibFQymouwQNhbSQe+ibvKpEeUkXCcAyRYj8zIEw0Y3dfA5nK2b6mHVP5/Yt9R7aNn7Fz&#10;au9cv/OTExUrEdsGMFcquJ+Z6Grnj9nkV8jJj9VMRRBrooHu6AsR+tIUfQKUy1Zz8ibxmf7yq9i7&#10;2XyuLz2cq8nVnDDV03hwdeiao7tvvPzQ4W0DY/nKyWIdldfGulnenaTqwP5Txbah9rrhXD1I8jQx&#10;V+/GEiQuOZSCSa3JNjnaXnDKziNrc1EycFeCNUdzJ5g4yjgCOvOFBYhqVXJq7ExeiZ48AG7bOp5v&#10;lAwzpVaNX0zBQd/JSaOm6AfhWRTYgQBh5LCzKZaJrDYGgUAYs5YEBQjB2kALyiCooWnhMQoMK5AY&#10;XLraBpQh5wkbv4PLVFfLUPmvnTWHg+QFy7Ub+stvkwPP16zvrFpXat6qLsQ+pACJB8JgJF3x0hye&#10;TDnIUgGckCEbNCFEbJehqUbgY0ppxiq4s8t0T4qPOIVH+HplJM9rLkc6knetm4JwrGGtvliLS9Ax&#10;QBMQIy1mw6T9qVoZMd3T0pfa2lF7Iu8MZKqQFR7qtQaTkOxD4MWB7j0zo2KSs6RkfGcTHTjx0UlM&#10;IQsYvqP4RC4z3t421OY8mvy98VJ/Zq6ndTC1ZSi9dSpfX2ralN1yfH9LtR10LJsqn6g6Tl8bP7p3&#10;fv9s33ypbbyjrrd5U2bLu/O1J/W3upNpXB3K7Znq2TGWn+is76o5kXd4attwaefowEJPYTjVVqyt&#10;z1dXtW/Z2F2b/EX/wcXhvTOFybyz+IaloSanUjYhHiG5wP537DwKSP6kOv/X67DozqesFyFEU/5i&#10;YXdx+jj30xERJoKppG4bHXb/k/yutyZ5zY7D9EShRaIVGjdp5b8tPHGqu90+0d3QUH/yiU5+B1am&#10;z9izMjdYyNZuSlWt17dVnty46fjmLSc2bT5Ba6/bnPxXemuNKWKEhFgzuAAGwSj8DqgH1yIRuCNU&#10;g3asYIJzaFng5D2umlyGQ0HL4RhggUh4FhAkOEZFMgBhSbclrGeAC4IG4JqFMouJrDUlEaKsMTsc&#10;AoepQ0iQSIQQD52wJ+HjoyIEye8yPtaBY7lVqS0nNax7N5q8gIJmFXn0EKzCV4v4J3M4EdOg5jiy&#10;ONi+MtKxOtqlbLqnzTdstIkoSuqwe57uhhobHIcWGxv5yz2t+sZo28vfxo1bbnRIi+axFgbENOTE&#10;Sw8fpp60SrfQ4oLwQuSLHp2QM2yOlAEz0hoCH4WbQneD5DtPHU0dqepcS2VnW3VnS1W6LnlLiaPA&#10;SFdbqvLk+MQZOyLla7f0NFY5b20bLzqanL1nYXUk+Q5Wvn6zmp98K6VHLteVWivcNdkjGMHWPN6V&#10;dkSIhzQEKzYlz8xE8nx/RiW3lY/la/vSm/vSG/fOFz9w8YFbrz7r7N0zw9kaR2QHu+lC8rbnpYG+&#10;kY6Ojrrqtq0bCk3Vven6fNPWrubN/dnEXGKYgvHJCDmZi2H1Ls3SVNjQgkFYQ5xTHwIvOMGbuvz0&#10;A3fe8D4GZ142hCkMwuO5inUdG97dW7VuJt0w0lKbWnd8y/oT5Wbbli11J6+rXXdSy+YN+caavhZF&#10;psZx382zIzUu5BHkaEbEokYSIa0ZoG+KYGp+8h9ameQlxo5cxWxjd3tjX0/76GhPV645l2lod0fd&#10;VNnVlOSje7+u2o3lr/i8Xf95k8eRQjaM0FL+jWy6/P1x9M1GIghvJVfUWUhNIe0Qwq1ki+WCxACa&#10;JjBYL+InYsklptjZo8kME33NLKYI4hWXSMGntWY5spny+9z0ECJ4HKv6UhXOUU5QOyaL28YLpdYt&#10;jnNHtk3YTfrTlc4YIKOd9Q6dzvoIchkbEkzPxWQLBalAHrrEjRw0to0gJxj49RecaV+ufM//aN5w&#10;HAhShGcQFoDTWbslX1fXVVPXUV3dVVtdak6+PG7KrcWemSG9w5Xoba/c2lVb29+aGu/sBLGQagRA&#10;iln0+NYc/w+NJ7/H8qBga4tsnUleWdm2OuI2KacZOKYuD/VMJH+lISyTL8R0l/+4XY6g6eZwOF3b&#10;XbcxPkTYMVo89nPD0Ww9oLOEPcsZ4/TVqevPOXB028RaqeWcldErD63uGulaKLbOl1LJnthW016Z&#10;vJm5L924MFiaHyoN5Npy9VubNp5AYNWDJVkj/Ct3Ivg15nWpsdKR5akL12Z2FNJDdVvG0k3zpa7p&#10;vsJosWu0lB/K5/rbk1+HzHa29Fccv9S2ZUdq60LLps4tyRMLZJnIvnbmziW3QMKATfDlOPZhNOGq&#10;GchBU/hynFVR8EUp34ET8ljWMDIEdweKTJTE8EJ8CBJP0J2ER3Np/XC2jeMYHCnEgylqmgG/nL59&#10;4cozT1UERKbIEdj6hf5Cessmvu5taeltaSqWX/aOuFxz77R9vLfYvCW19bhczYkzpbb9CwNieKGU&#10;G2yrd/t6ytz4Ul/ndD7llML+k84J7bXu4S86ZfmmSw5fdcaO3ZOF4Ux16/rjuqo257Zu0k91trul&#10;Xyx17x4fGs0kh5yZfMf24T6Q/ua64VTL6lBf8if6XdmBbGtvqmks3564cqB7tCvd1VBZfcI7Gza8&#10;N684tFRr2Zr1m9/93yLOoyAwDn2pH8kYjX9ZAJC+cdOrUoHDZF5WhWzMMnq5c+15pzm3SzR+FDbi&#10;hEmt1cK2ETk8UvZFQt8gaAohvExpXACfl4WHWTUhKiSaUYpVHmOMAjPEEAOiyNgsNI6AAyg88BVX&#10;GhU4NOIHcasQgRbI5MFF6bv0yL6PXHkhZCLpiYQLCdGBGcFpreoBSDb63n/bDR+66AgnOkOOttcM&#10;tFX0Nm+e7U7tHOs5Y232wv3b9k4N7xzr5/2x9paJXCq9eV3bxuQNyXTXo2lAbAJLKLEdHon6E0JC&#10;o+B5+7Zdffah8w/sEIfgx7TmIDiEIRsLgKvwJEcBnMrGCBpDpilHJJ84lF9saxUEOlIQF81Ag8/L&#10;jMxcepUTDnzLmRFHnoXMkgKJeaGFOpBxCde4RIQ6lqAJQgaSa5YbQwaHQAa5ow6IIrzAMUKTeJoo&#10;DeIEMKVsQgtXWo4XjVzqjUkOE82Kd/93drBcnAsktmVqZA3Ef5gryBKG0ayNvZJgGuRQLewDP7LG&#10;EizwhalB4zJoNGWW+JwIhDBmWV7pYKVgjaweZrgm7A+HtGHbQNNjiotBmMgSYivUTGFKKOqRtcqA&#10;SOCYWoIvygwertFTEITxzcJkNMiaKUCYOBqjH2niZj/5+UVPq73VDlto3GAjttuujHSOdNQ5xBpc&#10;edaerz31wDOf+/hFh9YOrU44zVpLC6ISmAwoI2tAO/YnP0jYVg9Ccc0SaFSAQLDryv9uLhIQYSJT&#10;QoXMBuSEE/4iJMuIYXbgOHqZgmBKiXjfOYcvPrTHbBDhFHDGEQOyw1qMwhSWH1mbS6pE+dcFk/nk&#10;hwEj5T+Mj5fHJN/b68gk1TVXfgDc0tDTJJ6rs5UbpI+7EvpGwmqtm06gHbL0woJSZom3bXKgL92c&#10;qtqUrt68Z2HqxisvPv/QvlK6qX7DCUOd6fhRb7Z2q1ZoqdPsv111yScGNCJhpJIWNKlwaGVGpcJX&#10;PFAtECIM2IHBCWAWftQQPeeS0CH2w5efL78IBh8CTAZBAVnBD2hslsFpx4blG8nkFyGWszmReAQF&#10;RuPHcA1/ffz6K+/76IfQj8iMWVIJABL+/5n6D27Jiitf9O0P8O647x7XLYspX7W99yZ3+r13bu+9&#10;Le+poqAK7z0IkEBISAhkkLcICSGHhJBBDiFvWt60VXdLbc49h/dbOel6Z4wYa8SKmDHNf86YEZEr&#10;cyW0jYppiwB/UviFUO3qyMyah++44czepRAkPinGlpgd0Sjd3XDJobfedRPiS9bmaGi4sXhSHh8B&#10;DxNGwQF9qEfcTaePoOcyxVhHUQDS0Gx19DOcXdqtYo6BxoZ6mFMeH7eBj0Y8KaPFKMigYRRWpLAX&#10;TWwyw2qNglA7MrEBGcxdcWAg3TBEr5cC6NEo2Lo1JUVsTHncKECoIbghYDXP2q5rpJJb4PBX7IjQ&#10;hwLEkYUVX0OS+caGSgaqEGSsFRwU1hcTRxcYkUGG7YYbqMId2mVUWk31JW9lt5wtl/8bUr3UVq9x&#10;pLNJZak/PdrVrNGSl7zAdnLoyNx4HCuoynwaQs8t0RDTRTGaqygrw1nbe4c++afUVT2Va9s3nfyu&#10;YGEgtT42MJ1L/hPKrJzOpifTSZnNZ8uvVkpeMGD6A5AJ+HDoVUc2FfpDIybCiZUZVkNGCoqk7Tbg&#10;Moo+rvhEcLrippF6gCICBwSswEEjGr3a8SElZuh0sXegu6mnqWKwp3ki351rq8221kzmu+dLGZAm&#10;4ZHrmUi1T5bLWHdLqb1hLtn2Jy8Vw1xGMsHxcUajpCHnDq6RRQpVFY1kheOorWKsEDJWCoqYx0o7&#10;slh99KoLVC6GPAOFiuGIIwykC7MGNwNbdrxmqb9nvtC+UOhaLfWtljJL/amNkeKR2bHVUs61/By0&#10;9a6zxx67+4ZLVsacN6fTmfHeTLG5PVVdm2toGk+leGe0p2tlqP/Q3PjG+CANk9+f9Cbfgu2t2T7Y&#10;WWOJGe4WVNWTGatbMtOp5Kjl4CMPp2oqUjVVk+mUkuhWc9Fw186JvspSx/aR7j0bY92XbU5cfXh+&#10;sq9hvtC22N+5NNBlu3XJ8sSplclDs8MQ5m5mhkOZzFNuBRsodIXvTE84A0q4LhRSh2dGT63Mhpmi&#10;WvTunyi5zuV64o24GtXDfdwBPYgFW6EiNjSaJnhCFVuOIPrM3oW7zp7YP1EsNO52KHNSWx/OTKdb&#10;i017HNmc1+KHvw508/nkfZajXfXJ47pcz3m5rtPpTtMt31AZE8282zs2cGBy6ODUsHLd0c0js0Oc&#10;MtBSPdrVmPir/N/AjKWksjyUPzg7NtufzrXU9tZVbs6MTRXTVqW+hkpJ7/vPfuobT33wF1/59Eu/&#10;/eG//eRr//TC5/78vWde+sXXX/rtCy/99Lk/vfDJv37m7X/9xXf+8rl3//Zr7//7Fz72T9/7xN99&#10;+2O/+vJ7v/3xN37msZu+8dEH//6FJ//43ad+9/yHf/Xl9//k8+/8zbMf+O4Tb/nxp97+k6ff8e0P&#10;P/Szz7zr1198/5cff93Tb77xh5989CvvvvfDrzv77Dvu0vvLZ977j9/8+H9899PKbz7/3k8/eONb&#10;zx16941nvvPhd/z7955/8WPvfuqhO99+8+nPPHrH373w5P/8xTN/+slT//7zp3/xxUd/97V3/vrL&#10;j/3w6Yde/Pj9X//A3U+84fKHzi1/+k3X/PRTj/75haf/+Zuf/M3n3v/rz77vj1/75L+/+OX/+b0f&#10;PP/uD731iutv3Dh0uDQ2Wt8yXN+4mM4s57OTXR2OVFOpzpXyVxxkwmuO7XvdNZeZd5wYESJ6JRZe&#10;5mvhJKhU5CtzWSy55XruFgOScCQ3XRqNEtVYWap0aeGR5Fez6eR5EJddvjl3fGFUAAgM8eDAzvvD&#10;5T9tHGytcoo/ODUgeBYLaae/IzPja0NZxAvF9vWR5PsQo91Vc/nm1aHetaH0vvF+oXt4emLv6CBi&#10;ASN+xEl8k0Blfbjg+Gkiy8xaVISWoJovpFaHkgfVCs2ZIyHQMw4XrhKp1SHyIbvon/xusNfmsNJ1&#10;ptAxP9C9NJRaG8seXhiezLaqn9qYvvH0/ne8/pb3PHSnCsNhiIkdPoQJwgcmgRVZ0qkoRSP7OeM8&#10;eMOVV+xf3RztNxNNQHoK9XP7Vs7/S3G0q1+yPHP98QP3XHmplQvDmPLYKtwnm3GfWSm9mIx6yV0f&#10;LRXrW8c7M/OZ/sV8/1opgevA5KBZOdhWcXh24M23nvvY2+576KYrD06V4DNd/ukzJQMc3PiaqkSo&#10;gEiXuha4mf6phj3KVLF3abRQ6m3pbdhjCYi/o53uTy0M52YH00OmanfTeK5LfW4wzQVs5KOY7OVv&#10;nCTPucuP/FNJzsl2891tlx674fiBfRNDY909/a2txRZ5Jvk21bHlkY2JzFS+MVV/4dJQ96mNyWNL&#10;E6a8lXGuUFjo779kbd7O6vjyNFXleYsCZKDBFvrH2md7JlZ5ylJ11fF9h5enZgb6xrKdc6XMvrnR&#10;Y2uzx9fnjq7OUFijdY2BbFFKqaYTq2NXH1u+4dTm6c2phcGesT5LfC/FRspvOrRe91bvad+1I9/U&#10;NF8srk+MTvf3LYwVzj8DnujvHc52lNJtKlODfYrK5EBKZbzYM5Rp/wtLwlzBQb03HgCbltaS8oOl&#10;5pWR1Pp4ejrfMplrWBvvPbI0cGyltDmZdVbpb6+YLbbbPayOZiwz1hvDbSDmi9mZXJ/1aSD5+96W&#10;UodN3svfleO/yODnN08wAoq4CYBkAStZPAabyLTEQ814PObWqmYCjKaSX+PFdai7zmpnYltN4xFv&#10;eU3tE217x/IaFXlfUVkeSGby+mj20vXkF282MQJLzNFNbLE61vu4jRa9ye9Ti20ro937Z3NsP7Nv&#10;+uzBuZNr45uTBXOVtkIf8cpwwUo8nU05wAyUXxnHQMbGDs8t5ri5np8zNjRwMO2JmM512oqx0XWu&#10;v8OBcKS3Nte8A+zrE6nLD07edGbt8GJhtK9iIqt9J/N5p9RVqxLZQWQAREme+Obo3KlATPoweUxX&#10;skiXHSJYyQ1HsJelYhSNq3quic7J6Z2SCm2ZmXwUW5Zo1ziRaYqnv/MDHcvDsnaSx4MYQ0xIVCDA&#10;8GgxHxQVWJGoMXBwpZXGyCzaFdkwEjoOeNpjtey4oGHLq2zWKRleMxC85pttmYIMvVLqTF4eIiSs&#10;AbJ5PAAeKv9Br6SvbjcQH+nm6nemqraUOmpmssmn85YcEzg0xNl2nCb0pySFw0CYRG+EcRAHUBEG&#10;4V8DDVE31iYseRxVdoqpy8U84ppt2hVhLKS1xFNhrlQXGPiH3PM8QcF8xcbaISG212UN68xEG/rh&#10;nhplYbBrKtfS3568HtNeEBocLbfig9s+u5kTB6FkIIStFrGUWoSuPb4fCOBFqQXIkZQRLBay87mU&#10;VXy8pxl6NoXjvXX5xq3DnRUWyJGumnzDrvJD967RzjZZ1co6k222js7mWhb7O6ymc/nWYvPOdO3F&#10;Qx2VupYHu/ZP5g7P9uvNN243nJtk4bKU7pGO1qG2pKwMFPaNlU6tTJ/dN0tpO9Txvl3Lw63JT7rL&#10;H9+IVdZxXCyf1Ka/2GBCFASKwENvJkKsPKOTR+zO3q62+9zH0th/KKsjxblCTuLqqpDKt3Pr4mBf&#10;MtmnCxLxpXtnl4cyRvVU7+yu3NVVUZFraVwaLtx74xUP33OzVN5dt8uBpNjZ0LLn4rbKre1V21SU&#10;VGOF5cpCVehIHn2JLkwivFX49/wpSEucJ/W6VajHLpqI9hilHolFL9sv3Vy8+uheh3D+worh4kev&#10;OuuEilEQsEWIWW+sduIgZp5KvOo95X+PI1pXiAh91I2NeRdTOMJeV0wEBEIUzgbijIOrRoIw0YgS&#10;KxWxBGfKuFUxii+g4TBmjmOlrmIscRRDoJCLGAjYin+C7PlELOXLoptMpUzj9oGOSnnJhMo17453&#10;6433cXRNpr46eetve2tfbXVPVUW2/MprKrEFK8p0lp/VMQo3CuuiOZMpGSGkkRpamBDmwBaqyOJz&#10;PTQUppuJyQSNLFK0BEroMTHjji5Oxt6XREV7X2NFuqO2tX5Hc/XWnpbKfFdDtqOut7nSzmY825lu&#10;qmyr2NJTl/yNLg7F5pp8U4XVUNa9ZH3K6myJHOqu6ay8sK9+a3k5qC+0Jl8BEbEbE1n15h2vpFKx&#10;tc7xr7MieQQ4VP5Fu3R085n9N57ee881x99w86krjszNDTSvjnVde3Lx8HxxqVT+jDKVvMV3sKNx&#10;vphfGuxXCs2NTjjJ70o76pt2vqZxxytzrcmPU8OWuDKZa8zKeB8DEABiVwQQV6ABBJ60Qs/dCm8K&#10;YI1a0AfIgbZknqu4aLhh50hDxUhL7URna6GpLl1XM5Lq7qiqbK+s6KmtyrUkryhw1Hd4XhnKLNp5&#10;l71GFqjFfMwgjdjyo4iyDnKHLmHW31yzbyL54r8dZHPl1ppdF3S2VhVy7U11O1oadnU07ukqf9+c&#10;FX01uzLlr3xiLjzEjADGkNrmJosYKLEo6mgwh0PYK95M1fOLl16FPvhQjKXi0DLnShMBH5GjPYBV&#10;gQzimBdAC4m0MtyxSgI3/dVdSWEvDhHetEKGGBPz4uBcyW5BFMWWw+Zh/8yAuvZjy2O6hNYVh5dt&#10;HqxKpzdnym+ETj5DjyB0VbDSGHi6sohuMUdQykiX719hKYRvvvSo2zBNMV8YQjHZhgn9bfXJbru5&#10;1f5VdA20JfsBwM4Wug/MOBelk9edNdZmG+pyjY35xmZk9lc4izqCDs6O2svZPdrVUAPI8QG3XkEY&#10;aCB2DVQ18rt2IugARvCG8kwDET0d8sd7Gkc662wYJnqbbBr3TxTtGWwh7CuU+AKZpfDAZP/ZjemJ&#10;rprDY+lHbjrz+OuuPbs+uW80vTacsqj1VG3tq02+ElHqaZ5z/BgtjqS7ump35VqStAk9CgQa8GQ1&#10;TVwpD0Zetjq/4cYr3//Gew4N5Q4We9dz3Yu53vlC33R/ZmogPzmYz7Y3pxork7ez9DZOtOyeqt9y&#10;2VD3ucnCRPLu7uSdeOIQ4Gykg1uTEXMOipALV0ZEaXeL0lbq/E/xNCpQpRhKMAoqLecDWJcSgUFz&#10;icK5aHEw6xTgNOE201DpQBFkIS4MjwCgg4kZIkwTfhS3krPzTKqmSrpWpGsnCNysj2JJPNjYtOx8&#10;1aH5wXc9cIv0Zfu0PpxznHMUd5Yb6WwYaq+z37O1m821jnbXjnbX2G8cnC5sjqWn0hLFnuSFch2N&#10;6erdufqKsa7kc59UZfID4oV830hn02IhfWpldv/4UJ8lfve26Ywo6kg3VrXt2dpZtSNVX6HOg3Jg&#10;d+3O+D5y864LB7oarzy299L9yy27L7IKMBPOnMtYRpn48DkPgqICwwDzPCXMFZZyvaKdO6BkgcZQ&#10;cOqNIIkANpb78FGii6NdDeRKPF0R69WIA2Kj3MKfizE3BxFHulZMHzzpJlrCR8iMMnG0x4enMmck&#10;VVMvkhtiyuNDOqH0ZCBBRKM0PEJRLyhMVb3oLQcUQCYs8bE5oYZ2xIASkyby+9503z/+7MUvP/Gu&#10;a48ux+cyU+mmTN1Ws88RbybTcXxh/ODU8OGZ0cVi30BL7WRvR6GpprtiG7khhRU0pD81NAZoKixV&#10;VGIiUAzgMpUsyi6aBLB6KRPxDw0KM0SKAGz4Tq8uFSJYwWTiDHe61KKOmA7oKeMWMXERBm61c4Hr&#10;eafwYzhCRYvUrSAgSAuhTAhDaIgP3YwNnloM5JpY72hFH9FIB4YIQhyogVLFqPAXwLVgKMw0EqTO&#10;mzgbhY9eqhKNvyEBS4SHLoZgoqggMDziIfQBRdiikTJaeJaGKoxy5XeFrKZtr6EqMqwMN5AUBCRK&#10;YlrMCyFhq4CMLNwQx1JLWy1UDSiIw9AoeIaGCHA4z5yBQIaSdSGUCaj1EmcIp9Rf/EpHTh43CgFv&#10;ChKxqlAMJf5gYQ4mtGV4eFCXCik0DBPUgzOyfVODVtjpfLudqlTmDGjlde6zYeuquqivfnvT9lcM&#10;dtZcdXT11Ma0/Vtv7dbm7a8GdTiaFwhVKA9Y/NWJo3O4HggkMplQ9IE2exHQ0ChdWLEFAjSPKKUq&#10;AlcthmDLTKzw1GgISIWTOfKeN77uM+9/x73XXh6rCfoAhOHEte68EHSItZBFbhLSXW2T6Z74YcBQ&#10;Z2uxJflLr5Hu9kKzpb8x+U1wdzsaS7+FPl1fYafK0ecOrpEONEywoiR9XCHJI1QinRWr4/3Juxka&#10;q1v2bBvNdF95/OAVxw7MDuayrfUT+dRYtqe/q0VvX1ONSqm3vdjZaBscJw6cFUzwjxDiICnuxMqM&#10;ujBjkVnjGvjAmXS+oIBoMVAjGCFm+P3Xn/vsB94pgajDKoIqPIUtcUYZGxVj0VBDBXOI0YQvBDlu&#10;bikQOhhrGwB2nHUhDscBJ4KBoOPL0/dcfeaKQ+sHZkawNZzTZVpZSCUCgO9McLqRCEmzho+YJhio&#10;pN2tLjoYJQeaaCYm8+lPnF1TII+SRAONUiBgjgRErCPo1suOf/Atb3jynW+x47Km0187balHT2FJ&#10;Op5aqKqouGWasfiwGk9FuBpLLh1U9AYlPRmoUEPdQI2khz44uMUkJiCI1BEzgXUUuPLwBv9ixRA0&#10;zIdh8CTUcNqylGJwxkGFIZaGswdWKUMTPOlmoOGGuA0drIygVg/MmanLcHIRu+URVyFNNEH0DyuY&#10;hhI3TlFKbfX2ITYkE73Jxykqo13JH0lG3Xq31J8OAnueo/MTDi9EUwBPfMTADZccEo2UpIyIojaf&#10;kl4OiX45xwmxv72i2LYnPikaT14s2bE22m+z3VdbaWJO9PVOZ9PjqeR58MJABrDUgxJ74QkEAL7u&#10;mssevPnq2NtQ2ypDCpzZyF7Bz0xFF0hDtzDWEJS0oh4l4ewKCi2Rjgiy2XCrS9Fo1MuAdzf11O9u&#10;q9k+2NM8O5gez3UtjRYuP7R2/enDl+1bNnkPTo+slHLJh1FdzZB0ZB7vbYtIjtiIxBVzmeZa2BKF&#10;GrHWaA8b+S7mi7EUQKzL3GcRPVFCwygtNGQUzkYJexK5HhpKOJfEcojucaBYKHbM5ZLixOq44bo8&#10;0Lc2lD08M2xXU2qrPbE4dvMl+4/MDQ511s9mc+O9mf6WDqekiVR6uVRyEuegfFPyDh6bbarOFZN3&#10;ljo0caUz3Vhf8knIeNqGIXkHIVXp4Ny0VMqtDPXbUQ+0tczms5jIz/nG7QNtW0d7KsZ6KwtN2/pq&#10;LhjqqFwpdS/2d66Ukp9zLPUnVzsuSk5lkp+nc5YStjOcHxkrCMNfEIa2dljx+Hy+dzrduTyQ2Tc+&#10;OJvtTtfsKjZVrwxmRbLGhUJKuy3c3rGBtaH8+kix/OveJC0LXZDKWq6Yc0FMN13EmUflmEz2/45m&#10;/eXf+TiyKfFV3dGuetf49ZfKVF/LQqHLsc6sMZVoYh5RgwLlDy3rKWYPOdXXEU+/XB0oJlPttLLP&#10;PL06R0O9uu656tSn3v3WN9169YnlycHy8/VQmK+XRvL12y+03MwN5C7dt/LMh9/9zz//3q+++cV/&#10;/vHX/+Zbn//TD7/8Hz/68p+++/l//+7n/+3Fz/36c+/5yrvu+sRDV33zYw/89Jl3/Oizj/782cf/&#10;+N1P/OOLT/7iS+/+848++8KTb/76Rx742Rce/8GnH/3uU2/93fMf/reffP4PX/nIDz/56I+eeuxn&#10;n3mX648/9fbn3/f6d9968gN3nXn2HXd96Z13f/5tt33zgw9+/8lHEPzxW0++9KNnXvrJF1/6+Vf/&#10;/Tuf+8o7Xn/XwYVDxa592bbTk4WNTNNs5571fN0tRye/8J47fvXV9/7ombf88tnH/uHbH/yX733s&#10;91977wtPvP5L7779q++9+zsffeivP/v433z1iT9953P/+t1n/u07X/jXF5754/Of+d2zT3/wzrtu&#10;2Xf0YP/w3tzAal9+vLFtpKFpprvn6NTESiHnhDXe3TadvB41WZLMawuZijjhXzMLdKaMOFEiYITT&#10;+ShSh6oId2uUvGoOKiJBO7KIjZikbo8tTayWMqulvn3jhSOzQwenBkSv8HBmN93UFUd48aBRYBya&#10;HnLuWxnIbY4kv0dPvt7dXuHAeGZjfKXUuTTQnvwRZ1+LyD8wObR/fGS5P3twckTwCIbLN5fi6HE+&#10;YJIPsfO9V+xffeimq284fkDXRKp9Npf80I6SsbgLYNHLZNZp1MU6Vly+f0X6MoXN2VL53Qzr4zl7&#10;RXXbxWPLY4ulXhWze7bYabt4YnXi6NLoykjyDTwY4mCJt7QBiqBDc2OwUnGLvwygQMkKSG22mHqK&#10;CJcnLSVhRVyZtjFSjGlL+QNTw7hZVrBSbAwsiEpMRv4S/yajCo+sjQzOZwuLuaHZvsJYZ/dkb9dq&#10;KXdgcpAj5JON0b5z++fuu+bkPVdccmplOjmwdzXPZF9+t5x8Yo4HMpSXYyUZWDHQFVD8O5nvLnbU&#10;L47kj6xMb0wPWQWSn8pkOvbOjuQd/Mv/9TvQ3VTsbBjua0teBN2fvMMmFlOLAgcxislD7Q37J0on&#10;l6aPL0zKP678pVyyMrcyODCTS/67arCjcbS3eWGwa990/ujS0Fx/e7Ftt3VzbTR/eH5iob8w1Nk5&#10;1Jmsj3IU3QBivYs8QPMAJ9Z0fqc/0xaHc7PlR7+hpGu8xToWspXx/rlShtosSjdXse7Q8vjeqeJc&#10;f/KR76H5Qe6OdwKdWJm6+6ozVx/dtzk+bAtd/nysPl1X01G5cyLfE6+/jsfhk4WeiXy3Qlapt8UV&#10;W40wjFdD/8V01k7dscG25uWTZLH8Vmebg/KDq5aR3lplodS+Mdm3OZmlylB3Tb5l10SmaW0sS6eZ&#10;5H8Ek6POVLZ7Np/GEHzFFhv6+mxD8o1Oi58Q4VFXawY3Q8qM5Xhgid0jCxNWTftOUB5dHBfZB+dK&#10;q6MZQW8aiPVzh5ZOrk2SZW2bzLaaGHP9XRY5cCwWpfLkV7//ZzG3TfjpNMcn/yGvqLidzXdcsjIr&#10;iIUyf3BSJB3604rb3P6fZbjbOtow29+yNNy5OtazNta3MZGNf4E+NDcynUs+RrQttnOaLaSccwQN&#10;ANmosNESZXpowYqx0aJLrAsLaJi6RxbGVkdy7GLLQEe1SvJ25Wzz8nDPwmDn3EDrqc2x19904qYz&#10;a0vD7YNdu3LNOx0R4+E3YqdHyriWN3a1yRuzCx1uQTc/0K0wTXTKNeylhrkkgZpg9Ik1VWPgoEt7&#10;OQySDW6cWGCyMV48vTGHLeTH0438PplNXjvsmvwmuy/5JIJdrhHoJjBZmGtko0r4Gn8lJga2gZLe&#10;UACBiniQCq85ti+OKzYo9mSNW1/dtO01oshwEyzyPmIt9l5o6BkxZrsz0tkgxf/nlqU3vgcgSGR8&#10;y7+KhcEKkand3lNx0Uh3fb7x5f/PwNCVCFeiZUwIYK6Q4jBGCm21k6VEViXU1djzxXDmhJkjPcBM&#10;zvn8ct5fwlj0ln9OnbzhIR4Dy+xoxADRwkM5H0gqCsQUsmIeEcSz4rP8q9+qbNP2gY6KtbG06Ylz&#10;tmnXUFfDwkDyqxE+NYpDV4YLVxzacLpmhVucwyhns4+87Y1yukkRPuKv8BQRC/nMbKZnoqfdVhWA&#10;doeFph2p6tcqo91Vw53Vpbbq+Xyy8g23t5RaG/INuxBk6rZk67dOpOr3TWQPThfWR1JW1ngk7Dpf&#10;aFsb7l0a6BzrqTNPy5+qNw+21hUaqgdbGqdS3UvF3FUH9t54/NDNlxy84sD8+kjPcNfuke4ds4Xk&#10;L6LZTnm6ibeIK6pGjAk8V11omKkEaDbfgA3/amE++vCXimkIYQQmcqqmKt/U0N/aWP5ZWAXXnN6c&#10;et21J9/2uusef/DW288dXSqlMw2VrTu2dFXsHu7tGs90nTu6ec0lByXxzpod0qv03VW704KUba1x&#10;XOmo3m6VigfAkr6gEtKuJFJMHqCP9ZWnxDaFqaFLRQxwNFsU9lImkgZbnF7EpDrlHTbiS3Cs401M&#10;DMQZDoo6G/WaU8i0YIUyeqGhC5MIsGgMWZAMeKULs1LRgl4x/Dy26lFMdurFB5puQaqXhuoscmsD&#10;RzfMXW1NsI0sEcdLhVD0rTsvpAwahQLh0AhFY6UXhjjiggv/Umd9pnFnw9b/Xr/lvxVad9s2JZ+s&#10;dSWPiMrSkz+q5EoHnr7a6u7KPb3VpvDLPwdHABmVyB6E4k8fjXQOiQodaKJRHmAdYBUeNJzOYZqi&#10;ziPaAY4howwxPBiyQlbkZSBAm5lK0tXX1tm4u3bPBTU7X6MykGoZ7GvNdzVk2mvHs51jmY6BrsZ0&#10;U/LRBrZDHY39rdWbk7mVkd7ZYnu+ZWdv7cWZxm1dVRe07X5lqm6Llr76rYXWXYul7plCa0/NRU3b&#10;X9G266KRHoFR0bz9AjayK/leyGDP2YOLN5zafOy+G5581wOvv/H0TLE53XjxRLa+o+LV7XteLR05&#10;VcYLo+aL+bHe7rlCLvkhdWtDqr6idc/FDdtf0VWzZai3YSqbzD7QgQIyYOFcyeTT73v7XVeeFjbh&#10;XFAw/8rDG9AIbAWAOsQEMy88/sDddsAsFUVuI9rzDXumOmvGW3Znd18w0Vl/6fLsfKGv6tV/teuV&#10;f5ltae7v7DABS91tA62N/eXD29pIzkkDZy6zTAgSC59bDgW7qOBNWc5OIw4h/HJqde6NN1396Otu&#10;Pb1/GfI9LZUDmfbRUqq1bmdH0+7upsrO+uQH/ZybrU/+7DwmF/fxsllMT9oCVgvlo1FFi7gVrmxX&#10;NwqlkvixPLVRxnSOqItZD5nrThwwT+kJIre6iCNCRZgxASUREbQqWuLwYDgyZioxH6lhLCaKCnGg&#10;lr4s5bE9iPVo/8yA2+TPdBt3pht22E44YPTVb1fsA8mlIYXDv67qZGl0JYIHm7e/tn33xZShgBar&#10;87mDa6xgQpivEmGPGJJiMhb05Gf6bW3xANgu1mw1PN9cWWhJlvLyq2VMn1b77P7W1r6auuQ7N03J&#10;Z4jMJ+vsgdWrjmyy/e6rLpUTLt1cdMIEiC4S6Qkx0nnZqqdOZ4ERaigAYRGsDBGK6un6XVaiY/Mj&#10;Z9ZnbCEsbc6K8SXC+B6h1Sq2lHGAPDxV3DucOjk/cP3hhVOLpZm+xo2h1PGFUTvS7sotQ53J59QQ&#10;MGXKb5tsL7TVmx30J45cJZCkLeka3UZUiByntUuWp1bSHQcG0nsHMrPJotY6mukcy6dG8r09jdXt&#10;VduXS+mp7vqVdNNSe+Xrjy6/7cpjs+kkOeMgWcEZN/EPFtsAzMNHBKFx6xrejBa9LeUXmIfXqEd/&#10;M5p6cIslAGcxoEt4MyTSIHfYN46V3/Yswboyqr8tCXU8ORoNuYrhWsQhxUQCKbHEOGSaqq07L8o1&#10;1mbqa6XrdJ2FuA43xxMEGIoKZ5NCa8W7Hrjtt9977razh+yghjsaHeFuPHHwDdede9PN19x39aXH&#10;5sdSVVvsVQpNO1PVF/VWXdBXc5HSW/WansrXcuJstjNXv7t7z8VD7XV2NYOtyR+SrQym1afT7YYf&#10;nRvV0led/C+mlLU0ko+3g472dZS6W6YLqcOLU4eXJo8sTzlhNu+6MNtSfd2pQzeeOep0CgpWiyjg&#10;QEy2YSAEzmMegKtrAS9g4QmWmFzCg8Rrj+83xLRyBTWeCi+gh0OsXDhgBVIDVTQaDmcFwlYrUwmZ&#10;YkjEWKyk6IFvYDiC6NCHIHMEvS4t4XezWEayRTyxMqMuAIwyxHImu/ILoZgbrkIiPSNC2G5rwXyp&#10;LLQtz6/knTT4m/4KEcynFW4KcQzBBKXF4nXXXPbo624+tjA00Lo717Btsq9hoHVPtn6bOWiKZet2&#10;Jf/sU+zbHO1fKKTGuluSL5tPjXTsSv73zuwGHW6MiocZZpMYoxLFSNSODA1t6UO05UCvaUJhdqkY&#10;pW641eHeay8HnQkluRluSPDXyNe4McStuWPegdFYrmQgTQLk8BFKshDgYGwghgOvmQ44E+02nGsU&#10;KcCMBAU6OoeLgxsOCmfhptdwaod1+LjSp2HLq+yp6i56RfwDurEoFcy5MtQw5PazJ+UcUpiMc5C5&#10;RUPheN6vTh+eYp1RTFYQ0xClgMdH0YI5Dio0x4eNcCBdS0CnzkYFN/jUXvhXVhDQ0VbYo1HCEcHZ&#10;ei0/qEeYwYppaCDJTPwDrggelciiuhhFyYDaKO10gJJCtGAIX2hnXQzHypXClCHutstPfOmJ9/Mm&#10;q0UInojpjIY+rIO/EnCx1xwh0S3cFF2YkEJ/M8ihzDk9OaB119mGWYWd+9xO59vV4+ymxULctvs1&#10;VkDiLHBEY6KE66GBYfg6sFKJwLYmksK08AUMAyI6y+2ReKkEBGgbCCVqI6A2L1OSCQAP9MKc4Cby&#10;BclHH33o4TtusL4DlnfAopeZEOZN+CjaIWCI+lSmdybXl/zGINc30dc90t0+1Jm8BVqeLzTXD7Q1&#10;DXe1aRxsb05e9VG9s7cmUY+Z8oO4xZP+DNcYkYAzleimpeCQ1Zz8G0K2tb6jele+vXEo1aHMDGRd&#10;S73tubaGnvr484VOm5qx5JuayRfKY+lhnSQmM7hiLooYAmpI4h9Ghe/IDfC5FWjyACRpqAsC6pwC&#10;dhAhw5btMYUjQgQ8VvZpcim2uB1bmmIFsohw4ghlGhECm3qii6cIohUYjaWY+OS48AuG6vx72b7l&#10;B2++2pYbh/AyufxIGYKIMPEtBzH13JrIVFLBhJIUdlWnBgJs8acbDihD/3ABDjRkr17qUYy2CCiG&#10;2Fjq2Wg9cNNV73z9nVoU9AZGnkEZkIbm8Kenq4LGVfhhFVYTQf/AylWhQySEmLna6eyKUi8OCs2t&#10;OAjOmxYuMFaL/C9uz+xdCk+BSyNkeCdmAf4s0oIhqw1XMddsLGPtC4XRmzuMIgITwUNzsNANB7qZ&#10;GiqYk8vRrgYGsCpGaQnXwAcxJup6wZJvqJzLJX9qMJ/vnUy1q1vdHG3ioebBqeH4qdbyQGaovWF5&#10;MDvW0wrn0xsL9nhUZT4MCaU5HXBWSKFbuSRf/RzsrHJYHuioLLZV2vM7D9IZja11+65tpuF0Nu3Q&#10;N57qcXaeSf4t5eWPTRjOfECBiNVk2XUzHFZkaWQU0yK0UIoHBbaK4fggoI+BQgsZVmARGzAJHFSQ&#10;CXjt/GjxBb6rgULORivXVtu456Luul2ThZ59c6PXnT78+puvuuuaMxyqbIz2Lw1kYDVRfnyefPpf&#10;fgBMIlkKNbhVRfSattQjiO2U0S72tEdiZwiPs4s+EUg01G5+IYtekFKM/tgCPHImccBxMAnNWUoE&#10;Dq4rw9npdOt4T2M8niy11dqIJu+g6qhfG8ragirrw8lfZhYadw+11+yfGlwZLM3mCuO9faM9PVOZ&#10;zEJ/YXGgGL+z4hoQ0XCkpyl59JuGZJUznbXDJnk83TxU/osoilHPUWsUIH3d66Ol1eHScFdHsaUM&#10;9UhqJldb6tg52L5jIlW7NNC+byJ7dH5wLt+22N8Zn6WvlvrWhtLxeurh8j9SKzFB+EsBDk0AAg1d&#10;2GpE4Dpb/smdABbGig3b8YXJmy85vHdsQGzr3T9ROrE4JbA3RorcN5tLvrVgqoIOkuqKeMAT+BE/&#10;TI78k2uqKDRW2Orb1a8PZxaLZDXNZNo2RhKc4+ymMdCe6mvpb67I1O4uNCanBqJXBrNrQ/ml/rR6&#10;f3PNSKexXW4VFTTFpmpK3nD8wFtvu9EVQa6+4vJ9ix979ME33nzl5fvmlwZ7F/pBmjwHmSt0TmZb&#10;N6ZKxfaGN995059+9eO///G3f/vCc3/80dd/8dWn//rZj/37T7/6//7ky9//xGOffOMNn3zDNZ9+&#10;4/Ufv//cd5540y++9O4/fOOjP3/28eQHvl99/x+/+9Q/f//p//WLL33/6bd99YP3f+m997zn7lNv&#10;umbzow9e+fWPPPDrL77/559792+e/cDfPf/E337tY+rPveue99x2yfc+/tZffeF9//CNJ//04qf/&#10;+YVP/eErH/n7r3/8f//0iy/9+Av//uJT//7iZ/73D579p2986lvve/N7bj37hlP77zi8fPXyyJ3H&#10;l+69dOXy5dxdp2a/9pH7/vZbH/m3Hz31D9/+8G++/J6/fubtP/zUW3/09KP4vPTLr//985/8/XMf&#10;/8OXP/kv3372X1/88s+e/sj7b7nmqvnpld70TFvPerpwdn7l2rV9R0fHZ3t6Jzvaj0yOrxQyEz3J&#10;47eRruZS+XdxnMh3okK02OFzpWjhVonFTJR7dZmJ2pXIDya1ISaaSWq4GNNiJqI0B1WSWf////JB&#10;Pn5v6gDO74oAmM22CwmBIUgOTPZfc3j1Xffd8qWPvOuLH3rHh95830M3XnNqeW4u27s80Ld/ohjB&#10;f8WBmTMb45esDO+fFB49ugTnykBhKtW5kO+Thw/PjN55+clrj+wVxkJark6+btJULdSvObz5yB03&#10;OpCK9sm+jpf/Lbj8WVDkvUgaChCYyS7hbRNi6VwfK8QbYe+44tgnHn/Thx657+pja2tj2X3T/cqx&#10;5bG9U0W7RPtGs9scH+xMFnQoERGzEkQ4k6JOEImKFvMldi9UpbAj88ml6WPzE+rinPK0nU53CnuT&#10;grHx5YyFYp8lhoY44BYLqB1mWdX+WK8jcyp0GO3p2BgaXR8cm88Whts6htqaMYTe8mD3qdWxlVL3&#10;eG/9fKF971hRSR4596cPzSRLp9xIPWmET2muIjlzsZixrOgizqK2OT00kesay3bODqaXx4rT/amh&#10;VOtcKXN8fe7Oa85ccWzv/vmxpdFCPN3Mt9e17rk4eaNAW318t4NR7BWQg6118oDllXoW3O49W+WE&#10;5MFwR9PG2Ij0uNCfm87ZObfPFjtXR/v2zxSuPLI4199hcy7ZJrm0pyPf1CCFDrQne2nAKlzMj7EX&#10;Ygj/6opjhcKWpZF8saN+oLuJ2sN9bcpIuj1+9UtbFe1Txd71qZIu9XPH1peH+/rbKzKN20dTyQ9i&#10;KSDPW+vvOHfJuYPr+yZHlwYLFF4ZGhzr7e6tq5wWdYUerILDaKbDLbiKnQ3p5ipXcK1ODMSvjcdz&#10;XX9hVSg/8Es+fYA4jYe7k8/Q4wGVjUKhdVfyAHiwMx5JDnUnf7WYa7aBsPlrUhLHl/cuvDiRLv8h&#10;X/mbnpn66uTP2+qSTwSUWFy5FiUszGQYGaioCLLyBC6eO7hy9dGNa4/vVbl0c/76k/vfft+tz3z4&#10;XW+58/rL9i2WP25uWR7KbE44aVgbcia5iX3+E7oo6nPJF6ySt0BYR89/M2i4q84CI5otiqYNe8Nz&#10;itvzLdSjZzmsa9jL6kPzA0eXhtbHM5PZZscznqBGvjl5k4xTiv0607KNzp+JpeLVVYvYVUSAW/ME&#10;T/NQfFMgRKgfmhtZKqXBSFY82R3uqR3prRNzq6OpqXzj3unMzZdtXnfJ0tp493imbirXEj/ficeK&#10;lhy3ijShUV5YLCWv5pYj4rtgnCLLABbgYV2g7ZYClIztV7iv7BRLePIxUGirQr0DM0MY4pz8AVu+&#10;dayvfriHtpVCk9qsE984y9RkuUY8GI6zzaUc7Uou2JlM0HmoXdXRx605Yy8ry5jwFANvoKc39jEo&#10;dTnzoDSQj4yiaqwfQtdeygZLAOwbLxybHzk6N7w5mhMSvF9s2iMebGisB+mabX3VW8d6G61M9FEC&#10;AWkudsMBDs92VmxtL/+uyypFesgNF4fhXMk0GoZ6mISZPD6Tl4uzcOOaCBv+UueXfMsekyiKWZ2q&#10;29ZRcUHLzldhwqLI1/gDgSZaFHL1EueKuSgSNuXfZDcOdFTkW3aO9TWUX++pJXl+Yznkd5owROHW&#10;zYnk5V3N218raDF3ddayW33dNZfJ5hiGRUQzVug654x1tY92tgy3N/U3V2Vqt8fHqfnGrdOZhtWh&#10;rulM8tPq6XSSSUc6WlFesX/xxNKIveNgW8VA656pdFO8+n8217o00LVQ7Bjtri0279I1kWrQaEmO&#10;33M4zxQba0qtDVbZxUJ6Y7j/6Nz48YXxteHUeG/daE/FXKF+bbRrZSj5AiAoIBArUwAO+cDcFT5A&#10;U2AFyf+zgBExMiWiThFFrGZyvrmmc8+OTH2t9KWlry75tf3JtfG7rjqqPHjL5dee2ACsad66Y0vL&#10;9q2Zptq+hspMS3VX7c66ba9urdgS3+vpqd+tIqcn31et3Oq4Eu3Z1hrqRahTEs4CjCDKWFMthHQL&#10;R9ON/mWVkodn5hR63tHClXKp9gABAsHKkmm+iN6wWpdgJgsrUwZ/oRuWajRK0WXCmvUxc2MvZaCo&#10;izCjLZAtbIqKrgjCYCvsFRXEiqkqZnRh4sAsn6NUdBGNP0/hoKjQE3NjWedWPViZbjjoJZFWGnWh&#10;oRsy0qFk20FnjfPl/1QrddUK+NXRjHWhnEiThQwg9EnXS1DJf48NtjeXnwRzd/LmVRjCGWcMy3n+&#10;5YfugTxBruoKJJngSjHTAY1et640BCyQWQQcFY2uilsauiUFq+gCArtUwEsi/BeHcz0tlY3VWxoq&#10;Lupq2hP/1lDsaRpItYxlOmwXVsaK49n//Pyrq3m4q2FpqGem2Gyy51q2WZcnsvXycPPO/9684y9T&#10;9Rd2Vb22o/KVyVPh6ldr6a29WFRYkdnr4BqW9lRvg1jyXZP2CtyE98ZENte8o799z96p3NmDc9KI&#10;7DTYUZdrqp5M9zhwputqyj/QbEnVVEgaug4vDB9ZHJopJK+voBu0Y7q5spelQBOuUk3Va/67IAdR&#10;7H0V0cs1yBTxbIhoef+b77etKU+65EdgumB1amX6yYfveeot93z0gdufff/bfvqlz7z7DXcvDuTT&#10;jXWphvrB7q6JbN9gV2uqek93xTb77/FUiwNqTC7hAWFX/JkfIY2tFn6PoOLf9ZHitUf33XLm2ObM&#10;cL6roZhqnCz1TY+m8z2N+Z76bFd9b3Ol2Y1D8h8t2eQTVQOJEAMK5hE2ga2WMIFdxPF1IKNdiyuV&#10;gAMEvTGXjcJBoRuUbHNFuLCPGaodjMhigrg1CoBYxeTCSpJXMfeRqaAEXcwdvUIUQ+280LTtNdnG&#10;5Nhs92KmyG/JCyr6Wl0btrwiVbujY89FdjUIlMXBPjQEgY4VASCLItrxV0JD9podoRVjIzvFlAcU&#10;Aw2REwynJEpFFJlNdp7Jo9/6xnRdXewVmZBo2LzbakiHshO7h7vstpvStfXIxKRGtghsZ0hs3Z5c&#10;nb2q/PeW4Rfq6aKqLppopElMOnNWxarHZfAJbxpSzhUJMmtD2XuuOPH2e2689sjaZKo537Crv/wK&#10;KfvJOEw6SY6U/2XKyfDgRP6mY6u3n9p79f65+WxLtmbLTF9TvGKkv7V61Opc/kmckBi10U935luT&#10;IIEYcDia2iYFWNBAg6p8HaZpVNI1O3IVW4a5tdnupVIqG5VyB/rGir358ldDVoYyQ8175jrrFjur&#10;7ju69MDpA5nq5M8sjRVOZGEIFvOLC7gmghAybGe4glLACBKnO4EEFvigjEBSAlKstNNTcYssekkJ&#10;9FSYeX67K3L0YiIYtIfVRmnBEH9yhUHIMoQC1x7ff3h+Qhg4OOQaa6XrUodszIkvLw3lt5Hvsb15&#10;w02XP/muh5yTu6svvuvsJc+8//Fffv3Lv/n2V//91z996W9+8fwnPnjbpYd6KuxSdthszGRbZnMt&#10;thCFph3dFa85tTp+5+VHL9uY5dau3Rdk63bk6nfy8kBLZfyRGOcqKspQZ+0Vh1YdNMQJcCgpq3PZ&#10;pZuL9157uTCjOdMAzhbYqtMzILWtOjw/Lt6gzXbtzFdRgBAu4BSwxyQyFlbQiKUNPRhhG12GmMvC&#10;GGf0BgYmeGKl0Sg0Qijyg2IUSo0hFKUhCvzRuKIxH10J4gg0zMRTnQnhYlF646nDVx/dS6Je7ebO&#10;+SfTCEgkCDfDI1RwO99LHMXgZj7G9gYHKoWSobxR9MRcu5X9krU57VYrqDqHDndW23AWm3eOORZ1&#10;1dg0mpW8lqndadvpML9Sfhmm3eNaqbBSyi8PJqlPHFKMIWYTEeRKiQAkiFaKRuKgreIaIc1GNPTk&#10;FPTxob9V6XMffNcn3vVWsxX+8oxedrHawDCZqiwiTiEXZ6wwZKN2gIQHqWFgSDdKbOCvTigCxNKC&#10;gaEwVV21Q8wonAPYYKgRWeBGULgAZ7fa9e4v//EhL8iQFCbOEQYBVYMVcSYmYjoQetPpI/RBEPu0&#10;0BlPHDglYoCeOIe483AZwjRkoYzhIkEGMzUQa8ckMHFqM8fNGr3hndiTuDZseRV6plmh4mEwBbAi&#10;2nTjEfFjIJ3RM0HcxlYzAAxM9AZnchXecRV77KKbgUQo2gGL2JCgAY6iwiis6MwuddzU77ry9Fc+&#10;8SGmUYAj8NdOB6xCDXyQ6aWnLEFcYEgo+ph69MSTXPulUvKSBknYfDQdpOhktZUwR3sFpNU2+ZpL&#10;b832ZJ/WWX/5/pXHH7j7DTdeKTbCHThHVuFZXiaF8qRgrlfQAk308kuAoEu7851bmJsRFl/6G0VP&#10;aUp4YEi98x+tomQjYhLZhSEpGrF1jpDWWEqBYO4KNFc0pGPbuPXVrqB4y5037pscXR0emC//SZaK&#10;MlfIjPV22pDbjSuS/HBXWzwA7q7aUf624h4BQE8+wpkOwMefttKRQkmNkG/edWHtxa8Z7utM3rrZ&#10;3Zpvb+xrqumuqyh0NPU2VPXUV7ZX7WzYcVFrxfZ0c63eTJLZkteP8x2nYMv2M3uXGKVOXKgNWLK0&#10;kGKOcCLw4clkdZrIgQpijVqQUVgwcIFgiGiHBhFuQURhMD52721f/Oh7zQKhGLGkQJXc0Ac3XTEE&#10;+LqoakYgvvnSoxIjKQgowKFmHxGuIlxqCm60rbngL+suegUd0CBWwQGMLIo6tkzTRQo9yWWd8AAF&#10;VhFmemN2h3/DLu1aAhxMYjYhg5g4jJhETw0KiyWsBIxQ0WiOI0ZJorGgYyB9FPw1EsHAEyszurie&#10;hkHsFr0Kc3DGE0M6SAvMNwolca5uXVGGULfoqarCfNxoaBqiMTaelerC0DVsDBNIjKmqTkmYK/R0&#10;y0HgUucXSkLbbcgli2iWxi1KCmMicdFHI03ACy40esNklGTR31WXlkJj1b7xwcs2Fg/PjMYDqr3l&#10;H0dO9XXk6iusdAcmh87uXVZGOpv6anZNpNoZK4AVmBMnx77xlmvYhS17iaZJADiVTd4p6vRnEzWZ&#10;bZ0tOIwnvx674tA6SEm3w7Tf3hgbWh8tTWV6zcrh7uQZjABjBQ74ixPBYMNjntoIMYoVrkAGgkZC&#10;iYaSFkbpBSOr8Y80qDEmji7OVRAb6EpPhQsg7Eqo+c40FcPjLxK7GnanGiuG+9oWhnPH1+cuO7i6&#10;d2YYsfgcLz/0nUy1g2s22z2X7x1sS34OHlpZytlCeakDvaupRxxlIubVUWp0RcC5ii7hYYVSRyCM&#10;XVnhKgBYypwwCqVGejL2jnOXxJc2aM5SNupFM9adHB/GuhviSXBsO7WslvqcLFzP7Vs4u3feISL5&#10;QLvYt1DIz+bz09nseKrHOWist3tpsP/A9LhEOpNP9qIR6tL4pZvz+6eT30051zu/D3UnnwQqlph0&#10;fWImbWW/tdH+vRMjM7m+6WyS8N/3xtvecsdll++dHO6sSNdeONZTPV9om0o3ltorbbem+lqcZZyJ&#10;1odze8eK+yYH9k0k21rpQjwnHinjw79iQx1Q4CUo0peuhUJqfTj5D2Chu9Sf3j9RUlTmcj02b2Pd&#10;+PdpEfPLA5nkv667EmxFo+kJLmpjC0D8ywGcfOHDFcLltJD8fnqwtQqGjmYbI+ZLWgWwAISnAmfw&#10;xjPgdM02s0Yht/xoKpM8dR4p0nCw1ba/SdjEVy5c1Wk4X+g7OD166erSsblJaguthULP/omBzdHc&#10;fCH5h7vJvobJPpFT2d9iz7nj2PJY++4LN8aLn/vAoz/40lN//6PnX/qX3/zdd5/9p+9/6c8/eu4H&#10;n3zHA5etHym1XjLeefv+sfsumfvukw+/+Mm3/PDT7/jx597x7Sce/soH7vv+px77x+986n//4it/&#10;+PoTv/3qR9y++87Td56YffM1+z9437lfPvPe33/5w3/4ykdc43XQz77jrmcevf37Tz7yo6ce+5uv&#10;fvSfX/gUmm9/+KEXPvKmH37ykT9/+5P/8d1P/esLT//z15/61+987qWfPP/Sz775b9977lNvuuOd&#10;N515/oMP//75J995x+kj462vP7fyvU+95V+++8mffubRb33kwZ997p3/8t1P//l7n//9V574yacJ&#10;/dS//+DrL/3qR39+8evPvfNtdx3ZvyEgqyqXevsWetL7CqXTMwunpmfXi/3zqb6lXObQ+OhyPj2V&#10;6pxOd06lO8ftdtJtc4XkJzpmFt/xpiCJhUYx36ULbpUThJYYQKBXhAuzyBWu4vzcwTVFaCHQiMAs&#10;k89VZLONkfyh6cFTK5OOeCeXxteHM8KjfcerRYLAWB7ovXRt+v1vvOv3L37lpb/563/95Q+f+8j7&#10;bzx+aKjNTKx2xl8oJm+B3hjtPb02etnmxCUrYwcm+/HcHO1fHxpYLCQWCRW31x3dJ0uLHFEhYLRI&#10;OMMdjYLq5NK0oBJgJovzCLWFsSRDQ/oL7EiP6pb1608eZC/brT63nz1+9sByPNw9OFe67uTm8ZXx&#10;qVybubwxkT80P+TMO9Lb0N9elWncaWqb7PI85oZH8jQ1QCfnxBLjGssliWC0hJluEeGmJCVdV8t/&#10;em0CJk9ki33RwpYJR+/eto3RZP+cJK7yuy6YQCLkVSwEMjNzYnqW02PLRHfvTF92OpUe7ewY7Wxx&#10;RgN7+SlA8uJPeDqAmz7LA8k3d08szRyZG7d20DOigpJYsYUhOJMlSBQVhoxnOy0BubbaQke9hWAo&#10;ZctXN1XsPbY2+6HHHrr/5qtObMxbFKb7U8pEvnssk6zCk30dvLBXhhnMxncRrBHKwemRk8szGvtb&#10;agda6ySf5cGcJW+wPfm4eLQ3+WxzaSi1Otq3NpY+sTq2OZm8Bzfb6KxXWf7mYvKHJkNdLz84i6Cl&#10;drgAaJEn5VjxCTpWFDvqh1Ot/V2N6eaqrtqdvQ17Sr0tqxMDVrG5UoY5fU2VBxbGH7nvtruvu3x5&#10;rDgz2Ht0aZTrZ4udo6lGmVwhLgQB5NDcuLI4kKdJf2tjf0fzWLoTMmyHAChWxvvXJgeV+aEs0IjY&#10;Nze6OTMcP0g7uDiRPACmWWw6aTnfz5K+leGs/YGNQq55Z6F192iqfn6gY7HUNdff0Ve/Pd2wI9u0&#10;y9URRSmvK8mn54rte/IjgM5WABWaLQbJYUwguiILSrdmb9igTrp2K4dbqJ3emLt8/9IVh1bP7F04&#10;tjRhVbv/+ss/9tgb3/WGO7Q7EVnMhroa7F32Tg5csjYzV0g+lbNQSfSWzPjex0L5txrxvQ+pf6i9&#10;5uXS+fJruMgVGaJN5J0vkGWCpBMxJyL722rK79tMngC96fYr7rjiyKH5wbG+JvOTGo5tiIPeDLRv&#10;cGpSYmcctyqimVCTBPPYBJifwkXQKCxy3iPI8c+ZcLCzpvxocOfCYFf8AfNwb9XcQKsyU2zcmOwb&#10;s97850NEuUBlfTx3eGH48gMLAmWuv2ttLLs5WRAx3Jf8jPs/P602PwkVjuKGXGpo0U49BMyPRFx+&#10;qcjLf5cSEzvOqxjKPmbC/EAnrUZTdYOdlfQEgt0S87EKVHEDSNTJcuCRr80B3GItJ0sXAkUL2LXw&#10;Pq0gI1spkWXwEZloYpulbtsNRqnTEBVCwwQ6KIlHWqvtBuJB75HZoaNzwzZVNgTxMe5wR62oEDAC&#10;Q8ws9CfbU6FIK2oLjFCGaC7DkDg7XYc9Z2auJNERhVEIEBNNw0BPV9iiS1EpJ4Ke5J/tk799it9P&#10;N0vluebdPTVb1CcyLRpNbG4yoeT08hdMkh0VzrGRciVCjKlE3CLAmStBNJFu66h4Tfnd9BOXH5g9&#10;tTG5WEr29zjP5LvMZaBhJRQ5yObP3FRxPmQUPiEFAryDkqA4G8PzfDznG2sHmusGW+pz9buto63b&#10;/7K/ZddKqfMd9177ltvPnt03W/6qXZOVr7+pfqSj+a23X3P3FUdPr00s9nfaQY52105nmtWVyb7G&#10;sZ46pb9ld2/VhYWmnXP5Nhup8je2UrPZTrsrOzPLhq3YQEttLB7lP37bNZNt3D/Vd3i+KA65hqoC&#10;m+agBle443z40Z9dQIsY4wsFgUZFi4ERNsxU4Bx+TL4N096crqvq2LPVeT7TsNt0WxgU+b1KfAXE&#10;pOPrQkttX21lvrUh11Jbt+3V2/7q/66++BXS92BPs/weS5Srg4pEn22tGWNdoUfOjWU4vBzZgz4a&#10;BRUXaGRd6FyWkvw0QZ27o5fa5zVHoAt96B8RiAxPLYi1sDfqEc/8q0X8WFwVbNWV0MoEpIalXcWM&#10;06uuRVp2G9kA8/PwEqclFACvyBEwhEoydgbWdWyDLI6+YI/FPpgHvYGG0EGjCobI9NLhvFaxBdGL&#10;mBqxduhCIMhPb87cccWxG07tWx8ryADYEuoKungAPNbb6bQzm0/PFfugFyJwwBBuynlbMKSeq7pe&#10;uDklIiDXlZlsj4ohJiB8UPKXiqREbVoxJAIM4MjwcTUQEwxVyoqVn0Dnuoqp5r7O2t7WqlRbdW9z&#10;ZU9TRbGnaXIgZaOwMJTdmCotDicfyxJh7zLa05Rp3NbfsSvdePG+mexdVx9+8NZL77n2qHrzzv/e&#10;W3dBe8Ur6rf+P0rVBf+f1t1/OZ0XZiZL8vQa1AmTJPDqJYdCS5Us1FV1UbZpR/k7KDsmMk0H5wYu&#10;P7ww099V6kleqGshsLHINzV07N6ZrqvJN9X11iQfm547uPLBt97zxlsvT7JNZ/Lxn0Z+YbVgIEjZ&#10;88r/0lx+z6fMyXzg2KNzonDS3lL+MQoQwMtTDvkABJQWrCK6JKU7Lz/62K1n33n72UduuPThmy57&#10;6IbLz+5fmsp22+j01tcMdHWOpXtL3W3F5vpCU42MUWypKjYnazG2Qj1ExBxX4RFsMQ/3UVVL247k&#10;qzB82rrn4tptr2ipuri3ZVdP6658d022s6q3eU93/Y7u2uS9jvxlKxmThdM5JeqYEBRMFIKgHU9W&#10;+DoyKnHwsboxU5AI4CDTq0vMlP3y8jfPjIpGzFUikkNb9eDMldCG54GZETyR0ZBKMVlOrc/bnYNa&#10;iBLqip5E4roqDd9hB2XL0brztR17LrKTadt1gbO01So+j3bl4k+86+H3vel1FIt5RwFXt6SQG3HO&#10;rbF2hDkUQ0xPOJBILh2opNFVY5iMmIMERsOWVxeam3ONjZn62kx9dfkfNGolWOtXsa3SDkegElds&#10;aRB+yEodHV2VyXBjcYAAzrzJRjoA8LwmHASHa4/vpwwCt66UBxdNwgT6KxoDGQRgKTTvuXxz7g3X&#10;nbnq4LKlLf5cKnYUdg52mLYN8YGCTea+8cLBifyNx1ZvO7X3yHT/ZE/9RHfdZKpZmcq024pQkgKS&#10;nggnixTuIw44bmXgwId6Qgg+zFGnG+hYN9rdkqnYVqqvmARmITnXzQ5mxou9o/kuJ59Ce810tq2/&#10;cedkW9WJ0cy9R1euXZ3ob0yev2IlivBs3518BUR4hF90uTI5YpgabrnSjuuStbnjy9NEBCU04BkE&#10;wTAahQECXVqwPc+KFZZLARB/RWafIzPb05ZbXv6VfEQ4PnRz1WWgYpdFB0sGNTortll/4wA23mdb&#10;nnyuDRCKobFDxlOePzA7OJ1vV3nrHTf95Lln/vUXP/m3X/70pX//l5f+459/9KXPvuG6y1NV28pf&#10;TWtdKHYk/+Q03OtgP95bd3R+8NG7r3nzrecW+zs6d786U7fFFmU212KbMZU2wRu1NF7835q2/Ld0&#10;7ZZSR5V4kCTNkalsh2i0V4cGnfkOGuYjQLi1adtr4MwubgUL68xxEUh5WcKCSHmjwKWoR7ZEjEZ7&#10;BCS0FSgJ4EAeT+C4EhQwQjt4GhLoBSsBo46AehQL92kHuBIqcRxiZPTEUGzQ/HwjxdAzJ2QpKqSI&#10;Xs7FhEpuIykZqKBx5UdC8dHFNHLxR4leBY0uHOgc3icOmV7ikOmNiiIAZDMEjgyvu+ay48uTY731&#10;HHd4tn/fRHYi1TCTTT6RLLVVF5sqZxx0e9vWhvKz2e7eyu35+qqeyh3xyT7NwwrQhQiAuHUNHNgb&#10;UKswOSYIBMJGKVo7TdCbrfHrYcrTM+ZmMhPLb1Q6D8t5BKIRZ7cqLFVxq51dCIijCWQiQvDRaLhG&#10;fIQEMlJ0IQjEMBEGcObfUF4LhuqGh4FE0ESjCjJIasfhtstPvPvBe2RCNITKSBEhKq5kkYiSRUbR&#10;LeIwprbKydXZg7OjRxYmZE6GK/xIGazQoA/0AsngE5AyCozoNeJD4TuvOPW2e24xzSN42BVqxMIR&#10;SGpxa9sADUMog5tCqF5kgjZwIBQHhSzSI9IUXW4DBLcG0oTtoWdIwVlgkKXRbZRA1RA8DaF5YOtq&#10;CujCCg30lOBPT+GBp8CQyQUeMOGmC0ONxgbC3AEZjfZdVhmZxMFQNlPfP1267fJjD9x0xZm9C5bg&#10;8T75v3O20B1fdjf25kuP3nLmmOEEUQB/hkBGVhGW0U5t5lCMa9TDLpToKXDeBJS6IIyGSobffvYk&#10;/pwbCLhCEg3ESImlimlwwF89GqFHlltkbi3HRhGNpuJV/5UgPDn6ikPreydG5gqZke720Z6O+WJ2&#10;uVS0FS91tNiTuxbs3Mq/A5bwVWzXh7qSLw5iG5FjFpOClTqFVWw5OIKPkmCo3Fq/9YK+ppp0c63r&#10;UKpjoLu1u66ip77SrdJZs7tp15bm3Vu7avcoLcniWyGEmM9YxQSJiKUz03A26yNg4soiMAIQZXgT&#10;OIIWB+42kNVGqaPHhJ6BHge5Biax5TOV7r/+nL2ZUbqYxh2EYgVDo0INHERO6BM4w//SzUXuxooU&#10;+uhFQ644RBZXBKYqJhgCDR8omWhcAyv0dIilxC2JolRBwy4T/PD8OCgYghsC7fhrwfPM3iX8FdK1&#10;xLqGjP5UCiWJi9SBBoYiiiZuBR79CUJJAS1sDxNUcDAQPVl4uhqOmNr0JCKQQW+gKxpSkJkXhjMN&#10;DQ5GBXoaVagaJoii0PauK0/bgwV6xtJKYayZZa1hlLHacTbcLVXjlnSaUIOg6KUzuUwmxa1GAIYy&#10;GpER4TYqdKAeAt7h+oA39AzEDHelZ4jLNVSulnInl6YPTA7Nl/+vdKn8k8SRzqaeim3xgOG6o/vu&#10;veqMDWHLttdyq+jC3D5csYu777qzH330IY26GK4QRxPMQbE50W/jFD9FkIXkGTgYxV/lIb1LpeSL&#10;GjFnBzuSRGrGnS7/XxhMLt+/Et8EMgV4DTjYYi7kzE2s2GIJpg9/GUsiMMODNKESq9kOQ1qBRS+5&#10;KOVSTteLRq/hrijDBASQ7O9sGM91DaRaXEczHdnWmkJHvUZntwhpp7+h8j8oT6ba4wGGLTTpXEMW&#10;xQQAb2KuUUAqpIRDiWCXKz40YREaXVrQu6WbFoa7Up73BargR0BnHgQIeyFAbbdGYYuM7QqyhGFb&#10;/WBr8p5C54iJ3qbh8p+S2tUkXzdsr3GmWBtKK5csT51enZktH8CHuzpGe5K/exxoa5EnFwfyx5dn&#10;7I2zjcnPikwual+2b9kKcutlR68+tnJofnCm0MHLi6VeXs43m6HJuQOANtUjPa2ce2R++pLV5Hft&#10;b7rt7AcfvvXx199w7dHFlVJn/E9Kd8VrsvXbcg3baUXP+Xz3QqFnfTh3eG5ElhAtUhlf8wsbGSjs&#10;YxbQBzKKitsk5Mo/KJzJdBUaq8a6W47MjiX/sTJR4qDpdGfio55W4X1waljYAwc3PjIXQArGQE/d&#10;9fx8wd+8U0/+ka0u+S+/dM22OKnBc6m/5+jc8LVH1vZPFNeHM64r5RdZO7s5EZhW9DGJFot95K4M&#10;ZtXjGZ4WReX809/RTueC5qGOlsnerqViZt9Y8qB6qT/lfDfUUTXZ17DY37Y20rlWal0ZaF4tNa2N&#10;tGfqt42nmva84v9quOi/nt03+6l3PPC3L37xf/78my/96lt//uEXv/+Jxz74usvfePna608vve7Y&#10;1A0bAx9/4LqPPXjdF971uu88+bbnP/TQU2+5Rf2nn3/3S3/4zr/+6Jm/+9YnvvPkWz90/xUfe/Ca&#10;737ybb9//mO//OL7/u75J371hfd9/8lHXvjIm5559PbPvvWW7338rV977/3PveueH3zibT/7zLu+&#10;/PjrPvOWm3U9/ebrn37o6i+//bbvf/RNf/vch1/666+99LOvvfDhRx6+4sjN+2Y+dv+Nv3z2o794&#10;9kNPPXLru+489Y7bTz587YEfPPUo5n//jU/+y4uf/ZcXP/eP3/rM3z3/2b/92ude+uUP/+MH3/nZ&#10;00+9/647zkxOTTQ2zbV3HR8Z39c/tNFfOlgaPTI+cWB4ZKWQW+svHBwb2hgszKSSX/WMdTfN5DqX&#10;S+mDM0On12fFqmgx78wdi6PpExNQcHKxmJFnZA/RFUlYchAPAkBIiDeN8VBNS8SbRmRGKcl/mY/m&#10;Ty6NO7xffWjl7N75Y/Mj5hS/c5mKGFARD+f2LbzuypPOibedPn5oanQm3c2tq6W+iVQS/yNdDoP1&#10;SwPtK6UeoxaLvevDhc2R0lqpMJ9LScUy8+Zov6ujRzwxFTYCSUgLnr1jA/G11ANTw7ZAUisT2CiA&#10;6S9LMEoYy6vXHNt30+kjCMQ5c646sv6ht77+3KGl4eTP3eri9WynN2duPL0/HgBfunf2xOqEqZ2q&#10;26YU2yrhgLkZAQQMTc947mhrRwS2unAm2pRxTd4j2FxjMnINVdlFW8UUEPzUju8bmZ4lmar8Ei/I&#10;U9twifH8chwrvna2BIHUt5D8bji/Nji0PlRaKuYgIG9IbiNd1cpcvnXvePbgdHFztABtSC4Uk99C&#10;SJX8iH9YgVtM81g7WCfJkEVoX2NFsaNezo9XGacaK9oqt/Z3NW5MDx1enjq0NHlwcWJzZjj+HSB5&#10;U/TyFP3Xhgtn961cdWhDJVtfYY1YKeUGWusWin0bo/3TmWTNTdfuLjRVD7TWl9OspTw5ChEqopaH&#10;+5aHkx9VXrI+5UAq3oSuRDrR1y0bzxaSM1rEc6wURjFBANOfUSyyaJ49sCo+JyxeXY30z7RU99Tv&#10;7q7b1ddUWfzPF1ZP5LuXx4q3nDv5nofvf90N52YG+lgnxR2YHRQG8wNC3URINkjAj+BfHMwemBk9&#10;PDe1MtRvpcg1VefbaodSrfND2QML45fsXTy1b+no6sz++bG1yUGIxS+ACSLd7bG12b8ouzb55ulE&#10;um1xkCMdbpN/JD3/s8XkO0SdNSO9dZPZ5vKbJ/f0J/8rUJ2uT174aTmkDbAArYDANR4DK8PdyT6P&#10;L2MCIAMQR6poDGfDy61Ihay5sXdywB5l39SgcxFN2MwHB2eHL9u3SD3Hp2xj8hsRhcIHZobWRjKL&#10;Az0zufbpbNtcoXO+2OWqPtHXrMjFY72NymhPQxTSqURW5BThy0+xbFOS8jIRX4aqDmAH50qX7p2+&#10;55oT73rgtsfuu+m6k5sCotRVO55utsoGYo5tybPbjuREanthr2DhV/BhNbZkxfKvhaVkSWGK0Eec&#10;bFySQz7Fkj9wVaA9nW9dLHWN9NbGJ/6l7orxTN3GRKbUlfynrBQwkWkZTTXS4ejSKK1kDTGqUdaI&#10;rwzEF/1YwUG0YhozCY1Jpago0EADCgHq1hyezr38qnp6KiM9TWAXCUJiczK3Otq3MNg5P9AxlWse&#10;6q7RyzRGMU1hCDNZjQMReDq62C7gXw6MZBuKs15zQ0HDF6QQLWdJXpEc0QvxcIerFhhiK94UghgF&#10;YejZ+cXmz1rStuuC5BlAS0Wpo2Yq0yowFJWhzlotgkFdbCwN9u6dKKyPZoUK5WnliiFuYQVuGok2&#10;sTXibK1SAZQ9E1VpTisljHWryzXA1BjxI0RLnfUcIZuP9TWdfwDcW7uV43iKy6Cq3Y6cT1dGkt9o&#10;xnCFAqFVnEAoplfBGWJwG+pq6Kx87Wyx7ZL18buvPvaO199011XHEibtDufORcm+33CIGS47OP2y&#10;1AGYRboojIlpSG2ySIEk/gEIBZiWqavqb6kb7nQ+r2zd8aq2Xa+Y72+/9vjSE2+/970P3XLtsVVT&#10;b6izvr+lNijPHVg+tji6Opy8EWU23xFTcqG/2zXbsLPQvMeEBf5wV526sTFhbRGmMu2T6baXf8PX&#10;UadMZzu4rDxq1/JQ9+H5gYOzRScWqoYvBE84S4sSoEEs4oEJETaRKxEbotGVvcg4l8mgQMxqjZOZ&#10;rqHklfrJP8V2VW7JNO4stu3JNe9I1V9oAgp7OVAyFMD237L/UE97qbvFOtRRvT3dXCXzxrsXSr0t&#10;+fY6RWM8FbYmScqTheQdU+ClA83Fj1iS9DAEtS6aMC0c7UrJ2CFRPpxiiFtdneX/dwwaxOFHxqLR&#10;iEn0np8jYgArxCglARPNtsMqBSL44I8J9HCIvVQ8D7CTcMDQKFQiJHAzF+JH5Hi6haEKxUIuR+AW&#10;ykQOUSFIYyRbrG6+9KhFEaVjCQ1VQn/mI6bPeZcp6iBiToS92+CDEhTi4czehRtPHTy2lLxyNqxw&#10;DW3j1kokp1mqnW8piQnYicNKnuF3+MAhVFXUNcbsphspdFaoGiaHB88TkMVSo1y14IAYSuhB7ViO&#10;WF05H3UKTQa7m4qp5mK6pb+vJdNZ11azXRnJdR5anbZR0Duabp8uJmgk+nQ0Dnc1DHVXTxcaRlKV&#10;t57dfPbjb/vecx958dkPve3eKzurXpFuvNC1acd/advzP7qqXzmVr7/u5NqhuRGotuy4gDgK06SM&#10;Z3Yq2yFFSOxyhXUnvlFkvci27Em3VIzl2k/vW7ry6L7JXKpx+5aOiopMvRTaMtTRZJKe2Zx9ww2X&#10;Xnt8ZSwlHSXfUWBXzDVSQMQ6ni0/4XtV7YV/JVqChu0Al3+oJIDRIK5+7f8wCnRRKKnLKFcn5EOj&#10;vcuZmunOioHGbZnqiyHAiaXutr7GulxrU39H60iqc3Wo/8DUiC2svZ1CUCAcU4BHOIgTXTmL+0SF&#10;UOHEskqIky/6tFVs6aja0l2/LdW0PdW6s695R2/jtp6G7X2Nu3Otyd4utjS4YUt/FSYreFLV5MKZ&#10;i13ti2K9QKMFseHmlEgAfihjCFggoB6hGCoBJOhFo0kRCmOCvy708aGzeCBamEEMWRCwC70rkGOi&#10;hfkgDT4G2rZlGmwGnLiqW3e+trtqq0qqVlTvtlTF65eV0xtzjiJvvv1azMkSNvTESqEbhiRqNzE3&#10;xgcI4tOmba9hOBM0sjRmKLtwMIpWFDivPw74WI8m+npHuu2kW4utMVWbhOJcf8dwT7LFEqVgKX9S&#10;3JhrbHTt2HP+18MvPzCgCUFu7TTecOOV9MFfiji6OHnDJYdY2leXvObOjtEObXXEoSJ9ZGFsvM/a&#10;117mbyl3BLXqNVkxG7f8pV2iFcomYbC9OtasgbaqXOMu+8nlUsqOwqpk/bKRWB/O9FReMJtrdVAU&#10;q86Z2bodqaotufqd1r7+1sp8U8Vsvuvw3IjTrwWOYnAI9CDGCuBEigi4GAtVNC/n2O0XDLfWL6S7&#10;L12evf2yE9efPLg+VRpIteS7Grpqd/Z31lFsqLViqrPmrhPr9xxd20j+9yTZUPEIKVHIwk2oqwiD&#10;KESIDeiZmGYKX0BMqhdU2jXylCFQDWIMI9pLnU0OP5CP0NKSfMWt2LMxXowH9txne1No3T3X36Wl&#10;HE7Jngo35kcM82AkAUEu+KOXFL29NXYg9Rbi8i40WbJhAhlbZRBRcm00HztSJwXJbbCt4caTR9/z&#10;wH3PfewDf/P9b3/z6Scc9nqrt410N8aJYDbftjjQtT6aXhkSijY/r1wf6z001z9XbNk7mb366MKd&#10;Vxy+//oTtharI90rwz37pjIb484d9uo7s43b0nVbFTjjZveokm3YbS/UvO1Vg+21zpBOkqnqnUsD&#10;mYPTo7ZJwIc5i2CrMApElj/zNJwLSVe3bDc73LLdEHVmMlABu14DuQwmuPECuAIlsMdkjDqIghsm&#10;yKJXl2syd8qzVTtltBChmKRiz6KAOYVhSyWU6LFSCSVVZBLxiTkytyq2BMwxlw0XJ9hGgiJFL2+i&#10;xH//9LCojq0yuZRUQmFkgQZLQ21DGEuiujSC24cfefAX3/ryY/feMldwKKsa7XU+smPcNZluOjI/&#10;fHJlghesRGM9rU71s7mevppdo92tYz3Jhx32NmQxjcLHlqZuu/yE6/kVgQ6kKDQhKGJPRbuKLIpM&#10;F0zigxst0HMVtOyKKaxC2zCKLYS6qrMUZ70GggJQDAzDNSJT0AA/hCLDJzJzKGAUxAIcdcThNUOg&#10;bUiIYBp6ypMbuNGZnlqiEEqiwl+3nz155eENLVKKeYfMcNwCokAeZyIMDLvCKL02gUwgC3R6xYP0&#10;TpZRmGMVGGqhA815nPK6KI8SjCj5l1x8JGc8Le6Vr/5v8ZQ30CbxPG4IoMHMsIhcNFpU4INPeMQQ&#10;JWiohyCcSBmUUQLP4KkwjSau6gFCtASGpGNIfwqzHW72wHsnS8ikLOrxQkBhrCHYkqXdWO2GuOIQ&#10;UUQxWFn0XRWRAA1DrLOx1EqV8aD39MbcG2+56uE7rju5Oj3aa6Nod8HR1rVKZxCiSaGV7Bdqk8hS&#10;dhF3fjpDklAg1F/8Sl4OVxJHdIxFJr0zVh0yKIWEJfLM3qXL9i0LNiDTnNoKi0xeIggKQ7RgCBkG&#10;Git4qIG/XqNgogsH9LrecueNJu+1x/frjce96bqqvtrKYktDvIwn31Q30dc90NaUqqnoqdqda6zV&#10;iGygvUHm53oMGUtP7saQICXwp4Aukeba11jRXbOns2Z3zZbX1G+/MNfWUOhoyrTUxfufXfu7Wtwq&#10;2rOt9V3Jt5GSN4HT0/CwF6vASoEVYzVGAIcURVdkZn5nuBIBxmQOgjwCXSo4UNJwo7BFoNEVPigx&#10;xIQINAG4log9VrtqVzRiiAM9Q1W3fBexGgi4UiNUFXvaxeqRhYmTq7N3nLvkkbtvvvroXmMhyb/o&#10;qWH2xUokx9KNdHGincRD5V+BU0kvnsKJdUQwRwa44tC63hBNh4g9t4oJTo2IAQOxdaWtIlYpoMJe&#10;o+igBQctRuHMcASGqzOfUAQo0dgeR6aiklvijGIpZNxGKAY+5CoqwZyelDEcW3WTjslWhLuvuvTE&#10;yowWy5kSE0fFnurGU4cRkIunQhADY7a6mianNxZwAxTpEZkqbEfMtNjYhz566RAOVQIfhRW8T4Q6&#10;nvBUN5aggFFdFyYjXc1T6c65fO90piueX8avWoc7m/KNVSrarzy4/sidN51emy+1J6DRk9/PHVyz&#10;zBHNp6DDP0IrIgqNICl/hWLc6c+mVwpiFCXRhJ7IjFIf6pKFapJvTqcSzgCEWzARY/FdRgNVEDNB&#10;nRoCTxRRQ1YJeuZgGDyNVciCD6C421Ud8/iEgTJaUIYaGhFzq8Ldcg78u2t3jmU7bYCnir0Lw7m5&#10;UmZlvH92oK+rZgfkkfW31AJqsvwj4KH2BojZIVCGwtDAn57ik98jOJMh5fiJoAUCYlqdzwxMc6tL&#10;uyg1SvZwpa3CdpGGLTIFAXMw0W5tRckRrvgzig6uTvHJKbWlqtRRowy2V070Ndp2DrRV9LfusVl1&#10;yuiquLDUUbc5NjCXT/GCbFloduxKviUTe+ON8cGDs2PwoZVwYhSowe78cmpj8vjKyEwhOUNdfmDu&#10;2PJIfFzslOeYzxB6OkEbfsnavKldbN1lx3v72f1vufPcQ7defvOle08sj66N9DngOP4MddaPp1pg&#10;CFVhuT6S/IzevijSBW7AgQOsmMZlgDUdVOAADQQCeLCtPtdQyTWrQ/kbTx56x723P/Hom1ZKuSNz&#10;4/smStjawp3bv3piaTqRUp5TkqSQiAB2K+rwJxFbXcLDrbpg7q7cAkaHsvlil8pId/2ptak333bV&#10;XVccP7t/Qbnq8MqxxdHN8fzKUN9kumX/5BArkj+Kyvcq84WU3eNMthvaysZoP8U0mnQmV7G5dr6Q&#10;2Ts2enh2cn2kf6KnvdRWO9XXsjacOjCRvv3S9Sceuf2bn3rsm5982ycfu/3hW47cdmrhzTdf+o1P&#10;ve/h287tHe2dStXuHe56282XPvXWO378uff/9Rc+8PuvfOwfv/3Jf/r2U7977gPf/ehDX3jsjmff&#10;ee+3Pvq2Xzz7od8//+SvnvvITz73XvW//eYn//jiZ3/5pQ994yNv/tD9Vz1609EvPn7P75//2N98&#10;4+PfffLh33/1Q7/4wrt/9PSjP/70Y196/K7PPHKTyj986+O//fIH/vz9T//bDz/782ce//WX3vf3&#10;33zix5969DNvvvbt1+x94JL599584svveN2zj9798BUHLpvO3Xl04Zdf+PBLv/nO7776ib/79tMv&#10;/fGH//bTL33l/Q9+78nH/vnbn3vpl9/5t+8997vnnvrtlz75N1/53N985Zmvvvedj1x79ZHSUKmm&#10;LrNtd35X1Wx776Gh8ZVccTmf3ztYOjY9fcn8/OHpiX1jw/vGSvO55G9ZzMHJVOt8scdpemMs+QIB&#10;x5l3pgxHC5tYQ+1YRBF3azR3wtGSqj1YRJFR4kHSEG9oDEcWkSYYohGl0/2B6dKJ5fHjS2Ph8X2T&#10;xaMLIwLA2S0+iHaOiydBWpzNR7paptJd+yeHL9+3ePm+eQfD9TFHHvnN0lw93JX8aHAm1ykwNseG&#10;lgdzs7leEStCJvs6TGQJWcBoEeEOgyJcOTw7JrAjaZsp9KQ/6xS2UJi2DNSo7qBkOYjnxPEl48VS&#10;74HZwROrE64zhY6R3gbn6M3JwqH5oXuvO/3Wu6+7ZH3KpB7srOmquojtEjtuMSslAcucjSuG5Jrs&#10;hLpKdGBXEdhSkCL4TUCH5cs2l44tTFp3dGlkDkMoz0AVmTBWB6qCnZsiRUvI3BFrB9dwmTJX7NsY&#10;Gd43Pgarxf7MXKEb4E5wE2lHGBmyxgku37RzuAv47WB3ZKMex8kb8hifEsSnCohw1stARcXteLZz&#10;pj9lCRgqv0J5NNOhroznurTMDPQdWBg/vj63Njk40N2UvPG4I8lL2ELGOm4jFJxJIRHyQBNmKjKM&#10;PEPQ4mCWFVPZl7c34ZHZYufaaP6StZnTG3M4lNsRdMrGbHdrRbBNFc9kaZHwIaNRYFu2MI/fDSaf&#10;5Q70zQ9ll8eKqxMDyW98B/oYUuiop63K0dWZq07sZ8LSaMFtZ80OeZsO8ZARZ5pzNz+qcIFNhcar&#10;juy95czxM3uXNydKTC71NE/mu1fH+w8tThxZnto3O6JO9FimI3mFRjp5kcZwqhWYc4PpvziyMBbf&#10;RWWnijPJRCb5OHhlJL0w2KNS6qrNNO7sq98+0FFtIZnMJIU/mCc4XIUF4OgkOCJEGF+O8pe/rUNF&#10;RSWJv/IKZJTo0ShGuR832CHgA4UmGg/MJN9oo48uKJQjOHljVVnbtlRt8uB5vr/X9DbJ5ZfyZz0d&#10;M7l2K2isXtYDFVN9rLfx/JPgJIzKexGVCA4ritiljBbK043/WER5/JeH+5aGUkcWR269/PB91196&#10;9bE1yMBk/8yAOWkvRZ/4uq5NlfMbr0hqsbcIcMjis2i3LeAzFkWCY2zkr8AQJiy1iiecR9JLQz3l&#10;v+vYtVjqWp9IzRSbp3LNKyPJ8934sa8UQJP18dy5Q0vHlsc4Lt+yZzLbujqaiU/fyh/AJTvymD+B&#10;M+uIc7UdtPFluFuaxOJtb8Fx9AcvnIEjqy4PZXLNuyWjvVP5zcnc+nh6czK7OpqyzxCaxmKOsyHE&#10;8S/oFBXtXKluj6JgqM5kmKi7qlMAPtptR2y1Ix7CHUDDJJKOBAE0ZHQzqYAZtqDREo5r333hYHut&#10;lG0fkDzs764XAOdLPI8UCVaCiJl80277M4rh4Ep/PBXMGS48yFXooJGD6ClgyApUw3HhOzqHUW5x&#10;wwGNTXay1S7/FDu+SFFsqyz/wjt5gzpPmWLmFAKFy2T8/xz48tdI1Rkbh0wrZcRP6Oy2s+LixVL3&#10;YGdld/UFa2N9b7//xg+85e74AlF/W41JTSuU6A3vrdnVvjv5+VF8QEBnYMojdNaCczzGYBfR5VBM&#10;PkzM1FWV2hsn+zptSdt3vaa76rUHZ4tvuu2y0xtjl26OLw505Rp39bdWJ2/aaaxFqZ6u295Xu83s&#10;g/NyKQVzU9K1Y/drM/U7Tq9P33Rq/96JAgdpjF7M7YkH2pIJa8dpbXZrtprF3ZUXcdP6aPrY4vD+&#10;qf790yUxAxkRolBS5gU4oASDK1jY68oK1glOXuNKxHynzk2Gh+8ilhSV8GOqdnex/LcNA+21vbVb&#10;2/e8qqv61enGi4vtO6cLTUPd1X31ySOTsl92Je9/Lv9bezz3VSn1tsQXbfqaKpWe+t1dtTtzbbWx&#10;ViVv/y8fGyKM1c1ByUfg0YFTaB5nciWOECo8GO6OIVwTsRr2ChgVTuQs9BE/KFW0MJYt6jFcPBBn&#10;2bPmqVADPlYm0V42OXlRgXZzzZJp3dKOg/ZIZSClT9O21+x+xf+z66/+v7UX/lXrzgsFZKxDuFEj&#10;IsfVxMFclsOEyXQIJfV+4OHXv/vBe+iAJ/60QkMuJRlISihmVOQKrLQToYIPQ/SCTq5AIAMb4qwF&#10;Mf7ViG0INVY9NB/pSU6AoiVCBStH1lvOHJN28ESMp4CJJVYvQFhhSNBTAOY0FEuXbi4CRwtHUB49&#10;/mE1zSmmBTFg77328tddcxnA6cl8ZK5RiJgq9KTaqvOppsFMW6azrrlyS1vN9vnR/LVnjljIO6u3&#10;d1RtG+xOAgaxA4kJMpltmszVdVS+8uhy/3vedMun3vfApz/wppsvW++tuyDbfHFP7Wu7a1410Ll7&#10;pth4+cHpd7/x1nuuPk0rbmJFPHSkM3v5satyS0vyl5/J63Dtb+jc17h7qr8721ojdC8/vPG+hx+8&#10;5sTRvvr6npqa5B+vu9psf+3eTPBU9YW9Va/p3P0q813UKZzCZCIgDBMoRXyytDytko+bA0Y0Ko1b&#10;X81l4DKKm2K4qy4KRxhM9DatFZsG61891HDReOeemb5Gm3t7KfOut6Gqo2pPR+Xuwa7W44vT1xzZ&#10;d2h6xIG/ryZ5JiHM6AA0nLGKW67UxYP04Wst5lr559HJwza51Cant2FrX9O2QseufPvuXNuuYmel&#10;rfbiYDJHlkq52UKKl+lPeSbjIMyEJRFuAauXyYEwcREMiaOzXWJAYRQo9LKRJuqUEXL4wB8Z84Ot&#10;xY6SmOCJP/QiIQTUaAyEmIIM2uQqbnkWAeacG3oSJ+0zluZlocnPUjMNCUFf3U4Osk4ZJa2By4JO&#10;h+HuRjOXxLAFW8wpg5gsAYmDW1HNOjzrLnoFDNHoAkh5/5bYS7fAHxNFopA0sEVwbGnqyMJk+Q9X&#10;ChN93aXO5Ove1sHyO06as007Cq27LWTlLXjvSHd7uq6mbWf4K3l1MKzoFlFEAbf3XH3m6fc+9uDN&#10;V7/hxis/9tibrjm2j8kWQTYOdtS5Mjy+F3VydVrSsLuzq3ZV7Dnje5ADbVW2DTYJ1i+rldXHspUs&#10;fJUXWY8cYh0snSH1unW8Kf85Vk+hcXfX7gtKbdWjXfWDrVVj3Q2T6RYEjkDro3nXQnOlknzDqfxZ&#10;EgzLE3Bb3AINIGIDAuCCLYgYNdbT2lu5fbq3/fpj+x9//V1vuu26A/NjyRdI26vbq5N/4M7Ubxtq&#10;rRht2fOGs0evWBjtvOh/DLYmLrCvO3dw7eZLj1534oBkDiKI4cx9pEQS5lNRQQ29INWiFw03aSzH&#10;Q+JisaQlFCv3VkmkkZZZQXmbQ3uYeD/V8ZXxg3MDlshU3cXT+ZbRVPKcg2uEK6H8RZA4adjyKhVs&#10;8TcRYtaL59ANc8cw04G4iDotMWdJtDDh1luz3RzBZyLVNd7b2V2xs9hcf3J5/uD06EBrfXxctW9y&#10;4NKNuSsOLl15aPnU2sR8saO3+qKxVJ2zfbZxy3Su8faz+x+795p7rz127fGlKw7NzhbMxLb7rz/x&#10;ycff8JY7zx2YyQ207xrvkzpMQJuTilzjDhsbJduw047FVnM21+PMbPMz2t3ixDuTTTYkZgRtoSo4&#10;mazOEJoHaJRXQB1pQTsckEHAWDQiIcgQBGK6oMRZMd9hglJR0ZXkyf/8LwONxBmL3m1MWCX8qAtz&#10;qSyWJ5PRBNFoOFbhDlFXzooJ7JjAXAajpwplMHFMUCjDOsQUJpqBpEQYo0SPQIs6AqxCk9BTfqAh&#10;udFLZ70q9AmdQUfoQ7dee++1Z37znWfvOHeo1CkCd09lmm04bQ5NzJ6qrVYia+LSQGa+kDJTLl1f&#10;vPXS4++4/44vfvS99113liyxdHRx8vL9KzjLtFRiV9hLXKDklsSIbdYhQ6OXCU5DNETMLmrDBw3b&#10;eQeZyQtDHLTjjwA+6sYCgVsR63VLDZQEmSyyuhZkZFmUVZgc34nBAU/itBiCg0I34qCBA5pIGkos&#10;IlQNzZGBkQJoUKpHSkQQ/wCKuXaC5Hz0dEAcj2B1cQ1VqaSui0QmmF9atBtIHxXEBKERIZeszbEF&#10;pS4lMNQltOgfUGsMW/CnDJWYzASaU0lBcx7toDRceKiTrh1DJRgaFQwNhIB6Ofkkryx2ywX0DG0D&#10;IsrD/MjChIAPo3AOv2DFdlYgdks9vVF4XAsAOQIIXO8WGQX04mMsE0hHQDdjFbGkjpICNDRcoy3i&#10;wdnRMIdpGg1Eacdl7uSakp+UWXQoOZlJRBdaks/ayl/OSxYjLQZSmL2YnCr/j3twRqadVsKAUJTa&#10;eSfwZJccaxIFtkyAKvAxQR9BZXH/7heffv5TH2UXhihjVVXHzZDL9i1TXp3CMHGlTFTIYiZKEq37&#10;xHEWzvQhiI13XnHqm5/5OOR1Wbj7Wxsz9dW91XtSNRXZhhq3g+3N46mufFNdx+7tbTu39tVWahnt&#10;6RhLtT98x43WLG6FGCnE0YpzXcNe/JkMCig5fLXu3tZdV6Hk2hpGM92umZa6uVJ+sKdtuK8zfhNc&#10;6m0fy/a4zbXVJV8f/M8HNhi6Cg9FMLOCxyMCLaBOB3AAFwcxlkpWUsjDBKUpCWHEpzcW6KYe/qJw&#10;4BnRRUniTDpMaB5MtDAN8q7hUGPDWAooKrBV4SYSY2LSCjewiEDeRKAdpWPUVUc29Ubcmphfe+oj&#10;f/rVjx9/4G5aAerzH3rcTsAQrFhKc5RUjfkIUi1XHt6wW1MPz9InBDEEMSlOSbyPP6H0DxNc0WhU&#10;MQp/ZrILW/MLQWCi0Fwo4oZAXWoFuDoNBR5KWBlOW4bAHPLoDcRNe8xELSECMRcAH6VG0kMrLThD&#10;BpmT1ztffye7AA4i9DDEhCFyOEsjaWs3s+xFdYXrw4NxKsTz+pMH7STxtNkg7rwJKIlWjKIeDHEg&#10;F00ohiAmrEbqsdFiJK5INDVwgGd4TRcarHDeHBuwqYjnvtOZrplsd1wnUu22NKtDebeXbS696/47&#10;7zx7yeHZMUJpayBb8CFInQhseVCdMgoa/IUfL8swbmF7vpebDHerYAJz+Ax3Jy/uevPt19MZPVig&#10;gS0+bg0xUFyxhbg42sh4AEdgOHo2Mt8Q7epaMMcEpUIBqGpUxwqAAZdGNPjD3ySKII+x+bba8VxX&#10;b3Pyq6nNmeGbz5542/2333Pd5StjyT+dUX6oo9FOYDbbPZPpKrXVp6p39lQ6AiSbXjyJ4FbxoIUU&#10;UcSbCqDw5zJgMieyXHg2jMUcB40BGnupZ7i6eGM7ArM7YoO9biOcCJW94Yk5SrPPFnGkq2Wgtc5Z&#10;frC9cri7enGw8/B88fD8QL55x2yh9czm9HIpna2vyNZX9lTucCyCQ6YhOTAOdSVvhSm2Jls+rqRA&#10;6GwSUYxddsW55p1jffXd1ReWuqpvOLV57Ym11dHM0aXRIwtjDj7Uo8PaqIW7Y74/fenm/JH50spw&#10;16G5wp1XHH7TbWevO7G6PpqeTDetDPXN5juS5zSZ5DlWjgJt9cmz0nwPGC0NzAkbwaVCMV1hI924&#10;kqxk5comz7xxsEmzVR7patZyaGb0xNL0DScOXnFgbW24cGRu/K5zp9wiKKuXPGbGDeBwNrnMX+3i&#10;0NlfHXMuoMOZvQv24Y5sw111E33NdoYzuXYHtNPr0zefPnB2/8K1x9ZvOrX/6MJIPPlzsjOPRMj5&#10;+UWiwi6TS8VmMp7hLfany5Ouo7+lwRFjLp8e62nrb66Z6G05uTx659lDL3z6Pb/+xif/7Rdffelv&#10;XnjpD9/8j188+w/f/8Svn//Q77799J9++vX//dsXf/vNT1+6XBpu3nLHiaUzC/lrN0fuO7P6kfuv&#10;eP4Db/jexx/+0VNv+5svf/A/fvjM9z/xzr/75uf//IMv/+6rT/38Cx/9w/NP/cO3P+v6++ef/O1X&#10;n/jZM+9/7r2v/8yjd7z4iUe+/cTD7737zBffeccvvvDu333lg//wrY//x48//5PPvF3Lj55+9H/+&#10;5Jk/vvCJ//3Xz6r8+kvv+6fvfFL9l8+8+6XfPf+zpx75+L1nH71q741rg/sytfsLDdeulD77yB0/&#10;fOrxXz770X968ZmXfv/df3zx87/40kf/98+/9Y/ffObvv/b5X33+yV989ol//vaX//zi17/0jkdu&#10;ObB3ubd7uK6uv6J2trN3X//wZqG00J2b6ug9MjG9Ojgwn8uuDhb3j4/sHx9aHcwnb6tK3vKd/HZ2&#10;czQ5Ms8VOkd7GoY6a48uJk8cxC0nRtpRRLjpE8WqFFM+lj+hZUKhMQ3NU2kknlO4lVXkbaGCQME2&#10;+blk+QHwkfnh+WKXqHAMXy6l1kYyzoD7p/pFiJZ4EixUnMczdRVKrqGq2FJFvcmMXWX3/unskYX+&#10;jfHUdLZFXK2N5I4vTh2Zm1op5Ue7W0XL+kjR1SyOh8GZuj2C5+j8hOwtrnS5NWVat19gdTM1wl5X&#10;hsgJCv2VMPPa4/sfuOkqV4flZCuYblbilauLpd6h7rqemi1N219Rc+F/XR7uu2z//HBPfb5lz8Jg&#10;z2gq+ZWLCQioWICibutiWyJ7ExqziSxoSxEi3GSUGKm3PJg9s7F41aGNy/cuJ1M72x1XEyQmbPxB&#10;r+HBmQizT0WiY4u5H1ldUSGiP/nRcNNwZ2upvbHQlDyAmyu0r42m1sck0vrNiT7ZZnU47eCG/+pQ&#10;4dTqPD4m8qXlf9kHBZ50VmEC0XjKewoRlD+6Mn1ifW52MJ1vrxvNdBxfn7vqxH4LQaalWktP/e50&#10;c1X8h+7a5ODiSF5ZnxwUTrK9xff1N1xx91WXSiO8wBBSxAwp8cicXfKVLjlfXaFbrMvTueQbJ5Hu&#10;tECSvVp0ceUVh9bteK0CkrBbqsrMdhf8zjtMAKBGm8Cai18xX8pMFnoobyGbH8puTA8dXJw4vDw1&#10;3NcWz4B1pcp/cKCXXYbL2/QkmkRyKcanxKlDhj4MURYGko/QJ3JdpZ7mXGuNMtjdNJ7tnCr0KANd&#10;jcujhc3poYWhLEzAuDFVsp7+hfCKB1HK/ED3TKFjrPxLoKlcW3+7/atTtD1f8nK8dP2u8b7k3F5O&#10;+i/PXjoFKLFeysuUcJ0rJpNc4U7A0RV9xErEIpNcY+pqQckwxKKW788eSL7OtlSKbx0mnwo5G+hl&#10;JKHirJwUkh3JaE+T5CKqlKXB3sWBnvKXDpJ0Y2HIN+0ebK827ePHoNpBRi62hAaaKrE5phvr8OQ5&#10;QRPOcxLrt1R32MIm3wWAALhMS1iByNVEhZiKkm2ybUrmNj6CQDqLXb4WbO1mBKJbjfiTDgQWzRYE&#10;VvLdB0Dhr8SzwLWx9HS+dSLTtDKSOr4ycnJt7OBcv8a9U8V90/2RGkgstFbICCrJ7z576ikzkWmh&#10;DJoTq8nmLCYwBZyKY8dPByabxhHuNAllyh4UTAl9+Lc8GXolVsmIpSfXxh+85fLbzh6cyDT21W+Z&#10;LdrfJx9ChcmM4kcJiFAMccMHsMTFNguN9kCDB8vMk0+L3Cp6uYBQdUOiJciYEBtEt+X9UPI9vogl&#10;w02GOB637nxtpn4Xp3N9FEs+p1sADs4MCgDZPL4KIDcVWyr6W5PPdOgfPM/vCBkSQRsBrKgzBEQU&#10;o2GAI05iiEZ83LoipqpshYOAOXdwZf/MwHQ+Setcw2XcFJ6KJ8FalEzjTlm+r367g5OwYR1xhLIR&#10;WwHjSM9l+AfO6nQWlnP9HcW23Ypt31SuZbHUzfutu17dWXGxCYsP3SIUOyu2KcZSGE9FRRfmuMVn&#10;KJYrLYSGaMgUm+vzjdXDnc12pRZyq6OydzKdabh4KtswnmrINuzsqdrauXsLyr3jJetff2t1qmZ7&#10;um6nuTlfhHlroblSY65xj13vbL5rZSizNNg3VzBPk68I8UuheU/H7tdyx2hPfPGwmptMYfXyh30X&#10;Y2gsVmARV5FzRAgT4EB/hWnwoXYExnkAgaCLvSq8JjgtNvKMpCn8sNLI+yDCqnXnRe27k8ftxbZK&#10;e2jAdlW/un7r/92y678V23d2VLx6sLOKW9EXWmoLbfUSa7a1Jr6RFI97+5oq2yq3FsqvgJbBpXUE&#10;Tiyl3paRdJL3xDPNcTATSaQYnJVwBFUVS5FIiE+p3OqNdgNpG2EQwxmFA3sZohGBoHXlR2a+6bbr&#10;bjlzDD1xGgFCAchEBoaAxc8CrKLRcEUXMlKIw1m7ok4WDjSkm1AJ3dy6WtsoH5Ej/nGmFdfgZi7Y&#10;qJkOmESv/HBobuyeq884V+siKIwyBGdMRGyoF1gxzUAKaHerUYU4QwzXhTjbmEQ4M5VAyYrusEcW&#10;F5dFJM/CQURKhIE6rQQDJVnB0mhED0CNEVrMpBUpMGGCVGO9t7tSjyGBNp5Eo6eesazgsjN7lz7y&#10;tjc+cvfNYbsWOcHqBnAm0HN2oG+k0NXTVtVQcVFT1RYn21xnfbajrs8MatjTWb290F7ncMuKhG1n&#10;k/jvb6/ING3JNm2fyNZvTmb3zWSn8y3Z5q2jqbrh3qqh7uqxdO1MoXW2v0WKHupOvgXCkPOzg6oi&#10;wWQXPNaC5u3JX3Ml7zNJsnQjoRQov4O6b2VyeGG4OJFLr46Ontm3L9tQN5XpvWxzyYZ+oHVPvm5r&#10;167/MdSxxyQN/hhGUQ8nMhk4Qst+Bc5Eh1yaRMzzLECQaZR5QA1AY7nA9EQzm2vtr3v1QN1fFqr/&#10;qq/yrwoNW0a6Yd6Ub01+1dHf1dJVvbu9YsdCMX10fnJ9uGA7nmxe//M/Jhkl0oIVfYhTeMotKMSD&#10;28WhfG9dMu/KO+/Gwc7Kwa49+datq2M9A5273UqqdmAMme1PD/cmW4UwE5NYv/BhESvgwEbSY1Ya&#10;gj8d+E4RP1rcMrBp22vQq4sfY2PuREUYu9I/eJovRODTuPXVtRf+VcWr/qvphpsWBESbiVA1imKK&#10;sTF8zyv/i1tjY/cZ7TCnNj3lrjIg8XXURCs7EDxLnckM0lJecJMnPeYR9xlCQ/orXCZpmDuY48xY&#10;Ooil9vK33U0WgtBDgIhA2y2VXOlMVfRGCYlL1ubXR0ub46NjvckH68nXEJNvvNYJ5padf6Viq7M6&#10;kiu21rXu2NJVsbu/tbGnOrGU2qYqQbFgYcsEjYHYdScOvPn2688dXCPUImhrlPxfSc0W18HOGqtt&#10;ObfXxhcckzc6ZEyWlvKz5yabh1zjrvjGmHp8k8zaZIWKTxnc2jmgsbuI58R9tTtKHXXWO8vcVKY9&#10;th9D7TUzmTbXbN2Owdaq/uaKTO12C5ytVKw7VA2XUZiqn/3AOx1ReJY5upxSXKE30tUyl08tDyY7&#10;4XRTZUfVlvbqLV11W1v3vLat8jV9tVuGO6tWih17B3vmuuuL1VtTVckzJKnPefLsgdVIHTwbMamL&#10;+yKoXLkgPEsWjwtRrql+7f8QbCKt5oK/5Fb+QgBJgVeeoTKbrZd918vf77QJifd1T2abZwptGxMZ&#10;7psuNB1fHepvl6WTk/n5lMhl4f2ICo5TtCOI3K53/3TybVzt1g6xp1fUCUuaUIwOWhCLXoExk00d&#10;X5hfHx46tjCzMVpaGsi++dbrP/7Ym7/8xAfecsd1h2aH+UtxBHAtNO9q2/WKbOOW/radhZbtQ10V&#10;CwNti4Pt4321B2fzIz3OOw3XHl+6//oTl+2bnCva/dZ37XlloWlbsXl7qb0i37g9/rqi2LxruKO2&#10;1FY72tU869ic6RntbBlsqXfuZZdJDRZoM8Gtwl5FO5MVsPMLwE2iwCQmi7kDZ75gbMASY2Ub7Rrh&#10;A3NYnUfP1UB5IDb2wgkrUyNkcbcSdegpAZ0YMNYteimLxBDkGo3EueUyLYbHEKLJ0mhIBBXNRYU5&#10;iCYSgqByoqaA3jANqySMy58vG44mrIhC8+CJD3ruFrqQoR57900NPnz7lSvDPaVOe7yLF/o7h7uS&#10;V/v0Vm+ZyTniNVkTJfyRruST31gFDAevFfaqI5vSFE2YQENGsQgOynm7xBXpKgG4dqoqKsgCAV3M&#10;x4dpbNw/PexWiV0QYmqb0SYsA9nLEUxWxCrw8UfJOpUwHNqKUWjwB5RGkIbHcXAlFDLBkNC33Hmj&#10;uWw4FyPThUAXzhTAWTFKiUqgR4rb8CYpPIgDoxCEjbhxN90Ywl6jXPVGMCgqbuFpuPO4rQsO8Wm+&#10;LjrjEwy16CJRBVbha7d6MccZB0MI1Q5wA0NcrCkswg1BwE5nuqmzAn20xFjXsEIXjxgIfAHjNpBU&#10;VFDij8wVfSisYkvmqMh9FMCTboEhPrRiiBa7WQMx4T6c7R/0agkoiKMD3IzSQkl8MKcAWa6IETAK&#10;DjDHh4i6i14hMBCQwtJ4NZr0ZdF04sBtpCe+Uh+73GSrYC3GGZJ4umoxs6zIcXJxi5V2UnhEqoQ2&#10;V2IlMChAloIb29FHKFIYCCqYPPq6WxVCQU1DxOFQNAgYzhAVjQSFZ4OPIRRDRjQy7eoIUCqwRcY1&#10;RiXRO9Qfv/odaGvq2L29fde2fFNdsaVhuKutr7ayp2p3vAI6U1+dbXBeaFkb7Y/ziOFKxANNqGd3&#10;YU4ptCUxQaa3ZXlkYCjV0ddU09tQ1Vmzu71qp23hynhJ42BPW769Md3sFFY30N063Z9ZnRi0q8EN&#10;+JRnHbhA9/AdN/zhB98yy1ihi9cUKZo5cJay2IgeaKyjD5QCdks2MsYaBXN5Bk+qMtyVhtpdaavg&#10;hg+LSME2cgI8TXAuZqw6euJMWBy0BKRAVlSIprDCidhyBFvwtEmjEt1ijuPAKNqqyKi3XnZczOMG&#10;N0xEEY8biwMlqY2Jdr3cSi4pbvFhFz1pG+ohJhqNIUooiTgAoUbQGxvhFzMizMdEhgzzKRZfL6Yb&#10;0YjhgEZsBwLhbsQx3WgSZuKvTnOTlGlkaacY5q7EUQN/CkQQEiGWSDFKOxHotSukEEFzLYYbYiwm&#10;oYBboo3Spd1AGupFzO80QYPtnVeceuze2y7dXBSTtAr1IG+sISHCQIhhGEhSmy+uPro3pNDEIZ1H&#10;KAwoeK4O5ddHispCsc9xZjbXs2+idGp17urDmyulXPITzPIfGV55cP2xe269/vgBynA6JSNgaEgi&#10;5q4AIRFnWlEbGemCjXrz/YmnzjtIS8RYOAgrmzpQuKUbJdEgNhaNgVowDAIgQ4BRmHClXjwxQU8H&#10;t0bFFT6GaIQVGkEo+9nOybemNhPCF2S5gpcVYHSr3VUZy3Q0777I6XhhODeR7x5KtV598sDDd990&#10;7kjyfgsSgbNW/j/XVNWOXH1FX82u3qokvVMAAcAt32KPAphTHjhGKUTQDQ259FREzpWHN3jKEANZ&#10;hA8aCKBhvluetaDE6gwToyiMeagdARbGosQhQSzdNdjWkK2v6Kq4eDwFn2Z7ztffcHxzIvnd4dpo&#10;arnUszle3D85NJPtSVUnG798c8JkYSBlmu+dHMBZKbckv2PjVrf0d+twMdZXP9xb1VNzYa55x3S+&#10;xdWp9t7rLrnx9P79MwPlZwld1xzbZzWn5Gyh+9KNqRMrIwdmCmsjfStDvavDySuOppO3JPZNZzvm&#10;yz+QdQahjP3VQGsyzcPvgRIcBJUZfd5Tel3D46ATw8pkX8d4b5vrdPl37aX2BsG82J/GXK+W0e7k&#10;zX92cWIYwuzCNnwkrmArzZKirkU7snJpuvn0oTObs7P5jnTddicvyu+f6t8cz88kLyZMfgu00N99&#10;YHpA43IphWywrT4edM2Vf/5r96hy+d7lW04fnUi1x9OvXEOlLooVmiSx5ol0J9uPzI2/7spTn3nP&#10;W3/5/Gf++OOvvvSHF//f33zjf//m6y/97hv/61fP/uP3nvzt1z/w269/8Pff+sSvv/bktz/x9q98&#10;6KH333/Vu++6/Aeffjz5Le8HH7p6tbiarlhO7bx+vf8Lj932+6+8/6XffOPXX3ziD1/73O+/+tmf&#10;P/PkL5998u+/9cwfv/PsH55/+keffu/ff/vpP//wi//wwtPKH1/8zI8/++6nH7nlx59+7DfPvf8f&#10;v/3kP7/41D9955PKH1/4xD986+P/62df/NcffMbt333jY7969r3I/vrz7/rbr33kj9944m+f++Cv&#10;P/f4k/edu2Ype+1S4erlwkTjhW88u/m6k0sfeN3VP/v8B//8o6+89OvvvPTLF//4wnN/+NLnXvrB&#10;d//n97/z5xe+8fPPPP2GUyfnO9s3s7mR2oa5jt6N/MB6obSU7l/JDh4dnzu3tne4oz0ekC8PFtaG&#10;BzZGB/aOl0Svabg+ml8cSI31NjorzRfajy8OX3V45fTGnNgQNvIeLwshnrVRNyvPe1b+MWXQcLdY&#10;0iKDKeapCSswzEfBpkVgRHvMNYf9nqqtB2cGrzy0fHJlYmMs54Tu2L4y1Bdvip0rdIoHkRCPhzP1&#10;u4S0U1tP5Y7GLa8QLWf2Tp09MLs60n3p5vjb7rnqkbuuOTI/7Kxxem3+hhNHTi7PLvZnhHF8gSAC&#10;W1HZOz4oeLRvjg0cX5wSRd0V24S0iR8JmRWhtittVaSRCOmIaoYcmku+nTPX3zXQUd1dnfwgYbin&#10;Xsk1727b/Rq3qbptnZUXFlorVkaSx0DzA0myBZHhGCrAgaqc7BzkCl75AUrSOClEiPaYbvEbX1ct&#10;G6P9B6aGTyxNU94MZY4lBg0nGo5/pL7L9i3fc/UZuY4t6o4Dsh8/StfSkUZkUhaGq8NZ8Dpul78/&#10;LftduH/alrVRejm+NKa3jF6XrHLu4Fp8gUYRGMCByYM3X/3uB+/BObKK9sgJi8O5Q+WXPC+O5GcH&#10;064b00Nu1yYHYzkodjYo8JSN1wAANe9JREFUKuO5rqlib/KiiKHs8bXZK4/tvfHM0Qdvu/aRe2+9&#10;4uhmob2u2FHf11gx2N10Yn3u9Tdf9cCt15zetzSR65KyoEQNRrEdhlaB+68/996H7gOmDZ40zqdg&#10;pxVkROntZ09++ckPfv9Ln7GdBjUoDLS7Q6aOD0pxa0jL7ouUzpodA91N9LeKKYeWJq+55OC9N15x&#10;/81XXXvqkJZC+c96WTSSTl4yBITxvuQpLwU4WgUyRABKUaGwsBFOXGw20cqMIFfFKnb9f77jJOIw&#10;OMDc3vW+687+xcJg196p/MG5gY2JvHiayrWNphpLXbXqKlaU5CeM5R8yZhv3YOpYMpXtnsk74VuV&#10;k48GAgiy8S1vETLxo9jpXOdUNvlOHxVJRWO4Qgl1A7mWbSykmXYRoHGuKIJLh5K/hk7+5V7yHe21&#10;m7EPTuQqKvlmQxqlZgP7W6vjFxsTfc3WLdPb3J7KtJrq1gAVRbuCQDKKxZ4g4gBHPbdWWVfl/ESl&#10;GObqlGf7WKqFOZMZyDoRJQ9Z40n5dL5dAVT5L3tTyWeIqZc3kThga0vETOYrIsAMYamKXtJFz2wh&#10;xUYOZhpIEega7nZUSP41FueR3jrMDy+UTqyOuS4P962OZpRwUH97VbGt0lWOGOys0UIr14lMy8Jg&#10;z/p48jCejXzEHFt8Wy6hSTGwM5OeoW2kD4Uy8dEeNJhf9ougSV5EoIiTO688etOlexcGO/MtO0dT&#10;8kLiTSLYYriKEDwfDK5YMYrEEEqW2zgz6BWXJjZ3UCbEBf60dcUQ8wgMfPSaUZYH5xB8tOhShL4N&#10;DXHJ+7XKD4CLLRVR5HQBIPXHC0BkJaESv84Z7WlQpxJlzNVYdWhFtEIicaSXffTy9z7AGLhRkm7I&#10;/s81yXDquWWXFsRwO7Y0wQuzxU4BI1TOe4ez5PH4JFqlq+qijooLemuTn8XQgXVJsi5PHLK0xEex&#10;+BPqVqEe/sM9tQMdFVO5Zh4RKm6Hyt8YAkV/8sfSyXQL3dL1DmzJc4XzhzdFhcTQPI5t7GKvhBth&#10;U3Q+b62fzfUeX5q49tj6rZftv++6k2+589wtZzZvOr1+cKa//EupXT2V2zN1VcisKEOd9dmG3b3V&#10;jvoVI92NSrH8695c4x6VyXTbfLFnKtM+2tOkK1mDy1/UGO2pO7E8emZzenGga7C9cqTb7q2aB1M1&#10;Wzt2X9ix62K7+UJTYlEEA7tAQeGwhfIwoTwCVyZzjQr0wjSOU9T5UagwjY+c1kRgfHqCjzNJZ0Xy&#10;62E7Cctt8veoLdsGOndOZGvzrVsHu3ZVX/h/dVS8OlmSm5IPZIdsFss/l4yHuyqpxop8e11vwx5J&#10;XOX8A2C3QUNthWK0pUwUijGKzuY+tuxikUNRrDcRDAhUIg7RIKYwSo1GMZNF2vWaffDRZdWX/a84&#10;tC6Q0JQDJjnzIA7K84GtS6Oi4hZNcNMCJcNDK8SuAiY+NBSQ6oEb/iHCQBzUURLncGilEU7GYiuo&#10;cEMGc41akLHFELJ4Mxynjt7wcDS4CAoXK+TGkwD0QrrQUttTvbO3xm4jGYLYFWI44FYQe+2W5J7j&#10;y5PXHNu0ZEamIjfCo0yTJIEwUG+gTSWieceVtpIM+jCQDihDHy3UiHqEohZmIjbWKGMprBdD29xr&#10;j++3eYJqokCqtZRtT3XUtNfv7GmpHEi1DGc7+nubHXFH0+0DXcmfBO+fGxWifGq7Nlfo7m+vcKgr&#10;tCZf+Fga6lke7nHAk4pnCm0TGcm/wXW22D5bbCs/zkxeBU+NiH86qFOSPuWfvV7QsAWMF6dqKtJ1&#10;VT1Vu1t3b+lurOio351urR9yUu3uSDfVD3R0LJZKA20tvVW7x7pbZjJtJ+ZL1x6eXyw0DDRvt/gy&#10;35QRAyLWYb5p22skK2uNAg3AKuSSHkCFx10DTPCW/Zh861w7Suhxk8pMtmU5X7Na2DPXu7PUclGx&#10;8eKBtgrezLZU750dPb6+uDI6ONjVOpGyC+/M11fZczuzGRjRItJsUp0uJGQtFAgfxQaOAgPtDYW2&#10;xp7a5G0Btt3F1l25pq0bY91XHJx4651nzmyOLpXEQ7IKc/d4pivfmgwR22GOUZQXrrixRdhwk66G&#10;La+CMFtME7cI9PI+AioZFfMl5tR5fVC6huau2vWSayzfadQLYSs45q7xo1tjUepCg0MoZiBgYRjJ&#10;LSRyB0qTJdfEC8TV2UrZwpX3UY2x1xrpsV7QU/7Pr432Kw/deu0tZ47ZB5sRphX+pNOcITFNMGdL&#10;6KzQEEEk5PMl7HJVKAyWmCaLg9lxp8dChiZ0s3eazDYX23aL8KHu6oNz/ZesT1g6DTHNiy0NhWaY&#10;J2hE5DBTCXwAIlsq+JhcJpqJ3L77wnTDjnzLnmzTLmenTONOy67s7XylxSFq33S/qz2VdRll8nW6&#10;8oPepcHe2XxHpn5HrnHXYHu1NSi+TGbb4Db5BXzNVpTlZ4qV7bsusIp1V25RN0MtfzYYk6nm+Xzn&#10;eE/jdLr10PTgganCdKZ5rLsBAc3hJj8AAVYAtAW668rTgke6EPyKjbvQAstYb+d8Mbsy1D9dSDm0&#10;pBp2pZp2Ztt2TyS/rxVCVROp+uVix0apZznTNtZea5HFme0KNxERH+wqUNKFLcRU9Lrq5Q4e5FD+&#10;FSfyqquJbBarcygaerqW6zv76jhXvCXLlnUw+UOWpl2lruojiyVlbqB1LF1727m9H3/XvecOy0PJ&#10;HzDjzy9mhIpIYHIEv9uIW3WN5sgd50686w133Hjq4FIpeQevJUw8izRk9KSVdYdoYSB0hcTGyPDm&#10;6MhQe9u+8bHLNtYv37v2xpuue+CGq247c8KBVs608RjrTY4G5QP/jo49rxrs2D2RloL2DHZUTGbq&#10;TfCJdN3mRGakRw7fsziYfGfZqbXQIs4r5otNayOdE33VYz3Vw50V2fqtpfaKgdY9o131I511k6n2&#10;5YHM6mB+PpeaSXcnfxDV9fJuH7asi5wj7NnI76BQManVOSIoAcL82MQ6UbMaDTQ0BjhYQUYxXLuW&#10;mFNKzH2U0QIcE0FdO7ZwC18bIgC4FY1bCvAFGo26DNduFIVx4GhhY7gWCoRrkgRY3niEPqIrJmAE&#10;mHYtZIVRmBuiUSWU10gZJXgSpIQhoQYyw02B+MjecC2Lg325xh2dFa/ON4vhi+cK7Z17XtNbvYUf&#10;N8YKC/3J29jGe9v6W2qz9RVDHU2L/cl/9zLTFYxSH4lUIiuAIjosVaEeo1ypV55rL38nlaphaSgZ&#10;tofLTExLiboNJBpdGlkRBkaKA4hbswnZuYNrl6zN0YFKbIzMjD7IxHMYbmyIgCEEYneKOWLYup5a&#10;n2cOldxSSa+C3kBDiNOIpytuSky0MIEItoeZeDLQECq5RUklU9uSbUMVq4l2OqCBCQIc9k8PU+Dh&#10;O25461032brYzoE3AkMvq9VxJgKw8KF/YCgPY0IENAwJ80MBvZR0SwQatpwXR1tm0go3QzCHXiwr&#10;gTDloYdShdBAA6U6JjiThbOB4ei4NYTESLD4qLtyAVl4hveR0Q1nPlJoQiUtrDPKfvXIwoTjLZ4W&#10;GloZHhoyio2IyWK7RhWahGepIZGaWSRO5yyaXa5zReC0S6SZhsr+NicX89oyai43IogPOmRaHmE4&#10;WaRQA7cwB3Pi6EwEzKnHBLbQmTiFvRF1DEHJRjoYKCYtN7i5miABHWK6odTuliAe50cVYwPS8BeE&#10;VVCqawz/Euo2cHPVQgEQ2Qi17dxa89pXdu7Z0d/aGK96XhzIW86sa1bzTH219viJcLYh+VRHbg+e&#10;4SOFApCnp3pgTluC0BTa62z/4u9+4+XP7VU7e+orh1Id8dxXib8HzrbWD/a0jSZH9eS/0tnFKCJg&#10;on56Y0Fsy71E2zVBhjiQQi9gUWGR3nC9RmZCnmJQCvy5BuV5B6lHgbyxgZ5eJoQ3xQPRPCjA3CIw&#10;kLER3mi0xHAtaNThrF2vmWXsebb8KD+ITO0JLOUzo4AMzjKqdsQRgequFFZIj+DHNvaTyEjRSJnY&#10;pYQOEUJwIB1P5rsiVgIi9MTh6Qq9mOZGMRkxJQFLkALeSM52lZShg7Gu9GcptRVkBhpuA69dC7QR&#10;2w8YGIk9CIKnEiqpQCaAjV46swsgCsU4Czf6MDmyK8Tob6xKWE3Wef4a0WiPkMBQ5OjC56ojm6+/&#10;4YorD28QBxxs0TATGWWQ4YmbKwKNeBpla6pop6FbW/RI+FoIsmOJV4kuDWRmcz3K2nDh8OzYpesL&#10;c7blg9nF/rQ9xpmNxTdcf4UrTcilHsXgo4SZNFe0UwNnonXRQeaJ7f3eyaHVkZd/OGsI/enJ9Z0V&#10;F/dUbyt12hd1W39vvvSoEyt/GSt54oOMdSpGsYuXOYhFXAM3Jpgg0jV4XSNEuQC9QhyrDQ/ACUUf&#10;UUQNvXjSWYUsmqNEH4KUsUzH8lgx1VI1lu08uDgx3Z/q72qcKvTM9Ce5Fyvg7B0fnLAlaK4ZbK2z&#10;K3AkJJ0OxKngyZAIV7C41RX+JeW8LFd2caVIU0EQCtNHb+ipDi6Va47tsyZSGLFexGZETFXXiC51&#10;0uX5YnN9urayV5qq2ro+mj40VxjtrTy+Ujwwk1GcNwfbK9N1O8s/THSe3b4wkJopdJS6aicyLfum&#10;Bu2Kh7ok/2T9haf4CUjZIgxm8smfBu6fzc0PJD8LcUDob99TbNuzb7rgeDuZZSP1Et/FwMlM++G5&#10;wX1TucWBrvFUw0h37URf41yhs/yjydxsviuegw62CcvO5H3ULcnY8sBEnMLj8JEGA0N4BozcgQbU&#10;o90tUeKBmXieKf+cPV7CLNqTb2yXH/0OtNYVmxMfxRTDRCWYCF2+ME1USNSrUGMi3fa2u2988Kaz&#10;Vx9ZXR1O2+TPF7sc3IY6a10d1pTFgZ6NsRyLyr/4bIn3qCv0Ib3U3qB+cnnm7L4Vmph3K6WcLrOP&#10;zpm6PbbTAvv111/+9Hve8sNnn/rbH3zlT3/9jT/99Gt/+tlzf/rJF//tp1/8958+83ff/th3P/HQ&#10;M++4+RMPX/37bzzxxffc98hNxz7xlpu/8+TbfvvVj/yvn3/5l1/6wEs///I/feeTf/jahx+94eBG&#10;pmJfvvr4aNO5xew7bzr3tuuT8p47rnvigTs/8dDdH7jnxkdvPPPBe6/78Wfe99Ivv/XSb771bz/+&#10;0j9997O/+9oTP/z0u37ymXf+4gvv/u2XP/A3z3/k777xMdffPPf+nz/zeDzxdfun7z39L9/91N9+&#10;/aO//+qH/uEbT/z79z79x+c/9q8vPPXrzz3+zCM3f/P99//1Z9/5pXfe/fhtJx86t/eNV+5/4OzB&#10;6/fNXrMx88C5Y++766bnH3/8hfd+4OP33v/w5efuOXrs6GAp+a/fsYkHLrvy6rW9a4WBqa7UfF9u&#10;pb+0XBycTWdncpmZYsYR1X5GYuFiqE70tS4OJA9Zp5Jf3DatDvWe3Tf74I1n3vPgHSdXpgQMt/Km&#10;KcOtsocVQV3kCBt+j90I/3K36aNuWqkbyBeGiDSUspxGAYmbolFsD7bX7p/qPzI/LB64Pj7qV3Gi&#10;p0/E9uZ4Xkgs9HePp1riyw1T6a7pbMeZzdl3vv7GJ95+/ztff/3Nl27cf/2JO84ePjw3FN+EWB8Z&#10;XBsu7h0vScKRoqWajdH+5FH3SNFVSDNfi3BCM9hWDwpZQqwKWtZFYnFLeWqH4XCwDjKKaSdWpvZO&#10;DiwP9w331McTgVzz7v72qnzLnvhNsCk82FnjenCudGJ1Yv9M8sE1EOzYwRWTDkoK5jFlsMVfAlfs&#10;5C0lYlvM081MpHD8Dp7auhjCUsrrsspoBzIRZqWdkjwmbxAn+cSHFTZONoryAKN0KXDYPzW4b7J4&#10;aHbg1sv2v/vBmx6796qbTq86aDt3O1lftnfu8NxIee4TIZe+/ByQ/mZ64EPVm04fob9b0uWBgGtj&#10;qqQsjRZk/ol8t+vCcG5xJD8/lI2vBJV6W4b72lSUge6mVGPF+uTggfmxfbMjSyP55dHC2sTAeLaz&#10;o2qbVaPU09zf2TCZ7947MxyvSkZwcHbYqicxRlDZh68MF44sTF62d822fKQnOaLS5JpjmzedPsRZ&#10;bD++PH3P1WceuOmqSzcXI/nHas6iUF5Iqycnu7EioYM9zaOZjpmBPvpPFnqsaEdXZ+685szrb7n6&#10;titPHVmZnitlZgfTeodSrfFhnbMATUwxTJxBrj66F8PYfMr507lO64IylfxINfnxVQjlJoEXrucm&#10;8BpOQ+3Uc3vFofW/OLY8fMXhhauOLh1eKM0W28f6GkaTh44Ny0MOgd1GosOFnYaxf6C9wd59gvN6&#10;bNpsHZJEfN79sLNiKYul3qWhFJ0Mj3UCDTiU8HEEFl2xjWXe9FDKD5WTAxLO5V8mJQ9H2e9gQNz5&#10;Y5KlVCNjzOHJVPN4T+NEb9Nqqe/4wuix+ZHN0dyh6UGVE4tjh2dKywO9eofaawbbk28il/2afMeW&#10;bnSmv40I0do1xlyNTKSgCXe6orQxkmWSB7TlP0ieyCS/exjprVssdW1OZmcKybNSHFAaa8IouJkz&#10;NgfnDac2D5mlvCVpwnOk28IpLyT7yPJ+ujrfXBkfVg5111n7V0ZS5XcvJ+92lgjiwXM8rZcgMo07&#10;5YigVIyyY3CVNWge5gDZNktuNZkV7aTTgT4IqISAtvwLWGjwDhO0h70DHdV4Lgx2HV8ZPbE6ujLS&#10;O5FpZP58f5Ju5AIFT3DF7hywotMVGpHESccfAgRRQ6P0Fx8ooI8A0EuZ/5SbPF7VEspHkIRW+EA4&#10;NIekCqHmg73RQFtNqa1aGWytch3prJtOty4WuxVxMtpVP9WXPMMQD2LG8gCK+HDTFk0ohgiFUBq6&#10;DddTQ6EncfQk11WvSpisnY3sUjFEQW+DsjKcnS//Otx0iC9Y2M+tjKQ5yyzjIB6U5dv3vFa6Tzck&#10;v4CkRsxhJSaIqIhdsgrbtZMLWDN0sLNqOt9yfGXkkvXxqVyL3R62XF9osfNOHiRTg6r45JN/x0yi&#10;i8nstU2PT6Dw1Itt6K9iVKwiRAx1tAy3N032dqwP547MDp1aHbviwNyNJ1fvu+bYbWf2HpwuJjCm&#10;Wsd7Wkc6Wudzqfl872Kxb6qvo9BY1Ve9s9jEBU1Ksh2v25Orr1CfFOodjfmGykztzvl89/pwxoS9&#10;+vDSB95058cfu//uK46cWBoeaN090Lqn0Lg7XbOjt3J7b8WOTE1lvjFJAoE/H4kQmNhkK8IDLLoU&#10;7QGaq3rMKdfYlBuCxlUXGy0zotRYmDixgEK+sgDkmndmGrcNdO7eN5O+86oDd19z6OyhqZ7a13ZW&#10;vgbCZqgh2Zbkl5o99bstPM4k2daa+DVwoaO+2NmQb69zm2mpjgfA8r7FKaKa8iJEDEeY0ZNQRlEs&#10;gieCnFFadJlKcrfwi5jXHi7TIvwQU4ajMUePBme9YYsdQGQ53sSZxAAHMVaCP5yu3W3EuYqBlFQ3&#10;luiYEThjYqAhkIRqaKIYgkZRoYx2dbqZ4BYRcjUaKxOqxOf4cTrCDSXOoRuP4KAR2fk5jgzDsEgX&#10;ufblTvU2JfH8sqsieSzxnx+rJQdgmKA0C5JE2lEnZyb/5r6ZfJDKnABBCYaulDkPQhS2UwBQII0g&#10;ETOG0BA4mKBX9KLRRWG3Tdte4wpzrmGjiMJfC8SY77R/cnXWPoyGGnvrd2c667pbK7ubK7Jd9WOF&#10;7qnBvoFUS09ThbOuvUJy4h0t8D5lnFXGeptl+/72CkuDRaf8UoGG8jdIdhdaKzKN2+NbC+VcXa1F&#10;PhGozIcGG2MKxBdBco218V4+0HVV7O6pqkjVVPXWVXc1VtVXbG3Ys7WzobqrvrZxx/am7dt7amom&#10;+nodRwdaajeG0g9ee8nH33rnDUdn53MN/a1J0pBGIODKsw1bXhUfJYsQmHAuAi4LSAMoOHNo4O9W&#10;HUqUBJou2AIcPjPZltsvmb3z1OR1+0uHJrvmsskreix8yV9cTAye3r92eHFmLN093NnqaJqu3u3Y&#10;XCj/hgZnCuAQEatCGeYrAl7eC3fbVAx0tqQbk8+IZeZ8846x3sqrD42/9fZL3nzL8WPz6dGeiqGu&#10;quT4nTwA7sk01Q52JJ8X0FlRUYwVulYfnrUFZCMQ2CVIWM1edaYhi9kaQRX60FOFSurIFFAoAaYr&#10;/rpEkVu9GAowJeYsKxQEhsTY87JEoEIc2PEhBSWCTAN/VZgsKlYECFgUtNhrxUM1+xB7zXgric2J&#10;7abzA4bEMZPyAp6DSFGJGQphUrTgzxaq0lMhkWiNurjVlTluWR0l2cs11o6nusobvCousKOQdaXZ&#10;xaGOS/dOnVwbF8wmO9inMr39rY2248GEdFoB2XwkK2Is2ulDK9omX1ts2mVNNEHSDdtMDfNiNGVP&#10;VXN6c+qea07ce90lVx1dtvXV2L7n1cpAW9VcrsPWce9YPlO7vWv3Bf3NFcWmPbYTwx21SvyWV4t9&#10;xfpong68Q7or6ckuPNO+XErbY+Az09d0cCJ/++n9t5zcODCenTVhe5MPqrhJ/LgCASwCw60Vmc4K&#10;qGOCcMpwb9dkLj03kJsqppI/tmnZnW3dNdBddXJtbGMiM51rnkg3zOZalwodC7mO2XRrqSNJvNyB&#10;CYZCEXqWNhqKE6IJ0sUvvKPRXKC52yTCy5+JCxVaaYlew+PphbquVO3udJ2x/JvsRuwx7Hjt9hdL&#10;3ac3J4+vDi2PmCk1159a/MBbb7n84KR8FcrgzKiQTpZCz7gtR0LyRAEUzsDXX7J3fTyX/JFwCx12&#10;1V/8ShoqdOjYs7Wneme2oabYIvM0FprrJ1O9g82tTRde3N/UOJ/LTqW657J9/U21dixD7Q39zTWj&#10;XY32GAuFHhWOS1VfNNnXsDTQNZGqH2yrGOupnc40a5kvOBI3DHdWD7btydZv6626INewfbS76qYT&#10;S7eeWl4ZaJ7L1i/kG0utOyd76kbaq0baa5Tp3vb1wdz+kcGNwcL6QHFjuN9x2qSLeRdouzJQEagQ&#10;VtGo8C8axXxxa1E4s3fpysMbB2dHYSWGEYQvBLMZBzGAgyi4qRjFTRH2Mb84Oj7lx1PBJDAXacZy&#10;aISBFpoYFTNUiyEqWgw/n44iUMMvhvCXgqErWyzlrroQRyowPMiCm7pgjvygILaGiiL0mCgRh0YZ&#10;rotKior1DjfDnTvyTTvXhntPr41fsjL60M2Xb4ym8w277Dmn+trGuptsI8PLFqaZdPfe8eS/4kjH&#10;XEJWPy8IYq7KeWOZpot1XEAuHVwZZSD30Vwv6yJW1dllnko46B12mMMo9BhSVQEmnpijDORPbyxc&#10;dWSTORqhGvigV1fMLDOUJiiJxpyXHdRtmZyMMEFsID/SjaDwl3okPUDZzNhRuGUdz5IetoQLwl5D&#10;om54WK2XdUY5tgi28rkp+Xl9a/m/1Q23+Fo7mECW9lCPIGuBSjTCTUVX2K5ChPCjGM4YEkQKGnUI&#10;oEegjuD/hBcaKMN8ErFiiMke7W6NMgu0YA4KfPDXwhbGBvgaVVCqYKuEODQKBChsOJTYrstwiuEf&#10;XQqI3BoIecoEh5CC0kCNwskktRqiDLTDIjyNCkcIFYYYYngwjOAJP1IyFlmJfbyvw1lGFrX4WojV&#10;+9ssBw53Qs4qYJsNiiRFU4OGNAmc+RE3daLdAoEIEimDWEVjmMabAixwg7lRAubj73j4DTdeicBw&#10;RokBvmAg+ggVXRhevn+F19SJi1DEHDeUClm6wsbAGSujFMQRqNRWGrdcUPXqv+qpSv5ARMYudbRM&#10;Z1OW8sl0j5b4ZbBkbhuQb7J7saFKtv040BlniFEJ88iobrVjrqKkmyq7a/a0Vmzvqt1T6GjKtTV0&#10;11VkW+unimktqUYnr/p4KXS6ubb8SDh5xkxttrMIH3HlijMQNDIHRGa3OnfrYmwoE2poJ5eGEQCM&#10;RWYGgdEM1YuPgqHe8B1wSBQVCE6szGCODwKcGUUNHPDkOAMxRKaLuEDScPPCcEziFmfiNMJHIyXV&#10;rR3Hyn/OipVocY3YUDfjsFKoR4oY5lmUeOJAli5XquplWjiUYqEA/gxxq11doUCEGekq2AakxmIL&#10;DfxlJxWWntc8wgmZ3KJusoBCJdDQhR4Ues0mfHBghemmgnMor53+YNTiNjgrESp0U6FYTIEwwZX+&#10;IDLEFQdSDOHT8I6BikoEv14JUCqmOcUMV1TcagwdlDBW/mQCoYpeRu2bGmIXueqIXclyGwwVLW75&#10;mpJMljdwiPYEip7WhUJqY6S4PlyYz/dOptqn051aDk4Nq8/lejSOdbccm5+4/tj+zbHkcycKU8ZV&#10;VMAKc2ZSWIUCirpe2upNntPk+hYH8vunRw7MSP55mpBrCB3s5eyZ5/t7Dy8Mnz24eOXhtetOHLAn&#10;4REcaIsJiXyhjh5zdfzFmBaG04QXIAlSCIsr9IIwMIwIB4he5p9HQ68rNTSqB8jqnIIDLytcM9DV&#10;OFfKtFZvK3Y2HFqanB/KtlVuba/cWmhP9j8o58uvLV0bys9kusBVbK5J/pvsP38kp8JNhNI21A5l&#10;FMMJJYLmhCJTf1louYJAo0BS0CPWol0C4XHAUth0DlUhoJ3VMblQ4llOXJWFxobBlubBlnr7lhtO&#10;rN93zbHFgabx1O6z+8euOTpzdt+UHY5djR3sWFfnTDZ1aH7o0PzgykhqfTx5k/PKSNqBSLE3Lv8y&#10;J1kx2QJGnrVfuunSvU8+ft87H7jhxNrw5lTaMSrdsLVt9yvjBLQ0lOLW2UK3fftMviv5kD/fttjf&#10;uVjsdmBxuim/uKhjbSh7fGFSEK4O5mczPUNtzdN9PUvF3HBn8vkMF8NTPCgqbknn2QBWhT5AY7Wu&#10;oY7GUlti7Hj51dyLxb6l/rSyd2yAmwR2vK97qq8j+cvYjuS7AlwQBZIRlvjAlhR1LQrRbgWq89TK&#10;YGptKO04lvw771B6czTHnNlse3zSu9Tfc/6zX/tGapTfTtyjQmKhsYp6lDk6Nz7a1UwlhUqrpZzr&#10;fLHnzL65t99/4/efffIff/aNP/3ihT/94lv//qtv/c9ff/PvX/zM3377qb//dvIb3D987YPf/8Sb&#10;vvKeO599561ffd+9n3jzDY/fceozj93ypcfvcvv7r37op599x6+/9L5//cHTL/32q8+9+87Hbjzw&#10;xXfe9um3XPfItYcnGvZ0XfDqzte+YqGr9dLpsWOjxUmnnu2vOljquf/Mvs+//d4ffebdv/vax//l&#10;+8/864+++M/f+9xvnvvgL5957y8+/57fPfehv3v+iT985SM//fQ7X/jImz73yK3Pveue7z/5yO+/&#10;/OF/+MaT2oPgt19873c++MBPPvGWnz31yHPvuO3FjzzwD9/86B++8qH/+PEX/umFT+P87Y+9/eFr&#10;T+/t7xmq2z1aX3M4P3TNzOrpkZnN3sKBXOlQYXhffvD46NSbr77+6s29y/m8sHTOWh8eWh3ql0mW&#10;RwYWRwrzg9npQmo8eUKW/KBioN1uM3nV1lyh88B08bLN6asPL153bOXaY6v7p5JHnjxo9vHpobmx&#10;+DSMN3lZIw7ml4kjtFBKsCoaEZhl5lrQm1YiTUVIyDyWifKWNfmNxL7xwkKhSzALgAgDMSAwxMlq&#10;qU94HJoeVFSW+lMm2nh322hny1B7HRrT5t6rj99+2b5z+6cPzxZMxvXhjMNj8suHdG+84Fq4KvKz&#10;nBxhrAjszdH+lUHIFE6vzp1cml4u/zcNJWUGJawLS2OaMF+jYrmJDxj3TQ2ePbB8amN6YyI/0tuQ&#10;K/9T5EQmeS9aPFCbyrUV2yoBKw/snxlwTAYOPoDCVp0IV+DgJhuDBWJRbGygfcnKbPKqvL4O4U1D&#10;arPFEiPg940PajE72IWGyRYjA+PLPdwqf9IW2sRJcWTZcjjjkMULVh/LxNJgH5ydr/dNZO86d/CJ&#10;x+7+6NvufOiWkxN91aX23atDPadXp/ZPDBA60dNZanfASfYzYQVtY7kXHq5WTCbASuKFG1lHV6bn&#10;S5mJfPdwX1s8642/VhzPdS2O5CcLPfH017owVezNtFQ37HitLmUk3d5fflWnRmsHsqXRArL40L67&#10;bpergWsTxfKbd+M5ZvLc027c7tQeNd+UXOMnRs5Bb7rtmjfeegU3yaJa+BdElJTnFchohJUcCDRY&#10;SWVwo//yaIGelB/obsq325dW5dpqB3uaF4Zzh5enTm4u7JsbZYtbJmhfNLOyqeQRYY9V0hYo8Swo&#10;iOCFjfFiPG+liZAYS77QkLwNa678eoPkz+abaybLb1+4dH3h9Nr8VYc2FvvTA8mL05K3IBydn/iL&#10;swfnbjt78PZzh06sjk7nW+Nj5clsK6bS69HFSYYxjzBb5+T5a0vDUGfrSHe77TuFyoeZZOVmvJi2&#10;ezAJFwZ7gLhvuh+acBSa4Ii4VCJGwcG16lYLMEW7Ut6g22va6ToBNjgLKVqckTQqzkjJ57btdpzJ&#10;AXK1JGR7ItcfnRu+6eQ+5cz6jHLd0fVbTx+85vDqgcl+C0DyXLCjJvmFe3n9CKOoQW0hiJXG89py&#10;HpW4jcud1igWc5XmbJzM/P+aOtMguaoqAP/3p6VQIiFknenpmenu6e7X+/J679fb9Da9zj6ZNQkZ&#10;JjNAQiBTBAELgcIQFgOFhh2i7FACBSJCQhIEI1AKuJSiCISSwkItf+B3+8Qpq069Ou+8e89+z723&#10;39K+phHo3GF1DiVcg2FrK+ObqSXHBvXOi8JqRSXrCXKXvhIzOCMCq8VkxgwtW+l4JRLEn9Uos6kf&#10;l1L+GGwJp/p6nrwEzIBXLyHFtXLUITd9oRCmViZIaaBGhK2bKBYQuQpQOzK+fnnBlEoqSSmrFpRB&#10;NDhhZXQBDDPshYixKCy7UNGB086aic2Jete5c2vZVghZO39FrE+Wo2KvFAVYiWNhiPkQxVhsxF6Y&#10;IwIibdBBHE7VW55qU+KhcIrDxcMyi9CFI4APWQ1gCAypMvSCreQMvaDThkv4U+kZUxW/qmvlEGsO&#10;J3g7FSBDOnU8yHzAqax1su4+9f1Gq3qmmOUamwGMhRVsATSEM0cxhCOGkDMEUeIo8RXRJBL6oKSs&#10;+bgEB4wiT9SISHop34wIxgUBJXMYroSvnQ0xaIkgsfP3rieIxAsmLDFRhn07inGEJ6eIxjPEBSU5&#10;Ig4p2JsL9A/nAvt2DK8ujg/ngim3ibQkUilXH3Mw6onz0YrVZ3Tg7Cf7Or+lqp90WW8JQ4QiS34v&#10;IFvW/NCMR5ggWbAm7T2R/k2h3nWA3r9uLOffVtJbKS8eZr3ItFEJ+evRIBMkmxOANRarq4zLykqL&#10;CSbrtsWspqilO+cZgMKqK27rCfduCZguDPdu8G79ds7be/lc89rl6bmheMFvTjq2pJxb084eQ+uj&#10;b8HrLAUoZOppRHE75mMXtRXNUZgkkRzDXsyBIotIqb9rCCbjT3B6yVpTXAoRwzklajuHy1PlNJ6M&#10;2jdl/Kbl6eKT99508oUH7rllfzFigVhLuhlrdPT1bdbtPbrDzARDvaagU82ZXZhsgLTfLlMOAK7+&#10;ADii8grAsaTrWgEEGBdYhP6kE7HmEg1AoIDIbCQRkZxHOojM8RDhSUucINwAGmAvAJ0hSQmCG2kM&#10;HcOxF2PpBY6vcB1MuAqgEpogDib0lYQHpzEZKOULj63JkhyTAQLQHQoMoSCXoQGR9ohDBNaBD2z4&#10;ln3jeYhGEDxpAFsAhAEu7QFpD0NkIV1CDFFEEEGGrc+0JW63RKzqjmYzzcBUD0Chj5QF9kjM0Awx&#10;eSwmF1DLSjhgF0dwgMZwxi0wB0BwyP/nDKxQCW5rr1DccuBy9u1woC+XOEIHgRtGkWPwF0dBh8gp&#10;TPAGtYtT2KIkgsIDJr/D5LF3eQe6wpSjmLdihI2w5rN1ZQLqH484lmJKYbok7L1ZL5OgehAHWzhS&#10;LigdKbcZxL7pHNuGbwCurvOoJAnNFHd2q7ceHT1sC0V/dCPJY3ZM62f67sw7gbjdFuozxwaseb+/&#10;FA2nQl7N0mXt2ui29Pis/dYtm3rPP99y4Tpt4wbL+eekbOahsHPvVOXQ/oVdteigp0u3qO/GEwvJ&#10;XikjOBADOWXW2zs/gSvwA/kABX9iOFdxL+EDhMJV0kyiT7aT2ASlkXBdt1i7fqmyOmtM5u0ZbUPE&#10;ph6KZMOf8tnHyrmRgmH4tJxXK/jdeY+jovtY3OB2GBIFT+e7xBzJNxSDIQBCOSUcqMS6YqFdU/eA&#10;7Wam0Ypu3d6MXb8yemj/7HzFn3au03vPzXi7iyG7mrZioYhd/VyLdfCnuxzRlhUhMSJXsRRWlgvO&#10;wQkYiyCU4RKAf7CxM0kpcTgNw2HFSMQJUMQtMnag0xciCtMMK2iDztCdm8+nL+ty8pC9UCeg6qaO&#10;ypDOjxd0RxyaMEzoIpWNNuAwD1u6Q/1da+9xsqxiXojYmAWsa8sq+ZGapQin1A2WCthC8qAhACKa&#10;CEOkSOaL2yGKFRxRHmW4RGSpA6gETnv8AMIlFM54nPIRFLK085S6FnNsDtsuaOe807VYOxvQbZu9&#10;JnVDXa2DI76JokFHfCKDCM6wlUHHjAaCaNTAanB4MhCy/j4g6eoG8kFL5xlHO2vdhVZ2tp5upL2d&#10;t+c1lr7qCciQYyyrs0vZ2SzIP/uyTij4rOAguc7HnFlJsorYPVb9zu55dkfZzpoND+MltQ1I+CeL&#10;yc5zUa5GVFts5Q9esev6ldnt1WQ7wcr57INiWEFSySxAZRDvUaLJIhoQQSrMvp0zKY9m+D2DkVAx&#10;5mfroju7otpWI9C7d3tjrpmsJ6ljtnJ4AKjpGnNxyqm2H+Jq/C8pIQB/nAMIHR0AwTmSlugARbIF&#10;WyRAJJ67a708ssMlKm3U1ic3gGnANmFxbGj/rvGlyUor6wH2LAxNVYOFsGmmEWpmNBY/GAVnFIAn&#10;ISN2dCQHpIwjmpzh2Ekbu6f7AkYitctnvoBal3affXlOPvmgWxkUSgEg4bCmXfaSPwjk3d5yIJR1&#10;aUFTd9jcHenrGfRpRb+rqnvZ4m4rpsZzsaruJogph6ked41kAtWIoxi0NhJu1jAV3Z5ydnEKkvf1&#10;pbVuViOlkK2iDxy54bL7v793Mu9pxCzbBgNFv6kZ08oBS1Yz51y9lYBr3IhN543JTHLCSE0VjGFD&#10;7cYZNfgfiwDcju14Ens5Fd9ylSMDh0tkMvEicyASd7ICt+AfLonP8Z5Mx/SFCd4jWHhVHAt/WHGE&#10;SEeOMl/jZ+gAuCD4marCuMDb8IcOIqUDWbQHGEcSKXQDEAdDAM3BUQMifclS6h6WogNqC5026A8C&#10;Q4KFOMlwuImS9EI6bfAP3WELne5sHxgCcooUmoF3EqOfSF02Xbtkqsri8LUn77tm97Tet5EVY9zW&#10;nRgwJe29KUefoVnKITfOXxypL47UYAXD6WoO6QgVjwGoB0+JBYB6iOMo/hHXEQgUw4GiAwCCRXSn&#10;GVfhLEQ6YibMYQgFo0Dgj4dpDEM8CR/8w1VaQoQPKiEIPxNKRhZzEyGW+Qj+cFvZNnxgaWH3pPpQ&#10;Hqf0RUm6wAcR4kOYgKPMfKNIey5hjuQVIiS1OBV9Om5UqkIhl9AK6bgCJszOyLqi8/efVBtkoRKs&#10;4ACgMH1BkE7UoNMRDnCDAh1ZUr4wc80uUQCECizuhQkRQRkU4BTNyR80FC/REt1AYIVpwgSHiK84&#10;ohW96AuIbiQP+tBMzBTTAChIEXcBIFyipawBQCDCjV7oAB/xLbIIgUyv0PE5CEfSgFOUBGgjixyM&#10;xRYsgjNWoB7c0PPi8QbTsaxesALmeBhlxDS4IRoKR/n5gl02cysI1YzJF+hs/MlPVi9sk8/+6EGZ&#10;pRf6wAcEhVEJBD9whDOCYI6G0gbAOYRDFJAoCKAkNlJkHrv7thuvWIECE1IOnbmEH9CW9tgIjmms&#10;VOFPuGkJW66C4yhANokQ0UfCTUusRrT8nkB39MRXiDPcDt1izvlctbgOHhvoT2kDHEthP+tPjlyC&#10;LveGccJoPoloOMAfTdAHtcERgdsJIqIlG1VGaX1hW6+rZ7Nm2hS0mXVHf8JjHylm9u6cjWrWpNeR&#10;CbqzIU/K5/zfPWDyQU15kh4guA4cBCkMDZiTh9gFc0Y6RmEFgKMgStXCvYwX3EtHQFJFfv2QuEh2&#10;wV+8R198Qi/WbHdct3r7tfv3zI2DYyMMacwl1EAK5RRc9gjYCy7hlqyTEcEpHRm5UohoQNQ4sg1E&#10;B1pCRDTN4CmJAZG+NKAkwueS6REUwEzpS0sKCA1oRjFhSQl/HAIfEDiIq0FgC8IpVqMJAAdspzs4&#10;CmMpfODMKXQZQVK4uIQCMEQfvAoFbkjEAzI6CDREmGAFa6qLRoaWp9qcoiFdUFIACt2xHVbgUFAV&#10;oI3Kh856BoaoATdakt5YRB6iACZId0D6QiS16CvdJa/Qn/U8gMKiPB3REIcQF/qiIZHiFFlwwBBG&#10;BAwJHIIIDfrTUW5j4wqawQRj4YM45CIFVnCgizwTAFtawk1uJCzUBjnWY4G8155xWTmO5xLyQ0or&#10;GeY4P1S4eKTWSISSDvV6HNxEIsojAkFwkyyCJw1wCOFA7fl6pW2o7+40U5ymAZwJHQXoW1H/8ade&#10;bpkeSu8aKwMEiAYwxDkwJCclxAwBfCtGESNshAMUWcYQnQ43dfsfxdBB0oa+RAdXU1HRjcY0QD0u&#10;4SIAZ0q+gWMIQxKgMSKAiMPs6tkQ1nqLMZ/8rK9+308E2CnDhAY45OLR+q52dVvRGE5HCn4nFARh&#10;IBMc0uGMZ4gsatMFxQg9glAAwAqkk0U0QxNA0kM0h48kCRGEiRgIThClCKMA5VHii870RQRukb4d&#10;hva8x92IRRsxvRb1H1xdOnrHdfP1SNq1vhbvm64EF0dyc0MpLmVd6j5xKeS7emnm4IHdh6/fd9+h&#10;a47eecNN+xcJTTVO7lkIFnIlu/DkcJaJyTJe1O+6cc/t371koZ2ebSTYIxRClpBl/VDC5dxyzkzN&#10;OPbsw6u7pkP9m1lszzWy7GhYAG+v5y5qDY7nImx/WCePZaOrO6aXRuvba6WxTKIc9A2n4tsGc7VY&#10;cCRz9qu8hBiQqGEgeYIOZLJUKog0w/Yiu0i3LecZYCkuL4eMZeOThdTOZnm2kiOroQBcwupSyF2P&#10;q0oibocJTkYKvoWnAJ4n60hm0nKimMx5rDPlFHuxuaoxWYhhCBu36VKyqmvsv5oJ34gRqsc88kYQ&#10;mzJG1u6xxlw134gHWTSyemQN2UyEtteLqArCKCsFXRP5JC2vXdn+0o/vfv/k819++PaXH57+9DfH&#10;Pnrn5c/fe/XLPxz/8r1Xz5z+6Sennvr0jSc/OfnoX157+ONjj3z2y8dPHT34wYv3yn/0vvbg9x69&#10;eeWDF498fvqZt5649c3HD73z7OGnbt0L/au///qrv554++kfnnjoyI+uWj28b8/Jow/94+03P3r9&#10;5Z/fe+fRGw9UNPOQxzSX9X9/ZerET+744t2X//X+q2feeu6f7770t+OP//FnD338+hNfnH7+zKmn&#10;33vunlNHDx1/8ObX7r/pxMMH337qLigfvHDfn185+tkbz5w5/tjr993w5iM3//bpwy/ffeAXR675&#10;0ysPfHrqsc9PP/f5r1749wfHvvrsd//5/elHD17XDnm0c79p+drXK2bPhD855o3vSJevHJm5vDWx&#10;kC+NRhKTmcxMoTCezTQSEUD9WUO7Ol7KDA+mGtlYPRNtZCLNbLRlsCYMZXz9uYC1mfLuaOVWJisL&#10;9XQt5ky7TK10iPLIeCRvCSV1nvpMqshcQFhBVNp0Bg5F+MHbbrp0ZhQimSCTI4OXU7JCShwpQdlZ&#10;mmjCVj3TkI3OVtKNuNfQzCQzCDCRj5Le5MZCLQuAkC0Q1dtHBWO2nCfJS0H1qepWyjNRCI9mfbPV&#10;WDlsYSdIztCMbBlJJ3bUy0O6X543pbzMlLMkMAUZIIHXUnp5vHnlwhQZ1UyG1UfpSwamyWDBCqm3&#10;JDkgMw5DhjYdA8MHluauWpq+bK7NUFWvOiQ8o4XIGm54+wJ9F4YsG/NBWyPtbxrqb/LhDAdE4BZ8&#10;ImOEqouvFpol3ItELuE92jD00FYecUB/jhiC8tCpmeqhh5R+UatC8qvXtDr/sIO2zCyEA1kyEmFF&#10;rQPH89RVmRTQAf8n7T21mNZO+yo6m2vnznZqz2zp0unBuVqU09FsYGowXgm7mNGq4UA57AVQVSYO&#10;nMAKZO/8BDojC20JK5dwFFehL8+MDHVe8zUCLO3O/sYODoW5QO4H1wy9yWY/FUr5BgLWrrC9B6AN&#10;9KF0OBd20XK0lB4eTG6rFyaHcvTyW7YCqk0mNFVJTpZZzqXUt7gNZn+v4dYSjgGgEPCkXXYWihh7&#10;9fIsYWKipAgzO5CuWCFRlqlEKhhzAcozy+ArFf1MZL5dbuXjaK47zKjn69+inmHq3+LsXo8t9Uyk&#10;kY2ifDkRQNWYq39Hq7atXGgko1mvxjZBt6o/76DsEw68tHO4PF3NzNYzi+MV9YX/uPrQQjsdWRpr&#10;LE+0SD9mwGrEV6SgFVJXLEz94NrVlcn2sBGdGyqMkwCV3H8BByM3XQo4jgQAAAAASUVORK5CYIJQ&#10;SwMEFAAGAAgAAAAhAEFvvd/iAAAACwEAAA8AAABkcnMvZG93bnJldi54bWxMj8FuwjAQRO+V+g/W&#10;Vuqt2IEEaJoNQqjtCVUqVELcTLwkEbEdxSYJf19zao+rfZp5k61G3bCeOldbgxBNBDAyhVW1KRF+&#10;9h8vS2DOS6NkYw0h3MjBKn98yGSq7GC+qd/5koUQ41KJUHnfppy7oiIt3cS2ZMLvbDstfTi7kqtO&#10;DiFcN3wqxJxrWZvQUMmWNhUVl91VI3wOcljPovd+ezlvbsd98nXYRoT4/DSu34B5Gv0fDHf9oA55&#10;cDrZq1GONQjx/DUOKMJ0MQN2B0S8CGNOCIlYJsDzjP/fkP8CAAD//wMAUEsDBBQABgAIAAAAIQCq&#10;Jg6+vAAAACEBAAAZAAAAZHJzL19yZWxzL2Uyb0RvYy54bWwucmVsc4SPQWrDMBBF94XcQcw+lp1F&#10;KMWyN6HgbUgOMEhjWcQaCUkt9e0jyCaBQJfzP/89ph///Cp+KWUXWEHXtCCIdTCOrYLr5Xv/CSIX&#10;ZINrYFKwUYZx2H30Z1qx1FFeXMyiUjgrWEqJX1JmvZDH3IRIXJs5JI+lnsnKiPqGluShbY8yPTNg&#10;eGGKyShIk+lAXLZYzf+zwzw7TaegfzxxeaOQzld3BWKyVBR4Mg4fYddEtiCHXr48NtwBAAD//wMA&#10;UEsBAi0AFAAGAAgAAAAhALGCZ7YKAQAAEwIAABMAAAAAAAAAAAAAAAAAAAAAAFtDb250ZW50X1R5&#10;cGVzXS54bWxQSwECLQAUAAYACAAAACEAOP0h/9YAAACUAQAACwAAAAAAAAAAAAAAAAA7AQAAX3Jl&#10;bHMvLnJlbHNQSwECLQAUAAYACAAAACEAUXB1JUkDAADOBwAADgAAAAAAAAAAAAAAAAA6AgAAZHJz&#10;L2Uyb0RvYy54bWxQSwECLQAKAAAAAAAAACEAB3Kt7ws2iwALNosAFAAAAAAAAAAAAAAAAACvBQAA&#10;ZHJzL21lZGlhL2ltYWdlMS5wbmdQSwECLQAUAAYACAAAACEAQW+93+IAAAALAQAADwAAAAAAAAAA&#10;AAAAAADsO4sAZHJzL2Rvd25yZXYueG1sUEsBAi0AFAAGAAgAAAAhAKomDr68AAAAIQEAABkAAAAA&#10;AAAAAAAAAAAA+zyLAGRycy9fcmVscy9lMm9Eb2MueG1sLnJlbHNQSwUGAAAAAAYABgB8AQAA7j2L&#10;AAAA&#10;">
                <v:shape id="Text Box 11" o:spid="_x0000_s1037" type="#_x0000_t202" style="position:absolute;top:24525;width:36728;height:447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p5tKxQAAANwAAAAPAAAAZHJzL2Rvd25yZXYueG1sRI9Pi8Iw&#10;FMTvC36H8AQvi6bbQ9mtRvHPCntwD7ri+dE822LzUpJo67ffCILHYWZ+w8wWvWnEjZyvLSv4mCQg&#10;iAuray4VHP+2408QPiBrbCyTgjt5WMwHbzPMte14T7dDKEWEsM9RQRVCm0vpi4oM+oltiaN3ts5g&#10;iNKVUjvsItw0Mk2STBqsOS5U2NK6ouJyuBoF2cZduz2v3zfH7x3+tmV6Wt1PSo2G/XIKIlAfXuFn&#10;+0crSLMveJyJR0DO/wEAAP//AwBQSwECLQAUAAYACAAAACEA2+H2y+4AAACFAQAAEwAAAAAAAAAA&#10;AAAAAAAAAAAAW0NvbnRlbnRfVHlwZXNdLnhtbFBLAQItABQABgAIAAAAIQBa9CxbvwAAABUBAAAL&#10;AAAAAAAAAAAAAAAAAB8BAABfcmVscy8ucmVsc1BLAQItABQABgAIAAAAIQDmp5tKxQAAANwAAAAP&#10;AAAAAAAAAAAAAAAAAAcCAABkcnMvZG93bnJldi54bWxQSwUGAAAAAAMAAwC3AAAA+QIAAAAA&#10;" stroked="f">
                  <v:textbox inset="0,0,0,0">
                    <w:txbxContent>
                      <w:p w14:paraId="7D82D86E" w14:textId="153DE6A8" w:rsidR="00E908BD" w:rsidRPr="00162AEB" w:rsidRDefault="00F37D9B" w:rsidP="005A468C">
                        <w:pPr>
                          <w:pStyle w:val="Caption"/>
                          <w:spacing w:before="100" w:beforeAutospacing="1" w:after="100" w:afterAutospacing="1"/>
                          <w:rPr>
                            <w:rFonts w:ascii="Arial" w:hAnsi="Arial" w:cs="Arial"/>
                            <w:b w:val="0"/>
                            <w:bCs/>
                            <w:sz w:val="16"/>
                          </w:rPr>
                        </w:pPr>
                        <w:r w:rsidRPr="00162AEB">
                          <w:rPr>
                            <w:rFonts w:ascii="Arial" w:hAnsi="Arial" w:cs="Arial"/>
                            <w:b w:val="0"/>
                            <w:bCs/>
                            <w:sz w:val="16"/>
                          </w:rPr>
                          <w:t>Geelong Illustrators Street Art</w:t>
                        </w:r>
                        <w:r w:rsidR="00DC5961">
                          <w:rPr>
                            <w:rFonts w:ascii="Arial" w:hAnsi="Arial" w:cs="Arial"/>
                            <w:b w:val="0"/>
                            <w:bCs/>
                            <w:sz w:val="16"/>
                          </w:rPr>
                          <w:t xml:space="preserve"> artists in front of their commissioned work ‘Support Local Artists’</w:t>
                        </w:r>
                        <w:r w:rsidRPr="00162AEB">
                          <w:rPr>
                            <w:rFonts w:ascii="Arial" w:hAnsi="Arial" w:cs="Arial"/>
                            <w:b w:val="0"/>
                            <w:bCs/>
                            <w:sz w:val="16"/>
                          </w:rPr>
                          <w:t xml:space="preserve"> L-R Rachel Bishop, Clare Holder, Sam Harvey, Cecilia Cabalquinto, Alison O’Connor, Terri Pollock, Benett Hernandez, Belinda Bellavista.</w:t>
                        </w:r>
                      </w:p>
                    </w:txbxContent>
                  </v:textbox>
                </v:shape>
                <v:shape id="Picture 12" o:spid="_x0000_s1038" type="#_x0000_t75" style="position:absolute;width:36728;height:2450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TeYixQAAANwAAAAPAAAAZHJzL2Rvd25yZXYueG1sRI/dasJA&#10;FITvC77DcgTv6sYfikRXiYLS3hT/HuCYPWaD2bMxu8b49t1CoZfDzHzDLFadrURLjS8dKxgNExDE&#10;udMlFwrOp+37DIQPyBorx6TgRR5Wy97bAlPtnnyg9hgKESHsU1RgQqhTKX1uyKIfupo4elfXWAxR&#10;NoXUDT4j3FZynCQf0mLJccFgTRtD+e34sAr22eW6uZh99up40u6+7+vp7csoNeh32RxEoC78h//a&#10;n1rBeDKF3zPxCMjlDwAAAP//AwBQSwECLQAUAAYACAAAACEA2+H2y+4AAACFAQAAEwAAAAAAAAAA&#10;AAAAAAAAAAAAW0NvbnRlbnRfVHlwZXNdLnhtbFBLAQItABQABgAIAAAAIQBa9CxbvwAAABUBAAAL&#10;AAAAAAAAAAAAAAAAAB8BAABfcmVscy8ucmVsc1BLAQItABQABgAIAAAAIQAlTeYixQAAANwAAAAP&#10;AAAAAAAAAAAAAAAAAAcCAABkcnMvZG93bnJldi54bWxQSwUGAAAAAAMAAwC3AAAA+QIAAAAA&#10;">
                  <v:imagedata r:id="rId53" o:title=""/>
                </v:shape>
                <w10:wrap type="tight"/>
              </v:group>
            </w:pict>
          </mc:Fallback>
        </mc:AlternateContent>
      </w:r>
    </w:p>
    <w:p w14:paraId="5E3A3EFE" w14:textId="10D11DC8" w:rsidR="00406371" w:rsidRDefault="00406371"/>
    <w:p w14:paraId="7C49096D" w14:textId="20B12E1F" w:rsidR="006275FA" w:rsidRPr="006A4F97" w:rsidRDefault="006275FA" w:rsidP="006275FA">
      <w:pPr>
        <w:rPr>
          <w:rFonts w:ascii="Arial" w:eastAsia="Calibri" w:hAnsi="Arial" w:cs="Arial"/>
          <w:sz w:val="20"/>
          <w:szCs w:val="20"/>
        </w:rPr>
      </w:pPr>
    </w:p>
    <w:p w14:paraId="26DC3D3C" w14:textId="77777777" w:rsidR="00415C93" w:rsidRDefault="00415C93" w:rsidP="004B64E1">
      <w:pPr>
        <w:spacing w:before="240" w:after="100"/>
        <w:rPr>
          <w:rFonts w:ascii="Arial" w:hAnsi="Arial" w:cs="Arial"/>
          <w:sz w:val="20"/>
          <w:szCs w:val="20"/>
        </w:rPr>
      </w:pPr>
    </w:p>
    <w:p w14:paraId="4DB70D1D" w14:textId="77777777" w:rsidR="00415C93" w:rsidRDefault="00415C93" w:rsidP="004B64E1">
      <w:pPr>
        <w:spacing w:before="240" w:after="100"/>
        <w:rPr>
          <w:rFonts w:ascii="Arial" w:hAnsi="Arial" w:cs="Arial"/>
          <w:b/>
          <w:color w:val="244061"/>
          <w:sz w:val="24"/>
          <w:szCs w:val="24"/>
        </w:rPr>
      </w:pPr>
    </w:p>
    <w:p w14:paraId="58F9207A" w14:textId="77777777" w:rsidR="00415C93" w:rsidRDefault="00415C93" w:rsidP="004B64E1">
      <w:pPr>
        <w:spacing w:before="240" w:after="100"/>
        <w:rPr>
          <w:rFonts w:ascii="Arial" w:hAnsi="Arial" w:cs="Arial"/>
          <w:b/>
          <w:color w:val="244061"/>
          <w:sz w:val="24"/>
          <w:szCs w:val="24"/>
        </w:rPr>
      </w:pPr>
    </w:p>
    <w:p w14:paraId="40DB9734" w14:textId="77777777" w:rsidR="00415C93" w:rsidRDefault="00415C93" w:rsidP="004B64E1">
      <w:pPr>
        <w:spacing w:before="240" w:after="100"/>
        <w:rPr>
          <w:rFonts w:ascii="Arial" w:hAnsi="Arial" w:cs="Arial"/>
          <w:b/>
          <w:color w:val="244061"/>
          <w:sz w:val="24"/>
          <w:szCs w:val="24"/>
        </w:rPr>
      </w:pPr>
    </w:p>
    <w:p w14:paraId="337536AC" w14:textId="77777777" w:rsidR="00415C93" w:rsidRDefault="00415C93" w:rsidP="004B64E1">
      <w:pPr>
        <w:spacing w:before="240" w:after="100"/>
        <w:rPr>
          <w:rFonts w:ascii="Arial" w:hAnsi="Arial" w:cs="Arial"/>
          <w:b/>
          <w:color w:val="244061"/>
          <w:sz w:val="24"/>
          <w:szCs w:val="24"/>
        </w:rPr>
      </w:pPr>
    </w:p>
    <w:p w14:paraId="69BED640" w14:textId="77777777" w:rsidR="00415C93" w:rsidRDefault="00415C93" w:rsidP="004B64E1">
      <w:pPr>
        <w:spacing w:before="240" w:after="100"/>
        <w:rPr>
          <w:rFonts w:ascii="Arial" w:hAnsi="Arial" w:cs="Arial"/>
          <w:b/>
          <w:color w:val="244061"/>
          <w:sz w:val="24"/>
          <w:szCs w:val="24"/>
        </w:rPr>
      </w:pPr>
    </w:p>
    <w:p w14:paraId="5EFED26D" w14:textId="77777777" w:rsidR="00415C93" w:rsidRDefault="00415C93" w:rsidP="004B64E1">
      <w:pPr>
        <w:spacing w:before="240" w:after="100"/>
        <w:rPr>
          <w:rFonts w:ascii="Arial" w:hAnsi="Arial" w:cs="Arial"/>
          <w:b/>
          <w:color w:val="244061"/>
          <w:sz w:val="24"/>
          <w:szCs w:val="24"/>
        </w:rPr>
      </w:pPr>
    </w:p>
    <w:p w14:paraId="322FC86F" w14:textId="77777777" w:rsidR="00415C93" w:rsidRDefault="00415C93" w:rsidP="004B64E1">
      <w:pPr>
        <w:spacing w:before="240" w:after="100"/>
        <w:rPr>
          <w:rFonts w:ascii="Arial" w:hAnsi="Arial" w:cs="Arial"/>
          <w:b/>
          <w:color w:val="244061"/>
          <w:sz w:val="24"/>
          <w:szCs w:val="24"/>
        </w:rPr>
      </w:pPr>
    </w:p>
    <w:p w14:paraId="550D5E6B" w14:textId="77777777" w:rsidR="009560FA" w:rsidRDefault="009560FA" w:rsidP="004B64E1">
      <w:pPr>
        <w:spacing w:before="240" w:after="100"/>
        <w:rPr>
          <w:rFonts w:ascii="Arial" w:hAnsi="Arial" w:cs="Arial"/>
          <w:b/>
          <w:color w:val="244061"/>
          <w:sz w:val="24"/>
          <w:szCs w:val="24"/>
        </w:rPr>
      </w:pPr>
    </w:p>
    <w:p w14:paraId="18FB8B4B" w14:textId="383F159C" w:rsidR="006275FA" w:rsidRPr="0028369B" w:rsidRDefault="006275FA" w:rsidP="00B019F2">
      <w:pPr>
        <w:spacing w:before="200" w:after="100"/>
        <w:rPr>
          <w:rFonts w:ascii="Arial" w:hAnsi="Arial" w:cs="Arial"/>
          <w:b/>
          <w:color w:val="003361"/>
          <w:sz w:val="24"/>
          <w:szCs w:val="24"/>
        </w:rPr>
      </w:pPr>
      <w:r w:rsidRPr="0028369B">
        <w:rPr>
          <w:rFonts w:ascii="Arial" w:hAnsi="Arial" w:cs="Arial"/>
          <w:b/>
          <w:color w:val="003361"/>
          <w:sz w:val="24"/>
          <w:szCs w:val="24"/>
        </w:rPr>
        <w:lastRenderedPageBreak/>
        <w:t>Health Priority 5: Improving mental wellbeing and social connections</w:t>
      </w:r>
    </w:p>
    <w:tbl>
      <w:tblPr>
        <w:tblW w:w="10740" w:type="dxa"/>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Look w:val="04A0" w:firstRow="1" w:lastRow="0" w:firstColumn="1" w:lastColumn="0" w:noHBand="0" w:noVBand="1"/>
      </w:tblPr>
      <w:tblGrid>
        <w:gridCol w:w="7225"/>
        <w:gridCol w:w="2408"/>
        <w:gridCol w:w="1107"/>
      </w:tblGrid>
      <w:tr w:rsidR="00415C93" w:rsidRPr="006A4F97" w14:paraId="7D9EB727" w14:textId="77777777" w:rsidTr="009560FA">
        <w:trPr>
          <w:trHeight w:val="639"/>
        </w:trPr>
        <w:tc>
          <w:tcPr>
            <w:tcW w:w="7225" w:type="dxa"/>
            <w:tcBorders>
              <w:top w:val="single" w:sz="4" w:space="0" w:color="BFBFBF"/>
              <w:left w:val="single" w:sz="4" w:space="0" w:color="BFBFBF"/>
              <w:bottom w:val="single" w:sz="4" w:space="0" w:color="BFBFBF"/>
              <w:right w:val="single" w:sz="4" w:space="0" w:color="BFBFBF"/>
            </w:tcBorders>
            <w:shd w:val="clear" w:color="auto" w:fill="1F497D"/>
            <w:vAlign w:val="bottom"/>
            <w:hideMark/>
          </w:tcPr>
          <w:p w14:paraId="09ADD178" w14:textId="72C4680C" w:rsidR="00415C93" w:rsidRPr="006A4F97" w:rsidRDefault="00415C93" w:rsidP="00415C93">
            <w:pPr>
              <w:keepNext/>
              <w:spacing w:before="40" w:after="80"/>
              <w:rPr>
                <w:rFonts w:ascii="Arial" w:hAnsi="Arial" w:cs="Arial"/>
                <w:b/>
                <w:bCs/>
                <w:color w:val="FFFFFF"/>
                <w:sz w:val="20"/>
                <w:szCs w:val="20"/>
              </w:rPr>
            </w:pPr>
            <w:r w:rsidRPr="004A73E3">
              <w:rPr>
                <w:rFonts w:ascii="Arial" w:hAnsi="Arial" w:cs="Arial"/>
                <w:b/>
                <w:bCs/>
                <w:color w:val="FFFFFF"/>
                <w:sz w:val="18"/>
                <w:szCs w:val="18"/>
              </w:rPr>
              <w:t>KEY ACTIONS</w:t>
            </w:r>
          </w:p>
        </w:tc>
        <w:tc>
          <w:tcPr>
            <w:tcW w:w="2408" w:type="dxa"/>
            <w:tcBorders>
              <w:top w:val="single" w:sz="4" w:space="0" w:color="BFBFBF"/>
              <w:left w:val="single" w:sz="4" w:space="0" w:color="BFBFBF"/>
              <w:bottom w:val="single" w:sz="4" w:space="0" w:color="BFBFBF"/>
              <w:right w:val="single" w:sz="4" w:space="0" w:color="BFBFBF"/>
            </w:tcBorders>
            <w:shd w:val="clear" w:color="auto" w:fill="1F497D"/>
            <w:vAlign w:val="bottom"/>
            <w:hideMark/>
          </w:tcPr>
          <w:p w14:paraId="6C498FA1" w14:textId="54F0BF45" w:rsidR="00415C93" w:rsidRPr="006A4F97" w:rsidRDefault="00415C93" w:rsidP="00415C93">
            <w:pPr>
              <w:keepNext/>
              <w:spacing w:before="40" w:after="80"/>
              <w:jc w:val="center"/>
              <w:rPr>
                <w:rFonts w:ascii="Arial" w:hAnsi="Arial" w:cs="Arial"/>
                <w:b/>
                <w:bCs/>
                <w:color w:val="FFFFFF"/>
                <w:sz w:val="20"/>
                <w:szCs w:val="20"/>
              </w:rPr>
            </w:pPr>
            <w:r w:rsidRPr="004A73E3">
              <w:rPr>
                <w:rFonts w:ascii="Arial" w:hAnsi="Arial" w:cs="Arial"/>
                <w:b/>
                <w:bCs/>
                <w:color w:val="FFFFFF"/>
                <w:sz w:val="18"/>
                <w:szCs w:val="18"/>
              </w:rPr>
              <w:t>STRATEGIC DIRECTION</w:t>
            </w:r>
          </w:p>
        </w:tc>
        <w:tc>
          <w:tcPr>
            <w:tcW w:w="1107" w:type="dxa"/>
            <w:tcBorders>
              <w:top w:val="single" w:sz="4" w:space="0" w:color="BFBFBF"/>
              <w:left w:val="single" w:sz="4" w:space="0" w:color="BFBFBF"/>
              <w:bottom w:val="single" w:sz="4" w:space="0" w:color="BFBFBF"/>
              <w:right w:val="single" w:sz="4" w:space="0" w:color="BFBFBF"/>
            </w:tcBorders>
            <w:shd w:val="clear" w:color="auto" w:fill="1F497D"/>
            <w:vAlign w:val="bottom"/>
            <w:hideMark/>
          </w:tcPr>
          <w:p w14:paraId="5D1805AD" w14:textId="518E8AEB" w:rsidR="00415C93" w:rsidRPr="006A4F97" w:rsidRDefault="00415C93" w:rsidP="00415C93">
            <w:pPr>
              <w:keepNext/>
              <w:spacing w:before="40" w:after="80"/>
              <w:jc w:val="center"/>
              <w:rPr>
                <w:rFonts w:ascii="Arial" w:hAnsi="Arial" w:cs="Arial"/>
                <w:b/>
                <w:bCs/>
                <w:color w:val="FFFFFF"/>
                <w:sz w:val="20"/>
                <w:szCs w:val="20"/>
              </w:rPr>
            </w:pPr>
            <w:r w:rsidRPr="004A73E3">
              <w:rPr>
                <w:rFonts w:ascii="Arial" w:hAnsi="Arial" w:cs="Arial"/>
                <w:b/>
                <w:bCs/>
                <w:color w:val="FFFFFF"/>
                <w:sz w:val="18"/>
                <w:szCs w:val="18"/>
              </w:rPr>
              <w:t>PAGE</w:t>
            </w:r>
          </w:p>
        </w:tc>
      </w:tr>
      <w:tr w:rsidR="001A1940" w:rsidRPr="006A4F97" w14:paraId="58D5603F" w14:textId="77777777" w:rsidTr="009560FA">
        <w:trPr>
          <w:trHeight w:val="639"/>
        </w:trPr>
        <w:tc>
          <w:tcPr>
            <w:tcW w:w="7225" w:type="dxa"/>
            <w:tcBorders>
              <w:top w:val="single" w:sz="4" w:space="0" w:color="BFBFBF"/>
              <w:left w:val="single" w:sz="4" w:space="0" w:color="BFBFBF"/>
              <w:bottom w:val="single" w:sz="4" w:space="0" w:color="BFBFBF"/>
              <w:right w:val="single" w:sz="4" w:space="0" w:color="BFBFBF"/>
            </w:tcBorders>
            <w:vAlign w:val="center"/>
          </w:tcPr>
          <w:p w14:paraId="17D04616" w14:textId="32D117BF" w:rsidR="001A1940" w:rsidRPr="001E43ED" w:rsidRDefault="001A1940" w:rsidP="001A1940">
            <w:pPr>
              <w:spacing w:before="100" w:after="100"/>
              <w:rPr>
                <w:rFonts w:ascii="Arial" w:hAnsi="Arial" w:cs="Arial"/>
                <w:sz w:val="20"/>
                <w:szCs w:val="20"/>
              </w:rPr>
            </w:pPr>
            <w:r w:rsidRPr="009560FA">
              <w:rPr>
                <w:rFonts w:ascii="Arial" w:hAnsi="Arial" w:cs="Arial"/>
                <w:sz w:val="20"/>
                <w:szCs w:val="20"/>
              </w:rPr>
              <w:t xml:space="preserve">Develop opportunities for community groups, clubs and volunteers that builds capacity and capability in governance, </w:t>
            </w:r>
            <w:proofErr w:type="gramStart"/>
            <w:r w:rsidRPr="009560FA">
              <w:rPr>
                <w:rFonts w:ascii="Arial" w:hAnsi="Arial" w:cs="Arial"/>
                <w:sz w:val="20"/>
                <w:szCs w:val="20"/>
              </w:rPr>
              <w:t>leadership</w:t>
            </w:r>
            <w:proofErr w:type="gramEnd"/>
            <w:r w:rsidRPr="009560FA">
              <w:rPr>
                <w:rFonts w:ascii="Arial" w:hAnsi="Arial" w:cs="Arial"/>
                <w:sz w:val="20"/>
                <w:szCs w:val="20"/>
              </w:rPr>
              <w:t xml:space="preserve"> and sustainability</w:t>
            </w:r>
          </w:p>
        </w:tc>
        <w:tc>
          <w:tcPr>
            <w:tcW w:w="2408" w:type="dxa"/>
            <w:tcBorders>
              <w:top w:val="single" w:sz="4" w:space="0" w:color="BFBFBF"/>
              <w:left w:val="single" w:sz="4" w:space="0" w:color="BFBFBF"/>
              <w:bottom w:val="single" w:sz="4" w:space="0" w:color="BFBFBF"/>
              <w:right w:val="single" w:sz="4" w:space="0" w:color="BFBFBF"/>
            </w:tcBorders>
            <w:vAlign w:val="center"/>
          </w:tcPr>
          <w:p w14:paraId="2C1D6A9F" w14:textId="30253074" w:rsidR="001A1940" w:rsidRPr="009560FA" w:rsidRDefault="001A1940" w:rsidP="001A1940">
            <w:pPr>
              <w:spacing w:before="100" w:after="100"/>
              <w:jc w:val="center"/>
              <w:rPr>
                <w:rFonts w:ascii="Arial" w:hAnsi="Arial" w:cs="Arial"/>
                <w:sz w:val="20"/>
                <w:szCs w:val="20"/>
              </w:rPr>
            </w:pPr>
            <w:r w:rsidRPr="009560FA">
              <w:rPr>
                <w:rFonts w:ascii="Arial" w:hAnsi="Arial" w:cs="Arial"/>
                <w:sz w:val="20"/>
                <w:szCs w:val="20"/>
              </w:rPr>
              <w:t>1</w:t>
            </w:r>
          </w:p>
        </w:tc>
        <w:tc>
          <w:tcPr>
            <w:tcW w:w="1107" w:type="dxa"/>
            <w:tcBorders>
              <w:top w:val="single" w:sz="4" w:space="0" w:color="BFBFBF"/>
              <w:left w:val="single" w:sz="4" w:space="0" w:color="BFBFBF"/>
              <w:bottom w:val="single" w:sz="4" w:space="0" w:color="BFBFBF"/>
              <w:right w:val="single" w:sz="4" w:space="0" w:color="BFBFBF"/>
            </w:tcBorders>
            <w:vAlign w:val="center"/>
          </w:tcPr>
          <w:p w14:paraId="7F902B2D" w14:textId="0EA0B249" w:rsidR="001A1940" w:rsidRPr="00113538" w:rsidRDefault="001A1940" w:rsidP="001A1940">
            <w:pPr>
              <w:spacing w:before="100" w:after="100"/>
              <w:jc w:val="center"/>
              <w:rPr>
                <w:rFonts w:ascii="Arial" w:hAnsi="Arial" w:cs="Arial"/>
                <w:sz w:val="20"/>
                <w:szCs w:val="20"/>
              </w:rPr>
            </w:pPr>
            <w:r w:rsidRPr="00113538">
              <w:rPr>
                <w:rFonts w:ascii="Arial" w:hAnsi="Arial" w:cs="Arial"/>
                <w:sz w:val="20"/>
                <w:szCs w:val="20"/>
              </w:rPr>
              <w:t>4</w:t>
            </w:r>
            <w:r w:rsidR="000C3CEA" w:rsidRPr="00113538">
              <w:rPr>
                <w:rFonts w:ascii="Arial" w:hAnsi="Arial" w:cs="Arial"/>
                <w:sz w:val="20"/>
                <w:szCs w:val="20"/>
              </w:rPr>
              <w:t>2</w:t>
            </w:r>
          </w:p>
        </w:tc>
      </w:tr>
      <w:tr w:rsidR="001A1940" w:rsidRPr="006A4F97" w14:paraId="5239813C" w14:textId="77777777" w:rsidTr="009560FA">
        <w:trPr>
          <w:trHeight w:val="639"/>
        </w:trPr>
        <w:tc>
          <w:tcPr>
            <w:tcW w:w="7225" w:type="dxa"/>
            <w:tcBorders>
              <w:top w:val="single" w:sz="4" w:space="0" w:color="BFBFBF"/>
              <w:left w:val="single" w:sz="4" w:space="0" w:color="BFBFBF"/>
              <w:bottom w:val="single" w:sz="4" w:space="0" w:color="BFBFBF"/>
              <w:right w:val="single" w:sz="4" w:space="0" w:color="BFBFBF"/>
            </w:tcBorders>
            <w:vAlign w:val="center"/>
          </w:tcPr>
          <w:p w14:paraId="639B5687" w14:textId="5E5F9B90" w:rsidR="001A1940" w:rsidRPr="001E43ED" w:rsidRDefault="001A1940" w:rsidP="001A1940">
            <w:pPr>
              <w:spacing w:before="100" w:after="100"/>
              <w:rPr>
                <w:rFonts w:ascii="Arial" w:hAnsi="Arial" w:cs="Arial"/>
                <w:sz w:val="20"/>
                <w:szCs w:val="20"/>
              </w:rPr>
            </w:pPr>
            <w:r w:rsidRPr="009560FA">
              <w:rPr>
                <w:rFonts w:ascii="Arial" w:hAnsi="Arial" w:cs="Arial"/>
                <w:sz w:val="20"/>
                <w:szCs w:val="20"/>
              </w:rPr>
              <w:t xml:space="preserve">Adopt and implement the City’s first Positive Ageing Strategy and co-design </w:t>
            </w:r>
            <w:r>
              <w:rPr>
                <w:rFonts w:ascii="Arial" w:hAnsi="Arial" w:cs="Arial"/>
                <w:sz w:val="20"/>
                <w:szCs w:val="20"/>
              </w:rPr>
              <w:t>an</w:t>
            </w:r>
            <w:r w:rsidRPr="009560FA">
              <w:rPr>
                <w:rFonts w:ascii="Arial" w:hAnsi="Arial" w:cs="Arial"/>
                <w:sz w:val="20"/>
                <w:szCs w:val="20"/>
              </w:rPr>
              <w:t xml:space="preserve"> action plan with the community</w:t>
            </w:r>
          </w:p>
        </w:tc>
        <w:tc>
          <w:tcPr>
            <w:tcW w:w="2408" w:type="dxa"/>
            <w:tcBorders>
              <w:top w:val="single" w:sz="4" w:space="0" w:color="BFBFBF"/>
              <w:left w:val="single" w:sz="4" w:space="0" w:color="BFBFBF"/>
              <w:bottom w:val="single" w:sz="4" w:space="0" w:color="BFBFBF"/>
              <w:right w:val="single" w:sz="4" w:space="0" w:color="BFBFBF"/>
            </w:tcBorders>
            <w:vAlign w:val="center"/>
          </w:tcPr>
          <w:p w14:paraId="595366D0" w14:textId="14DFDB20" w:rsidR="001A1940" w:rsidRPr="009560FA" w:rsidRDefault="001A1940" w:rsidP="001A1940">
            <w:pPr>
              <w:spacing w:before="100" w:after="100"/>
              <w:jc w:val="center"/>
              <w:rPr>
                <w:rFonts w:ascii="Arial" w:hAnsi="Arial" w:cs="Arial"/>
                <w:sz w:val="20"/>
                <w:szCs w:val="20"/>
              </w:rPr>
            </w:pPr>
            <w:r w:rsidRPr="009560FA">
              <w:rPr>
                <w:rFonts w:ascii="Arial" w:hAnsi="Arial" w:cs="Arial"/>
                <w:sz w:val="20"/>
                <w:szCs w:val="20"/>
              </w:rPr>
              <w:t>1</w:t>
            </w:r>
          </w:p>
        </w:tc>
        <w:tc>
          <w:tcPr>
            <w:tcW w:w="1107" w:type="dxa"/>
            <w:tcBorders>
              <w:top w:val="single" w:sz="4" w:space="0" w:color="BFBFBF"/>
              <w:left w:val="single" w:sz="4" w:space="0" w:color="BFBFBF"/>
              <w:bottom w:val="single" w:sz="4" w:space="0" w:color="BFBFBF"/>
              <w:right w:val="single" w:sz="4" w:space="0" w:color="BFBFBF"/>
            </w:tcBorders>
            <w:vAlign w:val="center"/>
          </w:tcPr>
          <w:p w14:paraId="6F9C175F" w14:textId="45E46200" w:rsidR="001A1940" w:rsidRPr="00113538" w:rsidRDefault="001A1940" w:rsidP="001A1940">
            <w:pPr>
              <w:spacing w:before="100" w:after="100"/>
              <w:jc w:val="center"/>
              <w:rPr>
                <w:rFonts w:ascii="Arial" w:hAnsi="Arial" w:cs="Arial"/>
                <w:sz w:val="20"/>
                <w:szCs w:val="20"/>
              </w:rPr>
            </w:pPr>
            <w:r w:rsidRPr="00113538">
              <w:rPr>
                <w:rFonts w:ascii="Arial" w:hAnsi="Arial" w:cs="Arial"/>
                <w:sz w:val="20"/>
                <w:szCs w:val="20"/>
              </w:rPr>
              <w:t>4</w:t>
            </w:r>
            <w:r w:rsidR="000C3CEA" w:rsidRPr="00113538">
              <w:rPr>
                <w:rFonts w:ascii="Arial" w:hAnsi="Arial" w:cs="Arial"/>
                <w:sz w:val="20"/>
                <w:szCs w:val="20"/>
              </w:rPr>
              <w:t>3</w:t>
            </w:r>
          </w:p>
        </w:tc>
      </w:tr>
      <w:tr w:rsidR="001A1940" w:rsidRPr="006A4F97" w14:paraId="6DB473AD" w14:textId="77777777" w:rsidTr="009560FA">
        <w:trPr>
          <w:trHeight w:val="639"/>
        </w:trPr>
        <w:tc>
          <w:tcPr>
            <w:tcW w:w="7225" w:type="dxa"/>
            <w:tcBorders>
              <w:top w:val="single" w:sz="4" w:space="0" w:color="BFBFBF"/>
              <w:left w:val="single" w:sz="4" w:space="0" w:color="BFBFBF"/>
              <w:bottom w:val="single" w:sz="4" w:space="0" w:color="BFBFBF"/>
              <w:right w:val="single" w:sz="4" w:space="0" w:color="BFBFBF"/>
            </w:tcBorders>
            <w:vAlign w:val="center"/>
          </w:tcPr>
          <w:p w14:paraId="1B081A05" w14:textId="371880FF" w:rsidR="001A1940" w:rsidRPr="001E43ED" w:rsidRDefault="001A1940" w:rsidP="001A1940">
            <w:pPr>
              <w:spacing w:before="100" w:after="100"/>
              <w:rPr>
                <w:rFonts w:ascii="Arial" w:hAnsi="Arial" w:cs="Arial"/>
                <w:sz w:val="20"/>
                <w:szCs w:val="20"/>
              </w:rPr>
            </w:pPr>
            <w:r w:rsidRPr="009560FA">
              <w:rPr>
                <w:rFonts w:ascii="Arial" w:hAnsi="Arial" w:cs="Arial"/>
                <w:sz w:val="20"/>
                <w:szCs w:val="20"/>
              </w:rPr>
              <w:t xml:space="preserve">Implement the City’s </w:t>
            </w:r>
            <w:r w:rsidRPr="00AF676D">
              <w:rPr>
                <w:rFonts w:ascii="Arial" w:hAnsi="Arial" w:cs="Arial"/>
                <w:i/>
                <w:iCs/>
                <w:sz w:val="20"/>
                <w:szCs w:val="20"/>
              </w:rPr>
              <w:t>Social Housing Plan 2020‒41</w:t>
            </w:r>
          </w:p>
        </w:tc>
        <w:tc>
          <w:tcPr>
            <w:tcW w:w="2408" w:type="dxa"/>
            <w:tcBorders>
              <w:top w:val="single" w:sz="4" w:space="0" w:color="BFBFBF"/>
              <w:left w:val="single" w:sz="4" w:space="0" w:color="BFBFBF"/>
              <w:bottom w:val="single" w:sz="4" w:space="0" w:color="BFBFBF"/>
              <w:right w:val="single" w:sz="4" w:space="0" w:color="BFBFBF"/>
            </w:tcBorders>
            <w:vAlign w:val="center"/>
          </w:tcPr>
          <w:p w14:paraId="20DAFE05" w14:textId="4219945F" w:rsidR="001A1940" w:rsidRPr="009560FA" w:rsidRDefault="001A1940" w:rsidP="001A1940">
            <w:pPr>
              <w:spacing w:before="100" w:after="100"/>
              <w:jc w:val="center"/>
              <w:rPr>
                <w:rFonts w:ascii="Arial" w:hAnsi="Arial" w:cs="Arial"/>
                <w:sz w:val="20"/>
                <w:szCs w:val="20"/>
              </w:rPr>
            </w:pPr>
            <w:r w:rsidRPr="009560FA">
              <w:rPr>
                <w:rFonts w:ascii="Arial" w:hAnsi="Arial" w:cs="Arial"/>
                <w:sz w:val="20"/>
                <w:szCs w:val="20"/>
              </w:rPr>
              <w:t>1</w:t>
            </w:r>
          </w:p>
        </w:tc>
        <w:tc>
          <w:tcPr>
            <w:tcW w:w="1107" w:type="dxa"/>
            <w:tcBorders>
              <w:top w:val="single" w:sz="4" w:space="0" w:color="BFBFBF"/>
              <w:left w:val="single" w:sz="4" w:space="0" w:color="BFBFBF"/>
              <w:bottom w:val="single" w:sz="4" w:space="0" w:color="BFBFBF"/>
              <w:right w:val="single" w:sz="4" w:space="0" w:color="BFBFBF"/>
            </w:tcBorders>
            <w:vAlign w:val="center"/>
          </w:tcPr>
          <w:p w14:paraId="0C4FD53E" w14:textId="65907EC7" w:rsidR="001A1940" w:rsidRPr="00113538" w:rsidRDefault="001A1940" w:rsidP="001A1940">
            <w:pPr>
              <w:spacing w:before="100" w:after="100"/>
              <w:jc w:val="center"/>
              <w:rPr>
                <w:rFonts w:ascii="Arial" w:hAnsi="Arial" w:cs="Arial"/>
                <w:sz w:val="20"/>
                <w:szCs w:val="20"/>
              </w:rPr>
            </w:pPr>
            <w:r w:rsidRPr="00113538">
              <w:rPr>
                <w:rFonts w:ascii="Arial" w:hAnsi="Arial" w:cs="Arial"/>
                <w:sz w:val="20"/>
                <w:szCs w:val="20"/>
              </w:rPr>
              <w:t>4</w:t>
            </w:r>
            <w:r w:rsidR="000C3CEA" w:rsidRPr="00113538">
              <w:rPr>
                <w:rFonts w:ascii="Arial" w:hAnsi="Arial" w:cs="Arial"/>
                <w:sz w:val="20"/>
                <w:szCs w:val="20"/>
              </w:rPr>
              <w:t>6</w:t>
            </w:r>
          </w:p>
        </w:tc>
      </w:tr>
      <w:tr w:rsidR="001A1940" w:rsidRPr="006A4F97" w14:paraId="7A7EF257" w14:textId="77777777" w:rsidTr="009560FA">
        <w:trPr>
          <w:trHeight w:val="639"/>
        </w:trPr>
        <w:tc>
          <w:tcPr>
            <w:tcW w:w="7225" w:type="dxa"/>
            <w:tcBorders>
              <w:top w:val="single" w:sz="4" w:space="0" w:color="BFBFBF"/>
              <w:left w:val="single" w:sz="4" w:space="0" w:color="BFBFBF"/>
              <w:bottom w:val="single" w:sz="4" w:space="0" w:color="BFBFBF"/>
              <w:right w:val="single" w:sz="4" w:space="0" w:color="BFBFBF"/>
            </w:tcBorders>
            <w:vAlign w:val="center"/>
          </w:tcPr>
          <w:p w14:paraId="5E983C10" w14:textId="3DCD5FDE" w:rsidR="001A1940" w:rsidRPr="001E43ED" w:rsidRDefault="001A1940" w:rsidP="001A1940">
            <w:pPr>
              <w:spacing w:before="100" w:after="100"/>
              <w:rPr>
                <w:rFonts w:ascii="Arial" w:hAnsi="Arial" w:cs="Arial"/>
                <w:sz w:val="20"/>
                <w:szCs w:val="20"/>
              </w:rPr>
            </w:pPr>
            <w:r w:rsidRPr="009560FA">
              <w:rPr>
                <w:rFonts w:ascii="Arial" w:hAnsi="Arial" w:cs="Arial"/>
                <w:sz w:val="20"/>
                <w:szCs w:val="20"/>
              </w:rPr>
              <w:t>Evaluate and report on the Reflect Reconciliation Action Plan and commence development of the Innovate Reconciliation Action Plan</w:t>
            </w:r>
          </w:p>
        </w:tc>
        <w:tc>
          <w:tcPr>
            <w:tcW w:w="2408" w:type="dxa"/>
            <w:tcBorders>
              <w:top w:val="single" w:sz="4" w:space="0" w:color="BFBFBF"/>
              <w:left w:val="single" w:sz="4" w:space="0" w:color="BFBFBF"/>
              <w:bottom w:val="single" w:sz="4" w:space="0" w:color="BFBFBF"/>
              <w:right w:val="single" w:sz="4" w:space="0" w:color="BFBFBF"/>
            </w:tcBorders>
            <w:vAlign w:val="center"/>
          </w:tcPr>
          <w:p w14:paraId="114510E6" w14:textId="0AE389D0" w:rsidR="001A1940" w:rsidRPr="009560FA" w:rsidRDefault="001A1940" w:rsidP="001A1940">
            <w:pPr>
              <w:spacing w:before="100" w:after="100"/>
              <w:jc w:val="center"/>
              <w:rPr>
                <w:rFonts w:ascii="Arial" w:hAnsi="Arial" w:cs="Arial"/>
                <w:sz w:val="20"/>
                <w:szCs w:val="20"/>
              </w:rPr>
            </w:pPr>
            <w:r w:rsidRPr="009560FA">
              <w:rPr>
                <w:rFonts w:ascii="Arial" w:hAnsi="Arial" w:cs="Arial"/>
                <w:sz w:val="20"/>
                <w:szCs w:val="20"/>
              </w:rPr>
              <w:t>1</w:t>
            </w:r>
          </w:p>
        </w:tc>
        <w:tc>
          <w:tcPr>
            <w:tcW w:w="1107" w:type="dxa"/>
            <w:tcBorders>
              <w:top w:val="single" w:sz="4" w:space="0" w:color="BFBFBF"/>
              <w:left w:val="single" w:sz="4" w:space="0" w:color="BFBFBF"/>
              <w:bottom w:val="single" w:sz="4" w:space="0" w:color="BFBFBF"/>
              <w:right w:val="single" w:sz="4" w:space="0" w:color="BFBFBF"/>
            </w:tcBorders>
            <w:vAlign w:val="center"/>
          </w:tcPr>
          <w:p w14:paraId="21A60E4A" w14:textId="735C7DE5" w:rsidR="001A1940" w:rsidRPr="00113538" w:rsidRDefault="001A1940" w:rsidP="001A1940">
            <w:pPr>
              <w:spacing w:before="100" w:after="100"/>
              <w:jc w:val="center"/>
              <w:rPr>
                <w:rFonts w:ascii="Arial" w:hAnsi="Arial" w:cs="Arial"/>
                <w:sz w:val="20"/>
                <w:szCs w:val="20"/>
              </w:rPr>
            </w:pPr>
            <w:r w:rsidRPr="00113538">
              <w:rPr>
                <w:rFonts w:ascii="Arial" w:hAnsi="Arial" w:cs="Arial"/>
                <w:sz w:val="20"/>
                <w:szCs w:val="20"/>
              </w:rPr>
              <w:t>4</w:t>
            </w:r>
            <w:r w:rsidR="000C3CEA" w:rsidRPr="00113538">
              <w:rPr>
                <w:rFonts w:ascii="Arial" w:hAnsi="Arial" w:cs="Arial"/>
                <w:sz w:val="20"/>
                <w:szCs w:val="20"/>
              </w:rPr>
              <w:t>7</w:t>
            </w:r>
          </w:p>
        </w:tc>
      </w:tr>
      <w:tr w:rsidR="006275FA" w:rsidRPr="006A4F97" w14:paraId="08442026" w14:textId="77777777" w:rsidTr="009560FA">
        <w:trPr>
          <w:trHeight w:val="639"/>
        </w:trPr>
        <w:tc>
          <w:tcPr>
            <w:tcW w:w="7225" w:type="dxa"/>
            <w:tcBorders>
              <w:top w:val="single" w:sz="4" w:space="0" w:color="BFBFBF"/>
              <w:left w:val="single" w:sz="4" w:space="0" w:color="BFBFBF"/>
              <w:bottom w:val="single" w:sz="4" w:space="0" w:color="BFBFBF"/>
              <w:right w:val="single" w:sz="4" w:space="0" w:color="BFBFBF"/>
            </w:tcBorders>
            <w:vAlign w:val="center"/>
            <w:hideMark/>
          </w:tcPr>
          <w:p w14:paraId="4CE5564B" w14:textId="3AC945C3" w:rsidR="006275FA" w:rsidRPr="009560FA" w:rsidRDefault="001A1940" w:rsidP="001A567D">
            <w:pPr>
              <w:spacing w:before="100" w:after="100"/>
              <w:rPr>
                <w:rFonts w:ascii="Arial" w:hAnsi="Arial" w:cs="Arial"/>
                <w:sz w:val="20"/>
                <w:szCs w:val="20"/>
              </w:rPr>
            </w:pPr>
            <w:r w:rsidRPr="009560FA">
              <w:rPr>
                <w:rFonts w:ascii="Arial" w:hAnsi="Arial" w:cs="Arial"/>
                <w:sz w:val="20"/>
                <w:szCs w:val="20"/>
              </w:rPr>
              <w:t xml:space="preserve">Prepare a First Nations Cultural Heritage Grant program to fund the identification, </w:t>
            </w:r>
            <w:proofErr w:type="gramStart"/>
            <w:r w:rsidRPr="009560FA">
              <w:rPr>
                <w:rFonts w:ascii="Arial" w:hAnsi="Arial" w:cs="Arial"/>
                <w:sz w:val="20"/>
                <w:szCs w:val="20"/>
              </w:rPr>
              <w:t>conservation</w:t>
            </w:r>
            <w:proofErr w:type="gramEnd"/>
            <w:r w:rsidRPr="009560FA">
              <w:rPr>
                <w:rFonts w:ascii="Arial" w:hAnsi="Arial" w:cs="Arial"/>
                <w:sz w:val="20"/>
                <w:szCs w:val="20"/>
              </w:rPr>
              <w:t xml:space="preserve"> and promotion of Aboriginal heritage places</w:t>
            </w:r>
          </w:p>
        </w:tc>
        <w:tc>
          <w:tcPr>
            <w:tcW w:w="2408" w:type="dxa"/>
            <w:tcBorders>
              <w:top w:val="single" w:sz="4" w:space="0" w:color="BFBFBF"/>
              <w:left w:val="single" w:sz="4" w:space="0" w:color="BFBFBF"/>
              <w:bottom w:val="single" w:sz="4" w:space="0" w:color="BFBFBF"/>
              <w:right w:val="single" w:sz="4" w:space="0" w:color="BFBFBF"/>
            </w:tcBorders>
            <w:vAlign w:val="center"/>
            <w:hideMark/>
          </w:tcPr>
          <w:p w14:paraId="152C504B" w14:textId="56861EE2" w:rsidR="006275FA" w:rsidRPr="009560FA" w:rsidRDefault="001A1940" w:rsidP="001A567D">
            <w:pPr>
              <w:spacing w:before="100" w:after="100"/>
              <w:jc w:val="center"/>
              <w:rPr>
                <w:rFonts w:ascii="Arial" w:hAnsi="Arial" w:cs="Arial"/>
                <w:sz w:val="20"/>
                <w:szCs w:val="20"/>
              </w:rPr>
            </w:pPr>
            <w:r w:rsidRPr="009560FA">
              <w:rPr>
                <w:rFonts w:ascii="Arial" w:hAnsi="Arial" w:cs="Arial"/>
                <w:sz w:val="20"/>
                <w:szCs w:val="20"/>
              </w:rPr>
              <w:t>1</w:t>
            </w:r>
          </w:p>
        </w:tc>
        <w:tc>
          <w:tcPr>
            <w:tcW w:w="1107" w:type="dxa"/>
            <w:tcBorders>
              <w:top w:val="single" w:sz="4" w:space="0" w:color="BFBFBF"/>
              <w:left w:val="single" w:sz="4" w:space="0" w:color="BFBFBF"/>
              <w:bottom w:val="single" w:sz="4" w:space="0" w:color="BFBFBF"/>
              <w:right w:val="single" w:sz="4" w:space="0" w:color="BFBFBF"/>
            </w:tcBorders>
            <w:vAlign w:val="center"/>
          </w:tcPr>
          <w:p w14:paraId="601106F0" w14:textId="3E569FB8" w:rsidR="006275FA" w:rsidRPr="00113538" w:rsidRDefault="001A1940" w:rsidP="001A567D">
            <w:pPr>
              <w:spacing w:before="100" w:after="100"/>
              <w:jc w:val="center"/>
              <w:rPr>
                <w:rFonts w:ascii="Arial" w:hAnsi="Arial" w:cs="Arial"/>
                <w:sz w:val="20"/>
                <w:szCs w:val="20"/>
              </w:rPr>
            </w:pPr>
            <w:r w:rsidRPr="00113538">
              <w:rPr>
                <w:rFonts w:ascii="Arial" w:hAnsi="Arial" w:cs="Arial"/>
                <w:sz w:val="20"/>
                <w:szCs w:val="20"/>
              </w:rPr>
              <w:t>4</w:t>
            </w:r>
            <w:r w:rsidR="000C3CEA" w:rsidRPr="00113538">
              <w:rPr>
                <w:rFonts w:ascii="Arial" w:hAnsi="Arial" w:cs="Arial"/>
                <w:sz w:val="20"/>
                <w:szCs w:val="20"/>
              </w:rPr>
              <w:t>8</w:t>
            </w:r>
          </w:p>
        </w:tc>
      </w:tr>
      <w:tr w:rsidR="006275FA" w:rsidRPr="006A4F97" w14:paraId="39872D82" w14:textId="77777777" w:rsidTr="009560FA">
        <w:trPr>
          <w:trHeight w:val="636"/>
        </w:trPr>
        <w:tc>
          <w:tcPr>
            <w:tcW w:w="7225" w:type="dxa"/>
            <w:tcBorders>
              <w:top w:val="single" w:sz="4" w:space="0" w:color="BFBFBF"/>
              <w:left w:val="single" w:sz="4" w:space="0" w:color="BFBFBF"/>
              <w:bottom w:val="single" w:sz="4" w:space="0" w:color="BFBFBF"/>
              <w:right w:val="single" w:sz="4" w:space="0" w:color="BFBFBF"/>
            </w:tcBorders>
            <w:vAlign w:val="center"/>
            <w:hideMark/>
          </w:tcPr>
          <w:p w14:paraId="3892080E" w14:textId="5DAFD2B5" w:rsidR="006275FA" w:rsidRPr="009560FA" w:rsidRDefault="001A1940" w:rsidP="001A567D">
            <w:pPr>
              <w:spacing w:before="100" w:after="100"/>
              <w:rPr>
                <w:rFonts w:ascii="Arial" w:hAnsi="Arial" w:cs="Arial"/>
                <w:sz w:val="20"/>
                <w:szCs w:val="20"/>
              </w:rPr>
            </w:pPr>
            <w:r w:rsidRPr="001E43ED">
              <w:rPr>
                <w:rFonts w:ascii="Arial" w:hAnsi="Arial" w:cs="Arial"/>
                <w:sz w:val="20"/>
                <w:szCs w:val="20"/>
              </w:rPr>
              <w:t>Implement actions from the Vital Communities (including Regional Industry Sector Employment) program that support employment pathways to address Geelong’s disadvantaged areas</w:t>
            </w:r>
          </w:p>
        </w:tc>
        <w:tc>
          <w:tcPr>
            <w:tcW w:w="2408" w:type="dxa"/>
            <w:tcBorders>
              <w:top w:val="single" w:sz="4" w:space="0" w:color="BFBFBF"/>
              <w:left w:val="single" w:sz="4" w:space="0" w:color="BFBFBF"/>
              <w:bottom w:val="single" w:sz="4" w:space="0" w:color="BFBFBF"/>
              <w:right w:val="single" w:sz="4" w:space="0" w:color="BFBFBF"/>
            </w:tcBorders>
            <w:vAlign w:val="center"/>
            <w:hideMark/>
          </w:tcPr>
          <w:p w14:paraId="554BC80B" w14:textId="3D334B63" w:rsidR="006275FA" w:rsidRPr="009560FA" w:rsidRDefault="001A1940" w:rsidP="001A567D">
            <w:pPr>
              <w:spacing w:before="100" w:after="100"/>
              <w:jc w:val="center"/>
              <w:rPr>
                <w:rFonts w:ascii="Arial" w:hAnsi="Arial" w:cs="Arial"/>
                <w:sz w:val="20"/>
                <w:szCs w:val="20"/>
              </w:rPr>
            </w:pPr>
            <w:r w:rsidRPr="009560FA">
              <w:rPr>
                <w:rFonts w:ascii="Arial" w:hAnsi="Arial" w:cs="Arial"/>
                <w:sz w:val="20"/>
                <w:szCs w:val="20"/>
              </w:rPr>
              <w:t>3</w:t>
            </w:r>
          </w:p>
        </w:tc>
        <w:tc>
          <w:tcPr>
            <w:tcW w:w="1107" w:type="dxa"/>
            <w:tcBorders>
              <w:top w:val="single" w:sz="4" w:space="0" w:color="BFBFBF"/>
              <w:left w:val="single" w:sz="4" w:space="0" w:color="BFBFBF"/>
              <w:bottom w:val="single" w:sz="4" w:space="0" w:color="BFBFBF"/>
              <w:right w:val="single" w:sz="4" w:space="0" w:color="BFBFBF"/>
            </w:tcBorders>
            <w:vAlign w:val="center"/>
          </w:tcPr>
          <w:p w14:paraId="5746285C" w14:textId="73DFE270" w:rsidR="006275FA" w:rsidRPr="00113538" w:rsidRDefault="001A1940" w:rsidP="001A567D">
            <w:pPr>
              <w:spacing w:before="100" w:after="100"/>
              <w:jc w:val="center"/>
              <w:rPr>
                <w:rFonts w:ascii="Arial" w:hAnsi="Arial" w:cs="Arial"/>
                <w:sz w:val="20"/>
                <w:szCs w:val="20"/>
              </w:rPr>
            </w:pPr>
            <w:r w:rsidRPr="00113538">
              <w:rPr>
                <w:rFonts w:ascii="Arial" w:hAnsi="Arial" w:cs="Arial"/>
                <w:sz w:val="20"/>
                <w:szCs w:val="20"/>
              </w:rPr>
              <w:t>77</w:t>
            </w:r>
          </w:p>
        </w:tc>
      </w:tr>
    </w:tbl>
    <w:p w14:paraId="7AB7FBBA" w14:textId="77777777" w:rsidR="004B64E1" w:rsidRPr="0028369B" w:rsidRDefault="004B64E1" w:rsidP="00B019F2">
      <w:pPr>
        <w:spacing w:before="200" w:after="100"/>
        <w:rPr>
          <w:rFonts w:ascii="Arial" w:hAnsi="Arial" w:cs="Arial"/>
          <w:b/>
          <w:color w:val="003361"/>
          <w:sz w:val="24"/>
          <w:szCs w:val="24"/>
        </w:rPr>
      </w:pPr>
      <w:r w:rsidRPr="0028369B">
        <w:rPr>
          <w:rFonts w:ascii="Arial" w:hAnsi="Arial" w:cs="Arial"/>
          <w:b/>
          <w:color w:val="003361"/>
          <w:sz w:val="24"/>
          <w:szCs w:val="24"/>
        </w:rPr>
        <w:t xml:space="preserve">Other achievements </w:t>
      </w:r>
    </w:p>
    <w:p w14:paraId="7A78F566" w14:textId="6176865C" w:rsidR="00490FFD" w:rsidRPr="0028369B" w:rsidRDefault="00490FFD" w:rsidP="00AA69EF">
      <w:pPr>
        <w:spacing w:before="100" w:after="100"/>
        <w:rPr>
          <w:rFonts w:ascii="Arial" w:hAnsi="Arial" w:cs="Arial"/>
          <w:b/>
          <w:color w:val="003361"/>
          <w:sz w:val="20"/>
          <w:szCs w:val="20"/>
        </w:rPr>
      </w:pPr>
      <w:r w:rsidRPr="0028369B">
        <w:rPr>
          <w:rFonts w:ascii="Arial" w:hAnsi="Arial" w:cs="Arial"/>
          <w:b/>
          <w:color w:val="003361"/>
          <w:sz w:val="20"/>
          <w:szCs w:val="20"/>
        </w:rPr>
        <w:t>Outlining our approach to social equity</w:t>
      </w:r>
    </w:p>
    <w:p w14:paraId="5A3E31FD" w14:textId="737BFF84" w:rsidR="006275FA" w:rsidRPr="00490FFD" w:rsidRDefault="004B64E1" w:rsidP="00AA69EF">
      <w:pPr>
        <w:spacing w:before="100" w:after="100"/>
        <w:rPr>
          <w:rFonts w:ascii="Arial" w:eastAsia="Calibri" w:hAnsi="Arial" w:cs="Arial"/>
          <w:color w:val="000000"/>
          <w:spacing w:val="0"/>
          <w:sz w:val="20"/>
          <w:szCs w:val="20"/>
        </w:rPr>
      </w:pPr>
      <w:r w:rsidRPr="00490FFD">
        <w:rPr>
          <w:rFonts w:ascii="Arial" w:eastAsia="Calibri" w:hAnsi="Arial" w:cs="Arial"/>
          <w:color w:val="000000"/>
          <w:spacing w:val="0"/>
          <w:sz w:val="20"/>
          <w:szCs w:val="20"/>
        </w:rPr>
        <w:t xml:space="preserve">Council adopted the </w:t>
      </w:r>
      <w:r w:rsidRPr="00490FFD">
        <w:rPr>
          <w:rFonts w:ascii="Arial" w:eastAsia="Calibri" w:hAnsi="Arial" w:cs="Arial"/>
          <w:i/>
          <w:iCs/>
          <w:color w:val="000000"/>
          <w:spacing w:val="0"/>
          <w:sz w:val="20"/>
          <w:szCs w:val="20"/>
        </w:rPr>
        <w:t>Social Equity Framework 2022‒25</w:t>
      </w:r>
      <w:r w:rsidRPr="00490FFD">
        <w:rPr>
          <w:rFonts w:ascii="Arial" w:eastAsia="Calibri" w:hAnsi="Arial" w:cs="Arial"/>
          <w:color w:val="000000"/>
          <w:spacing w:val="0"/>
          <w:sz w:val="20"/>
          <w:szCs w:val="20"/>
        </w:rPr>
        <w:t xml:space="preserve"> to ensure everyone in our community has the support they need to have a healthy li</w:t>
      </w:r>
      <w:r w:rsidR="00EE5F1E">
        <w:rPr>
          <w:rFonts w:ascii="Arial" w:eastAsia="Calibri" w:hAnsi="Arial" w:cs="Arial"/>
          <w:color w:val="000000"/>
          <w:spacing w:val="0"/>
          <w:sz w:val="20"/>
          <w:szCs w:val="20"/>
        </w:rPr>
        <w:t>f</w:t>
      </w:r>
      <w:r w:rsidRPr="00490FFD">
        <w:rPr>
          <w:rFonts w:ascii="Arial" w:eastAsia="Calibri" w:hAnsi="Arial" w:cs="Arial"/>
          <w:color w:val="000000"/>
          <w:spacing w:val="0"/>
          <w:sz w:val="20"/>
          <w:szCs w:val="20"/>
        </w:rPr>
        <w:t xml:space="preserve">e, be included, and participate fully. The framework aims to ensure fair and equitable access to all the City’s services and facilities, regardless of gender, age, </w:t>
      </w:r>
      <w:proofErr w:type="gramStart"/>
      <w:r w:rsidRPr="00490FFD">
        <w:rPr>
          <w:rFonts w:ascii="Arial" w:eastAsia="Calibri" w:hAnsi="Arial" w:cs="Arial"/>
          <w:color w:val="000000"/>
          <w:spacing w:val="0"/>
          <w:sz w:val="20"/>
          <w:szCs w:val="20"/>
        </w:rPr>
        <w:t>background</w:t>
      </w:r>
      <w:proofErr w:type="gramEnd"/>
      <w:r w:rsidRPr="00490FFD">
        <w:rPr>
          <w:rFonts w:ascii="Arial" w:eastAsia="Calibri" w:hAnsi="Arial" w:cs="Arial"/>
          <w:color w:val="000000"/>
          <w:spacing w:val="0"/>
          <w:sz w:val="20"/>
          <w:szCs w:val="20"/>
        </w:rPr>
        <w:t xml:space="preserve"> and ability. It will guide how we work with </w:t>
      </w:r>
      <w:r w:rsidR="62A85F35" w:rsidRPr="00490FFD">
        <w:rPr>
          <w:rFonts w:ascii="Arial" w:eastAsia="Calibri" w:hAnsi="Arial" w:cs="Arial"/>
          <w:color w:val="000000"/>
          <w:spacing w:val="0"/>
          <w:sz w:val="20"/>
          <w:szCs w:val="20"/>
        </w:rPr>
        <w:t xml:space="preserve">our </w:t>
      </w:r>
      <w:r w:rsidRPr="00490FFD">
        <w:rPr>
          <w:rFonts w:ascii="Arial" w:eastAsia="Calibri" w:hAnsi="Arial" w:cs="Arial"/>
          <w:color w:val="000000"/>
          <w:spacing w:val="0"/>
          <w:sz w:val="20"/>
          <w:szCs w:val="20"/>
        </w:rPr>
        <w:t xml:space="preserve">community to improve health and wellbeing and drive lasting change. The framework outlines six key ‘social equity enablers’: fairness, access, voice, participation, </w:t>
      </w:r>
      <w:proofErr w:type="gramStart"/>
      <w:r w:rsidRPr="00490FFD">
        <w:rPr>
          <w:rFonts w:ascii="Arial" w:eastAsia="Calibri" w:hAnsi="Arial" w:cs="Arial"/>
          <w:color w:val="000000"/>
          <w:spacing w:val="0"/>
          <w:sz w:val="20"/>
          <w:szCs w:val="20"/>
        </w:rPr>
        <w:t>inclusion</w:t>
      </w:r>
      <w:proofErr w:type="gramEnd"/>
      <w:r w:rsidRPr="00490FFD">
        <w:rPr>
          <w:rFonts w:ascii="Arial" w:eastAsia="Calibri" w:hAnsi="Arial" w:cs="Arial"/>
          <w:color w:val="000000"/>
          <w:spacing w:val="0"/>
          <w:sz w:val="20"/>
          <w:szCs w:val="20"/>
        </w:rPr>
        <w:t xml:space="preserve"> and empowerment</w:t>
      </w:r>
      <w:r w:rsidR="00490FFD">
        <w:rPr>
          <w:rFonts w:ascii="Arial" w:eastAsia="Calibri" w:hAnsi="Arial" w:cs="Arial"/>
          <w:color w:val="000000"/>
          <w:spacing w:val="0"/>
          <w:sz w:val="20"/>
          <w:szCs w:val="20"/>
        </w:rPr>
        <w:t>.</w:t>
      </w:r>
    </w:p>
    <w:p w14:paraId="2E9EB447" w14:textId="77777777" w:rsidR="00D96F1E" w:rsidRPr="0028369B" w:rsidRDefault="00D96F1E" w:rsidP="00AA69EF">
      <w:pPr>
        <w:spacing w:before="100" w:after="100"/>
        <w:rPr>
          <w:rFonts w:ascii="Arial" w:hAnsi="Arial" w:cs="Arial"/>
          <w:b/>
          <w:color w:val="003361"/>
          <w:sz w:val="20"/>
          <w:szCs w:val="20"/>
        </w:rPr>
      </w:pPr>
      <w:r w:rsidRPr="0028369B">
        <w:rPr>
          <w:rFonts w:ascii="Arial" w:hAnsi="Arial" w:cs="Arial"/>
          <w:b/>
          <w:color w:val="003361"/>
          <w:sz w:val="20"/>
          <w:szCs w:val="20"/>
        </w:rPr>
        <w:t xml:space="preserve">Design to encourage lifelong learning, social </w:t>
      </w:r>
      <w:proofErr w:type="gramStart"/>
      <w:r w:rsidRPr="0028369B">
        <w:rPr>
          <w:rFonts w:ascii="Arial" w:hAnsi="Arial" w:cs="Arial"/>
          <w:b/>
          <w:color w:val="003361"/>
          <w:sz w:val="20"/>
          <w:szCs w:val="20"/>
        </w:rPr>
        <w:t>connection</w:t>
      </w:r>
      <w:proofErr w:type="gramEnd"/>
      <w:r w:rsidRPr="0028369B">
        <w:rPr>
          <w:rFonts w:ascii="Arial" w:hAnsi="Arial" w:cs="Arial"/>
          <w:b/>
          <w:color w:val="003361"/>
          <w:sz w:val="20"/>
          <w:szCs w:val="20"/>
        </w:rPr>
        <w:t xml:space="preserve"> and a sense of community </w:t>
      </w:r>
    </w:p>
    <w:p w14:paraId="4F82CE92" w14:textId="28BB259D" w:rsidR="004B64E1" w:rsidRPr="00490FFD" w:rsidRDefault="004B64E1" w:rsidP="00AA69EF">
      <w:pPr>
        <w:pStyle w:val="CommentText"/>
        <w:spacing w:before="100" w:after="100" w:line="270" w:lineRule="atLeast"/>
        <w:rPr>
          <w:rFonts w:ascii="Arial" w:eastAsia="Calibri" w:hAnsi="Arial" w:cs="Arial"/>
          <w:color w:val="000000"/>
          <w:spacing w:val="0"/>
        </w:rPr>
      </w:pPr>
      <w:r w:rsidRPr="00490FFD">
        <w:rPr>
          <w:rFonts w:ascii="Arial" w:eastAsia="Calibri" w:hAnsi="Arial" w:cs="Arial"/>
          <w:color w:val="000000"/>
          <w:spacing w:val="0"/>
        </w:rPr>
        <w:t xml:space="preserve">We unveiled the concept designs for the new Armstrong Creek Library and Community Hub, one of several community facilities we are developing in response to the current and future needs of local children, </w:t>
      </w:r>
      <w:proofErr w:type="gramStart"/>
      <w:r w:rsidRPr="00490FFD">
        <w:rPr>
          <w:rFonts w:ascii="Arial" w:eastAsia="Calibri" w:hAnsi="Arial" w:cs="Arial"/>
          <w:color w:val="000000"/>
          <w:spacing w:val="0"/>
        </w:rPr>
        <w:t>families</w:t>
      </w:r>
      <w:proofErr w:type="gramEnd"/>
      <w:r w:rsidRPr="00490FFD">
        <w:rPr>
          <w:rFonts w:ascii="Arial" w:eastAsia="Calibri" w:hAnsi="Arial" w:cs="Arial"/>
          <w:color w:val="000000"/>
          <w:spacing w:val="0"/>
        </w:rPr>
        <w:t xml:space="preserve"> and residents within the Armstrong Creek Growth Area. </w:t>
      </w:r>
    </w:p>
    <w:p w14:paraId="2B114388" w14:textId="1C3A347B" w:rsidR="004B64E1" w:rsidRPr="00490FFD" w:rsidRDefault="004B64E1" w:rsidP="00AA69EF">
      <w:pPr>
        <w:spacing w:before="100" w:after="100"/>
        <w:rPr>
          <w:rFonts w:ascii="Arial" w:eastAsia="Calibri" w:hAnsi="Arial" w:cs="Arial"/>
          <w:sz w:val="22"/>
          <w:szCs w:val="22"/>
        </w:rPr>
      </w:pPr>
      <w:r w:rsidRPr="00490FFD">
        <w:rPr>
          <w:rFonts w:ascii="Arial" w:eastAsia="Calibri" w:hAnsi="Arial" w:cs="Arial"/>
          <w:color w:val="000000"/>
          <w:spacing w:val="0"/>
          <w:sz w:val="20"/>
          <w:szCs w:val="20"/>
        </w:rPr>
        <w:t xml:space="preserve">The design reflects </w:t>
      </w:r>
      <w:r w:rsidR="06E3A8F1" w:rsidRPr="00490FFD">
        <w:rPr>
          <w:rFonts w:ascii="Arial" w:eastAsia="Calibri" w:hAnsi="Arial" w:cs="Arial"/>
          <w:color w:val="000000"/>
          <w:spacing w:val="0"/>
          <w:sz w:val="20"/>
          <w:szCs w:val="20"/>
        </w:rPr>
        <w:t>our</w:t>
      </w:r>
      <w:r w:rsidR="00F45B4C">
        <w:rPr>
          <w:rFonts w:ascii="Arial" w:eastAsia="Calibri" w:hAnsi="Arial" w:cs="Arial"/>
          <w:color w:val="000000"/>
          <w:spacing w:val="0"/>
          <w:sz w:val="20"/>
          <w:szCs w:val="20"/>
        </w:rPr>
        <w:t xml:space="preserve"> </w:t>
      </w:r>
      <w:r w:rsidRPr="00490FFD">
        <w:rPr>
          <w:rFonts w:ascii="Arial" w:eastAsia="Calibri" w:hAnsi="Arial" w:cs="Arial"/>
          <w:color w:val="000000"/>
          <w:spacing w:val="0"/>
          <w:sz w:val="20"/>
          <w:szCs w:val="20"/>
        </w:rPr>
        <w:t>community’s vision of a state-of-the-art, environmentally sensitive, technologically enabled library and community space, that caters to the diverse needs of the growing local community</w:t>
      </w:r>
      <w:r w:rsidR="07B21118" w:rsidRPr="00490FFD">
        <w:rPr>
          <w:rFonts w:ascii="Arial" w:eastAsia="Calibri" w:hAnsi="Arial" w:cs="Arial"/>
          <w:color w:val="000000"/>
          <w:spacing w:val="0"/>
          <w:sz w:val="20"/>
          <w:szCs w:val="20"/>
        </w:rPr>
        <w:t>,</w:t>
      </w:r>
      <w:r w:rsidRPr="00490FFD">
        <w:rPr>
          <w:rFonts w:ascii="Arial" w:eastAsia="Calibri" w:hAnsi="Arial" w:cs="Arial"/>
          <w:color w:val="000000"/>
          <w:spacing w:val="0"/>
          <w:sz w:val="20"/>
          <w:szCs w:val="20"/>
        </w:rPr>
        <w:t xml:space="preserve"> while celebrating Wadawurrung culture with a ‘Living Water’ design narrative. The Wadawurrung narrative illuminates the library as a gathering place for all of Armstrong Creek’s residents and First Nations Peoples to connect, socialise, </w:t>
      </w:r>
      <w:proofErr w:type="gramStart"/>
      <w:r w:rsidRPr="00490FFD">
        <w:rPr>
          <w:rFonts w:ascii="Arial" w:eastAsia="Calibri" w:hAnsi="Arial" w:cs="Arial"/>
          <w:color w:val="000000"/>
          <w:spacing w:val="0"/>
          <w:sz w:val="20"/>
          <w:szCs w:val="20"/>
        </w:rPr>
        <w:t>learn</w:t>
      </w:r>
      <w:proofErr w:type="gramEnd"/>
      <w:r w:rsidRPr="00490FFD">
        <w:rPr>
          <w:rFonts w:ascii="Arial" w:eastAsia="Calibri" w:hAnsi="Arial" w:cs="Arial"/>
          <w:color w:val="000000"/>
          <w:spacing w:val="0"/>
          <w:sz w:val="20"/>
          <w:szCs w:val="20"/>
        </w:rPr>
        <w:t xml:space="preserve"> and thrive</w:t>
      </w:r>
      <w:r w:rsidR="00490FFD">
        <w:rPr>
          <w:rFonts w:ascii="Arial" w:eastAsia="Calibri" w:hAnsi="Arial" w:cs="Arial"/>
          <w:color w:val="000000"/>
          <w:spacing w:val="0"/>
          <w:sz w:val="20"/>
          <w:szCs w:val="20"/>
        </w:rPr>
        <w:t>.</w:t>
      </w:r>
    </w:p>
    <w:p w14:paraId="0F78F8CD" w14:textId="376A2D4F" w:rsidR="004B64E1" w:rsidRPr="006A4F97" w:rsidRDefault="009560FA" w:rsidP="006275FA">
      <w:pPr>
        <w:rPr>
          <w:rFonts w:ascii="Arial" w:eastAsia="Calibri" w:hAnsi="Arial" w:cs="Arial"/>
          <w:sz w:val="20"/>
          <w:szCs w:val="20"/>
        </w:rPr>
      </w:pPr>
      <w:r>
        <w:rPr>
          <w:rFonts w:eastAsia="Calibri"/>
          <w:noProof/>
        </w:rPr>
        <mc:AlternateContent>
          <mc:Choice Requires="wpg">
            <w:drawing>
              <wp:anchor distT="0" distB="0" distL="114300" distR="114300" simplePos="0" relativeHeight="251658286" behindDoc="0" locked="0" layoutInCell="1" allowOverlap="1" wp14:anchorId="5F6911FF" wp14:editId="2FF4358D">
                <wp:simplePos x="0" y="0"/>
                <wp:positionH relativeFrom="column">
                  <wp:posOffset>2816352</wp:posOffset>
                </wp:positionH>
                <wp:positionV relativeFrom="paragraph">
                  <wp:posOffset>169418</wp:posOffset>
                </wp:positionV>
                <wp:extent cx="3657600" cy="3117596"/>
                <wp:effectExtent l="0" t="0" r="0" b="6985"/>
                <wp:wrapNone/>
                <wp:docPr id="33" name="Group 33"/>
                <wp:cNvGraphicFramePr/>
                <a:graphic xmlns:a="http://schemas.openxmlformats.org/drawingml/2006/main">
                  <a:graphicData uri="http://schemas.microsoft.com/office/word/2010/wordprocessingGroup">
                    <wpg:wgp>
                      <wpg:cNvGrpSpPr/>
                      <wpg:grpSpPr>
                        <a:xfrm>
                          <a:off x="0" y="0"/>
                          <a:ext cx="3657600" cy="3117596"/>
                          <a:chOff x="0" y="0"/>
                          <a:chExt cx="3120517" cy="2203704"/>
                        </a:xfrm>
                      </wpg:grpSpPr>
                      <wps:wsp>
                        <wps:cNvPr id="96" name="Text Box 2"/>
                        <wps:cNvSpPr txBox="1">
                          <a:spLocks noChangeArrowheads="1"/>
                        </wps:cNvSpPr>
                        <wps:spPr bwMode="auto">
                          <a:xfrm>
                            <a:off x="0" y="1746504"/>
                            <a:ext cx="3047365" cy="457200"/>
                          </a:xfrm>
                          <a:prstGeom prst="rect">
                            <a:avLst/>
                          </a:prstGeom>
                          <a:solidFill>
                            <a:srgbClr val="FFFFFF"/>
                          </a:solidFill>
                          <a:ln w="9525">
                            <a:noFill/>
                            <a:miter lim="800000"/>
                            <a:headEnd/>
                            <a:tailEnd/>
                          </a:ln>
                        </wps:spPr>
                        <wps:txbx>
                          <w:txbxContent>
                            <w:p w14:paraId="1D926CC6" w14:textId="77777777" w:rsidR="005A468C" w:rsidRPr="00C37D37" w:rsidRDefault="005A468C" w:rsidP="005A468C">
                              <w:pPr>
                                <w:pStyle w:val="Caption"/>
                                <w:spacing w:before="100" w:beforeAutospacing="1" w:after="100" w:afterAutospacing="1"/>
                                <w:rPr>
                                  <w:rFonts w:ascii="Arial" w:hAnsi="Arial" w:cs="Arial"/>
                                  <w:b w:val="0"/>
                                  <w:bCs/>
                                  <w:sz w:val="16"/>
                                </w:rPr>
                              </w:pPr>
                              <w:r w:rsidRPr="00C37D37">
                                <w:rPr>
                                  <w:rFonts w:ascii="Arial" w:hAnsi="Arial" w:cs="Arial"/>
                                  <w:b w:val="0"/>
                                  <w:bCs/>
                                  <w:sz w:val="16"/>
                                </w:rPr>
                                <w:t>Concept design for the Armstrong Creek Library and Community Hub</w:t>
                              </w:r>
                            </w:p>
                          </w:txbxContent>
                        </wps:txbx>
                        <wps:bodyPr rot="0" vert="horz" wrap="square" lIns="91440" tIns="45720" rIns="91440" bIns="45720" anchor="t" anchorCtr="0">
                          <a:noAutofit/>
                        </wps:bodyPr>
                      </wps:wsp>
                      <pic:pic xmlns:pic="http://schemas.openxmlformats.org/drawingml/2006/picture">
                        <pic:nvPicPr>
                          <pic:cNvPr id="270" name="Picture 13"/>
                          <pic:cNvPicPr>
                            <a:picLocks noChangeAspect="1"/>
                          </pic:cNvPicPr>
                        </pic:nvPicPr>
                        <pic:blipFill>
                          <a:blip r:embed="rId54">
                            <a:extLst>
                              <a:ext uri="{28A0092B-C50C-407E-A947-70E740481C1C}">
                                <a14:useLocalDpi xmlns:a14="http://schemas.microsoft.com/office/drawing/2010/main" val="0"/>
                              </a:ext>
                            </a:extLst>
                          </a:blip>
                          <a:srcRect/>
                          <a:stretch>
                            <a:fillRect/>
                          </a:stretch>
                        </pic:blipFill>
                        <pic:spPr bwMode="auto">
                          <a:xfrm>
                            <a:off x="73152" y="0"/>
                            <a:ext cx="3047365" cy="1715135"/>
                          </a:xfrm>
                          <a:prstGeom prst="rect">
                            <a:avLst/>
                          </a:prstGeom>
                          <a:noFill/>
                          <a:ln>
                            <a:noFill/>
                          </a:ln>
                        </pic:spPr>
                      </pic:pic>
                    </wpg:wgp>
                  </a:graphicData>
                </a:graphic>
                <wp14:sizeRelH relativeFrom="margin">
                  <wp14:pctWidth>0</wp14:pctWidth>
                </wp14:sizeRelH>
                <wp14:sizeRelV relativeFrom="margin">
                  <wp14:pctHeight>0</wp14:pctHeight>
                </wp14:sizeRelV>
              </wp:anchor>
            </w:drawing>
          </mc:Choice>
          <mc:Fallback>
            <w:pict>
              <v:group w14:anchorId="5F6911FF" id="Group 33" o:spid="_x0000_s1039" style="position:absolute;margin-left:221.75pt;margin-top:13.35pt;width:4in;height:245.5pt;z-index:251658286;mso-width-relative:margin;mso-height-relative:margin" coordsize="31205,2203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mvog0VAMAAMgHAAAOAAAAZHJzL2Uyb0RvYy54bWykVdtu2zgQfS/QfyD4&#10;3uhiy0qFyEWbNEGBthtsux9AUZRFlCJZkracfn1nKF+TANuLAcnDywwPz5wZXb3ZDopshPPS6Jpm&#10;FyklQnPTSr2q6X9fb19dUuID0y1TRouaPghP3yxfvrgabSVy0xvVCkcgiPbVaGvah2CrJPG8FwPz&#10;F8YKDYudcQMLMHSrpHVshOiDSvI0XSSjca11hgvvYfZmWqTLGL/rBA//dJ0XgaiaArYQ3y6+G3wn&#10;yytWrRyzveQ7GOwPUAxMajj0EOqGBUbWTj4JNUjujDdduOBmSEzXSS7iHeA2WfroNnfOrG28y6oa&#10;V/ZAE1D7iKc/Dss/b+6c/WLvHTAx2hVwEUd4l23nBvwHlGQbKXs4UCa2gXCYnC2KcpECsxzWZllW&#10;Fq8XE6m8B+af+PH+/d4zy9MiKyfPPE9nZTpHz2R/cHIGZ7QgEH/kwP8dB196ZkWk1lfAwb0jsq0p&#10;YCeaDaDTr3jBd2ZLcsSEh8MupImELUyD1GO6vf1o+DdPtLnumV6Jt86ZsResBXhZvM2J6xTHY5Bm&#10;/GRaOIatg4mBnuU6K+eLYmKFVQfG03kJrE+8zYsSquCMNlZZ58OdMANBo6YOiiCewTYffZgY3m/B&#10;9HqjZHsrlYoDt2qulSMbBgVzG3+76GfblCYj0FXkRYysDfpDaFYNMkBBKznU9DLFH7qzCjl5r9to&#10;BybVZEOulYaUI0nIy8RQ2DbbmI4CfXGtMe0DsObMVL/Qb8DojftByQi1W1P/fc2coER90MD862w+&#10;x2KPg0gRJe50pTldYZpDqJoGSibzOsQGgbC1eQsZ6mSk7YhkBxn0uLyyklfw7IoTrCfC/P8mBl5h&#10;jfinRjj8UoyBuW9r+wr6iGVBNlLJ8BB7IqQEQenNveTIKQ6OGs9LoGYSOazjsSSbIdH7bZMTyEjy&#10;R+L2FqS0F/b59gSHZyc2Stq9qtDe3Q2ofdS7nqFn6os3hq8HocPU6J1QcE2jfS+th3xWYmhEC/L+&#10;0MZKAyE7/i8AjBrzwYnAe8xhB9LczYPeDgsR8REk4v+l0ixnWZFT8kwrPC3MrMyKbBYFfGhov12Z&#10;J2WFZYJy3NXZvnD2qEGQaMITpRk/F2CdfY9Ox3HX8QO8/AkAAP//AwBQSwMECgAAAAAAAAAhAGV7&#10;AAOWmQcAlpkHABQAAABkcnMvbWVkaWEvaW1hZ2UxLnBuZ4lQTkcNChoKAAAADUlIRFIAAAJfAAAB&#10;VggGAAAAV1j4SAAAAAFzUkdCAK7OHOkAAAAEZ0FNQQAAsY8L/GEFAAAACXBIWXMAABcRAAAXEQHK&#10;JvM/AAD/pUlEQVR4Xuz9Z5gk2XWei+J57j3kkUiQAGYG46dnunumvbfVrmxXd5f33vuqrKz0PiPS&#10;l69qO97PACSlq0dHVzpHOjyiRBEkQEK0AkWCokBShuZQV+7+uL+/+62dlV1Zkbu7cmp6gAE5P95n&#10;R0RGREaZjHxj7bXX/lJpp4EfV8o7DFS074zytugWZFtlh/lIqOqMbU8X9+uKksgWrnZHPyMiqO4J&#10;49q2RHCt29iW6z1mEXC/3ui21PQaqC2K6Bbq+owC6vvNomiwUC/HWrDuo6ORNPUbj4Rm0jpgbhDd&#10;IELCWQZDaCHNQzE0DSXYxtWy0DJkkAjah6PoGDbQyfVuHr8dPYOxPExi5CGvCxF0D4U3kGUeK+dX&#10;mOjmsUIfj7fSz2srYJjbd8DASGxb8vcdHI0rhkfMAkZGY1sY1TA2Fi9gfDyxLRMTyQcyOZnC1FSa&#10;pLgeI+ZGG+driY3XyOT8BgtbmJxcwuT0KiZn1sg6JmZuquWZ6UULy7DNrGaZXlfM2NYxPXsL07bb&#10;G9zBzOxdco+8Sl5T2ObukNsPZdZxpwC7865iznUPDverClm2knvtYfs4Pa8V4PK+XoDb98YWdPt4&#10;/G9uwU1cgbe34A6+A0/o3W3xRd7fgj/yHgLhd7cQ5LZ8QpF3EQm9Sd5AOPQWgqF3svvJcvB1hAP3&#10;EPXdgum9iZjvNgzvbUTYRn3cHngVBvcxeXw0zHNwORa+i3j0VZhRrpvvImy+jwAJmh8iHPsAIYPb&#10;jHf42vvqdcEw34HBbUb0LfIGjPDrG/D8G5jhe+Quz38bseAtxALriAdvIsk25VstgptFsI50YGVH&#10;ZIKr26I7bj609uiIrBaQCfPa8lgIr2EpfHNbvpCvL+TLwhfy9aOTL0pXf4yiJYiAiYxtFbAWsilf&#10;mwIm8tVGUWpnq+SL8tTFc2xHTpwKuC9XOUS48qWLUK7yj/lCvrLopCvHo5GvFQpXVsAmKGBKvmYW&#10;LPK1RPHaKmBZ+VojN7NQwGZm8wVM2ruUqy/k60HsVL7ClKcw5StE4QqEs/IVyJOviJ+y5ad8EYMS&#10;FqGMRf13KV4UsNBrlCMRpjeUfJncJqJkRF5HKPo2ZYvvY1K6KF8RtuH78pUTrwfJV0668sQr9Gnk&#10;S/bbHp0gFYNOtqzojisQqE/D3wb5KqOcWLHu82nky4pOonRoRWon8Of5Qr6yfB7ka6d8Gvlqpvzk&#10;0yLS1Z8g8Q0KJayFbVa6kvflq4Xi00rRaSMdQyY6c3B9O7ooQ3rktRwiV/EtorUpXmy5j/CFfGXR&#10;SVeOfPmanBThim20CZIskK/pqQWyeL+dolRNzuTLl0TAVrPypQQsJ2E5+Vq5L2AztlVKVw6RMAqZ&#10;/RbJSViWYmXLyk7lS8dO5UuHVb48/reUbFmxipY3/F4BO5GvoMhX+C1EIm9RxN5R2wICJSwkEbHg&#10;q4gG7pBblK11StcaZYxtgEIW5PYQBSz8Go9/jQJHYQrJtruIUMZCkbcRpGwFYx8gEv8AUbZRilZk&#10;Q76iG+JlingZb7N9C2ZE5Ou1DenaFC8zfIfidQfx0G0lXXFeQ4LXkwyuUZp0smVFI1qUya2saQXJ&#10;ik6sdkqBQBXJQnhdw+q2LIaLlq8oRebzR3m3uYWyLhGurfuUdXC/9p1RIeK2A6q6RJweTmUnRW07&#10;+PNUUrasVFGUPiuqRay0wpXP3075aqT4WLHuo+PTyJdI0xYGKF59yQ0By0mYCJlImAgYjxFRG9yI&#10;eqk2K18iXlb5ah80HsxQls7hGDooKwoeo46XbZSkHF0Uve7BNEkRWU5skJOvbCSsl8f2cj2fYuSr&#10;r0isopVP/wa5fWV5U76MAkZGRcA2GdUwNiYCtpXxcRGwhzMxIQKmJytYImDSxjeQiFdue6F8bQoV&#10;JWxG5Gv5voBl5WuF4jWfpUC+cgK2QtkSlvOgkNnXiEjYTYqXSBihbOVjyxOrHLLNyiy3C/mCZeey&#10;lXzJEnSi5dBgFS+ntJSrfCSqZcUqX+7AWwWipUMnW4W8V5x8UboiJBR9j7yPYPQDCti7KhIm0ayo&#10;dD2KbAXWEPavUr5I4CYioVuUrDvkHs/xKve/SxG7p+QpEnmT56LMme8jFPtQyZcRfx9mLCtcWfF6&#10;F6bIlxKwNxEz3kAsIlGvbPRsk7tZ8QrfRmKH8pX0rRWQ4c+wlUL5SmmwipCgE6u0hYzsZ0F7riIQ&#10;2VqM3NyCVrYiawUs8djtoHxFKDKfP8r5BZ9PWZcI19Z9yjp2TrkI3g6opAhuRwXFqii6IwVU9vA9&#10;PiOqybVt+UK+Pi/y1dK3EQHjtWzmgploocC0DPN1dRy3UXqky7GtP4IOtp1DUUqTdEEK3DYsXZF8&#10;fTB8n2wOmRDka2H1escIj6WYZLsuY1wWMWNL0eoayIlXDpEviYZtRr6UfFno4/GFbJWqYskJ1sPI&#10;33eA4jUwGsPwKIVrNLqFkTEKWB6j3MfK2JgI2FbGx0XAHo50IT6IbNdiTraKkK9pkaqsgE3P5ORr&#10;Q8BsK5iwSQRsmftkCgTMxv2yZCVsenYJU3PEvrwBZWxulayRdXIT0xIJ08hXTqxyWMUrfx8RrDlK&#10;lWAVr/zXcuhES4fIlpVi5KuARyxffgpXPgFusxIWAYtSzDbEKxj9UG0PUsikOzKicrsoX6F1hAOr&#10;WSg+Sr4id8k9RKKvIkxRikZeU12HEeNtle8Vllwv8yMV9TLj7yEWe5uy9Xa2m5H7GBLtMt9CjMfE&#10;eGyMEpeNdG1Eu0IChYsk+H4JES/pcuQ1JEhSoAzuhDR/hq1Q5DSyZUUnQ1bR0qE7bqfMU5CsFC9f&#10;2/MlkRorVsn5rNFdQzHo5OhRohWmR8kjlK8qysnDuEp0ElUsernajkL5ukFBsqITrRr+TPk8SLas&#10;6ERLR4FEWcSreIqTL2sXo45ct6NIV0tvDM38PbRRsNopW9nIl+R+EUpVKwWjnbRtCFYXpal3jPJB&#10;QegfNzAwSfHgF30/GbalMTSTZptRyLIwMJ1A30QEveOUryE/38uHzuEQiaB7xEQPxaWbEtPJa+vk&#10;7yjX5ZjLFesZim9BL1o6PrlUPYitolWIRL5UdMsiW1ZGLZJVrGgJOskSsqIlUiXdjRL12krx8pUl&#10;K1+LG/KVFbAJCpgs22zzJLMBl7lfLlomUTBBydd98dLIF8VL0ImVlXwRy5eu7URLR7GiZUUnWx4R&#10;KwvWfR4kX/ndiw8SLz/FaQuyrQj5ClG8JOqlIl4iXsaHSsCC3CZdktHQ6zBCIkPS1XiT4iVkxSsa&#10;fU0RMYTXuUzxir6l8rpy8hWJfUj5ep+S9S7iFC1BxEv2FSTiZYq0bUS5VKRL3o/CZVK4YiTO91MR&#10;L8qWEi//CgVqmUirl6t8UgERq+2Q/baKlk6iikUnTcWgEysruuOyXYrbQPlajm5lKbJaAOVr+9yq&#10;zxrdNRRDuXTfdXx2aHO1HhWUL2u+16fJ+aqm6GyHTqqKRS9X2/GFfOXQyZYV6VJU0S1eTwuPaemP&#10;QEW0iESq2gZDlK0wWoaCFLAA+ihYw/Y0eiei6J+KYsqZwfgsZWPGxISdX/CONKad86q1eRbh4lO1&#10;gzc/n3EH0fSbCCVegzvML2FXDKO2CI8zMDhJGRsJopvv0cX36xmWJPvsaMceSlnPsMHtsm5QuPIF&#10;jCJHsdJ2M1oRYcpD141YLLnjc12MOqz5XTpGd5jfJehyu4TN/K60Wt7KJ4l8bUa1lHzZNgVswsaW&#10;6zYKts2W2mizAlaQhK+6GnPdj9m8L9XdaMn70uVzWbF2QwrW3K787seHoet2tHYx6tDlc3kpVlas&#10;+ygpe4TytX23o0W+KF5+4yO2H3Gd8hR5R41kNELZiFQ0dAeR4F2EQ/coXyJeb1K2soQoVCJeKupl&#10;UNxiH5Bsl2M09h6l6x0kzTeRMCldhhxDqZNoF1tTIl6SUC9IUj3JCtemeCUCWfnKStcyUgpKkqab&#10;0Yq1O7FYdN2JxWLtTiyWwlyuQnTHLYfXsLIdn0a+rOiEaafozr9TKn6s5WvnCfc6sSqGa90miRXB&#10;j16+dOhky4pOtHR8lvKlE6tiaMmPbgmDMroxoGijDHWOhtE7SemZDKNzLICh2RgmXCmM2E1MOpOY&#10;9iQx40pSokIYmvBjctbAlD3G1sScJwNfmOIVWuEXxhqfxtfhDiyQFFzBBL9Y5vllsgSnLwOHZx5z&#10;7gUem8LQKMWOMtY75kXHoAudg170ynWM8DooYlnxSpIUxSpeKFo6vpAvIrKVi349TL5EvNIbiHxR&#10;pkW+NiiUr5yASSRMtud1P6ocL8nv2sjxonDZ7Hc3uHefYmRLJ1o6ipEtnVjpsCbSFytfhbxdIFo6&#10;ipGvgHQjFojW+wWEDRmF+CHl6WMEzI/hJ0ESku2Rd2GE36J4vUEkOvU6pet1RCMUMtVt+C5F6l0K&#10;l4xilFaS6d/LjmyMfYRw/KNsvpeSr7cpX28goSJdklifHdEoXY2x8L1sF+NGXtf93C4V7RLxkhyv&#10;NUpXNuKV8i+RxayAWUVLEuetaMRKh06idopOkIpBJ1vFoJUtK0q+ViysFqCVr3J+Aecj23QitRMe&#10;dP6d8LdVvq71UqIs6GTLyo+TfNX1mRoKZcuKTrR0fNbyZc3nsoqWjpZBka4QVF7WUBjtwyF0jIho&#10;hdE1HlTS1TdtoGOUIjTqRv90EBPuBGyBDOyBNGb9CUy7DIza/BiboXxNBzAxFeAXaoRfVCl4/WmE&#10;Ikv8MliGi6LmcMX45Rfhl5EBbzDGLzjiicNDAfPyxuvjTdjrW6a4UR5cYYzMBtA34UXXkAddg7we&#10;ka9hiX6lvpAvDY9evtIb8rWwgS7ytRn9mp1dIItkCbPcb5bSpUYv5gnX7Nyr5LUNXs/iuFsgXsVI&#10;lXUf3X462dJJlXUfwSpaOnSy5Qu+beEdrVjtTL4+eIBoWdjIywqb30Aw9k0ESDD2DVUeQoTKiLxN&#10;WZKRiCJhb1G8ZGTiu+R9ipeMYJQyEjkk4kX5ikvE62NEEmQj0T5B+Uop+ZKk+tfUSEmDSFK91Afb&#10;Kl8b3YwKSawnAZGvXMQrJ19sNfKVoazlk5WrpYeSCRYm0+ukqlis5yoWnVhZsSbbC1rZshIRudoq&#10;XyvGagFfKuUXspWyHgpRPrK9Uy9TnxSdRO0Yypd0PZZTlBS59dw2thVsdWL1MLSypMgJ01YqO60U&#10;lq4oOBevP3v8J5cvnVgVBSWqumt7HqV83RDhykOS6618buWrX4ijsS+xiazfR9ZjWvkqECsZsagS&#10;6CWvS+D2vii3S7J8DG0DPK4/hJYhQboVg2iT7r/xKKUrgp6JILrGAsRPAQspBmxhjDlNSpeIVwpz&#10;ZMoZwZiN0jUbwugUJYwCZvdQqviaL5hBLLnGG/kKBSsBjzcBpy8Gd4Cv+0x+OUb55WhSvFKUtEUE&#10;gwvwiYgFU/BEE3CFYrB7pUszjOFJXsNIKFuEdSCOPspXLyWoS0Y+DpqUsQR6h5PoG07wNZEkg0TQ&#10;PxK9L10Pky/rPrr9BgVuHxwxMcRlBUXKik62rDwq+VJiJS2ZmuDfg+t6kpimdE1TvrKtrKcIBUsQ&#10;8VLylet2zCLypaB8TVG6BFm2UczsMxQvMsvlWe6rol4UL9vsMgVshbIl8nWH7SZZ+bKQJ14Pki/B&#10;7ma7gSwXlfPloYB5X1M4NlqX7+H1unLbdLJVDFr5Cr27lXC29W+Q3SbJ9BZEwDYIkKCiMPKlFTBD&#10;ROtDCtfHijDlKytT7yMSfYfCJSMiRbxINJcw/x7li6K10UZlXykrITle8Y82+FAl2kuSvUS8kubr&#10;2SKskt8l4qW6Ge8iTvFSSfVBEa+bWfybpPzrChmlmLrPhnBJ12Meab90M1pZ3haRL51E7ZR5jVgV&#10;EOZ+Bcj2TaQ216II1xYoXBak23FZIlv58HxbUPK1lRWDUmahaPnSys+PCVYRehgiRle74opCYZI8&#10;rTAJbaGyM2iBAmY5b+6c9+nm+1BqdHKVj1aidoqcj8K3HXqR+uTcIDqxsqIXLR2FsmXFKlXFopOv&#10;JgpWE4XroXAfnWxZkVGLbdw/iyxTuPi+QktfhG00K18UmhZKV9OgH+3jEvUKoX3Yh96JMAamo4QC&#10;Q3opY6OOOKY8/LL18ovZk8CMWyJfMUw5oph2mBSxOGzcNudLweFL8ssuwS+VNL9cMrzZLyJkLPIL&#10;ZgGe0Dxc0v3oT8BNAtwnEE7zxr+ASFgiZgYcniC/YP08PkYZiyshm3MlMTObxugoBYvy2DtqonuM&#10;4jWSICmFCFgv5ahvJIy+UR/6RymNG/L0MHTyZY1oiVhtV7/rQYhs5WMVrwfJV75oWRHxkqjVNNtp&#10;ilc+M5NpCxQlCpdtOpFtKV42HmubojQpKFSqzEQ21ysfm8iWBfs05YvMKnj8NLerrsZlIuK1SvG6&#10;eb9u1yet31UgXmSWwrUddsqWlTkKVz4Pk6/tpMsa5dLt4w+9U4BVyGSbNXdLh1W0dDxYvrYSjckI&#10;xY+UgMm6RLSyBVGzpSJUfS5VNkK6HUXGCJcjCR6b+BgGMSleMYpXIvEuzKhI12tZ8YrcQ4zEKWDx&#10;yB0kw3ey0a7gLSSDN5EMUbQEVY/LWoXeSi6q9cnRCVMxaCWqCHQRLF1hVCsLlChdLa6trGdla5t8&#10;Ltm2Yqxvy5fKu2IogGLwKLoFHzU7vS6rCD2MnchXIdGCY7eIl8Dr/2HLly6ipUMnUjvhb4R8FUEz&#10;99UJVz7Zml2b9bvaeEz7kJSRkOmApKxDHB1S5mEsijYKSudEBAM2Ss1kBJ2jfiVeQ7YoBileQzZD&#10;SdiUSJcvg0lKVla+YpikeM04Ddi9SbhDi/BEFileKTj9xBunRGW7F0WwJNrl8nO/YAZeCpkIVSA8&#10;z6frJXh8MYQoYNFIGr4A9/OG4aSAub0htRwIJeEPphEMrcLtWqR0xClWQZWs3zcSpWjFSYLrcSVf&#10;vSMURr7eN8qfSyNbxfCZypdGtHTopCvHj1S+ZjKK2Y3XZ2yLmLUtY9a+QkS81khx8pXL68rHKl8S&#10;xbIXwZyHgmXBQanKR41atLBT+dJhFS8dn0SstiMrUvndhHpy8rXJB4gnPiTSZomp7sRNKZNlFe1K&#10;UrxSH8FU+7yHeJyiRvmKUbziIl6qe/FuNuKV62ZUSfUbeV2q5INEtnICtsnftMKoOtmyUlxhVL18&#10;6dDJlpUvVXbHYaWCApZPuUVmfhRIodWKHl5bHtniq9vzSXLD8kXJKlDFj1CkVOWLlg5ee+Fxhegk&#10;aqdcs8jRZ83fDvkqLp8rK18b8NzZoqhSSsLA8OwSBvml2TFqqKhXy7AffTZKC4VrcMbMiteMoUYj&#10;DnNZEuxHHTHM+vkl6+EXu1u6BOcpW/xyVlGvCGYpYp7wIvzRZfgiCwgaSyqq5fbFKVAxPu0nKFNR&#10;fhmaSrxCfF0iYRLxktcikQyCwTgCfpMSluQXT5KvJeBwB3iOEL9gEpSvGNsFRPge4cgyt1M0Zg0M&#10;jWe7JHuHZeSkgW6JiI1G0UWx7OXPqBMrK1bR0vEo5UsnVlbx0u2TzyeXL4rXo5Iv2zzmKFz2WZGu&#10;JcxudDUq8bKLeEmX460t4vUg+bKKlk6+VA6XiNQ2PKhEhJVHJV/WiFYuqqWTLWtESydSVvIjVw9C&#10;L1YPxoh/nEWtv08oWBtI0VRBomLZ9Q9gJChdqW8o+YolRdLeU7leqoaXRLooXFI+IsdmCQlhbWM0&#10;oyCjGAsFLBO4ZaE4+dLJkE6sikF3rmLQyZeuNpeVTyNfVqkqWr6yErCVrGRsUt6lr7P1w0QKrVbw&#10;yzyfXPHV7dDV8HoQUn9LCqUKBXW5hGJqc/G6cud4KNbjNOhqdu2UL+Trwejlqzh0slWIJUIm4jUc&#10;Q9dEAj2TSXSMUchGImgfDaF/huI1JbISwKDNRO94gNLiR/+EH4NTIYxQcKbdScpXhm0cjmAGTuKL&#10;LsLmMjE1K12ElCpKl4hXJLaCkLkEJ7dJxCsYTiEUkryuFL+I0krKXN44fIEk1ylV/hii0TRCQRPh&#10;UAyJOKUsQBELmIhSuqKGCTOe4PEGzFiK60kKWgKmuaC6Kn1eSsh0GP0jPvQMBzfEy1T0EGutLh26&#10;ml1WlHxtFE19UPHUBzE6ToHNY3xjfsV8PklNLyFbuytJ+UpQuLYyw7+xFSVeRckXZS2PzXpem2QT&#10;67PiZbPldzVuRLyctyjmW4un5gqoWrHmbemQyJdOtqwUK19W8vctqNOVh7Wml5eyZcVH2bKiq82V&#10;LYD6cGR04nZk6259VDRREa/EN5SAqemB8jDiHyq2rCcpXamPkaB8JZMfIqnk662NEY13kZDCqRSu&#10;fPHKlpBYyxZN9W+Wkciv05Xjh10YVYfuXMWgq9elky0ri0Rbs8uCVbyKFS0dX8pOc/NwyrspJhZ0&#10;krNTdOcvZGvF+010+26lQt6jSLTClQ/f00pWtvLRiJYOjWxZ0UmUDu1xFJYcV4mMitRJ0k640Rvb&#10;lhq+n1W0Nut2iSzpBOvB6BLnrejESodOtqzoRUskKp9i5Uv2k3NE0dgfpnxFlXD1zWTQMWqiZSiM&#10;Tkmup3QNzsYwZIthcIYyMWtieCaC7mEPOgddGJASEg6KwJwBmzeppMsRoEBtdB1O2UOYsgVUd2LA&#10;WEKY4mUk1vjUvgCPP065SsLjNRCkTElkK8Lt0fgy5ctUkbAAt4UoYEGKViQcR5gClkmtIBJJw+H0&#10;UdBCPFcYsYSBeDLGp3UTyZTkh/Fc3Dci0TCJmFHk5lyUqHE/xZHyOG6ofDApBCtJ+lIcVQTqk8jW&#10;4FhiC0M818iYCFc+OtEqZGzC3IJetHTkRCs3H2N+0dRN+ZqxkBWsfCQxngItTHN5I1drlrKVhSJF&#10;bCrSJcK1iVXGJBH/vnipHC+yIV4zjnUK1c0C6cqhK5ZqJSdb+SixspInWPflSYMuyqX2zROtnITl&#10;i5aVB8mWlWLkKydg21GMkGVHNm6PSNdWKGIJbs9DREshy7l1SbC/3zX5HpLxd1Sifa6LMUniFK8Y&#10;pSsm0uWXavUULyVXuZGMG6MYKWOFhVCtyD5bRUsnTDp0x+mkqRh0YmVFd5xEtbZDyVVka+6WDp1E&#10;FcOqebOAL6muuw1y8yg+aFs+Mtfio0J3/kdJZReRrsdHQBXPty1d0kW5DWpfStI2XO0xikJ3XLWU&#10;oNjgUYqXoJMtKz/+8iVlJLaSk6hNrJKlp0lqeA3H0ULpaOgLob4vgDZKV58tg25+GXeMm+ieNNE/&#10;bRApmhrBwGQYo5QvmyeN/jGfEpmpOYrCbJTbw5jxxFVXo1vla2UjWHPOKKUnyi+mBDySwxVZ4I1a&#10;RjguqjwttycCx5yf4mUi4DcoW0mEIhQ4dxhu4vMZCFGgouEEYmYaXncQidg80hQwv4/HOlzw+b2U&#10;sSBS6TgMM4pgKMz1GEL+MIlQ3AQTwUiKX3QihJSuYUrYSAQjU2kMjFC6+HtQAkbx0nUp6hhSwrXJ&#10;8NhG9fptGKWkWRkblzyvTXY+R2Mh0u0o3Yr5ZKNaWylOvqRbUQRsk/zRj1m4fWNUo4p4sZ0R+VLS&#10;dQvTDrIhW9ZuR2tul4773Yx5FIgXsUrWg3iQfMmyrmvxQTyom9FKMd2Oua7H7SimK1K6HXWyZeV+&#10;d+OGfBn3Ry9uIkn1iuQGshzfmEZIcr1iFC+paC+J9hEZzXgLSaKmCKJ0xShPcUqXsFm7awlp32IW&#10;NQqRopRHVrby2dq9KOi6Cq3iJVjlS/bL7yb8JOi7FLdiFS85TkWsikAnW1Z0YlUMWvkq7Ynhygay&#10;nCO3TSizJLr/uFGQu/UpyCbKbwPlSpvnlY/al+IkovQQdLlbxZJfB+wL+dqKTrasWEtIPKiMRDE0&#10;DfLYIYPSFcKNbi9q+3zonEyg3z6PXlsaHRMG5SuiCqdKjlfPGGWFDE6GKF8pjEyHlHTJKMYxW5jb&#10;4nD4U3BTuvwULIfHxKwjDAfFa9YR5JdvgF+uXHebKoE+ai6orkM/5crrCSFAkTIiSUSNeQTDSXi5&#10;PcLWiKYoWxkspFewNM8bdiyNVHIBGa7HKWNOpxter5v7hhCLGSROWTNgGinEDApbTPLFovD7g/BT&#10;wgIhqRtGwXCI5FAoh8JKuIYoUyJgn16+CvO5rFjzuwRJsM9np/ldOqYL8rtEtqQrMR+RrY3o17by&#10;tR3cVyXWZ3O8RLxmJMfLSeFy3MGMU8jOx7hdfteD0MmXy4JbBKoIPCJZeeRLWb5YbceDxMpKsaKl&#10;EysrVtHKyVY+UelKLAIz8Y0CohaM5DctyH7ZJHuT4hWPUbyMNyher95Pqk+Eskn1cX82v0u6GmWq&#10;oPzaXVvlq1CurFhF69OQL1SfBJ1sFYO2FpcVlctVWCLCik6sdKxqZMvKly7xS3I7RMasQmNNfv80&#10;WM/9qNFJ1E7RitRO4HU9SvmyipYOnUTtFJ1sWflCvjZpGZLrC+NalxvXOl1oGAiifdxE+4QQVSUm&#10;2kYD6Br1oXvUr5LrpWr9pENKRfDL2J3EOKVreNKH4SkfZlxStT47etEbkJGMMdidEcpXhF+8fszO&#10;BVUdLxdf9wSIdClSviLhhJIll9MPnyesSkkY0XS2C5LylTAzSMcXsDi/jKX0MlYX+ASbmMcCRSyT&#10;WYTP74Pb7UQ0GlWSZRpJxMx5pBLLiMfnuV2iYabqjoyaBs8b4XtHEA4tIMqbnNSz6uPvQmRqeDyp&#10;5KvoBPsv5EtxP78rD/vcKv/mkt+1lhUvxy3Muu7A5qJ0KV7FrPNeQVTLKlXF4nJTtix4PBSrIvB6&#10;39iCCJlVvqzRKx0PEisrxYqWTqysWEVLJ1v5Ea2HEaNM5WOKXKW2YqZ/zgK3iXzF3uXn7h3Eom8i&#10;LiUmpKyE5Hj5KV6Btax8Ubq2JNfni5d/IYsqfpqTrFw9rk3pEj5NYVTrcZ8GnVhZ2XlhVKIphFqI&#10;XrbyEbFai93agmyz8qVLfXmiJcs58rZ9IV+baEVqJ/C6vpAvvWQ9CJ1sWdGJlg6dbFl5lPLVOBhF&#10;41AUdf1B/l58aBoOo3k0gqYRShjlq3M6ht6ZmJKvzhEvppwp2L3zmHbEMWk3VMSrf9Sl5GtowksR&#10;CyFbPDUJN5HiqA53BHOuMBxOIcIvtTi/yETKwnByu+RyeSlc4WAMBiXM5wnB7zd5I19AWEY0UsBi&#10;RgpJytfCPG+6SbbpBQS8QdUFmeFyMpmCacYpWkklXkY0SbFKIxHjU3VqSUW7gqEIEqmkki/TkLwx&#10;vl+IUpe4xX1vYoKS0TcYoUBlpWqrfMmyXsZ+vOQr1+X4IPkS0RLpyonXp5GvJcpXbkTjOuXrJuVr&#10;M58rK16v8v/gC/n6PMtXLPkNClc+WfmKCal8+Xqfn9l3+Nl6W83ZGAu/qnK91GhGJVrS3ZfL8RJy&#10;eV5W+ZLI19YK9DoyweUCEdKJlg7rcZ8GnWxZKZAvbpMuRa1w5fMZyde6mWXN4La812S/L5X3Un62&#10;oaDo6gPQic+jRFdGworuOJ1EFYNWmh4Vcl1dUbK1ZIVOrKzoxKoYdBJVLDq52h7zvmw9TLrq+2NF&#10;UihbVnYqWjp0EqUjOwl2HtwmotY6FEfzUIzXwJ+d0tVMEajpCahux5bhCJopYK0jkmQfR9ekSfky&#10;0DPuQ/9EADavyFcao5Ss0ZkgxkjXgI3y5eG6H3ZfHM6gdDumMOc1+eUaongJQX4B83XKl1OiXr4E&#10;HC4DPrYS5ZLoliTERyMphAIxlePl8soUQya/gPiaRK7iKaQXlilQ8ySNgHQf+qNIxOcRj0ntL8oX&#10;22RiAUuL65S1RcpZBstL69yegccdQIT7hENxfkGk+X4UtQiPNZa43xqCvNnZHWkM8WcflsiXqoBP&#10;RkUwIxiU7skxs4DBcUpZHg8qNWEVLZ1YWdEJVo580cqPZj2YFGwTiSySbC8jG6coYhQsmS5IqtZP&#10;T+VytzZLSOiYpWzNqTISmzhmF7YwN7vM3+ctzIpwKbZ2Lea6G3PCld+NmN+1mCNfsnJY87t0++S6&#10;D/Nx+yhmFlzeV1Xr8VPGiDdQfDejTsDy0cmXjuxE11tRE1Vvg6pGv4Xiuh1zoxbziSVFwPL5CKaU&#10;jkh/hET6Y/INxClhMSkrIfleIm08l2m+RV7jZ+tVytddytcdxGReRqlO719Dtip9rptxk60Rra3r&#10;+aJkFSgd+VL0mRDhe1jIhHmdecgoxfyRiA9iOZIt/5BPQS4X5Wstur4t65QoK9Z9RKyWuX0lytcp&#10;gLfCN3Gb3Ircwiq3rcZuYz11D1/SRaKslGtES4dOfB4lOtmyojtOJ1bFoJWmR4Vc1xfy9WMvXzI9&#10;UGsfRYvk5KuZNMlrw3HU9YbRMBBF47CBxhEDNb0BrlO6Rg10TMTQzS/njrEI2kbDahqhzlEPRuZM&#10;TLmTmHYlMOWkdEzKZNYOJV6D4y5MzoXhCqXhDpNQCs6AVKaXCFeQX4wyj2OUX3Am16MqAd/hNtQI&#10;xwiFKxJJwk1BE5mSUhIiXx5vFF4KWDiaoGwtImJQ1AyKEyUsnkwhHDY3olwJHhdRciXriwtrWF+7&#10;o6Jk85ll1SYT85QuE06HTyX0G9GMEj6D8mVG+bSd5hdE+jbPv05hmFfC1D8ktb9kRGNMFWHtHQkV&#10;J19jn0/5svGY2Yk4pSuLKishx94XrwWFTraszKraXUuw2zYR2ZqzE2lFvGZXYZ/T1+zK5wv52uSH&#10;LV/WUYyCmZJCqflQ0lIfIp75OAslLMZ1kbJY4gOYsffVdEOm+caGeEkV+zuIU76ku1FFvGTeRcV2&#10;8rWVfKGyipaO+5L0WUEhemTyZRGvz1q+ljXydTd6G3fNu7hp3qGc3cRy7NaPl3ztFJ1YFYNWmh4V&#10;vC5dt+OjEi0dOqnSoRepT46u29EqXj/28kVaSdtGq6JeA5SvQXlf/v06/Uq+WiYSaBiKoLYviFZK&#10;QzvloZNfzK3DEVXVXiJfA7Y4+iaDGJgJY8xBibAbGJuNoH/Ci/b+GQxOeDBEpiWqFUzBtYFbqs2L&#10;hLklgpWdLNvuCqhomN0R4HoYUpk+SCkKkUAgingspQRKaneZZgZRiXpFYkhSvlJpYYE3+wTli9vD&#10;UQR5jNvlh2POk41shWPIpJextMgbJcVLkMR8iX6JfLn5/h53EFHKnmlkKGVLyKS47/xNPsFT8Mxl&#10;+IMSsZnHKEVlQCXfxzE0LpXyTSVW2zFM8rsXdeL1I5GvKcrXVGKDbNTLNpNRU/7MTC9SqrLYikEV&#10;Sl3D7GwWG0VL1u1zlFe7wO1cfphsWXmQYD0Mq3zpeJTyVYxo6WRL18Wooxj5KhQtKYC6tQ5XVOZY&#10;tIiWtXtRoZLnt6K6E/Mw0t9EOPMNROe/AZOtqmCfpHSpbsZ3ETPeUjle9yNeSryyZSW2yheFyrdV&#10;vD7P8qXrPsyvwfUgPk1tLisrxCpROnTyZWXVpHiZt7Bq3MJNcit6C3coXbeM27gVu6u2J30LIl+S&#10;v/VwyvmFXFYEujIPjxLdtVnRHbfTUhPaEhGPCl6XtVyEDlUmoi+2Bdn2Sfkk8lXTFy9AJ1fbUUN0&#10;smVFL1o6CmXLyo9CvmRi7NYNWmSS7JEEmob4e+wN4WqHV7VNlICGoWhWvigJXfxSloT7Jkm8H4ug&#10;YzyKPlsM/VNhJWBDUineFsHQTEjJV/fwHPrGXBizhdTk2c5gmuKVhi8yr3BJN6TX5BdXnF9uUcy5&#10;QyTIL04hAK8/DB/xeAMIBsNIJES8JOcrSsnK8Ik6qcRMiqgmkhksLCwhzn0SlK9IxKBExShTfrid&#10;XoSDUTWyMZ2cp1AtYGmBT9mJebXP8tIaYmaKIraouiDjsXk1glJKVSQTy0jEF5DgMWZiAQEpkRFY&#10;pDQuYIQyKqMfh8dTFLAkW0nIp2DlMTQmUrbJMNGVkbCiKyNhRVdOIkd+WYnNXK4HM8v97NNZcrlc&#10;kquVFa4lTNuyqOl/tmGGcmUtjqq6EZ2bkpUrjpqP5HpZI1r5dbseJlX50vWg/XSipcMqXoKT8uVi&#10;+zD50omWrjZXoVQV5nLpanMFKVtWdPJlla3C7kMKF+Uqn9zIRSVcOVI/h2jq57dgZv7eFqIktPDz&#10;iBBjXhLuKXKJ92DG386OaJRIl9TyEukiSr7UCEfJ9VqjfPFzKBGvjahXrphqDp106UpA6EpGWMnt&#10;ux3W0g86RLasuVpa2YqsFaCTLSta2TIseVpEJ1tWdLJ1k6KVTzbBnq15G+tEBExJWOw2FkP8vfsX&#10;1bVTvrZWjddRTgkoKwJ9EdRHh+7arGiP69oZlSJunyHWQqk6pDhqNcUjH9m2E4oVsC/kK4tOtqyI&#10;cMkcjSJdQvNGxOt6lx/VnT7+HkKULm6jcDWN8PfbLcn2BuUrobod22VKoWHK2aAfrSN+dIz5MGw3&#10;MWKnODjiGJ0z0DvupYBx+3QA4/awygOb9SZUqQmZFFuq2AcoYDI3o8NjwC75X5QvpzfEL7swv2y9&#10;8MqUQJQovxKuAEUrBK/Xq5LuQ1KTKyClJkxKWQrJZFol1s/PZzC/ME9ZCyHoD8HD87gcboQDYcTN&#10;BAVMEvRjlC9KVUzKVphIpTJEREzyvZKQCvlybpEvqZQfla5NnjtBcQuEEvAFUmxXMDuXxrBMPTQc&#10;w+BIVryGpGgqBXU4x5hRgLVSvY7xAnQFVTcr1VvZLKCqr1RvJStfG9LFdmYmK14zFC5hmlI1JWIl&#10;9bi2YXruJqYdd7fivIcZCzr5yq9IL+TLl7Vo6nYUU7leh8tPUbPg9FO+2LoDlDPioXxZK9XvtDCq&#10;XrQ0GBQuCyGT8pZHOPY+IvEPtlDYfVgoX1ukK0++IhSufAzKlpEm0op8zf89hBd/gfJFUZuXYyTq&#10;9TZisdcpX3eRjFC0wreIRLu4LBEvVb1eRjjmJ9ZnscpXTrR0iFDlZMgqWjry5enTMk/5slKsfC2G&#10;VrM5XUSWPxfyZXJ74jYlTPK7+DqX17kt6c1gMcy/g28engl/kfLFL+1i0B37ecAqPY+aqp7YztDI&#10;lhWdRO0UnSAVi07ItqO2r1C+9FJVDHK8dFtuomSLkpSPTqJ0NA3Gt0UnWznJytE2nFCoIqojCZ7b&#10;wI3uoBKvagrYdcpX7WAU9RQuSbi/2uFG/UAYLSNRtFEe2jYm0xb5auh3o23Uj77pKIbnsvLVNxVE&#10;54gbPSMeDE4FMDQdpHxFMOUwMOdLwhXIUMAy/CKaJxnINEF2RxizriAclC9vQHK+/PB4g5QviWzF&#10;YJBwOEwiquxEhIIkSORK5CuVktywCAlxXymYSlmjtGUFzKPaVCKNDCUrTVGbZysyZpomYqaUmpBE&#10;/oCSLumClNwyiYJJNEzKVWQy84jFs92cPr9U1o/B7eG1u5fUyEMZBTksXY8jYYxPUkApTGMUVatU&#10;6ZD9Chjj9jy2k60c1gr2glW0VKV6JVpWsiMXVe7W9CKmKV/TKupFoZpdKR7HLUxRrh6GyFdOrB6G&#10;Trry5SyHdR9hp/Ll9L26hXzpeph86SrV6+TLilXGHiRkVtHSIfJlxSpjkTgFzCJfOUS6zORGCYnE&#10;NxHdaBWynPw5JWWCyeWodD0uULoyFLrU+zDj7/Bz9QbF6x5S0dtIhW9SfNaQDGSnC8qSLStxX6JU&#10;Ir2MUny4bOX4UYiVFd1xOonSsRBcUblVIl+ynmvzsYqWDpEvnVhZ0QlZgXzJueI3sRJbw630HSxE&#10;5W+RQZoPyoaT91k+UK+aKvKlz/PKRzcCUofu2M8DVd2anKtHSHV34pND+bLmd+nIz9n6tFzXSFWx&#10;6ORqO/42yJdEvmS75HipBPv+CK6JdPUEcaOP4jUQRY3IFyWrcTiKqnYXbvT4ef0+Xr8fzUNhJV+N&#10;/T4eH0DHeBhdk2F0T5GJAHongqr8RN9kACOUrjF7FKOSE6YELAanP62iX1Juwi3RMJepans53FF+&#10;4QYoXybcvgg8vpAqA+GTCFjIoCjFKVcmRYrbPEEEuD0SiiIclEhYEJFwlnAogGg4hCi3R7jdCIUR&#10;jxpIxeJYXVzC2tIyFlNpfkGYFDUDfr9fRdRcLjc8bp+SL0nUl5GR6dQSMmmRLylZkUY0aqprcnnC&#10;ShrDfCJ1eZYxMmpgeMigKMUoPCnVdSi5V2OUMivW/C5rCQmFbM9juxyvHPLeVgrzu/LLQ2SRKYHu&#10;J83nideUYBOpWsOUfU2120L5ska5dOhyu6xI16O1OzG/WzKHdR9hp92Okt+Vj3Q75robH9btqMv5&#10;suZ36bB2Qz6oK9LaxajDmu+l64aUnC9tjhe5XzxVBCzBdRnNGN9Akug3RjnKa7EEtyUkuf5dLlO6&#10;Ym8hIeIVuasKp6aCN8k60n6By4F1kpv6R6BMBZfyeHiOVw5rLld+9+OjoDCXqxDdcUqatmEptKrE&#10;S/aVqJd0830e5GtdyklQvm6mKMzBeSRDC1gwV+CdDsBvC2HFXMVCaBFfquxNwIpVXnSipcN63OcF&#10;nTA9SrRytR28ruoec4to6dBJ1E758ZYvYbN7USdePwr5UtsoXW2jSdzoDtyPeFWLfPWHlXgJDaO8&#10;5kEpsuqlfPlQ0+Pl9QbQ0OdHy1AQzYMBtI6G0DTsQ9dERAlY27AXXeN+9IiETQZVFKx/OoiRGUqY&#10;LYqpOUqWj/LFD7ibEubySNQrijmHoQRsziVFVyXyJfIVRSgUp3xly0ZIl6BUpQ8FovB6/JQvylYo&#10;QhmTiJWfwhSmHAW57OF2vuYPKgGLRaKKdDyBTCKpEAnLJKVYq0xP5IXH40EwJN2bQYqYXxVeFfnK&#10;pJcwn86OikynF1Q3ZSjM6wqb8PoNfpGtwIzdgtuzSEGiTI1K1CqOkRGJVhVKlFCMfOUn1ufQyZaV&#10;Tydf2eT6nHhNKpYxaVtV4jU1K1P/SE2ubXDIpNiS57WBLOfIbXMUV6leJ1U6rKKlky2pyVUcW/O9&#10;srL1xhZ8wULZ0uV8FSNbetHS1ezaXrYKRUuf83Vfsh6IyNUHSCTeRyLOVuC6TIotbTz+fnaqIPNt&#10;JKOvIhl5FanwPULxCtxCwneTwnVLSVfGJ60I2NomSqRy0rW4QaF86URLh06GdopOtoqhmNpcakog&#10;aSlc67E7ajk/EpZDJ1tWipUvHVvky7iFO4k7uJngeXk/Czl5T+U9eGbcgYg3hnR4HqY7xuunfFX1&#10;JZHPF/L1ydHK1Xbwur6Qr0+GTras6ERLh062rFjFS4mWRb5ahuI8n4GabsqWCBe5JhLWE8BVttf6&#10;Q6gdMlA3HOF2n5Kv692ky8WfyY96KbhK8Wro8/I8XrSOiYRtMOJD65AbPeMB9E+FKGBsp0Mb8mUo&#10;+bK5KFyuBOUqDV8gDSc/2CJgLqlu78tWuJeoktsjtb6kuzE7+lDKP8j8i5I8HwmEEaAk+d1eBL0+&#10;+NwuBDxumBFKV9ALg/IVjxhIGTGYFLQYkWjXAoUrSYFSrRlDKEiJC/jgcjn5Xj4uB9RISVX1PppA&#10;OrWIpQXeLOf51C4lKcIRGDzejCUQpIDJKMhE8hbiiXsUuDWMDJtKwETEdOIlFCNfOrEqhh3LV25U&#10;44Z8ZcVrCRMiX7MiXutZ+ZK5F7dB5mecdchoxodxSytRxVCMaOlkK1cMdXusUS6RLSmiuok/tLOS&#10;ETrZ0omWtRSElIfQidf2oiUTWots5SPRK2ux1CwiXkZc+IjC9R7/599BKv6OmghbSCfeVeuJ2NsU&#10;r7eQoHRJl2KKpIO3kKF45YQr47uNef9dLATuIiPbKF0ZP2WJ6OVLuh4L5csqR1bx0u3zadCJlRVr&#10;sr2gk618lsNSHoLHh1ZxM87fC6Ur7kpzm5R4uKUE7D4W0dLxMPlS3Ygby1tE6wGsRVdxJ82/V2Qe&#10;Iz3jcM36eI+NwwzyXtQ3iSTvzXdTt4qLfFWIWFko53YrBcd9TtAJ06OkUK5ErGJsN+Dy1W5Tg0Ee&#10;Xs1eJ1E7JStf8S1c57UVwn3z0MuXbHs4tRbxepB8Wfd50H462bKiEy0dOtnaCt9zxEDDsFSmN9A8&#10;aKB10ETHUALtPL59gPv0m2gdTqCmN4yKVjdu9IX5c4dxtdOH0hYnKiUKRhmTnK+aPhn56EF1p5vy&#10;xbbDwZYCRuFqIDU9DtT1u9U0Q5L/1dRPKev3oLHXgY5hL3pG/egelQKsQQxRxMZmTUzMxZWAzTgp&#10;YO44vyRTcLhimJ2LYM5tQqYccvtke0xNO+ShgIl8SUFUmWZIJsqWKYb8XomG8XWnDyF/iATh93gQ&#10;j0ZJWMmXGQ5RwChLwZASrmTURIrMmwkkKHBxCpnB/Q1D5nX0qe7HYDCo5GpxcQnz84vZRP44ic0j&#10;Rhnz+/heoagaXZmtLZbmF2gGARlE4F/ExGSU4mWwzXYVjk0k1KjIEW4bmTAwOkE5e0TyNSmjGiXP&#10;K4+pyUQB9/O9ciUkNDlfSr4oW5JkP21bxNTG6EZhanYV04Kaf1GmAsoyrSJdtyhcMh9jrpXkeSme&#10;KgK2id2CyNecS7oVt+JwS7Qrn53Ll5WsgBXDVvnKCVhh5GsrWSHbSiAsUrZJMCIlIkTANgkbImDF&#10;sFW+cgJmjXxtL19Sg+tDxJMUrOTH2aKoyW/AlHISlK8o5UsmyDbj7yJGyYrJyEVKWEJELPkukrIs&#10;E2MbbyIh0S5ftlsxR1a8iF/k6w7mA3e4vL4hXhQqkpUrySvKQQlTuV+b4pWTr2KwCtQ8Bac4rMcV&#10;skAWKU9boYBZWCLLG6wIIQpScA2rgTXcCt/C7chtrFOypGDpGgnzfpj0zuNm4i6Fi/tusGJQ1MwV&#10;LMdWsMI2yyq3CdxurGAptsxzrOFmhOem0N02eH7jNm5S3NbJndhdrFHq1rh8k/vdTrKNUwJNHhen&#10;/KW4nua1JNawnuYxaUptlPeU/nHYRmZhyEj0SQ9cU35EXAZfv4XAXEgvX8Wgk5zPKzph2imFoqWB&#10;AmOVqHzJehCfRrauU3a2IytciS1c5++nkCLkizJUQ/l4GLVEJ1FWrLlcgk6simFnolVII+WrZswg&#10;ETSMRNWk2G1DJjopXe285s6hFJr745SlJH//QVR2ePm3D+AaZUvaS412/r/41XpNf4S/x6CSr6sd&#10;LjW/41XK19XOOf5unfx9Oiluc6jtdaGWYlZHGrq9aO7zoYUS1jkcRO9YGD3DAXQP+dE3FsCo3cSY&#10;jIicNVTu14Q9isk5MhvmF3wYs1Jc1ZMVMCelS6YZkhpg0vUYiSQoYTIhthRZ5XavSVmKkSiCRKJh&#10;RsSgcEWQoEwlY1w2QpSrINcjfGKPIWXGkIxEsZRIIc19s/IlcifTGIVUwr7kgCUSCcrXIhYWFpDJ&#10;ZFSyvYyMNKIx9V4yKjKVXoKUuwhHkghRwIJSCJbX5QtkYKNcjvBvMDIm5SakDpiJYUrZ8FQYI5NG&#10;gWiNU6Ss6GTLyhRla3oytoWZqfgDsU0nsvMyalDdjhStHDYyO7ussOUhk2DbNibCnpaSEpQv6ULM&#10;TYQtuVxq5KISsE3sztsFzLmk63ErDrcI2CZOz6fJ3dqK27e9VAnWfXT7WSNh2WiYCNhWghERrq1s&#10;V6vrk7Az+fqQ8vU+EqkPkEx9RPmSwqjcnvoYBoXM4D4yIjISe4fnfENhymTYktcl4qXKSLzJh5E3&#10;kAi9SuGSaNeDyElZrqvx4ejEyopOkAqR/WR+x010oxF1US3ruUS+8vOxHoREv5bCWZbJSojyQ9aD&#10;N3EreAt3w3ewxvPfSt9FcDaCyJyJ9cQditvKlpGLqyJf8SXFCiVLugKFZYrTssnt5iLlaxFrFLFb&#10;fN+7xm1yC+s8txRFvWVymdtux1/Frfgd3EqKtM1TtBZxa57XGVuAEeD9MWTCVLmtGcRNuZeMY3Zi&#10;BmFniNcX5u96CTFPivvzMz/mRFNd+87la6fo5KhYdOcrBq0gfZZo5KtYdGJlRSdWxaCTr/wo2CbZ&#10;rsZ8Pkv5suZyPSifqxgelXzlIl/1oxGVKN8i8jVIBqSul4xwTHGfBOoGTVR1+hQiWzK6UWRLZExt&#10;6/ariJh0RUqyfWWbk63goJC5+f9C8aKAVXfN8jUbrrbOoarVjpoOfkD7A3yvIOUrjG4KSNdQAB0D&#10;fvSOh9RIyPG5BEZsFJGZCGUkhPHZ6H0JmyY2RwRzFC+Jgnn8cX6pJfiFwpuFMY8ARSwcSiDIbaFw&#10;Eh5vGP5AFE6HBz6PH/GYzMcY5JdCCOmkjIKUchEmMkkT6biBpBFG1O9DLBjAgmnyiyOUPYbCJcS4&#10;LOIlIyfn5+eVgC0tLarlGMUrGooiwhtWMi5CtozM/AqiRgqBMK/RzPBaKYeRBXh8GUxOGxgZj2KA&#10;fw81EnIyK2AjExTQHcqXtTtRolqPUr6knlc+1vpdCkrXpoCJfEl+lyTYbwqYmqPxhyxf1i5GHcVI&#10;1YMoRrQCYYl0bWWn8mWVqgeR3+WoEy+9fAkfKulS4pWUKNiHSKg2m88Vj8tE2G/wc3GX3EPMeJVf&#10;0K8hIchyRCrV30MieDtPsB6ERMZyXY2fTLR0WOXoQehly0qhfOnQyVYBUhIiwnYDWZaIlsyRuEIZ&#10;XIusYz1+G6Y/ieBcBIvGMlbjFDXpQtwQL6kuL8jIwgIoZYJEwVaJdC3eikoRVEqdep913OT571Du&#10;VmT/GLcleO3ReZieCPw2D+bGZtHX2ovmmmY0XG9EZ1s3RobG0d/bj/aWVnS3dGJ2xIaEL6muK2Q3&#10;0Ns8gMHuUdTfaNm5fFlzxYqlkl/uOrHaDjlOd75iqO5J4tojQitbVnoKc7l0EmWlure4/W70U5As&#10;6GTLSk6k8imQKi2frXzpJGqnPEr5aqJwSU0uES9B1fQaTqN5KIHaPoO/UwNXKVuVXZSsHsoVRUuQ&#10;HC9ZL2t3q9duUMYkCb+q3UPBcqGi1UHmcJWCVd0lkS8v/xYSFeM6Be16pxu13V7U9XjRPBDk+4bQ&#10;3OtFU48H7UNBdFG+hmZjGLbF0DcZRv+4RMb8mOC2KQcFhBI2OkMZk4KsvDFNSxK+dEN6YvyyS8IX&#10;SMDjlpGJcQRl6p8EhSyWovwkKWBBRKOUq3iMT3GUqlhERb1MM4RUMidgBubZxqMBfnEEkDbDiIf8&#10;fD2uhCsel4m3Y0rAZFmiXisrK1iigM2nM0jG+HpEJvc2VcK/TEm0vHxTXUNQyl5EeB1BXrMrQBkw&#10;4famMcWfdUTV/ZIaYCJgccpXYTdjsfKVq1ifY/pRy1feRNj6ybAFqV4vbAiYTI5NkdqMfkm34w9f&#10;vvS5W1aKky+raOlkq1jR0lGMfFml6kHoZMuKVbyMxMeQSbBl4mvV5SgiRuFKxt9TeV3J2Ft8UHmT&#10;kkXBit6iZGWJC6FbqlaXFElNCpLrpRWufES+toqXoBMmnWxZ0R2nw1pfq1j52prLJetC4fmsZCex&#10;znYLShfhEtcXZVm6+xI3sRRfR0JqGzrl/rOA5SSvM7Ko6mqtSvcgf7+3wrdxO0Sh4vJN/u4F6UZU&#10;uVsbhU83C6Deoczdo1ytY0UmxE7d5nutIsZ7pOEz4Xf4YR+3Y6J3DMNtA6irqMP1K9dwo+wG2urb&#10;0VrXht72fsxOzmF4YATjI2NwTjuQiWQQdRqY6bdjqs9GYXMhxnvutcoaka8YxeaTU8Uv4J0gx+pq&#10;cW3Hp3nPqxS3R4W2XpcVCtJnWa/r2kC8AGshVivXyM7lSwPPpxOufH7c5atl0ESrinhlE+1lkuzm&#10;4SR/NgNlnZSt/igq+8IUriCu9UUoWgFUdFK2Bvg357ZLzU6Ud/hQMygCHkQVlysoYBWUsjIKWGWH&#10;i9slYubmNicqRdYoZ+UtDlS1OlErJSkUXtRTvBqUjAXQNhxC96SJ7okoukbD6J2IqGjY4GQEgxNh&#10;DE9FMTwt0bCgKkkxagtjyh6BzRW7L2FuX7bAaSy5TBaQzCzzy4Ntah6GKd2FMtUQ5YnyZRhBmLEQ&#10;ZSqMGCXM5HoyTuEy/JhPRpAyg8jEI3xNpi0yKVMiblkS8ez64kKG8jWPFYl+JdP8ApJuTVOVtzCN&#10;hJqeyDRTfJ80ItEEvP4g3B4/PKpMRgJzziSmbSJYMciE2iOTaYxNpgpqekldMCu6+l1TUyJgm0xz&#10;v0clX/aZDFnYwpxtcQt2ypfdvsQ2J2ArsFG+JIFeol8KyfmiWN1f32DWRSGzYHffKWDOc3cLDspX&#10;MfW63JSrbaFYFdTrCr5RgDf0ZgG+8Ftb8EfeLiAQfacotiuUKhTW5tJTWEC1ENWVuIWPYaZ/Xk0P&#10;lJUviXK9Q9l6Y2Pk4l2kwneQ4hd/klKRCK1SulYpXIQSJVXpVWV6QZWMkPIR27FZpyuHrlaWroaX&#10;Fd1xVubDlK3oVnRzL+rI7k8R22gXDZGrXMFUafWsGNJFmGWZLCVXsEgyiSUsL95E3JyH0+FV944F&#10;3jsWUxSzhEjaiopc3Zev4G3c4e//duSO2iZ5YiqqZfJ1g68Zd3Enepfy9Sql7h4W49xn4VUK3RIc&#10;NjfmZp2YnppBZ0cHP8eziHh4ny+pQOX5cthHZ5GJzfNvm0aG1xPma13N3RgbnlDR/WW5t/p4T+qe&#10;hHvCB9OToIwtIBFNobWpY+fy9ekQmfqk6M5THFpBepTIe+TTJ1DA8tBJVFFQTqzo5EqH9VzXRYrY&#10;boH7FaCRrQJp4361FJuHUUcKRSuuoVCidopOpHQyJtGrhzKYQAuluYPCJUn2LXLMsHQzxlHa6ccV&#10;ytfVIQo5RaySYlVB8SonVT0hrodwpc2Di5SvMu5bTUmr6ubrHR6UUq6uUKwutzjVckWnF6WtLlxs&#10;msOVFopXG9d53FWKWv1ABLW9QdyQ8hSdbiVhUpqivtePpqEwrzNEOQyha5wiNi4iFlK5YYNTJgYo&#10;YAMTISVhKjl/1sCsJwU7mfMk+WU5zy+5RUTjS3zqX+RTvDBPEcuoIqmJVILylUAkEuQ6xSphEBm5&#10;GEA4IvW7vDDYinwlTB8W0xS2OPehgCWTcaR4bJpk0pLgH1Xytba6jPUV3iiTSSQNQ9ULMyMiXzE1&#10;TVHcTCsBi0TiCASCCIYiqhCrVML3+FNwUMAm+LONjkvifQrjU2muJyhYG9JFKZrQcV+6cuK1tXCq&#10;MM39dJJlRaQrHyVbNv5e85izZci8BREwC3PLCjvFy26XybHXYM8bwSjitVPR0lGsfLl8b2xBZMta&#10;BPWzli+rVAk68dLJlhVdsVQrxcqXINJ1P6eLxNLfUOsiXnFJrJepgChdSX75p0K3kA6tI6mEa1OW&#10;VMRqI4Klkub9y2RTvtJS0yt4c6O1UihR+SKmzs9tOpEqhsJCqIWyZZ3kWk10HRXZ2mReiKwoRLrU&#10;Ni4vRGV/ybeigBmrlKs1rCZuqW5DaSXStRZf5n5pRcxvYm7KgYnhSfT3DmF4cAzNze0YGhqD3x9W&#10;0fOAJ4REOM33XMIS30NGRK5HKFmSnE/5Wpd8sdhNlXB/M8nlpHRb3sTt2G28Gn8NK9HbmOd6jHIU&#10;DvBhj+I1Q9masdvQ2tmGobEBRA3eW7uG0FHfRaFOU64oe4kViuEqgg7ehxu74Z72IhFJIRXPIOAI&#10;Ym7MgYCN18b7V5IPu4lgEmFvWNVVpHxlu/T+JnO1h0ih1c+I6h7pasyDclJNYXwUWOd1/CRYz3VD&#10;yZaxDSJlX8iX0MbfRUtPFC28xtbRtBKvK5Si881uXO4IoKw7yvUgrrR7caGZ4kT5quwJq/WSJgdx&#10;oqI7RCEPU8qy8nWp2aFE6xL3v9ziRlm7D2VtMjpSJMyLinY/yrmtmsdJ/piMnJSirdWUNOmSvNHp&#10;wTVS1x9E42CEPwsFbCSKjlFDiVgb6RwJo0dkbCxAcfRSxgyM2EyMz0pifhxTjjgc/gV4QssIGIsI&#10;RmV6ogxCkTQiFKAoBSiWSKm5HWVqIanHZcbiFKEIAsEA1yMULJNiJVMLUbTiAWQoYQvpBOYpXEvz&#10;aSxmkipXbD4VV62sL82nsDKfwaLkgpmmErAYzxmLmBQ5k19aSVVxX5LwYzGZa9KggBlqgEAwlMSs&#10;PYpp/hwztrQSsFEpQUHGZQ7GSREzIq0VzRyNspzPo5YvB4VrO5x2Pl1TvoQ5ytfcHHHkBGxjZKPz&#10;FuwiXHkU08WoY6c5X9LNaC2CqhvJ+Ci7Ha3diUJBlyPlKyxylY+m2zFsUrC2odhuxyiR7kYpjmqo&#10;rkcKl+R2qcmv3+aDyJv8f34VZnBj6h+pSE8REvFK5svRBrkRi5sjFylTJMPj5ilt0haS7TLMJ1+8&#10;1Pm5Tdd9WAyF3YfcHub58siEeL0WrNGrBUGkjDK0ZKxjMcprD1GOKFdS9V3aqCsGz5Qf0wOzGGof&#10;hXvSj5g3Ae+0G6E5P+IUr3gghqjfgM/hR8QfxcwE9x0Yw/SkHa45Lxzcd3J4BjMjdvjtIZ57UeVx&#10;rfA9borQRdbY3sJacg3L6SXeixYQCfKhMRTnNS0i45vHcMcEWpq6SCdamjtxvuQiahvqcLniMrmE&#10;oYlBTNknMTfjxEqaUsx75kKMD5LEbw+iu7EHznEX4rz2eT7MTo/Nore1nz+fqSRTcsb8tiD6Vdek&#10;TSXl/9AT7n8UbMnH+gwoyA2j8OlytXaCLndrZ0iumE62rOjly0rt50C+GkWsLFjF60HoZMtKG6+t&#10;vV/mbUyoLtTyrhBKKEznmzy43B5EWWeE28Io7fDjArdf7Y+imr/Di61unK6bxbmGOVRQxiQSJrlh&#10;pSJl3FbSmJWvS5S4K61+tj5cbvZTxLgfZa+qO0xZjqCqi+/B817j8dclckZxq2pzEa8aPVk/GOXv&#10;IcLfKwVs2ODPFc4WbaWQdY4ZbP1o7vegd9JAHwWsfyKiuibH7Xyy8y/Bw5uon0+eAWOF8rXIL0ZJ&#10;dE/yyy+FcJRQgvz+CCXI5LIIkEn5km7IGDKZNJaWMlhZzmAhw/WkVL2PYj5hYomitSDSFTcwT/HK&#10;Lcv2m0sLWE2lkJHuyWgUsXAEZphPrt4A4kaCT7E8P983Gqbs8f0ibIPBKNx8sp2dC2JmNgIbr3+S&#10;4jM+kS0vofK6JlMPZiPPSyXWb+R4WRPuJedLJ1tW8rsXc+jla3uc9sX7AjZnX7kvX3OUr1wETORL&#10;J1tW9LJ1bwsub6FsWUUrJ1tWrPKVrUr/yUVLJ1tWqVJipZEvKyJWusT5YrDme+nky5rflSNXmV4V&#10;WFW5XW8hSemKG69BJr82Q7dhBtYRI3H/GlnPSlhgk+yIRcqIqteVQ8RrQ8o25MkqWZ8Eq1TpKBQt&#10;HbKfiNTDyUqXSFiWpaiMDFxHyj+fXTbkZ88gYA8j7DQwNWBDQ1Uzepr6Mdw5hs76HtRWNKDlehvq&#10;qhow0T+pcq4WZaRieg0rqTX+TuPwzvqwlqHMSXSMkpUKL6iI14K5jHljQY1AXIrzPpNe4XoG6zxu&#10;NcNl3rPiGT5Q9zXi7OVT6O3vUvUN6yprce7EWZSWlWP//gOora1F30AvahpuoORKCYbGBzE6M4KO&#10;vk7KdYYPjYuYj1OmIwswKFtzow5M9U8jxJ8rLRH6STfqrjcj7DZUVE8GDyR8aTRUNvLnqlP5rn6v&#10;9wv5ehR8XuVra1K+RKt2Hvmq7RcByYNiohOufH4Y8tVESdqCRbKKFa0CKFyt/L11jmT4PgmUdQRw&#10;SSJcrT4KGGWplTLUHkFFV0R1QV5q96GCwlRO2Trb6MApka8mh9peKl2SlKfLbRQ3itd5vn6plQLX&#10;FqCQhXCpRcQsikqJpPLvVtHN83aHUE6pK+V+VylhVZ1+lLe6UNnuUV2TlbyeGr5fPYVPCrvW90l9&#10;sCjqegNo7JeK+RG2/mx+2ISJ7rEo+ihhA9MmxucoCLzBu3iDdvr45e9bgMOT4Rd9AjaHAadbpiSK&#10;weujbPHJU1pPgGIUTSMkMiTTE8WkSzGN+fk0FuaTSCaiSBhhZChfWTbFazGdUO3N5QXcW1/BrUXe&#10;jBMxpKQuWCCAaDCgKuinYkmYMhIyHIMZSfMGFYXXHVQCGAxF4ZFJwh2CCdtsDNM2ShVF6n5iPSVK&#10;yyOUL6to6ZizpSlX2+NS8pUnYHMrbEW+sgIm8jXnul0gVcXIV1a2rFP76KNa24tWITsVLZ1s6cRK&#10;hzWi9SCJsmIVL8EqWjryRcuKvKbqd0lVeuMeHyTuIRG+g1joFmLBm5SELGbglkJVquf2OLfJnIz3&#10;i6luJNJnfFI4dX3H8pUvVJ+ErQnxWYqRL2uCfBZKV3T5PvNhSgrFaFWS4yklvpkg7CMO2EbtmB62&#10;YaR3HPZxJ+KhFJLhDH9PSSRCaVUXK+KhoMyFEeXyYpziRhL+BBwUnSU+KKb9adxJ31OlK6TW12r8&#10;FpaMJZVntULRWllYogxH+Xm08V4iJWlG0NLTiLKmS6jsvIKS+jOoaCzFjfpqNDU0wDY1hfGxYYyN&#10;DSHOe9niUhodnS2ob67F+Mw4JmwT6O7rRntrLwb7KFq+BCYGZ9HXNoLepgFVTiLJa5obdmBy0EYJ&#10;n8ftpVexEFmGd5L3sOkgPFMeyhoffodHcO7MqUcvX1U9m20++a/9sNEJ06Pkx0O+KFH35UvaHFb5&#10;0ud8/c2SL9lmxbpPAm0jKdTKgInOIGUojNLuIEpavShVEa8oZSikIlelfF26H6Ur8nJ7AKfr53C2&#10;wYmSZjfONbooYH5u9+Ai5amk2YkL3H6REneplce0Ub7kPO0G30O6yU11jiuklFzm+13m/peanCij&#10;iIl8lVLiLjdTxChk13qlqKvMJRlSxWBregK41p4dLdk0IBLG7f0BdFK+BqbjGLLxpuHMYNa7BJtn&#10;EdOONMamDQxNhHiTiWJqNopJ3iimZyXSFIbba1LGskLm483P6zXgdsuE20lVOHU+k6F88YkyFqFs&#10;mVhMxfhlFEIiGkQ6zpsY19cW07i5wpsw27X5FOUrwyfTGJ9KTX5ZhRD2+1VNsaQRR1K6GwMREudT&#10;qakKwAaDhuqC9HG71Cvz+JKY4XXOUiJt9gWMTWRHPU5OZzBJscpKl4iZCJmIVxHdjj8i+coJmIMC&#10;JvlfDsfKffkSHF/I132KlS+Vv5VbVlC4cvldcswnlC/J55KiqVI8VYir/C6+zveJGW8iFbmFVCgr&#10;VRLtigUFLgdFxG6rVslXHkmS8mfZrOMl0TCpTL9EoaK8SHce20I+x/JliXxlgosUjxBcY174eF+R&#10;iaUzkSUkg/NYNJf5EMZrN/nzRhewFFvBzcwtLMg6WeBri3Ge18yOdoy5kjDsBpaCS7hprCPFB0aR&#10;rzjbmDeJdCSjugXbW9v4uR9FZomfacc42rtbUFZ9CQfO7OU9+yIutZ3D0eoD2FeyB3uOvoiBsX6E&#10;In7eP4axtJLGMvEHXPzszWB4dADNbY24UHYBR08cQ831RtKCwZ4xjPVPY3rIjrkRJ69jETN9NjhH&#10;XLhD6Vpbkpy/RQR4n4o44mqux1SQ99reUTTVNuD8mTOUr/4kHgVS0uFqb7asQ3WuzWdjm+yTXwZC&#10;0JWWeFRUkgI50iASZS2oqtuvKD6FfOkkyoruOKto6ahRiFxtInlg95Hz8NoLREsHpUknXPmIfOll&#10;ayv53YYPQydWxVAoVjG0DkUVqozEoElRMdE8HEPzCN+L19RC8aofSVKO/JQlD8q6woSSRMmqpJCV&#10;d0f4IfZTpjyULopUmxclLS5cbPPgTIMdZxvnVOTrPGVLXr/c6cMFStNZbjvb6MT5Ftmf2yhvF9vD&#10;FLQI95MoWkiJWUmTR3VlSt5YSaODsiUJ+pIjRvFqmcX5hmleg5/XItcVUIn/tfy5avtCqO5w4XqX&#10;W80feb3TqaYw6hw30DMVw6AtqQSsbyKKwWkT/ZMhSlkQYw4TE2SET6ejtiCmHBHMuAzMOCOYtodg&#10;Jy5VJT9KAYuo6JRUq08n02qSbcndSkkSfZjiFQlTvsKUL5l6KIGVpQzW1xaxKDlfCymskgWKWpL7&#10;mMEgBUxaOT6BZCTJ9bgqwCpzT0ajSUSIlKDwEyff300Bm5nj9fhSvLkmMTIZxdhUgsgISEK5GqMo&#10;iVSOTxmYmjQxTUHLjmjMMsP970PxsrHV5XNth5KtWT7xfmIycM0tbbAMp0S9HKtwOClcTsn1ylFY&#10;WqIY+coJWD5WGcsK2da5FwVrd6IOnXzp0MmXlVD4HYQtRCLvFmCVr5yA5SOCFdoQrVwboSjlk0ua&#10;tyLb81FJ9Olvsv257IjGlCCjGj9CMvEu4tHX+b96BwmRrcAq4kR1L1IIktyWVJNfZ0lzez4Z6XK0&#10;8gilSlcYVSdyKocrshVrIr1syx/p+CCkjIRUps+xLDLHa0l5+dlnu2rcxrpxD2uRV7EauYv1+F3V&#10;LSeV5iURfjG8xNfXEKasJcNJLMQX+Poq1mI8D691KUA5i93BMt9LKtdLF+T48ASaGloxOjKJpuZ2&#10;HD55HLsP78aV2gu8z9eg5MZx1HRVoKzuPI5d3oejV/Zh79kX8PX9X8Ozh5/Cy2f34OCFA7jaehVt&#10;Q21whuYwMTOE6zfK0dPbyge7AVyvq0Jp9WVcvnoZZVUVOHPmHOprGjE37oB3kg+ODj7YdUzAP+7j&#10;9a3CO+OD1xlES10nnFNexHifkshYxMHvmmutqKuoxXJy6dHKlwiWVkby+EK+Ho5OtqzojtPJlhVd&#10;RMuaSC9oZcsKBUUnXPl8XuWrhZLSNhihfEWUfEn1+qZBqaqfrazfMpxE61haRbvON1GAJBmeUiQR&#10;KRGuip6o4mJbNvlehOtCq5viRJHi8qk6m1a+zjZTvMh5StqZRhdbSltHiFLGc3fynPx7XOoI8DUn&#10;TtfNqXNK96Qk81/kuS7wnBcaZ8kMpWyGIuhFWXeInz8ZFWvgBgVSFXNtdaKSVLQ6UN5ix7UuD2R0&#10;ZPuYgS5KSPsYf+7BADpHw+ga86N/Jkwpi6J73IsOPrkNTgUxPkehmY2wDVNwJM8qhDlHGE7KmNsd&#10;hscdRMAXRlQS5aMmjDBlSVXEl0R6E1FKVSoWw3xGiqym1GhHaZcX+WQ5n1RdkSJnMm2RGeaNyS/z&#10;R1LiKF4mJSsaNhFmGzNTqgirVMCXyvd23tRcPhMuvwmnjzLmT2PWlcY4ZWl0MknpymQlbIt8bS0h&#10;oSsjYRWvL+Tr4ehES4dOtqx8FvKVj1W+hE8iXyJdZvoXFLIuBVST8bf5gHFP1emKb8iXIPKVEihT&#10;atSiRLMkn0sjVsWgF6tikGN/uPKVq0hvZTlyS6GWQ7exGqaARe9SoG5iReQrLuUkltSch0HKTNwZ&#10;wxLXF8xFbl/BeuI2Up55JV0STVswFhHhQ1hfdz9a2prQ1duNvsEBdPX3oaW3A6U1ZTh4/hWK1wmc&#10;vXYYl+pO41z1CcrXfuw9+QK6xltQ3VqBiqZSPpS24WDJAew5sUdJ28ETB3D2wilMz4zCMTeFhsYb&#10;aGqvR117LY6UHMOlqsto62qHw+7E3IRDTZI9229HiPfQ26nb/JmWVA7ZxNg0mupbMdA1xGs1kInO&#10;4878HdRX1KO9thW2oenPIPK1DfnSlUPXVfioqCJaQbKQ342YQ7dfURQpXzqx2ik62bKiky8dWtmy&#10;QmnSCVc+OvmS/KlCCkVLh06sisEqXxL5alFRr2zkq3nIpJxkR0I2j6QU1ZJcT/ES+RLpksiXtBLp&#10;kmWJfF2kPJ2jKJ2snVHRLsntEmHSyddFitLpRruSrxKJjlG+zjZJS3lrD6G026R4hXGO55fXzmx0&#10;W8rx5xp5noY5YscFgee5wHNfpvxd6Qzj6qB8hvjAwP+pyvYgKnicJOqX8lrK2j2o6vLz7xpC/WAY&#10;LWMxtFPAmocjaJAK+iNBClkE7SNcHvKqEZK94wGM2/lUSUZtUUzMRjElBVttQUzbApi1ByliQdX9&#10;qKYkCkYQVEO+I6rbMGEm1RyRJsUsGY9jcX4eayu8wS4vYGkhjQUZESlSlkxA5o+Uml/RgETLuB7J&#10;Eg4YKt9LRj6KfCVTi4gnFmGb88PmCEC6H6UAa3ak5hKm7VJyQkpLpNhuMJVQpSYepXzldy/m0MvV&#10;Vhz2TAHFyJfkfO1EtHSypRMt64jFYkct6roYdVi7GHWEpUvRQkTEyopFtIT87kbVzbhRsyufnEzl&#10;k0uefxgxylc8/Q1Vw0siXyZbtU1GNkqCffgu5esm5UuiMJ9/+dJh7U58EPpuxq3kJOthiICtmnex&#10;bN5S3Y4r6VWkjDTMAD/Pk04MtQ3BPe7GzPAMvDafyhmTXKpMSCYLz6ho18ykDddvXMfAUD8mbONq&#10;ROLBY4coSS3o6O/E3qN78dTer+Ns5QnYgmMUr1M4d/U0TpQewVMvP47azuuoqLuCyroy1LfX4PyV&#10;M6iurUJTSz16ejvR0dGCpoZahII+9PV38/4SwMHTh/HKyYM4cu4YbjTU8IEhynuWicH2QXimvHht&#10;5XX+PAuYHbNhfHicD6de1Nc1oO5GLR82l1Q+a5r3xbkJ/lwUt8tnSkS+KCmPiKsUne2o6vvhU833&#10;LSgH8VnSW1ypiesUIiu6khFWdMdtx4PkSytWxfAp5KtpKLkFnWjp0IlVMejlK1e53uS6yJd0NabR&#10;PJqiGFOsGhw4RyTBXqJeIlzSXmjxZstLEOkevNDiwen6WZylFIkoiYjp5KuklULVxG0t2cjXWUqd&#10;yNeper7eGcWVLoPrImiULwqYSJic/1yTU4ndOZ5PuiAv8VhBxPBKR4TCZ6KsJ47yLn4Gu9m2hVHZ&#10;GkAVr6+sO4jKngjFLIwKGTE5YKKWP2tNfxR1gwYaRyTKly1X0TIUooBFVXJ+36TUCTMxOpvE8EwM&#10;A1LAdcyPwVEvRiZ8mJihgDnCmHNH4CKSCC+jEZ3OAHzeCMLBGLyeoJKxaNhAKpnCAgUsIVXzYzGk&#10;KGTphJSoSFDUpMsyhmhQEvaTlDERsgSiIal+L4VbKXPxDFKUr1gio4quurx8P58Bf5iSZ2TIAqUk&#10;RjmMYXI6RuGidKm8L6kDJsn0j06+dGJVDM65+QKKla+diJZOtooVrQJEuChS+egiWH4NQYrUdoQo&#10;VttFtLSiJW2cMpWPRrR0yJRAVmJJyfHaRHK7svKV7XrMFVKNx97j/+xriIduZ5PoH6F85dfu+iTl&#10;IgrrdfF8lKt8dFKlQydWxbASvVUEUmPrtsr1SkSTcDncaG5qQUNdIxpvNGKgfQD9LX2YGJhCyBFS&#10;U/NIsn7cl8Dk4BS6u3pQWlmK8+XnMemcQHw5jnAqgpqWGuw/fgCVNyrQ3teG683VaOtvxNjsAC7V&#10;XsDpitO4eP0ijpQcxoWK8+joa0H51csYGRtAdXU52lub4bbbkeE9qaW+AS0NDbheXY3aulpM2Wdw&#10;7PxpPPPyLuw58jLf4yqGRsZQXXUD7Y2d8PNhMOgJo7ejFxOjE7z3uTE5NY6X9+1GFc/d0laPoaEe&#10;+H1OVW4nZRowgn6RrzjF6dFQTDV5a/X5Hwa66/hMoSBZC5zq2EmlekF3XDHoBEwrVsXA8+mEK58f&#10;tXwVSlcOipaSLol6SRQom+PVPJrG9d4oLjU6UULxksiTCJBEvES8BEmklyR6aYXzTVymGIlkSSsi&#10;JrKkhInyJXlgMkpSIl5nmrPydZr7qehWoxsX2gKUJ1N1PZ5p8nEfP040iKh5cGlD8CRHTM5zQUEB&#10;k+5Ovl7WaeJKdwIXOihg3Smux1HWStniuSopdOX8P6wgZT1Rvh6mBAYobAElY1IWQwrC1vSG0EwR&#10;6xhP8ncgVfwj6KOwtA9TxMZExOLolrphIz70DPvQO0IBmwpiQibwtodhdxuwUcQcbB0uA3POCLz+&#10;OPx8kg0ETQQoUKFQFDHJC5PirbEEYkYMcTMB04izpXBxOSQlLCIyOS1FLGKoOjwGxU3KT0gVa4NC&#10;JiUvpAJ+mJLm47kjXA5E+V4R3sR9MQqhSQEzMT5pqET7yal5TEykN/K9fpzkS0pMbMiX+zYKiqV6&#10;7xXg9L1agMv/2hasRVEfVBjVSrGFUXVYC6Xq0MmXtQ6XUGxUqxjMxPsWpF5Xdl7G++Tma9yYPkgk&#10;TG2LvYN4+FUkg7dJcfJllapiKZSqYuGxmu5DK49Svpaj6wqZg3HVuKnILWfnZpS5F/m7iGYQcFFY&#10;AiHYbDZ0dnWioaERrjk3DD8f1sIplYS/llpHgPcZmbtxrH8cDTWNqLh6FZ1DXRiaG8L19mp0jnZi&#10;wjWJ3ok+XGu+jqsNV9HR3w6bawoDoz24WluOZw48h0MXjuD45RMYd47j3OWzOHn2OEpKzqCysozC&#10;NIwlPiCOdPdhZmQc9qkZ2G2zuHjxIhpbmlF+rRqHz57C6dIL6BjuQedgN86cP4eqqmreW2xw2T0Y&#10;GhzFyMgIhocHMTUzhmnbOOqbKWd9TWjouI761qu4euMy+vs7sqV54sajl6/PI1pBeoRUS3QtH/4u&#10;dNJUDFZBk206kSqG6xSdHDeIVqKKxCptKnF/y6hJUxUhzaeebO1efBBbJetBFC9XfHqRvC0KlSDL&#10;W5HX5fjsdEFSQLWR7bWeCEpbPLhI+bnULLlWnmxC/YZ8KRGicJ2pp0gRJWCSn1VvU6Il8nWiZlpF&#10;vmRdkBwwESeJep1qoJixPcHXT8uxFKiL7UEV+TrfEsBpytdpytepRi/Ocr2k1U8p83Nfh4qwXWxz&#10;bwihnwJGGeyK4QIF7FJ3koKVRjlFrJTydbnBi0stQZT1J1ExQCnj/6R0TV5RAhZEaXcIFZKo3x2E&#10;lLGo66OEjogUx1DfF0bTQDYXrnUwQgkzKGExdI2E0DMWuV8rbJSSM2aLwuaOY5I3xylHlCIWxyyx&#10;u03KUFxJWDAotcLCMChaUjlfiqfK7P8JipMIlcmn30QshUgokp1qiPIlbUTmmAyEIQVY59MLahLu&#10;UIBSxmPcniC8vjAiZgrBSByBcBzSDTnnjJIY7HNJzMzIiMY0poh16iCdbOlEq9guRl2XYjFskS81&#10;yjFb58shIx1V1OsWf5e3VQX7fB6lfOkoRr507Fi+TH1leitqtGIeOvmyjljU8wFi8fe2IF2JydSH&#10;BSSIGt0oETDV5fgB/1/fQdKgfIVukXUkyH354nI6tFmZPhPIohMrHXqR2p6dVqXXTmq9Q1YMkS+R&#10;sOzyqnlTTX4t64t8r4XQMmKeOFwzLkyOTmJkeART05MYHBlAT28vP3MOuCkyqYiUollFyM3P86QH&#10;U0OzaKltR3tLJ5paWjHrn0PHWCdOXDmJZ15+HicvnaIcHcbB0wew/8Qr2HdsL85cpiyVnMTZy2fw&#10;LOXreOlJHL14DDfaanC56hJKLp/HocMHceN6NdZWlhD0eNB8ow6zE1O850R5/+A9moL1wt7dPN9h&#10;XLpagerGWly5VobzV0rQ3tWBvr5+9FLYJGrX0FDPz64NdtcM+iloXX1tmHFNYC48jZLqUzh+aT/O&#10;lR+jkF3F6FgfejpbH13OV7Hocr4+ayTXTJub9Yi43pvaCuVEl5dVDLq8sPy8rU9CzQClKQ+dVBXL&#10;3yT5kmmCmmRko1omYxncoIBkSzp4UNYWwAURodpsyQhJss+J1xb5qpcomJOyNaO6GwWRr1zUKydf&#10;kgcm+V4nKWnSnuLrZ5tcKuol8nWm0UPB8uBcaxCnKU1nKVbnOyJcFwGTBHwXzz2LU0QS8UuaZQBA&#10;GKU9MZS0G7jC/7kr/D+sHlxAeYeBC3UuXJTCrb0xVA6mSUpFwEopl2XdUossoualrOqL8P+Cwk8B&#10;E6Q7sqZHpjMKZOuGUcJa+XvqHOffqM+Phl4veikvPeMRDNviGJ2NY2gqgml3kstRjNlNTMyJjFFw&#10;nCbm3IaSIo83hHBYIloxxCld0UiSSEQrpQRMFVOlZEWjWUzDhBEKI+TzI0VhW15YQixKmXMH1Hxu&#10;LqcfPj9lLSqjITMKn8+A3R4gUhcsA7crg6lxk6JFEaNs/bjIl4p8ubLilaUw5+tRdjvqsHY7Fpvj&#10;peuK1JWMKMDQy5YVXTekXq4ejhl/X3Ud5pPgtlTywy1kBewjClg2AiYkKF+p2NtIUb7SYSkxkZUv&#10;iX4JD5IvXRejDmt3YrEUUx5Cl/O1LNL0qJAoF4UrHxGuuDul2rR/Ed5JL+YmZjE7ZcPE2DgFpgft&#10;7W38/3fB5w4iSfFajPF6E/xM2DyIeOOY6J/B7JgLrQ1daGpsQ0tHO2rb6nGx8jLl6gLOXDqHkyXH&#10;8cIrz+Brz/wMnnzpMew7+TL2Ht2DfcdfxpW6UjQPtqCpvxnXWq7hfEUJbjRdx+ETh1BTfwNTM1MU&#10;wSHMzUxjoL8XbR2tuHK1DPtPHsaeI/twpvQC5asMF8ovobalFn2DvbhRcwPnz53H+bPn8cLzz+PE&#10;iSM4dfYoLpWfRXtvCzoHOnGawnelvgQHL7+C545+HSfLDqP0Wglq66/i5T27/nbIl06YHiWF8pXY&#10;IlSfBp1UFcujlK8CBgq7HT9L+dpOtqw8XL6ku5P7sW0g9UNxXJXSEdLV1+TFFUrQWQrMqVrJtXLd&#10;l6+cdIkACWfqsnlhIl3Hb0wpTtba7ndBinyJeAkS8cqKFwVKdTs6lXyVdkc3BMtL2QrhTFsY59oj&#10;KOmM4oxEv2Q0JAXtJK/l2I0ZFQU73yo5Y7yurggudpu40E2x4v95eW8Cl1r8lC8HyilnFZSucv7d&#10;y/m/IF2PpSpvLagq8kvV/YruIB9MImoi8IpOvyplca3bj+tdPtT2BVHX60dtrw8tIwZ/bxRsNcek&#10;izexALopNkOzSYpYSM0jOTRjoHcijL7JCIamoxiXJP25CAVM6nH5KEfZel0iXuFQAkGZMkQtSxtX&#10;XYsRSbyX0ZKJBKKBIMxgCHFuk/pfmbgUXQ1gzu6ifPF8FLpoVOqLrSKZXFMRNhkAYLf72RqUvSX4&#10;PYsUq63dizl+2PJl7XIUtsjX/W7Hm3BSuhyCW/K9ChPsixEtnWxZpepBWJPrdfKlEy1dMr1Otgq6&#10;GDciWfkjFPMjXDmsOV86+YolKEnbkIh/QIl6n1C6Nkgm30MqRQErgPvmyVcySfmKv4WM8Roy4dsU&#10;sHUkwzeztb4ELstcjsXIl06irBRKVbEUypeOYuVrNUKxeig3N6JeK2puRal7lfJl+LPPc32ZIsZz&#10;kPkg102Z5WIZd9dvY2RoGAuZBSxmlpGIpLGavIOb6XuYT60i4IvCPRuEc9KHlfgtzBsrSEQX+LkO&#10;Y3bWgbbObsw6POgbGERnXwcuVpzD0XP78fgLX8GBcy/jXNUZtgdw/Moxchzto22oaqniPasHjjAf&#10;rMvP4eCZw7hUXapyxeqaaihYF3CuvATnKi/g4PmjqGy+hqqma5S9OvSN9MJISJ6rHcND/ZgaG0PQ&#10;48XlC+fR3FSLG3XlKOH79A53oLa1Ds9QBp869HXsvfgiDlfuxzOHn8Bz+5/CCy89gyOHD34hX4+C&#10;RylfOonaKY9SvuoGkluhNFlly8ojla8NodoiUXmyZUVeL0a+RBplGh+ZW/Eixetik48CE8DFZr8a&#10;6Xhe8rL4mnA2T7xEzNRy/ZySrhOKaZysmeFxWSGTCFguH0yE6VyLEyfrZ1Tk62SdXcnX5c5smQnJ&#10;+TrfHsYZcpLvf6ZFomB+nKWYXe6iiKkEfTcuUpzOSd5YM8Wui2LG1y71xImJc82+bLekFGSVhHtu&#10;K+8zUcXfX7nkfUmdsnbeLCiDFZ0BNRl4WYdP5X6VtnsonS7+PwdwTaSrP6jE63q3G41DEXRMptEw&#10;GMXVNidqKWFSuLVjNIzeySjahr3onYqgfzqGvikT/VwemgphdCaIqdkAxiadmHN44fUG4ecNNeCL&#10;U6RMClSU6xFEwjEV+TKk6GosRiELI+z18qnXqyQs7Jeph6Tgqp/i5YWb8uVy+WBE5ylfNylrNylf&#10;CQQod4GQqQrBhkLzlLpV7pvRypaVz1q+XI6FQqzy5VyleFG+lHTdhtMjUa7CBPtiREsnWzqp0mEV&#10;LR062dKJlhWRLWsEK0wZ2g7pYrSKlg4lV4mPt+FDStT7Srjy0clXkvKVi35JKzKWTryNjPkq5ilb&#10;Il8iXRnjjiIt24qUL5006eRLVwjVivU8xRZGLUa+RK7Wojc32FwW4cou38K6cYvitarqb4lkiXwl&#10;vals7a64iNmK2n6Tn9WbfFialxkseE8Y7huEyc//7KRdVbRf4HvNB1fgdgQxOT4L+5QHyzw+HVzC&#10;Suw2Iu4kf/ermBl3UtDWYUQy6OjoQd9gH9xBO8WqFafKDuNUxVG8fHo3pIbXmcqTuNZWhfPVZ3Hg&#10;/H6U1l5BeXMFzl+7gAs1V7jfARyiaO05vBt7ju3F0weew57T+3Cy8ixOlp/B4XMSsbqMzp5WtLQ0&#10;YGiAEhYKIhU1sBhPIORxob2tHm0dtSitOo3W7gZcKLuEn3r6y/jZvT+LJ48/gfqJG3y4vYSXjr6A&#10;rzz2ZRzcv//RyldVMWjk6LPmKlGlLqTNLefYWNdJlZbeBIlvQckWt+faa7367sNisApUMfs8iGLk&#10;q7A7USJahdTx+C3wC307svL1aFCy9BDui1Vu28a6guutQ9JuMEwhG0mrivtXO8Mok8iW5F+1Umwk&#10;34oCdqGdMqRGMoo8SckHN85RfmT9FMVJIlGnKF+S83WmgQImuV71sxQgbmuyc32KgiWRKulidOJs&#10;s9T1cnMfES9KW4Ose7m/vJ+HsG0O4mRTFKeaDSJtBOc6YrjcnURJa4QiGKIUhu53jZZ1RHC5LULJ&#10;iqtCrWcaHShpl8jYDK/VprpEJcG+ut9UNcvUlEUUrittXspWVrpqBkxc5XaZxqiSIlbTF+b/QAgt&#10;oyZax0z+7oMqH65+aAm1QxlUysTfrXP8LLj5f+FGy7gfzaM+dE5HMEjJ6FMCZmDEbmJkOoSx6QBG&#10;J12w2SlObhkRGWYbIyZlQ2qGReGjkIWClK9oQo1u9PkC8Hk8vAHPUdR8CFLAJDlXSRdv2B6XX42E&#10;TMQWKGwLiBppeHkOL2XOMDLw+xOUMWkzPD+Fac7E9IzkccQIZWsmhZlpIU0SG9tk3sYcImMJypYI&#10;2FYJ08mXFZEtp31+Cy4V6dqKm+IliHy5KF9OB+XLua4iX4LrAfJVGPkS+XpjW6wy9mmEzBr1EnSy&#10;peNBka9cJfpsNfqscCn5kmUV5doeqTxvxRr5kmT6hES0KGAJCpZCZEyJVhZ5PSnb01xOi3x9zPWP&#10;KV8fUr7eo2i9QYG4S/m6Tfm6i3njniIToYSFKGA56XqIfFlFK4ts3yQrUTtjsQCK3Ba4Hx9QFihG&#10;iwKXl0TIKEAr97mJdQrlLSkRQam8Zd7FGlni9lvJe1gT2YosYSGQQNJnIOoIwU9hithDiLvjqoDq&#10;aoryZCxiffE2TD4cDfT0oKq8FCXnz6C9vQX1MpdiVx+ifGgSSTNd/J69Vo9TZ85jbGgKEZep5ofM&#10;BBaQDPLzNeOGKfPLpjNIJVIYGhziw1YAyyvzGBntQ/m1S9h3fA8Onz+IfadfwSEKWOdkG144+hx+&#10;+rm/i5dOvIiyxis4f/0cHtv9GF44sguP73kcP/PCz+Dpg0/j4OVDOFp+DAd43K4jz6OEQnX8/AFc&#10;qjiDc6Wnce7KadQ0XkP/YBcf/CJIZ/hgGHJSuupx9vIJXKy6gPPl5/i+B/HYK1/BqZpjaJ1tRP3w&#10;dcrfyzhRcgQ3Gq7iS1UDKTwqrvb/+HKtzxK90kFRKyafyypegk6OikF3fqtUFUux8qUTqWKop+Tk&#10;00B0ImVFTQtUBPmylY8IVi7KJdKV4758DWblq43SJbSSBv6cFZSf0hYfKrukWn1AFTw9K7W7OsK4&#10;xL/ZGcrXKcqWKqbK5XMUMOn2k6iVIK9JPpaI1NHrUzhN6Trfytfrp8kUjtdNU9YcSq5kHxGtU/Uu&#10;nKiVbVnpOi/RLSVfkhsW5v5hnGoIo6QjjpLOBC6QK5JM35XCRb5WUuPHpVoXyrh/eQtlilJW3mGq&#10;BHypH3a+w4FTLZM432ZXdcByXJSBA5RMmbaorFOmNPIqKjsDKt9Ncr4qKGS1fVGoEZCjUvPMQP1A&#10;UBXerRlcQcPYMv//Iqju8XDdg9phN+pI/YgPzRNhtI5H0DDgRfOgFwMzBgamQhiZCWN0yocpKdLq&#10;lC7ICGxz2ZGJtrko7A4J48uoyDgFS3K/ZOSjAbfHizmHgxLihsfjh5f4PFLYNYSwL6KKsYqoRfj0&#10;GQxHVA6Y3y/RswWei0/VPgqZJwUHxcvlMTA9G8SMzcAU5XBmhtI1M08yJMntcdhsvKYZk0gryFRC&#10;OQHLyZc+ymWVL5Et99zCFlwiYBY8jmWFWyHytUZEvrJdjxIBK16+CqcJsvJ5lS9rJEzQdTHKiEQr&#10;RlymCtpEt0+MsmUlnt6eROYDxDNczlDYMt8g36R8UcAoeWnjLcyHX0UmfA/pyKuYj25AEcuEblO+&#10;bm6Rr0LJ0mONVunQ5W4VRrWkyry+6OkmvDZjhSxSHJdUt96imgBbRikKt7AavY2bkdu4G72Dm1xe&#10;M+5gLfkqlhJ3EPOnEfOYCNk8MO1uBO1zMD0BJPkQtMxz3k5TTENpRFVKgB9jU9No7GimnJTgLCXm&#10;TOkpdAy1YmJ2jCLTy4cqD+zjdgx1DuP0hQuorLmBOZ5XSkxE+dDmnnSgs6UN45MjmJgbwZhtABHD&#10;y898EDEjjIHebvXAZkQjaGyuQ+9IN05dPom6/nrsv3SAYvUUnj7wFJ6lYL1IqXr6la/jZOkxvHj4&#10;OTy57wk8fuBxPP7K13C6+hROVh7HE3u+QnnbjZKrp3Gq9AhOXD6Mo2VHsO/CK3j51B6cKz+F1l5K&#10;VdsNXGu6itOUsis1Zbhy4xJutFbhwLm9ePnMC+ida+PDahnv3SdxsORlnLxyBLv5/l/I1waPUr50&#10;6MRqp+jEqhh08qVDJ1bFUIx86aSqWHTiJWwnX7KPvNY+klbzNcqk2VUUkZLaWZTJJNVSMLXVj/PN&#10;PpxlW9IhOVdhCpRDydalDkmM96s8LREuISdfEsU6XiMyNqu6Fc82cxvF61TDDFub2kekq6QlQNEK&#10;cl2KsEoXoh/nSElrUHU5SisCKCUuzvEYNRl3r+SDiST5VaSrpGYOFyhup+smeK4ZXpdHTep9pSs7&#10;WrKkPczr9+FUswsXKFlXeF7pQj3X4FFtKV+XuSSremIqanaBP+8Vnv8ahaqqO8j9pTvSx/8VA42U&#10;r9qhKMXKRFWXl///fjSNRPk3DVCwKFx9kvvlQ+tgGI09QTR0h9A2bqJxOIiaHhd/7350jPrRPxFE&#10;/7hPlaeYoXDNOik1zgTlK46p2Qimbdk5JD3eGIXJoDjFEPBHKV9+ypqbr7ngcHhUnpdEvIKUrGjA&#10;QCycQFzmgYxQugIheClloXAM8fgiYrFluFw8F78c3K4YHK4IZihfNrtEwMyscCkBE0S+eD0UMDsF&#10;zK7arHjNzUppiY1oF8VrzjavlS/H7FZErKzypcPjXFG4nau83jX+jOvkJmX0FtnodvQWWyxVJ1s7&#10;m49Rh1W0rF2OD+p2tIqWTrZ0oqXrUtSJlRWtaG3ka21BK1sfbSE5/yGR9mMk5r9Jfg7J9DeQ4vuk&#10;TcoXpSsTEfl6DfPma1iQPLAo18N3kA7dooRRwII3MS9oREuHTraKoRj5Kix6yu2UrUWDyIhEoiJf&#10;+fJF8bppULrMdazG+Xp8WdW0Gh+eRE97L8VoEoFZH3/OBBbNFAU0geXYAn/+FDxTbox0D6spgIZH&#10;R3C9/gaqm27gTPk5vHh0D545+BwOlBzCqYozOHrhOJq72nDyzFnsemkPnj+4ByfLznFbCxobGvle&#10;nbh+tQqlpRdwtb4cVU1lOHHpMC7y2Bv1lThXcgJXr5bxc2RH30AXugfb+V6V2HdqL45cPoon9j6B&#10;n3n2y3jspcfwzL6n8fTeJ/EMOVZyGCcvHsHzB57G1176Ko5e4TlrzqO6vQJljZd4nc/h4LmXcabi&#10;OA6VyNREe3C54SJ2H38Rl6rP40p1CfYefBEdA604x+vdc+wVXGu8ihuNFdh3YjcOnqVslR3CU698&#10;BbsOP82f/ThFrQKHT7z8hXzlqC5KvorL5dIJ007RSdRO0YqWNZdLoCTthGLlK1+QBKtkPQirdOXI&#10;l6+ccG1Bol6jafW6VLGv6YngcpNLFVKt6PBTTLyqbtbZRjfOi5RRUk41eXGsZlZ15V2kfF3ulFGJ&#10;OvkS8aIwNbspSpSq5mzk63TjLMVtVr0u0whd7jAoYBG+ByVMug7bDVxsi+JCK0WvJcx9iCThN0yh&#10;vMOJ8k4XyruloKsHJTJykqJ4tnoKF2vtONtmQ0mfE5f7KYUUH8n9OkuxO89zneW5Tzf4cYHrFyl9&#10;FySRv8GFy1J4tcdEaVuQ4hXi+SOUMQpfi5uv2yl47mwSPpG2uj+CakpY7WgSV3kd17vtqOtz8Hc3&#10;h+sdNsqWCx2DUT5dZtDTP4/uvgw6JtJomYihmq9Vd3LfbidaBr3oHAlQwnjDlhIQLgqPI4XpuTjG&#10;bRFMTIcwPuVTNcI8vjglzORTskzoHYKDT9GSUOukdEnCvpc3fZ9U1WcbDcWRiKcQ4VOu1+/nPh71&#10;dB01kkgml1V3ZjCY4nFxzLnCsFHwHC5K1RxFyy7yJd2N0m7I1yz3mxXhyklXkmKVi3RRumYXHohM&#10;jJ2Pa26RcpXtUsyRi3Ll46V0eV3r8LjXKYk3CaVLEPFyS5fjHYpVMaMWNfIVELl6ewvFSNWDKEa0&#10;dFhFSydbetHSVZ3fXrZ0opVIU54s6ORLJGsLCx8htfAx+QaXKV4LP8/t38yOhoy9DZV0b1DAoq8r&#10;+VLIukS/wrfJLcyTBYqYTrR06MTKSqFo6dDL10r09n2WpegpBUyJlrQ5lHjlQfHKmAuIBMIYHRlA&#10;W3s9Boe7MDU9pookJ8PziLoTMPjwlI4mEZeyL6N2zAxPY2poEs2NTRSibkzYR9E30Y9jl05Tal7G&#10;KxcO43z9JRyrPoVnju7Cc4dfwrMHXsTuY/vwMqXsCIXnWOlxHDx1APuP7MWl0rM4e+UEbnRUoeTG&#10;aZyuPIYzZUdxgJJz4hwl7txRnDx3BC/uexYvH3sJx0uP4HTVCTz+0uP4ia/+JHYd2oVL1y7iWnM1&#10;HnvmK/hff+Yn8PzeZ9DcWa9GSp68fATnKk7iAIXp4vVzuHhD5oM8jONXjuBy3UXsOv4Cvvby1yho&#10;Ryh/5bjeXIVTF45i18vPYnCiD5POSZ7/CvpHe/nZteEapbC+/Tqe3/8kXjjwFH+OvaisKUXJ5TOo&#10;rLos8pWgOD0arvLL/MeVglpdD6K/sDaXFV3NrZ2SX6vr0/CgOl9/0+VLzq9yvMakllcC17rDKG+j&#10;lFC8hCuUpsutXpR2UH6kPENnmLIVxbE6J47ekEr1ThV9uiKCQ2GzypdUqJeuQ0mel26/cy0iXzM4&#10;02RX4iaRMRXVomydbeQ5GilFbQZKuxKqPV3vV9sucPkS97soUwc1z1G6vLjcRTGUOSF5nWdqeJ5a&#10;J85e53nb3LgwEMblQQocRelStyTtSx0yXqfKX3PhSouTzPJ8M2ztKGudQ1WXB6Vsy9tEOl1clp9/&#10;Dpf4nmWUr6vdQTXysYo/ayVl8xr/l6t6DMpUkDLlQlUHz9GenS+ytkemI0qie3geXQOEAiazA7RN&#10;zfMBJICrXS6VrN8wEEAXhUxVzp+KYZjSMzYdw+i0iaHJMEYmQxidCmHWaWLGztYRVhLmDyUoGiZs&#10;dh/xwkPhEinzeyMqSd/HdVWewpRuR6mw76OA+eAPRFUtMMkB83kpdJ4o/JQwtzfO8yUxK2UwbHwv&#10;WzzLhoDNWsRLol3ZqFZOvBbJEuz2hQLmKFv5OFUe11ayXYtb8VC83BvilZWuja5GJV734JRIl6VW&#10;1wPrdVG48vFItIvClY+qTl9EbS4dgeg7WwgaFLJteed+Plc+uQKpOaKJrbW6hPw5FzehqFkwUxS1&#10;PGLpjwqIZyhbFmKUrXykazGhIlybpOY/QprylbTIl9T+SsTfRjL2OtIUrrT5OjLx17HA9XnzVaQ3&#10;csEk+V7kS8iEKDCUq4cSpoBt1OR6GLp5Fa2IgFnrcKlcLotYrUVuY52s8VpXc9ulXpexpuZdXEuu&#10;Y5EPM06XC72DXWhqu4bG9gp+btsp+TaEwkHM2XzwzBmUsxhC3jDC/GyG+VlNG2nMJyTv0oGhsV5U&#10;11/BubLTKKm4hNLaSorVKbwi8yqWvILd517Gz770NXz95aex69hu7Dq/B7su7MbR6mPYe3a3mqux&#10;sukyTlcc5T3oCo5VHsTVjisYcfSgvP4iOoeaMDDRg33H9uCZvU/gldO7eQ8qx/PHn8FPfO1/wVN7&#10;nsZeClxJeQmF6SQee/Kr+NqTP4tde57FoaP7cOz0IdS1VOFq3RWcpoSV1V5UAnb4wgG8dHwX9pfs&#10;w5MHnsSLJ3fhGuWve7wDo7MDqLx+GU899xgOn9yP+EIMrX2taGxrQDDgRf9gN0orL+BS5VkK4h6+&#10;x36cOHUYXd1tMKKhH758VXM/K7r9rIVSP2t0xVN1VFOItkMnUUVDScpHJ1La4yyoffnlmOMGqR3U&#10;iJYOStJ2WEVLh8iXTqJ2Qk6ytkO6FLNJ9RuMZqcMaiLVMs1Opx9lHRSUZpmmx4Oydj+FhdIl9bYa&#10;3LjURgFqD1O87Dh63aaiXZLvJV2POfmSrkhZzuJV+0u+WEmr5349rzNScFVGRDZIPS8KXVtURb1O&#10;1XF/ka9uyldrlO/pV0g07HK7iXNNIRyvdaOEAnihy8CZ1gDP6cXJGxL9cqGkTkZfUry6KUb8O1f1&#10;UZQoOlc7Z1HWPIQbXeOobh3Elbp2lNZ1oKy+ExWN3ahs7sHVlj5UNHWr9freMdR3j+Na6wTquuZQ&#10;K5GqTie3+9HYH0bToIn6fgPXu8K4yt/NVenClAia5MlJlXwKWp38XSi80p3b2BfFDSnQOirlO2R2&#10;Ay4PS/FWEw2DYXROxNE1lUTniBRpjWFkKoHe0RD6RgIYpoRJFGx8JqgS9J2UJH8oA58k17oNNZek&#10;fS6UFSm/Ca8nRLES+YojFk8iGJKomRReDd2Xr2AoBqczqCrti3x5fAlCqXIamJ4JwzYrAhaDzZai&#10;fKVgn5Wcrlx3Y66rMUMoVzZK1QZ2itR2OFUC/VYkp8tKtqtR8rs2UF2Nt+G4X8X+Nf4uhIcXT1VC&#10;ZpGvnIDl4/0U8mUlEH2LvLmFkPm2Bb18CQ+Srhw6+bKK1oPICZe0sm4VryyyzyYiW1nJ2iS9IV+5&#10;yFeC8pVa/Dm1nk6/j0zqLaQpXanYG0jHXsM8lxfZLlDIMsZdZKJZActK2HoRiIBtLYJarGxZyXYh&#10;SgL9Jrnipzmk8vxa6BbWKYqqa9G4hbXYTSyZy1iKLyFppOB3+jFtm+bnthOlNRfR3HsN3SM1lJ0a&#10;TNkHYXfYVMHjED+rUvzYMGJYWeK5F3gNqUWVfxUMezG/HEN7fx0ulp/GufOncOLMMbx8dDdOlx/D&#10;0cuH8MqZ3Xhm35N4Yf+zeG7fU3jm9LN46uwz2F++Dy+ceRYHL+7BC0efxO6Tz+LIpVew79xLauLs&#10;iubzKG+QyvNNqBJxunIMr5zcjecPP42jFLQXzzyPr73wVbx44CXsPbwXX6Vw7adsHTp+AM/segqn&#10;zh7H0889gXJK0rR9GK3ddXjl6IvYI5G4/U/jlVN71cTbr5x7BbtO7MLlhksY8wyje6wdJ0uOUCp5&#10;L226xp/nMK5UXcKV6iuqTljN9Ws4dfo4LpedR8W1K9i9/wWcPHsUDU01mBgfRc21ayJfSd7EHw1X&#10;+7eneoBfghZ0++nmaPwskXkntfM05kP50s2b+Ci5QRndDt1xVmS/GspWjqLFS9DIlhWdbFn5UcpX&#10;q0RhpKtxfB6NXL5K8ZKutfLuoJpeR6b8yS5Lsr2PIhTAuUapaO9DieRm1ck8jZuiJTlfOfkSIZNu&#10;RpEyka+SlhAuiCRxXxndeKpRcr2ykTEZOSndiiWtMnpS9pE8LQMV/J+71B5Rr0sOmNT5KmmhoLXG&#10;cbqFEtYRIxGc4ftIEdezNRMokyhW7QRvNnZc73ChodeB5r4ptA2Oom9sCNPOMXiCUwhGpmDE7Xxy&#10;92F13cSdV/kEusQbY2xOEYrMwBeYwMRkNwaGBtE3MIL2rgG0dgygo3sMXf0z6Bl2o2fUz5usF/Ud&#10;blznz1dKOb3QSAGjfF2lnFUMUPz6/WieMFE7IGUpfPz/iShqeoOopRjKtmukmSLWOmbyb2KgdzyO&#10;brYdA0F0DPrQNejF4EQI044EJuwGbO4kxSNFgeBTsy8FlyeukvWdLhnRaMDpCMDtkmKqUT55xxEI&#10;mCoy5vVG2Gbx+WJq9KMk8ot4Zac+koT/MKZmAvzSEPkyKWFJTE7GYZPo18YIx0LxWlLYBYrUdsxR&#10;rKRoaj4uyevKw6lYJyJeUtfrZra8hEiX51XMeYmH4pWX6/Xpc762djl+km7HrciE2W8iSOHKJ0zh&#10;2so72m5HmSroQd2NOXTdjjERKyuWbkfZFqd0JUSwJPLFdWuXo8IS5ZJuRpGqfDKUr8zG9px8JSlf&#10;6cVvIrPwITKZt5FOvolUPCtfmcQbWEhQwChh8+Y9pClfqu6Xki9dOQgrEgGjdOVRfDdjIdvKV3Sd&#10;4iXyRemKSDkI7hNbpkRKmRYD3b1dqLhahoq6Mpy5eho1PdXoHGtCS98NdPTVKllxuGcpIGNobOlA&#10;Z18vBseGMWWzYXp6Ro1CLC+/jOprZejobcSla2fQP9qO/v527Nr9FL7+7Jdx8uJB9I614EZrOY6c&#10;eQXPvfA4LpSewpGrR/H8hV14+hT3O/wYXjz1DI5c2YfTFUdwpuwYz3Ue+06/hOcOPYZdh59S24am&#10;utHcU4fLN0rQMdGCkvrTeOHkM9xvHw6cOohdB3fhpYMv4ti5Izh+7igl7GUcPrEfz7/0NF7m9gtl&#10;p/HcnifxxHNfwaEzFLRzB3Dw7H6cLKVE1V7CMweezkbBzuzF03sex/Pct7T8HE5RvCquXsKZCydR&#10;VVOJ0fFhNNbXoaGxBmdLTvB99uDMxePYve95HD95GKWll1BRWvrDz/mqHkgXoNvvh02xCfc3+ilA&#10;IjefEbpcrZ0iwpWPVrR07FC2rHwa+bJ2TWa7D4uAx4p8tY+lSbYrTBLKRbwutLooC2GUUwyk8KlM&#10;r1PeI12BUqneg/MUKen6u9AcxOlaGcXoVEIlsiVdj7nRjrIuIialI6RAamlXXI1UlC5GmQhbiqhm&#10;xcvLfYIqqiVTBYmsneLxJa0+FUkrofSd53nP8rxnKTUnap183Ycr3QYJoKxrDlfaRnGlsRPlMvFs&#10;Wyv6+nsoHrPIpCN49V4aP/fNNfzi//Eafvmf38O3f/lVfOeX7+A3/tVtfO+7b+Pf/5uP8Wf/9ufx&#10;V3/yD/GXP/iH+MH3PsYf/ua7+H2+9tvfuodv/bMV/F//79v4R7+whg/fiOHumh/LGTcioWkKyAgm&#10;JgYwONiFFt5Ya+v6UdsyzifNMVxpneLn1ovqIT+uDfnQOB5Gw7CfsiVFWf240eXFtU4PqjvduNHt&#10;R+NghETRQClrG4mhayyOjhHK13AUTT0e3sxd6B0NYNweJzFMOZKwOVOwUcYkOd/hSmyMkgzB6YrA&#10;QflyOvz8PYRVXleQT91eb4zbI5QZKV9hqFwvj8dQ23PyNkd5U5E0nmfaFsSkdHfaE5SwNGYFCli2&#10;nISIl3Q3ZrsaHbPLZIXbVyhtq9vikFGLzq24XOtbkeR6lVifzfFSBVVlZCNFyuF9HQ5fFpdFsrKi&#10;Zc35kppeW0UrK1s7y/my5ncVIiMb30LIeHMLYfMtC29Tth48mvGhopX8uABdPpeOJOUqmaEwsZV1&#10;nXwV5HdtSFY+8wsfY4FteuGbSC3+PBKLv4C4RL6WvkkB+xDp+XeQTr+JdOJNJV7CPOVLImCZHcrX&#10;zvK7KFoUKStKpvKQGlxboIytU7rWVVcjz2EuYSE5j0gkxHtNHfafeFmJxjOHnsDxqkMY9w+hsrEU&#10;1XUVGB7r572oE20dzai+UYkbjdf4OW7F5eorKK26gurrVTh16gQuXDyHqzfKcbnqHEoqT+FaUxku&#10;Xz2Lrz7zd/Dyiedx+Pxe1PdcRWX9Bew9+ByqeXxXbyvKWyvx3NkX8ZMv/CR2nX4eVe1laBqoRd94&#10;B/pHOtHQUourlMLDJXtx8vIhnLhwEGcvH8ceCtbeIy+hsrkU+0r24Mu7/i6+susreOrlp/BTT/4U&#10;Xjn5Ml48+IJKtN99aBe+8vSX8cIrz2L/cZmS6AQeo3g99dITeOnA83jl+B6cvHQMjz//VXz9pcfx&#10;7CtP4cvP/l18fffX8Mzur1O2jqKuoQp19VcpnCMoq7qs5o0UYR0Y6OE9ZxrPvPgEdu17GrsPP499&#10;R3dT9J7C2XOnME5J/dzKl26/z5Lr/Wnc6NsGXtfnQb6sUlUsWtHSoREvqQSfj1W0dHwa+ZKJrgsQ&#10;udoGNaJR5IutzNl4ozdKgfHgUrsHlzt9KO8PoZTyJZGvMkkup5hJrtTZepeqal8qXYRSb+uGA6fr&#10;swn2uTITIlwiXjkBk20X20O43BHHGUqTlJCQ1yTqJeKmip5K1KuF79EewIU2t8oHkyr3pxpsONU4&#10;i3Ot3K/FhZMNkkc2g0stsyhvn0Fl5wjq+gcoKF1w+oexvDiDd19z45/8nIFv/2Ia3/vOMv74d2/i&#10;T763ij///jr+4o/W8We/s4j/8LvL+LPfWsYf/VoCP/hOHH/5u0v4699fw3/7/m22q/jT7ybxp7+e&#10;wJ/9RhJ/8XvL3P8mfvBbwm380W/exe99+w6++8u38c//ySL+wTdNvPO6G8vJKfhm+jDY14ymjhbU&#10;dPaipncSbVNhtE0aaOj3obbThZouN6p4/RVNvP7mWbV8tc2FWgpYA6VXJjJvG43z6TlJAePfaNjg&#10;DTuAFh7fLtGvqQjli8LlXcTMXArj0wamZk0KWBzTMpG3zU+8FCYpshqAx2sgHFpAMDBPEYvDzn1s&#10;M0G+ZsDvT1LCTEpYVtwk4uV0U748YQpSiEQwNcN2Lo3pmfRG5IvyNUP5ongJTvsSWSGrCgeZozTZ&#10;KU+zRFodUqVejVrMQ5LpC/Dc2ajldScrXhLZ8r/Gv/cbG0j3odTosorW1nIR2ZIRW0UrK1vvWCgU&#10;MJ186RLnrYQNiWy9YUEELJ/i5atQtL5RgE6idCjx2kD3ukK6GvPQydfC4jewKFGupZ9DeukXkFz+&#10;e4hxPUH5Si19RAF7Lytgqbcxn8wKmMhXhqQ35CtJ6ZIirMXJ17pWrIpBRihuRaJbIlkiXQ9mnfuu&#10;m3zvyAIi3hDm7DPoGmjH6bJjeOH407jYdJYPgSWo6ruEhsFrOF95HnWNjejpGcDVqmqUUK6aW6+j&#10;b6QJl2+cx4nLx1DXXoOxmRFUVJWirPwS5asCJ84fxXOUlzNVJ3Gp6TyOVR3AkYp9OH7tEPacex77&#10;KVEHT7+C0yUncLniEi7XV+D5E7vx7JHncPDCPuw7tRtHzu5Hb387ero64Ji2Ixz243pLGfYefg5V&#10;N67gwJG92P3K83hx3/N47IWfxb5ze/D0oSfx9X1P4CsvfRVPvvJ1fIXbpUzE0QuHKFGP4djFwzh4&#10;5hUcOLUP+0/ux08/+dMUsMfw1ad/Fl9/4TE8+9KT+MrjX8a1uiqcvXQCL598CWfKT+BnKHIV1RfR&#10;3d2IoeFuSuYpHDy6DxfLL+DgkX2Usuvo7GvD8fMHceD0Xly6TgltKMWN5qsYGutTIzL/1sjXNcpV&#10;/nKO3Pp1nWzpUPL1qPhCvh6EVr6kO1HyuQReg4720Qxa2aqRjbx2qV11qdXFG4hflWYoo3iVUwQu&#10;UMYkmV2iX5fapbiqG2dqnWpOx7N1HpyqkQmzRaTmVJdjftRLWkEiXzISUqJfJ2pdKsIl+V1nGjwq&#10;f+xso4yipMy1GtzPh3Ntkowv+WDZ85yndJ1rmsOF1llem53iN4zKllY09XfDFZnD6+/O45/9s3v4&#10;7q++ht/91iq+9yspfO+XQvjDX3Hg+9+awQ9+Yw5//nse/NXv+/Ff/m0I/+0PDPx//ziN//4HKfzl&#10;b4fwn37dib/8TS/+++9H8T/+rYG//u0g/uJfe/H/+b2Q4n/8gYm/+J0gJc2FP/62m+cL4o++E8G/&#10;/VUTf/DrGfz+dxbxh99d5/otfPefreIffhjB3VtuysIwuoa6KVCTxImeMT/a+72o73LhmghXsw03&#10;2p24LlDKrnU4UdcX5N/Q5N8njo5R/q0oYnWUsrbhiMoDax3wb0zcbRAT/aNhfgm42foxbotiYjqI&#10;0XEPhkftmJpyUbCCFBgDXk8aHncajrkY5SsKu42iZQtxW5zEMDcXpXTF4PYmKCRJXnuYIueDwxVV&#10;ZS6crjQFLKNyv2yUsNmZbNRLuhut8iWIfM1RsASdeAnShXg/j2uDzSjXJjn5ul9MVeTL9/p98fr8&#10;y5c10mUlK19Rg7K1nXzJ5NU5+ZJlES6ZzJoo+WKruhLzyJep/HWRrtT8NylUOfmS6FeWpIgW23jq&#10;A/I+3yeL1PTKjmzclLD5nHxJVyPlK7X09xDnepLylVn+mFL2PuYX3sV86h3yFjIUMBX5ErZEvm6q&#10;nC6dbFmRUYqSr3U/d4titRCVvK+83C/uI6h9N+RLRbqUdN3alC9zRRU5zYnW6n0Zk23E5Da+vp5Y&#10;4/XKXKMO9A/1oKL2CiXjRew9uwtXe0txofkEGsev8vNbj+7hHpXbFfLFMDowwc/dLD8LY/ysXue9&#10;uRbljZdRev0Sugc60N3bjouXz+Hgsf2ori/ng1Y9GkdqcazuEF4qfR4Hql/GntKXsOv889hTsgfP&#10;UqL2nzqIkoqLOHrpJB7f8xTOVZ/D5ZoLOHJ+P85cOo7O7hb4PR7cXrmJzs4WHDy5G1W1l3Cx7Ax2&#10;7X0WR3n8Y09/BU/ufkJF7Q5e2I9DVw7j5fOv4JWzL+Pp/U/h6X1P4sk9j+PZ/U9j7/GX8MLBZ/HY&#10;rq+Sr+EnH/tJvLD/eTz54hP42tM/g5/+6v+qRlGOTw3iCOXsxcO7cPziUXzl6Z/GU88/hgOH9qCc&#10;19vF6xoZ68fRk4dwjExw/5bObP7Yfsre8UuHMDDZjdaeRpw4ewR7972oly9d9XorVwcpTTsgJ0A/&#10;TCSqJXKl2txyDq6LVGm7GTXUcP8anvM+sp6jmO251/h71omVFZ1E7RSdaNUPpgqh/OwEq6BJZXSr&#10;VOm6E4tBhKuNvw+hVZDcrg2kaGpupKMSt7E06obiqOz0qyl0ZEod4WKbdDUGFCWtIj+k2YESJUFc&#10;poDJXI4na+ZwqpaC1MBtrR7u61VRr/ycL1mWivdlfT6c75zhdq7XJ3CxcQEXGuI4dZ371PGYGj+u&#10;tKS4jxMnWqZwVFXGD+LMjSAuNwZR2TSLyoYu1HY0Y9TWyhv+IP7B3zfxW7/2Kv7oN1/Hf/7e6/iz&#10;31zFH1GI/uJ7C/jPv5vCn3wriP/8HQP/6dtR/PlvUKp+N0aRSuB//GEU//37QfzPPw7gv/6BH3/x&#10;m27iwZ9TuP7zd/34s2978B9/3Y2/+h2+/vthSlqEx/K133DgP/+6A3/6LTt+8C0H/uRXffjDf+HG&#10;937RiX/3ryh7v2zi938lie9/ZwF/+J0lfOufmvgHP+fDG6+7EY1PYMI+iO7RITR0jKGh3UYBm0YN&#10;hau6zYWaHj9u9AZQOxRCPSWrYSCMZspvS38IdR0u1FPOukai6BiKcluEYiZ12Ez+XYOUsqCKiPWM&#10;+DAw5sPIhJ/y5cTEpIeiFeCNPwKnI6aYtYUxNeHD5IQX09OUK0cYUk3fZvNTvkx4/UlKwwKC4Qxv&#10;jN6Nul9hipfUCcvA7qB8zS5gxkZmKF/2ZTiEWQrY7DLclDDXHAXMQZlS0axsd2FuKiBhzpNFtslr&#10;+eSq1ufjcd/JQvlys1Ui5r1LAaOEBV6FO/AaPIHi5mQspoaXTrR0BCOS07WVUFSkbJOsfL3DdgOV&#10;30Vi75KN1nyX4vUODONdmAJFTCa1zpWJyB+1GKUMqVbWuWxKvhZFyRQ2lkXEzDyUmGW+qYiplrI1&#10;LyKWi2aJ1Enl+veQSL6LeOJtJJNvI5V+l9veRYrSlEy/hXjydcrdG0guctsSJWxJcry+qeRrgTKW&#10;psSpRHvpeuSyJOEvLHyIpfl3sZR5GwvS5ShlJuKvYUES7mP3sGDexTzlKzeSMVtKYrvCqJS0aA7u&#10;T+GapyxlC6EKsszzSSmLyD3MR25n94ssU8qWKFprSrxUmQnuu5Bc4LUsUsxWsMr9VnkNqxGRL5mq&#10;ZxGLsXksJTPIJJIYGR1GXWsdatopR5eP4eVTe1Xi+tnyY6hoOM8Hq0r0DrfC7ZxDxBVCzGMgGYwj&#10;FuXDU28zrreUo7arGlcoStWNlbhScQnV1yvR2FJDMWtGx0AdLlYfx6HSXRSvJ/D0uZ/FK5Uv4IXz&#10;T+HJY4/hqSNP4rGXn6BwPYln9j2P5w8+pxLepRDqKcnxun4epTx3ZUMpOofbMDzTjxttVbyX1JI6&#10;HDq7D7uP7qKkHcTRkiN4fNcT+OmnforneR5f53n2nT+EPcdfxrHzx3Hw+CE8t/s5vLhvF145/gqe&#10;fOlJ/PQTP4mffvwn8NVnfhrP7H4cTzz/s3h275M4fPYgz3kYe4/txfP7XsDeo/ux59B+PPPSC9j9&#10;yst47MkncOLUcdTWXkdlZSnbaoyNd/MBbAgt7dfwlcf+DqprK1FdU4Wq61UUrxPYs38PSq6U/O2Q&#10;r4LolQadaOmo6c88GnhdNZQfnXDlo5OonfLjLl/t/QlFTsLaKV2qe1FeJyJguZGN1/qiat7CSsrX&#10;5TaPki/perzS6VMSJhEnQeTrolSGb3bdnzT7ZI0DZyVyRcES8ZJuRxGunHTlImAX2nwo6/XjdPO0&#10;GsV4ri6J8/UptkEcvzaOs41TlDkHrshIR8rI8WYbTkgeWS2F7oaDT5hTuFrTwQ/rANbX/fin/3gZ&#10;/+6336LgrOOPfm0Bf/1v1vA//2CZLFCW4pSqNP7r95P4D78RpTAl8B++E8effjuFP//tZfyXP7iJ&#10;//KHa/jr7y/jr76/gL/6w2X85fdu4j/85gr+PaXp3/3aIr7/rQX80bfm8YNfX8R/+p1V/PW/vUVJ&#10;u4W//r1V/M/v38b//bsL+Pe/GsSffJt8J4g/+lcu/PGvuvHH3/bj+79KvuXFD/jaH/2KnzJm4Lf/&#10;5Ty++8t38X/+kzt47Z5JIZpBfUM7Glv7Ud82zhvyNG/IbjRSqlrHUup/on4givoeH+q7vRQ0B2/q&#10;TrQPBdExHEYDRa2hP4imwQjqKLVto2E+TfuVgHUMuNA74kHfsJNP53OYpGDZHQblKUZpksr1QT55&#10;ujFO+Zqa9nMb5YqMT7gpWx6KTQyBUAb+YJrSFVLbJAlfpMwXkFGQSUzJyMfZDF+fh92+SJYoYJQu&#10;+ypZo4CtU8AoXxQwkS+36xHJ1wYqEqbk6y7c/nuUr1c/x/KVJ14biGxZUdJFYiJeMb18iXhZUdJl&#10;xSJfSsA2xCsL5WtBhCyXwyXy9R7l6m3E45Ss+JvkDSQSb1G8RL4oY2luS71G+XqdwvUO0otZ+RLZ&#10;ml8UyfqI8sVzLUrel5Sb+AYy3LY4/wHF6x0sU94WeU6p9yVlJhbYLpj3sGjewUJexCs7XdDD5UvN&#10;a0jxyigoWUrArJGv9Q3x4vtsyNdidJkyRcGKSWRrHSvcZzG8jLQxz+tYVhGv9egt3JSiqXzftdgq&#10;t89TGtMI+71oba5Xow/3Hdunip0ePHsIT1KCSsrPwhO0wx+dw4xjEHOOcbhnbUj4orxeHusJYGpq&#10;FP0T3bjeXonrHZX8XNegpbcBpVUX0NnXgvbeJgyMt2PQ1o7ypjN8ID2AI9dfxKHqF3Gkeg9eubQL&#10;L55+Fi+eeAGP730Cj730OH7mua/gy0//FH72hZ/CnpO78PT+J/HcoWfU8omyIzh6+SDOXzuNkutn&#10;UNd7DQfPv4y9p16kML6EZ/c/hSMXD+GlYy8pgXvx2It4Yt9T2HV8t5Kv3Yf2YM+BPdi1dxfaulsp&#10;bYfxE1/9f+J//dr/A0++8BWcoKS9uP9ZfPXpL1PEfgbP7X2GPLfRFfk1nC+9hP6RYTS3t2PfwYN4&#10;cfduVFZVYvfuF/HKvj24UHIaR46+hIu8zoulx3gvvM77zCwqKsu570s4ePgQ+gZ6+P8f3Xm3o1Wq&#10;ikUnR581OtnaKVqR2gm8rs9avuqGUlvQipYOStJO0MmXTqR2gupS5M/UQaSVvK78LkjJ72ofn0fL&#10;eAZ1gzFUdQZQLpNGdwdVkdKLLS5VO0uiXiJhIl2bAkapkppcNbM4ccOmol6SgH9GomEb+V4iXBL1&#10;EmRZtol8lbR5cbqe+zRGcb4xnp1/sd2FU02DONs+hHOt4yihZJzvCOAkjytpnsPFhnFcvt6B1s4O&#10;pOJO/OL/fg+/9Wtv4nf/5Rr+/F+/iv/0nWX82a8a+OvfiuJ/fi+M/98fGfgffxDGf/uDCP7nv0vi&#10;z/9NCr/3L/34g19N4k9/+x5+8FsUtt94C3/w3ffwb77zDv71r7yBX//nr+Fb//tr+MX/1038428s&#10;4X/7cAn/+KNV/OOPV/B//Pwq/sX/dhff/j/fxG/+0jsUqQ/wJ7/1Tfzp73yAv/iD9/B/f/8N/Nnv&#10;LnI9gT/9XQN/+luUsd+ghP3aHP79r9nxg1+Zw/d/yYnv/4sQRWyRgnYXP/iND/Drv/gB3r0bg3du&#10;CCODPWhv70NHj43SFOXfjVLcLzMMpClWftzolmR8Fxr6vGgbDqJ70kDzgBcNvU7uE6Coh9TE3lfb&#10;Znkc5YsS1trnpITx9Z5ZDIx6MT4dprhSsCazjE74MDbpU0Vbp2wBVTdsQpZnstGv3IhHKTnhcBpq&#10;my+QgpNiNueK83xRTMo0Q3MZQgGbo3xJtGtuHe45yhZRka8dyJcOr+fuJpQut4hXEfJVjGjpyIqV&#10;LoF+K1bR0smWTrSsRElOvIQ4xSuW0Ee+rOTX6coiEa1slCsfqTq/yTdVxEqNXlTdhx9RquQ9Rbw2&#10;5UvanHylcvKVonzNc33hA6QloX7p51XOV06+ZIRjWrofuU0S8Zfm31dRr+XkmyralY7K3I4iX9Le&#10;oRDd2uhK3BArSyK9Lple5Gpe5IrMi4hJBIsCl61GfxsrYcpT+Da33cVSlBjZCvXLBoVK5lDk8k1T&#10;anetY5nnX43dxHosW0biJs9x25RyEqtYS6wgFozC63Sip7ud8lCK85fO4tjpo6pUQn1bPWoab/D/&#10;xYvlxQz/P+38/55AIODEQjKOpXgagTk+6IwOo3+0m/fgBrRPNqK+7yo6RppUUn1bXz0a2q6hrr0a&#10;l2+cwZEre3GobDdO3tiPM7WHcK7+KCo7L+HstWOUqheUNH1999ex9/greIrC87Mvfhl7zryI4+VH&#10;8NU9P4tnDj2Jl04+j2ePPIUn9z+Or+7+shoI8NyRr2PP6Rdwuuo4DpS8jOcOP4PH9nyNsvYszl49&#10;g0OXD2Evt794aje+/vKTfI8ncfnaFVy+egUnLhxTgvZ3nvwJPMf330c5e+ngLpXrVVVbjnOXTuOl&#10;vS9g34G9+NrjX8FLu3dhYGAALpcLnbx3V1SUY3p6gg+cNaitu4Zr1ytw6PArePr5r/Lc+9BCEZ2y&#10;j+DClXP4ma9+GU8+9XWUlV3B2NgwKspVkVVNyQjeKD8rdKUmPmuu9xMZzfgQbvCL4YcKr8taQkJH&#10;frmIT0KtCNcwv+g2qCcNQ4V81vJlzdvSiVUxKPniz5RD5miUshJNg/FslyORyFptv8xTGFKV66/2&#10;hHB9wFCRrwsUrMuUr/IeyfHalK+zjXbVnqEYiXydpHydrpMomEsVUlXdixStXORLtol8SUTsIt9D&#10;pgg6Vx9BSaPBcwRwqpFy1WvH8dY+HG/uxYnmEZyhQJxrCfCcTpTUDqGisRlz7lH8/V9YwO9/9y38&#10;8W/epkyZ+Pe/ksB//e4K/urbMfzlt/34j79mw19+dw5/+Vse/PnvRPBX35vHf//j1/Affv8t/Mo/&#10;S+P/+kcZ/P0P47i76sN80oOk4UPI76YUODA3O4vZyRnYJmyYnbBjbtLF1gnb+By382Y644DH7oTP&#10;4YIZ8GM+FsBq2oMP3ojiH/18Av/qn87j976zju//1k382b9ZxX/47ST+5LsRypeP8uXGD/6lA3/y&#10;Sy784J978ae/FMSf/2oa//E37+A//e7b+O1fuol/9HESS7FZDPf3oL9vGsNjcXTx3tLKv9eNbg+u&#10;dVG+NkZFNg5F0DUR59/Th/ouO+q67dzHh7p+KVXhVVGw+l4vGns9aCYtvVJd34veYR/6Bj0YGPFj&#10;aMyPkYkgCWBo3IuRSf/GpN4iYkHMSpSMTM+GKFomJmeCmJSaYu44XJ4E7GxHuW1kKgTbHNcdaT7p&#10;L1K+1ihft+CaoxA5XqV4ZQXsk8qXRLWs+Lz3NvHdoxTKVEKF8uWhcOWjEys/xcqKKqqaR0CJlT6H&#10;awsG97MQpkjlE429V4B1HxGw++IVex9xildsQ7w+uXx9pOTKSrb46SYSoZKuwdTCNyhKHyORycpX&#10;IpntckwksvKVTr6rEuWVfCUpXySZeYvHva/kK6PkK9u9KJGujES8KF8Znl+EbGn+PSyn3sISz7cg&#10;hVWjdyhddylfdyhRtyhTIl9Z6ZIpe5RcWbDKl0SxMtLVKBEuStciZWs5fBdr0VexFr6Hm6F7WCcr&#10;kTv3c7skqX49tk54nC+D5cAiRWsdtylcd3hd6+E7PPaWmhx7jee9laKYJRcR8HoxOjqAZorWtZpy&#10;VNdUom+oBz19nXzosFGao1hIpZGImDCCASVeywsphP0+PlzxHjI9iYHhbnSOtqBm4CrvsecoQAdx&#10;vuoITpcexKEzL+HZfY9j74nn8cq5F/D00cfw5Vf+DvZdeRFHL7+MfWd3oaLpIp7a8xj2HNtFQbuE&#10;Fw68gD1HKECHduPpA0/iWNVhHKs8hFcu7sGzx5+iRL2E5048rdqnjjyB57m85+zzeOn0czhSdoDL&#10;u/DcsWcoYy/h4KUDOHBxP6XrRbx0fjeePfEcXjhGedv/DF4+8bKqdP/yyd04fGE/TlUex7nqszhS&#10;ckRVv6/vqEN5dSlOnzuBY0cpb3texHNPPYWaqiqEvX4EnG5MDA/BYZ/G4EA3amqq0NvXjhvSvXij&#10;HHsOv4An934Fx0oOoGu4HS++vAtf+/pXcfr0SZRevoBnnnwcB1/ZI/KVoHBt5Sq/vD8rdEVWq3lT&#10;/iy51r8910XSHhlyPiua/SgP2yHFUXdCDeWkdiS9BZ2A/bjJ1/3JseV8sp2tRL0aBmP8Qg+hpi+K&#10;670RVHeHUNkdUEVVr/ZFlIBdbHWhtMuvSk5khWtWyZdap1hJ1EsETLocJe/rmIjYRpRLJEwQAZPo&#10;l2y73BXEhZYQLjaauNAU5msunG6z49KAB8da/v/s/WWYJNedLvqWmqq6mJmZmZmZmZmZmZmbRa0W&#10;y5ZkybIsjdmyxbZlksxsj2fGA3ufvc/d+95zP5znvvf9R1apq7NTUo1G8njv53x4n4iMjISqysr4&#10;xVor/qsDgUVdCC8dRqxM41M8jrTSQaQXVWJsuh1f/8ohfvveDfzpvS38gaj53Rvj+MfvzOEf35jD&#10;f/nBMv7Lu0vcPo4/fH8ef/jRHn73owfw3lsP4ZUvXse9h/P8EuzBUF8HOtuYzkG0thEhgpGWKTS0&#10;z6GpY54QYToW0Ur4tLStMKtcX0FbxzK3LzBzvD2PltZptLVPoL1tgGezfL7WBn7BtmB+vBUH60N4&#10;/ok1vP7lPfz49av46ZuX8Ys3tvHbN1bw+1dn8Idvj+CP3xrAb7/RQzxKy9g4/vS9ZfzhnT389p2H&#10;8PnH17Ew2Yfujj40NA2jisAqJqbkCshc/r0yyqf4d5tTEF1cP4sS3ldYO0KUjRPS80qtsILGWZ5V&#10;TyOvlvfVTaG4YZLLcVRwWd8yjbpmWU6isW0aje3TqG/j76FtnOvc3jpGmI2jq2+O4F1FZ+8sf+5J&#10;tHRMKOvDMvn22Dp6hheILxlbNsp1gmx8hyjbV8pGDBFcI0OE0Ul8jfz7xnx9GL7GiS6JRnxNE1/T&#10;RNeJqBdK/aBiqer7qCrT3/rISHFU9cwuEVQnMrf88F25ax/mGF9Ly4IvouoD8LWoFs34kjFdd0Za&#10;uk5G8CVdg8f4Wt18VOl2XF0ntmSs1yohRoxtEF8bxJeUilg9xtc6t289THg9ic2dp7Gz8wR2th7F&#10;Bp9Dqfkl8Np+ktsex66M91q9H9vLN4iu60STdAFeUeAlcFIGxUvrFgG2K7gSUH1EFHzJWC25Lfia&#10;uYq9GcKLuTR7L67M3mCuKa1ZOwt7SovX/qK8xjbWJ1axPbWBayuXcXWZrz+2Raxdw94kn2dyD4eL&#10;l7C/tIvlmUU0NzSgvb1ZGSCeXZiulG4YneD/flcLJnnyNjTQh7WlZWwtrSvjwtYWljAzPYaWpnoM&#10;9HZzfQK5BRmITglDYmEMQvMCEF9FvCS5w9JND+YuF+HgYwaXAEtYexnDxF0X5n7GsAw2g22wJSxd&#10;jOHkS0QFOsEv3Avdo+08qSpCbnkuknOSkVaQhuSyJHgmusEhwg5WgeawDbWGT7InIeUI+zBbpfCq&#10;Q5gNzLyMYOljAm8CzTnMHta+FnCVFrM0uVrTAQbOBjD1NoO+q75yOzghEN7hngiOD4RnmCuSCuOQ&#10;WBQLHyKspKkUMRkxiEqJQmxKDKprKxAXGwUHW1tUlRRjYWISc2MTaK6uRl1FGeqry9DUVIHunkaU&#10;V+UjLikSiWlxSqHYwHhf5bUcvRxgYWcBZxdHJMTHIsjfGx7OhKCNBbQ0AelTDbGlXs0+iwf8TzMa&#10;4fMp5tS4+5jYElj9e5PHaISWhqgj6uNGU7ej+hgwiTrQNEWwdRJeSqR6PZdFfA4FW1VTyG1YQFbt&#10;LDJlfsK6WaXbUfAlY75iS0fu6HaU4qUCMGXAPVEVnN3L9Km6HAtGEEyIHQ+wlxwDLDi3D5EyeXX5&#10;BPcdR3T+FMKItYiSAURX87GVYwgtGUNADvcvIDBq+Bko7UNBeR3WNibx6jeu4903t/CPP1nHv/1s&#10;Ef/63iz+6Z0J/PMPZvGXHy3hn95dw19+cYB/+NX9+MHb1/DyC/u4RHBNToyiq3OIX55jaG0hIloX&#10;Cao14mILTe07aOjYQX3nNuqY+q5NNHZtMLLcQWPnHrOrStf20X3raOnaUtLK/dq61tDeuYzO9gUC&#10;bJpndwRK0xi6mnswMtCF1YVR3DiYxYuf3cPbX72EX8jYtDeX8PNXR/Dzb/Xi16914WffaMEvv9WF&#10;3785hj9+dxV//vH9+PFrD+GpW5sEYz/qG5qJpVGU1ozydzKK3KoFQoyfu3qeCNRynX+ngqox5NZO&#10;Ibt2Gtn8e+UTYFKqIpN/N5nWKLd6HDn8PZc3zqCuZQ5VRFhtM9HVKrenUcv3XddGjCkQm+TvZgod&#10;fQvo6l9Ccyfvbxol1CbR3juv1BMb5IGqf2wFXSMzaO2dUoq8jkzuElRSVHWP+JIpgK5icOB2q9eH&#10;4ksDtMaIKvUcdzme3DZKgAm8xhR43YvxmfuZBz4ymvClHvUpgj4op8GXpqhjbJ5RWrwYwddx1PGl&#10;FEZVq9V1fOXiyZysyXUcQdbJ3K5Qr+p2lAi81jaIKmZ9neBSSkPIVYo3CbAHsCbwWrsP6xu8TWxt&#10;Elmb25/FHhG2LY9ZYzYeUyID8Pd2HsMe8bW9IhNpX3k/KnSp4CUtWcq0PkcFTuW2OrbujsBrj48n&#10;1mYvY4d42p66hn3ia58Qk2Kol+elZMUmDtf2cbi6j0meMHTXdmF+cAGXlg9weZnfFUt7BNcWloc2&#10;sL9wGetE2crMCqZGJ1FWWozyiiKUVxahsCQX5URPW18TP++DGBruxRTxJS1d60tL/H9f4voct42j&#10;s6sZhcU5KCrJQXhMELyCXRGS5K+UibANM4dNuDmMXHWgb3cWzgEWhJc5rIkuI/uzsPQyhF2QJfez&#10;ga0/ERXiBr9QD0QlhWFgoht17dUorilEZEoEsssyUdlahsSSeHjGe8Am0BqmXiawC7GFR5wH3KJd&#10;4RjuAOtAK9j4W/D5zOEW4ajU9HIKJr58+Dp+NrDxsYahowEsvCxgRnzpOfG9OOrDNdAZDsSRG5ep&#10;hYkIjPOFpacpXEOdEZMVA2tPWxjaGCAkJhjVDZUICvGDv58XCvOzUVNehvKiYmSlpiIrLRH9fS1Y&#10;WBhBV289CkrSCNk0JBBfUpQ2pzILjr4O0DHWgYmVCaJiIpGVmYaigmykJcYgPytF8KV5bNanFqLj&#10;ZEkJSVbTxqeanEYNY64+xZxqrNgHjPnSNHZLPepjuU4bTdDSFE2Q+jj5NPB1DC9lG/FV3MLfG8El&#10;JSWklSunfl7BVwoP4nI7t2kRSZUT74/5OtntGC5lH4gvZcxX4dDReC8Cqlgmoyag5MrEk1c3HnU/&#10;huTJhNuq8WAxJROILuC+uT2IrhxETM04ggoJtLwJhGaNIb18DmlFfaisqcaNawt485X78M4ra/jj&#10;91fwXwiv//azBfy/fr2Of/3JCv7wzryCrn/57YP48Xf5pbvTieGRJnT29iotMjVNM4TEJrF1iXiQ&#10;XGauoqHtGhrar6G+4xLxtUd47aK+exMNPWto6N5gthnijNsbCLGG7i1mXUkT15u4rUXCx7Yybe17&#10;6GjbQ2fbPrpa9wmxdZ4pz6C9bQIdHcPo7eaX9Hg3blwax1df3MR7b1/Cz97exE9fm8LPXxvFL749&#10;gD+8OYx/fGcKf/7BKv74AyLte/fj1S9fwtXdcbQ21qOiqgGl1f3I5d8pp2oeGWVzKKxbRk65Cl/5&#10;dUSWtI4x2cRsZgWxdrSUZFeNo7h+mgePKUJuHGW1k6ion0R10zQzhepmVSobRvklOsKze0GYtJKN&#10;o6p+mAAbU2539i0r+OriwatjaBa9Y8tKy1fX4Araugm2nlUMDu3z73CZEDu4o8tx9BPC1/GYL9l2&#10;F76kpUvDGC/1qA+a1xT1sV0fFPXxXace46XWDbnAHOPrGGCLGsZ8fdr4Wt98BJubjxJOhNXmw9gk&#10;xgRfGytH0wMt34u1tfuxsXlT6WbcUroWP0t4PaKUj1hf5X6yTnxJa9g+8bW/+RB2iS+lm3HuNrxU&#10;E1rfhtfe7D52ZzVd2agpArU9pZtyh9Danr2OLQJsZ+4qFnlCsDKxgs25VWwsrWBmdAKjPcPobupC&#10;T2MvX1uudtzDwfIeLq8dYHl0Cf0tQ8qE2Jurm5iY4Oe9rUGpPVVZW4LislxUVJfwxKWUJyuV/Mz1&#10;c58BDA12oau9EUsLUi9vAF3d7djaXUP/aCcy8mTewyBlomgZXxWc5g9naZkKNoOBhx4uOl6APeFl&#10;7moAM0dt5hxs3PXhHmQLBz8rGDkbwifKG0mZcXDwsEVeeTY6R9qQnJ+A6PQIxGREIK04Ce6EkCMh&#10;5RHtDrtAW1j6WMDK1xLesZ7wjPaAS7gzXMKcFWg5BhB0BJa1lzmC4gPgE+kFS3cLGNgZwNLNEnY+&#10;9gQaMeZnDe9IT3iHeiE2JRpZBenILExBKB8jZTVs+VzWnhJVGQqp/RUU7Y/ACF/EJUchMMQXkTFh&#10;qKgoQ05OJnx8XZCVF4/C8lTEpQSiqDxNmRcyKT0OwdEBsHHje3KxQnhsGMyszRAcFqRMq9TT08aT&#10;6H5UVeT/9fGlaUC8JjB9krkLPv8JyWvcvDN8X3mEjiZcfVQ0weo00QQtTdEEqdOkiCA6mWJGHV+a&#10;og6tD8pJeEmk1SuvcVHpZpTB9dLNKC1gWYwMuJcrHWXMl4z3iikaUlq9UuukKCpxddTt+P6Ae+JL&#10;rnaUUhMxBJW0fkmdr2NoHVe4P55QW9al5Su+bEqpDRZe0Iv4mmHEEgJhReMIzhpGfH4/sspbeWbX&#10;gEdvzeCn370XP31zB79+cxG/fW0Ef/+dUfz3X6zjv/9qH//2q8v4yy+v46dv7eGJ+weQkewNezsr&#10;1DX2EUbLSgtWU8+u0qpV172HWkKqtvOA4DpU0tBJjHUeElK7DEHVvYbG7hWGy/dbwLaOluvcvsp9&#10;VtBCgLUqLV+SHeJrB20EWHvHPto6Drg84FnvDtHFfVuXuE26LRfR2iEQ68HYUDcu7Uzhhc/u4Ttf&#10;v4p3XyO0Xt/An7+3jD9/Zwp/eWcO//C9JfzqzRWlTMW7r1/D4/fPYHy4AXUN9Sis6iCwRpBSPIQC&#10;mY6IgM2v5nrtOLLLh5FbOYo8Yiyvehz5tfz7lo8QasNILxvifpMo4d+0iMuiqgkuJ5TWsEoitaqZ&#10;S6a0bgxlNUOorB9BdeO4ksp6gew4f6/z6Ojjz9OzhLq2cTT3TqN7dAXtA4tKlf2OPv68XYvo6FlR&#10;rn4cHVN1NyrwYuQKxeMiqZKhcVWk61AdWpqiaczXafClaczXabClcXyXhpwGVpqyQFydjFzZuLL8&#10;6PtRuh0FW0dTAR3PxSjYWlXL+saTd0UZd0VUnYyUgzjOBiMD41VXJsq6DJSXfR7D9vbjjCwfwTYx&#10;tiX4Wlbha52I2tx4ANtbt472Ib42P4Pt9YeVwqnrKw/yfuJt8zHsEV97fI49GWy/cgM7Cyp4SZkI&#10;AdQxunaP4LU3u0t87Srb1LF1d0X6A2XQ/L4MmCe4ZGD9/gpxSLxtrexiZmKSJ0AN6O/rULoAO1vb&#10;MTY4idmxBazMbGJlep0Y3MLW/DqWphfR1tKB7t5ufp6G0NLbiMrWUqQUJCA1LwHNHfVoaatH92A7&#10;+sd7UF1Xgty8FMTHhyArOx4zCyNKCZmimhye5OQhNMFfmc4nOMkP3jFuiM4P48llgNKNKPAydjdS&#10;WpgMXfSgZ3sOFi4XERjlBL9QBzi4mcLdzxFOng6wc7NFVGIEAoia8iYisL4A/jHeyhWLERlBsPO3&#10;hI2vORz8bZVB84YOBkqMnYxg4WEBM1dTGDsbwT3cDW5BzrDzsCLyjGFkqw9TexPomV+ErtlFGFga&#10;wM7dHpbOUrrCRoGZm58LQiKDUFicx5OqNtQ3VxOUKUotLktXYzgEWCsIcyDU5OpJv2gvWBNyRnb6&#10;SoV7Zz4+KikWKTmpSMiU7slAxGb4o7o1B2X1WXD1toULf0Z7Vxv4BLnxBK8SpRVFiI2PQWt7s1Lz&#10;TLp3S0qzkV+Y+p+ArxMo+mtFE4Y+zdwFLSa/aevONHNbs9SjuhNImrClHvXHnDaaoKUpmmB1mhRL&#10;S9TJCJC4/eNAS1NO4qu8bQOFTcvIrJ1FDoGVwaVMI5RFiKVXTiK9eloZcJ/OyNWOkQX9SCbGkmun&#10;lXITMtYrQirMlxxd8Vg8grhSYqp8Umn5km5HqfMlXYwy7ksKrQrAwgkxWU+okoKqE4iWbsdCPl/x&#10;AKIr+HwVfAzRFZnXh4T8GjR0V+KZL6zjZz88wO9/uIG//GQT//LDBfz9W6P401vj+Nf3NvFPPznA&#10;v/7mJn79znUMNcbC/IIW9M7cAwNdB4SElaOtm6jq3kFjzzrquuZQ2z+H6j6mdwk1XWuo797g/dvE&#10;xLaCqLbODS7X0Ny9xG2raO5cZzaPsqG63UVMEXVthFg7b0uk27GN+7cTbG09q4zAZAWd3Qvo6ZxF&#10;Z+cSMbaBdgEef//tHWvcvoj2+iEMdQ5jdXoILzyxix98/Rr+/M5l/MsP1vGX787iH96exJ++M4df&#10;vT6Pd7+1iB9+awvfeJkHpd1xlNfXILOiGRmVPcipHUB+fS/ya7r5pT+GzKI+ZJX0I58AKyC+BGE5&#10;FSPI598vSyrnE1sFhJckn6DOrxxDUS1BVj+JiuZZJUW1IyiuHlQAVlE3wjP9McJrAg1tM2jvXUZn&#10;/yp/DwtoaJ9Ga+88ekf5cw0sobVHYCYTgM+jsW2Kv1OZW3JXae06hpdSn4uIUsZpMcMTqgigjsdx&#10;vT+e6whcJzM5ceN2Jm9gnDkNvjRBSz2asDW78PCpchpYacpxi9ZxZHzX6spj72eF4Fo+0cr1/liu&#10;E+g6zsbmU3dlk/iSKw1PRrki8SgKwJQrFaUoqgyal9uCstv42iKcdrYET8TUyk0FV1trD2Bn8yZ2&#10;th9WWra2twgv4mtXWst43+bqQ9iW/aW2F59DSkzsEEU7i3LFoQyu14SvPcJLsot9wZeM/1LDl6oY&#10;6u1ImYhDAuxgnuvz14gxGU92BSsLO/xZt9BDKLX11KCxpRJV1WUYHBrE+to2psbmMdQ7iYmhGawR&#10;Xuvza3zMMmYWZ/m5rkNmWRpC04IQnBaApIIYntBkoHe4Qxnj1drdyM98FypqChEY7IGUtEj0D7Xw&#10;BK0cEWmBcI90hGsEEeNlBJcwWwSn+sIu2BzWMg4r2ApWAZZKl56xmxEsiRYrPyu4hTnAN9IJYbEe&#10;CIt0R3xCECKjguDq6gQ7JztYOlrA3tOWmHGAc4A9PIg6ax8zWHgbQ9/pPKx8TWDrbaNcmWjD/TxD&#10;vRCeEgFjB8KLwDJ2MIGTn5MyTZCZjSEMTC9C30QXF/TPwdTKBA6u9kodLwdXR1jYE1Pe9rBytURY&#10;dAh8/b3g5+eNqMhQBAX5ITo2DEGhPnD1s4Wdn7kycbeVlwl/X4RVXiQ8I6VKvjV/fnOizwSmLjaI&#10;zUpCTnUWQpK8EJsdiGRC1DPYHo6EmrOHvVJl38PLET6+7nBwtEVqegoio8PhH+yL9JwkxCWHIzn7&#10;A+p8qUcToj5uPkl8aWpF05Rs7itdjzmyPF4/ztFtTYjSGD6fqkDqByeP++TxZ1WWx+t8nTsj2/7K&#10;LV9KpDr9h0cTrE4T9ZYvTd2O6qC6nXVm40Tk9nGObvPx5W3S3cjnbl5CTt0sspmcxnlkN8whv2WJ&#10;+JolviaUbkgBmIwDiy8eRkyhzJM4jtTqGSQTZwKyaKJLxoFFcz2KSeD2xMopQkqq2Ms8i6MIkrFc&#10;hJlMJh1VIlMGDSOJz5tUM6PsF5oziJgi3kewyeD66PIhROS38J+yiJCpwGceH8W7b68qxVH/9M4C&#10;/uFHC/ivP1vBv707i3/63hT++fvr+Icf3sB7r91Aa2U0dLVU8DLVN4axoR2MTbyQmdtOKGwqrVg1&#10;HQuo7VsgvOYIr3k09K6gvnMFTcr4rQ20CLyYFkJK4NXSySVhJduV+5XIvmsEGqHF2x0S3t/OfQVf&#10;bd1EGeHW1sOz554F7jOHrg4Vvjq4TweR19Wzj9a2TXQSYz18fFfbPPraRjHQ3s0z9SF8+XOX8Mu3&#10;H8Tf//Aq/vKjLfzDd2bwx1cH8btvjeIXr8zix99Yw3e+fhkPP7iI5tZKlNTUEE3tKGzoQm51H/L4&#10;N8zj366gjriql6si+5Wkl/YQW2PK/QU1U8g9ahXLJsqyjlrKpI5YUcMUiur5+JpR5JUPoKiSZ5xE&#10;WKm0ghFgda0TBOg0fw9TaOxQDdCvbRlHl0zuPbjM+2bR0jOHpk4ZSzaBpo5ppQzFyOgB8XWZ8CLA&#10;xokvYmuEy2Fi6hhfAjFB2UdFWrtO5njQvbIkwMYJsPHp+5gH7oimKxtlsmv1yByMJzMzL12IgrAP&#10;zxyxpZ554urOPEpwfXgWmeXVR4kuhhCTdSUKwB4jvFQ5WYH+OGubT94VKW66Lt2IJ7Kx/cSdIbZU&#10;pSKO4CW3lf0exxZhJa1gW7y9s8n11UewviLV6YmrzYcJM8Jq90ls76oKrMpg+511Qmv9FiFGsBFj&#10;MtB+e4UgW7imwGhL8EUsbc+rKtNLlG5DJUcTWh+tS7fiyewqrV23I+i6NHMZBzOXuH6FILuCndVL&#10;WF/dRndfN8rqilDdUoym5hqMDQ1hY3kDy3PrWJ3bxsbiHlbmNjAzPovxwTFMjY+hvK4EiVkxKKrO&#10;RkpBPP+/8tHWW48G/r9V1ZQoFeIbGurQ0FSPnoFOfofUorQhn0CLhn2QBdyjCa9IB9gGWsE7zgte&#10;ce7wSfSAR4wjTD0NYO1nBitvM9j5EFwhTvCL94QH0RUY50bwEEhepsguiENtcwlkrkRnbz7OzgQG&#10;doZw8Oe6iykfawPnIAe4hDgSYBZwDLLl0hwWLmZ8Dgf4hPsioygTrQPtXPeDgbURTB3MYeNuB0Mr&#10;A+ib68LczpwA0yfADOHp50sAucPN2wOObk5wcXdCXFI0XL2c0drRhJjYCFhbm8GNOPPxdUVcfBii&#10;ogPg4W8P/xgPBMV5w43vJzEvBp7hrvy5nIlDdxja8bVsDWDE96zvaIjg5EDiyxdGDtqwJjwdPcyR&#10;lB5JGFchvzAH7m5usLDkz8G48H3EJkYiOMoPTj62CIxxR3pJ7OnxldlM7HwC0YSojxtN0NKU7ObN&#10;j0xu092tVXeFr/lxwfRxow6of0/k6saTKWz5BMdzEUzquWsfRjO01KMOr7tT1rZBeK2ion0NxU0L&#10;yK6eRFbNJP8uc8iun0FW/TQK25aQyQNyetUEUsrHlC5I6X5MEDwRSonFY4TZLJLLJpFQMkqUjSBe&#10;KtgLzkq4XjmO2PJRhBf1K5NjhxBfwVLDq3Sc9xFsxFUkt8sckQl8bmkFkysjo4tULWApNTKBdw8S&#10;8kvQP9KI55+axQ+/MYvfvDqCv3+D0PrBOjGyjH/66Qr++d05/B/vLuG/vbuPH75MCJWEw/CCFs7c&#10;ow3tCzyTNCa+JCYWMLVwQlpOA89G11Ar3Y7ETl3nKmralgmvNTR1qwbPN3Vuvh+lhYvbTqaF+6mn&#10;o3tLSbsMuOdjpCVMAZgSaRlb5n0rRNfqHenke+nqXleWyjrTTwT2dsyhvXUYg4PD2N+dxzdfvoHf&#10;fPc+/NN3N/F/fG8W//jaGH7zzTH8/tU5/PQbC/j129fwtc/voL9HDgg1KK4lvqqGkFU5w7/xDIFN&#10;ZLVOIrdlBLnN/BsWdSCtuA85pYKsaQVn+bX8LBBfmYRvRtmgMiA/u2pU2V4oABOgVQyjqGYExTXD&#10;KKsfIcCGUEcsNnePE1bDxNiwsq2V4GrvXeDva4a/n1nldlvvvJL69km0E6Ujo/tEkoztukR0XcLI&#10;BPF1BK9jfJ0m49xXPRNE13HGJYKvUwyun5qVFrE7o6lQ6slxXB+YpUfuyhwhdTLzR1MDfXhkPNfd&#10;WSa4TubkHIvH0Ty+SzWG62SOuxaP835r10l8HW3fJKqUbUfdiutrfI7Vx7DB97C5+Tg2+Xzbu09g&#10;a5dY25FuxlvYWSO8iC8ZYH+wcQv76zexsyQD7a9igzjaVkJ8LRBfH5JjiJ2MdDOezMHcZVybvw+X&#10;pLuREDtcvYzNxS0M9A8S6yPKfIljsyMKvOaGpzDRN4a5kQWsTG3wPe3z/28IY4OjmBgZRXt7E7IK&#10;kpBTlILKugJ09jSgqCQLZWV5aGyoRG1tOVpb6jHcP4T25jZ09LSjprMKmdWpynyLrtH2CMsOgkeU&#10;C4JSAhGUGg7PGG/4EGHuEQ7wjXWBN2HmFW6PyJQA5FelwTfaCZ5hxJSvGZyILxdvcwTFeMLWk99h&#10;rsZwi3CFXaA9LH2siRgTWHhawiHAkYgJhl+0D1L5XjOK02DlZgHPEFck5cYjPCkMEUkR8Anzg7Wr&#10;LRy8nGDn4QAbN56Y2vH7kZAzsTfha7rD1ccbRlZWMLXi85uZwNrBWpnkOigoEG4EUGhYIJxd7OHq&#10;bo9wQiiJP1NSahhCwz1R3VCErsFmFFZkIackHRHxQUhIj0FVUzmKKwtQRqzKIPyLttowdTeEgYM+&#10;7PlzODLewS4IDvdCeIQfIReItLQUREXGIzIyGkEhQcgtzEJWUSr8I9yUMhyRqT6ISPU8XbejOqD+&#10;I9GEqE87mrClnv/V8aUOLU05Lb40werjRLodNWNLPSdbuVQRbN0ZbmtdQWnLMnKqp5BJAOXVz/L9&#10;LvHnX0AOEZbfIuO/ZpBcNoLEkiHk8P6M6mkVvoirpJJxpFVMc0k8HeErTq5alPuINIGXMvdisRRT&#10;7ef6MML5GMHXcVdjeDEfVz2LxNolRJROcb9RROUPISa/F+kVPcgsqcHQeC+e/9wevv3yEt791jR+&#10;/uowfv/aCP701jT+8M4y/vLTXfzre7v4//zqOn74wgRqU90R5WEEQ+1zOHvuIrS1dWGobwgjQ8bY&#10;BFa2LtA1ceJZbAM6hmVA/Rqzjtb+HSJsDY09x2O6jiOD6LfuglZrz+Zd0YQv6XZUZUVJR7cKWx8W&#10;wVdf5xa6CeQeYq23dxYd7d2YGGzHC49u4vffeRj/8v0H8M8/3ME//ngef//ODH716gR+/doSfvXW&#10;Nbz11ZsY4dltaWWT0k2YUTp4ND3RBBE/z7/xLD/Dc0glsFJL+pUWL8FXSdM8gSVjxYht7q88pnpC&#10;uS3by1sXUdwwiywZI1YzhuJ6Gagv9cKGUEZsNUjLV9cEqpukS3IE9W1TaOiYVqY0kqV0P0qau+dQ&#10;1TiK+pYZdPWtE1mXMDolLV6X78bXxNHYrY/ISWgdZ3LqxvuZkEi348yDd9XrUo86tI6xpV4oVdN4&#10;rruyRGCpRbB1Mgsrj0PmZPzw3ImsD4ombKkPpJeoQ+sYVaeJwGtr7zPY2OX6zlPY23lG6V7c2nyK&#10;S2aH6Np5jCHCth+BlJzYIrYEX9L6tUt07a2piqqqyktIPa+rqm5HDdhSjzq0JEo1+qPsLhBfhNzh&#10;3FVcXrqOPaU1TaYU2kZNRT0GBgiwsTHMzs8pVyAuT8xjpHsYHY1dGOwawlD/KKoqqzEw2Iv+gS7U&#10;N5cjszCRmMjgiVg1/6+ykZEdh7KKPKyszWJ3bxWbG4sYHxsm7npQVJaL8qYi/r9lwiPaBaGp/sSV&#10;K8KSA+ErU/cEucE/1hceYU6MPXwILzsfI7iHWiMpLwyxmUFw9DeHk58FPILsYONiCEcPC/iGuxNT&#10;ZjB1MYaZhzlsfG1h728PC3dzmLuawcBODw7e0rXoBo9AV1g7myMhKwbZZRkIjPFT5lEMigmEd6gP&#10;LBwtYelsDXtPR4QnRsLFzwUWroRXAN9TsBcMLE1wwVgfOsx53QuI5D5BEQFwIrzsnWxhYWMGBxdb&#10;hBFIdfz95BJ7yRmRBGoSGtoqUNtcioTUCNS3VnIZifTcZIxOD6KhtRYpGUnwD/NRWsKcgh1x1vQM&#10;jPjerfgzhMYGwcvXBQ58fz6+boiNj4aHlydcPVyVblAPP1fkFqejpllaIsNRWpeFkbkOaKnj6NOO&#10;Jhx93GhC1MdNzqnwJV2FmpH0aUUTtDSlsHXjrnxcfN01dktDNGJLbZ8SRjO21HM3vsrbN+9IGbcV&#10;NvAgXDeL3JppfklM82/CA2/rEgqaFpBZN40sHmwzaiaQVDpEcPEAXj2pdD8qrV7EVnKZ4IuIIqAS&#10;S8cUfEmrl7R+pfA5ZaLrECIqUq6EVMaEDRFe3Kd0ArGV04irmkdY0SSiKuYQU7VImM1wXyk10Y6E&#10;vHqUVtVicW4Q3/7yffjeN/bxna9M473Xp/CLt8bxx7eH8bs3RvD3P9jAH79/iP/xqyfw9Zt9yPcz&#10;gr+JFsL5JWKofR5nzujgAvGlr6sPA309WFhYwMSCZ3IWDjCx8URUahkaelaUKxWl9au2Y5VLuXJx&#10;k5GrGpmuHYJi+w5kSdp6t+5Ke8/d+OroOc6qkk5CTFq5TuZugK2jp3OPOeBZN1+7fRXdPYvo7RpF&#10;b2sTrm9O4/tffQK/+9GD+Idfr+Mff7qAP741gj++Nop/eHONv5/78cbLD/HAMorKqiYUlLcip6xL&#10;AVNB/QLyapcJ6yVk18wp80Xm1Y0rV0QWN8zdga+silGlhpjclom7i4mzkmainCCT/aUlrLBeuiXH&#10;USQtYC2TqG6bRkUDX7dxTEkNt0lqW6dQx/tkvaFzjhib5RfzLJE2wd/dGoYIsKHxSwSXGr6IqLHJ&#10;Gx8eGed1AlrHmZq+Vy33Q308l/pYLlXuhNYxtk5GYKVpPJd61LsPJQKpk3l/EuwPzd0tWhJN+Lob&#10;WlJR/kQIJBWkBFy3symYOhF1dCnhdoGXZHOPCCPE9nafUbK7+xnsEGM73E/GhMnVkBtE1yazrXQ5&#10;3iTABF0PKvDaWb6PuXE03kuFL/WB85pyElrH2ZfaW0fZW1QB7dLqdULsMvaXLuPS2jW01XSjqrge&#10;rfWdWJpZw8qcjOlaxcbcKraWNrltiSc7vaioqkB+SR4qGouRVZqK+KwInmBko3OoAS091cgvTUdn&#10;XwMKiICS8hwMjnRgaKQTZeX5qKopRnZBMpJzYpCQHYnCmmyU1xciOMIHHj5OCCB86ttqUFKTz++W&#10;ciTnhiE+OwgRqR480YnlyXAcQWYDr3BneIcTHPZ6MLc3gIObBXyIKhtPK+ha8zvNyRiWXLckxhz9&#10;bOES4AB7byu4+tkTiknwDSHwQj2UibLdA50JG3NlML2JvRFsXK1h7mgOXXM9GNuawtbdAcYOfD4v&#10;qWZvq4wRM3e2gKWLNS6Y6MDMwQxJuYnwDHaHd5A34tPilbkcQ2KClO7bSv6eimtykFEQj/B4X8Sl&#10;hqKpowqZ+YmYXhxFUUUOHN1tYGFnCl1jbbh5ufA54njiVgjfaB/oWelC2/QC34sRgiMDER4VDAcC&#10;z93DmcCzU17L3c8NARF+yCpIQ2d/M5+TAM5NUP4Ombnxgq81ouivF/UaXP+RZDdLl+InkxzC6lRp&#10;1lx769OKpppdmpLftnFXThZYzRe8cD9N2FKPOqI05ZPF190pb9+4I5UdGyhq5IGXB1RlKXWg6iaJ&#10;r0XkNc8hrVpKS4wijRGAJZcPE14jBJeqyzFZgFUuY8EmlTFggi9p/RJ8JZSPK4PxBV/S6hVVKlc3&#10;CrpkLNgA4sonEVc5h7DiaYQWTSG8eAoRJbKU2mH9SCyqQU5JMfY2J/DaS5fxo6+t46ffmMVPXhnH&#10;D14Zwo9eJbzeGsRv3xjDLwmN37x5Dc9f6UGygw5ctLSQ4WuHGp7tGWhfgNY92rhwQRe6Ovyy0tOF&#10;pYUZzK0sYUyA6Rhb8szOBv6RufwSXEZz3waa+jaVlq8G6YokvOq6pczELhq5flp8SdqkZUxa0wir&#10;9t7jrCrpJMCk5MLJdHbLQPwT6eK2ji10dx3w/kt8zn3CbVu5b6BvFgNdA5gZGcFzz2zjd7+RKv1b&#10;+McfzOFPr/TiT1/rxy+/NImffPMA33rpGg53JnlAqOCXVR3Kagd4MJhBQd0av+T5P18txXQnieg+&#10;BWB5tTPMNDIrxpFRPoY0/u2yKie4r4wVm+VnhXBrWEBOrYwP5H5VMn5sVGlRy6+bIMT4Wu2LKCWo&#10;SmqGUVQ1SIiNobqJ249SQajVtc0yM7eXrXPoHNjCiLR+Keg6mpeRkQHzUiD1wyIAOxW+ZgRfd3Yn&#10;aoLW9MLd0VSrS70Wl6acZjD94omrFT8sMsm1eo7Her0/5ktauwiuk1FdsXhn1nefYB6/Ixt7RNiJ&#10;qN9/vM/mPgF28JRqufck9vY+q0SFryexS8hJ/S5p7dpcf5BLoovw2j2Cl1Sy312+HztLN7C7RCAR&#10;X7uLqkrzmrClno/Clwpgl7C7cgXbhNjljRsYaBlBdUEj5kZWsD69jf3lK3ztS1ifXcf8+AwWp+d5&#10;stPFE50m9I12o6g2D9FZoXAIskRAggfyqlP4/VCJpt4qFFVn8CSiBLUtpTz4N6K1swbR8YFISo9A&#10;dWMRYpKDkZIdjYS0MDS3VyIjKx5FhVkYGujG6soCtnfXsLO/jIbWYkQkeBJggYjN9EZMlicCEx0Q&#10;m+sPn0hp5bKAlbMpDC10ecKoCwtHE+hZ6uKCuQ7OWRJFrqaI5msk8LVCYv2UgefS1ZeWE4ewaF8C&#10;Mg1F5Zmw5vNom13ARcsLSuvWRUttOPjYEVjmBJYNnP08YOFmCUtvU1gQYO5EX3ZlhlJqworbjewM&#10;YO8lhVxdeeLUiM7hblS3ViMlLwneYQReURLquyr5M4TCPdgeoXE+yOB7iIoLwOTsIHLyU2DnZAlt&#10;3bMwtTREUCgRlZfOx3rD0ceBqPOAoZUhLhpdhLUDAenhBDNzE/gF+MLdn4iM9kN+ZQ6K6wrRPdLG&#10;E7U+1DVXwl2u+LQzQ1i476ePL/Uiq+rV5yXZ3O/jRTOkTpO7IKcJWpqiAUh3hcj5pKIJWrmElHpO&#10;QuuDUsDHqkNLE6JOE3VoaYomfCndh6eIgEvmapQo29pXeZCdUsoRSNLLRxR8FbTMI6dhhvgaU/CV&#10;xQNyRs0oUiuJr0rpbhxAYokKX2mVkwTYOOKLCC7CSwAmJSgEXyk8wEux1VApP8EDeJQUYc3rRGRh&#10;HyE2hnhp9SK+QqSmV+EwogVlxb1ILecZTU0pdrYn8cZXruOHf7eMX3xtEr95ZQS//NYwfvTKIL7/&#10;yjB++doQfv/WPH7x2h4uTZch2vY8vM5poTjAEes9tciV8QRnz+CM0u2oj4vEl4G+PkxNTJRBmyYW&#10;Fvwys4S+uQ0uGMpZVQpKa4fROiDwWiXENpXCqvU9O8wumnt37up21JRjfLULzno2lKjjS9X6dSe2&#10;unrUs4puPqZLujH52h19e3zOHWYDXX3L6OmbQXfPKAaH23DtWj9+8YMH8a/vXcU/vzWLP3y1C7/7&#10;ai/e+8oofvL6Bn5InN53fRpNjaWoqW1Edf0YCipmkVu5jPSyGSTzbyP4yq0bQz5RJa2h2VWTSJW/&#10;c+GAsi6to9LiVdy8hOz6eaXgbnb9nNINnV45riBMirdK5fyS5nmUSItY1TDyKwZRXDuKyqYplDdM&#10;KpGyFTXEVoVsa5pANfFV3TKDeqKta3AHw5ME19R1pdzEiFSsn7pXuVLxZDQB7DT4mp65D9Oz99+R&#10;2fkH78jMwoOnxpd6NOFL5l9Uz/uD5Y+yuHa6qENLoo4xwZd67sIXgaQJX+rZ2Ls7mwcCLxW+JNt7&#10;T2FX4LX/FAEmrWBPYp+P3dt+FNsbD2Fr7UFsrz1wNH2QdDMSXcv3KXW9pLVrV7IoA+IvY3de5l48&#10;vDPctqdcvXg76tDSlD3CamNhF/sbV7E4torhjglsy/RBK9INeQWX+fqHS9dwae0SlqYX0N/Vg9bW&#10;RlTVliCnNA3+sR7KeCzPWEeEphMytSnIqUpCemkcMkvjMbHcj/mNMTR3VyGvJBVRiYEIifGEm78V&#10;opICkFOUjLBIH6SkRqO9rR6X97ewv7WG9eU5tLXVoaQsG16+tvALs0dYgit8I6xh76sHY6d7YOtt&#10;AAc/WxhYG8DWzQpWDmYICPOCrbul0kqkY0V4eVgQhf7ILksjYlxh726OgAgPBEZ4wpPfg96BjvDw&#10;tiVmjGBkY0BAGcLIXg+uQQ6wcDFWui89QtzgEuAGG3dHOPk7w48QtPe3hE+MO3Kr0uAcYAczJyNY&#10;87m9Qt3hE+pBeBahkEnNT0VMWhQiUkKV9xCa4EesucDehye4fJ2waB+UEUxyNWkwkWXraI7ktFgU&#10;leYqLVsRsaHw4GtLHS9XXxfYOtvASd6HmwMCg/1gZ8/3bmsFJy9HFDXko6AmB2mFiegcbOZncBUV&#10;NSUwszCEo5MNujqbBV8ypuvTy2nmdsxuli7Ev26yCKmTkSsic+Wqxw8L99M0j6J6ZF7FTzMn52w8&#10;bT6o21ETrE4TTdhSz6nx1c7tailtlcmyZX8pzLqM/IY54msShY0zSqtFNrGV2zANGQuUXT+JNAFX&#10;9QgBJugaRHK5KkllkiEkEVZpPOjKQHxpCZMuR2XcFwGWRJTJVY8RRYNKl2Mc94ssHkRoTgeiBV/c&#10;R1q+IoonlcKrMYU9iM+vR1J+OSoaK3HvfXP4+ksH+Nbzs/jhS6N498UO/PprPfjNt0fws2+P42dv&#10;zOE3ry3w9jrWB1Pha6YFtwtaaE0OwExVOmoSg+BtbYqz92jhrLYutHX0FHwZ6hnAwsQMVkSXhYU1&#10;z8CsYGhuBT0je2jrOXDdE0kZNQQT8TO4jeYegqp/G9WEanPv3WO+NOW421GJrBNh6t2OqjFfd6ZL&#10;6Yo8kZ41dPctMkvo7F1j+Dx8D53K9mX0Ds6jf3gGhSWlMDPTRmVBJL735QP895/dxJ9encHvvzWE&#10;X3xzAO8yP3l9Dj9/5z488/gSRvrr0NjYgqq6YWQU9PN33o8Mwju9oh85teNElrRuLSFHLq4oG2fG&#10;iC8ivWEBhUy+lB+R2Q6Y3IZ5pFWME2/DyOTfOI8gK5DI2EF+tnIrhpDDz0x+1YhSrqKE8JJUtc2j&#10;gb+H2s5FHtCGUdo8wfUFpfVRANbet4XxGSJrkqiSgfRcCsBO5o4ux6OcBl8zxNfsDMF1IvNzD96R&#10;OQGYhtYwTd2O6vMv3tXlyKwsS32uO7O6ImUjbmdZYHWaaMCXejekjPFSx9dd3Y6MqhvxdpejZF0t&#10;m3tP3pXtg89ge/9kCK+9zxzhi/BiDnYfw97Ww9glvgRdu8TXntLidR/xRXQt38DesnQJ3kaXjMtS&#10;QnCdjAyWP+A+J6MJW+oRfG0u7PC19vlafK6lQ1xaJbaWrzLXsDN7iCtcbs7xf7euCT2dHcjNS0dh&#10;aSZB4I2QBB+EJvshMjOI33NxSCgMQ3RWABILwpHE/7eMsnh+zjOQXZqICGLLK9QJTn7mcPAxRRS/&#10;i1Izo5GVnYj21noszk5idWkWtZXFyM9PQ1JaNHyDXOHkaY7QeHe4B0oLlA5BpAsbb2OYOusRSgZK&#10;dfizemdgQoSZy9WBNvwes1VVl7f1t0UgwePsbwN7bwtYSW0tLiMS/RGTEgQHdzM4upnCzccWrn4u&#10;8AyRljRTvkdrZd/gBG9YuZgrY76sXe0JMU/CMhGB8T5w9LNCUJwnXANt4eJnR1T6wSvQFR7+LgRe&#10;AMITwlBSW4i88iw08WS3urUYcRmh8A51gF+kE1KyI9HeVYvFlXEUFKUrLX+NTZXo6GpCeGQggkJ8&#10;ER0XToAFw93XESaWRKaDFb+TjWDnaIUA4sve0VZp/QqJDiQu3fgzOCAmNRyNHdXo7G9BdkEGnFxt&#10;lbgSbX8TY740jcH6aydXvQ6XpnA/TbW5/to5OY7rOJrGfKmnqFVzd+HHiSZsqUfwpRFb6iEW1FPR&#10;yffavIDc+hkuF4muOR5QZazXGIqaZggyOajyANo0pbR2pVQRWBUDBFc/0quHCa5+xBV1I4UHVAGY&#10;DMBPLpNxXyNKt2OMFErN61davWTMVwQP7EopiVKZi3FMQVhkQQ9ilLkf5SrIaUSXjCG2sBdJRQ1I&#10;L8hHXXMZbj20hK+8wDwzjrdeHMWPv0Q8vNyNn3+lBz/5Sj9+/soUfvPGGn780gKm6mLhrq8FD6N7&#10;0JwRgoW6DERaXkC0kz68rA2hffYenDmvjQvaF6Ejg+51DWFhbAlrcxtYmtvCnEtTM2sYGdvA0IAx&#10;tOe+1vD2T0JF7RA6+tbR1ssvZqaVIGglrtS7HtXzPrzeB9gH4evOMV7qY8BU+Fpg5tHdu6xqBeN+&#10;fb2rGBxcRU/fFNIzC2BgZI5zZ7RxRksLadEeePXFHfzTj2/i599awC++Nc7f1xB+9s0h/PqtFfzq&#10;e1fwlefXMT5Uj7r6ep6tNyGjsANpRT3I4t9Vup7z6xcU1MuVkVmV08ipnkV6+QQ/K4sE1jTSyiaQ&#10;Sqwllw4hvXIMaVyXrskM/s1zq6eRx+QTbvnV48jhc2aX83krR3iQmkCRdEvyM1ZK8Nd2LKOmcwUF&#10;jeP87I2jqnMe9d3LqG6RgfizhOa2AqoJgdWEqvXro6IOLYnS0nUis7P3YW72/jsyP/fAnSG+5tSg&#10;dYytk1GHloItwuqO7kVGBS5B2O2srgjAbmeFsFpe/+ioQ+sYWyejPt5LsrHzmbsig+Y/Ksdju05G&#10;sHVnuI3g2tl7ArvS4sXs76jKSKgG1j+IA8Jrb0VavO4lvq5jRwbBL11TwUtas47gpUBLLYfcRz2a&#10;sHV3CLeVA+wQYPsE2P7yAQ6WDrC/sI9DYuzq+jVsTG+iurgSQ/0DaKirRnl5PnIKkpRWrJLaHOSU&#10;pSljtnKq0xBXEIKs6jgEp3oiLi8YoSneCErwQECsK2IyQxDLeEU4IjLVH+HxfsgnOupqyzHQ24GM&#10;tAT4+bvB3csO7j4ORI8pLJyNCCEreIc7wsbDGGYElxNBJdXgzZxMlK4+Z38HGFjqQuucFvGlDzsP&#10;c2ib3wMHf2vYBVrBwssYjgEy7suY28/CO9IFoQm+cAuwhWewA9wIs4rGfBRW58PGTdBlAt9IZ/7P&#10;Ryvv84LxWT6nLUxsLeDq76G8niuTUZyApJwIeAbao7Q6By0dtQgJl8H2fE5vF9Q2V6KpowYpWbGI&#10;TgpGXWsJ0vOjub8NBica0cvvmMrqPGTlxCNY6opF+iEo2AsehJ6NrRk8PJzR3dOK+qZSxMYHw8PL&#10;nuDygJWNCWzszeDsZqeUk4iJj0Rieiws7Pj7IURd+bsLjfKHh68z4WrL1w5HAiEbFhP46eMrq2Xz&#10;jmiCz39Gclq27khe8zYKPircr6Dl7oHs6tEEpk8yml6zqG3zI1PctnEXkDTB6jRRfx5NEXypj906&#10;Db7KO1ZR2bWB3LoZpBNCpW0yBdEiD7STPMiO8nkWeRCcRgaRldc0TXyNIblykJDqV1q9MmtHkFja&#10;Ryh1EV+qFrCE4gEk8aCbXDbM9SHI1Y8xBQMKvuRKR+lyjKsYR1hhvzLuK6ZcSkj0IaqgjzibIMC4&#10;j5SjKGxDSn4RWtrL8dST6/jW323irZcm8YOvTeNHXx/DD7/UR4D14b2vDuIX35jEH15fwXc+N4Tx&#10;8jC462ghkNjqLonFWE0Swq0uwFtXC7VpgfB3MFNavs6cP6fC1wU9GFw0goWRNaxN7WFl5gALxtSY&#10;Z1eGFrA0toaejil0tS1w4YIFLKx8EBaZxy+eQfQM7yitMW0EgaZxXifzieKrd0lJD9f7ujcx1LeD&#10;scFdNNQMwt8nEtrn9XBRm2fHeiaEpQHO8+cN8LbE9d1O/Ob7N/He15fx228v4ZdfHcXv3xzB774z&#10;i1+9c4BvfmmfyOhCfnEhckubCd9O5FfKFY1TyKmdZ+aQUjqmJI8Yy+D2zCrpXpxEqrSE1UwQYYNK&#10;VXxJBv+26cUjxNYEct/POMNt5fxMVY4iX7olpUSFXDVZM4nShlmUNs2ipHWKn71Rfh6nUNUxjyri&#10;q4z3l9dMoWdgTymWKgBTh9bE9H13RR1akhni6mTm5oit+Y8KAaYGLU3YUoeWgi0Zv3VHCKsVgmvl&#10;1h1ZXSXATmaN+20Irj4sj90FLU3Y0tTKtbn72buiCVbquRtad2eL+NrcfQLbuzJdkFStfxT7Ww9j&#10;b+OhI3g9gMvrD2J/9XhwPfG1cDzG6whex+O2eFsTttSjGVtqWTjA5ZVLuLIq48H2cIkQ21/cxcHy&#10;Ll9/k+9jC6tTyxjuG0IDT0ba25pQVVWAwuJUNLSUoKWTGKspRHl1CSqbi5HTmIjYomCEZfoiqTgc&#10;7hG2sPE2hFekA1yCrBAU74GojECEJ/uhmGCR7svsrFTExUXCTmppOZoQQ3ZKHa+LdhehbX0e5kSX&#10;hbsJrD3NYeJoqBRC1THRxxm9CwSZDew8LXHR7CysiTGvQL6OnyVMnS7CyssQNgGmMPM2gIm7AWx8&#10;LeBI+Ji6GiitZh6hjnANtuN78iKygvg8tvAIcoNfpBtPiOIRluwBcyc9vp4JEWgOUztLWDpYw9bF&#10;GrlFacgqTIKjmxlPRB1QXpmLREIoMTEWDg52xJQfHLmfibku7J3MEBjihoycGGLJDzWNOfyOK0NK&#10;ehhKy7NRUZWLzOwEFJdmwT/QA8YmF2FopEOI+SInNw1exFRMrB8fHwtfmSfS2QxJqVGEmDvCY4N5&#10;IlaG+BS57Q0HvqZfiBeCI/0RFOnL764MJGXHIijGDwFRPv8Pvt7HF1PQfCJy+zjvb9tUoPNR0QSm&#10;TzKaXlMTttTz18KXoKukdZ1oOiW+jgqnSndjeccaH7eKgoZ5ZFVN8EA6juLWZd6e4UF2DCUtPAi2&#10;znH7IHLqJ1DI9dwGmVpoBCncllY1xAwjsawPyWUDyKghzMqHEF/cT3ANcbt0Nw4TYhPE1zDiS0aR&#10;Vi1V8IcJMJlAexDRXCZWTRJfg4iQSvXKNEJ8Hj5nSlENOvqa8eD9M/jis/N49cVJvPPyMOEwjl+/&#10;Ps1M4fdvzOLP313Dn7+zjVcf70ZLqi28tLWILR1MN2ajPT8SHkSXn4EWpusSMVqfBk8rXVw4qwWt&#10;82dw7oK2AhV9HX7RGNrCxtSJ+HKCuakjzEzsYE58meiawJRL/YvmMOI+F3WscO68BYwtvBAUkc0z&#10;u2l0D+0SYvuEmCDs9oB71e0ttMpYr/fRJcttpauwo2eDOUbYGrdLuK4sVeudcp+sC8a43tW7jp6+&#10;VfQKvPjYEUKkv3MdqfGVMNZzxLl79HHhHL/I9Iyhq6MPAz0D6OtfhJaWFkyM78HiRCV++92H8ac3&#10;ruE3X5vHb749gN+9PYpffmcRv/jBVXznjVtYXhlEUXk5sgubUEpQFdXxc0D4SIumXEiRWSOlR1b5&#10;uVhAcuk40bWAzAoiTC6+KOkjulT4Si/lZ6RoADll4wxxViqTfI8ww8gizrP5GZFkcj9ZFhJWJfWz&#10;ytWT2TXcRkyWtMygol3Gik2ipHqCAJviAXAZg6NXMDlzP8anj+AlGONyktia5LYJyYwqf218SXFU&#10;adk6GalCf2cEX3fC638PfH0GO7x/R1nKFY+PKfjaPcKX0uW4fpPgehCX1lT42hN8LQm85KrGK9hT&#10;xnkd40sFMKUelwZsnYzS7ajkbnAdLF3m80rpiX2llevS0j4uL8tSWrx2sT27ibnBaaWu12j3IPra&#10;utHd3oaC/GyUlOQoSJic7kffQCsaGsuRl5+B+PgY5MiYrhxfRGb7IibXH4GJbrDxMYK1lxHMXfWJ&#10;HE9EpQUjvSgBaflxCI3yQ05+OkJC/GFrZwFbJwvYeVjCzssc9v5WMHDSh7GLoTKforGzAXRttJVu&#10;xosEjY4p77MxV65O1LPShpOvNfwj3OHEx1oSVtaehjB0PA9LH0OYcd3EnSeVXmbKYHlBmLmbEex9&#10;LWHtYUJc8f0583VcLOEV7AnPEGe4Ki1lejBz0oZPhItyhaGuqR5MrAhBqfVloQ8HVzO4e1vBxl4f&#10;Hp42CA7yQkVZMRIT4hAc4gsnPl9EtLTupWBssh3N7cWoa8rl918Z0rJDUVWXg9LKLOQVJCMnLxnV&#10;NUWITwiHnR1/Br5OdU0ZgkJ8YGFjgMLSFAItFqHhPnDzsGWITp48xyVFICo+DNY2pkhLS0RYRBAR&#10;5oOgUF8Ect/opBDCywephQnIqUyDljqO/lZyGjB9kskjFFVdih8VzSD6pKIJVurR1KV4qmgY86UJ&#10;T6dJ0YkcbztZl6ucryflIdTHfGlKResWSpq4bN9CKYGW07Dw/uDo7JppFHJdrnCUlq/yjiUUNc8S&#10;X8PIJ8ikazKndoq3CTWCKb1qHOnV4wTWAJIrBVaTSCLgYgVXRFeilJ4om0JcwTSicseQWDyhqvsl&#10;czrmDyhjweKke7FEphgaV4qopvLgmlbeyYN0FQaH2/H4I0t49uEhfPmpXrz2wrCSN1/oxU+/PIjf&#10;fXMM//adZfzLmxv4yn1tqIm1gRvhFeOkg7mWLHTlhMGP8IqxOofxsgR08x8x1MkUznI10DniS/ss&#10;7tGWrkd96F00hYm+NazNnWFhbg9TCxuYWFjB2JjIMrKAkZE5DAzMoKdnCl09E+gZmOOCjjHOntOD&#10;IR8TEJmFzMIWNHbOond0C52Dm4SXCmGtBFcrsdXet4Ou/j209+4o29oFZ73cfhwBmozf6pfHrjMb&#10;yrK1RwbjE10DW+gaErStY2BgHSODG2hqHENmRjUc7Pxx9h5DnD2rB21tPZwnKs9duMj3aAAd3pZy&#10;GnoX9Xj/GWJTC201qfjuy1v4+7cO8PNvzeJXb83jl2/N4udvz+O9tzfwnW9fwn1XJtFQV4Ga6lZU&#10;NAwiv2mYf/NBwnsIyRXjvC1dg6s8qEyhqGIJeaWzyCwfRxr/9ulEmuqKyBFlcH66oEuukuT2dMJc&#10;irRmSstY6SC3S9fkIPcZQL50QdbzM3YEt+wKngQ0LaBSWmplUH/dLCEo0xkto16uMu3fxeisVKYn&#10;vsauYpr4mpm6genp6zxQXsP4rOQ6prjPSXhJ1PE1O/fAXZExXuqZX7h5RxYWH8Li0i2NWSLMJLK+&#10;TICtEFzLgq731wW6d2aF4DoZwZd61tYfVctp8XWiLMQH5oNA9vQd2eE2GUy/t/80dokuGde1s/ek&#10;UsNrR7oXD57kfaquRiU7j2BvWzXWSxlkT3QdbhJha9LleB3bS1exSThJduYvK61fe+/nigpVaqDS&#10;FBmIL/sfLF8lsmRJzBFYe4vSvbhH8B3gcHWP+CPCVrj/zD5WhtYw1z2Hhb55rI4vYXV2mfBqR1FB&#10;KkpL09DX14SKygIUFuWgra0R3b0diIwOJQYcebB3Q3SaJ6JTvZCQGYCwOA/YuZvAxccW8elRqG6q&#10;4AlDMVo7GlBVVYzIqGDYO8q4UkPYORM7DqYwdyKGXExgRtCY2l6Ee4AtHDylgKoFnH2t4B5kz/uN&#10;iSN72HlaQMfyHM6b3kM8GShXEBrYXICh7QWY2OtA3/IMTB3kakcCzNsc2rzPxFW6IO2ILn6PEW1m&#10;tnpw8bImpCyIKCsC0BoWfB8yeF7fVoewOw8ja12YWRN9+ufhSGQZE4A65mehb3UGrr6myMwJR1VN&#10;Frq76/i/14ve3jYEhHsjKjkE6YUxPJFKRlNvITJLQhGZ6o7IFC/+HJYIiXeDn3TBxhOsRJqLqzW8&#10;PJyQk52GlNQ45Bakwz/UCyHRvohNCkNcYgR8fDzg6+kBazN+TxsawNXFEYZGerCxtURoaAjiYmLg&#10;6e6GrLQUFBLL/QNtBF4mEtKDkFMe9//g6zgqfGkG0V8zmrClHo2wOk3+CvgSdB3n34OvitZtrm8i&#10;s3oGqZVTyG9ZRm7jPIqaeHBrXEBRg2rMV3HLHHLrJpDKA2Fe/QxvL3LJA6zgq2JKmVpIBtanSUkB&#10;bpcJtxN4cJXuRZlGKL6ctytmEFMkLV/SPSlQkysfRxFTOPD+vmF5/QiTibYL+5FVM4CimkbMzA3j&#10;sYdW8NlbI3juVgfx1YmvfKYdr39hCG8+34efvDyEn31xEH/4ygw+t1GMAj89uBIV6Ty7W+rOQ3GU&#10;KzwuaCGLZ3hbbfloSQ6GE++PdOc/uq0pzknLF/GlRXyd1xGYmMDYwApWFk4wt7AjvqxhbMkzTxNL&#10;GBFghoIvQzPoG5hCT5/40jcmwoxw8aIhzl00htY5I2gb2sPcxodfHGnESLcydVD3wCZ6h3a5JLz6&#10;ZM441Xp3/zbX97jc4RmhlJ5YU65W7CS2OvtWmRUii+Gys3+NaFtDz9Am+ka2+TyrKC3rhJ9PLKyt&#10;PAlJIyLQkOAyICT1lK5UyVkdXb43njkr8GJ0DHFR1xBa95yBzj1aKE5yxpvPTeLP72zhd28v4Ndv&#10;TipFat99dQw//+4W3vvug3jqYb5uRw3PXNv42SCUqqVLuR9Sxy29ikhvWEFOBdEuY8BKpOjqFKQw&#10;bw4xL2UoBF8CMYncziTI06Wlq1zANUSoDXCpWk8nxHKIeamWL9vSiPgsfj6K6udR2rSEwro5JbJ+&#10;fFuKv3YM72Ny4UHVWK6J65iduo4ZwdeMwOuqArC/Nr6O0XUyJwfVH2f5fwt8qeC1u/+kMq5ra+sR&#10;3vcotz/G+7lUWrxUg+yVVq9N4mv1fuwSXfvrRNiqDLS/hi2C6X18Ka1fKnjtLxznlPhaOCCyuO+S&#10;PI9qPNfh6iWi65C3t7Axs4ptLne5XfY75OteIvYOZg9xmVC7vH6IrbUNoqIdldU5GBptVrrIgkN9&#10;0NHdgp2DLbR0NCItJxEpWTFIzYtCbJovoWSkXJ3o4GmCyER/5Jak8USqGTnFGQiPDUVoeCACA71U&#10;3WREl54JEWRnDHOix8LZDNZu/L4himycDGDloA8Ta214BtnBLcAGVoSUnbcZTBz1oWumDT07beg7&#10;aMOQ2LJwM4KtlxlMHfVg5qhLnJnC1d9GaXUzctNXpiyyJ+aMeL+1G08ezc/BztUMbl42CAzxhLOr&#10;PUwsjYg+IyJOFwa2ukScPuzdreAT4AJTM33EJIbyPZjCL9IFvqH2KKxIxPRcJ3oH6niS3IyR4Q40&#10;t1QiPT8RESnByKlM4nEkFSlFwYhII7aibfge9eAeYg2XQEsUVKViZmkIM/ODCAvz5eN7MTY6QIwF&#10;IVimOeLz2LlZ8H1a8X06ISM9FdnpmbC3soGPuye8vTzg5GwHLx93xMZFIzSYj/MLQG5qOkJ8vNFc&#10;W4HZ6QHUNxUgr+hvBF/ZPPiqRxOQPs18kvjSBKZPMhphdYpoGnB/ElT/npwGXwrAlO0fnnL+TFXt&#10;xBeXUg5CJsQuaJUis/MoaV3mP8w88uomUdQs2JpVrnLLqBgmuqZ4v4z/mkd2jar1S6YWEnzlyNWR&#10;LQtIqhhHHA+20uIl8zfGcyljvBLKR5BUOYqUamKM63FMeEEvYiu4b80EQvK7EJzTzOfqQkl9Cw9e&#10;43j60XU89/AonrvZiS892YUvPt6Kv3uiBa8+24XvPj+AHzw3jJ88P4Un5guQ7a4ND8IqL9gGawNF&#10;KIhwUqCVwS+r5aYMNCX4KxBL8bBGb0UWIjwdcOEM8XXhDM4QX1JuQlfHGMb6lsSXI8yPWr6k3tcH&#10;48uE+DImZoygy23ndY0VhJ3TJsTOGOLsBTN+wQYjKCQN2XmNqK4dRlOzatLojq5FZaB8/+A6hoip&#10;YcnoNgaGN9A/tM6soLd/EV293Fem3emcQkPTKIpK2hARlQsHp2Do6Jjjnnt0cf68Ac6evciloEv/&#10;CF+6Ss7o6OGMnh60GV1dnrXy/V1gzpw7D91z98BWRwvrPbF47+UR/O6VUfz224P43esD+M0bw/jl&#10;WzP4xfd28e7b9+JzTy3xy7Ed5XXdKG8aQ4bSckV8l88S54tEFfFd1c/PRR+XqisgpfyEtHyl8HNw&#10;3PoltyXpyiB8aQ0bQmox8SVdkyWD/KLuV5ZyW7anFknrmBRw5WdUaofx8ySD9ksaFlBMkAnKpJU2&#10;r3YCPWOXMCpXQU5cUwbKzxBiM7M3iC5p9SLG1KClCVungdYxttRzF76WHsayWjThSx1amrB1N7Qe&#10;xfrGY2p5/C5oSdS7GFWw+qhIt6Jg685s7z99Z7hNuhb3DhjlakbVoPpt4mt3m9ASgElLl9xmlLFe&#10;zL4Mtpciqiv3qrobV24ctXpdwRYRJNMIHbd63YbX6fF1sHLA59jE3tKO0sq1v7yLtckVDLb0Y7id&#10;B/zBaazPbODSyjUcLF7GJb7eZb7+ofLYPWwsraK3txOpGfGorMvjSVCNcnVidX0xBid6MDY/hGZu&#10;K67LQVJeBOKzguERYouAaBc4+ZrD0ccS2WXJSC2IRUgcUeZjDVNixtXbHq5eMim0NcyJLiuCy9BG&#10;D8Z2Rsogektiw9TJkPtbwo4njS4EVFiiL7wiXGAh3YduhtC314aNjznsA61hRFw5BNnANdSB+zjD&#10;McAaVu7GsCPEjB10YOx8EVZ+hFmgCR9voGwzc+Z3HfFlYW8IZw8bWNuaKFcRWtiawdJJWr4sYER8&#10;uQc5wjvIDTq6F+DoYI2gIF+Ymuvz+8cfjc1l/G6qRd9gPUbGW7ls5HdbKbp7GlBWl4+I5EBklcSj&#10;tb+cv6MkpBWGIqs0CoExzkSmgTLgv2+8DStbM0jPikdbWz2Wl2cQEsqf1c8ZJVXZ/N0YQc/8AsLj&#10;gpGRnYyYmAgYGxrAzsoajQ11KCsrVPAVHBaA4rICbqtFXVU1gr394WJli4r8PCzNTGB6rA9T4z2C&#10;LxmX9Z+bnDYCSC25BJh6cgi1Tyu5PPCfLOfwH4lS2oHw+DhRLxGhKZoed5qchNJ/NKfCl9xWG/Ol&#10;KRXcr6JtEyX83cl8jFn1c8hvlUmyp1HcvKh08eRU84DXOImSNh7YGiZ4UB0lwiYIsnkFX7lS4b6a&#10;cDtK/lHV+yQeWON5oJUphKJ5sE3gQThRWsMqhpDCxyfXTiKmbBSx3BbJA7DgK6Z8iPhqR2RBNfJr&#10;q/llvoCnbs3j8w/24csPt+NLDzfhpYcb8dKTHfj6sz347uf78f3nRvGNB7px0JmEVPvzCNLTQlWs&#10;B6ZbshDnYwt7QqsmyQsrbVnI87WFG6FVEuqE5bYiFEZ6w8XoPAyIs7MX7sF57XPKFEMXtQ1hpG8B&#10;K8vb+JJq9x+FL12iS8BzUU8fOnoGuKCjD21pDTuvj/MXjKClRSBdMOFzOMDSygtOhJO3dzSCg1MQ&#10;HZ2DhIQCpKeXIzu7GpmZlUhNK0VCYi7CI1Ph6xcNV7dgODj68X048n2a4cxZ4u4ePre0bulcxNlz&#10;F6BnYABtHRW4VPgShOnjzEU9aOlzm76e6r3xvZ7le9HRMyE+74G9vhZ68r1wfTAYb96qxD+/No4/&#10;vtKDvyfA/vzdCfz+uwv45Xc38esfXcMrX70fk1OjKC6tQWlFL/JKx5BZOo3syllkEdApVT3IbiCk&#10;+DfNKCfGlFYuKUcxqqoJVjT4fitYGv/2EkGYLLOJN2kNSykeRHJhP/clvAg86b6Ursp8niDk8LMk&#10;EJOTg5KmReRJF3ndHHJqJpUrcaUkSufwAaakDtesXLkopSLuxdzMDa7fexe0NGHr40JLU5aVKxc1&#10;YEstKmAJuG5nbV3AdTvrG4KtO7Ox+Zhanri7XpeCrc9g/UQ2FFjJlYq3I5Xo1bO1T3CpZfuA4DoR&#10;GUy/LehS8CXFVJ8guB4jtIgsomtf4CXQOorg62DrFg65viddjXJV4/IN7C5fwzYRtLVwifi6BKlk&#10;v0cM7RFF+0eR6YBOi6+dxQ3srazj8uYeX2MDk/1jqC2qRndDJ9G1Rpjt4GD5Ei4Td5f5vFeWr+LK&#10;irR48fFbu2jvaEZ0AsFQmIyGjgpUSutJWZpSlT4xJ5onHwmIzghCRLov/OOc4B5qS3w5ITTJD37R&#10;How7XINslbFeJY3ZiMkM4jZXpBUnEmjeSrJK0pBamAi3YGdlML1Upnf0d4AJ8eXoZ620cnmGO8GX&#10;z+XOpQ1RJxXmzTyJNG9TWPqYwdqP31fcbuJmAGvuby33u+jDyOEiDO0uwJT4sguQAfe6vE8Ptt5S&#10;k8sQdu5EFrFn7WimdH1aEGDGVvqw4Db3IJ64+tjAQarj2/O7jd+lgf5eaG9oRGdDC4a6urCzvoiF&#10;+RF+V8/j8OoymlqLUVGdxZPJJgxNdaF/og1N3eVIL4hCXIY/6jryUVqfjuBYN/iEOiK3NBXp+UkI&#10;CPVCclocBod6+T0YCRc3G6TlxMIz2BEmRGZYoj8y+TdIz06Cu7szLpw7i5ioSLQ0N2J4pB+j4wPo&#10;G+rC+MwIFpdnkZ+TAw8HF0T6BWOqbwQPHl7F/YeX8ciN64KvdQLoPzc5PPCqJ7f17uQI1D6lCL40&#10;FjT9GJGCppoqzp8m6oVRNUXT406Tv1V8VbZvqfDVsnqEr1kUti1zOYXCpjmUElg5NWPIqRtFUcs0&#10;8SWDqXmgrRpBYSMPeNxH8CWtX1lMruCN+EqtmlDhS3BFfMVxmVw9g3geiGNLBV+zSKyeUyrVR5RM&#10;IqKYSBOAFfcgMq8RebVVPDBM4ZGbs3j+FuH1UCO++VAVvvVEA778WDO+/rlBfPOZAbz1dB+e36vC&#10;emMcok3uQZCu1PAKxUpHKcKkqVxHC/XpAVhqz0WCsx7cz2mhNsYDax15iHEwhDuhlh/hBXsjHZw/&#10;q8UvlzNEjQ60L+jB0JBfcEf4MhN8mZ+u5euiLsGlc4HR5vpF6FyUbj8+//mL3EYI8bnPniGUzsjS&#10;AGfu0cM9RJksz57Rx7mz0nrF7Vw/c4+u0qIlS9X+elznY88SVRcM+T6NGMHXOeLrLHOO6+eZC3xN&#10;ed2T+NIlvi7inIEutBV8meKsjjnO6ZjwZ78Hdnr3oCvXF09MJuOwwRXPzMbiX745in/+9jD+/O0R&#10;/PntGfzxnWX88Ydb+M2P78eb376Fpdku1FRWoLikHdmEUnbZJGEuXc6EVd040ogoQZa0cAnApAjr&#10;cQuYwEtAJvcfQ0y136SynlQ4gPi8XiQW9Cv7C9rkOY6nuZLb0qVZTHxJwVfp2sxrmOVJGNfrZWLv&#10;aXSNHChdkNKtqJSKIMDm57j+t4ivFWJrXXLrjqxtEGAnsr5JgKllY4sAO5H1rcc04uskvBR8Ca4I&#10;pQ8P8XVAcKll+1At3G/74CnsHDyJ3f3Hsbv3GPZ3HlG6FfeYfVlu3FSVlGAONh5S4HWJ2/ZX71W1&#10;bgmymJ1F1byMOxIFUYQWsSUD6O8YTK8GLcnhMnEmg+n5WGXextVNXNrawNLUNCb6hzDeN4yhjgGs&#10;z60RZFews7yHy2uE1/xVXFu+zufdV1rINgk2afEqry5CXXs5mnqr0TveisbuauRWpEEqtAcleCIg&#10;3hW+sU5wDDKFS5g5nIItkZgXi6j0MATG+hBedkSTC1KKIvl9m4vM8lj4xjgiMj0QLkH2ypyN0Rlh&#10;cPC1hoWrMbfJ1YfOjAvMXWX+RBvlakSnQBuEpQYgoTBawZZLmANcIpxg6mEEY4JL3+miElm38DRW&#10;BtObEl8Wrobw53eea4gF3MKM4BZqBucgMzj6miIgyhUmNrrQNb0AEytDmFmbwMHNltsMiB4XpcSF&#10;jC1z8iQAHc3h6myH+qpyLI5M476NK3jo8Aau7e7g2pUdHF5ZJXy6kJAWiLzieLR2lmN5ewotvVUI&#10;iHCDX5gLhqbbsbQ1hmyCNSEzDJlF8fAJcYG7nxPCYoKQkp6AkNAAeHo5IyDEA0HRXnzvrojPDebv&#10;NAp+4R4oKMtR9snISEVHeyuSkxPQ1FyLyppSJGXGoqy2EONTw/xfn0JDZS3Wp5dx8+A+3Lt1GetT&#10;S+hv7vj08ZXNg/DHiSYgfdxogpx68viamqDzSUUThjTtpx5Nj9OUgvbND00ho+lqx48douk4JUeR&#10;ORgFUSejCVvqqeT7qurYVMZ/ZQqeiKk8giurTlq4xnigm1TqexU2TaCwmQdWIkxawbJqRlHQKECb&#10;5X4CMqZuBgXNi0qrWUrlOBJ5AI3hQTOBB1TBV2KltHxNI750Aqk1S0ipWeP9c4gunkZU3gAP1P3I&#10;Km9HZTPPSLcn8MQj83jivh584cFmvPJYPV57tBrffLQG33yyA68+P4GvPz6ARxfzMJjvgyQ7bYQa&#10;nEN3RgxGS7MQZq0Lb5Mz6C2Px2hVMsKsLihXOPYVhGGuIQVxDgbwNzmLztxodOXFw0bnPC4SZhfP&#10;34PzZ87gAqEkuLKwdICFhQPMiS9TMyuYmFrdBTBN+Lp4kfA6EW1iSFtbW4GYtqDoggp4AqeTuSA5&#10;LyGaJMo+EoKJkemPVOvH2xlp4RJ4XeT71jlDeAnCVDXL7sYXEah/jC8znNe1wtnzRjinpaW0fI1X&#10;ROFWTxyWM03xQIsPvrGVg998rgv/7Y1F/OWNOfzL99fwh7cX8acfb+HXP9rHD9+4jHsPhlFfWYyS&#10;4iZ+MQ4ir3oWqeWEfN0SMpQxXaMKuo6nIRJAHW87xphAKq1U8KVqHUvnNhW++pRWsmN8yXPItEYF&#10;RP4x6mS9oG4O2YRYroxB5Ocvh/BKKR3kfVPoHrt01AKm6n6cE3ypQUuiCWOaAKae04BME77Ui6dK&#10;VtZuMQ+9nw/C113YUsPY2qZmfEkUdEl2P6vgS32aIE0A2z78zEdm99JnGcHXE9ghvHZ3H8He1i3s&#10;EldSRmJ/7QEcMHJVo+Rg7Sbh9SAOV+/DAdGzT3zJFY2CLFkKvHaPIpASUF2SbsGjHArI1OCl7LNy&#10;VVm/vHod1zZuYH1mCd2NTSjNycNQZy+xtYHd5W2+h12+PvcjwPaXDnF58QpRdwlXuG15bgEN9TVI&#10;To9DbUsZmnuqUdNegrahBi7LkFOhqmCfURaL0FQvuEdYwz3SGq4RVkgpjyGSguHgb0sw2cEx0Bo+&#10;0c5ILAxXyk6EpLrDM8oGzkSajQ+x429x1Dqlo+DL0c8GMZkRSC9OUc3DGGiLsGR/+MW4wz3MUelm&#10;NHU3hCFPJg2cdWHCdfsgG1h4mSjbLD1NYMKlsaMurD1N4RZij4BYT/hFO8En0ooo9IBvlJSTsIKt&#10;mwlsnM2UKyzNrE1hbmMKCwfCjNiS+mIyJszc0QBB4Z48wcpBfnY6DtY3MdjYjfHmARwsbmJzmaDp&#10;b0V5TQ4SCdL0vEg0tuUTYu3o4e/Ln+hy9rJEaIwv+kZakZQRhbKaXMwuD6OyPh9xKWFw83GAq5cj&#10;PH1cYWtvCWd3O1g5msLWw5xQtIKVj7HysyTmxKBvrAt9g13KVY0JCbGIj49Cbn4GYhLCUViRjbH5&#10;ASytzuDgYBc7qxtYI7hWJhawPL6AwdYeVBeWffpjvjSN5zpN1Mdk/UeS27r9kRF8aRpf9UlF0xgs&#10;TfupR9PjNEVTaQn1/K3iq6pji2dj/FmbFvilwYNZLQ+IDdNIr+bBUYqqSusWkVXQNI7chlGia4j4&#10;muBt2TatDMDPlW4eLrNkCiLiK716AskVY0ivmVbGfAm+EnjQTJWaUDwwx5cQZqUzSCidR1zRNGLz&#10;BpFW3I3c4jp0dnXg/hubePbReTx5owPP3t+Clx9uwlcfqcfrn23DW8/24Z0vTOO5q824NJqO9jQP&#10;hMrk2KZamK7MxHBRGnx0zyDI9DzRlYGB8jj4Gmsh2u4CJquTMFYRiwDjMwi3PIO5xnSMlCcjiAjz&#10;MLoAg3NnoUd8aZ87A11dPaLJEOaW0uplf4Qv61PiywA6urp3RMEQo62joyzPK1dVHncLflhkH0HU&#10;h0R5Tmn5Os4F1TblfnmO2/i6R5/biC95j9q6pjhz3pTvhe/5nnvgoHcPRktC8XBHDD7TGYUH6/1w&#10;UGqPp0ej8acXR/Hf397AP72xhP/6ox385cdL+N33J/Hn93bx6+9dx6PXx1FfkY+Sknp+sfKzUDZD&#10;RM3zADVNYBHuDfMKmo4hJQCT1ivpLpSWrsSiYaRK1yWBnlU1RbRNKgVbk4uHedAa4jrhJmjj50rK&#10;oEgdurTyUYJ9FJm8fRzp/lZaYWXOyZpJ7jPMz/AMRgiucel+nH9AGYivqaXrbwJfGsZ7aRrftbH5&#10;+B25a8yXbBNoqeV20dTjgfN3F1DVVEZi5+Cjs3v5M9iTEGByVeO+DK7fegh7Urdr7X4iS/IAI+C6&#10;Hwcrgq4bhM815WrE4ymCDuYFWzJQ/ja8JMfoukycSWT9QAO+JLIuCNuY3EJ/cy9qiyq47MbW/AYu&#10;re3z9fexu7iF9ek1bM5u8vYhrqyrBtfPjE9Cpg6KjA1GRX2hAi8pCRGVHITAKC9lDJN0G0rBVO9I&#10;e/jFOhFQpkSWBSIzA5FZnYLQtCBE50bALcIJXoSXXYAZvLmfXaAJ3AkvC289WHhehL2fEVyCLOHk&#10;bwYbDyP4RriipD4XEfGBcPCwglewC7zDnOAR4qDU43LwtYSezQUYE1dmMuaLaHMhrqQkhYW7Cig2&#10;jAnh5R/tjjhiSGLnYYqACGekF0YgLN4DZvI4X2LRxwZ+Ibxtbfw+viwdTWDnZq78rL4R7rBxMSFC&#10;o1BXW4rMpERc2z7Azb1ruLl7DfvLa2iqr0JOYTLiM0PQ2F2K9f0JbO1PoqouExm5kQgMdYZvoBNC&#10;IrwREu6rXK1YUV2AjOwEJCSHwi/YFc7EnrObxBa2DkSpowUuml6AmbMRjJz1oWN7XulunVwdwc7V&#10;dQyP98PX1wP5Bdno6WnH4FgvMvNTkVWUjKbuavQPd6G3rwtT42OYHGYGRzHaN4TB3j70dXVCSxN8&#10;/haiCVHq0YSoj5t8QlETfj6paALTx40mWJ0mmvB1DKd/bz5JfFXyfVS2r6G4ZUkpFZEjUwg1zRBh&#10;UiBzFAVEVUH9BPIaRoixQWaY60RZC1HWzANr7aiqW5IAS5fCmI3zyJb5H2UQft2sAi+p05VUxQNh&#10;/TxSeWCNLxoguga5HOGZIA+sxZ3ILqzA2HArnn54ES8+OoEXH+jCi/e14O8e6cALNxvx8qPteOWZ&#10;Ybz69Bie2a/HRnsUujK84aOjhTh7XQyXxKErOxw++lqItNHDWGUaunkG5qWrhWQ3Y8w3ZqC/KAo+&#10;BlpIdNPHVE0CevIi4KmthVwfa7SERaw6AAD/9ElEQVRkxcDRVJ8I0SK+7oHuxYvElBGMzW1hak58&#10;mdnBzPR0+NLRNcSFiwZ35Jxcacicv6inLM9q63B58ROLCneCsJPoOs4RvnT0cFYwqKerDLjXvWis&#10;jD+Twfk6WlpwMTqLpfpoPDMYj50sUxwU2uLpvkjcavfHw71B+Nkzvfi/3jvE//jpPv7t3WX86bvj&#10;RNgy/uEHW/jTj+7H848toqulHNU1rcgr7iPAxpWrGQVL0jUokdYqadF6H19ElExPJEVaBV8CLgFY&#10;LqGeVzevrKfxebLkasnqKeJrlAgT7PMzRoillA4rkXXZniWtaXyMXIErLbEy0Xtm9Tgq2pcwNHMD&#10;00sPYVoNXR+UD4KVetShJVkitk5GKStxCnydHFh/DC91WKnDS2O2ZAqgoxYutdx5taIs74SWplpd&#10;u5ekZevDQnBdIbyucHnpSewfPI4DwZd0NRJeAq3D5XtxuHKvCl1L9xJIhNcCD+CE1B7BtS/wYg7n&#10;VZCSKX6UyvPMIXOJuXyUK8ryEg6PsHUygi5Z7s4fYHt2Tykpsbe8j6ubRN7SHlYmVrA0tsjlMrbn&#10;N7E6uUyEreLyxiHGh0ZQV1eJMuKgvKEA7f11KKhIR0pGFILCPBAU4QmfUCe4+VvCztMQXhG2cA+1&#10;hk+kI08kMlDeUsLPdSZi8sORUBKNiJwg+Cd7wNrfBLYBpnAOt1Ji6HqeIDNEVLonojN8EJHihaSc&#10;UBRXpysTbMvE28FhnggIcSXCzODiY6lUoDe1uwhbQsrcxRAWLgbKlY1So8vO2xx61ufhwGVkcgBS&#10;cqOURCf6E1fO8PAVZDkhMs4X9i6msHIw5c/iCztXS5hYGcDY0gA2ztbKxNSCL7kowC3QAW4B9koF&#10;fh9/Z7g42yAzIZG/2w3cOrhGqG6iv6sNZRW5yC5L4v90ApoGKtDUU4KaphxkEZ+xST5w87YkvDwR&#10;Ex8KF3c72Njxu9NEF1a2prxtQ/Bx3UEPDi7myut4SUV6NztYOVvAyNGIYLXn78yZJ2hxyKlMR2x6&#10;BLz5PgODfZGSmoDo2HDEJUehsbMWtW3l/Htlon+kC0XFuaiprkB3RzsK83ORm5eJ4PAARMSGQCun&#10;bRufZjTB6jTRhC31CJry2nY+MurQ0pT/DHxpApJ6ND2uuH3rrmh6rHo04atUuvs+Rk4C7D+Mr9Y1&#10;1HRx/441Hqh4sKybRE4TD3LVI8isGkZu9Si/TAivmkFk1Q4gv5G360eY0aNuyHGklQ9y3xHkEF05&#10;9bNKy1e6FODkAfB4zFe8dCPxAJpQxoNvaTeSy3pUhVMJr7yKBszMDuELn1nDFx/pxN/drMQrDzXi&#10;Gw8248u32vDSo5346jME2eNDOJzKxXJrJGrCzeErpSR4djhbn4fyaA+4yBWMXiZYbM1GSagHAgit&#10;PF97rLYWoTzSDZ6EWGG4A7b6C1HGM1K54rEy3BUrjTnICXKCJSFnfOEMDHTO4fw56cbTJ75sYEJ4&#10;Cb5MT40vIyKLqNGVcJ05q2PA6CulHmT9jDYBRuB9ElHwdQJZd+Y2ws4SX+eJL11Gj+9DX8cY2tom&#10;OHf2AnSJr0Abbaw2ReDeOlc80uCE5wdC8UiLF+6rd8PNTj/cHPDHK/eX4f/6zRX8z5/v4r+9u4H/&#10;+u4a/st7G/ind3fx2+9fx9dfvISBniaUljcit7SHf98BZPPvLtCSyBitDIHSUfehjN/KqZ5BMuEl&#10;SZOCrbydW7+ArJpZZCjV8qeQWj6OVD4utZz4qp5Uuhdlkm6ZuiqJkStt5T5l3FfFNE8Y5pXWL/kc&#10;ZjVIS9g4TzKWMDB9HTPLtzC7oBlb6i1ammClHnVoKdg6qt91HHV4fRC+TtPKpSmbxNYd2X7yfWSp&#10;57g0xPb+M4ws74TWzsHTavks9i5Ljlq2PiC7V57EzuUnuL+M93oU+ztSw0tVMFVauA6XrxNLN4ii&#10;a0r25lVXLcrgeWUeRqLrMnNFrjRcklYs6WpUReB1jK8rC4e4ylyR1q3lK8oYr+Mcw2tzegc7c/u4&#10;ssbXXL6KqxvE38o1Zb7Gw9XLmB2cw1D7kIKw2cEpDHcNorezG3193SityFeqzjf2VKKuvRSxKcFI&#10;To1CWmocImMC4O5ng+BoV4QluCMi2RPhSV6obivC8Fw/JpcnEZ8fC7doe4TlBsA7wQU+Sa6wC7WE&#10;FfHlGG4NmyAzOEfYwCPCCuEprojL8kUU8RUS44pyAi4pJQwh/P7y83OCi5s5ogimgDAX4sgI5jzR&#10;NLO/qLRkGXNpRXzJ/Is2rkYKzmxdjFDTXIiJuR4Mj7dhYpoIKU2Bo4sx0WMId08H1RyHbjbwImCk&#10;pISlnRmsHS2hSxBJ1XoXHzs4eFnChuiLyQhFWKxcdeiE1MQYjPX24draLh7cv4yV2Qm0d9Sgtbca&#10;KYSmhacBLL0MEBznhpzCaBQWxyGXy4ycKALMFo6uBGAgMebuwp/LEfZOltA3voCLxlrwCbFDXFIA&#10;nD0siU4fvj9HOHk5ITgpDKEZkfCI80Z4ejCiMkLgSZA6e9ghIysFvX0dyviujt4WDE32YmS2jwir&#10;Qinx3NRSi6npMeXCoKLSfHgFuCEmLRINvbWnw9cdKJLbTFbblpLMEzm53380OaeIJkR9dFRXTt4e&#10;7yVjwjZUVxF+itGEKE1RB9Np9pGoYHWa3ImvYzh93EhR1OMIvsr5Xu6Isv3DU9W+jupOrnesKgVS&#10;0wmwHGXaIGltGOXBcQJFjdKVM0hoDSrdjznS+lU/hqLmKS6lxtcQMisJsoYFpU6YHARz62UA/hgP&#10;pKOIK+5X8BXH+2QaobiSXiSXtCOjhGeVJUWYn+nGs48s4oWHB/DCA/V48b5SvHRvGb52qwlfeaQD&#10;X3lyGC8+PIrVgUyM18WglF9cvhe1kO1lgUl+SRbKbPuEVHaADRbbspEfbAvns1oEliN2e0uRH+is&#10;tIhVRDthtTMb2X7mCDLRQnOqNzbb85DtboIgUy0UxQbB2cwQF8+ewUXpItTlGaGZNcxMbWFlagNr&#10;Ls1MBF9WxJcl8WVBfJlDV99UiVw1qKNL0Cj4MiLeGK5LzhNc54iv80SP1BE7RwwprWEXj3LUMnbH&#10;tg/bfnwfl+e5PImsOyP3qSLoE/zp6V6Eoa428aWjzGN5/sxZGJ/TQrSzLva74vFUXzgeaXLHtTJb&#10;PNrsjad7Q/Bouw+u1dvj/jZXvHN/Jf7Hd5fwP99bx38nwP7lR2v48w/W8McfHuA3P34IX3vpGsYG&#10;W1FRWoP8in4Cfow4GlYmX8+R7unyEWQVD6OQUCqqnUWWlCAh0JOKBfmzKGhcQmHjMnJrCahq3l81&#10;B5knMqV0lDiTFlkijnCTli6ZqFtavjKIrzR+xqRFrYD3lbYsKd2QKcR+dt2UcuWuXAkpxVlHF25h&#10;mrCaOQKWTJC9KOsE2fziA5hbeACzsly6u+VLE76kS/HuEF0nskrwrS0/hHVGlmvcZ40ouz1no2Z8&#10;HQPs7pavJ+7I5haxdTJK/S61Vi81fG0RX1vEl3q2D4gytexeepZ5+v3sMftKPqvk4NJnsH/5Kewf&#10;qgqpKuO9tm8pXY4yT+M+0bUvVzMq47pkTNfRlYsyduuoC/ESl1ckUmdLWrVORG4fR1q8Li/Iko9Z&#10;4r7HkSKq3LY3JxXqiThi65Db9/ic1zYfIACJPd6WQfg787tKi5hMIbQxKXW+1rEyP4vmphrExoUj&#10;PCoA+SWZyMhPQU5RBnoGOlFQnIeo2HAUEWftXQ1oaqpAbW0RenobMbc8ioYuuUI7F35JvvyOi0Zc&#10;aSSC0jwRlOoKpxAz2PoRP1FERmE4QtJ9EJzoCvcgCwRGOiMowhV9Q41EQjr8ApwQGx8IVw8LgsEO&#10;7v62xJYRPIJt4OhrAnsfI4SlesElxBoOgXxeH1Nl6h9X2c/dCPEZ/qhp4XflbDMaO/JQVpMK30A7&#10;ePjawdKBj+cJq627GUwc9GFop8d1Kxha6fF+Nzi7O8DCwRiOPtYIifVDXkkacgtS0dFWj/21FTy4&#10;dwkP7VzBja1dzE30ob6uEPXNJdzXE14hTsqcjQ2tpfzdlKIgNwmRUd5wJiD9g91RWJStdOeWl5eg&#10;uLgA/r5eSn1FPx9X1FTmITTYA9VVRSgszIK9M7/DfZwRlhwB37hAROfGIi4vHJEZQcpVpAHRXsgt&#10;z8Ts+hR2r22hsrkcQXEBPKakYoAIm16cQHNrAxoaa/l8Bfx9RqOpvR6j8/zeqcs/Pb6Ox2/J7Swm&#10;g+sZBFc6k9auWmZx20lAnTbqr3faaMbV3bndCibrW4yga51ZQ27bqpJ8rn9cMH2S0QSr00QTjD7J&#10;qKOtjNsUbH1EKjo+OoKvqg6ZkmhZVaNL6XaUQcsyxmYYuQRUQb1AjAdR4iuf6MquHuJyHAUNxBcP&#10;pjkEVg7Rlt+ywsctKNXus4ixjPI+okwm3B5AEg+asZVSWmIcSbydWtzAM8wSXN+fwBcfn8dLhNfn&#10;72vGc/c2KAPsv/hQI14mvr78aA8e267FZH0k+otDkBNgBU/CqyLaQxmvleJmBQ8due2JydoMJEsh&#10;QEKrLTMEE7VJiJWxDzyz6i2KxHxzJpJleg/Ca7QsEhMVsUhy0EGC3UUs1GeiJT0GniYXYHxeC8YG&#10;UhVeB6bm1rAws4EdY098mRtbw4QxMuIXliHP3AwscFHfTIm2nikuEGCCLx0i52TkKkfJ8bpmKP1H&#10;Iq1fH55zOoaMlMMgvvTPQffiPTh/7gx0zp+HwT1aqElww63xbOyXOGE72xzP9kbg6a5QPNLgiceb&#10;PfBcTwCebvfCwzX2eGk+HP/86ij+718e4v/98wP844828avvLOLn313HL39wA2989SrWZ3tQXd2K&#10;kgZ+dpr4GajpQWJpN9IKe4nuMRSWT6K4Zh551TPIJJzSCDBpucqvmyfYBGXT3M4TgfJZZJRNIYVg&#10;k8H40oImk3PLPJEyfuy4bIUqQ8irnURhg7SoyeeQn0/uX8gTg7xaGaQvXZAbGJ57QLkKcnb+QaUV&#10;an72fiwpUwXdT3jdh5ml+zC79OCp8KXeoqUpgq6NpQeUrC/fVGWFAJNxXav/XnwJuIirE9nceuqO&#10;bMgYL4LrjisbBV9E18moAHZntg+evSs7h88xnzvKs9g7fAYHXB4QYIeHks8oOdgnwPZU1eulftf+&#10;0bRB+yv3YW/pXuYaAXRZyXE3oXQdnhzLdTye66Ojqselnit8DWk9O759aVn1mpfXruPK+g3szO0S&#10;XTKN0CGRtoP9+R2+r01c2dvGYE8HfL3cERkegsjIUCQkxaO4vBiFZUUo4LKpqw3NHW2oq61DZ1Mr&#10;poZHMNjbyf0iiSMneMW4wCXaEea+ZrD2lyl8DBEQ54CgBHv4R1vDL9oebmHS6mWH5IJwRCR6IyzG&#10;B919jaiqLiQSQhCfHIbgKE+4+hFf4Q7wjHDi493hF+eM0DQ3hKW7IiDJATH5/kScF5yCLJUJtp2J&#10;K78oJ0QkuyAuyxWVbfFILfRnQpCcF8btfnD0s4JTIL/TvIzgFGoNS19jXLTSJtqskJaZhIAAX1g5&#10;mCMiIRR5hRkoLMhGc30tLm9tErDbuLV7Gfeu7mCiswvN1SWYHutGR0cVqmvykF+YhP6BZp5U8KQq&#10;Nx1BPh5wc7MlIm2Qmh6HxMRoBAf5IIa/1yj+fj2cnJCfkYGFsXFM9vahrbaav8su5GanKV2KfqHe&#10;SM5NRHlzBSpay5FUGIWQFG/+/ychOMkbHuFOiEzn3yk9FB5hrnAOdIRTgCM8QzyQkZeG9MxUODs7&#10;8GfIx9T0JOZX5tA51Im0olRo5Uq33Eckh4BRwHO0FHxlEk2Cr2OAnRZfJ/H0H428t9uwOk1O4us2&#10;vFT4+s/Blno0wUo9mrodNYHp00yZBmhpiiZsqUcG29d0baGoeRFJPHAVtMyjsG0RWUo9L7naUS7t&#10;l0HN/chvGFHwlVMzxIwQX5PKtENZVSNKsqXkRN0s0oivFLmyrWaSGJtCYtmw0vol3ZFpVVJEsx5l&#10;1dW4fLiEzz26ghcfHcOXH+/Dlx7tVMZ4ffGhNrx0sw1fvtWNz+43YKjMn9AKRaKTATwJLWnRmqpO&#10;RbSNPvwIrda0IIxX8CyLXyK+vD1WEYfZ+jRE2VxAmMU9mKpNxmhVCgJNzyDJRU+p9zVUzC84Qy1k&#10;e5hipysHPZmBiLA4h6xAB8T5u0KHZ2Ta2udhZGwGS0t7WFvwjNDEFqbGNgq+jIkvI3V86R/jy/Bv&#10;FF8GSouctq4uLurp4LzOBZw5f0G5utNe7x4MF/jiSnMQblS74QtDsXiqPRAP1brhs+1++Hx/MJ5q&#10;cccTjU54cSAAn+3zwtNTwfjXV2bwf//iCv7bjzfwL+8u4O/fm8dPvzODH7y+jDe/cYC9rRlU1FXx&#10;s9KIlPImJBa28wu1D7ml08irnOfnZ4WoX0A2kSRQkoKsknQiKaVwhEiXIqxThNmEgi+5ulG6Ko+v&#10;nBRwyVWQsi4wS5PK+OVDfI5xfklPKdtV48tmFHxlV8p8kxOo7dnA1MotTMj8jYs3lZavJUJsYVFa&#10;vwgw4mue+FKH1smuxeNowpZ6FHwtP4iNFclDhBdDdK0pY7sIr9XHlKhDS4UtTV2Md7Z0bRFbJ7PJ&#10;SA2vk9mU8V2naOUSXKln99JzSvYufY7wkjyN/cPPEmDMwVNK9velov0T2Nl5FLtbt5TJsqWUxOHG&#10;gzhck4H296uuaiSEPgpfcuXh5aXTRA1ehJZ6LksIsgM+p4wfu7p+DXsLMmn2Hi6t7+PyBiG2uYvV&#10;mRl0tTQhNyMNWelpyOSyuaURLW3NaGlvQVZ+NrJKsxCdGoXsvAzERoWjmNsqywthKwVJPcxg4W0C&#10;cz8j6LpcgK7jGVh56RJfdojL8YJfjDW8w3nyGGGDsDQfFPI7KrUwEnnlKejqb0B2fiKCI7wQEOaO&#10;rOJ4BBNc/gRXbG4w4eWC5OJwfo5jkVwYjEyePIYm8f4YV3iGOiI81g9RiQFKDa2B6Wo09KSjuisJ&#10;IckO8I22QWx2IBNMsDjCwsMQtoShC/ElA/elBSw0MhCBAX6ICA2DVIfPyc7EyEA/dtfXcXVnD/ft&#10;X8ZDB1fx4NYhZjoHMNzahp3lOfR18vuZ4MovSIBPgB2KS1PR21uPkUEitaEMXt5OCAh0J6a8EBrm&#10;p3Td+ssVjVYmaK6rxM76Evr4u+1qqCfmKjE62IupiREszE9hdX0eTe21qGupRHN3LcKS/OAT6UxA&#10;WsLcxYC/b2PedoV7iANcAu3gFuwAGw9zWDibwtnbAZm5qXBytkVcfBRPsiYxMNqDdr7X3MosaOW3&#10;7+KjchIvx/ARaB23fh1HE7bUo6Cpnag7kePn/Pcmj4/V9H7Vcyp8tUnNqjuRowlHn3bU34OmlHRs&#10;q+XTx5f6mK9PC1/JRFI+8VXQuqAacC9XOzZMoYDgKmwaQ0nrJA+iPPjxdl7dGIqbZ1DUNIPMSh78&#10;mGwZ91U7jjQe9JJr5pHevI7EqlnCawhZ1cMorB3k2WMd2jrqcPO+VTz3xBpeeHic6BrAlx/rxDef&#10;6sUrTw/iq0/045tPjOPqVAF6i3zQleOLBCc9BBproTHZFwNF0YSVNgKMtNCdE4ahonhEWF5AjK22&#10;Aq/u3AgEm2oh2dUAy63p6M0PV8pMFIXaYrklHV1ZAYgw00JzohtWm5NRH2OPcD53O8+q5hvSkRHs&#10;DCMZ+3XxLHGlDzNLO5hbOsHIxF7Bl6mxpWp+R0Nz1fyO+ibElxQrVXU5/q3iS7o7z180xAVdvr6u&#10;AbQu6ELrvDa0z96DEDsdHLZE46meMNyq98DNWlc83uSN53pD8HxvoAKvz3V44eWhQDzX5Ymnuzzw&#10;7IAfXpyMxG+e7gB+toX/3x838K/vDeMffzqOX39/HD95ewnvvHoDDz0wj5aeShTU1CK9uA1puQPI&#10;LJwihtaRUb9OqAuSRnl7RmnVktYvGQcmABN8pZUQYsWjSC5SVcdXxo0RVSfxdXs5BJmBIaNc1Qom&#10;NcIEasVNS8pzZvK18mvnlRkaarvXML50E7PLt7Cw9NDRtD9EGLctLj1AWHGbGrTUx3Ip47lkCqAP&#10;jQpbm6s3GeJr9RYBdgvr0qqltG49xjyuRAUsAdftbG4JuG5na1uwdWe2d566M4IwDQPp1cdz7R4+&#10;c1f2Lj2rFmLr8nPYv/w88zkc8La0eO0dges4Snfj3qPEl6qivbR8KfjavEnkCL7uw8HK6Vq+pOtR&#10;KXb6odGMr6sr1+/I5YVruDR/FTfW7sXe3D42pjewPb+FlaklLE3NYX5yBuP9g6gqKEQl01Zfj+H+&#10;fkxPTmB4eJBAXsbI6AhKq0sRnRkGn1g3eIe6IC2LEEqLQni0PwIiPZGQH4PANH9YBBjDNsQcQanu&#10;CEp2QmiKIwJiLJFS4IeYTF9YuusSRR4IZpIKwlFUl47gGAIlwg0e/rbwj3SBd4QDvCLtEJ7uy5OF&#10;WMTkBPLkIoqIC0BWWQxC+B5kAH11QxFSMmLg7m1DAOohuygS2SUhSstXeLoDw9dPdUV0tj/ftzOM&#10;XS8qrV4hyT5wDrCGvoUOPHxcEBMVgZTYJKzPrOIKMXqwsoOehg6Mtvdje3YF924e4KH9q7h/6wD3&#10;b+7j2vom+gjTtvoKdLVXIz8/HnEJ/J5O8UdTUz76e2vh4miCsAg/dHU3Y2d3hf8/EygqSoenpx1a&#10;msqV6X6KCpIRGeqLzKQEVJcVo6O5Hu0t9ZiZHsbly9vYP1jHyFgPxiZ7EZ4QoFwEYOduAS/+/h19&#10;LGDvzd9znAe8whwQkuCN4HgvRKcFK1M5lVbnY2yKf9eaYkTHhyAiLgCpebFoG6wXfG0TKKeLwEXG&#10;SUkRVKnFldl2OxmMeq0uTVEKqLbzeU7kZHHVf0/y+FhN71M9p8IXAaBeG0tTPa1PO+rvQVOKOrfv&#10;SHHn/9r4km7HyqNux9tXO0rr1bACqZLmWR64plDZNY/yDh4Ua4YJMO531PJV2jqnlJqQFrAigiyv&#10;ZhTptVNIqV9GStMWosunkVgygIKqLhSVVGF8uBNPPjSP5x+bxRcfH8PLj/TiG0TX15/oZLrx6nOj&#10;eP35aax1paAv358JQqTlWQQaaqEnN4xwikCQ8RnE2upgsjIO9fEB8NfXQoqLPtbactGU5A0/PS0U&#10;BjlisysPFfwC8+djW9P9cThchjx/cwQSbaPFEdjpzEaBryHibM5ikWeUC5VRSHa4B2nehmjMi4Gd&#10;8XnoEmFmFpYwtXSEvhnxZUJ8GVnCxPBOfEn+5vF1UY8hwKT78aIJ4aUHrXNnYaijhY4cfzzRH4+t&#10;FB1cL7bECwNheEHGetW74MkmV7zYT2j1+eCZdid8vtsDXxsLxBf7vHnbHS+NheC9B/Lx//3BOPDb&#10;OfyPX03jL+/N4HfvzOFXb6/jh68f4tln1lHbWIKcwmoUFPejsELqcq0goWYJiTLIvmJUmRooVwbI&#10;V05yOUtAyVyQ40gvmSCspDK+ClhKHTBGWrRO4ku6INNkPkipOcfPcnJRv3JlpSCtsGFRwVeWzDlZ&#10;LUVYZ/gZH0FV5womiKy5lYdVLVvMMgG2Iggjyj4xfK0SX2s3sSEhvtYl73ctPsaz/MexukF4bRFc&#10;ajW8NrcJsBPZ2n7io/HFfHL4elZBl+SQ8Dq8/KzS4nWMrkOiS7LPyPyNezLYfvdRHBJhBxtSTPV+&#10;HBI+Bys3sE80nQpfS6fBl4DrzpYw2XaVwLud67i+fC+uzF7B9dUbWB1dx1jHqFJkdWJ4jHBoR2lp&#10;EUoL81FbXIqG8gq01NZiqLcXjfU1qK4qQ3NzHfIKcpCRm4rY3CCEZBBOKZ6Izw5FdEoQPIOdEJLo&#10;j8isUDgTTR5xTvCKt+N+bkgguDLLQokCQirJiVBwgo2XPnzkhC/di9/l2YjJCoRbkBUCo5wVVIUl&#10;efJzG668RmCKO0+Ck/jZjkA8vwszSiLR2FWEsGhPZGTFYXS0F5kZibC2M4KTmykSUr2RmO1NpBjD&#10;OdAQvkSff7wDnILNYeVjBPsAS5jLvJAyZZGbOcIiA1FdUYaY4AjM9k/i1v4DePzgETy4cQO3tu7D&#10;fauXce/aJdzavY6bW1dwc+cyHtg+xFBTOwZbWwnrFRzsLKKjowKRBGRJRSLqm7IRFGQLd74fmX6o&#10;vqkK84sTiIkLgo2tIbKyYlBTm8ffbRbKSlJQSyQ11lWiu6MFddVl/Js0YHigA/OzI3xv+WioL8bc&#10;7CBConxh5WyqFFqV0h8BUR7K1EihxFdVSw4qm7ORx9dvH6zB8s40/6fHMDjeg+TMWHgHErQ8qY5O&#10;DURVcz60CgiSU+cYMwqYBFIbyJLw4Cw53nZnNMPpo5LLA/dHRQWp0+RufOW1rfPnWHs/0vKlCUN3&#10;ha/7aeYubHVs3ZXCuyID7u8ck6UJTJ9kyvm6FWrRBK9KwvCjUs39ZMxXadvK0YTYMrH2PJdSS4ln&#10;Kg1TKG2ZQUXnLIqaBVnS6jVKcPFg2SRTEM0QYVMK0orqCLaqfqRJna+6JaQ0riCufBTJxc2orK3D&#10;0swQXnh8A19/Zhpf/+wYvvRoF175TA9eebID33iiC68/O4avPDaIqZYwtGa4oz09EOHm2oi300Vf&#10;biTaUkPhc1ELCY4XMVrKMxje769/Bvn+VpipSUZJiIOCtNo4N2x256Es3AbhFloYKAzl7VxkeRry&#10;uS5gqTEZK0ySw1nkeulhtTERcxXhSLLUQn2kGeZq49CY7odAvq6jmS7MTYxhbmEFEwsbZcC9BfFl&#10;THQZMYb6ptAnumRi7Yt6qjITSjTgS5D06cBLohlcx5Hph+RKx7NSkkJbKuOb4Ox5bjunhUgfM2y2&#10;xeBSiR0eK7fG5zv98Gy7Lx6rd8bz3b74u8FAfL7LA88TXl8e8sWXBr3xhQ47fG3QDa9OhOJLhNnz&#10;vW743uVU/M83R/E/vj+Lf/veMv70+hJ+/coI3v3mJN5+ZRu3bs7zC7aZX7iNqKweQ271NJLqZpFc&#10;LV2Ig/w8zaKAKBKIZVZIq5YUXZXuSJk3UlWYVZAlS2nNOu56lNvHrWBydaVc/CHPkVjQq4wHk/0E&#10;XvJc2VUzxNmcUohVqWfHfWt71jG9+ghmCbAF4mtF5l4kvpY1dDNqxtdDGkLAvZ+HsKa0eD2IdeJr&#10;fe1hwos56lZcI7pWN2Ti61Pia+dxhgD7iGzvEWUnIvMu7h589o5I96F6Di4/c1eUFi9Zv8QoXY2f&#10;waF0NxJcB3uP4VCq2e+rJs+W5f7eI9jfeQj7Gw9gj+jZJ4QOVq9zqRlfCpykteso6qj64BwNwudS&#10;WsJU65dxbVVwJstruMHXvr7E5dp1bE1vYmViEWP9I+hqa0dJUT6qa8rR39uFyaFBrMzNYGJkEG3N&#10;jWhoqEZVdQlKK/MRGReKkBh/BKS4wCXGDF6xtnCUwe7epkqZh+BEX3hGucDc2xi2QcZwiTKBS5gR&#10;P49BREEqcsoi4B9hi8BoRzj7m8I12ALZNQmIyPSFna8J4nKCUFSdCB/ZJ96V/wepyKyORwZTzpPI&#10;yEw/fnZj0dRbjPKGLASEuqCwKB1Tk8OIiwmDsdl52LkYIjrRA6HxTrDn95pnuBUCCK+IdB+Yu0td&#10;MD1YuJtA1+ICzO2NUdtQgfnpSVQVlGKwqRtPXXkYD6xfw821+/Dw2gPMfXhk8z7c3LjG7ZfxIPH1&#10;wOYl3Le+h73ZRTywu4+bVw6wtTaN8rJ01NZno3+4FlV1GYSYG7x9LZGaGYfU7CQ4ulrDxt4IpRVZ&#10;KCnLQE5eLOLifZGdE4VqaaEa7uP/xzy21hcwPzOCwb5WQqwQOQRmFvFUVJyOMP7+s4vTkCsXJYS5&#10;wSPQAQlS1LUwClHJ3vwdx6KsIR1tfRVo661GTHIwIhODkJQZjbScOLT21KC+o5j3lwu+dgirD09h&#10;61Had3mg3yVCZCyYAEyVbGJMcnJuxuPkEmsno2kfTVF/nKaoMHWanA5fmuZDVE8hH/vXTBF/rx+V&#10;YkLnf3V8ydWOCr4qxxR8SetXNvElV6YJvirapdVrRhnzJfCS1i9VtyMPlsqg+0kCbQ75tdIlNIQ8&#10;Pj5FCl7WT/KA2I68sjIszffhxae28MpzS3jzuRG89dwwXv1sL771VBfeeGYQrz8zghfv60BXoTt6&#10;i/1RF++MUOOzSLDTw1hxAqoiPOCvq4WiABvMVCUhz88SvrzdmOCB+bp0ZHqYKcVWBwtCMVUZgwwP&#10;AyQ4nMdmRw4mKhMQb38B+X4WuDxYioHcQMRaaaEj1Q37RFkzv6CSbbQwmuOPjYZo1EZYIpkwGy1P&#10;QmG0Lyy0z8DKWB82FmawNreCqYEpjIktUyMzGBuaEF9G0Nc3gp6eoVK8VCmy+gH4+vSiGV0nc+bC&#10;WVzQuwgDXWLxnovQk9pepucxWBGEG31R+GynP15s9cHTjW5KF+MXen1V6OpwI7B88FXC64vdLvhS&#10;nytem/TEN4cc8LVeZ7w2GoxvDAXgi31eeGU5Bv/whX78n6/v4LcvzeLnL3fiuy8047UXh/DKy2t4&#10;4ckdTA12oqaiHpUNg/yMDCO1ahCppf1K62k+P38CJ2kBk+r30gomSZM6YCWq1i1p6RJQHUPsJL6S&#10;CnuRUiLTEQ0gIZ9nvcSXqszFrPIcMpC/mCcFWTJov0ZqgUn9sAmegKxgavUW5okwaQFb4XJBaf36&#10;KHw9rAFbd2dVgdeDWFt76AheR/iSSvRE18qm4EsG0p+i21HB10dnd1fGYN3O3p50E37mjhwQYOq5&#10;RGCdzOExui4RZifGeB3uP4GDXWnleoRLYkvqeu1zKdm7hf3tm9jnwXuX+NmXEg/EzwfhS2np+nfi&#10;S1rLBFjX12RsFwFHeF3j88ttWco21f1XcWP9CnbnNzE7MInZkUkM9fSjtqISDXW16B/owebmKna3&#10;1jA3M4bu7ma0tct0NYVK9fWknGjEZYQjOj0IyeWhSCgPRHSBP9wIJc8IGRDvDBsvM3iEOcIn1pXo&#10;soAHgRaYZA+/GO4TYoFwnhAmZAQgKNoZ3uH28I6w5+Ps4RRkRbi5Ia0oAhFJHsgrj0UYl4UNaWgc&#10;qOD/Qzo6JutQ1paFqq5cpJVEIDLZC/FpgSgmYqZ5QhsU7AUrBx3YEVjuARbwDrWGVwifN9YFfpFO&#10;fH17GNjqwNxFpgoyg4m1AZJS4jA+NKQUn53sHMZjhw/ioS3Ca/MaHl6/F7dWmbUbeIh/s4fWrxNg&#10;V/HgxhU8uEmEMTLw/ubeAa7vbGFiqAsdbZXo7K5Edn40fIPsEBXrjchob/gFucPJw16Zt9HdxwGx&#10;CUEKwCoqs1HXUIiKqiwUF6URwvUoL8lFRLgfXJytkJAQhsbGUkxO96KhqQSZufEKpIpqc+HqZw9n&#10;Xxv+HgLRPdaE/qkWJOWGIq8yEX1jDRidaUdxVTqyS5IRGucP33APBMf4ICGdf8Nkf8Qm+0KrsI2g&#10;+qi0qlLUvkeA7REqqnFU7w/K/5CxWyfHdn3SuY2q0+aD8VXA25rGYKlH0xisTzOaBtdryskuwuNo&#10;QtMnFU340hRN2FJPdcfG+/jK4EEou1HVIpDdoKrhJfgqb5tDcYu0hBFWdapB94Uy0TbBJfM7yhRE&#10;pa0yyTYfVy1TwwygoHYYJbXdKC4tx9rKID7/mRU893AfXvncEN5+bgDff2EE33mO68+P4p0X5/C5&#10;S82oS7JFd54PWtN8EEZIpfFMbqIsEcX+DvDX0UJlmDPma9KR62WJECMttCS5Y5YQi7O5gHjbc5it&#10;TsB0ZZzSopXBs7yd7nwMF4Uh3FwLdbFuuHe8Cq3JnoixJNJy/XF9uAjVYVbIdDqPucoIrDXFIc/t&#10;LArddbDTlIbp4khkuhmhJNIDYTxzszM4T4QZw5zoMjM0hSFRZUhwGTD6+obEl8BLX8nfIr7O6mrj&#10;zMVz0D+vDTOtM3A7z99hshMeGEvAfR3eeLjeDc/Ue+PL/cF4qdcHn2tzwQudbvjKoC/+rtcdL3c7&#10;4+tDHnhlxItLe3xz2AavjnrgjeFAfKvPD98YYCaD8fJEGN672YK/fGkRv3mpHz/4fCvefKEDX326&#10;C994dgovPbaMzZle1NZWoaypHVlVPQqY5KINKdibWTFy1P04oaBKBSvVhNzH+DrG1jG+VK1go0gk&#10;vhILBF0yIXe/sq+MEZNxZCnFI3zOaX6ml5TaY1kynVbDvAKwtIphNA/tYmH7KUwTXQsyz+LaYxqw&#10;pR7pVhRgPXhHVlcFXLeztqbK+jrxdTRF0DqhtUZMrW4RXltPcl0Gzx/V6ToR9S5GVcuWtIDdzvbu&#10;43dkh9nbE3DdmX25GvFEpAVLPZeILPWchJequ/FxFby2Ca2dh7nO7D2CvQPeZg72b+Fw5yYOiK89&#10;wuskvg6Wryh5vzYXI5g6iS+5WlG9i1E90sJ1eekQ11YFYgfcdgn3bsg4L+nGPFC2X1m5hMOVHb72&#10;FmaGxjDS3YeZ0Ql0t7ZjfmoGlwgIycHeLkZGe1FZXYjG1goUlKchNi0E/tFuCCCc5EpD6brzS3SE&#10;Z5w13KJs4Bpuqwxg94lyVeZvlKr3PuEOyniurLpIfqaDEZvpR3QFI7coAeHRXsr8hu6BtnDmyaON&#10;pwnMnPQJIj2E8TUCwuxR0ZCOlt4ylNRnwj/GE74xbghL8+XnNYGf51DEZPkiIScABVWJaOwqQXJ2&#10;JNz97eASaEX82SGQz+MaaA0P6fbzt0VmYQJ8Ap2QkBZOdITD0sYMFRVlGO0fRkJwDBrza3B5fge3&#10;dm7gwa1LzGU8RGTdIrYe2rim5JYsibKHNq/i5hYRxuUju4TaNn93qytYmh4htpewujGJ4fFOTM72&#10;o6O7HqER/kql+uikMMInRqnNlZ6dgJn5Ef5vzaCnrxmBQR7IyU7C9PgA8ZWDhsYyZRxdaKQPIuID&#10;UFaXj/rOchQTXRGpgfCL8oBbgCNCEvk7KU9GaWMuEvMiEZ4SgMbeSpTXZxPN2ahtLlLGiDn7Eceh&#10;HkjIikZJdTbKarKQX5wIrSJB1SlT3KbCVwHXBWDvD2jvUEUdXpK7wHS070dF/XGaohlYH5b/ffGl&#10;CUifZjThq7JzW0PuxpZ6jvFV1i4Ta08q471U476kltK4crWjgq/mceJqBEVNUjNpSlmWtS0oAJMW&#10;iwIBW/0sMgix9NJelFV3o6ayBuvzQ/jco4t45lY3vvI55qlmoov4+sI43v3yPN778jLPsipRk2iF&#10;rtwA1Me5IkBfC3k+Zpgsj0Khny3CCbGmOB9MlCQilV9WURZnMFYSiYG8IERbnkeetynmqpPQyS+p&#10;aMKqgdDa7sxBU6IzYqy1MF4SrrR4lYWYK92Mm21p2GrjmZHbOVQFG2O/PR1T5RFId7uA3lQP7DUk&#10;oy/WHkUOZzBbEIbp0ngUBtog2MYAtsamMNYzhoWxOYx0DWFChJ3El+7fMr70tXGWgDQ8dx6u586i&#10;M84bV9sjsF5mir0KEzzdFYwXu6LxhQ4ffLHbk+jyw5cHfPB3fZ742pA3vkF4fX3QDd8ccserk674&#10;1oQjvt7vjG8Tam+PBOGNEV98Y8QNX5rwwEtTAXj9MA+/emEIP/+7EbzzcjfeerEdrz7bhlc+M4Qv&#10;PbaIg7URNLbUIbuiRblgI50AkmK96RXSVShdjKqxXMddjIKsY3Adj/c6jgpfY0hRxnn1Ki1fMuBe&#10;7pOWL1WZCbnykevV88ivnuUJwpxSK0y626W+XSbTNLiN2Y3HML/2KBZXH8HKqkz5czua8SXgeuD9&#10;rK4+QGhJK9ftKOhS4HXrCF7M9hNK1ggqZc5FGSSvDi3mrrFcSsvWo3dkZ4/gOpFd5nhM1ofluBXr&#10;ZC5dktavO6NqFVPB60BavKSbkfiSFq9Dwusy4XWowIvbDh/F4f7D3H4Th1vE19o1/q2v4dL6dRys&#10;XiWGVJGCqEoUSN2Jr6vcdufYLVWkdtft21cJrMtcEmBrl3EvgXB55QB7c9u4tLSvbLvC+/bXNrA0&#10;M4G6yjKM9PdhYmgYy7PzfG97zAF2lnfQ1d6BwrJM5JSkICk3GsHxnghO9IBXlD0svHVh5nUBpt7a&#10;cAm3ILqs4BZO8ITawynABnbeFjzIWyMi0QfeQdawcNaBR6QF/GKJoRgX+IW6IjLWH67uNjC10oW9&#10;uxksnY0URESnhiGEKAsMc0RGTihSM4OQV5KA0Fgf+Elrf4wXgeeAcJ6QBie7IyDBgRC0UwbyR2Vx&#10;n3gXbveCZ4wz3GS8WYQTbPl+AmK84R3shuBwb4RH+CE2LhTe3u6wt7FHXnou2itbsTa8hIe3H8BN&#10;/l0e2buB+7b28cDuAW7uXsLNHannxWwTYhKi69YWIbZ5HQ9v3SDKLhNfe7i6toaJ/i6Mj/WiqaUS&#10;rV31WNlcRFxiDLz9+drxwQiM8oGztz1Co/l9nRiBmLhwpau3u6cd9Q012Fxf4mdlFXs7yzg8XEdX&#10;XwMKK7PgE+GO+PxonlDFwT3CRfk9xOaEIDTFG1EZQUgujEEmAeYe4oigBD/4RnsivywNEVHeSlFX&#10;WzdLOPk6wSPUE0k5CYhKCIZ/kAu8fW0FXzsoPkpRyzG09u7I+y1fgi9G4FUg+V8WX5INhgA7itKl&#10;eIpoAtKnGU3Q0hRNQPo080nhq4pR8MWUtQm+ppDXLDW+pEVgSsGXtHxVdiwqBVWLmicIrwlk1wwi&#10;t3ZY6WqUsV5SC0yq4WcRX0nlQ8ir7ObZVR3PeCfx4uMbeOGhQXzhkRa89Hgd/u7xBnzryW784KVZ&#10;/OQrK9gdSkNOgAGGSoNRwi8zmS5IuhhneGaX6qiHID1ppQrHZEk8Yi3OIdleB4u1KWhN8EKUmRYq&#10;Quyw3Z5HnLkg2lwL3ene2O/OQ2mgKdKcz/O+HOz15CHd9TwK/Q1x33g5FmpjkWynheEcHzwyXYnm&#10;GGsk8vZsbQLWG1NQF2iCCjdtHNbEYyE3EIVOOmiOcsZqC8++PF1gcI5fxISWmb6x0v0oMSCw9Igu&#10;qR5/UXJRACZjvPS4VA2214wmzXl/ou33q9RrevzJbTqqCbulaKoOw21KIVfelvcgk2+f1z3P2/fA&#10;7Mw9qA/348+XgLVcS9zfaIPnhv3w2Y4APNsWjpf7AvGVIT9CzA0v97jj2xNB+OawF77W74rXxn3w&#10;+oQvvjbsiFfGXPDmpD/eGA7Aq/9/8v4ruI1sXxc8VVXylhK9AQnvAQIEvffee++996JIeXrvKe9L&#10;qlJ5793eVdscd0/MuXemu6enu6cnom/MTERHzNO8fvOtpFglUdxn19mnbvSd7ocvMpFIgABIIn+5&#10;1sr/atcSXxr8fkiOb87K8SmX7wxo8MUsAfZRP/77b3rx337bgX/+uAl/fKsF3z0ewMePLmNhqhel&#10;NbXIKOnkmWwnv0y7iShx5azAlICV6GIUrWG/jPESk2+LKYnEMk4MwhfdjkSUqJwvwCXgFZ8nnmcb&#10;ZgJqGeU7A/j5+PxBZJfypKFsDNJ0ROUjBBh/Bv/eRd26+t55jE09wuWJB8TUXWLq3s/5y/h6sdVL&#10;dC8+n4kJMcCekVq97mNimhHwmhX5BV9TAlcSwn6B2H95fD3f8rUXvsR2sa94zDa8xBiv7dyT4LW2&#10;+ADLhNcS4bW8dI/rd7As4es68bOBJR7glyc2sUSE/VvxtS4irmLktvUrG9I4rvWrG1gVLV7E1tr4&#10;MjYn17AwOoOpoatYuTjP23ye8SWsjC9g+soF9Pc2o7ujkfhqJcRGMDcxibX5JfS0dqKioAQZGcnS&#10;3I1JeRFwxBigcXhJ9bhctIfhZj4KVYQ7rMlqhKabJZDJzM6QWdzh6+8FudUL2RXJqG0vQHyqmEuR&#10;CAtzhT1OATfFcZzxOAIvmRM8vJxw2uUwPPxOwxyoZjTILUtFdVMB4pIDkJYZgvBIPbQmT4THBfB+&#10;HdyUZ/j8bjCF+SEmx4GwdCP8xdWTMTKYo3yJEi8YI+QwRmu51CI6KwK5lVkoLM+Bq+dpBAZaceXy&#10;eZQTO2dOnIRJaUBPfacE1UdLd4moLQKMmJpZwe2FZdxZWcGNBSJsfgG3FpdwZ2EVt+d43xzxNbOO&#10;e9xX4Osu1zevTkr1vi4PD6CjvQE19WWoYiwOM4IjQhAWHQ6NwQ/2YBOCwmwICLbAn/cFhQQgINCG&#10;hMQEpKSlIiU1Hmkp0ejoqkdldQHSsuMRFGvn+/aBr80HqjA1nLQnpdpocbnBsBObohXMEWuFXsw9&#10;qXWHn9kXKpsC0UkhcBBfOt42EZ6+Bjn8w+0wOvRIzIiWui/N/nLsy6+7zAPYOPLrp1FAaOXVLyK3&#10;bjs5XBeRwEVkCXD93Nq1B272wtfu7IWovfbbHbHfbqDtvJa/LaJMxS/JJsj2ws9vlb3A9Lfm5VIT&#10;vy75hE7Bb5RCAbDGFyvVP38F4854r5KWmb+a8tYZlDVP8e9PdDvyQPRszJcY7yVQVUhgFdRd5EFp&#10;VBpcn1PTywNfK3Kr+lDA/XIqxXga0brQjYxKMa9eOwrLKjF1pYfwuoCv3+jH797swlcPmvDJzTp8&#10;dqcZXz/sxA9P+nC+JhhZ/k7oy7cjx+IB85F9qAzXYKwkBtGehxHjeQi96XZ0p9oQemYfsg1nMFYc&#10;QXhpEea6D7URvpisiUWBxRkJPvtwriAQ49WxSFMdRYndBXONSbhSEYEk5WvoSNXj+mABOlN1SFLs&#10;I+BCsd6ThYoQNwLuNKYbYjBaGogM/X40RHpiuiocfQkq5MhfxXCyEbOlEagOcEM2zy7LUoJg9TkN&#10;98MH4EJgOR85iVME1klpwurXcPTYAamQ6RHm0BGiiDlAAEkV7gkmkf0SnLYrzx86KLINroMHCCnm&#10;0H7ia/8Jrp/Aa9z+fPYfOiHlACMBjI89evAgjknzOh7DK4dOYd/hM1yexmuHT27j6+AhnHxtH9Qn&#10;DvL9+uFyrh1rxSY8rjfjw3aBLhU+7vDH5z0O4suIj4guAbBv+834skODb7s1+HHAgO97tfhdH6FF&#10;hP00YJJau37XzfV+C37k+g993Kdfj+/6DfikS413egz4eiIK/3ynCP+vb4bwf/2kB//p43786Z1e&#10;fPW4iwDrwZ3Ns2iorURebjnyCLCMggGkiYs/SvqQXCpmUxiWxmWJMV/SAHxp0PwFJBcT+3kDiCvi&#10;faKLsmwQ6fx7FEgT6BJFVkUrmeh63JnaSGwXgNuuK7Y9riy9/Jw0N6SAmCh3kcWTiIa+FVwZv4+p&#10;q8TTpRuYnrgrXaU4Pv7LpNeXn+Uqt++O2G9i4p6Uycn7z+WX+l2iy3F85iEmCLCJudefFUN9A5Mz&#10;Ik+252Fkprk+IxD2LLPE1+zsgxcyNyfGeD0X4mueWNqdhaXHL0R0JS4tPX0uoptRjPUSy214La8I&#10;eD3A4oLoTiSsFu5jhbdXuFwWrV7MGgG2yturSw+2I/aZv43lqRvMNSzzIL8yuYllQkyAa6fLcYXr&#10;AlY72WQ2BLQkZG1i48omti4zl9a5FAO/t7B6aVlq9VqeWMby9HadrrWrS1gYnsbKyByuEWPLV2f4&#10;uuawMD+FobNt6OtvxJVLw5i8dB5Lk9PoampGa2MN8vKTpS7B5JxQ6APFFYlEDJfhohWdcdccgy7M&#10;B/5JOsTzpM0co4Cz+iCceDLnZjoJN6sTfByu8I/XICLLBn/eH5KihT7CDV6m45AZTkKuPQ0P76OQ&#10;yZ2g0rrBV+2MgHA1tDZ3yI1O0lJn84LB7ougKDN8uY9MI+ZZVCIozk7syWCJVCIwQYcI4s8W5QdD&#10;oCcCItSITRHdif7wVrhBZ1Gjtq4Mm+uLqCwqgFGpQFN1NRZmZ2G3+0OvUGH23GXcX7mG6zPLuDW3&#10;iq3JeUwNj3HbBiaHz+FseyemLozxc53A4vgE5q9cxdrMLK7Nr2B9ehE3FzaItE3cmF7DvYUtbPF5&#10;NpeW0N7WgJSMWFiDtPBRuxI+WiJMgyC7AXaTFtnEbV1tBZJT4hGfGIMAAkyl10CmlsPgMCAyJYwQ&#10;zYQhQAu5zhfWEAvfeyDkNj+4GFzgbnLm7+IEIpJsKK7NQXpBMqISw+EfaIFc7YvTbieh0MrQ2FGN&#10;pJwYyA3Es8kXobFBKKjIQ2ltISIJM5ODgE5wYJ8YL5NWPoys6ovIF0gQLWDPWrrEeC8x4H4bKC/i&#10;5f//8fVisvkz9kLTb5W9EPW3Zjeqfm3+a8VXBfFVTnwVNlzlAY4HuQoejMSAe9EKwBQ3XEBRw2XC&#10;64rU1ZhX18fbA8itGURe9RiypImRRZHVNh4wW5FVVINunmU+fXgVn74+gO/f7JSuZvzdG13MAH56&#10;6xy+uNuNimhvZNudMVQUhCTVSQSc2oe+rGB0pVkQ7LwPiX7HMVoYgWbRxEx4lQXKcLkilgA7jRiv&#10;fRjItvN2JDJUR5BrOIYr/GIczPJHquIgGqNUuD1UzKUfkv1e4X5h2OrPQXmIK/Ktp3BvrAxT9bHI&#10;0B1ETYQMt84WoT1Fg0zDfuIuAHMN0SiznUAJv1wXa+NwPsuCCuMJtId7Y55I680yozxMgfIYf+jO&#10;nIDzgYNwJbxOHCGAjh3E4ZOE1jFCSbR8HRNV5XmbwBIwEi1QEraklqoDz4WPI5AO8bkOHeB9zOH9&#10;xBSX+7mvqLYvhfsdPMT9xPRHYsnbIseOcJ2P30+IvXbYiT/7DF49TJwRZUfFROH79kF36jW0xvML&#10;uDIEd1pC8U5XIN5u0uL9JoWErE/btfigVYmves34bsCKb3oN+IZ4+sOwP7FlwtftcvxpyIi/O2vC&#10;73u0+JH3/0EAjPm2S0d4mfDjEB/H9c+Jt295+6NuHd5oleO9AQv+w80S/C9fn8P/8MUI/k8fDeGn&#10;d3rw04cD+Oa9K3h0YwJdLY0oKqhFfnEX0ou7kVTUKdWHy6m9QPyfR2yOaAUbRmYFTwbKxfRB3FYw&#10;zAxu46ucJwzSycA2wASyBL7EcgdfAmI7rWFiu1jmVF+Q7kvM3641llkhSl6MoKltCnPTD3D1shgs&#10;fxtXxcB5afC8AJZA11/OTg0vga29soMvqetxlvB6Dl8/A2xPfIkipi/C69+HL1Gd/q1n2cHXsxav&#10;FQGvx9v4IqiWFu9KXYuihWtFRECM8BJZm7uHNYJLtIBJERCb+wVfKxK+GNECdnX951Yv0Y0oWrGk&#10;Fq5n8NrG1yZBtYnNZ/i6zqXIxkUigGhbFeO6Jgkuga+pJUwMXMRk90UsDE5giyhbm57F5QvnMHyu&#10;F8WV6SivzsS5kW7MT49LVzVmpiQhlAf4DMIrkyd0ATFKGHhiZQjyga/eiQByhiXIFx6a4/DQnSDA&#10;/BCa7UBAog4+5lPQhftCHyWHd6AbNPyeUYZ6Q+FwQxS/g+ILHUSaDzRBbtLcj+IqRC/ZSdgClLAH&#10;ii5ILaKSrfDnc8am2eGlPIUzXkfg5nsMpz2PwhKogbPnCfgHGeAfaoCZUBOD9HUBngjl92FotA7R&#10;CRbkFyXwb20QjQ2l8Ja5wN9mRHxsBC6cHUSzKFpaUoxb65sozs/HiZMnMNjdi8dbt3F7aQ13ljdw&#10;c0mAagZbcwuYGjuP5ooKtNXUYHbiCtr5v5iRnIjm2hoMdfegMr8YDaVVKEjORk1+Ka70nce1yXU8&#10;2ryHs30DMBhUMNpUkOs9CEdXRCQGIjoxCKlJkaivKkIncRYdFYSY2HC0dDQiLDYMwdGhyCkvQHQG&#10;MRZrg6/BB5ZgM2KSomGwGohWP3hrvODJ5/PWu8EcpEYqYVXZUIy45GgEhQdCa9LA1cMFOpOK6wpY&#10;g/XwFXNvRpileRzLuG9ueRY0/kocdz+MjJIUjK9cwr6cxlGkiSrhdWM8sIuxTwwPpJlNIhPbaRRl&#10;EPZGy/PZjarfOv+14msvIP2XzF6w2iv5zbMvpKB55iVE/a0R+NoLW7uzF7Z2R7R6CXwV8e9P4CtZ&#10;HMBEy5dYEl8ljRdRVHeR2LqAvNoRFDUP8+cP8/5+ZFef50FR7NuPtIp2ZBaWobW1HneuX8WTm/14&#10;/3YTvnxQjx8eN+NPb/fj794/j5+enkddohK5AW4YLg1BlM9hBBFXbUlm9OcEIcrzVSQpjuFcQThq&#10;w/hFRZRVhSgw25CCLN1JJPrux0CWlfeHEFqvocTfCYtNiehPJ7z8DqA72Yi19gzUhLijgGee8w0J&#10;WG7jY/VHUB3mjYcXynCpPJi3D2C0yI77Y6WoDvVEScBpTNdHYbo2EoXmw2iJ9MZyQywGElUoJdJG&#10;UoxYr43BULQrhqOdsVYbhqnKcFRFqpBk9YOv00Ecf20fTh0lnI4ex4ETzjh0ggASrVNHtq+APHTg&#10;CI4QU8ekEFuHXiGi9jGvSjl8+DVC6lXi6jWiaf/Pee3wfgLuNSkH+JiDz/bffsw+hs9DgIlyEqJ4&#10;qlTPi+g68Oor0hWNsiP7EM+DyXCuBRuNgXjSF4GnHRa80yzHlz0qfNurwJedMnzZ7Ycfhgz4XkCr&#10;S4vvenX4w5AFP/YbGB3+PGzET31qKX8YEPcRYQN6fN2pxI98zPd9BnzZoSLYdBK8Pu/U4uMODd5r&#10;V+OdTj3ut2rx02YB/qfPh/E/fX8Z/0SA/cfvLuPbd4bw3v0RPLk1geG+TpSU1RLx9UgpbCKG+pFa&#10;IjB0GanFw9KE3Gkloqv7AsE/hvj8YcQVDvKkgWiqPU987UzWvQ2tHXgJVAloiW1i0P4OzATS8mov&#10;IVsMvC8R0xKd59/6xW2UlQ2id3AJVyfv4+rEPVy6fAvjojXr6nYmn0VUqd+d5+E1NfXwpUwyAl6T&#10;hNck4TU5/5gRlejflPLzJNhzhBcBNjv7mBGtXo9ehhYzP//oxSw8eglaErZEF+JzWVp+i9B6m9m5&#10;uvEZvn6G1za+lpYfEmbb47pWnrVuLf8KfK1M32SuE0jXsDq13folpviRpvph1sY3sS5CgIlsXNkg&#10;uLZbvQS+xHKLt69d5vYLq9gi3DZ50F++JK60W8f5s2NoKKtBa3kDZoavEATLWJ+cw4YYQN/DE8LM&#10;WCSkB6G6KRfjU2cxQoDlZCcjNi4EQWFGhMQaEZFqhCHEC2q7B056HeCBmsiJ1SMwSiNNmm0JVyIk&#10;zQpNmBwaIkgb6AVrjAZyLmUODxiiCY9oNazRGgQnmmCPVcPbdAI+hpNQmdzg5nUcvnJn2B1aqHUe&#10;UBlcYQyQcekGndkbnr5n4AjVI0B0l1n8oOf3iYmQkSldYCAajERbWJwVcakBSEx1oLm1COsb4xg9&#10;2471pQmMDnXD08cZWqMSBYVZqKsuQ0VRHmauXkZPextczjghKioSl0fHcK67H6PM5OhFzF2+iplL&#10;l4irLiTHRiE3LQWDPR1oaKhGXHwUUpLjMDI8gLqKcjRVVmPu0lU0FFdiuKULK5f5GfP3cKH/PKLC&#10;IuCn8Ca6POGn90JgtD8yipIxMNqJhcXLWF2dJBRTERhmRkZeErJLMuCj9YYjxoGcyjxEpkfBFmOB&#10;JdRIcPni+Mmj0KiVyMhIQ/9gD6rqyhGfHAVHiFmapsgR7I9IIs4ebIdSp4Srjxt8dT5QW8WVpGqE&#10;JAQgkJhLK05GcHwALGEGGEN0iEgJQUVLMY9pBdiX3TyG/LZLyGu5jOwWwqtlirCZ2E7zONJbrm5D&#10;jPh5PlnEz+5kNAkg/evZs2TEHvv9mux+Tf+eZBE1z5d4+LWRSj0QOn8tz5eG+Pdmr+ffnTwBrpa5&#10;n1Mg8hviq4j5W6C1V3bwJQqtporpgJ7hK1UqVNmH/JpzyK86h9yqUQJtjPAS48H6pImzc+uuIKvm&#10;PNIqxYTIDaisLMTttTG89+Ai4dWBz+834OsHNfjhUSP+8LQP//jhFbRkqFARKUOPGL/geVjC17mi&#10;cNRFaWE/sQ+FNldcrgxDic0N4af3YSA9ACO5QUiSvYZ80ylMVEYRWAakKfajOUqGhfoE1PGLM19/&#10;GBPlYRgvC0GJ5TjqQ92x3paGizwLzTUcwmVuf0ho1YV7oNzhhOt9WZgjrsodp9CTqsG13kwCTos8&#10;w34+xoYFIqw51BUNDmcsV4VjKt8fHcFnsJgpx/1KE2YzvTCa5IzNtnBMNxBhcRrk8p/c4u2KUwf2&#10;41Wi5zgRdPLYMRwmtI4eOoyjRNfRA0ef5QjxRVwRVgeYg4cPcCnGZB18lu0Wr9cOHcIrhw/hVTEV&#10;kHS/2J9IkyIA9so24o4cxJHjR4guQo0/+9gr++B15FVEyk+iOVaB5bpIPOmNxjvd/nizWYXPerT4&#10;tl+F77p88FWbG/GkwA/9cgJKSVDp8Mdh0aKlw++6VRK0/jQkxnQp8XfDRNiAGr/rVXJfDR+jxfeM&#10;GIgvuhq/6dXj43YlPmpT4vMuHT7hz3qvQY73WnV42KjCerUM719NxP/5g378p89G8E+fDOGHt1rw&#10;zZtt+OrpGD58fQ7jlwYIsCKk5pZIsyKkFPDvsZD4Et2Loo5XkegeJL6KRxGXP4iEwmFpUveM2jEk&#10;l4nuxO1WrefxJTC20x0ptu+0jImlwNrOPmI9q3JMui+jdJBnzhfQfXYVl6ce4IpozRKgGr+PaaJL&#10;ZEYA7Fn34vPZ6WKcEqUiCK1pUSLiWXZKRkwSUlIkfL2OqQUxBZCYc/Eptie/fgMzBNnsHOHFiKl7&#10;RF6CFvPSeK7F11+CloStlTdeyPLKU6ysvM28xYh1ga9fWrx+wRexJY3nuv9vwtfqzC0JX6sSvrYB&#10;tja5JQFM4Gud6xsTWxLANkREVyOzKo3p2ul6JLwur+HalTXetwoxwP7a7CYmxybQ2tCCwqw8nO87&#10;i43pRSxdnsDa1BQunO1Hbm4KUjIi0TVUjc6hKrT1VaFnqBHVDYWITQ1Fan40QhKNMEd4wcATM02A&#10;l1QpPTzRgugUGxwRGqQXRKGkIRNBiWbIpLFXahgCFfA2OMPH6g5jpBrmGC18/T2gINr8jB7wM7tC&#10;YXWFNUwFhd4dbh5HoTfIYLEq4Sk7CY3JC3p/GexBOkRGB8BqV8MeqENCchgKS9JRVJpBYOih1LhD&#10;a/BBRja/p6pyUN9UiLGxTlw414mVuUvYXJrE9aVZjI+OwGBWwVvpjsKyXNgDzKisKMKl8yPwN+vh&#10;5+uFqsoyxIaHoyK/CC3VdchJy4DVaEBFaRHSUxMRFGSTxoe1dzYhJTsJBhvRGWBEbHwEGuqqUFtW&#10;gtnLl/Hw+g3cW9vEzNg4msqbYVQboZQrkFuYjXjRghXlj8rWckwRXEtbc6jhaw6JtUAf4IfgGCuC&#10;4+zw0rkTukrYYv2hIYrscf7SgHk14eni4YS4mGiUFRUjJTZBmn1gdHiEr7MU+fnZaG6pR2MT09yI&#10;wFBxpacodhuFrIpMRGdHwhSu5+80EEp/X3jq3eCudYEpwoCQ5EBEZ4YTxB5wUZzGvrjyXuS2XkZW&#10;8xVC6CpyWokoHrgzeABPJbpSmgiwRlHw88Wq8VnEz+6Ix/y17K5uL7LXfr8mz7+ef28Evl4qcPor&#10;Ioqc7q44n02IvBTu91tl98/bK7kts/y9vph8bt8LUn9Lfkt8icH2ZYyYZii5dAiJZQMQ0wtlVo/w&#10;D3oYBbVEVx3RVTOG0taLKGg8i6SyHuQ0XOJ7miS+RBdlGw9ipRg/34yP7p3Dx/d68em9Rnx+txI/&#10;PW3GV3dqia9BdOXpUB0nR29OIIJd9iHa+zguVSajPFgF27F9KA/ywZXKSKRrjiLB6xVcLo7AaK4D&#10;yT77UGxxwnxdPNpj5UiR7UNvih4rzQko5fYy60nMVkfgYoEDBboD6E/R4MFwIXqTVCgkvJabEnCr&#10;P0fqSmyO8sbTK9W4UhqEHO1ruFBox53BPDSEu6GSEFtvS8B0RQjKzAfRHeOFa01xOJ+mQlfoGayW&#10;B+JelQPjsWcwk+6Gxx12LJf74lzqaWy0hOJWVzqG02yoizYhVH4a3gf2wYM5/eo+nGSO738Nh/cf&#10;2R7bdVB0CW4PihfT/hw8IronT+K1w6fwyqGTePWgE145eAqvHuGS2/YdOoFXDx3n9mcFUw8exGGC&#10;7BAxdmg/EbZ/H44eJLr4c7yOv4og3yMoCfHAlUIz7hOIHw5G4902E2GkwvdSN6ESX7d54aceP/zT&#10;OQO+7/TFDz0KqXXrDwMa/L5bjj/0qfCnQdG9qMAfB5T4hxE9/tivxI/dvvjjEGFGkH3Z5Yeve8Wg&#10;fCO+7tPhw1Y5vug14os+Ez5oVuLTJjW+aDXizRqitcoX95q0WKtT4XqPHf/wRgf+0ydn8XfvNOLH&#10;p1X4+vVmfPF4BB+8PoXpcTEtSD5yi+uRXUw45ZxDTFYr4nM6kF46jOzKi1ILWEI+oVXEE4KKMSQS&#10;S3F5v7RqiQhsiRatHWyJ7KBM3C+gJu4X20QEvkTrl2gpy+ZJh6hjJy466R3bxCVC6vK4wBZBxeXs&#10;+F3MXLnD26Kb8cVMTt4luu4zRNr0gxeyUyx1clYAjBAjnqYIpqmFx9v4EvMuSvh6QnwRXoTZLPf5&#10;i61czN+Orzd/Rtd2xLZfWrx+znP4WuX6vwVfqzM3sPozwIgvRsLX5KaEL5E13t4BmFhK90+IljHC&#10;S4Tw2hL1usZXuG0JE2evoDirCEO9/F5pacfk+YvYmJ3D4sQVDHQ2o6wkEwVFqUhICcHAWAMmFgfR&#10;PliFopo0hCZYEZpkQ2iyBWpRiDTKB9ZoOYITzIjNDEagmKYmVIXACC0CI3WQG9zgpT8NfbCciFDC&#10;V+cBZ78T8DW7Qx+mlOKld4aH5gxkWg9oeeA3BPhCa/WWpv2xO/SwWtXQ6XzgJTsFV1G8mSiISwxF&#10;S0sNEpMjERxqYUxElB9Cwy1SK5k/gSJazNQaL0TFOHCJJyVbG9O4fL4Xs1dGsLUwg/lLl9DTRIiE&#10;++O0jxOsoWaExQQRcHmIi4+El5cr7DYzSosLUFNejrN9gxjpH0JbUzOUCj90drdh7OJZJKbEwGLX&#10;IiopFI4oGzyUbvDTeaOoPBfZuWkICbShr7MNM5cvoqaoCHUllbAZ7PD29EFNbRWWNhdwcXYM9d21&#10;iMuMQWFVAapbK2EO1Uifa3FjNlKL4+DDz+yk3zEc8z4CTxOh6pAjLD0YNn5n+uo8ER0fjvXVFazO&#10;L6GlqhH+aguKMgtRlMPXX1mBJsIrMSkRfkolnD3coTCp+XsM5+/AAG2YhpCzQmb0hkGU9YjUw9vm&#10;AXezC9QhCihsvpCZvOHkfRL7UuoGkFZ/Frlt4wxR00BUNC8QN/NIZzJbF5HdMk9ovIyt3fktYfVr&#10;siei9nhde+Xlx+0Nnb8leyFtr+yFpl8TCVa/Ii88hhFzQL501SLx87ekmNkLUrvza4AmWr4qW7kv&#10;8SVdMVY2iGziK5voKmy4iMK689v44m2Br/zGESSJcTgNl5HXcAUFdUPILK1FfXs9Hmz24+PbHfji&#10;fiu+vF/LZSV+eL0B//DeEG5dyEJPjgFtqSbYT76KTIMrzhaEo8guQ+CpfWiJN+N8SSjS1YekXCoK&#10;RmesBgnuvC/CB9NEWU2gCwr1h3E+z4qrJYEoNR9BW5Qn1gikkQw9io1HiA07Vnm7hZhqjfDA7Z5M&#10;wow/h/ddLgrAo7OFGEhVoyHUBTd530pTPCqJsr4UFbY6kzGUpkZtwEnMVQRipSYUfVGuOJfog+v1&#10;YVgqsWI01hNbFQG4XWfDbLYL5nKc8KhFj1tVCixne+JxfSDe7IzHVIEJo5k6tMXxC012FKYzhyE7&#10;dgBH9u3D/n0CS0dw9ADR9eoRHCbGDu0XA+2P47X9x7H/wAnsJ75eO3war4mlGHh/8CQOHCDUXiW4&#10;mMOv7CfmDuLoK6/i9MFXoXHej0geAAojFGhIVKMjwZvICcA7/ZF4r8OfIPLHDwP++L5Hh2/aFUSX&#10;Fn8U3Yo9mu306vGHfjN+z/v/0K/CPw5rJGj91CdApuW27fU/DXFfguzbHjm+7Vfj+yE9vuwjsHq1&#10;+Kxbh896jPigXStNRfRhqx4f1GrwbrUKb3H5kMsblQps1mmxUKXCaosF316rwn/7aQ/+/q0q/PCw&#10;Ft896sRnjwbx7v0xfgEPoL6uBkUlnUjJ7OKBsQkJeW38Eu9DJnGUVnIOKUWittyoVLcrjdt2uhRF&#10;BLxEkVWBrJ3bAmECWWJd7LuDL7EupiLaaf0SLWGiVTe9aoSwO4v82jF0D69JtbhEYdXZyQeYuHQT&#10;01fvYFpq5RKtXb9kG2Db6wJhvw5fTzC9SHQtviFNBTTD2zMEmYCXdAXjvwVfIs91Ne5G105+Ht/1&#10;8zivx1hZfcKIpcjrzKO98fXsSkfpasfn8CUNvBfb5u9gbfY2cxNrBNgaAbY2vQ2wnYhWsLWJbXyJ&#10;7OBrReBrcgPLl5exObGO61ME2IQYIL6KScKrICUPqTEpqK+qQ311NcYvnsf19SUM97ciKSEYpeVp&#10;aGwpQmVdFmqac4iuJGSVxiA82cq/nyiEJJnhoTsOX6uThC9/4is8PQBB/B4Kiyd+QlTQmYkDzWm4&#10;+hwlRk5CE+ADvb8SPoSJu+KUVN3ez+oGD73Tds0u2XHIVB6wBxv5eC2S0sIIKBVSUqJQWJiO8Ah/&#10;WG0KWAgO/1AlzLxPpfWG1uiLjJw45BQkER8OPl4Le5AWmbmxiE8JhclfA6XGE6lpkSgry0BzY4n0&#10;Ps/2dqAkKwvJ0Xw/0Q64Kp1hDNbDQLhFJUfAEWaHXOmDmKgwVJQUYnRoEDVlVehsbselsfPIzckk&#10;/GKRnpWIoEirVJBUY5PzfSqQkBOL8oYi5BQTq1EOpGckwmY3IdBhQUoCoWbQw6Q3oqq6Cr3D3eg7&#10;343qTlE2JgkGvnYLIRmXFcP/rzgEJVoQEG+ELd5EICnhbXHHftfX4GFyhy5cB12oFp46F36m/P4q&#10;y8PM9BSW5hZRU1qF1LgUhAaEwt9sQSJ/bk5uBvxtVji7uxCwStgig2CLCoCPVQaZ3Qc+Jk/4ELxi&#10;qQqRQxWlgDzcB7poNWLzo2GNNOO4x1Hsiy2tRnh+BRIrOwiCc4TIZSJsDtnNz7oRxZgoqVuRAPsr&#10;+TXjtH7L7DV2a6/XtVd2Py6bANtrfNXfkt1jwv5Sdo/R+rXZPZbrL+Wlx/1Xii8x4L6qbRYloqX1&#10;2dWOWQRXBs/2i8R4r/rzyOe6uOoxv/4ctw8gRVS3J9DEtor6XpRUlGJxfhgf3BvElw868PXrxNeD&#10;WnzN/PRmBz7eqsdsawxqo1SwHt2HAps7LlcmIEPnjJDTr6EnXdTSCka02z7km5yxSDw1h3sjwXUf&#10;UeWP6fIIFOmPEEknsVQfg/O5PJMyHkR/ogKr9ZFoDXNGrf0E1htjsFgdiirrYZxNVeJ+Xwb64n1R&#10;YT2JWz0ZuNGVitpAJ3TEeOPxuUJcyDOjzHIYy/XR0n2NwWfQFuGO620JuJpnRHvIKcwXm/GgIxYj&#10;cW7SWK/7HXFYLrfhQrIbtqq0eKsrAGu5LljLOomPOyx4u0aFtTQnPKk34eOhWGxVW7BYYcdaSyo6&#10;0uxINnsjWu8DLTHm8dprcH3tFSknRTflcxFIO7qP28V9r2zff+a1fXDfvw/eh/bB5HIMVrcTiNZ4&#10;oCzSiOm6SNwbSiNEQ7Fe6483ukPxfo8DHxBB3xFVPw1Z8E2nCj90awgoE2FlxA+damn550ELfuo1&#10;EWAW/P2wDX8a1OCnfj/8HQEmsPVDjx/BRYyd1eN3Axp816vC74YN+Lpfi0865PiiT4cvB8z4qFOP&#10;d1rU+LhLTL5txCNC601+Rh80WXG3VIG7lRrc4+eyUqLAbIEMi5U6zFcZ8PRyHP757Sb88ztd+On1&#10;Nnx1vwWf3O/Eh6/zgLpyAY01DcjMqEJybiOS8lqRTnyl80QhpWhIav3KLL+AxMJh6YrcxMLtqxsF&#10;rnaAJZY7LV07XY8iAmY79+3sJ1q8BMbElZI5dZeQXkmAlRNgpUMorbuI4fM3MCGq0Qt0EVgzkwJZ&#10;Al/b47t2Z2eM17QolvpcRPFUabwXMzX/WILXNr7eeIavx88iWr2ewWv+vpR5MZj+N8fXL2O8nkfX&#10;Tv5Sy9evxdc68SWyNnMNy9NbUn5G2LNuyB2AiaxOEWHMyjjBNbUuDe5ev7rIdeJr5IrUKlJdUo3+&#10;zj7MTEzg/NgwmpsqkJAYhNyCGHT1VaCqLgMllUkoKI1HdVMOYlJtxJUBjjg91IGeMITJYI2SQx/s&#10;AQtPWgQU9EEKmIOV0Bg9YDB7ISTCiKBwPXRWH3gpnaDQeiEwzILgGAtCkyxwUR6BKsADwYRFQLgJ&#10;1gAdQeUJvcULWbkxSEuPREiQASYCy2zxJa78IabCsUXI+RxGyDQu8CTkwuP8YQvRSN2RPmoXaRnE&#10;/+vYtFAERttgDdLBQBgpNG4I4HpScjgcdgMiQhwoLsghtsLgzdescaiQmJeAEH4OKrOCr8UP1ZUl&#10;UomNq6OjWJ9fweSFq2hvakYpQdbYUosrU2PoPddGuKmlwq4BUWaExgcgLX97Kh+VUQaTXQ0PX1co&#10;9b5Q6mSIT4xCe2czhscGJXjV9VTy/4e4iTZCJ8o/aFwhI4JMEVoYo9RwJPkjtTxRauWS233hqnWB&#10;IoDvhzlG3Or5c0ubi6XuzuDwIMTHx8FusyEwOBBGi5EQTUdFTRFKK/NR1ViJ0NhQaKw65HNbeWs5&#10;cmtzEJwaiIj0MERnRCG3LgehOcGQhXnDO4SIDiXAIrVw4+ftrnLHvsiiZPinRkEbHQ57WjbiS1uQ&#10;UjNEfBFhrWKg/VWImlhZTQsvAWZ39gLSr0lmMzH0N2Sv1/C3JodQ3AtS/yWzG0e/NntB69dkrzFf&#10;e8Hq1+TX4mt3SltnX0iZSPPUs27HcZ7hn5O6HEXLlyg1UUCECWBllxFb1SMoaBhFdu0wD0iDyKk+&#10;h4qGcyivqMdQbwMe3z6P92614+sn3fj9u334/mk7vn29BX9+dwj3rxahIlQGx4l9KHH4YrQ0BAny&#10;o4j2PICRQnGVYgASZPtQG+aDicoIlPo7IVvxKi7n2zBVGopS40m0RnhivjoCfQly3j6IS/kWLNeF&#10;oyXYCV1R7liti8DFbD0aHCcwUWjFna4UbvdEX6wPbnSkYqYiRGrRupRvxevDBRhIUkqtY2uNsZir&#10;DEU9UXaZqLvemoiRZAX6Yz2wWhWIjRoHhmJOY75AjQetYZjK8cHlDAKtxoK7jXYsZHvjNhHxXpcD&#10;t8t8cKvIDe+1GfBOsx7XizzweqMBH/RH4k6DHXdbwvB6XwrudiXiUq6JiHTgUlEoyuyuKDC7IZ9n&#10;0TG+x5CodkJugDsi5UeQpDuG4hAvVEfKUeZwQ1OUDONlwURWDC7laPleDXjUE4cPhyLwbrc/Pujx&#10;x1dng/Blrxlf9ujw01kL/jBkxLdE0h8Jpj+NiHIQxBPh9MezBJcoGdGvJ7hM+DsC7Y9c/+OAGn8/&#10;ouV2BX7oleMPwzoJXd8QXd8PEmBSnS8NPu9W44t+Az7vM+L9di3ftx4fdvrjzQY93mo0493WADwi&#10;ru6WafGoxox71WZslmqwVqLFRoUJC4VqTOUq+Hv2xdvj6fiP7wzhHx534oe7dfj+cTM+e9SJbz6Y&#10;w8LVAZTmFyMhswoZJV3IKR9Acl43kgsGkF5yDvm14zxwijFdontRtGQNScgS2BKoEhjbub2DsB18&#10;7dy/vc+ANN5L7CueI7/+KsQ8kBkVYyisv4LcihGUVI/ivJhOiOAS9bYmp7YnyP5r8Hq+VISIqN/1&#10;l/H1DF6LhNfiI8wtEFg7k1ZLcye+jK3tel0vZi98La+++UJWpLzBiNaunQh87cDrIVbWCK3lhy/h&#10;S1zxKEGLWScK1/ja/iK+mA1peR0rBJjIqsj0NaxNMc+6H3ci8LU0vkyYEV/TG5gavoqlCzPYmFrB&#10;+MhlLIzz72JyAVNXpnDpwkV097QiJj4QyekhKK9JQXFVIrIKwlBYFsuTw1TkFyUiOtEGR7Se0FLC&#10;XXcCCrsbAmO1cBAHAdFaaZogTYAvfDRnCAxXJKQES4BK5DI+hSAghMIi7QgJtyAlJxLWMDn8+X8Z&#10;kWpGQXUyaluKuG8EHEF6aPSuMFm8kZIcgkhiLcCmgj1AAaO/B0zEniNOicA4NcHjTbjpEBijgX+4&#10;AhqbN9yVJ2FwyGEMVOCM7DiOeR2FJcpIKBKC8RYJhwFhevjIXWC1GYjNTMRkRsHL5AlvglFNRNli&#10;bDAE6onPArS3NWL84ihmL13BzaUtXFtcw/riEuZmJ3Hpyjn0DLaisasSxQ05yCpL5ElOJHJKklHV&#10;VIi4jAi+Xi0Ka3Kl7sRjHkfhqnRFcU0BRi4OoLKxGFH8zK38/PyJSjFdkjlCw8/RT7rqUGYhCEOU&#10;sMSYpC5Bb4MHnBVO3MckxcvoBW9CNTA1CGFpYVD6q+Cr94PSoCRMCVE9oUdMFjbkIyE7HEn83Gs7&#10;KqRB9P4RVuj5Hk2hRhhD9QhKsMHP5A1PnRc8zJ7wcrjDyf8ETlqPwTXgDDz42k4rTsNN6YZ9EUUO&#10;2NPN8Anygz42CAnl5Uiva0dO0zDy2y4gt+UCcTL+ElZezt6I2g2tvZLVQtj9Dclufjl7v7aXs/tx&#10;OU2/Hb52Y+m3zl6w2ivSIPvnUtgy+xKi/tb8Wny9hK22uRdSzuyUmhBXO6bxDF+0euU1XUaWqOEl&#10;BtvXjCK3UlwFdhZFzeeRT3Bli5ITxFhZVS8aa+r5pTqIp9f78M6NJnzzZi/+9Mko/vDhIP6By0cz&#10;RUjVH0eg0z50JzkwnBuOeMUhpOkO42JFGGp49hnvvQ8DGVZcLQtDnuEwCk1HsVAdhdF0IwpUr+Fc&#10;uh5r9bFoD3dHQ+AZLNWE4UK2gdA6jkvZOmw1RWMwwQdtoaexXh+BufIANAWdIKZ0uN2ZhOFkQivE&#10;GTfbk7FaH43mYGdcyDLiXm8Gn1uLxqDTfM4ILBBhXZHuuJilxa2WGFzNVOFsrAvuNAVjs9KCiwln&#10;sJjnjDc7LNgokWMpV46HjWF4wCzmK3G73oynvQ7crPEjyGR4t9OKt9tMuFnijrebNPi004y3auR4&#10;v1GFr/sC8GFfCB42W/G0OwQfnI3Bw84g3G134FF/BPEYjOV6o7R8Osz7ugJxu5mgGQjGpyMheLfL&#10;iM8H/fH1WTs+6dTg2z5iatiI73uU0titP/SrpRas3/cqiCgN/jxixvcCU0MK/HFUjx8GCbAhbh8z&#10;4U/nDPh9vwq/F12MoltxgPf1+RFtGqJLja+6/PDDgE6ClwDX5z1qfD1gwGdicH2XVmrx+rDDRHTp&#10;8Ea9AW8323C/0oD7VSY8qCOEq8xY4Wd1q8qK6xVmzGcpsFLE32mJCTPZKoyl++JikQG3+hLxL28N&#10;4R/faMEfntTh92Ig/tsj+OKtRR5sx5BT2oz04g7kVxNYBb1IzO2TCqbmVF5CWskIwTRChG1PS7SD&#10;LYEqgaydFq+d1i/RQpaQ9wvAdu4TxVhTS85K61mVF5Bedh6Z5eeRU3GB6DuLrBJCsFYA7BauzNzD&#10;+LRo+foL8HrWyiWwtX214i8RxVL3xpfIi/iSSkQsPnyWB4TVy9haWiKwdmU3viRsrT19IatrbzJv&#10;PBeBr2etXmvb8NoLX2u8LQC2M8Zrg/Baf7a+F7425m5ha/42NudvYpUA28nazHWsM6I7cp0IE9mQ&#10;xoZt8v4NrE+vYXNaXN04h8mhy7jQcw4XB89jbOAcejt60dXWjf7eHuQXZCA7Pw6FFYkoqU1EYrYd&#10;jZ05qG5MRwrxZBPV3h0qZBTGwUYoWCNVxI+ekJHB4pDBP1QFN6IrkEAIjDYjLTsahcWpSEwivBKD&#10;iS4LMnPjkJ2bCFuAFma7L8ISeMCPVfBvMhgpuSFIJM5yC1JQV1eIyuo0pKcFI8ihhFrhDBPRYbOL&#10;FiR3hMQroQs6g7BUNcyRnvCPkRGCzpBbXRAYryck5DAQWNEZodATUod8DuGM/jRRJYfSIaY0kqG0&#10;KQ9pBYlQGmUIinIQHg5pDNUplZjY2wduOndoHRqk5SahgDgbHezB/OWruD63gbur13F9ZQ1rS3MY&#10;GuokWKOQX5GO4fFuVHcUITM/FpFx/ohMCOD/HE9iz7UiLDkITr4n+TO8oQhUQ2VXSoViI1MC+T7s&#10;CM+0I6mUUIskMMP8iFItYvj6tXwfckJMy/chWp2cZESvxZf/uwmISouCu8oNqkDCNNnB96eFzOwH&#10;mVFOuCn4XrXwFFMnhalgiDfwfi/+70bAP1onzSzgo3eHKz/boLgAhCYEEsN6ePD5fAwyuJs94Bnk&#10;Dp9oAjDOG948eT+ld8Ip4stF4Yp9YoLOqEIHLElWqCINiC5NQnxVBiJL0hFfVoachl7kt15CTvMV&#10;5LROElQTSOeBMqN5hnk2LqxxAbmty9so4rbtVrLtZIr7CazMpunnMvMs27ez+FzbEevbtzOb/3qL&#10;2F6o+lsjuh13dwvuBatfk73A9O+LeM5fIgbO785e9xUQW8/nvwZ87Y5o+Spvm0VFG19z3WXEiwmN&#10;ia7sBtHtKKqCDyCvahgFXC+qHuaZ0RhyCbLculEU1AyhvKoF54c68M6tMXx0qwOf32vBd6Ke19u9&#10;+HvC6/s3+5AVcBqBzmJMlx5D6WEIO/0K8m2nMVEXifooHyTK9mEo04yrJSHI1xxAY7ALVhsiMZSk&#10;QKnuAC7nGLFQEYqGACf0xnhiozFawlFz0ElM5BuxXheC7ogzGIr3wo2WaExyW1uIE6aKrLjZGo+2&#10;cGf0x/viwUAOpkocqLEdx1xFCK63JaE1zBX9CX5cT8Z0aSCaQ10wU+bAZjMxF++Ji2l+uNsSjrl8&#10;FS4lu+NGtRlPWqxYyHLGSp433u4kkqr9iTAFXm8NxhvE00qxD+42aIkjG17n8k65Nz7qMkuTTj+p&#10;dMMnrQqpJMPHTT74oFmBr/qtxIyZOFPg424jvhiw4z3u+26bDl+NBOHjXgvea9PiC0Lr2xE7Pu5U&#10;49MuJX4/YsR3BNaXXT4SkP501ohv2n3xY58a/zBqwu965FJ34T8QVz8NbY/R+rvzRvxpVIffDwl4&#10;8TG8TwDse8Lrp2E9Q2ARa7/rV0og+6abr69Tzv2NxJ0OX3Rr8aUYTN/D19+u4WvRSfB6t1mHN+vV&#10;eIc4fL1Gh7tlaglfD2st2CpV41qZhvAyYrlAwaiwWmzAWpkZk5kKzORqpa7dSzkq9Ca44f65JPwT&#10;/37+4d1O/PhmK37g39D3j0fw+YMJXDhL9OfX8Gy+D9kEVmLeCGJzR5BUfIEhmsrGJDgJXIkWLtF9&#10;uAOwHYxJKRpAIpGWWDBEfPUhPqefmOPj8oaRWUrkVV5EcuFZqTVNTEuUWXGeuDsrXfGbW3lWagmu&#10;bRvH+ck7uDr7AOMT97ehRWSJUhTTU1yffIgZbpvl+tz0s9auWUKM2JqZ4zoz9SzTxNc0sbUd3haZ&#10;316Kbsc54mqO4BKZJ8akwfS/Al+Lz7IkjeV6U8rKKtH1fATCiLLV1W18ra0+werK69shwNYEwFYf&#10;8jke8TkfEV+8zeXqs6wtvY51Eb4uCV6iFMXCXeLrLta5XJsT+LqNdS43iLENaRD+DSliHNh2d+Tz&#10;+NoivrZbvtZFy9jkGtYnVnBjZkOq3zXc3Iv6wmoMtQ9g9vIk5iYn0NxchdzCBKleV2ZZKEoaElFe&#10;n4qiskS0tJQgMsSMqEgbkjPCkZgfjpAMfwRlWBCSaiWe9AgRVeWN7lDzgK4jXIIi9HxsKpLTwoku&#10;MwpKUpCZF4cE3g4Os0Kp9YLJJkdEnAUpWSEorUpBXmE8mlvKpUr67R01yC9JQESMEY4QJbJ4whkZ&#10;Z4C34jh81MdgF1OohfoRelqoAtwgM51kThMl7sgojeHfYxh8jR4whWihIaD8iQtbfAD8/H3hoXWF&#10;D+9TWPwgN/jB3Y+ocHPCcfejcFGdYVzgLHfBGV9nRCaHIiE1AgajD0qKUnB5rA9LU1ewsTTDv80x&#10;9A01IikzBHFZgUgviUJIshGmUIFK4jM3AtEpARi42Iqy5lw+73Hpis7Ygkg4UvylKzytMSr+/4Xw&#10;/ysCJU35KG8tIRx1xI87n0cLR6yFwApGXUc56torYLBr4Ox9BlqLHqExEdCYdJCpCE+zAhHpEXx/&#10;CviYfOFlkeOMxh2GCDNC+TtLqUhFSFoQvPgZKW3iudWQm7zgp/eG0qIg8gTIzDBHG6AJUsDL4AYn&#10;9Qm42/lZ2J3gEeIKtwBneAe4I5rvS22XY19cAbVcksgDXh4cmVEIyAlEdCXfTC3XM8NgT0pGfGEt&#10;cpsHkd4wgOz2i8junEBqyzjSedDMbCWEBK4axDixZy1KTYvMspSsxkXiRozFmiKqJhjRhUlgiRBx&#10;v4Tbpfu399kuJ7F3S9lOdo/bksZu7WrR2isCWy89bo86Xy8j6L98Xm7BEtsEqv715PHzFRHrBUTP&#10;XikkdIp+VWb+akq4316Y+ltS1jaPis45FPJ3Ly7Tz6ofQ3b9KNIreOZf0YeiWqKrehCllYNcnkNO&#10;xch2i1h1N5rb23Br/QI+ujOAb++34bt7Dfj8ZjV+96Qbf3z3HHpKzAjxeRW9ORZ0ppoQ7fIKanim&#10;ebEiECUOJ+SIEhDFgTiXZUGu4lWcTVFgtsQfvdGuaA48joXyAEwTUS1Bp3AhQ43VmhAMJXijO9IF&#10;K9XBWCyzoTP4OKbydLhWH4pzST7oCT+D603RmC72R2vwacyUOrBSG4neeBm6Yryw2RKPq4X+aCG0&#10;JortWGuIwUCSHD1xMqw2xWK8xI7uGHfMlvrjWkMoLqR4YTJbjrvNIVgkHKbSvHC7yoKHDXasFvjh&#10;VqUGT1sDcKdShZulflw342mLCbfLZXijUY8Pu/zxpF6JNxsU+JzQep9oEfW1Pu3RS3MmftyqwudE&#10;zJddenzJ25+3qvFDnwW/I7q+btfhO4LsdwP+hJCooaXBDwNGYsiEr3tEaQcNviO8viG4vu/V48/n&#10;Aggts1SF/qezouApH9+nwI/DWoaP7ZNLVzL+6axe6oL8aYjgIqx+6Bfdilw/a8X3gwZ8J65eFM/d&#10;p8G3vWI+R6Krm6+3XcuIibeN+KTdgHeb1FKR1neaDXijXouH/Awe1ehxv0KH26Uafh5qXC9TYa3I&#10;l+jywVqJCnN5fpjNI7oKNJgt0GMiR43pPNH9KMcV3nc22wsPL6Xh798elPLDw3b8+LANv3vQh7eu&#10;T6K/rZkHklrklYiWrHOIybuIqPzziC4YRpLU3bh9NaPAlhg0L1rBdvIzwAS+yoitsnPcRmTlE12F&#10;o0jJGUJm0ajUkpZSSJxx/1Tul0bEZfLvPl8Uey0f5PIcD/AXUNs5hdErtwmpX6YC2umCnJl6uA0v&#10;Zn5K4EuM8XpIbBFmAlbML+O6fsnOfc/vM7v45IUsSOASAPslS0sCYLsixnGJrLwhXcUosipB65ds&#10;4+vp9m3ia50IW1t5jHUpRNUKUcUsL4tyE68TXjsR8OI+fP4NZp3r212Rd4mvO1glvDYIMdH6tT73&#10;YrZbw4ixGWb2FpfXn2v12pSyKboop65jY3IL13j7uhhsf3URk/3nMXP2KtYnlzFz4Sq6WupQRFik&#10;5YchsyoUqfzOSCqyo2uoCiXFaWiqKUNbfQUKC1OQX57Cv5dgmJO0sKUZEJHjIKaT0dRehph4O4JC&#10;VUhOD0Jskg0GMVG2TYawWCsyCuIQlRSEsDg7ARaJYEJOZ/Uj5iLRSHDFxgchKysOBfnJSE4gFtKi&#10;YHD4whZGnKTbpOmGlBZRyd4NQdF6Is8bHvIzUBgICEJB6+8F/zAFQgg0nc0bAcSfI9IEXzG+LDoI&#10;1ohA+Ec4oLQSHUZReFQ83hNOrmeg0htwxs0dHgo3uMmdcdLtJE4TY35KGRqI0rmFS+jurUZikj+y&#10;M0MxNFCP/oEaxKUQnwlqBPDENCCB4MrQITBJheKmZAxeaUFlSw4qmrN5ghOKSL6H+MJQhKRbYIyW&#10;wxSrIF4N0McSqqkWOOJsCIh0ICk7jSdFeQiJDYWnxgPGYA3sIRqkZ0cRsBnSnI5WmwV+CiU8PL2J&#10;1C7kFRTA3cuVn6caJ9yPwZ2PsyUEwdsqh49ZTnzqEBIfgqiUcKk10MrPJiI5hJ+dL9x93CDX+8FN&#10;7QoXvQu8HT5Q8vgSmGSGKsgHMocnnE1O8CJwPfxdeZ8PwtID+J4N2BeUFEx9xyG7tg62pCTo4gKh&#10;TTDAmmlCaH4oFKF66CKE/BqR3zKA5JoeJNT0I6VhDOnNVyHKU2TUX0V24yRhM8vsAOx5fInWJdGy&#10;NYnMlilkEgh7Rtz38/1E0XOtXHvl+ZarneyG1l/K7sftNeZrLxz9rXkZVb82//vC1+5uRymtc3y+&#10;aQlfYrB9qij6WyuuHOvnWWQP8qsGUCBSIZY8+68+i5zqAaKsDWMXhvDp28v47F4f/vhGJ356QoA9&#10;asPv3xjE/clKRKmOoL8oDLUxPLNx24eWaF9MVgeiwF9M/+OEmZpwqSxEoe4gzmcasFYXiabAo+gK&#10;O4Wt+nBM5urRFnScB2oTbjRGopuwElceii7BSxmi/MNJrJRbCa8Q9Ec5YyTRG9e532iKHzq470pt&#10;KBOGjghXnEtTSePABhN90Rp6Btda4rBYFYLmYCdczTdjqzUeQ2lKAs0D6w0RmC+3YzDWFUulJtxr&#10;C8fFZHfMZPviQWMQrpcbMZXqjvv1VrzREoD1fB/iS4132m24W6nEnQo5PugOwFuE2L0qgqxZh0/7&#10;bASYH95pUeLLAQs+IWbeb/bDZx3iikELUaPEF8TV7wZFhXg9vuL677nfT0P+XBctV3oCiiDrFq1d&#10;CvxplCDrFQVNFfhp2Ig/Ek7fdqrx+34DEUZEEU0/EGV/GtnuUhQ1vP50VtTrIrR65PiR20Rr2e/6&#10;eLtftHqZCDBRp0sjzd34PUH2ZZeSANMTd0apbMTHxNfHxNc79Qo8rVfhaZMObzXrca/Cj+9Thcf1&#10;Jn4OhHCxGnerLdgoVGIl3xcbovWLIJtK98RsjgLLxQaCS4OrGUoCzIiZQi3O877pYg3GCxQ4m+mJ&#10;N69k4T+8PYQfH3Xhm3vN+OJeGz55cgE3VkdQX1OO/NIWpBb1Iy7/LKLz+hFT0M0T2Q4kl2xf3SjG&#10;bgmEie5EcQWjgJhUckIUZBVw4992apWYjkiMEetHOp8rNZ+PI7bErA3Jhfye5X5pvC3mmcytGeP/&#10;ylXkVI0gjylvvoy8ymHUt4/j8sQ9TBFXohCrgJc0GF+0ejGi1WtBtHztXNn4V/AlWrqezyyhNbf0&#10;5IUsEj9SS9RzeaEsxM/ZGUD/5FmXImG1/mJEt+Pe+Hr0QlYILwGw1Z3wNYhWr43lx1LWBcakyvd/&#10;GV8bIrN74esGNqYJLWZzekuKgJgYBybwdZ23b0yuY/XCLGYJr6UL05geHcfU2CV0ttahqbkY8Zk2&#10;JPFkKihFDmu0FzKLw1HfUIiutjpUVuYRShFSza7wZKIj2YSE3FA09JSif7Qd9a2VSCUQHJEaqfK8&#10;I4LIMbjAU3kKOrsM+gA5weQDFdFkCdZK1duTc6OJKx2iibKIWBtyCuKl0hB2h4Z4cyAoVofgOB3s&#10;kXI4CBZHjJzAkiE03gil2ZNYOi3Fze8EXGRH4OR1EO6KE/DRniIoPKXCqjp/FXzUPjjifBwafx1M&#10;gUb46Xxwyu04AkLsiIqLIhhDoTea4S5zg8VhwsnTJ+Dh7Q69ga8jLhzj4+eYATQ25mKgv4apxeDZ&#10;enQOlqF5oAAJBTYoHKeIKxvq+nPRNFjM7/046apPa6SW4PNGenkcAhKNCCbC9JEK+CcZIAtyhY3f&#10;3c3DVUgvSYbWokVyWjJiE2Kg0snhKXfl5+fM16lDVGwAKmuKiNQo1DfWISYuFga+5s7uLiSlJCMo&#10;KACRkUHSVZWiwr2vyQ9KuxreRjHDgAfcFO5Q+SsRmRkmTbDtQWyd9DwOVx8XOHny8zIRyemh8CN4&#10;g5PsiEgNhDFcA0usGTKbDzws7nBSnoSHwRXxuVHIqUjFPkd8ON9YOXLrOlHQPICkylqE5afBnBoA&#10;W4Y/de4Pc1wwTFEx/HIpRXJlCxKrOpFSN4Ts1ouQaoTVjyK3+SJvTyGLB/ksUZqihehqXkJm0+Iz&#10;LM0y08jg/ekts/96CK/d47v2yl6o+vURUPslYszXXmj6rbJ7/NVfyv8R8FXePv9i2ua5nc/bMkl8&#10;jUgTamfUnJWmdUmTBjf3Ik+0gomK9pUDyBOTa1d3oKKhkV/Sl3lAvIof3xrEP77bhT+93Yk/vD2A&#10;bx8O4WJdHLr5BVcS6odI731oTfLF1Qoj1juC8cd7g3g0mo+uOBkqrEdxtcCOxYpgNNqOE07EVVMY&#10;LqX7YTDGVbqycJ1gE9CaztfjZlMEAeaFsRQZNmsCMV9kQE/YCUJNK7V+Dca643yqHBt1YbhCvLWG&#10;nMJ0iT/W6iPQHe2Bc6lKrNdHYixdjd5YTyxUBhFafP4oN1zk/mv1YbiYpcb5ND+sVNiIOwvOxbtg&#10;tdSA69VWzGbKsJirwIMGB25UGLCU64PHTTY8ajDheokMrzcY8GaLGY/qNLhfrZQA9m67GU8Ilvfa&#10;dPikx4QP2jV4r1WFL3p1UomGj9r88N2QicjR44tOgqpbSwiZ8F0v4dNFhPUTRkTVd93EGVH0B0Lp&#10;+141vutRElcm/CCgJVq7+Bw/DhJbA7pnrVp67iPnbTXXtRLCxGB6Ubvrp37eJs5+FAPo+Zzf9oir&#10;GIk85vMOBb4Sr42v4xMiUOpibNfh3WY13mvRMXpCS4v7tVo8rNfjbpWW2NLjVqUemyUaXCNON0u5&#10;zqwVabCQy8+SyznCa6lQj7k8QixThcksHRFmxJUsBWZKtNLg+xnmaoYPZgixb9aq8Q9vD+KL+y34&#10;+EETPnzcivffGMHVy20oLqtATmkXccUT0oIeJJd1IrG0HonF7RK0RNV6gTCBL4Gunar3SQUDSC0b&#10;QlJVD09ceYJR288TjW6kSVMa9RBeQ8jg/YlFfYQc9y0VXZi9yCS0RLmJ/FrRMjaMipbLKORJSgH3&#10;7+qbwxVx1ePMA8wQV6KMxMzMQylzzLzoaiS8xATYM3MPpKsXpSsYF7YH0z+fvaYDEmO2ns/Sc7B6&#10;Hli78/z2bXi9ifWNpy9EwtczmG3j6wn/r7dbvLbzUIrYthOpRYwAE92NAl5bfI0bUrfjPawSX6vE&#10;l+hy3Fi49wu8iK5N5i/ha/NZtmauSdkkxKSWsIlNrF9dw+LoDObPTUiV1a8MnMPE6AXMXLmMzrYa&#10;dPfVoLA6XhpDlVYmimkaEJtu5YG+EJ3ttcgqTkRKYTTCE8wICJYjNEyDnJwY4qwYlbVFSEiPgzVE&#10;D/8IBezRamgDvGAM9oUlTAlTqBIu8lPc5gv/SD1Udm+Yud0QJEdESgBiM0MgN7pCyQO7xuwBJdcN&#10;Dm8Ygj25v3iMDxxxhFeUDAE8CTWKSbkNTkSNBxRiQLrWhQg7jlOer0lxVxyBjmDwJMy8Ve5EmIHP&#10;rYDCIEd2YTqUeh8odd6obSiXykQkpyShs5N/u5mpcPM4g2PHD8PD0w3Z2emIiw1HSkq0dLVldKQZ&#10;bS3FGD7bhNLKZJTUpyAsRY+CxnhkVkXwfyiAnx9xZzkNF+VxnPQ+CnftGZiIGF2YCjKrJ4LTHAik&#10;TcRVg94OdyiCPYgcFWwRJiSlxSMxMQ4hwQ5ERgTB359IjbKhu7+B/6uZsNp1SM9KQW9/L4JDQ2Dx&#10;tyI0PBxmK5Fn0SONaGuoq0RKWgKiEyMREOEgsrzgpvSATO8njeNy5WfsYXSHn9WXn5+CIFYRpWqi&#10;2A8KqwxqIjkyJQQRCUEwBmnhTqSd8D6O06Lmot5LQprc6AO51ov4SghGfEEOsmtakd8kzsZaEVNS&#10;g+yWOsRXpsOR6UBoZgS1Z4XcYYMlPhmhOWVIqe5CbEkrYouakVnTg9zGYWS3EWKtE8hsmSaOtgGW&#10;2bwbX9NI48E7jcj6JfMvJJ37bz9eIOwvR5TD+K2Sw9f3fF2s3zp5rXO/Ki/X6xJ1vab/anKap6SI&#10;9Tx+vntlb2jtlRehtVd+W3zNoaKD+Gwal4pUZj/rdtxp+cqt6ENe9RBvDyCDECuo4+2KOrR1NeDJ&#10;vUl8eH8QP75JeD1pwp/f6cbffTCG3z+5gOnWDCSrXRDt+SpGC60MD76NWvx//3kOXy9VoTnsOGpt&#10;h6SuxLkSG5rtRzFfbMJmbQAGo51wMdUHt5sjCC4thmNdsF5llzIc58qDtBq3WyJwifsMR53GHa7P&#10;FxvRHUpoEWibdSHb9bmSZNhqipLGhrUEncBiuQNLFQ50RzjjUqZaAtrlTA1vu2CD6BKtXd1Rzpgu&#10;NBJywbiY7oMLqV642RAkjfu6kOiK61X+uMPXOJ7ihq0yHV5vdmClQIblPG+82W7HPYJEdD8+aTTi&#10;vU67BLA3GrT4tNeOd1u1eLNBjk+6jVLL13ttvvi8V4WviaXPupT4rFOBb561OH3do8YPAwb8IFqe&#10;OpRcavHnEQu+7VYyKmLKIKHpe+4nwCWy3dolWsz00lLkx0HCio/5roeP4frvxTaxD5H1HZ9HTA30&#10;fZ/AlxaftSmIPzGhth4ftqnwTqMf3m/T4P1WHZ7UKvBuG99TuwWPBSxrtHjUbCewVLhZZeBnYsEa&#10;wbRapMV6uQkrxXqplWu1xID1UhOmM/yILxWWC02YzSa0MrWYyTFgPt+M8RwlxvMV0me8yH3m0325&#10;nxYrNVZ8fb0eP743iM+etuKjx5V4hwi7tTWA7s4W5BQ0IiWvE7HZbUQXU1KPmLwmqYtRtHz93NpV&#10;tF3FXqzH5/ZK+Eqr4zZ+b2ZU9xNYXUgp6kBGSR+yxXRZAmlFAmD9SCruRTIjLjgRxVYFzgprz6G0&#10;8QJzHqV1I6hruYSOnhlcnbqHGdGqJUGLwJoR8zASVXO/Nb4EuJ5v4RID5AW09o4YRC9audY3BL5e&#10;zCq3/4KvJ9v4Wt1B14OfI7Ztb9+OGHC/vviQ8HokZZPrAl9rxJfU2jV/F5vP8LUDr61ny5fwNbsH&#10;vpj16U1sim7I8XUsn5/H0vkZTI1cwvjoGObGr6C7vRHFxen8OyBCchywhHsgMN4PYclqadB9aUUa&#10;ikvSCYsIhGcFEDLesPv7IDXajivD3Rgd4ElkZSHMPL5qHGoYiS8P/Slp0HhMThCisx1Q8TGuqhPw&#10;1J2GXEz+H6mUpg/y0jsRYp5S8VVfkwvMoWrog3xwRn4QburDcNfsh9x6ArogZ+7nBG2gMzQBznwO&#10;J+iDvaRJvE2BCliCVFz6wY8gk+lOQWl2gV4MzA8UrV7ukGkIOULGW+EOe5AeCq07bAEaRMcEwWYz&#10;IiM9BQP9/Tg/NgqzSY+jRw5Bq1EiwG5BdVUJkpIiYRTV9U2+CApSIzrOgqAoDaEphzrQFX72UzBH&#10;y2CLVfB1uklzWaocxI1DAT8i0IugPOl3Au4GNwLMh0sPHPM9gaOyw1Dy/Qbw+YJj7FJR15amejTV&#10;VaOtsQaLs1f5ulpQVJYBi0OLkCgHRi+eQ1B4CNy9POEj94Vco0BSehKqK0qQk0i8RYShqqwQjU3V&#10;cPN2gZP7KZz2PkN4+eGMwhVnNK5w1rnBV+DLrsQp71PwUntCSXyJGmE+WmJW5QGVxpefkyhyqyHM&#10;1HCTuxFpGqhNSoRHBUvdn/tC0+18AyqKMgm5DV0oaruAzLphJJY3I6aoCNpIGwIpubi8JH5AodBH&#10;RcMQk4aQzHLe3yAto/Mq+QXSRlydJcAuIadNTFMkxnARXE0zyJCKmG4PsE9vniSwGEIhjVBI54E8&#10;s30BmW2LyGhdYpaRyeXfiq8cbv9bkistCbDfIrvgJYWI+lXZ9TgJX/yM/lp+RlabyOxLyWcKeP/u&#10;gfN74auY+/617IWvF7oS/y3hYwW+RMHUOJ7tC3zlNp3n2dAgMoivgupBHnQEvsQA/B6UNHajsLwU&#10;l8534O37F/Hx/W6pltef3mjGT0878Of3z+Pm+SLE+x5DKs84xvJCMJyhQV3oa/jpdhbeH49Es2Mf&#10;BmOdsFFjx3SeFn3hp7FRFYCb9UEYiTuDmTwl7jaFYjzdD+cT3XG91oG1cgIu3hXLJUbcbgyRtl9O&#10;8cLthmBMZSn4OBcslZqJNz5HgieuZKqwURuKkSQfDMa48WcFYbHUii4CbSpPj9XKAGm/0WQfPiZE&#10;Gjd2NkGUlwjgfmYMxTpjPFtOhAXiChE2meWLazU2wsKMKymeRJgFN6rMWMrj9jINIWLDVqkSawVE&#10;WLMVj2r1Uhfk2+1WosWCN+rVeEtUex+wbbcgtRFYw2Z8QhR92C7HVwTQ1/3bVxOKSvHfEl1fEULf&#10;douWLyKsl9u6xFWIoqVKtGhppYKpP99HhAlEiYgWLBHRjSi1ZvUIkBl/bt36Tiz5+C871PiqW8vo&#10;8HEr4dVtwKedOglc7xGK77frCUY9wajF02YjHjfocadCiUd1BtyrMRKfelyrMOB6pRnLRRopq4TX&#10;YrEOkzlyzBNii4U6zOWqMJ2tJKiMmObvZSpDifk8A2+bMUOITRBcC2UCYmoscb+tAv5+8jT8nSiw&#10;3hWG79/oxrfvdOLjh6V4+1Y17m/2YurSMEqLG5FFfMVnthNcPUgsbOfJbKeELwEosRStXwJfAmMC&#10;YGLybFHPLr3mHNKrR5BWRmDxMUl5xFex6HY8x7/780guHOPzDRBfPYRYD7JFdzvxlVbay5ORYZTx&#10;f6S8+QIqWy6gtvk8qurPobN/FldE6YmZe5iYuktwiUmvCS0uxVyLs3P3iS5Rq+uBlO3yEXuEkJEG&#10;1hM1oovxxYhuxhfh9ZciMPV89gLYGrMqlqIbUuBr7XXmETZWHzIPmPvScgddG8u/ZPMZvK49W4pu&#10;RtHiJbV6EV8im8zWHEN0XRNLse1Za5iA2ObcbebmS/gS8Fqb3MDG5Ca2RNfjFLdPrmJ9agHzhFcb&#10;D9BFRWlobS9HXLINITEqRCRpEJWmRWi8EjGpFlTUpKOwNFm6Es8Uo0BgpBp5GWHoqS3G5NkedDVW&#10;Iis7Gf7hdqhD1HBSH4e7yQn+CVqY+XzaEB84yQ9DYfOALtgXhhAF4aWCLsQDpjA/eGhPwtvojKAk&#10;i4QyXbAP4eIKuc0JpnB3+PmfQHiaHpZIb+j5GGMYwRXmw3UvBMRqEJcRAkekEZZgBWxhSkSl+EsR&#10;LV8aiwx6mwp+Wm+YA7SISghCcLgJSuIrJMyMtPRoqFU+kPt5QadVIToqApHhYXB1OQNHgD8iIoJQ&#10;VJyNvIIUJCaFISMzBpExFsSm2Pn/4oAjjjAhvjzNx3FauR8yy2loHV5Q+XsSYcRfpB6uPHk+RWid&#10;9jtFgLpweRoyo4zADUJggmgpC4TeoURpVT6uXr2Azjae+MRHo5qAujQ6gJ7uRthDjFL3aQA/Y1uw&#10;HSddTuO0uyvcfDxgDfJHTXM1SkvyMdjeiolzI6gozEN6agKshKXGpIa70hOnZa44ITuDw94ncNyX&#10;IFO5wsPgheOiVUt2ivAiynyc4OHnzM8mACXF+SivLEFZdSkc4Q7+fD0q6iuIvxEMDvWgpqYC+0LS&#10;9TCICqxBSiSWlSC3eYAH6cvIbRxFRG45QjLSEZgczi+UROTwwVl1jYgrqUNYTjWB1o6cxn5uF83t&#10;tYgoqkFseSty284TQhcJhwmISboFIPKJkmxR2V0MqG+fILAmn2WaIcCIn8wWIky0lokuS6lrcacF&#10;bO/s7joUyeHj/pYIfIn5EH+L7J5n8d+TPAIsX/r8/vUUEEQ/h5jZHdHluBte//XgS7R8zaOg6Sri&#10;efCR8MUz+kxxtWMpoVUzhJzKIWm6ofy6ARRVN6C5tRo318fw5o0BfHy3A7973IGfnrTiP3xyDu+t&#10;1iBR+QqyNacxXZaEgXgdGuyHscWD91arHG2h+zCZ6Yp7zQFEkw/G4pxxpyEEK8UGjMaeIWrMuFNv&#10;w+VkD8zmKPGwNYL7++IisXWtisCp8sfZKCeslZlwkyg7n+CKCeJIYO1KugwDUacJKztWiKveSGfM&#10;FVtwvT4UY8neGE3yxBpxNVdkxFiSl7S+UGLidi+ME3DXiL9LfI6Lqd4SDOeLdLiU5o0V/qz1Sisu&#10;pXoRE1rp584TFMuFatyqNmO9WEWEeeN2jR4PGgjAIhke1RjwdpsND2rUeFKvxYedNnzQYcaTOj98&#10;3GmUrhJ8q0kmlWv4atCMD/jZfNqlwTcDoj6XHl90EVH9ZnzTrceXnUqiSYcfpImr1VwXtbpMxJmA&#10;lpkYs+BL8Vg+7tteA74mpr7s0vK2iY8l6Np1XDfj6x6j9LyftnPfPjM+JrI+IrI+7TLiPYLwrQYF&#10;saXDO218H9V+XJrwdqtJGsP2oE633bVarsK1UhVu831vlBiwVqzHFj+b1RI9ZnIUWCC8lgmwmXwV&#10;oyakVZjnZzaVJefv2EiIqTGXo8YCsbucb8BcFteL9PydaLDA/dcLdNgq1GOZ+8zyOSZKtXg8no0f&#10;nxJgTxrw9lYVHq528IA9JhXYzMyqRXpuF1IKBhCb3YO43F4JXaJOlyghIUpJiNtisuyMshEp4urF&#10;dJGyUaQWDSA5twPx6Y3ILOxBfvk5ZBYRYEXnkSDgVtKD1FL+nAoBOlERvwu5VQMo5Xd0aeMIqlrP&#10;8wAyhnqeOJdU96OjfwrTiw8wNXsPM8SWQNbUzB1C7C7mRYHUuXs/Z4G3d2dx4YGUJQJsaYkRy11Z&#10;lsZ4/fWsrolWr1+ytk5cbQiA/ZK1TSJMZEPg7LEEr/U1wmuN8JJCfDGi9WtjhduZzeWH2HqWa3yN&#10;ItcZ0dIloesZvjaJrWvz9yR0XeNncJ2fwXXeFiAT90som7/D5cv42hAV7QkwAS9R9X6TWb5CeF2e&#10;xNULIzywNyAmPgAZORHIL4lFdlE48soiUNWchNzSMP4uEtHWXYrCskREZtpgi1UiPtWOypJkDHfU&#10;op/fYY21RYhOCoUhzCCNCzqlOwxNtIzHZDkCkgww8dgss7hAZjoDb/1puKuJLcNxaAgspb+bNJej&#10;NtAPvmYPyP09EJFhQ0AiIZRjhn+MF1w1BwkUA2zRCijtbrDHaKC0uRJgvjBH+CE8ySYVaw2I0CIh&#10;MwhJOSHwJ8IURjfo7XKp5UtrUSIiPhBhsTZEJwbCIK549DkBJ+cDcDp9CD5ETGxMBBITYlFdVQGZ&#10;zAO+fq7IyU9CVW0+4pKCkZIZibaeGlQ15sEhWr0IxcBEHbwtJ3FS/ip8CC9NoLdUpf+07AihdRIy&#10;sxvcNXzfot5ZTjTiMqMh0/nAHGTk/0kGmnoaeKKSjoAwC2x2vQSoi+fPIsRhhUrhA7tNB3uAAYER&#10;NliCTPD088QZD2e4eLnDW+EHpV4Ne6gdCRkJqK4tx9jgAOFVgNS4OFTx5N5ut8LVwwXB0WHwJcIO&#10;uxzDSS8neBlkcObn4qbzhJfJC556gbPTcPI6jRPcR62Ro7GhBhcujWKErye7KBuhMaEIiQ5BUVkB&#10;MtKTkZmRgn3+8VrYkw0IywtGUFY08lo7UNh2Dnkt5xBXXIPMukok8Q3GEV+5lH5hWzehMoikql4k&#10;lPNLoHkYaVVt0EcmwBiXCP+kDEQVVBNlwzy4X0KumH+vcRx5DVeRx6Uo3prZIsaHXZFayET5iuyW&#10;KWaGmUNu6yK37eDrX082kZbzGyWPcHt5vNX/9tlr7NZekXD1V7I3tOb2yMvY2p1S7rcnpP5KXupy&#10;/LnbcR6FzeNIKBlARs055DSMEVtDyCrvlfBVUHsO+Q08028a5llODYYHm/H07mW8daMbnxBfXz9o&#10;x7eP2vDHt/pxvsKEDJ5BLtVEYyRehVb/07hRHYSb9SYMx+7DYrEbnnT443LiccxleuBpRySWxeBr&#10;4uphE/erMuFywimsFKjxqCUMU4TVTJYvHrWGY5EH53PRTsSZA1sVFpwn3OZ5cL/XFIzz8W64wOe4&#10;0xzGg74OXaEniCuHNF5sIOoMpnNUuN8aictpMpyNdcatxlDM80A/muCGtQp/bBB1Y4luPOCrcbcl&#10;lBjzlbC1zu0LBMZFrq+Um7HGXE72IhQ0uEZ0rBQpsVwgx+1aEyGmk+p/3a814s0mf9whVB4RLR90&#10;iMH2OrxercAX/QF4t1mLN4mwTwmnTwmiN+p88DnXvx7wx0cSiDT4ftBGHGnxSZua6xZ83qmVror8&#10;rt+Kr7pN+IhY+rbPRlxZ8Fm7AZ93M3yuT8QVlB06fEFsfcztYoqfz7v9ud3CdQM+6TLh024r3qhV&#10;4K1GjQRC0Sr3ZiNfZ5cNjxuIHa4/5ut90mjAtRIZHjYYcZew3CgmUMu1uFfnj01+Jiv5WlwX8OL6&#10;fK5S6m4UhVOvpHsRrmosleoxmSvHJFG2KPbhZysQtk7MLhfqMJvhx+cxYq3EiIUCDT9LHdYIsYVs&#10;JZZ4e7XCjCk+zzz/Jr5YrcRXdxvw2d1mvLXVhq3pDiyOj/BLv4IH4Eak5vbxIDFMbPVL3Y0iYrog&#10;Mehe4Eu0fO0MxM+uusC/bWKshPsV9CAzvxVZeY1ITq9GUFgekjNbUECEJRV0I7WcACsmugTCSrr5&#10;vN0oqh9BWdM5lDSeRWP3VdS0jqKmZRQN7RdQ0TBMgE1ikrCYnLmNqxM3MEdMSdjalUWBrV1Z4r7L&#10;IkSWuKJwr0g1t4ig5/NLUdRfIjC1OwJZL0TCl4AY13n/xvojhpBaf8DcfxbRAsZtzJYIf941CV8P&#10;CK8HhNcD3CA4txa4LwEmsiXQxQhsvYAvvu9fg6+tmS1sEmBSq9c0t0+KAfhrWJ1dwJVLI6ipz+fv&#10;PRxF5Ylo6SxEfmkkcotDUVGfgJ6hEm7LQ1V9Ospq0xASr0FUqhFVdekYv9qD86NtaGosIkrCEJke&#10;CB0xclJ7FG7WE/BxOPO2DEEpJuhCfIiukzgjOwClxRUhsQRZsCcsoT4wBPrAxe84nP1OQWb0lOZ5&#10;9PN3QWiaEbF5/rDGeMMc6cO/wQBpKiM/Pt4aqYYpXA6FzY1Yc4EpRAn/UC2Cogm0cCV8tCehMLkg&#10;Ni0IdoJQZfKDt9oNKrMPtDZfoswdav4cg80HoVFmKLTe8PFzg4/MHTq9ChWVJdAZ5fD2O4OM/Bgk&#10;8/OJSrbByp/T0FXOzyAQ2gBPGIk/Y4QvPC0n4GV1giKA8JQdwivH9+Gw0z64Ko5BaXVDBB/bMVDL&#10;E5I0xCSHwBKgR0p6LIZGelFWXUJAyREYYoMj0IzwMAdiiByrVY/gMDs6epvRc5Yn71V5MBBnp9yd&#10;iCMCydUZRrs/4eWATOMDV1ESIy4cNdWVSEtNQXtzE4IdAdBoVAgKCUR4bBRkeiWcvF1whnHxcyeG&#10;/WCLc0AdosUpuRNclK78fZhwmvcfO3kEZrNOGjtWVF6I8LgwqVirl9wLHt5u8PRyxZkzJ4iv6CAY&#10;Io0wJehhSDAjODcFiZV1SKluJqwakdGQh9jiWISkRyGpvARpdW3E0Sgymy8glV8AGQ1DvL8RlrgU&#10;BKYmISwzAxFZ+Ugqpkqr+lDUeB5FBFhu9RhzXjqoZjWNEHkXGG4n0LIaLjPbV0xKLT7NcxDzS+4F&#10;rucjkJbbuvRC9oLVr8lvia+9BtL/7fl1ANsLW7tTROTshlYJ8bM7e2Frd8raX4bUXtjaHbFfRcfC&#10;i5G2zaGoeUKa11Fc7ZhVLwqpDiOnsh9Fddv1vUqbLqOicQjNLS2YG+/HvdU+PFiqxztbTfj0fie+&#10;fdKPjzbrMFaiw1RlAPpj3TES7YFHTdHYLDFjIskNd+sseNBkxlKuM66VyvC0PRCLWd5YI7ReJ6DW&#10;izSYz/Iiwuy4WWnCeLI7H6vn7WBMp3lhMUeOe/UBWMpT4GqSK6FGNJVbMBh+HIs8WIsWqQuE0RUe&#10;1K/Xh+BqlkoatL9VHYAVHuDPE1oLBVrc4H6Xkj0xk6PEjRoHZniwH8/wkfCwwQP+1XRv7qeWCqtO&#10;EGGThMUaf9Y0oTdJPIgaVat8vlm+nrVSHW5Wm7FSyPUiP2n6nFsVGtyt0OL1OiMeirFRtWq812rB&#10;B+0WPG1Q4Z0mUSPLJNXver9Dj0+6zdJciO+LAfkdRnzRbSG69ESVEZ91GvARQfVJlx6fdol1A3Fl&#10;YviYVhP39yeyrM+eSydFVJp/X4zPajPhXTHgn3mvxYJ3mk3SFYpvNvL+Tn8JWK836PGkyURgGXCz&#10;gkCt1+NejXo7tVrcrtZyO5FVrsH1CjGIXiuN67pWasIWs8rPaaVARSwpMUdobVQYiFo/zPPzmM73&#10;xUyRiksVlsuN/PwUmOU+a0SZqPe1mEN88e9lhZAV6BKFV5f5+57lc84Xa6XlEm8LYD/sisIfXu/C&#10;V/eb8eGtZjxab8a1RVFgsxGZeaVElGj9GkNcziBEuQlR5yta4Ct/e8qgrIpR6UrHnOqLyKvhd1/Z&#10;KIpFAeHiDoRHZ/KgFQAXd1+8uv8kPH2NhFglMssJrooBPkcHEgrEQP5eqeu9oHaA8BKTzg+gqmUM&#10;VfxOFfiqaX22Tph1D0xLAJsmOKa5/LX4Euh6Hl4/X134XFaklq0X8bW6JroZX8xL0NorW29gQ2RT&#10;3H6MzY3XGUJqg7iSls+yxtvMdeJLigDY0n0pAl43FrnOCIBdY67vROCLn8G/DV9bBJu40nENm8TX&#10;TdFlOXUDS5eXcLanD+3tNYhLsqOsJhV17Xlo7hL4ikJtSxrxFS8hLCMviGiIIT7McBBLqelWtHUU&#10;YWK6H2NXu5GSF4GAWB2iChywJKugiHCDKd4PHpaTOKF4DcoAV6iJEqWVSAr0hiNMheAINUJjVAiM&#10;ksNXc5oYOIYzXvx7UbnCU0xbozmOgAQVAuLlsET7IIwQ0wb7QCbBzIvgIgDEGDE+p5/VWRonJq6Y&#10;VPF+AS+Dwwv2CBW3aaSWL1+tJxRmGTy1fA2hKoQm+SMgSofgGAOSssMRnxYOT0LLXeYMX4U3tAYx&#10;2fQJuPgcQXC8AUF0RWpxJEpbsmEMVcLPLFrrmAA3WGIU0EZ4Qx/lBxfdcRz12E+8HIMof2EO8iUG&#10;5UjMCkQoYeggEMOjrMgvSMHgQDsG+toQHR0GT28PZGSlIjMzBeXl+YiKCoLRokZcWjRqOmqRkJtM&#10;wEUSlCr48rVp/U1wRIYhMDocaqsWfoSil9odnkoPBIQForyqHMHBgTCZDCguKkB+YR6iE2O5rx4n&#10;PM7AHuJATXMtEnOTILcpiEcvOOtc4Kzh78mug4dKBg+ZB06eOkKEHcJpt5NwI9YUZiW8ld445cL3&#10;eeIgXFxPYZ8qwMYHesKaYII9wx/ycC38U6KJsUiE58cjpS4BkQXh0ET4IyI/m9vTEVnYiLT6YWQ2&#10;jRFfw4gvbUV6dSvyGhqRVyfQ1QhjeBJCkkuQUzWAirZxlDRdQmHdBRQ0XSCuCLGW88TWmDTuIbP2&#10;ArKJr9ymSRQ0T0ldd9Jk3lJ2sCWunhQtYr+0iv16fL3YxbhX8gi+vSD1N4VoeiGtuyKh6tfm/wD4&#10;kkJ8tUwiuXyIB5shZNWOSPgS3StFdWeJr/OoaptAVWM/OtqacGt1DHcX2/FkvQXvXm/B5w978RXz&#10;8VoNNrvC0RN3CuPZvni3Nx53KixYJGbe64jgAT8KK9meBIAeH/YQRDnuuM0D+4e9UVjN88Ncujve&#10;agvCjXI1JlNcCDcHHrcEYSzqGK6V6bkejPEkF6nMw9OOcMzz4H02+qQ07Y8Y2D0QcULq+rrZEIyR&#10;eFcizBd3WyMxk6vCuThn3KoPlLorR2JOEwkW3Kxz4HKqJ0GgxP3WUExleuNqqhtuC+ARGFcIvk0B&#10;POZKmjdRQYTUBErFQaezFUScHUuFRARf+8OmANypNUmD7+/VGvG4ns9fosCDGj3eabXiUbWK8BIT&#10;Tluklq+3G9X4pMdKkBnxdosWH3dZ8FmPv3Ql4WedFnzR5Y+PWogtQupjouu9VgE47keYvUdYvc3P&#10;8KNOG5FlxVuNBrzDx4lpjd4g7t6W1i14XXR51olxW3Y8JgRf5/pb3P8BUfWA62/wdT2sNxK6atxv&#10;MPHz9sd6sR9uVRFedQZsFstxo1JLNBObRUoCU4lrBKlouVokiDZLjUSYEYui1atEK00bNJXphdk8&#10;X6zx9zqZ441Z4muBQJ3h5zSTL+fn509MyaXPbLNEjWUuBeDWCnVS8VUxVmyh1IBFQngyV4E5/pyV&#10;XC2mM+V4Z7oAf3jajy8ftuL9uy24f60VU+NN0viO9PxGqUhqnBRRvb4XSXl9SJHAdQEpJcNS2Qhx&#10;IlrKE87Mwi5+4Wfy4GXE4eNn8MqBg9j32it49cABHDh8HL5KA+IyCTCegCQVdiCpqJOP70GGuACl&#10;ZhCljedQSHwV1/SjqllMtTXMk5OzqG8T3ZDnUMuT5P6RBQLsHqZE9yMjuhXnZ3/pcvxr+NoLXjsR&#10;AFtZfhaur60+xproWhR5tr6xQVQ9n/XnsnN7601sbj0lvri+KfAl8ghb64wEsGdZEwB7QHht59qK&#10;gNc93HiW60TYlgQw3sflC/jao+VreywY4TV/m8tbL7V8XZvdwtr4Km5M35BavuZHFzDcNoRzA0Po&#10;7mpAUnoQf+dhKKlJIKZaMHCuGu1dBaioTkRlbTJSCIfAaA2CmYzMANTXpyCvKBJZTDKPqfpwX8gC&#10;nKGL8UFwjh62VBWM0b7wMJ+Al/k4oXQatkgFoaNDeJwRgWFqRMaaYAsihnwPQql1hp/GTZpk20tN&#10;fPG2t+E04aWBIdwL2lAP+Nmd4WlwIuJ84KV3gafOlfghxix8nMkZAZEGpGRHQWv1QkxqAOIyAmEP&#10;10Bj9Yan4gw0FgVUVrlUef+M4jh0QXIYQvz4fF4IIIo8FE5QmWRS15+HrwsOHn8VTh6H+Rg3wicY&#10;2VVxNEEikksjEJBoQBQ/h+hMB8wRctjE6yS8NGEynPQ7CJnRFTq7QhrorzC58nX48n8kAnEpAUhJ&#10;D0dmdhxaWqvQ1VmPnMxExMaEw2IzQ6Hm5yj3hMWuRwLtUlpTiJyKHJgj7XDRehFNp3CS8VL7oKiy&#10;DKm5WVLXo8FuQkZhBrzpHzkRJtPIpbplru4u8Pe3wKDXwWjSQ2vSwRpsh0ynRHRctDTHoyGA713r&#10;Dm+LN2REqrvBBy7iykiVD8Eqh6fMBV5yd2jNakQkRkjlOly8zsBL5g57gBFqtQz7dOEqKPnLNEar&#10;EJ4biBB+OEEZATBS5MpQGWxJ/MAKoxGWl4Tk6nw4MuKhjgxGUGYW8lq6kdPYh6LWcyhuJazElwH/&#10;+cs7z/MA2oqo3GoklrURVjxDa71EJIj5IselsV7ZbZPIaZtCRiNvN01wO9HVNs3lNOEl7ueSYMhu&#10;XWCWuG2Z+BIRg/F/af3anZw2AmxXclvnX4gYYL9dk+yX5Ao0/YrslI4Q63tjafuKxWwxYJ7LXGJL&#10;uopxVwTCCvladufl53sZX3vBqrBFzNP4S8QViXuh6bfKXvj6NdkLXuXtXHYSffy9p5YNE+8jyK09&#10;h6zKAf7z9qOA0C9tvYKy1gl+qXVgbFAc+C7j0UoT3lhrwOf3e/DN3Q58f6sFP92owZsjEdisIzS6&#10;A3C3SoHHRMc3gyH4pMOK18t98FmXFR8TFzcKXYkEo1QPa7PAA7fK5Pigy4GbxT7YzPfEO13B0tii&#10;6VRnYkbAwI6pdDdcq9DjQbMDE+ke21BqFuO2VDgbdxLXai3EkhnnE89gqVhNHAk0uWMqR4ZrNURg&#10;gRITaR64Uc39ygwYT3HHRrkBW3zMlXRXLJfKCTczpnO8iDgZ97NiMV+FWR74r5dZCRMTJgi61TIz&#10;H2MjIoiOYi2xYsZ6oYJYIbaIrrvVBtws0+CJKEFRb8K9Sg3ebDZJA++f1KulqwbfbzcRWgJVBFan&#10;FR8RZR+0mfjZEGRcvt9qlCbq/pj7vU+svU9QfcDHvcvlu3ycyNNGPi/zbquJGDMQdKLFyyKtb8+v&#10;aMJbTRY8qNJK+HpQqycQdRKsHjRYpDFqIndq+Xq5zw2+Tmm9UnSfKnG9XCfV59oknlb4PjdEqZAK&#10;woswXXl2FeNinoafkYa39VKX4wKRtVyuJ7YIJ/4OlkRNNH6Gc0V8jjIjVom1OaJqjc+xVqiRpmja&#10;KNYTd3x8nhbLRcRckYm/My1m8kQrmgWTWQZcTtdgtjYIf35zBN89GcBH99vx7v023F5uwvnBGhQW&#10;ViKN2ArLGkJY9iCScvqRmdPDA3QvcmrP84T1ApIqBhASXwKDJRrOXkrse+UQ9u0/QnQdwisHDxNg&#10;h/DawaN4lbcPEmAyhRmxPInNLGpHWmkfkkrFpPJn+XyjKOWJbGFVL4qrelDdPIqqJoKrbQx17aOo&#10;bBpCY+dFbh9D7/AyJufFVEIPpTkYxQB8MUn2wtwDhuCavY8lrm93NT4gpv56dgAmipxK9bZEra3V&#10;N7C59iY21oioZ+tb60+xuU5cPcvW2tOfI+6XsvkW8fU2trbewrXNp9vZeCJla/117ivg9Yj7EmPP&#10;cm31EQHGEH3Xl8V4r+3uR+mqR76enUH4Itf5nq4LnC2I8V4EGNF1Q0LZ9u1rczv4uo716S1siCsc&#10;RcuXuH1F4OsaFsfmMXt2CpNnL6OjoRF1dWVobC1DWm4YsgsCMXqpDr195aiuSkdrcwk/4zFk5cYh&#10;MMKI2NRgfm+lo2eoHCV18ShrSeCJJeEQ7Q1tmDtMkb4ISTIhIT8UxnAFoXMMan8XRCTokJRhR1Z+&#10;BOIJkKjEQDjCTTh5Zj+8ZSeh0DjzAH9MarEyhsigCnCHPMBNGqivIVxczafhF+gBXz6XzHgKcvMZ&#10;oohICdFI0+FYw8yo5WutayxCeLQ/yqpzkJodTTD4whqog0LvA1OADnHpkTCH6uGqFOOdXKEO9JMm&#10;q9YTYt5Emc4qQ4yoKxZlhIvvcSj4M7QOXyTmRSCF0AxM1MIc5U18yVHemiqNK9MRbyqCUG6XES4u&#10;cNU4Sa1ipiA/+Omd4KM7zteoRTE/t5a+WqTSH4WVBUjPSydmA2EO1CMwKgByixLOfs44LTsjLf3M&#10;fgiIcaCgrhBqhxan5QSp3ouo00JtUkGtV8NXIYdcQeRZLYiKj0ZUEkHF55X5eUllMnxkHlCp/ZCc&#10;HI+c3AyEhgVCq+djiS9PhRtOuB1FcGwQXyvfr5+YJNsDxiAT/6/DcdhZjAs7BWfC1YcgU5qIzGAr&#10;XDxOw83dCUoiMTYiAKlxYdinoo61ET5wNRyDs+4If2k+0IZ7w8dO9YZ5IyjdjLDcUKRUZyG1Jpvr&#10;0YRXJOJKshCek4HMmkYUNPejsOns9tU4NTx41vYhp74XpZ2jyG4aQGJ5B7IJs3xRE6z5KnLbiZeO&#10;WeRIdcGIMIKriAffHFHZvuEKCsR97VNE18xz+FrZha/dLWN/CV+idUyg6xf4CBQJHD2f/5L42isC&#10;ZM+jaycvP9///vFVxpTz919KcGdUniO8xiR85dYOI5tn/fl1wyjvGEcRDzZlVY2Yu9KH9++M4ulm&#10;C/FVi0/utOOjjVr8/k4z/vlhA/60VYC/W8/He/0BeIew+HrIgY/atHivwQ+/H7ZL45XerJbhmwE7&#10;Pu+x4naRqzQJ9Sc9AVz3wqMqJT7stONGiS+Wc9zxTmegNMh7Ks0Zr7cE4BZhczH+JO7UW/GwLQgX&#10;U5ylLq777SEStC6nuuJmnT9WilQ4H++E+82BBIMeF5OcsUoM3OZ9M1nemM/1xf0mh7Q+nSPKWtgx&#10;VygjwlywVW3EWpmWUPMkPsQgczEfoZzQMuBWvUMadC+6wm7XiVILWqwWKHC/zkK0EBT5ou6Xv4Sw&#10;68TYEzF3Y6s/7vF9PSU2P+q2EWAqosuIT7vteKdJLyHssx67hK53m8W4LJuEsXfF59Lpj4+Jq7dq&#10;lRLIPmi14Gm9qCovWr8MxJUeb9TruG4kdNV4UKkgvIx4RGTdLlXgjSYr7lWLqxTVfI2EYL0YKK/A&#10;Xa6LiPVr5Wppu+g2FeuiftkW39d6iVrqUl0tFlcybk+GvVyqJ4jUUgui6CpczFMTYURViQ7z+UrC&#10;SY1V4mu2QI7FUqKMjxHdjmLQ/WalVYLXcj4fLwDH7auMaPVaLNDyPi0W8o2YyNRINcBm8sy4mmnA&#10;hRQNziWr0Jsow3tzNfjzuxfxw9vD+PhBO55eb8Od1WE01TciJasZUXkD/J7s5UGmE1nZrfxib+P3&#10;4iCCs2tw3NuA14664dDBE3j11Vdw4MB+HDpMgL36Kg4dOoLX9h/C/gOHcfDgMewnwF577TgPGKEo&#10;qCDg+P2aWj6CtKoxZBNzJWJIh8BXZTcqeIIi8NXYdRENPPmtaT37DF/nUdlwAQOjW9J0QgJeCwuP&#10;MU98zU7fJbzuYUm0djEr8/cIMC73wNburC6LUg8CXb9kk+janS0Brr+WjR18vU14CYAxG2/gugCY&#10;hK9tcO2Fr2srhJc06F60dgl8CXht42sbYDtjwoivxbu4tiDwtQ2wHXhdE3M+zt7E5uwNbBBdIuvT&#10;G9ia2sD1qS1c7r6I6eFJrIkux9Z+DLZ1YXl2GlMT51FVm4Xismj09JSguDAOtRXZuDLWj8sXBlFY&#10;lA5HqBHBkRYkpAYQ0KHILg/j91kU4gussBJfgQlqxGQEoLQmC1klidAE+sLP4oYQ0R2ZqEeyqE4f&#10;rUVBWQKikwNhsCngq3SFBw/wfsrTUJmItCQjoRMolWow8FhujFbA2+YGb7s7lEFe8LWegSHIU5oH&#10;UhRx1dvkCIgwQ22RIz41DOlZPJ4nBUGudYObzwlYAjVw8H6ZlpgzirFeCmgDFLBGGvn6FHDVniES&#10;tfAmmk56HMDxM/vg4nUYoXEmxGcE44zPURxw2kdA+sIWrYEiwBX2eD9oQpyQmG9HZLIFMv1peOqJ&#10;Lh3RpD2NE75HcEp2kIAShV4PwhHtJ41r0xNokUnBfO8RMBCCKpMSiVlxiE4JIyZ94aX3hpPvaRxy&#10;PYyTMiec9jtDvHpAVKkX2/XBBvhHW6GxE10aH1jtFlRVVyM3NxepaWnQW8SA/EBC1g9Op4helR8c&#10;AVbY/E0IDXVAT6wpFDKkpiSgqbkO9hArPz9iMtBE+HpCZVRK48mCYwIRxdcopi466naEn40nfPnZ&#10;uRNr/kEW5BXloLQsH2lpsQh2GBAd4Y99/olqCIB525zg63AmtoxwpOoRkKJDYJqBwPIntCIQlheC&#10;uLIYBGYGwBBnRER+LHRRNtiTY/llUImsmmZkVYszvAHk1vcjo6oTmbXdRMqQNPg+vqQL6bVnkdci&#10;xnddQEbdBWTyTLCwfYKZRgEBlt8yQdgwomYVYSZQlkNg5RBcOc0r22lZZkRX4t5XNooB+y9GbHsZ&#10;Pz+XhXgW0dW5G1p75Vfhi/dtl4ng/vxZe+UvtXy9HLHfHtjalZ36W89nN5hKCKbfKmV7wGqv7IWt&#10;3Snr5LKLS6I8q2oUecRXZiX/bgj5TB50cnngqui4jGL+HdU2NGFr4RyeXuvDx/d68c61Zry7VY8P&#10;N2vww91G/POTBvxf3qjHf/9mI/5pPRf/spqNz/stBIQOf74UQmxtX4X39+cD8W23Hu9Ue+H7Pn98&#10;3UuslHrgfWLjs24HbhV6Eg4yfNwfgptlfljN88CbbcRZtY4IOyOVdbjXYMXFhBNYJxbutwbgCtE1&#10;lyfDvRYiigC6knoG97jfQoEvLiWLLkcbD/4GjKe7Ew463GqwSVBbLhLjviyYyCbCxHRBTQFYKFRg&#10;iii7XmPFVqUJC3miSrsWd+psEupuVltxtyFAuspxi8B40OAvTaNzk6/lIRFzi8vbhNgbLTY8rNUT&#10;Xmq8I7oHCatH1Qq8L1q4uqxSa9bb9Wp8JSbZJlTfa9I9GxxvxjsNGmn90w4r3q5V4yOi68N2C96o&#10;0eBtUUOMt58QWK/XaqUWrofVGjyuN+D1eiN/ng4P64wQA/+viddVocVDfl7Xy7WElR736/0JRQEs&#10;De7VWSVsrYv3xW3XCScxH6O473qFGACvwqLoLhSte2Vi0LwSG5UEXKkBy3lybJXo+TmoMZ8tI9Y0&#10;2OLzL/Bz3KzUSeidKyDICjX8zA3SDAFLROtWmRHrUqsX4VdiwFy2gqDTY6nYgslsLcGlwUSWAWPJ&#10;SowmqTCWqsVArB+6Ij0wXu7AH56M4I/vncNnD1rxAfH/+NpZjA51I7uwHgnFnYgkuJLzWpCV38QD&#10;ZxsiUgt4gPDGvoOHcODIMRw7fBgnDr2KEwdfw9EDr2L/K/twgADb/9p+HCS+Xn3lIF57lfuc9EJQ&#10;RBYKq0Rx4XNI48lJagW/R+sIr/pRlNT0Sy1flQ3DKKsbQl37GAF2Hk3dFySE1bVdQCWR1tgxjbPn&#10;1rAk6njNbnc9riw+xNIcwUV0CXitLdzdLlIqxm/9lWwXOhVV6H/Jr8XXtQ3RsvVciK0tCV3b+Lq+&#10;+aYEr+sbj3Fdgtb2WK/d8BKtXmLQvYQr0dVIOG4tcb+f4bWNL9EdeYPv64YEr9vbmeP6M3hdI7xE&#10;bszf4n1cnxMFVjewPrmCqwOXcYmf5Q0i7Pr4ulRo9frMGnE2j/WFOcxNnUdneynhnY+ctCg0Vxfz&#10;Z8+gsboE1RX5qK7NR3CYERaHD/zDfRBIIAUmKAkCXwTGqRFIDGXmxaK3txGpWTEwEzXBCWap7ENB&#10;WSwycoIQm2hCQIiYx9EEpdENtkA+LkSPxFQH0vNDpamDbFG+fE4CJ5hgsrvC1+YKbahMGtflrTtG&#10;MLggOIpQ8HeHzuqDkBgLNBa+nkgd7GEEhsEVPpoz8FSdIno08DN5QGX3xQmvozgtOw4fnQv8Iw2w&#10;x/K1JPjDWXUS/lF6BMaYoDK4Q6Xnz9W7ITTWnxhRwMnrGNyUp+ChccIZ+VG+plPwsRyGNsgFcouY&#10;+/EI/GxehJcTnHVOcGF0ITKE0xwJuTZkloRKRWrj0gRMM5GeFw9TgBoBYWbezpMm1FZb/aDwV0Bp&#10;UxJaTjjifoQ/6wxcVa5SSYoT3qI2mgfc1M6EkDcxG4HZhWmcGx1BZGQkQkJD4Ce6LNU+hCyRqZJD&#10;LvOEt4cr/Hw8EBJoR0piLBpqqzA9cQWXL4m5KHv5+4iBwapHSWURymtKYAkwSLW9RPfvGffjOOZC&#10;QKpd4KMnfA0yIleN+vZ6rGwtoqG9Gsn8PXv6nsG+QH6pxBUHIrYwALYkJcGlRWimkQjTQxvhAWOM&#10;DKHZZlh55ufIMsKfMFNFyKCLUcMUzz8G/qJii5JR2FaH/IZupJa18KyskwDrRq6YlLupH7mNA8is&#10;G0B24whyeXaWXtWHlHIBtRFC5gLyiLHc+otSqYHitmkUtc08hy8BJcKqeZmYWSWcuPwZVaJFSyz/&#10;Wl7G10t5BrC/ll9KQBBjfG175dfgS6SAr393CtsWdkVsI8Cey15lJHZDa68INJV2zP8m+TX4ErCq&#10;7Fx8IbvhJVIuthNfouUrvfwssqtGCPlhnukPcX0AhQ3nUNYmzvR7MDDQg3vrY0RXLz6+2y0Ntn9j&#10;tQof36jF7x814e8fV+O/ea8B/4+P2vGf32/B//1RBf5pLh7/shiPL/q0+O6sGX8c88f3XXL80KXA&#10;n4fM+K5Ti08beZsA+6RFizcr/fB5lw0fdvpjK99Vqi/1XrsVN0t9cZ15p9OBzWIZVvI88XZ3MA/2&#10;akymO+NOvSg9ocdkpgtu1hkILyumc9yxXOyHO43+mM2R8QCvwK1GG+aIKzEe6VaTHStE1TShdbte&#10;FHE140qGJ9YIkGs1JkLDV8LdnQYztsoFGpR4KBUWVUtdc/fqzMSKRhpg/4j7iErvt/l6HvK1PCB8&#10;7lRq8EaTmTHiUQ0BJroSCaq3mrR4v1UvDa7/RAygb9PzPROp7QYiSyctPxeTcUvrJgLMH+/zOd5r&#10;Nkl5s05UmefzNBJgdSYCzCiNLbslWrdquF4voLWNp1s1hFKZqDpvwN1aArRER1hx3yox6bUea4Xi&#10;vXCfIu5DIIlsClSWqHCjUo8VQkrg6ma1RRrTJca4bYn9S0RZCD/cINI2CVgxz+VmiRLXCL1V0QXL&#10;5VqpCstiQL6o/1WklQbZb0hY0xFuKoJPJ9XzEqUnJnJ0GCe8xrN0uJQhWrqUGElUYpgnqMOJGgzG&#10;KTEQ44uWcHe8frUE//L5BP70/jC+eNSBJ1tdWJ4bQk2jGPMqiq22I62wjRhrQXFlG3z1Vuzbvx8H&#10;ThzDK6+9guOHDuDU4f04SnQdefUVHHp1P17d9xrxdQSnnNyhNwYiMjoDCanlKK8bRmHN9v9FeqWY&#10;dmsIBTxxLaob4YFoECVVvaiWxnwNobbtHCqbBlDTOiwhrK5dAOwS6tvGCYERjJ5d/Hk81+LcXb5m&#10;MRXPNrzWRVX4Ja4TNn8t66uvY2NVdDX+ks21Jy9la10A7Jdc2yCsNp++kJ9bu8T6ltgm8EV4bbwu&#10;4Usa38UIgF17NuD+hhhwvyxatbYH3F/ne5DGdvG9beNLoGy7O1KMB7v5DF83JHwRWYTX9Vnii+ja&#10;EgVWpwW4NrE1s4n1qTUsX13E/MVpLF2ew52FG7g1uYUbV9ZxkwC7PcX9JpawNb2EqbFRjPS3YrS/&#10;HWP9XRjp7sCV4UE0VpQiLysR9XVFyMqOIRy8YApyhznUEyGJOujsnkSKL7Lz4nB+tAfn+Niq6kLY&#10;o40IS/KH1t8DZrsXHCG+yCuMQFKaDQlMTKo/wmOMCI3SwREqR1SCHnqHCyzhngiIExBxhrv2GJdu&#10;kBmdePB3QlisFlHxOoRHqWC0uiE4Uo3EjEBYRc2wCCU0dndpKiJHjBb2KC0BqISF++h5vz5UBY3D&#10;Fy6KY/A1ucFTfwbmaB2R5yeN/7KEqhGfGoKE5CCizhuRiQFwEGnOPsfg5H0MphCNVADWnQB0EJ2a&#10;QHd4aE/Bz+IBuc1bavlyNZyGNkwG/xgFonMsSCq0obknF0ubozxpyEddSx5Kq9OZLFTVFyAgWIuY&#10;xEAEE3phKSFEoBUuSmfi67A0x+JJnxNSTbDjBOAht4M45XMcHmo3ZBdnoqyqBCqNEnK5L4xmAyx2&#10;M1KzU1BZXYrayjJkJCciPTkB7c0N6GxtQn52BmIjQrk9AUX5uSgpKYZWp0V0TCTyC3KgMyjh6n4S&#10;PqLFzfMY1DpP+GrcoLD6wkvrwZ/tRIh5Ii47kb9bB1z5OlyUZ3DS9wT2OZLVsCXIYY3zhSHSC6oQ&#10;F95WIILgCkzVwD/eD440NXxDThFgftBGe0oDBI3xSoRk2xCWGwh7qgXhOZHIqatDbl0zEdWBwpYu&#10;wqsL2fUdUrdkTlMfoTWI4vazPLASZ7W9PNiO8TFDfMwIChovIINfLCkVI8huuIzcNjEOTIwBEzAS&#10;LV1LXAp4iTFcO6D6dfjaad16AVu7I+5/lp/33yM7xVDF+g6idj9XnthXYI3LFwba7w5htTsF7Qu7&#10;IrYRXM9FFEx9PqK2117Y2p3/LfC1k38NXxVdS6jsXkBJyyRSSgeRwYNLTo2ohdQv4auk+TyKGwdR&#10;Vt+MiSvDeLw1ik/vD+PTu114/1Yz3rvZgC/uNeFfPh3Ef/y4Ff/0diX+x89a8J8/a8P/++Nm/K8f&#10;NuJ/vp+PP44H4c+Twfi40xt/OqvBP40Z8YdeFX7qVuMfhvzxdYsKH9X54od+G77oICgqffBRpxmf&#10;dNtwp9STyFDjwy5iKfs07lT44dPBEGwV+xANMrzXG4obFSpMpJ7Ck/YA3CG+JtJP426LGfdbrZjJ&#10;9iSmiJL2IEzkemG+VIm7HUEYz/HETL4Mr3eEYj7PD5NZXrjb7MCNWhNmcjyILhMetViwmO+GB00G&#10;PGkzS/C7R+i81WbHtRLCrlKNN5otuFWukNbF9pvlYn5HDd5qsUndfw+rVdIA+LeadHwfCnzeZ8MH&#10;4orEZhW+7DHhC0bMm/hFtxGfMx+1qqXll71mfNCsIc5MvG3HO438ufU6fNhuxxu1BkaM9Qog7Ey4&#10;U23E64ShaNkSLVgPmxxSAdTlIjVuEZZbxNZiHl9XjdjHQvwouR9fd5W/tH6tzCitr4iWrSIFbouW&#10;qyLiSgy4r7UQTyqsCYTVWLFERK1zn5vE6GahjOHnUC1a0pTSdEs3q4zYJPgW83wJVYPUSjYvCtaW&#10;i6tCdVjI4eNLxMUJOsyJoqvZGlzK1OA8v+tGU1TE1ja6hpI0jB59cWp0RyvQGyVHXZArzhZa8Y8f&#10;XsZ/+PQ8fny7Fx/yRODh9XPoH2wiipqQVdGDTFGVvrALBWWd8JLr8er+g3jtwAEcPngcRw6cwP5X&#10;D+LQgSN49ZXD2H/gJM64KuEfnIyMgmbkV/YiQ0ytVcaT14pBpJf2Ia2MS34/ZpQP82fwf4Lfm2W1&#10;QxK+Smr6UN4wILV2VTUPoKKpF43dF1DbOsZc5Jn3VQlfNVWiEvmyNNh+af4u1giU5bk70lyIW8v3&#10;/434ejGbawJgL2ZrXSDsl3WpO1Hg6rlso4vLLXGfiGj1eh031h/hhoStZwPs14is1e3cEMtlga27&#10;uL54h/h61p0oBtxLXY3bKJMG43Ofm8w2vm7ixtxN4ksATLR43cA1McBegtcG1zeJsDWsji9iZXIR&#10;mzMruD4l0LWB2xPXcGfiugSwu7ObWD4/jZWr01idHcfa7CQu9PXhbEcnRru70cljYUF2KooKUnHh&#10;Ug9yS2IQnWqC1u4GP9NpOHsfQkSMHefP92Fp7gr3r5YmxHYQVtZwFQLClFBqnRBBDIUQQ/4OQizM&#10;F7E81orWK6vDB6HRPHYHeyIqRYeEbCtskTKo/MW4J9HN6A0lURPI5wolpMIjNUhKtqGuIRPB3Oar&#10;OgFDAI/lDnf4mk9Bz+exRvoRR55QEGORmXYEJBjh4++GQC7TiqOJMC9p8P4Z9XG4EVDHvQ7ihPtB&#10;mB30Q4ASMvUZuHgfgaecuNK5w0/vIRVANYaIcJ9IBdHF12dxgy5YQYg4wUV9Ckq7D6yie9LuAk/j&#10;EcLPE8k5Abgy1YW+4RpU1KUjryQWlfVZUmkOo78M6TlRUFtlCIi1S118Rz2O4ASxddpXFGN1ljDm&#10;xHUxtc9xviYn2Qmc8ToFJ+eTkCv9oFQpEBwSiMq6Cp6Y1KGypgxNtdUY7uvGGPF8bqhfAlhbUz3a&#10;GuvQzmVZcSGCAoOg1eoQEhIMi9UIR6A/n8sLCUmhyMlLQCBhqDV5Qx/Az9jgg+Mex3HY9Sic5K44&#10;RoidIczczV444nsU+zwNx6AIcIZZNFvGKuDgGV5klhWJhcGIzvZHSKoRgemUZqmY51EBa7ICgZn8&#10;I4qWQSPmiko3ISzPBkuCDlHZCYgvykFSSQHSqyqQ29BEhHUip6ENadUNKGrrQXFrD9LL6/gF0oj8&#10;Bt5uGSbWzjJjxNpF5NRfJNguEzjjhMwkcSPGYxE1TQvEzBKzyMz/DJ9fk51xXf8awHb2lYAl9n3W&#10;crU7zz/v8495PgXctncX4ovZC1+7sxtee+LrL7R87XQR/hbZja+Kzm1QCTztBa/dEfvtAGx3yru4&#10;7F5ESeuUNOA+nfjKqxtFrhg/WNmPcp65l/KAUt/WiI3F83jz2jA+u9ePLx/14KN7rfjobjO+er0V&#10;//mfZvH/+e/m8d/90In/5otm/M9ftuF/+bwV/8+P6vG/fsy8X4P/290sfHvBgH8ct+KrLi/8YUiN&#10;fzpnwR9FAdF2Nf7Qb8FnrQp80OCLzzsN+KzLiCdV3kSYKLFgxP1yT+mKvg86LLhe6Iq3mo0EjgXr&#10;+R64W63EO8TZtXIe8MtkeKPThs0KXywVeeBekxk3CLL5Ehlut9uwSsBMFnphq1FMI2TCZKYb9xX1&#10;wiyEBbeXywktMSCdQKnyxVvE4J0aX9yrleOtVhOeNGillixRB+tRnRb3q9XSnI6PmdsVcq4TQrVG&#10;3ONzvlm/Pfhd4PH9Vr528frbdPi4Qy9h6+NWFT7r0OJLAa9OHb7o0uNromt7m0H6HEQh1E/4Gj5q&#10;N+FdIvAdvp+3G814o86Ex4TXkzorbhM8Al23uBQFUG9UmXCt0ii1UokuPzFQ/maNTbo6UZTvENi6&#10;Xm6S1jeKddL6FpEkrioVV6BeK1HgRplqG1Vl4mpEMTZMLz2v6ILdEoVW+f6uFfsSwXKp1Wsl34/P&#10;o+P+hFuJBqvFWunKSDE+TtRFWykSXY8qhjArMBPIKlxOVeJSukCWQspwihqDRFd/ggbdsSp0xWrQ&#10;HqVEZ7QWrWEq1AT7oCzcA0+X6vAvX1zC338wiC8fduLte8NYWexHdWMD8sp6kSmmFCo8i5yiPsjk&#10;Vrzy6mtwc/VGTHQ2DIZoHHXyg5O7DnpbHMISSpBa2IHUkj5kVp5Ddu0lJEm1wsTVkeeQWjzA+4iv&#10;siFCrB95VcMorjmLYp6clNUMEF6DEr6qW4dQ1TKASp7wNnaPEmLDaOy8grq2y6hu4O2aIZRX9mHk&#10;3OJ2AVVCZUm0fC0/xKqYmofLvbC1O3vhS+BqdwS6du4X63vii9u286yrkbn5DF431h5I0BK5tkps&#10;MddXnmWZ8BKgei5iXNf2FY/bY7xEdlq8pG7FuRu4TnDdmCHCZq5vZ/Yas8VsMhs/Z3N2hSBb4T5r&#10;uE2c3Zncwr1pPnZ8Fbdn1nFnYQNbswuYvjSK0b4ujHR24vLgEIba2jHW14vywhy0t1Sjt68BqTmh&#10;sIT4QE3MKK3u0tWE/mJsVaAeyfGhSI4KQWy0HUHxOgTFaAgrgS4V8aVDUoodwWE89jo8EBIllsSK&#10;Q0Z4+cBXcxRa2xlYiCcf7THIdCfhrT5B/JyGJcAbcYk2ZOdEIjsrHFmZTHYYissSCDhPeKmPQU54&#10;qe1nCDYnwuUI5P6uMIb7Qh34/+PuLsPkOM6F7/skMYi1zDA7O7SzzMzMzMzMrJW0YmZmsmSZ2ZZl&#10;Zg7DSRw8TuIwM/3fu3qlxJGVk5w8cD3X++G+uqenp4e7flVddZdAy28l7oH2Wub80CRfDU9G1Ycs&#10;2JFlHrdip1uGk84GD70trgIdF+/lOLgvxcVrhVQ27HHzcZDX4kBmSTJBsSYtz5iLaaVgSV5vrJHg&#10;OAuB0Sb0ge4465fL63DBQ16PX7QrvrKvMdCZtLxwKhszaeoqorQ2DU+jDdYwT3JKEuUxtgLAO7jV&#10;/mPY6lagC1JT/njh5qf6e6ms+MtxtzrjGahGIdpgCvLBEmAkPiGGqqpy+VxTiYwLJykrnpCIALIz&#10;Ugm0mkmMj6a6opSyonxqxTLlxQW0NNaRnppEUFAQycnJ5OfnERsXSVp6IlnZSTS3Vsj/qlC7HOxj&#10;dMZDYqnjEm5dKZ+TlwM23o54yvOb4v1xk9e4xGc5t0SLpL2D7QmSD1dlx1W3A0XUgYl6giTC0sxa&#10;B/yUyjDSqqIJz7ESlu1PWJY/IRl+BKeb8E8RtGVbCEkPJCQtjKicOOKLMsipr6Kqr4eK3i7yWhsF&#10;Dp3UDvbRID/SgoZmkkqqBGMjArRxCtsmKJcTREnnwojIoq51Aqb1FHZspLB9C0UdAi4NXwphCj0K&#10;Qlv/pfhX8aX6a93Yr+vG+HDfrutxs31uhq1/J1R6iBvjxv5e/+iy480Q9e/G/y185VzDl2r5UvhS&#10;czmqlq+6rlFGxnu4cHwD9x8f55HjvTx5pperlwZ5/EIPz17u5lffOAq/Osfvf3CQ7312DV95pmcB&#10;YE908LNn+/iF3P7xE+1863I5r28P58U1Vl6Z9eOZPk/enLDwydkgnlHT7PR787qsP96j44FWD16a&#10;CtVagi7UOvLkkBoF6MuZGiet9ej+LhPHy515dDCUe3v82VNkw8UuC/cOBgui7Dnd7svDU1Hsr3bl&#10;iEDq8mQUm6vd2dHswZnRULbWuLKl3IXLQ2GcbPbhYJUDj4yFcXevQKbWmUdGggRbBk7WOPKQ4Oje&#10;LoOAypUH5X41WvFUjZuWNuPebn9OCvpU3qy75XWcqtNxsVlNyyMIE6Tdo41CtAqWBJbdZu1y4iM9&#10;vjzRa+DFiSCu9Bl4etDM86P+glITTwpEXxwP5OkhAagg7Mqwn5Z8VeUBU/nBHhQA3ingu0+wqC49&#10;nm8wc6FVAUz12TJyri1YECaYEiwdbw7gSEOANlrxmEDsmBqxWKE61SusWf+6fro5cGFdHnOqXj5X&#10;gZfqu3aq0ay1gB2tM2itavsr1aVFs+zvL9iSz7XaR55LZav30kZFqimX1GVGlST1UG0AO2S5rcQg&#10;S4FXiZlNRSrxqpU12QZWZeiZTvNhMsOHMVkfSfdhNMOXoTQ9PYk6+lNMdMv5sCPWh1apvTdFG6mK&#10;9CE3xI7plijeeWw1bz80xnN39vHwuRHuubCWifF+Ssq6KKyeIqd8hoKKSVzdBV+3fByrXzhllQPk&#10;lY4Qn9OiRaHWv3GWtLIRkstGya5bTWbdGtJr18o5dDWFDQtzRKrcYfnqv1EnFdZ6wZc8rqphQuts&#10;X98xSU3rKHUdI4KvUZp7J+gYmpPt4wKvOa31q7l7LU3tc1TVj9PQMs2qtYfZtfciO3aeY9c1iO0X&#10;JKkM8zcD14fjwD419c/fhzYy8SahOspfjyMKV6pl60NxM3hpocHrHMcFXMf2CqSuo0vimIrd12Al&#10;cfxaXAfXh+Glti+0eB3j+DbB1vYjHBd0LcTha3FI4uBCbDugxaEtezi8Za9sO8CJLbJt4z6Ob5Z1&#10;wdiZvQfZtX4dY30dDPU2M9rfzpqJUbobGxjr6aamuJD0pDgSEyNITJYyMdEiwPYjtzyRNMFQXGY4&#10;6QUJBEX4EhFpJCczivzCKOLlNxmfZaKkMp7mtnza2grp7BQIVCSTkCxQywslNsmMNdgFg58dbro7&#10;0JtXaOGuW4JZoBGbFIQ1yIvQSD2hcvz0jEiKi5LJlOcoFAilZIZq+bzcjCsIlzI+UE20bVqGt9UW&#10;k2z39LPFybAEJ9MKbeoilRBVTdJtiZL7Amxwsa7EK0i1mDlq/cN8/dxYuvITOLktISM3htKqHJw8&#10;bGW7twDKB3dfZ+wFQh5+Tqx0vwN77yXoA1zRmZ3lNfoRmxiG0c8DG+fFuAiojCGCSrNK7OpGZLI/&#10;yQKw2IwA+cwCyS6NJzotCJ1VHh/gxjK3O3DwlecK0+FidsDV4qilxVDraukhz+Pm54gp3IeYlHD6&#10;R7qZnZukWyry6VnJ8nkZ8DZ74BdopLqmnEwBmbfOXeton5aWRHV1OVHRYQQEmImMCiM0PBg3Dzd8&#10;DDp0ek8iooKpqCmS1++JzuCswcvG8Q5WyntZ6ryEJU5LsPGww17vjLMa/SjgdrQ44yCv85a4nBDC&#10;U/2wiqyDEgwYw0Xnoa54BzoSkWbVtvnF+RCRHSSQKsMqPyK/BD+SShMJSLaSKj+SqPwg0qtjSKmI&#10;JKMqgdiCKFIr0ihuq6JafpRpNcXEl2aT21wh++SRW18h9zXJfoWCiSFqhmYFRlMUdq0ip32Wgq55&#10;Sns2CMTWU9y+kdIOBZqdHwqFnr8fAXg9Sjq3/F2oiab/FXypvlrXIfU/xdeNUd4laPoX4mbYujFu&#10;hq+bxc3A9O/GjdBSoTrFfzjqrsHpfwe+1GXHhqHdWp8vha/8+inK21drqSaKGseo7FhFeVMPc2sG&#10;uffsRh49NcYTJ/u4craXJy708vjFHt58cpzff/s4f/7VWfjDnfzl5yf56Zc28vXn+vnGlS5+/soY&#10;v3plVBDWy389VM8nT+Xw2ePZPC34en0umNcm/Xiu34s3p/14Y5WVJ/vdeXbYwCtTwTzY5raAkclg&#10;QYsPD3XqtEty93fouKvJU0vNcE+7gKPei8fHwrlvQI06dOdegdPdw4EcqnflUp8fFwes7KxzZn+X&#10;D2emQlhXY8/WOicujQdzss2HC50+XJmWY3V7aXFlIkCwJesdnoIflRbCh3vaPHm418j97Xout3ij&#10;kpmq1A+X2wzcp0YkdlkFQQbu7lStUWZ5TSq3l1nQZViYmLrToF1GfKhTr11mfHrIrE1m/cyQSeDl&#10;JwjzlfdtFngF8FS/L8/I+rNjql+YN4/0+fBIvwKYoEuO8XCfet9+3N1u5XK7v9bHTIHprMq0X68u&#10;PZpk6ceRWhMHBUUnmgIFXxYBpo8gSm4L1A5U6rRWrfPtQeyvUDm9TJxusgok9Ryv9Oa8HPNQuSfH&#10;BV4ntcuKAioJ1bKm9j9Uq1oGBWfVeg6rTvs1ar5GI3sqLeyu8GNrsYEtJSa2l1vZXGJhXaGZDUVW&#10;5rJNDCd5MZqiZzzNKOAyCLz0GrqG0nwFXQa6pULaGiPgivSkLUZPXYQ3FVEmqhIDqJSCtEqNfDzS&#10;zuefWs0b94/y5IVhHrwwy6Y1Q5So+W4rBrTJsfNrpnD19OeWW26Rk3ooeeUDpJWr6YfGyKkaIati&#10;lJzKcTIEXmmlAiyFr8ppsqpmKWxeT1bNDNkCOYWwgpoJigVglQ3TVDcIuBonaWhT/bwmBF9DVLX0&#10;U9s+KPgap3N4lbZd9Qdr0hKxrqGmTWXAX6O1mtW2zDK1+hB7D93L1l0X2L3/MjvVKEaVHPWfxMEP&#10;gep63AxeCltq+Y/gpcU1dB07eOdf4XW9xeu4IOv4HsGTxJE9J7U4unshju1ScUJwdT3k9k4Fruvx&#10;N3gd33YNXloLl8LWfw8vLbbv58jWvRzevI+jW/ZxaudhrZ/Xrvn1zI0PMjPRR1VlFp0dZbS3lNFc&#10;V8LUUC+9rU2MD/Wxbt0cNXVlZBekkleUQG5JHH0TLVS1F5NXnUlSXjTWSG+Ss0PIK46itDaG5Hwf&#10;skr85XaYgCuBykp5bG40SUkBJCUHEJNgxhIkhbiAwsdsp3XEtwQ642txEHC5o5fCPyomkNiEEDJz&#10;48gvSkVvcMHT0wGD0Z3wSAteJnv0QY6Yo93Q+dkIglZiCnTCx+pArJT5AVECGf1SnPTLcbfY46mm&#10;NrKoVjEBVIAgL1CQFu2JT7ArlggfAiMMmKwegq9F8nzJgppYvH1d8TJ4EBIZqKVncPWxx9ZjGYZg&#10;N/xC3UnNjBTMWKmuKKS8OJ9li2/D3cMFs78Bdx+BisEJB3mMMcwbrwAnrcUsJiuQgtp0+a+k4R3g&#10;ibPRkWXu6pLeUg1adj4rNHx5BboJEtW0Pw4CR6NssyetOIGUnDi6B9ro6m1jZHSA4bF+YpIiSMqM&#10;pbxOgFtVSmCIFf8gP9y8BLcWX0x+BvQmH8GZGf9gNXDCnxUOy+U7MKMzeWMN8UPvp8NLPtuoxFCy&#10;5Ls2Buqw95TPyeQq79lWm5LIXufEHfaLudXmVkGtE/YGO27xtDqhD3YnUOXtiNQRGG/CEOpBkCwz&#10;y5NIKYwhLi8K/0QrsXlxRGXHEpYeTWppJuYYM+ZYg9TOUgUrmYRl+5BcHkJhaya5DZmyPV/AUkNM&#10;UQphKklaWynh8oMIz04ks7aMorZWUqvrSKpupnRATiw9q8ntktDmhVxHUfu87CMIEwj9Pb4Ugj4K&#10;LxUlHZv/Loo7N/8fx9dHwHQTaN0sbnzczeJm0KoUzNwYNwPTjaj6V+NGaKlQrVMfjv+t+BrcTePw&#10;Hm20Y27dlKBrirK2OYqlgFCd7SsEX9VtfezZs4qH7tzEUxemefGucZ65c4An7+zlyl29fO751fz5&#10;B2f4428v8JvfnuWPvzoDvzzLr9/bxjef7eeHLw3z81fH+OlLQ3zrSjtferiR9+6v571zJXxudwpP&#10;D+oEYBZeGPHmuVEv3p4P4KVxI08Kgl4et8r9Bh7t9OSqIOWJASP3trjx1JCFZ8dDuFjrro2SVNP2&#10;nKlz43K3kUfGQznW5M4FAc7jc9GcEjQda3PnkoBqV7s76+vtuXtDFC+fKuXh+WgengnnsckAHpXn&#10;f2mNwGfcwGMDOp4eN3N12MRjahJsNXVPt6/ASZAm+LuvzZv7Ony01qi7230XJs5WlyTbzZxvMgjK&#10;AgVdJs7X6XhQZZnvMmpYfELN6yiv6wHBo5rQ+rmRBYApfKnJtJ8eNMo2i7z/AHlOI8+MGrkyoibf&#10;VvNAyuuSx9wjj1WXX1XG+rtazfL8KrWEhbMNJg1hqtP9UUGVaglT0FKXAk+3BGnQUqkkVC4vldNL&#10;DSBQUyKpOCq3taXA66RsPy3Ls3Jb9V07VX8ty33NQuvX0Rqj4EvHQdnnUK3Clp69VUb21fixpVjP&#10;znI/dlQEsL7AwLr8hVD9uSYzdIyl6hhJ8WEk1STg8mMwxcxAii8Dsr1HQNadqKMjzpuGcFdqgl1o&#10;EXhVS6HRkRJAW24i5SnRRBillr3oFnrlfPeFq4Kve4a4en6Ax+S3ee7IPC3NzeSWt5FaPqQlRnVw&#10;82XlyhVSQEaQVT1IoqAsu2KEnLIB2W+IfFlPz+8lu0TgJlgrEIzlFA9R1KAuP64iu0YqqGqGkNop&#10;imqkQlI/SbXAS0Vts0ozsXC5UcGroWtI8DVGx+AMjVKpVfiqb5+mrnOexr7NVLaslpijqnWVIGya&#10;NRtPs/fog2zbexc79l7iwIFLHNSm+fnHcUjDlWrtuiGuJ0S9tn70sOx3bduRQxe02x+JQzfBlwav&#10;0xq8NHwJtg7vPsERwdZRCYWu6/E3fMltha2/w5ca2XiMY9uvwUuwdWyLwpZq/frv8LVf8HWAEzsP&#10;cWLHIY5u3su++a1smpplzdQow0Ot9A83UliWQHV9Bi2tBWzeOCEg62fXtg3s3rmVKdmvsCyf3OIs&#10;QiJ88VNT8qQGk12WQmR6KJkVSdrVpsh0Awm5RmIyPYjPdSW30kpeaTD1DenU1+bQ1lJCU2MhpeUC&#10;scI4KfC9iEtTk0TrscoxLYGuggZvgYKb4MpKVVWJwK1AYOZHWpZqfYsiPCIIo2DBwVllXFfzJtrj&#10;bLHBXb9MwGaDo9vtmANcCAj3EkwI5vwFbKaF1iedv5qWyAVn0+3Y6W/FzrCI6JxAgY2OpU6fwD9U&#10;T3Z+Ij4Gezy8bPAP9MHVw46lNkuIiA0T3HlpE04X1+QxPtdDWXUau3bPMzrYTnFOBilRUaTHJ2Ex&#10;ij2MRpzdXfAQ0Cx3WylQccTFzx6vEGdZ2uEgr9VZgLXUfSn2ejvtcqNCloOvjQYxBTBdkAfmKF/B&#10;WgTJRfECMzmOukTpcAdO7jakZSQxPNLH/AbBcWMFqfKfjk+PJaMwk4b2Bi3vl5qKaLmj6rvmTVhc&#10;OAERgXibddjKa7L3tGWl6wqWOS5luXye5hALhkCDNrejp7xXlf8rPiuKyJRwAqMDZH8HltkvF3wt&#10;4mPLP8ZSl8WscF/GLZYoPf4CqOjMQKIyAkjMC5MH+ROZGkJIQhARKREYpbaXIj+YuPx4YnLiMYb7&#10;CdZCSSlKl5pdjtTiMkksSSAky5eANC8Blh+Z9UkSaRS2F1LRW0Oe1AwC0iLJqi8kvTqXCNFxXn0J&#10;+U1VpFaUCzSGKe1eRVnvFgra16Mm9y7tWkNe87TELCWd6yiXwln1byru3CL77hD4XL/sphB0HU0K&#10;SdtlqUJt20aRbP/r6EPBkrrEeL3T+/X1D2PqZui6HtrjVajnUFnxNUTtXAiB4ULItn8l5Hn/Wfyr&#10;+LoZov7duBFx/wxf1+Om6JLjaSHHqVchx/po7KZpaA/1PZvIrx2joGGKYjUCVmroVd3rqBSAtXT2&#10;ceb4PI/cOc+VC5M8f3GIV+8e4vWHRnnx3j6+9PJ6+Nl9/PE39/KrX97JH351Af5wkb/89Ajf++Qk&#10;X3++hx+9PsYHzw/wtSc7+PrVTt5/qpOfCMy+e38DXziYwStrggU6PryzNpSn+tx5YcidT84JsAY9&#10;eFLg8ep0oAaTB1tdeGUqgMe73bm7wUEQJusDVi40uPPEaAiPj4UKFJy5f8jK/aOq35M9dwlY7hXE&#10;7apdzvFeZx7bFMgPnuviL+9t4tPHsrh/2Jcnxn15Y0MAL8z48vyUL6+tCeQp2f6UwO/VmTB5Pl8e&#10;71ETUgdyd4s7D8ntK7J+V4sX96qWqH5/7u22cHeXhQf6A7jYqudSi8pZFsilZh8ut+h4vNefB9p9&#10;tMuoT8vre3LAJJAz8KLA7/kxC88M+fLypJUXx9X79uWlMauATPDX78XVUYGnbHtQIPjIgJ8AzMBd&#10;Ar37+9Q0QQIvlWqiTY2yFDAJpM61CLAEWuqyoMrndaTWoLVgnWu2ckwQdqx6oZVMddRXHezPtgZo&#10;OFOwOtcUIMcL4GiVgTvVJcx6s7aPQtthOeaeUg/ZJiCrNrC7yJ2DarqgKhObBF7bKvzZUmplLstH&#10;0GVida6eiVRPraVLdZwfSjUzmGahV6Ij2Uh3muAryZ2h6JX0xdjSGmFHY6QzPZn+jJXFMVqRwFB5&#10;PA0Z4YRIIeJt8x8kBNky15fFJ69u4Ksvb+aN+0d4UWW+vzjBQxfmGRtqoaC0gZzyUQHTOPau3lLI&#10;yYk8No7c6mHSK+a0ybMzSkZJKOwjq7xbCupaqsvKaapqpKp6gIzicbKrZuQ/MU1BjSyrpykUfBXX&#10;jVHdMkFdx4wsZ6hpFWT1TNA6MC3LKZp6J2jpG5Pb47T2T2nTDdUJtura19A8uHkhOWvLKipa5yiR&#10;/1qFnF/Xbz/PvmMPsuvA3Rw4eA9ahvq9FwRNlwRaFyTUXItqzsU7F+ZfVC1ahyUETtfjyPUQRKlW&#10;LrV+9JBaV61eErJ+VB5z7IZQ+NJaxeTYanTjQif7a5caVYuX1tIl6BJcHVWY0lq4rsdC69ZCKHCd&#10;kaU8Vq3vUK1esr/q46VavQRcC3FQtu8XkClkCb6uhcLZ0S37OaHQJfer1i51yfHgxp1sWzXP5lWr&#10;2LFxNZs3TTIx00ZhZTxdA0W0tGUyPFzF2Ggjc7P9suyipq6YnKIU8spSNXCl5ccRlxFBULQa6ehF&#10;bGYIKfmR5FUnkluTQHx+ADHZetKLzQKvQEpKI1k318mB7bPMTXRQW5VBZXUqRfI7zJAyurmrmLpm&#10;dXnvNuKSLSSm+RMQ4kFVbTYNzUUkpYVSUZslMCygqCSLnPw0LP4GnNxsBFfqMqOAxVvlkLPD12SD&#10;X6CLlj0/KMKb6CQrITFG3Hzt8DI7YY3WESIVE88AgZvhdi1iM/xIzAzC2WMRJpMTJqMzOp0dTs5L&#10;cBWc2HtIeArGTO44estzWD0YHG0lpyCRsAgTJfKahvo76WhpID8rg6rSUjpa24iKjMLFzVUA5YNH&#10;kLuWA+xW5/9ghc9ilnrehpNAzFa/AifzwqTbdvIenAw2LHe/g4/b3MJy+TwcjctxNq+UzzRMKiyZ&#10;6AVjhiCdIFBB1SRI9CIzO5XElDj8g+W2bI9NjmZm3SqptLTiafFihSDL1ehKaEKo/M/q8I/wZ6n9&#10;ElYKnOw9VuCmd8LOzY7Fdks0XDnpXLD3csBR5yjwipXjNBCTGomz3LZzt9Xyk6nPxMZ1uSBwMZ9Y&#10;9h/c4hXiRmxuCGFyElJTGUSnGglPNGGJ0GMRRUdlJEvtLYuI3HCic6MoqMslW26HJoZJzU2+2IZq&#10;iprqSasqEnyF4h3lgWeEC0FZfiRXxZPbnEVZTzn5Kt9JThJB6dGCqRKyarJILIyV44dR2lxBbU8v&#10;Nd2qlWMjpe0qkei8oG2tPH6UlOoeUmv7yW6VWl/Xeop7BFQq3YQ2JZBqoVKtXgtoWmgZ2yXruyhp&#10;3yn42nENYQstWdeBdbNWphvj+r7XQ7WOLeQX2yHPvRClClvyWlRUyPOqWMDYzY/59/G3PlvX4yPQ&#10;ukn8K1MC3QxR/278d/j6uxasD0FsIRS4tv9dNPTvuCF20jCwh+ah3TR2r6dICqYSKQxUq2dOyxoq&#10;BV+1bdN0dXRwz9l5Hr+0WvC10MfmjXv6ee3ubl66q5Mvv7KJv/z6Sfjzs/z5D4/xl9/fD7+7kz//&#10;4ii/+c42vvxSN994sZfvvDjMd18c5NvP9/L9lwf52Rvj/ODZPr75QANfPFXIp3al8PJMCK8KRt4U&#10;BL0w4sRrM4KTcSNX+nU8NWDghVGLBq+nB714YcwkCFKX83wEKH7avIkXWwUnArK7BTh3dnjw+FQQ&#10;F3p9Od3hzgMTvtwjx/zs0Wg+uC+PZ9YKiMZdeUXQ9fJas4DLlzfnLby22szrqxfSYjwrKHpq0MwL&#10;4yHyGvx4uEugNujHQz1GHuo1aXMyPtTnp12CvK/bzN0dRi536Lmnx1cwZtBaxe5tN3Ffm1GbLuiJ&#10;HguPdup5ZtDKM6MBXBk28/yElefHTdr7fH5UL+gy8rKg6wXB2TPynq8Kyp4SeF4RRD4m2x4VbKrn&#10;utxpkecR6HX4cWerSZvE+0yjSjehUl+ojveqxcrAaUHTiUaVisLA2QYzp2uNnKyR7fUqE79Jtls4&#10;3RTI6cYgVAqKE7WBC1EXKIBTSWYtHJV9DgnO9lfpOFCjOtrrOVjoJUszOwVd6wt1bCizsCrfwNS1&#10;EYujiZ4CLg+Gk70ZTFzoND+QZKE/xUxfmoKXN62JTvRGL2Ii+g7W53twsDOBe7e0cnlnP5tHSmjK&#10;DyXEexmhPstprwrnwXNjfO2dQ/zp+5f53bdP895r63jzsVFef2SKK3cO8vD5cXZtHaamupXC0jFK&#10;qidxdJeasdSmg6JiKKgeJ6t0DblFU6SVTJJYMUp2ZTP9XdWs7ytirC6bxopGsipmyRJwqcuX+RUT&#10;FFbNCrxmBWBDAqdRarsETirdRPsq6rrHaB9aLehaQ33nJA3dI7QNjNLWPybwGpeQ7e2rqetapVVm&#10;yttWaZf2VZQ2TVPZPMW6LafZe/g+7fKjSnp6cP8lDu45x1EFpwPntNarQwIrNR+jmgro0OHLAjA1&#10;SnEhjl5PE3HgLo4dvMwxta5Q9aE4dugSxw/f9XehLj1qWFOXKQVfC6klFvp2HRF8qRYv1dq1kBz1&#10;b6GApVJI/H2cXQiFr+0L+FKd6//Wx0tCdajfuVtin9wv69vVtoUO+Ce2K4jt48jmXRzauIs9azaz&#10;Z90mdm1Yz+Z1M1orVFVtKvUCroGJCvqGC+jsyKC9PZMuAVFHZyl5hfFa/qzk/HD5rLNIyg8mMT+a&#10;+NxorY9UaJye2FQTfmFO2gjI0sY0kgvDSC+NoKw+kcaWLOqr0+msz2O0o4IOKXPLS+LpHSyT30A0&#10;qXn+dAwUC6qzySkNp05eS15ZJLHyey6ujiO7KIysohDK6hKpasygtCaD1JxorYXK4OdGSJQJL0GN&#10;zrQCV8GKwWJDWmYwWXkRpEs5rzq6W8O90Pk74yC/eUfDMrxDBVIBK/Cy2hKZquaX9BW8WGioz6K/&#10;p5L2pkICBFgRURYtgavCkyXWH/cAlTTWXX73RnLzYwgJ9SU+IRw3d4GKsw0hYQGUlBVqmeRLSgoJ&#10;DgqUSoqOlV7LWKq7Tbuk6GJ1wCPYBVerI4tcb+UOl0/gYnHA2dcWW4+lLHX+BMtku4PPUhz0i/EN&#10;cyYmJ4CgZD1+0R64+NjJ+09kas04ecU5rLRfSXBokDx3EJGRwcTEhpKYHI+PycBSu6UaokwRRvlv&#10;puBidGS5gNLWZSW2zitwcFuOjdMykjMFkdFh6C1GAaoeF70rdoJOV5MzvoHe8l9fhqfRTZDmjKfB&#10;VdZd8RKIqv5lej8vHAWmt3iHuqMLcSEuJwhjmCOWcEdM8uLVJciixkIBUgZxRYn4xuqIL4wmIj2Y&#10;3Kos8qtySSlMI6e6iLKOesFNA+FZqVjiI/CNDsCc4E9YdjjheeGU95VT2V9Nw2gTadW5xJdkEpIR&#10;yUr9SqyJVlJK08mtr6Gsc4hCAVZh2xpKO9YJRtbL4zYIclaR2zJFVtMU2c2rKejYhJoSqFylYuja&#10;IqjaouFqATQLlyZLOwVe/4v4ujFUHq6F9Baq8/9C/L+Crw+3XF2PmyHq341/BV8fDYHVR7D10Wgc&#10;2qvhq75zXk4uw5RKrby0awP5bWsp71RD56cY6O/m4UsbeOruNTx9cZyXLg/yzoNDvHSxlecvtvH5&#10;Z+f4808fgL88z1/+8qwg7EkB2H387men+O339/O9z83xlWe6ef+FIT54aZgPXhvm/Zf7+OEbo/zi&#10;7Um+/1wv33qwkW9erOKzezN4d0u8gMadF1ZZeHbCxNVhX16e8uflyUDBi4+GsKsjgo9mJ+0y5NOj&#10;gVxq8uCRfitPT0ZwocmdBwUpjwwLLmptuEfQ8uhUAGdabXlm3swn94bwxJQTz8558fbWAJ5f5csb&#10;6/z4rKy/vloAtsbCW2vUZT8dL0348bqA8Kk+BT+FsWCBlBdPDKkM9X4CP18eEQw90GvhsurgPxAg&#10;z60uPwoKBWQP9fpzucUoaAvg0W7Zv0XHs4MBPDcs8Oo3an26Xpq08tyogedGfASUel6U9VdGzbyk&#10;Lq3Ke31+9NrlyT69vF81p6OZezoN8pz+2shLraN/dwDn1UTYdTptouxTAi+VlFa1eh2tE4Q1qP5c&#10;FkGXL0cqvDkv29WoRpXPS03dpF1OrDVzpkWNiDRr6DrRoPKFWVFJUY/U+7On3Jc9lQZtMnHVoX5r&#10;gQ/bSo2skeWMxHShgaEsb3oFXH1JHoItTwlfeuP1DCQaGE4yMCIIG4pxoidsCQMCrunUZeytN/DU&#10;tgreONXHiyeH2DsiFcsoV6L1t5AauJJ1/Tm8+fhmvv/lc/zka2f5+TeO89Ov7uGX39jFdz+zjs+/&#10;MMmbT4xx9a5eHrlzjAsn1tHS1EZBcR+F5YNaqolbPnELAeFR5FYMk1O+mqLyCTKLB0kv6aK0vIqt&#10;462cnKhkX18Jo4115Be1S0V3iNzKEfIrpymtn6eyZZ7i+hHKW4YEX5OUN09S1Toj6FpF9/AGOvrX&#10;o6Yaauwap2N4kuaeEWpbRqlvndPwVa1yLTaMyX9MTQW3Wiq7apLvaSqaJqmT46zfdppDxx9i996L&#10;7N17p4YlbT7Fa61XqoXrOrxuhi+Fruv4Oi74Uo+/Mf6n+Dqi4evG/lwL8VF8XQt1/zV8KVid2Hbs&#10;WhyROMTxHfsXYrusa9uOcWTTAcHXIQ5u2MH+dZs5uGUrR1Qi1fk5ZkZ76GqrJD83ipraNLp6ixgY&#10;LaOtK5OGZkFOTQyt7TnUt+RKQR9CdKpFQB1LmuAoMMFbIB2tjRhMKwhhYnUDJVURWEOXE5HkIkgz&#10;S0EvGEjypKwxWWCXI5grYmKonoaKdJpqs2jrKBRURcjvJpzqtnTyKqPldxEt5XAMJQK2jOJQkvMC&#10;qO/KJSHbj5AEN/ntBJFREkh0mi9hiXrMoS5YI9zwMC+VWIwlzB5riAN+gfYEy/bK+nRae0sFjrK/&#10;hOp4r0ZmegXYYqO7Xd6Hh/xWQ0kvCiUqxUBihj9DY/UMjtSTnRdJVk44iWlBGEI8MEYZcPZ3wz3Q&#10;U9Am4Iuz0NNfR0Z2NOEx/rh62mEJ9CEkwl8iCC+FFycbPHRueOrdcTLY4RXsJoCyEp4RTJA4QRfs&#10;wVI3lcl+MT7BnjjobFjqeDuOuhUsdboVV6OtlncsOT9CjJJIkCDXL9IT/3AfwmL8yC9Ox9XdHicn&#10;exIS4ujoaGNwoJvQYH+WLF3M0pUr5X/qhqO3MxGpEbj7uXLryo9x+8pbsXFeyTJb+dx8XAVwufKa&#10;Q/E1mzD4++HgqUaOuhOeFKrl97rd5hO4611w9nbA3t2GFQIxlebCGKhnie0dfGLJxwRwK7nFM8QT&#10;vbxAa5yOiDRReZIXibmBxOUGkyeqza3LI6E0QZv3MTovhPA0f0LlA8kuTyOzLE3+vPKDbCwmv6WC&#10;svYeqrqHyKmrIzo/g7ymMnlckkQ8pd1l5DTlyH5VpFSWy7ZsfCKtROTGE5AaJSE/oPpminrGKelZ&#10;o6GquG2DgGQzlb2bKevZIOiaJ799g8BrM5mNKlP+Rg0jCimqf5cGq26FK0FRp0KXCnXf3/pw/U/w&#10;VdGz8+9C5d0q6ZFjfjgVhMRf95fn/Vf7ci3E/z583Qit6r5/7fLhvxb/Gr4aVMf5v4tdNMpjPxwf&#10;wdfADuplX3VfbcdaKWSGKG6ake9qnfxW5qSQmKC6qZ/pqQEeuzzP1btneObiMC9c6uWtB/p5+WIL&#10;L15q4ovPz/Dnn90n+HpR8PWKxPP84XeP8puf38UffnqG37y/n/96fYLvvDzKB6+O8oNPTvDTz83y&#10;2y+v4w/vbeDHb43zrSsdfPeJdr5xuZr3zpTyyrZEHp8OEsjoeWkmkJfG/XhmQLWGyXLYysOCoadG&#10;A7RO+A90eAtK1NQ8RkGYt+BEtUT5cneHJ48OGXloyMy9fTquTJl4Zs7AlUkXXp7X8cYGAy/P+fDu&#10;pkA+tSGAt1breWetibdXm3ltxijosvDalB/PDxt5Xo7zdJ+vlg7iqsra32vURl8+0K0XYJl5UPCl&#10;APaIwOq+bsFQh8KRVZsG6L52Px7tkffSKo/psfBUj2rR8uPFcX9ekPel4PXShFHeoyzH1OXGhZav&#10;l+R1vzwm+wi+nuzx0tCpUlGokY+Papce1TRDFi1z/vlmE2eaTFxs9+dEva92WfBUk5/W4nW41sjR&#10;erO27WiVl8DLoq0frtItdKSv0XNQXZ5sDeSAYEwlST1a78d+lRy10sTh+kB2CrJUJ/rdFQFsLPBl&#10;faGgq9DCTJ6BiVwDfWkedKa40ZHsRpfgqyfFSxux2BlrpCfeRG+cICzSld4wG8ZiVrIpy5G7uoL4&#10;/MFy3j7Zztl1Zcw2hJNivoMYn4/RmOPBntkcXntkNV95ZRcffPoQ739yG996e54ffH4dP/7iGn75&#10;3np+8p/r+fKrE4KvIV6Q3+SzD8zw0MXNjAz0UV7VS1nNIJ6+Ady2aBFB4bFkl/SSUzFLnqCstHaE&#10;qrpeksPDaYq3cG6okPMjJWzsKKe6sJic4jZyqyfJrpiioFYqpQ2rpYAeo6ptUApaWTaParm+OgbW&#10;0tYzT5OcIxsFVc1d07QPTNDUPSyF+ZhsU9MMrZL9JymuU/Olyn+sVSo5EmWts1S2zQruRqlrm2bj&#10;9nMcPvEQu1S+LMHRIcHQMXXJUCFJQ9c9gq7rubmuwUuD1gK+ju2/ixMHLnNCAewGaN0MX2qb1jKm&#10;LjvuW8DXX0c27lYjGBfwdSOwFvJ3/f22v4bC17X0EicEXye3qzgqcYST2w5rAFsIBS/ZJtuPbNon&#10;8NrJ/vnN7Fu3ke0b5xgabKK9tZyBgTpqqjPo7iohNzeUqsoE2jtyae3IlM88mbqWRFp6smjpzddA&#10;lCgQiswwkFcXS2lbMjGZvgLcBOo7UqhsiCI925vkDHeKqwOp60ggJd+Cf6wDKUUhtA2W0d5TSltb&#10;Ma3NRdQ35BIU4UGYwltJGNEZFrwFRFHpFpIFc8EJOlk3k1oURlSGGb9od4GSK4kFOuLzdATEO2KO&#10;tEEXtFTQsgyfkGX4xdijD14qSNSRlGnBHGSHp3Ex1nCVDNZNG5lpjfbEKGBTSWFDkr3kOG5EZZoI&#10;TvQmNEUwF+6MMcxZgCcQrIijZ7SSiBRfHHwXs9h9EZ9wvY2VBlv0EbKvhI+/C44eNtippKfeAi2D&#10;Ayudl2DvthI3X0etdUiNjLR1U/NQumMI1eElS29BnJOvHYudb2O522JWeiyV9++OXqCz3PEOefwy&#10;bFwWa9MmZRQmaAleXX1tsYZ5k6au1olfQiJ8MJhdsbFdjIOjwM9kJCszk+z0NGIiwsnOyiI5NUPg&#10;p8PN4Im70YOPLf6YoG4pi+Ux9s62OLs6CxrdMAdYcXB2ZtFyQZ+dDTZu9nhZvOX96bR8YulFKfK/&#10;zcRXbiuAufo4ERTlT0xK1EL/N9m2zH4xtwSmBBOZHU5CYaTI24fINB9Si0PIqYkjuzaJqJwwIvPD&#10;0Md6EC9fbm5tijZfU2iyRWpMeZS0FpIvy/SaHLmvXgrLTrKqqkguLhSItZJckoOvICu+MFUen056&#10;dTU1QzPEFlVgTUoiIDlJlolE5hWS0dBBcl0PJX3rBSI7KRc8KTCVdmxBTTlU1it46hU8SaGd1byW&#10;pMpJ8tvWa9vVqMZSwUup4GQh99Z2igReWqjO9tf7fMl9Wj+vDwHqH8XfJzv9n+Hrw8f5x6Fe79/H&#10;jTm9/n18fTT+fXx9NP5340u1fDUIsAurRyhpnKFITT8ltfOKtnEpXDrZvX0VT941x3P3TPPcXcM8&#10;d6GLVy938NrlVl661MBXXpyCn90Nf3yeP/MGfxKA/fGPz/LHPzzJn39zP3/84Vl+8vnNfP+NaX70&#10;7gw/+/Icv/vmBv783W3wwQ5+/eU1vP9iD9+62sbXHqrjO4+28PW7G3ltVzqf3JnKE/0qA76BFwd9&#10;eabXB5WSQSUmfViA9eSgWRs5eFeDO4/3+QuK/LlQ56rh5MEePXc2OvLYkB9XJwN4sN+TF1f78dJq&#10;X56bdOed9RbeXW/l1Rk9n9sUxDtzvrw548On1vrxyriOF4e9tRGYLw4JiIZNvDLmp7VWPS7P98xo&#10;IPe3e/Nwr4KQmiBbsCWoeli1gqnO8F2qQ7yfNhWQavV6XPD1aIc8vkdhLoBn+s08P6LApZZ6Xh4X&#10;WI7Kc47qeWXCLM8vzzssMFMd8OW9Pzsk2OzT82i3L490Cfi6jdpIy7vbjFxuFXS1WDnfFsCZZnW5&#10;0cRJgdepJpWZfwFeKj2EShdxol7P0RqdlhD1WIPKfO/LwVofDgnG9lXrOVDjuzA1kDxuf43qy6Wm&#10;FDKxvVRNdu3Hulwz6/IszOX6MZZppj/Zh24pELqTvOmI96A9zp0uud2TpKMj1ouOGIFZvJk2KVja&#10;wu2ZSPfk7EAK7xzpkmjhdHcsVeHLsLreQpj+Dmqy9Ux1RkshXcXViyO8/tA0n76yhs9dXcVXXprm&#10;/Tdn+M7bE/zgM1P8+POz/OQLa/nmG6t496lxXnlknJcemeXpB7ayf8c8NXXtVNT2Sc3en0VLVhAQ&#10;Ekdh1ZBUXMfJqhyW3/oYtfV9NBUWUhuuQBnC0Y4stncW018rldrietlvgrTScfKr5yipm5EYoLyp&#10;g8auAZo6h2lqH6Ota5Zmha72dTS0rtGmG2ruHhd8jWjZ7tUE23Ut01Q1TVDWME6V7Kty6Wn4Enjl&#10;q5QurVMCO5WmYh3b9lzk8PH72aeNUlxoAbuOLy0bvYYvdftvoxaPKUwdFFwduCjwusSJQ3+PrH8U&#10;2mPlMcf2L+Dr2N4FfB3bo9JJLOBLG9moUkv8k1DJVLVQHe81fB3nxPZj1+Cl4rAWp7bKUuLUNYid&#10;3H6Q0ztV/64tHNy0mc0zU4yONdM7Ukl7b5F8hykCrXwKiiKpqk5mZLiGrvYC6htTyCqxyHkrmLrO&#10;FEqbYkkUSKWUBEh5GEVObSS1fZkk5lqkAHYiJMqRAEFPRqaOuoZo2rrTKKkOJ0xg4xO4nJhsK9Xy&#10;PEExehJTpWyOFWBlhBIabyQ4yUC44Mog6NEF2+FuXY4xwlkg5U6Eypof6YI+1AGrlNUx2UbC091x&#10;sXwMz8DbcbPehrc8ryHcRo7jJo9xJDbHSESqF0k5JopqY4lIFkAErBDU2BAYrQbdeQvA3EkvDSOr&#10;IoTAeFe8g1YQm+svXgjBT9Bn43s77vJaMuvEC1XhgjQP9OFO2JmWY2+xxTXEHSc/Z5a7L+Y2m//Q&#10;5ohUk24vc70dB90yLOF6LQt+eHKwIC6FmIwInHwc8BAouQnELGEmljst5hPLP8btNrdi476MpS53&#10;sMT5DkHRbSyzE3y5LmeFwyI8DS40d1STkZuIwU+wqi6BRhglvGhsySc1PQIPTweCg63ERkeTkZxB&#10;XlYu/V29TI5Pk5qWpbV+fXzxrdy6QqDnslIQ54qaw9HWyYblK5ezePlKPnGbPP+KlfKc9ti5OmHr&#10;7sBSx2Usl9fhYnAiODaAiIRg9FZPQmL8cdM7arfj0iIFl044eKzU4pbg9CgyqrLJrxf5FYcTm22W&#10;ZaCgKZjYgiDiiiMIzwvEP81IYKqRtLJo8mqS5AcWRnFTJrn16cQWRhBVEElicQqxecmklGVT0FBJ&#10;dXe7/LmbKWhsIKOinOzqWrJqO6gemCe1uou0ihay6zoIzywhr7Gf8r41ZKjEmp0bKGkXjLSrflcL&#10;l/VUa1aJoEbl9yrtE5hIoV3YuZFclZC1c5PAarMsN8v9W/8KrCKBW6Fq9bp2u0TgciOe/qeh+pup&#10;WMgzJq9F4q+d46+FWv/IYwVuHw3Z74b4CL5uAq2bxT/C1r8TN8PWjaHAdCO2PoqxXTQNLsR1eH24&#10;79d1kNVqj5d9ejZSohKsNkgBIwVIUcsUla0DNLe1yQl9LU9cmORpKQyvnu/niRNNPHe2kRfO1/PM&#10;6Uq+8uwY/OAsf/ntU/zpz69IvKy1gP35Ly/AH5+EX9/Hn39wih+8s4offnKKn3xplt98Yz1/FHz9&#10;+Xs7+P23NvL+6wO8/1IP7z/XybeutPCdR9r55qVavnNnJZ/eFs8bq4J5otNda4G6qhKQDpi1S3AP&#10;9fpyv0rd0Gfl7lZfQZhO1gVGnQbuERxdGfHnUYHOQwKxZyf9eWLQm6dHvHl9lWBqUi/YMvKugOy1&#10;SR1vTOt5e5VRkOXNq2M6Xpsw8PyAFy8Lkl4dMfNsnw/PCoielni4S6clQ316VM25aNAuBT4pqLqn&#10;3Yf7u03a5cZ7tUmzFQiDeajdwlOy7VnB2dN9AskRiyBLgDXiy6vjBkGeWQCm42V5zlcnLfI+TQJO&#10;q2DMj2cEnWrE51WB36MCr8d6TdzXYdA69KsRj3c2G7URiedaA7RLi4euTQ20r3whJ9fRhgD2VRll&#10;XY1sVNP/uAvKVHoIX3aXe3Kk0SLQMrK70oe91bJNYluZjl3VJnZUWNiopv0pFHBlGlklNfUZqfUP&#10;JxrpidPTH2+gJ1ZPr0RfnC/tEZ50xejoSzBoy85oHzqivRlKN7C9NZG7NtRwfr6SbT3JlIQtJ9b9&#10;YyT62xJstmW8v4RjOwfZvaaWzWO5HFtfzn0HW3jmrOpfOMznnhjnvecm+OaL47z/6hjfeXOSH316&#10;Hf/11jrevTLDqw/P8NIDU7z25DbuOS+/+YYGyiqb0fkGsGiRDSHhKRRVD0pBNUl24xxl7Wuobhhi&#10;rEvOfxGB5HqtYEN1CpvbCplsKqKwqIrMyhFyqwRG9asprxujoX2Q0ekpJmcn6erqpqOjj/bOSdo6&#10;5mhuXUtX71aaO+do6hqnpVcA1rOAr6rGcSrrRqlomNBGOip4qTlU8wVjaiaJkqYxypvHtMuYrQKw&#10;XfsucejIPdrIRoWkYwpc2nyMC1MBHVVwugYoDV6CLQ1d+y9y8sAlTqrbRy7/85DHao87eJHjArDj&#10;+85zfO9ZjqtpgQRfx/ec1JZqxOM/DYUuFaqlTBsBKfja8Td0XY/TW49xRo2C3LKfU7vUqMY9HNy8&#10;ia1z0+zdtJZt66bls0qhZ6KEkvpY6trTaWiT8q4wlLGJemZmW6mqSKK5JZPUfCMpBb4U1oVRUB8u&#10;ZV8k7eNF1PSkk1MTQXpZMIExngSEueEfIgALcyY52Zfc3CByC0LwUslOTSvJq0wkqyqelKIoYtJD&#10;iEgMIDRGdWyPoH2kjtTiGC0PZ1pJJAl5wYSlGAmI8yYqw4+4nEAC4nWCI3t8Q501xJkiBQa6j+Mr&#10;FQ4X82K8AlcK1lwITTagMs2rpKmmSAci073Jq46U4+jxj3HR+nQFxXjgaVmOm3EpIfHuJOWZiM4y&#10;aMhTGfB9pCLjJe/DMWAldv7LcIuwQx+xQoC3DGO0MwGpBswJvoRkhKAL82a55xJ8ggSFWaEEJhhx&#10;8F2Gh7+jvF5XLNF6OXaYliLCTrcCRx97nLwcsHFcwe1LP84dy2/ldsGQAtgSx0XYeC5luccSAdLH&#10;tJYzW5dluAtwXLzssAT4EBpuxWjyJDDISF5+CoWlCYKyYuISAjGZPeU/WU13Zxe2K+yZHJH/Rk0D&#10;ZoMfbu7eOLm6YA40ow/wZaW7DU7eTgTJ/9LB2Y5bb7sVW0fBk4sbS1auwMnDBRtnW1YI0pY5LcfG&#10;wwZLpIXE7HgyCpLJLEwmPD5IkChodFnCcnntTl626CzugjBHbkmrKqe4rY7cunyRcJioNoCEAn/i&#10;ClUyVSPRItzwvCDiSyMpaE4X0UeSXBRBZnkc8XkhhGVYMcuXGFcaQXF7GrkNieTUpZHXkE9WdSE1&#10;3R1UtHdS2izo6uyjulf16Zqktn8Ndf1zVHVNyw+0j/RKOfmoDtcapK6BplMAojq1ax3bdwl0dgtk&#10;dlLSK/BRIx/7tsptlU5iI3kta2W5iQoBizYHooBEtUppKSRk+dcQwP27sYCvLVqUdC9EqUR5z1Yt&#10;rk9orV77jY/96JyNKq691v8m/v+Er0YBc0O/gtff46theA+NquVLJdetloKgdpLi5lUUNkqBUNcm&#10;+GqUE/osT12Y4OkLwzx7YYDnz3fz4oV2njhSzmMH8/nSk4P8+ZuH+NOP7+HPv7vKH3//jADsRf4s&#10;8Zc/PwO/fQh+do6ff3EDH7w9zo8+N83vv7mZP357G79/fwu/+foGfvDpCT54fYjvvTrAd1/o4QdP&#10;tvLB/bV8cF8jP7ivlS8dKeGtzWmCDV8eEXzc3+4pwNJpnd0vt/lyZ5Oe+7oCBGAWLtSr1AyBPNxj&#10;5b52X8GXH4+qzvHdPjwlqHlGa0nS88KoDy8MefGaGuk4beLZQXcBkI/gR+4f8OSVcSMvDgt8+rx5&#10;SV0GFIA91W8QdFm4OmgWgMnxBGCP95t4RECo4kGtI75Cl0Ven3pOPx7rCeCxTrPWyf65ITPPDeoF&#10;eAK6UV/tuV+fUEs9r08KxCRUn6+XxhTMBGvyPE8Pmrgiz/Foj688p4GHui3c1eLLxSYD5+oNWkqI&#10;862BHBE0qUz059rVpN++HKwycbDGwt5KM3sqTRyqlWWZpywNHKgxsLPMm0MNfoIuX7YUe7Gn2sK2&#10;cl/WF3mwRZYbivWsydWxRptr0cBYsp6xVDMjyWb6BFv9cQYGtMuJOgkf+qJ86YnS0x3tK2GkPcqH&#10;HnnM+rpotnWlMlDkR06YHclSSOQkutJUGcvEUDVDfbVEhxgEX3Wc3DvD+X3jnNnRw66JQrYOpXF2&#10;UxVPnujjpYtDfPKhCb74pBpBO8XXnheEvb6a77y9lS8+t5HXHp7jjUdX8fZTG3jywd0MDbZTWVOH&#10;wRDMsqUuhGvTB/WQVTNOXvtm8uW8pVqbxkdWUZuXQ4D9EuqlkJiqzmSoNIXykgpya4bIKR+kUtBU&#10;WNoqyOrg4sVj3H/PCfZsm5PX30tn5xDdPXN0y3+os2sD7Wo+RznXNnaNCMCmZTlHZb3Aq3ZES85a&#10;2Tor5+XVGr4KG1WS1wnK2+XcXD9MTddaajtmaemeY69A6ogg6phq8VLZ6QVex47cp11mPH5EXUJc&#10;iBOHFLZkqVq9BFAnZXlaQHXyZti6IRTSTqp9BWwa3PZf4OSe6/g6zUmB18k9p2VdIey/j4URkKql&#10;7LgGr+NqXsYd6rKioGvHIS1ObJP1bUc4LSg7tm2v7LuLjbPj7Nu6hm3rJxgfamawr5quoRLSSwNJ&#10;yDVR0ZwoaE2iZ7CU4bE6+gcrKStL0ICWUxEk+DJS0hhJ00A65S0xZJYFkFzgR0SajtBET/zCPDEH&#10;eWKyuuAX4EpIiCepacEEhXjJNncS0yLJKUuVcjWBgFgDukB3nPR2+EeaCYrzIyw5gOBEM2Gpfto0&#10;P5FpVjl+BGnFUcRmBcljfAhJNAiedPiGOOPlb48hVLAnt61S8XAzr5TtrgIgF5wNtnj6qSSlHkRk&#10;mEgq8heUqRYzF1k6ynGDqenIJUr+Y76BjrgZFuNmWoQuyAa9HNvZZIO9wQaPYDccrbbYWVfgE+sm&#10;+LLDzudjErcJqpxxMttj67OS2x0FH14CJD8nXFRH/xAXnIwr5LYDPnIMO91yPP1dBH+h8h79iUoP&#10;F7SEsmjZ7axwWKpdtjMG++BldZPH2WEI98LZYqcd00G3EnsvAaD7cq1VaZntIlbaLcbPqqe2toze&#10;vmZyimNJSA8iPTeWwdFu+vq7SUxMQO+jR+etw83FFW9Pb8wWC8VlJeSV5GrP7+AplaWYAJLSYjEY&#10;vbGzX4mzmwsunm44uDrg7OmIh68rK10VvpZh62mPu8WTlDyp1NUUEBobqHWu9zK5aZ3vVzovxdvs&#10;jq+/t3Z59Za6wTGya2pE3IUkFyeKrIOIzDLjlyBfXKqO4Fz54vMCsYqyM6oTBF/R8oOMIakgXL4o&#10;N7xFwami9YL2DIra4yjuiBcwZVDank9efT5FjWVSEyiXP3qjrFdTJieOiu4hKuRkUdTcQ23PhBTA&#10;q6WWoDpXrxc0qFYu1Tdro8QmgddmCdVfa6dAZ4/EroXWK+0SpJqEe7PgZpM2H2R+y7zsp7Zd7zMl&#10;8NEg97dLg/8obuzfdbNQk1wr9KkoFWypKLsGrxvx9a8d//rr/Mfx/wq+VC6uD8fN8HVjNEpcx9ff&#10;I+zvQ8vzpfAlhUZR5Ril9TMLIx4bhimpbaCrp5Fzh2a4emaMK6f6eepkLy9c6OelC908tLeYh/fm&#10;8Z9PDPD7/9zFL78mAPvpZfjdE/Dn5wVfL/CnPz3Dn3/zAH8RfP3+/d18+/VhvvfmCH/82ib+9M2t&#10;/ParG/jlV+b52edX8cO3J/jJOxP8+PURfvpsOz97pov/erSH7z07xzeeWM3n7hrhhT1VPL0hiyNV&#10;jlxq13OiTqU98Nb6Op1VSUIFFQ90h3FXs58AxcgTQ2E8KAC6T4D27Hg4DwnenugxCIIEUKolq99H&#10;IGTi8Q4XXlQjDgVFT/ULvCb9eGHEqF3ue20qkKcH9Fzp1ck+VlnqeWpAdZZXfb/U3Iu+grCFy6AP&#10;dCnsCbxk+ZDKZK8y2nep0Zpmnhe0PafSSYzpeW1CzxtjPrwp+HpT8PX6hI+27VVBmIavUQsvqMuO&#10;grsrAxYe6VEjHf21KYouNRu51KI6+AdqLV7Ha40cqxVcVak8XH4crDSyX03tU7UAr72VFvZVW9ml&#10;OsxXqDBq67tln12Csq0lenZV+7G11MCGIh82FhuYL9Qzl+vDTPZCBvrhJG+GknzojdPRF+9Lf4KB&#10;3ngfOsI96I70pi9GwCXwao/Q0xXvR4ecyAdyI+jNtVIV70Ggy8cI8rqF1qpQ7rlzggvnZ9m8pY8N&#10;m1XephbMOlsm+2u5eGQNd+4f5/7D4zxwZIij81VsHs7g4OoSHjzUy/N3jvHK5UE+f2WS956b4qsv&#10;TPP+G5v46kubeOuxVXz26dW8+9RqXnl6H1vk2PUNdfj6+LNssRvhEdnyG++TCueoVGY3aKMZi+sG&#10;6VP4qqklyOBNnNTap2tzmavMpK2mmszSNnLLOqluGKCwqAyT0Z2m2nSefGAvzz1yhFP75+np7hSA&#10;jdDfu4aWlhm6eufpHlKTao/T0Cnn2J7VNLTOUKdavdTURM0zlLfOkVc3LudnwVez4KtjmtLWSakQ&#10;z1PZJq+nbYrRqW0cFBgdP3qPhq/jR+6XeEBApi4z3snxQwtx4qCA65Bq8ZJ1wdMpWZ4+KLdvgq0b&#10;46QcV2spE3id2CeP2XeeU3vPCbrOcELwdUrwdWrvaU7sOflPYwFhJySOc0IAdmLXMU7ulM9ox2Et&#10;SaqK03JbjWo8ufsw+7dsFXB3MDrQyL69q5hf30PfQBmdvUW0DRYQma4jvyaSxGyTVAxjqW5Oo6E9&#10;h6m5Vqrq00nK9Cc2Qy/giqe0IYrCmhD5PsOISfckVuCVURhEWn4ICZlhmIJ1RCcFUFCSTIRUDAKD&#10;pcD390QvBbZ/mBVrhEUKb3tBhovgKlQiHD/ZFhBrxSdQ9ok2EJ7qj2+wwEa/TO7zJEzAZVGJ0WWb&#10;OcyNQMGWf5QX3lZH9IIrY4gHplB3WbphCnOX+/RYwnywdV+Bs48jPoIp14ClmGNcictVrWoRpJdE&#10;EZ0mcEw0orPaC27uwN28RF7bCoyhHgI3wYc81lXQ6Cqv1dlqJxBzEHCpeSXtBFgqTYM9zr72rHRX&#10;KFmBh5ryx0Ng5L4IB5XA1XelgNBBti2WYzsRHG+V1+jLcudleAhWdEYvbJ1Word646x30I7hYnLA&#10;U+CW25ROUIYfuggPnAV4S1xuZ5HDbRrOXHTyel2X4+UjmIsOJiUthixxjTnUi+KaXNr7WvEx63F0&#10;ccTB2QE7Bxvc3OWzMxuJiY4gNiGa4EiBbpQfWUXJFFdlExBmwNllBStW3oG980q535/C8mzZx4KX&#10;RSDpY4eDt2DQ3ZZF9svwtuhY7riE5U5LtASzCnLuvoI2WVcjHi0hRqKSIriluG2I0rY+qfk0kFWZ&#10;TV5NKskl4RiiXXEJscEsAIuW29GFEQSniQILo+VLCtXygoWn++Eb6U5olj85zSkCoDgya0LJb0qk&#10;oDGV2r4yytoLKGnLJa8hjeTSSPngcsmsK6KwuYqytibquvuoEYg1DayhunMtNX2Cqs6NgrhVAqnV&#10;2qi3hQSquwVee7XWrwV8badE0FXatV7gs4naoV1UqBYx1TdM9r/egf1/gq/K3l3/bVSoS4Xy+lQs&#10;9D9biP+/GyhY3wAA//RJREFU40vDlsrD9aFokG0fwdbgnhvib/hSfbpUXL+tQsPXoHq+nTTI91fX&#10;sZ6iijEpGFZT3qaGwI9QWlvH8Ggrl0/M8eyZca6eHODKsR6eO9vP82d7BF5lXDlUxteeHOG3n9nC&#10;H762C354HH59j+DrKX7/+yv8QSD2u1/cw59+foY//nAfP/zUON9+vodff2YVf/rKBn71hdX8XOD1&#10;00/P8HMVn5zmF4KwX706IOjq4b9eFnQ9u4W7jw/z+MW1fO7qXj51eZIXdpdzWNB1QE2uXeWlZV8/&#10;1WDllODjfGMAd7eHCFCssgwQCPkLyGTZ4cfjfUE83m3lqT4rTwuSrvYZeKZfv9CnSoD13JiZp6+t&#10;q8SnapqjqwKtZ4YWWqCeVS1ng6r/lcpGr+ZjXOgDplq/Huz0EYCpvl96LVQ2/CfkOZ4UeKnHq75b&#10;L48JvkY9eH3Si7cFW28LvN4WeL0x7i340vHKuI+gz5cXRwRrQ1Z5bn9BVwAP98l76LFyr7yXy50B&#10;2mhFlY1ezed4XE0lVG3W4mitH3sEUwcFU3sqTGwvUglQ/dhZZmKH4Gp/jT/bigVbFWb2qHXZvrNS&#10;ZaA3saHQV8Io6PJlKlPHhBR+42kCrxRvBpN0DCTqNXD1CL66E3S0SG29M8FLbvvQFuVJd6KFIQFX&#10;W3oY+WEmogRUwVJDLpaC8OD2Wl55bgO//vmD/PqXj/OH37/O1ScFSBu6mBqpw8vxY0z2FHP56DT3&#10;HR3loWMjPHJiiPuO9HJiaz1bJ/PYMVXExT2t2uwKr93fzxeujvLeC2MCrym+/OKMwGuKz1wd560n&#10;Jnj5ylb27ZmkrrYSd1cDS24TfIXlUNEwRGG9+m2vplgqG+W1vbT3y7KuTpvCxOxqw0RJOtuq0mkv&#10;zSe3okn2a6NClof276WzuRBXm1sY7UjhlUe38didm9kwP0l7eyddnWN0dc3S3TdH7/BquoZmqWsf&#10;o7lvrYBiHS2ts9Q0TlHRKNBqmiGndoy8RgFY07icpycpahmnsmstFR1z1HcKwJrGGBrZwF41SfXh&#10;ewVLD3DskOBLsKRGQB6TuJ4Y9aQCmKBLtVydluWpfxFff71UqeC1Vx4v8FL4OrXnrMQZidOcFnyd&#10;3Hvyn8YCwk5ocVIQdnLPUU7tOsrpXYKuXUe05RnZdnj7AXbMb2R2bIix4VYmJpvoGyqlrTebgYlS&#10;BqbKtZGCyYVStlVGUNaYRElDonwmOTT3FpJZFE6clH/phWEC4wiyS4IprA4nNc9AVokU3IV+5JaE&#10;yPkshuaOAlILYvAVCMVnhlDbkkducSzJGSFExvsTkxqORZAVJcuE7AjiMsIJivUjPDlcwGQWWPkK&#10;ptwkXPG0OKDzsxeU2OPiswSzYMQa7obe3x6dxVYKfhtCYn0IjTXi7L0SOzdBiWkFllBn/CPcCInR&#10;ax3dPQ2qg7szblYbPELscPZTHfEdCU7wFeTpMAa7yLFVagR7DIEOWKNc8Yv0wt0k8BPYuBvUuhdu&#10;FnecTfYsd78NG887CJTnNQR64SQYWeG4FDvVH8v5DmzdlmgZ811Ui5nK0aVTrUW3CwIVtpy5w+ZW&#10;idu5dcXH+djSj/GJJR/HFOSLm8FZ6+O13GuxvE4XdNFu+MR5YGOVY4U4sEIgt9Tzdjz8nUmSzzhU&#10;Kly2bksFYCtwkv9RZGwwjb01BAru3M2CM70rDl4uLFm5DDsXexxc1KhLE4FBgjlv+XxC5XOP8Sev&#10;PE2+3xCiUwIIEBS6u6+UfXyIVX3T8mPJLIyR97hUQ61VQOvobcsKeT5HH0+WOqzQRjeqjvXqPfgG&#10;6OQ789Ra8JbayWchkHPxduSWpKJq4gtKSSouICorlvC0YCIy/AlMMWFNkS8i1Zes+hQSSmOJL4wi&#10;KMFEclEUOVVJRGcFEppmwU9OiHEloWTVRpJdE0FWTTSZVTFkqpwjtfECoDRyGiLJqAmksD2F0p4i&#10;wVUBubU5lDRVUtLYSHZFs9S4ZgVeayjrXk9F32rBjpycOlTH69UUqWmGFHYEJKpTvboEWNKlLvlt&#10;prB1rew3L4/ZKPdvlMdtobJPwUWAI1Gm0k+ofmPXQ7WIfTgUkNS+fbtl/2vRJ9i6Hhq8/oavD8Pr&#10;5vj6KPj+z+Nr5w3x/x6+Wob3aHEdYddbvurV7ZG91HauJ798mLLmVRq+SpqHKamuYXKig3tOrebp&#10;s2M8c3qEqycGeOncEC8Kvp44VMMzJ+r48pVJfvzOVn75xW38+Etb+dFX9/P7n9/LH3/7OH/+/eP8&#10;8Vf38OdfnucvPz7E77++me+/KLB6aZBffHKGnwm2fi4Q+8m70/zui/P8StZ/Kdt++8kxfvyWFKqv&#10;bpXCZUAQ2MiYvJYDOyZ46b5tfPHRjbx4oIG7x2MFE44crvVhZ7Erh6tMApMIjgouLneEcm9nMJeb&#10;TTzSH6ZN9XNvq4knB0J4tMvElR4TL4wG8FSPmlPShxdV8laB2BMSKvfWoz0+PDsmSBtRoxV9eGZU&#10;1gVRKueWavl6rNeHxwRvT6hLggItdWnzMTURtqw/1m/gquDsikqFIWhTozWfV/27tH5mquXLg7cE&#10;Xe9MGnh70pc3ZP1VgZfCmdrvedXHbNjKEyqPWK+fANKyMFVRm4U72xamEDrV6M8RlX9LTYhd6y/w&#10;8mdPqbrc6Mdugdb2Yh8NXgpdCl97KizsEHippZpvcWOBnq2lfmyWWJtnZL7Qwmy2mthar821OJHp&#10;q8WwVAKHUhW8vOmJU9jypj3BkzqpsXemG2mRc9BQQTjdUjFM1NvjZ/8x/FwXMdKexZWHN/GDb9/P&#10;z394L7//1QP88IOz/PRHgnNe5ycfPM75w31MD+Tj4/wfTPflc9fhES4f7OXewz08dLyPB0/0c+/x&#10;fi4e7Gb3XBVbxnI5t7OaqxdaeeuRLsF4L198bpCvvjLNV16e5VNPDPBp+T2+8uQGjh+coqm+AjcX&#10;HYtvc9bwVdk4RnHdMNXVk1RUjlBS0a1lpa9oaSUhLR4P20W0J4ewNjuStsJsSmrbKCito6WljSuP&#10;3c0jl3dQmeOLxfUWzu7u5Op92zlxdCN9Pe30dI/SI+fO1s4puodW0TEwLViYluV6unrX09K2gK8q&#10;reVrFbl14+TWj5OnpvJqmiCvboRi7ZLkHI1qPsiOGZpaJpgc38phNYLx6P2CLxV3fQhe5+V9XuDE&#10;IYGTLBW+TmkYu3hzbF0LBbOTh2Vd7bf/Tk7sk2PsPS9xDV8awM4IvCT2nbkptm6M6/A6fh1fu49z&#10;ctcxDWCnVAuYAOzU7iMc2bGP+ckJ1swMsnPnFKWVMYLfKEZWVdA6lEmxlFdJOX4kZfkLrCIEW2EU&#10;1yTQPVJJbmkUyTkBlDckU1AeLYVxAPFSQcjM9yO/LFjQFUh1YzydfYU0teZSUZ1GcJweQ7gLEalG&#10;0osiCIzykuPEEhwjBbtgRCdgqWwpo7Ayk+TsaFx9HTEE60nIiJWC2wNPk5PgypnQGCOJ6QEERXji&#10;J0BKSPMnOFKHVaCkloHhHkTFGxYmzvZZRmCkB9YwR61Df1K2iXD577jqluDrJ/hSIxHDnPEJd8bR&#10;tJQVHreh5nR0F8Q5+SwX+NjiF+YjCFPA8JTX6YCdhxrdZ4ebrwKWq9y2x0ZNpu0r8PMT3HjbC2pW&#10;sMxmMU7u9ti7rGS5/e2sdFqMNUJHQKRegCjPaXUnJM6KTpYOXiuxcV3GItnv9hWfYIkARU3I7aSz&#10;Y7nrYm3KIJ9wT3SRbnhGuuAUbIuDhH3gCrwElL4xOjyD1SAED8GqD85S4YpJDiM6IZTAUBPBsf54&#10;+Xth42GLh0W1pLkL8m7H0cuRSAFuZpH4JiWajo4mcvNTcfO2kc/aQYApgPNayqJlH8Nocpf/TgX9&#10;oy1EJ1rxk89bTZPkG+gsoA7Dy+KGJcwqCFPI8tBSSrh4Ocj3YBQI2mLjtFzbFhoXTExaJJZwI7dk&#10;laWRXppGanEKqWWpRIq8E4vjya5OJT4vVIAVoPXzSi2PIjrbX4BmJTjZl9jcQFJLIwlPN2OJ9SKh&#10;KJjs+kiSywPJrIskrVoQVhdHTnMSWU3xZDbFEV5gIiTPTG5HBuXyw8ypSSGlMJ68ikLyq+vJqGyn&#10;QP745f2bKe6aJq91lNyWUTnGMAUdw5QPjMvjpgVd84KdXZR07pXb+8hvW0dR9yy57UNy7EHKBlZR&#10;1r9B7tsp++6mqGsvxd37KOlVsVdi97VQ/cckBCqlAq+yPjme3K+irG/PtVDbd2nHKpf9yntvjqR/&#10;J26GqI/G3/J2/aP8XQpbVfI6q+T1LoRa30V1/7UQ4KiovdYX638aN4fVP48miestXv84ZF+VZLV/&#10;N3WdG+R3MCon/1WUdq+W34IUSALz9WuGefDOTTx+aZIr58d58tggLxzv5ZVTnTx7somr52R5/zQP&#10;XZrmnrOy78VRHrtnlBefWMXnXt/Gd790iN9Igcuv7oWfXuLPHxwTcK3i/ecH+OlbM/zi3Tl++s4s&#10;v/jMWn735Y38+isb+OV/ruEXnx/jh59ew6uPb2bV1CD9IxvoG93FwNAaNsxN8+Rde/nCcwd581IP&#10;rxwp4GibnZbNXo3o218ayPHqKM7W+XGh3oOLTT5cVBNRd/pplyDvadPxUJcPj3b68EibJ091C776&#10;fHhCTew96Ku1eqn1J2Xb1QFfrgjGVIf3Z0YEQoKqh/qNPDJoRqWzeFj199I6/qvLgoI0wdcTfSae&#10;UQMDBlUHfUHVlJEXxwRWE3penzHziqy/PmHi9XGToMvCG1NWXpHlS+MWXhiz8PSwkWfGBG7DKq2E&#10;en6VH8yHu5tM3NsWyDkB16kaMydr/TRsHqo0crDayu4yI7sEVXvKzWwt0GnL3YKuzXle7C43sa3I&#10;i20Frlrn+20lejYWSgi81hT5MSmFw1ReIBO5AYzlWRnNMTOeY2Q4XceIRF+CG/2J7vQnudOT4EpX&#10;qomu3CjacmIpjLKQFOBOoJwsixIN7Jor4p2r8/zh+3fz2x/fye9+fJLff/8Av/7ufn7+vdP87McP&#10;85e/vAl/eYUvfGonayey0Lt8nPGuPC4fn+LCoQEuHurlgeNDArBh7j8yxP2Hh7m0Z4TjG5s5sr6M&#10;87uKBeGdfPbpET57dZhPPznMV55fxXvPT/PFpyf59NObeeyuzYwN1KOTE/5/3LaYoKgMqptWUd08&#10;R0XNEEUV8nuvmZMKxxpyqzqkAM/Ew/E2yuOMTOQn0FpSTVlVH8VlDYwM9/H4/Yd488p+zuxoJN5/&#10;CbVl8Tx07wHuOTfPxlX9DA1MSqG/jpb+edpGVkutf4zW7ikGBzfR1bOWOoFUeYNKVSH/Mank5NfN&#10;kFUl+KqZpKR+moLqMakMC77k9bVIRbZFzrWtHQKxpnEB2DYOqlQQB+/SRjKqy4WnDt0teFpIF3Hs&#10;kEqiqrLWX+Lo4esZ7hdye2kpJrRO9X8L7VKjLBXcjh88J4g7yzFBlgo1tdAJrbXrb6FawP5p7D11&#10;7bKjgpjqeK+Ss56Q+1TyVTnO7rMc3XmYA1s3s2vzLDOTTfQLvGsaI6hvj6a1P4Waznhis3TyuScR&#10;GWEgJVmgVZ5ET08ZM7Mt1NYlUSjlXXdPLmXlEZRUhgqgQygqCyW3OIjS6hhGputYvbGHzoFyEgRL&#10;qhN7bk00ZS1puBjVpbYVJOcL8HJjtKSc+gAfKbwtGIJMghQr3mZXYlNDMKv5Gi32hET6kJIRQn5R&#10;LBk5/iTI8VIzAwmN9MVL70BotJ8gMIaMgggSMs0Yg2yJTrOQkG0lJNGNmAxv0qRiE5epJyLZE6uA&#10;y82wDDfzEvQh9hjCHAhK1OEvlRo3P1vtcqCt1zJ0/h74BnjiYXTARWeDj5+7lt3dWWBhJ6hYbCuw&#10;cl6G3qojPDIUby9PfHx0+FnNhEeE4uLmyHK7pdg4LsfBzZalAqxlzreywnUJPiEehKQG4hHoqiVT&#10;vc3+43xixX9gL89r57mcpQKvFR7yWN1yXPztcTAvx9G6EkOcJxb1WpNM+Ib74B3kia9AdYXrCnl9&#10;3lgFPHGJ4XT2NlLXWIKbzpnbl98m+FmkXfazcVshEFsun0cSpQ15JMo5JEqwlp0n/z3Z18FtGQ7u&#10;qoP8x7XJvtVtF0Gmr0lHTl4aMXFhREYHEx4VhI29oNV+CXbOtliCLYIsWw2eK2wEXy52LFu6CBcn&#10;RxwdBKyeLoK9CIobC8gQkN8SkeJHbGYwCXnRBKmJO1UW2vQQQlMCZFs4GaUxgrBAkotln8IgEouC&#10;CEv3JSDRS8ITc4wLhkgnUkpDiS/wIzjVi/gigVllNLGFocRIlHYXktWYTmpNkgAsmLCiAAGRSqwa&#10;R7ycaNNL4qUAbiezuoGUml6Ke+cFXcPEl7eQVttNcc+YoKqdwu5WCrq6Ke2Vmlv/Fq0VS/UBK+vb&#10;TOmAmhNyiNSGDgp6RmXfGQHZOrlPXSZcQFaxai1TobVgKXBt/+uyTPZZgJaK6/D6MMAWEHYzRP27&#10;cXNs3Rj/Kr4UuvZ+CF+7P4Kvfy0x6kfj/zS+mgb20jq4l8aezVIIjJHfPE2h1LgLWgaoaW1hx5YZ&#10;Hr9nOw8Lqh4/N8Rz50Z46WQfL5/q44VzAq0zq9i6tofR4XZmZ3rYuK6XI/vGuPvMNA+eH+KZ+4Z5&#10;9+kJvvefu+A3l/nT9w7z2y9v5lsvDPK9V8f45SdX84tPzvG7L63nT1/fzO++vkFLQ/GHb23mx1/a&#10;w6Xj0wz2j9A7vJfO4aNS+9nHwMAMMyMDPHhmC199cQ/fenaSL14u54n5EPbVugs41Ii/YM7Um7iz&#10;3pXTNZ5cavPjTJ03d7UZuU9Nht3qLbAx87ig6b4WTx7rNgi4jDzYLugSUD3ea+AxDT6yT49BW6r+&#10;XQ9KPDHqz33dPgI5PY+qjvey32NqBOaIVWsFe1aQ9vywL88N+fCGwtakSh+h4/UpPa9NqpGNfrwp&#10;4Hpj0iIIs/CahDbycdxPsCb4ksc/OWThUTnmo+o52/XcI4C8p9UqmPTjZIWJsw3BHCg1cLDSLO/V&#10;rF1e3FGs8nJZ2ZjjxV5Zqtub8xTC/Ngiy82FOraWG9hUrGNjkS8bi02syVOd6n2ZL7CwVtA1J+ia&#10;yTUzlWPSWr+G03T0p+joTPJiQAqTriw/hkrC6JTzU4rFhQCXO7C4LMFx0S3MT5Tz9U+f5xffusRv&#10;vnmUX35jLz/91h5+9Z2d/O7bm/jN+9v5+beP85MfPAy8y5/+8Dy//cVlLp/pw8P+FialUnjp2ATn&#10;BV+Xjwxy9+F+7pW4/9Cghq+7D45zad8gF/a2cWJrKfcdrefpS51c2lvEuW05vPPoON95c6MAbIZP&#10;Xd3AawKlTfLb9PZx4tYlSwmOzqK8borqxjkppAcok/WimnkKBWCZJc3kFKThKwVTfao/sxXptJXU&#10;U1oxQHllm/y2x3jygQO88vA2Xrx3LYONsQSYHdm1bZKHzs9xet8qhgfkdzq0Xv5P62mfmKd9ZIaW&#10;7kl6utfQ2jZDbcs4ZQ0qncsERY3Tgq9pcqontIm9C6omKKmVc2ubVG4FiLVta6lvW0O9VIZaO1bR&#10;1DLJ1NR2DuxTKSHU5UWFJwHY4bsXcnQJojR8HRF0Hb5T8LWQG+xm+NLgJXFKjnHioGo5E3gdOMPR&#10;/acFXwuh8HU9/nV8qb5hp2R/1VImxxF8qdtHVed7Adnh7cc4uH0fuzbN0d1eSoWUb5NTZcxvqGVg&#10;PJe5DTX0jhVQWBVBdW065aUp1NVkMr+2l/raNAYHSlmzpoWxsTK6u7OpqYuhvkV1vI+iZ6iArsF8&#10;KqRcK66OpbQugeRcf2LS1GhIq3ym8YIwPS6GJVpH9tj0IOLSwwiJtZKYGUNQdKB2WSwg2kpmUSIx&#10;Kf7ye/HGGGCPt34pgSFuArw4KurUaLoA4tL8CIk2YLC6EyBIjE72JzHLn/hsAWO+hbyqaMqbk4mT&#10;/1JUhg8xWb74RTtooxojM3zxj3XHP05Clt6BNuiC7bHGeuMd4KildFjhskgwI0CK8ScgXMr8cIO2&#10;9BEYrnRcjLOnHXYuy/A2eZCWnUxuTgZ9fd0C1VLyC3Nobm2Q3727NsfjkpWLcXS1x8ZlOSvdFuNp&#10;dRboWXA02bPYcxHLPBezyPF2PCzOWjoKL39XDOE69GGeLHG9jU/Y3sIKz9vl9eqwxnnjEWCDMcwD&#10;O/eVOHjZkVmYLp99pyBVfBEZREJSJBnZCVrLl5evC67e8p6clmAJ8pXP2YK7yUlLcxGSYMXBZ4WW&#10;W8zG0UYgtRQnjxXYuy3FVt6/KdBLe4yXrweOAkl7BxvtEmVdfTWxcVE4Otlx+6JP8Ik7Ps4dS29n&#10;qe1SWX5CoGWLg5Og0cme+OgoLa+Yrd0Kblt6q9bKGZISyC3x2cEkF0SRXpYskDKikq6GZoTKlxOi&#10;DQuNk/u1/F8ZBmJzRdL5om4J/3iVGX8lnoHLNZhlVUUSISiLyrLIh+NFVHYgiYXRmOTHkV6ZQXFL&#10;GQ1DaiLtVEIL/EmuCSW1Qn4o+T7E5pkEbmrex0py2noFWBOUCbCKOsaIL20lvb6D/I4OUurKiCnL&#10;J7m6TgrnUSr61lPSpfJ8raOke5Vga5LctiEKu8bIau4jp3WAysE5qqTWV9G/ifK+jfKYzVqU96rY&#10;KrFtIQRgC6FauFSokZUq9vw1yiRUJ/6bQerfiZtj68b41/BV3bvnWgi6rrV61Whx/XLiDsGXmkfx&#10;5sD67+L/Cr4ENk19W8gXfOU1Si28c5bi9iEauto5uGctT927nccvjXD14iDPnO3hpbMDvH5xlpfv&#10;2smO2QmGuqcZGdlD78A8AyOTjI2PsHXTBGePzXLfuWGu3tfHK4928PV3xvnLjw/Cdw/wwRuTfP25&#10;Pn72ziy//NQsv/rcKn735TX89itrtNQTv/76Xn7y3iUO7ZxicGgVvROHpTA7RvfYIcandjPcN8e6&#10;yQleeGAP337zAN99YYKvP9LCG8dKON0XzDEtg7snF5vdtSSkp+r0XGr34652C+fqddzfLYDqsnK+&#10;3ksAFcyDXX480u3HkwNB3Nui5xG5rdYf7FCd5v0EVYE8LGh7QrVuCYoeE2Q90W+UfQyCNb3WWvVU&#10;vw/PyfLlcTOvjpu09BFvzph4Y8qXt2eNAi69hIl3VwXw1pQAbFK1fBl5dUxltFeXQNX8jmae0UZQ&#10;Cr66LTygQdHAvR3+nG8wc1Jr8QrkUIWVvWUmdpcIuMotGjj3yH96e5FRsGVla4Ev2woN7CwxsyXf&#10;VyBmYrvcv7bUwuoiA/PFRuZl+3qJLQVGdhSa2JarZ1OmN6vTdUylejOepia89mUwL4SO3BCa8yIp&#10;ywgjOtBDwPUJ4i0rmOnJY264HHc5QR/e2cL7XzrL+5/ZyU++tImffmkdP/3aDn75rW389lsbBGSb&#10;+cV/HeUn372Pv/zpDf7w66v8+Vf38s6LOzF7fJxJOdalY6Oc2dfJnQe7uHRAYHWgi3sO9kr0c0kQ&#10;dudBiQO9XNjXxcF15Vor2JH1hRzdUMArD07x/ttbeO+lOT7//Bbeff4wB3dPoPNyYOkKW8Jjcymp&#10;GpECepqS6iHKVGtT1bQU1DOUSUWzMD8Do9NSmlKCmC1LEXzVUlIxRFVdN+vm53jivkO8cP9mXn9o&#10;Eyd3dBFgshVEFPHQ2RnuOT7PulXTtHWNUi/nwrbROTrH5mjrm6Wje7UAapqmzmmqWgRZTZPaTBIK&#10;X3kCruyKUXLLR7TBLtVqbt3m1VS0qNkl1gve1tHYLsfoXUtT2zTTM7s4cehuTqkWL3WZUPXzOnin&#10;dgnyxCGJwxc4fug8xwRVC61h/xhepxW+tMuWC/j6K7z2neHUDaFdfvwncXb/uYWRkYKuk+rSo8Sx&#10;nYc5sfuIQOwQh7ft4+huOdc0FJKbGyGYrGd2rpbV83VMzJYzt66eQYFVSWUs4xNNbFg/QEtzLt1d&#10;xfT2lgi48ujuyaGtPV0qYPkMjRUzMlNJaW00lYKr3PIQknKNJEuZliwAipbfcViK+0K2+UIrMfKb&#10;toY74ex9B8lZwSSkBVFQlkprdzUp2bHo/D1xMzpgDvEQoNkTHOMhEAuhpSuf4vJY6pqz5DnCCUvS&#10;kSO3g2N9Mcm+QXEGMkujMUfYY45cTnC8PdmlQdR1ZmKNctOSoZoj3ARiqq+2geBUVc57EZllFNB4&#10;4WpeLghZhLfVHr9QL3ltUYRGWfDSO+Kms8NfIJSaGy3YMxEUaZClRUBjI/hagt7iTnR8MAOCn917&#10;tlJTW05aegK5BRl4+Lhwx7JbWWavLnXqCI0Lws0kr0Ug5+Hvjq2vnRYrvVcKSjzxizRp93v6O2vZ&#10;F0yR3rhZFvqJmcPcKalPFdAG42FaKjByoaI6j9GJPrbt2siFS2fkf1JBakYCfQNtAiBHvI3uJGWq&#10;2QR0sr+nAGyR4MtMSLxVjueDIcQLDz8X3AwuLFp+hwDLXnDphbuPvG9ve3TyeGcPB3wtvrjr3Fm0&#10;5HacnO1w83DWwsnFHntBm6/JhxW2y1iyfBGO6vKmwQH/UAFxbBgRYcGkJidisRjlMS5YAo0ERwm+&#10;YjMDtJGL5igdDkY7XEWcIWkhlLQUkleTTqLULkOTBVWZvlritrg8M1mV4SSK5NXtoCSlZxfBmAsJ&#10;eX6kF4eInt0IlC80LlclZ0ulrreemq5G6nraqOytExRlkVQVRk5DCPlN8qOsltqBSD48Lx5zShqp&#10;tZ0CsX6K2qcokxpbZl0fmY0tFHSqDPhSO2xtIq2uSbsUWT28lsqBtQKjNaiJuSv65+T2tCCsm/zO&#10;dkr7+wRoArXeGaqksKzokX1k36re9VT1bJLYLLFVXpdArF/FdYjtkOOpEZbXO/rv05ZqxOON6SD+&#10;nfg/gy+BV6/AS93WwHUdX6r/1/b/R/Gl+n8t4KtRTapeO0FhywwFrdMUtciJr7udU4c28Mz923j6&#10;rnFeuneU5+7s4vkLPbxx30Yu7V3HzNAc/X0HaO87T9vgUXrG99Azsom+4QnmVg1zZN8ol0/38tTd&#10;Hbz+SCvvvTrKn753lD/+116+8/o4339zgp9/akpinF+oFBRfXc2f/msDf/zgDD967xE2rh6RY83T&#10;PXWEtqnjdE0foWtoF6NjBxkbXsiE/fJj+/jGK5v44LVJfvjaGJ+9XM+9s+HcO2jmzhZn7u3yFWyp&#10;bPRW7uswc7/KCt9u4oEe1RHfX8PZI/3B3N+u0kdYBVv+3N+mUjsECML8tW1PDITweF+gNvLwqQET&#10;V1SGfUHXcyNGrY/WSwKoF0d8eEWlrZg089aExKSRdwVf70wLvlTMGHlr2iTbLQIvi8DLl9dUXy95&#10;rDayUvUl6zPxeI+Fx+S1Pdhh5a4Wk9bH63yLP6fqrRyt8edgpT87BVkHqoPYLfDalOct4AoQeJnZ&#10;mq8uPVrZWeynxVaB1ZY8g7ZtvWBsTnWqL/djo2BtS5mVbaVWeZyF7QUmtmTrWZfmxVyagdksP4bT&#10;zIzkR1CXIjV9qYUH+ErB5OtIcnIIjZUJzPXncOHwGBtmqnETfG1ZXcKX3trNV9+Y54N3p/nJ52f5&#10;oSDs5+9t5FfvreaXXxGMfXU/P/7W3fzlD6/B75+DX9/PZ17ZjdXrNkbaUzl/qJez+9o5v7+NCxIK&#10;YHft7+LC3k7OyHLP+hrWjRZxdGsPx7f0cXJbL8e2tbFpMpcjWyr5+ls7+MYbG3jvjR18/rUj3HVm&#10;HoPOgeUr7ImKLxB8DVNco3JryW9d8JVdOUFxvZzranpIT03D12EZrVkxjBRJoVzeRFn1GFX1faxZ&#10;M8fj9x7kuXs38cLl1TxxcZ7SvAhC5Zz9wPExHjy1lj2bVwkMumjqGaFlcIaW4VV0jM7TPjivwauh&#10;fYLyxmENX4UNU4KvKQoaBGDyHAVVKrXLFBXt6yhvk3Nq8xx1Urlt7dtEq5wvmzoFcHI+bumcY2p8&#10;qyBJwLVfoLXvPKcPXxRQnReQneP0IYmDZ+T2WUHYRS1Uvy6tD5haHrjIKZWKYv9F+TwXHndc9j+m&#10;tXqdkuOdEpgJpj4cgq8z/1KoTvqqFeyUHFuNkjzG8d2HOHfwGAe3bmfL7Co6G6upa8hlbLKR+Y2d&#10;zM03sXpdE1Oz1ZRXRtHRmc/sbBs7dowxNd0s//NaqczV0tCYxuBwCf2DhXR2Z0kBn8fYdBX9kxU0&#10;dmdS2ZJEeIoHKfJbrulOprw9lqhsdyIyXanpiJfvPUyAZSAi3o3IOE8a23JpbM2jWfAcm+hHSJQv&#10;+kA3gYkcIz+UiuYU8irC5TsRdHVkyDKe2FQDgfHuAhMrFkGVIdRF0OKAJdJdaxSJSBdUpTgSlmxP&#10;YrYPAVGOOOsWYY30ITQpAL2aTjDMkcB0d4wJdsTJYzz91RyJi0gvEMxF6HF2XUpwqC8WPy/MAquQ&#10;cF90JjsCw71IE7BagtyJkWMVVaSTkBqKq9dKImKsNDSVUlmdT31TGelZccQkhArOlrN4peDLYRGG&#10;QDV3dKRg0YA+yAd7vQMrdfLc8p9WIyddTK4sdV6Cs9w2hHngbFkp+ywiItVMYXWS/AZL5DNMkMpI&#10;POVViVRWpnHq+B4OHdjO/Fp1ab1bfvtNBASbcXBegdHqTV5JCpGJFnJL46USUimfXyDWCB88r41S&#10;NKsWw/QIljstw9nTlcS0REwBRgGYt8DLkxUOy1luvxx7FwdsHe2wF3gpYC23WSKVqUU4ONni6u6E&#10;h5crOh9PSssKychPkuM7kl2cQkdPI3l5GWRlpjIoFtmyaQOlxYXEREVxS2phOKZwN7xVBz2rE8Zo&#10;AVVqkGArQn5IgWSUJmjTFqSWCtKKrERn6UkosBCRocMS4yBfuJko2RaR7kVqoYWMYgvxuQK1TNXM&#10;aSKnOoGqzlJqu2uo6ayjrKNOEFNNdkMq6TVhZNQEEJbtQUxRMHElqQRlZJBa0yb4GiKrTk4UWsqJ&#10;tVQPCJoGhqgcGpD7a4gsKCOurJa89n4qB1dRK4VguZwgynvXCMCkNtnZTVGvgK27kaK2Tko7BwUk&#10;49T0TVMtAKvumaeqWwDWvZGqrk2oHGOl8vgyOdGU922hQl2K1Drjq076eyX2S+yjTEB0YyLUfydU&#10;37GbY+vG+Ht43RxfgitBV43gq0bgtRAKXNdju8S2/yV8XY8bgfXfxb+Mr6G9Ukjsldr6JgrrpEbe&#10;tka+s1lKWgekxt7GmcNreeG+bbx6/xo+9cQcn35ynFfu6+e5u9ewZ8MEwwNr6B07SdPIRVrHz9A2&#10;cYjOyQN0T2yle2hcTqRDcnKf5K5jvTx+vkse187X31gNPzrNL/5zMz98d4qffWqSH789zI/fHeIP&#10;783y+6+tFXyd5oOvPMS61aP0CPI7p/bSPnuA1uld9MwcoH/8CAOj++kbmuXUkc3852uH+erLM3z3&#10;zVF++NYY7z3cyDuHsrgy7c9Dvd7a5NjPqA7w6hKilmrCKoBauOx4ZVABS7bLtke6DVoS06vDKjmq&#10;atny09avDFp5diRQG+347JCRVyYDNDCpJKmqheulUW/BlJ53V5l5fVyWUxbemRJoqW3TBt6ZMQi8&#10;jFpr1+vjZl4b9+Nllc1esPbiqK92zKfUZcZOIw+0mnmg3Z+7W/w432ThdKs/R2rNHKsL5FB1ILtK&#10;/QReIWwTbO0o82NfXZAgy8S2AjN7K4K0pYKXWm6X84IGr0wdWwp92FlpYG+1bFMd8asC2CT3rSvw&#10;Y1WO6mzvx1x+CJNS6evLDKY+zo8gp6X42H4Cf6mBl+bHMtxfxdxsO1vWtLFhopz1k5V0N6Xgbn8L&#10;m2fL+OxLO/nii2v49hvyXbw1xbc/uZYfflaNaJ3m519YzY++tJsffv0u+OOb8DuFrwd46+lNhBpv&#10;Y81oDmcFW2cEXecPtHLxUAcX9nVwemcLp3e3cnRno0Q7u+dbWD9ax/aZbiY7SslPMONl83GK0tz5&#10;xicP8a13tvKlVzfylXcO8vh9WzBLQbNimR2x8YWUVw+RLwDLEXjl1K+isGk1VR1rKW8YISExD5OX&#10;gZqcHGrS06gqbqGibpoKqYzOzEzz8OUDPH15o4avKxfXMTlQjd7tDrZPFvPAiRkO75ymUyqpLd0D&#10;tA/P0dg3S/vIOlqHVtPcPXUNXyNUtAq86sclJrUoUaMfBWFFcs6tkNdSIf/B4sYZKttWU9u5Vgp/&#10;ebycM1U0CMKamsdZN7drIcHqwQuCLjXCURAmUDp78DRnDgh8DpwWeF0QcC3ESdUJX0J1xj99Lc6o&#10;zvn7z3FC9j0hWDqx/yQnJdRjTwvGrseZff99nN57aiEEXWp5Vh5zYtcR9m3YwdEde9m1bp654UG2&#10;rZ5htLeZNfP9DE/UM726hW27BhkeKxeQJZGZ4U9rSx6bNg4yMlpDe1c+zW3ZdPUVUVQawcRUDV29&#10;udQ1JVLXKGVbQwL1XTkUC4ziMg3EZxtJkd99SqmJ0HQn4oq8Ke4Ip7I5kpQsNcegAwWlIXT15wu8&#10;0skpCCM9O5iUjACik0xEpQoUKuMEcmkMraqmuiMZ/xh7rFH2+AYtEyjoCUpSea6W4J/gTWxeMIYI&#10;FwISvKQM9iE214ekQj1ZUrGpbIolOcePsHgjEUnB+Ef74WF10UY4eoYtxzdmpfY4W4/bBSdJbNoy&#10;Q1tzFX5GD6LCLORlJzI92Ut6RjjWIFecZT+TvyOhUT5k5cfQ3l1FoeDGyW0pLh4riIi2UNtQQG1T&#10;EfFSOfIyOuMo2xfLf9fWdTlpBUmCqDyBiacgaymLXZax2G0Z7kE6PAK9sfW2x97LHh9Zt8TosNHd&#10;hq3XrYQk6GnvL6e7v4JeiZmZVgb6KqgoSWaou0nOz+Osmhpm66Z5qZTFCYhWYvb3ISEtklwxRXSy&#10;n1SWq0nLDyck1oBfmE5egzMO3iuw9RTgedrh6K36sblh62LPErulgkVBo63q97WCFY42LLVdjoMg&#10;S2fSsdJhhdxegl+QRbBeIv/pKLx9PPAPMBMfH01AmImgeIvguYikzGhCI/0JCvYjOSGOgswsyvOL&#10;aa5q4BY1b5NflCdBiSbiC2NIKkkiWPDlF20SfAXJlx1KVJpFy3cSnakXdbsQnOimhSFsJf6xTmRV&#10;LEw/kFftL/DyIDLTmZAUB4KSHUgvD5KaVZJEhtSmSgQ7TdQPdlE30EhqZbzWKT8q3yrwiiKroZCC&#10;tkYSKwRVUjsrldpXZccWagRBNb0bBRkzGqAic0qxxOcQmlVCSnUThW3Dgqc5KrrnZbmGyv5VFHX2&#10;aS1lua11FLS0y/HaKWnvo6JrTJ5b5RWbp1rAVS24q+nZIqgRhA2oUIlaN1PRo+ZZVJcYVT+vvXLs&#10;fRKCMAHRzTD14dA65v+T+F9JIXFjKGjV9e26IdRlRtXapWKrFvUCsZvh6sb4MLLU+j+6TwOWmhR7&#10;eJ8WH96u3SdxM2x9JAReraN7aVAjV6XmXdK6Vmv9Km/tF3w1c+HoGt54eBefeXwbX3lhM19+cZZP&#10;Pz3F45dmWDvTS+/QHO2CrYbJozRPHqJ5Qo43LlAa30XX2Gb6RmZYMzfFoe2TnN83xiNnhnjh/m4+&#10;+PwO/vSdI/zs82v56acm+MEbA3zwWhe//Owov39vDX/50Ul++M172bB2mB4pvLqnd9M2s53WmY10&#10;TO2ge/wgPWNH6Z3YpRWMV+7byZdf3cL7b8/wo09N8eM3RvjBlW6+dracN+dDeH5UxwvDOl4X8Lw9&#10;auJNgdPrw0ZeGzVriVRV0tVnRlR6CSMvjKkO8/qFya4lnpX7nx9TE1wbBEoCrwk/LTfYywKv1yeM&#10;vCXIemPSoLVyvTstIcB6Z8LMO7J8W7a/NSXokvtemVA5vky8NiVwG1U5vBamDrrSp9f6lD3cpdJV&#10;WLm3zZ+LjSqfVwAn6y0cqjNzsNbKvko/9lQGsEeAtbPEn+0lAqgKPzYV6dlebBSUWdiSr2d3mWrN&#10;MrElT69dflSXHPdWBHC01sKxah2HKn3YXW5gY4mJNSUBTBaFsKYhjf7CaBpSAkg0OBAsJ+xIvT3p&#10;kWY5WWUwM1LPtjWdbFnVxN51LRKtHN8+yMEt/fQ2Z+JhdwvTfXm8+NBG+b3M8J/yG/mvV+fk+5jn&#10;g0/O8tPPTPPjT6/i/Xc285Nv3gd8Af7wkjYn6Ode3UWk+Q5O7e3j4QuT7NtYwfGd9RzbVivwaubo&#10;1gbO7u3k2K42ds7XMt1bQK7AMNDTRmB4KybXReQl+dNeE8Mnn93J976wj6+/u5mvfWYvr17dQ5DR&#10;kRWLbUmIK6aqZkgKoQHyG2fJrB2joEnA0y7nNlXhqBgkO6eR8pIWSovqKCnvpaxulqKqHsYmJnjg&#10;rn08dWkdz16c5eqd69i5foDIQDfGWpK49/g0x/ZNS8HULIX7EF3Dq2nonqWpbxWtg7LsHhd8jUvB&#10;Pkpl+7Q2p+N1fFV3qkm7VwkixqXAlwqs/P9KG6fkNalRj+vkvmmaeucXomctzfL42poBZqZ3oCbF&#10;Prb/vIDpPOcOX+D8oXOCn5MCK8GX6kh/UF2aXIiTar99CyMZT6vRjCr2ndXwdVJCoes6vG6GrJuF&#10;wtapPQI2iTOyfnKHGtl4lHP7TnB+/3EOb9nJpqkpgdg6jm3fwv7t65ie6aS7r5w163tZs07Ko8Z0&#10;ysrjKCmJEbyWMDpaT3tHAeNTauLoSsqq4igui6SxJV0iTUCWQXdvPn3D5TR0FZJZHEFueRQ5FeFS&#10;TvoQne1FUrEvpe1qEJov6YVGMnJNxKV4kZptorAsjNQsC2lZ/pSocjAvlMR0f3z8bYlI1lNYE0Vy&#10;oRlT5Apisn0orI8iLNVLymkp5BM88YlwwBTnRliGSbYbpHw2UlAbQ1qxP9XtiRTVhuMf5kx2SSTZ&#10;xfFavqrI5FBs3FUHexet5SypMIBUwV9ucQL5+VJG5yRRkpNBoK+OTEHEzFgvQ/1N8nvN0uZHDI/R&#10;C8DuID7Fn7ziRCpqchgYacbo54av2QUPnxWEROpIz4smNiUYd197QZcCjEopsVzA4ybvT5DlYctt&#10;trdxh9Ni7HwdsRekLXFbjr3OAS8/L6zyf/fyVwlYHfANccIU4kxwlJd8ViGsFxS3tRYRFe5DfnYs&#10;5UUZbNs0JwCbJD0tkcVLbiM+MYrs/FTMgTrcfOxw0akBAQ7oLPZ4mdU8jE64GuxZKWhc7HgHK93V&#10;xNwCQUGXg6cT9h7OLLVfgZO3O45ertogCG8/H5x8XPEweGLwF8AFW9BbfAgKC0Cn9yQg0Ex4WBBR&#10;kSHy+UTh7GOLi4Srzla7fOmtcyU0yJ+02Diq8kopyyzmlvAUPWp6goh0K94h7gKbSEFYIiEiZWOY&#10;ngBBWEphBLHyg1Ed9aJF9yoC4+WLT/EmNFl+TMVBGsoS8nXE5LrJ4z1JLvMhItuJqFxPEqRmqzrg&#10;p1YkSI0gg7z6Cgqby+XkI9hqziOrPoPQnDDiypKoGmyksLNOw1JZ+5Tga52cmDbJcoOAQiViHSOh&#10;qF5gNibwmJaTVzuhmeVanpra/o2USQ2tYWgDzePrKO0apKSzV1vG5JcTW1hNYesQ1b2rBCzrBV0b&#10;BHWbNaDUDkgMSwwJjPq2aakqVLb8vwFs97X4532+FKz+lbgZtm6Mm2HrxlD4qu8VHKno23kt1DQ+&#10;2yQEXddD3ueHIfWP4kZ8XY8b79OA9b+Kr2GJkT2CL3ku+S4Kaqcobl4jAFOT/Q7S3l7L3SfW8Lmn&#10;9vHFJ7by3vPz/OeLk3zuhTkeOD/N5EgPfWPr6JjdQ72AqHVqO+0TO2gb3yOxnw6J7rEd9A6uZs3s&#10;HAe2refcwQmevKuft69M8JtvHuEP39zDzz49wwev9vH+8238SBD2l6+ugx8d4IffOMPmtQNSC95A&#10;j2CufWozHTPzdE1vomdinwDsGH2zRxgaXc2B7av4/EuHBGBr+P5n5vjFZ+f46UujfP+hDt4/W8CX&#10;98Xy7ryVd6Z8+eSYD++O6PjUuJ63BGVvqjxb0wIjbTSiUUsH8bJsU+svjXnz0riON2bN2rbXBFKv&#10;qNarKTNvzfjx+qTCl6xrLV0W3p3y4+0JC28Kst4cE+CNG3htXPUDM/LiuJnnxtT0RCplRYAWj/Wa&#10;ebxPTb5t5O52C/d0BHGxJYAzdX6crgvgULWZfTUm9tf6sUuNXiz3Z4ega0uBiX1VwWwrNrBNdbYv&#10;8WVTnqegzCihOtp7sb/K/1pYOVIfwsEKo2DOxO5SHTsFcmtKLMxVhzNRG09popUAz+UYnG+nKMnM&#10;5eOruffcJjat7mD1ZBPrp5vYNFnLvtUNnN4k8NrQIjAa5uLhVawercbD5hbaKuMESq3cd7iTly71&#10;89nHJvjqa2v51hvTfPv1Ub73ziq+86nd/OdbR7l8epQzh1r5+fvn+fIbB4kyLebBs7O8JVjav6GS&#10;A5uqOb6jiaPbGqXQbmXtcB71BRYSApfi736LwGslpWmhjHaUMNCSy6qRKpoqYrn3xBA/+spR/usz&#10;W/nGZ3bwmVcOEO3vzsrb7UmKK6Ombpji6h6Ka/spqu6itK6DmqZ+KcwGKa8SCNWvobx+mvzKfu0y&#10;YHHNDHnl3QyNjfHApf1cEXQ9eXqCJ86ukd/yWmqKk2iTyutdR1cJYmaYHO+gs7uX7v7VtHSpFq9Z&#10;WvomaOwcoa1X0NQu2GuboqJjFbmCv+KWWaoEXCX1ExTVjFDdOqX1C6tsnKCubUYet4o6wWFLzxqa&#10;utQoSFl2SgVW7q8USK5evV/LeH/swAXOHpI4cE7gc5qz+87I61GtWtfgpWKfxJ6zWizk8ZJQlwr3&#10;/y1OS6jLhyrO7j3LuWtxfduNofp6Xc8HdmrXcflNCLz2CLz2HReEHWTnqvUc2bJdfhfb2bNmXr7z&#10;vaxfN8rYWAvjEy1kZoeSVxDF9Gwb8+t6tTkcm1tzpOJXJJ95LcPjdfJZllIsOKuoSSYpzUJGThC1&#10;Ulmoa86muatYvs9kLfdXcq6VSCkX86sjGFxdSd+qEilbXQUdiwkMtyMy0Z2C8gjqWtMoqhSsFYXJ&#10;Z5lLUoYVN/0yolIMGr7UqER3662EprpR1pZAsBzTM2gZdvpb8QhZgX+yh8DLl7A0vTYXc2JuAAUC&#10;xJrmNGoEiOn5IeSXJ5CYGUpGXhRR8RbSpWyvaymQymg9M2t7JXpYPd/PiaPbObJ3CxPdnbSVVdBR&#10;UUV3fR1F2clkpIVTWJJIWmaYtswvSsTVYwWx8QFMTPWQnhmDr1HK/qRQPPW2rHT+OB6+K/E2OeLr&#10;74G9oGux/R1a65JK9XC73R3cZvMJwdcnsBecuQd6YicVLTtZd5SKlkq0ag71xdvfEdUfPTFHMJMR&#10;SES8ifaeSmoa8khLjyAiQrBZkEx8XDCpqdEYTJ44OK4kIMiC0aLDxc2W5QI8b6MTDlrn+TsEo3p8&#10;BIBeAsUVrku5w+5WreVL5f9a5rgUb4sX/hH+gj2L1gKmcpl5mr1Z4rBUQhDpvFybSshLIKa3+hIR&#10;F46vRY/V30RSUixlpYX0drWTlpaAu84RVy87gZoHdgJQF3dbUpJjmB0bYe+mbRzbsY9bghM9BU5e&#10;RGUF4BdnwDvUm4DEQJwMC7lHguKsxKQHEJ9lJq0wWH5UouvCIPwinOXDsZAq6wHRrhhD7Ugo9COv&#10;IZKkUgFbpZnc5hCyGuWH3Zwg66kUtOYKwFIITQshOidGwFREfrP8cLsEYlLLCC8IIqctmaqREsp6&#10;6sioqaGgUU5QzXIiqh8XjI1T1TMutYkRAdOcrM8ImlaTWt4p0SMwWyWwkhpc91oah7dQK8CqG1xH&#10;Vf8qeT2tWFOKKGgRtA0I5Ia2Ut2v+nttoVLl6epSrV1bNMxol/b6d2rLyh6BmALVtfhfwdaNcTNs&#10;3Rg3QutmoeHrr+hScX0Oxevo2nwtPoqvD+PqelxHlYq/QkrWP3z/h7dfx9f1x1yPZonrub3+YQi8&#10;mv6KL9Xna5rChlWC8xnKm/voaK/h8Yub+carR/nWS9v55sur+dIL43z2hfU8dH4z0yPT9AqamwVb&#10;dVPb6JzcQvfoNjrG9tE2eoT2sWMCpCMMTO5iZHItq2anObBzgvvO9PHiQ2N8+ZV5/vLdo1qKiZ++&#10;M86P3xrm52+P8dvPreI331jLB1/az/6Nk0wN7RRgHRZw7aBnZj290xvpn9hD39QJuqYOMja5nY0z&#10;Mzx99y6+IK/zu5/ZxM8/P8+PXhrn2w938Z0H6vjt04KwcwV8an0Qb6tO7xMGPiugendGTaatRiIK&#10;wKYMvCmh5nZUU/28IaFuq3hdYKaWb8wKvqYWkPbWrEX2U53m/QRw/rw57s8bYxKyfF2Q9eqYgE0Q&#10;9qLEcyMmnhm1aJnwH+1XEcCDXf7c3xUoEcyFRgt3d4dypsmf43UWTjQEsKfUwGHV4iX4UtMD7Soz&#10;sb3YJNCysLNUAJbvo6WX2K5GMRZ4yXYf2a5awbzZX23haGMQRxoCOVBjEXwFsLc6gJ3qcmV1GJtq&#10;IxiQc0h5tA+xxuUkhzlh1S8nNcaLb3zyFH/5ydO88ex+Nq+pEXxVsXG2gZ1rWjm4rp2T69s4t7WD&#10;S/sHuP/ELJuna/G2v0UKkALO7O3j6KZKLmwv5+mznbzx2AjvvTzN+6/Ld/HmKr796QM8cG4Mq88t&#10;5CbbCa7yubCviQT/pTx+fg0/+PJDPHrnjHzv1QKuLGZ7M2guDqC5KIjmwlBaigWLHVlay9uxHQPs&#10;29jJ5tkm1ozWkiuA3D5Xxc++dYavfWoD//WFrXz5nUMkBnthe5s9qfGV1DWMUiWVxpbaJtprq+lt&#10;kcK9qZHy/FrKCgVgFXOUCcDy6wRD6rJk1YwgbYCB4VEuntzBY2dX88SpcR49NctdxzfQ21xCeUYY&#10;J3ZPcnTfNHOzfXR19tHXNy8Ik4popxrxOCxIGKJnZC0tcu6slm2lLVML+GqeJb92lLyqQcrqRqhq&#10;HKa6SRDWOEJt85g2QrKhY1rgtpqmjhk5zioBnJxr2wVg8tiGFnnOuX2cPHIPx/dd4LhA6JwCl5pf&#10;UQB2fL8gTEFM4vooxL8boSjbFbiux3VUXUfXv46vU5zedYzzexW8TmhTCR3auFtbnt1zVNZ3CgqP&#10;Cg4PcXDPRrZsnGJupp/a6hwGBuvYvmtKw1a2lHMFFRHy/tNp6ShibKqZ/qFqGppzKS5LICJGT0KK&#10;lf7hWmbmugTLWVqrUHZhJBV1KYKeKCoak6ntSKO0MY64LD2xAqWELBNpBYFklYSSlh9IbLpRG52o&#10;Iq88hqrmdHrHKqWsNWpZ8yPSvEgu8pOy0hddmA3O1iV4hzkSk++HRfWzTnDDzbJIgBJIbZvgXzDV&#10;3iW4r8+lui6P9Nx4opOCqKhduLw5LMdev76HdWv7aW0oYdP8JKePbOfUgW3cc0I+n/mNHFu3nXsO&#10;nRDUH5B9ysiScjou0Z/U9HBS0qLIL0wmJNyE3uBEqLZ0ISs7kfLKPCxBHrjqluHj54yNyyIcBDZq&#10;JKJCyzLnFSx3ERC5rpD1RQItW3QhAspgQZPFEUusWetwbyOVr+XOS3H1tdEul1pCPTAFu2MIcBfw&#10;uGlzXcYI9Az+nujMrpiDvPnE4v/QEroGhlkJiwpGb/LG2dUGJ9flOHuoCbCXaqMVjVY9ju6CQHkN&#10;i+0XCagWYe9lq13mdDU64iwI/Piyj+Nt9ZHnd+cO28XYeTrK/b4SXugCPGV/R263WYw1zJ+AsAAt&#10;SWtxST4T48Osmh6no7kBHy937OxWyGuwJSjUJM+5XGDqQHR0INOjQ1JBq2TNyDi3qNassBQ9lmhP&#10;UuWHlVAUT1JJCi4mZxGhK8n58eRVJmkiD4nzEtUbSJcTUFZpJKn5wSTlBMiPyp8cqfGFi97ji0LJ&#10;aYglsz6C5Ep/kqRmnNeeRpnUHPJai0gojcYU40p0bqgApJrizkoyG3Mp6SmkqDeF7I5gykfiqRjK&#10;p7yvRnDTIwWx/EH6Z2gYnqGkvZec+jZBltTeumc0aNXISaa0XXXQHhcgrZHbG6kWSNVq/aBUv63V&#10;1I9ulOefkOeTE8bQFuqkwK4eUC1cEr0LwKrpW+igvgAuFVs/FAppH5666G/wqhLwfDhuRNY/ipth&#10;68a4GbZujL/H18LE1X/X6vXf4OvDkPprKDgpUA0tgGoBV/tvuu/f7v9otEi0juz972NUgDe8i5ZR&#10;gZ0a7Vg9RUHdLGWtqylr7KG7q55n7t/Jt147IPhay1eeH+JTT/Xw7tUNPHRmP7PD2+gfOC7HOkqT&#10;AKxvbAcDAqWe4YN0jJygffQ0neMCsMndgqU1DI4PsWG+W074LTxz3xifvDLFz/5zJ3z3IL/89Ay/&#10;+ewMv//cGn7+zgQ//dI43//ifu7ct4PJrr2MD52Xxx9kYGqLxFZZ3y/L43RPHxSYbWN2aJoLe+f5&#10;5NVdfOW19XzvnTX8+JUZPnhimA+e7uNHz/XzW3n9P7iriq/tSxdwqVYrX14e9+YVha8ZA++q0Ylj&#10;Ai4Jtf62AO2Na7ffmTRq6y9PeAm+vHl5ciFv16sTJl4Zt/DamJVXR/15dSiQV4b9eWnIwgtDqhO9&#10;L1fV1ESy/mi/yn5v4oFefy53WLirLYALTVbO1Vu50BLMMYWkWgsHBU77qhamBdqr0FWuY2eZXsvb&#10;tbNE8KVGMRapEYp6dqtLjvlebCvy5KCgbV+VgK3BysnWYA7X+3GwRk2sbeVAtZFdjdHMViXRkRZI&#10;srcNaaYV1GcESwHZz+dfO8NQewa58S784ssH+MP7p+R7nmfnfDHzUyVsnW9l29oOdq/t5tjGQS7s&#10;7OHS3hYeODHKxokSvB1uYbI/j6fu28ADJ/s5u72U01vzePRME194boJvvDLBt95YzXtv7Oa+sxP4&#10;Gz7O1rWlfO8bF9k1l0+g2y2c3tnPO1cPCKyqaavwZ7AphunuDNYMFbJndQsH1vRyYvMQRzZ1cXBj&#10;Mwc2N3Joaxv7NrVL9JMrhd1oezo//cYZ3v/iFr79xc18/dOHSQn1wk7wlR5fRX3TGDXVTYzVV7Bn&#10;vIW90y2s762jo6SCxuI+asoFRjWryKkZo6R5LUW1qymoGqC7b1AKy008dHKGx4+P8vCxSe4WfI31&#10;NJASbpbPpo/TR9eyacMY/T1DDPZvEIBtpV2g1dY9RGN7H619k1SpymvPKqq65LgNk5S0zJJXM0Jh&#10;7Yigb4T6llGaWkdplGWdQKy2WfaX9a4BqdS2T1Ev59FalQz7/+PuL6Ajuc7FX9snjnEYpQGNRszS&#10;iJmZudViqVvQwpbUYmaNmGkYPYbEdmLHcRKzHUPMzInjxCE7Djjs2L/7Vs84x5nMge/8z73ru1dr&#10;vasaqqurW1V7P2/t3XuX9ZIt56m6uFMq+yap1Jc4snTBeHXr5KIgbPo46wKtL8bs+seQEQq2Lv06&#10;0RgKoP4TfJ35/wFfp+aOCLDWOT61zNGJJXmd3Ddi7BjnFk5wakZgIQBbnTlMW4OOrpZaKQ+a6eqq&#10;pqVda5w6KDrVFf8oS+qa82jtKKert4qOLimLqnOIjvUiNT0EbUUmlVJ/xSb44Bdgg5ePhUDFi5BI&#10;J2ISPdFIfZas8sMr+CCJ2b6CsBBc/PcTKfVjVJo3h4Iticn0wVu50hUu2IpxFJR5k54XTHZxGMpk&#10;3iGJdriG7OGA2wapW62w8jHFwssUt4iD2PvtYJf1dYKYa3GTuruiJptyXTY+3nZ4uttiZ2chGHEl&#10;Pi2CxDQ/ktMOkZHpQa4qgMriFLrqq+S7WxS8L3HL+gKnJ6c4NjTBncsnOTu9LAlEDwZ9OSlZocQm&#10;BxCfGIKtnZl8TkecXCzYbbqJjZuvwUGgovRnsrDci8n+jYIiZRqdrZjIub11z0Y27t4kmNrKDbs2&#10;s2H3NmOfrp0HN+HkZyOfwZrNFhvZYbcdX/nuzJ32ct2Oq9l+YCNmttuNo+ub2crnNNvEHkHPxl3X&#10;s2XvJrxDlRkADnHdzmvZfnALuw4qA71uk+c3snnnJgGRIG/bdWzbeaPs52Zu3LyB3fv2sHXXNr5y&#10;/Ve4fsv1xrkYlamMdphvw+qQhfEXj9vNN0psRplQe6e5iWBxm+z3Rvyj/XCXpMrJz5Z98h3sPGBi&#10;xJmNkw3BYYHk5WVTpSsjPSURZztrDu7bR5Cfv6A+i2x1Cua2yi8cDxIa5kVSbDjOlhaYbNjIVdkV&#10;ibiG2Rk/fLAytkhSiCxj8IhQRrsPwj3UDysXc5zcD+DmZYl3sL2x05p/hDOHAqywdNlFRKo3WSLv&#10;uIIYAlL8CM70JVztTZoulHhNANHFAjhNEj6J4YSmxZGQm0JkViy+Sf7El8QTLgdcULYn8WVBpNeF&#10;k1IVSpRkDH5pPiQUpZJZXijAqKCosY6cWp2gp5o8vUGg0yxAaSO/vo8MbbsUBl2y7LnUiX7YiA2l&#10;SVFVPUJW1aCAS8HWMMrQFKq6UcHdCBmCEiWUkepVVQqKlJHnJwV2X25ePCyhwOvK+LpSXAlS/5O4&#10;ErYuj3/Gl3L7i1CwpYRAzBjKxNZTxiiouxjGker1Eg3KcvZiKMM+NAqgJIqNtxVgyVLWvThqvUSD&#10;wEtCebxEef7SOl8OpRP9FcF1WSjb0QrCSuqUK1/Nxl9gpZd2k1Vcj66iUJA0xcv3HxZ0tfDa/Q28&#10;+l09L31P8HV6mraWIcnmFWitUdG4QK1sr1a2pzxW0bhKRdM6lS3ynGGa6pbD1LYN0dTawOSIlm+c&#10;aeKZb7Uap4f50zuHjZ2x//LmIH9/Z4Tfv9DO715u4dcvzfAteZ8W3QCGhlPUNZ2WQnndiLBGw4Kg&#10;a1nuH6W5ZUmymiGmhzt5+O5JXnqoj/ef6OTjJ7r4xb2N/Oy+Sj56uIqP76vjw2/q+PmFQt5ajeex&#10;HmceaLHmwWYbgZMVzzRY8nT9QZ5rsuHpRhse11vxRJM9jzc58rBg6mGln1aThaxvzgOGg9wntx+Q&#10;197fZMt3G2yN43N9T69MXWRv7Mz/baVJscrGOPL9nVX23KK15ZZyBVr2Eg6cL3bkRI41pwrsOaI0&#10;LQqwVgReCznKsBEKpJSpgOyZzHJhMtOZyVQBWYY90ykWzKVZCrzMmUoxE6zZsFZkydESK44U2HKq&#10;1INVtRvrgpeVsmCG8tzpUrtSGmuPt+UmIlx2os/xM17BeeuRWT587SQfv3me9rJQ0oN28+HzfXz6&#10;3izPfruZ5eEMDnfmMNGrYVrgvDRcw9poDccnyzi7oOH2ky0Mt2ZgIfjqbUrle18b5M7jdXzvfB13&#10;rBdwdlYeu6DliW/WcfNyDseni5gdKsbe4itMjhYAz/DEA7N42W0kwnMz5fJZm0r8WRrKl/dWgFXG&#10;5EApC6PVgrQShhrS5f2LWRtRc2w8Tyr5YsbaMlifbCQ1XLky5s1v3j7NR2/N8wuB/XsvHSXUy4Kt&#10;1+8kMiQbTakeTX4uTdkRrDbkcq6rgFPtqYxVRFGdlUFZnuAru4fY7CZSiyWpLOiQCryRUo2BkwsT&#10;fGOtha/PF/P1pSpuXR2io74CfzcL+tvLOH10mNGBJuqqlAFX+6mtGUIrYCqraJAwCKoMZOZWU1DZ&#10;jqpMgVczGaXKLx8FesWtpBU0UKg1UFLeTGm5QaBYT0GJ8lgTFbU9FMnrcgRfuWWS0FZJWVoi8CqT&#10;c7WwmfySZvr7FjixfE5AdJwzC0p/rrMcnTllHNz0+BfQklA62R+T54yj4S8oHfW/BLBL6xhxJehS&#10;mh4vxmmB1OlLy4uPnRR0nZw9YYwT08ck1uSYEGgtKtA6xkllfscJBWKLLI9OsTh0WDDfTXtLOdri&#10;DDqadAx2NtDeqKG9vYhqfTLxcpyn5nvRMaDcT6OoPJb61jzytLEUlCcYf3UXHOVKTII3oRFORMc4&#10;ERd3yIiv4tJU6g0aaptKCI3zxD3ImrhMf/lfBuAeZkOc4Kd/RrnKGIivoCtZFUxKThh+4bKNdD/U&#10;2ihBcAAeYQeMP2bzjj6IX7zUt4n2mDhdj3ecLenqUFTymsg4V5x9TAiOsSM8wZUsdQTl5SrSkyLx&#10;8z5EZGwYiSkRJCUFEBpkS3SYE0VZ0fI99HN8Yk4Sl2NcWBR8Lc+z2j/IualFvrZ6Qo5tSWBLiykt&#10;SCe/MJHq+gLSsmMIj/IhIMiNsFBPCvLTsbXdx0GL3QSHegu8tnLAdjc2bsrcj3u43uRabjC9kR0W&#10;uwQzgqN9Sv+vXcbmxwOOpniEOIor9rLXbhvWHrIdF1OB5FbjwKo3mlzDPtud2HscxMJpn3GC6+sE&#10;enssTNm5fweWThayra1s2HEDu/dvx1oAeMPWG7hx+0Y2bN/EVqW/1h55H3NT9puZcO3117Fh82Y2&#10;btnItTdcjemBXUbMmSij8+/ZiulBZcR9c0wstnPAfq+83w5u3LmRG7bfiKmVKQedlNH9TXH0scXC&#10;3ZrrTQV5ZtvZa7sfd79D2DlZs2//bszkvbwEvOlJCTTX1jE22MfM1Ag6XRGhAkZ7u/3s2n4DDtZm&#10;OFof4KpkbQqZOhXJmixCMmKJzMkgWp1NfH6+gCwBt/BILJ3tCQj2EuWHERblj6uPg2QHoUSnheEb&#10;6Y5HqBOBSX4kFCYQnRdDUEYgrtG2BKtcUTdGk1EdRW59LuGZ6VKQVJKUW05QUjJxuclE50bgm+rG&#10;ITmofFLciCmJJDJfdBjtiIccUIkl8tqadNTVmaTKgR1boHTKLyC1QiOg0hGRnUdyUTXFesFWzRh5&#10;AqX86sOCLwFWpZLd9RqvgmXrlCbFUdmPMVS1I2TXD5NVP0KmfoT0esFXrTLchAKnGYlZgdi84EoZ&#10;1+vSNECyTeO0RcZ1/vPIEfhcCUn/d4URX5dd0bpSFAq2lOl8lCisvxgFypyKDfJ8o+BLafqTKJAo&#10;MgiKlKtSjXJbnlP6Zv3TVEHy3OWh9N36cihNilfC1j+HcoVskbLmRUrl/6DMeadk48qPLbIk49ZV&#10;arj/69O8+PAUj9/byVsPd/Peg5289p0+7rowQnNHM2WGEcHXLDX6BUHXPDrDP0dVszx+KXTyPrWG&#10;Qcl26zm30sgDN1Xz4t06PvhBCx++3M3Hr/Xx2U+m+PTtQf74Uhu/fWmMp++dpa+9jTrZ36qmc1Q3&#10;XaC+6RhNhhmaDYKwxtM0CsBa2mekADfwtZuHePbBft5+WBl2ooOP7m/il/eV8MF38vn1/XV88M1q&#10;3r1QxNtnMnj7WBIvTAZzX6Mj99fY8IjuAI9Wm/P9OkseF0x9v9GeB+rsua9OmSbIhW9L3FtnI2Ep&#10;t624p96au+tt+EatNbfXWHNHrS1fr7G9eHWr0o6vlSthz81ae84Lts5pnDlRaM/xQgeO5dlxXG3N&#10;SWVSbMHTQpYlK3mOzGXbMZulXPFyZirDgelsd0bTD3E4zZkZpYN94gFmk/exkL6f9XxBV6EdRzRO&#10;HCmzZK3EgpPaQxwr9OFUWSyjWSFUx3oQ6bqDQ/Y3EuJnSnutMoWPgce/McrrD4zy1oPd/OjRbn72&#10;zAzDNZGoQnbzkyc7+P2bY7z2YC8nBDgTbTlMd2mZ7S1nebCM9RENx6bKpAIv55bjbRzuzsVq91V0&#10;yrbvOd/Lt882c+/pOoGKhvPzORw5nMLa4XTmBrOZG9LSXpOJg8VXKcx3Z3hEyqHInQR77qRLHycV&#10;t46+2lBOTBZz65FGViZ0TA5LJd1VymhXHjP9eSwM5rA6lMWxMTULPRks9hWwNlZHapg7aaF2/OLl&#10;4/zu3XV+9dqs4Os4Qd6W3HjDViLDM6ipqKO1poSarEDC925gOM2LO7sjONvqw6A2jmql35VqiARV&#10;CwkF9STmG6SS7iRX1cqcVJJ3Ljdwx1wWX5sv4qb5Lgaa9QRJYtzdUsiJtQHBlwF9TQ0N9coQLH1o&#10;y1uNY39VlLdRWNAkFWojBVqBV2GdwKuRLEFYSlGTEV+ZJW2oimUdbTNFZc1GhGkqWyiVUMYLK6pU&#10;fgHZRp6mk7zSTtlGC6ryLtmG0k1AsFbSRH/XJKeXBEmCp1PzN3Nm8WaB0jkjlE5fQpUCriOL51hX&#10;hp5Q5oL8Mr6uEMprzsyelThzMRSACbhOCbhOzwr0BHtKP6+z8xfBdWr6KDctnRGknWBldI7pnkEG&#10;W2TfDDX0tFegq1M61RfTWC2YbtMz1l3DYHeRnNNJ5JT6UFQThqrEm2RJPoqqwskuCyKp0FcS13ip&#10;w4LJLAxDV6+isjpNMB1BrjoYrTZVgCuobq2R76sAn/BDeEc4EpriiVOgBeauu4jO8pP6L0jgZSW4&#10;EKw47SQ81pMMdSzFukxilDG8Ig6SVx1HYp4v7uHmeMdYSaW/GaeQPYQoXXtifIgP9SAvN4qM3EBi&#10;0t2ITHMlRWCXlhGKr7s9EcE+RIUHUFVRQHFeCr1tNeSnxpITFy3H7Ri3r57mtqWTfG1phXOz06wO&#10;DnHL6rrxalhbjdSnqnSSYgJITQoiSyXvo44jNjGQgEAXYgRhbYZKCgqSsXPYy56D24xDZDj7W7PX&#10;YSdbLTaxScLUZR97lD5PlibsMNvFjj3b2Wa6Bf9IbxwEVttMr8HGeRcuXmYERbvhE+mGa7ATJsoE&#10;2k57MLHahmuAI9aulmzfs429B5Wra7vYb7WH/RYm+AV4GIdw2G+2R3C1gW27twuq9uPs7oKVjYVx&#10;dPmrr76K6268ji07NmMiALRS+obt28p2k03G+zcq43Lt3Y25lQBLoLVJQHf1jVexefeNmNkqEBNk&#10;WZviF+mLk68T26x3sV0gZu5hxSH5H3iEeODobkdcYgTq3HTa2vWsLUzT39ZCg66clroqOgxyniXF&#10;UF6aS4uC/f4Wmpt1XBVfmEZamZr08gIBipaU0iJSNaVkllfiE5dESHq2HEBhqEvV5JcXkqhKJjUv&#10;TTKnQjKKsojPTiK9IEsOyEzBTq6gLQnPaG9sAyxxCNmHf6odXsqgc5khpGsKJNuqJTajiPDkLDI1&#10;JQQlR+EZKwe5JonE0jiCsv0Fbf4EZHgRLplxTH4QBXWpqHVJpJQIDlURxBUmk1NfKhgqIza/gOic&#10;EjKkoCisG5GKXIHIxaY2VWW3wKuXrPIB+Xz9gqhhgdEYWdUjAkLlqtcYGXXjZNYLruououli0+Ec&#10;OdULAqk5iemLqDJ2wv8CaP95/G/i698HSf2PI0/iytgSUH0piur+fT7FL+NLicL/BXxdHkqTorZJ&#10;6Xv1n8WCxDIVLcuU1I2SnN9gzPZVlUNyfOmpqS7nngtjvPXEIq88MsTr97Xz5rcNvPG9Ae6/Y5Lm&#10;tgYqm4cpk21VNa2ia1r8ErYUeM1T3bIgsWiMKqXZsGWMrq4mVqf1fOdsPa98t5EfP9HM+z9o5t3v&#10;6/nDG/3w7gh/fbWFv707znvPHWF2opOaxgHZxhpVrcepbV2loXWGxpZ5DG0nJNtdpaVrkQZDK2vL&#10;XTz+nRFevb+dXzzaya8eMPCz75Ty47sL+Pm3q/jJnTreOKPmzVPpvHsmnTfXk/nBaDgPtgcYx/y6&#10;Q+fEN6uduVPnwDcl7qq0N8Y3laiw584KB2PcUamEk3GybmXOxVvl9nmNAiwHbi5z5KZSG84WW3O6&#10;yJrj+RIFdoIie5ZVVoImR8GWMhq9AwtKP6wMpU+XE7M5TkxlOl682pWhdLBX7tsb+3FNpx1kMnkP&#10;KyoL1tSWHC9x4Kig64TOk7VyD1arvFmq9GVWG8hwXiglAZK07duE1/4NpIXZU6WJprMxlckeNTct&#10;1nL38UYevbmR5+5q4oV7DLz56DgDNdHkRpoJylr58VMCsheXuP1IDVOdaqa7S5np0bLYr2FtWGu8&#10;8nVitoKb1psZ7VBja3oVhvJYvnm6l5tXapnvSjbGXG+2vEbNVFc2072FdEgiFxfoiIvlBqLD9tLe&#10;Gs7YQAZO5l+RY62HP/30dl56YISp9lA6dL6y7WxmR2sF4GV0NOZKwZrHcJtKtpUr+6Myzve4IPu0&#10;MKgjPdyNeL/9/Pi5NX73zho/f3mSD14/TaifFdddeyORkanU6OoEcx2CwCpiHU2JMb2O4zpv7uiN&#10;Zq0pm8a8Kkry+4jLqic2t5Y4tSQkgq+8nFYOt3fzrSNt3LtWzJ0LRdwy28J8fyuxwc50KfhaHzL2&#10;Zaqtrr6Ir9o+ynUdlFcZKCltQq3WU6ztIFuSnCS1YFEZ7b6k1Ti3o3GYl6I2Motkmac0NbZQWddL&#10;eU2XYKKNshpl0FV5rdLsqG1HLVBLy28iSyCWoekgs7SNXE0refl6xoeWObV0MycEX6fmbxIEnRUY&#10;KVetlKbB48amx6MLpzlivAKmXCE7+Z/GiTkFX5fg9Q98ybZmjsntE8YmRWOz4uw6R8cXWRqcZmlo&#10;huWRGca7Buiqr6O3uZblqT6mDjfR0JJLZWU2C5MDjPe2MN5fR50ujqrqSAGXC2mFnhRVR9DYnUXv&#10;hFa+I39J5CMpb0qnviOf9NxgVHkRArhcOjsKyczwJynBl/yCFDJV8ZQKwhKzwogQeCkDou6130BA&#10;rJOgLpm4bG/22V6Lq/8+YtJ8iMsIxDNIGV3AHtcQM+OvENW6WEGYBQdctmDuvBl7b1NsPHcTlepF&#10;f18dbc0aNBUpBMbYYe+zU15rYRzxPj7Oj9qyApprqiSq5Vg1yGce4aZjC/QZquW7aOHm9WVuXVvj&#10;wtIytx9b5qh8B8dmRrmwvsL0UB/ZSXGUCCSqK/Mplro2KyeKwrI0KqrVpKSGkJISTHlFFjl5sbj5&#10;2nDtzqvYbbOFnXI+7bTawHarjey0384Wqy1sPLCJzfs3s03As810K1tMNmBmt4fdB7bKa61wOrSX&#10;Q74HjfhykATFxHYn+5wFdAIwE8utWLmZs8t8J6YHTARpLgKsrezcu01iM4kpUUSEB+Lj5463vyeW&#10;DsqvG/dhYrabbTs3sUPAZWq6gy1y+7otAjABl7n9PsLjA3H2tmXn/q3sE8jZudphbmfGpt03cN3W&#10;q9liuoGtUm4pUxBtN9vCXhsT9ss+b5HHtlrsICIzhqDEEGIyYrBwMMfW0QKNtoBy+d6T4iMozVXR&#10;azBwfHFBvvej3HzyGDedWOdbd9zM3OSQ8deZkaE+XBWUGkNweiwRgqo0rRxEFRpi83IEX2XkVFUR&#10;mpaJV3QEKl0hudUaEXk5WdoSUgry5CTUkJpfSFxmDtkl8lxVGbk6DdnlRYSkheER5YR/khMBya4c&#10;inAlMjNRTm6tIK6BgopGNPXt5JTVEJaaIZlXLqFZ0QKjLJI0sagbUsmsiiG9TOBXHSNoE1nq4gmV&#10;gy9EDvRMXToZkl3EFwm+cgvJlsyusH5A0DEs+zhohFhxw4jArZ/8+mHU8niuVO7qWsFW1RjpOoFX&#10;1TjpVRMCsUmyaifIkecuAkyZnkeZqkcJ5bY8pjz3j6tj/3n8b+Pr8omurxT/Cq9/7c9VLI8Vy/a+&#10;DLAiBV5KCK4UaP2f4EtjmP+n0EqUGRb+i1iU9VYoFxSVyP9MufKVoekyNh2rtS00NkolfdMIrzww&#10;KZjp592Hunn/4W7eeWCYh++cYHSknermfsplW+WGIwKx5X9A64uoaV36UixT0zIlaGpnfrKN+27r&#10;4bUHuvjR91v42TMdvPtwPe89WM0nz7QIvgzw/hi/fH2d8ycHqDM0UtcxRXWHvIdEbcc8dW2zGHrW&#10;0Lev0NC2IBAbZnqyl29/bZjn7+3hxw928KN7avjRXSW8f5eWn9xVzY+/ruO1UypePJpojBdWU3l+&#10;ScVTixpu7sxktTKMFY0fayWenNC4c1bjLJASXJXYcFuJNReKBVklbpfiEOeK3Thd6MrpYndOFLhy&#10;It+VY/lOHBFwHS2wYUVtxVqenXGcrtlMS5bznJjLUn6p6MS46hAjGS5M53oxluHMeKYzU1kuHE6z&#10;YzrbgWmB10SKGQsZpixn75VtWnC82M447teZah9WtB6s6fxZrQ2lL9+Pylh70n0O4Ge5DfMt1xDq&#10;ZUtnQx6T/TrmR2tYn6hkcSCH+c50VrrTODuSzrfWC3no1hqevLufptJQcmLtePbbbfI/b+fD109y&#10;/63dAieVRKFEMXN9payOVHBkTMPpmQrOzNcLqBKxMbmK+pJozi61sDYuzx8uEXTl01+vpjQ1kFgf&#10;c7ystxHguBd/RzMO7vgqva0Z8PeneOnJdXn8Gr53cwt/+skZPnjhMO89MyrbzpZt+lGWG053cwUd&#10;LTrqdTnG8bW69DkMGNT01GfQp5cCV68mIdCBSE8T3npyid+8vcLHb83x45fWCfE14/rrbiA8PJHK&#10;sgrOnlrkZz99jqWReoJNr6cl3JxbGkM5WZdCf3EplUXNxGdVS2JZQ6zKIBW0Mgl3M931Tdy13s23&#10;V7R8Y66YOxabWezVE+xlhUH26ejKIIdHO6irEUzUdFBV1UNldQfa6ibyixvIEcgVarrJyG8mMaeR&#10;lEKBl3I7v4X0og5JrFtRlfSSmKlHLUlQZe2gsZ+X0mm/rEZpduwgR9NsRFZ2oYEMJUo6jL+YVM7b&#10;bIFYTlGLgK9XEHiEUyu3cVzgdUqApVyJOjm9LkA6wkll9Pkv+oApcWmoiP8oTsyeEHSdvgSvS/3A&#10;5LHT8tyZuWMCu+PGfl2n55T+XkuMtvbQXdck2OhmbmSYJan0Dg80yjnfjr42i/auEibGWxntb5aE&#10;oFz+n7lGfDU1J1KsCxVgZdEgSUJNWzraxiTypQ7KkmOzoimDvNIY3L32o1KFUpAbydxUM8MDtegq&#10;VeTkxBETF0BCchDqolgSMr0FYZ4UV8bTO6ojoyAITwFWcLwdPlGWRGd44hGqTK69BSuP3Vh4bccz&#10;ygpr713sd97CQeftuAdYER7nZQRQc0ellF0lZMnxGBrvjHeEFREZh3D02YufAK69tYrFiVGWxycF&#10;UydYm5ji5PwsZ5ZnuVkAdnZ1kjk5Plam+lmRcmq8r54egdy4fDeteg3awnQCfZ3Jzo4jKTmY+MQA&#10;WjoqODzdRu9gLflF8eQUxGDvtpcNu74i6NrIdtsN3Gh+LbttN8pnMGWvkzJw6iZ22++QzyDQstrO&#10;7oPbsbA3Y/ueTWzcdR2Wcg7GJQfiG2iLm9cBopP98ApxxkXOHxs5lk1sdnCjyVfZYb4FM3tlyAcT&#10;tppcBJxviBdRiaFExQazefN1HBRA7bVQmhA3ctX1V2F6cAemZvJ+lns5aLEPMxtlyiZHvrLxKuPs&#10;AYGxXiSrY/AIFswpneFlv/YqY5Ip+2m5HRuPg9gqY4E57WWnhQByzw3YuFuwS8q07eY7MLHay35b&#10;M2xcbAgR/Hn7HOKg+T4cbCxIS4yhqriIovQMSrOz6W5sZGpQ+a7HmT08RHxEEHmZydRWFHFVskZF&#10;dnUBqVoVQWkRBKVH4hkbgHOYNykaNVm6UqmMqwRDFQIUgZeunITCQpKKBF5F8lhpLdml9aTmlkvm&#10;VIS6QkeerkYq9ypSitMITvUlsTBKIl5O8HRZpxC1pg5NbZfxJ81FVf3yWL1UuhWCLJ3sSz6Z1Rkk&#10;aCPJEP2ra+OkAPIgIMGaWFnGqrwJSHIhMNWdqFzZZonsu0YrSGkmv66T/NoeqcxHSS0xCBYlYzMM&#10;k68fkO30GwGmXPlSmhDVtYIqYxOjcmVr+tLI9soAq8p0Q4Ixpe+X4Cu7dlZCbgvOsuv+e2N4/f8H&#10;vv75V4lfxteXAabgyxhf4Evi/2l8aZqWjbcVfKUXNwvee4xXvvLL22gy1HH/HbO8/tA0r31X0HV/&#10;F+891MOb9/Xz0NckY1sZoKaxlUplbC/DUXQtyrhb/xm+lqhtX6C2ZYiJw73ce9sIL93fx4+f6uXn&#10;z3bz48cMvH53Ke9/R8tvf1DDH17t5s8/PsHrz91Ed1+DYKuPms45qjtXqOpYl+US9T2z1HUt0di5&#10;jr55guGhIW47M8Kjt3fy2rcNvHpHOa99rYj3767iR7freOsmDa+eyOaZtQSePpLCE2vZPLJQwH1r&#10;bZw83Ml4YwkjVVkMFkUxkhfATJ4Hq7nOHM+15ZRA6kiOI0fULqxLrKmdWctVli6CI2dWc1xZkeWK&#10;PD6vthVIWbKY7yiQspWwk/t2TAqoZlQCrQx7RrMEX0qkOzOT424cm2tGHp83ToxtJkizZlXe84Sg&#10;66zGnjNaZ46VuHK80p/l8gCWdBF0ZfmQ7LAL961fIdR6B0Up/lRrU/H2tiApyYvRQYHXSBVrAqbz&#10;c1XcvFjOLfNlnBvLZ60zntWeKE5NZfKNU41U5oeQFuXIdy8YeOLuDj568xyvf3+No+NaZvuKmOwW&#10;gHUr43yVsTxYypHREpZHNLRWJOC47yu06AR0y90cm25gsCmdCpUfIS7mOEqhHyiFaXFaCCOtFRi0&#10;mRzcfjWTA/nAc8bhICLdr+He87V88t4KH742wE+e7+bNJwZ56M5B6oulUg3ykMo2G0NDFQ01pdRX&#10;SIUt26krTcVQkUlHbS6xAZJwOm2TfV7k128u8bt35vjpy2uEeJtx4/WCr7B4qaQrefBhZW7JT/jg&#10;/acpi/cmetdVnNIGcnNdIvOVairVhaSodERl1RKfIxDLbCUtqxFtXglnp9q4Z7WWO2e13D6rZ6Gz&#10;Aj+3AxjqCziyMsTocDv1dfXU1nZSXdNrHGalrMZAXongq6CVnMIOsou7SMxtISbbYJxiKLWoC5Uy&#10;rmJpH1nFA6TmtJOZ24pW10+RlNPFgi1tVbfARMpYOS/VSl+xfL0k3a1GfCXLNpXx+dKKuiWh7pOy&#10;vZfS8j5mxo4JwG4WYAmYFk8KjgRkMwrA1gVUyoTXV8bW5aEMnvoFui7GSQkBmcBLCWW7J2fWWB2d&#10;NjYxLo+NCzrmmR7sYXq4gyNLQzRLEqArT2RwoJzp+RYq5X/WXK9hpEdPV0sR9bUJlFWG0N6fK+VD&#10;ltRpytyIwURnHiJTE4ahv5T8CqmPEg8RHulMYV4MjfW5dHWUkZ0hEMuPw83VDE8vS4GBO5k5IfI9&#10;+sh3Hy9gUlGsjA3WkEpVSzoxWW5Sp0nlneLMQdet7LHbyD6HzTgq43iFHMAl6KBU/BsIS/BCV19I&#10;dW0xw/I5ampKSMsJIzU/mPyqeFQVUSTkBhIY42y8MjV5uF+gOcH5laNMdQ7QWVXP4rCUR8fXuPXk&#10;EmfWD7M03cnSbDtjQ9XUVqXSUJdNi6GQjnYNGgGet68tcYIudYFAtCyTekORbDsDVV44Sel+xiE1&#10;dlvdgIXnHiz99rLHcwdWwWY4BB7A0n03lh4mmLnsxMHPErdgB4GlCTv2bRRw7WOTwMvMxsQ4fVG2&#10;Os54VS0s6hAuUlYo+EqUx/bYmWBqu4Ot5hsugufAdjaabhbAmeLi5Yy7nysJGdEc8nJg89avcsOm&#10;q7lGYLX74FbCEv2wdz+IlcM+Y4d7kz1bic+IwcnPDlMBnYnNVtn3TZg7K79uFGxZbePGXdez9cAm&#10;9jjtwsRuO5v3X4+pLM1d9mAqyZqytPU0x0m+F3OHA0YA7rXYQ3JaAnX1YpasVKorNcZhJEZ6Olmb&#10;nhL0d1Gek8NQaytL44epLS0mKTKUQlm3U+q0Vn2lgq80QUYOmVWZpFemEJjpS3xJFJ7xcoDJPzlX&#10;n0dOQwkZ9aUkVhQKQKpQ1daQXFImJ1sNubpmAZgyUWsdqQVl5FU0oNLUSwYkYNNppSJVoa5SSQVf&#10;LCgoIykvj4gUtXHwv7wyObGrJiSTGiRBrSdNtpdZWUZUXhI+Kb7EFkeTqUsiPMsLt1DJpmNtiEh3&#10;J1GyB/doW7zi/AjLSqek2UBBg4S+lfSyenKqZKkMvFreRImhj/ymHnIbesjTDwqMhoxXv5RhJPLr&#10;lXkQBTkKrGpH5bMNG0e4V9VNGsGVqaCsZkZCmetRgZeEPP5fxf8Jvr7cnPgfxX8HX18A7MtRIut9&#10;EUaIXcKUgq9iBVdGaAnABF5f4OtiXOrHJegywkvpaK/cvyyUcbX+KQRUlzczXglfpUqH+ZYlY5+v&#10;tCKDHDO9ZFcMSkEnWWp9FffcfJjXHpzkRw8O8cMHennjO228+p0OnvpmD3fdNIKhqY4KAbem9SiV&#10;rcr0Qv/cz+tyjOkEYNWt03T39HDv16Z54XsD/PgHA/zyxX5+9VwPP/xuFe/ereG9ezX85JFGfv/m&#10;Kp//4ftcODdJdUMdDd1T1HTI+7SfMgKsRu7XCr70nUfQt8zQ3z/MhRNjfO9CG89/o5FX7qjgpVuK&#10;eUfg9cZNZbxyMp+Xj2fy9Hoyj62lc99KAfcsVXF8vI3+bmV+vl4G2lsYkEq+tyyL7uwQhjLcmVO5&#10;Mp+hzKVoKyhyYC5bEKXMrSigUmJWUPVFzKkcOSzPjQuiJuT2mLxuItuJkTRbxjOdmJRtjaY7cFiZ&#10;2kcZEDXNjkVB21yqNUvp1swIvJSBUNfybThR6iTochcceHGyIoAT1VFMFQVTF+NGvO1uHDdeS4hk&#10;hKXhTsy3F3F6qZO+Lo0U4mbExMp79JcIvDScHdNwy6yG21bLuWNFxzeXqvm63D8xnMZUezRDzYkk&#10;C7xCfC04NV8pFWoJU13pnJwr46wyl+KSntn+YgFYERNK/6uWbCbbMlkbraCrJg37PVdTkBZIZ10O&#10;WbHOuB68DlfzrxLtbUVtYYJUQrUcmZJMtLecprJELLZfxXBHCp9/9jDPPzpPhPv13HdrI398f5kP&#10;XuzgR0838/aTfTx/3wR3nR2loUxNZEggSXFK/41CmvVV1JYXUS1Jqr48l/a6EqL87Alw3sbLjy7y&#10;0Rsr/PatOT566wRR/hZc/9VriIyMp0pXxRNP389f+ZUA7GOOz3QQuO2rjCe7cbchiVP6VFqKVGRk&#10;VRCvajTOuxiT0UJGXht5Kg3Dhkpunann1oky+f6kcu0pI8DdUiBRLPgao6+3WSrpWokOdDU9VNZ1&#10;oaluoqDMQI7SrFigjGbfJahrE3y1Eq/uEIApfbZ6SFOWGklSJQqkfC6Rc1FbqUys3YGmspPiSmW8&#10;L0mcS5tIl6Q5u0S2V9olAGiVhLdXyvwxud+PqnyQXE0PtTX9zE+eMM79eEwQdfrS1SkFSsoVsFNy&#10;/4QsFYidmLm4PDl3lFMCqn+O47K+0qyoNDVebG48Jet/MazE+uEFOVaGmO0d5ujEDOdXVzm5NMfy&#10;5AADPTXMz3XQ11dGiST1hlaVfDfplGnTmDncwUkByUC3FoMhFV1tFIZ2lZzHuVQ3ZsnnjCA6zQNN&#10;fTot/WXUtuaRmh1MpS6D5kYBS0sJBlmWlaWSmR1KdnY4DQKZiup0CkoiKa2MwdCZg1rpPlMSQe9o&#10;GRnFAQQl2ZBdGU5UjhdWnjs5FGKFV6Q9fvFOgjIX/KKdcfG1prgim+GxdrKyEggJ8CY4wJOE9AD5&#10;H0UQmeaOe8hBHLz2Gn8AkJoWgTozmeHuLuaHx5iUcuTc8orgdZqh9gZ6WiqlfNFRIQA1GLLp7SsW&#10;1CXLtv3p7C6loTmP+GQv1IUx6OrUNLZqaO+uYWKmU46jDJQxziLiXQlUhsdIdccjxg4bQZdzrC0H&#10;AwVhzpsxc96KW4g13pHyOWIOGYeM2Lb3Braa3sDO/ZvYLNBx9rDFN9AF/yAXUtLDCAx1wcJ2l/Fq&#10;mFe4O1ZuFuy02soOSwGXJHM7Du5g50ETbN0dsHWzw/aQzcWmwd0b2GmyAWuBlpmtPO9hJgaJwfrQ&#10;fvZaCp6sd+PibscBh73Gq1rGX1j6mLNpn4DN5N/YfnADm2TfvrpF8LbzarZbb+agx352C9C2HrhR&#10;ALgNBx9LXPxtcJSlgsOde7dgbrUXTx9X0tLjCQ0VoKcnEBHsS2FOBi2CsanBPs6trjDZJ+V4izL1&#10;WSvlBTmM9bVz582nufPW05w5vshVefoCMuRASqtMEDgkEqr2ILrIj5SKSGIKRf2FoSTJgRWjySBD&#10;9J1ZqxGUiPSrdGRV1KCq1JNTofQbqCGrrFYq9S4K5YTPKW+Wx2vI0ZXKQZZPXm0J+bWVpBSXSMVa&#10;S5a2iUIBT0n9HLmVE+TVjAuGBEe1bSRqtPikxeEcFWBsikwqTpLXxROnDpNMMIAYdRC+CYdIKEon&#10;t66W5NIS4gsLBQ7NEi3k65tIEhwmFsu+6gR0NfXkNrWTU98lmBwUpI0JWEbJquwjs6IbdXUvqhrJ&#10;+uqHBF3DqOsFhHVTZCtXvwRgF5cCNMGXSiD2X8WVUPXfjSth6/L4P8GXRqL0UhgR9sXVLMGXAigj&#10;wP4FXxc70395fK4vo+uL+J/iq6x5RdC0QrF894m59cbmC3XVCHmSYdfX6fjG2SFe/M6I4GuYN+/v&#10;5ZXvtvHa99p47luCsIcXjYOg1rb2Uyj7Wdm28k/wujK+ViTmaW7t4J7bZqRyHeKNxzr4+YuDfPzK&#10;EB8+1cn736nlzW+W8cLtWt5/YpjPf3cvP3//e4yNtUrB3E1N8xyN3bdS23lC8DUjy2XqBWSNrTMM&#10;DAxzy6nDxk7fT9xSwwu3yXZuLuWFcyW8eq6UN84U8NLxDH5wNJVHjuVx10olR4YqGZSTtLnzMO29&#10;U3T3TTDYOyaFZgeDkrR05cXTluhFX6obY5nODKVaGmMs05bRNCuBlBVTWXI71YLD8vhomg1jWU6M&#10;ZjkzkGort52N8ygeluVIqgNj6U6MKyPUC7bmBWlzqVZMJxxgSV57NEfpjO/ECQHXWqkL6+W+HK2M&#10;4oguno5kTzKkkPTdeT2+e7eTJoVQa34q042lrHYVcWqskm/fPM7hAQ1e7tuJDjNndqCQY0MFXBgt&#10;FDQUcfNSKXesyv91pYY7Fiu5fbmc4xOCl5pIgrz34Wa/mwapJLUqdw5ZXsVQSwLjnQKSimDWxstZ&#10;OVzNdH8l8wNlkt3nCFKlbBK0HbLehCrRhzJ1OLVFUfTUpdLfkMZISz4zfRomunMFZnGMtqtp0ETj&#10;eOAq+lrj+fwvD/Dc46sEe27i3tta+N37x/jpS/38+NkOXn+kg5ceOszj98xydrmH9oZK8rPTiAkN&#10;IjU+loYaAViFhpqyQvSSnIZ4Cb5cdvPcA0t88sNT/PbNRX737lkSgiy44eqrCQuLQ6ut4L4H7+Lv&#10;fMin/Iw3XryPFDcrCiQzv7c9idvaYhiUMjcnrYzkTAPxmY1EZzYbYZSZXUl1iXzPk+3cJJC8ZbaR&#10;wQYVno5mGOo1LM0P0ykVbXV1PdWCr0qlJaC6nbL6ZrR1HahKlF80tpAm+IrNaSdW1UGcLJPyZNuF&#10;nSRkN5IheFILnoqrhiip7KG8qofSsjZBWKex+VFT1U2+9uI0RTmlgq+SDkmeW4zj82VpB0kt7DEO&#10;il2ovF6ZkLu8k4nDAqvl88arWGcXBE9zRzg2JQC7NAyEciXs5KUrYspVLAVU/xQKwIzgUkJwJvA6&#10;rTRfTq9xZHxRYoET08uyvVXOLa2zPjXJ3Fg/I316AWA2Tc1qKmsSKdVFU2/IYGJcGXKmlpGBBloN&#10;JeRk+5Nf4Iu+KYlCAVdVXRaTM63UNuQQEGaPi/d+iipTKK1Oo62nHFVupEArzIiw+ga1vEaOBTnO&#10;RmS7LZ3FFGiiaJLjTN+SRWS8HelZPuQVhROR6EBwoh2eMQexDzbBzm834ake8r0Hyv85AO9we5x8&#10;DxAS50FMcgBxycHExQcREuxBWLA3Vham2LmY4Oa/H2u3bbjJutEJ3kREexEd6UtmciyJEWF4OzsQ&#10;cMiB1JgQMhLCyFfFU1GWSUeHVvbFnwr5LvIkgYpPdicg2IomQWVVXYbsfx1aXQoZqhDmlgRvNy8z&#10;t9gniUAQ/gqqwqyxdN+JpZcJ1v772O+5A8vAfbjHO2AfaMY+STycA5Q5Kk1x9DRnt9lGrt/yb8Yr&#10;XptNb+TG7dfh4GqNk6sFjs4HCAhywjfAgX3mW/EMcMbe04bdlruw8RaAWW9lr+Me7LyV78TVeOVr&#10;237ll4iyHSl/Nsq2nNxsyFAnGudr9BLw7bbeyAbTr2Jub4KZ5W4B2F7j++6x3cl+h93sslSGk7ie&#10;Lfuv44bd/8YO802CNXP22ZviHGSPY6AdB133c9Blv7GJ0tVP/leBTiSkhePoao7J3k2CL1Ni5H+S&#10;m5fCxIRA68waA33NtLdUG6O7pZ5aTSHeTjbkpMZRXqgSmCUzPzXArTcdYX1lnMnDnVyVU1tEXn2h&#10;wCRLkBVJelUUGTVRROb7EJztRYjKj6j8SPzTg4kpSqawuZwkTQ7hSsd7rYBKL9lPVbVApoY0rTLQ&#10;qaCrUk5OyXiU0eiV5zIrS4mTHUiWQiOtrIwwVR4p2jrBRq/A4bARHcrVomwBmFru5xkOk6wzkFBW&#10;TVxRCZE5mWRoC4jIjCU0NZzwzAhBiNJUWkB6uYBOoyE6V01GRTklzZLhNdQRkpFijOh8FXHyRWTL&#10;fqbp9OQKwDIr2sgokwJI0yDoU8YLqyOtvBFVXb9xiiFlH3IFJhf7eymh3L64j18ez+s/iouTWv/f&#10;F/+n+NJeWv7jKtiX8KXE5fgqkTA2K37pV4pfbm78Iv4FXxKXY6u8efGyWKKidU3wtUyR4EvpcJ+p&#10;7TY2O2YVN0rBWcFd50d4/ttDvPW9Ad58aIgXvtfO6w+18cp3Gvng2Xljh/zGlmY0ygCo7f9Vn68l&#10;qtvXqWpdlAK5jTtvGuelh8d4+aFW3nu2m59K/PbFYX7xSBvvfruWt+6t5dcvjPL5h+fhLw/yrTum&#10;aGmpo61rWgrbEwIuia4l6jvXaRB8GdomGZLM545zYzx4SxtP31bHS7fpePV2Ha/couUtidfP5PLS&#10;iQyePJrBI6fKufNIC+M9enokc2/umaO5d5GWvgVae2fp7BpnrHeEw20tdBSpaEoLFQC50J/mwECm&#10;I/2pdvQlWzGcYU9/ogUjgq7hFCsBlw0jWS70pdgyku3CoKw/mGwnKHNkTGJUADYq96cEa9PJB5gS&#10;eK3INk4XenKy2Jcj2gCWKgJZrAlhpCSEyig3Im32YrPpWg6ZbCTFz4lqVTQjjcXMd1ZzdETP2lCh&#10;VJQVfPzed3n420sEe+0iIdSclVENx0aKODNSwNmpfM4tlnDLko6vLyn4quaWOQ03LZQx0pZOmFQm&#10;zpLtFkvhnxZlh7/zDbz8+BF+/uZtrI4XoC8NxFARz2BrkSwTqS4MpCI3kLw0HxwP3khNSQKnl7o4&#10;s9jK2mHll5FFLA0WSyVdwdHpUnoapfKVz1NTFImL1Q2MCQzhbZ5+6gzeHtu545YePn7/Aj9/fZ6f&#10;PD/Cm4/1yvHWx5PfGuL+r40wNyT/p6ZyDFWlxIYFE+LvR1F+Pg3V1VRri4jw98DVejsvPXKCn7+0&#10;zq9fnecPP7xAjI8FG756HdFRUoGXVvDNu2+R9/2ZAOx9Pv74TcrT44jYfS3nqn24qzeU2dokilMq&#10;SU1pJjGrkZjsZhLyJDHNloQ3K18w2sL5hQGOTzbSVJZEgKccDz1NzM0M0NpWT72+GX1jP1X1fRRV&#10;NKGtb6KiSWkSbCW5wEBqcbfgq4Po7DbiczuNgxunF7SSmKM3XnnO1HZSVN0n0OqhTNeJRhKhqro+&#10;qZi7Ka3sEoh0otJIWa9pk/O0gyTBV1q+bEMAl1bQQW7FALnlfQK4QQq1XWgFYHPTyhRCZzgyLbha&#10;OMVpiWNTgq3ZoxebIwVeSvwLvC6F0sFe6eNlXF+5QjazZoxzi8c4v6Sgbl3gdYLTi0c5sbjIxGAn&#10;TXUF9PZVUFoRR05xMIW6SPlMMawsdbC62EtXWzmakkTS0z1IzXBCledFUponbZ1lzEx1kJUWjJ39&#10;TiJjPajSSx2TF0l9SxFlVZnkFcZRLfAtrowjIMqa+AxPsgqDSVX7yVJwrvbFO8QMS8cbiUl0IzDU&#10;GjuPHdj47MA2YDe2gSY4Be7HwXMfoXJ+uQs4nD3NcJKITPAhPTuSuKQg/AQl4eHe+AhCHBz2C7QO&#10;CaCCBTAmpGeG0NVZRXVlHtXleazMjXF4sJuWhnKSk3zx9DDjkLts03kvbu4HSEwJNA4GGxZnT0Sc&#10;g7xHCAEhDhSWxAnAChgcrZHb0cYrd+1dZczO9wj4w/APsiYrP5ygWGdcgi3ZZnU9ux03EpDkhleM&#10;A77xzlh4mrLl4A1s3buRLabK6PK72b1vEzduuZqNgqXt+7axbc8W47yLtvZmeHjakpgUgpePLRnZ&#10;MbR26+W7sMXUyoQ99ruw9D6IudsBwdhu45WvDbs3s9FkM9sk6dtjbYKDm51xeh8rR2UAVKWT/lZu&#10;3PNvbN5/Ldv2bWTzro3y3tfLe25m0+7ruWHHV9lkerXENey13Y6rvy127gfZY7kT30gvXAIc5fHd&#10;OHhZ4xXsKsi1wD/4EJ4+DlhZm2JjK0mnQCwuKdDYZNrUIuVAawXllTnU1BZSpy8W3FYzOtzK1EgX&#10;7Y2VrMyPoNPK81X5dHfVsLo6xvR0NzOz3VwVmZ1JSHo8yZp01AKwzJoEouXACcr0wjfFk4jccBKK&#10;4vCJ9xTMBJNYnEhiSSop5dlEqJPI0BUJ2IpJrSghraKK1DKD4KZXQDUigOmnoLGDmMICHMNDCM7K&#10;lHWrCFXnkiiwytFLYaAfFOyNoKqfkViQ2xK1Eg2TpNcPom4cQFXdQmKhBgs3VwISY0kQyIVlJROU&#10;mkpikVaAV2tsesyqKhfkZaOqLSGvQSufp5QETRaqxgryWpRJuesFX1JIaGsFXkpn1nxyqirJKC8i&#10;UQrELMFgTv2QAGxM1lMQNSMxe2k5bYwrYevyyJX1rgSk/05cCVuXx5Ve99/Bl3K1SyuPK6Hg6wuA&#10;GfH1pebEf8GX3Fb6b335Ctbl/buMfbwuh5fE5diqaBFs/VMsU96yaryt0Y+RUdJixJfS7JhdYqCu&#10;tpJ7b53gpe+O8cK3unjj0RFeeLCL1x9p4b1Hm/nw2TE+eOkCQ3Kwa1tHBXIL1Cqd6o3Qugiv2rZl&#10;iZVLS3muTfDVPI9B8HXTsR5efnSM1x/v4EfPdfPeM138+qVRPn56gB/f38BPHm3gt6/2wserfPrx&#10;Kd5/4zQLM800N3fQLLBr6TxFQ+cxgddxmjpWaekYZWy4gzvP9fPQbc28elcLb9zZwMtfq+DlW0p5&#10;57YyXj+rllDxg1M5PHS2RiqNNvo7O+jsnhRwLdLav0rzwBEM/UcEYcvy+AxD3WOCk2765Xjtkgy5&#10;O9mVllh72uLs6E1xoTPOloEUZ3oSbOhPshN8OdKVICjLdKInyVqes+Nwpjwfe5AJ5cpZog2jSTZM&#10;pVszl2HDeq4bRyXhOlIQwEpJGNNaqWQENDHuJhwy3469yQ2YXH8VXpIhVuQn0lCZjb48jfaaNAab&#10;VBKpDHfEszZbzJ9/9yR//OgHZEpBHet/kKWRCgFQKesKwqYEQvPFnBWkXZir4taZKm6T2+fnyjjc&#10;nkGol1QSUgD2d+jIzwzC13kTbz13TqDyAu88d4rBlhSC3HaQEuFCYrgDtWVRLE3VY6hNx0wy2eLs&#10;UCZ7ShlpyWS6M4uVgRyOjxVxZCyPIxP5nFwoZ6KnQMAWjYP5ZmZGm4x9r1557T68/A/w8CPH+fuf&#10;n+TDd87wzlOHefvxId54ZIinvtXBY3d2c2G5mYlOLQMtFbTV6yjOyyc2Mo7EuATqq6sI8vbARQrq&#10;5VGdYDSV92UbH79+hhjvA4Kv6wkOSqC4RMc999wu7/s+n/Ej/vCXnwjoqvHcehVHK115dCaaU22Z&#10;VKXVkZ3cRnJWE9ECsEhVM7EqvVS85egl2T06OyLRTpEqlJAAN+amBlldOSzHZj1V1Xoam4eo1vdT&#10;Vtsu54EAqqGNbCmfU4qbSSpsJ1YtIQBLEHwl5DSTktsoCKslu7JD1mkgX9cmsGihpNxAqbaZ2vp+&#10;KgVjVXVDaGr7yCxtIquklayiNlLk9el5raTnSjIr9wvKuwU6feRVj5Ct6aa4optKAdvijABq9SbZ&#10;b2VOxlPGUJoZjbgSgF3xqtcXoYwdNnexj5fS3HhxPC+5Pb9mjHOLAjdlTkll3bUjzB0eYHq8nYYm&#10;NdWN6eia08jSBsu5qqJCE0d9VRaVZeloShMoLYsgp8CTtGxX6hqypBKtZKRXT4lUsiVyvNfU5WJo&#10;11DdVIChu5y0vAiyCqLJ1cYIZn0JS7XHM3w/URkuRKU5E5poh73nNrzCDgpQo/ELsTFepfKRhMJJ&#10;QGYXsg/74P3GPlIO7vsICXYhMsIDT29LnF33Ga8IHfK0xMffDg8vKwGYvXEZFnGI+DjBU7Ay5IQ3&#10;ZUWpFKjiCQ90Iz7Cl6TYIDJSokhLCxLA2ROZ5CTQcsXd14I9FhvZanINO/Zfg5ndJnxCbQgO9zBO&#10;FRSf5Gfs16WVhCYj2xeVOkhAkS048sXadhsp6YGoxQGe8hprD1MOHNrJoXA7AuPdsHbdLYDZwOYD&#10;12LlJZ/Ny5z9VjvYtPVqdu7awPbdG9m4/UYB0GZ2CJycXGzx9nYmNzfZiK/MrBjqGzTUSVITHB3A&#10;1n1buW73V3EItDX+8vFGSfY2793GAScr7L0cBUlugrHtAiQv7JztuWHrdWw0vc7YjGjnay4I2461&#10;m9Lvy9I4wOp2pY/WwV2y3tVcv+Uqtu+9nkN+tngFOhs76m/ZvYF91nvYLbf3Cuq8gtwEdlaYyn7Y&#10;25kRGuSFv7cL6fK9aiozcfU6QHCki+DVE2vHXeTkxUi5X0ZnbzUrR0Y5f9Mi87N9NNaX0KAvYmqy&#10;g/6Bejmu8ikXtLd2ahgeb+Sq0HQ1fokpuEaEEF+cLgDJxj/NG3v5kg/FuJKiVQY5TTM2+QUlS3YZ&#10;aI29RLgqgoxqFTGCMb8MgZUcpCk6LZnVjWTXdJJeoUxu3S646hLQGYgvrSKprI60mkZSqvRk6VtJ&#10;q5YTtqaLjLphQdekbG+BzNp1wdcR0hsWyWyYkfUOC6KGiM2vIiKrWHDQKfubjnNYNNHqUiKylYm6&#10;2ylsaCFLpyMkUwrn9FjBVBbpulzZZj6qhhLSFZAZ9OQ1NpNZWS9ArCFUGXesTE1yaSoJpYVk1Xag&#10;Fgwq44Cp6yYvgevf4fX/dnx9ceVLiS83PZZchq8vX/EyXvX6fwhf2oZx0oou/vIqs6xPCi0DVToN&#10;3zg7zMvfG+cH32zjybs7eOH+HqkQ2/jxY3p+99Igv337DHfesYaupRtd65Tga0Eqm2WqZNvVbYKw&#10;jkVq25VfJi5QJ4/Xtq5T27JAa0cHp9baePXxCd5+uo/3XujjZy8N88sXhvn1c4P86uk2wV0zn7zR&#10;yZ9+1MtffzbNb947wpsvnGdytJvmpkE56dYEXydobD8pJ9URWtuGmZ/q5ts39/LwzXW8c28nP7m3&#10;m7fv1vPybaW8d2clP7y1mFfP5vDM2WIePNvMymFlSphROnoWaOmapaV3GUOfbLf3KI0Szd0rdHTP&#10;0dc9wUhnH5P1hQxJwW9I9EQf7UirZJ3tksW2xtjSJcuuWAc6Y23pjLelI9aa3kRbuuMs6ROM9cVb&#10;0CcAG06yYjrD0Tjv4lKuO8v5viwVBDEj2W15kD3eSt+GTV/B0WIXsSEu5GeEYWu2BZ9DFjTU5hor&#10;rrqKZBrKYzCUR9CoDaSy1J2h3lT+/Psn4W+vU5LpQ2qEwG6ilsVhLevKLxBnSjk2V8SJGQ2nJ7Wc&#10;mdBwYVYgtlAlMNMJ2FzxdNjH0kwvZYWx+LhulYpUz9RAChV5tuSnWaITILZIZt5UlYoq9RA1ZbES&#10;iVjtv45igchoZyFjrVnMdWUy257MjMR8bzoz3amMtqUyP6D0+crC0Xw385P9giCh3auP4iyF6qNP&#10;3ib3fspnf/oBv//x13n7yWnjDzJ+cHczj9zeyHfOdLE+rKNfn0+vQRnDpwltURl+Xv6Cr2pC/b2x&#10;NN2Ah+VXaSq050ePj/K7N88Lvsy4/t+uISw0BY2mjjNnjvH5Zz/ks8/f4o9//ymrCxP47NnAktaJ&#10;h2eCONGSgD6tHnVKJ8nZTURm6AnNaCAqq4HEDEFfYRW97W2Ci06C/O3JU6WyvjzH1MQgBkODZOGt&#10;1DcNUFHTLed7OxWGDnIr9XJeNRkHVk3INxCb20qcMm9kXjsx2fUk5eiN+EpXEmgBl6qsURDVSFV9&#10;l6Crg1qBXGl5h1TQvRQLwjJKmsgsknO1UMpyBV/qZlk2kVPcSn5pKzkS+VKW5lT0C9aGKJDEqra6&#10;m2VlvK/lmzimLBfOGPt0Kbj64qqXgqovwGXsI3Yp/h1e//78RYAdNcJLufJ1dvGExEnWpmeNE2gb&#10;morJLYqka0jL6Hy9ADSJWkMmFQKumfEWigriiIiwp0QbTltXtiAghaGhWjmOm+RYHePozChDXQ10&#10;dVRLolVBoVIXSlIQIMdpYLQrXuHWkswHEa1yxTfGHPewvXgq8y6GmuEXbSsY86aiOZfwBA/jgKsu&#10;wRZYeO3GTGBmF7CfeFUgGTlRxEX7kRIXRFJ8MNqSLLLSowgLOUR6Wjj9/XqaW8toatYwOKQcbylU&#10;a7I4tjjG2swIzdUaEsL96WqpYX6mn96eOtp7NERnOhAjGEwvDMYvzBYbV1NBh7Uc52YcdNjGbnNJ&#10;qAQYu0w3G5v+VHmRhEY4kpzubewD1t1TLjjyJirmED4B1hyw3YyJ9UYsDplg67Mfa8+9uAZYYutq&#10;grnNVpz8LLH3tcI/yh07FzO27byObTtuYMuODWzbtYVte7azXcLdyxl7B3MspGyxstxNTIw//gIe&#10;J3drTMx3ce22a9lpvYOdNjvYYr6JTfs3sePgTnZbmWLmcABbD1t2We5kl7kJJvv3cL3g62pB1W6b&#10;bYLZfZg5mQowt3H95hvYunMHew6YsHvPZrZsv8Y4Afghb2tiEgKwtDVl49Zr2CfPb95xIxt2yvrK&#10;iPyyv6b7duDl5UpWRhKj/Z1SFuVgZymv9TTHzecAnv5WAsmvYu20E60ug8aWYuMvQWMTvFDnxlBa&#10;ItDPikDfVMiZC3MMjRsoKk+mpDJFzieVnB/xXKVu7CG7tpsMXYeEgURNKXHFKXgnSwYXZUO4OkBw&#10;EktAvBdOgTZ4xx4iLCPQOEl2fFG0ICeG4KwA3ONd8c/0I1QdTowydliFRhDTSE5tD6rqIcGMgpd5&#10;uT+Bqk5wUz8iz/cL9vpR1Y/K7Umyq+dl3RWyqlcFZnNk6+dIr1aGgjiMV0IFKZoe8mpHya0Zkmyj&#10;RdA1SmyevEeVbKOyRwomHf6JucTklFKobyJbMJatKyWrTk12fRHqRinMmtpR6btJ1TUSkqOSbReS&#10;LhqNLU4lpaKcwmbll5Fj5OtnURsh9UU/rBl5X3msbupfIkfW+XJc3o/rP4orIeryyL8Cqq4YgsUv&#10;xxfDSHw5vujfpUTRpTDev9Th/otmxy+aFrVfLAVbSpOhEVWyNM7FeCVstSz+l1HeunRZLMs2BUod&#10;64KvSZIFXspccxllneRo6yRbLuLO06O8+L1Jnr67nee+1cvL3x7inQd7eeeRaj56vZWPfzzHGy+d&#10;YVIqovrmFurblZHs1wV0JyhT+oB1j1PdPYC+fUwK4xWaDCcEX3M0trZydK2DFx+f5Z2nR/jJMwP8&#10;/Jk+fvVcL795uY8PX2rnl8+38LtXu/ntK538+d1hfv/OJJ+8f45Xn77A9FgPtY0d1Hcv0thxnNbW&#10;I/S0jHBmqZ/7LzTywp01vHVnEz/+Zg+v3VHPm9/Q8d7dOt7+WgnPnyvi++fq+caxfkZ7+gWCi7QK&#10;tFp75wVfStPjAs0967R0n6Kt+4wUpsdp712iu3+cwd5WuiWh6K5Mw5DtQ12sJfqI/RgiDtAaaUVT&#10;mA1tMU40S6XSEmFHq3I/zJLOcAt646wYTrVjJMOasSw7pnM8mcjxoyHKmVQnMwHARlxNtxHh4UR+&#10;agS6ogxqpDJokMLeyWw7fk770GtSqZOkS1+SQH1hNHX5YdQVhlGW50+HPplPPnwC/v4SxdkuaHNc&#10;eeD2Xk5NFnDcOCK8muPT+RybzOfCstIsmMWk4OjoZDnn19rJTvTikJ0JHU1FAhlLbCyvJjnBjNZm&#10;H26+uZiXnp/iu3cKgCbKWBLQzQ5qBICJpCf4YLl/AwWqaBaloJvuLmapR81iVwYz/TmyXh7z/YXM&#10;9JbIspLqwkScJNOdGu8z4uu5Vx7H0eMgjz35Hbn3qcSHsvgRn/ziYd59Zp1n7+3gsdsbeOh8D3cd&#10;7WK6q4i+5hK6muup1uoIDwinvqKCmGBPXA9soK8ykokGb3785AC/fuMY4V77uP7qawkPTaaupo2R&#10;gT7++Ic3+TMvSbzLrbccJ9RqH/Mlrjy5EsRNPeE0q3TkpHWQkNVETGYDEen1xKoa5RwxkF3cJBBo&#10;pFBbRUh4FANdfVJJjNJc3yZJQQ8NDb00GoapbhygXJnPUcq8/OpOMktbSBcEpQqQUoqUJkhZ5gvC&#10;VA0kCJwScptILW+XpFTW0zRQUNmMTl6rdNqvahBE1fRSVNUriVELOcpV6sJmMgraSM9vJ03pdJ9n&#10;IKtYnhPgZZc0GOeRLBZwFeh6KKkepKBUzlGB2PLECc7Nn+T89Brn5hQ8KcNGKLcFYLI8o1wFUzrj&#10;L5z8xwj4X4Dry6Hg6+yCsrx4+8Lccc4r0wstzDE72Ye6IIaM/FBJunKpacxGV53B6EgTHa0V1FSp&#10;SEnzJr84hPrGNHp6SqgoSWHh8ADLIxPcJPtw2/JxevQNZCTHUFmdR5o6UhAl9WCog6BjLwExLvhK&#10;ohOe5kZInCOW9hulct9PiJxPfuGOeIU54x/rjk+EG1Ye+3ENtsI9whq/eHuS8oJo7asQJJeQr04h&#10;MyGWueERFkbGaK7U0dPYyNm1FU4uL7A+N8Xi5Jigq4iU2CC6DJUcnZugr6GB+pJShtpbOXdihbb2&#10;CrQ1Uv/KuRiebC//vyhKquIFxoHGicEzpX7Ole8kLtHH+CtDZbJpG1dzrJz2ssvsesxsNuMZYEFo&#10;rDOJgrCYRBeS0j1JyPDExm27IOgGnAWRTsFK36+9clwGEBjlhIvHPmOTrHFUfzlvnTz3C06uZYfp&#10;DWzeeb1xrK2de3YJhjbhJsgKCfPE3GonB61NcPG0w9LRnC0mW7hu6/Vcv3MD2823XfwFot0OTG22&#10;YO9zkCAxiDIEhJkkZ7stBVSSPCljfm0VWG0z24qp7R5MbEzlOVM2KdMZbdvApu2b2CbJ0B4LAab8&#10;zyKlfIlM8CQg1ImQCA+i5bv09nFjh8kmdpttw8xqL/vMTNmz15SS4iJ0FVq62poozsvC290WV+e9&#10;hIY64+RqxiEva6LjAwiL9CYlOQQfD0sOOZrS21LN7eePMzPVT05hAgnqUDI18WSVJlJtKMHT14FD&#10;AsirkitbjaO9q+qUEdyHBE0G1A21AhEVnvE+BGaEEpQaQqQqCq9YKVjCHPFP8iSxOILIHF+C092I&#10;yvUhrtCPsDw3PJNticgXsJWlkNtYSXZdk7GTu9KMl1e3IDiZEVwJwIwIO0yWMhhq7biE0lldwdey&#10;7McKmTVzgqY5Wc7IejPGMbnyBAJZygj2goVcYwd9gZFEnmAjs2KIjHL5sFUDZGglAyutI7lER2x+&#10;nuAyn6JWZbiMBnINPeQ0DpEl2VxUYSlpuhLBl4rAzCjCc3PIl0IrV/YnT97zIromJBSA/X8LX5fH&#10;F1e+lNA2CLguxRcQM4aAS+nbpYwJpgBMuf0Fwq4ErSvFv+JribLWi8M2lNZNkJTbQlZZLypdN+ry&#10;OnS6YiO+nvvOOM98u52X7h3ixW8O8M79/bz3/UY+frOdP/58ht9+cAsPfXud5uY6apr6qDGsUtN+&#10;Aa2AqKxrAl1vP3UdI5I9LtHYfBx9xzINzW0cWe/juUfnePPxYX70/W5++ng7v3mxl9+90sPv3xrg&#10;F8938MtnOvjoWYnn2vjtaz18/PYEv/vped574+usHRmkptUgeBqlrUkqlcOHefBrE7zyvXY+eKyZ&#10;N2/X8eLpSh47Wsgz54p57bZSXjyfx0PrWdx/opbzix30tncKqlZo7Tki+FqVWJIQjPWs0dZzQuL0&#10;xWXfGu0Ds3QNDNKgr6S1Jp+hugzac3yojTKnMsBUYj8V/uaUS9SEWlMlBWlNoJWgzJk2ydR7JJNt&#10;jXOlO92LthQP8nwt8Nq9Adst1+CybzvhUhBq1fFS8GvoM2gYkIphoElLjSRUjvu2EOi0n6rcOGry&#10;4mQZSXVuBFU5YVSqQinO9Ke1No3ff/QDwcsr5Gc6Uqfx48O3b+LBW1o5O6E2IuzcokBrsUwqyVJO&#10;TReyOppHb328gCiMaCnYbcxuxNPeFHvzjThYXc/tX+vj75/eJ9v8NvztG/xMMPONYw2sj2lZHCmT&#10;iqmFxrpcLA9ux0f2vyA7mrGucqY6CxlvyWKwQyUFoorWqmQGDPl8/57TzI80Y3tgq4C9V7YLL7zy&#10;BN7+Tjz59IPG+59//gf47Ndy6wM+/eRp3nvhKI/d2cn3znVxz+lugUEDA+3FdDZXUVOmIzRAAFpZ&#10;QXSIFx5S0M+3ZzKh9+YnPxjkN2+fIMJ3P9d95VpCguKp0TXTImXRO289Jsx7lb/xFt/77nni3cw5&#10;3ujLr+4v4L4jKvQqSRxTWwVfkhQrw01IJOQ1GxPP5AK9VKxtUuFVUKipxdDYia6sHn1NO/q6Tmqr&#10;lWbxEeoNA1TL+aAR8BVWdaAuayezWMAk+EoVfCUZt9VqHOMrOktPjOAuvaKbNK3AqlRwV9lCWXU7&#10;hWVNlNd0U1E/INvqI7+s1TjptjIXZIby+oIO0pRxwmR7yvATufJ8rvL68iZZt5n8yi55/0GKKgfJ&#10;UumpF4wdmTgqWDrJ2TnlytZRblo8zpmZFc7OrgjMlF8yHuPkfwtfF+Ocspw6wgV57fn1VSYOC/y0&#10;abLfWZRVZRAd7UG7oYJbz0g5UVdOVJgH2ZlBkoxlM3pYmXC6gsHOOk4vLXDLurzfzBpjLV2oEhLw&#10;83YWsASSogonMTuUxMxQfEOc8QlxxF5gbWa7EXvX3bgJQnz8rPAPsick2p091luwPLRX1rHC0dsS&#10;V38bY4f6Q0EHBa/R9A7U0t1dT3FuJm01NZxfXpfvZYbjU3PcdlS+j6Vljk5PS8ygyVbRUKZhsF3P&#10;+SML3HxkjSWBWpO2gtWpCabk8yak+AqS5DyNsTL2O4uIdyQh1ZPIWBcysoMECi4kJvmRkR5GXl4C&#10;yRmRRCT4y+eKJC4tEHvZ113mN7LH8kYsnLaTkhOAobuAstpk7D1NOOiyA+dAawGnB/a+ltxo8hWs&#10;nHcJOC2ITvLCzs0EV58DxKb64SdW2LzrGiO+tgqGNu/Ywo2brsVLwYeXDebWu7ByNOOA7T52mF2c&#10;0uffNlzNjbs2Yel2ED/5f+2y3Iy5yy6sPffgFmzLHtvtxsFPN5hsZIMg7catyrRDu7F0sRAY7maz&#10;lGHbzXdhYmHKFnnPTds3CCR9BIWHCI9zJ6cgGu8Aa9Iyw2jrqKamrpSiIhUeno6YW+4mKFTWDQvE&#10;xsYKM7P9BAT4Eh8bQWF+FhVluSQnBuDubmEcy62rr4lh+c4DQ9zxcLchJtwbdXoE6zMjdDbUocpI&#10;wCfIWb4zE2KzpHysUVNRW2S8oJCrSucqr5QC0qv7BUmTRhDl1Ayg1ncQW1yCe0wsPgkpAq0ivOJD&#10;cY7wIjA1WJaOOIZa4hVnIyGFd5wZ4So7AnMs8c44QHiBGym6KFKqUsluKJNtywla1YnaeIVLGY5h&#10;Rh6blVDG15oQ/E3JbeWxBYHSsmBrhfTaWVQNixILxvXVgoKM6nFyZakWLOTI/qbrRmVf5XVKc58g&#10;KF9uZ1QOEZJeZexvpq7twic+jeCsJAoMekGWnoyaTtmnYSPAMmuaSa0sJ6FUTYgqhRB1ruBTChW9&#10;7E+VQEpBUp3yI4AJ2dal/l+XwetK8eUmwv8sroSty+NK+Lq8OdEY8h1eHv9TfGn0/x7Gpkh5zvj8&#10;pWZI49hfl66UKfj6AlWXQ+uLx78cFW3L/xLlbatUta9RLOhNylXG+eojt1qyVsFXVVUJd54a5dl7&#10;x3jqnmZe+E4fr39njHfuG+S9R1v5zetd/Pknk/z8tXl+9vrN3H7LCo3K1SjZt2rDaUHdGSq65H17&#10;JqjqnqSmU+kDdpSmznUMbT2cPTnGMw/O8OqDgrlHe/jZE518+IM2fv9qD394V2kyGuPD5wf46Jle&#10;/vhqH799tZ2P3+jg4x+O8IdfrPHRL27lzm9MSsHXwPJ4G49+Y5l3Hp/h1y8N8clLnbx2exHfX1Nx&#10;30I2D65k8+iRTB5cTebuuQS+vpDHselqBvsMgqshyYKXZHmctt6jEgIvifa+dYmj/4i2vhW6BmcZ&#10;GBihSlMoAIqnryIFQ5YvhQEHUHmaovYxR+W9jxxvE4r8zSgLtkMX6kJ1uA9VkYFoQgNIcLDBdfd2&#10;tl77FWwlU4wK8yY3O57sjCgKcqIpz4tBXxJLb00qffW5tFUX4iKFnI/dHspUMWgzIyjLCqdCFUaF&#10;VEZlWcHkpftjqEnnd79+RvTyOvkqZ8nUvfnDz+/inadWuGmuWCq0UoFXNV8/Us/pqWLWBrOZ6Uql&#10;vtCXtAgr3G23YrN/A0WyH8WSEDkevI47b1WaBr/P53+7k8//cDOffnQLT97exc1L1axMVrA8rcfQ&#10;kIeVZNIpKZFkpkcRG+ZOZX4sXXoVPR3FNDfkUlmSSJdg8o1nH+T06iS2UkhPjV9sdnz1lSeJi/Hn&#10;2WceNd7/+2d/4fPP/iTv+aHc+4C//eF53n7xJu772iB3nevktlMdjA+W0y1JXXV5heArnFpdNZGh&#10;/nhY72ZMn8pIjRc/fWpEEoTTRHibce1V1xIclEhtjRyf1fU88qDS7+ttibd44P4jJPvu5KahAP70&#10;ch1P3yXHfl4RqWlNJKgMpAhulIiX8yM+t0mg02ScnzGnpI7c4ipKtPXoaloxtPRToWuhprqTJkkk&#10;G+oFYYYuAVmzPG6guLwFVWEjWYKvtMJ2EvOUq18dqMoGic5oIEYAllWmDJhqEEQ1UiTrlwvkSrRN&#10;sv1udEqn+6oe43YKNJLMKle4ittIUfp6aXqNcz1ml7ah1jSjLm2Q1zeRV2YQePXI+dxHXvkA+aWS&#10;AOc0yrEyyOqk4GvpjJwHa5yeXTde+bppbpWbFtYF50cEVceNHfNPCcK+DK1/gEvA9kWcl7hp/ji3&#10;LJ9mdmiEtkY5t4Za6R9oZHqyh9nDA6xNTtDfZKCnQU9lgYqK4jQK86LIyQ5mZbGPlflhjsxOM9Le&#10;jaGigiadFm1RFk2NkoDUF6DVZaEqiCc1KwpVbiJePnYEhLphY7eLqGhPclRRlJSmkpQahFegLbYe&#10;+3Hyl3ox0BX/wEMkpkYQFuuJh+9BI9IC/R0pykljsq+P20+e5pxg68zCIl8/foKjk1OsHR7n5vV1&#10;Jru76amv58LqCt84eZzbjqxz27rya8951icnWZ4cpbW5jMR0H4LjbeR7DqerX/a9Mhl1QSRFmkR8&#10;fK1wcDAlJTFEjtV8igpTKShMIlUgUlCahLowluhkHzwkATJz2MZ+u82y3IpvhD3qomhcfMxwCbAi&#10;MTeG4AQ/QcU+gdI17Ni3ASs7E4HXHszttpGQESDoFjdkhrDPcpsg6Hpu3HIDG7dtYeeebVjYmmLn&#10;fAC/EA+cPG3Ya2XCDTtukG1tYKeFCZau1uy1NTHOp2jjYS5hhoOPhUB2u7F5cZPpBrYL1jbtEoBt&#10;vZbrtlzN9duv46tbv8pua1PMlMFc92/nxm3X4+phbxzM9ZDPQVJkf3LyowiNVIblCJHjQpLmlhoS&#10;4yOJjAwgNy/NOEWQlbU5O3ZsIzlZysOcDJKSYzkkOPP1d0EliWlouJecD2r5TjLJyE2lWJNHsJSf&#10;iQmhxvlCg7xcyE6MZ3p8iOJSFc7yGb2CXAiP8SM5KYouschEXy9XucWnC0Akg6oaEvQoo7iPkCkZ&#10;UoZkZ/FFdSRJdpOn7yK5rBKP+FjcokPwjPMnKM1f0GWPt+DLP95cbpvgnryLALU5nmn78UqzJKUm&#10;htSabFIqS8nRywmpHxQAHRZsLUksSih9vARP9UoozYzzxsdV+kXBlzymwEs/R6ZALUOAlSmwUcCm&#10;ICxHMJAjMMiqF8TVz5PbKNusUwZFnSZXnsuqGZblKEmaRqILimT/qwjLKSdUXSevEbQ1HZZtSCXf&#10;0E5AegZ+aekkltWQUtZBvgI8BVtGTB2W+AJfc0bkXR4KBr8cV0LU/zSuhK/LB081xmXQulIYoSXb&#10;/KdQHpNQcKVR4CVRKv+PL+ILeH2Br1LBltIf7MvNjl8g60rwuhxale0r/xLalhUjvkrrJ434Uq58&#10;5db0k6Otobq6hG+eHef5747z+N16nv5WO6/cO8Kb3xnkRw91Cob6+fj1Xn77xji/enWRn797F6eO&#10;TtMg2b/eoHS6P05V1xEqexYvRvcaNR3HaWxboaNrkG9+bZknvzPJaw8M8JPv9/PLp3r4xRMGPnm1&#10;iz/+aJRPf7bIJ69P8eunh/jNc73yeAe/f93AR6/p+dNPe/nTL2f57Qcneff5Zd56fInfSkX753eX&#10;ZL0e/vRKJ69/o4iHltP4xkg83xiN5+6pOO6ajuZrM7EcGYljoj+Tvt4yeke7aOmboL33tMTJi9jq&#10;X6VjYPli9K/T0XdC4pQ8vk7XwLxUqp0UZqdTnh1HU2E82kQpAKSginLeQ7SzCckCsCTPfWQF2KKS&#10;giPK3hIPUxOcd0kWuc+acK8QTPbuw8PfRzLCHFIzElGpksiVikWdEkBxqi+aVI+Lg6YWZeN0cBdB&#10;h6xoKs+hTiqtckFYgRRsRckBaCSzU8lr9NUZ/PbXzwu+3iQny5nKUl8+/+RhfvHmBb6+ruPkRKlx&#10;1PmRxjg6y/wZ0UfI/SzjJNbHZ+pJi3LB1XoHLbo8UiM88Hfdwbmj8l1/LFD529dkW6f5/MNTvHVf&#10;D989o+fc6kWAdTSqsLfaRmlRGnOTfTRUFVKQEUFMsBNZmeHU1BYIRrScPDLHc088xNljKzhJIbs4&#10;M65Yi9deelLwGMMrzz5hvP/3Tz/jr3/9lM8++xufff47/vbpz/j87z/kR699jbtu6eDrF9rlOGtn&#10;sEfBl4awwDBqqmqJCA/ByXw3LVJZDel8eeOBXj589Tghh/Zw3VXXERSQLPjqoVrXIBX9OH/921t8&#10;zus8/tiKANSGh29Jhw+HeO7hHgrValIyGo1XvdKLuo2/UIzMbCA6Wy9gEoAV1JMvsMnT6CmsbKBY&#10;10RNUy8V1e3U1nXT3jxAY3UjnfWNtFbpqNVUUaHVk5tfK2hqI724k3h1G6lFfWRplLkkW4nL1KPS&#10;tEsIrrRt6Or7qJVyUltukHNRGTaihYqKdiqrmiksqSa/RNYvaTE2XarK+8kQfGUK7HJKDeQqzZba&#10;BrktCFOmeSvtIluZs1U+h7qwixx1M7XVw6zNnub86llOCr5uWjgigFoTgK1xQbltBJbSj+vEP0Hr&#10;H+BaOvFPccvKOU7OHGGid5ip4UEWpsfkf77IrWdOCOJWme0aYbF3nKXBMWZ6BWTD3VRpM8lTRwle&#10;Sulqq6a7uYGuxgamD/dwZP0wlcrcx4IptWA+OT1ElgnyHSYTIniIlIRGW5JNRmqksa9WQ10pFXJ+&#10;ZKljSEwLJDYtAE9JfjzcBTDpScxNDzA21iafXQGfAC41mp5GQdWKfNblNYHXHLesr3JmcV4+34I8&#10;vswxwdXi4CAnp6YFp/PcuXaUO1aPcWF+haOHp2iT/21mYjitbVpJODNxDtyBR/B+fAMsSUj2RZ0X&#10;TVZ2OOGCxPLSLIF/Me0GZYiUQtSCxTTZz9SMIPwCbfAPdcAj0Aob9z3G5r59grB9tluMfbrMJMLj&#10;/QhPDMLNzxFzh72YC6QCwt2xsJHELNiB0Fh3rJx2EhDhhLOXObv3bxR83cDWXVvYIqDZuH0j9m4W&#10;pEiZFZ0cxgFJ5naYbeMGgdJe233Yedqz48AOzB33kSDlUGJ2JJYue9hscgPXbb6aHfs3s33fFrbu&#10;3cJ20y1s3qY0a24w9vHafmAbm5QR9AVnytyMSif7gGAPnN0OYC9lYmiEqxzHabS0aRgYbOSo1BNR&#10;4X5YmJkSGeZPaUkOKcnRmJvvwc7OQuCVjoOzDdt3b2GbyUZj8+V+q90Czf1YO1kYB1oNjwuXbdux&#10;Z/8utst+uB2yISs1gfAAf8JDAkhMjDbOQRkTI+VjVjK9rc2SSCyyMDjMVXZhAYSo1ARlFJMsJ5yq&#10;rldC8FVtIF1pkqzuQ1U7QIFhmEBZxyMuFf/kRDxjgnCPdMPebz9BCY5EZrnhn2lDtMadYLU90aWe&#10;+KsOEVkci3dqHP7puYK6PsHXOFnKFS69wKpOsCVLpW9Xtl4QJRX8xbh4O0sq/4xaAU7TvNyeFohN&#10;C9Ym5bmLyyyBQpqgKEuwliWQy2lYFlAJwpQrVAqgGqbIbxoXhHXLe7eRWdNHcmW/vH7CGLmNhymU&#10;zxWTXyHfQZEgTgoFpYO/bDNPQJcn+3ARX+OX8DUv383Uv0SO7NuXQxmm4kqQ+p/E/za+jB3srxBf&#10;BteX4wt4Gft+XcJWqQKuS7D68lWt/ym+lGbH6o51yhpnjIV4uhTSKl2vEV81NRruPj9pxNeT9zTy&#10;5F2tPHl7O6/e08+HT4/z+5eH+cNbg/zqhU4+fFHw9NYyH7z9dU4dOYy+vtU47lZdx6q8zzK67qPo&#10;BDc1HcfQC75HhgZ54FtHeerbo7zz6Ag/fbxf4NXFR8+08ftXOvjDe4N89uEif3tvkT+8MsuHSv+d&#10;H7Txyctt/Omtdv7ybhd/eW+AT344Kvib4I9vzfOHN2b49N1p/vLGAJ++OcRPH2jgodUs7hpJ4q7D&#10;ydw1lchtkxEcGw6kr9GVzpYgyqtC6R2vonNkiLbeY5fwdeISvubpGJy7CDAjvs7TIs+39a3TO7hI&#10;fm4xqfHR5KZEUZoZSbSPLV42giQXM0LczInwsMLDchdW26/HwXQTMf7uAqsE8jIypJBI46CFGR4e&#10;bqSnJpKZnkhqYgTZKZGokoLJjvcnO86brBh/EsP9OSiFUMAhO2qKs2koV6PXZlFbnEJZdrQgLJg0&#10;yYarK9L5zUcvCl9+RF7OIWorg+HPj/HT186xPJhORboDjQX+HG6M58iwituWK7jjSC23rOlZH9eR&#10;EeVKiPtBVsdbKM0KxtdpI3ff0s5vfnqKv/zmKPx2BT5a48ePdvL9W+q4+0QNt63V0t+QIui5hrrS&#10;FFYnu5joqWOmv17QoSYuLhgPLyeWlmZ48fmnef6ZH3BcKjg7S3NWF2aM2HrjxcfR5iTy+vNPGe//&#10;/VMEXuI9ib9+9lc+/ewPfMZH/O0vz/D6S8f4xm3tXDjVzPpcK/XlBUQEBhmvfEVFRWK+axN2265F&#10;n+PKu48M84sXjhDusdeIrwD/FIFLN5UVjRjq6nj7TeVK2wd8565B8tM288R3CvjsD4s8+qAkwdk5&#10;pAlQlJHoM0p6SC7qJDStlrB0SRILWwQzUl4rUwaV6smvaqRQymxtfQcVknjU1Qvm9R2C2Br6a6sZ&#10;qimno6IMvUb5hWYleUrTY0kXMTntpJYMklLUS3JuG8mqRtTKHI3FLcZ1SsraqNB1UiEJel1NFxVl&#10;AjxdC+0tXXJ+NVFYWmsc7yutsI204i7ZL0FdUTN52lbj1bF8gaHS/FiqzDBSIXVJ2QDZZYNka/rl&#10;dT3y+Vpkez2cXDorODrJqZk1zgu+LkjcbLz6tW5sglSuav1H8PrHbaXf2JyCLGXaolVOraxw7ti6&#10;LJcY6+xisKmD01OCnLnjrA6Oc2JmhtXpEQa66+gVRHd16ZgY72TqcB8n15fo7K6iqDyBlEx/wqJd&#10;CI92Iybem5hYH5JTQslVJ9DcUG4csfzI8jSjAx2CmURKSjNJSAkiKT0InxBbvAU1GYlRDLW3cHRh&#10;QkBciL4mj7oKNT2GauMgqLcfO22E1IX1BY5OjV4cSmR5nptXFjkyNsKtKwocu5nu6OTrS+sc6R9j&#10;wtDBUKOBgrQk8mVfohPcBc+HcAneiWuACWERLuTkRjMx2UFRYTIRoR5oijLpaa9ncriXjqZqivJi&#10;8fU+gJdAyc5hBy4e+/EMtGaPldL0txd734PYuu/F1skEkwMbuW7TVewR5FjY7Gev+S5sHMxw9rBm&#10;p8AkMMIN3zAnYlMDiZfP7h/uKgDaznYTpclxExu2buaGzQIUX2d0DWX4hnqyZc9G4wjzzt4O7Fem&#10;AfJxxCPAlYP2AqBD5thIObZ593Vs2HGtLG9gx77N7Bac7bcWtAm+tu/cgqmZlG9OB9l1cCcbTDYY&#10;t7lPyrzAcE/CIn0IDHGTcCZR9isk3BkvHysKlO8j3BtvD0diIkLoEHC3t9RRkK80TwdJYt5EbkGm&#10;7PcN8rl3GCfZtnA+gK0kn7sP7GSv1T4BmC02TnbGibmvvvYrbNuxkZ1SRoaF+OPn6YGvhJe7K15S&#10;vmalJdNSX0tDWTm9dQ2sj05wVbAqBI+EQFyjwonJKyJFW0Fkbh6BmenEl2hJKKkhtaKLdN2gIGSY&#10;VK2BhMIKPKNiCZcNugRJdhrrT1xONIdinQjOkQ+U6kBQjjuh+QHEapNIqyonJFtLitKXp34SlX7q&#10;UjPihPEKVlrVmLH5UaWfJKNmVG4flvWU5kh5XgClLJVQ1Qt2BBHZDcpVMYkm2YbczxQYZOrnyRSA&#10;qeqXJARiArocwUOOvC5PPyIxSk7jOKrGaYlZWVfwVn+YohbBU60UPuWSremHBWuyrSrZtjKvo2w7&#10;R69cZZP9EODkKH3WLoPWleJ/E18FV2pivFLId3N5k6Nx1PovxeWwUuJKELu82dHYFHkZvrSXcPVf&#10;xeX4umK0r1PTdZRKw9zF+eWKO8iWAjm3op6Ghgq+Jfh6+p4xHr/bwOPfbOHpuzt5/q52fiH4+uS1&#10;CYGQ4OfVHn7zahcfvikoe3eBn751gZtOjtFmMNDUPIS+bdY43ERNx1Hq2xdpb+/m9LEpnvjuMq8+&#10;fFjwNsVHz43KNmU7L/fwh7d7+esvhuF3C3z2sxX+rEwV87ys81Qfv3m6i7+9PsrfXhvnU3nvT17r&#10;5NcvtPPJq0P89Y3DfPLSEH8UFH72ziy/fW6Ex04Wcd+sivtmsvnWXCq3TEdJQRvCQLtkohU21LUE&#10;0z2eS/9Uh6BKoNV/REKgpSwHF+gYmpalIEwBWc8F2vovCMxO0Tt0lMLiWsLDIkmMiSQrJYaYUG88&#10;nQ/iYmOG+e7tHNi1GXtzE8GTgq5AtIVxUtllUSZIKixMxMVKMldna3IT5fWxoWRGh5AeFURqVAgJ&#10;YcGE+XkR7u9NmK8Hlnt34Wixj+hAL3IEaFp1ErWlGdRrMqkqSKEkN57GWjV/+uRNAcVPjfhKT7Ji&#10;fiwTQ5k7rdpDHG6K5eRhDXes1UklWMS5mVzOTudx22oN3zwzQGGqH0GSqS6P1VNTGEaox2YeumeI&#10;n/9wjT99tMzfP5b/x6+W+In8H174ViuP3Gzge2cNTLUk42l2FY2FUZyeaWNlsIalPh0L/TV0SWXT&#10;2FTLvd/5Fo8+9ggvvfgSx48cxcHGiuW5SSO23nrp+2hUcbzxwtPG+5//XeAlAPvLp58LvP7O3/mr&#10;3P8Vn3/2An/784O8+cI6d93Uwm1HOxloLCUmwEcq1Spio8PlO9+C1bavUp3pxNsPSWIgWIvy2s81&#10;V30Vf/9kKqq6KC3TU6Gp5ujqDL//3Zvcc/sQixPx/PRHM/z1z7dw9EQLsSkqknIMpBa1kyyoiVY1&#10;ESz4Ck2rMc7HmC5Ayi42CHQEQVUN5FfqKa5qNuJL39BNV3OXfIcFZErmPaLLZ0JfRq+uTPBcTl5B&#10;rXFk+viCblI1w7K9TlJzW8nKF9AVSMUj2y7StgvADJRomtGUNaOXJLakqIq4qGQaa2porKuhVFtN&#10;jgAwVTCYVNBmPHfTC5tRlyhNnM0UVzRTIAhTfh2pLushSyPgKuomvaSPTM2g3JbH8wwCxUGOLZzj&#10;1OIZAdRRLiwe5ebFI8a4oMTSv17lumn55D/ilrUz3Lx62niF7IzcP79+jBOCl/W5CebGBuhurGdN&#10;cKMMxjpi6GKktYWViSGGehpo0BfQ01dF/2Ad1TW5xiukuaoEwuNciUp1ISrJhcKyOFIyAklODZDy&#10;pARtWaZ8hwm0t1UxMtAuCKskNVlpvvJFlRNPUlow0Yk+BIc7YWjRsD4/zlhXK11NOirlnKnUptLW&#10;WMLCeK985llme/uZGxhgYayHHlmnt6mK2YFOZnrb5Rju5sjoCKvDw0y0tHFydJKbZ5e5ff04d507&#10;y9njS3R1V+PoaYp3uDnR2c5EprmQX5Ig2HAlLSPUeKWnQhImfx9nPF1tCfH3IjM1luR4X3QVaURH&#10;uREuWIuK8xREOZOQFUJYsi/uofY4+xwUcN0o0DIlJi4QRxdL9u/fxT4JswO7jONghUZ6YedqhqO7&#10;OUlZYUQn+eMd5GTE1y6lH5bJDrbt2m0EmL2bDWGxQWyTZPDfrruKzTtvZI/ZNjYpv3Lcsxk7Z3Mc&#10;XM2N44SZ7N8soTRXbpbnb8DOyUqes2G/hQm7Tbdx4OBeTPbtZNPODWzbu9k4abeLjz22LgdISJay&#10;LDOa4Ah3OY5TKJDELCrOiwMWm3FyNiMoyF2wlU1ttY6UxFiKi1Ty/y8lPNKPlHTxjLc9e8x3CAzt&#10;CIkP5FCgGw5e9uy33S/424+9iyNfvfZanFyc8PR2Z/O2G4mOCyM1RUDrcYiYsDBiIyPxcHbB3sKS&#10;1OhYMqLjaKuskuN1nat8kx2xC7LEVZQYo06TkzGL9Io8QVcGodmJJBQXkFreQKJkWWnl7cTmVROR&#10;VUpgkgqPiHgCE1Lxi03EIzwCj5ggAjJCiCoIxzfdnfjyaJKr0slv1qOq6yJTN4RaP0a6FD6qukHy&#10;GsYEPmOolF8XNk6i/AIyrbJHkCNZYMNhiXHyBT95slTLMrdR0CZhBJgALksez26eEICNC77kvgAp&#10;u25eAKQgSbAkuFDLunkCLbWARKVATkFbo4K3aVlfHpfXKWNaFTbLek0CpwblRwECOON2BGZ6pXny&#10;3/GVq+Dqv4grIep/Gv/b+NJeFl8MPfFPcSV8CUr/6crX/yq+1qjuPEK5YFrBV7pk5Aq+lD5fBkMV&#10;994yyzP3TPKDb/Xy2J0tsmyT+8385AfDgqRZ/vzDCX7/5iC/faOHD99o58O3+vnFm7P8/O2buO8b&#10;S4z0tdDSJNl6xxANhiEaG9uYG2/jifvWeeeZZX758ix/VKaBeXGEnz/by29eF0T9bFzgNc2nv5rg&#10;s58v86e3FwRXM3z83DA/f7yTP708yaevLvHJ82N88nKXgKuL373ULdHHH18b5ePnB/nDq1P8/KkB&#10;nrmtgsfWCvjB8RLuP6Li7FQ4i2MBTBwOos7giKEniO6JZAZmq+kaHRZoLRqh1dl/Um6vXMTX0Kxg&#10;7CgdvRfoGrggy9MMjJ6iuW2MiKhEwuX8i4uOID4qFH8vZ7ZLhmlldpBgH28iAt2pKkkVHKRTnBci&#10;2W4ImtJoykrj8LY1IdbTjqrseIriQ8iODCA9PIDk8FBiw8IJ8g0m0MePUH8frPfvwf6gGf6HHIkK&#10;9CA50p+MuCAqClKlQs8kKynIOKfjU4/dwvx0tWR+m0iM2sFIVxT3fb2NO49VcHamkDPT8j1caOW7&#10;52q4MJ/NyYkMblos47Yj7RRIgR/keoDFkRqqisIIdN/KU4+u8MF7Z/nVT9f588cn+fMvT/LqI4Ny&#10;DPTz4ncneOjmbpa6swm2uYa20kjZfiPHxmpY6C5mobeMoc5azp1e5flnn+D733+UZ555lqNHj2Jn&#10;a8WSVIrK35svP0apKlbw9aTx/ud//xwxF59++neJP8Jnn/C3v/2EzwRfIOv89QF++INFHjjfxZEB&#10;AYkUys26EpJiQrA1M8HDcgf6XBdev7+XD55dItZvP9d/5asEBCaireqgUCv4qmhCV1bFueMLDLbl&#10;MdKTwF/+dC9vvXsrtU2lpKoEWdlKB3tlSAgDkTlNhGY2CMBqpKxuFLi0kFmk4EtwVN2ARgCmFXzp&#10;jFe+Ouhq6aSxTIPPwV2URLozXpnJYFk2+iKlv08lOWVdJGv6pIzvIz63jYwC2V5uPar8BtTKrynL&#10;2lAXNZFTqKdM10Z1XRvl2locbZzQSKXVVFtGZWUNqsJaMkqVK2hdpMj5m1HUSr6ArUDTiLa6i2Jd&#10;B8XVCr4uTrytdMxPK+mW6JX1uwV8beTlNWGQ5Pfk6i2cWz1vvJqlNDnesnyCW1dOCsD+FV9KKOC6&#10;df2scanEeVn37OoRzqwscWxxnJnRdsb6G5gZ62BpckCOBUHX9Bjzk930dFZQXBpPS0cxfcNVVOmz&#10;0FakkJDkR0iwE0nZ3iTmehKR6CiQjCM+0ZPoWHfKdRmkZgaRXRBJSZlU6oWp8rg/bl6CmihP41yM&#10;acrwEbKdxqZiAVo5XY0VzA63MzHUJAlhIeqcYOZmW1mY7qRNr6W/uZ6+lnoykoMpzU+is6lczq1g&#10;Y3P/TWvz8hmX+fqRde48flzOoxPcsrrO6sRhuuV1/YNNxs7kDt57sfbYgZnL9fjFWBMR7yEI2c2+&#10;g1sFHf7kF6aQkRWDVqtmeLiTuZkRxkZa0ApKMqTeTkz2p6Y+l9BoN3KKYuXYC8bJ6wAm5jeglqRt&#10;YrqbtbVJRoYkQU6Kxt1NcLJnK+YWO3HztMbVywYPf8GapwUOhw5gpgwXsXcTN2y+ll17d2O6/wBb&#10;dwrG9mznug1f5eprrsLSeh8abR4pKVHs2nUjDg5mREX7kZ0TK3D0wMZ+H6Z7d7B9xya8fNwoKc3H&#10;1v4gJqZbsJEE88CBPWzccv1FwMl+2B2yJCBCXudkhp3jPtnGISIT/UnOjsQz0AEvCSf3g8YR9ZXh&#10;LmztLHByssdHkksnQZ2Tm7Xx14jOHpYctDPFM8CJ4GgfwZYp2+WzXi9APGh3AA9fN3bu3MaGG67H&#10;zsaaZoOeouIc2rsaSEuLk3JWhU5TQntTIylxCeSkZpCZkES4rw8Rfr50N+m5aqfVV3DwkwI11hef&#10;KH9CU8IJFyl7xLjjKwdPQGoEgWnJRKgLiFQXEptfSpxEmqaWLEFZXm0bmdpGvGPSpVBIk3WjSRVJ&#10;x5UKxlKciS6NIb26hIzqJrJrBgRa3eTpW4jO05Ja1kixYYSCBmVA1gEKlDG2quXE1MiJXz9AnvJD&#10;gPIu8uuGBCIjgh9liIqxSxCbJEs/RHaTROOIYOywwEywJVDIFTQoTYZ5AhDll5F5+jl5zZyxj5iq&#10;aYZM5bWCuJxGuV8noFOaGRvmUAZ6za5dlNevy3YEYAIzVcOoxLjcvoQvwcm/YMv4Xv8eypyR/1tx&#10;JXz9S5OjEvI5L4//Dr6uGFf4taNxuIlLzYmaS8srYevyuBxaV2p2rFQmqL7U7KjgK1Oy42xBuLq8&#10;lgbJKO8+P8EP7pri5e/N8Nx3B3ni7kae+FYVbz3RwW/enuZP7y/yu3cm+NXLffxSAPTRa/3G+3/8&#10;yTofv3uGVx8/zq3H+6XQbWO0t46liSYe+dYU7798RF6/yF9+NMOf3x7nt6+N8NErw/xKwdeHC3z2&#10;6zk++dEIn/5sgT/+cJaPXxvid6/18RsFWS8Irl6Y5vfPj/PJKwP88fV+fq8MSfGqAPB5CXn+45dH&#10;+dWLg7x5Xz1PnSjg+XNlPHFTMbcfTeHESgzDY7609B6ioduTlqEQGgaS6J5qonNknM4BBV/n6BgQ&#10;cCnwUgA2sEZn3zm6e87QKzDr7V9nYHiZ/KIKwsKiiI2JEYBFStblyqYbb+CQqzuxEWHER/gLZFJo&#10;qc6WkKy7IAZdYSJl+Yk4SsUc6u1IVaHShyuOEsn48pIiSIsKIT48mIigIEL8AgRf/hzcayoVryXh&#10;AT7ECdBSY0NIigqQ9XwESbY4WuzAxWoL6nRvqfhT8XTZTE2pn7jlXv7289v57nnB1mIBNy8WCZy6&#10;ef67Hdxzuoivr+VzdEzFbE8+ObFe+NrtY6yzEq06Al83E157+W7+9pfn+OMn9/PZpw/x9z89wi/e&#10;+SY/eulr/PKtb/HKY2dYGakgyH4jXbpkjozVcWqqkeMT9cz1aRntKOd73zzLS88+whOPPcizzz7N&#10;0WPrxoJ3cX7MiK03XnmEYnUsr7/0uEIv+LvIS9EXf5X4rcRv5OEfy3s/wR9+Je/97Bz3nSrneFcS&#10;c/o0hnXZDNQXo5IM2dJ0K+5Wu9Bl2vHOI/188Mw8UZ77uPaqf8M3IIbS6lYKyvVoKlsFMwaaKvVU&#10;5adx962TPPfsBfqG6sgrrSJTLZjJ7SIhz0CCACy2oI3QrEaC0+uJFogZm/oKlD5fzVRV10ui0oah&#10;pYe6hm4aGrvobutiQBlcOtIHzz0bGC2OZqoyBUNRBvlSnmeWGkjS9BJb2EV8XjPZRc2Cr1qpeJuM&#10;V64KyjvIK2uXx/WUVrVSXd9Ofb2BIP9AAj0dMNSU0NigF4TopJzuJKW4iyQ5f7NLOyiplKhopaKu&#10;nxJdFyVVUu7L9lSlrYIzQV6JVOCF7STly315/yLtAPmCv76uOU4s3cSFNQHY0knjLxiNHekFYV++&#10;0qXEhZVTxlAQpty/9chZgcpx4/AMi+MDxmnHlgU4w/0VknypGRqqoqenitaOUlo786luTEFVEkhB&#10;ZZhxmZzjRWyyK7HxhwQoicSmuRrHySqsiBa8OFOhS6O1rVQgEmUcviJAgOMWsJfoFB9i0/1l3UD5&#10;7PGotEl4hzgQHu2BoalEsKVherSFga5KyjSxgo0o6pvSWD3awfBINUUFsWSkhJGeEiqJYSF1tWpU&#10;WZFSgSfSqi9j8XA/axMjcowPszA4yEx/Lwtjg4K0DPwFB4GRbrgHW5MqyYpvtK2A0U8S2UzCEg+x&#10;68D1bNz5b2zbcw0+QY4UajKYmh9kZX2KoZEO+TxVgi45z2Vf8woTBJ/p6Gqzae8ul+MvDDfv/QSE&#10;2lPTkMfSyjDrKxPyP2qgrUFHq0R6ahSHPKywc9qHmZXAz3oXgRHuEocEORaCr83GUeY3bd/CTtM9&#10;7DtwgA0br+MrV1/FQUnk9PWVjI/1MtjTTEl+OrWVBSTHB5Ek+5Qg4R/oxtZtGwRfm6WMCyQtPYld&#10;u7dgbbNf0GSLye7tWFjtx0ogtc9yt3Hybr8wN5wEf9Z2u4xNjC6+trgHOeEd5sJem+2Y2e3ERaDo&#10;6mkv+22Ng7OytMPUYrd8lz5k5MYbJ+fetX8DuZK0pkq5uN1kI9uVEfZ3XkdUYihJKTEEBXiTEBWB&#10;q70tw31drK3OUFlVSExMEOrMJLT5OeSlp9HT3MbYwBB9HZ3ERoUJ1g4QLAnxVd6h5vhGOBIkcrc+&#10;ZIOFqzmBid7E54cRpQohSh0tAJNCVpst0CgTXOgkagU1BnJrW1DXtAtIuimo7yGnRk9OrTL9UArJ&#10;umjCCrzwynDDLzOU5MpK4kv0xBeVSyGiJiYvn1RtFSklUtAIyNSSDebXKSdvNUEpuagr2sjXdZKt&#10;lSxKsqbsik6yKrvJrupHLQjLVbAl8MpqEJy1jJBa1WPsZF8guMpvmBLQKTFJYYMCMEFTw6LgTLBl&#10;EHw1TZHRMIFKKvvcBqVvlzynnxecLZJTvyoAU2LB2Az6ZXwpzZlXgpfSQf/LUSDr/m9FoWDocnwV&#10;CyT/JS6D1pVCI9sqk9d/OcoFbl+OMnnPskaB1qX4x8CqytRAl0BlxNeXgPWfxZXwpetY/aeo7Dhy&#10;aZyvKSO+srS9xitfeTo9tbUavnn2MM9/e4k3Hljjh08u8ubjfTx7f42gqpFfvTXBb96d5+O3Z/nw&#10;9Qk+enGSj186zG9fH+F3bw3z8ZuH+fDVeX7/w/P84rUzvPnUCu+9eIxfvXlSkDXH798e4+8/GYdf&#10;zPKHdw7zR4HYHz4QdP1ijk9/tcjfPpjnrz+d57NfLgjyhvjkh20CsXZ+84osXx3lj69N8VvB128E&#10;Xp+8pQxPoVw5GzBOU/TGw3pBRhEvfbeEN+/Q8cJ5DT+4VcO3z6s5vhrD0LgP3QKw2k4XCXfqeoNp&#10;nyihU2kmGRJ89d1MR59y9Wv+Er5W5LFT9PaeZKD/GF3dCwwNL9Hc3Et0VAJRkdEkxsbg73GIrZs2&#10;4OXpRUxEMKlxIdQUZ9BZk0dbmZrOyhLqc3PRZqqwtrWUjNXFOE9ZQU48JTlxxqEmijKiyVUSqVgF&#10;YL6EBggqzMxwsbMl0NtDMOZFiI8rXk6W7N+xAZNN12K+4xrCPA9y7oh8Dx8+Rn6mk+DLB37/bUHs&#10;OR68UMPNCzmSuZfy6kP9vP/0KC/d38r9t+qM8z2uDJdSlByI8/4dlKkSyI4PIcDDjpdffFjw8ysh&#10;0bt89vkbgqD34NNf8PmnPxckfcCnf/4x9955hCD3ffTo81mdMDA/XMORWQNzg5Ucbi/h1EIvzz52&#10;D089dp8A5ymOHV8TfJmzsDAq24bXXn2EgvwYgd735d5nEn/ls799wl//8iG/+fmLvPPiXTxy1yzf&#10;v/cwz943wvmJJI60+rOmD2ZeyrrVliJWe2soTPTDzXoP6sRAGgrcePOhHn4mUIv23st1X7kKv8Bo&#10;SqoN5FfUk1/earziU1XYRLeUnR36YqoFcSVlZWTlNpOS3kt6QT9xuU3E5hqIL+wgIqeZ8GwDsTkt&#10;xg7zKWrZVmkzDTV19LZ30dnRT2OT4Kuhk672bka7W2mWstv34Gaqwq1Y0MXTV6lCU1Qk51odcSXt&#10;kih3S7nbavyFoqqgViocg4BLGWaiS87JIXKlLC6sNFDT2IGuuo4MSbJ9XSypKUlHX1dDnraOFIFb&#10;guxfaomU0YKvAm2Lsc+XVpnlpKKD4spOCsraZLuCxnw9mbJ+qsBR6buWUdwrKBuiuGyAkuJ2etsm&#10;Obl4hpvWz3PTyhnOLpzg5rUz/8DWF2G80nUJXrcfu8CFVeVXkQvMjfTS0aChSgB1eLic8cNldPTk&#10;CLaSBJFxgq0ItPpIGvvSyan0JyBxP8GJB4lIsSMgwhwf//3EJxwiMz9Aysx4YlNcSUr1pqkxn9r6&#10;HGIENclqXyIznOVzC7pUPiQVCBYKQkgsCMXe1wxzxx1G0KizY5gea2N9uQ9taTRFxSFk53uTXxaA&#10;tjaCwvJwCuXxgCAbPL3NyS2KoVIZGqM8nZEhA6MDBgba9KxNjXFmcU4+3zyn1xY5f3pNEKfCTXBx&#10;0GUXu2w2sNdhE7ZeJsRI8hOa6IqD3x4BojIRtiuWsk5YvBcBAjXfEBecBUzKxNMBIYdISosgQBlh&#10;P8bLOIjovgMbcDlkQm5BOHX6dNw8lMFMryUs3IXSwhRjn9D6igIaqooJDnDBz9+BeDlv3X3tBCyb&#10;2GuxFYdD5jh7WrN1141s2CqxZTObt+3ExHQvW7dswM/Xg+SEGIrysqjXlXJqfY5b5TNNDsh3NTci&#10;x3EVyalhmO7ZhJubA1pNCb6+3tjZWWFtrQDuGrZt3YidlF+xcRGo8tKxdDBjt/lWXHxsOGApKLPe&#10;goOLqXFS7V1W2zCx3W6cLNstyJ4EwW1wTAA2ztYclG0ctLcyDuS6386UQwGOhCX4kF0YT57gq0CO&#10;8/BI8ZHtASzs98hnsyAo2EvK2ggWxsfoNjSgyVPJd3GIiAhvYqJ80VcVSXJSTnlBHknRMUSHhRMd&#10;HmocuNXJ1QovPweuOuRvQmSKB9HpwTh422Ev4R3lQawqjNzKNKJF8/4JHvgle8nJH0eKJl2W6QKo&#10;LDIqykiv0EnmVEpWVT3qeil8mmsEMSUCm1wyG1TEaJPxSoskS98ogOkUsLSTWFRGmBT8IaJCr7g4&#10;UjXlFDW0k69cFRNc5eh6BR6dlBonS+4TQPUJ7DoFNj0UNw0K+gYFbGPkNY6SrZfXNPYJljrJrFK2&#10;P0RR0wTK2F8F9fOCQ6X5cQ51wxy5Aq/c5mnUzTPkNE6TVTcl+FoSeK2iqru4jvGKV/0SOQI2pXlT&#10;pRekKVBTroIJtC7H1xcA+6crXxJXgtR/FV++4vVFFMr2L48i2f7lYRwo9Z9i5uJ8jV8KjTxWJs+V&#10;yTb+EcbHLoW8n1ZZNs39S5Q3L1Ah6KpovdSRvnmNSmMIqpTHldHqW1cob1FCgdecYGueinZ53Zei&#10;sn1JwCUAUxDWvkZV+7qxybG2c5UywXJmsYIvgbRkyerKOqoFX3ednxDIHOHtx5Z49/Fp3n1qiDce&#10;b+O957r5+N0pfvPOLL9+Y5pfvjrOL54d4+MXBV+vjfDndwVTgqvfvT7On95d4tOfHOVv7x/hd2/M&#10;8+HLh/mNrPPHH47x6QcT/P2Xc3z05hB//OkMf/94lU9+Ns1ffyHw+mCWP78/Df8Xd38ZZsd1Jnrf&#10;nkkMssVqZmZmZmbcvRt2MzMzMwq6pRajJTMmjoMOO4ljZrZllkFmWeb/e1fJmZPx+JzJM+/1fDiP&#10;ruvW3r2xqvaqtX531aq13luF8zv58vUJQdog5x/v5eKz03z85AzvPT7Fu48Oy+eO8+nzU7zz6BAv&#10;/KmFF/7SyqP3lHPPjak8clcd991SzX0/reI3txVwaF8wg6M2VDQbUNJoSlmHg2A3gI6hAgYnBxmf&#10;O0jv6DF6J4/SJ8Dqm1I63e8VfB1ibPIwo5NKh/uDDE/sk89ZJiMrj9i4SDLTEwgP9GbbpstlR3eW&#10;CkLwJVEnldxAQ7U0xApwMvC3cyLYzQszMzMCQoIo0GZJQ5GsXulYnBtHhWR7ZcqpyNxk4gRfIQGB&#10;mEvmqgDMzdEOW0tjjHdIRau3CSvT7fi62xHoaUl2kje/u/sA7732S3Q5zjTqvOGjO7j4yil+e7qG&#10;W/cV8LNjlYKSMd59ZI7X7xviid+08IdbG7jpUAM1mnBczLZRnpdETlIkwd7uPPKAcgXiF3z9zXuC&#10;r/OCsE/49mtlKAjlsc9ULP39b/cQ5u/EkT3j/OrWvQK5Og7MVHBqZxO7xxtZGGrlpzef5oH77uPB&#10;hx7h0OGjkj1bC76+O/L11F8oLEgV6Cn4usiXn78ntxf44Nxj3HXDMqsCw5VRDSdXKrjzQD237yrm&#10;1GgyJwfT2N+VxWRNKoO12UQqg0DqX05alCMdZb48/fs5npeEITLAlB8JvgLCYiivl8S1ogVtWbs0&#10;xj3UVQ7SXNNNQW4Refk6iuTxfGWi64IRQYrAqFhgIxhLl30jVZn8urhf7V+lDOuQVSz4Ku+mpbGD&#10;ob4xerpH6JSEVBleoq+rR/DVz1RXA5mhrqQ7b2OxIo6FZkFEeTlaXTNJJT0CMEFceQ+a8kbqGpsZ&#10;GuynpbWF8pp6SdB6KZfEuLpplJr6AZoEjtXlFcQGe0nDkkttTaM6mn1aYa9gcIgiSZKVISgqyhto&#10;qOsQSAyjq+1H1zgk7YngS57L0UkbUd5Jmrbz0tWWZZJcV40JRgVqlUOUyrKMDa5w+uANgquT3LJ+&#10;khvWFGQJyARd160f4YzE9SrITgvCznBm7ThHl9Y4tmeZRQHL9GgDIwMlkphkUVUXQVltmAAyjPru&#10;NPIqg8iq8KaiI5rAeCPCkizJLQkgMtFO8BlKR6+GnAJJOBLsqG1NJb8khOgEJzLzAsnMDySrMAht&#10;dSShSVaEptoSmGyPU5gRMRofyrpziNcESVtqSozsC2VlabQ1aamvSyYn35P6tngGZ7VUdkQRm2sr&#10;7awbsemusg2VqyODqarPZWC4niHBx9ykbIeeFnZNjXJ6fU2F5dr8LHMzAuvxNsITfbHzNcXQdRvb&#10;HAQ4VpfjHetIeJo3joGm2PgaoK1PJSrDFxdZHo8AS5LSgomI8CY+RpIE2Wcd3cwJjlQAJttCQODu&#10;Zia39mRmh1Bdl05csjuOnttx8jWW7eOFvYsRzhLuHhZY2elhYbdDHQIiNNGb2NRAwYyxelWkgWB/&#10;h/kmrtp+ORu2X82GLZu4cuNmtmzZjq2NtSQZleiKs1heHODAvkmpDydZmOxU+8DdcuogLVXFWBlv&#10;V4duWV5ekP2kFFNzE3UYCBPjHezYehXRob601VdTX6uMLp+LW6ADlq5G2HubYSLwMjDdgL7R1Wwz&#10;28xWyy3o2WzB0G4rKflRJGVHsN1YGYR1A2ZSl5lam2Jia4Ke0rne2ZjYzFCiZVvZu1tQWil1a3ww&#10;4eH+8loDWQ59jAy34WBrQUZyPLkZSbg5W2NstBEPTxvcnMwxlnrRzcWG0GAfAiV0ZVpqZDmTkqPw&#10;8rKnsjKfy9K1fpKpRMvOE0VEajCJInUlAmLlB5LCkJjph0+UNbaBRvjEOxMmGUBoRiBecV54xAra&#10;itJILc8lRTLruJIMkitzyWooori3jsKeeoq6W4gq1hJfUU1OS5dAZ0xwNCWQ6iOrroJwqeTjdTmU&#10;dHagjMulHNkpbt1FZlMnqfXNFPWMU9w9QbpkiomlVfI9tQKqISlUMxQ2zcrnTJFR3SH46pHoIk8q&#10;B22r7MjtlwZKLW5dU1Gl4Ek9Ndm5gLZrUW6X0HYopxqV/mHrgrE9EsvqqckC5SiYgi9Bm3rEq105&#10;/bighjJY7A8B7J/j/x98fb/P1yVs/ffxjyEj/hHq0BCyLv8clQrA2lf+j1HVsZOaLsHW96K2ew91&#10;PavU9yqxRn3XQeo7D0hlJqDq2SWhPL9fRVlt97pgTB7v20XtgDz+T1E/sErDwF51AmxleInGvkM0&#10;DR6gZUjeI8hV+ovkSmOUL1l3QW2ziq87zyzx9J/288Jfl3nu3lm5P8ozfxrkjYeneP+ZRT5+foUP&#10;nlni3SfmOP/EDB89NcfHz8zz8dPzfPLsguBrns+eX4bX9/Ll2d2Cs3HOPzTIR0+Mc/HsIl+8uYuP&#10;X13kvZdnufjOHr796AAX3xJ0SXwuCPvq3C6+EZzx7ipfvb4ikJvjgydG+VxuPxPcffjsvGBsUh6b&#10;4KMnJ7nwjADskT7efKhLQNjP727L5szBOH5+WxE/uzmTn9ycxOF1byYmLWnuNqV7wpeW8TCBbyj1&#10;9SkMjXYyMr1E//Q6vbMH6Zvdz+DMumBrnZHRvYwIwgbG9jIsMBuZPiFQO0xhWR3BYWEkJcYRGxHO&#10;ji1X4ScQyEgJIyspgoZSLX2NdZRkZhIfEkJ8eCgBHu5s37hF7dNVVVpMYW4aRYKe/PQYMhPCSIkK&#10;Ii06DB8XZxxt7TDWN8BIma5DXypQS1PcXezwcnfA18uZkEAPgn3t0RVE88RDt/LAn/dRmG5DR6Uf&#10;37x/Mx+/dIxfn67lzkM67j5exdl7ZwSuy7z/yBBvP9LJs/e286e7eumoicHNZhu1RSnkJUcQ5OUm&#10;+HpABdI3gqKvv7kg+PpS7RCvxNdfK0ep4G9//bMA0ZPf3H09X332Cvf/8hDH5io4MFHM/rkOZoZa&#10;uOcXP+Hv9z0g+HqSA4dPYO9oz65d0/Lur3nysT+RJOv8yEN/lL8v8Kff3sLD9/+MLz99ns8+fJzH&#10;H7qD26+d5NpFKY9rDdy8WMbpyXxOTeRzWr6nSRprZ/MrsDa7CjODy/B2uIyqXHsevmeZJ/92hOBA&#10;cy4TfPlHxFDV0CeNRRsluja0xc2UVfZQXt0vDX4reYVdkm1LIlnYQ1pum7o/pAmwlCm3lFODycW9&#10;6m1GaT8FNcMCpm7BVyf1jf20dY7S3jFCR8cw7a099Au+pgZ6WRjoQpcskDW+ioHcMGaqNXSUlFBe&#10;0ky2rl8A1i+f105anpZCTbo08F0cWh1mcKCRSkmwq+p75HaMpoZJGmt61EFlY8P8KMjJorqqE23J&#10;IOl5gkFZrhJBZbXU9W3VVbRV1dDc0EtZvayvJNa5ytXzdZ1oKgWesszpArbE/GF1nDFlWjGNrE9R&#10;rSTesv9XVQ8wO7qbGwRgt+w7wc2Cq+v3nRZ4HefM/oOcOXCQ0/uPc3rvdZxeO8N1CtIOnuDY2gK9&#10;7UXUlCcKIovoH86noT2etr40+iZkvUfyKG6IIEnrQlC8MR6B2wgOtyAuwZk4ad8aW7KYmm+QdQkm&#10;U+NPRr6vrJsv8enuhMTaoqmIpKpVAFcRKmizwTVED2ufzVhJhGQ4C8DktZoACqoTySyIIDktgHEF&#10;/0t15BS6UtoQTOtYKtnV3jiFXk1Kkbesc6xAPE6SqAZm5gcEjLWUFWVSW5zHdG8HBxdnWR4dZryn&#10;i5GeTpQJnBOygjB22oKljyEWASYYC7ScouxxjrDFNdxWlslYnejawc8ERz9j/OSxJFmW1GQBXnEO&#10;Vdo8aqRdzs6T5ZSEKzjUHQ83K4L9XaSsOgt20uR3SMbV34iodC+yZPkC4txwCbTE2dcMBy8TTBy2&#10;ssX8aszcJRFz1sczwIrYZF/Zptbq6b1rDK/k3zb+G5dvvZKrtlzDj668giuuvBoTE1O8fV2oqMym&#10;rSOfweESykqj0OZFUCOOqCrKwWr7FpLDQuVvHSmpydg4Owj0rLhmywYBoh06SRZHOqV9KCkkNT6M&#10;9Oxo3EPsMXTaSmCip3qV5majK9isdyWbDDeiZ7kDPautuAZI4uhmpA7+ulXvcvQNN2Nja4aZhZE6&#10;BpmJrRG2nlaEi4UC4rwxElxevfXf8fKxp6munJCgAMJDQ767DcTKUsCmdw16OzbgYG9GeJgXPl4O&#10;kshl0t5ZR7YksM1ddZI4SwKVFUtomDf1AsuTh1a5rLg6nvSCUILjPdSh+32jvQVhor6MYBFiKOki&#10;ff8YS1zCjQVfNkTkeJGiCycwxQ2PGAf8kzyIkdcFp/vhn+JHQHogsUVxAhupzDuV4RtKiShII0yT&#10;RUxxIVmNneS1DpPf2UN6cxUJtRpiRYHZbZINdQ6T1zJLRt0EqXVthBWUEZpfQZyuQfDVSG5Tg0Cr&#10;isyqJoHXCMUt04Is5RTkKIWCudginQBN6V/WJn8PUtqldOqflfcpHfV3U9S1S24XBFhzgsIlQd1O&#10;Wb4l9QjYpXHDlFCuclTwpZyClGhT+oqtSCypofQj+/6Rru+HMjXRD+HqX4n/cuTre8hSoSXL+f34&#10;x5AQ/xz/Cr4UbH0//s/4EnhJqODqXZZYlFiSv3dK7JU4KHFIQhDWqxzlktcr0b8m2FqjcVBiYJ+E&#10;MrzEfokDgrF1mgf3USP4yirpJqu8j7zaAcmGG2kQfP3illWe/+thiWUB2DzP/WWCJ3/f9x2+lnj/&#10;6QXee1IA9NQC7z85KzHDh0/P8ZEATLn94KlZLrywzFev7uHT55d456ERwdcwnz07y9dv7ObzN3Zx&#10;/kV531nB2hsrgq+DfPnuXi7I/a/f28sX53ZzUe5/KRj74nXl6NdO+bw5vji7xLdv7haMLfLhkxPq&#10;6cdPnpjkyxfmBXlKHzSBxVPD/OWXOnYvebB3jy8H133Zt9eD9XUfjhyLZmzGj4GZSIaXsmjqi6Kj&#10;L5HphVZB1aRkyKvy3Hfwmt7LxPgqk2O7GZuYY3xmiZGpVXn/IUYlqhsGpRFJkZ2+RhrFSvS3GRDk&#10;50ZWShQ5KRE0VWrobiglM04qqrgIeSyBlPg4LE0lkzQwpjA/j8qyQuKjgwj0dcbP3R5XOwusjfQx&#10;3CoZo54eBtt3yOtNcHd2JEIqnvAQPwL93Any9yDAxwUPR1P5vkDeePmP/Pm3+0iM1Kepwp8v37uL&#10;D16+kTuPN3P9uuDlZAMv3b9TfrPdEpO8/+wobz41ztP3z9HXGoO7/UaaK9LRpEUT4O7KI/c/qALr&#10;G/Xo12d8++1X/4Gvb7/6Un3ur3+9V+00e9fdt8hfX/DNV+e4/6+3sjJbx+7JcvZKg/qHX17PX+/9&#10;LQ8/+ggHjxzGRrLo5RVlkNVveOLx3+Hnb81f//JT+fszzpxYob1Bw5ljS3xx4TV57BOJd3ju/jP8&#10;7rpBrp0rZKklgslqPxoy7Un00ydCGuDcdFf6OlM5sbeGP/9UkoS/7BZ8HZQGzex/4UsZMb68SwDW&#10;TpGuXQDWSkFxOznaVvIFWtqyAWmoe0jJaSVV0ybw6hRwdZGo7SRNN0CC3CpXOyod5nNL2tUO8XUt&#10;w1IG+qiQRLSxqY/Wlm5Zjm5mBF9zfW10lmQRabWN3uxgZmry6a0op1RbS5pGvqOkB40gqqCwGCdr&#10;Q/nNUjl5cIo9u0dpaq0XLHZQXTdMQ/0IDcp4XzV1pCZFkS6NYmlZCxoBYZamW5a9jbi4VCoKNbSV&#10;aeivq6RBEqhywVtpyziFzRPolCEnBJv5JZ0CvwGSNAOS+CtDacj7qwYorhunTJkLsnqEqvIe5kd3&#10;cf2B6zmzekrwdS03CL5uOHBIUHaI6/crw0yc4iYB2k0HT3FkeSeLM93U1qRQWhpNfVMS1fXRlNaE&#10;UVQRTIP8LkrfrsQcVyIzbQiIMSJfF0JKhpc6ofT0bAvTc820dReQqszJKBCLTXEnWkKZQDs6VRKM&#10;eEeCE5yIyfIiNFnuJzoRnemDpftWHAOMiM0V4BSF0zZYJglSPfHxXlSUJzM6pRN0+gj8giioDyKx&#10;0BnX0K3EZ7tL41xAV18FfYMNVNdoKZL2MkuwXFWYQ2VBNspgsI0VRbQ2VEgdMk9HdzUObsbYuhth&#10;5LgNCx8TwrKDSC5JQN9+izrBtJmznqyfG/5RTth7GhIY4YhGm0BRYSrBfq6E+HrQXF1BYWEWCYnh&#10;6u9ZmJ8udUeK4MYSN08zUvNCScjzl3X1JizVi7AUgUWYHY7KHJH+dviHuuLgYaGOvWVmZ0hMnD+O&#10;zsYYmGzG0sGYDduv4MfX/Ih/3/DvXLXpKjZu2cjmrQK2bVsJCPaWJLJdwFlJaUUsabINGxtzSYgL&#10;YPvmy4mPCBRURWFqqo+xpTF6FsZcsfkqLG3Nqakuoaetln0LU+xfXqC8OJfQKC8cfWW5ZflMXXao&#10;R7js3Mxw9bLBWEC1w2Ibjt7WGFlvxcbFEHs3c8KVoSjigmS/d8fIZBtG8pp0TTx9U+3UdOpkvUOJ&#10;zwrH1HoH3j5ORIQFECNJa5SgMMDHk9BAX8KC/XBxsCImMoCyklxyM+OxNN9Ob3cTq2vzZOUkyfcE&#10;EJsUhq2DmWDNkBD5PiV5uSw+1ZcQ+ZHCE/0lE5D7iYESvnLfjdB4J2JTnfGJMsEtQkTovxnPaBMi&#10;Mp0ISXPAO84SnzgL4gu8ZQcOIlYTSES2rJCALak0kkj5O1JgF69LIDQnmrCcOFJqqgVa0rh2dZLZ&#10;VkNGWwVpLeWkt9ST1dpFfofsnN2zaLuGyGmSDK+mkyhtBb6pUmhykkkozSVGm0tEbj5ZysjJXUon&#10;fIFWzxAZtXUEZKRT1Ck7dkOToKtNnp+U55UrF5VYQSuAUuaSzJDKJKtB0NY5J4/NymPKFZWCM8GW&#10;0v9L27pXULcusab2C1NG1lfi+/27fih+CFX/0/ghfP1jDsZ/ju9D61/FV3Xnru/Fv4ivvgWJKYkZ&#10;ibn/AFhD314alfkUe9bldYKsQflbCQVb/es0De7/XshrBWMtgq/aziUVX8qccwq+8hR8tVTxq1vX&#10;eO7ewzz9xwUe+uUQD/y8h0d/3cO5x+ZUfJ1/ap53n5iXhnxBsCUAE2wp8PpE6Q8m988/Mc3Hzy6o&#10;8FIwdv6xST56fJIvXlrk23NrfHVulU9eX+ZjiQ9fWeSLd9b4+t19XHh9Re6v8qk8fvHNnXx+bhcX&#10;Xlvik1cWuCC4+urNXSDvvfi8YO+xET59cpyvXljgGwHdp8rRsZfmefb+bu75WQn79gcxMmnFxKw1&#10;+w8HcvBYOEt7gplaCqOl11+2VwQdw1G0DQTTO5bP5OIQg1OzjM3tZnJ+J1Mzc8xMTrE8O8XCcht7&#10;9vewa32CyaVxec08rd1jhEVlUF7RRnVFB8b6FlLB+kklHk12cohUtOkSaeSk+lOYHUuGVLaxURFY&#10;29hhYGiCt5c3MTEROEpFYmy0Xd6/ja0bN2Citx07S0s8XJ0xN5Y6wNICHw+pL0L8SU6IJiTQGz9v&#10;F/y8nARfZmQmBfHO6w9w9rlfkRBlRlNNBF9fuJ+P3/4jD/35BH/73UHu/9M6b75wM+dfPs17L6zL&#10;Nt/NB6/t4dxLB5kYSMHT6Wpaq6QhSI/GX8XXwwIfIZKg6+uvvxB8faPCS52C8UulQ/wlfPlJZXjH&#10;3cqo8V/xJR/K/+d5/qXfc9eZXk6vCsIEYvf+8Q4efOhejh4/pGa7C9/N7fjYo7/G18dc8HWn/PU5&#10;v//1DbTVa6gpkUZ5oJEbj6/yxF/v4tE/HeHU7kqqMszJDP4xFSl6jDf6cmg+j7tv6uPph4/xxks3&#10;8drTx3ntsX289fgBXnjwCCEBplz2b4KvcAVfUl9V9lJSpowl1EZOQaNEs4ovjZT/AuXUe0k/6Xkd&#10;JOW1kFzYrvb7Si3pJadqTL2qMLOsn7wKidJOigUz1c0jVNTJ30UNVNZ20tU1SL/ga7qvi9meJoZr&#10;C0hxN6Q5xVPAmEVvpY7ywhqytC2kadvJLayjt6MTXXYCkdKIrS52sb5vXL16q1aS2Wr57EZJeBvq&#10;OgVUdSQlRhEZHSnwqhNIdZNd0CaYbCIsUFDuacdwTa4AL5cm9chZB6WNgq/6GYrrZ9WrG7M0gs2S&#10;PoFKn3pkTxmzTBmctbBGkurqUSrrJwVgw+gEaZOja5w5dBs37rtOvfLx5gPK6O6HueXQKUHZCW48&#10;cJoTu9c5uDzP6GgtJZVRsh2C6B7UyH4h+0RtNJWNcTR3Z8ljhRRVRxGd5Uhkqp3avnX165iZ72DX&#10;niG1o3lDiyQiDVlEJXvhHWIt2zhO8JWMX5QDtl76WHnsIDjJHbdQawLj3CipzVHHt/IMscE/xplw&#10;eV9ZXaZ8joaJiWaa6rPI0/lJfear9jHT1iuocVFHok/PE4il+JOeFk6BJoWM1BhaBFm7FycYkQa8&#10;ThCbmxFLfk48Hp7WePvZ4xvgiG+g7G9+dniHuRCXHUlMRhh23lZsN9soUNmEi4+1ekSrs6+WxrYS&#10;yqqUfku+JCWHExMdTJzs6wokSosKSJTf0cfNlZKCPBZmxpmeHpLtX0BUqh++MZKEhZph661Pcn4Y&#10;CekBOAlecrLjWJgbpqujHl9fV3VgUncnGyKCfMjOSsbZ1Y4Nm6/kxxt+JLdXs0Hqko0br2aHgT4b&#10;Nl1DVHyYJA1paHSx5BaFSfkJxVrgaGy6CW1ROrqyXBxczNm44yqu2r6BDfob2WGqR3RcOB1tdQzI&#10;9+5bmKahXKfWPXFJIYJRE/ltDNluuQFrwamDqxlhkT64+jiirwxlYbCB7cZXY+NsQki0D5Gx/pL4&#10;ZKEpyJC604/QWC/KG+W3bysgpzSBhi4dtW06fAKlfvPzICTIl5z0FIo1ubKtchnu7WJmfJiV+Ulu&#10;veGUbLsRosN9MdLbSFJCJH2S9JSVa8nNSyM9IwFXFxvCgryJkm2UkxzHZf7BjrIgnlLQgohODyM2&#10;M0wtUL7Rdur8UBEJFvK3BQGJdgQm2WPmtgFT1yvxj7cgIsMB5+Ct+MQYE55mi3+CFcEpdoRIoY7K&#10;cyep2I+UshCSdGEkFkeRWpZInCg1o7GZwp4uCcn0OuvJaBKA1VfK4w3kt0ml1D2CrntYACSVSVMv&#10;mpZO8ppriS1JITQvHK+kQFxjg/FNzhCctatHvUq6+0mrriOnUSqTKqkcyuqIl4oht36Yko69FLXv&#10;lc9aJEkqrjhdN2k1/eQoHf07xyjqnriEMIHNJYAJvhR0qfjaJ5+vdNjf/V1cQtj/KX4IUf/T0Ami&#10;/if4+qH41/C161/E16LE7CV0STT0zAu8ZmgZnqV1eJ6m/nkaexdpHliV2EuT4KtpQLA1cFDApYTc&#10;H9r3XeynbfgADd071dMsGaU9Kr4KapppFHz9/KbdPPSrXTz0i3Eeu2ecx383zMO/7OKV+yd4+3HB&#10;1FOLvP+0wOrZnXz83LL8LfgSeF14aScfCLbeFXwpj7335KWrGT+Sxz5VQqCkdKb/+p19XBSEffiK&#10;wOq1nYKrFT49u8wFwdWFc7tVmH37wQG+/egQnwvMPnhZ3vvaMl8IvL58Q4D20pSAboCPnhrlm1eW&#10;+fqNPXzw/ALnz67w9ENDnDqaLA3AFnJL/x1d3WbqOvQZX/BgaFoJf4qqzCiosEZXbyuNlLVU9B70&#10;T1YzszLGzNIoe/aOs35gkL2rbexfaxC4adh/bR63/2qAw9f3s7hPoDYtO35CClpdOZU1NZgaGxPi&#10;40N6fCjpCe40VUVSXxFCdpozmcneREd4C7hc2a5ngKGxGQZGxmzavJktWzejr6+Hna0Nnh7ugoYg&#10;fD298PVyF3wZYGdljpebM97uLgT6euLpLtl/gLdkgu54OVvLdwXz3rkn+eqLs2ilYamrSRLMvC5y&#10;UuId+PYdvvnmFfj6Rb65+Biff/Q7Pjt/O5+8ewMfvHULsxN5uNpfIZVqAvmp4QR4KPhShndQ8PW1&#10;4OtLwde3iMO+C0Vggq+//Qn/IC9+9sub5a+LEvJdvMKnH/2dt5+5VsrOHLefHOMvv72J+/56D3tW&#10;V9QBZmdnLs3t+NgjfyDA14oH//5z+esbAeRDNAoAPew2YWtwGZ4215AUYk52nDHNZR7smUjjl9c1&#10;8fSfpjmnDDny6gk+eeM07792La8+c4CXH9/Nyw/O8drDK4Kvg0QEW3yHr1iqm4Ypqx6gpLybvMJm&#10;sjWNggXBSEE72doOgVcfucX9pAq+UgQpyYKj+PxW0nR96hWFqfK8MphpfuWAlJVeyusGBRcjArAx&#10;yuv71aEmOjoVfPUw1dfJYn8bk82llEY7UZvkypjgq720gMqSGvnuJjI0LRTrGhnv7Waut4EwD0sp&#10;LxkcWB9ndLyDxtZmqgR0za3DArBOqmvqiEkQwCQkoBVwFZQp+GqSz6ihtb6MIHsjqhO8GdAl09Vc&#10;JQjpoLxJ6tnaOYHKIgUlI/K9kiCrp0+VEfZ7KKjqJ7ukS26H0FYNC8DG0NUI2MoHKSjtl8TjkIDr&#10;Fm7cf0rwdYTbDh3m1gPHufXgGc7sPcpNh49y/ZE1JqYb0JSF0tCRRs+wlqKKcNn34mjryWNmsZG1&#10;/QLfmjgiUh3xj7YgIz+YREFGQ4OG5uYi8jVxaEsSCY5wwt3fmpa+Smo7isgsiVPbRe9IB3yinPEM&#10;dyIyI1TAmE5wmAfFZZkCqRicvM0IkOdDol1w8zKhrU05khVJvGAvu1qSoQp/ta+YvyQm2dowwXci&#10;NVX51JQXMNQr0BZcJMaGkCPg0hVmUFutoag4laAwZQgHczwCrHBxt8DUbCtmVttxcrfEP9Qda0dj&#10;LO0N1E70Dm5STvMSqawsIC01ktzcBFpay9m9e1LKRS0Tk4Nq/1Bl/sL58SluOHqK9tomJodG2b2y&#10;RLegYWXfDAOzbTgEmOAYZEJCTqA6YKyDiz4Bgr7F6X72Lk3RUFZMTEgQLtayXFaWeDvYk5+RJtBw&#10;wMLSnG07trJ522Y2Crg2XHUFGzdvZON2WXZbE4KjvYnPDBTwZGDnbsQ2w6vwDXaWspGEq78dm02v&#10;ZqPxBq4x2oipowVOno4EBnuTnR5PX2sN3Y3VkkBoBKxxpKZHqVMZ2XuaYmK3Fc9Ae9wEq44ulhia&#10;72DDlh+rI+0rR7eUWwtrQ+ydzAkK9aKzRzxSmkluSTzRqT64BZgLpgV0qQFExvthZWeEi6xPfV01&#10;g72ddDTVkZWSSHSY0l2jSOr3A+xfXaYoP4OU+EiaGyoZHOykrKwABwcLfL1d1QsLCnPT0WQk4eNs&#10;hy4ng8si4vzV6QFCE/zxjXInUmSbUhROcKIDftEmRKdZEyQI84lzJjDZA784Jxz8DbHz3U5EmhPJ&#10;Gh8pTLZSGA1xDtqKre8G0bIhEZm2RGbbk1jkRbQKsWBSS6NILslA29hEoUCrsKleohZNfRUFDTUU&#10;t8iOUyfZWIVATABV1NpDTl0beQrW2mvJbc4nrTaFFMniw/LiCc+XAl9bg7ajlaLODrIbmgVZQxS0&#10;DJNW0Ut6+Yh8/wDFHbsp7VqV51bIqhkjIr+JVMkW85qHBGHt8hltaFplZ+9aUV+jDE1RqIxw37om&#10;9wVubfJeeaxIAPND2Pp+lAjSdP/D+Ffw9V9OOSqo+m5IiH+OfwVf/09OO/4DYGr07haEyW33OvU9&#10;awKsRfmOdnQtFQK4aoFYMy2Dg7QOLtI6sEsgtkvuK/hSpvc5cOlImHJEbGiv2gesVQBW17FEpmTB&#10;Cr4Km0YlU25T+3wppx0fu2eNB34+ziO/GuOBX/RJY9rFi38dEXzNc/7JJTXee2KRD55RYp5PXljm&#10;s5d38emLK4IygdCTsyrClFCOhn389Kw8PsOFV3byleDrC4mPXxV0vS7gEnxdfHUXn7+1KhhbVuPr&#10;8+t88+FBvpTbi2/t5uPXlrj49h4+f3s3F16elu+ZFuzN85mA6235jgd/28rfftfOo/ePcu+f++gb&#10;9ScpewPp2s1UtljINnGksceGscVAhmd9aey2objOUDJ/M4pr3Rmd0zG3q4nukWwmFjJZP6rh5HUa&#10;jp5M58iZRNZOxLDvVBY3/GyQQ2dmGJ0dIyVdMrKySmrqyzE33UpcuCflxdHotF5SYQTT3hxIf3eC&#10;VPbRuLoaYGK6g2uUjrDXXMPm7TvQNzRWj4S5unri7i5Zv7cvYWERBPkH4CGVj5mxHvY25ni6OuEj&#10;KAr09cLL3Rl3Zwe8PVzwdXNEm5vEe28/J4D5GE1eJDW1Wep9+FTQdZFvlVOCfC5qUjrKfyTxpljn&#10;Gb7+/H6B2F9YmKrCxfZq6stjKcgIIdjbjUcfuIQvBV3K0S8VX0pXL4mvlSEh5N/f7hM8+dvzk1vX&#10;+fTdh3jxodP8+voeTi4KUtfK+N2ZAf5y116evv/X/PzOmxka6JN1sWJpfkJ9//NP3YeXkxk/veUI&#10;jz/4a84cnqBCE0iI+wbKc5wZaI5g73wBd9/czwsPH+a9l04LwM9w/rl1Pn75ABffPMJ7L+zhLUkA&#10;XnlqmdeeXObsA1OcvX+OF+7fT3iQ4Ouyy/ALi6eudZyK2iFKKqR+E3zlKFOeFSnoEowItjILusnU&#10;9pCc20GSpk3q404S5FY57ZhS3EdcvoCssJPc8j4VPmU1A+pwDtUtYzR2TtLcMSqNrNLhvlftJ7Q0&#10;JBl6ezV5IVLGImwYr82ls7yYiuIacgtapLFrobyskdn+XlZHOyhMCyE2xJE9O/uYne2hq7uVWqmH&#10;m1uHaGjupqahibDYGBIzcwRTypWRXbIOTVRU1jHR10JOuBt5Pqb0FkTRKrBoqKunon5QEo85gc8i&#10;RaVj5Bf2yDq2k1XeS6asg1bwpcwJWVDRT1H1iHr6UVs9KjFOjoBTKwDbM3OIm47cyPUHj3GrYOum&#10;fUe5TfB1w/7j3Hj4EIdXZxkeraSqKZna5lQq6xJp79bQN1jKxFQj+/ePCB5ziE10IzbNjeAYewZH&#10;6ygtTaVEm0p1eS6NdUWUlKQTEeVJWk40xVVZskwpuEiDbOm2gzBJXCLSAvCKcMMlSAGak7zWh0pB&#10;UnRiII7S+GcWRKtHiAJD7YiSRrxAE05cthNBqeb4xBgRnuzA9FIbHT1lxMX5UqHLpiA3mdLCLCJD&#10;vclMj6akOJMmAXNRaRqJGcG4+UvSE2qDX7g93gEOghA34hND1Emd4yThSRFkJadGkJkVp8496Cro&#10;sDbXx3DH1ehtuwJbaz2Sk0IFcplk56Rga29JSnICMwKun91wG3fddAfLc4ssLy4IjvOIy4gkS/Cc&#10;WhSFf4wTUUme2LvswMj4x+RnRXNkbZ6dk0OUCSK6pM0elbo/KTiErLg4+lqa1aPjgQH+mJmZsEXw&#10;tVnQdfWGKyXB26R2vvcJ8ZaynkiuLoHAaGeu1r8MaxcDPILssXASiFldzXZJfAwdt+Mo+7WFiwUx&#10;SZGyPYOICPGhVpdHc5WOvMw0QoJ9pN4yFOzasN3oCqzs9dWJu739HAiR7enr74q1nQkbNv0IA5Ot&#10;2DtbYWVrjJOrNc6uNoRHye/mbkZYggeRiZ64+Zjg7GmMm7dg19saKxsj2WbpTIyP0NvZSrEmm6jQ&#10;ANISY8hJT6a5rko9EqY8Pjc5SltLnfwecViYGbBjqzLeojETAz3sW15gUhKcyvxcCpKTuCwsMQDv&#10;cFcRvRs+sa54xjgQmuEheHJVr+SIzrKXbCuSxOJ4gqXQxeSFk1stACqMIDrDl/TCcGLTZaFTXQhJ&#10;tsU1ZDt+MSbE5EpGnGKJT7wJvvHmhGQ4EVsgDZAmgQzRamFVJZXNLbLz1hKbkU54kmQc1SUk5SXL&#10;zpZPRXcH2qZWKnskQ2xvI1t2iuzGHNLr00itySRWdpBYXRYxJZlESqHNbRasdXZT3Dkq0FKmCFog&#10;qWiUzIppijrmKGxThqFYEGAtkCdZWEpFF/ElTRKSxRVVk17dibZ1SqC2iK5zpwqo4rY934XcF7wU&#10;C14UgP138f9lfP1HKFc3disDox6lrmu/4GuB6u56tPVJUl6C5PvS6RhporlvhI7hBbpGd9MkAGse&#10;2Cf4Uvp7rdMg+GoYUvqErV467fgdvrKUCliyeJ1k2a0dddx94y4e/vVuHvn1NI/+WgD26yGeuGeA&#10;F/8yJpha5J3H5tV4+9E5zj+9wIfPLfDxC0tyu6jevyAIO68c6VLG83plD588v8Qnz87zvgKwFxe5&#10;8PoePntzVfC1UxpSAdhLy3zx6m4VYB++JJ91donP39zDF+fW+OyNXXzwsjz2qrxGGYri3XXeF3Sp&#10;w1PIez5+dY0/3lXLaLcTK/NhzEusHxA8HSyiptGD0loHKfdOpAnC8sq3UdZkSN+kMxNLHnSPugrC&#10;/Chv8GVpXyVDM+lMrSQwuujN/D4PVg64sve4H8dvzGV5fypza5ksrNUwu3OUqdlV8nLrqSxvobqq&#10;AjOTK4iNNGCoP4HVnTnsX8tiejKamel0RsdyMbfagJ7R1Vy56XKMzE2wlizY1t4Rb59A/P1D8JVb&#10;b28/bKxtcXGyx9XJBmMDSa6sTOW+Lb6eUl9IBevh4iT33dU+EB4u9pKVxnHujWeEMxcoLJKsvk6j&#10;3lc6yStQ+kYZQkvQpAyhpQxkyjcCMd6X21clXmdlrpvYMBcWpyop1YQSEeQh+LrU50s93ah0tlcO&#10;eSkfdOlRLn7+Mdef2Y+PVN6zfYU8ec8e7l4v5/rxGE4NhnKwP5kDw1p+flIg9ODvuOeu2xgd6Mbe&#10;0pCJoWaee+qvLI434eOgT16SNIZ5AuK2VE7sqeFvv5ziib8s8PZz+zn37D7effE4H5w9zTvPHeEt&#10;ZS7RJ6U8vLgmZWSNN5+c462n5nn9yXleeXSGs38f55X75Dvv20+Yv5mKL5+QOCobhimrknqtspdC&#10;gUdecQcZ+YKWIgVd3WQX9ZFZ2EeS4Csht5VETSvxgi9loNXUkn6ic1rUsb8UfOXpOr478jWkDmha&#10;1zpKa9c43b0T9PcNMd7fz8JIP+NKF48AK4oj7RmuzBF86SgrrCG/SACkbaWsvImlMWUk9SE6KjW4&#10;WG1jZKCSXSuDDA500qTui6M0qNMXdeEfIcDIKiC3VLl6sVuWvUUA0sjMcBedxUnkepowXJxAp+Cr&#10;qb5GsNlNRcOE4GucAqW/moBSQVt2uTLWl3La8RK+NIKxwqpBimpGKKgeJr9qlJzKMakX+qRs9wsQ&#10;1rnu6HXceOgEN+w7xi0HTnProWs5tXeVlel+di0rWCxieaWHnbv6WVsb5eD+aQ4fmGFutoPuzhLK&#10;KwQ6lUmMjDewe9cIazsnqC7JFfAX0iaJy2h/K1NjsnzaBLRlyRSWJ5KcE4CvwLVEkv+xpS40VZmC&#10;IXf8w73IFUTk5MdT3VxAcLSrOuZXVJIXgWH2pGUGodFGyrqEEyOID0+Rx/L8qKhJJyHBD38/GyLC&#10;3AkP88DT3ZKYWD9Bbhld/XXoqrOkbZX9McoZv0hJcARfcWl+VDcVyu9QLolWNi2tFUxP9bFzZYJD&#10;B5bp7KwlJS0CrTYNTXYKZcU5FOWnkJYcjpurGYayz2/ZejkGhlswMzXAx8mJoowspoZHJBGZp2+g&#10;VxKCbEJi/EjIjqSpr0LWPURdF2X+x/aWIuYnOjgo37drso/F0R6O713m0M451mamuP3UCYY72wn0&#10;9iQ0JABbOyu27tjK1u1b2Ljpaq7ZdI0ke1cSlRAh2zUPGzdj9Mw3sNnocuy8jCXM2GG5GQOHTdj4&#10;GrPDZjOWriYYWurh6mlPRLgvhXmpKr6GJClQOr1bWxmTK48Fhbjj6GxKniZJRaiTk7lsY9nuMUE4&#10;uwii5HUxsWE4udiiZ7gNA+NtknRuUMfwUqYx8gt3IS41EBtHJRH9sfpb9A80ExrmK+93oEjccmD/&#10;bpobKnCwMyc0yFsSWR3VFTqy0pNIFowlxUer45F5erlKHWyAp7yvXJPPwugIZw4e4M5rr+X2EycY&#10;bGriMqVHv2+cJzH54fineuIv8PJItMU9zpzIXDdC02WFc30JzgoiWhtBqRTskrZ8NLVpZOpiRPHu&#10;pOQF4RZkgnuIbDyfLfhEmxGfLxtf3huYbINjiIg22ooYySS9otwJiY8UcCXL+/LIKiwmKjVVCnYQ&#10;wSL4rNJkdZyxzAoNpR3NaBsbBD+NaCQL0LRpyWvVkNFYKAArIaEsl7S6AgFYNmH5mbLsaSSV1wiA&#10;hkivkiyycoDMmn60bQOU9U2Q1zggwBqTdZiT2wkBl3KFpGRVbcMk6BqIK24UfE1LzFPUJgjrEHAJ&#10;ftRoX1ajRB4rEdj8n+KHUPU/jdL2Xf8VW/90uvEf8UP4+n5Uyeu+D63/J6cd/znUU4+9B6ntOkZ9&#10;90Ea+2Zo6K+ma0YjAPOnoi1WQFVGU0+boGKM1v5JuT9Pi0CrSe1wv+8/4UvpcP+Pqx3zaobVI1+6&#10;ZqnIe5q4+6bdPPDzndz/s1Eev2eKZ/88zWO/7ufp3w8KvpYEXQq8vosnZtSxvT5+cZmPBGDK7cXX&#10;BFwvrXDh7C4VYJ/IYxdeXOEjQdinr+wWVClHs/bxkcDrI3mdctTs4ks7+VKeu3h2p0BsF1++scrn&#10;grT3np3lracm+VAB2VtrXHh7nbdfW+WVZ+a58N4xPjp3mMfvl8avzYF2JbpcpLHRo73Th6WlDCZm&#10;EpleTpOGawsJOVdLw7WVxh5rJgVY4wvhDE6lUdUcQFWLN22DPqxfm8zqqWBGdpozutuSpUP+LK/n&#10;Mr9axM4DlUwt1TM5N8niwnHJoPupLmugs62SjDQLhkc8pDK2p07A19LkRXTUZjQFFqRnWUqDLw1A&#10;faJ6ysLMygRXdxf1KqSAwFAVXva2ztjZ2GNtYYmzo9QHUmEZ6W/GytwIJ3srfDxdJfsLJiwoUD0t&#10;6ebkKK81JjLCn3ffeVFQ9CkF0njVNxbL/c+ESF8JuL5R50v8WuCkjmEqhlKOYH37zUV5TgAmr1uY&#10;GSAvI4pXnv8Zfe0Zgi9nHn/kO3zJZ3zL5xJfqG/88MO3+eCDV7lw4Rynjs3j7XgNk+1p/OmGQX4p&#10;+PrpfAp3yza/bqaYofIYDk238NJD97B/ZYz89HC8JZOPDjGiONuehlJ/9i9UcdORLp64d513nr9O&#10;4H1aysYZPjl7gPefW+HdZxYlVjn//H65XePtp/bw1hPK4wKwF1Z556lF3ntmmdcem+PF+ycFXpO8&#10;eb9yBOwY4QGXTjt6BcdSIvVOcUWPNK79AqYxiqWeyhVM5RT3kFXUS37ZMFnFA5KIdpKY30aCwCw2&#10;T8AlzycV9sj9tv/o85VV1CqI61FHoK9rGqCueZDGtiGa2wfp7Rmmr7OHsb4eBtsaiPe0QCuNaK8k&#10;rK2lpRTmVwmaOkjTtKCrbGNlZpJ9M8PM93cSF+xGS20Oy/M9jI5009DQJp85QkPbCPVSv6bkSaKc&#10;WyaJdNulIS8EcTUNHcyM9TPSWEKykzEdmVG0lmTRWFNB1Xcd76tl+cok0S0saUFTJpgs7CZZq0BS&#10;fveyPrQVvRRX9Un0UyAYy6scJKdqWB14WTlNWVLeKSDcz43Hr+emg2e47ZDc7j/B3plpJvuaGe+r&#10;Z21pmJtO7ePQ2jzHD+zk0N4Fdi2NMDPRxvhoPR3SjvT1VnDm5G52zsn2KtXSWFLEVE83E91dTPd3&#10;01FXQb0kDnXNOQyMlDO73ETHQD5zu1pYPzZBXUcRrn72BIR7kKOJJkcbTUquJC0RdtIWWhAU66yi&#10;pbWnlNGpRkm0wqV91Cc11wdtcQwlJQmUlqQwMFBLQ7OGrLxwMvMiSBRsBUU74x1uT0JeGHlVKSRr&#10;wknRRKhHZYIFYsk5EXQM1jO3MsTe/XOs75sV4BbR111DupRr5RRoYlIIqUmCsPxUcjJj1KscA/3s&#10;ZL/egYX5FkyMNrNt8xUYbL6KLVf+CBP9rQQF+ZKtyRJABmPvZo2tYC09J5o8bbyAJoburjJOHV3k&#10;5MF5Vud7WRpv55bTa+xZ7Gegs4LrDu3m93fdymBnAy4OynyR7ji5OWAgyNuqv42NWzeybcc2Nlx9&#10;JSnpiWp/Xj3TazCz3469hwnOflbq1YUb9H6MmctmIjO88ZbyeuWmf2Pz1ivx9XWSdUlQB5dtqSmW&#10;clWGl5eHoCiPurpS3N2tyc6KZX19gaTEMIyNtlBQkElPd6N6YUF/XwfJyfE4OdsL1PyxsjHDws4E&#10;KwcJRxMc5P32Lua4eViTKoDtbK+WqCU+PoIQQV5oWDBpGXF4eTsQFx9KqiSaefnp+Pp5YGtrgYWl&#10;KR4eylWcpWiL8mhsrGFJQHr3TTfxm1tu5Y5jJzi6uMzO4VGmO7u5zNrXDBdRtWucI15pbrglS5ab&#10;ZI1bkiUBGY5E5HvgLVp3iJZKON6WwGwpABLh2d5EZHkRlupKfI4vrkGm2PsY4h1ph1+cPVHymqhs&#10;DwKSHXEIlkpdkJZUEkOKLpng1AiCkmPQ1tVR2tIqBayK9FINcZo4UkoloyoOJa1UtF6SQ0xeBnmy&#10;I6RV5BGWF0VIbiQJyizyTY2k15YTkqdM3B1LdFG2PK7FKSZU7ueRVltKRn0ZRV2NJIlMlcnD85tl&#10;p28dprRrVmA1T2nnPGVdi+Q3jhKUUYJ9WAJB6cUUNI9Q0j4n6FqQ20uDtZa0K/eVo2KCos49/+cQ&#10;6PwQpP6VKO3Y85+iTD7r+9CqkGX4fvwgtmRZ/jkujdn130Prh+I/42s3df2LEityf7/ga51mwVXb&#10;WA1Nw5JttYYIKDKobs2nsauKzuFu6qURaB9cEFDsEXwpVz0KvP6Br/419bEa2d7ZOgGxZL3Kka+i&#10;hnbBSwN337ibx367V+A1zyO/mpQY4cnfDfP8n0cFX8ucf3KF9+T2nccWeeuxSd59elbtc6Xg6+Kr&#10;ewROe/lagPWJwOv95+b54LkFzj81x4eCr4tvrPHVOwf4XJ7/SKD1sYIvefzzF3dyUd5/QV7/pbzv&#10;W+V1Em8/MaF+xscvK6ciD/DWS8scP5lLc7Mtf/x9H6+eXefsi+scPphLU7MjQ2MhzCzHMzkRyN7d&#10;Cdz5kxb2HdISn7Gd6LRNAi1nhqbC6B/zo3soWBodLzSlUsmUmFHabCrbxoDOGRPqh/VombSnps+V&#10;xv5QusZjGJhPZXpPlcBtQGC3Sl1NE5VlaZIJZ7B3PYJDx70YHjMgI+tHpKddQ1WlDaNjUXT2RZOY&#10;ZU5RZSARMZ6YKRPkCqjsbG0FYOY4O7ji5uyBi70jbo4OgitXIkL9sLE0xMXRkiB/T9ylAguQ7NbH&#10;wwNXR+dLt672ki2G8OY55bTjRyq+mpsUfH0qWBI4faUc8vqCb779TBD2tXr0Sw3lsW+UU5AXmZ7s&#10;JzUxiC8/vY+V+TIBngNPPnZpqAkFXd+qR9EuqH8rR6wOrfVx72/P8Ks79wm+ruTQcj3P/uU4Pzvc&#10;ypmZPE5PZrHel0VWgCFpgRZ0VaehzfCnrCCApekC7riumYf/PMZbz0sZef9GLpy7lk9eOyrw2s8X&#10;bxzjs1cO8KHg6uLL63z+0l4+e3GVCwKtj57dzbtS7l59cJZXHpjhnSd38d6TyhWcO3nloXmeu3ec&#10;l/40wRv37eSNR64jOshWPfLlGRiHrqaPImWIiMo+AfCI/OYDApE+MrSdZAqulLG90rV90uj2klzQ&#10;SUphO3F5yqj2HcTld0id2Cp1Yy8aeZ86t2NpO5WVrTS39Avyx+jun6ate5S+/nG6OnoZ6Omlv72V&#10;CBczKuK9Ga4soKuikmJtvXxfpwCoU5api3nBlzKa+urUBBnSAOelhrBzvo9R2X9rpGzVNQ1R0zJG&#10;jSSw1cp0caVtsr/2XZr0u7CD+tZ+5qbG1aNsKe526MJ8achLpamqlObWFsFUpQCsgcqaBop09VLO&#10;lVH6h2RdBshSLjIo7xOY9lNa06uGOtirbKcc2U6ZgrMsAVheRTdV9V3sXTnALcdu4ZaDN3Lj3uPM&#10;9vZSlpNEe3khp1cFXAvzXLu2j5uPHWOXrFdLdTFjA43s2TXIwlwHayvDHNw9TV9DBSOrXjwAAP/0&#10;SURBVNNd7RyZX+DUzj0cnltg/8wcs/19tDZrmV9sYnGlgfnlaqYXy1labaS5M5vkTH88fW3wC3Yk&#10;KtGZuHR3YjM80VQnEJPtR3xeIHXdRejqM8koiMQz2IjoZAdGJqtZXR2ivaWQ2uosSkuTScrwJSxe&#10;2kxpS30ibdSBUp1CzHEIscA7xlEQ4k9CdggxSX6ER7njEWKLp6AkKNoN/2AHPD3MJBkyx9PdjCBZ&#10;nrSsMDKzo0lNiURXnElxUQqxMUq/TXNys5Q+Zb7ERvqow8pkSVscF+1HYIALhqZbuUpAttlgE8YW&#10;+vgFuhEe7k18rCTTZRmM9Ndy07V7WF3oY3q4joOyHvt29zE5Xs3OpXZuOrmLX912Ep0mSR3zysnV&#10;Cgt7c4ysjdmkt4UNWzezaesWtmy6BiOjHRgabcPK1pDYpGByi1Nw8rZko8FVmDroEZHqTkSyC47u&#10;+uzQv4KgQFdJFlIpk3a+UvClTJlmbWlETEwUA4Ll6elhmhvL6RIwjQzK/iHwDPRzIzcnRWAqGMpL&#10;Jy8rjQA/bxIT4omICMPMwgSvAHfC4wKxVkbItzXH0s6c+MQogXEutRWFlBRkkZIkeE1Lwl9wam5j&#10;gKOr/C7+UucFuKqj3lvZmhEcHoitgy2OLo4CTkfMrU1lu2s4sGcXq9MzUr4WuW7PXk4s7+R3N9/K&#10;z09fx2WGbrIRPPSwCDLBJlL0FmaMXawFZsHbBTKi0WgTLEJ2YB6qh1nIdqzCduApOAvL8yAsW7Lf&#10;HDeCBWdRWe4ExMsCCb4C4h0JzxC0xdrgm+CEd7wTdkHmOIXbEKWNEhzFEyQaTywtoLS7nbKeDoo6&#10;ainsKCGzMZXsphSyazJI06ULyrLViNMmEZAejGeCFPqEKHxTBGUCt7TaCtziw7EK8RRsaUmvzyNE&#10;E0lKTRqp9WnElsYTLu9NrCggo66a8j6lI/8QJR1TFKkDskqDXztCQFoxSaUNpFd2EauVrKxxUvCj&#10;HP2al5gTGMmtIOyH8aU89o/4vx1fymM7v7v97rFOpW+XMrzE6nf4kuf6pqjqnaBa8FrbvUB9r2Te&#10;vUU0DKSia4mgpD5B8JVHRUsmDT1ltA930TIwIjFP8+AqjcpYX4P7BF/7qOvbS1P/Xqpa5smU7D6v&#10;Wn6jRgGYZNsdXfXcdnKO++9e4YnfLfLILyf5y51d6pEvBV8KvJTG8YOnd/H2o4vSCM5xXnD1nsT7&#10;gqfP39ynxmevrXFBIKYcCVPg9fZj03z0/Aqfv7EuAFOubNzLJ2f38OnLEi8o8NrF5/L8hacX1PHC&#10;PpXP+0zA9eFzM3z4wqzga4Fv3j/Mn3/TQmWdBeHRl6Ep2MbUtDJnWyrd3T60dnhw+EQ5Dz2xm/Fx&#10;T3q7rVleiWJoIoT0PEPJlE2Y3ZlHa3cQrV3+dA1ESeMmjZ7OThoqc3qmvGkds6F10oqOWXcpr/ZU&#10;9gTTPhZGabslfYt+rF1bwOrROo6emqJvoJjW1kAmp11Z3mPJwWP2zC4YMjtnweKSC3Nz3oyOBzA+&#10;HU92kS3+YdswUcbpsdDDUioyGxtLLM0tsDKXrNfKFjsrazxcXIiLDCM2SrJhG3Op5J1JiovG290V&#10;T3nOzckZJ1t7NZTRplNSY3j7neeFRh+j0cbS2lIqulLmRvwKvlLOOSqd4T8RSX2pHvX65mtl4uqL&#10;ArJL/cLm5gZISQ7k4qd/5djBVqIjHHjkYWXKH3mt2l9MOYp2aWDV119+kIneAmaHSuhtzsDN5keC&#10;qRm++exxnrj3OCNN0RTFmVIYrUdBlD5tOn9O7W3hj7/cydnnruf9t67n4vlr4bNr+fL8Pj48u8AF&#10;5fTzK7sE6nu4cFbKzmuHBV0H+eb1U3z9yjG+Elx//KxA6/FFKW9LvPnwIq8/JOh/dCfnHtsp5Uqw&#10;9dgKL983o+Lr9b/v4s3HridOGkkFX14BsVQ2SP2jdJQXeClRVNlPQVk/ybktpBd0k1HUT1J+F2nK&#10;qUelf9d3He5jBV1J2i4JAVOR0jl9kALBiaa4WWDdJtDtpbV9mP6hWTp6BF8D4/RJfTcgUVddT6C9&#10;GS3SKPdXFlNfXEGhtonMom6yKwZk3xM4zU2yd0kANj1NYWo8UQFOzE10MDrYRaMkQnXNw1Q1jVDR&#10;NExhXTda5aKl0kHB17ggSlmfbkZHh5kf6iJVykmmlyQK2kxaBF+tLU2EKVNdZaYLFnUUltVIORds&#10;6kaknh8iq2JQvYCgrG6I8ro+NRR85ZV2kFPWQ0Z5P+lVo+oA3DplrLH6XvYvHeGnJ3+iTj90cs8e&#10;1ufGOL48z5lde7hp3wFuP3Kca/etM97bSaU02s11BfR1l3Hs0CzzY+3UyLKtjPRz3eoatx08xu2H&#10;TqrvOzg3x97ZCQa6S5mYqODAwR527WlkcFhDbWM8uooYgYklvgF2xCR4Ex5rK3DYQmiiHXlVUTQP&#10;FxGhjAuW7Ip/rBNOfibYuW0WUMbTM6CjqiqdhpocAU0qEcpQEC6bScnzEQQHyu8aqr7Pxs8AE49t&#10;6DnI/um6Da9Qe2ydDbC03cY2iyvYanE59p7G5BZEERhiR6LALC09CF1lGtnaaPIL4ymvyBU0ayiT&#10;dlSTH0NRQRwtDRr5TdvpatEx2F3N7GQrQ4M1Um50RMT6YGy9HQOLbeqpOBOzbbgqfa0ifVmc62d9&#10;dYIzJ3Yx0ldFflaw/AZp5OT40N2TJ8lfE2P9AtShJuKivNDTv0Yd5sHSyYztZju4avsmrt6xnS3b&#10;t7Fpw5VcfeWP2bjpcuKTQgWknWrH9is3/zvbTTaQLsvaIdspLsUdK7ttBIe4UFGeQ2mhMhl5HZrs&#10;BJxtjcjPSyMpJZ5kKatVNSUUFWXQWC/IHm6nulIjaIogJTGCpPgQaioL6e5okm1eQnTUpYsNlFOi&#10;Jmb6xCWH09ReLwlBCbGx0TTWVtFUU0FafCSpcRGYGmyTetEE/0Bv0rLj1IFpre3l+4sysXGU+lLw&#10;ZWljhpGpIQaGemzevpmYxGj1ogM/NxfmBwdZHRlj7+g4p6VsznR00lpcwmUGLgIrbzPs5Qd0i3HF&#10;ws8MrwQXQnN8Cc50xUXwZRViiHWoBfaRkh1HSGYsOPNKtiE0z4WQHAdcY/TwTzXDP96E4GQr/BMs&#10;CU1zwl1e6xJuLp9tjLnfDiwC9LCJEG2muRJZGE58aSJxulS5zSChNFMwVYKut1qikpzGfHIbckgt&#10;iyVRG6JO35BYEEZCYQKZlUUUNCmd6wdJq24lTnZml/hA+Vw/kiXzSCwX3GWHCfRSSCoTJZcmEFeR&#10;SGZTHjktxfKaAjRtjeh6BtB1j5PXMCggG6G6f1katTXiNROSvfRT2Ditjqhf0TVNeZvSoVxg9R9Q&#10;2iWxU4C0izKBSlnnTrmVENCUCnz+GVT/u/ih04n/BVbKY+3/fXwfWj8U1f8JWf+b6F6hpndOYoGa&#10;np3Udq1JrKtHtxqUUe5lPZWrEhvUoSWUqx3HaOjvpXGokepuDZq6SJIK3cksDUBTG0R2pZs6rk3H&#10;eClNAzXU93TTNrwo2FI66R+R22M09h6kfeAQta271HnecpSruFr6KG1rkkaknNtPT3HfXQKve2Z5&#10;+NcT/O2nPTx+zyAv/3WCj5/bI/Ba4aNn90gjOMu5R2Z457EZQdZuPnt1H1++c5hPXlnj/NOLfPLs&#10;Tj55cokPlU76j8/K+xb46o39fCbPf/TSbhVfH7+8m49e3MkF+fuLl1f57LldfPjUsjqI69tPjPPO&#10;c8N8+OokF95a4Y0npzmxP5WJqSAKCvXIzr6GkmIDmpqcGBuPkco6hsnZTCZmM9CWGZGau1HAdTV1&#10;bc7oqmzIKzKlqsGDPK05hSW2FJTaSaZvR2qBEWXNLnSOB9M84iNlStDV50bfUhxdczE0D/nRNmbH&#10;0lEPbvpNIsdvihdo5bBzZyZzsxHSANowPWPFnt2e7Fx2Z2XRWW5tWVkxlwzehq4+e2LithMd4ybg&#10;MsVdMrWAAC+cnG0xNTPAxc0JFxdnHBxkH3b3ITIimhipsBwd7PD39iIlIQkfNw98lU75rl642Drj&#10;7uAmABN8SWX39rknBUfvU1gcR5tkoiqclNON6pEuZZiIb/n6y6/lsW8EXd/y5defSXzEtwKw+YVe&#10;0lJ9xGoP8ZPbpuV77XnoIWV6IUGavPbzL7/ia6XPl/z76ovzLM90SyXpQ4ivKS52V1CnC2HXdAl9&#10;jWH0SbnbO53FXWdqefzPE7z9wn4+ffskn79/LR+/c4QP3jrAhfeP8el7h/n4tb1ceFmAfnav4HpN&#10;ysEBPnzxIB++dEgwdpyLb17PR2dP8t4LB3nrqb289thuXn10F69JvPzgAq88tCToUqAlScDj8tjf&#10;Jnj69328fP8CLz98mNggC/5d8BXgH0l5dS+l1QPUNI1TVjOCpqSX7MIeEjIFV3nKqO+dUte1CbIk&#10;CgRfBUrfrxZisxpJzm8jvbCTnBJBV5nSP6eV/JIO9UiRMldkqzLAatcA7R09DA2NMTg4zsDgNOmZ&#10;xQRKQ9BRpqGprAJdSRMFAiZleqLc4g5BRZc0sOPsmR0RxEzTUJxDmI8NYwMNjI/20djUTn3LEJVN&#10;A5Q2dEly1ElR85CUV6k7y8ZlOboETt0MjgyxMN5DTpA7Cc5W6LISaa4qp7u5QxrxBClnodJo6WTZ&#10;6wRuCr4GSdcNkCMJV15Vv3z2sHpatqxW6t8KWbYyiUqp52UbZZUNUlilXKwwQVnZAC0CsaNr13LL&#10;8eu47fgx7jx5mDuOHObWg4f56anjHNk1x9RgizTYZYKdbMqlvWmSNmXPcr8AsYP6wnyuXd3HHcdv&#10;4NSeoxyY3yVYW+Pa/Ut01CpHs7MleWlmeamTmclmKdu+xMd4U1yYTEZ6BDm5seRr40hO9yUl04uM&#10;An/CEm2IyXRSu964hhjgFmpOQJwj4QKqpGw/UrMCiYpxJz0jhLg4bwKDJXFxNyIq2ZsEec4/whET&#10;u42YOmzByO4aDGyuwlzw5RZsjYmj0v9JD58wayKkjY5N85ZtlEBCug9ufqbYuOjJ9yvzUQbR0l0i&#10;yMsUeKWSnhJKTLgXZYVpaLJiqJG2trQggZzUQHo6NLS0KsNiZFLbks3IbAvxmUGYO+xA3+RqSc62&#10;YCEYiwj1EMxlUSXbpb61gIrGdPmNEmjqyERTGEBxcQj1lbnMjvYQ5ONMTHQAycmRghQztupv4Zod&#10;Evp6bJO44vJ/55qNP1Kn2EmQ7eAvCdZWoyu4atNlWNhswt3TTFDriZvg0t7JiPiEYKprCgV6iQIx&#10;dyyttlJRpQyG209iRgxZ+cnkFCTj4GKCi7sZ8YkB6sTcGm2ygDRS/g6ls7uRjo4GMjOSZH2M0BMg&#10;eUk9V6LNo6WumqzkBDLiY8lKjKdIEoT+1iZmhvppq6kk1NuTKH9fuprrWZgdJjjIjaAQD+ISwzAw&#10;2iLLY0RcrCTEUp4Mt2xSZ7IwMNVX+31FhgRQV1zIUn8/E81NzHd1sm98lJvW93KZiYc+lt6mWPqY&#10;Y+VjJfctcAiyxT3KgQCRp2+yE3YCqO1uW7EMMsMhwgrnGEt5zAiroK34plgQlGVDiBLpFkRl2+MV&#10;Y4JHpBnBgizPWDs8YmzxTpBCFmGGU4wF7kn2BOf545vhI5BzxUcKQVB2JOm1eaTX5BFdpJxKDCa+&#10;JIbM6liyq0Wwxf4SoaTq4omXjZpZraO0uw9Naze5jXVk1BTglx5AcE4AWXUZJJelEZEdT3qlfF5J&#10;JG5JzkQUhpBam0J6XTbJkhWkVOooaJGKrLad7NoOKrpnBUGrlHceo7h5L/n1U4K8YcHUlIogXevq&#10;fwGUii9B0j/H/834qhZYVffNC74WBV+7VHwpVzTWdK6pUxPVCTCbe3dS17ksIFsQgA2pHe3r+3Xy&#10;HuVK1iDZdv7y3lBKmj3Jq3Ekt9pD1iOBKtnRmwZaaRkco21whfbB/bT0H6ZjUPDVt0pj+7xUyu3y&#10;nkY0TZXk12VKRpLCXTcM8MAvpiTGefSeCQHYkDrK/SsPTKtXOL792JzA61IH59fvn+Cth6e5+Mo+&#10;Lr6+n/Mv7uLck/PqdEIfKldDPjIvMcv7ylWPT86qV0NeEHBdeGW3esTjw5dW1CNlX7y1T33s7P0j&#10;PPirTp79yygfnN3NuRcnefbhdp59pIe3Xlzi+ME0Rsd9mVuIYG0thT//aYw772hj965cujpDpWIL&#10;lefy6R6KlobORIBlg67aQRpMC0oqbYhKvIqiMjMJU2mAzUjINqCk3oXCeqkYBHHpOmPBqy1ZynAU&#10;zTZSthwks3anX0C161p3jt3py5Ebgjl8IpH96ykcOhDPyrILba1bJbYx3GchGbw+U+MGkp0as7LL&#10;nqnZYNraktSBAS3NzNRThnlZmTg52mNuZkJuTpaaAbpLY21tZSkVaTgJsRF4uDoQ7O8j+Ioj0NcH&#10;X09vokIj8HT1FHg5YmZkTESIN++++5TQ6F1KSyXT76mV+8pAqF8KtD4XfH0uChNAfXXpqkUFX599&#10;rpxKVMbr+oKF+V7yc4P46vMH+Ont05K9uvDIo7+V576W11waUFW5/8XFt3n+2T8z1FtEqL8ByVIn&#10;NVQEMT2Yxs9v7uWxexd578WTXHj9OoHTKT48u5+PX12X2CshyH5tDx+9IeA6d4gP5PH3X1zjk5fX&#10;+eiFvZx/bk3KwQE+evkQ7wu+Pn/rjLz+BG8+vc7Zx5QJ2Zd57fElAdgirz6ywAt/m+K1hxZ4+0kp&#10;a4+t8I6A7KV7JyRB6OFpuX32/nV1eqEr/u0yggJjKa9UoKSMyzWCVtejXsmXmtNGSl4HicrYXoKv&#10;BIFXgrZVEs929e8kTbva+V4ZeiJd20F2UZeUl055TxNZhW0UV/dRKUmkMsp9S1sP7e1d9Pb2S4PT&#10;T0/fFLXKAKySbbeUl1JVWkuxwCenWOnY30tRRQ+V1c3MT4+xvjLNoaU5eupLSYn2ErhUMTzQrXa4&#10;bxB8KQPEltZ3oq1vI1/qzXxdB7ryIQplPcpqOgRfw8yP95KpnLKyMSQjJogG+c6OulYqiqpxdvQk&#10;J79QwFZPdkmLQFLWo7RP4NWHVpkPsk6SrhoFXwLUukEKKvvJKh9Q+4VlFveiLR9R54CsEISVlfbS&#10;2TLKkdUj3HryFDceOsgdR08KwE5y6+EjzA/2UF2cRUdjCQdWp9i5MEBHcyl7l8c5c3A3x1dXuOP0&#10;tRzds8ruqVkBV7Ws/xRH902yMttKa3u21ElZJKV4ExJor56ua28uY9fSKLMzvUzNdNEzWENLZ5HA&#10;JUdw5Y1fhCkBseY4BWzD3P0anINNiEj3Jjbbl6AYe/mdA4lLkqTFzxIrm804uRpi67QDz2Ab0vMj&#10;cPQwYYfpldi47SBKvjc6TbmoLUp++xDM5TGXICuCY51IzPTFxdcIW7ftuAvs7aUdN7HdiIOnCe4B&#10;lvgEKP2fQtWjawX58Qz3N6vzDe6cH2Lvyih56WHMjApIZLmnp2tY3tXB2EwDE/Nt9IzU0DNch5e/&#10;LTsMrpSEbBN6+pezXf/HGJhfhWeIrUAxQOqxJCprk8nPD6RN4Hby0C7275rH3soATW4SISGSmLna&#10;om+4Xb3C8eptO9i0dRuXX/5jTEz1SM+Nw9Xfiu3mP2abyY/wD7XH29dKkj59HF30sbDaRmS01DN+&#10;TvK4E36BrhgYb8TKVpk300uS1wSBer6U32wGxtsFwJFExflTUJxGqbTvfgGO6sj01vYmmNkYyba2&#10;kfeaqIOqNjVXy7bRos3PxNnOUhJIC5qrSwWP/XQ1VVOqyaKzsZq+tnq5rWKoq4UTB/bQ3lJBQUEK&#10;aYI+H38Xtu64mq3bNlCu03BcQOUlCer2zRu5ZtMGjI30aaqu4MyB/Vy/by+/vv56/nDrzfz5jtv4&#10;3c03cpljqBV2QZY4BMtGctLnGouNbLLczBWGP8bYXWDma4KeqyjcWw9P0btlkPzgYfIDx9tgE7Rd&#10;QGWET6IVAakCtlhD7EO2EpBkR1CqKx5RdiQUhJFZEY+P6F8JP3ncLsIC13hHPBLd5LPs8Er2xS7M&#10;gZCcUOLL4ojTxRCQEYBPkhupZRHk1UcRme1IRJYzGRXRpFckkyiiT6vSSiNdRX5TOVrZKSJyYwhO&#10;DxaYZRKnjSW3JovSzkJBXRyJFeFEitAL2nMo6igkRptIWHYSyaUllKiThHdQ3NpPVc+yIGu3Oi9k&#10;aecu8pun0LTMUdy5j+L2/dL4rf6XKOv851iTx/7zqcP/XfzzqcR/xPfx9UOnE38oqrtW/9uo6drz&#10;X7D1/aju2kV1z04VXup8jt1r8rhyynKnYGsnTf2Cr75lGmU71QlW63r6qWyvECwkCsASaR2NFGD5&#10;0zEWQGO/rwDCmxStPfmVQbQO6mjur6FtqJu2gRFa+2foGhaE9c/TNzIrFdkgulotupZ8dF1ZtE/k&#10;snd/GT+/pZG//7yXP9/Zx4O/HOG+u7t5+J5eXn5gkjceneH1h6d4+g89PPX7Hl5/cIJ3Hp/joxf3&#10;SAO6mzefmOVdpSP0kwu8J0g7/4gyNZBy1Evw9cyMOtzE56/t4uOXFvn4ZeXKx938/Vc1/OknOp68&#10;v1NwFctEvycr09Ec3JPMnqVQ9q+FsW81lN//pp6jR9IoqzKguEyPkbFgfvKTNu64o53KclsGesLo&#10;bQ+VCi5IGsAkFndWcusd41Kph0mja8fodDyTC3ECMT2KKvXJLzUjv8yZ4bkMCqqc0DW5y2/rSYJm&#10;KzlVpmibrMhtMKGy34qGUWOG9lgwvNuEhb0e7FqLZGbKj13L3iwtmDLQv4nOzi2CGUdpPPXkMUuO&#10;Hffj4MFwdq5k0NGWJ5l8HNbmJgT6eJESH4+7o7NUnLbSOJdRL5VGWUkeqUnhJMYFES+ZrKerNUEB&#10;7iTGR+Ln6yEws8Db2wt7BwccHF2wt3UgIsyfN956VID0lmTeCQwNVMl95ZTieYHXW/DNObn/gcRn&#10;AjClr5cATOLCp5/KY5+zLNmsRhqob79+mF/fvUBWmhOPP3o3X331Lu+/8zQP//0uThwZZWJAQ2t9&#10;GMO9sdxwspm//2mRcy+d4vP3buXbj2/nwlun+PK9U3z2xlE+e0Xi7BG+evMon79+gE/Orkr5UK5S&#10;VH73VRVdH7+8j/df2MPbTy/z9rMrcn9NYi+fvnqYr94+pV7V+IaA6/VHJ6VMTUu5mxL8j/Hag5O8&#10;+nclpnhXYPb+Ezt56+/LPH/PJE/eM8yLcv/pvx8UfFnwo8suIzhQ9pPGScqrh9SjXwWlytWO3WQW&#10;dKlDS/wDX/EFbcRpWgRgHSQLkFKKekmVUBCSVtRDVokAp6ibJPVUZRuFSqf7xiEVX00tXXR29TIw&#10;MCQI65PyNkhji3LqsYmGqnoKixooUI6alQ6SUawcYeoTQDWqw2+M9LYx1NJEc3khUcHOtDaUMD46&#10;qOJL+YyqxgFKJVEtrW+huKKWosI6acS6BEKCsIoWwdc4I30dxHs5EeVkTkFKJA1lOrobO6gsqRV8&#10;eRCfmIampIrcEgWO7eoRruoGZQqjLsqr2qiqU/p19VHVPEpx7QjZ5YOy/t3fjW2mzBUp+JKoqRun&#10;orSLpppuTh64lhuPXc8th89w59Ebuf3odRxeWmFlbIST+1a59dQxVibH1LHMbjh2iDOH93LH9UdY&#10;XRqht61M9tNSlue6Zf/pY2Wxm4mxOupb09FWRAiOI0nPDCI5xV/QJXVXWyld/dIwj9YxOifJYmkC&#10;iTlBREh75RxggLu0j4GJDpi6bsba1wBzjx2YOm3EwukanDwFWj7GODpvx85hC66exvgKvJRhDqJT&#10;fHD2NsHWVU+dh1GZQsgvwp7ShmyKajNIzA0lOjNAHfohLsuf6HRfIpK9iRGgRcZ7EhDqiKuXJUW6&#10;NHLzoikXeM1Mt6tH6g7uW2B9zywj/U2yzsOMDdRxaG2MJXm+pSGXZVnn7j7lCsoU8gpiydFI+5kf&#10;S3Z2FI5OskyOhjgJDPVMN7DVWLBk9GPCo12lLMULSLTceHo31x1bpbwwA2uzrRQXpBIW6qlOXq9v&#10;sJ2rrhFXbDNgwzWb1fG+7B3FHS7mAs0NXLPj37hq22V4Bdni5WeDu4cVrh5msp2s8Q90xsbOGEMj&#10;MYjJVswtd+DjZ09QqAvRCX74hLjINrPBU6AVFOZJbEIIru628r0WeHg64uvvhom1ERt3XMMO420Y&#10;mesRlxxJY2slnT11pKVH4+JmpfZtK8hPprujRurGKvV+XLQ/Qf7OkgCGUlWeL8DKoaIij8pKDUs7&#10;J2U7pREZG6xirq21VvatMrSZ6TjZWGGsp0+on5869MZoWwfHd+7kV9ffwK9vuIHf33Yb9/7sLi6z&#10;DzLDJcIW71h3wZIHRs4mGLuYYeFpham7uQoyI3dDrIJN8cvwxDfNHfswC+xE9O4xNrhFWeEcZo59&#10;sCHucWaCMnPcoi2JzPEnXiMZc344nhFSEF22Ye8rhU45fRlhiVucA97J7viI7mOLouW+B3bhFoRr&#10;fEmriSGhJJrIvAABkjsppb7k1wWTXu5LXKEXUfk+Aq0AUsoTidFEy/PppJVmoZWKokiynERNAvH5&#10;UXhH2ctjIvOmeDJqIsiui6G4I1teH0ticSIFDcXE5KaSU1lGYVMD2dU1pJTUC9okuxKE6CQKBWCa&#10;tt1oOg5Q3HVYxdUPx95/iu+D7Ifj+9D6oaj8gSNYPxQ1CpL+u/iX8CXRI1ATeNV817m+tntFkLVE&#10;TecspU3DlDcNCbymaOibkOiW5ypkGTLkNpqusRjKG50ka7WVStJBMlcPErNtiE23FbDl0NJfRO94&#10;k6CrjVappNv7e+ka6mF6sZ+p+TrG5goZ31nE4JJGbjUcPVHBL26p428/6+CPt3fy21ua+evP23n8&#10;z/0898Awrz0+yWuPTfLE7zt46g8dnP37sEBrUQWXcoXa+8/t5F2B1zuPzfLhk0t89MSSOv/j+WeU&#10;aW2m+PD5GXXKoAtnl3hf7n/66jIP/66eA4s+rO3zZ2zWldJyyeDTt6IrNmN9PYuf/KyGIyfTaeu2&#10;oqnNSjJAI8m+DEnN3EpTqyerqznkZOwgLW47VQVWJIVdhb/PVRRovOjqSqKq2g9tsQOpWfpSgYfR&#10;OeAnjaeRNDZu5OtcaetPoHssBV2DF9oaJzKVo2IVJlR0O1HRJ5Bt3UHXkhNTh7zpnbNhZNaTkXFf&#10;hgfdGR00Z2xkI/Nz2xgd38GsQGzfXgfmZo04dNiHffujmJvLlOUoJjkpGi8PIzLSfMjLiiTQ2xFb&#10;cyMqtAKb2nKJEmrLM0mSjD8u0hcPZ0uCAyQhSomTCtIFQxMjHFzk1twSAzMrqRit1fFt3laPfL1J&#10;eWk4w32F8NWrfHXhSd586ee89NTtvPPGn/n8s7N8+5WCMvn3NRw/cJjZsT6pvBOpKArj64t/486b&#10;B0mNN2V+upSp0WL621MZ7Ehk77yG3945wHMP7+L868f59rPbxHK3cfG9a/nkrcNcePMgF988wDfn&#10;j8rtQb5++zRfv3OGr8+d5MIr+/nkJYH5C7vk91/hg+d2ceHl/Vx4dT/vvbibc88uy60CMwXva1x8&#10;7aDgbC9vPyZl6PF5iWl1BoVzAv63BF7vPDTHm3+b4tV7J3nlD5M8cnsHvz9Wz0/2lHJsKoW/3TXM&#10;sw+eEMhc6nAf4J8gGJpX50osrekXwPShTCekjO2VlN1GYr5yyrGTuPxWYvKaBGFdJBUNSP02Qkb5&#10;qCCkT3DWQ2bppU7qSp8w5WiYpryLqoZBmtuHaG7toluSIgVfnZ0DtHUM0dA0SFVNB/VNvRRX9pKn&#10;zB9ZOUFWqTI/pABM10R1ZQ0VhYVUajTUFmsID3ChuUGnTrTd3NIj+Bqhsr4fnXxORXWdNLAaCrM1&#10;VBbVUFbcSGFxPXWCrPGhYQriowgXfOUlhMpnFdIteNPm6HBz8yE8Ko7MvEJJOhrJLmgmM6uYns4e&#10;afj6qKtpprq6VZ1PsqS6Tx31PrtMykFxL+m6HrnfL4mJMgr+GGXKSPjVwxRqWwQAExzcex23X3sn&#10;twm+7jh+I9evH+H2Yyf5yalrObiwzOrUPDceOcnpg4c5c2wfN1y7ysykoHOomMHhAobGiujszWNi&#10;up6uPh0zuwSYDTHklISQnOEry5TF8Hgjc0u99I1Le1ESS6TsOyGJXniESRsaaUdQkis2PgKwCGsM&#10;nTax0eIqjF23YS0A8woxJSrRBW9/Y6JiHUiTz8zVRJCWE4KDpyHmDpvxDrImIs4dW5cduPiaERjl&#10;Qmi8hzpNUHCCO04BZvjHORMQ74qzvyVOfuYqWmKT/NVO9soo9h3tlQz01Qq8i8nJiSAi3F0SsGau&#10;Pb7GyrwgvDKbhelOdi/2MjfWSn9HJeUlaaSmBjE+0ca81MUabbwgs4T1veNSfkrxC3PC2GarelWi&#10;rYsBplabMDXfhKO9EZrseE4cWuHU4RUyk0Ows9wi5aaYJIGQmdkOdugpVzhuZMtWA666aiNbt24W&#10;XDlhYL6VK7f+mC3G1+AtcMwqiKOtq4ra+kLiEoKIihFgxgbI9+zg6o0/UofHSEyOkOSinI7OGqIE&#10;X8owFc5eNoRE+eLu5YCZpRFhEUE0NtWqfbq279jCJv1NbDUSf7jZC1Rj8A5xx10AZ+moj7n9Nuxc&#10;DfEOsCMlPUL2EQ2d3TWMTnRQqAxnFR8gmE1Xh7FwkPKsTP/U0aUcOc4hIy9Jfqsggak5/gHiF2tT&#10;SWQ9KJP9Z2VqjpuOX8tNh4/zyxtv4S93/Zw/3H4Hv7rpZu649lr2LS1wmVeMHfYBplJQtuEYaI+/&#10;fJmlhx2GDqZYedqhb2eCpa/Sx8sVryQXfJPdCMnyI0QKjk+8CwFJgrZIe2ykQDlGmeKZZItfiisx&#10;+SFEZARKFuCIp/xwTn5WWLsZEJzqhbcUQCt/EzW8E1wJls9K1EUSlCn3s5yIyHPHNdIarxhbwrNd&#10;iS1wJiTTnMBUE+KKXEgp8yUsy1neay3P+0illCQ7ZjqRGbFESfhH+0kGGUlMlo9kILZkVEjGoFGu&#10;0BQIFIaRXZVCRGaYZJSpkk3lkVGST261jsSifAqUEfLLmtG2TlLUsUxxz1603fvI69wv9w9JA/h9&#10;XH2Hr459/yvUx/75NT8cP4St78f/2/j6xxWM//i7Wl5TqR4p20O1oKu+d5H6/lnq+6bRSsYbkpRD&#10;VLqGeKk8Kzpa6JroprqzmLLmFEobIwUQ4eQXu0om7UtJZQCpuY5kFroSl6GM3B4kcIuhsSuLwala&#10;hqaa6BmuZXi6RtClYXQmjpX1NMaW4hhZyqK+M4rurhh+dXM3f/1pN3//hdz+soM7Thfws5u1/OU3&#10;1TzwhwZ+c1s+99ySz4t/6+Klvw/yjmBLAdc/4n2B2EdPL3PxhT189OQybz08zjuCr3eenpBGeIaL&#10;ryzz8Qtzaif6d58TkL22xMtPDXPfo20ML7qjLdenoNicnt4w/vyXGX7+2y56xr0kGzWgpFZwczSP&#10;m37aTHO3F7UCqLIKe/q7Q+hs9OO6/aXsHk/Fz+Mq3FwvIyjoCvLyrMnKNici6hpqGn05frqRzr4w&#10;ybBdyC1yI0PjSEVjKDnFTkSl6aGptier3ARdqw2DK+FUDwlqWw3omPZgak807b3edHR4yXe609th&#10;xMTINnbuMmR+px7T85s5eNiKuYXt7Flz4vCxJKZn0piSbV5bl4muzIHZ+UTa28KJDDPE112fhops&#10;Wqu1NEm2V1uUQVpMMImRQbjaWRLk60laciKBgUG4efri6u2Pg4cvAeGxRMclSMNZzHvnlT5fr0qF&#10;HkRnUyLvvPxL3nnxJzx1317+es8cf/r1Mr/7+T5eff4+vvj0A86dPUtfawMB7pa4215DfooDi+Np&#10;NFe6UVfqxkhPPDeebOf+Py7L55zkm/duhPfPwAeCqg9P8eX543zx7jE+e+sQX5w7wmevH5DYz1dv&#10;H+aLNw/z5bvXcVEA9tlbx/no1XX1VPSHL6/ygSDs/PPKbAR7BVtrvCsge+uZJc49tSRlQxmqZA+f&#10;PLeH9x5d5Pxjypygc7z38ALvKX28/jjOc78a5OmfDfDX083cuaLlzFg6BzqimS/3Y0DKfU2iHj89&#10;3swLj95AZLA9/37Zv+HvnyiImaGueVrt16RASCeASFc61ue1q/hKFlzF5bcJvlqIL+whWSfwqpgk&#10;U7CUUjJIgrZb6rtBssuHSRKoJav46qRcPq+xZUAapn56ewcEFSPq/aaWfkHXgDwv8KruobBmSH1v&#10;TpV8ZumQQExAo2ulpLhGGuZ6OuoEYkVaFeOtLVX0S4LU3Cqf0zomwBugoq4LXWExWQKsAikLlfkF&#10;VBRXUywAq6zporO1h9TwMEKcLMmMDaKhtJS2+nZKBGmu7v6ERsWTnJmPRrCWlVdHgHcAjeUlAmtl&#10;9PA26mpb1dOkSof7zKJOWb5hQaJgU5Yzt3IATdUwRd+NgK+rGlVPe2oLu2U9Zzhx8HpuO3kjtxw9&#10;zU0Hj3D3tddxfHmZU7t2c/vRE9x69BR3nrmek0dWGRtuEGyU09WfRpbWnqqWUHpGc+kZKaGuIx9t&#10;XSylrbKsGl9qWrLo6CulqCxREqR4AmKccQkyxzXEEiOnrVh5GeMRYY9fnKsajkGWmLhuZ4PJ5WwW&#10;IBg7XINHkBGh0qZFxdtLfRJKRravoM6b0upUwuIFBP7meAcqV9JZkJYbLvVOGq7SbvpHOKtjh/lI&#10;O6sgzsbLAGsvI3ZYX42B5TW4+lhL4hfBrt1T1FQVqAMdZ2VEkJUbRp5ycCI5WO2w3tZczr7VGabH&#10;28nPiiA7LYi50Q6uP7pXndA6T/DW0iK/a06kbMsC1veNMjJUw9BoHdqKZPzCndAzuwpbJwMBtA8u&#10;LhYY6l2NjYUBkSGyHsVp+Hlb4+1lRXNTEXFxgZgLnHboCbKu3MDVV2/lxz++ku2CMQMTPa7aejk7&#10;LLbgH+uBb4QLwdGe+AW7EBLuSXCotNXJocQIbrbt2ICVjQFGJlsoKMxQ+3C5e9piZrNN0GpEqixv&#10;cKQPwWF+eAl+CosKcXZ2ZMuWzVhamePi40J6Qabg1wtbDxvsPK0wsNnCRqMfscPqKhx9jNSx1Epr&#10;c2nvl31A0NnaV014vDfBUe6yXO4kZ4eTnhetrneQLJu1g4nAzZgdpltwcLMR9AlIZZ3ystPoaW2h&#10;u6GF9cWd7BydoqO8mrqCIpp0OoqyMkmIDCfIz4vLIjI9BVxO6oSUUQKSIBGnb1QAbsFeWLrZ4iyZ&#10;rq2/DTbBVoIdD3wSPPGKdSUw2QvfeDeRvjdeEU54RNljJ5W3a5wl4bl+BAmyonNCRemyIRN8SC0Q&#10;GKUHEpcXIpVKMG7hdgIxb8GbrIhyREyyAtdIE4GYA4EpNgI6C4GTnXynmWDNEI/4bbjEbMQ3xYCc&#10;2gByqgPltZdwFl8gBVmXTG5FHpnFWSTlJQq+osjWxcjyOeAZbUlYtifOYbJsmUFklGUQkhIu65sg&#10;O3MJsbLBipurSS2V91fpyKquIa2yhbLeZXXE+iLBV0m/gi9BkwClvGsn5d3K7T8g9c/4Wqe047+e&#10;evw+vMoETP/T044/hK8fOs34/bh0JOu/hnIVozpul9zWSlR17aJ+YDea+j4yK+oFpE2yXu3U9HST&#10;IpVubHaeNBDZaGryya/KIKM4moyicMob0qhvzae5rVga9kJKq9LJLfWnpD5Ebj1I09iRLaCobY8S&#10;fGmZXq6mb6yQrpEExhYjWN4byuKeAAYm/emfSKe5M5P2phRuOdLFfT8b5N67GrjtVBbH90dy6miU&#10;VKBh3Hw6hp/dlMyf787n6T/W8ebjE9J4CqLU6YZW+OCZZT548hK+3n9igfOPz/PuUzN8cFbuPz/L&#10;hxJfvL6Lz19Vxvha4C0B2WtPj/Pai1Pc/1Q3i/vDGJ8Ll8w4khtvbGV1LVeAZU+ObgdJms2karfT&#10;JPhp7PalpS+Ysnp3aRBcGByK5Rc/GeDZB1Z5/E/z3HCqmoGBMHJzjejpDpVKLlAyfgsysqwl+3Um&#10;N9+FzDxlWhJ9kjJtySv2JKfQTRpVD1I05qQWGUlDqS+/ixtVPW7EabZI0mBCujxXUe1BY4OvZJsu&#10;dLdbMdBjyMjYNlb2Gkls58R11qwdMGJplxVLOwPp7g+gtStO1ksjGbw9XcNGjE170tDsiE5+ny6B&#10;dGedVNZSkTeVFJCbEEdMUBD2ZuY429rh4+FNVGQcySmZJKflkqMpI1tTSkam/GYtpbz//mN88/Uz&#10;0iD7Uan15MHf7xPUXMcjv5/iT3f38es7Bnjwj+s8+cAt/Oanx6TyX6GyMI6USBsaSgIZ74zn6G4N&#10;9/16nJceO8iHb93M+69fz8dvnuaLd07x9TtHBFWrfP7mOl+9d4Kv3hF4vXFI/j4q6DrCp68c5LNX&#10;BV5vCMrePMnF8zdwXu6//vwq757dK7HK2y8JtJ5b5pyUkY/OHlA72H/8wj7eeWKF1x+c451HV/j4&#10;6TU+fWqvYGuZs78XbP1iiAdu6uK3h+r4ya4Srh3NYLUpkukSX/rTnWiPt6E2xIhS7y0UeV1Nuttl&#10;3LBWxXOP3EhokL165CswKFkgNEV1wzjldf0Cr14KlOm0dH2kCrxSBF5pxf3E5rap43nFF/QIvCbU&#10;SCoeJLmoT5LGS6/JVI4Iyf3MEgFc7QBlNb2Clh7J3Afp6elnbGxCEoZhaus7qWsUfNUpE1cPyus7&#10;ySobknpQmSNSwdeglLd2yfSb5fevp62ujcqSYny9ZF+tLRXI9dLY3CvlY4Sa5mHZx+U9aVmEuTpS&#10;EB9JeVa6/H4VFBU1S+LRS5PAKT40lGBXazITwmisqpSy2UV1bQ/uPtJQRqcINnVoiuoFTc2E+PiR&#10;GR3EkCRzPa3tVFc1q/hSrghV+rblKldU6gbIqxiSRGQYTaXSF2yQ0npJkCtHKa4aQ1s2Qq5su/b2&#10;UU4fv5abT53mjlOn+OnJE9x+5CA/OX6YW48c4O7rz7B/eZ6B7gZ6u0oZHdPJ+kTQ3BtJTXsIHSOZ&#10;tA5paBsuFeAGye/gKvVbEG39kmAKkqLiPXAS+HiGWku7Z0toiieuYTaYy2MmbnrY+JrhLu2hY4AV&#10;xo5bMRGYGdptxjvcmoAoa8GXNSGR5pRVRdPakUV+USjJWZLE+Jli4bAJR9dtePia0DNQTWFpOokZ&#10;4eQWJwkeIgmKdsQtSOlT5oy9jymGtpuwctbD09+WyFgfysqzJfHqoLm2GGVoiLLKVKlXotDJ5yhH&#10;w5rqS/DzsVORVVKYQHqKPwtj3dSXaQj0cSA/NwZ7xx3YOWwjNNxeksRQykpiqarNIC7dn5YunXq6&#10;1T/IESdHc2KjA8lKj8fG2hh9vY1YW+thLpgKDnFFW5SknhpUhpLYuv0aLr/yCjZt2saWrVsFX1vZ&#10;qreZ7SabBaXbsRZA2XgYYuG4Hd8QJwLk/QFBrlhY6WFqvg1r+QwHZ+VUrbHAK5hwgZantz0+QQ7q&#10;wLNhsV44eVijb7RdXmOPgaEhl19+Odu3b8HX3xMPMYy5kxlGtgZSbnLpHGkWyLqy1XwjBnbX4B1l&#10;h6W7nsDMmJB4L0l4lYHnHQVlUt/5WxIcL4aJ8xAoXo2x5RZ1SicnT2usXM3ZarwZfYsdbBaEWtua&#10;qR35jXdsI8wvgOjAYPQ2XE2AkyvuVtb4CAjzMlOJjwsnMzOJy2x8DQhN9cArUhlPJBS3EBGorGBh&#10;XRERqRE4+jviqYwRkuSHW6Q7doF2+MZ54xRij4mLnjqD+jbRt2OgOV4J1vhL1hqc7o5zqBUBiV5k&#10;6pLIkwY6WRtNkjaSmJxAUoujpFCHCH4EejGSJYj23aVwOgXLRg7aLmhzpaA2hoK6aFLLfInXuRGu&#10;sSa22I6sOh9S5O+wdHOSS7xJqxJE5fmRVBgjGJCGQApgYl6cQC+U8BQ/qaSiCU33k2wxijRdmlRe&#10;6ZQ01UhDVkxURjppRcWUNregqa0gu6pQkBZPrDYLbUs7pV3TVPQInHpXKeqao7hrVvC1KI+tSOyU&#10;EDAJxr4PsEt9wf7vwJcy3IRyq+BLmRS7tncX1b3zNAzNkltbT0JxDtGaROIKkyVTloa4WirNmgpp&#10;JJJJyI3EW8pNTKY/hbVpUnkV0tBZRWNHk+ykg1KpVVPRkkB5a5T8Lu7SUFiTU2onhT+G3vFkAVgO&#10;g5M59EyEMTTvzsisFdNLzizuTqB/JI9GgVxXex43HevgNzdLg3c6g2P7grnhdCx33JHEz3+RwZ13&#10;xPHru5L508/T5DWJvHB/L289ucC5x+c49+iM2s9L6Wj/zkPTvC/w+uCpJd56Ypa3npXnnp/nvDKO&#10;16urfC0N+cdnd3H20VFuvTaDQ+sRjE47s/9IEtdfp+O3v+rnrttaaaizpbremqpWF1knG1IKzCis&#10;sic+y0DQb0ZlawgpeVLJRm0mO9OIUwfKePTeBW6+rpo9O1MZGwmjpysQbYEV8Ql6hEcoM+Zfg6fP&#10;Nly9r5b4MTFJZtKQeFLbEkt5faj6eQk5hsTnb5Ntb4G21kEytatJy7OQCtpVsls7SsucJLu1ZnTY&#10;n74eR1rbtjMytY3lVX32HzOX+5uYmjOlqm4LmhJ9mroDaB8KoKl/M71TW+idMKK5x5illVgmRpMZ&#10;6cqjs0ZLvbaQ/MQUaUxDcLaywtHSEm9XV2LCI8jJzJJ1zCZLIk8ZMDkznvZWLeff+zvffv0kunwv&#10;ijJc+c0tk7z66FEe+e0ov7ihnoPL2SyOJNFS6Ue5xo3OhigO7a7h/t/v5s1nzvDRqzfy5ds3cvGt&#10;01x46zo+PXcdH715ik/eEmSdE2Sd28uF11b4RBkE9/WjfPnWSUHXUT55+bAg6hCfnFUAdlSeOyFQ&#10;u4EP3zjFmy8e4I3n13j35X3yHcvy+y9x7ukVzgm2PnnpIN++fpLPn13nnQcWef3eGc7+dpLnfj7C&#10;Qzd38/vDtdy2kM/R/kRWm2MYF1R2pTnSIEldVbCxYEsPresWit13oPM0oMR9m9xuQuOzgRtWq3n4&#10;Lyfw97NS8eUXGE9N4ygVgqXiyg6KKjoFDt3qAKtKh/tUbT/JBb0Crw4iMpuJE5BlCCySi/qJ13SR&#10;qPQNk1AGJ1XQlVHUQ365cipQObLVJ2Wzi46uAUHXACMjY/T3j6lHvmob+wVOo5TI96YWNAu+lDkV&#10;BXC6fnIFccrVisoURwWFkmgV1aCRBMvP111QX01HZ7fgrUfQOEpVwzA1Tf2UFegIdnIgJyoIXUYy&#10;JXklFBS0UlDUS0VFF37uHoR6OZCVHENDbSNNzUMCzX4snEMITcwju6RWvrMOXXkXRdm5xAW4M9jZ&#10;RHtzKxWVTYLTAXWdtOUDFJQNk1si+NINSjIyREHFINpKeb5+VG4FZAogS0fktWMUl7fTNzDKmZNn&#10;uPuWW7nr9Cl+eeYUPzt1lLvPHOf46hLzY73MjHWwvjrC2lqXQCeThq4YajuimdtbT9dEsexnsURn&#10;u6uDhTf3aSSpSsM/1A57Z30c3I3wCLYhMs2XRE0oFl766DlsxNxdHyMBxEbjKwQV2zBz3oZboKUK&#10;tYQcf2KlXUzMdKW4IpT8Ql9SM50IjjTD2Ws7Tj7GeAVZkV2gTBlkT0iEC2FR3uwwuppNej9is+Fl&#10;uAWY4hthgYufMYHR8t4YFzLyI4lN9CEkzAVXZYqcMDf8vGyJjvKgqDSByposSe7iSZA2PSjIBRur&#10;Hdhab8XTzQQH2y24OehLQrUDF7n18DTFQ1Dn4qGPq6ce3n5G+PoaYivr5uJpjEYSpLHxVoqLU/EW&#10;7FhZSnkvzVH7TylHgowttmJgtgkT+fwsTRzBsgzGVoJP863om+qxw1APAxN99I23c+XGy9lifJX4&#10;whKfKAdsvQ1l3QSAugRSMsOIjQ/E2GQTV2/6d3wDbNTJx0PCnYmJ95FEQCflNI1cAaSyHUKi3QkM&#10;92bzto0Cuy1suPoKAdh2qRM1tLRVybIk4SLo9AxUxk9MISk3irAkH7XtsvM1Vrsn2fuaYulmhLmL&#10;gWBZ0CwItXA1xCPUUe7rcY3x5erRssSsKOrbK4hMCcXIzpBtgkNTB1P0zXdgamlEQkI001Oj3Hj9&#10;tQz192BupIebvQ1ZKfEM9bUzPzcqIBVsyva6zNRlE+ZuW3CWQuIsK2npbioFR1/k50FsViRe4co0&#10;Q2ECGMGNyDk8I0rw5SeFLg6XYDvcQ20xdd6OqctWnEL1cY80Ef1vJyjZDddwW0JS/Ugtib90qi87&#10;gOAUD0GXH5Ei6fBUf1k5B0KSvKRCiSA+NwjPSEuSCvzIrwwlIN6UsExrksu9SK3yxDtZj6h8W0Gc&#10;swDRhKBUOxLLwintyReQxRKeFUR4ejAOfjbE58SQXiwbuiBRljmCkLQICuorqO/vo7ZnWHDXJhVQ&#10;PZoq5bx+B9XdveTU6gQZKYTKBk4tK6KkdVAdA6e4aZz6wSkBUz8lHRPoOmcpbp9RIVYpWFGGl1Aw&#10;9R+nIP8LtFYFaWvfix8+7Vipnvb7X/E/hZYS3z/tqBzVUo5u/a+4dLSrvnfvd0e+1qjsXCC1tIbU&#10;ch2Z0viGS/YTqQkitTKWgsYc2SalNA62Ud1WQUWzlpAELwKV0Zy1YYKsfMFcmcC9GF1jLTWdkr01&#10;xggqY2keSRQgm5FdbklRgyPaGkeaesLpn0yldzqUwUUXhmbM6B40prHdhfaeTFo6tIyMati7K4l9&#10;S15ceyCI08dCWV93Y2XVhqU95hw57sx113ryu5/F8ti9Wl54oIdXH5kWfM3y5oOTnHtgkncfnOaN&#10;+8b4UOD16Yt7ePeZJV56bIK3n1vivWeX1ccvKv2Anl/h9SdmuOMGDetrURxcj+W+P/Xw99/1c8vx&#10;QlYmghjucWJpKYqRmXiKan1kR5bymGOCb+Q1Ul4FU+mWxOfZ4+R7BYFhV6HNM+XOG1u47kSlNGg7&#10;aKxxYmgggoH+SAoLHYmK3kZ2nh1lNZJlJxtLRXMlwWHbiIozIyvfg/q2RGJSLAhL2EZyvqFg1pXe&#10;sRiqGpXL203QFtuTkW1AcurVVFSZ09vvTUmJMSWl22lo1efgMR/WDtgyNqXP6ISFNM6GaEsNqWt3&#10;pnnQhYYBQ9pG9SXT12dypws798lvMuBPW2MUnXUamop15MQlkJsSK5mbNeF+ruSkRhMb7iVZXAz1&#10;VRramnQ01WnRSeXc0ZTFxY+VEemfpVLjQ0GyE9fvb+Hmg3VMtPnSVGhBb7Ubw80+nNir5eF7Zzn3&#10;8jG++Og2vvnkdi5+cAsXlaNVrx0RZB0XbJ3g4zcEWB+e4cuPTnPx3SN88uZePji7xAcvKeNxHRJk&#10;HVfjg5cOcP75dfX2o7OH+OyN44K403wkn//2M+u8+5wyjMR+3nliiXcfX+TDJ3dy/mEpAw8u8faf&#10;Z3j2ji4eOtPInw5VccdcHid6E1mpDmI0z43uFFsao82pDDWhNNAInZ8+hdJoFnpup9xPfhd/I6oD&#10;TaiWBrLO35T6IGPKQrZz0946Hvv7tfgHWKr48g2KudRvqrqL4up2wVeHeupRU9Yv+OoUGMmtACxR&#10;2yvwEmgpR7YER8nqSPDyvLaL9KIuQVc3WUondG0HubputX9UfeuY7DPDdH135GtgcJg+wVdrxxB1&#10;Df2UVnWRU6RMpN1Afpl8bnEnafL+rOI+aZT6VcQoVy1Wl7eQnJBCcJC/4K1HGrAuaup6pNEbp7pu&#10;UGDUR0tNG+FuHsT7uaERYBXnl6CR5cvK76NA246PqweRgZIY5KTR3NpDbfMYpQ0TeEXlS5tQLHgU&#10;fJW0UC4g621tJy06kLoKHW2tnVJGO6moU/A1KOs1TJGAK794gBxtjyQOUgdXj1BaN0JZwwgFlX0C&#10;rx7ZBgK1ynEKBWUFpa309c1w48mb+fn1t6qnHn9x5jR3njzOgZV5jqwtcWh1khOHZti9s4va+kQB&#10;UZgkUWGkF/qQJ7exuR7kVUdS1pQkMI4gMt5D4GxLaKQ74dGeRMR7CwLTpNE2YbPlvwu8tmLhrqei&#10;6xqDH2MtDbeB5VVYOm0mIMKGVKlD4zI9KKuLoa4lTtbFg/AYY8JiLQQPNli76JOeH05XX6FAORs3&#10;T3NBkJXUAwHqVXzRSb4ExzriJdj3C7EkKNyOsBhnMnPDJQFLwFngFSHLFR7lhrGgRpkex9RKSerM&#10;sXcywNnFDC9vWzzkMwP97YiJckeTH0VeVpgkUEFkZgdS35xLfUuOOr5WTJILwRGCxhQ3YhPcpfza&#10;CrY24+QgKHNXBnQ1x03CzsUYZz9bHKXNtfW0wtBGj03GG7B0NcbYfhsm9jswtt3ONtNNXL7px2zc&#10;cTVXb70CO3cLguI8BEAOOAebYe21AxuP7QJMqfcKIgWgbuyQ7RgS7kZPfyUzC+3oKlNke7ipAItL&#10;DJDtqJW6NxgrR32MLQXAhtvYvHUjAUE+tLbXMr80SHeftEE6KcvyeQFhzljIMvkIqOo6irH3Nha/&#10;2BCU6C74M8HK1QR7L0uu2Pbvaj80c2dDrt5xhSz7RjbLNjW02Y6Ni/hIsLrJ5Bq2yDptlNur9K9i&#10;h7mYJ9yfoeFeqW930zHQTlxSJDZ2JpSXF9DcXIG/vwDZU7nCPRAHTwsu85Uf3kVW3tHfDM8wEain&#10;GUaygNYeplh5iPAFV7E5sYInqYSrSsirKZKKIYXY7CgBUyxukgF4yAooA6v6xJgRmGBFWJoz7hFW&#10;Enb4KOfAk9wJy/bHT35Irxh7wtO8cBBpeoTZ4xGi9AlzwDfKRTDmi69yaDXEhIRcF7R1IeRU+5NS&#10;7klKhRexRU7EF7oQkWFFeIolCYWCt0QXAjO9yW9OJzw3AJ9EN/lOL6KzogmWlY/NSSVVl0+cJofs&#10;ymq0smPrJAur6pyiol0qk+5p9e/6gTG0zTUEpYeTUZ0t78mjSF5b2jgikBigrEUyso5WyrrHqRla&#10;oqxnDl3HpSNhZV3LAqydEpeOcF3C1d5/gtaa2lfsP4dA53vQUrHVvfqf4l9BlRI/9Bp1/sV/ijoB&#10;loKsfw4FXMoRLwVgDb37KGufFoAW4Jschr8AOTDLneAcZ1xjTUmvjKakvZCUolSyizNlJ0khKMYL&#10;7whbfGPtya2Jl22YQUmnloTiRNIrkihsiiWnJpDi1kDy6pxJLzUlrcRQYGxCpTTGfVPJDC1GM7sv&#10;mMU1D4YnbRmfjmZptYnxuRpW1gqYmLFk36oFJ9a9ObDqwsKyGaOzW5hf1WffIQtuvdmH3/4snJcf&#10;K+e1J4Z55q9DvPrwhNoh+r2HZi7FI7MCrDUuvLTKhdf386ZA6+3nd/GxMi/fM7t4Xxrj808t89Gr&#10;+zj79DzvvLGPj88dEcxN86c7Grn3jjqe+nM3f7irgskRL8qqHaXy9SetwJ2oZAPJ5g2JzLQjIMlS&#10;kgwHaSxdSM21JCfPmNIiS2440czJA7X0tIZSWepEXa0Hq2uFaEusScyQDFK5OKFUGbRxB+5ePyYg&#10;dIfct5GGOkYqXkvJcrcJdDdS0+5D30iUVCrhAq1IKqud0OoMpALeJg36Dtp7XdFVWOMf9GNqai1Z&#10;WPJmaNSQ+UU7evosaW53oK7VheI6cxr6HWQfsKay3YLuSUcBmClt/aa0dwvMGoLoqMuloaiE/BQB&#10;oGTWzjZbSZQss74qTSKZ2bFq9u/uZn1XJ8f2D3B0fZD15Raef+wW/nrPKvlJ1sT57aCrMoSFvkSu&#10;X9dx392jvPDXNT559Xq+OH89H79ziE/fO8AXHx/mk7fWeO/FFT578yBfvXWYL17bz+dvHuLzdwVh&#10;509w8f2TfHTuIO+/tsb5V/cIwJQhIdblsw7Jb3pY0LWP8y/t5d0XVvnw1f0CtyN88PI67z+5zqfP&#10;HuKTp9b58LHdvP3XKV76dR9P3d7MA9dW8ovlLG4di+NEWxCrFW5M5trQFStADdpGVcAOynz00Hnq&#10;o/MxpMjPgLIgI6pCzagOM6c23Jz6CHOaoixpibGmPc6WPqkLe2R/qIs24czuSu77w0H8/M0v4StU&#10;4NygTC3UTnm9AKyyQ4VTsSAjTdMlGOonQzciCWa/erQrpUg5xdgl6OpUByBWwJWqaSWzsJ08QVd2&#10;URu5xe2U1g7QInVaa8cI7ZIkKvjqHxiip3eENgFZvdRhxaUtZOdXkVvYgEbXLvjpkPLbfglfukHy&#10;K8bl8UEqylvx9Q4gIyONgSGBloovpd/XFDX1Q9Q09tNW1020TyBhHo7kJkVTpFGORvQKBgbJy5eG&#10;JyKaFAFVVVWZNJI9VEoCW9G+pE75Fp5TLYlYA+naJtkWo4L3ZoGaB4WaPJpaOmXf6hCkDFIkry2u&#10;HJZkYYAi3RAFxYPSkMry1SqnbIfV1yhXeeYpo+DreskTPOaWC8zqpU4XzE4O7uTOU3fykxM38dNT&#10;13HzkePceFwAtnOBsd4a9iz0MCINe74yjY82lM7BIgGS4CrNEe9oU7wiTXH11xdoudLWWUprWynV&#10;tQWkZUYJnpJIy4uRJMtU2j1rXENMMXPZiq20meEJ3phYb8TKYQv2LltkXzYnQdooBV+hcZZkaVwp&#10;LPORfdaX5s408krC5PdPo7A8QfbdWErLE2X5M2Qfb6RvsJW65jJpsH1x8jbAI8BQfsdoGpqkjcrw&#10;IynVh8ycUBxctuEq3+0fbEuuNoY4ZQQBZz3MBGCmFsqAqZtwdrUQADhQWJBAd3c5XZ0ljAxXCgyy&#10;2LPeR3VjKrkloVIeQqRcBEh9FEF6ji8NknRXlKYzOdpKYW4sUaGuBAc64O1rjYOXMaYuAid/C1xC&#10;3DBxskDPVl9QsgFjJ/l+Vz0MxRNbTDeIK/QxsdNXO7sXVWVJeY7DUvYrJwGlfYAB+jZXYuO+BX/B&#10;qoOzEcZmGwmLdCTn/0fcX8dLkl1nunBbaig8zAyZ5+RhZmZmPicPMzNzMXN1VXV1NZNaanW3GC2w&#10;ZLFabIuhxWDJY8/YY8/Mc9+Ikj0ej7/r+ebO/b4/1i8yIzMjIzas9bw7dqzdKp85UkltY6rKp0zl&#10;n0GHvVKAmIib/wEc3B7Ew88FS3gQKWmJVNWUsrg8SmtnEfGC47hEP/Op0vikQGzRnkQn+ROTGiRA&#10;diNG/BIU7YFvuBtugY4ERAgaLa74hXmYyxy5BzqZ89KcBGDG9qjXAVz8HTjkeUDX6o2jPn/Q8UEO&#10;ux/iocMP6pzdSciMx2KMtGUZi7erjucHdf5teArUQsI91WfLaOur5YHIrECKmjPIqk4iNtdGoUjY&#10;mMNlSwvQ+wARqQNRWRYKGkrlBFRgPY2CrgoyRW8VrQWkqWHGyBHFZHoRl+tBdpWFrCoBleArOMET&#10;LzWKoGQfwlWglpxA0qoEYlWCsPwQEkTyyfq9MXfMmhog5eBOWLKfYDCQ5GIL9QP5NIzk0zRZQP14&#10;Lk0TstEsBbZ4BbtAClulvPoyiS61kFGnQu8pp1CgWN3ZRF23nbLmNpoGx+hU56/qGaLS3kfr2AT1&#10;g/10z87QNjFF7+wSPTMrDK2v0DE/ItBro7y7g57ZVfrkbPpnzzCwfJL+1Q26F+fpkDKzz0v9SVn1&#10;zp9kaPkyA0uXBE6X6F+4QL9ArE/b3nkDyC7q/RUGBT4DgrEBAdF9E2gZ9n8UvowRsf9u959W/Jem&#10;7wgMJ1ZvYaSPGFu5wsTaeQHZMQHotl4fZ2rtnEDsBNP7WzSOdpJel2lCc2pNFGmyvKYUKroKVX/p&#10;AgHtz4+jQB0hvUKqsCycVNV7Rm0ExW0p5DckUt4ptdcaTW5dMLn13oJfKy0jcg4D/vRMRTCyqIa5&#10;msXe+TIu3Cjj1KV09s8mcvxSPucebWJ5N5etEylcvpnAqVO+nNnzYWf9KGfOuPLYEwHcetyTy9cd&#10;eOWdUbz39SQ+/oE8Pv+xDj7zoR6++alJfvblLX78mTV+8pktfm3k9vrLC/zGmAcmADMmWv9asPW3&#10;P77B3ytQ/833r/JzIxfYD2/wVz9+lB9+4wzf/fwmL1wt4n1PtOlYp/itfvujr53gjc/t0NsnwKoO&#10;lBNIUEALJbdYAFbsS2lDFAXGslyVUrTFrnKyEVTVu1FYdJTFpVzm5o3cX+lcvNjKoACssyecnmFD&#10;EcczMJ3E2olK5tZLyS/1paA4WI42h6bWeNJynRgSrI4uJkoB2phbzmJxLYvOPkFxy0EFcld2T8dx&#10;9mKGlLwfda0udI8HCOrcGBxzpq//EPauowIyf0YnLXJ+XhIUATQP+NI3bWF8IZi1nTAFWys7W/Hs&#10;bhYwO1HMzHgTrQ2FlMmJ2KT82uvzuHFxjcevrfP4lQWeuj7HYxeHOb/XwsmtWkYllCYHpVYn4rl8&#10;rJwPvrzAD78kKPruEwKql/hPP3yKvzfsx8Ztwhv8jbHQ+U8vC5Su8Pe/vM7fvnlZdXJF37vBfxFQ&#10;/Y1g6r/8zpi39RS/ERj/6qfX+dXPb/Lmm1f55Y9Vj9+/xl+rvv7u53fNJxl/b0yQ/6axdud1/uEn&#10;t/n9Ny7xy0+d4ccf2uUb75jns08O8+FrHby8U8bd6XQu9cayq/a5UOzJWJYzA8lH6Es6Sn+yk8yZ&#10;kXRvxhU8x+UnJ3OCmM4PYq4wkPmiQJZKAlkrC2ajLITN0mA2S4LZKbOwWxahfTZmJETffn1cbfIu&#10;KUn3bzumZBQKZJYURGYEYEu0dM/S3r9M++AGlYKW6g7BV882JS3GOo563bdJlYCrrnNRQVqwZSwH&#10;1Lqg763QKMAwAKyjd9nMGTY6d4zx5X2mV3ZYWd1ha3mHdSPp6uwWQ1PGbbtp6lvGaOyY1rHmMJK0&#10;GssLGcc25lQZAFbfrv9qHiE8Ok2QMylwM+Z6GbcdV5ldFHxNbDIyvcns2BrFKdnkJUTRUJZLe3MH&#10;jS3z1DZvCSq26esdY7Cvl/FxA6YW6R0TLE2doGvqFDV96+ZTi01dC+ZtzOXFRXLS4qivrRHcSOSO&#10;GHm+jGSrW4KvTVoFnx09y+ora2rvawKvXRNWe0Z31I71uY7X3K2ysK8rqG2atyoHRo+ZecD2Ni7z&#10;4lPv5Pm7xhNm5zm5ucy53WVunllnZrCBntYipsYaWFhsZ3KukdyyMKJS3QiKOaSth4RPDFv747r2&#10;HorL5NeKEskpiCVBwbuwIkHXkEdtRxrhSW74hB0iLiNIfa6OkupkkhTTkpI9KS62UlufgL03R/CY&#10;Tk19BEPjhVTJVxTLZ+aUhlOpGFxSl0R6vjEnLIzi8mQSki3k5CeRq74XlehPWJwreRURajslgsVc&#10;ktMDCLU5EBB6iIhYV/0mVj4piZq6NCqNlBQ5oebtwvaucppbSwkKVCwWQMRG+5KTbRN05grAOuSP&#10;mnj86eOs7/fqPOJp6s2gtiuFgopwapoSqaiUb+qq4k8/8CIndwVggs4ClUGcgCs+M5jEAqs5b9sr&#10;wlNA4ot7qBv+kT74hbvj7HcIl4DDOGrrHurMYa9HSFcZJmRHk1+VSqhivnfIIayxnoonNnPrFXJU&#10;MHWI2OQgEjODSFO/S870obzWWMQ8h06B10B/KwEW/Z+gKSbNSlZJIql5seSUJJvLMBkPLaRmBZFT&#10;aKW6MUVtOsOEsYLSWFIywwTG7gQKsLyDXXH0OMzDRx/msIeDwErvfR3xtnrgFuQkc9T5O+Bj9TRH&#10;ugKjAvWfPjirLN0FmU4qz0dcHtQ5q/713l/nZI0NorghX326UTBbSV5Rkjkf78LZLdZWxtVXKhnq&#10;a+UBLyN7rugyOjcC70gvkagvyUVRIv9Q4kT+CQXehCS6EpFhJTY7isTceArr8sgsSSFOF5FXnUBG&#10;USgp+f5EZ+pYWW4Cp2Azs68t3Z/ABC/cwh3wFbWHZvgTp+NmVdqIkwOLF2Cl1saQKbrOVMNLEoil&#10;GE+KqOCCBWFxxZFUD5WR155GSU8G5T3pNA7nUafGkSd1klodRGpTKJUDWaRVxqgRxGMf7Wd4bpHW&#10;gUnah+cFi9N0Tu3QOrFCaVcnRR3V1I3W0T7dQkV3OS2jHXIIg9iXBmmZ76F1elTfX2F4+TwDZrb6&#10;i/SsnKNn4xRti+rg4xM61jQ9c5uCrROCt1P63jnBzUVBzznBmEzfH1w+K/DSMRYv3wcpwdegoGdQ&#10;0DW4ZOz74/5/x/5X4cuYz/XvmTHKNbl2W/B1hdHVs4ytbur67YKieqq7a2nss6vT2anr78I+O6xr&#10;HKC+v46WsXoFggKSiqPVNqLlOCsYmGsnryaZvHo17MFS2iZrKWxPJ6VcACbLLLXS0JNJTbcgrD1C&#10;wB5MXp0LVV0+CviBNHR70T8TxcJ2DlvHijl+upTZtQTBRShLx6LZu5TM7rl4No9FsXcygbWNUAGB&#10;N2dOeHPzhi+PPurKncdcuHPXmWee9efFl2z86UeL+PNPNvPGn/fyzc+M8OaXV/jR51b5wafXBE/H&#10;+d13LvOLb10UDJzgF2+c4g/fvqRAf91cXuh3379g3nI0wOzvf/GEQOsKf/mpeb7wvmF+8bULfPVP&#10;d/jWn5/i6587yec+tcfSYgqNTQFyrC4U5DuRnnGYmPhHSEpzIz7VSeruENGph81bk3sXGuifSiA2&#10;Q8E39zC1LcEMT6bJiTtLjR2mSEKisS1RijOK2t4QtVsFIkFrfLwT+RIxxUVB5BW4UtsWSPtAqBx3&#10;soKRILfakZyyh+XE3sLoQiBnLmdy7FQC6xsWRub8qB/1UP25YB/0pL3dgb4ed4YGvZkxErUuhTO4&#10;EEr7WCDdE0H0DXsxPxfE9qqNc8cyeP6Jfk4cq2V3t5mN1W66GstIjAwgNzmc8Z5qVhWwFodK6KuP&#10;pLPch6XBeM7uFPDCvS6+9Gfb/PJ71/kbAdHf//Ke+cTh37/5GP/wpgDszcf5z4Ki//Iz7fvxTfOB&#10;iP/wvSv8xx8Zyz8JpH50hT987xJ/870bgqk7/N2bd/kvv3mGv/3ZY/xWoPyLH17hzR9d5sf63s9/&#10;cJVfffsyf/fTx3Xse/z26xf5+edO8KOPbfHd9y7xlZfH+eRjXbz3bAPPrRbx6HgaZ7qi2ZDfWCj2&#10;YTLbk8FkF/oTnelXoO3N8KE3zZsBbUdz/JgpDGK+JITl0hBWy0NZk21VWNmqtLJbbeFYdTDHa4I4&#10;pe1ZvT9XFcY5BaxT5ZHslNuYLwvinTcm+eKfPklqwh9TTaQVCYAX6e6dobN3idaeRQHEOh1Dm1S2&#10;zVIp+KkyJtw3z1Patkz90B7Vgg5j4eqm9mkajCSrnRtqJ/s0D50wR3w6uhcZFZD0CWT6FrbVv7fU&#10;PrfZnd9jZ3aHhdlt+qfXJUjnqGqeoUbHaDJGinpWddxFE8CM94ZV6xxqO2cEFJOM6rf9AsXxqTXB&#10;1wrT89tqt+sMTW4xMbxGekQyaRESIXmpdLR2mnDU0Lkv+NmXQJhnaHiaMUFXv75rJIC1j27SNbpH&#10;28C+/muLVoFj/8gSS0vzJMRYKcjLp6t7VN+X8B3ZpltAasyH6+iep9U+RVuvkc9skf6JXXrG9uge&#10;O0bX8L6Aa9sEr6bOVRNEe0eN/xOg9a8J3IwlyvbZ3txlarSXlZkeliba2ZweYKyrhsmBOk4dG+fC&#10;hVma29LIKAiUiApRuUr0dOcyPN3I5EInbT1l5JbEkS3/l5YbRn1bluAkkhx9Ny7FjbAYB/VvHzqH&#10;K1SfFUwttAu4UhkdKufYVi9Lc7U6h1auXJ6iyy5Rq/8pqrCRXxkpmE5TsE4mpchCcmEw1S1ZlFWn&#10;mtB06eoeW3tTpGZbiRTIRaR64hv8CFHxXuSVxVBSmyR4i1SdZuiYYSSn+pIlKDO28QKXkuoUFlcG&#10;WZwfoLujivzsWDJSw0lKDMbH5xFiotyprEimpiGdBvnvKsFXlXxRaoG/yrFYwrCIxvp0c8HyZ++e&#10;Z3yoQf4ozsxAn1kQSWF1IjUC0KiMQPx0LE+LK57BzvgEu+Dp64C/gMQ7yAUvAZmnxQ2nQEc8Qtyx&#10;xMvndVQQmxBAhLgjOSWUDAFZTKIVJ+8j+Oq7IVHeJOdYKKyKZmSqWvCUKz8YTUiwB/4+boKoeNoE&#10;ujX2IhIFrMYTqDkC0MlltcWBUvm9UtVnKNVNEq3TinGNaeo/+YxPd9HSUUliSpSZAPaIgzFqdRAH&#10;Lw/cgwSNtgC8LB742jyxJAQKwJxlrjj5OguyI3ANcueoAM1V1+XgfRRX85qcCInzIaUwBv9wTwJt&#10;3vrveLLy42jvVHuYsEuUdjA33MvdS+d44soVHrCkBBKWFkJwvD+eYa54WFzwDXclrSiS7MooUuX4&#10;E/JDiMiyEJsn+MoX9efEqKHZiE23EJceRFaRjcwiqwDMj+gMEWW0AlFmALY0f6wpfkSqEUTovUUq&#10;MkQKITbXn4SiYFIrI0ivixE85dM2LSgaKKK4OYX4/FDSpDiitS1qz5Clk1UvYq2wkCjF2TlWrEZe&#10;RGFTFFGFnqRUhsphZZCmRljaVIh9fEANoofG/kkaBxcED8vY51boWZompyWfpKooynqzaBwpoWeh&#10;RfBQQV5bNvUTDYIrO23jowKqTYYEVwaE9S+foVvWv3GWodVd6gfGZZPmpPTeuW16Zvfomz9B39xp&#10;QdZ5RlYvMbJ2SQBmjIjdn0T/3+HLgCq9N+1/BK1/y4b+J8j6n28n3rf7Tyr+f7SVa4yuXKZ7cp+B&#10;+eM6xz3GN5ZpHm0gtzGZ9Ko4cmuzKGosJbU0i7h8I01HqupcHawxk47xevPhCP8oN6LSQimoSSO7&#10;PJ7I9EBSSqPIFoQ1yPFUducLtnIo1PuaLmNV/kzVqbFCfyD1fVYpend6pyNp7vOTEg5n83SxAKuU&#10;zROlrJ/IZ347URbN2ol4tk/Gs7xuZXo2iL3dKM6ctnLpspXHHg/n9LkjXH3UmbtP+/HSO2J47wfy&#10;ePd7Cnn/u+v51Ed6+dqnx/ns+7p54wND/ODPl/nlV07wm29e4JffuMwPPn9cULZjjnb9w89v8R9+&#10;dInffucMP/36Pv/hx9cU7J/kP755i7/64SXB2A1+850n+conLvP0o0Pcud7Nzk4h2/vFnDjfKCVu&#10;o6snktXNCnoG02jrNobr00jKdicyzUFt/xAF9XI0PUa6jUAqGkOkpn0orQqWs/QmOuEIlogDRAu0&#10;6ltjKdV3E9MPk53rKcd4iMxUdxpqbHS0x9Kgcmxqt1BuLOWVfpDEjD+htMGNimZX6jrdGJqyMrcS&#10;z+BoCJNL8QKvACpbXamqd6ClxZneXh8FokiWNmOZ2YoSeLvTNhbM+GoCc6uxrK5Es74QyYnNdB67&#10;0sbxrVqW56s5vTdIQ0ksgS4PECSL9H2ICinR6e4Uzm9V89FXlvnuF67wV99/QuD6HP/wy2f5+5/d&#10;429/dIO/Ecz+rezvfniTv//+Lf7rL5/hP/3qSf5WgPv7H9/iV9+5wm+/f53fG2sm/uSWOYpljGb9&#10;WnXz+zcfNW85/rX2/0H18NcCsr835nJ9/za//9Y1/vCt6/z8S+f48WdO8q0PrvPZt03y4bs9vHqu&#10;lqfX87k+kcCpbrWxulBmC70ZyXRhKM2ZwRQnhlJdZR6MpgvCcgKZzg9mUgFx+p+Aq9xiAte6fM5O&#10;jZX9unD26mxsG1ZvY68hjP0mAVhjMCfqgzlVb5GFcbJGbbMqkmMKrPOlfrxyZYQvfOgOqXH353yZ&#10;8DW6THefQEJg0dm3QvewoGTYWJx6gWpjHpd9Tf1kXgC2QIVeVwmKjESqDS2TNHctKziuUtsjiBkR&#10;fNkXaWufZGpkxczjNTi1wOTiKquLm2wLlrbmdsyRr8HZTToFP/XGRP32BXO0qNG+bM4ZM8wcATP+&#10;X//TJhhs7luka9CAI0GX4G1yepMpHWtibk8AtsPQ0DqlubVkJSRRUZhHZ+cAXQPb1HXtCSh36e6f&#10;Z0A+cmTIOK9V/WbTvDVqgGa7MTrVvUqbwKhvcF7gOEaAnxc5WXkKVMPat8TgyCZ2lU9Nfb+Ewygd&#10;XRLFfVOCqlUGdSxjjUmj3HoMmOvfNOesNXQKtnrWzTlhdn02YCRpHZyjtLqBkvJiJsZ7uHl1n+vn&#10;Nzm+PM3x1SkevbQp+JpgcLCEuqZECgXPueVhAqJkZjfaKK6PkZAMo7AmgbKGNOIyjVttniTlBGtf&#10;rOApglgJrq7hQuY27Ywtt5sAUNOUJb9QQkNdKlcvLnDr0QVeeHGP3b1OistC6R3OV3+tpLk3l+1z&#10;47RJyKQWW8lRzB0Q8I1MtzA01sTSypCZ9DQ2JYCE7CCCYxwpqow1QaKqOU3nlERBdYwAJZZUnVN6&#10;diClpRGkpQUwMtnM6sYwu9sz7G/Osbc2w5C9kbKCJNaWB8lXHA8NcMDD5SF81KfjknwkGt0p1DlE&#10;JbpRXhOncouhq72Y+bEummvyBXAVrK+PCIjLSRYTpAt44nMtig02osQDxi07nxAXvP2d8A92JcTq&#10;hZe/C+4BzgIUN9xlxkT10LgAPAId8PF3xkn/7+75ENYIP3Ph6keOvpWopLA/JlA1RvYz6OwvIi0r&#10;BA8vna/XEWprdU7LY3QONdLSW01WSTypeTYyiqLkeyX8OwoorkkiRfBmjHaVVqZQUpFipuQoq8wh&#10;MjrYzAHm4+tJSKhgS+3PycsJN51rgMDJQwDp6HOQw+4P4RXiSqDOLSQqmOCIINz8XAWTnvhH+Osz&#10;D+KyokjIExTGi38yw8Q+Nl1fIFZZdFKIBHmYOdcuJiKA/PQE7l27wvOPPcYDvhEeeIS6EBTjhzVB&#10;DUtmjfUXeToRLrqOSfXBlu6LVfAUkqJtapDoPI7E3CiScyPIzI8iI9dGQoo/0SkeaojeJKoBZBRF&#10;kGw8TaBjpJdEEp8XZN4bTykW3QvU4vKD8Iw+aD4hWWoX+XckU9gST01PBqWtiWSWR4hoc8ioiKCi&#10;K4vSjgzBQSzZcmyljQlUNSVLKaaQUqJO0BhNYYON9NJAFUIQpS0FdM+M0y8HNLRyQjC1IgCbwj4/&#10;Rs1wDZGi+oRyf3JbbBS2RZOt32bUR9E6U0/rZKMUZykdY30Y2dvHVo4LgARei5cYWrvG8OoZxtYF&#10;XfNyJNNyMCvrjKzvMbC0T//8aQHOVUHXRb0/Z96CHBBkDS3dvA9fJoAZUPW/Dl/Dy//W3K2b/4Zd&#10;/7+1sbXrOr+TlLWNqLx6VSZTzOwuUiunk9UQQVadQFgqrHemlYY+OVU11DSpm9gcgXBJFFnlcYLu&#10;MHN4N7s0mYh4XyLjfcxh4mA5ozBBWGlnAeX2EnLrs1RvKVQIwira4ihqspJf66f3gYJkf9qGQ2no&#10;9pWjimdmI5XZzTyW98pY3JUqWY2nfyZUytaX2ZUw5uZCmJsK4sSxePZOWDlz0cqtJ2I4d82HK7f9&#10;uPl4KDfuhgvCknjimWxuP5rJ9QspvPB4AU9dS+Elvf+CIOxXX901bz3+5qsX+eFnj/Gjz++atyH5&#10;3eP8pzev8uu/PMGPv7LFJ17v5XMfHOcvPrPONz67wc++d4svfOIqp7a6aFOb6+xMZmAsjem1HI5f&#10;buKldy3z9NsneOzZMfbPtcm6GZop0fWq7ScfJiT5EMHJD6ltetM7XkBeZbCUqkC0PVnBN1OBIYrM&#10;vEA5Pheycn3IyfOiri6Swb509rea6GqJYnwgjfHhTOqqg6itCiAm9k/U3x6S6j4q52OjZyLaTMba&#10;PhQhtW5VgA6TEg6gZUAKvSNAQduLkdEIxsZtKr9y9s8XsHAimeO3y9VPouidjOb8tVquXqnm1E42&#10;a9MJLOsau9Ummssi6KqOpl/wMaGAdGqxipduTvKFD5zlR2/c4UdfucavvnuL3//wDn/4tiDpL27w&#10;j2/e0+vLJnT9R0GUYX8nwPrPP7zFf/7VU/zqZ4/xsx/d5M3vXeVn2v/rHwnCvn+T3+nzP/z4MX7z&#10;g5v8/IeX+d3Pb/Iff/W4wEtb1cNfffE8f/2Z8/z2oyf4/juW+dKzE7z/Rhcvnazi9kIWl0YT2e8M&#10;Z60ugIUyL6byXc1biSMZnoxl+DCR7c90rgBL5T1bEMx8UShLJWGslEeypoC7Wh7CRqVgq9rKbk0Y&#10;ewZ01Vo5WS+gko842Sjoarpv+80WWagshOOyEwKx440CsjorpwTLJyqtOr4X77zUxxc/eJO0WD8T&#10;vtLSDfgScAlOOvuX6Oo3kp4a85s2zPlc9T1rEo1bZiqJsvZlStqXKO9YFHzN0Nq1QIc+q7VvmLcm&#10;W4d3zezwA4KSuf5RZodGmZ+ZZml+nrWFFXYWt9hc2GFqep3BmU36p/f/CCrLJnw1dS8LuO7DV3Xr&#10;rGkGgLUPbdLUa6S/mDfXoZya2WVSIDM1u8+URObw5C5dvWuC+SWqKxppqG+mo2eCJiMHWZOxZNEa&#10;Pf0LZsqI4aEFhkeWzTQVg6Pr9Ays0G6fpVPW3T1Ne8cIU5PzCk7xKps8Gpr6zN8OD6/RrzLKzS6n&#10;pqyBnq4BBfwhxmdWBRUrsnX1w/uT8lv6jGSs69pu0d5/TNe2S0v/qmBT/s3erT5XRE5ZBknpqrv9&#10;ee7cOMPTNy/ztidvSljoGu2ljI5V6tg1pOX6CSgCSCsKUJ8NIE/1WdQoAFP7yCi1kVIYTm1XHjWd&#10;OaQqjmWUWuUfA7QNVt1lU92RLXHqT3xaEEtrfZw7t8DGeq/EWifzK1XUt0RTIXjfOGZneaeD4joJ&#10;18pwxa84xa1kSiSEq1oyCYl0IdjiQnJaCDECkLg0ibLsYFILLeTqPFq6c6loSsIq0RYU60KEoKm2&#10;NY2K2nhyckMoKYlhWYD11OOXePXFJ/jk+1/jz97/Oqc3l4iz+rE608/rL9/l9pVTlOWnEBrkiJ//&#10;AULDnQgJO0pyehBd3RWUyde3t5QyOdzJxtK4/PAyQ8MtAgqrQC1Y5xRGvLFKTa6V8IQAgZcgy+8I&#10;LW2V5OYl4e3tiJunAy6eR3E2wCnIXcI9l7TCRDz1n0edHxaoOeLq8TAHj76FQ05vxd3XCZ9gic+U&#10;cJKzI/Q//jruQbwCHsYv+BD5xQl02WvVHvvJzI3HN8iV9JxYlW0JYQbHxHiTKjapbVe9lyQQl2Ch&#10;ojJXArQCi9WbAwcfJCjIi/r6CvLzMxkZ7qOzu1lg5W2ef4rYJjUvioAwlWtiEGNzfeSVZmKJDFZd&#10;2CSYbQToOKn5ieRVZWNNCsY73IOj/odxszgTGOePd5in+eDiEc+Hdd2PUFCSSllZFmEWXzKS4sjP&#10;SBN8GRPLXB8xJ8LFpoaLeEMJ0oE8Ao4QYHEkItaLwFjRbJIboWm+93NyqSFEpYcQK8ssiFbQiDKf&#10;qkjJCpIFkpIZQoroM1mV4hNymOAoNaRoB+KzvLCluBInpZlREUmI1Kc1y53QDBcypSjzmyLJl5Mr&#10;bY6hpD6aotoYihriMeaHZVQI9orCBFchanQpFOr3idlSA1n+5MtZVrSEK6DHUtwUIdUomFPlt03N&#10;0C311yPF1jO3SkV3G5V91RQK5GKKBIkVPqTXqlGXeVPZKxVhz6SwNYWsKimJhkyGF0YZX9kQgJ1l&#10;WOA0vHTLXHanb+E4fYsbtE1O0GI81bcuSNs4zujaBcbXDMASqK1cvL814GnlFkOLfwSwpX+69fj/&#10;W/gybEznN7BwjHZj6Y6lDZ3vLE2jUg0NkWZ+tfQqG5kVMXIGSSTm28wnQcJTfIhM9TWXuTAWfW3u&#10;qpBqa5GDrCM1PZT0vAjKmnJIKIgiR9AVnhkukwqSqkrIjyS3JlzA7S0H5UletTd5NW409Vmo7fTF&#10;PhaugBDF8Hw6vVPpcnbO5FQdEVS70jXkz8hEsJy3N0szVnX6RI6fi2XvrALchRAWth3ZO+/LictB&#10;3Ho6jWMXbCxu+LG2HihV58fGipdUbRSvPJXDn75SzSdfaeJbH53iLz+yxA8+vc0PPr/DL75xmn/8&#10;xW3+268f5e/evMjPv7nLB19u5cJ2FM/dLuULn17lve9e4szJbtZXB9nYmjInxXYMZdPQa6NzPJLj&#10;1+tZP1VE55jAp88mp+0qp+xFgZx2UrEvlkxHEgReCfnuCmpZct4+KgcLZWrjbYOZEhEC2wIp6fSj&#10;REa9haiIBymWODh7soW/+No9rpyTCu6LoKrYhZZaCQsBRVm5MxNzyWydrKC+K4A6e5CCdbD6ii+Z&#10;Za7qN/4KgALcToFuTxAtHX70qsybWjyZXEhicjUV+0wkpx5rldgJVv15cvJCJe9+9zxXzlbQ3+xL&#10;bswBOkpD2Zqo5JlLQ7zx/l1++JlLvPmlG/z6G3f5/Xfv8YtvCrz+8jK/+f4lbY2Ethf5m+8aC1Tf&#10;4Pffucjvvn1e3zOSlV7mD9+/wn/++eP89c/u8NMfXOZnP7zCT793kTf/4jw//4uL/OY71/j7nz7B&#10;P8p+9xdXVRdn+enXTvOrr1/gx5/a52uvzvHZJ4b40NkW3rNTwwvTuVzriWNPALRRE8BsoZvgyonJ&#10;HBemcj2YzfdhQUF0qSiYxWIBlgLWSplNgGVjTcFutSKMjepwtgW62/WRHBNcnqyzCLLCOPPPZuVc&#10;U5gsnHONVs7q/Wm9PyUxcbIpVMAl6GoO5nSrhTMtYdoXznGB2slaBfnKEJ2TK++8aOeND10nPdb3&#10;n+FryICGgWV6Blfp6lui1T5v3oKr71yQD5NQHNyhQZBlZLM3EqqWtd8fkWrvWaGpa4XqzjV9viPg&#10;3qSzb5rRgWFW+7tkCpCTQ2zMTLC1sMj++i6bK/tMzKwzPLNF/5RgbdDImbVIg32Bpp4lc1vfZUy8&#10;nzbNALOWfgGN4KpNANbZu8DIuJErbJOJ6T3Gpo8xOL6LfWjXBEZ735xsRq+XaOzdJL/eONYi3X3z&#10;jAzNMj21ysT4KpMT2wwN3QeqpuZeCYwOAdUYXYKvkdF5MnNKSc0oklAYkG+ZY3xije6uUZKiBRS5&#10;pXS32M1liZrbuxmbmJMtMTy+zKDKst2YcG+UjZmG4qTsBF3jO1R1D5Im8Mqty6V5oIbatmKBnwTG&#10;qU3uXjvPuWNrTI22MipBvrzaTl1zooK2t/pPuPp4Lvl1IVQrpvTNlymmxBOV6W0OCAwutJBaYsPb&#10;dkgCy4XEIh/8Yx5RH/enyMibmWthc3+C64/u8djjJ1V2dQxPFNE9lEZBZQA9o9kq52RBoYUU9fX0&#10;kmD5C8XRiggzH1hojIti7xEJsgAF7Tgqa/W7sjgsca6EJboLSjx0zXlkCP6M1BNpEhAJ2X6U1cQz&#10;OlnH+GQ9zY3ZnBEofeL97+ST73sXX/jwB/nChz7E01cusbcwzQdeeY7PfOTdvP3p21w9vcP4UBth&#10;VnfcBQuBwUewGqknogPobK2QL9rgpefu8OEPvsL8/BCV1blExgbi6nOQmDQLIbHeeIQcMSeSh0UF&#10;4OF1mL3dJVqaKjl84C04OR7C0fmwQOswLt7O+If74B3qzkHnh/AOdiTU5k5gqCtHBF7ObodpbK2m&#10;uLKAuJRIYpOtHHJ+C/5WR7oGq1V+CWYy2sS0UDPnV2dHnaCqmqTkCLJyEvDwdSA0yo+k7CgiUyz4&#10;C4IiI0MJ8PfGzdWRpIQYM4VKTHQ442MDup4JsrOTyciOxTvwCM6ebyU8xosqxf+8YmN+mE2+OcIc&#10;kTPWcbSG+UsgJxMZE0p0opWolDCcxEruoS74xfjiq37uEOCAc4AgLMYfR7/DeFtdJZRTBKxRePu4&#10;cPDAW/F0dxV8WT1x8j3MIbe36qQNwg7DFhuAnzEaZnEVfbtiSw0gOM3HvA1oE1zZ0vwIinEjIslP&#10;JyDoyhT9pgjGFKgzC8MoqUoyoS082l2f+2ERfKVkB4rYLSSoAVsSBGBSoPGFgYQJvsKz3UkpDyKn&#10;LozUUj9y5bhKpboLBQNJ+YFq1MbTdOHk1CQoOMeRU26QaRAJGf7kFtuoaIhSsImU8omipktKwoCI&#10;6gyqeu30zMtBTG6btwdbR8dpGe2ifrBK4FRpTuYvbIkxk7omlARS0JJAUXP8/RwvdYk09NQwMDfD&#10;yOIJ2U29FnwJnoaWztO7sCWwMybgj+tY4wyv7jK+cUGfX2Jk9Qoja1cYXrkq+BK0LT9qgtuQaTfN&#10;fQaU/a/Y8L+Arv9n8HWNMZ3X5Po1JnRuE+vnpLCHyG8sJKM6jlTBbHFLhhxOGhnq6GklhjOII7c6&#10;nvAkDyIF3Uk5YVijfYhKCKa4NIn6xhxqmvIoqc0iJkOwlhutekwlQ2ogOjuOpMJYsuRgkgW6BpDk&#10;1QQKTlykfLyoaRcUCAg6hyPpnUxlcbeG1qF4wclRShvdaO31Z3g0lMnxYJamrSwtWFnbj2Jy2VeB&#10;4a36zQHGlhzZPRfG6WsJXLyVxeqejak5D5YFXpcuxfD4Y8m85x3lfOS1Wl5+LIePv6Odr31wku99&#10;epMffGGfH31pn7/69jn+8WfX+IefXubnX9vmh29s8GfvG+DDr/fynncN88STg2xud7K4MsrZy6cY&#10;Xx6gsj2Z0rYQsqodyaw6QEmrk9rnW4nNfotUs6PAKkzXrfZZ5EukwCpVIJZc6kVOdQARmUdJLPYi&#10;KtuZ0GQpohp/sord6R2KYm4+m+amINJSD9LTY+Hpp3u4drVKQSyY7nYfhnrCmB6NU+CJUJs/TNdw&#10;MK0DgYLWAyQWHlBweJC0Ugf1AYv6jyCs8kEFXuNpIRc6uvwFX740dQQpyIdgH0+iZSiaYpV1pT5v&#10;6XRlZSWO8yfzuXS8mMfPN/GlD57lO59+nF997XF+9/Xz/Oar5/jlV87zizcEWt+4ZD6w8NeCqr/6&#10;/jl+972z/OpbxtqHp/mtAV4Cq1/85Sl+/pen+fX39d5YT/HNO/zVj67zi2+f4Tff1W++c4HfGasQ&#10;fPUUv//6Of7Tt67yuy+c5jsfWOYr75jkY4918t5Ljby8X8bd2UzOdUWwWeXPdlUg83nuTGc5MyPg&#10;ms91Y6nAizX1YWPy+0a5lU1B1paC2Xal4KraJgtnV0F1T3B0rMkmaLJxUsB0qu2+nW8N47Lq7aLA&#10;6p/swh/tosDrn7ZXGiO43BjGpUYL5+qDOSu7oN+drheANUZqG8muAXYVIUwUuPDOyz187WO3yErw&#10;4y1/hC9jBKh7YIXewRXau+dp7pimpWuBFgGEMYerqX9TJvjqWFLQv7+wdlXzNA3ts9R3LFLaukht&#10;7zr20Q3Kq5rISY5ju7+B/cEm9uTfjs2MsrMwz/7OPuubxxmbWjNvF/aMGKNEK/8MXs2CK+O1YTUd&#10;xjyvGf2/AV9b5nm06/Pu/mVGx7cZ1m8N+Boxpi0Y+bWGdwQ7G3T2G5PgVwQ8G9R2r1HQOGvePrX3&#10;zDM2usjcwrpASqbfjA6tm6N0lRXVlBaX0NXSQ0/7GN09M6TlVJGeU01jmzHna1ltfBV75wix4QkU&#10;pOTS1dguQCsgt7CUwSH526EJQduszmvJLEfjyc3GnlWauo10EyfUvjcp7+ymoqeROoFXQ38FTb2V&#10;DE51cv7iHtcuHuf6xV1Wl/sYGtb+0VJy1X6ik+V/aq1klCgO1QWSpf5Z359CgWJMmuJX+2g5jQPF&#10;8p0lFDenUdeTLTiOJU6wn1NpU/+3UFGfxtr2CBvboywsddM/WMH2cTvt/cmCAmeqm6NUvinkVVjI&#10;Kg3BluwsgDlKXJYftgQvEtIDWVju5dSZOf2+i7aOQgmoIsVQC3llAoIcf6ISXQUhPuadpugUT4nj&#10;YBJS/amW/7579zhve+46rz53l8988D18/kPv59Ovv4vX7z3Ju596is984L186J0v8vqLT3D15Dbd&#10;gqTxwTYG1YZKShIFCEfMxbT9BTL5WQkszo7wxL1r8g8TZl6vguJU3MUMyQIc45ZfbmWqYoQ/rT1V&#10;xCWHmfDVbW+gzxhNCvDCyekwbu7OODg74OLlgmegYn58iDnSFBIlcBXoBdu8OOz0IFabYDIjkYgY&#10;K75Bnhx1fQSvQAeSs+RTi6N1vYFEiClSJfojYv0pL89ldLSH2tpSYuLCCDNuJ3o74BvqyUPOD/KQ&#10;41txc1P5BgVSW1PF5sYKqSnxREZYKCwQBDdUUlCQQUioh8DRQ1AXTHJmMBm5VvOhCovA0NvfATev&#10;Izi5HCQkxFv/VUhbZw3RCRZ8/5haw1fX4iZ4Pex/hINeB3nQ8SEOehwwJ+k7eB/iqOcjAmovHcvD&#10;XHS7sbmRB4zcHN5WNxx8DuFvM+5tupvDdsHGNkqgpIPakgOxCrhicgVf6X5Ykz0FX874hh/FK/ig&#10;GmwA8RmhZJdGkF8ZTaKR/VcnnqR9yRkhAjM/CsuiKJIzzCgIIbXAQm5NLGlyUhE53sQUCOLyvEkr&#10;CxZchZFXZSWnJIjiWsFUZxa5tYmkl8cq0MVT1ZlNthxqklRGZrGUQ3aAqFIF22KTY7KpUccRn+2N&#10;b5Q7ufUldIxPSamcYGjxOCNLm7SPDSpYltM13UrbeC3ZAo90nVtMXjAxAj0j439tdx519kIFpiLK&#10;Wprpn9lhcP6ifn9bEHWTkZUrjK6dYWR9h4GVVcHcMI1DU4Klk4Krc3+c83VV8HVN+wRbS4Kv5Tt/&#10;NGP07KY+E5T9G/b/HnxdF3Q9ak64H1+9xbjAsGdqnZbhfqqkBvPqs8isTCe/NpfE/GgBd6D58EOM&#10;6jI2W3WZZyW3QvWQH0tMsqg/zsgbE0BDWwn5FWlEp4cJLjLlmBroneklqzwLS6KvAMyXvNowypqi&#10;BRphMtVtmT9x6YdN6IhMOiRQCGb7TBsr+3VSnPFS6InUtnrR2uHJrMDrxE6SnKSN/glfxheDFTgO&#10;0DV6mIkVbyZXfZheD2Rp18byXiT7p6NY3fDl+Ckbly4nc+fRXN719jY+/K5e3vj4HN/9zDo//Pw+&#10;P/zSaX7yxml+/sYJ/vAXZ2Qn+eXX9njzq7t878tbPPVoMY/druZPP35CQFdNV3+9oKWGqc1B+ucr&#10;5XgF63UulDS7UdDspIDoSVGDhwD1MM09sQzMlhBXoL4jp5xQFUpkriOR2YdIqfQhSWbLcyCpzEW/&#10;82NhK5vVrTRW11M5f6mO/qEwBecA9k5lM78creAZoiCaxOREGPfutnPtZhXLOxIHXa4KdK5qr96U&#10;tbrpXLwEuQdoHQzj7LVKOfBwQWMk7Z2eVNU60dtvYXuvjPxSb7IK3GnrjqBzyEdB2ZXVzQhu3iri&#10;1bd18IVPrPCtzx7nW58SCH3qIj/54hl+9qVNfvrFTd78wrbg67i5UPl/+tEN/uMPLvO7vzwpcN3l&#10;J189yU++cUZwdY5ff+8Cv/jOWX709WP83BgBe/O2IOymCWh/+MZp/lbb371hJDNd4QcfWOQrLw7x&#10;0etNvOt0GS9t5HFnOJGzrVZ2qn1ZLnZjOseJ4bTDjCp4zRb7MZzjwWSuJ8tqXwZ0bSuQ7QmwjtdE&#10;cqI2mpN1sZxuiOd0o7ZN4ZwRIJ0TYJ0XaF3oEDx1WWWhXOoO5bLsWqeFG/r8WrOFq82hXBWYXWm2&#10;Csj0Pf3WMAO6rqgt32yM4lpjOJdqQzlfGyIIs3K6TjBXG8mxyghWSyUCioIZFHi/fGWAN/70UcGX&#10;P38i+EpPL2RUYnBwbFP1vEKHfU5ta4mOPuPJxyW1bWMEZ90cxTHyepW2zqlu56honKRe8FUrIDOy&#10;31d0LggyFmht7SDA+TDtEsCnBmvY7Wng9MwYe0sLbG3vML++y/D0KqMTG+ZC3i29xiT7BbVRA1iW&#10;qO9aVDsynnZcMt83dC3RNrglMFs1Hwaw9xlpJtYFOetMzxmZ+XfoHd4wR93sE8cEXxKhAzu0GUsA&#10;CcAq7cvU9ywLvpYESPrt5IKudVUgts/4yDbtzT0kJ8RQkJdBa2ObRMUEnV3zJKRVkVfSQat9BmMJ&#10;oxFjdH5glqiwBJIjk+loslNe20JuUSWNTe069ri5DmR7ax/tHeMmzLYLBFu6183J+F1jAsv+AYFX&#10;O43DjQLYAipa8+gZb2Z8posL51fZ3RlldKxadZBJWraHYMIFW7wDRVUWErNdSS70IKc2mIqOBFJL&#10;QiRywsmtimXt1DjNA6WkSvinlVmJL/AlId+PhExfcgojzMzy129s8+zzF9jeGWRlvYvV7TbKG8LI&#10;LwtiZLqMwYlSCivDiUpywdXvASLi3VQGfpRXp3Ltxg6vvvM273vXXTZXe5kYraOpMVvQE6v6qKC5&#10;PRt7byFT802KqbEUKjZ2af/UTId5m/DmlV2+9tmP8MU/fR9f/ugH+eSrr/DKncf4xCuv8vn3v58P&#10;v+MlXnriUd73yrO8/PSjDHbV0N1RTl1dNoX6D+N2Y05eNP6CDhdBRITNn+ycBErLM/W/DWTlxQui&#10;HiFVYts+0kBFcw7J+RGK/4mCaP0uyIUoQVBCXDg+Xq54eLjg7umOq6cHHr6eePi74eR5lOBIXwJs&#10;ngREeOLkdYAjgqUwWyABgd4cPPLQ/duPgS4CM29zHcZ4tfHEHBtxGVYaussEn6HmeotxieGkZsZj&#10;i7HgH+KDi48TDx19WMBzFE/BUliEleLiArKy0wm3heLgeIigYF/8BYYWawCJSVEkpNgIE/fEiGXi&#10;0owFv99CWKzaRJZVdRMgoDuCo9sBAoI8qG8oYnZ+SMKpTuyRSkSSldisaI76HCUgJpDguFAscRaC&#10;Y4JwDXQiKNKHxMxo1X22YC5EEOeg8s3hgaMiWC+RpyXR35wgb6wbFZUWoB+44qgC9jNuR2aG64A+&#10;BMa4k1YSYeY0iRP0BBuZcAVjAVFO5i3BkuYE8o05LHI+RTVJZBVGkyFCTc9VoRn3wZO9yRWgZZfZ&#10;iMn0J9VIT1AWJvgKIDpHx8z1p7A2lqqWZKpbkyipj6N1uFyNP89M0to0UinQKdS2gNK2WAU/mwK5&#10;hZIaG+V14VRK1dY0x5EmkMoqjSNbUGBNipZKGWdoYYsae4+USifVovKmgSaKm/IEcqmmGcslZdUn&#10;E54RSExOONEZkYTE6fhVdVKgIwwsnWFg8YKZ5HR46YoA64IA7CxjG6dpGpojv6lXzmeO/oV97TdG&#10;v64JpgRQAq8hA9qWH/sjfBmvBWMCpn8Lvv61jfxPkHWTsdVH/w278e/a6NI1xvTf4yt3tL3J9IbO&#10;c8VYM61Nyq5YDiaLvOoiwWkZ8YKs8LRQUkpiVE6Z5FYnStklkaDGH51mMZPWxSeFkpgeTkF1OoV1&#10;WWSUqc4rpOiq0lUvKVjUlhLyvIgXWFe1JdM2UCi1XmY+Wp2U6U1ihrsa+CE5owJWd+oZmMxkaDqT&#10;6dV8qWkLbV1eLCxGcvN6McurNgUGJ/3eh/5pP2Y2rALJYF2TL8ML3tr6M7EcyPJmsJnPanYhRE4v&#10;manpBOZmUji1X8Kzdzr52Ltm+fbnTvGDL57je58VLHz+BL//xjn+w7cEDF8/wY/f2OMDb+/i2vl0&#10;5mdCWF3NpLImlLKaRPLVpkeWmljcb2Z4Povu4SgFy2CKWj0oafGQknVWW/ShuslCc3ciqaVq82WB&#10;JAq+YgrdSSzxJKbEi7gKCZh8V7KbAihqNm5zODA0EaygYGFxI5W2fn/KGh0FmBZa+gOY30xlfTed&#10;ta0k7j3VwvpOijm5vqz+KMV1R+kcttLcF0hO+SEJoQfUyY8wuxTD4080c+exRmZno+jt81eQ8qCh&#10;0ZOUlAfNZY7m5uKYnPVgbsmFjR0/zp2P5PrleJ66k8NH3tXFp983zNc/uSxQ3eAHX1jge59bFLiu&#10;8YuvnlBZnTZzpv3m66f49VeOC8gErl85yZtfP8MPv7zPH35wlb820nd89ZSg9jx//d1b/PKrV/nR&#10;J/b59rvn+NyzA3zwahOvnCjn2bVcbozGc85ujEoFsVjoykKOO5NpzoynOTGR4WY+mTiR68VojpfA&#10;y4sRCbZZCbSFIn9WykLYkmjbr7Vxqj6SMw1RnJVdaI4WNEVyqcUiE2S1WrjcFsKVjhCudv6TBZt2&#10;s8PCrfZwbgr4bsiut4ZzrSWcK602LkvYXdLrS80RXG+M5nJtOBckIs4rmJ6VnWqwsV8Tbs4b26iI&#10;YqEygXEJxU4F5WcuD/PlT94lPeH+nK+M9CImpnYE1LuMTWzS3btgTjw3nnw0RpEMAGvtX6exd50K&#10;Y93G9kXKmmcpaxiXuJynsm1efnZefnGL9r5JxoeHKE6RsLU6c7yvlHPDbZwYHzTha2N3j+X9k8xv&#10;HNd/GSNtOr7AznjC0bi9aGwNa7LfH7kybjUa740J940Cr5aeOTp7ZukbEESNGKkmTgikNjCXRBoU&#10;MA6t0aTz6+7fo3NgT35QAKb/aBRMduta+gdXBPcT9AyvCHJOMja8R3tTN7GRFvJykqmtrqerfYpG&#10;XV9UYpWgp5/W3kUGp7YZndqib3BBATyX1PhcOtpGKG/sJTWngsoq9b/+MYb7RqgqqaOhxk5Pzzwd&#10;3QLSPuOhgzX1iWnsk1MCMDs1PY0S7RUSKiUMTreztDkg/9DI4HAxlYohzZ1x9I1mSfBFSQhatY2h&#10;pjWW1gEJ/2rFrjx/lYfAbaKOzpEq7AK2LAn2yBRvxQhHojJ8FG8U1wrDKStPYny0gReePc+jN9Y4&#10;fWqEZ587RldPJlUN0YxMltEzkC+AyqCkPJIUxdr8AhtNLTlUyL+eO7vC+9/zFB/9wDPcubLBeF85&#10;vW355GWEqgyKuHBulbOn59ndHhKA1qhPF3H7zglee/0JPvWJd/PBd73AZz76Hj79/lf5grYfeukZ&#10;Xrp5jT9//XU+97738YnX3slLjz/K8/euc+XsNi8/d43F2Q6Sk3wpKo1icc3O0novReXxZOZEEhbm&#10;ibPLQ7h5HyTE5kVKZiRltZnklyczOtdpTrj3DDpERIq/4n6C6igXrwBnvPyc8BNkeXq64OHtjqOr&#10;K04enrj5eGKNDBUgGZnhPYjPjsaaECTWOGje2vPycuGAcavS9QDRiRbztmN0ksV8+tHFOKZgLSLV&#10;WMQ82px77qP9HkHOHPE6xCPOD3PQ+YCZcd4t0J3gqBCCZHWttRSW5XHU+RAHBGVHnA/iHeCBq5eT&#10;ztVNbBJDYJg37gEOeIc6CwhdCU/0xS/cUcc+jDXOD89gJzMxbKxiXmVtrvzrsAlfRUY+zJx4QqOD&#10;cAtwJSzOSlx6nL5rISo5And/J4Gjt9q3leTMOEKsgRw6chA3D3ce8IjQxXq/FefQg1hTvAhL9RSE&#10;+RCdGWTm5zjo/jCH3B4iIMyLyKRANbIYAUmMOQQbnu5OQqEIt9hKWIaX3jsLXDxIlxow711Hu0lJ&#10;eJNXFq+GGU1ucbR5WzIlP5D4nABSisMEXQH6nS+x+n5SQRhp+eGky6paUihtSqamu4h8UX9qdQo5&#10;zekUdaWRq06SKkWcV28RrIXLkaRR2SDYKhB05YWSWxhpJmArr8+ivKlI0NVG40AvxS3V1KojNg40&#10;k16SQlJhPCWNBZS3FFHbX0X9aL0CaYlUUq0+LxS8VQmcpOa6RyjuGKJv+SSDi5cYmL8kCLuszy4z&#10;tnZV2/O0j2/QKAjrmFxicPmMAOy64OlfwNfS3T8CmAFfxuiXAWD/Bmyt3vwfbPR/gizB09qtf8Nu&#10;/jt2g8mNmwIWvV7R/y9cY3z5vKB0lYzyQkFwtuq1mOyqEsra64mS0vGJ8iWtXDBVl656tRCXJ/DK&#10;tEjxxdLQUUFdcykpuTGEqV2ExIvujTleVcmU1KWpg6YRk+Zt3nLMUx0VVEdT3ZYl59csUM5Qgw8i&#10;rzhKajeCEqnBukarVG8MjR0C6Xpfqpu9qG91Y2DEW45cMLFsoaHTnY5Bf8aXbEwuh9E74cnAjILx&#10;vI+uxdjvz9ScL7t7SezsFXLydJfgq5b2tmxaGhPptydyaruS9788x3e/cJEff+kiv3zjIn/9jUv8&#10;9o37GfG/+tF5Pvxqr5xTDbevlfLic4MsLRdR1xJHQ08avTMFNPXFKNhEMTgSR/94PC0jkdR06hpa&#10;AnW+yboWYy6kO3E5rkTmS7AoOKdWSSEXS9WlueKT4ky0oCw8zwVr2lvJKjlAT79gYlnOeSFa7dFd&#10;bdswb1JKHRXMJCwEd+3G4tqDvjS0eap9H6WiwZPKJl9ae8IprXWhptGbBkFVR4cr7a3edLaHUlrs&#10;SE21gwKClZmpMOydDvTZDzGrsjtzPIZ7j6dw914sJ095cP68L088HsuZk95cv2DluTtpfOr9rXzn&#10;i9N8+/Mz/OXnFvju51ZVbvv3E9L+5RV+Lnj99ZdO8ZsvneRnXzzFL75ylr/6xgX+8I3z/ORTW3zz&#10;vXN8+e2TfPbpEd57qZXnt8q4M5PFhX5jvpaVlUp/Fkp9mcr3YjzHk8lcH0GWH2O5AUzkBzFVEMJM&#10;QajMmENlPLVoWAgLJVaWBTvLlWGsS3wZTyAea4zgtADpnGDpYrMBTgIo2Y02QVV7mLZh3JQ92hHO&#10;o52yDr3vEGy1W7mtz29rv/H5fbNxVeB1pTXCBK/zzWGcb4rgguDufH0EZ/Vfx+ut7NRa2G6IYL89&#10;ib2uDDZb05hrzqG3KoWSFHfuXBjm8594goykgPtzvlLzTegaGttiaGSd8ak9+obXaBfsdPStmPDV&#10;NrCpYG8sMzRvjn6VG7ceGyeobZs1F9EubVuUiFyid3hW9ThMc7GEQegjjMq/7nbWcGJsgOMbayzv&#10;7LB08hRL2yeZHF+hu29ZYLchEbNsppkwAMyYYG9AlzkBX++Nka8mfa9B0NUxIKDpmaJ3YJbhsSWm&#10;53cZGDPWXFzEPryg9jhLS9sc9u5tcwmg+r5V6oaNEadFega3GBjepH1UEDS6od+fY3TomNrfANGR&#10;gaSlR1JeVklH66wAYp3S6nH1+Rmd3yrd45v0ycZm98gpaBKAFdFhnxUI9RCdWkZNnZ3R/kl6W7rJ&#10;ThA0lTbR1TZBb7fxv5P0jU1gH9H7iSmaevskGkspri+hubfazME1tdDM2HSx/jOIwkpf5tfLWN2r&#10;ZWKxSIAbzdRSJXVt8VS3JqsMihVIXRT7fCUaY+kdqyO/Ik4B2UWB/2FCoo+a82HzJfYLimLY3x7n&#10;lRev8dRje1w+O8U7XjrFqZO9gjIr7Z0Z9Pbm09ScQnNLBvauQlqbchgZrOXWzX2O70zz/tef5nOf&#10;fI2Xn7xAZ006XTUpLA3Xc/XkAk/cPMHHP/g29c0NxvpqmJts58Vnr/Gudz7JU3ev8M7n7/EXn/80&#10;X/zoh/jiR97Hh97xDK89eYuPv/MlPv6Ol/noyy9x++xJjq3Osrk0Rn1NDgM9uvaVDmoaEuWzo8yn&#10;Npu7s0kvsMifGE9sys8LqPxCnXD3O4hPyBH5/DDaBIX20Rr5+hQSskIJiHDCP8pV/j/VTDXh7nOU&#10;wFAffAO8BD2OPOLowEFXNw67umCLCsPf4isRH0l4Sih+kV64+Tvia6RwcDhIWUk+vf1NDI63CfJS&#10;FdsLiUwMxStUUJRsgFccAVF++Oh3hwMP8bDXg3gYWe4jvPESp3gLpDxCPIlMjlId+eDq78xht0d4&#10;yPFBXAV9Tj4OHBCoBakdBkcG4aPzdPFzxdlP5x3kSnxWFNmCaC+rA34R7rgEHsWWHExsRiRpeTEk&#10;ZoQTZPMgId1GY3ulhHkBR43Fv8P8iIwLJyDUT2AnuAz2JCwqkJqmMtIVT9MyEggI9uOIwxHiExN5&#10;IFqgEyHwCUryJCTFg6RiI79XoIJsAFEKkJFpoYRE+GIN98XXvPcqGs3wFaC5EZbmQkJpMJFSoanV&#10;gqaqEAVtd2LzVDARRwiOdSMiWZ/lRpAnKi4sTSQmWdBULoUhsDKSreZUG5PkUwViNsFOHPmViZTU&#10;pt6fTCiHm1hoI6/BSDeRS7Z+kyqlkljtT2yZM0mlAr3SICn+MKmrMimfInNo1sjyWyT4MgCgtqOY&#10;zoluQVE3bWOdAqsy8uulMtqLqGwtokzw1TvRSctwCw3DzfQujNA7O0lT/xBtIzP0zKwzsLJP3cgs&#10;TXJgQ0sXBV5XGJw3kpkaqR+M0alrjK5fYnjtFAPLO+baiCOrBnwZtxGN244GbP2rka//t+Fr/Ya2&#10;hv33fZMbl5lYv8DM9k1mDdu6qH17FDTUkVVVqrIsJiwlieCUOMKyEojKjTfX8vSONrIQGysWWMmr&#10;STPzfDV0qUEZyQazw1VvqtfMEOKyLeYaZTlFUZQLwkpVt8mFXsTnepEqMM4pjRasNNHaXUFSuoUc&#10;KZcyddacPF9S049q3xFiU99KQuaDCgyBjM5GM7EQTv+YpzqiPy12b722yIEa6ym60z7oRN+UO5un&#10;YjhxOZG5jQCp82B29/M4fbaD/ePjHDuxzuz8BC2tVTQ3ZdNrz2R6NJ0Xbvfx4y9f47dfv8bvv3qR&#10;371xmp98bodv/NkqX/70upTnDJ//8y1zTce19SLKa4OknCPpnc6QE7dJSTlRWuZCZ28k3RNJEguB&#10;Ckrx9A4mUCZhEBTxgJzRnxBT6ElMsT+h6i9JJeGESCVb1b9Cc/wIk1CJzjlKZskRKeIYNk/ks3Kq&#10;iMxKJ9IqBFgCicLmKAGYB5nljuRUPERduyOllQ7kFjjQ2ROrwJ1KRX2QFOkjNLcFcPJkGRtrqTTW&#10;uZKddpiczMP0qCx7uryYnQrkwpkELp+P5KVns7l3K4on71n48IfyePmlRG5c8+fm9QBefzWdZ5+I&#10;5IWnEvjCn3XwyQ80CcI6eOPjY3z7Myv8/Ksn+f23LvPLL5zh17Lfv3GO335B5ffJPb762gxfeecU&#10;n7jbyWtnKnhxp4C7M6lc6I7keGMoG1WBAi1vE7TGsr0YyfJmOFPAlR/KdFEY43lWxotsjJfamCiN&#10;YLosgjnZYnkky9q3qn1blTHsqm1t1USy0RDJdmMUe006frNN8CVQarFyuTWMqy0WrskebYsQXEVx&#10;q0PWFsktvX6sM4Y7CrTG/tsCrNvtNoHYfVAzRr2uCr6utAu0dLwzTTZOGccXcJ1ojuFcZxLHWqLZ&#10;74jjwmgu+73pTNRE0COf1ZzlT3N+NPEKVulRR3jq5gx//rF7pMbfTzWRlpLHhLHO4sgC42MLzMyu&#10;MTG5Sv/oCp39Kwp8xu2zbRq716gy4EuwVSnAqWiaNq3cuAXZsUht95zga4rZsUFay5JI9HmQAQWG&#10;jcZyTgz2sTE7w8ruPjN7x82kq3NTG+ai1+19GyZktQm2DDOedGzr3xKM6XWHkSneeHJwQRA0L4hZ&#10;EczMMTA0b8LX2LTxhKHga2iR1t5JapuH6LKvYLdvSYwtS9Su0TK2RtOAAUHbDIzuSKys0T+5y8j4&#10;OYaH9ujvnSA62kp6egyV5TW0NU/S2DxPe++GmUajc2jThLXe8S318zVzwe/q+lF9vk5B/bj8TSNl&#10;lV3MGCN5LT0khsdTliMQaBmiu3NcoNjHwMSAbFx9xU5+VSOZZVXqO8XUdwmqFEeWtjtUJiUMTWWo&#10;LCTkFvPZPdPC8HQO9e3RjM+X02xPpUBtLjrBB0+/hwiP8WB+tZ/9U3NEJXhhiXQkLtmTuFQJ1Fyb&#10;AquFMkHwB15/kk9/9G28/9VHzZUfVpfqqau1MTdXT1dnLgVq3z1dRXS2FrC3NcbZ4/Psb05w5tgC&#10;t68e45Vnb3Dz3DrTA7XUFUUzN1TFy/dO87F3P83H3/+iAOw0CxMdrMzaOb0/y6NX9jm2NcvFk1vs&#10;rcxxfGWRdz7+OB96+Tne/tRVPvfR1/joq8/zxOUzPHn1PE9cP8f++jR11ZkCwHwaG1Ml2BI5cXaU&#10;boFXa1+W+QRmRUuyIMPfTPhaUpksvxxqLoHka3HAPfCACVxFNYbQTlbbKSLbmLqTFUyhhHVaQRyO&#10;Hgdx8XTE2cOZBw8+wlsOHeStR49y1F0gGxNmjjyl5SeTVpTMQ85v4bD7Ixx0eJDyiiJeeccLPPHM&#10;FXIFtJYoL5o6K0nPF7hECG5SI8xEroe8DuMQ5IirzRmfWC/84/1wFCQd8jrAUe8jJki5Bbhz2OMw&#10;B1weNNNHeFncCBK0peQn8qDDWznkdlDQ52bemjzodhgvbT1DPHALdjJH18KT/XW8t3LY+xFBnQtJ&#10;6l9GzCuuyZRgThKIxZGSFUtiejRxCREqxxpGxwfVnmvw9HYmIioEe08TmdnxAs5AvLTPmPifn5tN&#10;Xm4uDwQlKTgWhROXbyFChR2dGag/EWClB5BZFElmYRTF5SkUqZBSki3ExPoQGe0pZW8kWI0isTSA&#10;pKog0uosOoY/lmRXghNdcAs/hG+MXsd5Yov3V7BIICcrTicZJJqNp6ZVdF1iESmHU1gfTXJxoDli&#10;VtKYQllLuglfmQpWhXWCtrokakTjpW0JJJb56v88yVWgKVBwMta7MuaQFdclqiPl0tJTSHlDujk5&#10;L7tYMFeVIYjqpHduhMG5MVr6WyhtzqO+u4CK5nRyy6RwmkrU6bsVyIepV2F1TwwKctS55zYYXDrD&#10;0JrAavMy9vmT2KdPCoiuMrJ8lX5jBGz5GkMCrUEjxYT2D69fZ2RN9i8hauXR/9H+5Wf/jo3+G7cP&#10;/yVQ/ZNN/LMZc7sMMybWG/ZP768LyM7qeMfomd0wl1nqm1/Tf+zcz+Y/t459co3yjj6K7Q3UjbYJ&#10;Ntuo7qtS+7BhU3sIS/YWeAeZSi+tRPVTEUZBnbEGaDx5FdGC3WTqW3JpFdgWFsSQlBqoduQlheNO&#10;kmCjrj2DVnsBg1KPvQM1FJclU6mGXFQlwK7wU327UljrQUmDOzXtvoLiKJZ3C1jYlJPo8JYK9xJ8&#10;BdI14sPisXgmt610Tjly7lYaF28ns38ujMU1G7NLaeZtzPX9ETaOr7N5/ARL67rmzjZqaovlcLIZ&#10;7E7npcem+MmXb/C7b1ziF1/e56dvHOfdL/SwMBfHykYux46XMjYew/J6AcNy1PbhZJZ2qhmZzqS1&#10;S06p3Jm8IhfBTyj9E5k09USTWuwsWHIjMtvBHAWOzw8kINYJv5iDRGV7EiuhElcUSEJxMPlNMfqe&#10;M5aUh2kfT6ZzMoncei8JmKNYUx0khNSvykMkZhwobHCkVcA5NOPJ/k42uxsVJCccUjn7Ye/NoKre&#10;Qlj0AxSUOtMtOKyrdWBxPoSnnqjh5s0iBXxvtrdDeeapfN72QrYsmXu3A3nqnjvveTWaz36smve9&#10;PZcXHo/g1ZdiePpeMNcu+/GOl4v54qcH+dHXF/j2Z2f4wWfWzESmv/7cOb77gQ2+/uosn39pgI/c&#10;aeLtJ0q5t5LF9YlETncLkhpDWFB/nc73YizTQ6Ztlo+Ay5fRrEABWCgTcu6jOVZGTegKY6IkjKmy&#10;cGZLFLDU/xf0eqk8nNVKGxvVNrYk8rYFOrvG/KqGCAFROCcaBUfyBWdbIrjYFmU+nXi5NZLLgrEb&#10;7THcFGDd0P7rrVECrFjTHu2I4VEF2hst4TxqwlYYF9sN0LIK4ARxrTGc7kjkZGcqp3qz2NF2szOF&#10;tXZBfkM003WRzDYnMFwlIFeQ7q2KpV/BaLwtl96GPGJDnKnM8uSVJ+b52qefJzM5UvD1EEmJuUyO&#10;jbGzNi4BsMOLd/c5f2qJqZkJAcY0Lb0Coe492baZ26u6dYqq1llKG2fV12YpaVmiWpDS2DUtmBpl&#10;YXKU6cE24i3udMnJH2up5VSXhMfkjNr8LqNr+4wubDM9scpAv+Cmb5Om9gU6jAn7A4K8TgP4BE+y&#10;WvsuVR163zVD94D8gyBrdELANbwk8bPC6JyxMPcKHcPGpP15SusnzPUgW3o29N6Yq7ZGq7HWoj7r&#10;GVoTqG0KcHQO0/uMTOwxMrolAFsmLjaNhLhUSgur6GkfpqltTCC4bD7xaR8wAG+Doek1Qeg0PWNb&#10;8tlG6oiT1Ni3SS/qp7hK/nlqG3vXCDZrJOlJyTpOG801lbQ2FTE83KRz7lM8GBC89qu8Rihpbqa8&#10;pUzlmUXHUBbd4yksblcwOpMjqMxjeDyXrf02JmcrqGmKo6opXmLQX36qmq7eMrb2Rrl+e5uuPkFc&#10;k/xYR6F8V7qgtFH/Vcf4eDO7m2O8/bnrPHfvPCe2JzCW4aqqiqG6JobJqSY624sZ7Knh1uXjnN5e&#10;4szuMu99x3O8/NxtNtcneOyG9m+NszzdSldHjqC3hOu31njquTO88s7bnDuzRm1VLnUNOv/+MkbG&#10;GlgVEC7Od3Nyf47Tu3NcPb3J83cuc/vSLrevrfPUYyd44s5Jrl3akjBbYHtH7axH19CRIfBOkVAO&#10;pa4phebOTLL1urErk8ziEDO7f7JEYp7adlRqAP42AU6EF4GRPnhJWDj7PUx4nBcRCd7EqZyMJYGy&#10;1F/LG9NIzY3CzVffEWgdcXLioYOHeOTIQQ47C5jcjhAmKIlVf0jLSTJTSjx4WCDk/Ii5PmO7vZmt&#10;3RWJaNVdTZb5pGFuaSrRyVbcg11xCXDhsNdRXPRd5yBnXNXPfGweuPo74OB5AGt0ICERAXiHGOcr&#10;nhEYBQnWPH0dzVEoS2SAhHMWpVX5OLoepK5Z9d1Yhl+IG96hjvhZnc00W+mFcXQON2ARu3hZXQiM&#10;FoQbaztG+JCcFSnoDjfvBh5xP2Cee1hkKB1dLUypP6akGGth2mhtq2BosJ34+DDcdd3OTg8TERbI&#10;wuwoLz77uJFk1Yc4wVZiQbiZWsCY8xUrgk3R+8hkX9NSMq0kJoWQEB9MbKxASgSYZ9xGLNNJ5HoT&#10;letKfIkuNuYQgbGO2DKMfGDe+EY74WE9irvfIUIsrqQlh5GaaiUywVdgF0Gl6LpQjrRIziyvxkZU&#10;hoccTByNvfnq2EkqgHDKGqTsmzMobkik2p5G00gW+a1WclqCyK4JIyjCibB4d6zxzmSVhlHdlk6L&#10;OkheRTyFVaJ6e5U6bZ2OX6LOV0vvlOCiIVNKyGamvsgujaKw0njkv1oK0C7n0U5Tfytja4vM7p4S&#10;LJ02F5vuX5RyW73IsJE4deGCuR0RbA0Zk+rXbgjAHmVw7b4N6/W/hqj/Xftfhq/VWwIsA75u/A/A&#10;9S9tSgA5vn7KdMjNIxNUdtvpnJ6gbqCX1IpSbfsY25TyHe8hu7GQ+OIEyruKyapOkNNPF1iovKMd&#10;sSa4CcbciC/0JUf1lpDnJ7jyJ6vQIseeI8gpVD0Hk2lAWmEQidk+FAiyuwbzBSqCtcpIhsZqKK82&#10;MitnCrKKqeqMEHQLSGo8yCo/Imh2VF36UFbvLVAPIa/UQbB2gIZWNzoGA+gc92dqK5KWoSOML/tw&#10;4pKC6b1srt4pYmM/U8BVLXCzM78xyfLmBtvHz7C+dYyWlnZqqitobyxmzF7I608t83MB2M+NkS/B&#10;1+c/uszxY3nMLaZw/GQZTz45zM3b/QqMUYL0YLXZULUrLzoHYnQt3iRlHFRHPCzINBbWdifdmFBf&#10;5klyqR+ppSFYE90Il8BJzA8gOssDW6qLnMXDWBKdiM0x0rY4E5Z2VJDmSqJALib3iPqPVFOGp/pk&#10;oNm/ypotZlqO51/v5t7zVbz9bUNcv9xFX3cS2dn6vCKUtp44MvIcSUp7WEE5ksnJcJaXAzlzRlB6&#10;Io7JGR+WVoO5/VgOV69F8OgNK08+HsZr74jkYx/M40PvLOYrn7Tz2Q/V8rH3ZPPiU6E890QkLz6d&#10;zZc/3csP3hjlKx/u4c/e1sFHH+/kPZfbeOl4HbcX8jg/mshul5XVugBBkyfjea6MCTxH1L8G0zwZ&#10;SPVhKC2A0cxQWTDDmQEMy8cMSz0PZ1sEXmGM5AvC1H7GJMgmJcIM8Foqs7FQbDFvLxqjXFtqazuC&#10;r92acPZkJ2rDOCPwPS0722jhQpMxB8vC5RYDvCK51KSt7Lqg7IoBZNpeEKSdEbCZo1mCtgsCMAO2&#10;9uqDOaM2eNYez7neVE4LaI/15DNdE023AHpIQXRd7Xe2I1WQFUVvdTQjzSlMduayMdHASLtERVsB&#10;PRJ24731ZMUFCb68eO3pBb752RdIT7AJvt5KRlo+IwNdvPz0CX7zly/w5Y+e57UXdzl3bpG+4WHa&#10;zFGnLZq6V6ntmJJgmVL7n5MonROAL1DWtkq1gKnFyME1MMnKvALqygxp0X505sax21TJTmMtJ6Zn&#10;WV7bo3t6nc6RRUYEUP1GeothAUS/9slauhcFXss0C8RqjRQWRkLXjiUF53nB1zwDo6uMz+4wMikY&#10;MjLbT21hH12hfdiYD7ZEXdu8OXrW1CMo6Lyf7qGha4Gmzjm6B1d0jGUdY4vRqT1zjtvwmI4xvEp+&#10;Xj3RkRnUVLXTax9XvxrQ9d5Pt9HRu0LPwCJD44sSWnO09xlrUOpc+47TMrCn/jev/51leGLLTMga&#10;FGQlITaOrlaJ6vwsqoqTGB9qZGy0X8eYk4gbpqJ9UNZBXnWuORe5RiK+uS+Wha0qFtaqmFuooLk5&#10;jrn5Gq5cnRMoVlIhUVlcEcOtx/fZPjbI+Stz8gPrnDgzxuJKO4vLXVy8tMbe3iTtbcWsLfVz49IO&#10;Lz15nadunWOgs4rivGgG+8oZHa3m5IlZnrx7gXuPnuPDr7+ND7z9Bd77tmd45ZnH1Neu8/aXbrG+&#10;2EtPaw5tjal02rPpHy1h78wIu6fHWN8ZoaGhgFwBdkVVmkRWDKUVierfCzx+9xS3H93nnW+7qWNd&#10;ZGW2m6vnl3n81gZLcy1sbw5KfDUzPd/J4rp8/EKzrj9XIjfG9MVV9YlkF4aSXx4hcJJgVp8NiDhI&#10;RLKRUNvTzCPmFuKIc+ARfMPuLx7uGSyY8HkrHgFGuoiD5JREqw5zmVhso7g6HVdvI4eXI4ccnDjs&#10;6MSBo8ZImJO5PzwmlKiEcIz1GB869BaOuh4yc2glphuJYpMory2is7tOgFtJpPrREdeHePDoAzzs&#10;/FYcfR3MZK2HPA/zsOuDgi8dLzFYEBgsrgihsDyLupZyLHEhgjU3cYFFkBdPeKSgzOpDQJA7foFu&#10;KrscwmwB2LQ/IzvBnMvmb3EmId1KuAFcQU7EZ0Yo3hn5T4PwDvc013T0l8jxC1UZhLiqLDzxsXoJ&#10;+iSWdf5b26ssLs4QEOBOcWk6zzx3i7X1abGPF04CNEdHQVqY4mRmvPk06AMRqQqcAq2EXAuR6QEE&#10;xwlkEr3M19Ykb/yjnES1NlIzbKSkhVNQJGCSpWWEk18URaKxrqOCSkqJP7ZkkaEgyD/6KBHpXsRm&#10;+xNo5PgKdyEiwl0qxUXwpoAT5UFUoqeOG2hmEy5RQK5sSSRTTjcixV3EHUJxTQopeeGi6TjqOoqw&#10;j9fRPFhCSWsiWbUq0KoAshXQo9P88As/SKoCVWpBEDH631RjSQEpnPKGDCqa8mkbbqF9pJOi+mKB&#10;V4EcjfHkSxL5tTZ17FzS8iMFgXm0iVJHlkbom+mjpKmK7slJpjeOM7FyhqG5k4wtnxeMXWZ4xUic&#10;ekkAdkWgdf2P8HVT4HXfRgRgo/+HbOyPcPV/b/efYrxvt+7buvat35Td+GebWL8soLzMzN5ZZvb3&#10;sM+NUdhWTmZ9FtFFkcSWRFItpVfSXk1CUSpROREkqlOFpfsSJ4hKLgkWGHhgTXEhvsCfyBwvghLV&#10;IGMOmzBhiXcgOPIAoRGHCAo/oI4dwcRynQA4hYLqEDO/TU1rFB39mQxNlFLfkkp7dx4z642Ciyw5&#10;9RS6J1IFXUHkVXoQL7CJSXlQDuEIxeWe1Nb5UlbpquARpnp1krN3lSJ2pH3gCCu7Fi7eSOfyrUxO&#10;Xkzj6u1mTl7qYefUBHsnN9nc2WHv2CmWl9ZprG+lobqBsZ42NsYbeOODF3nzi1f58RdP89Nvnefp&#10;x+pYWojgPa/N8vYXJ6Swgykqdyan1Flt8wi5Fd50jSZT3W4V5PuQUeRFcoEHaWU+pFf4kVJm3JZ3&#10;JjLNA0u0G77Bh6UOfeQQHKTQHsDbcgD3wAfxCH6LVKW74EyKy/YWld/Dum4jHYfEj5yhLdmdxBwf&#10;OTYvekcjmFuLY3rRQn+/heIiZ7p7kkzwysh1I7/Mlcp6D6pqHFleSaez05OCwgdoaj3KwJg/9gFj&#10;+P4wbfYjbO9buPdkOi+9mMXr78ziQ+8p4yOvC7perec9z+XzzicTeO2ZeAWHHF5/roCXH0vllTsJ&#10;fOKlKl67VsLlyVhO2KNZrY1gusQqcAplMEeAkh3AYIYfQxn+DGUGMpgexFC6ACvDqm2YIEznnhpE&#10;f0YA/fIvfWlB9KUH0y/R159jWBCD6sPDRUFMFIYwXxbOogTVYqmFNYmlDdmW/MVOuQBM2+OVFk5V&#10;B3FSdkrt61RtqMzKadluucCzPkKfWThWGcDxqkCO1QSxWxvCybYojrfHsNMWw6K+u9EWy5mhFPa7&#10;bMxV+et9DEut8TSm+VIqMbnQnc2FzQ62pqtYHS1jrr+Qmf4iJnqKmBmqZLy/iiF7BcM9EnDyL/2d&#10;dWQqaAy3p/CRV3b46qefITXu/vJC2dlZzEzaec/bjvGPv36eH33pFK88PcizTy6wszNJR49Av3+O&#10;evs09d2Cry4j/9achMm8bEUQsSH4Mm4ZrmHvnmZydI7N5QWKUkPoyI3QNZWy01HP/uw0S+v79Mxs&#10;ya8tCLwMuFtRP9sQ3C3S0D1Ldce4hO68xOYydYKfeiNfVu8inX2L9A6tqI9u0jeyKmATRI0Zayqu&#10;MDC+ora4RKd+19Z5f4mkNgFTg31ZwXdFwGgs+L2IXce063hjAq/p+RNMzh1neHyTHkFZs6AyO79J&#10;QmqMls4pBes+Xadx63FNn28wOLKs784yMWOsCzlLu32Rxg4BZ98qHUNGYtV1RicFgr2TWCwxxETG&#10;Y2+zU11SRl6yfE53PZNDA4yP6Zg9U4LLCfmKPgluCcP+Slb3eljeaebUxUFu3V3ipZdOCJLyGRwo&#10;ZmKyltHxGhpaMgRmHcwttwggS9g90c+Tz+6xsNzEsRNDXLu2wvpaH8cEX8e3Z5geblc93uIjr77A&#10;+W2VSUU+yxNdXDm7wmtvf5RXXpK9+Jg5Gf6DrzzPu5+7x8v3bqgd3OOJWycZ7q2isSaZ6ckqagT3&#10;7Z3pKsNcM/FrT38JVZUplBQkUV+Vx7lTK7z43FWeeeI8l86tqA/fkSC7zqvvuMnKYhcDfWXyX62c&#10;Oz0hKNtkSaCYXxip+ihX/dVS1ZKGkUMzXr6lsiGR0qpYcorFAJkSjPnBiqHehKrdR6R4EKxtUIwr&#10;3jYHQhO8BD6H5KvEBPk2Am3OgpQDBIY7mrdeKxpSSJeIik+34OLlwEGHQzi7u+Hk5spDBx/C2cMR&#10;d18XE7qM+VDegpQjTocItPpijQomRDAUFi3BarwO99XrIDPp6hHXRzji9oiZssFY6sdT8BMY4yco&#10;lJ9NNVYPUZ3uzjA23a32WE9qVgzBxlQpQVlYYog5snX67B45+akEhfrg7HZI7JJBUmo02XkpFBZn&#10;YdN/hcX4U1CeSYDVkyPuD5trNRpPuEck2TjickT7DuPsfVSwqBgXEyzu8NU5HcXR+4igMYHM7EQ8&#10;PI7i5nGE+JQwZsUSXb0NpGREkq26KyzJIi0zloiYIAZGOgRfxpICGYEKAAoOgi4DvkISPDFGxCxS&#10;rB4RRwmOF0ilWUjNNu5tWgRQIUTHSJXHK9Dot9Ei5NQ8fzKlWiNFytYEZ1KLQsgpt5FVZMzyN5ZD&#10;8aNUgbygMAprhAvJGUEkpPoSqwqublHDktLIEXwZIyjG0g31HcVSfSVkFMaTXZYsYCqldbCKrvEq&#10;qrrSyKo0lmKIIE1qOTHHj3RjuaKCADKKQ8ivipTiyaKy2VihvVhOK1+/baCwNo/EvBhSisLlwFJo&#10;GkgXhCVSJqVRo++1jzTROdZGY189Zc1l+k0nA9PTjMyuqWJ3mTSWDlq+ZN52NMzM42WOfAnA/iV8&#10;CXzG1m/9H7FxHWviX9m/hi8jhcTU+mP/yu4wtXFLdlN2g6lNY+TrIt1T69SYi4x3UG6vp6ClgGKp&#10;94z6eDIb4onON+bapVIgUK3qLCOzKkHgJVVSFkRciS/Rhd6kVASTIBCzCHTTVAeBCY4CsINqO0fU&#10;QQUaWW6CiFA5fWN4XwqrXm0m85CgxVMOOpKx+QKOn+vGrs8b2hLZON6lgJBKcX0IDV3RlNUHkSm4&#10;KNc2MeOQ1MghKRV/OtqjaGlVIN4sYmQqmsrGozQKKDoHjrK2F87W8XCWtnyZmHdnesnK+n4hG8ca&#10;5TiHuXRlmxOn1jl1aouZGQW0qnopzDqm+uq4ut/Fd/78Kj/76mV+8tVTfPTVPj70Wj8/+PolXnlh&#10;mMfvdLK0lsPQdAqNOv+8Gj9yavwpbLRQ1GilsM5Kepkf2TUhFDUb66KqXWd5Y4lxJCzSFb+Ag7h5&#10;PyAgPUxIhBMu3g/iG6JO6vsQLj5/gm/oQ/hZHyI89ojUp4UyOcb8iihiUr2xxR8lPvWwAOthSsvf&#10;KkX1gATQQYrK3Kipt1ImuCipDlDAC6V7INDMjTYzHcX4uLHskT9t3X5UNrliH7HSOxGqsrcyPufP&#10;sdOR3BJUPfNkKk8/nsILd7N5/mYmz15O4elz0bxyM42338jmzrE4bmyHc33dnyf343nBmJdW68dI&#10;tpcAK5iBjDB6pRD7sqMEUnqdIsDStj8tjB697k2x0pca9s/WkxZCd1oAdjlNe0oQnbKOFL2WP+jL&#10;D2HASNFQpOtQXx7ODWCyIJjZQiNbfBirJeGsK0hsybaLw9g2ksCWBrOhtrih7XpZCCvFQayWhrBa&#10;FmraemU4m/XRbDZEs9eWwHqjAKU9ltXmcCYq/dnqSeDKchnPHK/j1YstXFvM5/RENpdXahiui6ZZ&#10;bf/CVgfrEgtzg7ksjpQw3ZvPcEcWSxO1LEw00NNeSK/6Sp+93Hxkv6ulmugQL+y1cbz7+VU+99E7&#10;pEiJG6kmsrOS2dsZ4cOv7fBff32T//zmOb72yUVeutfLYzfnmZzsV9CdEMxMU9c7S1XHpODL2C5T&#10;Y9+isn2TqjbBV+8WXYKcgb55JobHyVcZDqiv7vZXc0wgsDE9weLqvvzVCRO4jFxYRiLUZoFXrX2G&#10;CgFQZYcAT7DVOLCs7YJM0Nc9Y6a+MG4Z9g6v0aLvGpn4e0cEY+PLjEwsMzR6P4HqcP80veYySTpG&#10;l35vLABuTODvXla7W6Czx0hTscH4pDF6tsPg+Lb6vHE70cjHpXMxJuh3LUkUj+p6l8x5XwNDW2aC&#10;1f6BETo6u7Qdp1ug2No2rWueNeebDYyvm+kregfnSU4pJDE+i/7uMewtPWRFhtNXW8Ls4BAjvdpn&#10;Hxe8jQoymqltrWZioZubj++xd2KAxeVm7tze4LmnTrK70cfqkp2+vgrBn+p1pYftYyNU1sVJeAn2&#10;jw9w94ktTp8Z48bVFWYnm5mbaufciUVzoe5nH73ES7eucWVnjZ3JEbYnhnn1yUd5/flbvO+Vu3zk&#10;vS/yZx9+TbD1FK89fYfXnrrNbQHBbH8To4KHDQHS7pZdvq1ZkKS4VKN2vmtndKKSluZM9jbHeOza&#10;SbW5Pj7wjmd499vu8t5X7vH+1+7x5N2TvPj8Be7e3eXGoyucPT/B/GIj65tdnD6neq415ltHUieg&#10;HJlpYHq1XZCcQbIEdYbip+GXwmKcScgKUOyV71U/i1XMTlOfMxKiuwQfIDbXSK0TT7gxzy07mPjs&#10;EMITvAmyueBvdcJH/iwi0ZuoZPk+iSxPf2eOGsBijn4d4eHDDwvGHuGwyyEc3A/i7HWUA44P6v3D&#10;BIVJ3KdGEmzzl090NMHtwcN/wiNHH8TR8zBu/k4S9X54hbhgjQ8UD6RS1V6s2J1PdEYI6YXREvqp&#10;8omp1DUVUlWXR0p2DEFRArj4EPnPKPnOfGLiw034CrH64Wk8bSn4M/YlJEUJiEIJsnrj/0cotEYH&#10;UyiAHpocIDIhkvD4CHNSvk+wN+5+brgIIl0D3MQ6VnMembvfUbLyEwgX9AVZPAShiYLQSNPq2o38&#10;ct30TxhPhyZiifWn0V7NA8bajMbTCxklUbqQQHyNpxZiXc15YFl1SUTmhRCpgi6ozaBtoFHOPp/8&#10;gnRys5MoKkympa2AtOwgnaCzuchnWkGYKsXNTPyWLmearcrNk7PMl7PMKwilSt8pqRAlGgk7jSUU&#10;wg+JGgOpaTXWqYojQ87XWEuruDad2vYyNY4Ec/jPKPDM0ngqW7PlTCql1vLMSYF5lTYpmjCZVZ+H&#10;KICroHWckvoEc6X4iqZMWocq6J1uJVXHSi6IoaQpRWCRRG23wEsqt2WoAPtUDd3TjXJAlTT219Ix&#10;3CQVWK3jFMqxdEiJrUqFnKJX1jVpPPV4kTFjUr0BXv965EuA9G+B1P+O/S/D14Zga/2u7PE/bmWC&#10;r+nNm0xvXWNm+yp9Mxvk1jSSUlxKcnEedX2tFLeW0izoHF4donm0mZruGorqSojJjBGgllLQkEpc&#10;QSDGEkTJ1UHEl/mSWh1iPt1qjIgZT7pGZPvoteo825OYXHfCUx2IyXIlo9SXOnscBTVB5FZ5Epbw&#10;AKX1ngxMpbCwWa6GnasGbiTf9Sch25lEmS3+IdLyXIlLOUJs8mEqBRhF5QGkZzpSVeFDa3Mw/YNh&#10;CiwKpNsJTM4bgPGQVLoDe6dsXLyeLKcZLjjzZHxW3xWMjE0lsr5TydkLfVy4Msr+qXHt62VyupPe&#10;rlzmRrJ497MzfO/z5/j+F47xy2+d4RffPMNPv3mR3/7oLl/+zAnBTJRg0E3BIpTBhTzBawwZlQEk&#10;FngQl+uqa3ciszKY7OpwItM91CGPEJ3kpfO2EBHhhm/gI3gKtrz9DxIS5ibzUOd3INDipM8OanuY&#10;SPW74vJIbDFuJKUHYIt1kvo7KKHiQGLiAwp4Vra3UukZCJNCc5fDCSSz0JPu4STGF5IVGK2CU2cG&#10;ewPp6w9VkIpXwAmgsNqdlr5wWvotDM5G0jHoISERxNlLiXLYCdy6buPOlVhunIjixLQfW72eHB8M&#10;YdMewomhOGbrPdgfCGa0+BD9WUcYzvQQXPkJskLpFXx1pVvpzLDRnS7gS7bQKesWaHWnWelKCaEj&#10;OViAZYBWIF2p2srakoNoSQigKcGf3twIgVACC82pzDUnMN8Sz0JjHN1ZfvquN/0Cs8H0YCayLMxk&#10;W5jLCWVeAm0qJ4SpIpsALZyxAitTCjAz5THMVMQyX5PIbHWcriGfqeYcKpN86ZZPW2lL4uRQBo8u&#10;F/PSmUY+eLuPTz47zmeeG+HLL4/zqWfG+cDdUV6+Nsx4UxxD8iVXd9s5IxjbHM9nYSCbsbYUZnpy&#10;2JyqpbM2kcGOPIbsxYz2VcoU4Ic6SIwIpiTDl1efXuYzH7lFYvT9DPfFhelsrLTznpcX4JdX+Mef&#10;HOe3f7HDn71rkne9sMH+5ox5O7HJPi/YWqK8RULBWHuxe42Gvl0q2jaoaF6lpWuLTu3rNlJCNHaR&#10;EunFXE8pu+NN7MjRL05Nqo8cY2L5FN0jG+aIkwE+rQPrgq9lM3FrUdMMpa0L6vOrgq4VmnsFWz3G&#10;vCtjtGuddr02rN/ISTZq5ApbUT9YYGRwghF7P2NdffR2DJgjcM2ds9S0zZmT9pvtgqrWGTp0biMC&#10;v2FjDtfYlpkfrHNww8zi3zywRfPQngBzm/K2eXN5IAO+7L3ys+NrtLV2kp+XS2e7nV77hITXGHW6&#10;ztauQYHhIqMzm4xOC0Zr7OTl1tDZJlAqaSQ5VH0gL4f5viG6m+yU5FeZucBa2joUdwr1+2pu3jnO&#10;2GitYLmEpwQu6ws9NFdnsrM+wpbs2LEZ5pf6WdsaprktX9dXgr2nmNu3drh2aY3p0VZO7czz5M0L&#10;vPL0Y7zjiUd58vIZzq0ucXZpkXunT/OnLz3PO+/e4CPveJZPf+BlPvHBV/j4+9/BO566xTM3znNh&#10;Q+XYWsXicDOXT85w+tgw584Oc/xMD6tbTbR1JTM6WiKRGMPKQhfP3j3L849f4NlbF3nfS0/ynhcf&#10;59XnJKyNha7zbfT2FuqcG9mUkFzS75e3WgXMxWQVBFHdmEBOiZHg3EfxWVBRE0NupSEiY83krKHR&#10;jgRHHMUv7DCxGQFEp/vgrbicoM/yauMJSZBvqwpTzAiWwHYUgHnhLX9lwFdcmkXQ5Emg/Jl/mDOh&#10;sXod4SVY8sfZ2xlXX3cBlYcEpwsPHTVuH76FQ64Pc9jtYZx9juAV5Kr/DyROkOIR6Iyn3jt6HZY5&#10;Cuh8cfd3xSPARa/d9drBTPng5H0Y96AjZIkHouVLgiMkcINdiDWmRSUEMbc4SHZBIiGRPuZ8Lw9f&#10;Z3OJIw9vJxwFf8ZrY+voeggXd0f8Aj3Nz7wMIAv0IEpAFpsUrWNkCgrjFJ/ysAnA3AO8JJZddd46&#10;59gwlU8S4UnhuAXp2hweICDUzTwHf239wrwJ1nVZ4kPxDHUnND5IfblYcSKCI/6H8Ivx5oHASCeR&#10;mLugRIBUm6wAEkeSnFhalYKmSLmoI5v44giyqlMFLaLKpgraOlvk5BvJy0+V+s6jpjGD4up4EV4x&#10;JXWZJGSEkiQiNXKFNHXkU1qTYAJWbmk4Fcb9ZQFaVr4u0MjQm+ItwFLFiqwjU9zIqQwjW0ojKU/f&#10;KUskpyzZTOJZ3VJIRaOcaHMWDQqY5Y2J5FaEk6EGkZTnqwAfTokAobI13ryXXVAdZWbCzymPprIt&#10;Q2rRgDV1voEa2kfK1ZhCaRpKp7QtikqBWHFzDL1zNbSOVMoZldIyWCEIK9C2TM6iXsF8mdmlC0xu&#10;XBPwGAtVXzHTTgwbrzceFXDdYliwY9jovwKo/yf2b8HXvzbjFuP05m3ZHaY37jKz8TiTa3cEZQKv&#10;zRssHrvBzO4FRlc2mdqS05KTMJLN1va2ywH2qM6NxbRLKKgXfPZ0Yx/vpbixUFBhIyHfIvj2IabI&#10;j5AMtZVMF3NFgqBEAYXajn+0gCnNh1xjtEbgm1DoTUyOK2kCr7yaELIETqWNFoob/FSfDuZcrqoW&#10;X6pbgwQNxmPEgpXER4jPOEJqrhpvmqPaS4g6wEFy9Z+LK3X09qtNJR6god5PTtif+vojLC4ZSVQz&#10;OHU2ho29YAFVOJeup3DrbjFXbuRz5Xouy2vBzCz4MTXry/yyhTOXCrh5t5GzV1s4c3VCjqpDSttY&#10;NzGJSyeq+fKf7vODzxuJV0/z48/v8etvXeQHXzrF+f1M6msOyiH6sH68lIaecCo7JE7K/Ugv8SG7&#10;wp+cqiCiVDZBsYcIjnXAKiVpi3ElVf0gTh0txHIUqyDMP+gogVJwwaEeBMjR2KToQqxuUktO5rIe&#10;sfFeUmGu6vzGE1WHiU9xUj/yprbGk+XFFJ5/pp/RySRscQ+QXexFYVUAVc1BMg9qm10YGA6isvwI&#10;hcWHKajyoHM4UeUfRHqZK5llzlKMPgp0XnSP+jC15KcycuTKpSCevpPA1WM2Vvu8manzxS6Y7kr1&#10;EVwF053hL7jyoifTl44kwV6yH91JAXTK2lL8aUm9b63JgbQm/ZMF6L0fLYKeliQfWpK9TWtO8KFR&#10;0NWcFERDfAA1sb70F8aw2JbLqj2PeYHNUlcqK11ZtEqJV8cKeGP1WzmvjsQQ7AK51mgPhgRkw4Wx&#10;9BQl01eSTG9xEn2lel2aSHO2lWaJu66iKJrUhrOSrNhCnBhszeLCSgNP7Tfy6vkm3nOhmg9freEj&#10;16r48LVK3n+xnNfPV/POS+28cm2IeWMdz6oIbu61cn27getb9Vxaq+PcUh1nFxvYHitnsb+QoeZ0&#10;RtpzGG7PY7K3jJ7WaiJD/anMC+X15zb4/MfukirINOArVc66uS6R5+70899+eY2//8Ee//CTs3zz&#10;Y8t86vXj3Lt8jNHBaVoFSJVtRrqJRROMjDUf67o25cPWKG9apqFjXd9ZpVOw0tY2TEdtGWsTXSyO&#10;trE2P8zc7LQJX+Nzx83J7z1DS3T1GSNS69R3rKgN71DRvin4Whfk7eg/tmkT3LX2bNDVvyZQ2zBv&#10;bXYNbQqKjAn360xOrTPUN0ZBWjaD9bVMdzTT39JOf/e4mavMWPqoUcc3JuDXCOzauxcZMhb8lg1P&#10;bAvqjCWL1swcZrX6XtPgPvUDe/r/NZr1m47eLdo6BFYCvQ5BV0F+Hk2NLbS3Den9MCUlFdQ3tek4&#10;k4xMG5P5twV0uv7OKXOdSHv7CJlRcZQmJjEpMGytaiYzMZvWhk7KSyvIzlE9jfdw8uQyl86scOvy&#10;Dmf359hZHGbYXoO9pYSFmR5u3z7Nzv48C8tD7B+fZ3Gxj+qKVMaHWji2Mc3LT90WQF3jPc+9wEt3&#10;7nDt+BYX1pe5vrvDKzdv8aGnn+HtN67y2uM3+eCLAqUX7vC2p69xen+BhTE7Ez2CI20v7s2pHZzk&#10;3qNbJpCfOTPEOYnD1c0WxifLGRuuYKSvnGvn17h38xh3r+3zvlfu8cqzj3L70h5TA40U5UZi7ypg&#10;/+SwyqKAtv40BXkbZU0RqosMid0YxUpBVr4v8TneZsysU99q7lesbkw1J8jnlBrTh4Iprk0iR8LF&#10;P1LgYztCcLxEZVagOY0oMsMdS5IAJexhvKyH8LYekc+2kJwTTYgAx81IQur5MAfc3oKD90FzLpSL&#10;nzMeQZ4CJi8Oux/hgMtBjmjrKOg65P6IviPoCXblsMcBXAOcecTlIfMWnpEKwlXQ5WjAkrcDDl5H&#10;OOp+AEt0gJkV38/iRkCYq845nNAoTzJyogTJpZRXZJKbG8/AQKvaUTUl5VnmJPvqujISk2NxcjnC&#10;wSM6fwFhaFggDs6HeOTQgzx04E9wdDrMkaMPa98B3DwcBWxuEsQBBFmDiUuOxxptwzvEXyBopLAw&#10;cpOFc9jzCJ4WT4JjAvAScDnomoIsBmweFWAeNM/dNdCVgCh/fc+DRzwfwlexIEi+MVTQ+EBkur85&#10;5yulKEIBMwqbHG1MvpXsuiTyVDmZchRZ9SnkNmUTkR5BeGIkWYX5VNfXUVVXodfJAqR4kXQC1W2V&#10;1HfVk6eLzitNp6G9VJ25QkEgiag0o/KDzIovqzNIPMKcr+Ur2rYJwNKKrToHYw1HCzHZnuZE5fjs&#10;UFF6CmUNWSRlGVnv48wcK8Ui9tLaWHLLjDUd4xVcosmvsajRRZJfbawbmGqmn0gvslDakKTzMpJ+&#10;xuo8Mimuy6G8NVPQkUvvfLE6vxpgRzw1fQnU6XVlV6Y5AlZtzyarJpT6wUx6Z9sZmJ5jcvmcwOWK&#10;CV5jgq7R1Wvmbcf/v8PXhgFZBoDJNu4D2NTGbUHZdbqn9mgenqN9YlbXNc3w4iJLx/YZWpyjbWSQ&#10;peNygD195FY3Clz7qe7spmuyW99vE5DmESv4iskPIjzTS+ZJomA3JsefxPwwkb07Dj5vVUc8LACJ&#10;kkWQXhqidiIVkiMFoW1MhpvUyVHV/WHVpZvqw10K26LgYaWwwk+moDqQJLCW+kk9TGTCIdKy3UjO&#10;cBa4OFNeGUpNXZgALIHRkWjGx2wM9nuzsx3FlctpnD0TzfpWEGfOx/Po3SJOnc5gcyOO48fiuXA+&#10;gT2B2fZOAMvrPqxshXLheg7nrleycaKOubUSpuZz6eqysb6Yy8fevc6Pv3SZH332OL9+4xR/+/3r&#10;fP1jK0z1eLA6F8Zrr41x+4kutcHDjC9m0zmUSLvOfXKllIwSX3XCh4lV240y5nrFOBER60pUnLug&#10;6gDe/g8RanMhIMRBnf8wIWFe5vC0n1RTkJyJp+8h3L0fFpwdIjrek5CII3IwD1EgsOsfSebUmXpe&#10;fH6cp+710NUTRlWDREemozlKWFDlqTINpL3fn7nlJJWV4KMthKTcI+pXhqDxlXjykaiwkVvlJAES&#10;SM94gODXhaUVV5WlJye2A3laZbM9bGND/aczJZS2BBtt8RHURgdTGxdCvVRcc4IsNpCmWD+a4n1o&#10;SPCiPtHjvkkJ18fLjK352ou6OE/qdD118e4yN3N/bZyAMcaPam3LjYnieZEs24tY6MxmoSuNuc4U&#10;Fnty6ZBPKo/3o1TOrTLOQmWszikzlu78WLpyFFyypeBjQkkJ9aQ40UJNViSNedF0yh/Zy+Poroih&#10;vz6VqvJUEuN8BCZlXF2v56VTjbx+toqPXK7i41cq+bPrFXz0Sikv7aTz4rFi3naulXdcH9M5ZNAt&#10;P3L3ZB/3TvZw93gnV9abuLLWbMLXSn8Rk+1ZzHYXsjxczXx/JdO9lXQ1Vgn2DPiy8Oozm3zuY4+T&#10;kRRiLi/k6+lEeNBB7lzqhD/cE4Bdhl9c5hdfOcEbHzylYC2xNClQEqQYtxcrBUrGckM1ApvSpnmB&#10;1wIVzYvUGZPuBWTGpHljHcXJoXGmhgeYGO9jcmZU6n+Z5dWTTE7vMjyyJpExh90+SVfHvAKTxFf/&#10;rgDsGOXtW4KwLfnlHbWhXWpaFujoWWVg/Jj65TbGxP+2Pr0fXWd6ak3nNk9OfCJlceGsddUx0d5M&#10;X3svLe3jdA1u0dq/rfPapE7Hae1cZGBwWYLgPnx1GvDXsywoWNH1LFOn7xkQVif4atLrjt4dOgSU&#10;g/r+4PAkRSWlVFTV09gySGvrMJmpEssl5SqbMfrHVs1UFL0jxlOby/T0zrGydIz8lCzSbNGMdAqY&#10;CipIjkqmobKBrLQMoiLDGBvr5+0v3eOdz9/m2ql15ofa2VsYZaq/hdGeRiqKU9nenubeU5e5fuM4&#10;m1vjFBUn0N5cJGDb4MlHz/P6s0/wxMWLXN7c4/LWDjdP7XDv3Ak++rYXeU0w9rarV3jPvcd43zN3&#10;ee7aGa6ekHCfbKO0OJ6CzAi2lga5cnqVq2dWuX5RZdtTRE93rvr4CKsb7YIptf3WbC6cnOPVF26Y&#10;0HXjwga3r+5wVSC2vzVJZ2sxjXWZKo8YahTj2nuz1S6i6BzNVrnGU9Jsk+AKIrnQD1uqg3yyEw19&#10;GQxLOOTVREs0RhCZFqTYmiF/Fk9SjgX7aK2ALJ2wZB/CU3wFXkFEZgYQICHpFX5AMOaMd5jAyVOw&#10;4nNAEORKeGwQ7r6CFX8nQZYL3oYvC3HloNvDJkg5+zqZt+sM8HL2dTXzbgVFBOAX5mumenjIwVgC&#10;6EH+5PADAi4X3APdeMvhtwjEHuGo92GczOV5BEaehwQ+EvuCHSfPgxRXZjIyZSddPiA7N4H8/CS6&#10;xR7z0wM01ZcTL9/l4eWAt/7bSGzq5SMo8hDgHXxYEHZUn7ly1PEQRxx0Xq4OOArE3D0cSE2LIyEp&#10;El9BlrEUULAgLTYpltAIK4edj3LY9YiZkiJEvuiw91EsyWEU1uXjH+Fr3kY1nqq0RgbiqGM9eORB&#10;DgrCjAcEDPhys7ribDxRKQEaVWjjAWOtRgOy8mUxCrTJZVGECchsGQEkFasCK2MobMsiqzGLguZi&#10;EvMyiE5JI7+8ktbeLgXYKEKTBXAlsdR1t6kTddNob6e6uZbyuhKKqo1V3kMJSwskwJjIn+VPRWsq&#10;hbXxZlb84Dg3rAZ8ldrIro0iszbMzBUWlemuAG9k7Y6gsjmVrOIISmoTyCsLJ1kQUFIlgm9PEmgl&#10;63gxFDeEaRtFerGPgCxWIJFkzgUzft81VELPWAMNnZWyav13KrW9ouR6C9W9iVR06zgDcZR1hAu+&#10;0qjpKSCl3EJmo5T5cDxVA1IUE6OMrJ4RDF0zwcsAsAnBzsj6DcGXcavx/3v4Ghcg/Xs2oeNN/nv2&#10;x1uL01vX/whgt5nbeYzBhTMKuJOqwzrSKsopqG+W4hlheGGZ9pEhuiaGsU+NaDtCfa9dHbWQxCIj&#10;oW0GsUVxpFYaDzcInAXNvlEOhCZ6EpcTqjJW5y0U/ccajxr7Eq4g6yclFJ7gLoVlJKPz1jaAqFTj&#10;VqMALM1V750FXr4UVLuofVjoHIgnIc2BvJJgFjbKGV/IpKrZSkaBB3nFCuyqw8TkIyTJMjKdaG+3&#10;SQEHCLxC2FxNYGLQg6UZP45tR3JsL5az57I4f6mI4ydyWV2OZWcjmkvnErl9M43HbmXw+N1CzpzL&#10;kELMZvdkGfNrFUzOlTK7WMXwaB6Ls0W8+PgE3/z0WX7y+ZP89V9c4G+/c5mff+UkX/n4Il/97Dov&#10;PtfKlatlUlIOcnhe1NQLMJqD6OpXH6nwFXC9lbgsDzKKQ7Eluuq9g1STByHhh/EOfIhDLg+oU74F&#10;Zy+pLzkSX4GXsxyJb4gLLt6P4Bd8FC+/h6UkHfG3Pogl7hGJnQdp7AplfjWTM2crmZuNY/9YFVu7&#10;dQpu6kNZjhIWrpQ3e9I5HCph40JDS7ACXayCZ4KcqgMphW4UNwZTqv05gq+KJme6hn2ZXAgRzPqw&#10;vhIs+LKxOuZHa94hunMFx7EWKsKDqRZ4lccGUyTIKYwIpFxKsiY6SOYr8zat2liIVm2hUlZlvva+&#10;b1J5ldHar32mGa+jfWSCLqnBcm2LbN60ZkewaC9kTsJssTeLhb5Mpuy51OfZKIgPokgqsyo9iRQp&#10;0fL0eFrLsgmTQ45R+SWH+1GeGUNtbgydFcmMNmUw3ZrOel8OJyZLubhcx9pkFRVZvlzdqOftZ1t5&#10;z4UGPnSxhg9frOQD58v56LU6/vRmEx+83sIHbw/y7sfm+Nx7b3B8qZP9pS6+/aUP8N0vvsqp+Ub2&#10;p+u4eWyEy9sDnFrpZn/ezmRPFWP2akY6qqgvS6cgKx1LoC+RQQe4d3WCz3/8KZJjgsw5X/FR4Qx0&#10;FgrK5vivv3+K//b7m/zDz87xh2+f5oefvcCXPvwEp7Z3sPfeX6C6sn2Jht4NqgVhZY1z2rdEdcu8&#10;mZ+rRTDT2DtLZ/8CwwNLzMysMbW0Qv/UNBPz6ywsHGN6fIvxkWVGBDO9Hb30tQ1i75igs1dQp+NW&#10;dKxR1rpKVbsxaV7A1zRNm5G7a2jXHI1qNm4FjuyY8DUn+FqZmmNxsJ+cQBcmylKZbK5ioL2LLvuU&#10;+vSmzsnIGbZFi32DTsFhb9+imel+WOdhQFJH7xJNxtqSdiOn2Ar19mWa+4xlj7bUj/bp6d8x54mN&#10;TMyTVVBMZWMHrX0L1DcNEhumeJSURnfPKEa+sd7xTYmfFbp07d39cwKrZRJjU0iMjme4d5DCrDyi&#10;rZFUFpURa4siLiKS4f4e3vPKi+btu+untlR/o8z3tbI7P8zrL9zlzrWTzM/1c+fuGW7e3mdmrpWO&#10;zny21vu4cWmdWxe3uHV6ixv729w+foKXbt7gzrk93v/CE7z36Xu8dvsW77pzi3c8epUXb1zk2v4y&#10;GzN2xsfrBcJN7O2M8vit41w5t8rUSBPdHUWUKLaVV0YzPdtAb3cx02ONgryTvCZA/Ojrz/OJ979k&#10;5g+795jObb5D5VnJzt4Y88sdDE1Uyz9kUNYUS61dsaw9WoLZldQyP8VaV6JzXMmsDCTfSEjeaJNF&#10;U63v51TGCgokAqPdiEtXbI5wwiNUgi/KGd8IR/l7JwIUm71sR3ENOYB/lAt+kS64Bgomgh1w8jmC&#10;p9qAAV4uXkdw9XE0AekR14dM2HCRfzNeH9Y+R33nYSP7vIcgyuOoQMxY89DRHBUyIOutR9/KUS/5&#10;PosXlngLXhJTwbEB2FIsHPF6hANuD+IX7om7n5PEucVcZ9F4YrGwJJOSsiyamirUpo05vFXUVRYT&#10;FuyH49FD5pqSh48e4MChhwRah/Hx8yQgyBdXdydziR9ja3xuZJw/4vgIXt4OtHfWMTjUSUl5HgnJ&#10;USTL3wQJ3iwRoVgiLQTY/IhOjyAiNRy3UDcOeB3iLY5vETwKSD2P4OSmsnB3xMFF4OnhdP+2abAb&#10;IfGBZlLYg7oe90hnXFTGDwRnKGgIiCILLFgyBFGCr7zGFCIEX7HZIcTnSllKQTaM11HSWUFiQTbp&#10;RaVSzyO0jQyQWJxOSlUyqQKatvFRusZm1FkG1REHZN1Ut1ZLfacSXxin/7ESmOROdlUE+XXx5Aqm&#10;koojdQybwC+EtGqbjmMhUQ3Hlu5IXK6HAv39JKq5ZWFS+QGk5/pSVhNOY3s89R2JJnzlVhopCqTO&#10;u+LkpGLVsIIoro8kX/9jrPpuLGfTZC+VYymhpvX+Aqv59TECTpuuLYAyNdryrjDKOyzU92WpgaaQ&#10;XmOlbECdYkTf0fcii7Ko6Z9neOUy83t3zVuPE+aI1/8+fE1s3vl3bXLzNlP/nm0Z8HVRdtm8zTi9&#10;KSBbv87szlU6J5ep6LLTvzjD5NouvROr5FU2klJQQEZZPkkFqrviZIqb8qWIMkkqTdC1RmPJCcOW&#10;ZxUwqyPIPMKO4hZ0CP8wN5kH/qHG/fHDhNrcCLQaisTBhDBbgifWOKmNaCcSsoJNRRWX4aM240VR&#10;jbc5+lVc6ymI9iQmSXCS4iqQ91IwCVJ9WqRoM+gZzKC5JY5SKbe8fE9tfckvcKa9NVgK1JfuNk/G&#10;jdtjAoipIV82BFtbm+lMT8dybL+Q08dzBWUJcpbpXDkTx/kTgrMT6exu57K0mC9l2yJF28vScie9&#10;/eVMTtUzO1UpJWrnq584xY+/cJzff/MEv/3aSX76pWP86i/O8rk/nebFp+u5cDabm9drdJwkgWAY&#10;zY2+dHVHUFUbQHSSkXzQg/gsiYlCA0I9iEmVeoo8SGyaF6ExrlKBB/AOkSITcDl5HTTNR68dPR/C&#10;PeAgwRHOJGQa+WlcsQq80oodFHQ9KK46Sk7+I3I0HoLQIDlsd5qaI80s3VklLgqefvRMGqsIBJBZ&#10;6EJSlqC1wMhX4yzwdSK3WuBbJ/Bp96W8yUnCyVXwGUxLoxflBYdZnAihJuet5IT/Cbmhh8kL9qBA&#10;zrA0WjBpdSBNzi/n/yLuP6Abu648b1S2QuUiWcw5ZzCAAUxgBEECBAgQIAECIAnmHMCcY5GsnIOq&#10;SqVSzrIkS7Iky7Jky5Ytye3cYdw9PT3T3dMznumeefO+mQ4ee/r37Qt3r3HLej39rbfeelxrr0tc&#10;ABf3nnvO3r//uefskx1NVXoYdWIN6fK9DDmWwE9jWoy8FsuMEov8B1P+j0KfHk39P5hePqMcUyf/&#10;Nwh81aRGUp8VRU9jMTOdOma81fi6Spjrq2SiW0e1Wso0LkggK4rMuFiSIiMkoGowiM/JSBc/Is65&#10;JEPqTmUWvk49y/0N7I8bOT/VwPX5Bu5tmHhiu1leV9NeFsDdhUq+ctbM26cbxRp4dVfPK6dMfOms&#10;zT/Y/p1bfXzzhQ3+4g/e4Vd/93Nefe42Lzz1MMrf//jPP+P733iRn3z7FT79+gssT7jpcehpkvZT&#10;LKCqEoWcGBNGdHgQYcGhxIQF09qUzzO35/j2O3cpyU8T+PoC9ZUVDHcYeOkxH7/4b0/yN//5En/3&#10;87P8xY+X+OPvbPFHnzzBE7cvCYSMCZhM+8djWbtWafYsSxuZ95vJMYXZNYmjfxZr9xjtfTMMDGwz&#10;5tulz7dMj2+RkZl1Znw7LEwJgA3NMDY0wnCXh1GPh4HOXjpFlNk7fRKsfRgE5BrbJ8SX+rB1TONW&#10;ErAKdLV2K5n21+geOcmAwNPs5DJ7S2ucmvXRVZGJtyyJpS47o94ePB3j/u/Zu+Q7nWvy/S25hnUB&#10;qTX6BpcYEKBS1l90eKYwWgdo8yipJZSB+gpELtPasUJHz7Z8Zss/Pqx3eJqiSp3U1S4sXbNYHKMU&#10;ZedKWRfQ2TksPmLen7zV2aMM1J8VYBzDavUQH5eKpricwf4harU1pCUkY6iuIz0+kZzUdLn2Tu5d&#10;v8Ir925yfXeN/blxnr95ntcev8G33n5RIOcpFuYH8HQ24e2rZ2nVwbVrPsbHDJw5OcAjlxcFtpZ4&#10;+dYFvnLvNte3V3nh7mXefPoO7zzzGK/eucHzVy/ypVtX+dIjV7i+t8jOUj99/XrxbQ2cuzDN7Vtb&#10;jA/bmRp30qskrLaX0tSipm+giZ21UR67eYY3nr3Lsw9f5qkbl7h9aRe3Q0dtbRZVdWk0WPIYn3ey&#10;eWpYBJdO6oaGJomFutZMtBIHy03xJBQcIKc63D/zunWoDPuAMns9iPg8ZRHo42RpYsgpSxTBHEFg&#10;9IMCQ/cTJAIxNFl5P4D8mlQ/eB2R94KTDhMqPisg+pBAlUBScrA/r5YyCzEwTCAn9BgPCeAcDj3M&#10;CQEyZakfxU7EB3As6gjHBdQCYwIkfoQRFHuCw/Kdh4IOcOC4mMBXaJL4yJxE//7A6EBSBLBSCgV4&#10;iuIITxHoU/KLiS8JjzshAJRAVk6Kv6eqtq4Cu92IyVTPmf1tAedLuO0tRAZLPBJfERERSmxcFGnp&#10;ycTGR/l7u4KCA+S7R8WOkJgcJybgKbCWrVJymCbSKMKupq6YPHWGf53J1MwESiuLJc7Fk5yVSHDc&#10;cQ6E3E9IUhDBySc4LtcYKNd8TODzYOBBP3QdOaoA30MCdMrEArnu2CCCpNzC0qXc0gIISjtKlDqM&#10;+5K1iYRmhxOVoyzzk0lqaZLcMBU1baUUGQqIy0+W/blkafNo6rRTazOiqijG6nWhsxnkZiYLJOVL&#10;4K7D2O6h2d0jDbCHoZkZxhdFkUnltvU6MXdbqfcYqGgWZVKTQoU4pkZnJWXGfPTK1lxAqsBfTZtG&#10;/s8mu1yCvOpB4nKPUCCBrESfIsAQT61BAMmWTas9SwKSAFlDkn/9QOWxT7VUuppmUcotSeJI8sR5&#10;FfkfS1YbM/3Z1ZWFPwvEUetayqRB19LglEKuTSC7KgadBDLnUCnusRpa+krRCChUdyTSMlGMob+K&#10;2g4r6sZmalr76JnbYWTjDMMb5xlev8bgym2Br0f8IDaydlmgSbafAa3P79X6bVNg67P2ucD1m7b+&#10;MFMb15lavyEm/6/fYnpT6RG7Slv/Ar2zmyzsX2Z26zwj89v0zy7RMT5Mrb2BUlGvuVUCmA05AsPF&#10;VFrKUNcXk6vLp0Sgura1gqSCCH+m38OhD/kb3olIqUiK8ok8QmS0KIo4aZxRD4gKksYbq+R9kdex&#10;B8gqjCW7OI4Kgd+65hS5P5GUCUwY7QkCKsrjtSCKS+MEwI6TW/wgheUH0WiPU6k7Ic61UJRdA+aW&#10;RBoEkGv1Euybo3F3pdHVHc/acj7bAlhTE3HMzaaxsV3M7qlqzpyr48bNJs6d03LlcjWXLlSyvV7M&#10;wpyG5SUJ0ItW9nZHWZof4+TWMoMD3fT3uVic8XDltJff+855/uNPz/GXP9njv/70DP/5x6f4sx9u&#10;8fVXXNy5Ws7dmzpp5A28+FQnb7w0wfKMNNbaEAqKDqOROltSGUm+RpltaaPVU0ZGzjES0h9EVRRK&#10;TnEUZTUZqApiRSHdT3RCoH+gaFS8KKHIQ0RIOSaI+kxIPkh5dQx6qc/dAwWMTWiwWMLQlj+AQX+U&#10;ZmMo3q5s2j2ZtLjSaBIYK6o/itEdL/dd2lhDOPnlASI8ggQCTwhsh+IWIWFtj5IgF4XNHYKx5QgD&#10;44n0D8XQ1nqYvc1SVscLaC4NoyThIKVybhpxLgVJR9HmCyyXJGCszKRRgEeXI+0sNZqKuAiqEqXd&#10;JUm7TYmjKjWKqrRIKuU9rfxfniLXmyzAlpFEpSjHinTZZiVRpRKxlJtOTY4EE1GTrnoBLglCSxKg&#10;Zru1LA/WM91joEqdQE5SBGpxnrkZqaQlx1KtLcTQUEWKHFeTk0qNKGWnvphJAZrpLh3LvbWcntBz&#10;Y87AHak/z+1Y5P8qOkTM3Z3V8NY5Iy9uVvD0ShnPbel46aydrz8xwc++eYtf/Pxj+NW/FfsL/vZv&#10;/pLHH7nB+vICn37n6zz/zA32N8dxtVRTJMEgNeIB0iO+4LechANSRrFoC1NoqC7GYW2gTM6rvUnD&#10;83dW+OZXH6YgP87f82Wqb2Sq18aXnvDxP//7E/z3/3SOX/3Vef7ouyN87ytD/LsfPcrrL1xjYGhU&#10;oGSW1r51f2oJk3MZm2dNIGROBKSAmWcEV98Yrd5B3L0TDA2tMyqgpYirft8ag5NrzM6fZH56nb7O&#10;bmrKiuhtrmfF28p0h43hTrcA05DA+gQGzwK6dh+NrhGBrQk8PUu4vAJEnUu0dCzQObjmfxQ4O7nI&#10;/vIq5xcXGJQgZcmNY1559Njhkvoo5yPw1dK1Jb5XSRS7LCC17M/x1Tu8Sc/gDh19m1JfBfRsQzgE&#10;mOwCerb2af+jTSWjv7NrRb6zxoB/fNi0CIhGEWqdNLQO4xAQ1RRUkJ+jEXAco39Y2u7YOs4OgVC3&#10;gJ/An9ki8JWgrBtZy8Sg/E6lhbS4PBp1ZlQZKpKiYuRcu3jryad599knubK+zNeef4oPX3+R9994&#10;jmceu8zaivhF8X3FFalyXrUM+iwsrAlo91Yx1F/LtTMTvPHMZQGry1zdXOXqzhpfefER3nr5Di8+&#10;doG7VzZ47pHTAtfnOLc9wa4cb3NpgJEJqz+1Uo8A1uBQM319DWxuSKy0KvU5j8E+G1fPb/DuK0/z&#10;3fde56XHbwp07XHxlIBwq45o8afWtgqa7BqJgyK+7PnorLmUNaT4cwgW1iir0ihLvCWI0MoWmC6g&#10;xCjt0p6KY1hLmSmRVE2QxNUYgasgQhOP+3uT4jPDBYqOEpkaQJ42mZzyBOJVSi7C4wJih0lWR5Kc&#10;HylwFE1YfKCI6hh/j9fBwC8SFHmQuNQQeX2c6OQAEkWoRYoQV5KwhgucBEQJgAl0+cdshR8lTOBL&#10;GQd2VCDrcIiASrjyOPGQwNlhwsXXhInFZUeQVZJKVqkAk3CJMj6sqCZP6rUHTZWa7MIMAaFEiTnh&#10;ZOako60qw9Co5FmbocvRSqvJSEpsNMkJsajVORSVqMkpyOZw0EHCY4OJT1XG1ArYiXA0W3SYzPVU&#10;Vmo4f26XibFeYmNCCDpxiCZTFabmWiqqC8kpyhDQPEy6sm6jiI5oEZ9BAp/BCScEMEM4IvAZlhhB&#10;UFSQAGIIxwOPEBR0nBMhAcSlRMu1KznJ7kelzZAYWyYslUKGNoH7YtTxRAtJRmdlEyMWnRVPSHoA&#10;GVUp1HlMlFhsQtBNNNg7hK47MXe5UTdoyRM6LG+qlApQj1ZXQbG2lHJ9g1SKVupaBFKsRgnkOura&#10;GjB1WahtEyXbWit0XoXBUelfkiatKJaQ5GMoi3YX1uUQmxtBoloZg5btH6+VIUEsKusoucqMSYGy&#10;Qp2SCC5N6DQZZ0s2erOy9FAuGn08mjpR1JYkGqyJ4pzSxalkYnarRO2nUlovRGsvoK2nlipTDu2D&#10;RtwjZpo7agQmBTDsAmnuUoExtcBhIlX2OBq7UqnvSKPGpaJl2MDQqjiXyQFqnQ5K5docM0P0b68z&#10;oADY2j2BqSeZXH9UgOeCQNRVeX3nn4DW+Pojn7E7//TR4T/Y58LVZ2xSvvtZ823c/ic2s/WI35TH&#10;j76NO7IV274i57KDWZRqtc1Ebk2hXG81Nmn4Zm8z9a31pEnlDkuOITYznigJMsV1KmnY6WTIvYpJ&#10;D5VKJg03RslefETUxAmBr2PESkP2j2cScIj0944p6RQOkKqK8mdHzlJ6f3IOybHCBMDCMdiSqaqP&#10;Q1MaK2pOaSASYEuOUVRxhEp9oNzDUCzt0bR1pNJki0dnECeizHhsCEHfEoGjK5ap+WzOX6li70wB&#10;W7s5rJ9UsXW6gLWdXHbPCIidLmFhVcXJM9WsbFQLnDWzc9LNlStTXDi3zNnTZzh3+jKjgz6G+wZZ&#10;Xxri2tlefvzN0/zVH9zgzz/d5T99f5+ff3+Xv/yD0/zs0zl+8NEEb7/WwcOX6njjhSFeeWqIkd58&#10;6hviRSkdJTvnMLn5AaKijouKrcfpKsXh1JCWeZjopAfJLRAoKowiKytEFPphQoK/SKQoxERxVLFS&#10;rokpgeTmCjBJeVVro2ixZGA1J2DQheOyJbG1XM/ehoHxgWIGetU0Csx2DavpHCtAa46QuhyPtimG&#10;1PwDZBYfo9Is5WyMwuyIwTuYitF8EJPlKCOTmQxMqCR4x7F+JpfppTiGB2NYFshz1MVRJDCRG3OU&#10;9KhjqFIiqK9S0Siq26IvwK4rxl4jbT8llrzwYAqjIygQK4yNJDc2hCIBroKkSApTYwSeMilRpZKf&#10;muAHqMLsNLJSYkhLCJdAGEVyRDxp4dGYygtZHGhhacDAQk8dy32NzPYYqVEnkSlONjs5gUyBu+TE&#10;UPQ6JTO6ltjwSFSJKajlveLMJEpzktCq49AVxdDTnMdqbw1XZ63cW3dyaaYBR0kItxfrePlMM6+c&#10;M/Huw06+/6VJ/uLTC/zZj67zow/u8M03H+PFx/d49t4uz0rwHO1pJ11+PyniOBkiKtQZRzBUil8s&#10;CMNYGMiFGQOPbrdybcnEra0Onro8z9Z0J1PK6g3KDFBjOU/fWOUbX71GvjqCL37xPvIy8+iy1/Hq&#10;U5Pw10/wi7+8xN/9hzP8+L0e3n+hg//+Z6/wwVv3/PBlc0+Lr9rG2inQ1b4u8LxOi3OOlnZlcPWI&#10;1OktNndOMjY2y/DwPMOjy/Qqg9sn1/2zAafnNxgfn2RjaRaLrpzK5DAmm0pYaq9jttNMR6sDi3OS&#10;BoG6aue8ANgQ1q5hOnoXBeiU8WQLAu0r9I6sC3zNMzM+z97SCqfm5ph0tNGUm8VEq4Gpzlb6uvr9&#10;2fPtPaf8Y8ncAnC9SmZ8JVfY8A5dQ6fxDJ2hxbuCUem165tHyZJvd88LrC1gUcaACZh19SvXsEKf&#10;WL2xkzpDpwgGHx39i5RpzWjKDHT1+ESQrDM2vka7e0TanwNbaz8uzxjVNXraLA7mR9dpNw0KtFej&#10;07egyssjLlxEUbub7770Ct9+5UsCYE/zrS+/zPuvv8CNi1t0dhjl2CY6+80iXhKk/RSid5RLO6ln&#10;YdnN6FAjl0+NCRStcHVvhe1Z8SU7KyLG1jkrgu78qVEeu7vCjtSFqSkz3k7xrRYNMz63iMlGEV+K&#10;MItF16gSWCwTXzQq4nCEk2v9AmsP8/G7b/HNr7zEU7cusLYwhMVUhl6vlutW1r3VCQzX0mArJq8q&#10;Ws4tnbxKBbYEJAoEKlSB/keGcdnBmF21eCebKWuKpUB8R2bZCVKLTkicDSZSfPOxqIPi44MJiQ8W&#10;QX2QA+KHknNFGDeo/OOvo6Wehyk9YAJgcdknyCyMI06AQ0kwGpsa5h9zFRp3jOyiBGLSjovIS6So&#10;WkR0ubT7ygT/047ErHA/rCVkxIr4jPP3/oQIeEUkCKwlBBMcF+DPGJ+givZnkU/OjyI48Yg/20Kc&#10;KpiItACS8qLluiIkZpSJoNT44Ss6NZKohEgBKWVh7GDSMtKIiowgWu5tXUUZNmMjuqoKoiPldyJO&#10;kF+sIktimpKyIkZAMTErTIS++J3sMPHZiWRmxpKUFEVFWQFlmnwy5VwLC9OY9PWKr6wWcEumUnze&#10;7rltnCJcskV8Rii9XgJfx8KPcSDwEAeOKyAZwIkoKVv5nWMCb2FhwSSIKD0ccIjAyABC5TsVRg3d&#10;E+2U6HMFLEO4L70iF12blZbuPtTVygy3MuLlpKLzY2ifGqBnaR27qAylF2Vo+Rx9C9KwphexDQ9j&#10;6vbQNtRJsTjE8sYyTB12DC4rmgaBscZSNPJjan0+NW1amntFxbRXUtOikQqTTn5VKrkVSRTVZso2&#10;RQJ0vATocAn6yhpKQohSQfMqxOmWxRGuCqK8pQhDh1Z+J4MSqXQNAmC65gypXHLTq8JobM3A5MgQ&#10;ZZhBe3chOnMilRK0m91KqoN0/3pVZncxOlsO1ZZMXCM6PKN6qaCpYim09GoFPvIpbUqisEHUu0Bc&#10;gzuHpq4STJ2V9My4GN8YoX+pD8ugGee0i74NH0NbpxjbelTK5glGlu750zso6yr+1uPD34KvR/7F&#10;YPVZm9p45Lfss/Cl9H4pWz90CXz5NmX/5lWaPEPk1RhodHdgcAtINukEPO00d7UL3NSSLxW4sLoC&#10;lSZPVEwEcdKIYkUpRaceIzLpGHml6URLA4oVS5SGGB0fQGzScbLyIqVCh5KYEeKHrkhpeCdE0cTL&#10;67R8+azqsIDYMcp0Ibh6C3F0FKPKPyHKJQ1NRTT5pccFyhKZXa8XxZks5/EANU3BVBsEuJrj5f84&#10;aixSJ/uyGJ8vYmwmE1vbYYbGwsTJBzExG8eF61VcvlbJ7EICa1s5bO9rWN3QCJwZ2DopDnnRxblz&#10;C+ztb3Bq/xKn928wN72Nb8wnYDMijtUrQXif//Fv7vJXP73IX/74rEDYNn/+k13+9Pf3+KPf3eWr&#10;bwyLk23gzEkzC5PVtNkzaRQR0DdcL6q9BpU6QBp8GC2OYqrqEqmuT6K8OlacbriorcNoRfFUlMfT&#10;qM8iPSWANCnXhKSDAl5HJEAE0ix1Wi9g2mRIFPhKpSD/EEXqA7S1JDI1osEpZVRdHkxRvji/HCWR&#10;baI4pijSCg4Rm/UA6QVyzJwAUlRHxAlGkF9ynHpTKGablKPhKPMrpcytlEsbESHTFIR3LAHfUpYI&#10;mgPoyo/QbkyivkjAJkYBjjAy4uOoryzEWJeLpb6AVr0Gl4iv8vREVBEhZEeEkxMdTZ58Lj81VoAo&#10;kqKsJEpy0lAlCXgnxpEicJaVEO8/1omAg2RnxpGbmUlGQjrZCak0V5Uy22sRa2Cuu44F8RVzfSaq&#10;85NIjZL6JEo2NSGKRFGZ9SL6DPUVxMnvZiUJzCUqvWJpqHPTyUqLRiV1slx8l740Aa3U2xFbGQve&#10;BswFkQJhLdzdsPsfRb503sZzZ5u4sVLFqUkVp6Yrme4s5cuPz/ODD27wB588w8OnRmgqi2Fj1Mit&#10;k3ZevzfIj97a5/XrfVyaLOXnH53n+8/7eP/uKN9+bovXbq/h6zQy2tWEsSoPr6WOp66v8f7bV9Bo&#10;IviCwFdxfiE2CSSvPCHw9X89wy//w1X+7k/P87vvjfL24x7+x5+/xXfef5ne/gkBrgWcA7v+x45W&#10;ASSTfV7Aawqnp58Lly/wyCPX2T25wf7JXaanVhgcnGV0cpWBsUWBr2Vm5lelfk9x99p5ru2vYBK/&#10;3lYYz4qnjkWvmf52J/b2CRpdK9Q65tG7xuS3xgW4BLyUR4HdS3QMbdIzskFP/yyzU0ucXt1gb2aG&#10;1b4e2krVDFtq8XXZGfT20dW7Km33JA7vNt0CbwODM/SPzP96tuXgLu5+scEtbN2zOHpnpQ4u0upa&#10;oMk5i75tSgTyBB0Ce8qszJ7BVf8jSp2xG4d8ziVAaHUMY3MO0z2wwPC4snaknKdnHG2tnQZzF+0d&#10;k3R2jTIyOM2UvNcr75WV1oqAs0rZNVGoTmeiw8FL169wbXuNR87t8qXHbvDw+S0BSw/NJg2GpiKq&#10;dVnUNGRKfMmX+JRElV6+N2VjZbGDsydHuXpuni89c0VE2DrPPH6Okyd76eurwjfdxOSUnoWlZmYX&#10;LQyKT7C3SX1tUlHXmE5nn47+YTOVNclYbSrefuciTz6xxMWz4zxz7yKvPHOHN155lMmRdpqUWf7V&#10;mWhKEmiTuLl7ZhK7q8Kfgd7oVNPgyMPYXkiuNhKN+BidTS3gJBAiwBQvflhZO7msSRln9AX/+Oki&#10;XaLE9yRCko5yIOQ+gatA/yLVGYUJ4uODORjyBYnBUQJ0MbL/BBWGDKpFxCh5vcKSDpEgnwmNU7La&#10;HxJ4UpbhCUFdLr7KWirwlSLxItL/hCO3VIBJYniKQFV8ehRhcSECJw9xSHnMGPAAQTEBJOSKkFI6&#10;fTLCicuJIknaa7zE/sj0QFJFnMZkBREm/jAw7gARqfJb6SECN3IO6dEiYqOIT42TGBTNgSPKzMQT&#10;BAYeI/TEcRanBeqbm0iICSciXOJPyFHKK4toMNUSLr8bLEI3MzeGsqpsqWNm2lwG4hKDxcTPZYh/&#10;HRvg9s0LXLt2irPnN5hbFCHS3YKnu4255SkKy3I5FvogXzxyH0eCHyQ0JphDAl+BYQEcDjok1xsj&#10;gJ3pnyl5POCo+PR4ktPjJR4m+FNlKDnNjgTf51/CKCjqIYGv8gIBmBp6pmYluNkwuV0U6StJKcmh&#10;wNDI4OY+49s3/FnbBxRbuyX2sEDHVboWtjB0d6G1NZBdLRDnbMQ54kHf3iDgoqdAwKu510iLKNqm&#10;7hraRhvRuysweqqpsRZJZUil2lxAaX02hdpkIWlR7UK9BVLhcgXGknKUHEpp1DkrKbEU0j7RQq0y&#10;+L4pHbVUupyKUNS1UUL1R9HUCoBZk6SRpdHQnIzRliHHDJMAFEWNSY5hyRBwS8DcofQSJEnFjMPe&#10;X4p7ohpTVwF1raLuXUU0dZRS3pRFVbNcjzJT0lOJpbMKfWshY0vtAqEuBpbs9C276FkeoFeUoLL2&#10;48Tmk/LeE4wraR78cPX5wPWb9i8Fq8+ab/PuZ+zz4evXjx9/3ev16/9vYu2eplUcqbLG4/DiBh1j&#10;UwLPjZTUGwVOuxlfWGdifsk/aSI6LVZUT5LAkzQIgYSkzDDSsqKlUkUQHnWUqLjjAmAn/GO+EtME&#10;0JTua2mgyiPJhOQIqexHpNIFEp18hGSBgfzSAMp1oTQ7MkXhVopjzSBHHUptUxpVxjhMzjRxznn0&#10;TBbS2ptBnTVcziuAWnMMlcZomtrTaelIxdOvDEDPw+EKEAB7QAJDINMLiSxuZLG5ncHebhaXLpdy&#10;5WodZy82sLFtZPdUL3un5zm5J+B15gJ7p26xv/8IO5vXmJmQ/atj3Drfz/e+tuXv+foP31cG3u/y&#10;5z86zR/+zg7/7meX+O63N9ne1tHbl4/XW0aLtYBGYy42dxldgzq6h/RU6JLQiAPTyjY5+zA5RcFk&#10;5h2XRn+c5NSHUGUfobY6gWZDJuWaMPJzjpOvPk6DMZXa+lgJWiW4PXnU66MYHi7H0BiD2ZzA/q6d&#10;seFSarSBFOUFCXxFkZ0VQGFpJDpTNjVSlrFpx6RRHyBHlGpBSTQl0j50elHJ1UGUlD2A1R6Oyab0&#10;KsZJgFR6h+NxDaSytFVD32A6FSUPUZD5APqySLLiRCmGBJIck0RDZQXNukLsAg1tDWW0N1RSq84m&#10;MzKc7Lg4Aa4k8jIyyFOlkZwYTZpAV25mKtmpSeSkp5Ev7+WnZ5CdlEykOEV1gYiv3FzUqkKKs/Ox&#10;6LRM91qZ7mlgplvHnGznlJUWNJnkJceTk5pCdloySQlhVAvUWM01pIuqVKUJcKWryM3JFbWqJluV&#10;TkZmIoVyfE1BGkkCkNni9Cqy0ygVJ9gq3x1tKWGpq5TtwWIuL1Tw6Mk6Xrhi4pXrLvbHy3jlYS9v&#10;PtrHq7d62RosYmeoiO8+P8EPXu7nJ1/u4Y/f8fH1h62c9obzyWNufuepQb737CyvX5tgf8LOpMvI&#10;sMdMtSabZm0xz9zY4pvvXhP4ivLDV01lNZ1tdXzpcYGv//osv/pTga8/vsDvvjPBO4/38Nd/8R7f&#10;/vor9PVPY2xT1nFcFVG7gNm1SIuAiss7Tae3lzt3LvP80ze5sL8mwmGO+ellP3RMCoSNjC8wObOM&#10;b2qaMzvrvHjvKk9e2mRG/LI27hBzTi0LXY2MShtvaxuWY6+IEBM46/ChZNV3D63SJgBm613B2b8u&#10;0LSCV3zGnMDXmfVNdmd8bI8O4tQW0iUwPuwwMNrbS5eS7b5rE493ncG+BaZGZxgV/9IrUNgzuIGn&#10;dx3v8Batcg2tXT757AKt7Yvy+0s0OucEGKZw9a0KgP36kaWy0Hi7AKBToK5dXitLL3nkuF0DSwKE&#10;a3QPr+L0zlBW20a9uZsWt5y718fwyBKjw3MMDAxjdVrEl9iotWjJyomhu83AueVpfxb6W+d3/Ckb&#10;vvTMNXbWhhnoNUh7y0EvsOXqKGd40iRxJE+grpIL5+X6p934Jtq4fGGGjfUOTp8Z4PptH5390i46&#10;cxiZrmZ0poa5NRMzK034FmS73EJHbwUDIvQvXZlmfbMXm4CRR8Tnzq6D/dMuVldbuXppnsfvneHq&#10;tTXcHXUCbHm0tJWyvtXHmnzn4UfWOX95hrXtHrpGdeK3a6hvzfavLpNTEU6TWyOxu4Q8bay/9yq7&#10;NML/XmT6/QI2h+T/KBFnxzkWdT+aukwRa9EcjbhfthHiZ5WnUKEk5Ukc1cfR4MzBOVhFuTGZ5IJj&#10;AngxJOYqKROCUJUmkVWcLGI6mkyBt/QCAbr4oyTnhQt8Zcq+CFJyw8kQuAqKPMrhE0p2+iMcPH6A&#10;h44+yLHoI4RkhhBfJGCYE0FMbiSJ+dGECWQlqJQx3jnkKel5tErHTLYAWiCHBXSCowNIzoonPjmO&#10;4nINASECeBkpVGg1RAnsHD38EAekfcVHBdPrdbK0OCEgbscovkLfqPUnh1eGycTEB5InMa3N1Yi2&#10;rgBVQTJRCcIRBVl0dzlwOUw0NVVSVa0shh1FQPADHA88SENTjfhPA6XVeXK/7SICjKRmJUi8C+N4&#10;8FGOiKiMiA0RIVAicVHuSV6m3Mc2mi0NpGfG+zPfV1YW0Ct10WKpJiUlmPsSivIIz8ogQ1MmN6ga&#10;g9MlDcEpN6CdYqOFpj5REluX6F68SPfKDbG79K0/Rc/aY3jl9cDWRXrXNrGPD1Lb3oR7qpf2cS+e&#10;qW6scpJN3SbMPQb/GDKjt5omby0VlgJyq1Mo1KWhbcoVBZ5PTaOoA4NUfEMumvJEiisy5SYq013T&#10;sQ2YcU7a0QkEGXtrKTSkk1wSQkqRBJ+6aGpb0uUYCSgJOw3WFMpqwimqUHJGhVFSm0x5fQoFUimr&#10;zZlYukqweIv/YYxXpYBUM/0LzXKuWoFFUQe6VIrrc2ls00mw1wvUqai3FNEvDXFw2szonE0gzCWg&#10;1Mvo+hijG6LQxubpmjnN1LYCVbeYFCD6PNj6rP3/Er7+Ebr+0ZRHkL6NW8zu3GZ+V+kJu8bi7g1W&#10;Tj1MW7ePMn0b44un2Dwl93hoikp9g4CTolwCiUkJIi0nkmab3LsqZZ2sOKl0gYTHHvUDWZyQfFj0&#10;AU6E3y+V9YuECnQFS4NTpvkmZymZ3qVyCyTkagIFiIMorQml3iQNpzaBPE04BRWRAlcJAseRqMoO&#10;Cgweo7UvWxyKgIzAV17lYUobIvwZ8KsMIdhc0bi7o1hey2VpJZPFlXSBsVTmVjIYHz/BpXO5XLxQ&#10;JOqllHMXGlndbGJ+xcXemTVOnjrDxs5l+f8xdvfvsbZ8QeBrhjPbk9y5PMB33l7jz354iX///fP8&#10;m+/t8We/d4EP35nlpecHefe9bXHIWgyWbHqGrDjcZmobS6WOpUr9U1FUHYtWmSWrF+dRESGqUkCp&#10;KpZEAS6NXKO1RYVeFGhh3jG0JUG42sRhD2rRagPo7FYzM9+AsTlGGnmSON9oGgwRFBUfRFcv17pi&#10;wmpV4OU+UegFGBuKiBb1VFIWS60ECyWZcaoqhBPiUCPjDgvoCeTVRNPhUeNsS0ffcIKySnEizaE4&#10;utLoHFJTKccv1x/HO5LF+Gwekz4VYyM5ZKYeIi7yfqJDD5Ean0xtmbSZ2iLajRV4zNW4RUnqNHlo&#10;sjNorKkmNTGF2LgEUjMEhnKzxZGpyclVkZGuwFEGWSnpqFLF4ceJow7+9dpumVnZqDLzyc/Mxaqv&#10;Ymaghdm+Rub79Cz2G/zwVVeYRnZ8tACUAl9ppKdEU1dTgK25FnWOlHOxCEeBuLwcFQXqXDIzU0hJ&#10;TRSLJy4ugqRkUdSxEWQmJpKbLNdRlEunqZK9GTc3t73c3XNx96SFx0+ZubNez7qA/RM7Dbxy2cbb&#10;Nz1cHC/kbH8WP3ymh+8/YeEHTzTy0xdaefWUhitDUfzstVH+9L0dXr3Uy8W5NjbH3KyM9tDnbqGq&#10;OI+GkkKeurbJ+29dprgokgce/IKcfx19XWZefXoW/tPj/PLfXOQXf3yen7w9xkevTvGLv/qQt954&#10;kt6hGawdyxiVniGPgEmbD2ePktdrHFOzgdsPn+LLL93i1sUNdhanWJxZYFxgZ0KExJRvkbm5ZRZm&#10;pjm7tcjFzSnu7Pk4NyNCOTkET3Uac54ahp3NuNv6aPUoube2xBawdo7hGlykbWARx+Aabf1rAj9L&#10;AkNzTE8ucmpV4GtO4Gt8AIsmC4+ugKlOMwMdHXg8E3h7t+jpWWNiYJ712SVmfFMiIqYYGF6hU87f&#10;O7RGa+cUbQJfDo/AZOcGLUrm/o4V/zUqSxR5+gT25HOdA0quMWVdxxX/8kXK7M72PjmXkQ2/9U2c&#10;9O8rrnbQYBvC4prEJdfg7ZtncHhCIM0tglKHRaCqUJ9Diioct62OOxe2eOOFu7z+wiN88Naz3L2x&#10;zaAAf2tLAStLDnZ2Ollbc9LTp8XuKGBpuYO11X5GR9rY3R3jiadOMubT0zNczNhCFb1TJbT2ZNE3&#10;XUrvdBk9EyU4unMYnq5hZtUsINbM7UcWePjGvNy3Fa5dFRjtLRfAU4kfy6F7QMO1m7PcenQTY2uB&#10;iN4H/WmUSsR3eLqrWVh1C4B5BdSGmVt0YHLlUtoUQ1Z5gH9VDYfEsSZ3EdXWLIldCRJXk/xDduJz&#10;jpJdFoGqPJI4VQDHo7/o7x0zOEr8gHYi/ovki89q6a6Q70QTlHgfeTWRtPQWYO0plG0xBleefCbK&#10;f7zE3EAiReDFZAST4F9gO1ggLIboVCWptIBU+jHCEh4iKuW4PxdXeHywWCjBAkSHBE6UHiJlhmBE&#10;gcSVvDCCBKwixGfFqJQcYsoygSfILIglPOGIQFiW1EOjgF4sx0Lvp8ZQ5u95ylZnCSPoBaSUgfQp&#10;xMdHcPiw+Cr5DV1NCbnZCXhcZhYXR/FN94lQbqOutpjU1BjxoxoKNRlExMg1JJ8gVWA8LCHIP44t&#10;MFjOL+CAAJIal7sJc3MlDY0l0taqqJPv1dSVUFauFpArk7gzydhED2ZLPWUVhXIuQSKWq3G0txCf&#10;EMmhIw9InCwWEW3HNzkoYjmD1LhQrAKB53eXeemZW8xPdnNfUrGaMFGpCflyYaVltPUOSrDeo2N8&#10;lhKznYicAspbHQJdGwxK0BrYuivQ9QRdq8/SvfY0Pat3GZSgPrB+ngZRUtUOK1WtNho87QJhQ3T4&#10;hmnqtFDUWEimNo3q1jI0Alw5ErAyy5VxPFkYWkvQm/NFrUdhMOdKha/A2q4TQs8jrTieelcljkkr&#10;eqmI+h4tRc1ZlEogM8n/xXqBq0YBrvo4iirDqNDFCMglUVwZRb42QtRjkah8AzpzMYU1KTS5yrB0&#10;llNlyfInBnWNGAV6ejB1acmtTxQwLKbCVIG6SkNqvlTmqgJ0pjJRVdWibmoZnOigZ7RLHEYr7cM9&#10;9MxPYxsaxtDdz+DKrgDYFcY3bjKxfpeJjX/ePg+sPmu/DVqfb58HW79ps9t3mdt5lLl/3O7I/o2H&#10;5fVNFnZuML12gbVTN8VRnKauyUaRtkrKs8Tfjao876/UF6GTBqAuyZYKLMGuVEV+SQYJ8l50UgAR&#10;8aJoIg4SpHTHhh0mKEiUQFQAoVEHBdxCqdZnUF4nqsqSRq2yPFFZMOn5x0UhnSAx54iAsZJUN4H0&#10;okNklR6msDaA6uYoaq2xAmMnKKkPp0QnVhsoTi+Xqdl8uvsimJ5LoW8ojL7hSKYW0kTtR7C7mcqN&#10;a+VsbGaztVPBxslm5pbaxSZYkbq9sX2Z9e3rAl+3WV7clcA1zcOXFnju3hQfvbPO735rj599fIbf&#10;/e5JXnqqi5lJFe2uWK48PMDWmT7mNgbYPrtO39iQP+mwzlxIfsU/jHmojhbHESfnGivXo6zPGORf&#10;hcHVVY69NReXMx9Tg9Tp6nB6Owu4dqUfj1tFmfYYTnc6Pf0FtLQm02JPZnXdQoe3QBT7g0zN6OU6&#10;KwSQjHRKPczLiyAx8X4Ki0LEqSQJ+BwkT/5XSXkmZx4lXV6rRPVWKPl9BFrtrQk0mMOk/EOljRzD&#10;aI9BK0BWaVRmUx6jvTeEwck4fPNpAn3HSRDHXFOVSlWFOJxqDda6YlyiCD3mKjqtdTTI/vysFLRl&#10;ZcTEJhKbmC5QlUdqtkoALI+c/AIyMlVkZmSRlpxGWmIqSdGJ/kcE8enxZKnkM9kCT6p8rA2VzAxZ&#10;WB41sD9n5fScnbWxFhqlfqkSYslMSCYrOUXgK1bOKd8/2zFTnGl+ZjK5yizDyBMkiCXHhpEl4JWV&#10;lkB2RpL8dpJAmcBgfqaAXjINNeU0SrtuEgdrq1YxaC1md8zAw+tOHl23sepM52mpK0rW++8+NcV1&#10;Ae2z3Sq+JSD2w3tt/KsXHPzxO0N8cK+F20uF/NUPbvCjr5zi7Hwbi0OtTA100ePxYDU1Ul1aRJO2&#10;lEcvLPPemxcpKgzni1/8Ak0GC5fPbfLuq9v8/V/c5Jd/cppf/Nuz/NG3ZvnX3zvNr/77R7zyym3c&#10;PQOY3D7qHT6Br3mMzmlaXFO0unqora/g6pU1XnvxBo9d32F/xcfS9LyAzgKjo9P4BL6mp2fZWJ7n&#10;/OYsVzbHubU1zKWlfpql/VYmHWGpo4YpCVLeti6cTmWB7A0RYcryQEMCW2M4+wX2BgR2BldxCQz1&#10;DC4zObHIntLzJT5ve2LIfyxXXT4THiN9rnZc7aN0da/LdoZu5wCLExNMT40wODji743qlWN5B1YE&#10;sAS+vNM4Ohdxdwn0ebdEEK+hLO5t75z393z1DG/gFuhTXiuZ9y0CoG09y7QLDHYOb9E1uiOQs4ez&#10;b5UaUz9Nzkmsnl8vbeQdnBPrlTrdjKmjGkuf0f8kJqc4nTH/Gow3+OprT/Htr73May/cZGrYxkh/&#10;I96OCtZWWrl2fZTVtRYuXxlhft6Gy1Uur/t5Qcp7fskrAswoIJyHxR1Pv69A4kcN9t503KP5jCzW&#10;ML9tpm+8At+ikWFfLacu9HLn4Tn2N/p585WbPPX4HnOzVgbHyvH05rK6a2dy0Yy5XY1KG0qpIUHi&#10;j0CTRnyHxLK+Ub2UnU58Qj46iXdVpnhyxQ82e/PpnKylb95ArS3b3xkRn3eYzLIw0otDyC2Porg2&#10;kQTVMYGkAGnrmVJWKhGIGSK2U0nJD/Qv/l/vkHarOUaGwFyFOR5zdy7dMzpsfRoa2lWUNyWTI7E0&#10;XQDsaNR9RGUEEa+K4kjEIX8urtCkE8RmhQuABZFZGElqXiTRAl9BEcf9+a6CIoL8jwuVZXmOxx0j&#10;WsAvRZtIlDqcqNxQkgqiicsOJVRiSKwI+RxNAs2uKjlHFapi8S1p0r7TIgTgHqCr18OFS+eJiIz0&#10;Jy0OCjxAvbSH8fFutrZmGBhsZ29vnlOnlwR+jHR1NmNoKKWpqYbauiJS0yMJiTxMVKIy21ziVfRR&#10;EckCsB3NnDmrPNmYp9lSTWZ2NAUFifT12ujssJCjShTheNi/rRL/kSBgGRT4IEePfJFUEYVrq3Ms&#10;zE2RnppAuEBmvV5Lh6uFhckhutsshB36IjkJEYx7HZzemKOpppj7Egqzya8rlRuXSWpRDuVGI+4h&#10;USWDPoxdA1RLozqWFoPaJJV4bIQWZZX8hav0bz5L/8bz9K08Q8/iYwys3qFdGn+Vw0ltexeNHX3U&#10;y7ZjXOCkt4fK5nrSS7JIKkqQipNJYUMOudWpUtFyJLBmSIDKoVHJfl+fQpUEaoO9gmaPTiqYjsqW&#10;fIw98nq4BmO/Vkz5vxrbmFF+Ryq+KGZllkdqfoAEwQhKdQn+NR7rpbJml8dSUpOD3lJOdkm8n6gb&#10;HaXSWOoxd9ThGXUwMNuLZ6KVcmu+nHMtPTMDGJx2UtVqaWTdNLe3UmuqwdPvFjUm6mNtn+4xcRT9&#10;47gnffStLmAe7MHg7aF3YYPJTYGvjUd/C7Y+a58HW5+1zwOtz7PPwtY/AtdvmrJPAa/5k48xrwDY&#10;1h2W9m6xvHeDxZOX6R6fp97iIDlHTffICOMLPgGKHHmt9N5Ek5ytDH6vo0SCSk2jwGiXDbNDT15J&#10;mlRmUTGxx/wJRMPCD0sFVGZ83E+MqJi8wig0FRLs6wQABJy1ArkpAlyRyfJ+6hGSc4PIKAihQBst&#10;9y0BTW0UuRWB4jhCBGCiqGqS/Q2RFFSHUF4fiskehbc/iYmpVIGSZCZ8ScwsZDA+nSpOLYXl+RTO&#10;ny3hwoVKFlcK5D0tKxtuNndm2T9zlu3d86Iir3D6zBWWF5Y4uT7F1XMjPH6nn7df8fHETRdXT5nZ&#10;XinHYT9BW1ukXK9Aiz5S6k+KBMJappanWNzc4OT5k+xfXqJfxIFOBEFxXZR/WaWGVlE76sPkacNo&#10;VsYaGlLJyHqQDAGiWhEJQ33lXDrXw1B/CaWlx8jOfQhtzQkajAJvFQGUVQUxv2zGN9dEWXUYI1N6&#10;5ldt7JzqxuEuwWrLZ1yCgFlgtrExnuoaKRdLChUCdVV6ZTLDCYGmCIGvoxQVPUhzi4BvcxhNtmAa&#10;LYEYWwLpHUlnwJeO0XGE9r5jDEyFsLSVTnvXcZrMoRI0yxkbbsbWVEqLrhiPqMGe1jqBryo6WnTY&#10;TfW0mM3k5BQSm5BOWlYeGQJT+YUacvIKycrOE8shReArKT6JxNgEgfNAYpPjBcyUHqtiCrJzaWuq&#10;Yn/Zw6UtJ09e7OHqZiuT3kp/Ggml5ysvNZNcgbjEuCj0ujJarXqS4yIoyBKRlRVPWW4KZgFEe0MV&#10;XruJfnF6ntYmarSFtNkMolyLyc6Jp1aUcYu5AafZQHOlhtbqQnzt9ewMW9kfMjBUH8/+sJbHd5zc&#10;23Sy5Chku6OMty8O8Pa5Nj54uJ0fv7XEhy/NsDJQyNaEnuXy29bcAAD/9ElEQVQRM9MDbfR1tNFm&#10;b6WmWi/Al095cR76skIeOb/EN96+SpEEmgcfuJ+6ahMb4i9ee36dv//5w/zyz87wX//VNj//gz3+&#10;8t/d5b/8p3e5cl1AqMsr8DUhwW8Go3uepvY5bAJjNoGvOnHsN29s8/rLt3n85hnObq0yPTkjwLXE&#10;5NQCs/PyWuBrZ32Ry7sL3NwZ59HdES6vjjFgq6c88RjT9hKWuywMOzvo7pjB2TGPU4BoaGqR2eVF&#10;ekfH8Az46BxUHvGtMzCiJFldZFfg6+SCHFugqk1bQIeuiDFXEz3tTjydSo4wAST3DBWaOrpl38Lc&#10;JGMjEwwJfPXLcTz9S7R2T4vInxUAW6S1Y8Ofud8s4NUqkOXpF9AbUhb0XpV6OIvdIxDY/WsIs3uV&#10;3q9lXANrAl/b4oNP0jG86d+vjE8zt09h7/DhHZr0C2TPkFngpA3boBNTpxO9ycicBMP3X3+O77z7&#10;Km+++CgnV4ZZnvWwNOvi4vlRrl4d48bDo1wSUbSx2e6Hr8kpK3OLHm7f22FChEGLWwRUW4pYHLbO&#10;JIHULNoHVHIuhazvO7h0cxxvXwW9/VKvT/dx/twQoz16xruaeOb2GWbH2un0VNLZo6HZmYzNm4O9&#10;p4hCXSTV9jRaekvIrwkTXxIt110iosgooFomAjaJGolrZeKHSoyRWLrVNDqzKTPGS9xO8vdQKZAU&#10;l3OYIoEuZSmhbIGwlNwA8a0xFFeLKCkORV0RLf72hMRK8ctyPHVNjD8xdk7VCYpE5OqVsdNybK05&#10;QeJzPMWKmGxMobAuieCkA5xIOExwgjLbL5Dj4u+VNArxqkhi0oM4Enw/aXnRRCUFczDwIY6FHCMw&#10;XJmkFcrhwEM8FPwARxMPECtiJKMigdicEAHFWInNif4UPKU1KsZnu2lqreT+Y/dxNOQhwpTxp3kJ&#10;FBRnS1vWUqxRc/TYYQGfB0VURTMz08/QcLsI11aW10cFuhoxmcVPtFZTXJRIhVYl0KohMSmEhOQw&#10;qpRxo801qEsyCY8PIFyuQ+lYWFiQ9iFw7nA2YLFqsQgznDuzyIWza5w/s874sJcbl0/x/juvMTrg&#10;ITdTRK25TkRuHGFBR8gUv5YcG01meqIca1RE1jbnt5dZGumlX/xSt9XA7sKUvzf68ukN7sur1whw&#10;1AuAqYgQZ5dVXkSt1cHkxmkmdvZonxkhvjSdcFUspS0NdMzN07Oyj3vuHK0T53FNXWd45Wn6lx5h&#10;aOsME6fOMihwMrZ1nrlTVxle3qZrwkeDo4X6NgMNrgaavEYq5MJ0zmp5XY2utYTcqiSqLXmUGzIp&#10;E6tuLqChTYNTiN/s1VAllbLGmYm2LZ2m/mJMg6U4Jm0Mb0wyuDyEwV0rwTlFYCuKgtp4URASxIwZ&#10;/oSp1cZCapsKqBTAK9YlS4VTUl2oMLbXMDw/SPdEn3xfj95dhW3ASs/sEO2jg3LObkaXNumZXKbX&#10;t8zU2ilGZk8ytniBmW0BnL07DG+eZnBLnMHinIDXGkOLpxlbvcHk1j2BsEf/Wfs8iPqsTW89+i+y&#10;z4KWYr/u4fpNu8vC7j3/dnb7toDXbRZ3rzOzeYbBuUV0NosoTBfe8XGW90/KtU+RW5knKiyPbI3A&#10;eV66NI4qCe4GiiorRMG2U2WolIaRRLQoiQxRQzl5cUSLmoiPDRBFcIKsHGnQpdEUKotwV8ZgcRYK&#10;fKXJ91RkqMME6kIE6kIlIEsDTj1KYVkcdcYsUgXO8sUhVAtYlNUKUBiU3iRxFtXB4oQCsNiDWVxW&#10;c/5iHbv7ZQJYWSyuiQqdzGBhPoftHQ3nLtawd6aKlfUqVjdFhSx72VVmKe1ssH1yjc2NJTZXJzi/&#10;N8rWipm9bR2rSxrcjii6PKm0u2JwtEcL1JVj82RT3ihQU59KjVkjSnWM+TVlVpiDnjEbzt46TKJc&#10;9fZUES/FNIpzTi88SHlDrMBNLgVl4pwS7xPHEUKJ5jhDA5VsrbtZXGxBWxVKQupDqItPUFwSRH6B&#10;wI81A5fU+xq5fmOLtIkagRApjyKtkiMtUeCzCpeniEY5fmdHHmWlhyXoH6BE1GulLhxTcxJNcr42&#10;SzId3mwp/4eoMRxnciFPQC4Vp+c47s7jzKxlMuiLlmsIpm8yhLW9HB550srqepmcWx2TY7W0mtVY&#10;6vIFvsoZbNfRIdshj4np4S5G+kR01DdRWlIj52IhUwAsP78ItVqDSqU8CswmLS2NlJRkqReRHAs8&#10;TmxSMqmpOeRlFQlAZdFSX8TOrJWrWxYBBB0vXPNyZcdNY3kSutJ8DNW1ApI6CvJysAjwdbbbqKuU&#10;eyIgZRZn3OtuYVIU8WSPG19vJ+PdHgl28v3acvq7neJ4CykolPvitjHY38dQd6+oUTutdeX4PE2s&#10;9cm1OCvoqE2m35TJsIg2n/iCXoOGtvJMtvuauTxl4dpSMxc3HPS2qqkpiMCmF/iwNdBibKC9tRVn&#10;WzvNphZsdgva8gKadeU8KSD1/puXKCmMFvh6UPabmByf5LUX9/nbv7jF//Vvz/CXfyz2727w3/7T&#10;y/ze777I3PIwHQIQlo458VELAvsLNDkEVroEQDz91DbWcPXGHi8+f4eHr53n7N4pBgcmGBXxNDO/&#10;ztLaNrNzC1K3F7iyt8TtvSkePzXO+dUp5vs70YpQGjepOSnQOOFyM9g1KeDko7LezphvhsuXdlhd&#10;m6F/aIRR3xojvi0GR1eYEPjaWhXBsbLArm8Cl1baSm0Ro+0mvO3tuDomaHHN+5cmqqhsxGo2MSGC&#10;fUiuZWB4mYHxHQGiVRz9c7T2CUwKfFk7VgVgVmhR4E8ZaO/PC7ZC78Ci1NsZ/7JF7Z2ztLRP+nOC&#10;WQVA27rm6Bxap2t4QwBxFSVpq6N7QWBujvbeSWwdAjdDrX74cg07MAnI1lq9tLT1+XsIP3jtZb7+&#10;pWckEI6zLf7/9OYo1y7OsrfXx5ffPM/1O+NMLzXS3VcpQd3I2la3XFMtZmc+/SKCZtdaqGuKw2hJ&#10;FCGYiNWVSv9YBaNT9Vy8PMHWhsBDowpHi4Y715Y5sznIwmAr985u8sTl0+wt+xjutzI5Y2F+yybg&#10;FEWmNohiQyw6R6ZYNjXWNL9wU54IlOsTyNEEk6I6TKE2ikZ5v0REaVbZcVIKDkvMO0FepfhIcxbq&#10;6jhisgS+auIFvuIorYv3m7JmclldMqriMDLyg0jKPuaHspwypdfpKAnibxPzjwgIBVCki/b/vkYf&#10;K8eLoqguzv+EKU/gLUl8dkJuOBFpIURlhMv3BDY0KX4YOxz6gP+RYboygD4jyp/e4ciJIwJdxzge&#10;IqAWIsAWJ8KysZDG9go5XzWhSQepaMhhZnUAvaVUyrMKT2+LxIRogiIPEZ8WSkx8BGYRDZU1RRw+&#10;9gXClV7ulGgqtXk0iu9wOvVM+roEqErxdBuprs/B3VFPh6deYoFX7qOVlMxIQiIOkZQagbooi6pa&#10;DTanAVV+in+h7eCwQwJ096OVeLe7N0d/n4WaqiyW5vv46Jtv8NaXn2V9foyd1Tm+/tarXD+/y6mt&#10;Bd5+7Rl2VnzoKkqYHx/lzNYWlWVF3Lx+mh998j4//PBdfv+jr/PxV15lrq+Tc9tLvPTMXb7/vW9w&#10;X1OPlWJjHsklEUQLhcblJROfo6bC5BDYcZBvLqfSrqO2xShkrqXcYkDndmHsHaZvRUBj6ybja3cZ&#10;27hN38ZJbFMCWj3DmKQRtA7PYusfo1kqv67VjEMUiHvcLeClpcom0OWsw9BZj00aidKDVSxwVGjI&#10;wNxbK1BWIhSeIN/LomuqGs9EGSZvFjVt8dS1p1DbnoZVWRx1aZZ+ufh2OW6z10ClQFuRPp0CfRrq&#10;hjT5DQ2NdglStjzq7dno7BkCVUpXahrNnXViJnqn+umWm9fc00inr0MgapiWfi+dU+LMdq/R5TtN&#10;//w1Aaa7AqVXGF+/yej6Pca27zG6c5Xx/TNM7Z/Dt32D6Y2nmNp4nCmBr/+TfR5EfdZm5Df+Jfbb&#10;oKX0cN37p7Yr+0/eke0jLAo4zsu5r5y+RvfkNHW2JoHfapqUwcItJoweO6NrPpo6TCQVpkhji8bs&#10;UsaFreJb2hYH1014UiInosOJSYkiTaXk4ipAlRtLRORBCZRx2FsqaLEXYDBJZZfGn1sUjLmtUByo&#10;lop6lSgxJf9aITnqBOISAohPCkQlqikxOYDImC+SlnVE1ImyzuExGprT5XsFAhAxGK1RONwxeLuj&#10;mJpWpgWn0OY+Ts9gPPML5Vy+3MbV61YBr2r2z4qdb+TsxXaWV5wCXCOcOjXP6uoQp05OcvG0OMvl&#10;FiaG85mfyWNNoGPvtFmOVUh1gwBKbwaru1YBkxqBqmp8612s7YuyFqdeVachVRq1ApGpOcdEUZ5A&#10;2xiOazBfAFYEQnuqAGOYvydPXR6C3V1IeZU4q+yDFBUFidMoprevjqFxA6mqQNJVAegE7rq8Ut87&#10;K1nd6hLwUpGeJ6qqMEBg7jiRaUpv4QPkFwdjkDrscalxSp12O6WMtcFUKXBaH4lJAoOuNpR6AbH1&#10;k9IuGo5SazrG2Fwap86XsrycKKo+mrmVdBY3VLR7j+PqPkZz2xHGJrO4d8/L1UsChzM6LI3SVnS5&#10;uAU6+1q1dDZrGHY3MDPoZry3C31lPY01Js7snMNibEGjLqFUU05xYTHFxcVoSorJUqUTFRtOQHAg&#10;cYmpJCZkkp6QTX5aCl5rBc/dHOftp0f5wVvz/N77m7z2pARecw5mKeOmOh0mATxDvZ4ut5MuZZae&#10;qRmXbJutoii9Hno73Qx7uwSq2miuqxUgaqRBV02nu436mlKK1Nl0ulwM9A7R7enGY2vBZa5hccjC&#10;+nA9j5weYrpHR5v4jD5nKd2imtsaqxh2ORj3tOE1a+lqLsIugaNWk06VOHClB62rzYG7pVXMTluz&#10;CZfVTG+vk8rqInHIap55eJMP374i8BXBffd9UeDLKvVslUdvrfKXf/IwP//X5/j3f3iJn//pY/z1&#10;f3ufr3zlYQkWXf6B5JZ2ZS3HFf8ajyaH8khwVvb1oW82cuHaKZ585hGp65c5c+aKAIuPvuFpxuTY&#10;E7Mrcg+nWV+Z57LA1609H/f2xzm7MsPcgMBbegS9NQKVvc1MOOz0OnvxeicwWF3kFeSwvznCtQtr&#10;cp4TTEwpMwtXGB5ZZmxsgZUlES8CdduTAkOaIlw1xQzYG/EKxLV5JjC552kXIGqwOqnT6+jr7aev&#10;b0pgakXa0oq8t4JjeBFL74z463ksSlJWr5LUdUGC7oJcuwBYzwwDAmi9vbN0dc/QIWZzjtHqnpTg&#10;PCQgNo53cFWASFmDchlP36J/cL7TO4u9s4dmVxP9E3YRFQ5avVJH5HtW9xqtrTMsTa7x1eee48b2&#10;GrPdLl68c5G3XrrF5nIXJ3d7uXRjnP2LPQxN1+Lq1GK1lTKz7BLBbREQzpTz1wjYldPRU8rYuJHd&#10;3W4Rd3bxN5PMzbYyMmDi9pVNLu3Oc+fCJs89fIbnbpzi/ecf4/1nn+ajL3+Ze5cu0dPRwtiUDb0t&#10;S+JVNAWNsRQZE6m1p1FQF0GeCLJyeV1mSKZY4KnSkE5eRaSIukI6xnRUNMVTKJ+rNKfIZyNIKxLf&#10;Wa5sgwXE4khVB1EoQKauCCGvLJQi8TsZsi9JQCs27SDJ4m9yNCJmazNIUUegLJZdWKvkCMsQ4BKw&#10;MQn0GVJJyleWJgonuVBEclE4KUUCiqXJAmoxRGaIeJZtklpgKzeCYjlWbmkC+WXpxKdHCngd5lhw&#10;AEdPCJgJgN1/8AES0sMZmLRy95kzjM62Exx9QAR5Fa0CS032alKyo4hODkJTkYfOWEWxbKPigwmL&#10;CiQw5BAnQo+gN5RTo4xBdTTQ0a7n7iOneeqZy1jENxmtJVTWZdLqrGR2up0vvXgNR4feP27scOAX&#10;/DP1SyoKqG+sJCEpjIKidIlPpWSqoomOkTLMiRUTwT3u5PrVdW5e2fKvydnjtlBbqqaloY712Qm0&#10;hdl0t5sFyEYE3ufwDfUwPTTAw+cvYmvSixgz8Iq0z9//zgf87KMP+MqT97i4uUq5fM9gqGL39Dr3&#10;VbdWoapJJVkThtZSIMG3WW5GATHZuRQ2Ko/22mgbUpTEIBXGegr1lVS1GTFKxbVIQ7YKXPXN79O3&#10;sIvG3kxiZQnJlVqC01VyTC1FDQbicjPQtzbQJgRq6jBQbRPQMhSTWppCXEEMNQ4t9Z5KmgS66jvL&#10;MQ/U0CKBTl0vQUuCV0F9sDTUTDmPXFExaTR1pkvjzaHWVSkA1ifwNU37ZDe1bbU4R6wCdFWUWVXo&#10;vSVoBd4K6iIpbYiizp5MgwTElj5ldqMUQnsZtm4zzXLNvdM94hTsOEYddM/30+Eb8j9SHNu4wOTO&#10;XQaXH5P/n2Bi+zpTO48wvPYoQ0per93bTAigTWxfY2pTQGjjZXwbTwtcPfpbsPVZ+zzY+qx9Hmj9&#10;ln0OeM1u//rx4j++Xty/x9KpuyzsP8z83g0m1s9i7xmjf26e4cUZHHKPLd5GKiUQJpXkklicTZ6+&#10;hKxK+V/gKypbGnutlHenV5SUURpxHprqaprFeZtam9AbK0RRJJKZFUZ5RSrGRjVVVSkCAdn+8U4m&#10;W64AQKpASDSpeaEkZIZgkvuVU5JKhoBbTGyQKBpxDPGBsj3oX+MwI1tUUmUM5pYscjVBqKuUhWGV&#10;iRXhNJoD6elLYHwiTbbRorqDsbYFMTSSy7bAxsZOlUBXrVglNx9t5drDLi5d6ub6tWlR9j421jq4&#10;dWOWp+4t8+IzCzzzxBDbO9UMT6jEcQt4NUb4HwnUGEOoNkWJA4xEZ83259lRFo4v02aRmRmNuiCJ&#10;rHypo2XilPIPka6+n9ySA7j7ciVQpgo4PUBBeZBAozjSmgiy1SGitEQdZh6jXBuPVwK+s6OClKxD&#10;xCU/iKY0hkZTjj9dRUF5pEBqkhwzQMo8joVtN1pDPLHpD2Kw5HD63JCouyKMolDb27Kpl3PUKEs2&#10;1ccwM2+kUa6hUHM/eikrgz1AFHoA3UOhUkYhTI6HsLeThrc/AGfnUYYnI5maS6JnIJLc/PvIzT0o&#10;UJfAnK8ShzWTFkMeHouGntYyeuzlTHSZmR304BvoExipptXo4Ll7zzExME5xbjHpSemkJKSSlqrM&#10;QEwXxxZBVIxAamYa1XWNlJXoKM4pp65Ew/KojQ9eXuP950b4ydvT/OsPN3nnmTnam6SNVqlpqNHR&#10;Ymql2WCmWxnY7WgTyDPiFPgyWEx4e7ulHDoZ6BmQz5nJV2WTnZkhKrZS9ndQL/W2RF1Il8tLb8eg&#10;WC9t5kbclgoWR/Q8c32Q//bnX2Nn0YmtMQNPWzntIjg3l+f4+Bsfcml/H5uhjm6HgW6nGbtRh66s&#10;jE67E2+bR/Z34Ggy425uoqfNzFBfG1WV+QKNhTx2dZ5vfOUipYVRfvgqL7EI1GyxONfDm6/M8W9/&#10;dos//5On+Zv//k3+7E/fZ2NzCpe3H3fPBlbnjgjHFczKTETHgtzDCZra+qQOtrB7cY+HH7vD6QtX&#10;2Nq9QvfANF0DPkYEvsbnxJQxX2uLXDm1xq39Ge7ujXNqeZa5oRHsZSo8pYnseM3MedoFvroFeMaZ&#10;Xlz3r4k33l3P9TOznD0pEDcywaiSumJogZHhORZml6RcltkYGcaqzsHbUMFAq9wDdyctzlEsnYsi&#10;PtapNbRRU6cXMB6ku9dH7/CGQNEsjv51/0D+ps5psVnxxWu0dM7h6Z4VISLA1e2jX/l894QE1h6c&#10;rSKCO8dp75j293CZWkcFviboHl4T8FJ6nuf81t49jc0zhr2rC++oQPaEk55xFw6pE83uRYy2dWwt&#10;C8wOr/Lucy9zZ/ckT108w6dffY1vvPk0F0752NsbxLfQjMmZKUJTArinXMqxnRaPBqPsK20MQdcS&#10;R3tvoQiYQdbWurhy0cf5s0O88tJZnrq7y2PXd3nl0Rs8c/U877/4DN9942V+/O4bfPj8U3zyyqv8&#10;4O2v8em773L7+hnxV+XEZD5EWtkJ8qUN5+kk8FeEkqEJFNArkLhUQl1LDtqmdH8C1dSCYBJyjlPS&#10;EE9bfzn23jIa2gRSbDkU1SX400TkiH9VVyeSlBdAkUCUsuJGQWUUOaVhpOWLgMs/IRAWSl5prPwv&#10;8JQTTFR6gH+Zv9yKWGrErxTKsbRNmZTUp8l7RwlOeNC/tFxuVbJAVjhpxYnEZEl7FvjKr8oWcFNy&#10;jUVR3pBDtiZBRHUuEUmhHA05ysHjhzlw7BAPHn2IBw4/SF5xKgOjzdx+bJe6xjziUo4JNFWRLMc6&#10;FvKAfza9s9NE/5hXPqvi4NEDnAg7htFUTVl5LpFRx3C6DMzND3Bqf07qSjODgy1U1maTmB5MSOxB&#10;cqSt5RfFCOQos9L1lNZmEhhzgGQBO5O0a015HharHn1DOQODDvoH7HL8CtY2pwW4hQeatUxNenjq&#10;sQvcuLRJf6eVVlMNjmY9ZTlZDLTbeerhy7z14uN8/cvP8vLjD6NVq0iNisBUp0yoaadW/Nadq6d4&#10;85lH+f1vv88VAa9nb12j02khISGMotIc7suvFWVdkuxPl19YU8iAb4SGlibiM+NJyo0huySB5Px4&#10;skvzyBYKtQ+IqhN40spFVNgaSSxTk1uvo1ScYKWjDoO3iTpnAwnqNEJSooiUAJUiAapMny8VRYhV&#10;gldBYyYppdECaEdJL0+golktkJZKUaP8b06iwZODZVBDhcBSVk2QVMpggaUUUQUSeFsTMLiSsfcJ&#10;XLWr5beqsfZa/YBY72gUq6WmtVjAIZKmvkwswyrqXBlUt6ZS2hxDqTkKvTQsp8CdvadOGpKF5vYm&#10;AUMbjS4d5q5GrN1N2Ppa6JzspWtqkpH1U0zu3mJ8+w4Tm3cEnB7Ft/MEU9uPMymQM7l9V/bdxSev&#10;fVtP4Nt87HNB6rP2uSD1GZv9DaD6R/tsj9ac8ihx966YvC//z598XD73GEt7T7Cy/xiLcu6+dYHI&#10;zVP4dvcFHFfpW5zG2NVKibFc4FZZvzGLsiYNGeUZ1DqlPEa8WHuc5NdqaJTyyZfKlKdVk1aQRnpB&#10;hoCEFr2pUZRJEekCZsVlonrU0tiLRZ01ZaFvTJN9Yf5UC0qXd501l6GFdjpGLWSVJaAS8K5q1PjH&#10;BuSVZROfEU1ChtSXBGVB6hjKqyVI65UZPxFo9cqMnSDSSiPQNCYLgERRUq1kgb8fR3soLo8o+f5k&#10;Uf+pooAF1loP0Tsaweh0DJt7eZy9VMn+6WpRqY1cvNDOtcu9nD3VwdKSgbNn3dx+ZJjJmQpR/pES&#10;NJRUDBnUmRMk+KVQb4qgSBtIVtFxAc7j/kekSWlh0lirGB/1ivrtlMBQT6lW6mruCdJVxwQwDkoD&#10;DxULJi3zi6jyDqFSiepMOEJMzGFCwh6U/SFExz+IKj+QwuIAiksOk5t3UJxGCGW1ceSKas0X4MpQ&#10;nK4ozmpjulybhhLtUXGmAbgHyxmcrKXNlSPwqaHFloq26gSVIlb86VbMiRSUHERbd5SmlmAcnWF4&#10;B8M5eUqNuyOEmpr7GB4+wfRSGAs7EayfTmB1N4XhqTjMtlAqRHmPjOWzulHF2FiRQFgDs6L0va2l&#10;AkVldFkacJubcBibqSgsR50lalKrIy8jjxyxlMQMsjLyqayoo0Fgy2JoorleT6E6H5vTTW2tiKT6&#10;NpwWK6dWvHz42gqfvDbO7705wZ99sMVHz67RJc5TX6WhtsYgpgyctdIjkNXhaKGpoQq7tQ6rOOW+&#10;nk56unro7u7H4WwT4DfQYNCh1+lx2B3odGWUaAro6xyk3zPMoLsHl7mWDks+23P1/PSjS/B3H7E1&#10;Z6DNkEOnrV4AS895CdA//d4n3Lt2jS6bnX5nOwPuNoFQE801tUxIYPcJbCqLOPc42ulxttLZamG8&#10;t42W+lx8ffW89Pgy7375POUFsdx/330CnQ0iGLYZmZhlfrWXe0/v8+1Pv8xH3/sq+xf2Raj0yX2e&#10;w+lZFZgRSFHSTbjmMDvn0NvGBAIGRcg6WT6zx+61q6yeucLiySt0CBy5+qcZUFJN+JaYmplna22Z&#10;a6Kw75xaEPiaYU/ga35sFLe0ZbcIpf1+BwsCrt2efvr7Jzm1e1rUvAV7Yz6XTwt87S4xPTkh9Xya&#10;kaFZxocXmZtaZWtpm+Xudqx5MfSZKhnuaMfj7pa6OIqSPqJ3aIvGBi+6WocfnFw9k3T7NsWvLtLW&#10;syPB9SRm+wJGx5T47mlauqf88Nfb6mbQ0yf1co6WFieNlcV4jLV4HZ0iUBblcydp7lz3L8Tt6l+h&#10;a2TFn5Hf4hmU90awdA+LT+8W+OoX4dQqx3fLvhkau1apss6IiPMx0b/M28+8yndee5PvfPl1Pnlb&#10;wOitl3hOAu2lcz5Onx1mYKweT18pgz6TtDMRRwNa+nw11Er8cPbm0TmgYWLWgG/WwpWrU9x+eI4n&#10;H9nky09f4a0nbvP8hfN88MTTfO2xx/n4tZf54Vtf5g/efpOfvvEav/v+W3z52Zt0dtXj6qsVgKrA&#10;5CmmRPyaMk6rolEllk2lMVeurwlze6l/LGxFQwplAkWVjamYOtQYPXnU2cVnN4gQrE8mV6CroCqR&#10;jJJw4tXHicsJEF+tTDoTv6SJEXAL9YNZijqYTE2E7BORVREjwBYr8TlIQOoh/6zIwtp40kX4xauC&#10;ic0KJjj+uH88l6oskZT8SGLFbyWoIgiOO0pIQgBxWZECXEpMSBAwCyUiI4BsiQVBsSEcCg7gSHAg&#10;hwTA7j90H8dOPES9uQR9SzGZhTGciHqIEyK0g8KUHq3D/pxb1pY6v29NSIsiKPyYiPFQ9PpSEYud&#10;uIQr2h313Li5KyJlglPnBNaHzNTqc0WsJhCdpKz9mIjOVCo+W+JRcTzNDi1FVSnY3TVs707S7taT&#10;nhaKKiuKhvpi+iTuj4x5KNBkkF2QTkKyQGZ2EtXCO6szo3z0tTfYWfbR5WyWemhhV+LmT7/5df7k&#10;ex/zbz7+Fn/47Q/45qsvMjfSS0ZKDAMSN6/dPo9vboCNdR9TQx08ceMCbzz5CN/72lv8vnxncXyQ&#10;3dV57mt0GskX6EopTKessVIqrEluWD7JucoA9nhyS5Xs5slygxJJVMeRWZZKnlBmnjiXqPxYotQC&#10;Z6Kkqtr0WKUgdO5qsmuyiCuIIyw9RAJtmtzgTCqMaiH0ElE7VRQbs4nOE0pVFhDOVzLwxlJmzCQu&#10;7yhZEmSNnbm4fLU0D5ZQ1pJEhTXJv1RCQ3sWGr0UTuUxOddQ+U4yta1a2kfaGVvxUS+qM7eqkNKm&#10;YgGLCnSudGpcUpASTMusidQ4U6lqTaJSjmkT1VDTnIutswFPfyvt/XZcQ60CCeW09jbROebA1t2C&#10;c7iX/qV1fKeuCXzd/Cc9V//bHvsH+/Vr32cg6/+TfRa0Ps/+pfA1u6eAl2LKvsdY2H1MtneYXr8s&#10;EHaNydVdAckpzN0eDJ2taAwVVNmrBbzUJBYmCCzHUqTLp9paI+XZLSC5TM/0EPq2JhpajaIGzeIE&#10;8rF3WHB47f7FRsNjwknJTPTPRMnMixVoCqWyXoBFlJrOmEKjNRNVSQhqbZRfUelai1HXphGZEfjr&#10;xhtznLCYAFFlmeJ48skuTidHlFFaTjTp/5CeorA8RJTUCeosyQKCyuoHkdg6MuQcEimrvo+a+i/Q&#10;3R9FmzsYb388py7pmF3NlvM8KHASxsxyEus7Oezsl3Lteos0iFqWl6olKKRjNAbTO5AjgbAIvTmE&#10;Fncyzu5crK5sAcYI+e1jAmDptHUWSjsIISrlkOxX0eYx0uFtwWbTU16ZQ54mHkublnzFyWUew2DK&#10;YXjUSK3Ak1YbTk7OIZISH6S0LJ7EFHEyyYcFUqNF2QWjN8YLqIaKQkulqytFlFeWKLUAUdkn0Bhj&#10;0Aq05lQkEZ9+XODuKPUNsQKewWgbo8kuPIzbW8jahh1vXzHNAl3FlaJgS4PEjmCUej45X0PPUCYu&#10;bwSDYzGsbuawfbIQny9ZYLSYpc0kLtwqYOlkPFMrEcysJgsU5HH6ol5goAbfsoqFtSy5nmQW5ovo&#10;bE+m3ZKFq7lUgmMB3rZWrAJgpgazwNksQz2jVFfUk59bJuClx2YRYOkeZG5siq4Wgf3CAkyyrawy&#10;Y9A78bQ5ubA9yLdeX+V7r4/zh29P8R+/eZKPn9ug11REQ3UZFVo9xUV11FU10udyMSqiYGVWnNui&#10;wFRXMwM9HkYGR3A6PdhabXJvBAY6HXL8Rk7vncHjccj3i+l2DzDiHRVY6MLdXIHHmsap9Rr+8Idn&#10;BL7eY2/FglmXiaelkfZmC4/fus2PP/2YD995W95bZ0CC+ZS3g26rEWt1OcujvezOjrE5NcDu/CgL&#10;wx76HQYWhx1c2Ojl0UvDvPn8Ou+8epbinEgeEPgq0dQxOLLhX0JnbHqBibk5fAvLDI7P4PQO096t&#10;pEuYp9W9gM21iEXAq9k9i7FtWoKWAl/D0ibdDCzMs7C/z9TGKaY3L9IpYOQW+OqfXJTjLjM7t8j2&#10;6jJX91b/Ab5m2V2eYX58BFdVPk7x7acG21keGqC7o5+e7iGunD3H0ngvhqpsf967kxvzAt0+fBML&#10;TI4tMTO1ztT4CqtzW4zYjThLUlkZkLL39tDRNYy7exZ3j/iNgU3aXbNYzANS9lN4h+fxTCzROriI&#10;Z2CLToEoR/uqiCQfZq+Ptv5ZOt39WCoqcRstAnoz/h7Lqvwk3LpiOq0OPN41bD17NHdt0d63hXdk&#10;i57RNVoFvhrbujHK963dAn9DY1IOQ7R5BwTKhjF55zH1bqNrX8Rkm2Rc4Osbr36Vj954k9959x3e&#10;+9KzfOnJmwLas/T3NODtqWF0ysj4jIm1vV45jpbhGTNzGwLWA6VyT7LZPOniUYHq/oFqAUU9N6/O&#10;89y9M3zp0au8cfcOb915jG8985LffvjWO2Jv8btvvsm/kuD76dsvsjQt9bSthJXdHhZ35NzbCqgy&#10;ZlBtUNFkqyA1J4y0vFBmRJTMLHuknZ+grascd6+W0flmpnccVFqTyakMQ10p4ixXgEcEWlp+MFFp&#10;ByVWB5KQE0hyjvjloliiU0U05irQpCQsPURMxmGi0w6QLsfN18aKj46UfeLb9Mniq2P8r7M1scSl&#10;nyBSgCY8UeJ0ejCJ2WHioxNIyREwij7kX2YnITtKhHSGnxFOJBz0D56PyYgkMOoEx0JP8NCxwxw8&#10;fogHDn+B46EPiZioRKPL4mjEgxwPP+CfwXhCICtXwCdLleB/AnL02IM8dPh+tDoNK+tTNDdX4+0w&#10;c/HcMi+/eIs3v/IU07M9IuKqJA7U+nOCRiaeICkr3D/5S1OVS0mNSgR9MCm5URJnDoivjZHvdIpQ&#10;ayZbxHNjXSFnRFx0tDdJ/beK8E3hWOBDlBSp2Fmb58LuBl979QVeuHtThJWVW5fO8N0P3uajd7/M&#10;D95/m0/eepVPXv8Sn7z5KlvTI8yO9TI24WVhW9rL6gh9o+1oyjJFgIhvnR7k5vmT3L64xytP32Vj&#10;bhzfaDf39cxMCWD00eSxYe6yUmEqJ1WTSn5VHqX6ctKLsonPjhNijiOtKJ6ghAPEChWrKpPIqkym&#10;3FJMTVs1+fV51Lq0qI05ZCnPkctT/Nnt7QMtdEw4qBHw0jRkUy3bBKkQsWoJPnW5hKQFCaWHUtNS&#10;KHAXQkD8fWRpQwSchPznjPQsmLD2lWFwqzF3FtE2UCHOJ5uC2gjSSyIoN5WJVeESSJo/uSPKyCXA&#10;ly+/V029s4IiQyrR+YdQ1YaT3xBJuTVBgC1VlINagDCDRkc5PRMu3H12ukddmNp0VOgL5f92use9&#10;Uh4NuCZmGNu5xNT+bXw7jwmY/PM2/TkQ9Xk2K8f6P9ncZ0BLMQWsftPm9+RzYvN78r5sF5TtSTnX&#10;rUt0js8zuX6S/pk5GpwtlJtrpCybMHgM/p6+erl3Jk+DKMZmUXh2xpYnaOvtJLu0gMTcNHLL1CSp&#10;UgiPD0ct5To8OYDR2kh0QhRZeQJBHTZKlYR06hgyCpTpxgIWWmVJiBRRYyEUVkZLYw4TqM1HrcxI&#10;LYqkuC6LZFHNEQnH/esaRqUE+xP3WV0Gao1l5JemkqoKJTNfyZZ/WJy0AMB6qzjuEgwtyoD843T1&#10;xrK6UcjEdDK++VRx+gIy5gfwDsUKcGQxvZLFhZu1XL/bwO0nTNx6tJmtnXI2NrQSmGMp197HzFwR&#10;CyvKI9EgqhsOYe9MZvucg96JCkp0oeJoDmPz5EhgqyKtUMm+HEpVk5q6Zo04hnzSsyMIiTrgX5Q2&#10;TR1BRNIhYlMOSvnkYbHlUVj864z1LQKhZlsmmerD4lQPiZNNQlMdgaYyUEAkip6+VNbWNCzMZTE/&#10;n8n0kkpgNxiDski2IZmwhCMkZoRTXJrE4mKHqG4zRWUnKK2MoKo2SgJdMZryMGoMIoRyRMAIKGYU&#10;HqSiLpTBiTKBJ+VxaoaUWRjurgAGhyNZWMhkZ6eEqfkUFjbTWd/PpmPwiAiRIwIEcWydVrNzXoXd&#10;+0VxJkelTI+yshHNtC+apZkClmfqGeqqY36yD6fVytjgOK89/wY3L9/D2tRORWkDVVoDLeZfw9do&#10;zwBuixVtWYlAYjt1OhuaQj112irObvbz8VubEqR8/PHXZviP39rlO89v4BX4MtZp0Tc0i/q10qxv&#10;YtBpY6zDxMNn57hzZVV+b5Pvfecb/OwPfsY3vvktnn/xOTa2V/DNjOFpd/HVN99lemqGUo2Wno4B&#10;xvpGGOhw+GefXT7dygfvTPGXf3GJX/7N6wIVJiwN+bS3NHFybZPvfPPbfPfDDwXAPuUbb7/HdP8I&#10;o04HfZZGTCIYJjvqWBlqYESC57hTw6OnR7h3apzHLkzz6MUJHrnYx1svrfPBW1fQ5MbwRYGv4uJ6&#10;+gbX8Q5sMDS8x+TUOYZGTwpczPvhpa1T/HHXtH+Wn809Q0uHQIxnTgL0DI32KUzt4zS5BAoG5FpW&#10;1xlZ3GFs6bTUewGcvil6hqeZ8C3J/V1ma3WJS9tL3N7/3/A1Nz6Mp7qAFqm7qx6TXIMLl9wPJdfd&#10;q089zsUN+Z0KFVsLY5w9ucWCAOKUgNPkxAqzM1uMjSzKZwWkaiuZ9Vg5s7LEcN84rUqvV5+Sk2uV&#10;9t4VeofXcXumBaKm6R1ZontqGffoHM7eKTxdyliuFbm+eZrccyJ259HXNdFUWoanycrQwCSdHZ2U&#10;pEfirlXTYbZJmxUg9W7Q4lHGeW1KcNuie1CO2T2NpV1JFDuKrUtJEivw1TfB0JRyHrMCbCtY+3ex&#10;eLexSPn5hlf55pff4ZN33+C1Jx/m1oVNnrl7nusXV5nxtTMyaqapOYfpObsEfgGjpnx8023cfmSV&#10;q1d92FvzWF1x8cHXH+WJRzelTtWyMtfNu19+kjeeusvLN2/w3Vfe4OMvvSn2Fj955wO+L3XwB2++&#10;wU/ee4vvvvMy/d4mxqdaxad1sbzVy975SRFGVnb2JlhbHcbVrqNNwGJlrZfmFrVco5apBQv947X0&#10;TdTKvS+lpjWdwppI8krDaDDnoamIo7AsmjLxsYXlkeQUCRilBxKXeoyo5EOkizBWxnglZB4hIvF+&#10;//gvxTLVEhdLE/zbxMyjaOvTabAKDDaoKK3JIL8khaSMUBHYJ0jOCiM6+bjAV6QI8Ux/KqjYzAiS&#10;cuPIKRehLWCmlX25hekEhQdyUMDrUMAxjgQe4UGBr6CIwxRXCRRJ3TsadoCDAl5K+onsgkwRpHJu&#10;YoePPcDhgPvlPCOoM1WIb66jxa5jZNjFxtq4lM8ot+6cZmltGINFQ3FNCnlliRJz0siRcz0qgKcS&#10;AEuR+PKQMsYrJQRVkTI0JJrychHSlmpunN/m2+++Km3zSbITwqkpyeHGhV0B8FX21mZ595VnObex&#10;yKtP3OFHH36NTwS6vvLy0zx97zovPnWTZ+9d4dk7F3n18Ru8Ivb03Us88fhllrcnqTKXoCpLpqox&#10;H11TEfHJgWgrVSLUdSL4m6XNe/xZ891i97UOTdAx5aPEJIHYbRCFUEuFqNoGVyOa+koSc3Lk5sWS&#10;qIqVQoskXhVGSn6EP+NtWnGUf/mfkoYc1HUSXOqSyahNRuepotymobGrnrZRG1Wt5WRUJZGrSye9&#10;IpVQIeOIrBiSNWkkFiT4B+0lF0ZRUJcix5P3Mh5EVRVFnUNN21AtvbPNdE4aRN0UU2fPx+QqE2gq&#10;obZFQ5W1EmuPXRp2L87BAYGIHtmKenNZcY10CGhVEV8gBFx6ggJDLJW2FBo8Sjb7XOodBQIkZaKW&#10;rKI6m/HNDeHwmKk3anF57QIDNgG9VtpGptB3jjC0cZmZ3SdEeTz+z9rM50DU59mc8njw/2DznwEt&#10;xRb3Hv8ntrAvnxNb2Jf39wXO9u+wdPom/QvrDC2Is9zZ8JdP10SXwFYNZU2FAtp6LJ31NHfoaO0x&#10;UVybh0qTISoih5jUJKKS4kSBZZKYlUJ8Wjxh0aH+NbVSMpNISkuQxhhHo0UniiJTGopAV1aof2mL&#10;yIyHiM56kOhsaUC5B6RRHxNFFiQq6Yi8d1RUWTjtg2bG5rwUV2T5E94puV2KKjOoby6juDobTU22&#10;KLlYUTEx8ploLG3igLtL8HarGR4pZGwsl9nZPPZPaTl3sZrx6UT6xqIx2g7QZD/K+HwOS1tFLG7l&#10;Mb2cRt94pMBDKtMCNivrRZisB+kdjOPRJz088Vw3PSNJNDtDMTkiaHYlUGUSMNIFU92kqMJjZGoC&#10;ydFG+mE/uzyeZHWYQGmc//wiEg9LfQ30T8HOLokmS5xeTMpDApVfRJV7mNqaWNzuAoziLDNLD1FY&#10;G4K6OoSimmC53ig/9Hk6I9jaLOL0npqZqVCmfJGMzSaytF2Dzpwkyu0h4pR10JICaGzMZXy8iavX&#10;JllcbsVszqZen0JJRaSA3RGyBcpyleOL2KjQhWFxptA5mClBORlvfxT9wzGYLQfEGRzBIYBnF+sa&#10;CPc/op1YiGVqKR7fUgKDU8EsnYxm/1osZ25Ece56NBeuJXHxkkoUaAWby5UCYWbWFwZotYhI6uzh&#10;+cde5eHLT2Bv9lJZbkQrVlfdRK22js42ZWyRk2J1nihWD3X1dsqKG9FX13Jua4DfefckP35nhn/9&#10;7gz//hviHF/YoNOkLGuk9T9uNBvbsOmNzPe6WOozc/PkAI9cnuPFp6/xq1/8X/zm39/K6z//9/+G&#10;n/3+H/DzP/85+7v7mBqN9HV1MSzCwtNaz+56J3/0e/f4r//5Hr/8pdjfvMb8VJPAVxEOi5nnnnqe&#10;j7/zKd/56CM+/c53+eTb3+X0xh4DdidtNeU4dCqubru5tG7k6oaeq2uNPHexhxcvjfDM5UkeuSDn&#10;d9HL688u8PH7tyhXJ/rzEmk0jfQNbcm92JFAf42Rkat0eHdo7xRwEdBydM7g7J7B3jEloDGFtcMn&#10;8CUA5l7E6l6S17M0tPVQbbHT1jfM6JIA3MpZAZxFAbppOe6U1J9llhZX/fB1fnOBW/uLPLI3x+n1&#10;eRbGhunRa+gqTWF/wMFYexvdcj/GBOaeffiSgNoS9SXZLE+NSDDa82fOnxhfZlQAanpmE9/Umtgy&#10;k9297M/NMy2w5/ZMYO8SOOpbF8hZwt49L3Vunv6hZcZHtvxLAQ3IcZRZ1P3jY3R29QlcTcj1LmJw&#10;LvtzdVVpdWhSUmmp1tHbNYi3w0OJBE5LQRJdpma6OmZwdC3h7Fygs3eJHmXJor4FvMpA+06BLCkj&#10;ZcakyTkh8Doj5bEmgmwRR/8Glp4dbL0nsbfPsDi1xbff+ipvvPgIW0sDPH5LrnHSzexEO9vrQ7QL&#10;9NRJLHOKcLdKIJ0adnLpzIK87+TRm5t0u6q5uD/Jh+8+xY1zC1zen+X6+TVefOwKX33xCW7tbfPI&#10;qT0+eeNN/uCbH/Gjr77Pj959n9955y2+/ebLrM0O0mwqEdHYTmdfI06Bt82tYeamPbzw1GXee/0p&#10;bl/d4va1DVaWumi25MlnTWyf7qJ7uIKm1jRU2gA0DdFkFAWSpjrqT7SsrUzA2lJAq0NZziiTotJw&#10;IuK+IP46gBZHBa4uHdn5ErszxZ/lK98TvyyWkhlMhipCLIy07CABp3ABuXg83Xp0BhEiHQ00Nmlw&#10;tNfR3W8lOVPiQNIx/9qNOeUSvwVyAuOOCoDFiw/KpKJcRZHEhNDwIAJPBHAs8BiHjx/iCw/dR3D0&#10;cfLLsglNCOLBwAeISowSwVxPcGSwgNhDHDj2IKHRgcQkKz14QaQXxJGUGcm4r5tH710SHzkt8OKU&#10;WGCSe1kr97tG2kKpCOVsykQ01duqiBFgzyxKJSo1+NdLKBUoT2SkfKpyWZT4riQ5fe72Fb73tTd4&#10;65nH6LebcRt1/M57X+FPf/wpnwqUf/O15/nW6y/y5LVz/s8+fecKd66d4cVnbvPMs1e5cH6Jc6fn&#10;uXxumfOnF+joEDaxltHUXk16WbxYHOqqVAFAgVWB3/CkI8RLOZfr1ehtWtzDrVgFwO+zD8wwsLSO&#10;Z3qUWpcevacOjbHQD0ZN7jYGZpeEcgWmdFrZqokXaApLVLovg/ymLMgZkx5MflUm2TVJpGolKOkz&#10;BFZqcE7a6Jhtp9YtACSBKqYw0n/crAohwvx0olWJxOQog/USSSmM9feoZZZGk1sZT35tonwuSiBJ&#10;g3O4HvdYI00dWsoMORRJYTv6LHT73BgFHgxuqSCuJhyDQpXj/XhG+0QdeDC6LNTaazF5dbT066h1&#10;5JFeeQKtLZXOKWXB7wpKDCos3aLQ3SZRZG34ZkelspoYnRr1Owrv5DQja3vYRxfpnDvl7/n6POD6&#10;Tfv/Br7mBe5+0xZ2Bar+pfC1d4/ls/dYPXebxdOXBBRPSrn1U6gvF+CqkGtxUWkuoFbAWCnHwto0&#10;8rUpol6UAfACVtlxVMp9VhXkUlBaKADqxtZuIz4lVhpmCsERgf4V5St1FagKM4hMCCZQ1Ex4YiDh&#10;yUfk/gWSVRYhlS+YuPyDZGgCyC48jpJMNSXvGKHJD5FXlehf07O0VkVKVgSBIQ+QlH5CQKSYwqo0&#10;f69YtakItXwmvyxG1EMmtQ2iJKojaKgLpbEukIlhNWf2DDhswVgsR8UpxDK7XMDoXC4dgykMT+dJ&#10;AIvC1RtOW2cgNtdRPL2h4rRD5LORojLjWd5Uc+piDQsbampMD2BqDxPwikBrCJCGc1iCQhr9U/WU&#10;KwlRbTmkKSsqFIeSqBaQLwwlRNRjQuZhaeAHiM1TEiMqa4bmk6eN8Q+QjxT4ik9+kPqGBJosUudL&#10;jhKZ/QURKRH+2U211mT01jgm5iqYW9QwNprC6kIGp7cz2TuZxcBgKL75AgzNyUTF3U9i8mHikx4i&#10;LOI+SkvlPZ8ZS3Me1VUJVGrjUcs5qcvl/E2pVFrTKDfGSxmHUqkPwdoeK0E9llaPXKP9sCj7Y7S2&#10;BtHSEoS7M4qeoRhmVzLoHAjCOxTCwHgcru4AP4DtXU7n7PU0zl/LZGsvgfmFKHE4FZxcr6XLmcva&#10;Qg8ucWBOu4PHHn5OAsfTtFl7KC3WS0BtQifwVVNRS6sE0AG3i9KiAiyt7dTUtWAyuPG6PFzeG+HT&#10;r+7wk3dm+aN3pvnTr2/w/lPi1JrVmBqqaTLasDQ5sNc3sDboYnfcyrOXRnn1yZO88aW7glt/xy9/&#10;8Qt+9b/+F7/81d/xv/hb2fdLP4j96u/+J88+8yinBSoevi6ff/URsdvcujrLB++e4//9/3qZX/3y&#10;Wf7ub95iadZGW3Mlg91evvqVr/Htb3/Mt771LT79+Lt8/5PvcfbkWbptHbTUVWOpzeCpW8P83vcu&#10;+JPxvvfiOM9e6eSJM108caGfuwJej1xw8dWXV/juew9TkhvHF+77IpoSAVVlvcShXQZHz4kI2Kej&#10;Z52O3lWBkRnaBVwc3nkBLwW4FPPR7J4WuFmnrXsLW9ei1MdezJ4+xld2mdu5wtjCaYan1ukdnpM6&#10;Pik+bI3V1U02V5Y5s7HEzf1l7uwvcGp1lqXxIWbbDYw1FrAl6nvU2UqHgPHU8DCvPnaDu6cWaK4q&#10;Yn5kkLM7e0xPLDLrE+ia2WF+cZ/ZuW0mBb5mlaWDvMP0d/vETyxi616npXeDlp4lOU8fXf3jDI/O&#10;MTe1z/jkpoijWbwjfeycWmF+bozengEcrmkRJav+5KqNeit5sfEYSrX+x6BDvT3oRZg3iLDrMjTR&#10;5ZnErfSYCWz19C3S379EX9+Sfw1Jh2ceu8BpW6ccq31BtgqIrtM9uO5PY2HyrNHi3aLVNcPa/B7v&#10;v/4Gj98R6JpqF+i0sL7Uy9e+8jhbywPUVWZJfc1gZEBiV4uOD998kW+8/jxfeuwaN06vyj3d4MM3&#10;nubTr73s//+JGyd5/OYudy6v8+ZzN3lC6tiLdy/w/itP8rUXn+TDV1/iB197lx9/410uSeCfGnEx&#10;M9vJ6fOznDw9hb1NS1ODmvG+Fj78yrP88Buvc/PMMjMSoAe7G+hwl7O4aBfYrGB6ySR1Q3xMVRB5&#10;lSF0DtVRXh1PTU0iNquakWGjiNIWFhZtlFdFUmdIp7Yxg55BA7OLnf7VY3ILwsgrCvWvLqKtE19c&#10;EEOygEqq8oguI0C2x0gWoZyQckgALk6Ok47JUorTpWNUAFTfVES710ijtYKwhGPi/wIISjhKROoJ&#10;oqKPUlmWQ4E6g9DQQE4EB/oBLCD4OPcfvl/iRRiq4iwOBD7EwcBDZORlEhkXxX0HvsADR+8nNE4+&#10;L/EkNF4AsSSOhBwBvZQAGkwVXLws5fzUdWbm++UciimSuGXvrqd/zkWDQ9hERHtxXT7eUTe5JRnC&#10;JGEExR7CaK9hZKyLHm8rT9696h9/dW5lluevX+Sn73+VH7z7Fp+89Tp/9PE3+cnX5f+vfIl3n3uM&#10;22e2ePTSPjdku7EwKr5hiK11aVtzXcyv9rF5cpyhUYGo1kqKK1Io1WVS3JCFqiaFpKII/xOeNBHj&#10;CSLUY3JOECTlGZYZSIY2mZZBMwPLfdyntXiwioJyjA1i9DbT2NlAg0BYTrWyeKeN6mYbKk05tU1G&#10;AbAqCYhqTkQFkCyBOlkVJ0E4zV+ox8OPEpcrBC3UnF+fQZVdQ0NHNZWtZRQY88nR5ZBUmozGUI1L&#10;GrqyqHNZUx2pxRnkaCXgWspQV6dTUJPmn1mRJYE3R0CuuD4Fa3clbYP11Ak0NDiqqW1RBsu30Tfb&#10;jcFTQ2lTATpHDdZeMzVCvy29LZg7zegdegE3Bz1zHuxSAWta1dS7ClFLQNS1C1xMyPUKbOpdDXiG&#10;u+gfHRQ1omyH8C0uMTq7zNDcBksCMzOnb+Hbf4RpAaSZk0/8szb7GzD1/8T8sLX35D+xxb0nfgu2&#10;PmsLiu0/IdD1FFNbVxlZ2WdoeVXg0i3lXUlFczWtg200OKupaSmSsqmlzl6MqjyeJKFzZRBlmijz&#10;enONNNhqKmrknpXIPSvI9m8j4kPJVKdzIiYArb6UXqnMFnHg6oosYtOVhbeVdcHCBFoSBegSJPCn&#10;yr0LI7M4QEDuGBnqo/7ZNrkCZnHZx4hOV3q7jpOgLEsUdQBVvkC2tYja5gJ/rraC2lQBtwiKa+Jo&#10;7SihyZruTyQ62FXMYGchY72FbCzqxZEVYTGFoms4hqUtGu9wDl3D2UwslNA1lIa5LQid6QAtrkAJ&#10;EGH4FlQMjCUzNJHC3GouC+sS3NsOo7M8xNhiAe6hdFFS0dTb4wTui7B7ixjwGWnpKiM+9yhRWYf9&#10;AJZSGEyivE4VSy8KIVnJ6uzvBY4muyyKpJwjxKU9KPZFcorkczkPyHeOkFQcREF9PBll4eRXx1Dd&#10;lMz4bAOb283s7jbR4QznzE4JT9y1cvliPb19GWRkHPAvIq9YVa0yW/A+UuTYWVkPkZ11VBxdKKkC&#10;vilpR6VtRvjXZqu2paGzi9Nsy6KxRQJYSwRmOXZrR4SoxhhxpGG4XVESvNKYnMllcCJRgCuGroEw&#10;KZtk3N5Y+kfSmVtRMzYbx/BkBFPTiRKAk5mfTWN5Lk+Clop+uRdLMx76vQ7aBb4un77B47eflf97&#10;0BTWUl3ZhNkoQaR3SO5dL132VsqLi/3wpfR8VZabBXasXDo5zMdvb/GTr876x3wpPV/ffGGFLpvA&#10;p74CowJfRgdOo4ntiQ6urHj41ks7/M77j/D+154XxPqf/K9f/s9fw9ff/x2/4q8FwP5a9svrv/tb&#10;7t45x5NP7vOVt67yX/7qU9n/V/yvX/wpf/Xzj/nbv/6Qv+er/OJv32NbjuuVen16Z5vvfPgJ3/no&#10;Ez766Nt875Pv8P2PP+by2Uv0ufoEJI1o1OFcv+SVY30T/v5d/uR3r/P41S7unO7kkbOyPdPOI+ec&#10;fOX5BT58+yql0r6+cN/9FJfKfe5fpWd0W2BpiY4+n0DvNDb3EPbOMWyeCQEu5VHaAub2RQGvGayd&#10;M7R6FZBQZgwqC1GPozW2451YZXH3JiNzpxmdVo63iKdnkuHxJRaXNtlYWefk8iKXT67w8KlV9gW+&#10;Fka78VSpGK7PZ2egnWG3E4fdyfzMNB9/7cs8e3UHkzbPP4D4nLJg98QCExMrjE2sM7Owz9TsFhO+&#10;VYYHp/F2KBnt5+kY2Bb4Erjp3aRd4KijZ4zRoSGmx8bxjSsLfs8zMrWAzWHFJb72zN607B+iXYCq&#10;2bkpILmEtaWT0swcGkqqBLT6mRwdoc9ajT4jHGedno72MfmtObFZenpmGRL4GhxY8cNXa/scre4V&#10;HMoSSZ3rArBrdAt8dQkI2t0L/lxiSlk2WYZZmTnJu6+9xmO3T4pw8NLcIKKtz8qj13d49u55LuzM&#10;85UXH+P9N57nrWfu8fsffp3vvf2GANTbfEsZPP/e2/zOV1/ne++8xjPXz/DU9T1eefIC77wi4Hpd&#10;QHXCxJVzIzx6Y4lHr6zy9vO3+b2P3uXLz9xmydfL+TOLTM91Snm0cuHqAl1desYGW3ju0XN8IkD3&#10;g6+/yiuPXeLc1ji97jppW7VynTrGJg1cvDpCi1MlIC4CxqOmd1TKpauSFgGvmakWdk/2+RO7GptT&#10;RbSlMDheL59X41I+01aCQYR3k7VQBFgB1fpEqhuS0Nakoy5KIC3rhEBsNWZbIcXlMRRJ/FXGryaJ&#10;r07LDkatiaeuIY/SynRszhp6hm0YrFqyi5NIyA4jTIApLPwI5SW55OWmExISQLAAWHhkKMeDj/HF&#10;A1/05/w6HhrAoYDDsi/An37ivgP3c/DEISKSleXYlBVBlEeYiRTVp5OmiaJIzi8jP5ayqjy8fa1y&#10;nxtFqJdQ2ZhHraVIYk0uahFCxXW5NEm8T8tLIiY5jOSsaNJF8Nhk30sv3OPb778lZXxDyvYW17ZW&#10;eP3RW3z39Zf5k+99xB9/+i3+8Lsf8IffeY/XH7/B5a05tuaHuX3lJA9fPcnslJdOjxGv1ywiwo6r&#10;3yjtswp7Rx1Vhjz/LM/MkliiBbJCM48TrQokIT+UiOwAQjIkboiPjsoPIaYggmgxVa2AmrGI+1I1&#10;FWSWV6C1GiQwlFBuriC/pkCCSRZZGtmq8yRollFUVUlmYS6a2jJSclLk/ww8/S6cXW1U6avI0+QS&#10;o3RJKrMdKhKptZVQZlRT1VJGla2SvFoh9ppCDC4HXRPTdPumaBanXdNSS31rtQSLCoGqEioE1Aqq&#10;0yiSAFwnlcqkLFosFbpTrNvnYGpDGvbKFG5RUR1j3Yytj/gfo9W2VqCXAlHGebUNmWkfFXC0lcu+&#10;GgG2Giqa1Kh1aQJbFZh75bW1AGu/mbHNSXoXJuif9zG+vCKObAH3wKgAxjwza2dZ2rvJ7N5tpk4q&#10;dpe5/aeY2/vfNrv75P/f4WtRwGvx9FOMrV3DIqpzdG1XymWDpk4nPbPDTGxO0znZTW5NNiVN+RQ1&#10;iEpozEZdpzwKiye1IE4gIpni2iLU5fkkZcRyLPggwVHHiU2L9K8oH5EcIkokxt+VG54STERKCCn5&#10;cdI4VGjqsomT+55TEkWDNdef1K9IG0l+yQlUAl4lVVGk5B4nUXWU8KQDcsyj0qAiyc6LISrmkKgt&#10;pRs8EK0hi5KGNJIKg0RFCDS0ZTM8XYeuMRZV9oMUq4+h1QRgFsBwtaQx0lssKjkXizWBmvoQKvXB&#10;1AmMNTvjpHHESOOIw2gLo9UThbsnXtR4ojiiaHHMSbiUnrHuaAkWMTh6YugU2Jhcq5YgkkGpIVTg&#10;/4h/zFd28XHisw/4M0enKtCVF0R0xkGsHgHU8ghpB6H+AfFxqmBpcCHEChAlq4+Tpw0nrfCw35Re&#10;r5KGWKmPWeTXJZBRGkVsTpB/rbRcTQgVVQJDnXk42pKYm8pnfaWUuZl8+ntzyVEdYloA8Nz5fvoG&#10;pQ5rviCO8Ti2tlyaLdkCJios5kIqKpPE4RwiuyRI2l8gKQUH0YkD7hmtkPJIEPF0lGFfLkPj2Vhs&#10;wbS3x9HdkyGQlcrQZBJjMyl09gtkzYuT60/H4YoXVRfs3zc+lSbBvIiZ6WxWlvI5s1vN5LAKZ0sK&#10;vjELXo8y6L2b5VklCecWTY0WykpqqKpswGSwSQAZYLx/RGDKQUVJCfZ2j7/nqyCvhuZGI1f2Rn/9&#10;2PHtaT98/eUnp/nhO/v0tIq/aKjAZBaFaXbhMJpZG+3g+lY3n759np9+9yk++Af4+vtfKfD1S4Gv&#10;vxX4+h+CXf9D9v+K//m3f809Caq3bi3zrY8e4Ve/+j357L+T9/6LsNl/5Bd/80P53jcF0r7F2pwd&#10;U10B186f5YN3P+B7H3+Pjz/6kB98+hE/FAC7e/0GUwPD9He0opPyvnVjWKDtfTnWh/zbP7zLjbMO&#10;bgh83Trdwa39VgEeG++8tMwHr1+mSITqffd9AU15E73jW1LfVkQsTIkPHZH6NyhwLCDg6hfYGhOA&#10;WPD3dFlca374ahOgUV4bW5dpsM3Q2DqOrqUPk2uYmc1r+FavMLlwml45ZvfQkh/CJmdFNC5vMu+b&#10;Zn9tmYfP7rK7MsPCkIeK+CDm26o5OdLFgKcDW6uHkdEpfvbDT3n13iX0Jams+vrY21hmcmyK4ZE5&#10;BkaWmJjdFduWoL5C7+CM1Md52r0CX0O7co47Aj+reHtmBMxHmB/qZH2in+nxacbFl87OrzE9PUFV&#10;WTr7mwOsL4zQIbBpcYpIFDjq7PVRnqtBX1ZHd/c4G+ubrMq9rkkJpbW2Dqd9iA7vLJ1dM3R2TErb&#10;WGBocE3OYx27axarS8rIq2S7X6NzUEkKuyXiZenXvWKdyyJEZqg39LAwtcW7r35Zrm2C5RkvS5Nd&#10;DHc1c3p1indfeoKP33mVn37ja/zeN97jX3/7Q3749lv89L33ZPtVfvDOV/nR177G9999m/deeIpn&#10;rp7lqy/eFbid4MqZCV55fk9EUx/bm3Zef+UUH33wOD/66FW+887zzI96uHl5jfXVfuyOcuqbsqUd&#10;lDIxZefWtTV+/J03+N3vvsUrT1yWsu/i+rlFEZjdrC12srnazY3rC2xsdDHls4iItDK12MLyuoeh&#10;IRFvm92sy3vjPhPNIrgsLhXe0XLc/RoaLKmUiNDLVJ+goDQWrS6dmsYMTK256Mwp6M05nL44LYKg&#10;noGJJhGDVubX3dhcJdQZs/3rLSupG5KygsnICyddTF0iQt1YSGOzCPEhO80Sv4PDDxATF0xaejwJ&#10;ydEEhwWKsA4mOj6KwwFHOHDkIMdOHBfwOiIQdpwHDh3wp6C4/9hDAm+JVBrLic9Rkrwr4lFNiVmE&#10;Z0UkxbpMqo0aymsL5DxSyC5IkPiioqQ+U/xuAmEpR6k2awSwDTi9LaRkxZEi8auwOAOdvoTGhjI6&#10;2kxS96f59tuv8qMP3uHjN1/h6y8+yat3r/GTD9/m9z95j++//xqvPXGNi9szzIy58E26WVsbZmNr&#10;TMrVw9RMJ7MLIiBHrBTVZVBYk4bBUUFGSQxpxdEiriOIyQsmPCvQD2FBSQcJSHyI4ymHCM4KEviK&#10;IL4wRt4TAMsKJzw1mPvyqstFuatEiZdRZ2+irqVRKLKM0voKimtKSVNnoCrLJUmdRlZpNpr6Yqqb&#10;KyRgJ5Jbnk1Tq1FuUC06Y51/8UuDvYqKhnxxEuWUN6qxdBix9wotjnTSPtyLY2AQqzhj79QUrtEe&#10;gbNqga8qLF69AFiJv+erzqrB1F6BvbuGersaQ3sR+rZCbH0NDC4NYO9z4xgcEBibFAAboNpaJwBW&#10;isGjwyRKwdxdR4dU6r4Fj8CIkLJUDo0+l0qLnLv8RnVbGabuJrpmJShsL+M7eZLlC5cZ2djBt32a&#10;ifVT0oin6B7fZnb7Fko2e+Wx3vTu478FW8rrz9rcbzw2/H9iftgSuPtNW9p/UuyJf9aWTwuonRJ4&#10;23tEwOssqxeui53HNTZIqbEGr2+AjvFeSpvKKW5SykBZRDybVAGvjPIk0suSUVfnoK7K96eSOBEl&#10;CiXsIeLSw4nPihSgVmAkReA5S8AohviCSFKKYqVcle7eDGk8IUQnHyYy/kESUw9jas7BYEjHZMqg&#10;sjYagyWD8npl9uxx4kQZxKUfl8Z8gvSsUFLTQ8jND6Pk/+btL+MtObI7XVgtKj7MzMy8DzMzMzMz&#10;M9WpU6eYq1SlUqmYmRnFakG31Gxsj6c9d8avf3fu2B77uStTbltW99j30/th/TJ37ty5EyLWev6R&#10;ESvCrQQcjPGQCucZbUZ4pj1haeZS8QxVsCosdKa2JkCCsRnJ8WZEh+mSEG0kgd6cvHxHsnLtxbHo&#10;CTyuwTfsTXEshuSU2pFZYCUOyZwcgY2ULAOy8k0oKLMRh2FMaq4hxTWO1AnwFNY6UtwgQFHvTXCS&#10;kZRFB4EWF6KSLIgVJxWR7IR3mJncHwMBMmUkpICj9Y8wtpL75KrLehNZl4rm4G+gzpcWmGgrsG+C&#10;T5wxruHKBLg2JBS6iyjxVF+pOwuoKn3HfMIsCYo0JzzWgrxCJ3IEjJKSV5Gash5/39fxcF3FQE82&#10;1ZVhck9N5X6ulXP2oq0/hcJyASsRKA31qYSF2xIs5xeZoEyhZSzCaT2aeAti0q0FMN0Fig0kUNpK&#10;4PSkqsaZmJh1lJU509LhTWaeFvllZpTWmFLbbKsCWkevj+yvT1Wznqh0SwaH3RgZc2JoyEYCjIax&#10;YS+BLoGv9mTysiMpys+go7meipIiCnLziAiPJjwsWsAwV4Wvpqp6SjJyiBAhl5lXqLZ8JcTmU5JX&#10;wNaZRvW1o9Lh/jf3B/i7z7fy0bVJyrM9SUoIJS2zkIyMMnJTMpnoqmPPYjOv7mzlq49O8uD2CYGf&#10;/yVQ9R18/W++D1//yD/9/T9wcO9OOtqL+bM/f8w/83P++Z/+jH/+x9/xz3//V/zjP3zJP/3zI/7p&#10;fz+lvzWVgjQNe7csc/74aT56/pIPnz3kkxcP+fEHz9g4PkxreQ558b7kxjtybG8r/+v/d1/Y7xE/&#10;+Wg7+5aLObC5kkPL5RzeVMTBpQLunR/n8dVdBLgr8PUagaFJNPbOUtY8LAGvV6xHoKUNZU7F7LJW&#10;cpRJp6uHya8aI7VokJTCdvKqBwT2R0jJHSI1f1gUvgBYfjOZ5e3UdMzSNriV8ialg3k/FY0jUj76&#10;BewGae0aoampg6G+foGDjSxPC/ClhRMjQLOxOZ+xhjJKCorIKKgmv7yBVy+ec/PcYVIiHNmx2Mvh&#10;fSu0NDdR39RNQ/sI7X1z1LeNUVHfJ2Wlk4qGPvLK+0SszlBcO0151Qi1ZU0UxscwXpXOlATm/u5W&#10;Ojq6BdyHWZydoygzisG2LJZnu6moqCevbIys2hnyKzpJj88gIz6LusZ+ZuYWGeuoJthShwwpS3nZ&#10;DZSW9wi4NAuMV1EhINbQNEa1AFieAFZ2xQh5dTPk1YzLeY0LGA6JuBBQk3uXVzZATsmAlKN6Brtm&#10;uHz8LIPtNVQXpggsj/P541sCnXs5t2cHP31wjy9v3+br23f48tYtvlDtDp/fuMuXd+4LgMny4UOe&#10;XDrD82tnufb+PlYmu1iZbePgnn5OHB9j+856Tp2a5MzxRW5cOMDSeBfVBXFsW+rhyKEpzl7cQu+I&#10;COPGeHbtGWJpoY0t851cPL6dxakWFiTgb5rr4NLZPXKMrZx4bzO7to4wMVovVkf/YD6NrYlMzVSx&#10;Y2cv5y9soW8wTwDTQ533MbHImexqJT+YMX6RevhHCdQEGBCe6IZXiDnK5Nd5lSG0DKQzOFMq8J5P&#10;XlUQkam2AjF+AhgxIgQCiE51I0PicEZRhPjHJPxFcLgKiCkT+Lt4is8OlVgdJ/E5OQhvb2vMbAwl&#10;DphjYmOszuloZGkoZqS2cinpJrT1dVmno6WOflTAS8l6b+ZggaOvgzCHN/4CWt4xAleZzvgkWhOU&#10;6iS+1FWuwVWgT+KHpzXOPjb4RigZFGxFCOtj52WMT6gj3cPNTM4O0dKm9CfMpURJDVGWxY4VZYqf&#10;IRpLc+hvqOCeQNezyye5ffoQN04f4NaFd7h95Qjv7J1lcbqdybFGERApIjrT6Riqorwxg4SMQFKF&#10;Z7ILIolK8xMgdCM4wUMErqkIaSvcBALtBL48I+1x0VjhGGAh4toQGz+5Fx6GbLDfgI6DDsYuBpip&#10;cyHr4+BqzmupJemEJkcIdTpKhc6msKZSbrLAV0yoOO9goegkAaUSksriiMgJITjVWwKLO85BFup7&#10;1sgUjTiFRKHrAHEsHqLMnYlKDCA8wY9QsZzyDKrbq2nq7aCms4Pqzn5qe4ap65NK21pDXr2oWgGk&#10;yAx/NEmeci5eKu3GpHuL6gsR2LMlIM5KgpYXsXnBlLWXkSrKMyw9XSpaExmlNaSVlAjgFdE41EBl&#10;dxH5jWkUtYgil/W2cXH6zQUkFcSQUhorQFZO01gDbTPddC2M0zg2RtvUIm0LW6idnKdycFr2WaBx&#10;cJnmgW10jO1DyZs1sPj+v7Z09c792/L7rWC/t/4ftF79fzUVtuR/vm/Di8fE3vsPbUixpfcYW3mP&#10;kc37xbZT1tGGJj2R6JxUEgqyyKstJ6E0g6jCOBLKpSKl+GIbbI1doJXAgTPWPlY4BTkKVNtjIbBl&#10;4qAr65ZSyJ2xlAJk7KojsGaFT4IrvsnueEQ54SlO2trTAJ9wOwn6brh7G+Ao8KUJMCJS4CI63IKg&#10;MAOcPFfhHaLMgL9GzdRs6aw0Z+uib/g2dvZ6hEXYiyozlYItziFaCq7vOjzjDAhO1hX40mViNo73&#10;T7Wy71AjzW3BJCYakp0hCilCi4iw9eKMzcgrckQTs0EgT7Yl6kiZtCSzyF7N1ZWUaU5hmQuJacYk&#10;ZxiRni1Qkqgvys5ABMN3/xGTYYhX2Fs4B76FJsWM1BIPalrDqG0KpX9Mmc8tCAunNzERNeMZYKqO&#10;LvKU67V30sbSQUu2r0PP8g0RKbp4idL0jRf1lSL3NFIXh/ANRGVbEZ4m15gt5ylOJSDBEVPXddh4&#10;aeMfaUGwXHeA7BeR8DZNHa5U1znKdRrh4SL3zlUbH1FP/j4b8PNfJedrhrP/euzd1uLla0C8qMCE&#10;eAHdSGtxEq5yrh5SfwTGYs0E7rRJyZPteWZkFZmTW2JFlqzHJ+jK8Q1ISNamqkF5RWFPR78TU4uh&#10;9I0IWDUY0dChz8i8BVObrFhYsWPLLid27nXh6LFQ5mZdGBrwob0lgqqKRPJykmhvrqJTnF9rc52A&#10;l4gvTRiZaVnUlNdyZO8hVqYWiAoLV/N8RcdkkZ5cSnlhMZun6nlxbZyPLrfyZ4+H+ZsPNvLwZLfA&#10;lwepycprlEJS0krJSslmoreJbXNNPLu7nV/+9BpP7istX/8kUPW/+cf//ff/Al9/J1uUTvj/wD/+&#10;P/+ojsAcGejhv/+3nwik/VJA6y/4p3/872L/hf/5vz7kH/75On///9xl42gJk91VjPd0sm/Ldj57&#10;+ZJPXz7ix68eceH9w5SkxlIc405xtB2N2W5cOdzJty938tPnKzy8MMjpfbWcP9jC5UNtXDrQwvX3&#10;unhydZ4Hl7YTKIFDgS+/4Dga+yapEIgprp6krGaWnOJ+0gs6ySzpFADrkUA4QHalgFdRrzq/Y4HA&#10;VHrRgEDSOOmFStb7XlIFyrLKOknOb5f1bjJLlRayIQpqBdxqBsSP91HbMqSCU3NTG9Nj42yaHCQ1&#10;2JEKEVHbesvpqyqksED8aWGDqPgaDh45yqE9S1TmBvDo5kFuXj5KU6MEs+oGtT9ZY+eEgEyHgFqH&#10;wFYnBZXtcr7d4uOHKKwYo7ZqkO6aVtJ9XOhO8WFjYypDPbUCXx2MDM2wfdNWWivz6KxJZvtGgaeG&#10;JnLK5DqrJtRXqw3VHTSqCVmHmJrfRH9zBRo7Q9LCY8jLa1ZBKjWjhtCIHIrkvijTEFU0DJNbIXBa&#10;OUxG1agI8xERDCNSf3pEXDRTXNomcNZDofJ9ThOD3bOcPPie3Ithrhw/zMtbV/n03i2+fvhABa1v&#10;7zzgJzfv8u3t+3x+7Rpf373LV7fv8dWdh3xx+wGfCXx9fvcen96/yY+f3OLm6cNcfu8AV07uE0Dq&#10;5cKFjRwX8Dp6dIwbV/dx5uhOakSYnD68LOvznD+zzNJKC0OTxWzd2838UhOtTWkc2DXGnq0C5KVx&#10;bFnu59i7m9i3a5oDu2dZWRyQ72fpbS2jOCeaivIIurrTGZ8oZ/NKO63t6UTEWROT6SD+XnxpihFR&#10;+VbiZ6R+5zuofW9NHN9Su4XEKSMZ0yS+ZonQqwmUWBxPYoEI5TIP0ss8iZXfJ4tIDFVGZEvsjcv2&#10;IzYrgBABt2Dx/Zml0fiF2eMTaI1/oPiYIHtiwt1FEAfi4GmPrrURBnbG6FjooWehj6GVEbrG+qzX&#10;2YC2np6YDmt11gl8rcbK0QorFyvsBaxMnHSw8NTCXiMCOtkCj3hTjJUBW2FK4lhHbNzM8Qx0Efiz&#10;E5FuS5Cci3OQKc6+AkDeFrh62VBakcPExABFeemkJ0Yw3NUg93yvCLXL3DlzlLMHtvHk4gmeXj7O&#10;4e3T6qvmC6d3cfDALDt3jDEp4Ns/XENDl4BxlwjD1ixSSiIJT/EmrSBchFIa4UlKv15H8fPKACyB&#10;QTEbb2Ps/MywlW1mLgKULnri2xX4ssLC2wxzL3PM3E0xdTLC0FwLF7lmd7HXajoqKKwrJDRJbmp0&#10;JPHZuSSJGi1rahRgkgLeUUdhQwElbYUCNLlqEtKkomhSiqMFmIKJTNegSfSXE3JVoSkyzZ/YzDCh&#10;bW+C4wOIyogQZyCk3ttGfVcXTX0jdI4q8wYO0zDQKcDUTEVHoaiWRCkE/kRnSCDJE6db6EtKvg8R&#10;KY7ECXillSojHEOJy40gTNRbYn4qhY3N9ExvpWdmK7W949T09VLZU09EVpBAXTw1UkDbx8sFHiso&#10;bikmuyadoqYc+VxGaVs5pe2NAmQVEhBLqR6apWvTLhrGl+mcUSbGFhvfT+/0UYGi4/TOfteq1S+A&#10;pJgCY79f/6H9n8DqD0yg6fs2pIDWRgGu79nIxmP/iSmA9i6jS0dk/QiTW44LAO4hs6ZRrmOCoU3z&#10;DG/azMTmPfTPLRCZmYyNj9KC5Y6Fuy0G9sYYO5lg4WGBvZ8NnmEuOErFsvE2kaUF8flhaqdB+wAT&#10;USUOOASbYBdgKIBkiKmHLrZ+JlJJpWIq791DbUUBGRKnpCARJeDlup64BGvCokwJCFU6f9uJKo8m&#10;LsNHVU+2TnpY2Aq82Cs5aYzU5H9GTm+LvYF3tL5UfAsBoEBGp9PIK3FVX7e5e7+Nj+9qcaw+Ag/m&#10;RIbrUFnpRWq6OTEJ+oTF6JCWa0e2wFhGgZ04XicVyjwD38An5C38w9YKeBmTX+BKRp4TyXn2BMbr&#10;E5QkSi7ZRO6PrTgaJdeNlkCOOSGxAoeJZli6/Agrt9dxC9TBPUiXwCgzCUIhJGb44uxpjrVUOksX&#10;ZUJbc5JLvIjMccA/2RTfRBNcBcCUEUpuodqijozxjrJUO+1bumuLs3obQ9u3UCbADY7SJjpxDX2j&#10;gSxuTiJRzsfS4ke4CNCGBIoiDLbATYDL218bO9e3cHRbg7XdahxdtPH20SMoxIiEVIErZYRjnSjX&#10;JBs1J1hMqilZJXYCpVokpAl85lgSE6NPVoYtyUkGJAt8JqasoaRSn84BJ9q6Lalv1RMIM2N+2Z6t&#10;u9zYtNWe42eC2X/YlgvX/Dh5wZdtezzlPGMpF9WcL+Kmt7uW5oYy6moqiImOQRMcRlpKGh2t7Xz0&#10;8mOOHz5FZGQC2YWVRMcVq4k4S4vKWJ5v4Mn1QT6+2syv7/Txlw+muf1+H6XZ/qSkRJOUlidBt0iO&#10;lcpEXz17BL6+uLePr2/t5MbuXn7303v8r999C//43/jnf/4fAmL/Q+Drb2UpEPZP/w87tm6lob6M&#10;v/rrLwTIfiumvHb8Lf/0D9/yj//4StYfyvpjRtoTyI11oFD82c75fj5/eoUP753m5Z33eVec80R7&#10;HtvH8ji8sZTz+5q59X4Pj84Nc/9MH/fPDvL40igf3Z7n5bUZnl4a54Pbc/L7ZR5d3Ya/u8V3LV/B&#10;8TT1TFLXNU1F3Zw8p3kBmlH1tVhqQbcAlYBXxRA5VWNkVYyIKXMg9onIHJDANyzg1S8iuUvArJO0&#10;4k51mZTfoY70UzrmJ+e3UVg7SJmASWX9ENUN/fJ82ujsGqGvoY50f1cW2+vYOtxHjZKZv6Ce7OI2&#10;krOqaO8YorayjHlR/3/6iw84d/oI5ZWVlFQ1UVavwNykAHyXnK8I58YRcqt7yCjvEr/cKiK9k5Ly&#10;TqYHJmhKiaU/zoN9zRlMdFUy2tvHZP8cezbvZqStjo6KBPZs6qG3s1n9TVpZr8BXO9UCX23NowJl&#10;4xJEF2muycXPyYDEyBjy89rIl+tLz2kkJr5UftcjokFphRsnr2KQ7PJhgQa5T+UD1HVMUlPXLQKt&#10;mLzcavmdAKOcc3p2k5TROc4dVVqsjvDNy8dqH66vHwpcCWT99N59fnrnLj+/90gA7M6/LO/ztYDX&#10;lwJeX9x+xNf3H/Pl3Qd88/ixrN/l+ZVz3L5wnAPbZ+lpK+DoO9OcOr7I/p2D3Lt6iLOHN7NptJ1r&#10;p3cKzO7kxLFp+gezmFuqZGFTDaUi6nYsd3P95C72bx+T64pharaFsREB3qo0psdb2btzip3bBCyz&#10;QykqjJKynMTm5VZOndrI1HQF0SL0UvOciRe/pxGB6Z2gLaJvFZH5xmRWuxEq/sxVhFuAxlwEqCeZ&#10;hX4S451FDJoLXLhR3KwRP+9EcJKFxFcFsqxxDdYXAHMSJrCWmGCGV4Q5vhHW6ih0V4EdDwGmyAhv&#10;gnzt0fjaCYDJ7zRuWNgbYmSlj5GtKSb21hhYW6JlbMQ6ga71OlqsU/J+rX0LF3dHiRf+eEgccvV3&#10;VPsdm7quxTXcCGP3NwlVXjuGmKNl8SZ2XvKfAl6+8n9KQlcbd2M8NTZ4hSizhnjjE+Qs8GUrQtSR&#10;7NxkMtLjyEyPpbQgnfnJfrZsnGDf9gUunT4kPmg7k0NNDPfXMjfVytatAwwMV1AmZbK0PJGyymSS&#10;czQExbqqeUnjsoIJinaR8hNPem44gbLdU+AzLlsjzCM+PkrinogZG4lflm4GGIsQ17Feh66tllyP&#10;XIuzAeYCXhYuxlgLfDk4m+LuZo0m0J3XYlLDJQAlSYUvokoUSl3fIJXd/ULFtULBWQTFRcmf+EoF&#10;E3UrlSE8VYNXmBvuoU7Y+VioQdolSB6WxprAVGc8Y+xxCLTDTeOBZ7iXEGqAFIo46nvaqO3qobq1&#10;j87hGbonZugYH6N5RBRKZzkFTamiWsIpqg8RB+StTqMSn+NGZKpcXLyjHCNInFAiqcVxaJL9icoK&#10;IyI7jZqBebpm9wscztM8ukLb9BTJ5UnE5PpQ0hRBTVc6zWMdAmZNAmg18rmMqvYSUYj5dIz2U93Z&#10;TUxOCYml9ZS0jwqw7GRkswJZR9W0Ep1T79ItAPZdS9dRAZujAl4CVAJK/QvKft+tf9/+GGj9sEVL&#10;bdVaEtj6gY1sEuD6no0u/Wd2nLGNR5lYfIfJjccZ3XhGQE6Os2UfYzuWaRrvo6BZnGNZO6X1XTR2&#10;9xGfkUdGYTkZxaUkZmfh7OcmhdldKp2fQIE1tgFmuAtAeUY7EpTogSbFExPntejbSaUJNlYzINsH&#10;GuMaYYdHpCNuUgmMbNfj4iVqQKhfI59zMwOJjbQhwF+HJKnE4dGWFApAF1dGCoS5Yu+uj4NUIjNb&#10;HQxtRClIwbQXcPPSGBOZYkVMmoUEJCdSc52JTLDEL9gQ/yAjTCxew97+LZJTHUlJcyQqypiEOFMJ&#10;zBYCY8r0OjqijAXcEo1IE3hLzVX6oRmRU2pPqqjBkDgdohKMBD5MCI00EnA0wSNaD/dYfQLkGD7R&#10;hngrk1sH6YhS1CYk2YiQFBPZri+g7k5mpY/cD2U/fYEofal81nIdpti46uDkpy2V05DYXBvCM8zk&#10;d2YCW7oCXToCk2b4xtrgE2WDf4wjjr7GmDisx9RuvYCnvjgUbYG4t0nLMhDHnMKWXTkEatZi5/gG&#10;eQV+pGV6Ye+0hshoE9rao/Dylv3dtOQarMWheosjs8A/xICg0A0SbD1JSDInSFRkfKq1BFdnCVAu&#10;RCTrERi+lkgBrzCNDhmptlSWu5OVaURhkSkdXS40tJjS2WshgcGDsQkbFhdcRRUGsHtPABevxHHt&#10;dgjvnDDg+GUz3rvkysadXhRU2ErQiKKttZD25kpaGxqIDo9GExRKWmoy27at8PlnX3Dk0Gnik/NI&#10;yRHBk1Apz6iGgsIyVjY18exmH59er+eX1zv489vT3D0xLvAVTHpqDGkZ2XJfcsjITGC0u5RjS618&#10;dX4zd+aKea/Bj8dbqvnzRwfh738B/yxw9U9/JUD1X8X+WrWlxW7KJaj99//rC/7+f37D3/z1M7EH&#10;/NWfXOJXXx/lNz85zE8/3M3xXfXsF7A6e6BbYGqeB2cXuH1iWtbneHJpIy+ubeTTB8t8+WwrP368&#10;whdPtvLy5qxqyvYvnm6V5SaeXZvi8ZUx7l/o5+GVce5dWcbP1fS7VBPBCeqru+q2ccpqxympmxCb&#10;JL/yuwmmcyvGvhs5WDkhdXaMDDUdgwBKaa9Yj4jebpIKO0gWCMoo7xfB2i5itU3ga4B02S9DvlMm&#10;oC6pHhCwG1HTMuSXdFKqdFbPKqI1t4C5/jHqygVm8lskoLRIvVT6Ug1QUtROXHQaN66c5U9+/Q0z&#10;s3Nk5YlQre2mtG6IqqZpdVRhbvGQnKcAYmWv+BD5TU496aXt5FV2MiHCery+gqmMQN7ryGZZfO54&#10;RyeLw4sc3naA2d4WBuqSuPz+AnPj4vtLGuR4zXLsLrWVrql+kEa5D5Pi13MylXJuSkJ8EjnZCnz1&#10;kCOQFxFXQl6x0kI2Ldc3QaHsnyf3LTV/QCBukBKBz1o551wB9vzcSgpL2kS8dYk/aKajc5ant5/y&#10;s+eP+enje/z41nW+eXSPn9y7I/B1l28EqL69e4+f3XvIt3ee8M1t2U+WXwqAff3gqQDXE76684Bv&#10;7z3mW4Gxn9y7x5cv73D99EFmB5s4/+5W3tk6wZgI/FMHF3l+6z1un9/NyXcXmBypoKoyjOqaUBqa&#10;wtmytYGty80c2j4i0H6OzTNd8iwiGByporExW/ynO11txYyPNTA4XEmtxMjEdHeKisMY7CtidraG&#10;huZoMgucKarxorItSMqIA2HpxoRJnU6ttqWuP5ze0QyKi/3p7chicbaOvv5siqr9pNyIf44X0ScC&#10;MTLTTuKsFV7hZijTFPmKXwtJVOZ3dMJdo6SusSAkxg57dWYOPXx8nEmKCycpJpjK4hSSY70JC7IT&#10;f2+DrQh6HWN9TO0dsHL1QNfcEh0zE9YbiNg0WI+RsRYOTlbiv+xxcrfH3E7AxMUAQyVdT6jCE3rq&#10;FHRKMldTe30MbMXXRvrKeXgIpJmpSV/t3AyxcTYUP+1OSKSflKF08ft+hEf6U1NfQltHLemZcRQV&#10;ZTAq5Wx6foiR8S5Wtk0xOd1JT28lE5NNTE42CPQnShnzJF6uISrandhEH8Ji3UnPjxBxHURKehAx&#10;sV74KXnMkr0obc5kSAB5ZKaF3qFaKZcJ+GocsfUwEcgyQMdS4MtmA9qy1DJbLRAqfjfCk6Gxdnnu&#10;JeTkxhOfEMxrxTX5VDRXUNnaQNPgALF5eYRlZJIvKik6K0kCq6eacDUmM5ywpCA1l0ZxQzbhKQG4&#10;BQtthtvL9xKk490kqDhLcLbF1ssGKzcreWC+8oBjiUiNFHjKlcIxREv/PHWd41S0DtA4PEG7wFLX&#10;/Cg1/TUSrDyJzHCT/3KXh68kmJSAkeYj52CNkaM2tj7WhKaFkVCYLPAVQ2VPF60zK3QvHKJHYKl3&#10;4xF6l7aRJwEgIMFbnFaYHC+Isq4GBpanqR9spravhoyKNCF8UaBDXQJb0/LfI5R2DgukiIPpXWB4&#10;WQGsowxvOkn3zHt0CYD1CnQp4PV72BrcqLR8/dv69+2PgpaA0Q/th6ClwtayANT3bGzT/wcTGJyW&#10;c53edI6RhVPM7Dwr8LWT9PpCfOU5OQhYOQcHkpCbLxDcS/vwCHXdAsKdHeI40wSUPXEIsBOlYa/2&#10;6XIUxeEabkVwqpfcRwElfxNMXTZIpZCAHueijkhURnN4CZx5CP27BFjjo3HCykFPKp4W7p6GFBaG&#10;k5rmJQHWSeDAHb8QgTUvLalsWlhIJTO3WYOh6RqMzQVArHUxkILq6GWIR6A+4fHmRAo8aARkgqIM&#10;8QszEmgwQRNpKcHAX526yNt3A8EhAheJVqQIYISHa+Pn+xZh4ToCeroEh64lSZxQZqGFgJcVvWMx&#10;jM6l0zEYhSZqPQGBq/AXuIlKl//JMMctRgu3yA34xRrgHapFUpa9ALqvOqdoZJbSAuggDspGVLqX&#10;BMcAcqqD5H5JmfRYh5KN2kdUpUeILq5BawWw1hOdbS3HMpT7Zyb3dL0oR1E/bmux99HH3HE9Blar&#10;5HeiUoOsxMnoYmz9usDrBnwC15Cdby+OIo3UTHu5l2spKPLGw+tt4pJ0yCkUwNO8JbYKZ483iBPB&#10;MzpbRXicPV7+BoRoTPHwWIuvrxYh4QaERhsQl2ZGdKoRueVOAj6WhEVro9FsEADTIjvDgoICCwnE&#10;RjQ22UgANKS1y5i6Jh16+02ZmLBkfsGObTvdOHrCj1uPwjl7zZYr9524cNuPo6di6B8Ior4mnK6W&#10;dPrbi2mtKSE6RBxWqIaCnAyuXDzNBy9e8PEHP2Z8cpGEtHyiYouIjy+R4FvKpplqnt/o48fXGviT&#10;Gx389vY4j04OU5LmQaY4qfKyAqqqSyjMjWWit4A7R8d5+f4473VFsKPQnHtLufz08gz//N9e8A9/&#10;9zn/9+8+5O/++iV/8+eP+POf3+L9A6MsT1Xx5MYunt3YzoNLizy+PMvDC+M8uTDKSwGkD29M8ONH&#10;ixIE5/jy0RZ+/uoAXzzcwQc3NvLJnWU+v78s3y3wzavdfPvBHgGuOT57uFmOM6HaB/LdR3c38uEd&#10;5dgT3D07wM1TXdy9OMq9y8sEeSpJVn8kZTaRGqW/V6MyL+GIBMFxyhtnxGYpqp0ks/S7tA2KZZaP&#10;UtQwQ5aATnppvwjPPnXi6rgcJdFqH7lVo+qryXTZlinfp+QLkBX1kCTfZxUL2NSNUVotYCLQVlw1&#10;IPevhqqCGvKyxATe0gsF6IoHSCvsl3OZEGE0RFl5J+Oj4wz0ybayWorLW1ESv1Y2CLC1zgnEjVIi&#10;VlDSTaGAUL4AX2JGo0BfNwWVfQyPTLPY38h4oQ/npgvYPVrPWHMDi0NTvLdzH5uGWxlsSODm2WW2&#10;Lsn5ldRLsOxk49KSwMQ0rfXdNJb10y33Rxk5FxjsTGZGgYiDAQrKBygWmEzMqKNQALO+ZYpiuTcl&#10;Aq75SkqJQtlHrje7qIWWlgHKCmvIzaqgqLSTvLJeUjIbaG+f4tX9l3zz+JFA1G2+ffBAoOueCl4/&#10;u39ftW/vP5SlwNe9R/L9Y755KAD26DFfyW++Fvvm8RO+faR895BfPFLsDr96eo+Pr53l8YWjfPnk&#10;Op8/u87Hzy7xycurHNg9xamjKyzPdZCT4UtOjjdT06XsO9DHxsVG9u8Y5sXds2o/uNKyeLKywqmp&#10;TCYhSkRUtCcjgzVsWu5mbLqGCmXkY2cm8UkOVNVFyGcl870/BSK4Ugsd0Ijo1CQZC4Q5U98bTmNX&#10;NMOjeSzM1KqTuZ85uZHtuzqpbhX/LPukifgKSRbhFmeGR6gRkenKlEUueIVZSVy3kvjrQkCsiNZE&#10;O3Iro4lM9MXawYjaulIW5qVM1BTy3rvbKC2Kw9/HnGg539AI2cfRWgSpC1YubuhbWmFkY42BuTGG&#10;5npY2RtibKGDua2RapYCa2Z2OpjYrcM1wESd/9fCfgOmAllWIloU4PIM9VTNxsMSW3czAS8DHNzM&#10;RHB6qBYbrxGf7y1xQeJNcgRpaTFUlOeKOA+grCyLbdvnGOhvIicrljKBxenRNpbkfnc25rNreZht&#10;GweZn2xn1/Zx2tqKRIBWkF8aT0iUK94BVrh6GBMS6ihlL5Ce4Wq27Bhj264J8dPN4oudcXQzxdxJ&#10;DzNnJUeZgKStDnqW63H2tSEuPYyckhSB52Lau2tEDKQREOzCa0ragFKl42VjFYWNdRQ01pNTX01F&#10;Z6OaO8vB3xbvcBe8wxzUjm8+4U6kF0cTnR4gSt9UAMxSTVngEWIlQdMXv1B3opI1ouLS0AgAFTZk&#10;yrEqKairp6Cml6qOOWq6ZqjsnKRB1FDd4DQNo2Nk1pUTmRNLUVOuFJxYYrJDRd3FklWVJueUJ0Es&#10;SIDAG/+kcGLy08UyGV5ZoX/zbno2viPgdYIOBZA2HaRmaIz06lJRhZkEJ8Xil5JIYWcLrZND5DVW&#10;EJ4Vj1dUCPlN9QJ+i7L/JMXtIwxvfoexLccY2vT7li2BpKUzsi4QpoxG/AFs/X59aOn4v7M/ClpL&#10;J/7AfghaKmxtPvHvbHz5P7PjjAuAzSyfZmblLKOy3jq+QllvB9Elcp2JbmpuEf84P+Ly0qjoaFWf&#10;c1R2uqieSCw87bALsMclTEBKYMo3wQkfZTLnUFOcQ0zxibZTR3Io00aExHkRm6nBI9he4FpfCtfb&#10;QvXamNppYyZ0byaVxcZJV5SIE4HKnJ0xjhRVxdLSk0+0VGg3H11sHN+WgqwrykcXaymgZuZa6Oq/&#10;hYmpMlpmFZ5+urj7rcczaD1h8aa4B6wnKsWeiARbgiPMBUz8CA4TZxGkQ1iEkYCYJRGRAmj+a4mO&#10;MhCl/Kb6ui46XpeEVD0iYtcSn6ZDbpk1rf0aUfDuxCTrkZZpTkGZkwCWB1E5ApWyb0KxPTECWkqS&#10;1YJKTypaAiXY2ROWYohr8Co8NOsl4AWQVeaPf5QAaqCumkIjVO5X+2COCIsUnAMEqgLekN9YCKh5&#10;E5Ik9y9Arkng08lXDxu3Ddi66mDhsAFHdzmulxEuAl8unkpaDn1cvbXw9Nemuj6a8ooIXN3WUFLq&#10;RVTMaroHrBidMVXzlkUmvE1AxNvEyrkWVwejibbG0VULa5vVWFq8jZ+fwXcpOjJtBWAFxOK0VQBL&#10;yDAlIk5XoNWI7CxbKivdxeHbkZWtQ2WVEa3tZpRXrZKg+jrtnTr0DegyNKrL+LQOs0u6bN2rx5FT&#10;xrx7xphrd/25eDGBjdOhjPfEsjyWzebxUpZGGqiQOlaQEk13UxkPRdV/9uETPv/oI3bu2EFGVg6x&#10;MRmkJGRTU5LH9rkqXl3r49HRAr4+Wcl/vTvKsxM9VCTbkRfnSWdDEeODDdRXxDLZk8o3T3bz6vQo&#10;p0bjONXnx5PdRXzwfgc/vbORT29t5IObi7y8scCj86M8OD3Mk0tzvLi+iZfXlvj87lb1998+3s5n&#10;N+b58tYCv3y8hZ8+XODHDyf56NY4P74/L7bEZ3cFxm7Ois3I9ik+vDnFJ7L9EwExBb7unRtW7dGl&#10;cRW8Pri9yPPrM9w5M8TNk/3cPq20fE1x/+oW/CSAfPfaMYEqBbzqlIz0I+RXDFJUM05x3QQ5CmQV&#10;9ZFdOUJG2bCAVT/5AmTKeqoCSSWDAmTD3wFTyYBsU0CsU33dlpDXLeKqmzT5vZIJX+mUn1sm+8sy&#10;LbedfAGavCKBpeIOESTKq8peEouGSSodJb1igjz5H+U3SgtRfl4lxUUCOCXNAjfdcr6jlNYMqrBT&#10;VT9KdZ3SN6lDwLldwFggMK+XXDlWnoDj6OgcKxMtjBU7cXU5lz0jFYzUl7M8Ms7JvXvYNddNX12U&#10;AOkKB/dtlLJdS2lxOUsLgxw+sInetjY66wZprhKYy80mT/x8Xn49uYXD6ijQ/Io+tVWvsXWCppYJ&#10;KasDAoPf/XeG3K/i6kHKKtrp6RqhOL+K5KQicoraBL4EXrMb6egQ+Lr3nG8FqH7xL/btvQfq8ucP&#10;HvEzsW8eKvZQysQ9vn36gJ88vS/Q/YSvnj/kkwc3eXrtPE8vnZFyJNvv3eFP797jTwTe/uzJI/70&#10;pcDa07t888EDPhEA2797jomRFo7uXaavuYyu5kJiIh1oa0lj795B3j+2wJULu9m1MkqvCJcsCe4t&#10;Su6xwVqaa7LITgmmpiyJ2ZlmWjuyyC2Rzy1x9I3lMjJdSFm9iJOGIMqbQiiuDyIh25H4TCeyS3wo&#10;KvcV8Ahkeqyc7tYsNs02MtRfSE1DtJQ1L4nvjkTn2KitXl4RhgQr6ScyPPEXn+8SaIydt44AmKXE&#10;CRsRkkqrmJXa2d3Ry1LOI53uvmaWtygDLTJFzNoRGe5MYqI/yWmRePl5YOviJEAi5ugkMcIWPYEv&#10;zyB3XP2UjPo2pBckiDj0JzDMAxsXYwEubQEqfeycdQRm5P9dRfTb6WPqYCgm30sdUtJR+IS4EBnn&#10;S5DGTWKBp4hMLwEjgT7hg7g48YUaTzQCZL7e4rtlvTA/me1bZjh78oCUrypykyNZHO3h4PI05w5s&#10;58uHN/nFRw95dvMkm+d6WJzt4tj72+jpryI9L4LG9kL6hmspq0qhQhmoV5FCTW2Geq2JCQGEyvn7&#10;Bjrg6GmJo1yXhcCXibWWXI++xDJ7NVGsYuq8xT42eAY4iK+347Ww+CAySjKo62mmsqOJvIZKUsrz&#10;8YkNxE1upn+8GwExzgRFOxOW4Im3Rm6cv5Cnm66Q6moMbd4SupVA4mWAjxw0NNKbgFBldJuHQJkZ&#10;7uFKpvowSlrqBLomGFw8JEBzhL7Fg/QsHqB5crvAzxxF7T0UtDRR3dMkgFBDeXsNNb0NDC1P0DbV&#10;S+1AG9UD7Wo+svIecRAtbZT39tIwMSvQtY/uxRO0zx2nY/EIgyuH6JrbQsfEEm1jAnhj87TOLVM3&#10;PEV2XTPZ9U2UdfQJcA1QMTBD58a9dM7voW9hv9ghgSoldcMJhjaelvM9JcuT/wpb3wcuZfn79e/b&#10;/3/h6wQTm48zveUoM9vfo2l4XgA1BacIfzwEfr3i3QnLDMIzwo2g5HD12cYVZhGaKQU/M57CtgoB&#10;3yzC8zV4CngFpbvil2CNX5w13tFW2PjoYeqsJfCg5GCxk8pkhIWjmCgVA/NVAlxaokKUz0L8troY&#10;Wa2VYO8i6sVandDU2ddMlM8qrJ3WiOJRXpvZSWG1wdvLBHv5ja7261iar8HGag2Ojutw81xPZr63&#10;OkTayWct1m6riEx1IC7DVW39ChbzDdTDP1gPv0AdgkJ08A1YR0qqLUnJlhLcVhMTp0e6wFV49BoB&#10;wLeJTlpHRoEp2cUWZBZZinoxJqfQUtS8B3VdgeTVuxGTZ0qugFnHWDyVbYFUNouarBFVFaslMPU2&#10;7pq14pQM1BFBHiF6GNu/ob4i9ZPynVPiT3t/Ok19iXiFKhPRvkF2hR/ppb6Yua4XpyGKzt8Qa5d1&#10;GFm+hbn1GuxdDHD1NMJd4MvJVVtUm4WAoh1O3hvk/r6prieleOLisp6iIg8aG+3ZcyCY89dieO9M&#10;FvXtDiJwbIhKM5DgHUB5YwzxqR5yTH38pX4GBBmRW+xFU2csmjgD2c+E8CR9UWEmRCXqkZljTUWl&#10;B/WNPmRmG5GTpyf/YcHwsDKi0YK5eXuGxoyYmLVgftmaA0c9mF/RZ2mHDlv2rmPbPh32HDTk2qUY&#10;ju6OZ/NIBNvGYziwUMC7m1sYbcxioD6HXQvd3LtyiG+/kKD04xecPnGQvJxkYiPCSI2LpjIvlm1T&#10;hdw6Us2ZxSg+eKeAn51t4cXxVmabw1jozuLwln6O7x/n1OFBzh3u4IXSUnVpjC8v9vOTCwJd1wYl&#10;gM7y8bUxPrk9y1dPNvPV080CSxP8+N4MXz3axOf3N/Lzlzv4+uEyX9wTsLo1xwcXx/j8+iw/vbvE&#10;V/dn+fDGEC8uD/Dy6igf3ZjmhdJv69oUzy+N8uhcnwDiGK9uLvDhnU0CWbPcONHP3bMjPLumvHZc&#10;ke1Lsl2BsnFunhjg6rEubp0Z5db5Tfi7mfMjJdVESKKUuwGKansFvoYlSPaSXzmsttikFvWok2jn&#10;Vot4FJhILuyVpUBYodL5fpD0khEpVxPqMilf6fvVR1x2N7FZXQJePbJ//3eW363OBZlTMUyW0ipW&#10;1CvwMSjltIeUgjYRt30iDIZILZfjlA6RIcssARtl5GJBqdL60kWxktS0qo+apgkVvirqhgR2RqmT&#10;866qaKWsvJGS8maqq/tFJIyRXzIlgPTd1EMrQ7Ws1Llyf0cue0dK6K/MY9PgAGcP7OTojiHGO+P5&#10;5Okh3n1niwBeDTlpSUz0FHH1zGZmRjrobuinp3mSzvY+Ab52gQgB0sJRlEEFueWd1Mp5tHWMS3kV&#10;CBOQLa8U+CvukmvtkQDZTUNdJ31dw5QX1xEdk0NydrP8bojM3BZ6RPR/dO8Fv378gl/cf8K3dx/w&#10;cwGvnz1S7JFA+UOBqofqa8mvn93hJx/c4cMHF3ly+zQ3Lh5l/4459q5McVXK8aMrJ2Xfe3x17Qp3&#10;D+7n65vX+fzaZX7y4A6/ePGYD25dYvfiOA8unZQycYqxtkb6myqoKkykICuUkYEKfvOrlzx+eJr8&#10;nAgaajKYm2ymS0mwWpZKXXEyFVI/qkREhwZbijDKZN/hUTbuambnEXkObeHEZFiSIADV0BVLx2A6&#10;3sHaIs6CqK2PIzTIkMQoW5bnmnl48zAn3p1ncLCQrEJvojNt5NlLTM+wIjRNgSszEYoOBMTZ4xpi&#10;hmeYMmrPCBPnVdj5KZ3h12LhoYWdj4kAhhXxWVFoYvzJyE8kKSOC9JxIomI9RQh7kJYRRaDGBy9/&#10;H1y8vbBzc8PK1Ql9K1McfOzxi3bDM9SBiJQgIhIDVRgJifQSn+4sotwIK4EUO1kaWyr5IA0xttPD&#10;yt1c/KipmtDbxduaqIRAcguSCIv0RRPmRUxMEGFh3pQKy/T1NNAl/NDcUEKgn5P4Gm86GouZHmrj&#10;wNY59i9Ns7G/k0sH9vBXn3/Mf/nsY/7is5c8uHCEHfMDcp9WGByoob4pl4T0QBKzQugZqaWlu4Tm&#10;5jwGeiqlbCWSL/cgKzWUirJ0EbMhJKSFkSzPy13AysvHjvAoHxHX1phZaWNmo4ulg4EKZOECbMU1&#10;2bymTEIZlhRCeKrcvKxEQlKjicxLIDIniujcUDF/fCKs8VXmjoq0lYBqJwBmhbnDWnUuP+8QS6xF&#10;cbuLww8Mc0IjQV4jN9fRV5/gRKG8aEN8E+3QpIeR1yjKY2ozTaObaR7fTvPEblqmv0te2rOwk+65&#10;JVrGRmgc6iWrupSQ9DjZr4dauWk1g21UCXyV9XRQ3NFBfmsHOS3NlPf107t0QI5xjL7ls3QJDPUv&#10;v8vQ5kMCM++oGd/7V96lb/MRejbup3N6pwDSQYGmd+TYuwT+9lM3ukdA8F0Glg4zuvn3MHXqX1u9&#10;FBAb3qTA1rF/A6xNAmffW/++/VHQ2nTyD+yHoKXC1srJf2cTm/9jG18+yfQ2gbaV7dQN9ZNSVYx3&#10;UijucYEEpEUITJfS0C8OtyiT2NwUwiXwKeAVlBoj8FnNwPIohR1FpNYmEpztTWCakzx7d5RJrG18&#10;tNUKqAypNXfSV6HLxtVCfUdvaLIWI7O1AhGmePs7Yu1ggplUEgcPc5x8zbESOLcVsDAQOFOmVcgu&#10;jlDnTIuTyu0mMOLrY4SfvxWmpqvx8THH1VUPXz99OZYudS3xlNdHCohIhXd5U46zlsQcT1LlvKKS&#10;bPAV8HL2WoVv0Hr8AzdIhTciKsaEIHE8cfFKfy5dNKFrSEo1IDpuA+ECYJFxq4lIWEdI9GpCY9YS&#10;n6JFSq4xSbkmpJZYSkCykaUNhfUeEuwEHKPW4qkR6ApZIzD1loDnKvyjBJjk/0LiLHEL0McvwgK/&#10;UGM5nilhcWYkZNmrucG8NNrEZyutxca4CwTZeuni6CXnLNdsL8pO1+hHbNB5DQcXPVzcddE3egMb&#10;AVMPf218wpR0HD/CO0jJkaaHvf1aoiPNmZmOZ2nZl7mN9vSP+cp1rCEwajVJykjGQheCY03lXJQB&#10;BxaERpgQGKJLTJIAXYKJBGJHuSYHCdqOxKYbE5OsT0KqvihUAwrkmnMLzWhodKCny4mN8/5s2uTD&#10;5hUvNm52Y3bJke17PXj3pD+73nHm+oN49r5nza5D+pw848SZE/5snXbm0FIEZ/emc3Q5hX0zuQzW&#10;RjDckMiB5RYuHJ3kpx9f4IuXF7h9aR8DnUXUlSXT35zP9uk6Tu5o5OH7CnBV89XZer44WcsXl3v5&#10;6va8ANJGAaJtPL0iMHVvMz95sYVvXizz08cb+bHA1Re3J/jy/hxfPV4S+Jnh2Y1JXtye4ZOHSkvU&#10;tATACT59OCPfjfP5o1mxeZ5eVjrJ9/Ls0ggf35wVGNskSwWyhnl1dYLnF8d5fmGKD64s8PLSLI/P&#10;jvHwlIDZlSk+ubesQtbDSxPcPDkgDnucJ1fkf24r/7eRV7cW5fhz3Dk9yoUj7dyQ5d2LKwS4W6qv&#10;HUM0SVQ3DVJY06220uRV9KtzIhbWCHwVdkk97SG/dpyMMqVlq09s8F9Aq1++H1JBLD6nRwWuFPmc&#10;nD9AcsEAicrcj4UKXPWQJaCVVtgtUDekvtosVkzgLr+sm6KqXrJLu+R/+wTelU7+LWQVtZKRUysQ&#10;XklicjFxSWUkp9dKUK2TgFKNJjKbIE0KUREppMank5OSSXp2lpSrAgoqxAfXjlFcPk1p6Sh9LQNs&#10;7a7kYKMvXx6uZc9oBd3luUx1dXBy3zbe2dLLVG8iX3/8vpp/rai0jsqCTGZ6cnh6ayfbNvbS2dhD&#10;Z8sMDcp9kuPnKkBaMq6OiCyo7KSuqY+2ll6a6ztoqe+korxF/r9D9muX4NtIfWWDlDGBsuJaQuXc&#10;YzOayK8aVzvc9wt8ffYv8PXzew/51eOn/PLJE3766AHfPHvET5/dF3C/x9Nr53j/wBJHD86xaaGL&#10;LZsHWFrqZ2y0kR1bx7h09iAnDm/l6J5NnNi7TQTCIucP7hIBMsjxLct8fPmyQN19EQV3+O2HH/Dt&#10;0ydceOcgS8O9aub0KomxGyc6+PKTu2qH+vSUYOoq0jh/bBu3zh5g01gb8wONvLtzhqbKFGIibNmx&#10;vYfDxyboHcuhsTeB2DRLIpNN1az3ZbUhcv2+cr0WxCW60NWZQ2ttggBHGZdOb+H+zYNMjlVSUhFG&#10;bkUAsfkitFPMiMiSmJ5gjke4kYhtS7VPqo23HhbuWrhqLHAJNsHKawNK7kUFypTR7dYeJuLb3ASE&#10;dPEJdRPoTSYuTUNqZqjAdJKUoxgBIj8Rlq54+HhKTHDD3ssdU0cbzJzNsRdBrowKdPa3FFFqTWRi&#10;ANGJQfj4OYiADqe8PJvcfAErgRdHDwssnAxR5pBUstYrb1h8Q1zkO1+iov1FyHvh7W1HhIBXSVEa&#10;na1VbJwb4uih7bx/ZCeH920WX5NBR30B7+yYF/9wll98+ETq8lk+vn6Jnz2+z28/esVvPnjCmf3L&#10;bJ/tY3a8lZTkAPkPV6JT/AiNE6AsiBQBkk51ZTqb5nq5cv4dFia7KMqOpVjONVlibki4EqNi1XiY&#10;nBIm9yFWzTWWIdsycuPILkgkIj6AlJxoUrKjeU0T7yHqKYzAOD+CU0LJriugZqCO+qEa4ovD5cE4&#10;CnxZSRBcK4rfDLcgY4LjnIVaPYlK9RalFiGO3wVLZWoCTxNRGRECaB7YeInS99mAfYgWpj5rCMsR&#10;ys2Pp7K3l5aJRVontwhUrQj4bKdhfAf1w0tU947RNT1LYWM9HhEaIrKTSBSSLWqvoHWqm86FQWqH&#10;O0ksLyGroYGOuSmBpjk51gotk/vomH2P7o3v0bfpEH0b9woIHRA4OkivAFjHwgEGN78n296jf/5d&#10;gZ9TDGw8RdfcCVqn36d9+jAjy8fke6Uv1mkBr7MMbTyjAtiw7Du09L4s35d9Tv6n9kdBa1mUzw/s&#10;h6D1x2xi5RST/6Gdln2OML5DHFlnJUk16eR3FtMuBN8xM8nk1h10jU3TPqC8xsjD2s8N71gNOfVl&#10;1A20kttQSHJ5Mq6R9tiHmmHuo6PmqXIMlErmpUVArJOAtBn6FmswthYFZGcqFC8V0k6er50+Tm4W&#10;mFjqYWptiK7JOnUfe09zgQ5rDGzWYeJkQFSKPyWVcaJUBOS9N+Ds/BbxUq68BeqsHXTkuxhyiwLJ&#10;yPORABFCaW0kGUX+Uq6spCxZYO2ulD0Dckv9yC9XRsho4+C+CmfPNUQJCMUlihITixb1lppsRVGB&#10;M1lZVmRkmZGnJFzNMSU5w5CYRB1yiuzIypN9E7RIzDQiu8SWaAGRyBR9IgRKIpINiEkXkIvRxlWA&#10;SxNnJM7FUyqfGwmZToTFW6p90Jzk3rgH6OETrK9m8Xf308I/TB9n7zUCZtoEx1gLnFmKQDHCzlMf&#10;By8DqR+GKnw5eYoTkXujNK8HaCxx9zEWGHQhOlmuJctUhI4W1k5v4uK2GhPj18hM92RuOofMrPUk&#10;pLwmv3kdd9+3xSnINWVY4x+tj0+4NiGxBrj5v4Wj+2sChAaExxuLsjSV+m1DjNyPxHwb9fhRyToS&#10;WPVIStMmPd+Y0hpbautsGBv2Zpsyb+OoE50dhrR1GtA3ZMmBI6Es73BkYYsduw/7cP5mDHMrOixv&#10;0+XyhRCun47n/DuxvLstkK3jnpzcVci+2TwObizjwmGl9WeEhxdnuHdeoOT8PFdPTvP05nZe3d4h&#10;gXAHH16f49Mb43x7d4yf3xngqyttfHNvlJ8/2cRnNzfx0bXNfHZnhU/uLvLVk0U+uTPByysjPLk4&#10;wotbSqb7JV7eWZDgLaB0Y4YH1ya5LxD14u4Cj69PcPdCN89vCVjdnRCb4uGVIa6d6JQAO8FH9wXu&#10;5Dcf3JjlMwWers7x8PQET8/N8+SsHPPcAo9Oz8hylgey/cW1eV7eUF5rLnJPoOzBhUkeX5rmmfzu&#10;1a2NPL8+z8ML09w6OaZe+83T49y9tFXN8/XGa6+LKEhSU0AU1YrjruoXQOqjsFaZkmdAwKuLjGIB&#10;DOUVZJXAWLHSJ0ugq2hQAEuEVWE/8bndRKS2EJfTRWJej3xWrFOArEWAq1N+30WmWFJOE2m5TcSn&#10;Kf0Bi4gQC4vOJCw8GTePEAmMGtw9NTi7+OPq4oettTN21k5ibiIOXNDSd8bUygdjcw909Wxwsvcg&#10;OTqBnLg4cmIjSUmLITYzkYT0LAkq9VTUjAkEDdFd18VsdQ5HG8P48lArWwar6KopZ6i9k/1bN7Fl&#10;rpml8Rx+++tbHJRgl1dYQ3ttBZtGS/jioyPs3TFEXVUzNTUTlCj91Cq7xEZEvCkDEjqpbuilsbGD&#10;toZm2mpqqC0qpaKwgvLSBjIyK8hOyaW6oJjhzn7KBL7CovOITGsS4TFEdr6SWHWKz+8/4xePHos9&#10;4lfPngrIC3A9uSfQfpEPHl7mxf2L7Nsxw2BfGQ0NKZRWxpKaHYgm2on4VH/qW/Koa8ihqjyd5uZi&#10;WruqWVgclqA/zNb5MY5sERC/eJ5fPXjIf3n2kr989ITPb93kxdVLUoZv8otXT7n+3gGBvNu8unOR&#10;3uZS2mrzqStOkTo0xbPL7/OLD+5zYuci78l5HNo2zvuHZzl/bpnNW5tp6UogU/xRUqadnJeD+DQP&#10;JmZL2Lu/n+bWVPoHitm3d4TrF7eze0sXy4uN6mTgzW0pJGQooyKdSShyI1zAyytKH89wPfxjRUjG&#10;2OAdYYNHqBVeYbY4qt1NTHBSJukWAengZ4i7xloAShlcZPXdXM9iCojFZX7X+qXAV1ZODKHhPuK/&#10;7HDzdMHF2x0ngTBTR1tMHM2ITFUmxHbHI8gWB/GF1s562LgY4exhqbZkFRRlMDndz/TsAPmlaeLn&#10;/NSYor7Os9HBy9+BEIGuuLggAmTd38eOlKQQmmoLGOptoDBbmbu1m0e3z/HFhw94b/8mrp2W+/3q&#10;Lr/6/Bk/+/ChiLkTXDi4g11TQ1x5ZzfXj+1j/5YJupuLyMkMEzEvIjwnVM2kn5ofLoIlVu55FN09&#10;Vawsj7JN9h0daKK5poDS/GQCfB0JCHTBJ8AJSxs9OT8PEcFe5BUkUVyWrrYGRsX6E6hxwz/YBX8B&#10;yNeCYu3U0VceSsf5WE9KOkqpGayjrKuIrNpE4gsC1aHxTv6G6rtgP7HAOKVDnq0QsDw0KZBhyT7y&#10;UOzlYdkRkhBGbE4q7qG+6Dno4Sj07JPkSFxpOJkNGZR2N1A3NCxwtI0upbVrYT/9S4font9J28QC&#10;fbNztAz1iYrLpKRVYEKoOrEsQWArg+bpFno2SiVqlEox1k/H9LAAWwdVPaM0jW2ncWyX+iqza347&#10;FT3DNI/MCGDtoGVmmbqxBdlnk0DUISa2/Etr1PIZuucEqrZckvMR6FqW7cunBb7OqvA1onRgl3V1&#10;m/rdcUY3n/pP7Y+C1ubTf2ATW079pza55TRT/6GdUVu+JnbupKyvAU1BBE3zHXRtHKN1YpreqU0k&#10;55QTlZSOd3gIcXnp1Pa0UdPdIvc4A01KpICuG+4RDnhEioLI8sE32loqnIFUNgM8pLLZuBlg62Is&#10;wGOJiZUe6/VWs1rrDdZovYmZktfFQhddYy2MLEQxKakrpIKY2Qm8+NtgIoBmbL0OR+d1+AugeLi9&#10;SVy8BVX14XgFCew5rScwVgAkWEfAwIVQpbVUY0RQnLU4dw+i0z3wFfh3FJD3CFxPSIwxHgEK7KzF&#10;X6NHpBzLN3ADwaFK53sbqYRiiZbk5zpQUeFBS1sI1bVeovhcaWwNobUzgoISFxLTTYlJNiIq0VBU&#10;tQuVjUFyj4wJidYjPMEYn7ANAlm6co7aaotSaKw5vvJ/gRHGuPquQxNjovZN8w7SJTjcHJ9AIxzd&#10;1sr1vymOZI2AmTGWTgKjtm9jYPWmOsmqe5AlXsoM/KH28p2WOJLVouIs5di2KsT5h2qLgjQnr0TE&#10;TawAnsvrWFj8iFABtFj5P03Y20RGv01IhC7RSVaEJ5qTXeEjcCUOSM7bN0JHgNKW2BQrwpTBCpE6&#10;xCvKVkDMP1aPlGJHcqtcKG90k4BmLcFZF2VC8dIaa0rKjKgo1aGpypCWOkOqyrRkmxaNbaYCYcb0&#10;DRjQ0WvIxKIzo4tWbNpjy6YdxqxsMeXO1SQ+uF/AnYtJnH83gfsXGnh5fYyXAkEf3Jrk62cb+fju&#10;pADLOJ/cW5D1BX7yfCuf3pvjo5vTaof3j65P8tmtCVGjfby83MqLy10CQiNqH64n56Zkm+x3bYzP&#10;BJ5eXhOYO9vPg/MCX7fn+eTRZl7eFtC6Ns2DyxM8uDLJ3YtjfPhghSfXZ7l5ppuP780KaMn/3ZtX&#10;oevp9Sk+e7TC8xtzYrNqi9Zndzfz5MIMt47J8c8IyJ1bFOCaE+c8wKOzMzw6Ny1gNcXdM2MCXDPq&#10;UrF7ZwXwZPns6jzPry1yX/a9fmyUi4d7uHFqgtsXtuDvaqm+dgwJTaSmRXntqEBFrwCFkierh6zS&#10;bhGyXWI95CitVLXjIpZ6SCpQ0kook2krKR16BLraCU9tkM/dRGe2iLUSndEoAqIcn5AU7NzDMLf3&#10;w8DMFQNzV/SMHdA2sMXA1BFTMzusLewwM7bEQMeIt9+QevzmGgx1jTExMMVYzwQ9HWPWaVuwVscK&#10;PSNb1qyTui9QlhafQH5CDAXRIVQkhpIVH0x+ThK5WWkkJaRRUNggoDJEe30HlXEhXJmu5JszC0z3&#10;NFBbJgDW1s/KxkVmx2p5Z1cLf/mbO2xeniAvv4a+lja2TNfxy2/Pc+DgJMUldeQUKq9JB8it7CG9&#10;SO5NYS8peTUUl9bRUFPPSFsLVRnJFMo5NRYXU19eS0JMClEBwTTJ5+H2bjm3UiISxNJbxdf1CyS2&#10;09s6yBcPHvOrp0/45bNH/OzpAymfd3l17wLv7Fng6OFldu4cp7k9j7RsP6lnzt8Npgk2wzXQFL9I&#10;BzXFgVeADcECHVHx/uRVpZJXkSIgmcTObbOcfGeXANQ5fvb4Ib/94AN+8/CRgP01vnnxkF998Ixf&#10;Pn/Ebz95xW8//ZDbx97h4OI0l97dx8k9Uo4FCr68d1m27+P83s18evc8P352iW8+v86hA0P09mVQ&#10;XxdJS1MsHe0JLC/Xck6Ewd17u9mxs5Ndu/rYv3+MY+/NimCroLE+isbmGIYm8skq9iIhR3xLutLa&#10;ZUpQqoXEffFpcRa4BhuIiVD0FqEoYtAtWJn1xBR7XwGuEHM8xU95h1rjFmiOmeMGTB20xHQxc9AX&#10;oelPrgIYuVGERrqTnhlJrICRt48jfgGeeAZ44ezriZWHi4CbJcGRXqRkR+EVbEdAuKOIRNkn0EYg&#10;TBnBaKJ2oE9MjqS+oYTmzio570SCotwF1Ewxt9MV4W+Aj68TqamRaIKc0QQ60d9dI0BeRGNVLgkR&#10;PpTlJrB5ZoD39m3m+IEV7l86xjs7ZgWwJjl/bAdHds3S31JEW3UGOzf2s3vzCB0thcRGexIeKc81&#10;0VvKWxhK45R/pKOIbg+SskIoqUmnvCabotJUcrPjiIv0IzM5glZhktKidBwdzEjNiCYuJZTEVIG4&#10;2AABOX8ionxF9Fjj7mZDfn4ihYXJvOYTbkxQgh0OgRJcg23YYLcBOwGp8OwQUipiyK5Vsse7Ch1b&#10;qnPXeUXY4hRohoWbLtZCrcZO2pi5CD1LQdRkxhJfXCK/aSevvhu38GgsfJyIzI8kLDeE5MpEQjIE&#10;ziToV/X1CCxNC+jN0ixQVD84Q1ppJTGZadR0SoXtriUyK5yoHA1eMc6EZvtQM1RMWU+xAFyF/K6F&#10;mt4mqjqbKWrsom9+LyOb3xUgW6G8u4/q/m5aRgcp72wlp62Wpqlhynu6KWzuZGhxF2ObjzC5VXll&#10;qKRlEEDaekbA6QxjK+cEyhToOi9LxeSzbB/dfFLshHx/+j+1PwpaK2f+wCa3nv5PbUrOa/o/sZnt&#10;AoubD1LU2UlKXQHeaRqiirIoaOqgXBx9UHSiUHwm3WOD9E2N0zrYT0FNpTj6PIEcDQGxoiz8LHCR&#10;ChaSpIxadSQ43kUqnxmO3iaYO2gLKIhZ6aBlsAp9U6l8NkoriyN2rtbomkgZsDbFxUuUs7O5mr3X&#10;T+MkwcAZd19xVqKSoqPsRJmEU5DriDIdUEySuQCDBU4CWrbB6zHx+JGUvw04CYSZuLyBrfd6UWCm&#10;BETbEhIrxwozEdPF2X81ARF6ApROUkEsCAzXx8N3DS5KIld/gZcYK7LTnMlMt6e0xJ2mpmDqGwNI&#10;SDISp2BNXKIJUXGGpAiURMWbEh5jpCrHhDQlZ4wRHv4CdWF68l96AkVyrCJRV2Gmss0Y72AFvoyI&#10;VKYKSrIkMcuBiHiBIIFWNy8DUWQmOLjp4OxpiCbKGTupIxZKPzbZ7qR852cqMGuHqdQZG3c9tUXM&#10;3GGVKLo3cfJdq7agRcfYEqzRJSxCHy+fNdjavyEOTJe8Ik8ycq3JzDWloT2Y9Hx5RrH6pBaJ80m2&#10;EGepLY5RS5StK6lZ3oRGmYlTFAUWb0RinpOaODYszYTMMgdi0rQksBlR2WRHaaOtBA4jquss6Wi2&#10;ZWLAk+FuF5pqzKmqMiM5U+l8v5a2ZkOaW0xp6bGhok1HhIE9Kwfs2bzTnOPv+/DiUSafvCrm7vUc&#10;bl+s5MP7o7y6NcLzq12i9vv48YMBnl1q4WMlpcTtQT67N8AHN7q4f6ZZQKeHj28JHN0RwLnSx9Mb&#10;vTy51svDSwN8KPD18PQY90/KusDX5/emeXFllHunhnh5dUbtFP/F/SU5pkDUJfnPq5O8uCaAdHpQ&#10;YGhGIFBg6/yowN2s/H6WV1emeXJ+TPadErgal3Oa5tM7m/ng5hyfP9zEo4sT3Dw+yAMBvrsCTg8F&#10;uO6dGZftUzyRfRX4un1qRMBvUqBrnPtyDOWzAl9Pr8ypLWKPLsxz4/1xrr43yK3TU9y5sJUAN2Vi&#10;7R8JQCdR1zZMSX0vxdX9Knwp6RoylI7wpQIaJd1kVSpJVpW8Vd0k5HUIaHUSn9sm8PXdMiKtXh3x&#10;GJfbLoG0UYRwDvoWzry1wUiEkYWYOavXG7JOQEpb3wwdfVP0Dc0xNrbAzMgMU0MFtIzQXquFznod&#10;9HWN0NLSR0f219E1RUsgbIPY2g36mJlZEB0eRm5iLHmRgVTFB9GYFER1bCAFYRJ4QnzJjI4kMU7g&#10;o6iaiup6GkqzeXpiiat7RmhvrKNeYkFNTQ8T49MSJMu4c2WZ3/3FI/rFfxcUNNBe18rKbAt/8psb&#10;7H9nhrziOtJyBsgqGSG9tIOI1GpS8tuIScknNS2LurJi5nqaqUuPpT4zge6qElorKmmsrCXcy5ua&#10;rAx66hrVAR0hscXEC3hlVE2QkddKf9sgXz9+wq8EgH7+/IHAzWXuXXyP5blu+vvKRaTFSb32kaBr&#10;j1+4KaEJDgIlEhv9DbD2McDK0wBHfwv53lf1bwFhrgIHMTR0FJGeE0FRUSJ7dsxxdP8WzhzeI7B/&#10;k08f3uazh9f4zceP+ZMPn/CXH77gz5894S9ePOOL61f45PJF/uLjD/izj57Led3ls5vnuXfsID97&#10;cotvnyvJXM9z8sgsGxdqmJ8rZ+dyC7uWWrl9aSs3L4lgeLBPoHGQ2Zly9u0fYnZeSU1RwOBoBjMb&#10;S2ntjaesUeJ5sUBFtr0KXr4i7jyjjPCPk2tMscUlSPxNmLnqpxzFT5k4rJP4ri/gZUlApD2RCR7i&#10;ax0EkLSx9zBAz/wtHD3NBIgsRWwKmPo4CEDZESrwkpUTTXiEFyHKSMRAD4EvD+y9XSTGeGLtYo+5&#10;lQHhUQEinP0wsV2rZpDPLonFI8gO90ARkqEeIlK88Q9wRRPhLfUkQwSxF55BNtg4Gohv9CY2NoT4&#10;mGC2LY+zc/MEXc2lTA+3Md7XSGVBCqHe4p8Evp7dlnt58X11loHOuny2bRzg1pV3OH9qO/09RfLM&#10;C2nvyKS9M09ihB+RcZ7EZwZR01FAQ28JLoGWuPgLfAdZCXTbiJ+1x13MO9hJ/LKAuZctfV0N4vvu&#10;y3NfIjFWQ2VNvojaRLLEAkMlngY64+vnQFioJ421hXS2VDA22MprCZnOhCRYS+HSwznYHPcIZcSb&#10;p0BPCJlVCYSmeRIY74xbqCW+0RJII+xxChJiDnMgIT+C8LRA/KLdSSiIV18Bjm07IBB0lKqeZQn+&#10;QxS3dVA/3EFwWjAROaGklCcSJyRbM9DB8JZtjG7ZL+C1SEppEwHxqWSVldEzOczgwqiaCDVWwM1W&#10;YM8nUYJGkT+ZDYmU95XSK7Q6uNhPZVulmjm/vLWf/oUdDGxcIbuhlqK2GhqGWqkbaiK7Wai/KZ/c&#10;phJaxvoE2LoYWNwq56mc6xFGVo4ztkUgacs5xlcuCJhdUOFLWY5tluXKWTEBNOVVoLrfmf/Q/iho&#10;bTn7h/ZHYOuHNr1N4Grb2f+jzQp4zW4/x9T20wyv7KVzcYaCjjr1HjQMjNM2OEW2OKuMohQKa4qp&#10;am0mrSAPV39vUXO+UrDc8ZLCbuuhjN6zxcJFF+9wO1yDLAUSNoiy2aAqDs9Ae6ydjLEQ1aEMFTa0&#10;1EZXzNjGkDXaqzE0N8DYygg/qWz+QW7YORjj6GyGuY2Swd6FrExvWpujGRxMJCnVFK+g1QLxa3GP&#10;MiEgxYqMmkACkpRs+4YCYAJ2SsqEUAuUxH5BMXaEJdoRm2FHVIoNta2xFFUJzGc5kypKLk62+QRo&#10;ERCiT2S4maghHXw83sbb43Up8AI0UTqEhmsRLOvB4doEhSqtVfoCXqZSuQ2JiBYHFGmMT5AWEaIC&#10;fUL0SM33ksqjTCvhJ//jRXK2p9pkrwBYWLxAiTix+AxLgSwTtdO8q7shzm7KxNcGAnXKb6OIS/Mn&#10;JNpZKq2V6siM5H5aCHTpi8OxFgfmKirSyddAHNN6ud9a+AuIRkXYERlliZf3WgqL/DA1e03ulz1b&#10;djXS1BmKJna1OCIteSY/wi9CG4+QNQJ1q7B0ewsbt9W4iVJV+iq4++gSGKkrwcOYjBJl+jBtItNN&#10;Zd2enDJrCWRrae72YHA6jK4hX6prTamvMWag046FCT8Gepzp6namttGG7j5XKsq1aGg0p2vARcqQ&#10;Ib3TFszvsGHTDlN277Xi7u14Pv6ojIf3irl9uZJH1zoFnjoEWFp5db2FD28KeN1q5enFegGkFj65&#10;3cHzK03cPlHDk4v9fKgkJL0/z6MbQ9wTYLt1oYPb5/oEckZ5eFZgSaDog6tjfHh9jEfnBnksEKT0&#10;1frg6ggfXh3ly7szfHB5mMen+3hxeYyPb8wJXAkkCYQ9F0B6fnqUF3KcVwJNz89M8sHFBT69vlm+&#10;EyC7uMiHNxZ4clVASn5/9+wQ9y9Mcv24/P7CLI8uz6r9u27LsW6cHJXlJI8vL3L//BwPL8o5X1pQ&#10;Tfl858y0/G6SU/t6OP9Ov1zDAncu7iLQ3VZ97RgenkJjxyjljQOU1g6QK/CVXtQm8NVJttKxvKKf&#10;7KpBMmWZWtxNSlGXQFgH8cp8jmJRWU0C0XVEZjYIjLUJCCSzSseO19fqslbHiHXaRry9VpsN2gas&#10;19IToDJAV9cAIyMTTE0sMBQQU8zIwESgyxA9HUP0BbS0tAzR0hbo0hFTf6uLto4Onh6uJEaGkCag&#10;VSoqvinJn7ZEb9pi/KgP8SHfx5koVzt8XF3wDQqhsKpaIL2Okc4KBiQgNghYlVd1UyXX2tDUTntb&#10;Kb/77Qu+/eIaTXVllJfK9wWlbFns5q//60v2HlkivaDmu2mUipSRnd1EptaSmtcioqKYosJCmitL&#10;mWipZaA0jfGqTBY76ukoLWdmYJTUkCCK46PobWihIL+awOhCUkqGSC0ZJCWtmqm+Sb558pQ/F9D5&#10;6eNbAugnuXHuAN3thRI0E8gu1hCa7IhfjKXUT328RQC6iy9yD5PPocqk+NY4SyCOTg9BE+dLcKQH&#10;8cm+TM21k5ASQECwI6Xl6YyMtDE908/efcscPrydLfMDfHz3HD95fENNTfHXr17w1y9e8NvnL/iL&#10;Z2Ky/ucCY3/xwRP+9MVjfvnkHr98eocv71/i/KFFdm1SZgnIo7UllkvvL3J6/wTH9w6p/SlPvzfO&#10;8aOjXL6wkaWlOnp6s2ntSGDnwRb6J9OlbDlLebEgLt+B0AwrXMK08IgUfxWkS1CCJc6B2niFm6gD&#10;5JRXi8obLXMXgSwfWfcUMSnb/MPsRByaCRjZq/M7+oU6YG6vja2ricCYBZbOxrj6WYs/9CSvMIGE&#10;xBCCgt3x9pVyEeyDS4CXQGwAVi4O6utIY1MRi17W4vMcxN/a4BVsjZesu4c44hHoSFFxBilJERQW&#10;p4p/DxEQdlL7EqtvYAT28osyyMiIpaO1nEf3LrBr2wy7xVbmhxjqqqWmKFXKYA0nD23lnZ3zbJ7p&#10;oauxkOmRRpYXe+jtlVhYG09pZZQ6grRroEQgL0XiZBQldWlUt+eTlB+uTprtFWyrmmeQLR7hzjgE&#10;WhOWFIinnz0VldmMDbWzvDBGX2cjUWH+pGXGCKh6EhzlJXXCCTdPK7Xlq7urhh45p+y0KCIkRr6W&#10;keFBTII94bFKR2a5qRpz/CMkmIXJDdHYqJlelZGOSid733Bb3CQoOwv5uwZbyYNzJyTFi6jcACKy&#10;NQJWlaSWN1PRNUHj6BL9Sztpm5oViGqkZ0aUXlMOaZVxRBVFkFFXSEVPP90zOwQSVqjt3Uz//AHq&#10;+mYoaR2U7XsEnGYpbG8htjQZvzQvostCiC7R4CP/mVSRTHlXOqlKpvPCEGp7aumcHJVjzMl/98vv&#10;akipzqK0t5KuuT5yGvLkHCMEwHIp7aoSIOwX6NrL1I5zDC8p0HXxX+Dp7L/axNZz/2LKumLK96f+&#10;wCYEkr5vfxSiBJK+b1Nik9sFygSuFJv6nn2/VUuBqzk5xx/a97dPbz0h92uF9vEZ+hbm6ZyapKFv&#10;hKHZFSqbOwmIDsItxIHAuAD8Y4PRJIYRIMrVL8KXiKQwgYsEYpKiiUuKJzIpnKAkLxwFsC0FFPwE&#10;xjWx7gJfthhYrMfIRkcd8WhgsUFUkLGaBM/SxRQ7D1usnC0xsxYnbyoq0cwISxM97B0MsbFfj7ef&#10;wECYnhRwPzQx+jj5CCy4v4W1AIOd23rScgVUBLL8IpXUJlLQBfaDlbQXAlNuAXpSIQUeki2JTXVU&#10;p/Zx99FTX/OFCGDEJRkSm2hISPgGYuNN1LxfmRlOZGU4EivqLirCiPhECxJku0+IgI7ParzFsQaG&#10;GROVaCUVRZcApc9UlB6hMaIGQ/VJz/UgId1NVJsowiBDdXokj2Bt2U9fttuSmm4tkKRDVKwpAeKQ&#10;3UQFWtjoYi3Xa+8hAClQFRCl1B/lGuyw9jZCy/ItLFz1sHTUF6dlgI2zLk5eBniGmAhsyjVq1uOr&#10;0SYqwZzkNHvGJ4pxcFhFjNTNprZYEjMsCEvQxjdsPQECjb4aOe8IgUilBTDKGHd/LVwE5JKzPNUR&#10;T1HxtgTJfkExAmTJhsTnmJFZaktFk4BkunLPtMjNN6S0zJCJSV96+61pbNJlbt6F2TlXpufd6emz&#10;ZnrOm5EJZ2oatenoNWZyTslDZsT8kjmHj3iyMK/H/n1O3L6Zz+Vz+bx60MnzG50CSG08PNMswNXC&#10;y2stPL/eyMMLtby42snHtwd4dLGDW6dauHeui5e3BKzujPP0ao9AWzu3z8p3p7vluwE1Z5bSJ+vl&#10;lSmBrRmeCEy9uDjL14+WBdx6eH51iA9uyXd3BLguj3PzVJ9smxYImxBQGxGb4tmlKW4e6+DRmSGe&#10;np0W+NrKh5d28/LCDj6+uptPb+7h5dVtPDg3J+c0yeX3pySwTQtsLatB7p2VJvYuVbBlroyVuQo2&#10;jpcw3pXJYEsKQ81pDDSm0FkVT0txJK0VkRRluNFaGckdOf6DK0cIdLPhzddeIyw4lqbmYarrB6lo&#10;GFL7MSktXzllAl3lg+oIxezKIXJrBD5KlFGMzeoUQrF57WgyWgjOaCU4vYkIgS//yCzW6Vjz9moD&#10;Vq/TF9NjzXp91m7Q+64lS1tMIEpXSxsDbR30Bcz0tM0FuMzR1zGVdWP5TgBMtusLuCnf68pST2kJ&#10;k2NYmJji6+qERoJlvgSTTmXUl4jx7gQHWiIcqNY4UaJxJcrNChsjHUyMjIiOTSK/oIrs7FIKC2ql&#10;DlaRmFhAfFIWoRFhEpTD2bhxhK7OWnIzUynMziM7JZJjRxb527/7E4H5ZVIK5fdVCjANkZDXR0JW&#10;Lxm5XRTlV1FbU87o0BC9NQ2MCeTsaUvnQJcAR241u+d2ynkGivnR2dRGZYMyWKFVHWCQmlJGZmwm&#10;Cz1j/PzpKzWNxKsrZ6WcnODqqT1s3dRDbV0ipdXRpIro8ouykphnLH5P6pmIwNB4N7XLgGewDQGR&#10;Tupo/tg0PzXvU1J2sBq4U3Ii0UT7EJOsESjzkeDrQ3x6GGl5MbS0lHDy6G4eXz3L5f27+fHVK/z1&#10;yw/47dMX/O7Vx/yXVx/xV68+5LevXvFfP/qQv3z5lF8/us2vn9/i9L5pxvsKmZ2u4MChAU4cnmTX&#10;QgvH9wt8HZvgyN4Oblya54KU85mZAmrrQ8kpdCW/3J0YEVzB8YZ4RYoAzbBBk2ZLcLINIYm2IvgM&#10;cPDXwdprHVZiLuLnvCIs8Ywwxy3UBFcRg84iNu39dLD11cUzTPxnuD1O3mZqK5eZMgWdr4XAqdJy&#10;JlDqayn+x0ogOZrYhBB8FWHvLRYgIt/PT/ynRpY+OLjbYGmrj6tAW3JqCFly30Ij3IRD/MUXu6kd&#10;6svz0mgoyycuKlDih5HEHV3MBfSsPMwxsjcQBhGIE4tOlntfmc7EbDeTM52MjjYzOd7G0lwP/R1l&#10;zE20MjvewuhgLb1dpYwN11FaEi9QFyPglUBFbQrVDWkkyDP0jlQaojxJEZZJk7KekOwnfj6YODkv&#10;pQ+Xm48d7qEuAqkuUhachJcc8fGzk/IdTEVVNiGh8sw1fsRKjHWSOODiZoaVnS65AqNlVVniw0sp&#10;KErEx9cWG2sdXvMN0pfgYSQBzYSwWGv1FYuztzY2ruuEZpUh8uLUA03VSTXdgy2xU4bG+5vhqjTB&#10;hdrhn+CBZ4wDiaWxAlZFpFVVEF9SSlxxBenVTWTWtlAoFaG2q5OGrlZy6/PJacknsTyXhOIyagS2&#10;ZneeYW7neYGUE7SNb1PBa3TlJCNb3qVv02Y6F4aILYuhoCuLyIIgwnKCCRKVEZHrLv/hTUpFMBlV&#10;ySQVp5NXV0H75BCNY52kVqdRN1JLZXcVaeVplHWUEpkdKeeaTkV3B4Mbd6H0qZreeo2prZdVuPo3&#10;0BI42nbuD+yHoKXC1r8A1B8Dqd/bjEDSD21613lm5LoVm1WWyjaBqu+3bClwNS/ffd8Wd1/8V/ia&#10;33lBlqfk/h1kYG6j2qo3tmmFtsFp8sqb0MSnCABoiErXUFiXS1ZFNvk1cu/zYvGN9KK4Lp+Z5Wna&#10;+zpJzsiQQB6Jk1QmW39TPETtuMiz9tXYY+WkJ2VCoMtmAwZq8js9UUSmUhbMRR2ZSMUwUuffUqDM&#10;XOmAb6iNkd56LKy0sbRZKwXVhKqmaPIqRC3GKhM/awmArZffrMPaaR0OrlrYuGyQzzrYexuIErMk&#10;XBRorEBUdLKooqB1mDu8RklVODUNKQJzRrh6rSW70JHWrmBKKl2orPMmI8eB8EhlxKMx2Vl2JMUb&#10;EymAEhpuQEqW0nKli5ufFj6Benj5byBMwESZjig+zUzAS5vYZFPZpkzB4yoOwVpgarVA0moBzdU4&#10;iIMKi7cSJWYnzsWS/DwPAoONsJJ9lL4I+ibr0DddJ/dJH3PZ3y3EiECBL+dAC0zk+gzs12Biv0Eg&#10;yQY7uV+GZqtwUPpNRgloJtoQmCDOPmy1XLcp5bVhVNfFqvDl6aVFRIw4UQFN7+BV6mtP/zClT5fU&#10;W1Gw0eJMw2LN1L5pjp6r1L5xwVGmRMbZkF3kLepfT+BLwDJFi5gMXVLyTKhu9Kak3EEgdQNZmavo&#10;6LRiacWX2qa1DE+YsGu/PzML9swuusj91WV5mzubt7szMGTA6JgxO3e4smObA/v2OHFgvx27dlhy&#10;/UoW925U8uRWA8+utwoYCXydbeaB2OOLsrxYL2AlEHajj8eXerh9WiDrTCd3znbx7NoIL66P8Pza&#10;MPfk860z3dw41cttga87Z797hfjg7LgcT4Dq7JQA2Ayvrs3x8LzA1JVpnl5b4NnNTTy8vCCwNiXH&#10;mBT4mueFBKXbp6e5fnJEjjmkpoa4ckTpZDvNuT1THNs6yKGlNraPVzLenEpbWTBNZQFU5PpQkOpD&#10;UphAfJw7VXn+1OR7UFfiRVNFAO3VoXTXRdBbH8NgYwIT7Rks9OezPFzGlqlKtsxU0FIezo3TW3l8&#10;7SiBEnAU+AoNiaGhaUjga5ialjEKa3rV/l7KZNrZ5UNklQl4VY+qrV/p5T2kFLWRlNdGdE6bgFcL&#10;gQJfIRnN+MYUsUbXljff0mHtWj1WCXi9vU6XVWt1WbdB/1/hS19XTEcXvQ1aaG/QUaHq+6attI5p&#10;66Gr7KenvHo0QFffQrYZYmUiosBCypebJc1pQXSm+dKV6EJ7jBUNoVaUScDN8bciJ1xigK0J+uvX&#10;Ymos/sDaDWsbb2xs/TAzdxMx5oCevglGxoYYG0swtzEnMTqUvJREchLjSI/z5/13N/G3f/tbOgcG&#10;ySitl+vvFx/VJeDZT1bxOFkCX7lZBQyPdLK0NEdPfRPdedGcmCji/dFW2rMETDbtpVx8XUG4Lx2N&#10;LTS0T5Avx8ktaSEtLpPMiDgWuvr41fNXfHzjEp/cusijS+9y5sgSB/eMMDhQSEtnOjXNSXQNFdIz&#10;XCQ+w5vYFA+SMgIkKIcQn+IvYBNNRV0apVUJYokCWAFEJSsjkD0FHFzxDnLFycNaxJ0nbhJoHT3M&#10;1NdPNdV5HNmzmZO7tnLjwD5++/wl/+2jT/ibjz7ldx99xu8+/Zy//Fgg7NOP+e1HL/jTDx7y6w/v&#10;iADZy/Zlue5NTUwv1DI9Wcme7d28e2iIdw/309eXLPUyibomufZyL1LzHIlJNRfosyet0ImYLMW3&#10;mOAbZ0y4CNKAOEs1caqH+Cdz1zVYuIsPFh+j9PX1j7VV83p5RSqzc5iiSXFUIczKW0tAzUjtC2bt&#10;+l32eSsXEY6hDuL/RWD7GIpPFz8dYk9CWihJqREEhvjg5iXQGuiPe0AgrgHBYr4iYH3V6YAC5V45&#10;OIpo1jirecJy8mPVvmDpeXG01pVRnJVCanIUxuYiHKx0MbAzQMtKS50Oz1HAy9LVlGj5L02st4hM&#10;d3kW6QKeuVI+BhgaqGb75mF5rtPs3z3FCWWC8uPbGB6qpaU5j/bOYhGXHWzbPUFVfYaIfmf8pZ4r&#10;E2eX16ZR35Al8UNDQrwPgUGOAlKWOCnQKEBl6WaKi48VeYXxZGRFEBTkLDHHGzsHOS8XG4k9wbQ2&#10;FwuUBeEvgJakJFktThTxryFCmQ7Jx0ZNs/Save8GguKticvxJExudGiSg5CyHQ6+OkLG8nAkiLgI&#10;fLmH2uAp1BuS7EVKSTTZNal4xXjgGuGKf7KQYUaIwFA4DWMtDKzM0j4zR93QNGVdEzT0L4pTaSe7&#10;uJmCuiaKWhvIraslKjufgoYuRpb2M73tPfpm9wgIvc/8rrMCLCcZ33aYnoWNjG6bo2uhk7LufIGm&#10;AuqHKmVZSnZDLOn1GlKqI8kQ0FIy2OfVl5BVk09yWTKFrTnUDJSQVpZATU8lTYNNZFUXkFVZTsvI&#10;NC3DG5nZrvSrOi//d0GFq+/b1HbZ/gf2XavVf2Q/hCzFFLj6vinA9UP4+r3N7fg3W9h14Q9MgS8F&#10;wjbuucTy/musHLpM28icKMVKSlvamNqyk+q2QYGvFnrGZukY7qWqXcAzTSNOPpvazgrsvZRRhKb4&#10;hLkTlxlLsiiNus4WkgvS8Yx2xSPKUZ2d3dbDEEu1z5cC43oY2q7HxFEbO1+l/8N6VRFZeYsTt3pT&#10;wGwthjarMbFcK5XKCHd3W5w9rET52IoKiyGtQBnBaE6A8qoxxlLgzxIrdy05Fx2BPKWsrcPCdYMc&#10;V0vtABqaYE2oQEWkAFS2OJGwOEOBDHMBrQhSMz0Ii1KAylTUi7MEM1dxPj5k5joREWVIVLQoPc3b&#10;AhamFBTak5hiSXS8LeGxjoTH2ItC0Zf9jASijEXlWAvo+Ik6EZBPF3UXsFq+MyElxZt0KdcBIjrc&#10;fIxw8RUHI+fp7m+Iu1xzVLQ9QRq5BscN6JuvwcBcycqsI05BrkfqjqX7erzCbFRlaOqiha23OCkP&#10;fZy8THD2MsXWSZvQOEc1i3ScBPa4Ihc06eYEJZqJStSXfbTkf+Q8o22JirMmKFxfHNka/DTKQABd&#10;ASxFgWqTW+ojKlxUrUBjsDLtUfBaXP1Wi2AyILXAVdS/LXlyj0KT15Kab0hTh5cAVKQ4olBR5A40&#10;NprT3WvN9t1BAl5m9I/qMrfJht0H/FTo6hlcL+sObN1uw8FDfszNWbGyyZ49O104dMCFfXstuHQx&#10;gGtXU7l+OZfbl4p4fruZhxcbeXiuWUCohXvn27l7oY3bZ1u5c65DIEig60wXd8/1cf/CoASYIV7e&#10;mOfJ5WnZPsr1U8PcPDvKvUvT3LswJfvMcPOk0h9rnDunZJ8T07I+wdVjo9w4OcPl9yY5fWiUw9u7&#10;OLazl3c2NbNvtoqNvVkMNMbTXB5AQ6kHNQUu1BX6kBfvRpyfJSWpXlRme9NY6E97WZDAlIaR7jim&#10;h3OZGanA3W4D2fGevLdniGN7Oji+r5FTB5o5/04H1471cVug7v6ZCZ6cV/qcLfLy8hLPriwJOE7S&#10;3xjNzdOb1OllAtXRjq9JoImhplFp9RqmumWUqtYxSupHKKxV8lgNqACmjHRMVuZsLGonraSLpMJO&#10;YnLaCctsQ5PZIsKzRuphIK+9LtC1Ro8NAlsKfL25Rou31mirLV86uoboGyjAY4qRobHAldIatp71&#10;Wuv+na37vemsZ4PuBtYKiK3REfjSM8XGxBBvMy1qE7wYygumWyCkK8WNjkRnGqIcqIm0p0jKdrKf&#10;CJIgF1ysTdBZv+67Fjel75iOqdrnTM9ATOBLa60WloZGpEVHkZ8YS06Mhsr0WAqSQgVqM9iyaZ7i&#10;0ioyCutIKWwlrbiXzJIBsor6ySnoIC0tjcXlIXbtWqK3sY5GCY7vTBRzZKqT5twydm3aSkVcKFn+&#10;7rTXNlEpYFtc3SdBvZaUqASyIyNZ6ungV68e84sP74vd4eWt9zjz7jxbN7Wwa3sH+/b3c/L0AnsP&#10;DNPRky0BPZLy6jjxL2lyDlGkij8oKI4ltyCC1o482S7iNsIRZx8TAsNd1XkGg8K9BEAi1WVMcrAA&#10;maPUUwe1r9JIf7Pauf7xqff5s2dP+W+ffspff/Qxf/Xhx/z6+XN+9eFzfvPpS/7ixx/wF1+85E+/&#10;eMJXL69z/MgiCwst7Ng9wNYd3Sxsqmd2Y5UI2jCyyzwobQ4gLNWEBBGjyaXuFNQHklfmTmaxC7HZ&#10;4vfEr3mIeNOk2gq4i6COFrEmgOWsiFDl7YKAmIOf+C3xu/4CZr7RliK+jXENMcBR9lHgS8lZqMCX&#10;hQhxBb7svQTA3ASoHSUmiHB2DrLAO9SW2NQAMkTc+we7i8D1wD80QPxZIE4BfrgF+oq/tBDBaoKd&#10;owneAqeBQQ7EJfgRJmCi5PyKTQ4lPT2aYPm9i6cN5hJL9G100LbcIKBnqZrS8uUaYI+3Rskp6Sz3&#10;2In03EhqG/MYn2zlwIEFblx9l907xjl+bAunTu5gdKSevLwIYuO8qBLAGhipleeXQW5RFAkZwcI+&#10;PmQUR4sYDyU5PVCAygUPT1O8fARKpXy7etmL73cgMNJT/LEwj/x3dlYkmWkR+Pk6YGqmjbuHA739&#10;LRJvQsjIjSEhXYO/lAtXgbW4xEDCJN66ORsTIsd5zSXSCsdQceISkLxFpQcmuhGbGywg5iEB0gFN&#10;khsWHrq4hgmQhVjJfkKpyT74yol6xHqSXptDXEkaKVWZ+Kd44Z3gSWZ9ITWDg+prx7Et7zKxcozh&#10;+SN0Du6ga3SF5sEZaruHya1pJrOinuKmbirbR6jvmaW+a5H2kR3qK8iBxV10Tc0ytGmWnrk+gatq&#10;moZqaJab1ijLKlEqidXhRBXJw5KbWdZRRll7uQBYNqllsSQVhwl05ZBTnURJYy49Ez1MLC/RNjxF&#10;dEY5vVM7mNl2nPkdZ5gV0PkhaE3vuPAH9ntY+r5NC1x931SAEkj6j2xWbGb3d8vfm7J9XsBqYde/&#10;mQJaP7SlvZdV8Pr9cnDhkDireqo6Bhld3ibbDrO44wgLWw4zt7KXug7FkSUL+PiQXZqsdhYNivMk&#10;NNGPkAR/CusKaBnqFMVdSlhaDA7BSsuXJfq2G9A2W6VO82DtpI+tVDRHX3NRSzpYC3TZBeqI6eKb&#10;oPQDVDqlGuEaaKFOku3haymQI8rHxwErUSpeQQLvwWY4+OjgHWEuZom9nxxPwN4pUGlO1hY40RPI&#10;txDnYENEqiMeQVpEiWLLLbAXsPIjo0AUXIQOhuav4eT2hprFPjPPlMS09QJdelK4tUnJMCczx4a8&#10;Ams6u/yoqLBhbCKeodE0xqYq6VcqoDjOpEQbCgs9pfI4kp/vSnNTBCUlvkRGGBMbY0F8jC3lJbEU&#10;FcaRmRVOfnG8qMokolMCBGwsUbIxW8p9cRQV6Oil5O8S1eNpLYBmLfdA6lOEOLYgA3E4ArgR4iAi&#10;v3v96C0w5ilQGyBiJjhKoDDHR80s7RlhiGuULjah6/CIMSGvLgbfMEsBtPV4CvhFxzuQleetznMZ&#10;FGmOszhDA4vXcPNbR2SihTqSqbQukPwKqX/FztR3RsozdyM+15aIdEPKWr2kfvnIfkbMb5T7MSAK&#10;PmMd1dWG9A44cPBwPAffjWDLTld27nfn8PtBHHwvgK27Xdi604Ltuww4csSVq5cTuHY5g3f2BbNz&#10;qxvH3vVj53ZTzp714dr1ZC5fTOXmlVye3qnlweU6gZAaga02WR/kwdURbpzt5eqpTu6e7+fBpRGB&#10;sEE1I/yjS7M8v7ZZAGuWc++M8v7+Xg7vbGXv5npWZkqZHchirCOV4eZEuqujaC4Koi7Xj/rCIDEN&#10;yWEC+CIMWyvj6BTrroimvzKa4do4Bhvi5bdJan6pjWNZ7FtuoEZgws9+Pe9s6xTQm5L/HeXRhUk1&#10;eeqTGzO8uLeF2xdWSJXA2loeywd3D/LxvR18cneez+7P88XDRb5+tImfPt4stsK3apb8zfzkwTLf&#10;PNvJo4vTjDRHclsC+a2z2wjwsOCNH71GUFgMlUpi0MYRalvHRfBMU940rsKXAl7KBNFKji+lj1dC&#10;QSvppT0iqvpILOwhNr+LiKxmnIPT+dFqE95YLfD19npWr1rLKgGbt9eJyXLVei3WaumiJSClrfNd&#10;q5a2ji4btNexQWeNLNeq6+t0FNug2lqxNdobWK2jz5sbFHAS8aCzljQfC8YLgxnP9mIwzZWuVDfa&#10;0zxpTfKgVspvXYI7xTGupIY6ofGywVRvPfo62mht0GXdel3W6+kKGMr/rtPBaIMIKnc/ciOjKYmN&#10;pCQmiHwJRjkRPlRkJZOTnExpSY3U6VoRCSKklf5vAp9pObJe0ERubo4IgHGB/o101lTTW5XBhX0j&#10;bBlqoyq7nIXJOWpSImlMjqGprJbCIhH6pe2kJueRl5JCc0EG060V3Hx/Jx89OC3PfRunDk9z9v1p&#10;Lp1dYNe2Zjl2u5TnVooKfElIdKC4PJyiknDaBbQqKhLJygolMcFHYEECcKwzgaHWRAjIa0SwRsb7&#10;oIn0xs1bgCLUA+9AEVaxvjR2FJNTmkRWQQIbF4b57OltfveTH/M3X3zK//jJlxzftMTW/j5Obt/K&#10;nZPv8pdffsRvv/qIv/zqA375ySN+/vF93tu7wM7lQa5d3MeOPf0ikPJo6EoQ3y2gU+FObr0vdcMJ&#10;JJd7kFUbQGGj5juxmmBEQq4jQUmmhAqAecWIgAzVwzvKWGKAQFaUiD2le0KcjUCY0s/WWEDMkIBY&#10;G4EvEzzDTDFzW42Z+1psfQxEsOtjaC1C3FFffe2opBOy9NATRtBR5/91FIEanqi8ugsjRCDFX+OJ&#10;T6gPTr5u2PkIeAT7ijj0QpmLsbGlXECpi/7BBvqHGhkcbSU+IxzvEAF5XzuJI5YY20v5tdbC1NkQ&#10;MxdjtdXJXkDG1MEAAystvIIdiU4OJCkzXCBKgeQcahtyqGvIYmamnfeOLrO02ENJUaz4ulTS0oPk&#10;ubnL8/MmPErEbrgTIWHKJN8O4m+VY/kSEuEk9dSBAOXtnqcJFkpiV6URwddJfbYu7pY4OZsQE+VN&#10;TUU60+OdlBWl4WhvipurPb7+LiKwLbB2McLW3VTu1wY1EbmLuzmJcUGM9jfy3v4VXgsvjMYvLRh3&#10;CcxZ9QWkVmTjGxeAnZ9cvK+NBA9bLH3MMfQwxF6o1k5jg3eiFyk1qQSKCogqTKR2uIOG0S6BMl9M&#10;PExxjQwkIjeP7PpOavoW6J3dy/jyuyxsP8mcCjsnmNx8iInNe+md3kjL8CQdYwtUto2p+W6qOxao&#10;aJ+iqKGfpoFxGvp7KGgoo3m4hcaBOrqn2hlZ7KWks5CKoXK85GFHFUZRIoW8squUmt4S4gQgE/IC&#10;yBblklQYSqo8mKb+VoZnFxnbuFMU5ziZZZ0Ceiss7TktwHRGhat/D1oX/8C+D0v/J1MBSqDo+6Zs&#10;+6HN7ZXtync/2Hdx97+ZAld/zDbtu8LmA9dk/TJTW44ztrSf5f3vs+3wSTbvP8aWfafZtu8cI7Pb&#10;6BoZJSIlXM0m7CdOMrs0gc6xegGcIALifPCL9ccrKhD7QG+BLjds5Zk7SaH2UOaE9LHHw99ZzSrs&#10;6K3MbK9Mch5CWJYPdiHG2AeLunbVwjHou+R5vuGitNI0AlxGOIsz9g72ENXnhJWzgTpqJDjBlegs&#10;X/wE7H2iHQhKdJcKbouhwyoJKqa4hCiTWFsQGCsAlGFLZqG9KFcrURL65JXLsZNNCQ7TE2ViJUpp&#10;PTWNjkzORwocyXbN2ySli7NJMRCHacXYeBj9/f509QYIcBSx/50x3j+1hx27pqgs01CQ683kaAlz&#10;09WUFIQQL2p+uL+MjuYcslIDKS9KprOtShxvFWWVOSIemkjJjcPV11GcgzIqx0ccrJNcp7HcHwuB&#10;U2X0jwkRyeKI050JTVGa5CUIWqzC0E6clKhDr2C5B5F2AmCGRCYpo0qtBT61BV43YBeqhV2UPo7h&#10;hmrKDxd/U4wt3sbCejXuXrpECpQmpjqJqnaX/zbH0uENHDxWCcQJrJX5kZrnIsc0QhOnq6rh+t4Y&#10;sqo8SCywFLC2o7HHm44Bb+rqrWhvsaesQJuqKm227Qpn78FIjhyL4uzlJI4cD2bXQXe27HJg214n&#10;3nnXRcDLjqkJbRZnrTm8P5LD+6I5sj+C7Vtc2L/HmePve3HjdhqPHpXw8J7Y7QruXqnk5rlarpxs&#10;EeDq4/1DHbyzu5H926rYvVTEe7tquH9+nIfnpzlzoI+ydE9y4yQYx3uQFmtPepw9uckulGb7UCZW&#10;necvIBRBT208A00pDDanMjdYwmRPAQFyb1sr4zm2e4RjO/q59M44N9+d4MmZBT64tMLHAnavri/y&#10;4roy/+IO5vvzSAw0UifN/vzhVn7xfDvfPNzITx7NCzwt8fMPdgto7SQ/ypb2ohB+8fI9fv58Lz9/&#10;scIvXm3mW2WfF8v8XJbfPtqo5iT7uSy/vjPD53fmuXNqkL6aQK4cGxfQ3C7wZcYbryvwFUtF0xDl&#10;zaM0dc9KAJ1RW74KakbIqxwhq3RQze+ltHyllnSSXtZHijKnY1k/ybI9JqcJPUtPXnt9A2+vEcha&#10;tZr1a1ezZt1aVq8Vk+WqtWtYK8CzbsMGgSxt+U5Z/67Va43su3rtKvle9lm/jtVr1vKWwNsbb6/m&#10;R2+t4vW31vHaW1qsX7Mes7Vv0Jnhz2JJEAv5XkyL9aS7C3C50Cj1uDXFnZp4J6qT3ClP8SE9wg0X&#10;a31MDbTR0ZJzWy9Ap7uW9Trr0Voj5dvQnLSgcArDI6mI1lAe4UVRiD1p4l8ywjTUFhaRkZKjTsHk&#10;F5yCp1+CiI9gbOz9cXIMwM3NS205CA/wJD8hjZ6aMt7ZOslQWwdFWXW0NLTTkpPElu5mAfIKEU71&#10;FBQ1kpqQQW1BDmPNpSz1Spk8uYVzxzeybVMLl89t5OCeDs6dnGD3tiZmxvNpqgunvNhPxJmf+JVg&#10;cvIC6espZmq8gcGectpa8vDzNyMt04+G1gyaOnKJk9jn5W9NVJwfETFyvm7muHlZER4t11iRTFFN&#10;Op1D9SwsDHLynR188/wBf/bRC3735acs93bx4OT7/MWnH/KXn7zkd198xN989TG/++pD/ssXL6Uc&#10;7+LSQYH7Zzf4zecPuXRuM+NTRVTWh1LaEExZczAZAl0VIriUif+LG8JIEUGZoeQmzFamTLMjIN5E&#10;/PtqXMO18Y01wSVYG02CFZpEpY+t+FwRdMpAg4AYKxz8lDlqlXQ/9rhrlFxfhlh7a6s+2sbDQKBL&#10;B33ztehbSRlx1lVnQDFyWivwtVrdV5PoRlSyjwpFkUry1DAvrD3ExztZYuMt/iszkZKaQjr6Gmlp&#10;rxDhHC2QnCKQHUNItMQGgTZbASwTARZ9O10VvrQtlTcuBli4mAgAmmHhbEx0aqgApp8I4iD1tV5e&#10;SQLl1enkFMTgE2BFVm4EtfWZ1NbKNoHBhEQfgfgo0jNDCBXoUszd01jKmy2psi1JmTrPV56btwlO&#10;wjvKqHVXWfcLcSI41FNEsCOu7lbY2hng7mahzjX77r4lKUdj9HRUE+An0OhsK/v6qKM2/SI8BEZt&#10;0Bf4MrLWxsxSm6QEDfu2L3Di0A5eC8lLoKSvmaLOJoZWlpnevVvgK571Fhbo2FjiHSmAlZeMR4If&#10;1nKSrqJyrIIs8E3xJrFCaL6hgMbxbqr7W4jKjiU6NwknTRB+iamUd48SlFKIS2gi2TVtZFc30zq0&#10;iaG5wwwv7Gds034mt+xnftdhxpb3MDi/m/6ZvQJE2wS0lqntniJXflfcJNbYQH5tOa0Cel1Cy7Xd&#10;VeQ1FZDXWowmJ0Lg0ZPUykSqBLwqOvOIzQ0SRRBBSUuqKMgIgTFRnO31An57xA7TO7WdnskdNA0u&#10;M7XtqMDXWYGrSz8ArUt/YHMKNP0npgLU3sv/zr4PV7+3+X2yXfnuB/sqQPV7U1q3fmgKeH3flg9c&#10;YeuhSwJjp8QU+DrJtgMXJHBeZPuBs0wsbhbHXkCS3IOSOimMHUXEZWtwDRawCncjICGEyKwkStta&#10;RB0l4x7uI2rGDhdxcrEp8XT0tpORn0JFYwGJuWGikGyxCTARELfEytcEd1EMLgJsSmd8MymYBuY6&#10;6JlKZbXUk3U9dZuDp9IiZoaHqImoTH91wIaVlz7m7joCbUZYC1zY+hrgFWlNiAIlcZaEJ5iTX+ZG&#10;dZ2o7pE4xmbSSM+zISnNgpoGfyLj3iYzX4v6VjtxsqK4Il4nNnGDfOdGd3+AKCp/ljYlsbIll9mF&#10;AuY2NnLw3SV27ZkS4Kpl2+Zu9u0apa0xh5ryNKZG2zh/8gC7VmYY6KpjZeMk9bXFdHbVMzrdT9dw&#10;O+UNpQTHhtDQ2cChowfZc2AzadnBePhZYiuA6RVoTmF1hKh2f4FXuSbPDeIoxEHZr8fGVQKQmxbu&#10;vrpYO60SJ7ZKnNIqfMQZhmc5EJgu0CvrtiF6uIVZqsO5TS3XYiXq0sZuNXaOq4hNciAuRUlcaKT2&#10;RXP11SIg3FiAzkgcnpUAq41A8uvYe72Ordcb4lTXCQgaSN1xFMHhSlOniwQTuUdVhmzeGMTsnAdj&#10;k/aMT9szv+TMrv1+vHsinB373FnZ6cj+I74cfteXc2ci5F55MTthx9yEG4sz3hzaF8WeXf7s3OHC&#10;u0oL2B53du314erlTE4fT+Tq+WIunKigtcaVpBhLctJdqCgKoDTXnfxUGzqr/bl+bECde/HgpgY8&#10;rd6iOj+WhbE2FibqWZ5pZOdSJ/tWeji0vZ9j+8Y4dXCSc0rCySNzXHpvnptnljlxcJyYIBNmh4p5&#10;dnOPAJaSuHULH11Z4tNrS3whyy+uLvLV3SU+u7OJnz4/yKbBfOJ9NvDy8iK/fLGTXws8/cnjjfzm&#10;2SK/frnEn364i6/u7yBPY0pDqht/8vwQv3m+i1dXx3hxdZifPl3mywdyTKUV7K4A161JPrw8zPVD&#10;dZzZXc2+hULay7y5eWpWzukggV6W6tyOCnzVd05IHZyiVYSpsiyoHhBY7vuus33ZEGklSp7DDrF2&#10;AS8lc30v2cqryMJO/KNz+dFqQ157cx1vvvkWq996nQ2r32Dd2rdYv34Vxka6WFmZYmNjgbm5Mbr6&#10;2rz19uu8vepNXn/jdV5//Q353du8/qPXeeNHb/DGa2/w+muv85a6fI0fyfI1sbdlPdjGkNnyKJZK&#10;/JnPd2csy43+HF+6xLd2ZPrSlupOowiNqgQnygTIipO8CfexwdJIgrGuANyGdazSWs1aLQnUAn8+&#10;NrbEe3hSFqGhJjqQ4mAHsqQcJ0tAi3ZzJi8+gYyEdAz1rNAxsEVL15oNWuboapuip2uBtYUTrvam&#10;OJuZEGDrTWFyJq111RTl1QosDZCems9EUyXvzo/RUi6CqqiBIrGctDxGO5pYHmlmZaSWV3cP8967&#10;o2oL15bNdSzOizDb28zsdD79vUkMD6QzM1WsTlytibKQIO5HXU0iPW35jA/W0NqUTWSU+KhwK9Jy&#10;A0hM9yEw1I64JD8J/plU1uYKgPkSEOxEeIz4UNmelBdOXIaGouJkZkbaeHn9vID7A/7k1TO2D/Wr&#10;ecD+5y+/4f/+4lP+7vOP+Nsff8jfff0p//XT53xx4yy/fnqDv/36Ff/X1y/4+tUZdm5ukDocLHU3&#10;j+JqX9KLnEkvcKGyIZzG1jjSswW80uxIznEmNsteRLYpjsHrcNasF6G8TuK6CLwUWyJT7QlNtCNQ&#10;6meggJd3qAkeSmoNb10cffTFj+gKUBnhFmqKm5KzM9wBJxHhak4uN2W+RX0BJWP1DYaSHV95oxEU&#10;5yxg5Kf2xdIIHAVE++Ea4oGdv6scQ8AkyEv8lyMOblZqi5KjAlTq1DsGItJNxW9ZE5gUgKm7scQF&#10;czVRt5WbiYhXY6zEHAXMFLCJSApSRz/auhiprx39BaYUAOvsr6Ktp5Su/grqmpWcXHFUC/w2CTQX&#10;l8aTmh5ERJQricpzEWtryWd0tEmed5b6ajki1h3vICvxqw4ilm0Ij/MhIMSN0Ai5JgFJd3dLwjTu&#10;xIR7EiCAXVGSRmpyGA4OJnh6OaORsu0epCQnt0PfRhtlbko7d3M1K397exWn39/P9qUpXvNJDiWh&#10;PIecpnqKWrtIKqmloKmH4tY+NSdWfmMzvonROMsPTX2tcI/zwDnagXV2q7DX2BCdH02x0GvLSAfj&#10;mycFjnrIlQqRWdtAWdcQLRMLhGbl0zA0JsdUAKyd9omddE/voWt6p6xvVa1nbieT25TJq/cwtqJM&#10;C3SAPoGxgcU9dE4uE51ZiGd4FIHxMVR3NVLdXU98YSpZdUXUDTeTXpNBZE4YMQVhJJdHk1gSQXpl&#10;LNm1KRLcfPEX4mwa6WZg4wIrh48JJAlw7Touy1NiZ9TWpz8Erct/YL9vqfqPTAUogaLv2/fh6ve2&#10;sF+2K9/9YN+lvf9mPwQtFbb2X/0DW9l/iZUD58TOskWWW+XzroM32HnwIjsOHGXrgZ1MbB6lREAj&#10;NMkfv2hPgZwAgdNSthzezZ7j77HvhDIqc6fc9xl6pydpGxymubOXiOg4AgSoEzLl3rcXCxAnCly7&#10;4xnriq2fBc7+trj722PlYIy2wVp0jDagZ6KDromSeFUH3yAXjK0UtbQOc0cdbEU9Wbhqi8KSSuep&#10;qCwBOanklu7aOAeZEpnhKc/bTQrwBnyD14vzMiYmUV+WeiSmGksl2EBMgpYU5rfILdKlrcuR4VFR&#10;qDlGlFRYMzgeytCYPO9mV4YGw2TpR0W1n1TGTJa3d7Nj9yAnji+IA16gujKZ2qpMtkrZfffQTi6e&#10;PSbK8n3Onz7Krh3LdHY2sn3XMkdOvsPk0gSJ2QmUNZYwPDXAoSN72HtgiXJlBG+0M4nJ3uKEzfFR&#10;EsamW6qTg5vYvimOQXnF6IR3iLncJwFOu7cxtX0dO8+3xbFtICDRnIBUK6IK3dFkOmHhtU6gSQDX&#10;RQ9rWy2x9dg7auEs9ydMnKR/qAWm1m/h6qMrTkwbd1Gq/qFGohot8dUYEBprKuAqQJdgIA7fVJyU&#10;njjY9aTkGtIz7E99o8BrjR5TE65s3xlMbdNq6prW/b+M/QV0XteZhg1n2mnIMduymJmZmZmZmZnB&#10;QsuSBZYtW5bMMjMzM7PDSQNtU4bpTGdKadrre86bdCaZ+f/1fVrrXufovIfP3s9z3Qf2FmBdyqrV&#10;1gKU7kxOO7Fmyp61G5xYLsA1udqB9Wtc6WrTp7VJh8EVlmzZ4sPOPf4cOBIoy9gystqCrbPeTE+7&#10;MD5qy8SoGyODftRVu2Ji9K9kpHoxvqqOtaNVTI1VMDNSwLHt9dw4PsDm0VLs5DgbSlNZM9TFSG8N&#10;o70VjPVVMDFQxeRgNetEG4Zr2DLWyM7Jdnav7+DItn62TTTi77CUjqpoLhwc5rIAz42Dvdze38nD&#10;Q8t5cWSQJ0f6eXSin3unVvLk8jS9tQkEOy5m53i5qgHXl2cHeP/cAO9c6OXZuR6enh/k5pEBAiwX&#10;kxVoxpNTwzw5M8h4ZyTjy6O5e3oFd04q6+vnxpFObh/t5OLueg6ty+PIxgrZx3zq8t0FvpQPAbbh&#10;ZquvghtP72BJDAPUtKyiqnmIzJJWMUaNqhfuE3M6VC/cR2c2E5JcRWhKJVFKN0OZAmVKi/cCYx5B&#10;ibz6lsCXgJOyvlf/5RXe+N4rzPnBKyye/6/oa0vSNFTHWKStuZB5cwXQXv8XFfgp+heR0s3Rq9/7&#10;F16XZd8SGFvwve+x7PVX0ZrzBtpz38RI4Mlo4ZtURLkxXBDIqmx3+lPsaIuzoinejgYFvuKcBMAc&#10;qY1zpCLGlsJwKzJCbEgIsMfaYJkA2BLmCnD9QHV37VXUZL2uxrpE2JtQGOwi8GVDursBSS46xDuJ&#10;obAwJMzJgey4BEwNzJnz1hKBtyUCXRJT5ixAS10fa1N7nMx18TQ1wkFLkqGtwExKFhnZDSQnNxMf&#10;m8Ha7nrWiEHPT81Q3flKTSkmIzGLtQM9bFjZQpcA1NPb+7hxYxMHD/czOJjByqF0gZg46puCyc5z&#10;EnNiTmSMCQmZjkQk2ZCW7UVWpi/FeWFUlMQSE+2Eh9TP4Bhr/CMsCI92wD/IisaWPDqWVzC+pkfM&#10;Yjkp6aFExXri6WuBm78lgVGuRES4kZscyq3je/ntO8/4pYDW+s5WFXz94b23+fLFc/7z0QO++vhd&#10;vrhziScn9/Dy/H5+//4dfvv2dX7z8grXjk6wdU0la1blU1XlR2G5O3llbmTkieFsi6e8JIikRDsx&#10;ro7EZdgTKsfjGKCGc5gmLuFauIfrYO05HztviRvKRzv+mrgH6uIm8GXhtEhA4S0xy/OxdtHEwnGZ&#10;xPelYgY1Va+VOPgYY2KrqXqsZuqgo4Ive4ltDgEmqt5wrL21Ja6r4S0gbitwrbxT7BroioWHLRZe&#10;jjKvu8CTBUnZSZTVFJKWFYO/lAdTax0MLZSmd4zQt9HDTJbVsRbYUprvsdMmISOUaDFmrr7WYvT1&#10;cfSzwtxJH12TpaoPGnxDnOR3P4qqUqloyCJNrlVydoiYdS9yCiIFrKIFisW8x3moHjm6eRhRVZnC&#10;qZNbOXZkhjWrOykqSqBCls+W+YMEHgOiHPAOtcXewxQbKaPK40RzAcaQMA+ZN5m4GB+c7PUwNVHD&#10;RvZZXWsBSzUX4ehpS2xqmOru3FJ9Md6GS2VdXuSVpAoAZotJ8CUsyJ1XXKRA2AqdKv39BSSn4Boe&#10;L6DUz9j2/YzN7mPFzGZaxlZR3ClAVpePb6oAkJC+gZtUcA+huVgX/OJ9xF17EZEWSGxOJMklGfRt&#10;WMfwlll61m2iY2KKnIYWGpRHfmumaV+9me7J3Sxfu5+20d1U9WykrGuSuhUb6FkvUDS9k97JnfSt&#10;2yvaR9vwFpoHFVgbo7Cxjby6KhIK0wlPT6B6eQs13Q3k1ecJOIbgHuOMvwT5hNJYSjoEKKsyKe5o&#10;EEBrIKO2mPSaUqr6lqv2bcXGPTI8Ids7xeDMGVbK8Nsamjn9fzQsoPNtKeD0z7tX/5QKoOS3b2tk&#10;0+nvaJVoaNN316VMH918hrFN/6Nx+f9/S3nc+G2Ny3xrtig6zpqtR1m79ThrZfpaOaaJDUfYuPMQ&#10;m/bsELjtFSgNIS4/hpLWYqJzoonOjqe4oYaRqRlWbxQA23OUlRs2sXLdRtr6Rqmo7aS6rpPMnEIp&#10;zMkUyPn0j3XFLcIazxg7qcQGaJvOx1wqpJW4ex39BegYLmaJ5lsyXEpgiBu2igNY9oa4m8Xomy2S&#10;iivOymaJVDQ19CzniZNahK1Al1eIheqdKGOHJZi7LMHRV9yU+wLVl47Wjq8J2MwhIHiJBEdjCWyG&#10;4kiXUlyuR8+AG7V1tpSWWEogMqKk2pjUDOWF+QUUFdrRJEF11WiewEQFm3e1sWlHM9t3dTAiiTc2&#10;wZGu5SXs3j3J/n2b2DA1ws4dUwJnGyWIDgl8TMj8MwxODBCdHoG/VCIXX3F0fnYkJIfQ2looACeQ&#10;H+OoCtB5+d5yruyITTEgIl4PWyelh34BTDtxicavSYB5XaDpLQlsc8VFKo8AlmDs9iZWgRIEow1w&#10;C9XDxHE+Nsp7Yw5aGBouQEPjX1HX/B4WtosE7BZJwHkVPZM3MLKYi5OHOFYvXVx9dDEVkNU2elVc&#10;mxr+IfqqjwdiE40IilAnKlmXpCyZFj+f/GJdSst1SEr5HuXV82nt1KS5Q5OefmMBKEc5blfWbfBm&#10;YKU17V1GDPQ7sHLAmRV9tiroau1UY9WEMaPrTNi2z4WDp/yZ2mrL1p2BHDuZytS0B1NTnoyucmV8&#10;JJj+nigcHBaRI7Fh3do+1q1uY1L5wnAwh0NbalWNlW4YLsDeeC6NlRms6m9lWOnbrr2U/qZ8+hpz&#10;6BetECfb35jBQH06g02SNJtyBIZKWdGQi7+tBiUp3syO1bNrpII9QwXs7k9nT18au/pzmF2Zx661&#10;peyZaeT4vjEq82Nxk6BdmRnA9GAB1w+t4NLOLs5K2Ti1s1nVMv3hbctxNV1MvJ8ZFwToLh7ooaUs&#10;kN6GaNXjxDN7ezgrOr27k6NbGtg9WcaBDZWq/7dOVFCV48nJPcPcOLMdV2sD3vj+v+DjE0JZZRc1&#10;TUOU1PSQWtBEWmErKQJfygv30enNqne+olTvetVKHZXpuT2qfh4DogsIic7AyNSafxV4WjL/ddQW&#10;vIGuwJKlwSKcxV37iuMOkfLpameAke5C5r75PcxNtPHxdMDP15kEMQ+Fuck0VOaysq1azmMpnZJI&#10;OnJi6ciMokuuUUdOKMtzghgsCqM3y5sVOV70ZbrRk+lBd6YnLalS3xJcqBLoKJE6mx9oTLYY8lRf&#10;E7Ij3PG1N8NES4MFcxfxg9cXMOfNN9Fe/BahzkYURthTKdBWEGROhrcJ6T7mRNkJlNnoE+poTnpk&#10;qByDO2+8+iZz3pj7dSOwc+diY2aJm50jgWL0gq0M8NC3FBATGHP1wsY5AhOLYMzNLPCXRO1nrYuH&#10;oxPevpGSbHNJS8qmr6WB4Y4qehpyeHRrH9Mz9XR2JzIwlEFzV5TAiys5JS6EJxiJWVH6aTUhSsCl&#10;pCmKrOJARkZquHZpl5iPXKIFvryDTIlMc6GmPZXMvEDikjzpW1FDVW2mwKCsrzCBtMww4hN9JU5I&#10;so13JyrRh+TEAJrKMrh1dI/q8eKff/g+G3s6eH7hFH/5+AP+/u67/PXt5/ziwQ12j3Vzasc4Hz06&#10;ye9/fJcv3jvP4yvbeHx1ExeODYtB7GXVWA4FlR4kZlsTEKknxiqAogJ/oqIsKCj1l+mO+EUb4i2x&#10;RWlqIjDZjJBUCxz8F2PlMRfXAHWcfJQPdTTluI0ENNSx89BQfVjk6meiMo5GdosxEihT+nw0sl8m&#10;Bnohy/Tnqp5k6FkLHDlqYijApW4+B3WzOehYLiAw1l3AzkbWL0bfzxlrAS8zDwdMXO2xcBZzHRlA&#10;UJQf3oHOmNnqqtqQ1DJeioaJ8l6XmEvzpQIvYlSNlO6EDMVo24pBTCUuJQhLFwPJD1JeEv1IyoxQ&#10;vcxuL7CmwFdHfzWJWSFiND0FKJXHn3aERbsQk+hFaJSz6mOJvPxIVgzUcPDAeg7sm1R9GdlQly1g&#10;nUxyij/puaGq5UIS3PAJtxeYMpNtGODoYomNvREu7pbUKC3vx/ni5WmBpZUAp6k6izTnClia4BPi&#10;iaOblSxjjL4ci76VDp7BrmLGzdExUmPh4tfR1l7EK66RlvjEu+EtKwoRmMmpF1Bp66ZseR/FXT00&#10;jY1SPdBLdmMV8aXpxBXHkVQehV2QIW6ybEiKB/4xrjj6m2PlqY6tnxR8Odi8pnJqBgYYmJllUCCn&#10;eWgd5Z3DdElSrxuZoH/zAdom9tM6fpjl604L4O2ntGcd2S29VK8cF0DbRs/kAZavOcBK1eO5owxv&#10;OijTNtGyaoSK5a1klBWRUVJIdWc99X315EvFSiqNIaE8juiiOFKqMijraWTl5s0MbNxAflsNMVLw&#10;owQOK1b0MDx7gIFNx0UXGdhwVgBIgStFZ1Ratens/9GIwM+3tUoA6uu7V8rwuxD1bY1tOfsdjYpW&#10;CTCNCDgpWqXAlkwb33qO1Vv+RxPy///WuDLft6TMN7ntvOgUk9tPsG7badZtPsf0titMyTYaO1eS&#10;V1FKhLgMm2AHgW1xmAKrEZkxmLrYYubsRExqjhTc1SxfuZ4V67YwtE55YX8rK4Y3s37DPvoHx8kq&#10;zJUE4IudrykW3hoYOM9Dz0ZphFXgS/mKz2wBxsbz0dJ9Ay29OSIBML35LF7yKj4CK8qLipa2WgJS&#10;4nCsBbAEshZpfw8Tq4X4STCzcVbHwGqBqpVlfaVxP+cl4poELCQwKLfU80scyS1wJCPLmtIyR6qq&#10;rWnrsheAkiDi+orq68bY5Lnkl2mQlasrrteQzDQbmhojWb2mhOJKL0rqPGjtC2NyU5EcbwKJ6faU&#10;VkbR3V/O9KYVsv4YGpvzxQFHk1UkgJ8QSWRyJMZ2RniGuZEgyUnp6sJVKqSLmyHBAZJ8Mn2ICjXH&#10;xXEJHm4L8faep3pPLSXDhPgEK8wEvjR0X1PBkZVAiG+wjrhqO4LiDDF1ex27kGU4S2C0D9HA3HEO&#10;VgJfpuZyTiX4GOq/hYlAiZPAWGiULdZOSvtqSmv4ywR4BcZcNQUETQiNdhQQ02Wx5g9U7ynYOS7G&#10;x3cxgUHL8PJfRHqeDcXVThKUFpKUsZiObkemNgapgGnrDj9WTzpR26BO/wpbVg47q1qzr28wpL3D&#10;kuYmC4GoQAlYDuLoNVi+YgljG7TZsMuI6T0mUm512bTPkXUbfdi8LYKhYTtJVgJx415s2pgsyyVi&#10;YPg6oWHuVFRIssiJIUdAqak0kNN72lStx0+tzMXe9C3qKtOYHO8TMGtmcqCRdQMNTPbVsLa3ksne&#10;clEZkz0lrF1exGqBs3EBiI7idDyMl5HkI3BYlcZKqf8T1TFMVUcyXR/DRHMyY+3pTAwUsGqwnImJ&#10;btIl1pkZ65KZFEpLVQrjfWWMdRexZrCYtSOyndX1rB1rkaSvgbu48X2zAxzdu4LyXEme5dEc272S&#10;w7N9HNrWzYmdfaJeAcl2Dmxq5tjObrZO1lOVF8DZg2u4eGQzjua6qrtUAT6hVFUtFwDrUb1wn1XS&#10;RlZppwBYF0l5Xap3vpSvHVOKlxORXkt4hoBYTrck+kbCE0sJjkiR6xqAs4MN4UEeVBQm09cm+95b&#10;zcbxdqZWtTDeX0e6xHMFxIwFwPw8rdm4fojVY13Mbhvlwe2jXDu7jSuH1nN+dlBAtYLtXTlsbkpm&#10;c0M8U1WRrCkLY7Q0lH45hu4sHzrTPWlKdBI50JjkQH2iK/UJHiIXGkSNye7UyP+VyUHEB7hjrquD&#10;+iINfvDqEt54/S3sTLVI8DOlMsmOilgLSqOsKJDElhkk8rMm1cOEaDdzUkJ9SYmKEOh6izdff4NF&#10;b83FQENd4NUKf1c7AuyX4Gc0Hx8DQ+xNTNE1NuJNNRPeWmjC0qXz0Jn3Co4Coi4O9ljbe+PuFUVq&#10;cq7Adi5lmXGsaC/j/KkZKeN5Yjhi6OxPomc4ld6RNLIr3AlLNcczQlfg156kEk8CkywJS7ChvjGZ&#10;Q/snqJD8EhBkIZCiJUBjQe3yTBrbMwgKE9DwNBbD4054lIeqiYGIaA/Ss0KJF/iKSfZh3cwAM1MD&#10;dNcV8vT8Uf7zgxd89dnHbO7u5J1L5/jLDz/gb++/B59/zLtXT3J23xT3ru3hysWNXDq/jtmtLQyv&#10;yBLjUsDKnlRWDmUyOlVEaWsQ4ZnmuEn8CIw0JkmgsLgshILyQKnvlriHCJTHGuEeqYNvvBG+Enf8&#10;4gxUjyN9Bdh8wvUFwJbJMS0VQFDaNNSQoSYOYqwtJVZbOGugZT1H9dhRaf1e6Qx7oebrqBvOx1BM&#10;z9fvfM1BQ8zgUuM3WGY8D48QR9yCnPAMEQjzV94t9sbK1x0zd0cx2M44ejnhFSigLr8rd5XMbfUx&#10;sNQS4y0A6GOvavRb20jpSmgh7h4WArze+AXYY2WvvHusjYG9FoExXgLOVZKX4lRNTSjwlVkUi3eI&#10;nao1epcAcxx9jOU4DImIldidImVL4KumNoO21gIx5jEU5kexa3aUi2d2USnwVSx84yzHba80s+Qq&#10;ucrDQPW1oleAI8FKG5ieNgSEKC/tOxIl2w8Ld8VazIOxGJ+56m8KOOphrLyyY6GHrtEyNAyWCHzp&#10;oma4hLeWvcFCjbks0ZzPwmVzeMXaV5O8xnjixOX4K5/S5seQXJlNRmMxyTUFAiuZxBRlkVJaSE5d&#10;CRWdlbQM1wlBu0kC1sY51FguqjnuUeYEKM1VCJDZyQE7yYlyC1HetUogNr+YopblNA6voW/jVupG&#10;V1PWN0znullWbjsu047J+CF6BYQaxmcpH1hP/dAUHRPb6JoQtzGxl4H1yqPBA6Kd9K+foXVomIL6&#10;epKVZ/6lOVR0Vco28ogvjhRAjCJMCr1rpJv8n07P1FpGd2xj1Y4ttK0ZIzg7E7+UTOpXTjI2e4pV&#10;mwWqBGAUkFL09d0pBYpkukrn/kcCNV/rn78p8/3zjtYpRhX9L/D6/wdfI1tlWYGj0W80tvUb+FL0&#10;DXytkfE1Mv3bmpB5vy1l2uS2M6zb/rXWbD7N+u0XmJo9x+bdZxlav4mkghw8o/wJTo8kviCNut4O&#10;cqsqKaxV+pUrIL2wmtK65dR3rGTV+h2snt5P58A08alSuPObBGgaSSsowDvcVyqTjaoTViPHN6Ri&#10;vkVwlBGRceb4+OtgbjkXMytxLEqTFLpvonScbWqhJs7FElcvEwzMF2AioOYirtfN34K5S7+Put7r&#10;mClg4rwIY/s5OAfqoXQt5OSvh3eYqQCYNhFx4uzEYVvavomb11y8A94iM9+YplZ3gTFdfH3eIDh4&#10;obg9Y2pbnFjeH86KwRQqyv1JS3OktT2OxrZwkrPNScgwIq/UidXrymmX4FlemUhTcxGHDm9m++w4&#10;xSWxJIiTLajMJDlfgnJpHtXNtfSt6qOpvUbmzxSISKSuOl6CsT/N9b6qJi08vF4T4DKgvMZeQM9e&#10;3LABsXGWePvoYWD2Ku7+2kQn2eKqekdrGWFxpqp+Fz2itHCPkd/yHCTwaGJmL4AWZImHBHMdAVkn&#10;Jx0Cla/KJBEqQV/fSoDX9uvOui2cNAW4XsXCVu3rttJM30RN6xVxiwKBgZpyzhehdJ2UmG5OaqbA&#10;aK4WaVlzWbPOk01bfNkw5c7qUWd6umwoyFenvt6Cvn4P2tol4dSZ0NfjSnuLDS31ZvR2WUoCtxF4&#10;MWZsjRY7Dtiw47C1lFcNhjZoUVWjRUXlMoZXm3P0TCS7DoWzc3+GnPsQtLT/FWdxq0EStELF7Yb6&#10;SBLO+hq+rh7rZGowGxfT+eSnhNDdWEBfdSaDolUNeYw25TPamMdYcwET7QJHnQJfHSWsbqtgXW8r&#10;7SXZOOmrkezvzLCYitG6DCbqU1lXF8/6+kRWt2Qy3JZDn8SH1qYCOjsbiIqOxNDQSOBZAeevlZwQ&#10;Sk1VDt2dVfR019Il19rMWBM7awOGBpsYG24hTgAyNsyZwZ5y2hqz6G4vlEQoMbE6TfY7UwVkpw4O&#10;sX2mQQWX146v4dLRDThYKt0LvSJBO5r65hWUVHWTVdYj5rFbpLT3pXS2LdCV3y5D5evHbiLSmolU&#10;HkPmdIjJrSYipYLgmAxCwmNISY6nvDCVicFGNo+3sXtNJwc29LNrsoeh1lKSQ91JjfKiTEDXVHuu&#10;6nHu5FgrG9Z2SUI/zsub53l4dg+PT6zn4lQdxySp72uNZ2tVGBsqA1ld4sdQgQ/dGe50Z3vRkebO&#10;8kwvenO8ZehBV4YvHRn+tKT70pjmRVW8K6UCHgVRfiSFBWBuYiyGw4DX3lrI0iWL8LA3IjPcjuok&#10;R6rjbCiNsKI4wkGWkXoWaku2AE1GqCOxgW7kpadgLlD1+vd/wPxXX8PJ1BR/B2uCHPTxk7LvLzHE&#10;X5Kci6UR5uZGzF+iwRtz1Zi/cA6aalLPJJF7WFvjZOaIo6ULXh5e+Mt6Q8MdyM/1o6M9kfRcO+LT&#10;Tckqtqe5N4L8KlfCkvRJLHQgJtde8ps5oWLc3JRGmP00SUp3o6gkDC8fXYllBmLKHPCJsiCnPJzM&#10;nECJQUFEhDuTnRFBVIQX7i5mxMX4kl8Qx+BQIzUNWfT0V3Hh7C6O7pjk88fX+cPHL/jyRx+ytX85&#10;7189z1c/+UT1ntdnt87z5NwefvLOJc4eWS3Gp4its400dcm2iuzEILqQV+hOepEjqWV2krstcIlY&#10;JPFdXY5B9jvWUoyjP8m5XniFKH03a6vuqDtKPHAREHMP18U9TBvXYA3Vo0e3EE2RNrZeSwU61DFz&#10;WICdm5R7d230zedh56kjUPG6gNYCFZSY2mvzxpJ/QcN0EQZ2WiwxeYt5eq+y1GQemuaLMBTz5xYk&#10;LBDioHrny0Xqu4OfG5bertj5e4rht8FGuRMb4YeTlwB1mKfAkx36FprYekrcC3HB3s0UU0sNHF2V&#10;/iGNCAl1Jb8wkah4PwEdDVWbkzpmS4hOCyYlN4bIxEAxtc7YuhiLOZZr72Muxy1MEudCULSL5Ccv&#10;MrLDxJRHkpcXhb+PAJ3U48aqdKYnlrN/1wTtEluycsIk17iRnBdKeLInuhYLsXHWxzfQgchYP9Kz&#10;YyksS8fdx1qgUR9Pf2vJY0qn4UuYpzUXNSN1gUhdMceGaAo4Ku1ezhcoUxf40hIYW6K1UIzCG1Jm&#10;3+IVK+VLhyBd7IP1cRWAcgg3xSPREedYB5Jrk4kujcVJKrJ/TAghSeH4yQ4ojxntAy0wclfHP9UB&#10;/3RbPBLMxSU44xvlgGuABVZCx45eVrhIQHQO9iKhLJeCriZiy0qIK62gtLub/PY2UScdk9OM7DxK&#10;78YjolMMbjtH79Qstf3jAoZ9tK7aQt/aPQys28vg1A7ahsfpWyNAtXUzK2Ym6VjdR7EE45iCMBJK&#10;IyhqE2CUk+entFSbFUlFXxNdkyO0jo0yPruXrtWbiMtvIDanns6RrZI8jjO2TaBJwGVMIGZcYEaB&#10;oNHN5xnbpOiC6OLX2nrpG11kfMsF0XnVvOMCUopWbznN6m3n/z9pfFbWvUPGv9GE/L9m9gJrFQk8&#10;KZrcfl6A6ux3tH77ue9o3ewZga8TrJ89y/SuizK8yIadF1i1YR/twxPU9vRIIEkgPC2W9sEeqtpa&#10;KG9qpayhk5H1s6zZtFe0ny17T6k0PXuM3lWb6Rnayvot8v/202zbf05gTs7dqkGa+1uJEifsHaYr&#10;lUcpnK/j4beQwHBt3H3FGQkYqOu9Je7oDSmA86QsaEtl1kZd1cn0q2gazcEv3FFcjzML1N6Qeedh&#10;5qgmjkhN1RKzped8PMOM8Ao1kzKkjaHNa5havYWDOAzlqz83HzV8QpYSkaBJapYJxaW24ljMKS01&#10;ISNHF3/l/SaBoYxsWyqqg0lKkWFVMA1NkeIIPWlsCSM51Z7c3AC6OkspK86ivbmOyYlV9HbXkyIm&#10;JDFJCW7RpJWkqtpAa+nqormlnfLyUoGVPvbtHOXw3pVs3VhOU5MDuYXaFFcZklOmR26FMYFR8+Vc&#10;CEi6voWb6wJxTwsELL+Huf0PZP+XEBKpj3+YDm4Bi/GLXkZCgRkBSaaYuOqw1PB1CSI6GJktREvn&#10;DfT056Ku9SaLxG0qbexoms5lmZzDpfpzBMZM0DZeJLA7FwNxn65SnwPlugRE6OMerIVnsCaBEToS&#10;fLTlHNgxvMqf9jZjysveoLToNVrqdGiqNKS+3JrqMkeZbktVtRV1deaUFGnT2epEX5cLNWW6lBcs&#10;kfmWsWFCwHXEWILVHIbG1JjeaciGWTOGh2X6GmcOnPRheo85m/a7M7E5gokNxcTESPCS5FRalEBd&#10;ZR41RXn0CFgd39nE5SMtbFyZh5vREnKi/ajPC6cxNYCmJD8akwNoTAmSYRBN6WE0Zchv6RE0pImy&#10;YqnLTaY2JxkXE21SQ70YbCphsCGX4YYMxhrTGBf116TSVpZMa2UOzTXFdHU0ERYajLamFn5eXkSH&#10;hEqijJLAm0VVVTkFeQLXJXmUFWajp7kEE30pZ4lRZCTH4e1sh7ujOfExPkRGuhMULI46LowQfzci&#10;ghyoKQynrT6eQgGU6mxH7p5ezcVDq3Gw1lO9p+URHEtl04AYnX6yKlaQUdpHVslycks7xBRUkpRV&#10;K0aoU4J/F4l5/QJenYSl1xGp9PuYWUNEchHxKbmkpibLNcliw6pW1iuf1I+0CpRWMDPYwkhHtcCX&#10;B2kCAZtXS5yNF9MliWKou4DVw/WcP7yX927f4ebh3dzaNybwVcGBrhh21QazpSyQdVUBDBd6MJDr&#10;QX+OhwrAOtPcVADWEOegamqiKlLqVIQ9hRG2ZASbkS75IMnTgnBHM/ydbTAzN5b6rou6jhqmxhq4&#10;WWlRmyHXMNWb2hgpZ6HWFARakRNgRV6wgFegCemhDiSGepKXkYSrgz1vfu9fWfLaG3iYWxAryTpG&#10;6kakoyZhjtoEOhrg52SGi40pWupLePPNt3hjzlz0DTXxdrXC3dAQT20jXAzEsJnrsVjvNaw8l0id&#10;UycuRZ+QeE1JrtpEpmiRV2FHar7AUqYxoQJgfrF6eEXq4hasLflLS9W7ha/kx0yBmYgYS0qrIxla&#10;XUNmSQieQcbY2i8jOEhiUH4cowOt9LZVkxITSHy0P+GhblJGHEmUmBIYbCvT3KnIi+Xw1nF+/u59&#10;fvfRMzYOdPDutXP84+ef8Mvntzm3dTWf3jnOF8/OyHxd7N/RRm9/HOWNnsRkKe+a6RMWb0posiFR&#10;2UYEpKiTIPEvucSOnCofgXdvfMJMCE9xkTLkh3uoscCVoaphVXOl6zWlNwzPBVh4zMcxaBk2fosE&#10;ygS2fNUEkjRUL95bOC3GyHqe6vGjtYtAmdIEhbOa6gtsfaulLNCRWKS08SWwpW4pUhqWtlwmMU5X&#10;4vUyXHxNCYwU8BKD7SQwZO/riLGLrcgOEzc7jJwsMLAxQsNwGXqmmpIDFsr2dNBTGjAV2HGTZZRu&#10;hZTuimycDHAUGItVGmGN8xGw0VdJefzoE+VO/fIqBlf3kpwRi6Wd8nW+sRhTLTlWPTkmE0IFvNJy&#10;IolN9KVOYoMCXzlZYdRWpDAx3MQ2MS3T67uprkslPlniQZIXsenCOWIOQmJccfc2k2usg9LSvU+g&#10;E3auppLPZBs2ykcAEo/NFqmaxJin+ZaAp7HqRXtD2b6jjyUmtjqqr/2V/iptpG54+jiTlBqLi7sD&#10;r3hFKi276mHhqYal0q6Hvw7eCba4x8tBh5rgEGGJlbcJPpEeeEW4orRmrmG1COcwK0IzvQnNUho5&#10;lUScbIt/ogse4bJsiDWmUkH8xdUo74KZeljgmRREeHEKOa1KY6l1hEugi8jLJrWmktqhlXStn2Hl&#10;1gOsmj3Jis1HWLn5gMDQUZqGZqjrX09Z+yhZNZ0Ut3RR0tFC8/ByOsb7qe5vpmeqn6KOfJIrImTd&#10;sWTVxZJcFol3jBOJRbHEFiYQX5JBcnkRw1u2sW7PMQamdtOwYor2kW0CXCcZE6gZFehRNC7Qo9K2&#10;iwJmii6JLqs0vv3KN1LGL4nkd5n3n5oQrRH4Wbvj0v+r1uy6xIRo7TeaFK3bdZn1O/9HUzsuii58&#10;Rxt2KnD1P5racY4Nu86qhjO7L7FxzxX6xndQ1TFEdlU9sZJMvOOCiMlOkOsYRHB8LO5BoRJwKgQW&#10;mgW2jrN17zl2HpJtbj1M/8gmga6jbN93ma17vta2veeZ3nGIHYePsXbrRuq7xSWUBhASK5UsQo/Q&#10;aD0ycp0k8RsIcL2KrnIrWuDAwExdKpfyZZ7yJct89GS6vjhXIys1NA3ms1hDoGLZG7h4KR0+W4jr&#10;0RE39SbugUYYWMyXgq6Jl79AnccyCgWW4mItCBT3Zu/yBs4er8v4AgEpPfr6PJlcG0pjhzlVTWZk&#10;FxqSnW9DrpTNkrJQWlpTiImzJEQAMT1T+crFWpyqE2kp4VRXFDOycpDNM+tpbS4nKyOUomKprJn+&#10;xItTcvJ1EFD0JzImhoSEOGprili3Zjnr1zSxZqyY0VXJdHYFUV7jQGGVpbhhCYzxC/ENnYO3/xyp&#10;aD8gRYJ7SrEFiTnmpOZKchBYjU1VOrU2IqnQgJRSA2x857JI7wfomc9F13g+5lZLMDZagJacI+Xz&#10;Zm05X8YWy9AxWsxS7bdYqqO00G8v53gRGnpvoG30rxIsjGnrjZdEboFv2BIyC20kYC0jJGIuaRlL&#10;2bAhlE0zvgz26bJ52pGt02GSMIIoybMgN9OS+novCVBOcs4MSU5eQGrKIoERActCgbQ6M+ordCXp&#10;L2Gw15iVA3qsGtNnaosF23Y7cexELDv3+YghMGflej16Rq0oqLQSx2iDns4iYsIDKclPkW0lU56T&#10;yfK6bE7sbubOmR42DxdhpfYWBXEBdFbE05oZTGtqIK1yLTqyI1VqFvBqSA2hLjmE+tQwqlMjKE6K&#10;oD4/HWczPZJCfRloraa7vpDeulyBsGyGm3NZXpNFdX4StSXZlBZkkpeTgaeHO7paWjjZ2ghQSVB1&#10;cyIk0Juk2AhCZejn4YS3JAmNpXPRUV+Ms50lLvaW2BgbYmOih7O9IS7OxpiZaGJlaoCzjRnhfg6U&#10;ZQdRXxZFWY4fJSn23D8zyZUj67G30ueV7/1AknUs1c0rqG5cQW5Zp6qV+/ySVvJKGsnMqyEps1Jg&#10;rJ2kvA7icrtJVO6AZdQRm9tEVEYV8VkVksjzSEpMIjMpmtHldawU4OytyZVjLqK5NIvl9aXECcTE&#10;Bbmxuq9eYKwUTyk3yiPTge4cZjes5MXNC7y8eoxLuwa4sKmKg5LcdzQEMVPqy3CeJ6sKfelKdaYx&#10;zo66GFtqxYwXh1qQ42dMtq8xmd5GxDvrCGwtI9RpKcE2iwmSchhgvBRP42XYGqujuWwuRnqLMVB/&#10;nQA7LdrzQujM8qNFabA1VtYtSa4m3otKGS8WkCuWJJkrcUrpWiYiwIc3XnkFM81lxHi7kuDjSLwY&#10;jShJuGFOhgQ5GhPiZoO/qz325ibMefU1Fs6bh521ET4CZa76ksd0DXETCLO3NkDbbK4YOn1S8wRQ&#10;Su2JSNUnIFZNIExN/reR6eZEJukRL3UgIEaup78aoQlW+EWaqDrYd3BbTIAATGKqC5V1caTm+OIt&#10;5lBpcDlQ8l19fSbtrcUMidFvbyilu62KkoIUoiO9sLXTISLajbgEL3wlkafF+bJvZhW/++QFv/34&#10;BdMrOnnv1kW+/OnH3Dq4jZ89v8V//eg5//HZA7549yKXTqxmZFC5c5ZIbokLdY3RFJb4k5hpQ2Gd&#10;F5FZhsTkmpJQaEtSgbPEGAG+WEvCkh0ITrTDL0Z5JKmLrc9S3EJ1BL6WYuE+Fyuv+biEakrun4eN&#10;zyJsvJdgKaBp5boEB09NFXxZOChfNc7B2EHitq2iRaruBdVNFrBA+w2JVxLjbTVYYjiXhbpzxRgu&#10;UfXi4RNiS1yaH74CMLZe5gJ1zsIRLlj7uAlnOAr42aFrqY+mgLm20TL0TTXESAqs2Ouhb60u/CBG&#10;29lQ4EULQyuBHNPF/y09ySVG1ho4C5gFx/uRlB0jRtcRJxcr1DXno6EzHx0xpMb2Wli56xEQ7SoA&#10;bSQxMZDh8VZqGjKprk4R413E0IpqOlvyaG7Kork1l9KqRHyClQ8pHCSGuxOW4ImnvxWOLlLvxfwr&#10;bX7pmiyWYwsiszhG6mMQRnYazNdUzsV8lhmrCYiJYbPXF/C0E3g1xNHTCmeBr+KKLB49vcHNO+cZ&#10;Ge/jFb9Yc4KT7AhMsEbPbi52ftp4yzTPWDPsg7Sx8l2Ga7gxriFCf0qfj/4G+Cc4EpTiRniWD1m1&#10;iQSmeWIjzsVenIx9gDVeUXKCPUwxlpPnk+CHjxBrYk0mwQVxFC9vZMX0BmIL8vFLTMBLQCCrvp6c&#10;xmbqh8YZ2rKPiT0nGNl+nLEdp+iZVF6638vQxv10jk+R11BHYmkGOU25ZDXkUNJZRkF7LrktKZR1&#10;Z5DXEkvNQBZ9Uw0kFIUQlRVATF4E6ZUZpFXk07V6nNU79rNWtjG+4yT90wcZ23lGpIDXJdFlxr7R&#10;mh1XvtFl1ir/i8ZlnjGBqzHVUOBr5xUBqKvfSMbl/zUCTf+/YOv/6FvQNbnza60X+JpSoEu0QTSz&#10;+//qf8OXcpdrZs95+e0Cm/ZeZfO+q6wWgF234zBjm7fQNtJLZnU21V01EnBC8Q4PobxZ3NTIFOUN&#10;/QyMbmPnwavsOHCFtRsPMTN7jN2Hr7Bj3xVm915j5/4bMn6VbbKNHQfOsmXPYVatXymJNY7OgWKW&#10;D+TT1pVKWVWYgJLyzHs+ZhKUfUKVr4LcCI4IpKWrnvi0MIEpY5EhRuKS5i39PlpSmG0dxC2YL8PQ&#10;cgHWruo4eOvjFWSNm5cZbu76AkmS2IJ1KM93Y3Isj/6eOMLDJSG6vkJUzDyKSnVobVP6I7RmbMqR&#10;lWsdWT7oztYdVezZu4LNmwfYs2eUtZMNAiAOVNVEsWnjMKPD3bQ11dNc30hPRzfjq4YZW9VHeWmq&#10;LDPI2EwXQUkeEoy9cPJ2pLq+hrLyEoaGeqgsz2BkuJHJ1Q1smmqisT6K7FxHiqtdya+wJTlXm+jU&#10;RSRnLSE9X4OaLheKmu0pabQjLkOO0fP7MpSE2GRNWpkmsfkLcAr8AQbWr+EXZiTAIvPFe6Ku9ip6&#10;WnNwUl4qtdfAy9sYo28e5dpJgDIwmScB4VXMbOdKRX8Tc8dXCUnQJSZVh5CoN/ELfpXMbA2aZDtd&#10;HTZs2xjC3h3B7N7myd7tvqyfCGLVoAKgrsTH6dM7EMPomgTWTsfR1GZLgUBXbZ3SrZATdbXmAmAm&#10;FOctluRiwsb1HkxPubB+vR1T07bMbLEVELNiYqMZ62fdSMtfio3zG1haLmTxgteIjwilqaaQmtJM&#10;6ooEiupyOLC1livH2gW+SrDVmEd+jB+dpbG0pgdTH+9DdYwnFVEelEa4URjqSm6QI1kCORl+9qQF&#10;uBDv60KUtzMmWktwsTKVpO1FqFLmPB0JcLXCVxKxs5Uhdub6Kkgy0NVCR1sLtaWLWbZYArSeLq52&#10;Nng5iJn0diI+3Jdwf3eiQ3yIEZjTWDxX5tEgOS6CpJhwmccLf3dHslMjiYnwxtbcAHN9XexMBFYj&#10;fNi3ZZBje1exc6aNhgI/Luwd4uKhKewsDHnlX9/AOzhOgn8PNXXdUpaaSEvLJzo6SYC3hcrqJjLz&#10;FfhqJrmgTYCrg7TSXhLylY626wlNKiatoF5MRRWuLh5ynD5MDw/Q31BFVlw4GaJEMVeVxdlYm2gT&#10;KednVVcVo50l+EmyCnLXZqArnbH+Ch5cOcTzawc5NdvLyY217FuZxsbGYKaqgxgUsOhKdqc5zomK&#10;UEvyBLgyfYxIdNMl0d2AOFcDAgW0/EwX4Ct11lHvX3HV+x6emt/DR0PGl/4Ldmr/goX69zFb9gM8&#10;TBdSl+pLd04g7anuKvhqiHehIcmbqjhPqmPdqJScURbjQ26kL0lBXqRGBOAq5zbay4G0IFcSvW1J&#10;EMVIIov1tCNWEni0lzMRni6Eebqz6FUxfEuWyDW3xtfWAC9jXXwMZWgqOcjNEnd/Y/yijYhONyUu&#10;25SQFF3Je5qEJWpKPVHDJ2g+PoELCY7UkcSrT3iiNRXNcZJcBfwyXcXA2ODjr09ImAUungJ2QcaS&#10;mB0oqY1nbE0zO3aOMbmmm5aGIgqy4iSulLJ+7QrKKzKIS/SntjGHNeu6WTPRyZqRNu6cP8R//PgD&#10;vvz1j9i+eiUfPrjB3371Y/7ts/f48xcf8peff8Rff/E+P3l+kcPb+tkwVs2KnkyOHhnil1/c5si+&#10;VSxfniqG10FiSCDRmWYClGYCmLL/Uaa4Byt38AQcIwxwD9NTfeHo4C+gmKB8mbhEwGsuzsFquIZp&#10;4hikjlOQpsCXGtYeahgLB+hbvImp1+vkMgAA//RJREFU3UIxyQswsJnHAv3vMVf7FbQs5wlgLUDD&#10;ZBFL9eejKSBiYLWMZQbzVM0qLNSZwyLt13ASMx0UJQYmzA4bTzNsvOwwc7NXvfNl5v71nS8jOxMM&#10;LPVU7UgqbUKaO4gBdTeV+U1VXzmqS5xTQGyZ0Xx0ZRtaZgJe3wx9I12pX14h1yYS7wAnnKSuOzlb&#10;S4w0w9hUE1MrLclD6mLirfARkAqKc5Pz4kheeRzldSk0t+VSUZ1IcWkUzc2ZjK1uFiBqoaA0TiDQ&#10;AB/Zbxc/YR43YR43Q6zstHFwNsLNxxIn2b/oJB8yi6JIyArE2ddM9nMZS/TmyT4vFfAyxFTpv1H2&#10;QWlb09bNVNXn58rRTk6e3SMGdYqegTpecfIT55Jiq6JjpYG1xQbfx8RlnuqiBSWZk17uRWalLz7i&#10;BjwiJSlGmwh82RCb50dikSTbGCe0bdVQs1iMe4QvkdmJAms+OAS7C3iFUNheTbwUQL+MCHxEfdOT&#10;dI+vIzA+VbabRdPKURJLqvBNyCC1oomm4XVM7D7Bqu2nBL7OCSCdZ+WmY/St30nv1AwFLdX4pQYQ&#10;mOGDuzgmRzmxLuLM/NOdSSj3JSjLDtdocShlUiBlH72i7ClsTKegIYsqpSXamnI6Vk8yuGkPkwfO&#10;M7r7DCO7zzG25wqju64xJlqtkoCIaJ1IBUY7Lqg0oTweVIazFwTKFHiS+fZcZ+3uG6KbrNlzk8nd&#10;11m/++r/uwSUFE0p2nOVDaKZPdfY+C0pMLVp7+XvaOOe72qzTNu875IML7Fpt+zztjMy33k27TvJ&#10;7pOn6J8cIqU0mZSiFHIqCknIyWJkwyb2Hb8i0HWF7QJZOw5cl+FVdh+6LuB1kZ0HLrHrwDXRTfYc&#10;vivwdZ29h2/J9MvsOXKZ3UeOsGH7enYf2MrBo9vYuGWYorIEquqzSMmRRJUdSe/wckoqqukbHOLg&#10;sSMcOLKfyvoSvAKdsXY0Uj0TV+ArPMIPDw9xsAJmJrYKmJjjG+QiMBMvkJPMUH8h5XnO+Du/wuqB&#10;OC6c6JXg5kNY2Fxxk/OoqtWioGguRSVvSuK3YXDSgtXTIczuruXI0QnOntnF4UObmJnppbcvT5az&#10;Y3hFD5fOnuP8qfPs2raHkRVj1FbUMDE6zLq1KzlwcCPVrVmkl0mSzQwRJ+chMOjK6Pgq7ty+zuGD&#10;O9i/dyO3rh7j/LFZgZqVZKR7k1PgKbBlTW65OXWdtrR0W9I9bE/vGh/KOixIKFhEYMxrxGYuob7D&#10;ksZuGwEyfUqadckUCAuIXICz1xxSMx0IEcOjLonMw0UqsYcuZiav4ey0EE+vRQSHaZNX4Iqn32Is&#10;7L6Hs/c8Adc3sXb/PsaOr5GSa0xDizEJia9SU6NDR5uxHJsrM5MebJv2YN82b4GEcGbWh7FhfTJV&#10;FQIcMTp09UXIdQuhf8SHvlXuNLRa0LbcUWAsnr4VXtTVm9LcYEyvHMv0Wi+2TPswOGDKqhEzVk3o&#10;MbrOSADeSc6/vyQma7IKXMjI9EFDQDteAKqpOoMWpeHavEzaqzIFvho4f6iFmZVF2Kq/RbCdAelB&#10;FqrGNxPtdYgX6Ex2MSJJAl+8kxHJbmakSgJO97IlRdxuaogXaQIcptriPl9/jSUL5qOlro6Rvh4m&#10;hvqY6OtgbKCLob42Roa66OvpYGJkiMaSRarffF2dCfCQ5Oor8CmwkhzmQ7Akdjd7iYc2piyd9zra&#10;S+fj6WSFnZkhmrJ+Ux11grzsiQx0Jz40gDBvb0Lc3UiRZXdM9XJq/2pm17fSkB/Asa29nN63HlsL&#10;Y7736hz8QxMF/julXDfQWt9AW30tEcH+JMVH0b1cplcLXBXXkVrYTFR2E0mF7STk1hOdUUlyXh2Z&#10;hfUUyO/WlvZEBYZycPNWZkZGaKypoESAtrgwl9joMBbN/VeigtwY7alh62gr3eXxJAgwrOiSut9T&#10;xqHt4zy9fpQda9oZqE1gqiuDtU0xjJSFMpgbSn92GDURTqwojKQl3V9g14ysIDuipY5GOBtTJkBR&#10;LODUUBBOTU4A5QJTZcGW5LtoU+xpQJ4YqMIQC7IDLKlOcFfd8aqPdRCYs6A0yIx8P1O5jobEKX1D&#10;KtfZVodwK21CbfQJspXrHOhGUXwQ+dE+Atm2JPlYEycJPMrdlig3WyLdxJx4uxLl4USinxfGC8W4&#10;aaoLnNmpylCoXDs/U+UdMWP8XU2lzkgS9VD6OFUjIF6D4FTZTqIWUcl6hESoERSymMgoHVUH/N7+&#10;GoTFWQmoOUhdNSMtz1vgKYmW9ixc3LRVTb4ER1mTVxFO12Axw6sb6ewu4/SZnQJcA+RkxNDaXMb6&#10;qSFKytMIj3YnOUPMRHMu587v5sLpXVw5uZtfffqSHz67Q3dDOWcObOfdB9f595/+kL/97qf87bdf&#10;CHx9xK8+uM++qX6mBmt5/+EJ/vjr5/z1N+9w+diMQHYY8fHWFJRJLs52JDHHWfbZEZ9wU1yDdPCM&#10;FgCNNcBTgNJDjs09Ugv7QAEXMVnukQp0CYR5i+kL1hQgU8faa6mKAaxclwo8LELX7C2WCVjrWr7F&#10;UtPXWGT4BibKY0cBjaX6AmFGAkOmamjqKgZwgQrG1AXGdM0Xq7pb8glRvna0VN35MnIQ0HK0wsDJ&#10;GgtPBwwdzdGzNlTBl4WdsaqZCW0TNbTNBf4cpI466qNptlTm0VQ1ZWTpZizjGuhYqqNtsQwHXytV&#10;8w0hkT6EiumprSulr0cMS1QwdgJ1/gHOKlAyVRpJlbLmH+eCmbOm5L5AcsuiKalJICXbj6AIKwFY&#10;f1ZPtgocNQlku2PhpIVHiDVWAl4WUj5NbbSwttcjOT2U6c3D9AzWUVSZhFewNY5ShpX5dUwXqe4E&#10;GtlKnJY4tVB7Hot05lHTUsrlO6fpXtlIRl4UiekBJKUHSdw25xXPcD18BKjCUuylYJoItSkdG8/B&#10;JUCTyHQbQpPNxCEY4hevKxdRW/WyXkyOO+EZUqCKwgXCwvBP9MVTToSpBLL4giLq+vpILishtbKc&#10;yv4uOifHiMjPwDspiqSSCkkyreRVdzG9+5RAxxkqOsfIb1hBy/BmyjtX0zG+k9HZ8yoAmtx7ndU7&#10;L7Ju31n6N2wmt7mGjPpsYkoi8E31xF3cWWRhAJ5JVrjFyn6mWhJf6o1nnAVhGZ6kynzJRRFyDN4C&#10;IGkUttRR0zdI55pNDG8/wtCOk6wWoFhz4BZr9t1WwZMCU+sEhNbtvsy6nRfYvP8yu47f4sCZe+w9&#10;c5dZGd9y+DpTAi3Knat1AkmTe7+Gr8k9t1kv69gg+/3/pun930jARtGmfTfYsv+mSlv3fa0t8vuW&#10;/Vf+l67+H23bd5nt+68xK+vYptytOniVPccuMbN7L+ml2USJQ8itzle9s7X72DF2HT3DLoGsvUcF&#10;ro7cFuhSdEfA64ZA1mX2HxXYUkDsgPyvTN9/m/0CYXsP3WLfkVuqeQ6duCRAdYYTAjAjo2N093az&#10;aetm+oYGZZ2HOHr2AsdPXZHfr3Dk+Dmh/gtSeDdR31LL2OQw0YkhLFB7jcjIEEpLCqVwx2LvboNH&#10;gKf8FktxcS7N9XmqOwnnD3axqt2HTWNJXDvTL0k/j4ZGG+qbDCUwatLSYUR7pyldQ3qMzzgzuz9L&#10;oHA509M9XDh7iNltG0hKDGb9uuWMruqgpryKHZt3c+nMNa6dv83hvVIWJ2YERjawZ8c2erob8Qy0&#10;IKs0QvUFTevyBtaun+DSpYtcvXKFm9cuc+PKBW5eOs/tCxe4feU8reJ2S8piKasJok72tWulF/2j&#10;TqrHb5XdhuQ361DfZ0V1hwnDk94MjnvQN+pO+6Ajpc0GlDcbUd1sSV2LswBrDFHi1BcvfgVvr2WU&#10;lXgRE6VHgP88Oc/uDI/7iYIoqjAiKmk+WcUm+EYslGShhl+kmiRwfQYGLZiZ9mT9pCuDfaZMjNgy&#10;s9aF7VPeHNoWyqkDCWyZiWDvnnxKSgQmotUlsITRNuBOab0OZfWaciwaNAokDoz4MTIRRGOTOanJ&#10;b9Aj03razehoMaCr3YjGRnWa2pewYsSC0Ulflg9KQsjQE2CdJxDtREGeKxUl3vS2pbO8rpAgFwdS&#10;wt05vqeTMwdbmF5ZjL3mPHJC3egti6E3L5K21CCakwJpTQ2hPSOczuxo2rOiaMuMoiEljLrUSGqy&#10;EiT5p2GsroaJrh7hIeGEBEcQGBBKWEgUEaGKwklMSCA+NoaE2GjSEuNxc7DD2sQIT0d7jAXcvOzM&#10;cTfTxtPGGG9HSRp2llgY66G5eD62ksQ95XdjDXH5y9Rws5FzEB1IdnwYeUkxZERGkhQcRElajMBX&#10;jxzTKDvWt9GQF8ipHSs5u38Ga3Njvq/AV1AM1dWt1JZXs3limGM7Z9gw2kdEgCs56XF0dbVRWt1A&#10;WmEdkRlVJOY1kpRTJw6/kvSCOgH7KtIyCwW+7Aj3D2ayf5i2ympKiwtJSk4gRGDQX2BkyYLXCZcE&#10;tLq/ji2SVIbq00iWZFFfEsdobw0bJ3o5unuGXVNjFKdEki3xuzzFj6IoZ1qSgwTCUsnwMGX/eAvr&#10;O4sIlITbU5VBe2k6IU7mDDUWsa6vSqBhkjvnt7FXktd0cw7DWcH0xLvRKEmtMtSc2lgXysNsyfU2&#10;ItNdWySgZadGsNl81Z2zAEnU3lpv4qv5Ft6SsNy15+OsNZ9AK11ywtylPMh5CXUkI1BgS8Aq3tOe&#10;BIHjGIGvGHcHIl3sSPB2IczemnBRkkBxiI0AlZ0RAZLcAwTkfCVxutiqYW37loCJGJx4HbyjtQiT&#10;vBYmQz/fBXi5vSWJ20BikdKsgQZO3mqYO8/FwUdNEqy6qn/HXXvGSEz2xtx6EQHhlkSnuuDoo4WL&#10;r6GqS5qU9BAqq7KJiPCS2FRMcloYaVnhlIshrWstpKA0gX0Hpvnko0dcPbuf9aO9DEmcCfCwIyMh&#10;jIpC5a5kO3cunuT3P/mYr377E3705AbHt67h4YWD/P13n/CPf/tMpn/C8xvH6G3JpzA3iOw8X6qa&#10;4lizqZV1WzslFoQQmmQjgKWBY/BiXMLUBMS0cQ1XxzZgIU4hS/GIFvgKXoKl10JVV0M2cpymLgtU&#10;/TsqDGDjroGh9QLMHcTI2C5CX6abuqpj4qwlEKTOvGWvsVSumbbeQgxNlqGuNQdNE6WpCKXbofkY&#10;2yjtDpoJyOlhJHCtY6WHtq0phk42mAo869gYqR476lsoXwrqsVBdljdaImCnKXC1FH1bbQwEyE0c&#10;DbAX8HYPccbOWwyQjxXaAmBa5svwCXOju7+Z6rpi1qwZZvPMJLNbpmlvrSU6NlCuox0uPhbEZQbK&#10;tfaiojWbjqEqqtolH6Z4YOepTUSSi8B1AE0deQLHefiG2KrueDn5m+MWbEuAgLO1syGe/nYEhrgQ&#10;lyhGoyZdBWkFYmjC4txwlmtvZq/NnMWvyjqtMbU3QstEA3sZD4nxJTUvVmAvi+TMUDG3lQyONJGe&#10;G8Yrdv5qql7OXYLlIH31VF82uARIYQpSnntr4uS3FP9oPTwjNPCL1ScwwQy3UAPcwkyx9zPGwd9S&#10;TqSGAJw4m+4+MspraBkaYXx2p8DSDLUrBihqbSW1vExIO1BgqJbM8k6BvQrahrYJhFxj4/5bbDx4&#10;T3SX1bMXBb72M7L9IpP7bqm0TiBk7d5LMn6Koa1b6Vi7UuArEesgKxwjbLEPtyAoy43AdHE9WQ5E&#10;5LrjGWMjhcuCzIp4anpKBB69yRT42HbiKO1jk2TWdtIztZvpozeYPnaTMQX09t2Rbd0SqLoh+3WF&#10;jfsusePwVc5df8btRx9y48F7XH/0PlcevMtV+f/Ipcey71fYsO+qapn1e2/K8C4bD9xl08Hb/x90&#10;i83/lMDfNpm2XUBnVtHBr7VdoGj7oZvf0ezhW9/RjsM3BZqUO1YyVEBJltkl8+0/cZ2ZXQckqdfh&#10;GeZLvCSp1Rs3s//0BQ6cusaeo9dU8LXv2F3RvW8kkCXT9x+5LrohuiW6IyBzX0DrHgeOipThsfsc&#10;PvGA/QdvcFjmO3rkKocPXeLo8SucOnuLgycuc1i2cerMLU6euiEAdo1jMu3U2SscPXmGa7dvkFuc&#10;w/zFb1JcVMzIqnEplCP4RYTjJckyq7CUouJimmryObZ7iJunBrl9ooXrxzo4vb+VY/vr6O5xpmeF&#10;NR295oyM+zMyFsXajVGsWhvE3oP1nL8wJbA1wNlTR9i6cZoUSZTDKzs4dngvW2e2c/LwOa6ev8P1&#10;iw+4fPY2D+8849Hdx+zcsp3qijIqajLJyo8gNj6AlcM9PHxwnxtXbwp03eTWlRvcvHKNO5ducP/y&#10;bZ7cfiDrnCY3N5G8olCKqjzpGPBj7aYQWvuNBfo1KezQk7JoSt+4C72rXOjod6Cz35WGdntKas3J&#10;KdWkvEGH3iFf1m/JVTWeuEzzFcIi9RgZSaCnx1d1zP1DVgyNW7NqjSMbd4SyYtxNdacqJnUphVXK&#10;uxYG4rZfpatDi52zfuyeDWDbRi92bPLj2L4Edm8M58DmeAGFSIZXCOx0u1NT5SCJw4UVq6Kpb7Mn&#10;Ject8ksXU1mrS2evk0CYKVXKO1/1lrQ32zK60pfGahNqKvVZ3mlPU5OAWLc17d3OMn+QBJkYAUN3&#10;6pr8WD+dw+z2Uvp7wultjae7Np8wV0fSwj05tL1Nrm8D6/oLsFGbQ3GkF0NV8fTmRtAh8NWWEkR7&#10;Wigd6eG0pYXTkBhIQ3KICr5qk8MpSQilMj0ec81lOFlZk5WaSXpKJm1NnVQUV5Gbnkdhdj752TmU&#10;5OVSnp9LfVkRYb5eWBrqEh0cQExoEGkxYaREBFKUkUyZzFNRWkKgnx+aSxbi7+pAXWEmpWlxRPp7&#10;EyXmQHkxPFsCfGZkEIn+fvjZWpES6s7s+i6BrxGBmnYBQ1+ObOrj+O512FoKfP1AgCgyjqqySlav&#10;6OPM3k0c376GEzvXM7myhahAFwHUHAHcFvLL6kkvrCcxs0YcusBXRoVck3Jxz6VExsQz/615hPkF&#10;sKpzOSXpmbg6Owioz8fdw4mqymK0ls0nXs7lVqUvxJXVrKhLJjvSlaxYPyaHBJQm+hgd6Gags5vS&#10;nEJSoiLJSYokM8qHOjnPq2qzacwKYbAmlZ6KROK9Ldg41MautcNkhPpTGOfPzKoG9m0d4tq57QKB&#10;VayqTmd1aSIDaQH0pfvK9RMISfCiJtadxkQfMr1MyPa1oCTcmcaMEFl/uACUCfGOhiTaG5LkaEKE&#10;QFeotS6RksASlDucAfZEOAkUORkSamuAv4WWAJsOfgooG2jgbaSlaqC1JCqEArl+KQIy8W5WRIjC&#10;3QXI3CwJczYh1M0QB+t5+AZp4RUmCtURYFpKQIA6USHaOFn+gJR4U5XhCYwwwMF3iSRg5SOgxZJ8&#10;FwtEyTGLCfOQY7B3lmUFuJSX0q3clsg82qqPinSN5uMo27Kw1MFT6Vxbyrd/mMBsbyWVzbly7aKZ&#10;3jjMDrnmGyYHKciOJybCB2d7Y7l+FmIa3ImL9qeiKJ2tYk5/8eFz/vTzT/ng7hU+e3oL/vMXfPX7&#10;L/jz737Mv//0A3bMDDM23MTREzM8enGGJ+9d4MQFMb/DlUSmOuAZpYFzyCKcgpQvIbVUd7ocAgXG&#10;QpfhHqGJrd9CmaaBucciyemGmDkvFLCag6HNfFU/vBaO6lg4aKjgS930dTTN56re97Jw0meemGZt&#10;wyUYmKijY7AYDQHnhdpvoWaoNKKttBFmhk+INRZyrrQt1NCy0EHNTMyMlXIHzBITFyuMHczQNtFE&#10;x0jpns0QI2ttlhkuRE3Oo6bpUpYq71dZCgTa6aJjoY6l8qK7l/CGjNt6WuAR5IRPkKvUhyDqGyup&#10;qS6jZ3mbGO4J8otSVd0VxaUF07S8jLKGLDHmdZQ2ZohJtRfZERBlLyZHoLcpjePntnHx+kHGp3rF&#10;vDoRmR5IkDBDcLwPBZXppOfFESEg5SZl0s3TkpgEX7z8rfAOssHNT6b52fLWotdZpLXg6/fYzLRw&#10;9rXHzs0CW1cznL2sCRAjkVeUyNSmIUoqUnnFL1EcnRCvtvVbWHjoCmUqzeJrCbUZC/XZ4Rtuhne4&#10;AR6h2vjHKF9N6Ap9yoXz0ZELZqlq3dY5yBptKw2h0wDSyyQ4ZKXjlxRH3WA/6VVluIYF4R0VRkJO&#10;Jhv2HGBo016SS1rJrVvJ8MwpgZZbzBx4wOodAjACQFMKhO27zuQBgaH99wSI7qmmTey6wNaTVxid&#10;3U1odhrB4oDjimOxCjTFN8WZmCJfgjJcMHBZioW3IcEp/gJ7yZR3lgsAlrNy4yQjAm+rdxyguG2Q&#10;6PwGavunUJqbmD50i2mBnY0CLpsO3GDj3gvsOnKF6/fe5s7Dt7lx5zH3Hr7gxv2nXL3zSIYvuSkg&#10;durqU7YcuKpaZvOhuwJSImUoEPRtbRVg+T86fJdt32i78mjv8D12Hrkv270vIPW1dgrs7Dx69zva&#10;JZD0be0+dkegSSDq6G3RPYGnB6pHhQdP3hNdY3rnXpp6ehhcM8mRc1/fETtw4iaHTt2VoTLP/W90&#10;l0MnBLSO3eLQt3T4+B0Bpvvf0gMBr4eiR5w4/UTg6x4nj9/nlPx25twjjpy4zdFTdzh5/j6nz97h&#10;9Jm7ojsCYjIukHP63A3OX75OQUmxwNd8qsXp3xbw2bRjP5FpuQKJZeLe6sgtKKGxppBDswNcPNjF&#10;xT21XNzXztXjAxzdX0PHchuWrzSnvd+O7XsqZL2TnDgzwuBwJjt29nH92iHOnz3MpfNnuXT2PGvH&#10;17Br+yzXLl3l+qWb3L56n2sX7ojuc+vyI/lfruulu5w5dp5TR6VMTI0SGOBEZlo8+3fv5P7Ne9y9&#10;cpe7stx90b0r93ggenT1AQ+uP2Sf7H9aShK5+Qkkponjr3NneCKEug5JOvXLyG3WpqrLlM4hAZR+&#10;ZwEVV5ra3OhcHixwl0Z1gxMpWXNJzllG83KlnR5vFmm8QmS8EcNj8fT1e7FylRvNnfqU1S2ktHYB&#10;ywfNaOzUo6PPisIKbXoHvUUBFBYvYWTImC0bXTmwJ4Q924PZtz1C4CudA7MZ7N+cw56ZHEZX+DOw&#10;XGm925qkeEPa2kOpa3SV4GBCXYM1zc0OFJeYUlBoSm2tI3U1TnQ2edMhqiqxFZCwp67WleJSG2rq&#10;nGloCqS3L4uhkXLaOpMZX5PHhpl8ujpDaKkLZEVrGn21eaQE+pEfF8TsVC2n9rWxYbAE26Vvkh/i&#10;ykBxJN3iEtuTA2lLCpRhMC2ixoRA6mL9qY0PpDYukKr4IMoTQ6lOj8FKS5KgkQEJ4RGkxQoAdPTQ&#10;09hGR00jtcWlxIeGkhoZRobEoQKBcD8na+xNDUhPiCEuKpy48FAZjyUrLZXMjCw53hLCI6LRUVfH&#10;096SuvwUmgpTCRa4ifR3o1xij/IVYVFsKFkCb66GOgSJS9862cLJvcPs3tBGZYYnB2aWc3TXGmyt&#10;jfjB668RERFJS22VgO8YhzePc3rnJIc3jXB8doLldfkkRwXQ0dpERVUdmVIPUjKqSM2qIymjnLRc&#10;qRf5RUTFRrFsyQKCPN1YPyRJPDkRX08nPN3tCQ/2IVKM1uL5rwpYurBuZQOjHQWMtmaREmRPjJ8D&#10;61e1MDHcSldbA9XldWSll5CckEF2ZioBXra0V2TI9WiguzqV/oY0umuSSPCzZGZlKwemxqmV+RL9&#10;7NkgyWxmbQeHD6xjpKeGqpRQqqJ9Ga/I5O7edbw4s5NdAmxl0T7c2r+ReoG6oigvRpqKOb5ljEMz&#10;Q3SWp1Mp5zHX244MdytS3S2JdzElUaApXBJymECZrwCXl6kannrz8NB9CxfNN3CTZO+mNV/GBTh1&#10;BI58nMkM8CBMznOwyEtAzVOW9xKY8zPXIs7NjNw4N6IizPEM0CEkwpIQ5b0tf32i/XUI81xMeYEb&#10;sXHGAmaSy6K0VV88BkSbEpvqQmKqj5QHV8wt1VSNH/sEmUnyN8DGYxm2XjqyjI0AmECXry2BwW5Y&#10;2xvgLEk6XspxeLIvnsF2sh6BhKYiMZUpJErZjY9RPiAKwE0gMTsvSZRApJyr+Bh/ygpT2L15DT//&#10;+CW//fx9fi366+9/xl/+/ed8+Z+/5qv//BUfvH2Xz3/0nM9/8oLHLy5LvlhPTlEksUnuhMdb4xOj&#10;TUCCvkq+sXo4BCzG0kN5r3sxDgKWyov3joFakvcXY+OtjrnrEkwcF2HutBRzRzWBTi2sBbbsPfTR&#10;NZ+DhuHrmNlpCJDpo6G/CCMBKqXR0CWac0RvomG8WHWXy8xRWwVf7v7mMq6FuskiVftX2tYmaFmb&#10;ou9gLvthJyBngbmD0labBiZynWzlGikv3CvviBna6LBYR/loayE6Zuos1VvAMoNFqv+VcRs3c1z8&#10;7TG0lvkF5AJDfQkLDxaYFsjPSaG8poAdBzey7cAUzd1VtPVUS3xMo7gqjbxyMRMZQRRVJ1PfUcjy&#10;oRpmtg+z6+B6cssSBeyM5bqaYO1pimeoMxFJYrCUJkTEhMfGBxMR5UdwqIcKxEytNFmmM5dFy95k&#10;zsLXeG3uq2gba2It0OXgZYOm0taXvhqWDia4eNjiG+Aq+ypQrrRwb+6zCNsgoVlvHYyddQlO8Cel&#10;IJnYjEhC471IyQsjLMEJJ18pcGEmMtTB3lcXLcu3hJSFrIMsBKwc8Itzx9HXTob+xBdKZS1NERhK&#10;JEMCbXZNHk29TUSJs8qqLKV9Yi3rDxxn26nrAlJnWL3zsuoR47RAx3qBn6kjAl0CLOsOPRD4esD6&#10;/Y8EjJ6w5dhTNhy6yYYDFxmfPcTKzRuIyo8lMN0fn2Q3TDw1sQk0xDHYksKmPAGvNIKSwkmuyKF5&#10;pI/Jvbuo7Oln4+GzjG49rOo/Mruql3oBsK0CNZtkm1sEwmaP3BBAucbpi/e4ffcpd+894vHjp9y7&#10;d49bd+9w/+Fjbt8TPXghIPZCdQdJufu089h9WfY+2489YNvR+9+RMu27esisTP+ndoh2KdAk0xXt&#10;O/q19si8uwVsvq09J2S+b2mvCqCUu00CTscfCjw9EWh6KiD1WDXtyJmbnLokQHT+JgdP3+D4hYcC&#10;XvcEvO5y+PQjkcDU6XscFjg6IsNjAlfHBaSOC7wdF0A7IdNOnRW4Ovvgv3VS1nH49F1OyviZs484&#10;e+4xJ0/d54Ss99T5hxw7f48T5wVkZHj23APRI86dfyLDh5y/+ICrNx5RWFLJWwsWUVndys27b7Nl&#10;zzHi8sS1ZVaSVtREblE1jXWl7N3Sw7Wj/Vzb38753V2cO9jD7tkiOnqt6RD4qOuyZfehAW7cvMDl&#10;yyc5emg7FwS6bl0/z+0bVwS2LnPz6i0e3X0mgPWQuwJKt+T/uzfuq8YV6Lp7/akMHwtgPZfpz3hy&#10;9zlXz51h/+xmgZVZHt+8y5MbD3ly/YkM5XdF158JeD3i6Y3HvLz/LhfEGBTmlpCbm0lBcQzN7TGs&#10;HI2lvF7gpdmAUgGv1mEXajus6Bvyo6c3kIG+GI4dWcGpE5NMrismq0CH7GILKuqDCI21Qk33X/CS&#10;+lnX4ifuzob2Lhvaup3IyFeX+ZZRVKkuEGdO9worlvdbMDjiLCDnyuBKWzbNuHDscKScj2h2bAlm&#10;z7ZYNq+LYttUBtvWFrBrqpwtazNYuzKJsmw3okNMaW9JoKVJAKzGk9oqd9oag8hKtSAt2YKCLEea&#10;q0Moz/UgPc6S0jwvKkoCKCryJzvXnZIyb8orwqmpTaelrVigsoDunnQaG8KwMXuLTEk0Y11VDCiQ&#10;EeBLQUIwm9ZWcGxPM5N9RdiqzaEkwp2RylhW5EXRkxFGZ0qwAFgQzRKXGsXJKgDWmBhCjZKgonwo&#10;i/GjJjkCB101XIz1SQ0LJS8uXsAuQcAokdqsbHJiYkkKlAQfJaAU7k9GiC++tuKijbSJDPYlPCSI&#10;aIGiWJkvIiqO4LAYIuNSiIhOwFjfEGt9baIlcMZ4WmNnrCVJ3YiEQAeyw5XHYj4URoaS6ONCTrQH&#10;ezd1cGLPCjm3LVRne3F4Sy/H901iaa7DG2+9QUxMBN2ttaxorqCrIpuWwmTqsqOoy4miSI7TXZJJ&#10;XXkhtZXVFOQJcKVXkp5VT0pmBZn5ZWQW5JGcHq9qPsHDwYry7GQivV0I8XXC103ctZcDVqYaLJzz&#10;CuGSnIY7S5noLmHn6mZWdwpQuhsz0J7N+KoaWlvKKSmtJDWjVMyCALGsS/nwpbIwnvG+Gloqk+R4&#10;BGIbUnAxncua5dXsXj3Emo42KpJCWNWez+rhBoYE8LrbK6nNS6MyMYqLszP84Scf8uv3HrN/7TCl&#10;CeFcP7qb8a4G0sN9BeoKBUrH2TLWLUArCTAtgqmWMrYsr1Xd1ewrTqUpLZoMfxeKYoLoKs+jNi2S&#10;TC+BJbP5hJgtJMh0MQEmSwkwXoan/hK8JYEHWxvib6qLk7461gIFVvKbjc4iHNXeIshwGQ2Z4YSL&#10;UXdzF7DyEMhy1iHKx4gIN3VKUhzITxdwClkqOUwL2xClGQYZjzTGxUdXwChcwMwHV1cTktMCyS4S&#10;kC8OVDXhYOmhQViSB9klcaTKtczJTyRV4Fx5yTohK4zQFClvkS5EJknZy4sVo5IuMSKeIoH5/Lxk&#10;vOXadQ+0MbF+papvSKVB0TIBtKLcBA7t2siffvdTvvrjb/jrf/2av/75d3z553/jb4q+/A9+/dsf&#10;cezUHtp7a+UaSsyIdCY0wpGIeDuCk41UAOYVpYOfGCvXEE2RtgCXOo4BGtj5qmMrMnVdiK7NG9h4&#10;qeMkMGrupHTpswQHgS5rOUcKhDm4ynIuSo8d+phZ67BUax5LBH4XarylastKU8BLw1Tp+FoNI1tZ&#10;r5uexC2lizg9dK3URfqomSkyEAgzFtawRF+ul4mtERZSnwwFkE3t9PCP9qJ1oJ669gpyCtOIS4nA&#10;L8SDqIQQnDxsVP1BKl9Hevg5yT4aoi7X2F5ALjEjAXsnW9w8nHFys8fNz5Hs8jRWrOmmtqWUhuYy&#10;qoRFtswKe2wcUsHY2LoeulfW4xNiT0ZhNGl5kfiESv1xN8RTzqNzsD16NlpYOku5E64JjfIlMioQ&#10;UzM9tHQWYudogo2YA0dXC9k3O9R11Jm/eAHqegKuAoeWLmYCqmbYuloLpGpLXAkkJS2RODF50bHR&#10;vGLhp05Erjf1KyqJL0qQixWAnxT45IJU3JXGzrwscA+yws5LF3NnpZ8nNbQt5gp4LcPCVUvVkJm1&#10;l4FQtSkugZaq7mbCMvwIzwnELsRSZE1mTSodw42qF6m1rSVA1pQysmM7nWs3MLBpF8Ozx5k6epON&#10;Jx+y7pjA1/G7TAvITB97zNThx0wffs7M4RdsOvqSbSees/34I2ZPPWDz0VOEZsbhHO5JZl0Ovkm+&#10;WPlbYOxmSGGzBLDuerKqCijuaiSmJJfJfftZt++4LHeJXQIUs8dvM7PvEhOzp2Sdd9gh2isAcfLy&#10;M67ceYfLN59w98Fzbt95wIP797l96wZ37tzg7t273L7/iJv3nnLp5jP2n7jJLuU9KIGW3QI/u08+&#10;ZueJR+wQ+NkpUoa7Tj1h10lFMq7SI3adeChSAOqhANRj9snv+7/RgRNPOaCMy3L7Tslv39KBM085&#10;+C0dOvOIo2fvcfTMfY6efiJ6ztFTLzhy8qkA5HOOC/wcP3dX5lH0UKDoMYdPPZRpz2Rc+f0JxwWY&#10;jp9/IP8/4sy5p6InAk6PRQJWAlrnLv5TAlGi05cFuq6JZHjh8mMuXn7KxUtPBawecfHqU05dvi+/&#10;3efCpYdcvPiYS5efc/nKS65cfcnVa3JO776koKiKBUuWUV7ZxN2H74tLOUNsbi3hmdWkFreSJb/X&#10;VBWye9Nybp4Y5vKeTk5saeXYjja2bc6hoc2YVoGv4gYzRifruH7jJvduPeHRvSfcu3lHIOq26JZM&#10;u8uDW48ErJ6KXnLn2hMe3H7Enev3eHj7iWr6g1sveHDzhUDXezy6/Y7oJS9lPe88eMzbMnwpEK5A&#10;1tsCiW/LPO8ouvMeb9+R+e485d1H78o6ntDatJzMzEwByly6+3JZOyWJo8WBkg5z8lsMqWi3oL7T&#10;UYJAEUePLGd2awe3ru1hRgJBdXUkJdXO4s68JRF64+ZvxjL917B3WyZByJjcQkNZp7tAZyhpOWZk&#10;5ulTUStA12UljlqfvgErVgxaMbDCgtERWybG7JiZcmfnthA2bwhidmMsM2vimFmdwb5N9eydrmfL&#10;6nwZ1lIoycPdWpOVPWX0d2XT0RhHe300nbXxlOUGCnj50l6XSF1xBEnh9jhbLaMkN1qSRBKFkqxz&#10;8iNkGEJFWQIlxRnk56dRWibJuEIgKC8UY61FZArMjLU3M9RYQpyXC7kCUFsmazi2u52J3iLVY8eS&#10;CA9WVcWzsjCW/uxoAbAoutLCaU8OozkpVOArmObEUBkPo1Gm1cq0ajFYTjpqeFmYkhURTnpoKEl+&#10;YiJ9/cgWGMsOCyMnIoSsMD9ywsUZCzD5SAKw0dciIkgcc3AA4eERhIZHC3SlERKTJuCbQURMKvq6&#10;elhoqRHtYiEyw9lMEw9JPhFuJsR7CJT6OJIZ4EZaoCulqQHs2djJcRV8NVMrcfXQ5h6O7F6NrY0B&#10;r77+feJjw9mybiUnd0yyf8Mwe9cNsm2knen+esY6KsiODiA5QmCzpkbgq5gMMSIpGTUkpZeQlV9C&#10;dmGeJEFrFsz7PjYmkkwt9XGzkETnaKRqyDRMkk5ChDcai35AkKcFPY3ZDDRlsHlVNd2ViTgYvkln&#10;QwKTEzW0CSDn5ueRlllMYmoOWXnpksAMqKlIY3K0ma1THTy6sYu1KyrkfGnIfvbIfnbRX1lCeXIQ&#10;/bLeyfFmenqqqK8poLowh9KUZG4dP8KPXz7ixokD7J4cpzQ5lpvHD7J3wwShbnZ01BQx2tvM8PJ6&#10;UmVfCyN8eSCG6YfXTjFclcvxDavYuqKNzGBP2eci9qyfYGVDOc0CF335kXRkBNOQKNAb6ky8mwWZ&#10;Qa4C2v6EO5riYyDnRE8dK4Ol2JhqYq27FGftpXjrqhMq58fdTgMbq8XymxoWevOw1X8Df7tFNJUE&#10;khRrQlKmBXEF1vil68nQnpVry2nvyxMoChPoCsFD8mF2fhRZhWH4RpgRkmBHcmEwGSXRX3drI4CW&#10;mCoGoCSZmJQgguO8CEv2xUOSul+Ei6ptw5AwT1paKujoqKW+vpSo2CDGJleyc99GuQbRZOVEkpsT&#10;K8azgJV9zfzohy/4x1d/4Ku//SdffvkH/vzn3/OnPwp8ffVf/OxXnzE03ktcagiB4U64eBrh6WuG&#10;Z6ABzkHquKv6clSkja2P8nhRBzufZTj6KY2qqmPpvgx9uzkYOci58NYSANOUnK+HlQCXub2G6k6X&#10;idUSLO3UCApzICzKA1spa4uXzVG10r5Iex7LlKZvDBex1Ojr9q6UFuitnHQFapSW5gWwHHQxtDeR&#10;3G/KMnMj1eNHfXtTgS8BLycLkrMk1vQ1EpUcTFJODBtmJzh4YieXbpxmXM5LS1ctHr6OePor7Wy5&#10;qob5pRn4yHlUuiIysTfGxMYYPRMdzMRUGZgr7ZSZ4BXhRowAd35JGjV1RRw6Msu7Hzzi0rUTPHlx&#10;k48+fc7KseVMbx3n2t3TlAtD1Emd8JPlVA2J+1qTKDGueXkN5bX5qjtWMTFhJCZE4e5uj50cQ31j&#10;GavGB2Q/R0lITWDOgnkERwWRJqbC0dsWI+WDAnszgTN7rMUsmVma4unjRZ7U41dsPa1wCXKmf90Q&#10;vetGiRD34hzhT35zJTFC8Bbyu42fNY4httj5m2Lupo21uxYB0bb4RNniGmqFa4QdkTkhBMVLAA+x&#10;wSXMipAcHyIKA8jrSMM31R2bABP05AJ6hLmRVSkHkhJFVW8LjSMD5Hd20L91L2uP3mDq1DNmTr1k&#10;swDKFgGEzQIQm068kKEy7W22yXDHqXdEb7Pj5D1WTM3SNLSGqYPHWLv/AO0To1T2tFLeUUVaWTLJ&#10;pSk0rOpnbPduWf4iO88LdJ1+yM7Tz9h19hm7BUB2nhVAOnmNI5ducVGg4NrDD7l4620VYNx8+A7X&#10;7z/jpiThOw8fCoTd4969+9x58JQbD96R+d9jv8DN7tP3OXD+GfvOPuHguecCSDJ+5oX8/4K9ov2i&#10;A2efclTmOSMgcubKc05cfc7hb0Do2Bn5/9zbHDn7ksNn3+aQjB84/5JDF15yRIaHRUfOfa3j59/h&#10;5Ld14QWnLzwWCRTJ8NR5ASeBrjMXBaIuPuGcwORZAaMzF54JOL2t0hlZn6JzF98VvfPfOn/phYDU&#10;s691RYDqyhOVLglQ/VMKXJ2//oQLN55+LWX8qjLPEy5fk3muCGzJ+BWBnGuKrj7j+rUXXBfwUoY3&#10;ZJk7d56Qk5fP/IXzqalu4MGj99hx8BIx2U1EZjWRWtIu8FVGY0MRx/as5MqRQc7t7uSkwNcpga/Z&#10;aakozca0r7IV0Laga0UGly8eEwB6zGMBpMd3BaZuKbD1hCf3XgpkPePRHYGre+98o3cFtN7l6b33&#10;eHr/PZ7d/0DG31dJGVf04sG7vC3X/+0HAlwyfEf28Tt6+B7vyW/v3n/Ce4+f8e7ztxkZWUNObhG1&#10;9ZV09ZWwcjyVxi5HKrrNKeowEviypLLJkQ0ba3j+9BwvntziPUlUzx7dVDVvUd0QS15RuDg9HzwC&#10;7NAymIebt74kXxtKK+yprrOlrM6DtHxzcXtLKSrXoaPLjpZmK2orDelss2RopQNrxz0lgfoyvTaU&#10;jZORbJtKZOdMBtPjSWwcE/jaWCnJsJwdEwXsWVdHfpwHXta6DHfWMNJbxVBnMWPd5XRXZ5MW6U1i&#10;tAc1pXGUFUTiLwnISFeN1IREAYR8CgpzyReXWlqQRnlRNuUl+aJCKkqLVG2oleVnYqShRmZMNCNt&#10;TfRXF5MgzjUzyo1t65o5vLOX0e58rDVfJ1uSVHt+tCTYCIGsYFoErBrjQmmVgNcQFUJDdChNMSE0&#10;y7TamGAqY8OoSozBQUcLFxNJnqESHENCyIuPoyojg+yICNKCQ8gIDSAjzJuscC9RAL52NtgYGhHq&#10;50NIkDcRMi08LJxIga7gmFxC4woJjUlXfTXpaqxFmps12Z62eJsuJUDccLK3JWneVqSLsgLsyQxx&#10;pDjFl53T3ZzYP8bumXZq8vzYv7mXAzvHsbLS47U3vk9mcjTHZye5cXgjl/fPcOXARq7s3cB1Sby3&#10;j2xndVc9/uLgaypKKCkrJS23lJT8KuIzCgS2C8nOyyYjPQEDzUWYijIjg+VYw0iN8iYvPULVuGey&#10;mGfNxa/hZKFJXpIPBUlOlKY5kBRkhuGS71NZEC7QVE9bcxG5menkpOaTl5JPWVYBAa7OJAoMdTSm&#10;cVjq25lDg0wPNRNoa8/azgE2DQ3QWZFCpCTo1ooopifqWdFdSqNAU0V+LtlxiRzetpWfffCUT1/e&#10;Zu/MOipSEnh0bD93Dm4jV4xyZW4sTXV5UlbSZF9DaMnN5IMLZ3jv4kmG6wo5MjPM8W0T5MQG0Fye&#10;J+Wxi5KMNAoTYrh3dDdXtk5wZv0Kdgy1STlyoUtgbvVAC2WZkdQJnDfIOSiM8MLfwVj1mNjf3RN3&#10;ewETG2sigyUhh7tQnB3FaL/y2LRLdRewuzuHkspg8iv9KG+PILPGi5QSVzJKvVg+XEhlczLO3oYY&#10;CbgFRDqSUSSAVRFOXKYnXpID4zMD8Ay2JibNj+WDdVLnS1Uf6jh4muIn2/MRhScGiokKJyIikOqq&#10;Ujram0hPT8TWzpT84lQGh1pJzwghNS2YwqIkKiqyGRQI/fSH7/CXP/+HwNef+NuXf+Yf/I2vvvoT&#10;X/3jj3z+kw9ollwXEO4m8cIaJy8jlE78vULMcQ0wwC9Skn2YtuR4Nex9FmDuMgcbpRshd02BAwNV&#10;H7v65vOxdNWQ3K6GmetSrDw0sHLTws7DAHMp60qDpcvM5mPiqINXoAOOzmbo6C5GS38JSw0Ws8RM&#10;jfkmC1mgO4+l+ovQNdXFzMYU7xB33CSGmTkbYupkLsBlg5a1JTr2yqtO1hgIlDh4OzM8uYrZ/VtV&#10;HW3HJobTJnWgb7ST/KpMYjPkHGdFEhjjreorcon+fJVcpc65yr4oX0OqmyzB3ttaroOL6l0wKzdT&#10;ojPCGFrfz/JVbRTJeqobi6kRrds4ypFT+/jrPwRcf/1jfvjjD1Xn849//Q/JQTeY3rSa8TUraG6r&#10;lOEAW2fXsVbMUk5eAk1NZbS3NnL86CE+++RDrl2/zMHDezl95jjHThwhIjqc7736PQG6Ac4J4IVE&#10;+6FjrI6JtYGqOQ2lNf/wuGCBvGK27dnMK9GpKbKzruTX17Fqy2aKuzpoXr2KtNoS3GIC8EkMITI/&#10;DvcYT5xChd48DVSfbOpZLZALtQzPKBv8U9wJzvAVkjbCO9JJ1SirhZ8JKbVJxEoFNQ8wwtxHH4cQ&#10;Uyw9DaUgOAi0OVEvhbRprF1cRjTlgwOsmD3ENkn+mwVUdgp07BRQmT3/gh3nBbTOCXCdfZcdp2Uo&#10;2n3mXXadesqhyy84JBCz79JD9l9/yKFbdzh84zKrpIImFMbQOCgO/8pptp46xcD0LNMHL7P/0jvs&#10;FWj5Wi/Ze+E5By/c4cJdcWtP3+Pao/c5LfBw9JxMkwR+6/E7XL3/iNsPH3FP4Eu5E3b74XNuPv6Q&#10;y49+yOErL9kvsHNQ9n3fuaccvviCI6JDF96WaYpecvDiM44JzFy68w63ZP03H7/LNVnvZYGE8wIs&#10;Zy494bTA0klZ7rjMf+zyOxy58g5Hr77gmOi46MSVr3X66tuc/aeufK1zAnP/LTkf52X+C9dffq1r&#10;X+uiwM+Fb6SMK7p0/Z3/o8s33v4/unLzne/qtiKZLrr6ja4LsCq6Ib8runnrJbdvvRC9LXpX9A63&#10;b7/LwwfvCcA+IzklFQ0tTSrKq3j+/CP2H79BtIBXZHYLKao7X2U0NRQKfCltJQ1wamcLF3cv5/ye&#10;TmansmnutKZ12JbSDmtK63zZunmYu9fu8Fxg6oVsQ9HLh+/z/JtxRc8FqJRpbz/6WKWXjz5S6e3H&#10;H/PON1LGFb335CPef/rhd/TBs4++ow+fvMdHj5/z8fOXfPr+R2zfupOiogqqqitpbs9nxaoUWnvd&#10;qOg0o7DNkJJmMyrqXNmzp59PP3zEjz+Udb54yQ8/eJsP31PA/jhHjmwhXOlDUyqsvvESPHwMqWuM&#10;EPfmKs5Yj/R8Uwoqbcgu0aWq3oSZjfFMrI6iIEePqlJT2ptsWD8RwdRYLJvWprJ5MkMgJ4eta7OZ&#10;Hslg81geu9aXs29DBTtWC3xNfg1fHpY6rGyvUrUN1d9cyKr2cvpqC1V99YX5O5KfGUpFSTx+Euj0&#10;tdRJTkinIL+c/PxC8guyBcyyqSjKk3kU8CoRACuluryMsrxcTGT+7PhIBptqaS3KIifKl5JUfzav&#10;aeLIjn5Gl+dhpfEqOWGOdOTF0JkRSGuyjwBYALUSxGoiAygP9aU40JPiEC/KI/zID/IiNzSQsoRY&#10;7HR0cLeyJjY4lPLcPC6dOM7dCxcY7eoi3seflAB/0mW59BBPUgK98LKyxNbAkEAvV/x9HQjycyAq&#10;PIjY+HQiEgoJiVc6sU7BxFAPT3M9cn2cKPJzJdhamxgJ7jnBzmT52ZPkZka6nw1ZYU4CQZ5snezk&#10;+N4xAd0Oga8ADm4b4MieSWxsDHhd4Ks4N5XLh7Zw49C0gJcCXzMCXjPc2DvDtX2bOTg9TlyQLzkZ&#10;KVTXVJNbXEVyTjlJmYUkp2WQKbCUKrDpaG6AvaGWXJ9yRtrr6BfHPtxbTbvUl9LcRDQXvS7nwkUg&#10;uoj+pmT6G2NUXSxFi5uPD7Vj7WgDLfUFpCfFk5OcTWlmCakR8TgYGbNtcojDuwaYGE5l3aoMRjry&#10;yQ4LoS4jj+HGGmqzQ0kPt6Y6L5DtG1pZ1Sf1tCpHoC6fpPBoplatkjpxg7/+9lNO79lGTXIs7589&#10;yqeXj9Nflk6uXNP6GqWl8WQSYiMYqKvhw8sX+PHdq4zWF3FkagUPT++hNDWcagH6yqIcslOSaauo&#10;4aOb17myZYpzU2Nc2jZDQZxAeUkBTZUCkgJeZ6ZGODvRz8kNKymMD6IkN4OE+FT8/SMFeqLJyU6j&#10;Z3kdD+6e5S//+ROQxPv5jx/S0pVLYqYHmSV+pBV74RaqrWozKzjOgohkJ4EZM8zs1HAPsGBippeq&#10;lnSCY20xd1iKuv4bqiYNAiKciUz0Jj49mKqmAlWnz1aqRjaVl8PtBeZ9BaCTCQn1J0uub7nsd152&#10;Kh6edkRIfUhLDyM+wZfQMFcys2IkjqTR2FjO1avn+PLLP8m+fsU//q6A11/5+z/+yj9EP//FZ+w/&#10;tJ3cklRikgOIljoVGO0s4JIk+2+FW7ARTgGacjwaWHvNxcF/Cb7RpjioPq7Tw8nbCHsPXWEADYyd&#10;BJxs56DvMB8LN02sXAWibLXRNlsigDWfZSYLsHYxwjfAEVNzLTQFvHQsNVhmo8kCs8UsNlqImsES&#10;NKRcevp5EpMUIYBniYOfFSYCbJqWpmjbWKEt0KUnAKZpqfS/6M7mPVvYuGMjXb3tUv/C6VzeRH1n&#10;FUExPnLeXTGy0cHFzw4vKc9KNz3z1N9QvQ+mY7YMPXMBRRelUWs5bgG0wGhvnH1t8Y/0FDjOpEzK&#10;+Or1Kzl78ShrpWzsP7yDTwW4/vq3P/Lnv/5RAPZvci6/4u98qTq/v//3X/Ff//U7/vrlH/jss/eZ&#10;nZ1mdts0u3dt4vrVszx7cJvf/frn/P1vf5b54S9/+g+ePnlAT0874QLVb775A6yszSmvLGPn7p2c&#10;PnuKU2dOMjDYLwY1Twx0icDcGt774F1eGdu0U/UFYlJpLdUDI3Rv2MTYnr0MbN7A2r3bGN46Se/6&#10;IUo7q+kc7yQ0xR8ti0UsMfgBpkLJLhFmuMfaEFscjGOACbE5YWRVZ+IoJy27sYj0+hw8491xjbIm&#10;UNxXSJqb6jFlTI4UlPwgynuKaFvTyfDOaYZ27mLiwCl2CaTsFvjYJ9p7+V2V9l9+n4OXP+TApQ9U&#10;Onj5Aw5deY8DyjwCPQduvGTHpbv0bt7O1NGDDG2bpGm4mbHZcQa3rCGlSoLU9t0cu/lC4OulQJss&#10;L+s7JOs9dPk9jlx+KPD1hJtPBYyevK+CruMX73BOgO7uU+Xu1yNuPXjMXdUdsOfckfkuPRBIu/MB&#10;R268x+Frouvvc/T6Bxy//q4A09scvSYApej627Ldl5wW0LryWODkyTMBvEdce/pYtqdA3HNuPHjB&#10;5dvPZHtPOHPjBacEeE4IwJwUgDl5W/4XnRaQUXROQEfRBUUCNhcEai7efO87unTrfVnfB9/RFQGf&#10;K3defkdX7wo4fUfvcO3O+6IP/lvX733IjfsffUc3H3wo5+N/dPv+h9wR3ZV5/6l7ogcyTaV7H38t&#10;GX/+7BPu33tJZGQ8evrGFBaU8PLtH3Lo1B0i0uuJEvhKLmolp7hC4EuC8a6VXD6ygov727myv1vg&#10;q4Pdm/Jo6bSirt+M8i5rSuq8OX5shvfk/L7/5BM+ePqJwNIP+fDZp/L/D78j5Tdl+rf10fPP/pc+&#10;5ZOXn4p7/+Q7+uztT7+jz9/5hJ+880N+9O5HfPHxjzh+8CQVxTU01tXT1VnM6FiWOFM3ylvNKGsT&#10;8Gq2EZDy4sL5aX722dt8/t4H/PKzn/CTH37EZx884+efvy16n+n1Ezg5Wsv5WYKfBPymlmiqBb5y&#10;C/TIKjSissGOsjozGtrtOHq8lv1769kwWaBKmMN9EawbTWVqJJuNAlfTo3mSEHPZMJzHzEghW8ZK&#10;2ba6gr3ra9g+ns/uyVqBL0+BL136WyoZbK+UYTF9jYV0VeaTGOxDsI8D+eJCaytSBb5s0dfWIDkx&#10;nfy8MkmixQJfeQJfuVQU5svxF1NeWkqZwFdlWSmledkq+MqJj2KotZ6eqmLiBHgyo1xVTTIc3tbD&#10;eFc+tuqvUR7twXB5CgN5/vRkewmE+dGaFkR9YjA1iWHUpEZSkhBCSVIoBbGhAmuhlCYl4WJiipO5&#10;JTEhYWxeNyXg/IS3H97n9P59ZIXGkOYfRI6S9ATgMkP8CJAkYK2tSYiXI1GhjoQH2ZAY40+yrCs2&#10;OY+Y1EKi5PhMjQ0E6vTJ9HMh19+NaDdLkgTUskMlUQe4kCbHkSIQFidJJjfWk51TShMOI2IOWqnO&#10;9ePwVqVD7nXY2RkxZ84PqK8s5M7pvdw8JNB1aCM3Dm7iluj2wc1cP7CFU9s3kJcUS25mKhWVFeQW&#10;VZGeU0lKuiTqfOVOVQZRAme2Bhp4mOkzKudzw0AbnTXJrF1ZzYbxVoZ6qnG30ydeAHFNX5Vc60bW&#10;9OSxaaiehrxY4gIsWb2yhk7lzpdAQHZqFsXZxYT5BrFs7hwuHp3lb39+l3PH2rl/ZSX3L66jUZZb&#10;t7yVNW11TPfVMbG8iLJ0XxU8r+wuoak6h/ryUqIDQ9m6bpIPn97m7dtnmB3ppyUtjnNrh7m+aYKV&#10;lQJ66RGqRkgL8tNJjI2WclbHjx7d4tOb51lVnsWJiR7eP3+AcrnmtYVplBQq80WxunuQ373zPrd2&#10;bOPyzDoeHz5EQXQcBUmpFKSlUpWTxrtnj3Bz2zqen9lHk8BLgcBWZmYBYZFpRMamEh0fT3V9ORtm&#10;Rjl+cpeYxVNcu3WM0ckO+lZVqxpNTczxwj/KHLcAQ8zs1bB01CQw0ln1KC1HzMf56wfJKY2RxP8W&#10;tgIoSWJKFNgqqsykuCqLaNnvnKJUSmvySc9NUvVd6BXkgIunpaoJhLaWGlYNdDOxakCGXbi7WeEv&#10;ZSpa4CEyyhs/MTpp6VHU1RXT0VHPmdPH+LsA19/+JsClwNffvlQBmAKOCjB8+fc/cvDoLhVk5Jak&#10;kJQloJnoi0uQJZ4RVtj5Ku14LcMhcAlKd0LKS/ZKY+oO/gJffnpYuy/D1GURJq6LMHZbLFqKtvV8&#10;dC0XY+VshIbJQgGlhWiZK30+Gn396FFpRNRMjaWGC5hnMBdtR110rDWw87LCWYyKp78H4bEBAkKW&#10;mDvroW2lJes0w9TdBS1bU5aa6qBhro+NhwOb927l9OXTDK7qlxhXRlVNCeExQQSEeuMd6IZPoDsF&#10;pdkUVYiJE2DTMVyGoZkOBqbaeAe4UVSeK7lA6sHmtRw8tpuu/lYq60qkHkeQI/A+vXEtt+9d59HT&#10;e/xO4EoFrnLu/vbVlzL+dwGwr/hKzuvf/66c07+rfvvLX/+Li5fOcvLkUa5du8SJE0e4dvUCn330&#10;jswj8331J7780+8Fwv5L9f+nn7xHXFwo8+e/SqC/Dy9fvC3T/+fvr3/5kn/77b/x2aefy/X7StkM&#10;r+w594iJnWep7FtP68R24spb8E3LI6upiZkjBwRgegmWyhOUEk16RQ7BycFoWCxmqcmbQq8LCM1y&#10;J7bEn/BcDyw9tbHyNCZUHEtqWSHlne3kNlZhIoXOLcYO3xQbQjNciUz3JqM8Cu8Ye2ILwmgZbWHF&#10;pnGaxoaZPnaSQwIhB299xKEbH3H4xocCNx8I1Chg8x4nZPzEza//P3ztQ47d/hGHb33CgVsfslfA&#10;av3xC6w+sJ+WiZXUDjbTIsC4Zu8mxndtpX31JNtPXheg+YhTtz6X4Y9Uw1Oy/FkBkeuPXwoYvSsw&#10;9A6Xbj9R6cb9Z9x5/ILbj59y+8ET7jx6zq1HAmOPP+S8QMcJgZrjd3/IibufqnTm/uecufsJp2//&#10;kFN3RHc/lukfcur+e5y9/zZXnrzk5vMX3Hgm6376UODrEbclUSjrv/FAoOyeANr997kogHP+/sec&#10;f/ghFx4JDCp6KNNFV2TbVxU9+lrXHn3M9QefiD79b914+Bk3H33+Hd0S8Lj9VEDpybek/P9PqaZ9&#10;zJ0nn4o++2/dffo595//+Dt6+OJHPPpGj5//iCeKnv2Ip9/o2Td6IfOq9OwnKj1/9jnvvP1jnjz5&#10;SIJNGrq6JpKoK/ngw885du6uwFcd4ZlNJOQ3SiCpFPgq5tDsIBcO9nH9WDePzoxw7/Qw+7cWUlVv&#10;SE2PEfnNxtS0B3L37hF+/MHnAkI/FzD6gk9f/Fjg6Kf/Rz9696f8+P0vvqMvPvipSj9R9L4y/IKf&#10;fvQFPxP9XBl++JOvxz/+qUq/+Gao/PYLRR//hF9//guunLpMTXEty1skCfbVMjVZRluHJ+UtVhQ2&#10;mAokWlPf5MfdG7v4/c8/4zef/4xffPKFANjn/OZHn/Lbzz/l33/6M17cf0yAty8mxjoCqS50diXT&#10;3RdGbb0txRUmtHS70dTpSFOHqzjfJlaPFdHakEhfR4Yk1jzWDglwDZewcaxCNVzTL/8PFbNptJyt&#10;45Vsn6hi19pqGS9g91Q9BYk+Ksjob61mhRitkd461g910F5eQIy/N8FezgJR8TTWZOHnZSfwpSXw&#10;lSHOvZy8XEmkhcWUFuRTXij1XqCrrLRcVKaCsOK8HEwE1nISo1gpybu/oYJobzvSwp3ZvraZQ5u7&#10;WNddhL3aq9TFerNGzNtwYSCDBX6sKApjtCaDoZpc6rLjqchKpCQriaLsJMqzU6lMT6MsLR1HU3Mc&#10;za2Ji4jm+KHDPL1/n2eP7nNo1y5S/CNJ8gwg3c+HdH9P0vy88DU3xVFfk2h/O3JTPRlcnkN3m4Bm&#10;XDixCWnEJOeIc0/DxNQQd1tjMkK8yA32JUaSRYKvQFewF1kyLT/Kj5wILxL9HShODmLP9EqO7xln&#10;90wHdfmBHN0+yPF967G3NWL+vDdok8T/4Ox+7h4R6DqyRaW7h7dy/8h27h/bxXlx2IUp8XIcoVRX&#10;VVJQVEN2bg0Z6UUCIaWUyzluLi/C08IAP0sjgSFJOj0NrB8s5qMnh3n/0TGund5CWXYYmTEecp3b&#10;2Thcy+oOAW+BpoxgAUgvMwHzBoGmSoHlbPIysslJzyVYAHXhnNdoKE7ir//xmH//1Un+7ef7effR&#10;RjIjLNm/to9ruzfy8swBDm0YUMHXmv4yhrqLaa7OFfgqJtDdm0M7dggo/IU//f4nXNk5Q3dGPM/3&#10;bOXFvi1s7amjLCOS9uYKVTdPMZHRdDbW8PGTG9w/upOR4jQ21RVwfk0/ZVG+VOUmUFqaSZIA6Zr+&#10;lbx/5SrHRoc5MjzAw4P7Bb4jKJf9T4uOpqe2kl8/u8epdcP88PZZOqvzyc1KJyunTICoiNC4HNKL&#10;5JibG5naPsVeSdRnrhznvU+f8/z9u2JQj7N+86BAVKIATCAVdVmsXjdIsuyvh6+9JH4tqW8V7Nw/&#10;LZClwFUK1U05XLp+kl/Lsd5+cJVrty8wu2czH3/+Af/5xz9w/9EdWjuVj4dSaGmvYNfODfQtb6Q8&#10;P5P0+AhVOfZysSRSAC0pIZiExBASk8JISAgjTfJuo+TPi+dPq8Dg718pgCDQ8KVAw1f/kIT+ZxWQ&#10;Ibjwwcfv0Csg1z+0nM6+FtUL6/G54biFWOMUZISNzzKclW7ZAtSw99fETmTjo46t8pWj20JMXOZj&#10;4a2Gha8G2vbz0bJeiIG9OsZ2OqqW5rUsF7FY91WsnXWJFKNm76yPlaOequFTTctlLDVT7qi5U1iT&#10;TX55jsBnJkERnrj4mgvcGWLqaIShvSVm7s5oWJuwxERXljNC01SPnUf28O4n77J2ajU792yjUsxZ&#10;ZHQI46tXce/+bdEtdu3eTm5eFtq6GlhYmVJWXsiqkUHaO5o5cHAPP/niM/74p//gr1/+kX//w+/4&#10;9W9/wRc//Zw7d29y8tRxfvXrn6vucv3xT3/kT6J/fM1EAl//UI3//e9/l3Mp51bASBn/UsZ///vf&#10;819//C9++ctf8G//Luv+qwJdX/IPBdqkfH8l5/7LL/8sIPwX1bqUu11Lly3h4OH9qv+/+vtfBPD+&#10;wl//JtdJhn/683+qhn/56x9l/X/mlaM3PueIAEjDyB4yGkcZ3nmGvk37aJuYYvXOnUzummXzof2s&#10;372D2NwMzD3sCBeyDkkPJCDZnXBxp9ZBOngnWlPUkoZ7mJNQriE+UXGs2baX1dt2YBfkSUCav6w/&#10;huy6BGyl8lsIQcfkRlAsDruqt4HhLevpWL2a6UMnOf3wA449+BHH7n0m4PIxpwVeztx+j4v33uf6&#10;k0+4JnBwQeDk5J3POHn/Zxy9+2PV/Mcff8qp5x8zdfwktcP9zEgw23RiJzvOHaRXLuzknoNMHzjL&#10;uXufcOnRz7j44Gecv/eFrOvHXHn0EXeev8vtZ+8IpCjNSDwXIHkpoPE2tx895f7TF9x99EzA622u&#10;PXibyyoo+iEXn/yYC09/xrknP+XcI1mXDC89UvQLLj7+OedlO+ef/ESmy3yPP+bq0w+49Vzc2zPl&#10;DthTAb2nAnfPuPfkbdnGe6KPBYAEnGSZ689+zvXnX3D95Y+5LiCh6Ibo1ssvuPMt3X3xE+6J7r74&#10;Qobf6OVPuf/yZ1/r7a/HH8rw0f+WwMh/65v/H7/7s+/oyXs/59kHv/yWfsHLb/S26J33v9a77/2C&#10;977R+9/og/d/+R29/97P+OjDn8vwC9LTi9HRMae1uZ0ff/FLTl16QERaLSGp9SQUKPBVTWN9MQe2&#10;reDK0ZXcO7eCh2dWcV90ZFcF5bUGNAxYUL7civrOYB48OMYvBWZ++fHvBIZ+o9KvPvktv/jhb/jl&#10;D3+rkjLtl5/8ml99+qv/0We/kmm/VA1//fmvBYJ+I1D0a377o1/xbz/+zdfDn/yG3/3o16r/f/+T&#10;36qm/V417Tf8+tNfCjT9kj/8/N+4e+kWTeX1DLR3MNJfx+bpanr7gihvtia/1pTyBnu6e2J5/8VZ&#10;/vOXP+U/fvo7/vAzqeS//jcZ/oL//Mkv+cuv/sCP3/ucVHHqxno6hAQ7sGIwh4m16dQ32lFZa87y&#10;FV4S+G0kGXjz8t2DHDq4lugwF/LTQ+lpzmb1QBHTq8rYMlHD9EiZJOdCNo2VsXmshK0TpexYV87s&#10;RDGbx/PZMyPJQeDLzcZIEmmz7HcLZ47M8v6Tm8xOriYhOJAQLzdJrjm01OUKfNlirK8j8JVJUX4N&#10;RQXVFBaWUyoAVl4sgCDgVV5WRWlZORXlZZQU5GKopUZGfBjDnY0sry0hLsiZjGg3tqxu5Ni2XqZ6&#10;i3FSe43aKE8mytMYL4tiVUm4wFcMY5KMVzVWkBoWiLu9LV7ubri7ueLt4khmdARVebm4WFnjbGVH&#10;YnQ8xw4e5pHA15MnYixHRoh0DVDBV4a/nwCYwJevJ76mRjjpqRHhZcKq3iy++Pg0Jw6MqboMio6J&#10;EeedTERsggR6M5xtTUjwdydZlg11tiXW25U4H5Gvq+qdoxQBmmQ5nmIxprunBjmpwNd0O3W5AV/D&#10;1951ONoZs3C+8rJ7pQq+HhwT4DoxK9rB4+M7eXpiN4+O7+bKgVkqMlMI8vagrraW/LxKsjIrBbxq&#10;qCyukOXr6aopx8tSH09jTSbbatkuJvPzF4f5+78/5Gfvn+bKsTV42y8lLsBC1czERGcRu8aamR3p&#10;pCEnkXCJvZvGG1kz1EBlYQYFWZkC0fkEBgWzeOEb+Drp8OjGZslI9ySF3OTmpRWEeyxh39oOLm5d&#10;wwcXjnHjwCaaC6OZXFHBmpVVNFVn0yz7FRUYIvC1S3hAUtqff8cjAZzx0hx+c/0sf3l6kyvb13x9&#10;56uxUsAok5joOJZLmfjHn37J795/wPb2Ku5uHONvz2/Rl58sIBpOUWmGAHG4lNP1/PjBLS7MjHNw&#10;uItHR/dSHB8j8ySRmxRHa3k+x6b+H8r+Aj6Lq+vbhtur7t5CcQ2EhLi7u7u7uwsJCRACBAjB3d3d&#10;JYS4B3dtKVVooaVUj2/NSXvdz/287/f7ft+QP3t0z8yevdc61syce2YxrzCNA2vmk58SSURIEEFh&#10;ibj6JqB8nikubyJbjx5ny6FdnL95mUt3rnL/4X2+/+Ubbn55WUBqD8lp4UyrKeXG7YsqJ9rT16Hq&#10;vmCk2kDGjBuCsfl4isvS2bB1Edt2raKh6ThPnz1WrXfn3k2V4//5qXJHBB4/+Ykbt25w9nw7NTMn&#10;UjtrEhFBHvgr/cO52JKVEKn6UkJEsAclRWIrKgpZvKSOxYvnMmP6FNasXi4Ba6cUp3KX6+/n8PXb&#10;HwIA8MczgbE/ZUTmt7e3SZBXyInTx9i0bQPx6bFkl6dh42kigDUcQ/tRGDoqv+IbiYbSgazRh4wx&#10;/gg1ww8YrvMmw/XeYYzpp6iZf85ww/6yznBG6g5E+YyQ8tjx02Fv88HnL6NpMAg3H4Eq0xGqrjWG&#10;aiodrw5nmO5QMickS+B/mAXL6qicUkp+carqpXsd81EMGz+EAWNHMExnPJ9rqDFC2tEIPQ0Gq49k&#10;2caVAiZP6T3fza49W2luEbuzegXff/eNqgyV4W854YbT9ejp6kibiODbbxRfcoGW5kbu3L7Fk8c/&#10;/bPiX89TFVI9R6y/pS4+e/abQNJfkgoMCUQJX6mGv/76W+YrZfg/g5LFr1K2yvDs97/55dmfPP1N&#10;eTSJ6uGkzFLdc/xXyl4e//4Xrn4hDFLToP3887tegmmyXPL/Z1xwTTX+5z/zXtjd8oB9Hd+yr/Mb&#10;luzrYduZayzd3UD1svXE5xWRlJ/HwvUSITQ2kze5iqDkBDxigglICcVVyFrfWQMdxxFYB+oRlukn&#10;jtOecab6jNA2oGz6AtbsOkz1ksXkTitmzpbZ5E7NIzE/nRSJ2BYI5QZLtBSbn09oeg5JJVPYdqJd&#10;YOY2+3sesL/zS4GW2wIyV6nvvExTz1WBFYGXbkl7rnNMgOZw1zcc6vmGg72yfs89Dp27zZFzV6ha&#10;vpyCmdUs37OJKUtnEpWXSd26TRxquygA9AUnur6S9CtOyX5OCeQ09NyQ/M8LfJ2VtE8ARtTTS0t3&#10;D61dvf9IuQMmgNZ7lebzAkcCPKfPfc3pC9/TIDpz/lsazn3Dmb4faDr3mKbzTzgjacP5H2X+QxrO&#10;fk3zufu0nbtLa99N2cd1mgTGmrsuCthdoK3rMl0CWt0XvhUI+oG2CxI5XfqRtisPn+vyQ9pFnZcf&#10;0fWPukU9l36g98o39ImUVDV++fm0kvZefZ6evfyDwNKj/6XzV37837r6kIsCLBdvfPdfXZLpy7d+&#10;+K+uqPQ9V29+x7V/dF10U+bfvvlct25IeuMht289EimpTIvu3P6eL754xN2735OYkMfgQepUVkzm&#10;h4c/cfhUF/Z+ydgHZOEXp7zzlar6teOGpZM4s38WTfsradkzlaa9EvmuSxcIGUVauRqp5VoUT3YX&#10;Z7uHhw8Eiu4/5ocvH/Hw/o/8+NVjHn75o8z7iUcyrix79NVP/PhAlj149I9+5If7P/DT1z+JfuSx&#10;wM8jAanHMv+xTP/01Q/88u1jfnog875WQOkxT76VdWWdX777mSeyvrLeHz/+Qs+ZVgpSMplUkEfN&#10;pEyWLkxj8hRH0oq1ic8fR0z6ODFMvly5eIzff/yeX7+XKOihREOPfuY3KYPfvnsCT/6S/T0lMTqZ&#10;oQMHYmejw9SpUSxbGkNJqRFZ2eOomGJJeq4uldP8+OZRtxj3JsICfQS+vCnKjKCmMp4F0+IEvlJY&#10;WpvEqrokVs9LYklNhCic1XXRrJ4TycIZoaycl0l8qANaaoOICfUlPTGcI3s3cfNCF5uWLcVCRxc9&#10;9THiqINJifdFT2sIgwd8jJWFLc6OvgKH3jg6uONk74yTnROO9i4y7YqjowRpDg5y/JYMk/XtzfUI&#10;crcnyNUaY83BeDuMZ1FNJluWlFBXFo3p0LfJcDelOsaXKVGuVIS7UBkbwNS0BKbn5xIXGCTAZYyB&#10;jiEG+uIAxJB7O5qTHhuGhb6uQIMhob6BHNi1T+CrnfaOdrZs2ESUZxABVvZEOjsS6WhDtKMEjmNH&#10;oTfsE/wdxrFv60R+f9zClbN72Ll1GZs2bWTTlp2kZ+cxVn2UCr6CnG0IsLXE3cJEZExCgCcVAoTF&#10;adGUZkSRnxhETqwvG+ZP4eCmOWxQ4CvCmt2rlDth89DXHs37775BeX4G3ce207V3Nd0HNtBzYCO9&#10;+zfSt28TfQfE8QhQJAf7Y2tqRE5mlgq+IsIySEvKJycti4L0VKJ83BjX/z1cDcZyYNkcOves5MnN&#10;gzw4v4muo3OlPPMx13hPgHE08yoTmFkQyZHVMzixeRlpwZ64GI+QOpDNsjklpMUFERseTE5WFuHh&#10;4QwZ8glTJsRzvnM7Pzw4Lt6pk/t395CbYEVNXih1uXEcF+favW8jk7MiWFaTS+3kVEqVR9RiYwM9&#10;vTmyb79sJ2Dw83f0HdzGvIx4HjYe5bfeRho3LSYh0IXSAqVX/hh8vX0pKMjktyf3eXL7HBuriuha&#10;vwhuX2BGRizxgW4kpkSoOtLcvkbmP7zDhUPrOLOult/unCU/PlTqrh9Rge4smlnJ4xsX2b1kLr0n&#10;9zF3WhnpKclECbj6BKfhE5GNS2iSBP2xRGUI/KUksO/kUZWD/Pn3n3n6+2N6zyr1ppHvf/hS5SJ/&#10;+/0Zre3NLFm+AEsbYxyczJk2o4Llq+dzpvko33x/j8c/P5T1fuXJzz/xw6PvxUn/xe/i0P/463+c&#10;+rkLPRQV57Bu7VKmT5lAgLsDAR4OBHk6Yag1lgBvV4qkbmSkJ5KXm8mG9au5dfMqvz37RWBA8lFB&#10;hQDAnwp4ibtXslZmPecLrl+/zvYdO7j35T0WLV6Iu9SRiEQpm8woXP1tsHEzQM9yJKYOY1HT+4iR&#10;2h8wSvtD1A0/ZpzRp6p+O9WMP2ewzscM0f6Uz0a/zwCBrs9HvM+gUR/Rb8i7DB3zMVpGQ3H0MEDX&#10;ZBjqSseyYz5RgZWJgzGuAfZMEsDftnsTmRJkKNBs52LAOINhjNUfLUygzjBtLYGvMQJemozQ1RT4&#10;Gk11XY3qHL579C1ff/uljP0lMPVYTllOTs7xL+Ux3T9DcWER2RlZ/0z9X4Nq/f9Lyp0tyePPPxRw&#10;VUDrb4Ev5bHtX8qi/w5n+86zcf1WDh44xrmz4oe7ztHeeV7O5TA5BRXkl1Zx/EwXj35+xoPHv3D3&#10;oaJn3Hv8Gzd/eErz5XuYuAYxVNeKE93XuPb1L5y7+yNn7zykR3xjt6hHfGaPBP4dV76i5eIXvHCo&#10;9yEHe35gf9e3nLr8mKN9X3Pm0te0XLjL0cZODh6vV72TNGnOIiFcM/QdXVQfw/ZLjlFBTY5ETybu&#10;OkLNgxljPoLiGSUsWr+K1IJSFq3dzq5jTSzfvpdT53qZs2kZgakJTJm3kPwp06hdtZ7tJxqpP3eD&#10;nfVdJJbMYMHmo7L/Hzh09nuOCYA0yrGc7roqsHJZwKePMx19AkcXBZYuCdAI/Mi69aJTAhYnL39L&#10;/VWBqUt3iJb9Gzi7kFJWwsaje4kRiKyoWyzAdFOA5luaL3ynUtvl72mRfXRK4bVJoZ8RyFLAq7mn&#10;i9buTpGSdgsY9dAi+2/tvSzr3pECvE/n9e+l0CWPa49ovyqQJHl1XhUQuv5EgOcpPdee0XvzDzol&#10;7bz6C11XH9N3XQDnmkDQ1e+5cF3WvXifnvO3aRfwau+6REfvTQGeh1y6/ats/yt9N3/h7K0nnL35&#10;XOdEF27+LOv8jy7d+InLt58D0RWBGxUYCehckwt/7bZI0uuS3rjzWPSUm7f/kTKu6O4/uvMrt+5K&#10;pRJI+a8EVv6rL//P6Z9EP6p07x99/eAJ3zz4WfRv+ovMU6Tcun0s+olvBFy+E2D54Ydfyc2ZyCef&#10;DJfIt0wix9+obz2PnW8SDkHZ+MUWEiLwkZ4ay5aV02g+VEfLwSra9s2gYWc1q+bFEJekPHbUIKfK&#10;hBUbcyXfPn76/lseS8N48lCg6Ief+VUax8+P/pkW/fzjU57+9EzmiyR9Kqlq+okA0JPfZPxXVfqr&#10;pL///Lukv/DX09959tNTcRC/8otA0o/fPOTPX//gt8e/8scvf/BM9OevEhP9/jvXpe4UpWUwURzR&#10;9ElpzJ8bL6BkT2qpwFehwFemOtlF9pyuXydhk0THT8Uy/Co2QolmJSr7W/L5+5/XOXKzCxkyeCDO&#10;TobUzk5m+dJ4MdAGFBXoUVxiRHaBKdNqY3j45JoY9y6CgwKJiwwWRxhHdVkUdVXhLJ4ZI2WVxJoF&#10;iayoi2Xh9BDmTw1g2UyBrtpwFtSEsXKBOF5/Kwy1R5EYE0JqQgQbVi/k5sU+Fs+uxVoBnnFjSY8P&#10;JjcjBGMxpsMGfyyQ5YinRyBensH4+oYQKJGfSv5hBASIAsMICgrBx8eDMSMHEeztRFF6HNlxIdgb&#10;j8XHSZv5NemsW1jA9OJQzEa9Q6q3GWURnuQHOpMXIAAWH051ZhpVOblkxcThbGGNkbYOFibGIk1C&#10;fJUuMKKxN9HFWl+HhNBwTh48SkdzOw0NjXS0dVGeVYC3pRVB9taEK/Dl4oC1RNxGoz4jJcyClpNz&#10;pN6c4olALPyiMsbKMH/BYsaOHoGVkbbqvbdId2f2rV/D/OpJxIf4sLh2CrOrCqmdWsC86gLKM8NZ&#10;W1fOsW3z2LSohIxwK7YtrWTb6tnoag7nkw/eoao0nwun9nD+8CbOHtnKucNbuaDo0DYuHtlJ3+E9&#10;ZEWGYmNsSFZ6OvFxWcTE5JGWXCBQnMb0ynJqK4vRH/EZSX72XK7fyy/Xm7l8ch4NW0tYVhXMhGQr&#10;kgJ1yQg1ZX1dLiunZ9C+bxm3Ok6xdOYk/Oy1WTwjQ+pDETlJwSRHhZKXmUFJSSFjRg+kuWG3nP0P&#10;/PzTRXH0N/j+QQvFmd7kxzgzKyuSZcUZdO5az8zCRNbNm8DSWfkClfFMLskjIjCYYwePPC/A3x5z&#10;8eRBlhZl8nPnGf6+1EHPvvVkRvkwY2oJKcmxUl/8mCBl8uThF3xzvYd1M8ro2b0evrnBsinFJIX5&#10;MX/+LDKzU9i+YakEJve4dGIzbTsW8/2lVg5tXc2GlYvYtnElRyVgON94isbd2+ipP0DjcQWmt7Bu&#10;zXaWrNjF9LnryZ9cS2pxGbFK2Waks2nXTrbv2c3PvyqPohSaeU40f6keJSl3SsQe/P4LDx9+Q2pa&#10;HNOmV8r8P/hd2u6ffz5/5KTclVEe//35p3JfRJy9ePXnj7H+FJPwHBxu3b0lQL+RhtPHObhnOycO&#10;76VVxjMTYzHQ1qRyQinr164hPT2FivIy9u/bI9tKnn88vwOj3OH6WwGG/xsuFMnfr0/lOMV+KENH&#10;Zwd7D+zhwpU+zl/upr37DNU15Th7WBAhAcKseZWExXigoTsIbaNB6JoOVfXHpWU2CgM7LUbrDlF9&#10;MFv5TNBQtQ8ZOfYz0rJiMbPSZuz4z3Fw10ffcjTj9IegbzEeZ19nPIK88I/wZsP2NXR0t7FW4DEr&#10;OwljWa6uM5wxumqM0dNF3diET6RNfTJqOIM0xjJMcyzFkyT4kbL+TSlLGfv12fO7hn/J+SqPWJXz&#10;UwGnDEuXLCU0OISfnzxfR0VQ/5SDUjb/b+UjcYAKwP76Q8rvn3yU4XeBsEePHnL50gUJ8jMwMjDF&#10;3dWLhQuWsWDBCqbXzCc+JQ8jS2cMLV1x948hKW+yBNFVRGZOJCKzgnBJA5JLCEwpwT4kCevABNwj&#10;S/GMmIpHWBVekdV4hE/FNWQSLsGT/ps6B1XyQv2VJwItjzlz/WdOX/mRJoGIrpsP6br8Be09l+nt&#10;vUhz51kmzJiPf3wGK4UEl+4+QFRhIZb+XnjGBhKQFIBvvCfG7sZ4RvuyWqK3pl4BJaHHnqtf0H3j&#10;KzpvfsWSnQdxiYwnoWgi+5q6KJwmUdrxVs5++YT2GwJBV7/h5LkvaBHAaLjxK023fpXtHkle12jp&#10;OisA1EvX+Qs0dvdQL+Md1wSAbj2i4/aPtN/+idZbin6g9frXAlnXONLWK/u+w7oD+ymcUcOxzgv0&#10;3n7E+Xu/0Hf7FyHRnwSgvuP8Fz9y4c43dJy7SpNyh6tPAKyrnbYeiYJ6OkSdUoFlnsBX14VrXP/y&#10;IRcEcs7fe8w5yevc3Z+5cO9nrj34jSuSXr7zE1fvPuaKzL/y5TORzP/yd1n2Kze++IXbXzwR0HnM&#10;LVl2+6tfBJC+pqvvIl29F6SsFcC7wrX7ss43v3Pj62fc+vrpcz14ym3R3a9/5e6DX7n3j76QeV9+&#10;/TP3BXLu/5N+JeT94NunPPhGpKSib779lW+/ffa/9N13v/1vff+bRG/P/kdC9w8f/cajH0VKKnr4&#10;o8wT/fDjryo9FFB5JOmTn/+QRvFcvyjp4z948uRPkZL+JnrKL08FbJ4pz9YRY1+lgq/8vAKVyeu+&#10;eBMH/2SsfVPwic5XwVdWejy7Nsym49hCzuydrPq144E15axdKMtydMicqEXhdCuJnqK4dPGk7PMh&#10;P/6o9IkjBvH3P8QoKc/m/1RJaWzKi4+/K7eQpWErjVGJgP6UVHmH4o/fn48r857+8ky1XIkwf5Nj&#10;vnX9FtcvX+fKxauc6z3HV198pTIKSkSl2Ne/VZHpH1zobhfwymJqWQ6zp2UwoyaU/DITYgvGEJQ+&#10;mKhsdXLKHLhzr0lp/s8jWEVirJV3BOSo+V0xGjIUFJXQf+BnuLgas3BeFmuWJTF9sgNlxcYUFZmS&#10;nW/Fmk0V/Pn3IwH4PgKDgomLEuebH8Pk4mAVfC1XHjEuSGPJzFiBhnABr1AWVoexZIY40ZoIFs6M&#10;ZNGcVCKDbLE00WZ61US2bV5DZ2sDvW0t1FbNwM3aHisDpYPVCEoLI7G2GM0YtX74+foQH5tCrCg6&#10;KpH4mFSZTiM+/rkSEtJITkmVZeGMUxtKVIinQOHzx46uYsh9XXSZNzODVYsKVMdrpvEBacqnaVKD&#10;SVF6tA/3pjw5islZyUzNzyAtzB93K0MczLTxczEj1NeUvAwvaqek4yb5WemoE+ntzfG9B+kU+Orq&#10;EHshmjFRDJ65MT42pviJAmzMMJXjMVMfQEGqK20NdTz8/gSPf1IeF/yssufKMH+uwNfIEaoe7l1N&#10;DZhRlM+1rjY6Th2hLD+NGVMKmVmdL9ckkxmVqXJeQawXGDm2bS6bFyuP+GzYtXwyBzYtwFhHjX4f&#10;vcf0iUVcazzE5WPbuHx8J1dEV0XXju/iytE9XDp+kILYKBzN5foKIKSkFBAZk0tqaiHx0QmcPLyf&#10;L6+dxVPOd0ZhAj9cbuFOyy5uNyzi+Kocjq8t4MAqgbVgLSamOdB5eCH1W2Zw/cwmbvc20Hx8HyUC&#10;0DUVsayYW0h+cjAZMWEUZQl8FeahrjaExlMKfP0ibeBbVfr1/ctMLIxny5Iqlk/KZHlpGl0CSFMz&#10;Ylg+vUCALp/KokSqy4uIDgnj6IF/4OuPX7jcUs/qKWU8u9gFt89z8dgO8hKDqJ6cL/AVRUigH0XS&#10;Xh5/f5/bFzpYU1dFl6zDLw9YO7+G9Lhwrl25yKpVK9izc5NQxrfcaj/GsXXzObB2KRMLcuW4i0hK&#10;TCQ82J8oP18CnR0IE9APFSiIkHlhwdH4+cfh6hUhgJBESq6snyZlmy5B0qQpEsiUqoDl/9dQXlHA&#10;zFlT/pn6/29QrMOv/9zB+fsvBdKUkT+4Ko4/My2NwwqwykrXr16XgKGDL+5+IeX/qwq4FNulskUq&#10;mJDtlGdmyqMyRcpdMZn+9+6QAn2KFCBURXB/PxNbK4F/Z4sEuxn09bXL/Gfs3buF/IJU0jOimFCe&#10;SenEHNZvW8meozsIiPRm9PjBWNppo67ZD02tIVRNnUhUXDBefnb4hzthaD2W8cYj8Qx0Zenq5UyY&#10;VEFyViIzaqdx7uJ5FYDeunUV/0A3gbdBkp8awzS0+GSEGu8OHSzwNYLPRo9kqAR1yblZPPn9qZye&#10;ANjvzwQ6xfaqzkF590p5KV55L+t5o1y1ejV29vbiy5S6qdjdf2BXlv+r/3OealyKS4GuP8W+K8MX&#10;9+6xadMGplZNomxCEYUF2aQkJRIXE09MVBw+3gF4eAYQEZ2Cm68EkZHJuAfGSN1JIygmh/DkYuKz&#10;KySQLic2W/mkYhGOAfEYOPhh4xdNcKIAWdQkfMLK8Q4tk22LcQsowtW/EEfvXGzdM7Fxy+CFzvt/&#10;0P3gL9oFDDq/eEbP3ae0XfyK9r5bdHZdpK/7PHXzV1BavYBr3z3l2sPfOH72Bvmz5hKRn0+2GOuQ&#10;tCgm1U0mf1opdRsWM31xLet3baPr0hXOC3RduPcjV7/9nbP3f+X0pbu03LjN5R+esPbQKQ50XOSS&#10;OP1L3//KZXH8Vx7+SZ9AR9/3cPY7uPS1Ai3fCZycp62zk7buTjrOn6P32g2uf/sTN354xvWHv8tx&#10;/Sl5/sFlyeua5HP3x7+4K8u+FiC4+b3s/7tH3Pnxd27JOje++4vbD5H0D249+p07Pz2j+8pt1a8a&#10;W3r6aDvbQ+dZAa4+MbS97aIuOnt6hOjP0SWAduurH/nm8d98+aPoMdyX8S8e/c1FAcHOc/cEEK9z&#10;86tv+O7n32X/fyEcxLcC6t/Keg8l/emJpI/+4uETePQUga8vBSw76DrbJfvs4HRHG5fufYGcBlLc&#10;/CRtSA6dn579zU+//c3PKol9kmlhBIQvJOoRyTxV+u/4/yUliPhDYOGP3/9Hf0re/7Zj1fi/+j+m&#10;Ve37/5JiC5Rn3/9KbMTzQWkj/4cUO/HfIERmKLfk/x0KCiYycKAahfmFquneK7ew90vE1C0O3+gC&#10;wsSRZ6UnsGPNLE7urOHwxiJObJzMsY3VKpiISxhLbI6awLwuJZP9ONOwXcDvewFD5afCT/np8SMB&#10;IzE+AjUSQ8kelCMQQ6YyTP/P4Xc5WaWhP37yhMtXrnLv3pfSeKXsBebOnT3P2X/U23OW+18+UJ3f&#10;b1IQym9n/vxbMah/0nz6kDiiLKZV5rJgbq5EnIFkFOkQnjeC0ILhJJXpUTHbj+9+6pH15UJJHsqg&#10;HN/vMv1MclMQTC4XmQX5DB7+Oc7OBixZkMOG1RlUllowtcKOmmlezBbg3LCjht/++pFeMXihYWFi&#10;QAKpKI5hSmkwc6ZEsXRWMotrklhQHce8qhjmixZUxbK4Op4VM5OYNyOchXMEnkId8HC2ov7EETnX&#10;Dno6m+jrbKf5xBmiA8OwNNCmKDtKwC8CN5fx6GgPESPlTnhYlChW1beZ0iN7TFQqMdECXAqQxSYT&#10;L04xMiKEcWOGEhHkztTSHCZKROym9P7tqkvtjFTVuU2tiMTWZCDJobZMyYuiIMGPCWkhVGRFiaKp&#10;LkwmJ9qbUFelM1MrcmKdKM1yp6YqitULC/FXfrForEGwsyP7Nm6lq6mDxgZpv+09zJ81A2crI7zs&#10;TPCzew5gxgp8aQ6iONOT3vYlco3P8OPjS1Jfn/Dbb8/r6Pw5i9EYrYaVnhZO+jpUZadzubOZtlOH&#10;mFSaxeyaMqoEvGZWZzO9IokJmQFsXlTOkS21bF1SRl6UHXtWVHFsxzJMdMbwwVuvM10A5V5XPbfP&#10;7OVW4wFuNx7k7pmDfHHmkADUYW43n6IsJRFvBztyBA6SUwtISCmVsswkKiKG1sZ6qSyPyU8KZE55&#10;Oj/e7OCHSyf4snE5fXuqOLO5lN2LU5me58zCyaH8eO0w357fy/XGjVxqO8b2DStIEOdZW5XIhiXl&#10;lKaFkZsQSVFmOrOmVWGir8nJY7tU5/+rBB3K8N2337Fv+3qBrxkcW1NLi8DkuqklFET4sLZ2Agun&#10;5TKpWOBLwFIFX/sPq7aTFiWw2srG2hn8feeKZHSLux3HBfiCmCgAl5EWrepqYfnCuTz86guunetQ&#10;dUDb2bhftv2FjSvnkxITSXdzKyuWKvAlx/XbU87s3kLjzs1sW7KEMN9QXJx8GaduwLAho9Abp0lm&#10;fAypMcGiICICvXFzcsfU2IHhI7SxdnBnxdr1bFi/ifi4RGpnz6asdAITy8rZt3cf7W3tUm/O0Hjm&#10;DKdOHefI0QMcPbqPg4d24OFlR0paDIePHODIkcOiE5yub+DMmVO0tjfSqrwc3tJI39k+rl27xt27&#10;d7l96zY//PCIH38WX/TwMU+eisGXQfnVomIvlGHpYrl2vc/fL/vvoNiWX5VfN6oM53M7oYCEYmhV&#10;0CX2RiXlMaQSXCovgit3ipTAVubJ/D9//4U/fhWHI3bt0Q/fUy2g+d2Db1Tr37t1i2OHDnDv7jW+&#10;/eYOD76+y6+y/rePvmbBsrlo6Y1mytQ87B20GDjgHWxtrVTvY1250UN4rDcaBsMYLTbAWNqVT1AA&#10;c+Yv4ETDCTZt3UhDgwSWcrw//viQgEBPNHXHMEpjLINGaTBg7Hg+EvD6eMQIPho+hH6S+keG8eOv&#10;z+84/yHnpIDjv37iX6BS5ijDomWLMbU048adm6ppZb7yJtXzf8r4/1PKn0oyPPrue6ZOnoS3hyt5&#10;OeksmDeLixe6Wb50ofiaDFqbW9gv9ddfuWsfHs/m3Ue4eu9rrt//hmtffsuFq18wY/ZiWZZITmEl&#10;67bu4eLNL0jOKeXDASNx9Anlxpff8eW3P3D7q6+5+9W33L7/NbfuP+DGvftcuX2P6+JXbor/eOGC&#10;AM7F7//m6sO/ab3yNU1nb9HSeUXV6WVH+1k623ul4p3gTFu3wJQCPI+49eNTvhSPe+PJL1x//BNL&#10;dmwlPDOJKfOncKLzKG2XmliyYQFrd6yjqVcg5tJVrn39kwDPn9wXf/OFwMOtJwI9T5VUJABzW+qI&#10;kt6Ra3BH1rkq6U3R3cd/cuMrga+zZ2lqa6X7/EW+evQL3z39i/tSj+/KOsKM3FNSmf5S0geS7wNJ&#10;v5Hpb375WwUxP0ll+EbSr36F76Xufi3jD2S7H2T84pdf09xzkfbeC7Sf7aWtTwEvkUBXh0BXV7eo&#10;p4PO7i5ZdpmOCzf58odfEJbiR2lDyg3Q29/8KPB2iaau8zT1dHNeKvVP4pBV68g+lF5B5LD4ReBH&#10;Eqnoyg1WePLsT4kUrtDS2kSXGKpzF/po7eqi59Jl7nwjjVYa02NpSD9Lw1PyUPRvs1Xqk3IX9fkN&#10;GqWSqtrnf4d/R5VUkWr5v+P/Lvw/h/+3ef9r+DeXf3P6f5vzvwdlP8qxqiBNSZV5/0ynpOcwYOAw&#10;sqURKEPv5Ts4+GVg6ZGBX/QEIuMySU+JYtuaKRzeXM7+tbnsWpbH9uXFLJydQGKqPgm5esRkG5Jf&#10;HsCajbVcvNbNNz/c55aU/737d3n8y8988/13Ut6/8YeEQM/L6Z+y+kcKID6feD7nyZOH9EqEeFGA&#10;RonGnvz8mPMXznPu/FmVlPH7X91X/VRZGX6Ta/rsN6lMsu3JQ7uYUZHP7Oocli4toKomiIRsbWLz&#10;1YnKHUNkpibVdRE8/fOqrK886vhNjuW5mVDuej37S0E5OYanj8nITEFdIMHZRo/ldQVsXZXDjImO&#10;zKvxYcOaDPbum86F66elLJ9KUNBHZHQkyYnhVJYkMqkkiumVMSyckS7QlciiKQksmSqaHMeCybEC&#10;YHGsqE1l0cwIFswSeApUvteYyMVzPfRKPe/t6qRXgp3eji5KJGK2MVanvDCOSeUJBAdbo28wksBg&#10;TyLFOYZGREiUGEN0tICWGKXY2HTCxHCFhseJg0siOjKScWojCfX3ZFJhljj8eDzknLxddJlTk8ry&#10;JblMnRKGi/1gEqNMqSgKIj3Oi9w4XxZPzmHznIlsmF3ClOwQMgVoyjK8mFLgJ+Xsz4r5CWxbPYEA&#10;R22cjDTxsbNj3eKVnO04J4ZUghmxW6uVd2BsTPC2NSXAzpxgeyvM5HgsNIdSku0v57tagqFmvvvu&#10;glSBX//bhubMns949TEYaY0jxt+HLcuXcra9mY6mU+zatoZF86cxqSKTGVOzmT0lU84rkM0LKjm6&#10;qZbtS8vIirJly4opHNq9EmNdDd566WWqigv5+nw7X3Wd5AvRvc4T3O88yf2Oeh70NHL/bDvVRfmE&#10;eHlTkJ1HYly2XNNiAa9U4mOSaDot8MVTAZhQ6ioz+euHa3xz/iBPb27itzsb+eXWZm63LWZSmgUr&#10;qiPE2DXx7O4Rvr+0h9tnG2k7c5w1yyvZvG4Ce7ZOozA9gqz4BHKSMzi8dw/x0f4cOrBG9qHcMVEc&#10;odhIgYeu1jMsnSnntnYhT853cnb/TsoTAlkzO0cgPoeaCZnMqawgMTSYEwd2qspPae23+1pZP2ea&#10;GNy74vm+4MtzDRQk+UlwkEJqfBhV5RO42tfN91/c5FJ3M4vmTKW79bgAwq+sW7mI2dOncq6zi6bG&#10;Ri7duMLDH76m9fhR9q5bR0pUAtaWTgwdocmIUVro6Zni5uwu8HiUwwf3ERsdhYmJOVraRmjrWGBn&#10;74OTi58AQSSOdm5oqOuiramPoZ4JmuraqI1Ul3Q8aqPUGDl8JCOGj0Bt9CiGDR3M4MH9GTNmGMOH&#10;D3w+PWgw/T8bzOefDWDIgH6MGjZEAgw1aa9jGa+pIwGTG6bmVujoGxIcEk7FpBqmTJnFzOkzeHD3&#10;1j/l83xYvHAlFy7c+GdKBjGYfyt3acSuPI9eZYbStYTqUaiM/wNdz1eU5YpUUbGsr4wrEbPYu7+U&#10;F8ufPbdRV89fojAzl18eScQvqz159IgnD7+XJUpll20Vi6jKE06ePIK+/jiysmLx8rESaP2Mvbt3&#10;qJb9+ffPFJelMVrjEwYOe5vI2CCWL1tJS1OXLBW7qgS2SpaiHx/9IAGhH2ZWBmjqjWeEhhZDNLT5&#10;XFOdT6X9fTZ6GJ+NGIydm7PY7O9UoPnnb2IFfxV/98ufPPn1b36R01aeLPzz9JZVa9dhaGzMVYHb&#10;54NyzMo5CnAqXUiouotQVv5XciBK8o/jaT19CjcHa2JC/SQAKWfvljX8+fN3TC8rlMCwUAX3zQLU&#10;/j6B+PmHsWztNq5/+Q0X737JZYGmurkLeeed93nr7Xd5/Y23+eSTzykoLCVVfNkYqUOBIZFcvSF8&#10;8NWX3L0voHX7LueEfx58/4ifn/0hgfKffCGBxo3b13hha30fuxvP0Xj+NmcEHhpbe2hpE8ho7RSS&#10;7xJ106084hNjfKZdIuHePo60trP91Bl2NrWxRuh//fHTrD14kHmrapm5aBLrdy4hPNEb/yiJdOuq&#10;aO7r4EyP0j9VB3vPdLHrTK9I2e9Zdsm+9zRfYG/zRdGl52q5zBaZv+V0J4clcm0QmGnsbKOxo0MA&#10;R/m14QUOnZHtGi+yvUm2a7vCgbbL7G06x4Hms/9IGX+uIzJ9WJYdbD7PgVZZv6lP8r3IodY+TnWe&#10;Vf3ysFmMdVNbD03tLTRJ1N/U0UpLe7eURR9tYsDb25toEzV2nFX1ydUqsHaypVUk0fWFS7RL5W7s&#10;OitSyqeV3WfqOdLRzlEpy5OyzSk5j9MdvTS0d3H8TCMNbR2qx5gtnb00S7TVKeXb2toi+5JzbBHo&#10;65bjPHiafSdPs7/hNMdb2zgp1+R4cyf1rZJPm/IrTIG9jiuSKt1jdD1/H07Oq6XzkgDcOUm7VGrq&#10;vCC6JueoLFPmX5TlyjqXaZFtW9vPyX7PiqPqE52ntfM6bbJ+e6fyHppAuOTVKXWgs6tHJBAucNjZ&#10;rbxL0Eu7lF1br2wj4NrWfUHWvSj15RJ9knePnEO7ArUCrArcNvVKGfXIeudkuvs8/qFRjBg9luT0&#10;RLovnGXzvnoc/bKx8crHM7SEqIQc8nPj2baunMYDSj9fAiDLMiQiLqBuThyxyYZEJOsRm21Feqk/&#10;i9ZPY8POFazbvpod+3dQ39zI3kPHON7QRmffFbrPXeXc5VucvXyb3ku3pVHc4fyle2L47nL+/E0u&#10;X74p8Huei5eVly0b6RYA7z7bw6Vrl2R7KUupG91nu+mUgKKtq022PSfrXuGc5Hvtyk1uXbkuznYp&#10;c6YUsLA2n2XLcpkxJ5zkXCNi0scQn6XBhKnulFcF09C6let3erl0/TyXxZBcuX6H6ze+lOO4zq2b&#10;tzgnDik2IgTtMSNwsdRn+ZwitqzMYUltIHUCXyuWJbNj1wx6LtZz9kavnO8u4lNiyc6Ko7wokYml&#10;MUwT4Jo7LVVAK5EVU5NZLenSymgWTo5h0fRElsxOYsGMEJbWxhIZZExJfhwXzgl4dffR0SYOtleu&#10;t0Tz2WnheDppMXliAjOmZYszscPCRunyIpQwMb6hMaGEx0QRFZ1AcnI2qWk5VE6azsSJU8nKyBMn&#10;GIvaiGGEB/lTVZJPRXYyHrZ6BHobMUcAcOnyLGbWRhASNoa0dGPZzoeoMDtSw1w5vmYO37UdonF9&#10;LYsnJVKe7SMAGsXUkhABy0g2LIln34Zy3C1GY6oxEh8HJ5bMXUyXtOVWOYc2aVsHd2wjwssFPwGw&#10;cEcropzssBozWvWLwZKcQKmva/npp25+fHj9uZUWI60M8yWaHzlyKDqaY1mxUOk7TGzj6dN0tjVy&#10;4WwH6wVEpk8toqZKYHtyrqpT2t3LZ3F8Yx07Bb6yYx0EcqrZtWM5BrrjeePFV8iOS+Rc/RHOntwt&#10;6R6Vztfv5fzp/ZxvOET3yUPkJSeSGpfAhKIy0hIFwKKySYjOJDYqiVPHT4rv/ZnYUA9mlKXz1WWx&#10;VfvmcqGxgh9vLRbA2cuF+hkE2X5ETb4rj67u4X7vBp7dO8KXF6UdnDnJpbN76e5cwYF9s8gXB5ue&#10;kEFuaiGVEyYIiAxj68bpPH1yh++//4IfHn7H7TvXpR6cYu+GZexYNJcVEyuoy8+jLNGXXcsL2Tw/&#10;n9riXGpLKwlxsWfTipl8/9U1Hty6zKlda5hZnEHvcTm/+gMcXD+P/EQv5lbnkZ+WQN30mVzsbOeG&#10;QOfFrkZWLaxj/47NXJT2dnj/HpobG+RYO6XtNdLSU8/+vZvZuW4NkV5+mGob8snH/Xnhxdd4+50P&#10;GNB/EKOHjSTA10+AP1acoQ4v/OdtWf4O48YZExaWjKMAmL21J2ZGjni6BuPjEYatlRv2Nm54uvnj&#10;5e5HaHAkPl7+uLl4yzw/0pIziQiPwtHBgdiYGIoKi8nOzCM1OYvivGIB11R8XT1wsHLA3MgKGysn&#10;TM1see2t9xg+ZiyfDx2GmZk9hTklVFdMYJeUY8uJg5xtbuf0oVOkJGQxY+Zcdu7cS8PhU/z41Q/8&#10;+UTAScjj95+V90qfqt4H/es3GX/2VBjsd4Gqv57rVwnaJID/S9F/xwVEngpx/CLc8fg5fJ0+cop8&#10;aYsq+FIGBZCUR3tK9wm/ip4KxMi2ytDe1ISpsZ7Aqinuntbo6auLPepTLVOCxRkzywQqB9F/wMsq&#10;e/PvoLCbigWfMxyPvv+eiMgAtJVvHOqOQdPIkCHjx/PpuJEM0FSTcTU+EZgdoz2OguJiplXNpDSv&#10;ktLcyRTmV0tQPoX0jDImlExjatUc5s1dJvPLMDay4OKFf+BL9RhGzlEJfpX0d9n5b/9KppVz+llO&#10;Vln8+CmVxQVYGmgxpUSCwPRYDm1awcWGo8R6OrBy1mRW1c4gwMWFYO8AQoOiGTRkDJ8OlOMdPY7P&#10;h4/mzbfeFvh6j9dee4M33niLl//zmoy/jZubj9SvGCIj4slIz6VE2kJeQSX5JTXi57LxDcqkfMpi&#10;3L0iGTZc6b9xFC+Uzl3Jgs17Od6uvKMlYCFOvlHpxV2lVs60tdEksFV/plkc7HkVrOw42cykhatJ&#10;nzIb/9QCUipnEpSWhU+UP7GZUQJg1UyeXYaDtw1L1y9n1uJFbD5wlLrVWymetYKSuRtFG0SbVCqd&#10;u0W0VbRNpZJ52yhSVLeBlbuPc0Ig6ExHJ6eb21SAsW1/PZNrVzFRlpfWbWSC5Fc+fzOVi7ZRsWCL&#10;arx8/tZ/JPPnbRJtpkLGJ87fokqrl2xlwsylbD54SqBIzru5lzPNsh/l49nicBrk/BuE5hsE1M40&#10;yfxmgbIWMXRyDE2N7ZxqaGbdpu0cOnGGY2c6Ba7Oc/BMD8u3HKBm9U45ls1MWbyNSXJM1Yt3MG3R&#10;Vqrnb6R63hrqVmxi6rylLFi1kZONck4t7bIfKV9xFC3tnTLepoKkJWu2UlE7T45XjPyy1UxbsprJ&#10;C1ZQJWU/ddE6md7E9CWbmbZ4q2gn0xfvo2bRQZGkS7ZRs2w9NUvXyzpbZPkuZi7ZK9rN7GV7qV2h&#10;rLNTlm9n5tKtzFy2RbRJtFm0g1lLFe0U7aJWNGfpHuqW7mXukn2i/TK+T+btpW75AeasEK08SO0y&#10;mb/sAPOX7mehrDNvyR7Zdqcs38WMpVIOi5T8tzJ/7W6mz12NjaM/YzWMCRTDNm/VaspmLsbcIx6H&#10;wBx8ovOIiE+jqCCFFQuKxPCXcmCTAMjqPFYK1EyuDiM0QY+IdENicq1JK/OntEbWr84ne2IuFbOk&#10;DtbOYfKsBcxetIHZCzcxV85r4crdzFu5lzlrDlO78gC1y+V85PjnSXnMk+UrN+7nuFx3BXSVjnWP&#10;njrNynUbOXyyXuqEGEu5/g0C3P/quNSDg8dO09jULkarhT2b1zGnqoCVC0tYt6aQ2nnhpOTpE5Mx&#10;jLTi8eSUW5E30Zus4giqJcqfJtd3eu1KqmrWMKtuE8dPdrNj50GmVk8jJCQAHR11XByMmTMrizWr&#10;Mqmr8xGwcZB8o5i7NIctB5ZwoHEXk+ZMJCzRh8z8UCoFrpQPWs+aGStgEEHt5HAWVwlwVUaysCKS&#10;uaLFM5JYXifgMzuaNQvSiQ2zJCnWR4CrTdVFQ3tbK+fPKe9MNYrBi8LPT48KAbf5CwrIzA0kOMKe&#10;iFgvgsK98QvyxkmiVzc3b9w9fAkMjuD4iQZaWjpITEjE1cmBUUP64WRlSHyIJ7GBTlgaDsXRdiRT&#10;pkYwZ1E8U2cHkZChT36pNVXT/YiKMic2wJzDq6bxfddh2rYvYMX0DAGvaE7sX8jRHXWsqUti/fxY&#10;jmyZjJPRcEzVhxPg6kLdtBqB/24JZppVAdPxg7tICPXCz96QEEcjol1ssBPjb66h3PkKpKtzHX/+&#10;eZVnv3wpnkMckeKYZJg3bwHDhgzAVIz1trWraTl+gnaBgdamU7Q1nWTf7vUCuBIIzChlrgDYlNxY&#10;ti2s4uTW+WxV3vmKd2Tnphq2bJiPtuYY3nzxVfydXNm9egn7185ntwSre1bPYa9o35q5Mj2P6pIc&#10;7EwMKMrJlcBDbGtSrkBX1j8v3idz/Phxvrh3DTPDsUwuSeZc0z72rZ/CthVRfHNzlTicRr66KjYu&#10;w47caFNutG/k68t7+e3rRu6eb6Ot/jhHDy6hT4Ds5PElAnipAl/pZKfk4eJoz5CBb7J76wy+uNkk&#10;deEMPT1tUhdO0958ROB/DnPK8skJCsDf3JiUABt2rixiw4J86iaWCHxWYKmjSWFGGLXTSuU6baem&#10;THlXz4O6CimfnDjiZZusODeWzSunIDuJmdXT6WluorvxJDfO97Bu6UImlRQK5J7kzMkTnDh6RI5V&#10;gs2TRzlzZJuU7RqWTCjFYtAIRr39IYPf+4gBH37KoA8+4bPX3mTA66/T/7XX+PT1t/jsnY/48M2P&#10;MBxvTqBnBJ72fmTEZJMRn4eVhYc4yVLyxdkbG9lhZ+sp4+XkCCAlJWVKECFlHp8hsJXC2rWbWbly&#10;LZ6ePkyfXsORI8dpFLvdcLqdHVv3sn7leqrKp+LrEYSJkS3OTj6YWzrwjhzXOD19TO1sGDZSjYS4&#10;OAHbZezesgg3Gz0JQCwZO3wk/T7rz7uffMzHn/VDfZg6eSm5HN11hP3bD7Jrs1zfHUfYueUgu7cd&#10;Ztf2I+zZeYLd24+zY8uR59p6lG2bDrFt82G2y/S2LYdl3WPs23pcdJSDkldl2WRCQyLZvHknW7bt&#10;Z9Wa7awWO7x580F2bDvC9q2y7dZD7Nl9VAKi+VjbWjFee7TAlyWGxjrUzFzEvv0n2b3vMAUluegY&#10;q6lexHdwsmbrlv3s3Hqa7TtOiuS4tp9kz65TbN6yA3+xDbqmGozRV16uV2eYrhYfjRnGhyMH8uno&#10;IXw8bBCfjxyBpp4Rzm6B5OZMpqy0lpLC6RQXTCUvp0IgOBh1NQMGDRiDxjgjLC2cWSE+9KAE6/t3&#10;HePEgdNS1+o5sfckp/ad5tTeeur3nqJ+30kaZF7LwWaaDp5hz4YdBLp7kBoTydI505k9qZQ9q5Yy&#10;t6yElEAfqguzxEbY4mphRZCbL/5egXz0gcD9C68KwL/Mi6+8zpvvfsDrAtWvvP42r7/5Hi+9/Cb9&#10;+g0V+xhGcmIOpcVTmDyphrDIJEIiUknKqCQ2tRLPwEyMLH0lr3clLwkIXnqLF8rmrWCnVKJj7b1s&#10;3LOPI2caaBDDe1oMV70AyCkZrxcj2tDax+4jTWw7ItNn77F8byMZVYvJql4qWkRgWiFWXu5UL5hN&#10;zcLZEuGXMbW2mr3Hj1A0eRpFU+vEOa4gs2oVKVPXitaJ1j9X1YZ/tEmlpCmbSJ26haTK1cxefZCT&#10;bRflWJROTrs51dLDyZazrJRKllWxkPTKpeRUryZl8grSqtaSNk3ymbpRtInkapGMp05eQ+okZR3R&#10;pFWkT15F2sRFAgQ7Odqi3ME6L470vACWgJaAkArAFCCS6Yami5xW1CLjEqm0NLXSfKaF5pZu1fL6&#10;Ztm+7Sbr97ULDG4hvWIpiRVrSJwsxz9pC8mVm0mt2Ehy+Vom1O5kxW5psKcusFKpnPuPcUqc/Bml&#10;81bRGSln5YPdTR2Sd0cvs5esJGPSFDKmTSd3dh3ZM+eQVj1LpiWdVkdyVS3JU+aQNHkRybKPlMrt&#10;KiVWrCNh0kISBY6TJJpInjKP5MmLZdlqUidK2VesJmniSinfFSRULideFDtZNOW54ictk+2VZatU&#10;eSWVbyCpbLNoG8kTtpNcuoOUCTJeupnE0k3El24grnQ9cSVriC+Wcy9aQ0rhWpIKVhJbuICYwnlE&#10;5M0kPG8G0fkzZPl04rImYWLli7qWDY5eISQXTyQ0owh9tyCsA6LxiUshND5W9QHatcumsmJuHqsW&#10;ZbFpbTm1czIoqgjFO1KbwFRD/JINiS7wICzTV8aDCM9NISwrg8icIqLzKojKmkp4+lRicmYRk11L&#10;eFYtgTlzCcyeS0j2PFl/IVG58whKnkrdqsM09HzByfbr1LdJnRCoPnRC2oNcf2X8tNS9k009nGrq&#10;FSmd4j6/o9nY2iVOvIMT4ujnzyhm7dJSVi3PZGKFI9lFBkSmDSA+d5SUiQHJBY5EpHoTn5NKghj7&#10;GKWBZtVQOnUF+6SNrdooQUJ1JZGJ4eibaePkYUZxRQRVtWFMmu1OwSR7Js4MoLw2mlX7ZrPt1Gqy&#10;q+JJLQ8ku8KX4imelE52pbrGjxnTA5he6cvsCn8WCYgtq45nzsQI1TtgS2alME/gZ+nsVKaWx7Ji&#10;yTS6O87Q3d1GZ2crnV1KB4fHBXTTSM91pmxKMAFh+rj7aOHoqoFfoBWZ2TGEhPrhH+CDvb29AJiH&#10;GNxQlq1Ufu2UzcgRQxg68GN0xw5QQVdimDPx4Y4kxjqSX+At5xnEtHlhVMz2JqXIiAnTHJkx35+M&#10;HFsqinxoO7CAu61b+aJ7LxsWFrNxRSXXzx7i9jlxQqtL2FgXKw65ClfjEVjrjMLX0U71/lK3BFBX&#10;L/fS29NIU/1+SnKiSY9yJSPMgURvayzGDsJi/BDKBVa72tcLat3hj2ffPQ/f/7nzNUfgfWD/D3Gx&#10;NWFZXQ2bVyylq+U0Vy/0sHPbWjH+m5g2OZ8504pYMrOEFaLdS6dxfFMtW5dOICfBgb3b5rBn+zL0&#10;tcbx+gsv4yyGfc1cuWbL5rBJynuzaMti0ZIZMj4TPycLXO0smF5dRWlpGWnSJmJj84iMSSdUouoD&#10;hw9x/mI3o0Z+puqh/tSBdWxaWiZONp/fnpySo+4VXWPl3AwyY2y40buHb26c5OcHHTy4fo6OM6dY&#10;NK+Ua1cOcOzYcoGvNPKz8snNyMPd2YkBn73JtvUVfH+/hSsXGunpbKCp4ZCU0VFph9OZlJdAQWwY&#10;XmaGhLsbsn9TBRulrs+qKBVwnIS57niBOX/mCJAe2rme0qwIEoKdWD67grx4f3zsx6vKfP2q6aq7&#10;JlVTJtPd0izw1SDwdVYCrXksmF1DR/MZ6o8d5eSRI1w8d472k8do3rKUc1LuzYsWsLNiMssKiqlK&#10;TmNSaholsXFMTkymLCKcqsR4KgX6S2JTiBHbEu4eguV4C7IEYtfVrSEzNpfxWpa4uAYLZHjJuAUG&#10;RvboGVijo2fJOE1DDE1spV4nEBgUS1ZuKXXzl+Dg7E5sQgqVU6azdsN28goqcHHxx8HWA3trD/R0&#10;LBkzxgAbOy9MrZx5VRz1cI1xOPt5MWz0aIxM9PHwtBAQSiJMINTLxUp1R/id99/hw4Gf8M4H7zFy&#10;8CiCvMMoyCohN72ErNQJZKVVyPWZSnZ6NZkp1aSnitKmPVf6NIHI6f8zrVI1GamSJlbJtpPJyirD&#10;3SsAMxsHYlJy8A5JwdAmBC1TgUWHeDxDCwmKLSMmdRLx6eWERCVj5+KCqbUB3gG2GAloB4bmkJQ+&#10;mdSsckJj4jGyNmaw2mCBSz1ik4pJz5pNguw7WY4lJW0GaelVpGWW4unvjYaxOmOM1BlloMkIg/EM&#10;0lYTCFPnc40RfDJyCP1Hq/HR4NG8128MpjZBEtgVCihmEBqUgrdnDAMGjKd/fw369dek30BtjC18&#10;JFCbTHbuTHIzayjMmiXtu5Zy0cTsGiqzZzAlezrVOTOYnjuD6oIZVOZOIU6uZZhPELVTq1k+t47a&#10;KZOYXlJMfkwcE1JTyYiOxNHEFHtjcyJ8gwnyDOD9Nz/g1Zde4y2B+VdffZ1X3nybl996V9J3Bcbe&#10;FPh6i0EDRxHoF0FGSj4L565kcmUN2rqmGJk6E51YSHhcEZoGLnw6UEu2+ZhXXv2Al14R+MqbvpRj&#10;XTdYsvkAJVPncKhewKOzj9Pt3dR39IjEybSdpaHrGuU1K8ksX8iaA30cP/eQ7GnricivI7Z0LrbB&#10;qcTnl7PrxGnW79pFxYxpdJw7y6bd+4nNKGbO6r24RhTgkTSd4NLVBBauFK0iqGgVAZIGFChaLVpD&#10;QP5aQgrXE5y1hILpmzjafJWG9osCKcqdOaWH+YscF2hatq2BvOqNRIjjDBUHGlq4QpWnn+TjW7hG&#10;tFbG1xCYt0ok+8tbQVDeMoJzFgoIzGPzUeX7ivcEdG5ypvWagNYFAaAeGhUAaxYYahYok33XN18T&#10;wLqs6n2+qUl5LKg4W5luu8HJzq+Yv7FF8luMX9YCAvOX45+7Fv+8TfjnbJL9bSIkfyMBWSuILFxN&#10;7YY2tjfcZuNRKdfO89QL9J5ul30qjyWb2lQg1tx7VvVr0anz5hMzoYC4qaXEV5cTW1VG1OQyIiaV&#10;ETKxjKDyCQRJGlw2jaDCJVKWUq7Fy/EpqsWzaCKeEqH4TsjBv6xI1plEcFEN4UULCMidjac0ksDC&#10;hVI+i/EqWIG7lJeLlLlrwTq88lfhLeXmnb8On7wN+OZuwlfOxTdns5yTKHujaAP+WVK+2VLOOVLe&#10;uSslXSbTy/DPXCowLmnaIrzTa/BInYJrUjle0rADxBAEphcJDBVjKIZvnJ4NDr4RRGQV4xmXjEVA&#10;EDbBAQJVscSkx5Cdn8jUSbksrC1jwZxiVq2YTs3sUtKLIvGMtsIt1oTgbGd8klzwSfTFIzlEji2Z&#10;4LxcwqQ+BgnkheXMFNURVbCI0Kz5UlcWS11ZInVsMSFy3YJkXmD6HELkWOeulWi7/Z5c21sC/Jc5&#10;0XSOxk7lk0qXVFJ9fqlZ6kn7FQlKBMo7L3FC2sgZaS9NzY2sXjaXJXPKWDovh+VLkikqNCMzV4vo&#10;9KFEZowgNlef0DQzAUIvYvPjCc9OIyA1iwKJLLedqmfjgU3Uralhyvxi/OOc0LdTx8pTj7g8L+IK&#10;7YkrMiWtwpbMyW7k1gSxZN801h6bR/miVAmC/JhQ50fpTGdpq/ZMnuHKlKmuFGSbUpppw7wpYdSU&#10;BjIpx5tF0+OZVxVLRZY7M0pDJQpMoU6gUXG0Z8920NEpjrevWdrCEcqnxJNT6kporC46Bm/zyWcv&#10;oDbmVexsR+HipE9sTCCpyXGkJCfg7i7rhYWKo3LC1MIUM3N9rEzHE+VvTV1lKvOrM5hTk8HChbks&#10;Wpkn4BXFhJneTFsWQt40W0pnOzBvXRjzl8ewcW0255uX882l/Xx7RZzvsVWcPrZa4OsoXae2sm5O&#10;OtsWJHJ04yTcTYZjpT0CJ3ND8tOTONvRyC+PH/Dbr9/y5Mc7fHu/j4dftfPgximBzwRMRn+MheZA&#10;SnOC6WjdwF9/3uXZr98/f27yD3wtWbCAQf3fJcDTmkUzJ7JZrm1v60nu3jrPscM7OLR3o4BCpQq+&#10;ls4sZu/qGg6vm8mR9TUCX+XkJTuzZ+ts9m5fiqH2OF564UUcLW1YNqeWjUvqBFqmi6axfnE1W5bP&#10;ZP60CVgaapCWHMP8eXOZUF5BUkoBEdE5RMZlERqVyJ6Dcn0u9TB46IcUF8Zx8tB6FtXmsXxhBs31&#10;i7jYs5W+1k3MkzIuSPdj/7YFHN65hMO7lrFt7TKBmzlUT8pg3bqp1M4qICdLoD0hiZyMXMLluo0c&#10;9gFb1pbww/1G7lxVAKyF7vbjdLbuZ8OqaVJPMilJDcfP1pj4QEuO7Z3GplUTmVKaz9QJk7Ay1iUr&#10;JZD5s8o5sH01RVmhxAc7slnOrygtBFdrNWZMTmD/HgkYpa1WV0+hSwL97qZGrou/qBXoPCOg1dfZ&#10;JgDWyM0rlznb3UVP/VG2T82nLtqXuRFBLJbAbLEEWHPzcphfWsC8onyWFBewMC+TZTI9K0uOMzpB&#10;4CsQa21TbPWsyYzOJCk4EUNNU4aP1GHISG0GDtVghJoeQ2V8+GgdmVaXVJv+g9QwNnfGwyeC6PhM&#10;SiumYu3ggounr8BGBp6+YbLOGIZJPsOGaqs0cqQ+o8YYYmnrKRDhIvD1IR8OHoiB8oUIV3cGDxuK&#10;lvZIbCzHERnmSliQl6rT0Hc+/JD3+n/Kx/0/QUtDE18vP4IDwwkJjCUoMJGw4CxRPoH++cREVhCX&#10;UCX1YgaZEkBmix9T0vQsCcgzZgv4zFQtS0meRUribIGgGnKLa3CW49W2sCUqQ4K9nGoCEqslwJ2F&#10;Z8JsCYyXEZGzgKSShWSVzxO7W4KdhweOnnbYuxuhbWQg0FZNdvEickrqSMqagJmjI5+NHMbw8fpE&#10;pVaSkDWPhMwFJIqSMxYIpNWKKgiJi8HA1gB1c01GGwtECXD1GzuE4XrjVB2tKr96/GDYSD5T0+W9&#10;Qdq8/rEWb3yky9sfaPDeB+q8//F43nh/HG98oMW7nxvRT80RI8ckvGOqsHPPIzG+lrKidZRJoD+9&#10;bCPTi1czq2QldSUrWFC6UrScuRWLmVIwnZiABNLjMpg6cQqJUbFEBgSTGBJJlHewBAgRhHn7YW1g&#10;gqOFDZGBoQR6+vHB6+/wxkuv8uYrr/H+2+/w1nvv8dLrrws8vcprr7/Na6+8wScffEZkcLRAXR0r&#10;5q4gxFdpR2rYWLvINSkmIChRAHswr7z2Ca+9+j5vvv4er7/6Ji8kysHtabpH2azN5MlBHmu6LPB1&#10;XYDgikr1Stp9kxOdtyioFrCRi5Y6aSM7W75j2uomAjLqxHnVMnvDSZZuO0lO5Ww27j1GyaRqZi9Y&#10;ovoodd3K7aza3UrGlLVYRVThJiDinSdOW5y7V+4a0TqZ3oB3rkhSz+z1+InDD8haRXzRCvaevCzw&#10;JRCk3H1qO8fpNnGA4ghbLnzPit19hOcswi9z8XMIKNyEe76izarUS8DHr+B/5F+wXgBplYDDImat&#10;a+J4x9cCQfc52XpHHKg43JazNLb10tzaR2PzJRparss8gay2axxvuyTgd1UcsxyL0pN957cs2nGO&#10;gOyl+ArgeQs0euStlnMQKMlbj78CXSLfTAHL3FUCCQJ+4ujjJ6wgZ+pKDrd00dgrAKbc0WtuV32+&#10;SOlNv6FDmd9NzdKFxFamk1ibQ/KcfJJm5RNXk0v0tBwipuYQUplJWFUuIZNK8ciqlHKdhHfxZFyL&#10;8nAqjsNjYgSu4mw9y8LwLY3HKycTj/R8nJNzcBYi95UIwTd/scDaRlzyt+NUuB/HvL145O+S89iB&#10;e+52Kb9dcl7b8czdiFeewFi+QFbBMoGtpXjnLJXpxXgXzsezoA6/4gVS/vPk3OfL9ZiHb0at7K8S&#10;l9QSXNLy8MjIln1mEZCZKtCRiaG9PdpmFgJfYYRlFOCblCTwJVFkuESRLgaYOOurvolmb29EoK8T&#10;Pt6OOLvaExgeTExmPAHJAfgkexAgTsYxzB37UD+8UmPk+mYIaIszKaoQ0J5MaN5MfFOnC/wuJHHi&#10;KuKKF2PgEo+aRTBDDHz4XMuVT9XtGKLlSPmMFbT03KZB6leTtIMzHXLdz5yTendFpdMKdLco9eCa&#10;XLOLHDrTzY7jpzjT3cPJhnoW1E1j0ewJ4pAqWLowiQkTbMnI0SYsaSQRaePwi1OX4zYkJMNegN2P&#10;yJJwwkuiyJpdxKwt1ZQtiCWh3JGoYiu8EvUw9hRjHagrxtET/1RrfJMNiC2xJq3Kk/IliczfVcnq&#10;Y7NZuHsilUtimLo8lIoF7pROt6a00prq6R4SkelTkGYpkBVAepgJqcFGzJsUxeQcL5ID9MgIMWdi&#10;ZgDxoc5sXruQixcV+Gqgu+cMDWcOUlgSJgbVnOg4HUpLnEgQCMtMsmRqeTjmBoOIC5djKcokPNBL&#10;IkB39u3bycHD+1ixaqk413Iml2cyqyKV2WWxzK6Mo3pKLNXT4pg4NYyyGUFkV7lSXOtBwSxHCmvt&#10;WLo7npXbkgT8ZgkEHOCvJ108vCsw2LqTS+eOcb7rMLvW1LJ8WoLAVwIntkzB2XgY5gJffu72zJkx&#10;hVvXzvLzT18JQj0WoPpR9LWM3xOwus72FRPxMBuBmWY/JmQHi6PfwV+/3xP4+kHY6y/+/THsmhWL&#10;GT74HUJ9LTm0ZSFd9bu41HuanrbjnBD42r9rnQq+aqsKWD6rhPmVyexbOZmjm2axeUk52QnKY8fp&#10;7N66EF3N0fxH4MvGzIbqiRWsXjyXtUtr2LBsJqsWTGXzyloSI30wFqdUPXWSXLcaEtOzVdAVHiN1&#10;OVbKNyGNtVu30n2ui4GDP6AwP5ajB9YwoTCC9CQ3EmPtiQ63JTrMlphwRyKC7PHzsCDI25ZQPye8&#10;XezwcLbF290SR2lXLo5GONqb4+HqSnJiElGREYxV+4xTh+t49KBFQE7Kurue9qb9NJ/eyo5NM1kv&#10;5zcxLwo3C02y4xxpOlXHpnUTqSjKZnJpBRZGWqQlejFlQjLH962jWOA2LsSe7XK9ClIDBD6HsWR+&#10;HsePriQ1NZT09GTVy9ynDh/grADX/p3bBMaaONfdTmfTab64cZWLvV1cEui9eXQj3Wvn0DBvGvXz&#10;Z3N0yTz2LJvH7pXzObBqEYeXL6B+3TK2zplGepAfAfYOWOgYYGNiLeURz8SSSXg6ezN6xDgVaA0T&#10;DR2pxZARWgwarqkaV2Dss4Fj+GyAGhra5gJbIQSHJ5KWXYiRuTU2ji7YSx5DR45XrTNgiAaDBo9n&#10;+Ag9BgySfIZq4eoVyng9CxV8vfvpJ4zVHY+lvRtj1XUwMzPETCDEz8uJ5Ng4DHRNefeDz3nz4/58&#10;PHAAo8cMx9vXg+CQUDw8AnBxDcLeIRAb2xCcnONlfpHYPwnMQgvxCynEO1Dsql82Hr5ZuPtm4uqd&#10;jotXGk5u6WIr82Q6B/eANEycfNG1U75ME493fCmhmbUS4C7AT0ApOG+J+PFaCVBnkVg8C9/oVAxs&#10;rHH2cVB9LFxDX5fg2AqyS5eQU1xHWl4l9h7eDNEYx0g9U0JSKonOXkBU+kIJMhcRJ2lc+mwSMibi&#10;HR6KkZMp6hYaDNYdTf9xwxisOYLB40cxVEeDzyWPobqGOIck4hVdiGNgPpYemVi5Z2Anx27jlYut&#10;fzG2AeXYhUzGLnyaBNgLcY5fgLl7uYCoAGHOGvKzVlKcuZyKnOVMkuC/Kn0x0zIWUZO9mGrxTTmJ&#10;JaTG5pCZWoCVuR3jxmqhrqaBhtp4tKQejB02jtHDRqM9ThtPFwmMI+PwcvXi3dff5e1X3+a9N98T&#10;vcvrr70qeoU333iNN197jffeeFvg7BUJKhzJSUgn2M0fjWFjMJB8IgLCiItOkjbmwdtvfSygJiD3&#10;8pu8+dLrvCvQ9kLKpD3saPyJmpXNFE3dzNHGu+Jg7glwKCByQ6L/Gxxrvc7x7nsU1mwiRArZJ3Uh&#10;+bUn2HLmEYV1h6nd3MHqwxdIm7SUtPK5HDzTx5Y9RymdNJ3D9e009N5h64krlC08Ig54CZ4KaBVs&#10;Em3GI2ejTG8WB7/1v/LJ34FProwLtIQIJK3d20lTt+IQL4jOC3xdEDC8zPH2e+xr/pr0ydvxF7jx&#10;zFmPe8FW0XbRNjxk3Ct/i+Sp6N/8t6ggzFsAULkLVjh7D2v2n+dE17ec6X0gkHVJzrlX9SJ6c6s4&#10;3H/hS+DvuDjcY523OdR2h03Hr1K+4CihAiNeGYtxTpuPbVIt9qm1AkGzBcZqCZ+wVPaxgNjylcxY&#10;18jyfX3UrD5GcEY1kxduEqgVwOtW7uT1cKa1k0ZFbR00dXXQcraDulULSKlOJGNBMhnzU0mfm0JM&#10;dTTBE4LkHPwILAomoiJaxiNwSYzGKSkaj9x4HLIFRgoccS2xwr3EgoAyZ1zT7TEPs0Pd0RhdN1uB&#10;G5kXk4Jf2hRcJPrxyJKyy9sn2i9wtUuugZRhplyj3C0CaOvleiyVdWbjlFKOS0ap5DcBZwWqMooE&#10;1opxzsnFJStXzr1QoLNS4GsSHklFOManYBMTiV18uCgAt7RgvNIC8UsJwtjZBB1LfWzcPHAPjcAz&#10;Ogz7EBfMfEx5beCL/OejF3i334t88NlLvP/hq3z88Qd8PnAoH34+WCLKwQyUBjzGUgsdZ1MBFF9s&#10;/EMw9fHCNS4S//Q0Ob9EPMR5OYdn4hKRjXdCMTpOoYw2cubV9wbzwpv9eEcM7WAtMwZrm+ASFMnU&#10;2nlyzVs4ceok9U3dHKnvlusvwC/1rqHtogD6xX9S5ePjZ9l1tIHNhw7T0NVFe3cHzWeOcub4djat&#10;qaJqUjCpGcbEpmgSFK8hxmUswakKeJkLNJoQmG1LYIE9AYV2ck2diJhoQ8QEHUKLxxBUoEZwvjYe&#10;CVo4RxoKrHrJdq54xpkQmmtBYqULxfNiKJgdQ9rkQHKqg6laHE/5HH8SiwzxiRhISNgIcW4mZKVa&#10;UpLpTFm6O7mRVmSFmDAp3ZkJCVaURluRJ/CVFWbDtKIEGo9up7PlOD2dZ1SPnPq6m5g/p4i0BDOy&#10;k0yoLHBgwRR/Zk/wYmZxAMlBFqRFeJAa6SuwEcLMKUVc6Gunp6edvnPdLFgwi5z0SKZPSJRtBLxK&#10;IpgyMYqJE8MlIvche6IPWZM9SJhgSXKlOeWL3Zm7LYJ568PpvrCAb77ax7d3j/PVrTP0domD7lXg&#10;6xjHtq9kxfRkts5P4PjWKkw1+4uxc6GrvYF7d2/w5x+/CET9JFD1iL+VX5X+/Z0A2F34Xdr3bmmb&#10;7joYjPmQQgH33vYdAmVf8ZsKvpTOLJ/D14rldaiNeAsPezV6G9bzy4Nu7l1rFRgQAGs/LsCwndrq&#10;UhZMLxH4Kmb93CIOrKzg5LZaNi0uJyPGju3rqti1eT56GqN48YUXsDSxobRoArUzp7Fu5VzWLJ3N&#10;+uW1Um7Fss4IIsMCmV1bS4lE50FRSYREKfCVR3BUOqGxqdTMnUdzRzPDRvQT+IrnyP41lORFEh/j&#10;iZsELM6OeiqwcrTTxcXBSADLFBd7S5xsLSS1xs7KGCc7qeuOFthZG2FtaSLBjQ1packkJiaoHmeu&#10;WlbI3esn5TxP0S11oaPpAG1nttBwbAUHd82hrjoNR+PhTJXrf/3COrZuKGfShBymlFfg4WhJXpov&#10;C2dkc3ibOEYJjqL8Ldm1bg75Sb44mg1mlwQZx48uJyMzjOjoUBbOn0PLmRN0tDTQ29nE+d42etuk&#10;7nU08uD2ZS73tXFJyvvEuhpat8zjbv0eenZvoHX/Vg5tXyPHtI6WI7voPbaf09s3kBzig96YERhq&#10;jRcHq46GpjaGJhYYmlowZpwmo2TekBHqjB6rw2gBopFjdCVV7lrpojbOAE2BLk1tC9Q1TbCy9cDV&#10;IxBbRzf0jc1Vd78sbJzQNbDEwNgOPQNb9A3t0NGzlnF72c5S1g/h88FqvPDKm7wn8PXpgP6qR1Am&#10;orFqYzEz0EFj5EjszGyxMnWRbW0ZI/scqjZOjmswtg62Ak9uePsHY+fkg4mVG2Y2vljYBmFhJzZO&#10;UmORiV0wZg6hmDuGYeUSibVrFLZu0dh5xAgcJWPnmoGFYwJmzpEYOvijZe2BgVMgug4hksaiL8uM&#10;vVIw90/H1CseC69Y7PxiMBfo0Lcyw87dCmuBL00jXck7EkdZx9U7RgKCNPwFqsbqC6yqj8faNwmv&#10;uCp846bjHzsD/6ip+ISVilIEvkKw8rJmlJEao0zHC2iNkSB3FAM0htFvzDA+URvFEG19/OJziMyc&#10;QljadAG5+QSnzSEwfa7K//sLzLnE14mfmo9dzFzsYhfgkrJSAtGlTJi8i7LKbWJPtjKlYivTJ25i&#10;ZvlGaiesZ37ZBhZVbqJ6wgIJCIpJSy4kKDgWY4GvoaPG8t6HYv/f+4wP3vucjz8axEcfD5R2NQY3&#10;dx/CwmNwcnLnzTc/5I03PxLY+pi33vyYN157i9dffYPXXn6dN199k3cEzt545S3ee/193n7tPd6X&#10;dd577X3effVdPpa833tbAPxd5VHjO7wq673+8tu8pUDYiwJf8ZOPsqP1D+ZuuUSaHPCeE7fEudzn&#10;tMDXaQGPhhbl0z632dFwVYz8WgGvefikryCiZBuL9t7j6Pm/2db4NfHlq0idvJrdZ66pvpPY2HVJ&#10;8unjRFMvx9pvcLzveyqX1+OZvRJPAS/3vI245mzATeDLI2+LOHBFW2V8G54CX545mwnIX0dEwTLW&#10;7Ve+gXjzf+Cr9SL1bVeo7/pK9veA9Kqd+Cp30Aq34Cbbu+Vvw13y88oTeBB5Sv7PtVUl91yZny8A&#10;lrMKn6zFhBWsYOKiY2w5cZWT3bcEtBRn20tTywUamxUAu8opcbbHOy5xuPMOaw8rd9tqBSBmiROd&#10;iWPkREZbhzHCJgBtz3Ac4hLwTJdIcsIEIovLWbDtAPXn71B/7janem9QXruMuWu30tTXIxCpPGoU&#10;uFTe9WptE+hro61HdK6ZBWvrSJkSTmadRLazQ4mZ5C3Eb4xlkJY0mjGY+2gQkOJAeKY3bmHOOIc5&#10;4S4RsHumHUHltviV6AnsqmMfORoDlyFo241gvNUotM1HY+9uRlxqLOkFpRKxVBKZI9dVoDo4b404&#10;/SV4pNQKPCmahWv8FNwTBbriszGXiMwkwAvbqEABq2Ds4/0EwIKwjvfANsEbl+Qw3BIlMo6NFWiI&#10;xjzAE+swdykTL6yj7LCKFCcQ70BAurdELkaMMxqDibUZ5naWGNoaYOZmiJ2/KXr2o9G0GIKx4xj0&#10;bUZgbq8lhlBgzdCAfkOH8f6AftKQxzLYQI3BemMxFmPlI0YhIjMTt/BATFxd8IqKkcacRYxErcXT&#10;ZhKSnEZoaho+4eGMFSP8wYcfoWtmJpFeJBPratgiBnzphkVs3LGcWXMqiE9JYcGydWzaIUa9pZum&#10;jj65VnLNZHz/0dMcO93K8eY2TnYINCsfR29pEkBo5s61bo4fWk1ZWQjRiUYERo3DI2wsbhGa+CeJ&#10;Q4zQxjvRGN90M4ILrfDNMcQ7WxfPLAG0rOFSl4dKcDAYr9SR+CTp4BFlTGCiI4FSbt7RplLvjASa&#10;jYnMdyYoxRZbX01svMfhJvUiItmUgFgpK4ePsbf+FGfbQSRHWVOW5cfuFVXsWDiBKSmuTIyzpCzS&#10;iPJwM8ojrCgQ+Fo0OYPL7UfoaTrCeYGvdnGIfe3NrJw7ibQgIyqT7KgQCKtKMKUq3pTSCBMBN0sm&#10;ixMtT4ugpiiRZTPLuNTdSHdnM51d7cyaPU3gK5by3GhmFMdSVRBOhQBY5cQYCktDSMp1J6XEnYh8&#10;c4KytSiY46QCsBkrA9i8N5e2toXcv3Ocb7/q4sL5es721XOh6xRX2k+yY3ExWxcmcnLnNAw0PiVD&#10;juHfQfkWntJL+R/Pnqj6YPvrb+VzJffgzyt0nlpOnL8hJhofU5YbQmfzVtngAb89E/iSdVV9Kcmw&#10;ddMChksQEOqtxc/fN/HHTz0CX43cvtrK/dt9nDq0jdqqEuqm5LOwOovDG2ZwfEMVxzbXsG3FZDIF&#10;vrasmsSODXXoCny9IPBlbmJLUeEEioqLWLqoltVL57Js/kzcHa0ZP3YU06dVUz19NslZxfhFpBAa&#10;nUd4VC6hkRmERqWQXzyBnft2MWx4f4ryE9i/YylZyYGEh3hiZ2OIi5Mpnu6WkhoLiJnh7monIGaD&#10;raUlDjaWWJsbCICZ4WhrjbWFqcCXKR6ezqoPFOfkZDN27FBcXNWZLyB56WwTTSf2qYKJzsattJ1a&#10;RcuJ5ayoy8HB4HPWL8gQONrChrUFlBenUllaQrifI2lRtswoCufUjoXkJrgS4m7A7jWzyI11w9F0&#10;ALs3TWbr+qmkJgeQlBDB6pWLaGk+zqXz7XS2neBcT6MA8Skuy/6/vNnHxZ7TnG87xKraAnYtm0Lf&#10;0a3U71jDiX1bOHhgC/v2bOTE/m0c27aexNAABn32ER+88zZvv/U2r73xDi+/+Q6vvfMer8r0ex99&#10;wAcffShO90Peevt93nzrPd58+wM+/OhzRoxUfoU2hk8+Gcr7HwySdBjvvd+fjz8ZIMv7yXaf8tEn&#10;n4mez+vXfzgffDCAjz8dJMsHyPwhvP1Of9V2Y9V1ZVzZzwe898EHDB06HkN9O7Q1JFgcO5rY4CC8&#10;7T0w0rHG3s4fe9cgsYGuaBuYYuvkgaauKVayXM/UifECd9rGzmgbuci4M+MMXUSuaBj9j9Rlnoax&#10;G1qmHuiYe6FnFSASyLIJwcIlGluvOJz8EgiIy8U1OAm3kCTsfaOw8vCTZX5YCHBZu3kLvEk9cnfF&#10;wdNBfIQFNq6GaBmPx8TWBUs5HkMTS9w93AiPDsTQUo9B6mMYbeiIrmMsWnZR6NhGyT5F1sEYy/ou&#10;Ad7Y+doxzkyg11CTYXrqDBingNdg+o0dzmDNcQzX0Sc0OY+4nCmEp0whIrWG4PTZ+KXWin+dhZtA&#10;nX14laS1eKcuxjNlkfinJbhHzxB7V0Ns6kxSsusoKFrCxLIVTJ24mpqKNcyuWMecSesoyZ9BdGw2&#10;/iHxEtAkEhKfjE9kFC4Ct4aWDgwfq8tH/UfwllzDIaPFlrpIICOBvJGVAy+8+h4vvP4ZL7z8KS+8&#10;9jmvvdWfN97uz+uSvvJ6P/7z6se8/EZ/qWP9eeE/H/Hy24N46fX+vPSqrP/Kx6IPefGNT3n1g8Gy&#10;TLZ/Z4DkMYCXXpHlvkW7SJ1ZL6CwhZTy9ew6eZWGjjsCOZdpbD0nOsupruvsbr9L4qQ1qkdsgbnr&#10;8MlYS9bMU1St7iRt6jZ802ZROGcXhzrv09B7V/K4QEv3BU63neNk1202n7xO/CSBruzlAkYbVPIQ&#10;APIo2PL8EWGeIhnP3Ypb7hbVXTHPrOUCdavZI0DX0HVD9bjxOXwJ2HVcZ//p65TM3kdQjvLYb+1z&#10;+BLocpW8PPI24CNA5pMj83M24ZEr+Uu+rgJfLsq47NNLecQpAOaZtUygYQ65s3dwoOMGJzovUK84&#10;25ZzooucEdXLedR3X+JU3xcs3tZAQFIlPrFlAgvxaJh5oG5qI7BgipqRBuMFGBxizQkvDCIoK5iF&#10;W5fTcqmHlvN9AnatzFu5gl1HD9F2VnnM2EJzezsdnV309PbS3dNBR28TrRJ1Ltk4m9hSHzJqAkmr&#10;9ieywBG7QHV0rPox3uQTxut/JBHZaNy99HB1M1J9Yb+sJp2YInf8Mw3wyxiHc/hQjO0+lchrIAYm&#10;gxmr+QGmpkOe/8x/eq4Y/xoy0xMluk5QGXunoFisA0LQc/LCyC0Ec48IjJyDRX4Yu7ph4GzDeGs9&#10;xtuNEwg0wDbcCOdEC6yi9AXIjAW2jBlvM56xxlroKT2Ju1tj4mmGmZ+xrCuQFaiLRYAuTmEW6Fir&#10;M85YDQ2tEWhoDGWM5kDG6g4SQyBwEm0jZWyHd4y5lLMZgXG22Djroak3Gm0zXYydzTHxsMDU2wJj&#10;TyvGmpmqroGFszPWzkovzCG4+Hph6SggKtF1WHwoaQXS8BJ8MLXWxkQ5PiPlo6+62IjDSJ6YQdGs&#10;YmILw/EUGNGzHI6OrKNvbExsYgJrN65n664dHDomwcre3WzctoVTjQ1y/QS+2loFzDpoaWl53g1B&#10;TxNdrQepqIwlKctJYEgfr1gdPOP08EkwxDVSF/c4I7wSTfFOMcUpZjzOseMFnGWddB3cUtSkfUkE&#10;FjcKj2gtATfZxl8fJ8/xci7GJE9wJTTHCpcwHey8NSUqHSdRrhbmNqMEukbh6qWBu5s6Xk4Cfbbq&#10;hLgZs3haIQ/OnebrnsOsrUoU4DJmcrQRNfHWzIi3Z0K4DRPjvWjcs5YrnadpPXGIluNHudLTy/7V&#10;iygLtWVyhDWz42yYn2hDjVzrqkhTSoLNmVMQRWago8CZH0c3zOdi20m625ukTrczY+Y0cbDhTClJ&#10;o7owjpoJCTIeq3pUlpsXTHq+P/F5Al9yPl5J46S9m5Ey2YzCmQ7SRsq5e28/z55e5MeHV7hwqYme&#10;PnHE3Q3cO9tMn4DA3jWZHN4xBQPtT0j5B76UPuR+E4BSvmLw5+9K/2kKjD2T/74WXaPnzEqSQ8zR&#10;HfkuGbEuNJ1SXrh/wO+/K/0ePRNIU36e/wd7di5gcL8XiZFz5PdW2fYCX9yWY2jZz/mu46xbVkvd&#10;tDLmVwtIzchl3sRoDq0u4/jWmWxZVklmtB1bV09i/7aF6P8LX6Z2FBZNJDU9k8mTypk9fQrBfl6Y&#10;GugKkE6krm4hxeVVRMTn4BORQUhkLhERAl8yHhGTRqw4jrCwYIYM/gQXe2Pm15SQGu2Dv7crdtbK&#10;HS1zXKVtONob4SDBioOtJfZWVthZSvsR0FLWcbKzFQizwtbaDmsrsVMRARQUZgt85TBOUw0ru7HU&#10;zplAe8tJDuzYxMbltVxo301f8zq6T69g3lQJrAw/4+SOSu5eXcGqZWlMLE6ivCCXnKQgqkuCmVUc&#10;LCBaQ3a0E/4OWhzZPE/VOa6t/ufsWCMB6axMkmK8CA/2Yfeujdy6c57r13sE2k9y+UIzl8+dEfDq&#10;5uu7PVw/f5pLPcc4sG0+R7ctomHPOuoFvI4c2M6efdvYf2AHcaH+jPu8H++/8qrqDqPykrRyp+GV&#10;195RvRj94suvqsr/lZf/I/P/oxp/8cUX+M9/XuLNN9/Gw92HQP9Q/P1CGTRwpOTxOi/95y3+8+Lr&#10;Mv6ybPeaTL8k2yjbv87LLynL3+AlSV957TVe/M/Lsuw1We8d3n+vH4Mlj7fefJ/3BL4+END7XJz7&#10;yGHjGDV0CGOH9VN1omulZ0J/gbzxGiYCXBKkOvniFZCGh28SY7XsUdO0Y7yBAJdIw8AZTYEvBa60&#10;TLwYb+wt096MM/BEXV/8j567SmN13UTuqOk5M0LPltH6jjLuwojxDgJwnkQnF5NZVEl4fCKBESF4&#10;eNuK7zDH2U2gyssed09HPH1d8A5yxdnHGgtHsbmGo7FytCIw2F/qlthTPxfiYryxsdeVfWkwaJwh&#10;g7WcGKBtw2BtW4ZrO8j+LBirb4y9pxPWEgwYOxijbqTDaANtBmgM51M1gdvRg+k/ZpSsr4trUAwB&#10;0Tn4huXiGZSHa1gh9oG52Afkik8qxDm4RILqcknLsPEpxMIjFyvvDIycwsSHuKNv7ae6I+jsHktw&#10;SDYZAnGl+XMoL5pLYmIRrt7hpOaXEZmehacE5W6RkRIMRxGeni0BeQ5e4QkCjS5yzOZib6PF/ySg&#10;a+vKWwPUeH+YwNloc4FFWwaMtWPYeBcpVy+G63owUNuNz0X9dTwYbh7EUNEosxA0zYMZaeiNmkUA&#10;I0x9GGzowRADWcfIi9FGvozU9+EF9/xtuGatw02IsnTuQY51fCGQc1WieAGP1h5Rt8DXNfa0f0HS&#10;5I14ZSxVvUzulbURv1wBnMwV+GYtxjttDhVLjnKk+4HkcY2jjX3s2HeaeuUl5e47rDlygdDiFbhn&#10;rRAwWq+Se+56XLMlVe5+CRD9L2VvwC1tKdWrGzjWKcfUKQCmPPr5L3zdYG/9VXKmbsEndb7A1zrJ&#10;awPOOZtxE/jylGnlHTCfnDV45AjsCYC5yTIFvBQAc5VpV+UxZe5aFYB5ZS+hcP4+Dgs4Hu/o43Rz&#10;pzjTPonILkhZKI+c+jjR1isgeY1DTRcpn74Uj4B4rB28sHN0FsMfT3ikG6YWI4T4P8crXo/wbEeB&#10;ByvqVk+lWRxfa1+zAGkzy1YtYf+RvbT1ttLS2UJTs9LBahcXL5xX/dKsrauB9p6TrNsyj9hMV9Wd&#10;gZRCNxLEkUclWOPnr4et1TAsjAbi7TSeADd9wrytmVyWyuxZ+cSnOeMTPp6IJH0iYg0kKjYl0EMi&#10;YkcDkQ6hHgYkB5kzozCU6RKhTi6KIScrAv8gN4xtDNCz1RWQ1EHdWA8dCwuJiDwwc3CQhm+AtqmO&#10;NOZR0rA/wdpPHYcwAYdobWxC1dF3G8pw/Y8ZNPYTBo0awOcjBjBGfwxmrkbYBJjgGm2Jq8CUY5gx&#10;LqGWmDjrStSmxmi1/gwf8j7DR0iEKA5xvP5ALF018Qw3xU3AIzBRHLPAgrHVSEZr9kNNdwjjTEej&#10;aTUGHQdN9J0MMJUIX8/GToyUrhgrTTFcaoxUHyFGQ6I3ZxPi00MomJgogGktzkUDQ72xaGrJeWgO&#10;ZbyVFiGZoYRmh2IfbImm5VBG6nyMmsZghgwbgKm5IWUVxVROEWdZN4Mp1RVslii7u7ddrl+r1I02&#10;qSNy3ZQ+35TOcttOy/hhpkzLFEPnj2eYLoHJFqSW+RGSZodTsB4ekeYEJDqIIbBU1RF/gSDPGAsC&#10;0h3xSDDGU2DNKVgd/2gTvIKMsHVQx95Bjchoc/InBZFc5IGjnxYuPgbilN3EQbvh6CAgaa0pTlUd&#10;D0ddwsV4etvo4SmAmRbsRW1xGnsWT2FVZQIL872Yk2LNtDAjJgtElwebketvweKKdO521nNgzTJx&#10;mJu41tXLiQ1rmRTiwvQIJ+pi7ZkXY0ldtCnTIk2ojLRhZmYIodbjKYmw5+TGWq53neRsVzOtEmic&#10;OHWCykkTKM5JIjnMA09rHeJDPFTviQX42xMS5UxAjD3eUYZiEMcSVWBIwgQDSmc5sOfYBK7e2M4v&#10;P5/lu+/OcfFKE51dJ7jY08gN0aXGDexalcHBHVUYS51Jy3ze59Bz+FK+3qD0CC4YJdN/qDqv/Rb+&#10;usrpA7MJlfo1ZsBr4rQtBL7WCFjdF/hSPlki66k6s3zG3l0CX5//h4gAM9lO+fzMdXpbdnF4zyqu&#10;nGtg7fLZzJlWwsIZxQJfOSyflsz+FcWc2DaLrcsmkRFly4ZlE9i5oRZdifIVKDA3saeouJK0DAGV&#10;7DxiIqPx8/IR8KqgdvYc8gvLiUvJIyIxH7/IbAJCcwgKzhYJfEVmEBmZiIOdPUMGfIKZvjplufGk&#10;xgTiJk7RycFaoNsWJydTnJ3McHOxxsneSgDMBitTS9VdLidH5a6Yk8xzlPrijJ29NXGJEWTnpVFc&#10;VoKeoTZG5upUTxf4am1g/YolrFk4k+aj61kzP5euU8uZUxmBu+lnXGpdzOXeBdRUBVCUHU5xZiL5&#10;yX5sWJDD4bXlHFxVQXq4OX62I5k7MY4gh7FkhFnSengBMyZGkBLtTGqcP7t3rOLG9S6Br07u3OwR&#10;wO1Rle+Du318I/B172ord+Tan2/bR9uxzTQf3MyJPRvlOmzl8IGdrFq6gMQAP1K9fUn0DVb9ok15&#10;z+u9Nz/glZfe5NVX32b0aHVMjc2knogN09BAU2McaqNHM2rUaNWjQD+fQKIj41XfJR2voceAz4fS&#10;7+PBfPy+AN27HwlQfci777wjoPaGgNcrvPyiANmLr/KaQNkbqveAXn3+i7j/vM47b3wg897jzdff&#10;lW0+4N0336X/R5/x8VtvMvzTNxn47kt8+J8X+OzVF+j/5isM7fcxo4YJhGmKvdVxZ+RoW0aOcWLw&#10;SAEZdXuGqdswdJy1yIqh6lYMGyMAMMZBpeFjHBk+Vhm3l9SRkWOdRI4CPzYM0TJkqJYZwzRlWwEH&#10;F68kUjLKiU1Oxz/UG98gewIDLPGTQNzL0xhfX7GzYjPcvWzwCXLG3V/gz3g0o8cPwsbRBG9faade&#10;VsSKn0tK8MRR7Le+2Jbh2oYMGm/NQAGuwdoWDB1vyTANY9R0dPEI9FB1OTXOUF38xniGaY+n/7iR&#10;9FMfzkBJh2qpM1Suh7q+iQTFHtg7hYg/DVc9RjUXsLJ0jpBgOkogMAJ9M3/UBS7VddzER3ihKdBl&#10;4OgjvsoNTTOZZyqpkSu6Jh6qX0Ta2ksA7hqJZ0CsBOLheEfEid2NITAlldCMDNyjorHzD8YtJIrg&#10;xHTcw2JwDAglMEmCHuUd5NQ8rEKSMAtIwS4iH4eIEhxDy3AIqRR/V4l5SAWmoZMwDp+CfthkDKKm&#10;ohM+GZOIqViETcFElusFTsAgdKJK+kHlGASWYxIs2wVN4gW3bOUu0Vac01aRMeOAgMc3ql/+tTaf&#10;o1mBDgEd5ReBS3f0EpS1Et/sLQIzO55DjMCTh/K4L2sNnqnLKas7xpGOuwJfV9i4p1Wc3RoBpBuc&#10;Ovclq450EVq4HPeM1QJ7AlYCSq5ZAl+q8Y3/S66ZG3FP3URI3hZW7L5CfecD6luUO3Hn5dieP3Y8&#10;KYB4uucuS7e14J+6UKBwvWy7E+fs7QJgz8FKeY/JU/J3zRG4VGBOyT9LIEwlAT6Z5565Wo5/lRy/&#10;UPL87QJXyi8ru2hsbpHIr5O2JgXAzsq+e6lv6+J0+1lau85z4uhJYkNCCHSxI87PiQnp4eQn+RDg&#10;qouvm55EB2ZExziRkhnI3iObVZDVJvl2dQjQnjyp6iuosVX5JIXSY3Yz3eLAe7o7aW5rknWbONvX&#10;xvZ1y0gKcSQ1xJK0EGtSBQxSgyzJDLUlVaLIZNlHqjjM9ABrkT0pfrYyz4ZkmU4OsCJJliX5WZAs&#10;jSpJGlW8NJ5oT1lHQC3Hz4riYHtKxPmVJgWQEO6Bs7OlwIq5RAGeeId74eDjgJmThTQCC/StxGhJ&#10;QxtnqMF4Ew1svQ3xjRVoiLMlSCDCJdAIdcNBfDbsPfoN+YT+gz/nk4H9+XTYZwJwmrjLMYenuhOV&#10;6YF3pCWOPoY4eJlh72aBsbkOI0b1Z5AA2KefvsJAcYpWlmpiDMwJCbMjPtkLXzlfA+NRqKl/hqb2&#10;QLR0B6NjMBwtg1FoGYkxNdJG19xYGqut5OskEaGmRGVjiU2NxM7NTCIqZ+JSAwRkrHASGFQ+o2Kg&#10;o47muBHoG2jg5e1IQLCngJkRxmZaaOsJ3EmEpqU5UoziKDFSngQH+xIa4oenpzNr162k76wAuly/&#10;pqZ2aSsdNLe20dQi11mu9a69mwiLcCcoyEacoQCquwkhUqY+/g7YORiKUTDHx9dO9muNi7MxbnKM&#10;Ht7mOPkY4yzG0NFdH0cXPby8LPBwNcPOXBsHcy18ZbuwUAf85fra2I6XctLBw80aZ3txrFaGuFpL&#10;3hZ6uFsbECDXLdDOAm8zI5V8bU2I8bEhP9KB6YkuLEtzZ2OyAytirZkVbklNnDPbp2XwU5fYgaXV&#10;HFo2jy97+qjfuJHq2ABZ7kWdbLdQtqlLsGJWkj3ViRIUuMm52epQV+jHxtmpnNi5kKb6PbR3NHPp&#10;2mV279tFQX4G3i7iOD7/mMH9B4gG8fmnn/N5v88YNFi5g6uOu99oMovNWbI+jCUrfFi1JoRNm1K4&#10;cnkj33zdwLVrJ+jrPibw1UBfWz2Htsxh56pC9m+ZgZH2EFJT4lWdfD8T2nqqfL9TJpRPRv2ifKD4&#10;758Fxu7w5PsWrnZvpCjZGfXBLxMdqs/JE/P4869b/PrrNzz95RF/Kb2J8zuXL9ajrdWf4EBrmb7N&#10;b89usm39QhbNraKvp55N6+cyZ2YBC2bnsXB6KntWTuDIunJObp/NpiUTyY5zYNPyMrasmo7O6KEq&#10;+LIwtqG4aCJZYtyz0iaQkVZCZlYxmfklUlczCE9MkzSfqOQigqLy8Q0txDekSOpmnlz3LKJCUvBz&#10;82fop/2wNtanMCuZ8GBvcTQmUl+krnjZ4iz1xcnFFBc3K+ztzQXWbLAwk3Ys7cPOwRwbOzOsbMyw&#10;ltRBAC0pPYb03AQKyrJx9bJnxJghpEu+rQJfk8qL2LBiPif3rydW2s6SWZmUZXmRHm/AvZubaDlV&#10;S1VpAJMLwpmYFcqUvGCWz0xk53IBsE0lHN4s2lBE/eaJdB2o4XL9Aq6cWUrP8fk0Haqj8ch8znbu&#10;4as73VzsPcGdq+3cvNRK04nddDcfp6f5JA1H9tHTcIhbHQfoEgg8vXs5J3ev4JhA26kdGyiLiSDH&#10;1Z25ccnMjkujTJxonIsHwz74hNf+8zLvvPUuAwcNY5y6BInmdvi4+0u7CpJ2HIiPT4jq4/Curn74&#10;+Yap5nnItLtrAC52PrjYeuNg7yX10x0Le2exNcZ89vkAXnrxRV6R6znwvY8JcvYlwiuEuMAoQjyD&#10;cLZ0wsrEBlNDCyxlf+7OHlhrjsDfaBh1Ob6UhOgQZ/UpSfafEWH2PmFm/Qg1H4zlmE/RHTUW7bFG&#10;jBxpzshxTgJOjgwbbyswZcVIgajR4+wYpSGApenMKNFoTSeV1DQcJOB0YIymPWM07FETCBqtb8jw&#10;8YaoybZunvHk5k8jM2eCAL2cX4AN7kFmuPqZ4hVsi5u/lYxbS2qLq0CXp8CXk68tmiYSpBqOw8nD&#10;UeBNYN7NgNAosckpHtgpv4Q0ew5fw3SsGKBuzRDZ/6jxDnLsZgJKuviHC+RJYKhnpYOWmSGjDAzo&#10;rzmO/uPHCKypMUhDAmrtsYxSHyPB9yiGDR7BwH7D6Pf5KPoNGC2pGp/1V5PxMaofMwwboYuWjg3a&#10;unYMUX5dqm2FmoHYezMfCaKDVXeV1M38UDf1kADdRaDMGefgOJwCYzF3CxD54RoUSVRqDun5E5g0&#10;bQ7+wTFic/2w8nDHyS9YAuEsPOMKcEyegFPWZCziCrGJKcAmJAfH4FIcQyZhFVaFQUgV+tGz0Yme&#10;w/iIWrRFuhFz0AmZhXbwTHTDZH5oHePDFzAuZB4aIs2guWgF1qEdOIcX3AV0XDI34JSyiqSqPexp&#10;uMeZtuviTJ4/cjst4yc67lM0Yzc+ycvwyd6Bc8Z2nATanJU7VzkCXlnr8EhZTeGMwxwV+Krvu0Vl&#10;7VYCY2exfFs3p85/xbIDrQTnLsU9fa1qfwp0/Z9y+T/kkS1wlLga76SlbDx0Q4DnS+qbLnJGIKih&#10;5Sz1rRc40XpF4OsO6/f3EKo8ykwWwMp4Dl9OqnzWC1hJXsr5yfEp06r9ZG4SKNuClwKdmXLcmWvk&#10;mJYTmreYVXuaqO9S+vRqFqfaRIc41LbmHlpaemlq65ay6FD9IrG9o5s506sJFycc7WFLnIcV8V6W&#10;xPtIVCCgEyuVNtbfkRCZ3rxxHl09Z2gRuGpp7qazpYf6w0c4tHcHre1NtLe10N3YRFdTizjxRin7&#10;Rlo6GukVB35oixg8d0tSPE1JEVBJ8jARR2dEircZyTIv0d2YJE8TkmVZvKtMu5mS5G5OsocAlyhR&#10;HLqiJFGypwXxntaSnxUJojgnE1Ilwkn2tifezwU/F4EEByvcvV3xjwggIkGi2wAPzMVYm4jTtpCI&#10;2dbNDgMLAywdLQiI9pbr60lglAdhCX64CNxp6Y+RRjRCGshwBoix+3zwcPoNGyKNVwtnAb+IRB/i&#10;BUZ9QmyxczUWEHElOMwfTx9XtAWE1NQGMWZUP8aN/gx7S0085Zz8pSz9BVi8vOywtzXE0my8ODB1&#10;rIzH4WChja2Am62VMUYGOphbmGJpbS6ORaKv4YMwMNLByloMhLYAmtYwzEzHYWyohrHBWHTGjUZX&#10;YwwGWuNkf8MZpyagpaGGhkhbojGlc1MdMQ76YhjGy7qa6qMExtQkWh6OoYEuW7ZsoqurnYaG0zQ2&#10;tnBGdFquoaL2ni4Wr1goeYxGa5wch/ZQdHXGoDVeHT1dDQwE/PS0ZN8yz1Qg0Uh3DEY6apgYjcHQ&#10;dLTA31iMTdQxN9WQcx2PnakujuaGOJoaYG+sh7nBGMxkXXMTTUyNZHvJz1h/POZ6mlhJ/naS2hnI&#10;dgZauBoZ4GVqgq+lKT52poSIY07xNaMyzIYVSW7szXFlWZQJVQEGVEfaUb+kgiedezk0t5QDi2q4&#10;LQB1YsMKJkW7C4A5CoDZMDvBUsDLiiqBtrJoJ8xGfYaN5jCmpXkxMd6JnAgnynNjOLJvIyeP7eSo&#10;OO7KwijKMv1ICBWHMWwgQz7vh9rwYap01LB+BAWYEBA4hllzfGntnMqu7ck0nqrk2MGJnD4xm6/u&#10;nuDejdPcuHiGq31NnG8/w+X2g5xvXM+tc4cJ8ZUAJCVKIOn58Nsff/z380/PB+VXjHe5f+MIv3/f&#10;zvJZOWgMe4OQAH327ZvFs99u8PTXBwJgj2Q9Bb4kj6df4uYs0Gs3nhlTk4gJt8POUhdzYw38fJRH&#10;dhqkJvuycE6e6j0opaf5k5unCmwo/XdNJDPGls0rytmxdiZaAl+qx47GdpQUV5CTrfSSXklKSilx&#10;yQXS3rIIS8wkPCmL2LQCYlKKCI7IxDc4TdIcAoKS8PMKJzIwUgI8D4Gvj6QeaJCdJlF7oKsAlTFm&#10;AuiO0q7tHQ2xsNTCXoF8CaisLY2wNjdRtRNrSz3sBMwtZV1Pd2s5DwcS4wNF/qQkBZGUFEhYmDvb&#10;t63kfO8ZNq2Zz+W+03z3pdiuhs2ca9vC7fN7+ObLAzx9Us9P3xzn3tX9fHnlMPevHOHBtSM8vHuc&#10;R3cP8dOXR3h8/xhP7h3l0bUDfHtBIKtvJ7e7tnGtfSsX2jZwvmMLN6808ODeBW5c7uCLW2cFxhq4&#10;1NcuQepRbl+5REfjGc61CHCf2Eb74Q20n9jKqX1raNi/kWObVpHq7oKX2licBwwhwcQKr7HjsRw2&#10;Co3+A3n75Vf4z4sv8Z+XlMeOL6p+XThz+nyqp9YxVVRVVcvkybOYNEnRTCorZ1JWPk0AeTLFuZVM&#10;LJnOhLJp2Lv78dp7H/Hau+/y+ltv8Ybk+87LL6P+2WBsxhrgoGlKkK0nAbYeGKnpMG7QaEYPHMGY&#10;oWNwt3EiXgKhimAbVhcHsXGCD83LU7i2eyLta/M5NCeVw3PzqMuPFohzx9LACn09ZzT0PBit54qa&#10;oRNjDR1k2glNXVeBGmfG6DkyVqSu68A4vedS07ZBTctK1nOQYNQONX1zWccSD79YSsrkvMqqiYlL&#10;IDDcF08BLisPbSxcdfEIscdd5BJoK4G3C64SyLv42+MsEGYqdUh5GuIT5IGjhxkungYERlhIcOAi&#10;8GYjcKaLiZMH7mGpaFkFMUTDmQGjrBgy2hh1HQkeQ9xxC7THSoJsQwkER+jrMURs9VADbT4eM5xP&#10;Rw0WgFJnwPAhfPDxx3z6yed89ukgPvp0CB9+OpQPPhnM+x8pkulPRvDeh0N4+/0hvPnOIF58+WM+&#10;HDieEToODBxnz0BNFwZruTFovDNDtO0ZpGmGrlwPv8RcPGMzsfAKw8IjGEuBMI8gAS4B5uDIZILC&#10;4oiMSyIkMlrOLwg7jwi840qwjy/FLrUMh4RCQpW2mjdN2uVU/KIqcIuahG1MNTpBFWgJhOmFz0Av&#10;eBomITUYBFZjGDYT/dBZGESJHwhfiFb4IjRDF6EVuhDtkAXoil5wSV2Be/Z6HFOWET9pB/ua7wvs&#10;3FI9ajujvNiuvFvVdIv0SZvwTFqCW6oATc4uHAVsXLLX4Jq9WiBnrcDPKgqmH+ZQ+z32C7TlVa3G&#10;P7aWSXMFyHq+ZEvDJQGc5XhmrBEAEhD6/yLVMgG08KKNTF5Sz44T1zim9LWl6gS1l9PNfZyS8ZMt&#10;lznZcYsl25rxT1mAV9p6AaltOAtcOatgS44pY51IyXcdrkqaIaCXLvCVsRlP5e6a7Mc9bSXOyYuJ&#10;m7CS/Y0XaOy9SIOAV3OL8uioRYCpk2alzy8BsTPtSu//bXS2t5ObkoC3lYkAjQNxEmHGilOLFkW5&#10;WxApEWi0qyUxvjaqjgnP9jaJk26gtUUMmNJZ7IkTVFdO4PBhieiU/mwazqjgq6W5meaOFto6muhu&#10;Pc2cihLiBJSSPc1IE5BLF7BLFyejjGdKhJItlTo70E41L0XgKl3mZyjLvS0FrCz+RzKtzE/2NCdV&#10;uQPmYY2j3jjMNdUx1dDEXFcfS4noTMVRGxvpY2RmhL6JAbqGepLqYyDjyjwzK3P0jPQEEIwwFtAx&#10;FoduLNG0maUJhrKOjq62gIXAjpYhGuoGAhumjNcxRUvXULYzxMhUT/WdL2OJlkwEJMzNzAUgLAQw&#10;jEX62FoYYm+uL9LFzkIXW0sDbMRhmEv+NjaWuDrY4GZribu1GV62ZlL+xvjamuNlY46zqTFOZmYC&#10;KpKnnoHq10TG48djJaBkME4NXXF+JuNHYzhmKHrS6HUl0hqvNhodDYk0ZVx73Fg0xggsSZloCJRp&#10;aj6HrnFqIwS81AQKle+8SZQm+erq6gh8baW1tVUgXaL0pmYa5fo1KL3fi9q6e1i8fCl6AkEaY4eh&#10;pzkSPR0NKZdxIg0BOk30dTUxFFAy1BknADgGY52xqkehuvqjMDAUMBPAMjZUx9JYCxsTPWyVz33I&#10;tXGUsrc1VSL48QJgAl0CWaZyTUz0dTDVEQCT/C3GjxMIG4+tgR4uhoZ4m5rhKQDmY21CpNTPLH9L&#10;pgh8rUxyYke2HbMCx5HnOJpZCR5c2rOCr+q3sXFyBjvmVnBXHPCe5VXk+WtREiwKGkdZqKakWmT5&#10;6hDlrIPByH4MfvdVUiQIyRaDneRtRVqIMwc21jFvSgr1O2uYXejOjExzpuV7kBIl0ailOhG+Undj&#10;fMlK8CY9zh5/j6HkZRmyY0sKC2eFsG5JmiiLRTVJ1O9bxO2zx7lzrpHb51ol7eLe2Sa+unSKx1/1&#10;sXReGSaGw8gvSJC2e4wbty7y4ME9zp/vY3ZNFSX5SUQGCGw4aREr0b6LiQaDP3qdMcM/wsPDnObW&#10;Xdy62c7Na70c2LONnLQ4stJCGDv6Y9567QUGfPICpfmRLJw7VfKr4NiRbYQGOzJi2FtyjQYztTSC&#10;xv0LObV9Fkc2TGfHCqVTUTuBrzI2r56Oxj/wZWbqQHHpZHLyJpCVM5HElGKiE4qITiwRwy5KLiIh&#10;rYjE1Hwio5OIiowjNjqGqLBQ4iPCpKyiyEoMl3agR5CPJdnpgQT4SmBkJe3GRgBdedfLXl8CKQMc&#10;7fRwsNXHykwbS6kzqkDFdLwqaHESOAsWm1GQFsSC6fksmVnACqUfvfmlHN+/hC+uN/DwfhdXeg/z&#10;4FYTj7/p4q4A1pXebdy9vJs7l3dy48JWbl3cxr1ru1TjF7rWizZy9ex2LnVv4aJAVm/rNpqOrKbz&#10;5Ea6T20VbadD4OnM4U0c279WynoV+/dsYfeObRw9dIAdWzezfvUqtmzYyPy6eaxcupzamtksmD2L&#10;uVWlVE/IonZaGTVTS5g3axJVJTlEuDjga6CP+ecDcBqhhr+eCS5aEqRoajJAHLrymPCVV99QwZej&#10;vRtrVis91m9i1arNrF69Raa3qFLV+JqtKqmmV8jyVdvYtHUfMUkZvPCfl3lBeeQo4PXGSy/x8etv&#10;oD9kFKaDxuCsboiHjgDGQDVGvf0p6gINah8PYvQng3AVIAyRQDDPWYKcMHvmJbkyI9qCqeEm1ArE&#10;VEW7SJtyIc3XGQuxoZoCb9paAlQ6bqp3t8YYOaFu6IiGvguaem6M07dD3cBaZMNYfRtVqi6wNdbA&#10;ljEyraZnLUBjLYDmgId/Apl5FSSnZxEZFU5ohB/hsb44+ZgIXEk78DfHUcadfJW77mJHpS65+NmI&#10;bAVQHHEPdMTOzVyAyx2/EDu8Ao3xDzMhWo7bI9AGQ2sJeF29CUosJCpzOt5RZdi4J6Nt4i4wqC/5&#10;O2PrbYGpiwn6EvxpWJkyysyQkUa69NccTb+xIxgitvY9uXb/eet9Xn37M954bwBvfjCQ198fwKvv&#10;9ueVd/rx8tv9eP29wQK/g3nxtc/4z6ufSdqPdwdoMFDdkgHqtnyu4SgA5szn42wZPN6G4doWOPhH&#10;Yhsch7vAl6lXKMbuQRi7+mPvF4GtZ/D/h7G3DI8jSbN/3WZmy2JmrBIUq0qlKjEzMzNLFjOjZZDM&#10;lpmpu6e7p9GM7WYe7MHd2f/szs7Mwszunnsy3T27e+99nns/nCciMyM5Mt7fGxEZAUUIYTk4Coaw&#10;eHGg1JzsCmiCk6FLKIY6vQK6nCrkEcKPHb+KK6du8dtfwPDoIlp75lHZuQ95rfuQUjuLhKoZxBRN&#10;IDx7CKFZAwhM6YIqtRf+KQPwTRkmbE1BkkqlTUHK0Dd1EsuEIRdiao8RvhZQPHgVtx7+Bu89fTGs&#10;w3uPCCIf/gwHL95FavU8EqsJaoScKMJLWNUJAs4xRNVyXTUhrPQYSjsu4OaDn+LlR1+hdewcEvJn&#10;UNF5GtfufoNX3/8VKvovI6biOKKFmjKx1olw9D/0YpkAVnEIVUPn8OqjX+LNxz8lAH6Jd+4/F+Hr&#10;zoOP8N6DTwlgX+LOB9/iyNVHSK3ajySCVEz1GV4bj1F3HDHCX5W1Jwl73x+bcEb4iqk5y3QU7yO2&#10;aglx1bwewlfb1EW88fBjvP3oMaHzNu49eJewRAi7Rw/sPsGLIHZbqJUimN1954eoLWRGDtUSaIyo&#10;jDWgPFqPUnqSJTHBqIkPR1WMASWxQahnRv/hy5fwTJgX8+4TPLjzCB88eYLRAWHOqkY8vvMuvcnH&#10;eJ/G+6HQZPXsER4Tvt565QpKEqNQGqNHVZwAVcGoTTKgLskoqiJWi1LCXnmMVtxeGachdAkAJoAW&#10;IY1hBaGtPEZFqcV4XaKK2wJZWAUiyM8PCj81ISCIwMFQoiQAyAgCUkKThADiDR+JFN6Mu3t4wd3d&#10;k/KCt48EEokvPD2EbXL4+BB0PHzg5SmBt6cUfj6ELw+Cm4cKvl6BkHhrWJAwLglgKOH5mEbqy3R+&#10;hBKCmFQDtTQAOn8aCXpFQYSlEKUckXodDYYSLi6usHdyg6OTB9wZutrYwcfBASEEwwShNofwF6uS&#10;IZL7hXP/kAAVwtV6JIVEEUJ8ofH0gcrdA37cx9fWBkpnJ8jdCFvOrvDjPflym4+rG3wYSj094UN5&#10;e3qIfUKkBFNvNzd4uRLG3Hh+V3exf4iTkytmZ+bx4YefEbwIzQ+FGQ8EMBdmKHiKx+9/hMtXbyJQ&#10;o+Wz8IQfjymlIZDy/v2EZ+Djw2fvS/DyhowgppR6IZDwpJERoOQ+UCskhClPqPwJjzKCKIErTKNE&#10;iIKGlRBrVPgiNDAABo0MGgKZRiYXFegfwPfqD4MgGY2vWolIhQrRMhVilCok6lXIZ35pocc6kWvA&#10;UmUElqoUmMzywJ5YH5zrr8bvH7+Bz64dxSyN+sW5Pfj5J2/i+vF2NKQ5oDXTCU0p9tzfFc3pEtSw&#10;IE4P8YXtrm2w3bkNCWp/jNYXY6SxEAvDDXjvyl5c2teAR9cG8eaRSrx9uBhvn25Gc1EIDL6mKEkS&#10;nBU5MsMJEkZ3ZEQ4ISvGGkWpTshPlCAl1ANabxNIrDfDKLFFhlGJprwkjDRU4M3zS/jR49t49vZ1&#10;fPvZHZw7PsQ8vB1SKj0tiGD8A1y7QgcxNBjb1y+D6eZlsNy2DI4my2CyehnMNyzDNoZC05Fa7Y4P&#10;PiRk/Oo5fvXzj3H/vdfQ3lgOG7P1IngFyu0x3FuE1wim7z95C9evnWTaT7BwoBeFuUYEqRyg9DFB&#10;VY4BN04M4sbRPizN1KKtLATnj3XhzIlReLjaifClUoegvWsQDW0dqGkgZFW0oLi8AyUVfS9U3oXK&#10;qj0oLa1AaTFBqyIPTeVZaCzPRFdDEQb3VGCstwZ7CUx9HQQzvseYSDozfi7QKbwRRKgM1fkgJjwA&#10;UaF+iAz1RZhBgpgIgpnOGxl0CDOTdKjIj8JIRyFunBrBgx8cwsMfLODezXncvjGLt65N4L2X53D3&#10;Bwdw4/QIXr/CdTfmCcKtODRXjdOHWwhpLTh1sAtH9tZhYbYUC3PFOEDNThZhnvc+O9GAyZEmDPc1&#10;YKC7DuP9e9DTWos9dZWoKyvmdWchLSUJEeFhCOW3mpKcIzb/hRpjxcEplXIdnQ8tyyY6dXTmvFm+&#10;ONvbYseWjVi/gfCzbhU2blwDO2tTuNmYw2bLJthv2gjbNevgumkbnLbtgJu1NazNzLF2zVose0no&#10;ZL8Crs6e6O0ZwtjYrKiJyb2YmtqH6en9mJ09iLm5BezbfxgHDhzBwcXjWDx6GkeXziM9vxjLVq7G&#10;ch5r5YqV2Lx6LbxsHaBxphNr4wqtnTvkFo5w3WICqakN/Cwd4LbTHM47TCEVmjzXr0WFXoHhvERU&#10;GKUw2m+B37bl8Ny0DJKd6+G1Yws8TXfBYsdOWJs7s/zVw8nDAEdvimW0k1QHFx8DXL1D4cq4q68G&#10;LpSTr1aUo5+OCoKDn9DXSwtrDz1BqRE1zaMoKqslzBchpyAOKRnBSEwXmhcDCVZ0wuMVBC01Moqi&#10;kJBpRHC0TGySTMgMQxzhKzErgsvBSKfDlJoVhPhUGTIKtMgrCUVYnIrgQtuhD0FsTiVSS3vFoSIK&#10;ayeQWtCC8KQ0hKVEwkCgU0fRQQ9j+ohguGsVcKZTb+Htit1ujjChE7zb1YMA5QdT5wDstPOHqaMU&#10;Zk4SmDpIsdtBAhN7CcyEsdScZDB3DGAoh4WzHNbualh66AhbAniFwcIzBJaeBlh5auEhD0ZCbikC&#10;CWCh+ZVQJ+VCGpEEP0oRnQIVJQmKRADznMYQB702BhFRmYTQQkTm1yKqrBFBWUVIL67CpROXcHR4&#10;Bn0NjZgcHMJg7xCq6zrQ3DOD1v6DqO/Yj47+E+gdOYvu0TPIqRlDeGY7/KLq4Be3B55RbfCM7oBH&#10;dBfVzXgn4atiHvE1i4hvOIq42oPoX/gB7n34Kzx49iNxINM7H32L8WM/QFThKJJrjiCl/jzi684S&#10;aI4TdA4hmoqtOo6EypMobjuDq3e+xg8//Dl6528hoWAe+Q1HcP6tz/DmB7/F2NH7iCs/wvOcQPz/&#10;0sm/Ka6WQFS1gD1T5/D6o6/x1uPPxT8N7zwWRpV/TglNj0LT4Fe4/fznOHHzKTJr9yO+fJH0KRzr&#10;GOLqeD91h5BYcxQJNSeQQBgTjp1AEEusOY3k2jNIrOK5eC3JTJ9cvYhDBExh8ue7Twlfj94l6L1F&#10;g/oCvu7ef8xz3sfdR7fF8YvOLfEe9KT/yGBCjRHlkTqURegIQzqUROlRE2lAPVUapUUBAezw7BiB&#10;66kIX095D+8TxM4tHWYBlIx3f3ALH9y9i2d3CV73H+Heo/t49v4DvHJxCY05yaiMN6A6nkCXECyG&#10;lTyeICFem2BAbaIAY8GoS+a6hEARsgQJMPYCvpR/U02cP9fLkEX4UvnJ4eEdyI/ZAC9JCKTeWgR4&#10;yiD38oe/VA5fFng+nr7w9hBm/vcT5ekuEQen83IneBGwvD3l3I/y8WdaQpmHN6QEMQnTBHgKAMY0&#10;Qg2Yhz9BzI8w440AiQQB3tzuJREnxlUS1jTehC56SXq/ABhlMhgCBHCgF8l1u3dZwGS3LbbusMS6&#10;DduwddN2bF2/EVbbtyKK0JVsCESijp5ugARRcj+EKtWIDg5HMr0xvVwDlZcvFIRGJSHI18ERcsKc&#10;UNsn5/X6cb0/rzmAgCYRQIzX503I8iFsejO9NwsECeNeDD1dPOBg5wgbK3vY27ogOioBb/7wNh4/&#10;eiY2F98ngAnwdVvo/8V3fPb8daiVQXweUvi6SQhfUlEBvCcF71Pp60+4CoCGoBRIr11Nj1cllUBL&#10;mApSEEYZBgugRQANoYwEL2MADahCgWitmiHTyYV0Cr5LPkeCc6CvnNDFZ6FSE0DVCGbaKKUGUYSv&#10;WDW9V6OO+VGH+qRATBeE4FhZKM616HFtOBGXR4rx/NJB/OPjH+LNA/2YqUnEvWuz+Nnnr9IIT2Bp&#10;Ig5nZ1JwbiYDl/eV4PKBBlw61IPqvDiYbeP7IIA5W+5AtD4A+XQSjk21YKItHfu7MrDYmYpzI7k4&#10;P5SDc+MszIxOKIkLQH9VMrpKUlCbGo7W3Fg0ZIZgT2Eo6rK0CPSwhM2m1TRc25Gs8UFxpAYxBAzJ&#10;rg1w37oO0X6e6CzJwytnjuBff/8NfvfL+/jRFzfw+SeX8cnH1/Hk4TUEaaVoqC7ArfMTuHZqD26d&#10;bcXVE/U4t9iE/uYMxIf6EF5dmH/NCQGeeP7kOv7+lx/j8L4xGDUSOFjSuJsvg15thbGeAizMtOHj&#10;D97Gxx+9jU8//iHOLg1jarQCB2Zr0VodBzerDRjdk4+bx3txZLgYXdXh9Jb7cObkKL+dF/Cl1gSj&#10;q7cf9S00jHXVBK1aFBXXo7ikHfl5BLHCZpQXV6IoOxVVxcloKk0krMahOjsCFRl06nJjUFMQj9Kc&#10;KFQURiErVYOkmADkJIegPDcBRoJkUWY4BrvL0FiTguH+Upw/PYaFfXsQHy9HZ1cRDi1249DBdlw6&#10;O4wb54fwxtVRwtYELh9twtXjzXj9whBeOy9A2QLuvryId28u4tULczh7WBg2Yxxv3NyPt2+dwtvX&#10;z+CHNw7h6vlhnD7ehuPc//jRDpw7M4N9c8Po79mDupoyVFeVIC01CRo6AzLmYR86Xh501Nw8GBKu&#10;PDyV8PLS0pmjwfRU08HT0OFTwNNLCTd3GVzd/On4+cHewQWbt+4Qa7CEZ7ls5UvYbbYT27duwqZ1&#10;q7HupWXYzPWCNjHNOgLXGgLTqtWr8dLyFVi+fBVWrFhNaNuGHTvNWK5YwtzCVpSFpR2sbRxha+cE&#10;B0c6e87ucHT1hAvLCRd+tzssrAhe67CSWiX0I1vJvLHTFBbrN8F241bYbNgC641bYLJyLaw2b4M5&#10;129jOvNNW2CzdTts1qxCqLsTWrISES5xhRnB324zj7FtA2y2b2F5th2WO3dh53Zqhy08fYzw9I2A&#10;R0A4XPxf1Gi5+xrhIeU6vxC4+xvg5m/k+hC4BoQyTQic/ELh5B8OJ1kkguMqUF47i7LqPuQUFiGv&#10;KBE5RUbkFuuRlhuI+HQtUvMiEUtHJSUvBPmV8QxDCWUsL5KFbRGISiKc0YbEEtIymCY9T4fkDDkS&#10;0gIQnyZHaJwCErWUkMMyKZPvuKITqWW9SCvuRm5FBwpr6hGfm4Sw1GAYkvXwD6GtMKjgTSdQkLXU&#10;A7Z+UtiyHLSgDbHwUsNMAClJKGwlOtjScbclSIod+H2CCKHCn4ZBsPUK4rKBIdPQwbfxFmq6hH0i&#10;YUUAE/62tHZXQaIiTMYmQ5uSjcCMfCgSMuATFgdJRBykDJWEfd+QWHgTwHzUYVAHxUEeFC+OdRbE&#10;+wkqLEVkeQXC09Lp7EzTkTyI6Y5GDO+pRW9rA+r57fb3j2Ny+gg6O6fR0jKB/t4DaG6bRHn9MOq7&#10;90MbXw1vQwk8QirhZqyBU3A1HIOr4GKsxTJdQgs0SZ1Qpw3yAvsRlt2Fob3nceXle7j9+GvcePsD&#10;FLXOIq5kFGm1BJwKAkvNSaQ0HENSwyISaxeQVHUMKRXHCVqHcfjqXfzgyTcifCUV7Udy0SxGF2/h&#10;lXvfoGfqFaQSkpKEPyZrDv9NKbWEuu+ULPw9WTmH0YXLeO99YYiJL/D2fWFspWeEnxfwdfehMPzD&#10;l7j9/k9w/vXnKGjYj/Sqg8jgsdJ4PanCdDGCGE/jOnFk+fqjSK87Rp1Aes0xZFQfQY6wrmo/ivcc&#10;x2t3vsD9Jx8Qsu7yPO/i3kPqHuHr/hPCl1DzdY/nfQ/vP3uAS2eOIyWMhoygVRVnRGW0ngpCBcPy&#10;GEIRwas2lN5lVBAK4/S4euowPnz6DA/vPRX17MljvP3GDeTSKzi2dxqfP3yEj2nEH9x9KBrx95/d&#10;Z2F3AnWp0YQ6FY+jQlVs4N9UGaMRVRFN0KKEeHWcmtuUjCtQHi1HBcNKLgvrquihVMUpUR3rh5ok&#10;JbKidJD5BkASEAJvWYz4kfswc/sTpmSe/oQEGSTeMjEURcCSCOsIVIJ8CGnCsg/TehNcfLyEPkxe&#10;hBd3QpY7wcoLCm8J4ckP/kINlzehw8cHMqkPFFJvKCXeBC9vqAkbgb5+CGQagwAOhBKh1iaMH3OE&#10;RgutvxLbNu/E1s2msLJ1xU4WkLstbLBr507YmpkgVBOAGJ0cUQwj1QQvmQ8CCW9hIWH0YoKgUagI&#10;P4QnZ1f4uLrC28mZsOUJPwKWv5sXZO7eYihxcRflw/Xeru4EMMbdCVzObvBjwSvUuEWGCqOAV6O6&#10;op4f2DDm9y7iB6++gzt37uMBwfz23Tu4ff8h880zPHr6Ceb3H+Gz8SO4eUNGAxPgHcBn4S8CpdJX&#10;BhWfv0pKAJP4UlJofP9bOj8/BPM+QghP3yuU8BWmVIiKVMsRTvA0EM60/jKCm5zPlPDlp+C+MgTT&#10;wAm1iApvT2i9vGHg843XapERGYI0ep+1KUHoptG+1VeAL6914qsfDOPTV+bxD89exh+ev4EvXz6E&#10;twkQn7x3DL/9lrDx5BheXqrE62cb8dpZ4W++ISzNNaG7PhMKHwdsWrMMG9e8hLXrljEf2SJY48pz&#10;b4e3zUYYpWaoSJChJFKG/GB/ZAR5QuGwEfEqFySqfQhWMqQHqZEVHIji6FAkqCTwNNkApbMdCmMN&#10;6C3LxGhVJkbKCRJlSRgqTSY8GmFws4Dj1lWEqAr82//5Cr//5V189v4pfPrBSbz75l4YdPaYmWjB&#10;H3//FX79o+v48ceL+Pnni/jZF4v4yafH8dXzM/j02UU8uX+STs9hVJUFIyNJg1/86CG6mksQEeSN&#10;S6eGcf74HpxcrMPhuSqcPtSOn35zGz//8W38+Ms3cOxgE0a60zDVl4Wp/hxU5Rsgc9uJ9pIQDNZE&#10;oKc2HCcIqYcP0tt1tX7R4V6jRndnC1pbytHaVIyOlho01dWis60LXa09hKZ+TA50Yv94G07ua8eJ&#10;mSacnG7ByZkOLIy2ibCbEa3F9GATDu3twfRILU4fGcDDt87hvVdPIpXPeaK/Cu++fhzXL83g+uVp&#10;7N9bj5GhQmTl61Dblor2vny0dKZjcCQf01NFODhfjv1zBZgeT6NXn0oI68KVI71489JevHJuDrfO&#10;HcDrV4/j7LEpnDk+ibdeOy1Omn3r3BKO7BvA3GQdJsdLMTiUh86OXNTW5iAnJx0pyYnIyIhHWUU+&#10;MnNSEET4DwzmdxlshD40CsaIBOgMMVBpo6BQRUGpYaiJpCKgDIxgGA65OhQByhDKAKkskCDkByt+&#10;j+Z0hMxs7WBqbUnHbCt2Ef7XrFyGtXzG6wheaxiuEoaSeOklvLRiOVYITYV02jZu3iKGL4l9wFZ8&#10;B3KChLhQOybo+3UEvO8l1JytWo3lPM4qgtzal1bwHMzz1GpuF84naDXPKdSmrl3JNNTmjRvE+RsT&#10;wox0Al0RpdOwHLLDlg2rYWVpBjPT3TAzM6cssGu3Kazp2Nk5CIO/6uBOCHGVBsPJNxDOQk2X0KdL&#10;EgZn7zA4UY7fyc7DCHtPwpckArbuRhjjylFSMylO8VNSSSDKEuZLDEFpTShKqoORV6pHUpYOUYka&#10;RCYqkZipQ1qeEQkZOkTzG4hLJWRlhxDQ9IQvJWJTtEjLoS0rC0dWHp3dVD/EJtGp1TnDU+YKR4kH&#10;dDFxiMmvRFxBPVLoQORVtKGwug7JeUmISDMiJCUYsjAlAUwDnyAlnBS+sPP3hn2AH5yUKlj5KWFB&#10;2LLwCWYo1GLpCFKBYg2WlSfjlAWfyQvpYeGhF5sbLd1UsHALhJmbnjKIfb+sPbRwEKaQcvPF+p27&#10;4ak3IjS3EMbMfAQmpkMVlwIZnfOA8Dj4E8Qkxih462gDg6IhD09GSGYxFKlZUOblwVhWipjiItQ3&#10;tWK0qwcDrVXop9rrq9BW34iejn5MTy5gamIRvT3TqCjfg4KiRsJqPZ9BF/JqhyE15sNdXwAXfTFV&#10;CiddCRy0xVhmjKmDn6ECktAG+Me0Qh5VhcDwfMQkleLyzbt49/GP0TJ6HLrkBgSndiEscwyRueOI&#10;L55CWtUssusPIr9pCUXN51HafBi1vXtx6e2n6N97A3mEnIK6Q6hq34urr7+P7sELKCB45TUd+V/K&#10;bz76N+UJatiHxdOv4v7zb/Duw49x58knuPPoA9x7LHR8/5j6lEbuc9x5+hVeufMpGnuOobRxEcVN&#10;h1DSsoCStv0oaRUkLB8hPHJbyyHqMEqaj6CM5yhrOYrKVha6bYto6iN8vfMBHgjT+zy4gzv338ad&#10;e+/h/oPHBDChZuMp19/jOW/j2dMHeO3GZWTFhCLDqEIBjVlZhAZlkWoaGDWKowhG4VpUhmqRb1Sg&#10;KMGA16+dw/PHT/4GX08ePcL926+jKD0GLWUF+OTefXxEo/1QrGW7h+dP7+OHl5fQnB6FKoJXLcGq&#10;Ll7zN9UnBDIUpEFDohaNSTrU80OqTwxkXIumZJ0oId7AdfVMV0sAq6ERrOaHlBmlRYDEBxKpBhL/&#10;UHjTo/KRaAlJCsh85PCXKiEVmg8JXX4SfjBSFXx9FH9bJ4IYYUJoanRzc4WHuzO8vVyZ1oPHFfox&#10;eUNOsJL78gP1J2AQJNQB/lwmgHG73MeDxpliKECYxkcKvTQAIYSv8ADCFAEjnArhR6kkoPh6+vI8&#10;XnBjXBGohVLBtDolovQsGPQKxAUzDCKcqPzgy+NqdfSiCYOBGhW8PNx47d7wcnMjXBEMJRKxGVBG&#10;uFIQzGSM+7oSsrjN18ODadwIYC7wcnGBh6OzWFs32NuPN197E4+YH548eh+PHr5PQP4Yd+88xv17&#10;D/Hee+/gEYH6yfOP8JAA/+EnX+HCpZtQK3UEOC/4u0vgL9R6EYICfHwJYlLeu5TwSfCSMiSYaghg&#10;Wi5rpX7Q87kF87mJNYAidNHLFO5Z7ic2t0YwjJD5wyg01fKZaQhzCh5bRbBTE+aczcywc/1q7Fi7&#10;AqZr12I3jYb1pk3wd3WgERCmFzKil57t6fZsvHOoGm8drcfrR9rxxtEevHeyD+8e24M3T7Tim/fP&#10;4q///jn+9IfH+OffvoUP7x3DuUN78INLc8hJ1ImGbvuGFXC1N4GbkymWLV+G6DgNbl7bi8W5eiQZ&#10;3eCyay28zLciOzwI+dExSAzSQO1hA6OfBwI93aDkc1YTekN5H5GETLfdu+Butgtp4YHIp+OSYZSi&#10;JSMYQ8WRGC2LwnhlHMarkzBclYSMMD/Ym6zCgfE6PL99HDfOtePdV0cREmiFnj2ZAH6Jv/zbN/jr&#10;v7yLv/7TNfzlj5fwH/9yDf/5L6/jr398B//x5wf4j3+9B/zXffzXX5+jsiQM6fFK1BUn4LMnt7j/&#10;t9Sn1IfURy/if/0c+I/P8V//9gGPeQf//g9v4S+/fxe/+ynB9ZdvoqU8Ahkh7vjy9hF88PYBPqsR&#10;nDs5TKC3xHI+r6QoI25cXOS1zuKVCzN4/cpBvHWLwPjqOTx4+xoevnMFz949j0/uU3eX8MW9M/j8&#10;7gV8+O4FvH31KDrrcpGTxDLlxnE8euci9zuCx+8u4f27Z/DqxWkkhnuhsTIeV85PYOl4Hw4caCIU&#10;5aKi0oCkTDlq9qSgsCoc1S3xqGqMRHVjGIZGszA6kYWevnj09yVj32QVr28Kx/Z1Ye94K6aG2zAx&#10;vAdtTSVobChAfV0eKkszUF2WgaL8SBQXhaK2LgZ72tNQV5+COJZPmZkJyMqKR35hLCqq01BQmoTI&#10;hCBEJIQgMikKablZSM7IQGRMPPQh0dAaohEUEktAixHjmqAIKhJafbQIaFpKrY+AjmmDwpjeGM51&#10;YfBmvhE6wK9dvw7LV7xEMFqO1StWYhUlNA+uXLkSK1atxBp+ByZmprBxsIeVjTV2muzCBn4Tq9a8&#10;qBlbuXoV9xc65n8ngpMAbct4vJcEMS6EywURxFZQKwlqKxn+r/2ol3jOl7j/cp53/eZNvIcg1FSW&#10;IyEmGiqWa7v5fa7ZsAnbCVxbTHZj046d2LhjG9Zv2QJrew84e6rh4qmHj0zo3xUMd/9ASgtXfwNc&#10;/SLh5hcnytU3lnAWTUiLgqt3OBwIIAba7rrmCTS0zvDdjqOupRdFZXnIzAtFaVUo8ks1SM9TIofv&#10;LCY5EBHxAYhPVXGdAem5BqRmByMlKxjRCSqkEcCShD8h+U0kpqmRUxjMY4UgrygI6dlqqINZPqqo&#10;QClUEXqooyOhT0xBdEYhMouqUFRZiaySdCTl8n1G0FnXeMNNKYFErxbhy1npB1s/HwIXRXti46eF&#10;jdQIK58QWAu1WV56SggNoqw8uU2QRwgVCms+I2sPjdjsaOFhoIRtwbAjqNm4+mO3lQM2bNsJD5UK&#10;kdk54tASyaXlSCwuQ0xuEYwpQgf8JCgJYB5BYfAMiYQmPg3xhZUwENSUGVkwllcgtakZ0YQ3Q2Qc&#10;8nIz6Cg1oqWxCZUVdSgurkdJWQvSsir4TKoRl1yE8NgcxKSVwhBfhKCEcrhoUmHplwgLv2SYSZNg&#10;I89ASvUMlsUQvoKj6kmmfQjNHER4eifi0pqQk9+Cqzfu4fGHv8Ldj36D1rFTSC0ZRXblPIoaFlHT&#10;eRT1PUfR2Hcajb1XUNd5Gd0jF3H5dXr/n/0MM8d+iMK6YyipX0TX8FGxmfDCxWcor11AReuR/6XK&#10;NoLQHophRetREYgu37iPpx/+DPeffomHz6n3P8fDp59Sn9PQCfoC9xh/5/EXGJ+7hPrWBTS0H0ZT&#10;1wKaug9QB9HYfRiNXbzG7gWGgg5x+xE0c139ngWU102iqGqQGbEdh45exPvvf4T3br+D+4SsO8Kf&#10;hwSlO/c/xN17wqTJD3DvwW08fMTrIoh11JQhI1SDkhgtKsS/C1UooZdQHKdEebQONTFGevJatJal&#10;4+5bL+PJw0eEqxe1X08JXw/fex09DcUoSYnB3Vsv46P7T/H44VOe4x4+ev8hbt84i46sGFRHK1AT&#10;Kyc8CaEC1TFyVHO5KkYmSojX8pwCXImAxWuojlGI676PV0XJUBEZgNKYAORGy5AaqoAuQEJI8oef&#10;r5IQpiJ8KSCRyOArJVgx9PLyhSehR+jT5esrh1RK6JIEwNvbn9v8mJ5xgoSHhydFYPFyJ5x5Qurt&#10;A1+Chj/T+fODCvANIIDJqRf9yfy9CGD82OTeXgQGLwIDwYPAoeO1GPz8ECb3pxGmlEJtlhzhGoKY&#10;LhCBcjm0Wi2yM9IQG6ondCmRQOhK0suRoJMhRuOPMJkPlAQ8dzdn7Ny+BfY2lrwWD/jzPB5OjvBx&#10;cYWEoCVxcoYfAcuHBbGXvR18nBzojToQtuxeyJnrXR0JFXZITUjA04cP8Yzw/ICQ/EQYLuTZBwSw&#10;Z4w/x9On7+PZ82d4/YdvYHYf81xLBxpbO1DX0AwpQcjNked1diGEub5oxiTkCX3N/Al6Mk/K3Q0y&#10;Pj85pfbygo7PL4jSeXtDSzANkvogmAVUsN+LvxdDZBICqg/C/CUEGF+xliyIwGogqHo5OMJk4yY4&#10;0puWe7rAoPDhMxSghs+f5zHfsRmOtjtpvPUYq8/GVGUSZmsiMEGPeKw+kkBjxCyN8cE2qjMKD96Y&#10;JXD8Bn/+85d4/eYCSvPiEBcuR6zgwQq/iPP5hmp96QHmoKokWYQLi93rabT34PqJbvRVhyIn3Amu&#10;JkLzynokGIOhlwtNrbwXtQwu1lbwdHDgc/CGxMUZtrt3w2rXDoZb+U528HmYEGQ80JyhQG++Gp2Z&#10;/ujIlqEzPxCtuVRpGFqqY+HtsA5L+2rxx9/dwRtXhpAb74Pf/4ZQRXj6r//4EvjPh8Bf3gD+nUD1&#10;rzfwH39k+G/v4r/+5T0uv4l//8cr+Ouf3sMXz6/D1207KvMigX/5Gv/yf+7in//+Feoa/vS761z+&#10;Af7w29fxp79/A//w04v44y8uUxfxTz89j3//+1fx7797Cz/75DJSgqzx8TuH8F9/eIR/+z8P8E+/&#10;fQKtwlmsQWkuTcN//uNn+Ldf3sWff/YW/vSzN/HHb9/BP337Nn7+6VVC3Gv4u29ext9/fRO/++om&#10;/v7Lm/jlZ7fwzfNruP36MfS0FSCPMPrWD47i48eXce/NRdx5fS+dtxN49eoYirNVaKqNwdmlQczN&#10;1qOrOwP9w3koqdTTMEhQVB6KqrpoJKb6orAkiNKirT0BLXvi6N1HoJ5AVlsfg7Y9WaitTUZZeSLy&#10;C2KQnGpEWmY4ktOMNDJhSM3Uorw6kkY+EeU1IcgukItha0cqivle0tO1KCzkuarCkFcQiNyiYMQL&#10;4w0WhCIpJwxJWRHIL0lFTLwRumAtAUyoDQtlGEoAE8Jw6I2RCDJEEr6ioA0mjOlDCGAhYqjRcT+G&#10;crkG69Zv4rMVIGgVVq5aQ3BaLdZ0CdAlaBXBagW1bKVQe/USVq55sW712jVYs36tCF5COiH8b3F5&#10;1QrC23JxYFZBAsiJMEcJYCXoJWoZzyUM4ir8UfnS8tVYvWY9VqxYw/3XitdmZ++EqPAwZKSmwcXF&#10;HRbWjthhaoPVG7YSuLZj09Yt2LJlA8PNsHT0hLVzABwJFD4y4c9GHQFMgK/Av8GXq3/0C/lF0CEN&#10;hYfECDfPQBhCktHRPko4GEJr6yAa2wYJYi0orshBcVkcivnus/NVfFeBlB6J6RqEx/kiNkVG+Aoi&#10;nGsQm6xEdKICMYlKEb5SMg2IoI1JTg9EYoqceUGPqppIwoaSMOIOlZGiExSeGgpjMt9PRDAMcbE8&#10;XgEKS4W/CFMJ2oSvUDrRGh+4ybzhScfZieAl1HzZSD1hRVtg7e0LW4kaNt5a2BPA7HyMjId8p1Aq&#10;DLY+EVTkd4qCvU8opWecaX3CGVJeQi2gFk7COGMeQg2iB/zohIfGx8LFVwI7L0/oIqKQWVKGrNJK&#10;ZJQIUyAVQpOQDGlkFHSxSVDow6Ei7AcnZ0OTlovI8jqEFdVAnZCDtMJy1LZ0oqSmDQUVe5BZ3ILE&#10;nDrEZdciNqeGQFeM6KwqJBe2ICqnCe7aNFjJEmGjSoetKgO2inRY+SchoWwYy1ob96KpjdDSexH1&#10;fZfR3H8Oe3qO4MDBK3j67Oe4/eDHOH75XfTNnUPP1CV0jl5Gz+gl9I6dRffYaYLVOXQMXkXn4A0M&#10;T17G4bO3cPzKDzB28Bahh1DUvoSJ+fO4eOVtzE1dQ+ue42jtW0JrL/W38BTa+l9IWNfefwKXrt7D&#10;O7c/gTC6/JvvPcM9Atfj978U9YRA9uTZl3j0/hd49unPcf3lJyxgTqF34AQGRo9hcPQwBsaOon/0&#10;FHUGAxPHMThxDEMTS9RpjE+fQ0v7XiQmV/LjL6S3Tm8yuwzvvXMXjx8/IGy9B2Gcr7tCJ/97H3P5&#10;Q8LXI9x7KDQv3cP7T57g7KEDyI7SozRO+IswEGWEnZJ4OYoT5IScQJREBiE3Uo2x7mo8e/Q2Hgu1&#10;XQQsEb4ePMT7D97GQFMpDaMURyen8Omj57h/h+fgeYX5zd69soRmeonloVJUxviJqojyRXmkRAwr&#10;oqSMc1u0HyEsAJUErO9VFU1AI6QJ8FUj9PUSIIzgVpnMAjPdiKzoQGh8nKHwdicISQlNhCwJgYqg&#10;5E158EPw8Jb+TZ4+fvCSELqY5kXoDw+hDxjhSuJLYPOjuJ+U66UEN6m3gtCjodTwFWrSCHZCh/4A&#10;HyVkjMslcsgJdUqmF5redIQHrdDU5u+LMAU/ZGFoCn6kMYH+iNHKEB2kQJwwL51CBrsdWxHk44p4&#10;lR8SVb5IkPsg1s8T0TTo4b7eBDkv+Lg5wWb3Llhs3wpfV2f4urhASuCSu7vDnyAkcyPwuLsQUNyg&#10;5DMQn4OXGwK8XAmHlDfjwp+JHq4oyM7EY7E2ku/t6RNcv3YDly9fxtWrN3Dp0lWcPXseQ8NDfCY+&#10;2LhlKz1rZ1jaOWD9ps3YtHE9YWQHj+uGIJVS/KNU6KOlJ0gK0gX4Qy/z430JfdyE5lM1EgK1SNQG&#10;ITGI0uuQYggiLOuRzkItKyYEuXFhKIoLR2FcBArio5GXmIC85GQE+vpiEz14iZMTMqOjkBEThkwa&#10;tnR6pFlRYUiODIOKec3UbDNMd6xBtMoV9al6DNADHqURnWqJxUJvIo4PxeHlA1m4f7kVH91bxOuv&#10;LSI1LRQ7tqyEJZ+prZWp2LSyfvUKVBZnoq2uAO/84CQ+e/8HsN65UWxyGWvOx+8+uY57l3pxeDAT&#10;/bVRBCkrvo8NcLDaDWNQINKSE6DhfRuDtNAoZTDSGw4L0SAzPRYJsXqE6FzQUBqB6c507O9MxJHu&#10;eJzsS8TZsSxcmi/DtcV6vH1jDP/0d+/h6N5axOic8E8/fxs9NdE4ta+OgPUh/vSHp/jjHx4Qnl7H&#10;7399Gb/92Qn8+idH8NufLuGXX57CL79Ywm++PIxffzaDX311Cn/94ycopcExKJzwD9/exj/9+jX8&#10;wy/O4fe/WsI//maJ4HURf/77W/jjb67jj788j3/51Rn85z9cxF9+fQH/8bub+NffvkLguotDQzmY&#10;bo7Df/3DfRG+/vnvHiFY4SbCV2dZPPD3j/DXX7yB//jpy/jLz27hTz++hP/zo9P48fP9+Mefnccf&#10;viWEfX0J//j1dULYVfzkk3P47NlpvP36QVSWhiIvW4ObVydw+4fzeO1qL66faSIc9+PiqRbUVejp&#10;lcdgerICXV1ZqKyNRHYRjWqqJwFKiuQ4CTJTA5AU542kBB8+b5YdNMoFBNqKciPKK0KQWaRGPEE3&#10;p9SIwqpopOQaaKQDkECgikyUISFTjZwKNcqaNSht0iK/isY5150GiceoD6Jh90VqujuKigJQU6lC&#10;AZcz86UorNYjuyyIx9Mgq9BIBz8UcfEqhEdqEMayNCzKQIUgNNyIiOhIhEdFMx6DkLBoGEOjERIe&#10;DUNYFIwhkTAYwmE0RkCt0mEDIWY5YWfFyrWEodUiDC1bRa0QwIgARZhaTuB6oRVYwXD1WqG2i8sC&#10;VDEvC1pB2PqfWkutF0TYWk/IWsNjrviuVmwZ1y/j/kJT5EviaPff6SXCHMPVK9djw9otWCfM6bd8&#10;HTYTyKx3m2PXNlM6vGpYWDhj3bqtMDO1hJ2lBexMt8PKwhQuLCc9/I3w8A2Fl384hKmFvBU6eMmD&#10;4CEPhbssmgATCTdFONwDQphWD1cvOqkR8RgdGcf02BjG+vrQ39uHvtEx1Lc1orAsHSXlcSgqoTOU&#10;ryGEhSBDGNw5le8yXY6UbDVScgIRneTPZRWSMrRIztQRznRIzTIgNklFO6lAVk4wysoiUMp8kVfI&#10;con7RRHcgpk3DIkqxOeFIyaTwBxhQHCYEUnJsQTvZKRn8V3G6qALVUPDcswrSA1HYbR7pS9cWN47&#10;sxx0V6jhpQwmUOrgIg2Gg08IFU64EhQBe+/I70To8o7+TuGEtOD/G3wZ4OQdBBcvBRydPdHY3IzM&#10;3EwE6oXBtgnsoUb4sSx2psNn6+QKfUQ0MgpKkFdbB11yoti6smbVZphssyHgxyI4qQDKtBJo8+sZ&#10;ViJUmK+S8fj8JoSn1yI0rRba+DKo40shjyuEb0wOFHEFkEXkwi+yEF6h+fCJKIOTPg/mhC5Lyk6R&#10;BgdlKpYNj10imFxD78R1dIxdQ8fIBfQSWPYv3sSBQzcwNnMGXSPHuf4UOobOoHv4AroHz6KTkNTZ&#10;fxLtPSexp+s02rvPoksAp96DaOvZj7buY+jsPY+ePu7fs4je7oPobT+Egf4l9Ayd4DGOc/9jYtgz&#10;fJLHPU6Q4zLD7hGC0gwhavowhqYPYWzuCF556wGefPg14etzPPvgSzwjeD199gmefvAZHj3/GnsP&#10;X0Lf9BFC4lH0zi2if/YQ+qYO8b4YzhxBD4/TNbmAzvGD6Bw7gPaReYLmBOq6hlDXOYDqhj0EzsME&#10;rvuELGHYgIe4+/AZw6cE0CcUYewR1xGcnhGkfnjtotgnJV3ng/wQX+ST/nPD/ZAV4Y/cEBmyDCys&#10;gnwxNbAHTx7ewaOHT/Dg/hM8usf9792l13oHe0e7kB0fjpE9rXh+7z4eC0NbPBTmxbsjdmatInyV&#10;hfmjhoBVEzNTUeQAAP/0SURBVB2AqiiCVqQfqqP8X8S/VyShK1qL6jjhT0uhg34IqpPCqUjUpESj&#10;NjUOdRmJqKDKstORHhvzovbFk+Al9Ety94WnOyHLg9DF0MVdAld6De4ELEEe3oQtyv17cZ2rpz+9&#10;LQHUZIQwmQhj3l7CX0lySgFvdxW8PRTwEY7vwW2Uj9AJn2l9CW1SLks9feHH/RSEOrEZjgqU+hCI&#10;3OBlZwl3W3P4ujlALYxbFaiEURcI8x1boPByRiyhLEWnQBIhLFnljzStks88COn0oH0c7bBt41oW&#10;djuQTGjL0mhRotOjKIiFiVCTJvwtSNgJ1cgRopZBz2WdTAqtKIkoFWHOx9uTwCLD9XNLePzGy3j7&#10;4jk+zzTkhEehODEV+SnJIrTtWLcW2zdtQHMjgeCHb6GiuAwutvZwsLDAdl6HuelWKAIIWVotdAqh&#10;lorQoRSGjfhOvIYwrQqRWg2BkyKERQeqGVchlvcdG6jgMiE0MECs4YslREXLJYjgMYLlfgRYH+zc&#10;sA5WBFOtjxfkwlhkTtYIcKWcrRm3gZJAGijxQAgLPMfd27F71TLUpEXi8r4unJ+tx5X9Dbi6vwIv&#10;HyzF9X2FuHywCkfn6qBWOGDj+mWIi1BgpLcZZXnZWEP42rFlHWwst6O1IQ9v3DomzjEYGOAu9n+J&#10;Vbvjs3eO4if3DuEnT47gw7f34+XTY/CyN4W7ky1eefkWRob64OnqBDO+zy3rV2H39s3YtnUDdEEa&#10;zM9PY+9kNz58cBn/8pt38O+/uoX/+PY6/uvbW/ivX/wAf/mW0PLrl/GnX9zAH3/xMv7w81eRHU1Y&#10;iPFFvN4F916Zx+++eQXfPDuBX3x6Gj/7mNfy0QK+/WwRv/nmGH73k9P4x59ewJ9/cRl/+vk5/Msv&#10;CFH/+BYB7QGSQ5k37U3w2qV5/Oc/38ef/u4i/vXvz/I6LhG2ruPPv76OP/3mGv7tt1e47yn8mfrX&#10;by9Ql/Hnb6/hP3/3Jt67OorqDCX+/otX8S+/voc//OoxgmQuIny1ViTi3399F//89Q3842cX8Yev&#10;LuIfPj+Nnz87gC8fTOHbjw4RxC4QCAl9P77Ja72Brz44icfvzePVqwNoqNASepWYm8jF6RP1mJ3I&#10;Ql9XFEErHJ3tYSguYDlRrkdtTYRY45RfoiPoKBGd6oG4FA/k5hKUEr2RQPgKD3Um6HqjosSA4kI1&#10;Kss0NNA0siVKpBcokMfjlNfH0BirYIz0QESsBFEJBLgMObILhXQByKZSc3yQmOGJzAI/pOdKEJ/m&#10;TOPuhZIKFYFOgxxuT05zQVEZHcJGIzJyfAlkhLZcfptpOkTHqBBFJzYmzojI6BDExkUhJiYaMYSv&#10;aFFRiIqMQmREDOOxXB+H6MhYxEcnQK8NFic7Xrl8NeFHACGhNkoALwGyBBgTmgFfIoQtE8FrOSFL&#10;jK9aLgLWcmH7CqFf2P9TK7jfKlFCzddLWEmJTZGEMQHqBL0k1LAtJ8RRK5avYro1WEvQ2rhuI+Ft&#10;HSFsDQFsHdatYrhqLTZv3AapVAE7Gzfmd1O4OnnA08GF5Z0tHG3tYOsmhZ8mAr6EK19lGGSB4YQF&#10;I3zVofBTRzGMhY8yCj7idsKZvw6BQeFoa+vG/r37MTkyjInBfrQ116Ojpw01dPDzixKQUxCGsqoY&#10;ZBB8CwnZaTkqvk8vvk9fRCeyTEmWM38okE+4yiowEsIIY8lKvlct4lLViEtSENoiUVwRQZgSas90&#10;PJaWeSuEafUIjVcilAAWkRwMHZ0oXTD3SQhFYUkikglwUclBUIXQ6SRcSzVKuAZI4M1yzYvlsROd&#10;bg+lBrLgKHgQNh0JTw4+oQSpsBfgJUgYVFYSBScfQdFUDMV1hC8nAdS8IwhiBDOvUDh6BMKdjr5S&#10;peZ3UM48n4ZAnZLgZYAxPg7hKelUJhQhETCjs2zh4MTrT4ImPJJO8yaYbN8OZ5bfrs7eCIvPh57Q&#10;ZShsQ0BqFTwjciCNzEdATCk8jflw0+fARZvNMBfuIblw1KXCMTANjuo0OAVmwkqeDDt1OmxUaTDz&#10;TcBO90hYSRJg7ZuIZXsGzxOqzqNz5Bw6hs8wfhKdBKL2vkPY03cQHf0H0TV0FN1DS+ji+q5+qu8Y&#10;ehj29p9A38AJ9H+nocGTokaYdnz0NCao8eETmCBcTY6cwNToSYyNHsXw2CGMThzB+PRxTMxy3QzD&#10;vUyzfwlje49jgKDUPbuAPeNzaB2eRv/0Abxx7wkef/QFHr3/CR49+xiPn3yEJ0/eJ4A9w5OPP8Wx&#10;a9dR1NGFrNY9orIbm5FdU4PMymokl9cisawGccWViCksQ4ww8XWxoGLGi0SFJqUgr6gUb90WOtYL&#10;sPVQBK73Htz7m4Tle/cfE74e4vmdN9FZmokUlRuyg7yQa5AgJyQAmcxg2QY/5Bj9kWxQYP/4MD54&#10;+ozg9RgP7z/Ck3v38OzubXxI+HrrzVs4fWwRl04ex9M7twlfd8TxxZ48vYsnd36IQ2N9EMbvetFs&#10;KENZuD8qImQoJ+BVR8vRkKBBY2IgauMIFxFGlETxA2PBVZYYh7LkZJQkpyA/MRlZcUlIj05EWnQy&#10;YkPiEKaPhj4wEkp5CPz99PCXauHvoyaMCTVWMnj5yAhYAeLfSC4ijEnh6k7gIqS5sHAQ5Ew5uUpE&#10;CXE3YTvjbi7CH5ECzPmLUOflLvS38iaM+UAiwJ63H/wlAZBJhaZIJdQyNdT+CgTJNZQaDpbW2Lph&#10;IzatWwczk13YRKjYsX0r3D3coDXSa/IhQBgCeR8apIWzAAjVIZkfVlpwIEp475W8XxczM3qoy2Bh&#10;uQ1pRi1aQsMwSg96ICoC5aEaSGx3wtXaFI6WJnC0MIGrjbkoJ8vdcLai92ltBnvzXTAjPFlZm6Ot&#10;Ig+9BSlo5DNuMoajNTIB9XGJCCf0mLJAltuYoiYrGW+9fB3333oben8VXEys4GVjDxuzndiyZQ02&#10;b94EF0dHuDnYwsPGDF62pvCxM4W3nTm8Hazh4+IAiYsTpM6OlANlDz9nOwS4EKRcKRdbQpUN5IQq&#10;lYMlAuzNIbGzgJPVbmykJ79l/Ro4me+GK4HT23QXvM1NeA4zgoQF/JlO6WgLjaO9eM1xSjncd++C&#10;9cb16K7JwvHxepyaqMLSSAGOD+bg2HAR814VIV0Fy93rkRyrxL6JGhyZ6YLM00nsOJ7KgjVY502w&#10;XIPxkSZcuXBYHOxT6ORst2s15noK8dpSO14+Lkw43cHj1SJOL8fW9ethNBjhYGuNHRvXwd50J+/d&#10;DmaELztLS6xevRZWVnaYHB4kdLyFL54s4ZM70/j6/ix++uAQfvbgOL59egy/+OAAfv3hQfz+8zP4&#10;y6/ewA8vDmDXmmXM72r86Ve38aefvY6/EMz+8u1V/OffXcdffnsVf/3tNfzH392gbnIdgY7hX39z&#10;Hf/2S0LT79/Bezf3oogOT3tpCRr4vv/8m/fwjz8/g3/62Un8+cdX8eevCXo/uYJ/+uklhhfxz9Qf&#10;Gf8T1/3pJ1fxLz+9gX/7+S189egs8hLkePrGMV7HPfz0wx8iUPZibseKknj8/tt7+O0XN/Htpxfx&#10;zfMl/PyjM/j07j589N4s75XgyHN98+EpOmkLuPvWDK6ea8P+qWyMdkdjT40a9RVyVJcFoLJCKcJS&#10;dr4vUjNdkJrujOxsHxTmy5GfR2ckh8YzVYqkLH+kFsiRUSRDZlEAkjIliE2QQG9wQniEO0EoEEWF&#10;chQWsBzL90A20xWUBdLQBov9e5LTZUhKkSE2XoL0TBmy81TIzRPmhBRm8QhEaoY/jBH2iE/1pqGV&#10;IiLeCYlZ3iitEUArgNfggeIylmFVCpSX+6O0lNeS4oOSfD3KCiKQkkpjnxpG+ApBTGwkYmNeAFZM&#10;ZAwVRdAKQ3QERacnOpww9p3iCGDBgXpsXLsRy5cJ/bAIQEJHeoZC86PQ9Cj21eI3KgDXMpYJosQ4&#10;Ier/U9/t972EfZdz/UsCsK160bxJ2FvBdELz5AruI9SMrRDjhDdqFeFu9epVWLt2LTZs3Iy16zex&#10;vPSGrQOdtu38fu3dYG9hB2dLW1ibW8PCzhXuUiUU2jAEaELgpzDAXxmKABWXRYVzORwydTgkfjpo&#10;tBHo6hzC3OwBzM3sxfT4BKbGRtHaUoeWtko0NBehoDgGWXlG5JWEIDNfS5iWI5HvNDOPYJUkRwzz&#10;alRcAMKjfZGSRSAuCGGe0SMmVUMID0NStg4llVHILTIQxuQEbL77QkJ9fhChLhRJqQTneDWM0TKE&#10;x2oQEqmBMUyFsEglcgoJa4WhiM8JgyYyEJoQPbyktCcSL3jRcfRSKWAj8UFgdDwS8srgGSDAUxDs&#10;haZGgpSDRJiXUgCvSLEmzJHx7+XsZYCLZxCcPI2Ergimj4QjAcxFGJ7DRYoQozC7AO8jUg8tHXVf&#10;tQq+hjBx3mJlTBr0ydk8bxxkej0CjRHw9lWJNaL2DixHXSxhY2MNpS4Suljh78daGEv2IDC3ATJC&#10;mG98JXyiK6hKSKOr4KzLhQsBzJ7QJTQt2ityYBOQCnO/eJhKo7Cb12vGazRxCYWlRzRsvROwrGf4&#10;NHpHTotNdL0EpL6RoxgcO4qhsSMiJA2PLWJ4/CCGJxcwOrWAsalFTEwdwsTEIiYnD2Fq6jBmZ45Q&#10;RzHF5Rlum5s+jOmJg5ge24+5cWaK8f3YK2hiH2Ym5jAyMoaBwRH0Dw6jub0LVQ30qOsaUVRTi3zC&#10;Um5lDVJLKpFYWI6kgjKUNbXhjTsPce/pBxBGmL999xEh5Slh5iEeC7VRj5/g1PWbiMotQEhWLkIy&#10;cxCSlo6I1FREpWUgIiMX4VRoWjZCSL1hXBeekUkJISk4kyGNti44FFduvIwHhLrb94XRyu8zFETw&#10;ou4QyO4Ifz7evotPntzHuQMTyAtXoDDMH0XhLLDCZAQwGQoZzzH6IoMZcLyb1/7qy3j0kPD14DEe&#10;87hP793Bkwd3cf/+HTx7+AiP3yVs3X4oDjUh1LwJQ1x8+Pgh3r1+hUBhQEmMmiFFYyiMZl9J6Kom&#10;dFULoTDaPbcnaX0RHkDvVC5BOBWq8EWUTo0InQYRQTpE6oMQqQtCXHAI1xkRywwYFZGIiLAEKh6R&#10;ofGIDo1FZEi0WKUfHBwGvT4UQUEh0An9Kyit1oDAwGBRKpUOCkWg2OdCIQ+EUqGFilJTWlUQpYee&#10;ClZroacMGh1CtHpRoToDwnkdYXojQnTBiOYHERIYBEcrG6xnobl53QbYWlrBzdkJO7dvE5vv1q5b&#10;i51mJgg26GDgh+TjZAm91BVh/u4wSlwoN0TSmwqVSGDK9Bs3r8KOXeug83ZBTbAB7UEGdEeFI0Pp&#10;DWeTDbAzFfoW7YDN7u1iXJD1rq2wMdkGW8YtGTchoJjs2IL6glQ0JoehSOWPWh6nPiQSBXyWlqtX&#10;wnvHJtRF6dFfUYDH77yBy+fO8j7sYL3NFA4mFixULQgwO7F5wwbsokflZM0Cl2DnYr4Dnja74S6O&#10;U2QGN1veL4HEzcYK7pQHl70oH3srSAhbEkKUhKAmJbQF2FvCl0DlSVny+lezkDc32UkQM4OrhSmk&#10;BEZvwqQ7t/s4WMHfwQYqwl2Q0Pzp6SIOyxGnk8Ny8zooPW0wtqcY+/pKcHSkDCfGSnFqphaHJ+rg&#10;52oCmcQRC3PdOH98EG3VWdi6djl2bdmA/s46JMRosJKwFROpwvzsAIqLU7GB2zfTUNXmhuHQaBHm&#10;+1Ix15+FptJYevfmMNu1U+xvs23bZgRIPNC3pwGFmYnwdLJCSV4mXJxsxT/E3B0ccXJxEq9ensT5&#10;Q9W4slhNkGvF60udeOt8J9672or719vx+OYgnr42i0ev7YdWYoriVB2+enIJ3zw6TUg7iV8+O0pQ&#10;O4pff3wcv/yQ4Scn8A9fnhP1j99cFCXE//nbl3HzVC+KEg24uDiPaI0Xvnn/Iv7p28v4h69P4U8/&#10;fhl//Op1wtYt/PPPruOff3odf/wJQ1E38IcfCeK2b27hN5+/ihwas5snh/H7b27jswc3IfNxEOGr&#10;qjQJv/n6bfz6y1v49PlpXLnYiTdfGcGlU4283zIcmi/EqRN1GB/PRHtXLJpaQlFTF4hywlZZiS+a&#10;GzRoaAhETp4n8kv9kVMio4H0RVq2OxJTnJGa5om0NAky0glcaQGITfRBSo6c8KVAQrYU8Zk+SM9X&#10;EpQCEBbtjcgYCTJzVCgsViMt050g54OMfD8RolIIbSnZgrFVIzZZgqh4DxSUalFZF4LC0kBCWABS&#10;s+h0Fgp9hNwQl+qJ6CRXBEfaIDqFEFesRAEBMS2f15TjgqJKCffzRn6xFMkp7igtDkZGmnDecEQR&#10;5kOjjIiOi0FkVAwiIlgWRTAeIdR4RbCsiiSExSE6iuWUqAQCWjz0uhBs3LCVz1boCL+aELQOy5cz&#10;XLWOTgIhSQAlAZiWE6RECQAl6Pvl/y99n1Y4htDpfqUIX8uWMaReEoHvOwn9wYTJt7/7W1KYtHvV&#10;qtVYv36DOHm3MAn3xs074Mfy0sHZGxs37cS2LdSmLdi1eTPWr1lHMPOBgtAlVxshDdCJf3vKVMLf&#10;nnSUFUb4ybheEQQJj+Gr0KCuuQ0z8/OYmiZ0TY1iamIQk3Tau7oa0NZezbyTSwAOI0RHMI9okZEb&#10;RNBVID5ZiZRMLRJSaDvSNIQwFeKSVYgUQCyeeSVDj8hEFSHagNRcI997OJLShRpPQheBOzNfgwwC&#10;uFgTlhNEwOZ7ZLr4FD3CowhgYUqCNOG8OBrJ2S8GbBUn2SZE+8j94S0M4h2khrdWBXcCWERaFhq6&#10;RgiILdAEJROsQmHnRojyDCVchYh/dwo1XY6S/5aTjwFOXgKohRBmImAtNElKouEsrHf1RVhICAa6&#10;2uio5Inw5Uf48lJp4R5ohKvGyDAY/iFhUISGQmUMg72LJ9asXYG09Ejk5ybA1oblp7+G8JUDZUIB&#10;9Pl1CC5oRGBmHbQZjVCnMp7eAm1aC3wjyuEXVcawCD6hpXALKoGrLh/uQVlw0aTAS5sCTXQhtJFF&#10;UIXkQWnMx7LRiRMYmzyOcWpi8gjGJ16A1QThaWriALWf62cIXBOYnJ7E9PQUZmZmMD3Jl03Knhwb&#10;p+c7gvHhYYwODWJ0cADD/b3o7+5Ab3sreve0oLelAV1NdehsqEF7YyWa6otRV1OI6uoCFBSlIz07&#10;Cak5KUjOTUNibiristIITumIySQ0JaUgt6ISr793B7cJL8L0LXfvEcSEPlh37hBYCDDPn+PI6bMi&#10;aEURvqIzs3mMbKTkMuMVFCGrrBI5FTUoqKlDUV09ShubUN7cgsrWFlS1taK2ox21zMQKtY7QOYn7&#10;j58StITRyoXmx/+Gr/cYf+eeMIffUzy+exv3X7uGUmHaHIMvCkIFAJOjOEKAMV+URSmQG6FGYkgg&#10;ulobxQ7bDwlgDwhwj3gcoYnxMdc9Jsw9ucPw9mPcvf1ioM771KfPP8Cr586jNJmGPkGLoiQd8uNU&#10;yKN3URATgMJof4KfD/JCvVAcK0NuNL3cIMGo+iBK7Qmj3B0hKi+EEcqiglk4hqqREqZFdqQBcUGE&#10;JW8f+AtDQEhlkPnR0xJqoAhTgZRSrhIlTESrVmrEUFhWM9SoNAhU0YNRB0KlVEMRoITcT85jyKDw&#10;lUEu9Yfc2w8BXr4I8JSIw04Inculbm6Qur6Qr7vQ6fzFOqEzupejC1xtHbCenuR2eofmJrtF+LKm&#10;zHabYtfOXTA1M8Wadavh4mKPQKFjvZcTgnycYCAcBHnYwcDlaAXvx8EOm1Yvx27TLdi8aQW0hK8K&#10;ekCtoeHoTIiFwdUajrs3ik2S1oQim+9ka7oL1iY7YLVLgLFdsBEGPCTs7dy8FtVZ8egpTEGR2h+V&#10;Wi2aaBSUpqZw2rQKhYFS9CeEY575+qP772B0bAi7ec02ZrawN7GC3S4CEaHSxsISm1kIm+7YChfC&#10;kZu1GQGLgETwcre1gLu9NTzsbeFJCT8A+Lo4wd/NWfxD0c/FFgEudmLtl6AAoWaM9+nOtBvpqe3a&#10;uR2uBFVXYR0BTmpvQzAjzPGYnpQ31/k52kDmbAutlzNCZF5IjdIiRO2NbeuWI0QjIbQEozIjCE30&#10;evvrU1CcooP1juXITArnN1yGwa4iaALcsZ7PViV1R0dTKXzczZkX3OFDgCvMS0FNbSFsrXfw+S+D&#10;UeGCG6eGcfNsP25eGEF3Sx4sdm2BpYUZhM7Njs72cHayRjrzt5eLBeR8j5UsC8KD5fByt+dz2g2t&#10;0h+H9/Xg8sleXF/qwfXj3bhxvANXjzXjytEqwlgNruyvxCsnu3Dj5AAdC+Zp1124cLiH6Xpw83Az&#10;bh2pE8Ht1olmvLLUguvHGnD9aD2uUS+fbMHr5zrwwwtduPPyMOYGs5ERJcPV4/sQ4GqKhYkKfHh7&#10;Hg9fGcbHP1zAZ2+ewKfvHcKndxbw+d0j+Or+cXxJfX7nGMMl/OTpeXz7/DJ++tHLyE/UYGGkFn/4&#10;yQM8e/sy3B1NRfjKyQjFNx+8jNcvjaK8Qoscgk4xAaqsTIaGeh0am4Np6Ag1ud7Iq1Ahl+tLa1Ro&#10;aDOgtlGDlj16Maxp1qGoVoWcSiXKm0JQVqulgSUspfogmaCUmaFAXJwPYhIkSMyQISlLjpR8OWLS&#10;WUZwOSVH6POjogHW0SgHIjVbhqhEV7H5MFZookzzRlKmH1LzlKIiEz0QGuOIjEIZsor9CXA+yGWY&#10;msO8lMNjpnkwjQtC45wQleyFhKwAJOUQDsv9kZTriswST+SWS+hg0zmtUCAlQ0qjL0NCkhJxKWGI&#10;SYpDRHws9GHhMIRFIlgYioIKCY2kIhDKMFRc/m8JgKakE7h23WZs3bYTO3aYMTQRx/Bat34Ldu4y&#10;x3bmo78NIfESoUgUger/t77bRzzGd9BFuHsBX1wm8L1Y/9/bl7+0Ciu4fsXyNVhFGFy7ZiPWr91C&#10;MCSEbdwJf3kQIUqHVWs3E8jWYA0BbdOaVVhJYLOwcuR2OrIEBJlSDyXhS07wEiRTEMQIYP7qIPiq&#10;CTZlpRifncb4zCgmZ5h/52mHJ7oxMd6Fjo5qVFbnoawyg0AdzWeto50lBBGu4pNpl+ikRMcTrlK1&#10;Yq1XYmog808UASwQkXFKvgslIdof4XTwE4V5eVkuiDVdRUGEfj2Kqww8vw4V9ZGEMLVYGyY0T4dE&#10;+BK8ZDAaZQRkAepjCXZC06UAXiFQGILhq1dDqtfAz6iFZ6AcTv5S2vlUVDZ0sAzpQWvrBHJyW6HW&#10;pcGTkCXMZykOLuvLuCA/gpeoEDgIY39xnZ1vNGx9Y2AvTEzuHQw3DwXCmUdOLi5gcqhH/BPfy8cH&#10;PrRn3lqCl4ZpAvVwUanhQSjz0wbBwc0D23ZsQFtbGTrby+HGstbNUwpNeBL8o1PhGhIPt9BkuIek&#10;wiMkk8qFuz5HBCxJSAG8DdnwCsqAX3gZPI1l8DIWQmrMhSI8B5FpZfzuKhAUlgZfeTi8JMFYNj52&#10;AJMCaE0tEqgYjs9jYnSWmsbUiKApEayGBnswONCFwb5ODPR2oLu9GZ2Eqo7mOuxprEVbfTWaayrQ&#10;VF1GlTJehrbaMrTXlaGjrhSd9aXoYryrsZQFcSl69lSgp7MGPd0N6O5pQXd/O7qHutE+2I22/m60&#10;9g2grqMLJbUNaOnqwWtvvYsHTwQoeognz57hvTuEHwLQJ8+f4hHXnTpzHt2Do2gfGEYfAWpsei89&#10;gv3Yu/8gZvcvYu7gYew7dBQHjhzHwrETWDxxAoeXlnD09CmcPH8OC1xvMEYgL79YnAD7zt0XU8YI&#10;NVHC8A+C3r17D+/cfx/v3RVqsO7jg3tvY7qrHhl6X+SHBiDf6E/wCkBJRADyQlgAhvgj0aBAWV4G&#10;7rz7NmHrkQhfgu6Lx72Le7fvEOQe4eEdoUM+4ZJQdufRPXz47BE98ZPIoheRHMoCNcQbqaHehCwW&#10;1gn+aMzSoi1Pj44CPfrKw9FXnYCRpgzMdBXiwFAVFsYacHiyBcfmOnFqoR/njgzj2pEJvH7qAOZ6&#10;muFqvgtOlhawt7Im5NhQtmIoQI+thQXsCAtCM5C9lRXsGYrLlLBNFPe1YWhj/iKtA/dz4rGcLa3h&#10;ZGEFR3NLhkLNjznjpnAw2y1KiDuam4ly4TE87GwIEfbiwKnrWQiZbN8JKzNLwoQrnByc4e7mBak0&#10;AJY8rlCFv5EA5udB6CJAaL0cYZQ6IdDNBkGeDogifLlZmRFIVtKrFPpeCCOab0OaUoZsBQ2OzA9K&#10;Z+HatsGR6ZyseG2WZnCwIEgxLkiIu1hbwNXOGg42VjDfvgmZkVp0E74KtXJUGwzIJmjasmA2ulmj&#10;K8GI0Rgj9tWUEL7eQgXz/lbCoq21I9xsXOBmbgt3Szu42DnAdOdObOC12fMcHgQkLwdbeDsStpzt&#10;4OvmSCh1JpC6wNdVkPBHpgBgTpC5O0HBe1Z6OkHl5YIAd1f4u7vxmVvSW14LE8KqBZ+1FQHVzlxo&#10;OjXjOfisbfgcCWECgPkT3lR8Xnp/N0QHSRHPAjKW2rWNIGqxC2lxwSgmGNTmR6KtIplwa87r2o32&#10;hjLMT3Wjr7MEtmY0aBvWoqY4G00VmYQxW+yb6SCweyFII0d//x7IZZ6E5018p9y3LhOXz4xg6Wgv&#10;QglGNpa7sJ1wu5zeZYDQX82gRqBayjy0Fb4eVmipyUFsSADfzVZkpWWKeTEuQo/FuR5cOD6Ki0f7&#10;qE5cOtpK1ePqoVpcW2jEhQOtuHJ8ECFKV1hsXYWDE424cWIAt451EL6acW5fHc7vb8DlxRZcWmhm&#10;vB4XDjbg7L5anNtfwzgB7XgTehsjkRXnh6Nz3QhVOaOu0Igrx1q5vR6X5ltwcYbnPdiEC/vrqAbu&#10;K8RbeDwhTRuuHOnElcMduHy8H+FqNzQWROMHZ6awtK8PznYCBCxDKp2oVy5MsyyMQVy8C/JLCFC5&#10;vigiOFVVqlDXoKeBdCDMuCM5z4/wJSccuaO4PICGNAAtrUHIyHBBJtclZ7iivC4INS3hyC9XIjnT&#10;m8d0Q3iYE2KiPBEXKxGbCqPifWj8/JFZpEN2mQFJ2RoCVTCBLEjs25OYTmOcIeeyjNDH8+USsArU&#10;SCN0pedrEJMiRQThKyLZHVmlSjqzMjrKHohPd6YEYPNCYpYv9JGONKI+iM9SIiZNhcjUAISnuCEq&#10;0xMpvL9M7ptfpec9EQJSZAiNIixmRBDaopGck8tz5xPw4hEUEiFKTwULnetpRAXpWT4Hf6/v1kv8&#10;FNi4ZSec3LxhYe2ArVt3Y+uW3XRILGBt5UAgE6D3O/j6mwhV/7/1P/cTaroE2FpFx24nTHfbYMd2&#10;M2zfvhu7TSyxk/C3jkAlbP8+7coV67B61UasW7OVZddObNzIctBJ+AvPH8tXb8JywpkwXdFKoely&#10;xUps22YGqa8SGo2RYGmAQmGAXC6ERijkBDG5ET4yLeE2D/0T0xgYn8TQ2BjGp8YwTQibnR3FyHAX&#10;JiYIMQSwvKIkpGaFEagUhG0NQVcjwlVKpvAnYwiS04MQGesnwlduQQTzVLC43RAZQACjgxarZl4k&#10;cBW/qDlLzVYQwDTILlYhq0iBoko9SghiOUWBiIjzQmSMHyHZH2o6ZTFRSmRmhSCKx4hOCIGG4KWN&#10;5DsL1sJRKKsDZfAJVsPe1wvGmDiUVjSipnIPGqt70NY8gabGMWRlNcAvIAqOrsJE4zo4EVochQ75&#10;lL2vIAOhKww2vpGwJoDZ+0bBWUK48hZ+4IlBQgTzVlS42NfUxITlsrMb7L2lcFcR/LR6eGgC4aJQ&#10;wEMhdML3hIu7Db/FOFSUJCAiRAlrGxuoQ6LE8cBcgsNhrwmDvTIMdvJI2PhHwZJwaCWJhL0fz+0X&#10;BRtJKNfHwdw3EfayRLgp4xAaX4D4tGIoua+ZuQM2bdqFjet3YNkkYWtybC/GR2Yx1D+G/u4hDFED&#10;nf3o7+hDT2sXOlv3oL2tDR1U5/dqbUV/eyeGOrsx2NmF0Z4+jA8MkjKHMTs6in2T4zg4PYnFmUkc&#10;np1kgTaN4/umcXQv4/MTOHpgCkcPzuHI4j4cWjyIhcVDWDh8DIvHlrBwfAmHT56hTuPY6XM4fGJJ&#10;rI367Isv8eHHn+Lzr77E+x88x+effoynhKLzp8/i5InTOHnqPI4vncfS6Ys4uXQWx3msE9z38JGT&#10;OHLsFI4dP8X4CRxcOMLwGI4cPY4DCwvYv3BQrN0TvCitzoi33r6Ne/cJSA+E5k1hiAkBvu7i9r37&#10;eO/hc7xD+Hp4/wE+efqQHvkiErW+SCeAJWtYyKgFuSJdR++RGTBKI0FqtAGv3bqGZ08eEeju4gH3&#10;vf/gLh49uY2nj2/jQx7nGYHrydMHePT8AZ58cA+ffHgPz959GbPdFYSpChwaq8HJ6QZcoBG4cqAF&#10;Lx/pwOvHu/HmUi/eOzuId84N450LY3ibeu/yJG5fnRHnmXvn8jTeuzaLd6/t5fqDuHftBBaG2+Fm&#10;ScjZuRXWNNhC7dLuXSYwocxMTMT50Mwpi127YMllq927Ge4Sl0Vxm9mOHWIaK263NTWFvakZbAkB&#10;NjyGjQAfO01gx33sdlMmO8VQgC97UxNRzhaEH8qNgGCxaye9vmUw576WpuYwNyW4ObrC1saJ4CWj&#10;hxuH+PhkaOjtbVq3Frs2b4DaxwV6qRsMvq4I8naGlvCll7rDbNtmFnbLsWXLemzfsgGbWahZrl0D&#10;69WrYbthDTysTV/07+J5BdmaC/e3kyGv3YzXTgnrbAmJ1rwvyx1bEOjtiKbsBBQaAlEZGgb5rt1w&#10;Wr0CZRFq9KeEoCdYhYniLHz2+F0kpSdik/D8LGxhZ2YHZ1MbuOy2EuHU2sIcWzasI2BuhZMAd7x/&#10;AcLEmjBbAp+tpVib5SYCqS08HezgTUmd7ClbSAhRQujl6AAfFzfsJqju2rYLLgRVN1dXSLw84Ovt&#10;BqWvJ1QyCXRaJSJDaWRjQpCdGIHi9FiU5wjzKCaitjSJjlMhkmn4Nq5fg+K8NBzdP0INYmG6CwEe&#10;llBJnDEx2IkjhyZRxvQmBBt3O3M6U8XIiKWnywJ6cW8vwglRHs7OKC/PR0RYEHYS6JR+nvByNUVl&#10;WRyKWKg7O/EZ25jCnGBoYrETljZmaOtohEolwZaNy+HptAsDHZVIYYFta7IW0+NjCNbRM+X911UW&#10;0YOdwNJCHx2JPTgjANQC4Wm+mgDWivMH23H+0ADUEgdsWbUMHbVZuHZymFDUjEsHGnFmvglLc424&#10;uNiOswIsHWzF2QNNOD5diYPDBTh3gMdaqMFYVyKyEnx4jk6GMlTk6HD5WCcuHmzBhb0EvPkOXNov&#10;HK8Op+fqcXpvM5ZmW3Bksh4n5ppxZKoGJ/bW49B0PeHNDZWZoTgx04y5oQa4OJripeXL6I37Y/9E&#10;LRYmyzE3XUaHtxCjgxkY7U9BR0soHdJoOrmp6O5NQX1rNBqaw1Bbo0FXRwRaG3Xoag1GS60WteUK&#10;NNcHo601AmUVWhSUKlBaqUNmpj9io9wRH+WFhGgJEghg0dFeiIj2pAGUiH+4RcX7wRjuDU2QC+UK&#10;Y4QPDa4fYpICEJfsj+h4L0TRkEbFeSMm0Rfhsd4wRrtDR7gKSyK8p3silkrMlCAy2VP8MzIpRwNj&#10;LAGMzqEu0h9yoRaSZaAm0gfBCQHQxXAbDXMCjXFGQTwyC1J5rlga/hgeRxgXKRvBkTEIDAmHToCu&#10;sBfA9X+XUCOmJ3gFfQdg2uAwePr4iwC2Thi6Yf0W5ufthCCh5nsH1qzeIDYNCiD1kjBQKkOhb9ZL&#10;dJ5e9MsShqgQloXaLSHNMixfLjQZvpCwzwsJTZhCx/rVeGnZGgKeCcsodwKXOUGPeXqXhQhgZvze&#10;BQl/YAoQJjSDrllNx5LwtXb1VmzebAYvHw3Mrd2wbPk6ag1eTH0kgN5L2LjZBC5uvnBx9RVH9vci&#10;RLi6y8RR/z29NFwORFBoGoF7GPVtI+jsn0a3MCH44ASGhicwRTvW19uH5qZ61DaUiPCVkRPJd6pG&#10;KN9NdKKS71+FiBiFCFlRcf6EfX+kZgYhPUfoe6fjs5dCF+ZLMA8lJBspYWR7DRLThPHBggj5fkjJ&#10;9iWk+6OQea+k2oDcYqEfmBZpBPqoaBXUag8kJmiRlROGeDocEbEGBBpDoIuKgTREDycVnSylL/zD&#10;dfDSyBAUEYnc/HLUEr5a63rQ3jSCloYRdO2ZJoSNMP/mwNvPCGsXOew9CWzCqPeUMBK+tY8eVj5G&#10;QlAobKWhcPDRwdVTiUBVMOIjYpGZGCeW6RvWrWP5Yw0zO0fssnWAib0T7HwkcJUr4KVQwV3iA7nS&#10;C0mJhFTm4YLsOAL2LnjLlPBlvnQhrLkQih0Iw/YBDP3DYScNh6VnMMxdeR1eejgQDi28QmDmEwMb&#10;aSRc/MIQEpUJhcoIUxML5oG1Yk3nqhUE9L6+CfR0j6KzfQC9XSMsCKYxMTyHyeFZsa/W/OQB7J1e&#10;xPzeIziw7zgOHVzC0cXToo5TJw+fw6nD53H6yAWcOnZe1Omj57B05DTXn8K5Y2dx7ugZnDtyCmeP&#10;LnF5CRdOnsIFwtH5U+dwhsC0dPIiTp28gtOnrmFp6Toh6TKOnbyAYyfOiEB1/uJVfPDhp/jyyx/h&#10;00+/wEcff4IvvvwSX3z6KR7cuYMrF7nvyXM4tHCCIHcKiwdP4uD+I9i/dwHzswcwM7UPU+N7MTE2&#10;g5GhCfT1DKKzowctza0s2OrocVahuLAMcXHJ0OkMOMXrEjrzCzVf90VQEvph3SeECSOYPxWbHQX4&#10;+vDxA7z7yjUUJkUhlZRclxmDprwEtOTHoa86CyMtpRhsrsBIZyMe3X4TX3zyHB9/8BQff/QBPv7k&#10;fXz6+UN888Vj/OjTJ/jm06f4yU8+xqdfPcGnXz7CT756iB998A5+eG4Wb52bEvXuRQLV+WmC1iTe&#10;Ok3QOitoHG+eGeH6cW6fFvX2eW6n3jgzRu9/AFcXu3Fuvg1L0x04To+orSwXrpYEIXMzEQisLCxF&#10;WQsyt4AlAUsAq+8B7P9NlrsJLaYEFgKKrQBeBDg76nsAsyWg2BPa7AkzDgQbRwtTSqjxEmqWLAlA&#10;VmITmbB+/coV2LJ+PTxd3WDDj0OALwtzFmDrt4merDC1SEJiBsbp6SXExYvpnSxMoPJyhsabEObn&#10;BbWXC6TOtti84UX/sLVr1kDq6QG1VAp9gIywaYVthDDhnh2seL+8DhtejzVDW0tz2FlZwMHaSpw/&#10;ztnOFvaMC8DkZW+PZAJFW0kOCsJDkBUYBBt+OHI+v9oEPToT9eiK0KElOQrP772JvpFeWDs6wtHB&#10;DW72bvC2d4GEIOlNOJJ6ecLZwV6srXJ2cIC3hzs8XRzg7+kGfw9nyMShP7yhkEqg8fdFIGVQyhEd&#10;rENimBHpUWHISYxFaU42MpNTsHXDJgTzeuqqatBYQ9VWoam+nEa8Eq1NFXSY6tDT0USoacBwZxOG&#10;O+ow2duIqYFGTAzUY3q0Fb0dzbx/U57XDaN9LRjl9j31xfBwMEOEXoW+Nu432I6kZCNWER50cm+M&#10;ddYgXOOB+pJ4HJjuRjqvyZkFWmZaPGqrirBr62bkZqSiMC8ZSoUjvL1NsXPXWtjZmUEmlyKRz2rr&#10;9vX0ipNQV1+KNWuWwc/HHuODTagrTcbuzSvQUFPCY5XDlBCfwXvdNz2E4wsDOLavBSf3EZYIT6dm&#10;a7E0U4MlgtGpg/3QylyxbcMylOdG4eKRIZza2ygC2NLeFuwdKMPJvU2ErDac5r5HZ6qxOFGKuYFc&#10;nDlIkFqoxnhfEoqz/HBsfz0q8nWoyNXi6sk+3DjRh5tHenDrSDeuH2nF5UPNuLDQijP7+E3t3YOT&#10;83swP1xBaK3G8YONOMTzJkVI0VAYjpNzPPdIA1RyF2zdthxhoVLMjJTj4HgxndR8Pu80jPUkY7wn&#10;Aa3VWnQ2GjHSm4Tu9ni0NEWiplqHkYFEOraJ3KbHQJuRcJeFfSNpmBKArTEcrQ3h6OtPxtRMIXq7&#10;0zDck4uZoTLM8pomBkox0leEgd589HTloqs9m050Flqbs3j8TDQ2CspCdU0KikuiUchrzs7WIJPG&#10;tiAvFAUE55z8CGQxnkzDmpYXjOzSEORXRKGwKg65ZTGIy9AjOlXPMArhSeEIijLAEBtOEAuFht+O&#10;MiSQRteAhOxUJGWm05BnITOvGFGxafALCEJcUg5ik7MRGpMILY2c1hAiKig4FHpDGMVjUd8vBxvD&#10;CGIR4rKB6UPDo2FqYS3Ci1DjtHLFGgKSMDTEemzauJnws5ZlyQZs3ybAzyaC2SqWDyuxerUgIU5j&#10;yDJlOfO3oBXfabkAaASwlYSzVStX0albLXbqX0VgEpoUt2zeLvY320Dg27BeCLdyeRtsrB3FWre1&#10;azeJ8CduWyek2YZt28wRIA+Gi6ccy9dtxwquX7VuM9byW16/kde3zRK7zJyw29wZZpbusLWXUr6w&#10;tpPCwVkGP1kECsp7UdM8i6qGCTS2zaKxdQJ7OqbQ3j7OdzxBUB9FXV0TKmqLxGEmohJ0iCRwhcXJ&#10;CNEE5kQZ1AY36MN9kJDG8iVRQhAOEJsWwwhoaj23RfgiLJaQlsh9CSPCIKspmVSWUqwVTczwQXaR&#10;klIhI19FEBP+kNUR2LQE+wBEx+mQlhGGxNQg7huM0Fg9DFERkNN5tfGTwD1IDTedAm6B/pAEEZTC&#10;QpFbWMr8OYi+9lH0d0xQvKeWEebdWfT2zLCs6EVCShE8pFpYOkjg6KmCrbsCVu4qQlAwAUyY41EL&#10;R4Kqk5sfpN4yloXtLD8SsHOr8EfscmzYuAGmLNdNLKxgRad1u7klNu3YhQ3bTWDv7ML8pKTj18Jr&#10;KKaDk4VdO7bCgqAmDwuHa6AWTvJA2EvV4tRHNsLURh6B2O0QAEsXNZx8aBvc6DwSBE08QsRR+L2V&#10;EXBxD+D734p1zD+b6XyvXbOCNorw1d07jdn5Ezi4eA6Li+dx/NgVHDt6GUcPXcKJI1exdOw6Th6/&#10;geMnbuHEyVuEo1dwijq99CpOHL3BNDewdPQWjh++hhNMt3SCOimEBKnjVwlF13DmxJUXIlQtHbvE&#10;472ALVEnrlLXGb/B8IZ4rhNHue+Jyzh54qI4A/3VKy/jow+/wGeffo0vPvsGX37xjQhhn1FfE8ju&#10;332Es6cuY3H/EhbmlzA3eQhzU4v0LBfEWr3RoRn09xC6ukeoYXR3DLDw6UBDXTMaqeqKWpSVVKGo&#10;qBwV5TU4fOiYOHjm48dPxX5ZT5484fJTPHv2Pj54/iH1AT56/3188vwZPn32CGcOH8DRuTFcWJyl&#10;Vz2JG0v7ceXELL3vfbhwdA6vXzuNH3/2DD//+mP8+IuP8PXnH+KrLz7AF18Qsr54il98+QF+9PFT&#10;rn8fn39JCPvpB/jyo3fx+PULeO3UXrxyYgq3jk/itdPzePnkLG6enMPVo9O4cXIvri/txdmDozhK&#10;I3hwtA1z/Q0Y76hEX30BISsdjYWJqM6ORmlqGAoSCA8sECMCFS+aHK1tYclCy9qKsGFjLy7bWVpT&#10;QtOjUCskND1avRAz6/+SlSBrgowN7IV9zAkrXO8ghGaWhCwrOHI/R6FpT2jSEzqaU8LAnJ5O9mKz&#10;nhCa79wm/iEnwJCbMMGq0IRmbv2iwNqwg4WlKTbRW5T6Cx18S3Dm7EW48SPZyELT181JhBahuU74&#10;W1CovRLAy4YejaOdE3QKLZKjE5EUmwhfb19o1ToYg0IQIH0x6r5GIUegUiHqRVwpTuatU6ugDwyE&#10;QRuMuLBIGuVONBTnITXUiCB3b+xethwJ/lLUJ4egNcmA2vBANGTE470f3sLI+DDCwiN4zmSkE+Yz&#10;E5OQmZKE/MwMelJZyEpPp6dsAnMzKwJ/McGpgp5eFQ1rNXpaGtHX0Ymhnh4a235MDvZjipoZGqQh&#10;HcDsUD/mhgexd2IMlcXF2EaDUpSdK070OtLbg77OFvR3NjCv1zFv5zNvF2NPYzm6GivQ31KFAUJZ&#10;f0s5eppKMLCnAkOdtYSyZqiknoTnLYSuUsyMdqGnrQYeTtZIio4gHPRgsL8TeqNc/MtRJ/NCgjEA&#10;Oqk1xrtKCBw9KMzMZB6xQ3y0gdfdAQ9HB3i5umD/3DgmJ9pRWBQLC8vNsLXbjSCdDJ1ttXB3scEu&#10;k82IiDRgy9b1sLY2QXE+n1N6BNS+9qguTyFIlogTk7uxkMxIisHifA+OEGxO7q0Xm/ouHmzDpUN7&#10;CFMdWFochFbhBmuzdcigwTh1sBcLYxU4TiA6PFlHWKnA6YMEp2OdDJtwYKwIk33pfBYRODRVSOew&#10;Fr1tEagsCsCB2WJUl+hQkq3EEuHtyuEu3OR+Nw414fJiDS4u1BC+BKhrwrHZJpxZ6MJwVzZmJ4px&#10;aH8V9s9WISspAD0NCTg0UY194/WIjVHA3HoDYmICMDlUgH2jecxXaXwH8Xyv6RjpiEZ7rQ6tVRoW&#10;/FH0+o2ortShpkaH5mYD6qvVfC9G9LYaeN2xVALfXSy6CGhj/ekYHEhC555o9O5JEIcIOTbTgKNT&#10;DTg83SDWxC3O1GGR8QWuOzhZjwOTDdg/2Yj58UZCYAOmhuvpdNdjakRQLeO1hOEGgl8zy889GBnu&#10;wOg473O8Az2E5IbWKqTnpSI4Sk+FIDQ+GpHJyUjOKUBidiEBrQbJwqTGoTFwkyrhTEMYm5KP6Phs&#10;xCbmIT6pAAlJRXz/GYiNz0FEdCpCoxKg5jen1urEUeF1QTx2sBEhBC9BwQZCnSgjjEajGA8ODoZe&#10;r4eT04u/SQVIelGLxDidJAs6W5Z0MOVClwOFP0NfeHq4wM3VUexQbbp7J7/HbdixfTNhSoC1dSx7&#10;1lCrCWkrXxhKhgKwrRfmj6RTJzh2Qu2FMNL9avGPR2G4iVVi7Zgwf6Q4h+Ty1XQq1ot/7wrb16/d&#10;wONvw+Ytu+BCMLBx8sHabRbYsMMKW034LZjaYrcFgcvWC6bWXrAgbFkSuqzsA+jMyZleKQ6mWljW&#10;hdrmORRXT6K8booANoW6pik0Nk+Kcwt2dQi2bg4dtHF5xdnIyCPQhrK8M7gjKMILKqMDwhK8ERLv&#10;xXfmA2OUM5Iy/AlnnkhIDUBUoj8CCWZB4RKKzl+0HFHClEPJciSlK0T4yswXICwAaTlyxgMJ0wrE&#10;JvkTwBU8rhzBkXLEJAYjNSscMSka6CN9ERwTCH1cOEFLB09tINw0cjir/eEeGAA3YaifyHDkl5Sh&#10;rrYFXXsGWA6OY7h3hmXaBHo6x9FLqOzvnUJ39wRq67sQEp4MJxdhvk8JQZbw5aGAtQefk5eCQOZP&#10;+JLAgY5vOY8ZHRkqdkNZtXo5Vq4SBstdwXA1QWwLTMxou+gcm5jbYj3fT2iYFqeOTeLSqVnUl2XB&#10;Yhdt0Lad8FZp4BgQQPAKgK2XP2wIVFauMlg4BcDcgfchNcA7wAhrJ19xjs3d7nqYuQhNmWps2WLG&#10;97+R8EWAF8aWW7UMazevxbL+kUWMzZzE+MwpjE8tYXruDKZnz2J29jzm5y9hfu4i5uYvYO7gJcwe&#10;vIjZAxcwu/8C5vddwMzcWUzPnGbaM5hlfHxmCROzS5icO4WpuZPUCR7rOD2yo+JfkRMTCxgnGI1N&#10;HcHY5GF+zIsYHjmAkcH9GB8+SOIUoOko5qeOEaAOc5nwNLoP++YO4/zZawS+i3jl5Tfw7OlHePL4&#10;Azx//2OCkTDa+Ad4581HOHTgLPZNHqde7D87uYgZnnMvzz8zwTiX56YXMTt1gPH9PO4iFg8cxYH5&#10;Qzi0cBwHDxymDuHmzVcJRl/hs8++YCjoczH8ivrmi8/+ph9RP/3yM7zzg1s4d3QRl08exrnD+3Dp&#10;xAGcP7b3hY7O4vrZRbz7ygW8Q7318gW8evU0Xr95Hq/duoA3b1zGB++8jadvvYl3Xn0Zr796HT94&#10;+SKuLS3iyoEpXKTOH5rDucU5nNhHUB7uY8ZsRUtjHWqqKlFUUITM9AykJiUhJjISUST08BAWhiy4&#10;jCT1IIKFViGDyk+YfsYbSh8vSN094GBtDysLO5gz01nRcNpSdkJTGWHM1lLoIG4j/vpsy3Xfx/+n&#10;rITQ0ha2BDdbIWQ6eys7ApgtAcyGsiN0EcysLSkLOBC6HG2txOY2V0c7ONtbi3GhGW7N6hVwcLCF&#10;M4329m3bKROxkNq+3RLO/MBMTF94ghp9FJpaexEZGYuNa9dh9/atNM4uUBCElHJ/7N5twoy9Rhxz&#10;TKc2wpGFmZ+7DD78IJ1cJPAN0MKdH42fjxyRIUbE8oOPYBgVFoJIglUUva/ocHprsdFIS0xEWkIa&#10;8jJyGI8TQSSeXpsH789sxXqkaJSoSTSgOS0EfWWZGGiuxMRoL4YJR1OjkzRucwSTaeydHec3NYLp&#10;yRHsnZ7A/n37aCyM4t9YNTV1WNi/H9NjQ5gd6cPUAPfv7ef77RCb9TubGwhlDWivq6VhrmZYg7aa&#10;SsJaNQJpTHbRiyslfLXV1KCjvhotNcVorS9ET3spmhtyCXbZYsf4nuYy9DEcaCyjykUIG2qrpsGv&#10;w3RPC0pS47Fr3UuoKUwnyLVznyqxj0Q8n48Ag3vam6EPUcHSfAcSI/QoJsh316ZidqAce4dbkZeS&#10;Bjd7d6TEGDAz3IX8tDTs3LQFBnq3lRWZ9PQdIPXl+3U2Q4RRicHOemhknjR8W+HgaIut2zcRtFdB&#10;4u0CrdwHBZmRmCc8nDw6hsSYKKxevhIezraYHq3HyYMtOCHUeBEizsw14sx+wti+NpxY6Eeg3JX5&#10;cBNS4zQ4tdiDvYMErK4MLIxXEEAIYdS5wy10iJox1Z+KvpZwNFeqsW8sE6cPV6O7NRw1ZTKWFzmo&#10;KFGgvsIggswSYe/CgRqcmy/G5cPldLDKcHpfNeGuDEdn6sU5H3vbU1iOpWPhQAkO7qtCRoIEzRWh&#10;BNRMzIxUIjVFB1vHzUhKURKu0zHak4Dezjh6+pHo64pGz54wTAzFY6AnCv19MahvCEJhqRy5pQEo&#10;bwhES0comluC0NwYiM4WA/ZQHW3haG+NRCsBsqEmUIS2id40HJ4oxyk+m1MzjThB8Do2VYMjk1U4&#10;MlaNo6N1ODpRjyPUobE6HBonkI1REy1YnGzHwuQewmg7Qa2L0NjN99mDoa52VJWUICsjnd9eOAK1&#10;GjpD/Kbc/WDl6Al1cAyM0Rk01mmITS1DYlYtMov3IDm7HgbCVYA6EkptHBK5LT6xmLBFCIvJRnhk&#10;GkJCEqFUCR3JDVCqgxkPhFYXSKgKgpEKCTYg1BCGUKOgYELYi/XBejpS34UhBj0U/B42bVgv1lat&#10;XP4SoWi5OOOC0AXB3GwnZP4+hC4nODtZwd7ODDbW5ly/C7t3bSN80Qjv3CpqJyFs+9aN2LZlA3bu&#10;2MhtG7Fj2wYur8dWSgA0QTu2bcGWTUKt1lps3LgR69cLoEU4o/O3fv06rBJGv/+uKXMVje6qFS+J&#10;17aKMGZt5wYzGzds2sW8b+qIXZZctnLnOi/stvWFGY25FWHL0lEBC0eGTirY05hnFXeipmWa+WEG&#10;lY1zqGnai8r6SdQ2jqOhaRwtbZPoaJ9EW/Mwmpq7CD+pUAXJ4KtyRYDWifDlCqXRCvpoe8RmCE3G&#10;7tBHWCM+1Ytg7IWIeHcYI92gCXaCXOdMaPNBVHIgwmKF/nmeMEa4ISZJSkkQneiD9BwN8orozEf7&#10;IyktCKGJSgQEe0Gu90VoXBAyCmMRkhCA4DhfKCIIv1E6eGlVYgd3pwBCikIKD00A3FW+8NOpEJea&#10;xjzeToAcFCtLejrG+I2M85uYQj+ha6BnEkP90xgQIKx9BDXlzYgwxMLVWQobB09Yu0pg6yElDLEc&#10;cHKDlY0d3N3cCK3uWLd5jfguhCmo1qwhHK8QZi8QwFmokXeFp5cMVnbOCAyUo7QgHlWF8WiqyIX1&#10;7t18f+t4TGe4yuRwkvgT9Hg+NynfjYTvjuclgElkIfBThkHir4eNhxqbbAnYnhrsNHNhXtyE9Ws2&#10;EshX4CXmx2XrVmLZWoZltf0oquxGYXk3iit7UVwhzAXVh7KKAZRXDtJr7SZB03tlmpLqXtL2AGl7&#10;CDWNI6hrHkVtwzDqGkbQsmcKTZ1TaOmaQXvfPDr796FrYB69Q/swOLKA0YlDhLsjmJpfIsQR3hYv&#10;4ODhi1g4fAkLC+dxWKh1O3wBJ45cwtKRy9QVHF+8KC6fOkHwOnkVS8cZX7qCc2ev4+KFl3Hh4k2c&#10;u3ADZ8/exKULr+Hc6R/g7IlXcf6UEH8VZ5du4eLZV3DhzMtcdwMXGYrLp29yHZfP3cIF4VjnbuAC&#10;dfkSt1+4juvXXxFr1r766ht8/fU3DL/G5198Sfj6Cl9//hn1qahvPv9cXH5w+zYunz5DyDqHiydP&#10;4vzJ4zh38ihOHTlAKFvA0sIcjs1P4vi+KSwJ/dyE+P45HJrfR090DsdnD+LE3kM4MrdAr3kf5idn&#10;cHxuL05OTOLw1DQL71EagmpkpmQgITYJ4eEJMIQlQBcSTyVBH54KrSEBisAoKAOjxb9i/AIMlB4+&#10;Ug18JGp4eSvh6eoNd0c32Ns4EZwcYG5hDzMzO0KLFXbvZGFEWZhYwNzUSmyfFmQmzPzPZSH8XzIT&#10;mgatCHBCZ3072AjwZmkPW8KcDWVH+LLlNktLS8Id01lZwdrKmoUegc7GBnaUuakpPdWV2LxpIxwd&#10;HOipOGC3iRkLuZ0EL1O4CMDkFwgHJwk2brWAQhsKuVoPU3orgke5eeMmqORyhIeGIiwkFFu2bsfy&#10;1evFyWndXaXYvHo7TLbRs9xqiQ1bzLFukyl27bKHtYUTAtUaFObloby4GNXlFWhtbOSH3omB7h5+&#10;5D3o6+5mOMqPvJ8f/CCNXCsNcyXszWzgaeWIoYZGjBBkJlorMdu3B+P9nSwwOjE8MISxgVFM9o1i&#10;vG8A/Vzf3tuK7s42dLW2oa2lDTHR8fzw10KtDkJ9bT0aCNGV+Tn84AtQnJuPguwcFFIVBfmoLi7k&#10;+nzUMmwqL0Uj1Ub4kvvwo6dXVl9SjA6CWVt1GfbUlaKpJhftTYVorMlCeUEi2huLCRll6Gc43FyB&#10;sbYaTHU1Yqi1FsNtdZgkCA02lsKehiY7PhTTQx004o3i9EoRBNKuji5UVFciJDIY+iA5ugluox2E&#10;LoLX3GAFwWUPCgn/ZttMEa4NwL6JXoz3diPA0wPbN62G1MceO3euQZDOG66u5shMDsPkQDMSInU0&#10;iF5ISorH2nVr4CRM6eTlDC83WzTX5mB0oJBOUhPys1OwY/NmONrs5jMx8nyl2D9YgIN9pVgYosZL&#10;CQqEiPkOyHwdYWW2kcAmx8GZZkx252CwJRGDe1IIlXmYZ9oTBxtw7GAN+jti0NUSSsA1YnwgDot7&#10;CwiaUcjPcsf8bDbB3JoQ6I/9YyU4PlOBc/sFoMnF5aOlODVfgMOT+RjvTBGv58BMFdqaojA0kIT9&#10;BwoI3CVITfRCW0M48wDBvDsTSckyuHpvhzAn3p6WaDTXa9HQGIT29jB0dYZhdEQYoTwWg4PRqG/S&#10;orE9BIVVciTkuqG2IwQtPRGobtKgsVVLIxuMqiolqqo1aCfANTSEoqpMjsYqNfaP5+DMvlpcPtgs&#10;9g29SJ3f30QJfUXbcWmuDafG63GC4HVigoA7w+W93Ti/OIKzB4ZxZLoPk71NqCvOQnFmCpIioxDM&#10;b04mkcOd36Ozkye/S294skxxdFfCnt6/LDAWyQSu2NQKJGTUIiWnGcm5LUjNaUJGXh2SMsqRkFws&#10;9tuJTciHgWVWoDYKvr4sm4T5YiUqKBV6yGVqGr9A5rNAGIK1hCuClV5PGUQZgghcei2BTEcgo7Gn&#10;gnUaSg2tWg65nw/cnR1E587G0hSWpjthSriysTSBva05nQcum2zBrh2bsIvAL0jon7ht8zpsJ1jt&#10;2LJR7Ce6jXD1QmupNaK2bhK0Vky3ffMGbF6/GtsIX0Iz0gZKaM7cxOWNGxlneSZA2Is+Y0JT5vK/&#10;wdfqNesI4e6wsPMgeDlhp6U7TG18YG4j4TpfWLjIKQXMnRSwctXAguBlR/BKy2tHXRthi+BV2zKL&#10;hrZZ1BPEWjvn0No+jfaOKfT0zKKvdxr9VGtbD9LzMghXgQRjNULiZYgWhh7J8kNMpjeSCvyRWiT8&#10;ieqDtFyp2Hk+lhAWmezD9B5QG+nshrgjPJHOe6gndEZHEczCYz0RGu2G9FwVMgt04uCsQj+xkAh/&#10;eKrs4Kv3gLfaDXph4FwCmZHwFUT4kkf4QhaugrdWAVtvT9hQjnSaXeR+hDF/uMslMMZGEigb0dlD&#10;B7RvhBpFb+8oBvpeQNcQoWuIADbQNY7Rvmk6GtMYbB9GZXEdAjUhBC5P2NHGCc2JNk4usLF3hJmF&#10;ObYTvlesW4EVwiwGApTzvQjNySuWCfOAroE57Z/Zbhvs3GUBtZLPKFSJlEg1qvLSYL59h9h8vG7L&#10;Lmymzdu4azc2m5hjm5kttpk6YMtOO2ylTdlt7gIrW96XnSe2Wbhgq403350f1q43wbo1W8S/X1et&#10;WvNiOqq1qwhgQp+vgYPoGzyInv79GBw+hLGJ49QxTM+cwtg44+PHMDVzElNCjdb0SUxMnRAlpPmb&#10;xo9idPwIhsYOo294EQOjhzE4egS9Awvo6eOx+xbR289tg0e57ijPdRR9A0fQP7iIvqFFhgsYYCic&#10;f2jkMEa47xiPJQzIOj52HBO8jhfhCYyP8xomljA1eQpTU0uYmT2FmZkzmJ46RZ3GvvmLOLD/sqh9&#10;85exf/4cFvedpE7g4PwpHNh7FvtmzzG8gMUDl7B/31ns33+a4QXqMvbuPYWjx8/j/qOn+OTzL/D8&#10;o4+pz/Hxpz/GRx//GB9+/BU+4PJHn3yBjz/5Ep98+jXee+8xFg8u4fACoZLP6RDh8uD+szgwz+PO&#10;ncS+6WPYO3kYeycOYx8BdO/EAqZH9mN85ABGh/fT0MxjtH8eI9RQ3170d85guHsWQ+1TYnVrXV0X&#10;4hPyoA+OpxIRFJxEJSPIkIrAICFMR2BwBj+QTKiDUqDSJUGpS6DHGQN/ZaQ4KJ+fwgiJn5YwpoYn&#10;QczNIwBOBBQnJy/Y23vAztYZtoQKawKU1XeytLAjPNnBwsIW5uaEpf8lMwLYboYWYs2ZtbCvhQNs&#10;rBwIVo70Lil7HpPHt2Nh7SgOxuoLN09hXkihwJXBlp6G0EfD2tqFxjkSntxmZm4tQpQFgU1ovjOG&#10;hDNuhx07TQmL5ti4aRO1BZs2b2cBtwX+fkrERMYjUK7BpjUbsOylVdi6fTePJSXgbOCHs4WgtpmF&#10;3lZs3iqAHY+xeTd2mVkhKiYBw4NjmB6b5fuYpoGeJDiNEaDGMDQ0gW56XJ2dk+jupvc1KFTtd2CX&#10;iSUNhAG9PcNoZwHX3NCGuspGGr86lJfUoKyoBiUFVQSFMhTklKAovxwFeaUoyChEUVYxwaoYaak5&#10;4m/xQt+Q/NwilOYXoTAzByW5BSgrLOVyMYrzClFKECvPy0dlQQHhLJcAlo+GiiKCVTmknm5wsbVC&#10;c2URepqq0cz17XUVhHSh9qsGtZXFKMlLQXN1IfqaKzHcWoHZngaM76nF2J46DO+px0hHAwY7qjDU&#10;VQE/N2sYlVJMERaHO9uhIdQqlDTu3QOoqGmAXKlAsF6JjpYStNUQZvqKsG+0hsZ+D7ITo8VJtuVS&#10;V0yOtGNhdpBgUwZvF1Oo/FlAbVgBDzcr+MtdERkhRyYLa63GHTa2u+hxuvF9boCnBz1tlTfS4rXY&#10;N9mI4f5CfqPtqK7IwrYta8WJu+MiJBjqzCFU5eEk0xybrMHCRBkOTFZj/1QLAmXO8HDchfTEQByc&#10;bsZ4Vx6VhYHONLTUR6GTEDZMcGvvSEFrazyam8LR1KAXa5tmxtIwNZSGtnoDutqikBDtyvegwuJM&#10;MR2gApzZX4LT83kElRzsG4zHwYlMDPfEY2wog99xNpobQ2j04tDdEcnyLANF5UFo2hNG8I5CU3s4&#10;0rL9EBHnjhQav+JKNeqbdaitkhH+vbmvEj3dRuY1PZ1ZOYrLfdHQGozyWjUS0134/DWorg9EZa0C&#10;DU3ct16JGsJXfY0WA73J2NMajUrGO3nuBQLi+cUy3DxSg+uLtbhxVOij1okrRwdx61APXl3owKuL&#10;3bi50IdL+/pweLQdg03laCjKQW5CDJKiIxFsiKCzJiMYKSAVAEmigZePSmzmcXT2hYu7DJ6+Snj4&#10;yhkq4KfS0QmMRnBEAkJiUqCnY6ilYxgWk46I2FQY6SzqQ2OhEgYOVQZDGhAojp8kDdBwWSfWdmk0&#10;Gn5XGmi1QigsvwAxrZbH1uopw3ehoCDodEFierVKASUNpr+/D6RSD3i6O4u16jbmu2Eh1GyZbKfz&#10;tYlwtJFQJAASy4+N67Fpw2ps2riGWvvf2iCs/x9aT60jTK3/f0r48UfYJqbZSAjbuJH7fK/NYjPj&#10;CpZFy4U+aMvX0OCvFoeoeGnlOmzZYQETC2fstvKAmQBd9n5UACwc/WHpzribH6zcAmDrpoCjmzC6&#10;fBnt4xF0dR1Ad9dBDNJW9/fNYqB/TrQfY9TI0D5qL+P7MDq4l2XXILJLsyAP9kdYoh6xGUZEZ2gJ&#10;XAZkVhiQUqRhqEVGuUr8EzW1WIHkQgXic2WISvdHcKwXjPFSwpMfAkPdaVccEJ/ij8gENwRFWCEx&#10;2wexhLjIFB8kZPKdhXnAS2MDeagrFFRIoh+i01lmxEgQFOMPY2IQZAYCcpgGDjJ3yhcOATI4y2Rw&#10;UwXAM1ACZbgMEekRKKEzWNteja7hLnT09aKze5jl7RT6umbEfmDDPYSujlGWX2MY6ZzAaO8Mv9kh&#10;ZKYVQq4IhiPtjYOrF1y8fGHt7E5n3En8ecuWdmn3LjMC9y6C9jZsWb8BW9YSsvnOtm3cgjV8P+62&#10;tmhj2VlfmIHYYDXMd26lDVmPl9ZvxUubdmKZYGNWr8NLwo8c1LIVjFPLKcHerFq1EatWM79tM8P2&#10;nZZcz315XPFHjeUELmGMuOUUIXDZ4aO3cPjITRxcuIr9B6/g4OJVHFh4Eb6I/7cOLl7DwqFrWDx8&#10;XVwW0n8f7iPIzC9cxhzDvVzee+AqZvYJuobp+auY3nsdM3tviuHU7DVMzl7FxOwljM9ewPjMOeos&#10;xqbPYnT6DMMzBLzTGCNgjYwtEchOUksYHTuDoeFTNIRL6O0TRtc/JgJdTz8zZu8iOroX0N17RIS7&#10;7r6j6Oo5whe3SPhjphV1iNuF9ccopmG6zp6DaOuYxZ6OefTzOELftnduP8XDp8/x4MkzCONuPX3+&#10;BR49+RKPnn6FR+9/hkfPhFH2PxL15PnnuPHye2huG6O3MYOW1r1o3XOAhec+FrB70djC5fb94vqG&#10;xik0NdIraRHSTdNzmUJ96ws1cF1DE7e1zqGZnk1T0wyauX9N4ziqmkapMRRXDyCnpIteSjs9yj2I&#10;T61HaEwpVPosKLUZUOszoTVmQxOcCVVQKpdTuZyGoDDCmTGZ6xMRaGDBaCCs6OOg0UVBo40UR0kO&#10;DAwTpdaEQSFIHfbdAH/C6MrCIH9G6sVgf0JcptRCLldDIQysqjLS84hggRnJMJIFJqULhzaI64Jj&#10;oTHEISgkAcGhiQhmoRwekYyYmDTY2Qnz3a2ETGZAclIBYc1THJtnl4kZXFzdEBIaDpVKi+07TLFl&#10;i/Dn0mpYCWNm8WNat3EHVq3ZjAAW4PU1QvVzODYLHwa9GTt7F95HELfzwyKIrVu3De7uvnB1kWLX&#10;Thts2ExvZKsJtplYIC4mFZ2tvehq7UN7Uzf2NHXRILejtrYVlZUdqKjoQElJE8NmJCRmEuK2IDQs&#10;DlnZJcjJrUR2djkyUguRFJ+N5IQcpCblIi05D+mpBeJ6QbkZpchPL0JBWhGKc8tQVV4n/iklNK+m&#10;pWSivKgM5QWlKKOEuABglcXlqKuoQV1ZBWpLylBbWvyi1qu2Em2NtYQRe3jSy+8ieLXXlqO1qphg&#10;VoLG6krUCx3wa6uRk5GImrIcdDaWo6exDIMtFRhoqkBHTTELrmYMtAtDxZQS/OthUHrC392W8NVF&#10;WNnD+4knnLsSAAiVNfVwECYj9/NEa0MB4S4V7Y0pmBurxdxIKyL1cmxYuQx+3g70TuvpbHRiZrQJ&#10;QQpHKH2t4WizmUbRHBFRamRlhrKgzEdifCAB2QYR9Mxt7UygUnhAIbVDTrIW470lmBmvwYG5TlSU&#10;pGPXtjVITzbQgdqDxbl6zPUX4dBwNY5P1eDQdAVOHGjGycUuaAMcIHHbjYbyeJw82I4DE7zvhhf9&#10;oLrak9DSEo/+gVw0tSYQpGNRU2vgeya0tIdiYjgJM8NpGOqO5/tRozDXFx1tkdg/W0CQyybkpePQ&#10;ZBrOHMjHTF8M5sfTMT6cQocvD4OEtj3tkfTS49DSbERjayQqm0JQSkiqaFKivEGD5CwvpGT7Iy7F&#10;C3llcuSVSAnuOt6fH6oJYV0dBjQ1q1Fc5o3iCj/kl/gS0pRi02NGthdKK+QoLPNBbaOMZYocVdU+&#10;6OoOphEOZ3mhQ0F5AJra9JidSMLx+Wyc3VeIa4drcPN4O66dHMLFoyO4cLAXiwMV6KlMQWV6KFLD&#10;FAhV+UApcYePmws8XZzhK/GDL8FI4hcICcHL3VMmOmlCKPXTiH9t6YKEvwxD+E0bYAgPZxhC46xn&#10;mWIkYOmh1hmhCRIGCg1i2aGFIlAvSoj7KwMh57cp57KSQKUOYlqtlmWPiuWGWoQwlVoNtVoAKy00&#10;PIYoDY+rFhQkwpqSjoFSpaKDIIdM7s9r9eI1OsPV1QlODrZ0bCzoNJqJfUh37TJhucLvfcdubNlu&#10;gi3btrM82Shq8+YNBLL1BDKh1koAs80vRIDasG4TtZHagA2EKSFcT0P8Qt/HN2Dd/9JGUWvXbMI6&#10;lk9CR+tNG3ZgAw33xi0m2Lh1N3aa2sHU0gXmtp6wtJfCitBl5SSDpZMclq4yWLn6w8aNYnnl7OGP&#10;2vo2DI9MYUwY/mliDnNTe7FvZj/mZ/aJ8b3T85ifZnxyL5fnMT0+i8nJCTR11cNbTifH1QyuUhtI&#10;lI6QBTkjMMIT4Ul+CE2UICJVgtAkDwKSC3R0OAIjXKAKdUFguAfUoZ5M74oAjRN0Bi/EJimRkB6A&#10;qBRPxKR7IZ6ORFSqP48lhy7KD7IQliEGN4aEL0JbVKochhhfHs8HsmAp5EY5gpMMcNO6w0tP8FLK&#10;XtR+Kb3hE+wJTVwAQtJ0BDADwS4C2SWZ6BkaoJ2fQB8Ba6BnnmXTHB0wocaLTnLHOIY6JghjU/xu&#10;J1n2EMIIZdk5FfAN0MPawRv2rsLMK/5wdpLCxsYNbkLTpI0zbKzsxJ/MzJgvTJgfdm4hpG/YAjM6&#10;/r1NdajJS4evi604nZ1Qc/kS88IyAthyvvOVlGBblq8UoPrFlFIrVwh9AFe+GNiX614ieAugtWKl&#10;MOAvtwmTsQs/dQg1b6JewrK5A9cJSzcwv3iL8HST8ERI2i8A0xXMcf0s4wJECWnEdEyzj2mFdMK2&#10;78NpppnaT7A6QLDadx0T89eoG5ggcI3PXaduMn5LDMdmb4jhJLdN7WPI9JNieu5LUJugxqYvUpcI&#10;aJcxNXf1/2LrL/tsSbIzXzALspIrmU7m4WCOHXvv2IwRm5mZGWIHw8E8TInFVVKphSVoSS317Za6&#10;JbVUUpFSBeJ7e+bO3FfzPZ55lseJquo782L9zNzc3Nyc1vovM3MzPPr4j/Hggz+k/BGF5VHuf8h8&#10;H/5HRe49lrvv/z4B7g+Y9oeK3GH+aw//CFcf/jGuPvgTXLvPUFkc/PdxmSB3ROB69KXfw+/8/l/j&#10;r//6X/HTn/1f+MnP/id+9A//SLD6F/wDQetHn/47/umf/z/4sz//lBD2z/jpP/47fiTw9dN/ww9+&#10;/O/4w//8XVy59XV6ud/EpRu/jt1r/wHb7/0m9m7+lrJY+N57v4HDmyK/jku3fhOXCY/717+NHYLg&#10;zo1vM99/wP6tX8ehCI8/uP5ruHr7t5Sy9giI+3d/DQd3mecO9935DcZ/A3ssY4v5dlnuxuVvobv5&#10;ARX6DRQb11GsXyecHRHORnCHWnD6q7B7i4SwPByePJy+Ata8Ijl6pTm4PFm4vFm4KRLaPAVYmdfi&#10;zsG8nlXE4iLY/VyyVLpJrLvjWFtPwrmWwRqh7+eyniM4ZbmfZQbycAVYri/DstNw+9IIhphGGHvr&#10;rYt46qlXFVhzEcwuXpzHqVPn8cab78JMxdxqbSCTqeHVV87Qez2FF6i8zhLYxugZPvviKXogL2J6&#10;XkPF9FBZjuQpvuAy6HVqeh4XLk7imWe/qMDXxMQCqtUuFhd09E5eUAa3vvjmaTz38ls0/DNIJooo&#10;F9so5hqEpQpSyTKSqTLS6Ray6Q6368hxn8Phw1NPf1EJi8UWP/IOcllCWLauHFstdRQpF1qolbuU&#10;jpJeL3XRqw7Rrw8JXy1sbewqqwfI5IuJWBqj/oj7Ohi0etjobhCeNrE12CRIUfob2B1sYG8wxOHG&#10;hjIG7GBnC1OEr8XpKbx3uIurOxu4sj1Ep1JUujD77Q72djZRLCTRauSxM6zj6i6NLuW9vT6u7Q1x&#10;aWtA8GJ5+z3cub4Nr2MVKzMXcG1/hF3CXKdVpQJbQiKXwM6lI5yfnIRWt0IQTWJrlMWNK3Vcv9TA&#10;rWsDjJ+jQfniUzj71jOsbxYf3dvGlx5u4/1brEvdB+3SW4SrC4hGzUhGLXh0a5uASSfAMIPrV9tw&#10;u+bRafjRKLoIqHbcu9zEf/j6e3h4awudWhKvv/g55OIO/NrXZWD9Lr52v4Vv3Gnjq7dr+D35+/A3&#10;ruNXv7wHj20c2sVXsN3z4jvfPsTXH1XoGQd5Ty043A/jkBB2dCVJpyvLMIHR9jr6fRNGGyY8upvA&#10;1b11XD5wYVvGW1WXsTGyUOkH8Y2vV/HwXhgPbvl5bVE8vBEkpNuxu+PEYMOGK+/FsHfkJRStsVwf&#10;mj0duttmVHoLlDnGZaZ3A79PXn9hBbmamt/nPJ0rnn9gIgja0O2rMdzUod5dQr23gvbIqABVsjiD&#10;fG2BaSpkqxfR215Eb2ua3/nb2L9CgDtcwHBnAc2RGruXbLhMuXV1Hfcv+/BbX+nhK3eaOBqm0CkF&#10;ECf8uq0LsOqm4TAt8v4vwmpSw2E3wWaTcVZ2eDw+RQL+49nl3XSAvB4/goEwwqEoIuFjCUdCCIS8&#10;8AU88Ad8CIYD3JbZ6f2E7AAdLFkU28vv3o91ipNx27pLEQfLlNDiWKMj6ITd6YBDxOGA1UqIM1tZ&#10;HydlTVlhQxECnZ7gZRAIMzvoODpgMFvoHBLATEboCW8iOt0qNGo1nTIRAUYNFpbVmCdUzizQAZtf&#10;wtTcIqZmZzA1M43J6WlM0MkYm5jChbFJXByTcJrhtOLEnT8/gQuPReLnzo3R+TsWJX52DO/QkL9z&#10;+oIi70r47kWcPjOu6JYLF+foVM7j/Ng8LhKmxggB0nI4LjK7isl5AyYXjRQTJuasFAcmF2yYXjBj&#10;kuA1v6xCb6ONazf2cP29EQF/A7ffO8Tdm1f5zt7Ao3s36ajcJnjdxQf3bxG+7xDE7uP9R7fx4ZcI&#10;LXeu0MnvodUvE+bzKPC7k78fHV4NHfIF6PjNLOvPELAuMj6JpVU6dSvnMKc6jyXtBBY1k5hduAA1&#10;Ic5MgFoPaLAWWIbVO4u10ArsfjVMbg3hywSzj6C9rqUswx5kugJvk9DYZ3Bu/h2s2Fawwn3jxnOY&#10;ts7jnHoGb8+eI3xNYmz1NOasF2AjyJl8Gtj8ZpidFuSKFVy+eg93bn+FTuLXcf+9r+LOlY9x79qH&#10;DB9R/93D3asfEMA+Ipx9RH1COLv9Nezt3+e7WcbMvBXnLqpwYXwFY5Oax623S3x+fLZ8vufOjys9&#10;N6feOYtX6fjLPJNB9xqqmRgWJ85Srz0DmZLkC88Stp6hyKD5p2XwvowX+6yyWscLzz+vwLu0gj7/&#10;zDMKpD/DUJaUkvF/zz77NLdlPOAX8Owzn1fkmWc/jyceEX4efCKwRFCi3PuIgEPQefRlAhLT7xN8&#10;JHzwCeHncXif+4/TJe04fkdA58M/xr1P/gS3Gd56/4+5/Se4RUi6+Yjy8D8xjduP5QZhSOS9B3+E&#10;G4/+GDff/yO89/D3CUffIRj9Dq7d/W1cuyMhtxlev/v7lP+oyHuPwytMu3z3d3H53u89Fm7fk+3v&#10;PF6r8ndwcPt3sX37Tyh/it07f4r923+Eg1u/j83Lv4orBJnf+o/fw199/3/i05/+X/j0x/9P/JCg&#10;9Q8//d8pBKwf/yt+8o//J77/g/+Jb3zjT3Hr1jfwvb/7BwLZP+PvfvgTgte/4Ic//X/gV3/nv6Kx&#10;cYeK9gFa219GZeNLKA2/hPLGJ8h2HiFauYlE9SZS9VvIte8i17yDWPk6orX3EKvfQJySoKSbt5Bp&#10;3ka0cBmp6nXUh49YxkNUth6he/QVDK58A/3LX2f8awy/ic33fh3DK9/GEa/92l3eI9639+7/Lu+1&#10;bP8WDt/7VUUOrn8Lm0dfQn/3A8r76G49RGt4B83+TbSHt9DuvYd6+woqjQMUqntIlfep9PcQy28j&#10;nNlAOD1CNLeJaHYTkSzjDKOEkliqhWiyh3hqA8n0DpKZXaSze8gXD1CqHqLaOKIxuczzXEF3eI2G&#10;6jq9uOv8MG7T2z8ieL1GxbTAj+VjGsF9jI8vEsjOEr7OoFLp4ubND1CtjPDaq+NUyCG8c2aGCoxK&#10;dMmMF147h888RW/ltdP8QGtYWFjCk5/7POHqCzhz9qIys/WTX3gWzz33MpxOPyGuApXKiC88+SIV&#10;sR5zGgueefltPPfS21BpbUgkK8xTR5JhmmE230Y+31Pgq1TsodHYoGFwsc7PIxxOYTDYRaXcQ7O+&#10;gXZ9gE5zA93WCHXWu1Htod0Yolnrc38fLYabnW3sbewTBEbYJHzlc2V+hC/A4/JiZ2MLW12ZpHgL&#10;e9sH2B7tYGfE/FvbBKFN7I82cUA5ZPyQ6Yd7B5iZnMby3BzBawtXt0cMR6jmUkqL1972DobDPp9F&#10;nABbxKBXwtUDGVDeU1rB9jaahJoCNgdt7Eur2NEGqvkoNIvjONztK9NUDIc1Ps8A3H4r+jtDLGi1&#10;0JpWsbnTxtZOFXfubOLyURMFeqivvfwUoiEHRr0kjrYINpspfHy3h6+/P8JHdwmhMpknFXWQinvi&#10;whsEvxb2hnnkkgbcuEqDkFURNj28R17cOijhg+t9fOPDQ9y+0kfCb8Przz+BQSOMLz/q4eN7FXxw&#10;I49Hl3P44FoOv/X1EfP28MGdGi7vxtBtWnl96/jWlxv48E6UElHmw9rYsPP9c2DnwI/rdzLYuxzi&#10;e29Gt2fi/THivUseXDmw03N2YWvbiiyhJ1OepmOWpT5M0LGy49p7Djy8H2GeddSbS+htmlGoq1BR&#10;ZqE3otxW0dDZMdyz8NtdQmdnEa2tOWwcGdAYGJS1DgPxWUQzcxgQ3qRbsrNhIFBx3waN7LYGlf48&#10;GqNl1AZL6O8ZMTw0orevRm1Dxn6psH9jFdtXFtHdHcPetQVsH01jsDtDvaPCpdseXLrqxLXL64Ro&#10;N96/UUA2oobbMotkyE4nwotcPoRSOYFyNcUwRQcigVIlQ8mi0arwPS+iUkzTicigKmExo2yXCOEi&#10;xWyCzyuOXCaKbDZC5yOKdCqCRCJIJybM7STPE0UsGmYYQ4Rp4VgIoV+SYDQAX8gHL8HNcwJvgQAl&#10;CL8vqMCe18PQTYhz8R1cJ8itE+DWfcocXzLZqtXpPp6SggBndjgZOpnGuI1gJl2Tdm471mG0OmEQ&#10;IcjpCXAGgpye2zoCnt4iYud+B8HNQYgT4T6Z4JSiNdixqrdRGBps0DKu0VmUGejVDDUSUlSy1I8S&#10;ilgVfSKysupgaFdaYZZXmKaWMbjcr5GuVzvmVyxY0Nj4bdkwr7Vy20FQ9EK14mHeNSxQTy2tqOgU&#10;W1GtxzAcpXHA70MmJz/Y6eHS/gDXL2/TYZDtLrboZG1vNJT4/s4Am9uyvFAXl67s48q1Q1y/cYSb&#10;t6/i1p2ruHHrCt67eYSjy3TuDpj/kHqDOmK01UZvQIexUUaxJGMVo3SkCck2C++xifdPA7VxHivG&#10;Oagoi7o5TC0TZFULmNHw+2Y4sTwB47oK3riBIfMYx7FgmII1aMWsmcBrvohJ0yzGdPN4h2A3vjqG&#10;8+p3sSCg5lqC2q7CsmGFun4KL7z0JgFZjWp5CzevfpkA9jXcInzdvvIB7r33kSK3rhDErn+JjuCX&#10;cZuAdvXKl3H58lcpX0d/4x6C8TbGZsw4Oy7Aa1L+jhyT1rBpFYFskbA9i9Pnp/DW2XFlOMrk5AS0&#10;Kws4e+o1PPfUZ2kzPkOn+wt4ktAli60/9fTnlYH7Mi2JTFny7NNP4jnKC888hS8StGRb/o6VP2fl&#10;D9nnnpW4dHF/AS+8wPgLn1fkiXsf/2dC0B8qsCRy7f7vK9u3P/xPSnjj0R/i+oM/IOj87rHc+V1c&#10;FdC5/R0c3vwtHN38baV151h+G4e3voPd934TW1d+HTvXflORvfd+m0qDIHTzd5RQ0vZvMN+138He&#10;9e8osnv9t3ncb2Dn+rcZ/zXsMy4tSFuXvo3967/F8Newffk3sH3pWHYu/yZG3B5c+nX0j76NzsG3&#10;0KWUhh9RPkRt6xMUBx8o8JPtfAXZ1lcIPPeRqNxGILFLr/Hr+NP/+mPC1v+JH/79/4Hv/ehf8f1P&#10;/w3f+/t/ofwTfvjjf8d3v//P+Nav/Qnqrav07AaoVC/hf/zND3nMT/E33/sUf8d83/uH/4P37Ftw&#10;xwcI5I6wHj/AemwX3iQ9cZ7HHd/mS7gFV2SI9VAfzkAbrlAP/vgIruiA6RSG7mgfrnAXoQRhJzWi&#10;h9GAO9BEKL2BaHEXkdw2QplNJEoHSFaOCGeXka1fhz+5hWTpMvKNW6h07qHau4/m8H3lb5jB7pcw&#10;Ovwq79U3sHf1V7Bz5Zu8p9/kM/s1XLpBaHvvW4pcfu8bilyRF/cmw/e+8nO5futruHn3m0p47eZX&#10;lfiNO9/A9dtfIgB/mYbsa7h6S477Jr2sbxOMv40bd38FN+59Ezcpsk7onQffxj0ZG/hI5FuQZaw2&#10;hlfpObyEeX4I168/wu7uNYLYLF5//TTefvsCymUqk81rmJrU48I5LcHJhTffniJ4UeEZ/XjpzQl8&#10;5ulX8LmnX6YyM+Ktt0/h809+nnD0jAJeL738Oj+UpzE2NoNUqoRCoaH8qPCFL7ykzC7tiebx5rlp&#10;PPPSKZw6N4t4ukaDNESx3Eeh1KeyG9HoDJHPdlBneru1QY9ar0yB4fOGUa12UFFauqSFq828rcfg&#10;1VWgSwBM4jIOrFXrYchws7OJ7eEuNgZbPL6Bl156BataHS4Rpq4fHOFga4/XvEMYoNLs9QgNGwSw&#10;DexvbuKIQHV1lwr08CqO9i5j4uIElmbnub2Pa7syNxfrmooSPuo4Ylq9UUEyF0W7S/ii13vpoIf3&#10;royowLYUZb273SWYlVi/ogJb1VIci/PnUasmsbVVJyTXCFp1GpBxQtcKvWIr7B4HoaGD/mYF23uE&#10;s/QaHI4lmIyzuHNzmx74CFf2Mrh1qYj718r41kcjeqpl1j/Ke+JEve4iNL6JRiFK2HOhXbOh1zQi&#10;l5oiHNIAr53H1c00Hl7r4UsPdwmcJdjpcS9PvYWre0X8ypc3CFk5erwxfHKniuu7YXzzozYe3CCI&#10;3avi7s0ctghYg66B23G8fzfI+2PDwZ4T7Y4Ow00rtg5dKLc0BCc7yjUNun0z30UrLh+u8T4Y6BhY&#10;sLFlQKm5gHJviXpqnU6ci+CzSkfGjMtXHGj1ltHe0KLYURGuTPwWZxka0OXx7ZGGcGRGY3MGvYM5&#10;bF9boT4zodJd4XdpJ3xNI55fQK62gEJrjpC1iPrGAvoHK2jvzKG5M4ti7yIqw0lsXdVj6/oKDu9p&#10;cHBXjZ0bS9i6tkz9qcb2VS0Ob5hwcNWA0YGOoEcA3FxFe6Cl0fHj7i0Z6F9AvbTOdyKBJmGrXkuj&#10;VkvRsSFEFaOMJ/luJ/j+xlCrRNFqJNFg2CzHKTG0mK9RiqGSCxGgw0p6Q44rRFChlB9LKS8SRT4T&#10;RiETo0RRSMt2DPFkELFEQJFo3I9ozI9IzIdw1KtIJOpDJBJAOEgwI3wF/SEEZEFtf/h4LUdfBEFf&#10;lFAWgZvp654A1r1BuBgXkbiTsOagEyNip9jW3IQ0D0OP0q0pYrC7YXRw2+mDgaHOZCNIOGFyuAhx&#10;XgKchxDmgsHCkKK3ML/VSyiTYRgENvPxPomvGimP0ySf3sZ0yqrVjVXm0VJWzV5+NxSGq2Yfj/FC&#10;Z+C2jvlNrIPFx31uRTQsY8W8Bo3RBZ0+AIMhCKP8ISoz3BPspCVPt7oCu10Pn8eMcGAd0aBHude9&#10;VhWjfhPDbh0dAlO7XsKgU6MOafJ7q1DPlPmcayiVigTrBvVqhc++TKeW+q5U4TZ1QKelSK/bpR6m&#10;bdynnrl2Ezfeu3MsNx4Q3O7THtzG3tElbO3vYffyIQZ72+hub6Mx3KTtGdEebSBWqB9POxJ30S55&#10;sBbSwB7UYnVtGSs2FeZMczirPo8L2lnM24yYt+ihdumxYF3EpG4ab02dwdmZaYxRt12cmCWAGqHn&#10;vSsTvq5d/pjf+Ndx8/pXCFtf5vtN8Lr2IYFLxkp/VQGvWzdoq65/C1dp765c+VU6I9IAQQjbfQCL&#10;u4CJBQfG5y24OEsAm9Xh4rRGcegv0Cacnl7GuakFvHX6rDJQ/803XlX+mP08gevzn/+80sr12c9x&#10;+8knIEtPSYvYs88cg5asXPIcQUwRpp1MVXLS0iUA9txzn8Pzz30ezz//WUWe2Lz8bQz2v4HhwTfR&#10;22Ul975Br+praG9/hR/0V9Hnvs72V9HY+JiK4kM0R1+ifIJK7wNlW8JC+wFKhJxy70PkBXZaD5Cq&#10;330sd5Br30emeRfhwlXEKzcUkX2Rwm3CEIFIgaI7iFdvIFK6hEjxiIBxDbHiVZjdHcLJNsLZKwgk&#10;LxFkjggcl/hwjwgsh4SdI6xFCTzRfbgS+zD5BjB5OzB423BEN+BO7MAV3IaHsubpIpXbxcMPfh1/&#10;8zc/ww+//0/40fd/gh989+/x/R/8I/7mR/+MvyV8/dlf/Qhf/ZXfo4K+jnCyi0CkB2+wj2xhD3/x&#10;l9/DDwhf0vIl8PW3f//vVLYfKgtmrsc24Yrvw5fYQogwFk4MEUluIBLvI5roI53hyxnvwheoUvG0&#10;kMkTnDJDpLIbyBU36ZXyBc70kM+JdJFNt5m/jlC0ikSqxfMPkEh2qNA6NHx9hj0kUwMEI214wj34&#10;okMEYiOEkrxfhLJIagexzJ4iqcIlpAhpkeweEoUjyiGylcso1q+i2ryGcv0KioTLeuMyeu19fsg7&#10;hIkNAsSIhnMTrfoWP+oDJb3X3sNw6wg9GRu19x72Lz/E5RsfE8C+jEvXP6ZBeIS9y/ewe+keP9QH&#10;yl+xo+07lFs06u+hP7hML7eAJ554FgsLRn74u/ScSwSvM3j11XcUiccLsFj8eP21cdgscTidaXop&#10;alyc0kCld+Pdi8v43LOv4clnX8Yrr53CM8/J4rUy6FHmb3kZL770Gj2U57G8vMoPt01F01bGmcn0&#10;FW+/OwE/4UtlWMPTL76N5187TUXpQo4gJQAm47hKxS7hakjj0mdIiGqPsKJapffyMhLxDCGlo5RZ&#10;rwpodWjAWrxHPcLMgPdngwCwiY3+FiFqCxu9TQW8NqmgRoxvb+4q00ycOnVKmZl+Z2OE7V4fG10e&#10;3+mi1+mg1ayyHCrWYRM7I3q5uzs43N4nyBxgZ+sAkxPTmJ+ZwdGOgNkQV/ZHBJkyCvkEjo520epW&#10;kC1FMRjVsLfbJlg0cOmwjSuH4hW3cOXSiEp1H5v0lPvdEu8/jY15Ed1BgWDVQGeQRW+YQ6Hsh868&#10;jMmlOVg8dr43Mb5fslwJvfXlM/B41RgO0jT2A9y6XsONK0XcvU7Y2w7jvaMkPrxXw/5WGJWymd53&#10;kffMhYBLi61BDHubXtSLPGd9RfnzsFsy4vpOjuDWw+3rTcKZH1bdJJJBPa7tZ/HgVoGAV8C1ozBh&#10;jde5E8LtaylcuxTDxx808PBBERsjGzY2TLhzO4wb11y4esmBnR0z3z0Ttg/s2Diw0VjosHm4rrRa&#10;Ndvy/pmxt2PjM1FhSHjakLFXG2psXLYRhjSEohXC1DydFz3BU4Xulpr7l5Fvz6OysYJMZ5agpUN7&#10;a5kOqJX6YBW7N7TYvDqHwzsaHN2x0ClaQrGpxlrgDOFrBvnmPFKNsygMxniOaYyuLBO0eP7LC6hv&#10;jWNwxO1rLHP/IobXzmN0fYppM9g4VKGzqUaltYxWX7osfTi4FMHWkQ/bh160exbkCxrEYyrEIlpU&#10;yz40CVUlgSaBrGIYjXKEEuK996NZ8qFV9FI8aBfdaJXkmQQIWwHUKa0SoasYIjAH0ZLjGNYL3M+w&#10;VpAyIgTpMMpZ2RYwi6GaO5ZKPkY9FkEuF0aegJbJhBRJJv2KxOPeY4kRzCJBRMIBhIKUgEiQ4BWA&#10;3xtQgCwUjMAfChHAfPBItyb3C4y5ue8YyvxKuObywUHwkklYBcZkJnwrIcyy5oOJkGWkGBx81wlk&#10;FqX17Bi8TDY3DAQhgS29WSDreOyrhjpCxrhKmtEq0ESIYrosdi1jYnXMv8pjBby0FDW3V6hLVoyM&#10;E75EVoyEMYKXTk8wI3xpGa5y/wrLVoQgpzavUwetE7IoWgIjdZzJQBDUEfCYJqLTEsbUdmhWDEw3&#10;Mc2ElWUtzEYbdaQTa06XMh+a1y3dxITWoKwMElVWB0kkMsiki0gl8tRfOaSSRcSiWd7zNJKJAtJ0&#10;UGORDAL+uDIONhhI8hmkuD9LG1Sm/akjQQc1nq4gla/RdrSRr3f5Tm/QsdhGrbePWv8KWiORTYJY&#10;CqG0A86gGs7wKoxuDTQODWaNizivnsGUUY85sx1q5zo06w4s2Q2w8fl3D65iuH8bB9fu03n/BPc/&#10;+Bbuv/9t3KUDf+fer+L+/V/DnTvfUnqhbt/+utLFePPWV/Heja/huvJz3zeVsd7Xb/wH3Lj5m7h8&#10;7dewd/0bOLr9K3Skvk6O2CCA2TE2Z2ZowcS8dPfKPGGrODOnxpnZFZydmseZsSmcPn8Rb9Cpf+mV&#10;V5UfvJ565jk89ezTipP/mc8dzxcmE/Q+8/RTePbpp5Uuxy/SDslM+jIX3DPS7fiMTPArwjwEsmcJ&#10;Yc8+K92On8MT9cEjKoYHvIH3ldaTcuceCs3byNVvIFO9jmzthpKeLF1BNHfE+E0a8EOY1uvwE2wk&#10;LunR/GVe2CUEUoeUA4SyR4jkLyGcP0Iws49AehfOUB9Wfws+goEvuUtI4b70VXhiB9wW2YYvvQFv&#10;qs99IwLWJsm5R8+ggLXggNu7cIW3GB9hPbgFd3jnsezCG2N58T3KNh/6LqzeJvTOIpz+BtzeOnxe&#10;GrLRLfzpn34XP/3xv+Hvf/BTfO+vf4BPv/cp/vFHP8OPf/zv+O/f/Sk++fpvI13kucI1CsEndgxf&#10;kcQ2Yqkh/uMf/Rd8+pN/wvd+9FN8/9N/xt99+m84uvkJ3JHm4xYtAk96m15el14eIYnXkkoRkhKE&#10;pngDuUyXHmEX4VAZXm8BmRS3s33k0h0UszJGiKCQa6IqLSmEhnqlh3i0SCWUQCpe4bFNZJI15u0i&#10;RyDL87hcZkCII3TFeH6CWIiwF0uNkMhuI5HZQTS5SQDcRDi1CX+M91ZgMtxFMNonIArAEQAJhmm+&#10;mNlMH3mWX+Z5SukGCqkaUpECor40MrES0pEikjK4PFVAvsz7E8/CbJduhDzypQFqrV0a7gMa/11U&#10;mpso1LYIfgPEkk1CYhnhGD2vUl8Bq2P4MiiwI+MiZDyWzLkifzdabS688cY5TNMziRE+19fi9ISW&#10;+PK/hulFA6bpEb3w2hll3JYs0fH0U8/gWb7wMgWFwNebb73L8CWlXz+TKdPza1Lhl5RBly+88Cbr&#10;kkUyW8Orb5/Hsy+/jbFpFeGzh2p9gEZtiEZlgGZ1kwZLug+H6BOeRNHJn0ypRFaBrG5rg4A0Qrc9&#10;VFqzBr3R/yKSNhpuY8Rwb7hLwNrGoM3j2j20Wm2cO3eO9TmNbqOOYaNJSOui1Sb4dGuoNwk+NGy9&#10;Tg47my1sb/Qw6vYV+Nre2sME4Wt2epJg1sXR3gAHOx1CGQE9G8I247tHA5SbSXR6WRweNnC4V8Xl&#10;g7oyB9h7Vwc4Ouji8KiH965t0SNOEuZdsDqX0eim0Rvlkc65UKBh3tou0aiZMKeaxTsXT0Fv11Jk&#10;UsGLWFy5wDKquH61hq1hmHCXxXvXS8pfhTsbPtbVh8PdIPr9db6fauwcpbG5k8La2jS6HTf2tn24&#10;fzOJG5f8uHYQ5D3yY7MbxrXDCjY3ozQmEzDpzmPYCeP65QyvwYfLzLu3Tyhor9PLLStjuS5dimKL&#10;+66yrPbQgo1tO5VuEFtbFow2DASqVRxcsWG0b8TmJQt2r69jdORAqbmCco2AUjOgQTDq9ZfR29Cg&#10;OSR4HdkxOLSgMVpRWqY6m4voby+ivTFLp3OajuY0gWsVhf4MMu1xtHbmURtO4dItI67eNxO+VDi6&#10;x2t+bx5XHrBOh9K1aIAvdo46dpkO6wzKwwkMrq5g+6YWB3f1hDUVevvzGF1W4/JtBy7ddGKTUDa8&#10;NIXh0SI6WzIIX8tvy4rRJu/JtTp2t/MoFdYJwbNwrk3AYr1AA34aNus0jayVTgLBiMBVLUtrYxDV&#10;rA+NvA/1nBc1PuM2oauVX0cz60A770Sn5EajKIDFvDkfxc/j/MxLUCOEdSoELNnm/ibLrEvZLFfg&#10;q1GMoVGKE9BiBDcCWCGOQi5E/RSgBOlM+qnrgtR5PiWey4gwPUUoS4aRToSo4whnMW4nYkhGI4iF&#10;CGUBP4HAR5jww+f3IMDtACHN6/XC4/EyJHi5vfAR1nw+P+8FAY2yzjQBMWkFs68LhHkJYR6ly1JJ&#10;I6hY7C6YpDvSdCxGM7ctBB/rcSuXiJFx+VNTrSP46J0EpzVFtAYn1Ho7AcoBtdEJLQFKZ5XWrmOw&#10;0giAEaBk/ieBLVkUW7ofVzQO5e/z5VUnVAxXDC7CF8GMULdK0Dtey9EFrdYFjZrHafzQqoOUsCIa&#10;NWFNbWMegouGdaKoBcpYrvokruV+vUUR7aqZ5VphNDlhZD1NrJ/N7oPN5mfoh8MZwvp6FC4XxR3j&#10;vYzD7UnwviZ5P1Pw+jNwupPKT1pWZ5jASpFpjpjXwmNMrhglTrBNEUCDMDjXYPdZYPOpYPcvwRGi&#10;znCpMbY8hnfmzmPeJsv1rGHeuo5lgqvK7oDJ78Mqn8kabYQv2kOYdi2SbiFdHqHY2KOjtI9K+xIa&#10;/ffQGtxEZ+MWv8e7dP7vUa+8j/0rH2H38sfYufQJNvc/wnDnI+qxR2j27/FbvUU+ISMk+jCs5TC5&#10;6MT0shNTizZMEsBmlqyYWDLj/JIeF5cMGGc4Nq8loGkwRhi7OL2MC+MLOEPb9O75Mbx95ixefesU&#10;XnzlNULZq3j+hZcUee65FylfxNN0+p988jk8+QWKMtEuhfbpKYEywtjTEj73DJ4I0TCvB9pI5PeR&#10;Kh3RK9tHhAZbwlh2FwFCkD825M0gUHA7VZLJ8w7oRZSU4ySvSDhNI587RLx4mSIwdoBIbg+xooDY&#10;FqIFQlF2BKMrD0ewRujagSdKCIvvE5wITQQ5N+HBnWgQ0HKEqyZBhkY7t0246kJjzsDuoQEXcItu&#10;sE5biBDYIjw+RPAKE46iSdYlOVJanBLZTRgdab4sGVSrO/jKl34D3/u7n+JHPxT5B3zve3+PH3/6&#10;T/jJp/+Kv/nLH+Gbv/L7aA4IkMkWvJEqXAGROoKElTghJhjfYPl9fPs//B5+/LN/I3zJn5A/xd/+&#10;8B/x3p0vIZ0fKi1cgTCBhvVOEGaS2SGho4cUwzQlSQhLpTr0BvuoVnaQSvfh95fo+TWUtEKug0K+&#10;jWKe4JNrEMSqKMn0BNIVlmshQsAJ+emJROSPugZSsTqVVBOJaAORWFWZSydKwAtHCUWROmKJLtKE&#10;MpGkwBjrFOczSFBSIpnjOkXjLJtlxONNekSsS7qJAiWbrCvxSqGHBKErEsgp2+lEFem0eEP0nuJF&#10;hFkfv59huErAEQDgeZkvQXhL5TtIECjTvK5ssYssQavWGEGvcxK+nqHCsNIzy2NycgWnT8sA1yll&#10;EOTF8UllzJZM7eB2R6gIokp34tT0Ir1IByb4UTz34lvM84IyL9gkIeu5J59S/lL64ouvKuO+ZMD9&#10;Sy+/qYz3EvgqlzuEliV6Ka/Ss0ugVu9jalaFZ154Da+fOo8iYbfTIkzVh2ixrrViX4GvTlNgahOq&#10;JbUCX9l0XtkW8Oq0BMyG2NyQ7kIBsQGGMmB+tKvIiOkCXzuUbaaPmGe0sYnBcED4Oou33noDg06L&#10;0NFmeQ00OxU0WjlCSo3QkCMYhAkqOZ6jQqAZKmPBtrZ3MD4pE0aeJxhmMOxJ12ET+7stNFtpgkgT&#10;O4cdlBsRbG4VCFpVHpvG7WstXNmv4BJlayOP3Z0qQa6Mjc0C2v0Ulec82ps8104JJVlctp/huekB&#10;B2XGcQ1WTUtwes1wcVtmsC5UfLh2vU4oirPMOC5fISgyvrsr46ISaDfMaLdthFo9koVVdLfDGO3F&#10;sEVgsq29QzBdw82rKd4TJ4ZtJ+vI/X35M7HM90YLb2ia340BW5sR1tPHe2bF3qGXyjaC1jDE60xi&#10;tO1neQH0dtwUD4odwnxTR0hyEKSc6POYwUhLpWwkGDkJU0voH+oJSivIVhcI4ePI81z1ppawOsty&#10;NQQtPfr7NtQHGgz2jNQLPGZjCVs7K9g6VBHgVNi+qsPgEoHtiAA3GEO5fw7dnQk6YipcvqPF9vUl&#10;9A7Hsf3eLA5ua1iemo7sDB3dZQUA+/sa7N0iRLGcret67Fw3YnigxWBXR+Oi5r1dYN0tuHw9gK0D&#10;G7+dOb4PPt7bDColD3wuLdZtNG7GBehV48oA+rDfikKWoJP2KsBVq0apSwIolwKoFBlmfGgWIoQo&#10;SimsQFaL0iz6CVtebnN/+RiqGiWCVSGMSi6oSJVS43arEidshagfvDyXl06gDyUCVTnPvIUoKvko&#10;45RclDosSn0Roh6LKGnZpB8FpWsyROAKcB9BLOGnPvERviQ8llQ88FiCBLEA9VsA8Ygf0bCXOtBL&#10;/eenBBEOeKkPRQIIEMDCgaDSahYM+KiPfAqcudweBcLWXd7HrWHHLWN25zrsDkIC4cshyxbR2ZMx&#10;nTYb8xBMnA6CicMHo8UFg1n+4iRYCWDJGDCZDJYgI3pITajRGGyErMdCGFPrHUqLmfbkb3E9Q6ap&#10;V61Y0VoVCFuVVjUFzghqeg+WdV4lXJW/yVcJbqsEMsLXilpC7tP4oFLED5V2HUuEOA3ha0XrVOLL&#10;BC6Jq3msMqZMzXPxfHJOmVxaQ3BUr0oeC8WsTPOhYij1WVqxYnHZwnyENtZN8kl9dUa5ZuleFRD1&#10;KvXRmghJZj8hMwC9IwSdIkHoCXCrtihWmE9jNRO6jDC7F2jvp7FiHceyZRaTK1OY0M5h1qLGhF5D&#10;CGOd1tawZGN9KFNaPRYNfixpY1g2hDGjdWNa48KMxs1j17HAfYvmCOa5b04XwoIxjGVrFNq1NOEu&#10;C91aBlp7EmpbAiuWBJbNMYZxLBnjmNUyrzGGJR43Pm8neNkxOW+hmJShLFPLZozRoR9nOKEijC3b&#10;MCY/PRDMppftdPhtmOL2xPwqJhYoDMdm1Lg4qcLFCVkCah7vnp6i0z+GV14/TzA7gxdefhfPfvFN&#10;PP3863jq2VfxhWdfwpPPvojPP/0CPkdAeyKa3lAgI5HbUiROaEnktwheMqh6g/QpY5BopPPbyn7Z&#10;ThZ2eEwDNldJicdo3OOEpHCa+xUYk9anDcoA/kSHcNVEINlGKNOBh5Cgc8SP96cIbal9ReQ4f6KN&#10;cK4Jqy8BhzfPMjcQiHdYFwHALkyOPOzuCkIEQhkbFYywjJAI4TBC+ImKSLdehVKi138VX/vG7+Ev&#10;/+pT/OCH/4wf/Ohn+OHf/xQ/+Puf4B9+9q/47//jh3j/419DhVSdyA3olRK2WIcYoUTuQ4gQ5yYE&#10;rvsJM9J9SFB5/6Nv4kc//hd8n2X8gGX9kAB3687HyOV6VHSbqFUOeK8IltJaltlErnqETHmf17KF&#10;fPUAufIe0oVNKtNt5EsHqLauEtJ4naEa4Ylgk22jUOqiWOwgm6tTWshkW8gX+ihXCEwygzQhKRiq&#10;KsCU5T2StEJBBohTGBaLMgVCH7lsj+AhrW6EH2mBy/SRKWwgnRvyHJuUEfMNlLrnCX5ZAlOUnkcq&#10;I12cfWTzLKc0RL5IeMx1kaQnEggTwvgMsxnCGfMXsqwX35dqcR/lwi4V6xaV/wbyvIf5/ADpYhsp&#10;Spr1ypYohRYqtR69Nhvh60kYqLBq1Q20mtv02My4QIhaXFLRk6AHIX+P0KOYnVvCqs7AvHqCWgRL&#10;KjXeevssnnnuFcjcKm+99g4Wphbw9GeeJBy9hJdeeQNj49NKy9fzL7yCWCxHCBgRTEZUsF7C1yvw&#10;rAXQavSpgD30Ql7CK2+8w3cmhjaBrCsD5AW4WKdeYwv9tvx9uAOdWoeXWWae8DXscn9npHQrCmxJ&#10;C9f21j62N/eOl61iuMPtLYayhNUu9+8MNrE5GGFzxHBzkyA4hpdffAG9VkOZtX5ns0+YaNPQlwgW&#10;ZewelgkQSfQJQTKmptusEbIE6DYIp+exuDiFdpOAVgzxHCWWW0Srm+J99qO7kWNZBRrrIuHRj0Hb&#10;j2uHRdy51sT1oxrTInwn7Gg0wtjYyvMYN5b15xEprBEiCnxP/Xy3fAR8J42fk570FPQ09JGEm9/k&#10;OmJpFzI5J9otD/Y3A7i0G8DBpTQOrmRZh3W0CF0ijZaVIKXht7BC8PFj51oSjQ0z0qUlDPoOdBuE&#10;pDrPWeMxNRefCQ1rfBVrwYvI1XSEQBvanXUCp0f5m7AzstKTdaK+GUel4yOorKM9Wkdl4EC6qUe8&#10;okGuZUQ4s8x3T4/2YA07B2bsXTby3EZUhzMYHOmYZ5bf6Gn4IxN8/1dRbzGtOq2AV2tkQK6+iHp/&#10;FdXOMtrdRcKkHTdvOLF3RYUrd43YvS6ApSVgLaA2uojq4DRGB+PcP4ndawvYurZEsJrC9Q9WsUcg&#10;27ysRb45jfpwGd1dFQYHK8pg+sGhmds6Oq4X6OEvotM300nQoV618r0i9JRdSCXM8Hs18Ln1cBhX&#10;YF5dhNuyirjPjmxkDZV0APVsFu1iBfV8HtVCluATR4mgVcwHKR46ET7CUYggddwiVc7HmEfGahGa&#10;ZFxXJcbzEph4TFW6D4vMRynlQoQrHse0sozt4naFYZnlFnLSkhVQyqiyDOV8LLOQPRYlTtjKJgOE&#10;KwrBqsh02U7FfAqYpeM+JKPrBC0X425FUnEP0yT0cZswFvPT+fMgGpRF4teQinqRDPsQC3iQCPoo&#10;fsQJYKlQGBFCV9DnpngQYOjzuAlhHng8Hjpxj0FMQsLXGuFrjeDlXvcpsuZwY83upXgY9yq6wWRx&#10;KiJx55pMobMOk9kJPfWWVmcmpFgIKAJk3DYQxHSEK2WAvlMBFxkfppWuxVUz1Ep+Gbgv0EbIIWgJ&#10;cC2terBIwFrWEHAYXyFwqHWEMsKVik6qSkeYYpnLPFZERQhclnS9Uxmsv6zslzRpgVtXwgU1YUrS&#10;CVKLdHCVkLC1qDHyfCYep2c+Qs8qy1PKkmPMmF02MDRhfkVCA0FI8vB4gtky4W5B7cAcYW+egDev&#10;dRBq7JiVlUN4vpkVJ2YZzmpVcMesSJadCNF50q1NQ+tcwqJxGYs2AsvqJM6qpzBlVGPeuoop/SIu&#10;rsxgwWTksU6WHcCk2osJjQeTIloP83gxrfdh2hjEhM6PiwTRY/FgfNXL/QFMG3gc75/IBEFxXL2G&#10;acanVF5eb5gQ5cHFGRvGZ+WvUgKXtHopYsLUkonARdhaFvA6XiD7wqKDMMZylijzLIvhxKKFIlBm&#10;4bZVaTWbZtr0vBnTcyxn1oiJGSMuTssExKs4N6HG2QkV3r24iFPn5/DW2Sm8/u44Xn1nTOBrS+mG&#10;ihGYJB5nKPHjFqSR0oUmLT9xATKBLOmeKm7BH27A7EgjmhognOwTWgaUEYLxEQKxIRV0n+lDpvUZ&#10;7zGty7DLc3SV6Q0c7iIV8CEBjOfL7SstXHECUK48gDecw7p0cxEO0oSFJAEjV9pBIjukBxKHxZli&#10;Pbpw+2uELsJXZIBIfIhQtI1orEVP9yq++avfIWz9I77/w5/gRz/6CX74o2Po+sGn/4j/9lc/wle+&#10;+bso1AiKBESpV4RwksxvEMI2WEfCXHKgwGeW5/VHCWCBIvd3ce32h/hrGSdG6JKyPv3xv+He/S8p&#10;Y7RKhREa1X3Umke8R5sI8LgEyy9W9hTYkjFe2cI2csUd5Mu7yFV2eA82qXR3eZ4RrycLbzDNvA2U&#10;q4SbQon5Osw/VCRf3aQx2lH+SowRpHzS4kUgjBOwMoTWcnWAUmXIkPBTJHwRnkrlDRRZdk5AiPde&#10;Wt5yvM+t1j4N3S6hZ4cGdAf9LkGwzGNybT6rMstt8BoEugd8DlvK9STzQ563y/dBxs7xnAQvgb8S&#10;71GB16YIwbLIZ1bgvcwT7DIEwQzvW7bQ5bXw+Ra7KPCa1PS8BL4sdic6XYJgsYWFRR0mpmlYglG+&#10;uDN4/qWX8czzL2ByZgbTM3NYXlrB+XMXcY7yyitvQv48lIVrn3/2Zbz20pt48omn8UUC2euvvYtp&#10;lvPKK2/jC0+9AKvdjXqzT8juIBhNE9pegl5nRLPRRTAcp3fyGr2Ut2E0EQJam2iVu2gQZKvZOr39&#10;JgGhj93NXehW9Xjx+RdplCo42j3E9nBLmRJiS8BrtI3drR3CmAyWHyjTR2wNdwhUBDLC1778pbi5&#10;jf0t+YtxR8k7Oz3DOr6EXqfBNGkxa6BSzaDbL2Bnv4ydPQLUVlIBqK3N4zFgOwS3/YN9jE9dJKzO&#10;43C/x2OrrHccOztlNDsp5Cthvtthfi9OvhdraNZ9PC6FG1dqBMYQDvYKhKIQn4ObcEHD247B6l7E&#10;qn0KifI6kiUXocTA9yiEcimIRMyBtTUNDcM03zkHXFE7HSob1nwrfAcsaFbs2Bn6cXCYQoOg1Oy5&#10;+B0b0B56WLadzpyaztc8uluEpQ0nyg0tn4WOML9IsPRgZzuGcGgJPv8i62tTljJJFFSEmQDaGy6+&#10;77KupwaV1iqaG3ZUenbESwbEWG65a0ShbUCJaWWCWLxqJIRZES5olTyljgWb+2aM9tTobs/h4IYZ&#10;RzdpyDPTdHpUSKSW6PDMo9peRpNgVO8vo9xeQaGxjEZfBt4vod5mPYcq7F3SYXRpHpsEq/7RPIZX&#10;FjG6toyNq0vYv6WhrGDvvUUc3tJidHlRAbCd6zIAfxXDPYMybUQ4OcHvex4N1rvasvF7WqGTt4hw&#10;jJBHmNwgbOcya1h3LMOsn8HqyiR0qgllWaawz4YcYaRGcJJuvVY5cdyCRehpFNKoZhIoJmUMVgJl&#10;AaBMQIGkWjGIRkVCQhOBSOCpUiBsMV7MhRVoEgCTMC/HSGsXgarIeCHtI3DJsVFCmaT5lbBSCNLZ&#10;Yj4CXYFpRUJYhekCZ3LefJppGQJaOogsISoT9yIn8EXgyiZ8Sprsy6dkKS8PAesYvjIJD0Wgy0vh&#10;cdIaxjAVJWiF+HyDLoZugpeLcQ/SkYACYGGvC2HPOkJekTXeKxdDF4KKuAmvBDE3Q0KYl6FrTcBL&#10;xkkxJIitrxHIKGtOQpbNDZvluFXMLq1iijCN6RYL4Yt6wkTIMZtcSleegeBlNB9PgSFTYawSyDSE&#10;La3OosSVPyYJTGqDHVrjGlQEIfkLUq2TVippQfMz7mWai5DmYprA2jrzC5w5CWHMT9hTEe5WWJ5K&#10;tglMy6sOwpGNaY7H+RzQCHyx/DmCxAIhaUl9LAtqK+YJV4taC+FLQElHIDEp0LXMuiyzHOlSFVCU&#10;+i0RqBaZf5ngtigT7arMSsvYoorlrTgYijixSOBaYHxZs87yGWfZ84Qvq0eHYNIMX8IAi1+FFcci&#10;lm0qTK3OY1K3gBnTCib1KswRvpYdBpxdnMGsTo8FOuWLvA+zvAdzvBez2nVME/imCXvSIjXJ+MSK&#10;nVBEiGJdxiSuPpYpgtsE6zi+YiU8GQlPRkzyHsyo1jE1zzIW7QQm5luwKjLD7VlC1uwC87C8GZYx&#10;rRJxYJLXNqVexwzhbkrlIpStYXbFjall7uMxk9JyRplYZD3mWa95aRmzKeeQ8CJB7CJBbExC+bty&#10;3ohxQt74AtMWZFuPJ4IJglRMWq6kxeaQCvtAkSQlnTuiMhSQOKJS3kOS4JDO05DTGGdpYK1rKaz5&#10;ywgQsMJZaTWT8U7HkszvE5wO6PXuK3GReG4PucIOioQ3+3qWRp4gUJduyj1CCPdVthWDHaXx9/hT&#10;PI+01NCA0+jnec5ckTBGcLDYw/AQUlKsQ1CgK0HII9xt7d/Hb37nv+Bvvv9TZY6uv/+JANcP8Ok/&#10;/EhZKPsv/uJv8eHHv8prInARHmWKhFhagHKkdBFK12GW51HAqLSrhIXqLmoElWS+hXXWqTk4wF/8&#10;7Y/xw3/4V3z3Bz/Fd7/3E9wkkCUTNQIHDXyZ9yjdQrkicZbHeI6wUq1soVEjmBHEqryXFZabJywV&#10;G7yfhJ5ygwBCox9PEUpzRd6nDAqlDA1gG+U6oatGyGlI6xnvQZHx5j6KzUOkSts0bgPEUjUFbKKJ&#10;qgI7x9Lj8Zso17ZQa+ygWt2mh7pFL7SNZKyOenkLLcJcq7GNNiEsl22h0SRAsV6JXIv3hTCb7CCR&#10;kW7cYwAu8RoEAAvVHdb5AMXaLo3jHs9BoCwNCXtDwt6Az7FL4BMZEMhY3/ImvWuev7ZNw7/FD9iI&#10;Jz7zeVgcDm53Uam16Sk6cPrCNFyhFDRUfm++ew6vvX2KeVWsW4H3sIPpqUU8+bln8IUvPIMnPy+D&#10;HZ/HMwSsz37macZfwbtvjeGNV04rywuNjc3h2Wdehvxu3uiybvUm35kyXn7jDYLePOoNXmMyhzff&#10;uYgXXnoHK/xoq3znmnweA96Hne4WRp0hhpS9nX1o6S2+8MJLhMsytje2sdUbYY+AtTUQ0NrA7mhD&#10;mYPr2qUjXD44xOEOZfsIB9uXcETYOtrcwj6Pk1aw7cEWpi5O4pWXXkKX8HXp0jYuX9oiGPW5ncFg&#10;EMPVayUcXcpguBHB5maeENfAaNBBf6OHheVZ6KjEdrcbuHrYxqCbRKedxHBU5nNJQWdbICgZEUlY&#10;kEjYcO1KC52WdGHSKBOu2oMEets5REs+BLMuuGImOIIaeGKrSBQdBDgv30caTO6PRGwIBcwwU3n6&#10;ki6YAwbYQ0ZCmJH7PSjm19BrePkOOXlPCUFNB1JFI1ojGujuOvXDPKLZReRrWn7Py4T1VbS7Nj5z&#10;I9r9Nb7fVn6HGn7DKsK6lc/ISGizEIhMqHUtfOdZp/wydcQK6l0rMmU1v4EVlm9BZ9eKdE2FfIt5&#10;h25CGI1tTotQXoNQUYNwcQm52iy6o0XsXlZj81BNKNTxfbUgEtMgRvBJFyZRak1g69Iqyp0Zxhep&#10;ixbpfE3R8Zij4zmGYmsKne1FdA9m0TmcQ21rEvWdKXRlLNbBElp7C4QwHXpHMkCf21uLaG+pCYta&#10;6o5ZeENjcHkneS811BVWJKIWpBJOpHk/fR4D1p1aOO0aaFRT0BGq3WsmggIhM+REIelRuvqk+6+U&#10;8TEMoFGKPB7sHlT2ydgrSZeuwXJWIMfHMKDkF5FuQ2VsFkFJ5Hic1nG+PMsvpLw/jxcZlzxKPO1V&#10;ylWE5cl2SWBLuh1THqWMk3qJSDk/Ly/lQ45glSdMFSj5hBdZbmeihCxFXEqYjnmpj0QIYdLaReBK&#10;RNyKJAW6GMbCLsRCHkQIXWH/OkXWZl3jtvz551bSY4SyiLJvXdmO+AlghLAgoSzgXqPQqXCtE8LW&#10;4SWkrbsIX2uyULdDWaR73UUocxG+CFvSFekgcAl0WW0ELWkBI3SZzeswEqBMBC+TyQM9gUVvsBDA&#10;rD8XnUwku2qkvjAwNBDCTFAzn+pxS9ay1qF0R6pXCTsEMK10MxIq9HoXQclM8JJpKgghKwQogo8y&#10;4a2aMMRQAaElhsuEKBVBTFq4BKqkxWpJr6xEsEDoWFgyUUeYMc9wjsZ+mfmkRWtWxTwaI0FDR5jQ&#10;EZpkMl0jz8E68pxqrZV55TzHaRoBMerquUUtVghkK9KKRhBbUcaVERIJX0uEkRX1GqHJSvgSqFuG&#10;xrQAq0sFm38FetcSlu3zWHYuY1wzh7Elwpd0O1oMmLexfmYDZgheS2YCIoFQVj+Y47lnl6W+0gon&#10;dbcxZPk87wIBS8JZXv8M6yrTBkkoLXBzrMNJS9ysxoY5aakjTM1T5ghWIvMEtpklwtaig+I8FsLV&#10;DKHyGL64/3F8ilB2kiaiQBevd2rJqYQT3B4nbElcQtkWeJPjlC5LOYbnGps3K92Yxy1nFuY14wl3&#10;qENCHVFZEpSKh4SPQyrUS1SSBzScBzSal5GrXkKK0JAu73C/QMII1cYuHK40PKEaPbptpAgq2coB&#10;suV9Ki4eWzmk0jykB36kSL56pKSVawdoNi/RUG/D5MzwnLuI5bYYEuikFYiGO5VuEECaNPQ05JUR&#10;z0foEGggHMl5MzTstvUwPe88IUFaZEaIEBK+/M3fw0//+f+Fv/3hj/HX3/sBfvDp3+NHP/kUf/u9&#10;H+IrX/s26i1pYRkiFm/B668ikRzQALBOvLYCyy8RTsqEopKyfRyWCBmZXJf1GNCojWhA+viDP/1v&#10;LP9T/PlffRd/9d0f4PbdD2lQuqgL5FS3UCaEVKtDXueW0qok6RkZUE8IqVf3UWe5+YJA13FLX0K6&#10;+Yo9BbAy+Rqvtcpzl1iHLOtWVQCs2SbAVAgprEOxxnrwGeQIdMX6Pj1oQhDrV+W+DKEpGq8gFCkq&#10;rV8VnrtYlmM3CX07aPJ623Vec2GTio7nTcl0CSOUCI7JeI117BGs20hlpQu0yzIIvflNZHOEPmXs&#10;GutcGPKZbPPe8B5RygJivHc1gpVcf5Xnq1XkWkcEUJEN3hNCoAjvf70+gmrFoMCXKLted4RefwdO&#10;Vxinz8/B6o5g1eLG22cIUqfOYHxyGhPjU3DYPAp8fVZZJ+sLyt8mzzz7LAHri0ra7IyK3msIp968&#10;gIV5LYwGB774xTegpzdaabT5XldpaMuYmJZJFC+iRegrlGp4+90xPP3s61iUPy/5zHqsX5sgvNGU&#10;GeblD8UtwtchFaQBX3zhVT7PNsGKUDXcx9H2Ifa39pTWrK3hAL1WE91mA/1Wm0KI4/GbfZk2YRsH&#10;G5uENYZbB7i0cwkz4zN47ZVXeP1NHB5sUYbY2apgZyeHa9dLGG150enZsX8Qo+Sws13EcFDCxnYT&#10;eossFD6GXi+D7c0CRsMMavUw34sg36kwAdZABTiGNe8yqvWgcmw+u0YHgd5/SI/RbgXpCg00jw/n&#10;PXDHzbD6VPDG9PwebYQhGv60A5G4A5msF+Gwjc9HR49WD71bgwXTNJxBndK6ViysoVFe432xoU34&#10;ka7CbMWCWp+GurMGX2xWmVw0UyIkFZfRH9ixs+/ne7TCvAbU2jbY3RcoYwgnVqhDTAQ4I7obDrQG&#10;VuoOglRiks9uifllLbkZvvtqDHcdyvqHzaGZwGRAtkapmwmQcwjnVhDILiFK+EqWpghVsxgeqFDp&#10;TiGaGUcso0IgukSHcRGNgRaDvRUM9glNhLTGgHWoLPCc44S8BSQIZ51NLRpDAiQhLdccQ6YxxnCK&#10;5yOg1aapH6eRKE0inLmI9cC7sHtOw+m7QP04Q4dIy+/GhlZTWpeot2yrsBiWoFuZgl4jrVtTsJtV&#10;BAWb0kJUSIeQS8k4qhjhRqAqRFg6/qOwLN1+OcYZ1osyNiumtFDlCTqFtF8ZfyXbJUqR2wWml7Mh&#10;ApGAle/nabJf8st2MS1wJeeIKOnZuAe5JEEpQXCScn9JckzLxgm50qqVEkATGOP5H5ctZUl4fH6W&#10;RaBKR1xIEZ4yBCnZzvIaf1mUrkfCV5yQdSICWwnmj0cIXEGClt/JNC+iBLBYmOlRH+OELYKXbIcJ&#10;WyFCV8DrUCRIMAv61gmwTvgJXiGfm1DmVRbP97jWCF9rWFu3EbAsBC+7AmDr6+uEsTVlote1NRdh&#10;jCAmg/MJYlabzOy/BpvdBQsdQ4uVToj5uOVLVtNQgEv+QHwMYrIty3MpIdNWVinUR0uEAwErFSFG&#10;xmEJWMn6tSsEGhl2oaKOWVhaVfSjLDRuMBHKGFpsbjjWfKxzkHWPwe9LKD9h+X1x+LxReNwhBAMx&#10;7otgzeljnWVcm5fAH8KaJ6j8+Wl1u6GnsytjsvRrdugcVqyajNDo9dDqCYoGI9SEIJV2lXXTK/El&#10;tYbQt0IYWiYMLWJ6cYHwouJ1aLi9RFlmXMv9KsLOMqZUMwSXSaipH0zr89DYJzFvGCN8LeDs8nm8&#10;O3cBk2qWo1tR/nCcNmkwyfiilcCl1xFW1JhdUhOwLDwP4UllpQh4EZpUTiysuBSZV7mVVqs5Atk8&#10;wUwJNYQp5p8l8Egr3BzzS0uUbAuA/bIo8PV/kxNgEpH4iZykTSxKKEAmYOZUwl/eVlrBFo7zTTwG&#10;rRNoU/6s5PbU4/OIPLEerFO5bBOwBL4ErggehKZcgZCTY3phh4qOYEUDm6WxF6NfJDDUGlvKIqku&#10;f5FQRnCiEc4QqPIEi3KD4CXHcDsnrUgKtG0fd71lN5CnIRfYWfeVqJzqhLN9pRUrVxwQvnpweRKI&#10;p2rKIO1Uto0EwSVGuIoQFpIZMaI9hGIFuAI5eMM1GoA+ggSO+x98HT/5p/8d3/mDP8Sf/+VfELx+&#10;hP/xt9/F0dW7iCQIWzw2kSLA8Frj8R48niKhqE9g2EWRUFAsbSgtUlXWp0pIFKkoLTU7PK5KKGpj&#10;dHAFv/2H/wn/5S/+Cp/+7J94jp/hy1/7FrLZKsvoEroIOqU+5A++MsN6bVMRAbJ0ivVPyFipLu9D&#10;jxC1iWhSQFO65fq83x2eR/4GrBO2WjSmZTSahK9yERsbQ54jz+0eReo5JPgICG8qMJTO1RUpEtBK&#10;BDH5NThJiE2kGsrYLUXSA2QJnIUs4bm0gyKfQzREIEnwPscbVHRV5Hi/ZbxZPt9hvQUc92lcBaj2&#10;UJVny+dWIAQnE13lT84Sn2uZz7VUFIAjZLEuNd7HJmFMpqeoKQBGGCX8tZr7aNR5PwmJKnpgTzzx&#10;GSo8NzoEy057GzZHGFNzeljWotCafYxr4fHRIPB+CPhMjs/h+edewlNPyZqNTyvy2c9+Di+++ArD&#10;p6jA9Aj4knjz9XPQ8uONx3J4882z9NCMhH7CZL7E97JOD0+HmalpPiNuF6o4e2EaTz39CqYmVWg3&#10;NjDqbGPUHGGnu40h73WvOcBosAPV8ipe/OJrhOc2AeoIw8YQnVoHfVkCqNfDqN/DsNtRxnBtDQbY&#10;lQH33S0MWgS4dl+Rzc4GdliW/LUo8PXGa69jY9jDlcsHODjoM2xiZzeNnb0IRttu1lurANjGZgCj&#10;URzbhKjWIAWbexEm+zTq7aDShbi9W0CzE+N3YSG4JJAo0osPqeigEFhqfj5/F98rP1IZN98TH6rN&#10;FCISr0bgTTlgD2jhCKwgXlxDuuTmN0tF711FMGpHOObk90rlzlDvXIE9RG/ZPIP1sAEhQlskqiNU&#10;2FCpmBFLqegQ2KgTzIQSK8vT8zzL/L4JWrVVgvwC389lDDcd/LbnUe+ZCVwzBK9zcHrHmE+HAOGp&#10;WNFge8/Nb26Z77iKTskC74VGiYs02gY6HWq0hnrqrVkC2godo1VE0gtwEHpCqUXCEPO3TUhWF5Cq&#10;TqO9rUWyMg5/Ygx273mlXsWWDrUhwWpzHu2tOWwe6dEcaFiPOURShCueKxAfIzzOUk/JIsRzPN/x&#10;Pm/oIp/B29CZ3oAvPEf9okUgskyDtwyTdZb6yo4godXtMcJu00GtmoOGBktPg2bV6eBfsyIXIyil&#10;oygkQyimQoxLKPAkrVTSbSddhzLWSgaqB5VQtnMCPtx3kp5JeJVtSc8ShCSUdJGTNNl/kuckPS2g&#10;xVDGdElZkq8osPY4n4iULenH55EuQRmTJd2EBCtKPMx3huHJMZInFZNWKwKXMmbL+/NWrP//4qPu&#10;8SoQJUB1EkaCLmVOq6DPSaByEq5cClCJnMQlDAekO9EJD2HK67YxLgC2Rjgh+BO8vOsOprmY5mGc&#10;gKXAlgUOpxnONQshy049JK1fNthsVkIVHRGrlbBlJfTYGNoJXTLuS+BrHWar4zGIrRPCnDBbHAqA&#10;nYCXhAJiJzBmNNuwSlmmHhKRsV9LKh0BzECY8iEUSlK3y9xbLTqEfXS7G9ja2sflS9eVebZu376P&#10;+3ffx8MHH+LRw48YUu5/jEf3Pmb4oSKPmPbg3kPmu8/wPh69/wh3HtzG0bUjHF0/wtbBiI5Fk85W&#10;GdFCBPFKDKlaAplyHMlchN+xF+6AAzaXifrXAKNdSwdvBQarhs6EDS5luIEDjqAZFh91tE8Hg0sF&#10;s1fDdDNsAZ3yR6PscwRWYXDOYtlwDgv6cxhbfgfnFk7jnbmzeGf2PBaMakzpljCxuoiz6hlMGpYJ&#10;X6sYU81i0aCCSq/G4qqBACUtX0aKmcBEqFp2KtC1oPJgbtl73GK1ZGG6jL2yMSRYMc/c8jrzENAY&#10;zi6ucfuXRaDsccsXj5UJuxVZJigJFAl4USQ+tyJw51TgTdlHqJJuyxmWcSLTBMAZnlfisjKBiPxF&#10;OTEvg/PN3G9TRI4Vkb8rx+dMGJs14gmTM0X4GinwJON6BJByIjS4BYYi0hWXopGXMUDSQpMnZMh8&#10;SCWKwUqlnGwiVdpERsYF5Yb0mmUcUl8RaZE6EenCiomh5/6MtKIwr9EapSdeYbnSqiJzWNWUPz5C&#10;sbwCXzllzBChgUY9RWAp0ZgLfCWzdVSa21j3FxRj7Y9kcZkv6qc//Rl++/e+gz/44z/AP/3Lz/Ar&#10;v/4bVJ4VKtPjemUENPOEBUJmNjPgR1mg11UjXBC+CECl4gZDwmGeMCH3IyMgIgPZm4jG8xju7OGv&#10;vv99/OhnP8Fv/f7v4mu/8k38wR/9EX7jN76Dmzcf4tq1B7hx4wNcv/4+P6BrBKe+AmWZTIPgQvDJ&#10;dwl+0urWUFr1Ygyldaoq3YL1TQV8ajTo3W4PTYJXq1XA7k4b+/tSvzTrXSTQtAg8MsieIEmoEbjJ&#10;5aoEsg73N1nfBs9HqOV+WRpH1k2UPxBLvPZqeV8J8wSwCmG7zOcsXaUVgnW9tqu0TOVYV/nrMpcW&#10;6SutZdJaVyOwNQjh7cYeOq1LaDWO0GtfQZ1wXSF41fmOlAnCJR5XKxxP1dCWlqTuHga9Q3Rl/rAW&#10;gWR4BIPepqx/5fUGMOztotfZJ8w1MDNvQpAQKF2YMq9OJJpTBsb3u9Jt2cTFC5OErZcJYE8pLV/K&#10;Eg+ff0pp/bJaZOxGCG+9eR46epX5fF1Z0/Hll9+kR7mq/OUUiCag1uiwqlnl/Smj3uhianoJzzzz&#10;CibGFniNsq5iD/1aF7uEr53+DiHqAJcPr8NktCstX5kUnwnTdvu72GgPCV0DdBp1ZYLTLYJUu15R&#10;WsBkcP1Gd4RtwtbeYAsHQ8poT5npfp8yNzmP1199jVBaw6BPxdvMEkJj6Pcj6A/8ODiKYmvXh1bH&#10;jtEmIavhweZmBq1+GMXGGiptD6ptN5rdIIpVF52eAIE+QIdoFYmcHfGcEdG0ibCW4HfkRaUeoyQI&#10;MUnE015EUx5+u06shwzKMiG+uAk5glo064AvZoKVytQbtsLhJoTF7PCEaVTsy1Dbl6B1LGEtpOd+&#10;HdbcC7yPAopW3t85nncVmYoFKUokp0U4vcRzzfM919HBmOO7rsJwi2CWmiTQqBHPLhBytFTy48of&#10;juEUn0NTx3dgAYHwOULMGOoy3qutox6Y57UsEL50vBYVyvUlOmQTqMl2S09HUQun77wiMpt8MD0P&#10;b3ocgew4Dc48w0m44uMwuU8j09AjWVtBurmE5pYa25ePZ5rPVghSuXnqiwWE43O8n+PwsG629TPQ&#10;6d+CdvVtLC29xnfsNB04FdJpJw3n8ZQOscgaDbm0eqi5X425uSlotSt8N83wuqRrLIJEKIZiOotq&#10;OoVSPIZSMoZcNIAMoUOkEPehkuYzTRKoCDMyQF1awqSF6GQslAxWF5ExUbL/JE3+KBT4kT8KJS0e&#10;djE9qIgy8J37RHIEPDn2JDwu5zg8OU6gSeICSJJ+cr5U7BiapC5S5sn5T/If53kMXISqZMSHhABV&#10;wEVZfxz+QsLBdQQCa4oEGY+E3QhT/H4nfD6CFNNDIcITQctHoPK6HYq4BbYIXaGgDK5fh4dpIrJP&#10;yedZ4zbLkPFeFBnr5XV54FoXkDISugS8bAqA2R2yqLdBeU7SFWmzWWAyGwlaJpgsEloUMZosBCoT&#10;gcuuANgJeJnMdgW8BLgklO2T1jDpdtQaLVAbzNRpDiyu8B11+dDrj5Sl0R4+/BDvP/oYH7z/MT7+&#10;4BN86cMv4ZMPP8FHjz5S5JMPPqZ8wn3cz3wfM03Cjx5+jA8JXR8q4Ye4f+cOPnh4Dw/v3lCGMTR7&#10;BcQyPnj57ToDejpOS3zvVVDbZqBxzEIvDpxrCZbHYlxbwCr3aa3TFL63j8UV1SNUsCPZ8CJe5bPK&#10;02EqWRClsxWtmhCvmxEq6eBO6hCrrCFassHhX+SxY5haOYXzi6dwauotvHLxTZxbnMCiSYVp/RIW&#10;CHanlycIX4uYMS7h/PJFuOjghdIeOENrMLqsUFuNWNTrMKvWEYqkZUyAjECzLABlJWBZCFoMGV9Q&#10;yZ+fBC9C1/wSQ5FlN2Frjcc4KAJSjEtLlUDRMuFo2cQyDZhZMWNWGR9GkBPQY1z5qYAi8WmeZ4qQ&#10;JsfN8NxSnoQnYCVxgS6BMwG2k33H6cfQJeGJCJg9YXVlIQOp84QvGcsl3XvFyg695B2UaFRF8jTO&#10;GRrnTFEGTPe471gqtQ1lkLjdnaHCFuAiWCitVC0qrQYiCQIL4yJJ7k8TopLMk+X5ZLLQenMPkViF&#10;L39UaUkrszyBL5nILpGp0qAMeO4ePV2ZqLSutHols9JF12H5BSrsPr38XWXuEYc7hMHmNn7440/x&#10;W7/72/jO738H//wv/4w79AZCCR5bJGDymrIy2F2E0NGo76GY68PliCrzmaRlDi0CoAxUF8nKIHqC&#10;TaHUIYQ2aSzyqNPQfulXv4VPvvE1fPmbX8V//cs/wz/89Mf42T/+C/7hx/+MH//Dv+Ff/uX/jb/9&#10;25/ij/7ozwlRO4SpIcGhj1p9iHZ7G50OIYjXliMcRQlG5Zr8iUeo6ewSntpoNDsYDgfMW6NBzmBv&#10;p6qM7el3y+j3BOJkUrw8QaqNpszEXpLuswpa7S6qtRYBrk5p8pwDwt8AmXRTGXdWKvIe89obhKku&#10;oUmkWd9XoEugsyStVoRbWZuwzjpL16F0SxZzGwS1bYLJtgJfjepx92qlJD8YbFPhNlHlsQJbQwLW&#10;RmsPLel25DtSr/WYl2H1uBuywWsdELZ0WgueeOJzVI4+jAYH2Ogd8bp3lL9FBL5SuQ4/JCvChOoi&#10;IapabvJ5dTA/t4wvfvFFAtWLeP75Z/HCC88r6znq6U0e7F+hp+rBc198E8srRmXiQH8gjpnZJQKX&#10;HhqtATaHdBfQ8EdihMIh9nYvKa1wTz/9EsYuTBOa+tiVaSE6fWzJFBLyR2Nng3XegHplFc8/9yJS&#10;iQx2NnYJX9vYG20TsnoESFmzkcC21cPmsIUOwXk06KJda6DX7BHihiyvh/3RjjLea7M3gnpxBW++&#10;/gYGgw729zaxs93F9maV1xlGtxfGzm4Se/tJgs0aNkbyNxoBq+LlO7+GwS4BbSeKSteD+iCIOBVi&#10;lRDW2UghlV9Dse6mVysLOpvRGMT4rQToGPkJFD74wnbEUm7UWimUWzGsB7UwuxYQSpn5nbvpSLng&#10;juiZtkI4W4fdq4MnaoWVodq6iCXTHOZ0k1BbpmCkEretzfJ7NVA/6OGPEXiSyyg0nci3nEiWjQgn&#10;F/nNafg+avner2CwYUK1uUKnao4gyXOWVgg7y4SwZYZqxBi2eryeupbO1gqiiQkCm5ZAJotME9QK&#10;i4QvPZ2xGeojQl19hfs1LGeR10dYCkjX3xj80VnE8irC1hjWRWLT8KUWCWAq6FynEcwt0lCouD2H&#10;dHUB3U0jzz+NUHwK7sAE1r1TVOIvU4G/Bo3uHcbfJLRfgMU0D5dTo3QhlgsxZeyRTr2E5fkZqJcW&#10;oVGvwGjUw+1eJ0QEEaXEo2G+c2ECSZjgEkGKYSYcJnQRxgKElrCPsEWoThCSCDe5+PHYKxmUnooL&#10;+EhrF+EuJIPSCWIJ+WPw8Z+AUQEdGTMloCRdeD5l7iw5TtIllLST/HKscjzTs8mQcrwcJ6GSR/Jz&#10;O0YA+nm5FPnj8KS8dFymgJCuQhks/4tjTtIkn7RmJWWaCF6bzMgeJjxFAm6l61DCk3iY+4KEsICM&#10;1+J2KOgmhLkVqAqHvMp2iHkDfoGodQWqRASw/NK1SPkFaK3B7XJgzWlVxLXuoEPmgNNOALEz7pC/&#10;HGUtSRPtjlmBL7vDTNgy8ZnplJYvgS8LIcxql1YrA3WKiXrDSrERrMwEKwEz22PokjSZQ+s41K4a&#10;lbhAl8CXbEtcrTNArTcoazV6gyHcvHUXn3zpq3j46AM8ePAIHwpYCWC9/yFh6n3KI8KVhO/j0b0H&#10;eJ/y8zTm/+D+I6a9T/mA8Q+Z5yHev38X7z+4gYM9mWPSDm/UCHdYr3T/2XxLsAWWYfTMweidw4rj&#10;IjRrE4xPYcl8GvOGU1i2nGb8XSwY38Hq2kUY3JMweafhjNHRSizDEVuEL6fBOr8he3QKjvgk3Jk5&#10;rNGJciTGYQ5OwR6eg4NiXJ+A3jGBafW7uLD4Lt6aeAsvX3gT78ycw7n5i3h37jym9Mu4oJmjTGNc&#10;O4V3Zt+GM2LAemQVXuoiO0OzTw2LX8fQCI1di3lC24xmGdMrKkwuLvN+rmJ2UUPRKmPi5pVxbgQy&#10;QtDCkoCuDJSXliwToUpas9YVUUDscfoU9f/0suG4BY0yvWhmHhsWBLx4jNIqxjTZJy1mMu2E0tKm&#10;dGFK65dsS4uYdG9Kyxrh7jFknYTyZ6XET44TecK6nlFahPKELBnHU6CBLVVojMu7NPKELxrdogAY&#10;gUwGvBcIYNKtJtMZ1GpbiBGw5O/FRHagtGTlCjTYAnOFEcsRiJMWtE0aDZZFycu4HxrsXKFPRTxC&#10;t7OHeKyozHDebLO8VAUWBz/sbIXnJPQQIFK5NoGuSRgbcX+dMFehJ13kviGV+D6ahBZ3IIJAJIL/&#10;+t//DF//5tfwZ3/+5/jxj3+GW7cfIi2Dv8usO89f4LWUlQHve4ShHTQJfdlMgx9hlMcTRBnPFfsE&#10;xY4iBQX+2jyW8JXNI5bL486HH+A//7c/w/c//SH+x9/9Df7Hd7+L3/v9P8T/9l/+Aj/4/s/wJ3/y&#10;l7hy5R42Ng7R7+/xOnl/8wJDHcJRl+ftotEiGNX6BLoqkpR0RpaAkNasKr3oKqGtSUirYnNUwc33&#10;Nrid43Yeg36dANZieXk+gwrzdng9BBMZZzTo01A3WU5VaT0rExplXcJmfZPXSQjk9WczMoP7JuqE&#10;riKfZ0W6LuWnhmybz3ygdJtmM1KuTD/RRp7QXJV3QqbHyBBKM1IuwZH7UnwWAngpAnOdMDkgaPZa&#10;m+hKV53Ml9UaotXoUgiSzU0CyQ5lm+lb0KyY8OTnnqZy9GHI49qsY6O2iUV6MDoDlTsh+OLYkgJQ&#10;fcJPtcT70R5gaWkFn/3MZwhLX8Cpd97A2bPvEuKegN2+xndpCKvDi6efew0qjRnxeB6j0QE63Q00&#10;Gh00CUHlcoNl5jDosL4EoDafw9zsCp76wgs4f24Co/4Gru0f4r29fVzd2cPR9q7yh+L+3h709MCe&#10;ffZZKniv0tq1SUDr1mvKHFyjAZ9Lp4SdLZlJXv5clLm02tjoS7dkE0M+nz0+n61eTxkPNmK4SgXy&#10;2isvEU7z2Nxq89lWCV9N1ov1HuZY3wBarQBBPKYMlK/VAny2NGoZHXrbQYKXC4WWC6Ecr7XkQKbm&#10;Rm+LQEUPNRhfQaqoU+DLtC4tQA4qYB0iGS+hxM5vyMFvyI4IlZw/tgpPZAW+mBq5+jrLcRFGPHDH&#10;zHBHbfRCjYpYPDos6KepUMcwuXwO4wtvw+qiQo5qeT4NEoVVetjjCGbU8KdWkK5ZkakSroqr1AeE&#10;leIKtrfXqQPmUa6rFJiKZ2cJO9PwhicRl3FasXmCI8GrY+JxKlRaBuoBDcFxCZHkDD35OQqBq6lH&#10;ODFF3TBPh2qR+kL2EQLziwglCVOlVYTTK/DEFuBNz8ARmoAjuMBtHa9lCYb187AHJ+hpz8GTIIDR&#10;uKy5L2LV+BbmFl6G3ngBgZAOLreaoQker54Omlnp1rLJkiiqeagW57BI4NJrtbBbaNxtTnhdfD7x&#10;KBKpKCLRIJ0HAm/Uj0jER8iQLjIXYYSwFSNAxQhiEcJZkMeECDuEjLjAiN+pdOVJt50CPTECDCUs&#10;+1lWOhlBjOXJvFeyHRGYUSCGQMPwOA/LjhOs4kElb0SZI+s4nzJfFkVAR44JEB4lTeIhpSXK8/Nj&#10;JF2p/+O8AkISl7STc5+cV+bgkrKkDDlO8gZ8x+VFeH2hACGLACUgFZRuQ4qkCTx5PLx3BKcg70WA&#10;+z0CVtwvcR/LUPZ7XMxzLG73GlwuJ0HLqbRkebjt8/E45nO57Hxuki4QZofDTnCy8vk4eMy6WxnX&#10;ZbMTuOwCYNLVKOO+HNQhMgbMydABs0lar8wwmAyEMMKVxI3SjSjwdQxa0qV40sUowCUiwCVOnoqO&#10;mgJddPoEwFa0ekzNL9BW+nDz9l189PGX8ejRh3j44H08IEg9fECIevgBwUrg6hfyPqHq0d0HCmx9&#10;TFB7/z63CWIPRe4+YvwDxj/AnZu38ejhHdy5fQm7Ow24fRpY3Qv8ZufpRM3A6pvj+74Ig4fQFGE9&#10;4kvw8DsN5LWMz2ON352IhQBl8F6E2T9JMBuDLcxvJzIHa2gK1vAU887BRMfG4DvH8DzTLkLvfQfq&#10;dTom7rNYsb8LPb8tq3cG89p3Mb74Ds7Pv4s3CV9vz5xVxnydmb2AU9PncWZxChe1i5izaAhis3hn&#10;7g1o16ahXxvjuc8TDt8hJJ6GiXVZT6zQgdIS7FYJhctKd6dhXQuNRY1Viw5afpMLGhXm6PjMq7WY&#10;XFATeNSEKD2ha1X5yWBuhQCkwJOD++zH3ZQqGZclk3bz+SwYFZFuyONuzl90S8q2TLNxDGcCUtLd&#10;KV2dNh4jeQSsrJiYM2Js1sA0iwJhPwcxafl63Pp1AmFPONwFeq0ygHqPoCSyS2NMCBPJbipzNmVz&#10;0h25hUxuRCPdpxFuK0a4Uhaw2oLNmVValRrNS5Sj47FSlWPAkSVz8jTcMqhdAboqIay6pbRylEsE&#10;uLKsndfhx5pCjUY6Q0hxuiM0MCUUqgQVGupkVqZd6KPS2GS8oUBSgoBQJHwVKzLwe0hPeACny4W9&#10;g1187etfwV/95V/jZz/5V1y/dlcpUwajlwgWtcYezy2D7LfoMbMeBL4GQaHa2qDSLsAVTFKBt5Cr&#10;9mlMZIbdNjIEr2SpBH8ijmSxjKt37+HXfue38Su/8et49MnHOLx0BTu7RwQa1pHQUq8PkUyWqQwS&#10;NJgCqTLZaQmpdIHg1VZap0qVOkG3TiVdJDTt8JgeFU0U2XSWhraBRj1P4Cpia6uGy5f6zFNGr1dC&#10;t1cjTNTRbNXRIwDUGm3EE0leT4H7mjxXhdJQQKRNCGrxnrUJPAI2MvBf/jZsdQgkPT4nXn+ecCaL&#10;SEfjJd4nAc8mInH5y7KDFEE0meI9SHf5DAlAPLbMe54rCJR2+E7UaUgbBPAcy6jweUvXGWGrKcvj&#10;tNHvDiiy4PQArbrIBjqEXYE0vdaCz3/mKWU5jI4sTM3nI1NdLNHDmJ03oFIbwcv7Z7eKtxyloVNj&#10;fGwaL774Er7whS8owPXiS88S0M7hySc/z+OWCYslQpcJn/n8FzG3pEOQ75T8qNDtjpRWswrvtwyW&#10;bxPE5A/GnZHMxXXAYzV4+qkXMHFxinVpYqfbxX6/x7CDDZkAddDFpaN9KloNnnvuaXrpHqV7cXc4&#10;IEQ10GllCBYBQnGGgBjnOWTupCCatRS2R02lJaxdyeJg1MXOsIOdDR47GkBPD+7s2Tf5PIt8lkWC&#10;YIagnEKvk8HOdonA6Cdk25SJNVstH4HXwvu/TuAw8v20otyhEc1b4c+akSJ4RZlX5r5K5AxwB6eR&#10;zK/CH1fBQY/XFtDCl5F5d9YVbziSNBDS3MhV7EgWjEormT+xhETJSM9zkcp6AVrHNOGEABangQro&#10;sWJdwNjiWXqdY1hYHcfk0juwuZewHlIhTCAsNKzwUpH7UsuwhwhDRQO/IR0dpyW+3ya+gzrKKnXG&#10;Eh0PDVLZBfgjk5QpwtMKGj0XZLC9iFc8ayr3UHqe36AW8bxKiYfThKnYFPI1Pa9jHJmSmvVfJkBO&#10;MM8S4gS2WJ6KmgbDEyNQJtWIMi2U1cAdMfJ+OGFxq7BiPkcP+jXMqN/E2PwpTM+fprE3IBSy8j4H&#10;+H1Rp2UjBAMHTCYN5uemsDA/i9mZWSwvLcNoNCrjgvx+P79bAlaMzptfJvgkJIX9fPc8CBFAgiHp&#10;PiOQhN0EGhnLxPc5uKaMZRK4kRYfn9eptPAoQMTjgsq+Y6CJhgWC/Ez3sS4EGUKMss1QJERYCRJQ&#10;lK43go10zR23FnkIK9JtJ116LIvHSz5pOZI0EYEeCaXVSPZLWVKGHCfvuOQ/KVOOk21Jl7STVimR&#10;4xapNSWf5JHjXet2pVyvR8r/hfgEnhgKLCnApMAU30keI8DlYxkSuqQLkaGI7HNLWV75G3GN8OTg&#10;/nWsE7ocDhthyaqIU8ZyEabWee51lwygd2KNIn8y2u3yZ6OLaR4ltNnkOOZ3EsRsx2BmIUBbCFYW&#10;s8CXQ2nlMpoIWxYbAcrAbel2lNYu6WqU/XZlnkKBrJOWLoGyk5Ywga6T1q+ZuSVl0Pvtuw/x/vuf&#10;4P0PPnk8TusDPJDxXAzfvy+tXtKN+Av5gFB2DFnvK/FH9x4R1h7gPuUe0+/f5f77H+MuAe3u3Zu4&#10;decIl670sO5TQWslGDkmobONQWO9gNW1ccLROeg944QmAlV4FvbILByxGbhSC3CnF+FKLhB05uGI&#10;zhDCLihi8o3B5B2Hxn4GKus70LsuwOiho0LIMniYx30BGudprDjPwOgbV1rN7L5FqE0ThK/ThK1T&#10;OD17BqdmzxG6zuHs/DjOLkxjTL2Ecd0Kpo3U7atTBDApi87M+gWYA2dhi9BBilzEWmIS3swC9dcy&#10;fFk1XHSUPCk1gnQ6gzk73EkTdZQFVr+OQKaByW1kSOA1a+kssvwVAp5ajYl5DS5Or2Ka4DU1b8fk&#10;HEGI4DSnEnjiM1o8lsk5HeYJZXPSLblgOE7n/ln5c5TwNUvIEjmOE9AIYhIXmaH9mpo38ThuSxek&#10;tIb9/4iMTXPgCdt6HpFYlxCwgURyg9AgXYJDek5DZLidS46YtgFZriaT24JMJFomUFUEqAhe1doh&#10;X840gUgGmx9SyR7R+B9SwUrX3jaBY6j8KSdQJ119JQGyorS+9FAp0iDma6jTgJfzVRRo/AuEF4PV&#10;Q2VcQk7GL5V7yqLHGWXwfYv1qMLliyFGkEmkZMkYmTy0RWXOsqo1+IM+XL/+Hv72b36Iv/7LH9HQ&#10;XUGJ5VeqBEaWL2PV8kVpTWvRm+bx+TrSxQY9/SYyNMoBQpLVF0c4V0epu0Xvvc20HCKFHML5LNKy&#10;IGmHhvnoEg6vXcPGrky10FLgSboTZXyXgFcolOGHHUS90Uebhl7AK5XOU6l3mdZSAKlYqhBmCzy2&#10;zWMJKr0+ASJD2BHjHUWjKrOFt7AxqtE4l9HtVwlYdQxGHTQ6vG8CaR1eVylHgCyh1SYA1Yosm/tq&#10;TRryPsFgW+nyE/iSQfpVwph08Qp0SateheBTbfKZZ8p8Lg0CVQ2BaArRVIFSUbr/Mvk+88h0Els4&#10;nhZjhBpht94lbLbaiGWzTC/zPhD6+l0CT5NwWSQolHhuphG+ZDLSQWcX/fY2tjcOYdY78LnPfAF+&#10;T5DPaE9pKeu0Nmko0nj3zDTSfFabmwfIZ8sI0FtcXljCm2+cIvw8r8DXG2++pozVmF+YwWc+8xks&#10;q1aQyRTx/Itv4InPPoeJGQJBXNYmbClQKNBVLFSVVjRZ4ke6/baHO6zLHuZmlvCFJ5/FzMQMhrye&#10;vV4P2+0WegTaTp1gxPtaLmcwPXMRr73+RWg0CygXUtjd6BLiSoSlFJ9dEoN+gtAb5fP0853zoFYJ&#10;cV8eu9t8FmWCeD6KZiXN+1Al0LWgXaF3OH+e70eGIBzhs01hcyOH4SDFsqJ8P2wEXQN6Aw/vpxHJ&#10;9DLiKRXSVDpJgS4qHa9I2opwcQ2xsgOltotAYkSpYVG6AT3RReic9FhjBgQLNG5pCwHFhlLTyfee&#10;gEpYKjdtqHUdCIoCjs3CSOVq8s3Q+12kp6mlkhWPWQ21bRGLetZZM4GzU29iduUM7F4VvWuCTlxa&#10;uoyEQQ0cBD8nlbovSSiKLvD90RKAHaiVNKgSlsKRCeqcKX63S/AFJ+APT/NdIyjRIw/GluEKzMFC&#10;r9tFo7AWnlRCPw1DKLvM8leUuDM0ATM97bUgDYnnLMFsjvvnsR4dh9F9HhbfNIJpE1zRFSrlszRE&#10;5+iVnuV7cRGT8+cwtfQWjcN5uEO8f9JCQ2jK0fGJhsNKS8riwjwW5kQWoVpaobNghFFPI+9wYY1G&#10;1OcPwuXxUN8EFJ3jJXS4CVEeGbtE4AoSnHx+QoakER68bgIN4Um62mQOKvkjLxxmSBDz+uw8hnEe&#10;E2Bd/AI9BCH/Y9AJ+AlhEVn30KfAiohAkF8mESW4HOfhcSxXwEZag6QL7jjPcX4p4ySPHCPh8Tbr&#10;zfwSStpJmb98rAJIj0Hp5DjJI+eS/FK25Jdzyj4pb50QpJzT52WcAOSgkXTJMQSo9TUlTURptWJZ&#10;vwxa0g0ofyIqA+Efi8CYdOMKbElLlQCYtH4JYAl0Sbq0cJ3EJc8xkB1Dl8CXw8HjZe4u+XNRxmxZ&#10;HUqa1eJUxGSwE7qcsFlcBDAZnuB43Lp13MpltqwRuglm5uO5vgwGCrdPWrs0BDTJJ9siAmQCXnPz&#10;hAVfCDdv3sf9BwSsj76KRw8/JnQRpghO798jZCkD6KUl7H+V95nv4f0PcPf2w2NQY/ze/Ye4I0Jo&#10;u3P3I9y994kSv3v/Hu4+uIoydYnWdBE6+wQsrjkYHFMwrE3Rrs3zm56FJTALk5+Q452AgbCk9zKv&#10;5zz0voswBWT7AiyhSZj5bdoJYQ5+y04e4/DNwuyagokirWnGtWOxe5eYNgfN2gWsOM4SnqhvQhpo&#10;TNOYWDqLUxNvEbgu4MLKFM4ujuPt8fN4d2YK4wSii5oVjGmXcVE9iTHNWULdLL/ZeQW61lOTCNJR&#10;8+cW4KRz5eE37qYD5krOEcaom6gXnIlZBAoaBKjL3GktoVENe1jD69TA4tdTD1mph7zUeWlEMwWs&#10;+TIw2dNQrYYISE6CkvyZaMTYtAYzC3osCIgxnCVwyVQdJzInADavP+7SJGSJSHx2wcR0I6bnCGkM&#10;j/cTsBZtmJqVSVdNTDveniWQzfJ8M/MEtjkLnrDa8ghHZdHnbUUy6W3kMjtURNvIMyxQslmZ3mFX&#10;AahyaUeBLvlTTgZsVyr7NAoj2NYKhCwx6rvKgPZsjiDC/MfL2xy3nsXjPE92SENNqMsfDw6vleqo&#10;Fauol6VbaYMw0OMNihK+CCuFCiGrjHi2znibBkfGj1WURVJjBJkMy8hkBzTy8vdfh0avqUg8nsRo&#10;Q2YZv4QSj+n3CAr1FoGwRkAkrMk0CgJf3BfLyVQZDSQqVSTrNaQbbaxFklTeUYRyFcTLdSQIdZlW&#10;Hckq65IvKQ8xzbo1CB9l5pfJO+sNOcdIERk0n0yU+dEHEU/kCUUD3gPCIpV7vcV6VEuEmRoNa4H1&#10;z7PudTSaBLBul/cpTkOfQKkos1sHcXjQI1gVmS+CRrtE6CFk9ZmfEFZtVymER4JAb0DIYZq0fg36&#10;fV7/NvpdGWDPOsoyObxHyqLRlb4iRd6HUo3wRPjK897nSjW0+yNkCSjJXAl5wmqqwHtJQI1lmijW&#10;N5GV8WOlLirNDRr5LqXF+5FDIB5FZ0TIHHRQrOUZtrC5u0FglFYmWZ6owveligZhb4MAttnbx+qy&#10;AZ8nfPnW/RjJVBMKoG2i3ZLZ2+epyKy4cu0Wr2WDUNbhtdCbW3PjlZdfxVOELy+NwNbWEMvLC0or&#10;mGpZRUXuxZNPvUD4egbvnJugUY3xfhMcBbz4jhXlulJ5lAn2fZa5vSFTb3Rx4fyUshbXzNQc69fD&#10;br+HzXYNm506tvpNjPryA0KcBsFIAysGeJVG2oVmNYtqUboDgxhtZgjWAT5HH59FhNceRbsdQ6Me&#10;x8G+dDMW0amlsNHjMywl+b5TCRgIRrpZviNOPpsAoTWMdjeIze0EywgQTtSo1U0Yjlx8vwwYbjgI&#10;yISvvBnRtBm+uJ4e6RLWk0aESzSgGT1ydWnJWkWhZoKHnq3WeoZgtEpvV7xZLT1GPZ0KN0otG4KJ&#10;GaWLTmQtcIEwN0snQ02Io5fvHuc3sAB7cAU61yIBbIle7zyWTLOYUV/ErIaer42gtjYL/dokHASm&#10;dEWPWHEVNv8Uge8cPLFFvkMG+EPT1BM66osVJGLThIxJfsfzlAW4/JMIxRfhCdEw0GO2rhOm3AQr&#10;/xiVP0GKoXjh3vQKlS4VbpTKOblEBUvFS+99ncfZWYaZ3veK9W0sm9/CjPY11vMcFowXuS1dpC/h&#10;nfPPQ6WZh9fvI5BnCeYEgaAZDhcN5yqV7oIGkxMLmJ9dxvKiBvpVCywmGmgzjbbNBZfTz/dLgCsA&#10;p9sHN+HLQ2Bb89CYu2js1y28FgfW/Ta+Iw6Cl1t5R70CMwr4eAkw63AJNBAYfJ41lmWFx08oIXz5&#10;Q+sEUQIQocsXEPHTYHuVlh6/T8ZBBRRQORk8LuLmPgEaKdvDsiVN8kpcAOck3eMWaCLMcZ+I0n1H&#10;CJL9oaBcl5QjLVECU57H5UoXnQCXtHYJ9Ln5/TkIUYQiuQZlvwDUcfy4bK/SzSd1FjBbk+kblMlM&#10;CUlOlu9yKyJjr5yOY1EmOl23KyKtWyJOpxWOx2K3m/m9yYB4K2FJxmZZlNBsNj3e/kX6cSvYsTgI&#10;e9IyaTTKQHqbIjYbn6XdDZuVEEWgMhqllcvJuE35mUZ+AjLLXF6ydqNWWq8Evh6Heju0WoKVTlq7&#10;1hjKGowUbp+0egl4ydxeKys6BcYkfWlJw+vx4OrVW/jow6/hLoHrPmHr/YdfInh9gvcffAkf3j+W&#10;9+XvRfmT8Zfkwf0PmV+g60NF7t55yDIEvh7htgJfH+P2nY+U4TU37t7E7uUBHP4VZU1FGedlds3D&#10;Rh1h8S7ARLCxh+TbWea3NU/AmseqW8BrjPphTImLqBxn+N1Ncv8MbBF+X8xn89IhInBZXASw9RmY&#10;+N2b1uZgtM9izauGhQ6axj4GrXOMoDcDtXkCi9oxOmgTmFudw8XlSbw5eQan58dxbnEG787N4q3p&#10;GZxdXsY5lQy2nySYvQM1j5dWNe36KdbrHazFJylTWHW9A2voogJe1tA4YWya8DUFW3wCa+lpmMNj&#10;sEanYaKuMRAsjXQcRUy8F86Q/PxD53hvGzuXb2Jr/y66Gzdpu49oC3cRTXT4PedhtPoJXxZlUtrZ&#10;RQPGp9V01jSYntcp29OEL2kFEzCbIbBNzxsIV3qClx5zSzLezKLEp+eYR7oYZ42YpEg4My9Qx/0M&#10;BcgmZ4x4wmwvUhGNCEMHKBYo2T0aywOU87s03AeoVg5pvLhd2YJMlClhtb6jdEFVqts0OAc0+Jfp&#10;+ZXgjbYRL2whwwvKlAlvMj1FcYRYokXQGNGY0HhzO1nq05BLy0sduVwOhRyNWKWEpjJuSf5sLNBj&#10;lr8oE4jli0hXW7x5bZQ6siRRAUZ6n4XacWtXjQChdK/V+zSGNNKdISqlKj9mKp9IEKV6GU0az2wp&#10;x/pWmXeAEkFOxkLlCRKZSpceO6VeQrlHSOg0UKRhjmSKymSf0WyZ5+0yvYlUOU8ozBFUCIsEqlK1&#10;y+tqo9bYQCbXQDjG/akispmqMsg8mSzCue4j6NQQ5rWkCmk0hiynSgrPxXjfkwTBImqtHio8Z5PX&#10;nqdBrzSTaHaivMcuXD4coMdz5/IJQlsSlXYWzY0K2huE1Q3CDqExW8gReCro9AhQhMQDWdamt4ON&#10;9i46DQJYRcbgdZTuxQLvvfwoIQtftzrbaLU2FSBNp3ifmkPWvcz7R9gq8tkU6nxeNcQIK/FcmfdQ&#10;JqaV+cPq9K46hOg6X946jZifhjSCUiXHe5omRMpzbLPsOsGziTbvX40AlOH9KBCkq8UuVhZ1+NwT&#10;hKg1PwFnk7JBICL0DLYQ9Efx1punEY2llVZD+StIWgcXZxfw+suv4/SpdwlS8hdkA7NT03jys5+F&#10;3WxGry1/0magXjXhrXfP0ain0N/aQY1g2+a+Jp9/s1xGvUjg5bOUrtFkuohX3zynLNi9sKxT4L1W&#10;IygReNvM3ypX0WvWsdEnxHelS1f+OI0iKkuiyB9oGT+hKcFnGEal4ad4+G740B8l+X57kSsGCE1V&#10;dNsZtGpJZZHsbovl1is0TibYnRreQzmOUFBf47thRXsURL3rQojwlM+toFHV85mo0e0Y+f2tIJxa&#10;QaxAuEqooCMkuZIqZDtrqAw9yBG6ai07Sk07lSYVFRWRN6WBwTOhdMEFM1p+UzqkCVgxll0k1AUI&#10;YWvhcbgTczD5CK1pGoywKO5ZQsUC3GEdVBb5Q2oBKtsM5gg1aucMlswXoDKfp2fNY4MLdAJ0dJTU&#10;cAdmYKUSDcXUfJfXEE/L9BBafgdqvvNTCPM8wcSCMg2FPUiF7p9m2ecUYLP76W3T+zaH6X1H6Jn7&#10;CWAB8cKp6P1iMJbpnS/QYyes0bisWqYwT4/5/PSreP3dZ/DG6RcwNnMaKh3rHXJhPeDgt7zOe+ZG&#10;JBGB1mCGmkZ0akZFJanC+NQsFa4aOqaLwTSZaJCVFhEXnIR9aRmx29dpQB/HCRJ2QoONxt0hf8Ux&#10;tBM47GuyzeMYrrmc/O4JJoQet0eWtJE5o6QMAY11QoV0m8m4JWnxIYzweGnJ8RCI3G4Zt0TQYT4n&#10;wUWZ/JNxl4sASJFlco63ZU4qadWRVi7pjpNuuON8bpYt+dZ4rADI8XHHZSvrHUpZzHu87I6c77hM&#10;pSzGPYQzqdtJq5LAlICWtCRZLCYl7VhsSr0ln+QXkXQJJf0EiE7yH8PRL3URUiRuZT6LQJXEH4uF&#10;UCX3VdJNPKeF16H8bUjoOhHJYyVomSyEMQKY1S7PQubgcsAswMXwpAtQ/j6UPxNP/k48SZP9Eor8&#10;opXr+BhZhFpLCFtdtUHWoF1dPQYviZ9sa7VmghjfHY0BulUznUAdwc0MrcaEGVmtwxXAdTqRHz76&#10;RGnZenDnfcoHBK0P8f59Qhjlg8fyiCLTRtwjVIkIdN2980iREwgT+JLuRkVuS1ksk0B39849bO31&#10;EMrYCCez8GQ01Au645agCAEkrmX6MixBftfBRVgIYFbKqnuKgDLL9AUC2IyyrffMKaIlZOncjFPU&#10;TgLQ+jTjhBvXFIzuSdj4nZs9k0qrmJGOk942BhthT8BsXnMGk0vvYkY1hinVFM7PTeHUxASBawJv&#10;Lo7jrYUZnFpcwHmNRgGwC6pZXKRTp3XPE7p4Lvc7/MYJX4kJ1vMCjL6zBDCBwouwBKgXvNJKx3pQ&#10;v6ldF6Gh86Wno6Z2nWMZF7BKfadxTRIkJwiEC1h1LMERNCGc8SFbyWLr4BCXrz3E5StfwaXDb+Dw&#10;8CvYObiP9vAybbGsPtNHJFWD3R2HzuKD1uRVBuSPTeswIUC1YMakgBTD2SXb8VivaRk3ZoYMzp8k&#10;mE0vykSxx/EZxmXs2DTB7WRs2RMGRxqJPMFKIKu8jwalSdiSqQWaTYYNpjX3FdAS8FLGStVk8Pxx&#10;XPYLfMms8VZvEaHcBgFspMz9lSpuELJkQeomZILUaJwh4StV2kBO/vajEY/G4sikUygUpeuMRr1W&#10;oZEv0BP2spwMoatCb7qMHA1zotyExU1vMxghfDUhczY1mC7LxFQICXWW1220aehaNIpx+CMelFsF&#10;VDtlBOPSBdhAjWUUstICJsvcyHiuFpIsJ10nBNJAChxlqmUkpTWOAJMkgHijCWRrVablSMlJGrcO&#10;UjmCGgEyHC0SLqsIRQoIRbO8JpnmoaK0shUJJxECVjSZ5EN0EEjTfPghwmec159BJptFIBRFkSBZ&#10;bfdY1wYffInASoPeDWM0imBrg7BQLfB+p1AjeJXbNP7tFOsdR61DGCCwtghnjV6B504QvmpKl1q7&#10;1EG3Jn8jyh+WfE6ELJkiJJ1tKXVOZRuEMpmHbMj7J39jyt+QssB3BflMSfmbMpMj+BbKfD+KPF+N&#10;Br2NWDpHAMsiU5Du3zANbALBWJh5E7zWAGr1Ikab8qdoiuWXUW1U+YwEwOTvTVnDcYROcxMrS3p8&#10;5onPwWlZQzlN8C7U0OC9bhDw+gTbeYLWK6+8RqWmoyK04uy5C3j15Zfx5muvK38rdVjmoNfFPD2o&#10;l196gR61g/epROBr0Umo4u13z8BBL7s9GPL95fkJgVVClyxg3amV+I7U0ev1keR1vvzau3j6udeh&#10;oRJtdVoEXXknA6jkc6gWinynZPmeMrrdEuGLEFwMIRJ1ElCjvJ8Ep3qUAOxCvuymrPHeyKSu/MiL&#10;LsZliocoy03we0qg0y7wXmdZzyqNuAkG0xK/CfmD0c/3zo541Uxnw4oYISkcXkC5pEciOoMo4ajd&#10;1PNa9HRM5vhdmJVuvUB2hccQpEpa5JpmvqMapPNqvvPrCBUIVjLuK6NGtLCKpAAXw2B6idBlQall&#10;QWvoQKKoQiS/jDV6jkbvOBz0doMZPYFqRfmT0bpGxexcxCpFZaN3GVTBHKCnuzYGkyhh1wTWfdN0&#10;Sgy8Zj0dsVne+0n4AjIY3kQP00o9oOY7r0Iqv8j3ZZZAr6ZHOoNgTodYzUZlP0H4k25FLfJtG1It&#10;GnlCocr+Lo3ARZ6PSnl9DsuErbHlM3hz7CW8eeFFvPL2s3jn/KuYXyGgOY30wtcQjAYRoPNmX3fB&#10;TOOst65gSTNL73QRE9NLmJzWYkkls3k7oNHT+NocMFmldUTmb3L+3FDbpUuK2zKXk9Uu0wqIQZd9&#10;8lOI/NUmg7YlHyGMoZXlmFmOAICkKds8Rv6Ok7ikyT7Ju8a6yRx3MuZIusROxiQ5CHdGo7TkMA+3&#10;f7FfYEZEoEWA8PgYicsgcSvPK5ODSlyOk3UMZZ+kSRkSV867JlB1XK7kFTmph/wFbDKZGMr5j8dE&#10;HY+LOgZAgToHvz35E/D4r0AZfyVl89oJRxaLRUmXbQkFMqUFysZnIOXJsZIu+ZR5tB4fI/dTxPRY&#10;JC6D2+X+yv22st5yD3V6mXjUpGzLtci9tlAkr05vJDQdj7GSpX7k+Z1A1S8Pjj95ticAJvlPAEy2&#10;ZUC9UsZj+FrV2glZDqjVFgW4tFq+N4xLKPC1KpOnqnTQ65i+YsDS4ipDozIZ9JrTjyuXb+DDD758&#10;3H1IeHooY7QIXgJa/3d5SBHIOoEvkRP4EvAS4Drefqh0Q96/Rfi69QEeMH737h2U6NxZvIswh6Zh&#10;pY4wyQB7OikaQtOKkzCyLoPmVbBHNXRiVLARyiwhghjBy+Cd5XcmLUyyDuMMtGsELjvBxkHHiNtz&#10;pvOYNZzl9iRWHGNYtp5TxnZp7WepAyYoYzASdPSWMWjMFzGrOoULs6/i9NRreP3sy3hn4gzOTI3j&#10;1Mx5vL10Hi9PvIu3ZidxenEebxPIzqvkj8dxwtMCnS4V6znBb55A5TnH+o0xTl3jG4eN12anU6p3&#10;X8SS9SxmjecIWOPQeScJWxewaHsHK2vnsExnbtlOQAvSWfNRvEtwxXXUcRqY6FDmeK82traws3cT&#10;V65+GfuHH+DStY9wePkDHFx+oMjhlYfYO7qP0c4tdIdXqdNlLtMNeMMVrJpDWFCvEaIsuDBFIJsz&#10;YVxauuZNTDMxJIgtGpiuU+LTS3wnFPASQBMwI3xprWEq7A2U6nsoE5jqBKpG5Xim8npzG8WKDOre&#10;pdE5oGEVkQlIBcb2lFCmoqgyXizvwubJI5Tu06PeUFq+ZLFqWZ8xkekQDIZIpFrK344ypYX8UVgo&#10;tpHNFJHNFhARCCsW4Y/H4KOHGk7HCCoJ5Bo1GqMGDUsPnlia3rif+/Kotro0WG3ka9L6QlCq19Gs&#10;04CXi8in44SIOOuWRLtXJaTllJavGuGrWmnA6wkhGIwxnUDRbqMoBreZQbmToiGKsv5JNPob6I0O&#10;0N3YpyEsUrG7lFavDI2xtHz5Q0ka3gbc3hTiCYJfk7CZrRMyZXwagSVDkKOhdwe9NEAyJioDb8SF&#10;eC7EemeQJIRleH2RSIj3uKJ0R5YJD81OifdJlmnx4NJRlpAQpxAAZED2II/uVhn5ZowAFyLcRlFt&#10;Mn8mgib3V5sFQg5hrN5Cs9JBp7FBoJaxeD30hrvct41eX2B6k8+6i1yurswJVi4T/pQxcdKyQyAl&#10;kJQIshVCYZrg6yNgZarc7vQU+EryeRWqhFimheNRRJKEr3ySQMpnJhMmJsJ8P4qUEgE3z+srKyAn&#10;3cyVUpv1G0K9bMATT3wWLocHfflRIVlCNU3wS+SRjdMhCMdw6s238Pxzz+D5ZykM33j9ZRgNWqVl&#10;qlzKot9tUdEt4u23XoXNasD21oD3qk1IaUO7qsXs/Byff1vp/iwIDBLmu+UShs06hnw2bUK02+1X&#10;FtZ++vkX4fJ6sbu/SUjKsp4yb1MKpUIatUqaz8rP9zVAhyNIh8FCuHfx/eKzrET4LN28fjefgw2x&#10;lJHvsZ0Q5kC7H0GrF0W57ue7EEG9HeF77yeU2AjkAbh9NCBOLdYCeqyHtIgUrch33YiXWEbJjERy&#10;BSmZtiGvQS67TFhfQKdnQ1IWqk6rsR6eIXStKl2FrugUyxkj6JhYnyU6DVpEKwYkqkakaibI2ocx&#10;gpk3PoNIdgmFhpHOhQ3dzTU0Rw6ecwWuBJV2eBLW4BRcsSX4YxrCF71hE71PL4HFTCVun8ai5QI9&#10;4ikq6QtYNr0Fo/OMsj5hjqAoAKYznSKYTxPC5nidK0jmZIb6GeqDecK6DLCfVrpGY3mCWlJD5T6G&#10;TMuFzl6ckGiAi/DniS+wDgtYCy9CS4/67Ysv4M1zL+D1My/i9dOvYnJhAhbCli/sJmj5CVwhOAkH&#10;K6tUhDNzmJ5bxsWJeYxPzWFRTS/eqFb2yaLHsqSLgZ6szrAOndEOvZmGc9WgdEMdj9kRIBB4EhCS&#10;NIGB431ilI/ndxJjLbAicCWGnDChgJoDTlkjkHICbzaCm8jJTOknLWuSx2GX7jnCj7S0USTdzDJP&#10;0qwChIQ/22NRxisxNBIYZJ/kkzJEZJ9F4ILHS1z2SVebjfGT40XkOMkneWRb4hIq5RD+BMAElkR+&#10;GZROQExa1CQuMCUi++QYCWW/pAnASVzKkH3yg4KIpP/fRekWlHoowrpR5J7KAPeT7ZO4wJGEck0n&#10;993wGKxkn4yxMpqOAWuVzpRenuXjsVsnA+CP4zIey0SQOp6CRuKS38BnLXkkTbfKOMFLlhAS4FpZ&#10;kVYuhzIbvUrF/IQvvWwvG6Hm9vKiHnqmzU6r4bD5cPXyHXzw/ldx68YjAhfhivLg7nH48J6M+ZJW&#10;q/9V7hPM7t6RliwBLwlP4r+Q27fu486tB7h76yHu3HiA2zfu4vLVQ/gihEl+rwbfJCHmAtTrEwSR&#10;cSwSlGYM72LWdFrZ1rqmCCYXmG8WBv8sTPxOzQSw4666Beg88zASWPSeBaxKS5R7gY4WvyPrBOaM&#10;FzBnOE85iwXK3Oq7WDISyqwXsGI8j0Vur9ouwkiQM6xPQmW9iPMLb+D1C1/Eqck3cWr6DZyeewNv&#10;T72BVy+8zvS38fbkGaa/i9Pz72DOwvraCXDrY9DRqVuxnYfZN6PEdUraGMFrHAbPOFZZvsChtNJZ&#10;Qgu8jhkKnUM6fwKTBi9BLrACa2iJ10TnzD/NbTqY1F12Px3Ida1im0fbe9g7vIlLV97nfSSEXX4f&#10;V659iMNLj3BEGDu6LPEPcPnaJ9i//AiH3Ld76QFt7mU6lSPqtgZhLKjA2OyyHWMzsqi2GuMzOgKZ&#10;TmnlklYwaQETOdl+QmuLIp4fUGkLSG0pcz3J/E3lMg13nUAh0w0URzTSxxOTihSLuzREOygUdpR0&#10;GffVal8lEdbolTdoOLaQpshC1SlZrDrdofGVxZjbSGXk778DZWJPZfb3+oBGv0pw6BBM8lS4MWgd&#10;FuTrRUQJQSWCUabWoHGoYS0Uo2KmgqYhLzAt1yB4tWnQpauQgBWPy4SBIUJHAc1ahi/lPnrtEo2A&#10;C9lCFjJrfK/fV1pGkpksXEEfgukoYYYw0SL8Vb1I0aC2N9q8H4Sheo/Gcxsb24f01lNwB8I0sFnI&#10;TOkCX+FYkVJGLFml0a2gQqiQQd6hZAKeqJf1qiCajWDNb0c8GyS8BUjbddZFfkGnwYvJH2wEvVaV&#10;cNWiNFjHLO+xl2Dgxu4WDXbFiwGhq7+RR72bwGCvREiModbPoCQzmQsUVOI07tLyxbKaVXTa8mdf&#10;g+DVQr+/heEGwas7RKezidHoEN2udDduoNvbUlqjGq2+0konS+3IX5jRaIJ1qBEgqqx/FnoqUV88&#10;ToMtY7+ayr1p9YeE0yGfbwrRdIRlEP4aOeQKCQRDXsTihJJUHHHe31Q+w7qVUZQfH8ptNAhbWpVB&#10;aflS/nasdNHMN9GUnxySeeQSaUoSsVBAmT9pdvI8pibOUinKX3M5NHmuciXFupdpBAx48YvPYnl5&#10;Fr1uHTK7fK/ZoDExYmZmnNeUwuZWF9l0GI1SGhWCeZMg3m3WsMn6Ly4u4XNPPomX33iVUBnDaKtJ&#10;8I3x3QwSPhM8npBO6KrWCWM1HyGZ71jeTtC2MX2d+33why2EDBs8AQ08QYENM1IFM99RJzobYQx3&#10;4mgNg3yv4nwnInCHaCCcBBuP/Flo4ztPb98n8KPHWmwZfgJLqeFEJKEi5GmQSqkQTy5RUTCeV/GD&#10;1/G5rMAdmYEnIQPkT8MZGqNTMk/nRst3wMTzr8CXWUCyuop0XY/2tptgs0TnaBYO/xkkGK91jXRe&#10;VpCuLMOXnEQgtwBPegG28DSdESdiWQNsVKLLq+dhcK5gxTJNBTiPWf0ZqAleetdF2HxjhL6LVECz&#10;Cnwlc1rY16l8rWcQiCwoLV/eIBWi/RSsznf53UzC45sgNM3DSiVopFeuo1j9Mi5lnt84oS+ugYvh&#10;EhX5rOotfj/c9hspNvhCBBtClslKYKBDJMufjBGw3jlLQDt9EeOTS5ie1Shr28n6d7JOnYbArrcY&#10;oNHJ7OI02GYvxU8A80BvOgYwHeFKlnLRyd9reiv3S8vKGvQCZ9xnsghwybbkk+4wghmhZZXGXf5+&#10;E2BTQgE0aUV5nCbbBgXQCCmEGzn+ZL+FgCeLN1t5HgEEEZOMM+O2pEtcYEBCgUAJT/afHCNlSNxm&#10;k1auX6SdlPdz4XESKmWyXjIvnuRTxj89Lvu4DGn5sygtS9LSZpAJRc1WAg+vW5lcVFrEZJ1DXufj&#10;vwFln6RJK5tMQip5ZJ9AlTInFtOU/Mx7cpz+cUuVxE0EJRG5T3LPZFJSgV1F5N5xnzwLCfWETrVG&#10;BreblPjx8zgWiZ+IPCMJdQLOjEsox6zwWBGJa6W7UMrhPgEvSVfyPy5jVWfFCt8fray1qBEgk3x2&#10;ZQ7BZZURqhUC15IBi/N6qPi+qZaMmJ/TEmbduHH9AR7c+zIh6SM8evA13LtNsCJc3btzHN4nhN27&#10;TbD6JVH2EcwEuO7c/mX4+oDA9ejnaTJw/9ZjALt5/S7h7o4y1ldnXYTaNklwuYiV9fPQuid/Ljov&#10;IYUQs+qZUuKLtnNYsBKa1glj3C+gtkzoEVmyjTOcYDgBlZ37nHMsc5myxPiCsq2yTlOmoLJMYtlI&#10;WLLxO3YS/Pgty5Qua/z2XfElOJTB8wuYN71LgGNdnIQoB8/Jek6qzmBKdR4z2gnIDPhnF05hQncG&#10;FzWnMKk5jSnNGczqZOymAN85On8XGb6L6dW3MWt4W3ECVSxnhXVcVVrtJgmN0lU6RYduEkuWCczI&#10;8eYzUDl4rU4Co/ktTOtexZzuLWis4zCuqWBzyxq1JWxsXiF4PcBlwtfREUVawy59hEtHH3Gbculj&#10;7BHC9ghpe1cYMt+uCCFt6+A+9fxtVNuHiGU6sLtTWNSuY2rRgovTOkWka1JkcsFE+LLgiVVHhsqu&#10;QzCQ+Z4IVbktZXqJQp5hYRMhwpSs7VetHtEgy9xQe8hmtwhdMhB/m/Agg+6PCF/X6NU24AoUUWke&#10;oVjdQ6VxSJF1BzdpfHvIVXqEFfkT7wC16vGah8ri03kCG41/qlIlxbpg9K4r8BVMRpSWr2ihQA+/&#10;Qi84SsNEw0zwKrdaKBKmyv024SxPIx9GPEHjWE4o0m/ncfmgz3gK/uA6PP51wlGJENJCk9LdIFgN&#10;G/DL+mXNFKqDOMoySeVWAb3tDtqDPnJlQl+mhGKtjVq7f9zSk0oQ2oKwuXxM7yJTbCEULyrw1epv&#10;0+C2ESvwnBkfUvUkso0knH6zMuYkQEPb7Mg0DhFkMh5lksZ4nJBWIRi2KmgT1rL5AJIJM+HRicO9&#10;GIb9MPqDNDr9JJqDJAb7RV53mHUOo9iMYWOnyhcnTOPvVuCnQ4Cr1KoYDAm2MrdVu0f42KVBJvQ0&#10;uhgQJvuUVnuIWr1D2GqgRvAt1QSqCLHVKsK8z+ksYZbglSwV+bHYEc5mYPd5aWw9fI4VXmcV5WYZ&#10;jV4N2RLrNWoQTAhf+RjhNstnEeG7E0CYMOyL+GmUc4RwSirP8pO4eHEKsrzQ4sIS4sEEsjKZaqKA&#10;ao4QSwjPE2ClpSqf4nUSYBNxN402vel1HWIJN5JpP+9VBGrtHJ78wmepFBcJd0mli7BPKReSNBoq&#10;PnsbDi8PeG9zaFQIp8xTzROCShnIPEdvvvUqvvDs5/DW2dfQ26xi96CJ3oDvUNNP+A7zHQggkrKi&#10;3gnxHfDy2i2EXRsicTXfaSvhy41g1AJ/ROBATQgxQOa8ypTpQNTsqHbW0BzyWTMMZlbhjlE5+1T0&#10;vlZgCxBuggbYwwZCl4lKSgNndAk2emh+gpesPegnpGQKepa5gGBiEcHUIj9wmZ9rmYA/Q2ia5/ex&#10;QllGqqRGo8O6ynqJLTOC2QXEyivwJqYIUwSj8jKf5yISRabnZpBimCqy/JoKpZ5RmXBU/iJyRuVP&#10;RZlgVQNvaBkGKlqDncrXMkPHaIZKd+wxfF2AMzgJh/c8r/0iv0E1nRod7DL+w/wuzFTwsRTByUfF&#10;b35HaRHz+KcILmd5XUs8RoWLs6/j1dPP4MVTT+OLb34Or516iqA2Q6cnSd1x3KpY5PeSKxBavU4s&#10;Li1jamoB58/N4t3TUzhzYRbnLi4QuFaVhYaPuxPXKS6+E16o1LKIMY3uqqxfR2MqXUcyWFrvpuF1&#10;KuvraQhkepOT9XMyXCOI/SKUNfm0BgKLLKhsdfE6HEyjwZapBggvq4Q1HY27lkbbSECQ/RLKPknT&#10;ECZWacglLvvUqzTiAhgUE8uQNfgE6pRpCxSDL5ByPJWBySxL1whQyfqB0vpDoOA1SGixriv7JV3W&#10;G5R8AniSJqJXpkAgZDG/7vExCgwyTba1rIeEAh5aLa+HcWVgudSTwHjSPXfcBSdQdQxGJ115Srcc&#10;008Gm5+kybxWJ9120p0nLUiS52TslYSyX0Ram6RMASCV1qjc15P7ZKDIfZW0k3QRA69NhgfIPZT9&#10;cm8FnmWfLNsjeRdVOkVk+0Qkv8hJniW1rFtIaNIcL/cj5Ugoactqw+P6yGLWekWW1LIGopXpUlep&#10;k1lJXyB8LS+asSCDrme00KhNODy4hg8/+Crh60uEqk8oXyJYffwYqii3BKKkhUu6GAlhvySSdpv7&#10;BbQU2JL8lFs3HynpdwlxN289VADs5g1C2Ht3cfv2bTqGeSzqJgkrZzDN72za9DYBSrrfLigD0G3R&#10;ZdhjKlgjS/BkdQwXoXFNKOk2Onw67wyWBLwoq+45rDinMa0/i8nV05gxjWHayLJNBC7HIpasM1hx&#10;LMDo0VCXrcLil59s9LAG1NRnKuqzJUIQyw7J+LFzsIQmCH0STjP/BCyEQx3B77iFbA66tXmoHQQ6&#10;+zSBcAzzlJnVMYwtnSWA0aFaIYhpz2LeeFHp+pxaPYUp3dsEtFPMdxaLJumCPI8F0xkC2VkC2QUC&#10;2zlMrLxDUGN+3bss9xwWec550zsKuE2vvoVFAt2inkCnvQiNUU1Ht4ytrauErfsEr0d8joSvw49w&#10;5dKXcPXyl3F4+CG2Dx5ii/u2Lwl4faCEIgfXPsb2EdMJbSfx4e4dVAhjTl8eCxoXLkwbcH5Kj/E5&#10;syJPaKwFBOIyeaksIH2APCXDeKF4gGxhj8BAMEtLS9gBQWubhvUYwATEJE1awmRQfr1xiYqyA6eL&#10;SlPpljykYd+HLMycL40QTVWRIGT5owUar03kC0MeK5DX5f6OMsYqXatjLRHmA3MgmotiLeiCKxJE&#10;JJ+nIcnB5PbClyDQ0PAXG3Vk6wSzYg6BZBhhQky1nkKtHCVwxbC/3cLuZgvVYoJ1pnEvyNiqrDKg&#10;vUFASRbjyFYTBLkY3BEzolkLKh0/DSVBZ1RDZ9BFqzvkS03wanZpAGSQeQ2+WJDni8LodNI4ZWjE&#10;ygyzsHkCqHYHPH4DpW4ZqVoU8XKIkJTAesiMdClESHMSlIIoiTHJ+5XxQ6VynKBCOEnRuBOeEoSo&#10;VNKKTFKHnVEAow2BrwS6Q0JDJ4Ludo7XHUCmGkCdUNYd5fjsnISBdYoXqXyCQJilFGi8BIgImzLo&#10;vdsmdA0x6G5ClupptwcEsi6qzRYiCRm3FUWpKSBF6A0SCtMZRDNpeONRGGTAbTSstDJG8zm4Q0Ek&#10;83zOLVm+gtfdzmKwWUMqJ4sls5xyhteXImjz2aUjvPYsn38SvlAUbl+IytiM8xcm8fbb79CQTsNG&#10;JZ8gkIV9MoM3DS7PVcomlYkoU1GvsqZcNML7HbETdiKI8loTaS+NsRljE6fxxRefwtLyNOErjVa1&#10;iAbPX8iFmM8Bf8jA982Hze0SRpsV9DoF3oMSOt0C1lw0FNYlTC2fpxc0hyoNvszwXm/zuZV4T9NW&#10;OiYmOAPLCCTU/JBkegY93yMCGOEqmzcQdkN0XJg3RTD0LjI0whNa4jelIgwRxJIEnTzjFTPMHvEK&#10;ZWmeKUVh6N1LMBPYrEENwUunDG6VX8Cd4QXe92Xe/1XeZyOdmXWCsI7PYEEZv5VkuYH4IoF4BT6Z&#10;HkKW0SE0BVJziBDGMjkVwdjItHkeM/7/5eov3yNJzm0PdM7xtj32cE9zt1jFzMyoUpWqhKUSS61m&#10;5qEetofJ3nvf+9x/dt21ohQzOv7wPhEZGZyZ8f4CMgJLIz+hzcN3PoybD8t87yOEwyCWh9rY1I9V&#10;uvc2/egM/agzrlKPsESAKjQIVvq7qepDIu9DPM/GtO4ndGnt1TR7u5MoteYInky/7+ezpSwECcjs&#10;EScuIEc/i4S3Qnme7YIX3sD7VMAzyOWmCNJRBKNTZr2WL+pEshRBY7GITq/EePLoDxrsAPQIzxU0&#10;23kUSlRsyShhPYr52QAC3hy8vhxhiwoxXiFs1WnWeE2FHW8gGmvwnaBbjLCULFK00J4KOkXYStUJ&#10;YLxPWIvoUGO6RymJjEBN0EQFT7skTjjLFFpUznVjj2d0Rl+e98pIEHCSOYah8pc9SoUcp4LWtfzJ&#10;Lhn7IyD8h6QzGtkSQGn0qWbs2aymuTTiJIgi8NE9TTiU6J5MHcCsv++0EDxOZZ9KMY2E1iRp6k0A&#10;xTyxzFosrrgkSfmhm/xKdF/+lLbiVFwmXXOYs/LGsASSBMtqoE+QQzczoiRA4nWegKl7GkES6NnR&#10;qriAhiJ/Y9BjfTEe+bPTfRphsu4pxpEg4KpeJaq7GOOL8JnJlEQJQqrLcEL3bR3rOoeQYEmL3U9E&#10;bkGCkeyK7/R93bN2ueu+7HE+IxuX0gtECVaMw5ohwpfStm5e7aoeTiIQyiCmrQf0l5s7DG1lobMY&#10;v9ao1OffEbR+xddf/mpGwP7xFcHqy5+MfPXFj8aU2z+/FnQRzmhaP9Yuf199TqH5Jc0vP/8BX3zx&#10;Az4neH3zzY/4+ONPqY+3UW0ReJsxpNtBxFpORJtzBKgZRCn5ng+5LjtOmq5jx668HDJuMovs4OX7&#10;IeSWQsh0g0gvEqqWosgvxREhgAXLTkQIR4GSD4HiWIKUUJFtQCmIcEFrw9SmRQhPXkToP1510M8V&#10;xOsTBLwJ5uGS2TA1XruMbGMShfokEoWLyFSnkarOIc72QZurJiih0hwBaQb+jIMg6TRLHTypWQNS&#10;rvgVM+UZIbSFCFsh/fBTYv6KvC4wTnYIk/VZhplg+AmGuQRHlBKfgCtJKCVMeimOOOErOYFAZhb+&#10;9Byc4Uk4fDNs50rU+w/ZAf8CL15+i6fPvsPTpwSqJ9/T/B7PXtBu4GssTwhhTwlbY+gay+OX3+HB&#10;82/x6OUPePHqV4LYb3j60U+49/SfGB08hTa1d/rLTK+E1/ItAcVDKpUPMSR47dAcbT3H+pCARLiq&#10;tggSo0dUbONzHrVR6t6+Nkx9atZ96Vp/Q965+xmV+VPUaitYX7+FfYHXzjPC1xMDX/2NfazvHFKJ&#10;7WDr8D5WN28QRO5SgRG8Nq9R0W2z976FpZ0NkiuVzh6V78EmKt02IWYX1aUllDqLBLEtrO5sY/vo&#10;AMP9A0LaNjKlHBvtGu7fP8C1w2Vo08uPPrxvppr29zZw4+aQAEUA2+ujyca8z0Z9dLyBlV3tEj4i&#10;gPWxtJ7F7rU2tvYXCSQjgtwB4fEQ+4Sum7c0QqS1XiPUl2ombwsrXVQX2+ak+EUCYapcwu4Nws49&#10;+qWC37q2gsFWG9vHq2h084yfcDRsYWW0gOFOF1u7S2bqcWNzESs6H22HMLizYqBitNXA5jCPRw+X&#10;8OD+EpVpGYfHPRzdWsb+zRXWS5flbhhQ3DrqoLGQMFBy58E1Qg79H2xhY5+QRhDRWrdrNw7MsPTx&#10;wTXcOr6DfYLuaHObAHIH12/fomIfIscXb3VnSDjuYWVN6++2scbnsbixgkKniawWMhOIlijL20Os&#10;EWp3CbuFeoLwNcTmdhdrmws4vjEyI1DbjGu4JfBs8Llv8P3aIiCvYZmg2iZktVodLHaXsNBZQHth&#10;AfoLq9sjvG0x7rUBnx3rb6mFbT5DnR23utxg+Bo2dxaZTtuM9JVrabh9c/jzX/8vFbuLdbmKndEq&#10;djf7ODhQfYww2CwgW3WyLlq4/WCT9bjG97GH/loJ7YG2RmhiYaOI/m6VPbYYwSeGJdZ9bzWN1nKK&#10;wBRkr86PYpsQo+k/Ao+m127daeHoWpn1lEd7OWqkQdAYjPishxl2GgRDMb5rUWwRhBbX46anp/12&#10;khU2juzdxcpspPLTqK2k0NksmgWwrY0EVgh2/VGWgFQmuJYIcEm0CXPan6fIRrO2FOC7lSYsxdBY&#10;C6K5wUZ/4CXY6a9DFyHXQ3AjAA4DZjqys+rm+5jk8wxBB0Uf3iSQHsXNGqwBgUsjZp11H6pa78Xe&#10;amNVo28EwZoblUaAMOKgQmJDmNZmjS5Ei8w3e6De2EWEk5cIRz5ssp5L7LnWGiEq1jl4fGfgdGsd&#10;XZjQw16o+zxc7kvIZVyoVwNYYodka4ewPVxCdYEQUJESThGMYvB4nXC6HPAHfai3CC6ZCIGshlQm&#10;QWWuP98WEBdUxeqEJ5qJMXQFQlS2vBaIRWIVuhGI4lWEIhoNoZKNa/pI/glWBLBYQkeQUOETwqIJ&#10;QRX9JytGYimNcAm+BGMEtThhIEFlT/DxhzUSUiA85uimEZUxqMUINTHBESFNMGclJkjSCNuJPyO8&#10;FvTF9Sed7lN0fVrkJtHUqURuUaYnkXvyVDwy5X46nO6fFntP9jjzKgnH8kZsGJ0MMb6nNDRtq93Z&#10;5UZwIhSlCWeJtPJBiOJ1itB02p/u61p+csWGMeWu++EYwUZApWvaFaf8qt5UP6onSZTXqlfVb4h5&#10;s/UnN4nqVO5h5jUQycLtT5jnIfcwYdQCliBKMGWBSu6BqDbQTBuIEnjJTSK7gSnes/4iBFTBuuJV&#10;Op5A0qQj8YXS5j3wBxmXn+FDWQT8URQKRXz8ycf47rvxX4lfEJa+/FyjWb9QfsY/BFX/EGyNzS+/&#10;JFBRvhaA/XMMYKflP4FN8jnliy9/IHh9wTa0z7okPFUS/NazaA0LqG/S1M82u+wIjti2bLM9GvL+&#10;WhSVlTCK/YBZoC4QSy/6EGk6EKjO0nQh0fEhzDYqTBCKsTMYaXhpJ2xV/ZQAQSqMWD1CAAoSdGIE&#10;nyABxkuAiiBc9iHZDiNaZeeyPA139ix8ubMIFM4TzC4jXLrE9u682RImVZtkp34O+QUn264QyoS/&#10;AuHP/pGpBfI5xtVczaE+SJkRteKi3OmnGzZLFfIL+uM5wOuAaRvrWiO6GjRrwtINJ8N7zfRjkG2W&#10;I802iADmTk1hPqapy2mCHAGVeQ7nXWb6M1NN4v6zh/jg06/w6PmXeEKIevriRzz/4Gea3+PRs28M&#10;fD0hWD3W9fPvKAQtmrp++sGPFN2TEMpe/oRnH/5i5MXHBLFP/mXsRzdfIZVfwWvZNhXs8LahsuH2&#10;Q8LQAyNbuw/Y676Dcmsd+8fPCFrPThbb61gerfHSbvbaKV73nvP6A9y7+xILzTUM+gSX3WcYDrWF&#10;hRai38Hiyo75a7C1soG1g5tor2xjdVt/LGrfqVtYIQx015ap3AeIFNjr3xpg5/oO1g+22bPv80E1&#10;mM8hdm/epOLfNtN/m3uHbNwH5nfvW7cPcf/ePh7e38eL5zfx5Km2YRgRXFZwdLyEW/cJXweLaA2K&#10;fJgljK6vY22fjf92B7ceag3ZIqFIf6oRvo63CFvbZvpud3+PYDPC7XvXmN4KNglT5W6Bio7gdDQi&#10;ENZR73cQK6Zor2BlT6NpBMftRSyt1an0l9FeKqPSSrN8DZaLsLXVwc6hFqfXCI1l9HUwLSGxM2gx&#10;XB+LgzxW1/O4cb2Nhw+XmX4Nqxsl7FzrEeYGVKTLVPQ57BHEdlm27nIO+0eruPvwmPGso7suuNzF&#10;9vVd7F3Xgvw+wXkNR3u7ON4TgN0yi9Jv3dKeXUdY6C8yvjafDYFodQlLy8uEkxX0hnxerPvCYpMf&#10;RQerBLkazeagyzL0scYydpYruH5vCwfXCI+E2WvXN01a+tu0y3rZOCDQMT8rmwS31VXW8R7r+ICg&#10;uUcw3+XzGWJppYdau4KNHcEZwYj5ODgcMY4B9lgvWhvX13ErBFdNsY52+xistpjPNqbnJsw+X/Fk&#10;jPWkHwU2sLVJWFuv4vBOHxvHFZT7PuQ7bpYvjd5aheCcw9J2Dj02UEsHfB/YMBW0q/tKBG01XGtp&#10;wn6MH68WbBJs2DCkqlOEKY0YZbB3VMC9B4LkFDa2CUFrIVS7BA82AJ3VOKEuinLHa+Br4zDLZ8FG&#10;sM/eZMWNHBs1bVBYZMOQp+TaHjYaOjojTvBKYmEziZbZEiJD2KMMs8yvtn6IIMeGUgtJ6wS9zjDN&#10;RsrP3msQ1TVNKdBkOZsDP59hmM/Fj+aSi+8iy7hB2CFc9VY8fCc9OL5d4PNKYUD7YBgifKWwtEl4&#10;ZByqpyzzVNOfji32htkwheMziLMnmqsFEcnOE7rYs0xOwR+9SiU4iRShrMkG2e2+CH/gKtyeczh3&#10;/v/g6uTfUGFjrV3jU0k/qlWWpZFFp5lCq5lFMhEmlDkx46DMewhcfnjcASNeb4RAzUY+EUW2lEG5&#10;rj25CCqZDEEqg3yxw2dO6IoUCV15QpQUetmMZoWjVJAUQVckToUclZR5TaVN//IrEDPheS9BWEuk&#10;CWzJKoJ0D8R0lEiJ5aNf2sOENO12Pb5fgk9QQIXsJwD4zEG/eYYhCFDCBLhYlmCXqSGariIq0LHX&#10;tFuJaaE2440J9GhGGW+Eackcl4GgwesYodDeG/tTvjXSR6AiGCYocS0KzzWNm+L7475GAxWewEV7&#10;QjBJ91RG07JKf3zPpqVpWIUPEjQEZFEBjWCHkKPRwzGUlc19ye9QSD9milZQFM0a/5rKHcPgGAhl&#10;jxCMdK0wCm9h0UuI8UZYp4Jbwo7qMML68atu6R4g+AYpMuVHdrlLPCH9SUbAorueiz8mydLOPBIQ&#10;A/rzMEzgOuU+NvkeMS++iP4+I3QRDuVu/NGPl+4yfcyn7AonCbAMEnOffgMna778vijfWR/hK0Pd&#10;cx8ffvgcX37xlZk6/OqLn/HFF1qrJfkZX2kU7OtfCV+/4Stef/G5FtH/Yty/+lyjYYQyM8ol6CK0&#10;GWE4Xn/JeL5i2E8+/Q4PH3+AUrmCienL7Cgl2G4VCVZx1DZzyLCDVluPoroaInRFKGG2EWzjtG8X&#10;v/PCkheZRRfS7MwlF72Itd2ItsYi+AqywxptCsQ88LGT6NFi+zJBpkIQqxDKqlr7FUWyFkOiGkco&#10;H0CkxjaKABiu+Qh3AcTrjvFaqwbBhoCXrM4jSihLLzjMflzaXyzVmoV22i9osfyCB9VB2LSHbXY4&#10;yyxDhW2v4KrGNq+1RjeCWY1taakbQnMljoU1dRxj5uecxrKXsMbOad+L0qI2lfVQVxPO2B6nOn4j&#10;BYYtsG1LNHwEMx9BjZ3FBtu1IuuiEWYaLVy7fxdPPiaAffANHr5kPb/USNY/KYQvTTn+B3zJLrdn&#10;Hwq+fjSA9fzDf+Hpy1/w5AXB7eWvJ/ILHj79ER+++l+G+RmvFbpr2Lv7FAd3KDceYvfwNvau3SWd&#10;3adyPWCPfh2HNx4RRJ4YGW7ewvrwJhXsfSq4Y3P8zMHRY+icxwd3X6C7sIFWfYjtzUfYHD6iv6fY&#10;3L6Hjd3r5q+52mBACt9Cc23EBn+fPfRDAseh2bKgq1/ENzootLMYbGpU6gDHD24h22CjUS5heO2a&#10;Wee1RCjob6yit7xhfv89ODjC8dEebt3YwkMC2Eut9bpJJb+7iQGV+e5BAzfuaFpwgIX1IpVUHrt3&#10;RugOm+bE9/WtBWzvd3D9DoFuZzwKJeDa3dMu+itYJ7ysrLcJSXWG28DyHiFutcb8bKCrUZZ7R+hv&#10;DxAtRvhyFDEkHGj6UNMnSyt1QlWVH0cSlYU8leoC/XaxTNFomKbtRgSU7eMdKvA6lkdLhN4OwSKL&#10;nZ0ybt5YYD7qBKgK068acBsdrVDJV7G60ybcLaK/WiQsrhBsBKxbBMRtbFwjEN29hhsPrmP3aIj9&#10;ww0cH+zhcHsf+9uEst0d7O3vmhG+DdbTFkE31yqi1KoQCLsERgLT9iY6G8sEkDZf0hqBRaOFI0LY&#10;iGCzy3wP0Ohm+QwbTIN1tNFgPlYJ6FvYGK5gea2HreMRAXpoRtVWNoes6x3C0wHrmfClTWYJX6s7&#10;zLsWt99g3Dt9rO8sE/hZju1VvmNL9Kep7E0c3twgJKucWuNGWOb9Wec0Xvs/r7H368fG5oh+1/g+&#10;rGD7sMPnU0d/n/k7Ug8wgcVRntCcImQk0dtNojkKo7xBwFqnDMMosIGqEoBam3mUenFCSBC5jn7D&#10;JiD1dfgy35vrRT6LOLZ20nwueTPl1l4lsLQm+bG7GH8AefYga10/+oSz0XHR7BrfJszVWvzwtSi1&#10;4kSJgLO4kWAHQEdksHe6oWMzoqgRALXofmW3xG8vjrqmPNezhKIAki0PMguamgwg1WQDWZxGqDaL&#10;FBuuGkEvr+nC5jwboygBkL3B5rQBq93jAtKli6i2pwnVPsJjmnUVxOowiLVRHOvaCZ8Ns/YFUw+0&#10;ssR8slFK5t3whyaocOeoXF0EsDlEMtq0dAITjjO4OnMGFy6/iampMwh4JzE7fQ6zcxdQbySoFALo&#10;9ghbHYITe+XZDHvJ4QD87llkY16kY0HMzc5gbt4Nh1trtuIIBtII+pJUZmmCV5pgRwUao3ucEFhO&#10;EWDYa69X2GukwqbCDBN2ovz+jWKnXQrdH0pRueeYZ0FDzij8UKSCkA7ZpSkIE3AJPjQ6pilLjY6F&#10;aYYSNSpYxi2gE8gRznSmm8xQgn4YRhIktMSyDWPqvDiZEh+Bz17L1LV1M2EJN2ECUISmATlBluBI&#10;UEWJnEhI0EeRGWG+IgIkgZnun9jDzJ+f0CmRu9xC8sN444x/HCdBz5gn8TOs4lea2rVbYWLKy4mb&#10;wmszSY0umdE7mnbUJ0BAkqlRH4066dpCmNwFVBolCmtESlDGsGZ0iCI33TdhCVQyFbdM3RM4hQh9&#10;pm6ZD8GvxEt4Vt1JdLyLftf3sU70C7+5d1K/sjsJQC79xk/QcvHdcPM9EHTpSBkDX3wPBEtewRch&#10;TW7yM4YxwrtG0Sgyx+f8pYxfn2CMYeVP/k/H6w4zPP0FKR63n50OJ/KFBB49voV792/g4aMH+Pyz&#10;r/G1pgwJT59LCE+fEqw+o/nFyfVnuqZ8+up7fE4RrL36+Ft8RrsA7AvK55/+gE/p9omE9k8++x6f&#10;fvFP3Lt3n8/Ai6tz5xAqaJTHAW9phsA0SUiaQJgSrU0iWp9ClrAlyXScBoDiBJ9420nwchG6XAjp&#10;z8g6AYmdw2DVhQDbKV9xDgHagw26EcQCFcIYQSVaCyFWjRBgouxA8hmXQghVCTmLacSbEYId2yO1&#10;I9rqYZGwpw1f22GkWz6k2E6lCV/JRSdSC/NmH788YSnTmicAOZAlqOlYo3RrGsnGJBL1yfFfiuwY&#10;5glUBUJUlh3XNPNb1nXbgQL91/oOQpgbxQ7bmMa02f4iK9FpGCtsd/vajDWAOoHN/HjA9jRRczJe&#10;vxltyy6yDCUdPF7B6MYd3HzyGW48/hK3n1Gef0Hzc9x/+k88ePrtKRGAfU+YGo94PXxGWHv2Ax49&#10;+8mIYEty96G2rCCYffCbMQVlryUXeti5/wS79x4SwO7j6O597BzfwubhdfaiN9iQ71AZjo/20aL5&#10;9c3rVJi3qcwfGfDaHN02o17Xrz/Fo/svsdQZIpcmIAwfmDVio53HWCWwjY5uUdHsobjYQbbTIYSt&#10;Ymm0bwCs0V1BTTsrLzcILxlSqBYcN3H94TUDBbGSTjVvYEAYaA267NG3sbG9jkyxjGyxzl78MXZ3&#10;h1T6G3jw6BD3HhwSItcx2Oiju9LGzmEDD56tYvtaDRsEseYgZzZbu/f0BlZHHSqkCmGgifsPR9CG&#10;l4uDInprVQwIZ2uEnQFBqkeIun53C7efbjNPS6gsZggnhI9ek2UjRByMkG/kka5QeS/mMFgpEbwq&#10;WB62qIjz6Kw1qExr6I8WCI8tLK6UqZCzTLtKeGlDI2Kd1Tq6lIWlPOGijKPrfVy7sYSFxQQG7NUM&#10;dxh2rY7hXo/PhHCxS2g87BK+KgRMQg+BZZ8As3W8YWBmk3C4c0ywO9Lo5Qh37mvt1xGhS6NTQ1w7&#10;1ujTBnqr2r5jiS9xGYVmAc1ezZRrMFqnUh6w97CIWFEQMeDzWsca4Wvn9ib2CKv1pRSfR4LxEyjX&#10;+dLu8H3aY92vavuJIUGLUHU0YplYRkLz8kj7yhHICF0jQt9Qa9T2ls3eZdrD7OgW/farvDcgICxh&#10;adDCaGuZ9aktBWrmeWh38rVhm+/hEuZdV/HXN/6EeC6GVcLYGuF5QFBdP+CzPioTuOLYvl3H+nEZ&#10;vZ0cGmsEjc0EGiMfyuseNLYiqG5G0CakCbwW9ysoEc5KA/pZy/GjjPHDD5n9qLS1Q4d0D4NfAACZ&#10;eklEQVQfcX89QCgMETAjKNauoNKbpcyzftjIsCHTAbat1QTaa+zBDaNmb5raUhzFVoRwG0Ku6uY7&#10;zzjXU3wP2dEgFLa1/0yHPTE2JtXlCJZ28oTEKHuDPvbGMtBv3wlNATaD7G2qgYiwwXPCk51hw+pm&#10;AxZi4xE0+/nUBjHmIYxkeY4Q5ea7p+M/JvhM57EyDGH7IMP8R7C8GmEHRrvMe9BiL7NKsIsxvnCK&#10;jXLGjUTaB79/FnNzl+ByTeLSlfdw7sLbuHj5DN498ybOXziDiYlLcLvmUS5moWNi8sU0Eik2ZPk4&#10;AiEXYokAnO45TM1MYt7hgNPhJFyFCGIxOBw+eP0xA0z+kKZwqOD9BC+zqzQVGxV3IErlFksgnEjQ&#10;jPE6Di18Dkopnih2jZ5oREWjLj4qXo2MafRF8GWUO2FK0KWRMY3waFQsIiCiOR750XEhVLxS9PpL&#10;kn5+hxT6CfCe3CRhjUIRrkL0G6DS1/1QXGe7aQqLIEWICOge3TSaI0AwIzeEjZDCUYKEDQNpJ4D1&#10;uygNmspLiHkKmF2zmS+FV5xG6EaAsSNAGh1S+sqP8hZLE/BoBunPT1gZH5WidUsCOYGbwIvhCG2K&#10;X9cGygSfTF/HqISYZ9WbgS6JptcomnazU4HjaT+Wh2kpPyq/8qL8yU12IwwflH+BjUaNFC+fnY/x&#10;acRLI08B1pPy6Q2m+fz4DAVXtHtpyu4LKx9ab0Wgo13uuvbTHmQaegZuvi8qr94ZL2EocJJPpaMy&#10;mDyciK5d/jicvhjvE/jpV/48fHes/xDBUCNfEuVb4ZVXk2+m4WEa5h7F443C6wvCxw5gNBai/rlF&#10;ALtDMLqJG9qg+cEDfPLJl/jy6x/w1T9/xD+++YXg9AM+/+pnfPH1r/j0q1/w8ec/E6p+JHxppOw3&#10;wpaAazxq9tnnP+DVZ99RvsWnhK5PPv0enxHcPn71T9q/wIMnD9FYJNxnfQik5zEbvowJ//u44nsb&#10;jvh5+HJX4clcMgvOI9VJdtouEcquINFk29GYJzTNUeYRYdsRpkS19qrigjc/C39h3qz7Si4EEJF7&#10;2Y1wmSBGHZ2oRxCvhggwgjCNJsXZPvH7bEQRr4fMX5HamkaSabLda0cJVexIsfOYJvAkCUDa+iJB&#10;0Wh7gnkIZCYQKUwhVr6KVG2KbgTH4lXECZNR5j+Un0AwO0kmmEU4fxXhwkUk6xOMf4pt5TTbPgIm&#10;O5lxli/DzqcO+vYXLxK2xrv3J5tzqLHdy+nvT4Jn6mTrijzbz0wvimQnglQnxY5shXpiDcMbt7B3&#10;/ymuPf4ERw9e4fr9r8kB/8Ct+9/i9oPvcefhD7j7iHD16AfcefQ9bhOybj34huZ3BC5770fcf/Iz&#10;7j3+ieYvDPcD7tF8LdNbQXO4i/qqRnG2sbp7SPC6wR77XeRaK1g7ekTYeIzdaw+oMK9T8e0TVG5R&#10;ad+hYtzDxvp17O8T3Pbv43D/Jkbrh2jUCVZLR1Twz6hEHxN6HqE33EF10Cd8LWBhfY1KilCzfUDg&#10;GiHXXESXir610US06qVSmccCoWSJgFTolKhAl7BCYKhJgW9p+nCTMLjCnn3NnLk4OtQi/g0cXl/H&#10;/Uf7uHmHSp0QoD212v0K9q93CCV1Ss2so9nYbhFWCChU6jv7AyxvlKjoK4SRJV43CUApLG/nsbpX&#10;Jmho6nAJo70Vws0Qw4Mmrt1bQ74eQ66SxtLqEjpLizQHVGItlJsl5MshrGwUsUUw2tjvkcrTZqSs&#10;1KbiXyqaP7iGW9qQcwF713oMWyCcZJnnNtPpEGKqrGtC44F2TV8291rdNCGwwrRyBMEi1kYNs9br&#10;4PoAa4zv4Jp2l1+lf41Urpt1bPu3h9g8WsbR/T2zDm3/zjaBdp8P/hjPXtzBEYFsiwC5NuxitL+G&#10;rWtDQssyIaKMnZsjQiLtfGbVDstQbxHMGuZng7X9Db4XfYxuLWHjWpvl8hMGy7h2U1OCi8zTllk7&#10;VtNo2VLdTEMurbCONgYE1g3WrbYLWcZwn0B8uIZ9guLhtXUcHK4SqLqEzQLanTwBf5V5HBLmllGu&#10;JllvhE7CcpM9rfWNOtZYT+msG9Oucwim2KNrJlEepNAg1Czx+e3earL+Bb4Rvtd5s9N7cyOFNoGs&#10;vO5AbTOA9m4SRa05ICw1hnks7lTNgtNCP85voogGn02JACYQyvHDLTYn+V6FCfcZdLoOwtcEAWeG&#10;cDOLejfAnhghZonw048xvQzKfQKZ2Z1dH3wEWW1a2vITJBP8lvg+MJ313QZa/Sx7fezREcA0qlVa&#10;0o7T7I2ywcl1QmiuERTKfnhSBK4kG6xKEK74NBwx9nALbt7ThqReeNNaiMreXCuKQEq7S19GujaL&#10;KvPa1LEc7CGWeN1mnDXmpdpgveUnkc5Nw+09i7n593Hhwhs4d+5tvP/+mzjz3tuYnZnB+bMXceXS&#10;BOZnncikcshrR/hYClVtSpqlYidMTc/OmynEq9MzmJyZw8TMLNz+AObdXkzPO+DweOHyhuD2xY3M&#10;u8JUlFR4UpZSxBpFODHlHqJSNIpfECaleCICA42kBKg4dU/+5Gbdx1NcJ6MqJ3HYUZo/5P91s3Gb&#10;vBBWlD/ZFZfu2/jH02qEIPrVqJpNR+Z42i03BhRNaUl5CxIFG7Rr1MROV2k6S9Of4ylRhqM9FCYU&#10;BemfYoCQbgIKG4cnQqVPMfEy7XCaYVMaIRrDkaBBo0nWtGukrFtQgHgy7ao0dIC9NpyV3U7HRpiu&#10;mfo8qTtbtyqvl/DlP3lGAh6NCmoHb68OHCY0auNISYAwJ9MrGFPazKvyb0aSKBo1mhf40O4lKOsQ&#10;fB/hSfH/8TwEUUnjZt8Pkw8+b/M+UEx+aNq8yq7noPx5/AlzX3Eo7On3RPGP7Tq/j3miv/HzFPT+&#10;8c79Dmu6psjUs9U9QZ7s4zB6PxN8Z8KYd7pRrdVw7/4d3L5zjBs39glgbH93t3Hr1h08evQUH330&#10;OT7/8jt8/vXPBrw+/PwnfPDZz3hF6Pri0xP5nFBGEPuM9z7+9Dt8+Ok/CWiErS8IYAS1j19RPvme&#10;975luG/wyWdf4NkHz3GdaWq2J5z249zMezg78y4uOc7iivt9zEcIYASqcHGaQpCheAg7fu3PVdJ+&#10;YOwY0Yxpk9UGO0haQF/yIMD2JEMoSRKgks0wMgtR+glQVwd+N8NsmwRiOoIsUiR08TpS0ikYLgTy&#10;BDxtSVF2MV3GT5hLVGkvzNLvPMM46JfgxTbIl54w62HjlXl2+OcQzBAYCzOI00+A9mBmhuY0PPEr&#10;8GX05+J5eNLn2C6eYzqEyhLhrUxAK1xmWgRMtnXB3ORJWjPGntYPQYS3eEWHjc/DnxWMOgiihGcC&#10;ZpYd13jLi0QrjCo7+ovb5Inr96hHX+Ea4evw9j9wfPc7XL/3E82fcO3Oj5Tvce3ut5R/4vjeN7hB&#10;MLtxX/LDifxI+YnyM27e/xU37hG+GmtDdIZb6KwP2fteRXugTU432GsfUemsY2F0RDA6wsoOzbUd&#10;Ks0jwo/WaO1jaW2Lyv4uIeIGNrVX18EN3L71iAp3B9lcjzDwBMvD2+xxa63QKspLS1RKi+iNNggk&#10;C3RbpkKjsmUedm5dR48gkCQ15zpUfIMS6ss1Vih77d0a0k2S6NoA9f4COitd9syjaPY1tUQA3Cdk&#10;7A2wf9zH9VurOKbsXV/BcK+PwWYbR7d6OLjZMAC2uVdifjVltUQAGtC+hP76eI3VaKuKja0S1rYL&#10;2L5eR5fKs7Oew+3Hu4QkrePqEiDKGAxrqHWyqLQKhKAVAtMmex51glcBnUEDxWoEC70UQU+78ReQ&#10;qVOxL1dRIVBUCWDNhQwqdSrdEfNGUNI6s4VeHgONghGwVhi/FoQLtgRjAq9qK4bVzboRwVh/rUwF&#10;XjT+6gtMi3W3vb9CKFjG9sESX4JNXH+wjRHh6/DeDrZvjLC40cHxgwPceXwdd+4fEVL3CV6LTH+J&#10;L9EucsxTZ73OFz3IZ0PQW+2ivzlEtlpHrdtFupJHe7WDjaNVDAhZvZ0Gtm7o788sYbHIeu/jGut+&#10;dZOA3demo8tYXGQ5VlrMcwPVhYoBryWC1/rBOvZvEhgZ141b2zi+sYnd/WVsDDvoL9fNn4j7ArPD&#10;DWztrBAWyoTUFoEzh5W1BlZWKhgsE8wJo5liEIGkiz0in5m3ryzFCRthQhKf42EZq6MMltaTZt3U&#10;wkYOlWV9VF70dtOEMbqvpKC/DmvLeZS6GfacYiaeEp9JbVBkQ6Hfod18V7WnlZvvR5JljGNpOYhy&#10;g73G9AUU+bHqgNkkG6t0PYgkwxTYSNVWFH+C8MVeXzvM3ukMcjU36yPKZx7FYCNv4KvO96XM916b&#10;JAreFtbTDM8GTYvy2eBk+V34Ek74kx42olPwpubgjBG+olNwxdQoOcx0oCN4Ga7wBLKaBogRfgIX&#10;EE2zF1m4yvdzFq2eDxk2RA3CWY1xJjNOTM6+gxlC19vv/R/8+S+v4fW//RfeeucNnD13xoxYpdIZ&#10;VKs6E7DPb3vN7CcVjabgcvkxN0v4nXbA7Q7gyuQcpue0/YMLUxQH3bQHly8YoyJk/kMxKqoMAYzX&#10;filVKrATRajpKNn/UI6aThMECLLGCln+bRiNlEkZWv9GIZ6AUzAyVrJhxnFamVoFPJ6ipOI9idco&#10;bF3TrjAWosZ5ILwwLgtcY4U/hjQTt0kvC21hIX8mDcLGeF0YYUr505QW3eyUlUDErA8TdJ1AjxUB&#10;kWBIdnNPkGPhi2HtVJmmxn4HOV4LBAxg0TTTeiqD0ub1+J7K90daWidnQU/XNi9m/Rz92jpXmVQP&#10;qqOoRth4z6zhSmpNltZraUdv5kewRbtEU4eCsQAhbpxXQuOJaLTLzTqy5XAKkMzI5x/Pxzwjpqc6&#10;Vh6UrupZ9W7r2Dy339+NnHk+Cid3PSPBs4GvExHc6fnZZ6ZwEsVl7yusjUPuHr6jZhSN16frV6Zd&#10;cG/jCPK99oXirJ8EZuedZuf/4+s6a/cmrlFHHe7vYjjcNBuKb2/rKLiHePrsFT569Q2++Odv+Ozr&#10;3whVv+KLz/6Fzz/XQvx/4dWnPxKqfsCnX9D8/Ht89Nm3+FCjX5//C59++t949eo3+vkFnwrc6E8j&#10;YR+9+opA9hUeP/8AmwcH7Bi3CLhhXJmfpFzFtHca88FZthVsP6KzmAtpHy1BVoAg4yTQEMC0pYz2&#10;9aqH2akTXAWRaseRpKQW4oiwfcstpQkn7Ex2E0iyU5lohZDlPcGZJN2OIE03bdIa11mPhJoY21D9&#10;zRirOuiuPxtnCG06jJvgRyAMFAiEdAvkp9mJnDWdSkkw7zJgF8x7TP482oaC7Z46nu7UJM3LmA1f&#10;gDvJ9o/2+dglzEUuYi56ifEwztwsPImrcCf0x+QlBLRBLEHPAlkgO0nwm4EjMcF8EPzq2iuNndKF&#10;oKmLVD3L9ryC1soI2zc/pD4lgBGyju5+j8M7P9D+I4V2AtkhAeyIcnjvxDTu3+OIoHaN4HWN0HXt&#10;7q+8/hWvdZZXqJy2sHvtiEp7D2tbm1gmHDVXCEadLpqb22hv7lAxraK0uESlu4fh0RGaywNCmpTo&#10;Ftb3N6lIdYzMDTx4+BSj7WtotNfQ6e9hcXmfcHQL+3fuY/VwnwDWYtyLVGo9Kpomyoxz59ZtDHa2&#10;CSiL6O8O2MtvsPfPhirjQ6ic4IMtIb/URn1tCcXFJtLVAlqMZ43Qs3NrHwe3d3B8ZxMH15fMsTzX&#10;7wxYnh4VWhZLBJmNnTLhQmc6FXB4q4WjmwNCI5X63jLBYwHXbi+hN4gTvkpY2UiTXHvYv71AWElj&#10;pGNiDjUytISR/lBcb5i1TlpEny3HUO8UsX99hO5KA7WFLFr9AgEhSQDTocKEKkJXrplGmwDSWW3T&#10;Tx4pQkKxHDUjOdoCo97KYqFbZPwE1v0edNxMbyWP5mICw50WwSuOAj+A5Q3C4Tbj6Wtn7xyBp2lG&#10;yzpMs7VYQLdfweqwhZ2jPh5/dB03H+2Ykbf1gz7Lok029bfkHj9KAp9+DNhdgdmg9c4W1nY6fKZ5&#10;5Nv8mCoxBNMhFAi8lU7bjHgV23UU+BxqSyW0VgnChLRVQt72DdYl4XZrr8a675kfG1T+FQLY5g7h&#10;lwC9ut5m3vnMFyvMR9fIAkFqlTC7e7yGG3d0+PiI7w3reLuPdQLYwmIZywS9/oBKv8M6LCbMbvBN&#10;Auw2YXHDrC/j+7hSRrEWRzTnh5dwojO80iU/3480avz4a00foTbF+kyi2gmiNyxgaUTZyrA+iixX&#10;GDk2NHm+b7l6CuGMH5lqHNlagnWRQ6GTQ6oWofgYt5NAnkK7HyYIsowbWaYRQDB5FQn2Dt2hCfhi&#10;84gwLx6a+TbT3WqZfbzK/TTynSjfXY85nHZpLW3gq8rwgq8G85uu+AlwBK/lHDsscZTZqOmMNGfg&#10;Chz+CSSyUdrnMRucwKT/Ei47z+GK431cmHoHE3NnMeNiA+S7SmB6HyE2sB43G6L596hMriBXmEel&#10;4YUncI5Kg73DhIuKxYFpxyTeOvMWLk5chNPnQizFeq6U+Qw7KNX5HebU80+YRdUuT5Rw5cfMXAAT&#10;0x5MznjNpqZTNGcdQQKX19yfd4bhpF8pT41ASDmZEQspU02F+alsqbBDmlKTsqbIHtCU14lp/kI8&#10;mYaz15L/9KPF4l5NVVJ07QtQCVJOh5EfXctd/nxBAtPJPYnuSZQnG4/CKB2ZEi12132JDaf79lqm&#10;+WtSU5WEArcUvKYFaQ8ly2YhuezWTVOSCifY8voJBQQfAZCuLRz5CEaBk2nLAOvfS8Wvxf0Kr/gl&#10;iscrAJG/CMOExvZQ7ATczFTcybTdSbynRT8dKE2J0heMna4Pa1dZ9SxUh6YeGJ8FLq3PCrF+JAa6&#10;eK17YwAbT79qUbxM5V/5dhJ2XARpuZupxZN4bZ0qTbeX8MPnETDvjN4f5VEAOa57iZ6l/Opdkdhn&#10;bO+b8MrLSZwybbzGjXHbNK274pC4+Z56Tg5VloyncMd2MyJJUb3Kj0z9dekNJhAMJU3HRBvbrq0N&#10;sUudeaQzeAlf+3v7BsDW1kfY0lFu28ds+x7j0dNP8OLl1/jqy3/j66/+jc+++JUw9QM+/OQ7ghfB&#10;6rPv8cFn3+GDV9/i409+wauP/oVPPiJ8fUwQ+0TmL/jsFUHsk58oP+PDj7QujFBGkHv2wdfYP9kA&#10;vFRvI5xIY97jZ5sxz/ZjDrMBNyHMDUfEg0CGkJMNEUy0jYSWOMSQaWkdVwaxZoLwlUa4FkaCHdQE&#10;ASvDdkoL8zVlV1nNId/XTAI7kuzQlpYpbHfLbCtr1KWVtaTZ0qKoRfXs9BZ0ekXLxTjZYaVku36K&#10;DzoWKFDwwpfzwZ/3w5lywku7K+3GVHgK0+x8uujmSMzDEZ8jbBEiozNwJXmdmMNkgG1g8OqJu/YK&#10;m2SbeZ5lJJAR0lyxK/AmJ83WFdqKIsAOcazsMXuG+Qhi/twE/NnLhMI5wt4UwdRHeNNIXZJ67wC7&#10;d17h4N6XlH9i7/a3OCBcjeU7I/v3aD74AQf3Kfd+pPyEfQLa3t2fsHdH8jPtP+O11Y01gsg+7j+8&#10;bdYE3X5wA9cpyztD1FcH2Lh9E2s3r2Nhe4jla7vo7m4QxvpobXSYwCH27+9i/8E2Hn1yD3ce3caD&#10;J4/w/KOPqdAf4ub9F7j37GM8ePkJnn76GY4e3qMyq6BAxVruNakAh4SvrllIv3awj9X9bVx/cgfR&#10;UoKV6IKbkFKV4r6+i23mr721jvKgg0y9iIGOD7p9gBtPb5IsNYLSw/W7S7j3eIXpLmGhn0CNVL6y&#10;XcPWYcOMfK3vprFzrUJQylAh17F3tIInLw/x8tU+IaSENSrW63c6BJQmlWySlbSIOy+2WB8bDL9i&#10;pgK1WerRrS0jjS57gxk3ljdb2NjroENgqmnUjj2APHsShar2euqj2i1TwedRbBGoaE9RwRdKcQJq&#10;xSxKr9RyhCbtlF5Gd0AAHFYpFcYTIbSUkS64UG6EjF1QNlhnXkd1QkeQeapjcUDwGvBD3ySo9HIm&#10;r/valuLWCg7ubGDz2oDA08AqgcuMPK33CNl9DLd7ZppSI3RbxwTLnRqy/KDqjCteSiJdK7CeN0n8&#10;fYJyAcWFghkZ6gwJnu0k3WsYHvbMHlfNxSD2j+oEyDL6azlsHy5ig+CxPiQgbhHEdvtmnV1zuY6V&#10;vQEBaIHPpo3r90fYY/6u3dzAKut252CZsoKl5SY6vTrhSaNbLfa0A0gV+NG2s2y4mtgY1qk45lBt&#10;xJCvRggqWcwF+aHwnYmlPeP6L/KD8p1BqeygPy+Bh7CkEaial2mXkal4MTF/Bpem3se0cxJT7B3O&#10;OKcJIfOIpsOI5GNsjAgV3ivsMV5EouhGnD0jT+QC4tk5hOITZlH6jOcczlx6HW+d+yuVyiy8MS+c&#10;YSchNmkALsn3wJd1mCH3YGYavfUsVjfz6CyxYSs50FnOmLj98RkCFhshwqMvfBU5wlgoPo1Z5wXM&#10;OC4TQNloumbx+nv/hbcu/Q1vX3wd5668hfOX38bVifcxO3cJTscErl58F665K5ih2+SVdzAz/R7m&#10;HWepnNjj9U4gx+8rlefzLRZRbfcw3L2G4d4xn+MOWr0V1nOV5RDoReHwsdc848GVaT/ryUt7wNgn&#10;50KspyTzmYeLSkp/BOq0f4cnYZS01i25fBo1GJtaSyS7h0rNrK+ysECF5pGCFIhIkdJNSs4qNKPk&#10;TFjCw0mYEMFC7vInU2uU5Kb7YbO2SaM+VPwnfqQslabumfVQ9Cc3G0ZKVqK4jF+6+WmasMoT86a/&#10;AJUn+bNhtfbLKGf60bXSk1+NdvkJS+4wy0Fg8vLadWIPJgk4AlkCiP6gtOu+ZKr+vIQArTfT2jMn&#10;YcDJ+BXOFydIMB5jEmBsfHJTOsqz8mDq66TcMpU/2XVfaegZWBmnrRG7sklP6Y/XnfG+ysFyqr4l&#10;KrPKqalLrbXSonc345d4VV+sV5lO+nEzHpk+wSbLq3wqv8qrJ5L9w053XQse7XPU87Fp22cgMc//&#10;JC92zZ3Nn8LaZ6iwNs+m/HSzcdj3TmVRWMVn6o1i3Fn3Tm+CHQdNWWo06w//VmxcilviZVl14LLb&#10;r/qhnfc0ehpUZ8PHjoc/hly2jMHSMg4PBFs7GA5H2N4ihG3uor+0RtnAik5G6euEkLu4d/8VHj35&#10;gvClEa+f8JFGtb74ER99rg08dRg04evjX4189uo3fP7qXzT/bSDsgxcM8+GvtP8Lr+j+4Qc/42OB&#10;2We/4ZNPfsDLl//Ayw/+gevXn6Db3WIbs8jnkcaFaScuzjox4/PDFQnCFfUbGPOzEx4qxOEv8z1n&#10;BzjeLiDOtjZOCEt1U4iy8xrTiH+X7fAyO5gEr+IKQYttXHktg8Iy2xrtH9YL8j7rYsCOLAEr0wug&#10;tBZDcTWKnPYZo+QJZYWVCMOz89tLI1In3HWziDaiCFWZj0oIjowDjvQ8vGzbnZl5+LX3GNtLd9YF&#10;J93nk4QxzQqk5uHSKFlOI2WENYKWkzIdPGemX7XVhHbRnwqyw8o21pOcgTOqnfUvE7KoA+JnKO/B&#10;ndSU5mXWBaEtPot4vY7hrac4ePQZuedL7Nz5GnuErT3C197dH8bmPZr3CVu/y8/YJYDtEL52jfD6&#10;7q947dHTu3j28j6ePruN6ze3cOPeLu4+v4nWagudrQHWbh2gtb1CANrG7uPr2Ly3h/7hAM1RAxtU&#10;7nuPNrF9fxU3nu3g8ScPzO7w1+5dJ3A9xYMPnuP+y2e48/wJwesONq5to77SRGO1jnQjg0NCXm+0&#10;RuVUQq2/iNGNfWzfOmQF+OBM6nfUIpaPN7F+5wCrt/ZQH/aR7xI2CH9bzM/h/UOs7A+wfWMVuze6&#10;VGIRbOwQZEZpLAyiBIMW7r/Yxd5xE9vXyji8U8PmQQGVpp8SNaNH/fUcdo/LePKCoHKkqa0IISGJ&#10;jcMKrhPkju7zo7kzwN2nW9jR4nYCQodwYhbJj5pMJ4cygaXLeHobOazslM0asqVllmkhQwUfRbVX&#10;Qp7gVemUCCklJNM+AlcKOtuvvVgndHRx884ulgkVtVbSANbmbpOKME6wyiBf8UHbSfTXiuaeNvXU&#10;OjGJrlWO3kqFZt7k8d7Tbexc72LzaIFgukrYWUBvs4Gdmzuss2NsHm5iQNi7fmcHO0fLLAehif5H&#10;N3toEpzWCECZRhaX5q8SwIpY2R0SIorINFN8fuzdLPJjq0VQaGk7hCpG+3WCVh5H1wm4owwlj/tP&#10;ttjbIuTx/uqwRj89rO8vobNBGDteZf0uEey0nq5DEKyzvG0c3dSU8ZBCsCW0tBZUjx10+202uKwz&#10;9sC05qtLwBxtNVGuBHg/b35cKHfYI8v7kG8kf4evEnss0chl1GoEmsIsgTtDsO4SiPUHaoYAVGO9&#10;VZFkTy+SCCCZYSMTZG8r5EUqx15agw1zLsqP00UQ87OjkEK84EahEUabz90TmUQ852G+2OCmvFRA&#10;XkTSWlRfQaqSRbaeQ7aZQ3WpgkDOhSobpqVRGfs3tON/kT3RNPNQJLRn+e6UsbLZRL2ZxtqQMD9q&#10;m1HQ9WEbw1EXu/tDlnkdOzsjQtISFjWV228QuAfodBsYDBbR63awvNTD7mhkDhHfHq7igJ2ow/0R&#10;e9cHbNDv4u6DO9hWR2dzi9B1zPf4Bt/hPaRLPcRyLcwRqK7MEbDmJX5Mu8O46ghhwqHd6FNUqlnM&#10;+/VnGRUqFY8rJIUq5VsmiBE46K7T+82UVEjrgaiAqdwlvkgRHt4PnyxK16iJjwrQwXjHSowKUwpS&#10;01W6RzGjK7pHu9wDAgiG1RYQOqRWf8EpjO7rWv4Vj/Vn7ymsFrtrjZJLEKWRFipW+RuHoyKXfylb&#10;+pcfifGjvDLeeSplB4HIRVhUunLXlJsOzlX8StvDuHx0F3i4pKwNKNGPRqoELQzniajexuFsWWRX&#10;PSh/5o8/5kt5l1+vgZiyMXWteKw5hp8xRGiUTAAlEeSOQUHAQP+89sg8qVONTikt5d/UkdI6KYtT&#10;wMJ4VY+qJ5XXPBvGL78y9Yeh28i4LAa6bLkoypdPo170a655z8N82nwL1mRXOJXb5EPxU5y81vPQ&#10;c7DPz+ZH7sqn7HomcpfM8dkon+adsO40TR0q/RN3WwYbpxXdN4cgUxS/3HwUA9cMP4Yw+tU95VV5&#10;oyicL0J4pQT4/ntZX4I8jaT5aY+o3ghhHk8QOp9S+3Ktrm0SwHawOdzF+toIaytbGPSH6Cyuo9ff&#10;Q3dpF82FTbYDN9gxfYzjOx/gEYHpxStB2K/44msC1xcEsM9+NKJpx48+0oarP5upyE9e/YqPPyJ0&#10;fSj5iZBGefUTPvv0F3zyMeHto+/w+Wc/4QvG8cnnv1FffMXO1300ukNkKwts0wj/cX3rYTiCAcwG&#10;/ZiNRgg0LEeWwjYxxI5lepGwXI8h3IggQkkuxBBj2xhrhglLfoSrXrqFCU8+89dkyGxf4aV/F/yV&#10;ObgLUwhooX/TRXcP4xhvdZFcDBmgy/STKLNjnyPUpdlRTS9FEV1gvPSTWgrxOows3bN0T3cJddJL&#10;nRDhLWlG4jI9wVvEbDyrP9fHRxG5kaj7kGqEEKf+CLJdjhDgtKlrMKsNWucQyE7Al7lA/xNm3Zgn&#10;dZZynu7T8BNEe3v72L3/FLdefE2G+RJHD77D8SMC1W2Zv2H/vuDLiuCLwHXvR+wQwHbv/Uw4+4VC&#10;+No6XMbudf2RNiC0NLBCxb55bQmt9Soqq1WUCQTNnS4WqTh7VNSjB1uoaTRmMYbV6x1s3u5hdHcJ&#10;K0dNwhNBiAp0++YGNo/5Im0tGsUjkCv3qsgvFKiAyiiSZvOdLCGsgYXhIq8rLHQM/Z0VJKr8GGNO&#10;5Kjo8lSqvYM++oyrvTvgg82iwHi2b25jpG0ehgsMw7wxrwe3te9UHt2VMJVSAA2S9t6tHvYIFNqo&#10;cnkzQQDL4/heC+s7WitVJAgl0e5H0F3z4+4jjbpkCGNhKsI466CGhfUk6ksRAkyfkNDA4c0+oaWF&#10;RMGHIl8w/eVX50Ne1L5Qi0GaSXQ30lRqrEfWkUaUMpUwwjmf2YQumNIZdxoVi/Ajq2LvcAOlKtNo&#10;5fDo2XVCWx2legiD9SJGe02sb2vNFyFsUWf6aa0XoZKyMiyj3UtSiXZQbgQJkhGzN5ggTFtS7LPM&#10;915oJ/wW876MjSMCDqHs+pMjPPn8qVn/NTpYwX2m2e4T4obMy50VbBJM2sMiQXi8JUa5U0askCRQ&#10;rhFkh2akq75MqGgFUO5mCFOqD/0pqmOT2rh7n8C3TZg9rOLmPZ0o0MGI+d4gXK1vNwmEBL09vjPX&#10;B4QvQtQGwW6rggfPd7CxW2e+l3DvCRuk7TaBJsXy1DDkO7G5s45yM2vW2mld3zbBdJUf5YNHGyxv&#10;ETfur2H9oE2wq2B9bwnLfC903mKnR9gZJAloCdZtmnAew/ZxA6MjTR23cOcRAZHv/sHxiGmsojvQ&#10;hrU1QlGPz6TCZ0t/x9u49uCIsoflXcLNDmHoqM96HWH31iZu0P0u6/WW1tI9uo7WUhNtAmOuwfTX&#10;uygs8D1baaDFvPVZxuG1DuGvZv7A3T3UYe0lglSW7+ky87KK9c2OGQW8cXuT+dIPIX08e3ELd+5d&#10;w9PnD/HZ56/w+Vef4bMvPsWrT1+Zo0W+/vqf+PLLf+DVJ1/ixjEB6/ZjfPrqK/zzH9/hu++0G/bX&#10;ePz0OYFuB7X2IhLaUVw7sxdaBKEmIinCbbpNpV/HpCNGiWLKGTOjLlLsfo2MxCpUuFSYVDAeApXs&#10;AjAHe/w6q0ymm7ClUQCvlFBYyn0s/miFCvAPN4FZMK4pqrEpQJPYw2dlCtbGC7oJMoI2Qd4JzAnw&#10;dF/XssufrhVXMK7tCpTeH/7GeVLeCDon9206cvNHCTYn8Src2G2cT4ncHT4BmhT2OC9ycxJCx2Hy&#10;v9sVV0DpKz7lmaa2QTD+aJeYMhGuBJ8G2AwUKE2VVWVUvuRPcYzDjbfAkEl/Aideq/7nfQIGxs/8&#10;eQOMR/lXPmk/7SYwEPgqLcGOIEvAo7Rkl+jeeP0W83BSf7Zctn78J8/XRX/a2kGiLSAEddZNo2Jy&#10;MyNgJ+GVb+VX1w6Kk/Uv09TDyfN1Ma96LvNeKn69V7SrrgJ691R3zJPcTj8LxW38003PVs/7dJ7l&#10;383308Y750lSUowj/f/4s2LzoXsuxulkGI8Z1eIzp5upX9r9TDvAuvAwXvk14ekuwNPaOk3pajrZ&#10;p3tMyxdKYd4dNBJJ5lCstNBsUbcRutbWdrEyGGFpaYTeYJcd8k0sdLfZFm2y3VtHqcH2r6VjAK9h&#10;8+AR24lH1Fcfm6nIT7/8mQClEbKf8ZJg9eLD7/ChRswIWpq2/IT2jz75Hh989I0xP/r4W7z88J/m&#10;+vlLAh0h7eWrf+MDQtvLT37Gc8bx+IOvcevhh9i7/pAd8322+4Sydg/+bBEzoQgmAwFMhwLwsLPq&#10;SoXhSofgZQfWnSJkZf10c9OPdpV38tqDudgUZsITxpxPTMGdmYIjNYmZ6CW4aNcflYGSg7DmNhKt&#10;CdA8BLAAhbBFMIsuuJFZDqBI/VxYDyG34ke270NOe4GtUf/t5dEYJVFaDRupD5PGvTVKU6dlUO3H&#10;UKKubm/Q3yr5YyHCtjlOPZZmBzlGe8L8jVmmTi8s8h71ufZerK/GyCza79FrtqTQn5zhchLFpQUC&#10;1BPcefEP3Hz8DW49+QnHWlT/6BccGuj6lvLdifwwBjLB111C2J0fKN/jtSob/jYV2daNLis5hcF2&#10;GT0qhDTJs04lX1oro7JJEKN95UYfNSrnIhVajwpk/XgBywcNChXsjQ7WbzSx92CA0S0qYSryzRs9&#10;QpwWzheo0IvINBKEqzAiIs68l5XBl5Ag1lyvId1KIF4lUReCODv7LmJVH5S3xkYV7e0FROtJBIsE&#10;nrUGju7vmvVC5cW8Gfk6frhDJV5GfyNFiCybo12qrKhNKrcey9YjFK1tU5mveDHcz2C0X0FvVWfx&#10;Ran081SGMdx/2qTS05qwMv2FzI7iS6Ockc56CstbWdx8sExQKyNV8hKqPISWDBbor73Mh7+WQKnt&#10;w5B1sblXR53111srMA89BNIu9h4mkCgFqfRI3TkPVljmPf0xuLuINuugt1IwI0CCKckqIWpls8Ty&#10;UOFvlAgGWQNdAjPdq7UjBEj9JZlCq5tAdzlPgGhikwq+Q/KvLAYIJDXcfDLEzWdbWFSYlSK272zi&#10;2qN93H12jNWtBWT5PNp8PmWCymCfDcJ6Acmaj+9CkQDWQThLaEyHsbpLONlomxdW+7WUCa7a8HVN&#10;h0wTeje2Uji+XsUdAti1G22WP4jtPQIG34/dwzZ2j7uEtTbhi/DLMh093MDSZgHtlTiO7nZxeIfv&#10;z14ZNwlUezeW2NAISqrM4yJhdgX5WowQzbiuLTA+rSNLMe6KOXrn2t0eAbOBpR3WGetzMFpAoc4P&#10;r8deCsFruFPAwS2+CwTwHj/QzkYCB3cZL9+PzYNFgvWAdd3le9PGwqBBSGui1ikixY/s2r1j3H95&#10;jx/ULgY7C+zlbBNU2Ss9GLCns4Vbjw+Z/pAAuI0HzzSK1ECtW0OmlkW1V0Ga721rtY7+3gLqfJ9r&#10;/LiHfD82dwnJ19p85mXWIcvDZ6cyC8DXRqyj7RbdG8z7Ap5/dAePn9/Bp198hC8IXp9//gW+/vIb&#10;c4TJ5599Y44m+Uq/rX/1Kx4/+wq37nxEmP+CPeZnBNFDVBdWzcaffo3UUDFq/ZEWQ2v0QxKUciMc&#10;uaTwTsTpk2iajYqOCsZLZSLFG6DS91O5BAU1VDhuKioDEyeKUEpVitgoVCkkmkapndgtNAjoBHAC&#10;FIGdTwB0EsZAnNKhm9zNPcYvfwIbgZ78al8uA1M0dU/hpKDH9rwBE8HiGBxVdo2sjOHIgqTMAONQ&#10;egbYKPJrgMyEUTwCBirgEz823DjP4/LIn+LRPV0rvz7BJkX2MXgKKBlGdc16c/jTjJtK2Zs0doGP&#10;RNAriHH4BUkCpJO8BQRlimcsgop5r0bo+AyCTC8oMGAZGb+u3XyGLi8Bg6Zf91m3GlUTJCkNQZyf&#10;74QBpZO0leYc4xw/x/FzMGUUkFAE2hKlbWCOYey6L5kCu1l33JRJefcwPxIDSsy/oEqi8GOIEtSN&#10;4zTP6qTedW39yd2aysPvbqxz+ZN/A2g23Ek+lW+JnunYXeUW4Knux89U12MZ50t25UnPysd6VL0F&#10;WP+qU9mDcj+pZ19g/P6b0Tx+VxoxNKOigk/Wr5vgJgDzULTOzUEAG6910zNn58Ybh34oKRTY7iys&#10;YbCyx07jFqFrDQu9HXaotQ3TDoqNIfJ1dtTbI+RoZmsrKLc32F4cYfvaY1y//wnuPfvaHPb8wee/&#10;4hnNF5+MgUwg9uKj7whWBLBPfjDy0ac/EdwIZ58Stj78mfd/o79/4cNPfjUw9uzDH+j/R3z8Of18&#10;xrhefYcHH36FO88/xeG951ja0prvTXYqN6jTF+BLZTEbCGPG58V80IcprwPnpi5j0jOHKc8s3p88&#10;i6vOCcz45zDhuYKr3nOEOC2Sv4L5KKEschXOuI7+mYeOEnJTPDkHvAVKcR7+8jwiDRfiBLBIcw6J&#10;jtPs2VUijFVXI6ivR81GsvmeF9lFN/ICpa4HuUUPGUKbtkbIGn4ClxfaEV+75GcafrOON1HxI1kJ&#10;0o3wtaCfoqIodOPkEuo58kFRa9kGBLelCDILPoQrToKmA86ENmWtYv8OAezpV7j+gBD24Htcv/c9&#10;AewHHD74J3XFt9Rzku+wf/cb6o1vcXDvOwNnktfKm1lUNlLYuEXF2tMW/VEMqNRawyzhq4Cla4tY&#10;vdXDGoGqSWUZb45/m6+tZsxfYk1SZG4hNP61fidJQCNkdR3ILDqwdr2GoydrVDw1QlMefSqY6iCP&#10;7EIS4ZIoed78EdEZVdDdqZEyC6RKDyJlNyspjBohb+Wwg1g9TGqeMX+fJWusEILa0moFa3t9Ktwe&#10;FjdqKLWCVJ4JAkoK1baHSjCBBhVdYymJLhV8c8mLeneeMBbC9pG2ctCu836Gm8Pabgi3H5ZxfCuH&#10;rYMUoYIAR3LuEq56oyzNFJVjlkqzjPaApFxlHrMTdKN/+h0eFgkSKSyup5m3IGGhgut3egRCAgQB&#10;qbVKRZFzYdZ/kR9SGPmyD+ujKva0mH+fink9Z0BBENXuERAExL0kcqwLTTtq1Ev3hjsN3ssRtAh9&#10;LNcizT5hSQc6a/rx4LiPQ0J0fyOD3ZstgnQO29c7OH6iHxMGfA5tHD/fx5PP7xFWlgx01brsFWgr&#10;i7UKn38GpT57CusZ5FiOfIuEv8DGPBkkzFX5wdWg88MSFe3QHiaQVrFEv3vXKhiOtPFoEo+fLGP/&#10;kBBZ96NPwN3aIbQPcwbSVgiG3RHhllDZp3u1FyK8xpnHMraus674Ee3xPRQUVTtRRLNO5Gp81zo5&#10;wm4Ag80MNvdLrBsftvay2N7PsW5SuPGwSxhinHsERkJLcTEDnbLfUE9nKYS1HR33ozMLnWiPoli7&#10;lse1hx2s7BXQ0HvS57vMjkBXU6IHy2Zftjw7CoEk07k2wt0Xt1hfy6YTsbhZx462MjleJYzp3NEF&#10;9AjE6zstgtwS0qUI4uwkZAhd4ZzOQdTmqdpvjHVHIC+29f61CEVZ82dtp89nx29jgfBcbsdQXoih&#10;w+9g83ABXT7bIYH18DaB9PoQx3cP2Tg+xz90rtsXP+Gbr7Xz9a/szX5P4PqYdcGe6uZ9vqM3kCyv&#10;wJWoszFrwh2vs+GjworW4KDCcFDROKgcpIDn3VQCnvh4OoXuZsqEvXc/lYuUtsdHxU6lKTetEZLI&#10;Lv9aqyVT+0WZNUMRKjgtAtc0WYLAcDINZdcFmSk3ml4pdMKXXyNQDOekEleeZLoZl72WXX5lSuRf&#10;1/O8N0ew8goeEmM3iefEr4dK2Ce4O3Vt7tNUvGbaVIqb4mRZHCfpSsZ1Q2jRPbpb0+bHw/IrHiOq&#10;C+bJR6BRnHMUE4YyVuBjaBqPvI0BwoAD3XStuvFoKo0yT8Xt0AJ02mWa+mL9CRIELQIGjdgItiyU&#10;WFgwcEc/el5OD+9TBF0eP8tFN90TPAiuNP05x7Q03adpQE2J6rloGtBHENO0ssqg+rL1rTqw107a&#10;Tf2qTvnsTo/WacG9Rs8EXprCM1B+Am4S5dlAHPNtyk+7ymOeB8OP67TE8vO+0mV9m7o3wnwpbtUH&#10;3e3zs/k7/Qzlpuc142E+6D6OY/xMTd5P3g3ZTVj6NX5ozvK9Uhq69jC/FrxUlwKu0Cn4CoQZD/Ot&#10;NVOekz9QtYZN+5sZAFMdME6NfjlZzzN8rnMB2ZUnpsnnoO/HTWDVQn99e4lMA9XmChqLIzQJXs3u&#10;HioL22yPBGCbbA83CV/byNZ32cHbQaq6xW+dbvVtts83qYceYk3H/934CHcffYkXH/9EkCJUffwL&#10;gewXM8L14Wf/4vVv7NT9ig8/ltBdEPYB/dKUXecYvvjgR3zwEe8x3AvCm6Y9X36qA6UJc4S65zTv&#10;P/sS1+58iO3Dh9g5uM3O4zbbtFUUay2zGbI7qDWjM5h2Oo159upZvH3ldbw//RbOzb6DczOSd3HV&#10;fZ71cxXz4Uk4zUL5WcxE9AfiHHw5J0Jsz0MVtzl0O9n2kUNcSFDynSDbVe0nRpZoepBquM0IVURb&#10;SVQdSNQciFUnkKxP0c8kgvnLiJVnx1td5OeY3iXCow7ldiPZjCBaDZsNZOPU08lWFAlNTzaCFB+C&#10;JR3srT8pz2DKdx6X5y/jqsOJ1dEN3Hn4FR69+Bm373+HW4SuG4/+iZuPvqF8S/mOOopQJjijHN//&#10;np367/BalsqvtpNHe7+A6kYc5QGV1bUahjcXqKiKqG/k0dklrNxaxJBA0RkVSIABZNoBNFbS0BEs&#10;uWaI5BhCamEW3f0k8n0nKmt+0mgIy0cljG51UF7SAcIxUmWCyrdBcCuQKFMEuRCynRDTjWNpr0qK&#10;TRt7hpVYofLUGqQcFZIWehcWUogR2rQ4ud1LYWWHQLjS4MvHOMpeKloqrn4Y6cIUe/sBtAhKzX4K&#10;nUEUvdUwljZIwV0XgSGB/loWnWXSbnUSo8MEdNZdd+DA6mYEy6MkWsskasLBIv32hgSf/Tzqi15C&#10;QYQ9jiwSJcJgx82Xf8rsZL5M0Gn0IiiIprNTqLW9Zm1Pf7OMOGGyREDyJycRz8+it0zAO6gbSFsg&#10;tLZJ1f2NLD+4MCEsSlhMG+iqq9z1APNOyGI9NAi9VVL7IsP3tWibz6fS4nMgoWuUTDC3OspjfbeA&#10;o3uL2LxWJfAQDLeKpO4+Bvs1LBKCtm71CRqEGAJbQTDFOtXwa45QXGZ9bd5os94Jkp04No9W0dvs&#10;IlaIodItEcbS5hl4ExOs2zghN8p8ulFtzKFLKNol0PTotkKg3NqtYbRTJGQUsL5XIcgW0d7IocZ6&#10;z/P9aS7HCbD58RE81/OEQDdW9/IGeissq0ClsqAzEYOE2hCW+BwWV0Ksi5CZIj441po3Hw5u1bC8&#10;wzojANcIpNVBlr0ZbWwaZv2n+CwDSFevmqMnurtRDG8QBo/4/IeEnV6AEiVs8t0ghHU3K6yLBHtF&#10;ATZozGcri0I7zWfoN9tPJOkeKuhcsTQ7BwTGYY2Az14SYbXWZSPKToKbjUeC72Q450G2xV7UIiGW&#10;UJ1u8lnyOTX4npaa7Ojomyk6TNmy/ODzDYJbwY1Y3kEAy6KqXaL5beng9+YS6555Ge4M8ezxx3h8&#10;71Nsb94yR3mVKqtIFZYRTi/Bl1gk+G3Dm+rClWyxZ1ljo0ZlFKkR/osElwKFgMSGXmuatLGk0xOj&#10;omCP3JMwCkN/3kl8VI4CLx3Loz/lPBoJk6KQQqFy0kadZrd1KjK5SeHOasGypp6oYDTCIoUu0BNo&#10;jAFsrDClJE8rQQM2J4rRKkTrxyjlU34UxijHE3fZdS+QqJp7Uroa1dC1wgtQFJ8VgZtE6SicwmsU&#10;S/51LTmtnA1Ynfg/nV+Fs266tnk2MHQCW4ILjfDoWtBxGp5svQi4DJiybuSmdXfm+VBha/ROI2Ua&#10;ERK0nQYZC1/GTuASJIRirAOBGGFBozSCB4GCkzA2y3rR85Eofj0LpX/6+SgvKpetKzOaeFIPtp5l&#10;N6NahCHBl0ytuRpPZ47dBSUS5U2ivKsebH1Y8NI9waog00yhMm6lYUa56G7SZFhb33oWNj+nn4nu&#10;yd08b9p1T/m37gpv4qVd/r3M9+lnaabW1RlQOVVu+WcefQJlwe/JCKLsBnB5LbtZgybgStBfXHB3&#10;Msrl53dFCDU/izAuF+vbofdEo7JMS6Du4HeoPdHMiDHrTiPMZs2ZwtBPONVCpjxAuTVCqbVF+Bqi&#10;2Nxmm32MbOMG0rVrSNcP2dbtEyQ2CRc7iBRHBI8R2y8CW5PwtnSDnbj7GB19hJsPvsHjl78RpP6X&#10;4PQ/BKj/Lz769H/w4Sd0+/AnPHv5I4HrZ3z06l94zusXBsh+MSD29MU3ePkx73/4PV5+9COBTYD2&#10;PUHtJ3b+fjHy6Re/0M8/ef+fePr8czx6+ilu3n6G3f3b1AXX0e0PqasWqa+TcEfdmHBN4MLMRZyb&#10;Oo/z0xeM+f7EWZyj/YprGped05j0z2I+4mA7Nk8Z/70Yov73ZmcJQlqj5SQ4OeDPaD8vrdeaRYBm&#10;SKNmKe0bNsXri+yEnoE3c47P4D3KWbPlhC81Qfi6gAnPGUyHL8NX9CJYDsCVcZmF+1qwr4X8vqIH&#10;/pIHMzEt2H8b86EzlMts672YnHcROI9w9+GXuMv6vffgO4LYt7j16B+49fAfuPmQEEbRpqu3tQnr&#10;ox/G8vAHvBbvsDe+RqXD3niNilHTif2dKhYIXYO9ujHrVAStzSKqKymCWQMb1+tUcCFom/9Mw4Ni&#10;O4JIbp5w5EVjNYo+lX9rM41CL0iQimJhUyMGRSSrpEsqr2Ivi+xCwij6CkFigUDX2cphiQCoY2AW&#10;CD86v05KcSZ4DhEqpEovgwaVUIYkWqJiXiG41PtZZCoxKh4/ilU/VjS6xvgSmUkqN8LYCuMhEC10&#10;A1heixNsAoSUnFlL1aW/RUJeq+vH3kEJ12830FnysdfhRHuReSQx11oeVmwSg/UYTdZTbYYfAiFE&#10;IysVptmNI15zUxH70SM0Li0nUat50evGEIlfQTQ1hQWNUq2xfMMilbgX5QUXAdGDdQJbl1CVIYHX&#10;e2GCjNaOER66YQz3moRE5p3KvEYA6y1L6dbN33otbfhJYBX0bOyWCGM+2iOEqShaK34sMp97t6sY&#10;XSsQCuPYuVnG8CjPuvNhZY/Qd6OKa/e1fxdhp6Pp2ThFa9dSZruDBoG4xbKsHmk9no7ZSfKZlszJ&#10;9RrNKS0WCE6EI+arznen3GA9sFdQ12hoR/XmRKE8hZXVCIbDOIZbGUImgZB1vLJfJuB5+ez9BFeC&#10;Jp+Byqsd2DXy1aP/Lb1f+3W09btyO4wKYVfbLnSZJ+2v1Rl4sXuUw9F1AuZxHrsHWRzdrGOZkNXb&#10;SBEYdR4Y4b3uxcJq2kwF52vzbLimMRhGsH9T6/6qhOUo2msB9Pm+tVf5ThGkyzqmZ1lnifG9bmn0&#10;NU54SiCUd8KfnTab/3mSV+CMXGSD50WU72WcH2VKB8/yg89qA0KKL62NBIMM52W96TtJIck6yqlD&#10;QCjVmrkU6y1BQNQ0rtYcxOk/kvUgEJ3k++tERn/xqLHxXKFyYg8wOIsrcxepXAiLzVXEs0sIJdqI&#10;phcRzXQRSnUQTHbgi7dpLlL5sMGn0nVQCbs0dRKrnVxTgVCxabpOU4Vq6LVmRVNImlo0CofuWvPj&#10;l+I+sZvRGkGARnF0TaVp/Jxcm+lKKg/FremqMSCMwcCO/lhwkHITTBh4oCgv8qepI6usrVK24U36&#10;jNu4K4+MT3FYMXHTv9zldwwmhD9e2zBWbPzyp2vViZmmYvwm/Imp6clwsm78KA252fgtTOme/Mu0&#10;aQkqrP/f/TCM7inc6bD2nnEnCPxupwhSxmuSxu42bhvWxqd7FvBCmvrktZ6H7lt3+Td1QlEcupb7&#10;2E/auNl1VAojfxppk2nTtukLkmSX+2mx+bKiaxvOpjsuk0bMCCBae0V38z4JcBSegGPFAA7fWYnW&#10;dNl8WTmdloFEik1Lbqp/QZXNn82LmSok7OpoIgtKEj87ClpoP+eJMw52Mk7qR2krLsWp914i93Ha&#10;qh/VG/NImDLrz2jatORX4cfT2Xw/aGoqV1Om1s/p8li73Mfl5btHoNbazHh2AdnyMrLVLXYmd5Br&#10;HrDtOCB0jRCtbCHV3ke8sYNQZYhYaw+Byjb8xU1e7yBAIIsyTLZ1iNbqA7Z7z7Bx8DGu3fkGD5//&#10;hqcf/jeeUT549b+Esn+ZUbIXr37BUwLX4xffEcZ+JFRpZIwA9vJ7fPTB9/iY8smH39H8Jz588Q+C&#10;10+M52c81zoyTV8S2p69/AHPaRp5/gOePP8nHjz7DHefvsLx3RfYOryH5eE16rBts+C/WB8gW2EH&#10;staCP816i8cJShHMhb2YDbkIY1O46r1KuYIJ31VM+CcxEZjEZGAKs5EZAtqcGTXTNhMz4SlMEZJm&#10;IhfgTFw2oq0mJLMhuoUvwRO7ilnfWQLYOd53GpkJzWCK8V31TeCS+zIuui7iCtO7wrZ40juB2YD2&#10;VAxTL21QVz8gSH2Nuye72997/D3uP/0Bd2neeUQQoxjw0o73j7Wz/Y/G1OjYa16t7i87MThawOCw&#10;jd5uDZs3e1Q0VKJUqKsHLXQ2yygRlLxUQKmmx8DX0aMl9AhMGp0SeEVzDgxGJSoaLU4LYXGLPXX2&#10;8F2pKyRxAs26ztVL8OHHSK5+viwBBKjUtKN9qa8Rtxi6hLbla2Vs3Wkz3QoVfwSBzAyhLYAoqVSL&#10;4oqdGLZudtHd0ghJhQ+K0NHLo7UYx+p6EQuLYZQIAKUGlSmVXbFFMGg60Gi7zNqf0UGdSpxAslfF&#10;2ihnYGtjmDSQsCIFvhJDUzuKUxoMv8EybhEKB+uEuH6QMJBCqqoT1jVSRL9rOSpcP0EhCB2AvblR&#10;QJnl1TYCyTwpPDGBGK+3WKcLawTOloPxEaZ2CbyE2hTrvtmPmfVjGyxzhfVXaATMH3XldgKVVgT1&#10;hShBJ4odArJGxer0oxGuvllEHkVnRWuy0si3ZtDbjBIsEgQbwtZuCvt36ti/VcMqwWt1L4mbjxex&#10;spOh/xLjDyGanSPA+g2EFZtB9qY0WuNDhTC4f28F1T7BjPCn0Zt4hTDdzaPSzaFB/x2NZjYDDBsb&#10;j9I0vISjOJoLbvR6HqwsB9Am0PQ3ElhnHa4fltEepszp9QsbWXQIn4NNQpkOuN6MYfOwQvhqEgyL&#10;7LEl0R8WCFRZ1knArK1TGYcsx3Anjm2WZe+A4VcC2D0ssT61tk8jVQJ8J3uGfK/aASQKs0hXZvlh&#10;e1lnMYz2k1gehQjmOoTahwZBuNJ18d2aJ3S50SbENghjmbYDUdaFhqJjVQ9KfJ7aETqQmzAb82Wb&#10;PsTYu9L+MUmCVIl1USQklpYIa4SyaEl/0AjaZPcTtnz8ngLojooEOz8BkXnl+xMrBdjAzMGTcGDO&#10;y95YcBLxlBvzrks4e+lNvHfhLbx55u94/Z2/Uf6Ov515x/Tmo9ke4aDF94uNVKzJBr2OifkkFaOg&#10;S+uiqFjYmEvBzboSY0VEhWcVka6lXAQ8stu1VQKJ8fosLYbXRppl40emUT4Mq2uzzuokPqNYGM76&#10;GSudwlhR/4eil2kVjOJReHvPwpfNnxW5WXeVx6Zh41Vcs26WnWnpWuusdE/uCiO7IErxy27jtfcU&#10;zoAGFb6NV2FlKj4pwdNh5MfWyXiR9zjfLipK3VcYicLL3TwD5k/xSOQuaLVpOZiuvSc3my9NN8pu&#10;79m4bTjlUe4yT6dn82j9SfQ85W7F3rNxSmwZ5W6fnUR5t/WutGS36di43HzeNk6bL4WVm64luvef&#10;9W6gV3Gp7ile/3iKVGJG7mh6T6b8FNcM32WFVd3Ysptr3tO17v/nO6Lr/xTBlVnj5tMatwTzonhV&#10;z+N7GsVVp0Qji8rztDP+ex3JtGUXHNlySvTeuwSSDGefic2LrTvrJrFhZdc9W9/yK3Cz9fjHc+Z3&#10;yU5XILHITlaXuncZqdoQyfomEo1NhCtr8BcGiDW3EarvwFfaRKA6Qri6beArSBiT+DKrbJ/WEM5t&#10;Ilc/Yuf7DtvE+4Sypxgdf4ybT77B/Q9+xEONcL36DR9ohOyL/8GLj3/FBx9rMb+WO/yID15+gw8p&#10;HxPCnhK0Hj7/EU8+0LoxHST9E55Qnr+gvPwZL15oJO1nPP3gB3Mg9RNC3EtBHtMQ4OlQark9fvkd&#10;Hjz/Grcfv6J8guP7L7F9/R5GR9fZiT/E8s4OlkZDLA43UO512dEts03m+5Ljd5omrCXCmI8E4Ij5&#10;affDGfPAEdU+Zi6C0xwm3JOY8kzz2TrYXs5hxj2FCdcMrrjmMeVz03TgkmMWF+fZ4aV90suw4SA7&#10;yEUyTI96Y416aR837n+KRyzbw+e/ECh/IVQJtr414CXIuv/0p9/l9LXsOorotfxiCP6cjjAhyVEZ&#10;VgZJc8RKikpVez5VBlkqlAwSdT9iVEappo4xmYUO4N2+tYgB/cYKTio4nxnJyFGxxCpOxGteDAkc&#10;Gf0y2gojrz8JOkmk61FWkMeMpGivKO3S7U1PM04XFZ4fHUJFcz1JJVXA8HgBzZUcQjknEoS1dC1E&#10;8PFjZa+B1lqacNFCq19CfZHQREBY1vozKsZS3YFC3YmFlSQrKoK2zq6jdFci6K0TaDoaqWI5eS33&#10;lbUI1rbSWCecrRLqSoSpFQLn6qhiRpsGBKNG10cYyKK7XkOukSBwRVlOL80AFXgCzV4MvUECB/sN&#10;gkcYlQbrpDRNoPHCFb2IUHaKgEFwaWvTzwRGeyV0CW6psgPLWwUCR4Ywos09XfywriJZJAQRdrTX&#10;k9Z0tbpxrG9VCYAJAleSwBlBfz2N5U1tU0A3lqG04MT1h4toDAhvhLzDuwvYuVEza6nW9/PYu1Wn&#10;mzanFdRkCCch9qJ03E0EhWbIQF+NEJUlKGhkqs36XCN8L+/UMNjWeq+QGfHJN8OotvlM+czKWhvG&#10;dyNddiNO0OmtEppWohgOY0ZK1VnCosesjzPr6AiztWWCKcuZrhF2WJaVbYLkKD3+W3Sddcx6qeh9&#10;JPC0CJeNpYAZFVskAHc0ujfwYmuXz6/rwCIh7+hmk/UfQChzhe8XYXZV05o+vpMuPisv4TZCOPRg&#10;cTWIlVEYdR2z03OxsdHUJ8GZ0FXX4s2BDlj1obpMyF4OIcE4gowjwXc62fbAl7uMYGnSjNyFi3Ns&#10;vKbhS+lMMY14aVd7vQ/apHCe7uyBha/CFdORFi52HuZRIKCXu1FkWF9ZHd+Rc7MHG2bdJ+GJzhOe&#10;zmN6/hxmnRfx93f+hL+982f89c2/4L/+/jr+9Le/489vvo3/euNdvHdxnkqrSKUhuJCyFJRI8ahh&#10;Vw9cIwuCqrGyMA03RcrAApKVscIYK1Ld1+L7gPxoxIz3rbtVBGbU4ETxKG7FJzGKxiiHcRomzIk/&#10;hbHKySoaifwpDuuuMDIVRvdtXCYOuut3fuvH3D+J3ypgAY31a+QkDrmdFrkpXdkVRnbFJVFcpxWi&#10;RNc2Detu8644jKKkKXfFrdEn1aGUqdyDsaqpO7P43Pqn3aYpt9OiNPS8FN/4R4Zx3eve7/m15VI5&#10;5Z9x/u7npP5lSmx5bF0rXvk3adCUm/zbvOhaeZdprk8g8HQ4mePRzlPvyIlfQazjBCKUJ1MOpm39&#10;2jz8nhf6mRd4KE35JXDJbRwXgYhxqZyn07LhTD5O4jJx0K/SVP6tnHYf15NgO0E7nythSxBm1m6Z&#10;kSt+iyE9d4Hn+PnZNP6o83G9yy53pWHyQ3/Wr0yBoMSGM3XCa5VRfpQfPU9rt/EprK0bh3cM3kpD&#10;9SnIdfr1HPlOBUqEB8YdqcMZrrLNabPjt8QO4iLCpRWESqsIldcpawgUV6m/t9ih3EKksgVffoP+&#10;CGIFAluRcEYJ5odGvOlVRErb7CTfZGf0MdvsZ9i89go3nnyPO88JD89/xsOXv+DpR7/gpflL8lc8&#10;E1R9/BvlVzz+8Bc8+YhuBLDHBK6nBK9nH/yK5x/+Rgj7CU9ffI/nHxDIBFvPCV1mWlNuPxrzyQua&#10;H/xGEGMamvb88GcDZU8FeB99hycf/hMPX3xJ+RqPPviOefkW9wlr9559hbvPvsAtQpuAbffmIwLb&#10;Peq+mxhsHVGHUUaH1LPb1J371O9H6K/uojvYot7ap67RWdM36OcmloYEvb172Dx6hIM7H+DGI5af&#10;cvf5Z7jPtO8qraff4vaj73D3CeuEUHWb4HX70Te4Y0a9NPqlkS4B18+Es7HIn5XXigtexEszpGcn&#10;FYePD2He7INR6BKU2oSBRQKZFgP3k8h3dYCmxyxs0+hIhAoo1wpgeLBAAEmZdS/6gyBSdCFGRVRb&#10;zZnz8YJUMnH28IuErVSVvf1ilOGydPfh7Mw7hLF5knsQOuIlwfD+7Ayc8ctMx2/W4GzfXEFjpUDg&#10;KqJIP1XmRevNVnZaBAbmsexHnTDQ11qppQhhxY8qy9UaEIg2UlgdRlnBVNorIVZmmco+x4eRRmvJ&#10;j8FGBOubMewRUvbvLBJgAkiWXSxPmuCW5QPJGKisdkMoLxLWVstoLJfNyIbmm6MFBwErgA6haEB4&#10;bXdCGO0WCWuCpylkKjMoU1mnqy74E1dQoZJeItRsbFcJc0XmL2+m1EpU7s1+GOHMBMN4zMiX/tjT&#10;yFe26DZbYyhsj2E1+lVb0OgXoU3TcTtF1LoBvjApxqUpxCB2rjcwPKwQMKIEnwJfqCxfHNZjnzA3&#10;CJppzlUC1eJqngCbZn4TZpovWXTCr81DWS5B4NKGwpbMOrcl5rXIZ5IuO1Hke9AgdOiQaEFbZSFC&#10;2HGgwzpfJQxu6vidHp9By4Nq04XBZtr8uFBjGcu9EDINF+s1wXi1s7zLTLlqn7R6l8DWCpn6Uh5b&#10;hCCNirUJTrUlLxo9N8qNKewfEdgIYusjprVLiC1NIZC6xHeY4QixZT6vAt/NFuFOo4mVRcLzlmDc&#10;bc45LLYJQ615Pk9C3koQrXWNYurPlggaa3HkFr1ILwYRaej0fT9NfhdtB+I0dQyGziIL5ufgSerg&#10;V7oTPmMlNzyJSQQycwQwB+ZCVzEfmmCPawLO0AVEMjOIEcwSeSfh6SouTb2DSccFhJNeKkkXrs6e&#10;x/sX3sSlibOEr7/iz3+XvEEIex9/fesc3j43xTB+TDmiRlG6zRoRgVXamNoWQdOH5pr31GCrEZfi&#10;Uw9eImU8R6WiNTZGkYTHYtfcjN2o/OhX7vavRDMFeHJPdrMuJkQFZKZbqGg0OiJldRKf7knp6J5G&#10;hjRSpikmm/b4z7RxGsY/8zmOfyx2KlBuEvmVMlL6ujdO3+Zb0zrWL9PVup6TfI7DEl7oT2LrQX/0&#10;Kc+6Z5Qc7yns+H7WTA2Ny837J2LzafJ/UkcSXSsthVFdj9NR/qmwT+peeVZ45U3KVenbso7THfuX&#10;acuj5zEu5/i+zHGZ/siTRPHP8lmrbnWtMpv1U3TXaKbuK8wfI5usH9XR73lT3dj6HoOeEboZCKAo&#10;bq0Zk//xO0B32o2c+BmX5Y9nNX5OY9OmpXLo2v5BakyKBRe9sxplMtDEOpL5+31TR+O0xu9PHtMa&#10;6WLelG+JzYMtk9JUXYzrcvy8xnmVf/vslD/Vh97l8bUtr+7PuLVGbgxJBuJM3Db+cRpKd5zW+F1Q&#10;fsfPv/j7t2HKa577+BnoWmkov+PwekfGsD0uw8l7QrveNxt+zs08eAWcqoMTYSdshqA252OZAixL&#10;vA53oo5QniBW6BsYi1WHiFZHiNf34Cd0ebIbCJZHCJQ24S8OCWiybxPW9nhvC97cDv3tI1jcQ7i8&#10;w3ZvRIDbRbp1xI7qHXQ2H2N57yW2b32BY02tPddI2b/w+NV/45HA66N/4dnH/01oovnBvwhSMglh&#10;AjWNkFGevtBaM8IV7VpfpnsvBGkf/C8eP/s3Hj79lTD2b4Lbf9P8BY/p79Hz72l+j0fPfiDcMc4P&#10;/wcPCTb3Nbr05Ac8eKqpUgHbT3hEsLv/nEKge8C0HjMtySPG81hpM87nzNOTl7/S308EKpaBbvef&#10;MSwB8B5NA1h0v/P4O0LTdzQJWbTfZ5oPX/xG+CJYPf+F95gG432geJiP3+Up02c8iuuOAJYiv691&#10;ViNYoILWQdLLu2XCTRSpRtBAU4qwVF2rItUiLBE88uy1a9F8vqOefsBsza+F1wUqy6H+ztrQdhIh&#10;ApyLisllfh3V2q76conKie4ZghvhK1VLYtI7abbsdyfmac5TcekogwjOz71jNjwLEQIiJZcBsuX9&#10;NlaPOti5s2oW7MerPrMlQqWXJtgw/sUEeoSkxSWCXfICFnoEkfU4QSOM3qb2i/Kg1XVidTfDcmaw&#10;tl/E6HrVjAgtDLyEswhuP+1jg8CivzaTNSpewqBgr0Hw1I7udQJYhYCVaRIENupI1cOESDeyNT/y&#10;BMbOUoKQ4TPrvnprEQJLBPH8BTPd1RqE0F1Lm5G0WjuKxUEOWwcdQk+KoBSlsD6rcyg03agths1o&#10;VL4eIkCmEGNdZEtelJiffMVrFuIvMK0sAXFls4Au08tVnHwGXoJXhiDjJlyWmGbcrKfStN3SMGcA&#10;b32viHxz3gBaq0/AYL4LfNaRzCzSBIcCwSpf9yLD5xdNTRvJVdxmjVydUFlt+wl9ATPtudAj4BDS&#10;E/lZc7ROo5cgLBG4CFF7BNzt7STaWoRPCCpWHWh0GJaA2NGo5mYWOUJShVBaJcQnitNmeljTje0+&#10;y8B8acp4aTODTG0apc4cKnx+VcKXRqoylSsY7qSwRijbv6atGrJmhDOcm+S7MQP9UlxmHhMlB9PR&#10;r8Ssn7YXC3zehc48AZAdA4J3h+9Ia1W/F2vU1YVkwwGd6ZXn+5NSp4R1GiYYBmvsHHS8iLI8Ooss&#10;UNDBtA44YlfhjBGsolfMHzPz4cu46joDV3QK/pQD88FJzPiv4PL8+5iYexfT8+/CE+D15Nt44+0/&#10;4e9v/Rdef+P/4s23/wq3dw7z7mm8c+5tvP2+5D28c/Y8zlyYMDvLTzvZU2ejOudlw6x1IFQe2sXb&#10;zd77f27+GIppZEc94rFoIblMLULWQmItSJ+VopbC4rVMuzjZLh6Xfy1etvd1z/5ppnv6E82GN340&#10;csBrpSGRf13b+Gy4SKZpFjYHkzVzb0Z/xtHv+I82KpSTeCV2obtM/SRweuG7zY/KofLIPuWKY5qK&#10;Un+2qTwm7ImptBW3zZfcJDYe2XVff2GOy/f/pq/4TBnpR9cKZ/yflE/pmvj4LJSmrR/lxfqf47OS&#10;XffNTwE0rbip+FXfqgP5DacbJm7j/0SUjs2b7LYeZNry2T8ElZdxvP9vWWy+JTas0rRpyE3hZOrP&#10;P9WviY95l7v+8DThGF5pmnun/J3Om9JWfdr4VG6ZKpfum78RNcpEtzHs/SECEIGXgTDeE3QojUsz&#10;QVxl52NW04NKj/EofSPMo9xt2SWn/160+bJi8nTqnp6BTOXPLr43eeR9ian7k3Ay5Vf1oXC6Z8U+&#10;N6UfSFZNHShfv6dF/7JP8Z2RaevP2vUu6V227qbeGa/q05iMw6H6pn8zYmegjO+T3FR2jeaxXp28&#10;56A5w/ZiViPk8SZcyR7brw34cuvwZtcRKA/hK6/DV9qAnxDmJWD5S3uEsiMC2SE8uQMC2AHdt+DM&#10;0A8BzZunP4onP4IzzXhoRusHyHauodg7Rm35NpZ3XmD/7te4/vBb3H32C0HmX0aeEGgMjFEeE3Ie&#10;EkgEPmaETPdlJ8gIuJ598D94+vK/ea37vxn/j+j/4bMxgD15QWh6/t8ENMb1fAxqkqcvfzP3Hj0n&#10;gBGsHjGtBx/+2+Tj7uOfCEe/4T79PXii9H9jnIQsumsE6+YDO5L1M+3fEpp+of9fjdv9ZwK0fxGm&#10;fiVA/YJbjwhmj3/mNeOlKIwA6x4B7B5h7x7h8M5TwhaB7R4BUHL32fdGZH9tYTlCpehHSQu3qbyX&#10;tqvQfhc5Qo02FPNqzUrFb6YlF0Yl9Hg/XvUSlnSAcMBMoeSbQYbXZqQrqPbYsOsMpehVBAhgCUJE&#10;b6uNhbUawlkP/WkbAH48gSnMBacRyvrhT7oQSLvhiswahZWux5Brxwk6BEFCR3tdWwjUUdVo1FrB&#10;jILpfqIcQHUxZY70WR0WUGt6UG+50dfIR8uBjcOSOSD74EYFwz1NGUbN6Et9EMbSKI29Wy3sHJew&#10;f71spuU04tEZ5bA4KpupUm0G2l6vMr086yOCNMuZZ3rFXo5KXX+iRdBeSmORENVbTqNFcOoOElhc&#10;C+PoXgOrWntFYNAIWKNDmFjNEgKTZpq0P6wZ+BJwaAqwsaRF99pzK4F02YNodh5RLbwu+RmWbgUX&#10;IcwDnfeofcDyVQ8G63kz9ZcuaQuNHDqraQNzfUKZgbpuBBVC04J+lNitsK4IP2sx83NAjfcXV3No&#10;D7Jm1KpJsGwsRSh0J8h2lrPGLDb8WCDgLbN+CzXCJkFGPzMINrsD1T3BUVtPsG5qTG9tVMDmVhaj&#10;URzrhPpalWFyMyx3hKDnQXnRz7rPoL9FWF7Rn54hlFoeA436k7S7yjLxnSq1AmY0bIGdg8V1rdHS&#10;FGHITK/21sNY32Ge1iPYOSoxDN+Xhhvu6AUC2FXUWY9pAl8kNw2dmh9nHYUITNGy4GwKyfosSos+&#10;A12xygyvCV11neg/y17eLBsb+tUhsFUXG5xJNjzTiAnCaHqzk5g3x1BMY8p3hQ3bVQLERTak5zHh&#10;PIsrc+/j8txZNpwTeOf83/DuxTfx9rm/4/1Lf8elyXcxOXsef33j/xC6/ow//fX/4O9v/432v+Hs&#10;+bNweFyY97gx63KzAQ2yQQ2xtz0eTXKHqMT0t6KPDT0Vk46HEXjp6B4dCWN2Naeit0fHqGGWglBj&#10;LdMqDfXg5aaGXvGaXroUghmxyBulI5EfuY/vjcNKGSicUTonYa0Skh/ZpXgkZhTgxK/EjHBQicif&#10;3GU3fzKqp8/7ZkRE9419HK+ujSI+sWv0wiqp06KwCqdRBF0rfeXfhOG1NX8XKSi62T/jbL6tP7lZ&#10;09Qb86NRB923ClHK0dyjH4ncdM+G0bW9p7jsc7Dlk1Ifx50dAyNN+bV1rPzIr9w1qqURHquILWza&#10;tKw/W2/Gjc9T14rPxMGwCnfaVHjds/UlvxL77GVX2hIzckQ3pWXfGaVjn599rvaeLYfsp681iqRr&#10;hbNlkrtJi/bT4axp6oymKeOJuwGyk/u2fCbsSTz/GZfisM/A+FedupNmVMq8m3q+FFOHGnlSmSg2&#10;LVuXiuv39551LD82TjMaR7v1Y/LKsAqn+/JvRtAU9qRMstvwyrPyoHvWbvNu4mJezKkS2iYkzPS0&#10;TUiIdtMOJNkGEPpp6ugk7c4/79d7wnpQx4VpzAZZ58EypkI1zISb1NELmI7WMRtvELL6BK6hWQ8W&#10;KGzDn99FiPAVyB+yzdshaG3AUxgS1rYJalvwl3cRqB7ATSibJYDNp9fgzqzClyfQEez8JxJkuFz7&#10;COXuDTQGd6mnHmN56zn17mfYu/kFju99g/sEpXtaN0Voevrx/+DJRwSuD3/Fy0//By8/+19eE7pe&#10;Erg+EDhpFOlbPHjxLd00ivVvs95KI0+PCG7a7mHsrrVYP4zDMK4HBLCHgjDC2ANBH/1qGlBTgzIf&#10;Mpxg6T7BTmB0nwB1l+Ck0TK5336iqU0C1rP/wd3n/0s/MgliBLnbhK5jQtutJ4yPoHZHI1yEr9uM&#10;57bCErYkdxXXB0xHwjy+phGH0oIfKSrV9koa6wet8dShzhPsZXDZdRbezAwfyCyiVKSdzQpCeTcm&#10;vOfhTVJxVahQqTSrXSrSlQzWj9pmkbYzcYX+PagQmBTPwkYV5YUkkqUQ4w7AE5+HKzpLmSGAeak0&#10;fXDH5mj3EejihJvx+rByN4UKga7JuPPtCHItKuhhw+xBlWvE0FzKmikzQU+j7UWfCr3ecZttIdb3&#10;i2aKcWM3i8NbTcKS1o7Nmn0+9Ddbse3GkH62DgpmMffoZh2lbgBlAkiN+e6NGkw7Q0WdRJvQlyb0&#10;hMp+ZBf0V12SgJJHoeIz8FVvEzKXCTlbRQMJvc04BqMEr+lvKYB8aQbZ4hySOQfiOa11Khj42Tnu&#10;GOjRuiSt+9LfmZp21JqvcNpJ4AmjQRBOsc7TBQ90zJDWgGmTVU1DhljPAqKFlQTTy2N1p3QyhSeg&#10;IxwuE4L2Kji6u4SlYdqkoQX+hWaA4JUhyBTN2i+NFGktXLwwhWzdi6423r3WQV8gWvMyHh0OnkEw&#10;PQV/4iqiNBcHSbPgPlVyIZqbNQClNV8bm2mz2L7X8aLGsmRzc1gjEPbWCKgDwt1GkvVeJrh50OBz&#10;KmrEqThtyrB1tGCmcauLfM6ExB5heWkzYbaSqCz5We8uU68rrN/eiqZhBXWsU0JTpqERS8JWaYqg&#10;P0k4d0LHRWh6UOsazYGphSsIE8JSDSfBbBpxjWppA7+aC6kWOwL5GQNcwTI7BEUnpkPnjZum43XI&#10;qjs+iRnfJUzr75e5S7gycwEXJ9/DuwStd869jrfefx1/e+cveO/82/jrm3/Gu+fewdvvv0UQewsX&#10;py7i8vRlvE7geufs+/RzHucuXyWUzeLy1Bzm3AGE4zlEElr3op6tpsUEMIIoAo0AiUrLTm+ZqY2A&#10;9lcaL36Xm13vY6eE5EejBjJ1X6L7EjO9IZCLVcy1/Mhu41F43bfTHronu+7Z+3Z6SO4yzdQMlY3c&#10;Fdbmw04d2bjkpmvrR2GlqGyedG3tCmtMKcKTsshNaSivNk7dk5vik5vu2fTlruksrZux941SPcmT&#10;TcfGf1ps+gLO39PXPcZjwrC8ts50LcUr0yjskzwqvOwKZ9OT2LLrns2bTdf6k5v1L1Hcqgu5nxYb&#10;j/woL6aMJ27WNHlQ3k7S0LXC2vdBbrIrrPz9Xib60fOXKT9yU1iV0eZL9xROpk1Dpp1GtP5sOtaP&#10;hSXBhSBE5mlwkhhIYhnMX7onz9WA0kn6Ni6JvZZ/5fl0uvI/zp+ejcrANDVVJ9E6R7OmSs8qY56H&#10;4rBp2br7T1G8p8tt0qCbfe7Wz2m7ymGfrxXlXelJbFls+jI1Ban1ajOeOBwh2oMEaW3WenJIudNH&#10;iOc9DztkLtqdvC8/2kpEI2CzrM8ZH+GdbcYcIWyOHbpJxn2VdT4d5nW0gVlC2Xy0A09qBd7UGnzp&#10;DbafmwQwXlOiVf1BuQFXdg0BQVhlmwC2acRLcPOXRmxjCWk0w2XeJ3yFaPfRvxb4h3JDtqNrbHtH&#10;SNT2KLvIto6QXziGpjL7ux9gePwp9u5+juPHX+HW829w94Pv8egTAtWrXygELNoffPQj7hNiHnzw&#10;mxnZevTRbwSsX/DkleyCm+94j2DFsHde/EAhTBHI5Ed+H33AuAhlzz/+txkde/hc04z/rzwk8Enu&#10;P9folUbwCFRP/407hK/7H/wP5d8EqX8x7l9w48mPuPbge9zUiBhhUOvjbj79gXZB2I+/27VmTnKb&#10;8lo0P2/WbaXrPlS6cSysZqm4ZglBM4jmHeYvRi0s9uamqbwELn6zS73gyR2nwm2GqbijBBmt0yEg&#10;NDwEtLzZgDVe95hF+tpBPydwaoSpoCMIESrmA1colzHn134Zc1Qq+uPgPEIZFzLVKONNEbZSVKgR&#10;AlgCYeZTAFQf5MwoWqmTJTSmCV8Eio2iGXVqavSu68fSahTr2+MpxsX1GEpUzsujHLautwlfDmht&#10;W5aKtjmIEwKqaBK4WgM/eltxrO4rjRgGW1VUCF3JMuNcLRIcYwa+ovUwMu0ktD2A4KvH/PQHWZQJ&#10;KNows0Vwy7VcBIw4to+r0I77Q+ajRRCJpS6jWPcjVwsRfgiW7TDBqG4gI1WeQZ5A0GG9aRQpWw0g&#10;RkhL5QgnBLAc6z1fCZiRL51LqOnLMv0Vqj7G6SWQEDIJNOUFAoh+iGBdSFZ3iti/tUDpmAX9/c0s&#10;ex5F1LWLb1N7ZxVRWdCU8FVka3MEthCWdzXap/VZCQO9mbr+NnWjtpRBrOhDMOPkh36OoHCZ9R8n&#10;JM6Y9UwC+QUC395hBYsdJ9Y1qlr2IpWaxmJP+U4Q+GKs67A5g7PTZz1UppEuXSX8T5n8re6UEc1O&#10;m7VfRb6XydKsGRkbbGsj2Djf01m+aw5C3xzhL8BnwOehrSSYtrZ8CGYuI5K7jEDqCmUCboKij+9v&#10;qDRHmJpGsMK8VufMZnzxmhPJpvtkxGsO6XYAEb6vIY2UERo9yVlMei+YNVzu2ASmPedwdf59XLj6&#10;Ht6/8A7OXngfb733Ft4++xZB6h38hbD1X3/7E/789z/jrTNv441338SZ8+fwzvvv49zVK7g4M4VJ&#10;p4NxODDhcFNpRzHjCrFRj7JhjWNeDSd7qTpHbnzWnJQ1lRIbT23S6AizYddu2mGtR9Ju6lrPo7Ug&#10;Go1gQ8/G1E1TblIgatCtElZDbqFH11aJyY9VGDKtPxtO960ylmkVsJSB7kmssrD+paSkuORm7VZx&#10;SRFLdE/xyL9MXSseExf9aaGy7Lonu+5LFIfNiw1v86/yyN36VRksPOjapiVTcchN/q27RG66959p&#10;2LgVl/IlU+5yU9kUTm4qq9zlZv3ZP/BmXX/Ug/wrbl3PucdgIjeJwllQ/E//tv5NvmnKj65tPm14&#10;ucu0PzvY+6f9mvsnbja/sp9OL5JqmLqQXWnbPJ5+d3St/Ci8rmWeTtuKDau8nc63GdUJ8l0RdPH9&#10;n/UTNGhqbyyJnTqWX/vcFL/Ns7VLdN8+c9W7KR/9y9Q9pau61Xopr9kkVZ2I8Q8rEtkl8169u+P6&#10;V/yKz5ZBcShu5cf+WSt/iteUm/7kX+6yq95sHSr86XxLbLnkV/HafNs6tWLd5ghas8EkpgheMz6W&#10;hW2C9mfTTwLaW0znS+rvzTl23hwhPh+2HePNc2k/gVn9YTvnYTys6xkfn4eBXabvzWHKxfr1V1jn&#10;Wh+q6dcG5sN1So1QtghHbIGg1oEvt2pGy3zFIbyELC+BylfehocQ5tHCfZpemmYtGSVU3GJbuwMf&#10;QU3gpi0wNI1pII73tN5M4sltUM9q64xddoh3qW/3UerfwMLoEQb7L7Bx4xOMbn2O7dtf4+DBt7hO&#10;8Ln1/GfcJOTcIVQ9/fx/8eTz/8Z9QtiDV4SyV//Gw0/+TWD7F4HpV9x78TNBSqNoBDBNh74QfFFe&#10;/mLWe1l5dDJKdk+jYVrzJXn2L9yWMKxg6ubT7wh1gsF/4+4L3fs3bj399Q/YYloS2ccg9tNJuB/w&#10;mk73DhJsxlOJ7O2npuCJXmZvegJJumsn9cJC0Gyr74zrN3s/4pUIUrUYvAkHCi3CzQIBqTOe6mmt&#10;pczfisuHdTQ3ssh2Algclcxu9WkCSpUgFc05CVtXCGHaosKJSNbNdJmHgo9QkiAEUPEu5MwIWICg&#10;JnDTX2XttTyWtprjUa9WBsODPsGlhBzzXqy50B1EzJ92azpCZjlo/pDbu9mknXmkYq0uRgkWDZQI&#10;AgI6TZdWCW2NrqbOJtBZDzJdbZmRN3tN6cBsLY5e1CHWGyVUWRfJdowvA8NrqwnC0GIvjV4/jRrj&#10;WiRcFJoe5s3D/F4ye3DtXatig/nZ3i0gW5pBujiPrGCm4DILyxsEts5qikCiKUKC41CLzhMENAFY&#10;CKV6jGDHNFnvrW4a9TYBaq1EwMybXfAbnRhqnZBZYK/1e9naLKH5CqFxCvWlgJl23b/dZl3oT8Kk&#10;GQnTFg8Cr0SBEMM8mDogNGlz1vZqDI3VBIq9MKFZ+3zF+bw1EuqDOV2gUyAQJ1FshJApzCFZmDfT&#10;pxHCuv7czFf5zhCAFxbmsbHCvPP5LjLPXea1baZCgxS/+fN0qD8gByHk61N8fxwGwOKFaQK6NrMl&#10;xBKmtH2FoC4hOO24kaSfXHOWUHYV9UUt9uc7SIDK1AhRBXYaclcQTF+AN34e7uhFuGJXzA8cGr2a&#10;S1yEtzRFwJoz4BUpa1RsBgGNbJWd8OjvxaKDDQDfdQLlDDsIk87zBrguTr+Dc1fewDtn/mLWaL3+&#10;+p/x3ntn8Ne//Q2vv/k63nzvTfzpr3/Bn//Ge2++STi7iPfPX8SFK5OYdXrYsw+wgQuyQSRs+XVI&#10;NQGEPVYzLaDGVQqCjb7DTUVCZTyrdR+OCHu5MTagVO4RugdjmA9RuQuyQtoQtMaGscK4qTx8BAW6&#10;yTTX3rFSVWNtG3arAGSX8rTuUgjWlJtVoDas3MfhpCQUrxTQWEHovpSJVTZjBaie/XgEzSob69f0&#10;3E9gRP6VjsIqLZlSbAozto//FLP50rXC2jAyrcKTu6ZalaYFJcUvkd8/yjDOxzgvf7iPz/b7A05P&#10;m/qRQbAqu82bvaf4rKk8yH7an82r7tu0Zcrd5kH+tUZPdrvnlo3X+pNd8Vv/crdxqw4m56PGPo7/&#10;D5iyZxXKXfUyTmNcT0rDXlsoUZhx3pWHcTwKLzcrilPxjdP6o1zjeh+/L4pT74nuyf10/FMOvtO8&#10;L3+mDFoXF2KYkCBsDF8zWiNFN0HYnKCCadp82vTM1Lop2x9ltHFaURnM8Va8Jz/jsqj+5E/51LXC&#10;6/4fIjcBit4J5V9pKB6FVz70J6TJu8lTwpRN9j9E9fif7924rnRPovqx+VSYcd5sHf9Rv3KXH/2B&#10;rKn1abYbk2w3Zlg/Tm1irCUHUXaYdHQU49T5kxp5m9KGuqzP+ZCmYplHV5ThY3AzrMRpDoqPY84V&#10;MSddaBmDjhNz8JmrHXIISJ1Mx6HpWb5nlKtOfnNsY6YDbHciTTgTHTiSXThTfbgIWr7aPgIUL2HK&#10;U9iCj7DlzhHCcgIw7Te2A295B0H68dH08nps34W/oqnMPcLbNrwngOYraI3ZCMHSLmFNPwKM4M5u&#10;Evr2kWhcR6J2hGhlH8nGNZT799BYf4TezkusHH2EtWufYOv2l9h/8A2OHn6P649+wE2CmqYJn3z8&#10;/8GLV/8/s/7rwTOtQ/v/4vHL/yWIWfkfAtn/4O7j33Dn0a+4//RfuPP41/FU48vfcI+gdvelRtS+&#10;J0x9R/mJYPffZkry5hPC1zOmRbGgdUtgeArEDHxFy/NmA0ntCKvpRC1+9yW098UFKlcfWp2k2QMq&#10;3QxTkVFJ5X1mTVYw46ESjtFOyNksYmlURH6RCprKsEKFqgMpl3byWDuoEQh8BKAs9o8H6KwUCXBe&#10;sxFluOBFgoARyLrMDuJJwkyRirrSzaDSK5qpx3wrjkWCT5GA19+uojuqos44KoMiASqDhUHObMOg&#10;HdXXdKj1VgZNKuVq14ONwyIW1gVKgiofocfJvOawc3PBAE+tGyV4RFCjxLOXsLIZRY/w1h/mcXR/&#10;3Ry7o5G3Gk3loSQo6qRYF6yPahC1hSgWCBVLWh9FAGl0Y4QCJ0HWzZ7BBTjC76HR86K7HGAeCRQt&#10;Fwp1D6Eow3oL0R4wW1QInjb2SmgTwOqLIbOOKllw8j7hi5BTYd1rr68Fpt8k/C1o3ZjZ+ytG4HET&#10;UHxY36+iP8qhsuhFPH+Z0DaLVULf6KAAnWvZ7PsIYBnoPEXBVoZ5rDG/S0PeZ9jeME2AmUWmqf3d&#10;mDfCWKLp40vuRJpp6Y/XVJ110S+zPrW5LQFroDVhQcQI6d7IJdbh7BiwCEuV2jxqNQ+KBT/6/QLd&#10;IgRkNxqLfiwuR1gXbqxtZtEn6KXKVwie8waocgzX4HPJE9QLZkH/NCGRwEVY0t+UgcQlwvY8YXQS&#10;1bYL0fRFLK7EkeF77CFsBdITmPC+hSn/u3zHpszIlzs5CX9uDo74VbjoFtIhrsVZzPMZabM9cz/r&#10;wITvAqaDV9mwXcV7U+/grfN/I1T9Ba+/9Sf87e2/4K333sDf3/o7/vr3N/Bf//U63n3nAkHsLO+9&#10;h7feP4+zlyZxecqBS5PzmHb42HiFjDnjDLLxixKwtMYlbkRn+Zm1SmyQ57xaC6PREzbspsd90qiz&#10;oZU/h4E0gkhMjSxFve2TkS5/vM46YSPInvycjwAVEIRJCY5HrqxCUnxSJGrM5aZra7eAMwansYKx&#10;Sk6N/sQcYdHkScpC4aQUFK+gQQ2+4lEcUtZSOlI2ikeKQ1A37mnLTf5l2muZsyy74pXdxiWxacnN&#10;pmP96QcE2RV3IKZNWgWBGvERCEp5CaTG/m36EvnTXkk2bYWR2Hht/hVWcelafm18qhPVl+pJdaN6&#10;sgrZKlC5y5/q1Nrlz9apDW/LZs3TeZGbrX/5FQAofl0rjdNAq3htOf8zTpXpj/jGz93mWdPVY2Cy&#10;gKEw47IrnEzVgcqufMk+4+I7eXLP1n042TB1KjcbZsoh0Bq/Y4pf+VZ9yK40bP3NMS+a0lPnY1rP&#10;jqZb/vUM6MehsjLP2j5F8ZkfT07KafNhRfnUe2Kfn33XTvvRtdy1RYvga1aQ8R8AJjfJuE4FQ2Ng&#10;++MdGL/7qhPVh0zlRdu76J7CSeRX7qoPXY/P6BRkj5+Jzb+tL6Wl+hIwCtwsAI8hTc9McM16IKzO&#10;8N4c3V2E9hmBoN493RP0nbyHDj1P1qUZ7dK14qRfcxC7QEtxEBpnnYRhAqTTQBfLow4Oy+Vi/XhZ&#10;H2qTHKyf8VQsxcuy+wV9FeahxLwUMOMvs92sYyqsUbEuHLEeZYlt7hI8yWUz5ShxpVcIaRsI1fYI&#10;XhopG09dejR1SXiT6L6gLVg9gL+8R7+HtB/SjfBV2KWfHWP6SweEsz04M1twUWQPVo6Muzc/vh+s&#10;HCDROkSkvmMkvUBIW76D5sYj9Pc/JKR9gtXjV9i6+SWO7nyH47s/4MZ9/eH4G+VftP+M6/e0UJ8g&#10;9vS/cfv5z7irNVua2qTc/1jyK24Lxsw05P9S/k0QI7RpNO4x43us6UhCn9aCPf+F8PeTcXstrHUw&#10;qasIZKhAU274Un74kgGE0wSGxQIGqwSeFb5UsVm6O5AheFV7WZQIZdrPKF52QUcL1VeSiDd19hIV&#10;JSFMh1lqGwttF1BphlAsB7Cz00NvrW42ntToUZBwNx+dwWx40mxHES54oF3Cta9XoZNFZalIiMpi&#10;YSWP9kqWkNDEhtYh7bcQ0h+BBJHFfh77hz2CVx4VKuVSdQ7Z0jQGo4xZXK81PZm2Ng2NoGG2WPCh&#10;v0HAMn866k/PlFn/tNgPYzAIY22oLRWKBK0U6msVPize7+nImozZfiNBANFmr20C18JSGrV2CEsr&#10;GbM4XX8OBpIzcCanDbTkCRrB7AU0l9wYDLWQPYJSSz8oRNEclNBkfMv6Q7Q0Z0bJemtxujGP3TBS&#10;hTnkKwRG1q924k/nppHJzaBNCC2UPWbRvUbIQhktHo+hPkjxuQha5pErT6BanyGIJrA2imHnkBBs&#10;NlYtmnV9zUECK7slLO8UzaHhhbaHdRNGmmGzLY+ZLo4SlKKEurT+cu0nkGxHEMg5EM1rCw0Cc0LT&#10;jFGCUsr8oRhLz5q1aOm8A/mS20zDBqNXEUvKHkWObimCVL46i3KTgM53pbecJCR6+a6dR6E1S8j3&#10;IFmcZl3o2J15hFOTBr7ihQlC1lXG7UIoNoFI4or5g7K+4EEiewWR1GV4g++zUTnLhuk8rnrPEL7O&#10;wpWYMKO1OsTVEZnETPCyOT/MpVP2A+dw1f0ee4cXcNV1Du9PvoM3tG7r0rs4c5VAdeYNQtXr+Oub&#10;f6X5Bv7y979T3sJf/vYO3iR0vXvmKi5ddmFi2s8GmD1KnZHI3qTZH8in0aksfFEpDG1w+ocilfJT&#10;I6vG8bQy+v2eGlRenxYtsLd7DmkKwypve+zM6SlEuVt/CmvdFMZOx8jN3rP3da38yC43+bPpSEk4&#10;CHbzbHTtiIHrZGrTQwAcg56U71h5qZGWH7nZ6Z05z3iUwRdR/sf+vWEpK5VfaaisgsPiieIb+/9P&#10;xWjjtnaZ1q81nf7xyIWNV3bdk7vSlSiNyfnx9JNE/mwauq98Kn4bj8Lr2kKPrS+NRo3hJ22egdzl&#10;R2KVqYGMEzeJruXP5s3mQXa5aepY6Y3rewxcEqUlU89GIrvSHit/xScgGss4vnF5xteCt/G7ZcPJ&#10;bq9PP3ulbetCYf3Rmglv3VQ/Mm2dyq70dW1N1dW4LGMIlYzL/EfeVRfjuhzXsXlHpNhPwtp0dD3P&#10;e8qLTUN+bT7tezlOT6A3rlvZFfbqbIzQpvKOyyPRfV3Lj0xdy11pyi5T7+npNGW3z0luVmwelSeZ&#10;Nl7Fcdq/DW9FbvZbkH0Mbno/tLv+eKRNAKaDyrUvmTXNO8D3wr539r0w7qpbhlF+Fafec/fJd3U6&#10;fdl173R+BZRy0z2JLbP2DzTPgPHZZyK7xIRnuPEPQWVMe0qEaAKh5w/R9axXP7TUMBduYipCQEsQ&#10;ztJ9uLIr8ORW4cmvwldcJzBtIFDeNLvzRxpHhK49AtgOnFkBmRb6C7xGZpRNI2RuApm7uAeXpLAP&#10;Z36f7tdoHtL9GuUIvuoOvJVNmtv0N6R9BG91C7OZFTj0g0BDo2rbSFR3ka7vI904pI6/iXLvHsrd&#10;e9SrD9FefYGF9edYGD3E4vZD9PeeEdw+xPrxxxje/AyjW19i69ZX2L2nA7W/M+u/jinX7n9H0PqR&#10;8PUTbumvyOe/jUfPXvyG12L5OQTSOhPJg0iRoNStI1pIIFGgwtTu8YSPdj9L5a6F5zpzMYxIwWkW&#10;5WebQSNL2xWCUgIxugUIC7W1NPLdkFnYXiFIaG2Tzilc6OUIEwGkK36UO/Rf9MEVnaZinGKBY2Yk&#10;TceshHIeJGsxRGlPVYMEFm3dUMbwsI1VAtjCZhnRqp+VkqESDmNpuYg689FeDCFbnMHKKIuN/SqS&#10;ZR226UNxKUqYiqCzlkCjp+k7H/aOq1hciZq1Ur1hDjr/cXktBZ2XWOxEkGkyzf0uuttN1JZzaK3m&#10;zO76OUJnUeuueL2yWSToOLC8niUwBFln84STebgJX9GaDlX2mz8rq4tOdJYJn9eq0J5WadZTgeCi&#10;o4NWWZZ0cRbeyPuEviTrmoDW8FAIPqznGkEkVyHkpiZQqftRawRonx6DDiEsSdGIXLzsRaLkQjI/&#10;Q2X8PkHlCtZH+gszhMObDWweFJkm/VecWNzIoqaF/XUn69yFwXYBvc0sGssE0o0MwTmFJPMuAMv1&#10;YogxXR+hKkzwilGC8TmC0Tx7WpcRiE+hVAuZvzGrhOysftTQs2EZQ4QvH59tMD6NRI4wqTVWBKl4&#10;7jK0Ca52ww/ELxEgL/B5TxkA1ML5eNGBbN1H4L+McHaK7+MUPLGLyFUDLJ8DruBZpAmskcxlRDMT&#10;/KjPsEE4hznv++yRXeD7dBWzBK1JzzmzZuuy4yztlzDhvki5RNgiPF35O/529k/4y7t/wp/e+D/4&#10;v2/8X/z5ndfxpzdfJ4Cdw7sXz+P1twhgb72Fd94/i3fOnMeZc1dwZcLB3mIYDlfMnHXo0i/emiI5&#10;6ZlK1EjqWg2l9uTSpo1WYY8V0FgZSdlZhSd3wY4dgZDbGHzGU0nWLqgSRNkRC/WM5Veia4mN28Z5&#10;WtRAC+YsiMmf3GXXdJCdGrJTXOP4/1C4tlFXo+yPVo3dddJY24bd+jH3GEZh5aaG+nTDrnAyFUZK&#10;SMAju/Wne6dlPOIwVtTya5WGFIZEfmyaikMKV/7lJgVilY386frqrKbqxkrYhvvPMsjNpil31Y2F&#10;CdW5rgUR9vmoDqUULWzY56T79jnbOle8tpwybd6UjtKTfQy+Y+iTyG7TtyI3led0GW2d2PpRWcaj&#10;MX8Al561hUHlWzJ2H9ebnsnp/EgUz3/mUW7yLzdrSpQPlVn5U7zWtOWQfVyHKt84zzZ+ieKap7uN&#10;3+ZBz94+f+tf9tP5tXbdt/m0/k/HZfNq/ei+rTfrx76/ql+ZCn+6nNav/KkcNs3T34z82Lxa/7qW&#10;/JHX8fOx74l9vrrW+yI3rRu0dal6tM/fXv8B6OPRYfsslS91NmwZJLbOZVo35Ud+5GbzbsPYfEvG&#10;5f4DZp1008i7I1iGK1ylbqjASbuu5/0aldd9mqEqJoN1XPFVMB1u/C6z0SbmYi04k4vwZPpwZ5eh&#10;PcgiZoH/0IyYBUsjhOjmL2wY8RUEYCMDaL7SLhyZIZwZ3i9rxOyQLELwKso+ntb0lQlqhW146VfX&#10;gjeJvzKeJvURynyMX3FqStRPGNNom4/hvYQ7R0YnCGwjyPz4cmvmZ4IA8xCk/3BpB2HGGaseminQ&#10;VPMa9f8xUo1j5ARySwQ5Sf8eaoMH1LEP8VqmSsVZjyOc01E+UcJUmTAWQTQXpmKcRyw5T7AIm2OD&#10;dNxPtR9Hqu4hLBEg6K6F8I1lglmXDVDOjVgzhvqwjDyVtnasTze9ZnRMi/n7m1W0eimU6wSwvBPV&#10;doxKfJYPa4IQEUS0GDAbr8arUSRqUThjMwa+NMq0TEjRFgqtlQzWjhZYkBQhJkxISaDAMmQLHiwN&#10;0mgQVhaXk2Yqrsj8aX1XUpDYChE44gSkafTXk9g51PYTeXO0jQ7FrhHcOoMUStpotOo1e50VFpNY&#10;O1gk9eawtlvHAs1cJ877PjNlt6ojlAhTXa0pa7oRz08jpuOack540k6SM0GN9RYvXkVjyQcdDF1f&#10;0kHkXgNvS2sFA1/5qpMf1xk0ugH0N3QQeNwcmK3RrWpHRwBNEvJciCYnEEtMoVjxQsf7eKNXzDq0&#10;aFkbvgq+fEgR2GKpq8gVp7E61FE8BWwdVFDvEdpKswTsWeT4XLRJbrgwY0wdByUz1w4QxhgHwUnr&#10;/9ypSXizM3AlZ+DLOODnuyAgT+f8CISn4Y/wfugKfOGriBCwCsyHP3gRKT7TtrYJycyzN3QB84Hz&#10;CKcnzXquWJ7wVZhEKH3Z/HUZYdmC2Ut83gS02jzfpzlM+8/xXXDBR8j0Mg++9ATfzWn4EuOfQPQz&#10;SDinv2SnCGiX4AxfxLTvHC7OvI1J13mz3YPk0swZnL3yNs5NvIszl9/G22f/jjff/xv+fuZ1/Nfb&#10;fyZ4/RV/fffv+Ms7fyd4vYHX33uX1+/hzJWrOD85g/cvTODilWnClp+QFYUvkGb52FiqwWMj6GEP&#10;W4frqpeq3bItfJkjSwheMwQ07Z4t+DLTAmw8pXitCIDkJrEjWDJtQ6sG1Zq2kbXK0io1q+h1LVPH&#10;6Ng/qWy8ik/hdG0bcvmR//8cAfnPNC18qbFVI2sabTMaw3JRaajxltgGXuZppWOhSqbcbTzWr65t&#10;w37aj1VMEhun7PKr+GTKXenonsJKbDy6J6Vhw/+ngpEonL0nu82n4rD5k38pMJVxnD+Va1zvqkdb&#10;z6pXCxW2LiWyy4/qUqYdodQ9m5byqbRsvmxeZde0lhSqfe4CJgt4uv5D4Y7DKS7lVyK76seWRXlQ&#10;/hROdps3lcNey66yKpzgWkpVYVU3Oh9Ucdq6kKl0LQjZPMv/ON1x/mzebRoqv60TyXh07w+lL9G1&#10;4rNlkt2+F4rf1p3yYMWGte+DjcPWrfwrXzasza+N+3R6MhVO022n/Sm8jc+669qG0bVEdsWpvEhs&#10;/Ao/rptx/PKr/Nj60iigvln7Ltnv2gjrTvUn0X27zk/Xql+9E/ZdMetIGbfitfmZciRMh8NCmE1f&#10;92zebZl0eobNp61b3VOY03Vnwxs/gkfdYxlmeD1PAPTq3ZAbw+lv0jnGOUUYm9bu/IQ0mdO8niGk&#10;WTFuoZqBsrloC/MUR7xt7HMR/Y3ZgjfdQ7CwRvhZPxECWW4D3ozsBLLCFkLFXdp11iVBrEQIo3hy&#10;hC6Kt7BHd+1ltk/Q28ZcZgOO8iacBDCJp75vxK31a/VDuAhos1m6689PpuNmOj7atY5Nm9KGCHwB&#10;xVliWgWGzW4ZcaaG9EuwyxH0eO1KM366OSivJcoR+JJeeOIBOMKEnywb86gfyZL2sZkgGPhR7YaR&#10;7/qQqM+btVzNtQR6VOpFwlhZG362wiS9GFxZHzPnR7RBBb1I+CI46Pd9jQBl2zqwOIEuoaOrBe8E&#10;nFY7akZxElkHkkW/2WbCl6FZjLDyBG46iiWIxbU8tMu69qzSGqXFYYnA4Uahrd3twygSvuqtGGrN&#10;MEY7DcJLBkVClLalcFNhh0taW6ZtFJxIFR3oUOnXO15sHZYJVIxzK4HaUgR5+k/V9OdnyOxjpoX+&#10;Aq/+ZglLGzlowb6b+Q0REDqrWezeWIB201/oE2BL0wQc/XTgwnTwMl8wAhDzVNT6rcos8+piXGEs&#10;b2UIIJP0G8H+cQ9LjD9KuEjkJtBmPG3tAN/0sQzjdV2x3CySBDrBVypHGGb6ddZbrsK6ik8SnBII&#10;ZLVtAiGvFEAkPUc/U2gy3dVhDhvbJTSZr5KAq+FFe01bNkShEwISVTefDZ9rxU240Xo+wlUzBEfo&#10;AmY0bRefgDMxSZCcZT3OwhubRTA6h2w+iGTGgxCv/eFJzLnPI6GfJ2JTcLrPIME6b9SYn9QMptzv&#10;YtZ3xuzu7widRShz1WyGGssT/AjxiRKBqzhlNjeNVz2ErRnKvDl2SmkGcw6zVUQgq+N6JuAn0LlY&#10;bm96yqzpuuJ+zxyKeoXQdWH2fZyfOIPzl9/F2QtvE57exntn38Qb77yONwlZ75x5y4imEf/8ztv4&#10;2/tn8PqZ9wld7+OdS1cJXVO4NOvBhDOIGQ/fHe2xFUjCp0WrLjZYGsViI+hRQ+Km0gkQLEJUyNpX&#10;i5Cl9Vvm0NzweGd4+2eR/W1e7mYn6xM389dRgA0Uw9h9prRuQ/tP2T2orH/j52QfIfMLPhtc+4u+&#10;DWvT0NoOhRHwyU33JDY+xaF9lrQoV+7Ks/ZAkn/7y7/8agrUhGejaZQGG1ErRimfiBpaNbJuKplx&#10;I8xynPKrhlem/Bhw4rX8KKwAbtwws1xs0GXKn+zyo2vFKzH3KUah0FS6p/MiRSClMk3R/dNp69qK&#10;4p2VwqFpReGtP4Ux8clOUZkmqbiUnq1Hu3eTdi5Xvena/JHHOjXP4OSe9X+6XmVqby/lQeVXeWQq&#10;PaWrMli71kDZ56xnLqWqdLT1wpTZiJPuipP+VQ6ZVpRf62biZ1xK12wcqvwxHhu38mS2yJAiV3iG&#10;M89TivVEjLLlPWM/SWOcR+00TxhgHcmcEviprqRsmYbyZ/ayUrkJB3ZDWpO2Wdc4fl9sfDLtM1Hc&#10;qg/Fp3RlKh/2Gdlwv9/TSCHvWTcTD6/lT5Cje3JXXuVHZfw9HYaXKP9X5zQSOC7Pf5bX+lecitte&#10;y1TYP8r/xz2Flan8SAQwumfjtuWVacshmJlyavR8/O7ZvGl/slkv09BzPHm3JKrTscg+jldhFKdN&#10;43SebL5smtav7ptviHa9+yqj8U+/eo+Ud/mz8Y7TGe99N89O6IwW+jN/bm0CrY1e2SGVu/7a1mbJ&#10;DnbmNEo2reej8IqbcXr43WvtqtaUzdBtkuZsoIgpxc88TTHMPNtb7Vc24cnyPp8Z22D9hekglDkI&#10;a85IiyzTgyvahT81QCC1Qp7QvmXa9mIEV2odHoKW9jILEpw8maG5p7VmDkKco0gIKw7hqWzDW92D&#10;u0xQq+7DV9M0psCNIEX/Eq/sBLlw+ZByxDgPCF80iweMT2vTduEk2Lnze+QihiWc+QSAJ+6vBdJe&#10;BNJBRAp8kPEwFR979KkIQYjKs+DD2lYdrZUUGusJAtY8ygM/Bgd5tDdTiFa0R5IP+U4CuYUUIpU4&#10;/IUQguWAWSOU70WRXQgyHGGOEim5UaJy17YDtZoPCwsh1Oo+KnMHEnk3lbKfSjVAMvQh2UoQ9oJU&#10;vgSCuh+bBw2zGF0HWPc2CgQJmTVCDyGt6EG7q/20NNLTwGBYNiNCOlNPI0KZdozlcyNEMEkX3WZP&#10;rmjqCkFsEoXmHAY7SbPBbGUpg8XNCu1FVBbjZpRNf93p8Oc2Yag/qpjd+72Cm0EKB7e6hKcEtHt7&#10;pjyHOiFVi/j9hIcp72Wzhs2Xnka87ER9WaOKDoYjyNb1V6ATq0xrY6dOu4v5mkZnZbwOTTvJNwhP&#10;qbyT9eLgc5gnZLqRyMzBH7pk9hYLJKb43GYJqCHWqw/RUhCe5BzirIsqIXKhF8NgLcP8panILxJ2&#10;5giChMSml6A2Dx2aXiBM5jsRhnUjVvahuMjnvFJAkOnMBi+YETydUuBMTDNuLWgnGIVnkCuEkSlo&#10;jzGHGXn0BK/C4bmAYGQSbt95wspF5PKEKebPm7gKf1ob53rNdGu66jOQF8wQ3DSqRdFRUh76CRGO&#10;lU6Q74FOP5gO8B4Bz0Goc0Sn2BuagItlnPBfwBXvWUwGLuDdqTfx/uwZnJ05h78Ttt4++zbeFWS9&#10;9xbeeudNI28TtN559x2cef8s3iNovfnuWbx57irevjCJsxPzhK0QGwX9bq3GI0VFwUaKMKWjRrTA&#10;VaIpMjNNxg/e6WPD6aVi92pxrhQqG9UTJWOULu1SwEYIZnZzx9+V0IkfmVJ6+pXemBT98q1GVWEM&#10;EPGe/Nn4bFyyy79Mp6Y1aZrd10/iMoCl3ch5z/pX+hKblgUDG7/i1i7hUo42jnG5xgCkRlZgNMNG&#10;Uw21Vc5TbKh90erv0KTGVIrJNO6qs1PXxj8ViEw18kaB0TSKR2EpcjNK4CSMRHGr4bd+lbaurbvC&#10;KKxV/grvoD+r3GxaEvk3eaO74rF2G7eNT3HI1H3Z5Vf1YepdWyCc1KOemdwlVgnKtJDx+z1r8p55&#10;D06lq7za69MKWWBnntHJu2PC0a5tGQzAMS49P4VR+NPllN3me3zN+3wfFNbmb8IZxZW5sFm0PX5H&#10;TvJ1kheFU30Ypc+6VZyn61TxyzTutFsFLj9zBAgpW5tv1ZnKLzft1q733ChjQpri03ulsFYUp34e&#10;sc/gd7A7Kav82Dr73f+JXycVvOy2XlQHJo8n18qnTBteef89/tNloKn7Evm117IrfuVPbqojfQNK&#10;Q9c2H7LLlLvEutl8WLFxyo/sNh7lxaava+POd0InQ6jutHO+nqV5F/keqE5Vx4JolUUyfhbjMgo6&#10;FY9570/SsPHaNGUqjNK27ras5hs4CWO/beVNP0tMuWK85vtIMete2YZqn0Inocu6jZdo8BsQQDKM&#10;RnZljtctsk7UkdGonWmbWF98H2cFogR0idy03+EM/ajd0R+Ys2yTJdPsEM+xXZ73EdBozrhlr2LG&#10;bCpbwyxlJqTrKnWKRtAacCXacCcX4Ex2KEuEsRUzpagTADSdGMhpi4xtRMp7CAjgdAJAYQtBcwzT&#10;LmWf9j363WdYQlyWQEa7r7QPJ+FsLq0fCLaN3VOkv9qRmRaV22tS2skq6TrowEzEB282TmCIIEj4&#10;ytZjaPR0ZmMInVEBpV4Ixa4Pnc0Eyv0A7UEkal6GD8Edn4c/4yPopOkvi6K2QaDyT2vkiwCWJWhF&#10;K9pqIolA9CqaVPr7hw0sLoaR1B9oySnCl4fpBxBrZhCuhuGn8teaMv1BONqvo6JtB2oebO4JxGIo&#10;L0SxTNiqEZS0Jcbmbh0rBCVNHeqYo2Q9jCyBIs/7yaofObrlqwEDMRmtp+oEUO95sXlcQn4hMN5N&#10;fy2P5e0a6ksJ80dgvadjenRUURqN5RzLlTGgUiJc6pDr9S2CGYErGL9k1nwFCWaC1kDKZUakko2A&#10;GSmLE7BKTC9Tc6C7kiAg+dFm3R5c7xHAyig33SjU59HsBbE8zPGawKr1TZFLpHj94cdnQ/Cac75H&#10;dydCqTnESl7G68dl7wVCkhvVfp7PLIQ4gTVfcWKH9aspzFCWkNkOIFp2GBjWKKRGk7TFSJL+dWRS&#10;phknlGnkU3u1hQmObjjiU5iLTWIyeIXQM4/5yDTCOhQ97WNDPY1UNYJYkVDNMNoQ1hudRDQ9T2h0&#10;oco49CekDp0OsV58qVnEKwGzZYX+cPWnHZgLXyFkzcBNuJN9yneZMsFezwwuO67i4twlTPumcMlx&#10;Hpec53HFfQkXnefw3hTB6srreGfiDbx56Q387dwb+PN7b+D199/FO+e1PusM3n7vDN569wze0J+I&#10;753Dhf9/W2fy3FaOpPGO6OiZsssuLyVbJVHiTnHfJVILSZHaLUuyLXmpsqtrDtPRx4mY//+Q8/0S&#10;TJuHOWQAD0sikcBLfFgeHqtaW0XLbJcsV2rJ0A71cgpsyRiwYsWqwnfSYOBfVzGLFmEcYga409Ig&#10;5oeMNSi4X+lkiLbLA/FjgOKwPfEADYw4xodtDQYAVpwADhjuVJZfHMoAK2NDGIdlIdLxL74gDFK2&#10;gnFL6VgFY/XKV10UR/rg7asaCvOVLaX3r5yWrq9mUYbi3dgpLP3HDuOIkUQetj+QJcXxdaUbYBFg&#10;hxUEBz1LQ4yhJh7DHKsjpP1uuJeE3wcYkT8vdYfLbNpXA+R3fsswXAjjH2EMCjEzpyxkId63Rpbp&#10;iXPZlHY1DL+DK5XvaVZkj3ICnEWZPhhrps2Xamn759BXNtEfOkKXUEFgBv2xtYg+2R4kfY6zVYpn&#10;1Yc0+Wq6w2u7vGvbJa5doM8lgIDfB0zklh/+pM9WBgofOh94+xaTeBGf/juYBm3yhb7RlW950S6K&#10;i77jK1zyw4s+Cz/6ovc/hVH30BU8oq1Cxu/tKDfKo0+gN9oltuD8TNCyHyEr22HpHeG9S/rw+jng&#10;Se8Ybc+2GG3nZYjQQzxDsQVGuzg4UZwDDNoTkp/6IuvqFrXrd+nyTLogb2Pljf4a9YXgRZ18u07p&#10;CIMP8hIXeZAj+gx6xx9lx9YjaSDvg0vdEg5hVyrNH1TrsMrEFipnIdWGdbUb56rUdv43B/qC9IkO&#10;aUPeVfSM3/umygkdRjv6quoy3GVTGLpzfSkNYV4PhaOPkNPzKC7icUlDXvowLn0/3U+odpF9zQvY&#10;pw+ROCZBu6SjGLwXBb0TaQtVOpesyEtd8orjnCwA0u2ZiMkFFBMXt1Hi6TYNGy17jevt7h9f0H/V&#10;PlXVsXFsBeXNCwDmlScne58VcM0JCOJPpHdAei02eO8FzFrn0suF6FL+K8l4rTa4lR2+s9r4nUDW&#10;B+GUB9FHq+9/lPtJwOx34RXOfgHI/vLfMdUOv/jvl1qsvM2430wA7Oh3vyoD92+jM4GDacO2Wtu2&#10;1S5avl+zfLcigCHAMtfAySA/qRu/0+FLxPP7kV193rPbb/v29vdDu/4ys9N3R3bxYW7HNwf+JeDp&#10;uwO/I+ryE4e3R/4vSFZaThS+UFou7Gzubdndw9i+/nNu77gqQGAB8NMRGOyd71rruGkdAaTF7Z69&#10;+zK1P/46EWDr+GWq3/7rwj58mtm5ANL7P7liYWb3X6f28evErvi6UmkWAmPz90d2LMAE+OvxE3DV&#10;dXE59LuyjgXCpqdNAbe2QFFd5fQFrg6Vd2Czi6YfoMedCzxMrgZ28WlhU4HKxbuZ7UrGmfQBOLoS&#10;MDu97Al0FOyN8o/nDRscVf18UrmfUd0HdiTaX15kOzqu2OXt0B6+HKsOx6rXhcDkid088I/Klt3/&#10;IV3eCJBOitYf5a01ylqp+9qvlKh21q3WWheo6dv+vC1go5mEgEtxN2+jy12B27btzusOGmdnNQd5&#10;V9ItX502xhs25FdEkmOoeC4ebewXvc2O3uwLcNcFirjTq6f4lvUWTaseCvypLq15S52naUWBr/pe&#10;RXUYCEzt2O5p379c7SlufMr2qsDWRV/lC2QuWrYnmXvHVev7tm9fZTSt3BPP3ZrlWlnbrP1m2Ra/&#10;6MnYlsDVb8VXtlnatK3Kttwt2yhmLFPO2MvMC3u++cyerj8V0PrJnqw/sp/W/sP+8fzv8j+1X377&#10;VXGv7fHLV/b4xZq9WM/Yi9cZW9vM2msBrvxO22ptZmIaZLgFmlmjBtNiVUZiJxkjjJIbIxmlohuo&#10;ZJTDSPnAAAlQBajyMw4CWW68lQdjxNda7cGpD0Zh8JLx4ywHg6TKkKHAcOIyONfEgzMwnqY///6l&#10;IkQY53AwTpz34QtHB3LLcMLi/EzwwU84g12k44sk+CU/RktGcll+XYNkmommc0zIxnmSOLxLHdGR&#10;gy3VlbM/4SecQQndxCAStGqs+Rmw60T64Dn0EgMTbrQD2yz4fXCT6/lVFnnggRtp4cszbvAg32p7&#10;Eo88EQ8R5+UuZSRNyBsUZ8B+DJzIkNoEPaMfB1jSJeEchkaHPpAoDn+0FWlW28oHIMm4me+5/pCt&#10;oXKQnbIpD5nSoekfd0hRJoQ/Bl+eIx96yokffCOMcuAHKKT8OHdG/wjZkcnPColCv1F/+KCDoNDl&#10;ah+PtJRFXsLoJ5QF/++81Q+TvElPlJtWP9L7hbzRRpRB+8QzRP2iTPxR5+gHfi3CMgxQF/xwV/sO&#10;ZQEaKMPrpHD8yL+aD6I80hAWOsCPbCEHecnnMigcCjmJ4xkdRV78xEda0vFVIqvqtZbkbNI31efq&#10;6j9tTXa6J/5crKV+H+8nekSn6BZ9omsHNNJr6CvckAkiDLkIRxeRDj/8I44PHlz+ZRxhoY+oi7eb&#10;7N4OE00mcAJI8bN/qCygSBg//ecMKbICGAH7cfyBCU2ASp9sMNEQWIJyeobyigs3z9efDkDhBQhG&#10;tmQD+Gq67LsStKHeU5VXFMDivrhYLczVBaSVNyswyIo0+s9X1PYV9Rsn+gz26szKVU0qyuhgIQAn&#10;MCcwXO6f+QpatrUQuDsTuDsVnWusvrJC59L9hc6FU3X3xnZE5f4bp53hW6uP7gS+zmsawDNWHhds&#10;Q4Ngtluy4oAfY3f8zq/+4Y5NzsfWO+xa96jhW0b9Wc7OH/p2921q85uh/4LnSIBp/4SVrYGI81MN&#10;Dewc4K76Ie75212Bm6kAzJHN7mfW08A8nBbs+n3f7r9wQJ5fwZSFGpt2cLtvoze7diIwwzUWw6O8&#10;3QpIfBBYu74d2JUA0sPnY+NHzpcCLf/+33v7+M+JvX0QsLrr2MFZxY7vhiprZN0FN5gXBDxKAgaS&#10;57hu5wItl9djmwpkHF8K0Amg/Ot/HsRvbBNu5L8bCOR1/eZ4vrxbCMRN3s9scMEdXxp89hs2vxrb&#10;2fVIQE4g7KAs8FUSKBranoDI3lR1EzCrj7Z9lekcoPhx6v+mPFCZEwG0merJVumF9PdOIPX0uuUX&#10;hvK/w4Pjsl81UW2/tsbulpU6rwWEa9bey6ozbNjkbGC9A7UL4Gu3aMOzvo0FetvTqsBTzcYnFf+a&#10;8P4r9341bf+0KDnqdqgyGkc5659U/YvRd3+98V8lDQS4utOuDQS4B4uB1Sc7VhYwq0yqlhUALMut&#10;CoCX+Vn0UO2vtI3DupU4kzVrefl7AoRjAa/2YVl9R20pah+VlX7bZexMurZVLwh07ThlajnL1HP2&#10;W2VTIGvN1rMvbH37V4GlV/Z87aX/foefSz9+9rM9evbIfv6VA/E/2eO1Rw7Efll/Yk9ePRHoem7P&#10;BLxebRVERdsoVPUi9i0nwMW5rUpLgIUboHsyeANWbvQSySCwZYhhc+MmYxIGMBloQAErFmmJntkh&#10;boGlcZbSe3rBl2cZWD2Iz+A7u2fOKwwuxgk/xomBMkAVAyAUgw8DIeGkCQMaxjTiAUXkwY/BhUiD&#10;G2EJKFGPNJhCDNwYacLgRxrCYxAO/jGQE07Ydqnvz4kXlIASxjdcdIafQQcX442fQQ0/B7YZZIhL&#10;Okh6CoJHGPrI6+dbFBaGfvVrN8rDHzqGGOAJC8AGD/KTl3jagPQx8Ibc0eaRLmSAfDBZxvEc+dJB&#10;5bSCE23jA4l0F22IvgFW0Zahe/SaAFfKT94oFxkphzJ+lJNATApLZcAv2jD6RJRBeoj6IzsEb4iw&#10;pLPUzshD/pA/iGsN4Imugge6CHCIvBGOP3QY4Jv2JizaPKVL/S7kRg+Uhcw8p/uskt7hQ33hzXOU&#10;iYuO4E888hGGnzKoHxRpQ0Z44AYfZCMP4RD9NPpK8CJN0tWPPsEzZRNPPZEl6egHqCEtMgT/yA9/&#10;+maki3aKOkReyoBvs3cmOpWdlw4FtvIVvQe1BMCqGvgTANtXWemr5Hjv0Sn+1fYM+SmbPLiE4YdC&#10;tqh36CVkjzCeoahb6CfiAkg2RTUmdLKT3BHmF7WqjKry1UgrcAbo4uxhUTLnWKUDPNEHAGY9laP+&#10;4T+Xx8b2ZTtlY7cFuLZr6mPYW0Ca4spKA4jKc/0GwAty/opjFavOCrLeDQGwAtuRTLbl5ndUrkAW&#10;/lghY4WxqkltXpNy396UPvKqQ5mVSAG5gnhlxYstzpLKpfwdyVrC7so2FlszgTnxZusTUnq2QSl3&#10;qyx7qAl+VpSrwiPJlSnt2t92z0vWEzBpcvHkSc/2r6caTA80EA+stc9N9FtWH1ZtvDiy1pib29MX&#10;c6PTks1vu/b2y8zu/7q2289ndvNw4L+3+fDt0P7897n/uPrmC8AMYME9Uj07vJ3Y6P3Epu/5V2PT&#10;RrNtgY1tu/0kIPJR4ORaAEZAonPastntnn+Btz8v2/FZ1T7/MbEjgZL+MOOXmvIPw8//vbDfRV//&#10;tbD7Pw/s+A2rZW2BHe7n2rM33xY2/8B2aVt1EDCZ1u1o1vFrL04uB3ZxN5K8c7/76uS6Y/Pzut9B&#10;dfamKXDVE5DjvNrA+ucjG9/OBb4m1h43bXDYtJsPc5sLCNVbG3KHti++e9O26lQTaM37eSa23LrH&#10;NZvcCMAKxPC7pslcIPCoZqeXfeuPc7a4bFp/f1PAr2R3n1SvD3sK39ZLuOlf8uUaL63W37SeAF5z&#10;mE2rXhdDB18dgb0hwEcgsHFYtNooY63Rhi2uaYd925Nu+dfk8W3L6gcZ/wDi/DPbp9xZ1hVAaggY&#10;tRx47QwbAnBdq0verkBp+6JrtUXTipI5Ny5ZQWC8ftCw1lHLdgT+atOGdU8Fji+H1haYbAvY8mUk&#10;B/Sro5xAfMaKfS45rVi+U7CtWkEzh7pV+h3NEBq2Xt6yF9k1//H0oyd/t0dP/2FPBba4Nf4/f3ps&#10;T375xX5++tjPbz1fk//lY6dnAl5rmZe2kd+QAc1pRtWzwk5L1NdLNLb2SC9tU4aV25tbe3qp04vN&#10;rCkr4uVnZgkAg5gpJcCVjHyAErYd08usQaQzTTdIdzkQrzRDzkcxSxPoXa4EYaBxV41d+Bl4OTuG&#10;gWQgikEJ18uSMYJ4Dn8M6MmQshKR5OI54hgs4zmIMOKgAGzBEyJ9+JEh8pE+Bkn8yJzifwxcAXYw&#10;uhEWgzXhYYgJ55m6MyiFwQ9jHcYb4x+DU+iK9LQF6WLAIn2AuRiw8BNGHHrHJS3xQfAjLbwZ3Akj&#10;H2XjJx/xPCP3qp/4kBOinugF/dCOtAX6AUjEqlboMNzQZ4CNWAkC0CJr6CTkifLDZcsbHgG+V/sK&#10;MsCX9oRX6A83dEr9oi6+RaNBirzwgaI/QsGLtJRNfuSAB8/w+f/kpL1Cd1Ef/Mmlr6S+GCt4lAlR&#10;FvWKKwsoL8pF/mhL4qBVueCNXJQd4VE2bvShkDnyE0c7kjeeiVvtB4TDBwq9Bp9IF2Ux4QpZVvmG&#10;PsKPG3JA8ERG3EjHlmK9cyI7pveiLLlkowBepZr04/aKlbHEH32ufi2NHqNfJFCYwBX8U/r0vuIS&#10;FnIiQ+iO9MTznCn03Y281C3yQ8gcaUPXra4AJWdg2aIXcKlRH7k8VxReZXWMuqq9S+r/Oc568R4I&#10;NIWf810Anwr1EeXUX6CC6rit/lKUnaqo3nn1qyzv3RLApS3JBL4qHAcBrHYWmnCfS2eSq6HnFoBW&#10;9kP+EufBRLX2qYfnVf+sxozKQO3Ul/6bsu3imeXd4p2TLHnJUe5Itg6yqg8rDRNwACNgMp2TBPhJ&#10;50vdhf7RE1ui1H+HMaVxaP8H6J5FLKtnALYAAAAASUVORK5CYIJQSwMEFAAGAAgAAAAhADT0lI7i&#10;AAAACwEAAA8AAABkcnMvZG93bnJldi54bWxMj8FuwjAMhu+T9g6RJ+020gClrKuLENp2QkiDSRO3&#10;0Ji2okmqJrTl7RdO29H2p9/fn61G3bCeOldbgyAmETAyhVW1KRG+Dx8vS2DOS6NkYw0h3MjBKn98&#10;yGSq7GC+qN/7koUQ41KJUHnfppy7oiIt3cS2ZMLtbDstfRi7kqtODiFcN3waRQuuZW3Ch0q2tKmo&#10;uOyvGuFzkMN6Jt777eW8uR0P8e5nKwjx+WlcvwHzNPo/GO76QR3y4HSyV6McaxDm81kcUITpIgF2&#10;ByLxGjYnhFgkCfA84/875L8AAAD//wMAUEsDBBQABgAIAAAAIQCqJg6+vAAAACEBAAAZAAAAZHJz&#10;L19yZWxzL2Uyb0RvYy54bWwucmVsc4SPQWrDMBBF94XcQcw+lp1FKMWyN6HgbUgOMEhjWcQaCUkt&#10;9e0jyCaBQJfzP/89ph///Cp+KWUXWEHXtCCIdTCOrYLr5Xv/CSIXZINrYFKwUYZx2H30Z1qx1FFe&#10;XMyiUjgrWEqJX1JmvZDH3IRIXJs5JI+lnsnKiPqGluShbY8yPTNgeGGKyShIk+lAXLZYzf+zwzw7&#10;TaegfzxxeaOQzld3BWKyVBR4Mg4fYddEtiCHXr48NtwBAAD//wMAUEsBAi0AFAAGAAgAAAAhALGC&#10;Z7YKAQAAEwIAABMAAAAAAAAAAAAAAAAAAAAAAFtDb250ZW50X1R5cGVzXS54bWxQSwECLQAUAAYA&#10;CAAAACEAOP0h/9YAAACUAQAACwAAAAAAAAAAAAAAAAA7AQAAX3JlbHMvLnJlbHNQSwECLQAUAAYA&#10;CAAAACEAZr6INFQDAADIBwAADgAAAAAAAAAAAAAAAAA6AgAAZHJzL2Uyb0RvYy54bWxQSwECLQAK&#10;AAAAAAAAACEAZXsAA5aZBwCWmQcAFAAAAAAAAAAAAAAAAAC6BQAAZHJzL21lZGlhL2ltYWdlMS5w&#10;bmdQSwECLQAUAAYACAAAACEANPSUjuIAAAALAQAADwAAAAAAAAAAAAAAAACCnwcAZHJzL2Rvd25y&#10;ZXYueG1sUEsBAi0AFAAGAAgAAAAhAKomDr68AAAAIQEAABkAAAAAAAAAAAAAAAAAkaAHAGRycy9f&#10;cmVscy9lMm9Eb2MueG1sLnJlbHNQSwUGAAAAAAYABgB8AQAAhKEHAAAA&#10;">
                <v:shape id="_x0000_s1040" type="#_x0000_t202" style="position:absolute;top:17465;width:30473;height:457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F8XIwwAAANsAAAAPAAAAZHJzL2Rvd25yZXYueG1sRI/RasJA&#10;FETfBf9huYW+iG6UmtTUVbTQklc1H3DNXpPQ7N2QXU3y991CwcdhZs4w2/1gGvGgztWWFSwXEQji&#10;wuqaSwX55Wv+DsJ5ZI2NZVIwkoP9bjrZYqptzyd6nH0pAoRdigoq79tUSldUZNAtbEscvJvtDPog&#10;u1LqDvsAN41cRVEsDdYcFips6bOi4ud8NwpuWT9bb/rrt8+T01t8xDq52lGp15fh8AHC0+Cf4f92&#10;phVsYvj7En6A3P0CAAD//wMAUEsBAi0AFAAGAAgAAAAhANvh9svuAAAAhQEAABMAAAAAAAAAAAAA&#10;AAAAAAAAAFtDb250ZW50X1R5cGVzXS54bWxQSwECLQAUAAYACAAAACEAWvQsW78AAAAVAQAACwAA&#10;AAAAAAAAAAAAAAAfAQAAX3JlbHMvLnJlbHNQSwECLQAUAAYACAAAACEAABfFyMMAAADbAAAADwAA&#10;AAAAAAAAAAAAAAAHAgAAZHJzL2Rvd25yZXYueG1sUEsFBgAAAAADAAMAtwAAAPcCAAAAAA==&#10;" stroked="f">
                  <v:textbox>
                    <w:txbxContent>
                      <w:p w14:paraId="1D926CC6" w14:textId="77777777" w:rsidR="005A468C" w:rsidRPr="00C37D37" w:rsidRDefault="005A468C" w:rsidP="005A468C">
                        <w:pPr>
                          <w:pStyle w:val="Caption"/>
                          <w:spacing w:before="100" w:beforeAutospacing="1" w:after="100" w:afterAutospacing="1"/>
                          <w:rPr>
                            <w:rFonts w:ascii="Arial" w:hAnsi="Arial" w:cs="Arial"/>
                            <w:b w:val="0"/>
                            <w:bCs/>
                            <w:sz w:val="16"/>
                          </w:rPr>
                        </w:pPr>
                        <w:r w:rsidRPr="00C37D37">
                          <w:rPr>
                            <w:rFonts w:ascii="Arial" w:hAnsi="Arial" w:cs="Arial"/>
                            <w:b w:val="0"/>
                            <w:bCs/>
                            <w:sz w:val="16"/>
                          </w:rPr>
                          <w:t>Concept design for the Armstrong Creek Library and Community Hub</w:t>
                        </w:r>
                      </w:p>
                    </w:txbxContent>
                  </v:textbox>
                </v:shape>
                <v:shape id="Picture 13" o:spid="_x0000_s1041" type="#_x0000_t75" style="position:absolute;left:731;width:30474;height:1715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d8v/wgAAANwAAAAPAAAAZHJzL2Rvd25yZXYueG1sRE/LasJA&#10;FN0X+g/DFdzVSbKwkjqKCAUXik1SCt1dMjcPzNwJmTGJf+8sCl0eznu7n00nRhpca1lBvIpAEJdW&#10;t1wr+C4+3zYgnEfW2FkmBQ9ysN+9vmwx1XbijMbc1yKEsEtRQeN9n0rpyoYMupXtiQNX2cGgD3Co&#10;pR5wCuGmk0kUraXBlkNDgz0dGypv+d0oWGfXr6I6d5v5d7yMrvqpY+0mpZaL+fABwtPs/8V/7pNW&#10;kLyH+eFMOAJy9wQAAP//AwBQSwECLQAUAAYACAAAACEA2+H2y+4AAACFAQAAEwAAAAAAAAAAAAAA&#10;AAAAAAAAW0NvbnRlbnRfVHlwZXNdLnhtbFBLAQItABQABgAIAAAAIQBa9CxbvwAAABUBAAALAAAA&#10;AAAAAAAAAAAAAB8BAABfcmVscy8ucmVsc1BLAQItABQABgAIAAAAIQDTd8v/wgAAANwAAAAPAAAA&#10;AAAAAAAAAAAAAAcCAABkcnMvZG93bnJldi54bWxQSwUGAAAAAAMAAwC3AAAA9gIAAAAA&#10;">
                  <v:imagedata r:id="rId55" o:title=""/>
                </v:shape>
              </v:group>
            </w:pict>
          </mc:Fallback>
        </mc:AlternateContent>
      </w:r>
      <w:r>
        <w:rPr>
          <w:rFonts w:ascii="Arial" w:eastAsia="Calibri" w:hAnsi="Arial" w:cs="Arial"/>
          <w:noProof/>
          <w:color w:val="000000"/>
          <w:spacing w:val="0"/>
          <w:sz w:val="18"/>
          <w:szCs w:val="18"/>
        </w:rPr>
        <mc:AlternateContent>
          <mc:Choice Requires="wpg">
            <w:drawing>
              <wp:anchor distT="0" distB="0" distL="114300" distR="114300" simplePos="0" relativeHeight="251658287" behindDoc="0" locked="0" layoutInCell="1" allowOverlap="1" wp14:anchorId="1247CD91" wp14:editId="59D00BDC">
                <wp:simplePos x="0" y="0"/>
                <wp:positionH relativeFrom="column">
                  <wp:posOffset>-92964</wp:posOffset>
                </wp:positionH>
                <wp:positionV relativeFrom="paragraph">
                  <wp:posOffset>24765</wp:posOffset>
                </wp:positionV>
                <wp:extent cx="2934970" cy="3263900"/>
                <wp:effectExtent l="0" t="0" r="0" b="0"/>
                <wp:wrapNone/>
                <wp:docPr id="32" name="Group 32"/>
                <wp:cNvGraphicFramePr/>
                <a:graphic xmlns:a="http://schemas.openxmlformats.org/drawingml/2006/main">
                  <a:graphicData uri="http://schemas.microsoft.com/office/word/2010/wordprocessingGroup">
                    <wpg:wgp>
                      <wpg:cNvGrpSpPr/>
                      <wpg:grpSpPr>
                        <a:xfrm>
                          <a:off x="0" y="0"/>
                          <a:ext cx="2934970" cy="3263900"/>
                          <a:chOff x="0" y="0"/>
                          <a:chExt cx="2650490" cy="3122930"/>
                        </a:xfrm>
                      </wpg:grpSpPr>
                      <pic:pic xmlns:pic="http://schemas.openxmlformats.org/drawingml/2006/picture">
                        <pic:nvPicPr>
                          <pic:cNvPr id="95" name="Picture 95"/>
                          <pic:cNvPicPr>
                            <a:picLocks/>
                          </pic:cNvPicPr>
                        </pic:nvPicPr>
                        <pic:blipFill>
                          <a:blip r:embed="rId56"/>
                          <a:stretch>
                            <a:fillRect/>
                          </a:stretch>
                        </pic:blipFill>
                        <pic:spPr>
                          <a:xfrm>
                            <a:off x="109728" y="0"/>
                            <a:ext cx="2051050" cy="2790825"/>
                          </a:xfrm>
                          <a:prstGeom prst="rect">
                            <a:avLst/>
                          </a:prstGeom>
                        </pic:spPr>
                      </pic:pic>
                      <wps:wsp>
                        <wps:cNvPr id="98" name="Text Box 2"/>
                        <wps:cNvSpPr txBox="1">
                          <a:spLocks noChangeArrowheads="1"/>
                        </wps:cNvSpPr>
                        <wps:spPr bwMode="auto">
                          <a:xfrm>
                            <a:off x="0" y="2788920"/>
                            <a:ext cx="2650490" cy="334010"/>
                          </a:xfrm>
                          <a:prstGeom prst="rect">
                            <a:avLst/>
                          </a:prstGeom>
                          <a:solidFill>
                            <a:srgbClr val="FFFFFF"/>
                          </a:solidFill>
                          <a:ln w="9525">
                            <a:noFill/>
                            <a:miter lim="800000"/>
                            <a:headEnd/>
                            <a:tailEnd/>
                          </a:ln>
                        </wps:spPr>
                        <wps:txbx>
                          <w:txbxContent>
                            <w:p w14:paraId="1563A41A" w14:textId="77777777" w:rsidR="005A468C" w:rsidRPr="005A468C" w:rsidRDefault="005A468C" w:rsidP="005A468C">
                              <w:pPr>
                                <w:spacing w:line="240" w:lineRule="auto"/>
                                <w:rPr>
                                  <w:sz w:val="10"/>
                                  <w:szCs w:val="10"/>
                                </w:rPr>
                              </w:pPr>
                              <w:r w:rsidRPr="005A468C">
                                <w:rPr>
                                  <w:rFonts w:ascii="Arial" w:hAnsi="Arial" w:cs="Arial"/>
                                  <w:color w:val="003263"/>
                                  <w:spacing w:val="0"/>
                                  <w:sz w:val="16"/>
                                  <w:szCs w:val="16"/>
                                </w:rPr>
                                <w:t xml:space="preserve">The City worked with its partners and the community to develop a Social Equity </w:t>
                              </w:r>
                              <w:r>
                                <w:rPr>
                                  <w:rFonts w:ascii="Arial" w:hAnsi="Arial" w:cs="Arial"/>
                                  <w:color w:val="003263"/>
                                  <w:spacing w:val="0"/>
                                  <w:sz w:val="16"/>
                                  <w:szCs w:val="16"/>
                                </w:rPr>
                                <w:t>Framework</w:t>
                              </w:r>
                            </w:p>
                          </w:txbxContent>
                        </wps:txbx>
                        <wps:bodyPr rot="0" vert="horz" wrap="square" lIns="91440" tIns="45720" rIns="91440" bIns="45720" anchor="t" anchorCtr="0">
                          <a:noAutofit/>
                        </wps:bodyPr>
                      </wps:wsp>
                    </wpg:wgp>
                  </a:graphicData>
                </a:graphic>
                <wp14:sizeRelH relativeFrom="margin">
                  <wp14:pctWidth>0</wp14:pctWidth>
                </wp14:sizeRelH>
                <wp14:sizeRelV relativeFrom="margin">
                  <wp14:pctHeight>0</wp14:pctHeight>
                </wp14:sizeRelV>
              </wp:anchor>
            </w:drawing>
          </mc:Choice>
          <mc:Fallback>
            <w:pict>
              <v:group w14:anchorId="1247CD91" id="Group 32" o:spid="_x0000_s1042" style="position:absolute;margin-left:-7.3pt;margin-top:1.95pt;width:231.1pt;height:257pt;z-index:251658287;mso-width-relative:margin;mso-height-relative:margin" coordsize="26504,3122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GxUk4QgMAAHgHAAAOAAAAZHJzL2Uyb0RvYy54bWycVW1P2zAQ/j5p/8Hy&#10;d0gaWtpEBMR4ExLb0MZ+gOM4jYVje7bblP363TlpRwFpG5Ga2jnf+bnnnrNPzjadImvhvDS6pJPD&#10;lBKhuamlXpb0x8P1wYISH5iumTJalPRJeHp2+vHDSW8LkZnWqFo4AkG0L3pb0jYEWySJ563omD80&#10;VmgwNsZ1LMDULZPasR6idyrJ0vQ46Y2rrTNceA9fLwcjPY3xm0bw8LVpvAhElRSwhfh28V3hOzk9&#10;YcXSMdtKPsJg70DRMalh012oSxYYWTn5KlQnuTPeNOGQmy4xTSO5iDlANpP0RTY3zqxszGVZ9Eu7&#10;owmofcHTu8PyL+sbZ7/bewdM9HYJXMQZ5rJpXIf/gJJsImVPO8rEJhAOH7P8aJrPgVkOtqPs+ChP&#10;R1J5C8y/8uPt1dbzeJZO863nJINI0TPZbpzswbGSF/AbOYDRKw7+rhXwCisn6Bik+6cYHXOPK3sA&#10;5bIsyEoqGZ6i9KAwCEqv7yW/d8ME6Lx3RNYlzWeUaNaB5MGMuxL4AhyjC64afBjmdGf4owdTsm+L&#10;073olZL2WiqFRcHxmAfI+YUc3qBikNql4atO6DD0jhMKUjLat9J6SlwhukoAdndbT4bO8MGJwFvc&#10;sIGNv0E/IVBW7AwR5R9gmIIHNb2hn0mazzM4Dt4QUTqbpLNRCtk8TxdZ5GonBaDJ+XAjTEdwAAgB&#10;CPDPCra+8yOk7ZKRyAFFhAegUNxwwvgtZzB7xdp/NdH3llkBEDDss6pDfkPVH7BDPpkNyZDJcRX2&#10;GQkb+AxnZcTvbaw+0eaiZXopzp0zfStYDfBiDaAL4gboOsTBxEjVfzY1iIutgomB3mzWbL5Y5NnY&#10;kLuW3Wu8oymcOwjxvWSDFoyS9VaX3i2rC+XImsGJex2fMfreMqVJj00ChcYyaoP+gIIVnQxwIyjZ&#10;lXSR4jMoETm50nVcEphUwxhAKw3YkaSh4DgKm2oTm/B4y31l6idgzZnhAoALCwatcb8o6eHwL6n/&#10;uWJ4MqhbDcznk+kUb4s4mc7mQCFxzy3VcwvTHEKVNFAyDC9CvGGGxM6hQo2MGkVsA5IRMugxjuLx&#10;HkswXkV4fzyfx1V/LszT3wAAAP//AwBQSwMECgAAAAAAAAAhACvOQ8xDtw0AQ7cNABQAAABkcnMv&#10;bWVkaWEvaW1hZ2UxLnBuZ4lQTkcNChoKAAAADUlIRFIAAAN7AAAE8wgCAAAAROu8jwAAAAFzUkdC&#10;AK7OHOkAAP/KSURBVHhe7H0HgCRF2fbsTtgcby/fkYOSEQQDqCCoGMGAIoqoiAFzjih+n/6KET8R&#10;VMRIFkQEzIgJyVlyhst7m/OE/Z/nfatqenpmenpnZ/f2jm6avZ6Z6urqt6q7nnreVPfQfTfHPFud&#10;bN5vFsJxfX39fDYDl5tPISxMmc9zq8JdDiNzXkdCmFGHls/z+AzZqtqM4elY/TTfCNP4D3/rpnlQ&#10;Jx9isVwdukN6JIffpuP1sVw2nc1M5jLjmfTI1MRwb++azb1r+zavy2bSkFJzqi2ZSCUSSbcl4sl4&#10;PCECZNXY6mJ4+uJSPS7r3kWu31HIswe+q8INqjDirFBGpQFRTNe7ls++2tq9h21NOiScWIrlMy19&#10;gL++A3N78/tinL0EF3gN8zY+jRymvQ9U1bKp3bCsuglzfKIb/8HXCdN9uSy2TFw3vBzq+JbL5nJ8&#10;jeI9ivdnXX1dfQJV8a1aV4+XIfZkMpVKNaYasDfgb6KhIR5PxeLJXDyZZTF5Hxdt8ujyv/zrmhdx&#10;JfU9zksmYvXxab6ptBl86LmjCdzr8XqvwwsdjczyB37Dc6XuXHY6m8Uf3EIuG8PNTU3kpiZjmXR6&#10;Cv/hL/9kspnpLE7PyfubDUCjWTkOIsRZ3HMR4vROS3P8dJvqwzy9gj8ixBmqQ8LJM0RVEeIMJSQv&#10;4tQpYSFuEeJcUL1Ss4c05F0Riiy492fIts9nsRoiTqKu6Wkgivr6OKBlDoATOE6AHKaz+niirj7J&#10;v2AtiEmTDQ1NqUbBmsnGRLIB6/G6eBL4kKtZnh7nqZXeLh7EmZsmGaCwT9EloV8iFo9PJwQIWkDK&#10;ZhIMx+pyGCJAnDhmQwE9BYPiLzDmdC6TyaanMmn8m8ukpwE0x8bSE+NgGrL4xW6us3BLeqwrWGzR&#10;+JvPkRxdK5JAJIFIApEEIglEEnhaSABQMp5IgLgU0GigH//BagPfJkFhNjQ0NrW3d3Z19XR1L+5a&#10;tLiju6elozvV0h5vaI7FGwRuilLJkpXKVAfvqnsCp6o7VUhO3kaBUSh/MJ9xXkrBJa7H0wGShaQE&#10;nJyanJgYHxkZHhwa7B/s39zf19vHfTM+j8o2NjY2Pj4+OTmZkS2XU6TLG/VeKUKcT4txH91kJIFI&#10;ApEEIglEEogkMF8SIEgE3CLiMogRJCF3/FAH3XlK0WZzc2trS3tHS3tnc2t7qrklmWoCEq2PJwFW&#10;AUvBkE5n67K5mEI4AYRFewkAqld2O+yWsFvoiTZAJ44apwEuc9zrsrLjQPZYtg5XnQbNmclOTU6O&#10;j46ODA0PDgBuDg0OjAwNjo0Oj4+NAoTCXMoQtsrY280nZKWNsUWIc76GX3SdSAKRBCIJRBKIJBBJ&#10;4GkgAWtsDkxHZbZgTUA8wY003UwQcTY1NbUQcTa1tjYAazY21SdS0/UJokycBh18rl7+8jToub0W&#10;7GWOHbQTJpM6dLCWAJqAm1Trm50/ZdEo7lS74zgLbb/ZcxmY40Npnk1PZibHJ8dHADdHADcHBgA6&#10;R4eGJsZgoz8B7Xoum0HtSXC1uB27GZtVa/PtM1GIEOfTYOxHtxhJIJJAJIFIApEEIgnMrwSA6eAn&#10;lM7lMjHutMIE5oKrZBJWmqlUUxOAZmNzK1TvwJNEpfDKge8ldqA+MIwEjYCL8Xro5T3+005R7T+A&#10;2SYU2hlcU9Gkeu0YlbpAT6E59Z962GiiRbKjdbDLnJrMToxNjY1Mjg6PDPdt7l2/uXcD/hka6Bsd&#10;GZwYG05PTUzn0vWx6WR9rCGZaEolgTXFSrVgCzBQjhDn/A7A6GqRBCIJRBKIJBBJIJLA00AC5BLp&#10;8g0fHOw58JViwQmECTchxO1IAneC7ITbEFhIqNHFmpJEpKBCuohThW5CglA3X6BSd8p0+z19gwA2&#10;6UguGnMqzTVCAQ/IZoIpFWpTtOfAmhkgyGlEF5kaT0+MAmiOjwyODkFvPgBSE/aaw4P9Y8OD0KpD&#10;tw5UCsY1HpuOC3EK3Ik6cSEo3rHxotY9SDvWa8EZadWfBoM9usVIApEEIglEEogkEElgy0lA9OEm&#10;DJFEW6FjOuw4oViHU1Fdgo7jMTCFiWR9MkkYmkxxx0f8Wl8PMAkjToGrJlaLugGRoxSgib/uG/Hz&#10;4dU0lhE2Uc+b6wMdgjiFmzljHBEJC9zMpqcnxzPjI5Mjg2PDAJr9w4MEmqJAH5wYHUlPjk9nphD4&#10;LhWvb4AtAFqNBqAq+AchGtLkJHcJiqSu6s5nSNri3yKOc8uNxOjKkQQiCUQSiCQQSSCSwDYsAdVq&#10;kxVUK0ogToanpBpdwl06AClhK22EY+teLtp2dfKpLCMDaNVeU+riRj8hMJHpDKJlTk3CBDM9NpIZ&#10;GcgM9U8ObB7v7x0Z2Dwy1Dc6PDA+CjpzJDM5kYH2PDOVqJ9O1MMEIJasr8Oux4CeIDvxK1hPlES9&#10;1ry0cvOIgEOVigpFEogkEEkgkkAkgUgCkQQiCYSTgDGiJNb0eHETbkr8IboTiUuR+PioX5A6s8N8&#10;U76Wy1jrS7qdlwuKZLTqdI0nf5qHtUoz5hi1nZ5AU4hyBFvMidHhUZhm9m8m1hzoHR7qQ9ij8bGh&#10;yYnRTBogMk0FeiwL7Xm8Hjp0RoAXHTqtUunQJMeAngyipIFENcK93Zx4HMPpvokQZ7ixE5WKJBBJ&#10;IJJAJIFIApEEIgmEk4AgTmakY04ZS3BKdCNN8SPmlszfQ7dx8ph0HILbDwwj8RepiXgZOpknYokk&#10;de8VN0BSJH7DrmE1beB3Rm5n7HahOTNTU8CXfZs3IaDmwEDvIHToQwNjYDcnRgA3URJoMkE9v1Kx&#10;Yvsp7ZKo73B/yuF7ODKlUonGhhR2+NzLDqNU+qwr9FQjTmFXC+w7o5xDJTpxm885FDL/YchiFR+D&#10;MAXCpd9YiDkzoiyX7F+xb8c7MZedQkyN9NRIZmo0mx7t61uHFJd9vWsnJydQClkuU8kGyeHG1xM2&#10;LsgZdo5SlN3on8zqPijLJZkCT1zj0qOshmM4oColI1QGQkpUygoS5pGoXRnX8uKDchdxTgBeb4Bw&#10;D2nt2h26phr2cuhr1qbgvLb8aZBzqKI8fd4tJXsxTBk9MfCdQDIQQdixm9BGSkEiqW8CeYWamxpb&#10;m1taGxta4LKO6Jux+kRsGh7rNLwU5TOZRMBN1aorgATpyE3iJAEGGkW7cJ+SLdOhTIF6dHoHxqSx&#10;JYAmzC1papmGQjwdS4/F0hMIukm/Js1FZF5gJgUurk2YCYtPtF0umo9B73GPl3bJHUoRlVvxX6+Q&#10;I8RZYsht84hzq80DHiHOsPNczcBBuCyXGvJNESdsgKYmh4E4c5mxgYEN/ZsRYmPN+Pgo1rpAnFgV&#10;S+Rj4E4uiEXhpDono5ex7pXyliuLODW0cWXEGVZelcoFy9O9sHM6VSwkxLkwV0SV5D2D32s21Gdw&#10;za2z6LaOOMOMBK9fy5z2oviECxhL1CHMkWX6iDiTyGLZ2NLU1NrU1NzQ0IwU6kibzmyWKIqQ7/IO&#10;Ycp1+PyIIxDORU1MAuQQp2jKFduptl0V98hOSZjIi4HQlDzncOtJ07MHFpxMeI6M55l0qi6TZDbL&#10;bEEuo3wGdkG1QJyajlPyoedTHlmpGTMARAw1xpmhltmRVn1OR11UeSSBSAKRBCIJRBKIJPC0k4AH&#10;gsmhQ26Ec8RzUJ+TgoSFZRbhNxl3PQvn8Wn44gDqmSyRPoDHn5DrnEkpEUa+HjsODMkIPXxmanx4&#10;ENaZwwObR+FsPjwwOkp/c4Q3mpqayKQns1MT2cwEIoRK/bp7I8u7L/WyzlkphNdSuO6NEGc4OUWl&#10;IglEEogkEEkgkkAkgUgC4SQgOhoNqml9b6gjF7BJq0oqu+E+LmHVaT2JGJn1NsmkgE58mUHUzHg9&#10;dgmf6dkZUHM6UwcrpqnxqfGRiREENupDqHYmohzqh2nmyAisM4cmJoYnJ0fTU0hHOZnLIqYmsCYQ&#10;LfMMaSYjz24SEAnqlAjymgGTHwFy/bv1sg9FbTqBRYgz3NiJSkUSiCQQSSCSQCSBSAKRBEJJgIBT&#10;4KbbqaAW33EGKzJwc3ICvuPiHi6Jf5h8MkOak9BwKhZL12GvA+4k+mT4TI2gCaCZmcxkJjIM2z40&#10;Nozwmb2D/ZuwjwwDaA6PjQ2PI8TmBKNpohiw5nRuigiVoFYit0vMJRcotMSBKNOF/yyRyN3zZShZ&#10;RIhzZmKKSkcSiCQQSSCSQCSBSAKRBGYmAdCDlg90Gmx6pDNa0SRcKmUfn5wcAxk5NTmamRzLpiey&#10;Waq/s9nJbG5Sj3OZcWQGyk2OZyfHMkhECY05SM3BzYODvQP9Zh8a7MtOjU0LvsRO/MowRtPwXmc0&#10;zQRyoGNXPw4HKMtma/eY0aN8udBMMxNG5DlUQl6R59DMBlEtSocx+raRcmtxvdrVsTA9M8LJM4QU&#10;Is8hEVLkORRirGyZIjUb6lum+fN41chzSHTa8yNxY/moRCevK+SmIDcNYQkXIiYWQr7LRAKelMh6&#10;SXdz2mbCQpMbAyNRLW/MKanVpiZc4g1lc/DQpAEo/4d2nmagSMmOSyBukTgT0ZNd2mCsR8FiCmYk&#10;awmvcnGCD7DOlEiaqMOYk3qdOI38jBdTXpyh1OsR4owQ5/w8gBWuEm7aiHzVw3ZWOHmGqC1CnBHi&#10;DDFMtmCRmg31LXgP83PpCHHOI+LMdykQJzEe4Z0iTmxElAxbiaCXcbr+6KqWcTvIQCrixEfxRdfE&#10;RHX1NAbV4JjAlnQ6YkpJOMGrsSV+EipV/+OlJO5R/oD1qJ+QFNRrlsac/E2bWxFxMpDoTLbIjnMm&#10;0orKRhKIJBBJIJJAJIFIApEEQkpAIJmShJrC0iSwZNgjQEbwlJOwtpyiVh37iN2H6fQzMTwxPoR9&#10;fHxwanIkB9vNNPc0jTihbZ+i1zl923N19TnDisYy+JL7NP9SeZ+bonYep2R5Yhoe67iux1Pduax7&#10;D6wHez4EXU0c1yPEGXLURMUiCUQSiCQQSSCSQCSBSAJhJcD8lersrRGEGdPdIkOJtMkc5brDYYgH&#10;8A2iCSYxIsw3xYKTHkJp/gU8pdsQHYzEx4iRkuSv+Btxl3rojW6/YbV2ly8lj6bJpmlaZyJr2jhJ&#10;4k8EUpZqeI/jk/fY6xBVQT3vk1SEOMMOnahcJIGnqwS8AdvcsQqj8GMF06CFKL+S9zbTLxfijUVt&#10;2sYkMNNBWVx+GxPIVnA7hGy0hiTMo/0k4aZVmcOSksaUklPdxE+qkyTm1JIjNjtQI2Jz2l1pSwM3&#10;kdycKnYUhj+QZDwn6MSvSMCBA6lBK+Gx7LwW6VVakUp6IL1wsSu6hp233ys5q57pOJs2VsLS6oEG&#10;q59RP0SIc0biigpHEng6S6Akoixpx+N7DZUwPH86yzG690gC8yuB6AGcX3mXuZrz9y74XR2Lstzh&#10;w84dnkCSxJw7jqfS2KfGJ0ZGhsbGRiYmxpBGCBp5rUTzttsKNX+72eCfBO8k75ZEwiO4K2ky3oKk&#10;bhXlMzNkWa66CHFWFHRUYD4kYNdcNLCW3XuAYzW+no+WRNcolEBFaoXFpb+8XcbFvRqpF9ovLUzp&#10;OvOqsgeVgtJZGkBUZwvtJk3flGpW5Haz0DrL354CLYIbWiUPjAOKpZ0cyvTGtVnot7tttc+YcPKV&#10;IDp1QxdaalO015JFUt+WOveBE1U9ORXm09xFL4+slvQZoq8Q/dXN21Y80OU9K48yndFFF87XEAlN&#10;2eOAmN5dItJLkmDuZnINPNBiiDmf36WhNrd76G6LfNVLiCqKjhR6/My0oHOQK3kgXnmGpfcecCHn&#10;1nMzveRcl9/WoyNN10umc0X7at7jMpojD4axgxd7H7zVoNlBorX0FELKMa/64OCm/s0bNveulbzq&#10;2ZbGFuRVTyKv8GzzqguYDZFXnS/hMpu5I2PQH2KYVEaSeKuDPFhYG5drIgSvKNw3ehAASRfWzZRp&#10;TUAvbxXtD2qkWbbN8j4MLNmWBaXAq9J6z4QMChRnmDIh+0MePoGC2jqx6PRt4lOuKdJ9OmqrU6I+&#10;XNzVoZZ3m3VK1xezuKVLNaxJZ1LvplWZCwhc1a3yS63Cnc6woghxlpBnhDhDPk6hi81ep2MeDI/6&#10;IPTF57jgNo04+f6CtQ4Rp6zEDXHpIsTxDSimPMCeQJzIxYbgcAZxjiFk8RAQZ996izhzLY3NtUOc&#10;amsU1LszCaJZg5cvR8KCRJxmbrGTsROLO9jaEeccP+JbtHrO6LNXRZolR0VAtkVvdaFcvLaPQwg1&#10;goDF0nevX0v3AXHmtee+0ubswJY7EodBSWcIFANfszPpt9kP5ZlcLSr7NJWAV61T3fHTVHAL9LZd&#10;Hxa0z/etT5c3+1XHnArD+JKqR2n1+5y2Mar86SiB6l6YvrOejoLbeu6ZnVXmpaNqcVGX542XrBFT&#10;/l/jB+RhSouHjXr5mN1ezvOV9+eZHM9IzhHinJG4osKRBCIJRBKIJBBJIJJAJIFIAjOWQIQ4Zyyy&#10;6IRIApEEIglEEogkEEkgksB8SqCY2/R9M5+Nqe5aEeKsTm7RWZEEIglEEogkEEkgkkAkgUgCYSUQ&#10;Ic6wkorKRRKIJBBJIJJAJIFIApEEIglUJ4EIcVYnt+isSAKRBCIJRBKIJBBJIJLAfEigokrdFZiP&#10;1lR7jQhxViu56LxIApEEIglEEogkEEkgksC8SCAM6JyXhlR/kQhxVi+76MxIApEEIglEEogkEEkg&#10;kkAkgTASiBBnGClFZSIJRBKIJBBJIJJAJIFIApEEqpdAhDirl110ZiSBSAJeCfgyXhQlwCiTViMS&#10;YiSBSAKRBCIJ1EICC1zzXm+yftp/anHLM6vD14CSH2dWY2Dpeb4c2lLxijW8u626qoqCilK0LfD+&#10;dVl9+VqJSS41TYJh0wFr/tjCBN9IDKmbnsQtzEgIUyakuMJUFbJMyCuGKRbyihWLhblWGJmHrGdr&#10;L1ZRnmEK1FYIYa4YpkxtWxXVtmAlUBF0bsGW1z3ywK1b8vKF089ct2T+U2CHyKk61zddov55z06u&#10;+bWCtoUpqDB9M/+DKmSragHQy+RVR551QYY5Znxm59ZN12OPTeemc2mkVkdG9fTk6MT40Mhw7+Dg&#10;poG+DSOjw7lspqO1PZVsSCSSbovXJwk2mS/YpcFkYjdFnp5h47Qxkk7d7RWGVZCoDOMKNFyfkKzF&#10;s6grTJfMpEwNHwcP7i8A9A5lhmxXbZNNh7zoPBerKHZdQZXb3BNXU1lhlRafZzk8zS9X0+4z6+fZ&#10;i7S2rZp9e6qrIdKqVye36KxIApEEIglEEnjaSQAIXretIhjN0657ohte2BKIEOfC7p+odZEEIglE&#10;EpidBBx1V5HDm911nhZnO8TpPQjmPp8WcoluMpJACAlEiDOEkKIikQQiCUQS2MolEGAmu5Xf2Xw3&#10;30dz6uW3DaXnfIsyut7TTAIR4nyadXh0u5EEIglEEogkEEkgkkAkgXmXQIQ4513k0QUjCUQSiCQw&#10;XxJwXsy4YIBH83w1Z6u/TrEMt/pbim4gksB8SSBCnPMl6eg6kQQiCUQSmHcJRHFzaityjU3h4nz5&#10;xFvba0W1RRLYxiQQIc5trEOj24kkEEkgkkAkgbmSALBmwm4aSLYWYcjmqrVRvZEEFpQEIsS5oLoj&#10;akwkgUgCkQRqLIGKyvQIM4WUuBKcJmOBUp02qYHKMAqZFFKSUbGnpwQixPn07PforiMJhJWAxlv3&#10;bi4Cu/vSG5ad865n14+61SrNZWEU+ILLhf8p7P1v5eUK4Kaz5JQD3BkD32vo+4qCW5hyqNjs8AVE&#10;Csx5kN+tVNxXsRjgplKcmrnAgU6mQTDF8E8IeYYvszAlH7UqksDMJRAhzpnLLDojkkAkgdrBx0iW&#10;C0MCCyjl0swFoumpqt6D11OCzO2ODEBgOevq+ZfZgJjB1WTeqphZbYb35c25NcNTo+KRBBakBCLE&#10;uSC7Zdtp1Lb/0oQerWRQaN+X8xwjumJq3fDhA6eR07IultMd2dJl9xE0nI6RnNLNy2YWltSR7ifV&#10;OVqi02ghkRnTZnAJM+ot4So1Izcm5vvZ7trIrRpvVZKc6S3pHu1OOTAdxgMktffu2pEu9eiCfYpd&#10;Ox3sK3dQEYxShkSPTNWazeYy2VwWOVsxSslpJlOpVGNDQzP2ZLIxnkCm1oZEsjGZsnsiVR9PAIZC&#10;jBabBh/orw6qljuonB+4Ut9Hv0cSWEASiPKqz21nLMwkH6Hzqus0rH8xawUcaDHVmnoPwk7kC1NQ&#10;NRwcau9VwwprUlWlkWAAnlMTAnSyj21edU6ZSKeOmbouAcoHM7XJq54dT08hr/rwyBDyqm8c7N84&#10;MjyUS6dbm1oaUo2pZKqhoQFzOFSTClRFOEZHOW0gkSOW9EbN2tgmQzfp3GsgBFrmLbi81bV8HBRf&#10;yoNpNOkE2JSn0aubA64HVJ6yGtED5HI039lVRq2JvNl0oefWgqvBoiawgAzq+lg8OZ0B1iTgzMmo&#10;TDQQVgJcppLxFAClDH0jEoxZeS3mcgJQp/BfJsM9m8G3GNCzuTP7Ip11HdtKBZXeVNt+BP7wHMFC&#10;7vOI41zIvbNl2+ZYAW2Ge4GWPHDY1HewZW8huvqCkECtzDcLb6YiaxWywIIQ0VbSiNmjqLm70ZDd&#10;Xa6YImzBkHzbyQYSnetELocUnmM5NJ3nJi2LKSw7yhDHkziWv9EWSSCSQJEEIsQZDYpyEpjlG3zB&#10;auKiHq9KAnmmzGPVpisRX1cXz7ZzMv/KVVUhPps9v5SqSixbx0nlesi7evQ97751Zsme3jpu3gHI&#10;cj77dvxYngyokiYG9EnH/9xpv0H5iG8Q/uJY9ODWFAEGHuTpxY8du0e3Ppu36FYj3qihkQRCSiBC&#10;nCEFFRWLJBBJIJJAJIEFK4Fg3+9QzYZNsdoZi5EwN+eQHmxMICYzznMd0HNO1lih7iEqFElgAUsg&#10;QpwLuHOipkUSiCQQSSCSQFkJAB06N7YgMYUhwWmRCW8hbOAwRZfuCX6kRth+HKk0ex5p5k+IJtZo&#10;1EYSKCGB6MGIhkUkgUgCkQQiCWyFEihAgBXjWwbfIB0z4JxOXynrOCVkp4lYWtYy06rqvbhzAfoI&#10;boW9GzV5G5RAhDi3wU6NbimSQCSBSAKRBAolUEntXhhRrGbpCqJuiCQQScBKIEKc0ViIJBBJIJJA&#10;JIFtWQJhIuaKOp0kpyjXESLJbDZebBlLzpLheKeDgzFty6KO7i2SQIAEIsQZDY9IApEEIglEEth6&#10;JVBRny4a80qbl+JU0GnMOgWJahROnzWnXNic561+ntM9bL09F7X86SaBCHE+3Xo8ut9IApEEIgls&#10;YxKoADqnY9kQO4lJg00Rxt1uOHIB5MtZcyo9SpwqG5jSbUy+0e1EEqiJBCLEWRMxRpVEEogkEEkg&#10;ksC8SyBcvMsZJH0V0hII0sFHTcIKLOoN56nY1EeLOpoTFcy7IKILRhLYCiQQIc6toJOiJkYSWOAS&#10;8Pr3umnYtXmOlIwVYcQCF9rW1bw56sSZCqG40wtrMGSnr1ghQAQhyd235cetasolvTp2hZ7WmtPk&#10;ffVWaOspuOZM7ysqv3AkUPHFMtMCC+fWtnhLorzqc9sFtcyPXLuWVsxRK5fSHG7ztC1MQdXw5rf6&#10;vOpIxBIjdaO5rDUVoCRVl3ECAigWR9DC6exUJjOeTY9nM0itPjY81DvQv76vb93E6Nh0JtvS1NyY&#10;akglmVS9XF51ybSuK2FvBMSCvOqABBqGMXiEhhxUFR+H8GCrYlUhR1Qtw+uYBDkmcSNlJsHKHWPn&#10;wJP+pC3UOdVhMv1CTmHmnZB3Ua6Yk6fvNovv2pX0HXhqYKh2tMomgjeIUJqfv754BanS3OVFNyX4&#10;Db/mgEKZbCwrd8gs68irnkikEvEU/yZSyCaEVJapVAMCw1shQVmvQqIWPptNQxtPFXyOD8Y8b7Uc&#10;M/Pc9BCXq3h3IR/SMMW86+cQTatQJORbqOKFwrS8YiXhC8zR5SLEGb4LqilZq9FWzbXLnxNuXowQ&#10;Zy2lvs0jTqDPRDyeA+JMjynizGYmhgY3AXFu3rx2cmw8ls01NzZVRJzMT10JcQI+GFu5wDWRQquK&#10;vVixTMgZCJdDipqKl5vvAoWIU99IM0KcNEyUMJWK7eYOcQZIRuc/1xHe6ZBJJbHUKSrgLeM9sUTJ&#10;POKcztWpDWZ93TRTpQN01tcn4/ybAOLE38bGpkQiKY0BSEVhjRmfA+LM5bCTDUVrkAFzPjt6YU40&#10;8ymBkNdyJrnBg62GeGsr7ZqQL72QYnfFKr+OZ1rj1lo+PdXbPzqUnu3yfda3nx0ZGNk8HpkBzVqQ&#10;UQULWAKOsSCAsbyaYd3CNdtrVBdwHK6yp3spL99ZLIvgX6uQna9CnduKN9RcPFt7+1ovTWbSupOX&#10;q6qSn7oJ/C7VqUpdlemZdDqTntJtcmJycpzbhG6T2MxP+CedyWAHzUnEWUO8UoV4o1MiCSxYCWxh&#10;jjO36a6TPnf9LRm/fOpadr3zzMPxbXbjHe/47PW3xZZ/7KuvfNuSPD6euOmvh5/50OiyfX/+v8/Z&#10;LyGn5wZ/9rVLvv0A1BwFW3KXg2/9/H76VSnOY/L+/9z6/Svvu+bBwSGoU+pTK3fe8S3HPf/kfdtT&#10;ckp2w+0nfvo/t8aWf+Lrrz4RDcgO/vT/XfjN+/1XicUaX/mhE04/MPP7M8//+PWTzbse9IvPHPDM&#10;pHljjt7z7+NOv/2BTMsbP/mW0/bR5vq3oSce+NGvb73slvWPjwFu1rcvX37EC5/1wVfvumuTt2Tu&#10;iasuf+X5a6cKz65LLP/Y1445aXnY9UNFUkeqjzjOWj62Ecfp5TgbGhqSySR0lqAzmU+QG/hBcEiq&#10;Uq+gVRcVqYarCeqjkOxCxcch5HJ/6+U4IUQfSNJb9rrC4KPIswYcp6/PyuEz133F1KbjKeWtzuar&#10;kUUxl6nXAnr0UJv8xtunolU388Z0HZTi+KQWI6g6UW+YTqrUMTipXhcm22TOrDfXBcGp5qGoGWfG&#10;oZafxy3kUJ/HFi3QS0UcZ8iOCfnSC1mbKzavT0WJxmXSg6NTw2P+fWhk0hSemuwfnRoanRguBFnT&#10;ExN9OGtkcjwPMLPDw5NDxVWNpssKJTtw+ZkXv/qbN1x+n8BNvpmm1jx4/9f/97zXXbjG04DJodFx&#10;24Ds2EiJqwyPTQxPoCmNR756vz1jk+vvuP5Tl2+Y0CpGn/j6WTfdMjjVuNezT9qzJNzMPfaPP77m&#10;U1d+559rBW6yHUPr1lx24e9e+dk//25DAd85MTo+WOIeJ0aLUPtMh0JUPpLAXEvApAwUjFBMTM7F&#10;1cNQoWGuG6YeR9aGqXBhlil3m3Nk0u0DiCVpTq+gfBJWrGlxnvEHKvnR63heprzB2IXw18jDm8ES&#10;VWncJIZBEh26nllMvi7MLo5aFUlgC0pgCyPO+Ip9z/2/t/3z+ydc+4m9duDCcPlHv3oCPv7zOyQ4&#10;q9rq9zrmtX9HDWZ/298/s1+ZetI3XXjVJ6/ZPBaLb3/As0//7Bv/8aN3/PnLR33ykJ7O1p4j9+8p&#10;fVa8+52fO/G6H7z9399/1VuW44VXf+Cb3vQvfDzrhK89l8Y9idX7ffW41R116dsu++v3H0jHchPX&#10;/PIvP38qV9+965fetcfqUlZeY/dd9+4f/PeBiVjj0h3e9Y6Xn/f1t1zx+aNOffl2K5Oxkcfu+ug3&#10;r7/VR2niKjsfdOkP3vmfs81+/VnHnLx6C3dlVZ0VnRRJIJJAJAEjAR/iDCEXUpu06S0V391H0xZ7&#10;pmv9BvWSMVe7TMNhqEIMtDuYeGyg5FPYU1R9OZTpWghq3qFSpepDND4qEkngaSeBLf5gJLp62lcv&#10;6VjRkSL7VxfvWMSPq7sbqu6KVHPLKtRg9vaV7QSCxVt23V3fuHrTeKxu1Qteesmnnn/cAct3XNT+&#10;jD13/8BHjr/tnNd/cPeyDWhsa1+9tGO7nuZWEV6qpY0fl7R2GDRZv8tLX/zJfRvrpjaeffb1f/zX&#10;3z/754FMfdtrTzrs1YtKqQCzAxecf9vdk7GG1fv+6GvHfOlVz3jRbksOOOCZ737Xa6/42F47J2Jj&#10;D936jb8OKgOb3xINS5d0bIfryr56cXOB7r1q2UUnRhKYOwnUleI1i/jOMHSa40pDUo/BxSreccir&#10;VKxnIRcItoVVgc9R+31As6TNZTB8FH+dSrsG2WRw9oKd6nhvUAS9Sd4w//W2TSMqFROx9huveOZK&#10;VnPUBVG1kQTmRwJbHHGGvM3s2NDI2t5ht28YK7akNFWlx8fW2ZLrh6b8WM2Uyj1540M3Q+3dsPo9&#10;b951eQH1WJeAuc5stnjn8e96/uHtscnHbz35e/c8mavf/rDDTz24paSss70PX31vOlbfesxbD3lx&#10;p/e69csOPvRTz2+pi03dcN3D6yNXotn0SHTuApCATOtmbvfhGzPFq51gqIcvLOZcAPe9FTQhJKSe&#10;f9BZHt65X1w0TAMoFVYW79bW05yY75XihZAuemz+SgWaLs26jNUSY3TmBO1WMDCiJkYSqK0EthLE&#10;me39wZd+/rz3/cztL/rJ49bS0yeQ3F2XXXqILfncD//tT0UqaTkh99CTAzB9TKxccXB3qCluRnKP&#10;L9vzf9+682JEJ8zFEiv2/uqJOy8qI+nMms2PAU02rnjh3sWsatML91veGIul1/U9XAics2v++8mv&#10;/uat/yP7V35/zkNlcPWMGh0VjiQQSSCSwBaVQDm+0wG+IgaUZxhX88KTXcz2QtNM/+154KPo0eG6&#10;lgeUPNULN9EMBp61G3Tp6vcmlZrLkwe1qvktKsvo4pEEFpwEthLECWiYqE959/I0JDwL8yUbEuW0&#10;41i5zmVv1K869MDXraCh50FHHfSC1rKXgs8t3k94bZW8IZoHyavMhyinR/quu/XRa3S/+ZFbC72L&#10;5vK+orojCVQvgVBcWm1JzkqXDH8zlWpSR+6teJul7cEs79xLWgbo0BV6mqjr9NyppEyXAmqjaXeT&#10;l8g4m8P/nFaY3HUTi0yCSlhvwnATcRUaEYSzqam5ubnFs+FjUzO+bkQBlEJJ2HpqBIbIjnOWgyE6&#10;fVuVwFaCOONLP3z6ex84/xS33/G+HUH+ldrq93/T8ffakvef9eLDNcqRf6vfYXk7dOmZNWuu2zw3&#10;0JOBgzkDwY48YPQkl3euisemx9ddBzcj/zZ1/d3rx1HD0q4dC+uIL9/ts+898hvvk/2UI96xR+mI&#10;S7Mbtea97LRRVR3MrgnR2duOBMTJA7ejenUT0UZuT2d+qty5My5NiaEmyWLsL5LjqGZbGBmHvFiY&#10;qrZEmZLPcr4h0i9ebq+wjQ6a6dc1eTGU72NewW4V42hK+HWj95YQSF6PdS/n6QIo2ahGZrhpx7rA&#10;n4zdLpgTrkLAmgSaLS2tbW3tbW0d7e0dHZ2d+NsmW2trK34CCgUWxQ5Qih2nYAfozGfD3BL9HV0z&#10;ksDClMBWgjhrL7z6nQ7aaS/4FE0+dfav7n+qgEJENr65waCl7iK+bOeX7BRHMNFLfnnjTaPeEtMD&#10;d19/+j+GoZbf79k7+Zzc69qXvvzFe7/5SNmP2P3ArrkgV9yc4OaZgAOVmHvNRu/b2g/ZrbxG7zNV&#10;PDyc+Wa5kexDKFu5MBZs862drYREdXuxZ4136eDWELM+KBwXAh8BIn07wl7aPQbDKOUvzeYwZpGA&#10;qW6SHTwDdizRudfld0wGyWwuEZsGRdEQjzcmU8iQ1drcAoi5qLNr8aJFSxb1LOvqWdbRuaitvRN7&#10;a1snYGhra2drawdAaVOz7E3YW1OpMnzIgu33qGGRBOZFAtsg4kS0tNF8xMr0WDpPh3hFmthu348e&#10;3pmMTa/7959f/5V//PyGp+5bP3Dnnfd999vn7X/Sr8+4r4yZaM17Jb7ohDfutVMiNvrgDSd8/uoz&#10;rn38jnVDDz/w6CUXXfXar95812QstWrvj72kewvlzqshm1FBcCFcBFik5uKPKqyVBMAUaQepXrLw&#10;Y5xZA+uYQjCHQPCxbDYGTScoKbNLfkCu9DIZmj57NKAS6Z2UpuRzR7Rt7jgGDFF1qtkWgt9G+DEc&#10;kjGtSTGxc6Sk6f2Sy8gugSTptS0PFOUJmSuyI4LLxupgruj2XF19DnJH/HPY/rBnFbr58KVaNBb8&#10;hJ5zO1I/2h2WkThXkZ/s09jRCHsue9osX/Ogk7cAoAlFEFBmpq4uU1+ficeReJNRjXIYDNO8Kb0v&#10;k/MH7UF2yngyHk9B4VRXZ/dYqk722HTD9HQql0tmM9xjMZCU3c0ti1vblnV0rejqXtXds7pz0cq2&#10;rqXNHT2NbYtSLZ2p5vZUC/YO7A3NbammNvxtaOlobOlsbutsau1sbGlvbG4DVAU3Cm07cxzYqKH6&#10;oDnF/bZtg1GToTujSmr1HitZT0nz4mg+qkLmc4g4rUGMN3qu/7iGT521387dftEF+5z4w73NfvY+&#10;X7rVe1WPjBoPe9vLT312WzKWXXPHrZ8//ddHnvKzV5z2h2/9u3dgaMMVN2ysQprVndLxrBec/fad&#10;ViRiQ4/dd/oZl778fee84FO/+fCFD9w/Hkst3fXLHz/00JbqKq7VWcXMZUku08FB74GCh1BbmAk7&#10;VEVRoXmXgBq/qdpcbeDwER2K2ZYaSrFsE3U58SR3gzWRsdsY4gEHpWVXKCQ7qzNDzVFUlnczzsgC&#10;OGXklE4t6BTCpQ5qb3kZZgwHvRDn4DcbsRKIUxN/cwfuJEqDjNFLWCoAZTouEQsCYQ4Vcebq62UH&#10;uGNoShg3on+xC7jMg06Bm8zKI4sNBz3ZWxZ0Sq9z5wHwZd10XHcDN9kONarQA5Sxw4RjBM1OC+g0&#10;iLOuHqCTYJiDymBNCzdlGAIfMxl6HCmCwFk21MdTdfWpurqGujr8JZHJfbpR9qbpWGM83tHWvry9&#10;c2VX93aLenboWbIj9s6elS2dSxtauuON7XWplliioa6hJd7Uyr2xJcG9NUXQ2d7UCtzZThjaCD07&#10;VO7tMPOEcacmKNJtDrrXVFnDmTTMyyPM5D53N1uu5jAtn1GrjMmFrbf46Q5zxa20zFx18QIRB2we&#10;seqM1ePFUNgi5BTjay0u4To9G8rj64ScZbZ4Q7KESi7IiLthyYmfeNNF79rnRaub1NqzLtGwaqed&#10;TjrlDb9+62pTa7kGoKm8XH2DpwWFTYwn2WYUqBgOOLnny1995WmHv22/7i57mw0diw5/xRGXfO0V&#10;b92+4M6TKZqFYt1e6l4XSGdGzYgkUF4CfGiY29La06kFYb35yJ9wLDsPtJiL0SknCtSx5nfmwF3P&#10;2uR5HI7zjsPetdDThS8veifml4vEdBoFyCJ7r3ONSNl2BPoCkvcY4Xo6uFjnXlILXzAkCCYN+tQF&#10;g1jpWm9vs36QBYxdTkjxHHKXT6bTSGiOpOYT4xNjExPjSG6ezoIfR9vpgQlSEzsOMM6AbjPpHH7G&#10;K7O+vmEaevNM3dTU9OQUNGEYKanGpvbOriUrV2y3ww67rtpup87Ope3tS1pbe5qauhKptlg9whwD&#10;mIL+TMRydcC6AL0g6j0KerycVUePjMay13OvwxIrCXqV+Fs3HyLUG41eE5EEnm4SmMO86r71wVxL&#10;tvipnskVc2ODw2uHYz1LO6Bor+E2UyFkJ0bXbBqfbGhetai5ac5U6fPuSql0SA22eW95DdqsVcxu&#10;fNasGb6KKsnToBOqX0mECUAROCGzpeaeZuciYgzST5O8go1dbmo6O5GeGp0YHx4d2Tw0uGlgYOPo&#10;yGA2k25tpmuFOPY2JhOpRBwPm7GuI0tKhsyRZxr1UNX05ErlQJg1UaPS/9hsmM61AA4UaOqyFeca&#10;laYdfvzG/mSKKdCpKN8wD3JIGAHSaz4ZKWArcdZWUaoYlf+DvEVRTo6TlKIaROTRf6zOhDsn7AMz&#10;mU2QEjWMsqWWjeR0AaCbitNJQ8VrCWvzaz2BGg0mhMvW6EZitSl9Kxwrv9G/0kX8iX+hXue90NpC&#10;XMnAnUuzOZT1dsyihNYYLMUyyURDvD7JM6lxQal4KtnYmKJbEPzP4f2TaGiM1ady4FzrExALqFEM&#10;RgxJ23JaglBxP52NJ6Cmx/dsKWun8PTOc8C9GOTZzGRuajQziX1sanICm6bEVPlaEbH1YQZVxZG5&#10;RQooAbZFLl3uohwo6JFabMVD170ivO+KkN0XslgtGr4V1BEhzrntpIU52ub9ZREhzghxDuYy6bZW&#10;GLflEWdcEKeQlgQKBnEaG0HFRkpnehCnTNkEKdAJe9EOv/c+bQatKtoJQJwWIVVYEYVZMIREnPP8&#10;ThD7BcrKIU4lLwWnAagZxKlwUxEnvxfRE9sZwAh0lavP5kAbym3mLWjdC9QXG6oM4lQ60wEvIF31&#10;LtdNYaWhXG1UI9MQ6XbZFKQqIkVrkzDQ1HULmmuNQdEaE/UAdwF8nYRNALjPJNNVItpRUyOCHTXC&#10;N6g52diUaGyEGg0aLuEp/SNBLknArYgTIZNQnUGcuKKKSrC8GMqmp7NTuamxLBDn1Ch52ImJdBrU&#10;LOwBHGVr7kPpz7mdgeam9m0ecbqFgbwf7ENgl6balSEf5JDF5qajFlytW+VwX3BSjBoUSSCSQA0k&#10;4NXb+o6Lai9Z1luKGMCpi4MPatB0rUJnl+CtZhcLXZGZ88qAai9tk4ePikALN8GjpQGZBY7qfaSG&#10;uHRD8uz0+yEFHsOuJrvYp3LTac+OMh6DUib60eBHSlerXWYStlQJ2DQlGhLJhmSysSHVnEg2wfAK&#10;kDEHnye5JIlHxNNMNTXAeRxGli1tzW3t0KB39yxZvHR5z/IVXUuWtXT3JFvb6lPQm9eZlpYUqZpw&#10;gNjEpZMwBgU7mx9b1tJAu18WUCI4MWVWq1azubotvK7MrIfu4ahgJIGtQwIR4tw6+ilqZSSBrV0C&#10;hjCzPJW123MGfHoQvNuTDZRUs0PVlZY4UHaq4u6J6lVWxg4lBByERJxOtTo/HeqFv4FXtAUdyvSY&#10;IYozGNXMNsWOQC6Vr9mMqzh9knSfxu5FkwXHwJp2N+gTNppyoovoro5GxtxTleNgIsVfHt5L2JP1&#10;8ASCySaM+fnX2FDG8BMMNpLAmi3Nre2t7Z3tHV2d3T1dixZ3Lerp6O5p717U2tmFn1LNrYmGJhQW&#10;W0w6vcsQlcFkeVShUunLxDDxBJ0JJYCNd5Po1CWAAvlgwnHSxiagvNeIMyK65me01+QqAStG78Ky&#10;Jtd6ulUSIc6nW49H9xtJYItJwLiph4rrLZZ95bfSaNKwaxYweD+WPY6oJuHmQm3qxuXdzDpC3Hqc&#10;Lzywo8JHOpjnQGTqrgCUx5PZ6cks/hrcie8zGjbL7hwp2jEKBNmjxtNIoixNw0edMZvwNw33ILj1&#10;ADVCdZ5spKt4c3tLW1d7R48AzR7wmkuXr1y+anXPkmVtXd0Nza1EmeJaJEpxYMQEktohVwcuR7gp&#10;8RTQIG1TvikVnhvHum+x5yu6cCSBBS6ByI5zbjtoYS5t5914KLLjjOw4BzPpqSZkZElBE4qgMU34&#10;K55DSMwlvkeMrZMAj+RJVG3YQDJKZKBUo2twiASO9DMOnseNdpzWiLPcM67gCXpQ1ZMGmXKGfJDD&#10;8Jchq6rViymMHSeoO2igRQXsseM0GXZVirTjnJ7KTKcVR0LfTW8Y/auEoNLMJATFPcd+qeaWagmX&#10;N2Sk4lu5QxbF985HR608XV/QSU1tccUal9iYI8FmqKL9ZSIpmc5posmklPyPDmqNDY0w2cQYw92l&#10;kg24RTlPgCZHh1ZlxoAdWHXQy2tLld2UC4PBFGc5Epp0eqdvkqRblzEpm/QWA4JmM7Hs5PTU2DSc&#10;hyZgxwlv+ompqanIjrNW47lcPbpAreFV0Kte01sZp2ZMzOgq8/y8z6ht8184QpxzK/OFOdoixDm3&#10;vV6q9jCuJ1ukVYEXtSihFr7q6anJhmRDKon008WIU6M5KuJ0M7jx7S2FOGkmqPO9++umf/tNGPIS&#10;p0NZLFhkvhDnPI8EeFAXew4ZX3XrOQRvmGSq0Yc4VcVscZcYJ0ymFXEK0ASI0gNaTlovH3XrEU9z&#10;Y+ogfu4Gvykhqv7joo/Og3yRv1lNmEif0rlwjpe6xDdd+ptDhXpr8TQjPQlMCY+glGY/10znTUCe&#10;gJuMHkpFvIQF5bliaKnxDmQJI05J9DESOMv/gTgVZJorGpiht0NduvUcUsRJzKwBElADEGcmm46l&#10;J4A4c5MjcFefEs8hSko8h3wgZp5HQg1fL2KqurAUpLVFnN6lowOaPsSpeLTitjAxQMVmz1GBCHHO&#10;kWBNtQtztM37yyLiOCOOcxBRFBGlUDZkrG4CRgAgEI6TtJPATQaK977rLaAs4jhBRRkEoA+aY0MN&#10;WnWVVCIdFXGCaq0N4gzzZC2o6Eg0TEQ2HvRIY7O8rPLRkajLVo9wIkSxqJyYKoU4JZg8YrNLSCMe&#10;+BCnGkYafkgIRIK7uDKH2n2mE5V0pL85uwPIksUUoUpUI/HfAR2bxI5VCxpPbThiFGMZQ1aTmBNq&#10;ddLnQKLijw8jS9QFP3PgPWEnGabeIk4hVq0anWgUSS6lMV60bURAlyaCZFCp4qtuEKe7CbRRgCVA&#10;+cT05GhuYhiIMz05gcCh+FbpNx+O8X0zt1NRTWuPECcHSYQ4Zz6oIsQ5c5nN5IwIcYq0IsQZIc7B&#10;qYkJzPcAmrJ5EScpKA/iNNyJBzXmEadVrAviJO40eNORnT6sWSvEGZKOCoM4XebDmbxIqi8LYwYv&#10;x6mwkhEpGXKSrjBoMxnOphYv4jTWkwIUASc9iJMGmlQeZxDxJ53NYmfaTEGcYgMp5psFHKfaYRqX&#10;c4s46xOiUrc8mQRjEvsKG95IrB2wi2Yb3KOmskqlSGYiHSWYzMY4WMxUsi7ZALd02gVwQ7DMBO4K&#10;cFMhrlCkQIrW5wm5jowqX99LyqtqOFJR3esr25Kv1g6AanbR/iOvJqTHsuA45ZbNhmMBnEScucnR&#10;7NhQdmoMiFNV6pCLojQ3UKtT0VY/Dmp65tMBcXK5YjGlT72usgypxF+YGKCmw2EGlcU/9IF3z6D4&#10;TIpWKejM1OaRbArxemdyrfBlfTPQxOhEJkUDnznaqhRCWoTQOE9CCLj3qbHR3rEY3u2lu2NyvC+d&#10;aKqc/shPIE2NjfWn482VT/Q3rRKAmKNurEG1VY6EGlx5NlUYrbpjAK0qUuvUblV9qKhE1QKOYboB&#10;RKYyaaSDGZvEMwaDtslxTMZUQpqQO6DWuA6RFIjGP53KTQ9KkO/VA92aUOksre7nBscYra8W0WZ5&#10;tGD6scJOlaspk6/NJ7WQAy9MMS1jbqX8PyG7zV2xHOMC20Lye4qhNNCP4B6qpSWCDzaBasj9qPrh&#10;fEInJ25tLqKgM6G9yJ82nACXEhed2EvQndyW2nQahbzn/vJxN9mneKMghaZktZSGiQKdum+1JQVk&#10;pFu66MTplo5wSADFjY2I1t7W2t7R1oaMlJ2tbR0t7R0tSC/Z3ErWPIlMlbBG5bnqPJ6bhpsRAx+J&#10;WxStdfG9WmrKLge8urqfs6SSnCIJIw9R5HNJpJlcJSeoGVZmcJphJ976WcTjTGemJmDEmc1MMSA8&#10;IzwZgtO9BMKMk5ADYIsUW5hvs3KPQBUi8nZQuWpDXm5hyqoKmdTklIXDcU4+cP3tZ159398eHBrK&#10;1jW2t++648qXvfRZJx7YZZOK5578/e+Ovmj9lL1vLH87l/UccMA+Hzp6px1coqDc4M++dsm3H+Cr&#10;w7sldzn41s/v51+ZjT/+mY/9Nfeut3x9f01yyS278fYTP/WfW7BiL9zqWnb779lHsMCG20/8dHGB&#10;+P5vfON5r+yUKgbP/eqF38q3AVqrxu23X3Hky5/z/oO7EPyt/DZ5/3W3fO/Ke695YJBC6OjYbcdV&#10;Lz/qwHcc1O2E8MRVl7/y/LVOCFpVXWL5x752zEnLCQuzG2474VPX3ZL2tT++/5uOu+BVpnk//coF&#10;pz8QO+itb/n5Ue2loeRo7+9+e/2P//7obesnwVckWjoPPHCPd73hwJevzgsK7/MHf33BK/+1/Kwv&#10;HXZ4Z94gKxbLXPeTX77jLyOLXvjKa96zo9yv5ThHN/3uiuvPufbhW1FtfWLR0p6999ztxGMOeOkq&#10;b7VBAgrDIdXkwah5JSFJsppfd3YVigpU7d8Ccw7BpA0wA9AAKCIGB5OpsamJkfHxobGRvsHBTf39&#10;64cG+yfHxplnSFWijKQIMzvggwRm82kqUlEDASijGBJnwBtEZ3md+42eUxWepJqAK8pznHbCENTg&#10;2YomCQIdsePMa/P1FHei96OvNveTrzDvpYzGLQ/+CjvGVx4VunzcJVviWlgScXprU45TmDmRpmAq&#10;poOksw0DTMLKAR8BzkTaZAdF/UxfLQFLpDSJKXPZJFI90lYREc3ToO6m0oxtTjtOUaOLuS2InzzH&#10;6XyGBIcqVFUbzvp4YwO8xamvV3AqBCdJTel99ghSGEOBTvdzmGTC4QzRjmig2Yjom+J8xlSW8C5n&#10;AiemV1eq0iNULIHIbYqNptybcU5SUCyLI3VC4oX1LSg/6DcmjKbWxzN0jaDeQqiVw9JcztCgmezk&#10;FMUyOQ1ic7h/rL8XaTHrbHB717AwUKaKZ3b+Yc1CA80h8V8Y2bolq6+w7xIhOU7vyyTg6vMpz/Cy&#10;qtiqmVY1R0ximG71lMkOXnH2r4/5zo2/vQ9wk0/4xNDgXXfc841vXPT6855y5eD2Nzg2NWz3obHx&#10;Jx558jeXXP3GM+55Mq/cyA4PTw55imn5odF0UZum1/7rtis2Dl159f1rvS5u6fTg6KS7Sv5yI5Om&#10;hqnJ/hIFJgcnnPNsprANk0ODg3fdee+3T7/klGsG88n5fA3KDlz+/Qtf9c3rL78XcFOEMDhw5+13&#10;f+1r5x/9iyfyQhgd9wrB3t3EKIChbmjeSHH7C5o3NDwxNDoxMO7H5VpBZt29H/nUeSdfdN9NAjf5&#10;zejA9X+/7qRPXPCJfw+46+B7TENjj9763v933fUjBTczOgqsMdk7MuWFvZl193z0079694X33KjV&#10;5jKb162/9i//ePvHf/W/d/og9AzHT1R8wUhAySHXHPU8wTwNJxMkXgFKkZTYULBPjtOnAhvyYyMX&#10;IFws9Mtx+FrA9A32b/oTPH15IGdNTcIWlEm1bT36EdM8ai65awbu/A6U5PY0AUIaymEJwSSO14qw&#10;7GYYPvloMBavjNPKbuoj4ttM1bZ+UUlX3nzXqHxCmRLemzL3aBuks4UFK06BzN4zlKX9VcqIIpk9&#10;qbtq1Y0jkV5ckusQghqMqqGFVB1tvHaIKRmZiCwmGU3SkLJLuE2kBYLavAkRjqDlb23r7Ozqwd6h&#10;e8eitvau5jYwmi3JhqZ4ooEZKcUIWCu3f61eXjXpwm5qAAQTwT4fVdSOU+F2adJLpySNnkDSHrp8&#10;u+tHqOQBT/FXKH2QuxjUGJ7jo6OjQ8PDQ8NDgyPYh4cmxsdEMhq73irqVYieTSW/lW4L5pVjGlJb&#10;MZa8u6ovUVFWVddc3YkV26MFwlQ+46oeeeDWkOfMtFjoVVf6lgsvfctlm8Zj9Yufsce7XrLzc3do&#10;zWxa/9e/3PLTexrf8YlXfWyPRrl07sFLLznqoo2xHZ71i4/utRpvlczE3f+67guXPdUba3vL597y&#10;v3uLbjzX93+fu+BbD8f2OuboM1/c6qyE6hubVrZjKe/xsEtvOP1TF/3f47lYvOcDXz3uk7u4LOaZ&#10;/k2jw9DFPH7zCd+467G65R/7yste2478Zw2ru9mS7JM3vOZj/7kjtuT9X3z5cT32DVJX19LRvkgJ&#10;zOzmMz5z3jcfju1x9DE/emkH3mJTQxsv/+Vfz7hrLLZ4n/O/f8ShJRi99E3nXXTcrzdCCEueude7&#10;X7br83ZszWxc95c/3XjOf5ve9ZljPrGnEcIDF19w5AUbYjsfdNHH9l6Rv71kz+LmJr34k9e/6iPX&#10;oXkfOO2Vby7XvE//8vSHYge+7e2Xv7bLn7x9Ys3XPvPrMx5Jx1Idh73sWW/Yf8WuLeP33/voRVfe&#10;+c9N2Vjjso9++U2f2F3NEHL3X3T+Eeevz8TqFu37gvM+++x9tY2xzJ+/96O3/XWs7dBX3fHx3eW7&#10;+tgkqr34jIfTsXjLQUcedOJzt9uzO/fkAw/96tJb/tN24E9PPeS5rQXv4nKDLeI4Z/oYzq58WI4T&#10;9CRmZEmxArYznZ5EXJiR8THMvr2DAxs3b1470Nc3NjrK4DTUkJLpZDgbOGEgjje9Q6yDCI6YV4bu&#10;LMoKa5ob9Yu1Rpzi5aypL2XUeM3jeGwZSnVX0Vcn/8r/btZXjopEXxIPpKnLvbV8ry/n/OFqy1dr&#10;kYT39eLFFsXHMyIG8g32kK++L9GYcnUC7eM35TjtCpBZLqlIb0AgISQdFRccIT4pbsl7qep1FSAR&#10;N1OfZ3IT41mg/jR2cpw4EDhLCK3oCraMVhgaIMkQ0iIrCXqkeI1WuykUpf+2+PSI6MB+oy3NqVQj&#10;kp6jV1qa25qa2mhqCiezRAPYTnQW2m2QJTJuKpEcj8to0B72vUby3+gPRp+u8rI8tBkzer4GQvJ4&#10;EJnT9HRry4FDrqEQf0GWR1jIYGHDFQxMR7JT8Vw6mcuA8LXu97N7CsOd7R1m4c4oW6omVYUf5LNs&#10;bc1P1zFfsdowZSpWogVCg6WQ9VUoFrLlYVo106q2PMeZ3XDPt64G3KxbfMALLvjCYScfst3eq7r3&#10;33+Pj3/i+JvPeq2Fmx4JJlKLl3Ssxr5i6VGve/6bVuG5Hv3vw8M+7jDV3LJKi3FvB9z0dcLALbdd&#10;rNRodvPFVz86kP850bW4Y7ulHSs7UwRWdfGOnnZ8VLjp2eJt3fze7Ess3PSUSDU3r5YCu+y664ff&#10;ttduceDhTXdsKjGUs+vv/uaVgJt1iw887JLTjnjPC7bfZ/WiZx2w1yc/c+Id5xxr4aZXCA1Ll9hL&#10;o20Wbnqb116peaVGZe6xP//7HMDN5KITP/XmX73zgGOetXyv3Xd63dEvvuDrr3zzyvrYxPofn3/X&#10;k36ednrzHf848Vt33F/MI5tr5B7/87/OAdysbzny5OMufu9Bx+y3bLftVrz4iBf89Pvvv/Urh4aE&#10;m7V52qJa5kICBIVEiEVTvqgkFZWATyTNCd4R/OUE2cyxceyj2EdHx7jxI7/Hv2NjIwUbirAUflJy&#10;VIqhBvwFM8p9wu2GGQVvar40v5JMhcpTdkOXsjF6xeBN1cc+ttKxofo9yihta8lbQSOyCTeaJ0fL&#10;EZaufgPgPDHwlXB1m15auF6zleNdleMUAlLU4XZjbCP4/Mimim2Bf16S1zmYG9BPVTJnDPQmalHo&#10;OYWO9TRL6UxssJSgDSWjtTMZO4IcYW0LShILjIa6WAMytGeBx4AWE3Ayb21t7ezsXNy9aNnixcuX&#10;Ll25bNkq7N3dS2Gs2dLaiYjuDY0t8VRjHUJvisLdZgmiUaYDispUFu55W2Mz6iWwKO5AvN9tqirD&#10;xELvn47lYG0MHYz71R3glAw0M2mMl7HhkeGBoYH+wf6+wf7NQwN9wwMD4yPwjRvNpSekBgHR87vN&#10;xWMd1RlJoLYS2OKIM7f2podunojFkstOeuueuxTAwvqmRj8B57v53MjAY4N4I9R3tuEtVrClx8fW&#10;9Q6vlX390JQfI2UHLr7qoQ25+mc8e8cd6qc33HD7pesrr2kKr5AdHRjR+tf2jmweDz59emDtQC+K&#10;JBq7W4rJvNyaGx+8kUJYfvKJe4cSQmaqd/Pwml7ZN4+NllDVQzYjpkDvcKXm2TvLDv3xP2tGY3XL&#10;X/iCzxzY4h0c8UW7fv4tuy+piw3/94E/9hUYicZ7Fj+zdXr9jX992//d+0RJo4Hs0B+ue2o0FmvY&#10;7dlfPNIQweaS8WSzfy1Q2xEe1TYfEvDOrb7rAY7Qx0Q2+DQzYqHFnWNjEwCRiiVHRkZHhoExR4eH&#10;dR+RfXgIukrZ8VE2lOc+Ngqcin1izO7jY5P+nUh0CvsE/Jfwl4p7gELukxOZqUnu0NoD6RLsyibA&#10;t2BzSNSLJssda2Ef6FS46d28sK9qdXkxxKyo0y8CzUScZkngDAukFqrNnZ2BRZRMMAl9MxGnqtBV&#10;sW48k8Q7hyypeORgBxdg92mBm3Uw24VPKOx34eIDFrO5sbGtpbWro7Onu3tZT8/yxYtXLFq0FNCz&#10;vaO7ta2LKDPeUJ9ogKq9rj5JHXoea2piSaNAJ8o0eSeLD1hOFz2y80ii4mdF3+/dgSmLdtC3GVhs&#10;YBEzNjGGwTcErDk8CIjZx7+DfaPDg+OjI8Ca2cwk8Gh9XU4NUS3ynV/UucCuNh+vnrm5xgIT5JZp&#10;ThjRhmyZq2qLI87ph58apG/K8lXPXxqqMbm+J396wXVfP/+6r//impNO+9tVg9CK73b8wc2FJ+fu&#10;uuzSQ973s+fJ/twP/+1PhYaC4/fd/sv7MnXN27/jpENPeEYiNrHmF39YB8g3gy278XufP/fgd/9E&#10;9nNe9MOHi06fXn/n7V//5b+++st/fvmsy19/9gO903UrD9nn5QVONnrB3MNP0j4ysWL1octCCSHz&#10;8A1Hv/vHB71L95996kavdaVUmd1wxmfPsQV+/IKzi5tX6l5z/Q+sAy5OHbj/6vai37v22+EAqB+z&#10;Aw+uKcCVdUv2OOMTB+7TlHv87398648eKgHdc31Sbf1O++ywfYVFxAx6ICq6cCRANa34+DhlpVNt&#10;K6AxiFMUtJj3gVVA/AGcEWsquLTIcshsRJmDg0ODA7CCxo4NPwB3yjYESDo2Moy53rOPAr8W7GOj&#10;FoMK7iT0lN3SnGgDEWclfpMwVDDxiAXHhfSr/R6/FsNTH81ZjD599KfiyHLFfN8Hc6VKVzqUSRRp&#10;N5/FqlsSuALFmBinCIrSFYSuGqZIk1rEKT7vScAteoCR1MSrDGQk9zo4ldWlgDUT8cZEojGZEKzZ&#10;wkSUwJoAmkuXr162fPXiJSs6O5e0tHSmUq2ApLnpRDoTy2A34JAeZm5HikvxMVfQCSCstpd4Jpwq&#10;P39AjEx4bIxMjUO9qthNebKeaDQd1unkhB2R8zPT8DefHJ8cGx4dAqm5eWDzxv7eDf29Gwf6eocH&#10;No+NDEyOj2SF14QGC7E3EGM2BXcsGCZYnyEfOf20+rhwXlAzbUlIILXNF6sot/AS0KpC4ZuKV51F&#10;Ac0owYbkmzJy/4fed84BJ3E/+LRbfJXn+tac/9tbzrr8lrOu/O81T001L9/l1I8fekSrvwlYZiIK&#10;sNkbEgUe4rnRq6689/Fc3Yrn7/vqnu7Xv3znJXXTj15729WDfv/04PtK0B7N7E2igS/cptfffdcP&#10;fnPTmZfd9MM/PfrgeHKn573onHfu3FmqUgkuTGuOvBCG7z3l5LP3OfGsfU48+4Av3Fh0e2oNJ3sS&#10;r/ASlXqal2hOhQN6GjNP5ocSNUpwELygkWu4cKvr3PsFP/nAnjsmMg/88eoTf/GEX5DWZEq0rmbr&#10;v/Z3zz7h//bifubrLt00iyEUnbrQJWAV6wzUIy5E1D6DpwTQHBqEQnKwz2z9fX3Y+zZv5o6tv3+g&#10;eJMvAT8Vkub3AUCCwl3KjPh2y6GOag0jw4CJqqMvu4l/EzXjXhW5A3953TkV9DPefHSp1laSbfWR&#10;rzhRWEb/5iMy1VGJENPjF6W4RzKVyyLAAK8SA8kgJEGuhN2jwyCCIQmmc/QEShccKntGduA3WlaC&#10;7GsAvmxqaGtp6mxt6W5r6W5v6+nqXLJs2XbLl2+/ZMnqnp6VRJlNncl4MwAb4CmYS7iME2W61EQS&#10;xoip1V1UI29krlKt9uFOOhapMzwQMeOQSih5s/OjOheJFShM+NPTk+Pp0eExLHf6+/o3b+rr3Yi/&#10;QJlQoIMtR/wjvAUBb+FjlKjnjgPxJQJInZrOTMKjyDjmb4UAc6G/TaL2bc0S2OKIs36HZe0Aa5m1&#10;a/+z2QCZXHaqb2B88xD33kE/dRhfvtvn33/kN4/dkZRovOftH3rp23Yq9sSp3/9Nx997/ikPyH7/&#10;WS8+3FMk88RdP711cjre/Yrn94z2j6Z3ecbLltVNDz/6s7/0lXUkL+7j+PJPfPeUhy/6gO43vm9H&#10;n5kn8OOOh77gux96yccPogNTYvtnnfnR/fdR7x7/Vr/jChXCU9dR9c6NQugf2zw4vnlwbNOAdZO3&#10;JyZ2e/7fLvzQo5fIftHJ3zywCO/Gl3/qex8wBS754E2n7FTUvFINiXftuBhUwdStd60bK/p99L9P&#10;3I6G1HfsJGGYCra6+lXPP/KnJ+28rG7qjsuvOu2WyUK9e9dOS3BK7pH/Pr7WiHg6OzG2cRA3iH20&#10;d6SsBejW/HA9zdpeOLnaqI6cw72mnABq6pM+NkpLTTCXgI8OViqaxK6UplGmD0PjTopRlOy6Cc3J&#10;3QMoB1Eb8Kvgzn4lR/1wE57E+NLiVB4I6JSqZfOzl/KLspvFCvdyKnjf98qM+vhR75fGRtVzmlc1&#10;H6DN94Jd77Gi4SIrUoNNFZIWAFVri+kbsgpLWZgR39OU/+AgLGzRhxrmXcsr7Wl3nEGvbmRySiIG&#10;EozZm9pbW7va2xZ1tPd0dizB3tW5FNRmV9fSzo7Fba1dzY3tiURTXX0KbmOw+ASXChNPWdbCFY2+&#10;ZXRv13zojNkpeSnNruwmY2fZr1Sjrzk08zuxJlyQADSp8kYEJglFqgGjtC5CWiyGYHIB44xhGGWO&#10;YAz19QJlwlJzZGhgbGQIBhxTk+PZtADKbBqhSeNIellv9nqkXFJOFLatYmwwz1uBBW61H2qLkLfS&#10;N2B43m4bLhm+7yoKwVvVlkec2x+4496Ag1Nrf/TL+9UKsL5jzx/9+KS/n7iqpIFfXVvPEYc84/Wv&#10;fd47dkvEsr0X/OaBjTOzwJy89uq778bbMrv5R18CjfrjA97z21+sY+y5O/5y+7/Hw8u5Ysm67u13&#10;OuaFe37wrftDGZ15/M7/++dImZbW7/DsnfehENac/bN7H1chdO597s/e++93rJ5XK8d450sOXtoQ&#10;m378b//8/r0FMDc38uS3z7tvTS7WtOvORxI+Fm+J3Y96xTlvWtkRm+z1xYCKdx550DJA3vF7bvzy&#10;3zW+Ul3Pka+985cnf3mfLT4CK/ZjVCCUBAxtpm6eRdEo+YBhFWXg5gTsJlVPrSBS9OZUneMQ36iT&#10;kNhWGnrRBlRSO0uaXao1J/eR8RFq2MX6UzGoxZQSqcZ8MzQ4ar6HGV5+HwLGtQxr0L+i1lcQrCr+&#10;/GZBMFX+xcjSQtmCf7US74m+Yrjziop1AEpV95eDwl66VeVoOFELN+FKpMAU34PoNN2sE4gEnDSr&#10;BSmPkFYDFNVmdBpcvzQypSot3IoCRo/oeUA5qF5SSWQ4b2lt6eho7+6CV1D3kp5FMNbkjuPmlq6m&#10;pvaGVAtU7ViP56bhSEReMw3MlonRvR4xNuuTCMPJ0K0JqONh/Qn0SSoy752mKvEQGyMkyW4CbZqG&#10;40w6N+GSzFAJmnt4cHSwD0ATpGZv74bNUKD39cJSc3JiDGgSxgFQmgFoggTFR+ZBknhJcWr0GUcJ&#10;HCeNPtNIawmHqnndqkWYJc6rFegM0S1RkaedBLb8fB9ftfdHDu9MxuC+c82x//uPn12/5r6NY729&#10;vdc/Nhr0MqnvPu41uyE80Oabbzr7vhIMGQyNRsYQmFP3qdEpA/ayG+8797qRXF1y2cpFu692e9fS&#10;xlhu0wPn/rscKCweGdNTkwjzOWl22IeVIUjjq/Y55dC2+unxP11yM92DSm3x1ft8/IguCGH99X9+&#10;3Zf+du5/nrx34+imTZv+U04IuezYuL306OTION7Vvm0aITuCmwft5rBt/8hERgRUv/vLnnccxDq+&#10;7rv/c+EpF9/z9wcHnlyz7pprrnvvZ35zFpzNE93HH7fvrmVV9KkD3vDqM1/RU8TkotpDjoOre27k&#10;qjPPf+M5t1x596YnB0bXPPbkf/ufdo/cNnnDijnsppm4NdyOSypY4AgtpJk6qKiHitHtoh6cxcA9&#10;CBCPbIZN2PMb0mZriswEwQf9SGSXXDI2d5G4HVNfrBr8fPRIGh7qXhChE0isInkJVAeohZdS8Nbf&#10;3+8Fjg5QekEqKFwUw+Y9cBSvg7Eek9WSkFVsWYfA5prNe6L3ujims5UB7+POa94woEo2F0B7OtQr&#10;/Sm2tqYAqd/REQBN0IAQLaNTwQ5KDHfFVQd8JgFmK7IAdXR2dy/Cvqi7ZxFQZs+SRYuWdHYtbu1Y&#10;1NDWlWjpiDe216da6uMN03XJaYM16cyeozM7RguoyGScmQIIMTVsp+YEcrvE7rHpkQzbSdNR2R3B&#10;6Y2mKbG7JJyW6L7FrJj3huUKxAhOHR0Ce47Nfb2bYM+BT1iUYBEDoAmfIaQOAr6EGh1eQcCbuQwC&#10;wI5jZ2IhuJ4JvgTQ5E7uU4KRYlCD5qTp6HxsPqvcGqLP2VSllmJb71aRutvmC4Tpu5BCcFUtjJxD&#10;U72//N5V/3PjUHEc8MTqAx/61nOluTYe527P+8uXD9iBStq+H33poq/el2nZ85DffWH/nRQ8m3ic&#10;fjIxsetzH/rKgXV12dvOu/D1l/fV7/zcq/7fwc/II6fsHedfcPSlvXU7HnzF15+7l3w/9cA/X/q5&#10;Wx6qX/Xls1/39q68AaKJx+mHePX7v/ktV7yum2faeJwHvOWEy17bhSkx+9TNr//4P26cTD7v7W+5&#10;8NVFITC1N6Y2/fzbv/3SDaWEsN1Bj59xiN6exuP0OwrFl3/6jDd+AJDOxeMsat6zjj/hd6+3zWM8&#10;zkIRJVaeeuYb3yt+S2OP3vbe//3bn6x+Pz/sEh2veNfR33/ZYqugN/E4Y3u86LqvHMgIqbplBy77&#10;7iUf+sdgszceZ6xu4rHb3veVv/5+YzEwr9/99W+59q3Lw4zvKB5nGCnVrowGJuQUz5lcIsqo/tLF&#10;9Ca/w8+6A1aCLcPsO57NYFaGKhIgbc2aNY9uWIeQnANghUAnQesoiAcxDAkB6Q2MXAQSrhE7iDFg&#10;FwWdIMpgjoxE2dCHSsBJam6JZmkm6LguzY2pE5z5RySg8JUHjhXTz54NQSFBpgFC5VkvLaNvUj3A&#10;vAt8gr/e070F9Hs6ziRVJ2HmWpuWxlwQxSghFxVcY2Da/DbumFXJplfXk72X049qiOl+EnyvGSxN&#10;gFI9F4mgIEDIUfI9AaxLXh9JOaQ5hzQwJ5JIylfI8gOPctaE/JXqxQQLVgRCAgc4MdI/nZ1MJpUs&#10;1PhHvBpirCLReWNjc0NDM0JpgpXExQBBUw1NKZCUyFmMaO0IbISon5Iqinsccme2dVHcO2giWBJE&#10;pomM6aEzbZ9pUf0rOafIMgq/qCVEv26K5BGPjQyKEUx3dQHUGrBKbm4qDf4dCDI9PkxvIZbA3dNq&#10;VNrDFEQAwmrrCaDKEKd0lZMRQi6Yj4aOPt4SnxM3zkoZxNt7meG/vqryd4dmaAjbUhV6YV/lxkhV&#10;EpB11ptWFaaa2SPTGjS3sKGUQIlKC77i41cjVK2DKYysZllGr2FNt4Mqc6/U4Cu691JAMW9VW57j&#10;ZENTPW/96BsuOHnfw7Zrci4+DR3dz3vhs7/5vv3cncAsiKabWADrV/Xdbzp6d4TjHL337vMfcDim&#10;vqGUHtr4rEw9ddE/+jP1zS95JaNjerb43kfud1hrXfrxey++18A5aobQPwzOUShMvE1LjUWJPK1b&#10;vIEZw+tScNzUz6v2fv8L2uOx9A1/vOPWciaLqcVv+8Rxl7x3/xdv3+yE0Nix6JDDnvOdDxyQFwI8&#10;Pov7VjJvmK1c8/AaNxtEVHQDYjqvvzfvuP+53zj2q0dtv1ubvVSyefcDnnX6V978wzzclH6TxgAT&#10;FJiRxjtf+4Gjv7h/s6tQq23cYf8ff+O401+58zM7bGPrEj2rtz/2jS//7muWFd9T9M1Ck0DQxEDm&#10;yOK+PICwoRLlTjC+AHfIX7mdfm9Ms9gE7Wmj7g2tLU1tbc3t7VDHtkIj29nV0dXd3tmNgDnt7Z0d&#10;7dyQWbsV5oHN+J/wFH/NJriHO/hRBhIHYuXGv5pdU9Cr2wVhQWU76y3FUOp8akkZwgHf7kj0iZ0f&#10;JezoyKjsIzBglV0/yg43d8Z7sq734EA3yrZhwwY92Lhx08YNvW7fsH7T5t4+mBDAnCC/s1r/ZiKc&#10;IokTAZYEBQXaItQH0ALuR4ontaodRgOxS5N1R1q3wdExXGNgeHhgZHgQ0deR7yeF9UBDUyyeysbi&#10;WXj5ADwiEWUTsp13d/cs7Vm6vGfpikVLV3QtWdbWs7Sxszve2hFrao4lG2P1eDXj2ded73IJmQQA&#10;CzdI4wnJxKd0b4fndz3jF8kOPyS3m6BGCjpNfFCfbl117W604kCcgdJTOXCTCFWAWxsdHEWQo6G+&#10;Qbif923s20wFOuw14RUEK0woxwGMMd3Q6xxu51hEZ9IMwgk6tL8vM6VvcCYcEkEi1BYjILBm7KQ/&#10;J6hVJ2gF1cm0TPLXd+B+CjiYgV5eUttr5nrvLk73TBcvu0k0Wlysum8qq98X2htsC7THrKOt4XG5&#10;j1ugZVvmkguD48zf+/TEyMj6wVxTR8viVrgAzmALs0QIg8dncMkQRau64vTE8Mi6wSycO5fMUAgh&#10;WsQiYZnC7NQmxPKcSvQsaevx4+5Kl5oYeWK8cbsuxaKFXEUu0795uDeTWLyotbMUeA+oOmzLK7Vu&#10;/n93eXHm/9JVX9EwQ0IimWNdleCvkGtCcLJzkUZGOU7kg8xlQQdCFzmOaXp4GD7na9eseWzjurWY&#10;3+vSdeJ0oUkSqVKfkmMo1TUbIRBpc0szVOkAh+DegENoFAisCJRKco4OHpL+Bh4aHFeiTIcaUyOZ&#10;M+SD2hEKZYCGGQ7CLrLdHIlzlQ1FwvFpod7ovIxdWUXhDsmMCh/H9xA4MSEGtEZTn67RTFokfEsp&#10;CRWsSSLtBsoMcz05M+HzgEDkLPJjhpSUYxGzLo2nJ9MTQDNGyk6JLNnn8/ypdoW4wkhoKglOxdDl&#10;pHbpEyNhIRsbG8AVM59PAw0SFHwLbcyN3jQieLF05H/Wp4bSs1EspYuy2foEMCf7JUWulB8EldH8&#10;obmpFUuAlHCcUIhr7Mw6qMVNyEwzTrTJVHhDiy7ikilYaU/5AZsGpPesbyyFKEDSM2dTYozUlGHM&#10;JKJPkZ5Z5ivQhMwJxQCsEes/I9y67EhvCsjNMag8LkYhzDER2wiMtrk8B7k0hP0ubJYMPqFRLagV&#10;YhMXMmGZGOiDt4DLAm/KE8Lmenhq/aBPkSPIONL0G8+BPmYYFlwgSWnz1FnJiCu/ClTTblnKg6fx&#10;wsrSaWou+c7ILj+GpFqtw2yoBr3qmUw9PLGHVNVBp+f4avC0ynCc7htzDVuP/isWw04mBY0J/8Ex&#10;KKbTwp9pukfkYx5nfTWIfYbpQT7R2pUFPaS8trfPyLDDuc10ipzvpGbaaAaDFbEqK+zA0c6U012v&#10;eQaQT4Cl7lJSORS2yju29JhBQ0RfVXGrCKtCsryu2EJDnBUlULbAwpzRq0Kc1Qsh5JnzjttKaMdC&#10;NtVXbN5bXl0zS5y1MMdn8O2Z165JUCjTvXt76VuRMRfZuYgPg0mIOktyOUCc4xlBnCMjfZv7161b&#10;93jv+vVDvQO5cfkRkeCJwAhoqNJkmMSMBHMEV9bQ0NQIJa9kwRQ8BOCUSsDnGb+ArMQ3tNYjbOV1&#10;JaUNwy1pRHLVFrEqIiqgVcF1BiEKEDSGaYR+AisB/gB2c9BJgs3CaVqeCFbeyJwMBc95bFQ502tM&#10;IZ1YXM/WQ9+chG2iQBJAP7EnpVGfhIFUWMxc3ECcou5nUB2dWCwMIfDi9XPgHRFCSmYPFuVEJk7Y&#10;8oWZkujxkk4DZyQIy6Gt1jYiAxBREb8SawRQwZAnFevAie4/3i2xJSMD8T61DTLv8p65yX0b8M41&#10;BREL4glBD9/Y3CgMM7fWRqDMFEJswuwSt4OmwLVcgCbxjVpc6OPvsYKog10kERmKWCNNyU2qqSoF&#10;1HEONjcqmM7Oow5xykw/Dd1/dmKSPuN0Z0f3yWXFZpgBNcFrCsU4MjoEJyvYBozDFR3WqLC5lAEo&#10;qwviavyH1mNdA4SKlYsw9m5W1s7S1OywNJjCiscuucxj4BCPwpYpmCBMckmkHWvHYf5AnyOMCLeA&#10;MPdK/MEBKx9ZSOB9kwpEp20zeUsKUu/pOtLloqYHLZx3gjRd7H3qfYgB/Y01icMZ3l/t6o3DBVS0&#10;4uB8e2yl3lP0de27hBdoUzgJrnmwZPACI70T78uGvWqFUnygJfX2ii7nvd38sXcdoMf2rywMmR7A&#10;rRlKI065qA+D+hFnHn97lx3mmTcX1ZeRGwDuwLXKD/vk0SgjDWvX4ZFeCcRJu+TCpUYpIYWZs8Io&#10;6L11R4iz9HCs1bcR4hRJRogzj0tqNbTmoZ4wiJNzsdjlOcQJjjNbFnFOT08CKAkrySk9l2YGIvBB&#10;WUxioOIaGoE4m4BnoBtvaG6iol2+hKYc36MA5zliHwSlSQEwwAYUimJ4tCOe5gSc6SZhFoqwNfJG&#10;j9c3NTA9N0QvPJ5ygALKaDmK/+mijFQx6fR4nWTTwR/B1JxwFNrR6lDYIxPM0hjqmbc1p1P8KIl2&#10;cAD8wiDpMncRH+CAqAbAghBbst2IKzdZOJls9EDIK7MRAhFfZXNT2ek05zypQSlXHgilhLNQDf4C&#10;kkuKedZCjxVR3RJuUUDkI3HnqeZG4EyUUEqTYJzcMWlOBeY4XTOaC+4S+CXAHSJEATWoFW4z2dTa&#10;kWpqoXltCv0BPy5gzQZYbdJKAlhTAxiRajORjDyEpEJP3iWaj2UCTHlpkMswzLgHCZSJM0UShiNy&#10;MiFm0xNZH1NjCgAlbs9Nx6enk3H6jJObRIuBFkFXksYE5GMWVOi4QWcCcUItTkodmTkRL1NApeHB&#10;CVHEaJOXRgx4y3Eqryn0Ie04DVykbSvzFQmVpLekKDcP/hhEPoZM8zoSPIjT/xJAh/me4kJsIdIQ&#10;ewMimzxC0EWNEYmtwayt9Jq6fLCD0Ys4tXh+xBU3wGvHWYLBEpFo3ICAesxlLMzSj34sKF+iLsjF&#10;rS987Qn5Ue9H7GxJGXrPKoesyiNOedQ4DphC1RDFhuNUHGxErxxoETIu5Dj1xs1a3S4wDeesLwE8&#10;wLQclqGkhufad9qFvJhnVBioKW8AHXuFB25Zkm+wsrMONMtV1Cy/0hYhziAJhZFOJQnX/vcIcepb&#10;peK7KaToI44zpKBqUswgTuiy+drTGd+8QQ2wgvOuB3FK8EZq1TMOcY7CAZgc5ybhOGMTCPZKGo6w&#10;RhAn0A3ZP2TdphNLA7BmUwtC6rS0tLW1dbS3tLeJvzrATRNQJ5COMCuAJkScmBOgm4eCVMwQaSnJ&#10;GEBT8CyWbNv19VDPgxnl9CjICSpjZTmhUlWDxjTUrJMwdByBD4zEQzfqXDMVqL6cJgMg5UyWBjNt&#10;SrxwQlFDA8L4sA53lsZtcR4QxCmoU9ToecQp86JQm/xV4C0hjvyHzUbjFcM7hBoS7AcQ5XIxspBB&#10;E7g2ZCZdImQqEDSFn1EoRJNVOvSDISbiJrzlZpTpCiXVJwvfCq5MiPaY2JhQkOwnYSigJbTm6Brg&#10;TPibp5qaafoqJo7GLhYKdOrQeQ0NiylDQva8CtyLOImjmfDUTpkKwbE7xFkAiBRxKtCkixA3miVS&#10;JsgSlE3BlBT1QblOK41JJDD1GNOOAXfiW+GMEbWebDpKytROUwphVkWLqksERpkXUG++Uc8h6WYJ&#10;vIBLY+QwwL023hHObJRABn7L2o06wDwnhlwkINI7UYhqaXL5QgadTZJhkAe/hmBFf+2BIIpILKMp&#10;J8qmT6cgTnuGPU8eXgcASyFO0y5ZYmlFrjrvR4M46ZBmhqL318Jjp+g3XxtxubeI1sX+d1xgQGXl&#10;fzISlRCrZmFTonDhTVswmRedFSAbIzRnuVnLDkdxqiy6kM8YUEcF30hcXsmpJt2Ng7MMgGAv6HrZ&#10;HpixUarHiu/RDkFZk5h1RfEB2+Hzsigp2zCYyrGzwb2TH02PPHBryKIzLTbPYCuMdGZ6C7MvP89C&#10;CNngecdtEeLcmjnOWiDOjevXDfcNxiaBOPF6VZ20KtYlmBEQEqwMgSubW1rb2+kf1NWJADudXd2N&#10;LS0MikTcI/aI5DgVA8bJZwFxpuFELXE6R6kwBeLUiRwTJ3hSKOOBplA3+dEEzhXEKUEoGSQJQW4m&#10;ENJzENakCIJD9becTLgkRo0yQYjdITCOfYkLDaHWk8b0kVgkUY8UQBPwetZZRchU1ZcR54hDvr6d&#10;AQL5nCpdqgo1xTeEIPoEg2Akg4fGiKOMMbtSxs2kExWtN+hHNktwoiBO+lkTW9RPC8gGQQZCERiU&#10;KSGludZ+U4wYjCmnxEQXG1m5X1OxmGeK7hzyxyHozKa2jmRjk5i7EiZIUxVlwqDC2DYKahL2y2tx&#10;aTAjp02VIw8UMhmrSMXJDltqCb2C7NaElWIz3DEKQDpTdXDTAZEpTLdJRzqKgFDYRxlqNDMBoElL&#10;DnYhFzhiRyG0PO1cRdq60JCqzVJBukbpZ0Visvbgewze7cpN6qnaTocHDHOEgh4PzzzQy4NCPcOA&#10;RR7JTzqLKUkp38CcgwNAC7AFnsgG+o33RB099kvzky2iS6HSyEXbYRtUUKwkqMJAMoizTIXakpIT&#10;jadCkRaFaowm9aySW7mWu8JoPdeU5dtTXIN+42RoC4gBCRGnB6K7y5gONmIsKZzC9ut4FwNPrVAP&#10;ZImhQ4scJwPZ8s2jna8rinwJWzRAPvqTB3GWFSR+wNOO/qtYWxhMFSHOimKc1wJuNM/rVStdLEKc&#10;lSRU+9/DPL21v+rsaqwhx2kQJ7IDKuI0qi+xTSTdVAdM00D/8xZGcuxe1N7d3YXA4R1dUKaD/BSA&#10;RFcV6uDw/gVERR5B0ati+jf+IJL10aABmn+S2iRIhSmceMwAYvClLIafEpkS+nRQnQiNPg4mDNnW&#10;8SX5VrqhkAwUO0edFOwUIPKUucD46xiKk7dQD40+NLgCASUIj+QcVwNT/A8naCF2Qc+yTr6p5aNF&#10;nBZsyiVgLEDXE/5qHAuoBBaEK5M9LTe1kQJWJfwoLyfQVgwQpUXUYMfqM8AtVF1LlCQhNUXBzumZ&#10;buNSkmavEtIIanICf2JNEs4wTGhCNHfypRRIivLn/RvDAJnkZIZmUkq2Q1CthAsxdpwivkLEaUal&#10;RZwyIyvmk3JOD6puOkqlidDEOU2dr7hjJCEJ0MjA5qnxUcTOlHj4I1hATEwwDycEb20xIU1Nyyk2&#10;CiScxDTBwEuseNgTYqkAi1CzccGgxZX7FKiBk4QJlmNjOSEOUGa2F3qMkBaGDSWePafwVaQi44sT&#10;v8OO7i1hD2imLOaeAnjVIc7zV04UhlitTGVkKvFujUad8ahgG9coN67dkLYHindtHxnYah4CW0YD&#10;6msZh9t8N1yE5IpKqlkyzSGkR4I2P/FaSri0gfEgTncT+vQWoTaD7Cy203Eqn8RcAsy5XW6UuFhI&#10;xGngprW7kCYJ5pTlhYBPYUD1lcgBXh5xivWMPjPa1ooHJQUqA49aicqBq+YCvUR2nIHjfNY/zkWf&#10;zbpRoX3VZ38lU0PEcUYc57qhfviqx2CdCLN1eb3itSmWV2JeCGU6dlCci5cuW9yztK2rs7Ojs7Wt&#10;HS7WEqBRi3EXxAlQBowj72umjCGok2TfdPnhy9xgKCAl+h/xLwhOoZ0IixiNkTBQ1KygrJDnfQx2&#10;oFDH4lvAArmO0oEydCWuk4IDMymZmd3M81KmDrHRyZHKJWgoyv+o6gWTCmRLxEnWUtx/BPdCWa4u&#10;SMJtehFnHeFSGkQaJyjrd87QUtwkrqa4MBvEKbUQg4kc1FQR1+V9QYMcT+bqE8DQ2E1+R4pSo3JS&#10;Y5vAFVAnIKao0AEygftbYdyAiFUgnhlsTe7dEDVmtlNKTCdAjdRKuSpYN4iTjXc8SsHknTet01Eg&#10;dC9rMqjOigJ8JCQDjb2ahhL48S7BTjOiExcYDOI+0LsJcBORicBxMksVFei4cZjU0oFd9jqYdUIa&#10;0nuqOCcTrEYEJmYQeUSORYM4yZ+qoQWbwF0YUC/itAStIGTL3Oq/xLDA4EQQwjoZbGrYVLZC2T27&#10;pPEhTgcrUYa2tcTKBnEK3HS4U1Gm2HdId1gzD3S0rkks+lTA5WhoD0z04UXvpe1QNwjUIDhh5jR/&#10;k3scWNIaDOSBniJgey1z4Ng77XgKD9FwmVNAEZ+IpviA96KXC9jEGhSXlBosVPZQhoWnCvIrAKMC&#10;AwVxwiAkLoiTrfS0qqANnsndC5fdmDdPui6UFOEXIE5tAH8OizjpYlUZaAaI0TyGeJ7jnoCK5UQa&#10;Er3k1yeVOogiiLTqIaRUfZGQfVb9Bao6M+I4qxLbrE56unOcG9YN9g8AcXI1zxyGnKMkEA9dUsCs&#10;wXCzubUNf5cvX7VkyfLWDiTjbm9sasG0LAp4MfjSaD5q8MfoOoZp0/xFSnAqjaSIE/AMQFMmZfFO&#10;UeZG8I0APgaxUXd1IE7mzhwbU4d3wiZj6UibS2ysyoaz9r1hVSNuqD7Gp1RHZ+E4BfmJK71wnGK2&#10;KjpycyAYlLjKciaGaJmYzCJuFF2DhH1kXEiaHdCTH4YCkJfaUOJbR3BKTPNJQV0S/VOpvvQY1OBJ&#10;xiCjxLV2CW0joVGBqpm4PIHYRp2d3axcEGdjY2uyoVFTmRuNsaAz3ppiYP0j0Mcolq1hAL6hP5Of&#10;H/IiTsv0We5Q/BiUSzQIVA/g5M9kP/BlRp/H+SvtNMfHB5HdHYmCkOucnObIyOAA4oraBD9cRbB1&#10;MHMgIW7WKYI4FbcpXUnDDlmfGMSpVyZUsa0Qaw9hQQ3iFBHmYuhMtUGV0AFC0zE4kjlf1cN0X8ql&#10;1RxQRlzBpt+4vw6WKdrz6s2lDKlcRSv2J4JOAz2JkNx6XgLVEwvSQtfw9EKFC/KUe7O35y6qc4Gb&#10;p3DgIja47/VXewobpe3UF6J+795v3inPO9G4SjxVkeCcrssQcZYGmgY86f1WZvWYyUH7T/CvQZCm&#10;kb7HVsFw4b3zPgSy4loJy3EGIU57g2aN5JshZNDrQ6NGocLAOo5TLy7LEtGq66Nm2iXiFnSvB7gp&#10;4a2NIqACx2nGsrTHh+BFKJIyTHvP12bvR29XBhcL+NUvkwhxhhdWFSVD9lkVNc/mlAhxzkZ61Z0b&#10;IU4gzphBnDLhCtMG7xR6pTQ2trV3trZ3trW1r1ixevGS5c2trY1NrchYQydkCQyE2DekHEUZpMGH&#10;lOzBRyEKgU/gNyOIUyYoTLw6Ret06mUhrN2kGGsJ4wWtuuRwJ20GHELYZGIs6cyNkDHQ7OucZ97R&#10;ogdWICYcFjY6NAMZyQwhUEWcoOlCLsiSRpbAPUCDdConCwrsIgjJsmSWN6yfzMQAOOlZjmwSEjNK&#10;CUiHOGHCaXSyolWXmKQQABPXE4cxEvwwTFQnJ0dgeVgXA2QBd6vAQHy0GAAABrKwdKXvOXIFNTe1&#10;MOopot4QpjcgSI6yRSoh3gdwurjkG/7IRlEyAhEEpf9740Lah8WLOA3BTZCuM6KGfRJyUD8q+sxN&#10;TeZgoMlU5TB6QP/QTBM3NoT/oD0fp9kurCqBshUVylhgGwjOiDXZ7xKnk9SotYYk4kTgJPVY08Dp&#10;Os+LdQKMGLQCme3VMMC2S6WBQYLlgwWaRkSGxTSmAZKsXV2QPJuOUi8GRW/xipYIdJhSW2C+Z+R2&#10;QS0GP+n3+F/DArCFRn6SI1THvphe8MBYf+j9YDWkPkimfr2Ke0QE78hay8AdDpcCoGhFA8Tp1Nym&#10;pVatXwBevRONewF6sKkiTuE4DXVX+uWqz2MFxCkLGBWN6cFCiwUf4jSFCtC2yIZnEXGqPYd93vXB&#10;L3iLaH9JiysjThnqrk91hCnmFUsMGx3J4HdPq1SgPJvdi9eLtsE1psSBFi+zyUWxpi5gcMuKvVho&#10;vqJuoAZc0vtTxHGGFFSVxWbaH1VeZoanRYhzhgKrQfEIcQJxMo4mQyHRSF5pNlJ3AFLNzcwp1NnV&#10;1ta1cuWqRYuXw5QQMCieaBRaRiZXVQrLLMI5WKZqo2sTfa4Y9jHkjpu5LZkmZxRMFvr65/eiZjWG&#10;nXQ0AeJkzk2xemT8IEmzKWakGqLdzUCiDNcAmwokcGE1blOlp053gj3BpEpeTvwFE4lU3gw5zjj4&#10;4D6ZlZsKXIqELlFSf316Op5FiEkaVjYCHMJzh3FKiTjFbRyxaQQWCDYTda+gW6qc4URDi0YgMmY7&#10;AuKcmBjOpsdjdRmaawK2E18CaTa1NLdRew46k4wpd1Gy094zVgcXK2HOjFmi+DhxzhMGSFSRBlko&#10;NtNN8aNXx1zw3LhpUJhDKWu6QE+hCGEpwdBZYkEJbD42NTYGLTlSKSFH0BAzLDG/0jiU6hQgXbHE&#10;M4sMMVXL4qsszveWg5NpnWlKbagj8o8M0Um/fqY+V0crQQ6yikFVxhZQWUHLYkrzmLl9GhfHyTJw&#10;DE5W1y+VkeE61flEzlEgK1YHFnIKDMUHENJidmwhkiI891EZLmVWzQBmpdLvxjFLe4XEKosoBlW1&#10;u8hCj52nSj1dprxdp3jTbexDeSzdtKVvLbOpX5mKVMwV5CFyP5bApjrRKGoxL0B5NOQb3gdAMBAn&#10;I1uVAW1mZIVLmGljJRh5igRsC+WqOkDtcDXAzN2sKSDGzUSc6gBXsOlayGx2kOFjScSpbmcyUCQn&#10;rz4jrn/1ctKbHCruTt2BK2CwKZcPpPorbuZGypbDEizv+RdQWxj0EqaM9xIR4qzYfbMqMNP+mNXF&#10;Qp8cIc7QoqpZwQhxAnFqqj+LOJnwEn4qCPHY1NLW2bUIit22jm5o1Rf1LE1K9hqQbQI3GX/H87om&#10;/8XIOJxXdRaxc7vl8fQ9bihP+d3HochLWc2+iNUkOKekfUQCcbqWk8UBqSoqbGqwaW3P+RgXM6yG&#10;Q5yGKRPaVmZ3ZZnEK4RTOqb9bL16QTM0ZxqaYMG1ks+b3u3Iz0SbTwGdOnUBGqSm6xHnEnCTKNOw&#10;mw1I5yP6dIG2nMoMZ2YnbAoDdwIffGaunJgYReyn/v6NE+MjcQSUMtQm4GYLPLQYvL0RweGbNL6V&#10;kHka61+wiwnbrnDfADedMgs2O4O6nyzi9JbyzZIqCmIy1Tmaj7h9pFmi1znwJOOqKqEJ+Dw4NNQ/&#10;PADECdMHsJpKxGkiJWjwFQxbWEN2U6CAgH5j6CghUUkjGYNXEKP0GxPDX1zexlTV80je2kFFUpM4&#10;0UTvV87aMJkGWkvkRos4Jb6WjlRE9pRTFVx6N+U98Q1uzROS0+APFbBBGziwNr5yiixbZFfrXx4T&#10;zwBTs9ckSqtSxrowk0WVCdREBKXuIgUw04MpOfJIDxuUyY+eX6maF6yooZ/EstdDghbSoXoLxYiz&#10;AMJKJQCdNUGcuFXxVbeiyxshsNHu9euWng6WlUScCJ5BRr8YcXqUJapEke5yI9w71AVxSvfp42QG&#10;hl1R5AGlp4bSrVIVjUOcvmfQ90RqJ5Xb5FlBXtoEVpXuoS1TOAx6CVPGW32EOMt2TU1+mGl/1OSi&#10;FSuJEGdFEdW8wNMccW7YsHagv5+h0AXPAW6IBSfUxXCIboUFZ2fX4q6uRe2di5YuW9m9aAnyrCSS&#10;jfXxBsJNTnUaV5k4khEnY4j7bcgc7SmZj5VRkkAkMhMYRWrBm951rESKRuwgTo2sVcIL0cuHyQ8z&#10;WfVoIqcoNCfAoCBOKa4XVNyrcELza7INMr1x2tbJT6dnkmPKcdKCUyPfw9OJuAdR65GcSWEuwxjJ&#10;bWISbpyuJ+C2iBOxSBmfiEITGlVnC8x5ph3ify38GC6AqhCBErCKOb4H+jdB0w5VOYIcQY0OdhN1&#10;Im+Q+FTR7V1qED20Qk+ZkwpiGwkjZe5bftT7d5Se9oCRLIXve3ocM6QHqkMXZxGiMsnCRJcnsJlj&#10;k2PDE6OjMEa15gEI205gLr5XGimUNC2yKKFrxCGMhhYmHqlGv5eMl3TLB3nL5YJYqwpslkBVND1g&#10;toBxRG8VHyOq4wkdENAAPlO6PFHGmGH7uRARG2GYbzLZJ8xxoecnYy1yUzipfW/GgMhC0C1+dhGy&#10;PJDTfQlOXYdofpN1kA5Y3WRBJBynOjLJOJLYBCT65RiDSxEn/grOZWNEry9Nop0wGzstUVP5DAly&#10;JIerXLxxRnLsm6Gw9TFSrbsNSar2kZInQbNQCc6UEq4Wa+viRZxyrJOhw5yqzWeaWXm4SyumjRBk&#10;CecbVb6PuBt2duHVCwCzwWEOFBpg5kecusQl4vSMeXMx70g2nLqX9dThbRtmECdTunJVYzvUUpte&#10;xOkFmuaWLXA0GB/f1g5xJjDYmVbAM85KCTcMeglTpmCAbzN2nCHvPAj+B4/oqn4N2aqq6q7+pAhx&#10;Vi+7as8MORLmeXwG341Y2JE30XenYAXZjAUe5wvHkGGW59xoI8BnM8glOD5iI8ATcQ70039adKEk&#10;U4g44SLd2tzSjiCcQJydnYs6OnsWL12O42SyKc5kNkCcyLknhI2+y6eR9IUwsYFa7vxaXqZW8Qgy&#10;vuqcLpTYVAWw/WOnDqFFdZ7TVHwynYsPEv9kSfoJCmECcTCESqTJvOH0yBZlSmQTzP1CU+q1VHOo&#10;3sGSqlt3VDtdj5DsAn4Qqxy4anKSeXEAP1XJSxSGTDr1jbFEMzA3HMYBraAIT8YRWBS2laIq1QhC&#10;8DNHbkfJLE+HX1XKU4tP80RmD4UBZCY9PLgZsaAakgkwmnALAupMJBEVn4H0Ca4Uo9ObiMhee1jk&#10;bCc+nZYU8Rtx5mXo8JLKR0RE3osHeTZI+kbGjRyQ2pxGlCy2E1mfKAfsE6PDozBAHR0eHx0BQwvJ&#10;EDQjnr9Ik64wkhkJpCwQswSmByKHfQFkkETXifMYI2UCJhJxqsUGMiIJ6JTYo8jBTrFgA7movmLE&#10;sQrW6upRI8yIRYDcpCqWh6ko2FBmYpcoV/COZ6toSyGA0hlVKPoUGA6PNAn/aTCorEnUAkDwqQJB&#10;xBGAM5mMnPx/sowxhLxIVEaQgZuMfCVwk4iTaRQUepLmFFgJKjcm32sAV+acJ6krkXdwEiPiAEpx&#10;ZWJgogJPWSEpPW+ebhFIMeJkOUGYlp+mWlzwKOt0DChBLB8rlqbxpT4QDnHagg5xmps040eGjlLn&#10;+gyxHdJIM+zK/IPqELDXhzgL2FyzVNRxbKo1V1EUKPcvYxwRzLyIU8d2AZrER/HOcksEbZb2lj4r&#10;tAnWbFjmuZI706vYfx03L/YU8rtadehLT0oaaxux45TH0GBWaXLBxh+trPSOfKod80bEy0QRp31q&#10;C2rxzkElpy1zg3Kyx7QgX0nJWUy/3HY4zuDhaDvP0eBhitegTEicUYMrzaSKCHHORFrzV5ZvmxCB&#10;eeetQTNCnOA7HOLM5uAabBBnX/965BzasHFdf99mqEwJXpimHP/Sbai9owv8ZltbZ2trZ1t7Vxvi&#10;cPYs6+hcBMQJlTsQJ9zExeXBUj/ytiMcNK9vKwzzli8tG3kx5/+YqSFPy8mM4pn4Db50UNXVWuIN&#10;L+fppr4rshHNmfmLAMuoj8UvXmY2Mp1IXyPsGdS7hJ4MZk93+xwQNdzH46nWhkbsDIAPrElAYBzF&#10;zeTtbkkbgL9qV6iYRC07cbnRoSFcAXymhFYiAgPcNEGmBPiIQA2WMIhTmTS9EWV6iDKAk8WLS6Y8&#10;NXx0N6xA33w0M6IVS54JJEASmg60IchLUrBT4BrFI4gok6TjFDzSJcMTWVteQsOIwpyAeY8agTjh&#10;Ry80LaO0Mgg+Iq1yWhasl2+2ATpGIQkIQSpb7BckZJWYNPDA2HlMwyeeQe81DqsqlrkiQShPdhEN&#10;FcBKg40eGhocHxsHK4tj1CUOYYbeZBgCQfs0kpDMRvlNwj8pH8rOEsRJzyGJ56VgVAGroUwlE5Ws&#10;cZgFUthW7o5XZobWNDAr7gR1ENcBZSICqQRskHUXIkpKlWw17zkNxzBYI3NYyrSknesU33mUwOtq&#10;aCADItUNT1zxGJNLdQLKUmt7OLwFJimYk6oYjYtdY54Op+NRoCkw0izJdO1nHxzDu0pkMpNgQda7&#10;smjRPnaFvWehMqzJVPWvt5aHm5Sj+V5j4up4F0WEQGib/90YTNTRu06MEfIYnDfiWUQZJG2MWd2D&#10;oB0rFLkkbwAvCYtrYdjt02QPXDsVj6uANOaZYZ7NG4R3bO0p5BlT3Eq0W/A+0vcAV8hSmT66dvUi&#10;naoalFgd4CbWavKmoDS88tSWqEAwkhTAuM7ToWtGmNwq80z44mR5RpcbVFoPt22G4ywehSXH5TzP&#10;6CrkMG2bzzLzLASFBzW5wXlveU1aHbYS9+4Le8Icl6sB4hzr6+/f4BDn5PiUBoOk+Zwgzo7O7vb2&#10;bjiqN7d0tLZ2tHYg8PsSfAPECWxBxXodTPg9iFNfmbobqnXWUih0ZK++OrH8spvjRYgvlUzlAZ0k&#10;iGQ4ZzMRkYRPAoWWFvtFgiCwxJANAHcLkvzAwweqcEgKM7RLPaN4yNdOmVoUehrvZgG90+CZwXUC&#10;Y2qKdPqFMBintFTpMkGONIklbuPXRl+rojYAQelTLCqwe6+cB3kEEUJEGbyuU57WZ6dhmeEA8ibH&#10;RvunpkZgbgq4iWia+As8BzoOBak8lNemhKKEeQND0ycSjQmY/MLIoQG2p3CfagSDSehMmwdM6cWv&#10;FyMNi3i00WqQSQMKpTCFoJR/SOWjPqBYhTkyoVO9LiGuyHPC8oFBVUdGh5muHd9MTbDNOZC1Ztq2&#10;fKcyqZPSywWbm+D1Ww3m5aZ8PdYy8hPbLi46cYWbXsQJLhPIHGiScbckSAP+YgmDyPcaalbCf9EQ&#10;ARiUuDqXZTpSpq/Xl7FDnA4L5WVoALztQEVE4pJFMIRfbXRaRcAqagfOdHCS9SQHbzZFLea6+fIG&#10;f3vYNjlbIJOBPvisVhMytgWG2/9kcPI/vaRmLdWtoIzzW8oPTtYuUWl5qvVH5N0A27Hlcbx2HKLT&#10;G5TdvCvM+kqxpDTYTPVyj27xIwa2jJ6lj4IxLTANdE01N8AaTGoGC0Dt48MbVyyv1LEXF+r4MQsV&#10;+3AqRtTp0lw7/8aoA9yE76GW9cF9vQ3dUKc7Vw/cw+yGtSTLlcwa3jWq3qHpFtsj+jlCnLbf5+Rf&#10;n9Dn5Bozr3TecVuEOEN1kntHhCo994VqjTj7EORG45AzjYogTjgMOcTZIoizs7MHTCcQJ3gsIE5w&#10;c16O00wnalVZq3VM7STpAT4e2saPOIUTol+2mDAi8qZENRKPGfwH0gqyQZSi5obGtkb69zRh/sP0&#10;QWJY+cXCV7mZCSzVKiHNGX6chWOxidEJOGwxX5OJMCpKT/UwMYhTkj6Lh7KRhNoA6MUsIBE3FBqk&#10;cTolX2emnzy+lESQbu7RadhOUgZIYQ5DnKZMZmJwcOPkxLCmpgS1CZNTMCqoCm8K+kbJNMY0pFNp&#10;iSjfgJGgQ4KIE3CTdqgw82U0AWl5uS40vcB089JiYf9w59Q0CxOsIE9BE3l3kl4CyNES/kTVPww3&#10;qd/P5oiJof5XQwjkb8ffTHbSmgqwepULuhJQOo84LQnqRZymfyyEEIRLiRP0aKxQPCPGBqFegmuZ&#10;lPc6s3sRJ3Cn7jBPgC3COJz5x7l6EUsDuv4TWOMcOrXrRYy42F/6jdB++q2CFR8QcRBH4E5MbBUg&#10;IeUdDXPm+sBUadlOrZmn2eHBUxSqyoMsQ6tgHWOAjoBJ3qxs2nCHh5QatB/lnvKGDNoWxYXm6vnh&#10;rQSoIk6L9tyNCOLk74WIUxeKDnHKApJPjQwVWZ8IWFTq1MBrgjZQ6FNYZpvN0YfucmbBoTJ0YNLc&#10;mrFzEOkYZK1qbEPEO2qWSxTlx2legjqNnYRFriIogfEiDa4/xaTXIxPXe56x4f/OfPaODUWcDoB6&#10;z3Dgxw2nCHGWkWjtvo4Qp77EaoUN5h0r124ohKjpaYc4k41In95OmrOrqRnWnB1QrLe3L4LnOjyH&#10;GuBJnWqK16fKIc6ajaoQXROmSMGcaWdQgcVejpPzlg10SeUbvIjEMYau08ZcEPiANARiIrVKACMi&#10;TkxkEpfUatWKQJZT7nsRJ5qdngCTinRLDPEkQfRlllGYwRmKE5XMnR7cJtaWMgXa+6bWWtlNG/Jd&#10;EadHLgqDLeOlxI/hfEV/Zwg8ZovKwWxzcGpqND0JD55RhUhQRqM9gF0wuSRvGY+LE1cWullFnKlk&#10;My04BXHCADiBoKFUICJnktNpFveSaaBqz2XWNjSuIgbh5sxNMkqWAgnV9goLKYhT/d2mmC8LhCew&#10;JpYHaDlCAUyNgf5UPyHRcYr3/TSixMNcYELAmEJa+2+hElOBiQTf4n8G6gksFkc2sJSiT80CuNDk&#10;VdNdylZnESe93BRrIrQXIjcxyyeiSSFcKbIv0QLVxO7CLTHxgmXCzTrB9qCXoNLoSK5n+VKy+MyA&#10;HRg5phRx5geItw9UoJoDwcyAYoupTVc7ViJ/aY2MbTP2DACSYaSF9R+Dv3UF5DAmAZoOOi0q5L4Z&#10;Zcae1g0IB7aU05Y3rZcCzK+UiDgJ8LwpQb3Upjwa1FTkEaewvxpeWLCgLO8MAJWHzTGOPsRpRwcX&#10;njoWWa2YG2hJnRH0jokmsxm9Z6N2NwFHdZxxBYl/MNRlXac4W0936wWDOF2WS8WCTmreAzldIx6Y&#10;zYw8K3IVvKbGkA41o9zJ3DUe9UAg5vSI43QCmouDCHGKVGuGDSLEORejtFydteQ4N6wb6O+D6lg0&#10;S+A4oV+Gz3ET/NOpWO9QxIk8Q12Am03NbQAWDU0t8B5OwMIdaYfkBeq4FNWnc1QVorz5FE7xtVwy&#10;Ow8S05h8JsC1eMwYxCkRYZRGw9QsCd6BGQBmqFmHLhm6b7jHMIwRopWKsRRe69TRGdrRy04ofDSa&#10;N/xjteo6WyPAPAxDbR74vE2ZQ5xifyqI00rTOPoUyBdXJ32iHFgJilnnbNXR63RsZixFuA5xTjMW&#10;PSbFiVwOemowhUwuSq16ehJyQFvRrRpSk1NnFhlHQfciRhVc9bkCIeJMUsMOgpxsUiFpV24ASCgA&#10;ZqRR40GhyowfmLSVLUYLMxZGywROywcxPGXofminkfMILbcmEPA9AuJknAF8KW4ikI0YS2guTqY4&#10;ojwNmNOOL7RIUDAieaVov5dHRRwUVIsTIcIlCJel+Su/kxsUecJqky7+xNKS4hW4UxAntP7DsN0d&#10;RuRSOEgBdKIAb6UuBu6cJKDcqW5y14anNBhU0mu5waWgQcCTQVGqiVaM5bBf4TRnUL0Gf/BgRNWq&#10;G/2v2K1SxhrDSvBonhp0/ait8srNtk1xppMugb56t8kySqqX6LxaTIGaXp3KYpEivpSfrDGJPEOG&#10;99YHyoJZh8zljcMFBk+kHOR1JosFMWiU4PtUWtO+WPpVOXgrLIGLvlGKbiZMpGWHuR/clQObWqk0&#10;ksNQu18ZT0X5xlhBwmgoPpSbVwqfg1ztE/RAL81MFXKug5hGZA5dyoHiUVdMz1UxuhEibDcU9H7E&#10;qUPCgWYtwxMjxOnr/tp+jBCnyDNCnKGGlT6ioYrOS6EaIs6NG9YP9veDy+PLahpggvZ5oKy6uhd3&#10;dgFxdje3tLW0tDe3djQ2tTUg2xACnje1NjQgEQ7zqlMjaGk3fbOaIbWwEKfLVumaZTMh6sta3vBQ&#10;pvOlb8I9CTcj1BmdooE4sQFxEhwlwPJCCgjGielLki1J/GcrCGXsPCyTqrs5HaqeV8eIQDh6uMsc&#10;lp9C5Sex4zRsjU7Jrna/ZNFyBHLCJTDFqHuzuSe9M/EiAczSiUqdTtQtw4s45f7pdALKA4aaBHCg&#10;O5ESfRx8J+wKEJqUuUCF4qKLEarFksOo1AVxJrEIkUCtGgPfkZbBD4SE4+QdWaCkiNOcpLcqLJEV&#10;H8GQIk6N3k9jAPrKTAPYITEV0g6hq2DNiQM0OK25KJWZZBp0IwQT28FO0oafc32mdnJuYtap3HSa&#10;eg7hsrymOlyZW1CxQ5B0MgOeNCapsNcE0zkFd//h4ZFBpAEdHEQ4U3zEgBJ3dWaxArvH8WH5ZgUK&#10;ynMbxTviMyjilIYp9BcTYGeVIdaSunCyTJyDn2yZhSlaszRWSTsdCQ5xcigQFmUoLkFFgGx6ZYMO&#10;bZ9K7C7JOSS4C5UYDyrNRy4++wwuAU2x/CbOWMKLOncjXWLwCZR796xeFVJp//NAECcbzv8CEafk&#10;teKtC6rkeFSmUxEn4iRgSc3METQJ1ddV/pnSfjePCA1N0Fz6halhsdye4EkpoY5shInG1sM1lxIS&#10;4TM4g8oNhWVxwogbKn/PADMIUkylzX2qG5BDnNpHIg5jZ2w60IP7vQsA8UeEE5JBnHquvbs8QYtG&#10;KpqNEGfwm2q2v9oX7mzrqe358w5rIsQZqgP11RCq6LwUqjnizE5JhhWDOONwBOnukTCcHd1NLa0t&#10;ze3wHxI3ZFBZLXCaAc1Jcz0uyOkrTe8Ok8pnwSJON5mZ9zanSX0LW8SJ2QBTtoldb6YhIC+4gFCx&#10;TooTxwQjiM0kMTSpREZCIKilChGnzKJFiJN8qiBOp4HVQJsyeeWnUKWDDKfBgaeeQwV68oJBRkfv&#10;LLxhshJpFCp+MnmKrDDJ0jNaNHq4joADGcvGBYittNHLFXEiHL0iE1pJiu8UMRz+QgLwppKIPtjZ&#10;ak7gCWjVwXHCfBPguzkeRxCDlDZYaLrKDwMBl0z3Vg9ZBnESrwhg5ypA/qVFLCgx8QYXM810Fi7q&#10;pGMJN7PIF0W3dJnhNcAqiNtJNEucZph/XDGBbnbuz7N9OrVbNKlgyMz3SsbCaY78sMtrZWd0RZxi&#10;qSmOT6COIcepNPhi0pxDw0CcQ6A6QXgybxOoc/RWPJuDukAQp2b5VPcp2eirJA1GDFiFHQJfxF1I&#10;Mr5aO2AiTpUnCVo114BZoLk/gZVyEyhhxps8AAr48qNOOESRNVdHYgOsVpWGg5ahqCYcCHfFBGDa&#10;pCLEKYyerFLijKNJccoijv/pysUkk5LVlKwr8gdaWK+ismejNPRpAcepg0zV63mbTsA8gEvmIsCO&#10;cSpRYHEMuIn4XUjvhUhkcHzXPpRUt6aLlTe2gRHEtFqjhcnTLznJGKpNLBDM2wPa6wbw+vpoWY8n&#10;I9j8fVGAGuCNuhKzuKUrHI0lzOQi0ZooFBk9FpsaDtKiRXzEgNYFpBsPFJNjyOXlIQl4U3quq0F7&#10;yntihDgrv6RqUiJCnCLGCHGGGk3bNuIcQs6hKVARCFJN/SwwDsBlz5LFXd09UKzDRaa5qbWlpYP+&#10;wkx92QKGL9VEFSrID6U5hXMhmlGsIWohsyIPJd85LCQRYiQUt4c+0fnLoDwFh5wPaYzFO7GzBZtF&#10;hkPi9eiMozo2JLlsgChgxSiIU+N32+lcMUGe5jQRVJSkE2yk4EWVlvZaIjPzv7J6nCvUbszRG05O&#10;ZjLm9KTRcBAdE42nPhezEbx+MB9i8kMGTthe4kBiYRKBGJRlEKeYP4gRqkG4MperWk+ClTK5vITB&#10;J+jMEH0y55CU0mSjmM8ZLYsxsxJNGDgaPVTwh3Ff8YyD0kPCcjclBoHhOEVG1rzQIE7tsXrePhqs&#10;zKdERCIBBHaTtpFi6AkvdrC1MEhltnd8KU7dhlJ12MILPRXfq2uSAEeuMkhKGYjBqUOyjjJIgQbY&#10;9GICnfsd4iQ0ljj6uDoQJiKbIkXTEJhO+Q/GnYg9lY0ls7GEjeJJrOmuq8eon4izoQBxinkiEafq&#10;T4VL07GslovEWNZsMY86HTRRIOKFKQ6acGKgHadYOnjMkG0POcTJVlGzLDhGxo0xIaFlo0kIJWlv&#10;hQPVUS8XJeJUPC+ONboS0+HBD+ptY8akw/oULEAbDVg8HGceZcoDxGGH0Qd2EytCplWAmx/D5gJ9&#10;pRqbGvgNlBOwwIYlerIRg4q9y4gBksyWj4eIjmOb0oXMcYscUrKB9tcDsbChQSwaidhW8JvDWNK+&#10;UOGrnLFpSWz6DtFzuW4VMwmGe2A0MfXmlxcVyWUtaF47uvZwYwzHaIZDnG5ucuLSklwRpxja0wd1&#10;HAbVGnTY8DjSqpd4A9XuqwhxiiwjxBlqSG3jiHOAedXldcdIlHjl4o28eOnS7kU9nV09oDObkOu7&#10;pRVvSLACpDkbNUASXrKI9k6dkrylkVaEaWYUtNQIcc4Wtup0ycwv9Wopl5+s5FjmQPlSECdgtzCA&#10;SujIr5xUqFsX/2JOTaA3EM4Gdy7TOSg9ZhsiknPzvYfd1NGl/kmiGTYcp8wJep18k5y1JlGgvXPR&#10;vHvT+snELaFd1JUb5GUmnkjX1aNhSNQJY0GobgcxSaF3Wlvbm5tbEMxSUAhnN+u0QHpVuCsFnZyG&#10;FNIxNblRyjILqDjlMNolvNfhjkOyMzMlXc4JlogT0ZGgTIcFJ0O0JqZd4iWd/UlDKpDQt41/U4di&#10;861SWdIMPVCQwg3kj/2GbTVkGEG8DDX+SJdrARywrzT8qhCGSCAE2wCkMsK/4DvVC0pVyQrIdPOS&#10;nfio5KLO+ko4uSmfKAuIE7CGOvU84nRrA0WcjqpUtEGiFS2AkSn7aHhgYKCvrw905/DIWDaWysVS&#10;GH2CYQwNpqDTIU7cWyqZ0heRspsObqr+1N6CPIkCN92mhd2UJ5wrSTIHbRXTOGELpK5vbmrAyLZO&#10;bEbL7+s/x7H53pD23gWs0wICC4C8JlexkUrYAXrlmt33irEc0tIRxPGZVp26gac2qJlZ38hHWj8j&#10;5Hxzc2N7O1IHtLS2NjcjaRV2vMZkVy1NqqktCxtoP+KkbGHtSSkmEqgAg4Rhw2DYLFYmiPmKP1jB&#10;SPSKNIQI9TyUHcC0gKdI5cDkFOKOo3JWkIquR6frMQYDR7QsISTbGFZrNBeWV0EG2XAxWGSk8Dr6&#10;1w1CFRpqK0acXuYSVaFmXaLogNGOUxDsGHR8r8bB3CLEWfx6quE3EeI0L/Ki6bE6IbsxXd3pC/ys&#10;bR5xxvAOFMQJ0zK8cfG2Wrx02SIgzu4eBp4E6GxugeUeTBgBNCUIDhgCwE3a4Ivujior6M4s4nS5&#10;PGbZsbVEnBLShmEU8zOrHHkQp8bnU/2hMn2GUWPMRRIv5BDxlwprAi5AbQgBUJtcr6jGtDLfXQsN&#10;KZVZxClOIYyJY4gf2xBpIIGT8wHyI07CLTia0IKRZoT09ZlGxJ/eTHYUB4CbUNgO9A+iXkx/i7rI&#10;Ure1tin/YhEnqb2SiJMAlgFZxa2BkZp4Mcl1CaMCdceBwjqNbua9C+K0O/zTG2hdoBHpDTz0uWyV&#10;RJyC8D0bEaf6CQniNKBTpSLFhEaz/0rycgX0Qskp4pTraghSAX/03EHIWZhGACikJ4STc7pphzaJ&#10;7OVJJxKVZhApOuzoMBnLxHKAm3VwWrKI0yqvWa1M6vRVFySn/kOq2WeUTgWd4Dl7N2/u7xsYGBzJ&#10;TKey08ms2LQo0FQ+TK+uHCfuRRvKuFPUFxt8Q3tikHbIfUXCjPlRVdOO30nr4Q/1yuwq9xKDqQQT&#10;x2Mok/5l0lWS+AhSb8h3LoUwPhi1Xcw5CVLE4YUPCwcGG8L/BOPrpoPemKHCmsFu4heP8ZoRFzg2&#10;XlOsE++Kyzyz14qkRPAM8KmwW8hPuXKe42QYsjCIE2JoamoA0Ozq6uzs6ujogIqmuRXGQYSbBKAN&#10;zS0I5lWfaIKFDJOREb7JzfH546Ov7jzYgFXRYnqoSZpdhgWjwDCYGF4V/YR2QtOBhBDoACiASKgK&#10;Z4mauNJgr1O8ijiBVRnhFzgVlgbymgXcxCWk7+IUIiyPmbOVowXjBN2EocKMX8jDJejTCz2dZBRT&#10;OrZb11GoWRGnLjbYO/osKH3K3LRcZigQYpkIcfpe27X9GCFOkWfEcYYaVgsRcWJyLc5yScKKr06m&#10;aDady0JC4OHlOImcQxnJOTQ61tfHCPBPbNqwbnhgEIgTOcbxAhLEmcCLcAkR52KDOJsBOptzrJD2&#10;UGCzmHYIYEtiLooqiSt8kGqgOWn6ZdLwhJJtYKHZIk7LsyHKtgZRDEKcNlamKJYVvYgLBSk1cRBh&#10;tkLKUCgKzpCEbgZxunRBJZTEBnEKGLK6dfqpU93o0fUrEDIQ03WfehcpqaPsHmzAgDhpQ8gpA87e&#10;Yxs3Pjw6vnk6Jg7RQyMDg0OY3Fta2pYtXd7TsxSzroRqx0SIDEnkodUA18NxChyWygE4eSkJ0aix&#10;QSUmEKbJcYS8hKEkbp9wFTOyJqlknko4p2NHGhsYN0qmRcXS4q9VieMMQpyCKwVlWjBvRot8awIl&#10;afBOQEDTZ8bMTz2B2QiBNojAzqmWDvij8oQYg1YFOkoEmaUGRjnTlppYSIoarWZTTeKgzUfvpSXc&#10;gMQTxbOo8W7E7NEiTnHpp9WdBDuYxHNHBStwCogyOA/19gJz4jEcRlTWTC6hiFMSdppNtaqCONVu&#10;cJoYH09aYwOoa2xtsrW2tkqW1CaAS3r5CJnN/PbEP4I76SjDaPzKC6BOIBjxoJ8AlpFE9kRRalwo&#10;Y5sMLvO+wxCWAQHEvVpoOYU1XF9ihUm9u8byzHOWSgwDYOmmaBKwjnoQNIs2lWKBIwwr7pWcHxOV&#10;EpSrutlxw+qsY9AgRwIQZ30mDRrTuPtIsCR9gsyqA0EjcAxJtLQ0tbe3dvd0L+ru6ugEUwkhgeqk&#10;UXoLEGdTSzzZNF2P9EVcK/JhYAR+GS465JSFnZ7Gy45vAll5EX0bChqpGxi+H1Y2+B42oaBMGTtM&#10;Vt70JhQ5K53IlYfgPJrtghuVDLGoHGUUbirihFgoegwqypyjgOYxyNw6OjoyOgK0OjKMITOCfiKx&#10;ahliXQVhyInRKlRT8l8jQuQmUTf6X9cHijj5EAjnmudNqcAB9hWmM0Kcs5+vAmqIEGeEOMMPsAWJ&#10;ODkzSIwfeenYqTg04uwXxPnkpg1roeFDYBxqUBEXB5G9oSJtalm6dHl3zxJo1clxEnG2MLkhzZwM&#10;W8Z0O0ScijfxH/IQguZMLljEWVKrbhXrYstItKUTjhiw6Sf9RwzPRMeOOIokhKWQOBqphwYRp6RE&#10;L404rbWZQZwyhcElXCMfms3o5Tnds2adVgWAlkKczJ1IozZMYMP333dz/8BaKNbBgwBCwCcFad8R&#10;2Wr1yu2WoB+7kZsUK4QUYKikMCJKFsRp9fUyzWpTdDCZm3DmEZw8MRGCF8FspwkkMVkrmwY7UeAz&#10;4/ZLghMjUqQlRLe7uzz4tN8JrZQPR29HsD3DclsWBHgq0BoM0uE8zSmYVJX4u8ix6Rhx3xY3GMkj&#10;BVtKgD1r82GIbJ2zOSurOYXkgRScIZWR3DM6ZcVDqIseS8hpBMRJd3i5WbouG726gU1wtELJunrh&#10;qxhRXxEnygM3gL3atGmTIM7Byam6dBbOQ7CiFsTJcKeihbeIU5xbuPFZQ2iu5uaOzs6Ozi5snVhP&#10;dHUBdwKAotPJ2DGJpQJOKnnVg8QZdAoSglqWoBBJTAXGjDBa0wTWopZMJcEHF3v6ihF3ynMgGlgC&#10;WaBYoFsxE0SiLK45ZUELvpIOUuT/mB0VO7Es7gLSoFu44lScg5NoekELaaqPBZ7iRjdu2ABh5BEn&#10;/a64ewwzFHFyVaPO8YI4ddhg2IpnHoZebLq1vQnyaO9s7wHi7OmGrFrxmWp1qGrIdOJtBkoeEJ9Z&#10;M8kAq02CydCjd6MUtbO5NCsKPjJc7Al7ToMBXBOgtSGO5Zas0IxFqxyZB4lrONTJkAWiLMdfGvDU&#10;1SnixF9Y6BjnocwUQacOaLLjMAiBRQjNMGD9Ozw8iGGEUUS8Tv+lPP+NfuHNtXIRgjsEQdDUiBh2&#10;TSb8vXjyUdyI0jUupOnIGIYAqeUYYrhyGbPtIE7F18Hb/OO/+b9iJRnw9xnqplWwSkqUOzBvZinA&#10;V7Q9cJ1SuXfmoOVhqlxAZRYc4hRUxDR7wnxhN4yctfMnRjG8kOqwuDbH+xMhvslxZrF2HlDEuXHD&#10;mqG+TZmJcbhbQzGMQC1cHre0L1u2umvREqRWR4RFvM0AOhnjTpbMMnsRsihNREYFinY4qSRAc8LU&#10;DD8hxI4opYqefeUPzIs5uIcdVpnFQDAMGe04jZlawXDPm0uKHK1WUYCQcRQxF5d243/QBIK6VM8o&#10;D5WoYdWqTlguYbrkeVS0qjhIYA/Ps0zlNOhgkU8ek1mJUawGZdqM7QYDKsdJrToRlPAlmNgHnnzs&#10;nv6+NROTw6DDsGbAhALGEblJV6/efumyFYsWL4HvF20hYMcpNbNyQVjaANXtC3ASyqiw34xojHu4&#10;mi2KG42NYi2OU5IJRo0K1NvEZJ9yLxxPL+ro1a3YBsG8qfJyKRoIBV+YnhHLTu0zMXGT2V7GoOkJ&#10;sXsF0wniyCJTDXnO+1bJs+lqDCrQUysT60E/4sTqBDQndlmmEPyA2RR5WiQiaask5j9DBzCTgAR2&#10;VdAJkAU41id4s29gEPaleO6gNlcWHSYMkqAIlqcAGESe6rYONTMeRXB13T3o0qWLlywB2rQcJ8hM&#10;BgpA/DJavMBFW4CmMJyMBCSJyo35Alg34Bh6WknsL0WHQMBKSeqzSdW3BJ+SJQE3ZxuqGnzn9YKP&#10;jnJz5qpeA0S0HO8HUH9iDKDWzzRzpFiodpZ0Xpn0RuDv3k04kYTe0BD+AqUDc8l4lV40fjWQkpht&#10;aJRMM4zQTi45uNipI+Ls7O5YtKSnZ/EikJxtHR1tHZ2waQYMa2hCtgKg5Wa8rOjPJHy/PrY6Eo3l&#10;t3iwiwbBoHAzQjwvNCHW2Qa8NlO05PZsMrplDJoDFIa0zX/CLOInXbtDGu7qXGKKKYtkoFDXNUiH&#10;65MRGGIMDYDvxODBRcUbjXLDBdB+3hIBJ01Wcci4Ikl4DYLjNLGZKD8yrjDKlpEIZZYki+L9y9tr&#10;20GcZt1X0CFb/sNWjjj1fV0TxFmbvpghVq7NReetloWGOGU2xtyo6hKZazX6sXU+UaZG5EOSTAO2&#10;EHQScWJewTrXIc6nBjevnxodpHEeIrpPx1Optpa2rmXLt+/sXoqgSHg1Y60M36E49GhqwCVh6Jzw&#10;8c4CeYFQQeBG4XQkClYgznwoam83yfwu00SIhWit+ldVvCVrywMfh4FKlrNnC+KkZZsNz6foWRgS&#10;Mey0Exhxi0GcMnVp3hUeKCeGiUpKy+mmFe6lZNlHtWjMR8nmB9V9y3SN6XkchOZIX+/6R/s3rx0c&#10;3AzEBHf60TH4qtc3N7et3n5HQZxL21o7oHIDCjGg0IwNDSggzurSJSbMQBEMtFKyTK1fROZEizjz&#10;P9dkORtm6VH5QgJJ6ZUxAUtcoyi3unJjzUacSiiuT5PdRFErfWgIOPEWyuLZwwrDLPjZg7DaYN+Q&#10;mZPQ9GriKaQmhwsZJuZ8h1YUuJeAsl83Ik6YRqANNLXENcBtAgUiYufIGFzZqQOVdqJVdeDnOjo6&#10;l61csWLFyqXLlsNEURAGtagMRFAXb4erX3MbWE6CPLOJG7vNUoO7AtrA1WVe5vCjvSBWoCMjkgwJ&#10;aIarEi6gNEC5WLUaLyWNw2TdsfGbusvgFCXl+IrhbdJWVRW4tHScjgEoE1wxey4BlmqQJZMshGFs&#10;VQcHBwb6N8N/v3fTJgQJ7t24CSbJCLtAEKZkCVdtaHFC/LnVXte+TGi2ix0/c9HU2tHU1dO1dOWy&#10;niU9nYu6W9s72ju7Wtu7AMokCysJQaBfBNEUJ/qyG1cLHkPSEuVkaDJRkPj9BGyy8MjbpJYrqV5f&#10;EA2DLaguBU2IgRyFHRRweD/stEGW00ZKcvAyX5cYgQhdSmtVobSRZlb2eppWm4WXzhQaOEMjAcg6&#10;SeJn8cUT/9AH3h18D1X/Os9ga54vF1IsC7ZVIdrvuAQt6x6ZkgcOmxYfhLhU6CJu1gx9xtZUcEGO&#10;FvHvcOpPMxbM7CyLa2+Pq1USQ7XodDuVBoMAndrQ2OgwVI3100iTzZc13uqYrvBGbm3vbmlFkqF2&#10;wE3xHMK7jJEXaRQmujFuYsSncwiOxW9dQgUZja1jjgr72jStMkio2RDhpdxTU3BQKKjKF+S0b6Zq&#10;Z1qohBrPtTwb0aSnLoWYvK7Su7ITmyo7KBO/Nd+UY50ktDymPDf8FLMKAJIQgeA/GLcI8GRgYnQE&#10;GjgJ5scIMugQ8JoIqtrW3oEY/gxFKDaXHjnou8PxjQrKsct9FXaO55MCAN/ufSMVnDlvfRzuQuIJ&#10;YzzhldPVW2b7hczzPFKu/2QVJ1yo2WTJxE6RdZeMLT1gmEuCb/FDsd+YY+WthKgENJWYlMbUcXwS&#10;39CoVp1ViN7EWlAsOpnF00RHYjAdsFiAT4t6eqhP7+ggaddAuKlIEMxmY0sr4khIeB+zq7WxaaH0&#10;uTpmiapCUm/LMkYRLVoAQCnEKNhAKmcRCs3uTG/LnRlNEZoX7oPML6W+YvrU012LuFkWw4wbD7Nv&#10;6j9gPpniuRrmgo7dUPzLnsJqtY4ubVzVgqRDGTRenHmkbyhqeWpkoQbzdCDOejFSV8SsRsliTM0b&#10;leyq9U3NjS1trdCqQ8fc1IpLw+4VnumtiMFRn6SLGyzRGWdDyH61nC6za9QIU6zEgTNNqYMYTWTi&#10;MgeyKqNkyuzCIHDVTyNXpjGTWyfqx+0y/gIzujJLlbzHJV2mmJ86JzLpHUR9At8qRtV1DbG61HQs&#10;yXcydthw09AUrAELYMdrXtz+YPLAPUKcld/+symxIDFEnu0IvLX8VFduHg3x/WyEV+LcCHHWWKCV&#10;q9Mpj5oytbuTadMhTWOSZn/xIk5SNYo4RwRxIhV1AvQA1S7MfYLAishm2dm1GOHfW9u6kGGoGTnE&#10;EWSHBlwIQym8BjEnjcMYRgTTG15Y4rXNiYcEp/oTqOZWZjnJh60YR1ppG1oaB4YYvzM5Ua9Xcvch&#10;sLJSt5dTtlv1NsVjXklNEgbWWt8hUa1ZZnXFN6b79NiCHnNsKyfjJRBTzhW4qSypeleIy+kEbAKJ&#10;OMdGwFVJMXJtgAXAmj1LluAv+g5YRB0bzP0apJRfl+gl5Gu+Xnz9Y8VSVuge2RZA+8qjOESJMF0d&#10;thoDFh3lbfpLutX2iXqKuAhVFnFaRK6SkvGdP1ufQhnb8ke8kESgIlZ8Uucf9QDSfrTeNVM6qMQU&#10;2ARHNKHChf+jZsLG4+xob4dVLvTpsE9UghMPo7WQBPhsQvRcQjrCTROnUxXinrFqxp7yld6ftA3q&#10;BY+61MRQguzQF17/qqLeadWJsG0ocn0dGQW8WpkY002NGURPbtjfkOvUoFRiByy+9UCeXNfCEpEO&#10;iBIxVaxnJZeB2uYyAab2koZZsO5e5ooaLgqIkyAMPkJt7W2COFugnKHRqYR4o2TkQUC6LJR1g7b8&#10;60a6rtKm7Sr/jtHXs33og2oTAeIBFI9CnqHqfstPq/0o/qf9pbxkZHnAfscrm65j7HreoERKxsPO&#10;v2pobohqCWhg1idCF4jFhfRIxHGGeIlUX6TkhFF9dTU6s3gOK1Wxe5PV6Kq1qCZcy2txpS1Rx4Ic&#10;LQpZHLkjbI0L6ViB4wQ5BsQJTRoQ5xBCLSbBtantUK4eMd5bWjsWLVrW0dnT1t7NKHbKdsB+S9J1&#10;iGmYvLmMx4yNEES4CaqD9ol5xLkl+mvurqngwNmQ5HkvzyVRhq7BHn2dzspaRA/cvOO+cV96D7R+&#10;N/wc4qTWLUNHBDil0P96bAiIExynGQQMptgCzxIgztbWNsxIGsGKitdCkFnqVVKC45w7ec5zzWru&#10;bMGiwYwFYEAeKVk5GIWrXTRpS40OwWJJfz/aznVQ08Mhq+JZTEcd4hSn7ikFhfTBEjJSOpd+ISYW&#10;qCLOOG31QG3COBFGnN3IQNveQZAhXkGCEvGpGVQiFBHqpyMgLB9n1A0/C3DNr+720Qx17nFxIjWm&#10;o/X4MbabDqqivHd86nOh96JVKeoVxtQpRVwpvr34gR53BD5ETI3EyoRYFIL470BxLLJgdgZBdhJ9&#10;3zw9ijrFBoA8Zx5xtre2dWCp1d4MxAkamEGIgDihUge7iZxYzECEqBpuoR4wCCuhzfzvFUdyhark&#10;pmgCLim0+CInJcq7E/cOfBDbaHk6QX+T32Q3M4mSeHOx32UwSEgKWtLT7oMKf9mcaYTrPv0+P0gq&#10;3kBUIJJAJIFIAjWRACJKil6JeRFBN7Q0t0F9B1t74BXYBuF9rXo0BtkhnZmATg57HV7fUM0wToom&#10;m6GO2NueAl1kTRq6kCpx6NMzi7oFQOmGemedkLeifKq3sBKc+cCN4lVrCggiwiyCOZbxYFpbARow&#10;x7CSkNfbtosJNSRZC2RxVMB7S+eU6TeL1NXmIZ/dp7A461PQpRhStLzqm+Lm9nzMeYsEVI9t3HEU&#10;qKmxo2702JMAAwAfYOnQr21tHYgqCV7LcpCkHsV3BLBNnYWMc7qCv+J7ciNWAaLiQg0P6TaFiV58&#10;6YZiyYWWIletWc/SlmAz5okiXC9Vrybd2gYF6WgvmtFGKpcbPPFhnMhM6MrIiju5bGoOwU27TZTV&#10;5upouPHRN8L0gishs0MP8uJn3Cs6PS47avyDwzSvuAb7jSXOzZ3hZuWNykELbliDd7Y1N7UBX8JT&#10;Ex0ulk5wEmKsOijYqZSHZSai1PFj3oJTXzt6lXK3vhV4Dj22fuA/dz91/5N99z+5edPAKCzWMR21&#10;NCZ3WN757Gcsf/YzVuy6qlvvM2SXhB4GsaHRybse2XjHQxvufHjDExsGJxgdC2Gx4i1Nqd23W7Tv&#10;zkv32WXpM7ZbBBKmrHwDXi/h2+EpiSahMdjRqsc3DEzQQDyXhE1JQ3LnlV3P3L7nGdv37LUjFqet&#10;AdWXHBC3PbhudBxZ7Nwmaq9YbLftehZ3tlTV2BInfeGcv/z15keOPXyvDx/7vCrqLNnyJzcOPrau&#10;v7i2JV2tu2/XU8VVqjtlKp295f41YAqqO92+1MxrqiGZOGiPVbMc0uOT6bsf2XD7g2vRuQ8+uXkM&#10;dvbpbCoZb25I7rJq0X67rthv1+V777ysuZFBN0ps8qK28RT1/aSeQ+rbwSZb8FcPH4Yb7nkcV5CU&#10;cgz2Bn0skjwPj/Sncv3ZsfUjQ5vhtzk1OQ6XAjxDixavXLFyx+22223xkpUdnYtNOhkAynhd//DY&#10;7Q+tKSTGmH8Q09qzn7EdXn5sATRiNkeOvumcAB98YsNTG0uMh5WLu3bfYVnJG735nseGRser7rji&#10;E/FOeO7eO2syaGzDoxO33f+Eum36tp7Otn12XVXu0jpxWtcTR33FHl3b++SGflA1QpXxbBJmwlM+&#10;Y4dlS7rbzDfaSc72wH70ioudauPtaTNcEhpNZ8IoJ6NDYyP9o/3oxN6hwX5qbNH18eTixcuWr1y9&#10;avsdJRAMbbkkkQpyDnl6TyOlS4M87B0s0vx2nDWU/xaryth0sN+Q1oXMmUl4Y9LtGM2neA5pCEyr&#10;C5VO1ETj1qpBA7TiO1HFWxJKxabuLARlMkBQlfJ1nlypErFyfABeQ/3IPTTAjKQ2qhRaJe5gzB0F&#10;52T2MFLOMPdsPfTO2++4804777zjDjt2dS9qbeNygnZ46rpHa8n2ukQDTPQQrEqnXfcA6qjTTbvA&#10;4Q/ly+H4rJGb3E+KVr0vOm9t+r0+Al4048prVXpB8yAYe1FjomkMTtSEUurSkD+g7eHHhIxMG9au&#10;W/vUk2ufemrzpk3IRk+RS2AuyTOlpgrsLTXn5BICCmkxp1yxGrHdFnfjYevoaGlva0TMoI7utvYu&#10;5OZFrOH6+lQCzuV4nYlOKBh9em854FXgpBowvCtUpd2CrALyIjcUuxjHMsotTbeR3wh+61MIKNvf&#10;vxk9pnZK0kUG4ssKASiMNCfy2uLFDK269qMuO3WaxgmuwflX9IKNx4kH9LJ/3HfRNffcfN+64NdH&#10;R2vDK56z63uOPmDH5V01edHAivrK6x78+R/uuOX+CpfG5RqS8aOes8uJR+17wO4riq8eZiSFaTOA&#10;wpXXPfCz398epkmo8Pl7r37zkXujYQAuxfUX47ZL/vbfD3739yVbsqKn7aYfv7cm5MXtD6476uO/&#10;wFWwkL7+R+9Ztbg9zL17yxS3vG9o7KB3nT08RudH34arXP3NtwFUzfQq1ZX/9Nl//OlVt1Z3bsmz&#10;Tn374R98QzW4HM/532595MdX3HTNLQ8zP3fghp590f47nfSqA484cBd/L88EcZ7+q79/7Vd/K3mp&#10;1qb6U18TmxrtT9Zl4VmK131TU+fylTtuv8Nuq1bt0r1oOew46+LILJxg3JG66ee981s3/ffxklW9&#10;8YhnXfi/76BLtmr3dYL3qJIfenLj/sf/z+QUnSt9G1DgbeefusdO/uf00r/e8oZPnV3DjtOqPvm2&#10;l33tA6/T47d/6ac/v/K6cpe48P+dfOyRz/b+6t7UOnmrVaUrcM8ja5/7jq+XvEeUAX695Vefx4Gb&#10;jPVEr5R8iNNXQJGBSxzCSIqCOMcGNowObx4ZHqD+FUuRRGr58lUrV2+/arsd4Ecidg5Mj+TXqj+9&#10;ECe7yQQRk9BFjie2lrJSII846aUivWO6V0NcaY87xKnziIbWMfp3BVlirqmBHQVx5mO7i7q8AHEy&#10;xZRGmJIYOkScEskfiBMe64o40RAoT3fZbbfddt8diLOzC459pDnF8wPxHMGAwUOsHdEVaUhN/2kD&#10;Fh28cHBTx63CRB2Nbu3kxpvyjsVvdR+0cnW62tyz4B3kuJSCcBqKCwSVl4SUpVkm/0W0H+x05hJt&#10;OhD3pvUb1jz5xBOPPb5+7dr+zb1MfsSYqgCeEo7Kypu3SsRJhyUgTlxq9Q4rlq1cAnf11vY2aGsQ&#10;v7Qdmbfau6G8EcQJlTrdhmwrgjBnGJzghBD8pgpVVaZO81BwXSikgaahFTaBoUlhgc+1ysAA7A3E&#10;SEMGm0RLVa6awZHFJQg9zDBSErjNcbHu9eL60S0qKjjbB9/b3P1696ObXvPZiz/xg79WhJtow+DI&#10;5Pl/uftFH/zFe7911d2PbJxNqwZGJr514X8OfvdPPnjGH0Jiu8l09vJ/3n/0Zy9++SfO//W19xgX&#10;xdk0ovDcvqHx08//94Hv+tEHvvv7kE1CBf++68lTvn31Ae/80ZmX3RiGdXtkbQlOSBuytnd4Ml1i&#10;/q7iFs+87AY9C++DH/72xipqKD4F8ikJN/UqT2wYqMlVwlTyaHkZhjm9uMyjpYjb4KrQUz/67Y3P&#10;OfmsY79wwZ9veqgi3ERtGLEApm/+0kUHnfSDH1x2PYj86lr70JrN5U4cGc9NMKCbUVKBHIOahoxA&#10;e1drSwfpsWQjKRM6A1Ht/shTveWqeuCJTR5/T1NK38W6gfkrB8Wwknx8XYlGAqRWd8vBZ3mr7Wxr&#10;Dij8vq+dt7530FvA3Y5+6VWQob/e+T+/KHePKNzV1mwBSpB6K7jxjk/yXjrfGBsGVS23jD6d3hR0&#10;x5gLYW5VdSqVW3Kl50L06xRechOPIN3F1UcjYZlNfD5crH57vjLKFju4BZg6FxkPGPWDMXlF1VPE&#10;QAR3rFp1IEvxEoEnDtx4bJpLePcwzDsIbPogU4/PzctNupvxUZ6OskWBkuPKO8bKHfuAlPeR98Aa&#10;sWWAm1DRRvNL6NJho1Nvshlp4HrEGe1AkHtq1VvEMoQJdSEZ4wMD1bEYLNDqwEhJQw3wJaT+NnLX&#10;hjA0DwgVQ2qCGzAStuSILjE6LSVtwllgcQHPzkYsNtq4N7ZAWqpVBy+QfwML+jaR2qSHvHdluHrr&#10;lahLjoWIOAHgXvOZi+5+BFPLDDa8iEFMHvWJ84//8mXVzf1/veXRF3/oF9+95IZNA3TGnOkG/ftH&#10;/u9Pbzj1ksfXF0weM63HW/4PNzx02Ad/fsYlN2werEbl1z888dVf/usVnzgPbZtNM2py7iNr+676&#10;z/2uqvP+dGf/cDU3VZPGbJOV3PHQusM/cM5nf/inh9f0VXGDj63vP/Wcv7zolB/dct+aKk4PdQpf&#10;Sgys2ZCCg2ob1HOgTJKAm1TIivs5OYQSrHxB5RoXyeptfXNP+Yk8VAPnqNCX3/Oa1cu6y1XeNzh6&#10;8lfI/ZfcvPAR8/H/+9kfbrv/yXKF4XP1w8+9VU9xW8Wb0snAic7BAgWUxi0jiWAoZEK8TIbjqBR8&#10;lIMgFRuw7RRw2E+j7gjj5tn9o1UVwnL73h6z6JCmnMQ75NbMbqPeiKqWrJQEDdBMTqq/tcSc+jW7&#10;qnhgMyZ4vqRbdt4pRjy/1dSSPjZAnmK6yS8AQuETI4HEJe6mRLF3m3fwBAw8HTDOj8Q3UN1H7xgL&#10;HszFNXiwtAe+2jWSRCJX21UObMTFAJJWQ1VnlqpJNg0y5YG4L4qztWu7xLpXkCV9Kn7uEk1I8wJU&#10;UKP7BnzxS6zkN2EekxBVeXpNwbIEOyNbyRCk9djhfs5gq0gw1IT4IdiBO2FcoWH/oYxiLGSJV8WH&#10;Pr90KYyw4QCoF4kuOMT562vv/cj3/xSGmykn/X/c8cRLP37exdf8N0z3aBmQZB8/888nfvW3G6vC&#10;mt4L3Xjv2iM/+kto5Gc584Ftff93rn7n167oHawG/nqbBMIYoPPbF/0nvEDmouRZv7nRu6qHieG5&#10;NdVBz0Wbt5Y6wd59/Vd/f8mHz73/ibLsYMh7eWhN31Ef/9n//PQaGHKEPCV0MbAt8E7AuwwKGUbd&#10;g3sC4iQzMpx5RfMFbj8G1Kpxu7amra2l8cefPyGgxVf+886f/e7fxQV8EyqMQb/606sD6vnK+47Z&#10;dbulMxWNj1JV+OPgpkll2NCgM4coF718xlbWFzMVzizKO4rLHJRk5grrd4hVFZ4CDY1bj3NBKkAM&#10;xpjTcqoOd1p/Jas6zTvD20uYkI0OlRLdgsQS7o9puCVldhMTy8J9BIGHEMMSq46CELAVZKOj1xXy&#10;AcoZrU9KotgCkF7orVIUk8i0QiCSuGRJu3ScGz8qSTyhmJip2ak31l0yGWmWSo2cob5WHksIWVYg&#10;eRJV0rMYMPN4qowCOy414ZWzDZaxBzci8NtYeBB0tiFkMnbkokommxFqlCY0en7hUsn3viomwhcW&#10;4rz/ic2f+dE1ZbUNobtjfDLzsTP/XE7Z6qtmY//oqz594UUzQajBDcHVP//jv33oe3+sWsO+ZtPQ&#10;UR8/7zf/uC/0HVcoCAQPawFA2DAa9lpd1FvPxv6Ri6+521fzuVfeMjap2tZoq14CwO5v/MIF3zj/&#10;n7NZp3kvj3F7xiXXHf2ZX44UeJJV30I5kxMbdFTcNWe6RAsntSmR4TSudX6aDLiaFvOAzhAT+Swb&#10;X4PTX/KcPd/xmkMCKvrwty56aoMhp5Uv1CnZbbDnf9sXz4VbVrlKDt1/1w+/+YhgTqjkuRCgSfAs&#10;iQ716oo41QtY4yRKBENpmIOc7AiJFK1JjqSbayCsbaAKjlCjvTQsJAXkGEmvYa6gIBnSsmmn52lI&#10;RyIVhvXWdFN2l1REorOHLSM8+xhUnAa0miFHU+VoqH9r22KpUPaouMPwAI+kxJUkxAS5CbyFEcCQ&#10;5qkG+A1JEPQKYSJ8KDBYY47Cyq9rYARveAQNkqCbjsngmjFkNF88YxzRjFMibVrXKlhminEmUhPx&#10;e9ooS6Z1RIbSkY9miNCpIob3CzNQwK0fWBOhPd2u/v0IOEsvf2rUhduUgPuSHYwzvtg7ws9RqMKA&#10;NGT+IV6Rmwz/TFSsSgIgiTefgEahOTVBFgyBlewEf4m+TkEfRctsSTCMQCKS2RLRRo1uXcP5u833&#10;vvJ2vRnZvtET/pbmoiR662M/+DM8r2tSeVdbI2a2ilXB+f3YL/764TVlrRgr1lCuAPDih/+vGtAJ&#10;uPm6z18M1/iqLx3QJFgO4NeqGfuqm/Tj392CBKu+0/uGxy/8y50zqnP+Wz6j5tW4cPk3h7sQzC6P&#10;P+3if9zxWI0vHYvdeM9Tx37h/JqCTvGJBsbU+G5qE8ZkJBqB3Cimylm3Fd6goM68psy83PS9VnNR&#10;1KrCb3/kWHgalKttaGT8HV/+mf5a8i6+cNZv73mkrC9jc2Pq3C+eWHyib6ouJx/93kt2GnAp/qf0&#10;FGA4Piae0WLaSKOOF+80fNQs0e4GZ7QS2Coe7cpzuZagGMRtSJO+6m5wiUEntioaUrudqbCp36SA&#10;NR+M5hayx+6jqtHz6y52nyQi0qWd0XqbvER0eMFDx9Wd4FrjgW2eIXGH4VqCfkVAUuQ0GeWbMTjx&#10;kAJ0YgSoy4wgTskeVP6R8A4hPXZl3VD0nl1SpB5vffN78TAuHskKMC3OdNdVFyI1X7DuRHaoO2MS&#10;o+5XBxiCTtGhM5uBplUSktMQnDRzYAbegqBXarepWbrQ7QzticjyElKePxXfZq3eKlXW4yHTzRLe&#10;ViTmIPgZSwsJnGRMO8xrAEYXAreZr0iAvT76JbaS77EFxHH+/Y7HZ2q7GSDr/znpsKaGCgZhUFgf&#10;e+qlcwE3tWEAnR+ZIehUuPnkxqEqh1Hgadst7ThgNzpuz/PoB9n889/fVrJpZ10eyrGp3Bzme6PN&#10;hdC2YJ1m5vIaYBf6LANuvgVw83auIuZiu/Hep9546nkj4yXiABRfLhjoYbbC6x4ZlTO5aQBNjcYH&#10;CAPiBOQKSAwsNfmW5nRb+Vb4OhR7dX0LercFtYr23Ul7a9OPPvfWgNv7yw33nvXra0sWuO6Oh771&#10;qz8FnAu/+J1XLSku4CzniikHVxg/qWJRQWQeNVmrf8zDQJztSD/T1EQ3dsymjBYeZzAV9BwpKLoQ&#10;6FCt3H9lSviu6wUrVdc5pyeWA6BkixilaBLO4prlnMfchYKzm7tfCQsgOwLwMZE1eTdhzYg+6TxN&#10;6KqrMrUW5ERvIBUfBkm5rQlp5Bh6YnQHPgoLxTUeOEs8KsJlmgQzQp3yGZKBoQc8U3J9cZfom2Q7&#10;abCZJT8raQw1vH/lzfv68nWlu/GSXeyWOm7EhlxGAghhFKtmXGyOdRMAzmyYcAtKAijiK11B0RFK&#10;5IbN5kCCkY/GDhCpSl5LKt2RkkLChjIYpbl7jnnapAvpabhfdDx6T7I8IfoSDvFFZUlpK+dvM85P&#10;kiWU8WLVhF7yUzLesfrjY5PkcO6FLBy8pviMI7klFx6SyyPfh6XWACbWlyu0gBDneX/2a119XXXA&#10;7ss/cdxzP3/CIe9+9bN2WVWWKsBZLz1o59ccsntwT0ME7/7GlbBaCzkgqit26d/v/d6vjYN2xRrw&#10;Ioct6RzBzRWLWi/58ht6OoN8Ziu2sLoCv/zD7eUsHJ7aOHTFv2pmPFBd8xbsWUjnEdy2z/3wT9fe&#10;9sictv+Ge5788BlXVLyEidpSvpy+jDSWCtMZW68KmSNlRhD2RTWDlTelZ8pslU8vLAGl2UxPCVO+&#10;ZLVHPX/vt70yKOLVJ757ySNP+Z0mxyYmoU8PQGAvOnD3U449rGSrgicyPUXL6IGrxHuiQhJF9jol&#10;KzlksBODSpoawkjGc01zkdBnLcSCBStD0U16SE1lgRQcip+PlZlj11QabheJ5FXqylxaOtNDTEmc&#10;JIZWksLGWtP0gmE6WcCy0Z46rcwFffJhzOfg1osbSEr7UXVXAnKFiSJuRK1ZDGmYHznlet/7vVdK&#10;xb1YEW5V7PiKNfgKsD/sRrrYWpJoSkx5KVmZCQLLW70qTcyHxRhO2CiqYgGA6EuZNMYA7Rvyzuxl&#10;mz/TZtekvImxVZyYwFO7jlcdVzr8lBo3G103+dbnmFYVlWyVu2mBxONEg/d829mwgCzZYjDY3zrl&#10;yKMPLQCRDzy5+ZJr7/3FH+5EfCLvWZ2tDX/97glLuioELf/Jlbd96ad/ryggV6AxlVi9pB1rGZjN&#10;Pb5hMIRszalYF139jeP32GFxxWshChLc0isWQwE05pB9Vu+/6/Jn7rAY4bsxyBEn/57HNl1722Pr&#10;No8U1wBpXPaVYwPilQZf+pGLP4oI82EaVlwGDigHnXz2hr4SrdLCkMxfz3hHdZXjrIee2nzoKeeU&#10;O/3Hnzr61Yc8s+rKZ3TiG0+98NrbStONyxe1HbrvDjOqDXFeP/qm56/o8YcsdY/8tbc+8vrPnx++&#10;TgzdHZZ1wi4LgXWQO2BG5is/+9ybXn3IHnKt0hHgsdo/+fTLLrnmjnLt+d9jU7HJPrycMMs1pFpW&#10;rUaE6WfuvMszm9sXJ5ItuRx0NIyqjCcZ8+DKl35k80DpAbP/7qtv/dUXLbtT4gX31xvvPfJ93y7X&#10;jKvO+CAwn+9XqLM/f9bl5SLAX3vz/U+sL70uhSL79UccUPJa0L998oSXlXTiGRge2/MNp64rDIfk&#10;rQTmmH/74ce9ZO37v37+Dy75W7mbamlquOuiL+2wogbJDrzTBkaaogTScpnJbHpsoHfNxrWPP/HE&#10;I5OIwoW4z6lGjQC/3Q47Nbe2g/mA4YzoXguzXBbG4zSQlvnxjLOzTlTeSzuctJAZ65IEp5jxAZsB&#10;c0whOqYG7wcAtZMy42dKVgURlC601J7Oov089Bf0z3CHsgoT+lKGgIoL/JKkstSksUaPjysq3EV8&#10;TnCqExNjY4g4OTw2NjYO/QJ0IhnGUcdJKDExidj+Y8Mjw0MIBD/KAjgPmgeENd93v/322GvP1atX&#10;I4cjaE6ATlwDNyIZB5iLnFkh8g5/pQemDh79zYdF8vcY+v0VeiRIlkYxpVT3fX1HgKrTS6n1K0Un&#10;8TgnxycG+/p6NyIk51Mb1q3bvGkjBMG4pBL7VNoptss0/UFljA6PwP7TMQCV7NIVSxYvXdTV3Ync&#10;lmCDwQ7Dw6ZZwr1JFlBYPbYmEg1QBoiG2k8MqxDc5vsYWjDVFCy0iyjNWMsgEVQphr4cpyJYDGmM&#10;LU1Hhv6lfYGwyr74A+6J9qx5ZE27QBDng0/1HfnR88oJ79jD9zj9PS8u+etTm4a+ccF/fvuvB9yv&#10;3/3AS1/3ogog49F1Ay/56K/ChB5cubjthJfu+6L9t9999SJYeOhVkJsH8Yau+s+DF//tnjETaTCo&#10;4/facfGVp785IDURTr7jofWv+tQFFZ0/OlsbT371AW996T7d7U3Fl8Sb5593PH7Gr2+44Z58gBuY&#10;tF72lTfutnpRQBPnDnGe/+c7Pvb9PwQ/Fud98Q2HP2unah6drQRxvviAnc//0rHV3aDvLEWcMK88&#10;5L0/hA1GxTq72ppOeNn+Rz13t712WoaFipbHMuDuRzf86YYHf/77W2HKXLGSRR3N/zn7Az1MPTUb&#10;xNmPMMx41acSjctX7EjEuesz2zqXpRpap2MpsQqqg+5u/hFn8O0jODxCxJcss92y7seu/HpF6RUX&#10;uPKfd7z6I98POPFbHzn2I8cfqQWuueneI95bFkOjwA8+ffx7Xv+iKppRfIqDfQ4T4BuLOMeHNq/d&#10;sPaxxx9/eIzoBK4FyR4gzhVIObQzgqsibAp0cE83xOkIHkPzEGMp4pygVZ+XCRZS2MMESZRHSWjt&#10;dKp6gH7hX0ECgjgx8wvi9HrLEWgK6PQgTujevYhzYmJifGwMiFMyCk1MTUxJnlJGgEfDJiaYTWp4&#10;ZEQQJwqMK+JcsmT5fvsDce61evX2bZ3AT01YTwpszgBxElBns7Rw9K0rigaTdyGhV/SCD4O2Q4/a&#10;2iJOtbKFBcPE2DgQJ4DmujVrN23YgAjwEJoAc5ojqFMVDWNlHQHECRuHPOJcttiLOMGMNjQgr3ob&#10;gCfCDQNutrR0FCPOcshy/hGnXa+XRZy0CCiFOGEyIj5eElFJ1ksOcapljt5LnkL2aFEWilZ9Te9w&#10;wNhDNstyvyJvzRkffOnlX30DEjyizJtevGdFuIlinz77LxXhZkdLw3c+8JJ/n/n29x1zIHg4Bzdx&#10;OrJcPmfPVTAVvfnHJ7336AMK1yolWor4RD/8belJS0ujb2DxWRFuPm+v1X/57ls/9IaDS8JN1IOF&#10;2Qv33wH48vsfOaq9uQHf4O+Fp70+GG6GfupnXBAvmR/8pnKk9+9fev2Mq356n/CVn19bEW6CXP/8&#10;2w678xcf/MLbDz/wGasc3ITkkOjyWbut+PRbX3jHzz/41Xe/pKLF8+bBsc/9uHRKqvD9wPe32Nvb&#10;1CjwvU5jvsxn9jDet0FV2tV54So9fCMWRslXHrrv8UcdHNCWz5552X2P0UmI7kSn/Syg5BEHP7NW&#10;cNNdxfHo7kBt3cSdwiQ2FAzBrOuwTbTmiXT49W5aoZuBzJvOQ2b6KFVX0l13YXSXvxW+OdXZZea9&#10;rY2rEDlORZkih7wA5BSlPw1kVechdyWl4XiiKHwFgBbsog3XbyR/kTFTsZye+6ie6crraSPMKVYR&#10;LxyeuwTwMn1eBB46nxCjTNerBLoNeSXlHUWKOL2bQ5/z3MVi1qAMnQxd5P1FomhxVycxaoOCCWPn&#10;ktWrV5W6sht/RZEJxQpAqoajArNIHrNamO+i5qlJXIToNj8G8lKZ5xvXy9nYBqCpJVmx2T2GG/lm&#10;5SOH+DtdGXkRRd5RSx5mp17X/i3eFgriDA4k9Ni6weDu2W+XZVedftz1Z7/jG+8zxEBAeeQluu7u&#10;p4IrRLr2P3/nra9/0R5eoFl8Sltzw2ffeuil/3Pskkr2kT+56jaYaZa76DW3PorIUMFNQmMuOu31&#10;0M+GGanHvOCZYFWPf8neF572OqRZD3PKXJT5ww0PholG/p+7n7ztgbVz0YBtss7BkYnz/nRb8K3B&#10;guIvZ7zzw298frA5BKDnya856Nrvn7zHDhUGyWXX3r22tzKlGtAqGtpLrjlSQMjXnYEjBS3rObXi&#10;xUfVk4lgXanXKlsLVaphy/9+xsePW7rIbzLhmgXLBw2E9JFvX1ROp4/CCPN5zhfeNhc344WJXpcj&#10;zsIMfm00s5hWmbwbk6v4xOiE4zHrKoRQCjCJrUoAU4FDBdtc3FdN6nStL8aa+QA/TKlOxEmROPdp&#10;j/2AJENXDbiLrVOAyTRajTCDDHgk4cMcuDRYVHyKxcbOqJA9Xu2mlfkISiadDGUsxCr/mLhIzpcE&#10;bWW7pVF4TgU3GM5VdKszlp+X7lKULfebHwEzrnF2J7ANkntUV0ocuPyfpJ3aAOQj1HN9Jf5UHPTi&#10;RZTP/aSOSURiEkGf/kX4i69ohcI64TtEihkPh9bsuHAHtQtWYrO7qRmeTX0SiHO7mwQCZpTKQPNB&#10;TPloPf1lpaMDByhcsniax9ytK9wD4h5q18KFgjhBKAZI7Zd/umtwtILDLMzUVobL043w7ME9dPAe&#10;K3/1hWOWL2oN2ZHPfuaKi7/8+sWBoBNRP6++/qFyFf706tuDr3XkgTt96/0vmVEGuZ1Xdp3+3iP3&#10;3WVZyLuYi2Lfvywsefn9S0MZsM5FI7e6OmGoUM7iWe8FcPOKr791zx3DRgLfeWX35V97y56BKxO8&#10;NX929U2zlRVnLKz4sfgCtQDQCfU+EhhzJeYhL2d7ka3i/O6OlrM+85aApt7038eO/tiZP72iRFh4&#10;dxaU79stC7KWqa0ofLQFZlJM1lDXQiGLDdCTGMvgCW+8SU8r7KSkKrdyzdtyk3FYgRVA5qKIkkRr&#10;mmpI5nWxRSlxs94ZWi8MkSjZibg6kKWJFGmfjpL8Ir4USxcXaNM8So6PzBOTik5lbWcSNfohJJGr&#10;uL4QL0tnKtWJzZBaqj81hG1YaZUopwKcRQVVnor7yae6Z3wAw9A7xMlbZdD94i2/8rKejioXSTUu&#10;MZSAO4HDcAm83CbxSIyOQmuvYQgc7twid11KWG7U0A6kdOD6EgsM6TKxbmU2DwPBld81mxduFl93&#10;oSDOPXbowcK53CAaGp1882mXVZd80lcncvlc/s8g5+gdlnf+/LOvgTvOjEY05uzzvnAM9JgBZ/2s&#10;DKx8bN3A3259LODERR1N3/3QywCpZ9SkLV74urufuO2BsuEDfc37/Q0PhGFDt/hNbfEG4Hn+6VVB&#10;FhqtTalLv3r88iKXo+CWd7c346xgf7tf/OGWAJ6+kmQ0pKBMppxJqdSSmDACU6h4olbL+EQG1+U8&#10;dytdcoH/fvSL9n/jS54d0Mir/hUUrfalz93zpKMPnaN79AICB4zoikvlo3FyAW0DjlMm1hH8nYA/&#10;kcys5cGEKndLbN678PKcc3R3VVfrRFGsI9a7UorXCy+NRtsDsGyghYLw/j5DArmQ01EKEi0gj/OC&#10;VP13PtSkADm7G1Gb+xWLO6edd5p0eyBxJGIwp5aYksqwCj2H2rydAkbPhM8JIceSg8ErxvlHYKVH&#10;oAf+ElxrqCjNQqQ5n4xi3fiwGz26YC0Xb8qo1+nXhahh4DklyLxoAByN6q6+5Rh9XYN4EWfRgsVQ&#10;50qge7tZ1VB2s9DcRKQqtC/0ytlVsVBADHR/e+0UpNf772O9r/nsRXDWCTHIg4pc8a/7YT9drgQk&#10;9u1TXgIzzSquArfxjxz7nIATb7x3zSNr+4sLXFSUjMdX5tQTXwiHoSqatGVPOXMmtCWe9x/8JqI5&#10;K/fY9f998tF1JUaRO/N/3nXkdks7K1dUVKKno+VbH3hFwIlIHPWnG/MuejO9hGGCNLGF5P8A3KRO&#10;KzOVhacFaCEk6lDFeoVtRuZklSrbor9//5NvXtwVyk7G18yO1qY50qfjQr4p2aIro4gkohK/Fhxg&#10;NgXWHBkZgesJlIi+adXXZsVeipxMRhgp4QMlXr5ki3ZO6YsbA0wf5HRqU+sfoyZ/en9Wo0r1OtGM&#10;J7e4j0lTGs1IwOJztVIw/uj5Y/3GGSkYlGnkSWKSz5GnK/GJevQCQC/9qLk0jaJU9KdCz4pTkmBO&#10;byUSPIk5xUv6X3tF5uW6fKsIRZxOwz6/veyxpDSWivKNYzDzYZI0P5qz5uSB5KDX+FHsKNWty3JA&#10;rWqN5zaESPV6Bnoc3QqYVO+A3xKj3cFNACHdfSy56RA1+tUtr1XnGIYtAc0JdCRr3k83dN0dLWjE&#10;iVt6fSUH87W9I6d85w+v/fwl1939ZNVj9JZA1u3oQ58BFXnVlb/v6APhyRRw+i33l7BWvPm+ICIQ&#10;yv3XvmCe4vtUfePFJ97z2MZrbp1ZqMhf/+2/AUGUati2rbqqm+7LRyEovpF9dl721pftX/UNHvWc&#10;3Q4LDBpw070VDKCDL+2xaJIXsgGdDI6Njx7NTjDoDO+9ULUk5unERZ2t8DSv4mLf/fibAtIXVVGh&#10;7xRlnhysIumVySpho+ZuEosP5hEZIM4xxtYZh92aRoOf/dUXcg0+fs6Lq/LNpsmlsjmGTxINu9Gt&#10;K7rRDKIuZz0OsSPUOL7WZLCKdMRG00AUMbhTB/h8PCQJ0T0j/bSPZvLF6IGxNdGDs79Uw0c1RZQ7&#10;moEtp5e/dKDOIBgLOue5r1XyuiG4LLI3YmOYWfnGLAC8FpsWWRZknJVG6+KAKwquocVsVwyE3CXE&#10;v34aTw1UAS5dp3DGFRfV8yAVxZ3FxhcBbTNUqCNAcXtiw2oEp6AzuOkLheNEK489bI+KQTRR7NYH&#10;1r/5y5cjlBIicQ6PTc20Z+58aGPAKW9/+X4zrdBbHo8q4hYF1HDnw/6rY/Dd9ciGgFOOPXzPGZlv&#10;zqb9NTz3zMtmTFhCvfqjK26uYRsWTlX/vuvxZ73jzDD7wSef/Y/bHwto+R0PBq1PTnrVgbO863e9&#10;OkjPe/tDa72vqPyUWvmqXCRz5lLHTTOPMSSeqtclZrLxvg2szPeKrHzhBV7idS8+oFxQz3Itf+Wh&#10;+wSHkZ/NLRcTnM4FW23eJLE78QOuoiwO2E3GlLGeuUyIYxS9YijhnKx9DtSl2M0tQflYaZWcfPll&#10;wQ/C/XG9hB0hC7Hb+82rKUXTSvWr+vSI65Bscilx8pW8k4Q8xDxm1wj7TGGjqbvFY4VOWnoFJR49&#10;Xkhap9qLWkNouYjseUW7wxU+Ra58NAhSDsUqUYGXhQ56t8ar3vgnhQO45ThOL5adf/gFjhI5c4pz&#10;laEz8mJXxi7vmF4gN40Fr0woOE2EGEakMKbhYlYoDnfh/cSwE6kl6urUfkjd4QNtTmbz1FZ3brnF&#10;A8eP96k1w8leRBCnkYmlew03r9/6tBbexi0gxImQ16e9/QUhJYf4naee+/eD33Puty66PnzqZ8TR&#10;fHhtX7lL7Lqqe/9dZ+tn88bDNVB26e3Oh9b7fnh4bX8wbj7iwCoDVYaU5FwUe3Lj4G//eW+5mgPc&#10;7X/xh9tgszsXTdqydSIUF4IZhdkfW9d/8TV3BbT2jofKIs5UIv7aF+01yzs94sBdFjPuZunt9gdn&#10;F1JAJkiZC3UWJAhlMJZsBnFF+JoLxaBsO1p1lfKZnzoeZGfIjutqb/5hYKrMkPVULOaHnvCHENdq&#10;wU1G3yYRkiTEDBM5ctkgniYW7hRdY6vtOQ/oJMQDyvTsRjXp1U7qhOyJW+Rch0xkGdFHGsQJalNS&#10;KBL0JOCEQqxJC0ID+xQ6FrFR9tv8z15x20dMvwutFaBe2FzagFEzDIw9Z8VRU7aAYhH3c2luuPrq&#10;K5zpsUukAQExoXdDJi1msCS5TJNNCeJm4yApLLe7eM1IwnF0LgBlEqkrsFhOp7lnGcYTMBQpRtGV&#10;KcSEhzjpBFbooT9ndzmjin2mmsHUtZf4NCfKu3oGhLc2bgEhTrTmqOfs8raXBXGEPoki+vr/XXrT&#10;Cz/wC7ifh/FpuPfx3gA++1mSc3yWG2Jlb7e0rGIdgTl9jDpCNQVcEQsIjTNa2614qVvb+s/6zY3l&#10;YosiHP15p76hHGuLxQNAZ20bs9XVFqBzQVykJzYMlrujvXZe6g26Wd2No2sQqrPcuVgPPLJ+s5A5&#10;sLj07MirEagpgtUfcpUgCBK4IXEWyuCF3pBKArIgSvXAQN/Y6AjDVY8MI2hScFXV3dfCPEvn3Z7O&#10;Vhh0hmzh9z5x3PKezpCFQxZTozq0RFWfDhzge+BIaMyHhob7+gYGh4YR+z0N3SH6WnILNTc3d3V1&#10;9ixe1N3V0d7a0orQ10jIrdiJvhaa4kU9aSQcazKVSDUmkg0SQtIY86nCUROObxmFoweQcQpFg8Ff&#10;gnfPTMmeRhB8fFM3jdixOaQYr0PKGVoeT2Yz49hhWZDJjOWy49O5CWRXYETLHFOqY5gjHR7yGuBJ&#10;YQZrAhHePhLSNDa2NDS2IG95MtWQSKbAKwrcAdZMJqBpR9T1ltaWtva2js7GxmZGoEGLmO9GcqrH&#10;phGUBrhU6FAm+o4zTjwaLK1FUnYGgZjCI4aA5Xji4jHYIqJDksiYrQsFD4IyMSZNSnZxBAH2Rezy&#10;pqZm8NaDsgmrLWLxpHOvOLScGt0dGLM/4VCVz8UBRpdmRQJZLkEx/UGyfFC14nW1gMkNStH7dkJJ&#10;cbaWqEYQYgqdksRwBlycQoQAWRAz9SeeBtwxY2kwzjk4S/QOwGoOkDWeije2TWUT41N12bqmZGN3&#10;W8fyjq5V7R3LW1qXNDV3NzZ1NDZ3IAJ8e0d396KedqZuasTNYnj7rFfdgDeEdRn7YP264r1XxvEy&#10;1CU7Ktyck7LjADsck10uT5UY3+myu+gGztoXhTEGNTaSYsg8pvAYxPoXGLiFhYU40fBTTzwUGYYq&#10;StZbYPPQ+BfP/cfhH/rlnQ8HqadxSt/weEDNe+9cm7iVe+9UNioNuC5f5Pn+oaAmwSq06vSSAXda&#10;Srky48VKufo3D41d+JeyPrYnHvUsuFi94rm7lTsdinWk0JvRAHj6FO4PHMD77VKDJROEue+uQfXg&#10;IaLGxbzSve/zoCFEuKl5ecUxAYpGvPHxCsf7TzJ/YL6ZTMNMcGIcBoMBS2dZVmtwwq1485I9ehtw&#10;Wj/msMoGuHBvP/6oIPfEqoWiaM8hTtSjMBRAEIZoAARITsO8NVjZA/0IgsTU0tjYAGjU3tYKjNLc&#10;2NDYALKOWlkh6ahek6jhOiORWqoD+CG6AjnEL700ql5OZ9YArVzVN1jxRMPY5N28xUJSd6M6VxYT&#10;7Cb06ZJ7JocUBshmKfs0Vkrpuhh2atslqriYkOBJ4VQOAI4bB/BLIQ8NYXcqBQQDUQipxkTe9Hkm&#10;vwgsCT07kDsE2kTLTk2coPp9CfnA0LbqxMId4AnfC+fKJjEXEclm6Se5tpG7Kj7Fe8gLOkVFbIk8&#10;VZLCpBQtYNcjAMEkbKzZIx4HolALg5KzjMIR5y+FYzXMsEkEDKjyopaZIk4/dye+iFwcW18n8/LS&#10;CD/i+SKJ1ClgaySRB6z6sgJKs2E5heCsx6urcbo+latrqE82p5o6m1t7Wtt6mloXNTZ3phrbUqnW&#10;VENLQ0Mrlg4tLfjbBINdSTHlrHLN2C8elj7dQmUQWXFk+wvQ86duOmH3uHzErs+reWoLIbuAUfUX&#10;MoX1FEgjz3QW09gOXrvnesEhTiw7kNDyfUeXzlYcIFvkOn/d5y/5/fVBzuyT5b3UUXN3W4m8kTPu&#10;TdRTKv+kq8cXSXGiMCm873LN1WYzr6LZtTrl3CtvGZ8qDRlhOPGOVzwLF3rfMWUTriDp4iWVnPdr&#10;1dStrp7gRFmIcFSTOwoewAAd1V1FyBVMnkAcSfHyJOjIv7Gsa6xTP1Z3la33rB98+i2LOsraM+C+&#10;oHk/+7NBITxreO86Q7jULPAYwnLAR0EqdgDCTJEpYixCcTnxtiKQ91ZrUOeardGztyDTWSA+QWbW&#10;gVuITyVrDaTzEH5k/GUJhL95U05jvukU2rxVcmoMLcR44voEeIVVeg0F+QClUt3uJGVDJYH2FNLR&#10;OCS55nuUna5Ox2xWHCN2haCeMZJePM+7GaNR/xUrVhpQwAtTiGtDMHmzuZz33DwLa5JZFhj1iPqc&#10;eN16bKs+XenqBEAnMGVTc0dTU3tDY1uyocXsqWbkV08km+LxRuR9Re/pVVSP7wxk9U69jL4PoNfq&#10;HkvVY2+kgPwNqSL34/mSiFl1I8wNMcmwpLpo0ftdcIhTb+CTb37eN993RHf7zEICYT4++RtXnXV5&#10;ld4ntVLoBNdTGLKqwriCemYuR17t6x6bmDr3qlvL1fuGw/aS3Nyx/XZd/ty9VpcrhsSYwTmoat/u&#10;baJGl/thtncTiBPyM5IwnfZaFThH86KyL1/1S8BLF1O12uHLnE4X3Fo9hrMVwvyej7te0t32tQ+8&#10;LuCyX3v/a5d0B4XCqLrJJWkVL+gU7wfokRma0fSQGPyJISLUwHT4xYYp1eusWmYSY18rYeaoLH4j&#10;cFM3VfFXfTvVnogrEktx7rchFl2MI2cB4Pyo3CTqPN7U8lF4rLybv0AodRUSQs35RAvutKDTTuRF&#10;EzpOUWdqnEdXFXlMJB2RuKEoarEmdYVnm+A27keDaTzS0YA+7gs9Xb3h8a96IOPZ1IWHBIU3GYNC&#10;2r0Ec9XaHhdYR0GYXkvHwCzRZzE48stHowa4yD6G+6U8pKTXflM7VjY5Bd3R3NzS2gZ6v62luaWx&#10;ESxmI3hpE3NAusyE88yb7OIBoUxRh5fRV/k7xOnjd6sbzIFEqVt+FNyg11K1jOhKlBeb7YLNvTcU&#10;dOrmnpoFijghZQRL+tsZJ7z95fsGRIYv2Rlf/eW/fvOP0jHeg63cahJhHk0KrsfXhuAmresd3hJv&#10;3uoGOc867093IsZ+yfMxWt9z9EHup1NeW5bmRLzJq6+vPu5j9a1f8Gc2NkANXXZDXqua3MGG/pGA&#10;emaaHMFVpYBY39iKMCTFpdXkmtduTe5gK6jETTDetu6+Q5Dn4o4ra2/SHSwpN5Pk0ZU9QftREafM&#10;sjrFkomrLH1VENvBoOSdIk4XK3sLKNZNqzQNASk+SeSn2mzCIc6aBngZ1k8AX8HtUoVLvXfBhhKq&#10;wDXOKgI99a4rbtSxGxd2IhgFiPLoWNZoJtDcg5t4ZV0xetugKwpFewqR8atiwAL3lxCQs1gIKinf&#10;LSv/5+7LC+jnbgzoa0fHcBHCMxDcJysvItR+hBFzGxFnKw5gpukWBs4lyXWy63qFoRCCwmul/bxT&#10;fMnxUPmB8jyVKslAxFmwzAhfecmSJfvILR586wfcb4i3wyxbNIvTkfryiye+4A/ffPPhz9phRtV8&#10;8qw/3/dEb/EpPYGJKO+oZAYasg13PFTWnLSlMemDmMG5MUcn0o+uGwh53S1eDHZLP/xt2USIL3n2&#10;LsjM5Br54gN2fsb2i8u1+cxLw6bH3OJ3XfsGlKfBewL15rfXKDf97YEBmLZf1lX1LdOuzQZ6FPst&#10;eD+TxXd2XW7uqfoS0Yk1kYDX2M4zgxpkoLhB51GDOUlwJtCRhZriCm3R2VE3BTpeZFOTG5l5Jcp0&#10;FiiXTNs8zVNMZlzIzTXylK6H4yQo1d8hUqG4RLUqsaXCbBSyCRbJfjCA3oZomiULWLIBEgmJm0bA&#10;QRmDAh2xOhOMG3yPOoq8T72Sf1a888Fze5Glr7Xk9NS0wI5UE/tIYnk2CeJ0cNMpze0JFrl6oK33&#10;ZufhNsuB/jADL3wZHynmA81aj6HkF6xW3Xu3CFp07qdf9ffvnXDSK/drD0y/7s5CViEwncUig993&#10;AGN6832zi/wi13tq49D6vrIU0d47L/W+ZFF+n50rJL9GpqLwfb9lS/7mH/es6R0q14b3FZGa7/VQ&#10;nr6zbn9o/b/vfHzL3s4WuTrG5+HlY7DDF3inFXnU7mshou4PjZYmmMPfCzxDbi2PXDvbGrsCzZQD&#10;LuS4E3hTqLsA7HvwJtLJ2MKXZCiSLPz9LLCSxXOAvqAXVDOV+0GPWKV5QzNcl5ubRW8u9oT5aHxE&#10;UarzNbgh9L2UnJnmZ44MJ21ti6Ezfcp0x04J6FReU009TYR2d6KW9NBp5r5Lu2TnhaI6XeXhhBw1&#10;zKgB/WyZdeYJFx/TaPyLWTRKw16LLkhZSS41lValhIrAhyrCCLCYZnND3dsGHWmK6ly17twwF5ph&#10;GVN3Mb9o6VdbXym+ka0V+wiM+Ubo0YXadFjTdwsS7q10P7sbdDpoB7L1J+/FZ3iDLO6r3zNc5xDE&#10;uzbr4sq9PbgWlQ2tCrvSquKea3vK9ss6Pn/CoTec/faPHntwmBAwyFRenNQbJ+62elG5hj25ceif&#10;dzwxy2af9+egYIr7FuHL7ZZ2IGBQwEUv+Mvds2zS/JyOwRQQ9f2A3Vcc9MxVvpYc84Jnrugpm+Lv&#10;+zOPIT8/d1rFVUDorr/i02H2tb/99OtetGfAJWACW+5XEIgX/LlslICQzUYgVcRgKld4r53Lqn2D&#10;YZPV1hnzLMxoalSOA4wcXfrrSwoHoI/KNWChgbOQUvVNpQbFeCbyBYU7Vc+o3QEfW3ja0uG2tRXH&#10;+IbgAF6qdl6kZ7q1TQzbO4Xz8ExlOAflC8NdGmNVCa1Oxg+D1uiULS9lUj/aedREZXfd6jsgXPMo&#10;cANCMZS4NYWcHgNQXZI5OKywMxToLAWhfN/pspAO6vD2EI0Eo4+qz0fY3s3fhBd0ujb7ruj0Gz7Q&#10;6TBKFWA3eISo5aG3j1w7FeFrdgPPIsGwlvxH8CbGu+aLMsYkiARWqMu2lXM9EvBoe+FmgdFCLUBn&#10;8WisuSRLytnRByoiBeVu7Gw1iFPvDaGCPvj6g6757lueu5cfvhTf/KV/LxGEPJhT/PGVZb1ewrzm&#10;EB/0/ECAuM8uJRhNEJ8BlYN5vSswZmeYhs1Dmb/e/Mj9pSwZ9NLvPSZvwekag5By7yqfI+fa2x69&#10;OzAb0zzcVA0vEeJtzyIVr7jvLkGmfuf87iZGr6l2wyvph7+9MeDsl5UPawWoGHDiuGQHU4iFSQxA&#10;E9H+kB8xH4TPuFYkwLYMjZYNGYYo99Xe3EI5z7FlOs8tkGaVnO8Vd2LOIOhsRozGJmV03PyqjedH&#10;46YS9m5AavlGOz4q+CjZkrD1Vl/OxeQUn3RYGANrWrtSMH4V1P1wFUJsIkTflPNon8zgldbcc/a9&#10;zOiR+S3Mi6JKSUwzj5Q8m1wNknizgVqNK0wYO93Q1/aiOi/0nGtFhyJOfRJ9zmp52wgZ2kalrk5h&#10;GsXTro1dSFF8rxXq4+zhF8s+364HvebLRuC1cxf2If7Q3TKDgtqDxSfoq8PhcmdOsJUhTr0xEGM/&#10;/fSrDtt/+2DB3HBvCS15cNp0MKNX/ycovlLwFb/yi3/2BcbXfPYzSsTWPviZK4Or/czZf1n4vtvf&#10;v6ys5SWyOTy6tv8Hl91QvA+PBWUYqiJV5gyela2z6MF7lPXxxw3B6eo7F5WwJwl5r+dedcttgcag&#10;Rz1v93JVQeMfcJUHJNmWg9140QNrauAMb0AcvKf+edtDAaO9rWVm8StC3vi8FVMOSW/Zq9czkpl5&#10;Do+atFynDdc7rm2cYgsygEORiMTfRJyOJZJJdaa4WZmkAg8bRZxOQVmT+wpbidc114AH5l+1KVgL&#10;/GY8dZr1oYvgyWTnhKl06/FO9t6lhaBzkzqSTu6VlOtEOpYSFvnYIFQaX5+iD7tuqXwt6RGNwMq0&#10;pYKz1VRU9cjGpiLEwlil5BOCE51v+a2cugdRS5JJi2PmYmHmEKcLj+DworKcfFeVUYjrE+E1bq5o&#10;leulVHGst6836EWcXuzrxaoBLGnwCC8n/7DPRYhy3q50l9PzvN3qRs5WiThxM9CP/9+HX9benAqQ&#10;CSi34gSYr3rebm2BZ33mR9es2zwcQtT+Itfc8ugv/hik0zzsWTusXFwiuMmbjtgr2B//tgfXn3V5&#10;WY+cKppa81Nuvm/NDfc8Va7adCb3lV/8/X9+fm3x/u2LrgtozBX/vu+JDQM1b+1WXeGzdl+x545B&#10;qQq+dcG/brmvGtvfB57oPe0nfw0Qzp47L129tLNcgT13DCJf//WgaKlEJ4U3Ed6zmM8mJhjnEQSS&#10;Uik6t/3oN/8MaMO+u1ZYni38zvV543obHHoqr/Fd6tyATecMpX/cHMwpFultUtSwW46TPViglyTa&#10;Mjm/KzbOMVs642q/K+ZwsKZiJbUvYNgtwkZZFIgxI1GXRHM31KVxsbc9Zc4RVyGXgJxFRYylVbdO&#10;wqEYboNnjXwKddAzXKBYyOnU+s5U1AWiVDtOrAYnJic0MLuauOC6zmBRdDGVtTE+/FHcXw54eeGm&#10;NVj1g85adrc1tzUWq/n+NePQgF2DC40/u66RdOh6jRyKWfligOilVDHavePfDTWNge/CQrmx4YV0&#10;MxJC8ZpH62Tv1XTTFrpXh1tIu1tQjK6C2loRJyTW2pR644uDLN4g3uIcLYjt8obDgnIagaR8wxd+&#10;PVPQ+Y87Hn/3N68M7scTj9qvZIFl3a0vf+6uwefCEaoKg05kRJyNjjX8sPz+3LiW45V91uVBSt7w&#10;LdyWSr7jlQcG3A56/A1fOD+Yqiw+HXDz6M/8cgwZJstvxx6xb8CvB+weRL6u6Y89ulky0djXjrBB&#10;5hVrtY+5J9b3Xf632wOuctBeO2ztXeljNxfa7Tg+RkGnax5AhvI6wobya4c4jd1jSGvCMjfspmFl&#10;W7eoWMydYYQSe/Mv8ktqyniPPEz6AvONBZ1qOlKW9FVZcVa2PuyV7pRg1pTxyGjuJKSsG2AYjFel&#10;nby6MtDsmhBYs9Idlfjdiz518TPXYyDPO5pEV2G9oxSmCytbwufJCxDdLfg4TpWnk4KONp8dZxUy&#10;3LKneBervnCqbtjyYMu2suTVH3hyc0jLxV1WVgjUUtIi4m0vC5o40SSkL3rt5y4J7yT+yz/e+Y7/&#10;dwUc5AOECQ+hw5+1Y7kCb3/5fhU74hM/+NN3Lr7epLitVBr5r9/19d899z0/OelrV8w16Hzgyd4/&#10;3vhQpRZV+fuFf7mrd3CsypO30dNe/6K9goM2oPdf+9nzfvP3/4YUwJ9ufPDVn/pFcDjPXVYveudr&#10;nl2uQkyjz9huCRaBAVc8/+bWTaMmFh2KYdoVnZ2ZnvHCXbdp4BUfOgszXUAlB29tiNO79NeppaTu&#10;zBISIXtsTop5aRW/ggwpGsVDCKjD3REODEskBn95kGURqJJ8wvXl63Pw1MfieIkuxRzemyypH6zI&#10;ovkmdcfalhGfRt4UhyHjMMMslWynsVMlnBBwoLuNzil5JZU/YtxNTb1kXUkUTChlqjMxKtQ5WJvh&#10;FUhZqGolqKpei8lcXFsPFLZCKWBYBc44jOuoTUd2uuQRTqS4PzQXH+k+Jv58Ij25OlMeVh6BXpzh&#10;w2HFLKC3OlfYfakjzfHuPik5PKc43ydPvSNP/WTj6A5mw2V4c2yavtYwpR6tun70DUiHjMXXSHqz&#10;+D4LIwTowFDJKF2tDt06GPRGSt5psMS8gvIpDZxtNMroywf3i7++B8p9LFBchLM/9km4ZFPza6XK&#10;A2d+S/zzzide8rHzX/Xpi9737d8/uXEw+OLrNgeFqsa5nW0lbMt2WtF11HN2Ca75qU1Dr//CJV88&#10;99rgSyD05ptPu+yzP7pmMjBZJa51ymuf7UsA523AwXusCjYw1Qfpmxdc99rPXXTjPUE6UyRe+unV&#10;tz/vvT+5WhJ+/vnmRz50xh/m1AwUKYLmbozgdpA2c+7q3xprBk9/8qtLeGJ57wUGsu/6+m/e8dVL&#10;QV4G3OMja/tO+dYVb/7SRRVh/VdPOQqeXgFV4Z1yzAv2CSgwOlV/7g3tawbr8UrVYjoTqK7vkTWb&#10;X/WRnzz4xMaAGg7db+ftlpUNDrVgu9L7cleVpboIFMOLmmWNmoUsiud75bc0DDmOdUbUxqvNH6z+&#10;cOC/ZlEyEsEC/lLe2ddN4cUsV3hwWfLWdS4vi+fy52gUePKV2F0CSddINTzQMPXaj4SRirfFH53R&#10;M5H1M87chkpjaXm1jMRfCc7AgPDOAStUX1lbURZm+k2Da7V+8xwVRRdy8MXbZeUuZ+rxgAw0Ffcg&#10;TmPNGAC4X2aJD62W1WFTaAZghRLqnvP4TWXo8Hrx2UWwssIFIBBkbYUdObcJWpP7nkd2Xika2fss&#10;qyi8m/eqZgDIGFBROIMBPQXfwEwFQcc0CgQ+oqTrshBjtfQ9unGuhhC64dHVJxd3OjY2phFCfELz&#10;gk6ffiNcd5nbdD1uHgB7st7ywuI4wcad9rN/aAuvvv6hwz/8q1PP/Xu5uRA2muf9OShy0A7LOzvK&#10;+Bl85V2HdbZWcEHAo3fuVbeDJnzPN6+CB/o9j22CKzoIGOTU+c9/n/rhb2959acvfOWnLgBErtgf&#10;h+y9+vgj9w4u9p0PvDRM1Keb7193zOcueunHfvWD39z077uegNkAomiD00Ic0Mv/ed+7v3Hl3m87&#10;6/M/vqZ/OB/gBt9/7sdB9nkV2x9QAOYHl4Xm0qq70E+vvhXJM6s7d1s966NvOiQgfr676yv+de/z&#10;3nM2+M4fX3Hjzfc9BRiKAYy/t96/5idX3vymUy846KQfXPTXygGVXnXoHi8sHyXUXe7dr35usMCH&#10;J+t/eH33L2/run9TamQyls5OD42l/3PP+nedfvUh7znn/ic2BZ/+4TcfvsA7NGAG0pajgGOMNP8b&#10;3v5OeT1HKsvwQnP8hE4/zgDAw7uYu0BJFBDKBHCKNwI9rMnAY13XTW0eqz+LQvMt8kms5Ectre3x&#10;unqEv6/ikl5gLZwm53rQ7jaZjzFjFU06Uz56Z2g9V9IjwlBEo0iRq0KSQ6Y6lB3+/dhtKiZmp9TG&#10;g+503c1Y84ZPzddvSaYiROCZuRWRG8JM2TcDb2cjEq2GeaRosAu7XV1kuCSQeom8MWiFawX0bJhW&#10;ek93Q7GYgZspMmNVylvb1Y9zqCo5KJXc9IInM1gM1a2GBxb0FztLyRKr4iB3hqF6IS/u9ALBMHJz&#10;75nii7rTUb9D8OFWYpWvHPDkFjTpkQdmFQ8ooCHu5VW5sbbEL/5wJyCmrzwYnVc+b9eXHLjTIfus&#10;dpjs7kc3feIHf7n38SD+Bvaa337/S8pd/bf/uv/93/l9+LZVXRJ5hq45422rllROiPzTq277/Dl/&#10;q/pCwSeCZP3sWw/VMj6NFb75+nn/+u7FZZ3NH7n4o4hLVbL+08695uzyeYZqdS+nvfPwk19dWqX7&#10;0FObDz3lnHIXWr4ISSGCVL3uRGg7Tjhq/3cGmkgG384bT70QEZ1KlsEYXlXKaSygQrzpv/7elz67&#10;KIipe7DveGjdSz58LrR5tRJyuXqaG5L//sn7Vyxh5FSkQRfvWAURAB0IzKjqpjiOoa06+jM/+eed&#10;pYUwy3buuGLRg785DfnwpB78rQdVVKTsiv31xnuPfN+3y13rqjM+eNTzK6z9fOe+4VNnX/rX0iw7&#10;CNfHrvy6t7ybmdxE6CUScKwcp2NrlDvUOJeo57o7HjrknQUVeiv/y1kfPfzZz5ylGEue7kgybb+i&#10;OkpZNhxkMwCUE4Ob123asGbNmsdHx8bpyzw11dTc0tW1aPvtt+9etLitvbOxuRkRUeriuBeMFAZF&#10;x2azRkqMdJPeMgauw0eBBN+Xis5RL6qULFa+l6vEq8v2XVeRNW4xNo1bhtEmGEsxY7R5HW1XqqK8&#10;TjWSAvHI2uAfEo5WWara1ZxEScogkrq4grD8dAyS0fCEQKLgQamntgJSFa4d2ObAUGwmaDatSAUX&#10;o8op6ITh24MIYwD7hLDTWQjXKO+njAMKSk1NMsnC2BhCHU2CX4UyXIP3oy6oldGDo2NjwyOjw8PD&#10;o6Njo+PjkBLuqLGpZffdd995512WrVjZ09PT1dWFcKxK7kIBTCqO3YqK5o+u0oWZoHwP1JbBWYg4&#10;tY88ga7ypHpOBSzLpPQobnhsFDGgUPPo6Mjg0EBvb+/AQD+OcQbeLPHsNC0J4gm8X/URBn+t6ezr&#10;4syo3t7evutuu69atQpph/AM41f0jVDPjHZO498sPkrO9sLk9cVDFJW7kB26GtHhbWLfWvMMjrbA&#10;CHR6d6pBcgsSlY8z7dCHSCWpFfqeI71ZlNdfZ/SQlnv6vK+X+Rs0FV+Ug6OT3774huJiYBYvvuae&#10;k06/cv93/vjln7zgDade+sIP/uKVn7owGG6inuOP3Cvgoq85ZPdXVPLXqdjmMAVOe+eLwsBNVHXi&#10;y/c7dJ/twtRZRZkzL7vpzMtqrP5GqPBf/umOKhoz01OQPDPYvK9chaBgYRYcZkda1IAUnTNtsK88&#10;xnCYNnjL/PfRjRdfE5hNYJflHzvOLCFm2bzg0//fKS9fERou/7+Tj2pIzknIzLM+c9xC08lUIXa8&#10;6BVf4lWuTINGJHW8VxV1zvUpnK4MP2fa6aAejBM1dqOqjAHXCtxrPKZws2+kzqaq0fYSw1XX7CZX&#10;D3MGvtnRnF5CTWXATXGhaLYRLYjrBRvomqRmE0OXYkOSJknTJBtDSsmKwnK0NA8NbrbM+moJ4CtY&#10;kApccEPVAihxIkCGaThU6bibxkYXhpPXCmO/Wcvm5OvydYb7GPJqaqKrWMq7CJS+NMuqkFUBkiqA&#10;03EoxugFBhu++sNUqzy5uuWhvLbTDXVnwBqmqoAyeqe4BCpXAw/vm8dHUs7yWr7TnUwWEOL83q9v&#10;hMI64D7HJzP3PNZ7031rH19fwb4Tley/6zLkuQmWGhTZzwsRSX42ov/Ym5573BFhORV0+Y8++Sq0&#10;fDZXDDgXDu/X/7dsDKMqLvqz3982qqG9S21777QUeYbC77ut7ilX1dre4d/8o0Q8/yraHHBK4XK5&#10;tnVXU1tF69tPvPnQt75s/2qqDn3Otz/4iuNesl/o4rHdt1vymeMPC18+ZMn3veGFL32eBqZQAmPO&#10;md2QDStZzDuQvPOZvu5VgwZ9q7ILQrrQnJ+zl7Vwnc3VqztXp4T8xGA9G/JkCThA2VBGPCU4d6gd&#10;JwmjsTFYKhI9w/FLyczC8I+uVeHnY4fwnAwtYjMZgMLDdFeDu0etXGdc5a6wCSNpMgxpgSJUqoGP&#10;eDfe3tSUfqAAoVqXHSg0ZSLntwC7NeNYDTf1oipJL1LxzffKp1qh5Y/dRR07ZeBSvuv8/Z+vGYFA&#10;i9S+7ma0o9FIk2KqpRWJphQre5nF6kbXLM/y9ZqDm94Rqy8H++h5btoCOB9mRUkvaaqcn9aB/y1p&#10;nTeT1fFMQ4h8D7qwWWKPbk0/C7sy1K2714K+E3COu4qOzPCLUt9Qd5d3cFMRp6PwfU+Zt/Ghmh6i&#10;kAJoHe0LBXGu6R3++R8q25OFuDsWQcjx//fuyiZfTQ2Jn3326LkDnYCbHzn2OSHbrMXgg3zBl153&#10;wO5lMxnOqDZfYUT9hIp/NjV4z4VPz49/d3O52qBEvvqbJ/z2a8eH3688/S0Bzs6IBr/QEGGtJFl1&#10;PXg7fPsDL5870Am4+ZaZI9r3vPqgw/bfoeqbKj5xn11XfeNDr9cZxfh1lPJBqeEVq6vKB9p873r3&#10;Ktd5XX1UFYUo4qRmLV3kf1NdU2Z4lm/mdjNxHtYYdaTBSVq9xcrMVmppTjFLldCVZo6xXuozbJGp&#10;vxhT6kxcBetTDDrdRGjgpmJNqkMlPj9du/OCkSPztdrtGbW6dZQwqT5d0k8sKiT1tmE9JdefaEXp&#10;wCHkGPlggUj5JNqKe3yQpXBcWZxEaBKnEr8wkL4X0PsrUkBVbGvoMTQE0aYcJ+AmiFry8SYelkG2&#10;fAS39HrPKxDPpKCp7UusRYuWDXma0y8iKxzvQtE7dLUqXTNgkagKCr1o8ZpBO7OkB5K3zuJVhD5c&#10;Dmv+f/a+A1Cuqlo7yU1ub+kJLfTeUUEpYgNFQMCuWJ+KIvbe9f32Z3vPhohYUMEuAtJEikrvRVro&#10;pPfba/J/a317r7PntDkzd24IOMdDnDuzzz67729/q9krik8ih579A2HZDNHGgHtyvSr+uvyUnDls&#10;ui0FcaJrABNrVcMPv+bZ+V6y7UUEnUfsV3tZ9kdf95z3v/LgKmrU0dr068+9/OA9a+zpGiqwP/3k&#10;y/IjalZU2t9cfueabL9FbzvuGVCqryhDVPzko/bLegQ+mP5204MVZfifkJig8y3HHFTzylaNZVGk&#10;n3z0ZUfun+ees3hpD9h9u7//6MOtuX6Xiuc22SnD/T75LtvGqKSFrZ3UF3YUSKWVJswLwTXZhQ+3&#10;nIjy8d8yNqmTxPk9n+AJxXZmvypeB3bGbgyBu3gPUqc8xbysVFa/iWdq6CHc2gmXN0Gt09mqR6WK&#10;4Ge8pIIZ4BkJ6nNeI5NAQ9X6GhqaG52snaAT+fCMkYMkVGwvknsnyKatukE94Zg9BAwKUyy8untA&#10;q1NSE+SI4jU3N5leAAtcU7l9Zb1sqZMDsqKMCHqso8OaE/ApRJOK+ibJQIpepG6nRM6IWGF8nhWU&#10;kY3Py/Bi9pCrIOfYvCaNGoOk1WRXyTPW4JVhgkpeUVnahbPbf/Gpl83paqnssbTU7zrhGaeemOk4&#10;MPkEQOfZnz7xs28+ormxNvpn287r/O0XXv6el5fxX5NTU1B9v/vvV37yDYfVKor0ntvP/fNXXvOC&#10;g3acePMyByzLOb7ZgR1f/6I8RzlZxXj78Xk49Xt/SFHzrVWNnrr5YO34n9NectYnXz6rswbTB+2A&#10;4Xf6R05440sOrLpNcLw586PHvPCgiYLOZ+21w6U/+ODMztaqS7KZH8xgXyL+I9xBubsAceqEUq9J&#10;Y3ke+DdDXZIMmYNHCitx0eyJsbZDvgf7LrAmVDpFqVMZT3gD0sROV0zhTUQFVVcXI18FGXgSqCLo&#10;yY2WJY+JWb3grxxAjrQFTNocEZOhxoe5vRRWu2G6j9gkxkZsVeE5faQZI4GMjrImCkuKB0u0FUxk&#10;HBt5HkuWEG8+x+QoZVG9YF2VAkTb2HHwYWfVFgMVHAYUOpvEmU8lauwQeQCjo75O9jgzSXKc1Anx&#10;h0PpKpfSKTm4gYMJixFOal8DUzkXBHGmM2nbmFFnPsguMFBYBS60Y23sPbH86aopNh1sKmVlUrC/&#10;cpJtKYgTRUTM8Uu/+foXP2unqmsFUu0TJx8KoFZpDkD8bz/uwIu/8fqJ61C+4eh9L/vWyc/ee6J7&#10;Lc4h7z7pWZd86+T9dp5faXXC9DDj+PjrD73oG6/fZ8e80IiVvuLCa+97dPn6rKdOPnq//CjbWQ9u&#10;Nafz+MN2z/r1hnueuPGeWuqhVlrrLTn98Yft8a/T3/nS7LjnBQt/5AE7/uv0U17xvDyruyJZYeCd&#10;8aHnf/J1+zTPqGaRgan+p956zKU/+EBnW7NilSddlFe+0uFmHNuYbQUPvyerYX4ZTaGq/JtqnSJE&#10;OeFGziJJzEPdXAk6zeBAQaRDfp7pHBoYHFBD4AHaEplhvsjHA+FjkY2YpTIQHNN1I+L0luNlWsQq&#10;aLUL4aYT06tOJ5Gf1xWOwz9aDHkqKoJBlFS6y/GRJUVCAudtSNUi8Rsb1jxkmVpnAkiJAZFTI/Ci&#10;SVpkIZMQN8eQN0GkFsIBGWFdfe4GcPkU0hrWMW9PtBmSogbeTCVCZCHPprUco0Gbl/BzSdDpqlNq&#10;Hl56uohUMgzheWUGKTN54iQLaOCPXCn6S4z9dahzUlAzMonmyzZE+EisptGZpjArGYLF2GpjuVGP&#10;3GzCOBpt8Mupxl9lC18kQYjCq9kMiryjujQgaU7/8DG/+swJCEFeaQ5AZn/9+msrYjdjr9hp61l/&#10;/vKrz/josYfuUzFeBD/6mhfsdfE3Xvfldzy/rXYSwF23nX3+V1+LIj2ncggLnukVR+552bff+J5X&#10;HFxWwJ0vN0metM74S6YGJ971tmOrF/K++6Q8VYTke6s4BWYNrQlaYtawJCxhpRnO7W77+adfed7X&#10;3gD0CZ3dSmcQ0x/znF23nttV3bOxp1D+1z5/h599eJ9n7NSkbpWKXoftt+Pfvv++D73+haiEimXL&#10;GPaG+eab7lbapNoLmcWuIjfkFTMCwDZAx4fiDCW39NW9rmCjW+aG5GhHD6CJbbWnp2fDhg347Oxn&#10;dXMNc6Z4ncAUezD+IULVnbjEJLZgeZJTgACdJr1EQkSKFWUYS1xCc1KtUgYqfXCqAyTRkyx5CGyl&#10;9RfUcXGjUOIQaiqKJGqaOZPXl98hOTavEsIOyhtwoaqqg8JRKcWAPXb2EjhVO60FggMT77Iu+lae&#10;L/TP2r2uYN9R9TnSKq7CPl+l4f5AEdUlBENFTkFSfW/Wg47r6+vT0U6mM7rU/gzos2D9XNnYsDyF&#10;OrVg6wlvUVQ0x7R0VlkqkSet44MT10Tek/KsIfiG973nlBrn7bMLsXZFr0BAyBMO2+24Q3ed0TAN&#10;p861vYM5RrvQ/jz6WTt+5o2Hf/z1h82b1V7Ri5KJUeZdtpkFoHb8obtit4PDpnzzeUi9wR2CH/3f&#10;9734+EN3mzezLZZn1Y1g+eBsA9z5qufvhSJh8YNDovwiIf2+O81/3ysO+c57X3zC4bunSlqTWxdW&#10;MTiKT23nZ+2x9RuOjqtXXn7Tgw88sTbZgHA8+e33vgT26TYKKu0RwCboOcC5fep0PWzfRS84qIQF&#10;B9a/8Nr74Qm/0hcl0x936G5HH1wmwH3OW1au67vqtkcmXgzL4dSTDt5j0dzUEZUDPrab3/2yw/c8&#10;+egDIBxf3zu0tmeg+MKHd11712OvfsE+0IuI3hsEtfObL6gn5Vn01pRUOOP2hxs+AiFmwhI8OH3q&#10;8L5bD+81r3d8dGh1X8PoxkwE19HS+OoX7vvN9x7/rpMOnTuzXb19UptNchceRv/nXxuelqM8W5ub&#10;zrnkht6BFK8X82d3fuZtx3a2VaZ7sL534IJ/pBs1vupFzzzuiGhqhDsxOyhJFRDPMWUsvULPhj9d&#10;cTtiWyRH0dbzZn7qrS+tTnRQdkxaOckGmbobmUtsq729PX29Gwb6eoYG+6BxippZRQAGoPanFs2y&#10;PUq9ZEuWGko8RLVuoZTQeSaUl7luLFIwNiNTxtpTeNMpU7BzpoVrVjegtgw5DT1PXnKUqpG6+3eT&#10;KG5OxS3myFTpcwRh9KeOd7hDwn4NUCCxhQA31RejhH6MbESEIlKVTtqyOGUCn0/k/gYssFKbIYZ0&#10;5i8uOCiKB8KJFksqsJeMVYkTPjjBs42OANNDH3QMmTomT+Jt6rVxCs23RAlCENCYRlGSfmHgURXp&#10;41Ah/48kbEwoFnd3z1q41cK5c+bBeghvwgPGaUItFWlQqGlTnUl12R6sSYJSXOiyTEwxT+hygLkx&#10;oy0hl/Y1G0YttcnUIplqZMLfAhySAjgO4mecMppgL6U5qG8Cp3KAT8JumsNLgYZQe20BfMNo0POJ&#10;vNbjNvjjxBdu3Oa3gxXGs60lA57EZxEskVxwwveGzWiye06r2CmiyLtczmVQtf6ss09aA+2zRXmA&#10;T+0VBJC8++FVty9e/uiKHthH40ay9pYZgIZ7LJqDLZkuvgu2Uc5Wnfp2BGi588GVdzy0EkJkvBp2&#10;jDDeA67afbvZAHa7bTe7bOi/St9YdooiwtCdD62448GVj61YjyVrZGxj4/RpED7uvmg2WgNFyvLW&#10;Hqy/Kbs+YheNlIa05rQFANQHuRBHHwaGhuEm1n/jxi1aRld/DkNbtd2gK1s1SwA/McPa0eEFPXx4&#10;I09mgjUhDEpUcCTE8sHa0NZcyFd8Ti0GMVjHKyDkcrKStaxRNPySV8EKcuBh0N710PLb7l/2wBNr&#10;EHIIrYpZv3jJmtseWJb19pccsuvZn30Ve1q7cZp6eaf0jXu2+PdW6DdNP+BvmBfAJEIWZARkHt84&#10;NLZxcGwMAta1a9etWLb80ZUrlm5Yt258ZHzF+o1PrG9Y1ts4uql52ozmro72OTM79txh3l47zN9t&#10;0cL2zm5V10KYQAY8EZczQmohwKZGifUDTj56TBEOMykvugAdEa/dpimtOJ2kuFAugSapbTKEbT0R&#10;7R3F8VPDPRRKG8PtMMwTKzuYLW51+N6O/pTT4ScwJj39A/Av3dEuLvelbTWlFl5cKdmXZamm2MpT&#10;Nj1y5mZs1Brl6WA3N2xY17N+zcgAQOe6vr712GlREDFL3zgFn7u7u1ta25tb4AOoFRqA4h5I+q25&#10;SePuwOk5LLadCA/cOxqO4ynYq4ovkibTpCMjTNv21rawWz06RbdGLyDCV7ZOcAYxAduc/+KAhNoj&#10;jIGNeofbzF5dlAJk5iHoI+qISmBwgu4Eu1kqGwHiGAdIFDfiAtUcrJFY5ApCkR9dIwFuwuU43t8g&#10;HLdIOcmYUstCQQDeiCLhSUGXxIsYv2hCwI+x8ZHhocGBvt6BwX7gTmTtjgqCHpUgHdsE9UKlUcUN&#10;AnxXCeqaKsuTEtJjULnFYOvvEzoa2g8COzdN6ejoXLRox/0PPGi3PfaYOXs2xidqgMz0ADEVxUM7&#10;AujiA1BQzvIVDt2yyXIS2KClKoL1HfExf/XroSJNUQ9wiFN/lfbX9sYMluBePE9pWEtxvIpf0Q69&#10;vRtWrFixZs2a9evXAn9jrelsbsFRSWbrKNyBKeKc3oB2ED0RhIicinOOmIN1dnUvXLhw9py5nV1d&#10;AOtwiQX0qTughJ4XHhENpWHXrY6p0xDlQ4JQUdUzspFD+OJzxFom1rDJHOwt1pJclGxdskeSxXY/&#10;aT9wodJ/o0mnf8uEklgQ0oZ6Bt3yEedExmuyxUsUbmqYdUZWBcHB5Bek4jfUqOQhT1BxGap7oEYl&#10;r+7lW8pTST2ksGRLVm045B0/hIPbrOL+9JMvP+6wPfziwa07A3HqQjN1CrZJhzixnRniHChBnOs3&#10;jm4cg8fGEfArGxsbWzo6Zy7YattZs+YhXA3QSWsbUFaHxO3AwkQrX2WSFHrioNeEDR433qZ+a4wa&#10;ooGwrnncdIQGSpypPFRLVLk84izYqal7SRL2cbO0AvODsS+ERMyK8rUQTsUQZ5gVq2//hh/CV1jm&#10;sQLgWcNhTIONmZpq69atA+Ls61m3abR/ZAgcZx8AJXpAKCE1ru/o6Grr6GhrR+91ggKElFnKLaAT&#10;0RLhlxJWKC2MmihUEBhB9ZEiNjC5MujUZvdAUP5fqr+RRx+51FOQp5Wk/lE7q6kTHIUq1yWspnfB&#10;SXRNKhElmz5DqE/BWPS7qb3gFDenK4cLA6BmoEK+UKFNzC+66kpisgjidDn4vnDnNgqpATJAHstJ&#10;RicWWeBSxCmPg2qDrE/96isE3YSijqEGI6PwCTA0gqg5o3CqNUJiTeqCHHlmGN0YQ5xC2CHekOBX&#10;uOofQ/cJ4uwfBLlH9Qe8oL2jc7vttt93/wN322N3ACnUEdMM7YIPAt+AewU2kMxLoS1iXTbx3dYG&#10;fAxx2nyx8cz4nNopbrEi3MEfOqek4rhUcVZqS24YFzSPgTgRc2jtWiDOdWB9GzZN7WxpQ4fgCTcO&#10;pAN5Zm29AAD/9ElEQVSk3cTYSwC4hOTBaO+eOWvuXMDNztb2NgkGICO9GfHMoXoxbfq0pkYctEAH&#10;lXDwqasESsgxHCK8MGWlm1r+WsSZHnYW09tT+EBNhtTylKwzkA24s6MhTtfsCjE1W3xQmkKYzoKL&#10;aT1ZvQWqaoGIM6jq8fpDk9IC0NT8wKvzDOw+/sNLoL/hd0hHJ5bfYWQ7CqhtZUL9DWILv2E/wN4q&#10;mFIQAVZu8X44hu0XzBDYn6lyj0zZNLRpfHDj2OD46MDYCO5BsDgS3A8BAyXaHyEa93MKLWU/tg2m&#10;tMm0QA7cpNagULWKdIPtGeGH2IP4KVDNcnEaKeGiOj/dhuMbBT0ldtMGRsONwRBYsoTBZux2shCu&#10;xT47vBK8NKyFlBAK2nbpR/Sn8yipeAhfAB5DMQC0jnfAAjQvmz0gHEhEuBySW/b+MvbgOfurIkvf&#10;XGpMLZsnSEq9x4EH5F8RJLtbnGuKgodQ7+DY9d44hvBIiBU5smkj+GaMt1HACW0QACwEM0TjQ6EL&#10;4xOlB8EPlNzYAGF6Y0ujkLVNDTMapwm72aAekYRrD26GgOU0kNHO2xwnqY2O9DawCChheCICY6rB&#10;ZiIdUO79hAXs6xCOaHWVs/Mh2hlas+wljj9VRi93ODUpu3CTyetVjGKuaWikjeDrQKpCytAgsAsA&#10;FGeGmoa4TE6cnLqkIjODUKk42AYMiXa7kDicBf5gUPLyiPCTpDLOiWgB70XtRwM4QPdEnZsh+CvQ&#10;ez8Ci4JZxpcQ1Ak5rSoc+b0T0opMyXFuVxF8H76iyFoUjitjKORMUxqhIByH4Svc8sLVl3fGGqxn&#10;Qowx0fMoNFLLDuV6gnoL1FvgqdUC7375IdsvmJlV5hXr+j5/1uUTr5EtQWQYjTQlLA12ZtHUFMG8&#10;qKlhTYeiGLSpxmWREs+Iji6SpVuoCq7Itg1LZpES3cQLvWXkEENdsa3RtqXYBlxd2Q3fxFAOeQ4h&#10;bvSiIJXYlKJhh4cEklBZE0GnQTUBTuEWLTceLxwAc8eD6BRak8LryUOIS9Gwg3PE0WG9QaSD5RuF&#10;aHnT2MgmMH7Y+1VrEzuqMoVCeerosq1SvlDcRYUNbI4Ai6B5poOC1A/EjnaoijjatGaPJUv5k+Sp&#10;oY0kxWVCT4rnXe94Rc2K9LODEsZwgao4uOnpR5mEhXfh4CMYwXnnZ5vx09UNuVo9FUCrQllWhG4z&#10;cgxXNaq5ikotICbYU71BPMuNbzAik6C2UvhYqGKVJLJzL4FmWB4rbShwj7GtNlxM7yp7MATneZla&#10;WNXrV70F6i3wn9cCkFJ/6ZSjcup99sW3XnPno/nbZvlmK92UZXnmHZIs5CAVVZJC8FCUzIv3m6gq&#10;oqqkBuiwUa1S3GYty6aT9Lmt06+b5Qu4ZaYg1KMkMUR41Dsk9VWWBUkymjmVDcCN+4j8SbsCa3a0&#10;t0O1FDJyGkbQlyTKgu4CbFLvjaqyCWjaLAFr6Nzee6AEsSRbGx3r6OUCi4eIM0S9xs4W6h2VY7NU&#10;VDylybyagNMKXJw00ZCYQNlMo6QlvdsmdUIEflS+cyci7wgpNBxWQtFPCzdYEyjUQewyoDO0SuYr&#10;Qtkxi0qfnVJyX3hXhSCqEzVMY22VBcX89PKnADym09J1jPiFFR8FaC+0kk5JdLn7VSjS6KAXHPpS&#10;KbUCYvdC/ZtIxLdFhLuSltp0JZxlKqMvhyJvDO7gvmn+OkitLSSDVRU/IvGIHpIdPpPPuo7xCCNx&#10;A0iywwWt3mLThXGHO+ZyNdZU1bXABJ/KYkDDOajKvm7K2IJTeihSBRSOEK9My47ROxpo0hGYVzpw&#10;64hzgn1Xf7zeAk/VFoBh/oueuXNO6T/wfxcOT0LcRaUIZKVySzbtSKPohfqTaOipI0DepZfHW6qT&#10;Hy2fKsyU6ymvy0E5IBkIbgMGkgxxxuSthjliG20OBo8BviTOQwEgiAR2BIpsb28HggxpTukFSQBF&#10;TQRE9EATH+V2iNOcGbF4arnj7GlC4sQKaXLkgpNKqEjlUGVTU5tsKuoRZeoVAc0AbmpoIbmkFE5D&#10;Q+WJ9i0xTSiEtR4pWLb8ZOSZYn5wXCv5Ac8CO+Tptn/R0zTTLukyI5pKcUTwdsNJVBd2OFjepfPF&#10;qi9tqJEI2Hb4jMxFeQLJ2Ey4AsSagTODCVlVSyUHhhbSXVIEf4VyZ0WcqSCz5MtYt9oUiwa/tgvP&#10;vyV3xG1z1XFW/Kb4ELakAlAxzwoPORxtvGy2VtVCNXgoC/ja9ygkR55NyfCRsLKBUknJ4KDiJvvO&#10;rV91xFmDrqtnUW+Bp2wLgObMiWv14JK13zjnH5NUOQekoGEHYoCOWkQuBRZKDDlEUqWmpB6VMgS1&#10;XJR8ZpcqS6FzkuoxKdlyXwxBpIHOUNpVq3fzdeEbmTNREYAmdEvbWtsAPdU4I6LTGKsTYLQdLGh7&#10;O1An5e9ISY7TfP6V1EX7MbXwWd9n1hQ2a8pwqTWwayTahTiEptHSlSwMOE4NnK5baTSYiLfwpdWd&#10;bULQaeCmVm2OfJg5jcNi+XN2aH1cyVl+JTsjnnvChQmOaPJGARkghs3BJNCCuOVRZReOhwm/scYZ&#10;EAbp0C1Kn4U41SC+DrxA66dAMdlH0izqP9+8tKI3fbbSg8aqR0ecApk/KUliLVN2qfGNVuaE78Gr&#10;TK+infSk1L/+0noL1FtgUltgx61mvSvX5f53f3/tvx9ZUasyOBNXFaFTUidsjRrXUhqlQihvP6yy&#10;KhUe0oDYuDFymE4+T68x7i4R4udqs9eqSpOTjy394Y5ooNO4OtsSbDML+RwWjfti8vsYrgrJNoOe&#10;hkTFbU+jmuLCzEUtl8VdzHRI05vb2togcO/s6FTE2d4isnVgzWZ19yM3MJUoc6rTSid+9sGpQ4RH&#10;rEkAUbxRFW4IIgRsiyFmx1ppttZ0xmK6cRW1jEpIHQx1GgupBGdFxcupSBZRF6uFsmXRFekDKBtr&#10;nWilinFXabyUPKTp7Q4UVzSUjnpg7RWH/yOjrlecNEE0YEgEF++jnJTuDFk6jsNTh42HcAC7nk3k&#10;m0yT/CbZPgbu+V5OvRjB6QXHjt0UVxqE4cqDQ6tE7f3aoE/S2oKDGazBmulACq+LTVL700pSk5as&#10;KBPiYI4lNhFnOge8LQXF8pS1XJbfkgFFVQ3VORDPEG4A43V1xFmsVeup6i3wNG2BD77msIWznevH&#10;ZBVBOL7vfy9QzbYJX1yS1DO2ICH1ladmzGqwLkyUunYR1zVqJqtmHs5mQm09vJDdFm0PSCMCNFTq&#10;Dwpsq2FKJWpRtQm3TSyDGFAIsaNZ7YT6iKGoPWvfDV8R23dD8TG1CUPcY1QcQCQubEnqAFxcpoLI&#10;BOKEm5gOeEdqE7iJzde5UlXXkkrgiSG27NCqbMvNW708yhXjUVIrnt26qvULftNjw9RYgLr3cezw&#10;4OKBpdoQh1J1SUZnRZ70nTyC08CioZzYMcN3egnitE5XM/IIo4fwJQt0esG4l6p7JRR+z0YBhwr9&#10;VyBOxJgC6IRCrIaMgomYM7EiE+x9FJTBeEWmRU4W4eNF0GTBNLL4eIo99gi73h/zTJUgAlM8a/HG&#10;2NDYPTheAW+C3xfFElFibm4VF1oIE9DgIpryjWzh2FQN31ikuWqSxg5gPIsmB3yoVVzmjVHbeIcN&#10;1qb6Gqff6o9KdcRZkx6sZ1JvgadqC8Dv/X+/7YU5pb/1/qVnnn9jTaqnsi8FHuGBOG78S18zTsTl&#10;lTgFm3jLIQNdXMackJGooibl3GIz4X4fkl72OWK/PG9XaS1C3Jlk8sDoCGcp+yh8YztGRBEn3HB2&#10;gN3Etgs7IzAk8N+IGzuyAE1/xaAk9zwUnrqW+GAMUyUkoj9giFm5vM1YSe8GPK8NHNYE6JS7RFUj&#10;pHxYg0obs9L0bB++K6iFvNd61n2QE1l0TKIec6Wv0/R+EjrFaj0Bqnf0vt6edevXin/KDev7+vvg&#10;9RP9JEBT7bLDGZdF4BmUKVuwLPY968EQzxhyUhhXKKpkyGQ7IBg5otJGkRWqvHN7pKRRXcnllUkY&#10;Q5IqJS7uUCnRbvxi2faZpARZPHE48u24lTXA0r4n5Qk1fNUIUW0WHpM4VCZ9Ik1Se9WzrbdAvQVq&#10;1QInPncvhA/Nye3LZ1/BWF8TuSLMIUu67Kvq5F38NwLK0Mc7WLPpDY3QiYKtNj3ReI+OJEGhwyZm&#10;oOqGWb6QW7wtep1PRsYOzXFLnLuk6RtVt1lPpCEKPGv7QVL0ZlxUuuW135DDl9gmHX6ZKtSzL0OO&#10;074MTGdonSoey0XUDi+VjeL4XZ6K7DokQektTCdDsBA6e+MehzjtRVnbYbzlHGQi/DIvB7IPGgwj&#10;t5Ta5CG7aYYxijlKXCGyKYz6KtB7hZKwjkRmFGuGoNOgJ/IKaODAMZIyUyWNHYL60s+R8xoH0SNx&#10;g9p3OxNvAjiMq96+vrXr1q5atQp+0detXdPTs74fuFN84iJsTxQusiynWKQhkpkknwqRTQxxhqCz&#10;bHnY4CGzHrStPM3ex+XGQyAy4aKiAho3sMFrgt2HCjMk6RoXQOl/PTJ4BV3qk+i08DTnxE+GRVq1&#10;bJpwPIeDxR7El+aige0fOxsErgrQIqFwSQ5wIrhSfSldppzsHjnUEWfZrqknqLfA078Fvnbqizvb&#10;gljqpTXed6cFWSE3K2saVXzyGkMSl8ZFphHNP/GtA6tnmD5LuGrAF+gLTkP4j2mgVtRPPOAmwCYM&#10;aYe4+akQPoKeNDSKlIqcZ/hSbc6QWy1R+qysHpOd2st9I8Uy4h7bMo08MJ3OUEjNvbPsFUN4Bn2M&#10;mDTc6UCYA4uIfCi8oDjfVE/morIJiyKJICpbtWpOyE26yJOdpDz1RiQbNVIJEWcMFxYFnawkCySR&#10;YMQptzLoghlMhG5IQvfOEh0LFSjLLdRMGtyM6RiUbdXiCUK4Y6+OKY+iwEkeUezp5AGndBhiYgNn&#10;AYzwzmsRB0l2fO0a7R357MN46lvkGACIwEBTqwVxrtLYj+uh2Okl7KLwUvAq0hQh7C6LPg2mswCG&#10;3siiFRFxZCFOQn8b5zqM8Z9B85J24zkKipudnV1AnICeUHKmpjJdAajMHQololKSdDoRqUbUSB22&#10;SDuHaWJnKjeHgtZnaxjitMUnnJXSCLKYKy2AiFQCOjUylrpNViWpSBjjB0wdcVbaV/X09RZ4OrbA&#10;btvNffC3H15+/ifj918+ueIvn/rL195U20oL8BQddQEsEoNbzFKaIaOCmx0AGEazFASjLse5klEI&#10;axa7IVWAjRLBbLwcPga27M9CIKy21ZxIbjmoMbbdGtasDKWVFo7ET2xb4p8lDJ/6KSQxpz86IbBj&#10;QbxaWLLiod8U/dWxTSZ0iz3CPa9wA0oMwsQAEBRJF1ush0Fhn22M33ZaxvbSkForXJIKEhrYij1j&#10;gvVC0nznvTb/vWHVYkrNJY2AJsc8g7l6f18/ROrAnfi3p6cHAXXg6lT9mYtCp4epeaxiBQ1RYdLw&#10;rQH2LThaIrwcK31kq16sPFRihlSdoYzwkBXGVGypIWEDKUTqlQzvYgUqnCp/gBGUCx/pfbSF4zAq&#10;ds6JXVs21AaxojW87z2nFC5nZQlrLoYo+/psqYL7hatn2XxqmGDzN0KtCl/Tkm+JbNJmHgm16peC&#10;+VTRfXrwTdwqYXT7dfTuGFUobItSJjzg4h4Dh7UR8V7EDqG/r28DpHKIBCf7GTwBi2/pTYgWCCvn&#10;2bPnzZo1p3vm7PaOLsR0hk6gRt/Gj6IyiP9JzETn29mJunRjERRKcyMzYqByqEq8NAKjdzfo0YbM&#10;/hDDbOEDIMR5tsrjS1ImtO8hK2NXKApP7Kau80hvxNjNkOBJbxYRR44ND/RDww8XYCL6GCeGzq7u&#10;mTNnIro0aGmBdKLSIGVMQLpSR33q818HTGTDQW4v9e2ZPeU82owj4LcnvFTLQisfGtaEs8a3jPCa&#10;TKgASnkpCEaF2HE2T6HfooLzrtJk7IhUwT2/p60TJbMM5B7pD0xzNDJaU3qQGN2s6Bg/XjhL5zye&#10;lUUWymXSYb74I5M44/KvUm+qDI0JKLoS6gwLlLQ+KJmh3+HUHJ71iZxEXOrjEXCIsm3ttIB35WFS&#10;TRkq+YXUPjdrV2GvammIzd5ryQiPOKhi3a1/Ojxqr8DSAYodbG6PDOkNMJYiiUs1nAbxQwoCeKo2&#10;oRjAEGTLqQyLXYME4lq4cOHsObNhKoQBg64RiCYMPj05yOqjU1WGtBPHp+np2tjOHOSVDqkC6a1h&#10;s9KGhWGtk9wwu9orQUsCpHOeRxy76ZSd+BYdnhufPojTZB/BCpzysUB31DJJ2a6t5ctqmldNS15H&#10;nDXtmwKZ1br7Ik0wD+Bitj9lECfsD4A4sSqJC6QRQM4pzc3tM7tmz1+w1dx5C+bOndfZOROIs6W1&#10;HSqdIqh1Ph2bsPlh1XawQC2L1d03djvskLBmsD0PPFa0fXNrdgjUjT6qInHvkXtzLvEFeqwkiaEQ&#10;7uJWMUFDKsYWKDANsml1B+ghi1ER3OaNtmRNuUKa60fby/kK/GuGAiyKvVd2CyGYgTX6gTmJOPEE&#10;CjJz5qxZs2YDdmKjpeW0BIR0IcKNV9NDfnTUl/LiWfWyJCJjlpa1IFfESoX/xpZy31jc8NSoTFxu&#10;AxiIoiEPIYGemdNCk0q5t3k5vANEgoAFbzY1S4BOJd4JNwPV1aiDajJyWF+7YhOWTSHeT3UYi+8n&#10;jRbqTlJioU/OVk5XUq0xUbOWWnOA679EnBpDSKw3tJfl0KUxLGGWLv7IKDTAlBTHZH42QcmlBeRd&#10;ayuaAW9UbxJIjBksIwCX4A8BoM6vqTWNwU2OKB6Kci5dEAh1hWJP4kg2dUgNIrGRcDb4TRVB0Z7T&#10;IvCjmHPelcLGG2oN4nbDhg3r1q3FrYb5IHHHcP4Akm+YMh3/4hmialzIlFZHaHHATTgEmzdvfndX&#10;N5hOtaUT6TKGEE4rejqg4yTG3mFnyhUGr4odM2oyqKIxWu0nW2rCZi8RKEWhOuRMoyop4lXESdH9&#10;kNJuctHRqBTLTqzrcVbbM/Xn6i1Qb4FKWsCTTtg+pyMqDQycu2Z2d3R1tSGYTUsrGE0s2Cr+xDYK&#10;2EE3Oly4JdoimScafpoHeDt/uz1JHcb7QoVSNrfieQq2oACukuptlrQGvEKwYkAz3JhtZ61Jubhh&#10;Uy2LMDd2RfAuAGZlX82tOHTFYsVOfUtahsJ2s3hOE9MlcsONfxEA8RIEIJZrTq0jZDTVmVOKP/ay&#10;FZm8BCincy2u498ODKyUQqC4OkShwpQ0T8oT6nJKJp7zdEr/EnwrznsAqUMAoNHFIE+Uxrp2LiBO&#10;NNht5x+ynuLBP4gZxShSVMBg/gaMwonAY3HysG15MuIp/oOrUeBmoExc+IA/mbOUR9SM5SznjnNp&#10;rZk8LWS0OQ9dXMr88AsOT4V66klKhGLaYIsdU4n40UkSnWoUYekkdkcYYSHGW/MEyHrUEeeT1J/1&#10;19Zb4D+qBZSrkTUd+HHGdHEb3t01c/as7u5u2Hs2q/omfpEoxoIGRDKlNI7ATW+dIuYpgq40n2j3&#10;cwIfEeRI6HUfqIjgMrzkmymm8emYzkqVtzZPp4W0kO3fsV3WeB2SJXiEqq6hXQLzqa7MtnMzE6Wj&#10;hC1TUKj7ug8GSJrVbn1dKNZg3ztmmZ8NN5C1JWWLx0r7q3zJaR5kB4kEnebccLL8qs/pHSUI0FW+&#10;GAJkuFRsbMLHmBt8Nmx1rVerp9DLdIPKy2I4McgSO11wXsH32ahXvt9uT4u69iOion6Bcr40uNYX&#10;KuQUxKlXCDrJVjqgFiOls//kkcPn7sawC1TKd/jL8nfQUMtkPHSgKhK9TDndKE/NViIqDYDehLJP&#10;Xx8+oAqiJeLOUTJWdbSIfoH4NfcDWwetUONUCFFETl+z1OLxraNyGE4BJ14P6h7i41iTFOzAzZaM&#10;Y8AWmdixUFQyokOB+g/RWww6dR2m9ImkdXj6rSPOzdaD9RfVW6DeArIMYxMDrwkFwNlz58ycNRs0&#10;pyBONfZ0gEDkrWL4LIIq9TSuwW6a8EkNosNLdgdd2bDAQVg/KoIeH4VINg7nYx7USyrWLLpTb/6e&#10;S4LFGMFJqavpPhr48Ha7Dj3UpOTMnKwTNhEnQC/JmjLeBu/j3X4LtS/ss8P5Mhg84qQ8ndAwlK6W&#10;LX/AW4eniJIThUeihgPYeABwTeLBW4MkCegUHeISYXqSMCtbntomwJ6vzgBKEGek8Oq1mCt/aR6S&#10;BsyG/iGAJsYX70DDVtqSfgZCxEmOE9AtpDmLlCrU5eAwI8HJzIEOGXLT8jdEG0jS9fhTOhrD85KM&#10;KOVNyW4yopKxm6oiEq0DuqCo4qbTEvE+hN1JydCkc7wg3hiCYFqmP0yyNdQmz0LdRVrpyUoTw51s&#10;Z+smZYx5DgXHiVsQp67D5rEuOgOyCnXE+WR1Zf299Rb4j2sBJ42aPh37O0BnZ2c3/Ic3NrVAg24a&#10;7gYI1oXRFEN10biXpRwQUx3wqNtHmBPBwTh86wj5oIyDXpETDkFbcptMNtJ7c+u9KgiKl09r/C0R&#10;dBJ4hfSAa7qAJCFooqQVlWFi07iqCLTZXpg6Il0jj29UiaRITgW4aQeI9RaDRImKoDcPAlEtN/eX&#10;FMQpPlZVfZNEGmshKhOeqY3pjVk7GCS1xnG0rvS40yksRerGz4qRg8Ob/qUEcTquiDgRmbNJrNV8&#10;q7Kxn1yaU7pGiX4qHzgJO0s4Xa1SCrKwgsDpepO39mHEdJaww8hTuFUXUQegXNpERavsTx/S0J8Q&#10;bAJy1EnHe1I0f43ji4w/47AnnDWaE3DTdD2NGrd5wBZg6R3dW6LC6xSCpfaepyd4pRjdnTxcBUWY&#10;Lu8dGRbEKSQnYx0Yi8lVw6mQ8CeOEO0FW1Pkc+oVK3YF3ffk7RVWkXA6EJerPMXRmcIK6/HezTTX&#10;UiUtI2P5yatI/c31Fqi3wH9WC6gRpyxcgJDNCAbX2ia2GsCXKsARYbr+qwaeypZpBENxFK+o08fw&#10;MNt52UfokppA05OdKl5Xp4XpC79AI9tinzJdwLqEgjnjhwg7YjiV34T8TX5VQ9BBcMb0upcLltWo&#10;95A/EqOLIQV97okbfhW1e4KHzwWMZvhiJR9ZqlBsZ9jOahFK5UJpewg3XRrpbjWMVcmnFdvXyLwj&#10;SaUM4lCqLreK1NWYCbiqRI/zyccE0uVufgQlV/VKvRweKjOKKSxG6zi4GYrU/eeo/62V0Cq4FRHK&#10;q2ghI2qw7pLBaG8OB1vGvEv5OgRh4RgOtTlj6ps2C8JhH5y1nNZgCJVs7vAVHN5sT/HM1tTkT24R&#10;bPX1Ci3QQozudBI41N3gT/YCJ0XmQiTL0Ja5AHEa2pgIFx9rdv1VvG+qwhJd2rrgq1rlaPl1K4Ia&#10;WNWvegvUW6DeApujBWTBURgjskLd7tUFiejiUe2JJh209IRkT6Tq7gOApwYogimoGu364grRpnaQ&#10;AjhUnV2EclBmhzEulj+intDpE5k4vaLFcXNUfhLeUUqxTMILNEvuPYCV2rZjJlIHDBXPA2rRAYZR&#10;+kH31oxyhCRQSZIQGfAHA50heRZ+DjRWnfxO4WbJhpcshiEVhRreIEfk6Kqr6APKbwnUZmobUrFO&#10;nYfpJYESHOissu8Dtc7SHJRXFXm66HEKv4lppydBxZ2iWtosxLDqIQT2TAHhV1mJYuRfOAZC0jQG&#10;T900TjmOmCqlPCFEpu9vykrU9ZO78NGcP1ihlbI0ix/VGIluZfeVA9Wbyp1UFEky+pW1w5aTmpwx&#10;QWfQLMGZQZfh5Gz3Gvjh2VhSudm35dSwXpJ6C9Rb4OnbAuKtRhgRWcvpW9gJUsX3ipBkqrOpHvW4&#10;NlE7X02I3EVyRTY4uC7hGh8IxylTNmoEsjMRr4ugR8/fKgq09VK2NHXZURamPLk9kiSFkqs/t2FH&#10;d/kHKi02QXwov+YmYXu/MY7E8Gg7NLVp8jkxpTpc9/tuWIT4Tuy6ONy/fC3spVTpy79iVrEhK6Ow&#10;1SknSIl9/qb/FxGEkX/SqECseIwkfhIoTz1PoVXl1Wl10BNadIrK73dS3hl3hCxS28oxgnAb0Wh3&#10;pF0a8ydl0LM42VnC4Bp9658nrmWXZRy0XFJrAYtupkSm06AQm0W94CujtbVVQHNw0lC9BWW7oeSD&#10;xUeJfLGTQ1QdMRUSuI3hbSPTDPWU+Kcw3WseRKhUZlWSy7RjVeqvlc7fyUhvJcxec9jPGsNKyW/+&#10;aQ6qopXbbLwmo6D1POstUG+BegvEW0BWIrU0l4VZyRq4DYeXOw1iiX3QUIj8rKsXQKjgRBGUqrSU&#10;ru00dByxEA1H3Yu80YlZHogmu0jbTZNdw884NsIO7luoVCsHa5ZAuVI5e7gZh/A6fzSGQMq2RmtY&#10;x3Eq5FTrXbnwJREnDTs84izdWY1CK21j4j9mEhPFhiRZEcQppiol+q7RKyMhsUUvDKC5byhh0xVR&#10;qGA0aKbwcX4djbTNPLeNsGNfK8sYHjAKFqcUaBJ8yhXWlJ8N3PIkY5cpkppRPz+YJm6sYEXgpo03&#10;R0Yqe2tW+aymFSAVboaljY1/f0YVz1LU2UWIIGDN9vZ2QE9c4DnxvR50nXm+Bt4V7hZZeXG5lJH4&#10;FZcSnOIfivbZYp7vzIxKD7QOcZaOTo/qwzbfYhFnOK6S04EN4r3dJ8egW2f5g51h6lL1grO1nqze&#10;AvUWmHALeHDoGE4JZZm+BPHYHBpFOIWoaeLOU+yH/OW0hZTtpNkBjVJp6ErvJ2LpCsoTTuNVv5Nu&#10;crbkyzbRIiiHiWMUke6XNbtAE0OT0wEv9Iw6qNJ2lkZmA0O2Dsm7N0mJkZrJkjj21Kw9COlCMXER&#10;xAlnLHKmUA/wwMDmpiD2PsvZ50/7YqWjMiXLNWu9WmbkleOYp4LICjUBC5+wApFAMMBmCHTj6BI/&#10;9KUDzyTsFZHBrAEewePelkvtBL3qNr53ZFppUxpM9MDXIWEiSDdcA81dYlmK1EFwAnGS5gwVA9QD&#10;qSquwlkbzeOcGrCqmGs8LYBM1SeBIZ3aZ0uUK22PKbR3VHfC6kqJLHt4rAprkCQRazlUJpxXOBl1&#10;sDmJQeqI0zo6Z2QxK0Y7w8j5YcKlqmdQb4F6C9RboFAL0IZZFmaxF54GmwTwNTFQpTtFRI6QgpFV&#10;W9UE1V0nFDkbvLmsbDq8/R7s3O8BDxFz4l+EhIb/DvXcQYedjsipaF8sVMMaJSpIcJa0VCnZWZzg&#10;TBY51j5Gb4TuCbHFatyacQmRCCfQQH4MkSh7b1Kbzfe8xsRh9xLqiTtN2gVLvByzAtbfxe8V4uDg&#10;Hkm/8asATXm05AZ76jXrSOzJCMFIkzv0GyrllJTeSMKGUMjoZMGFGnV1uWxUDVkbxottXddqsQMQ&#10;EBLKsc/+HSGvzyTUKvF0lFZV+yfSZKGWC6eYnWrYOxgCEDujseWOhKrR0EtIV+PjmjjGECdgpdGo&#10;TlVVwV/IfPMRG/lGntFXPXVK/WtKDAeJn8is44OoosIrW2sr/oWbAujyKppUK/6pEn9LlRW0mkEI&#10;K0Z4wjfqeFJvVd2hgbYJlKWQvn+SY4nlj31fbhzU9PecseJ+UiUoP9I4UTVgl7qZczeRNNVZOYfl&#10;FoV68S7Fm1Fnx90i/XSyVU/t1yd94dgyS1XTwZufWaa5wGYsQ/1Vk94CqbtyhFS8Ur3QSvCJgxUf&#10;azooDQGPuqy5AnL3NyGiIky3dsv30zZNnT5FrIfAs6hZcWPDNIQBnE4bI90tCB40LN+4hMQYHgH9&#10;NggqDreCTnpFofBXX1SY8pn0Rix9QcGlg8mMEw0V3WKS6+KLIVOaPYZ2iTaYWXRtgn6bBkuEyZBY&#10;FCnPaFGUpWkBSYzOKF0EXCdLqWHZ5TYyVQB1dcGTU/EwUKREsASXihg3EGPqPbJxI4J6+3sTwruL&#10;83MMjY2bGvTGBx1izjkoPB7AndZ0iToA5TyJEi4uXSUOJ43YdOQFA1U1ONKuImTzpIwQpyWnLeqm&#10;GerndErYQHIe8z9ScUTdkPs7qp5CTKixRD7z9bOzuIqKT2sYfV7bSN4nAmqwd+pHAp2DC28GqQww&#10;gcCPiPzOsKKKPtF98qe8LoKzQetY4UL4GErPTUxv6qHW/uFSY8PepO2mR+j4X98I9HKkiFPKrtAZ&#10;JurNELLjgrAd7Ce+Q31lGDqtWVG1CEIXsF4cMBjzcKIEbn8QRD9mANYc1fDRFg7Mt6kQVDKVfHdY&#10;3Sdl2GRl6pc91SPheSvWVM7TvZwRUV+XQrEmzurjY5iMuKeg64EjpXm9z2MGT6VbC3pp24jDItYG&#10;TNIxRvMQTf33veeUSarw5ucPyq7RPBhNUn2rznbzN1SRogalsg0j54MDB5qztbBRHeGXRV6+OdJs&#10;gSOhhtWu6aAiLxWWLi4zpRqcEjGyTmGJAT6Ay/Dh4YGBwb7+/h4ElUNcbpAV+AU4Y2bXrNmz582Z&#10;PW/a1OmbNk4FWBHXSFPgD88ZlvOFqiYkKulKTwm1OQPYYRqc2TS1trTCcwuUOrE16gKn4e9kiZSV&#10;nFsd+VNRuhINfyU4HRVBR4aCU/UkT2y0xa0M+eNBMaDje2xlC/XY+DjHuSW2RTKkm2Ivinm7FFt0&#10;acHRgd7e4UFV2dTAdvgXIkp4VO3q7MberdYZEFAC1VHnwQxZEw0r/Kh0kQ4jh2K0lLqxSQSdcfSj&#10;osnxhgbgA/HBKiAG+GYqbvBqY9OmjeGDWpnNAIRAxGaEvHa3p9Hh5xU3nB+1tra3wvNrYzOBBUpI&#10;stN54FJ6WEYbqUR/xRi5Gk7PirIKtqwIwxHgA/A7pQJlickwOZkmJiFOXWMuCqH6OVeaSp2o0sRO&#10;w8aIYFg5aiRweikQOLdD2bGjE7HVYZOOnqXWNeMykMoWUlM0SuV2ggqlYmnvFwjBw10gqDeBvU5D&#10;J6P39QwxpVGYpreKh/gluc/SHEu5u4DptmQongxRp6Ppwg1oiHmO6DEBzGinMags45NqzWqkdJ5n&#10;FZ0Jk4fmgza5+MlXx6gSgN650FD/Ssrbk22l6nOyxzm67Ii4mfcjVyDHdDtJksfnMk5kQVdda8HQ&#10;dLo5hhM7PJWOYtzhSzkWigq0RtZgHDHfOJ7s1HbYCLg5FY4NxLMCPI1UNPTrif+TWiCGKib4539S&#10;y/0H1zULx8jGoipOAkmxzosTRyzwo1iexYdRqpcNFYW6W00hG6YAKWCfAY5obGlsa2oE6IQ7T9kO&#10;1YunRwzR+R24U2RApDy9VD20bglH9VO429jsxvSk9kJ4IE+CKkJS2/bIcYae2Cn4FoVOWEqI40vZ&#10;+DUoufjO8WqRCjTjd0rDEgyIIqB2sRRYUqnwTn1aAXE2TAUXvhH/ThNkiRsQk/eo3mPTpopUVyGA&#10;UJvj4zAiBh7CV9jXUCRhNMFk+bsRuAAllrBVNEpTOo4oycHNoKRbCNzURknwria+lSpEmqhJYalx&#10;jI7Pd7yjuU50Cs1em8F5SJWpRGdAXl1BhROO2FZDGR8wVrrABfSSc6YcNV2kWSEII9aTQ4uMackI&#10;SW1nDmbKwc1KnSmlQQKakF8G34RtkDLw1PJQ/DwZbKVbVl1D5EwrNVWNcEHVGIHqEIoRPnmO9fXA&#10;GuaivXvPXI425LDCI3w2hJIh2WnQOVVFdVIXI519puIUe1XpIKIuqnCXAJoiZwDYBh6fKgSnzEqB&#10;pNKfTqtF11bxrSA8gNK96jVN06hmfh1xTmrPPqUzNw9kXCCc4DLjA3/1yvjRh6d0C9QLX8sWEHih&#10;Pu7Ua7vIYoE4AV7wDdd09YOUZBpl+KkhEUEJlzc5hNNXknPiTe4qiv0cqknptiurLI/h5CpkC6Si&#10;Ui0ruRnzCrfqQKoY/2gVzIFQMUmlbe2Rwyn1cyoBk5XA0c2SLi0lLrmKPhkJ0VaJ/Falc3/3r5SQ&#10;t8cjtOhR3sTkwyJAxvlB/nW3k8R7t4jAmrrLCV4FKQqeDeNBeBXcIkY3f4o2zlIP0ZuxByt9FY8V&#10;HLZ4VpqmpOdiWM4jf30NFWgJX31jK/QLHCtJwzVMk8BLzmTHnSV0ujkFPUhWvc8pOcjRD66/CTc1&#10;+JNXf0wKHt0cjvpcZ3VwxUaw2a8YMjPDlMAZlmoT8HIHzjKtS1Cr0FPeoJn70etZSQXWPBt5fwbg&#10;Px2alCf0qOLWJu8bX/yYqndXp1Rq1dH1J5Kw51gUVTowKk5vqFKFDBxROrBU4qP8v4wMLW6kmSl9&#10;r7dX5RQFTWW1FR24YUKuXR2VQjuBizfayJWxjjgr7qzN/MCN9yz5200PQTV/kt57071LL7z2/mVr&#10;eicj/7sfXnn+v+59ZNm6ych8C8nz6tseQR0fXb5+CykPigGdurseWvH3mx+88Jr7Lrzm3stvWnzL&#10;fUuGRiZrCBWvuNspN26CDItmPaA68biJzNLwXwrFI9stNhiocCJgJpSwEL+oWWIXlUrZnJinePGe&#10;iiljOJJ/xvZsQ5A5FSQKt72fn7lBqvxVLgWdTjMBrwDQhNFFSytEr9CEE4PfWPvntSeBTi3QvvFG&#10;oZcZNgKNjs22+qnYv5u5zGg375BSjHD8ES7URCTVrZCyFD+FHcHPTtIaAWM3xnIqZaM39L0QmsDz&#10;WQsBQIesXjO7gtYKXxQzyk7mUqpsQXZftEiSDvCNl1Vrd/rLd80YzinXPv70W0G5a57Unbsc00++&#10;X25ZZEXMofIoqmlHFK2zwac1p8xkBznDNKkeQaY+dP8tNa9CcuUq/orFS9Z++ex/wYtJ8UdyUmIJ&#10;fNcJBx2859ZWJFsT+wZHPnnG31evH6j0RWheDKW53W177zhv/13m77fT/AnSJDn7wTV3Pf7Kz/wO&#10;JXz3Sc/85BsOr7SoZdPffN/S4z9+LpJtO6/zyu++ubkxdDojYY7L5pCT4L7HVr3oAz9DOJLOtqa7&#10;fvEe2CUXzA2D/As/veK+x1YXTF822QG7Lvz4yUeEydb3DX3k+xf3DgzHn5069aXP3u1NLzmgbJ5M&#10;cMG/7v2vr/4JH+Z0td581rvDBszJYUPf0CfPuGzVur7k2593wA7vOvHggm8Pk42Mjl98/f3X3PXY&#10;7Q8sv/vhFcOj8RkE8c7ui+buv8tWz9xj65cdvmdHa1Oht+iSIimVI/QiPmGg7nhw+Zd/cSX6V78n&#10;QcUUWEc1xq5IZakiNQTIAk0gHJ114drU1tK849azjzhotxccvM+eO+4wvbF1CrTxpsDyQ0kXkWtp&#10;TnwpBLg0Q/EbFra7S6+7639/czm0z0Qx3+19kjWWytcfvdeRB26nXA7ZIOfrUyNFw+cK4BH0+YSZ&#10;u+Hux77604sHhkaSTTF3Zsc33/+qBXO6CrXSk5cIFSRY5PbPD/YN/uSX0jsZF9Ogq2xr5HZO50Rw&#10;e9TX19ff19vbs2HFE0t61q2F3yn6hER+s+fOWbBg4bbbbgvFP4kVieg0Eqmm0bWHDghDGfaBot1o&#10;xLjRhW4S/pKEGZTDcCCB1Rc155TBIqkpjDUJLRkXm6aPjc2AzZBK9dz+R3tn+sHxAcFVFe8peKkZ&#10;i9K9QiRR3itadEPDcMIwAOdUuHEioAKnWms4sw0oP0BFE46rBvqGxGHD0BAUOOninx7E5KdB6FeL&#10;B7F+3IODOFKgCXGOWLBwwVZbb7PNtttB27q9vUPiDvkLPS9Gf1C0hW4CFGK9FicJQvUsJLNMm917&#10;MZNuEfGXTkYZhW65COhV9kw4bu1PG9Km42EdHShBivEcDYP8SpXZ2ZwgbC4M756enrVr1y5fvnz1&#10;6tXr168fHR7BGGwUiYvqhHuND9FtVFE7OHSi1bm45snV1d3d2t6mQaAErnPMIyUmCRYhlTEr/g7w&#10;JXOg7TxH5gR326JDm5NQtGIERcv/IgO/gPlkFDdxNepiuVH3V319OON9x/5KFcV1Gs2F5EQa0c1S&#10;OdQM621XZydGBcbGFoc4P/OTK8++5M6izVcg3XP33+7nn3yZrbm27vz5H/e+5zsXF8igTJIdFna/&#10;6cX7vfaFe7c2y1Cr4spBnK/53O//ccdjyLOtecaNZ769q625ivxzHjnz/Fs+d9aVTPDpNx3xrhOe&#10;YYlhSTzBOfCG//f7v930IDO84v/eCrhTsPBgRl/4/p8WTFww2S1nnbpwdocl/tPV/z71m+enPgvl&#10;5vvP+WDB3nzJh35+y/1Lmc+33nPM64/ar0h5zjz/pk+dcVlqSgDBxb/5YJFMLA346Z9fdMsvL7lt&#10;VeHjU3tL46uev8/bjnvmrtvNKfOubMT5rm+c97srajBVn3/Qzu959fNfduRBQJxcDz3iJCpJRZzj&#10;84/+8Or1CciuyZsaG24/+79ULuSVqNSYWyNrNjXOEEIOHx5bsf6QN/3P+t7MM+fnTzn+s28/rqK+&#10;2PyJQ8RpG3YO4pTmLb3wTT7i7JWrp3fD+lVLlvasXwfEKS74FdVhx124lSBO+Jmha36oTqKZXTvk&#10;IE6Gi4qOtLrblSDOMXDgccTpDKsjxLlxY4MhTr5UWToHNw1x8vvN3zsTfyMjZlHIaYgTJzpDnCPD&#10;Q5ONOJ2DSu1x0XUU849xWI0Y4tTmFWwhZjkuWn2AOKUVaOrucCf7IhTos6GMaI+1G7Ga8ZoG3Qy3&#10;Ud0b764IcWLY4zRMxLls2TIgznXr1nnE6cKjJREn1hId/tMXLlw4f8GCOXPmtHd2wOhd8LUG05QJ&#10;pUVUrUU5nKsmpIsYaXA5FETkYICJD6GSHCLEySmRijhlMopnspFhRZz4B+cYupZzjg50VdY5O00c&#10;TigeJR8KkBp1I2X1iji7XCSnGtdnwtkJE1/TCz6JU/MT5fdaXA8vW//5n171gveffc2dj9civyiP&#10;Ox9cQbiJq39o9BcX3V7b/JHbfY+vsTy/94cbevoTnF+1r7zu7scNbsqLKiEsMbqrfW3mc7E8D95z&#10;m6ykIO1uuOeJIgW46d4lBjeR/ozzbijyFNL8645Hs1Ieste2BTNBMnC0H/ruXw966/e//ZtrisNN&#10;PAiC/6wLb37OO09/zWfPeWLlhuJvDFNKYMpaXH+/efGJHz3j6Pd854kVa01bUzKWXUnZsJLbvbJ/&#10;MHOsDoNOFeqTLuRgp0ROxQULYWC69T39J334RzlwE6vxYfvvXIv6TXoeMQSZr9NpiXOKxY2canPR&#10;RZ03b5DLNJRZm6du+9Vz4dkvcbK8QNfQM0+R6E65WsKLxOX716/iLGeWKPYpCjdlAtD5keqzKtkr&#10;zg6D4IoVzEFzssleCUdC+FnpbdrNxC9TVFAxNySIQHhiNIZbOGZP5hk0ZIRSlpaXqX56D01aK38l&#10;3xgbgByWTB4IcOMMYpEpl/oue1AGOv/Q4tmfgiMV2uIwAwfyjF3EwEWh31ARrHjGnS8KS27dGjRL&#10;Bf1YpHbl0vh1FWqpbjT4J7zlDwZa2HFEzJ6r9UbtjsFVnU3Gly/VyKWxqOokOGL7KSloKNeaT8Lv&#10;T6zqefXn//C/v7u+hu/+/p9uDHM784Jba66Kd38ABCFo/t4fi2KmstX84s+vDNNUhDjLZj7xBFvN&#10;6dwtm97LQYThq39UCjHvfWz1Vbc9XLZs2D4g+85K9vwDdyybAxPgXc897cxfXnq7RIis9sKp4LB3&#10;/ehXl95WbQY1e+6y6+/Z+zWfveLme8xHXAlqiZasUPST83ZzCS5OTsg0YC1Vf3EQKY6d8uVz/v3Q&#10;8pzn//udL3v+M/eoWfUmM6OQ8kndobM28mShYilDpTQTrMperIcBGg2YNbFDoyGUzKq138xt4wo9&#10;RJYiToLO+E16hXs6/mPAPQp+6Tn8qS5ML205h7dV0in+kOivSvQX9dRXlL01yJmN7JAbQyQISPKm&#10;4iZSD1tYRe1QlRLcSd/pIs/2mp0qATfEovJYethRKa2annj/qwHizJ8lxG2hmyQZhXpVMb34YGyw&#10;MR8lX9XMXrMO4Thbhg7k4T4+gpsaFVNtbwiw5HK+XUtPbTz88NUha1tFFap+hPNJEWLglpPHO2kR&#10;71JTVWsCZK/N4Sadm+fyl37jOkcVXDkR+UFPJhwectURZ9W9lvLgN8699pvnXluTHB9Ztv7Cax8I&#10;s1q9YeB3V9xdk8wtk5DjxJc/ueDW5WvTJZUVvfei6+6Hhmj4yJaGOFG2HGz3rzszOUirFKjBC665&#10;L9YsZ5xXckhIbbR/P7IS4D6rPZ//jPKIE4vAJ06/9FWfOXfJqp6K+iU1MfjO933ngtd+7lxol048&#10;t4nk0Ns/dOz7v/v3G+9xy3XCJ4zP3C17ue+iYxeCElkQZWHEQXwc0cA3futXV57/j7ypdOLzDvjk&#10;W4+ZSF22nGeNXwk3zmTxYiygPUUM18zIgKoWqTsr+iZwMiWpQxF5hbV3PsvFDFa3N6pyyuUyChFF&#10;ovMF9YrhfKS7SWE6OacKi7KFJlfiieymsIbQPqRXVN9EtVcYAJ8tOijS79Lz2vliwy7KsWLMDlZP&#10;iD0RldI3WRD0y7AUOU6jORVxwsMOLdzdVVGLh6Bz4p2bhTi9sml60VAGcpxoETaLnxQpveBAp0dk&#10;SY6WOrXVgeaKmi43sT/G0yCIzlp1dHlWUww1CVDtYiBiio8k9rDoLGFwsFVgyinq8hgqEs9peqRw&#10;+DSZkLVr+onm9J3fXf/Hq++daC5Tppx+3k1JBYPT/3xzDbUOoP/XO1BiMwEOdeKIGXjoK2dfHWuB&#10;+x6vmRnQxNuWOTzvoExsd9sDy/oHU6xJwlefeUFKX4AyfHBJpKiQWtR/ZovUt184c/sFM/MriOY9&#10;9Zt/gUy8Vu3AfC67cfErPvWrnv4nGXTCv/iJH/r+o8vXRDQB6axIsF6Iz8AWGLnxkvg1EodGw+Rs&#10;/NsN9//Pr67Mab09dlj48y+8NYbAatvaNcnN9ssUkXPwgnzpoVFEJi/noySTCOMUdqg7AN1esbcA&#10;cdLBlQaZlNAjwnik+Ho0Qrpkp1L2R+VwYsviXK6UCknVCZM3tgg4Ts+sqJ9I8mr0bmOI00T8NMuw&#10;xqlJmz95mUS+yum3XWCc6tWxs4rgfY4EpM+mOOUXB6fQ43BCABoP/2uVzpdh4GKdi0ss9YqFG9Jk&#10;Udl0sYhcIHI9NwQkpwwVcpwa9lAiH3qfSiUoprR9re/s+MFhGV5VzFNwkEYxmjWSjTe2Do9VcgXC&#10;cf0LUvVoaiiHJ/qpieMc25oOvpywOaa4idzYROjK6HC1mUZYQltJQwqp3+JQBSI6F3h5gmjiEmXS&#10;kxJc4Kt+vGBNjRoqugZtbR1yt7aLGwuE6miElWpdqj5pXfuZH1+xbM2EmMJV6/t/+/cUDuaR5XHi&#10;cyKVuP+xFGx07uV3wV3ARLL9zd/vfOCJeM4PL1s3eQ6eqistNCZbmiLb/DATyKmv/3eeVm7/0EiW&#10;JPqMv9yUX55r7qxepI5d+N3fOv/P/yALWOPr1geWvfxTv37SQWffwPBbPvdTmiQHNTRqSz+U43RE&#10;zOdcHHOJlFUSi+bDS9d+8P/+miOF62xv+dM3Tm1vrbGJXo27ymfHjTOJOGOixiyEYaWK7Zf803ZW&#10;Gn0L5gBn0Qi/p8pxMui5Bk0O3BZKMwfqEAEhGdOLUIOYQJjOYI0lVwnx43Olp2kvw1XBfgJxEgeQ&#10;A3saIE4n7dT2IUAhayggKcJDRYdY2NdxzU4Fr2p2hZjjzQCagjgBOPFJQkGS4/SXgk7o8cYQp7U5&#10;S0vxumHNUv+dwcgJp3ragOY4t2EZc9JpYLpoK3i5NpExL4N9PjcnVSdGN0zPMsgYc3DTi8lDkYrD&#10;rE6AzpLzQV48Cxku34yIMzgEhjGZNKIse4c4WHQ2/KWtGqnLkN2k/i7Gy3T4AFHaW4dMm9wI8SX/&#10;trW04BbE6YUgdQ/wxUdo4ZQ9A8P/c841hZOnJIR0O+ndhum+/6eaqVrGROrMH/P6a7/8V9WFHxwe&#10;/cY5KY8j2wcnBmSrLlLWgyBrnrP3oqxfc5hIPHLu3+7IsrL67eV3ru+DS5f0C+1w7d2ZiPN5B+6Q&#10;X80PfPevsLKveVNYhrfev/QVn/71k342uOrm+393WRaJW0SkjgpBc4i3Hcphfjfy7m/8JcUlVtCg&#10;v/ri23ZdtGDyWngycp48UBUDnTSPwGaPWiji9Jp54ps9djxgRXMIaRqEqVN3DeXi0Wek4Zdoq1BF&#10;NEIAsoGXahzG4KbYkT31LydYNwpKQj+pe/yaXmhLITC9cJTydBOpxxQ6+WfgoqjkIOgLHAnQS5Ck&#10;eOjRAIlOiFFSjdRDlKUItTmr4DgtH5MSEF0Vb0i8lLMg54q0OUN+3+N9Nz28AX7xV9ciZaaSChoh&#10;ib/T3hjNRNVnwbKA4wfOoy2IAye3fMYJ1cnWQYFGfVeLCmzReey9Q1GnPGE1utqautubU+8ifnPO&#10;+8d9azZU7OmTBYBe3c+zzdLvfHClGbBPsN3vS+M4kedfr3vglvuXVZc5pL1ZzuSfRFVO+EWa3dkS&#10;qxFmVw7Cg/FQjCgK16kcInNgePSXl9ye1Xp3PrQ8C6pCH+rQfTMRMDIE1vzN5TXwRpTfs7fct/Sr&#10;Z19VXe8HW8LU7nbMoKauthkdrQ3tzVNbmza1NG5smSE34haWzf+75/7dpwkO5dIlzm43P4fu7q5Z&#10;s8SVINzDY/dURaJpH/3+xfn8/af/65ijDt6j0u2nbF0mL0GMvEx9UcEtmVlxzBvxw22YrAwl1+A1&#10;QGoqRhR7HaQl6Qb06fEl3YOrkM45CieIJDzyXe8RI5kwdTDvnMwr2yTJtCRSHq2XUNT4U91RQ6JP&#10;WaWUioBIyVc1jA02dSOWJq8LJjtn64vAoEdtpHyELaWFHWAy/kxbT4oWfuO8dmsXs9js64g7VM8D&#10;aM7umd2zZ8+BPB3v0UwipQVqx9LXZoOGlvVDQxQwNAqDmIlYzuGyqeSZI2jFr6VQZJBFxK3Ojba3&#10;Z8kOciRb/6K7Y1ZiYV/YSCZtbiJ+IiqjiksIY20KZoIkHGGGfS0UK5IQcUpTAHdSm8S4Uh32dLEQ&#10;Kw//NIpUbI/AAarBOx6Hbq7OI9eVhoZZ/qzNKGv4WbETggMZBeKH0+yXJGC6hH9TVQ1GeSCDTj1O&#10;rgbRLTbpkRsDnE8wYFqbG8XDMSOFiqTd31CwxjeiCK4ROqT2W5oH+E/9+IpfXXZXajtuN7/zrI9X&#10;5h4Pc2K7eV3m6ICdzcz/cOU97//uJVkddu0P37rNvM6sX+94cMUP/3zTBdeUWPbEEn/mTYe/4/iD&#10;iqxHMYkANDj/38/iepBhPofvt925n39FkZzz0xz3sXOykOWz99rmD196XcG9yt4Cg5hD3nH6hgwX&#10;S+975bNjbtizinf74uUv/tDPs3794YeO22vH+cWrj5k1f1Z7qsPzh5auPfRdP07NCmPm3l+9r7Ot&#10;OdkIl1z/wBu/+PucAmw1p+PGM0/F2Eum+cEfr4Nz+9RnD99v0e+/+LqsbFeu6z/i3T9e15vJnoYP&#10;LpjV/qw9tzlg163wAeVf1zN42+JlN9+3ZPEThfQlUPe/fuNNz9hdHUjJsqnURcID/Du+/qc/XpVu&#10;f7PzNrMu/85rR0bhOnzt2vUrVq58fPXq5b3r12JZFe2/sSn/Xt76r8e6VvTm6ZHf/fvP7LGDoxvd&#10;y7HwYkHWZbv9uR8AoZ7VXCPXfQ9i1d6+PjiPRBqsqbAW+uY5edPqJc/e85f//WZqAYb2sMRhxcfb&#10;Uz0leQ5sM7bNy/YMr4+D/auWLlm25PElTzyKfQkJsOPOmTt34VZbb7/9Du0dnRC9i+zMLEgkrrb1&#10;rwQwlanEf0T+qDAUcFODnXKvVdmi97AybQr2P7xae5s42PEv+o1s+djKcKJo75gF02EJa6kXoUls&#10;2j51e1CUNkfhCMzFDhzfiDYZkbgK+NeFupaWpGcaXDRlV7sitK3o5MEDPNy79/f342/RnfXqgxLy&#10;a2CwD87fBwaGFO/gHYAF7e1dBxx04J577jV7zlzockLGDmDEELICQOH8nYgDDjnVKbrhOSI5HiE8&#10;TkJEhhI5Mt6OiUlVUQhbAXHV50DEWIfTxzbrAjuReReSg4msW/5yzRKgSVkQ9JCDSqMR6I9zzZo1&#10;+CCtNL4RhyqEo4DjIBl1UxBaXTATzNP4VGNzU2dX1/z587ffYQf444TmAdoE9cUYlsC7isjlaKUa&#10;n1NFg9wvoRlLA1KiGJxQXHy45uh00KU3uAouLxzwhlOD8S9tLcWihqkCyrAHTcFAy4/ACu78aTkY&#10;wSy1mzYNvkibWuJsTryQuoFweDyVLIdAAu289ayK7u0XdBvcLNhVRZLtu9P8H37opaccf2BO4hvv&#10;rYYmROSYH//llvwy/OP2x+Cqs0g589PcHzjjjKW89u4n/n7zQ5W+4ru/vy4LbiKrWnGcW8/t3GWb&#10;2cXvnbeZnRVfZ8etZi1a0J1aTUxFuBRN/SnmFCmZZunqXsQiSn32n97BavLXfL9IH/vBxUXg5rP3&#10;3vbnn375rT897ccfO/HUEw8+6bl7nXjEnm899qD/e/+x//rhKRd8/Q0nHF7e4w/qfto3/1JzV1y6&#10;dso/UALafe7gfx08uP2cvPXnmtsrHoFBq+JNulPg8N3YdOUtj3zr3H/kjOedtp797fedYMxHTK+r&#10;0onw9EwvsaDEKpXbP4EpI0oB4ZARcRSmanlBncG5+I7cxbBhyHSq4wARDfsgQy5YsyAGCFuNt9N3&#10;ce+MZMgOcarP+QJw5KndIQ5vOJf5GvZaL7NXqWH18C4Sh+r4SJUVlKYyijHxLulpY1JL+yICPQmi&#10;zv3EA0bNrxjclIWHRxQVhXvtUqe7SQbRyuBcIykNmDO03FMlD6bj5iK1C/UEUtNPcJCXYNZI94HA&#10;uMRFVNAOmcry0pgiXYAwvREfaUgUKDJRlymlNeScUqQ56mlSW+BTbzx8+wVdWY0Doq6Kdvvj1fcU&#10;8U/0g1JXnVW8aMnqXojvcx788tlXVUQMLF3d85ML8oxmaoU4q6hsziOIKpn167/STHwQQDL1+1gm&#10;P0pzk4S99bpsg6TnHbRTVkmuv/vxv153f37F21oav/3eY/78lZNffPCuWaesZ+6xzY8+egLY623m&#10;ZvL3fAukzz//a5mTT8Ud4UJpO9Fq04xNrzs4z0DnhrsfcX7jzGmcHs8tkFBuAWTJg0o71IkeW97z&#10;rq/9Nmcwo+l+8OGTmmZMC525kHKrVJhVcZtsGQ8kqxluUdx5uRMT6qAfVI9zXIkiEGRDoOJEECmi&#10;UvHT6R93oFO/FM9/tBbSCCzUAaUJsxjJitWCC47qJIHWZcSaBAbkw1SSC0wEQmiGWQpvGW1ZtBSG&#10;ivI/RKytIU2z1/ZAsDo44jq1tLzo3cg0SD1MxdQ0I+pQ+pOlIySVm4jCgxiX1gt2eYpw5mLmIIkh&#10;aFMvZlXpHGT6mDTZMtFjUmR6FZvmYTHo5JXf6MiTluJnkoKOlQ9lzF70709IRQdDiDjtFVZmK1XZ&#10;7GLNZQ8a06yxmaTnNSis1IMaB4GrVAa40kTGknrNJu900zQaGlUvQlzRhaZFpZ/d5JVVHG8vW4d6&#10;gqwWQJcguGXWrzBXrwixsXcLQskLrn3g0eXrJ9I1oe/31Hz+/ciqP1xVgZHK/5zzzyxrJ+b/yPJ1&#10;k0KbTaQV4CMp2+N6qlH56X8u73ETJUIsIkQkihXt9geXZzldgqbpHtlRQMv6Qprb3XbJN9/8uhft&#10;V6QxDtt30d//77/232VhfuKzLryp0gFc4O16qhYSS9bGuR1T9tymLeupR5etdfuTWpbQRF3tI/XO&#10;f5nEYRe2BoL313zqJ/kG+F895eht53ZiF6LTGduQ/nMQZ7S1JFznsJnZbYIvKLZGaDtocCIM3gii&#10;cw/ixgf8KXbrvrNkC3I4Vb1Me9sggZX0Kzk2ghsfaPMeeswhXOAGz51PxX9yK9ykHqH4ZBHFQbAs&#10;CnQscYFxuEUkKQI6PcqPMIPGtHeXJxcLVSfmAF5aLNHdyFd9IDmzdFXNVKLTsJSjnJ3HALreh5yc&#10;t7qCL3ER4MGfY7KdrXpgFi1Kj167lz0Y4rwqEKeOFicpDu1g7MvkwdJoTh3hQVPrR2tcG2AUEOM/&#10;UbtUxcbwGY7Yii5qhYYWb4aYK12EQ4CeMnh4ZNQJ71Q0VanVTUORVIgiKbsgyMp5/ACfLR2Nw950&#10;ccUKvQi4bXXWmc43iLpKk9uchEzDORS50uVaHXFWNDDiicNQ3cmMKg0Gc+kN8Oa4rkiBsPJC3bNI&#10;yqw0qYbqscRf+9XVkPIXecv9j6/+7d/TtW/tcexYixNek4pkPqlpDtt3OwRST33FXQ+viLlqhzLl&#10;nwubiieF7zmhjHJsmFau60u6mg8LPKuz5Y9fft0u284u3lBd7c2//e/X7LNTnjosfAtceetE5No5&#10;xVGhqtJdszrSHVThYayC4u7RIRjmVqE+5aYpb/nCWfc+kidtOPWkg488YAfjRMhbmP5+8SZ9mqck&#10;5CzVZ8VONTwyDC1AaL9BEU10B1WBT1PGnFvRY7zbRi1OYxD2MMXHU3aTyq7JTRqi37Kusp7SXSO0&#10;vsOVAgJ00/ZwU3Bg2bNXZbVXjlPdIymapw8gYaY89C/NjgcQBZ2q4ZBRIE+n6YGEsQMU7qh5irCe&#10;lRWybGq+j0oyZpRGxU2eKjlWnYepQKpupGCI1UIE6c8/orXJnHUMSwVCUF62hLEEBljDd1WHtgtT&#10;wnLsZy9IR8i/pvuQUnzfIBJiykcVmo6PBVhLx5UiU1XMqV8TaIEcCXjTDEzBypo3FtYyv1y/ufzu&#10;1eurNIdHzqnOOGNvfGJlz88vurVI83z5F1cVcU2/BQrWYWX3rD3SY6xjHbyuNBzlz/5688hYIQiO&#10;RrvwmvtiMYFyPC49P1ukfvYlt+UHmv/macfsuu2cIt0UpgHohK5nlkdSpvzJ+RM61SSL5BT7CB4F&#10;wGxc25tp/QPtW9kSVO7jjJ110QqC9OZVGqvbl8668LyrbstJdOSBO5x6wrN0lY/MtGM6Z1UwFpX2&#10;xZaWPiQLHTPkpIjOSx8JS5WqDw8OwQClX4xQBHQOw8iIEjoTOwbyTSW65AeV4gm7qf3rnCt50V16&#10;c0Qdr5JB0S/kZSghfK5SZuhJ6YLiHGfkYzysufc9XrTwiSiXtFiOwSwi+dDzkZPEOtDpOkIco3qS&#10;VAGTSNVDEbxJpXWyK8jUcwg/awQBwYQqnI57UJogXW2Cb+JCAE1Q8bxoEm5w06TqiXZQKO3JXR1O&#10;TvqvCh4bmS1zkwUqZt9TCc1p6NZqHRsYRsEW7WhtZSYOW9LzzU6Yrnyz98nPXigNPeozkf6Pzngu&#10;fOUMODAQPQr1cp+gAmJCdtfrUtPidainTLbA767IlDsvnNNRUYtd/+8nbr6vAmMjiLB/cmH1mnZF&#10;OE6U/39/dw08cudX5MZ7nrjkhsVFKrsFIk4UO8dk55+BKie8VP6sEtVGTN8zA8VWRAi54d9PpLYS&#10;PGo/d//tsxoQpvE5bQtLoGOevWuRxk+mgeHUp970vJxnL7/5wYIkd3UFgOLJPU9knpq2mtupqIWC&#10;niyPj5lvPv/q2z73o/NyCrbDVjO//q6jQikeE4fLfXX1eto8xaYgdvT4ABH5nA9FfABiwG7eD5Zz&#10;oG9wsB/idbCeamM+Spmj29FVyGn+pV1+7ixhHhlzmC6K6J1FEowVgttFeX/atHmyIubZUQCEQoiQ&#10;9ax5xUMAWhHy8yLxEqF/2oGN6BOjAIui6lToEaUwOVeoxgY6yXTSLJ1MfDQs/VQvyTGqv7CWcQ7Z&#10;6XgIx2mIExnG6P9CRSyXKIY7yyUv/7vH/ersiB6P/KxUJyAlwe4jzKqw1WlOK9wU5WlY7IkbrIqv&#10;OuKsuMnsgbMuvPWBbHczL332LhVl/f0/FlIQDPOE286ywRhTy4DBlGOoHj6ypmfwh38u43P+S7+4&#10;qmBNaxLr8urbH4VnyiI3IpgXKViOKmcYYP0PV96N1iiSoaX55SW3wes4/0TkTLjqTH38wN22ghum&#10;1J+wJN/zyKqcl37g1YdWVKRY4jcfcxCE8lk5ILJuwTYsWIZwU4H09c+3QmieeR1z6K7U8/PCL1kf&#10;NTRiecfX9z26/OTPnplTKlgL/ehjJyHCkAopIRB0ClsUxgnACoRuBWv3tElmXAgbwUknh6GzKZss&#10;/rTdCE3FvVwgp14QsnMnVugZ8UmWlSrAOassazEnL5a+IK9E8ay7lNR0knTTKZTfaL7ttUvtEWa7&#10;5Z8cinCcjjzTGjmTDi+Cpa06baqKjL0ExVmCLSV/bxkTxzrBk168rrYnG9XPld7MS5kwqti6i9qJ&#10;2lfUbnQ0J3lu8w4RRVFSSnyC6NMKQ7zL8cx38QiU1JKMBltooeVts6w82uCC15CV6C8P4p8hFt7r&#10;kyi/WAtFgRA0c/oU6eWwqAb3qSlkc5mLqi50UuygtTmaIvk6O9U61ELIurmWr9ESCS1IbkpfPJUQ&#10;J9TLH12+ocj9+MoeWxOLdFKlaeAIEADxc2flIa2XHbZb8WzvfXT15Tc/XDw9U8IV0S8vrcYl+JJV&#10;vQNDmdLMWDFOP+9GRN3MKtulNywGO1uw5DXhOL9xzj9P/eb5Re6XfuTs1dkltzLvsf1c+K1MrQLQ&#10;3toeR8L9KBt5A76kPg5n77/5m+ugPJH6gZlW6ihAjhz/OXtvt3u2vVGRTmlunP6Gow/ISXnbA0uL&#10;5FMojS5sbugONfz+jtZ/L8vcKSEiOGj3hQY3SUuodzy/xeW+8qSP/qA3N0b89z/y8t23nx8zxY34&#10;PB9L0DbCSV1PCrXeZkxkgIPNbiprQzBLHxkmHcXNDFsTfsWmS21OKnSq7HIIUkcYsHvboEjO7hgm&#10;FVMqipLLTGHCDyEgSn7vXSZ5sONTb8Z22myvsrrKB8Fu3jWSiDTdVVlhSsBm8IeiHHaRQ2YRfops&#10;mL3M2M9FDzolKIDo1zaIJigsS+hdMqH5ICU2DER9yBBx2vCrqErhUxxRJYoBoeV1dr5hs3jtWed5&#10;ng851Kz4lWet0HN7IeCfeHsc3+ukQCprJYJFYVIrv2JzOYyb7n28lzioUvqZYg2HRLUx5RRBuOnc&#10;FSfVBtKVYpx4nWohyPmphDiBNZ/73l8UuQ8/7edfPrv6UI3o1s+ddeVp374o9X77184/+JSffPVX&#10;efnvuu2sPRZVoFqXY6IOd+JHPXPHrJH24/NvBg1W6TisiGsENv3Wb9Iri9MQnCgVf/tjK9bneO0u&#10;nk/BlDCNX9cnDsDLXtDny0pz7V3ilfOq2x6+97HVqWm2Xzjzm6e9JLuDnMV3Xjj1gzL7F57bcwr/&#10;wmdkQtWyVbYEL3rWzjmJQc0Wz8pSLl/T957vXPqB7179iTNu/uIvF3/3/HU/u3LTuTe0/faWmb+/&#10;ffavbpl3+vUL71kRhT5LvuKlh+6mojZGZPabn2M3yy/sDzyW57D2Y2866mVH7ic2uU1N4ttZ9Tht&#10;icfibtYGjq0bGREC4z/p4m5nzBDNe7HDAkqObxylqxjZQuDJfVxoTtA9zoTIOE5npaGBTLxLcLVJ&#10;h94b2BqaoquwPOMyhsbUyExN0PVXebL76dNnyTA2rNsE6cBYAyE3Jeywq3gCTCZdmMrYSr5ejMSM&#10;0SPUU1hi+MTHUwj4MA4uhTUuTLzRhFXoLCb7mEqHLATDwTsno7B0KaZhqdSes5pP5s95QfVQr8pZ&#10;4tSz0mHHuZY81obsbNVLkM1lIlcGFZLIXbqu2sEvGk6O4nSB5kldey+tUN9sEPWWCs3xkQOHy1MJ&#10;cVbUi7dW5Q7TXnHpjQ+d98/7Uu+Lb3hwXW8ZHPPR11Ug64R9yZ//ke4wHOV5+3EHvvcVB2fVHT6Y&#10;/nh15rNZT2XFt8xKj7CNjyxLMaL/3RV3VURbYmEqKM2vqK9zE9MsmuevuP2sPZinynnHo0h2Rpp/&#10;TT7+juOfcfyhu287ryu1GAhrdNmNi6ENecM96Uwwwm/ut3NmIO+HcoPR779rGQ9HRZpx350W5kRJ&#10;eHApwhTZ6dUaMK8x8VK4ev3LPx+44JqHL75h6RW3rb3mniHEE7jjiaY7lrbeuaztobUtG8V/W+Y1&#10;s6Plzccc4FWMdHOSf0Te44InTkBsdcyh+3zhlGPh4Zr7onchPlW9REayJ9q5KlqCHHkY4RV9EHAL&#10;Bc4AOZmDqkjjb4FpjBThvuP4LuVGGAMPgjhUmrJHMf6S+OpoJ1gBi48k3CpMl0YbZ1wchZj0uCmh&#10;LyUcuB6Sna8rJzP3yonO3zidOzqPTBo0z0ncYS6jP2EIsYSpJrAx3miLpaiT5Uz5JlAQcF4hyQ2X&#10;MJzlj2FUAeXtW1++El+pkpvEi0Iues6Tk4G36HGyCRnoGgNA+l1DO5ZKYMXk3MnVhRNTrlOdyEcO&#10;O+3VYqiH7tMgAIqDzNrMmwmG1ijh+sPpZvMunIAyFCWEozjtVVcGDepAy1/Gz9mkM/QZUptkGDep&#10;Y3s4Oied7NY71SWWV+q8cP7UnEPZdMhYcIIb4qT0IITFNg1lqNMLhBP1pH2YstGdniXCAhWQdN3k&#10;IuoUOIW/5DzEJPLmXxwVMuPoMldunTbOYZQahrE13EmxYN2cHEM4ThTnaYs4a6FHUbhFSxO+4/gD&#10;j35WBeTTGX+5JcuPUmdr0+tftM8Buy48eM+ts0oDfrTS9bRSxInV56u/vDq2FMLp8//8Oi+OS2qB&#10;K0KoVXZAyWO2WiU/ROmO2G/7LNQFVc4HHl/9t5seTC1MV1vzq1+wDxbVtx//jKzSnvGXG+GeM8sX&#10;6ZEH7Jhz7M5S/eS7EHhp4k3U2jxj6zmZDuGFk1bf3QHu1M8FYqNXVzas6t887cULZnYo0HX2Ik57&#10;zO+OukpWeR13xH4q7xP6QyJyNyLgbyPgDDYT3QWdyhcdRgI/DY/AGmYQomOBnuPDpOhUyz5qk0K4&#10;IW1J4oOOUzB45+I9xitYHYqqqGxhYiM4xSxX3W7CIkhkbao1SE6Y+xmITrkFU0JPbmQcWBMNhVtA&#10;Jz6MbBoHSSyg03tNkn5V1KK3ufDz7uPFiYrc6lEcBgr4IFsd4zWLyQKex3YIzzouBruHW9UJZKsc&#10;SdmPFWzzsOtzHjHyy7CIDhonape+CETGMcrTj1Itq2BUNqy/BQC48DAypzD+N01FGChRhhgRpz/a&#10;0/SvKTf1RRXrKsuVmIXOqEkE6epXSYCnOOrXKSaOdSQyjTgMd84axeDdBZTiuVIcF/gqWCgBmWic&#10;KP4OWkuLRqLOPuAzT0QUrMfITtP3Te6bbC4S+ACdgG86OAWN48Zn59TNyiEOhhQATgxwxLYA0opk&#10;9I3XZ+CFYNKRW/azx09GsxLXQvlWFbip8b28soQc+xRxbtw0DThwE2/pa5lcFD2ojwJOOvqHULip&#10;8TFdp0m1/dyLXhxODLeI6wiVFE9bxFnzRaRghgfttvATJx9WMDGSgS79tVf1Sz518tH7UkfwXSc8&#10;MytPBMsGI1v8jUhZkVSdOZ/3z3vvWLw8XBbPuvAWBC6q6L3y6gzZdKX5FE7P+WAn5hA5RXnAVdCB&#10;u26VmicK/Okf/y3rdScfvV9bs3TQ61+0X1YszX/c/ui3M9QS8ODzskXq+DVfZaJxRjXWgsm6wJNX&#10;VgXVVr0Mo1m4LwolfNfLnvnc/XcSfgKxl2cIImxqkhvBKqfPaJoGj9/iBK76in/w27+9c/FSbEPN&#10;TS1trR0d7d2dHTNbWzsQoRsv1aBtwtyB5QFLNyTuJnt7+9av37Aad2/fusGh3pExkSwjWl7I/gKD&#10;Bogx3TohWX9MKC/qKnHjkmMlYCC1+CZXBACFcj2WigqaMAZav3792nUSeRoCRGwaQlsJCwQX8KNT&#10;xkanTRlvbpre1trY3trY0gxiCbva4Pj40NgY7kH9dwi4c+M4XF4ITwxoL49TDRR/b0LU+00Q8eGG&#10;pZp8RoxL5ZMlRvWMJgwEfBDcKfd0/TwdeyTsl4bRE2LIpLZIehVvk0JjcQKJyrY5AX3sMu3J6BDi&#10;TUYoJgZ+Uq7IPYsCEtmhtfBG2oLgA4XCIY6RTgM3qdQd4r9ORT54irfISYE2po5NAdyU7hgYhP+B&#10;AUx78bzY1ASc4LsJA1tgg8ZG5y0dohmYibqWSDX/ADQbMc+aWpqbW5uaWqdPb1aH4Sit3NNQArrx&#10;n4EZDfQjNLp4ORCli3EHa73CC2MEeDUbUuYS4yoUMnjX5uJmUv2zOxN4tAMjube2tuKQibOmtphT&#10;lIyNGTpjm9IwbXzqFDkqoVQy6KWhAO6A2iRbLIkN07AyNbe2QGyPuoaC5hgHGBKoqZ8NGXvRsww7&#10;K3C7v9COupXJyiQycUwAWFK6S85+/B64To7PcukogQEfrP2Gh/ABMgd5SlzObUId5B7TGx9EbtGA&#10;WmFyNUxvnN7YNKOpubG5Gf9CgRPdLMMmuPT44UjQ1LNHcupQ46KOOCewqCQeffbe2/z4o8dW5Ibz&#10;ZxfdNjicboMGz+RvO9ZZdbzwGTvsmu3i+wd/LGNOXjpWNj3wOESlFV9fClQ2YRODKOpZWeSoylQB&#10;disuaJkHQnlNlDTHB/uVtz6cmiU6+r+OPYg/tbc2nXz0/llvzsoB6XMs5fEr+IGc2mC7rUnjDGX7&#10;+W+cYUtEKltck/dHmbzpqH3fe+JzVBon2xn2J6VGfAw9EefxrliRyN4xODTyyo/9qG9gxDkRV7Kz&#10;sRH7EG5R6xRH1uLkUZZsxZESjFHIzmFYYYvgWETGYPLEzFP2PC+AqkCRK8lqG0DxkuKoTWJStliL&#10;l93PivRQjBjjI/alY5coYfMSNeWmRMTpxI8NQB7oMKAa7MvYrOUW3LhpHCbNVEgAQyR8msXQ8+qz&#10;3qOf49KdlFz9sQioke4AB80PwpOpwF0wDqXAZHJwhbXIkRsUaZDNk8ZgpX2wKrBbycaxMGy2sGtK&#10;61tSZBsV7ln/t7W+s9jy/UnBOiWqOOVCQ0L0E72fdGBAb0ciNGfZIceye01IgcqMR4qos1AInCpw&#10;swEUotKGZFg9G6fHNue5k/S3Bk0NJkMKseoOfqoakNrv1pgx1jCrlxlLVah7kWWocFqGu+M4xXQL&#10;fB/No3AoxrlfyUguSqWNU7CtSh6Svva9T7sraieEUjj1genGQsg0KyHLiJOkhMW5B1VZIiG7zG15&#10;CUjNjdLjqBvEOyJPpz6CTDG4QFIvSOL/v0SYbm1mrLcTVDhRmJdb+D+j/nKV2jxT62n/Fgy2D7zq&#10;kHM/93LEGyxeWYgsf/rX27LSn3TEHvO9DTV6650nZMptb7pv2Q3/jsdUzMr2sRUbsiS8W81uf9Xz&#10;9sx6EFzd1bc/wl+//6frY/F4wqfe/8rnZGVy32N5vn6KN13NU+Yjv9TXHX/Y7mHQqbcf9wyIHSoq&#10;2L47LZjT1ZrzCBzU5/xaE6XY3oHhJas2ZL2lpSm07wkWl0rD/5Rrl+62pu+/5yUfedXhWMEpjaMG&#10;GLAGlnf6YhQ1I0p0yh2rX/yczPCzKAjsit763z+nPJEEAy0MlEwF+pTIfqqjKCd5LTg4PzMnwkas&#10;LifFm6BzUK/SQFnFzQbG9owQNKQCu1jD8MEYivKsVYmJzeSBqtiG5/zcYGeVIHUyxEWwLpuyyhvx&#10;lexUyp3pDdAJzTf5Vz4rfcZv5I5Aq0ro5HYyO0ruvB8kOkPiHWy7Hnd6AIoNMguuxYBRuQH4JPxu&#10;vRxCT1JuRhmiyaPTiICIJEylZ/UilwnCBVvIzfMbZ5aq2CF30Ix0bz4g3n/ENgam5J58lQMW52Du&#10;5fLHGLHjogNO02ZgwoHmFuktgh8KHFLVCCoaOhtBc0UuAYrwIlUftcml9K2qHXoZbSTkTS1VOBKS&#10;VmohTo03tdM71mJp1VX5WF1AgZvFUqFmSVhAbJqH3HbN1kjpN321alXqFFGht3O/rpXWbwSW8oBo&#10;YWHtT3dw5MFYpOfSBRCpqyqF9r40qMa0Ij+tPt51AZY12BHkthIrq57m/D1/ZNQ5ziITtUyaXbaZ&#10;9ZvPv/yDrz4kxwIjNYtzL787xwgpBjFPOmL3LCc+yPz7fypKc+b4fodP7A++5tlZUR/xli+fLdqc&#10;iLR05vk3ZzUKAna/84RnZf2KOEYD3kVlDZq+XBbw/lMuift9/50XwIinYGImO+VlJaoOW8/tPP6w&#10;PSrK4fm5InVkla+pWZ0heayEty9elrN/VBHNqKIWYOLD9lr4m0+fcOT+O4iMDdSBt3SVsF3izU/U&#10;iSrK9qefe8tWc7tzHvnD5Td/59eXIQEwE2SCYDYhQWppgfhPmE5sKDHPcVDqpL02g+T5QHnciZ13&#10;epJSvLLolqwixeCRbPzqO5A7ffKpSvOvqPWYmKCHdhdoFlwi0o3OVNR2c5dyI46OcSCD7iKDK7UM&#10;jvJUDBFIZp0moFnIRmFwnGaeiGN5MDH/gVuOSL14a8e4bTK11v4UszKN4Ep67vaX18mrZb2BVER5&#10;eWgIjq76esXBKj7AJtuNRiLCSHevUEUxBOiryAzG8SefRNGj6hB1hhUMRr47BflDSaXj345nEZQP&#10;pipHslUmq1RsaKsLZgRWDNrCq6aJZ6C9mmOh1qkikVdKiT/KAqgJJK0g2Z4x+j/nhXb8DtypuuM/&#10;W6uKwsYeqUEWEy/EZOQA+c5kZJvM80tvf97l33nDs/fettLXgR6BzVDWU88/MC5Gh0ziv7yQPfnU&#10;3256uKCKZE58y+0XdsPmGrZKWaW688EV5//rPjhLymJJ8eDHTz68s61pdjZ1VzDcUVYZXv7cPU49&#10;8ZlF7h9+6KVZJuTJzLFeHLH/DsU78dl7bQuGMpb+XSdmQu3UnHNs5Jk+x4wdv158/f3FC5yV8uLr&#10;8jLB+WHir8jJoWn61DNOO+Tbpxy5cE6n25PEk0mTC92rkZrd7pKjq5F4weyutl9/6e35J8CP/t8f&#10;rrl9MVXkQVIAwGDvwP9EsK7R2zyUcQu3akmVOHMh3LQN30TOMaSVQ0YmUxrHSf3OVHlxKisTkiux&#10;z1X0IDcY9ohwv3K14DO+FOJXqTZkW1J+8cVoKhA0O/A4wZlIu79ViVP5muAKHG+T3wyCLcbwZvCn&#10;lieN9/NgpVJoUkVbVf0IymbcGDOJ1UX/LKkdrY1jnKh0d9WFKH1QpOqqvwt6EyrMuPDRRw93egsh&#10;LC7y2mRvGnxxA9VlrMDa+yq34xYrlzVTrN2YlZUnmd5Og+EHSxbLx96eSj9TKsJjGGYHTz6c5jb1&#10;irRMZWmox+J9ErOl5LZVQjvG2/475B4uIEHZUnyFWDeZgT8PdaxdFafo1No9lRAn+KpD9ty6yP2c&#10;vbc57aRMU5si3Xz199784Lnv4f3x1+e5Orrx3qU5O0rOu87/1/1PrOrJSvDOE5yCYJjgDUfv29Ga&#10;KWb9wZ8KRcHOAXzbL+jG6973ykNyqMEv/PSKc7NNnYDDnqu4baetZmVV7f6JGQ+96SX7f+bNzy1y&#10;n3BEZYxjjipnsi4xgpMJ9tt54SF7FT17AJc/Y/dMFwTMEA7ec8x6br5vKRjKIuM5Kw1CIv3q0ttz&#10;cthvl0zPTTlP7bzNzPt+/eY7fv7K6374oou/ut8e22a63hwe2/ToqgEHIejKRA3J4b0IqpyUrMti&#10;FxnHmmSwTL2POHDXz7zt2JxEQJCv/sQZq9aK9ZsyndO812rgKthHi3jKCBfHM+n6rVr7LoYj1c5E&#10;nVH1uKhMXykAsG3P9kLbekN4kYopJ9L7se05/DPcfog4Qf8KlwM7cY0rTX9V2nJqRKsabJR/x7Z2&#10;XR6d0W8CCpfweXzQSdEpSk9cniezvTBCnDG2LHxXTVqp5pmwsiHoDPvdg54Si7SA4YywEPXyanIB&#10;x5C/V+cEdOYvgaOcVZa+R4d3oTe6A4fvUx5gDMGQMwshWlh9P8MiR/ThzPILgitPEmvq0JQrNhrD&#10;0cWfDCmG4DKkWsM5iGzxiBm/O2efUHn0qt9ZblMn3jsqKxe1Uh5BXAnRNQjszlsBqNmixaaD1U6X&#10;J+ftI2wfm25GcFpncZSyCiW9UAkLwMefSohzm7kd537+pCL3rz974uH7bjeRPsYIgtoS77ccs39O&#10;JMA//+O+ux8uFE0xVp4f/jkTIO6z07xD90kpP6yhTz5q36x6walnEePxHMC341Yzkfm8mW2octZb&#10;IFLP8uWERz528hF8EAL6rBwKcrET6b7qnn3eAUU5zh0Wzjwqw3F6cZrz8P22L2u6B6nyXjvMz6nO&#10;135ZsYOqMLcf/PE66HFm5d84vWGPamMaydwRtyjTcL/y8Dzl5rMuWzxlGjCmaEUB2Yjtqpyqhd3U&#10;ZY62BdVcQJzPPSgv6PySlete9+kzTGzttBLp+VlfSJeBGkWQdJQrTJL5qKZ8pc+ErIz9YpSPj0oX&#10;8VsTf2N+DgY6KVint3zx/8xdh7JVD0G4ixW9MlIm8YHpdaYSVH6EyGsJVoyEJl6plI0rWv5apENl&#10;QzhtJBl73GAfdSj1cmEJI/qtZsxmSX0mCamHZwmvpy0nCutZI25yxnylZzmrWPJQF8JNJuMQCknW&#10;rPHDgUqIFh4YajEuMvPgSS8oINVthY+W04FQ0Wbr5WCnWjeadmyKvq/NOAPi4XnAuqaG9XoqIc4a&#10;VruirOCw8JTjUxhHy+TLZ/+zogyR+IpbH7nn0fQYNvgVgu+93vCD1PsXF2cyUiKmPy9TvZIlxN65&#10;eMm6rNKS48T17pOemUOmZj0OxHbwntvwV4LX1GuLRZxzutv23nFeka6E980sYvvoZ+0CPFokk4K2&#10;Si85JA8zXX7zg+dclkdS5pTkzodWfPOcvKF71MG75BvLF6km0uy5XWOOcH7Z2oE//PMBsdoRVAPE&#10;SdtP437ELlOxjYBAk8sWeTVWzF/+v7fN7k4PYcocLr/hns+f8Rfu3dQp9Fuj2kQ7J520WlD3kOqG&#10;JmQZDAF4LbsQjsrn1G0yS0poxIxRL8Qa1CLlFcKpVOKzCtAQEy+ycVBnoiJiTucwHy3gLRNoshFa&#10;KbCLKDTnUcEZe5kTv7jxiyts1LmemmJkPOmRhIKssy9SgoqnA8LNMF4UGoo9UWSobP40pIQNdBqN&#10;RGZdIzwJmvD24pEbJeM+q4Zf+ZV1KCQgA2OgSlq98CEwBvWYK2sdqnUa0LGu5DgPGbuQpWMVjOlM&#10;Dvic+cUyMAHzCWcs30haNzl42OZsomjKaDZhhpM1nJRd9kywxF0w0InBomz0CD1MiZMp7zLMK/9E&#10;ugsujkCw3IXjMJShh8tCyG6yvlVUs444CzXam1+yXw7NefXtj/3zjscKZeQT5UvAh0fHYQmeevfn&#10;xkP/1WV3rOsdzCnJoyvW56hgLlrQxWcR9CVVapxfRyM4kSwHdW2xiBPFft4BO5btx+528fqelQzz&#10;MMdwKnyqrBInE7/+qP1AFuaU6pNnXHZjRkCjnKeWrel921f+iFNKTpq3HZfpHqFsK8USvPTAvCd+&#10;cN5NI+NT1EsRrHYQdpKiruSKxm+KCtaRdOt5M3/2+bfkl/aLP7ng4mvuZBrFAaLTqRIlwb60ycTX&#10;HnF6Vy5egOV8BI7HlniHNWPLdGpJbK9KbpNIT/xB0isWgbrSXqg0PcvjIIJwzyI9RCZKt0RuoEsR&#10;JzvIy129T60Ad8ZBcqJUrhmKldbhBgNqtLNmQzlZcLGMNn8qApdQzstdnOjZR1ilx1G9PIZwxxh3&#10;TKpgOhSpI3tc9HdlPoqSizF5If4oklUyjdU3FN2G+oJ4hXWlgU4eugRqa1ShSuj0CAg6NwnBHGPx&#10;OByNPAzl6WUxfTJB6MSquiYq+JRx4bYyhItDKFIvmW+BdTmLamRtFfqaVYDOOuIs1L+gOd/5sjya&#10;8yu//GfZ0WlvuvWB5dfdnR7zsFBpshPBtefPLspjvHLMhhbObg9d4bzjuINyQHayCMccsmto5rJj&#10;th7nktU9fdmS3Am2wAQfL8I7vuHo/VtLfAbF3wk8CsieXxJ4V4Vte5HSwgbr+MPzFFIR+P7Vn/vN&#10;dXdL/PeC1+MrN5zwiV89nBa51HLYbbs5h+27qGCGZZOB49xxXqb30LW9g6efdz3cjWCjE+/u6nhH&#10;XDG50BZOY96HIKqAYkHBXnrYvu9/3QvzS/iGz5352PI1SKOsntjKwAqVhqgiSlYLWSzQnl2Q/U+A&#10;jUQkArWAaOO4xYlMjJUxwa5RI8k1OiSBuAEYs0jdKWwt3FQsyLvtxGUJzoKLUpLJYM5WHuAiUXRQ&#10;GwIAyoATUrtY8YutcRGFv0RnSQxDucX9Df0AhuYv9HBYclk5Y5i77LgytgkpjRpkQ7GVsjjmsjlv&#10;hgRh13PjJ3NGyBVqCHjAqf646KsnINtMCWTiZUZWtBXD4Ie/dLn8LJDiOa1qh/IrfR3ry+FNxBmG&#10;oDTEE6t+Kruf0612xkue38JvWPgcuGmvsK6xRzh2Xad4KjTqTS4XVVGAOU0q+cMgWl13mPapDgbn&#10;GJ9e8f0BWD746LIaYDaK2ESfU252W18Q9xt3y5UneSWnakXDoI44izYXaM4c7zl3PLgSlkAF8ypo&#10;4lMwt1iysy68VSITZlxlzYbsOcQ6Ou2kzHjusewxuT76+pJISzl6nHi2Jo4kq2uf/KeeucfW7Rrk&#10;KeuCVqJ5fc9KA+D+ppcckP+i5x9UQRzUsm/sHxw58ZO/+srZV+XHKGKRIIV/3nt+8kgu3ESytx03&#10;Idu7ZPWP2nskp02+/6d/re4ZlBgmsuPyLhHI+merYXS++p6XH7RHHnpeu6H/VR8/HYiR26H65pRL&#10;ne0J04mN0hVJfI8YGlAcyNuJtJSKCqyJk6Ko1K0otjuGmxz3NoLOULBeWyzFAtieGu4rps5FoyDd&#10;p2kj5bxK+5D0NNyXR5PdZy4TKdsLJKSBoTIfpn9qNWgviaeXhq+R0lAaoXnYUDHEPxkrRtV5Wm2k&#10;sqVqA9rCbpjRQwIZTkfyBb7uHYarHbhRVKMEJ0CnAk5VrXZYREeCDJOCL8wa6iHoDB3xhMqs5PDC&#10;I1zJzKJLWDrnLXCZGkCMg7ReyEJXhpJNtcAeMeZVBm3c97vOpmrEzpmVEaBJxA/YSYmLKq2ohgsD&#10;hPJkxzNJpL6pCwWVOAVo6ile3yJuOqLzrenUcvglWyYcsRy04aJRoBMkSR1xFmyoKYAROT7Ykcv/&#10;nHNNkf3+oaXrLrlhcdG3Vp5ubc/guX+7K+u5nIjqcI0UewqwKccDaJj4xCP23G27ueE3YAFznt1i&#10;Beuw1Dl8vzxo8rLDIrf8OZ0DjJgvCi9Cplr+iMD58ufulT8WsKp857fXHPrOM374p+t7+oeSiWGB&#10;8Lsr7jr6gz97///9NcdaiA/uveP8nBBKlY9KeWKHueM7ZdOc8NL6pZ9dVJKz30ombiABweC5X3kH&#10;4kLllPyGux/+0Hd+K16UZcelc2cQnOKnSeNBq82QYizh87yyFyXdeg0DFYb7loG2KporXM2Jz0LG&#10;yzRHq8h5Io/QZyZ3DTpp4aXQU51lZzgjd9CArl0YhdpfPofKOjnYNiN9spB5MnQykV6YSFsVeZYF&#10;tpSGO+2bEJqHvDLDDfBS9ZNaQpvYocvR/JGL2Ym+yzActTUEzjrHAyVWOKkQkF/Wtk9T0VX4liSu&#10;ivVLMdBbZEQUSCNu2jXMaMSiYjC4QBWR81YXhNKigFqa6BV0Zh+7YoeE1KlaoJSZSeqIs4LWe9OL&#10;982JEPPI8g2/uiwT6tlrTv/zTZUtrhUU0CU9/bybs/TzcsjFpK0PfCS9/1XPLvt+0PwfeW1KKPk8&#10;c/XHM62myr7uhnuWXHL94uL3pTcsBsovm60lyMeCSfXW1F0B4yTHN1NL0/RKHbh++Z0vgg+BsrWA&#10;nu7nz/r7Hq//3xe876wPf++i//n1P3B/6ozLjv3oL3Z97bdO+9b5RZzGA3Z/9wPHoltru74DNz1/&#10;tzwl45+c/68HHlkhZIFIpRjpQoIvQ69MTXYkDlsFtEZpY+20zbwfffIN+Q34/d/+/TeX3qgQCt6O&#10;gDsb21rburu6Z8+e3dHRCTEjfPDRiD6gJIXtUwoSjmQGBwb7BxmnxasSxqBPjKdTxBCRizGmk1ty&#10;6PnPfE3bqAvVzgyJcksuy0CkkYYOyjj+xPtHNKModf8n2hHUP8QbybwKcto0xRs2mdhX+ksZUHcR&#10;YHm7H8FKSdeeSOBEliWmD4QaDp951CJkD1GLjxqlqodqfIZ8TM5O8bqNZ1bcvgmLFyZLHS05SCh8&#10;NtaVZf8kq20gzPwD4HunwaghbwJqSbP0QzEUhiZXJINo/CkYJ55e9VJgZIkxB5F6W1sbsCbeh6YT&#10;4lNNfcy8qexClEwQnjFSW4N1C62pUCk8xTGWM6esUZSBdXeMgSuRl2iexJRsdtJ7LLM9iF89sew8&#10;8rIZ8SBm94YNGzDTIwMjp//jx1XRKFBROyVndHga0XQShRQ3I5Lq2diJ15V1pnDA8Z2CQZ1ekmdA&#10;Eahi6iY8AoQPL6KtrW0WZT6rW+0IRFRaHakZGwl1xFnB3BGaM1eb839/dz3kmzk5rljX/4er7q3g&#10;lVUlhZtP+GlPPopZtviJzIjqZqgePvjaF+67yBuwZ5UFaovbp1ln56hyToTj/OLPr37zl/9c/H7T&#10;l/589AfPRiD4gm2Zgzifs892IP8K5vPOl2V6g3/O3ouaZhQNhsTXdbe3fPO0lxR8Nc4bdz204uxL&#10;bvvGOf/Efeb5N914zxLo+BZ8/EOvOWzP7efFWKiCz+Yn227W8I6zM1U+MD4/9cM/yS7qTNVdOHWa&#10;7MQO31WU57UvPvgtx+f51kWeb/9/P7/nYXFxqrssohC1Amt2dXW3tbXDJSUQZ6kVhWwDjoKUMJgw&#10;LoZCZwncLEjJxPZgFsAQp0n5Tb7JnY9X0kogq3Fy+pQ/8cEkw2rvUCEvYiw515u2K1PSCxtZWhgH&#10;gU4Cu34FjbovCtYMUZ9BZC+1h5gwipUSKzaBludmnOlDEnQiAd5HIbvpOYTVZGWTsDv2faxBCg68&#10;shAzloDVIegMdRyhOquN4yJLJrNld7nWYOBDVy+rWrzIHLJsc76UeMIPeyASiaaDYuAbdKYfioz+&#10;VbAByktdo7r4MrMijvj0KJDHj9BmP0tZQjUc6dpAMFisZ8NutbMHX4fLjlg2BQh2wylGCIjvURhE&#10;YwLidL7x1QuvtUtBQX9qOybL7FtJZozOHb0BOhHWEoizgec30frhWoRzllfTdN+oJzN8KTFpaRap&#10;iFPc19vxzKpvEyQGN0MqlEUqOg5K09URZ2Xt9sZcmnP1hoEfZYcRwpt+csEtiMdc2SurSp2qKgoW&#10;NuftO2zVnXwV6K4PvyZvk4bs+IOvTk+w5ThI6hsc2ZAmaE5t2m3mdmbFlnxnaVjL/J7ZY/u5R+y3&#10;fWqassEtU5866lm7FLSCr2rIuIeeu//2731leWK78lc4dznP2y1F4m+5/f6Km2+4+6HKMy/6xHc/&#10;+trdt8/zad83OPyKj/6wf5DnE/MGqsGGneUMNicXA9N0E71htitGDcE6130jfkJwgJeFpF1WExh3&#10;kqBMijaa26oVfIB21D/N+RGaCGwigtDTPMjTmYJM6SqfIfc06t6Y2gyNg3oES+QModSfi1xh8Vjr&#10;LHQVlhtdYAbpRA9E56Q5uS+G+n8hMsiXJ1bWOjVKbdt80ONgcDUUggpSJ/IeOv8Kc4j+8m0tEcP1&#10;4hu1GAI0J/Le/GdDUjPHXNpKzsllI5+ZsytLBkaGqJv41cZM6VhyBHDOTAlPLGA6ATrxLzIkyiTc&#10;dwHPa9xkBjdtOiZfEB0a/W/EwXaSFP0Lxqp4sq5JHElPVpUm9b2gOd+VFg3IXnrGX24G7kwtA2i2&#10;sy9xTliSCRCc/eefOqGi+xVH7plV2X8/suqKWx6O/ZrPLKZynMjhhMP3gNly1ove8OL9s2yuczhO&#10;uOYpTjpOaoemZp4afGinrWe98BkVmPsg53eekG58Ux3iRIZf+K8XlLUimkhzPfeAHX7xmVdii5lI&#10;JhnP0jnJtO1nb9p5bp5Lpo99/w8+hyzvSLq2V3W1Njf95qunNDXmEczgOE/50tnG9KmWHDZicZZE&#10;waLs/ZFjTtn+uAkm2bIQelbHChji5MZMxGn7q4lHSVmFV47w15KV5eEsJalUcfMnttJiGCQ8khJk&#10;utNP1fB6aq0wDloRTKd3Z2PmLi5aiiQbGxXEqb4m3SV25d60XHrXk3YsoVXZCux2XRVlIkPiSDSO&#10;ydZN+1D228gKh9Y3JZ7hw0bI6cEQalQ19FIeCl/Hn1kYD/UE+dETqlqwUZ0jTsoSRzraSXU6OdJK&#10;vg8yz+90nKzsXTbk6Bc1aPNIhXeCTWGFicU4tfNG2Cz4nCT18Y1VPvSIkNWVNPdJSh5CIJucTSUT&#10;wU8tYE0EnYe4n7J1YR6DjpAxWcioKWpC33FRF6WNOk9462+UsJP41FlAxQtiSldq/srxoDNWjy65&#10;FpicUJNxTcbWMhnl3ILyfMPR+83tbs0qEPxlQrae+usvL70DZFvWgzBLeuEzdqzo/tjrD80BB9//&#10;o2ikhVeOofr8mW2ha6TwKYzOj74uRU0TaVoap78vmw/Ld4R+32OrtqBOLS1KqmD97cdlen3Pqgjy&#10;SYJ1aCnkYPGybfLlU46aJNApcPPTr8gJcFq2bOUSYOcSrPaiPfIQ55W33PfXf95hx3JHp6m/pEpX&#10;8NTy7LPzNt/+4Kvzi3rOJTf88PdX+t1ORFaqxhaBTtkRZUUvxXXp8b2riXsZgsKQ4zTyiYxOTAEx&#10;dV/MUlJkYodU/O7EKieRK9U3FR7CE5I8J3E9xX5BbjzihftIBu+hkYWxyOBFCTRgOlUnNHR5E3M1&#10;ylLFCMgY6OSRAymN68IjxGeBkwGnnIdkLHxo6Z+EnrHWy4Is5QZ5Bb/bK+wZhwkCH+liv+Z8JmhI&#10;AtKNDonEYUGIJtlExJ/++6xGdXwyR1oMcZoaibxWX8wBXUE9yyVlsYxVjY1J4j98ye42C/GwB1me&#10;kPK3Esa61R5nAkLb2JhPjv/U8xuwJuLOk+akKnP4YLlKp/8eOw+kJtK3mPm5S+K/dODSl4TJONNF&#10;/q4zNgqSHkFk/6bYsK+uFjlP1RFnxU0Ks493nZDnGfuXl9756PINsXyHR8fOvODWrJfBKOSkCoOA&#10;I6ut5nQcd2hmQJpr737i1vtLgm7nxLfMd2b04oN3CX1tWi3eeuxBc7szzVlg/J7D3k9ElbPiPqvw&#10;AZj1AEyHD83saH7V8/euMBtJfsrxcZqzIiv11DcCdH7qjUfCT1MV5cl6BE5GJxluypvlZD116qLZ&#10;U/bYKo9l/MQP/jhBEXB+y7zzFUe+/AV57nXx+Ae/9dsb//2IbtvYkyhdhDNssUoh7POiKVXM3yQo&#10;jMwPl+xwi3LwoNreCjfjUOJpe3CM+InZEsU2yyTKSS2XR5CSGXlIjYJDIyEz4CGUEZE6MKXQnx5N&#10;Um6JWzTfHPMi79EQ9PJBMYbs9BTEa+ZyOcW4YoGCCBoMUQWC4EgozC+tFoFvgRIAapLW2I4bwxC1&#10;RVqpLY8GZZmpmYp/lK/F0GP0V5XZTvAyKs7yITL12sPaVTphVas69raaos30mtiQposGYRD9AYOj&#10;xcYkGWsrbSnmdpmj1zgpYmZ8IQBn9cMrNhLCecTcaM9kF/REQNQXd9hUdR+iZ2JKBcyKy459TsJf&#10;HVoOcZZ9+yQN9VpuWmXr8LRJgODmOTQnFt6v//pfscr+4cp7Vq1Pl7YjJeKYIw51Fe2T77Dp+38q&#10;oTmLO+NMluTjrz889iXCYJ56YqZxDBLDOGbrOZlOzu+bgLl6FQ1V0SMo+bP3Lolr/8YXH5DFAefn&#10;fNKRe8b8GxQMNZSfLVQtL/32W/bZqagZU05uOLf85guv/sZpL5lMdlN3Ly80xNp47P7NOUW6Y/ET&#10;v7zouoq6rNLEP/70GxctnJ3zFDydvfrjP1rXMxDwQ0CdgJsGOp0VRUA5RIt8qviv+CJuINV2UNsd&#10;Y4J17jTcbGJYM0YC5WCp8CfbWcOtXVTW1AAf/KVPLACbxRODdCFBATCdNqczpTA5o7cFE5ipNfFh&#10;M6Gl4MhaA51m/2t+463dQlRguMfpOQS2L0aR8myAf5GDuepk9EheqS4FyjZUpYMtP334OutuE6yb&#10;m3R6EFKVDmoyRJfNLHOUWcpdxYizvD85nNj1AGj4rHJ8gTjFR2+l7SOjNyEfIEDkRVhpBGcYZcdR&#10;1xLUUVBpDHGG88I7UnAaw6nY1L5MnRGxwxuJcwlqrpfxnWapVlGLZfVK6WhUJ2Tiw4HxFsRIKJKh&#10;wyMSb2VAeRL252FNRkt++P8IdKTZWTy+xq5K+7FI+jriLNJK8TSgOU89MY/m/Mu/7r/roZX2GDr/&#10;h9kRz5HbG1+8XzXlgN/EHeYdts+2Wc9efP3iB30UdYzQHCdBOyScccbyPGL/7Z+9V8mL3nH8M8tG&#10;1pkkc/Xq2qqip0JVTrCJb82P0pidNcDrW4JnkdVhuf4+ixcS5uQXf/PNHz/5CETdLP5UmBIQ883H&#10;HHj1999+5IHlY3tW94qSpxgCWyVzi2ZPPWDHvJBLnz3jz/DHHtJjLquAMJtIkbo7Ws/58tsJd7Ku&#10;x5av/cC3zhV1RdV6Uq4xCs4ndJPb+AN/5sHOmcR/JncrXnLbAwxFhZSnyQTDzZixdkJhukHSVOFg&#10;KA0M4SbpJeIz7qmgIPGdpvf/qa9+B3aBOFWmJ7faqHi5u5GP7gOQE0M60bs4kqGEKHGCu3I4w8SV&#10;AaSQJlQ85BhBYZ09zcOdng3FDkMyFlL8pnrEGfNjZbAmq5UmD3UlQaf1MgOu8lLIGenyhh7Gi4BK&#10;tk+5y7fSiBDawlRHhL0oJvJFtbI9iY3McMoQaxpMtJ/s5BDS1YI7wS+GBuOateFUe4q9zPfaNLQ2&#10;4bDhgEzOmuSMNtAJuAnrdah1mmZndaPFpnnIuTpGk3NOAnzhOIyuwUzUSELeERKHf4Q1Q1fwDptu&#10;Ei1OVQWPDRhrjXB4FF+miqfc4hBnUzbVl/NT8QpbyqbGPE4x/1dkAppzXrY2JxL8884o6uDiJWsf&#10;WbY+q5BvO/bAqkED8vzAq5+dJbzGnPrbTc7yd82GgdGxTP25nbaeWbYNP3ZyRHMCa77j+PJBt3fe&#10;ZlZWtstW92b91JzbNWXLmZqgUm9Eoez7xMP3nDezvbr34ik40jf68OA9t21rzotpVNFboMX7gVcf&#10;evvP3/Od9x6z7055JtixbKFL+rm3Pv+2n532tXcd3ZHrFz2nPDn2N5lTVUeq8GGj4685NK/Ajy5f&#10;+8BjK3LePm9mR9avs7vbsTOXbclD9tnxi+96WX6y9b2RA1FuBnTd4mXrtOLFTqy8gtczDfmYSKXR&#10;fwq3urKFTCZgMUJDImlShVOhciTNI0zKFssnuaGG+yvpJQNn2E1lI+3rJ3mjwAU11ksxpicjI5wn&#10;xVP33kIJWyhD+9DUBKyJ+IkaQ1HctIjuoPeg6RVGFUVYNO3CHJuBCdu8jQRlQxlKMI6TPRMDIlnI&#10;rIoum9gjykxplzudChKdppdQRe6+btGjHoEBj6FZpLd7+8DahT6JbCzV1tI5xPexqRFCxtg84uEk&#10;PA7RV1Foi5alK8zJYoe0GJNqbZIcAMmjCGcKjdYJN3FFBuw10j/Q6SZgM4p86k+VSVwbFjJ27HRV&#10;I9qs1viyiuEWPjL1oftvmWAWWY+7w1CFucPQGw7Mh0fjLoTQSq84co99dpxXYX4lybkG8Stwft/7&#10;442r1/fHMkSaA3ZdeNIRu5d9EWKj//W6xalrOiSwp54ICjAin3503s0IZh3LE4XZb6f5r3jenuGB&#10;pux7kwmuvevxi65fjEkU+wlA572vPLirzRXj3MvvuhPMa2IaLJzdAc3UBN+jQVZKr3d8/bwLr5Vg&#10;nl9+xwsBpMp28Zqege//4frBkbgLRvTmcYfufkgpaRq+6mcX3ZphWlSxxjqm1v67LHjV82Mxe4S0&#10;ym/qF3/o57cvXg5W8rJvvzkWUanSPvrcTy4/4y834alvv/eY172oSj677EvvWLz8un8/fvsDy1Ds&#10;xUvWxPp523ldUMbdb+eFz9h9ayiqFhtygif0QIyXK7toI2LTlCWren/wxxvFMYgpfSn4Ap308iN3&#10;2WNR+/BIf//AuvUbVq5avWTN6tX9vb3IbHQIYbintLR0L1q0y50rWpas2wiHNgBy9CknsTPUecdO&#10;W8/9wOuPYpWFMuMHa4KpU+5avOSs8/6RjPIFFP6mY59zwO4lShEZTSc72lnn/fOhJSulrdxbuBbL&#10;jenzjhOfu2BOVzDmoK0IICSx1AeH+rA1w+RayQZokqGdmqZPw1yTyOO8iAu9Qp7YufNPEnI5V0g5&#10;hD0VoyJssySviQt5GjImLsG/lgM/hPRG1KL6LfI3ItAITpA3fT29/T09a5av6NuwfmRwUFfRjag7&#10;KE5kL7ixraWtvX3O3NlwLK3W1QIqm1raxIOpsJhwKSX9C9MFGI+BNG6Al0nxkkTDdrrMFNCOMuBh&#10;UVuUVjKvQOLo3Vs8GJcp8BHl1/pFxh+pCzJAM4AUOTM2FGqKp8zzJbsGV7imhc3FdsO/hHplJ2PZ&#10;NIRTYftb1/BLVymq52nMS/BbgDejY8NinDWOFhvFXCKthaKpTY0cOwjTQUaPjghFPdgPUlfAGY36&#10;FXMLSyYS4eHhgUEhsGEA0z8o7YN2aGvv2GGHHXbcaacdd9551qzZcAWvsWkUt0v8LTS3qs+WbYLy&#10;CaQ4SqPSS7lcHH5Ek9R5wDecSrGxii/NewMPFRh0HO287BBFXGgcNr638xg+9PT0rF27dtmyZfgX&#10;eDHsOMuKX8b4v66urlmzZs2dO7e9vR2EPQl1mnnRfA3xI/CFBrAo2lqxyW5VmLIJJ6LhjePDcPuL&#10;UWzVsVKx6Wx9sMbkGEND4VyHrmyFY/+WtmlTGzdtmr5J46jxETunWQ5s8+IlL9/bHNVbGuIsWO7q&#10;knEtru7ZyXsqXOMm7y2V55yCOAHTH1yyFgwWXb5vxpKbMLVixJlR8fKIc2B4FMHHoYU5EYKTb8eC&#10;+tCydQBDE7FSr6gHEYkAhzfsTnh1c9N0kOjwIV9RDpo4D3HSqgZIS5ctWtiIDQlWxtGxwdGxgTTE&#10;OX10aHx0ZGNjY8d22+282677LJi/qKN9dmNj24yWZjgn3jg2Bc4una2CAc00xKl73gQHg/JzYvTj&#10;NMC0yipFV+dHkTPtqOFUrKWb9cBg7+Bg79DwAPCSMA0bAaUQkaiZDcLZEQp2CTTxLzen/L6IIcsw&#10;scEgogcje6jQhm+MAeUbiaKYgz0b/mmfuUmTs+FFa9ze3l4iTuzMQ719o8NDQI6oMMCMRDGZPg3i&#10;cSDO9o6OufPndHR0yGbbLGG58S0+geZkBCmHOCGylDUY4BgAU86/BBmiNwgcND7uUk6Dq2oXPYhm&#10;W56qFJszrXs64rQdNGw0cnXGiuEDd2LzG+9k1qVtFUOc1qdFNpGyaVIRZ9hHMcSpUUQBGlGREWGz&#10;x+AGckQcTalotSDiJBBJQZyDGM/i5UfapLFp0aJFQJw777rr3Lnz0KESVFEBOX6aPMTJBjHt4RBx&#10;Gh4KxyrnF/cgHgM44PmZP+nayypHQaf4FgJQjASM6zVr1ixfvnz9+vUY7cxBFoJS0bMfdZFEvrOz&#10;E4hzzpw5QJzAcywA3XLpgUsQHlzpT28A6KwecbL8QJzj40Njo4OYnaEfMQ4YazoOfj5i1SQ0x7KD&#10;cj7piLPhfe85pfJ9qNATmxGOFCoP+6Z43xfNdMLptsxSeUbJNnWKzKbO6Wrp7iB2oWsV+RAkZvqc&#10;b/grr4IfjICaIMIIu4o8Vt4Fv8uwxG9rqYEQHM00u6t1VmemU60JD6J4BjBEA8rES+d0twFrNjdK&#10;+JDqrpJJU9JmjgskI2ikDAAcVnhgIRXzwjqjH6AFLAqILIwWns8Ru7K9o2tm9+zW1nahAcBmgQkT&#10;4ktiaThrXLFI0UvxW0nh9a+iq3hutVUUbuOKdZUtrGSh8C5G+LOmVutXR5xQrRGzA2cKtcGXHVL1&#10;q1SrkZqgqgwqn9E13pU3zdsz66FbMHdbYS/UUoeTTmOq6OXoL8feOcU7MtPcdjUUHtObDz68VAMu&#10;q7gONwgy0b6ksByIGl7ZAQFH4DATBrhgwPoHB/qGBvpHQIONgnPCsUB2NVrm4jN8lUpI0Kam9s4O&#10;BKuBE3a4KZohqLN5emPT9BlNDdMbBTQKZzkD/wB/yiYKEgUtJi5ORT1R6E8aIQmhJ/slgYRbZvQz&#10;664N7JrZlhG0ThIiuK7wwQzxJ8EH2SA+QmqTbBk7PWuP4PcGZfJnU5GNxs4VYVYhutIEeKnKFtwB&#10;iLobImWlvY06DlAM73wXkcjUIaiO9xkmytveOJpT0avwoZiOIn1Gb6vWJpNB2wFAs3vmTOg8AD/R&#10;RIxtJdWv0dRjrWXKc3BqJFuZXzIkZSy6Me96DSXT9tCJoHUU92RsAxWTO0ujUJRs1TZSkHynXUCc&#10;4DVxpgLuxAfAXA6AWPexKLxsTlJJhMGZ0DIcG+EgxGeJHCHHGD9kS1abxPYXibo5vmXA6itRU0Jx&#10;HDNcUC+qo+o66Ah+p9ljsRjQxXojESaXCFcwK0Xm0CShiqZ4T1tp45gjs+BQz58IsV//sxBnzmoS&#10;a5ci60VFDZ2TODm+a5VzTfNJRYe6Gror54PslEFhijySl1st6lXbZbMWJdI8NufAK1joGiHOfsSA&#10;nIqtQVyIA0w0tECRT0JHtgKdYCvDiqjOOjVcm9KmMmbkZoBg/caZpTjjFG2vgpXITOaXdgPNggyd&#10;10P3EBd03fI9VyGQTddy1SLA2g0YBSCpUeA1tcJNgXH4d5rWBSDNfSnEHrGCMsOCRXWTYxUFlxL4&#10;yH7jNlg/NvCDhgxBA0mbKP41LkMsWBUcSBq380numrNu6j7cCF2bsoQspFibA0WLi6MxwZpyD0Mx&#10;Tv4dGuwHpTs8NAB2Uw3JEWgbDwNxQjFcI9ADRGPTbWqEZL2ppQWb8PTG5samlkYgzhlAnI0AmoAr&#10;IlunB8+pQJyopOBNgaHoeNkCtb8VQTnTJEVOaq0ie7eST7ZNcn1wHWJIMYSMIZ4z4ooQhD8RRcVQ&#10;AvvcYJ+ltAFUcBue4ES2TUELakssoZbCHjKeUh0ZiOhbgnXVr6V1uQxR8VqlQZ3CiqvercrpBYzK&#10;JecLJZjl6U2bJK46CLGOTnB1QCpENtKGCsrlMFXEBimEaemfI7ipPekNkjgL5H/S76LgKx649OAk&#10;c8WZ9Wg12RpsFXeWMERIdGhXCBkpGaDGKrAmgqQDdEK7AE1h48HN4wCA6onIgU5kC7ip6sgCyukP&#10;gcPUBpVgdJkcjW4F0WbjjqlTkvXUCe/OFNbXeqqQCqi/MekiHA6GRZVCDvOKNXVoolEkI12ItFv0&#10;aKstyTcxETUicCjEZMTpEEFqKcYJR7ssR4EwhLNjgsM4uexWiTg5H/KvLXP7LD8LAq/IE93Nij3/&#10;FEGcqZVxo9qTmul/lkCWYm0y+am2RMS5ZY6EGiJO7H5AE1gjeYLGv3rsFvGpYM2GqcAnUxoc1pw6&#10;dXwKbwVewb/8M6J9JjBaCPYsGLNwkUq0hEhWP9PQ3sER7pSATypA477T3DYdBKeAadU7VeIQcBn7&#10;syBOAVEI8ih2phBWA7phCxGpslNQC/ZaVlTah4ymc12pboVKAJW2ohz5gNEdQuIehpTgNQXGIVtl&#10;ulCGaVMA9ADuyLayPVEq1BbfA2tuHB3eCGwyCs25QYBLoMzRoYGxkcHxkcHRkcExVYaAGB2agSg5&#10;egpvHt0oIS+R9VR0HwSasBOC7iakAh2d05uawXHOaGrBDjdN4CZ2ODxjJCV3ZpRwuoAJ1cpQr/Js&#10;YXHwiZ0SAeqhX6jkMdySC/SJKZZp48jwtK2RDWR4kXtQOK2Y2LkZ8vJT0/ND/oQptk2kbJlpDrRT&#10;t8Kyw7LsBsrhpqVR7OCgFQlKh0MknKjywa7eyllLe26cCisvjfAkMnj8Z80iMJ4ibOEF1UUAOneE&#10;BLlkJcqIKhgWjlkCDciI1EZukBDdLshTkb20fBrtMncrzhLum1J81YcUnwYojQZegpomqETh9RVH&#10;smlkalIowW4LURS7UpL6iyMEVYYAHUATupu41q1bB11lfIlfTc3ais4xY2OMJzwkRuEANyE6p898&#10;Ik4zK5Sm2zQFxyxI2b0wQdpdvXWY2IYDXoe7O2D7b6TjMSNFAxe+InBDfXxs44io76ifI3V0pGuE&#10;230dAtVAFXKQ03kH/Xj9ANkCjsSihuvOfphTOuncaGfzcEAabuY3ZYdxRQmqUWosBzWj3ysqSj3x&#10;07cF3Crw9K1gvWZlW8CTagIiQcVhoxSrBsE3eg8OD8CMYRSKSuMIazM6vgnGg2Obpo7jFppzCrAN&#10;nCWNiatx5XU8AC373pwEhJuliLMEX7vNKyJfnLySrJvuiTNgZ40dsRVbIygPNWKHjBnsnW4HCuyU&#10;hRKzDyF4lavA/j6GW10e4sbvjm30sm5Z6x0xKWu+oSZfOptQzkAe4A2vZUBEhuHW/Y6vhptMBjUH&#10;NEHLA1VI+0/dNC6oZMq43CJ/HUWCKeOjU8ZHcE/dODpt05jcU8YbpuLeCEm4YGjZLR0hIzhabzoi&#10;wl49DfhyOu8ZuCHK07uBpKtCXaBjI3SUZSHPq7qzdGekwndRGnTEp0IcU7wLoAOJ25Ir1tnJrcop&#10;JHqHA2SkkIxbrwlb7XWGYMItucgOWHZcFskkQGMcEdJQegsOcLV3zrvckIkwtuO19SkfsqsAMha4&#10;RzVEjGWkV+JTlBBCaXXZ2lWSQCcgB4COAUV30lFB6CUZ2TiY6qlD4ZScYRx1SACqYvWItQ1F5/xM&#10;ozHzwBVatVPLM7/M1nQ2EuyDK67pZwQaGsiWeF/QPF8RaLeoZosy0iWiQgXeMiWVzpQHOWfhfZMn&#10;b2U4HUon/ETjYQkQSZELVSFdCJ0ImAq1Q3MJGtU4AUK5BQ0sa4xD5sq2pl32fSX9WChtNYizUMb1&#10;RPUWqLdAvQUSLaCIB2uoWNXSg7Kc4dW7iNxDcMgyNAqyDQ7ngJAksRNGK8TUxVdurt01ad+IYvFc&#10;SzzbGFGjPzsuQLz/QJw8QzkYsVJVzlZJBsdIirjPlVk1zqhuJupzuNWzHrCgCgeJHmOns2Tp/De+&#10;VLTXBrkC/UkxEAc/JapjGoZTOB53CynGW8sjNs7UmFOmyDcsjKiA5jcKGIV1ENhZ3A24p8kdIB23&#10;cdJgTKTjoriJFgCv2QTmV7RyRecPxRDo7fViqVuTUiWjmb3fJwsoKmZPqClBg+lfcpeUjdlzWuyz&#10;8E9LYz/xGwOdofom32LeH83QxHjBGOCoycgrlonXciQX6MrhLGZcu5G2dhebN5weYYOXeSfbh3qc&#10;+JfUnY1J8TrukVlBxFxhMjdU9Kmojh56RpgO33g4HgZbp6KBUxWIeUfin7SHC6NbJYdQyJFbeyVH&#10;QjiczARNw0Q5Ml6UT9Q4SUz6lD8WiYQH2G68ksK2TuNrPILmU051QMa36kvwb3fpiLBpA/0WHD1F&#10;fo4jAwBnOzwPQEECVCz+xNciVeBB2HcqF7JQt8TmS6xlig3XMqnqiLMmzVjPpN4C9RYo1ALUNiNf&#10;4jcACdehDh+hwg+HShKnGDYrCjFEU7A0X3c8L/Sy2iWiKI1COuZqwlnhNcXpJD2iuIuqXT6QY9ym&#10;wegi9wG+0yV6SAQZihScOEx2K0UJ5KVwWRhuIg9tbQfX+DqDU5H42FvveusMXxLToFQdSn5rOz0/&#10;izWQGueCUYGbJNrqUmztDE1iZlgZdQuJIoommU+IOAk6izROVhp7CyECwYFpeYaI01rJas29eSJv&#10;r/mzLFIN4l5ayWAHBgdJbW3dXV3Q5FSDmGgCUqtwMmqRBKbsKbtCp66mFGGnjlJzoCj8gTGdhj7D&#10;YKo8wMSqUwRmhWVTSYcX/2tQAzcFBBOLvotwnH7SpWROlVu78BmEK3UdnC0XjX/c5dQrVH5B/Vqd&#10;/iIT4NJjvpko8e/o6MSNrlTpP1RTSrxkhHAzCTpr3tGybE5GpvU86y1Qb4F6CyRbwA7mKmyCrEnO&#10;/8pwwgvPICAnwnZosDhHQ0io7gjkOY5HxFJP9mUbpO09KtSaIfuN7Diy7odyYa95ZmYMqkPnL9IY&#10;DtmIqX5lVXS8HckND6Rofk2EROtvEyw6AxGvrehE72bMzAZXiwPdkCIKhMXydZfyEnbTfoLe/qB1&#10;RyRHMKfqb3n2ByHUiMFBggxkghcZcRWC/pCLCj8zzxApcqfn/iqbs7ZSWE6+xRBn2ERWZduSN+fo&#10;M80Px1y6rgn6QXupZoS/Nh0GsHjSUStseRPHgFjwuDasYQukYk1j3fiBXWa9xo4L3QsYbmRuEQNY&#10;ajxk04/jwSavZRU+a03MylqefEU4kJy2qcJNhjOwwc8H+V5/vBzDbJRbFwWdaFTSpRaMngk9QOax&#10;x+hM2gtF9KYWjLUIG0cAsGj4YAmCvCVqNz0BOts7PyGSzR81YA172bKqI87JaNV6nvUWqLdAogX8&#10;Ssl11etUQc4Fo1GGUtRoigCchjhF/UmWXC7yYn3i96LN376xtTkmisKvZDv0UtAJG231fI4tG1X3&#10;yogOWXrlM9lgBH4CcZqeHsCPWFWV137mzidbjv5PUW90cZMWc3a1bY4023RXs903Rrjye91uHbzw&#10;G7MCR7PM4G7XIBHSHZsiwjsJIGT0pJKHzgGBQcBkx9kWTkKLFTCEgW+QINqwgyiF4e4bIs4YHAtf&#10;zVcYh0rgQsCBp6wp2AjGSFkJBT9v3gOPclopF+sYDMJaTgixwoa9jhiqywA2otENtsK2U+lwpvRb&#10;ltu+i2FNe2PYZbHTgvVIWE7LMIYXCdFiBw89H4rjJwOIEUJK9DibnaOItCKBJtlNnjYFcfpwpGrd&#10;J5eTL6j2Ns5/4r0/sFFzKjd+YQxVigPQ6RRv3AkqOkRxSMvK4xR71EGELgoa2NJNK9VaDlSBQ/Ca&#10;xLK1HFI+rzrinIxWredZb4F6C6S3QLCuOaUrL+qNHLUAfQKD8pyv3pQC7OU8TJYPYlnbDjA6xPF2&#10;MekqZV3YABzb4CS2+D8FTK4sHq2ZXh2Nj+VKK20ZxImdzyBd7HFuMNwRiaV0K41Y1YBrdR9dMRLv&#10;dGArLlB26cCgYKPtgPP3jg5lxSTgkBN6KtastBdC2inGlRoaCJmqGN+TBWcN1hi4CTvUkEpOadkO&#10;lVanJun18BEHnUUOJBN8O5GmBnYnIRwxiwRnk3elAlCeDfyhLuX/BXMFVKiBVJPCozp8jAARByRe&#10;Ls6q9/+fMR9ddd28Q7AHzQGkvvGa0eC3ISWeat15Bqc+xuZUCQ6c3YqjMTrwl/OgeER1t1PyFq1r&#10;NdtyzjqsvVV7WhxqujMaesnRmWK2iINu1vLIp56cYczST+64mbwRWc+53gL1FnjKtQDBlRcMJg0a&#10;qHfo/AwypLYn43QXKLFN3ny1T6VqCICUPqRtjpNDK+XoNkYVrokki0JPqzilY6GsTX3mq22BbQfl&#10;9oVYqQyVhByMSNakAPZ2IVqMWXFOZjyf5zongL/xigdVFjsndSVDKxMxNGmDwb6wYuSQApLJ4aWs&#10;DsN7U/ljIyMJNZintVtI/KTSM/H2SZjlhqCToCTkrWNkW5jb5ht5bPCwn6KzgjuoTAYSJqOMFxDh&#10;GWntWqkIdVlJGptKdjBIfdr6i2xeklkkv2gFNgLbaH+exCiDEMsaf5nqs6Gx2JgMS2jzCzlAk0Sc&#10;N3nd5dj4EffvStmTFEaeaFU9R4uhvOJLF3M1FKNTWdkJd0IbIbd6qp6FBh5Vu37DtirjUFJT5Cre&#10;85Fn68W4PebaIVq+vJK6UfuTd76qI87NuXrU31Vvgf/cFnA8oPyf84kTbOoMnC23LpfeKpPhZ5xf&#10;anoEqZnKWqU9EWOZbBMKvldHhypr9sHUoUdF/+ciKVfxehjumfFgnOm6EB5+gzHhdaWFRHruiCaa&#10;BusRuJLxENkDF7MBL/gi1I5HAlx4C0XqnTBOUNNmUEzYYQkNDTpH/Jx0fBLERvRdxOFoKmNqDUYg&#10;Z27b3JVtgzRSyjG1mlG4ayZ3UMfdeiPfQBnBfYx2co9EnxRyKEDYXuYfENRhfQv2YH4yZc+mUuMF&#10;70FbRKYwqhKIb+j/sRJImZc2Tt4Gf4dFZReH5L0hzhj09MZ7YsGWVJ9wsmcvCidDaRynG7r+xcGp&#10;yY1Sm18oCREnhj0RJ4cHy4nPoW+nUGTvQaeiTr3MYVMEQP3wZlOHtulWAJ3jgmc5UN0xL9IAF0f9&#10;3geGDRMb9ZH+QKRso58CpRpJXJNBFWZSR5w1b9J6hvUWqLdAaguY0xZZy3hGj6EKpwWl/oVUcqes&#10;p4vb5nxPPumNm7nNCxqibb1s3Izy4VhG9X9O3+YaDMZMebDhiGE+b0jW4LBb3I4WUOJMtoNvVeMX&#10;Zf/RVnakY/wRT7UaYivStkbrIjE2WlioA25qCOlm8QIaXKSz08pJg/foyiIpqRtgiJMaAqbTSX3T&#10;CV7WaHxXnM8rIWsn+KqqHs+wfSGzXlHHFXk95iVaAXnDphv4A+OGaCxUJilVcymSa14aDqf8XJiG&#10;leVpikMipCqpQBzSmSEUC9lHwi6v2ug63UjuIvXhmDGOEyXRxcqNTFcddZGpSjWiXUKPtPR0xYQi&#10;R4d7d5GxwxWxRpQVBx0A+uq5jHFonb80qbgGAJDSce3k+TzyTuqO4pHGjq+IKG5KPAgNIhoTaxNf&#10;xnRGi7RA1WnqiLPqpqs/WG+BegsUbwFZCj0AcdyB8/MsUTKcgyFGFlErS8a5VofhanYjO44G8Yv8&#10;05U3rSlevDKbou15qdiID2sa9beiG4uK1MSvpLil1LByGgJIva1reEISnF55C3qrgjgRZJJkZ1nQ&#10;GZVEgV2SR2KpJAKRGt8YyIsZo3Avd48rMxi2RQkFFVmx6CNTxFgK9hJOlU28/akX0LTL8ozcS3pO&#10;KIvl4r5uQDAkiozmS2U3dVeO0zOp9WJKvohC/BCyON4oaNnajKdKcol3FpU44lclOeamFXJu+nS8&#10;Atwb/kWbmKaEYhk3GaMBkxx2lXzDWZNz2cwKaToTjhvoJBEb6msG8pNIwSMcA9bpRmaT4IyNk6xv&#10;kJh419rHncR0aLJ9/PgJjfA0xpbMbUhuZO6L2STiCQnWRDRSnfuit24QnOIepU7dcmcDlgJ18XrL&#10;6MCywPKmqEUuZ/6nZpeudvyV1WSZKTQwu/iaDaa0jOqIc1Kbt555vQXqLZDaAowxo9bV06j2LqYJ&#10;eotDdXzjDb3FQ7mT5MI7J0hEidCjovnNeAWSTLffBxDKozXlLqLvI8dCdGbpCAb6KrJVXmXqCGqN&#10;G67vccveA96hSOVkG85lQwl/ufOlZej2+iLvsjS29+MbgGrZ9UmDQd46GWK4QPDNWoSMV0UljyU2&#10;tGrggHAzhCAxMetEXjeRZ9VzDv35S/PrMJuU85YizgbkT6k6qo/jH08sBv7oBXYi1Uk+G4LO1Jzt&#10;jRzMMdkIdTcNMhroTX2R0aWKyAwXRrO4bNWYlOy7HYSSI9M3mgtXwfWO8RDQfcotKs2JmBejgJty&#10;AsXCoDW15rUPXFhcL1ixmV2GQY6ymy6BPBgD06xmuLKFLVO2EapLUGVc9fxzSXgcqa5YT+5TyWPN&#10;ZJenSHumDpfJLlit8i9bwaz5UKsCJPKh9GGLu8o2FFfezTkYuAJ6bFKyNYRmQHqG1oUUESwllo4c&#10;2UeG4d29t7dvfX9fL9wgIQQNDBJA5AGrtLV3zZm7cOuttsO/HZ0zNUqksJs0iqX9iTuWa5AM2RpE&#10;TkV/ld5r5Wbsw1zuRskEbmDaNxomXAkHiCkJy5QQQQU1H6YiIHREBD5QwiWKXdiJ1KqAOxC7m/+S&#10;k+BlX/qAhy4zG9bizkh8/omhuvWciNqtEPpBuFnG3WZS8jTyj5Af3mHqQM+GXkTf5kmBjjq7Zs6c&#10;NXtO98yZgJuoiuiMikMkASga9VneozuswgSNPkSqOyq5r1qyeZmGF4c9q8BWovabOtUCRSQbNmvN&#10;VgphcZhP1tzhK3AZ3AxtiWIk8eZcNaiNh9LpAJNiUtjqQtE4Ri0IQ+OPZxo9URpNgqZrQ6nVsza9&#10;kxuM45QjolwJuCCjDb/Ql878+fMXbrVV98xZYK+V9hUwJ+NQexECWouoVZOmyJlZln8STRrqUvQp&#10;XDi+EaGCDzJp2RKh8rJutR63gUTn8KT6iGv5IFN6Ux4ZITyZLFy4cPbs2Wgigk48hZT8la+W0S5j&#10;akxMxLFyIfSttD9Pm2Kors4tZH1geAU1H/Q9q0cMCRKmauzICflidVTHAc4pk4TVxclcvWzqtOKp&#10;kocDt8iQ+wxvW0aCBUFLyzmqVziV+Dm2MWXNo9TxwHHIq85x1mTK1DOpt8DTuQXK4mC/AMUBYAk+&#10;nTJFwiIr6sC63NLU0tnR2dWF4CaIbtKBiDUaEsMU6WZAKo0V0MnisVWaWY2TMoVMQARNbJupYX/Y&#10;cmz7UNb+F7JBun+LbY06UUHQj/a2Voabg6mB6JypQY8JthzhwYCfcIOvnvAl/BJDj9iqTcjF/S+z&#10;joGFjqI9/S9qGo9fg8YiyoxZLNm7iPAE4xomo6s/VRG1/ViMcwNbddu3rN1sM7OfUtvWNj/b6sL0&#10;/IzCEEghWhXaKmwoUjXhPmcNFe6mMaAT4pJYR9dwLFWaVVb7KC7w0y2SoUYTkA+yg/BSniFcm/jh&#10;ETYv0yNLNCwGLXxd4V+2M8vMFkUqYFDmOfGr+MwKh1AMSpqyb+gO08YhW8A4UdPTtRkR9rXVNDne&#10;OKJsaBlgZZM6iFkK2tQpBCXsWPFAHmvkV2k6ty4CyjI+LWGtfg+NGg2hrnfowgLLIbUIVNndtI/w&#10;MG31ZBqKQN4Vx7BjyZpMTKyLqpsgrD7hONvEFm2/qrt+Dr+3Klc6Bmozbip9az19vQXqLfCf2QJY&#10;1LDomzM8cyxCP3oa+VcE0GQ0eStKcPQeFOshhBYXysG15bakbkRaC6E41LoUSgPNDMGuvpMor8RW&#10;oawwWCf1yUcKRO/IItuqaXvkpFY8OC04uEImJPlSpyERQKBJKli4r9s2SRBpKNyAeBWoKMTlk1SF&#10;arJ1AFG6XRlj/eDV8qrJMPsZ5Esja+IPNkhtXzF5uSVRqb2LYNGkxskDSWxolT248pTFY5jB0PCA&#10;7V8XHgsrVUUIlDHF8Chy+C/9EnntSMrrrMvy+i524gr/TO2jsHmr7sQ64qy66eoP1lug3gKVtgAW&#10;TdhnNILta9eAv+D8SG0au6lbnaNnQmNMEHBY2zU2poic6VXEvOTEtpBUfqvSslaePlj6vehfDVa5&#10;ibOOjRp/vK2lWaJBKhMDUoFBKAE0IdSTW2vprpglaUgLZaKBpMfwVMU7nww19diixOGlie8p2hOQ&#10;J4ymyazNeNb1l/JukwVQDBOEfBWxkSFOFlhZpZIrhAJZ3Ur6x8ieEGyFeGUzD60YC2gllGni/Yem&#10;HgOyqhk2hc0a7TdvPkUHnCqf1smoYgl2a4mKYeXzY5KfsENIDC6z+zg27KDKfjSGks8m7cYMdttp&#10;xHKLxURlbjZUPLxVUYzylzhXikKDKEhsUtP1aLqEqjXaSJKNWqwLPwpZiJTNR+OSj3J8Fe0GUZDx&#10;Gj1yLHf+4wJJOkVBpbfkGVyxYR+eNGy0J+FpErUX6d464izSSvU09Raot8BEW4BiHKx10D0C5NJA&#10;NZ1wwyymCbLSCyCjLIzMoLNk1z1PtZHEqRA0G8WfEBTPvCu7kLqwRT8mAJpo0St+HtuzqPOrwiS9&#10;NGPzhq9K1BUSdbgAhNfoFjCd6sbP8JIaEYkKLJC0KnMGF7F1uEGWEHIBzEtCinhrUB+w9OKOEiDV&#10;RCh4qInpFdqscIfFdsYOsy284gYr94BteCwDBam8DBoaPrZWSlYzVmu8ljnzQ7gN2/exQVWupDX+&#10;PVYq7+rKldT96oUARd9d2gr6lGtg5B85UfdMJ9snemiSrJaKlj49XaKhSlQSY1gwNiOi5UbHVagZ&#10;koq0iF+pAFrexJvKnMEVNbc7oNE5e6TPHSYmOhRQyLJJ7ErapyviNDVNFaZn3yWNFlYqHPOGNd1q&#10;kLZE2LM2JMr2W/hIHXGWba56gnoL1FugNi0AMTEWRiyeEKbDgyMuEJzi4EM2eyJLnNpxy5Kqa2wk&#10;4BNctsm5juNaH+M4Y0W003ltil59LuQooMMlkYjkBsJWCynxlx6p2Yk5AZhOKHKBC1HbAth1lDCd&#10;RuC5HSvb9M0DR8oRM5UaWSc9CEQXSRp5l4994smhcao5hC3BVCBA3Ze1NmGOtTqRAbk3A5001JDh&#10;oRZFoc5r+HgRSoZbe8jxVJpD9cMk+0k9uJSGlykNj1Qdr6zdHvU8YQGt3EhxamRwITi3TCPLZIOF&#10;BLB95tiIhrofouF4MMSZpDlDcGaZcIJIwEqvZs2fYogt+erYS8MEyeXLEsuxleIeWRD1f/4QHjxV&#10;kWwhqlYMcYbo0C0OWo7U4VnFGltHnJOxRNTzrLdAvQXiLUAoA3QCmaciLvFnp0GGZEtzsiEvD1Vs&#10;4+O28TTv9ZbUhhN3JCaLgYkYnfDk9IT3ehfYNJliqpfguQh4sPtmG8gK73c1Vzua7NhlYkFJ5uSc&#10;UXU12GaCm3TiPZdMCT23OcWoF9dBoYas/8yUxnzY1iuqAOK5Wpge9TEq75+MBo9RTSEyMNtkvjcU&#10;m7LYyW9S0SdhR5LTmozqFM+T8m67SpT5vCpn0KWFMk5OEHsLWsBsa6hkzCsAH1uoaL20lQRHlWgg&#10;BD0ba6Ogbd0jHFE8e8TGA9uBZxt6b8fgDxU5kgBO04vaDG4fyTYiNeH2irf3pOndDusjcKSGn+jr&#10;wakYiXNfp8XrpqFbNVwfutqZGD1tRCRDf2UN++j86dVVLT8bRYXGnE9UR5wVNVc9cb0F6i1QZQsA&#10;g3lNKlhoqpcPEJw4rGskHsqDxLjTUwW6dluwYP3gXFpKelvvkniiyvLV4DEvGyN0DG+PqAn2/Hbo&#10;uDrPq/moJCqdNs0z0+Pkh9CWqAQcRshKgb2/fIzQVKKi9Jkgu0iDM9xpvAon8S76ClCYPmW477Js&#10;NWjIRBYh5OWmngSdJtaPFT6mwGdqGOGWSbiZyvdMRnWqyVOKGC+kwcGKMqRRdAi7mU9JqzoNTnPj&#10;pckres2Tkdj6Mcl3UkeTIDIsmtXdQCpThhq9NjCQGM3AEYVhb94kOOxjqNeHU+d0VENAgkhRRPF3&#10;FIrSQlzgUK4IVbzBS2KatHudWsqCZLV0HDU1RaVOFlXIxOvpfRD2fnLME1XbaS19Kai2c+uIs9qW&#10;qz9Xb4F6C1TYAuLIWlknWR11RY9Jhv26DVsQF4g80DDzLk5UtKRelEu4OiKJCks0yclL5JYl78Ke&#10;EWAmEirG9LqU6vfb+Yo3MwWCziSKCjeG5CaRgxZCFtCYYwcefWhBFsiQigJO2ZYANOGcCBfIHhjZ&#10;y5a6GbuA8MLCYBJPoGyUeFLvwnxLJYm9gn0fAygFn5rMZNXhzHiJZEgEENKjJYdARINiMuswqXlz&#10;cnF+US2VqgLmHSLZgiHmjmFN+8m4Xs5K+OTq7e3l4OeJS3RYEshc5TrRCTA8lRmqi52CwvnLmVtO&#10;U1fFRJ6NLtu2OpFjntBKHgqXCxK6VGQim1s2/5wEdcQ5kdarP1tvgXoLVNACTj7n3BOTwnRyK37Q&#10;5YwLZ1zOI6mVe7Cdg3ujIKHA9YktiMXX3woqkJ9U7U8cOAsBDqPWBUGSnWWwOH92lgrOpbZ4iFaX&#10;et7mm1XjDhSSndy3Uq8Y9AxDIsaKX1JGn1eIZWPbJxlRfMm2JeIcHBjs7+8D2UO12toiThsEISsT&#10;1gIJyEiZwQcRp4r75Yp5M8jBnUmsEBuCSXqsZiMnO6MgyAINQ6JChWoVBSMQhdUPmzRLzMrJFbs2&#10;Q62reAVnipqxuTayEx1XDOLOwDbRVqMUb75cW+JrkNcuiCFOYzrD06CCs5IJajMrdd7Zl8lJrW5Q&#10;VVPZ+f0nL8qZjQ7imlMJ4kzr09SOZqty5Ym5grLGqaiz6oizouaqJ37atECa04ikG4ky3zxtWmNz&#10;VITEg2JEWawUb4oKvEY5cVpThGwEnCo24l+RFDXcOUIZmS3TRJy2YWyOism27G+qpOolK7jTq1R3&#10;zt79NncHFDG0fUHD4Et5Qp4RR+vc8SQf3d9s0Y+RnbH9KYlNBQI6GxFPTrCAWmZuM/oGo2H4Wcuu&#10;renxL3QehK3BDzwQ4GF4qQLTA5pHNt0RcerkXucolGCWGXSKPqT4bQknnA85pYFaKND3eqqOotFW&#10;Cu3WaUWERqC438zLCJSNScp6sfI+Qfm8lkTkG9aJZGOrx6SOMpXBZrQne49udHwhXNn4jPazq1GU&#10;hlDF978OSHOX43BYEgC5sTCpdZ1Y5r5/BZebhgBXDDpOtxjooZScYC6CbIqk+Hh0Ho7glYvZQI6z&#10;p6enr68PH0Bz0oqI566YRzNOrUAlxqBoFM0hOZGZCRWNeJQt1dF2s4FdGYj0CzSiziS77IGw0/GZ&#10;LcOSh87amKzAa1KS1BFnde1Wf+pp0AK2bfjt1/bhkg/8lVfyw9OgHTZXFcRom4u4c+KhAYFlr3P+&#10;0UVRM3LoWCKR9juiecxLYsqJrIO1aAITQjpxP8ovzKZDBIkVWrT/oRuAsJAIRz6dWgRAUPB6udFF&#10;ryzRG6B8PXbjS7sNjYntjt78Rr0Alg/D7Yo6BWiXxSYtq84DBWCK/0AFKZaVivyxE8FyaHhobGR4&#10;XOAmbO03BkpkOee6Qk0eaE6koUTNg6CTRKeGD3BG66Haa2KDTC9YpF0XMtJRSVOfKlSRiSUK6PEI&#10;ktuKVL5zfdtNrBRb9NO0bTKrJj3S6bKix1qJvCD3dAkwUVb6gbxioSGReTQU+aaNGzHshwYhUh8Y&#10;GR4YHRlEOFje42MjuBE31itiGr70kNEJMkJdTn5WBU+Zu0rX4kOk+KDv5+lBjxhuIlYJ/CroS38i&#10;NUWb8OhcQT5MOomIM4LQuZ8qLvJ/6gNP7/Z8MmpXE5qzBBdtnrH5ZLRVmZqlFSn+iMhhsWqKB6QG&#10;8ADCCQwPCWcGlOMZQMYYchrwCuGc1Ei5Q6U66TcJ/oU0grJX3UMBwrM4xbtVH8Qr70fPyELCpQHV&#10;zbee2pVG+5UjnJwcTJ3ewA/NjKbpjfBL2jp9emtDQ/PUaYi9DoMqZUIBRdWrp7aKxMMWr6QwKUBQ&#10;In+LF098RvgTu/mT/onQ6MJKatBlpx4L0lI2LTIvylvq5ePrTQHo1HsqyEz8KzesvpR/RcvQ9zTK&#10;Iy4D0M6i4QU2EXqcwygYnabiA35FCo2hLre2C8qPb3hLXYTELnPTYXZGh7jJ5yCuNJp6P9WDjQvl&#10;B5COEFXiwCmE5MHnwIyjhBGUsurubzBUOd+QMA4XkIqHTGzKlH9emp/ks/DPIkxl2yrNyV4M6FAN&#10;mCDua8cwXHC7I0gpk2YTJNIY9goJ0Mq1X8mHKdAKeeLK1oSs1GlC5BT6rVz7mCKjs55xg4GgEz4s&#10;FW7CEzB8kvE2T65WTa/KI/NOvWNsapiCWbNJDoJobUyijfxX4B5Gx7RN41M3jU3diFk2NDrcp3f/&#10;2HA/PoyNDG5EQIfR4bHREekbEXLYKY5VsWO3rBVoYPYfhilWrlFv1i6nVlnZpCMxVb0EyPHQDIoR&#10;Cut9K/lJlaVsEZg48pHYUhmqE3i7RqH32VmmsUrVGq60djE3Xta5ln/D+95zSrm+nMTfy542JvHd&#10;2VlvmaUq0hRP3ZIXqZ1M01Izw4JPTXKyktPvJL+raPaTNRKMyAsXTV093ZYkq42EA0Z4INwjo4gM&#10;jgDhvYODoAFw9EfcGpipNyHwUFNze1tbZ3NL+9SGxlGAnSkNm5RIc9E01IdPSBuqKF5RmAi9QA5G&#10;rjq5tFGehX8Na1I6VrTJapHOF9gpatKBpXNmotoEXN6FrXBiTQXSYomKTbERMatRf6gmatWx24lf&#10;KPXDJ8s+/nEMsVaYXjtpWKRhP+WT3ACg0hSgWAA3R2W/BGojiaqOVaQI2NhUUM84mpqB6J3xllwE&#10;10iMZ7TmECTUEJ9DSD08DNgDVThgZBRhcHgIeWHnRsx4hC2FyLK1pQUbuxRdsSkoXCGa1Hs/ayTM&#10;jOIkaSAHRMvI1rlpRh6yvXkVvnHifsAAQi3KILxvV32DwDRUk5FGXctLKi+oRnmcya9mBh7XIwFK&#10;8blvep4aiXVMlswCQw8TGkBZKxv1F5TBA7gYVbgpcbfVFZWoD8hJQcWebHMdGuxSF59rUCS+ON+N&#10;OBDgxosT8tIOTQIr6PRBDvBZ1tXV1dnZ2dHZ6U90XE6iqcQotBVVOKuChC8hTLFsK13EVBFFnKLL&#10;6cxLUuhLiFJy+mJT8YgcSNBQKiwWx5oaWpaOIMaBMptmTFO5A0cs9Fzk4KIOjvQotXEcrhpamhq6&#10;O1vnzu5uasQ0HQP6nLIRznTRFcNIgHLIqU9NbQItbjl0y2pJVRE/ruVMgFdr8DHpVCmJSNNl8VDm&#10;HimnTUds3GYlbuVkxTVAyywLHuuV1sgp3UQG2Jo3fMr1tP8ZfRHTZ+UoCl/H7rPdmbkZ4uRCZ2Xb&#10;rMtxRQO0nrjeAlt8C4Ry+S2+sE9GAcOzMoGDMla6sGJpxcaP1UkcHOs2oakFKDiiUHfa6FYVeUOc&#10;poqlH8LKhaftzVRpd+jwhB31UEtut9E4lk/3Gqqz6g3ecAZA5/TpCPiJQET4V7ziC5VIztcFs0Pj&#10;cfMqdHsSUWli6kEGzAN3AlcEL34E/QxeU6jNTVOAa4BiRoV04S0wTXlK7qGb0GnAnk1NjQighDjx&#10;EFvqLibbjT+ERfiNXCXRrtyV6IGlwk2V9PssHQbU2uhFatlvpeLFSTXt5AZ+ln1aKN3ASY0KPMEl&#10;iWMaYW69Jh7d8sMnojLN3L0dXxtVMxxltTt/OkjC2eD4VscaCchQ6OlJJIPtAr9xq08ICmZ9W6cT&#10;xTGMIlS3N0wO7a5C0FDDOWXU18TzDMQKfh2JTUK3GFFQEl3hGuUnJPqaw1Xnq2M3XdNKAwvHOa4K&#10;QaJsMg1iABMMiBI2bnQNAKj0gBeRU81FmU4ug3wZZ6CEwsVJjk6KmxEIF/81NUP00YQBjb5EIDLC&#10;V7LbOnHlYVM2TW9ABbfJO1blGMS3X936kNBqJaA0apN/FulBKfAWznFu6Bu68d6lF123+MLrFl9+&#10;88PX3PX44iXr+gdHWppmtDXPKFLJgmmGR8dvf3DFRdc9iHdddtNDV9/+6C33LevpH+5qb2prbiyY&#10;SX4yDLd7H1tzxS0Pn/fP+y654cErb3v0lvuXrVo/gM6a2dFc6ZEx9i50+QNPrL3y1kf+/I/7Lrl+&#10;8RW3PHLTfUtXruvHS7vb4Wd7yz1aLFvTe82dj6NN/nrtA5ff/NC1dz3x2MoNwyNjnW1NTTNwziy5&#10;YutjTfplwpnUbo+ZcFFia0ft8vM5lRyYS/CgJ6BLOE7d6Pv7B3oGB/qFIRNuS8ReiGzS0dndPWtu&#10;W3vX9MZm4fKE4ZsuRpkUIQeKU8SZJJcUkpLycugmufzxPE1WY7NynPH2COFyUJ/SXolEs0J/SBYo&#10;va7gGx3iJILyVGnJbuFaxMFXl7HCSkWZ8r0+7QPtUTAc+XDR+SQKmo4JQn7qDNA5D1RmB+yX2H2D&#10;CQKNrAJ6OSQgH3Brjc3NHZ0dc+bOASvW1t6ObRKbpkrdNeq3QFDXnY6wltoSdxoLNdFB6phvyQYZ&#10;6wsiYtJpMag8WoI5kVRyjUkI6Ye04mjlPp2ljdOVc2ci+lUwntqVOuzyiVYk/rzfxKWQtCiTWwhO&#10;5TGVc1OOWukxUf5FXUzu6eStG8eVnxZHUU7ESn5ce9l1tBJlynGLJRbsbLq7uzs7u1rb2jCFZCr5&#10;UAV+uEHozMaY6MWu4sROrl3hHC/wpvx12A1Atg8ZY9rj0SaG8BqXjPApm2ag3mar5uJNiOaCNrU0&#10;HnoB+1N7W0v3zE58kAhNlEHo6VcXH6xmcrKkVoi7A59Euhj6c6fXRYa0X/wuIBqZj2uvLuRkhmo0&#10;qGZ2QRwl+xWPrVTDXZK9g3+Zp+F0e4VhTX4T6zLrXOM4pz50/y0F+nKykmQNKRT0H3c8/qvL7vzb&#10;TQ+jh1Nff+CuC046YvfjD9u1s7VpIuUDiv3+n26+4Z4lEO2l5rPtvM6Tj9r3zS/Zr7VajLtiXf85&#10;f7vr15fduWxNX+orgDiPP3TXVz1/r313ml9pXdZsGPjN3+9GWz22oif1WbTPcYft+qrn7fWM3beq&#10;NPPJSw+71guveeAXl9x+4z1LU9+C3ep5B27/iiP3evHBO2E+M00OgLj6tkff8pU/D42IYKiKa5dt&#10;Zp//tdd2VDOWZEuq4o2T+kiFi3VWWZygMhJ82r6g24RUXPQD2QIKbKaAfoGIanBkbGBkFFhz3fr1&#10;K1eufmLN6pV9PT1KkEkQy+bGjm2222mXXfdZuM0O7e2zEISooaEFQBR7gZjTiBIjgSUlr759xYaF&#10;Te3WBO5Y3DZMd9Nc8dH93qS2c6WZ2xbLBx04KvV/BFnfyPDg2Oigq7vfwxx7F+w20kp+q8aHMDfZ&#10;VhU+yT4IlC9YM9C34sv1eZUxE4hCE2IcrgVheD44BNtzXsPoxYH+PhwcNg4Ooa1Bt02bgd10E7q5&#10;raNj9rx522+/qHv2nPbOztbWVgSOx16rNmKq9qA6lTwjyAtFt5N9B8SJfdTBFsoa2a/JDxwMfCz5&#10;wRHnWhuqMyqUEL0CpzSgdCC2fnWXI4PCe/hGGVxDsBEAOqJGFobLgSGlgGdIM5ZwOQ7ioBYRbi08&#10;IMrTQlphhSSivEt9CXQR6GZ0lgZBRRdRHDwCLMTBQBgl+Gl0Ix2S9vYO9Pf2w6EAraHQzyJxhxhd&#10;o0UNDY/gUCj/Dou3RTRRW3vHLrvssuOOO2617bbt7R3Ql2hpaQPxhobTMSXFwoJclsUoX8GAKqsB&#10;4nROgrI7QNWB6b4AgmtY/cCvFyzN4VOzt7eHnjUx8KF5CTjaDN0Q1ZsVhZNR0ZqWmLPanipcF/a/&#10;o7Nt7rxZixZt09EBrRIxhAdUhLYoVixIKhobW3TxmoaovviXo1fbxNauqKiKVfU/gfjCjdK0Xdc0&#10;oTYxfVqa2zs6ukWlRcGorfChEpHBvsLDsEzCUBHTXsSRZu8ykG0rExciOcKZg2U9uuDBLZHjvOne&#10;pSd/8byf/vX2B5esyyFrgd7+fssjv/37v+d0tey5/dwqmviOB1e8+zsXf/cPNz2+skf47owLTOc/&#10;73gMkA476kG7LazoADE4PPrpM694//9d8q87H+8bHMl6BXDS7YtX/Pqyux5csha4sL2lEKsKj8v/&#10;7+f/OO07F11122Mb+oezMgd9e+eDK8+9/K67Hl75zN23AndYRVvV9pHf/v3u1//3H/949b1LV/dm&#10;5Yyuf2jp+guuuf+v1y3efbs528zr5EDPSv+zv9527d1POHoi5uakwJ8A7sc8e9cFs9srr2n+2bry&#10;/GrxRI0QZ6IoJc0fEjw8rHNRjfQ4Q44TNAKoL9GJEo5mWktre0fnzNbWTqh1CscpYmVdRr3w0po1&#10;aF+n0uY2Yn+qtgWOI+RJ4ziLdVxI6rCoIT0gmmgN09TsZjwm/4sRG7HdJWQdHK4NljSu/qbhT5KY&#10;sbrpQIAGN/Ju8dPkthR2p6B5wW+jOE2A3BEjHJEJygED6KR79ux5CxZ0dHY1C9xsBDcjemZyS+aw&#10;wRDSNhBEe/t3aEzKa2JnGnmj35Ojzdl26eQHglnqhHouiZY0VHJVDOrCt2ga1WBzMncifkmsmnoi&#10;sxQS3sUx50h0g1qb1/0V0/Zwh6NivW+prDfD52wkB0NayixqKKiF4A+BIFo9KuEykg3gpgPHPIBR&#10;vY86moKTFCoV4ThRF6AZKHHiam1vJ7gRaa96snRtjVNjAY4zWUGO/LQ61orjzO0DXbsMNtEve6hC&#10;wFMrioeDBQauDg1HK4umBQlhjQNE+63mliZoMHd3d7FxVKIi7D5qqYvQdDnHCccJuOkqHfZ+uEyZ&#10;r1B6DtXcpOEVgFLGIYcl2D+xVUOuMdbOtVr57Wxs+YeLFadNuJSFq1O4U8e+37IQJyrww/Nu/uD3&#10;LlvbO1Rw/g4Oj11640N3PrTy6GfthAN1waeQDDjmv75+weMZvGAyH4DCq29/7P7H177wGTsWfNED&#10;T6x53X//8cpbHy2m5CDvvO/xNWBDD9hlwbbzu/Lr8ujyDW/44p8uvuHBHKwcywEI/peX3rHHork7&#10;bT2zeEPVNiUg+Ed+cNm3fnNdcTJyTc8gECo40cP3W5SDOK+89eGb71s2kdK+/qh9Fs7uqDyHOuJ0&#10;0LMM4hwdBZxRU2as21NaWkCgdLe2CeKEPB2sABZVAjAyT7mIUxN42Xq4h+F7W443t1S92NCxZTqG&#10;NW0jwT4jnNymjYSCyaU83GNsRmQjTmemROU+x9LRvEZJP2eXJKZJDmA4ugXWFcqbSn9hL4b0gNbS&#10;4C3ExkuyaO/qnjV7zvyFC9raOyFhp5WDAE3tA1EFcFL14HDi2XF1uuS7uaoPHrIqTDVjaoXWKjAW&#10;xTcFZCI1VTChGnR45zSKszzcFBinGo/qrctTl2KLJJ3F24+29IHJrndV08+ZR+P0URKiMZfCvVfJ&#10;YUWWynh5xCkw2gEgqZfOBVcfytnVGAWXknoiBCiCOJEJxgN0JLq6u3GcYKiexqZmfnAnhGKIM1ZP&#10;QzCsKVs/nAuWPjYvis2qAi3u+Gx3kEGjiaaFnKSUyVdvmjZIRMpiigzSkqpfwkuhKh5vbmmE8WN3&#10;VycsetTEKkKcepKbTm/0WI9EmcNf8onnPR71dBaqIrRk4mag5kYIy0TIjX46CDiTKwB7X1dFXUJr&#10;cTFDQ8ZhzhxpuCJxefDeMCULY99UANFqUYW8PNb1Dr7lK+d//dfXZonRcx6+/OZH3vTl8/qHMknE&#10;2LM/vuDWU791EcQIlVbqwmsfeOVnf7++rzwg/v2V/37pR88BQq30Fb0DI2/80p+htJrzIIrxko/8&#10;Cji70swB0N/2tb9AabLSB2uS/oHH1xzzkV//7op/V5Hb9/9448dP/5utVlXkUH/kSW8BroQivR0T&#10;BU+R3sJzuHrqBmETEFiVldSwWkzuXFkuT1JqrsVCiSilATNw+qwWZS4f3HkiWwh2jcB+BB0AsOhd&#10;TIHBamjETfcx0BJrBlEJ7hlWyl3dcnd2tXeIPl9TS0tjs4jLwbWIbyU1/0E+onIGeWJzKx7FyUHk&#10;6WDC8K84GY3ilKpBuLvV4MeJs2vU5CIS97dww1BL2DiOEQXJ8hBu0VEQvQBKl/twD/YPDA30Iyo2&#10;TIkgK1WWUCG++nzCN5C4yoUAhoPQPx5SsEH9v6yLOCZTUFZpTaNDlOpjRoFNnaU56Fs6fo9fsdNX&#10;pe/dPOkDBnfzvDD+FpUkmLOLbMUb36VGzqp9mbMIqsD6zUaHP26JCwpR9XQTsHFGM2zwZCaKRpHc&#10;ehAElIX5UGtrS1trWzumGaqBpvPIV/5/Upsv3G25TFFhKeVwm1GOEBkzyZaCOO9+ZNVLPnIOjGmq&#10;bsHr/730sz+5qsjjeMuXfvHPIilT09z2wPKPfP+ynMcxKD/6g8s+8N1LAe+qewvk4Kd+669gMVMf&#10;/8JPr3rnNy4EMK0uc6yu7//fi+95dFV1j1f91IXX3g+UfP/ja6rO4exL7oDovOrH6w9uCS3gXBo7&#10;rXyvve/dZ4aWHLmllSXcFsQY4jSOc0uob9ky2KLsaqG8hnAdgcNRIxIst+RSnnwRtzljahQNiQG8&#10;22upEKaOsXGL7yUay6qpLLa4trZ2GAPp1YEbe55azgrxqe+isa2oQ+BB4aehMktSU7y3EFaK6Nxh&#10;TWesTl8E9CovmUzkdoPAWQcL1lTnQXTBCS+JMJkZAl4cHhoE5sQtH4YGAD+H8a9+CUc2SLYJanli&#10;9w03ogo2e3s2rFu7bs3q9evW4CNORsiNGNtdCalGrBplOz01QQgW7bPwtULE+aAvKiDw+hEp2YQP&#10;mhqFdnwh3gupOPbkxKOhyM3lLV9WNYWWWrsni0EgURgeUFE1x7lqmZRfjr4gG+u/kXbl7dxnRXVL&#10;7Vg3X2yo+zcLrGQETnxQUzvV9nDtrPNUzoGwX4eaKPRoYZPngvpSVddCHIUaltWNvZTVI+iwcI2K&#10;fbZ2M8Y6zGoLRZwQsP7XV89fvrZ/go31h6vuhQ14fiawDf/Q9/LwYpEyQJb9i4tvz0p5+nk3n3P5&#10;3UXyyUkzMDT6/u9enJyQEIufecGtE8wcx//3fudiQM8J5lP8cbCbp33roqohuL3o//3sqoeWriv+&#10;3nrKLagF1EhWN60orCWWJApovJphIeIgxpGo2Cnl4gK9pV3hKmwVMaaTuyBBIVlPytVCJaqiNVIR&#10;MjUZRXCkKoqWs2Qe3NzfKNcT3NnS3NLaAsKToBOsJ25sfpSY0+hHHWN7uTn9xLhtXPdOMRgSkxq6&#10;vhSXMqQ5Q9Nd7wie7uCruAVUC1h0WJPuKiXcC5QANBiSgMvBASBLYT0dBh1UdnMA2BIAFLhzFNAT&#10;HuyHYS7V39+7fv26tath7bZqxdo1q3p6NsCVrGiBwESOAbGcJ8UsPnNCZCfHg5lreCso76rJKWgq&#10;4aoOqtwpxcOUGNxkPkVHi6Yj124xIZ2Goqp2GKRInn+KvyJWu8mASvmFIXYUxQq/aNDoPgTEJWw1&#10;/RmVxA+gJqePBGvo0/c83SE4fZLIGa+UK5zmNhNp4Mg5HhberwNqva6yD6p1otGIOJ10yB/XbZUo&#10;3h1FUsbWqNjx3pouzCoVoTLBFrEiY/r0VMvYxZrs27+9Pr8RP/XjK6AXWKSh89P898+ufnxlOge5&#10;vq8G+ePtN927LEn6rius4Zpf/n8/sgqi+Ym3Q8Ec+iHaGquBCAAm0N/7ww0FX1ppMsgXK32knr6i&#10;FsBSjfRYQSm+BY2GD4JjuNSq/LegZDK5lZrQJyb6qaiEW0hi3fgdhp7IBs/9ABuktqrkKq7mpzeC&#10;OkH4FVCaKk93kQABR4MdQZqTnGcLUGeHSNqJOCFMh8mpsqcSiEhuMSiSP7mniLWQ+puPmdS435UP&#10;DMWMVX8mh6t4Vpxygwwk1sQt7OYIWEyhM+GfC99riEDxAoA/+/o2rF+/du3aVatWrVi5YvmKFctX&#10;Ll+2YtnSFUseX/bEY7iXL31izaoVSITU4jc2/TJmM/x5QojTMrJtXkx/1J8/zYCoSBgCtSTpmMo2&#10;FRzYGCLig0d5bpw4OD0xEHUgeXcBxejS/DfGDo0FizepyRLt5qlsHbie5gzoT38yiEe2d8w9zdMI&#10;sWQ2RTGx3IlSDNvJJuOnUrJfvPHqPHIITc3Vp1hfOLf1ErZNVJIwJpLk1KS2leH1gty5FWaLsBzC&#10;Tg8b8AuueSCVdWua0XDoPtvuv8v8beZ2wMFklg8jVmn1hsHn7L3N1nPFrjl5QaT7+Z9eXZOeoFeu&#10;5x24QzK3Z+259R0Prnxk+frUF8Fq54j9Fu267WwszChtfmFgJn/C4buHaZ6x20L43cSd+uD2C7qQ&#10;+e6L5oCmR1vlZw669zUv2LsmrVE2E9iAz+5q+XuGcio8hj53/0XwDDW3qxXW63TAkXUtfmLtm4/Z&#10;v7kx7qoTvkhTLYd2WNj9omfuuNcOc/PvE4/Y/djn7Fa2ImkJEjK2qnKp7UNVC7/KFKNENBcXieZb&#10;DmnEGlWkb4DvkNaZcKszf2F392xoAUIyO30GvMbCElM0/LhKW7MG7etksWSCrI6xVc/owEpXw9p2&#10;QVZuOV0TFRgB9MQfILa3KIKctIle4Qd7iz0b7eUKfrCoCh1GEwWR3Tn7BMrBlbN0xt6UmONxZ5wi&#10;m5ijfxQkbupZvx4eZQB+lC8VX4PAojAxmTlr1owmGH7J44xk7cy6vNDc2Xj7b7XM9IE/oVt81YsP&#10;TXG5pIFhJP6nWHSDy9QYqspfigsh+mwXYyL8Df3hAXgL6umDT5yeDT0964EscfduWN/Xs2H92jUb&#10;1q+D0xzs4miuNlEvaMfhCOAbtRCS3nWBaMR6K6NUxzw6VQqJsrU5EhfxnRqlS4Ru2gkB3juFUddp&#10;7lGumchDEumllkMyeDTiqboa4LKa649TDNW7uubPnz9v3jx0awscrM4QJxLU3lMDqqSktNC8Samg&#10;Ppck73MGee6byrW1/k6UKHNInZoCrsETGDR2qVAOJEcf61iBaLil0YBcKCC6OKXMAE/DRzts1aHt&#10;7G3V3RnRM8Uz1MBO/DaErUYZhqnNBMdjzjVtE5EV6P8CazAlFxvUBUHcGRzxX23X/BB/py6kfJ1j&#10;jP2gCHszdaBsQf444RfzLV89P7TmgY/3D7/mkFc/fy9zhAn5Ozy0f/rMK8GZZQ2+tx97wKfeeFjq&#10;rx/5wd9+d+U9OaN2521mvv3YAwF9QCX+6R/35tu4tDRNv+GMtwEtJTNUPYG/wLY9/OnI/Rd9+k1H&#10;7LbdbPsSCBjujQCVsoqExfveX50ac4SOLeRd3/zrxdcvDp86ZM+tP/uW56LkNjggff7K2f/863V5&#10;RObdZ5+aWv5CS0jliX5ywS2f/cmV4XNbzen4wluPPCrwMwADsp9fdPs3zr0mB3b+6CPHHn9YCRBH&#10;np8/64ofnXdzslCve9E+3zzt6MoLW/wJ2XuKp948KWu0+pgxRCQxcuX3KvAV+eMENsDBfcb05rbW&#10;mVtvu9OOO+0xe+7WTc0d45ugJA9XLAgpTs/h8hLjwqL29f44VdoYuU60JuUquWUK01nIfCpCJ682&#10;tWgWAimoBp+XpYa0bkh82qLP6lMUq4oKsoFB3QsfsSOJXE5CSjOm9AzI13WQAOI7b5wUGatdlxBq&#10;LDD+xK4MkAZi8P677l65fDkkz1QkxPFh/sKFi3bYfuddd23v6pzRLFqe4qd6uvlf003esCWntPNG&#10;X5m0N3XWQGVgKoaUOlAUJU7xlCgBOYEpYfbTBxgx0A8tTPiaBK2OFoNTRZFESuQh58kSNVUPSrBh&#10;F6/m0JUT3Th8OWVaZ2f37Llzt9pmO5yLZs6aixiDkPqDLAbpKwZSUi/vVUGCyLB3I4Qpjhilspkw&#10;yEYCP5C2NM1L6WttLegGgK91mFHUSeEzS6W2Sjvqcwx3KSGUSIgq8wWLKJjoy9CB2uqgaBAMpPrj&#10;HITegbjjHKU/TkDMhVttvfvuu++yy65bb7stqE4hOMV5mTLWOmA0okBOzeJ9ZRWM1ZHpKFAOn7Gx&#10;HcM0qWPAvhSH6nlMhep0oD31wgsxWGCljqPFWihPrFoFxhsuOYE7IbLGwQJm+YxjD7sycIiwbBTn&#10;pRIGgd5PR+AVdeaszvnz5yzaHv44cSZh4C25sR2I0U9Ti4gCYGkn2ibe/4a3EfTWgSpPN6UIr5su&#10;3/iRQ78L6ErovIB9BjBGITG8UQu2HrqMMWbZkrYaZK02qfAx2bZcRnQIO39z9iAXIq426j9BDv+U&#10;6ZcFvlsEx8nabjuv64Cd51947WLaqh+277a//PQJh++3nXn/xpdAYHssmvO8AxZBZTNLDRGc6CuO&#10;3CPZgqD0PvLDv+X4EkK2v/jUy+BYfv6s9kULuuFuCawqXH5mUW4oQFdb07P22Dr5LpTzmEN2QUgh&#10;ePrEr0DM3zrtqE++4fA5Xa1h4tldrXD8Dh3HLM4Srz7qmTstmFXiJBIT/iUH7/TvR1ZToxH1/cop&#10;L/jCfx2JYoc4Y2ZHy3GH7rpkVe/dD2caCR2x/6JF5dww5c/zin49cNeFHa2NV3n7sDe9eL+ffuJl&#10;e+4wNwxfgWhSh+y1zfYLunG0yMocvYOSx37N4jj32Wn+0c/auaJyVpi4znE6qqo8xyloClBnRnfX&#10;7LnzFuJubgXQlDDrIuoVGxaN6ujpIW7XSY7TNNi4IIb9VSOoXeEQqDB5Dk3E2qhVgoaWMcmdru98&#10;D9f38J0h0CyRvDrdWSIFwfKiuinhNJXg1EzoVU+2eaIKF3WHT2gaLS6wzWBfP9yFA9CpBtkwXoTw&#10;27Nmwz/SbHGdoy9Rh55AQzyRRJZgrhPpn0kgrhCTwlCSntQ/ZYeHFqZ6Y1Jv5zDloazc34y447U2&#10;NYw1QCceEaCFfRj+vDeAiV27Zt26NbD9gQEQKExx8i005jr81Nuzvr+3B66/h0F/jiDc5YhoeogG&#10;qXCloEgR7QXIQUJgIXpnS+ucOXM6O7ogZGaYa2jUqRqrt7s3Ozh2hkM9VFjVGucKoA1fGp9koNM7&#10;4RGMjNbWI4CGw6EqqcoBeL5QiepGghYOFuaGCpHvFGfwcN0MgOIAP0uqv3rLd2FDdQwAu8Ax0tZb&#10;b71gwQL1x0ndXnEDKcMkGLiVitb5qOGSUO3aSk4oY/qI4dQugJOEgi13udg5aADWXgE6VSIVUYLj&#10;lJGgauWucYD2XIh6KjZQ7IAcmltwchYju2aFmnSiKf4cYGwORWf0iXhsmIYHqDSKOSI2QHqpMF09&#10;1xInu+r59tVvfF1cs1GJk6iOGt5sN44ZfGaT4s9wDSRwdEdQ7+2oXCu532NYM9Yd1qEsj/Vack0O&#10;X7dlcTOH7bvdGR956azO5hc/a6ezPn7cwgx33PD3/so0TMmKZaG3K259JEciD7/o3/vAi2Ou1xEE&#10;6OSj9snpnhjRGKYEA/rTTxwPXnNud+svPnVCTDhuKbHFAonmRAxLNe7Gznz6h1/64oN3ntXZcubH&#10;jnvtC/dOnZD48hNvOCxHPfH+x1YXHHy1SvaO4w/67JufC/b6A6865MunvCArjNNJz91j/10WZL30&#10;vs1e7FpVv54PW0AWX/V6zHO5V5xXB44FtrLYUmituuXDTduyc0CnAIIUKWv6durghQenEdw0qErW&#10;NHJC7QCLCz3uBXkaRtP8/HH78KyFsyfCfomNFaF3BBEDnwGEujDrAgEBcDx8VFsL7IaaACBJbdMp&#10;pKSurhB4uMGggKfRfyUONVwaARgBXUHpGzcNzAcQvwrfwK0kyFZnVK7Oj0xfcwhCUYWaG9atQWir&#10;1VDKXLFs1Yplq1cuX7tmJdBnz/p1sDqHOZAAUIjOe3sG+3uBT/EKUKIbx5itmKvj7dCew4KJIIcS&#10;WdsHGnVbuxgPEW4m2DSrnfPTFFNhTZ/3IdB0KFF7jTycxLjR0IshYggfCUXxsZFvo0uhp8OgAgUC&#10;45UYgOA0pM4FHZKHo6HIrMxa3KwwIdykYRyREzMPR7IdriZpwVQJgGOUbf1xdVSulM3m7wjHszz0&#10;p8lB7T0HOCk8Ua+oFjuWWqqG1Nq0zvEZnZsq3OS04FEgusKDir4JpCk8cYK/FO0YPEv9WpFUQLNE&#10;B4ypctoIsaYjJCU2Ld6edjwg5ZwPNwl2kymTr9uyECfKB32+W858++kfPibfjOOoZ+2Y1XZZBtGI&#10;+pPT3G84ap/U+OnvOP7AHDh4x0MroWqZlS3ourM/c+ItP3nHwXum8KD21KIFXYipk5VJlqd0nMV/&#10;/NFjb//pKUcesH1OveZ2tx2428JKMy8+LqtIecrLDrr/nPd8+LXPyX8W5O4WVewqalp/JGcTctsP&#10;xei6qNWbK2yB5M6RbB/bpO1DMg3FrrbfOLRELUTeYcO7Lz1gsjSq60lFOPqtFNl5E4gN8V+JHQ8b&#10;rPKlSljCoEhwpPnIpDkY/5Qwi0BySExIh1u/F+dEgiPHgTghER4C0BwehtHPwMgIBIjQACY2tcQC&#10;T5FseLAfrozWr10N8/LVq5YDaK5cvnTVymWwNId7o94N6wb6emApBAJ0fGQY+gEwHQJUBcrUWz0i&#10;6Y1dG4wpgoFq2dztiE/iab1SsGbU4mXEusmuCcc8YQHBpUOcKsOlZHOzXZiHBIKktzfbrAwPYGyH&#10;ShFSwSbSqcDsMxCY6QuVTAyq9sSN4aJR4c9TsbMIYCLAIhuzCCDLrUU0UcPDoEG91GcNOG4hp/Et&#10;DnEWHjeZaB3kYmom19z1RFbmEEwjbHrqr5D1H/vsXbIexKBFZMWCZc5JlmMrk1Wd4i/NUSQAJi6e&#10;z2ZOmdsmW26xN3MrPeVe51ZAPROr+rz8I1SHAM//ONCZpDz5je6KnqWMglN6eWn0S/lPjM6swWrE&#10;otyJ8IRfESGd3hKI0omAaV0LsTisfxDghDdTyi4nLpEAK5umT4faWmtTE/AZ1CJh/Q3wN3XT2DTR&#10;gcM9DqwmBCGiBbp7YwPCmqvxLYSO0+BCftPIpnHwi8Pj4C/hpx2qiko3QoEV+TRM3Thd0iOTsU3w&#10;cwS/RQO9/TDxWbdq7SrYlS+BLfmyJY8teeKxJY89+tjDDz326MNPPPbo0qVPrFixDFp5MP/p7+sZ&#10;HuqHyFTwJdhTjyxBpgbI1YcgUtN6vK4BZdZaTEOIUYiwvWBVLUXCHYc6xqXqHBWYCblZGwMB7MsI&#10;caoKr1Bl/jKyihRdWKTw7OFgkH7lULIV3qTy5NQUVJHAYmHQx85DZKB3IZno5VNVXtV8JOWl7cbY&#10;0RabQYBYwlotdNSJFFJQD2KxbKWFNTalEv4SslJGvjuW0VmmgU6hur3jJBL32i10zO9gq0bvVWZz&#10;xnSlzuEsws87N4TknFLuVm5aZ57kS7jJbiLTSaE2fiKMtoFhfWocJJM9ideT/Pqqa754iagwpl6p&#10;QckXL1kLPc6sRw7Za2vIvrN+Pf6wPBNmGDxVXQs+CBbzCVX3LF6d4m/EvvXwssraqnjmk5oSMUKz&#10;26SOOCe17Scnc4NX3gOyyrNEU4xhFUVspAvr0/4KsUIIOlFxDyrF6NhkYUkuMxRBhsliCFQNa33s&#10;bbcd4SWmYqguM+mqXb4Uh5pi8qL40mJUUiVRWVFFpps2QiIoMVKguwlOEubrA32QUAsNqV6KQBYq&#10;7hQLDIGemzaKUhvoQ/0s5j4ilBd36xvHh8dHYE4O9VC5R4cHAC43iu/MYUDPKZCkwxBoGFqXPb0b&#10;1qxdvWLV8qXLljy69IlHn3gcEFPvxx9Z8vijy554fMXyZRCpO6wpEvMhKHeCB4Vtgxqzkx8VQ29u&#10;7yBn9dYAL9P0Fv07uBjdOG3jOMlOUafVxhPXi6oSIP+aY1HV1gzGqsL5XBY0NrBDYo8/hd1qn5Ps&#10;VBq+TNPDiI0bz79Rtp46y5xsPeTkSu3tiVJrBgC1ECEPhz8xTmPm2KVwf0LLg2c4HYfKnJMdEXOo&#10;6fC5963g1VSi2ZqcoXxEhOAAhYCbEhVdFjoPYZ23Wi9NYKPm3x73K0AHiIwhTrzOnTE86DTE6TRk&#10;NiNpndVJT1XE+cer782q0rP22Cr508PL1ueM0122mZXz6665vz60NC/nIpPj0hse7BtMDyCEEfKM&#10;3VOqUyRbprn69kdzoHa+uL/4W2qeEg1yyfWZzvwP3nOb4m/841X37P3GH9i9/1t+eMS7z3r71/7y&#10;nd9ed10t+OniJamnDFvAbzPOhMDba/7HN5LuZl6+GvGcIRwxrstQqQlkS75RebogJgprA31AtWLn&#10;bu/uCCkl0IQdATQcEp4Yh+PaxoapM2DwC13Lvt7+3g3DA/0wcpHwkrDkhfx6FGAREmH5RmhF3Pgw&#10;PgLTa3yPfxXSjeObkeH+IQSf7IVnorV6Qw6+Ad8AgILXHOhb3wvHmauXL1/2+OOPPfTow4sfWnzf&#10;Q4vvf/ShxY89svjxRx8C3BRec+2q3p51CFwJoTneBfgIRUwUEiBSDTOgcirgEhCTnkKJMqdrGtwz&#10;9F9NLy7zAU9RM/kApDkK83cxYyqJOaQtVwm2LDSqDe2FVjVOZir0f21hXmaR8qW0hWpSYaLYoSs2&#10;mGsINzmJnMje+49NLWyAQdnyMaRExVPVZ2bwCjnbORXlQDon6ptqwE67IqfsWGHzpCc3xOm1QqWE&#10;1laxRuNiW0OquOoqPCUR510Pr8qxv35pmhAcXh5z2igfcW43vwti96zHl67OpCcL9so5l9+VlRI+&#10;j2Lm7QXztGS/viwz8312mgej70oz3Dzp/3T1PVkKrJg4L33OrsWLgXzWbBiwe8XaftiWXXDN/V/7&#10;1T9P/OS5h536kx+dd9PwaJXxSIsXo55S4I1umnoCd0pUpFtozKJiI4NCT88Gi7NOvpYEkWo+bN6Q&#10;IoiYJDvDXTnEkyXY0vkOlIBD6koQ6FMMwRkoUePWoBsosHOGPbKJBjHQRSVT5fuCWcfGkEhwG1hA&#10;EpbIbGRQ8KIagMMcB3wkvMh4LUmgz/AWHUrE/kEC/AtZuTgygtEPLH7Wr16zcvmK5SIoX/rEY0uX&#10;PIYPy5Y8vgRcprGYSx5bsfQJyNPXrF6+fi3k5mt6N6wFNoUep7ChLgCP6oZSCCreTMX4Hebn4ClF&#10;WRPGSdHtXNfTgb3IQYV/RQAlYXDF/h0tIoJSMWamO0yVlZY6t+JgTh2nhXn6mNyTbhoZ8kfdsLcQ&#10;rNDGhgwZX5hqW5bDhXPOlVfCkKFips0qJ871OVSTWRoiTiN07ViVqXA5sXfL+HAy6BKXt5Krka4C&#10;06h5oquUu9wpzZfQGRgFRnuq96sukZCBaA2pDTudRXhVlkg6X47atNeVDD+W0YAsTdftsvUhRuIm&#10;+fKJtWLFTz/1ECda8AvZXtxndjTDXXyyGZas7stpm51zWUxIGHbYambW43A/VHGrBw9cduND/7wj&#10;Uy5//KHV+SR3L7j2rsdz/HFOMPOJ1Dr/2fV9Q98459qsNIfts90EUXiY84NL1n3+rCuP+sDZt96/&#10;bPJqVM9ZlnFdybkp2s6Xukf+RzVXKEg1Hb7QQtl0s2JtVQA9MIm6woH/QA83Q9BJ+ZuXEurn4Cbc&#10;pNNpYC8AOArKvf9LIE6x3YHxTh9AZ896OO2EZBxoUm5ItEFqjutnpTYBMQVuuniSfcCLICZhYL52&#10;1cqVK5ZSNVMQ5+OQm8uHJY898vijD0OGvnzZE7BAX7d2VY+gzJ6hwT4VwcO9EQICjYhAHHqnFn6S&#10;EWBIQCkwo128GQmFH1z1GLJQqE11k0TEqcNUHAsJWQvEGTVMND7jzGNlYnV2qMEbajZrHG3vREf9&#10;LEqEwxKz7uitZSBm5T+rmqNcJMaZQYir3WiZhCmaijsFW7sy1OyVqsvo4GPYQoSapVcJ3PQHY+f4&#10;0w0IPbc5plMhOk/TovWqGXrG2ovUFcJSmF/h7VogBJFGh8coTK6xZoBV8zasujOeeojzxxfceuO9&#10;S7MqfOxzdsFRMPlrPse5czagZFY7b52JOOGLfkP/UHUdsLZn8GOn/y3r2ebGhmOeXb0jyd6B4ff/&#10;3yVZmUMp+mWl0Yyqq8JkPPWJ0/+2ekOm0u3Lj9yz5i+FC6pjP/brP1z575rnXM8w1gIi41TVQpX2&#10;CvgBnnEK9wpEs2ijp3FLYj8gQUKnOGqhTCrS2KZ07JAuTC/lPNludNxIgww4QIdHTVh6K9fpaGWi&#10;SEFq9JapXaTFGZP06iccnjghKIdlj2phQmIusBIehYA54XgIroh61q2FaFvcZMLCGrHIqdYJuOZ6&#10;G44NhyBzH+rvX7V8mcSTXPL48qWPQ2K+YtkS6GiKV6NVy2Bpjnul/rtmlQBNIFpATOQzfRqk+dP0&#10;ngqxE8yS1PsSYYnUT8urN94+Vfw3I5wnnDqJO1GEUhKqV0xGvDm4Ov6Up8SAHc6sIW0X6bkfhNpo&#10;+Elz06vA6CxMb5YOaGrakcyMg85GgE4Ty1YvHSUKcRLg0DAtOLugZcQhPH3I6wDczEKHJG9XW45T&#10;Yb3cZkMT+SfSHhHqMPATpgDUbIZK+4xnGZ0vPNo5Vw1RKhHHh8EqJ2MRS6UtURo7tcbszyajDMXz&#10;fIohznseXZ3Dfs2YPu1dLzsotfL54cjbWxvzm6yjJS/B2p4qEedHf/i3HCXLNxy9H7y4F+/LWMrP&#10;nHnFE6syJf6vfN5eW8/pqDrzyXsQapd/+df9WfnDkxRcdU7G23E2fe//XnTePzL1gyfjpf+BeXLb&#10;o2WAuRvklmcBHf9zmoVAktV3PnGUYeIm4Zolm6niZhxmEoAH99EjTgH6wBAaNwW+z+VfiIuVm/G8&#10;plNKU8JGxdEoiEuvPrIReWh0aAgW3EoTCpqkT0LELoeLotWrVq5ds3r9urVyr1+LWJGQfeOD/Ll2&#10;zfo1q9etXr1G7pXwlAn9SwjNlzF8+bo18KYJ8yNAV9ghITd8GII1ElwaQR9UNEHHoWEpCpfTp8Ef&#10;KP6FCqboaMLmXcT+6ihefRihLUVlk1iT4Y+aGsVBNyx6nU8E+umWWJwabcCrdKggXs1ilJ4isYdK&#10;6sGoBPTkqFN64qzSU1PIq5mRh2FQMT3RMFHee6VTyCvl5yKkGxJaZNsIyYsI1TH24N3UhXxU30x0&#10;IsQSelF+jVGoVYRvUd1H56xXUH6FjiTzVw+qP6qM28WQ5AQ04lDQpVoxBjdl6hEl6YzISiemrmCc&#10;j9b/zgcAbe94G1Wu6NbgbPk1z3VB8FI+k+SGmYTnKi4mAV1d/kWTmuKphDiHR8ff/91LRxCBLOOC&#10;T01ETUz90YK2JX/FYMB5J7+Vw7hHyZSYlVV00rmX33XJDZnGMZ2tTaee+IwqsuUjF157f06ITgQl&#10;hwP2qjOfvAeXrO795BmX5+T/0dcdlsphy8SbsGa9gM7vXIS47RVW0ERpE/lQ4TufoskdvHJLoa6G&#10;uIX09PCqzFQKm3iLa4MC/e9DxqjiqpJzaicUOWLUCNi6SdA/ksK/UNbtCZUktgy/ifxXq7tqek4B&#10;i6fRUxR0QqmSLmK8TJBcjWc43XYlhCsvVbqERfkg40yLB3gAQdFNmwK9TAQoR6xAuMBcvWrViuVQ&#10;ylwOgx65l+NeumIZhOZLli2B3PzxpY9DQVMcGwFurlq1HHh0ALJ4NS0nJypwVmKBwwZoIwyA4FEG&#10;EDO6BSwClIjKJoTgak7u4Kau5HAnCUgxXcyD5Va3NMCdYr4hDuwVfNotKA5ru+jZqV2HOren3yO5&#10;ZbRSq0Cc23tbIdogcbUhLg0BpscVxQengJngIlwwGIG4NVJehZtEnEZykpzjGClRhnBF5aihhYuA&#10;zvwRY8ceRZwD8BEgsnUdg1ZzirhVt7NKKje1Waxg+JUcJ13/sLL8tXh75qekJ3ZpSPWPoREJeORz&#10;wJpAP/TV4HRn7Tiilcdt0yXxgSGp/JBxGFEec/M5Ers7lQo6gSh7c6i4RTRwhBQDnezrGOKsLXCv&#10;ujueSojzG+dee99jmR5ztpnX+eHXPDurIcbgiS7jwopWtvnyESfoiLI5xBI8unzD5866Kuepz73l&#10;iKq1FVes7fvYDzOF9XjpJ04+DM1VaZknOz0m0vv/9+LegXSzfbz9+QfukENwLsiIUFVRsUfGxj/y&#10;g0t53q3kCvW3bAPK+cDNilel76qkXFtaWl2nCS+dHJmW1G5XESEVihzXjtvSalGb8tiYUa/pDPAo&#10;XtAFcwpvR/SnLv80hE9AYvnNLLnnxUBvWFKSyxQ9izRZvFSqIbmG/PG3+DYSWxxEjpZbHBWJDyM4&#10;thRHRYNAnuosXSXwelYXL/CQr6sJEO7Vy5c98uBi3A8vXvzIYvz7AO+HHrj/wQfuW6z3Iw8/iNg/&#10;kNODcUU+wHlN8LXUiDBUAIgIQSM7JvLEwizYULxncafVQJT6avFqNG2q4EX859UfYWrT6i+oPwJY&#10;SEao5CiM62fYT/iA8JW4kby5CXcb/kUUbFjsqF9SHy6JH2jN5hZ458CytP9TOc8cIrTQ6DEQJr0u&#10;sF6AtyAh9dqvWZS+Iuh4P33kK59IB4+jKAlBXYBR5T4pXZD/B7hGN+NIIicSeB4Qx/uhJ38hlTdJ&#10;pKiKt7z8atuSS/BkRK+U2tGGhdqtXCJpG/oEUKm64rwS/KzxQ1P7OcqaM5HnRTTENMwEf+MzbjeE&#10;5Eg00YGQWSHjOrNSEJja4lr5plauLav6vTzYqirb2j8ER+tnXnBrTr5ff2dmyEQ8pafX9AvaPWWL&#10;m0OR5meemjM22Pd/9+KBIXjcSL8QRggBNsuWKpmAo/CD37skR4vgmbtv9daXHlBF5pP9yI/+cnOO&#10;c1MEZP/6qS+0aZb88OaX7P+cvVOMxiotNlwm5XDPGbkVYLcCkiTkDBKfKy1vevqchgp/qs3LiuVC&#10;ekRCCY6MQmwnF1QDwbmp0iJ8JwJ2kb8JxVfKFZgd9ziIOWyGIOe4TZRddosVbcKp/OEiVnLlOkRE&#10;6+7A17MKOaktKaqQuMXEG9Y2igLFgFq2dscmKXZg8G/1x+K5Eg/PZZtEFGfcaqQtkmZE9IXYXLCD&#10;REoEdpRok7oK4p2Qj4Ov7B0c6IUVjgZ7lBuG5xtHBjaODcGt+9RNI1M3Dm2Ep8yBDYNwWrRhdd+G&#10;teJ3E/qOlDc7ZkhtbsZUWRNe4Pvg4Gjt2pUr16xcsWbF8lXLlq1athQqmwgFtHbVCtiY98DGXPwf&#10;9cKECIwrxPxqz64fVN1T2VOt4ji8eEqBUSXxxA18CdeGCHc+YzpcgTbPaIQL+pbGppYmsa2haTf+&#10;o4W3fEDQawBK/KtosrW1va2ts62tq729W+4O/NuFb1rbOlpa2uHMvrGxZXpj8xSA1OmNMEQanzJ1&#10;TGA+/N8D1UKNsgnkKW8BfOayO7Lrl8SeDIR5lVPMtf0+5BdNzzYcdsmRTHfrSANpvzquFSt2FAYc&#10;nZie6CBANzh86ZhOOj0Vl6HwsCoNqH7sNWS8xi5yEeH9OcaPQihcYLCAxsaNCE8MHDoMV6kSdFRu&#10;oEzx/w+f/HrnEKaGbAouQalIiF8SeobuzUPTOpJ2vNyJ1TtIdZDaE/2CrrXyHqYz5qQeZ6Yj0C69&#10;sruYCOhcNJgEolfJi4gIJBCT9jzMwY3gnjZtfOpUzCv4QhkcQaQsHOCm4B7ZCDw+dXzatE0N0yR+&#10;q8ZOJU9s3vdNvqHVNJ/tZTeRuAA9HD/GlCfxujWatVgq27159oWpD91/y4SX2/QMeFipSeY9A8Mv&#10;/vCvl2bbm7/+RXt/6e3Py3nX6/77Tzkxhx4697Qw3klSNxsKl+f8LdPN0NXfe/MOC7uL1/S7f7jh&#10;67++Jis9PNj//X/fsHB2lUqWP7vodmhwZmUOa6RLv3nyTtvMLl7azZPynkdXHfPhX+NYnfW6b7z7&#10;KISPL1sYWYV0qUpN2T84ctvi5ejKi697AEoaWbm96Jk7/eLTJ5Z91yQkQLE36yHQ1Ocz6hKjaQOP&#10;1w7s0Is2iy1MlLrTgTxucGRsYGS0v39g3fr1K1eufgLae30bejZhacYuNjalrXP2Not22WnXvRZs&#10;vX1bx+ypDaCXZjRMB0BoUfchyuxQ6UnpGJKgkG0CauICrdXS3Ojk0txMfI/bh816ptdDq465ElIp&#10;OE6wlAFPqYhTZNdOtUAkmLo5CfIG4FLEyeycpz3dEoypctup7zjKzSMFWRiFU38LTSOCWSEQnbUE&#10;w15i0wVIa20TFzxgfJi1uBYS0I9tUFxl9vb29vQAQ67p6wHuXN+/es3Y4ECDMK+OcbX6qJ4bATZL&#10;WdIjutV7/KRniGkNstfiLYFE1XWhW36xv3v/hfxgjmBsZ1FKXOCPNBHBmdp9GE9mxaCIlm2lkuZo&#10;zyX+UyZzbOqUUeSCYg2PjE/FaGzvXrBw+7nzt5k5d2FjS0dDY+u06Qiz5N5lXe1jdUq2NGMWgCeN&#10;ZJHJXd1jm7oG186e72xcctxCg8sAGUb4pWGouvbDAEwVDwBvBP+qyEDPbhpQRyzycNiAI4HBob7+&#10;voEBqOCOIIjUpqkN0EoTvQ2NIjo4hP8NyL964XkoHcyePXvXXXfdaeedt120XVdXF7lh44w50vX0&#10;Y4LgksUj3PdrOAeRLZGTdJYXvttOTbE7RgjKpkBcz6KeiCUIIx5RjUYMcullNAJG+Lp161atWoWD&#10;EoZ6f3+fWOyN4hA15vsMa844TrmujaSVRP0ZPYLDCI4yXd3dM2d1d3V1opXktNOM78Cg4+TTDJYd&#10;C1pHRwedDYS4giiZ49OdK2oElmSEa+ZQvKaiPL4xNwgccl5ZonSS+hkUTt6Srq3FH5t1e6u6wJ/9&#10;yVU5cHOrOe2fOPnQ/My72ptyEgwMZ9KNfGowN0F3buax99750Mpv/ea6nMJ85s1HVA03H1yy9ku/&#10;uDon8w+/5jk5np6q7qAJPgi72fd8+6IcuPnc/RcVgZu6EsGrs5gFpN5d7c3P3X/70z987Plfe113&#10;e3NWsS+/+aHV6/snWKn648kWEF1bxVBYB8GiwLQEgBQ+chA/G4Scbv1CCYjdDF34uFu/VUBGfOCj&#10;DkYA7qnW2k6SThlxILgkljMZOulM8aep2px6KbxX8kcIONVVdKqJYm1h9F5rS7OIjlvB+kHyDAJU&#10;tyKJ26i2MMC5IiVXMqtHgwZJqEnwnVDXhOv1wb4eemXvWb8alj3r10BHcw2oL6VknSJEEIZT9eDU&#10;gaX3gu2o2OhP57TIqQp4rQrtSfp8NBjr+1JoWxHaqxRUP0D3TqyGcIv1j9P30yoL0ymbvGc6yXfa&#10;TS/ceqlK54zm2D2jsQmc19SGGVNw+wifIFUbwIFptBgq83nxetrQDr7DmcmjZVUKDI5DlBcTQxcd&#10;tAw96ug1StW9Iql2qufwXH6K782NZnyOcHg5oXhiAmFyqfBBItrDVEy8GtC3AcbGGO4RTEX3dG3Y&#10;pKJtwCNCCGHtbJOShbGZid88IVqi+MpUqmfpXQKrT9dAvC4/+tvrGXh9F3Fbu2mq3BrVSqlNvfVs&#10;Z4dE/xbHyE62YmVIdj455/C0vn0KcJwXXPPAad+5OGdg/uJTLztiv+3yR+4Xf/GPMy+4LSvNX77y&#10;qn13mm+/JjnOYz7yayDF1MdhhfPAOacVnDeDw2PICiE3s9Ifvu92v/7cSQVziyXDln3CJ39zx4Pp&#10;5UTiA3ZZ8Ocvv1q1ouMnja1P/FZ1Ly3y1JI/fTA/2f/72VWnn3dzVpq25hlXfPfNxS3rC5Lrdz64&#10;4iUf/qVSESnX2Z8+8YXP3KlI7Wqa5mnLca5VjnPK6CbBliObpjW2dc9eMG/r7edvtah71oL2zllN&#10;Te3QqANKUlU1iQ2jIjJynLJGizdIoQXlb+jutbW2aCB2R2jFWO0akiuF+jfJcdomJh+80hvNCbRC&#10;qijg4gEpMSUcp6JpwZdqLC3bn2cMSSrKtNWaWq3BCJMjUeflYqBKrC7MKX0fiXmQiNTFEga3WsGL&#10;d04haQCpwMMAU6mLatlA1eKbbpQAO8D6bNiwYd26tVDQhMR8Bh5xIdilCFIYz2WyGFJGWkYHP1mJ&#10;HaOi1rrC2WntFBpJLbUr5TEakeOD4EPoViIaECSrgJozgDSB/maooBMVljEiNGLDjNI2cY3DVY4D&#10;Q6zTFTJKIfUykpOtDswAJgt6ASg72hAcJ/ipto6ZW22z49z5W3fPmjd1RsvUaY2bwMSrCqCyuG5o&#10;0MxIkIbSjfKt6ywHfMLRGA7UQisV5LqqDKgYfRS85LBwnICDQP/D4vGU+EcoUMdxuhgCCEcPufjg&#10;YF9fv9gCDY1umuo4TnrcBAemii2DIEDxLzlOvAnYfZfddtlll50Xbb89CLy2tjaw4GJy1TQDSgYC&#10;80H0TgWbaPKNkinCFi40awonYpe5CeI5TlPHtDeS4wyIZN9BjrmXZqQ5FDoRyTBH+vqE41wNFwpr&#10;1mCo9/X1Qb0A5ztRQdEhjmSYMmgrbSXHBGMKYdDidaAzu2aC5JzZqWSwKHGo334efjC/cOjD794y&#10;TWZrULzIFasN1MJNkpfQLZjeSp2ZUz+BRx0Du+FZKKRaY8tpTUrFTLZ0jhNGMJ/KlhGjAq96/p5l&#10;4SaS5bOGOVHadQndlIMRs6zjUzvpK2f/Iyer1uYZX3/XC6vu3e/87vocuAkF/G+e9qJQeaDqF9X2&#10;QbiphwZnTp4gfYvDzeJl22en+Uc9KxNT/vvRVcWzqqcs2AIar1vABBZxkbgDy6yFJ53/z96fAFuW&#10;rWdh4JnPHXKo4VXV03tPT09qhAawATGZEGMrGoMNtpnatBk9tKDVIBmjljEYWthN2w4Cu2VAdhgz&#10;tBtM0x4wHTZzINpARBO2sYBAjcWo6aE3VFVm3ulM997+hv9fe+0z3XMzb2ZlZZ1dq27ue+4+e6+9&#10;9tprfev7///7H4FoswHIYdprt3ayxgAMdz637Xgjz3SYjcltQcR1hI1ZyVaIcYzaIskw9ddS4Zrj&#10;xGoeHQEl3OMGgx6NfTKJgqWDwVHOCbROEpYwZ/n5GWDlIzwI5C3/PMPMfwjpJP/h9/1DbP8AAuwQ&#10;Y/+Bz//wDyMGHQ8L8+0Mwesq8A0lUA4fzHDJ3PQrYbCKdkrqI2ljmhsNM30keYfrZoeEJqyRozWF&#10;nO7BCAWMJud3bEeH9A/AlM+d1YKWwZEoIERNAy8XnA1ekvXGi4P6FO6lLZLwQ5E0u8CpiH3x8yoA&#10;193V0/8tJnUDV0Fy8wXefHI5c+4K8eQ3WPl61JS6/oRFCuAp7PBnZ3D1hS0+ij8E6MKzR88V1xuI&#10;u6x+numluOnLZZ1g3BmuA2HxWB/GVPwm2+fmksrUet0WGUBFLVq8c1pKra+THmL0gRo+6im3VjK2&#10;yax1miwulc9vBDMiL/oGpR+i6Z7fRW96jC834kS7/Mbv/POPT6ebbuNL337wW3/lT7vxJnEALO9b&#10;DkPawy1/RVYhcJObDtgdDP1/vvv7/uCf+utbLvTb/6Wf8dQh5P/T//LZ3/Nf/w9bTv6bfvnXf+XL&#10;57755Gz6zd/xp7eMlz/r6z7zy3/2P77LI36KY37pN2x0DP17P/j+U5xw/5UtLeCZyZMlBnOMxeYM&#10;iggLiUwxEAm/qqm9JjM1FZRxfNPouQ7DPefns2oa5sRFMUMhBsXbgNgsKuVKN0kB/CIOlZJ+Dtl3&#10;AETglQQrnkUsHxNbEQJqJ0gs0dklWWKgnKAT7fdJrguI/wmyRr737uc+/7kfQrafH/j+7/++f/iD&#10;P/D9X/j85xBUDsl2EH+wzAMpW1ydYT5FADOjnlNYKTK58xhl02yK9Nal+Y8JX1FRgaQwN5JvhZdA&#10;H4wrUaai0KloRIAIZI39UggZDRzDno4DeIx/hfymjenxCY+UgrrOqYbL81c74ZnQatYww9MHVILh&#10;hGQhotMQnFWXahBKsLXJkJlTrJURjTt3Ap0N3KSLbQMjpO8j+zkJ8wg3X0JAK4AonRzEL6vI61EQ&#10;i0FHCu1DEAz5UUivQvKfBZLwFxfoJHDBoDy86HOr5zZ3X+POctk7fN/cVqoeGUfUQwQtRw87RNpL&#10;oaDMInCUeu7xpx2rVG6nrBbqAae4UzcawnHPcVRq69pjNuR1/dDLgqF0ANf/Drcy0pYFVBDzKdJ5&#10;51fcvfIvNceJIJgtGSAxCPyef/XnIIR5l7vdHtmzHXH+nR/cKMmES39mt5ghBI//xt/zZ7dU9Z/7&#10;aV+1BQBtv0cExHzLd/wZeYys377hx3/5//7nf90uDfWCj/ktv+8vbEkH9c7rx9/xzT9np3H5qeq9&#10;Ja38xewG196nuuD+S7CChjSJH6tBlYdIG87KrznolyG62QFXWvy66llVJ4ztg2jrhJzBgiQXErCR&#10;yj60fXKzM6TdUkPsfRUttF0bbcG2C2BgTiBPOjRmKRlrlLSGUdsy8dHGh08869QbWU95dlISfoLM&#10;QaegO4E7vwi2k3Lu78Kojpkdh2CwBWzDs+INWEvHWgGJh4h8tE9YZpRc3U/ZLzvB10EKiQ6Z4jLl&#10;jUrbLV0qWQAZwWKSy+SH5Bvtbckdw1D8HB3oYHydCFXR3KJF9Ql/al++mIh0R1sBPgLayj7vT7TD&#10;OgiNSqyRgp5SXccp6HBQUZJbCM60rod6ajBehZArtNzT8Vv1gq3EVOVLtB1p5uPikkdvXA1Qa4Wt&#10;9PgooBO4E7mHgOvAbp9DmB8mfbCcCOSWMnx9I+W1fR7vnYGaESd9C+aoDzcHxxg/1U1RQ09j0GpY&#10;8GjDoSKpSrUPt9bDba33Em+uNHTrdpv1YSZ0KHabMrItvYBlyLqTdivVq6FtTYoXAH0nl3uKk7y8&#10;iBPphf7dP7IxoBu3+m3/u5/yY35E43y5/ea/6kvf3BI89Fe/54dOEcq3Yfvz/+M/2HLyf+JrP7lL&#10;u/+fvvPPfe79jcEoX/bOw3/n13zDLudZe8xv+X3f9X2fe7zp68Bt//6v+9lPffLn98U//t///5Bh&#10;aNP5MSj87t/wc998ePT8KgCj4KaTF6PV87v6R/TMikGu8/iBkIpQYs0D4CQ8oQpX0Si0ROkZPNH6&#10;pXyF4f141zzB0z6dxuLWTGAyjSvUuKRXTMeBJhZK5jxZ9KpLG9BRI6hpFeZMMTYaSTWowZFVuwEq&#10;kdAzbLJdWGLoVkX3J5CGcXwL2CHJDNgZkDZzysTDrxGfQBQTB1Jk6PCgyZShSkFPRrE8yuFjRW1W&#10;x1UOQ3Ao0sR95OfIhE6Mp0oJVgoeHx3AMk5nuFJg++afhC9h9dZdxE/chFwLR6OoAbw5Ed9DrtTF&#10;gDJQJj6HmZ7qUSqhJFV/ohZGliJeIIAv96kK7yASopi11OZST4mD8MyNNQvBucR0Pl0HA5JgM+d2&#10;i9W47emrRR3WC4ik0UmuY01EYS0EaStdAGSTYFEH7kTJGOgP5tWjv60zYFUWEkNGv0F5k8XiEK4D&#10;+VcKMuTGRa4s7P6WBIzkv0k4XQaXaufGcB9DuvgGXE8QcgXALpchV9JY0A/w6frAjt+qL3Q7L44d&#10;L/BUh72kkUNnk9nP+9f/2D/4R4823dTP+LGf/kP/xj9zi/et0/m1v+tP/um/ujHHz2/+5V//jf9M&#10;sID143n38fk/8Wt//2S2UUnnu//AN96Iiv7T//av/fY/uDGEHMM1Anp2R89LbfLH/sLf+tbf++e2&#10;4LY/9u2/6Ke0hSpfBjgFf9af+61/ZIso6bf8kp/8bf/CDRIEa+96V3NVp/NH/uzf+Nbfu554hmTp&#10;7/jGp18DPNXL6DnthS4Cb+oJDQ0QlEAZrDV4VtEDN6gjwUnw7PEJgivE6MGJ/ejowcdee+tL3vr4&#10;p99460tee/1tRA4NBgcICIEkN5gpKd9xrtcYzTkRIUNQR0LkkKYWcAgQslEqutwKEeJhof75tI9j&#10;5++JHInUiP6SpzVN43LZlPuiouxpB+TUqGQ/MeGZLiKRUrhDa0ebtNCtFW6TYFGEJRM9WoLHRtoA&#10;RLZWi6/CGQAeARo0Oyt+hFCSOSpl356hNuCMwHAyOfoZ1ZCgHwCyU2Hp84C6hJP0hMDBvB6eHqnB&#10;RD0UAeV/jo7WZCsVQ/v5pQW/vJX2jwAZac41FxeMRhf6ZZw39Zm6HQWeU2OEt6//vA6JNQkOFVSm&#10;JKUbwJZqH6qdIslUAwU9K7W1o6RI8qJj4QFBInQCwIFmm8+BiQ+O7j985+OffPjG2wghWlz3F1Bq&#10;RPRNfwxEW7NhyW3ytMAqbARZnGt208+CTScqtZCUN72AfO2ggKku5R7CbExAMpPpGeKHIKcKcVvA&#10;WrlsyD+3eEJn5BCea6gjXQ2urqGMw+gZqiOR1+Z/3ITfwkOz1/3EJz/1qU996Sc+iZCp1+ELDJ9X&#10;h16h5nCUxSfHR/cA94uVH7dT3j7dfqyabjVB3/iyGb05CSf20aSoDzoJHJbRT7BMMGTM9y+ZzACj&#10;8cTMNbqSOInEv95D5BDclLGPM7P7QoNNbh8EpAlw0USmVKmupI6NpTBMCK+/8frrb7yByCH6rjCH&#10;ATc/ZdQFS6JjiCXRv5ge1sWjurzapbY394QbGyiHC78y/llYT+Ngvwjuh+Uw77yYYfOFTm87tFgc&#10;8pv/k+/aAjffeu0IpN1te/PX/2Pb5MF//5/87rXqPH/wT373Frj51V/2sRvhJgQgf8d/9pe33Ptv&#10;+mVf/9RwE0mY/s3f911bTv7Nv+gnLcHN3Z/C8zsSAQi/9nf+t1vg5k/8mk/8xn9+Ywap7RUDlgWU&#10;vFHxCif5z/70X990qh/7lR9/frf/UT6z7LFUzsMA/eABBuoHmDAwbYRFkz5zBcsUKqeBJaY96VQn&#10;y639umoayeavl6CFCdazksz0o43sTGNSDw/OiGNYMdixqZKoSBdEsXxhRjepCOBlgFVtVXgJ0SHj&#10;0UMYCHOh03MTQhLwEfNhR/CUAeNQG6daIXk9PCc4mKJ9meGS6o1oVQJDhSsHF4iJnkbv/EnHy1Be&#10;p/66JNiXCz9HbA/im+6Vcnx8H7FOLNjx50f3ME3bIxMXsH2c5m+BTuJOkbOkM9kCaoQIq+H9SJYz&#10;cxWu+PRFymytVwxRy9oFzWXUkN0snG/R2TCJZ8BPzWQHZqhIXcHDKgnhUm8s3WKnXpq+vMJJEd2s&#10;JgiCmlVv8EvjWlmMwnW/ashM8u5p/ueblN643Edg3yXj3CmRxGgxJkSVTj/g1myKAuqu8Uxd9W/Z&#10;6b5uc5Bfdd9IgUfFwu4srMUdfN17lIOFtbiacYNcqTdFLtqJnBdaCl4kVssYoKiE6r/03hXc5g7A&#10;0ekSLRl0rC/kehr81We4TXtsO3bp9utLeIVQV/KuLrr7eV5GxAmB7j/xl7930z3gtf+//fqf/eaD&#10;w91v0kf+rB/3ZVsitT/33hnSTsKnvT7tX/4b37890dH/5id8xfZqPD6bfNPv+pNLp62/gsiYwq3e&#10;9o6gEvp/+F3/HdDbpi/+pK/5xMuZPx0a9fCa2FRtKGX+3n/tn8ZsctsGwfHf/Xd++Od9238O5vKn&#10;f9Mf+H/++b+5JeX9H/pT3/03/t7nNl3ix3/VJ57i6vuv7NICGBMx6oGVQEj1/XtAGMfWl6bsCnaY&#10;5jD5qlh4a9jkdB98plebIYptv8iUAvlgIzHbt4/BhL6b4roiuhbV0+8x5aR7mNhNBs+GKZAza/JE&#10;GW8KjEc/RaAuuRYWx4NEYEBdHRUkSKF6pf07RR3KGdG8C3YjZ6QTGIXvGik5YxvJlyv9D4KE5gAX&#10;LAohmQLaMA05vCKZ+4bVsbplXZDih6CRuFE/64JPsiCcXhH1AJr3j+8/iHLvPrDmIeR4VEitjcYu&#10;0nAagmAEs1QKjePqEkq2SeRcl/qTYmvftEPoqqwzIfQpdw50M9DQjjgG24VOpw9v7OPNEZ7dy8rp&#10;aXgsO1/SazJYOhNU4XHCpcNOxn5WOvNVkaql6JI4eKtMmvjlw4fgOcTD4bUJOSzSo1hrOFhMWgPU&#10;8YIbZwJOpS2g/EA7jOjGFrrlASYacSF8r16G4lf8yTJP4D4Vh0flL3XmVsGHKIKN5PYXOB9D5uAK&#10;CgH8MwTiU1cfXZ1JzXyAX9TQnOcQY4Kwqvkq3Gx5XQjP4/sGmqghWrNsBPLA71J6ui13dsvGi8Nd&#10;W3eep+mHT3fVlW89zaR+R5defxoAkW/fbIDGd77pn/sJ29nKTdX71FsP/smftA0g/tE//7d+xe/4&#10;E3/lb/7A47PpP/js+9Bp/+X/9h8/25yLEsGbv+rn/pjtrfGtv+fP/cDnn2w6Bh6W/8Htydpytt/8&#10;n/yFLTFP0KX/Pb/h5z4dbnuujxjum//5n/ubWy4BAnt3BYD6PH/te//RL/32/xLx7/jwh7548ht+&#10;95/5Wd/8h/7EX/rbGDLrwzBifucf/x/+jf94Y+r5f+wr3v6KT7z+XBvho3jydOH34h4zh9z3aETX&#10;LELcADxDwq21reURGlrHNOdqWMYHsJTn1M+0O7InF26KJnVnM1egNxKWYPIjr+kQ9ZUo44CdNZ2T&#10;Lq0RJJSsnrM/0txpmq52MPD8UuR0MroogmCS6BEfrEyJAqdyWRT2kBcD80z2u5Dt7BJnMsYG01XC&#10;HXmJrhasGRwjT52i9ibLIo2LKDBHlmJ9I0Y4ZQn3TRGNYmQr2nKlOxQGs2mLbJRomorrXD2GNvp0&#10;hnWjGc07eZGM7wQe4jjbQSfxrFvhJktMp+f4xnnA3PIOoLW8AUuUVXP3fua5CS+2tuJGLG5UmHIp&#10;56qSr9p5s3CfXMVB5x3+mkwOQHM70GfBlIp8k0NyQWQ189cQrHc8vNGZIGPS0YDpxxyCX7a2Y/Nj&#10;2sRxpsEhnB3oahLkIyXuxT6aKEXC3WaNWPjIQuVGi60flurlSIwAOAPOXGCxnBxIHfuOvPy+VZfY&#10;pXE3MZ2F5tzlJM/jmJfLjxPumz//N/2xv//ZR5tuFa/qP/tTvwqr9E0HAAX+QazPHwAA//RJREFU&#10;H3/BTwC4XHvA//x3fvgX/Jb/4q7a8Rf/zK/5D379P7nlbH/gv/ufwZtuOeBHf/lbX/OZtzbebKfz&#10;E776E5ty7fwX3/U9/9rW4Pev/vSbkJzccnWI3v+L/9SP3XLAnb8GuNbf+6H3f863/uEt9vTX7x9s&#10;Z45fu38A/87D8XCp5v/j3/7sL/u3/uu1EWBIHArpTdzveNiHt8Z/+Re/570nNBFu2hCx9It+xtf6&#10;r8+jETZf+ZX243xy0rvqIsslJJaR2fJTn/nKr/iRP/qdT37Z0b03kOWy1wO7OYInlM279ONMe6EQ&#10;kCk/sjP4B9ANU6IwW2OfKtyPTaLFMb9+goZxZbvtw136enOi8OwKNz7WkXdhuxpMkLDZyZomM7q+&#10;ZUMmvyZqs4ILwnxmoECOOXBKd0Q7NjNqBWoJNFniWfLOlhmvyN3OOQ8zLMkgaH5jh+nUmdJ9DhdG&#10;RqvPkdPy8cnjR4/e/+LpyROoL8K9E1L8SuIVpCqEh1ANaBhJZYiBNQEHi9OqMg3a+bJ5d9KlzK0t&#10;D09mtVYaoYgOK2b+tbOvbaI+Z5gFK3RtYonYzm+r5OPJ44ZJS/4BDq+nnyWfDZ4BWUNxYsT9NG2B&#10;+wIwOEdIFVqdHsNo/eHBvfuvH99/eHT/AfomCmThlbTcq4qAF5nNW7csZFfQiSFFcfOoUYphaGGb&#10;NnVFEHZX4OzYI+izStSr8J8Zw7VPL86egJ9D7qjEgOIhvfyaIcac1BqoSmSyxHvXuURuR+SKpPI5&#10;YsMQAkTiTSpDyngJP85YG91/+PD1Nz721ttvf+ztt/ET3pxYD/DR9/pwcwA9DV8H9UmCv4hLU2fw&#10;DW58TdaNqNsP9kO3YdptVUzeZj1NE+JjXP/ha/dRH/cQN6+/jq+IpY6YHn1rwfyfpyfvvYdcWtzg&#10;wizMesnugwSY0zl9reWMG94w9C1gf3EvxOPAteAH8sabb8CP8/6DB2wix+el50/pJVJAsD8M4/7w&#10;k1pe47Gk9akC63o2r0z5XZXf8tfqwLjT2qdoU6cqnHQ5oLx38ZLeZlG0VIftv75ciPNb/sM/s8We&#10;vuON/ZKf+TW/85s26qj/89/+X/3V7/nsjqfachh69Z/5Xb/sqz/9sU3H/PW/+7lf8Fv+2JZo6B3r&#10;sDYy6Xt/4N1/+tv+6BZ7+o4n/0u/91d/5uOvrT34eSy8UOGf/6//0e/5h88qrv5//cZvWGKXATf/&#10;hd/+X20hpHdsEBz2FZ947S98x68CqeP3/7agZPcLrTvyI4E4kdHjwWtvf/lXfu2P/FE/FpmHhuP7&#10;i6vewfg+nAEHTgzjZO1If2yysEKcwR/K/keYpNQpNqnjSXlAdxgBdvwEaxNSPf3flm1iNTIKYXma&#10;1OfKP2j4KCu5acyw+dOChgkdf0IlrcKeLCY7AlEPncx4f8ROsPDKYVEzFe+G6SxhVpYmo+NxMjop&#10;oI+r4Gkru5YiJJhEJ3gWAF+oHQl6ngNvMK0lEkBdTgFHYTc/Pz05Jeh87/wUkUMA9PNu7xr8HyzR&#10;nMT7fdi+URWSgLbN0WKvLJT8uwhSIU7FcKgeBWK2XiV8SsRpJ9ICvOp3reZ341487QaejJP7K3yO&#10;TZxSXFWXNsDl/2x76fmUIwk1RTsDjNpcDliCdYzrcw3nBJrv4TCACPp7Y5TjB+PDY/wKdp4rH+UW&#10;j9s0/HT8kj4K/4SMofEEX7bSOMUj2fg5n1r7X/s+RJ9Cn1ngeSqYGk7BQJtPTs9OIGxFMX11qiXE&#10;CTrt5AR67jSO968HSOYFCo9vzQyx5wwlO1NSSyJOvEdAb8SUB2B94d7wqU9/+ks+8cm3P/5x5NSB&#10;jy0camFUhjzA/fv3cCk96xbiNJYqr1V5R2pYU3qFd/w+3gg6jeDLd807E1TLfVMULP0v4Rihxxck&#10;KMYBxZmhYemXWXQxsQP6FkFy2N5Hml2m2n0E6hGf4xJIBICHiGyvMtE3X+Rl0LzVS4t3EzkWvuQT&#10;CHx8HTvybw4pBbcDo+DUJeicrj/6KePGvTCDC7tBZ+kSq92gHrIKhl7fVdrwdNMx6kxLxPwysfL8&#10;Zr2XyKqOmOtnh5tozS3pufHXf+/XfgOyJm55GDv+6Vt+8U/eAjdh2IWH5bPDTd3OchjEje6bO94C&#10;Tz7fGIO/+0l2P/L//Pv/4rPDTbXJsuvqv/dH/sqdwE3Q53AhNdzcb3feAhjpCkoI6o4ZqzlNC7cw&#10;9LjelisQ0cj2RgqCrZ7hPDOVrZ7zVgHNs99dBSIa/0vLatsUm0nIZezLRCZ19IkMtfZaRXXIXXHN&#10;waDsCNAJkUhlowy/TKET8b+ezqK0W04rpRK9HVFCgrDabJc0I6OYLZrU0flhOgdaxxyIfKNgshC/&#10;wwifo0OXe/zJXxl8ezDGYXCJUKEZHDFCjBSiCLszAjHkx2FFdWH8OQKMMLGjyDUVV7drqkvxFRDY&#10;lUcqnVLLX+2syhyLCsg3IqOSAdVCUQDrwSVTeB7mURWEvVAiwZr0+lWFgBOR+4sZPqcLAYWHnAzT&#10;IFqq74B4duYTnUaRgUjaY50h26o9YWfvdMiSttqD0x21zOVCvI1CuEk490mDjIBiSuRpC7r/5M3A&#10;pTlduzcTzDUH+2Ra0qhxwk/X3rr8UK3HvscmtewVOhwfOr1t4QkRqazg9oDHjCcnjVJe0hSgXRWL&#10;QKY51ppsW3rXtr3j615Lr3DKFlFrFJ011Sq/i26XEW5Shrc4vOoDd0lGBZUa2p8S7KY37NrG7eAh&#10;WdUjUdDqCqF6gjRheLVTGM3yXMpj8hMqN+THaqxs+LvaSvXKpOkDO0PJ1UFg7SfRO6t/lg579rFx&#10;0xleFsSJmOvfttUAfVdNAErv3/5XfuYznu0nf+0nv+UX/6QtJ/nW79zmvvmMV0dw+vf+wHvPeJIX&#10;//X/5i/97T/8Z//Gc7oukp3eyZl/86/4aTC+38mp9idZ3wKm6dJA1hI3umWT1SN+mY08K9Rzdj0T&#10;+CtlGriRXCkIYO1J6oFbdIaO8vSeSu8MgJXjZoBO5YgxcZvec84wHnKAjBPnNJbYkG7+FrpUtcE6&#10;dlDCAU80m6c0seOBewMICT8E6lTwua3NQkIhWTlgBDg4VMB3GrjBEA+IAsdDaKTCdHoM6ZnDBm4C&#10;XAo7EjG2SpUOCNyyskh7QRA7oatudfUoCjinV2iDJgusLNATkC8K7PtA58aXoWDuLPBo3QZEel/e&#10;AoSSFhJCAe4MsCWZKqHPxKPxCaWSQGwm1pTKqXhLPVPrKDlVfT7N5jlmx11mjpoOvXZGN1ZzqDXA&#10;h/tY1XlaqQGyzzRnqhUJluQKCujRCQO/EnYTfMN9MFqDOJsQE3JlILORv57aUKgUntF92IuRMPy1&#10;h9BCQrgXXW+xzjjiggJrFEoIMJMTSTtU2DdSoF6JyN7lhd4FJK0FrH77mhe/r+WBHQpSRwlosmyu&#10;HjKnA2jiZ6osQTvCMUJ8ZYvNhHBfYUIeMZotxw5cy+9pTevW3jEtACpHi+JrzqVLe2HsgaiMWu4D&#10;BXEujVq7tOpLe8xLgTjh1fdN//6fmm7WvLzb5vuFP/2r/6V/6oaIny1X/MzHH/7uf/XnbInI+QN/&#10;8rv/1P/3795tncvZ4IP4//qu73lOJ39+p/37n33/275zo2jos1/3l/ysH/XbfvXPeEbnk9/yK3/a&#10;r/lnf/yzV2Z/hi0t4NEzDpA5sgDQ27abNSrDliUzeu2+aYqoHvfL+WvQeduLluNbU5HCTDhnRFaU&#10;ltS7J4916NYI0XAzQ9PLTRGbgXMcyt8RTDC5t6a2AW4Kx3mL+yhI3VwRs0DSbI/YoMF4NACsJNYE&#10;o0klgaMHVQH6lOQRLM0ISR+hHIIQHXGn7Ds9ucvBkKX8urKDK4JVrQpIVphEEaikMoBQvGzYREVK&#10;wkjECUIOyc3BSiqa/hpocjG9mi+Xy9mkLjyAR86Wj/SHLPBnld3WlCKfZmlwogXJRDFQ216AfKC3&#10;aPLWoYWaxKmKdI6Dl016BScp+hD4tp16qjoVFxGxFYWs+ko1ghFgBhBHO0zYYpdI1QNJyzkMzmI3&#10;AT35U/4dMwhHvv32mx//knfeevutN954TZhTwWAAncrX4Jg/52LAFVHtmlwsN/K0LXTz98rbV0YA&#10;vC1a9VGVVAK0iF4Xm3n6RMV0JqJ2+BN/xTF2qtYarzDIfNY4hb2r2R+a2K/S1OlNYVI8qeuazszv&#10;tvyyjCPrzRi0BEVxANkwZN3cIh+SI14KxPntf+i//3ufff9Ftthv+9U//d/8lT/1KQDKT/zqT/y/&#10;/91f+iVv3t9UW8Ta/1/+7xvF3p/xHr/vhx8jPv0ZT/Liv46XCOqbd2L13lJ5gMU//Ft/IZSVnuIG&#10;D8eD3/XrfvY3/YKf+BTf3X9l1xbQYBrTLaOAEbDtET94RwfO7h7w6snAvpt23DTiLARqbaLy/qo5&#10;bx0QXHNDNXLdxMp4vlAiJGewjPh02+mWo2h9r7EFONYd2aQeFm8pUFpy0qlvHJoSM1ptVa/2W/Uv&#10;ToZpfdcsmIZ753N0NkeCTgDEEVS1RzCfAl3AsA7wcYwCegsWc+BLoA0VG8TH5ESllUS5pBa4BFgG&#10;hCWKbRca7vknAU1BzFIAMVtFfrEswppdYCNgzTAKI7ADHqgzIE6BTkDJKJfz6ZpCGUliULiu1uVq&#10;NmURHoWJmRby2BoLeHmmtoELd/qBuu/woZSuGzvrXonVbmOTtG2+RVGypruS6IpeojPw1BF5bsO6&#10;Y/WrrQYuTQcjjAWWUqO5kOlkUas631Vk34FK1Vtvf+ydj7/zsY+9AbgpV0MmfhLIjPAXOkbIcdN1&#10;WjIWu+a7jgy3Oa6+UzstFA8R+8XSyZXu02hYei17UzQ6Ley2m0t5gM67Tq2KJRdeBH+3HjSMOLHV&#10;3hEFWXr88QEtHjS9KYqhwu6kOKysAUpz+enXjGa5aAyV2TiriPY2zfayHPtSIM6/8Xc3yiI+v3b6&#10;V37ej/tPv+3nfenb66PaV6+LDonI7j/67b/w9fvbpECBOO/EfbNUoIbFyPB+Md2ovvkUbfUUmPsp&#10;roIG+VvPHC1UXzckXFaq8jN/3Gf+wnf8yl/9c38MHtbu9fxff92X/8X/8Fc/dVL73S+0P9JQSa5y&#10;JAPJ6IhLCIxYoNRuLWV+tDgmFtDZcKh3xxms5UqXqslwpiWTOkAn5JBox3SUOk3nNq+XhIOehExz&#10;4n1kbDgCMjQR2leVMcJFtmi3llmuGH9v/MkU5hIxFjo9f4grorsoLsvEk+AvgTBgXqcZXT6XYlxZ&#10;oJGuggyS3rGrJRNK6qeBZjksfvWH/Jxw08hy2G9DzDbiFOt26UIqjsAogSYouoqeBNnZ/JrQs2BQ&#10;7BBlQlIUzFZV8InRJ4/E2XD+2PgcSovZKm1FVeFCxywTtdz2aaziQr8Fxp3WBl9aAqVpdeO1WNfN&#10;YKTBT6TS5eGaRd6uMLITesIwbms7oCM8qx8+vP82+M2333rttYfgNZkPlQlEuxRFlQcn5U/Tnr0U&#10;LVQ42ts2zm2P92qzOCUbONqtE6fiOiE9JovTJD7xaGMnciYryK1QtjImhJyUq7SEJgX7q7epgpu1&#10;n7RyLsjVVDi9OJu6bnZFKLpORb6eL2oupA1z69Hstk30Eh5/i4n5+dX+x/3Iu8zvAkWhHav6DT/+&#10;y7/rO37F7/ymb4ChfMtXDkb9X/Vz/vG/8p3/4r/1L/9MrOO3n/xrvuxjOH7HCtx4GFQhoRZUDvsR&#10;n3oDQj83fmvHAz751v2Pv3Fvx4Of5TCsiqED9SxnqL8LNPljNicEeueNe8hO+Vf+o38Zy4NPv7P9&#10;sQ7+tz/ra/+bf+eX/j9+6y/41M4Lj7u6i4/geRzK4PAKUhDKrVhmWcaA0OVsd4oz6Ifal8skhzfP&#10;wh7cbb2qqKnwmtoFR9ZPqq5dmeUrjyxRm7LAqqzx1iokR208tc+npkM6hzUunIoWypQ4rTihzFCu&#10;2hX3zXW9SilWshAkhetn3Dvt1NRlDB/PrrAEgKO1i6xkie9IuzEFKLVPFXGQYlco3rFUI/Z5qhtK&#10;bSi/7CL4+nrhYhYzuUwYzVmMHRFJjkJR+kqXHur0MpQDNUa5hOqTymJ6Xsp8cjY9P6kLPnHBMTye&#10;NCcIP4N/0eFqzLKCgKAQNMNZyJPR+c9LiLJo38LQ10BzFb4U0FkEGg07ogMXraU04ztnjhKmsnZJ&#10;eJeeUJN0rX5OiIxG7gBYg82VPV2R78XDFc0Ob857xwevv/7gY2+8/uABRPiH8Bzm06WG1AL9gCFJ&#10;Sp1IYKSocGGqMLIXI8OtHFfq9tm0v9S1a2Yx15yM/mZiVLqJICBOGVOrwjRVWOoMoUwkT2UEQUEW&#10;VsFudElVkin3dT3ZtCOsozCbQUZ7Rr1oAujJLmnQ4lckOqBHgojikssKt4P3vSjDW/i0mNdXG8FD&#10;2Sswa7wU6kh4yb/w6Ozp/WKq5wA48rGHELC49faDX3jy1773hyHY+cPvncKjFAYmYDsogX/dV33J&#10;j/rMW8BMu58RgeoQFt39+M1Hdt94AJahhXGhN3lyToXzZ99eo7VkI4BeovSf8XIIin/3yfmdvDLH&#10;h8OHx7uazn/oC08g6f8//S//6MnZBHkvAUNgdocG6o/+ird/zP/qneOb4PvdNsIObWjvsRe33bSA&#10;LhbcBDVlbS974q3yqp8+enw9x0ROoff+6N47n/zMZ77yaz/56R9x78Gb0OMcDo9gX8U54bGIac/q&#10;SMWETG9HzcPZPgqZsVRSRWQaxpXR2WYs/+r5u4DRmhW6qRECtuIkNZYtVyEvxYtiRiYYkugONzts&#10;ldlL1AUvy3tRDEqxs4t2YrU5aVEjHWk/7w9HsKUMFAW92iUszZMxQxtmIn9MXovgdy64ZsQGlo5A&#10;DZQhcqUD8EHc9Pzk8Xx6DkFKsIDw8wMfBuMkH4ScKRGBhMYeDA/w7BjKbEQkSaTiFOEmNXukK0cb&#10;+5/6VcrA7sbJgU82JIXE+HIycBRISGfWAD1ZYR6Jrym7vJczEbpV/BXKiyRiko+jGMIT+vOZ0rR6&#10;eG90cK8/vg9IQlQyGMGSet3rE1Eql2YHYqhAJaB6QQTDrUAEGZhfgC5fH+sF9k6y1H4y0fFch9IP&#10;y6+ojINXnMsb1SgpwinPpI294gqQj/mU1Gj4hHw5Ba+YYB1Zcs6nUyajBBKWNgLzqnuDDRkynLjE&#10;48dP4M04OT/rLeYo8H+FawDQDWzM8B2dIJslTgN5TgD66+vRwdEbb731U77+p33dT/hJn/7yL8e9&#10;E1xDvQywCrMgFccYoEPtLq5HUKFY0ZlH5J/S0m2Cr+kH2SFKT/DruQuQ0jog4njqN7c0rNA31NLg&#10;nclVgdEbttIBfAb/xGYrtv1o4en5+PFj51VHc8G/QLKnlEMorx4hvrOHyVdGbrxXwJFQ4vzkpz75&#10;xptvIl0ver5ysgajiQfq4Dk8OrZSelAUGVGPJ6ZpEZ6Fp48d5/tN94AYbaMnpC3oxU0Pz+FKLwXi&#10;fA739UynvNX67Jmu9BJ/+YWDrZexLV54I7ziiPNyBoFlcGejq87orS/59Jd+xVd9+su/6uHrb/WH&#10;R0Sc0IHvkF17OsRZoGfZKdO2oYYwH0FfoULd554acRoGefaSjZLB0ZqYgrOsEacuZNDgLzk2mYxV&#10;QUIMzlDux9EYWtZAnJKLWkacgh4pBkl0sxVxOo875BtpGAYsmEODk4kr6dcIZLkA7sTEiwwzJwvw&#10;gnNYny8omnO9gFEbDwJFYJB2RnhgYhrloiAk1p25XCKZrCf/A90DJscymPoRQEN/Ty9ESfdoBaBI&#10;HR8WDgf0s2C7EBkRcTKQX+HpStSkmV87Osx6Upk7Jxu09sXzI4afJO6cLLLaShWJ9S+mfIbgHx5D&#10;7r0/fgDLMX0ahkCcAyA9gAKFlsD8jxybI4BROrsCSsHHFSKdo4MGcYIBNOKkXifvpuCheqfGQIi2&#10;cWwLUAg+B9owHwasViNO+BTYlo3HjnSPgC5aRHDZMKeMJkDnRSBOgE6lpFxFnNPzswEQJ9cY0oWi&#10;AjxSCwGdQXoSfQLnQltfHxwdv/OJT/6Ur/+pP/brfvxbX/IlQF84hvif4qtk8vAOJeK0khWXQ3YM&#10;MBIzijJs8tqjYMSltccdIk4u4vAe4Z6AwiWF5PqUli+I0ztLiBN6nBCBB+7Es8B7jEXGsDfCz/Jm&#10;1YgzhXOvQVu+8cYbX/pln/7YW28BcTJ6HxFVh3B1DshIUlV2cTt31z67Nrl4nYkWgzBnQZzFvl/U&#10;N18lxNn/ll//a57TVP/CZ+s7u48Pb83vrAnanMQdnvbDdaoX3hMKcfWC2mmJMLj5qo3/UqCJtNIm&#10;spADlWJ7oQqEMVaz6vmTi/Mz2NDh0yj81AN1NYRR6/jhvQevjcaHsOUCBzo4xpbcYkIuVYogjcAm&#10;mNBFe3hmTvLcz6sgS883BoD+WTMl5eBdGmHpizhzgZvBZSpaCJMeIzCaKjVhPsIgZbYz/RlbYFbl&#10;TbHnF8gOuDvKpay0uL3Hopjyqv668dEBalG5mkjNsbKMnBALC+F35J0BtwWOC+6MU8oJSa6SGuOA&#10;mySb9TiEFmUoDzAltCZY6EdgQCoALTJTjWP6S1s0lnfiU/kU0qQr/iekh+SWEOKXtGOjnqywP1G5&#10;AjDiJ9DmZjeD9+ElDetgcAEpVYgtXfh1/0QICVPD8x55NuXWZvp4XBmB8JREoqMiCLwhKEXCaWDN&#10;MCHrmQkgKxGUmXIQU6HyhBayV5+9Og06A29WS4G6s5VRBSf2G1JSbK+GvjnpuQVY1bDRzexWirvD&#10;DYu0zryp1LpXJiXGpoeHKP7BL/3uJXKWQgspKupXFhvBJEAihLJGUFt97fU3PvPlX/7xT3wJ0BPu&#10;HU9IalrsCsRAwupsIBrVm4AYv2he15U4G2OmLYjTf71xc+f2YeVlb/d49j3yj3oNg4VkZfxFPxA9&#10;RvXPsh7Atxxj5OgicOGKHgM9ybcvDrXiWXHb1fiCPwIagpt882NvvvYawvnv055OGSmE8wdPGV7Y&#10;iK+qfCnqp++Bwgx3acB6ZDA+Lne6y0h18xj+gR6xR5xrmr/0iQ/00XzAF983QhnjXuCT2AlD3GF9&#10;bj2EPS3ihCIJZn2gUCNOBJP1RweHx/fvP3h9fHBEUya5T8IbZbQu2KpBbGHG9+xup7mUP6pHZPdb&#10;j/DGhcWJ04jTf/W8qJ2V5kwPruYPhlXEEzlhpYdoJtokf2bLmwKDYmudPEyIBWfaYTBgoOaza8ca&#10;gCgB4mTOmyUuM5jDXbGmK6GAFCqcB9iTLj3oMUbSTC9gT8dP7CPim1ro8GWknR1y6DCPIqwn1F8U&#10;Kq/ripoUxcpG8UeGm5zF2bxkHAVUpJcpIVKFQis6yqnkmZ+b2avpcqAWlGC78nFiB52DSwRiR+BI&#10;59EhQSswymMUhkXDMvNzgp1DELoQJ/YJwKTBCSg2g99nwFZDavwJx3NVQJdT/kT/wK1R/pNxUEPY&#10;hK95o8qxJIQfdxW3px5ASSImg2IwFQQpRfKppwncEK4s8846VSPI7133IMaOAOvAsM7OeSUl/Az/&#10;1iGBOGVVZ7ZO5aEkzmaRYysFm0hgU5qU0lFFplTmc7YDbxyOsIPuJZIOEXHyJxcQft0gh+AkjPAu&#10;ODw+fPDgAXi7t995Gx/gmZG3xm0iKQZfGbYL+je/yOQ+bCi/ZdZncAw48ViGvWgUrV+HbAr/wcz3&#10;TZu/b7i5BXGCsWVrsGWSiOT3gmz2d/NSzSMoUe3AndiXXjCeAtlc3xqfk/4pt8ExpNsDuERySyPO&#10;hw8RYkV3TYrkI3GlgtPpjSGjOQejHJTKkOv6eDiIRZrejlwgN7fgQacZerIeKyPXh+CDF+o09iFo&#10;j30V9y2wb4Hn2AKOMQF8wGRJm6CotXkHnCcnSzjt0X1QoxLG9wjuDnJCDpAl0YtnHo/am+chnaii&#10;OQvf2b7F4D8KEbKuAWzdTs9SfoOVyQw35iydWyg3zxIih8r3DDPRBIpXd5IcadLQE618uT0sl9o9&#10;3XPBlZCYGwZGMlAwK+PCiw7bfIpcftfTs6vz0+vJWWd6gZwt3fmU3n7Xiz45TnjxIR9lB57kCP8l&#10;DuL9hy4m5Ypozg5J9rKDRwk0yYiftnpRkTHC59a/BEgSYSfSUYX7BI5yM+UnFHIX1hS6cuogxhKR&#10;4CRkBMwi4gR6DtxMIhMOjJbCQUEyz8kZikOIrmZRrucXKJ3FpHM57VzOujQ3L7qLGdqke8nSW0x7&#10;l9P+1ayPn5f4OesjquZqzmMA35WkR0H0IeZfuia6rHutdroowHdFmKByfyBnikYedHDaWfdy0pmd&#10;4VmgYKdzedG5nHRRh8Wsi4t2Zr0OnBzwasz5K6qKckkfXLrh0jtzgeSV/cUcdnPuXLEMrmajznys&#10;MurMhp35sHM57CyGvatx/2o8uDrsd45GneNx78G4/wDO8Uej145HDw4G4/71qHvVR1dBU1yDFu0y&#10;qEaKBrBFwAhx3UW3kL+F8l7B/4HJICObu9YD1Ph0ab3CBn/PaYvXXEpktmkYzJXxIeh2uRoXFjYD&#10;7g24vfHvXPVu2EhjC3HTcVMmiaWNUUtM4mXbgBfAXN/6uuVCmRSUR6nO9AZQRiRsUA9FOUM3Zv6C&#10;RkXhGceC59T2tzjtc+Q4d6zFrVmWHc/7DId5GfQMJ3gVvrpvBDzFF94IL5rjvKmnBsXYvA1Py3Fe&#10;nJ8iToHUFCJCZHQHrwJ9kuOj+3CGwxit+GgoNSJeNMLWnXlPwI55dsJAFjEmJkHXcCNLTtieb2z4&#10;9iTkx5oUDGkjICT8VBBu2rCtX4S7N7VEVq8iOB0IYLlNmqcVjiOTtGy9zuEdAeKmMZLZEw0l8XAy&#10;KORsgNBA6uEH2SQ0CEyZ4/ERpnak9hahmEjXhFdGULQeXNNr1jweUH64JP4g9oR66dfQAEeQ0Nnj&#10;2cn7syePOpPT7vSiPxe0AlIB2oBKEQhOZuABqCAwykz3cOJT0nd4mKrtZWVX6LrQp2Ao5DPxBLl+&#10;6Irj9FrC+Selpim4psh3cqJsanpmMuzdGRdB+Yg0vWR0uKCnxN6NSiNlZWRoBCE6WzAFvLM1FnhB&#10;MlBMKh4FWVt8HZiy37kcEOddAk6hwL0ONDLVQJVj01Zrmp4BBPkTYAu/IoSEjC+TaoqjNYCgiBWZ&#10;K5G/yp5NnkoUMJuACxMFdSuNaSl84m4oQDEQ/ojTOn8yO3uMn1ezs+5iMuxeDrtXAIVwuAS4xMMC&#10;uCTWZLsxJJ8x+HNE1iMY//wSGHp6Tug8nwIKA54CJXfnk858co3PJ2dXE6PY8958OrieHQBo9nG/&#10;18NeKR3iyz5+cmc86CKW9Phw/PG3QNw9hNcLbhBPSRpmeNh8QSGMxP14ifi2+abUr7mY1MqGBcco&#10;XXADkrjHdtSTl6MCO/0Oc234bkSnb7q7P9ebRswGQtuqVeYyywDuYaJYtvG5kaixaR0wDsqZbyer&#10;yOAtdyhftjFcODh9NIIT59vY3nkH8UOwqhOsMrbMEe96w4lLbW2JuyyhQrav5NggF+CIftOaVN2H&#10;QXt4B5mXS/FH+XKrRsGPhukghqoV0BKGoWIVqcwjHxDA+YAR5wuf0W+aYfX3l7NWO1V9t4M8K9+4&#10;7XayV/moF94TXkbE2Vp/PT3iPIPXIAO6wU3RIw/jKS1OSF5D/UfEZABk9fvIWFPMguD+giNR8nHN&#10;UBHA7gmvco6K3aXJqzw+w83aVd+UA4kMzDswpfkS+IKJU3ocatgX4izQ1pMC0aTgJrAmo3AIN/mT&#10;QLMRrpGBTGxmbGlEB7rElahi2e/jInA9AyjEcaBOmIocgjTDA1h66SwXFl7ONphmGP+jeW99t1w3&#10;reBgKAsBAOAWBJGZcqazuOhMT2dP3ps+fnf2/hd7s/MBEAmsrtcLtL7hJthN+TYQG6UAO2A/J0H5&#10;8IWHqYWTiNdZACWdvcZkqjhcU9dO5y3EacsvbbR8pGxnQwaapTnDE7CaSVYo9YQJYIQa2ZwgNQ0u&#10;iTghXS5fxekkQKoXIUFF+7ROUERecNC5BHUHPIcdIc6r/hWwHQg8qIpa9hBwCIeVAhs0cOc16V46&#10;DOgu4HJnY7t8BNkJzf3aEUS53kEoKx7Eed/lNSld8RgoxTEDTQL3z88ezc/eX5w9ujx/fD096c7P&#10;h9fzAchIwNcrkKmwA0y613NgXxwsBXvrPZ1xZ3J6STR50ZmRDQXB2bsE6Jxeg7cG0JycXqngQffm&#10;F+Q7u4uDQWeEAhnUHnBndwSys3c97gpr9oA7r4E7D0eD4/HwjdcfPoRx/eFDIE6A/PPpDGu+/uCw&#10;P4TL9VBrBC7ITPUJUHlVFRZ/htCBau11oEAht4C0SBOEu/n4nnlZxy4UcrMbQZDXWoHiYjzSYBB9&#10;x9F7vHquFJcXowXq1evPGm6CUHSC9bA1XDN7J/b91DQMCHfitSRPSamCd9555+Mf/zgQ58PXXoMH&#10;J8eTiOA3wpXkLefaiHnHOcRxMueCQsFwCQ1L6J/sIRLr9bjDti1wU162zZQdLtMCzbHEihq6nqqv&#10;B0uVtVtZW7/o6XuPONe0+AvHGS/6qe+wqnzRVXo5r/fCe8LLhjgLvsnn8wyIE1bO1AnBQCv3sAES&#10;29yTxMygZOohncZxk6QjXc0iZiKGUkuokyMM3esbluqF4/SUb2RaLFwCDcworfhiIYgyE/rWU9dT&#10;s40oV1vFhWBTTDuN5FVdFFNTbZqBZKrrYmLUiTMuQfOMwK0mb8zel5hsaK+jDpHCF2rPgbJQ3PGV&#10;wdmEi8DZYFZGYATt6dfzc1Jrp08WZyeyw14OnENSrgKsfFiDwxEzKENxc/Y+rYq8V8Nlk4FT6Wxg&#10;ocdgvMx7iekkGYm74IwZgNwua4LocmTzDt0TIfCZ7pQ5hRrqCVrqeaHD2FtOWdy5y4lfrnNoTkrN&#10;o6uJqQW3J44TIJKFDsVc91CCVFAB7CMj9OlUIAa0Z+V5ZdSkTd9J2+kWCwRM9w9T4+40BlHuJcF2&#10;JrOV9DweLbAmjPg03MOlARzz/PTR4vzxYnKCX8FQws9y0AOxCsZXmvZYLthrk162CLyboEDW6tpZ&#10;PWHinyN70LwLxwBb2AnNCVXD5g5+lFfkjYCsBU+GtQSWCwNkUeeF2DjwnQApxz8NmHrA2Abu1ffu&#10;PQDHiTa+UsHf+sMRCE6S0WSpxfvS8oC+SU9IrCftJMPlAfWbEG9Ef1jQz1yN8F0ONS0zpO696Pnk&#10;/6pf7RK8VHKR1eT4qV8KvR3slIBuXF0lDvMr32B9XVH9KzYHjyNmCFgTiNMhXGIYeXNLAv8lSpGj&#10;h9IcvY4NOUBfe81amxwv3O3ydmqX1WB1tYRVrQhoSco6Y6rq79ecrw/ePw5KTj8GrO9xiD3ajRZg&#10;UlfKASFYJN3lDgTmDofsOMLc6rA94twjzlt1mI/WwXvEKdhVrVCeBXGCjHEUM+NAMFchOhaCyfdg&#10;SsZsFmkgoSvuQZt2PPnwO1ha05QYAEId7DFGuJq6tvTLHMcbuGncqYEfgObays+8RpBrgWml+hO4&#10;UKyWKJXkchyZ7igWTWussNBQmMdKlYwlHUwhYuMqIK9844SQzIaYOqRb3HiMiNcjIc4yN4eB77aI&#10;M2OlejRdQxAVoBPYZXY+PXsyOz2Zn59COAB1ovmTdyGWMm3kopY0EdLwjR+chjU3yhDeoE4pFulX&#10;naT8tT6GGvGhcCQoEOwvA14YV+0AIvcOs8IlEqX4NJQJ1nEYfj6ElYocBxBgQZhLNClbXQ6HsP7b&#10;Pg6ABShhHwASomx3BcFoMpdAOgpM56JsVTW7k8J9gskzAa0UXEWqVSSmknDy5PqJfRniCVjItRLY&#10;8QC6RaLAfRbmb1i9zzvwKJ0+uXj0henpo/nFCQhLIE4gRcBcXRcXzeAnu25Ydh4Zkgg6GeMFYhzH&#10;GPsqDIvrH1eMQF8Nb+koAWu5kcg6616oYCmhGcg70ZkxgofQejjs3v2HR/fuQxcW0VSMYGMLYgfQ&#10;E23DNgE6B2wl4sRjpPQBfbLhQWs9WmJc9iOLqTtve8FBpvDYR8SCs3qGYAJb6wtXFxXJJ0aw2YTY&#10;uEqRy2MoReSfm5WfUaxC+bkpqIxR6hBFBb+JMoE2KREnrSlCnHEOj4EeALBT0hx97GMfexOI8/XX&#10;qIhkDVq9/hxIZISPhO2sLu9Q5/WIosGM3SvSpRaHn1x6KbrLLGlkbjeglMeKTucFcjUalGG6Hq83&#10;j4t7xPnyYJkXjjNe9K1XCOJFX/rDdb0X3hNeZY4Ts6YRJ+ZEqLXAb1OIE/5Ph7A12Y6NMTnsdNzz&#10;vlSTBLy8/LejFWbM7Yiz5jaM+cxuhgVVNAMwDU6M3Is8N8dyeZYFLyISTWCXFiq5qiU/wtyVjE5Q&#10;wkBeKE3vmGWChU2K0/MEZntnwJNeDAgjzFCMN2AKyRGcV0vydDJ/OPMRYoYPkcmCd+17L1OLb2T3&#10;V9iTNVpS9A9FQ68uKcZ5cfpkcnY6OzundrlM+PZBhNmYRUExUsYsnCaeHU5SEGeL55Qnpq3jgq1t&#10;FnQVobo55fonYSSp1FdF2NMAXp6C4Ttpwtt+lDJXMm5cnJOtlQRMDKwmWWeOjRk4QRGBcqMKUjgD&#10;kI5U41IJSc2jx0yP3nA25a1wRUH3CftOIJAZKo+ziQ4gGMU5+wzogTMoGER5iMJkTy/Ya1CVQxZY&#10;8GnERwFv2ruCkyWwJtwrT2BDvzx/dPLFH56cvL+YnNEjE86XpCel92RRI4Xbe49QiCHnjLiX3zD1&#10;/COQXysfCmA5DVHSZcZ46n2MvcbbBpLSgDKSWoW+E6PumduUXohjergMx0f370FIYnx4jLzjkB+l&#10;AD48QAIl8fbHA3iCEsfLsQF+IUCcEJ8CGkYkFlA77hcdBbAOnY2ko3m9Yg9W3JzyJjjCX71M7zd/&#10;yUWW6UkX2Tq87gy0qZHADtP5E49JnbxaCSVoLKQpe5vUcgU3IU0FxEmCMxEnnDcCHBarNdtRXhN+&#10;ByOP+2gIH06AzoevPbQGp9Zrks/Skepg+oJHrsSI9btb8LE0c11zG0+yEtHZ5Xqgs6WDQlTG74AH&#10;CQ85u85Ze8T58mCRXZ/Zy1PjW9Zk9+nqlid+1Q5/4T3hFUecGHpNGwHkQG9yPDq6f/91aIwgVobZ&#10;tpHVBJOiNP84dIv4k8NTGbftZslR9UbEWffFAjcLU5J0JU1+ACLgaYw4NQ77sWsoT/ct8ig2pXNu&#10;kHaP8hzKiOzNPEZwIQXvsqpV9ueSFRCWOLiCLUW5mvIE5XYwJgpP1FoTPOL2Eobu8r45iEJYHxXG&#10;hCpuDA6S5yezs9P5+bm0kOC7SdMdrgRc1nB0wSInYJAep53wquKZVrky2QCcafOv+pPjgOSg1iAI&#10;zJ1ePxih6k/1T9E4gpsuwv+0ozdwU6CT1LD5OvwM27DDqPkI5SbIL9E91GqizMmZKZtk5zXRyaYE&#10;BpoxdbsaCuhTtmypXQbaozMlvTDTeE39fNq4EakzoQMleMrpeYfx5hPE8dBflmE9+JAoE9Zz+M5O&#10;nrx78fiLLI++ePLe52ZnjxjiM78w4kTBFaleTpjrwt8RxhzJoiRQ6mgqQROHohGrB/Us/8iwq4rb&#10;lAAS0zuCzGShfRzok7mTRA0zSDsRJwJfoHKPHweApwCpOh6JLiGGr3UXSeIuZODhn8B4MsA7LGAA&#10;N5VT9HI6QdcSQ0zECegM4hM/WFu6PRPiUWhePDEDxUIvs7IM5+Jqbcf2O1ubxe2crch0Ym62TFrV&#10;jUzjzcxlJD4pX3Eie1jSbVUveSbNRYYMg76oJUm8dOhUCtxnYLsRJwSSkGcIIF4wkU1UFoRLiNMc&#10;Z0BQndkan/ikCLIKd/IejVC9ugyDjNaf5oJ9Hp1racrIj28cGvaI88YmemEHvHCc8cLuLC60R5w7&#10;tvgL7wmvMuKE8iDGS9mPGK+8jDgRqq7ZD23uicJwU4gzc/wF+2H3zl2t6kQe4QbVsIOeuki3Su5H&#10;wc7iOMWnaUSXod0cSdAonK1KEZ9k3Zuwc4W1UOa3JGxEs+G+NLPL/Qs42+ymI1tJzeWfyHSKg+WO&#10;xC5jdin1LxNNzeBu78wOCieeCvrEHOeUiPP8bHEBxAkLKQlnTqsk6PoEnZFuKImdmNjkuCc2dKXY&#10;Vu2sO1sOiK8DSwZydaw70YfjcfKnTxW5BgV3CvpscKfWBQKdtPxSwwl3YWkbk0wmMhHzRIcA2sEJ&#10;N+V/af0DnkAcJy8L9m56jaw8DnKShVqOm3CapJiXErjTS5IeljNiRMgtXU4QxINmPIUv5gJ5m87h&#10;Gvv48gJRO2fcV2GE0On7k8fvnj8C1vzC+aPP4ycQ5/TkvUvb06nTpDOL4JRcFDGac1fxH0qbM7+l&#10;xUSJLwU0hdjFIDvvQMH0JodpDYeyPT00kaK0QZx6rxhxTR1Odc8spDPxXep5+SUjZkUrmqWW+2aH&#10;KZ8Z/k9HUuhSLZA/+OIUKTXnk3O4mUIWgNFadKqk1qh8AJyUHokGpvMJOVqgagZ7JQto/k6dNFZH&#10;CcwCNybUDFq8OGKyXSrESYNDvLFuCFvw4/00/tR3SXMqSwArZdB5cQFFLQrpl56tZVBgxPCRVLWs&#10;xQrIicihN998E4gTr7L8pBuO0Xdiy4f7obYGceY7G5+gTYwyfae6boDXxq9HN+K/JujMJsuJPa7b&#10;oMnNuHKPOHcEAS/gsBeOM17APbUusUecO7b4C+8JrzjijJmDMceYzjBuH967B7/7e3BbpGuZEKem&#10;TQ64NkTTzVGpTQTstOwXtRVD+i4+8pVJ2g804Ga4f3Hy4VwlzSJhO8XrOLW7KRWSKPxHJQLfNTOE&#10;v79nFdn5cqoT2kkZPt4Xi26QalCkcq14rxRLsgwTgAY2HeE8wBue8EzQ3sqSXndvxKl75pXTmDhO&#10;EmlIbng6vwBgusB9opVRP2ILhJYAUEh+k+FUAnz5FjjfY6abDv7QgG4JDibWaxAfQV91GNuGz1jf&#10;XYdfA7zapF4IzgI6rdsU3KfoT5nM6ZPp7EjCG+EyyCB0wk37BECzSULljlkRxylwgE8AlRBZNeNO&#10;iYhH2lIVhul4hxJFaLezOZQ+L85mZ6CKH0/PHk1OH01O3rt4gvLu9Mn7iAoSkSlG8xFQ5hfP8PP9&#10;z7vgk8mT92BbBwNKz07JggLGSXkUpCAjr20sNodJcEl34fChdcIt289riBUEs9ZNTs6JZ5qI07hT&#10;8UH0cxWbThs7l0QRdDUY4KEwMipcCvhKUFuUXUdJIynPyZCjOW78Qi1wjoztJxfn8tDAJ3QPgPyW&#10;eXTgS3qd0hMA6R8mFzBgowDl4VTuDsL71C3gu5euKTXcNGAUlUm7s9/BsimVZRT5tyQHqMGi3oJF&#10;Dz9Oa78qYwCQ8GQ6uUD14LnAXFYydIQggUYcLUskcGQzucOG8BMcJxDnvfv38DrjgOQ4A8rtiDh9&#10;TiNO7FTxQ2lHt4EhoDQRs1fBvjvBWg+CMXe056w94mxP9S98Rt8Jabyctdqp6rsdtEecu7XTzj4x&#10;O57u5sNedcSpqZNyN5fADCD6YFV/7fAAwUOHxHnSSwqfR0yHGehAtAWEEdjH+ICOd2WQ3d6ugZhy&#10;HtOwXsZrkgoMvwiiyJ9z+jOxaY5JFJNmO/v2EWtmEh0b04Vt/KlPLiwTQfGaobilJJOUdNozYkHO&#10;gp+w0PHyBkPGnTG75K2a6lj6cG07QIvT7C1hg4KHgKsAmwCVYFJfXFxg7gePjOqZKWSuIaUbSonv&#10;DCYOEFNAZ9q7G8RZoKdoS5OXKOswpRBnHhAHl29ZVyhgU7KqIkedKsc1EUKRtZe/huKAMqE7elzm&#10;f18/OU4AeXgZMtWQOFN2Ka4w5CIo1XaEDVm0vLH2W6efvokUEVAMu6KLFMMOqzphKPRNwXdeXIHk&#10;m5LvtMomMOgUoqdnT+bnjNDi55OTy+kpNTJhar+c9K5mKBZ1p4vttbOwmiqTagFvjY8joXFz3+LA&#10;AmtE5wnIlong8cUs9pdI2XatccILNiF3OsWi6Qh8jObZELSHQ4ccyuRMVHtxPrnAz9PzE9zd48nZ&#10;k4vTx+dnjy/OTqagci/OFjCvzxhNDws7WeEI8AfohBsqtK4u8JMZHywyxYfJijEcPl9Jv4DeysrQ&#10;ELPY08tOITttcEiqVPDVJKGK4ZrPG7aNsnBEtJESsdvIjo+TmLSpJeAmEWcuvWxVR3nrrbcQrX58&#10;7xhrSby1BXF6wMG17HpaOXE2L2hOwSHzSzRv831CxCZQKhCnKi7PnnTWLcgz3pX0dzfW9a1vQpxO&#10;1/oBbPtY9TWNvkecH0BPfCkv+cJ7wquMODFvyYuTTpxCnLAuHz948Ab8OKHKiahYOUeNaWN23g+W&#10;9GMy1LDJu3FdukVz1aAtjGUy3NO9ERIzgpxBG+VsZ69NkSviV8w3mVjS5BUcmmECkylxTlBH9pzu&#10;qFZzIgqmVioS9/TK4hdG+fJFmtTFlepmFd0fprSG2yhw88bVI/XUOZsxqFh2WArowPo5ATl3fgaa&#10;E3Mj7NKYNfFIbE9n8IsEOYnnmqnJ01joXeaUFsgu3DuJ40xe2aHTOugx71dfUTQwUR7bsMZ39vu0&#10;c2fbQG8/wsqnMzkxumeSlU4TsCFpzPSOmO4gVJzR09I56mB2V6PQaG93Cx7DoKksUvOJSBeb4PV1&#10;SY2aMYV8Eh0WpayJ00qfCCQopTEBPamaCfilkCAQojLBy1NzDsF2pTW6BtakKD0iigheZbBWjxLl&#10;ZcdBqq9TuAgevWQCgw8XRlZTNKNTaRl74gbQNPQ01oynqSY1ZDfB3LjJagHgqzPOzJ6LYFblREqG&#10;ElgTzr/oN0CcU0DMC5RT9CLtgO88X+BO5XjAjKmSbYp0pmIUGW6vQsUraCME2Ef1KClvjYNAmrH+&#10;a2SMbD3XW2DLQlG5jcRC8m9hcHdNlC5NKX5lEsUW6EkLu4PWbZ8PKpOrmWhlWxhKg5e4KzhxAnFS&#10;iROrNTws1E79rrySgTj1Wbh5V3VifWSyca1QfzxpPwFD3cYY32BvK48qoUQuTtQN1I0DE6+dStsA&#10;8wOCm6jZHnHuEedLifVejkrtEWcs88sI1RqqGhYhFtT8K0ZCqTEjpQpmK7rmIwz0CQgS5rbmXyJE&#10;lTmcjyEy/caDB6/dO4b3/RH0gI6PjyMxMe198MkTHgijmwdWIzbXY1fEufocNUAz2iQ4TkWtKARB&#10;Fjfl7KuseFYviXQmtvR5ivSOIaGnguRFSrwQ7elOEqhoJ1jfNNdkS9r5zsWQOqVsmFedV83NlSjM&#10;RkKOG2aPcAkDUKLZn8ExyF6D1DUgqKanYOPOgJyYWxyWdFGG1PIB7YSfzmgpL7gq6Mdpgupa+1dF&#10;sTt+iKRS+bAcWUcOxfElbEhNIiQRP4v+fkQpBZ8XgML0XlJxYu9kPqYFmcReldpcGJHtSIbSWkJC&#10;nPgQdx354jm5A2Ve4eFQbCAcX5seJq9GJVuSZ6lM+lT0pNInfyo4nWKf1vs0jmSyUIWo66c/obw8&#10;lQAUzC7Y6rzzYfSlk6BCoID+WSi7js4zGltjIZMziguTr2oQeQSOZjSDy7SSrQueJnlflsZHkR1X&#10;bytKxEXrmbJZlb+RmR6ZoQCvsRweZxMEdiNCCIlDJxCfnyHp0QTAGmZ05rVHoiOKjAp/UwSUXDIc&#10;GCSmpYxTCml3V6YzKBw5ZE8nUCPHCdl8dYlQ3QrRAr2EDtSTSaHlmFm9gA72aRB4a2m69H5ZYaH6&#10;kG+9BQFoogfiVH8Rf34D4oRJHYHqx/fuYYVsjlNvcIM4WSOfKsarYkLx0jFWcziKhKhee92E4WZj&#10;BDEhK/d3IU61pu/B6NQiHFJiqLd6eNwjTs8YbuCXbHs5a3WHjfQStvkd3t0dnuqF94RdIdQd3uON&#10;p2q9o0+POM9BlNBjkrgMZ4HEOfDlwzfffOf1hx8D7oRM0r179x/chxv+2Pb09FzUcC3CD8XqQu1y&#10;4x2sOSDsimQcMZfBpEXUyAlH/4ftyuM7t4zSEL5UbdL6qS+a8GQ4B1mqmABKymbveEpAYzpA1Xen&#10;mJWmTY2DM4Ca94sKUBhnBqVoVs134u/64JvfZc9hBXFeg4Ii4rw4PZmcUJIT8xjaFPWTRRWAqHeJ&#10;61rr3fiPU5uVbGq4KQTQApdEnJrNQ1imrZFkbc50RWx27EFgAcnMOySWi5WmLHsLABQkoHSbhMiS&#10;3GRGTnhlyI8zMiI5MSqWFCwMMJdW5RwhLxLdVKIBBw3pAQhxglU0+elp341sBoltyJ1wqSTBKcpT&#10;WuipKk95+RDgpMq6ZNJFjmbKIobAMxyePxfwiRSTytSvCk5GrD2knYbdwUiIE+iZuuuIHA9Zr1C2&#10;t1Ov7LyuvQh17FtkQM+xF9r0spLbU5bJQ+3A4AVD2fGiSRy/0AyeP11A4SwdqxSQu8xEJUhP4Eqg&#10;LJF5LB+RIZauCFQ8lWuDVeWVF9QJBYTg1IN4+kvGHqH6iJUnwEKvgw8J+htr1myGnM7VLs9FmvqX&#10;X+P8oHpWgRHrcdtfNMHpHZu/fTG/9YpromHdr5ifvZe18Uomx4lPUtl0gCyXRJzHx3TLHhCdu8+U&#10;C+XCqEGceYcR/aMrxZd8Ia8BWL2yrI1oy+B3SxtF3Szzq429OdqIfgW+3WqpVo2aTzNk3s139hzn&#10;07fjzWP905/7pfjmK3+DN7byHnF6XGtG+62IUyMcRkZGqJDjpOYdfPLJcULzDs5gIg/J6UBiBRnV&#10;X3/tY2+//Yk333jn4cM3IQWPcnx8z+kfJclt6BUXj6kfg3JyDx5Vy1zip1nquvTs6s6cWMI3RsTJ&#10;qYei0I5OCNO5pyQO/U0AqWNIg6vAfmEcFRLOIj/MohJte3rjH0Boo+kz+YwaMtqaqjmIt86ZGpVx&#10;ZhQTnbicZ6ZyC1v6cEAp3WPO+UAJyl4zO784AcdJ/0I61QXiBJSQniRpTicHF8LmXBpwsCh3l09M&#10;0NXgUp66prbkshspz80uFUwppzR7y+owI1oJzAfp59neTE7qVgm8iJ8Tw6wmJ+K0sdjspksFN2lP&#10;B8FJdpOR1AqmDoEk2ZbZi7AQkD8AicBYUlQsU3QtugTSm5dIi0Rdug/QvxSoPcLhjUEB2gI9GNqp&#10;kaIxFAvPKBxi5tgo+Q2SkuH2HbCbwXEyLppCRXLv1aIlIsmShqPIlJxS8V0Tc0LakQrJ6BNFvgqJ&#10;ONl2CT31/iQ/zZcB6y0mXYzYOWVRIjofdOGsCD0DZi2SLhID0rmzEC2eGYyUIhVMPoPdORjwTzF+&#10;2PUEbSz3ACJOqi8NO8PxNTJn2pk2398CB72cK++yxyKPCAUUlhc/X4o11mWPEhWm9T7N2eRRaYsB&#10;4rQCvCtZHE2N72PZ4TeXD6Lfh0n94cOH9+7fdyCgemMzVhpJxnKlxXFqmCw9KjjReK91X4aKGnw0&#10;MFVONWXAs/dyKK8F4ox2EVhttnpBy9PfOOs91wP2iHN989brrbX79dz2XJ/QB3XyFw62Pqgb3Xbd&#10;F94IH26OU01p8zJA5wwZr6dTCN2dnp49Pjs7BcfJ8V3yfMgz9MYbb3/qk1/2pZ/6irfe+jjM647d&#10;NqdAzzWIBsmlE59jkDdvVthEo64yehbQueV51YizfuQKRYfDWWw+lc6PHxG1Qp5GkjsJN81DxNht&#10;NKCsynTbpPQRlDa5QXGTAu/w5HTqpJhmRFAliI/J05yrfAbEiATFEkFOqBXgJlrTlI9riK2wNb47&#10;HJakLEFtTOECyIyWodwjYqRgJIWczRmCWhbnZ5dMJC1DJwUy4dFJZU78lCwO0z7azO2UNnIesOmz&#10;KXJvZUySwSVFcWCelDgig64E0LhhHWJkaYEfVtSKpoX4zClWM3eAepGrnkJl/CVQMpVqOXt8neyd&#10;Jmf7kHIqtk8izeOKHMKnsPDS1AuCk4Wm3shIadgah8JbE+RuQCNVJ50lVHWJrKMmUuYSIjH+UXew&#10;sVYYRt4LRC72xuUSRU80KOkCS9zntIBCtcmvzq+7i6veAlXukensD8ckO4POVP8Icj5cTeRQrLAw&#10;tVNo6uBSBLyGnvgT/WXZiryOKhP9i83J2421kpxIpYlPupQrMZKvRJxignUYMwM4UQC9WsPp15if&#10;CZaUY0k/CUPNCucKwKoMlmag4izGgAN41gyP7g2gPkvPk2IMUM5SEboB73KFtTRYG0bG4rScXClO&#10;C0LMr5j+1MVRb/cXfpcx5nirIMopYc4L2f1JZFoWg487EWfBmjgTvgW4iRSX+MnIIV2U62RGQbGT&#10;6AxqUXeSpDPr2sYf0o8TZ7BKFS05ooXL61wGJb3m7GluHAtceYUe3YnPjFXwYYbZ+voyRv9AZtwl&#10;w/8HUof9RfctsG+Bj0gLcLbFbAIcdnx0rPTNoDaPANLME6RWun0fNZzm3GMwa0JCW7G4tVb0geoK&#10;oDPyakja5Xa2TdJ202orh4kBklp5GrzKClT0jzbjACtDw6krQ4UkQMPJIOzpMepHfXJ10Vw1jLec&#10;VKyypHmLyp06Jx1bdSOeh0zHyuaYNFl1c5pnhCEIFZJjQzQ0ROClMSl9R+RcV/y3prH8dgSQRLsZ&#10;y7oI7wG4qXAngWZJFyRnvabMYcaOUrIKeUEiAIrobJY4W+Q9NIhSjZ2IKj6POqgmGbqlSVV3Gh/q&#10;HoKkzBWDmj0iP4znDRGt/KNSPFPjUz/v+JuV6gNFCkImhMig+tJySRfGHegSepYJ8mzZjDPwtMng&#10;GiHTN8MXIhhkDBB/hhtJ88WgML0s0e24wo5ySrWpwmsGhQmm109tqXAxkhy2wvipzXV5DXUuCKrP&#10;rzvgMlFgPac8PgvkDvBJl6ULDBoF+/EhgKmLCFbvS52qUK75QuXKoum4S+9hA7LXvcd+DtVmoNnA&#10;zc1n8wvPpWLqSHDFq/crSvluDCnmLNOPpZCmYnL5MkZPTP61jCn8emM9X61RLFx9cmUz8MAX5pFy&#10;xXgfo6m8PPMiZwlWuk2yy7UHvMIQf1DzzR5xflAtv7/uvgU+Wi1AbBf85QgZd46OjlHABDJFYegB&#10;Zt49rtoZ/mkkp437Alv0uwLbV/yuMNzX09Ja+LWloct380LBZRbyqgEbATzSF1EjPmeTtPebcsjw&#10;jqg85zCbgKuSCK5AuWpHE5Rtz9gzkAUiLzmKSKaSpJE9OkIKyG6s3mNtnGEMB5EMCEcmHKJwN3IS&#10;QtnHzogRGqN7L0XWfcFxG/t9n6iT1Gyijs6W7mSVUSJ/urOoF1jZ/MoPjeOvu/Dfwz4RCQvPTJpy&#10;JfK9MgYWSNDoceat+09mnwkdwsKuM+Z5I2u8n4AAHuvgytgtVVUJY3TsRIXM7xV8ms689o4MOjUz&#10;LJVFgAnaxNARhh99IbAvzqmbby6KfZQ+fzr0R7byMJHjk/DUjOxQGfjfcm8Ix4ZwjTUnbabZOUXb&#10;aUVFWlcPsRxjbhuLE9gBXNBnyJRnoa7TumLkjD95R9m51Af8YRBy+qfuxmlscJeOVUb1Utfrjma/&#10;xnEBEPMjv9cNfMzXkKsQjyzLWwrllhFhDUoM9Ln6JuaAwMFKr/ya9fDqq+oKls8NPT2e2P3GLaCK&#10;aE2l1z/DCLX0jdi5aryUY6fvPhXDql75AU0+e8T5ATX8/rL7FvgotgCGUaYUR5AQCE4UxKfDEE0r&#10;ujTSnRRb+t62YRNyKfcQAChitxFJgwB4WevPETM7AdW545i+ubHpedlGt4VW8JQmiBlIw+Zci3HG&#10;XBKYldOD6ZIRlbWRN6in1NOBe3T9MkUmj1IIlfYODzWIRFVwRuByMMGIUTAfTKNbzjrBrOTtlcnV&#10;81JQhOSwlL9xwdzciC+GsCKSDmEfH9oJj+isGECDkkkyroKhlRuYQxkEGIhIjFEITZpSnBVqHGGF&#10;qcLKtVhFN9AuW8NFrRxd/2l1XzE0nKKzbF4LlDNntYLuNRRq8d7Ns7WJul5T8NfkIONz/9pGylHV&#10;OiqtHKHjiTsVTk9MbCs9PyGYDkSbzztTX7Kpo9AHQa7V4WMtKQl8wgSU4KHxVqEgrko7StnuMkMG&#10;8qpMFxA6uJoyj0BnjnKpwn1hWTHW8JblOeE560j1yuV3zb4TE4T0fYboaS3XIM6V9qsbeOn5s11W&#10;i6WznDkigvPZle1TqixfpVAS2CB1o+GjviQ6s6PdsZV39rbekjV7GoNe5B+lccOL7erV4O3rlXJO&#10;BzqnsImKTG1DqsYrnBUuPXGXV+y5HLNHnM+lWfcn3bfAvgWWWsDzoki7IShO2NOxQZNTaU+UqVDs&#10;XRnr01nRa304NzFYFh8C4MBFtORB9kq/bXLalVpADfVFXz59xoLRk9Ngy6DaOPWV9M32zhMR6QzV&#10;zA5fnAHC2+8GfLkWIYW50ByMz+w87LawZ+BRw4vkvdQB7Ko/4qKUBxzJLSGXiFTXwJpTZItBGsYZ&#10;c3kjpFqiPxlbHZKX4cNanFnTFMzPG1dOznkqZQfejuI1Q760JP7OHbkEFN5LxsEl8BbuszlZLltO&#10;g3EqNuamm7GHqTENJ7PZzVDagdF0oAO3XRxS42zrlUdjG/umB0ScMwXuawn7CB0rfKdBp9YlFoFy&#10;pFNBh3IESIN56zEaW7gychOleV2FTGddyh35prz6EMRchv7EgkJ1QJxT/rxyEeKUF4T8q7Uj79ss&#10;dsZlKbiQABQGdwLKQJzCnUjXgyJHC7oNV6VEkslBglRnGPdFrFZbEYUIe3FFEG6yXWS3zPclyEev&#10;IdcU+ZjIFB1PWHx4OsYkQ9j6dwPFKb4xTeohpob7y+6aGHGnFVRDwQqrekBZcadZIjiViCk8jCgb&#10;rNdK70CzYiQ9mhb26I9La9QXPE/tEecLbvD95fYt8FFtAY3OGO+AHU3aYcOwSkUbjpIRmh5uh2l3&#10;dCCR8ZwNymg+TFJMS4c0zXLnLOalp+E7K0AT84wTucssli58YUnXjGg7I6ZwfmjECVLTBKfhYKlq&#10;IUtv+8jDnJ0TkUEnY5IScRb3Vs9CldGtADJ/iCoDSyDrIOAm1KlAcAJxnjFzDDhOyCheQiQS4ekA&#10;nRLipL+dRM4rMONPnN+HISXWTTTFIl6zZBqkWn60j2m2bKuVHcevy8dRKkwJOmN2JKta3Bs2z/im&#10;kgw0VUE7VloiyDHWEVBOh0HqHtlyX+BmaLsjekR+As25dLrQgTeBGFgx5QkCAQVQDRfXNM8r7j15&#10;x3S4C5fTgnfKOXXvxWKfoTn25AWOtWF94IKg8Sxy8ZTvQMbXp2JAquFKL0JpM0VC8ydWHSjAmkrg&#10;7nztdI0WpgysCdwJf+mWPy4BaGSYxJGkRRFfs1woB8BCXQAgTgpyUgQ1SmoR4HlTeEsCS/oTw7+s&#10;nNWUthPKkk9KeC62oZXCfKqtNpVnTBL/LRbqAmFXd2ijXtlCIivftfIty5Z5i9Wv1FB3f+W96C1r&#10;5lhkQqSgcuAuQ1952fliM0unEyYxRacHw3RtTg/nqEebdt+9cnd95C3a5a4vvT/fvgX2LfDRagHP&#10;tsCUctinGZ3IrqaTmoHR0zwPdjHZB2yHKHbY2cvIK1S1NLzeYatq1rd9OuzpnhhbVnU5XVHuRcUh&#10;CA6lf8qyRNn6fszEGHwb1JrpLHe7ZhKlkg/jhCDTDawJ+W6nw4ZhHR9KFZL2uKI4FPRfy6BZ2Z9t&#10;8g4AEFFDihdXCV+9Gi2EdFLmFap+XXJldbe4dZGTrL/V0IVLhGHwk23S0mCuKWkGL2mHHMxuLBgt&#10;oHbeRFmZW206XoGo9uNsmdkrhi2ebGPqjzDwAkD5TYSxR6kIzvqOE1XIb1CrIzo7ILQebpd2sky3&#10;y3THJPpUYJBLURLQQzUN2XY5zUAux3JFJFoT4xWCVqllnxixamG3bN2a7SZagkS7/Vp6jFqAJnJl&#10;ys3S+IXL7MAlobQv4t3kWx3+rYK9RTfhZl7Si7nGA/XOiUP5ZcZK20tNm9cJrHM9jAcFlAnEyYxQ&#10;E8TanyMxFHyO8MKnxNvNd3KHY+Uup9ojzl1aaX/MvgX2LXAXLZDMT7rFw9MRiNM41AbOhhGKmTri&#10;UeXPKfM69YY4c1jlhEI7NcFw21p65qj4J+MeAjkZzTgrGXloGucsEwp5Yc2PcKhG2UW2vIyyiSmx&#10;CqF19M0N4Kr26yqTmT80eePLmYjBLdsy6XZorJTKLogcnnPBTfpuXtCYjn0kiaFOkHgoFlNOTBpO&#10;qcUsteU5Ql9Cy0gamkFnhnAST2UwnpHfqdSZaESR2Qq8WfmksJTJLOZTCL0fxwJpK5HeZYdcZEpj&#10;mpfM0KGwsNvOXjX5ajS38Fvq/jQt4DYRUko5y+L2adusqMz4LPowzyXsF3RmMapHNLkbIRTZhTUl&#10;ftqA3bJv5zzAzasuZNLx07ymHTrdEpFfXgsB9WUmpiH3TG5bzpoZ8ZNBP+Q7Z8l6NiR0eEHEw7Oj&#10;akPt5i0WrBkZAeCNEG6aTOtE5wSV8FIIBwaGqSeLm/jd0DPWCkvLj/BHaIXoVUyx+k+8pa3e4Dej&#10;lBS7CB9xL3GdAKzgTiNOvzQRi5MOtjes5SRYBmLRX/RK2lt4UNxyJFoKZ/erbdt6Bg6OXX0LVzBD&#10;L705ATpnTEJKdSeWCd50pLCH/wzrVhTN1Fsb55AC6G9Zy2c+fI84n7kJ9yfYt8C+BW7XAsSXBS3V&#10;X3W0bbKeNok2G8Cah2DLXWLfYMv+TBYouV1FND8YSCawq8+wTLSY6TTitOoeNt9JmL2CdLt1LXb8&#10;wpKtz5MizdvMm2L72tLGTNbw1zS7KYKTAUPIfI1UMRYGopQ31bwjx1DD7S1Fb0itiAHNEdYcYIV2&#10;UWLWpLdq9JC+cjERN/6aCcIUP2PTeJKEjQOm/+RSg3S3ekJPhbavb74NH+fBxfBdBaZIxKddislb&#10;qMnS6SWoZY1EQFOXonEVdvniPOCvq/MZ2gmPIQdmdWnI8pt7xuZAezOdgTijSWL1Uq5petPR5U2Y&#10;eTzi4DutP8+SMeYRG+dH2FoNlROvLJHkC1uV0kyKzCnkcJW9XQ4AhTF2qFpb32j1MRba/sYXBO9C&#10;WYnVZvSyH2F9Gj3kbx0uOn79vW25yqoBwakZyrBTu9AksX1jrZcPKEBaXTxsGkCcR0cQ94C+bwx9&#10;uIUSUWTtDiiJIpgSiTawQ8oTBg3ECC4Q9SVbf02/x2tx+6Hy1nez5gt7xHkXrbg/x74F9i1wYwsI&#10;L4qTK676MgqbumqnewwcZ8VqQp2YD4Tt+vBmhA8opg38ihHf3vMmG4rT3452LsM1eqkFyWGJu1ac&#10;bOFXAmuK6bTidwJOZ1kMwR7BkiYEupm1Kwv4ja21dICnH89qBpq+Qd8+phzpV8eG/bIhnT1A54wm&#10;9Qv8xCRpyXc5OeI2wyae7nbBesLFznSVAWXE+oSjXX7iGJUQzWSbNbCkhVvsX9lGMklzBi+WbFcI&#10;GlWB86VNtdNoN8nV0xRfSh+1LpEhQtGOEUJewFDytwVd0o+TOT6RCigL9pHRkYWpwJcZUCdIkh59&#10;xQCy45BrDOUsYs30JRAbyFZVzh6zpyoUni87cXVK1otyJuHOdEqJNZnGk8Vp0/XiRH/glRsBAfvR&#10;0qrOElpJwV5LuLPFGjY5pdyske5LV1kT+a1Unk7o2SpyAW4+QeYlKm+1Cz+kGIVuQSF7ig0PDS6+&#10;Q4nCl3jNbNUauJdcnoX+L84tYVI3qVnYTeRlQGIz6bId4kNnnSiFtghFqZf3y29ZjUrLfhl2cHAT&#10;dUhRVYkx7LwlOd1EQPKBiiXHjsXRLFWRG/chlwbys5g4DH9FdnKzm7tylSULq+VNs1DbuXp3e+Ae&#10;cd5te+7Ptm+BV68FKhNMyxuujqhogj+riN9sCnvNMZ1NyCwLNVGaJACiJNIFHjhSxx89CzEzNubD&#10;yGyO2QDTE4xKHHBHGHD7FcfJJJDmjdIafrM3GElL4820jtkW2t4agkM405wQN96GdaGFBaN5Kj7E&#10;McpNsYX3pnrploN5NT1RkLRRa/oCAC5zrqErF+eas1Lg16UCiAmOE0znZDYD4kTwEDIPAe4gFbiJ&#10;Q8+n1q9O8OgQlMZ1tQhCacdemyXMI5g8Ycq0XSdnmeZtk1lhBiaGcYsQmPuJJy50JyCOEujkd8I0&#10;3sKsbcozzlCD2tLi0dIRh65zhQm/cc+k3LqqYDdWQiaiwFLS4bMwdOH/ye+seZJLT1ydUS4jJRQ+&#10;cjkR9Dvt+9rCv2bN3HhW2hJqyAjkqk7F4VgpmSinUPnX0jkzM6tXvdHt3r6JYq4vclkB9sM3JLlJ&#10;47QKj8YDWCtPFAoIykEkFR+VeHnsnhjJeXSjseldrt+m5OqWml3NY1fvVshQbWS3VyQSggG8QStj&#10;PIKRBKJIjVunbo+eoHL1yVFEj295U+e3aQXvDttA1xb+k2vDMru/GYDqL6tjTvH1RbUx0B0eHFHC&#10;GGiZEmnH2AFiBhItsVC58iTo9Aabh2KJIoadVart6s1zf6ET1h5xvtDm3l9s3wIfuhbYapusw0rK&#10;nQHMuHgWTyVuJe/OwBoBCzNa1OZhGmYBq5Z+ZZ7RIiopO4c0ej3QnDCNUSXePJ//qmnVkxHZu3Wl&#10;Ji99ZOHwCD7T3Fk/JU+kmzfXOUbwNJh6xqqNWbd58LxdRA9TUr2x9DX1kPMqNG4o586IVUwtcN46&#10;m0wBMc9QpjOW2ex8Nj9fLCZUw6G0IiIKZrSnX4LGw+NxRK3z3LQaS/UGkMTHMrx2mHgGhzhXDcKQ&#10;7brnHecE4ry5zj21NMFSW+Svmxq2nqGNuLOFU+mIqpT2CtiwFUviutnezyw66nUH7hko/rX5vByQ&#10;nbKNaVeuW11I50843eDw0k3ynuq3w+1HWFAY4sZhIAB3hQ6tKtVGRg5xi88d/1NLAfjyrQin7LcN&#10;hEuxea8PGHddnEVbjrQVNxg1z9Pnm+xn1tDWpk9rQIq/QqfcJa/TLD/yCqsvY3kQ5WEpO2cR1pU9&#10;wAqcXNeSRQ0kikEDbpDQGGNuMMQgKiUYxcEMWTNrut7m4oCr8UT0saKq/DnT4xrP4VhdqGBls7C7&#10;bNmtm65Tbi1X3x24pqK2kEYDyjw+ZLmHHfw6GsK2bpqWmNXDIAweKko2WwjOje5Gm6HwLtW//TEf&#10;cF51t9SNW+3De/t7fI7fuLHmfL+fwZT2HKu+w6lf7bvboQGCWNrlyDymzKDbdwq8qnFWNdbc5pLP&#10;8VhOeBSYCf6nmJ84hXKK4mSipHquQ2TqkyQ1JQEXiFE5m5w9mZw8ggch2DUcAfkOfOPevQevPXz9&#10;4cPXexgxqWfuM9JOKcJAL42nX8/AFCyR/ZCCMJx9qVUo5ST5aRHHgveRm6Fs5LAkCkcZJ5lfogVU&#10;cbzp+YkxmZYoVAzHJKdhcxZ1LOWyGHG5jo8A2gqiipEonD6bWAVOmkvYlIBAN5HQQ4QiQzsIjp3p&#10;WqEx3HRPZbYNq7xiUOwzytkupCtplmVz4S5hNWP+eugcMStMZ06dI6aqQUURGEQpnB6c9phPnKli&#10;utB7ByWDxOKz6dUM6FPZf9iyfSRUhArPJYR4+kyeDRYUMp6SyMG8Rd3v+RU4E2R2nzptOsV1RDxL&#10;W1GWY5hsjT4VfyRaL0WK9FcFi8gLkneljqNcjl5nsDGCI81s3+SM3Xb86ahiNYTEdBw0La5VIkEw&#10;0UrimwnK9Qh5Qeo9QWq0Y30oYHTWGhH6tFaLYQPFpdJBUXpwipMSgPIn/zTsdpDZ3IW/MkjJdm0y&#10;9MTtFV4yVW95V1H4JMz8RZ4/Uo6rCyvRo2zv5FJL3A1OOOhCjbwPnf+Dbn/cHYw7TK1OQCN1KgnA&#10;895Dbp1SREojZA12rlQoiqRHqw4jPpSbOl9IRKXXR/nXDzDSHpUsQfRYzZZUP5VZ1jx0UrbUlSp4&#10;NQ433WrYjRYhlIcAFfvHJT6Cb81oPIKNAnbtA9wpjBbogXZMsYld7SgDiPnuzHZFfavwZaAuFZsX&#10;bQWqEiK4gJEDnErhdOF6wmoGva55mI0QL7LdsHlPaLLpZHp2BvvABF3c/LrsAOGarLPwhTcEF6vM&#10;2zsE8Xh09ODBPdCPcLHUE9faM0juaCt3xkJj6n2vly4xBYTPSPUnDYRoD9wRpIiZ/4Jr9h4STLBk&#10;j7KRwnN1WkV028TZ9CeIJGjkXxtpL9+Bv7aKwTQeLeEWvZ/ryg3r8aXp6YNHnLvMlx9e0BY9f5eb&#10;/BAe82rfnd+63fpe/SqWN3PLzirifPngpjqkZ4yw5DbJeoPSMtwU4jR6gCtc/wqzC3TaKcsDv8FT&#10;IM7p2XvzyQWymQAvkBS46sA69BCY8+HrozFGakztGtSFLehEpcExt4ATmauNM6jxI6YnBxIRbsLb&#10;TiLkcpZnBhRlqGYGFNsTNeTTfIxZWfHbELAz3GSMhaZw4WuRAR7EbRwL1sjykcVAao5KMyN1iihV&#10;BKCQiRc9qyhqOqCkP9DJWAWdmDZTOellRzGPlSN9w9GxIila6YANznwkNXAfpDBRplDAQQ7r4QCU&#10;CIObhTip+t4negQdCbi56F8vepBKBNMJB6/JDMiEFQHih3OCsilSmbMXiBMNJXlwUKMTIk4kx5xP&#10;gG3RekQ0jJgw8otc3g5E9z14h4+pRIokuFZkOf7kZUYpNhbruUejlAWH1wCE6kWyMbwmjB8Yucyw&#10;EZNl7DxevND5ksr2yKiEZEvXdCcA3ASQJk0lxEkHDcA7w8oeC4GmMGIp0IsFjQQ2nQUHix3GVQYo&#10;QDyFpOMOW1KoyTmsusRDOFUHPw1hyaXZYVkvDeA+G6gxql91ILeJ49GlD3oDwM0DwE0jTq24CuIU&#10;36yslaG373w/lnlX5FAh7AVV+X0hdIX1awWm96uCiiFelLJQ0rqy24MXC36kqnyllK9k8M6qZISm&#10;lZF5QKFGAkeibaJqKXACPA2BOIcHoujGRNVoRj4LMZH260wqVJ0kaFHsMy+qVpCiENHe1CODfAWG&#10;geFgrMxkladzNaUabmJTMD8HAr2+BLVYPMEf5eTk9PwMhoIpXz8MLpRxcE7T7JKaCaqX8xr5GGDn&#10;fvDg/j14VQpx6imVGQP3r8OXaUSPBTy2zC/er/GcdSkEoLmO4lKbC3whToFOscVOxkBN0/Qu5TJD&#10;i3b6uzsPmp0N7Jya8DCevge77Ab8pY0zNf01/ixVgza77hG7bnur+q4ttT9u3wKbW6DGi95PFLF+&#10;p7z59c6Ho4Hb42dBnEHjaephaG0aWcNIabPlwNEqmMyI+sTMwcjbyaBpQtbVFfPSeLY8fpdWw8gp&#10;8hIcHANp6MWIdI7SCmGZqcyhG4LcmFMcFrrlZEMjPN5ws56nVBtFQ6TNOEkho8+NlYkOkKRduSvS&#10;MolQyVxQ4sSbTsWJWlpFuB6cXlXE4mL+COZHRyqTkGgtoGpFnS8A8oE41ZgIecavi05vQbIzDOZh&#10;gRXAERJMxqLoous7+KbDmENkRw3lPDRgOiUYTqVHioQrGqUWbsw7SUBV2O/oHBkTXgWXF0t80wpu&#10;UxnrzZ4aWgnghmWfC4mqyLgfz0IdMCf5ALE2rKo1rZhDSgwAZXAAYIefg8EhSn9w1Bsco3Rb5ag7&#10;qMtBb3iY5aA3itIFclLp8ecIxCTAIksfkJE/e0SQ4ixJW+pPWfwnHNbpjVk6o04HuHYI9CltJBJu&#10;UhJYgHcuL0u6QgiKE7qSghfvW3Wn5RFFnbkprTer7VzMK4LpdncKOGlLsRc/pvFWXVRuGsPKJYMi&#10;VbTZuk0fV69XuWyaq3FAOkIEhXwLMOMwvDq2XR6ftbqt17+uhHdkK48dfqhE9DAgxFILRxAaK5t5&#10;1r7pilsbpoU1N1CJOKZxVdIxZNDTxmNv1GArHQ3pzbLwFk2jb7YHpshbW6HclfrdNLjd9KQ3/P0W&#10;D+kpr7D/2r4FXvEW2HG82H7YS91GNaCuK1rfUs50Np1q5ZwccTpbIVrlCqG4sPPCQgu9HtjcCTph&#10;5TSDEoYrhW/I8FgHIbXAXTp8xBcLoFMYEANpphNEbiOWhjGbE4BOFsTN4C8o5Dfp5kTQGYxjhunk&#10;iYPdLDfiaaBYoEq8qo/nSN9gZd9LnWvOXB6BljBQhOWGe1zwXYVpaJrCFEhDhph+kUurgKDqT0JL&#10;Ua4mYJI0JB+m2AyB3gpgxoQWWNgtp/lTc3rwwPII42WSDDYlTHYzUiCWJJZhmxNDnNzX5kmTV2vs&#10;nGmeDbv5kn1PNPOmraQOL/oBJdl9mVbd0IQAYMMVNzLqj8YoA0SNjA5VDpBydTg87Ec57o3urRR8&#10;eFMZH/fGR3XpDo+6w8Ms2C/lsDtg6Q2PesPj/vC4OzpkGR5cowzG1/3RVW902R2iCHQqfVG10Km6&#10;aLtxyktBG0B7PFHPNdhoSrW8a15wXaxQn9W1VneD1VyJKG+ObJF2Vccrdnmv27L40oI6rkZWuL52&#10;q/6Fuiwpqm4aR+OFauCmkykwbWzQo5XteevttzpnvoDllb2pHokOt74qrSnDfjziNWXhYZQTVq/0&#10;SrU+sS8ZrKf8u62YZsk0pUSiTaNUMXcaS0O5dQ8pN9/D7Y/YW9Vv32a3+UahzW/zpQ/Nsa/23TWI&#10;6YYHsoaX+9A8wpsqKhwj20qBUUJIntHklad2knObVAMdjAJAMrtcXMwnJ7PJyfz8CZPcwJVQcAmD&#10;InTl7t97cP/BA7hCYcSEAVGefDRWUgWmaCwaqVXTp8k5GdcMaW3nIs2jBCDM6UeaU+jIEe4OKgIb&#10;wSQs/Nf5+oinaFzTLRg2lfG6xImXKaeM5h7QZZWL9MdObglnMtIMZENVscZe2YKSQZmkgyLn9saq&#10;VTjBBKduZPUvT8tOmW12VqDZCa8dUyWHzDQrBhZ3UwZLqATr5Ctnil6HX6NkkmS0JGOl55o4gh6x&#10;mLPopaCfvFwoSBnb2Qkx8bEthPa4S8ucd4qdLn4Nq7mDSOLRmmwpB/hBJBSJRipTYHlSOoz+irxy&#10;FStilzibt2GSpIsvDLoysvtxC4KK7ESGenoSj7owyPbxEEckKQcgKTcW2rjzrz4YP1ngROgdnBAf&#10;wlcEBnEeSV9Mlv6IhnjkvCEIpsGdxDW6DSz1/SGM6Ze94RVKf3TdH3eGYwBQ/uSfYMePjk4LtxpH&#10;Lg0W9PKOpaoibY7dBvylfAhlHchWyOIYFz3ElgW5uHS44+v1TyRaFlkBFf2gwpWwwcZ6JuTeaBSG&#10;VT3VOBWdw/AdtDb+BTEsFwXnQHf3bczRCT4T3jXAOULTg7QWQynCvG0WXhnfytLQ+BLVBRqDqNiT&#10;J0/wEwtU3h2D4sDsGnLx/fS6Ld/GOCnEieDH+dprrx3fuwdPTrmTs1vFaOlvqUo5iC6tA+I87s/l&#10;rVmpcn6QL1ZC8WgbjUYY0WIcKCA8H5yckFL/2MFUubSPsb25u1jaGPXjNWmlNNtcsY1/Wf3DnuO8&#10;RWPtD923wEe4BerhMomxHJXbzdI479mGh6kAvnTwZRt1r8fdqxGsdYuL2cXJxcmT6fmpXDyRBCXi&#10;xD2OelYs82GbCfDfIkKag7WQFqZvOtkrB4+HYGEyhG1yqc+iKE7Fb2q5z3Q7jCNqOd7vvLg3GC0s&#10;kwJalOgFnoI687LRMeyCJYg1crWkEqJtczkJCe8pCyVBIaEmQTMVAEla0GeAensZob9kvCOmsonP&#10;rbFuq3Fwc9nwX2X0lUEtN7SbWi/8EATrhdpJr9K3sqRlupO3o2I6N1OcS+ye6NBMl9PM0FoKuXMM&#10;CQSH4/5wDHnD4fhgoDIcHw3ITR72RiptnnLzr2A0j/sH9/BzbemOjzpRjjtjlPIrdppPcFh3fIzS&#10;GaEcdYZHV8ODq/74sjde9MaX3fEVbetO0S7uKh/P2nZZEeW5k6cRhlr19WVWr+7/FesvT84IYind&#10;7JkqU6jPDWe5Ga3VX1Sn4MY1R25FEN4jz3Z2s7z7abC2zdo29522peXTTt9pHwTUCIzt5S4234dD&#10;73MMhOe8hwsTnRJLYiYq+mBsvuLdPLJN599znE/xrG/xlVebBXy1745QJum9rY/8Vec4vUwvEoAm&#10;3WRCtbK34CDZLedEobqhkuwhleJierqYPFlcPLmcXiB6gzLaZJuuQQccQBgP/x0cDRCvOhxhZlUo&#10;xlBK1xFcUWyAtXlJ1CoBnoMBTFWYhIXHG0lN4CXmXFH4ucnLnLIaekyEpqvu+SUnmeBqGm0UHeBf&#10;8yBrNVMShXSNwoYQ7qAmERXMmpXgJ1Ko6j+547oGMZQZjDxFx/+6BVnBLPkkAC1LekJnJjuBLyVO&#10;E3mwWR+FtlrkkFewBqQd/OQGucJxKldQBGaEJ4NSjTK+wlH/NM3RtL6gDBPBZXszoaKIlnhX/Inf&#10;F/NCZaUSv6p5IprFB+Rbll+MF8rPLZ5TfZp8G+NpXuHqnGgRTqE1B0PIG5qTv6CCET1vjjP5MfCa&#10;ICwRqaMwINCcg1EHTCQ+UbzO+oIwoOA4eTw5TpVqB7QlA7jIhpI9Jc3pczIqCJ+Ds2RkNgoO8Ccg&#10;OAeXXRfRnPDspKMn6sbXQX09ll2iOdEn0MmlesCf3E/iWX3V4WXBrgXNGeoI0aIGFsscZ3kjWuCp&#10;IjNFtqvzroFlpXuIVyPHDMJPLLOF1jVgKPU53hpGl7PdduM4TbuV5ajf/MwnVNvElx0KNgzd0V9x&#10;VizeEKj++PHjk5MT0Jxai8I7s3Cc6snrOE7AVVCbDx8+hCD7+ADaAiQ40Qtp+G6uqvcj34gCNJdq&#10;tctEUwwC8XJpMSWalppN7AVasqYsaDUrSdejIY895GlsVIvmeK7z5rgYdoOKMV5P0MbAtqGVVz/e&#10;I86dm+qpDtylJz3ViV+KL73ad1fPhVub+xVHnGTJAtDZWU+mOg3+jFU3/JRSDGNQlIRFiBOh0BeX&#10;05PLyeni4uR6dt65nAyYwYXJSgACKIiHSPWDY/jSYeIBWsW8C8umJZbaC23PtvaE5PUDcRq5hJWI&#10;kbHiAjEHIyqZ8S0xtEaMbWUoDMnDhH5L+Vfi1zAtJVo1K9AYwcNwi+mUkaDGeYp+NYTKiGRN+pXy&#10;Mu9M0NM0kBT0xBjSH8BA01k7MyKcNyKHSpCMNIWTbpQrKr6qsG+2t99EIU7ueHYW4kT4BxAnA4Eq&#10;xMm8l5VVXXlljAdcFK8jxInAf0VZwUdCEf0yMjZBSIkzjTvZ3m6WeF6aaXmMrbs25+kZurkKBl1+&#10;vxLWtPBqHBR4PSZvYR9FgZCxkgy3dGRUs9R6RJdycqCYYvlXYFNYtIkLER6OAhQIIzikiAQ6N8BN&#10;QEaYuSN+XEZzm86bHf+Vayed0GfLA3AhW5BdDDevKS4AoNlHWXQHCxvWYVInTkXF8P454sNgwIy3&#10;IUb4iRhxaj2gGCoxWNG+uXbDJxKR8lZer3WIUw2cbpSBTXKxVf26jDgL3CSq15KMDyVDrflQsDAh&#10;EmU0esRvgXgmHL/Jqs4KrUOcjv7RVRwnfrNVvfQ0Yym8gUCcp6en77///snJk7OzU7Yk3peFbQvh&#10;NhStXw8BXDYPkG3ywYMHBXEqqTsC8/mCJ+jkSpAYND+od8rybZeZVK3K8/p1Sv1SDSYaTTg6U7Mh&#10;HGsc7OjlQS7riDujMcVZLzlP6P40YGlgd6vmsn8T4lxxGl5+mVu/763qW5tn/8d9C3zUW6DG00mz&#10;bG8TjbWpipOx6lQ17Iy714e9znEf5nUa1uHfeXH6+OL00cXZ49nk7HI+rViMZm5cvRrqEUJEzfSp&#10;UTi1Z2JqroU9wqhdRVd73uWIvEzdbbk/swUxFmsiLHkmAdByxDZSKvN6vdN83k5ReXZ2fnp6Bp7l&#10;CQryI8sUxih7Zkl28BPyBslJQMZ0qj6ZpWjgXcVIFCIq76XQQ0u1WnuvqzVfOmyXk2xsxajwOjaq&#10;plBvfvPynrKPVtTShtbPtUbmirR+Z9DzFNdMN2I7E68pRYxz2w4BJUWRBDoJLkX/96/7UcSAAmvq&#10;V/zVP3WM6kO1oCxBmDUsvNpoKaqqabebW+0WR9SPo71P0KvS3sKqINWtAro2XrC9rtxaL61PNm2b&#10;qMOb79S1d6BM2VTz1n1pmBF2q27K777jwRWcQ79qiobdfOPLVvubK+r+XHfwbA6hTLiKgG9FQiKI&#10;gzKjknJ4UivKFfcYpTiiCKPEwCI7e6TBLHUOA0Tljb1L3XY/Zo84d2+r/ZH7FviotUBAzMip1/hn&#10;xmjXsnOZCNXAaHtuTNdU06Yi3wiIE3Bz0Dkedg66l/3FBNzn9Owx4Obk9EkiThCTK/NQjLMNyvES&#10;X3rLQfpYvzolAcnnYS6A7ZGcXWBNzZEhsyPDGb0tlabIOzIxVyVMieY4XTAO208KRvSMbrDuKHhH&#10;sIa0dEvxUZmsU5ZQ37VwJK8rzhJ0pvRAFVaPaHqG1V8guN6pKSHqhLMhsp5FuPMCOSqZrxLhUDy5&#10;nT5d2+AXHXAhqL9S8xL0r6VAU+LXAG5ht/WHm7dkLK3MX6RhqovGd/N5RX0CAxa4uWQlXKbMPMHf&#10;tJW7aejT/IpgWfh2KhlA/KoE6kKW8AChcmmBlermldbkDfsMcVs53s4nyWImnUkqfuXDYDoL5bn2&#10;W2T2m21b+H5xR24ZxNUaPsEOEDCODXizDCfTPbM4aur1WYpVJ3MW2QoSJIduQyXg4EoFiCvPOB/3&#10;ynULRRecerFxrwGGN/UYN4iQsVOZhVMy/ZLre1m9+eVPwkQh+0P6StLvWeeJe1nq5BtadKfA8AYQ&#10;6w0ttKgJfudev8eU8QhjYkpM58DEX3GzykXE0Ya5cMsKNpw7wx2c47YtEdR4KC7gNy0+t44Vqw9j&#10;jzh36qD7g/Yt8NFugQan5Bi6hFzcPMtgsaj/wag27HQOhDjvDbtHvevB1ewSXp4XJzMkJTo7QVKi&#10;y8XE4n/1IFbRqi38oZBWXxN4EfBR+XFokqbfoQtBZKjoGe3Z7U2CklLJJlPI764E8WQaHcX8tgKh&#10;mJFGjmlSnadZjtp3HMyhvnQxB1JE7vIZ9cbpClbO4+hXBAMhRgrAcYLAKYhDReEXlf0cUeRMisMC&#10;8DpFgXrUYnahgl9xR2wfKmv76rJoOUDcEs8xoBfTd9Nrb0JvavScyIohPEx4mt6SRV4WdSzCUIlc&#10;G0xbmq6Fcu/yVZJnxRb6i48otAwU3a3cnUaijni6VJ7PSGF0lzW7/blWJu/C6wnB8AkSdoS7b0hZ&#10;VVFEu0D029fKL1kNewXWIpCphdKsYGBsW+LJ3PH0s7nBW7CbrnFizeX6J25V6NgtNj1zeiM0hWNC&#10;ELcVBGwBvWXvVYPOwnGa5iRjukNNYhmww5F5iIXr3RqtrwEewkWJiPPe/aQ5mXUdH8oag2rjPhkC&#10;OJlC7f7sYnKOMp1d0GZiF+0M3PR4W9bTq0anW9R33aF7xPmMDbj/+r4FXvEWkAMleRuVYLicK8VO&#10;5wWoeE5hUaZDZ8lw0mIk+Bt0r4bdy3H/+hBW9R5Se8+7EOOcnQN3wt0TO535pHs5613N+9Qwh7sn&#10;PT5dUtlF0aDhyeRrMxRJsRMU/SkFEFB+ioj1FoVZqE06vzHom0UJD01GRkrAJuya7F3E0hR5UEY9&#10;wK3OKWUcscShPJwxwSFQBBS58s45piO9JwDl5BxIWsqjYBaQ8Rx/Oj87PTk7QznlMZMLWskjOzNO&#10;3oUbGNwRcWaHDUVkSCTcpA1dIehKYaesemyEoCUMC9N1KyFBumqJj2xKmfLl2mj/SoH4eMDKE21F&#10;z3ZBJZk6UsWdQPKpwTGb3nYyyyo/eE2tpim8fm1qQrM9xbeBSn6ncF1LO7pmuEoY6BhZWjprKcQ7&#10;L2S2jWsSAc/gvNfuIHtTKTig/tX7/NCpdSTbDs12figRfqUOpUiTmks6/8oMauUmdTYnmWRiIb9s&#10;bmEDyVWrepKaVUBXLPkKPttqi95h3FrLyQWFGb4okmdS/1wiOxP/quPxvlTYwZSoUw+q7dCSuHYt&#10;UglXlgaxlLoF8RtOjjuR1JXIhFhObXEXdIStkKW7Ud1XCgDUh37/bV7P87CjVSh5PQ1Yt+0Oj4Jd&#10;VElpFRamgZi4Xm41FAKTHzPkOeEcPxox3zpjs5iTicNVqWfIT+Q/qQxvJ2ANei0h4fKu+iG2LST+&#10;9ZbbHnHessFuefjqG7v2k1uedX/4vgVeVAsY4YVLflizEq34YxtyY15MbyOpHhovEn1ypw9f++tL&#10;BA8Rd/auRt2rQWfRnV9cTc8uJydXjGqncufV7KyzAPScIw2zcWcBNMKdznfSRPDYTQme/lzDW/8I&#10;hi0xhUzT6AJkaWN3Fmc7lPmbRur2JJo0TetCcaO1f6qao0w7uCyNVjBbQXz+4vyUBbDyDNnztHN+&#10;Cu9MFewTa8JcjsRLqaapqUPDvQzExVvAtn6ThaIfFIbtWGehPT4N/VSa0XV4rukrOUMsjUK6NDaB&#10;gMjfo8ooN4kyFNF6Li1I0YJNHiMB1vRbiKk5veJKxJTRLJExiwMpWrTZptk3TIebAGZFySYd2GKX&#10;yrNRAxqOJk9o42/4JyRoJvhb9K7R9zYV/DUKktSvFn0RKBNLnRn/imVVVdClkQGBSRDYt1WIOxdI&#10;QIoSZ9bnXbwazDOkp5+mgy2zydJw0Dpy1cq+dfDYZc4KzjLO3CIstQTKADFfKEaHWNgkTDEKatjE&#10;5iFn9dRhiDQVHtTaHHlWzu61hBZX9QtQOkOFTotAr4CipG2la8sdqkMIe674p+YJ6kVLAZrKlWAt&#10;MZ7KaX7s0GlM2gyPVXsUo3zCvpZtPVrH91Vs9FX4ZPWhPDkVM0fBBigDU9QegklQhueWTuf05jQ2&#10;ltMpheHFyDrIPdjTGFt59tV3dNnfvdRh99loH6u+e1s95ZE3vsDFIeMpL/DcvrZxnK8sHMXu89xq&#10;8UGeeLdH81RrvQ/ytm5xbQFHU2nwezPqAQARvhGmTAxDdEHiQoCF0IRi46Awz64mJ5fnj69np93F&#10;+eBygoRDZHQgS0NVIQqnUyBaCefQ2hh8CQ6E5PCTkdeGU/KDhGhPIE5fnlhYIAkmIzlTwTxN1nCG&#10;POPMKy0XOA7sGvTxM2Fc4LOYC9c4PjZObzGBleW9iRy7xAn/OSrd/3Ejnebphy6a8NG0pybTHSnX&#10;kQLSyVZQCd8n0f3qTcp5RghJ9y6G2FwjLelU+onCi5W0dZzNJcsUCwQ2DIE+DrajqlxLFYTbUoAn&#10;5KJ4P11ThSsJwJVDnpMQgDwj1hk5jwgDxHXJQF0Ep8iIqOYReR7jgjlGNQ5hAdhYhIVrRrQTLGWl&#10;PYeW0cPkrH/VP94pnhPlk+aYaDrm/jMmYZZz5aF2oUgNL4N2nl8OQbGjAR2Cj9uKxo8eLYdgdmbk&#10;oBfsEyIENMSCJ/frX4UOwU1CQ4fZ6v3TH/IrwItXQJxzZSsVUidJT3kmQ0zBzQWI/AFXU4uuVAHC&#10;00OrjsDlZrEocO/1gJZ2PiNym9o7hPAICT/JP/mAHIyKqwN7hHom31Ar9ahx9R7rDRJA9JvNgwMI&#10;8mVxiTVF4U/1aILfynyJqblPdBOSkBAKAs0GF+7Qq5LTh2KpjR0Zs48Yqf4IyUUhL0VlSY0JOl4W&#10;BKd5haaFP9eX1Jv0vC0Y777k7jQaSqpBN5tjXAuVYhCQCATsyPaGWWC4ePLk8fvvv/fee+9iB7F7&#10;6OdYrMIm4xb1Zj6WTWOnBrURPkfF7t27h4h11N26ZNGI+hbrwiFHr3k1acaolOZ4jAlmIuvpBscY&#10;HvJVCm0jx6Hr9ciqmfllhFB+ZLLZ/jX5QEMXQwtLjiR4o+HDiXc5VAPYuvy/vIOmPNm2uu/EzKJ/&#10;c5kRDd00UjbW1n/3iHOnZnquB+0Ga55rFdacvLwh23dedLVe7PV2ezSvNOIkz0XMo0kpEp/bYsqp&#10;sYU4FUghAziNhkiYDqP59PRq8uTy/ElndtJdXIw7c9jWEUUkkzCRQZmAMJFg4MTgxokK9F2xp+ds&#10;7dkxyBNCBxOWTOUGbhFYkyZsRtg0/o6RXsMe8YGWA9pISMXTdD2zrO9eAQrL/FNms4ZjC+BIO7fx&#10;MQfqEogQCRgZpdRQVrK7Ja+pKT8FmMKFP5o8YmIIRJI9ynlNs0LBEYYlOREEkKU4qlxd6caqnENQ&#10;OoJvqNSRxO9yducsP5BpXA6NEhMCeAbivLom/SNPr7lMokEj6XEYKAfiNPKO2VCfEh5H7Zr0QqWJ&#10;y6y5MsIYVBeQb/iwhCFiSo+53BqcyujDjoR9WqQlCEQ50kVPmFtOFxNIIijjgKF1towlGOGGgX5L&#10;Rlzy+1YwbX5F60F4q/oplX4fKbddFOyjzLhD9X6gT7sc2NTOY8yMYgerLxxMHTG5eZBuZw+JpyzI&#10;7Nuk/lNBnMZXyjlEklYBUVpsNCqQpr0bcJAsZxmpChdYqyMFtBRe8b4o7xpx8inY6qGY/tYbUUBo&#10;PDi842Da7JQRqyRLNnHpJOCIJ8WA/RFEo7Ra4FJEKCeQr4EtO5G6GV8p3eRSh9GNslY4ML1Li4lf&#10;amm5xfozTeEg+WCPgDwExDgfP34ERxcIQxBKhhCRYKZPbcQZ+/pEgAxoGIgTYeKAnqhFQY0+wE9A&#10;NoloqbjBZKHMX2ID4vQxqzNO/ckSKm21gx+GLRTqQqou79ysbeoTF/DMixq7x3k4ehdf2DKUeHkS&#10;L3appKvqd7ns7DI57xHnLq30fI9Z7WTP93q7nf3lrNVudb+zo3ZrhFcWceLGHGFr6iSVZcI2GYDJ&#10;fCFHHyNOjrVEnJczcpxEnOA4n4Dj7C0m495iiJghcnVMf+ec11q5W8SRIyRZDFxQTnKZEIjTq2K9&#10;bVJXVj+ABmVrBK0JrDmdyicSWIo+kXTfTK5INUv8YtIMt9PAo4LMAoMGS1TwTrPTBnwGd1XRvJqk&#10;rL5VTOHVThO322D4AuYbJ6q6Vmr4QPuBnt3D3fIxjZfpxzNEPp0KcTYK8IxSAs0B1EUGzrkg+wjc&#10;TmdM6qwSr5EMlCqnFPXnscYwN8ZifGnTZz398ZeEGnGMoEpMUfpm6wttDBGIM56VJ7VgPXlg/XqL&#10;tzO4dcops5vpbkC3N/lWLtBbpobal7MLxG8FTDTupAMGgCOw5rQDiS7AShXx9LHvHXS5+icCvOIA&#10;okxDT59nJnAJmtPRY4E1GzxKD2Oa3fGVK5BqBp1eAKjrRF9qfonFkQl/PhvK+pttDk9cI053PCPO&#10;bKnkOItBQuDJOgOprhqaA/xVGKh5Wu3m1tPIK67+KTomL44HMVTqVxoxKFbhHLB+HdFhiDKZ8YGF&#10;fKdlx/L5Gn7ZrTguE0FJMdosLRR9O2gR4ctGUjes0mb+ZD5Wk4HGxGABx+rz85NTyJFhewx9Mpgj&#10;iLqwUAl+tzF2JLdnEM4mQlWR6PL+/ftQFQbHiVo6xJuMYyJOpVqNvJet1krQ6Q8LEi0zDjt1xXoa&#10;v2pBu7qVIUqDgoCuK1DgZiYn42e5TDU5qoE9HrhuKhxs1Lw6lapk0MnRrbx/1c7aWq2rKSwS3/Lr&#10;f836v7xMn94KRL9MFd+pLrvBmp1OdYcHvZy1usMb3OVUuzXCq4w45cuXiNNW3rDAeVaTXrgwXAoO&#10;mwcAOTSDO+b19Ozq4uTy4sn19LR3ORn1r4cQxmY6HifHCQYjTFZioTCpz2GDZsDNxWJ6cYmfk3P8&#10;vAL9MAUgQKz3/ErsBKUqqfYBZuJMoPMCpnXa0xWijpqS47QRyhDTezGKqtbBomxGmRUMrWm3NXjU&#10;2MtD+Jbiymw7Jsk9j/JlxDe4868BZ4PzLQwS8XvMCAE4wiGBslBBCQPigOQDMYy2Iu2BOYb8IFsq&#10;HGbN8NSIM6JZgTj58IPlSrxLyBtW9TrEqEKcqLBZZpqXpUMOnBjt1Ey3eWe+wcTMubMWcZb2UAb1&#10;RJzK4i1mHCZ1c4qLKwHNK/QQ9KjpBfqPkogi9l8OvvT6nSInFsscP/FXFvxKOFgXwHT8Wn6CxSdj&#10;qi9yicXv8idyEAhNCrRTFaHhSvPM15f8Cq/L0DGQr6Y59VrRlcLTu3XTFcOlXxvE2XCceFiO6rgJ&#10;cXpBKDSSP5PjJNRIij1IvYL0VkbKZCGdEaApDdjhV0CegeMU4rQ8WghXeF2m1x+yowOkkqf+qPwi&#10;bG5Pt5E4UF2FAXom7xrIE7hKEFDwmyjL/jMZMm8PRaPqxNb4HcMM4ebZOZINQf0dCrhQwX2CSD54&#10;wJDjxFObg29OlKqzFV/vOLmISSvAQwkTZKcWPrGpC3PLRvBM4ne3tZUPi7+msWy9GZ36RVt9GM3K&#10;IhpEzzHaKezpQXSK8cTtF2rTqLSK/XL388hsHfgYJHnppvpeD7gua25qy9y6R5y7AI/ne8zajvh8&#10;L7nD2V/OWu1Q8bs8ZLdGePURpzI2FlFOQyGSCkuIEx97tqIBUYgTHCeighbiOLuX02HvSvZO0XJl&#10;ie0pUDZfCo3QPn4G5SD4WGEfWdcBLl2AROeTqWzozLuD/zFxAHuKsaPlN1QwERILKAxvAHs5aUgs&#10;eo2tAHuNmx4yPURvBYvbD9BVwvi5+TxCnAkZN+0YaJoZTZAfJFeQPnYS0MwSBIlaNCkikxM6iUz8&#10;jpFC+5C0w3xL9SigLkmiiIQy4qwDzsOqDnYToRVhVTfgaUBnXL1wkmrqxJ+R9YbenK5LASSepza/&#10;qOWF4tliVhP+WXofczoUiybQKdpM/oLshOxU8JIk4qQqAgqw5uQahdpVc7kU28OVzYIe20WeKvKa&#10;FUCsrN4SNxAZCdSon9WROokt4/xJo7n2U5y1IH59i98FQuXZCG0FN8Xoq42USSvFAqiPIOVO4YAE&#10;nfS4LR61YU+/EXEGIg1jcWqpBmq8NeJcwU4V9OETVAgLcJiei/KORggiHyMxDwhOiOTDqg6d/P5g&#10;ZFdCIk55aOog2UAy1FqIk9xp6TmGYjJ+yPc4yMdChhoNx3rWB1OoYo6BxAF+COML1AnoiX2YSxjH&#10;g/yxi43BQ8lOXuP2AnEeHYLmpC+kc5yPkMBTrpHaEDDeQDN1e+PO8rPA0MR/8repNn3d3pz1S7O0&#10;KvMbzxE4hzONx0H3GlbSfxw79nPI1is0sOFmvHRuWNfET6Og/QChZTW47V1efsv3iPMuAcrTnWs3&#10;WPN05376b72ctXr6+3mqb+7WCK864hREVOQQUzwrYbNhh2GNd6IRHDVErzWSN2CVgDifXF48xk53&#10;MRl2hTjtlR9BDGkOsysb472hJXQGoHlJiUr4aCLVDoDmBX5SZZ1Q09kyFBPKQBzQEhxMJUATEE2g&#10;lohTc1eStIKVOWsXBnE7+ol+k+O/Eeq2kpQPB/+KTEpWiTiSU0xjQG/kSAwu9adKXFzjefzJO8XA&#10;h91avEjQWZNZ4FKbvxuTrlERWGTQnGhpJQKFVV1TGSR5LNJDjhOpyilho8ihCnHKnJomdc9GatK2&#10;jTxgd2M3FwRMysyAuzbkuYnD7S2938Sv2Akir1MhznwcujIIQWWVNOK0VV0xQ1eEm4k4r+cTuHnw&#10;52xCcKnYcOkZyf8STSE2FKBTzKjUWwUT4VZg4ChatPmkfB6C/1LgUk4BibwK5QsJ6VSEOvw8ZLkC&#10;cVJRQQlOpZygGZ7P1CsltqPyFfXgYhsLp3DPDNu6jeMs4qRv4jgbS3shJms/zobjtBljzRb9y9Ax&#10;RoDmsEQi7sSgOBEuba/NkDwwXtYt2u8WHOd1D6nnmaHe4UGOHFpCnLYOG3Hy9dC/um0bjgNO4Wlm&#10;3EwLZdqN0wDLEX2Cm8SaVKeENT338auGFCDO8C4o+HJ1BxWGBCbzqh8dHxxCkGgIBUyoYFoI0+hT&#10;nqzpKFmjyGq/WOEJiHUzeaPNQbzvEI7IcTcBXzMGx6rMS2j9EOsbPKY7oYZKQVeFVRquh2iA37SW&#10;joQ/Cc7Tb67dCmJ5YXi6ZfW43In2iHPti/VCP9wN1rzQKrmflbXXi772S3O93RrhFUecjAXWJJFi&#10;6BjNguhKV0VPRB7FDEjMcRpx0qp+NTsF5QlpJGq+KMTarSb2keKd8tqkLR7zNH5F2KR8C70YN19l&#10;+xiHSYydmLo5nRMj8SRiRjpMBQTZIFsgLVop+FNKDo7VI/OhN23hdViqvW5HQK8efMuUXO2Y46xQ&#10;Y4GPrZ3qND6lb8E7uQlctrf6Pvx0FKQfJnXDnUuY1JWiHRiIDKhhGxGnlKhaVnXHqpvjXGi5Uenz&#10;89J2OCxcMj/JKTbITpF1eiY63jdQwPiahg8nOrDUEdjuL1YoM3Z198wGmU6ciBfWV4LjDGlMCh4t&#10;Zv3FrAeguUCZQwsWYeOMK4fyJePHGZMOvG0XkahduPBFtK4gTCpzGe2EV3ETWxLdjBZ9JZfK0DG6&#10;SwYjaTUuwlz8RFCRHg1eFsEC8sc0zQo9ox9HznfanSOqpsH7dlV0hYw4s5MbbgTD7FHc+KOK9NmG&#10;OP1C6Q3ho6q59ZgT3ANXEWcuO/1yAHECgxlxmuN06gCFIRpS8wYvO0wrj30RnIxDj8vqMQh8BawM&#10;uFn8DoPdLC6aWBvZHZZqECldFMqTzkKJDeSmqU1gzvDKEdl5SpVcbs4cxgEngvUDYDWP2YYcWNUH&#10;A9jT4ceJvOqJOJFdErznQUGciINs996YVT0ElHcXzK7QIeL6our+tTqGDd5+9+MxVICvOWc+oHzQ&#10;dr0VRG8POPww8GmcXcN3qJNqfSDfAI0RfnPL2sZ/vN30t0ecN001z//v7nbP/zq3u8LLWavb3cMz&#10;H71bI9zulXvmSr24ExBFMtMzGTDtSp+a41MIOIdLp2coDz0ajjDHE3EWrc1zcJxnsKpjjk91FxMd&#10;/AIRpyZps029K/CgTIyJiHXa2DD3BjSN+U9jsaYijXgEOBSnhA+V1UMCnHFmCyBUEKdG5CyBLnSO&#10;euwsB9Q7YZyvwGsNZBNqNCFKa0+Sc3mZuGO0zrZzI6YlvQLlRgwxuucYr8ZrbqfphRn04IydFNKR&#10;qVcGXBGcgJvKnwl2jcHRYoPDjzPEPx2rDsTURpz2xGzotKgU1wUG9g36NEcn+lSefH4UQZbIG3QZ&#10;LJfpN8Glnn9M2PYUDfIv/Qd0PqEZdROKETYcJzrpFfoSTOd9dKrLeR9mdMJNFqpmQhoGJUh3dsua&#10;idVwXGCZPBM41bbcFgVJikk69RD8VKQ6n1O7CLnMVZlpqKwAb0wlOs1zOe+ixHEPGcrdG9aIM94Z&#10;O8SmOK1WgO7k5psDcSZIN/o04HOrl58OShP3GDvNy9I8kOVHY/RTMG77K1mLfo+CR+obEcuVqrKs&#10;CV9rvtmJOOHzKZM6X+CEes4LZI4uuW/1P7GdNvsW4R5QnbCWy7uG6mSWyCxAM7NQToU1qaEmuMnN&#10;BCdcOeHRiT/BjRynAsXvccaXMtLKDpGIs9eDMV2I8+jw6Ija6+MxECd+4s6pyG4MnesxnKQEAxXE&#10;mWxuBBsVxGlK1Q1vZ5n2MtWzwNIwE0sLo1m/p/pi9c7SK1jAMWUusiYNVWnPTmBOH8PnF/HsqmSM&#10;m9GLqtloJwyzR5wvbv7edKXdYM2LrufLWasX3Aq7NcIrjzjt9a9UIZquaMKL4axEYcfYF/Yu+s8F&#10;4kTk0BV03adnCJXABI+Z3jNxwZqI8hDPBF6BpBQW+/TwYtgBfLso5SiSTENfxKgAAEPJz3gDQn4S&#10;6XMOHh9avmDLpEbCHLKrFb6NQRyRHb++bcQ03Fk3By99tm4iqOcFBZw2qX02QNga7iQbEhXMamY0&#10;rScA/fCteiaOTbwJ83kyYEXC+HBFoHOCVEslea2mJTAIP07y1AzWbSNOOH3OzU+7btGqhi4BOY3b&#10;3UqJNYUEFUJeNqEKV9dQKFYGsT4wr81TJOIsnywjTns3GnHyYC1S1GG0WKI0khDnZR+JrFDEcYLp&#10;5IfXlMOkVhe7X0GcAs7sGBW6MLtZQw7/tZCgMhVHeF0gTi+89ETUHGU9ZpRp9OIlmqmsiCdna9HE&#10;jG7dRdhNf3iF0nCcOhV7K/1zjYG8wtsZccaQlpVqgKPyiUVNs9ar/T2M+7ncWjqgvCB8+nqDEatu&#10;eiwADSy6vm+9A/jTcIHUEOA4a8Sp1neQi+3l6iwwdahvB9asTeVsBGAkoEfq3RJrUhDXcNNYs+BL&#10;wU1u5XNHDwFx2sgOqAUwH9hqK+JEbwTKROTQ8b17oDmxT7gpgpO+AQoiknAoO/+WoaP0atojLNHO&#10;F7O2rRtyJscZE84y3IzJsQxjcm/i9zx64l3xUoR+sWzJUqv4YgPihTdpQdJzwg2EtEjA4kSrflO8&#10;7ToJ3mxOesFz/P5y+xbYt8Ar2QIckwQR0gxEjoap/5jT0srb0ClE9MYUyp3dS6QdQpmyMHdLyRAY&#10;cIfi0KJEGjrKs7iTajpPif6azGIzOj7P5q2IsZoka+3vfv1NZ/MZSPUmNvLviTPLFTxlGtPkfjms&#10;Od7Q5YZtqTI3He6JKOlZklrVFlEVjq3YsDVKgduRPuEybesxtfqS1TRoYOeS4DJS/pQ0lbaqp1Ny&#10;c2urbbXLJ+XOyyph+x0UGFgtjHZo3ob63uX0T3NMtU7IZUGQ1juvvm66D0Zztzf0DfcUryD1MAPZ&#10;sMdnVsl0eQxkVvN75V0werPvZr3VSNSunPiJAwg3c+V2U8XZy1z5YDcPwG6S4AzEqWUV8V6aWrJX&#10;bjyxT+hub/Rp3CwYHVFlN9aqOsDIngFY8jEFGD6AGwA21DQ19QMBapka3GZBvQzObF097Om3qcPy&#10;sXvE+Sytt//uvgVe8RaoyJzwGKshTgVsVuGVWZwm0ISDryzf4TcpAGTLr4OkzXEypKMumetSKjGO&#10;QEeikq5HTLNljh+wWydHedrZgUcbTemYs7QkrxfjBUPd+BR3ma5tT72xLJvClqgKTRMrJ6n4tDBs&#10;JeOTsaiNl2G0arJgmqVLO3unlPIIogXKnFJM8+KbquIUl5ZvVKlPGMSbMG4ReeGM6yAugAjyXirM&#10;+4y4ijVFKaFRbCK/saQl3+ikjYTsXGz/QWVbdYqCLI02e5POahdEufUYux66Jg3iXtuB1sG22kRt&#10;ZtSec2nN9IMKHdJyhfD9dNBN8MoRONc0YNLJdlHIzc4Oooq9007dtKH9l7FoXrl8Hne/tM6Ljq3e&#10;ISKdIuqj8UEU5gR3cR9wsPcQHUf3HNynoVG88pmVHutMWDvQsYxV6SdioCr5XgrLQnwtEm5BKgvi&#10;rFSlnSlOcXp+Oj0/A/ePoDH4WgwiHUNkcy3LkqUd8JgHiI0aD8FsshwCz9GN01b1GJ7CzyF5e41W&#10;K4WOA+ylekNccCBukKGRMPMjAyej0BzaddOWi8fwOiLiFTAeAAsLcx4cAnwaFuNSQrcIeIvs8EUw&#10;n3gXcJMyaopsk5Ja41lwUy02/X2POJ+25fbf27fAR6MFygBZoak1d15AUh3+mseFRFws96VfI+IJ&#10;p5QPZ5W9Ul8JbKgFOu1BNK4Puph6aEOHyZFWRwISeaYxApOpjR20ykvJ3I7Ai/Bdy8sZ6zX29XIX&#10;2+zpd/qQ16BLY2AGR9k4un5b5SDjk2Q1a1BYoUCp6CiRkJ0aESLDIK2AiQEll07OOpg51oLBFmeS&#10;glIDiNJh4m8W7GRp1yH8vayFRZ9OeXPS6t3vY7ary3gwgLgMfqIcYn/IcgijpQlrZUpUhirKOrYL&#10;Q1IyJiXxpVvZrhLZ04r8uPFaFAGAXPek32tSwjdgzxL+7OP8a+QBcoBMoo3mkaZuQlC//rVVUvM8&#10;DfG5BGieUbnfpRtXCJWQDd8Ya3i6qA1D4nPFDt5cPpva8plqc+3IU7YpoVyRDVwa22+ZA6rLG1e/&#10;YtH57QSAgLWrTh9lMD46OLp3eIiC+JsjFJJwh4cwUZsyxIYlSgQm2rDu2HP2anl+M2XoFQaD8WgI&#10;JAX0ykhxLGWQQRNLHHYd3EwH7hP0oEAAHJSwkLIVhRKtZ5cXp4vzU/zszM77V7NR53JE5x/2bfxs&#10;yrU8MVSwA5vM4aB7fIhw9dHx0fje8eExCutOR05FqRP80ksj/DE8rim40iXfr/IyomX1ethBiH2T&#10;qTiZguE2iLM1gLCP4Kw9oPEu2mOM12o0OhoNkSQJb5wi7TQOszkJyiX6kT4kAOj0iEUMHBfz9qhp&#10;jCpPN2h2//73/rU7HVI/sJOFYeIDu/7TX9juFE///Zf+mx/eR7NL02qQ5xL8FdyYm5t5q6WlB+jR&#10;YyYfDpzw56QaEXboE2RXMseUSycQo3l3+uT64r3LR5+bvf9D03e/f3b6hevJCdSR4DmXuTEz8MKE&#10;GAEOJiHMj4CTB93xUX98bzC63zu41x3f6w3vdYcH3eFhd3BIDb/hqDMcI+Yl/Ps5GsrJKX3R7I5X&#10;DMpiU2Or9sLVDuEL+tu2dzBiGjY+YzdCutWnf1P7vRaYQE2al726oj5UrWOmYUKgyj2zvEQZylv8&#10;4fRF3ZXENwV6lHXFM9ngGkqTUD4/nU/OoKs/vziZnD6+OH1yAVIHserwmoVo4gD+gny4SgoOgAlh&#10;ofnl9XS+OJ8tzqfzk8X8fA7lgcsJwCXJNrviyU2C4B6kMxHhEC2JmWw0Ouwx7mvUB47so4yxSvDU&#10;T212OQzW9rmASWHNFP3WMNFuIuEoN3GTMNofUIuRhkMC2XG/J2YUkAs9iTex6CMyHapbFyedyenV&#10;9MniHMoJp5BJ6sKFAzA6AJ4wEP3dBsT98qls4U0JE+rG4z/8WnNOfjqyArPuoOQwm/OJBOoTAlTs&#10;HU8DwSb1d6qG2i+RPVkgrAdxynF3dDAYH/cPjrujo0XvYN4bQW1cMNKOA3xfFN9OtXPn49LyQD1A&#10;FZW4RLSX/4I/ALuA7lMvMW9d2GtWQw7WSpipupGEbM6QJ+PpFc9zPUcFfCJfNUQqdCUnaR/2h4fj&#10;Q6xxiKM6Y8R2L6560zngFISEjo+OHw4O7vUP7t977Z3R4YP+kDDR8kj2521cxTud2fwS9l20IdeW&#10;YPygqEphL8IodCmsoMDDER0hBT1uXPIUvEGSm7JMgyakdZgJ05FXAk6d+An5d7lvPkaOy9OTJ9PJ&#10;FPZ3fA8VwGOaQR3J3U6e4dQFtdpCcWDvdF57881PfOmXfuXXfM1b77xz/+FrCPM6OMB93QNHi8P5&#10;UM20OjTLW6EJ4wXyq5vNCDCNtO7z2TkqOQW1iXetAw6Y0e9wDxVxGudRs8s7ljdcxq5yrrAycLCJ&#10;p6lrkxtGn4HDKxSiEGhFuzl8Wtk4Ek/A/Q7oQ2/Mi/5FW/zR0T0uCY5gldftK8wskLOG0KiAnZW1&#10;zNPtVrfd1PrDETlUtfLG3Q8vrPnw1nyX56Kep1f1Fd0817yiNxcRCZyFSI7FIr2o5Bj1cCDlR5hQ&#10;yyoY4xfGd1ivTi4xzU8eXc3OqIZIOR7RjCJCMMsqi+L1DGnYQcB1oDs47AzGncHhdX983T/gzwEK&#10;8SWGXsRSXGM+6NO4fqUcOZk2z4EbLGF6UyivFE48dTWlWC21UzTu4t58h6tFk6BH9rUlJ5SkptKn&#10;MCLng6rFII6GEvzVhF9VLDJdClB0u7QCRmZPp0/xVJJxzf6AeZX0YjEvn8g187zWjOQJmLa7dzVH&#10;rMzV7HwxPRfoPJ2jTKECM8Ecg7vCFMu5XJbgVErC2YFjIDQDrVNk0Jl2OigSNiejaY0kUZ7ttABo&#10;BZwNBI8iJuDXQJqJTBMQJ8N6RqAt4VSGwDApaAZzCaiqQszq4r8Ss+pb+Mkvxl/LjhgagniEnFsC&#10;HmQWZbIUWca2RkyKvTuhOgMTpYyqVFuk6TAWOVbnwoGUmzXZXE+VBf1mEHjz/NW54tcwmobboZIE&#10;6dkKldvdkscG9gtI5xB1n4QLNrxBpP26/SsEaiBsaDDuDscU4+whYt2PJvq4w+Ej9k5qQ4XdJKlJ&#10;t1ZwVxalSnEitoTgAG+0eCKEFd6pZtWeWcILQvygmWk+EflO89wEdqFJphyVzBsk9VCibBVYw0e4&#10;BfWqAd7rTv/yujdfoHIHw8MH9x68cXD/jYPj1+49fOvg+P5gBFYb/QQBN+g6eSH8CtMGAvYFQNGL&#10;5LALvxslrL++GnYRdoSxQynKzs+ZRgt/YiJ76bBaWhXrDdnQJcWKjFNIYHa+gCX97PHk9BF+Xl2c&#10;dueTcffqqN89HnYPR31krEQc3WjYHQ97+BXliKV3yF97B8MePkd57eG9t99+89Nf+qmHrz+EmRov&#10;HqtuEXsOhWhnLn7aLjJrxYliAUevc+WVpTEdyBNuAIz+wY1LhoEwsJ5Gq3Vt9EOvlDQgZ9c0naq0&#10;nQDBjNJkf3Ev9wI1XBTQaHwDsLQBjqf3k3sDnoBCwCwkoDVUdGgNSThBkrZllRijUrDpuk4zZr6q&#10;M+UrCgD2t7VvgRfbAjapB39HmFSildfUozK6tJhEnWF5S2jYBVWpggmpD3G+y84QuBMFcxhmX3Cs&#10;Qg5AmUol5FyJy46O9clvwI5tyHhXremF/qbNVSpbGh9jGVZXuGlrI3kjZ+bdCz8rsjYmKmgGY/Yg&#10;Zkhnek8mS6SKvmZZapu7dAizpsxqg5zgyLUTMuZL7pgbFL+DBvPBsDAa5AOnRsnodR0gtU5h6SIM&#10;VN8yRQhEJ1dm8TDgptm32H+5s2RDX3sMZXdMyODosGIrZU/twKne5wekOtCYiw4Uv6KDiV8MUu2u&#10;OkSep7w7SyeuSd5t1yzfX3mJ8i+AElp5VaWNS0IFc9Oav2mW0j4b/BTcUUu7OYdQfl3CqDqDF2YN&#10;8eYLB0SVTyFXEcPDgQr8Y0Czw7pOsFPCv5omER4HkBuN4Yuo7zIOBj/R0yC5cHH25OzJ44uTx9Oz&#10;J/PzJzPiyMeTJ48mT96/YHlv8uS96en78zOUxwuVS4i1XTzpzs6Gi4uDq9lRd3G/f/1gcP1geP1w&#10;yJ/3h50Ho+v7o849FezcH3f44ZA/7w07xyijzvFB/2hMeBqZe2X2IYMtUXqUeJnDHTTHzsb3RG82&#10;DovlD78OuMl1Ed03mRppPgcTCb4T8fUIw5/orDi98is12/a+1Or5ePtAm8LlNTTlrCzHwkVRPrMY&#10;m+WlzfwR0KmgIu8CC06P5Ka2MyhK1H7Ztr9Be8R51yPM/nz7FnhlWuAGRq+xfXpK2Vaq8VGeWPYc&#10;8o5l3aWXDXxlAT+pHIksCuJELmJhuNHl7Pq4VNZwmlsrtmkaXn6EzYC6ec9GpTVbBWYUuypbnRFS&#10;sE1pAzAxG42iBDYigcnMqUDbSJqa+MkPmeSTCZmgdjQBZ6mCZEKCni7I2M0kTTgMGpwMApBUofxd&#10;7QwXdGmkghEjt7nB5HPoh+BSZG/KJ2GOjmTWml3j4Nb9+sYbkf9sB09e5fOMGzLj4lJYOH3Y3iJu&#10;xbZtFTMxzT01FS38ZH1Ld/bqlkXG0mqj9ab4auw1SazG0dWXyvPwVJ+bVoLhzoh/YyEWiksN99p+&#10;XEtI9FZrs5WD3VOW2tN2A3cT83yKDwpPXunsRDJI+mfSWIwIIacaKk/SIer5snNxiQcNxlSsub4v&#10;8zsuD4PwyZMnjx69/+Txo9Mn758DYj5+d/Lo8+co73/uTOX8/c9fPPrC5PEXZ0/enQN6nj6anz26&#10;mjzpzc4GV5OD7vx4cHV/1L0/7j04cOk+RDnsvebCX3soDw769w9RBi73Dob3DkdHcCGhEdr2D5gm&#10;OnB7FDqDB4M8qK/7zN+VhevnKPiQbRMtJF92O1MqvF4rSQY2TZDvF7FNk/NTSNfjVS6hPHi1KW2m&#10;ESNeZmFdtHvlGGy/3qaYf1QDi9NubRqO1Ef0aMNjNuP9GTLvKCJbaGTba95iZesIp+BMJZGDTPEN&#10;1dJov+1bYN8C+xZ4/i2gud8GYqk6J+6Uxl4kFfIkZkcFl5CvXLVo71ThGh5t2N8FTO5yzBqg1q6i&#10;pd3LfFBPDBzfaSpVCIrht9IkKlMi826DpKRlEOmCyGWqYE6irOb0YqZC0GnoidzQisP1YUClQJy1&#10;0EkJR9WFCubc2p5Bo9SQ3zOTLL1hNA5MtBSKGxEStBvLgm0wwp1WC7RDaDB74a+eF4vJugHoBalH&#10;eG8VOb0j17JT73kpD7LZYWnjs0i/knXa7F4N7Uqs7nLf4h4bZFwBUrt6CLmYC7Pfn8P5rLOLyB6F&#10;BUG+konHQwzJcfZ249RJ8j7xbbKaAkh22wAAxZnRuU9PTh89evT48aOzJ4/EaH5x8vjzFwSanzt7&#10;73PnKO9/fvL4C4Cbs5P3wHQuzt9H0t3O9KS3OB9dTw+7i+MB6Mxuws2+8GXXcPP1w+7rBwCd+ISf&#10;A3TeYyHcPGYZHSIUh/SgFwOEjEyZwFgbOsyGb64CpBJoMsESCz8BSVxls8XqyPqjAp1Uz2WyBiX4&#10;JeI8QTT9FPvK8RuZUWnrSI8bvcv2vo2eUJZZS8sOP4v12/LbgyFC9ZEzrOPW4QWlTe/10po5ePem&#10;c4ZGvyREkvrepXftj9m3wL4F9i1wBy1QbIE2vrIQgcbcRDsd/cPgGUYrW+h3xhTWrL7voB4fwCka&#10;A2vNFxkHyFOANixl7p534I7GKFX4X04vgSAnF4vJOZRcXAw0F7MJ9FwW2GHh59PJGaVe8JP7pVwA&#10;cgbiZHiF0pporrpVG9RcXdY/rHBlNRAnjGyQlQmOl0rQWhtc/eESNZy/NiuEwtKszJ3AqXTiDJiS&#10;SOVWN/ZSH1yaZpkqrWJEbKattxpZVmb5O0WcwA9250wsERVYw+kKj+E4+kkYcUKMAHHlgpyiNxuy&#10;zb65Sz2ivjd6UJDnpHIWujKTBp2dgwKcnp/Ibv5ocfLu/AkYTRbszE++uDh97/L8/evJo870SXd6&#10;MgC7ubgA3DzqmODsPBiz0HQu67k/edgu98fgQUmF3hv3jse9o/HgcAw/ZRhilNFUzB8WihTNUMA3&#10;msVDXBP03mdQPQqyXFz24YkOr6HBJbMuSZxdm6LB4IqqBGw4J3xgFlOmbBDZeX5+iv+RMAlmCyBA&#10;vskGt2u3DU8Cx8oTItb10jUoAHRN0+NmNGggvAjhW3Dg4RgisaSlXpdvfyXtWQwppYJ7jvOlHm/2&#10;ldu3wKvUApz9jC8VNRHr80AmjH8g0FTUiAoRZ4osFic9E2plSlqdUJtPwsV9G0GZcR151o2caGqL&#10;Fi3xeqdij7bVxyHA0r3PdKGy+9qiZl9NGstoEBevCUyJiB9ATAZGoJyqnM0mZ3PizvPFjNCTNCeQ&#10;KI5hOUWZXJxOUQQ9RYrIIob5iVjTXEhErezYu9om1WJRb7esyZXG8uscm1nCi0IeqGJwG43PIu1Z&#10;BD5TAdTmuXYpsjIOVCPRsrQVO/6Od/cSHxaoIY3uhG7aolWtQZuvUtXatrbW7a+g+GVw/7R3LoPq&#10;0utVxKDi8+bcsayIp8SM8Q4OAlFJgtN4Z0VKdQV1xhpJWXOCFWVIuJKAa3kGeaPO7KSLAmQ5edxD&#10;mcJ6ftKbnw4WZ8PL8+Hlxfh6Ou5OD3qzw978aHB1b3h9Dy6bAJpw1oR35uAaGPTe4IrenCOAUZZ7&#10;KEMeqb9eHw06hwgwGnZHAI2IeJT9gVenk1AWdmmF7FhRDL7PEHCCHzRdbqEIEQy/wtvkPmR4KpJT&#10;AY9SjLAqGZSYruB+PcMKU+tJwk0iTmuz03OGF+WoIrOAA4LWD1MpzOTwovLWlCeXO/knP0LznFLS&#10;t3+pmU5fN4YshipWhZ83vyoKPv1wnrbL7b+3b4F9C+xb4BYtYLhpbZXGpM4T2LEoUmOD4ESgAEuC&#10;zlpbMEdJDoSO/d1e1igeFgFEx0dwpltRRVz5ZHnyXprL06QV0DNj0COUu6DV1LpXOG1T2nATc5hi&#10;fRhXS2pTcPMUZrVSIFitkPMzHsAIdMJNQkwUkj3YOZlOgDhR6Ptl903iTXvOrgvk2ulBBrhr/LUq&#10;tBfR+VaPsTK8Gw0cTNHr5g5hr4KfVBmVaqpu9vW54GketgKh4hIrJuY0PO90Uy/3QW7hnPqLQb1u&#10;2OKUq6auW5u/FrH0zM1zF/drf5cAifl+Ni9NI3ueMVzpCKA3wgZ2JT9lWrCbw07C3SQ9j3EGm9e9&#10;kRXFK4ZQ8atJ//JieAlw2ZTx1fn46uLgenJ4PT2gGX121L9EAbI8JqwU1hxdE1MKax71F8f9xf3B&#10;Jcq9LMcDHM+i714d9q8PBtdDMJiXICBhbbi4hLonxUETgWklEL7pwo8AnVeIFM8iOCnoSYQon049&#10;OeuMMtkvFRioRc9crJL/RJZgwU0Z1lnkOSPE6YWHnXbivctBdsvARRO8/d5lWFJJsjO8zO3VyVsR&#10;ectRZAHVJmrSC+zKU5ysbrssfZjrInbavTrSXbx/z3aO8Fl5tpO8zN9+tW8wjBMv8wN4trqlZGFI&#10;apTgEkHFRh1JepyWnEGBSQh51SfX09PLyRM4Tl1Pz6/nUwr+yKnLUT9yQTLcHPaGY5UD6KTgJ8JX&#10;qQ4zGEPtXcrvyDEdrGf6wds7bIv9LVbqG+++8EftCKi1x5M62LyF56K9qNQuRgkFK4RfQGPWzPw3&#10;JBsNuTCjUBcF5RpiRnNOY7KbQz6QcwzcuWKCIbuAoAFSobB0IUqdhdYu7jBogUVmLwYewelKeA4W&#10;OhIhVMymEVCqzmx7WKSpjiSvsvCytCQjHhWOQTp1FugiObILUDLlVOWs146AEv3kVE8UKgrVd6mI&#10;hyNhKAJhhsWdm4cTPPSOghUkUeksLOoqDaw04mwYPv8aejBsbgZKO6JJoNdxGZy/r2mdnKGAi+IO&#10;86bG+TM1TbFBbjZGtntG7ZZQk6w4yvO3uhXxVRHhCinWfEmi7/IfymZp9lecHCKylecA/V/qSNRq&#10;CAI5xQzC+ZmVgFuK83M65bibpBCf/lWNxuaIe6it9f5IZyibOLBwxvRf681OEn77+BJKo7Fx1HMP&#10;UfIiICy94ZJihToPBJKg2DqGbuW9+8PxIWQ4qUQhTaX6Aej8eqssMRqSYa6Vok/0ytCzmdaAGVjA&#10;/uXk4GoCCnN4PR10LwHUoP477F27jFRip3897ndVsNMZUQ9IBSrxEFL1V6DnhMJjMDZ1eYx6cwQ1&#10;aWcwHjEhpwLnAYElJuC3npQt3gFpaliYIgwzyyMWOztxqcKNaNZA5B8tGyBN4VoDDA2YKgF3xuZT&#10;WI23LoLSTd48mmpZ4vcoDRk6OF8ur9IxHmAMmeKiiiPkQpSjAQ0vRp/Fkza4bJouZL7IId+xSgit&#10;l248fU85nuRP62kE3tagAUU7XnaPONtDyAf026sNyPQGNsv0D6iNn+Nl94iTQ5oEBW9CnNDjtG5O&#10;0aG0MxjGa6iljIA4MQP1gTghyUnECZRJDU6nGJKOI4QJhV0shL0NbfKJe4bYaCgP+qighfS4X3EW&#10;5LmMbDaUgnsi1FOYs56nOQHHpO6ckxYSdbSQMFZjhCJkJMFJjtNxAxkYhLCh0DYiPIU3vyOEhDj5&#10;J0y9gTXtFRrcqoEcASh0KWmJVkySwlrRPjsiTiJX6YQ7NKGQm+I7I9zDoT4UbgzvSieqwTPQ3QfJ&#10;zakolhtiOlcs74HsFeQugqUNNGvEGQg1Zt5AnATODJG3DuErhTi1nktE7ggzJYPJfrm8KArcKe9A&#10;2XjvBHEWgUWDzBjfCYaErxUOo5xFwGKCMYRn1N+9pir/AIkhoSp+fH+ITAGDsSRIGUMTuLW8JhXi&#10;TGlTs/NWgHQ3xvKMSy9obXbn5wdXZ+POdNyZgxoEfBSO7GJnxHItKMmd4QAoEzbxAjRRVfxViNNl&#10;gD+h8kKcSGZAxEkx2LD/p8YE1UPpHDAg6ARWlSqz74K6l/Zc4WgnCtYvjhAo34QgqdH/RRPCWXM2&#10;EeKEIw0RJ525ZVuHtieVv5jhN+Rl+fYJ74ukjBVXNRbmh9kZEn8ahXK0IUzHIMMxx/Zxvd3S95XQ&#10;qoPWW8soIdoEuV4mO8iJr6BpVv2nN3rpvTY01seXe47zOWKRHU/9agOyPeLcsRu8tIfdCcd5NT2H&#10;wxNYCc9R4bpEQgqIEwM3qIKDPiT3RgfYoQg8JPrEcUoKG9BziCIvT43sRYY4mRgTJEuFASUxUq75&#10;ax4cvMPaM+SHNpHdhDgFvkz7WJ4neS7l2TEfrPHZaW1ituCQbc12SvFx+oTPFnw06aZJ8SNoDqLM&#10;ZUTTXxFPYNUkECKSQ1IAuwhOUZua3sJMZtVwVtzZKSWZKdYTIFehppQ3lIJ3Ro+LmlnlOMGPYpoX&#10;4mwwfAg9KaBcU1Tk9xb3ae1x870iHXOiUqyDgKNM6oG5i4XdEBytpBsJw7pxZzHUF6OhzJDySw0+&#10;STOxpmQS6eSSGdthavNDz3EG8RfuCpzgETgS9HA0aQM6C5T3R0hpRFznceYZOU4vpwQk2NdMjYXF&#10;Ifo2ESck3aWOhT+D4KR4EDSDkNcSWBOZLSHJiSUlIKjTlTlvVnNi05zmOAPX6q3y8gn2WXQvMO58&#10;e2YYXrrT0/HV6bgzG3cvgRGV1RFIUWAR0JMSlCz8UOQlPhS+JNaMwoOREAEFvL/wJBPwuFj7PvxN&#10;3d2dN5T2fXij2rpP4z4TybLQTA7UiBcLbz86YYSmp88m4fLVAsgSq0TE5NgtG0ITTAUE6Im/Quke&#10;Kyeq19LFnZQxV+B+p7QQE5TMBME5OnnI8mAVz12vjSlG/QzruOAmiUkKHklR30/RoFNqR7RWNP65&#10;fuQaBSOiHqOWul8IkEqGtPjA6EmFB1XiU9zRftu3wL4F9i3wnFtAI1XMIdWlhBKsHc3gdMHKUIEm&#10;sky7+Q3W82eru6sWFVy3E/X28J0TemsnOaYbKxISSMJYip6pi5JE2xuM5A2ZGxRY2C2NhAROKv6V&#10;qu+an1AQPzQnLwLDHGYRxrpKqN9WafsdtAiL/CX+dmOtNx9Qw3Qd1XjWNq1qtwGycaBSkLiIBC1v&#10;kJZ6fIJJa+7iX9vFXwwyb8MBtQVZz+cZ7ujD+dUGZmYvreBmpN96Bv/d5UaJx+61Ry70/PyFDW1u&#10;j17nL5PWY7ev3XbldbpUdY8Tq1u5ZOm06MUQ5nTqdQDEsAgjCxFIQYHLsJXLYg4KEnwrswg4C5ML&#10;4RsBln5lIgG5h7IwzU+kODfYpEg6LmKoqgIPS3hbIqHXtI9yNRlcT/pXF/3L897iDLFKCGDqTB93&#10;p4/688f9+ROVk/7ipBvltLs46y4uOiqXTAnGd5lBSMjUIJO6gsGTHIXFBvfLgKkI5bctHo4FKDB2&#10;2MUSIwDfF/tXuMQqzVy4Bxyt4uwwLcNF3eb14/Ti2c84N8NLOW5av0kOnUmaUoo01EjluuO3XuJK&#10;0AlGfP2k/82/7huXnm5xCPhwvXsfXqbww1vzHXvIq32De6s6uoH8yBhumTax8OO8mpwszh9DA28x&#10;QZjLJBzJwizu8ANQCnDTRCGj2TGjibSWtqrLg5OFYJR+nMKjHAXl6hdY0IxLbmW2C++pHXqpv1yT&#10;ncZpPq/9ovCPMyOSXmjc82uHOc8POr7mkERt8msiNQmeuB90o0g+cZxBcCKTJMkPeBxy7gGvSXYT&#10;kxBnoEbAkv5fHvTtvK/MjYpXpVy2sgTyp4Iq1CCkGSNSVhGmnDNwV/wrjIhKfXiTHyeIECY6dSN4&#10;loqQ5Ww6WRCVS1oMr8hsTWGkeKo2S7twhLkIkjq8IIIMZIFz8xd96/hTM4naCc4y9jhUuR5LJBjJ&#10;MVrVmcQcZ+Ys/uI4TquuekuiTg9f7JT+UnUS/r7Zj7NPDR35cUYnZz/MOPSMybDW1QoJ3+Y75YhC&#10;d+QKYTS0YtNj5QNV1irlNcjnHg/V70vpXLQeu7jZr69kVR/oWza2k/67RLAMPx6PDuDEaf+ZkeQp&#10;JKOe/UkvHHuTLiI/yLRX6P1iSkYSiniViH/mi/MTZBIaLk6H17NhdyEEKXAZNmJ27QhaCvYurpSa&#10;r6FOyUCmgJ8liEbMJvuVTM6NtdlkXzCCPL/ye5GbvJz3kVoWCyrS6lNm951eIM1sZ352NT9Hpk3s&#10;w1H7cn5xNZ/wNV9A6f0MBKcCcYg1mS2MZ4algjeCa/O6GiRl3qkfUBlqCAXxOqipg1zUUqzxWnFY&#10;EklhJSqLkCOHEhZq01lidfdKRKRrefHgUURjXBb5T5B39qrPqsqmV71Q5HAnc3tEFy0jzpcTHKxd&#10;oC99qOGvwuI7zDMvySEvZ5vv2Div9qNxp9q+5Xi6Y4N9+A7bzaouxzkPTSyIG50jcghhQ8jwMTt9&#10;D/mLgTglAucsGBi7MLbRni5MOcY8dNVHfg5YsMa9kSOH7MEpJ86BECeYB6Yz5BCouVbTtsN1wood&#10;80J4I/nTbVupMA8lBG50WjyDGi5qmvMoK/qAtiR5zMt9yTGmTFfnkV6AsiF/AqUl1WdcCmtgWpNh&#10;85UikgzrzF2O6er6so8TUnQZxnTE7jB1+MjpWcRy2IzFOqVwCX1kEZohtUJIHqLQCqgboqlbScdB&#10;0iBAFldxmJHAGhJPsmEB1+jerylOvIpMoGYfETkE3lR2t0A12aSJPQMNGSZUvJcdByLxTwad09yI&#10;ey6TUBXZahtfWPqMOpxbJZzDwrZObE3cr5lVvmQEbcDOAVrsxaAUgrgOJn6AeObXflFWdXU680wC&#10;yIk7+bFmKXZ/7cjHVYDMjD4tp0yqDmdH+DRjDUbVRiV6DazDMxBypWFdjSOmUFesnGJjvjfq1Oel&#10;M7tPiw1uFlt6pqhKsR7rTdb/61jjgCJpdA3/Xr4gYUhlj0W/ktw4Q8e46ugDcfInEHSfb/3o4Ahh&#10;gsRSkOlU0JnxS7x0OjmN53LazpdZ/RQHYWHGhcQCHftqcobFbX/6eHA1RQi5oZJBf2Am3YfhojGb&#10;gZvzWKXfYvrg4PRgRB3PZFCRL7RP41vCS2s+jymC+J7CBDHtzKfdy2l3wQLycjE5PX/8HgbA2dn7&#10;U4yEZ4+QinNxcUKtCZjRESCIQRJh5+dn/O4V3Ky5VsFyEc0hZXw5rDg1OR2NRlzkudJcTvKvWtHh&#10;jbKtnL4oTlwUBm4+/AiB98uFCjtPBGUr1EOpgEx3bi5TU4Wf9y0dAZvZ3ZzhwapPiyONPYm8sRPq&#10;3cwuJ0qbtQEbK8/RD4dV/YY5P//84ZvMP+Q13vG5xEv7IbzZHW/wQ3hnz6vKnqHK5mHIcxvHoXCx&#10;y0ijJrEQLF7w0aRDoW3rLD0Xh6i3U1z6jCIeOXdmrswK3YRNaQn5rfwaXGMBnkv1b1z+M04pZlRD&#10;TBZv9X5+5hCZumg4pmehNSalwSkzOqmRYlInySHbuiJ1UCRyrvThZi3tzubx3YxXFBI5ZoWMYQIw&#10;rOvGyx1gp67eoMlqihEsFPQPbVG6ivqJLN17pFxXbWXUAx50UcB1MaAbs/BXxdTb8r6uRIxtEHXP&#10;q0/f9Xl3aurmFQqCaelbK0upqhvUXSLa3OqnNzfUat3MArbfaAE5wWbTYYnfkg4z8SU982RzBafD&#10;v5l9Q1lzmMiGKEmvkV7pgIhu8nLnwlRReY8mBsw+2kpJtHzrvdC3QPVF5LXvurByAq/yqkZvdSZO&#10;qeO6IJguSq9/qXLVZcYgZQ/iScqBPXiLIhYeAkadWe9y0pmdQpFjcYbMRl+cPEKuo390+sUfOv38&#10;D5x+7vvOPv8Pzr7wD8+/8H3nX/j+83d/4PzdHzp777Pn7/+j8/d/+Pz9L5y//0VAUtCcOCFOjqUS&#10;Sc1mMyB2+J2vjlq7smZteQc5AnD9xZy2E+RhR94Hl3MVfQJxJRU0voFqOHzXzy/GkKr/lVElr5gg&#10;NNB8tq6rEeNSe6f504cDcd71K78/374F9i3wPFsgpoXlfzyraEzSqt0mM6JMIk4ybVjHE24qSp37&#10;+ETaPZ7g0jUp4WYTlZnKMMHxiFkS17hDMW8nIkc79p2qP/EBjqgRN5nSx0pEGXDTgiD15srkcl/w&#10;q6qPXDnluKk8Q01BrhEHEincB5laxHmoUHkocKTaI7ir4FTdnIoWDkRQzNrlYZt1y1k7ocGt+kJ5&#10;fimI08bxQe3FVO4Wsw9fTo0ZDETelGFMTbHjV7i3ilhlKTv+tRS6dTaT3K3u4dU4uLFuhvxDZe/M&#10;l0xgSVpksRoRxxqQbhVgGuq1141bIPJyWHOIdBZfQ3b+eL94Tlq39asTJ0LEnDLmkZ6gWC1y0VpQ&#10;9YbhRKm9lcfIidmFLOMVrXaWGqWFicparTQTd4g7e6UwlF4MtAcIvcUQZgeTCvUlRPYs+tfgNS8g&#10;Pn958Wh++u70yRcu3v/hs3c/e/buD128+4PT939o+v5nZ+9/dv7os/PHn5s/+fzsyRdmJ+/OTsF6&#10;ojyenj/pXs3pY6oS5GEATas9qAjFVybtQp17NA2oB4/JDChETCGcvBFcWAqTBuGvoB3VcqVLpDtE&#10;jMvNWBfjVW2x8bCtpxkl3vGqN65p8qjtHnG+GkPP/i72LfBStoDxRrXlsGSTtYEmbWou0EiqCvy9&#10;8KHi0zPsW+CF+EWnzPib+IxOXVHk4NWQf8usT8MK5NjYJuSWuElpNzaMHc4cGc+lgazCdMOwa9uS&#10;G9WQILfIvIgQEu3HmFAfoISWks9sClzB8Ln98XEqEpy0ODo/i6T/knDi/acPY4EJjRp3MW7fdb9I&#10;wNIAl3VX8HMmBhD0rJ8FW4O8JhtBVCjazYWf0KmggpVqutKABW46vioSF91M3d11G7w859s+zTfU&#10;XtRY1OMqoNzpfqqvEWgqHa1ZS4uIotB87sKL8Dmnc0Gz5GGgMy3RAJzT2YXEzCN9TmSHVGcm6myN&#10;G6I06RWojfy4RhanWkcIEbb8Coj/itR0L1wuReFp2exBPXbY/Tv9BUsPorVOxltoujwdJJBAcEL4&#10;E3krET806czPO9Ozywv4ET2ew4z+5AtT4MuTL1yfv9s5/2Ln4t3OxXudyfsMJ0Jc0fwcX+lfzrrX&#10;805nDp8DOr0o8t0J5FUYvqR1uHekvuS8FRsKhyn6+TiaR4XpJFTKJwwupMv90qmahmBjlfEwXq61&#10;VywIOG1BuVyPgKfm1/rrO3W2/UH7Fti3wL4FdmmB8BBreInGypx7OCStv+DsMJ7KX5NinEPkKmah&#10;UhJ+ZcwQeT37VImHEEmajpJRnzCyiU6stnBUWmU9mk9q6NmclnNd+1sBr/ICnvbaWwgpr5jaZRqW&#10;W1V4aoYQUsT9MN4TQaYsjCHQDvGrdPKA1TgJEXrbg1OuVTaWmykysyoLp/KLZ2HchAIeHPPgybjF&#10;FZVnGX+86dkmrvNaoaI5Umkzvbhqe7pTK5kWEqAMa3sSw9KibyzmJWUO3RNZ+Cd/mJ80O1a2p/fq&#10;TVV/df/eRmVt+2YxccYybRfmUv3KFmu26joje/HhS0H0dOlrTO/Z4fwuFmuDlh9hIkAnp5MyEzaC&#10;eOPGLKzuzhod/MzEkTo+zGeiV2BxZnENic7Squ5w+LrYDmCHRV27YfhbvGZSwbSqE2UGM1x2IO0q&#10;yGtHbQf3KBcldJqumS8d0HPQmQ87M5RqZzpQGDvKsDMddufD3mLUvxoPOuNhdzzsjYf9A6wlFRqf&#10;QNNYc6WEJFwyi6tco+LV6PcakJXx9Xka7btEkJZFrSIWfqnnOCTPDWZhjeKN3HZAsml+NRXtSmba&#10;YpF/dd/F/Z3tW2DfAh9YC6wY1EOFOg26Vu6R4hsHRci/j/ojFGHNEVINMdtQBAzJqBQ+hM0NLeGM&#10;sIkbKVYj5jo7WwtNLgvarbHLVce3IK01kEOFzub1MjsW587M8ajDHCWjNNBmICil6UK9Ukq4KwsI&#10;D2CaZSNOxZ6HT79ta54/A12L7eEsX8BAYs2CDGP+Xoc5Nbe3kMvaTuOrWh3RX1hbtBzgXFW5E4Qr&#10;gt28YkEi/0KrHa0KRdW29fqvIekSycTD73On2n9g78ELuPCKbV1KpE2ahcy3IMjE51ct0MrrWL1X&#10;qzbsZegZESTJdFoPYbkkr9icjk4pXvgIOZLl5JZWdcuI1+IPKzUheEzwGZ4hqptDzFMOfc0rX7Rv&#10;8+aVbbdx9ah8PvxhZMQqO8Lg6VRTKECDLWUGumSiI9nZkW8dmJKwsn89gqPn9XxwTQyKA5QG6Qri&#10;SqNhbzTEgIfgqeEY/zBmR/F9yv0JuBnwkH40CpcMZcy2OTtgXGv91zCkldiTADnJU0tYsK1sglgZ&#10;pjPAvP5DHY7mpQhL28S/jWtv7O/MzbDf9i2wb4F9CzyHFlgazUxU2BYmHSV6cNp4BApPxnTwmgf9&#10;AQrZTZvUbVpiWADHXJvXLb7Twj1Z/R2NjDU89fi5JfBi+U/GPZHdx06HtvM37K6CiYgwqw0UjuTz&#10;SmpKCtTRxYrZLC8hqBlMJ2z0JkTVSIwi0DxkWyXv3XyNDfiOuBHoSn8vTVcplV857a1/wg0BumMP&#10;2G5Mr08S1No63wYbKlfcHkyohGumvSeSZdniF7FjxT/Eh+3iwFAWYFteAbft1m0Fje7QbEtLj+Yb&#10;gpeGb9Z99MaPrEhQbylT4DVc6Pq3+9Mmf86ypGGnkgvH2rLjOx64vLq0PzFR6vrzV1ulDbyyUIAs&#10;c6dbbh8vshL8ILdQSoAZ99uqLTGmcGQPt3W+vICYjpjkPnNkOHpy80qvPAPJi1Yl3ENDgpRrUrhC&#10;lJuIHfuUo3itF75AHsKsmtpIfDZanx6Fdxpym+rt0J/2h+xbYN8C+xbY1gIl0sBYcJVEWVoya8C1&#10;lI0QJ30UoQjDAugJtRRm/Ei4KSXO1c0qJ7m+X0fTbZyggh4p1VyK+Lnhe7XEnQG0LU31FBXHSDuJ&#10;QFOuVDAkMjiXWYJgSYRACbU2qVSCT6SQZ0lOY1lPStoUea4URVK3E4HLfRuYVds4kIQx2ZFghUNC&#10;f61V3bUtZtMdWM5yo3YRrW936RfDRPvwLvUFY8obZqkiaXDjkbpwAVuv5Eta47mVdo5n4s/rVl36&#10;VQ8iO2UGtDX9PJl5WaCXtm1vg6guW1Az9E61qP1edN2w0hbQpuql1pVNBST/LY1la4AsBuv41rhX&#10;nzZxK1OEM9LOuXNix7/ai1p+HfFrcVIsKRhabtw1z1fs8KFlFlZmvXMFaNrkYCUgudBQDWiBlx1v&#10;NLPyVE6RpHnFEHLoS1gpZIlEoBReDSUs58XImCE7x8Z7XJHJMhQF5A360w+wjFHFyad56GEiqI8p&#10;j3xJcyPtM+0ukY4KGQq5Aw4udd5znK/kILW/qX0LfGAtIBDm/1dmL1udOVzL81ArbnGcojkhQwjD&#10;un2aKt95es2Hf+Ia4FlJt9SwL2bfG8FjjJ6JWsrxS/jRn9cDbzlARr0Q9WtqYPVNq3WS3aQB3SqY&#10;9l9rFYluXio3eqpyihASkPcUxflB8LX4M3I2sDqTKZ7KgcsZoEO7xoN9YpJildRDCNC5i1V9qT8V&#10;HNTCPMI9VoVsQKceuHqEaUuWzM8eC4ZAS2n/bWRWnAo8LPq14da6MEtA/wPr8y/BhWv6rUDPyk3Z&#10;iPMZtgqfFjxTR5gsv2p84nhC8rIw4kSRcjupPakpGBYHym1YzzQMhP08ax79Ndvaf9WCjuZ5vFnS&#10;ThfcFNMZRXHldiPuSVw9MjoWYEoxMkqVubSFvQrFXhP23lcP1G2IiI/KUJzTb7g2vPZaYDG5WmoR&#10;OeZKGh2mMPt950zP4tB4JVJPF3aLUNgfezlUXGH0DjynsSbzO2QrhvR6QyErW4QeYRF3s6xwwP6W&#10;ZSbgv3lntnfjp86vhyjyTSvDZmW7R5wvwVixr8K+BV7hFmhszbLMGEmVQMlY6Du1ukOxRelZ6S/Q&#10;XFqWlwBn6AHy2IKpanwVtrCNBlmTbbfbEqc132rqaNK14f88yUonmqG53ihQooAJp0RnVnTMUYCk&#10;OC7VzintHuRF6JZ4HmRiOxKbTh0iw3r496s97ceZ4epFJ+kp8OTGNtndpp6GyNpQHgjDtt2au4ts&#10;zpXPhO6n6ShLhttNvN/tnuWH7+g2tbyt/mtYZIIMLfhqX+NAdSnjtRaRurfFFv5/XlCEV1/zilew&#10;E7Ur76VVbL0W5aOPTqpsPvnqCj4yiD02QZztLyhfLmYzgKmAGxXUI6anjlwpdvYW/m7ctW0xr4pc&#10;MyulXpGIBlXVA2gNHf5zs6LyPrW7AC6p+NYuzKnWGbhgf3Tdhc4/IiOb7Ou22C8NT1vegmoFqLoU&#10;R9Til+JFIDMMbeIC4uELZN6wNBGjG0vJG1+j1pt+49H7A/YtsG+Bj3YLxDxRGqHMZkvNUgzqxb63&#10;UQ0z9DilpiITcHgrwigcqe0ymD3lVnykMKf0kJe3soxeipbZ6dEV02+zWF9Rbg8+J1m6mIGyGiRi&#10;xUAYJ3FjM4npDI9OmNsYLWSmMyzstL45Mr2wCBzHjTiZU85xQmFPD6+qgJsZgxMgXvDc4u9NYicN&#10;9kyXlzNodYOE/41VvVR5qcFak16SjathKTXLkcEFPpNbg5958jPm4JVrznLVYtj+JF0Xlr9VoYFK&#10;wcZIKC6p7loIsvhTc5flBqObZ9yJO3GApOrDOF7/pOdAdbXm2bfWM8tXyT+uIsPlDrvpbYsetlP/&#10;joPIcob6qT0dU/20yklIFOckTxmtHPx+AoxoigpbFhHcIkCrPxJZusMI4hjtyhjNBYZ8F5nunJ0z&#10;qEerOtjA7lxKyUcyVSlVMIEFJeopZKlUupeItztHXnJkjFTOHsaPlwhrGtPD9p2YsgxJG1w7lMOM&#10;el78WeS31GvKk3AnNqgrHUtrJMZCeoxS3A4Em6AeH9KeKbcExaWBSmgwXQJrFsnPSIrhQSRbL3Xt&#10;W6u0evWRC0EGY6a7UnuArEOO1HHbUsEySvihp2WGHpwxdll1GF48LKGemw+9pGPaYluv3vQ9x3mb&#10;F/b5HLuD4a9YwJ5PDZ72rDvWfJUWetoL7r/3AbVAGMBkG6KWdFmOx7BHYxn/xuSNKFIW4QjMhNH8&#10;GOkrB8jUyD9SToSHeHxmwhI7HVrluD+gISnMbmJCjKLE3kUgZyoEJaEYS2iPsJ5QkiFQbcOq5ZnP&#10;B3jL7Isr9sLKWMg5DzV2xLSUn9NtTdH2QcU6DxyniUoo3uGwHqaliMRCcEkfL6ggMTkedxiZng5T&#10;mZqwTBsZKoS5QEpChX0w8WTpQV/deeqDNHIoKf6orEWYqheyLUoNVPRUYSuNmnJVUSEgNpDPQZDg&#10;LIVmYgoZ0/yqx94Ut3l8yPktyaoCN5cmxGhBe6w2YLMhjJfovVJ9wnreFDucqKmiim/7PpJ8189c&#10;1PDSwFXqrX5JLLFFX1ANQejsGzbXV0Khm8QBCXd1703T4Fv+pDi41t91xUQe1ls7WHj9sOsv+axu&#10;+aWCe0JVgRjg74hClYAsc+RWTaCpJE9RAncafQpz2EHCfjH+UTwoiPNquz3/Ss13v4N8+yhkpcgw&#10;tOGg6wIF9UtIC/UhS4nMW1ENZkANiHONBOULFBygQh2iHn5eLxAA3rtCMsmLzuLkeoZyhmqHb2jT&#10;RLko0Mokunm8ZLXvZtPmubAEeEWJODbxlxzVFOwWzh/cj5ZQCBC06JlKvk9XdDikD0fYIDKBVxRO&#10;2fPr7uy6N7/q4SfLVW+K/asujO4o0GCyUbysklqPP+LpshvF6o7jsEutzslasCIumbQyrENWR5Ij&#10;QDaCXMGlGhFtnsiyTktRukQRMgv0yRQMq0uQDT2Ur9aHJq/6BzTTvkSX1fz6odxi/vgQ1n23mleT&#10;34fwHm+ssiGAuIocFrMrijmTpSmAT47vGK0Ws2vI/Uwni8n5/Px0en4OV0VEtShHY1+Zow9Go6PR&#10;4b3R4TF+9kdIrzy6pleTsw0x0SU14ZVLXcHaCgwVdSWvKQx2gWRirvVwXd1PSFdWqCWIL85LJSTA&#10;LFYBXYQvnBe11uccJrX2GI45SWtKNwOZKjG2DAbDY5l3688Tp5LaZGuwMBM0LOmXc4QK0dlLhYn+&#10;JJVEj0yP3xTOA92bljXNDw5MiPhefoV5Ahdwgh0fjA6PDlEODseY6Cyx4tTPg15neE19FszNV5fI&#10;4Hwxx+NAdDwSUgOSAMUrQgtwn1nz0rZNlKaU5FdEAFSn1+2jZkLzQcMwsiH98bJ7EGNwCSF2i7Ow&#10;WFTlq+eMbDcJ5yxtSMvCyOpIHiZCRmS2Q6ZM+K5hePTXKyQGdDL5Eb+C61ZrC0Yuk2bmI7DiKVSo&#10;mFPU7FeyL57ruWJpoqIaUG66KXq5e2B0tQqgOw+qQZ+T63DT97wYqUaTJn9VrAvSW1cp1BFHAr0w&#10;xM/hFbjs9pH8Jt4xploMkjJXH9QrFYwrHX+1oTxx4CcVqShK1VEmJ/JVSK86K0/ZmQiY/sq52hVg&#10;LqIxYkQKUPaqgGsRysKaxMyDM0iIHWGAaBjQfEpgC7bvusfk7lxowoMGwYIIGXTicHB8kblReNQJ&#10;F5AUAO8LOu0EKXnQkwE0wWti7QToiUzqnfnp4hxC659D6sjp+z94efqF3uxJ73qGJy70VhFrseZ0&#10;I6Spenk6jRGAT1Yh5L7FkilWi0t6Xip+HDtYd9lPgGserW6Yy+AaombzxRWcZCi6TsEJWMx7o8P+&#10;+Hh4eH9w+KB/8KA7utcdHXWHh93BYXd40KPwsKLR1abqOV75tOhtjliRGM1Vj0B5Zw/Vr1yryxOB&#10;t2k/5+iqGpQ8hMh5gVFWtPmb5EaLkV3Wa34J5tje5Ey9q0BG5iNlRBT/StcehS9SJwOn0+PbgbhU&#10;53el99sH3wLr1wTVpx98Ffc1+Ai3QGCymHUDenJYD591OcZjPhHTGVqRHPM4s3T74053dHU9RAKd&#10;y0uULoroNnJmGL6lNTkE9iHuMbsZdvbQpUuZOsGoWNAHl1SxRYEZE5fE7BJzTMMxmeAy/RUmRn3i&#10;iTxtjpHbpkp+o+zndhTrda+kZ6KgcE5M5ns001banE0CJKWy5DhOYAnpTYSlp1Wdseu2sgs/0pRo&#10;wsPUbzC7xnDqgKyrcScuhd+psTdEwBUYFU7ilNqjKVNUonI093vgkJDUZIbJuHM1A+QC8FU2I7HG&#10;fIhC7mWLSdkuaxEdYSl5PC9MnyrD3PEnSjxt5zHOloVaLtRp4C4HWWmWIvBoSqb2s1myCc8vs261&#10;JqjnYT2yBaZMGGfxUAgDlJ+dslGokdhYpbEn22zOudBZUbkwtwbJa1q3IGhDQwFtTeD8q2ns2EkQ&#10;JviRMcLZEDa+Jhosuk/+EJt9/cwll2oU9Zkw2QorSAWrLSlVTp30NHvHEjlLQlbFAAZnQIabGcr1&#10;tQrWIVyKsFyqQMonAKgQRuS1D/ZLb4fvseX4GAZ6ra9YK6+btN4CfkQXxApTuWrZSfT6kXQ3745u&#10;eYHSvT7vXE1QH1XMgBjvy+RqdnE5Pb2enXcvQWdOwGh2F9PO4rwzPwPivJo+Wpx9Yfbks5dI6jN/&#10;AiM738Dsh2lHtzZpLC9qHFftlwWnP5MhxoZ14TcytYrjuYYRxql3UdjPA28r6sips7DYxvJmfi15&#10;CrzPcgcaQmAY0m89le5gTN/N/hDF2X2TjETvD//Ryq80303T72LgIxF8sK1YkDjCHS1sO1Jh7T3c&#10;teCmiG1r2TL5An8tOc9CG3gKlI+ymF6gzFUWEnFbOEvF1QxF/YSnCsfgwpqu7FSDyx5xfoRhxP7W&#10;9y2wews0w97W73CN3ghmhrmH46Bmfg/IjndklEDtLVZYmpqjEebJTOEyr2c8iZf1aZqNnaCUBG+q&#10;/Rvush4QCxBoxvblwKNaRbKa7Fc4CWGRtNxFjI8854I9XYqKMFURaJs7igSKzbRlhiWtMlrlDotU&#10;aT4IOslxai9zfJiMWwBzU1slDVQeiXmUShU1FgDlEzpR7N7yqkTNNZX9QoUsM1HtR1zuIoBCPU+H&#10;CbV5+PGc2zz47m/AUx655Qa2n7F8MRZ6DYtZd9i6By5dqn5qpT3Rd+js2FKsbOVxbJxGirG2vEvt&#10;l6oGb8U9Nx+ptCN1RCNA0L5fQqvsnDZhRxafOoiHPiFBdoKYF+6Zni8mZ4vJKXauZudAn12Uy7Pu&#10;1QVuzQgwt6ZBVt7xG58mX3NZ1b019yLzOm3rim2rOLva89sIlj4v2IKAvO4MWIgOESek1fXKMKX1&#10;QSuJZeuhNg+gHiXLKqm+qdV+twq2bYSR566MAFcoUHSaTa9mwPpCnNiZT/C5lqlcCUjx1C0TSD7X&#10;T9uadPXFvvEB7A/Yt8C+BT7CLcAxozXM1cP60h/aKpnh7QagpYBt/ICBXeSeNkfNWOQnPRJNdHnL&#10;EOzGuU/kWHy8bQc1TDtBE3pZXOYbo9VaE4MRZKJG5xNqxVIUUjWmpKZ1fD4fLy+pUE5Zlh2JFJW0&#10;wsqE1wRRab/EHzhfCFEn7ptestpoFk/CMHjDRqBUdtwCz1eeXD6vFrrXV2JO835OcNVh7cidOvYn&#10;9ptmQLusVQNINtGm2XKRZvaNB1/V2n2v7oFlv/k4q96+26Uv5ZnaPXa5EmvXK/WHNRysa5Z9Yc2r&#10;soTbSgVWv1Lf29JhTRssD0Urr+ByFYqZ33xn4I9wwkv6jP7Xq/o7lcI5/WXFw/n1MTveXFt+N2rN&#10;yhGi3q8WGFtqvNQmeItSVWw64XaBArUHOKVgHJF+rezaxnmBDssSMD6NtzxszltH8nDTMRseXr+r&#10;K0ouhcNxh5aCfOkVYW+RJVcnzPFFSoJUvJaUVbOVxXQ0fnh0xBE5FNb/Fg8BP8zioxqnLRA7hjHL&#10;N4VhPTRKaSWX4QXUJlqS2sCkM2cqU7TwBctsMlGKCibgRVPjxjAAGRljoWnltqXMosu/hhqa/cH3&#10;274F9i2wb4E7aoFAKgI8ccq0YlrKhGomlAqCIhAlkv0JEWeIp3DArAbWVUhTgKj/tH3LKsTM0Yql&#10;LdUrsFTTp4bqZhSPiSQtRQ04rTznVpjOGsIG7nSKy1aaFVrRQ8Cd3oNNZnT7MjpgihGvykvn+KrS&#10;mMrgUozUYZRuNUa0z44PdglrCjUkJMzT5iMtZEk59yqFtPaT/GKJVF+9RmDQHWu9P+w2LSB8aBeQ&#10;dVu8HQ2XWs5N4COXzYRd9TnShaN+VbWQkKNn9ZqsreoqFbfmsKKC1AhdSg5JLtAtEaWNN5c3vHt7&#10;2Vc3uMoGdxbgamztkc4fFjdXe4K7IRmW73xp6a9sD9FoogTn5YPlZlx6p+3jzCFqwzo5KPy6NhmO&#10;qG+EjYV+C+GpSbi5IOKcEGvCz3tClDkjrD/Hr0ScUyNO0ZwUVS26qgwPNKOQIYl2+Q3bjnf4p1y0&#10;7BHn7j1wf+S+BfYt8JQtgEEJDlZKvrO0yYExtPdWYIqG1iUP+mYeNCraeauH6A1fqioQPFBMHJpP&#10;Iho3ndha56iq0nj9m1eoqU0lViHODrllwtA4X0MKMZtlAL6ws4cTZxNl7dnMEiyRcd2OnyJCi+V7&#10;57a5/YFracAbTnN72+bt67X/xnNuAb+Pdi0t72ZQns/p0gRKKRBfDx/4LEhWrb2e09Wr09ZjkZZ8&#10;LMkiJuIsCrS0vGPZ2CRJF/RsuZEsjyE177vj7Sxpuedoacwnn2a7MVmwnYJHtKFHPBDdyicLptu9&#10;YBG7CcRpsjN24EoLInluuCm1/BKmxOGZQZbKYrqlsHukT/GOt7U/bN8C+xbYt8DWFvByvFh6RZuR&#10;J6jVhCl8IsO6LepmOTOhRa00HWYikRaVOoxNVZFjoyTb2LxjcyHjNIsDZQThhuRIRBAVxRzTEw4K&#10;TuJCZiPfhtzwNbcoQCImvJh7mpBekaqKDJUokiUGI+1HI3HdYNEScxIBKrxgfIY29PXL0TapC3G2&#10;NkcCpb+BwtWXNOk3Pb6KLV4imVc45CXWOcisirVRgzebf7WkTPlURsMdtv0Ld4ctoDXUjRs7WqaW&#10;EUypIYvDRLSMWi5Ovx3UnpcW5ecdrzQy/CjaJtxPhDhvvD2/ODdu5TyV74zbr5jMJWqBV7OMbuFH&#10;EyNUSLwVpWEJFWUsYC0nnMZ1k4Xh3rBumc0xJ6N0yo5Dz1uleTqhbBp/rbROmU0XnCVFM4g46bKJ&#10;pLvAndpHaKNYT/yJWNNOnAiaJNxkAid539K/loJrgpv+6Z3ySb3jz/n1G5t+f8C+BfYtsG+BXVpg&#10;1cotg1M1DRiDEYZJhlIaPwZSRlGbtwZ0ZjhOy45VDFr1ji1W6YxVwda0egVPV1mgmlif+kOcwhG6&#10;WT/vFGe4MEFXhEdz0Zyb4zYVMGWJo5wmmvweze3nVK/L8hRE6sUDQREJBdyX+KJAnAKdxeTHCe2m&#10;SfZm94TGDFg7M2xw4wy0sWR8bybRPdzc5W26+2N2gWNaKm0oDnCuMKiZM8HQ9lfiSjtY1Xe8y7Be&#10;Lx3tTh4Rdowcv/kOd7ze0pksR9E2H3MpbS/PdJDM3+UYlCJioTecCgzxclYrtBij2lcs7bnhjmKw&#10;FABt1gXgL5vA8WrlIM2BpDZJcMp3E0pthpsMSye4pOkcHwpiqlAvCVgzdfjDMk5NYsXDR/56hx9t&#10;ceVMPVfWbY84d+2B++P2LbBvgadrgaQ5k19Ixs7a50jzq5QWTsDmcB1vER9TDboOrpQIS1i9b1Gj&#10;evBuf61QC4ofj2Jy1FSNjIZpWE8rUrEk+gv1ZhO878BkUBoFjRqJH6OENrxMXpnvo0WK2u0VhDDT&#10;YQqomqYx4syQIkUVZWZQI+k1obC3aK3Nh661pxdzYHxvCW7609WGupMK7U9yZy0QPFqFYpLLRH+d&#10;U6JViQgqzt4Giigpu2OVx7VxY6Wqt3OJKYR4vb5Kwd07u/0NJ0qe3mJJVgBjd6ZqbWsTxxux5paF&#10;gkndydOZ3sIOnTXajPcUY5rbUPpKKJT2pB+SR8bIae7IH6kDB7O57LCTpGZJOeF06bG+p+avBNqY&#10;e4LsJmP/qc67uLiEEBVlpxJlKr0T3Mbtn1MXSeBqfOPwqJ0breqWh1PZI87n3Vn359+3wEeoBZYt&#10;pW07V0Yca6TicKoUvjlqC2QW83WQngHZQiyzMRiZU6koyQ37BUKuHhwOWGElDw3ugJXERuGkpU9a&#10;kUNNdFGV7bE5WzHK57dyfrAiVMDNllmypCVSNJGOos8rJvnFpUOsLBav0H6FSjAElogzcGdqXKbE&#10;pYRb2rHq23vhFhO3vrg2smENxykcYUTciqaNqxe0uoNJ3V4Z++3OWiAdDdedMJdZkqQV+mn0ONfu&#10;Sz22waCF7Mxslno9Nzr7Li9QdrzHVR8PfNGGbTpEtzdhwmbb8RLuvqvxVf6okJ1MXCaM6FRMHq3s&#10;ZSPpCSoNJ9Y04mQx06kY9+qFkueR1txmkVc5Zq+/7ajT8JrFtUGoMpfvXraWJ2iXTZrRlWLXhZLA&#10;sp4Td7KA2gSpWdKEKpsopHw7EN5XcSIj7ksIzcnEGLSuNGwSWE67+dod+oCq7BHn7v1wf+S+BfYt&#10;sK0FVoPHy9Ee+A2QNGTZCOOU4wadWr5XblFJHrQ83ysPMx/d8s70qJ3pgjAOSpSe42O4coazkfM2&#10;+k/Ki1ilaEzmMozmjXhySb5S5h7HaRaP+MYNKy/n6cH31iglLbldJexu+Ao5XHkGEeK8nM6IOBFK&#10;irkCLGcizpY5nXwnCxNVIzzBuXd21MbcGPXfgE2jTopeb9ZHcqoXpwOsHNEyV2Y7CKy4cq7pUTEb&#10;79+2O22BRr1+vfk5gI7Bipc+wWWSkC8rpIqfT1SqhDTLnp1p0Vi6B0ct3+zpUX/N1oIAdHI0tpZC&#10;Y0XQy0O/l2pbqkDBnrdo1MCeXJRWyUhjcWv3IA1ezaJZ/Kfk4lMoHnnUQj3eGvKZuZfViLyV9g1t&#10;DWVt7tS/hfp+hpun/EXxzpGDEofUtKlEZl2CztklC4I0ZxhRIOSO+HSWNtxkRl8mU7jq95g8YoDs&#10;En3k7WTBDuMUpQts0GnRe7pmXl32kcJ4c2Haj8XCZY84b9H99ofuW2DfAs/WAkUevk1fFZfI5uyO&#10;3WkMc+FH6alKxr9MLmdiwYlO9P11Vu6bwhhsQ4/40zyLP8mTZkRRrVBdoagir6fLNwfjZI0OvCYN&#10;1zZgaCSeMWNbycMzZ54QORAm+U66vdIDgd9LI76c2EJL0k6rjfRh4ZOf7YFt+HYFKBtHhGZ9sfkZ&#10;5BefJtT9udzJ/qQ1SENfNX7S6+YS7pvpI0ISNDLWtIzpJZONOf4lP5MtzbwLky3EWQTU8mRtxHmr&#10;i97isdcB6THmyLaeacsMZWP4iRhG5g6CjwvyEkHvXXnUMlla/V6mFUVOkOssNg1KthE7x7ykYG3W&#10;brQ2AVvDOh/L93oZwAV+WpEcrk4bOnhN5aOPpACS5We+W6UriwTtAppgaJ27ts7xANBpLL49Vh0s&#10;wIfKqr7Elm/69Rad6CU79EYT00tW349KdV75jne3D1KMQCsyPRfmnn5kAUbGYma2RBZsplWmXVh+&#10;QfWaPsxTHsjbgKZNsNnsasamiuLMgTmixWX2ihLsI4d4acWF9bxpB2PZFtdaRm1RHcp0lISiA1CN&#10;+cI0thI6mqFRGR1VYCERtSxgZDTBXma+S6S8hP0c2taT6exiMj2/mJyfX5ydX2AHMnk4imdibndl&#10;E+eGf51KnZZ0zhMkJFStxkiXfXm3Rx7BPW0WdXWYWjGdr8UZa62UemR+wu4cVfD6bnW0My+8C/gE&#10;ouPpdAoz4VYe4wa+rXUdVSYDQdJOujoC7FI3nyiunqco9L1XHSaiwnekHJwqBK5/YJldLtk+Zsko&#10;7Jr4FWzr3bacCquXy48sOyg5Tq96SI/BC5CkJn09aVjHn0SeldLwneEj4hewPOnoNNEueoY3gE67&#10;jqTyQutWt7terOmxbVP7lo7BV6D03GJOCV5THDCN4A3MdXifnWEAw5DgdzQ6GI0PByPktxwp32+T&#10;4sHZHarlYslPypGklVS9abea1G0IaFlDbCixf216atpfsxTZ0EscumPSmTYdWDByZ0YqVzkU0WOV&#10;dCa8T6W4VjLSpjtASYzk5MYRug6+s4uodiVnR3EEEn6VvUUm+Nt35g/gG7tM/B9Ate7oksu2sQ2/&#10;39HV9qe5XQvc2Pdud7pX92gP/Z62Kx2fnFcENwEPoGc+HI7G3A7H4wPso7/7IHu5J4MSBKcwiXBh&#10;FytvmqScCXIQKcSJNZQ0OxyhSsgkAaX155hM09b2FDZKhaMwixeXR96BYJCthLV3FCsmVTmoXQIy&#10;A+ohj/mIqNmIRyrQGPBpt1LydEqPAjmiYKdESKEOgILw52LiEREluA7gZkhbw3A+QVYVJ/uYnp1d&#10;nJyePXly8ujJk8dPTp6cnJyenwF04iJANLguW/FgfHAwGo0IOnFGuFuhSuNhf4RfcXvOiG1yqJ66&#10;AvZq+rBvWW64E0Pqslnys6X9abdRFjxXa4OH9yofU0mNzqsozWFF5NbLifJyVVd3jRx2fzP7hcOA&#10;uPEMhOHoycer85mEVo5NkTsybnf4st94KlTLSMEdXP2fDBVvIZt/99GitFjdaEt14GIpNnZhFbXU&#10;2vRdepuVpJ7RQujV8/kFykwFOEbOnYFB5wv6fcDZGOFtgjhyCZHLoEFnIrP2gkRrtF3uEfX0usra&#10;s8UN0nfDHAncnDfBuLrpRe1j+JIsXXET6EyvV3Ug2xr4XrNYPAjvraId5a2g5Q1e9MmUK0fc1mA4&#10;Pji+f3j/wfjoeHhwNBgd9Aaj7mCE8W8wGgGNst/idjRy6KWjJwyCdZqc6Hx1FIBYbXJZldhFce7G&#10;IhTjDGoVAYbTGbTxWSZMy8Ti/fO6zKbn1EJyGqFKoT0upaGSiJPtW40GJQIf5C0LvASu+9dXA5U+&#10;LeyLHk4Il1A4hqKJphMU/DqEq48P2OV574/Zt8C+BfYt8MwtUMIFIj/c1nDqVbutr7/MekatVmeu&#10;zXPZCpCJc4pdKBcpF9Ic1vAwpkXNQyzVp11ngzwTrhFXVEGfcqwtZZFxnZ5XdN+EekmkA+VkbsjK&#10;/ESqSsLEplLNHQVQyLPXIpjP+vxKg/rk9b0vT+JtZnrpUT5rPfbfv+sW2P6AVt/Elqm9iXRpDM0Z&#10;QnNzRW9eVNx8jud1xOqNr/uktZ7xK0kwpvzpLLkvD+jietMMWzpnjBXFuyg+vGndQvhJRBwSVRHG&#10;pEjHsnTnmkEl1eDjT3V8khalrSWpB71CaK59TPnh7lb1DwvH+bx61P68+xbYt8DzboHajicxEDkf&#10;ev1ckr815i8CmWDkyngbiK0EPJQBOizj9Xjd2m8k2SuYmEHoTbbogiAbNFkCBSJOKKNwYtIQc2dj&#10;em0Ck209gOZKzGnSvc2/JWAgghBkW2cB5UmmMwsICuXzw8TCSaCQOiX5vFnKRg5J1sBMQLc+TsS1&#10;uNXDd57DxlXUM049jVbAfPOZC2Dd9eIb0rTIQrzf7rYFmsxXoq5TwaG90iOjtyGqugY67Qe9pm+U&#10;rnO393Drs20Gdqth47zxUKB0ULloab9MejvxLsJ90x6cgJuKUjch2Dh0lrYgNW8PbucHikGjiSIK&#10;byNGblUy7xEhlCb+OseEsgo1pZHhlCSnlTJKCiJjVZ6al64GqMCbtfRF856zWzhaXXuR31Kh6EuB&#10;6lbuZJQ6+GCVPcd56965/8K+BfYtcJsWSDSZ34EFiV7pmY3DOcTLknorUknhoQClpg83l+AXeQCD&#10;00Morzi/b6J2CkFoez7nVw+3GxQueUCWIP9qR77iohrTSW0ns6xL8Jr2s0LuD5rU5bt57nJ+AfA5&#10;pf8mTg8b18BmRJoIQ22FQB7Va1iUtCObbeIWt3KbJ7fm2JcFJDzjbey/vrkF6oWEjyrQMwAoe9PK&#10;girBWSbxuil+6KVbLWzHnTZWOPImi7OOpY94tKiGN3rNoFCGs8GafkFXfUVsCQl1pHT3jexOoeUb&#10;0fDhUp7oM2QD5LtJ902MI5ZqilRnHFlC+z1ChRi0Dt8Afl6wbEba++4aBxTeiIOFrOiUQ2COo7HW&#10;ltYHpN1VughLr0r5vLMA6GTZI8790LNvgX0L3EELNEvkOn9hcUmzvxjhEhg6hg3hZ2QEb7v3p79+&#10;LriLC2BEzjJEtKS44EElKmhlp2iKOOLHo33m40luLgN5gqpUQsnVUhBnDr1NHSIHJb8laKeYkdag&#10;HyRCBDAxUUuIJaVwHigLTRlwAaPqJtyvppPzycXZBbAm44VIcUqIE6dH+ylaaAh/WMP22ORMKs5V&#10;CFtTYyseK8mYHZ0aV/tERpZc2XdTYkl+2JUwZ7g9bFoGCM3XXqSrwR0rn2wKdvHnd9B3PxKnKLza&#10;9hbDY8Xz9SP2z3DVzYfOR6+k6qVkVPuKkKTatfSEOn79pVi4NDaU9puy+bdlLbZMoRaawhxlGGvj&#10;Argp6GkdeIolye9RAmNa/mmL+LIMTwxRqsgYEXlxreGubMBWrAoNfg0soWmc+9Kxqrc4JkX7NdBI&#10;7gqFbrapiayvpQ+Q3u2IUKcjp7XrydpedXuIiyqFIZiIFkq5TaYpUlniOxmipLJHnB+JwWZ/k/sW&#10;eJEtsBlFACHBxd8MnVg6SCWLmIuswhl5vmSB9ti8yU69mZywqEpY99bUKohPAaewDzdhvo3wO6Fk&#10;WJOJmhtLchxcWEvumP4Ju5h1DZECpMTLe46pb8jo1OHqtKcDdJLmzDLFJps6ZgNGxThOgnEU4jjr&#10;SIpCoBT/0c1NU3CngepuW/q5VkpMbfWAtqPaKsjRo1Zj3s12Y5jzbvf1yh9Vuz7cfLOlR9Qos+xn&#10;KJj1dJaWFsVukL7LLWxZ9bNb+1bcXO1djlhdoqx5RdZDTuu9IxTPK8YGfYaeFN2swQYKnCnVUNlP&#10;+XeY14tSUgoR6FXV2ZgoCEXEJEeEpa1JRFYDzaiq4/FihCw50qqByFxpk3+CkkiOjgxBUSXI9KJA&#10;q3PF3/kuIItEuGmlJ9yjFHelBqXBLpVEeUrfAotFl0IdGeQrhehR9ohzl166P2bfAvsWeJoWqCVv&#10;RG8KMJGeE0tHdSTJCa/fbK1e52uYrok35xyKRfsab8MNKCtM5MX5URHQmFl3dHnMrzv0eHlbnsrk&#10;ReXCgCHms2Q2yygM/VVhPhUlGSI/zE1x8uSJ0aCMe1+HGossYjWlBgH5NI8yvrMrNt1+iR0b8xnq&#10;uf/qnbVAYsM1jphLfilPgSLvpj89472ugk7RfXJIYcLJkMZ1zkmbMLyUtS0jNkfeAK0XUrM37PRZ&#10;BECJ2OTlWSrr5kr5d48C/EnEpnD01mYPzBIRlJl3W69S9Yjy5GVJkJKZHJnIzZbfhZ1DEVR4k5nq&#10;jZtZSM2KnbVh/boD0NnD4pdpHuLi0uOkMEjAzch7qYTs/hOwpv+6R5zP2Ff3X9+3wL4F1rSA7NfU&#10;MamkdgQ2VSQsBMBElg5oievkRsc4ls5Jcxal5VZwpXzem3F/Ccp5Miib9UdsUi+6fm1qjwgz45BC&#10;46nOf4Q7lBIQ77SwoUHwFNcuD+6hyLyUEWQ5JwuVOE2W2A9M0abFp1NGr8ixLOaEJi5Rm249uyUo&#10;B0h7k4lbrEk0QCMmmj4GxV3hlv1Wt61mDPu9mdH8pLG95jqhVgJfor6CRlnlOXXCW223vIuP+OHi&#10;l1dWT8UR2a+Jtob2Z3hImtf9uGltr9ZgS5A0QupqfYd2q9eE6weAOKMDq05LWDNeydWFYdH0bRIM&#10;VW8WkSK/o94rYzRGNhYCtSA7tdqWbTrHEVvW61FmzRq1Qp42oOcm001EKqVTvHTMGJQZ0rwW6NV7&#10;2jwvt3i4wFvlP95YHRpAk5V3MfoMt9ROn3BTVnU5VdgSz0KUWUUy0bBTZYArGZX2iPMjPgLtb3/f&#10;AnfQAh64q5lsDWiQcp41y6ljSW09ASYhTjs0tbaIdWns6fX5A1Rtt6ebhyhbsYyn+76n32bTfkNu&#10;ZhipwGhsDR7iOJ52Jd27QjdJAngOKdmNY5Jo/E1LTGqpWWJpIU/SD02wj0EdqIYQeyfc1MSygjcT&#10;B4pqaeLlXZN2ywY1YXix++OvHmpx3IwJbc1p4sTreK/dIOWO4HP3+u+PbCsLrOJAdYzaKzf3y4dl&#10;vVWtNJrOULlY3KpnfTBPZuPo0UaBXhGu+Iu3+M4YagwBHRMZWM1rXGpaOhDHSdW5Pku8ixe2hri2&#10;jRjCFudM06hl0Vjay2vRyAkEdyUPqUVgtRm1mmeEGvjrHrAj3ByjVzzjJDiL+6ZQsmquKChwnBrq&#10;7L2rwaZKBWwJZJPBhTmF3meGRu0R5wfT1/dX3bfAR6EFrIykO5WpJrSaw4mTC3L91XjT5qlEWzEq&#10;bmullJ1bDVeXHXw1eKWcbImh2XARjsgJznZzGEz4ZphM/MhUlcFlBnYu04tRer2Fx6mAK21YVJFi&#10;SmMBdahGj0ejMfB66GAXpXTnnouwIWs/tbwAYm77KHS4/T0+awtUPXLzYoR9LD0SY6fBqQlzdvYO&#10;ftYq38X3Y81csZ5hKQ7FokSnTdrP+CRRYC4TA+4lUxzq6YHV1tVUBLOBWvENDSEkp7aPDfiT+C5z&#10;+RJrmn7ksIoRIgqDlPyRl6XF15su8xSZX7MU8IDDUHqTsoLLCHUKUSdX3u5PHl0gVM/M6lWUYKbg&#10;1F2Y72wSEWtB7rJHnHfRW/fn2LfAq9sClc1sGbEVW2lBcMXoGodGpGv/ute/or1m2B0MYR5WkZ8Q&#10;EuNwlK9kR7wgzkyVsR8OnZKeDqHp4FS30JwVuynMWwgbQ+AAwxw7LfgRtqdc+zdcoWfhyPSmr3n8&#10;XEKLjV0+6r9EYnrU5Q3YjBUcg5254g6blizkiHE6mM0RHF/RbuQ02lST3Ksq6cRGJbSVrLkZ9ysr&#10;W2jEtx9lLYejJHZ03tKcRBRcmBOGUdkEa41VlRWcUqjjmKBquK9vV0621deb3U2RTT6xpGXqjNN+&#10;KkG/xH48q+bS+QD9DNvA/5nf5XK60qqpTVVqVT0LHl1XzP2B8Rn59WrGLlN37JQ29TFJu8dfS250&#10;2059vrJTH95UoeEpi8uENXQlwLWRno7M4c4JJoWgNL237q/pZyW5jnwDq7ttmn/dY2m/dHlstN9K&#10;A2xpufV/iq4kTq5+RokvV9+hNHSodfNdkBlaYemmBlNgiM1Yuq2WpQF1C2loe4f/ZO1PCyc593rT&#10;fOaYQ9k4DOC25DuJWJSMLSwf1TnGCB81cMg1k7V1IqFhpzvkz94A47brn34V+XKFB6o8OBuPUJvX&#10;83XMOlvbWMGhKz77uwzfywvzZ34/P+In2Lf5h7YD6I3lq7TT9qG7TQ9GGok8VtCQTDRT1MW5h985&#10;sBbIo2HRQEIZKHGG3oBlMLgeDJH9rUOhEGqFYDTk5GRGTg7mHeTkRSY06QYjdyVLC4CGVPJNUn/R&#10;0u2nklN0Gms1ensQ5OVCrFjDvbJ0ezVf7suoqyz0i+B6M+dpYM1qp19q0Lf2dxLcXGS5pC+UdEYi&#10;/LPsyJ8KeeEoWyqW015hLKQ1wFQIJpMxCCXmIsns0Z1jdIL4xGNqyZzJnMwzf+UfErTieXkG8v0i&#10;XV+nM8DPa2hZy4vLRS3jHc1YSGLHv6oQoWomq7wONOfYJdfVw6Y2NOBXgbugfnJHvSeKDg33t7gk&#10;W4hRs8rojOeHkt1Ft2+vXPk5KKGzEZ9V+715trVR0eC/YLbNL2rpUVveZd2bq2/I1nSV6ilFx85K&#10;Ct2wEnpfrh2ZoRaG2BVvrbZkqhnZcRojeVg4y5vZyNfI484dzc57SpxYhLvV7d2J7K5ZZxIoCrbK&#10;v6iCHec+TBAlBOOEpyEG5J0e8o3mOFFyEdSauLxoHyKO/MmSdUgQ1LYq1KhDz5Jb0PnqDPy6nGQs&#10;EMbSWm6Ve9+2Q8CkAYcVi4KHQZ1K945AUwV3RnPyyYWZAf8Ca2qB7Z9XDvEOPUtXsHn1/OBqF/Xm&#10;xUz/SGYqZ77yuFhZINlQbzdLu1zSaKSlXzHjN+JpeByRBimz0LLKGtAyDh1VvepyrL52QdiTJUX9&#10;cMN0guHqEqXbUSmIM702Cz5GhaMN1aTuBP1v/nXfeNuJ0Kuc237reR//ctZqx7u+EbBwDHv52nzH&#10;u3vpH009C5XpqJmXygS1bqcMejc0xkvfCJvqjylTyTOCiNLg3mTr8QyuQT6XwhqXGLd4uZhOLyAr&#10;CU1J5PBdYGgbHRwh2/BgfNA/GCMpeH80QlZsFHB44O3UwYFLGX+NgYxAgXodSPuLcU1YM6nAcCOq&#10;cEJM8wklTFna98nvjkzQhZDTCJYRDpoqkpWMeCQqnRCF6abkKIV1f2qFSF3PwadachDOEMzhludT&#10;FORchq4mM6ojAggSzFIlgZ7mdL6YzC6RdlrJ169mi+vZgj+RhplBqMQCNa0lNUSHqA+6aCS4v8Ko&#10;PjpgYX7mEbJNkyTGrNHDukBITfVwSmvUREmTmeqDRi7mg1aeZYa/Q6wE0xwnpyESsWMBcN3vX/V7&#10;ALkECgXyybgvnRQGJBjoVHgt2GHxtQ1fknMYma4i2insxUfhZUwfJApA6nWfUSjqWkaZhYk2pFTL&#10;+qvR0fIcRpy8586gfz3sMwl0qAby0Qu8B7PSo40PAoGz68X8eoGfM3QqAjmmgPcKyoDCffyGqa2G&#10;PkuEXxmlWWFEjZToG7vuxb2VK1LI0NSitGa8usOzGF73R53B+HowxvLsso8PnYEAbaxoDbxcDLRD&#10;zw5XOvVBAReDIoWhFWvAFdc4THXYuUIe8JkXdfjZcFHBnMUIIPAIZGlWDMo4LpCVALuun1wrKkCl&#10;0Z7ENxzUjFdj2O0hOnuIryBoRmgWwIM4RG8ctHb66LzwDuFrT89DClYovGbY41UU+6LhQOMMX16+&#10;W4rL4dAC+IfA58W0wzLpzi86s4vr2fn1/KIH8R12KdTeC161mdYSFs6kwbegO0WdR8l9dQNZhBeL&#10;7qVWjyFTEd1bEXnhF+OwGciuKy8DDBEH/fHRYHzcGx2xYOfgqDs6uuyO+FiD6YyVlMc6F1dOVakW&#10;i8WZO/NWaFnOFlD+DLy1PYp9aGQY0JJOZIhOj/EGj9v5orSE8U06KEkKSeJKTUTLHYdK9XjEfLiD&#10;cW847vWRAn7cHx6OD476I3yCoQfXsI2eK2GMrL3OoneN1l70r6e9q2nXoeh0Pl1w6NZ6nac2EevO&#10;q2e3t6rviJr2h716LVBRBJVdr+ENdv3w1WuZ5o6KzcV2VZtrmWTCNKQ5IuESFAEmz6yGdPz1qtO/&#10;7I2uhwed0WFnNL4eja6GwysyneA7B90wr3Na4eALhHQ1h55wFioJa3ZUEfRsTNoxHzXzfnl2muAb&#10;us+UWvlrkFkaATED8V6kYxzpiZW/3BBWKIip6go94GwiFbgRXrVLE4byFDfRjXgC0TRJWqADWCmI&#10;eTV1ubxUuQL6nF+xKEOIgvB1m2L8MLtwgnEIqaZmy+T1MEcACdClSuxB9lZFzl8z2F26TkU7MHX+&#10;/Lkkn2KOi7bhE0wjIG6ZZjVgA05CA8xAB4PBIefUPiYkQF38HGt/3OuN+z183i69A3wexxCmlBJS&#10;0vIoQ+1ZwKFqRxRamOYjWCFDINgAJtMae6H9BzX9XqMRXIA4ip1Zzzv9Jernn5/GajFNse0wshvf&#10;6rX25bR6xhuRoFNdwCXzYAlGSq7faw33T9oK+B5FiXsMQjmNC6qoLddcjrDoQvXQVQJCfCaQUgau&#10;pSQjGLcRDatz+Smgewk1dke9HksXD5QFO8KUXIAFtUnbK8gw2y5Ijw3BkDndDnqU5RtFTMZLyIci&#10;LheoTjQYKiheNyh0WUxMsmi1EVDLhuSyJMhjFHtoOEs8ZKq8vJOZK6hJv7k2xUNxzQhm7vKyx5Lk&#10;sl7klD3P/PFyvzTy53JBS1OHdYvd7F31h+QLRfzrECPGgM16+2KdUDjOUsvk6Unic2Wmdb7M9hwT&#10;2OvD2TJgv0hNJyYVkCVXrrfZz0j9KgZzL2Mz3Ih2E68TsM7JgjUPCE6ufKjuxMeq87jHYalmxAm4&#10;Oe9iJUMugHQAV3EsGriSmGh8ljSq7hHnjQPL/oBXsgXKZGRjcbElre74rx7Ol3ZeyZZZuall4qcM&#10;KD7S1iRPsYSbafPSnwRiMOxe9oaX/Il9FhFpSac1X/FqHPYj0DAFaApBBXLSwj+taTeQUQl8N7HL&#10;lfXKPvsZ4hOKHyQwBP7srB8WRpmGwlyYjl4JbZWvKEzH5BFionTP0cSDnyQcxTkqplPsJvhG05wQ&#10;3lRKkBBj1sxAfCvHV5CapDkpxJmF6lIqhB02ZdrpIe12JHfIbiixSCqZlFVChZk0i4lb0iUFaYUz&#10;hDAAMYkyB8PD0fCYZXQ8LDuj4/Ho/kgFO7kfh+FIHjw6HKEMDwfDg9GIheB1MB4Yv/ZG/biErshr&#10;xaXrHfixxl99PI8cYr4kJA+TbmS4EqPt+d8wVhZBc6h6iQPJKGFSI5hFIZk72pozlUHDI0htH5AD&#10;QQ49fIsCR4oGi4VcPBYj7cwLm2iBFtPsASnHQwIyPpN4VoQxF60bRZnYjVqfaYcFlJm/ybTgbDb8&#10;HOqnd7yPn6NrFgKpMh6ybwNc2gEjTLfEoD3w8KLi1Z0UxeJhwmOECEPa/8MPIzjp4JurTrzpqcSS&#10;IYfmsHybsg1fibhM8ye+9rURO/Z9gMznNK00JvV0QMxxzS4JOjzFzSrl9BjxQrHSPju46WZ+0SI9&#10;zf1BmFYVkkgaCV2OdEpjZppWDtSxxAjXzPaipurSYU5wH9SS10g/vx/UZqSvDI13c8xcSxh3EmgC&#10;Nxu0unhVrfYBkQl8Cas64KY90mM5laserfhjgaCKpOvAHnHe0RCzP82+BfYtsKEF1rJBNpOubts9&#10;TO68jTFY5igPCNiIkNTVWFPJhq4I8iYmIY2+yWSsq+wyfL/hhtB0ETiEGHVusEa6WAGeWEF5m6gC&#10;75E9Z9u4A4vMh1CJiNuGCU7KyHyS1w3Wek6yURMR8QIQLy55OB7eGw/vN2X0YLyhHIz1p/rg3B8O&#10;7/eHR73BUXe19A87Wbr9w1L8Yf2J9g+6/TENvl24F+BnkaseyC7MOdY3VUOTut/FjddH3HkP23zC&#10;9ntRc5TFRdM0fjCZorkRcIfC+2UhTERBTJmLDK2xH7/GMfDAgKmUhVg/d7wfCwBz2MAcWYg/VERq&#10;5k6vO+p2hqKl8dOl7AdvzU9QPWayVS9lRyUZG2qUaaeoXRReYMNvHHYE0YplwkApCdaVL8ULFp8X&#10;AFj62uYbMt9rV4gmJEjHr8HZcULhNzVg6dQ145tXM85bunbzzhsIlj8nKHT2YQape8cuSDc9kgSa&#10;HnWK37U9B4qTN5dP4RG1Gjl00yX2f9+3wL4F9i1wmxbQsBjsU7GLlsk2z9TwcpJJaoSOnaayKh7o&#10;d6nBWnZzGdGG/nrqkBQJPNme25NKQXQ5LVXnqmiTurLJ13hsdlPEVhT7ooFqi7FmPgW+Wvkk4SYg&#10;J4AnczYJbprCIoUnk1nMXwxsTVH58BRg2hRH1ogu8QRUIopNUJuRNqkaJext5BLhbzsa9Q+Hg+Ph&#10;4B7LkGW0BEBb+JJwc6TCg/2tLIPBcX8A0AlLPQt2XLooxJEq/rX+sP6Ex9N2D7wlUCUc1hn2OoSb&#10;KhE1rSisnOODegnHD3n2at8T7I1z7C7dzrh/3VbZVW01jpk934YqispsKPuAzLW2ncuRAjQkQCd2&#10;RFXCnW/UFGBN/+odQc9hf4wyAKPMAu8I40vueL/ewbPwr0t/8mFxcP8A5HQfLd89oEMFi36NZ0EG&#10;OkAw2fhI+kDoyfULPSPoTJDE3k0rzJ3e9Lqxl07oP22/ypq/Vq/4yvscwxEjyeVUq8fqgPRILBQ0&#10;rgeM0se4EytCXbExqqxWINtHlKo47+gtihUKtjPVM1aX9KxAgtdSfzGuNMobk5ZvGWUubRxYjGjX&#10;IU+PwVZAYBgRnTaEMuVRIHK0FPqYh1ux/ev3274F9i2wb4Hn1AIxriXkzJjW8NBavehSvo+Q26Bz&#10;fkwdnj3urrYr8suqQRihdZ24WJJlNW7IGFZHhguiVjSJv1gFSOM3i0Mr8ryVYZ40UPlA3yJEpcMV&#10;gyuAMJHZEnZtTOH04U/LWpFzFmNC9U/5acpG79IEmDRtRrhZZALCiCsn3IhCD6bTLqvw4RoM4HLb&#10;GQ96hyj93hHKoHccpX88uLH0jv0tlB7PcNjvB8Q03CS+7IFdW186K5/jE/kUyou0A6A5UClw025r&#10;mqibjiKbYDxM+bLdXR/a/UxVx42qFajbcNRhvlTgB+sZGjgpO9RAT8SNFJt4G33iYRGMCvlhnwXQ&#10;cNA/REHjbyrw1oXvxHB4tK2MjgaDo6HKoM+CpYjPjDLsH476ByPB3BqDygGAzh9oK4fMRMaarSaB&#10;3Rt2xyN3gp4yE69sS/JSfOXD6wZ9rfHrcDZIr+tyay1m3A/lUlAlEGqPe8qsmZBOZ+GqMHSPQqZK&#10;sVVLF1quNK8V2nPR6q0jtO5MDflIK9HkMdulSXUzchr14BH6SvDitV4BvCzsphuX/0Beul1uZH/M&#10;vgX2LfAhaoEAloRKuXGYdKCHUdb/n73/bJPkWJI1weS8GDg5Tab7ds+z+8Pm0zzzS3t3Z/re092H&#10;H5ACUCw5C5a5r4ioWXhmsQRQKFSdzoAjyzPSw8Pd3ExNTFRUdZCYOFnj4vCUTMkr/v4q3/aA6exp&#10;lp1kCGh3o5YJLfAcnWoU2F69zE/51l2c0njT31OTfgtZGHhos8RvFS4bMLbotFfjsNjLiUEqpso4&#10;25xt3UAn2HoWk5QGjdnvNZrsUIfedMEhzdyJBvDcJiLM/GXkAamNWW50kZo1DRAtW0HHDgpxMDKY&#10;DP7BgSWENfF5ZdGZXi5NF5Zmkt+mth1x4MplpbjylYWLtcXL9b4tXW7UtrCxdG3rf/JO/8jCxfrC&#10;5dri4sbiIg7xvvFObQuLUQpqQzU43IbvaP9ydfFyZZEYeyK6tS3pdojTZUc/k8UF2YSY3h4vEnlc&#10;Pdpyus9774061ssP6u7L5w/xIx86+YffrScht2T1p8oURmSKZY7JQ+DY+tC3isxvWzJoxcOOwz1+&#10;dvnc1+bO96gOJH4NTIcbfvEGEkWhGwL7BhtqXfHcprq311e31rRJsMu2SsxZE4k2PakDaxSDruoI&#10;VQe2yvW8Bgre4LloVN0EUF5b05ZtmdugGviVwtRjOFsytRnADV66MjsGpCom3JufifILuIpPo+Xh&#10;7OvRWtTSBhXS12PgE1Fea16tYw3pKqov+ZCcHTWpw9RpSkrjy1IIWqxpOnycHTFn2pIyLNbN6UMH&#10;Xpey0sPk8eb+Q3XWa245fTrZDAX0Q2SG3VRaJZkNxxspOZTzQxE/yi3MFJd2+7ptgdsWuG2Bn90C&#10;9r9cP0tZtIEneYis5GTqfqY2WRTBOPerX5kg+pTyUs/l4BKuOZuGF9dRcQjLJIpsqU9sSotHtffJ&#10;LtCroqWBqyqW3NY+RONAAlBY04gzE4Pu4MqsFWDeWsoKymBNOc8l3lxfW1/fYGMvHKfqNc/T+xWb&#10;Ugi4Z1p0VhqzDpZiZjp0qI2ds0KcmqETHFuMqKKZBD2nxp2aRjRR2D1mxDlbJj51YbbqbU3bxSoY&#10;lG3pcv3atgis9JYDfLw+eDlbubwgaU5JABWMcslJVi/nGwcs32wDAS+zATcXp5rQgjIVOEtIw3R4&#10;X1oHtHa/ghgM/vvD+dnDYH6q8p+2k8+ldG35MZ/Ce4/xYqQlplU+I1YPrAR0RwoIdqLJRGM7hVXy&#10;OxmAGokmQVHbhrwv7K/UrtZiFjccRhkAOtxRfBgMqKUOzk5QO9kXA6rNBOfydm0SWmyvmemsbWVz&#10;DS88kV4lb0gKT6cm9zozTSP5TBs6L0SKBk9eoN3glZH1ilfOcRNImhVhi/a3JXiukkIMRB0W2bOd&#10;ASlv0eqnOzZtsOSlE9QFlK1ROiHlM2rpma7W1wy2te+hcrBXJvZKfZQLmJfEuHZzcdb03BRzedLw&#10;uKuYc2CeE1LXAefAtz43nsXCOomsrrAl8hTozH586/qrEWfB8Bs8z9tDblvgtgVuW+AntECZtEKd&#10;lcylxO/leprXo6zY6kZ/JJy7uLtW4a0gwk0vZbA+f9lHCikHZVqZNGBRo3jMdDXA1LH1gTfSxcdt&#10;lDnAhEgr89JheBy5Jt3k745A9SpAbjQwfOY6r82NTb22Nze32Fvf3FxdJ1gd+Jhcjz0bi31YkZEl&#10;ytgQs+I2FOK+QdhPbUp/mGDkILNEyE/ZFmpzLL3C6Z3JkTyqyiAOzbLklM9OiiLcqa3vLMxWXr7N&#10;D/Znly6mORVba77hDt/YNqVe8f4Ld/phtTNZWGDjmicXbMT/O/J/SkLUed4r56l23qi2+endZAFz&#10;0w7XQGdLKPp6wGRIkyCSzm5OlRdMaURN0Dbc2Xpb73bFgFmJq1Rapq69pYaAN3ZcT6ByUbUI9MSh&#10;X9uUFSvZrBK8nJ0WyExWWnAk7OlGJBZsq4vaVhY3Vpf6tobqF5GD+oyy5Vi5OXh1fcMN0eSNW/71&#10;Bw6/sQOvIRJtI31emqmGfqQO8+pgDW4ylATyk0psjZpqzjRkCXQLwLsmEG76Ty0jnMOyumJTxMhF&#10;ET9JnNGNHS8F9rA/DSXutY51R8KOzloiYCfAUFLg5Gb34rr5cXqDzYFn4zRfHzjU1BGRcgpTOu+9&#10;kvsmdbz8KmxKkAfcdN6IW47z9X309ojbFrhtgVe3gN0u80llYNaveG3sXqotTt0eOdl17s/7vCrR&#10;dWxw314/j+uSB/xChXBe5QEszLfLuzIg2t3qV4RTBZS7NqsdDP1XELOuqNxWTYAlZ3dVBGrJW5zh&#10;xDBxLuAkrIKk7tRL39hY17a+sbnBtrm1tbm9ta3XzvbODj+3tsCd+htHOz0SoceOIHJkBpmT8iY/&#10;4UVRfAJZk4eIzESrqxtsZCYiMFk0Z+R0gsWe48hhTUL4yUSZQslHH7g5nS1OlY+QbRmys0cHyAs/&#10;2BrTZofv9a37gq/skBxLaVXAsheL4lPZZnypUoga+L5we9kBwMrFCRDz0j8LaOpUg7MZdILeKiUV&#10;Nx2vYhfR5Tdhvjf3mlOaevwBK9dfQwWxnZ7GAfaqks9Vec7ZUctQJKCaqBYDekC0nqpXpf6L6KPa&#10;aN62KRWZ39cjQ3LAhjSikpcGhpLF9MqOMKJo41dvFjMAKNeW9FPb0uXq0sWKqgj0TZSzk9ZXHsvK&#10;D9VZufh9o1jOqGxj7wVE5OufTDvNED6+EFMO1ZM54LqeMktPdYdm0yJbaf6LwWJS/nRlExPWFOIk&#10;h1fC8ysbVGMJW/zNsAJkFVIXECwR+Fzc6a7QW05MoWjCqmxQFaXctC/UCMwFSupODHB1p9J4Jxl+&#10;S5fmZW+PWL/mFRpaz+c6b55YK0Akv3/PfEeblD+91V4KAIX1vEWcr+/Jt0fctsBtC7y+BZrWcXhk&#10;T8k2T3vY5Jsl4mxOx/rUYAJICY7MRS0DXg9af/3ldLhZ+PG5JXtNciEuK1A53vNsLsjRAsidQrny&#10;TA8RauMYesBQ6tckyWDOY/dc+eUlmqrI8/V105h4y4U1oTA3tqAytW1tAy+3N7cFOedbEGd865rY&#10;nHHGzKWwpvKxOzCZfeVOcmEitvXNlTVhTW3kwYlX3VGozSGnrPtgGoqsCM1MarM4S9sSqblTJVGF&#10;Eh2Smlj3CmoZ5Ot7DnG2FKZX6mY6xXmq5whrXtnmPGsnXF+3MwYZSwPgLfh1jmINprUlQVRLuZo0&#10;iM/Bmhuqg2/U9QR7anPXSKMVjPEZhioL93NjkU5ziuCMV/1qExXfmafTnkvtRLdqB2dt2u8rhOTn&#10;btDzxTsq+DovlD0smn1tn1MhadAWFCvtrE9eBTpT86mCX3pdTQ/kUGOROHRFbW+ToL382nDfTZt8&#10;/qkX46M25IfGprpB/8b2XCpn6OAjTSZRRoknWDnWqyBkaM4+xJqEIIYur9yVTz0XFkchOgCdBsHF&#10;blY4X8oIlxelReH0Fhzgznx2DqLNZmoB4/5fQ+Aa5i4S9TkR0vP4s/MC/Rm1dPPVyyw5rlzL0Z56&#10;s2/dMey3iPNHdebbg29b4LYFfmoLXKV9KkXPcycL1xHTPN9qQqiJ+jm96E+9pFd/Ll8jTGUftH/p&#10;gs5rHw3l6eu286vBzXykpYDW2dbMYdpdLnQJnbklEhMqs1537twpRhOI6W2NbWNzTfCxh6sbcZrp&#10;zGaOM/RnNo7cAG6qGmacfaqFp0/NxVTCBFEKqqyfKvuZ2mQrjlM052zR9VeW2Zz1+9rWnbLP/+m5&#10;d1zXUrWB4E2ny9PaltoO77A/3HLMC9/pf9IFz3GYrjYZ9ttW0K3NuEloU9sbVXA+35l65ZsX9LPu&#10;WQ5MigS4qlS7vJbLLca3Prydvt8ivQw3O85LYHDbCoMKhoao7t10DniH4FedOJWvXrFZIDtXPjRt&#10;gwUYtYl8dXHNIGB/b706kXzdSf3LjOGfctbhwmDw+avKgGo2VwCOB7mV53HhJS/qEhn50kuYi4nm&#10;xsMdoWVcmi9LUs4tp+qPjv0reqS2hipHUBZ16khhI3ulsSsg+6c00PXP1ArUF+k6F7prmcGQsil1&#10;G/R5W1f9TTT4zz7Hy8js532CP/ur3t0T3EBv9wYvPjjgfX29xbYqfq47vETYpFrxFfgn9k4+MieZ&#10;w8zZUTsen5+NzymtfjIenfEOuQGTZ9gJH+Vhjscx0LKCRptVFb4LPRABe3zSjSvoy/hOVV17lmJG&#10;TSr4BHMJfCiUoi6sn8PBJCbA+fH015R3Ue0W5yuyKqtFGVeQuM9cFdVDKnDG2XQ6G08aJ6tcmooA&#10;Uh1qthYGtAGVuR1RJriTHQBn++H9Lb0pxlO7AqUAVEKHCCICVSbiPwVkXDMmpWryNPI8wqOEUVGD&#10;meTQHxTZJIiZB5Si3C5HhN8W5b+qMldh0MTkuvLKzMVXnMOTL2kRT4mN74dV4fvGz/X3a2dwpN5J&#10;jRnOmfODaPUt06Ve2pRC8N7nr8v6k//afrZ38j6fzWXohKmlLvZUgVAQt5MLV1G/mFHj/nQ6Ob2Y&#10;nrF/eTEG2FX5nzxIc1Bmpjurbq6oKr841PdFr97lro1HflXhyYg6hvHpBiHDxDlVIqqGQD7g0eHS&#10;PLoeF5zUo6nKgQr4SmJFPSANnXoQfqYI9YJczSaqTSqQraKa3VW8XyUznexguFUZpAI4xdVHY1qa&#10;FsHH5i4fCF36AWHvEkMX9q7wNNBZZb3Nt0lzyjpJgXFbhCuhEzVik0bZxoGu63Wbe3bl5HUHt/6B&#10;HjJZumAbLU7PVVR9fHoxPruYnDMI22DwOHjRqz+szqb2HX2mTQvpGDYgaS73/la7ywsXXOpkql1f&#10;2dxZ3dpZ3bxDXfUlavl6gadlnpWd2nI7evSGgLqFYQF1KaYAAP/0SURBVMCQz+pMS8llZhs0D/hj&#10;X1JRC7U9sGPN4qivxJsZ/+q0swktLFnJdDKbjifj0WTCz/F0wjaZYqP4X8XgYb+T4jPFpyq0y78q&#10;/5oMn5L++mGoWFRVqI8V6C2rRqoYo2EF2hpVBprpeqnGsLT4x//6tx876zab/2M/98se/25e1U3u&#10;+Wbp/W9ypvf4mLf++EI7vZevt9ZWxoJiT5LTx9bYxXMz1amSbtay/F12SohT1cmhYcaz0dnk9Pj0&#10;cPd4/+nB7tOz4/3LyejO9oZBJ0lT9B8vPisloXVFsoYXF0557pSVvAyzBLZE4xmrGjsGnsbE9nml&#10;/9p3YlH5tQ8xA4v2EWdZsmUOTCzI69uR1RXitI+M3zTP6US6gLjglXUEu4515zXBbzsdnZ5MTk8U&#10;PpTCnO3lqSRZTjJ/+Qy6D88fQcMOpbK/WxfsCi0SW6pd2VK3xWUI3W6ZkQchtGCv5qerRPBJg7Kw&#10;MD49m47GCkABezHxnJ/Nzk/GZ6fjs7PR2fl4NOLaCS3a3LnrVKnKhiQ4qy+qKK9U7WbOOCMUhxbj&#10;uzMZG6llis7k551q85cNLRM18EKqB9+4bD/NCCj4IfyuV+Jm3WZqsiC42mnf5Wx/XF7PFiSXnqZ1&#10;uhTK1OnoEog5G43PD2djHs1o8WKkn5cUhoZqdWVPV2DkFCF8EwV8rVNdQSSDGwt26eMxOIBeKUEG&#10;XE+1i5M1Vop9HWDEqTgs/d3yTQ2lCgFauVhcvVhep9IgT2VG/M3GvZXN++wDxVoS1nyNlxBCYFIB&#10;ejj0wLZO0tVOLsVZB/zlce8Orrzf07XHVwuzvkLTzdFAauHQloNVO2/lNINv19PzMkhXrKsE9SiE&#10;ZeESJcnm1s7W9r31rQcrazuqKbW2tbC6ubSaMqcMOoaIl0bYFJSHPB5+B+fx+fHJ5fhkaXyyeL5/&#10;efpsevh4evhkcvh0fLy3OBuvyK+rMVWdJ9fk1/CWh1i0ryh0ZMl55zUBMHd2eSt9hoc8smFBbp7U&#10;4urm8ubO+p37azsPVrbvL6/vLK1vL66uLyKYXuUhbi6Ru3R9u9lPEcjAZWzF7GJMB72koq31lUBB&#10;BihNOyU5hFNEXC6uLSwCwVXwSWVCGfOVjzN1QpOT022rse/oN+mAJ9PxGaYI3CmIOWaAnwloTsa0&#10;muC+opTUphgf21epyCXOwc4KYZKBDbUPNWn1wquihowkSIsZZB7mwHXl1oDzvXpO6uvKn5AeYQVA&#10;AXW/Ex1Blqu3HGcfa7/azlsDEL/aHd7gi996I7zHHOfbbSsbnD5FGSZ4sx2fAw6F2ES7782hD6yt&#10;R2eYPJjO6QRuabYulk7hOIZTThHcJoNo5rGGubuE2PhV8dsmKhtX0LDmq3vWVSiQ3wZTpCy858P2&#10;pTUJ19eKmDTsEulSk5URYUy/LOmAKzW7qIIwpCF0CUrpKZXMSFLLmPK1FW8QlgoVYlPeo/ZrSljy&#10;p/zBxwC1+Rwf4R9JNEnGado1zaILcbx6OA+n6ROErXx9Vs5y5cLxcq5p4jZGLvJPM5D+JGkXnxTq&#10;6ilgQmF6jhGfJB2k1JATJkiIQzNMbMyX+ekdZqP2Jp9q7z+/szDV8YuSbPKTk08WJuNLbRN+LsBK&#10;6qff57T91zqmDgA96yO6Hu4CUif35U2xR1zpaDo5v5iMxHtBg03PFy4nxCuZ3RTczPivnma+qGHN&#10;H+H6eAniNCtW2Rg72dO51DYtG27Ph1LmZnNCZrMC53i8SmVlabCeSLZ426W+rZZXhLv/VA9Ot1nH&#10;t5CXxt82PtgcdrhhL06yaTFZ+43GLj7bhyUGCAlpC6MprOM/QYcPrgFIrYRM/BSyF03oAC2DHm7H&#10;CzogD4hnE44TsvAFHGdU0B0u9nrs7niLbDzWydnF6ORidMo2G59rLTGIg3nePrzQeF5ZUWS5oxWh&#10;e4ifUUUJZl1qDlLOYkL44S/BlBvby+vb7Cytbiyyrayb3ax8ZISuN/tZS0QuMjnJ/NOWz3iTl1Op&#10;c9sV5Z0VoOxPKM3BNXWwX0ky7CUyIB9DoKqxrWAG1yblp9/U11VHTJ0hPwN7cqLS0a8yWVWPwkvi&#10;NEJJjfMtjeM0Gxuo2S6usKbbsE+yXoe5EW85zhugoV/4kFuO0530Khr4hds81vwX/5Jf5gveWlvZ&#10;3v90jnN6diKO8+DZ0d4zOE7m/q0N2EpxnBg5JYc2x2nmoDhO9hvMBKcJYwlu+aVEdw4BlbfxJRyn&#10;7FrXtAdPDDjOtFvnNoollYML2Zwpo7yVD+qrZIuTzFlgWFyamQVnrS+OM8ysEY8zqMM3FE/nKV4v&#10;sQqmiD1X4R/TGTwJBRw2pUBBYnXLOkbfaDxZJak1gdv7rSCdeGIDF+zXTj4VTef2q9qbubBwdnI8&#10;OT8XxwnoH59Nz09nZyfTU2hOVgJQIGOun7w5q+sboSs8wxnSOvgcCMQX8pNbhiGkpeR29XgdDtvB&#10;8HUjveJlYpxYVjeip6K22PCzK/b6qk2olUKb/sKtwiW6gJ4IH2WiIf8574s9FSFl1ZqA73jhgjkY&#10;LDImedLipVIoOTkT9+GwJxGkclkKTYlJa2q5xop1euz5e3pJIziAP9JfP+VrHKfn4eQN0k4ioCMC&#10;JoOMUszgRldg7+oF6TNXtxZXtwVutExzhyk0Gra+pdia84vuGFfVgx7I8n5KdOjOFzygfh7y2Beq&#10;Hu5Vi1eSXj/2AeU+HPqyNDUaKvmksVIt33JiHaxhvrYSkKVhLkfyDPcuzDO/rhEEh4h5+/7WnY9X&#10;1u4urGy9muNkkIXjZIyG41wcHS+N4Dh3JweP4DinR8/eEMeZ5yxyzx6cQHDJak1xyvFNstoJoHN5&#10;c3Fte3nr7tqdB2vbcJz3ljd2gJ6ATgWtr+JVX6cQ6wJ4WgyvH68wH3AZpQdcr2jOZHrH9wB1ShPO&#10;yCWkdEKrF43jFL2tNENeTApNDzhOjR+5aTz8teQQW4rAQBwnCh8WXaMJQ34yot0RNYkpFtzXwDHF&#10;KUaTdBaOPpQQXDaXNcA62S2yRMYGvobjdGZYWwQBT/crCTn73Go75Y6TtEy3iPNVtvHt/O0WcV6d&#10;Xd5Oq98izte3880Rp0vYrcC9dK/6xfgcxHl2BOLcBXGeHx/MJmfrirGWvzilGuNVv4Y4AxP5U4Cm&#10;Su34JYbPK3HP0iqRZ1umyWzo+8td5f1Ug9TsYVSXbtY/0hGn5pA51epleyFOWeVUMY7T0miztKeq&#10;8aNMd6IJmYngnByFHftqLiSzc0JHgw48HcspXohTeEee3cZe9LVE38k1l/Qv0fNBCy0Wo+spAzQd&#10;K9ARpy7h7OxkMhqJjBwLcQI3gzgnZ6DPM2ReMCCagiCZKu68il/ra5NnXN+H3OEChpBNeeVfjDgL&#10;tLjNwxTlnSs7Lp/iDH5CnPWwhkLJ7F+zCf3x5fkW4nTSd1K/B3GaDlS1E3NQUrQBcsS8Xk5IEL/E&#10;gSBOaE6Ft1QtppRwISW+MbW1EIFaVzvVFQ5sMG5egTjdtQPJXLzJXvV4l216lDpLmL4QZ1QYtIqT&#10;GqaCi6Dn6uUykGXjEger1wHDHtJ6sp7ysMOEFxxcZn6XcLIcoK0BM9bmDZq1VhBnRpYbYtgaUrQk&#10;4jy350NzYAe9QZxgGAZvR5yC/6AeIU480gvK0LC1s7F9f+fupysb9y9fiTglPrwB4pyc7L8Jr3ra&#10;LijqckW8eNZ1UJLqmyrLtQDiJBMUKHlnZfvu6p0P8Kqv4lUX2Smmk3C9IM6FpTXlRQ8Ip+NdRZxy&#10;T9urPoKpF+IksZVlFSBOPri0po8zMDviFLVaXKfBp9YtTq7EmcXf0+HHML5GnBD8Rpzn8P1skc9a&#10;HUTPWhXKFKpUArVriJNww25w1V1f6VVX7opwnPaF1c5ziJP3I/u49aoPB+avs3/VWPw61/Crf+tb&#10;b4RO+P/qt/6jL+DtttWNveoCEle96sgbJ+eT0TlyIlyyWMMIEAce86yA63XFqx6nz+BlbbtebSF9&#10;ZU59YSP2GTot9sJ2K2dQ7KYd/p7ZCxCrfIhkAGKjimts7q3QPwUmNSeZ62nEjy9uwDupu8V0M+nP&#10;41iNOP03I5HhFTacagwU31sL3XFuH0dQuDS1JVWVzFEBCSnX1OrkTZAzarLhJxvOaBzNjqdRYI2c&#10;s/KTGjiYutXcKAQT1sTEieNRFJ8s9ZqjlOd/7YelUo4QKYyppud2zPUd+38THa+4cjOR8to7SZMk&#10;bvkpr/GLtryfn9b3KbW1qrbIre+w7oR4y8UPtSm4iZbVaYGU717XVi71HoXmVYQfzYAfv9GofAni&#10;FCZoNQ51HrM/blq3sv9xYXc989Df1V+6TCVoL9cjNFoJbibtwfEEFZmX0Ci/mQeanezPNwkPdFiP&#10;puI8Yn8lh/COnNQcUDs0pvatW2g7/qveUSRWzqaLEYw0kexfr2w8aHz0uR7IPFF6U6g8WD0hfgaW&#10;EQ9awR0Rga/0qieZVdhUjYXyqo8XZwOvuiOH3pxX3eBJwNMdJiFQRddVGXHpNdc2EG5CbTbH+gZw&#10;09FCSh/hVZxit3sElNNCeVnechWFpRbq1LNuuYTQcaZcJGg1lcqrPFv10OISvbhMWt04zaVaELhU&#10;Jld1AMUFehxp/MZ++GsqzYUWBZIASa6DjvOKV90BnrVAUt/VIiJBYFe86jYZaasiuzv09BAqG+j+&#10;rENvEeeNLMsvetDbBRC/6K389JO/9Ua4RZw3fFg/HXEqeHtyHucOhhC7aummQWehx/CFoQSv6jif&#10;Q5whLAUi53asUFruJNN/3w9/8zzovHbbgXkFBQQ347tU5Ka0koWRSxtWDq0K9pWfKMggBteuo7q4&#10;YpV8Wf6j5xKb5XjMyz0qbFJOThvkMtHBlJkeKkBcs11Q6ACj91qghp5GYIGijhAw8pwyzct5V3AE&#10;/5pAZ9NBGqKlLIzRb12CYkMcCh21nzll0ZJKvSM/tqPHyjWcHR9mb7XOZriZGOrndywZtBbQckCp&#10;SxVtlp32s5VBD95VeG/9TIBUBWe5QKdmUwnjnAgm3+goB9UpUg0iCTeV95zrnNoPn4I8CQ3xOsOw&#10;4MfCzd7lhrxj+qCZ67YistAtUFLeTL/cS6oUT5dyuhNW9zSvKGKsry2MpyWB1bLBYNGAL5jvVXCz&#10;Q08O1mcVTWWA6PMsFuKUdrYhTnZGAbI6OF0lv9ZaJdrZ+fe2g9thhp7SmAJypyN6oMNWhIAR2Ip4&#10;pqSp5IIkYaCMVhDn2it0nGIWeehuDyNOg+MpF39+OSES7riknBPHhLWV29AgXLMM14zAkMO2C9hQ&#10;068eNqSulcdWuJAy9cDNLRDnyuadlYBOwU0ITgf6CXHKG+4FXVYPiUDS0kjhYlXj02y8EacWrea2&#10;BTRTJRIPewpFSt+pPhFvic1OqusmF2dB2CBOL9VSsV1tbrjZpD0NcUYULh96+c+rlkRKSySjiGt0&#10;NrP0MsTZTOAVHUdTyNeVhitPe15r+ttfb1vgtgVuW+BNtUCnM80ZJuRlXnbI2HO+5a9DjBhf+FtZ&#10;HAQDeutweBg80K/iKrXauMwWjDyHjblq+VKzNZDzKpMbsktTU8XNGzO2l7Fmm3QrgfQwr3NCM7Sl&#10;lnLqgypqAOifn7DO2hdKEx/pzANMc9RGpMw5NRBVCZHSMYuk9safqNyZ5f91Es1K+f3CHT6iT/2o&#10;rRLx5CuyXc+slCRNL3tf4FJe8iWxmI5D75vihORDBwSbpnKp9XlBywrr7vPpm+rww/NUKH576xon&#10;HxAyhLmDrl69QJctsnYkMm96VtvkjHAZ8gH1dySWOD95xXZxfsI2OzuenR1lu+gbcC3b6OTSm9Eb&#10;xx/Xr/qTt9rxqUbHU2/s8Kf8HGw6w/TseHR6MDo9YhufHaOxQcVBDiNQrF3AfvovRIW/xMP4kefs&#10;Poqoaa4+VmsP5AiphLgwmhC2SsOZZLdRpwhezZcQdYb5ubI8DWtY8oXS3QjXtr6QhUoFKVoKmSRY&#10;ta7U8I+MvAoKVfImmYz4RXqZzIEZ8nW1BflzrqS5Fb5pm3U8PU8POrdkdZt2qls8ffu6bYHbFrht&#10;gZ/dAs0D007UjVpMmqIgrxm3l/46PHQOQ5vj0yxfOaDLU/6Sf7SwHkSlDKCbmRJ7h5w6cKBLa6dq&#10;bqzKbGjNocFctrLyhfCKeZQVl55V2zz200k953Uts1858CpsKPFDjQAb3o1aMxRsAygR4CdZizzK&#10;2hST6k3FHTUDtR3+iiMTMRdZA8iVQuoUAgp4T5RnorZVLsa1t5cvV5ayATqf24xHV5eyLb5w86de&#10;/Kfh8ZTlJgoG3SUHKwy7F592UfBsmR29nwP6zvB46R18Eq4ZvDuj7o31mtxUtnnJRaciUrSQETYe&#10;9lZRyo3bs1n97EGQEwhJNN99P2V7iHnDSCLqB9FdoOpU7DHxGbLZEFz1fHrFekraL15MFsknqo2d&#10;bAiI/X7Ct1++gVwXFNx9rhDv6Rk/tc3887mdJcPcF/yJNwnDYmMHHHxBUBobQuG+4aPXPkTpxehc&#10;W5IGSFzIn7hUrQF0X+owrwkzS2t1+cpwp42IubTlOjb8aY+zwF4b+FL36jElk4PlGZZeJ29lMYLO&#10;ueugcseVxzmeGMLrF1/rjOat8LCuTKeta5TLpTJqOXbT2aiyDO2LzFYUNXGX7TWwcoKzgqvtfM3M&#10;1KpeFqe9nOS3OZ4GsYyvaUJh4RC33Zg2F4QHVUueoH2Hyt0izp/WKW8/ddsCty3wyhZori2ZtAYt&#10;rwAvQdBXv65awPq2WjyXfOjViPOFE9WN3hzMA9eOl6bOwfXJIVqCyTi8pfW0Xz5w00mVc/dpgtyu&#10;dJwtxXfTEnYne8n6etOa76zM631SCdAkmzNAcqz8zsBJbfWr8z2zgTH9pt6uAyWkKye7FZmKGA/i&#10;xN3MT3IZgiyBAtpXqWy2OdAU6FwkCaECp+FEV0l/wzbf4U0iXPyODvAxz+208yvSx1uyfnaGOTvF&#10;Cdef2jH94OEO1+li3jNtBToVJxTQ6Y15zj53t27ktGGiikN3p7rGOP7s8d1pnpedqVzEEdjpwkKK&#10;hQxv+zwdQerFmSD1Atu0bwBNNv9KOaj89YVbqqSTMH+yNBvXdqGdZSVR18/h9vw71/9KJNblZOly&#10;vKSf1zZdUjYlNrDilmT+bOg3nDlSWJyoKnUDbaUxuHlrPz9+u2VIyNcbenV9Q3qGnpEvvglwBNeI&#10;vyEDvPNlKmG7UqdFPONhW1jTgLmP6y7bbRx3wdKQnaFW5y8TnMGkTrPrdfJgK812FDUOYXR9h8Gr&#10;Vj4D6VAJO66YzuZcuva311j4kgsMWEyztvactDeLv7UW1iUw39DjuT3NbQvctsBtC1xvgURKYJwL&#10;eV1l+14HOK+kvP5p/rdrpEiub/imEKRYAwV5O1LZBySyMgTp4HWVTeisQljP59xv9rAH3hSiHAj1&#10;hphSM0qIFPvHJMYMaxqVo2uEEAAEdDwfjc7OzpW73a+T9jo9PT05PTtmOyYbEu/PNz5i/GmCE6+6&#10;U3DDhMbFbLbJ7my7ngcbGGWADKCjIBqdWzFlLV9W7vIGtS5N4Ck/y3wLwHxOkpC0UALtw4P7vs9B&#10;tnxztMadSwSvOxo9/vSSDZQzXWrUqx30l9ZrvAYAuYMFjsxfqakaojfIbHVZoN+LgbZJ8wCtq1+z&#10;JFhbfuG2uLbMVn/ySSx+8OblhLZrn807/a/PHcZH+OzFyrK3ToovhxfXCcOR68L81aa0C1+Kseap&#10;kcgKcloy6UFoyTtqPgszXUOzsmpeRTr7htaQfm4FqNpwFji8elvtbOVKD5xtYporUuLrnbPidprx&#10;arjTadoqv5xMxwtaMeu3weuqLW1oNGL0H/dA5pfe7+G5nbmpu/Wqv6N9/PayfvkWuMlQee0xv/xl&#10;vhPfcM1KDq7plVPq1VW0FZJiAlTd+4Zb0kNqszSqyINm0rpxfAHT2YKAm2Or3FtJQjN/8yUOu57h&#10;uOjFzipIp++w8ErgrHKKIgv9k1xJxOg4LJfUd0J1vTq1y3UkmFppmb1djyZ2QLFSrHsrN3l+JYfR&#10;eHQ+OhfSPD89PQdeHms7OT7Oxmuwf3J0fHKkP+rFR3U2CTgT1+0MKfbk6bm20KXWLp3L6SWRHc8Q&#10;x1wTNoSQu7aliZ9//8Xv1DMLodOEA/M4BSXhqeVKHXDtIRcTxFQ6cMRXwNMVMWhyFrZ53RdT39mi&#10;pCrP+C8oGO6azSQW6t7WeEnTI9vT8F2bDXK0E+sBUcUGcB1xipaeA1DDu+VFb9Bu2pRfvZJ6h2/3&#10;+0VXG2gCBJ/bDE+1+U9XTujT9ne00w5ucLb+mmO8rSxSYGxthW1wVQBNayq6miJcYjcx/bcrZGA4&#10;6CzCIj62rmSof0zyneG5rhqna8a8ayjnj6M6cEuAP9dZ1jU5bi6JqxTTo2JVovvDbloVw2NLMabU&#10;+LRuJ9eplJlVYaFRn/U9WpTKaW7j5si9ZIntnVTfHjlm+a9bpQbT9omQ6+ZFtsgpJlhumU52R3r+&#10;5SYvQr2We/OvvNZUV57PcwLNXhHXEYRmN0MJN29UW7/rNIzW/+v//D9+7KRWbfFjP/ZuHP/TmJJf&#10;9Nrf6/Z8Uy3zazTC0O31PKga2sBuu57fSQM0F8ybao43cZ431dV1z4Uaok4LqugEnh1NEi+2aF9P&#10;Bta0q/SL08KdKzgaEY8rjCsjpQpyyGQHR6YgduUVnENSUitCg8RdlWhNg874ZgZpxtuc3cjLHpMx&#10;xxl6QDq/LKHl9PFPlZdKCCw41NjARdm6BKu9m5ichEX7o7Xvk4ovtCxU00ArJeKyIkJ44FHn/XHx&#10;D/1KHk+nlXFyH+2kXqbfST75TluYknSdOjzj/DT6HJFiE8Lz/JSSTuzbtU79ZNjM8qJDieojvCX9&#10;IpdXiYd0DeQkUnmYePAy7SRjeHp3pzxCOyb6WkStM3E2EqS9X/LEKE3b569133aGdoBVuC4JXug/&#10;jZlf8yz0uCIn8xX1U9d+vV3ILG+2VNUugdLCbKvzehb0tyarJexhVcMR6M5Kxrd5jXB81Th0Z3nx&#10;K/7xHvORHABpqWTKiaIUYjxJ8BNWllYpV7+vRZoH8Z28Gpg2gI7WU+k8U5AgOoTS5bX4t+4p7bF5&#10;BgTW7IpfbKgUbBreUUkUQijrhII91ivaQ2HZw5WCBfypgOOcqk7MXdCX5TSOFSx1TOVo4LJV5HZj&#10;XXUuV9e3ycR5sbJ5SWl1WQYXXJBlqBqOal/5H0T/J/2Y4BQh9k02qqIGFHIcnVFwiOJVTpjQAdYw&#10;cmceQ5OkEkq2UIk2o3f0Fudv1Betom9GRhUuIHicAqQr6+RJXdm6u7S5s0CKfsomrW4urpI+U9Hl&#10;lfA/ddnqnCSK8rNOnaFKb2YpOXDzcmlK7Qi6hlJvcpJVcnA6NVKlUDB8s5GREiZokv2Josok5EU1&#10;i0B2THUDtpI0OD2ZP4KYoaP3JP/NI1XgkwPUXXE4lW2dCtldQAeWl9991eawThjlsQydr8QpgbEN&#10;acMrxQecoqFxuEoL8aK66jeZqG5yzKsG66/0t18D1rz+VhOc+/rj3ucjbnKDNznmHWuDPLUf64l4&#10;GzfxRrp6QHclHQ4HYwMq6GeQ7ZpscSRpkuAIFvkqfUESvsnp9OxofLo/Pj08Pz2k3CVAanmNeUXh&#10;nPAuXsbrs02DlArDJOpzOIFDKfMzgr/cUQyhZ1xNAZ48QhtFKmVjHowYJFVgJJWKylmO1S8RviGO&#10;kHKmaaZvpy7KF8YR1aACp3eUUVIUJZxcm94vCs1JhGJzdZCJDqk+Q2/0y1JDuS5xHPo6R8f0Bg5M&#10;QqEzjFuCp5PsROBTnnG1FZQl4LMzO5WouVY/ejqO0b5YXZysUGVH8xNTNZEl6PbG1L407pxqU4lC&#10;3Vc4Fk0LBfVERKXdedqqY7hcE4uv96rJmv/2HPZsqDEfEXrSFLZickQcUGSxtKmfP4jczapkTIUY&#10;coJ8tj1Q3Z8ZJSc195MOYvYBja+p1tDDUINmnaQu5Ket48uX767uAODmPb22jOmDNheQv3bQ2a6q&#10;LlD908NCYUlCkk7pWl06F5nYfIUxaVj1BZTHkM+v29HTdy9J0yUhZK0Uqv0Ful1qqpYLXpLlYssu&#10;NVys4CoHJyVpNz9cH8EjyleonPUJYVORROfXCgpWTEzlwswYNWYStuvPJGM5K5L66izn5NbAd47i&#10;gYxY7tTgUErd7OyoHPnK9ocLdz6fbTyYre4ocTrZhZQ4XYtSnkznNcX0zyYgbBAbSZdc0/L4YkyM&#10;/NH0ZP98f/f84On0eHd1crxyOV3t+U81lGzAaDUnqnVTq+V1iW0ohzltix/1A1fjJCuRIDM/9ARU&#10;B527US2pJfCl6qfvrHH9W/cWVrcX/CuZklzikjRP4E6V1FIvX4QDpu106+7tDF2NXc7l0hHibBXU&#10;5vJGRqvOAE+5qYVlMOg0VUVlYpIdjGxfKc6uQrKGmwkmYxRTScsUI/uukyTL6lJuKWbLLXZzipWz&#10;rJznQAb4zbWNbXZWaXxVtKeSuyywzLwkoR44+umCt5VzN6nsDXxV/KI8G+mZjaw1lSBCwZJp9X+6&#10;wcp1jjMj5rWvPvzer51usN6py343r+oNNtFru9P73wLv3ILhDTapvS+a6zy9eLPD08YlUcWZ2yoS&#10;QxOFDCI5AsVuwj3MXAODzyuNSDjL5igPXowfqoI6NFdj5TXhymaVP8kJIXsJ4YouThZKw0bPH3On&#10;ua/XWeFCW9kOlqtL0/M0WSCNbswgFPnZkUSdNIIsBwt1FznecxepM0+pfefEhracjMXpOvsgWfFy&#10;78p+f2UbXYxVCGQ6Ijf+WerO61c2Zy1lU5bsTBK+RMHWSlrJJcjh7oQowp+qrF1UjW6vpXAX/mnx&#10;N5crxJQkxtYkxPCBFbia05vt+QZxlvs5bj6j+8SaVidovvAi79IHBpRGgFU6zbzrFKWqVUOhE6P3&#10;IpezxvHapv5c+/M3/Q39lA3yCCelz2enK2drqdLQag6ptDyhFXN0YF59e4xfrmS4o186P5Brbnay&#10;9n26gsdt4ORL1AzmjE2kmcILhZiFUVvYtBMGN3rB0ZK8Xm3w+UcyTOoppsF9Ndf5JgZWUsF63RYc&#10;kFT1fVll0rjApc6QlLRgkxCVdZNU4sFV4WxnIcPCsfomI7plqzrpQpArbIZQlBLVom4NinONNJYb&#10;AmqT5e3J0vrUydIDTZIw3zflG/FaMutMQxxGB1lCz9nwnzDoWHgx0MiHr5inS6QIneRMDyv2fN61&#10;8tRqwVCMpo+q+vJeBBN5Vhw/JmhysTCZ4qdYogzp5QrF06lvuUWFIWqpUyB2gRsEJTtBkv02MoZa&#10;xWq4zEg1QMwWuDAZ2itzLjUQnOF2Rjl6bpxypsvOSBqCsyKQskrNMtolGFTUwElVZXNoAbGbonvJ&#10;XVCBXAKg8KmFPkuHLjvnvt24Z5fnMsktzYVKD+tHy7Oh5BDqqurh5XHICljYOCRraRu4QYLQk79s&#10;vgotU6AeaKWB1jdJaP8yxPkG0cY7dao3OA2/wft6N6/q9gZv3AI1w9z4+Ldx4BvsVH3izAxopDlE&#10;nEHb4kg05cS8Y16TpzoVUMiT4mLKcamncnefZQtiFKFR5XeDQUJDeBvsmxaTU7L+GKM85JwKPpj1&#10;zJRdU1fEVdkgGHRee9bms5JnouDYIl9dDloQM2E3+ilMiSNbReRcSs7bmPLlY9eNBEEGTabekn5q&#10;GzE15lcXNDfW9DF8hI+r9rG/RYRfpghfhScd5zbXxKE/CV+YeMi0xpzvwpT63w5S81TRIiha3PmP&#10;jBWT2FK3nNTrTWsmgnOul+isbiMZ+9P2428U2g268VVgGOhZiMzQNbR0JwvnTzFEXnsFD+az2W8/&#10;3fOKpWudU1C1C0+rpzYy0uCuzpBT1pGeXjsPKhQSlGOSrEZA9tMGRkHJ1eguZMGcnkVdZTIyFrw2&#10;FKurL561GGkj0CsNOVi7+iOWMlSKxwCRSvfYE8tHlyI40fS2bpUCAPPziXez1pDEBCgRK4mPddKh&#10;oOrkGY/GpUrk1ROb8U4gCA2l2oiUn3U2hiB4owoBC5XpWl2lHs+SSvJsLayuA8hAadPF1dnC6oxk&#10;BnBp69trm3dXNu8vbd4bLayPL1f5a6BJhIdcZOmIk1qgqmExaCneyLhTxqUUMmBtxouVmHQjk7Ml&#10;FZuNPGeOnDtuqmVy+yerUveCeG9Ss0BjBHRollKdQgJt6VwYexQ/QE67LiJzZX1lTQUtVWHVegBa&#10;K5Uj1FB53uotrPdgBEGKGrnOrdZXsRaGmsVcWlkHbqJTiEJU7hu9r/aOIbJOyeWdhFx9NheIUmZT&#10;4CwejFT5cnkw6zjVmYVxy3UkU9IWkQtgS4dtqdowmfjtWteWzG5ejegWGuFOA3VNQpSaQpyOOwzi&#10;jJ+rzYP1HJX/wtns6V0YfNfqpIn++F//dm1s9+F9A4vynh3yBqfhN3jnf/Ne9Xez2d/cEzS99469&#10;3kibZ+4pZ2Q4zpANOEtsX+xVDwKQqbLnWMHVF1MqzsnzNTk7HJ8ejM8OAWHYPrucEjNQLxmz+auC&#10;WqotGwNlCmXwUqqXyzWsWYJCYulCUhVtVrav9Euafwxw9V22w/FoN+RqL1twlMma3GlRTD5r+TOF&#10;VOMpV5UQu8szg0R9eEFFlTGkY4FW4Tmxsvqm4lDNipk8kOcuvkmwpL4s0oHKncQ8b9ZETIRdn0Ys&#10;fEmqOnoewTFnx2c9H+sGdWAEhPo/ftvV2cgpbOSOdLYay780Q/cZS5N0SwBp7CDAqlOVaTJgCkFa&#10;Us6b9far6HAAFj0RG/02EgbqR77LXkPpaoaXVyJOdah6vHmEBUmH3645u72G7+f4vON1iLn1uLOL&#10;A/NOgyY8Pzmh7WV0YIjQTWFGd1em1hboNke3RSmGWyzw2eOifLI5n2oYPqdOl5rmNp6EKy8uK12/&#10;QMn8Y+5Rg1c4Pa1B8EyrZ+SWA0H9rP2GDJmRpkUgnS2tvwkwtWICmxTeBj34E74TQBKbEMaMnSVK&#10;w69MLhZHIBNczKbuYAdxE18y/tfW1yipvrOzSUXyrZ3Z8sYFIs4V/OlKM7S0ChoSPxp5QKjbuAuc&#10;VIFqnCOQpRLgo9sZI905Pj8+GB/tTg93l0+frUzPVuEUCwC7CTLa2uIgiwUbi7g8cA1nASaFqH9q&#10;pScvtDhhEaYQnOPZ5RhNCoiQOKitnVUVGbqzvnOP+pYLRXluLq/Bfa4LO8ozLgmmM1BOVySvxCxo&#10;WQe+bErwBeHXSrSJK3uD8a6Vg1tJRCLGQ+UbKvvvxSVrUUFt5Jv2bnPBYwYygE8prlxYizgzD1Cv&#10;LT0jSaTCK6BTJHGStC2xWFgXp+myT2uoaTdX17aoOLq0vE4lJelHk8HeVq0km6ngVfeSQChVMZUE&#10;VVWV1KhtEwSVXkTLBkte5MPf0CKHsXqLOG9mPH/Bo24R5y/YuG/j1LeIEwOn9bEUPYmPmVJZ5CyI&#10;k210dgCZhztYy9wSBw5n+gHmtPGaL3o76DTm6tgAw0oAb4uLzIzfpli7tELwGMZ4ykohkKuI08xB&#10;eesa4mzA1TN06zthvzC8CRjy/K4EQ9JIGaWooCTWWQzomNllHpdUSfkGiFMXZ8Gc+YfINe3rkodS&#10;RINBJ5SJBVX2W6K5Upt5iuSLLP5iHuqIMy5m/4gkr/9mN/jy7Bxvo3ScLlmeSolwzwsEFXlfUk4O&#10;s7Cx2Cp7e1OR1EgknmAXiO5SvRuMrBcjTvv/C3GGTrbe7CciTuhbFZ2eQ6yfjDg7U16Icw41C3Ma&#10;tVU/88EhoeYvIU7r1VSWULqRoLgkDFfn7R75IkT1XsjU4NbQpe57BTyXQZyzC9fmbj28DqijOjjW&#10;yiWvUoAO+nB4WpAfkIMFZF/AxXEckUEwSkKInJte8CtegIyuumUvlIRXCnGaKzXGAlOCMKZLbJgC&#10;UOPG8ro4Tgkf1zaIDQKuLVAiYHVjRVFDW/xYXd+QANVx3/R0gXU9ToFXrw11CYwVeQPOTwtxqry7&#10;qi6xzSZn0/NCnLPDZ8snT1enp6uolsWW9tL2akzH/bgRNJT9aohTLB24E1LTlSfp414/aliKpbNL&#10;HcQ54SgIyJUNUPLq5s7K+s7y5g4xQ9ym5JurukdVWmdRLbe4msVFYoFlCeLRfZrR9CLU/nQjTlHL&#10;HXFOeVNIVHDT4h/cKy4hJuiIM+TUiFPXCbVZiJPspy6sxWPj4kVRtqdp3aiXqEKcVqk7WfAGmH99&#10;XYgT5FmIc3OFx4RzP7XgO+IM8a90to6Iv4o4xT4geJXRLrjpfixLoSdoEYX7G51l3cz6Lcd5A7v5&#10;Sx9yizh/6Rb+hc9/izivIE5V8pXG6CriPD/FcWxCMm64Oaz03N1cTSzQHd06fGTFQdVHNHGkImL0&#10;f4OYHE+3DXEK1TyHOLv/vPmqNMETvdsRZ+hMv/qO2D2jzSRFirvdxX0UAWDE6ZgiIc4JgirzQ4ky&#10;Kqd+3tGvXB6GnqusG/bN6JYBmvJuKae0dG8GnZmG8+pQx5RqtRiz0LAlr4MtE9LLUxDnCCWZFgN6&#10;NKp5jRJOiFOFuUGcciBeRZz2yr83iLN5xoO3firHaRYqDtiAtU5uzhFnX9fkEVwFnPFEB3HiHk04&#10;fEec+Wv15UBkHmrC3rzKyre2XleIE45zeUryTaXmrDXVnASNN9/gqbjy5ohofbg6dsinCwe1gAut&#10;dfX1FNxsek6NhaW11VV7Y9VbvMSqkxQv6g9CcAJfnPxBCGm6KIGjIl0WVmZLq9NlVJvr2w8+/uw3&#10;/7i0obLjoLSltW1g2YLUipJ1Lq2g5pQCBCip/Am68mQXEvmnrGN2I1j6ghoFLcqpEqxeqtQ7kUMu&#10;8ikp52x8Ojo+mhzvXhw/XT58sjo9LsQJ/IroxDywEaf2kkq9EL05TlZcy/5p3KmwGy2wIj8QLlzg&#10;YiaAP/A0aGx1E7hpxLl1uQqMXiNofRE/u2KeQJx42yXHjDfZyzTnFggnLoOVy1DMpbnMQpxSIJjj&#10;NOKUa0TGRVnUpBBXtBEO9cnpeHRi5JcIdOXYh2VUbn8WcFo82PnjnAOd42xJgw14nXSAv29ubmxt&#10;blrBiTZgA6aTn0ac8quQBLaE0rlqJ+JoOZhYURt9JhoSmGuvuhS2YbsD6wtr5oEqBn8ZZYX0G7eI&#10;8xcGIzc5/S3ivEkrvcPH3CJOIc7l5VUV7Jaun8U30n48XycQnOcEkx7vjs9OZuORu3qFaTQI1XWT&#10;pcQ0UVSIs8msGuEYos8Tc7hGIy8lT5nTTZ7iNZML1YX9dHhEi9EICDS6qKkU7sSIs+R6+kRDnJ6t&#10;9CfUm+Ju5U83uZXqkuUFFhvEGZ1Qc5TIeb9TtGTwqIOSK1zUYNmY04jTirnVlbWVtbX15TVNxsxh&#10;Cw7aVS7FVAeNTFbnsK/LSJeESX1cmAAOv9l2dOUXy1PgpmILzHGyWVkL3JzwjKS1pZmSaVzlH6PI&#10;K2TUvepAKM6lucMc55DXe9W4fAnH6TADqB83+c/jOM3ciUysKfJnIs6sYnJLQnEhyNvO4FZr3fEy&#10;xJlw47SlumMCda5wnMJ6XniF3Wyc5nydE9y7PIOkdoqkOqRJS9MVSmmqLhfC3kVx/NxzE1lKmd4j&#10;aTssI95t58C5IlkJ4qzO4zQNIgPVb5uL32OoPsRNKfAOgaOLFyrOGiRBpPn6FsFAq1t3VrbuLK5v&#10;b+w8uPPgE0fY7IA7kW+SVIiWcayMQ4iUFp7ItgmYKVDbza3TGnHKmoA4Ta1FrjMCnlKl/fx4b0Jd&#10;+NEpcTMKTzw/vTjbXzjZXT54tDo5WrscKZGFQKYIy2gFVHjKnm75sgOP7D3Xcutitiy4OVkmHF7e&#10;ALWYE2Ho+CBOwh5n4DAAGQQtcHNje3lt82JpbaYAKUkw8a0LNQpuNsTJgPVCwovFmK1gMz12yQ/M&#10;boYOrLRKIE6+UWKclt3XPnH5U1gBTE4nQpxJUYQvG+rUFRzCbmoBo9D4dQpvWomTrhvEGUtoobde&#10;wM2NjjhFc26srGJ5NpTwyohT6Qyq+1xDnMKaLlfma7gk5QSO86yFopwtjlMrnNydOrpcN3Jw3SLO&#10;V9nLt/W3W8T5tlr6F/qeW8SJYQUWFeIEeYE4Kdx8OTkdneyfHe+dHj47PznEN7YGk9cZy5phAv4K&#10;bopZMkSMvasp3zCrHl4oFzuXOzFaNrX8f/ao2QdfPzXVV4pm9sIx2Bzb8ms+MvbJ4jy2M/O6557k&#10;oiMuSBxhtJetsHrXHVZ6Fc9/CT6I8jOEWWJ9MvfFuWawXGmTxKcAJxHGrSlZCaiT8F4ckcvrG4TB&#10;DgvSxx2feTme6PNz0m0GIb0AcKaSEAWyryBO4pMMOgm8EOKcBnGquKViNgaI09Fg8aq7MsybQ5yG&#10;Rrm6N4U4a4pMQ1xrjjRXH/xDHDw8Uo87i4TqHi9FnMGgr+A4hTgVChOaM+HtegV61kVWDs5CnA3b&#10;XRGwCnEK9HTE2SBmqRsMKNPfEi4zjwArxBkSVEBaiBNCTnHQJeSsq2pA0iClRCjFxrY1Tuti6Wnc&#10;12iKrxlIwSoIMp487xtrmzvr2/c27txfv3t/bef+0ob8zgDQxRUSVW6KDlxZnQHRcLtLzqjYE+GV&#10;hYuNxSkFkMSctbZH752ct0nSxK2piBEFTAm+Oz05Pzk4OdwdnRxMz48Uqz4mDu/k4vRg8WR35eTx&#10;+vh47fJMukbFa7vulM2zCE+RsssTCFTLSTUihZeVKRPEuUzWsEKcWitKKGPEKY9y3NzSCWhsCkBH&#10;J7C0ptycLC2EOAtuOuS80JUffdKpZpQqnK8jTmfcFOgEmcnbbjxaHKdyJ1U9CdWCsG57NsGrDuI0&#10;BJT2VHSsyx+4bJh2hG43CejyUtHtaUlqR5yt3O6GXqg2caqgjwBxruP1XibGS1HzA45TBqy4zOJW&#10;hf6vIk5T+q1jZP1kQC/UHh2ngxiFOMX93+o4uyH61XZuEeev1vRv5otvEacQJ45hOE4HURpx4lgf&#10;n4A4Tw6fHe09Pj3cY27YRjwkyc98Uo9Z7GQSvyYw5tr7QQyFNkvklFwj3uzYLlDq2AfrELWgd2Av&#10;/7oSXUJrK+9g4U49vGR90VVV0LqW7w6V8TsSUhGV7vuq7M1z3BmmUkfieBOSU6Co5gPhnGKIHAkb&#10;Asfxo6JrLANVqAJ/gAAAcIprWN9cWSfId01asS2CEpS7RJGkoTkHYgMjzikh78373yWc853iEoU4&#10;FWSgQFfF8w5oTtScIqRFBT2HOIXanVIgBN27jzirU/0MxJnZ8lWIsz3FVyNOp1QkKDtx5RVNH8j5&#10;asTpPnPlJcfrpRBnuMvnEadwWxBnqE3P+eE4Q3B2xAmdCOIUysnyxBFOVk+E/jfiVCagKZE3UvtR&#10;Zoj3uVVlLQ9ucU5LAgBni/jHSUsJbtnZ2r6zdefu9t0Hmzv3Vu/cW9q6u0g8zdoWYBRgt7CoL1Ug&#10;0dLyRABaAdpqY6VmguC8XJmS0mgK9Az0Nk9WNXjcFhqDACmWqoAeJYU4p4Tr4ejkcHJ6cH52dEaB&#10;rYP90eHTy6Nn29ODzenJ2uxsEZoz2YIUUmNCszjOlfHl0mSOOGVugjhXBoiTMYobXcHyVedMoBB8&#10;CbKU/4FbI0Rd6HMDlaqSGTk0Sv50WqzSQhl0RhebRbaRb2WFS3JKcX4CoHzRBAm8b1/izrCqYEzi&#10;8rE8UWIKcxKhf2ar4sSizknUEKfLAQjdwnEqy5EjxII4u36H54zDRKZkbV28phHnmhzrCnhC5IDK&#10;VnFvempZlqu7x7hh+qq8hbKBiuOUYdSaAetagbMlGGiI05FDQu3y5ju5ve76FnG+GdDxc85yizh/&#10;Tuu9A5+9RZwyrVgeIU6oBeRQC/hwRyDOs6Nnh3tP9p99f7K/Oz072SAfR0Oc14BmA5QL8iOpSHkh&#10;0Tmf1N+QXTb200RoWb1De+wUt8OwlzqpykagTZlaFdmoCkZ9DugKNtlmpyBJSI+0+S6t4fgJIU5S&#10;sSCcMji2Y13a/oQ3W6MpGIzCTMGkZiBMRFo9pzvxHGuyqehNIU5ckxZ4svJ3khIjzlUQJ8G8O4Tx&#10;3uH9cJy8XoQ48aorA7wnh3hJtRM4ITsf7/WMqVeI0zpOHpFC1Ekxox0FEikgILk8ozpsXvUgzsoB&#10;b9Y3QQ4FyG4y7oZs4pCDTeSQW+VnRg41r7pCY+uKfgriDB+e8JxaG1xZCA2lnb1nvpDjFEYXkgN0&#10;AjiSycjezMZxhsAv9GmVYfpKe/X9tlOgsUnkhl51f8a6w1oyFTevN/siKt3Oeo6E5hj9BHG6VGPe&#10;caiTQ1sIlBEG1WoNl+k8YtrQgR6winN8+4MvNu58CNu3uUXI+Z217Z21TTma6a3Co1CJGAS4T/z4&#10;CWNXMs7yI/vrAEeCRyDOxcmIYgS4hs2eJsVUJYTSNwb5qIrjbEXQRvk4iaGZEYk4Oj6nmOvRwf7e&#10;s7O9x5ODJyunT9cmx2uz0yW2i9HyxfnSAp0fmlOMKl9K6I8QJ2599KYMTedYI2YIHScR33CcirGT&#10;4MUcp7u7W8yN4/QRTr0psSYAtBCnqhAZcQprKuwvO3ZP27xUeyd+Xg3uti3EqataWCQyCZsmcB0d&#10;5zwlk7U7ThuPo2UB+bXloEacVXqKWvauVi8qHWeFRqxhbkOc1hx5xe5iT853tYq3idhEQhVR7a4J&#10;cQKgQZw8AhdUKO+O2r6W03PEKeoZxOlFDipS52dwHyvE6ZGkADXpmuxucjMKcSpB122s+k1M5y96&#10;zC3i/EWb95c/+S3iZEKTP1acnZMPk8QkiPPk4MnB7uNnj7893n06Oj5cvZwaaBRhOaQ2bR/1I2zK&#10;tXm9hJrWMNouy9yJbkmSocAuz6kupoEzOrnm1hSIo7AcJj+CcgTgUnrPWWHCP4mHCPfotOriaJWD&#10;XYygbas4yen4rBCnjbARZwXyJjG9pmblcEFoJYUT98gFBXEmHDmzp+4Q6xuOU/NIYoEdpQ7iXFfd&#10;v0KcuCkbx+l8eZZypjMLTchdpvhV/T6HnAVmCtU4AfWiskO7PInguRBnYtW9qc674l5rDovmrXSc&#10;3q0M30GcrbL9TYeU6NZcUX60HTXPm0KcSxdvQMd5BXEWzTlcEV2jPV/jVQ9GWSg2UQ0wR5xNxCxc&#10;leaoFUPTepRIopOdoufM9ZXn0p9wF6hXzhE+qpy3g3fywfzNaaTKqa87duywFIRAK++7t8JfSjkq&#10;gorqi+bbcHO7/KX6J2JNPOYffPE/tj74jLSaGy5Xs7Qhzk84UjHVincBQrHwIyY9jBcIb5BMNChM&#10;sFhFrBSvE1mLCc7g0dJylNjbVRUm6zCMYkYVxUIfJk0S/nQ4zsOD3dP9p+e7j04ff7V0frA2PVma&#10;nSxNT5enZysLZzCdy2I61QW5KSNO4K9gMfcVlAfiVKw6uTwZLL4SyW8EClNyU+k2lS/TMk0nIlA1&#10;SzGdK2u0mDS7TjbZEaeKrdsj4adD84nftkBaZXurwK8LssuxvkAaKSc6c912mZM54rRT3GGLzriJ&#10;bruqyXuoypmuXO56PjZp1ofTeEGcZSayJDfizNrVNpBcVJgd7E5DnABlo0Mvk2sBF3GRXfm9hG+C&#10;1iPkAHGmPltHnHMdZ8uJ6qWcWuwWcd7Ucv6yx90izl+2fX/xs98iTiFOYAT8Q8TsHXEe74vgfPrD&#10;t0e7j8/2dy/OT5dgCueI08RGGJqaLiPTFKyzs1rady/RrfYMEVnWDYejBGHFSYmm8QpedYLBl9qX&#10;k3pNa2s7plGbGXc6EsfGX1OCEScTnwMVBDUh/6hJrlom7IA7Ma+8Pz4lMNZXHmmmolgVXKFZUmyJ&#10;EOd4fDo+Pw7iVLZQJ2JxSutIQoU4mXiQayr+VuWDTNQqd9MKaf7QUzGjy6sOx7lJRZZtZWoOx/ki&#10;xJm4qTny6Nxm34lY8hJpKRwn6QTniNNMp5MlsZmrMGsyR5zGYCY4BQ6cnCn59ez5vOGQegnidPEj&#10;Rw6JL04M1E/MjqT2NeL8uRynekJxnDXZXkGcV13tr0Oc9pkOEGdFYgl1VOJQU4yvRpzVzkaciuhq&#10;HO71tp+/X0xsP7Qek9CAr3+FfIgBnJX+XTQbWBPM5ITwziIpAm8d3+7kcoHcsvCdQEe4vfWtra2d&#10;u/fuP9i++8HG3Q/WP/jN8vaDy0XlbkxUlOWJhXgr93ql6lTTugpuaQySS8yaErGzW2trDMjcrQaK&#10;Vj+d9W2IU66GGe4RwU0NGo1K1J/ydjCSqNd1dnz87Ic//69/g+kkXH15crw0PVlhm52sXI5WFoQj&#10;E60exEnCecLqpxIwC3E6ZZHK8xKxrp7OgERObUQogOjIemeQUG5RZ/wRcev6QClKmbxOlQrefJ6W&#10;vho13NIMkrUhTi+JjTgF+4w4aXk4Tu5KT8aIM2VLFTDk+EQnB9WykJwSFpSGgXQP0qLQVR9cE102&#10;ZzrWzSpLV4OcXq5rgDulf/l56A5BnIpZFMcpAHozxKkk83PE6WwavtHKBhBdhC1jdvx+qig9z3G2&#10;FelrTEo8F+/dq3t23qkrv0ljvptXfvNmvMk93vxsb+fImOk+IvotdGYuE4+LvcmBMnx/eIV5dsOP&#10;54PPnz/HXHv/he/cpAVu0uavPibTwE0ywMvDY696OE5FRk/l9jo72j3Y/eHJ9988efjV0dPHS2MX&#10;BXHgpBvgCuIM0CxewNmHG/RUkwRxxl+dNG9BnGYbfUZHfCv+BqaQaYw5I4t4R+RIurSOQF6I0/Y/&#10;YTHm8Zh0pVWDOMHAK9My+epTsnKC25qKypPJ+ckpuTZd2tgzg4gOT1cYU7vBICGm07MpualTwVlY&#10;GAoF36roBk/FzAGElC5xHXzeyix78XXLmjFwQipoVIiTEoA7q0KcTAPlVu9e9XSPkL7XEGdHNi3Y&#10;XH63hYtzF8FjNlWIfSoyC0mj6YTjNOIMOA7dJvhQeSOd4cVgIohTTZ55pL16/+mZB+Y9U2/V22GY&#10;3Fh6TlqcCK972nLov/WBtK5JX7/jHlLphzx4co7azfcaQxATIs9kuypf62DI5UjnJahX+2wNyfnJ&#10;CwJXHER6W+uo+bjeEeFU7w/PGkNh5k4QTI7NBAq5r1UNzjjZ02vczPrVsguDCN9gLr49SroWuE9J&#10;XrPq0l9zunjDTa9zQutDreCoNYHXRQXjMpAoTQkf7BsJgdeyOImxE3JCbUl6o2VCgqDuiLxeIhPQ&#10;xhYb+do3nLB9c+fOGqHom3cXNu5frm7PFlg7tWatuwpdnDfbIy+Ou96N6bOrV5cI3hECzmX7JGEe&#10;1dzVY/SXJERzGF/K6jhA22UgaCJw1uT08Omjr0d7jy8OHh8/+XZ08MPs+NnW0tnW8nRnjQ+xhhyd&#10;n58pdmp5Dbg5MeJ0/l9F3bijewGEsnOJApbbVuAkP6595eSlT0M5/lo+9+B1IrsNHKPLFNMZctTm&#10;hVth3Hnhpm4qfjHelXzEg0uduAo5CHFKBG6LokWwCU51OcFWZUHS4srdpHUsI3nOldQH3IAqqFu8&#10;W9k8lNAtqQCklXBVpKRPvoo4gctCnL61GN88xOI4PVxrU2Ujva8DHaRUMWcVqK7nnEVIhCpV6DI5&#10;Sq971fuwfMXOcPq8yfHvzjHv9ZVXwoN3pzX/1q9kiPyeh4zhZjhGGAf9eDejbaLqzZPPJuyjHzYU&#10;gfX5MY+4/6lHivR33jgd/upOdXPEmcgh0lEyI2OPyMd5MT4hmJTsSIQN/fDwr9/+6Xd73z9cu5is&#10;iEi4MpG7nTVpdsRZDqFm8jr0tBkUygBrJsuJ+BLQnaoV69Pyo68LrpH7Y21jQxVPeDaEN2xvb25t&#10;8Q4HeCkfikCkQBR2Sfah4FUVmRTiVDlKV6QkQhb0eXZ0PBnhhi7EKS+R3Fma5pU0yXTEJckCgafy&#10;AErzz9mcF8STjGcfxb8uLq4T1urweG5GWlHBQFOgBOSukh5vbWl9fQPESX7pVmSw4oaqC3keaCEB&#10;vpVCY7H+evkrLSDjgQhxKkd0Jh5RRAKdSsaJbGDCI6spKsWRhReMeZSRxwBI0aZGAlVVuaPLHBhg&#10;6Z08Md/ZS3fEYKGIcChC8EoGxbUdfk2sSj953+mDUcn+jLI64hxgtT6qrpMjvbnmO4FIkbu17Eh9&#10;0F27PHjwbhleYALNEwt92Nnox+BS4xX1r8SFBTG1RALECEyGNG8Nn8doYElDKuWWOp5TUyqtuDCQ&#10;F06cgOslXyOrG6J8WF44+kTDS2guSWALxgkcSPBX3JMVnDB2xkzKBIk601gKUvNsNF3Z3NrYvrtz&#10;78HO/Q/v3P9g++59OiQLOderJFZmfXK5PlkEt8Fx9kDlwpkVbxcc5xV0ewAlWB0+D6098Gknh069&#10;rEOZt6yMgwdrVkSSADtAShvZKEsQkmLfpDjaf3r2w9c//OU/97/70+nTb7aXzu+uTR9s4lo/ZQzj&#10;gFfTra0bWIM48a1LmUqtHem80ZsilgTfLy3v7NzBVsg5njgce8xFAwtiig33WkeeYl28c/6X41jS&#10;l+h39UDhZalVUSuOGpaFxhAtcG8mdA3S/REpV9xOTj6lDPCFOEW+OtN77JbXHTUdGF3qFDakMumy&#10;ivRfLX0V7+hBxv/N1sF2k7WTLRynpEe6QcLJk690PgfV+DSBWaFC0nj6i1p0Wj2qruP08260t8yI&#10;Y5pKP3CLOF9gM97Ft9LD3sUr+9u9ptciztx6qhP2KTMTZ/7Up7Ss6XtTaeZor1iNPonyp55zhzeH&#10;c9vcxLy5Nn9riPObP/5u97tv12bjFeVbngONwhkmZPKu+K2ORLyU9jLbaDMUiCInFd+gGUYhRNcQ&#10;5/r69jaIk41JYgUA2hDn6o9DnGeTCZVORkaQRpzwnXJvhXmBvERUJppTaeCBqUQ7KXCKCSuIE0JU&#10;ttdetDhTG+Jco5ScZiMhOFESgqxOEUhibBif1UV51XGvb0p25Vh1pFal4wxRqJYIBxzTn0nc3JoE&#10;d5ZW2aunuftSOs7kJlTJ6QRFudylY4kSIKUYZyPOPvlVoiQTVQPEiZhAk30OGyBOH1eItT8qzabV&#10;XH0nWWCEOPMXsav1cPtTzo6GDAfJ7Jkb7Dv68iBdTc2etQul/FTEmUnZ9Ugbu9OSn18HxBEAvHQI&#10;FuJU0qACB0EGHuZmfQzwfQqLFkrgIZLKf3UGBkXHOIJuAi5YJ92NoGYcsqKmJMEkqJzSi5PZCO0x&#10;otEVIGNBtx6uVni8XSuRN+QYkoyE0udi1AlrBm2sgcCozQgUA1FBbSoZOFm61rfWN7dxpq+Re3J9&#10;g4PF8wkSIYJcnSysTxfXcC77QWTgBhEG99iH63w9fsZ5SdZc3bddEi6i2SVIV1fem/TViDNPvEXl&#10;hw+1Xllg6/Li/JjiQ8cIx59+ffL46+nhw4XTp8vjw9WF8SppmKj/g0JGuTCozmjQqWySBM0oN5Cq&#10;fIEpuX7S4CNOjVe9EGcAZUhNK2WEteeI04RlUh0lP4YTAkjJsLDhyBqDxCwEO+Lk0rUMVASkOoQb&#10;LwXlzXGa5nQONf3iOpbOu1kzBmcrF0QbZRb52KRnQapsbliXdG6N54waOdTpUqXjxO3j+qJSrEbB&#10;aQOsV5uzbGSkFPLS1Aqq+ULCUFlPNzah/vBCxKlGu+U4X2o63qk/3CLOX/FxBDheew1mnZbypGHN&#10;TooMP9IxZd6cMzCDkwf/dVlbzpMvGk6lb7Ap3iDihMaF45SfRemEqAVyMnWJy8PdR3CcIM5nD79Z&#10;nZyvzECcAd9XAUYjxpxps0HSYM/eCn5biPOiI06VRJZddjMJm5kgXBfi1MS5trlhxElQ7dbq5obM&#10;q1bbxjC++QrlqBzU4Thxpp/jHwdxjhvitFedmBv7wI22mL6FOPl2laIL4uTKJQKFE8XLJwl/ktGJ&#10;C7W4XqL+xXX85s2d2hCn5anM0BahuuwxBQCZCIM4kQWIjrCbr7pPaQw8x7T+0BGnQW458LjE6SJF&#10;YVwBz7JOSGjjThCnoGfS1zuwIChStxfJXSZOvW2gyxcp87M89SFw5oizv5MH9yqW08lxFCZc1M4Q&#10;cepmSqgrZKbZ2JflS/FTM/TMNdaO2jyhDr7QRgFpwJSL+uowbB9ss6/P2bpjz9vvZs3Qm/c+770W&#10;cXI2yCIFrAlneD1ZYWqV97UQpxCIIn2N1KIVcfoFq+4sLFRn14QeOa0eqrCm03uJi3JtHkuZ+RvV&#10;bipEWmEulh4KUjiWTqFy8ruqTrjOJT7PGg6Gi/gtpWMkLEYp66VLoXxOQVK6nc6jsGvBKfv2rTW8&#10;WCCzJsmPIku1gTLi9LOvPunlVp5UXunjXmSkwdUTQJyrCt3JY/ahbcWZN3y2xnH6u8xqVx6o8sC7&#10;/YRxF2ejhfHZ9HRvfPR4vPvt0fd/PHn817On365enm0sz+5skotpRN0E7sI2pBAnxO3yyiax54DO&#10;OMcD67vaMoCs6pea1/Q9J7dRoUxrtgkq6gNHd7O6vLCuqPymrmhUtz3X6tfp4xZaBrEV5tMsYMd6&#10;EKcGrDhOI053qZZHwsnqW0fV6jDMVEryZoAXKHf7BHFK9ul6Zg6pJJlySowaRpsaD+J0zpA8BcNh&#10;6W7tJh+suDriDMiOqKIo3lQh8q+6Kg/ga7Hqw8H5sv1rc+dNPvKOHPNeX/ktx/n2e1E6TB/P/QI6&#10;XpR9jJPh6syU1WGHjDw7Uu4+j1x5vx/DTkBC/2Ac950cLR+KT/tCEPwT2ueXRpzj0wMQ5/ff/sWI&#10;8+vlc7T8hTivwMhYTN8ABKGLAD831ef27FhviFPzrt1PQpyaAZhCN6BmhDgBmhafba8DPre2N4w4&#10;y6vuOT4hxNpk+2X25ciFAQFxCm7iVT+jvF44zsk5yk5IQUtPFaYixCn3qRCnyls615GqX44nE8T7&#10;csGLMAPnJduh51KlYzHilOrKBJ0rF1n4KY5DQU0qdynczMzvZCZODa9QKFV1MobSFGAGIkH9mb/9&#10;riZmZz/RbGJaFKfe8sUyc6LmKnOunq3ljlX4hTKwh3RL67d+lWmksTX1thCnfJpBnM2V753+Tp7h&#10;qxCn7rPluzavWtx1dq7+1rBKmykNKxulG3pNCHDSEKdbWoI2I70gzvnxdYNuqdxqoKtRrAerlzrz&#10;teS1gZ8e+zrEqSkZ7EaJ0qxn/AVZcRgrGWoYbFBYCq80IhSkGHQuiHHoUw6RAgdxBQJkHuSIOjuj&#10;sTMZaf1iTCBcoVjpJCQnokUlA4CJKC9TtHAd8SVRaBB18ProSuQgFoXphyPlsjV8ij6njxlaATiS&#10;7TUcVzpTrTf8thBwKjWkp0Cy9mrvBppqzcKa/prWxvmlXmn7IeKkJ+LzSA7I/qrYdaOVhl9tF73s&#10;0ccL3RbMnaNaBuQKIYWECk0OFk4e7//1d8++/q9nX/3XwuhgfWF0b5PyRhTcGvtZYzekW51B1irX&#10;5ha61TQjdsR1gApxxque5L4Of9GN557bfthrZ3evpVqGANpZIc7S8zZ5rh76VcQZQJ82M6w372BN&#10;ZiFOFZZUbtEsqzridGsqaZtaxz81TeQX6zhdElON5s9ataqvwQCZcHW0JYhTUlqnwsiKIVXc6Op1&#10;TbosXZlXrR6DevnRJP+T8H6ZOo+nOHW0ZZWhmc7nuEWcVwbEO/tLKK539vL+Vi/stYiTA14oR7uG&#10;OGkfVdNuryDL8rA00UzmM04onOCX82JYyjaYBtMT3iPEefDsh+++/fM3f/jds2+/Xjo9VmEPx6lc&#10;cZXPEWeJCnzL+b+zTbKoIXypgzd2zuSEmcY+zhHnDogTn+DG1t27Px5xjow4z9nG4zOqORuDEryO&#10;ex0vFROv6BUbVAvpZgjtQJzEuMf/xaET0SjnZFMSBrWBNnVgPzEwqHGcMtNyb/ORZLDnsCDFlWWO&#10;AXIYOyqUlAKYeldU0xxxglSBIx1xRjWow6RmdS4olbtboGrmKt4/8pgY9qRaosOfzW52xKnOabyW&#10;f68gTgMnI/Ko6F6OOHsffyn0bBHhFommbfykG07NTjpIcO0VOGsEmZNzVQL5uEkDwxr74x17L5se&#10;oK1mQssasBTi1O+BnupcDuMKoLGn0t/Td9wEUsdpoDYxw3BH36cLuWRlIK2uGzKXKn4piDNhw/oO&#10;Cx9EgFedAs30rnbjJ2Byc4nqPhcjNMGEEke9E80ED3edNdXW+vYduvoa9QLuPRBUiiPYWTbF0lW6&#10;zRakIse9Y6zcrGmHQpd1ndWs7bdqrdyDff66rDYm6xz+o3HF1Ve1cXszX1QH9zfVEwNeez2tnL4B&#10;zbrA1inMZbaTmHjzr81UCIDRsdeWKDh+vnhxMnn28PjRX/e++cPJk29GB48Wx4cbK7i5aWjGnNYX&#10;1K6ErCUECty5oArpgE6KJKnyexpTqlkjs8pkpECfoP+KjGnhMloPBJKme6U/E1y/6hxG0U7FpZ4L&#10;zsJDldY5hb4roE4d0YpydTPn4pBvXIXUVabBmNbrKqdV13c5qb5bIKypq2v6Fy8ma36yzkErXg+5&#10;qKNLfAOY9gK4KmHkqpLtWBynPmKXf7+xjo71peE/oyCxXjP3WYiz2RPe8t3dIs7rw+Qd/f0Wcf4q&#10;D+ZliNMDu8M+gU6N8auvXPCcMGkH5LOJBcmsWMbF+jDeEbnl90WeWcyVy8jZhCpYlbap7Gc2y5vi&#10;OHsG+HjVqTlEZsrJ2QE1h4I4v/79fz375qvFk+Pl6cR6oMKcmV08g1eD2UIGZMcyvwRxAv/i4FMC&#10;l1hv6SDFcRpxrm0RXHt3a4fc1K/kOAUbBTYSFqNMgoU4z8Z41YU4waAgSuVI8vcIsHldD3JmVbCA&#10;C92bEKkFnBCjIzZzonas1z3ovpgoUGn2iQfSyIhTMeSGzPK0Qk6u40iH2GS+w6nJ7xBedpV7ghWz&#10;x3XwfSOYVL1hXsWfBGoSp49HXhypPrm4gURNtWNUKtDePV0Pl66UAuHnw3HqFexlZkL5fQoJFVUn&#10;rP2mECc3kj5sxFnwosORgoAhcwpxev52Q2aHrRAn7VDEX8Rylnzake2dzJl1f7nH3GLRn/ybc6oh&#10;NEsPEKcO5Arn+NKI0+P8tYjTQzjYuKGThjOKoMMhC4CAuVb0htyaxIaosEAC9n3JS2RNV/4dOo2e&#10;KwwcB8Nr0iHE4m+tkX2dzAzk0lKFKqhV5dSUdCKQSLEpFQsiOwOkWFIkchtUkQL7fhsM1neqZXLd&#10;Hd4ZdoQ8LkvU5SVt4F5BnAWqOh2tb68O5uP7o5Y4UAmgriDO+nRHlt0OhOMsQzF8sF62GEgbKa0u&#10;InmcLi9NlsZH06PHwM29b/948P1fjp9+u7k42SK1kSo1OMWPq0Ph2Sd0/ULlkSiktAXTSTZ7aQls&#10;bWOujaXEYibjme8o5RAq3jxknpPW5tJ0jOoqNcSZ/lztJ7NvLtN1ECpuPV0tKDPJKPqsQWw+i9Xo&#10;IzKIC3EuKXy9wKvalqWGerPmpIY4s6NS7M6DxreptDw30VgPdQxdpbBmw67Cu84gUdR6Bk0B0Nrh&#10;eBVY4yCnetVXa24y9DSkjfFr+8bWt1711oPf6X9vEeev8nhegTi77dC4stV4HnHGuORnd5Gzk6c5&#10;RJzyrk6nQZNMLOxw2Gg0CuIcwtP3DnHuP/2+EOfXf104PgJxKuphjjgFOIaI07OKp7rGMcUEB70X&#10;x6lafHInKUFSZUcyUWB/NIgTH/r61ubWnTvsgzg3XuFVv4I4aW7rOMVxgjhPKeQM4iSXUMp+OKop&#10;iBOzLsqAFENjRJsjHOnAUvYvqAME3Dw/QwlK+iHFthfi9BTOo8+Kwk5XBw1wdiNOhQ+ZwILMbKGk&#10;ymYi7zjY0YSEz2GYIJEVelEcyuphkulJAuq6RRtIV/kP1ArNuUQMUkOcyRQtKgbfuoItyinZGaUM&#10;MvkAb44485k2HDqye+lOEqagljNONujs+ERnEvAO0Iz4bYAWjZRKJKrDMh2zUvPBufLQKxWV287Q&#10;jUc/eb9gzaJqBjO33gaIMy5698WAJ/U1R3m8FHH6qghBxzXru8k1G3T6Kl2LJcLNxTFYWa7tFIAR&#10;4iQYSL71EjpbZrGxs7Z1D0y5tc1LSyk0vpDY+NPZFlRuUfErokZ18jh8kx0z8ChsnK5FIlzv1Poi&#10;jR2Wqg0tfvVTKYdsekbhDCPOWmc7Ej7vFyy9gjh7l5+/+zLEqSVqXLX19EOXDpGl27tasT/K2qnj&#10;XFWWAeLsVcpdgfscan+d6j+XZwvn+7tf//7ZV797/Nf/XD7bX50dL01OVWQIGOfSlBcLqyOK/aBM&#10;XdpYFOLcoii8sgW9GHFG2NDUEdcQ5/zSw7HbZZ05oAWJ+hFowLt2ROXVjRL9KuLMYjutwb0sb2pq&#10;0HIqCZjMcYI4WTKX2oDjlJaL4xvirMJpRpxK6hnFuKpqJi+9YWTgptcZeq7JM5zQPX958hsF7esr&#10;mwKANyzNUa4Ekygu7WZLVVNnCV4lHtb56aS3iPN6F34nf79FnL/iY4m5iJnIThag+ZVIFRAB7+BO&#10;zSvwsdbcPj7MZUKCwlkKRQAInP4mK1peQZN4VDmAM5ydoSbU2cCgvMnxvJ+D+yX9zGZ5gxwndwkN&#10;aLWQOU5HDp0d7+49+f67b/709e/+86k4zpOViRFnwEJZ0yHiLIBek+HVA32cZlCVHhaWczoY5xjC&#10;RgKmzHFS6rkQp3e2hTiJXh/oOCOGygygZXiFzkibPyVv32yEbNOI82zEXdirbqWo/XDikDSdWwy5&#10;CKrEtT2W2A7Gkf0ZvKMQ56meXRCnJuZ0HF2+Hn24BRl6R4q40pFnnCBORcle4hOFlXTCemgtBYD4&#10;YfUmcy4fasJYHKUQZCHOFSWFEvsl8aogZxDnGueF42y1SXR8ooha6sPm6M3E6Dmlh9zq18ywjePU&#10;zfTVVKCYpy7d4pDWeknnNMokMVAUb+1UbUe3Ezd3ZRSqvlIn632m/Z5RadztV1LHtMn0mv7kNYgz&#10;KbJ8D+228jU13pR//CaIExcp4koDJ12dWjc+ioSr2zMKQzZivSJqyEkfo6KzXxKrwFNEi7yqigA7&#10;bAruWZdGU9oKeXjddNEUqoakRkHqgFdgVskVgnQLTBS2aA0XvJh+aSBvXKoLFvDu+8Goc7+wh4wI&#10;M3fpviAYnCtvD3BtfYefUQNkZUllLbq3Np8JPG5nD+iyk1dvXtOKdninIG6c4RI6MzAwms4ZNaVM&#10;ER72VRbvew9Pn3x98MOfDr/7EzHsC6d7ywadaF0lhF0m3xOaTnK5gzi3F9fIA7XZQ4iK40zUVdMj&#10;is40H2heU42fUZ7HbSthxlF0tOx2YbvsPIc4pWz2ucJvZ3apVqiWuFxdXuR2hA9dRtWAWBFdYlU9&#10;lMyYZiykClqlQvNJIxImQ4W0NIus19HCe3UXX3e3BS2RQm7FC61ilgUYU4yo8+QclBJzlh47ytE9&#10;mQ4t74Jmq6wgRX9qRXSLOGvEvfP/3CLOt/+IOr6sqayFEAUdBjtyDK4uhHMAxPP2kpKPuOYGT4Mv&#10;QY1BouEsFRHqVxhN2xohzrzPDoednJxwHt7vR3KqfO+bao03hzhFVKBKxCwpJUrzqpMBfvfJdw+/&#10;/mMQ5/Lp2fKUQpelTC2r2sxru6nOizSz2+1vsZ7GmrLRZoxc+lm2TPEWVxCngeZ1xOk0hMEQQZxc&#10;t6OE5VUfIM6pEOd5Q5zJv225aBAn3sBludQnzGZk7SSyaHp2Pjsl7T21986MOHl2IM5kPYkzN5NH&#10;82YBke3JVURq6NPoDwUNLy9WHHagaGFpMsUe1MMyGNOcr8kt9JmKWAuqrq5Abm6CODfXSdttllOI&#10;012MXIwSDSpkoBCn5xo/i8ZTBZ+xtRiICFblXuc/qQ6sk7uKOAdEfu7udZ3TiHPRiDNh4u0zHcXm&#10;DF17kNVJXWZkzTmiJuMoBTrijEfP8d1tgh9e0hwrtyvXaZxfBz9rGM4A4fpff81diX3X2uPldxgc&#10;5tTha2bvQ82FJ3QufRgoOp2AyzJCDEeHq1qBAjhoDYeWYwQ2N6Hot9Y2Idu2odwu1WmpOSAteGGX&#10;OnmGQPspxGlg4EdUX93WO0KzjtQK7KvbS0M2xOl4NFfNrsdS5G4QZxrWGHbg377+wAtV6pE11OQv&#10;mfcMg0c39Bxx1nX43XrUAa4DxBkgV08/T6GexaIKfBMoxbKMBqHGJnYTxwT84urS5Tp4dLx3efJk&#10;fPDdoz/830///NvZ4Q8Lp/vL47MtnAKrgM4NnoQR5/ri+s7C2qZkna5d6RQB4u9U28d9Knd/BXE2&#10;MXXu2B3U6FN9WCmCh4gzfSfGpGSadn2EvNebETu06aN1RLzzyo6hh6CQJkLB6GUqbuR6UVoDG3G2&#10;lXwjNZ18t/wolLdQQQEoD3wj0JxuPMWfu5MmY0VQdEj5wORqcaP+Mrjzr8FI4UnHYLmakTO5OXBR&#10;iNM3FdG34hmNOG+96i+3He/UX24R59t/HDYK5ayJm6BZCldDVHCp4KNTvUBujaAkeZ2enoI8O+Is&#10;Nssmph1P0njByjt37uz4BegM08n5+RPv8JN9TtURJ8cwnMOtvsGmeCuI8+G3XwlxPvvm6+UzIc4k&#10;1zCKqJ1uhedTyNUD+l2H6cgU+yrEKawJ7BK1eY3jfBnitI5TiJNNHOc1xGnewdKrQpxEPIAncaYL&#10;YgpxXpycTo5PQJ9TECf9QI72cJzm3OxoFE8gRCAuM/lW4lhvtYyCOBcXmCPXnFpFukwhEJlyyE6D&#10;NCc5MeJUjucwaNbtA00VnAynC+bsiBM3LIjT4an80xGnOZkgTiYdTS2J6TE8rizWYeM64jQq06Ki&#10;wZFCefm1k5yv7p/uvi9AnB0ddsxa0Kr1lfSN8vRl2uZhiD5Rju0riLPB+psjTiGfIE4DsUKcAeD2&#10;KGrwe81ZAe0FjAq69X5bWXOEUyh0M0ecQQoqbaPHkJLr8jOS6nJDDnO5y1kwuIi6ZnbbDe4Mf/vm&#10;8tqW6h00WFNx+D0GJRy6EhE1JGR6yr82QObWIpsjW/IKFRQoBcvce4NBG49GvlrTxc7ElFdD3QVH&#10;C7KGvK1XfWGBlCCZ+SWEvPSlNJwof3oLrstfdN210yGlWz1K0444o4XouFe3trBO2loQ55KKp48v&#10;XTpSZ7ugHubmwun67Hhldvjk9/+fp7/7/54/+Wqy/8Plyf7WCsQhg0yIU5JZEOfGzuXqFuiT6kQ8&#10;qXgkhDil49RwaIjTKYR8TfN1RdOnNKxPT1dKgXywNt+nWYtCnJxGOlFHZimEsPxnrY2q8eniLlpb&#10;gkkjTuXDAhnbw67Cm7oS5iSx1N6Sj5NitimlJmV5QCeIc+xCVgU0Rde6uEU9MKwKX6SAgTxAhzI5&#10;sM6hbULKEYdSEnUV1XkQp2wUivMXIk4CZ315t171V5vHd+Wvt4jzjT+J11IxYTIxWTI6qU4W4Z3g&#10;JnACtZ9A5+7ewf7eAa5UfKmCm/BdEF8zEZau6aARyAAFkhLCHLc7xhsyjkrFKLP4aU+E0iRt7+zc&#10;vXv3wYMHvM8HgZvyql8gSAJqyLwiGORgIGmflV/RLM365UblrOw23VYdQ2LVW00JxUzYiMfYZQKb&#10;TwJtMnAptPpTzlnoBWtpkSPWCCB2Mj7bPz/a3Xv88OFf//AViPPbr1fOR8tkR7qOOGvCy7e23JoO&#10;bKkj5zNiM+7RLSX+sUw/UwJckdzJzaseZ3ohzm3q9ZHIWtkKPUcHu5lboGC6vk1zOpFDHXGO0HES&#10;ri4/O4V5sgCRzQzHKRGnhZvnZ2O4UPzpwM2jI1zqyCGEOMVxWmQq8aQb2h4sZUQK4nSnkqfJ+Qjs&#10;sHfEy+rSAhMhRPfaCv2EgBHxMEg0lZbTZzK8U9770TlsTuJJ9Z4ih7yYkY7TXnV0nJC8QZyOHKoN&#10;AlXIo9gw0xB6iMGXDhvSjjlIqy3dd+JV7xkQg8FyLQ1xvnZQBTXozEZdzaveTxLmrf86WGl4eozE&#10;rDqlmTl4HryiZg7zQavcvJOEmFkoVixMu9LccOc4fff0AIlC2i2YYU28eR3KjlBPI1kzNvTU+jBp&#10;MBQH7zIkmT3dxfRxEqF+VfpxYLIyE919cB+gqfzb+DQuFlBnnJ6enZ0TdzYRZy9qiITkpO8RpyV9&#10;97rKm/OCAcWuKKNNYRdBozbA4/nsjeSbN2qg8E5bM1i66Xtzi0RDWYNdDZ1bbk8/NqHoM3Pi1Tfa&#10;p5qxCDxpjV2sWXta4f2uvrzkSTfINeTj/VVfZinDgNvOcWbh2qGECpGWAX2yAoImBAMpw9EybK1k&#10;sdPR2sL55sI5JYiOH/7+8Ov/PHz4h9PHX433Hq0vTDdYHKyspKIThZeWNrYp4DlZ3rwQmFO+iKuI&#10;05oC37hd2NcQp3upIXUOm8pZHx1FLYoCt4M4PewFDG3/1ZuUQNPouhnhGGmhfS6FG8xSRPmtCKgn&#10;PZZhsRGnon8YHRZ0ORawnOkT9F4KbJwg4sDrQrExzBYcJ4jTSiEdZy1pIU5dH5+XSgFrmeWBmt/s&#10;q+M0veMPkwVsa5usc/R3L4zVS5Muw6PGdySiV/kz9Ost4rw+At7h319NR/ULvwkWeYfv8i1dmqAk&#10;jksrohgarglWGhhPdx4tGl/OwOx5Pj660JmnJyeHR0f8JA3OkyfPnj3dVSkL4k3Mbsbr7czdCmSJ&#10;jocjQSX6gcM9DnT88Sakkg6J73rwwYf8d+/+fTAlws347pOGN2l3zs9PkXN++NGH/FULUGmJZCmN&#10;XrTKrKfvOcNkWu4k6jS9lKHRs7orWQsLWRWqPc/mmkD1Kcuh7NiUUQ9lEmDTZpdMEH16sLwSe2QZ&#10;ekeco8Pd/ccPv/vqdyDO3W++WR6NV6541XOOK4gztbVllO3qtvludOjclFscn3rERqa6KkIwaFIj&#10;TjRwaxTqu3MX0En0OlWI1jviXGEB4BiOPGnpODGiqrqIKSV7O6FCpNOUjlM0J5QnDjrXi4u8Slfs&#10;m0UKJcQ5O1dlIh7r7PhodHgAXEBfMQY4KNG0MunQJPZjq/k06/BI1aqeyrgC+TEdQqA7cET62vLC&#10;9try1pqKzZAkCfRIR1H5TiFOLU78JBchM1jh4AOt5hHdp0mCHkf3AHRaJ7y4Le86HVg+egQP+GUl&#10;EtU8rzBT+1/11UYfNS82ajOYwyC0ZGnFM6Ur5L+O2zwLF6L083DPcTdxp/FbmaHVDi6yfBVxposF&#10;7tTJDOhaJ0lnyO/5oa6qhqR5K/2myChxuWak2h3lS9s1BF0HRubyg0olGsg0qZfbuTv9c/XJj13f&#10;nZvVeDFWaLcaS8FUrZrjQUXq0jBGLCCcUJ1ZWbLbtbXPvviC9QHP8eTk9Pj45ODo6ODg4PjkmP4T&#10;RALlTiciXznrCLo0y9O79/QfJgIPCfoJYKsFGfjbq4huiQvLhvmigoBAU2RgFahm2eA/W2nn+zcu&#10;b+hT6d/dKGmGtIa7vkFSjQEHrwxeXp4GZXXEGbxRV1BPsT+8PD+1npM8hlauM6RhBZrSqrYIhT59&#10;Ql+bh3AugboG6uHIVCAEGFAqg77Oho0TKzA6X74crS+O76xMZ0ePz59+s/fX/9z75vdHj/66Mj7d&#10;XLogTSelRBVYA7DbxKu+M1rZmS6tX0hAnWqlgnrJeF9LCJnQcIJxiNvXkMYxjlR7kReUqqFaiFcW&#10;1epnaqRAzpCGEWqpZwnLyRLVgbpRp9jFLlgxZDwnuAnEY/3MUlJLaMfRW6phT5oWsLpKVSq6JPlG&#10;IU5iGZWLVI4c5qAxpch0jTI+ZdoUgpeBopGlmKckWvLMIKzpa3SR9yBOmndt8y4SkCUtiYM5pQ/p&#10;iNNyYIcxUB/VLfc3xXHWdDscB8/t3+SYV57gnf5jd/6+01f5DlwciIBw4nv37jnuZ8mucLAFGSi0&#10;HEOGYhPs6dEeUYFI22eG3P7+wbfffPPnv/zlh++/54PWXio0I6M9iJOhJVChZIoUvoF04ns2ov3k&#10;MCfZ1KJagi24qA2HCk0mZPEBMSnLjbxDenm0Yx+4XvDtydnZCeYPL9wXX3xx//59jjonumg63dna&#10;4F7gR/k6G2izFGa0MkmCfXgHiwA/wvkxKufnZ/xEUApY4ha5QGUAMrpNNh3IWlVc1hktLHc14eT+&#10;aLOLxIyKE6KZjILgYzMTXM5GFyMihw7Gx3uHTx7+8NXvvv7db3e/xqs+RvzYS1bIOlvjHmYg9juz&#10;YFTwMmrFbDl8MoAv3mD5j6AkU1JdFhqjpqZGxri1zQ5z9P0PP9q6u6NUQwKgCqrhWeEruiCQVet2&#10;Wfm4m5WFnf9FQLNwoL1hOs+FNYXnxBnMLlJ/3HjDC36VFppeKEqdGuya1hYOD44P9o/xXPHpEQHs&#10;hCJDdss4J92gbLirUAY1xpTTEcABRupLZDICV5IXfGmTbZ2qAauo+bYpNihOS7KKpFo0qFni3mHE&#10;mE75cuWfx5ovS5WhVJ7rSuKpStFLC9ubvIHYCh3YxarCqMkWOVtlhmZ+5fHNEacBVjn/O/7QODA5&#10;o4ut8o5m/joonCPOTP95RD6g+WGNX+bpKQ3yFVWt6bTOVDAyntI6QZ3Jn9YfHHntNKhBs6LnNZim&#10;Y5OZXnVpdlZEhXhEoisSXpP8g/qYeqq92778wu7Fr1mZoLVf3UADYbkZ3VkWY75E9US3Ah+WSq5W&#10;htIS8wRAnJczNDCKBOK6ThhrS0sPPnhADyUYaPvejuH9Iv2TJj06PPzhhx/2dnePjo8TcKb7WFjE&#10;Ij18+AP+EsAp51TFKa1TlnCAfPDhh3//D//w+RdffPjRx4IFxo5yoNIn6Zdcm+UZupdi5hWSZHsQ&#10;RFjwOGuGwPxulYv6bw+xQX4/24YELft83o57PPuMObqtDITC5gvL1kNqNDs3QgkZqgNlDVUIt39v&#10;uyIbCF1y9VJ/SNQ7vVy7QrCuD6SKlE5dx3pyRlK2yerCZGVpejk63PvLf373+3//4Y+/vTx+trU4&#10;uk/Zo/Ojxcnp0mx074MPljbv7l9ujJbWQa5qNjWkRTGqNyGaL3fGsAuitvfLm42VhrwBJEZmxCD1&#10;QjyWsZOf5gMKVrMDVQEsDKzWzEE0WCtbnmhIlp3KioUTY431p6LKyMmxIgUqTKfjDU2c0yTyqrtu&#10;rUCtXOriNclqwUIa++bqu6IuJmdnRpxysORpJTO/brXgLgttaT0zHrQy0PXZUT9AnEurO8tr5DGl&#10;eJU9eh1xVo5PL208R9q8z/52EGfrhs8Pg/9G79wizps8bAaUcysSwWMOw4NfVlrVivOyjqrUXDoG&#10;bxeA7/AQEuLw0aNHX3/99ZMnT05PTjEHd+7c297aSVQQYKXl0NQbfJDJQ0EA1Fokp0lJqwlaB5sy&#10;6kdcAH8FKwKTlB6lorA1fWWpav2NMoqD/87PcNSO6OcgiE8++UT4cnmJw7AydyUHlYeebzQzC/hQ&#10;GTPwiRaeSQcuAlBeuWiGYGolI1tZPR+f65wbGyqW42u27m+JA7heYI4q/BhxghLwB3vWr3lr+VKF&#10;1+Rv9fQG4vQfFi/JKDQ+BXFOjnePnjx8/NXvvgFxSsc5RvxoxKk5o2iREmNd8T9yREhFrag99xSF&#10;4AcMLas2FICvjNycLoiTlqRJRQqur9//6KOtO8T5ArTJWbjBJlcUarklKfbUvkwKMoiwGwJten4S&#10;Moz5Dz2bnOmiNrUZcWLH2QooenZH9OZknKo5tABNdXQoxMmvMJ2wnuRLAokacQYsCgaJojBGiNAK&#10;XlXzpcN6NplNCGRYX9xcX6YkJ3XgpbzY2iG9E89PD87R7AZzNCSBSgAUwK1IDAHixUv87/i15NqS&#10;moOHcrlN3+OjzMcLIM7Zmn4SvQvinFLuxrlI8zg8rQbeZblVc3rFEnMQakLNPp5gA0Q86WenTf9t&#10;WaCGDQYteNDpUvUleN7Atcx2nVkZgh8vZfJFXU4qdYDeCTPn+R3MLcTptFIoH1WZCeJHm1L0K5hX&#10;GVcNCEI1FeL09cXr7stMnoDcTi47oNLXp98LY1ofIX5LH/RyVFOzikfxEUevbTCGZlOWBC4/ycii&#10;6sHq2oOPP1Qloc2N7bt3OJIlDk/69Oz06dOn33z99bOnz1CBcyINRoTdi0u4RECc4xFjTsqKWCdW&#10;hVofbmx8/vnnX3z55Rdf/ub+/Xs7d8jJsEknALhwqVqyrq24qIBGTpwzhcQKTNQttn/mcDOPaw67&#10;r4LRao3+iK+d5jkQmvMaWpU4sf3a33fDp++5O+WAjjg97uudfm25wnS5elxeCLo0vVdIlYHcuTOD&#10;6xifFxirKQURllgN//D1oz//x/d//C0B7Ctnu5sXJ6vjw5Xp8ersbGt752Jta39hc7y8PrVE2F+k&#10;y4vZKfcz7OlYxc7Sc9LRDZNDKFQE1vns8rTybmbVEl7XXao2/aYSEgKwXg0IqznOxgMLjIlSCDIC&#10;6kKyIcHNbaLK6AOYClYjqqIrIlaSU67UcNCI0/OHEScdUIXTZKfwqsNzYjfOz6pZG+JMRGCwf5Yq&#10;2C+ns8gay51et6/Zye0gOmBhibh+UoGpXKp1nFKep46RnoIeiYqGMvdZ/TRd/r/+z//jerd53e/1&#10;sF932Fv++7t5VbeN8JZb4CZfx/gBhIAClTlRZKfEkXZwbzI8GKeM/lhBj1l4rPHe7t7Dh9/98Y9/&#10;+q///K//+I///P3v/8A7mIitrR1YKEa+QKHyfuMxT+GZqSRZUmVRqwaSkiXlGaQUwxlIIEJiiksU&#10;uKAsxHKYcTVbW4x91a/BoXt+jqMNgHuIm22f/w+O7cT3UljGSR52Tn98wley5MTkgZWOj49hSvb3&#10;9g8PD4/5wPHxweEhgkKmLoHogAMBjPKMxfFonk/BhMpjZxBo3aq4TMUtoHpsjrqW+rhU8FglhVtU&#10;+KKMYz5uy+roSHAn5SJPD88Pnh7vPjk/OrCIEyG/GCnRyTKTMkYKjLHy3P/Ik1Xa2RwlFqdekgUo&#10;G3PwikFEuCmdx1wQBpp53V4eLLWkSOatgSIO1tHRdjjZeJaSSkkxjfJdc9JMtPVNWY20CFBjXk88&#10;/mQZdjvPQhPYmeUvySxvBRa3qKtBi7kJWaEKhM7OLsNst7fuHZCyjtx0bRvPKfFOm2u4wreINieJ&#10;/fYOoFMTDL51Zcjic6wCZNkFQYx5CpLRCZwv3uUwtbmgu1LG8A437YxLhI8QuQXonwZxShzg5FBO&#10;Dd0CDnQ/HAMJaj+sK+xZIOdmi+Y1m9cb2UkQFPtmheuA4HVI77YjwlibkDgb4Qr8JFU+RUE1F8JF&#10;ufymtkv8yUTaakfrw0RV8JH2K286DpczJHxKfa/aPeBSc7qFA3lEosYHrt+4Q0u44em2DRBhJH82&#10;r94HtCP9SRHwAiIhhuXT1LNIsR/86VD5LMBAnGTS3AEu3Ll3/86DB0kTy0OFaOc2GOZ7+/uocr77&#10;7vvd3T1MhAZQKVA1MLEbXsBpgcGfsEUYK6zKyfHJGeOf5Ahal87oCeAPzAKrRDqcKwCsWZIiiMDz&#10;9+JDqChOhB+zvcigVvqF159o8OFXfGkemiFbh/v+ZLW+VY99n2MMYQcvkQXzz2a5ZAPhDPhGgj6d&#10;WtfqachQKT5pHxzus9HphFpoMKCXrMdkANDTnMKEStONOfaaUkl3Vbq2NvaZPE7PYAK0SOUHIhqs&#10;P3MAmXjPTuVD4znBEvBLJgaOtOBGedTOlE2tb1PU2Fq8yqzrgSajKPhTtEjjHa3dVBCS6APs27qB&#10;HS512UOz+7aZfsgieYu7dtajjErbrIx0D6uIqbwZVEf1HIWKLYe1L/IUSNat6rgRank4N3Ohs4YS&#10;sOPJw66tI22graywXFcDeTa95ThvAlHem2NuOc6bPCpGQrybGARhPuXUXMcoY6IrzPzC76ysAPsg&#10;NXd3d7/+6ptvvnn43XffHR4cHvMuzvTFJY7Bl82qkzkCq4Id5CP4vPiJ0Tg8PFB6I5SLqVC4uAQP&#10;ee/+vQ8//JB3MGXgSLg0RvadHUrVsX5dcZYc+W1cqlvzB8wmQfBYqxRSZGQDU5izlACHIFdmsrsE&#10;GxH0fgfzGp7OyfwUO8Iop2aOWZMlfnUCabadLX6ia9zawswIHGMFOGJ1hS+IAtVCHGLKZyp2g5nT&#10;SvYKx2kuQnDTHGdgh86RwjmyTJx1BMe5Pz3ePXny8Nm3v3/4+8Sqj5anfAojJ/elUST/uNafLR7O&#10;v0RaiuMMu9k4xmI6/RUgQucJSO3h5IpiEge3ya8ucQKJUtbXaRqwmzhOEZyba9YbLawsu8IjCek4&#10;v8oKWsYvmKn874oGU6Ok4Dl4KN9PrpVYVrOSgpxinzU7xCEvMaa5UZ0AdlMR60xS4ji5WVQKAF+l&#10;dXckunFyfJtSsUlPKQnmCtQmHCfRn/jTV8hq5J8w12QzUPdwysaKluV+uT7mM3USlhQTwptIznlh&#10;3K5q28LydquCX+F1EKoxodrXO1m5QNswWZpNgJsqmuSYJV9RcHwUfgksESTLJq9bhdxGcld4P45Z&#10;YwW9Z3diSe6GHKdPHF2ka8woA0/4KFqhqfQCEevsedenNaOZGkia/txVdB73Q/PvltqpnLywNqDL&#10;iWPMcSprjMthN9e859IQnLldR3X5X8lpitc0IVrWJJxU3SDTvBhKnr37PO3ty9M7vnIg55ryGEyX&#10;QJzQ7R99+gkjDpS5ur2prgvoX11GqnlweKDV4f4+q0oQJytDTnWfuqzoajihNHjTk+NTdaTzyfER&#10;tgQ+9IxrBm3gqbhz784dJJ137zKiEXb/67/+C91eazhp03UTzuKkK3KctS5VZVfbo3mFnXwtd3Md&#10;8L3O5ub4Dhn7x/tO/8Ygzuc5zmHpta5j9iNry7o8QRW+NfoUUvJTruDC0L0iE7XuIlMYDpKjJ6eP&#10;vv729//3s7/+x9F3f9paON0mtOjSkH52cba0OVleR9BQQ8MoDlilRblXILFC4QdNsOofc5txOkuk&#10;Q4dAxzmSiREeUy8pZbppzixos6vjrfrWJS8RBBAkCEeoiLGtzY2d7bWtO+tbd8SU4PYgJhKOc11e&#10;ddeIyKaqZLZaQpYmIcVxmt0kQbIKo0nDA+FJeOt47MWhm8W3VIHwGVoyAAq6kvDGa257e8JvMsko&#10;g3DKvuPGQYwmAZmhMJIgOVkkXmIjcZIcMsG1Ocstx/m64fJe/f21xuK9uptf8GIZSzhPGQQixpKc&#10;iPFnF4kS4jFa7Hf+4YdHAM2//OUvkJpff/X148dPmOY5mNHOQQwj1qVM+EwGzByaEs7EQYIS4R/4&#10;lZ2kcI+fJdMpZ5YpwL5IJSN+jj/Bd+7t7YFlhSEkALRLvdwzth2W9zCf8NVMM9aFmi6BCtvAi7eQ&#10;SHmuOXMMKINv49fjw6P9PQjZXRhQB1DH/SrAHUpIIQApgKR9T93xEalYTvM6BgU0UBII4JjtRC4L&#10;sniG5vZ8GovWLybnl8R6nx2fH+2f7O+OjimqTppJ5vUsyPOz8moI5nrVrmzY2UR9+k0F1PBOgrt7&#10;Bmxde8hET7QS0CW1oU0eXp5lkulzHtXD4LTMxHb0JBGxGDPjVc8M2FBjRxXpxqb6b6ZVEj9VNFeo&#10;0eLaBDFziAoS6zrs120CXF+auFdZYmYGrQFYI0jRK4JTVyq+EvuMyJJ3ITXZhEzEbmqHgHs51OE4&#10;t3dEgSt1qz5b6ZLULBZ0Gld6otW+7lpt5gADs7pK9ajyc5ewFOBOLRJwL4pNFEfoaTN3kv/9akKG&#10;drdhKEMUiv40qdl+Dn9V6/i0dYBVsGYlzZI2etJRV7gSxWgiXZhCcIrj9E9Nit6HI68d/6oS9Lpm&#10;b6L7vCSwWC6RG8VtZcZsUEM90o9QfbQgWPNnejgGVZrJ1LqqI55rHGfrAiozq4gZdRZ/tKbTgtqJ&#10;K/IFIGpZXuHZ3f/gA6QduDF4RixJsBFECH3//ffffPPt48ePWZfCg/Emj4iF4/1793nW6pMi0WgN&#10;ZXvlALnsbaxaJ0LWKRkrfRdujeUoT1sJ1+7e9WpWHpWMCw6L/SlR+DV28Bc0sT/i1NcQZ/9kB6m+&#10;BekN0uAdwubIhjsF+dIPakHUdmJ3c3CoPtsd5ReanZ+MT49ODg8g8jFboHVlR2NBq4WKuVGNBg+I&#10;MhkR+iTI3BZU6L7BZMscYz3cQ/JRLa5CEVbe1JhMI06v6RgBIlLtXrHhEZVfFshpLWTdpOPEoMnx&#10;JPeIFJMqY6tEB058kTq4dol7Bah1i28gED5cYy7FDVgpuGQ3ZLvi2Yp7qayzKU+/3SJnh4MlT8GL&#10;bQFTLUjlV8iMIENh6iBLdLqkgC8j+hZx/oiB8e4feos4b/iMFBsyHmnw+pWRw6SGRBLDjdUGLD57&#10;9gw3+p/+9Oc///kvf/7TX54+fQaAgyYkVlRRO7LsF8BKp2McQYXCQoiIOCXsVC8JJV0GPS8wYsBl&#10;oCdjXGFDfvHtcKtg1pBDTpwCQ1evrGWTSgkuk/iDTz/+lHBVcCc0RyhVxjPfy7cDcDmDLY9mGqYy&#10;CFomNmY42FmEp9aV2+IAKHG5GiJhYAxUFAjtLFABlMleY07J8QDJRhSbrsqeOqYhTosyBaetKjLi&#10;xFV0fjk5x6aPjg5O9/cA5rgSySAn8FgO9azMVS1H0ZcFN5NCWNpT2VmH98b7LqtquZ6dmEWRBmk1&#10;xOmEcHZZM5+oEqCy1rk4snxSTiAS72+bGsRrSrUpW2/PuljmCkx3hGYoDf0/8OiG1LRyss3ssvkJ&#10;+ar8RQ1x8ix5gs5KALRUjZNInlQsnQ0I6rim9R1jTXYgZKEwjD5xp/PgWVQQKIAfjaWRixCJydTz&#10;as57PxR/b67Bz1KhJiLc9GjpVAqXYoNdXLyA3WxgzoJmbyUzCK2sSVVMSWHNNJgfdyHO5JOqd7wT&#10;P/sccXbPeznl60/yrAVxCjgacRpo9g1nMsFy5WfXAWMXSqEuX+Cmla+exuwcnDk5gt3RYSybT1Ud&#10;shQRxUs1gilTruFmAGd7I9N/eXCv7vQ3I2YwNPB6o3z30tJY5ybeS0scE+6w7Pc/eICUk7fwqCB0&#10;2T/Y/+HRoz/brhAzxIA1SljgOX/44AGjmiGJWuaE9eHJGecMu4mXHErzow8/ZNTTj/hSa3WkzMuL&#10;/R0O+OQT+h/O3KOjI5NOGl14SECwWlQHebzu9fYnkRsizoDLelqNCO2IU7ywV+YWSgRf+uBmmmzD&#10;/ODw3sTLgisAaI9I4fAABQN9SQF5GtmCY+HluibDwYza/E5E6Ml6ln0H1Lc1m3d8bIVZqo6ko9ii&#10;9ihBcbm1qdlL+J/y4IVJ1PkLH+oyE4DKWlp1p+AOs1ot2yizFse6EKdwZlsEFcS2I6Wgp5dRpcLX&#10;1QdL+lXr/4BNdRv91WDXpw2ClUuhVm9qWd21vP9olnV7uitiSY1xo70pclRreiUnxsxObr3qrxt/&#10;79XfG1p4ry7617jYyLcS5xwrZkOmgYWL8smTp3/5y1+hNr99+P3us2egSYSR8oAvLoI4gQFABwwX&#10;Ah6JNZFqou8Zyzct2yAtov4DHTKLcCSTAeMWZ7r84qMxBiFJE11VRC8GLVPM091nyot0Z0dLWOf7&#10;lskr4kn1kGVRYluW8NnFp1sVNVEISU6EAyXqHAJgDw64Jg4mst5S0EPOzDV8/uWXJGACsOK8+/iT&#10;j8nPYhQEJIIa1DdgJWT5NDMZd2KYvGDGczldXEmsengGgeOF5lVXg6reSfJ06MJGx+OTvdnJ7tnu&#10;9/vf/eXRn/+w//ChI4dwabVQV524FuiJuBRTp1oaEs6LcrICL15tr6Xl0uHTtmBY6DjDNdMbZ2uS&#10;VYCU5JKCsK4TuKEclYA4dPe4qwmZxKuuIJiUl2TVrdyqNqOGCyEZ5Gk35HL7S5XoKE1xz3K6m11L&#10;BIF8d45wTuIU0ByxPGK+UXxdoLxHJbtApb1l8CJZEdZoThFz7m38j6xUpSxFW+TqmFiEqFFNbBFF&#10;JCpbUQPcCs2kjPf+zrBrXIAyOSkP7PnJGeWp4LrGqj4k8sYB8WpFVMKgVC5zsoLighCW2XiJUJvJ&#10;ObOc0kFTeqRCB6p4stcaNSZrhtQDV/ZpVUOKG7zN/VewgsdRGvD5Md2RTkoxErrlgozOcFny0Dzt&#10;ZHbxeOwO7lr4pPCmo/5dQBziTmHpG5TkoSK2Q6We86qrDmQ+7gqQpoIjG4hCIUS5vk7ncuRQuEtz&#10;9nld8aoz3/Mn6V5q5ag5W6MmrKfoIjJC3AP+EfFBpgGWifQentHe/t7R2enh8dGjJ0/++tVXjx4/&#10;IvSHwbizc4eeRtdFxcu3s3B8+O3DE2V2nWAHFO6+tPrg/gPZk81NZe3Cf3KKMwSz42xrkzFf+eHH&#10;H/3Lv/7L//jXf/3oow8ZArShcrEaiysvrAU/81t9pcl945NIpySvcZMd/l5DnA1MFuPOxZog4DZt&#10;Ac1xdvSs1pEeWn8B02CHHD+kp6zQsdBurhbhXqUQIi14ZuP11csNxuLRk2d//a9vf/v/2334x/Hh&#10;k9XZ6dLFmEGswrbhwPVBxp31kErtkKBtmUFkuin2KTvESiuLVv+0kxzwpeN1GN21y4ob7VhdSyck&#10;1lAdCuZUNcpMOSbshhlFa9XtrbU7O2t37q7e3UFnQ6diGSpNMOSIgodS8KcSOXkAVeSQi1uOpUBy&#10;rDp+PXnVMUsJdczayjJuDzbnGZaPIFHvmgnkj9O4VIyUVuMKcCq9KdaQ72LqYcfjyGk0knGW6D3U&#10;9vZNcUbGBa2SGeWW43zl4Hvf/vj2l6fvWwvV9SZ0G4PNSNBk4zkD7Agj+PDhw9///o+//e1vf/e7&#10;3+FGB23i1UocYTCQQapXgg7TABQw/kmRB577+OOP7zM33L3LO/cfaAdQibaPj+zcYV4RHIm3JZDO&#10;J1F6SKwVhxFozWWlrlpWq15Rxm0YFGDVNwiVqKD9A64WIpaYA34V4KAiuPRhh48fPSJ/E3/DFsB2&#10;nBydEEeETXaB8W3Rn5MpzAlXwjcZtWrdb7ou4b+a9G3DvS6fO6pKiD/0qtuxXhOzp2kv+xUaQiaO&#10;88spMjT8Vodnh/vT07OVCxUAtIsmWX6aP0gcpFhMiTERxbOaxxmcoOsEP4YVlG3VozMJak9T5/Qc&#10;gKM/teMdkSSiNBCMDUzK3VjBqekhRt6IE3vq6c3usHi17H0zC5Ynjh3WEiVeJPFrloU176mVuqEb&#10;vNbXK+RtYWAT1jj8uQ+ztLpddokp50ZJnbm5ToFKedj5lfed3Emf8KfkTI+OszqGWYmgJYurpN8N&#10;6eqsfCa5dSV6nsBNuF3IneUEDDWO0zE6pgwT92OE37K4pN9xI7gy4y8znQmHUUVrRPKE4c5OOQ5N&#10;byRVjTb72kINOXzBf3LEr4LV+Zl39CfikxxFJEK0hSXNd3pUk+f/+lS8ktwmKf31ZIMyBIr9a4jw&#10;usDcXrlly+nq7lrLqsKYHVAX5K2eXcMwGMG2wr2kGNKSIghnG2+urm3v3HvwwcfYBZ6+022eQG0+&#10;fvKYscni7+nTJ8Sngxq/+Pzz0JZaoTr3IboXNDBPnzxR1PnsgvdZlt69c/f+vXvoK+gSthsS2Gg4&#10;QFzPGFXEPp7TH1h6EC9Ir5Pw5t5dpWAVQpiExaLbepnQBuvLDfdNjlE73OBUN5wdriHO/qkOK7tX&#10;Pd0+VGLzQMeP5MtxrF9dlxwx4RDjuw7fqQfE/6KWWcMzDMlcwbBXVVpyWKGCUhY5XQCMvqNhZAEi&#10;a2rSklouy07qo446NBhzyKFsSlQ5tvFBqP5I0x+FJWzvJN7GY8+y4ozqcpQIwHkNnQXz+hLVfcoY&#10;huPU4jxdPV503WPj7ev73GG8ObjHmNLfUuRmGE7pf+bu9HhQXBXV2N3SpZCnHiheE+ZUDHCVMTMV&#10;0p3vYX597JyTzsO4RZw3HBTvx2G3iPOGz0n6F7nOz7EMcWFjLPCb//GPf/xf/wu0+ds//OEPeKKz&#10;wBN951csIMMGEwCmdJnKO5999vk//MM//v3f//0//dM//fM//zNZSz744AN5wO/cSS11cCEcKV/k&#10;hJpnqSTET75dYR+KDlJIo/zxp6cARFgQEGT+54NQlGBKpqjHT548fvSY2Yp4A+KYvvqrWFh2IEuI&#10;XY3SCwccx3z1168O9/cxk1xGmFsum0kLTPzRRx+R/5N3xHwIvVpMYJNpcGkDoVwyqooUkybzUo6j&#10;Ci5pk42spvTmNT3L/DgHkLINOSVHvOqnQpxHB0KcMxb7skv+IbhZjJwRoeWbAE5VagR0KnmhmFcH&#10;d5c6M3GaysRh6ClA2X/aUQ1kW8WRrFMphqSMsmhDuddT21c+Y0FNTxFiF8SWFmtiv1yApmeMtpOJ&#10;S1hTbSVs6p6hZH2BvlYEOIzesQvhY6K5FOsKbuTlCnBKi+iAe10joHN1ZRMppzSdbIKbWHDvW66V&#10;GzdEVdvOZwuvDuTedVYueax0WUDGqHEzbXEMXDlp/okoqBD1jjgVJA5lqp/trB2KxX0WhihV6AUr&#10;dV+JKPJUUj+z425Q82qLZTYMzXppsKMYhajk2FKlXfN5c9kbXJrJLWWYlzSDr9B9+9sFoex1hOCE&#10;zcqMZ6xdeY/EhmZmdNcuH2a6aW7ABrNPjjW3Zqos5FFTbCZa3Y26t+4pz9/gxACIHb6aJ43zQq70&#10;Dz9mLaoIwqMj4oOe7ZL+6FlkN4xohjyT+j//0z9/+smndxX252pXozHLSDTXwFJuAy/Ene07KDsp&#10;QgbPxcO0apPwwUtcEpgX3CPcsJ0bUywYloGsbSxS+MCnn39uOo9Q7HNJh1eICxSWooleayFvOIn8&#10;iogzEF+0WTwt7uiO0i7EmVsISDJXXZmtONq6lGVGjPg2mg9JFRLnS0rUyjoTXm54RoiQSvI4LUWU&#10;n6YfsxYtmU1L7WDpjbcAzUpxkQ5jHEn4UfVJj5vSGTe9rztnKlXqags+5h1GvSwAmfUIEiI9hf0g&#10;SXuJYTGDaJd3ZYOKlbLBzryln9FxZuGXHmx9QeHI5lUvIafd6ZFxyvIbZFZrxuAY0Gasu3VVXtOF&#10;RTJFBitHVG4D1CRankI1OG+zI712BL5HB9zQWLxHd/QLXSozAQQnVtiExA4Dc3dv/w/gzT/96duH&#10;3xECxIhk5sCf4RqDlPJSeOD2NrPDHVjMjz7+5P6DD7Z37jA4sTKQo4egQ00tB4i0vvn24V+//hr8&#10;ClKE1RCh8Wz3ERTHk6fMPUaWMm2ONIKgIOLnHK86Z3AWDRUlMgyS61Y/cIQ4J7kycp6dYTugPXiT&#10;Z62LJ2oVQSdJ+ShDQtzAKlU1CEwcYVYJSYdBYSqSzVpZeYD49N49ZilMNSt6zoXZKHcURkgBh3LC&#10;acmOl8SzGm45BZGLaoqHs6dULIShqOOGOD01F3kphhDudCzXbZKPnB+COE/RcSrRhg8LqSnIWCYV&#10;oLm5sq7kxggbWQRoK4+/EwMV9JSnOTjMb1rSJEXkOkbZp9Kb1jzJOuPZAXMpDlxgUDinsmsqLD0c&#10;J9O44i1Daoa5lI22d9fhNOFNiLpJjLzyPik3sgumy30tjRUvBSmtUI0ZhGeVqgOZDDeDN/WLuAPp&#10;8bl15ANK2K5rF9zUtXdOVtm7nOFJn/c9VrW9WHCHeml1YHpFMj58+LoNNJF2jxWQMsoiER7+RgVG&#10;OOu7kyJN2MA4i85PlAgI04OZYIwvo8qqqG4DTSbm/OqpMuCy79eRfr/55q5MrfPjTUim4lAwa+NT&#10;PV06A0vhu8KymlGL+ykQUTkSa6qmnInSX6thG9kjVB92vgLw6wwdazZA4omzXcmNEGdmdGGdBuqD&#10;PJlQ8XKitmQ0YiTwfDB0j45PSN9LrjL7wZVYgDHPSpKVBzjyiy8+x6zwMBnz0kacn/OnDMx7pFNy&#10;FBHXBxsvvYjTYskmUA+CGEESdc5mdB4oUpa4yHeU6e30RNFFG2tk59WDcHuoHqa9KHOvetaIP+P1&#10;ZieafrZrKHbIcYLlitf3+jlsYphEIy5tFcqn4doedK2MostMcgPJcOWz8Hl49FK2MEgMpYjZ1Jhi&#10;XtAKDelzybiN4Yov79yp1RheshSLaC1xuXBSi0CVKZWhQpGLXgYnCNLyD7meLVJX0SAWw3KOsJFJ&#10;w+hTG+/LPErrvb4BOOZZsnIuxBnhpgdtX+KVxTLE9IK5eE0D0VozFVvp5UdWpV4eBw/mh9ULng28&#10;xG3kZturcxUU9T/hDvQpLK3jmZwyg/onRNM77EkydBUyuEWcP2PcvXMffbOG4J27vTd3QUJzLPqB&#10;XGahcHV99dXX//4//ydBQk8eP1XmEzvIJD6xOpPEiIrgIKmQKAxF8YAG+DhYE7BIhhNlOQFykhFz&#10;bx+I+ejRYyVRUoLuKTugzE5whldTEje0fkaUKsM2Joj11KtDkXC2FXG2yDmb5aMFnC5whH6cyuxr&#10;60gzVfBOJe+UIUkl2sFYtjrk2QFgfvbJp8LJfuHxZ5JjDoPOVKUiYozqG0jLSBTCyCiRxHKkYzpn&#10;B3tm+lOqcDe8YEl9QpY1gEMcVQgxr4ez2iXXuPx5IE5SwRtxHp0RJHFyiohTZrXWw0GcYC6Fawlz&#10;OaUReSn5WdhRsdzyKMXfHL95sm84nWXITgce6VR+P1516ziVSDnpkZWAT+EzIgWRgZLP3WjTWd+l&#10;DQ2v2QSEnkHyTgWbmJd1AKnjVTQrib5QPnfTqU6NJ7/9SiHOaErTuwQcveeIHmH4JL0z8arIng3D&#10;TVPKNYn4w/qUkaqBqmeXohsyv7qGcookEdAsFS+Ock8SOlB6WmE4zWUQn82lriybhTWTDlMFNn1J&#10;Ij2K2ptPqvFMNrgp3iNws2byTmJox+ixszRFTHpCLkK0+pDd3gYJNZeFDDLS98ImvSz8VPtnjiZb&#10;I/g0qi5D/ssBxym1hmmXIM5ShYQ6mnM7nbfRV/RmFT86IHU6u1OXYmyR4Zl5Ok8koIcHJNEmAPD+&#10;A1aqxKojs2QJ+t333yvnmlY2Et1iCPBeMAwRXKLO5Bkz7pQETduImCEQJb0gFCZ/ChvFOxrX06kr&#10;QQA4STqhSBfWa87vuc2ahuGboll0XC7L6Q3Ib0B5d6mTuWZhLN/Cq183mURucszrvmf+99cizpCa&#10;xaI5p1sQZ+c4mw9KEqkhKxfHr55R5LwqPSD/BA+LvmCHBtlMl1jiApJ4qn4O57Px2friTMlr1Rkt&#10;D3GsT1SOTbzRWHC73itMpg4xBC74hRVi3aulr6WNDZl5n+KkWhIvC2Uqs3GpWOQCKn2MSM5aTmPx&#10;tXIWx6noyOI4G4mbpZuut7lmbMG65KnhZWFvE53mB5o9icvJdlmzjSYa/h7lkAdvqPFi9b2s9Un8&#10;nWZm5yhZtXqphETaJuCmc9Qryt6Ik5+3iPPm4+I9OPLNGoL34IZ/xiXG78nwxMQQjv7v//4//+3f&#10;/u27hz8AG7FuQEl2wJFRrJOmRom4SVzixEYuO3mGdwyh594uRx0gp2QaSN445hWVD7GjDdAgueSy&#10;ppDk+JSxSy4V29AASvYJ9EGuxYwVXCLAq/Q+aDu38N2T+JNQ1g8++JDfkRsxUYEyP/30048+/viD&#10;Bw9S1CgOXEwRnrW7O9sff/TRb774gs/gSQdufvnll1QqYhrKFTKZcbUyr1Z/nphcYTaUW//ggFkR&#10;XCUqRV45MaHCHS50aY9mgcymTirE6XlYK2SrTTviJAn80fnh4fj0ROWLkNPH6alpFA+4uElckYKb&#10;LhRk6EkSkBJxOtdx6liUdEmmtnScSZkkQlFkowI/5KjGKOsn6E/TjU2/4WZLjeQsz865KUG8XeSx&#10;p3NmxJa75E+mRIQ441U33OT+RAFGwCQtQKgKypZ6HnE6evn9k9jeTnc/1QgxzcrItw7HjHpBCYwo&#10;oS4tQHEWyoPT8iBZ++mMAgFvfUYF+lihoYgxc5yOBgjidCbyRI/Kqy7xZRK/i7lpiNMxQ6p1qTRY&#10;Um018xFXmM5T0FMFgrwf3YUxZOHFQnLhezSLNfXcnE5sHykwYJlr0uSbNdeEHpRp13vc9n1pE294&#10;3OLaiok1oDRbyoRdXnWvzOQUdBxykljrOutqG6Cuu2xOV26gAdwbcZwJUzMArofiWZnFwwreEgbq&#10;zoMPSLtPxsPj09Onu7uIcwQBDVQYbhpfh4fyP3z0IdS9YCSLT1Juqi6qyjrQwXjeDGc+QH4JNDAA&#10;U1aA0J9IPBmfTpZkzWD4bVeRIMgdC4OBwq+CX57/P/3oE4phkvKABSTRkCq8njs1SHiF4bzJJHKT&#10;Y25um38U4ozxfAHiVAXPjgoLTAVVec1Uq2WlbJ9IhEAjqLAYEZ/Ly+tb22ubxJ8tn59iCQ+m58cb&#10;SypU4SLB6eHV92rpbw+Nixk4Pj0h5imlUN5rQVM+e6F6lQRcIjWuOPXkECIqXpXgjSxn5jWhoFkv&#10;ksLT0mkLqIX0xFHDbnpbjWWLaQCJyqve5CLt0YbNVCNJuFlPOtLnvOlVXFzjWQvmHVtkL6MKeWq5&#10;7dofQZXGmwVme84HfTyEp5wW2FsDaMNNIU7g5tr6IihzlQgnqnRi1Vd/CuK0NX79q93bzTvezz3y&#10;tdf09i/p597Sj/z8mzUEP/LL35XD0wiBdMMuETvV32e0MHZxbzMl/D//z7//9rf/8fXX34iVtB2H&#10;n8SyMwAdYkTaGpOai4uKwznC+J8oQF2CTIWf8D6+NJSbGDJ9ZG0N1gFoCMLgG+MMSiJPpgRIEFzz&#10;oiUcxwPEhHq8x3b/PmeAv1RilU3SMRJ7JP6SZEywHXAYZss0q/J1VKMhksBCUvGXqdwuUkxwcw10&#10;fJe/7MDIquC7FvF+cRlgFFgWaZagXY+OAc2AY/Eu8vSBFC8RjlIv/vEPj5ilOIa/ke7JmeqNOox7&#10;TNRhxJwBGQSTpa4QmjTyCj9xbCc+3MvmVYdWvRxPlibEeQpOWBAlr60mapX+U1C54soVWt7DhrQj&#10;/7h9SeYMPGs6nMmyPevVQxWaZlwmEocjpYW0r0pMQ0UOCQkmmNxhHxZdRcCv8O6gq1jWAltz0iCh&#10;Awukk5P3WtO3EmK5BuaUoBzxlFhXzwgYWLMYighrOYrkHTPlGKAmNrFPCYnyKedYTRLCySFIW7qq&#10;+qznAIfYKwez455YLUhtwUSpVKzJ4V/pnTypMOsl+B3QmZpDAp1QoSSjVagp4t24zs3V1Qi2X15N&#10;kXyrSQnjhoIx1imT6qV+9h37J/1+NtNCteOD46U3ENTX5llUMaKWkEqkkySc1t6lQGUEn1ntePMs&#10;292O6BjW5ILs4FInN9dUiDZQ2XI3y0I6s2Mo63eDjmtaLY2mKe/y6/qfcqbTvrRTBjXdOInf6cUq&#10;NHtHg5JHx6OgUgSSGpweFcJMZB7jwg8OWJlMZ9bK4MidMNDAoc+ePj06PIKnlBuDnk9ElOd23A4I&#10;taXplhvlUATndOKqaVgJcrWSA2HZS0egJ3nWSPZzTEBhjAMOd5a/XD1lMHO1WhW0HGgxlVkIcVPx&#10;U2c4v3oyTU957TE51RBQZj+vtGGfNvrZMjy79RZQGmQ/yJ+crUJSeF4hOzlZEXx+9u389Mdcqgc+&#10;vcdjU2sayyJy7waNSgPBL6uYmcvZ+cEeqVA9zGg2ry5YUDorlmM/FUhq5ZMXoMoTFklp+r5zbmig&#10;MGJYDq3zE8ENPnT9xJoxlThHulaoRI6urIjjxEBZl6MDFE6o8g8UrVilvuUGLvVVwoYQdydRcSgJ&#10;vtLzmbuJ1vLCv06voX+GHpuYtRIBNEvnzt8ApoZlzEBIYdlz33lfnpRu2avD4Ez1Hf2Z+9Vlgy+x&#10;3kQ4bbGhj1pa21xkWwFocv2uMAzr+RO86jdEFr2f3fD4t3DYO3hJb/au/+Zv8LXNFQ/XNYMYm9Ut&#10;mtGRph6MCGmD/vrXr/793/8X+fGQclq1h+WV41syKSWHl5qRWcQmZsbxaLJwvsRw87J3+85nn3+O&#10;9eerQaKcgRlFLngy5y0Rd6x08VhG/hpJqP6quoXrOOiZGJgVEPuzMSs4OJk/2HWv6USHmX+qHBye&#10;8FQ+WzHMLfzZqU9i85wmGsmjAlTgwJQ/BVwshGckHb8eExhwU+69o2NpyMTKnjOB8UUgTAUn7e9j&#10;nlTIDc3A7jOINKnBnHFHkFpx0zLTzg4iFxXfbt2QAIEDOrSqhk67GJ8rA/zxoRAnmaFGs5T6Uai3&#10;1uCK7BXHSYGdUJvcrNfxEcjbHeOcmv5ec18FCW3uXIy8p+RweA33b3iqmPhkGJGO0+JJUR1+9JnN&#10;8qwdjyPEOefXJFi0v9QzVcKvmWKUFUSIM1V+iDkjFcsFyFYMJT5x7C1eL4rdFG9dgiihZAOd0oPK&#10;PvOOEC9qNIFLXZ0QmTkJ6c007ZkbdWs7x15QsBGnI9MdEusELCHUQZw8I7yqzlUt2kVMsuld5KwC&#10;L65yiS5NBKfSYSoDvFyKXkbUvdboijNbNx9/uprcm7QAbtPQnfWz7QRK9q2hd09zc+LTcNMrE8PN&#10;qixVkfYVjOEvNuJMzIfWMIaeuitwryLPzG6CyfSgGZu9EFHmSz/Vwqb9FhvZGQhUd9VhZ821baHR&#10;fKZqh9iTmnsV9O2FEj/t8aiSEPKDb1Mdap0DsBB7B8e7ZMA9P+NxawCik3boIaBTaX2JO9zeTkJN&#10;nmX4S/LmgqHoP0BF5W1VlrGL0dmINa7XfhaA4zxRiglU2jucgQxrNDudATyKk4RORf8kG9rjx4/o&#10;QtiQTz/5hG4iM7W+7lSzKolp1V6FEHFJGb/cIdc5/PUVxvaGE80QUOYjz7+Gtvp5u53jh9A25+yu&#10;JBozq3qHvNTpzdTplZWEkZlTRNJR7HTAumN/5EUS+iTBK3FCjPolDO8GxudicvjkEUNdIXmMJ7lP&#10;lO6HczjOUMW96FzMEiRLczx6gtMyOBQGZNU4+/TPtYultcuVNSNOuV+ygTgvQZzaQJxL3ICcEUGc&#10;WrmSLI3sFaqUxk/mGIcZuratxaBceExKBTpGvl1rolofheyMZatAorRv5yWNOCNvqXVYhCdFXZoV&#10;SK/XqbLmarsBpnC0KhQnZQt0JhBzeQ2gCeIU3ITjXFhlCU4OUfGdgt1g5VvE+Ypx9d796YaG4L27&#10;rx91wVkQd/ljN1iaiGxiXFJIUnFmbQLJv/32W0DnkydPMOgOLyYPoutIKoBdjks87GzE9wDVwJoM&#10;NZX38AtE+PnnXxCr/pvf/IaTQxkSLqpc7hcX+LKJW//ss8+gMDmVAtLltlZtdC5PGqsQk1StdNpO&#10;kKhjexSXGnJUH3FwkVbzzjMviHh0LLGXaoyJpQMUCm4o/7vquKfkITQcMJHoWMqsE6tE9FK+F/ip&#10;6IRkqicbfJSsQjYqexs1GFQqjUDMFHeHVmx/f/fJo0eQaJLw2X8cb3G82RLdKyzHeFedz57r0IXE&#10;G7nWJRPm6eEuEoTx0ckliNMl4IT4zFYqi6LToMvO2hUueaPlTV1onwwgwT4mfeYi/qQciQQqsc0J&#10;1Q7XJlrNCK740ca7xcNk2xtja8+qfgl317RaHJGqGc5whwte5KJKg0jLyY3KLR5/lzjO6DjDlBZV&#10;WuSccwG2iG3NmPEKcmoB4UQRGVWWM9iY3gRnzS6ONwpsNZxMRJPjJ+gAozEhKeJcVWHct2Ru1ymk&#10;lIDJznopblkDKI96IU6XwivH9hVQ1UiORvdm0rFu1RLJ4krm3urwi92x3sBZfe6FvyprTHJpJxWV&#10;lit+sqXciH6jJcwudtORvwDN1HmOn90BFrjXvUbobsGsRQLWw+EGEcxhZT3xzujU5NyB5ksRp5ea&#10;hWay5pTwRcvDHUwHd8EwOzo9Pzo5O+R/C6Y5Gh6fBy3N7WjMU8QJzlBX8VFTmMpy9vTp3rNdfBQI&#10;awhgt/G52N/bZVArbtA+d/htTAYHfPzBh6TUxXQwnJ8+I3nFHjfGyXHZZ8izmJSLZnGRlSyldVF6&#10;Ep8oq2ilcFB1V0NeDcFp/uhX2twbTjSvJkGrM1dCkCvf1yFjNbXZSyMcvdgJzZlkczwCK569SIu0&#10;wn3Bo9prxngGHEuuQU7GdeeacE+WzJV3rIxUjB79W+n1Tw6nrpLOkXJkr69Z/63FXiqc0wFFigpu&#10;JX7QPU4SFos1fRDrUSNO/bRkU4IbcZkAtSsbHnYqNGiLUscbllBi9GR2qzgkC4riPNE6tYdD2Xh5&#10;oai7c/yjHei6x2QWK/d/7Icef4j9gPKsphqf2cZ/p5/9V/vUNUi79fFS1HpToCSYWJ70hZX17Fwu&#10;AzERWHPv0aquwuOqYNct4vxRaOYdP/iGhuAdv4ufeXnYIAEp00SxTTFtmhxKSKcEzqibYPkILSdm&#10;6OuvvyWwHFhZs4k9nYwOfk2m90rQq/BkTTBoKHfu3mGeAZ+KhsTrsbQM4sOJhpVCfInkkg0Q6fxC&#10;qnUIjmTYIiHihFFoY/44L5mcDSVPDtBPHuJVY5o6BUFwJMcaOru0netaJhAFusLOdGChSrrDWwh0&#10;hAMxQmUXnOxiboqfVUCDCBic7yqOF/ERVoREQs4vvoEBw5TSOBF30oC0G2+SRv7pk8fHRweu2c2a&#10;/oLZlG8I3pVVd9CJAGtJhERKOQWdMBp02kVVuTyg2ubk5GxhXBynDL4/qcAZkYRiCJWeXfjLQT+V&#10;LMm1ggaIUzYvYMFlgAtxurZHMqMIYhbTEMhSyeJyknKjKvtTyC3NF05xH6Cp9NFJL+fVvs5YpdqA&#10;m5AbSuIvmgP5J1IrBZuTscSZ8oQ4XUk4YDPEXsJspDSwKNRm3WZay4Uke5ZXHa2Ecqs7a5LwttpA&#10;02cvL9T7rTBwtGNRjyktgaKcWWckJaepTbVrhAaKodJsxduinCHNhDhV70dle5QX0wEluazGStav&#10;hZp7qJCaz62V2KHMT3kWw53iAotONlL13Bd2xFSpOcuukm2BFy0UuBGc5Zb3r36OeWLyp/sm86AV&#10;gyQM2hBnsKZzl15FnE142lm2XPvAZDYQWk3hp9iapRonvwb4ROHG5wEqDM5IAzEVOA8Ojk4OTs5I&#10;g6s6t9Np1pZyeZ+e8cDYVzr3jQ3GEQs/FqhkToLmZCUDu4kekyUoIFN+9mfPDvfJlnbEsOTL5A9w&#10;4gOJCKfkfjiBzkSzyU+rr/VCFQPbzeUhtuAj+A8+/pQSZXcxEAlzM6yf+3y6ecyCPNxneMRXvG4y&#10;0RifvOalbnwVcfbHE3yZX+NDj2HPOx5AenEGRko0Rc7ZHlyU51Q9z1ailoIiv+2PDsFXzuNLUp9q&#10;jSZljkbihcq4kaQTQ4q51hBddcksJUmCzsPvhWpRUZDw7OzjBnMN8UXwakv0Jh86kGtl/UI/41WH&#10;wtQGCBO1KQZUkYba7FvXX6WDtPWz892J3mQP7dU3pJZV8LKhwGJIRw2rkJexDXGpG3HGR+HxVxyl&#10;OYEYuN7nh+3+3JhwgxrKFu7kX0utoeELbhIhpA3fuhw9xp2Kl9Jf5YtwCrNbxPm68fDe/f0mhuC9&#10;u6kfe8EsfGkHOaPtLRqGNMaScgDIDOP8bHePXEgAzu+//4Go0vjKDQ5klO01X8UeOq5ZoeMMdQJD&#10;gZvSXOJBc+FKQTHTXhzGPlzHx5988ulnn3EAZ3D69wWORMWPhRPedPwfP/mTKrATtXNCij4uZvcp&#10;5c/39vHESR/q9TRHYmpSIFG0K+yr9wpxCukSdTQDcwAEFRIPahaXOcKeMM2BS3HZU9eE+CGqJcFg&#10;2ljLgGDCXNGGc87TczoHk71UZv6YzrgoaD3YNO6OUx8enzKzuTj7pZRmYQnMTomBU+6hRdMHSvQo&#10;Hadi1c9Gxwfj46PpGYiTTJgiHOSLAqeKnbBPmtwfTm6sPCVOq4m9rqKXLa96TSCZSTQ9Ooo0XnIt&#10;tV3QtxOcYgtKTaUJI4RsC+Euh5Dc8v5b+eeVKZ0KQBJiaq4TCVvWe3ppl7XLbajqvbS+SP+ZIISW&#10;N5Y24lL3nBK2N+Sp0ZW1rXYilyyKXx19JMQpWsSIU5yxo9eTNkqJRVpBSwcdMaeVrkD909elJPYN&#10;cY5AnDwUlXyMM73SlYq64ZOkBFTSwWVnXyfWl1HBc3JyqwY3MzE1tkPTcbGIwdBBV3YOFOJskeCJ&#10;GTK4707wBP7UtOR9hUE0qnTw1/4EreutaaxSgLopk9FGscZtweDESqXjtEbW/FLXWJjbUnNFk1C+&#10;/iiAB1yO7yeopOOrDqD9txcjzjpGAz8zMCs3EWwKCmTg4GnYPzg6QCFNSvFTeScYxokapPNAPdJ/&#10;hCk3lV8TQENu3WdPn/ATvk6Z213EkoEvGPrsGXCSDJ1HB4daHxpXebxf4C4Bj+7v81ewJuvcI3w1&#10;aGXgu4Gb+AwgXE17Sx70+W++RBEOHy499DIJyuxjaDiPm89dCDo7CddNkOINJ5rXnuoa4nwebgZ0&#10;Yg+TO1mGq6k/+TUyADu9Rf4pw67rtYYu19mGD7ko8OoVzi/m5bfXcM41JBcX77NC2yDMS/r2kzNs&#10;nS0VI4eBS/cnEgYtjah2wU2gFMtmj2GNtCQ8ciyhgBd6zfULCD9ApIwbP404O+4U9Ix801ogbSnq&#10;a5TpzeIi1ysVu2nr0BXtmq3UxuX5sSV2BlHbmo689XDVJt23nvFRchg1U9q03D1qtfgDmq2de9X9&#10;RNNdPDxRAshpvohSU4FB6DX5qfh0850CneI4nTIp6Z9uOc4fi2fe6eNvaAje6Xv42RcHPoz1jDHN&#10;Ojgm1VhTGZihNr9++PDbbx9Cb37z9beUtQSuAfNiAROZoaToEuHpRSIxZeN06ju85OzE+jNPutyc&#10;Zgv+9Hd/93f/6tc//uM/QlTwjQl1j+vcok+9mDyyFuf9pC6CuOASvYpVjhyugUSdUBe7T589efwY&#10;RxnkJ6dKjuG6PLmnSx3OO3GnYzwxJuEygadwG0w2OPCAlTB03DuxB9AqEGN2axtaMYepzBo+WbIj&#10;CVFxv/IVkr/adathITEvYFH8+eByElmDlTFGlPu0o1f1ewwBwSLmGgnodn1IqwYnC9Pz2eiEuPfZ&#10;2fnFOSXXfAueKEIeKFRI0nhxnMo2Jz2Qygfb7Np2G2zFmZuFdaGXgptBnA43kYsnTnHBRvvIHTol&#10;v3LutdTxcbs1KFqazzjKnbgzrICd6dqQSyogXJnWgzjlVZ+hwlJWZtCyZfGIAuT9Dg2TGJe5ZjFu&#10;qcyAkWPq4dGy0qx6wjLiFIWhwuuk+BTojAMtIgZjprihs3FVEDEiOLXpYZm6yd0rJ4nqtouOEWur&#10;UB3X+MHznrLmCDrtXwv5k3+LPfYN1I20Hd9WAsyHGDTTuqenFxBjc6pswHfVm8W6mDexrLe92jU1&#10;jJjLq1j4joTLYy7KyqrN4Ina8rgNNxM/VDBlwGo2MGKb6a++Gcep9aLpt9BmXH4+z46S7AIiD4/2&#10;WZgdn3mZqm50Z3uHVUPE0xgWJNsYJvbJ0Pvk0WPGOIsHlN2ffPwJXChSmm/I6PvwW/7KegLNDHFh&#10;1nFrjQEGOtjbV9Ui8Oj+HqiWsa/WWV7CKH34wQf461nckogXUMvdw3niGYEAZBmMClAjReUP9OKy&#10;O4o1gE4lTNGHr7XBN5xohgjyhfv5ouGfhr9Wv2qNHLeV9c2C3ZKkp8owkf7Gmn2JFLzk1VQRe4Fl&#10;NGHIQhfYkZpIg9Ghdh2bYr9c0BW3j6aBEzRKMKwkiRNlKSJP2ElFVckeD6DiJ3n/tU4ujFhgUcpF&#10;cNjCysZMgMwUoGlLxZsnPEiyTnOijiKy6zwZOZKYVzuEVTqZJay2TYD6dYJHFbKj2S0e9ADB3GvG&#10;YYvg88AIoVmY0ss3w00vjD3o+9j1uG8j2kNfJ8xsFe1LX2gFQQZoKu2RsaYDPW3AqehrBjehlK57&#10;xvkubxHnawfX+3TADQ3B+3RLP/5aY0yzWI/cp++gg4QMePT48TcPH/71r1/bsH/3/Q+PCAKtNbRH&#10;Jf9LDS6ZuYKfwYg40JHqE4yKbxo+g0EIwLP7mipBJ9g+JX52dRA5r4kxdHITzuTM4vKeO42J+E7p&#10;2xssScpoUsrzYdxprtfn5OEqvbPOnJFXpQ+3WImTysdEHXdhRKmIMEASCVgkGrSNHIlMfKrbvql0&#10;6NwRCk74FcgQjuGTWCcMt3yBJjgVgOkiHAEfyTEM4rS3xhHeSgkFAr88l1bshN+xe/CsFi/pNpPu&#10;HHMYr3rCN5X68RJ68Hxyfjw5YTubnQpxYrlUZNeIE4JTMUOo4wnDtOXVTgTy4hssRUzYUNbpnvB1&#10;oTayVUJRAc4JRUrWvLiWy/0aDUNij0rq1wTz+d2ARfYzP/05f5WCexXhA4F9nlpR1FESa0XLI86j&#10;WtUlptWIU7Ss4LHd6gbH8T5XlExEnMUOKsuSnIJKlin3t/kL05wNcYqgNMcZYkMTralYh57E8qtU&#10;sbqBdZzaBOMVi1UBQzmFFjc0c7Kyy6uOVxC4ibYB3Kn4Wl+T0bzRsIOB5pNvJh9vmcOTjaUw5wt2&#10;SiCrxxPM7oRHevUdny9PsmScDXGGrY6DITRVHZlpr4GTSq5lWydAacbJAtNaVJgPtmO9IHLUnIWT&#10;O7zJDDw3mbXX4OcAQNdX58qFTozVzIfJi6I+33KNyV9xdIIr4Ojs3ABC1cxZm3G3UJX4wblpUlAg&#10;snz25AnaTTwGEJaczdWzt7BCUJtffSVZOY5yTdFSPkiKqFS5sG4awsdeNJ5Hxaj4M9K3SWZDjgrZ&#10;CuUyM4inX3B+ehou48+//AIBkErs+GrjoZYRsN9DwMvJ2gKdX2t0bzLRBJffBHTmAuYPJh1m8Bq6&#10;/nOwFcxKUSe46chI6522VXKMJ9Oi8ROKJtG0X1hgu66scW56UHOciTXXTvKFcUg6zDE2Hsw/Pl2j&#10;AjGBMRtYh+nSygV+Y2EqDBUEpxBnNr5dChtt4vk4aAOOc3FFS1L/lY2/Oolb5zVj5QQxVSctpKYC&#10;0uOnyLozkVFJ0VGEvYCmHr+LV9g1p80t7sHaF2Hp531VKHudJGalNWiPuz/3ihfsz8CUeAu2tAl2&#10;6KBsLBn8FC3kEM/kS67bD9CUPcqRBq6EWt7qOF87ut6jA25iCN6j2/nJlxrTGcMaF1ICcbDmlACh&#10;cvpXXxMt9PV3D0Gbj6gIJIG/feKmwzSXBJPIy2K4ub0lrIlkk787FlV+cDa7tI7BkqBNZVBaW8MG&#10;Mv+zPJbgyjwoaE+Z4ff3IUPFQVZQiACEppmdHdee/PjjTz7FlY5KEMsAVCSK6Isvv6QqCVHwUJXh&#10;QR38DlML3ybCjSHsNOHiRMG+TEaY1HCcd+4yf+FzJyuTKi+T0ImXZEmkxZHyjKzq8rkjEYhGCtBs&#10;U2ZqyFQrxIjRJEZYlWw0y65tYHWOT85UhH1JiFOuXyYta0tJpamqO/K6MqWptrArKKq6+vTsCKXq&#10;+OR0djqygZQMyEScJPmuLUQ+TiNOS9WYBgH7litZI2+yKpijEKdsq7Wixpo46q1hFDmTPJkW4De6&#10;LzeWV3u3+LAYcUWsM91KxCm46dw/RpzK1omEFcR5pmWFcD6NBdIDACD0l1d9ndpUNHhAsiYHEwo6&#10;ZWg59gWjwm6KgBWsSgF3voIr8sQSaVahT34Jx5kHYUGnEiaItQnH4ItjDZAHB9wkpaPaPLKC8svn&#10;k4I8UV+yAnMyTrIjieN0fXNJ0UpvGilYiwoqL1t4kKI9PHOYqChK9MU7c595fHuFL+c4Um07f4Dz&#10;UuyViSmLHP+sGFs/+AK+Ji2LtikFwRKYyeByiDjtVS9HfE9lGtxcdE+xuraZhWaL5gzArXfnYDcf&#10;SPEeJ1fXcs6IU1mHAoDwpDPMiByigBgCatZ0PA0GCJAH/zhPi+unOBjqzO8fPkS4zbKVbqtcSPZ7&#10;EO6Hwufbh99iW3i28oqQ74zi7HLOKLeEAokYwu45WdwwnBglkJqMej3LpUUBzSMCX/RS5qzTE7rd&#10;F19+sXXn3sbODv0sCIweGMQZU5k4wsDN1iIvNcA3mWhujjjzNf1LO9TsQDMXHJSci+yIM/pO0for&#10;q6idZHLBaeoJWqJ6lOjDKpLgBvESxURp4WyneHOWN493tJrKb8rZyBiCLTo6PUZIe3h6SPk55fzZ&#10;ImJ9tLg8g8FUjnMRnBrDqk6rFadZUP/BOSlBnATQiPxz2g1ncBsq1G3ivK7On4w4bfrmGu7ATROc&#10;VitXSFRoFNV1ryLuyYekRWx6dInWReTWurrgv/8xo2IO3svX1ubt97zRgoQyh1ZARJ59uRO4Xsen&#10;2165zIWBNRYtKd8stK6gR68wbxHnT0Y17+IHb2II3sXrfqPXlMVrBmRGiVX2p0jsgZtk3/zh8WNQ&#10;pkK4hRclfgxboLBHwS0l4IybSR4rUYZyarDDeZjfsfv45QFw8BniFFGprKwy9BUGDq4ajzFnokOd&#10;kJnPxgcUGrXnH2FwJldRiElNG8Q2euRzSccnnPyEVsH2MLcJmCmCfgMUKc5za8vlm5k+timFd/fO&#10;XY5xjRqq2+188OA+wk2mMOYRAlyReMIDMGNhsijtEyc+5wCOwMtyJNQn6tGnhOrjyOcKS6GvHHQY&#10;YBAda3jqfcLFPvjgI5AlMlNi90G9CmwXFSq9AQDVAS8V5WPEae/tbDQ7Pzk/2j892B8RAHE2ARtq&#10;kuTerGFUhUdSzBO9lMLBCl2XzXKaSqMwU8JY0EaLxTzG2PprKCAkWFgK2SRYzlZUZo2K/BPzm7+5&#10;WqT5PVXlEdB0XXJLAzxXqVSnU2VdnCoBawoVqbQPEJcMelymRJyb8aobcCrzUUE3YyRhOOE6VQN1&#10;Ekq7qNIz+bNrXaa4pTgMJ4kPqTHkOAO7IyoI1aAmCMoRzem5dI44tVJK7FEAe4v3aV51yiYmGWcD&#10;wiGNG37s1J8wgGGf/xMmyDTeaMvCnYFk4Z0DHWonWFMguXBCBGDFxVjcqsmuotV7zmor8HqwRw99&#10;aF/Snt3gGcLiC1yGwM6DDQCNmrb8q6Frqw/kjjux9iMQZxaNGtoq6LAq9NPSQ9rPcHqkipYj8vru&#10;MDDp2EYM0GusCHnwPBaUmvu7yoVEi3ttp7JDWCHi1WE9MUuqssj7jOEqXGOX9xLsvxIDJ7UFo0+V&#10;HpRIbRML8PHHH3FnYE2hW9V0ANoybLcoEpG0G3Q86vPeu/8BnSPdL/6QWKd4OTry6+DvZYb5JhPN&#10;TY4JfOysanY60MxI4WdSgFWiNzv9GwbSvhhiWcVt7JuTkUWB4UWLOpvQpJORJQ26nVdKrqkdoVgJ&#10;fOJ3pqvK86Bm4Y3VVbA8MZkn5zzPY5WZVDwMo+8cU23EKdCpoRkQqRzA0J7+Q34acbKJCE3JMYNO&#10;2UnL040kU0DCKDNAs2k2U9/Ci+I4aCotWayYHTBYPX4qTVrWcPwXqYAVPL4RdXmXwqjengZwBs8B&#10;i1yOk/Kct6ciUx2lq56DviQLEq8PrFrBXONS37C5icVJZTUapa1Ws3DUp0XI3iLONwp2fu2T3XCQ&#10;/9qX+Qt+Py2QgKHIN2PCgHoAPkz8Dz+ANh9DN5K45FjZhJIySOHHiguZTTViXEcxM7qj1y2oDwBN&#10;rIZzbrvUBxm/5ZoGM6hcsiJ3Thl1sKFoqgCFjLo4QDkz6JZvYODKYS0DuRn3Fq5ac3B6qdr7ZELQ&#10;OjCRWcfh6Ypy1VIdeKGU8yIt7M1XQpwmGFCIuRb6ZjddGglfucypphIHCsl9DWLddPgR1X1kF+Q6&#10;5/3HVOR8BAR/GheVOANnq7QFVngPS3cIHaa6exRTWVoGax8fnTA/qc6RZak0F20NCrNhlAFW44vg&#10;JDxlMh2dEDlkxHlMPk50BjKMGC3bK+DmCq5/sljbM21Zp9hCM3XlT7eFLf1Q9H7Bgy5YxxcoJ3PM&#10;bmp+2Jkbx5JDgGJrG78V0FFR6go5UQIRI87kVgrTJr5DvApudGLCxsQUn8GSWNkFvhXiZOIGKgRx&#10;CnSyyBdglHrYECdVFoU1s3n6i28pwQpqYaN01RAxXE0cqikO+6fiUrfgrKUjLR1no3lUcUjU6xXE&#10;aQLCkbeWq8W7HK86zdNj1QnCNfXagoeqlTKfpcX8f9F9xuqGzfOIoOtkZ/tT6gB4jVBh+vMdAUoH&#10;MTicqlVp0Uzv0K9yxRdcMAo2P5yvajDTQNJ6ALznEtOJyU0rmc9uuWMbAE3uGDHrdUuN6CwA+iMQ&#10;p3wAOACIPZeRkZowecgtKzwj0QSIE1fC5HKRjJlaCoJFWHXQb0YjLiv6XEKFiApiGamyC5Q9QwCK&#10;yJOBjxtkJhPBINVCV/SZU2TJ7U6GCkAszhbl6NWyWIu9Lal5lFXtHq2NFcBecE+MsGjEUZ3zPvze&#10;02e7qjZx774Wh+bwO+KsBZwNSMbLG0GcV/DMS34ZUGfXjxiC0WBijqgO0BziUZ/zZsrb4jOxP7g6&#10;j4L/0nn6UiifJ4MrudjESrDsglMgeie8oOyKkwyxL4k5BooUFSiSRpOTxSWqYEwWl6fEfxJQSkiM&#10;2MykmfDQ5dkKceZn21lYWl+w0rOxm3ash9e0M8Kl1xy1FHyZOEfNYZVvQYfVyqmFmFtfZLjpgruF&#10;0I0GZWjScmI8y1HQYyyLzAzcbDlc2r9DBGqluWOQ8gqPqtEa4+pG9EADblpmahumH5pZhI4r2Uc5&#10;0wM3yWd6izh/QfTz9k99E2Px9q/qLX9jR5zdbmLNkW9+9913cJzsOKHMhC3p0SPxkUhvPHXyISDU&#10;KiOMOQS6kYtXEJLDazTq7HcS5bBCMYgtrD0/GVWE1IDE+AhcIHMAP7D+qk1DPUlDVb7LYqNKV4Qz&#10;nS+KM5WvlKvr8hIUyYzFxjfxNhQmdAioAyyICx8aksTO33/33cNvH7IDI6J6diqxuY/jTCymYzat&#10;QOIKoeuQJOodcKtAqKkO7s0gRNaCj9AaxE+BwpkCa9oko7L5gDihbUsviX4FdN65d59QdL4PZhgT&#10;xGyHhcH4a8qEr51QL47bkeDdLm571UGD49NCnMcnS2RHku/XyeI4O2iK+paATm4TybnC1bPil5Qy&#10;GnlNgU7wqWYvKVEYTglCzUICAO1yC/lnB2xW977L8HONqgsUtdrJike5JQkdN9zBZyeO06SIiCtH&#10;+kq0yc/GcQr6m00kmdQFpUPwp6OOc5Jmu+oIzOzyTXOcOOjMcRbEihurc5y22QKbwv5WcRTHKRWX&#10;Kd4OGs1x1kQgN2CVXUmS/6scp5C2+VaoU+s47eZPlUsl46zNCfzLf6w2ao7r3lomNBsbKOBZ0Ts1&#10;kzVgr4+GQGzh5g1uNgmAvePtyWT+qxZJWu6+Uii437zqfnJBg3NGUs+vyQOdC5FcgIoc7gTndY4z&#10;cPOFiLNRnj8CccaZTttiMYCYLGXlJ/FqTS5srTzPSBwAEUqOTmU0E+KUNoU8DrIudO/LRSLNXV19&#10;i3ZgdMtdfk6k0YyHntS85KSwa8XYBCcDcPPOjoHlXfwcjGPWNxgH9DYfffyRfBqMHZpFCSi0CGRt&#10;6UoS2pxVd/93f/gj7wI6qZnrPGuiQj0KS7spD8+bzo40ZCtfiDk7VTn86/PzBRdZrZFu7ULBcazH&#10;PRXxsuQ0NhTRr0gkk50Q3UZ4SYlWaUY0FEGcsnI2MYJW7kZIg0zVib/AIoyR1ZydH5DMigxX0BEw&#10;nWSlUxQQHiy7uh1sqHXOwuLqwiK4k5/ODUR4kRGnCwUFaBbWDLxMiFtBOBm7aDVLEiQbVmu/1Owq&#10;5lK3X4hTSS/MPpafwYOrYnxqCVfEZBQ5BqPFcc5ZTlulPISEujuFZ5I+KxRU2gPTN5F727g6RFEx&#10;QzC4tldZLsfv7+Hmc/mcrkxBQMX0FnG+ZTj0y37d3zbijHPu1S/GA5Ns1q82poKduM/h8ECcIDRE&#10;94wTioLs7h04zBxpnjNutiJDYReSchKSQMXMSS3EHEASHwuAOKMQVdzCEAmUD7lD6LrISP4aDz4+&#10;d3BttEfKt35MgkwJKM1VBPnpA3AWnJzkfLxPTCRIF2Ro77l8Z4BaqTCJTqXQ0TH1lKm5TIj0sj1r&#10;Oo59Rd9rtjP/NrsAs+pmSeN3cADnqtT1JK4/PiEf/Pff/fDN198QmP/4B/Cl2uFg74CETCTyw6q4&#10;yBEIErAo+CaBoEVgye4JrYthX9vcxswRkIv94OBPPv4IC4NACtFY5st4jfDrgWyWjW+W8fmQn/z4&#10;iGwuk5OTJVCp9ZYu2mG0hUtdm3BnFQ5OXroiABIzlEmx2UBHlyIYAHSKc2xFpu35Se8oks5caVLH&#10;N49q0WTlXA/ihBsCQTrOvnnisJGuvK587yDOMU+BTIqqMCJe2bnTlepkjbxIVC7FqQfDUu6wiOor&#10;bDaRQ774XFjuwmZclJ5ILIUcJErI3EYgRkL1I+qap0ZKRp6EQ4jhUEBaSqtrPWMSKGHZ5jh9StIF&#10;llZV3v0UUmeGvuJVT3t1xBkW2Jd7DXFW9vcG28OANtA6QJyGnu2Oc+KGOBtjmkxIWb4ZgBZ90oFr&#10;oHC58DszmdksVFyQpcRzTPDslLisOM4kw8qDqLytuSXdW8fRYXLrHvznaozclT6RDAzVPkssMLYh&#10;dYA5lLAkicSTZ8+Q2IAyIcKJq2MgMuomcOUIUFilSQ6tpOJcNNcnoRsrFWWNOIYa5Tf88CwdGWPg&#10;0g8/fPDBh/fv7GwFNPDNrDgpV0s2pWAsOo2meKzElvTfqqXuarb8ytBjSKLk4UhCkAhXB5xiZwgT&#10;NAJQxaYsm3mfI1mAylS6u3nhJcDiq/NYM83vgVTSCD/MLpqoUfRqU5xFUceUL9ux1D6b/UFe0teT&#10;KEoymQbcWfSEvAj1cXI4iOOEjtRCwNAnfT4FALxU9aGh9NigmDGwLL8ZFmHvuGEty7ISVJ5dL60W&#10;V228JyyEyfkGuN3be3J2egh1wFTAsp3hxpcSNwOsvBTKZFu/rA1AqncU0+6fqmcRZNlZ5Cbt0b+W&#10;lDb9R+vZnrnKQeMH0epXlCBaC1+/EtOT0WrdDXOTnVSJpazoSstXUlNWk5cs8NCrfgVxFkZsdqoI&#10;5mSVVz9RVrnYZzGzYnrnBSdKvmnPkeSxWpzj5MMHJjfYLcf56jHzt/rXTv69LzcYU6eZqbiOTnoU&#10;9VHv+zCGgoaX017ibQWNoY968hgYtktudSYG5mVc6jjWzQ3FKwk6FIjEGJmWIFeRSD7gJrwCiNC6&#10;qVLqxS+aSV0l17H3m8JqLTkzkcEStouFc8Jw6UTHE0CFLKUyiss+YNU2UB7heNu5i3KUOYGTBiPY&#10;TS1yCnvItOQKQSdcIh/EZmEs4VDFWTp2wQJTTasMfcwZsLnLSXMNIEVKEZEhcO8Zmf/I/rdPJC3C&#10;JDCkYl6PTkjTzrWBYpnLaLeoFfkUpyr2jEaCAwajoGqiihABDUvLpBSkbVQQzmVvoBqZIyXCxAWP&#10;HV6YZVuYjqYkdwEuE8pwekqyKMJWxNQpQwcTxbJc6rStYtWdPUSVNlKj0gv98olrCizvDk8Ubb/C&#10;tJXzXNflJADOjuL0QJmRTOOK7Tbt0fgtg4iAqQIdiTWaLkjBaRdz6DmsOBYdxWYyo4xniLn4GZ7V&#10;0wPJ9XhS8ExI+kik70emAFVmmgpYES4rN3rN27qSRnJ2cqXS7ZWEM1HrRCEo4YgiQOGMldAujvE4&#10;ypq0Sohb6ZFw16rqpuceT2Buu3LUi6cRNCvv/gsRZ7WIRlfDj9cRZwCop8bGGTeeMQjO31IwLSGw&#10;4TQ7UGnQxSrN8MgmXDyuC0w0pJpRbnanycFqv8/Lvi1TSsQopxCRZ3QDTY8FeSNdBL7jy0LKob0D&#10;OpN2tQBy23MT5oZC7IQYc56XFSqyMoWyBHz05Cnbk2d7aHNwonMBkxklHman52MuAD5RQkzFfAE3&#10;rNb12gHET8w5QJNRw2SML/3wcI/YuQ8/evAPf/8bEl1wyVCl4AaWSyg27+5QgR1/iGLzMDFgxa2d&#10;LQpQqOLZXdIubW+g6lawncQ8vMt3UCyXz2AoaANGiJ0eIKRLpRI6PWO9ywlhSzPAuHlnOQinxxsi&#10;z7w8cG+YP9radxdwCQMDkSGONGSrBuPj+dPrphgjwSw5qmuVIoav99qiJisfZE+xFxY5vetsCXGG&#10;Xwvv5lWI4KaGSlBVhjsiDtEECgdVbjtnJuYcGqWgzroTZcTDoc5iL7Id+4Tkjzk8oETIMbJO2AdJ&#10;b8GSq0TM0PeYLEg7tV7bIjsr2sCapIkXzWmb4LWSucG26qmsD15CeexFK6JOX0oS980E0hVHHxPi&#10;1By6PhOQ5iSDLCUQUpfneNUYs4IzJs5wU4jTwLsQZ6k0EyGUR+ot5k+8Zr4ideRrEeLr84BgHiBI&#10;SCnfJVR1wJDHiFzqkcIE5qJBml4Q2ghHML7lOF83It63v4cZf8XLoy+T7vv3kvTMzH6XhTcQWvfC&#10;jYmTsMMVo4CFJUzo+4c/7D7dc61p5Q1ntkCGzrACqBAtQ9IgvOyMOnxQLP2x7fKtI8fc3Pzwww8I&#10;6DZ1Z6UQfhR9gb5TjmYRm4oHl1vn4hIMSD68Lz7/grhzUinBcUI3Eo4KRoLRRGvFSCWQHZ71+PiU&#10;lI5bm6qezJscABVClSImBGYgayjl4QFOxFXHtIEdVNS8E9Cj20rupPvE8nz8CRvyLkSaosQ012re&#10;5YR8KZdMzpMLwnWQlSmT0iqaJRi9KbByhL+YqjOL3ALJlLATJACCzXSqTiFYrB9mxi4rPkHMz4RU&#10;npTL5GKQit67z4xH22zi+aeWEQ9kNhmtLFzwBetLCxvLF+tLF2sUHQJugmoPDyBaaeul8dnSjBB7&#10;FWOUcwkzpUB1x7k767tzl0uGnxruYallYaVUtYvblX9UK5CkS+L2HKvt4BnwlyekirUX/nMeuCLi&#10;OtNZqC9J5hQktESxEnFAg7qKrD5Yk3NKEASIU2nsxwQoeQaMq1t5syI2ICMNG2sSZwaxprAVoPPF&#10;p/i8qZsQexp8Yinl75NaLOneW5IkRRJQpl1hsdqUb5poYvnlPe+Ytrf+TC+tlSQkJLLCbAfPWDRp&#10;E4AmVbQ0yMxhScnpEHWeu7PAJJopaNIzXrmrrZH0lF8gLbRgKBdPi05AJY7RJURLkqZ/LdH0NFnz&#10;vE/eoo0yERkvmDBpFKZWh/PVZNGdSeoe4OHY/zgumcJdTlRdnX1IJiSV7jCZAtOL7Jb0ZTZ8qWk8&#10;vxqMVHiZd0LxFUmkg8gr6Ch/l2wwrwYND+JjiQk8OTw5ffjD46/Irfb9Y+qnX/AYVzdYe3IZ9EGW&#10;APQGMqWptXSHM6VVJAkYRXFYvIyILkKoTVoJrA4gEIHK6B//kTy+/9u//Ms/jcdkzN09OtjFMJCd&#10;glUNLnS888QHfvjxB59+9vGDD0mve3eLkup35AgBbhJUSP9RZQjwqRa/hPGtKOCNJbSzYWjhrZ4y&#10;OTk8OdxTabP7O3e//OwLJKWyM5MJFXy5eUhTJURXfQaHhCetTcXvKeFQ6Qv1tBc16pwuo7+iTRoi&#10;zljkoilf/k9KQobFrG6mD5U0JjOVHLzSAKRL6a+J1nJmXOyTnrOxmQtrUTFIyFkgikaQtdZtoK1k&#10;2bXIQppnGo2sxqHzWyStSRzH0sd6JZ/0SASL0p7kxmO8MNKIGWWWwFO1tELwJYH/W/Ca2P6Lhc3Z&#10;wvpsAUU72ypw8wK4qcWnfraOl/Hv4mi2BdZFG78pSVkkmI1Xbqx/3vJBWewFM4rQSGYk3ihFEHb1&#10;crZBGKLTX6qO5iJJRZJBjkWFS8DLQW7c2QQ6fqPRpcKWzoPnlMNanqojsa91dp6RRomALKNThZGU&#10;j3ONuE8i1l0DI3lCrMfyBWuapYcTODeb4aM7vUWc7x/q+plXXCP7Z57l1/h414EP5qZMlQWgY6g0&#10;2ZkHszOUkBXyGOGSJhZHIZyIrijVgfKKkCHFysirPnU0T6JqVOhcdXQdteO1rFWDjDw5MAmZVLQR&#10;v3EAOkuSOXMFAB6Ta7YHjSCw9sjCrcQe4iJXcLEYOdNwCpzhV9dDJ303/jKt1OEuwXNx0McEd6sd&#10;+8hbqdKO01wO9N1nTwi8393F2a1rwH4nIAkYFk+7UgcJWZV0O4tV21hMAlgPOC3DgM9DE4ar4Cgb&#10;HKTIAu9AoMnrjLXFZjBD4j4fUT+Ty7D4SY5xpiCi+BVSBTm8tb66tbG6qeKKADIFSmMbFS5PDim8&#10;6kGcrHoNX1ywGPnmOj9dqULuJ3GcVbew/EexjwJYuh2TmcoZYMQZjlNY1ASnUJJIig44mGy03o+B&#10;D+nmBuAX7CHrb3A1uU5EA3gpY3ZApZPkAhK7icJAROr56QgPXvILmeIUnmFJz9wkr7pkqFqUqIpg&#10;MWXiYmqKyPqvRKaGY14S8WVcaSqXOuwoos3UHSGdCrMaMjGXcC4hpDuET+XWCMWZF31SX2DUZVd8&#10;k8FKKiodp3OO6gakr1UKGOK6CnGajig6q80pFe4fmqTBs2JhjNpMATbvdgMUbbos+FgcjdFkMaih&#10;L53IqsKBylnbgWmDqvIi5N5rvk08VpWSUsiFoKe8lvaqt7VW7rvgpsGlxaqB6wHRLbCsHO4Bwbpx&#10;WskzsSBm2GQa1el0XAcLsfXCAu4Rxhtp1dieocwZTaRl01p1S8sQeabhvDfxePCcxIUvMcpUVJ3O&#10;dEKenSMVPefhsbCSNhpfwYf3f/Pl53jICTt+9MN31PlirCIFv3+PZeTaNrpLnCzwmTjX790B+mAf&#10;HJq9uY5/AHZT0pFFCT5wYToSkWwSCEOjtGHwOrBMbgDCmihxhmUAr/KywFGdhVsWJFtlyOvORY5X&#10;dhu3XqxfhpklHC1m3D053OQAWXa/xA3gZmt3G06PztINB2aVAWwObwO1MvaCXE6yKYETY7KxoX7y&#10;LsRgbiCuenPWWkLHsc6faD9rCcTvul/MKZjoLAUCw9GKbNYS8uwUl5AEUg4k5RiMpDSalGS/WFid&#10;+WfbMALOE+fN5YnqxsqeZwzUDXrWcltaS+oJLKx//i+VsxGi6UfXVQq7aX+Ll1Euz0sIFPZETLqB&#10;X2G/Yj2jLjFiDLxXI9uYtFdRnR4CSXCsHiUs3oj+rNbMx8qNIoudHFEqsKTe1PnYaO8dTK+kf0Th&#10;kh+W7nmLOH8N6PSrfuf7jThrEh+2YAZB2aj8q9IqhJGKv8RrJbgpv2sUlodkYj4QzBvZ36106FQf&#10;Fr7kFXMZoXrE9VnER9EYB3dS4oEOk5rENc2hSLWeTuAqFpkR6hgkuWSsspNnmm9PSk6BWmFZFfJx&#10;6qK4g+VEIxxH7JlfXEmSp+RiFASihOF6cR7ugPh3RQ7tHxAlz1WzOFe+d50Wx52mFr46kYUwh7Is&#10;BP4wRZsBk3pJM2TLxqeIGKWC0pVRso/MIMagCqVfYQUu0Jk0PMTRx+ESk238pPkII7VF2nk2qL+E&#10;byqsCDpiKur2YP/88GBpfA7vKfZBltL5OBUwpMghl0dzmch4kLOQaFYxzVuiTcWn8zz0FPJ0XHZS&#10;ZIawoEk3l9kRRSPT66mvJsawDEGceotAAW7Ek5ZiWYI4CUJWWU+SoxrT6hsgxXWLUkKKbtQ3sYwX&#10;4iRQHakDXKRzX7oykL7E31ozRuX7m3sODaETPeUH6rwiyVdguCx9KxIxmXJ5CJWGM7jM0C0etTni&#10;lBgZxOnJ1TNuaMfgLoW8VkpOIU4RnFV2yDWH4r+rJZznwHxNzSud46w3y9fc50p7CgevK4hzPiTz&#10;IPOpDFXnQphP824aI0HeruSlhuzzYKUigyJaMAefOoNseB58i3Z8NxBsosXfGY9l61HpV0GYmT71&#10;13wZzy9+Yl2hr1i0tipAib2mfVmAEKz3w6MnwE2cJyTkZdhIhmwMaAm4PB9S4ADwaV7aX0uvVb4H&#10;C0LRcwLSGUW8yXqVMKAHD8gAcR/XOQfvU2Ls6RMsCH4DSpvxV6dqUy1aDI1iieDRk9DRGFg0nJNy&#10;8uRZYCaeuOTXWCHhTdHeoiLlDBjj8AF0kjLUPmilF8dHI/bOywcQq25cvHv6sDqpBTbJ7Km1TeAm&#10;J4tmyQOrXt1y5hF3JDq01M/tz7t19e8cUauSPJagUV3MsGfaASwuTgNf5PVcIeloPBGxwcpGnELW&#10;/MyT5QZTMY593hGVa7NfuMpdTjoEozpMCHGMjBRSEaB24OkEDSorhdzlpLSzD32BdEvEG3mHbmlK&#10;XtSmfpY1S7+bA03fz2BIuEHLTllzYnK34KBEvB71FmLm/XReZU0qUaX8QywWPPA73Mziqz+nFnXX&#10;RNS1HC4UqzZLhs80uIUTaUP7QJqBMOGdqp7OEaU0UZYwtYWrFvTqmEKcFicx8WkRf4s4Xzki/hb/&#10;+H4jzsEk1R5OAZMay3EHefAqraUztNvwihYKaoQdBBVikp1XMiXCRRXQMkEwMkO2R6kqpI8QueNT&#10;DX8mMScQNOV8k6oTAKi6Pko1rOQpfPzxExIQ/UDoEtPJ0dEBp8UD60BvRqm9E862yFo2NlCOYxtK&#10;Lol5DKW/SqO3F+QEf8VohpfNXJdjcNwrAmk0QhpWdkRUivAMENIeZ2FrnOHQJQSzMu/EM5W6NZgY&#10;icA4H/QJwkrID6WoXCTOAKGYVHE2gCAd5qYEMyo3D5YY8lJwmYgFscLcg8L+7eYGIwLBceSR8PN4&#10;f3eFcuTmJIy2hDhV4rI4TnnVVWJSsqny6mbq8lSYuqMVJsT8SdJDoXjDQUdoif+NAQ7H6Z00bLOT&#10;lmn694445YNTWIWgmFP6OBcnS3tnXXKyS2HOGSWyvS4Q3ExwNc3D9TJzbQpxkpZOEUBBnAFP+amZ&#10;ozSLcydy+Aq1wRBxWkEmBaEQpyJAFTxkf2M0j+F4ktikAKc5TiXmCeIUxxkVp2ad/NsQJwj8KuJE&#10;UNsRZ42llyDORskUBDAIuAI02y/1vBrv9QrzOahqadiRj5jpqX19RQWN6XHVXF2RQG4V8bYGnR1x&#10;dtwhFPFSxBlgfQVx6uxiTSk77o6mDF56K4SxWGgugI4Gxw/UpEzZ998/ptIkpoQvMuFIjkx4TYYX&#10;Q0eYk67NGXicql+qaKEZhoTVLrCPN1CHk0ETWEkMIE8b1wklbalPIcnK5uann3/GWGZoq/MlKYPy&#10;XSCzmfBxrX7hL9XxRT+5J0hxIkiQGkihpyrejjphlMo8I8EvWBPpNukpZGGoXouX5v69B598Akjh&#10;fgUoyxxMzscKuo/1UyJM536qkWbXuWlBWas8eS9v9Mo7MT7Zv9EUOoRagw/0qSo2YHiqxrwmR4Ux&#10;ZUNVNgDVDpgIDuhXqCt3+rxrlZYsYK2YfWM5PTgZOoUHCbtaWERzKzMabUODa7DrG1Ps1KoP7Vv7&#10;EYrUPdDvhCZpazmbn/q11ngxF266wE63nxFn2b/oCuTJSeR4nrBPJRtS8u9IaqQXsCHUBbY1oh9T&#10;HBPVrPVFXmFVc+bfCFhjpIU4pTeIA8jSar8KcToFaTLeF+JsgNoXZ8R50REnPec2Vv1GA+Jv6qC/&#10;GcSZUdsoi9r3jGzP6eUlGsqkahcXBr6k9I5Ro5LnOZuPGCxHJHbLqKVds1+cSoJB05bJP+wFXy06&#10;7SJH+AhqBb6qpIUz6h0ZcR6D4GzCNOySvJMXdl8xQCTy9Cvh8Hx1IpWlVhTGIWZdieI5XgDHiETp&#10;Thq4FGnqXM01tbTricHlCp2g/bRqH45HfJY5DJyqFegysdX44hQFxXfxEbKo6DrdYCZOJCdI2qZA&#10;AD6k6AQolmSddmqYVNLDoGEC+TruWzJKl20MNORNOBU5vBzXL8Ea1M7ZyfJ0LI2tlKou7GOiGNBp&#10;r3oQp4GCoIZhYmasJmyIY50TApGZPZ1D1fjAKwp9IKpCc402io5Vb0imZJTlvotaX5r6xnHOs7+D&#10;OOWud0hZ0mapSgDWXhxnoknktGo1h0jxpJLCysmHZ6usRRGc8ooNOU5PxB1xZuUQAjvEtiUY8FiS&#10;b74WcSrJY2FOCTPkMTRj48Ap/ctvTseSKpBvA3FmvuxoIyNriDyyH564cyblMO1cbin23hziTI3Q&#10;mg5bfsMEO3mLi5l2jxhRBwr3J6ONQAMWAynO3sGhi1OS+2EPWwLOY92oLA8qL6TYsbgglFBzQ4s0&#10;MdeGYgpyUQDelNPdv3v3408+Jjc7yTI5kl6GEwA7Q2sQeM7qEQTLo0zaXT4EshRKMvJNslYTlEo+&#10;LjTEwg/FyynJIrAYTeoI0nX8dhIhZZ/bBjVhjqytmyIFIG3wBx99BHgCUwAuMYVczGlQbUsyOpCs&#10;mPoznnOhrgIfwZpzJNNw0rXn/qJJNDgm/EAbN4Pjhoizd6q8GQwag8wnrl0D95tjApQ5gHf0FEwl&#10;5Bn17xEUaxxnQVsQJyoIx3TzOYcYkX9XZhIIZZZ64jRAlXOX5adFOmY0LWAx+lTvFvGZxeerEGco&#10;ft9XDsvCK/GSParH+M3TWzMx/kgXEjTHhlo0QVeDHEt+RtEamJTJOO1gM0LO8KiOHUr2TSHOYHp9&#10;ypGDaf9a10oz/TrE6ZQfTKTATSaHW47zRQPhb/q99xtxDu1RH3cepR7fYoMqMePCAtMCL1Cn8mKe&#10;KQk85F/SM8s/VHBFAqVuzsRJePrP0GTgWbwkJi1INMjAK2BHSocFU2Yl3C5jsB4w1451gtOTlhgp&#10;nlnMxSWuQeU0zZUFHWYxzffJq6UpCSwMmVbEXQe4XIkmHL/4YCbF2IK87MeX+WgWk5zSSec+IqIA&#10;HgVKVa5svD7O0YjlYDpjFmLOs5NOpiSeNjYuhvPo23V9CxA4Th2vtE2KkEd95smV+6IN0GjCnAhi&#10;no9ExpmDC1/Crm7NXC+TKlh4YTwiQ6dgqZ6VYtKRL4TmlOqcaaBibvQkSwdp01vX08wiAB/0bl2n&#10;fV+hACX8M62XRHcDxBkT/jzi5Al3jtP0J1IvB3eaT1IeA4UlGXHKS6kFAj4852DSoQBae9VVWp2Y&#10;VueCrpnM6SaLmnwR4pwvbNTqzoLglx6zC3Yrgd+NEKc4Tiioc7WFkHzop4hDNEWocJ6I07eHOAM1&#10;MoKGP4fvvwRx6kHV/FxYsKIpfibHKUhZQcIm54ruGSJO9RcAXSZe2hC9R1AdUy1eD3Q4wE3yXVA+&#10;Amf6/sEBI4zVk1Z0W9sMjb5ucNkswkvw26YKtj0XJql4wKz9qEj5yScf47RgVPFtKpV+fMLfIUqh&#10;NkGvPEq7U1Q+VwQnnlrVglX+tdTO5acy71r2SzeDRMK2ODDNLK9thcuSEUfkYCLlxLiDyJRxFTcO&#10;CxVMD+8S7IgYlJ7DYpifXkWTDc1WrVViC6TT6qh6KSIBLxYauxmTmGfdDVGs1mvnUn3qdYgzp+39&#10;59WIk8OCL2nbMAW802u/5Q7yUIanzT4vtziecESfcmawuFac3uUMnbZE8guXe/t7jDcXHVAWWFKM&#10;CFY6hWe0mwkEog+VEXBlgwGUrCZpkoKyEkHcSfisNnRK4EKE5h7pP1mozRGnFeXuYwUu9USySYtT&#10;qoTw+VlW5bP5t8NNr+S1frdFFeLM1GOIayLdMiiftUZ0OE6Vg34t4nSeOXvVxQ3cIs7Xjoi/tQPe&#10;b8TZR9t84F3xqmsgyWWkJdpjkpc8fgLoVAKSZ3v4tokigoBUMUfXotYwNrSKScU7ppQjd8mxvBVb&#10;2ZmnxhNIlxl7l7Uy04D4DaUluZPqcxHkMTCtvSS/phJd8sNzgz7F4XyFixKxEJfjgbGOlSeROw4I&#10;kJg89IaP2MrIACwAdTUgv7JY5xX3UMKMIkWFIMl8Zm85PqAZcBLrBWhShk7oXlb8XiWDFIlB+OTj&#10;TxKGHykhtwz5AVaNkMBzz3kyAmNsoiiN31Czn/zyRjVOjMfXMbsBbblbTd4OmDLZoOomo5NjOE4S&#10;NSlsXhnhFDoPSah65KA26seJ41xRafMEFBsyzWejWo47BYFqq4D1R2U841LTqrtQeYqFBHGWV90s&#10;rkxtQ4LsWB2pokoqOJQ5QV51VR5haa+FiNIrCnHSVU7FUyOhUvy+Q4BAnFz+IuE9qasOx0kbKgNo&#10;THq2l3vVizZwL0rNITOcCrR3ER3lZ/nxiFMdLJNPcZxLi4qDf7uIM7f26tfAq665vnnVMwu3uVgj&#10;+40hzqKdGqn5vFdd6c5W1phgeXAiEjWs1siCBjNJzNzu3iHU5g9PnpJmlz4B3KRjMHjpc0m17oyQ&#10;gDflNmMJ52A9hWgE99MZWaYx6h88eADIA+rx9g+PfqAmBdV3MUZ04tQx4sxk6ASFMufLShAFrFMT&#10;Hy3PPuMskUBatTa6Dr8FZScwXeBLrlvy5RD+6k0pAEH8EepQ1o6IeVYxHXHNyOkhA6UwGrjU0L3F&#10;tLs/Bmi6Elu9gthqidfYwQ43O27LovqNI87eqbLkjocq3zXkWcNx8qeUHU7bctmxmcGjOVXn+fqv&#10;srC4PlYY6aK6AfYO8VYizyiL9ggXOwPFpnMCTENqGncuLDvtRZIP2b6wRlXgpm1og5J9J/4y84kl&#10;2HQCB0PPChQK2NTd2mTN4Wa3Ms1n7/h3J/WrPt68RF78CXO2SMbcOEautKH2qCm2rBBn+06rd6wY&#10;sy/OL/docSjVL26GOKPjvPWqv84s/k3+/f1FnN1x3r0U3klsX/0xTCdvMkiePBLchNqEQsDZzb4p&#10;RqVvBHGyDYcv9gjEBgMBQGRIxZ/OQKS5+JOqUjqS3bZAWDBmzg5xISvlLaLi3F0S5WHbd4wyQwjq&#10;p9WNKsfM+T/++OPPPvscn5rKkcsIqjSRFFYnx7it0YNZNlZuVs8cGuJxrAe/5oP8mgksqZ55hyML&#10;EW7qOuX74p24haBg5dzH16+cPpwekyP0bKc/AemOECC4nxipETpXLDXXA/RUxLsoXIe7N9YqM6i1&#10;grW2ZsolVRK39uD+fS5PZGc4V6QCPifRs+PThjjFccqfLSkn3CBbS41UWXfsWA9RF7osJtJSRrOo&#10;nm/C55hFsv3LC9inwkuO41HkkGOGOoYx4kzSTUeoCG6q0KX2K1A9KUTEcbpklIL+RxPKyEwk2ofj&#10;tI5TiwfymIrjTM0hZTEi1bdRu6/2CseZmnPl9FS9ydKlGW6qrmpf2wRxiuMEdL5Ox+nSieI4lT8B&#10;g+4+WZNCvOogTl3X2+M487C6kem/pln6+zfhOIvk9ud+LseZMqGtdV7CcaoTqc8quxgxdYTAL9P1&#10;yehOsnfc6I+fPHv85CkPUdkFpbaAW5R2WJ4M1pYa6rESqrmFbzrTv0YbvWNtLfaBF8dwITy4g/19&#10;hyE2dbLkKOfUkKW0On2PLyKGTxWrlWkcCMU6U4FByZJrN6yWvRUyZfUIEEJhdI4U0mCuRLXylMpe&#10;wbw5Ck21kVjEjsZQp1iTjz76iHWzkgzF1rTFincLcRphRCNo8WIjHHNMh2vBcP1Z9z+9ZCa9qVe9&#10;f7zhnite9azkh6gXexjEmUocfDxJSLAbMa39hFm6R8KU/ikIK5E51KYmFYyoF5gK9+SvjFyEWorL&#10;IvmqnCLNjS6RjkKF9BScDTogUuzoj0KcBqC8ot8K12i+Ec1SNOiDJZnd9hEkBG7qGD1j2bIOSUsl&#10;WmjVN5o8mcLs2iKRj+ss1Ga9OseZDB2DVzLEDThOTJbi+ZpwpbGoqcTpGEyXYr71qv9NgspX3tR7&#10;jTgrf1/4qrpNAYVa5xlrMonzk9H05PET+IOK+8ERtr8fOhOLrNRI56MI7TMphi9kMshSOAFDINRY&#10;KyhMgBR/jQubv3IMf+K77DO9DP7DdvP64MEHUA4c7Fj1cIcKkwSC4jX7zZe/4QXoBJjypboYABlJ&#10;h8YjVbEj2Z5AbwFWRSKQetPVRECWebHP1/FxHHOAPGKG+CL7g2Q3Yyg9+Ylw1ddXeXdhPN+jFJkY&#10;COaup8+eEs1wckp9TkcH4K0+P5PWlRADCE6xe1zemehSeQXNK0Q7lelJka1KgHn/3v1PP/vs408+&#10;uacb3zDBqvtyHiNpBc5Pj3GsX5yfKRmwU05biK5kHqmlnmSc3TOemU/cnGc416sLlGuzW3JWJw2Q&#10;BHMFOJXYRYhTibdFcIbcvIo43UKBngrW1lGGoc4oIoKCecK5sBKU0xCnOU4cbqErmGvIK2XEqVh1&#10;dq4hziHHqY+0+CHl/WyREGFcQJyZCOt50RRO9/NqxJnsMHKoG3F2r3pDnHlA5ji9tnhrOs4hsvw5&#10;iLNRxW8AcTqsQUFdwePPI07/RX2JviHqUDylskngXKAgJa50MiLBcfIzBSbwN6TKF7CCx8awYsW1&#10;46ELtqHLY21AZxCeKKCJ0lNlMqdtZ2BjrBxlSGXaknSnToRlP0T4nKgirsXCnF5V3NcQW6eqhZIf&#10;RXueLKie4wU01UlJWODu6vq97hNE9SkDnMQ8GBjlxHDftUCUBBsjECcL5S9/8+XOvTsqLWuc4mVe&#10;B59ezGlhF+dtGd38PQC1o8zAlA43bzDRFOLMivL5WevauqWDQiE/j6BwnHxwiDj5E+aRY/grT4Fm&#10;4ACsIUOMP4Wq7dfJSaKb6ieXREfzQTwtvjDLo7Ew3DXPhfJjIE5+yGCIdkxuDSNOMR1KrWbcpt6h&#10;eK9Kpu43SzkZXtO/62ATiVFPtuj0HDBEnKLMbQHnAexehbcoxfKq0Cf8AKuuOvatxL3Vvp4hPGfJ&#10;mIfetHrDEvkwrg1wuqobF4ZJzLPO+t5DJcv7pL+VDe+9MZ2n/PYdcY5Hgbe3XvX/dpDzBobgXW2T&#10;vlibuy0jSSlDGN8BQw4+Cs7wh+9/gEWoiGamiOlUcTObmzjOhDjlVKqUNGmTGJ04a2LLGIoMsDjH&#10;88rsUkDBUqq4BO1MUxpwBdg4NTwDE5ORcCUCUfGNK8ZUmjsFBmFMfGaxp8DQzz/77H/7p38kfFWl&#10;RAQpzZT6BZDV7w3yxiWU9Wim81wnO1wABwNJcaDhQIeoxHgg3gJh6jycGAp2e0d57IFV0ynH7D57&#10;phKc9tqLEHGC9RH0iNVMcXDru9w0rmBEgD8AWbOY6U+pYaWj1+SqhNLKcQ1sPVWRJJcgZ2FrtStc&#10;DqafOiu2rMy0+CthWe1Vd/YZ53xJgHl2KrO4vZLx95WbyO8IZc6d0Q7WtAlU6QtnkFEQTzIvNlMb&#10;mjHUprnwcJzy5Ice6OVw5EwSx2kYjm99PD3jbsRxJnJIx0sUMEec4Th1Df62l3nV87fnEGe7keg4&#10;wTqV0vyVHGe0V1cRp6ZGsxyR82lyELfz1hHnay3Ijbzq1YxvAHGmokFLCVrdycCq+pQoHCcKD3VI&#10;L2IH5p/6snt7h+Td3N873CcbmQSXiflz/K6pJfhL9DSMWJzWrB14LuA9RgpkJ6uvu4xG5Wt33VrM&#10;hVTOquzAMOHpWGt47oBGXAvypHMVODIgTCE4FRVEmdgJdYPI8bl99/59Z63QspbsFBb/kJ1H14Ge&#10;xc5zlyTiuyjFSOlVcp8p/b9Grmgs50iiV7OeVL6O0Tk9FpD8d//wD3fv31MqWWcXF8RoiKxIT5vH&#10;kIhZobu+6Fy42UGnWuTq67U9ISd8NeLM+Tso5Negse5VfyHHGcSpkKxF0ulvZ1mepZ1WjH7FeAaV&#10;chLRDflbK5GpvAWqZ5XkSlJ5As94gqxDPMxr9WLEaTe6FwZVglJpodkS+f0KxFlwU4gzq+NytRu3&#10;+k4j0lCYmFb75e6JNYv+yM9GNjKJ6x3TkOvLK2ku0o5BnGYQwnFGrZUAiFCgOrh87ppompCXRXCW&#10;ILG2uAKAm5LjK3NwrX/KK6Xv000nVr0ih25j1V87Hv72DniPEeeVydyTRZ9DSpgt2AiBRlp1Sod/&#10;9/C7vb19B/goQ7hZRvm4SReCSwmT76BgDaA85dCWvMJ3xhvec2GGQ/NEnnqDtchmuGZR6DEs0oJj&#10;km6JHaM06a50Fc5pBxrD7nNkkIDdqUsgVELCk3ZTFe2SO96iybzidW3fosSfEffnnOBa7AVPNufk&#10;QijsSeyBLLLdbFwGfxUlWPOG9OaaGlWPO2dV3U4bG6XelBKW5vUcI4eIKU3sR8QGUiRQF7Qgqq6i&#10;UiyZD1SJTMWty62v6VkpXU6PXXaI+VYO/kKcYD10nCI4xRCq1JARp2sOpa564oDEo9isRolUok2R&#10;mKZf2jEu067PBrMmbLxmqfCN6TDxp5ugYEfknzjOOG7dBMr6TC11tS08EA60gE5quJjjjI5TU3mP&#10;VbeOU4WpmMJ7J828YGrKoq6QDnppKZILy9Ilkl93hkKcKRR+A47zBYhT7ePHnH/fPuJ8mYUZvm+N&#10;RlqjvIGZINU6mvH11/Kk5z2vN5zEwM5xCzpunh0piDPUps/TeBgjzjjcg9KDPLEMjAG6+d7+YTaD&#10;QrmipXabkTJdzJYgPeW0KTcE4ryzo/CURXzWDMYJTxJjA9jUelGgE+5znR6QERSmkh8sRIl95tx4&#10;4TV6PKoZIc6FNJPjQw5y6hRIkRkyvLQjYvGLlXRvFNmpu0jFKRdx6HSUjArXBmKxdI+vw3EP7sRy&#10;cdrf/P3fgThx/NtvYbjS6KxGcBbHmdaSiUsPGyRC6ogwBrDDztdOoDdHnL6/WkAGcYYCzPsBnRlZ&#10;neNESQWa5H2W3LQ/f4oZ74gzZjmIM2ZfzejMBeoVOMQQVikgUNJVe4gFClmI7u7uezinQwqf2nII&#10;E1bsjbKhAumUhrKzhkN+UujRreZleRGcNlmBhY42ay9LQe18sSnJR/O0ulbYV23hxPNjKuMsvp4C&#10;rr7OAeJM04nk9sZunFpGnDbH9qOnXyWjqxFnKlYEcVYqOoNfz6iujWRUL6/6baz6a4fD3+AB7zXi&#10;TE+umakeTmgKz0vOaktVIJa2jx8//vbbh4QKaeS0BDpOLbkO/akE8ONJsIoIoEYWchJGEgti9JEm&#10;EuQcz1I4tKLQj1/BecxCITwgKpKekzf5xoooojzI5hYntAZLPiD8WSRsx8XFdGOxkQIqlbPJRKMg&#10;AunWbV2GZtRjV+JRO8o0XSVPXqUXFT9CWKtwHi8QLZcB4Ia8hI2kKZAW8CLDnvK0O0k40xZTYFhb&#10;FwR3OyidpPLopKKFTLm9bBAjmFZNaV7iC+NG3JmXhLFjwp6ePHkSnT4mjZlRPC8V9vA/jkb7u/tP&#10;nzym1iVlPZnSgzjtQFdYryoAhuMU0BS9ZAlmJr1yHYbgrAct4KGPpva1U87VTtbZVhRpc1aPK966&#10;IM5k5dSO63xIx9n4Cu0W4tSNgjg15Qtx0omYAzin5JieVuf5ODfJxyk96hXEGZQbRqGhz/RT6TiH&#10;iPOKjtPRQ+I43wDiVPO9fcR5E6N5PR9n0SqZEeuRlTbbI/sNIc5iyq8hzvQuI06Vh5E4eXmZ4c6g&#10;3oXdVM2yI2cMEiIEhoI6vAj0OoFKkqqOu04xIFYccONkn2XSJ3871gakGX8FAy2uCedK0zDEaDAy&#10;ycG5t7eLyzt+D3Agi2TelElQ6jW6X7KoaejRGXlTWh9c5JYbmhFXzXQdjuFTnTGBHDeiRgVXKE3O&#10;zp0H9+5L0o3caDrFfb+r/E57xFDyWRDn/Q8eIOWkAUqbYil5odsIOA0iu1ddA63l+wzWTH+O1SrY&#10;2nZe3R9+FOLsp7rGcQZxBgFzTEec2D0ajRuIEom/XuM4eSKx5HyWe+eY3EPypLPLc7FpXEF7HgQG&#10;vqT9MXdBnMX12lTGdJuZtI/agIvsQK9FnMZ1bsNy5qTuUHnQZYp1amXibIBUgyO4vmS3vo6G9NsC&#10;uySeIfP7q+Inc50tMr1ycAydht3R70VYrYfDBKSfYKtvgDg7xymE+9/Lq06T9+Hxip0Mm5vYzffx&#10;mPcRcQYQeIRM2xAvABKhnyclbYxSqpFhaIhSN8w6BS9AWTFOWL9yHBMHmU3wIoPptqElHAxksRN1&#10;AuXpDu8Y1zlvJssmNjpRRzkgSqCASHeqSsttn0sFmHM8f+VIFcOkGqYhLLJLUCy/So95/x4WAvRJ&#10;ug2KkQBGgTjyuluSxcdVTcj5RLOO56s7tSmY51cFAfjiOSbzBCBSeSiUzl1uPhqIqRJP2h5L/mfP&#10;UBocoxjD7Y7vmzuiAgeFgoiXWoFDxYVnPjZm0zYTDx1xu7KAugw5cXoEQSZqpiNo2bt3dqgp/+kn&#10;BA894LBUYAw09MS8QC2ij+7f2yJR9rpkj0Qwge4F3FTvk/riKuuiQp8inlExRjwWxNnRp5NLegZs&#10;5ZhN5A04mbiVE+0e812uJBEUuLgoKa4qqMJ0mkg4nbRXiZBnC2vEffMceRKnKGwtjGOKh+Y8hyun&#10;FmHohgtiYGera6S+X9na5CZVDp2JOgsiU5s6TNlFkrpePHs8loo/EHPQklF3jrNEqcqlpaLhagqz&#10;aA2xauKJrytQXxpO82L8KnLCDdEmwYruSqYrnofyUpEoYKpq8VC4C8oATwCsL7esXQBZYzncePM1&#10;Xh72VTyRX/traA+HsGN4jJBBFA0BKPnHS4Ny6jUKx3zLG4pVL47T1GYjO9212oxt0o7vMwkojzlC&#10;vf2Do+8fPXn8FFDI8FcGX2AEw8MPceGD+x989ulnX3755ccffXj/zh3cFKm+RddknwGFWobEEQx5&#10;paogGNER7pJQsl6E9T86pmAYdKOSplmKy6P0qeVQ4EvibQeDYgN2d/eePFU9W+V780uA8WAf7zgf&#10;42rsdke8ve1oJ1a2vK30EZrt+V6V6Dq1LuRCDgc+BjwFbtp3gRkEcf7jP/+znkNmyOGD9KPxai+6&#10;Frdgy8dZD3HQK9rznE+wmXZ7fwgZaUOqn+2r5gcMu9M1ONuvq5tf+4LLRZ6/xu7xfhT8/LUn9Ih5&#10;jJOqI9SY8c6Y6q9Li7QP16fMxKFOvRRSXoL1TSwLGUtR9NqBnkCfMIhWlyqVbxlnLIVKmsd50l7V&#10;goaKEUZ6t4yaWHYfOSQ78wXxQEnG4a802nXud5PazvyqNtYzckrqYNeyghlnRr6mM/RpW/eg3FpL&#10;WKxPwVQLOj3BcUoXzZKCyZS+LrqWJcr6zherxKW8Db60rAxl/VrYk5tEIiWf+b8f4hwOpZftd6t6&#10;k4Pfu2Pe37vLZBtPauyXDIdka/7FZpJxcnZyfrB3QIUfvFWQVAGFGSrAOPDW7t4uhACUArntGG2m&#10;HoUmQ2HGFJiYXAyei8Qqoeta8BuSysD41Ty7wj38GmGQnLFKZqRQd1kur54BmYiwFM++syO55/o6&#10;85MT7ymFJ1eO/1Z1OMV5CuMmvl43cnSUK+QashbOEj/pkxwDgC5bltdoWJmS5CEKS5ESyVyYYsYB&#10;0MeZ8yQq1QeTxk9WIpUzVcvHRY+4Qc+8EJaCm9wLX+v7DZfgAE8pylUtE3PEHX34ge6OiS+pLLk8&#10;ZSR12iac59T+k3rf1pEm5lwOgJdIn9WAktEoJrfifhpVGfew0aerbCdK3u8l8aSlprG0cZXK965i&#10;a+Ytg9bshDJQE9xUMXFVu1aiSkGOGGgjzrhXzT9Z86YapHjVVZ5qNIPmHOHwxLHuCFH0AtwE/nQU&#10;YlvbyGWB+6xUVHKp+9ODO02NSNGVZ8eNZB7lYrO2QQiYx5TOJaLbVZsV/zTv60X+FYNS/LIkso5I&#10;ViyW4u3dJtxEXOp6WHqQlOZkm7GpyuVswgbcTODDL4Q4+wDpc+18x3NSgRU3l3ng2svvmQl/CcTp&#10;TtJckUUQ6ddaJJjrGU8vcHTv7R88eUpetQPUnCrzo8g8JZflSNr2c+DmF19++cUX6K7hOGlo5+6i&#10;SyjlBaQaIX0EEbIAk4JlOkPq4xwQqluW0c1Sk18FQ01mKueREQBnYZ9hSuyiFzwjloesEbkOR7Ir&#10;CJJim6xHqeIL5Qm41GM0khYffy4qVJ0immkJ9WQ66QbYJoUROcc7X+uaRjMu+ONPP/nf/9//L/2a&#10;JfSQEhtQzY3ADAPQ1gxXH/BwQkw/rwfdDgvcrIfQ/fJZ6bz8VNfmWU4bv9M1xJkxhQG0t0eOII5s&#10;6/ASSuXb+ytYMz6iHMwIYlg5Y4hSBLh7avUjeLVKIoIFzkvrJwxbtYN9jyI+IuJ0jgApi0yCxAzl&#10;hkVMGrNp1rAckvEuf3WrHeCs/rICNm3z69RwlpFOmgBtetit2pCtZBCfO1AQZ3RE/D9HryYSdID+&#10;GIGpDZEGnHh0tWkUVX5wZH7SVOg8rNE3ebqTQ92pm7UkXlXxDpcm9jxcs7HJH6NWLySlirekf/Lf&#10;juO8CUBMX7zJke/jMe/v3aX7xmD1lg/gMNjUDwYUniUgImANFgH7m8CTGKA9Ak5xhzx5gogJtOWy&#10;MnqVS8Mqq9idfEV3ZCsWuFm3ALuspJlaBKdwqzkVEooupxpWseMAWUhKvo6pi0/HWc+LIzm/K4UI&#10;X3Ik45eEeuA/XGwPHz4kSx+eNWYjdr799ts//OEP/ORUfEoFfyyB5zrjD0qqzri5hd9cNVhepM0N&#10;RjhmiVCmjz/8iEonyQPP6CcZJ1Mj0fhwJzj0YVhxi8Oa8JNf1SB2vivXz+KiJ0WkaeKJZR+XcDhy&#10;BsHTytnhIn4ksHdUtPpX/IZcDEabNlFEA42zunx6eMhxmCCulRkcJAfuFJPAH4M4Fbdur7oMbjlw&#10;hC7DUSmHpi2rpFO1xAg91p5/zHujNs3ZKNLSq3klx3NtEO7KoeBCrRW0XujGQPVC7rNgZiMB1Qsg&#10;7J6LhSRyxWT1N/LfI9okUF2IU1kOSfRUiPMK6HRYaEk5Pf3IddtYH9luc9LR6YbjlKNKsepSqqb3&#10;zjGsJj8zEUVzpgSB0uWk5pDnbTVCR5yOpF0gqmsF3Swtp3qeU22/POJ8qXksmiZ/99z2HOIMAPmF&#10;EGeJQS0JrQ0FHoVqx1MeADgBAhCCc/+ApSapG04F7Y5P6LQK6rK3hGXUF4T7ffrJhx9+oHoIMhea&#10;5pmU8aSTI+wjk/07O3cwCgwHRhAokyGM44WhbZJSG/xlxe1heUTBa31C9XYN6BF1r6ZoeRlBCR/R&#10;KsiZ1FiSAoM5FeP32Z74ToatlKau4ZsU7kW9oVxcXsEC4NoHuvLJrIeFYrknMNlohO+fupr/41/+&#10;JVV/RfKFK2uvObrsMHOAOF87CQ5nnOcm1kDSKxD3tSdMp3kZ4oyR5K/hC9jxEJMmvsvr3bn0EiZq&#10;QUhZBHotgr8idY8RQiRtVLKnQ4Hre7V0P5ZLignECz2BNh69r0tV15LEIKV9akXvJbFYTSsgM/Cr&#10;9kPlQ7YRaNAzoZBtFap8aVpAKr+VmjCsqdxN+lZBXb5O+dFIotSij7xy89f7Jo3+DDi1AGdCxAgX&#10;ZLfvMK4YObcMrw2gk2uphPKCtRVp22oBmCBwrbhCnJ3/AaZ3xGmP0QRORF6eW8T5gu79/mKym4zV&#10;9/fuMrBDbGlVFv+TzYFpNwEFIOTR4fGTR4+/+eYbpJwgKeW2UYd3vhDTgXT8xJ8n9iQ+Apou+DJo&#10;qS/EM24CQ8Uk2ULlgBBUib/x6i6V5VTgThjCvhtwYOJSsUJYPHAX3xl07PAgwcfGGgrkcfqEkcbL&#10;n++NhcV6RiuJ6VQWRttTM6nifTmAff7KxMaLA3iHlM+EyPI9ujW8/OMJRpdYVkU5kCDJcawCzPaa&#10;uGPYfCWxH9MkSY3Eh4gLcc03u0zMAboRZuX5xiW+KhJXqlCFzyjNZxZtPCFp14BuTN048c9O7T/H&#10;6X9J5iTmRaUrpFm2NgGaSYZOkyjphk2zCQBtrudT5ePMTznLdSaBmvzmu3asB3TmYYWrdfF0Bx+p&#10;gjZiVsNYhYoIhra881ZeKt7LclWVlCY0lRiOMT+JAaALOuuebm+GDGFja4Xo/61tsSEr0nGqWqlf&#10;hRIDNx0cmingTSJO9T11bueG9FwhxtZwoZN3qvQsJ/3bQ5zpsa94+bnUEvHdQZwpAgCUZDUDwQni&#10;hNokagd/AHCTVBOACpSZYuPX4OzXPnzwgCUcQ4D1m/r2/5+9P2uS68qyNEFMZjDMMzg66UOER0Rn&#10;Z0ZGv3dnpqSk1Evn36inkvqPJdIlLSlS1SJZGVURkTE6nSTm0TAYBjP09611zlWFASTgdIJBekCp&#10;NKipXb16h3P2WXvttfe22O0BJCPnz59NNvlFHC2WaBw85iPYkD7sN2/SIlO8iViT5+1btsq0MJrh&#10;elm0+HSFR1u4aXSWUI5z7hxOm66s/p4RXjZv5SMwJrQn3CcyGcArLwC1SmaCO4M/qbUEu67vB9Jk&#10;VsdWSM6ZsU4A59FD5u3lDy5//stfVAAzsf7viziXYfDN42HY0rJwb7N4Ldu8ijiXYEARJ7NBG2pL&#10;T2twtkFGgz8L6u2LgYxi02rbMSBc+5TBMgeAYdGyWdnS+eyUw6BifrmkIRSL/2Q0EW2mTxSty5LE&#10;E8TZEHqCQTMpVMtvmdbc7MQ58s5cFCqkdWXKP/qkKUDfUFpbDVVRFrg5PFAbrwt2leLrviTTSLFm&#10;yi8teekAS2vKjo551eMvFVqMxdTj6FEbo2tm+lLzOAfVtzHgo6pdlw9ht4GTBXHGR9ZQVQ70HnG+&#10;R5y/00z/59y4cGEVUM9krjfGNExei73LkTuRpf7FF1+AO2lIZ7pMPM6s/IGSzBXy0I8ea0GUTmwm&#10;ZiPX7BDb1AZCISzHFyY+lamZR40IH7QE3pNVcY1klgdHBs+llEaq5IGufBjEz7eYUFmUViwLV2lo&#10;BOBL849JVUKLEqdGEMaWHADUCPuBv1wiQXwWQ2Db9MOHeTPROla3WxAY7JPSJySOsDcWlwi5nlsX&#10;EOLlpDXk+UhTiNI23XR4HiF3Da/ox4NpkwUvuhzW2LUhDr3udRChliYFmMy1T4ZBHWupOT6aBi2P&#10;YWDYGWbbQtnHjoE3bEPx7Kk218t9zAhyXPwiziRvVLWZp5WuQ2wSWM9XRHRXBDy0iIPpnMaSr9fY&#10;VpWXdSLBZcGlwlGf4s5Yx2Z9elpBqeGZ0HGaOQQVC8dJ1nAQp3yHGDWAmqaFcJxcwE2SRuxzlChT&#10;1rB9gXWxbjLjgyq+J46z9e1eQpxD5yUML+LMsqQW4QdDnANufzvidOFeBw8/Co6Te+qE2NwiqEhD&#10;Swh/wBzFicCappI/fgqdQ4Uxi5/ZXegI5TXxr+gBBHH4+NEDBrtdhU6dvGRB3vOnz5zl+oNMGPn0&#10;EDK0Qv8z2EgjCaqoQ0ja81ZmOtobk+ZSnQI5JlXMTlno7BwyUB5MWi1SmlAwQThQjYbZ9HULUYU+&#10;Yo8WYrOVr4ws/wM9oUJxeBkpAC1iCozsUHGWVANrUkGNsDw7pA/SJ5/9jHqhLTkcz+j3RZwFc92L&#10;MO41YcNlHOxHnOug8LUUyWsRp0cds8xsLBNZtVIRZx/7EKfWIwdZuFn7zl640a4pyeYOlYjpKt6M&#10;3MgNubN4C48kDLsGWSHJSDSfUW5kx6J2HRg13woiiywn5+pS4f/xMr4dcVZoPBFnY9jxt4PoDOSr&#10;5zZeFwV+5JjKKlwrWlcziNNXDDpc1CBOHVbfatJ6aofK2obF6YlnmRglEqIAWK+WQKK6LYWHmmcg&#10;To+rzGrCkkmj2k2Hv3+BmUNvg5heO8Tf5oM/iW1+ymc3qiu+ZLxwJQMKGc8AO+ztF7/57Re/+eIr&#10;wtB37sI+cFNcRlKT0sp4xsHFN9CVqX43JJtMRz7OnIdR+NnPfvbhhx+iuawAiEeD7F1Nl2iOscw8&#10;mOIxdgGzLR4R0hTjk9KW1m8z1KUeixKYhNIUbqYlnitMCUtICZYMXgO/WGMsE//ppx9//DEH88tf&#10;/vLzzz8nR4FjS3tMK9W3eBMf57QuX77cXiYhPm2wdOXqFcUD2/fBjFKwUZ4VUNaaRFpqbfkTiEqN&#10;eZPNA+ZT2AgwR1sAHJTa3N1tz09thjlFAji+N6A8EJPFby9k6smTxLzZ3oIu8CqY3ZCipQRYFZFK&#10;UbHwDGvyqVMcAbtmd+a0m/Gw1aouabBieD3XMuzmpDnTyHhkp0+6c5Cuy/o4gsplLmRqmwMqYA7i&#10;VNiEdWRHRtVHqD556zO8WilUEadYWUr8OQT14x3OfkTVtfKyqLsQmiBOkHYRZ8qzdpwMOrMvRmmk&#10;5Jt+v4gzmWoLxymnMbywfz7E+ZY28EeIOLEJ9Kw1Z+jRzs1biCxFnMC1ZNkQcMARpQvuacar/SyP&#10;kC5GXvML8wrvUWb8EZP59ClzBBFvUgyeAWEk/R69MW9ev3YduEkwHQLSOH1kMIxLjdHJU2TmwYYy&#10;n6J4bt8i8aYtH86eRSmKBaAKp4U4U4rT1+cv0o2XD2LX+BSTJZWVQJ9YGCsfyXXifCKViTgHP9xq&#10;X493mMON+TIlHN4xOxgEAuvnL168cPECRxRN8PeDOF8dDOsYtOZ0uCjrADdLVD/7Opw6IOxihwtn&#10;a9n6WOc4+WvNbJmAhUHozpfVsIiz9pw/cWMwhc6miPux68YpzANCtg674WLBBYbcZn6H40xYJdHt&#10;SGZRaWBqdPg0vK15lwPIYci2xnnQfwjQDNxsbbzBbrb78Hgof3cRajWRJAn14sS+tckwFku5pLJd&#10;rXVutE8fs5FlAKalAlFO2d5jQZwBpOo6FQMkWD8ssgCzh6Z1HhHBEe3nsrSfsERAuNcwAdMEBqIn&#10;lO+yUEj7nuN8jYX8KWOyNxv8n/DZVRxdY1iTFHyQhA+0+RS3Q5h4+zf/+Bv6FbMQ8Cc1TGBNhPwp&#10;pQ6uYiYxL0FhAEDKVAYVDd4RW4PBxayD8/gJkiuU5FFOMXMyi/qEnl3vWyIozmInuaGZtqPNhir5&#10;EqwfYqwIy1XMNI7PysQGqABrQ4FFjdeXBG08aMRcYow44BaELxRm9re/EZ+Sn0jM2/zlmJtoPYFL&#10;6I0oVQ3A2yL2y7Wz3t98CHnZKi1LNF65LKBPzKBQUgL1iCWDWjWO3sRDsQ5y8+JwVhwlC7D7zUmm&#10;hFPD/QZgsFeYSEwWQXdqVHNGXBfN3fNnGrOkDYXgzMYRdE7E2dZB5ThTK7FZlZHQV5Y/Hi8tX4mg&#10;qxZt8cTkTaRzxtIkpM0BJU4rzJipRrMbh9TsaOICXEZxSx+XZ9Y5IapelRvJVETVKX5lVJ3COHKc&#10;guRpbifNOXWcDamrTHT1GqzP1BF8Fx1n2Yt1xBm2zOmRalb/PBznmw1QV6QfH8dpycvNozT9ITf9&#10;OnxkEob4lQA104KkEal4oKHFN31YDmnjMGIdmBuWYjLWg9kMtTdmAjMK8IuHacWJ5I9nhY8h4T4p&#10;XLYuQeWkJe3LK6ViQ3wtHDliEsx05jiz/uxZ+FPz3wGf2CibtF+4QMcve07Qa5UWaBYAlvme1ZRS&#10;4CtVPYk1EIlXXTNYzIPMdNOhDrzA66NFBM2HwLjvCHF+A3acWsM1xLkMoW9Zql7LcS6gs4izwSW2&#10;LNbsz3WOcwGdNenCIm/Qc/AiunKjLCPhR4RnrFm4CcQimoRGnxLDIk7sYpMRq89JQU5kkpgUo97m&#10;1xCziZGbiFOTXnsuphyhc1uDRceZ7PMUvSp54QvtrR17kzip4cos7zwqnrPmNP+bEj4CcQoz8xyY&#10;c+DOrlG7B6y6EPG/wNT0xvCRST40BKQlHu2WCej3cEWdoQAcoE1vSipRMzVzRKOKWajeaq8qfH3P&#10;cX6rXfwJY7K3sPc/4bNrYDKZIkZvw90zqBNfOAivhmt/4/r13/zjF+BOhjnTg/gXDxpxEE3GcjN/&#10;mWD3UHqSB0p+9+wVXteW+QcqxY5DGRbPidsyQRdAWR+dL4z7ZnAlIYyxQUCnC0qRWTMca2p5c7ny&#10;w7qRBODDTB3sDIE0zqlQrF/aDxZKubcp6OSvbd3eha1KADbm1/5kbz1KPmfNzgTw2Bc2AxEnSxmG&#10;ikhcvt0Cf9F7mR7U8wWucXlZwiBRwOn2KEq7yNi2mKuI/XNwI2AdRaplJbGO3B17riRVX9wMcZTW&#10;f2yAac42h7lAubImahRoxpXW/vIJ+5QqWG+H8SRuBxzOTicxbgmHDypkkVjlSo0GHxDMuR91shNd&#10;N7YN6JTm1Hw7hlIHfgjJ6hsoo6f2IclRqX/KmVAUKYiTqDpfSWElv9uG7EcO0Brm1Al6GHLcYmOM&#10;cManpnvE1kft9xXxaQGU7wNxZpSlwH98h7K5U9TqWBtxsR82qt4R++12aHLA3aozen+uun8ZOMxX&#10;32c9zu42V2hS2yGMHHGbQM2rV6UkU/SdVLeHjAHcTHhHSP1IQqhky39mDTJmSaJjhSZw8snHH12+&#10;fOH82TPMBU4IvsnaRhFWMsVw5mSaMq/16OoSIT3XQ8vYTNZwSfv+DHrZ69Tg2JgYHADU5zkw53nh&#10;5vkLF0Gf/ASGqpQ5RQUMavf4WcWF1PpNV0yOxA4UzG0Rp4/W0LDKPXNEnPLU8MfRzV/+6pdwqHqt&#10;XvLVPVzwzdrb6++9xaqzxlauQ8+inAyY/lz70jUC8tUveC3iLJrkgeleJywXgrMc52sPd7HnxjJ2&#10;aQwR0RH/FfjpS1M7zzgGaJDMLgS0cJw7jx8SXDt0YA+VwwpxJqRuqTV1ElAeQWtBnPNIFkbT3cUE&#10;JvU7tXgLNCuh7DTW8AVo6nxXMBrmpcdsrDo2gDQmnlgEhxh9UDKwqp6s3U6RtrwgOVISZAzJLlW9&#10;/moSYo9HkkGgZiFyec5cj/HD43BpGIXfO2hr/5ql1MUxtd/jZ6Hu+J//p//xrcbL777RTxfZ/HSP&#10;/G3u0k/57II4k0nHkJ9TLnnlLw4QmQZoXrly9euvr6CwYbCXAS16Y9hz4pheDO7tu3eQfGuS46Wx&#10;y+os2awRDfbc4uqtPdTXoo94zBrrtQekHaxGvGcBX02hNMOEsbYzVktUt1YMxlewA6Y5O2y0vdgI&#10;vSYLiWGypHsTDmsmE/OcPXAYV65cIUzGi2GVUr+JY2vleb4wh4epO8zJw1CePHWCd9gASStlocCW&#10;nHCpViq0eILUKzUzHXGS3TjcrdpGJTzay/jcQLbwMUkJSvkn82gjAkoi5+yl88KWTlmQLSWNWeSr&#10;W0UDY2tpDeShT3di+gI2tXtapyx+sEtR0Ifg5GtjrlsnKInqh7gpo9+MSNpVQ4XQgseDNAeZOeRL&#10;e0n4xQGITc6SjpyfteEAiodG6NuIpohTewsfGcE9n2qt70dmDlmIkRLdNq5SxGWCexDKiKqfMqqu&#10;9NTOmtK83VsKAO2vAO+S/f0hzsXVcajl7AeWk6ko4pw1pX4wHefbIM5ss9iqHwviTF/sw9evMVdu&#10;oLckXd3x8xS2CrS3RftYu6IfN1TCfHdUo5yhfu3TxwQNiKeDOKEcaSNbt5bQvK6cVdxNAXRFnw1p&#10;cetqHywzkYlUyjOZJSOoCtPUSkyGRxJDaS2Cep5RZ0RMnbUfj+6jjz8h+wcAimPNU1/REqE4b3YD&#10;T6iXgqzyn60Z1OpoCD7B1RxkuPtDf/Knf3r5gw8G9Pg+EOcEjcPr7i1fEOfiUDth5tetf+RblqrX&#10;Is6iyQVx1qrz6wKYFn1Uj2SC3RFe59caJgMdu8bH2hujpKLWwyVDs4R8miojSOZRQtEvOBynoTZP&#10;Ik3JDtrD13g6li8etO0hVivABlZuYTSzlhRuVkrUIp2vIE4sFYizMYx57BkPkWmOgpfBmFFJTy35&#10;gPI91zF44syYf9aV0VUjBQT5L65H1cJG10oNp3EzEbL0RetxTg0DF4XnkDN9E+L0eyKJ/ZfW5fJt&#10;AFmH7Lof9paf+qls9hM+u3AhdcXK5/n7cw0BcwlLimSKnCFKNkPZRbmiptBUcesgoVw2tI0NIkNT&#10;fXUU3U3KrhaT6cS8Krzrm1VY9jH4v8k19jIy8QLUhK31OFeLwmjWVxYvJStTyVKQU3uX5rZNJGLt&#10;Idcn89Jukx1+XRv46rrmvMkSVlhZ88TPWl6OMyekgAkziZFkJSu9J2eZ3MkEu1W7YyjpSYRoVKSb&#10;vWHiDKAnLwGL4j4tnibrwueIyHHFPf64+okaBb0pY28FI/x8CjFRHWlYI+F+vPAok/SZk+3Teuip&#10;4sRVSGDGFPgo6xGwsUCaNpS4UorNJac8P3lWnN5E7HCRRANjQKc3PZz5yoU8fKvxq17IyatwoMK/&#10;HKdSzhb2TDXKDKOwbK2L5LlPxJmC/EGcO0bVoX/zUe/PoQP7ESdO0DrizNLwSs+hNLQpDcBefs+o&#10;ehnuDNVRHanIOYhTO/ZjzRzq6Fit+z8GjhPUh524YUb5rdt373HfGcXWgYHi2ULoiI5FbQ5STkY1&#10;k9aKBmncd/zY5tkzp6iURHoPCIPBpvozgQUqGTGLGyEBvloF0/9FmZ0FTThxGCTuWx0nr8Q19pXl&#10;kLAMNg+rFWpYgp20GWYXK7xhMLjXAAD/9ElEQVRZEpUSfz9J1hFwU8B5+oyk7NEtK46lzhZ4gQFv&#10;EYY4umQO3YWDpZ0SRZFgOnef/+pXv6JHhS53Ztny+G4cZy3kq4/VbmcIZx1xLuvv8sHXLqyvIs6S&#10;ALWcr3Kciyopi8UqjSmWaoWDhz2hYQK97FPpHKujWBG1jIhTqMY0574jmtWHf0SFeQIftJCA47TJ&#10;Y1MPGd6plyknukl7iKgkRjdbOQ2tHIaxEep1ajNFkIrnXq7H2UhF4lbBkJq+cJMJPEXQbZMJqiNx&#10;DCUNlmeczy4qdUVhJUHFI7PImsrd2AMxNyBkLINwqE1VbPCrx92DW781LANp+l6nobXfU4S4oh/N&#10;b0VNYV7f56q/djT3gv5UEOTvepw/3bNzosWF0xWzTq/QTZotmYZYUBT6X3/5FUU3eW1RJCo+xsYD&#10;GwGdIybMIp3AcJwzq2Zix/nJZQFy1QmWk8h8LuBbQuoBhOMRF3mE10uj5q+dfT4icUm1H53DjZHC&#10;HRlALUUzjbA84BtWkVuW57uN3ssWkYnESEXkIS+a9PmYBh+lOopXeKjITp1eKqqAOJn7aQItkcE4&#10;JsmIAoGYE/b35W9/exWi9ObNdPz1wR6xJsoOUluU/bD8KIBq0lN66wEPRin5ySLovoeQaX35dBii&#10;EMnQDJnwaDVPg0qzdLBV67olz8SYtGm8rguBqIBIJVa5GqGYa/VL0XFKeTbGmv6U3hzc5TWwuVhe&#10;bVxlsuFim+ukvePQgJPW41wQZwbQrORRxBm+ICGocpyjr7qIk1x1m8zJBYTjTOaQueqnTmyE46Tl&#10;YHXzrjdhDeL622FoajrzpmX18gjibF/14uwsPfLusx6ngHswQeWSo5P10are/GosTTADtnb8LSi3&#10;q4iIMxj5GzhOV0ot3WLt+qIQI2C82GP8vc5QjuibwERP7c1GKZemwNPtu/APIUI9gB5H3bOWI8iv&#10;Lfmf/LfIG1JcdaSU+YdlRWzoPA6F3NTLMfQpncwGPVXGCmF0+mWTM0R5dVZwLh6kJmWKsuYa0z5z&#10;7iwhDdZVOtpm6D4Hi5w5fYKKSDyhFLlNmAsmXlrXJhU8qUKm9KUpbiIn0qfcRPAli3tke1Fr26jo&#10;BPOc2Z5CDZ77g4fbVFLC801mIT0wOTRymu4bptdMeXEKWZhOTGIFRFEQkW2d7poOTccYSlCGGaYj&#10;Dipw04A/+iKcWNGwfjjpiSBOSFwn4NpjDIBJZM0h0i16r8etXHtRG2hl4gyVwT52+PTNfjDgKRht&#10;PvYNsNeOpVcRZz3wBXGyQYVSvLPoJhu/4sGW/e6a+r7TIe1gROO487Qp5twEwCIWUorA5YfyUhy8&#10;Hi91Bx49uM/WmOMIxItITVNM3V8/bf0K8uMn4mxseiDOuNZFnK0El7k/qITXRdUjIZ+Is4uIoZ2o&#10;JAfHCfbtxE/Gks+BYAdU9CQFxhyy3nX0HK6nvXqsHUlrGlAz/4zg06gZHLgpw94bzwKK2mBM+Fq8&#10;V6LqUZ+FwdA4v4+qv2Y8/3Qx2Wsn5743f7pnNwFnEeemvtreASAF5otpbuz4+vWvv7qKvoZglSBS&#10;EbTlmiNtTCOw9LVTpxiBYcDlc2gspgpvEI9Kkwk5NMw30y+Vz4MyMtMyS43VJg5OXEyioivsAjQX&#10;Uxi4NrAoHzeXnOQaE10FtWyGLSBLm16Xp8nfpl7R8WMosZjhmkkoK/K4k2dDkIzNPH5X0APs48LZ&#10;8xwCQTEMYJr6bGIxQlKSzXASjIc1sFDL6VMktZ4/cw5yBrsnXjt4gGthhxsygXZlhe2umbLPcZWT&#10;ot6ipFZoAokSXNmAkuFvUTJpZLgScKFk2CIpI4cCyIlJ8atPniIUDYcKbmZhbTwri4sYka/j6sMR&#10;GeMj/10WRikql1AX4uAhVWg0A4xOSn2C1nKURmoF+AF/An7SPiWIs5c+j1ECBGXarD5nLJLWjiaq&#10;0xOdkHpEnETV2ytzev5DBZrdRehuinuXYdsEeDeeU4+Ti5QK8OuIk1z1wzOqDuKcUfUFshUAKh8t&#10;mnoVcbYC6TriTJpUQGdCbAviHPTlEOS3YcgBl9U+xNRZuftcIc6VjhN0ZvOhtQrwr0WcE2MOZLAg&#10;zoyg7xNxDsuUmzgQ57hS/UtZ7XInAxcuiDOJsT6B+ZgCVRKDHBoczJoGIx3H1hBn/1T5dzWdJttS&#10;1OHa9Zt34f3ubUN0IuPlfSLp3CC2YnQd3TxCXJ14Bu3N7929iT3ARb144cyHH9Cy5+KZM6dYi20n&#10;CbJ8yHPHBpWWyTT76D6FcolipE5mO7OzThPDsIyRxT7b3EoBizdOPNTZc4B5gawcK4FlYJADZMGc&#10;ELHAUAt7pqUFNT7R1VijLZUjsRUoojEUYthj+rtM2BOYmpMneGJrUAVgi7AY8WOTGnjkMHT+5599&#10;9sGH1rUX+qz8jtyK8WNxQPYxMgteXH8xgGbv5Ssczgpxdt8dWq8+fifE2Y33cZwT5xnI7gZF8wy8&#10;GvCXEGeSzXE3M+JYaw5gBcFgAFEMC8agPjYD7taN65RCZUkY+YhxgFogKb6mfhEzmDaQMWAJnbsQ&#10;pc9F0gzpfpF2D8vTSkMtE+yHpxnxOgr0gvWGrWuc2meUADqevLIAXOu+pUOQdYzzos8SmewfQ8iy&#10;NriP1B/lbxGuJnczsXTogNh/CoH5kwXX9geJMsXxjZPBvHBVrGFLOmdRN3NjRMMahsrykqN9jzj/&#10;xSHOnnCpiG95vNZIvHby/wBvLn60HE7FJps2qMRAx0lFWLOLzb2KiPOrK9jvCLCe6gKGh5xFIp4l&#10;Ew9hjSXHqXpnH3NFmo8h1lJR8uTQiDdsnSQYKzaKNTE2qjMDIZ3pDR9k9zVe+pxx/KYX6lvjAjOf&#10;k0tqRSFwranl1FexU4m5T9Ak1NoDHLIXgmgSq5Y0egL0IjmWnphYG0wdfwAR4XfSy2T74TYt89D8&#10;1501YX9clQ3LaabosTSp9SENewgZw1Ny2qLeJLzbfMgKxp6FYFrF2K5xaCyXIiQDLFwFDgZ70pr2&#10;XaV5meT0Y5Yltp+TzT8xol4F624IIrUxaaXrAiDNy/9HWfmsS3ngIPAUuAnUAtFxMdkrwUA2yXKZ&#10;vuraxiC4mGDJQ1wFjVoKdYftG5e9yngj6VRoH9Y3Ntjzw0FwcRdxklI6CM6JPsZEyKmPu2rradRu&#10;XAeKIulayB4itLOEvxFUDW0j5bj3Rw7vHTt66CR91SWSGDOs9x7UZHzaZy4wT3vserSG2KRVmg7K&#10;IxJaVbRcdrW0LEVdJmLJY9I7lgTWbS6SJFAznFKMyqi6bk+vEF+WfvMRJQSOGZLjUDgI1oil5xCj&#10;otlX88egpCbeGYc7ccYriPPVuT/4jjcYhbJayN3m4OuylQpWTZl1ZgnuPcAsbzlSH1HLFYB6PdX4&#10;+jNNUgZMm1hSwB9aNA0DDjkuU4M3ZLkLJ2YEWp2rTWFLUtT/8Z9+a6vzdI6Ms3r0RALl8VXBMdD2&#10;1DsjfvJg99kOXOSZ08dAnOfO4TKeYDNGXEpP7GwLJR/Bb6KRtK+PosnoM5QVc+PK1h9MumIrIYa3&#10;diCbytMStna5fIQenQxCe8zKYjkgkfdERoE79IhmSPeJV9y+dQs6NcVziZDzfIjX2JrbDANmKxbn&#10;zOmTTHs0Qxg6UUTkLh16iZloIhCRX7p46Ve//KUi7BT6kOKzG1PSmvTXuiyMCjhrN/m1iLNvVmAj&#10;VurYGMR5blW4shYn6+8r3Lk+gl79ayFMHXqHS8jtSq00OKnHmcobWEgLwvOONmpynF0BC7nWv7QT&#10;zDc1oVFDWbBIqdLsk7VXM8iEots9rDXhDywgjhzzK2mI9fiMLQdSFluOOhxp5MvvjNigTFtY4TJt&#10;mI+YaET1PhnkQ/LTIa35y5UrtzGjCPHlE1JnXMbEGUcq4kyJdn8m6T51PP1gCwOT7BSVsIIrBgmi&#10;KeZBG8SZ6cmTfzZ8HtugOfHmMbtZ5mgzfZxNHIYE55C+J1Mpx8aTCJesZkLpuZxN5vTne8T5LxRx&#10;vhEmLpP8jVv+YBu4kDKJQTl2YCDMkTSdzG4sMO08vvzyaxCnqFCXz0frgqRxsR3DzafZOkpoTFn9&#10;5iZxJZxU4lVwdXCMuP5O62mJmNWkC9hIl0rLqR7EXlyzkulSiXctHT87s/jIFFiOGI1ETWY6qwRA&#10;8+y5s5cuX6Ji35kzp5nnrChXrnwFq8hX/+qXvyAriGLRVo2G96C604tdDursmTNpv04a/g0YOw6b&#10;Mn3UADRoLgWbeIoBPtEGq6sv1BUdZO3ynO9vE43DKmH02NvpU+Q9BPJSR9osIi6n8A5XX1yV1kIc&#10;MZWRIEOT47JHh0cAERwJFolTxdKL2w8e4kgC0BFnPrd25ZOnXC6qCIImgVKcBQ2fWGy5XvRNQf1G&#10;tI9NAQ4s5KlrSB1BMp+KOA9Q5jCthsJJmx0fO5kqIQNxBkk1pZkhhyEN6A9UNGou4kxKZNhnCWhr&#10;t9tUM0WIsbVhIDTqdp8LrZa68JR4xu5aE0pMiYTL/AoLF4IyWbOS/UmCSBM9rbSXApt0iXy2cWjv&#10;2NZBMAmIEw8IyG2LxHGEI2JPfsdolZWCRa7WYe0YJyP5szXuWnOEXuoq7pKyalrqAp0KCTncws0o&#10;Ikw0NonLhlpUfjb9i5haWOVDZpVkR6nhF9oEljuIcx/H2f4iXf7XH0P5FYg3lVsrBdc3goO3tAZe&#10;+En89k702RBrF9RR4nBc0BH77oUotMxPkaGVs4pXJhs3L1zC8eFw+IkeN2EPU791VvcONGjOSkvz&#10;9H/6zZd/9Vd/C8HJHUdNyTAGbgL5qTl7/BjCCSotPN2+f+Phg1t7u4+xH+cvnDx/Hl0nxsOZwQ1p&#10;XjhDmlj1bZhN3Ee6nEdRrbaDQ0l4FWSEHxXnoKWQRskeGE6wKZSonTBv08iCEp4wmNevX7tKhyLw&#10;JdcF/MM8IiTCcMkUu3vt6lU2wnW+d/fOjWtXr1+7wk8+bZVQLN4eMtMtMugvX7qIX44+mYFVyZ5Y&#10;8zCYfxc4jPECifI7EZc///N/a677LkF/Tt+6CvEhh2vtP2kSkRv9WqDZ+xCnsATX+NF77I3KvUqm&#10;CrNhRE720+f7EGdZyWWAFi/qBQYyNigsuMqDF0Wc/JXXSev0sQ9x1odbdutqEhjLgcMNI6bYOnb0&#10;yJYa+pgdp4IXLciSA6ffKHlYD+7ePfD8Kc4S4yMCGstz5qx3Azf7bCz9aNybDtfDewGdwE32GrHP&#10;eLbBRC/uEBusMPkA/e1vHn/gBaYK+4uylO/l4FSUHjyAJQVrjtDJaBEsb1LgF4/ncPPXuYr8HQNE&#10;Riu6JtNgUQOfoEjzCX7fPHZiY+sE3VIOHcFcw8jy3EQrgB3luhv1ObD37AUVi6n8grWlQdNBnzT4&#10;sCJoXILQD6FnNMLvEed7xPn6NeLHhjj1qEjoSSjRpJUIwOPp+mTNRX5FW0tgGTgspXmsLsQ0rzpT&#10;9xeHr43P7TwxxI5q8J8+UY+YR4MUqU+JEFRqokJ98At2E9OTpoxV+BOPEqRCXoaiagrRePTq1fb1&#10;22PObKRO1o6x7MePOQPeTyF3ihzt2sHCsvAbIEJMMSfX/pwK/dWh6q/zJq/pqMx+2D90JXOYpYiV&#10;yV4m5OD38fCRKxXN2cm6vXmDBYxgnGxisuZLCVQnlCRx8xJjwAxn54phc05ShIWgvB32Nj1IThIo&#10;IJp7gjOdisdSI2BdAQ9jyP6Z6Ma8MluUp0YrQOo9dVt42kp+8yjYjbwuToazTmkn7CzVAyztBMRM&#10;HWwyh7w/RZzmfhsTCsEph1W6LyqiQKTyyq1EEGoyuLP1gvLk4Bp8x9ZWwTniqY0juRc19Mb5hwof&#10;Mmmmq4M46WxpuqtVR/wpGTX4yzCtzyA+iKpTAT591YWbDdbl6EpUcNxpM5kTKIJkg4r6W+FeaNk2&#10;HlIqEhPpPzNr9aeyZj7VpLQo8hNAZ0mriLNPYWi8juIAcadfkmcq+b2COJ9BzAhAR0/QJa65hisD&#10;RrsAZsy8hEmXpXr9xVsizgg3G44bJfKNw63CdX7v6ORScZi3LlCmhY2KrENedgkvxBwHGZVnucw+&#10;G6dm9Yuewo5WlYQSV2ZLRjVEISH1q1dvxHcLQyzh7OUDJNCbtuUlFO9uIoZhktKp3OnPsAWXWPnr&#10;4EFsBtaC2pu3796/fQfIia9nOU8tCP4qlXEtjpvcoaSpzyzE+CCZkHE+IrqMmdKps9644ErxZboK&#10;YZF4zaVTCEQP93NnEauo/ODQwycpqk70hjDIduoz0YXs9o3rYBF73g4FvHg/+X72fMfMcNbskOpI&#10;v/7VHy/WoJRfQzoZA2MszrtczyB/c4u8SBSgLwqYguoWbDomb3Enz3VSfH14dVD1i+rVvyXiZEsu&#10;YuRPimXLcS6meEGZfbFwnEucXRmVakjnXZvS9eFB5DiCOLVGj3HmabFx/x5eOJOrUv3SfE2eQRdj&#10;wpAJQt7WSXCCMn0adWhOZPqlG7+PR5qRvJpGfbm8FQCfZ0le9fOQ7juwBUZyksNkQzVd9QTKc8x1&#10;xPyQ52wIhMNs8U6JcAztpuqsNAO15xUhdZQE8JrwDlZlAGUmmzNNlBLht7BX+hrhsaNN4EmoyAO1&#10;CTDfkITNXIwMjiFD33uPOF9nIH9sYOttjfj3ut2P7SJgsZhPzKrEsV0JMu+iSCb75/FjQksUfgdm&#10;UWnShG6iQkfIPWdNOWaadaTig03KdGQ39iWXA33qvIzFx0kzcxxGNIIsA2JJC2WedjlYihxlahqi&#10;dlIPJBHTMKFwKE/t7GIuTSlgETCnJ2tGNJExjtQTJtH+FqCGX1nF2sunyfItzJT0JrmSvsOf+l11&#10;9Fu/ifZ2LEjJB7gPKcILtGM8XPEePY60fJX5ZDQqBKzGVH3CENFzzLIuxBP7OH68XjsHmax/QbDL&#10;cC5F63SwKHHY5poH3POAg2mHJ9Mz4+CzDnLmV77+miuNwJQGfrztl0I7Gdw0WUrgm91ipJt4pdVM&#10;YN1wtSCj7YFqgtvEMor0gLCsjAo3QcWpihrEGSucSFKYxQSuglkEWlPp3ssSrg3EaRmZF6lth5rL&#10;qkgSiSE4LY/kfixOSlQdiPky4szaIaXZsNsIaIuXZyGmfnHgUCvblJtp5WfdkyQph+DNEO0i35ld&#10;8r16qL5gtFbEGTbXNxu7XJibrGAuOUlHIp2WBWmJqj8P4kxu0ABwXZl6iOMqj7dCg86/rNbDxUr8&#10;rubCAHo0B1MUtlRFVYPaJdbF3fW9h9AyBQP2TnlCqhkcPqqas6t153Hw/Mw28/Ra/YDVNcK6qDVy&#10;AxyEe4gvd3DNrl9HF3nXAg+jApp1v5kczEVc1CBOnAo6D1EMi2KctnVlduB3agRwVlMugzA3iUfA&#10;zTt371sgSawZdJm75GDSQas8hyE6hTcF0cMLXOPq6tS5pRO/7mTrZtSwNDbOC8xVyWG2Z5ImKG+Z&#10;XRGqsNeWl+1Mm4i8g9ojSFW2KLklC3GmcQ4/++yzdtTkK6JYSTm6PEIPc+sUqIySkOExHZzzRQbq&#10;Cl/OobtiQ/cNldrJBVzuW8TWgeYyqtlmjP+Xo+pcuG6vc5AuGPsQZz3/ccCvIM5+NmH6xAom4uxt&#10;cVKGKh+1kECcwM0H9x9t32MpggrGRwyoC5CNByvNaGpgfcmU7EhwrLHp1ROUtppfnX3DxM2rkSnR&#10;q5y6whIvutZ2RsO3QIpFVB0EiF3CtU3jyZqVrGwL4hzgv2o09Rst5RGxaYpuCje14yJOtZuKOBWe&#10;qgSICx26dFnjVPi4JwMvJYO4apQiJR21zYW1lg3raIRTnO59Pc59Q7wL+TdNgFc3/kN958d2EbqS&#10;py5v838COVvJhoj5gwfXr1698tVXV658DUa0dgnCmkSOkqnjnGNrUcZ0WLnN5lsksjAtZtrltoiJ&#10;7SKtQiKzSJwi3WStFtnOEM7mirHtRREdoQtDqmqm39iSz9EOD6kuVHToV0Sn1QLsvGYJYVEgIQDE&#10;yLpCTk3YwbN8hF8JtDeHfd2A8kESpHgE3lEU+hxfwTZff/01l+Hm9Rsu0RKl4ki+Nzk0gunB4KbR&#10;UROGljpQS2p8N+tKwLkZJ6Rxsw8Pjzdjlyy9qT4q3nubaBTW86EUmfImVY7mSkyC7V3DfITtSE04&#10;d/5cYKiVjLizw57noLF87KpxsoE4q+MMMip54iS111EKIrUKZ+SXaNcsaG2ll4XjtNSo6oHCloX1&#10;mjRZKtNFEWFXpQVxpnFLEKcLtDtV3MnNHMurUBv3wFz1kyeQtIbjrMapKDEcBg7FbM4pXVYYNaBF&#10;QKVn6YkuiDPURBBSnSI3j3AxF3amDQQgZ9GdZV+fDsRZ2NElPMi18Kvg95sR58I4fSPiHMCvqG8x&#10;et8ZcYbjDAoZvOYgjyce6D0e4cVspYatl89LXCcvQPpVxFnEv444RZlBnGF+vNoDQBzSr2NkU/Ud&#10;HSfwbACO4RJ40wAJNSNdwOuIxaMy9c1k8MgHmRrwibfv3IEuBXRS7taxo6xndJFYbkwdPc6i8fZ6&#10;O7m/4cdmxTTdTfoPMEmTJVbNYn92zgbg3sM+MPHbsYKd9P30bbdaRSdsv4AeOQQ+GvFI3CbWz/Jn&#10;pr1zeCSOEJ24fPkDOhnhE5qYne8b/F/0kVLFJmVGNvudHvvW1nUcOab2XH9fO7r68Tcizn0cJ5/S&#10;Zs/MoX5RJ1G/pbxADaaI05uUuZdOEZ1G8WmE2lbfPPBi5+E2T6oWAKQSzmhlJC1E88ih0kNSVBDq&#10;yyDONg9aOUgc2pAo9wuHZ7dGdMZ8dbJYLlhBZOoNEc0WcYbjBHGywB16oQw85mSG3FKSN5/vCGQd&#10;7Z214VC0lyDjqOxR+As3TTcr6CQXIHy7S14kZL0zC6kS81sVklrkUuFtKd+kBq/V0GIXcb7PHHrd&#10;nFkG+neaUH8gH/qxXYSwhSMh1RVZV3Nov3DY8eeBWdevXiOqjjFWED1nKS9GP0fyr0OQsnKU1ZuZ&#10;RRqaIsXkGJU0s74PiT5ZVAicUSElAd+0JudY2CR0RaJXEg+jkHvR5/KoPa19LJKrXeNFV4VCyQLf&#10;KXoxfB8Cw1BdrcX67eB1US876arDusLHa1KhJ0V/s1pvYU1XnR5GMS4frKy+R+gZZT1rKSgXu8mp&#10;oP3KKQKO5WXZdyt3cghjp8Tj0mmdI+1OWoAT6wtWzbcYLeaYSGYCbvJEJMcGiVIPEOYRpJ6UJu/o&#10;0ZT6TBnBlY5zHXFa/X3yfUbSy26OeHqrBZm86WqtgrMizi4i+Skc9srGQsYUS4aSAEABJQJF4Esj&#10;6QNxAjkxzukfV789QSI4zkMvaO2Jwg/ciUYgS0lhEodun6T5c6SKZmEbNFw4jiLq1cPfG78rsztq&#10;f+ZAQyL1Dg41fi51iXB+duiWXBmruGca/Dp0nP8SEGcpmNRCmpF3OU5BIcVfU5U7+SAVYXOpmAvM&#10;IPQ4wERgWAEHF3zWMrCmRCmqDEay1xGBQ2/6YMzzJ8YfrinuH54h7iGuY1PSHTbNNazWsHU3SQWe&#10;3dMtDxbPjZ9ySykaqfAnjW3bT8E/jo4vTZIe2GgxI0t+TMcGt77WoyaiE1wyPMV3R1WKhAOmQdiz&#10;z3tsE7vG3JE/9NHHH1MmaQg4XpiG6NeZTAOdDKg1j3vEkBeOc81XWExKX9QFWh77FsgBt7912az1&#10;W3bbfdbG9uPLFCpw5Nfa216NRtUzq0ZRpAVuLt++IM5Ggh1A9QfDcARxBnqG3I0Hu0fq1o7N2u6Z&#10;smOungIRZYsp4sdgwxtSvcm3q1dK9MblQxnxwLOlT0ZhJo88iHMY/TVEH0RaD82qcJihFDbO+gMd&#10;AIOBjtMuaEafAm796bgNuK0ipTy0Bhc7lu4YLnQEFyAxLVyQisgMO54TcZrxGcQpj+7hdXolfymD&#10;SHbTSIuWN2lIL6z0GasaglM2AcOrN3/wBaYYHf/7x/sr8JO4As6ZpAHmEV/N2d/06VTL0fpkqxF3&#10;kAkw5mAcSj/eyFEEe0xWrCZKStSHRzdLD7BD5ZJyRSCJg6oST5yglxy9kpEiEiU20pRIetMesShi&#10;MjN8fLRBURb+kTu5rA0LniviXBYDtmxJ58SpEYdRHekU5oml69q1a2hS+Stfh7Lqgw8+YBngONln&#10;6Y1aVY6Zr6ZiNbwFb/LZ8p08uiUb1Bazf067UDLptKOjUnlTNm40vEsLb3a3aeD0NYuopAiFrAmh&#10;ZMuk+FBfw2yd0H4jEN9DGshVQaX3hHewt0D2kyg7z52nqBLxGmmAhGCsvkFT9cNqOpe00Tkey0vu&#10;p1LmQFhbxHJPdSDmMppfk6IeLf8ywKfWzzHzdhTNKhq4Pku6vPqsqmr8Ol5MbjILlkx7Mvkn8TBL&#10;o4SqDwQe5Q2mC5VrM/fabxkx5yGIawRz/UvLqczLMK7C3OQ11/AnMePf+iArE1yer37Omzhi8l24&#10;K2xIgLgyFXwqJlacuwkYpH8G6FKbkdavcbe2cENLcOJEcfuZTvD3lCiiVhFqcrxIdCzNTreMmuno&#10;I8GFIYAFwbB0nn5w+YMPP/jg4kVTCVO0yKpFPKhxRjE1UgbP29CSxulWOWP7M2daYlOXrMH0Hi5W&#10;JSEIheDce6ZhAWvL+rJBic+WFq6LUp9TeWkE4ilQofdijTnykJ48qd3oJCnaWAzv8GnW5t83vezh&#10;7XuM0Tn/eYvdvLTJvrtbeLY81v/aN4s1e/yv/a7ldDJIvvHxsr1wsGnJ0wWziHReoqZr9+njW/b5&#10;uj9NUDf/NsUWMRTwkylAVEG7VsJQtimD9ZEmHw/v4DMCpfKq9WFH3CjugwZDK1b9SjjcRP/bczjN&#10;4lokdHl2KYm4YPrNJYbb1ArHhqGYDMtJ3ayGSlvEHXjPcb7OqvVev7W9+8Pc8Md2EXAq268mnQ0d&#10;4Ew3/DcEJoxx4CPqeNSLYKOQW0NpFPBZnZ9RvIgDnV/xy6hDnpDw4SMNYPFg10zKkAwURjkJ3ITl&#10;BBSNuZbZJ3tH3+Rm9Nh4WzirtinUI1a+j9lElxiFDxaSUhS8YL1hCWHxIHTOiwBKWiSf//yzz8GX&#10;LH5EykCcLAl8hJXm0qVLbMk+G4PjzUJVFgzeLMTkyKFqgJ4cDAdp38tHj1hc6+tX+1WGtb5+7y+f&#10;6mE3vWlhcOfqUnW6Zwrlx5tumeg5H5xaNHm10qttDh0cj7yVDHCln7yjFt31bxNf22qgSFcDkLBe&#10;eNXWE/XT+tlcc3kjitjH/k2Os4r1NY4zodiwetxJCjq15LuLppJLRI0RzEXEmQZulW+mJMmsPjKS&#10;TTTcOuQSW6ocDf6o40wxLIR3Bj5DcMqjvsxxQipTXf/wiWYO2ZJTjjPWeKRhDbCZzkmhSbL+DdLE&#10;F5j7yb5MTrd/RtA52izFFrVCUomFISTwRSrp2OogCdFehKGeCsQatE5ZYtRdf7BRdQql9fZODnlw&#10;nIuGwuIS5TiHgCNBdi4Ro8Rcn3v24bKqmsWwrErAJccxwDRwDW2NfdQWCQY7rDsr1uQX6B++MnDz&#10;/q1bd8jVo0YmJdU1CY+pjwHFqaZYP3MynWP2ZbphYc6du0AUm9KYliEz0B99RebS7GpNdRo0owZY&#10;6hB2kvbFQssxSav2rniGR+dvh9YYYMVdghZzzxkwhZvpdJDSX/iN5IlYJO7Ur/74jz759FMuUSnz&#10;xut5Ve0116gJKb/ryie+eZ3Kc99as/z66osCuOEWZMIX0yyn2b8uHGdNliqdfLAucQ97Ab7Ln4rg&#10;xXA4yVMPXAlXKPP+06i6xmKXOlnIjbbvAbVakqyJVnEXRVjhNVcc54iqD41Qo+pxOvO9da0n8hiO&#10;pkdbz3KseiQyELfBsiWk/gxhPYPWTFmLtWEyNlm8VgRnuYZckyyaieoxAJITKcUZ+/9igzQhCE4U&#10;yTyzWIXjpIBfeg4PjnOIfMqWDlOEfNMicmYukpWaCFCzqpRnRwdbBT6X6xkcJ9mW73Wcr5k1Pzaw&#10;9btO7O9l+x/bRTCMkUkTUxfHqs1UDh2GuINppB3y7Zu3SJcBArIojwldM1EtW/3QLN4RXT/DHnRK&#10;hooQozQ9KIGsNF08QmJBxZcJ4MQpDIAd+jmMr+SH8Qvt2jq10NmuH5yOIkDGrhNZrnx0A25WsCkz&#10;/Tj53fxMLQ8rFUfi72Mx0xwMXwHnAdsBbE1QL4V7Y9eKa6FJQHXiPCjPkyfZgI93NSrD2kdtRhOY&#10;Fjve1z3mLHCWoWoWjrapxpEbMaWryWINi+np+wG+dJ4I66hfzZ9shZIi9qGRav5GtMuLnKJI+Uaj&#10;jIk9JYC1D3GG7xxaidjPFuJs/7TW4jBzHsmlQZ6k7pp2qpDI+LTRrPbhaCgrgXVHRYxkFUd5snZY&#10;nTS0TxMsxt6TPFRuPRQkiJOo+pEiTqp1WR1ptOf0nph4nhIl5kcnlFZIlKFYGDn4D98bgyVchIE2&#10;PxIdSdegBXHmjBNMLJccxspHx2iWJx/jqwp+Pd9/CYizN7TXd/FSdFS4mJLoGegpkDSiq0x7/LrU&#10;YIcCjGMliDGSTgHsDEZ8SO7vVpLhRjHdupNcVAYJH717h2RwKkXco8OQ8mhrQugGDRY8M63IYZDf&#10;HXrk2NthyxvP7Em1dsCnuLYCnriFlY5UHT70oJ07nfKFobyo+Cee3qpd0AC47SWTzdtRZtRGiDAd&#10;y1MtR+RG7f199Oe//MWHH3/Eq3K8NUexvWbkcCyKjQv8vjWqvqxEy7Bcf+ft16lhtwMWX0WcNVkl&#10;ZfvX2jcsXlHmgjj7fr/3VcQ592wpJHmF8n7rP93C6gqGiXFLmXWPyde8AwQ0M2ZUT4mCMY/a5bQO&#10;rkFNVD1y7z6HKYr6ezwC1BqBGdgu8E6LEx/TBHHnfygTmzgz3lAuPTVF3bKBDKoaThnNws3Ug0hO&#10;WZnNF/RAtu5btLuW7SBByOWOGtWRcsKP83uO1pyhkjKNCeX/BKiauIj4KBXBoprn+Kp+TT272C1/&#10;SVQdQIxcyWzL95lDr477HxvYevuZ+T1u+WO7CNVOs5CG2Rep+YzY5skjo1oEgKEZICtAnMysEknK&#10;WPKzdqNgx7kiG0BnyPR0wf+KgtO+OOk62GgU06w9iGUHo3lJze2Z/ZOsbeY9gZXmzZTUbKnLxfbV&#10;RLJDGoeU7Ez+t7CyYW6wYMyi5Chnw/tE2WxQdOyYuaYPKPdGwz2piwJBgCaIkwe8Jmsgp8NqxLew&#10;20bfzBC3FfRROdQzZxtWa54QO6ldrq/fb8+6scSOB9zs6fQ6IBVSnhPTy/VP1GRWrQ76wdxYfyeW&#10;PWzmcY9fqpISdWYbsI6yRmOLYH8K2Nh6XOe65O1hrFmOYs5c9SHiDAIrWTXBV444kKtYMzrOZKYL&#10;EfkZqgrcKW8ZxBmOkWaIcQ28N6Ng0EiGdlykHMosWCnt6VkK0mNZARCDqJqkA8Y6uepbNEIEZBdx&#10;ttSJTJVVRSiHZ31NnhKWtf5jCRvLS8tUhezoI3EvEwus0mc5o/5NPOyj+KM1qtNjCYZBdt5nY6MV&#10;cQZxjqUygq4/bMRJK5SF45yI05u5DjpNB/beuQBrNgKh9rhySWyz0zn+HdOBu86fGIPUwAbFQfSg&#10;sQRxti8YoLOTPYw+zYfQnzwknkCnIlTZVISAMFTaltW3jJizJtAsGGLBFV2+PSRuO1MNr4ypzcRJ&#10;j7EUdAus07mtTC5R70pl2Mv6DK340qbqtsccfmwtzwLF2stLy6BeVPwZY6WLaisKC8kOS8kHP//5&#10;z5FyomJv9THdsrh60edVKlpHaGU3vglKLlhzPRa/bnPWF5pivuWd/rqgzOW1KGpqmtntOuLsNpx1&#10;mYIFcdbEdc89pAVx9nou1y1nKpERt7QrjBMzKMqJuHCc1uQjdQjE+fyZXRWSgGgwLYpTnjDVjpWU&#10;4AjKn62G9iFOL+/qUrYAyATzoVlSvDZlOVIErUYv/QBQcJLpChK12atwk1s8Yui1KF7Dxt8bIFFf&#10;eoD6vRmng7ZR2WT90eOFm4k7beGOgDhTGsmU+3FrcgkKfyviTGcDhiXHZG3sJvNpByduxolPP2ma&#10;TSjlfI84XwPSfmxg63vEkW+/qx/bRUhwlIXY1dy4NmXDO/lfHKD2x+2bN+kYTmmkO7dvYQeYEJls&#10;0yGenUyi9myKkAZHjzVefOJQaXId1qCSGbBLyljSladRG+2fZINxKCvYFeqlAJOGfmCm2feiRFQt&#10;HUtItZgf5mF9yq2t6jjBlIn/ShNSIAlo+OGHH7ExkfTSk42GszF3hOWBfX711VeAUV40QM8qxZ/Y&#10;CSsn2+OswqcCQKMD84v61xriEiEYwVreYtDe65qnnkj52mxpDpBlMreOWraaYvuKFuIrUwMZa0fq&#10;0jZVq63MNLCPbYTSIiW0KhZbHiWae64wFk2l2kkgtUUsRfFpwl61ELYshesaVV9y1degQw2eK4Z1&#10;CmKFG/SeEfbUQ27aUFf1FMNMneUUqCv6jJ5eK+pZu7LLblIV2W3tyZFac67zngu7liJO4u5EnNxW&#10;OU4K4yC7CMdJ51UD6+FRgQssM5hsn1FyFDcPfGk+qpa4qMOlvs+mqMdXsoRzy9V7aGEppFVXKR+u&#10;PMBq1BKE1nhWu98BV4YzO4yC9A8ccRJVH2UCZzijPsVwVIyI2NzLR0ssRaVgQnFiylHFBNBzfRXq&#10;0O/g+BZthHDeSJBj/aXgZmPprWfJKOK+MdAUt9in8hFerkRPYhKBhQEeohULrmoZRDSpvxr8krtu&#10;XRmRaGYlE5b0cOas9WsRPKeMLfMXmc3FSxeZ46bT1f7EdVzQZNmzOrGdto11FLZqxzJJUx/pXrSe&#10;drIwqgN4FYTZhHYQ5zGHvP/xp5+Q34eUVC2TMytkWLqJGzQY2S1ezrdcUAryXrvxQEVryPK1iHMd&#10;fS6Is1H1WrY+Xos4uQ799vXvWkBnrySXsR+XUITjzEHkFi5en7dsHXHuMnYoj3TvDuIJi1xIm1rZ&#10;N7PVO6w2IitKs8eDOJurPktvTin3cmkGxF5DnKv0d53qpxYuQC/ZuhzSi3CcdCF+BiSU4LR+6+jU&#10;lrngYFfJPrRlTRg7AMEpx5myV5iXTULothoyPx07L7evT6WrHPn5VAz3dheuz8gS08cVKlJlspBG&#10;x85RZ0MjlychRxAnNOd7xPm6SfBjA1tvOau/381+bBdh8fuGuUE2krLe2INH9PK+dYvq4jR8u3/3&#10;PvN/eOSlgkpSBQAGPEhw1k4NqiiIRx1hdJ2Lf1x+swxE2I6UarcUhMQS+9UwjQLvUia9YvWVFwxX&#10;5q/oDXTI8rGwEWxW0JnkcR1FaBL2yVrT7RdGkxg6SwiWi1Wk8LHLDJvVSrIHfvYdLER9YhY5zqiw&#10;kgPmg2wgiWIhQUp+bvI+ALfDphZ5WRV6kWtaRIQ5O7nE9NrTriQkx9857AU0c+rCwBgfSZnQwtgs&#10;TkZZj5mwlpUpSs4Kip5hh81YiFNInwUS0Rhyd2PQE3H6KvAwIdEe7cqINuJdxMlP4+lKOZul3grs&#10;cpyjmNVIfR9h1ywhhttbwQPbCNwU35XNVsHqroI4G1+vHHigTjjOqeOU4xRxBtwlpB6syWk1qh6C&#10;JCXsu5JFAzeu9shimar+htsO8SmoO+WG+j8NYRLrT1mUiMUS1lJFZQUeBqrHadxsoIBcPzH7vwCO&#10;MzpOIxhrUfV1xIkrUUIxCRfF/ap0RJxeOrUxwRcJAircBHGSyYMYZCRRtE15PLBUZTe4LMNFP1r4&#10;UfiiCImdHbxpSS3zhRZpQ9ItxJr16obk1O+SOgr2NQNPCtP4pCiK96UkN4WSIF++uKZpAZp1FNmy&#10;mUDWklAaYHrQsoeCsPGRJixL+R/kO5o5VH6KEzDNiUafDRM8BXF+/NFHpqtzWeJneTyxV7YZ5kBG&#10;RL1c3DQdi/VYNyOLefkm0DmmxJza+1axdaDZP3X74sV69YWSDd30T7XhxeU10T2k7q2vF46z79du&#10;8+hfR1R9QZwzxuIgi+JbRhOO8bGIkzxxUsgzoCzTJiwNTxllkorcaoZeqo40aM6h90pywnLqr3Cc&#10;tXeJtajjDM2pdsiYNq6OMJR7Ajlg2+E6trntOd9RtzorYKMjcPPYjShOI01r43g8Fdupp8x0G6m3&#10;z3pCNPpI47CyLMQP1+SmWQqIs/oq21qke2dXQBWc06oyhIiqv88c+j1g2jIZfo99/OQ/+oNdBKaO&#10;HE+Uas4aKocn0MNKjq1FR3Xl6yv0hkPQKb9vhYa0oA7XlnjjIDOZK3XumZeBn9JCWAMFiFvHkhOj&#10;OKXBdOYtb4qQTp1SiZiOl2mhiQ46aioLnIdzrcC0Qf8Yr5KFTN+CRUw8L5rls/SZZDOOLdFzn0z/&#10;pAhsds3ge3/2s5/9+te/hvIsu1mgCQAFenbZU0r0+HH5TqhN3ufsyB9i3QjstnheH3yWv/LtbAbg&#10;Y3u2JCBYE7zY32DzUXbHziUgwhT35Wng0RVxl3O2rzrF4SFdnnn8WDdFYkc3IZFa5q13igui0SWk&#10;nhfk3RbyUgSeU/HcHz3gLmCV0RrwcT6inw52M5xVEJYYqKCh0aYQCGnqUSlj6iKF6ZxlOCU4wwSM&#10;nj+Jqo+Ey+yxQioV7d4wOU4ZCfHIouO0oEwDVwNxmopkg/WRFxB1RhAnR86lQF8P4rQKVLI/ZAhI&#10;OBF3FnGm8fcqYDiQ82iz0+BndF12pgzs2aSbXNKcHFXxBoyzRfzfVSNhree7o+YjiDN+1cCbCvYH&#10;4vwWjpPyeBbJK5KfrYV6kAPcTz2ZC9dgCd9gsl6FHa9+IJB9FhDwpjaGOPHLivB5cz3OKhBGldWJ&#10;JsdaW733CO+NF4PjTPIfIzTBdGuTcZkT+PT+sewSRofUJGsnxbS9D6NEUWV5TFsW/x2rjEXPQEAx&#10;NilxznSNeMKzss2SmgP8ldMutX2QVkbHeJ+B9eghuqB7uM3MXCL0aENH1QsrAYM7xZpFTks+Yqd/&#10;S28ivKG6BemGo9bmLMPJp+ruWkD0xMmGLAARGDC+ItXZqO5DBqKF5a2RlBKNDPgPP/rwo08+/uST&#10;T7ksTcobiDPwzhCEpGdG7yTl1u/yS+ipSHM+FtS4YMfFP1/2UEy5bLAgxeXNmqyaqQVxruNFtqx1&#10;EDtOxFlztADfdcTJZ7n7/V6mVsJpRUwj+MB1aNx7dn+wlFoQ58Ptu3dI4rFvRBDnc6s+Fz3ibKdA&#10;/5FUR5op36K30Qpr0XGSoTUG/RgfK45zlTnE+LKb8UCcdouy/9sTRJwK1ttnyFw3R39xuZN4QvOI&#10;wYo6d6kI9pybrXsa1QDMplVY6GMcuGnZabWnMWcSnGF/C9a98tZwGFomPawxg9IA2GkUirW2TraX&#10;EnKGjYCbZA6913F+Z8S3zIrvvIcf/wdfthWv+W2xBT/MuTD+t45v2UT6+TOjvVnDcb4wmHdv3/7H&#10;v/s7OE7cdWaGmYadbXHItBuu5tgUrYIJ73kwb5ihqAzPWwHpLLp9PX4fjzABGGvBGfzisWNMVmvC&#10;P36IvUi+KvwH/x07dfok2knCXlRRIg4Of7ke/6qTjc3B3oilSo3MDJ6I/mUlQYEff/zJr371q08/&#10;+ZTyy1VnNuzV42xWKS8qEtXoz3ygUhpNRWJv4rzklsLINAuhAb0CYl6XPe1PNsZaLMTAcoN5vxJP&#10;SBNKvUBhcu5Yq4U/48qxaFFbJQkru0vmASs0e8Mo5TjNylIJavGjw0QLLwOcP/iQo+H6m6KAiTtx&#10;XKlleJ9uxjFoolugO6BpQZxdpQc6EXlp9DV/UdQbWPfKMjaobwUTYDkbM3esoii/pEXOyp+fo2aR&#10;QwKL6K4b55bjzGIxVix2K7aDSYqKDoARRa+19/goZ3nqJGQY44FrKoWh/svFBcTJ71tG1dcRZwCI&#10;kdXJAfSkBrJsVF06AYxj/2U8Gq9DykYq55r9gcJ6yndKtzdRlC6sqcZSmN4kWZY69RHJj1NRYD16&#10;znDvEEBzT+VZ6t17oZzILV4/Dug1iLNyhi7265DiW+Z+N1vGlTh5TskVUBmgZUS7J84QPyT0PFnt&#10;b6gAn2LaIM4RK09L6qy5E0CX18wYSygzCz8zAdeBGZaiSOSX0EmIaKJt/pjZuJe4RfxWyoyFHC8w&#10;tYbcpI1l8l9sCIxTUjiEbLbMhe5KON1BYArg1GIm2l7+Eu1mgIF64/TcSu9NZYK1P7Z2uEfjIup7&#10;3v766tdffPEFbWwrpKkfy4PXGZDGx5mwUaoYPajCp3+t21wbolXEAbIHmOlBmIDUE00h2RakdQyM&#10;scOuqMn0r//837IpewjRVUq19L7Tr8B56FK6HC436+X7vg9uriPIAtl9i+lrEef8hoLCkTZXuOms&#10;muxmYSVv1uMtDO1f+0XjaiRS1JQ73lyU9wWpIQZVRfiZOXJy1jreKS1JjPjF86eUJHhAXN1fQ1W3&#10;Ivoy5AM0owd1Nxl40ZBrPpJe018VNnj1x6MkZadibovPVMB0xsfURbphbwEITpqZm06USI4Hmxr1&#10;bl2smZ9pj5EPQUhSxO9heHkFHRGSHTtx7DgiZSXEJxgWjI165WYOVYPOcBVsZ+Ln7ofKScHZUXJW&#10;pZXisHrFeQZuqqbGxJqubl/191H174qV/iUgzjdemx/4IjBhsfiq+3d3cddZmQsWqC0Ju/mPf/8P&#10;tHZEWtOVU/e7uXJtL6s0HpPgbM0ak4IpiUQDj5IQIA+XNnJMR/Np+EhC264EMeyuD4Vr2HezPtUk&#10;phb6rLorn5dHUWYtXRddXnDYXSF4p8J/LESNAp8jeoZwi4bkLAxs05YhBZ1Zk0bOewnUlq2+cuWK&#10;1aCeP+9Kwz67xuD7G/U2ouOR1M6y2VIgiS3NGMiDD3ab9bu52HTtFJShevMaL+NYJU2Lbmvu+SKz&#10;H064TywVMB3kTTNL6gmyfHMgSAV4Ewys1v3xjh/RqT7mWhi5FL6EgqfSxqkUs4/jHNxQuQD7UboA&#10;zHJBBvyXbkP437bfCOIsZA1zOGoUNcI+Ci9l4Zf3Sh0P8Ji2sVGxpuYYqfeUufdcWu6egUWWC7As&#10;/s/WBiYa0ImVNtaqyJhvND0DV0KO87D5QyK91GVq2WdHRcOSY4K5snVxC+JECspelpQj159a+vBi&#10;I4OqfP+oZRCz3zE2Ead82Cg3MEs0bYCSBdTtconyjJ/lOM2leTvEWYbORwf2q+Dgm4zGyzi1uD77&#10;ydWf6GVZdt2xuT5zs2/oOZSO8ZPjHPHqLOHiS+9ki2oldhiqOO6GHIyseDQJXEnuiLW7uGtHRJap&#10;hD3gJjsYzQvypgTnRAMu5M/gmNVPWwh8+wGgExDJrRJekB2esjLxwTJmi3zT2DZ+4BFlOc06T6wE&#10;MMxVqpKyeLE6b7w+aNOmDWUwahD6ojfd2ZRkpn5XQVWNRoC7hReMvbp9lEVz2jr4Mw7ZiU4KkDtz&#10;kADr+UsX/+1f/AVHlcz0RP8Diwo8ygJO+ng/z7lAzH0ux6uOygIE14fNYovWX/R0FnNaA9Udru+k&#10;r5cD6K/LoyCsF6eIEzvGX72t89KNIT1nU2x4qiYNHEWXCCLF1lEDcRJVf/Rw+wD+Gw7gYP5mBztk&#10;OhFBxigka0vWcHZYfRlxFrz3sZ6rvg9xCuqGQj58dDLFGcfGc1r4q0mGOcdiTZ+jvkpbljAQTBsi&#10;qq6XSaYRjTnKT2DLWM4i4vQo7AFruGkA5ZXrmGsfHQkPTU/Kf6UJhzgz09a5xgAJ3GS2KUJ4jzi/&#10;yTa+1fvry/NbfeAPcaMf+CIEhRwq24dpTJzMAV7E+Zvf/NP9u/eYUstizuFJIso+CS6143FqmS68&#10;j4uvGciDVUgvMHWSgywlHpixipsidTJy4dqsN2z0LZiyyBIICfgjbwYSgs/yzpI6Wh6xSk1e81fI&#10;C76C82hgnUMiIkbpzfSxfEDWADiNr2ZX7JM3C0+rvGxgnZPie69evfoP//APf/M3f8NmvNlUIb6C&#10;79q+v01wDdtcHWeXEExDo2/dnjctMZ1qoP3gohJbzHcRENaikVoQz2JfIudi/7kfPA8clBQ5f85k&#10;hcAc6F7yn6BsP/74Y3hfQC1Gjb1xJYwYUl/alHShuet9lHOs9HJMLTRoJH1AsJc4zgXv6EoPyiGR&#10;9ZmrPjWdoSLswNE1KhhksJua0kZKu4AZ+wnmNRSUIiBR/pdGwZZm/+g48WU4cJZttxUv4P9sHiYJ&#10;f0bVa5wdHFQvAG5azQ4d5yH8ikTVmy6U0+r1dDWYS+ZcGVtHiZ+DXQh4mt1WQnwksGUK0ZTVRltL&#10;L9aZGxFMNZiwJSpWgpNl8hCxLdnNdcQ5kPBbcJzfHXHus39riLNwbD7XtivKHnDt9RwnV7SIs2h+&#10;dHKZiHOpx5l7HnQ1l2Ub/aU6RUZy1C+ZKcmUiKPSi+2qqXdh/lD6P4S2dG8UbRDGkTZEPU5m1v17&#10;2/SaYDlPGTHC38ftbhATUYgp+sij7+pzxmm121AT4H34Kpq/SjxRY+uDsbqX+2zdTaZwUWaThOpq&#10;1qWseeSzCkBjNBgYOqh37yZ4/hANkqrxgte4Mh4uRBd7Si8M9oNLffHypX/9f//XHJjM+ip2nuE7&#10;CeVvQZz7bvfL/sbqjwum7FsFlPsQ5773a5kLHBcIu6xEy4t+Y61ZPf/Oo36KR60ZL3r3F5Z0fHvu&#10;YqI3cTFyL1rXvYpvfu4+CeJ8cP+FQRX7ACWBxqyA6kQsEN9c72SpL5lDGY0vc5zzkjSQkxnReHoU&#10;nmE6I98EcabAuuWCcwLwC8/osUdSjkNbLjLs+/hQ0tQrQXKBGwIr+poS3SKkXpV3Wlyq49SjMmeI&#10;tbUxQcvEBnF6zyUve0gjqjSzcMtzWq5YKD+SomJRRcCzHmeqI73nOL8zDvyBwdZ3Ps53+sEf+iIk&#10;0oDnz+DHZGc9cWbSKfLWjRtf/OYf7929Q+TbktjGGnBeSbJmqSBcy2JDmMmEEtaYTDPczYRagjuE&#10;GVowjTB7DN4pN5kIGbLFNAATNqUapUE0O5vfu3mLikw3aHx+7z4VpEcR5gZrDEYn7lxfnEf5VGYv&#10;CwOLB3/iTd4pOcGs5SN06QSA0u8HaNh2RFiJGmIeXVGimxTkkYeEprPZ6DyG0cTy5VNLU7ta3lrn&#10;WlhxUdY8yFFBeUJsYNDKTJdin5y1cDwUcUI/CSaWO0l+VCUK3BHWKgSiBYtc3UhFoTktL8qbXPOp&#10;XhIU8N2pwmEuhkfipygt5J3IlcjX1dzPmFTKL7v0FPxG0ihh09J0awQnCk5AoXwDK0Lcaz8ZUrPP&#10;yOBDFI/kgLrhbibiFGKruWz9S241AEKawMwhkR3LiXAuiAFnZpPi3EbVoby5VCBmzggh1CZ8LTiA&#10;ujPcXKKcUd9LFA1RX9awmTetbW60Xw8o8SyOkai66eolNYvHQuZ08TOknnC/Vj9iVhac0KeRjnmD&#10;C2rk2VKfqVF1SwnayhN2TmImwcHUhSo90lCeY2mse2s6zoE6vivHuc8QfU+IMxzn7C7qcVd4V0dD&#10;6ewAR9JUJU11MISeqfPtlGDIATisem1BtEPSkoLOjg71ORF5O0fgPnnhnkOA44syE6nRoL95H7j5&#10;GOsizkhEsqRssVrRkSN3XL0MZRLpjhnB9Pt8+LNNBUeUxJmRko5J7LD6/Kw7gfeIAcFcLCmDFWdj&#10;EwqeOnZL5vErE41yos15cqezAWaBTUXuJcNKpbMREYk/+ZM/tf+F5dVS+Kdd6UclTq9BZR591MSt&#10;f+/yzvLm+juLOVoGRt/ZBzcXDLr86W0QZ81dd7ggzoGVwg1XUMSj9rBu+WIk46P6uUxMnZlWFwr+&#10;C+IM6Hz+9CG56tSvA3EylWw+qa1HSTWMlCUrvInitk5IZZEqeaIaithrRNXnVfhWxOl0tzhHSUUT&#10;3p4YJjeolbyCkLEroXe6rdVSJjC1l9JxGLEXcJz0cx2IE/EHUNNOq8fQcdYbSklPR14y1sud55LW&#10;6rTky0CcWsamlwG6tRtN2tOUxLYkKxNrHDXC3vvqSN8Rkv3QYOs7Hua7/dgPeBFCdsR1BEjxEkds&#10;Rjv2KM4D4vztb36DH08eDaCMmW9QlaUi3AFjn2kKDmXKNpKuaipGP2rBohmXh6rgpO1suqizGMBp&#10;2XYtPpzliCnrXAIoBZoR3VssKUr2Mg1NBa0AoLasisnCzaXKJlO4K4QV8jY2qSBt6sC9e3y21rB7&#10;q6qSR0kOQCf74XhaCr4ZPDWX5c+Y4Day5MDA3ymuVBg3CNp2SU4wkTVsrklKBQyFJ6mooXYvVDJu&#10;CkeygCWgbAzQqkkx3KYrqjs/tpWFy5U8bYTal8gj5wI1d6sV1INXs6qnp5p+uRU8XL3iUa8jzoE7&#10;wWrT9x8xb4xodVOtjrQKqYMRB+LcM5ge32EqOAPoAjgb6ArOtNx65JJCMhrFzUVV+xor6sP+p/ry&#10;LCfyh+YsHwU30wqVqDqlbbDZNMxWacE/G5Qb2STNGcb3WKScavDDdIYhmtxq4Z23rohzJDVxsGJN&#10;n4clG0LONaBZxNnUqR5eS3t53b2qowZLUmBay1uPodF+y3uOqDpwczcVBNUUyoeFAv7JIs40ZxoJ&#10;4OFVcjrSn77vjJiS0MJNdbFNzZBpknRMFVmVx1x0/b/o6wJWHRZ2x6beQnGg1Sp0cQymP2bCqnPe&#10;foCCEwMQA6KogjHOoFxBsLFUFwKV3zZAQ0iT31rxKjJdS6zHWfCb/EIRAC6fsVJuMeOvOek1AqXo&#10;2AMfwQ40bNJ4xeKjMircjVFTMpFDr9YNiVui6zKor+SdTcaXMyfG+kd/9EdEXdht05J5pNBW3Pz4&#10;ezE7Y4l5LZrc9+bCL66/38/zzgIu94HObrC82Y3fyHEu+6z5XTBo4WZ1C/xks2HoZsi+G5urOGI4&#10;I2lmhTj1ZUzBfvbk0ZNHjIB7yCtFnCnD6hKTMIl2FXOmx7cfcUZ8HKz5OyBOztrFxzVG2AhwlFjB&#10;+KqXgF6paJVhG0I0FOmgWrlXsb3BqEbVyUlA8M7CpGkw4ZNRo8k3cygcp4izvk45TiYEp5N7PnB7&#10;ytKF0013t4k4XVMH4sz0ybQs4mxLtxfvEeeYML/rPz8g2PpdD+2H2/6HvQjOoUIMpjPTogFTLAhA&#10;8+a161/+9kscf6Q1zC1mcwWXWH+mYWaps8IlIcUm+STzZ1RJy/LCZq49hrqoVT4KCKtTzEJOVNtO&#10;DFQUivY/QEWAgJkxVpYkUIMREWuWhuSBUavF52ebUhZr9jWbBRYaZIdZ/MUvfsEcbepAPe9CSRAb&#10;WagwqaSjEkxne06thUJZDKju+cknn7DScIrgUc4SIEVSE7wvyQd0eS5Xyn6aKQ8XYqTsxYseXsFx&#10;adSE9HLRlh56Wb8DlIeizuUQAwUhdHTLjN3nzc91uUWdyWKY8xJtA505Wjqz0yKeYH70qyYbNZyH&#10;Csl0crLvizcryfcYsuJLNc46U4N+S22X5SHjwIpeXjo2eKnKaWzHP5nzUbuetUNioUBT8VJfpMyz&#10;5pQbxCAwv8ikkiw1WbEGgOZypaa8N789QdcQJyVRSdqQ/rJjh4MEIowCjhRuBHFWylkEuVQCDXbs&#10;+QwFZyGxYH5G1Ys4R6eigKPxmCt0RPojfcV1IOO05f+M303EmQZWyaFvl0vVVITUB+iMjrMSsp82&#10;4myPk2YWTwC9JAVn4ZtJ60WcVvkRWGQ8twk5l03pRWjo3p9GUxWCZ/0tAR/9n1rk5NQRpMY5NGWC&#10;69+wOOYApgsvq0Uupb0moFwQp0DT1pQKQK1qhM8a7Q0bGuNOEMBMIEo6bND06zmeLcGPL7/8ElPA&#10;t+rUJV7PcRY5dc62Mkbd4wbpGz+pGAKa0zIXidfwJ6nQFHgXhLgPnSuZV9Q7L15gBz77/HMSGc+c&#10;O1cSi9NR0Jm6HEZqX05Ufy3iXCBmAeJrEeeE4StYuWDE9fXl7RHnuH0TxWZodzqPR010z1kPIVOF&#10;F+uQd1SADygsrHbMGFVPDzOrWuw9f/JoJ4iz4YI6gJiyESoI4lRjI8eZUuqrepzfAXHGwRxKH8X1&#10;VrHS3U/W4NRxlj5ZVBANg4s4NdR2tqQEll1xCcWT/thzx3ABNyXQB+KU49QIK84XceqNHx4ioJEz&#10;F+wbjnPkD8lxWgG+agEvWiZki9NFhGBylZm+73sOfTeA9sOCre92jO/8Uz/wRWhogyeTygAY/+D3&#10;IYW8cwc49vWXIE51nMe3Ns1ZOXuWJiHgAMxcKH+5xmLKBpXr+kshaGuamiO3wCKEwa00JXDFKcwH&#10;+ybmPkop94Y1Cp8nv8dvMk9Dry0CKPNUZ5oDKJ7rw8mdUpr8yQbo4LCnJhwk2+kgKxDbF3R2DxVp&#10;le9k42JWNmiNJL6oIbaKUHl988ZN1VqPH5vQkPdZzwJKvAI9trKw6s+s3e6jOLj+ar/dQ946GnZT&#10;SJiIIQSn1y2LmdHnXLfD/G3UUdLseKFat4X1FNPuNlkRMUOJokMCpfz5obRZl612RWj4r4gzqC/X&#10;ONWRtKKDvU3gDzLGgdCGb2DYtrUkpJ5CTlkbRJyrzKFRfbsVjcOu+jMc9xELaYbjBHTyS3UWiWP7&#10;FaULdhJSZ9ecCpY4N5DsK4KVxyCF0+3Ffkvc2qSMEEyX4ExIvenqyWMfhPogXcQBeTnksDmYIs5W&#10;rA9O9bHkFfRKNDvAtWSKqiRUjKg7qnOBCzibOGa+9EScdExQxElEMMtkRWnitDdWR/qxRtVFiWVW&#10;Uo9zRtUN7QUr9F72RQhOG+doGvVEEjnseE5hmeTEtCBCc3LDOyb7sNiNlKPR7WWHAEKoTXgyTUdT&#10;3cMvmgiPxWlMI/9PWa33JWKH4MWs8y71Lu2JCTBZmLmdjz4ebBOnYOgxU9h9W7rzQY6eKcZsZRbX&#10;wqTvEYbwTpXiDWvEMlkHnpOC4DIYGi27AHJS44mkMwNAq1toY8DebM9kh+5ChP3hRx9RhANvsSxW&#10;5EmBPk2jGfLbFZj7JlJzQZyvgs71VWqBleugsxu8JeIcRqM3PbzpgjgXyFvrtwR/1hFnsWmE2t5t&#10;rULoPW1m/NjoOM0cIhuGRPWdhxjeuxg8M2NGPU6DBp0sQZxKukWcLcxpR6BRnC0O0u8QVW+ufArX&#10;JUU80SUR58wcctdBtTkLB3I9HFyellklAs95y4oyFpgeDv60cy7ixEs5BscpzZnh7jEnPjPCLPPm&#10;Rhc6W6dM+pur4/IVj77ZUTHejarr60p92kXtPeL8brjsBwZb3+0g3/WnfuCLEG/NYi7RV0VPhGV/&#10;8uTu7VsgzitXvobYYyKiZkKKSMdHKEBwjqHQNgcaWiiNe+aaLp2GPn4g5xKMlf51aTjEyjIuoNkD&#10;A4YC45hjvJ+qO1ChJiTO1NeEXadOqLzqouWvij+lKKm+csq8pQDKwsGSncx9QB6/dj1UATmT6xdT&#10;Xg0oO2ebwke+pcWfG3GjNCmEaAP8pVH76IFxmgWvKX70kFVq+WDz6LVfCdGKzqVDLN4e592IUa9S&#10;BWGVuvnr1lZkslQ5lTbGULU+uQvTC2uIUrWFrAQla5aNF5qpKE8AkkCg2RjWkLHXSxBnV+qi/Sox&#10;EyyaWCAxoz15qpSmSUh9PBMET8mkaPwFClH+j+T0VC1QSNXGbSOqzu1T2zlD6oPkKieiWj+4I30G&#10;pauK6yLr3SSzM4jzGLF1S+covT9GmAqgCZxIMc4+8/1pRjSoxMErjgWxcrH8THPLdoozY90Dy0eW&#10;tXNAqCU7YCzh4nVg/RjArhfB+PIqFYSCpuEYIGCAmyQ6vII4s0zOKP8EatUh9vljRZxeqxFVFypU&#10;w5mLtip8mCTDqBcg8eQt84uAM/gvaUNJGkuB/4ZtK9qbiNM8vI7LRNWdWdZCMpOM1DfzfSOPIf59&#10;GPo0azKAw9GXR+6HNyeZQdH6VDzqI/VoUqWIVEXDI3X/pD9hUMlSt0C91S1Sz2hUlih+8lTjc5Jl&#10;COgsTI0HS5uGYdBESwAOisrFHjnHNQBDzlj5ZrG3QVX4rVQbxa8Ca1KSk+ZDlvhObQqv6gipD2nx&#10;ssTsw5rrv+6Dm/tAZ/HcgimHozlD4cv+3xJx9oKUrVwQJ7/2ePhq3q/VDaNsDuWCOAtztb1JDawN&#10;arJA1Ys5zoSGRZwvQJyPH92H41SgYiPHhByylFT6k77kSR9c5zj1J5f0mmgvm9NWYL0IFcpPLplD&#10;GZKynGaoB3GmEu+qOhJuTxMXw0p24nqTUpUe2yXiNA+WJ8kMak7UnCVhqIjTHhwUbGAFTFtOI+5U&#10;Ei0+ZleD3cxhjbrAqUw35BjxP5L0kOhREGdEQBHTmzh55NALjeB7xPndYNkPDLa+20G+60/9wBeh&#10;Y11mfmi1CGXYaezWzVv0t7xx7Tod55iQpwhGkbSSlBrNcUPGZGfDeZ6kkYiZOok+qqvDjqi8Nrnn&#10;QEr8uCoYPIq+CqMP0GDqtGRPHd+p+0nRu+dP79Nj8+4dtoRwaM5QwVztPnuuIeNNjofccMSXhLZ5&#10;NE2HBzuGd6DFZXI/LPLMwbMBX1Qmo4KtwAhD7eyBBaD752ibjSTWvHMnxZIMsflX5J5JJuHbS45a&#10;Z8Wyz3S6WxVpYp+DSFusXuJQa0ul9Q4b0YnNbSq3CwdWmQvGmskxWF+G18esNU1YjzuQPu/nLl26&#10;/OGHH9C/75ibnUDzSBlOa0uFgDl9yo2lh1I6Egd7Jm2EdpwhTteM0AZZm4bRGzC4UXWDghGvR8Sp&#10;aD2NQ/JMlcwm5kRaZfP2kJ2+3WZBgYMVcaqx4LtirbHVrcNkMryMKsBOtBBOQI6T8o1G1U8Yq4Qr&#10;S+Vk7HXrcargRCgIIhnhcidMYVG5l/FPwWiw8fhpNSWPOlmifiiqQpn4hqsWVmmw6lyUjMwUnJ4P&#10;JJytyBLcGhEnDhvxdAovPCe79umojjSC/D91xDkvrVfsFcSJpi2U0jriVE4RAIg1yDW12+MCTXJl&#10;kXHrt3QuTP5MCBIpp14VPFppez1VviWwQNowqtxFDBjUGZorACf3CepRVoqJ4Govt6RSKJBDCYjM&#10;6MYRkpKuXL1yg7DFrZv4h4x1zAi1ID766CPkNJcvX8ZQ8E5JTc6CF8CpFPQUgNYQtctaODv7c85U&#10;EtxO2so/Ht6q9XWh8q3jwQlwOtjQTz/7GaWC60gXEYUSnXLUVxaY1+LOdcS5L7a+oM/OhOUiLxzn&#10;d0Cc5Sl7JAuQ7TvF6LyopogXDTpxysst7rw0nbE6EwLKwwXRG1GMmLK9IE7ShigAD+g0CzsB97i7&#10;jJlx1NY424c4A+Ck++obTUr+7RBne/rS3lLXoaWRRjtfFGK21k1sA4V92ps5GiPlbAg8TVmt4Ynr&#10;ES4SRl64SYG/yXFupTzW1HFqHpXjR3DTtNEWbo1XNv2xKFenDvllxFmsOWohDzt4+D3i/I6o7AcG&#10;W9/xKN/xx37gi5AgjhrKpqKKCswYjcyRlhs3bkDxYVsz8fTfhnnVehJgImaE+hATYPQqbqvs4OAg&#10;m0Zj+RPj7ItPzLxtv2MwbElKJYwSEoqr5CYpmAezuAODOJxgcVnC38WamDN4TaAV31i7xs7VaeXB&#10;r10hQJytr8dPPsJ3haA1fLbYaF7LFyZFnT3LiMxoeyJ0WyPpJ2U+C1K5FF6p2Y656UeFmz3xkpoN&#10;o7NlWV521cNLqPgoaAcop+wp3czq15bBZd/WVQEyihjlWkB1QY9Kypo5m3Knp7jiSZZsQRatl3nB&#10;m+E408s3UjlBfZlNfyyB9XCcQZovI04vetTr5TgxxqFiK7cSdC44LmRngunFmiNPJ1GtIzA8JcdG&#10;1nr8mRIMqTEnb8GZu3cRp+SvIIHMoWNkDtGSSo4T0Cw3oOjeAo6cXLlFvJW2EQqZ0dhuI72TPAyS&#10;HDLEwdFV5hXdaS/HgKoy3/nkTEhtsj4H2Kh6Hl07h8Og8yR6VVAlMfwcxCncLMcJmZ2oeoHwT57j&#10;XJbwIcPoBR+kZmSbXeyNqtenKvjjInVMptpaR2gb6hiN75Yjpl6+p9o4x1psSZb2gKeQpKkCHGbI&#10;yt6xWrnbc0BnfOkLnjp1Bvp/VGK3RpsOcA3IDG5QOlHpndxW1DUNhtRp5J3aBB5s38y/fUXgu724&#10;8yHFfZODaFN1kYcWIBJOG7jG5R7lDiggb4fGTcjXzz//+ac/+1kd8ticOVKCwvYtL6+Fm8V5/bkP&#10;bi6gsLhwYTcXuFnbNa5eF5tJXq5bxXVY2f30I7Vp/etiSGs5WwaEFxUILYiTG9371xBWfE8lQ8OP&#10;SFRduDkQ5zaI89HD+6QwOizibpTjLAP8GsSZcsWRCaWe1++AOO13Yap6qnCmSrJwU60P8a4XeyYI&#10;RjTKcQ/HYERpmqje6rP5KGJ0Jd+D4DQhlhpvITixYHGFRq56pedhKkeiesZyTy5zRIGW1Tw6YQJk&#10;2zveNdRpEC2RcqX58z3i3Ddr3vbXHxhsve1h/bDbvc1F2G+WVke48uuGXfmmTafZiVAkDYQCCJjW&#10;mGdsMK2GQJx3bt6yg4ieq4UzXXHD7IM79fySE8TvmKrYc7GJgEvb+4wdShaqw4OjQm7YAsvK8xHv&#10;Q0fS2zjwC0KRMnsyIknBVjcZiRMoZ8ERcXXTbagEZBFnbVkXEqZrU7Kx9g2I812AGLPLHz+Op6re&#10;1PhIYMRAsWnyzroC4qzUvWsPj7Kn0B5UJGI/LoMWy3Bl4/VSqrcIe3mUjhW2YjVUKCb3RNc3abKJ&#10;3/EOtKGXqTXwU15KNZjL1VPMkbxmtGV8GRg2p6bJSwnDkQiPGWNjA4SjZ086oFBB/eiG8ZxjoFIQ&#10;p0kbNfe1w2uIM+a8vEXtXdb2xPnNlswKXcQpx5lsmAYcJ8c5EWcSt2VRZ4ZQCtlQi3sizsbSCjhT&#10;sdHz5dnUJEBGspmjbwVqb1EdaesUhZOtjhTsYhmE6i/bTh3LO3tqdrl033mx9pxsZ0NsLEU+wxdU&#10;xzmW+QLxIsO5uo+VN5f9JcRZklrQOhFnKzAjfA7ifGKCra1oolZ4GXFWNDdX+u87qp5pPkHBMAcV&#10;MRed9SlEWDMIk1hzIRuE70CTlhpI6HOUO+01DC8z63FOQZtLX0FngurGOuIqcaWNt6aAa/m7ASTT&#10;5jAcZ70VHxl6xhBtAZOkIAt0OUW1GLlrooqFG9Mh0CVgv15VduiRxkMgkEF8IHNHbU/i9RqT8V/E&#10;epg52KhUz1C7CW1JKIMCaog2yVti5IuJINxevMAdJjRCciCgMwaHN6m8mLoZpig9cH/04Ub9qcOZ&#10;AmqZOhw8hxYS1smheCaiGozmz3/+888+/8xuiHkEw6ndbnGJ+HVDbTHgY8F4cHdfDMTZi5Dnwmvu&#10;Q5x1MKvVGex/0OK3Is6qIFbGt05mP5Ob6GOE2IPmPYsDB4j1gL3Yotn9S4oVQyLfOaLqHWk9Tttd&#10;DMRpEx2eOw8f0FYdxFniUwYkBqrusVMyRZGQdEcT6aOlMgo3B+IMfbJaC+f1TBvY7k9EVwI+XGVy&#10;hmxxSfqPnjY4lFlsYEV+kuicJZLySHRGjjOZQ1bwrMQMFxuJh2yCHCeIk0RHGyDQykS46c+ltkbr&#10;y/VqWtpiKqKnHdbrGiM8q27KP3masagWnEtyZgI9hHvec5zfFaK9Ddj6rvv+yXzuO1yEZTlpjHRd&#10;uDKtg7RCV9VxIabNqXFRNQl5gFnEGD/bAzLdvnn75vUbd2/fsSSe87CMnepvOS1oDFV08DuW7E0J&#10;5IeWT0pHY+ff7i62ADcvPSEPhzeVS8A0A6Hi3+6BBVFV8XQipygvhpqvAKXC4hFlBeC56BCC583N&#10;oyePizIxAawilih68oSl7RQBZwoy7+3duXP7y9/+9uaN67APIDzCGubCH93aefyEoPftW7dJS0eL&#10;yWpAoJ8/cTysNDeyPWcx2ppbQfAox++xkWJwn/+3MUp8BbE2YC52g/Mgy9XkpCePvXSJ/rlqxh3H&#10;EvPaqLFUHrogASgwWiBr1ReqTt0jPGdEXppkWw0rDrJALLSihfQVcRIYx7SwsoL4RboqGdKqZ3eX&#10;dzCP3Ev2CUrVkm2wmFHaiQqgPK0rBK2Md50UWOJFO4iaREkChskBzCKUxSQ1fyvEmaNJX3VzI1KJ&#10;U02V6C7sYrREKdsYRE2tm6TfJ4cXCeChI5QZNNg6807K9rkjCy5bJpyfAE/zkmgenHqcIpVNzh1+&#10;96gK1eNHsfdQxFxidpjUn8Frlj0NpIuwajzBJlypiqJ4TDbO1aKqfz/iYRZjZuQ3sp49RVY2MXdO&#10;WaA/6iyGk/DjCdKHbEjCDHDTLnlPKOtCS2jUnIAmL9QCgRcg/E4RZ2b1PsS5+BHriHOdRGsvzJy8&#10;iHNCZMWaSs3Cp6yRRtxZn+PNhoEDqox7BLBXcGIyh3EAJy/HwFJZaNuGrhmEkWM02SxZFKz1EUEa&#10;gecuYEPEb8nGYc+JNui1TtlxYKnguRlafXjF2QfiS0pQUHz31u1bIkiIN8rc2MPdgMzJ0ydPnT1l&#10;Ly7LOA59RT+vN52WmJgFPo5lwDiV9WRQ4MshbKGB2aWLFy9fvoSYCFc6H9ETbgR0oKhWagxHjgxF&#10;oByvmI3bjuGXv/zlL37+OVe3EybuHGCLH0Gcg7If+M53CtX7oqjH2ghOybSlDRjtZ+ezmDV8mJL4&#10;lZ85xvobEWcw5RyxvT5dOFwFxgIzPEjMvueYEs5W2aMIFIizxF4mG0+5jHT9GmMsxqaIs4bFcIGI&#10;8wClkXaMqm8HcWZWNvQsSPWZzmFUg076YKScqXcGqC2inllugair5zAVi4vt1zt9HXMYXePpxsjz&#10;TPl3BQ8O0CDFfKytJh12JvTsUXKVBQtpkPXpdJsVFVMrq0ms5jvCMLTxlbW5VIJGEIJRSRJQUvN1&#10;AatWqoXKdanXP6LqWty6ZV49GlA75qPgJNBTicm7RJxviZsWZ/ott//JbfYHfIJvRJwTX7Liuagn&#10;apU2QVl9MysHzoyZb1rb8tQQLZC0NBfLCAu7ubvPDwAWMAOPH+7cuHLtyldX7ty68+Tx07IO7qT5&#10;hlHqMclmSzBcwzh6s5gYUxCDiMnB40PiqTFV8sJ6jG118QlI22B2GUezxp4V7Iwyh9l0DkYYrZ7L&#10;V1bWNK0EMJKav0WH8pQIpKL24qLBOzwG+RqNF4wmqE18s5XUDlppTYH3TqyzWkmmNHsGX1pWnYLj&#10;MRTG4MKY5q8ii7II0oeZ9KyXzXJtHzO+e9AR8a67GlSM3iVIYwYFgtjHvG+z+1WR0lVj+wGJsJAk&#10;8rVIYU8eZ4GlFBIaML4Fc80Jczk5KX5irKAMUmSoijGKYhzUhaZYOorNE9R8gfRF+yjWpFsKRWnM&#10;FEdRCKKjag8GvTGZ8FOclRauA6YeiNe5Ua6QjynREcqaddPmluEGQt0FQDQ2luqbAQ0624EOwYWk&#10;fWF9efLClG6zLBlWVtIxo3tvNwXlYQWpx/kMKli8afif9CirI0eLasIQthsjTgLJwSOb2cPg2NIN&#10;cARdibsaeuUJ6ZBke9eo4CgiluWOHOOpXxcuLLHZdIpThZg2Jy4iATsJgwo0BcYu6sM9k9+Yq1eX&#10;3cBILphlcFyuuE3PeT61CHzKMhckBGePybj8M6jPhXdZ+3vN2mIB3mgK1u12AGAwXUDlOIBJba7W&#10;3iCansAotzlpwkUHl8CdneiD2ksd8ZNF/TCuz5KAz/f4h17K+Ex8u4laiSQwUxdivYbJazGCngIh&#10;R5D75DZZaFMvFTvA4p2C3GH0kq+e+ACmBDPGl3AsWbEHSy2YozPic1KOcEKNdWcS5RWxijwRVWIa&#10;duxvZc8BnoyZEEYxZEsRAkMc3mr7L7Dxk2xsW6w2xrLUt6ytdlebWlreuhxRkbIjBjlHbS/sxnta&#10;4LWDx7K41aYe/sUvYDk/Z/JyDzA2SdPuHQtwrDnPMCv+8AmyLLgEn/kcv/bN2Vg1Gd8+bRppYfDZ&#10;YXYw1ZN2X9GXE4Dqfo1Ifb4inljEhtVBx98ax9OhlBGUWdHxzG3jkluK5MCBNDVVgz0FPQ2wDO2K&#10;6LFBahlGk1bZf8oFOaUe3L9DkhewLyDMyzCy93tQ6nuPHdk4fvjIiaQPUjTCiEcPsy0u4oyO7KQE&#10;OOpxDnVH83PSMkjj0egEIwh3MYjzCdlAhtRHR1N3xfE2YzM2XUOTwvQgTgbqeNNTitbceFYS5xR/&#10;kg6q5NR+ERgyRy7LSPw2B/1YrmvMzIwLXT06sznSMlsieE66XBv7RsQJr2kqZWC9Dt67yxx6G2j4&#10;O9mpt9nhj22bP+wTfLuzYxpApB3GADPrxQLKgUSFhVjTDmifkenb2Hp5jmUw9l97Tz87ESdx0APP&#10;qLZ4BGtGeYqvv/zqt7/57d0795iGslr1xF5gGjK9DxxMUFi1EiyPKx35INZUf+xc1UTuGflAd3ji&#10;GB+mYw/oiXlCZUVDw5uapAp9TCSxkzLILKTXM9hQLHZqGhFHbjHdLahNWmlruHhBGtPFCxcJeN25&#10;fZuFjqnY2p38D6akaCaSAPhDOBLsKGk3p06cwvbFvlvCg8WJQwXYEEn/7LPPfvbpp0TP4x0LTFms&#10;mPnsj2A6B4kVY59SuA+2mx7N2RNmu3DxAok7XEElBM9GEiu/Ypr4VbW7kqNDmBALtj953F/h8DAs&#10;LGMIZKm8Agr/2c/sW3nx0vlt2qzcu8sCmcpC1tAAj/FBLhIWnMsIpuQ0Xbqsf7QBCXr58oXLly+i&#10;pD1z5iRxP4SPlGEBp02lA7D7KRZyI8jNRO1kesTjmFR3AVQxSiPqEjSN1jU/fa5zxXho0UJkavsN&#10;7Gj92tonCZgOJcbI3sEjyJrIK+ZMYAlYJpAXsLvAzdRbMm3oxQOKJkOrm3cUxLlxSFJAuEmToaM0&#10;NeR6qUulmGtagzbGu8DNPTKvhJvFmrujNnPSoRasGds+qokEUU38OXi9kihhqeIP8FviZyVWsgj4&#10;ZhiR4sEQ8mE4xajouBj1z54+phlC+vJxZomIRYJVcFZ6ZSDJgI9wFZPVcLMBP38vxJlbuEKcAZ7j&#10;Nk/kXWypzyH2nv/0xci8iP4heEPI7jGKNXEe4t+mKKBgNFKNyBRk+ThfLh7Z36E5E1FlNTyWMCIR&#10;8wFgRLGpjNOl00/nK8xDd+VmepJ/ldugwDFalBR2sLzaJsUuLNWd0vHKmtvRBnRKsV3ApVk99+8+&#10;eLjtTCdOk0lnOXmiCpbQvXPn7m0oT0vp3r/L3cGshGXEmxXRWvk1umfL1vI+wEC+k7ltZIboBNXO&#10;+CDfsg0Dt0NxX/awcRym0xyR49gzECcnCnk/OsfE54wTJ6gCgZSn4it+/vnnv/j8c6Yr7Bq11sAj&#10;zGg+V+neOuLkygZlRrlBBS6rItBSNaAzQhcJdXpc2eZqj7qwhw/s8tNfVXfItY9ePmXRHHgNDgw6&#10;cKTa+OuEk6XcRufu1NVNQL20RkjbERUvMyfZhpWTUFBqEMH3i3QUJ5XxeNtc8E6U0Ojg06wiFY40&#10;RjazSHmQhMn5FvDf3Vu3iKp3kMUpLhhjhkuSCt2O0rHp5JGNE9AFqXdmlnpVweP/Du7YOUdYEScj&#10;c1W9fYmqM+aeEp1AD0Mh0MlxjjIsme+jhl2rdaR2qAfD+LT/prZS4Jp8RFwODV0bbw4HWsRpY14M&#10;2xGWMtw1xUaBmyzeicfEsbOYbfsrucf4XVynyk46blLgrfmSAliwNiy96aEpVfsecb5bjPp2mOzd&#10;HsO72/vbnV2wYjBjhJgNWw3/eC5qXWlLaDSkHrc0NEo/4pvaNJxs2Hq1KcxdTCR2mjrj165cJS8z&#10;/dDlgzAZTKa0pdOB64oslZSdxws02hDiy4mBl4ugkGI3rEOETqUW2P/hQ0TBWUM4XKiDVC2BljD7&#10;JYXPwmZSCB0kOqoHacJbPIVdhLl0xWROY9Q+IKv0zBlWpkSxjIPwYQJegEUCWJwR4JLimCw0LD7s&#10;x/U2EdF4kJ5+srkRw3jWIb9EpcG1G0pF7c5sSpOK1c0NTgH5gMLWptTYHEi9JpczhcLlY7jKABGp&#10;tLYRkrdzMcM6yIkeORLdz7OTx09cunTx008//fWf/JoXnDqLGWskh0cyVfKpKBltqJ0d8CtnZKX5&#10;M9Kxp0+dOHuKBu4o1s4Y3XP/XG9WHxoEPwPAN5/a/oKYOpdtmIABN+di01E2kE5WgWR3JAfJG9u6&#10;TcY4iRqX9hjaxPIdAVBFLSVByoEJQtCn0euNZzsfDu9d5N02cpK9lqpHHrBDt9JQGO7RfdVcV2iv&#10;ViCFPvl/PT6WqTeYw4nUOqT75oB3M6oeRjTILzirkraZPT+lBSGU8nF/NIe074hMh3I1HTWzDGVB&#10;E5cCMEKQADdJG+Jpo0v4p/iAgXddt9YR5zIVl3P43hDnoplZM0/Tt1icjEFur13GnFEeQo8hhhNf&#10;5rXscooiNfWqCWH1V8cImEDcgu3cL+awt+/I5sAMDcMOuL7cjsG7dYcOtAqJywoGnosjmrQVIOhN&#10;MTbtoJBYZDFnWoFszDOzDDs1HIBxgMu796ytG4WzsYUG97mLWcBFN4xuJS3J/mkhs+qwBUOHQczq&#10;8CpGtHNMexTpZGHlnsOVkjGENub2nTsE31GJ88FUEbXiEiM8AlM5r8ZCqwSObrWSgyO/+uUveWIQ&#10;mG5RxTCuDFw0YD5G8MiTSdh1oMExSyfxKbFcBlQAOpjRJeJVAYyUc2TXGcJRwfSCD79n3ncRZx+Z&#10;7LGN3WTe6jG06sUs/ur4VUtoCtaOwqqDB9JKTpJzjP2Qk11f6vNwTThN7FuL4kUCnhyh3edwnESA&#10;yt16ps2uSSzbEaFifOsQz8PHZDcbcIv2pVpTB81i4xpoXzl08xx7oZtzTtof89dk9aRtGqmzRPAg&#10;psuWxlzMkp9rBKU1aHuf1Can12sUx+Ed/eGCkErV+jF6zLU/40BrSubEyCENIe9oVTXvez22xVeY&#10;jK4DK+f6zx1Vn2vJuwNF/8x7/sM+wbc7Owah6qjYpwVx1iTFXI9nGaGSFk69etD9lGixlI3ulEsp&#10;No8JhhXAof/6ytdfX7lCIXOF9gY+hgFNHqJswAg3l4tMqDceuoiztnX0lNvciC7Fh7E0m1tSeOgw&#10;MJLAFWvCIxoasRNDyVbKpbrvUJoPiDwYuGYAyEXVIAbScTAGxSKTqUbK754xqlpQwuw8k3wcOBUs&#10;1cRVc7Jnc7aIxkbiKn/ljCRj8xgeNFVIo7N0AZjZ7vxa5V/NjpdxBkLWsoXMgGnDEv5qGuuzp2dO&#10;s0Ceh2S9ePECB4y0E+UY9KviV4sJijiDafYgefi1MNqiR2TWpD0PBj0tQoWbYZJoTG+Pew7GYlQi&#10;XZfJrne1u+E4apVrioe6sZSg9i2XqOG15PZETjGs84Aly+gqD1JtZV5YijislYa4tYvHipQ9jlyr&#10;5nEkJ4RIpXHSHtBcj2OnI52QH9V+88xYaGx3QKI5xsfa2ah56YxG0lYmetrqpnhGk7ZIA7LPrvLu&#10;XKTAAjPXVUFzjiypSzI2LfvXldQV04ShVuJcR5wjLulYmMtKWaWB6ub09I+dhmMqZyotFuDtTMGw&#10;xpnWL1HXy26Hk9kNp5sxzrpvrR3bOuJM2aM1xJn6phNxJixY7J1vZpxExql/xggVcWaTecsm5F3/&#10;tkmzttoCW9Z6DbjWfq1jFopR2Ka/RYLhym71w5QEZmaYn350i7iAni2sIbcnheU7zXN4QWAaH4Cj&#10;Ez61IpJinnyfMnAdikl/TtFuB6Bfpu4z4XznijKOUR+3OcuVFcVATeQ47kw55ewzKXLoOHkwk9kB&#10;h9Dwi4qOV27g6p5mDk6znQ0NJXV6ThHncveXjaurTQ2J/LSK+BBF5C6s3fmBxkaEanCZgwuthV85&#10;SLkTvR09RS9zHhwM31TACVzPd7jdXCPGWOO6SpCkwBB/Dx7GWEB0P3t4j6bKD4daQMPklzTcoJ3R&#10;IjC0iNps2Ud3Is6KiSP2cch6rFEm97U0az3mXBlZxHGPrKpK/K3EdJO+usQEccdUZOVzFVAg5Oul&#10;EtMc224Z7t844sCbrdWVjP2hVy7VYUy8dQinM9p7vP7IYGB0DQ96zs9OvA4kDyTeeOMT7znOOdXe&#10;zb+/kyF+N4fwDvf6dmfHaBxS4/T7iH9Vx3SsKgWdMx4S9yt/7vIW37GIMx/DdVQmJRVwEOE0tOCX&#10;V7768uuvzHGxZjt1PVJlx2pHIjteNs2ipifQqD2Mh3k16tpHUj4DLKy3DKxkxiSSbl0JC4BTgdKA&#10;uHwCywtziu2j3WxFdB9cE96cLdY1Dby2A/u9e+wWJHb5g8sUMcHKpSvPfTJPmbMcJhpNNJlszscL&#10;KNfzytkDWQKt8wza4zXny6PVOnuPC866CGHWGoOrJmksMCk+2ox13sTOsPLlTEd/y1ana4E6Nmh7&#10;CoQBcKhsybW7defWP/zjPyar6dl822KcRSuthSTxeYxwErwlBXlGlkBMmJSMu326a7OWZDnE2gvb&#10;gi7yf84hK8wq+WYInOKTlNgrx5lUhAE7F0s4mD0PqaiuhT2jhhN1BHQG5yVOKt++eoSdWh4u7Yng&#10;9yJPq54sktHWJ/KkDDlZYhSBI6A+2220zVvFZg20z4j76s15PMZwq0kLcOxClRetc04wNHRsU53k&#10;81gOy174qxuTnWC6qJ+NnNTxmPVexAnWfB3ijOq5iDNIdhJGw5EaU7UxiqyI/vjeEefqHiyAYRqJ&#10;5VvXcEdGXNW+cpwvI87e6kEhdVnvIhr/NSxUaUmLXft0yDViP/yBHM2CbjOzuvpGvzZivIMVDKAs&#10;VRS2KCW4CaP6S2ojDBGx//Y9e9EcPXqWDpJnzxJI4YsZaQg4iYunZyxJXS3P1ISNaPJsrpUi7oLP&#10;ZCkn07z9g6qkY9obeSF4znS1SyZzl0ADKUgWKMYMkmeZ2bL/EZfWB5OojmvhAq13RZwEMWI66mBH&#10;Q1xQWSi43J5hYBdLu0J7icLXIdy/IPnOYImbym1gtn1rglt6F15FnAvHWXdieby64PVg+7NGtY46&#10;p8OptUDSyzago7z3XO+Oo18Qp2kEOrnPHt4fiDPpd5IlfkugYhAgoopN9TZHqrQJim/mdqW9mXJd&#10;+vJN9bOzkyDOEokL4jQ4ppdeBmIWXtc5Cb4NxGXntUWtrDAJ43zTvKm8GYQrpdIKsU04sJDnrBtX&#10;z1dKO05LDnBMfE3vvJscXgp4yGLM8dCLtqLNl5VxfP97HeerA/R7fKfT4Hvc4Y9qV288u3iNA03W&#10;2Ee3NhHnKMc8gumrWGHh5kgtimo6uk98dSabQk1ZARdZhvv2g/tXr12hAjyie+HmaF8oWtHih0e0&#10;HzYxEeiEzAtkLQ1FJkovnoihGDYxwMhakhgjtk6ekLX3tIp4rMg06YsTC8WfQIUc6zKpOtuL/GqG&#10;a99ZIAiKtYJ6l+1euhihVtY0as+e4Pt4P5bZzdjzWMey5/xJKV+Xh6w740VxZNcMvldGM0xJ6VI+&#10;GCwoIckaRNVoSymdOVO42UfhcoL4sXoqWmf1lNg49KHEAW/dvs0xsyeymPhSIuzUQwUf81ltuU3V&#10;0ao9REpGSj5P8t2JCLYOFdsb1EtPedc2eg7ZcEXHIOfrRdNVT0R4pgEMlFaHYzosKx1gqc3Cz0aX&#10;Q9PUxhZrBoCPhKH030lfn4TXIxSdq1qv+bIax3tfXY3Ci96OVo9aAHrgtYizOSh5jvVy34uStQOD&#10;dsvBa3b70aFjUpuCyGLH4CoBVn4OAtXSTmFqdb90NTwKC5QoVC1uKCGMqM5KnEGcTw4+f3rQkPrz&#10;6OqseFI8FVPlcwzPYs95xF1NF3DREb5YgDeagnXDNZbmb7Rl7wpxOn16AoJVY45F50tvlbhnc/Ku&#10;4Zjhy2VedzZ1SR2e6hwVZRm1OoFOCVB6CZ3NSWxPcZtiHn25wqjELg2zkDNsAy77bZp1l0ZBYTdt&#10;TjlwRodornz/T13h5zaVTXVgIKvlJgjA0+mB+A+RH9Sg9+5aduLhA7YxraiPBk86wmOLxqM+at8p&#10;4sR08L1FnMFeBE8CrGInSnsNrBXDsTCFIxAxnMLSfwlETI5zwaCJCXslGsuNA7DiOOsvdIxx0gWv&#10;b0ScY7MJN/trixBz1pxdK7vVwe54nh9xeDRljcPS5BpVl4kQxfG2uahPHm7fpbrpwRckDzBogjjn&#10;yE5RPmte+jSwnuHgeKuGs+ZpPOviLe5dlodxHcNk90pzulx4lEjessZ0cqGtMNCx2GcRZKzdSJ31&#10;+0bD35qw6NttKde6wpEGK0FOXaSk7ddkuuLUTc7hFfxWrttD4icoOGVP8jAUP8FmNSYD+w6thkPq&#10;PeL8Rrv3ffzhdzLE38cX/qD7eJuzy1CtgzQzekbAfDXPlnVtfeItiHOJxZvpQv05umUBpJCoAyX3&#10;noNtrl2nwsgNjC17bF55xHy4sPErgV8pOldFN9s4W4WzAZspaT54rnQeZ8pFcQVPR9n2KsGZV5II&#10;CV2Z6cnMqYKwAaY53UY06mUXoyBGkmzQZ6ZUW4+zHCTGzpTwkKDNcx9asMZHsrDN9aD7T8+clMLg&#10;mSA1SfTWnOcx0NILZAB2Aud7FxjaUhjFTBgXeFZe8FlPOVeq+6k57lJUIqVIUQ6GQiDUAHz0iLCg&#10;jTpPngAlp5/zXYnhQwdb9g8MiuLVokx377LiIUs19z/7tPpnYDFXj+8U2Z+iXY85WjI0gsGsN0Uz&#10;M+gcAzzE9JVmxf0fMLOYfvwadkBclpiVFy8RugwEfthNaka1unYMDDewVsDIMKzd55SEskF5TS9e&#10;epZHJBBjHV1AsJ5y+XU6c7Kb5TirG2mu0No7q8VnBVIV30tFNDg+UrCjIRViDm4vAbImzUQ55sYj&#10;qi7i7Art6si6gNe11H4HcUbEGcSZGntlQOaKvrwYi/zc0cAXP0WOM1zZ8ijSSzaR42Igzlll6Q2I&#10;cx2fDcTZqZipVRA6QVPs3mq4xtxMEZ6NzoP5wrhatrBFenjBoVXb4RTG/hQoF2u6y/xWL9k0Ef3w&#10;yDJTk9aAjEnrgZ56d1R/R8FJpd/qNsvf11PV+k1yauCDFEjisY/jXBBnnPBE1Usdrx5r/GUPNXqX&#10;BRrW9V3B03zwbRHnmCNvizgXrNkXC5TkRWNHvMltYuJWQVTEGRA7PMzUMOqtTsJraqUFceojmu7+&#10;dOfRg3sgTq5H1WDqgRbEGciWoSXoTLkDqc3wjiPWElJzjSIuYB3ZDlMX2QsUe6eCM/UlIlofkbrY&#10;gBHU6tibTQ2CQUtzpkBsX6cxUUl2evUOyCnc1NMh8TGVG1IbuR9Pkp7HlWwsL+UsbRX/M+mnlt2Y&#10;NO1yPCki5z4mp5sGRBzCe8T5TjHa22Cyd3oA73Tnb3d2zqqE1SvxngRnuZQSKpNJGXNuHHQcqcYM&#10;A1Jxp548f2LqrFGN5wxuTNqjxw8RxVPDEtoAWw1kiUrJJJLBlckWKH9hsnReCFUiShNXKdWvetTD&#10;SHop8sSIyc0+VcdZKKZ9jtA+NiDeZWRUWHpwVKFezKyArWZu8TzZJ9CEj6boui3OMeiJVBuSVs7/&#10;6BG4zUi4SEY1JCQrv3BM4SOEknyEdwiUoapsk0xesBPe7DZpnm4LNL7FtCHyA57appkofKNIHJUV&#10;N5OFUBC5WGT+yjv8lXryNcojcGckLzU4KbafwitcBTqbELMDJrJxytf74MzAmKBM09ihVrbpxvGQ&#10;Ip/cCOwOVxPbeP/BA5ZHLrVFALY4zRME7L3SKcRt0tKxLa1bik5NWJZBMtJPB/W7sBwJqwuOS5/M&#10;jLS427W1cfwTZ5LaTKxpWN9GtjSpC9gaS2hMfOsNDfJQFDBipxUhVIcg3hyIk7+m8HuToysjeatn&#10;TxPZ3nrMvSHypYZ5sGa5zCTTNJoczGRGamna0EKrpIEhTOSSkAssqVkRZznOZg6RI7xCnGtR9eFD&#10;zZk52bSx5PxEEecAA4Mb7PgS0yfDo539kq5crmth4YIJ6pAMt6SDa5KcXZjXH1JEXMxYlZmsMYaC&#10;ECZ9K1o7AKeMmcjEQVtoVcXFrMzc+8grQAJbfEsI+yJYD1AMlEqIcG8M/DRLa9HN5MCJSFpJy5BH&#10;Y9PxtYZwqKCzM5dN6tMu9nxxoctxMk/ZBoOQqLrx5QxC5+XwagbfOlebIs4exICVM6o+CNF1pBqf&#10;3etZAWKw2v6oevnAt0Wc3XuN8AI3+2uNG99Wm1yfX2i1IjjDYeOBF3GG8V1HnNYz0Rd4QjFOESdu&#10;WwhObk/wotMk8ZVIXBhXQ7NRXe5kN8dwGrToanzk48vBtG5diEV1nETVE7Qad83j60gsuxnEWQC9&#10;+A/D2s1tNIQplaIBc5VLgQVlBT5IVa/rVNFpRtz0K8a0GFB4+j8HKBTWQm9jRMTdD1udOE0Kd8ia&#10;x9ZKK7xHnD8CTPZOD+Ed7vzNiHPqNuvKxV4W7PV18KcefIOby7NMEEXau55ituyUzWRkHCfoRDBQ&#10;QEmsAxf+xrWr169dfbh9nyhUisA8SQx9rzkXeqQSCcLNeG4s5A59g/LQP8k0ajzBMIj81ZA/sg1h&#10;Lg7PSo8W4tQOscus/ZY6y1vUvDS/xJkZ79+A2QzcYBq6zk3L3tQTL5sURnqjt88kZyT8PH6KerxB&#10;m9Vf+Vhvwt5m8Xy83nnKvOudt3VQS0CnN9CO/mqKqnRlrCHBarW7OgJQftpweTbk7IrSjvCFm0JM&#10;rPNOukenq3roTr5FKZivUQJQkX4PAHo6YXEtIWfLpSW6rEHnII9a3D7Z6+d4wbekqKenmkaeVrpG&#10;RiVas6m5tTz7ZcuKPxidIWcqQq7JrZ8/ygQMxFknZXAHjWw1zDMtaHUMPrw2jWkPT2iukusoPGvO&#10;CmAsCofyxOPXwaVHdVqsOdJwi1zGKjReOBr6Doea0uzD41owjbjCWF6ao4yJMhahmPsRzZx/6uEG&#10;ViyHmtEYMgxM+QJkyZNEV6PqPEWcdChtl8u2HXI9/waOc/7B8+iinTHdAb8Po7ylrZlM0DdtvlBn&#10;PYs++mKijrFgv62Os7xlB0evU2dx1kBFlclYh2gfivPlyF76vvnLHEIv/bsaJ7w9mefM/vjTZZEz&#10;TJse1Ey+0vVYLSMUhsX1EvmV912ynd2HrSAfjmu4tWHe2ZsyDgeh47AYJBNj3iW3SEAjBYJVK5qM&#10;nKBPhtECN5cB39sbT8yrjd0Abv7qV7+KhttIkVGRWLmcVgZlz3DtPq1eJ6azAkydud8pqt6RPS//&#10;4m/WyUzF3jn414fUmBk9gpFoqM9feUARpzBrqpWW68DO+Huxo3eyhsZOZuE4Pa+BOHef7kDzkUvE&#10;zLdl2hzZMRkiTghOE9VHzGUlsRnDYiF945oMKqOKL72F2LeVlXumGlsjWxBakNfO5QnejMIf6TNZ&#10;nj2Ab2E6BwxtXvrKWQ7WTMpZwGbY0KLjVnmLhaob02uyzEhsQmTN6SJR4fS0lt1B/x8mJH99jzjf&#10;0kh+x80Wi/wdP//j/tgbz26SPEkZWq3D+9jNdazZ120WIdasdD4tZFJ9Fw4ypcXBR/xjlbgHD65f&#10;vXr9ytfbZg4+glQDDbXsi35fvEo5M8IolkxKcbyQQRwEBAFAlzlhipFJRnbaCIHVjOMgTuuZyW0G&#10;t6R4MhVSpv1n8oX6lIDkXhWlFf41Xh8rFuVNzHSxDr8mkm5PS0AelxHbB5rE6zSwbrWTLTJa4S9h&#10;E3kfxeTJE/YoxyCwHz7FwXN2OKj50r0UQjLnYITXnz1pyfdq/J3ns5tI+ywvZVZ6JA2u8aKwdRF4&#10;mRrL9cxKJ+5MiZCExdOgKI0vOR8wccummC2chN30TrOO6XEB9HEqJfFg3eKyC6s5G/5gYZKj0MlU&#10;E0gQOFLEwyglBJHDIo91rZhq0CR50WvbrP5QNRaaTrLF0ArLAE7jOSBjUdUSy4opFW0tCDCfbhxw&#10;Ba4WMFZ7XdveEOpgA+rEF7Eta85ciZcleb7oKtn1egDDZb2eULnsYjDS2M84njWDPyz/XIAGSzKM&#10;+/gG2Ifnh/aeHqIG1hriHLjTP81qNd+AOMdCnoMJcg7x+xNEnNVTZlD1Lsn5NXqSBIqUnjBjvfpx&#10;UdS4vgP0znOu9G64LENu0IFUEo7/xXQVOnjvBjuarKRcQdCKuhI1eakmJLqoFptZxc96y/LkKd7A&#10;+Ex5xaz2FZ/nkRhpxqAGzcDOZDQ7aNKzK3xhKki6YW1UwOZLcHNB1TncFdnJ9kWceLa8X8TJNoji&#10;cwgDi/R4vE6LdxAfJkgp0Z4B+ZZARAmySUBaJbJc3egLFrJ5PquG6AUfj29EnAXKfazDzeU179vU&#10;NydSVs/lYJHdzw96KEGcugTeyfgJ4SzS7AljQ+E0okXbu/RIG12IDBq/xHEGcTK6UkKhaarLla63&#10;VvQWB2Ic+ArXFZ3Xj/BnDF36V62ZpxAK1VzWKiVo3lIVvl+N8EB+Cxdv0CfMSmoa+Iw9S/FiR1Xw&#10;8YqLrWXpSM1tq1s/kn9rq1cn5hwYVXSzm9Vdq0l7jziXIfpOXrwRk72Tb/2hdvrGs8tYHcvqkLDV&#10;BsdExeR0MQvHORbNTr7yOyxzDGiLButKHtzbMN1jj+rn0IOsly8oqfxg+7r1OL/evn2HEDJ2gFi7&#10;NeZf2Gq2aXvsPRFW2v+M4snMK2yy3KRcqVWa28c8PWaFSi0vweyxeOZuZOYEH6habtmgQ3w/oeao&#10;Q12Dm6rK7CpuC0eoVCgfTVugvd140u2rnsQBqc3Qh1M5xBVInHYrli4C06wuGCtIETDl7du3rl+/&#10;imIVhtKGJcBruxOZLWANeYoDp8Mk22OfzOnZvk9ue6Pqi3KrX1cvlu0r58pqtsqYiavr+uTR2r4k&#10;ajNqMFHqL9mLHFjVaMG46FMtBAPGlC1OcXuLg46KTQoFuKqEy9UobFkfXrE+AZxNGM0NC56y1lNi&#10;tRFCgr/oJbRmuhlRDWmTY/FaWqXV77p6WYnYYsTpNpQ68DrcI5bZFKLgtsl66s5MdqYLePt6pMCn&#10;KHMQSe6qJHaX0mpDAyam/W6D5GlPM2BLWE406b7nd629GBxPz2W4YZkHHljnxXgupxwpcVuPjIow&#10;QR+TE8nVaDXskYU0Fgj8MUPqu89LczZRfRVV552W5m4DxoCwOVmLy8YbVUDmPvxUEeeMDq6o4GLC&#10;FDvDMDAIkTjrZxZxzvSI4fEsKDuIzGEl9zPv9KyC0a1C5KQcaMM3pX/KGoX10yAwrZg8OH7or522&#10;hxCgozxJ0TXV2brJ7F75DROK7rtGYMJPBrbyv3BO1aYP7ENxZzyfqI5SyyH+J0EPyFNbGyUHSbFn&#10;4+mxLS/1MSpnX9xW6Ani/KM/+iPiLeuIM8WMC6cnoC6MX8N7DpggzgydYrZ4TZlTLz3a4qkzawbW&#10;q2Ne6nEW4383xJnvHw9eV9e+wM1qCXo8qxdhF+rjjpmZcg9FnIpslbfvPH30UMT5goXJVhdVJTQU&#10;EK9EHWf66KqGrGhledYoFf4vFmlywEWZs8jz8MBj3NSARSgRY+EMZc+1SnWvm6xTZnEqEXxV9NeN&#10;SmXaEShbuYdc2rrMa4Igh9OEmIN/XTyxeQtjExYDOxb34Watufexj37mPeLcP/6/39/fiMm+36/7&#10;gff2xrObiLOis9ViOqe4Jist/lZR9Tlmyz0RTE87CmY16yKGkhznJ0+px01qN4WLiPQggbxz/cad&#10;69cf379PSBt0VovLHkfAKYiTyQMYilTa0JIJ7wdegPuIbnHRrNIc+kpsRI1JOnMYaBhubmp/Sijg&#10;GrLvpqgHbqIlb0hnZqcEpdUxzYwPaogXmJkO/DLYbWRfbrKgTZ+7n2LtIIfV8iiuSIatibIBGe/e&#10;u2N6zt07KYcUoBnAGpNefuQZ3wbUa+olR8qKyMrCkpY8gUFhYm157eHS424I+UuerB78aWTDJB9f&#10;+nY4vPKX5XR5n9eQlKksqAiAb3d5ox3TFNFyXEDrcDbcQUROM7ANZBVdIe6EQqZ2PbthncW+Nx+U&#10;JuxcusCvbPYSQAzKrKpqwM1hl82XtHFzOwuMVj4RN8asx3Upo1AetFi20as0ndTGN1Y/+xgtC6R4&#10;d7UmrSiul0d/L6OAYKCUdWi7el2KYnVelWXWZK8h43GQI842QPbE3B71EjGQ42z/QLu2jGQrVz3f&#10;l9o8TC4tLyzmRzCdtiWzHqd/FXGKpxvzHWviGhWTd4aTmAhaVubV8rxcgzeagvUxlh28gjxWWyzI&#10;peh74IGJCibwGFTlW1VH6nLPRXHRzxLNrYp3AiQwhwJvkvkZy9Fxsn9ejBNvIds8Bh/VcbIcZWlO&#10;S9IndzkXdq7yhEccHo1+qMBR/70bI5j8RP0cn95omT9j5xwhLSeEPlWOB7oIPYN4Z/QhIzmgrsdW&#10;9Bbia3Bc4xavH+fAGxN2TOAVZDzy8dcRJwc8DdeIqk/EOYnjb0CcObLSdSsOrwcyMWg8nnar8Yhf&#10;qcf5vSJOTmSRxyyIs3Bz/AzirBO6cJwcftAd2+HhynE+fSzitIVSK67F1tT/k/HmFrRIWTr1FIRN&#10;ENjvqkM7XM1cvMwvL8rgg6sdylyu0ZsFTTvkxr0uWh+Aso5wR9781jGjlxteANqldszcsVSvbmGH&#10;bi/I/kfnZTzsiTinBZvGYhxCPj8MRv70HnG+5np+j2/9Tob4e/zeH2ZXbzy7DuN18qTBpmUUt6N0&#10;wMXID8psYQsb8qK0hNdM793nQjlaft+7T1D5Oc0zgjhFfztPH9y9+/D+PVhPo1FMRVuivyBPJP03&#10;hnIJM1a1NIAvRUuc0+RxGtuisZvhdn2/1Ge2hjlRB+Yw/B5UgQmtpbSgPNNR3Y6ZgXHM8qwOKWI3&#10;i3HWtsazdJFLUSRNiQk0KQHd/GZJiuSGJ0dHXEhgPNrKVI9PATwQZ0pv3jMRx5YhWaLo+p3W51rx&#10;rDl8ITsHKYL/zHfyHO1WQux7WTsLTJfVsblEhZ59dJlZlzc1nt7sSj84GmOqOoWxpHMmFwoRJxQI&#10;e3uwvQ3haglPMDQXLkQuGNTOv+bmu5d05GWnsJh7lGM6dpyuS+o4udiwwzCz0Jzhj6wkEDe+4e1h&#10;fyevaQw9rZuisE1H9eis2nyvMowFBJSxKuYTlsVZz2aNWw3E2cza1aNr4TosWkM6i5keA3nwN+m5&#10;l2XjG589hYlKJ/QcYz8pQMHZObzAwSLpHG1/le9vSSO+JbBytA5Kc7z2eA1k4X0xpXOHF1DREJwi&#10;zicHSL+zQNLTIM4mzxdZDpbuJesx52qv2zq0mkveWKq7OC3XbF6T8c5LsCzr6jfbqOWqDkZs3L18&#10;YFAxuRlNn7IPnz9TsnT0HBqkThgbHwNx9vjDmJXgDDSQ42RaIoMLobW6p/uOcIC5MI09gXXybGyc&#10;v6WrlQcYrXBqsyfoWVDPLa3ad4YXYglSGMIGkvw1mSiik8MHcT0p0xnEWVjjPBqIk33Uu42R8aWc&#10;bbZJkayKiJrxpmZo5K00Rh1ya+IJ3aCAYF5UgVPAQUj9j//4j5nj/DoRJ4dtrnrh0iTt1vnNQWTW&#10;hxtDYuE4c816rcYICQ08INrL1ZF+H46zBm19EPZ1Ik4YnyFeXJawl14UcY60nbDNmZOlmIs4SVUX&#10;cVbHmVq7s6JAcWrgJURp+6xOPJfLtVSXHireaa+GXzpMRK6eMZxeRuGmjxHfXhuaAxqu3dOBmyeG&#10;Xhmu+WrQOvM29N/lFo57mnnS+zR+llsdt6+k56AAxknlb/pF3k4ddRnh+tIz4+3dIs5XT3XfOx3Z&#10;32x6fvJ/eSMm+0mf4RvPrhOtbs/wi+YJz+SKKeJs95emf5vvg1lwjaR8u07ii90nD7Yf3br14PqN&#10;Zw8e7FG68unTg2Q/kD6594KM7lMsGcDJyABBPMBNmitidDHF1AmZQGqUnIRREzwRqt7eJsaFLaZG&#10;MtJCrDLop4pqJjmQifwa7C85PABFzsJINgEqmLyUH0/h3TAlwlItcmWUSSVKckAKNgd62SOdBy85&#10;GKhBMmkuXLhA78dmArE5f2VdSnk0ekWeSOYQP0xop4IHAeiuW+BJjpUTrfXMzm1eZ4U/Q/leQGQB&#10;M4yy4jGy6EnPLDBXNHn4MJA3JVQsmVlIyvts05R2KqxkWdb6JFfdUklRMdp9pEaQP5VpTfwdfLmX&#10;fpleSZmLNC85cfwYX/7wwd2dJw8o7UfDy3Pnz3ABuGfQpmB4zgYYYH62ew2F6Qoo65myIAbcW1c1&#10;/ZdgmSl9/yR9KJ/Q6553kpCBms0DmCRoiczWZ56ujWtlglOjnbR8dGtgDeQdaX5G7XhM/m/1zrod&#10;C2+R8b2GgxdAvO8FsDh8pFqRcRjjZFlaxM2cIE/crTQGRJxKMqiVjFrMaA138hp8Tqnwyv6iPPFT&#10;VstJPF0kKip99oQWTwBNZsLu08d7T3bg9nnTRCK2B6TOxWYuJRNyFX92vXUlcYUZy9s3W/bFe1mW&#10;/FdNHLtN2bLE/QbuWfdD9yPOgW66LFYuWcAUqrJNSltJihauyZZocSifPYcGNXOTPZ3KBEGCcON2&#10;tD585PiJk0Qf3LTr0URSi/XqhCpvtMSGk/cY3DYGQTGYLa51A3rcxQhDt2GOBdgPCYq9vFO61/oS&#10;BFuwZgcOYBlOnz5xBo93k9tiY0mdUdUyyf0te9WVvu1J01cdeLRolEJ8NjmplcKTyh6oUM0eH+GX&#10;4suaqfVHzNq4vBzcn/3Zn/2rf/WvcJL7Eb7JEnUoAXIjlvngaa7h75zsCMOugRyvU6/uypPLqyLO&#10;Atj8rtmIdU0Zy6gF5n1fEW9umtVlcBQpb9Qhwos62Bwzv9bu8bpZ6oWbY1K/PJL7caG+fWLFW9wA&#10;Tsa3koQYKS4z6dH2fWiOu7QRxW1LkMG5aTugNLTLXuy0p8+TGvIDqw0cOUMqs6F9nV9lr00mG9lB&#10;mXixsQ7MSMV67RYwPfHf6p11qO0VX3uskQsLV7oKIq3HODKmI/Ipxl2eGXgxUzHOGUMxOC/1lMoU&#10;HSLSemchL7w27xBxfrNReukvP2nI9caD76m+cbOf6AZvPLtlGcmLgszJcfaq1Okb3I4MWEwN01R1&#10;NjTMBpk9LKKEmO/d3bl79+nde4efPoO+Q3J1lFbj5NygsESIiTHmsxJWmAOlnNSHMO4twbbXKhgJ&#10;CblaCBMjr3y885AZBcizf7rteWT4qidnbrTvcFJ5tnj94OGDm7fuUJCSKnfArtF3Tr5TekJF4SyK&#10;Gc6yhYcGjOFCRSBlJL0UZqarM7Z/wqaDLpE5NvN0SYMO49i6aT7Kj9Z6Np4+hIcVfs4+bINQmXnZ&#10;5g7MiuXscBHzlOBsZnoD7jXQBZ0SHqlg2kYpfHvulZaXdB92yN1LwzVPp8H0lpqCgxl6Bla4dBDl&#10;8BUqbMBKP8WSc5bUdzp3jj4o6MMwVsoE1GIaQuIYii8DMdtEePVoRXoQP0CTn2kZPxrHyw/1aoQb&#10;6EJbe91IuoYvtrqMaYy9schmbE+Cc19UfR+Ptc/cz/Wj35tj5jK23/E3PcHQ1QZD6La4zfr5BjRT&#10;xsggOEphi3+jpU0/dMs3UpTfpyY+/an4U/Dl8vQiZJu8D1R9BmzhKeIUego3mU2mqyNgSHR+ZqNG&#10;aTUX/gEN1kzX/Msb7HpXtW83aK7GwYBd4OfG88VkP19imAf1mKXsZcRJMcAEsUe1/KH/Kx4tJOkj&#10;AKWQpEFIcGoC1hzNkWPHT1CoomOlSLvnuU4H9lBXBzyg6WSH54lo4gQHyhXygX34QJjYNA+h8Iht&#10;VstovjMMYwICdsTB+PBLGDMXbSaK3kjKa5iazNar9aVi3CkXbLw08NgdZxWKUzQ04p3svVM9zf4s&#10;OBuiwEOH/vRP/xTQmcpuatC1GEQikL8HAr7sga3f8xUrli9e3YSJn3o/BvYs4hyHv1JztlhS1asj&#10;H72OxtjdnNoN4C53p+axFoxv6EktjjS/Nlvo1cdqD9J7OmKsJ9jyeCgjoO4SxhV4ugPitDoSRaAj&#10;aInkpLXZRxvUjALj665u5VuV70ztRLryZpL2hZ2R86tizej//TXTWWM4UN20UmNtWZshqyE7x+1y&#10;W5cZu9yhtezJl3jqMeY7YMSJtZZjHRtfnsMr1sxxJrjUgvQh3Id2OZ7AmOO9U7HG7xxx/kSx1Pd1&#10;2MtM+L52+KPaz5vPbpr7iTjHqj+gpkuFhT5cMAyNtVu6XFRSf54RENzAd2TdpW7IvXvP7t3fe/Bg&#10;68BB+tSipT8GI0gykEBSP8paZUE8dkCHVPTnDvOB0iDmqmwlI0erYCHfIj+ADpYkhTfZjZh1BKKO&#10;bCRobg9GmDomJUUmr9+4deXa9W0qoJNgLi9ojw8CXuA1zUV4wamwFITVlBf1ARNJ6JYh2N198GCb&#10;zpYkAJHWA7nINmDNy5cvf/LJJ5VJxdgNzVxBcGqbbKWJ+Qn2Bvm4SD/n+tdVus6oSwuHDd7jr4Wb&#10;VQu0iTCP/spfm1RUt3gZWsva05QKD4BrSJP0VKgn/YePc7n4jC2G8gB1xxtON8n2mE7JDoQNZqyb&#10;N6SAduuoaPXUyWPnz587c+YUt0WjK9y1kigrakBkSeLRTqnUaR59k6cbGE83pM6jiC1meoU4XXLK&#10;Dgz5psZ/iDjrDNSYMhxYQCOfG4Z0WYwXSmCdNlgWs+VFbG8eJmWAgyFcbWrvibz2RbjYnsVyOusv&#10;gNQuM6x1FMqBMscZEC9GI0vyhz/7gqeotGA0P8cH5zvBrADNgE7gZsnOFuM01K70cziBGT37EWcF&#10;Mcvbc3StcOi+ld5x+/JYeq29WnipJbT+Erh8O8QZKLPe8NOen6Ng/uiovoY4Mw6CyJJCMfEE90DE&#10;SSPCY8fBgE0bql+yzIJybGN25f0BxwdomrNu/lpbt3y3oG+ZmXPUZT2Xy4JzbJId4IrBqMrGGmeU&#10;7znMZD93/hzeXq0WoRsyBBlW7JmuZy1czn46aiXTktcy+qmnOE5D8AtDn5bcYy519PYcmyk4Qu8x&#10;Qcv7IM4/+ZM/4U9FbEI3FS3q198ScQ67lCk3512m5YI4e+/9yuanqwlYUohCdvq3wT0WOxe3xrkc&#10;4YjpCdQeDod5pWpdVSFdUPU+xPnyWqblDkR0IsZFkSxfouqkYtFUDcSJmhNyJAXWNCUDcQ57EdlG&#10;zjUEX0S68s8FlLE4E7QlC7UMqVgzr+NLp7Gp831q/QulC/4cpS+7Rko4ispz1/Oq/kZQeRXbqeI2&#10;/JA152pO9IH/uT/hLwveo2OqiVyx54HIKQtTamUQtHW0Kp/TVRps93vE+UOAtzdjsh/iKN7Vd7zt&#10;2Wkixio1/H5NjP9XRNYUD0VtQ1VGpG8PavMweQ+McRQz2/cf3rq1Qzb6nXvUB9p4AbVpn2ybFTbM&#10;5JSGzvRM1dg8IY/oHnM1MfFTwCviSRrmUS3cAszh8HaJ/5I8rfARzgM1ZLuHbGwklvUCIg7CESN9&#10;89btGzduXb950xLoYUUMLzAnNZetZNLQT6wjBxYLnkC2bp4gLI51989RxfIYgl8apl+7do3vQjKl&#10;Vx8DxvFTgSh9fLbpMEnou0XdhUoC9QYGo1TNlxti6yKTSEZ9bb4r+s4TAE2OQVNQIJYCe0Bkjet8&#10;7LuhtVtcVV5IyWhzR2CxwbUpFbCIErSvjZ1iBMMyuhjYcyPh9QDQgxwFueqnThwHfys53TwSxcFj&#10;olSGzoedFVrlWUi2/kL6uPm5yfctPevruZLOcCJYy7s9LPzkmmOmQ2c2pO7A2QVucusjfQxkndaz&#10;m6Q8qOcVfigjaNjcWt4g4R651W2eE9wPzTnXjNe+WIPUC7aeL7rAMMwQbyiK9QpB8Xuuos8nDJo8&#10;fUdUCnIdl0vxbGoouFb12IzzgWBwvQSvQE8JTmbIIUSc6qRFnIt1eA3inHRSubofI+K0Zu/gOL8F&#10;cdbspM/8oAKtgrF3AJ/ArMAjNl0gsqDfu6p0kKV71osZcAlScFaJH5djQZNriBOAkzZQ2qZetwDe&#10;vAjPWtjEzWG24sWRsGhVWjLzCi6fE2EPJ3SQgMAWlcUoJsY8InZu9XGLj0eiYwk23AYJ4wbZA25H&#10;SpMWpGh0opnEEAZUYwr0vk+TNfKY+bVItHYDgvPXv/517cZAnOkw/r0iztybFeJUJNAi8FXPFzW9&#10;PeIsFu1jQc/LmwvQLKpe/7VotR8xYaiIMycbxBnb7ozAd3t8/+7t508eE0YwS51CbCLShlEmgG4T&#10;3QwCd7pIMBe9gdt6l2c8PdU2Gm1ZUGni14WYMaq1XUNhOsjjHFig+nAPS+d7UfPC76koXXvnzxGd&#10;r5Y9XxpFeI22djDvtEtfD3L1YprH8Slsjv5wbU4p22oD8vHKPxJP6insvuc43xUaW5/P7/Y7/vn2&#10;/kbEGcKta5VzLpMvQqnOQfOD/BnEKccZwZE2Gb7xyIvdI3TnY119uP347p2Ht28RVafkD0FlYugp&#10;ZpQKYvF4Awe6G4PpADXSuvkWjCbdebDpWAVj36lnxsYNCzBF2QC2T4IzdEGF9uBDKCamKPgPk4F8&#10;E7h58/btO3fvKc23z6SVmcOX1KwMnqBayfzwofmOGrHcG8aTvXPk7bcc928gvzb7aeh/EVcJYVLO&#10;3aLQs7ImewjdCPEpNStxueIuU8kzrXBG6Z616idccHayHkMvHi0yXqLtyz1dKAmwS9epRbyjfsBU&#10;etFQjzYw0PZCmjMjgCNZBxpGxMkpp5aqzeqPoQ2A5kR5i8rzoA34EMfuPJ6LY+FTkeV8lt2b3n43&#10;SKlQjwAxZ+qGWvulCodQAzWADVX1wFcExPQ9eEt5pIhzSOPq0AdWTs4zcXz1+7Kpa4e1gN/Bvwp6&#10;rXmTI3gVK6+/s35ur3ntnj0vnlarDuL0ercjd6S740VhaJ4KI7D+rWaVYw4dwdc+fkxl/zKdlEay&#10;1RAEJz8VcZrenkVlmZ/rTIdcXufu2yPODpuOotc/ZgB1Itgux2tW7HfiOFeI0wb0eQ6qbEo5i+4k&#10;4DvNgQ3JU3TxJTTRzCEKLuAY8bJ/WpDKKE+45HOl8u4CTV5venPRGgbutasgrpBkXM+kWgBp8JuR&#10;aLdNDGZjZFGmpHb9Nv7A/LYjFxPfqWRD1WCLipRGLhFbjyBmv3XoSSamKdoYfxkzu8anZ7o8ljPC&#10;MmBMQJxkDjUqzYNzr0H7vhDngEHjIIZS9lWOcxkydeq/hePMqQ/EudxE7fCEa/uozdciztytALCI&#10;b6LCoPxAWGSv/B4U593bN0GcSFOohFLEGcKkweMyLK20NbIfwxJUPbnAu6m6agw9ZmqJp8ddlPKM&#10;FZul34bHMArjdmJWU5BB6aXpiSa04zMwso/u3BcT146weAnXPhewu4K5xbiT42xsadlMr9ieBTna&#10;8rhT09lVoEDTveWDB//ur/+310+b3/vdN8KR3/sbfgI7+MO+CA70prN9w2MJJ2X+ocjU9VdQne2h&#10;C4IyD+6S8X34ELnTyJTAReSnk09yFPdxd2fv4b0Ht67fu3bl/tUrEJwvHuycO3WKiOzpM+esjom4&#10;8NBh7B92AUqIXBJaNF67fv0ffvPF3/zt35JXQufE85cuo4ViaQHb4PMmefRQqSwCUxYkP2lHDX4F&#10;MAS9QSdsQSAwxS5evASleevu/X/4xy++IqZ+89bBja1NNjpxkvWreoDHsE7P9jgS1o2Ql4k8FII9&#10;fUITThBViMkXtrU8acVzQEFICo5XbXuhTKupQ3M29l2hZJFxrT/ImDpE/OSvBVB9LBa2Pr1m6NAh&#10;uFBQV8onDlJzvb9l99kwfQ9gwKkc9wgRazjqE1vbCLjsRYpCftH1mGUZOqRMHmAdHMwZEolPMdTD&#10;Z06eIqGdK0wuF6HA8zYe2jx5YuvChfMJzR/afnAXNS1nX32pC6kpNQMBLc5KV3A1VFHippc0SUIR&#10;6WvAQzg3kjk2dea5x2jANog2tuKKFHDym9NTkvoBB1+g3kNxoY5juaTLi14999m46kvIaECKyW1z&#10;0Ih3LX0wXazXzIp9e3jdFrmDu9RhSBGEshp5jJsb3PBalNA313kbDvr5ziO0m5TkPIyIdu/Jkb2n&#10;PnefHDrw1FoQSatvKDmdQwKWxos4Ux1R/u8m/erlsBf7trzoWPpmkzAuT+J6WRkHRCj2yGMs2k2f&#10;yJ5yB+bQHkJD78ihw3uHjjw/wM+NF4c3Dx45mufGAbu8iDtHmnDGDUtySiIUa6aP2YuDT/gfG3Hs&#10;FFaCzgT0JGTRjKJG0BzvceTbZVL7qCfZE+xNWe5OzsFrxdeQ0ZiNFHKMGZo1m9WXnYTHwm7s8I/I&#10;M8wlK/eD7QdWprh3/yGJkuTtPXmWPPoTVQ9xynjN6Mjvbz+gUto24Q+YTpsXiS9wppEIPKNkXOFB&#10;fPBcbl16OV3auFVNMh/LiAqZO6o+dahjf2ii+5//83/+H/6H/6FmjYcvXlgbblzeVTKV5N+ctoFW&#10;nnrqR3r+DR8U9EQAExzUy+Jt9vZyBJQu90mxKp7wzuRyIa71wJrpNSNJEaOi91Z6wvUcypCJp2vQ&#10;esDLjFhMXM+0c6S8wPq5z9vKVUs2oYSuRY4ZB5AjGBPbj+w+uXPz2j/93V8/f3T/4O4OSxVZXhtG&#10;gBw2zf1JLeBUThjjdohPX50vvLPM8dfOmtXE95BNRRhWMfvqlRuIM786uqr9mEN0zKplvUgDv9Kc&#10;Y2S+ooRZrtv6ZF/fzzxmYieUZH4aszDEGL2ek3xJctyaq/MecX6bbfz9//YecbaQ90CcgII91ofh&#10;mTEtBJ3U+jFLmZzTdLOgmMvB3a3DB7cQcT57/OTerXtXv77z9W/vX7+692hn68XBs7RMJMf7zFkS&#10;ahQ5BbMq8d59ARMIiIOL/PLqtd/89rfkMDMdt06cxEQiuMRSW+AudrWRUDHcCXsuah3FXM9Tgl28&#10;JFW0u8svwLbtB4++vHr9+s07t+/eO7hxlFrwGEQUki+sHnfkIRTS0+esCxZhTi5OSa+mqIM4kV0u&#10;iJOkePbPX4s42a5jrICvS/VMXmqypAYnas5R3CkNvQWjBSGL7R6rdd4MNBCFt0VaIUv3z+sUiSqz&#10;q2arYLfcZ+3ygoB7lexcMdI8UjNTtZk17fkeWwdnSY4zrbGFrDlBHi6oXcB56PSJk96vc2ehZyi7&#10;efI4AUTSpBAPnAJiAi7v37+LWgBOL4hTKdt6CZ4izwyfFeKUooap23sa19tTzbo1EKfGd/r9o2Ob&#10;64Fd3yySzQGnSDYrgPBWoEkpUBIjpDmzVvWC5VLx/xDOu4R3jVwwZy2s6rPIGIKVLUT/7YhzntEb&#10;TIsLXUrQD8u+viSUONOKj6BZuasuO12UvSlhzAR2zwCazwkXHHnx7MiBZxsvnm3wE/R54CnCFZLc&#10;JWESamhxprVqZt8RcXo7vuURsq+383tBnLsHjuwdfhlxmrTuZVgQJxfHYo8bpFqbkZV8Id3F5/yz&#10;cWxj6+TZixdPnDpN+IC/JhVuLNuJ8HppB1CzGcRwbDoH50wcL7wRGUzIbiY06EQdQe5WYGjY0TxH&#10;xXylpUPOS1in89cjpCaEap491H5QHalA/yCJeCKzw0c4SPSeDx8/AZbi1N69d38nNdus2hCyXR6q&#10;/kIS+RkfNFjTJuRbaxN6/Av86mrF4OGvuLUffPABiPM//af/tNiQkp1w6al7ky5hQ2Xz3RGn41yA&#10;962I0/Ilb4U4O3V5FHUV6/BzsWz7EOdrOc7kwGhR4i7YIoAnbAgzCoL5xfOdG1e/+ru//stXEWfY&#10;PO1gEadyYUuWFY+NaTvct3lsmQYR8Lzsze6fQNirNMca07PzPTZoJdMssItRHEzrIMrj4AwYbmZ9&#10;2PYhMl1u7vo35rp1eAzkqn2b5ki7WIPfAm0avYk44/EWyhd3OkTii/Tj7xHnG0z/7/nnf+GIs6UR&#10;21xcjnMiTlmUUADEtGQokzfKZjCR9K8UcR46cEzE+ejhzWt3vvrtrS9/s33zOnk3p7eOw2+CN8lz&#10;Jj7N0hqvnfUA9x2KdA9KktyeW3fvXb91E+rRyuAHDm5vP7jPuzs7Kb/n9yb4+MwiRJRFOXF8TKXd&#10;XRus2wPnCHI4ArN8GMRJvfnrd+7dvrvNTkCZyMVwe11WWMU2Nh7tPAdx6o6nP2/hWhNfTKyx9JAc&#10;J2/Kp546Qeki5mrbDnHs4oR4gXywHSb3LQPlNhZfk2kMXhTk5VF7sYxSDUEYSBNvu8AMmiGzPbRN&#10;qU0EA1ImgZsUQmqP9e6q5kkYmorugLTECUUKXE4sr1iZPGibLRmUH6zPC+RNTzDOJ6nwcuIEsJ2D&#10;BnFCSF+8eAEZKdTxMVULlsEnlQiE8+w5QgkRJ9cMdsN4VazYjOUO0mQiTn4dsji1l7QaSgQpRq9a&#10;iUYyR/qvnNZs1BIBBgQWKU0MGckvEeegLVlEN/jsRJzL2jRe9ApzNbqMLSCjU3tZwHgdWe+30nur&#10;VecNdqVKgP0kRFaS9X14+hN9ts9IKmjZxE6lBDgbYcnBF0cJGhzYPXJwd/Pgc15sHgR0Pj9SxNmK&#10;+kPc0gpSvxfHuW9AvuY8gzjLsvz+iJP5uHtw442IU/gZxGluWjSuNoOh5iID4cjW4c3jJxEWnz6z&#10;deqUCNCMjlVXnt5o7+8a293zeg3ijI45iY9VLIwNRQCZjAkyNt9ilysd5UMRYssL1Nkx1pCss907&#10;N+/cunE7ddV0Cg2CqKU5ySwiyP30OfWInz949AiJOSpvQOejJ0+BocBV5m5KdOqxgufYmO8LzSni&#10;7Eju8a/zfB3PbADi/PTTT0Gc//E//seGYthYxJkKFZUSfc+Ik9G6xnFuHD0WowrrGbgp6Byqzm/h&#10;OOMsSKP2vGo2OfKeMmexMJrr0LO07rJx7lXzfsTrRZxcTvaH9Hz36aNrX//2//o//n+7j7fhODcP&#10;0dxucJzriLN6B5Jg23RiDXFmNVwQ59rh5VBXM6YoNUclstTUHsVsVliQ9PmZFdYj75aa0eq1ppvD&#10;60qfHFlh2Zfgfq9Jbu783gpAF+a15iZ7zz4HeB2I8wXVmlv6Pv7VNInlkQfiXCM43yPON9j93//P&#10;7xGnFEqnTNikcpzfhDhNxNmjYfrzIM5nh588vH/1q1tf/tPN3/7T4zt3wCTnzpw+5X+noCaZgcw4&#10;lgcL3BiLPTjaHe4dAN9hf2E9d548x/gqwCQQRZ+31iwK4YdNJ7ALGwf6mdOf3uv2Fkr5Xx8mG1Oa&#10;aXfv9v2H9x88vv/gESabaC64Vg4B4Lm5CZH61PULZefocpnlqgbO4K8N0VLInYgzoPP4ia1Sofy1&#10;ZrGgjTfZBjUn+M/s75S9bF55WYdCQ7YkTN3t+Xgd15qb5R0ODcSJTYoZWTVK7nhupaTG7tkPWJMv&#10;pfRmCdfFIlcLiIUq4uR0sJ+gO8gVatLTDokvrjI1366xhM/lApIbVMTJO9Q5vXD23OVLFwXafC9n&#10;GlaBRSQdOh/QTAk+hwiZxhkdPnkt4Q6XlXpavARVtaJ54TAq1CziLIbp4S+I02OTaD1ETylqghqg&#10;82fbDoe5jYkHvQrfiziHLLUB1LVqhVx57kgN9LJUryNOvjbvvxlxhmbPyYxl6DUvmpma1IVqrgoR&#10;+qm5uCRu2YtfqjVVAuyYjC6wFa43Dx04Q2OnzUNbB/aOHvK5dQjEubt5iHj6GuLMXixb+i8AceJs&#10;GodGY3FkwxgLEXnKeWEKTusbNV19IX6WtXyx5J1lfYxbstybLMlxjJRoxAHK3erwSoGjdcSJV9th&#10;B7TxmAysJ/fLMgJy8IzdR9sP798mEkAT3zs8CdRgw5hAhG7IdjLFfmOTUXCPGYx3u/Pk/qPH1NO4&#10;BzPKptFZa2j4Bg7l8AYnq4fx8hhe0VHThjDyMQ4///nPQZz/4T/8B8xRjcxPAnE2VsP9qpHsbF1A&#10;dt/szF1Hn8uk6s1cQ5xyi5gMhs2COL/64h//6//+X3Z3tg/tPgFxElLfiGxBA5J7HHI9X2Sh5hE7&#10;WM3bZQDNUbT4aUNSPayeA6fH6SAyn2ozCfMJX6RSaUtHlUYRK1KZzmK0UvLSA62BOcJuqZzREnK6&#10;N5FdlLrXsK6gbuq3Z+D2aAYBoJwpn0iIoHrQFxZbwBUYepscdg+413YB/cuQe89xvnzzv+/f/qUj&#10;zjSp1HyuIU6IBWTY6bzgImdRJPzvzkoGOojzwPOtg3tbe08OPn5w96svbv32H+E4kTgd3Th89vxZ&#10;xIyoIQFuIiri47Xh8kvAL2NGR45S/xw33cgkTj9WGLgJ5LxzDztMXaOnzK64fHbXBRghrEzqjLWR&#10;p9vodGHupIDNHlGqIM6H2w8x9wefPN+DSCCvQ1G5nXMhG5QfZbkJlpWnbGFLJ7RpIE9p+f5Qm6/f&#10;6yAr4qxZXIoW8Vlj7RZeYrGwWHFLlrAN++yfeBOGssQn+ykw6jwv8WnpHcjDHl6Eoe1aaYAjCvpu&#10;2dg6PxPDs57Usp8RKB8rpQxJLNILK+fDyrx4sU1lENKfU0wqZQUPsAup3J0nkGsWrd86xvFhmiQ4&#10;z50HcYapoHLqRsyX8WLaEj96tI1kjXx9BgJ3HkPIblU8jTjMgjuljcYa74vAThFnF4dmUnZj8/XL&#10;0XGa6bhSxEk0EuYPOMYFiaZTxNl+GOYDjGVmhTjLU49mULzi9nFHvGfNKwoErFffqHrWthjp8SOs&#10;sI+XX8iteiO+CXH285H0pxDNNPCtjRDLPjgIt6tLkdSGrEecpmWobGSgigEJyIFLJ7fObB0GcW4d&#10;frF1eO/YESjPIk6rj8FxipJDjqhymYizhdClseY5vKWOs0vLt9nRYjrr1X8/HOfeoc0Vx3l4E+Jd&#10;Hafiv4re/OF4seymDmrQvDNX1eaLgzvPoAmZFYdBnJQoS7cer2XB4sBmLX3f0g0LcflaxNl4JTJc&#10;Y5cDcY7hHMgZmZ9F+1FuMtoZuA0YG1lNEnriIU+sLoxUnDxI3nig1SK8jj+KeFPvkMCK6khD4DK3&#10;0p4n8IfkOB8/eYAn9+gxgNOO6paQtwQUQPMp3jKtgtc4zt6mdXBQhM1QxyjRcAjE+e///b+3/ztV&#10;mQb0QTuSQfg9cZxQypnRPDwXbgrDFhHn4Dij4xy5RG/iODn4qOctLVyCrYizbjkvFqC57isuvvqw&#10;MDEqHFAmIHoE3VbsBZ0/MBhIrp4/efjbf/r7//2//K+P7t3ce/JwHXEOmeoa4nRSwUfEIr08KVZz&#10;pH7sDIZn/HTS+RjoTQOoT+nATveq1EKxCh3HlgEUM8B/vJNg1CCCW5Q6RSxMLTDFB7xJNuqTnQiS&#10;ijj7deM7w5KO7+706SzKddEOMYm6gIk405W9iLP2qAddHzgvfEx/+X1U/dtM4/fwt/eIE2H8swrr&#10;5DglOEWcSVKodCyIU42ROYHW+XAhZFE8uvvkIO79b39z64t/uP3lb0gMPLq1efbiuWMnjm9Z3xFi&#10;shXf2//LWpzNddk6eZq6kQWd4C7MLsYX0Hn9BiUw78IjcjRx1TRAzF2cQrO+sSUBT32Ax7A1JB6D&#10;xICphOnvYusf7ey+OLyDeB9VKKp+bCXc2dHjh48eI+bR9YnZHZ2W1YsqfQlyMaqOMfSvxKVLWxnd&#10;8BjICTpBcP/UyeyhiUcDR3YWB7YG/6SYEfzVYkyzW7m3GKKJOJ8+20Ze+oxCzYbgy2i2PBP775jE&#10;ajVHfaSgG3MJVsCXxla0Rh+mHrnqFDNyiQ4pvjzAwkeIz0z/9KnnIG/f4nETgESqPIgT5X/LuFy6&#10;cOHS+QuXLl4QQz2n4hUVCCopwhMgNQJSd5sMCtd3PBPefPwoTrvnXWgVQ7aOOMVqxs/b7dEb71Vs&#10;IYT2fkk39SJOm5fmBcUNgjjFZFmmQZyjcBXXwdLftftmIwjZU3IpD2mBZ89Y7AHlsgVukUXcvKzQ&#10;qqN0S5Jh+igzMGJp+xAnS4J1Ut+AOBN51a6b+pm1L/8tn5rflDNWpOjd4gTJa0sn1ZRdhVQ+fPDD&#10;U1vnjh05dmDv2MaLrSMvijg3Du2i6WSiHaSNXhCnDH0k0Y2qt65EfcCeTL76zZlDvZLfbjrLIlYz&#10;kBGu01iHLbdhIOkVdl3VDK0QeyR/AAdw9oCbe4c30ZEcPDwzh3Bskm6y6Dj5Ak6BNbrZuqyYXCzA&#10;Dd7j9sMnd7dpIPvs+Okzn/3yVwicmTDUnE1iu711m9/bEVU3b3ksx7+8KJepRhOabQ1x9mOtT9T+&#10;NNgF3DTeA1KBcEUJu8+pFEbNMb3iZBTZCqMxFJ3kdkF7dA/GU3NkNITDJuRyaOPouQsXYW1BE+mO&#10;oMSTqDrQS4uTgsGIYB4+231MD4G9qkf9ERLLhHeMlXN94KKDDHViP7/+k1+DOP/dv/t3zFImwVsh&#10;Ts9+LXMoYRzvaLy05PvMzKHc3fjddsF9HeI0eaiZQzN7fUbVEz6amUOzpmzMWso5DMTZxkKxwCPO&#10;PuDb5DjLwO1DnDPAXMRZESfD6RAAnrnAKvFs5+Fv/vFv/8v/+r/cvPLFzv07RZxUU7XKcxOjFsRZ&#10;UqStnF+eEutzpNdh31hy0i14UycauIn9YlUSa2LMjGJYMSs1Dhysg+zkH3fof81JzQjgosig+ws+&#10;12Nq7T18UM+/ZkUL22vhlxZxpiJepn68/MHoawMr+KnQAhfajcbc7VlOnBnEOXSm4/zfc5zfbht/&#10;37++R5xBnKn0B/v4bYjTkkjW2KSz9otnqs2o5PLgPnDz1j/90+0vf0ufy+O0Rvzw4pYrgquqSlDV&#10;UE3oEHE6mV68OHbyFHoXlhPBXTI+iCFgn7/66qsrV67evnUn+NeJxMf4B/xBrBsLy04bfOFP4DSM&#10;HbASs06U6tqNW3cgOR8/gRuBMMDflS6F/8TXPHFq4/gp+DvV9HxX4yqUgVDDrSjM4hEU4IG5Tc0e&#10;9t8Cmuo8VynqG8DoVhvmSFomic9bxT59NTkL6Tt5Sk5zt4iTyd+kH/4aB9gAd2qH0zFSzhVcxDuJ&#10;fSsVaESptZBgEjhPY/eHkyVO2m/sHktLcXALRfGNmuso29EfwAljQSgLyoKJuUPfAOHKTr/44ovf&#10;/va32GZrbZ6kkxBIhsN48vEHlz+4dOnC+XOPKJy//diClSmLzv8E0x8+osjoIwwfu+XseJPaoylx&#10;Vfu8IM4avaIeBpNLupI3121/aWps0NFEnJEYFHFypeQ4RWMgTkEnGVNBnMbVaeIE4I/hTRAqVZWm&#10;iyDuLPrHUbG76cD9Qf92BCnrWHBWxDmi/wNm7ltnsopw+fcBl3UrU7CWWilBnCOZKSKNoJVemWDa&#10;LKBdG6zYZeEtamPhjuGUWTlr88gxOM5TR88dPXTs4O6xzQNbRw4cO3KA2PrGwYE4kU2Hj/fA1FKP&#10;AKA7HVxqyjuOVIN+t3NnnNhi3+aLARxfz++Oe5o82dQF/F0Q5xgPOeOGE02IAW3tHj66d5jePJuk&#10;1cBcJuywcJzjSK3wtbfHIt2raDqIedBHH+08vX33/vVbd+4+eATi/OM/+VOYTjvMnjzFcs6XOPgD&#10;WByCwt1lHPYUYywEKQM7F3HasJS+AoOmyqDM4J3IOkK65KiZMd/6iAOBjZrbQ+jpFH2O3xy1h2BB&#10;7BgpKg1479y7T8m2u+S2bz/cfkTMIXy7BL6TXe1myHsHNqYAR/HJ3qPnKt2dfklXMsbKYQR0Bnjy&#10;vylBMKNYoT/7v/3Z//s//+f/5//r3xGJWEec8etfy3EO/3iVq+4JOj9b13Ydcc7z5T1NIl8dA6XB&#10;mYnqW1QRIFcmbUsbIxkkZ9AOF6K+/QhwdARWH883NYzz+yJOLodicOVbyM25j1ubpLM+/Ke//5v/&#10;7//nf/m7v/pvd65fPXoIe27NCysgp01QeOx4KBy6t6FVWeu1DWdsGTsNaHdQdogs7toa4lR4ju7j&#10;5KnTqr6imWkVPP43oUgl2Es6q1CQKYtQqmPIgENz7j7bvn/vwfa9LIDxOTKvm/+4dAzIb510Y7YX&#10;VOYuWvq69om6d1ydCnx6Cn2soHx26roVo/UO63Eu3/3tL2K//mAff+iIc5XR8tpb2ASB9L3S10th&#10;ZAskBYJmAkZyHHfe0BclYVhHSFm2PDXDGoqRYo0gvQcPwT+mQJ8GHFLScYss8T063TzcIcL94vGz&#10;g09pHUN+KCM7dRlUmusMii/oAJ62ljvUfoSpevzYtAqJKYuomVBivzgFfyPMmhilpXSymlNPkjWc&#10;SY7psMS2XXaaCQS/QEfzJ5AHTw4cMO/GdYzIZiR0o8Ce2EnAa+NBVw5QFXCDQpQwotTiJgZPxxtW&#10;NmqfAIROHjuOQJWzIx6a/sdGI+JdNgTZxc91Z8APWTSLd1iY1OBcrnIMCOms0CZpsiOqxpfPQhSP&#10;mBNDZobhAazuUKZRERlLJGvfEDeAe4Hy9Ed8Ai40BwFk5eeoJ0DO07MdrBsZ/pc/uEwGFyfKFuyK&#10;/Z87c+7MydNW1Nf7thIneJQbBuvJ4WGhoGYQBqSIeRqF7j3zaFPBKNAxxKZXftRDsdq28aI0zs6z&#10;PakixtDv5+RdVi22zM/kn6VwgWI1z7yMUxiGUdynMXhYdTOHUr0ZegI/p2gVBrc4hlGIzs/RlDzf&#10;1Few9qoi5JahwTuwEg3qYd+xu3cuG88IPECNo3W6xOBso67amC3zqWzJTzuDM3jdFTnAvrDwQjvH&#10;Wca/tfj62vI3Zsi9eEpOGzeRqKtxUms+mIHPTc714hXLAJXDtg4fOnZ4b5MqSAefk2UbqM3Jcf0Y&#10;thx+d1xMOZeKEh4RI3pdrNlZGqkZgPIZZe/GT18MErJa2gLS1catRFnqq+ymRPvLgcbVUjXA6txJ&#10;LOj4Xj80+ZewxA4AEtW3Xhw6irhFXBLszc/qWmcuNcBLgC4OM6unHrATnCHCjDK/T52u0UKOlPWb&#10;mSjvyAV/qggnc2eDwwbOZHT67dqxca28+nkmUX1ewJI7owj4GtIYK3IW5VzOfKghX1d8PcS2scys&#10;7pdZb7PlN61VhtlSkXyYsA8TDEYbKwubTxUwW1PQg+Dp42ePHz3niUiaQuVWYzWiikOJ2IWMMasd&#10;4+nxPIQHcoCfqORjQuKK7+1hZn/+i1/+8a//5OOPP2WmcvigN8wSdojLpSol26YocT34TrKi50Kr&#10;+Wagtk5rJIVt9pjxEL2k0o6sC6kqRdyKn9BmnEjSM+VHtWCjBai2OUpC9YheOC8PVyfvGaNQxFkI&#10;21ocjRot7yxx3kK0dd66cMpHqIjeFu5f9OJ2To9xpabxzo1rV/76//zL6199fe/2bUworef0nn08&#10;IkMV55qomrJa4jiPaOGBvt2frGOEnrKa5TUrm4vbDiz7w0dPHjzm1yfb8/lAdcTzR0+ePSTIRuG/&#10;tB7hHKl+GYH5CuD1QmZ6RWAWotVtrM8bpIm4whGOd0/XKjuKbJPVwBF4hGp/PU5YBJ/MA37yph31&#10;+FWFF1R6P+uLnBvSDQiXbEes6qnt9zzh9uGDIfEvFln29PMpqikY0+Ktf2bE+YcNyBak/5MF1DX7&#10;NaE89r+oUzSWg5Xia/VOlrLCzb0JN8WFc0HShnZBO4j0miDfC9TZ8k+EkUWqzB4ATuaibcWtuwMj&#10;RYGdDfJ3Ht97sHPn/vP7DwWdO08PPuUrRFo1dFpkNiTma9ViA6NOi4cgzp3kr3BKe3yRqSQi1Bii&#10;SppmGAXjTnTtzLmzFy9dgszDytsBCD3ng227fdhQ/ekjskJfHHj84gBCJ8wscDMl2G1cZ29xVTZE&#10;i58BLjkRQCd17bYoX2/hlhekfHOCRFhP0VSdvs5Hty5funTx/AVC0try2OWCRU4JW2IvJYJuBtbH&#10;As4LDzbfJHBqimKJNE874AuJWtAV2qijXA4INqw6gAbER5prcqOMwz2lEnrS71l3Qh4/c83aIfxC&#10;/jwLDNFaDDIgG/t59Bi1+s599PFHeNiwJbdu3mLlOH2SqlXnTh47walvmZtkO0xx59GNEyfsycf5&#10;XLt29dGTRwBN07H4DvBR1s4BZ8B/SqZSxLvVvE3wEfCla7Z8wXzSfJojFWRkMzeG5i2YyjM6wayB&#10;knf5aDCe8K/iObxza/FzNVC3pdn1xJf2tLaWEoFXA2qCzuyCDWg5aMJv4Cbo0Gu2q1QEnYhgdNTq&#10;qjq5dbumWBmI3Kf4ctRw4FNkrlBQNhUbDoodzSZWxxlqKmRRg/ciThj04FEhqWAX8LGBn6VokGHi&#10;U19CpAj3AB9z+NDxjUPATdLSjxzaRRABCQ517iFYyEl1X6ufOvIbSVtDQAE5E3EOpjMblMudP/Ni&#10;waDZVTIZ1nDn8JrKfwZtKCYulFrDpqvXGcNO4ll7p5TJIE7yvr9yU4ynHzn24sgWiBOI1spBgWuR&#10;R0oDm02b4kJOba5SJHp8VjQh3c21RffsgviI8md8hAl8luQ8bjoQ8xFtDEks2qAiGrwzC7YBTUZj&#10;YH1A53SGRMOr9pqddOWNBprPSBzgLOcTf0jAFC1ct01Jq7bxFj23D7BwzDli0c2Rm8K3MuuBm+fO&#10;njl75jRO6inKBB+jLxHj4xkaJKg4QgYEUHefADp3QJx2ZTPL0s4aIM5Nqxa8gKJD7Fu4yfcJsHK7&#10;Tp06/cd/8mc//8WvLly8BILhaEFoTG1QDzrSdE4LoB/3MSXJhmtRuCk8zkAQDK63Cx+ixaaCMxIM&#10;au0RYeEn49anlp93/Jl+4siycJZmIiB+byqBcCRRMGLLY9CSI9XOB65VUauXlltS15e6HwWaC+gU&#10;ZE+4WcnnXvK2jFoJ5HiPWBB3R0YWxHnt66/+8r/+19s3bpKlhe+sDkJ0pTdtB2S7UoDSKUhC0zjW&#10;HcrnUecPYOYTWp3XQMnHfe5QXuA5Zh1YyZu8fsgLIObTPbS6qLgoGYvHT1GCAE7B5JQ/NdAxJ1AO&#10;NHz54JQFne3ZZvuIlE0R+zGEkYdxpJRu1+/ncOEU+GseNtUY/SXyTwCrcmD/Vl2wjdCUiT2n+qDl&#10;uPg1n0kbjuXZt00QkLQgfZeT9s/vEee7RYM/ZUi9vhyUuehj9WKe3b5VY6E5Sp5kEqQYkoZfJiqr&#10;W9aXQA3xgUIYjJ0tQOQ9eaUNYqIzXOMPJjSMRB4zR4D9ySM6nd+89eDm3afbj2E68QHxujqjiNw2&#10;CRwnl8WbyWIvFrXTT1Hd4282U2865qvYZKyqsZ3ELTao1fnhRx/B5J07fwG4m9AqCqq7qBhJ725f&#10;G40cTdipJyIhlNXFiC8A7gn4kki/GhfOhVbIxPAQjG5AZB470TLpR+wedOrEsa4Zp4nknTxp5SNt&#10;qGuzRjSddWhpyAEbm8gjhnxIZVyEsIJaAA2GdiRpQCkERIvQkemSzMQ2MdGyRo8XEsLFzTPmCSRt&#10;dIZbo6mnPEs0SXZDP0p2FDndDcU9T7TaTW08FAe5xGs6F1FciiL2NqRnVaJcvSTn8WMc1r379+7c&#10;uWvNqVQdyYqjzQyoSkTJpwazYaj5a0iXwXyNF01wKZ5TDSw4y35GoKgFSSpGanLnSE5vLY/GHlOk&#10;M2+AKNNPj5dZ2uGNKRCbn4y24vZG7k1BzvWLse8KG7arFE9/rB6DuB0x6THgB+Efwq4gpJsNcFmO&#10;uoc+r0M47VyxZvYILEHYR8yzDtcWotgTkOfU3zBllZoIR6kgePj5xmFHKG4aiNPmKZZsKcgvAmrC&#10;XLDOwD0dy3Lsne6Bd9KEg/YZgeIRiMvf8zrChmy2eKq+TupOwerAVUFrpcNaT3ei817t1WAoNR0t&#10;XH4G6dWNwG5Qp+zogY3jL4iqEzlYvJSFI89F5tkyNyjhBhfuObWoOGpv9JHS/Ui9f/vFl7yDwobG&#10;kjhLTA1YIu93Znc9UhzUCc2HNVwM5fIijl/zMV77mNavwGwawwm/c+nG+0o/IS1Hwe4VmTyCtJWf&#10;cBq0waQ7BBoX3FdIT4zMKUooHdvCzvC0nwTClYBkYXh6CJM0BnY7aBw4jbmSTZlcGYbPIaqTQnD+&#10;7PPPzp0/j3nxmNKfoQRaZn853AGo58APl1u/t5V6YnCiFpzPGUHuqMeZBtqnnlQXCg7M809adOWm&#10;nL4xlvZy475Z6CcJ08vCM75CC1etwiqTUguz9k4Pt8e98J055NWj11RB+Go+UzCa353/2Pfb12/8&#10;/X//76SjYv1slBdXqiedVgN6p7rEY05FUhxfotGYREs6lVgSDc7MYTkI+Cg/5e+Hs53tCcPhvUe0&#10;qQS/cbS4P4H9DVrnxMspj0fKfY3cgClMj5xz0KTVpDWyPqdn1Zf1CcdiPYJN+Ype9tL5eGwWjs45&#10;13GKj+ccyTJVr1F7G27h0HvE+c1m4fv4y08ZcY5FYs0O7jetnbbfssGQN010KQfVZbwrU/BnpWPh&#10;OFlsRnEZJjZD2RLh+EUEGB6i2n5BhPzYCUJApDRTVkcR08M798CaBHp54qVJ9pP+iWWCy6ONOMGm&#10;I4eBOMEprjlgo0eELiz2QfjeCbUG3iLTUkUEQQc9h2rm5Llz506dpqYkueEbfETwR/XjzOpgS8vO&#10;oyRz7ZewyxM7CZ3wlNIzL7DxMJpwaQTN0QuiASL+hfTREk+nT5IuhF6MF+BNOFTyhwDGgGbbG4qP&#10;gXOGtC0DbQOkoOiYAhFZ16lSZY1ZJRsgcjVtCJCZg+RVKxI3GaOhrGrUBTYxD6NsWsxYQ+5yUGqA&#10;shAlhSFkm1wpiJLqTmc4Xo7/+LGsKCEB0lrcdHB6JiElREjICW9a6f10mg7hDtzjcf9+G7r0YCpM&#10;XHWWKQeUKHil9gsg65nWpGaZclVy5JQ+C+IcDFrR4ESoQQlBmZrDiXfgttuMtGSSYogkEyXAnlqd&#10;oLbUuB4UfsKFJd167RdZiDej3xYMN7JuBpdV2zx5reGsLb+OXfVMuwyPdctvygQZ8UlvaSFp8hCE&#10;a1nDlEZPLndGkBXyS8up04D3g74ink5K6R70V5Jug8KDJgMZurQkOtqFI4i2YoYhiy3G9R2wiJg2&#10;WMIty8lF/Dcv12gn7VH0eify2b2VBMyimxNZoKTgYTSfLLgsdWhwdT+TKOE9/pqpJ+I8oI5zYcdz&#10;Ls0cCoEo4nSdtH96wHqqCngb3IZLbvouZXcfP7l1+25zW9icCcFsbaWIIf4s7lxAVm7bgC8vG8Hc&#10;xnznuOeT8Q3emf52h+wkbguDJgAdqVtuYjQ6Iz0frIswj6E4T1809cG1fCm+kdZfWBTRJ16fndSU&#10;BvFU+ochQtNMr2CDMGldHrbPf9IjYYNbfPrs2T/7V//q448/oXCvCYu2ezh8ILV1OKjk3MSXGICz&#10;k6B2pVZ/wsGIONcR0Bjq3b5YM7yEJzI/m8yX0dZci8GXtbiuEikKd2jtsHdzQRJjsbso0RMSL3cw&#10;ixb3nb7Z4+2vgrPainq88+FbRZwTdPKZIZNky93dWzdu/MN//9v7IM5Hj6pcmpDNGaHzFr4jstOI&#10;T2uBMkdKfGeOegiTIl/ZlcmD5/K6cfxAiXbSQG1xGtphJKrP+Jwn0qNwuFZSmvSw+hGjCV4yIU0m&#10;SEnaWs6xHmQc5ftyfDnWOCdeMI/SwbnuG+WYMJNmmtZ2DJd1+q69wrEv8fBz5O8RZ0fcO3u8ZJ7e&#10;2be8mx0v1vIbd//Gs5u2ZyxwrmCDOAo2K1MV+R3zk/EbwY2Ul/FxvDpsETMkwQaQHKzgydMolhAp&#10;PdomexzEee8+gYH6cNQVkbt/9nTzxHFC7/wEM5KZDM25oCoEN/SRe7D9ECs+ffRYlkxuXoCYjmKp&#10;4eV4UlgSSSKh4eTxZBaSTWTAGNaO18xqoiFK5sDGJGJjiBMYokTHgedPCfId39g4Bc1wlGNRg4r+&#10;lIM6c+702XNnKPN04hQ8wkmIzROn0QpIQ1y7eu36tWsE/9MwvFWLYC1JPEXDk+hnopXp7TiWsujv&#10;xmI0TMaMFwWjJISJYQlqHO+McG2qX1NFP7xuGT/OcQnepVKwqisQOjeBW0kJdxAkiefE/s+dP0uV&#10;KgWxWa1kiZ7ssCBA3TbvXvEDLUYvnLtwgRJJp8hJp5rgCnEGXLk4SB4ua9AAji4ePa286J/nC9fo&#10;0JmhBgvSBloL+O5iVTJ0JrHXztdEZk1whY6xDjqR4hSE8m462TXEGJd8UH3xJcqJFbkWsSyUq0eH&#10;NhQiJEN8JDH5ehKKM/RsqLpHMoIFXWXjFExxW7bh2yT/IiLz6akFJ06EF1FpNihrWjAyKpC3zRIn&#10;hH6AiqqUfyejll8Tc+YsZw38Kp6bAD50scWyFRKE/wVr+EzvgzA0raH/yrMUznzfwaoidvWO4ofS&#10;NkOPO+S5QsDC6Ihxg0f7qX5dRbrFqXlzqCw4qs0DdGHZPKG+IqXCU4agdHU1EoHmZsWJL3GIPPOo&#10;HQYCzq+OMyQNeweYafe271N2AUUe0xyHkwegswkYoJl1jFKYsv6Y6KtjN7ckc7KTdbnhq80KNwuA&#10;5s+u/PUoE3iPCKGmdgEsI8IxMSiDD18zfc8Ras+Cu5ipY4kwYMzsrUa3TGwbtcs0jcm+BMHgFloj&#10;zcgEohu7SkpmHjpy9tz5f/Pnf375gw/YjkgLNpLBo6oVLkCWd9T6zaktXGOR9oI4nYULu7lwbguw&#10;k7KPZcozF7PzdjbxVs2M3JxFgfPnW8kEyv0d1SIIZTW4MNg4DOPI++yVWrsdC0pfXcf1xWsFgmt1&#10;MvvqRI0P6IFOInHvBfH0f/jbv7t/5y4kR6Z4zLBjKhYipqOUrJ5AVLf6Q6NeUF1gv6NAbv0Rm7fy&#10;U0u0FqICufElAmDzSA2v+MxhuqclXCHOQW26OCa0Dl9fklPQCRyN49xLvsyHMpLtBtxdd9gNFc0I&#10;GXhIHZ+D4HSbIONeunx62Er3Fo1S+6C95zjfDVqbe10f1u/2m77/vX8viDOHNexuCSCQ5lB5NdWj&#10;PBYGhZ9D4q1y3NQHSjNTQQ6ac3fnKWIc/NsTxzdoVWNUncJ09+6jxIbdNIr9HFUJTCDLwi5qI7IH&#10;EeLAdLrkGpHRKWTyQHBu07P44UPW8HXEWQvFdIAA0ECDmKAiT56E7GSVEofFDAE3kTedscfmGT5h&#10;j+OHoDHNIvQssPTE5lEg5mkTnE5cOnv2gwvnPgSgnT1DkaCPP/yQXab2Z9KYdmhMBwS7c/venfvk&#10;gt67e/fOnTu3bsNxmseTMEiyR2S1MCvNT2SF4FCR5dSnXjzrcZU7ywMgarj56XvDNI3GdIU2WHXs&#10;CjutHxoSLyIHtWKDODMRhaM9QCXODfAyzZlQZMKXkPHNvcRwIVGwPOCDBxwsqRUhONmgyV1GfS5S&#10;G+nC2dNnTpNQe+vWbRqQpjjgdK2TmNlfh8MtiGwC+oSky18LPcefxro2wKj5L8VknvNc8saeEhkq&#10;lVe+s6ROW2AO00qShgCNBIrkWJlN1syNaPG4PH0PhkHF2/D+E5uWpJFoNlLpqtzUjlWMWY1CONPJ&#10;sPrXYFYu4WRylxi3L0SgPd5xZQI5y0wHHuVsmsaUVkmlHsLMuvybfoHuLXkk6YZCPim/Qnubz16y&#10;IWtJcHhUFZxTCD9+8tTXC7AzMhisaRCf9/2rxUTRHhc4+pF8Ki/cxvdn9HD1Tj/40hM4SC7O8tPs&#10;8tTRNC/Y13kCENfeNw8dBwnYMZ4Hjmwd3Ng6ePQEuJONgzhd3AM3czojjUp9rX4Fc9lCXMkMC5Zl&#10;MyGpjBSu5tbZc+e4yCzKKPKKV8qTFb68FsfU7nbjBeKU6Psmk1xisnZxfDif9AuWN1aI0wSz2sjV&#10;YUwUu9D+TMDArxW06t0d9zjMpYpv5fDGZqltnCK1PqNlNz6LNeAaYZPZEPH6X/zF/+P8hfMABRBL&#10;WONDVG/izICmkYJoNFZoabFGY442S72IsxxnhIgV9gx8Gbg52nyvLkigudMmiotwxaEMlYSbCbqR&#10;+gFqjnq+1nXKl8nqpRDycrOWW7AP2O37df1O5dB0tCZtP4jUUQDZr9mD4/z7vwnHyTgZ8KvUYOhi&#10;c1E5zpQDTk224k4paC2Kz4ll/dS4Z87iBAz5t1N63PKiQLXlCj3MYCxrOHZWp9iZnxHHpupZU9xg&#10;PCQ1R4mkFtkoRzxM7hyqJV3rfTapqlGMaguGxGcM1I7V8f7M2+gm/JhqhOLTVKFm+R1M7//8P/2P&#10;3zQxfoD3f8qA7K0uz0/5BL8HxLkyqvGEU5asHJA7X+CmC2wq0jULG8jAOmZWCG8REqc+iIWOniEZ&#10;39pESQO6pIfPwyDOB6qvbUaMOvup4WfS28Fzu88fP38WysrZ2TQCpvE2wOfuPRBS6IqVaeJV8oXE&#10;VeJNI+lEvU8A8uRptGWxe0cQJvIXHxyy4GbvAAlE1NNFNkca/fkzZy6dO/fBhfOXz5//+PLFDy9f&#10;AnHSJ+nCubMfXLoIDLN+mqFNU893mkEI72qmLKmO23IJ0XBF4hhS004TFCrCvTc9CKvLBYJNbCQn&#10;GEuDUYy1LHHBj64I2qo1uFmKdEJVWF53K8bJp5O33BB8U5/D85nGjzzBmjvgXS5nsrCUmnP4asm5&#10;9E9pTHpIpRiQnf7pksRNoNq8ePE8+JyY3o0bN0gbunnrdriiEaWshGghKQcLu05Ylped70gF5lgr&#10;/RzkYBRfvRTLc0LaocCr0imeemI/KY1U4z8wZwGaNKAg20V4iFoNxGHmzUlRIBHAAmTMbWpJUIri&#10;m/pwkEQ0VoXBk06qNPpKQWyA5lpwPzNh3I2yRDHcQ1hZ/iMnO5p4DrgZoBjEKc4bC/+COM2REW4y&#10;xzghEtCoFHh0g3g6BKeilAy/ueiViEgwmvPjGAeLeYiyDPsQp0WIEEqG3WTLQNKiz/w6XvSDQ0fa&#10;v+4HmnlHZJk67QWULWmU2ka+Xn9SX3P/O4eOUBR2PIGbBzaOHdg8RhKNHGfLC4g4X6p1EAUC10xV&#10;QSByygEP/8MUtDRrYpAfw5tMoQlLzPJoWwTGUguKNe/kG3FkzEn/mpv1eo5zwZQL4hxm6FsQp1nS&#10;nEFJu37NIjEJKcYoGeU//dtExw2RLqqZYJ62lDiC6CJduBgkYfsTpNWptW8wteG2ti598MG//Yu/&#10;oLsbuwcnguk4eZINOQKcySHTGfioSHfM48Yd5jXQOIkyvwVxDvc2BP4KgTvIV6VhlW9a595SxJub&#10;QZzCyxH/1YEScwKrvKrzsY7n1yHmAtxX92udrs6BZAjVWgxohR31sqtw37t1/cbfBXGSCjS82Vxp&#10;p5NcbHEmAof8QyBJq58aRunUkJarDZ8MDjFxNsdo6Zn4Iv5aYMqhZCFI0KWZeWU6A3AXjDFPgt57&#10;AZuK7ttueZR/N51B8Jl6d2PpGG587M+AuAviHKdW56eg8yXE2Td7uzPiC5cLM3vh8pL1zopw5T3f&#10;I863Qo7fdaN/8YhzhJdiTKofE3HOeSWp1qdkQ9qEhV+Dq7fKF2sgrcFN3yUzl1ycXQDZE3Ib90CW&#10;VKO4t02pzCe2E05lBxv1kKL59PaD7TspOKZvpcfZ8ocHiSUAN+mPTsgsOs7enMH1xIWmCyV4k8dp&#10;gk9IOS2K2S4+JOURZD54EFxlb8wTJ7B9BNxh/aiIgelBqn/p3PlPL1/++aeffPbpx59/8vGnH39E&#10;NcrLFy6ARAmekx5EAjvx+TS6tPpndWt2HGvRpcePqMPJfkAnAqqUshPrKBhvsSVzhjAXZAYFe1Xq&#10;FKVOCvVFu5MqJOlI2WzdQXouEeV50kZBIgiKsN/PWt1O7oDLnYhoTCekbwA27OxRvm1n5+Hdu7fv&#10;3eUC3yeOXjksBjHl1S1sbhEreeKqx7bOIx44eZyV+sqVr7/6+subN+9g8FZh4gaLi5rnc+LRdaA5&#10;XueUJx4fnzWDe6DPVjGJ5rEnlXSfkkPzWfJQw2+MZ8R/uEopLcPTdVWwNkifaD1dH8CaeWZYYv1h&#10;NOE1JTjJfCeeLtyUJ408YfUUqqoITRmm/uQblnVmiVV1YsQ6ZxWKfrTpIwEwy9JUVnJQjFkRatVH&#10;knOgsC4dEBNGFsT5YmsT0El3KFObecJvDXa3ZK8XoaQmnF9h5aQemX8JpkcuGerRGFpeTCiZ1y8j&#10;zjWgOTbLZ61eNDYul9lq7QWUfT2eh6AtJ6zsC3+SB9WfG8vz6MGNYwc3t0xUH1UL1A0MxBlHYS3E&#10;L6Mp/dkg+0zAit7OOmrKt5nPW8cvX7r80UcfIV4EbuImEWHHR8LjYg7wk+G90M3LmrCOZibinOGH&#10;b1g4Bm82kcVcyNcg18Jxhr4vABkr/uIjTlyX1T4Ad0hHBhIUMbX3qS4rgN5ZkCEq4nQwtzacYNPe&#10;ZMRQVEnu7RF7/+ijj//Nv/lzTrmZ0XKcuP9PnzDa2Czv8fVFYxOUjZOfiLOpYTVUsU047otvGFIy&#10;eh+LH3VJCGc2qNzMWKn4UaECk4Tl1YBubAxzt4Y4OQKOR/dADVWhea/YAKDrb9ZtWJbmbrY8BktX&#10;jjOC4/ImYVKZ69bivyni/Jvtuw/gOTrIMi0T6k40SrgZxIlSgbKiJqIKOpPgX8Fx/cahkPRGDVci&#10;0K3/6RXVU46zERF//lw2dcZniuyaxdh1gZVOFkZ4GXbTUq7hOBNTp7rSMJLT2c9XDqM04+n96nxV&#10;sWPJzt7v6fYE54+iad3HGuIcizxbcOUsD1OB63vE+V3B5Ft97j3irMZsIs7M3imWdy2diHNaUScB&#10;iDNVuhNWCdzE26Usz8G9J4cOPsNcpn+5aeyUNVEHmkmh+U1VGkDnM6WghxG/H4etpEQ5O0vNkLt3&#10;7hLYJWkajCarGsPDPJg46bjBdDLG0TxtbWEfLPptbrWzPCYlQYaGqtOdkhRzaj7Aul6+eOHTjz78&#10;7JNPfvbxhx8QRD97+jTNS5hmVHHfefTg/l04vps3rgHXYDOVZoKZH1P//CFIM37oU+ylfEPCr6AC&#10;m/cAVcGqJ0+lATolXWw6Yo0JsuBjJONaFjbHvU4Wo60cA231qDnYgjoC9Mm9SZpMVUaeRGJdleFH&#10;Yd5Cd3KcdsiMuu9gEv3NZKLu3CO6BNFUneJQu6Q/H+LAInk9waGkMilF16kPdfwcQtWz1JU6e/78&#10;GXSwoGrg5ldffc0KDiU6KI9VOuVLr4TPeWg9X//o+jVzMZeczJSY7tujs0zEr0NVmVFS452YehCn&#10;8eRwCMVRsIJrBVrTlCnZ7NwRQGnCyVDlIEHgZsRnFjUkwV1iVNKIhfxwEzIgsvPMi+itsoFE6WA6&#10;u54GIhgQbyzeFbYhran9CiwwDSgJqlm1clgpOhspQMhoDh+zLhQ2yZ4XR49QD4vngeMUft8k7eAQ&#10;Mcm0NQ3kLJTO4gfkkOA01rwxnwGa5MONmlMDeponoKYgEFOV5KhL9Vo6c9lm2cxLOD8C0GxIfQbQ&#10;S3Mmqj6D5ivWU/rzpT81sI5sGDD64shRGNP2e6xebog4Uy2roLOh82KDJPuP3I6lZHrqjxv6tGVT&#10;HlMNabOuDCw1ggviXIWG17BLZuNADN/Ccc4Fe1m5F+poDbtORNSodEHRYBGnlzYctazsgLkuSL7O&#10;xKmZHcYq+KTJ8xV1WIkhow5PSSie/mMMLwwdAAXp0Ecff/Inf/anvMXkb6Q17i2BJsMeXgw9u4kT&#10;a4oa9InBac5brM+0MamguUzpnEszEtM0zKyskIoL1FmVQjM2xsQo4mTotmklT6eLwCiF7q0p/Fxk&#10;tkb71T5WHNPrk90PsmFZwoOehzHtJ6ISCegcSE4Zt5IjPPJnz25cvf63f/U3hKXQdLlpGcd6LhEn&#10;KACQJ7BZpyX6wpCXNUhgQdYyrmJuc5aTgUG9Z4MeKOTLwjOAZznQheKUGc1bo59AeAcrNttuStFm&#10;hJtZXYI4rYEsDkXzu2ggeoWG7mgSFDPwU482f61IswB0iIJyoL13cYYGOnUr7UMOP3IiuHSuxwDb&#10;7xHnMuzexYv3iFO/a3iJAybNgFBcspYMTlUMqTW2JN4NcLHBVtsT2+qN0fuUqnK7OwdfPLF6EEPd&#10;wnRkUbPGJ/3SDiIs6ZuwOk9IsD5yBD3hpQ8vn7t44eTJM8x1bgRW6v79bbqrU+EIkyW6y2xjZrDA&#10;AB/l8uw2QoGR41gJJg7TFlMkQElIu7GPmic+xZqEYpEJzbsXz52jtc4lylSeUa0ZvQ3V0gFpD++D&#10;cm/dvHnjOjpNgvpUAk5VtAf37t+lFi/kbFeUEGmsokCWI7CDHAgJN23qgyHjS1tVzUbvK61SAPPA&#10;mlq0ZALwv8YtcFMOlKdfkXyU6BUHtYfNdm+hOItKy0VEGRjrEiLisdn9wHhUC6Q0+bSUtNkM3Cbt&#10;KldPcvH5Ht8KuclFvHz54sWLF3iSGgUGgIP+Gorz6yvXr998FXGOdXT+s8DNLpwL7hwvulI1Bz9Z&#10;Qh59lqDR1aQv/WQyrMoaDsYkq9OIMwZ0+0viqyJOZY8VEoAZFWK1bfHIxzzIgLCco5VlZDfJqiKe&#10;bp3qQ2SCQ3CaCd54ZUKWC9Np7NJnEKcXP5UaU0dkwM0stAOADo6hrU4YD4b3SUA2UjeKUrU9aVc4&#10;11LXHLlHOVRe7PHcoM6icPPg1saB40cpMJk+n0WcITnTKjq41iMSQUap6TMB9FKbiKGTNlRB5zjG&#10;qjOH6HPqOIeacyT3zCyfijvLdGYRalBboGkxejHrWgQ/5U4DFgtD+9foOLvZGkKVlw1Chd2kJCfz&#10;vcHxYuhqaZJsNHsH9J1mK3K/o6uI4jMjICFUrqU9AwNHuDTlNZl9vLZ2IemA9sm0me0+VuxlLi2/&#10;jUSYQQK+xGgWpHWr5UV/HRTSAkB5wWBP43thpMx9Paqw+v4cwesVmZcZm0d4/qbbCQYDSp0Tii6U&#10;glQQUid9Aht8DJqqP98lbQjE+cs/+iP+womDobAeRHrqsnJ1hlR6OeDSgEnU6xGMwHo5zqnjnIGH&#10;BDW6vUdqB6YRVB6wZZBrlfh7DuFmCTpVx9kLwA4y/lvNLZ5zQi4FlPw1p7+CmH0neG9krL9+xc/l&#10;iAPaGkaVC4jzYiNNw7lx9drf/vVf44ATFapsq9MxVYuKOF2XdFoEnYpZiui7nX6rYG2ww12EeuoT&#10;9waQTllE8GZ/qTI5KLQwuuIuidcI/zm69LIL3gzQjKKzdTlDcxpSnwB7pcSqvV9CYsMK5YB8DrhZ&#10;9bkYPJzo0AVlgzrJFal2GjahQH+d86aEs9aK53vE+S6A5rLP94gz1OOsJbNwmoP0jGUq6IyVcjjr&#10;7AJlWMc1sEbYE/N8Qinj5zsHnj9J9sbQTx/bhGU8g94fSg2q7ejJE6gIMSokuZy/fPGzX/zi8ocf&#10;IcpM0TLH/sNHj+7fv08CC9aJ9Vt7FMZrxtNPAzdZYwivGZJLkMcGtlIeUp5MKw0kAejR/VDYw5HK&#10;itr5gyXeTHpQJoU7twnh37l9W6h59e6dWwGf9Hq4T3uxu3foQ37jxvXrZAw9ffwYY0QIHzbTIkob&#10;6kHJ7j4HQ3gOgpYKnarK4qeqKnO9ieObx4BPw7XGugX/YfEAQxYrfv6ULhy2x7GpE51M0sakgRKu&#10;btqfNUu64LKK0JYt6kpgS/G796gajGqTEp0i44rZOM8nYHvNWJK6Nrl2qL4IR8Jufvzxxx98SJ7r&#10;JRuH7u1ub9/7+iodRq9eu/YS4tyHNbMGDZS5H2jOhIMRLk/VjwE3WxiqwFm8XH1BV7UKhyOvGP/1&#10;kqnKXAhMjLZDqoAxqJDwefVuppdaoSccp9QmqzVZYjwh1/MEgJLahVyyWSuHpDmNVCqjbAGA5oy7&#10;+2r9pdi6fgyrPaDn5D49wgrBMNL4LsdI2+rTIB2oSLcENq95TX57ot2Bmy9ojONPEOcGlblAnAdP&#10;bB3e2gSzluNMD4DR8XSk1NqOIBxnESfh78DNlO4sL9gkmyoChkyziLP1UJJC1Cxy6xktyeZLUlE2&#10;K+g0/909k7Y2EtuXJPS3e1EhZvOpbTgEL6tce/YLSDDU6ysjM9PbTQRJgacm58phBZ5G552IZHgt&#10;WLTNTYus0SllZ6e56ufPkzpzRH4ovRPZrILO4s7XPmL8tWbfsrKEsqwRXHGk7m350CTdwgsWcRaw&#10;rTytjvDuoKv5QFstgpnaOHnoLYbsYqqmlZVl1akWPCpxjiBBgYt9rQ7Qpf2jTz759NPPMA3YiChq&#10;kDJRjMKviNK+XungtXIyOemF7CzuTI33mpNBS+oGLhVXRb01PgFcA3Y1IOan0wOUpywlZhhVg9n0&#10;dGHw1L1lQZx8VUlob5AxHAHlgN1BnAvELOKM/fqWR0aOUpBWgBqnxdl6Ktidp8+uX7363//qrxFx&#10;shhkDgZfxUdM54/o7iPapwQAB619zp9rsdmtkC3XsM+4cOJOT7yxaf/PqCzUdJ3qM3x1p77Jh/Ou&#10;JSGoIs2RmT5FnNjKBtYLQFFP5W7lIuRKZghVz9BYXjzzTOyBOFcv9IIW3fnAnW6fk0+YLQRIur2z&#10;o/yGLSPSFUf3PeJ8p3hzZUze8de8k91PZvKbd/4WeDqxFadO3N8a/Ml6LtRm62ozAVkD2Yaxzrof&#10;UV76XwYn7RCAfvxw59G2eYmGYvj0oaObx86ePQvGgQ+kxQ0SQpDEIzrRHT167uLFTz777MKlS8DH&#10;RDHgijZRQG5vPwDuYf+YE6lvqKkwM4biycBNKyKZnx5FNNbK2WcsJRCntSQHI5B0BK6N+IQS288B&#10;mgg6KQF069bN6zdv3Lh3TzXpwwdCzAdUorxnxhIwje1J4waKcQCQkZStBOTa1p0G35tHT3AgZN0Q&#10;00dQRf7T48dUFIKVJZZNnwhMCQYiHGUDQ1VKDQKk1ILrEmvJMyQHPGmkaaMRlnqoUzVQmAE2wx1m&#10;X0BGcpXCVsaaxQzWZS7lmQbxGFm+AtNDDT/UmQT6OWxFXc9NGMKMQPR++MGHn3/+OcQmK7TtiD76&#10;6NJlcqjOsi+UAzdvXYfjvHLlyo3rNzF7+4DmWDgnNzNWpp5Ilqo886L/5lUhZpDl/DlEod2+ob2J&#10;OLWj8lkRFYA3IuNsE0GhyF4a1ijfrOCg0TEhaRYBrpiQLi34qJhNj5r5JFuWVnv0PmHoGmyysEBU&#10;m4twMzlDoQcbLvemZQgFE2n6K42ai3fZBb7fltLwOhuHtzboCA9kBGva/bBHPWrgJTO9gX74V4Am&#10;JROP0DP94J6Ic+MgTD2I85jJC4dJ5MIhibosVGsZiUyNlh+yqnwUopZGSvSZfkh90RVnxGOn+Gxh&#10;YZYXOaeGC0cIrtRJlrIK41JuCTly61sNo9B1d1auGDXtV8V6R6n/MF5zs7A7DZeH4BzET1f0RhvX&#10;SmH0zdTOcSepOpkEo+Zcx0iFTyT04WVhsQZ3oiAxIfogLa2ZplJWbFI15xsR5yqqPsjL3ux5w8sO&#10;hosbsHVuNvY8EEeZSnV3o+dMNYxzapQlY6MIsKP4jOhz8FUGZ1rFMvSbhnS6QCkhldIKpegKweE4&#10;aRi8d/7ixcsffvjBRx/zRcj+OGWsAVoa0BR3MmYwaj6Zv5xRS/LHWa12M/0FWhs9tr1IebTnXXGc&#10;MVmqfQa5V+TKCQlq0xQr7Sy5U5tgFqxicpsCkpwxC+IcoiCk1S/jSy/FNyPOgbbmApdL2ah1qmsV&#10;GgZoavZ9YRK4HOe1q3CcFOaTM47cctCOkbt4rROPkPH0GWozx9F7zT5roUYz3iZNFWcPzL6Mr0Et&#10;iD3xaauG1OlfO7wC7pRMgWOI+a+vUV88C4KSA8gHUam9XEOhju9a8uKnpKEmaAiQGiNyOrVthBpx&#10;69SP++65l2muEChE5+A4NVJ5WrseE6aw4D3ifCdYbbXTt8Bk7/gIvvvu34w4u+9XAcTyTgIn7Zo2&#10;ZD3Mqci268RG6NNWjC5AclEz6pVua9iaACyGMypCWtE9efSA0Z+Jz1SnmBENe4SbWydP41pqjA4d&#10;oocrEPICeeIffwL/iZFKapKZMI/pWnt/G0jIzGsWoh7YxmbTz+HnSOrBlcb+djYy9TjulJnIFNY7&#10;HJauRCGP1sCg986D7W3gJujw/vZdSEFbZcCHSTZAMvC991FqMuOgQ02DP348ERgXAoPgVm86DLlK&#10;/U8YBc6Yi0M9ThLYQZzsmapJ8BQD74742yLR1OB4CZsXSvFO8vWfPwUV0SnOqjZJfBHBuLCk6A41&#10;8+FsVMG6QSCR0alETHiYg+OqxvmapprWgXToJrHiBE2SjrM9Z0WmunDz2DEw5mefff7zn/8cRcLp&#10;M2eo1fnBBx/gCHAmoNoHD+9zWYCb169eu3XzNtexPnVMbAQXpXOCJF2eYuAnzzrqxI+l1G0KrwM0&#10;k6zfD05Ump0scNOMh8V3TzVKzfVYgwMpE32V47R0jM81uCn4LOJE5iGnR8ly8ths0yLipBErujFa&#10;pBzYo31BwWmif6UzNcTNJZrVAnT4m1U76YRwFyUYikqTEc+x4JOYc2AVG+EmWH8LkjLdBNyn1j0Y&#10;sJnpIV/T/IO7qbRUxHkEHwPQSTeaI0S0Wj460rJE1UOdZKWsQMveJ5MUnBAzUzHJSzUFrTXhc/Jz&#10;E1xGhDFCkIEC+bUvuvGAgN7t7Abibmi4J81TJUe+qJfcF+VfBg+0/GlNUSbSMelwZE9N/B69QnBk&#10;fVxD5wx84wOeAec/YqbVfwd1MqAAE0BL7hfJhdeuXWPQwg4CNHFrQV1cLphCu4JFAj6QYmDKy9hl&#10;gJOax+KY5ZHRO34bfyiA6sZFpQOJZoZYQGK4VfGxZPAXZyz8m5MVGrPeF792dCXKKxOexjRJlm6p&#10;2eSnZxTEsKbSZUuZ4nUg9366u0vy1Acff3L2/AXj8LsUQj6KNRNxYkt1NUHh5dgG4s3l68xsZc0J&#10;ZobvWrXOkPf04DvlK+NvOHlB3gbFJsFZQShFFkSc3JpG1ftx002zYJBXmgZwWUEES8OcvFL4ne8t&#10;glu/KftxZ9wVu+ZG6ZUBPAN1qR5Kmioj4x/+7m9hDiM/HQRt7IkZaPr1UeYwz1JiRPF2icncmPTC&#10;tWmtHWYjrm18Oj5SGRqvxmQbe8CpamkB/Lw9Ry8WMGzNUHAmCR2WWi1VlqtKDYz7CEXtIRcM2hs3&#10;LuJ0eBN1yb4bTE9Nt8DNUZrD+2Xb2xGzjA64Vq4MexaxBXGOksZBnAvH+T6qvm4L3sXrP2zE2UG9&#10;pHpMz3sFQRsBgk+LqK5V5VaNAzEUuwcM4+CAOdjj+2UDURFzolkRNelaRV6LJ0hSoevQUzAA6BCM&#10;ePjocckcP8wcpiXcCyoYnb90kcg0ak7mebCTXW7v3yNEfJ+gtgZ6dxeTQE41oWBWFEpsAjqTMGTs&#10;YyiSSqfVKIQxG0r4nHPtOwoV+utgIetnM/WIsF+4eOHjjz/86EPqI1GP8xwcJh4otd75GqRhzDsg&#10;M5aLAB7MKBE7pDe84+rQzPqYg9IC+b9EsQsnX4pKx+WfTbh2CDEJdtOL0jCuVZc4TyrkH9x9iuD1&#10;7IkTFGo3hwljYOj0hUQdFojwys4OcSP+1Io/7TnIBU98NnYn72AXYbpAPyQIpeMFBo5qUIQdFXcC&#10;Ny9euPCLX/zygw8+RACAXhM2iO7wPAjgUqgzfTftOoyQ9eaNm6gMuIBhVJopriEtUzuJSzBuwOSQ&#10;aHpd86soc/5McaQuA+VRUvk5t6NodQKVBq5sBRQ8p3tgGnoKX6vMXdR9EhEm5idtZHaaKTtnx0ji&#10;rSwepTmBmAxXes3bju85VDyNilJcXQZCb96OL3SWp7/USuTQUFuaUQv2bAYq9pNu7NWQrrFVlg0I&#10;bNpEqR72I8rk4h8+JtO5QSYaJA+ASETbTNoE4rIkmDAEu3n4AIf0HMRJthBQ9fhRgvItu5io+qix&#10;FcA6EOfQaLW7T1efRiX4EXzmwC+EaFh6Ffl92WJ22q9bvH3rejdoBa4RmVvB2QVoda5N4DX9uglH&#10;RLEL1Et08iCZaEl56+49ptFTIIdd7FMGOcNtUE2VAtZkja/k4JP+jMr6iy+++Pu///svv/wSEweM&#10;CMk3Ho6zhNcrpuVFHOBwSpoKmVOFNzRNCL4JXRQrtsQicnoZtmvfXoItDFtOMDCj8pew9UGWiU2H&#10;4jSTqX2284jDOexUwOukbscFiOOgA68Gg/HA+GSa8w7QpLQ/oyk9wRHBb/7iV3/0s89+rpRWOtiO&#10;hU10HiFsrE1LZxTXuxdv6cg9H+4Cw0TZabWPfk2jROZJN1souXcW/am4OYvDROdhUA2gCIqbD5l5&#10;VY4z5+x9q8waMIXCB9CpOnkNTY4RPjsPdYR1g75YsOlQKw08aggfqA4jSBgaZrvpPtwwPskMvnn9&#10;+tdffnn9ypX6WJwLLzgLaDysH/UORJjRcWNmqBGHYipKneg8g0eFszbYqx7fvK1GAFKNhBGTS5LE&#10;9tDTcRGD6AB3GR2diEtxkiw81RKp+HKli3wziorkqlfPWYl+TsVJ6IIixEzIJ+foapuxEwrIGoUV&#10;08RQZ4EOIc02anh6REmVQu9jTz20Z4yt9mIQFadYFI48loc4S9sKv9dxvguguezzDxtxyqjPWiud&#10;wMt8HgtIlzMGa7RV/Xu05/WeyoYkIzBWclj/wX4OMqCBGZ3A0BFMldgCZmv4+k2KpDhjdf+DOAgD&#10;8SbljWASW+HcuaUvuPfgwcM7d+/S1wf6kK9k1SeabboQeTonKUxEkyAt6Vx3h+VeaJ68GI8uU2Wn&#10;cPoAzbzBzCPofOniReAmgBO0STHOtN+hjtJxZI7Ey2MiqRoqxGR/hlC1rF1c7B0SyZXOqsYnXY6Y&#10;uEbC/ZBxHBx+LYkSzF2D8mBYlADs9hn7fEZ09cSxo2fppcn3Gpbd4KxGLXv2SNyQKOGRjbOnThP2&#10;vnT2HM2XXX7kbcIdzticxxZLmhQaN5gr3DOV/inbdPHipU/IMPjlL0+fPhOLeoSQ+ofUuj9zErv2&#10;+PGj1H5Cqvro+rWr169dR3Rg4LJqppxy2YZZscAVcXIGjQxO/rVQoTi1gVO87VFtq9BorleD/xgu&#10;Q2qztyjmqF4UK+5+dGBwUpJGkvI4yGCr8k8RE5ejIWA0h0XZIHT8LkW2JDihkPe4DtzB5x5Jgunu&#10;J+nkpa5z1fLomlqVU2614LMI1OteW++fTDoIErVGd7bdRBh6+CCsGtBT3yCL5ODlXBgyZZrqK9sK&#10;p54ovzpOoKpoNUQpAFc4m2qGWbbKZHR2hvEI2nFMryBldh38lio2gBW/RYYjWL+If/WiUziU1bih&#10;k+taSK/yiXlOOn3t7hdphvbuizE2xozr+9NylBXyrjfTLRhi4MoJSZvzWxZ5cK2Dcpy0+jjCNPLG&#10;TAjCXrwAcV6/fh21N60iMBpoOmnOAOXJO5V4tv9QB7w8ea6cvqFZJT4Y8LhbqdrGS+Qw+F1k/TWB&#10;OJpQ/DDeBOH5/urhFvMN1ZcUgLCpxeLXxzGrQ1BbOrizCC1af6Cs3LwvhapeHM1Ly9Na2ZHV342C&#10;UUJNGcawCgY859Fjn37+i0sffJjyBc5CPh9N4DPGK7sB91aSkhPvIWUQ1i8elbz8i1BY1zFpfrM6&#10;UuL+NZ/jYEr8D3530tQjZJCVg4khzRkRJ+fcUc+36zK2r/BTmNld/MYFca6Dy7EYzWGx/DuWnLgQ&#10;Cx41KJxiYXoQlLt3BWm2aKiQF3vo74mq375xY4pbKqw6EjEUsFhOM0WnJDgpkgQQK7Asek7TAQat&#10;zIitkYfgZqSyLZk3HVrrD1XmVlZr9lDiAHEO5+zKXbcH55rm3VPz2Ked6EwwG6EXMDZ2beXOTclk&#10;12xGKe5CHXlB3zcDVT+hxMQQbNR6otcRnTeBr5i5T64CDHVyCN4jzneKN2ek4B1/yTva/WAavmXv&#10;WV9H/l1s3wBOnfb56dRwJRg1X4o542Xm3/xJAFHmoGGwRYa3pBQxYapXJigE4qS6w1Pm6+ga0qyg&#10;xCOyCUZa1WY0axbjTOVejDN348HDBywbJLGQB8PXLgU4gZvAU9WTWt6s6XMJjvAr5nG86OviTf8x&#10;aRm4SbrGBrU2T8CWkqgNz3eenuzsM9mvBubOJDAHW5BKQ9hfJiN40QZ0SDe3jkNv8SarGaXsWZsw&#10;/lwja7TbiPIIF4dFigWPi4NuEsTMwsVpU4Xpwjk41C1C9hSSxyCCIGlCefncWeDtoV3oLvDKEdAn&#10;IlHkAtAvvDh/+vRnH3380aVL52hbma9XbKS7rgKgZZKyMjUqdFR1gX9SGAplkRJIZtN/9NGHn376&#10;s88//wxvHtNGg/jLl0kYugxsYg8spPDOKFwfPty+evUqqziFSzFbus699TPbcYKM0HUJ/A1ZULzi&#10;FBuaRdlHlxRxfiLXU3I0BlYLs/toWUqrwJjwkjpIFbHNjp6uc/w1aT0RbrqkqZCo6H0wP8mvtt/O&#10;AcC68XTrWKlYIJWCO4/mQlCbruMO5NIF2UVDaYUBC+BUR2urgYE4h9A+G/p/wp8cgZRqmGYy0FPI&#10;fcg3R7ywpeEzZcLVNf3Cak2pbijiZNWjHmdBpxcQctcK8PKdUZSO2FmDeV2sSiIPZnAQxragylNG&#10;aiDOIssFZGSJWkGclKZYgOVrXuQtv3VBlgO5tgCpGDe4sy0Q2581JzjUgQG1rrcJDqYtTeBXr3NX&#10;0PixoQgXr6Z2bAHrmc8D/QY8m1rHLICQAyOi4GyqEDgGiwHlyQOangnIo3/Sc0hzhNq9bixIfIKS&#10;5AE5gmivUW9TGYNsRZrrij7zQM/N/vmj/brs2DX/GS98c0eYipQGLc0TGSw5KnnCQp8YtHBIPes0&#10;amg8OTYpfkKhQ0C3V4cPTOckuKwOvruTOEzq1VOGElPh2IkPP/nZ2QuX8LNQUEbCfSDFeiER8by0&#10;1drJAUIGnvGo4ouMZYOb5BWxqEWTn5oq7yALTOrcZ9cDJI4jXdCgd69iiUgFGxRIW6nErIqc5EYZ&#10;AKVQ93a5HV1bxr0etHHM93A9Vi+6TTkOfnaDgq/KSxxXADJK2noOaLX1chkeFLmjAjxSodbo1S3E&#10;qZO8iGxFfX7bDsX5TKHiuErZs6Xsj0CWcF1ac2SYp4DRIYMYVqP+aVGbP5Lopm4ghOgytKtHmPKV&#10;KETDb69pUeKOL0g+d9Ah0lkyiaA6ZkOYO7z0LOENoSSa1Dno7FMglEcNZ2nOFPgYiHNgTaVK5Thd&#10;YRTG/91f/2/vCLC8zW6XcfA2G/8Ut/kpn+BkIb71ui/T+/VbuVwoLCFeNb3t6cuWyxrRn/QKt+2W&#10;q0cgXl05DaMmx6rNB9DvbO7tPqRp0L2723fvkBxDTPPE5uETpAwRInUVhGN4QuIOcWeGPryiDdap&#10;qUGTksMbtAb/6usr//3v/u4v/4//BgcBID175tSFCxcvXf6ApFRYOiLsjeMoICMZpNRFgvWdwLPW&#10;bZbUcR7WxsZAGUaDXCUoRULocwKvAJJdcOEjc4do/v5MTNZKvIDJaP9dBuIBhmMw9eHazZsU7bxF&#10;LaVbtynkZOvIlKVmSrM99Mijx48ePHQ55E0iOHBy4T5NOhdjHT4EfoXZxPY923nMtUjqleZnJKqz&#10;mlDzxXbup+idxIFsP3gIqORkMX8Udkdo+fX162hRH+w85tojniIotLlxAqzFV9AbCReaENBZCFIq&#10;N5059eFHH5HQ+vnPf+EleHHw05/97KOPP758+RIELMvl9sNtqOfHOw+uX7vyl//tL//q//y/vvj7&#10;fwJQuzAtC15hk8hpuhyLNmzluGTB7GLROJ4dkpBqGE1HB5/sJq632vlG3Fr3L7yLDk9VmsnTopgB&#10;rTjp/66d1KIfReB4hDD28bDQjAGuOOhfI28NHkpBHkQIvAEi4SI/3dnbebj3+NHznQec4u6zx+Bq&#10;vtk6Xh6VKa6jKE8tvsVkEY4YwnpewbJZW666PKOZ47aaxJUKJmTDiSWYeBQ9d/GMcf//s/fn3Y1l&#10;x5IvCE4gCM6MOQfpTu9V9VvdtfpT9V+9+su+Vauq7lVJyikmzhNIgATZPzPzfQAyIjJDWVJJujeQ&#10;SAYIYjhnn719m5ubuzMdXUNemIGv4WXjCZ1fb69uplRzpctqUlDdgJq5J/IVmpMoFu7OxtrK5pC2&#10;AiyC/uYG5X64+hLxQwYlw8k6f2hxxQHQO0jN2VO79oJ+UreED9T5UKMoJS69hfvJ7GQPXWvzsJ+8&#10;BVGyZRVCmb2wsEKLcjvo5w83UsphhJep2CjZ8UCi24UVODcp+Co9IxRuxKB1dEzgGJfCnOHiYpL0&#10;jx7jm4FogI0gTkhNVhlYEHwJu0l4HdzJMai479ISIRGUyt9+++0333zDA6lxVCCsYuu4WCenJ/Bg&#10;ApP+ENYOXxDKWzYPg2j8mK+fp5qcraZq7dqdHWz2lo3X066C+eM6rQ6gq/yqKPtAc7nswgfiMOsU&#10;4waoNaSCGCGuOB2sLguHonKUDhjfL5xA4GLP1nf+5f/6L6++/ceb3jKGmzuHTGM3vHQ4PN7IoeOc&#10;yQv1mhVsrR5EdWCmLHFfHcnh+9TH23dJOUsPUxBJtYdNcSZ/vQCrkI/mmnuQYiiV9YaEfGMDWIfn&#10;lLJnzAJQDKfCxIcwxuYQw/Yq+SzEKXez3eY5Ttw+zaseqlYtCkbfWVmE11fpwoxg6X/81//6x9/9&#10;6+s/fs9YsD7Qt5Kqw3DKUxTQXETioN3OJAtXk44FTv3SuZHZTioAGwUrVy4IzAJ7gWd3JnksGq+3&#10;zFP2IiEF7nTem9xNioTkmVS+8uhn6Cw1stwiH1fvywNfmjbdVcNEta6s3bb3IeibAAXsJnSDpAKI&#10;heSoS67jWlo6LVWPcZf7cpGXcbnYpDCj5COoSq7KUOgcddxSG+hK0oC2D9niHfVLVP2TlvHP8oe/&#10;Z8RZe8nPjEO3Ytt+UAa0e0sWf+Z5OV5tIcRJjUvamAiHW9M2RTuGHDrN2dbK2bBhiLyErfFWJkmC&#10;GFekUEioRD/ygJnzDkibZUoIV1Lr3gL7B8wDdeDZHTDoJPGoms/ubhdS1/eXq56tLYK2Bw/qmuaf&#10;InFd4C+yK7EuLhGpqiSquqsA+HiiAkNjiDGl3gvNoMdzKDdVgy02Xzm7uDxlk7uC4KABJmhEqfTB&#10;WArYifu8JkzN769evvj6q5eU/2T9o2kFatO9/duvXn398jnxdNAfoBzjKHthyMLmANja3dz8ih0S&#10;kenOrmI92nMUl3dd8JXIzWFoVNZuoYeiMc2RoPAsThdRwd5HPgt90slDp9wmDVqePaXX0i6yQxKi&#10;vnr1iiwisDC2FHgKFmLUOXC2XrSzVIxi9Dm2MmRGBVEiitcUqSgC0oScZPfE+uEcjRFXaRA61M+B&#10;2OA1RKVoCXAodOdJqRbAxkS0wjL4jZyS8m/4yYcMqGTQHw6krTQTIUWjq+S5d7raruj1TuT2dclk&#10;SiXxFPUhvxP47poy3KFubXyRJqsCfIq3W3ZVlL8Zy0Z1hqMIf+lvwY8wnypWwKVenZrlWkzh6pJ9&#10;kInrkUn4wOy7dxM5aAQTnUaSjnXZ+Q0ytE2Jyl3h7m6dLhFKunr6aEdj4N5froMYgaECoEnhi8zO&#10;+6ZOk5PVmfIMugKVxnHpe3Me+VkPLKIWG9po0fz6+O6qWyl6U58vtphRpUmBq/Z0d570Yxwnl/VJ&#10;TZ86qhwSZy5lWpBKziU/c1LRA3hg2q9zzxc+s+wz5y7JR1VUVJWxdBdjcfBkoFWC5nwdF0SiPet+&#10;E/oMdvRPfUcsXxaUiE8W9Fh1lyA7IT5BtCfHx2qBRhULnEvfBHAvcSrFoRKR108H33nmkrpu3PND&#10;HKg+xzwpt1PWF+4l5CrmJtqizqT6kHx9JWSwaDros6wyq0+rDmCHu4PydKm/trX75MmLV+ubOyhO&#10;eDLVwkUhutunPpARjwfYoIw578ZuljciXlCFe207UvG3KHSzbSXnUIWjZjaLf2w7QnEOWlpqU+5u&#10;Q8Vx1j5j45hkeDcjdUJY+S1zl+OBRzS/I2dqZLeqby1fRQSJeXORxs7zdjW9+ymN1N+/fU31ELpx&#10;WGytRDOXQqpityxwq9SxHEVCO/7m0dLCk2skjtP5BgpRy/Yx5xyAcAapnQ5PwxTMaJlfbpXbtK1N&#10;lGTWxjt1YzENLbtbWEr/34UBVE9KENbnN6du8ptU+MKuXoLpSR4Kxyms6VXmeJEPVvuYmnXZ0OqR&#10;FotPJFWibGejLTALz/9fdJx/FmT5qQ/59404u3ndLe/5dV5QUvPf/L3nsGasg17dbHcczLI6p/am&#10;jrXTPIhkps+LK0KrmiQBrDXs3h2xdZE+1RDZvUZc9tALSCa11pcjbEGFBo4YfyquY8IV0Oj1EFaS&#10;METdS7WwU09Lx4wSmEqAwVqZn0WcXopK2rBKxy62sK18RydA4wT2B+CCt2/e0ogzIpuU/GAjYm+5&#10;pPUQLeKVk37+I/UqD4+vYL0I41JeXhnta6nJwvbjANw5yxa4+S///E+//fabJzs7+L3UZRoO+rTW&#10;/E//8k/Pnz3B66cY08H7t9eXFzwWQwYZsLi4s7mpbu8vXkJQYgHU64jGoc7RkUJU2+El6efsEpgS&#10;cBxEKHCcPZe672ycQB1ADJvsxub6kz1qTz0BbRJDB75uM46bm2BN5w+tM4YOSl6xgWPc+PCQPWyS&#10;l2dnxKjSg6dpNKUHkrDMXZ7Tz1xYTJk3yM1XgZi+s/cDaoGY5IoJbu7A026gwUWvmyej2jf0ZMQN&#10;QIVWhRsEVYVZobwNPZ3TI6CtQnlSUarggKBpH3bTzX2kcxPidK9uZ1WAOJWoHtCpeHqy1CXiFBFj&#10;JUCnYbIaK3MywXLHy61BUddudSFx+SPX1nR5TINbm3c5PGysyS1O8EyLxXI6OEgBQtG6gpsImqF1&#10;XUMRWjdpJU2SUgG51FRS3jqI02je3R9ByYabUqA6MZgPVfYJYUPwpQpAIlEV3PSZ+k6+FEreKqDo&#10;8L0QZ+7WjxZONY5kTnH/5AN1bjGUhB4WL0vXLv3MvXtMvQUe+ydKhvqrvsXwVGKWEGzhbkwphw1K&#10;GUjdnWvjqgauIRkqzvm93Nsz+auIJZhH5CfMYQUQVMJsQE4hE5tMOBVNU7ebqSqpKd3QRXip3Wsl&#10;hpQKjVrjWJiEuGGBpM4PK3bTfiPhh4qYS98ZKadvbuNeNbud9KG0D4wG3SKAmHWviPw5wXowK/ej&#10;40OqsNmthe8eyx9w0Q9LhGX+yh9Br+mclA6Alq1Wpr8Zd+IY93SqH+4+e7Hz5PnqxhZevYJTer/p&#10;NtARqEvBdE/TALX6v1RIhj8l7XVWEpdYvTpSBF53Y3FHryqgGyVWB0BrwmvWWxldOk5lDklh73BX&#10;0FUcfsHpplLU7lHPFoh8tB/N71MfhZt26+TAAJCjjHF5AB0/0BKHhyDTuzevKazMOA4HlLSTDbGz&#10;aqkM11mN47wNzZGtnpRS8FDJC4iJQy/EWZdK8I2PMFDTui91cKcDt6IIE6J1y9FFyR4xu26dbCT8&#10;R3H5OZG2yVrUU0EAGzbvbzZSBvzR2ARcNrVDbdjlmtqXQ1cT1ZP0JHGfVazaQJO7ModYNXIP5FgH&#10;ceaeDiqakF+i6n9RwNkti7/st/xlPv2zour56s5T5EFsUZ5hBdi9S42V7AveIEIdmr+LjVDDavlX&#10;YSUEGp2lgHfoPARrflDlUVhC0UfYwsnobnLdm14v3Y2Xe7f93u1Kj6QZesAQdCTcqfJANm1eRinG&#10;uLwMf3h4fPL69WtSp8FA7CU0xnn27AXQCsSJgbFd9IGaeVN4XdklOpVPRNWln0NxJOrIYRqixmMR&#10;fFcTpWjX/eTo5Ps/fs+ewQbD1iK5FHbFviAPzIfeTggIq6mnUnfUM8LpBFAXomNbVyRWN6lIdPRh&#10;/YKsiaeSnOCKLXTnAy2tQJlI1v72HeaAPZQdDbhJjc9nnOcerTe3Yc70XcpOkFr0ioGUPJNdHe7Y&#10;rcFJS6LvyN3t5TXNkVCkjY8Oqb1PH8FlkYV81saAJp4cw6uvX736+psXL19Sgkr04mAIW8xpcX3O&#10;zk60+TlUe3l59vrNT29+/OH1d9/98LvfowxIjXZic9UbyEGgzBZ+lv7RCiElhoV+rHRNh4BU04qI&#10;P+VLTJSBvRSSBsFL1EDOqqLMHtIUo9ProcqlYZAWPpLQJII6BKfNDmSg5C50t9YqtKzyZVJ23A6c&#10;+OLN4u14AY55MrqfXPHz7kZNsEhUQ+SWiOAUKhlfKCS9PSu3NLAkxNWU/VOV0gEFsEfazrnWU4XI&#10;rym/ICasanXHbCuIbggYNRXgkGvqtLnp9e0tjsDITLIC6zpZeCiCZYqqE/kkZRa1ycba0vbq8tZg&#10;aXOwsrlBhwQQvITBfVr2qM3VTEXnMGwpJL0+dUUkBNAD51U4rVURc5EgvlhZvO3BzArlchqOfPQB&#10;n6msjPaG2vvbu1wBoqPPHjzwBquNNmDqnmL1S6t3/SE/iXhEoKoNtYInHjOfiehh9RzSwi6XUsfm&#10;WHWgk0LQgqx7T54wDzgkGEcQoeknhBULNFhHiEyEXVwaJXXdkQi7oSK+JQEX/2e7JxcOR7AkHpUy&#10;rHCHM4a4ZrrMPISiZBF6+leKRwbWfrLGmg90eRtYVRtPXxN1rFUEH4Mh4I6oA2Owt72NT8WOjwMm&#10;/wpP1bV3w7M6a+fOIjti0F4tUlhmnroi0t3i9d0CgfXB1pNv/uk/bT9/1d/YvZ72rphsODSVJo9Q&#10;UmCF9Ztga7u8PrLZVbQPwyA4RSrphsmpdxpLcnTE1gUvBXG6s1DNGW8OXjUpB4tdZlWqJgm9s5i7&#10;fS8rvVlD5NrMGgqWifP9OuifB93P+V/n4WZekzf6kJgngG/JW7EROnSi2dNb5PZY25ODA6Lqx/v7&#10;i7dT1FrMDMlcdIJKJrOOJi7X9Nqn7OcIuzE81QmXTQwYTg+3ETuEUrX0EmZZaVFE3FdIXfSyQ+7S&#10;nPGZ7udRvpH5+EooS0GAKhanpxNPzNQuZa8fd08mxzQzHkc61R3khlFduJ50AqKK+0JYmONUjQ4h&#10;zmSpy80y0CYnCJGm69zrJyOGFJjWTyWod4jN1X5VylhEzxcd58xQ/gUeZQ7/BT74f8NH/jLi/CjQ&#10;nD9f6cOEGuVGN8tubVsFAbyd+X9IomgBC26CLL3dacfzctDSELvhRSibSzXEyeIdUs7Jyv0NcLN/&#10;P1mhLgzczBRhDYzI2EtOlix124F3RCEvr8g8pcv5PvSACE61FXlqrmKA1bGa1IY9sV6tlV9CnOK6&#10;QJzaiqFdRGAQ+lJnSNAgYXDlm0Jgvn79ltpMhM74j2A7JgRdYVJEZUoAaPRVJ2KNJoasaH0UGa/A&#10;1mvsHYwYrZWoQ/Rkb4cdBa+aJCGAIiSNI85wKQhcJWainya5CqjPEKcyygcHhyBgdhrgJn2ZCERz&#10;ejowPvaWgpo3YGP3mFMrlf76kCaV3AGg1P88ODk6VNxPITuaOHqLJbEfhmcV1evzF09/89tvv/3t&#10;P1D0FFGnxWYihRhAuvcCtLlOQCZO6+zsmKbq71//xP3tH767HV2JSpK4q/SszTmJglGNBIMv53zo&#10;9CUOaWPEyXTpM69cRRno5j2UMbwGcbLPhScS5rQhrkQTfbwFkY0Qt3dv935J/UzWpOUUQeqU2CBS&#10;JQcEcd5MhDhvC3Hegzhv5xCn01coJEWV2CpsacRpYpIH6ego0aEQ5zJaT+KVIFSSkRQZH4MgYd+R&#10;XigTWq6A036Yy0Gc8KkOGRuWSMeJRJgEFxAn84uzFr5RjWeVIQNx3lvHacS5tba0u7poxLkE4txc&#10;7wNFTHaqQZFBZxWmadoXe1mFOMUHOjMnO5i3eCEN6zwqEjBDnIVS7VT+AuJ0SwVf9wApQ5FCVNYF&#10;BHFG+1bP+zuFC7wsk6wD4lxeu+tv3C8PCnFW6NAQ3dMphy6q2rqaLvbbsivqREp0K8T5lHJpfD4h&#10;BRYgn5fQufKBLggenKrzrcvoiK3uuyBOi613iFNJftcjO7maRXpehcx8U+Jgqvve4vTiHjnBpp5J&#10;7W7N2qj7XNqdNzZsp6FKhU7LdiUzCOKktBsOoVQoa7D4msXJJTI+lGuHrZBOA+cfXpxjSLzbiHOC&#10;TZj2xpRNW+xvPn35D//p/znYfrK4un5128NMILJpVIFy47CoquNmmrwDMQbsuYUwELIU4kQXamQk&#10;0NmVOTPCC54uJu7zECcjjpniZ9U3sd4oiDPV7zU9PyOqHtjebV6BmzPEiWeIEwkKVBB/SYdut59I&#10;C2Ggo/fvf/ff/ztpQ7QVIc9UvohfAeLkOhVbzgq8u70Wnc1lFa5DtC/qRJohtciCn2fNjljnLtrM&#10;3MPshEBtowAA//RJREFUd4hTC06sMlugsWaCGvIzQLXsf54c+tFKGNiB70CnVlIVlDDKDOxu7p0g&#10;Mb4x3DOTykEAbaaAZKI3Kp5FsELBATAyjwlQyfRZ6CbEaY5TuYzLqq4lXRAMrzpCr5Go2x/4QUOc&#10;3rGj6GL5sY3Docvv+YI4/7LQ7d834uzWbXeaD5xFPYsSf2HC3A6lqflvCJrQV5RYyRiR1joWzAVY&#10;7vAhU6uTsKxoP+Ys3jaVOP0KypITJGI9YPtuVxenq4s3A4FOoCegs+rXWE8lS8TCV0ior8wH1ib7&#10;+sEh+TmHAE1qlpMzpOAXusZfhTiXjDjZvDGxeK0gykvuF5ey6op68vSUrevo6ETqq8uR0lZRawEs&#10;FDLUXmAKQg8YH/TXHJUyy3GvFSijj7kaexK5fv4E3eQe/OTrH34AbrJ7UBfp5bNn5KqzvUjxNaLs&#10;PE2QiYytb+89QQf69t172mxenY+gx0hRp9Aj0SnskXexKQcBNh0SnObT+ZD1NawhSPbg+Pjt4f7r&#10;928PjpCVXq8s0mRI1d83yH5X+5olKkC9ePH0n/75n+i8/PW33zKIUIfikFRFRRkCXEB1yOgjnL04&#10;Ot4HcR68fX349u3RTz/xrcmUSaPQ+SkUo5+NPNySK6JIG5RngjPMAonmcHMBxUiTOeTELZL9+ZlU&#10;HDd0S0qP05/5R9LgVmHO21OKKOCry2ISd1fZ9VTgsww4iLMPyCrEOe6JXOd+GcQJHXzP9iTHBs4y&#10;iNO8ppr3FOJUFhDj4yHS80GcmGEQpzKKVI9fcJPJo0yVK6hxSSFwseRfOY4fQCSgoUg6cHOMb0Py&#10;0PjGmMAEufYhI04VbLpVqtBgZWdtaW91YXuwuLm6sLkuxElwOIiTBkUmMIzgWmWbRoWEnczodoiT&#10;YXcigOUmUfF1/nQsQEfE/QLi9AwMtzdDnKbJgi8jrmvhhphowUcDAxFZHeK8W1677++otXoVGWuS&#10;V5OatjM+TEc6C3HWFmws28w/V026id7C9i504Q44kqmTqkX53kw/HnegU7DJDXJzU6J0imeSTYan&#10;OL4S4nQoU0+qTpinI0gioyyRnDLcgziFRB18cFGkQqUutOgcI2M6D3CNjhAIgVmNEZlAPReul8rR&#10;rpJPV3AuUNAKXTwhjpdhJPlMjbdVLsOpIoukoIE4b3g02Nh98c0//uf/sjjcvFtaBXECNzEjGSX+&#10;rpC8CsHd9MWO/wzitNXFfNEH0okwriEatYavpVMBg/O06g0cPeP052ge1WT1IccJ3MQfJaCb6pUi&#10;SP0WC4PZP7zsPhtxxvJ0cDNH4rkixIlAO7nhYhgVVb9lh0AXdPD23R9/9zt6JW9yyamIwstEP7L+&#10;RBr4VEWSYNthMeEwBVbBctHQwi+AOFeWOF7W7JWCS+5xTmqjiQZ9u1P5bdTCdIrLjOIlzUmNlmeA&#10;s8OdvNL7aC5V+XwP3DVP96SpW7giLBxngBrOUkhTHWUOcVJtzZV9C3Fqm3PJJJpQqEKwa42q9NPa&#10;+soA+rkQJzA9HKdcHLWmSOExZTwK1cIHfeE4m835i/z77xtxPjq7tmGUGdd67hEyZrNmn/LW5qxE&#10;9QrUulFfLvUOcqm2scSCTGjZGncTFOIEumAYoayS0TfmMck3+lhx/v2l6WD5fr2/sDlY2GBD7feG&#10;S/eDRfyzycLN+H5CxU3XdCDKyFdJhCRTJcR5dS3QNxpJqkUMymU45dG68HsyJtOsho3m5zhOvfIO&#10;dQ8eIeszHZkpAERlFCNOJRCrltPtFKz5/uAwIk64zAsOwNrNc+GLiYudqP6vquH1lpwGox1MI0Ob&#10;StIkV5apYbS3s03JI0SEJ4eHqBghLZ/s7VEVXJEylaOjDjy5tGuq9LS5eb+yOtaZXh2+PzjaPzg6&#10;OMIkQXYizlR7z/seXK8i/Le3Q5AI6RHDtdH0hgbqVB18f3x4dH5K0OdWyvblRTomujGnasBTlHxl&#10;cWtr/eWrF//pP/+f//wv//LV19+glHQxHzQJpqVMWWvzXZiCOE/ODt+9f3t88O747buTn17zlPYi&#10;0z1iBYps0FSK0ff23SFOF2X/EHGK9BP9pi2TNDKVGnG4WYgTClB7u7GvKk7rIlWOiy6vbL9FVm5K&#10;mQQ1CF7qHcAOrfFAJWAivwRrojIQx8l0DMcJ4rx0SP2SPoh306teD0Qi4oFvIev3ViyAQacRZ9p/&#10;K4Vnua+MTYnSgJ4iO4M4OQe2FRhKNiem5RnZI8odQesgGaSgJtuAeRKHvdxNoRCnzvTaj7XdcZ6W&#10;BzMSLhE6Jca6OVjeWVt8stbbHfS2VntCnEOuMzJZWAqOzyEzZxFxWNr1q3edN33DzZRq0A5mwI4D&#10;aeSXjbkhzkZ2Nj6yAcZPG1TjBIvv2i2zwL9VhFZXrUVa/UkzxGkZWzjO1bvloRAnfpTrRyVl0K5L&#10;x3EGRbglVHGcXuAz3ifgmmshse7GNtqTbdxQsVdTZuvI8gxy5urWVUdi6vKaSHPTiEhUndPvmG98&#10;fFi9sFFhoXx6pqt9c3Gfggj1SnOcjgCkR2E1jcmLquZR0bLCRb4SEuNGOuj2GfbHOL8aUH2/Hsuh&#10;LRVkKoML7bjlxogGFDj2FOLcerL38ptv/4//a7o8mPSWxneL45SE8AhqABXOl7KWNO1lAKFLVGYm&#10;lJrS4FrIUqXIQZxXRpypWu/kIfkrdZW6JW/54c/lqotIW18nvK7ohpSO1fRcZ6kPN5AqIF8zc36K&#10;5nE3Y7VUW6fQuA1N4xhS3HcllWvVqXSJuUCGl1DVwds3P333HcEIZFgqgOIlIYJTtZJBnCpEwbiw&#10;HkGc2Fi1gsJnBHlJOEZReNYeNad6xNxBnMr804RYUL94I07mtKemEafIR9XdUHkLzQ9hQ3Oc3aRy&#10;eQ7PkkKcHl47kDbEWVH1wOs4sQSxONgXE+pqiSz2AxJe8miVN1EvOvW2wESYzGbDSDfdVDVmz8G8&#10;qN0rUa31zf7ahvqmm+PEeEI1k7qrIXPeu3ycqIcEn2+/ZA592i7+Of7yi4izOdmds10m6E/98gcO&#10;+/ybf+Hzuu+dvSeY4eEBdL96Y6q7d22pXpTLzBwGv4AI0Q5ejq4JSZ1zv6BPI8tTLRWvxyoEE7Hd&#10;1TX764SXQaFdXFKg7pridJfopkY31yM+gT+hIJxcXIxPz0YnZ5cnJ5fH/Dy9gHQ7Pbs8pm/Q6SlE&#10;ot6g3h5McnwvZcip4pfMomx24gs64LjOLnqM6cM2YIGUMQyucyljq0ptscSgVraQrZStuGs4OdSY&#10;Uck/3nGFn++Uxey8A8JVN0BIERXYZUCgLDtfB7yFGhECFfoR6IS6JGjHfSQlno2G49Eu1mmdJYjw&#10;msiMFAIRcbN+lUJB7kJ/5cWzJ69ePH/5/Dll64GcHAbsJZQnJefJIieXXKI7qmZazqXqKo6fSncu&#10;/aeMFl8l8oTPxCO/vTkHax68p/f5969/fLv/7uTshCflKJA8I8W73+ugGgYLRpivePHqJclDW9s7&#10;xlWKJqvdsrFz8hUsFgVKWWeIP09ixOiS7JMUMNHFEG/ixLFWd041SmXLlNXDD2UCqQ6UZJZBos6q&#10;Vz6opfbSEUm7HxZUSnWXIrbEyAn4eo3i5E5FAsda5g/J5zqjEYpygoyUPkR3pfK4BHSq3kWf76J/&#10;0jk5bUXJLmITVRTJ7cFTlcQMQjr3eNoY8VhW2PLQU29P+RvOhxAYddFPvcUyKqdCSyHATGD0AJdp&#10;dkAAFa+Jx/c4XQBNazdBnA6Gsu7g/lWiydmvwXAi9XRupA0Nl++Hy73VpR5+A3f3K3KZUjEW1SQz&#10;RUwdUA9xpT58ygfS3Q+q3mcKZFrpkvp8IY/TiaTyirqM9aSxf3j3KzUBtLDqbkwbFzE/3Uzv0eFp&#10;w3NxgxL/WRSLe0BIXQ5tkGaXUhGIkVVdZF+BsA5WFMINENQa58IkdUzNu7XJp9i7oIA+OwKAhGUC&#10;oXTZjZz0ZaLbXKNCiglGTQpAV3HnEpZrLSOBRcDb0+oOoIzKr7VoSYJZEzDHSuHpqQSDOX/jWz/p&#10;PLmsji4S4LdKE6JpZ7NmUtSB7uAuPS985oCT57gKQyrm2x9u7W7uPd1+8owWcBNRbI7rOg3dS4HZ&#10;4a6X1FeKRN7nXogzRrF5DHIpOGc15nXmkm6lligtS0XVzXHWlcqHRR2cMs5V8FyqZsk3HSgrp8JN&#10;eUPm6fi6w0iVABvo8oX8sL0gRxtH15fPgQ7PnRxJGya4CdGKpfXmVJEtkVx5RtjnjF1kyHVI2U1Z&#10;O0M8TtDyFwZVMWnpChxc05LSendHSPdqIl1d3Ro035LkRcnKVuYioZz5QsOe8hm1mmrRAuUWYUIK&#10;0cpNTlEMZz1VUMhn5xN0emsEwjNXIbBU/lHGRAs2w6rN0IvH4+7aRmkfoABUWqYROCOBSq2hmY/u&#10;oLFqB9tlsJNkpIzebJ1fqiP9qbDuT3/9bCX88ns11T+Aer/8tnkQFBz04O5r/bOf+yHo7F6eP80g&#10;Zmt0p7p9Rhg0ZliAdhxdTc8vqUI3Ojy+eHd49ub98WsiqG/2f3x99G4f4mZ6cnZ9eg6Fc31ydsX9&#10;6PTy8OTs4Ojs4OD08OD04BDpobSFuo+NR8c3l6MbQCdvOT2/Anfq7RegWH7CIYI7Tx2aVilmFjCZ&#10;jJLNyz6rdCVYCrjjJMsq6WnzqiqZsGtgOX5BXZ/FLysTxKlt0FtHNqkYPiPO2bb1EHEq1wkUeIPw&#10;TjSDNitlB8fsKwbHrqMSSdJ0IpskcqryTBQ0Qc1pMaVcYOmAFBEWGEeEiASMnB2xpKPL+5sx8lVo&#10;RlWlAYheXQI3yVJXKyMqAwmcKaWdvPJtnqKVOVXfidrQKCU1Gm+ntCLe3tx68fw5OQ4cEh/L0IHX&#10;2UqB7AdHh+/23//w44+//+MfvvvhR6q0c2Cu/6L9XvjlBgbXZaCpEVAZ2Ut8HTXuv/nNb168/Gqb&#10;Ck3Ei5UxI39WQU9qUgo9T8iw5Xw4CLfjBEldj8/PKUovzBvCJvWEXTakUUhL2T1TRai7BWh2ak6R&#10;BVIS+e6XClcnHdz/yBb6AVek8KUQqu+t+LoC9c7cUq0bY1Xyx1N+pez4POIMxnLirSoNKM/aAM8J&#10;z51w0exmTaSgdGeJVr86WeGQbUnWTZqLiC4YBMWcoMXlqtzeX0PWkjZ2K5rfkU3idIpLgS+vgzsB&#10;mnckfMCm8ED4N3DTCdjaYRkK4qyD5cX15R6g8wHiFK8LhyHSwjWSAje917ewnBnAsgxGgd1tLvGm&#10;4UVvTq18bXdx6+0dUTnPWLq9dSL0vmtv6+4O3tm17WCo46VR3WbvDT4Q6UUOlBAn93quYZgZjsle&#10;F0exziSnVnxWnvX2r81fOV7TqbLDLy8AjHyO6BzChVgPUsesonNJdtOEtHwUi+36mVUJVEwnBJ87&#10;DCp8yaV2yFt90QCg1IY/OqS+51FqqCk3R8BEBxRMoX4uLrZmiUB+JIe6LJUZx7g2HXYI8K3GVhxM&#10;OE8G3fJe+b+S1XlKN0SWTPAlNZ5U5c/V4fbu+s4eCYCTuwXSG6lPkfktWGZQ4zjsLVIn1wV5iDjz&#10;oQ8Qp+yaeTaDmIqYF/oroFkbZKZeIZzQoGn4FQFN/EuvLF/kOBd6SyFOc73ZrApoehH4CVvvjyLO&#10;vFxnZtGFvjTMt7AVwyJvQFVRPcbgx2tUURfnVxfnzA+ZH7WL48pGY20u2dfHfrnkq07n4wj5cvtB&#10;XEgTtBEgeSGpXhL4TDp4ub6yFZVgbmxdF1jTwgvUInFf+YKCnhYaqSwOFUgRhxJgWTDaFmc2Wbp3&#10;OqAXsBm7JsiZ3C7/dNZum5FxCB2yUdql+gvJwYfZ3CD4xb+u+DagMKeadkq2nmZurm9tyj0X46/M&#10;cXqK/vItfsnf6e0XTs9MN4DC1EEsd9EIyaIpjm3GBpR1V31aQ6UunGDfzb/HW5/BqOyBbSkW62AP&#10;r/aV7j1agu1I4q55eassBfHlZbJxiRtObheRU45vFvePRj+9O31/ePn6/fkPb0//8P3B//xu/3d/&#10;fP/dD0f8+uZgdHh6c3J5f3HdOzy9OjgZHZ+NL67IeOiNru/PR9OzC3g+FGnseBL9sXnwEH4AvINw&#10;m92U/XV0dQuWPTsT3Dw7H1FC6PwcxpAKQjD3WPo+cIhNF4R6RVlsoRsVi2G/pZS3M8G1tVdwXVEk&#10;wXogQ/KIxThm2/GGmbt5S/WQ0Q7kpRrfuiRC3hLi0uqtRHRIiifYaikM7Jdk17QlhFRzFR4C5Buu&#10;GelSkap445irKjhiszaHwz2AolqfU+d9iZqau9sbq8uIBEj1WNxaW9xeW9oaLG9Tx3t1mT/Qxejp&#10;3s5Tal6ml5qK3OgiibtT5ck+Kxx0IFoGm0EsBpDimuMSpanVXuVCg31hlgH5jhjKKHKV2VZhSbc3&#10;qOy+ub2+sUNFvuHGNm2B5ZJzmjdkR5EDu0ui+ssXL7/++tW3v6GKCtWSbpUZJqpJys1FlUCXsNLU&#10;DYNllA9WHo0vz6ejC8SJkV9lQho2OMGiVQYp1aY8CBWiUaaSWEruCnmrBB79mejelFKs7u/hap5R&#10;JAaKqCJeajBZOpUCn5oO6Tmk11XbDoEMZpGL4enujGftDAGKyW+w+REmdHQwqlFFsVvFlwSudGGl&#10;wUht5kAwL8f86som4nJrx9DOop1CY9HqYAI3YYW4j66no2tlo1+QdjaeXFLs/WZ6cTM9n9xekjCk&#10;SLrgJhda7KbDbZnMTtzQcXACRP2I1a0vLwy5S3qlQiXoBEj7cPNMlYCqRs1BC57Qjaz1r7Oncj7m&#10;bgu9+QLW6Dza0evXhoaConIriGQ6dfb5ZuFExHWBv+IOm+UKDpCtS2RY+zeFZlbIv1tYXktiVqqM&#10;Ri0xZzYrlFieQGGbekHnjpt0VZ+E9OtTNRrfzDgaS7KQREgKQiVjTRuw0sBIO5MrxDxSeoVyfxSj&#10;dL5XKxqV/A/Lh1yKTBI/a77PCXMAy+LhcEwwoShDiBQ51iFAq6rticmHkCu8lRI5msemobyKfLj2&#10;YapOgueD1IDhNPVCjWOMHD0dZCl5o8u8Q2ouPP362+3nL2jsOMbTlBFOUkkjs51QQoCVkLZbc+uC&#10;FUqzgFVsppWngVq5FVuWC19w0Wg1x6NBd9Xg5Iam/CeP1WCz4gBufSav0iShLkjUCKwrjarrjAab&#10;NUDe6II2K7vpKIzcZl3Mj6ZLQ29xc/iVyDaH4Y1vJZVcBShpgYG/fnaKDJZaY+tc9Co0xqdo+kjS&#10;UHRtlAWyf6lC1iFC4U7tqYaVjq6AppWEtkIaEos1nKmIwRyYHAubKl12XWxXCFDagxxeKSXcl8mB&#10;FUNPhx09IfROA9V4aE7Vap4ap6SCT15vKoSmu+I1UuT4jjGhQIb3Qe2JHgMvQZH9qR9aHCdmGbip&#10;O700llfvKXevkh1qreQlmbwhaR9iE//6iPNzcOTfNeL8mRNszLWDW22LekBR2jyYY8vlnt3nuMt6&#10;0ogzfpNW8kdBup8sKGr/bmaHI7suVzNv1nq0HD2Ztr2lG5Q9twujazK+7y5Gdz+9Pfnh9fH+0fXb&#10;fYHO7346/u6no+9+PHqzf/H++Prk8u5ivHA57l2M745OR0enZLBQMwLrtgJaZU+9oCIkfjRIACGg&#10;2qMvuy4uU58FtYh7TCLIxcg0p2qHX52eE1g/U19jBIbsDIPh8uoak5uNGe7zfAQzKH4QDQ1LC02e&#10;VYXhn2RpsIU2TNrjBctkTA3RAzTj+pUD6KGx09gNULdlWmbTFdzmfIQ4qVTkYKt6HiqbzwWBhThd&#10;SJJcINUqJ/6gko+qZ741HOxu0Q/zyVcvnr+g8RFYc3Pj65cvnj/dWV9bebY9fLYzfLq99nRr+GRr&#10;+GxruLs53NkYvqKB5pM9UotY7tWil+NsfdagWKGtzEtK8KMsaHYtS4yAm9SRJsodf5+fY1LdIW8s&#10;x0H6ubO7w2e/ePZMBTapQbi1/WR759n2zhP4TFF/WMEeuep7ezv0GXr+9VfPv/6aMtGQIkv9ITkH&#10;dz0cBvWcENkZ3ZE65cjCSS2g5kuXk6vLhfGVBen2pR3IZNbpVV04SPWQQl6qkKbhZoI1uld+zwC1&#10;kAgPe/KxzpEjysCWry93RJt43OxWw66oACPdtr9g4h0Jkq7ffQQMNIJlTaXklTK5QpwFNy25d1Xs&#10;Cqnn4zS1XJW8ALW4D66I4rLiUlzW3btEFXbn9XPZqAuovhRPH99dXt9cjG6giIGb3Ee3d5eogcGd&#10;k+lIeR58sZM/I2CV5lMD7vI+2hhYynT/UDd2Ic6eQGd/GYEFZZjpmQnc5IKWnsDnZ7gZxOfgcvNE&#10;bWTmjI93wfJeC0R2JFv3oMOXH/6pOJtE72vv9wE3xJnDN78eO9ZiDnVg3tWbIKEQJ6CTPDXVRC31&#10;SUOc7Swcza0nGxJ9gDibBVA3U7Xkc+i6OPWCmxxh6lgE0gvLiQiTt8JdJfwVS5WNgftUE1R1bYnM&#10;wDMl7kkI8bTGItROh26KVyBvsaACoDmhFybibnTgasauSvDUD1YDdpXslOovOf26Rnaky6XRMJmb&#10;tw8TSkkpKBF8FAMvMtt6R0M0RpeACmJi1g7rl0qck/vFr/7hn7aePXfFrwVU4amqGoZSJbqAm/c9&#10;JdIpF8pDoe8PH8kx6ZXWCSi0EjmqUE1Ddlnl5t5CnOndHAYwS+VzXJakHS0Izuu4NWGQG8DMTccG&#10;xlr2PPPV68ystknPB8GqzJ34RM16N48qiDcH7z82c8ATIiDZHVIxF2240salFr0ZC3GewFQTOkDM&#10;pMF2K11FCez763PmhJZmOxbZz1pQg78LN8oxAFyqQw/oXeaLbE9yFJs1E5PYOI74eNmKYH00yRh7&#10;p/6LhcweLkQbdiTn2tiRokllCBva9AUwXlUfruhmhC9VlF66YCFO/+qd0dyKlmcUEYpHyeCK41TV&#10;ZMJQxpoyzg4Q9dUjKmXg1K9N7ektA7eGOSDmr5s59DlwUwa0CwR85hv+Tl42hzitztZ93sSbdvAz&#10;4fpzyfJz9kpfSa1daXutjrJkx6axeAq/Iikxdt0wGf7QxnXnZfWRSWjD//VrWJDMfkwNiSwLZLkg&#10;yjw5hW4kzXlyRILJ2RUJPxSOvLyanJ4R7BYHiVJTR8i8VNovFsaZf8vLpLVsbmzRSFyLVU7xDaUP&#10;qcmzsQWpoCQKp0BI84QIkwrloJSzk6vT49HZKXwc8tDLi9E5b0dEqEZB9O9bI8Gct12TyUH6cO/m&#10;fPnu+tWT4au99Zfbw43+wvZw5ekmsAVzBblGBpPMNUnBKrUsp6tz+xKpiUlsJIqd3IKhsfIZR+8a&#10;pvBQcN4sTi4Xb0aL1Mp2IKIuRWWtivdUN2QHbt0oUlQjyi72JV9DfWlZ6/t76kFL3ElzSGpwYlEm&#10;hNRvIRUkSLRShwKAy6sD2F1slHBS2lRIqkg5NDUwUgBWSZOTeyrpEca/VkaqtkFpCbRrcXbxWSUj&#10;E8Uha6Rr49g0v7KTOFmWNzoaxIulLuWTbmBu+1tA4L3N5y83X7zcffkVKfErg40b1Yt0/g1HYKOr&#10;LjKw1WKTAZvnJ6eHZ0fvLw/fjg/fURLmhqR6riS1+DkGD47Uc3C04uBaTSRVfaK0oMsVqbxyqevS&#10;uYLRZWNz8EcjHlWW97p0ubQ4juvtmL7/rsCRK1Ymp9t32VGxgb1FCmNh+qFBlbHkEDjzxVY+kV8F&#10;qylCPqaxquoi3Yxu/fP+5qp3N2Zrtt3WIlKtEaHtUJraTuTiGxCQpEbaDtS3JpGAMGuKLoKLbPtM&#10;zPGkh9CZeX56enV8fvX++OLw9PLsagzcVCs8hfNdyUSJq8jx0fJnP4XIdhn4MFnWj6mrU+9+s79K&#10;Jc7t1YUX673nw97eOgV0VjfXwJ098u3WVnqrlJpxeD1NW0xZBW4GYjvUXilD3uH1RxcA9zqI35KN&#10;fP7BZ5heZ4k4nmdkLuCg1eS7yZQoyWx83N4x1JdyEAzbFYh0d4V7PJyVYW9lM/U4gzucnpg32lEo&#10;c9mesVCvcw9ytMZnTuoifq4+W5RlBa7zOfpj0E36NqTaTVCVJNDMe5XrEeHDJdUrVKFiAk1N5q9O&#10;J7SmPBMpJXk9046iacjcj09O/+3ffofyxMxWZnXQjxakHS/N9cg2sEsRLruohtPpsGnWLbtTt8L6&#10;BTqMDMTHt9A/GTwqvji9WcJYMXkUW1ctfxKGSHKhgiwW/BYlzOrav/y//sv2y68u0eQQVccORF5u&#10;uQyUIyW+1P/RWeJYGfVq7ZhrLqnwpUhNKVaZkobVqSQqpNIBOi2MEml4v+HMV5lXLbEq+6B2Kft+&#10;Ej3juSq2MVjDSUpkQ1ocgRjZYW11pUxkhqSXsudOzcxAySBjczLWFeu6xjXzZCjuz/8Ac9muOH1V&#10;EVteGI8uQds4yag4Tw/337/5iSZvpBJKPu+i6A4K2v4YZUtJgd2Rkp+9rIcPKb2uJpjsQA9XGR9l&#10;dZXzni4tMzrkjbITcXVNBxou2qVJCVVJbXzXhbu5xzkIAc41rWoPdbn9lpab5RPNmdVo5DfZSY/P&#10;mIrWbLU6ZJeC9sexPajkFtcOskfFB3Ew1N8Smne1d7t6f9e/nw4WekRLNlZXtt2VgwImiH8H61ur&#10;61t9ZawPOSk6pt4xWZRZhq3gJODqVblOMo2/eubQZ5gnj9tsCD/zHX8/L6sVIftYcYYgz7L7jqbP&#10;8GW5YhUYqVfWC3ipu5TExTUNlwpElXNackS/qaUy1gKN217x/5qVsu/us6wCtmIc6ZhDKg9JPAeH&#10;Z4eH54fHoEvwBJOUIrhKa0CCCdYkVcTrTcURmcou/ngltaWLnvOZfL4hF4zgPZZa4VOAY7YhrVvZ&#10;dXhMOuBQg1np3CNa4VTtRl5AM489EmTcTRGrxBJS/97x6JR0aOqMf/8/3/30/dvX379//SNPXF+e&#10;OdvOyMmiK4VHVLxQ20XMe5jdGWUTf9ejpF2n4qqNI6lR8iZtCEBJ+oXppMJMKucko5MmIoFuLGnA&#10;FRWkaUinLnZXSMHu2E0gPYFXnDQDBPsonb3GhXqKJJUrS5pcZfW0XVp0g0clCVBuGr6UQAb7onrv&#10;UAKndWx0rT0GMTUAXFVcHbtFn3jvkbAVpsQXwn02DTKrji+6b6eE86vgVrxYcbGAPpX/JJiuXuw7&#10;2xu7O0NqTW/vkDqKmSR5BU+Du1IjQE6yYYnol/+SwsWCuvDVChhzbCqWChEtIcS1M6yASWq7AWQW&#10;vWR+UcFNRdKdpy6CI3r6yN5T49J4ULtzivDlIubStXuAVHBDwx5BIDIqQfziGJSPrmaW4TXtdpTQ&#10;vqgRm2uHsqqhjqtwu/ONsmoihyl2w/r72s/ywLuiRfvKR3L6hfdh/lH2pkDJAg6Q6rpf0Y9eZfnP&#10;R3D25JTdKEnInVtUKcz6iERYu201zSjFbrbTjO3gQlrHubBODYeV3trKgvWsiv1Cs3L3ulAqQNii&#10;NirdPM8o8qkxLxmzqMj8TPv56EGgxc/e9UkN9jUPW5xnxXxzsfId+ebGuUZmbT1EsIju5P4TyxOb&#10;kmlQUKO9tw68xS7qS+rqd4fpMK77cylzKAmI+qy5UfEoyTvyRzlG6Fime00lv8RX006PUBflBnyz&#10;WZWBKWWdCoz70k+pk4bMBU8Qy0Dp3Hfv3u8f8C+F1Nz+ksq6pyeHx9J8UsvtgK4VhwdHx0dua3mJ&#10;/WRgvE5Ey3ollBErKsHEkr8/PKVyHBW6bmlqqiWhOgl3Y4zYyuoGZaGePCVxj3JfmtaROHhqpPhC&#10;uhdkXHy1fP4aZ09+fZOweLH/1dYy3FhbkW0yddfIH1Z9jDS4mWsVqKhIMl55Wj06X0xP1qTRHMo8&#10;ylXXTM7K9leGlOkQZ7lGbbHmEGq6zCNO+1QaGfsAC4SJIjSD4kRcPzo/Y9W7ELqWsvgdfY0PxS6b&#10;VZEZeJUI0NXHYSo6tUoBq5ac8+47SGghqcWoWU7+OM97r3RxzLoK2jtTerMZgbZM2kIxPde2rPlT&#10;9Nm6mC1zNfFMq5BiORt/ZStmqth+gmaLEtWVa6iCbSrGiVVhR7CKPq2WZLehP7A3qKpQELDBaClZ&#10;lmb5mWeg68xLiPLX7XL5mcDw3zniNI2SdOS5e1ulD+SYeUEEhrMAcPYGfEeXYWPKtIQGxwG15ZXQ&#10;pDalNCQu1XDNCIdJKljs7UuGQH0m8XNIDyKP4fzsGlKTXB+l+xydkTM+hqJi200zAeU9EIIQrlE7&#10;YDUEBkoRGeJFE2a5A80gS5Vs5M9gIK6+ixULcXqmyzy5gKUT3i+gwoBqvFLPSwJHveXh2ouXL0iR&#10;JiWbz5RCHx6LjKPry5Oj9+9ef//Dd7/76Y+/e/P9H9+//uHseP9uckXlXsn+EThK6iYDkB7BGde5&#10;W0I9nYXUmEaA321jNmod5AwxA+KcqB+gV5YqIrrTRnJRBfFUHPKGrePffvc7Gpa4DOgRIW6DzhW8&#10;VXrVvf7p9Zs3b/f3D2haR1oRp81HTK6vzk9PkT+igTTiciYNmUEMwTpibSL0ruajQkI+PR1n52i7&#10;SrjgnaoeupIAldcVqVMqg9VX/MfhpyimmvToDgWbo9bV4WWx/OyfUMTDjeEqVaY3NvrE9Nc36MhB&#10;8srZ5fUJWe6Q2mAiPs2y0JbzaF5I7q2mBGek43EJDhKT8F6kUyS5QtVEFC+S2WKzV1VU0RiO2LjM&#10;oTvzCgZX0zsMZUueT0XN7HpGnPNw0yco76kF1wpn1m6U/UYbKNyY41kCmh3ijCJAH10rLb2hk6su&#10;5aR+CnG6gl0QZzGpDXFmvyhHStuiG18V4ow6Sk2FBNOphfcQcZ6BOJn7XBGmk5LX5S0pcbgUgWFx&#10;BC2l15WI036i/UxTSmolitpsQNrQyj2IcyjESUVazhO/lLvgpqxJgFSFvPKhbZPWo1L0NMQZFY4X&#10;iddKQYe5B59p0ueAv3HDLB4TMB3o8AHi9D6ZGKOQh3i3fm95gHoMexVqMz8FCn0uRdk21rPFIfOn&#10;Otmqr29kFcTp3qcNcXoO1NrXjh6lXJ19MsN4UgDOzF6YLu7lwRsH2eNQ9rAC3w1dq3qaxC9TYutg&#10;TOAkLdap19v6qKu7Jb8CMfkrhoJkI/6OC47d4HiwqBgDacQH2NVcC32ZiQZ7W7HL4ZJdDYG/M8Xt&#10;5IgCYO55gt1TVfHJi5fDrW0qQ0LvqdxAqhV5ohU+qaEPJmo5JdVOLjjLpGgl4Gs/6ZDmjAxtBrdb&#10;hrqImoZleIOMDCzj+ulya+CMOCu8XHY480Zj60+dQ5wF3T6OOOfs/gPEmUMT2nJAMOtf7qDdwxuc&#10;QerlCnE6piP0JlgVB8TUeUOcsrgmh2uv8KWxyCfNJ+R5KuFIyM/elbpYFXrvALOulySQunZw0QQw&#10;CTr5mlbZLCkWYgeyOitKMfsoj0kmRix5qYQKcZqGyaZXn9CQrqV8OjSKErD9q/YW5Xu5S/ktP1aI&#10;M9VBCLLZbhNSpwET9DMyKolX00jXuNVUv0CzR+kL4vxMC/kXe5lsV8XuHMGzJbMmIxto8/tqXrTZ&#10;0Xkl3YHp4lb9n/RYLu2EbXf5WPXBM4YkqbVeNPiaZnrEcCXIuLBIvKNPbvHo6ub09JI2PRQUf7d/&#10;RCSd1B3VyzS1aXpCR61NUQZHRSGkZhK/J8YOUESoSk2Ih0NmvmLmKlMme0RwKGkhWlc6W6EEXgDr&#10;B98HHsHUYFS3FEVXd+OXL+nd/XJnZxteAeqUJsNUVb++upwQ5D+nctLR5dnRdDwC4xI0oEvg9rD/&#10;1cunu5QsH65xYinrgEPJAavLWzN//tejULYr+4nZi5LntATP7M8RpmiM3XKaAma2fjl41VdW4EN6&#10;JldWAWNNCKIJF19esG3wgFdy7rwK7vOPfyRN/Ps376jX/o5mSDAaZyfHdPx5//bN6fER209lMEBl&#10;QEa6FjvRNR6nFa9lErJ68oUdQlf7HXOKuhKNc0UaBqDkEA3c1T2ag4RS4XjevSdd/acff/zxhx9+&#10;+Omnn97QJZMO71Aqh4fsc/TC5BvIIKIdEX0S+6gVNjYRz11N0fJOaK4kQJSSa9KiQThrBIS04W+k&#10;QqOoCFXNJxyXKrv1EHoukfeFGIOYMi4Nk80acy6KKgWL0hDC5lKpYFGaDTkR2ek+2nVmGqesjw5s&#10;Bbl099Svaea0WyltH7ICytNe5f06xOnA7Izj9JrEbP4y4vT1T9HVHERFrAUrvHEnY8Kr71OIU7wv&#10;nYQYVegvV3cnDyUFFQ2SVF7a8e5MXVWhCvWarwidNuM418hCW+mtG3Gq+r91pMVxQrIYdD7mOP/O&#10;EGfjOF0DdrbHzvbRKJK6bXXuQQO2NbYutqBp5zJb8TfixARixmwacbqksMGOoaSlOJgUF+NUzTGH&#10;1AMEhIT8CS3Xx7li/Le4MKQzuxp5IctWXiE+lhZmOrtv0iBsg0iG1sLSEgFMGmru7e0+f/7sBTda&#10;fkluTWfLIdu94+kxWUHy+YaZkYpQAfTEBOFY0/YSO4+/J4++tzDc3H7x9TcQnDhzRpxViNUztfLF&#10;ml6wRsVTsKP3TLvN4KYLLtm+NicmL/a9rkA9UUVeNZhFVgodGWtWTrrLi8ELtsxAcZwGdwUx/1TE&#10;mU02Fyd2Prdu/hTiFApk3cu284VQAJdUy7040wJ0mYTQnG0QatEba6Z8prXHjnFkqToLyEpxJ3iZ&#10;BQzilARHL8hs82G5XlqJnSu1OB5na0/VinNlEOTd5xmfR+e21YOMeVQn3uOcuWDhKX/xpNHuYedE&#10;wRyVp3DJeeQEarbiXpcCnYqQCHSqrKDrgiBuCeLkJ4gzGbct6daIswTQSeT/gjj/YkjyMz/YM8E5&#10;lnWfZ2pmiDOOZjcdi2d48B1aJhIBW2+UiK8mUNxxTzXNNtKORYFiMBOHm1UmcZZMCimwlJhD68jE&#10;kU1TMvP42NSmGkNSmUidEdWw4H5JxTURA7mJRi2+CudHkyUHTfVjVxYEk8ij6dOM0ZWB+Qh8RzJX&#10;ZGblLPE4rJK6qoCX3K6ByU8oeWuTwsS0O36y92QPapM+QbwY/pSQE6QgFMAVoHN0fnl+PDo/vr44&#10;detLlWTfXlt+8WT7H3/7zZPdHRJ3OMogGSZ+aoZ7fLNN1c5SdrExGEpAjR3qdqxa3wmYmeOU5EWd&#10;kKJUcLRdJy/gUswkKlVFjvgQTgpyOK3tOBiUqQA7cB4EJz30+BWEBtZWJTdKKV1c8JO30bl5uK6d&#10;CYKTTalPGr4VnK5pnwMsFKwqpNxVk0U5DFCWAD5gLupaVTDlA6e36mcp8L8O6/n69RsjzoPXb/YP&#10;9o+OT07OqP0OQFRWu8hOLhaKseHmcHNni01P9X7Xqfe7jiswIq/rmvKjKg3gCsGLYnYAukqzdVsT&#10;tX1Xb3n8B/4E9dZfWScnnv5wTjOikBMbKtXjeUa4Uz14QKNWlIrUVQnNGDURnEnZFGYzx9RUyI1X&#10;cCqxp70zyouyl0g0qT+5yA0DdM6/mwDVp8vXCnp4gDizrbp+yM9znOVwxduryVAayWQOWf2ftIdP&#10;c5zXExAnmUMjRk9wU0kCJlG1IRtAJxRWiMhAeJ7jjGzuHgF1OM4N6nH+Esc5MyS132VB6EgLNtXI&#10;/c1xnEpXT1TdiDPoMIva9rIBnCYGMCjLnh5cloUbtI6IGcdHRRP4r4jNwKBiABQXFPRR9mEgvle1&#10;/RN+M+KSyJMLIpQQFUBt7H6RC2/xxiQzydt2iId4BdBzc3sb+7YrQ/fk6bNnT589ffLs6Q64cnv7&#10;2fOnwMyXL1++IrmQfl9PeZ56ErRkKL1p4YygsOzxcX9K/KOWwWldwwml1ALomkIH6JXIt9/Y2QNx&#10;EtMBfarRVZRYmabx73x3HmULYmuA6+vCb1odXSLp8nyKQivQPvPwc2Hy2dr+Gti0LfP6q7uXvYs8&#10;kBrlqLCwmlFaAXfzBHWtzfkFT+bTaxbnV1uA5PSVHWhYcwY3/U4T4ToQzQohTt5GXsHo8vyMO8yd&#10;2U3Y4kgsGvqNwt/Gx/bHo5jgeM0iba1W12j5OverouYFeJ3zZ/20G0OGmc5WzU93uVALO1fmimrT&#10;xGYJJ/KMT7NFKytsGegADgzR2hZHBsqD0vyThD/d61LNS+iX66rvQZzATcpcuB5nStAps96I08mX&#10;hTgdVU+1BJvOUveF4+x94Tg/Exn+RV7WfJroqToXp22HbRk1VNQhzujGHt3dj06dmC05tjrajowd&#10;9CKIZDRU8EJpQZ7J5Q1pkrPyrWRCZsTaxhRu3dwsnp9Bg528f3/87j1oBEgEL6Y+barHeb8M0wn8&#10;FKp1srGjS147jVJ1fWum861CoyRmEMch3uugcxBnqhobYShwwseIJkTQppwSTPYSzj5GGPML4tzG&#10;px8OWWLElY6Ojw8Pacd4dHFxMrpAH3k2Oj8htD69vqDh9ip9chanz3Y3vnn1/F/+6R+oOkToCZBp&#10;JIFK3fklMQSdWarNqYMlMl6JUBiteBi1PO0G2oUtHSfRVaySwzszDbqU/tK7A+z03/oGuJntgTch&#10;3nKonW6EPfRbqLNgNvGeo83hmgCqXGtFFeAYMqjQvb09epfDiAzWN+AnVfPMyQJKULXiRgejJAU1&#10;OQzoZG+A54UDPjs9PWaYXAAQ4S0cDBif4yFKDgyF10QcRk+it+8ociqIycVyfQKFtGQglhZ3dtmP&#10;tnf2dte3t6mFtDwY9vqDm97Spcr30FuSi6/UZ0ZLnDdUptKyFKaH/JSoV5pdcb0Er9cG28v9DRDv&#10;yup6fwBTu4HefKW/poqeKoYg+ZSKtSsALBmBEjJ0mpZvevNWGFwOGsMd6YjphDQe1gCmLlMSgxwY&#10;1DTvrnNZ2FlhgtCcofYdVW90RyQreb39fsPNX0Kc9kJ8QN4KSpucnUErMWFBPtTSGIuyPoiqB3Gq&#10;BBICO/KVVNpdjUicimo9RJC3BkQy2aSddlH1StS4VyFSJg+J6uE4KQL/MKreCjMXN5NduoxQPK6/&#10;B8SJjvN+iah63IZoLGzNZmF0S+QDmZrFM8psznYLwQPGmDcKaxhz+pNiPx1ALfPMNAniDLrJirej&#10;rviM+pwT5MHt5622fuUZFA+XaGM5pzIvLrmBSJr1tfdMBOZzYjjcX7366tXXX3319VcQmsR1vv6a&#10;X/Tc8xcqJoElZAWntWaiumL+i6AK1e626UaCLrbofBk3C+aYtU5l/hZBnNxpFbNFO/lXX/EcrcEp&#10;lpSacZ4QNmpB3Y1LbDDeSKtc7wr1JqruAJDzDssfDiUfIBc0Z3otsg5fiNrjim+cIU6NrVBmVX2K&#10;21bEXeCur0ERK5+DOA0Cg2w7drNDnHnec79obYcU5HCStnpxfgridAldjXlwo+lqb75uEdH2X9mf&#10;1H7w6bmIUaI0MjYVXyg5Cx8QJ1LuiFPeLIHwp1qh7eQtctFw6EVGqBCsuqrN/GrRTFJ12eLlqlhQ&#10;74TDAIE4qb75eLL/F/puiLP6RanHunGEFathN10QhLtLqqXZiirTpTj/IoiT0niOqrskVCHOcJxR&#10;cOZ6f0GcfxEo+ad8qLZ1q0Fa4lzzy7KwffNarQ/tbF33JXnGU80dIppWKYkVzrz2TFZmYu3Aqb/g&#10;u2rKKtYJUwVtqWJad8Q9kW/2SZt99+74p58IugpuUpLI3VmG6DuJySAUhONk1tvRcdGKVFM39nGQ&#10;xV26ptK/pIohMMQ6QUXMHXSgY5k1ispTkXSP1cBiYU0BZHkHvxJO2qR4z/oGfAAfDnhB8yQIBd16&#10;cYZYlM+/RXxPZaSL46vLk8nobEqVZpyzu/tnu+tfv3j6j7/9dnN9jTgG3559gzwdJdTIBjTnd+b1&#10;+VEkYIxLMgICN2WJ2jWIZKE4TgLraq2eCxRJnD31OWxAtSa01W2hqqgkzOHyEtgb2Iesk+8AE6cq&#10;JSMBmYn8lDHhxOm4R5oUyNVNcZSwSupm4KbqpCYcEgZOZkgeMK4wp0BgG25TkSD0sEoMJ0meOK1i&#10;vE5mulbY/OAQrZhy96e36DMBl9rhpF2gUNIzonhPnuw8QTS7t7Oxs4WOk6JTd0srlLi6nNxdjklH&#10;Zz9YBThSIANBJOaxEo6TndDaArsyvISFdHrCn1HpHs5FfcwRpJILBZLWz7UhkUROXeJUN7FARYAs&#10;XZURW5S7sBbXpirN1DbrHdVOQFMj50F2F+9LDnPXcuqiVZbjd/Xs0ssmYrHGiYRgqLShz0Sc5jW0&#10;aGtAPCdcvCYlB5rQMAUIIwam2DsQk0i6Ksvewh+72zUOhBSj4gfaDGyiOh2hZXrO2GhR9bA/nGcQ&#10;J1H1zU9G1VO/Mgcb9PR3iTjnOc5GZZnQagKGrMcY01rZPtvabZtnIc94Ct+X2tYq+lhAJJiyhSpd&#10;XELiH4uEa6VrG0+CsTlODAL7dCaTUISvv25VTdyMkppyib/GbJIhRzwdmlOmbnNzgzQ9guj0bNgi&#10;vEE4ghQ+cgSdjh4yyhFbu6aqGKTa8t3Md66KzW/HcYraTH0Nk2ISwMg5E7hUsci1zW0QJ569K7wq&#10;QS3bhNX8BnQF5Fu0oEYxzFjERQnplh8e7s02sFZc28tKv2XzGkTPzZAsmCh2M5LtNK0xF1jPGC4J&#10;7oWf1nEW4gxv13By5vKMTKhf84oyz+2rykrX+/NOuwT+ABtX+5ykeUlSSyGR1Dzlb1nHfkttwcJ8&#10;9nWjMbCYIai4yFcXzGwOjLBlgiFOLarITflGsla2PKFQva1KH5zaWgGUzetpVs3gslKHq9J0rekM&#10;oYc2c1LGqRHQxReHGrd37frgjhOSj6o0VncvU/lQP1Z9lHR4U8kUMvrNcRpx8vWujiTQmSsQxJkJ&#10;ZXnol9tfcQSyL/nqfpS2nH++Us5rL8uiKMLdig+dhp9KcR9UL75bUw+OhDFEPEeGx5RuI4ur99r7&#10;AY7Lt3crt7fLN7dLiNGvKdFyfX91fX9xcfP+/embN7TCPtrfp6WkE6zJRlhGNrROGBSEKjxpmjy2&#10;u+1adjiL5fR+Bg6ikBl1zE6Ojo7J1z6h/o9a6xBbd5lICoWAiHDetLTVxE4Te1nte9zUTeyoEnhY&#10;ISBWSyF9I21eDYdQnOi85dSLWENFqJgu65HDIorvvjzsvAKykbkIm4eAykh+cLcRzW0GX2r9x0d/&#10;eO9Ov4SdIo9NtNjApTKR0qTAlGtryAN+85vf/MNvf/vN11/v7lD6nV1mSFtK6lzyc3cH8oJNhlbn&#10;6Lg20RDweuAelCRwM7ob9R+cGbD6llhGmf6EdLz1WVGqVpacMebBbcMBtdDMN+QnEc0nyM6VYoSp&#10;M/XkydbLl3tfffXim2++8u0VuFMxPOVpPd3eJZ6uzHFyT2BmKAyIZFN75TJbJc7AOiHyO6aEIBSh&#10;Se7qR6U+4yrrgQ9DWXhesHp1s3jFTCMdbXm4tLY93Hy6sfti+9lXey++efLy26evfvPs1bebu88H&#10;6zvQLsuDjcUV6E/ExKoqTPeB5Gu60Hp4iGRUFthvJVhmLtnclZpxKEZZQXCpGN6I7to/567/g4e/&#10;zkxkR35w+9QX+PmKFWabsqmurcMb5ayCReihtqEVT1nlJmqXqyfnTyv7rcH349uvO72/0Xc1MDl3&#10;eHlq/t4h7HpVeB7r2BKs9NXoJs4sttz0TW16GZrUPQgraKViS3Fe2ktiHlMRoRAc8VlcbjUPW1Mo&#10;ZGdrc3ebNgxYAehPCsC5n4t7vNY9TRIMiy3xFt6dGa0EuHNP4CR/K6dL1bt8YpgGHhIMHW7QGntN&#10;jFlTg/jF8URy8N2tA3szC1lOXzfd2gh0HEkhDw+lVp7vuflxnKS527zTl7ELesytu7jdqP+qWfjo&#10;xObPMF+SZeSvNUCTRt+1z2qRuoxl2yS6CdNi4cV6unG9qlsSsnKh+Jy9asxXF1m3CZC+NvfWeFYP&#10;/IwSxt00JPnFHzvsD7akD6e5ZQCRKoipqKR5EZZASQNKtcBtdwm+dVeyr++tuZumnO5So8pzhiub&#10;XcGPBF67i9sd9xeO81fN1j/fm0KdlZ168LGFRk1aeKl22pW2IBpamnubGU1Xv1aNWTeAgbkUDnCi&#10;T486cezfuLXExIECAALuep5y62NKT7sBOg2BLq6/+/79mzfAErInR8JLi8w7Y81FEGpyRAAd8qls&#10;9ZyDKTAH46+K405YpzMQpT9g0wjGi9g0tyhqM/aDVepYprg//HiSiHDXY/BBS5gd5jcevuv2qM0x&#10;ckCSBU9J3eT/szPyUoBzSqYQsXc9Hp1DcN6MzqkqtLpIPcLeb7958U+//fqff/sbPkJBst69Ctmh&#10;jteYhnaY0TptJbeL4UFWIYkEX/hzo706DCHuSS05sBfKVQ+l12y1CdBKJFIWEX9mY2CbEJoETm5u&#10;iNYVowlqU4tkfprNpRRSf4suRJAd6+tbW9QehfDY5LjxIwmHq1q+qlEo6sziF7618kZSCUt8pOME&#10;bY5vaMnGUIEvOXaGEbwLV+JeoDghUGuynVKsra7wrTu728+5vXgOtYlEDFGZC9dTj2n92Qv4DxDn&#10;kKJri6tDah+OVO5TlfyXFBzfRPKrTlRuz+ionRhN+dTpK6OdhkuMk7NMCUDCdiqsqE3F1LhbvLjE&#10;4BAJwnB9U/aMMeFQKWApYlgfpa4kpjec1saVyC6QLSzkRlyeSKkaXKio2yMIZuKg8oWzA0RC77D3&#10;jONsG1wjG6o60qdz1QtbNuCoQ0xgnWf4dKfCq/QpVVfSGEaxsmQXLSKxYzODa4b3Msd5O4Lp5zKi&#10;k0iRhUQla0CFlDm+lEqyvMMTz8Iwg/DiOKmOBMdJ8tCDzCFL0BJV7zjOtq/PtnE/+lvXcc6qI7XM&#10;oZyIZ0UJNI2byjeb4zi9/mc352Chck7ikMBczYWHkUiNPEPtKKYr/Vc0w5PQQUlVinUFgwrFF6+m&#10;2RprV2W9HEaNYNFhWvlRFcFPZxl3JndxuStmNzYWG2GJjn7wGOvh03RMyeXWo9osgq2OMOKfoCTd&#10;FJbyNKEIF5W6SXffe/5ibWv7fqmvfvAODzsKqwEMx9jJFOYmRw6wuwfY6qv9LdGp1iwNZjR4NZ2p&#10;ues/mt0M+9epDqp+j/WapXvWcVTSulZndJx1jyNW2sTOE88n5ktj0GPeAyPbbzOZQP7UbsXlePr7&#10;4PQuSrWI4yS2bsSld5SYwsGMwqfmjo30nZwlvtDaH32OP6vAtIsiuy6ytUFq5KlzaIcrd0WfGvPh&#10;grSpzlbukCyKTUJUBqGgg2Wl5QjjmzP29Us8TNykb9LjcG7qrtuUD9FmhOFSQURrVYmhG3ou0w9P&#10;Jd+9W7V72gKnhbqKQ6ugfZerHr/KV2AWVU9D4y/Vkeam2l/hYclYXB9Cs+qRn2BK3R5gN2d1kN4H&#10;HvBzfpH1LpR6sa6uECfI0uWNCLRSlYY7/cpPKKt+5vvp6Pjk8ohy00eU2NQ9tTbfvD383f/84fDo&#10;HL2lFImrtH4Bbq4y82HN1PGZbZAq4s4Ose1J0MapdAqei26ExXTNbQLoYNOUJJJ0CXvOxst0ZPnY&#10;AiuQJRtKV1Y1qtW58VHYHLARIMS2FZ6Mep8TSiYRJUaPeKLalhdgWW3Kyo5GUnrG/WZ8trpwtzlY&#10;erI1+IdvX/7mm1fffvWKzdVZ3Lepc84RVq32By5jM1MxjlqwsWTCqmZtQ93WyLeISTJALdwLJ2AC&#10;o6VYl44JewlTYeFL4hFKl+I1nJ1DaMrjh8iA9SSShjgLfLjubkDUPoGYBJClA/hgfZ3wG8ubPvLq&#10;EU45T5lDMbwWcQI6JfRxq6Ep/DFVVfjJ+WYDtsEVbpHgF5EE9Qhcg8id2bcUO+cAtrY4GG6gX1fa&#10;39ok4Z/yK5irwXpvZY3afSejm7MRBTUBncuTuyU0t0wJan3ihwCOwHMyQ95EVcM42dX0y1DBcyY6&#10;cuGqQq/8rRAx2qsbpaIuymBQlbpW0Q1VxZNhlKBIwnvllbtySacvC14U2sraaDizsGdWtZGfLlQC&#10;ZXOI04ypPkCIMzuTt8N2c5ipLP7PVkfyhu5Yq1eje9Hnex2jc5qqLX7p+z6GOHHRqIh0S6I6Uk6K&#10;cRJYZ1Brh9GRa6YFU5qqrD0/UXVZiXx3r8f2wHJyrvq9pZzKVXc9Tiq84is4Ub3lqmfqz9yvbNJ/&#10;J4hzgQJJdm+KTHRu1hyGKIhR+LKCMTGeMyvqZWTE6RYEbKtVijfqN/eGzqsl4jS2CuKMmxLxjYMM&#10;QhtI7nCDaw7papRyUISk/XPNNnJ+8YS9hF3FVj/si+njBDNccZ6PVfZctEfKY/SKLzrWF92PlSDv&#10;toU+MKPPBP4TSrcnHNAiZpO4Z2+RwnWoVlfXN548e4G+BTuueLpCKKZBBICCyarxWqTNRmFOw/ds&#10;7wj8monxuAPEy1P3euoQUC2wpJUIWZVd8lwM4K4UdYOzmqMNWIUfzoVoqeDCcb8qqt7FmEv9kEML&#10;MNS9yuZqILg6ZHwiUqIUHAUoNTmCHm0XCm46X6eK/mfwm6Gpmab3FEiMx2xvUxPP0e7YaP80p2rz&#10;obZV7Z5Jq4/N7u/hKcSZ/LRWgW22mkOoa+5E+yaVspwm2ZD0e9NZtEJGFUy3blzthXBcnZmud+ku&#10;5aaQa4pxqumICn1U27a5qHp0nNVfWmfpq+1v/II4/wows/vKcibToa98lPTxrqknU2UoU+rqtg8U&#10;3KxfozKsWtYLVFlXJJ0NHo3l+Ea9TChvdHlJC7Ux/YBItjk4PD89V98gNZA8uzo5vTwCdx6dHx4Z&#10;elJ0c//07bvD6wm9A4A99H1BB9nHUKlItQq8k49MJjSPVYCnE4iz3KQ0cS46LCdwVBpnKZ0J4ASM&#10;qEeuy32YAJMUJq1yQVAqmlm5Rzr/e4wsYAiBvOoZLVLFk4qStLsk8YZ8+QvKI4s6HV+pt+QU0SdZ&#10;02fjq/Pb8flgsUerIUScvwVuEhx+8VT2wbElFfWlOIg6iQdV1jiXScyg127rP0Xy3pzobGNl8YUs&#10;HINLf1qTe9m5ZVRMYnUbn6lcaS5jc/KZ/JdC612AjLbm0JBAUTScqlQq5lPhtCBOATGKodDHFpun&#10;Zk7OHBLqAM8zzlwSQB9DMUHHyV4F1jw/O4daZuQj3mmI07SMsC9Z7yosH4AJnQrKlGhMDTnz5JAE&#10;oz6wZZlew8yFjfultduFlYPT8cHZ1dHp+FJTi5anqEK5xgBdUdhM2WjdMJVpnGFBmAtf86Q3Mv6a&#10;+KUTfCw6CwQQMEu9Z3rpSaSeLnDq11I9iP2MzkZA0fx/SYO8DWdhmGJxJofJgGzRYRxl/UqZaZpT&#10;5jBIIlvkjOP0eAV16XPNInO/8Qib6WTuKTSWaWDEEh1GF2CsHcXn5XYpuqkzkxNv3Q3hEcepxXVN&#10;N8sxLS5vVclWxa5I1bN0TttESOMyDx3ibB6UNxKPMX4niHOw1NskXb0hzk9VR+oMkkcvkzxG6K/J&#10;ceZgaj8vTtteQbHdKUmOzEORHAOABzev8Bqrtq7rdBqebn5YTRH94y05MRvphyN8yzwItJmFOIwn&#10;RNuEnuJiuN0OFo+JQU5XKT+80k3TeQq0oj+Sb1KfGHPkBPc4FS3aLsI1PrydVdGZPppC0t2c9oXT&#10;9HO6klUV5YO445EhSy0B4xijaknYyWwiAoWAdJ38+GfPlwdrBIyIV+kewK4JWrJTn0gth6wlL7Is&#10;3LolS714Xy1K29SgVN/irNtAaqHl37pEtrC+rAXwu8f1QOeeyv9m82pBh7DU17TrU1BsZmJz/X3L&#10;hatvMivYqRpjG+tlemn5JQURbWTJGVD3pumtehHZmbBR1Z/iAMTh9A87ELIY9kniA2o8TLTL5bY0&#10;yDtgJrlb9Xqa5QzAoE6w0E/ProTUPcPbnhU03oh4M8JzKf6hy10C2IYn24Uy4phJ1lM6474ugvcy&#10;aeNV7iYGxAwoJS8UeXdSsBaFdmjRnJI6uw8crZKI2KyoS7By+FQHpqsA35KvXCHYbCvn8wVxdjPt&#10;r/OAi2HrJj8j67sC4zanWSdxETz1avmkeoUmq3eHMOb4q+QdTu+Wp9MVLNXkhrLt90BMugQdHp6S&#10;bI4o881bss5PDg6AbTSNVGmbq9EtD8ifPjkdcYfvBIASVUfluTZAZrgFz4aVJ2YKvuSuBGTSadVz&#10;cgSVqXC7clxIaiFxBAx6RYFMZJakkxNYV/FvajKOR0rck0hTdjzejtafi17YiNeZ2hlz4JEiOoSQ&#10;ADwb68AP1gPNek5Pz0lPVx9NIOflpbrJUQiT/GYCjzRnuTq7vb7oja9WF+631/svdjd+8/XLVy+e&#10;7e1uO3wtzw574MRpaoM5Yh7YGfRX+2xnoGrsbU2aD9BkzyGzpK2WcaoC4DLpSZ8WnSp+woEVwVY+&#10;KyUtVDWIcVEiz+zOk3yaWQx1u1aGuwlOdwLSTY3FCTFzIYhcAMxXB2BVtazgoE1p8OEM9Q2Vlai3&#10;D+gEqXCl1NZSxRxl5cqgC3Ixxmg6txGMboIoqcxiXBtoWyFul15X4VKZd0hzzhOQTgz9fnlturj6&#10;9uDip7cnf/jh/cHx5fEZnTlvrxDikiWvilMCbwpQagTcflFo3HnZImHU6c3BRJu60C6V0RB9SVGX&#10;RTOI8WAywCrovkT3YTpbAENFs5Qqd+b12+R7y50LY4Ww8a4ToJkds+4Oj3Lg2bmyA8U+eyF6atjp&#10;k2yfSvlqDneNnJjHIE73txQDUXWZTeTP7XDKowr3mBWqLYFeU0gj7DDwhRyO0+wVVVfeupwFjude&#10;iBPXzq2NlFWstZ8s/QTXU0c3X2WIkUigMWkkX0S5gji3VlKS8+fqcXZ7bRE8RZEU4tQeV55YJIzZ&#10;5v39cZ7mHnymGS3/rAYr18NUUfnS+ruubH1cSShcqL80CfJqxKOkO6XWQiBnCKs23yuMGUKufUvj&#10;pDIJ2jdiELBk6dtlj1flJpSUo1aiSjUURuz33RFQ1d1FMpkVly0Ty6hWYzcyetdcSLdALL5Zk9i7&#10;fXq0JvOaBw7BFtrUM270wOdVaTnrwbWxs7WnHVaKNvhEPY8t05xBvdLxGvc4um06PHhHxK9tlWyS&#10;I/g3vQV0oyQGbu7uIa+hrDxGBm8WtzCYPvUwtRKyWOuamVrXclA7YjeOkHRegSP1m3DnTxzEZJH6&#10;8sWzD2E5Dysrxz80auB96pIVUOoAlPpD4B97RYpfjQ9rCF0QTAEzQz0OLibdgLbcbJlfY2MO0o1E&#10;iAF206Qm8GxK+2gZWi+5qGR11GWZlYSqPC0unA6m0mTFaGoueWlo3urK4EpoXQb7RQ5ko+3aRxZ4&#10;VpkXfYcaVNurFQvNKxSsVCDbsE47opIbVDlePGV2yIYvbbAqm8dtesNoYm/suZsgF3Vfb3OivMGo&#10;qU37JHYVlP8qjhsrA6ZWDzu1VpJW08lOeovlnqqSrOC65QXKVceUpZ06xUbMZCovOQywN1Znfoqb&#10;1kB84Tg/00T+pV4W+kQRZ+f6mfRxpFFTgMtllSNXlLC4TIW0PrZZVlFIPMGvGFwSNZioV9d0cyH1&#10;5+7icnx2dg3WBEGS1W0QOQFZqsfrVPnFeM4p8E5GkdDkNZQYTBUFqAEroiOp2qEWw8N1gpxspKqP&#10;qRpuomo4Mh5TtRHDLIEeeMgZ564Nom2ZVCH/bHcXsbbDHc/WPm6cvmwPWs8qipPgMhNUqTaOWAVu&#10;gpzOTqmdfkx9dIFN4Key1LXfuzQeJZdBthe3V+c0WKeh3+7m6vO9rW9IfHn2ZG9n0x15HHHKFpOc&#10;ZOUbNvMUw2hljNeIDlRHaLjgbcxBNhsfvTIbWKkbbACDmv0hs6lSvra3JG145b8GF7XmHO7a5MKp&#10;rjbhzH+bFcvJ7E4maxvVgXLVBwDGBEg4HH0kH6TGNDT1ub6/GYNcrCEQ5E3hT45C9sYfKmOAuUA5&#10;SvarI/tOztXPlKlKJWqjTyaYDwgRLWE+rtrK+k1v5fK698cfD//4wz73g5Ork3OK74uZS4tLFfpw&#10;zcyiOVt2m5Elm52qd4WDtKlLzmXIGA+bSUtfgehN5OSrSLvrKnAeJu89nAuy+JlEDpEb/IdwMKLQ&#10;cPtyGw8UK2LSpy5XLogOzIIUb+ZVjzNcSruaiZGn8CUzzQWLqMBqyb/aAer4qwyhAqM+BQ4pk83z&#10;TZtoLpnoW3H21hVUZE2lG7loXChVM0UhfXt3fjVxBXiJONUN1jPSiKFKQuU7NGD2SI04PRgu5sL2&#10;FcSpqDr1OHXvSZKlTYtdRE1EIv0X+/9wxgbNFvvUSP7mleXq/O9DnMXnmgcqyFKK3vBkDKMaXZo2&#10;1xMVCfa88H6XNWmn0afpn4XDZr8arBupyxorjYMJlwJhiqE/GCLFr3XdJYIq5ileBwgMB09BhjGb&#10;N53LjYs0A0JNxZBERxRoFUymKVpIuQxMrrVPIVW7LPYoCrdmfU1uvzSaJs82/7QXmlmeSZypoare&#10;KiQGFJIDies5QCG+u7u6sUnjdsokgR5UpMzj1MxdzQQPnuda/pc9l1y1AvdF0Wq0Qx6GGPYMbSc/&#10;x0HrWpm5KzBaHkJhM/NyZXEFlWVOhP1kjy1/LEPb6U0DbfVZJW1sjkcQZ7zNMsupt1qGOeRoe40f&#10;6NAUrMNXtlPh8zfn54CyunDYeFIM1VJ1w38ZiyBXH0Sz7tgMr8vyPoQyVQBOuZV5rH5Lqc6mGE5g&#10;vmLWcNriEeX4OlJWSejputygtHmEFMAQxAzQdK+sBkaFSqPgzGTWg+Rc5Ji8HDxFOVlJnNyzF9zJ&#10;kJeOSC8rvtOo2Q2SNRD5SDcHNpYExrJNLNsD1GNTmtnnZaoqEeVLBfi/FI787M/lejtupoTisBTR&#10;4ES6ZeJf4BIroOyTykNn4uBYEHZUm3IHu0GExDepv5i7CMvjE6Lk58DNUxSPNOUZ4zthcXgvoG5I&#10;ORsq9kBk8iTBUHR47oqu2uHKU1hYkoRwSER1jVmDdhNKThUsF5fBhTkYYB+TiR3UmT3yrbQtu+uG&#10;sGa1FldtRhXiKHVRQ3DBZjFPNqagG5g2+oarbNAi30g4UTw/5gEUS48jmkPuHxzu7x9SJZ2DISEJ&#10;8ypiGKcRJoh0i+vzm+vz6WS0OVh8sj188WT3G4r8PNvb2dpwkSOLpWzdE32wwzxDnOFuYpqzvxoA&#10;xQQV+2V4XPRCtnst19S6yy7cKlw1i5Ztw5bMqfhl/2IBY761w2UXQV0XR7T0foaDNIqRrBFek7sU&#10;nGi/eJCQusCWkavgJnrWCXSvdaUVPpMjLr2OuBlZMDftdG6Esl9dxtc3u8K6impyP/sH51rt2i36&#10;Q2DRWx5e3y6dnN/+/of9P/yw/91PR6cXk/PL6RVfLidZrCOHZB4n0M1l66yAdwEVZhDkkBBnQIAt&#10;cyHO/C7TahBp3Ka4c0BnVCL6GcSpCycM3F4cuBnEmX2xRjgcVtv67c+XLMrDn5CkviqX2PU4zcP4&#10;knnPrJ270rPUFV7FDlUBBzMtY23EaX8mdXALRiSk7vljxNlVslHl6OhpXLBMh41MWYiThcbER8d5&#10;djVGQ03NKuCmakLUHivqJaNpMJ7r7O/1kHK4SXc14qS8/hKIc33pbl2IU10uV5k1DXFyYSPlbCHE&#10;NoXnEWebsdnlG3rJXM/2nAUxe/CZlq9zy/zBWQtBKN09j2rRmMLViBlodg94bMQZOJagpRdhhzQK&#10;9SeXpUBn4c5av+XlWE9HbV01XIlCztK6bJw5f4vBG1dqOtn4nlRFFS+0rAXHD9GFWkJYaaMZ2aaQ&#10;DsAf6AqT8XAMIDJ8hhbeojPS+TXorcmLO/PhIfPMzLnICASXWFNvjtOyZQtC8jL5JZmj1AUhgxRL&#10;MtzaWd/ZwYNlLaH1xhmN+DhHknCDjyars9aVIVUaXZWQJPnwAadePwX1Yu676VFWsYIHM7jZPd8Y&#10;0FZa1a807lZ4OHPBXxMnKVMiFqNsd/iLmpY836xs9huetw8tgVPmbJvJ3QMbF0kGrFXNMq3rYyqR&#10;KstrZFGuk/upv0gFJJq7W/VZkDJqCkSKIoqDY1cRC2nEmZC6Rtf4zNJ2jbjje7HUshYax7xfs9eM&#10;a/HCmjcOqReOTFxGd73HGLTuBp1psNqhUl6CSFT+UuU2uq1pNeyVOexMpIJ4NS8tZxE53/j2WHjT&#10;mYUyVVY5/eKDOIvjDKj1x37pq/6Z9vEv9zKuATJHcfgQ5pZIMOfUOtqJbHZJ74FsbDEI5HV1XSPG&#10;dWdgPe9oTk0EnGKZR8eXqDCPDukPdHVyMkKUqfj4CWk2NH1Bc8niRAA3UFxS7KaUT3yINjlKsluX&#10;6bQPETISV5LUouwVsnlWWX7sfdR0VEl2V/HmkEB8BOZZIcCTpLbg/LEKDCKEgExwKo6sgJTLckYd&#10;H6tlQyDr5+Xk1Q/dutInRZp4clCm9x4tQpI1T05OaT3+7h2Y8wR6k26NcKmEAJRPx+7Kvnx7TUhd&#10;UfXJaHdj8PzJ9lcvnnzzinLJe1QbwqvjK5yAYQCgpSKDmi/27lRWK4Cz7mJFy8213Y8l7exbIpiW&#10;Bso3KOMn+xiM2njRtMjx9jbDq94GOmWE90fVw19JC/hqe5IMI8Z2sEbAiwKWy4g4V9eWqPekLsP+&#10;YAE5yJUgzrFCvS4aLKjnunB8NOQa11Gw1VFCg09hy+TkOuBSz6SVuW/CqCBOgiuODPFg7X5peDle&#10;gNf8ww8HP7w93T9GaojDg9tDMhZ51ibjZNNlNkPXVvwooT+85yVXCBZPEStkjtMHmlxbXmY0wcwM&#10;qxIiRLRdDLTFm/K8Wk1uRk6NqrP9hO1pE6yQTHad2nuiHq2B12U3S5nQVyFOmX5fsgoKFph1r2ln&#10;aAl0FscpVqBiFMkQdnpcdvki1LUpOTnOtQVY4gFM9nikmbNGWwUlgI0E7YGZ15Pb86sxef1Jq9Ks&#10;9Q6jobD4y60aovryajOOrvEqGKRc9bXlRYAmiHNt6Q6O010uhTjdqo77Z3Ccf0uIswHNVC0Q8RVg&#10;KPLby9h12toOr2tgjXXEhZpLufa5PJ2XWAS2FiNm8mYslGZu0E6RPt4BwWQ6cv0Ve/FarlxP7aPq&#10;5YMJspAaxHkzobyqHBKujlKIYvoyCw1SGiZSOcP0by0loq+pcZDnY+ZkUpFzq7itLVd8LKMvyzMb&#10;wRldiRBnO9mC9+qP5irh0Jk39wuU4YTg3NjdZe+h1DIElV2gsscF4svVqE8wzPXQYZ9JkKq2N80x&#10;K2vqBRQvOxunfhFs9PN6EJWPXYT8ubB1wexy+jrvIijdIrMgzpx/wcwYcd1Mzs0hzvZ8dxS2TsJg&#10;7bA+ijj1CUUL+qBjrOLvyLhVeQ2lNqprFNkzLErVV8E2OHNB5TJzfApTKyJi/C+4yfbttC2hzMJq&#10;gp4u2K+DKhLTJ2pH2dpH05aSZJgyCNCM9KABTYdPBFQTbRdD34XX0zRY6mRXzRYN6pBaLEijuhLs&#10;ceKn84cUg3G9hZQQJToWcYhsWT6uyvKnTJLaFBf6LEK6FDhhN0MP8fhLVD2z8a92s11jvQsGiYLy&#10;tuea7WJ3DC4XqKMpxLm4ApcZiMk9eT/H4jIvyC4X3DwanZxNzs8pIXQzGlGUSL21SRoR67GgPulQ&#10;XaJFmesqlyg7CRgEaHJ3qkl2Nms+VikOR0NFaDBUocTcr4ljawPUAoCApJEMROOVqtio3JBr+wzQ&#10;fkiSbDBpbZH6bwhuslptdN1bzX+PJy63uNg+LWe+F9+Rz4Jui2/PSmc3RbV5cLD/0+u3h4fHVCvn&#10;UPlYvsMMjbpo9pQ5dHV7fXk3vli4G9Nq6Ktnu1+/fPbNS2Lq25Qb4qP4Stt9r+rS5sTsxKEvMNge&#10;FNiQEKqsYStCnte2+WKzmh1IVtUkRgxu8/TzftMCFWEoGVLbgULdeGNTQpAAZ/zRxH+4FhVSZ6xV&#10;hCIZ3Eo9cc4mITKF8wQ3a6uzyRCz6CTVmCenJym33YqfaMP0VX4cOMT3uMqfa/FH+yNqeInGJKqL&#10;vTTYmPZWTy5ufnyDgvPw3SGVArhm68vUZ11Zw2+Bd9auH4Okk5BFFLRLCxP7MujLHcytbbbIinCd&#10;niBCnB49B8ezpRYf0LT2UlEwoI40ZrOpBKIWT/fk6rgNX5wI6oI0zGqGSpM9j0df5IrJpw5xBsOF&#10;IE28VeymEafYTYFOcZzhe0JrzHGcQpy1mzqkniIFXNcsdusRfRFBTuY4WRwgzvRVZ5pTIyliFIUc&#10;uklVENVBODExVuCEW/U+kQ2DT3RUfWltaWF9ceqounWcgN7WVx3EqV0kzlDDBp7ac1H1vzLi1AXK&#10;Ki3RgJdYg54uUyjmJVPBKVOaGx3SMm2pkfE+alFCGGuPUh53jA4XF7AwdjxR1zo2zA6bcuy4YNqf&#10;7cJlPoEmABqWRhpu2l1A2QLuFCBT0pw/RFJNxX5Sycoi4/yr+u0VMfeJxhmPBxwCqcjCBqI6iFUe&#10;7DziLGfea1/rXnuGTaxBtj82WmEhTiGixW288b0nw61tGA0UKlTwTjGHmmzN7fZ7bbSL4/QHmuY3&#10;ps/zIfNzNzQLN9jQZKL0zTq2BwU1G94sR6ICSnnWHkW6J+BnJahko1tkZwx1UQYFaRs+ryOunM4C&#10;tQHxGZCyIPb383s2BD7AtQoyrTygzfeL5dCElFRJvnukSrZaTdNrltlF6jTQCkor9IyM21vwMg0h&#10;B66XjiIOUpDt3ig2NtmmsxQJ3lkYFRSZ+ks1+9Vu4emR+podu1lRddvGWJcKuAeYRp8hBlT0KPWq&#10;FQlpSpKQmpYJVVpCyhxL0xkQH07eONaEaaauGyjJGfBj404TnDqpTtdSXkqu3hfE2bDDX+1faYZs&#10;d0LOs8Y0C63tWCHZXFymavWR0rhAsjnh8gPzl0dHaDRV2wjQCcF5fDJCuHlJiPNKIXLoz2Rs8CEi&#10;Rx1KkAxOqYjSvYE4AYMYQ2Wbc5duxd63+q45uCrmkvciqSRseg2zqKqS4iwxrRZoTm9YBk47AXOK&#10;FjNi9uKNUfUm7BVrLkZIseNjlDIRKWReIMRJYN2FKUGvWskK+FGRfnxyfPTu3ds3b99TEE3L2BF6&#10;zV3ruBzSQjFwdTcZcV+6v3n1dIdWQ9++ev7q+dOdbUjTvpaYC/HI+FgbajzbrFZMzcw+NgwaNGxL&#10;VN1oEvmqXbBxlh11EajZWbZ62JI8FICLTTbSafNNj8tcUYnXkNCWwVZDoh5El8pMp1gpwXS3FOOn&#10;awZJg+eKSDd3tFmC4HQ4T7ug7XJ2HD5ciLNJNsvbTTzdvqq9Y3vIfk3QplNq5U9zrOSK9eSCbBBS&#10;f3c4+t0f3nz349H+6fXNHSlN2ytrG2iCaWeErjdek2wjI2wNXLQhVoOIk+VSSP8uxBkz7cHUPmd0&#10;bLYzC6F2t0YntbzOBKx1UiBXb4Xa+gtFxJlp+k2/0vtDUUPZ0l1FyVdAD0S3ytbGQ1BIMHxSu8TG&#10;nA576ykH1olIOFH9Y4izSoCFRysNh1kVi7OUBiA9v9PW3aOrECdzWZqEKbOdPDu6XCKnVo0k9U42&#10;KTWHOFUOWr1oPWdDpzSOM1yCj7YQ58LaUm99yTpOModQAj9EnEmDDUCr+fg3jDgbp+XtOMcZeCBZ&#10;mm4O4sU3yN3Gx3VxvZJr57PyImC0nil2R6BQiFPRUBV5kxCaiaFAKlJ1ddPQgmskUEOccvm4C2uS&#10;VaZogxCnTLYpb2XPyfcWAxboaV7axgiI4W27GMGAt5CgnjTutBkisFxh+8eBWDnHwEHrOO06Wcic&#10;U/bHtaHQzFfk35pltbhcWn7y4vnm7hNEnHS3AhdR5RefhzepLoS/tbNXgV2Wv1TMWHBTNKe/ogoE&#10;tUP0Umpgs3ngjba07rEITr2sjKQZhtSjsovMPYV/mhzQiLOcxJBmAYdht/Uz7r4Rlb40QFFrsA4y&#10;69CccUkXPo44c+Is0LiqcSTdFbmsVJkZVD7uw2uWWsynMnxUXkPxCrZJYj4kc4LM3axHQJPKAEQE&#10;1WttbV1JWtxl0rlTkoUkTmrCQLdQici8qrdNTpT9QP1pB3yCImpz20sJGCoVrSTosgseuaD0ujtG&#10;l0Cdlkl6V0bN6bWjFHWR1pkwxNy9jiJgLbPoCxTmtOL38ZkzpEGZfkaCTmcOhYQRaYCJLe3Z3RfE&#10;+VdDmh3kYDNiXoD/EGqqjDaXXl4R6JCgpHPP7xbBmm/eHb3fP32/f0Ky+eEREPP6/JJkILglOEhK&#10;uzPL8Vv6zCXFGcv7T4De1WQdY5VtYeqguXTKgxJ106VHaktr6KQCUUo0qA8LwKR3wSPWjnKfVcz9&#10;6soZ0JRyAwUZmiqzWnFYL2gtewMMmwRHT8Ry2cyamzRrk+ofM7t/b8QjzJosOKlCpRa9oQoSZej3&#10;3x+QqM4ylug7USitK5aE3LJ7Ic7rO5Sd0/HKwvTrF0++ffn0m1d0aUTDOVQ7dxtD20sdFEvGaMd4&#10;JPAiZiteb+Bnc29rU8t3FqC0lbdDrEfGsd2WEBPa9ogsurLYtbPPQnsVm7OhVOjEtc51sMG8rbKF&#10;ezwQu+HO6eMiL0NUR/ativuFOG8LcQbROjdcQxwvOUxn9OPey2TWnCdj3zfSSxuTOMJOa9BWhxHi&#10;Yi+o5vz60ekE+eb//d/+QFR9/+T6rrfWW1q7661cT9wOgJkqrlSX0GUWbPMLsuuaccgrcNKlWNdY&#10;uudjU9V6Jwje89QQWs67o+Fr4VKZYpvCFq4xfCxwOc/FmLnLWGZ3ao292tXyKDPpJTkJs+l6nBr6&#10;QFJf3wQuVZPbKuWuNNI84kxx5k7HaURQB6+T0rRmZPAcBOdda0TEMuIVxkDL0/oWArAUYAFxUpp7&#10;BNN5TZlZt09WPpZ3WNOsis/hShpmJEHEDFOB6KQNSceZepxwnMuux9lfXKOxKFNpjuP8+0OcBhVe&#10;a4WIgsXtqZfALyE8AUr7vDE4MTUOsuf5CiBahtvd8SImQpxu3IAS3a3CRGXJnXZNeL5fgZq0HbVd&#10;U2RZtTIoSEtQCcTJY3wSlOWKp0ss0iWVyTtQRjvWVk77hNqfDmrljJTfpkPjkRaoMzzsnzZ0VW5q&#10;k90+VAhIx9k5OjlBI6160h/iI+K4VQKJynN7L14Mt+jpMKDmiBDnMlmkUXCY3jOA71yvMtaG8BpM&#10;iuJVHL8CGEGA/umrU5CzLGZ5dDbbFU+IRUhEowJCXoSN6bQFzMhYXGXE2Qx1TG+sdH2xXJDAo2aZ&#10;SyLucQjcEr43Z1cHmg+Pwa0H+lA5vkhyTU6nblW+2gcanYOMlVMztTi5Vqu0r1hTMTkqrLDgmXET&#10;1q8qW9zQCEX1qEgcZ6ukoejuk52nz/eevnj64uWz5y+f6efz3b0n21QPofWGe3VY0uTplk4NcYeL&#10;mynGOhrTwnVtUHPqGrgmhe38gNqWfKoYYUkovIW0wvJeBdULPvZEHKcl0b4S9oPKFXLhBHMKVaqs&#10;aTdbFlGVcPXQmlFwqOaLjjPz9q9505rh4rHMnerrOlwuPahy2dPe6Gp6djGmZCaI6/VrkmfQa45Q&#10;aipufkWLIJJ+mPdLtzc0HqSpINQGieTSwDWHTDLQ7jELJ5Fz5o5LC7oJt9jKKhjktBLJQRS5Re2l&#10;Irhad1Zl0h5dkXR+sAaZbSkVqQo+sIgOCBgu1QQNfGORG+qJ45S1Fa619Q+REBLCN0XlyZREoOZE&#10;Oq1npStdHXE7PDo5OUFLyrG7pkxnDlV9nY0fxImOs3d7vTCd9Jem37569u3LZ0TVkXAChoUjCvhG&#10;2iStdxZqMWBGx/7U2NiGOINIbQ3DfRkNFtCMARCXWxYgqzIgu0OwFlqFKCt9TL40/EQhTsWOYsxS&#10;/6ZsRvx+SXJU7QxeU4hT0Rk3L81haFSJ35Cifg+zom7yrnBhxJnYshGnjj42IphSWp76LUmMRp1u&#10;GOwdMNZJbgHZaqoEQ6OphZU3705/94e3//d//+Ob9xfnVwQFN0gwA3EKbRINx9CaMMVjsbq1cQw6&#10;/bghij9m34umvrniswHmazNVQkAJz9d4VRzNOgy3Qw2kC5VTdKYv7yyMWHCzuxqJyXkDz2U24hSq&#10;ThKSnYrc2jzQS1tUXaE1VddXaog4nrmo+s8jTrPIiaqLxTbl6fp4rjIhQOtc9UTVUcIwnpdmOl3G&#10;VhxmcmF8IAE6YXTMdNr7qjQCtWbSFALJUls8Os6N/sLG6oIQJyW2WNrLygTDKdBU0mWZIzgzMH9T&#10;UXWfYLkchTAeIE7PLYtuZ2yNNtFQmM7oylZqF7e60PuBk72aIoLHFiZGJqFwjClOcX8ubCTBZWK2&#10;TGFVrEpE0upPanASUkdHfg3olL5FTqCK04YT81KMATBFTv0B5YdJ5m6+zRu5r6EPWIbIEQbdOK1E&#10;Kgpfxa8KyVYY2vDaVF5DnPJDLOusP5WNBXGKwmQd0tZQ3ct2nj6lBQUcGmy6eAiqNUk2FcRpj16T&#10;v+xMQ5r5XsJKoHNXop3h4SBAnVDBRJvOWlD1uENG5d359GNg61Eh0Ly+odJUByts2QClj26GOGXo&#10;2sK2ZSxDYp5TNjC+tuFmg8YfR5wy6qn0FKipT9X3K6rsfn7pEUW7YDHX2iJk+dyBB/06rwl16I4s&#10;iJXIh9jc3NncoZHx0509OgY/oSQVZamGm1trww1KABIjTMMLl15OpEnl2cTz1qajS9lMV41z26w8&#10;4lV4yujZlizUeUPvNZBxvsWbohXRQFQugWtpWfGsU3YphqhNynTWNbRDUIxFuFN7AhpaQ0/rOAEz&#10;pU/NbPB+5zX4JXPor4k0u++2vVeyh2wBm4XwBCpG4OYCCeZEz9/tn3R1NE9Ox2fn9Cin649ITVff&#10;pAqmfkIwQTvKPMna2GSCFG045aYlAOP1L4NBUNA55UorRwUIaGPTU8IQSSmZ/ET2RZNJkS6SU1XX&#10;wJrK2bm+Zo7xCuqDu1hk0kwEVwzVjKKyD3qCSo1q2+6jsmRIDWkrqm4SQmMwHKxTfczL3BsEPS2v&#10;ONPR4eEhcJMu6oqkGyR1iLMWCT2HoPemYxDn0v1ksHT/26+fAzq/evEUgpMyE3xW4JXghe1/dF9i&#10;EGqXKqg5j0RilErEYvc41rNZK/01Ry6rWwG+QJV6UbETRkOJzTTqJZuPa3kGl1uaLesg8i42rpCu&#10;gsdCnBb9gMgFE+ydlpsudaqCvBRFAm5Ob4U4DchSfYPPaha/Q5xWfBt3mth0G4rAziDOOk1fCJsf&#10;+o3e3C9eju8ph/Svv3/93/71x2NKAkyZK5u9RTjOZXU7ddGl2pcjlKviTzbaGhNwEoIMqOiJyHzV&#10;DRFMCuva9hwdrKaaKq1m4KLAdHyrQfX43+wb2XZbSoYMW96ll89sZfkSDURq76hRERWPVDrFAuq6&#10;FeCvjdYuh9isEFCpQUhXpxTjTHfTsqQGvVGfehk0gpbHQZzS46q4lZlkaQsUf2DmSDAgL1FJG66O&#10;pJKcQpzIWFTTz7lI2chb5pDK9eGYQpuInI7BdwdN9/IibA9ZPljuQ+8P+0ubq4vcN1aXhDihWZcX&#10;XNVZoDNdLg2Lgmnibv2t6DjrYHwR4rhFoZEHXom6hwksqUREzGnkEqZ8dneJclOOnfS2PZAqkVq9&#10;qhGjMooxnxF+W3FhyJFwJX/EXqeWoasNoWmhdCoEJzVpVVtOKSS6iuh9U7SqwS7DIMwucFOVcieT&#10;ci29DDviTZZAV1XYKIGpiIF8iQJdY3gqdF4PvFBqDoZ57U48r5eYXo4ecRI1Gdve2djdWaABW683&#10;1gYhnKKwgo5W4Vt7MRl0D2g4fBsuGWhznI7jZ3XnVII27V3adnYUXOk4vSNUvCOjWqioEGf+VMa2&#10;OFYbZ2dvdUCx7Z6ZrrbTBjbFc/u3FlTLVaT6U5m4Nm3qgPNPPiHnYYxkktgLwlA1oiqrgdxDxMEQ&#10;EKddY4shS2iseFLUleiQBvQJ3t3Ze/H81dNnEJkv6O0E4tza3h1sbNLIgwvRqJesb31TF7LWWvaG&#10;EzGPe2SoGWaz5zm22pTa4xLQWuLZQfnA+Ta/HC5XQ0JtNzFSfLDnvyte6e40ewPEMgm1r9XFET1h&#10;DsMFHZw/rzJPiqcnV50ySc7iq4lhT8sdCjA2X6Lqbfb+9f4VbaHNTzVf1e78tncxGh8fn795c/Tj&#10;6/0ff9p/9+4YmpPyRpOJSM2bKfWiAZq4pMu3d+z3S5NbmE7yIyXrq0q3lkxG4WVlUKIBIuh5wiDU&#10;6iJXUVTqEhORTVAqQbZGFWaQesUhKIyvQuq0ESJgBHpbWVLnRZSbRptqQZl4k1aG8yfceCUKmnCK&#10;fLYE9OBNCAAy9+aoe7vsWuLqXtBTnSYOzy9Wy5wL2gudnYE7+fZEN7z+gj1M1Mszu6EYZ0/3q4Xp&#10;dX/hjnbqX798+uLZLmFE1hUnEekJSzBS/m73mDnoZbtsLct+1pJp3GZ54g1PFC60pZvB0Ni/kBAP&#10;77bUISdyItkhbOGynmUVur20w6FcCRXaFcEp3MmSpmBeKC8bWWBchzidIcuuKQhcpUpMu8aYxjt1&#10;qpBRpiGmle96ZGMXMXiAta12nIOlpYvxDYVQUXD+4fv9N+/Pp73hYn9rWYhzQKK65k2p2u38a89X&#10;1b9s2wltclHZiXtASfCURWzeBDUG4TQVbYT4EfmjfLeaFoYSHiKlZxtpB1OquEhip4Yhng8OA2VX&#10;5qdTIwMk2xWq4RU4yahrOvWo2NRKe1oBMWdmy+B6/9RS4CibjjP1OFPBLlY7jkXxUXOI0/SxOU6P&#10;vHfc4mxa82TBTVXaUWKSi+qQ90+kswqipFaqV6ZXp+54haw+5NNW5DpK73wtFQiAw1peXscn7K9s&#10;rC5v9nsbfSNOMtBY4OE4XeRhvq/67Lz/thBnTfOATq+WJi/UcYaRM8dZf7avMOMCK5ieWLDmnP+N&#10;0rGJN/KnxNaVFlZZIh6RFLCUgt1ivkAvk+H2q8VxkrcnoOmQOiLOG6VJOirEtBHzo+viWjeKZVnd&#10;pNC6kjXhOZmsThkh0ctFDEL8243QrGqVCHziFS1phmWGOFvovNMSVCpb8f2Zkug4rewHEKzvbG8/&#10;edJfW0emSidV6iJFeRX0KO67RrkwXmyZxighdTO7qsIWj93/e/jrsT3wMjrBoUbswT16nI/32qxG&#10;i+1lMcDtEnfL1BGgGKWGMpvpbN8aaxKQxM0RcbkO4Tgb4ERy1pnrfP9HEKcuXIPCfk1yH+322HL7&#10;sbQJchWEOCU+SwyeseEMWe1rNIhb26CJ8ebG1pAaLMMNWngQfYc7wJbBH2LjEoEE5ZFNIW7I8Z8O&#10;8CXqbROljNtuDAPLPZaFJuuZRig/UHA6A80vrWtFrElljTO5ja1VodWN4OuBtypbyQRWmj+aS+kY&#10;WaNPQ3JabivTn6JILpbkcStXwDSSaYIvmUM1i/8c/8yBkAcfV9t3Ltv8LauUa4Msr7+wQBvJJQgg&#10;8tD3D0/fvj18/eYQ1SaRdCocjQFUd0s3IMupEKcSibjfEokjVoIpqe4mkbaF7Akus4muJZ9NNuZD&#10;JijWN+EnN4NxhSY5LTxOgQfBU5VPIqSOqIyc+kV1nqQHuvpekjwtAWdy6PjASjYOzrSHXceBZkCe&#10;vdrgTO+QBbbio2bjYgJYt3yhFWsVe3K3IsXxeRdAxG0/5HfGwTdU5dXEwgQCIDh706vF6bi/OP3H&#10;37wic+j53g4lrzku9nDLusUiRM1fJtDKmHhis8MoxFn+WWNqHbSw0YxNnb+Zw+ts7cz6JoLroc32&#10;VpG+ymNwQErXKyXfcquUFtlcLWmF1KX2M8dJhmMQp8jn2oE06IpwGXPzk1BXIU5X3yjsmB0n8nZX&#10;Tq1uog6ku1qGEKcvfAxtMxSmo5emS4OTy5sf353+2x/ekqh+fH7TW95a7G/eLQ6ol0U8rkncbGqE&#10;COXDJEHCoS0DAAkQ4eGlQbT91BGFujQWVTpahMKmDTJ1Z5jRc7iNkuGm53Fxc365toMUrmtv1TCa&#10;mspFrVBXfbS3d35wLKrqVPtQs9n1lnrW1yWIswhOcZw92hhWusYMcdpMd/K5HEs0stFxxvOJXVbp&#10;KI0HB+IymvBnlU1MsqAUm7zGzYpQubj+mOsIgDFJrEPqhZjF3Q8bu2n+RY1B3ZhuSIGz/sr66tJ6&#10;n4ZDveEqFbJ4L7mywpogzhTXch8uY/Ta3QXivAuX25H9ufkgwXwZ4dqtHz14bOQ+8XtAkGfG/Jqe&#10;OWp61puWX9fEKcaY+fpCCooPVlS95QLaAbB9aPeEFyrIUI9V1qp5rXYeVNZXpZGVr+Uv11cwG4Gb&#10;GEB5Qak1ZkwfyWAUf5g2EKf6Ubn1jrL53H6IuRd2u9w8iJ/KoRQS4rUEjZiiTr3kcqmnToIqcfzk&#10;75naKt2O8UcbtC49qM6r/lQ6gaYf6GRLehtKqsVbBMkrK5t7e9tPngJ1KaOLiBMSXp3WZY0FTKCq&#10;EkMxotc3xmkMPAlTFXqj+cyZFfHVc6VkBbT6kgTTEKdXoWdW2Tv9a/1Afi+gGVTq2WnxiP6iAamp&#10;1Obig1/LmVRttUzIjuPMJhQH27vAzID7cTfTa5JnYslT99mbZg7TnBCG9wzfTfVxTWsu+7NEVDpo&#10;lEIgbtCT/uMS36s0knJ2E7pWvK+2af+TTy9NtiMaWWpti24DGavWjWJjOmv8AkNLlpFfAk9ztp5F&#10;wE0hzlxSswNqUF3QM+x47TE+t26LCgxPVCVEr/aNFEVKVN1SAFdvcxpAjl/fgoviKhBfOM7PtJCf&#10;9bJ2RduUnEGR+bdnQeYnuw65IEMyMND603Py9Oz67fvjH396/92Pb9+a2pzccAVdqh186UpJoopU&#10;z4ikHwswm0FiDqhKo+uCR4rjCIZxkumzxHRYJmpgWBMwxEzoQ813iTdj1ZzyzBnwFvhNECdLDlXK&#10;xjriyHXi6LzKMk7ypjWXeUuy0V2SMAnl4lHNuEFeqrvjZDxyp2g1vPBUDOJUVZNon7SfWF6SELxy&#10;6BPRx6ITt+LMvf6y46QUYnSc5AxJx3l7DeL8l9989c2Lp6SpEz3kVRyTKwGB6YHsot20/Mrni4Ey&#10;jnScuvzvGFDbw2YHDXmaaazLGfvfvdhG1wu0Mx+Bx17Y7rEbG1YbYZfw0Rlgg9d8ke7K4XJNDcFN&#10;3flVxdtiBuI+FOIECSlzKLkR+nooEzmaKhQXfCfRhBLJxWBjep3NKDYsaY3JOgxF2Z0d7vottTaX&#10;NvfPpn94ffq77/bfHIwub6joutNbXp/c9pRPjaRDSTB11MJ8AjEOamZeaR5RUUBM/kDaiwxaloA8&#10;JVSgY7cYoAIXCe8K0LMFZifIRlRWM/tSIchmqr3G9GEZ93IIAjGFRpLYrcTiLku9cms1SsBGwKMQ&#10;Z22ys62wLoqWjt4sfgcaYOKeQ9Jxdj2HYrhNumuwa8MrNKXDqqh6VacyQHLlZyFOsSaqXyZTAAev&#10;fC/dLXORZkyqBxeuUq9TQ0zK1a71V4aDPj+h8KvisjlL3X3OhEXX+rxsSUBzmZoCPfTMq4T0lTnk&#10;hkNunVDcYNGyHWhoYuw2mI1Rz+j+GRFnHIuyNzE6LTTg7/Ji8p87xJnnc/elKcRpz80OgHFnttKU&#10;QLKOstUabNDTcUNQ5uwegpMOsRO92N3S+ZK4ytQ0VpMOARcSsEQ3GxtqaWPjLAMR5HSNOdUNEl9/&#10;M1ENGaGOlBxTB5lQhbbaKExu6QiMhSZZZAMCbJU+cBUztcBXvJro1tjKWu2+VPqR3qqWhFgh5wi4&#10;ovyOeoe4ygt8UxWwpcndIuiSuhNbT5/tPH2GMaXi3WgyER5y/McRYZmetpHFFOSi5HND8XWI00dW&#10;FmO2+4XvzNJtpqqWc9m3bnGbTTQiDfEZbyd4qmM6pZScR5wzzFi2119iLFUzQ3bRkZPiOJEjVcW3&#10;+aPNBteeMdKs6RXs50RBs9He2BJQ6Q6wjZJBMxbV+kvtNAwirwrlEn9ORCauC3QLrjWcuLnXKtmp&#10;tyP3tNpGzE0ywzr/Og3VWnq+pUjlfjvgk73CzxRzEQD6GHFGK+OryQMnF3oultjVSW2OfFpzUiGo&#10;wgQNzjTPoRCnVcj8iB5d1krbRxGcsdVziBOayckbfx+IM6vm52+ZCbVZ/uX/KVOpSS7jE9iEGTdp&#10;5Sxq0zAOVOTALNgKyoTRXF69X+rfLaze9gaT6eDyisLaZKOf/fj2+M27k8OTq4sRvjblDGHgUXuo&#10;6rsaZImEV8aPt3F/B90HqWWwCIpCbndbJY8q1lhrIxiyEzRR9mhjYwPDwnimSAd/Zr6464ya2yRM&#10;p3KxauZB3Razj5KJS7rjLjY6J+a0NZxKuFQPYjXBMXPvlSpErFqcZT8SU+ceqyV2IFix3aFmultC&#10;tCLirZwzu8l8VZkxDk0MBLkRK/1ETdCgLC9Mud9dn/bvb3bXV/7f/49/Rse5ARFkrzbNXjhe6VKt&#10;0eIjvaYUZjIdpSiKC85wl0DOxLPuYPhqCxGfP/qkZk+9DRirqZ6Il58pCkNBkWJuIxVzjcnRJuGq&#10;EzGw3d3evN+nuIrSGl11QtXahDVRBK301wQ3VbTfZJThckposGWq6SLbJGAIGOQkGK6NGo7Z0RR3&#10;KLp4rN6mtMh0hpaEEH3oUvhydJjLTCB6kMjhVtbCijwGRh2d2eLa/cr2wfXa796M/+vvT94cIRdd&#10;W9t6sbi6Ob5fPIF7x3/oTTlYB4isHOaZ9FNX7B98wze5Z5sriNq/0X5ORKoUAgBoMl+h6snuVV6v&#10;5lj1Z66sa6ywZVwuqCSMrSY8dodCJpp+jMV0CJ9hkUCFhjv0B1YrYJVCJ4FMDbqMLJNioAZIlk2y&#10;BGyB098oUfxctVxCgxXlI7sMp4CmNnhqMbp83awOtlmQooOsifL+l93IZHLhCSufWt9OesQv9hkn&#10;LlYWsxKV+yveFhZcEYsCZODLZSAmHWDXB9CWK8iTKZZCiJw/AVRW+3RP4DzpM9QbrCwIaK6tbA77&#10;w7VlgOb6YGFIIVdyz1TzgKudtCHlwHq+qox65nTReqGhavctdFcGteOcCph/5J/PM70ZnAyyxzpQ&#10;yj5A8KXgpFklqyWKcfHasT7QbkDdI29AhSktmuvz62Jxd/FUFeBWECBr5BN3XFaWDw0UJPux3NOa&#10;XTLQxWqL+OQFkrKPLoATqBdISVQJMNYsS1YaDpH91whwxzdEpIi8UG2fnJFVeQYkcQHpNLtis2UW&#10;FD4Q9jQ+5gNTKFclRHT6aJ8knlmSyMjrveGiGXGbSqKqqsjLGSFwp4qA3t4TqXcVco+rcBu7xQ1l&#10;5m7vrpjka+t7r77devp8cbB2iWVg/WMWIOG8uExM2feKN5sr4lBYbor5Ovu+MpMK/cvhq7RlU1xm&#10;wVxhOKAjznvCFL6HAzGqlLGSnLrV84+swK9wFlxF4WeH0617N3zq7HJog8ZKxhjI906F4CQbsFdB&#10;lPim6T0DFCbFM9VF0/DA5U3LW08cKjjYayOCKJXnqxiK66UnYBhKtGQNVe43RTIaPBQDWf/r7IMY&#10;7b9Ygpygug5AJtGSYFWwUUUrBikDmPp37s2uxZt2uQWesybjNTZ/IcZSV8turFomZC7q4vrKiue0&#10;/XQGs+gRm2WZU2l8rfmx4ty/CjGIzLWuQKoqx9PtNrtOThE2/voKPTlXna/7+0Ccn2PFOiv5OS/+&#10;M70mi8lYs1ZQF8Ir8Kv14gsdabY2Wpc9omfgZIqGpnd5dX92eXd4PH67f/H67RFwU53DR0wwppUL&#10;JEW3p5kFZrLPhCUum1ydWtW0So2vzZArHBeLLRRkhr3gSYIbSDCHw2G2aMhDHnhfROAlFw3bl5iO&#10;4KZqxRcCIGCLKTNAFPki8TBcixFna6gl+Y+WDB9LmEnAriml8O0IOfEkMj4jTq+o1r9Plkf6QhfU&#10;ze7MAZgM1CoAgxke6jwkcOJZDoA2PK5zp+AmFZGWoQMuTwYLt0+3Vv/Lf/7nr57trWpbtYZKBZU4&#10;EReB58PMSdiSFzNmMyK46WGqyhcydp2NdDC9rE3z3Qowdku4YGSoNYGgecmPQ8mBm/6ggpuhAaKz&#10;15sgSbh+Co6a2uQSSCKpJMg1NaCjo2mOOxXsNe0YR5UcUC4LW6bwkNv5yOVRBIcXE7kjVg3iBG+w&#10;CeIk6BJ7f2McAW9kgUHdgFXlHMk89yNVV1PUpfXJ4uZ3hwv/46fR//jh4vSKvXFjY+fZdHGF3t9n&#10;VyNeJDSAS6KgTMFN7XaaoZ4kriAqZs3bppkSm29lyKn0Md+fUpS8CdypfgdKnVEGQ7siHjCnmmrL&#10;Mq/EDzk3LD6lExRkCVFv+QDNCMCaqxwuYhWqeAE3gaGWbMjIWk2HPU/aHL+z06emkGx+hbe8qfix&#10;K3BJriC4CVurErDFrzvXxPJlO3XRkngn8zTXiTbEWRpZVUlZ5QfnnrrQKkyhOJQzvThBpjjIww9d&#10;elXEpMAltW99J988Kecq0krRqhXwispOqZPQ4j3P04qBTqhD5QlxbReGgqSE2nHS+GDBzUobUjcR&#10;UIHrTDWD6K0i+KY9V2kgwQ0Pcrw+Cjv/ZNOabbHwTQY91Kep8sIHdUQVaG1EVuBbtA2NxWzZD+kT&#10;3e65fL7zoHvcvSBPIjGHXE4aeypopsmo/Aq5qqyi6ytMJHwz6jwMFuuFSc+sm8rdhzKcjiZU5pyS&#10;ugUFTXFhlLbQXprqEc06eGGxceK1IE5532pdw8ockodnSaWwDH4gFUhckN0wR6MU0xkVhKaifWXX&#10;aUrNeRUBTdMbEQMWhZLgopLv9+iZbpg1mztPv/7NYGuLJT+irzFrT4CMxaJOGgH7RoZ1a1PZ/H0m&#10;d9GoQl3FM4ePDA3ZEoMSZDOGM6zMz7CW9UBH5y+jfGPj62af472qCxgH5bRIhg7SmLG7t303aWPR&#10;9Oh8+OJUJjPc1NY2O7Os826KeYwT++I5kZBaxHaM2kTvaALjvGTneON3bDpj1YB5S2Gw0EdbXMqj&#10;eAo0UJiBs4/FYdluyHr4kySw0V2hv4lceGyiYLmVOAanLTtUqDEuWUY7yoXgb88Zx9yECAQUvbGJ&#10;4MwsdDXfFlbXOWfoInVWtSxbVO+VpfQNieS8U6mzXHNDe5M9hOJl8l3dUHtBJylATdu/3H71CMwP&#10;q664P2j2pLa+/oAlrZFWKFQ1z5AUg6/gj6jc/vrd8R9+ePvf/+37//av3//b71+TCyyC83h0fnlz&#10;jTeO78pOgWqrv0aqgNgidzgIaW9lHIERDCU5j1BUSmJQB3PuurRORkIHyIYPIzIYrLcbC6+iBCpq&#10;27jajEFkRmk5aD+2oIBq2iisZC2iJ3Oc06o3wZMCf0iX+KG4uWJR+hUhJj3dz8/Prq9GvN9taSHZ&#10;oNl0l+vZp/wYlOumo96zOVriEh2CcMjsKFM+ylbSFkT9ypw9qRxVDCeD5arK0iI5Qqw10KIDjy50&#10;lkegRpGaLk80z2XOm7W5t88dq69559Q9mBLNAsz8/KBNqyVLGtrmi6wCFA2aA5BjWEAnALqAf+om&#10;VZPxzpi0a/Zwt87VydZWhjoAKPxEq8IlnEVPGjgYTLGCttrzhG6EOVFLUKN4nW8nRf2Hd+dvDq8v&#10;blZuF9d7K+t3SwN6ZsDcbFILYJ2+NjRBvby8PD0/p6fq+ehyREXJFl8Uc6Re0/I11PY0LU9UcYlg&#10;eu7T2V2g85Z87Xvkvqrx6c6r/IpC1enFighV3WKLJQL0oj4Gx6mNx9Jqb2mVgk3Tu/7tdIV7ijnw&#10;DLoU/5Rkra5HLn4p4IrWLMDZIk4y/+Z4HlrPOVz02Hh0E6Yb/tm3tQtSV9AsUCpjudRIc3ngC4jA&#10;D9bwquApV9Z1N7tZdz2moArcmZhOukGtgEeXeKwH/nWgfDOiFjIYeC6SdgJFVdkvGv8ETv+2bt2Y&#10;zj94eIjdX5JIWxxn9s5Hd/+13INHD5Zg5XvULr7p7ouS5EJdy07zM6/3a3iel01waPnp1zOVLyfj&#10;S+hP5qAGEo2CPVJF3DE+pIHv7LA2qB63OOjT84BrKWLZmbxxI52wJxDkWh/Kv1TIvdXOCKJMRY+G&#10;qWbQan4emv91eWNX3wwr395Tc2w2Lmw+g2F/faNHdAjiU9DWYRwj4OSRJm1tbswb+H94GbIBtJhP&#10;F/zJg0d7YHtnZ7SMnGfgsbyLkJXzxvYhaJntDA8OpTuIxC3awm4hivL4UhTJoM4G49FNSzBgSaZA&#10;YWVH1rBWrvqeE5LV7rr4IPvRStIWbAbd264TgYISy/upi5hL2d0/MqamaaxHk/vrmxkQOaXQhyv8&#10;qhjIDFoUXsxIxlv7pdvDsdWr4/c4ylBvbpey4GPbGWuLfBzly4W09/PBTX+Yofn5P3/hOH/pSn3y&#10;75ntmsf29mq5tPGPl85MJajRyja7ZeXVZHp6fnV4dPrm3eGbt4dUPlJfysvx+Tkdg9QzHOKFNzt3&#10;uPUfbM1gQgAWDdhl30Wiki7Yc0+m3LfDyinuNhMRc2jpqZEVGBIpL7OjZndLCk64yenVSFWKSF8a&#10;XdJ7SI2HmteqE4cxdH7PJRI8/qWkEfkfLv4hJX3SQUajS3GcaqESv9F+oDVBHB40KbRrdwygScmx&#10;SwejmkpGxfHxtb44SKz12vqGVync3hj5Zu9mdD8+owrM873N/+Mfv326tw0tpEimyCSFM7Iuk9uE&#10;cY2X5vP2fp9byV7tgjryHQl7OAa/Mq8v97vCLGlJmjd1VrOSR9yjNihGCrMEz+MZl3+dmIYAlTuO&#10;oitXZvqyxeYKSjsTHN5RjRzUNLKIkmhFXZNcoiCVHJJboATIjJaPhS83wUku7Y3bRWimtDNxSZ20&#10;X3LQWlZVtIOEvmyeiMuvbpf3z6f/7bvTNyfjy4nIOgnhV1c1EM5wx8Xl28QZOy2dAzIzyfujanKN&#10;Orcwyug5yawbaQ2rJpsrZ6VwAmPBBOIDI4Y1LjIH7nqioSHCVJpC9BJLin/oSLv/XaeMSsTyUJiA&#10;lD/GxlApyNpd+HbS2hQz6mKHCaaFsqw8iTwoXjP1HdNXWg3WU+XRAsFcal0CUQs+Np913dwFmUGR&#10;F6oVbqI3/Yijz3IIKhSjl3IVSxVIaV3wNJyMqhOKvFRSgsLzkwdKV3davDKN7EEMDUCh/Amd6p7S&#10;SEpUd1vIuR2nbFYokvhUDVnEzJmRKb4tdjFszfyDX2dPH7u+sapFatUXdd+iAwmL0/1spM6jfXVm&#10;ljMVPnGvb2sEa4HxVuFAX6/HXtzys2ndtIqXDGDUIg3d5Dkcc+qehCR7wTHjziHqgNJuwpuQeab5&#10;RZGxTmjttj4cbm+Rj0k1AdRR0KWKTjhG4ZBGt7OE5Gy7vCaeWQEXO1Rd+gS7S7oZJl+YSJok5FbU&#10;ldje29x9SmkeZoxIfrMgzE8bW9vkVEp/6PpnsYV/m19jPixfgUwCB5hr5nRK4O6v3jNKr1GvDI7j&#10;Dy4TVsqB9lH5zLnJlhmSyZbJWFOyJlxReCrd4XSFGIiWMOQqHLI2hY5yslqkpXpUwQM+OwHm5HXV&#10;C+Y2xzAs2Sv0aW3Quk+bjZWvVMVU5o/4Y8tDdjzUYtk1XZScO0/YLiqCZCZdtiuf0XCeS2XM/e5h&#10;mfMn52dQOGxtDLZgdQKRvNbJ1GHUZhtNR/a87mYDXpmmhsXq0xuldd31DeXJm4utuwuf/P/+v/+f&#10;X2cj/tbeNT87/3cd28wotxUwP+aymKKWzDey/ie395ejyfHp5f7+8Zu3R6/f7gM3SUu/m6oi0jU1&#10;3ejcYs8qu5SlJy4LK7Hk7FYdC72LuWqKXpO+rA1UKHzAXz0zrAV/eOumeExk97Ks5yaGWyIGjSTp&#10;akSVIiHOq0uqsIuoKpkG56WsTBq404dISR86frFbKaAsDYrSPMdkHZEQqWTPIM5k/tl7LMTJ8ccW&#10;+GhTpNcCIt+8tmS6sgFJ50Zjh43NCK2o/U6Ly/ubUW9yvj3sv3q28y//8M3ezqYK0gtxqmNb20q9&#10;xIxuEhkomBgcWXXiah51QNPGNHawWVWbVofD8qfZaoyfbNlLpQdFbjWHOG0OjExKtp0D8l21UoST&#10;3Tx9ebXgSMIWTgAstVGUd5lf6m7i4n/ciYO7Z4mGy7wLLxHi5LqMJwYwgiqmWJMvJCmOIZ2QYsZc&#10;Rlj60f793fLp1f3ro+t/fX1+BENNbNZSX0fkBV65CkGc0AFRDmfeBhsJ8DTxVOJZjuRLoWuhVxlu&#10;uwG+Ku4CyAMhzgkEUhBb4U7DKZfBESNTEL4LeMVHanOK07aWyOVXMxaGpPy9wqauq+38NmXK9/Ch&#10;4heUR2TTX0yMBbm+iLyi6iS72GEEyA8QZ75tDnFqbqREQO5BnIhpgzi5rNVYOaSC8vwTd42/mSJW&#10;qdBXFeSba6mOJFWL0xX9u7sEuoI7yW2XKHtthdqcM8RJ5lDi75VO5ap7c3uYoJXswF8dcQZftVtM&#10;U2fku1/nn/x5sz+3ZT5+aCSpS2c/J8DyAXNTGLHgDqpZuMINHGVML5PSHpCoMX4wQ10/V4hf5KUS&#10;9aTo0Jy0lZHcTVIGpXot8nfUD+vD1c11oOdif0Xso7Qy0l959icVpoiNmpPJBzLQtM7O8uGEpfS4&#10;4IeIUvuxTtEHrSxt7T3f2nuKNLgtOilwMpLBGZmv8/vFAwjV8JDHufDfPA6ZGcJmEeuC5Vuicg+C&#10;qVvsqEXwc5gmL8jG1B3h/GT49IVW/4jUKeL1nbOn1EZvgh9BnC1UxxflZLN/cfO31IBUOK+VK85R&#10;dTD9o6PUwcdM0Rzz/ATunuzGf/413XXR7qBkBiKZTA1x07Va698Occ78qTm8+ZCBtMNiVy4Oc2Hc&#10;nMj86eQreKa7XhnAHH8Ag2ubJI3BoaIi4ESFeo/LCWeq2H7+HWUO/bwpeXQtP+fFf77XMKLZ47VF&#10;NTNV2xX7Jx0hLakmG2Px5Ozy7bvD775/8/0Pb396vQ/WPD0dXV7cDNd34OzsoAqKcUVDRgVrKtyZ&#10;Auuqu/4AgHZxmSBO1fwTA9IIlZK+lU15tCraiprBzS704GXJ5tjnWMCXZKmTRzy6hMqU7A2jlqrd&#10;WANlHqMFTC0xteLQZp+agNIgkhUhclGslUvR63XuHacHkudLcF+3zkZYTFkpJs3f0lqyERL9BNwR&#10;KzpclyCTRsY3V1MIzsll7+Zyb2P16xd7//jtV3s7G0AjCSKlQChZtS6SXVidu0kkr56yKc1xzXNx&#10;3L2MmnUsYzH3a/5UzrsxsSGDUVuXkF7QU1tEwCjLT+ETF0hR4xH3c2JQqK2iju+rQ4oDA9igH11m&#10;IoyIEAlhu4a9/bVGrdrngjiJPSMgswshwOWALUAMxCnW+ZqG0cmd5erJRKgupGyseWIXSzM9cE/B&#10;FCUtLa6Siv7+bPzT4dW787vr+8FCfyjBglW24ulcp0BUm0n0+ENrgwG1WlXthXov+enbkOA9idZq&#10;uC7QZYAUbjVEbOUmZMvEbwHCypSVr+TUvOYScEU8c5KwVzyudlZ3oHSiiS+a/fBQ6gLUGnZJCuTn&#10;yGonI0V/J6FLUfvGSFhDXxxnlRRwHrptqjLW1eYqDIG71KToVaR1xrVFwNbeZvMc0KglrNr78iiC&#10;PIQ4yadSSlV1o01egPlN8cceIWcZSNuZgS+oqUHMn70WRTWk8HQhTnU4csbW8kDspu4siD7aUDQI&#10;ixQwV9JJVXdq1vBvi+P8cyPOn7H5ba+O3Z7bKMu2tx3G/zJXuBDqtObGF5GcN0ZcVhYunIvFQsAn&#10;w4pb+eOUNWjlrvf0MiUDKC+3yutWpJxYRavLM2ax4DjtBRbUbDg3FHp0nFozDvlKKhP1viO68c9j&#10;gZy9puaz8oBR765uP32+vrOnAj32uzmXDtsFbiYg1gCNhmKeeGsQqhXbb+SmjJEXXB50FrPBk3qy&#10;0y8GXNpeVvMeUQxzHsVHYVkW1Dx06wCQL1hxnDm1VDXhkCLh5GdOKgwLH1Jr3K9phsgxo2qbkvLv&#10;HbQqarP7dnsY8ZBnoG0eYj6abPOHncfdOXaj3W0sOR5+zfFo0xSRg3xuCjed2qCah80fqwcz72ye&#10;4fw04jTHGeFpTqQbk26ceaZZGPMxzSHhsQFJPF2XexPElP+QMEhoVv8rg+0EKlngLxznz1ihz/lT&#10;YHwsgxe6sI3zkw0ubBuk3SQv4WI0IYYuuPn9u4ODs7MLiKf78YRA6n2/v44/prwaM/le+dI7Jreu&#10;qRU1/7LRc2tV3oRKO8qzUmu0Vz2IpBc7N1ta5cwpYqNpkU0r23spr4U4V1ZVueZGLbNdEBNAg9co&#10;bEE9TheBF4jgbargYRDlRW7Xx8lwrViHoxyoOwmwI/ETTUqEXYjTkfUw++WVZoPuOM62hg0Ca2kS&#10;tLLOcG3oAp9X09uru5vR3eRy4eZib2vwzcunv/365c4WtQjN46kEWkf1d2hAiDNGqtBMR1/G6w7i&#10;tIdWhuAR8Ox+TYDMNwPbRok1IOKE29QVqYotDoSr25OVrgKdaj9io9Ifbq5tbK0Mhlx/RhrwxIE6&#10;R9HCAOeXdEfuvcfC8kKcSr1x/qYlTe6xxJQkpA7cZKicwqJQbBSDbJUiAZV1pHZ8nHb6daMeXlhe&#10;u1vok9b2/kSI8/3lwmi6dKv0Grv8y7Bobp/jiLyDjKI1+QHEjC4NEsh1DNwDtbRqeoHBpv/HJ6kL&#10;7dkYilI2j5aBShYO/6o5KcrPvrSE+rokUR/rKReB04TxPbL4UsZbjKvaiI5LGk9qjlr6XIjTwg3l&#10;Y7qzgfNUuvSIxnF6jpi0NuLs2nA3jtNNEVtUfRZI80dlIywFgoNQZpWllAh7bY6zououaBd7bY7T&#10;S9gT0dkypuATAdD/Nv8alk4T7DSrUrS2YoDATcLoAzScSwBNeE2iuAsrKqjhHOeWc/MfgeOc8xM/&#10;+jCAp4VRkhyfZ+ZoVht7LTv7BPLpNGEECtzVwrIZt6ch8U8G3PUJNOpOW1T6eeqdqRMgNCdXmBQw&#10;ct7XVCsVo495Vc5ztTEwLuGbKmzWopRF8bNQ7O24j1AsjP02mxnv98qccqFF+TaQroO1zb2nq+ub&#10;amRlPVXmZpBNzVPzGoFlmcCPeIpCS48MY01Gm85IjsIPtJEuMUb3p3rAnysnPbb2w1sOL0eYo/r5&#10;G4eceFFeHE84BEzOJWedD8xHdUCKx7UPYREUrulozVkYPa/pbmFJfgZoxgB0P/OgeyYPcsv4d7fu&#10;IBviVH1AoIU5hzjH3cT8aFR9bpxmgYImPBJx4yIbZXOrkJ0NYPxmT3w75Q1UdCbHpsgEZ+5ztrdD&#10;nA5F5Ux1juZMvnCcvzR7f+HvMwo7TqViit62dC/Eqf2Z2gFLNJ6+Ozg6B27+4Q8/0Uno8go9GXI6&#10;IN3yDQHeRbIc2PbkjnKlEyt3JF1w0wislpzSbnSj+rrlcckuVykvNbTIHlQbdWNAupmc7Yo7J+al&#10;4rlVUYOaTw4sahr6eRIv0HESFueuaL8zyqV236KPwuYmVeTY0hiH6ExUhy6qDyXfqL17XDT5SUju&#10;1ZadJCIqh6DSowh8QQwHQOTDxQRo4VWS+EwSV0/Hb0JdGOH96ipV8lTgc0pLcSPOycWT7bXffPXs&#10;N18939miZyZrA3mc6KxYl7bCRQ0aPrhvrI9YtxbAibfcQTsvmNlkaDDUr/GnzrYkrSyNoONc5hta&#10;vZygaiMq1xk1zrTYtcFNmMbp3cb23vr2LgJ/gRJqIak4OQmDXrLOA80Y+W6DYM1RNXHGrUeP4X5E&#10;iUEHpSdRPYgzCs3aFK2VVY8+NAbKak3UnsIIaEbXbnur5+P7t1TsOrrav6DmS4+KL1wqvjkEpzJw&#10;ra7gi3A+BCfJbjMf76mZe8UWgz75i4bZljwSRGEsXw1DTds/RbXkd1mp6GNt7KaUpr42Luilrpou&#10;3KnlglPnrV0AVAOlpagU+OrwGo7TG46C6cD49HcTyFRKHBA3yyFbTuywt+4qcuZaPB9HnOrH3XyJ&#10;ecTZNkjPr2ago2PQxQ3HSau5VPh32r4Fx05hMMTWXsglij9bXLx46WzsJnLz2ImwLRHaOQ1Fqqr5&#10;ELxmwU2C6aRQU6rzblmIs9JunIJTt/+wHGft+slLrntDAln9xdr4SU+m5Fc63CnvkalDNEWjrWmr&#10;1EbNca4vemgVSXCqr5sYY7/Amry6EKdLDyC/BYNGLOyEjqhU1LLIGLdBgIID/nv8nGZhXInTac4V&#10;a6N4MwSnOrxpR4GRXd9Y35JtURd1M3OmGOoW1ipOzjyQ6ji8DqJ5sgVLxGxWkMjII/rNuEI1PR2e&#10;KP/Ii7me1/SuP1VVkPrAuX/+JMSp1edU6+7sEiqMpCe48EPYmq/QVfVu5Q1L21/e1Zy7ekGwZl42&#10;T3DO4/I2bxoN8eFZffBMgGZIn+7WHZLDYCoDwlZmArpymQwPdbE9Q+dzSWoHa5M1G1SDqt5MIsmw&#10;P+Edv7BmQ5zmJ/WGDnmb0UzgKIdaVtyF3pwz4OBMcZyPEWcMlNPyVDj2y+1/cQQa4ix5bP0qewEd&#10;uLFJWbWz82sIzjfvjg6PL2gdtDrY3tl9vr39bLi+iyLIVKJ3WXXxGVC6iJuJTHlmzLboO7nSQaJi&#10;F9POvIXd82vxn+pLIseuW0tZJ0kVMkXvKHi0KnOLZ9574yVn5+enp2enp+QfXxJYJ91Y3jImUxWN&#10;3d5yQNX6hZYhxEFOSBsizehqpHLxojIVPxdcwvKyyvj8iiC7dlJ3VDlB0FcOKTbu0brtrpDAt5Sm&#10;d8lOSvQkt8AE7Q7lWj2+rGUL5fla3FmRhDpvme9aw7U8O1fCDwqh14d219yGYRZ+DVhxZDbVdF3b&#10;r6ChkLX7OIqb1TlrjOAYS3vFinXSge+rSnGlmI17+GgTqthHue/hWlIvcnZPvmbBDz0yrSXCDGzm&#10;GHTKr1VBpZ4qxpM14wCr+rxzpURZTnvLo5veydXd+aQ3mi6eno9oRYAE5Pz8fDRCkkt1P41zrC+n&#10;z3zLvDW7KRZ1tpkF6bUraiGj/5rkqc4QhgG2Cew2P9k3o9r5C1k7h4G9a6SA2NT0USVLqQKxrET1&#10;Cfl5N3eXk5sRDP3N/fiGBOMehUMF300bSydX9QATDGruQ2xzN//+VMMwF1Jvm5AGKRa92/P8VKba&#10;bF7XriMG2cWr5raelDXwE2nQkpvNe/jPbsuqnSD7QiVjzL/jwVD+qWf37/r1jUFoIYIspNk95T/9&#10;VzZs8tXPT48O3r9/+9P7Nz8dvntzevh+fHFKr93V5R4FU9EzWLRmPK/rrLVVlX3lWkBzAj1X8KsI&#10;2XAHgEp2aXFGTUH1LpfSzsusVHfdFfjYtm1DYXsQ25DkaB4QWqbqASwBD2KY5q9kfmUJZMv4yFqb&#10;M8j+a9B3xU8Dn4oi1ok276dzg4o99msSqZp5SH/OKRXImNOZWyQFFj/8pmwHsWMN1VUqrU1Qxf2C&#10;R7OB5mXdBpp1nNvPnMlnYM4ZwfnoxYF3gc5hi9qUlMvZ7n+eYcyAdLcClV04dS6TJH8qEyNfPCHB&#10;zrrUSTRO5oEJ/4I4/1euVsMdDqZHGSb0ETvjRBfgJvH0g+MzOgmdnF7RAL2/ujnc2NvYeLo23CVH&#10;cbi25fbIpi5VKFPx6sTNFeisqpkp1FDTOmSM8+mUptNpMGIZEpz08iCQTUxVsWxauYAVcuOZLBuj&#10;n9l9tprYpyc352fnpyd0NQdmXPJ2vcssrBp5BGI5mGMkVokwHIpcfpVIKq2m0Eb0qapupuOfO4sH&#10;e3AHhbsznV97iSTElPA2vkHnBRAnnhUTpgqYUWlKyBcjOAMAtpNhy+KcCQGnWlAjtBKR6u4diKxn&#10;Wlh8jtBqLzbE9J04lyr8mWqY3Z0pJSGrO4cLKYfd5OJFiqADUvtCKvsswSKqGwzWH1mAKyiqDoeZ&#10;2kiUasOYXYMAOm7l5jalQKotdoyX6DHbBDm4FBpU1gvKUfK0SQpSUquyXGXCFleubxdOR7eIOI9H&#10;txc3vfPrG0r3oYdgwBn2uAc+ExWX5wGHZehXgZZiBsLQRXdWTaiAeUVsyIjbc5jdnTDJr+LJWyJM&#10;WJBG60bj6PQLMTEU36YFF2gSTHlHNSWqQIzGt6Pr20vuY+48c3cN1rxFnCrEORHibKDTiLPyydtU&#10;m9mC7CKPcaH+bu/jI7fMbU/4+dtHX/vgSc9fs0ViQyPhlD1vnZ0rSGm4mYKxDqCb7DSfxTWzq1F8&#10;U/2pw9GFT5sOpDv6nOwjQP+/Yg3/xt/7cxt/zTCDKQer1ABanaACMY019Vj6V9odUHD+ltjB5fmI&#10;imAnh6dH+8eH706P9/n19vrintIZsJ6KObgYmNsb+fp0oNP5QxL86K4gu7IqZCbCQMmwun+xFqZK&#10;gVcycbO25qCSn9Ft86lN0fjRhjgV8yDO1mdroWDTCi0kCl+Gzmx+bEXYO/D0qRmeudoFgGacViO3&#10;HhBdD5/Mi9uKLkqsCy11V6dbDoF6j26fxnY6ZBOP2ig78CRmIVIZ7x+BmHmcb8y7vBsWD8KT8+xm&#10;3v6Io+lWeDdin5r8j2DcPBSuVT+nj5w/5bwxWNNME5rglca/N/+oYzfnGZDuUD76ZP212PK2eza+&#10;Oa5tmd84v85fVNkcZFREk/KMjL3v4af/hNuXXPVfaSfjYiiXpeqvOpiuaJ0ilN7MEMYt3U6X3r0/&#10;/uH1/o8/vj+/RC/W39h4srn5ZG24rTqLao6ioKQTLXRziNwMdlsqhYg8Nfhr1kxDkCQmuda6eme5&#10;HGZiPF4/IIPAzaAEP9aDQLpuCc1vj2E83UgdxEkQXCWPRpeUPRbNylpOUDQyUR8hxbEFYZy1oXUd&#10;J9er2mPhmDvhb8onUTvJ9FjFsoU5qsF2I8yiU/YqiwtVeqAKGVgJTkyqEMw96UxU/FSfDnrTTS7v&#10;rk7JF/rq+e5vvn6xvTVURWOBTpEHskBxyxyQ5LAwMgwJf4lPnqcTLfIm3BZrkIcBb4tbxJXoXtDt&#10;4I6Jac+oHFJnklrh6jr2zg7SxaFmlNGm6uPruHS6pLZSn3SwNNxc6FPtUmlDrHJHK3RAQl3FUKoS&#10;vnN/2hdVVF0xb3ooVbskY810rBQ4VHE5ouru22PkSZ5yGvioDZKrR6HRnS72p4uD6dL66TU5Q5Mf&#10;Dy/3z26OLm/fH18A5rQ7MhRG82AihiXYmYmkmVAqiUpciLmMd+6MF7V25GD05R7i2hpdF8pnoDnc&#10;pYhaipw36qIpQonFS6dAILirk6prpuLiyp1gcl6NJ6OrsTwjqoFSAVQ1kzv6xlc0Dd3RcS4I1Sdd&#10;3SoHZV45K6PAovjWjohx5cr0E3PLxMeZQ/M6Tn3a3HLK1OkAtPZ4Cy9xL9KBXql1op9bVF0ooknv&#10;MxF1TMYfHa3UNqXgElcJyBxzXUYXq+8CbOlbz7VaIR4HbOJau4I9BSnTMymMnYGrvcFA0H+Pueq/&#10;sCXmcs+F1EUYzu/ceuyLacmKYIoKePnJuzv5YtcIylVYng9xAXaZRq8zBl4Tx0nnUn2kEla8VS6P&#10;pbdLuYLMHWdhSIOJmIYXYQdd3yj9twtf5LhaSD3iPK1LHVX4c4vLccbUK5WiSFRi3trZ3ntyt7Cs&#10;mu9sS74xJvHzs1S5xf53cDNzeR7k1TBW9DyR9S5KbovdYuhlSYPrnKVe4XV7jHEjC7AmLOP6JPMg&#10;bP6SBRnnBZ/YsLW8sXW8MjKWMiCtEmfelV2VW/aX8Bcd2cF7BfJskXlBXM4PI4HdAeQIu8PuHsyf&#10;RcbWe1lGQrdHL+hOah6/dp+cA9e+z7EQlcpMTBaZC3gVEzVXzKvGKFOm8VR+Yz1VFiMJj2WzzZbp&#10;s2ceBeOlcIvrZlg3P49HjQM0n6OUsDvcJPUBMJ4a2mZ8tZ3h8CWq/onp+6c+XfhjLlKmyN315Pb9&#10;4fG7g2NEnJfXFL4YEEZfG+7QJx3eBR8Y6zMcbnDHBcWPEakpQaeTPbRxSu/ISmUF4LvBOJ6cnBwd&#10;He+/P3j37t2bN29eIwp985b+6+/fvd9/v3+wv/+ef307ODjklbyeyPj52YVqG0FuGnSaoHK78ona&#10;AOlrdOOB2pinY4VSLLw+Ah/Lxs2CC3oXn2WKLryZ9HBwXpcXI76Tr+YADnREBzxGvsnrWU6RqCb1&#10;PipDvkQ7sLq0Syb40MDVen50MfhKLLrrMMm+eD3qHo4zz3TeXbdx5EEXgvQx61bf2DHUxVM//M75&#10;j8vjtjpD4ZVkc6bnm6NLHebieyy3DLiSdh+4GUPiakjoc9eYHDxjxayVRDJ8qhOtolcG+ELaVQk9&#10;obNsNt5vZhukEWqRHw66Rr1rQ9cIkQau1EaF680xKXuGOwHo8e3C+Wh6eHb97nh0cH59MbmjGNWa&#10;ZqmmKEeo+YkHEeVEOFual1CSc44+ibmPMiw+EjfH/5tY3VcqLS5SGUrFkcLhfrD45oI9YQC1bePh&#10;sb9cjMbHJxfvD07evDvg/m7/6ODojHq3o6sbXKRE0nNHuyD5glsktetZllnG/VMb2Z9iCT4SVO92&#10;7488yDz9+C0VsRtzObeVx4zrsuaYO8lfzqlGugFVcddN+PWnnMl/4Nd2tGHjFIwyE0+v6DhilR61&#10;j4f9Ze40F6XPwfXlGUzn0f67g/dvDt+/uzw5Uc0t7vhjpipbl0BPvtzkOqeeUWljgJj4xxFTu7mw&#10;QOd88OzTlzIB6+bLzYQ2+BkpsIvwfaCdvypQak8J/Jq3ugF28xDz8yZCt3xmq6gDyO0Tuj/NP/hz&#10;rLruEGP/G5cZbFcj/bGod4cXO1hZFmz2xtogOi/y0ch8Gv5+ZNi6r8vf5vF0LdqG7zvc2Tnt5ji1&#10;acblmbvXRa8tsL72Tx3V7vUtmuS8H7nKUfFYPV4PnO7p35zga+HuxydJfOYPbl84zs9bUx+8yrK/&#10;wJ0kp1eJYaeqOOf3buHscvL6zeEPP+2/fX9yfo5PPFjub1DzVybFWvKQPXF64jor+zDSZ/XXzk6o&#10;2DpIET0l+zvo7eTk7OhQgJKQN2Snb8EAUDxqxGZWMyF3cEB36EnZla/NZ1r+bp/Hz6h0jgGCGotz&#10;VGRddH1dTckF+8ZhS1KHCjp6UTu8b07VEdcqyUmtTBXtIRB/456zSrm2mS33PpipGYXKF+FXVXRx&#10;ylS8Ny1y4S95/pnq2mZ1h09U6Tos/h0FksYXd+OznfX+y6fbyVUnhSJdIJzOVLgncmjxuCmelxH2&#10;ujA6K55T23lnKePylZ3odouUxPIJmdf1a6w2CCg02ZlEVmFMoTRSpsbOseKiyJN0lpeqdSvvG4Oy&#10;MqD36R0knnoyud2oIqte1l7VHgpnEOl3bYFOf0qFFPo+a+o0mJLJJWAq18Kcd/xipTVokNF3EnUX&#10;iFXP1QUKAfZvFtbGvcHlXf/9+c2b4/GPR5eH5zdnV7ghqrcAJg6CzJFYIpAqV2Jqi+Msy66jldES&#10;q9oKA5nkTDqO4wJql+oZahIhiUNGnzHHScNOUN28NxIDa0Bd7orJicoDUpOeCWfnF+eIjfGp4Dk9&#10;6/TJN7D+KtcVWkShTZc0wqcT5+e2AGa6BbjxvbPiOo7HB5lSE5BU4jhTV1V3V0dy/26X5EREYW1G&#10;ijNF0zLjKhwUqHqcs5hU5aqrglgKJIn3cv3FqqtQGtmSfPjzZuF8V3KKhISrUPSYvl2eokU9+SQf&#10;du+eikiVKiTBLnc4Tj8Ixxm7ZTrVWEjGwRA8q6K2OP2i180qwM9vmQ/5mF9jUT+KcmSsPuNW1/hP&#10;/NpHcKG27ipcHfZIHzxLG/QQxEiE2LIgWZNa7Wlov+5eM3Li8NtoEEuDq2o+U76mQ0Cejlp4+i85&#10;fDJCSjfUtSDE7omphgSEHuCXSq4dxihKodjxEohHtOI0Qs0ImTtmvdrgYP5I3Vtf39zZJaQO6MQH&#10;w9NtxOSsnGQUnNyCPruR6S7K44tQgKmDTTFJcYXKTAeyzDm/fo0T3upC5a9qqmlvuAVnP3o1OzVR&#10;DinHk9HnV/uuNrVsurXiZKm685o//qzNDv91q5VnQvTKoVWHFEfom2QtL+tGpjuAHMP8re3mHyE1&#10;51/WnWY+85ND7fckyp1TzIudNqaZkP2rNp+2hr0vlf/bloUXd8dx2nrUPFSAx8vboxKz7QKpzG+Z&#10;LlVfJuPUMXTXYUthtnSfKIa74zhVcyO6nk70Yavm32Q//z4Q5+MZ/7Hff53d+RPN1OzlrvdL9TSb&#10;j678jq8c016ZCrc98oT+9Xc//PGHd+/QxI3ZewaLy2uTG14gtRxoA6MAglS1dJUO1lrl/SweXXYl&#10;4rq8Nr16leQtMSXZG3CHkJqHh4dQiZZXBmECNMU4sfehpDQOMEwj2ciJPi6FaOmxDU7+ZP5J7LeC&#10;lmQwSUS6Tg6S8it1FnjpU6wncDaIM7EXg8JWlhqjq9xhBW0JUoN5lQmDqk9YVPPVmLJHmeQUYtTZ&#10;uSSnP20BWBUzx3tjQXiBMpMkXOmzOoIAShsUQ5PdMDm/DkiSezsdX95enVGPc3u9/3Rn/TffvNjd&#10;WocZROaJ3VAY2rJrV83Q3YHgHrUAvNHGXoln0CZtrefsslaqsFeriUSbhiAA35Sj6pJDHLt+V+2j&#10;qospCKU8fHVk4nZx4TL4KQmpk1VnGMNNd49ZViYB8XRKRpN4oFRJ6BM1VldN0UDeVtEToJM17BZ1&#10;6mrOphfdWGQdcl7CjcCtCuSq56gC2ITtaDFOExon+HAYYljIpV1c7S2v3ywNR3f9o9HC27Obt2eT&#10;t6fjg9Oro/MrNi5SDzQ51tdRGHPozDYEwcw4NrtYfS4Tl74Rr87ktZGO3Qc98y5Gh1liEkIID0eG&#10;eQsa5jEfosstCb+4cAbX89PedV2UZN/LkHFiwM2TU5TGF6Q0HR4d0w+LdaB1446mAE8csbOzS22f&#10;+jZ5GYKGd5T5pBjZwprAM8ND2S94epWDUi3SVjWmwTlfyuSLMP6EpIEISlo3Ye2qUnyCc7H0yqrA&#10;4OBmblwx6zIZPU9oyuVYC+V26roLcTIyRpxpW9UhTlcz4Iw8M3UZta8qaCouWPJfg1HFW6P0RiTC&#10;IfDYoh41H3J4Qker/HRws1DmPQ+o/c7PYFDpgMzBN4eqdtLOvnq8AzPLbsxQRkBK23F/tSHNG7sd&#10;d/5zAgLa9zz4ukf7+i9uEI8+dn6z8HsDh5oSyCcZiN0QZ4GpYHCVSjBGT7VEDl8F4TQULDf5lcKf&#10;43Rl5+dURTUUs2LCVMzB39jD0jG2LGcmEcZRbdqZAUr5uYfprFZmDnPOtnDjjSZksprCv9nmGzfQ&#10;jZ060EQd7nqD9Y0XX3299+w5uerHtLbD9sjGRpFREMopKVrECVs/wlXd4Hcj7O/Iza5KN0Hirxtv&#10;5HjnQKeBZgY1A+gxjElNJdkOceaLulmRpTQf7s8LYljySv4aoZKMtwvZzpWlrjDL/Gd2H96FZWSj&#10;unRbNdu7za6X783LHs0Zfg0+fTQ/P4U4uxnYHcmjmf/hHM43Zqfm6Ox+y6oIeGpH1qLRoHvHsssu&#10;u+uJGWw5fwvp3NzLipWFd/LaDu7Xd5UOyhW+zIa4Kk4aG6YGiXV1rsXtexTm7skZnXmkQf4+szD8&#10;1nXY/ftAnB96Eh81MY/G+C/6q/b0ssIJFSo1xjpG0RWIcEbX0/2Di+++f390TOIOewTlFVd4/pr8&#10;BVaZryLWAm6wnF72wxvBu3MYGzib+nkOkUn+DuAyTJVZQ9XAENdoLtCenHaYQCsLLwT4mpalykME&#10;XzI7knzGZEqKQmPMNbE5DZYZxwB65VQiD03CEIOpV/hjnRZPmSQ1AxZn5rR4waJgLr84c9gHSW6+&#10;i+FUwXFFUHlZvKMELDrXjecVeLeYlQ8JWxSvta543laLT/swVKYQ5/V5b3Kxubb8dHcdjhPESfIV&#10;27HwhgYCMklUsf1p4cymNnURO+3nGT/dYkJi94rnKfvabGEMZzOLxTuYbgzIDKchq2A5LQJW/hEa&#10;KF7TzKYawnSdolTSBggCMwKvIV9DZruUWc4bUNaqoY/qaJqKZtJJgSicIeijtjkWaOawVPJZ6fjY&#10;YpHO6msu/ARscsN2TxfMvb7ufnFwuziYLAzObpaPRj3gJj0t353fHI/uUIJMacOsiljSGqd+gi75&#10;AuVcqoZXVYSVL5zepEJAvAx4uvdk78mTJ1tbW0w2H4kAt49OkySZbe5sKbukJeT+ciLd1QKwlfhR&#10;/cpU/5TN5eNRgNBvlcawUgQ4T8Cz0h1Blc5prN3gGVs93P/4enR7c4U+bmXlfhVUT8maHs1auYsm&#10;gIsSn+H9JTtxcZz2l7CsrqYvHC+IbxrbqVfOIBbfWaDTWMD0ZFO/eRXUmXgSujczKPOXEKePJAgg&#10;d1uXYk/NkIXSMgDVwDEZ3FwmQtASzpkFpw/jMh2Gemh8Z1hT1ZGqkVIhTk/33OZoGz/sEKc6cNpZ&#10;zQY1b4T/F43tpxDnZ1r+j24H80/Of36WyMO3VNzAu3L9MQ8LcdrYFwTNH2Ybewm7XUUjpF66Ndhm&#10;8Rx0Yym34x9Ia68yFTdUivCMNwkhxS1jizeqska31EVzs+47AldnF4puSekckW4sYG345gz4EkVz&#10;5LEowuYm3/QtQ8E53NzEXvOp7B+tVG07y7lBeHT5Phyi+RFrULK0mDH1OaAm2dNcmisHEQollEoM&#10;q9GqB1TYJbK/dvtwLnX4uCZoM9HBoxoZL43wcCVKNRzM67sP7FzBPPPo1zzZIhXaOrr3dsc2P/mD&#10;OLtDasPwYHV8OIE/tVJ+dg7rUBJW1TGnGkoEmJmwLQaSGegnuyhcnWsNt18gi+ESgVnzbTHMJkTt&#10;37ZeM0gdnz/XLsvf55qrGx2QtqBkuOTmNSR7rsni/frvosvl/KT51AX73/i880M92o5KahK4XQvX&#10;UMwVpNHNHR2Gxm/enfzx+/2zC1oMEmTv394vs+oRd8LPqYb2ap+3E5xMHSPmTNCe4aZuojXrJrjp&#10;LVkTjdGIIDLVkRp2FFhSK2U5Q4aChTndrGRu3pjRjDi6Kijxzsw1Ph6AkmR25prIE8VkO3dK0493&#10;gjWBH6TU23FZADgJPknQJBZGdZScmV7OWZ9uGhgCYaiwAvLL7YK13Xm20/O8nSkh6c5RM3AtxKlD&#10;FXDTpqowvSKDBFBHt2Mhzo3Vxb3tIRynew6RmGk2woFd4+lkJoXBTAQ80dyCyAW+o3n0grKPNrd2&#10;ZrarW1Le+5Wx4Q/EFARrQmcyiMqtEQvNr3yamVnjfdVa9ZCBx7leYDWdF1XWlcEjbC/cZC8G/lvj&#10;D6BU2xsAFYQAhHUktfCK3EWpYm0T2GgWCP+fAxJR5vL9KswnRyX1/ux+si0S+FO20NpNb3B1t3p0&#10;tfD+4vb1yfjt6eTg8vacRHZol+WBw8I6XtPkGReh3ri9cnjoqaX5hFZEMIjxAqJu72w/e/Zsd3eX&#10;dgFc1qg+xLM6JKQqmG641GG8QpxCThpyN3b0IKmRO5maYmUlEhD9QDCd+7U9L66o0K+rcrrHVZWN&#10;kGVGy0nuG/TyZHwJ6cQHrK0tDddYImBHtYwTcndNUpHhTjVKMN1bkYBwiGTO0DIG4XWi6hIE0KgJ&#10;JQOIU/lvDr/Zj+q475yFjfJjxFlV33+W4zRJDLwIuGy3Ctd74nvbcXjEzL1DLu6Dp8vj9JNQGneu&#10;wQlhVlXfHVVX/hCZQ5IKVFaLt63aIrypFCzL5zSM5YePbn8Ww/spxDm/5Wc8ayN76PX94jF8CnF2&#10;n1nnWHZJTzuY0ZZ/YpK+lx+abT5sne+lZMjSknkSla1YsjTusgjFmak3r2Q2OIKKQCD+wB11i1r0&#10;SVNYfyRSF5fXF+TCU2HkCrkI2ikF7vEoVMdCJiwFyMIveW5Ky+MjVGxKx0WuwPo6HGd/OFQFjPsF&#10;EGwXLJoBgo8N3M9ci1z6NiP0IAYhiUEzUjOi0syiuvvadVct0NNIRXBzZk0/eSU5qsczr6UBaVu0&#10;gEYFUKM8bOxjd31niyir1Lf5B/OrbN5hrFXcvnsecQaKfXhU88/84gu6F//SHDaIlJ+TzFkbKAPN&#10;GJ34RrPLE9sxu2VxZ/14y+qkBe0IjCNj3X3LdphAaHtciLP+6he3eh9Rlzbqur7eh1XpuS7/Nf2C&#10;OH/pQn/s7wxzaCggWXYml/xWYqDUeL2Vq8nCu/2zH18fff/j4egKY0IMb41YLkoasgXZpNfWh4Mh&#10;LKMgiiR7ZrJN/EwszVQ9IzOaQXvi+YIL+Wm4qQaC1EB0JU63wdS+q/rsrgbfLTlRRfYgZZ389nps&#10;6FU6jPZATE8S93gAOMIA6gjIZLHOLuaBbx9STpjDH67JkV9aWF+njSHHo97ovNeCxa6avRR49gNr&#10;hRg2VzHOCOdMis0SJJUu4/Eooy/81RCnQ95ZWC6HrhmMjvSWOvDX5/eTi+HKPVDzH+A4dzeHA8Xl&#10;Mf5hezlyjsDBeI9jeV9auwZJlYreKFSHh8RQOEenWz7WgWaPSVyIB854gS3LQoZwpKcSd5UNUhIr&#10;uoQJodvbdDoUQnPTcRVRB3G6+3sQp+JpTnbXZ/NIRCmZL2xFtzwLdAA3gLv5HN6KY69SVJOxIuyA&#10;Uf6E1kZXmbMUsuRTOSxJe9H2qk15naOAkd0WFaaWfHP1ZmFAE8uL6crBxd2b09sfj0bvz8dHjCgQ&#10;ZXl1aWVV4TaLYUPlFa+oMqvaTR3Ru2ELBBKKnoS+X1ra2NgAccJwMkt4ZnR95Rj4RZKqgXaeWtqH&#10;W4A4MizRuaacVeffnYvIqHLbItybZSFaQvkXo6uLC4DkWMECvrc1cucqM4w6TydjyIVTlQQayZ5D&#10;cCLiXF9b3txgI4ZC5+Cny4u3zAxeOqEJa2ozFf4txMknMVfUQqZ4cUXVJVl1rLQ4TkfVE1hPIpQm&#10;epGRpZmL7+eEp8pV/0WO0xIIEVodexEM7Fu0sLolyy+xW2VHG/fYHatKGuq4qOP/gjhnu2+23Qae&#10;ahcOQJ8jhrSQ2qZd6cCBlmU55vCK7VEhKwdPRPhQ/SicNnPH/ojr1aUgg3xSJ2nKXEqhgrkfQzCc&#10;X56fnByTc/l+//AdeaAHaKhI+fQMsy1TXV3LE4tay1zXDwlAjJI1AcV7rK5vba9tbGAsyFDlj+Kn&#10;jSa8oc25zr9iAywLLGgdPUIEvoUhC1kWo1nQc0aDaRfpBMF6UbG0P3ccPwM3E1LQ/iRFltrwztMr&#10;nYsyW5Lte7KCgjtrXXnZNrj5AGrOeL65R/mibIsNpBUG7V7VTbZfMcyP3sLUShwpPk7Jd5uD7Dnt&#10;KxxXqe7dZ9T8D+LMRG4XIpfD0yMqzBLRByFEuOlaSElFF8NeYk1RHLMIfpfSVLtr81ZbQ+IviPNX&#10;T4I4E1xaXFRdOoJ96k6mrhKLKwMUnGfnN9//8P7Hnw73D0aTyeLtdOW+tzq9W1KBNrR0qzQyXCU9&#10;XX0N6Hds0R6ApHCZV5A+FT/VhTpVW7t1c4nipNXoEsHZNcMU4WRRTqMhQoB7imWn8i3R+U6h0i28&#10;+VfymJlshkzpyEaEbviufmlLYE0QJ0ATmMQzaypXL12gy2Sq8CehZOuKVCNE6OJO+UO1nRtSeanz&#10;fzMXXj35pYCZOc7sC5bzmeN0dUmetuKStccxgreg+tRz6H5yPli621pbpjrSE8Lq6wNbsyg+rY9q&#10;HCffzOKoFBh9Mc5CLciH8UJT2PVfXtCWV2yVR9Y1nnREpecTxFShyoRpE6Th2JOh7wR0XcLEjN17&#10;ptxKlyjSniHBhiaKyhncQ2HSlsqpSIrnqhO9irqn8KcAt/kF+T8mboMJNX8WcG9uLi4vCCq7X4U5&#10;GKc2ODsWGLJ6B9zsrV7fr15OV04ny/sXUzjOd+e3J9f3l6TYStyJxhTZZ8hMmddyps3XKoHM0lsG&#10;IxaXq5PpSmFZYnr8CpNzQa4bAuSTE8BvFUCyyDPqC9+qsEvi2kxZ6yDopUmnAT4G2AnoxD3jrOWS&#10;OU8OKIniUxtWxCEZUrngyrTzDNPnyzDjkSCpGPQXt7fWdrbWtjb4SKqHInJQuyCrXFujVs9zn2MB&#10;uxniND38EY5T4Y3iOBtfO588pE0g7dSLKnBtgp9FnJ5kukjVDajbDx2+Dw+b9azgvmSd7nQain3G&#10;N8ks6Yp/QZyZop21/xTiNOZM2TNXVUs3F+eEOh0nBSGaRa3PtJGKv9qaP2lSWg3ujDF5vDYcga2B&#10;YxIYsWQISLF+LMS1jwr4pKoIC+bsYnTJLMf43uCXrm9sRAucRl6eSFnr9t41/UJZyZXmIV5pn+oS&#10;OzurJjilZdGTK3NU4ucizgCpDk51D4MyzXg5uc/nZECre+TIAUDdLWXG8tQ8NvXl+IXjefA53hUe&#10;YkSzffTuS8aAOc6gwA5Tfog45/e7eejZwJj2m/lbPnMeznYc56cQZw77V8OMR2+UgbW9zdBmd8zR&#10;GpBE+VEGtfZOfX9yhT3kea9fpF8/IGA7AN2deAuW1r/zA+LhCcD1VdWOao6z8TnziNOH9yWq/mvn&#10;QjnEiqCSiG2nDSSkrrjYgj7hvsOjy9//4c1Pr0lRn05uyVmBnlF+uhK27+/YTVcGiLkJF9IG0N2p&#10;LTbMtp3rFzYRboeEjY11yidJRZcgZjBUbkGf6ftoJfXMkTWmKxiXvTy3FIRn506PH6HJiEPsKGrl&#10;aqYofKmYsIyexHaxaCpM3l8BzBlUrGqWLS1wIoYj1M0RpQTkVMa6gkhVG1QdHH0E/pDozIKGE9HW&#10;kRqC6BayllvMkJeZrLfe6zHR4crfB3qKoVy4pzm9Eef4bHVxOlxdosvl092tzY212uldBzHVF+Od&#10;aWNGNaXv93lL7lk7UmdmKnwQaPzJeRLcnBLPwjjiMa7dhN6N7wSebGO5us2tEEeRaEUsdUuK1bi4&#10;4LSlWE4BQ6apWpF8lCSDioFyrBIUcuhShYI+ne4aKY2SlkSlGNlrrFHjQisiYWRDs7Rb+6LEYESG&#10;sf3La1TfVDx92j+bLB9fLx5cTmloeXg5PYeMR/i3TKLbqqpHwzEKLgei63/OSKSmg+zinJvRAR9C&#10;d6uOEoqRBaoXTS5Hl6iQAZxso0y8kJreIGuae5tMaraq5HMCmfnMKGbaQCH1gE60j8rWxP9RWSYa&#10;XF2DOEsNouF0blq2wAJmU5qzK6MLsTQex2B1aXtzbXdrsL1JaICEM66aeErXEnDeucevGESDVuH7&#10;VNHX8H4G4jSMrqXkLdEG3pjYWnvhEMkF+PqfyxzSdKtSGI2DCdDU0ZnNKcSpRCKvLKcTWeuZbf1h&#10;VJ2T/cJx/jzibNtkooDeKhOorHsQZSFO2aVY125P7ajDqNqYhQKGprYVlgntXFIsW3snhhKf4o9M&#10;GonlHRVxlwV3IsP7xKteXt5EB72zk76y8fsMN5kgFR3yg2LT+YfSCwqBbWxs0i93bY3gC20tCanz&#10;pLMKC6B85tbXAaY5zMfJudKvQ7CVgS672bDMDNSERSt82dVv0iuDiwyCWpLRzx1RzHJ3MOWDtWBC&#10;7BIvAJUz5AGKj6Be3lJf+gsnr6ufuN/P3GY7xac5zo+N3txAtoefey10VIYboSHzMG/W9W/MZY1t&#10;w/atja0HW/uvIWdSiOrm4erIlkcnPcd0PkhOz1vMQdjh8H4dNWdzIdocqVz1L4jzM6/0hy/TFdPG&#10;nnT1JNsR0VMeBqVkjk+ufnp7/D9//+bd+/OrydL1GLbJ/SPcW08V8gRN71b6JHEvwl2KjJEHbbRR&#10;SgrvoTQcZAtX/FyNiCjYaB5UwU0jJV1rzXbtY6XuiYC6Sb+c4eA4jgv0pAD5LdEbpKJKDnKfxXS/&#10;sa7ICmzDLz5Ffxbe1CtERzkkLQniKtIgwU1AACAGB95ldpSt6xQNZcnoi9xfB8oTC+oDdqjXEMAZ&#10;bzBS5WFZ6r3oXENF26vgd8haL4oQ+0GcvL8hTjAoHwtNBSxDuHB1Nz5f7k2GKwtfvXzyZGdzZ2tD&#10;UkNnSfMxOgIl0Xu1AWtc9cYnGiYscpgYUq/sUj/7DxVGL1e8ea2x30HM/CmCBIXSBWEQrFhOa7Gj&#10;Mg07NW1MswWV+eRGfGi5Ao3Ef6jjiECnxJciO8N3CtCSgaREdeVQLxJF0niyB1k+ylV0lqyHkasK&#10;S0KKPBAYmk+BOGNDgSoViO4vrgzvljYmC8PL29WT8dLB6J6o+uHo/nQC3FyeLvECinlJSrm1sQHX&#10;6G+JYlASgpydos0G7tqZ4Wzce5W38KQFl/I/VGbBxTt9gBZuSrRukGhvy+IzR+t985CJHfKXJzlS&#10;/3NFtDdrjD1bxwyyLqC2W49hOei+1lKF0n1Bl5uRnvaXF9CwbKz3dzYHBNbRg6BhoYwiM5QBYyy7&#10;cqCaVMkdCKMcxPl5UXUpPFs8vdvecqKV3Sl5iKpf/SLizDHYjfGtjugR4jRDm8R5qUjl+SSzPhtu&#10;uDdW6RfEmcsxAzptu52HIAaSM4YmVTKzjTesOfuQQpz1ke15u5f5zACt2tXNjmE+vVVE8iT7DoXA&#10;JZPzn/YQcnjkneJjbW5t7u7u7T19uvvkyfrWZlrOJD/YJslLsXKoQ4C0n2BZQgKQFJtbhM/AmmQO&#10;sOblw8+dyWfufY8wU9ZZeA2fmhOTjTDCehbaCG3ZpFwZiO6v/szYdgu92lD9zCEFGXUvqDXRgoGx&#10;oK41p5rWMyQ195ZHV//DX/MVZu1C98i2drcPoefs9R1w+9iD+Yn3mWP+qZfZDbKp82SS42JorUPW&#10;1I0lnM3ZPOtnZiNXS6DEl6WIMIgtSvchsWtw227FHLcgat6RBePNeqbjjDfhK+zt11vPF47z108A&#10;Iyx1+2Ag5VQ5BRVbATl1fnnzbv/0ux/2v//+4PD46uZ25XrcG08EIWzCFBhUs737m+UVBJ0EW5el&#10;CGenqBiafb42+xM9T+icm+dVSkWUpKuzmN6VnLTq4judgU2o2vG+eovzpwMKXQfet2pdaNjneUqs&#10;Omp3oVShPeLCgpsATTZsudwYQPsuFs5JyycAm0rghgKuiTgZsyMyRDHapvqgdaMj0JrxItfETRl6&#10;AY7GccYeZSQwbXyoHi0hUdDJEzlyci7MH3CetnJX9yDO+8nq0t2zPTpsbIA4VYyGzsXGNBoc1e/U&#10;d4LA+OjGcdZuETYz8Yp5Axca89O3WPFK48iAcu4sMfUFM/+cBSvrXA/iEybGVHDTBlWviVOiMDrx&#10;5fw06GS+SSHKeE7pXCVXh/Ooxk+AK/9JYgaXo+Rqj67pwaOkJa4Dc8sV95VHopmgFHXaOg9pL3Sz&#10;uHFxu3JyvQjWPLiYIt88G9+P75buEKHZM4CtpPg714r5pdng/kWCmFLIOsTjSK82H6fwyMCYIJdm&#10;LRJXHXomm46xiwBqE1bpOwkj5euYcucqhOI2f19FtZybJE2t3Bh7SUjgVEdT1WyS/eX8GSeumWou&#10;t8uJ/HzjhDSq1ZXe+trK9tbq9mZ/fY2LwRiOKY+E20jVoweIswWtmcQd4hQv/jCqrrQh56qXAjSZ&#10;R7XIGqHieiOpLWKBtfvFfQ7itEM5hzgTT/cXFMeZdZ0CPOK2Mww1oQSRZeW5PF8QZ8zmI5DRrfE5&#10;KKNtMRm88gnNHPleiLP7iIKh7UOb3xj/2G9PeCnaCD5MZCeXnsJYLnsQ2OZvsWcux15JYNYlS42/&#10;tra5sbWFFJpSmhsbWFvz9/Yh5AllErhgc4WAVCEtDJ7SUglKUMhsbYgYH5NKEWA2JtVf6yDLz259&#10;81zgx0BUByK6ncrWq0FsB8k8+5JR71v315j0AqwNt/5MFKk70nxUG9m2FrpYSWB8Uhsb8Vfo6iHu&#10;/PCMylN9gKy0Zh8VPvJWVafTfciHzzz6/O4YPjaS9dxnAJG2mlu6T4cEXWzGQ1o+UAIrQZS+Z1PL&#10;PtPtNs1LyJC2YyumM05Fd5/HnLOJW+8x4jSwDMEp5iG8twFpEGcF80yzfMkc+ozL/cFLjDhVa0aw&#10;yTlEDvISPacG5+WPrw//8Md3b96dnp+zifavJ6R/kFDtauTSgON2AhrGFMOxiJNgoesxF9emEoYd&#10;jrSlcvK2IWd8u3CBcXAzY/JroJgtUTHk9jyMCuYKwSeY7u1KyvX8DOI0OSdDpjcqTMvOrt1dYHF5&#10;EbSZ5HgYr1YkRyDGaEuaz9S+yUJlATgfmdAnbC7UrGylfEeKJVl9qvCQvTCv5IWUjzfijNrRCoFa&#10;DJrNgjUWH6QkToc4gTeLd+OF6TWIc3F6vdK73d4gcjrc3aUoj2pbdoiTT0h1hyBOqU60TGeusw2f&#10;RjC7QfcXKzm7LcvI1L/5ahhzKcalbABXFFeejUJmqmaWFCh/YAxWDGKMgU1FlnssgIqdi/FTVN2I&#10;U/XGIU/JpnadP/hjQmRsIuqQKTdFODDfDOJU53MjTvGYpLqCN1V5lFlK/UUoePs7vsAU4OzfL4I4&#10;hzeLm2c3K6fXCweX98TTaaR+ds2nLyqrX1VCNfEQEXPIgYzq1UlZQQcIVaTJA8PAGj6KUuSxyxsA&#10;gFSF3hUGNf1UDAa4SNVM4zKbI+0R8aA8Dy17Bam7lkKkjxKsa5Q05O7pqLqvTFUAIqtGaFVDlUyM&#10;yDhMFNl5Yxoq9D4e3d2O8YtWlxc211d2jDiHtF9RSF36B/l7PXp6VVTdmLFUJglSF8eZwlKqYcmO&#10;n8wh56rPVUcqbrRNC113LYVfgzgTVec0wrHP8GYHalu6UmhnFn9VR3KFktAerktwBzutmhJfctWb&#10;GZ/fZTsTGoZGi6qLpM+i6lr/Qmut4o+j6RWgMAxNEmGWuQ2DpjyyGCs1cGiqLfUgrdVnxsNVaS1w&#10;ov2viKLUZVDp242tja3tjc0t+E6mkK+l13p0FaYVsCTRVvECPsemW1V+EXECN1FgM7UxFmw2qvBM&#10;HNaHHFvzM7d5xDmPqDpk5jrAJeIMR1kgMtA8fGvATck7gkE7RN6QlvFLF+n52YOqnS47YHO+agcs&#10;JlIxF8qehQd8cPso2psDUg8eJskv6vBHsfUOdObT68TbLvzomUyz+Vd+CnR6xvwcq1GfYkdHV9mb&#10;R+UHV6S7EKf2hVJONND5CcRZOHUGNxuEbIOR3x+N0kdOwQbHUfWQ3MVeC0VUQD5TJA11778gzp+f&#10;5x//q+yNq3ADnMy+KCp+e79AoO/1u8Pvfnj3hz++OTlTUaTbu9W7uxUoJfCopITu7EyKyNLKdHkV&#10;GCf4wd5JAgwBRzOMbnzbFCpcqDmxprALN+G2BkOzzXvbdrVzzURt5dF3hgbvfs7j1zyp6dscx3yy&#10;7ZWavK+sAn5C4AgpAnql51NqPIpRqRDD2Lpivcprx69SYoz1RixYBzgEQHlSUDuQIgJn5fEIKvic&#10;9QlEYMNxloovRT7LnOmBcIQFkUEzQFdnDonjXJghzqulu8mwv7i5Pniyt60MZ+w1gofU5RYKUTA/&#10;tS3V8NhmMUu0a4YkyN7yBxoabOFvDX9MQwiFgE+WuTPHzRszJIBpgWoi0SpGgL+hqvxxvnV1nG7q&#10;qu/CAm2VaixDcCptCDoWfExikALWihA7Yi9MCeJUnkgqpVaXyfQtBYdF1cded3dJiSuFvwFwPZHR&#10;7sOuaaJxIEu9f6sU9VVC6hc3K9Cc5zfLZ+Pe2fju7Pr2moalHIPNTc5FRKTTbYX2jRfDaIZ2kC/h&#10;QVHWdHSFit071KIKmtEE6z9Nch1kPCO9xRUJXZjTh5ZQkWOOUjxyt/euEebNkiArUK+6SGTfOREY&#10;lCAfjD+5SYKyLdhVIRW59qSxTajEObmi4PnaYPnJ7vqTvfWdTVYtIwz2HUsOy3hPF6uCatLdghwN&#10;PR8jznRXn89V/8sgTkfIZjnpM34zxFm38VqzG5LVz1vHqVHXVp6ouuvufkGcv8hxyhgUeWlUlhna&#10;7nFNH8CCmsGxBg1xFs6A61mCWnDmIDnUwpHokNaZ1iwdCal9dV16Rhuzra4F+xubVNBcs1Ieg8sb&#10;+d74QFoDKRoSjGb3O2acIyBfkT+wXqla118jRWCA90ZGHJEAZxe6dHjUL38K4pwHVQ1tBFjI/rV7&#10;B6zaR3ejUZkuhb0KkRdCnSG1Xzyk7jACzrrpbyPc9QpSgbii8h7CwVyUDkJ1sKnD0/MB9A8R5zzM&#10;mgcEn484fxFkfC7iTMDNm5n3+oeBdc9WkeWzkmfGJrNbm8A1YX/uuD526R+4Kt49NbRJW209FPN0&#10;x3FmE9Be+QVx/uI0+OQLNPDwZIuUolx1EjTbDuCS6u73EJzffb///Q8HwM27+/7dXZ+Mc5Q5uLbe&#10;Nsg0mgKWaHyiUEkCk7eLt+MpikdpK2luLS2lLUuLI1fxJO2+AgGiPOGezBSymcj91U4vPFBVkbqM&#10;IoHOIM5iDiXEdLmZSng0DZPlyMv4TKonbmxubmzgIgORE6FNW50VhKQp/ykoKAWdi3XH/DmEoriR&#10;Mz2gxiQec8ZFbHHgET+1L3rFpDcmhJUg1K2ac5oaIwSvyJKS7iuqXvS+OE4fJHFdPgJMbY+PY7hZ&#10;FOicTK8viK337gis97Y2hs+fPYEooGyoKkqYRFTRSudnJXNISCaQ00eoz/I+b4NeJjMwsTPRc15r&#10;Z7ijckjJE8U3HU9fHqjCO6dA1GzKdeW8kvI1Y7wSM3aZCdsQbU0VUneCSGurqFxZiyer6hIPABlW&#10;3uqmWpv+3kSrLYhU90j14Jmi4SO/h+siu5MGNXzJreAmDS3XLqTgXLm8G4zu1yiQdD5ZvJhAjkKl&#10;ii6MilFhb/XxAy9ejym0pMA9WtJi4BzOFRZOzk2qEgUT2W3PkQMoUfOWcCNiYVtYfXSALFOBA2eg&#10;o1Rj1JUIpEoOrphpuCsVqKodibvFolKSSxeTKkeAR0omXY6IKajN6w2lmpirqqWgwu/jq9vJqL90&#10;D8H54tnWs711ctWRZtzTE0Y57HwncNOyBV9Hc4j6QtPBlYgTya/qcSp1OSIH1ePkNS6WVARp2KcO&#10;lxRDoFifPEQVqPdZETWNjtMtLhVqp6iaai90Sb6aD65mFdCjaos6Lpf8dXVvY04/FYmNEWcTnkam&#10;4llbiJOJ6DCKvKxH9TjtNNY+5H80IEWP+LdukzH0rwXTmPm2eLx+Zr7YL/I1c2Cu3uoJMX/3sXhD&#10;y60FRD7+6y/Z8gc7evdRDz6zIc7kWc+C6bkEmq4+re7czO/P+Z8ZLR2wqH0MFJVJHFKnKsQa2uHN&#10;wdoWFZO51sQworq1zyrvDWsxQBwvrMkr17HR5M25U4AcKl95sfApi1Fzw3EsG1iViFUVZMWXVng7&#10;UXX8fgJGqmvHFyDjxWNXFQg8wweg4cNhCzCtwW8o7SFWq0o6xRw0ONZyUmafr+NLFacCe4U084RJ&#10;y1yAEs/+7DX0x9el6ChOVWbwpiDvnZ8tuyvTZXaZnVcfEBRXbIY5FTezvKdRM0HxNtW6JV6oi5+p&#10;X5PUs7V9hyndFM6rb80Z5eQe5OjMg9fu8S9N3u7vXpsl10gOrtgcH2Iumv6o9nJzi9oHnIsShUgM&#10;gydvLaxHB+UTzsrWX9rgeQizk7a7XiD2oXQMYjXqU/2RkZK5kFKKOUiY/oXj/OzLPXuh9h+JuqB/&#10;VgdIZNQL4g7ubelqfP8DCs4fDl6/Pu711hYWBsjS+svkcoPwsAsqErS0dDcYUGAIZGYp493CdNIb&#10;X91cXqjqCxt7KIvsKOYI1U7FGhXtr27ETT6RqiZhp5IPgjWB4wLyVP0dv2ZGc2YFtYKQaiCjKokx&#10;BWrEpw1KCT0r/Glzc3N7m2gO7rgipKG1wnGaMlRZRE9tmUFjMy15tybg0IBZBJPX3BMcOyf3hhOp&#10;zjvCHLBTMrb+ZNerVKYRvB3clywkwE0+v9splQOaem8mKR1KUFS9EKcFjyoSBG2MUIEq37fj3nTM&#10;5rq9Pnz5/PkWhAEeP9u8+DatM6Fg0Y56oxZdGCF4MvwAKwK7Pc+OoTsrGjfbSpU0vop8JCYvukIE&#10;p/WKgqwMJ4ib7Or0RAZKkzoDqK4+6VxMiv9TAh5vQSWfnAomdlBIjWC2tS7aVmwoYsv4q66vCsqL&#10;4NTckIjBlQSYU2xDMYpiguV7UIRfekc+Z6Au9VjTVAFSPjM9hG56a5Pe8PJ+Dbh5cLV4tbAxXty4&#10;Xd4Y3SxQ45Jql/g+vB9ohdQDRCXNxRVdy6kMSGFN/qh+BOFTlXrD79dXzJKkv8VAGXc6y0fH6Tas&#10;KhoVFt90vFXuAsKB6taoyPqLj9VwNx0nOExAWg2KmCX6MjGdXILNzS1mOPOB0aLH5dmFOl5ygBwa&#10;qbrATaoVwG5OxyNK3A76ve2t/lcvd57tMbVXFpCq3gJbJ0xZxs3hz9wYoaqpbsQpekjpcZZicG1U&#10;Vt8iB1dcl45TFK4D3OoQ45uZpBa+1KYrCZ2qPQlAZAGrOpLAtVpcou1Daqx2M5AEEQ5ma4iUQONY&#10;esCQmPnpBSjxakraBnF6OtZ2auTovZx5RmV84KYRs8u/izu3SlgLwZ2NyrhVAKL266ACb51+EGbL&#10;20h28GxCsx1ofjfyLp3w6qMXWOzV3b1XV+WgR6/sVpyPwV80y02Z+95fAFHZ9+dQcHdQD2y/Q1UW&#10;IuSQcy2Nv4T5fVlqw85nNYDednEvQA8IIhb1+FA8APHOImhye7BOdcydxeUBIXYi6Gg2Nb1k1BQK&#10;Jz90sD5c39zoUy12sKaGtwvLxIPMVinqge4f9X8hzhm6z9FpDirww3fDC1D1nU9YWiGHIM2Okcdw&#10;8CzGgoo1XA/xcxuKGqhCG1rLVVjEOpjAtQ7ONWBS17gbzpoHTmntoKX3mwZjeFycWPIvA4A+dm+8&#10;c+BbQFXoGFkMH518eWdkYcOD+2yiHei1jMkugJ/MnqfTilumQshmmVtmeiqjpI6Itx07BZoaVk95&#10;Uuho5ac1KX7WnSZIWwAa2wTAMibd5PMYfOSWwOb8Hz7ySs0uOhc6quj6dw4G6cg9nJoKjAxGEnPg&#10;LxVQcbC7OY4+Ls3Th47x3PdmDrd+UVlxJQbLQM5NAH08tlHDlRVcBtDQPIiz61KUA/wPjji7a//z&#10;D+aNZmc960Jo1kswNgBfnp/fvX17/vvfv3/39vzifLqyvLnE8+aSQ8VBq9DU+MWz3a9fvvz21asB&#10;pWd6GAMVXGMX4jK52jUVxZYIHNLbEvSpfEaeEUtX/ZuzldmDqLvRJDhGRWT4A9+UNBPnopOm2Fqp&#10;GMVU7Ry/wLM2edn6xFpJmtBT3kuOMUW7KQ4nTs1lREWvGBWqYjHYWPpO9h4i5pwjPiJbW59K5GzN&#10;ZGuQNg1ucRa82t44KaSiQ2YEFWi9uQXZQErprsR/u/3OwlKesrXb6ofe7WoCZ9pSRRSy6xnwgvsx&#10;2ZLzAY2EEu6m1H5fZySXlgcgv5Vlyp66Pr61pT4DOQh2z8A46tNiUYTsipR6ZZb1RTU6USZY2aPM&#10;HneiluCryaRt1TACfDwGbE3tPwdUFaK63tnJ6f7b9+/fvt9/t3+4f3hydEJMGDpDxQcGGwkvczpA&#10;ELHgLrVJArodQ+q5o0HtL/SX0Csa4Kg8vFxatVsHRgpIqE6AZQu4IGKgB0PGAraDkqj0LIFfHaal&#10;kUPbt/eLN73lm8UhpObRePnt+f3bi8X3o6Wzm9WzycrFZPns6hY2FviHcHN7fW17QM1KumBd+ORU&#10;B9NJUaphyUUlvn1+AcK7AFDy2fykNwoVrCmEoA4GqsrK7/TNYgpdkLCuzj+XF7Rsxe8wzenItICx&#10;HA9LP13+1bIBZmDITr4LkKn/6MuiKSiqB+iZELwmgjPRuJzsrycc0LlKGdpNAhNPppPLHgLf29Hu&#10;1sqLpxvfvKJoFoPKNKBA6VSVPYT1vX1VBpTbYDsdh79IdaRLHtDJXPe1V21UqWyl6JDK1skhbjEq&#10;i+sioKkW6HVqhykbQzpLpbiD3Ehqna5yAop4qpSvqvlmh+ewAsqEK1PRVZuJp6i+P9X/S7qQLbBt&#10;VvVv8plV9BEJBWeBSEOy4NtF3RFs3LrhkLpiSrHAqtNRsqY4tuzRFntUaL4AYxOIFuJsopfmGM5h&#10;iXAmOSYfSHB4jjLAo6XUemvK03VPJmxwQqGF2SbXQZJmr7yXB7OE0f3EvfKwmsQwry/obu8zXp5O&#10;Yg57PUCcH+CERnB2m0LOO/nXMiVu3wF7PVhYXl/sb65uPV3d2lvZ2EFTtYj3ThB9e3N9kzA6zYHW&#10;lgdKD2JSSnSFsBgqFNJOkiTwJ5OUVaawg1hyz6a67CoBrUg9Dt9gSNH3veHW9sJKn1+l9WbkCII5&#10;pC7xtLGYht+XJrUyNGer5EMmmuZC8hrrdILNjDiNGTusXycemGX+sIRQNYcKosZHEYpLC4QZV+Zl&#10;VyrtonJD5ZdvFdTk47Wr1WlY8zyAxmJL1cxwyqXEzJ5LNqB4rxCALZlRq1bueFLyfBBaht5YUzVa&#10;XnM0C/IFwPfEzaZQIQTf/BO1EbvaDbta7gSDMHWX4+tLqgIm+INFwzi6N4QHVUMbb80z3LM/86iN&#10;Vga5uj3Pg875V+ZCqGBzidJ05t6LxFaY9DZXzuag3iIDhoWNUJEqVZkxVpBAOUXVHOMOeiwIUQDA&#10;S94TWIizzep6UQ4h06BaEIXe5ISyTCyq1QzLx7iliYtmND8yM+Q/IMfZjcDHoWQbn5kdyQxp1qge&#10;xA1QEiBpv1TSnq4cH1/99NPJDz8cHh/BwxBaHQIgtEDNrrFtA4nALE/3tp/t7e3t7CTnWNUVl9gD&#10;e8yPlMzgQqqO+tVIXqmpR9OQVczWXEP8EM9hTQA1aWcj5cbKIMjKnpmQq+acCjDKgao0XuffYBlq&#10;cjuq740yySnpaqlGGFdABDqsXUIcAmHdvNGtYuCQRHXhSClgg3ez5E573n/BRCCjG3UXBEUAfVjF&#10;gpasxqJj9ElwcFhPQQ5VhlcejArpO0jI/lduq2yJioloFre9CjsEVNGXurakYriSPYqnIUoPazWF&#10;uLqdwGqKVV5e3ATWDVY316Q8hXQVT2V6VWZA+FJl4bOHxex5G0tMzcZYg2v6V8IERcDVycXYRHxk&#10;NfHIWpaOlndxAVUTjuG9vTs/Ozs6OHz35j1tAI747+Dw9PiUws7+KH0axJ/HkE0Ff4NsfcaRIueg&#10;6rZx0ocRGg3bITmWNgOZUNVhAoUakyonxFZVz4vgRMt4BtA7Ob0ZjZCBUkiTucFZ3N4tjFF93K2M&#10;pn1qIe1fLr45mx5PVq56m+MeGevU7RuoTBAcbe9+Y23AoA3pxs2FvB5xwoaGVJIXtclkkRPh2qtc&#10;YP7KoQjLuwufZqVjfb6g7ojjhPX8x4zkTx5O5QZ5u0gibzwLbS484I/9gUq+Y8ew62oUOoaSdFiR&#10;TUDlTnUzq6DmC9R/QQlwxZQz0yetClPyBpp2sgi4nF7tbq++eLr51ctdCE7qEpIHZUA534FA80Kz&#10;tSFOMSjuOSTsoFpaTDu1uBTiE7upK2O+UwSnZqL2cLGOIWx0K6RU1dO0SailPXd18BTiXBbZCWZw&#10;g3uBvNh+kwGaiN02G9o0bJaFE9ZEi5KPQDk/4oKFSyiDxYWB0XUXdRhr3UNzutFlGL24nbIjNixl&#10;XOLVhhyxQ5onOnYzaCI3G6O2j/qx32nD8gintQ/1mvHly05cW3J9yzyP8vHHHfTUWslgzdv1Dx/b&#10;D8hrCpV64ftetFUBgrYtBCQXZg5G6/CoT3F2cuWdZrfNaMk3UUnNXr+3vHYH9dBf72/srqxvLQ42&#10;JpgOFZtFcJkGwfILjX7sA+unECc7A/bGzbEwj2NZWE3IGsLSZDI3ZceWqLdHVJ58oxVS1HE7HUtS&#10;lXlrimS03FuhbRs6m1ybMq7lFzQvOyfRTkiX2HPDXkFCq3XNcq0f3RyOzswIvLHcMG5EzYyOAswI&#10;Wy+iY+jiO57udRQ+TotGiuAs2sVZqhYrBeCESJDzZE7C6y3OnAlK3/ORYTa1j/iDE6c3oBV2Iqpk&#10;rRyePtsp4SWF4JS4iS3yT9+v0YgrQKcKLdp1sR8uSeONsHk0Ojf7tD70eUllpnzBUGU4zOHR+ce8&#10;JpOP6Zu1Wp5Yio/4Curv3qlSp5tXqWpaih067tH8DJvnXMzYaV/Q+plwop/JopqFTMqf8FXNNMgV&#10;tsW2Y5DFNANKbUr487Ik/Jb/gIjzsYsWa/cIUM4988jSZKXpWpvg5IUr5AbRynJ//+LNm+N3704v&#10;LtgQWQri51o0O94UNRrv19fVQQgbcz2iFqC8YBYCmyjkUJws3pNdWqXX3Q6nlfMTGG1L2fPBC08x&#10;aKwWxbJX+nBK4jUTsS7MmUCmCSLbSCLjRNXFuHi6Cxc4RCtmSvFPU0rXV6Kkzs/hqni39uHkYYuJ&#10;mqpzIoUVHVhgEbHiBEAInDp26pKUShp2rSZtjcoLcUqJNYiOnyYgrsXIr+lOVAAlrEVkoMoenSVy&#10;uAknmML+t8EihwAUkzMKLUs90OnkCpA0WOoNV5Y3Bis7G0PC6oBOEaaSH1RZbbn+UjJHXaLVlUVj&#10;u1bCtpjjwkEl57SdjZ+Y+aHd2JVIp2PvfO4uA0tBLcyLy4P3h+/dqu6Uljsnp4cHhyfHJ6cnZ7DD&#10;6n3pn3yYa6wuM0yXIufE4QmJi2rDoWZoVQoohjBmkoG9ODlXrG4JYE3zR+LQi8wVqMSjo2O3xts/&#10;PT5C2EVWG5oCEBYW+OZ+cTRdupgsnVwv7F8svHVDy+uFjdXtlwuD7aXBJtG4KJg4geHqCgPIMC4I&#10;fqG0lYRT8k4eOq820gh5S8Wvs82tbW2jYiDzYXOdkDaMq2vIqiiBq1azw4KxGCCEKPoDZeKR2SpN&#10;Qu/ggTsVSbihlpYqQjswNUtKGVNSoNNKDE1FV471JBPPMCErf8R0vLtfQS63uYUmhE/AuWAKgzgX&#10;7q4Xe+Mn22uFOAk59rlsCWlaBumdxhF1eT5G1RKVllrO+CTVWy3ibBynu6vXPTSn5Z9hHDOPCnk5&#10;7CddajZB7tZ0WtbZJ/rp7lkGtIpOdQIS7yTeAvWdhStT5Mu1v9ty9l5WG5rJDn1v9H2qzUnaipqj&#10;Ajqny05XZ1Ct5kw9tizDDl1mZ5oZw3nk5jk/jzJFXxT88QnP3Qpu+smHfzBvqmUU6urxrYMyH/zl&#10;00/MEGdBQj42nzP3oL5q/k9ZxPmDN36NQ3YHH7dRfM5sjs6cHcdjPD03Ggbq3LimMJdrU6pDLK0C&#10;OgljEdPCtbSmwpmgbWfPtmz3Q/oKQKdcWvnCOE5XXDXbvFQGsW+uD1fmu9xudRRa7a+h4ByyGTB3&#10;VUJZ/oiwnrL3nFqarT8D8+HQ58Q6ZBA0VKhkDvr5Ex4jzrwxG0owVBvP/Da71WUpfNJx386kKhcg&#10;h5FDiTvTUKqmeRJVbQ/ju1Zg2djSs95hXm0eNZRZEekz132cyTd9cOHuOiBXOhb9r6Ih2ZvYlBWn&#10;c8NgEUEXdCXVHSkRhfrdoUNVk2UBeKP8GscpPIPwa9W5Ov5h3eKNfuiMdQPVPchruperCZamR3PV&#10;Zpch1qb8gKACAQW7o+zYSU4QdjAnrHGtCxvSO+BzxmN14940qAU085nte2oSySR6ieScyvx1l1Cv&#10;T2A/BOp/OMTps681M29O/6THmQbJGeQ6EtRbPj+/fvPm8Psf3u4fnI2ugEFAAiWnpy+6YaWBF7Sl&#10;YsDKrj2X7Izo9JVq89IZQhpHTUt+1UK4v2eCO6PiTk1cWtMXGxx9lAKQ5n5S4agLDMXLcSC4EtXz&#10;ILd8csohWV0neBp5XX2O/TB2YGjMqt9OgIb0l/QfEm8qpoozAsaRuM7RypwZ5CaInpKQFRgxTaNd&#10;XM1utKOL93LStOenYyi+a0C98cc+kDpio6HGhoYEGmshzlsoAFMtSpYP5wUDSDiDCvBXdxNCydf9&#10;3nRNoHNxU43n4RHUTVRZ4ey3Zda9HevmUg5lJr3VxBQUqGyrpPlyPsjOWNgQ4k1iUqAf5Fm7r8wC&#10;ukCKn4/pV8cIcm5uQ6rAmPC1RYxKrL4gxHxGLg5jkJoCfJZbUomjU34KoWo3aJfJSC4Zpy8lgvpe&#10;3qPohGmmp9Dp6dnxyfHRAe2YT4+O6PCDcSTVZzhYXt8YrG2sLfXX7pb6V8DN8fLFeGV0uzqaDsZ3&#10;w5uF4fJgb3V9b3l1CFZTX6EV0tLhaBeoWwmSxSvCZPHFxI2ukAgo1VwXX0Wgsum5ekDsHifoOgaS&#10;+cbSCX4vLfMypg0zOS6P6x7EE1+ClAd5Ak5dG0GF4x0iswlE2ZZapm50lD0lAmI+BdTLVztPvvYY&#10;JJJ80s7OHkWzd3d3dCZSTV+hR1ju3dKu6MWT7RfPd1882xnCfq/wIepCHjSnm+smWOhafa+ThhXk&#10;EZPhDc1pQ+Y4tdO4QJJnr4P91k51t2wCcma4suk2lKi6tNhKsVtaAotIwRn7HwFsQpYaPU9LT30h&#10;zog0ORwv89nW1W1HRQ55neiAQ9kLcd6vLNxxxrCbQpwtc6jjOEXneA2EXZ0/Ay8PA+4ZLZhtqcMQ&#10;eZDddbbX+EO8/TzAoT6keoN9db9qbsh8hrWRfQoRzR+hH5fSLnilfcJHHjQqc/anx6/3ocUsPEKc&#10;RRt3RzuvGMgBtf2j+N54JpAOqsG5tEoNkxsC5Cukn2/QgFKBsagsEox+MKASCUl2qKkirKjSb3dj&#10;3ErewOSxrl7MlSeVUCm2ld/WNrZUEQnJCK+x/l7nEG9H4hQ9M4OKvmR15dqDXJqOiKyjmjHZdaW7&#10;Jd+ddz6n3p4HBd/rYueZcjVy0TM5dCt2MZHh7vbwQPwFTtH0alPsXEslAKoZzw6ipvyyNwdWjms4&#10;FBZ0IMJzzOSD2QXlaIo40TMMGoSK4+PEyqbkVLBls0ni9VIHA73Oue5KoMTFvabmmvhGrThtgV6C&#10;tZu5bInKh8SFrQoeIX3ys1sabavpxq8uTfeaGqcAyfCLje7IerXue7YSTYTTfkmptxgMrKXrzSA/&#10;cxsKoYAoXAPpWwUoI/Uw0bM4h10O/zrDD5kYs20z3LOWra5fscy+PoVc83Yrabn9R+M4Z4tuNrt/&#10;1SP7ZHway75PusvRyeVPPx18/8OboxOYdiwAPS2Rlfhaxylx/Wq2NK8dIU53gxRehOxBtyhhpan1&#10;7LRcGyLaqRqzQdMXaFFlZ3vFGDLmFpDq9SmQ6aLjtVenVJs27YY4Yxq8Z4uIDPfZrYGkTth26Dv8&#10;8cqDZnIKcboHEajSOZPKmhKPRW94bJxOU5/o8uBaYjptSypDI0nXrs1cWr2sPtWJqlCD1miQXjZS&#10;u4ipgWjE2aC98ak+yIpKum2qqrwhXBDn9d3kundzTdo/iHOwdL+2vDjE7Qc5KbKselEGndaEuya8&#10;FkitHi/YbHYzXsMLcra31sh3lsLenja8NKBMGjqrmo/hPFUIUrVIqZ+1urlNk/cN1/uxRAZKFkob&#10;BvnsHNTP6MFW6p0S5ag7npqfOrvY2SjamhU+F7wiyQyDeEPl8iskk0cnUJonhwKaZ6cnqCbpXgoG&#10;gtQAODJlhqgK1ocLfcDl6giZ5vXS+fXK5S1FkYa3C5t3y5vLq9vLgw1VKBDvDcbDTkkcSg9zKq6q&#10;oxTq4+ntxdWlctSV+GOnwgndMzvonUC6RN8YP19p+STMSOYM05g4f+aaiRcNO7QnV8V0puGm2v3J&#10;sgWn8EglD7iTX+WWAMmDk7HUXBG8cJ3O2nfwLKBJt7d3oVj5PMF1wmE3V4t3E3Swm+v9l893Xz7f&#10;ebq3RWlRhlkkshQtknBoB9OxGXVqPQl6lpdjnjL5AZ432aKcJ+TMoVRfz4uFv81zGzLpRFo19oIX&#10;yhbS3HMSPhru5VXoKOEG12iUVmTWwcUkhaLrGY9I7hriLMCZS1A/a/sMx2nluHkdHRKtZpZVK58O&#10;TCDOhNQhzCqqbqYzea8dAimD6E+wGDR8ra5bFsRnIs5sqwXcC74XbgnSjGks2m2GBnyqDcP9Ej1Q&#10;VVd+4WXz3/XJTw6A0LJ2e/Ucnv3PepBL2w64IaQWrvcuXCFnoxzV/FeIkyQerCFZQxvDjW2S1omA&#10;N81c3tKNpz3hZnU88ZRYCuKUxERcOKbY0SM17VrBmimAjslcWt7c2UUfztdxOTUvWWzeFaTDiWcf&#10;xFlE2ANs9wAytuhnEFBICi/ZunJBj3OHXFDpo//Mv7H7ymY68m9izjME1r2lqQvLD7JnaKIQQbsP&#10;TIEr3xi18ADlMPALUjLgowjI9Ar2kCWybWZDmXalhzEeNXdxh08tKHlF9zzURCQiIGznmWvSJqmF&#10;cXbBTx6L2jSKVOovy0bo1qXn9EnhTxQvcUakix32SGmqAEi3fWQfnz/xDy/N7CKFk9b0lJeihwGa&#10;tYIcptC9TA5jojo2MqeYYjUX4CgMEAw4a8ppuDyQkcpoUBuQEC3AYw7Pz9Q0yGTw+jfmrCNpzp4P&#10;0bEL/ijHye/0h+vjas5/QZyzy/onPmJYpTWUiPN24fDo/Ief3n3/w7vzCyTGTIwV5zekm1/rNOFL&#10;oQvu2eb0Uk0TWkuA3VTnyOvYsjaRlDCg84iTXbl5GrOZkbkleon/EQZpj/Ze7YrxXbo6H5t9Suo3&#10;u77dd3V4tFsM8Rr//+z9Z5djZ5alCZrW2lzRyWBkRGRUZlZ1da3V/6lnPvTUzN/sNR9merqrUkUw&#10;SKcr0wIwwGB6nr33eS9grsjszKquLAYIml+DARf3vuKcffZR3vC6UsxkVDAcly/G6fOilJbp90uE&#10;AN/kHaZuMIabip62fadYTuFaCmVLCLpZTfPJ2k5V2cmozEYqCAWa3tcYdHGctZvsqWDrKQ1fT0Ze&#10;pvsd8d3OVHq4uaT5EAJ6kXLf9NGeVWNDUngAnCIZFcvpUHLjwtBFHeJs6q/Tg949sePyKMXj3R4R&#10;7H+lbRSYJ6ToAVOdUYe8iosFT21ubT159myHOpB2Oatg0xL5ZFM4qi/O+2TU0CZcDhzvVDy+tBhZ&#10;31R1qhWYxvlZcODq0tIGnyIbCdgJuYa9fd473j/Yf/v23avXJ8dHF71zbHEuifevLC/y2TUSf2iM&#10;t7Y8vwLBuXJ1v3g+mj0fzvJzeLt0PbV2N7sxtUATvFUqtzAafBDIpxwFu18Fdw0uFHl5ezPEn+4c&#10;+XDhWULlyyXWyQ9xKkYRAtNIZy9dXlFM6dnZ6ekpa6GqIlnNcLMq1KVy11VWIS5urRYiDeZmtaLl&#10;f2d9udOVml3pUWX1Z8iEoSCuZBmzS1M/peguksBHYQRgPMHHEL1grNuVxdkn22vPn209ewLyX6Ey&#10;rMIgiIJIT0hsD0WVGHKG5uziTwoba5btjwsJqI8rtrYQZxiUSnXQ9Auma7FoZZcekPNPS8SNcBXE&#10;SdYX6V+kDU0gTlUtGCfJ1dozli3XunaGmQSrTdtm+VvYBVGbRXC2SEXRL0RtQm3OCWjeBmuq4YSh&#10;p6ptGG4KTkUuFX1SS97OoAKvtRGKqIiusurJNhizmeGp8kpWxAeIc4LqKn2pNxce9QYPqjPozAas&#10;zfjpAyPOfKBhwU8e5MLGf8px92L2dRBn2/H+Xt9CNL4fdVWisEtaOE7Op4vSNk0tz6zr9ZDDMTNE&#10;cNI0dm1rc/fp6voWEMSISI1wK9M4pyjU1tS/IAYBuDckfrkkicSjsJMsELJG6NMqxAn+Iup5axtn&#10;xRLLVCHtqnWSerqSpDLRHKefL2g34ktuv07ixQ5YdC92l9Y+Mjlydc7CIo/P+dEHPYKPHro07ZWJ&#10;6/oAvPKRaK7sTX7lCl3LQtSMtrBTfwSqfLOyGCH2oCrBi6BGDiCBVHFXjI+c3MlWSPwMGxlHpAKj&#10;HD00GFzSAppkx36f45uh0CeVfi/Jh+wjqwmEo+qhPJhkV2BPiEd0ZIpcnsl3kngLsJWBLZxIF5JJ&#10;K21iiLrRmByWyQnqFqg3mxDnxCLvEGc2SIdBK38/xm9s6XAEWePjWOwitGu9deiiIzS5k4q97YpF&#10;jddPSYbx1oiRG0DrBnvCPZUq5pxIg9o/I85PzO/PeCmcItgFvDWLzxCy6e27o/d7xwRnuunMLBrW&#10;hmZJq0QPZ2Hlp3wmXog4NAnCASVmL/FiHIhxmqO5lYJGBeGVlZJ5bcdm++WE1j8t7jDCtKkC/SkU&#10;jvdBAivVPKZzx1uBVeka5QFpKaujjOUggITfrZBF65qcJ2yUAjREpKpCpzeYvYqheazGwvqYL2IQ&#10;xO2LAlXjb231VlSwi90hKTi1kdEfVbQyiNM3oUVckQHq4aayUKhsOzQUJ6NkJeojUhqJZJHbIM4p&#10;nksLwE3KlBhuKo5QtQ/dysYFKpPt0cIsHgli/9LJUIvJtvc72eEdhBZQ7ap5nTBOfxch0khz1QhF&#10;1T51V1DoZ/cI5SGYLh+ZIrDc//vmFmcNrnExmiIWJWBdGB3nDnHoyjjG3YO8G573Tg6OBDQPDoFy&#10;15dDbmt9bWVra3NjixhGgiJXTW0uzi7NTS3M0x798m6hN5o76k0dnN0f9KZOLmZ6uNdv5kfAD6hM&#10;GEEJB8Yf5IQIVpMeh1woXeeCXHSk7fWlg3jNeZsG1OBYWZp3kCmfpcskCs1ha1zjttZqVFQwae3D&#10;odaNsL4y5/kgPnQPDPGcaisAjvRcaCUBLllYUJWuMSAJKxPEfiLVi8V9vipmXZkQFmoATXA8SJ0/&#10;c3kk3VGGk7KsVCEl2X5jhTKcW+QMPdmlXBLMIhNlXlx9m7RRdf2wRqY+8n+HFfO98n/KP6pEJk94&#10;UpwLaDrgoyKZIhQMCu0HFyoxahKz7jhOjbVd6gpvBeNT3Uy+UXcMreQpm6UVVBXQ5vOUTukQZ/5g&#10;7O5l2NChIZFC1vyKMOW8QCc5Q0KcCeLUr+I4nT/kInlBm1Fm9TTClfetedW1B5wF6Wf2ZUG9YDJD&#10;Re1o85OV9Oti56UaDd80gg1iRlx0uNbYV12dcvDoTxNvm8TBxso5wwfXP3kvlpJNKz++zYm3xRHo&#10;7Dc7pRxZ6ItRwGsD391VtUk3sSQaWNg3MXxOANSoau9S1uiKbb24uvX0q51nX69t7d7dzxAdwzMt&#10;cD2cbVB9FLXu8a+UL8sE83ROWYQlJW+OniNyNmF/Q/FvbpFAqoJKCREJO6XEvKpyov1Sq6jA8QfA&#10;Lr9Owo6P35Ax7KDxJ88wKTmDaLufne4LAAowq+VReCjjYNla5ormzikAjtTyVgmT4tGTpyuGoox8&#10;dXOQesMsvyb4m+xbQtxEWAZ3jsCUEmKuLCeK5OoKf5O957iNLnE8EQvFk5gnCvwSSYZDSYX7lKIA&#10;foXXQBrTUEP9fxHousaq9xAvv0NnVD7D5dDc21YOK1VDq2jTDG/GrQPeMSCbGVlu9+ibGuH4ub37&#10;vBHGlljWSdu23oYV9+UdKUHNF0XvZwAJSTefVFehOe/mPaRnedJ9heVmt/p1ArMns7uM7BdLOcsC&#10;X2fi3vQFEmvFdLYM9z8jzkmk8bOO41cx3IRmm4fKwZ+5t3cC3CSI8xIOW97DaRh6IQ/7xOLWiDVQ&#10;1oYaISoJnRdVv3ZhntLrWV5smXCQKnboBxPP0gXeFRFjay+aPj+1Hw3oNPHuUu2X7BefyB9ShKXi&#10;6oiCVpBmIGa5Kpw/lBrsBrLOaDHUAl9yyzGTsu5VG9RBePH1p3W2235i2ScdIcUtw0EqcFMI11GA&#10;jgRIISS/reW4JRncHGd8QeSbqAJ4Y1NSJk3sr72tqg5k1yUDMEac04BOIc6HxRnKEE7pXaokpIJC&#10;IjjlWHeQq3ogKfImejbAf3LuKzkw+z1/iD5tbqaIDZsMD1wJV6oIc+xn90OSYOUviVd0vX7945L9&#10;XDq1k0TRqsa9QD2Ykmkmu/zo8KCKASDeEH9EqSP4hhxQrPUSXrN3cnp6cHjw7v3bV6/ISMdbxBl3&#10;d7aePt19Bqra2VzfXFteW1laXaIiFK1mbmfmrqbmzkdzx/2p/dPbd8d3+2f3xxfT/eu54d3cLQuQ&#10;ckprK/IJTQMZlXp1TbwSNY9whF/wA3zbJ1IUuiAZO10khnSZhSuDw80qREwjoxxsmy5amLzCXXcr&#10;UK0rlZ0tV5icylhQxo6sopDxNsj1hN5do4o1g2Z/WXYNI+24YeoVEoTCXxfk2rYBxFr0J1Y5UDQx&#10;aoZw3vtbTBIKv2+uL758vvPVMwI8YZeZe1adl6tWZsWWytsQ5rCkdcL/rX0dWqqEKoVAJT9ZENNl&#10;OMtHF69rlgcfkqGVsK4i5eJVV8KQcacVlhEnF6wi8C7LanlSNGe+nbGNrAjibByn3SPjqAb70bxA&#10;Cye56F2ngYQ4hTX1rDjOhHIacTofpcE+r+gJ0GlIGfxqDBnXu3ZMp6sCwQMGAyuzW9or3gjBl/Wi&#10;R8jHerldZ3G03Rt/Gh12N2gtV5cxcfEfwsqfQJzlK5d005Wmjmh3VV6Z9UruI/ZnYPZjaGuOU3EI&#10;cqMoQ22aGKvbqfmF1c3dr77d/eob/sUcc+7gjbq5MuyGVg1nd0PFF7k1msoLtGhhrfhZ2E05071v&#10;qZw0T7D62jpPRXkKlTqSyy2FS7I1VrzNVq2YMaApXFP/lIvr8YudIOzWSJPM9b6c7YNzRnZ2r3vM&#10;Hj1sndWAthONhW7Z+TC7dq5EDgjMCW4S9aMkGE4QFZjoLIdujSQ2h4PRcHCDNLgU0FStPrU9S58R&#10;fDaCm/xUpCYH/JXQe8LYQJz85FOkKoJx8Z47Xxb5RySONyYh5hXyo6GoAoOyI4Mz1RdY/0vYAzd5&#10;YhOH5ujQfO40A8FNBWtGp3egPENX41mxDUbj4/XWxc/EQvPVVPC3zuYYcgku/sr5kd6SGwQCVvVR&#10;bZuATe/KAqFZNXmNi4nKC07unOr5Ol/b+DIf7fDUfbfB3ojUypD/M+LshuyfdgC3Al1OmZpe/xKg&#10;+ebdwcHh2RnEOyYTYR48zXSZWJT55ToyWiKhGvky1iXTiPrC2kKJUJ0tk83mEVNiRZ78nqBAfl5c&#10;kD5OPrq8lkotZ5P4DaGRcNGCJElYISWFxzk5Je0nH1SNRqcKBW4mhNTxdtJqExiVbtHSpooBcck/&#10;+WVaSp/hJmyYAZW698hFSQYf36+im+bAHOjm4LjsVPa09joeDgUCutihNHJLki2TytU31Vw+FpKC&#10;nFW4WtWRzOJoyTtsRwAupYriuHDNMyrAE6xDA3vCIq8WZu5hzEjRpd0OYkm53KYSwlYpZlI1RCPr&#10;fO6JfZMNX3VUJv6kV/zI5hPYStyBuT40M/dqpK6K/YJVahniGCP3kuFdoHM7q6W0+TtoHZS0ju+c&#10;Rna0V8YTTMucwQUuaOIyT4+OAJdw5kfv9g54vn339ofXb77/4c33r3gRmbg8v7Czvfny5Vff/Orr&#10;r15+tbW7vbKxRr/weT2XZ1eXCT64nqZ95ezB2d3bo6tXe4O3R9d7Z3e90czN9PL04iqZreQVLS0T&#10;QEzZo+EtqFaFleQC5xLOyKo/v3BufU+hoxTcdBvWOLYc+CGxGq8gY2ZI5hl0gpd0g//UDHdy1SWH&#10;k9YG1sJp7lx257ObrJDqsNCklKq6IwjRRliFPTWFYJMjwcmEnTZNRYltd18l6UlwjN1G+8obEtWX&#10;56d3N1e//urp86eb25vUK00NO6X+sA5VC8LcvzFdQIQ0okGMv8xfJ9PH+qJyfJLiHV6zsZtZR94m&#10;dq9VeFr8wa5gYHLdpJNq536MOB3sYdzZHNalPHRH+r6cKwR4Ke0gIS8pEwvGXg3vGS+SMCRGk/Qp&#10;IU4RnGk71BzrKi2VtF8t0QkF0um2jvCrjTgRgFgIIdZaIzJrFDts8UiqNiYvA/0pgfvJF78gmTPA&#10;ubYvCvBPf92HV2c4XI+CA7nQDz/u64yl4UdTwF4FKHXCZ0H0GP+kXQI+51dXNp8+/fovNp5/vbi+&#10;DUmh7XR7h/Fh2VN+IY/imF4NtxrG1OUi5bZlM8gpT0CnuQpKLC2vbiyvrVHbFZHqyGL7T7vcY45d&#10;o0xEV83qI8RZ198ms8BF+7WTjeODtsT8is/Y5GcO8tHJke1e77ZYga3sIEP4yffkOO+JAAm3YvxU&#10;zvS8J0CteBO5mNQKV+wmORL4OgaCm8TUo0dhMQUxObBvHcsUASDPDYQoqhDNaNv+eigPD/qbbRGC&#10;PxaeLpOCAOKGJGzcfsWlL6EPFP6jEsx2vrnZHF33ZFJSjwINhENDkUtj4DYmMcZwc5Lj7JBoBrP9&#10;7HjE8QqNOVdrr4h5Xa/cbMbfjJiq41l9s4IyW2qwXGRlzEfnERXmLDvFzLse3XroONFuwYcMaBvA&#10;sSRWdT6n/DlWAZKaPihn/p8R5xfl1Gf/yCgusPOvbh4Oj8/fvjt8/WafUE4ckFS8cXYHTg8zFx72&#10;MAGi2KWkTXTMzdNEV87E6SnqqaNROsSJXu/MwA7EcDK2FjAxSJHXtXSiEcPiG4UJ4mRpd0gqHHuS&#10;+2K7lHhWxzOfJK4ytYixx7taJrJyXaibaovJ083KN8LgyF/GziX/CRhMGgy0GIW+U6gM9KnSZaoT&#10;LySaMvD2TyhX3XCzGJOQ9lxZrrzaH6rZj/pIeDMYh2QpF2efWCtZ83aMUpPcT6I5VY9zZBV7B/pg&#10;r7n+cQnFgoruNmkdZT6jKat8R5RHcZwRnRob762IUrtZJUEcW53PS3AGZmGFyPxOB8t6q6ovUn0P&#10;vKM7tUICMMHMVdYMHvakjajSEhQ0oZF3eIUGQxrpKEHyHI/7+cXJGU11hr0eeoz42Z1tqM0nIKlg&#10;zbnVxRmq/ixSWXqBYIL7hcWbmcXL+/lzSm+ei+DcO707Hkz3r2A9l6gIuLi6jisavy7s5mjYuxye&#10;85O8dzKQTk9Oe+eq/S8XE0YMFQBgU5Wy5LZWRpy+M4UrREP7lcgUc38VM6Rhc0k4Darhm57mfBkN&#10;UpUUnRkuM1kyxk+yxER5plyQm4m0j8oM0VovlsPBHs4dAzSqHJcIVdVkJVv/htiA0WBzbZER+uar&#10;3d0tthfhqchcdXuJEeimAxbZ+lH/N5UZSj0At+pMlzAOm2ggKH0ZJBjUkQRZ+7WcCR/mQcZZq44k&#10;ll1uN/vl0ExghlCbRqV23ZcyMK2oM3n1jRdm6WBJBv8tOaedD7pjy3wgvEJ/77jUgZvE6SqmMwWS&#10;XHAnDSq8sL2YY+AVbC1wEVJS96ekpNoxef8Y4UbK1DAEpNW1m/7tQJm3nLZYR8zovU1zRX12HO3k&#10;N3z+uEbgS2+OIfHlZ2SCRYsvIjfkZwzR8X34hvKG7s5KmHhL4B5itWlxUiV3enF2eWNl+9nuV79e&#10;ffJibnWTynKO45AxMkaZWUsOTPJydHggQ6H2G1YI1ujBmnjqFbQIvoHdX1eWOoyWsuGqxoLS3CsQ&#10;n3XYmhzUKGdNRriND+uVjxHnB++0SqxTBKkUBGnn7P7tlGf3nk6vTRxIkWlNhWjrvkwDoD1WIVuu&#10;3iBlZ3NeeCjdtlxfQpOry3hQBzvV1RgRgCSseTkShSkGiPwh4pSESdMhTA4pJRU5rBNKxBlCxH1y&#10;jPjl5Nns2dSG7wgid1lxYTd+6IBgHhUEWVmEN5Cvhui4Jd5krKmdnmpoyh5rCrkWUsPTtU0mvBa1&#10;8DwvefPkT9l77dHFWGdC2rV639lL2dSVt69VVamuotU9+REeGfbOdzFeHZU5pD8GObS5bLOebaEz&#10;ZfO3E1lVmybKQfctf0ac3Qz+7AOTINRDvH8ggvP23fujVz++e/1m77xHFWoIS9X6J4hTekXhg0kV&#10;10QkvcfORyUOUL0Qfcsk9YcXbCxUolHXdFIueHSkDp8KvIu+508Bml762gCOhBPZL05f7ltnWqDO&#10;UWzepTE3okS9emS8ZfXIN2EFEB98yE4H/QjjmtByW0utpnga1VeQXzgzaJIqP+4mI34OohWUidNe&#10;ZXI5oCUiNXLp1qDov3EdR7XraSszAs5GkGoXGeNqIoTBvEs7qe6LZc2Xd9GFbZQR7xArvPmID0I5&#10;cYVcUn5djM4MXcW106ODNWdVH9c9QwV+FDYQEJtTa1NGhTyWxVH6DhkTcgoCKgouCsrIIDF6cvcQ&#10;L+G6er4tt7V0qpPvyMILX7+yrzJtSnlkquiTpK6Sd7fz2NNKiJLhcmc5SCEkflIRCQpxbXX15fPn&#10;T5482aWXwM4mvCZdNSmw9CAv8tzD0twtvuyZ+dHU4sXt/Pnl7HF/+uRi6gS4eb0weli8n1ueXV5b&#10;QEouL6INb24wGE6hVocXp2QgiRM/pT85cfJqdO/ym5g3zsxUkdAyxRmfoLEOcWpxsDAM5TJYMrWL&#10;XBmXNdWe8C17ferAlVIt263HUCUMFi9y7BZPGm+bU3UQwGqfFdcvnhsbDG6fa4a8Jw5FlUyvFR5w&#10;ddmD2vzmxS5BnBsUylrA006AiuoimbUQ4oyiqjVViMIrIWGnWSheKtFApgGDOIMK7GEvc0Qq0m5N&#10;Pat9idYMVbyldayE9FTmvZZEIU6BTrvUXbzEwD0IttRyQ5y6VqcltYf5sObiLjgVGBeerHy7M9C9&#10;94BOIc5KV1e7TvvTU1qI99sqeww1H+GzTI+K1xqlBiIIBXThjbVHAo7D1D1CnLmsArPtLS3eNH/0&#10;N4x//jy4mSjv2sKf/UjG6qeeNmoLc0cUNHw9cfyFF61aJchYLnhXbH5QiXN5fnVrdZvYjm+XNp+p&#10;ArxqGatqgWye1qQqNk9smCpO4PHLekoOOxNGcUXKIQEuaSw0h4dkHdNxHeiZRl6tCKebZHDtLE/7&#10;2Cy9mK/wBgUMOoBQwrixWF7pn3hEQRoEJd+gZOcn3zwpQic1a7d6rciky5I81U5nWWComewb+5sV&#10;rMzWUGSkyRXeILTpXrtSVbbh+RgeQDnE0b6UpbPkJPwdWAm/594NQt8BZBEAkgGO+3TIprgivVn9&#10;bCUAgjZNr0gGIHBUWQOdu7pOPBBAkxZPNCZVmD7lC/EWBW5KngduJl+QKAgrsomdO97CbWg6JPrJ&#10;sfIlZxBkoijQxTG+bT3HvV6T44XkjeaQZG9VyVEQg+SYw348CLUU2hpvgFNbvEomRDKUo6mmObKp&#10;flq5ZseWXzDfl2c4l3KeaEh1NX9GnJNT/DOPs2UXb+9nyGbDn/7Dq/fv3h8OqIHxMEN1X0GF6xvQ&#10;JbCCGbEWli1m6Dfnogxaxqxevk+1G69HKNW1tVV2k14xhclBknkBlPQ6JzGc0tZJ1lHuiR+pgMhu&#10;4M0VBRLDuRUq4yr5chfrAf2p8yAPcIWcpj04LQXrJTkJrJkDVXh3+xzAAD/ZmEacste1kg05/QVz&#10;qtFtsJC+LNJwUa/qB2irxo3V+Zj4J6OPCJJmFRvyjo2fZGIacdqyMpox4rT15D1km1cXkqA7udSt&#10;/omwwWbFS4JRO5J+VcL1lNznCTzTrlFLtHEKv8MKO5k7nvj6srIsJab98EXoeh1BLRDUkKrvWrnM&#10;dsXaBlVsqbK7uWvXO4Kxm51hFjhFCv24h6c2P/dA4AFaAZGgvOzZ6SXStMWASWipDaI9NORnUSJ9&#10;a33zyc728ye7xG6SIbS4QkD6jHt7E+c7h996eglqc3Zw83A2vIXO7I3mVQ7pBrJz5XZ27W6Oikgr&#10;6p5H8Vd6jdOc7XpAhfVe/2hwcXo5gOlUL0oiOHFAKftNNagDwpWioJSZ5uTiHjXRarXnjovXVJmV&#10;UE64SGC8tUJsE0kef2Saclru5Fpl3nWU6vyuhuUGSjPOGlqM3klQShzffAELnkph7IUNFC3jRRix&#10;SiU8EGXCgh4M++TWM+MKT5wCZl3/6qvdr1/sPHu6sUKZB9LKRjRZUKcvZXR4kVlRgUSxWzzJjVGQ&#10;1NQ1BW5qwgOiCmtqIOzjrPWo1cHqjI/P2qzjON02W1aK2JnUz5JVwqzSFWt+ieCcIh7MAKeGiBZ6&#10;0Eat9a46kqrATDjgpHL86IBagX1jl+I4KRGFDaaM9RlxnM5VB3qa3ewQp7fiz0KcHSPSUR7Zz23j&#10;TG6lj/VoU1uF7tv1/0zB++m35UK+fIpPavSPPqL93b3YPpLZyMLuHoHVH57Ad6e1jpoFcbrP5MIU&#10;7RRWt5e3nq4/+XphfWdmfhUdwd8BJYhloo9sM1fdgGDuTGjUurukAcvUKQCcivk+gpgjDYD9rw4K&#10;GwTUA15hO6qUmukQPdJsFbipgGfNbXKyPkac/qse3cFPjWcT3P5cRuGDM3xuOjqw5SG11mg+wJzE&#10;A2tENPEQ3CxXXhwpzqs0PxLJwJZi6LCX8YyrehHw0Q0n1YYoFTc7e8OJNCHodQHO91TZPtOf4iY8&#10;ifyDInI9CyPOBSoBqAibeE1Q5toqx6RdolEks2JMKoqLsn0LJDmqDzHinGpx6taq2t8AAP/0SURB&#10;VPemojQShe3WMjiTi6o77oZxcgAzEtI8klcfYr7aS7mdmgiLrNwfH4TjIAgetssBcrJNFALGndXE&#10;ZRofxUM3hFwnbIyMpyffY4MygibWUnu9Vpjt9sdmiT41+x//l//5g8XxU6vtc2vpX8vrP0vKTQ5C&#10;jrPKWRnM+zxVfKfm+4Pr12+Bm+8AnefnA+QIppQMULeCVPVHT1tVf3BQRQw4R60oEo5lyNRTyZuX&#10;IHzC9oFFgjJRrmExu4PEveXFZO3w/lxYatSUPzOIzAWthSRp/kroZ6tZAz7oco6c5ZdytQKFCfUJ&#10;r1NWkvgp0avCpMq+F+CzwUfUisCuKmMaQhWhKmtVuzWZm862cASJSRSHNRqXORuDj8uBqvI3RBfI&#10;023aqMLk49VsxrTezxnixwqpqHqKbvsmDaqel4iYK55AjWRFRLMaAZe5ZQ7JfatttwreShiZeXm8&#10;7jMXk2s6ssBuz+7hjSrPl09iv5dEZfqKyjiWbeme7koRiyzz3vaXlXhtcVcAAjpCzc4wryApGECV&#10;q0Swkd6zSgfmje3NzZ0tSmltrG+szi8tuK06CTWz00i35WVa7tzOzl3ePQxupugtNLhaGlwvX96s&#10;UAvpdnb9fn7tZmr++mGGZpEWwAr6wg1FttDoskd+utpGudymAh9IjKEoMu1MJFDUx8A/S8Fy6a6I&#10;WuXujVSUBsdrqg1viyCchQdVIwA7wKJlGVMhCmrTSVy6Q9GcYjQzqE7QwVUICpUR5RZ9XgTCtTaJ&#10;uHb0juyu5WVwPGPNiufCRbKT4WSCkyw1CjpN3V8tzk39/rdff/PyCfU4SVon0lfxnUq3iH8y1jhM&#10;gWasafoITs9TNmMwp3OkYmRUOFJLmmkzKXpM9oNbO1vBSFYLPppe0NNqKcWcmFtnDil5SDEYqpek&#10;FmUKXylV2EpwZtyb0yo4NEtRayjUnUGRn61Dl52R/EoIIF51zFz501t3eG8KtdzSDq34mzATjTTx&#10;NUz+IkHG7+nSWWZiglsymlFA+oTNwQDmaKNaN9a3PqvvqENUEyqse2eJ6KbSSscVWgpi6q4uW7DS&#10;kSYv+dFxQ4effYMS7+XBli3iBlJVuc0HBTkluR9B5baVu4IzTueNJ4hrwma7n1m4fliYWd5corfx&#10;i18TxDm1sAyVFqqbzcaX6TNaMTGuhHuEMTVUkhMRJu4nIuVCzLUCtvCQrG/wXFpdm55bwJZFNtda&#10;yMqI8eTwTeeTeIbMRTXpU2ijW0sfHHxRndf+KCnWrcaGYPy6HhIlDch6iUQvla/EK1m1l+Ul/0At&#10;B4K1aUtCTqM/xd84e13hZxJHslm1fNmlDCARmRTOxMOCSSelQiGq6xsCw3mTGlF6DLR1ItwqBbfg&#10;pkkTSSIyZ1ViQiX8KQVAK421NXqqbW6ubGwAN2l3gZzi0rk9vIHJv/PPGVd/KP2XiO8UQawN2x35&#10;9wiZ/CnH0VCTr4/nxe+srdWWpGWDJU0DerW5tAIq0rKdupwBReUo40rIIQsqStkJv1ry2WNmvqo0&#10;h/mGOIcqSr1Qsr/aX9ZsUF1x7iJ1tb0eLQn450PE2Y3Lvxb8+E+/zp9GnJOLIwsimwcWkAOUBDXV&#10;rm6mDw7P/7f//e9xqZ+c9AmsAW7iUlehNWXHKBfHwc4WxzYgbHCGG5e2VtlY/jYzfTGkLaZKICFh&#10;WN6s7adPnz5//hwqB2QZ73nyeVt3QDVqSayb6DQ3EEqvaRu1qhbhlkSO+sSxrVBL0ZmV9j4nc0dJ&#10;NCaiZPC4XRCXKQjYCnkSkcr5+RauEbDJLlaDJOe7qQKo8zvkHZ4X2QkEoLUhl6gAG3VLv5G9iHcJ&#10;S19gS8Gg9iuG0DLpY7NVRUSNobNf+ItiBl1onLf5/XKCawkLfTJ4WtdmAASHeEHxnvYhuc+1ayTx&#10;84HEkVuDzqTmWajFdFbxNblTOa39TW7DrTm2EGoSobBpJHUkafc376wSECgbVAHTmr2ZR3nwXSfD&#10;F8/7PZKWb+pl6tB+CxfEpEroSVJeYaeTTk3tn1gWihRagc1c3xLBvQHWhAgHbtEKEjesQC5GNT6d&#10;1TUQJ5npw9upwdXd8Hbu6n75YrQ6vF67ul97mN+k9ObU3NLw7u6CZYGPFfc71ZPUCZIgiHMFvyKI&#10;dWEJN1c1ckgY11lA+qgFeTjODJo944t4uFqYRqZVeTxZhNxfVriIWki8hcXV1XXCAHisrVIRU3PF&#10;fSeaM4GctoUdZ24kqxGjeD4rX+uMFgN3rF6KepIch8hjEMh4YuhY4CzL1F5guavkIDFclxRqPsPq&#10;2NxY/Pf/9vfffv1kbprArGvqSwlyqXm4rBOjCM+tCPKy7+OO9kSX9E+ItBZDKhjFxV/EZxZWUxs0&#10;gHEpRPuYGtvAferdLoeEu01uCwyINZo8uXiCEKdYbFVKIujCLewC0oy2oonkTJdQD0OlBSoo7I1k&#10;lVAEpwlXJ+0V/c99KekEYD5PhAmUPzo0oFMqtZ4JkxWpU/lyWenOmihVUv/IOagOOqrl1CE8fapd&#10;bLZw+UrbxtF2DRL1pecGtfxzX45ocAxGOyjYql9jPwd3BtrqqgIu47mz6+In4Wbh4GZq5E4/eupi&#10;5Ght+tQDGeOhwnULATenoW7BNrTFmZPLHBQhtGnYPTNPf8uFC0rlLimO89m3v5tf27mfWxwJcWre&#10;xTNJOQsoWflX6JEzN2NwYcYoFZOCStSzVRdhfmfdQLVtbYM45xaXEfoqdVsRd3ZQm3FQD2Avj6jI&#10;2C36MiPiSZQzxjQNHUblffJhLBJg1Iwvn+0D5BSQEWYuf8qvVSClhXoLAJf97WXhZ769u0KpIeoD&#10;yptR3IorHuvB+2IR8inUw7Mnu6x5Mi95gjV3NjdZrAg3Smyu2NLF06dvBFCWZeQMV0dncQaR05kP&#10;dDEMJU/0EyJ4c2OTVma7u2vb2ytbdK5fJqSBONrrBzQNfHN74p9U1I7L9VWnYkF+L/Ua40lAGWYn&#10;r3THHx90f9UkJh6gEhb1QtCmJ8XOEcPELGGPoY3qWB8ubohMRuNK990+qK2g8ogvE3LHOMYZy6Ak&#10;SUFVZRz2miToiZ+5DE1p7cVmQZZuLARb1ThjangJ/uIQZ8TfTzy6/dZBzwYktL6R9uyj/aPe6zeH&#10;+NPPzmjsTDiJ+HughJIT3fpZPi2JHZVbVAa30mUSgGyiQ5FsuAVVA/usd0aygzCE92RpQuePx8PO&#10;l2bRdBeW64m9WP70mn0ZKVWfzH/oqmzGsoxdyNmK5vSLMSW7Vd9tdd2sUsKNoas4hcUH6b7wRVeX&#10;hNL4y8SRCreqlOPlTaim6n4bssDysyRPpElp04gjfkkUUieS+EgKC0l8W6s1TOhByPoO56QzsPEQ&#10;HRSfp8QP6erXwE0c6zip5eVguMUzuvS2QmvFqbkvEw1yQhGVhOtMasMOfUfGuR5ZNRPSsCS3uBFJ&#10;K4v14IUQaCU2/Zu9bREWjmeLTSkZ4r4+9nPcuL4zRrL/LJBuDrl4E9vjKjWlJ7cNjKFcEGwHPYCv&#10;7mdGGDx3M9f3s9f3C6O7ldHNxuhu7fJu6fphnnKARHzgNSfSlsxMrH4HF3GyEa01VCrIPaE0A8Bx&#10;s2Nheiz+KWItbktPo6sGgzI81hHuXenSSBKvqUMquCnSQRQf2lVdNFW0vyzlmBMogVggGSKLeveA&#10;NKRznyH9VSy8qmtdOWhSO1ja+e6ePHoeoE3+jkZLxjuGB30dN9eXvn6+85tfvdjaoONpKgGJjLDm&#10;Fe0z5q20YRyLWSrPs91piLrhqjKeNeFJMxNvKZzmJdrqHsSodq8BV0mQDz09C7DIqJZCPBjtHihl&#10;wCOl4F1MusI3s24qfrm+LWF9HWvYiB/teAfAWKiV0z8LMEaZS0JSXidpQ84TEuIM62+as1xpAoIm&#10;wlowlpPq2plzdoM8E5zZAp975DonxGzeXIizve5F1ESxt0y2Tz3q13anYwAUempiG05cZkHbGo+M&#10;Snu2S/rSe4zp62rbBz+4kdLvvp5OchSYaIIklyipRG/0m4f56+lFCM613Rdbz341vbh2Pz0PMZHI&#10;WZh79IJG16aeJYelmnYEqCiwWEAIHIz/4EobbBbzkp6WPIGbRAomyLobOl1WzJVGPo/Fmr0OufCa&#10;38xDg3cfvPj5SY4cKE91d4YPPh5F0+lQI3gprLyeOeQ02uQOTwygTANnHs2jKEHBR3g9B/Amx8fH&#10;2J8coKHCxQRFQz2o2DtODncPRtioGiTTatecSm2YPNbGLSTlS7LO1bi7kolIFPx362tE1mPPU1OD&#10;JEuC2+j8i8ccCcW2EbXpUgIx4OIyUGyZRYwSC6oqvEW9jbdaWBN7p9bNI4XSvRaNUYZBN4ZZW57D&#10;2kDdK9k9TLyprsDBR4uiLdiIF12Vv6LFnGlCbGOZ1HRpaUBLZz96V/ussQq8Xf2bFIVz00yPJkjU&#10;aznx8QpiCDLW3XzsVe/u7Qsy5V/zn34W4hSECQhrBCf7hF9jfzDAdCL48e3R96/23rw77NECUOWu&#10;EQpTdqm7Vxa2aMV5eXmLS0sus4pwOj4T8ibZuotUZUDdQGdJw2r76cGbm6+8UteNvWoDa2KbeyJQ&#10;MgKbCTaslP4L1aHqoHLcKFSORcBOdvVBuzZMa8WTztNpC6HdtBJje3HICvL7KpMJLMCSVD3yy6E4&#10;MWm9ajJEnyFwpwNiMBkjQ4VeigeqZJu20BMqZ9kt8s+RJVxyqjlyg451RhPbUy1HbSSjg6EF1Upy&#10;2mhXkCHd5n0BMHZGnKRHIM5clMY0leyt5KAY9+v2HFA7zr1ou6jpOy/0ScBZ1kDkti9fT3SCFYhn&#10;QNdYP5pcjS6R6DNGiLRIvLyuWxJQRrZ8YCB4tWMWl0gwvExthSXq3BqiZKTIL3yvCqNwZtj9anM3&#10;DeK8vp+7uZ+/vpu7vJkfXC2Objcub6A5F4xBH67u7gbYs2R0ybMMxWsVpgwbmQ1GvCEOHEwfCzYA&#10;GiQn9i3hEPXQBHhWNLt2TLlY0qIEt/OlWOEaYLughThFnMPeEjXgNgFk8oq0EAwThWhRxP9J424k&#10;ovPENUjuRqSLEw+RuOiskVPXcCLFyWyH/sQCuL0aEt26vbXy7dfPv3mxs7FKYVYWgxBn/F2qMx/8&#10;k7lyLffcj6c7tk3daVdGz1eYSCcPTDTVhIswhhlPLw6tCA1ZkvMVPeDEvjQUBXE6mxWDyl51zKoq&#10;/z5WKLnAIBsxzCXq2xprK9NVrwtFhFp9jDhVuYucISVDTIRZl4qswu+coJC4eGyuXAw331/gLuhV&#10;V6IUqNzaJ1FdXpxAnIVfywBroLNUTEkd3WRDnI0HbbCvg4ndGUrf1qV1+NjX9hhifvDrBAb7JME5&#10;ZlhT1SPhDf7ejv0d++4bH1ynqhvXBdg8lmxg8c9r600t3FFqefvF+pOXq7svienEWKTNuoNUxEeJ&#10;TJbS16aokdHvdjJMqe2tGeU59RkmmRBJzgIiyXSDbpmrcJ1ytYvSYAIzAg1oBvSXPCrolxyrMWBp&#10;WKdTK7UnGgytPfKJf34W4uzOFik6uVkK4YUjtmS3bLRGivGrms0KzhGFicZxlV8OwJ1np2dHh4cX&#10;/QvuJBXWlL2eTSv9RyTVtAq2U3xzOFp0LAvnSZNmmQFgMuutVMwtuoUZczYuRBB+twW8KFub1P5d&#10;wKFEkhAHy8vU4QQdq7OoveeaOcHNOV4hFjUwVAoPuGkTMeiLWRC2mxjDSYifGe/k6ucPipUWrHX8&#10;gMassoUsEjx8Fo5ikQ3rIwskz9r6zLbROhEOkZVr20aDH67XTTFMFSne/e7GbsHGqkY9F39qsGkA&#10;6sBAB4RUeeOElMUsb0qiIsokoH5pXvWfhThZBMEZHeJkD/Bi0nTwHB6d9v/wp7d//P793sHZ8IoF&#10;JsDGrgfpOVFdlYHa1hdblNH3lnABaOL0FLuYBPMFQsA3tjYoUY0bvXOg83VdBXjBxPt7vj2iodvA&#10;H1iNPr8KDGGfdIaI4Oa0sjFQdyxTXOOtBFKMEuPghJsZBOlhhMidZhyyzPhilSY0VYhMoEY5znrf&#10;FMjYiJPiREmnkPR0KKcRp4V2QZbOpxDxmtsJijBw0ZiHlOWgixT0VFR6e/exUshxEwXaIpPppq2t&#10;Qidi4vHVGs4FkqzPY2BZ4nLZviKhc46DrCOzHmn0jHYbcF1E6KNct5CVRkvKISgzGtdguMM03prB&#10;tUoSDCg14tQJDCccfGe3tXJXCQdymj2IW1keSlBNoRRBGgLBuRxQM2SZgtZhOO4J4SKDde72fuH2&#10;fvHqZq5PN8vB7OXd5uXtyuB69oYKAAq1uKdO3TVZB2T0K19bZLBKWV0D19IoSe4UF37NoqgH9za3&#10;QGaCx8seOU9ZYRu/WUwfsbhGnNyQhiT+dK401Lk6VS6AOHnF1y+XOsGd6gblwdfcpGSYXez6KgNW&#10;+4n8BSyRcKEciwWB8by7PzqmJv4ZXiH5EKCK6Tc0oPDDGQWAnmyv//bXXz/b3VhbFvFRzXXa5LTL&#10;t0LW2AewdtTLGHGSy+RptmmhWw/4t/50SpPweRWQcPsigHBWiIYhVUplXyrqWcVTBL0VxCkPu+Kf&#10;VZuzFUjqSKPgtiItQi5Ec5QOaXA5+yL2T8FNy5lKcqqENu5ONZJEcCq/LTlD5jsLv4UL0/oz4pxw&#10;qdeS9r4w2SZ3ZMs2KlIuAHziGayTSEJvioI9Qc/djmp77cOPT5wqBl42VMEn78dsoXr9J3zlBQrN&#10;aX90qR/dQu49SnoSVnavT/riJ8Bovd83qI+7HuE8US4UKZte2tx6/jWIc3Hzyd3s0s3ULHtWzeiM&#10;NR3pJqNSC0xHJqLZ9RSS0FOnYiWpwpwSAqYWCere2KLDEIEZfIDlprD8OzcXjAzKdBbDpCP/oQMe&#10;mcySo51CKbDbSVULvc8/fhbi9OzVI3Az5Ehej6bhkVaT2X1aZFYMVhoWsTHxLFvZaFiY+3t7pycn&#10;eD0IMFI7YLBgiSXZ7ngNaAiMbBv2h6fHJ+SQuzbGApkMFKFm9xlxSp0k1UCQUL4VNzVxTi4NnJbW&#10;11d2tqE5l9bpqRGCcxn9p2jamK2p2KC+wApVKRPFITmW1dX0xWyOvHDeoaXvPkCcHcrslGMp4UzJ&#10;xEOrxSaDdVgmyArF4DbYUCKoZR63jdMQZ0kK3TJiTWV0nP/KoEugqjyxe/+GA1FdV0lFn3dMYUYV&#10;pdOSNyeCUN45UcatVb0DQScRZ5NI+tjdnxHnJ7aVLCE/sggYWjAQxyxI3k3pmHfvDr/7fu/12+Oz&#10;/kibXX3qovuVpe5ylIqNABng0g2RJ5Bhle0Kg6kqba2McbUwS8wehdWUWkFyBcvdgZuheCIUsgq7&#10;7ZrL637lDRWJAf5xCOmktcR+I+GEc3JCYGIKv3NTWfrWjK2wtunVSIKc3JduXKX3uF6gE254ADTl&#10;ANX4aKnb4wksCMhLvFDoHneobNEqJWaayMtWiSTyN9ph+gnEKY4w0igSqcRojCeLVIC24mrU/YhQ&#10;TiyEW10MTyFO5SWldUpHcnEyPmM+saB2yYLSlPoSZ5QbY3VY09MhRF7xfY4MzHsixSwdhdmCTLxl&#10;RavFv2CzT7diGBM0m9wyp0UJWCvMSE2TSRF3bRMhQPGaqioFCp2fAbowvrxVGQMPs6QE3U2vXD8s&#10;Xt7O9wYPZxdTp/3pq4f1q7slXO3SRUZzcce7TaXactANEhFT6QqlD8q4sBEcFQjWlD89xJbFk+7O&#10;oibkYCHqtHWaSE53R0dXvJfzWMyeBByyzK7z8oWl54q/KASnWE+LUOZF7GNEKGPESdLoQ9Ue9AfC&#10;pun1RWWuAQYeN0I80kX/fNA7HQ37uL9oMvS733yzs8lG4tyN47QtpHmwbpCy0ZEwv1/wDYZp8pL3&#10;/5OR/F5/hptmBYI6DdI9DCFoHLloiCrEqcS41qMkRbKMOAU0TXA6g8Qcpwo1FxwoeJVl3jjOIE4v&#10;q5JZ0gUJBu/kexKGmonrG1XHRfnQo8INbgw3y9VXQ5HVGz7PrL2Vfhci6VfCffqZyMtPPSu0LAtl&#10;4llIOMRhQo7SAdM/u4Mgpfq14ediKBPr6fmrWaxLrQuehIMfHPsr2sc/BqldIKndFZ84T+HsD8/Q&#10;gc7xR5wdcQ8BMTU3uKYy8PLC+u7W82/XnrykRtLdzMItw6iR1LwZYcYZKyHiwAr9Q/AjHnntdkW0&#10;KGZIkZr8YWGJSg2rxPevqsMQsFV8lqJfbAzyYRv7Y4RZBnPhlDQt7az9aJZ/8qNTZT/lVc8qjSrp&#10;4KaMfD+COHk6WFBv6ZCoJYYeHesRCbu3t/f27duDgwMExfb2NqkOKDWOc06X4UHaw+nMUP35otc/&#10;OTzUHlP+wwoEJ1+Ai1xJ5Ri6i6pIhxiiMDKSRV2b7T1HBy+Sh76+trCxPreyRKMO2E3eicaOeHfD&#10;U8+ZDLhgTbMFVhCBmx3QDm5WufXshMePqMKPEecnZiQfjSzwqUIKZ7PH8k3eWUGCcsAZcCRLISvB&#10;8L0MUrPsGnM5Z4Q3VQ9PvVcJFQY/aE3m1KkhJVHjkM4qOCzXp+QzbGja/uk9dquOEWfwsMW4A7Zk&#10;WvwZcX4CcWaTMBkpVxTEaZ23yMHp6fmrH9//8Ppw7+Di8orlp7BApIxY6TuCu+E4qaA4EhFFwYRF&#10;5QMFEzURburDpRRcDGWamDfXJ1TfyNQ/ymYL3OweTbFpPWdzBq4VajSjwgJT/MXNTa1jrzwuG8SZ&#10;ZAuyetXf8hrC3IrVeQN5pB5gPsg5VSBHyeZ6ucGrcqw6uEMrTm/XZTjlJIqN/hpO5TG81nIuyNrx&#10;p7V3Ar1Cs2qt5kb8vRWGknxo3p7btICqrdMAZ7a5cAIsjt3OCC9MfpKaafgJzlDGoRBwMuGlfZW6&#10;qDh8GwA1dEbT3Y3bFNVu5BGRp2vQYBkeRogqzDI1Ik2eSgyIjGyUjDeyIFPiYHR3GqiUdHaEgGbG&#10;5+ONKpKe27fHWaaF3N6uVJ6Ph36yApLAXFCFI2g9kgzRYXczy9cPZKbPnF9OnfTvz4fTF1dzd7Mb&#10;11OLdNhzso+8uBb7jK76CyuhjPLIQvYmmB2K2BkwhiayGdwPXLisJezWkqvIdc+gyTeFlfIhsdQS&#10;/ho5j5cGVX1JTTMg5xHI2heS9vaouy6SIHHKousxp9WgJpmFarkqJbATg+JIUK4tlRWo2QzeBDjD&#10;/nA7lIMdXPSuLimQdLW1tvzNy6d/+ZtvcKkv4gebuk3tApWNLqhcE2TpqwybZsREMo/1QEf8F78r&#10;Y0JLVsI1/1tfNsGdFvOdz0AlBN3fVM3uXC5XoBMqRfMhj4EbpLr7ZQzS0ibZ27K//F+86hXqUFs+&#10;+ibOx/pb9lICHbxsTFe4aY2rd3lpFcRRoroXXJZ6oG0BzcC4Tsc11Bh3swCZqgGGVP3Us3t/hUUm&#10;OPKxt71qH6TnekOcAZqGg93rXwCRDRx/HkdOIMvGcX75zbrxTwLT7sK6a5u8sI8YUMxFfAuzQxwt&#10;uGa3X2x/9e3azvOZxbXbaYrtqhJnxHfgZrFWpjk9QzSxnL2jUoTKk4lUtndD6e1UeiddGriJ0QIC&#10;RYOrq643a+kXy4kGSixPo3zyUsVx+oX/048x4hzjqO57ujN3r3idjhFnhHzbYQaJNt8K3Bg7a2NY&#10;XujPKb1JV7Th8I9//OP79+8xMslBfPHiBRWJ2UPZK6ZyxN+EpMHl1j/v0zcYVIiRt7mxgSxFnBHL&#10;RowmfvP5Fbzny0DRBZx/hpUATehMEjVJRV9YW6FeTCAp0ksl3LHwG39p48DUdBx0jTuPNM9EWNfr&#10;jYkaaFRJuOF6dFizkzcFFLpJa7qyTWCC68vA9V63DJJ3qnI3GIoOw7a6MFZh/truapF5ki6WAMwi&#10;yAXESYIxne/IxgRBBn0QPK8V5ih/Q8+aKHE7xRFZoci9KcRZtYiTspYiCVIdSUBIP6w/I87sgMcP&#10;5qZDnJ4nLXo7BxegUg6PTv70pzfvD1jSeDqkDdEZShsy4pRXHcx5PVJFFGcJNUbIhIoWIpMpmjNF&#10;zrXImiNLgWt+cDlZSR2g5Jiv1npqj+y07g32G+NS19rh+0uHWN5g50GdYuuhhqiRSzgfKykczjhm&#10;LqgzWSr2NbBI+LuLdCsLRHyXhYO/UovVbk8HGWsB6pnc8LCbpt21wniru6rkigLJvNKjKr0a+RkZ&#10;yM/QnSIA7JNsupeLqdEKKAgqdKAMgTsaQjgm+53hXpU8ROJgKsKAOBlr5XYjmBLC5xTRGntmQlRb&#10;ogl9DQU6jJtapnm9u4SlRHaH0zvbt3LF6ia9o32LAdfee+JzBHyLO4o0jugwlemCcAyYpJvuJ4NV&#10;gaLy31sHgQdczIN7W6SB3v3sSv965rB3+/54BOIcUEJ+bmNqeYOsWAg3t71QDSWF26rGEPaGOkAl&#10;VENLvYHiyCCvUWFNVcdURjPAV/LGnU8KPTeewmmYprOF5G0JG7xFs2mJqf69CE5CllmGvJnyRhD/&#10;yjx10pAxrVKL5kjYDgRND+VQIDoX3b0WqXyn/H3mKLqHSl8qUj+C+hEsV4L6oE9mFCYHNfJwpv/6&#10;mxe/+4uvITtBsLQgBXGGnmj+nrYQi6p1iexShRbPTRuEirHOcAhEoTtF3EYKR/JqHSqfyYizPp5k&#10;fbWBKMSpyqooU2xL1TUT4hRPXo6OtiLig27I3pNfiLN02xhx8r3MaFL0kgiRXPUcBFq7ZkvqOpXD&#10;1jtUmNFw08inCLzGX4qEK8/yI5JS4TLy9uavP/2sC255LG1xxXwx/ZH40XJEdr+OX28ANDiqfnYH&#10;ebGYy5+4KkPG7gY/dxCwW3/NZg0GzcEHx+MTBojnDY6/vKUM2d3sFZTF8tbG05dbz39Fl0uCOCE+&#10;wZG4NDXsKlMmxSzvbsSfEmiEOO/Y5+SnzlDNkbmQOchGIfmO6pura5vUaOY9lDlH0jPP5i/mIgmb&#10;Hsvk1m8asISLTjwKiDZMU6LPb5g8/lg5treER7GlFkwbWuWjj0/CTZlD3edL3lJ2GnNrSn4Xl+3j&#10;RrRvXA9JHl+77E6Oj1+9+uHv//4femfnWJ6/+81vX758iT89/l7ZspLUbPZ5oycKlrq6xckpWxJj&#10;lkRz2Xkry6RaQmSqbP4aAZrQmTxXcJpTTYOcdAoAUAWJY1ApZi7XoWB6nCqpzZnEmNygA3/KuCvI&#10;Waab5q+wnvSpAp8TYPp5kP+5MY9yt771zErauMWEhV7yFOMSdA8lx/hQP06wo0vKsO+zsdE5UWeN&#10;mizQ5fIyqmE47Pd7Z9jtAIjEqtHGhdfdib4ir/xV7lTtBk4usKASsUSydfnKcctZLoVVCv0qVMzx&#10;nznOT+ypgCEeYfu6Y1ba2dnZ3t7B96/enp7fXF4hjCjgTAbuTLqoC2Q5Z5swx1YlQzxE4r2CHIyj&#10;1IyIvA9ns8xQChrVg1jj6/guGMrUM0ob9PgjVJ9oONRSn8jpqeXYBAsriVA9fYr6t2398Vn+zh7m&#10;gD/RbD2N2jtXclOpj8wvyw+4NCV3pPCNcGVSS0JqGbHZeg0TJ+YwESwSEg4m1SdwiSqJ2AkHjx5e&#10;ikXKSGeXWm9Yn2sOBO4EWefuL0zoHCnOEHbKWxqcJtB5c3NJkD0AwKWRANzTuC0TV2hVab9XkjVS&#10;u8ZsZeRsIynHaD7b3natviMgMJSnqU6xQQVnfAUu7WimbxJoolfcqt6AUk+dqYkNBcKyG1kj2JT0&#10;R9U7GzUs12zGxvSs+SD5OZAHisZYfZhfoZvl/tnVjwf91wcXtLW8X9ggN3ZuhYpIuPBgnRkhGZ2q&#10;hDGkoyodIBEiWlQlxxIrbu4uSMCgJC1/dIu0fjO26oCxIZZ8ecyq49Ck8IS3LI9ty6SUUMsZogRW&#10;yiBpOpTvJA4jQSO2K5TMnRwivh1kjFCMwZYeIymYz7eyBdAih0dHh0fHB0fHFH53kVj2C4Xr+7jW&#10;yTFYW1kAcb58Qe33J4vzVAWiQhClsiCFTW4bNU9iZ4EzIh2tEjrqJ1FkXhE2dKJQE/ks+ZlMpsRx&#10;FsEZjaCV7MgTXbgc5r5Vh28CNe3iE9mpBDa7DuRMd2iNoEYIzcDaDHcBXLmzPOYmOvNyZoPVEj0Y&#10;6BxlYo4zyoUrd3CDfLMdwdkCQKz+K0zOmKk94yvsXOqxwWQI2UmAXPyCV90rveBuXOfdz/HrnRs9&#10;iFPLzmivnObt1w6zftLTPfawdwjyszh4kqT8HFYOsnSKc54xUCYPQr4WEfuJ8/g6IdNuH0jXw72y&#10;sry5u/3sm82nX1GJ8252kRhtmqELhxhxOsPSflr7guQn0ccpHjtHAQoFOYA4/VDxWjoMAZKWVvAI&#10;INRdiIwPymBjwbFgHK9g9NLWck1cozbzhzKoI+/+TzyK4wzQ/BLi7BZq51IPtOq4vSx2sRYuRhED&#10;WCUsHFHGr5AsKCzS0r/77ru/+9u/Ozs9xez81Te/4kEPiET8cza8glEVyAw2JtqXjY4Px0kLNK+f&#10;U4LE2jpoEvoUoLm8sUZKEMhSuUHqGATTyVNMJ0/gJp12FRjeBWgapVngcf0SWkn8bORIVGLYZckL&#10;cy4OlEnYXItJnSQ4Mw6TSD0T7X3dbfD85le82xXzaumT/wtrVuKnfuWTajhSMdpjp6CJ12bpyQBJ&#10;WI1odbuZwNN4voCcIM4+9btdaS70BDFLeojJQm/oJ0/5UXN0fUOcHnWdBUxVhzyNoFT3pDzyidON&#10;GczF/xlxfog4C2E0U2zyz0z80dHR+/f7r37cG1xOX98t3E0BN6nDR85QFRliaShz6HKY7hWySFx2&#10;xhatnbFyKgpxkvqB4hHipFY1TlIF2Gkis81c9sXlfg151cpvOCzWyCZd1ut4RZrwU2FC3I3qG/To&#10;wdtSttCFsoVix9t+wjxtNyu5FH+6MALxgk5Hr2ZI2lXaSVyDS/GqbaDZT8UFO0W90gFDefFx9oCI&#10;xbaj7HmVbAzotMZ0zXBvkG7LBXH6kkxkFvIqGakN7p0pytDw16En0ILUIsUvcEU8NF51KGbiGhho&#10;QKdUb2LQgOAx/QoZOSV6wroYuy58zYG0ihLwgDeTM7LdlTJUegcaTQKkslJMcI71rW/Tvoa8KD0c&#10;V5NtVLnHlK5/dUMGuakb84yGJCZfo46VBKmzEMDJysHdQ8e8aZqnT/942P9hr//maDh6WJ5b3V1/&#10;8hVeIWAjxWFlwLI4b6AGmX4Q58htpSzERKM2TsweEa5SwbiqnK+OTcJa01MUnZI9paBBXXSyizTy&#10;ITgdl8ECZ5nL9nfEb+WYitCD0VMle5UGwrmPFlbKU5W5ZC7dsENhW8lZjwuOcXWVeNURcxlWWTHD&#10;yyGJQgf7+++J59o/3D86VnyIWr1za4DPC7zrBFytry0+2Vl//mTr+dPtpXkCeVX7PW1dHNBfkF+W&#10;k34zyVS1aRq7E6BZiDOa1Vxj3OkBmjb6g8N9Er/F0M8D4K3j1qZCmGS/GnE6WUitaMX6az073EOr&#10;0pRUo8LFAmZfmMTXDAWfxLHePVwlILvjEeIM+ozP29kGNqdsSMh00vLqylSHmMpLXbhuFrZBUORg&#10;/i+g6R57n/Wq56KbtZWD9nP8emyzj7znJjUnfes51rb63HNMXn6Jdm1IsbjtsWFZw5fvHTv0La+8&#10;XCYOcvwFcpfrtO81iHNunr4NO893nn+zuvNkfnnjdlpFHGUCCkcqAtjN0hSM5JnSbUIhAzRpmMET&#10;+tIxDIq08R6iM+0K1DgXIILJpX7shlGsuSp8mX/rZqsmrRjUQI6azU/izPrjT2JQg8ZGbf4E4oww&#10;jyoKuuoQp9eErCPLPyksSwOJAiQFb0ZbgTWJ2tx7//4PONT/+Ede/+qrr/7yL/8SrzoShDewtlAu&#10;hKLFQ4VSwslIxBCSDOJHVdWucRDPrtKobGtrdX0dM5rcIPnNAZereuJS5wn3KYMQUxCDmALAc2R3&#10;SewHw2fDaYLq6uMzID012sA4PnDTBKfj0uPljyPtQ3ozQzEJLSZ2deFOG7MTD8kcMAJ5sTL/Aze7&#10;R7I/5fBR+znghOJwbDHWF1kdWeDZDk3MFL/IAWImlnkgA0Wh8IPeYNAnqlN5parzrRBBQU4yVPhN&#10;+BMUqiJWTuAEbQwJ06KYNC/paReVMI+Vm9RFEKePufI/I87Jea/jGFudRcKrYR8BbWyA9+8P3u2d&#10;XF6TKkSjyzl4JzQxis/WjUxSZuZi2NdmMvPnRGFZ8SZ/pGHVVVuZQ25LTVwadRGvcAuqMTSwst/v&#10;B3EypVJKZshDfGZDJmU+lxSQ6snVglQZM+ngFt4ROIMNMhqBNZVmYV9q7Z8om5a482jRQ4144Tot&#10;/Rr/JaF/xqmCj8QRpg+L+CF3/UnWdWp8JJOt6TzuWq5Vlnpn6foC9L3+9noaAQtf+TIcCT4mOIM4&#10;O793tnEKREvKOsVDOtUcJd1zLrhq5oELpDSOQsMZceGg8hcmwqbIUV+fSZ3syebn9kHRuhaU0VK6&#10;CwONvBk4g8ZgXNIPrZGg5jLDM7nFj+gxjIeO5rQcluDw9GhP4iCjLj1178kscMpAPO85pU3WFK6B&#10;eZb3aGp+gYpEVw+zZ5d3++ejHw4v3p9eHV9O3S/tzG88Xdp6MrMo1pwVYcAiMozK6Jf94SXNWLE4&#10;ZIV68ciPld/EzqsmqOhAXbOmX9JJ1enDaZYRo06kAlriZKrEAQ4mramUgleZyQrLVPZnIU6hL1ZN&#10;QcmOsXZ4tKK2VMbZbIc7BGrVA8o07FwT7TgvBscYe+/evX79+h078Oj4rNe3bBMGZt8QgUS2+tLC&#10;LIiTGpzkqj/b3STDaoEsLALhZQ5Uko190LpeBS0Y0KVDccNWOSzNPT7QfJf27HL7nfTgcAgppCJA&#10;wm46CyrspipDKXOKSG1uU+n4JtwVIStcW9knZalYJSgt14xAFlkMg4Kbuohs1cZiBh3nih2wUYki&#10;LeKh4LPhphujeDQSYxUQFdupK3s0xpgVYpICPvHBj0fmE5IzO7qjfbvdPXlQsSKBrBFB7VJyQSUW&#10;bKPmO6zTMy1hWwOtAkbbLmmA6pOXVQM2xpcfQ09tU3c9cPUCm4cpTOvt2yTVBPCtiasBCTrRMOJV&#10;dzLf4trOs+1nL7eff724tjW1gEtdGYFKxCMJ3X7GGEJpEZzRUPT21DQ9vggDxZeuLaaKlbPuuEEw&#10;xoI3sxQ67zYBoTjr2CeZnDKPMpBZE740jVwbz2Agj2IZVB0A6gDnp2e3Xu2A5pcQJ2Me+ZkVm6+L&#10;Vq1pdeIJmxcZyKuKcFbtsEUGA1UIufPm7dtXPH78EbUL+vnNb37zu9/97i9+/Wt2lHbG3V12meS/&#10;o76YNnFzSFRaCtOHgiXNoLuj+Drxr3CcKOClRZ5K6cU8pWQboeGK9FfWuaOIiGeAqI4ms6lT1rWu&#10;PZ0fdBP6g0STCP+4EVR9d/Lp+sVxFpiv+GBgu5H3am9K5zHCfIQ4JecUsh5wicDuKtpVOSlXbw90&#10;acKjdpO5hcpqykuplNwWjfvI2wDk/GBNMAhM50W/x/TJX4vyVza0kCc50cKfgp6uN6XfyUCl5olC&#10;9fTU4IvpVHEF5ZTooqXj0kr7ZvRLQ5zZhf5Z0qzbWU3WSTiJZRGkk5wRkEGDAisvL6/39o/29k/2&#10;D/uj24WbO55Q66qnyDoQnCSjbUpRZf2LMxaAagG06g6Gm6oHTdygFq6NDK8DiC2IJ/Bgn6ll+4EL&#10;+71zVCzzJLuNkrP3uFs1v1LN7kntHHFFbWrZOe6tFbiJ4SsZlBAzoQrcjmotoB5EokuaFNe3J/a4&#10;hQGX4043rao2fJY1Bn2kNJOrK06r9qzUP5PSDMlqt101rnSgWJSC6fowsq6AqYJqyahztpsNsO4y&#10;rA1ENzrmJICAn0naMBCUwNRmt7QSNBXfqP5vEWQJ8XRjTj5IE3norhH4g2hvdSrnmg2CRChVtb3o&#10;zySqO/9H59QlWeX56esACxqdl8jguxKUwq1UNTIDXvvWvVI68seIs7J5OZtXSGgnYwXHbDaCs7kh&#10;bp0soGXHyfT9cgJrFclvj4fNHjnEJc6gu9n5y/uZs9H9fu/m3dn1+7Obs9HcaGp1bnl3fmVrfnkF&#10;c0aObuq9W4VyzfjTMVouh3RglkdOYgBDCU4VvQA0JfTbRS7s5hNw0cr1/ZQBYREfaOpqPbrhlmRd&#10;UfIuqy9QpboGruBvDUJloCXX4cepxRJKmlaFMbgikt6moM2k6LlSZbQS142sgsKkY/Lh0f7ePg6G&#10;d8cnJ8RxMjRhpvlgfDosFlrTU9Jke3P12ZPNr57tLFNBj8Rf6o/qaZgVBRL3c80RbnfnqutZfkff&#10;enRO/uIpC3aPsZ6sjYKbXs/6gEsYuKelc9TVZyhDYOBJ1710szS1ac5d0RJJP42RUktPVqCw7Ngx&#10;4OsNsvAcFTubOkeNuQyODGdm4j+WVUKH+Q4TvWHh850GbQrNZGewvBwmrO6manDqlGrTbN2vd8rC&#10;TiindpKd4B8elEvalKGeof0+PqjT6mx++jJ0wu5XB5HU1+UaUis0B7xNl+c35Gf7rk8duERi910f&#10;HiQEU9WI7okcoJ9k3mAitm5kfFUO2fRdS5z4GuqqdG1k/NxOzZvOXN548mLr6VebT1/MLq0RA4Ov&#10;3HUfOH9YKmDWmEq2aKA8xTSucpdPin0K3Ub7G5p6S+YypQ7dk+DLUuMVCSO2ZOBmZapPFgwI+2Zk&#10;mWDl+q39k78WJs0q9ps/9zRuNGqsZyHIhiOjAGzKeLM0N1a+p+NxRCsYdsMQcJ/iBVwbjQt0COYJ&#10;1ObbN2/fOTmdVf9kZ/dv/uavv/31r8lSN4KaljFr8oXbj76OM9c2Ksmj0J9qA8YeYLeQ4E+kpjDl&#10;gqMzXTDGBY8bMix82KFE5WxZD2jILGncccwlrKTlLBIM5otyseEXc6+NZuZhPNIf+E0a9jDkjOGa&#10;67enpw6CRr1klDPpv+iVarvkUHLzIGWTSmz6M53RUYAnvxfMoYKFmLJwLLl1ODDJ25vr/gXi9uyi&#10;17MnX85zpWpeKUNFB7jI8orZTtyJUBWSwPWIz98XmQtTvSbeKI4UzPnLQ5zNzkvkTDikEvlWo9HP&#10;ATEJbFf219wiEVP9wdWbd8d7+2fHZyNKz6jg9o0K8CZ9AVWCfkFoXI4Gvf6ZBMrUvavrJGZfXtyU&#10;hE65nnhMmJ0hoG40GF7i73ZvSuiagYI4uQ4BKfUb1EJgQmUFmjGRrEE+Gm46oqKMyWxFiyEvSitI&#10;7A6ghgrgOoc91lWUbvkI02imKePwj1wv6wSsSUt2Uad31EJStr4q7tormlM5FNIJIAGaJkOkS71B&#10;U3CddW6sUuKALwpBEWCn8JJUb5FPIu5DKd80j/Pe9l80lPF12qRUxFWMN7GhMXI1olN3VyBOIa07&#10;3mSOk1IY80viZAVKpRZi7rujcXmFdfklr3UOq2c2OQPLFeqO4tq2M0yj1SFO/moPStS583Kt4O03&#10;Vwibva4y5kUfemg1uiVCkgco4GIaEScwDQKwNiNxCMem3hPQGSUFI6bmAUQ/UspgbXP0MHc2etg7&#10;u3p7cvX+9OZkSNuh5Ye5zfml7bmFVWCdRlK0pb5UMFptC2TMwL5f3VxKeCA2pq7v1CdLceByqatN&#10;qCqqhq6RHREwbZHte8gMJtrTnn+ZT3xXomHlM3Yfncy8mD7BTekFXlfGp6vaqyZ/84LJSMOpjqdZ&#10;DAVZAje3PgmqQkMjF9nlEPF3fHKId8G+9P3+oM+y9jmz9CrPD6BHLBZpADubq3jVv3qxI686EXEP&#10;NwrlBHQKvsezmxsSb6vAPVHVmbiqo21yI0ZRzWM2k+IT5CRSN9tEMGdCre9DgtBMSCyvmlia0XTy&#10;nWq/U13ag4OI8BrUMkwjde7cjbWLSLP+kcBWcVZ7SFygxGEPJj9lhCSUxb3REwWYsi1xpldcoFl/&#10;bsLtUZrPuaBCuDoz5wJzM/N0AAdxApiUJU3aioCdf1bedMFQw7tAPSO/jw6Aa5BzruYlLOgy5vXm&#10;MTrUl84VBCx4pyBRCCnVoawDcKo/2PBcDsYIT/j4oyvsEPMHBwaIHz0JuXDJ2/yVeiP+Rl+Grrzd&#10;hZOH2q9q9qE3u1YZuecqZjTfBmoeF8XN9AJ1N6fm17aef7P19OXG7rOpucVUO3LMLiuu7JbkpkcW&#10;GqKppSw9HsCd/lUPxJeKNJgXZ5E6jESsgX1figcN31Dr1YLVuLLxmlmZxQOMX26ecbPsXrtBkC2e&#10;pH4t06SUpOWiz24cpaWbR31D/eJ7sUWtMnxe115+fperJehXiTj21A09+rg3ygEiPnjv1ejyhE3+&#10;/v2712/23u/h2YBu29nawpn+13/1V0+fPcWQA96w8dfXN9hWfDm6UpQBghPzWcNG995LvpSAFl3v&#10;DP0vblfXKau5DLVJMqmT6VRc1kVVXAdIEFGGm+7Xkk0VDx3paMZBii4EpzhOQ3htehebTuqksWZU&#10;6/h03pgZ1gbPPco5b7gAzXHwZeqFfIA4A0aFDcMd0c1D0sH/2d71w/yEtamFvTVMcLEvrVBmh3ak&#10;morCN8HKravHGyXucX/c3UJvntAp9PxcEl/0ZP1U6STBTQL77UDnqe4bZrxCaDrQ1DX8RS4l2hSR&#10;roBQioqo6OfV9D/+7f+7LZtaOmWyTL7639Fxjb5XojdQt9+9x5Pf4UgHwRoqbOPqpDnuwsbg4ub9&#10;3sn/+r/+f7///u1ghBRfHt3MnvYoB0hJ7Xuqxi7TunVp9mLQI7fh4HB/dDVIYWotVZWydIbu/NLK&#10;wvri4hrZtzCGtjPk+kTV5lJsMTkYXOWygbACmFToZBnBYlM9iShpJZ7T4FjFaJRRFCeCFyKlXJll&#10;LTt50jXLQM0hB7yNM7NdnMigJA0TbOmBiVNeiNNfLskTJhGV6XQ0nVDlBUPemBJ0qReABJ5Q9N0d&#10;53cDxT41aogGoRYmcV7upKddzL7gyoVTygsu6RrhYxZJM2G2zDhYbKCsX14RNE+qX/YTD5liRrHa&#10;9lOOH9BpnYZB2SBgqZoMDy6OkFrXl2fTt8PF2fut5bndlZWtpcU1Ahpu72YwiGkiz9Tc3QBacFdp&#10;TFfp7U4Xc3WwEEKCF8XiA2wJzpqrW1hKHlV4KctYawVMw9VFiu65uLzbGjoSW/S4qEPtNnmrK+BP&#10;29uapPx1EXRB0kR4PbCUECl42GXLYvpjIdypq4XqSc8gK2/h2ueW7xdWwZo/Hgz/8Prs/fHtSX/m&#10;amrz5mH9YXoDxLm2ubu1swtO4LMifWM9309RK2Tv/bs3b14RwsH3zi3SeQbYQhkp8zjCzHLx06qc&#10;CyASc22dZsLbtHW/aCQ3S0399NTHFcHE3WOI0fmc8aMOsyq2mHHXamJ8wFkrSyuUaF5dXdPGUD17&#10;YoymHC5lDeqKVUylmvIsLMWi0PgomFPiFX8NMey9/unR0f7h4fujYxqNnBPiocIDgmvsqhVqf12T&#10;GGx8axr1fmV56t/89tn/8Nff/Id/9xdPN+bWl+7mHi6JOIYAsdNSCtkRncr3EtpT83HbGJP6QvSq&#10;tU2T4I61bRGcChAr+aq8TdkGep94difJJUDEqVP2sTsx3XU39UhLQrvmtOi9GtwqTCo4tJDwNjrG&#10;v9kmSeq5RYS8GMYspmR1oSbmYzCaAR17tRX0Mk3dBheBd/qUQwiEsCvPz9Ev3oiBJY8ejRUz/pbd&#10;Ff6mOSjYphGnMR6tRcMFZ7v6okITTarDjp5tYL2ssKh3/98wWHlgIycaV2S53cg6zqwqblH9EaAl&#10;1T267RUp8rIM6jqjnf3w+GkhlKlY95KuNF4xzS3p05kCQOzHkKCynekdrZfklFzeks63ufXk67/4&#10;/V+9+ObXWztP2NNqDDCnqibgE7tFDS7UjsG4vV1zWOhQthlRRaKbs9BvcJ/+ZEhqXbMEpuMveLHN&#10;Xs2JR0WT4Js0X2ffhF/OaDWA1Abv0S7w0GTqshUyqxqQFL+sQKOEk4X744+ONyTZUPCCMD8kKttd&#10;/IVKZCigxw5o3ortpvrV0LbryytPdnfRVydnp2/fIaPeKnLm4ACIwpXh1Pvtb3/713/zb3d2dxE2&#10;7CnFsE2jHOU8YJdpQGznL85OX0HX9ClbQZYtym4xKhIVSCjnOqVMNzfT/CDRbfGLJSxMnWY18q6d&#10;ohvF6mgeES896QP/59J/3nntrQ1UNIhnf2Y8dJ5ltarOrtSAWwjk4wrHrBZBtRi7HVCbojaD5iGe&#10;6Ux77bvoTl9MlnCuwIHkKgsVfd2WV7yISCapQej8pOaiwgEOxAaTvUx6er93/PrVd3/3n/9/f/yH&#10;vz949wb/Dz2dOJFz4tTI2wy/1bdFDvnF6vypFRmXiu7PJT66flLeQArJm1KA/3/8X/7nbLs8uiU4&#10;+eJ/N8e12Txl5TYwde4daGcT1qx2qIWY8I3CNFne91MLhI3tHfT++N37w+MhzV3up3GpTzlblsjI&#10;OyXj4jSbn7kmhf0KUnAAzWaooY7PsgfDzEsHpbUdKUdWM8m8MeGYeivMmiAO59JFSAIDEOVi5TqS&#10;0KqCEWGy7SCtvA4ZQqIxbZMkrBeoxwtRTnFbJ/JOq8zaqXhNcyHCfN5PeZu4FOcLcZ3qkw3AdH6x&#10;Vogd5QrPlHddTn8b7SpMqCFUJJmH1yacPLsKHk2lJ4sGm3jFM7V7D/TvLDbv7JSPEbzwUFQsf+WN&#10;+yzRk+VbtYuSQSWqVh0vCeUUzQzNObNKZzjYWQHGhPu4N5Ic967fFoHjaOoUkTG/IOWtAp+2PhXh&#10;FZToMkH+Ga+R+3lahcMqMjoyjTVbgg+OiVSxxaRA+ez5viQ7+ou7H5AoZhgt71QEmmAERpcgWNnb&#10;lHrCfzQzfzU1P7ide304/NO73j+8Ojk4vbu4WphZ2J2d35idW5sB6dkgMP2m/qL5XsSpUhEH50en&#10;+5fXLOCreBEVbaQTexx4b8tz4yMgSDA4hLqDePGpKFXB1+bme0Yg6rlHOsPK2tIyWbTLNtolX+JP&#10;p7YsAF5lKMX0O2RNsNnkt532RijxQzkY34GbjLcrMwx6vfOT0xOc6QeHBG7un54dD0d9ciq9RFUX&#10;U1lFU+w4BkrsPzvLi+J+d2f16ZP1p7trSwvkqt9M3Y8o0EfBLMG4cAnxWZsyDK3rpVvPYHRPfQW8&#10;uwYyBHDY6BSjSykiq1/dhubZLeHVxbZsTGU/JcbAznQVQmIgBEkdzWHcXL6BaHRtJJMc/HShfrXy&#10;IjIbo0UxDxgxvgWTrIRAuBNdjlOhzD9TxcWEaehoe+dDyCRFRTlozL3Jy7tpIg6hNucp3KMDlS7n&#10;GIbPx3pD/VWUnjzv9mvXsyjGiV/NO6rpn8oA6f2q8lM/uwO9J8SnRqPOGbqUbwwH7GqUfHDevv7u&#10;e8vvX+ymz6DTymFd71S1yxmqsPqVOsh18nq7sHb99tGHzeUkej99z1t0QZz4udQk8teFoR6U4DdL&#10;M66F+9nFmwd6zMJ04kmnOgSthqYXVrepwbn74uu1rScLy6s20xSn5NgdaV+vGYEz4ZCguFBjca7F&#10;WtFPdxyy9DP4K+At3aHZNUC3BWCVHyzZnnpzU+ul27VMreNTi8D2bqtL4BdbjYL2hlxbsIy/rrg5&#10;hyc6OsO+rXJyuSqya0PS7BiYrfZpvIFrcyyKDR5esN9AMdB08ru7J0SMjgjcJq7cg729H/70/WsC&#10;N/f28MigXiilSd3NX33zzcuvv1bKnSlGL26hbSNdpell/zDnmMwYpfiOYDEVx4OEILjKlZNU53N5&#10;0SMsRWzM7DBNXY/lcW7GQ2nPVrG/HU3pg3Aj4YZLAbV/S9hG/7WzlaargdO3uZyLAwrkmK4kcIc/&#10;djXXSrzYyepJLvN3ArP63uvhFN8k+hpUJnfRitwaIFaiY6WMBYnLIKCqu5WYQHyNO/GKkBLGuL7t&#10;nZ05KBMhRHY6IpQmWrdE+BG4dnt1KYLTVw3viROUt6AlSC1SwKdq5rjmM+F80AZ+4K7CqPhlIc4J&#10;6Bye25NR/ziiqYxGhdzld4cuzY6up49Ph2/fn757f9YnSlAJQ6qIpHRyE5mKs7FFQeDtiNDbIS5y&#10;OlYTTaLCKwmMMdgQTnOQm9ziXkfi+M1KKrIWlZPFWnxPLtD8pSFEVFLy+8qfXgazHXGCBiq1eK2U&#10;dY5AgcAgR9Ql8jJQsNknklrWlQJASgwuFYl2VOHDBAJzBlYvAAIqUAYrfJXqLwguWxAGmKIIpbAj&#10;tMSXOdjRZJBurLXPisy0/DTIjvJm8zWOs1glj4BjtB2VYLEqkWeSrSS0z+Rvs7PdaRh6F4YzBcIR&#10;PUGchCCsLy2prIhyIFVFzY3XnY6tYB7tXEfopBCR6sh4kwdSBIU0YkAmvGvslIM19jz6nhwvYSmQ&#10;hWoWy/Uqro/rY1mQHInDghtTG0cH+Ikute+Y77MIkjnhshJRKlwSDF6UplOZ5RImn0AOu8Ht7PHF&#10;wx9en/zDD4f/+P3R+ZAsos2NrZfLKztw53KP6CFbRdHstjZVYGhxHhcIiO2sd8qBujTjaJ5+gOW1&#10;N0iLzE5z6UYR2gpDXBJ/8PBAVLHKKiFlbLyYMGW0wdHAPBoLwAxT7XWR79HsoJzVVVVM/Mb6RgFO&#10;QUzPlmrya2ZDzwi9ukK9LRnnCRl3ser6F+fHp8fAzePjg9PzY7LpLq8ULAEDHFWL/ofaVhIGIIXE&#10;MDOIIixmH57srj17svZsd31h9nb2gWVw+cBOJCTXak/rLQ+bBa4q16JLKvCj9lhqyCXFMl74IE4H&#10;7etZpxJ3Yd5edhIQyo0SzMRL8rdnIz7Ck9hBZyUX8WM6Tdyll1w8aCqt7GfWWJCuCym3C8vr8e/X&#10;MzKiUHN8dqwqR03YwZk9H8e3HcdxHwtiNq93FxxpH7e9zHY0S91W1clyUrv3dxzT3bMaVQXeqWmV&#10;fiohw7+asdeLwq/6qzKokk/jJwhV9WMNUvWneNKT0V9e9ZS9rIsU1pyFONSn0iBLxBXpdXqlDtym&#10;vPr3+D08VYb98YFxquEmIDidzcXqJvxJpFS2U92RwTRgnUrvVN+UY316fpkdDtK5uptZ2Xzy7Ju/&#10;WN95Qi2eZJdndXiepcE10fY7C8U19sOmSKiJTqTFEzqJIkuJBX92mHIScTYyOPTR+OEzGXFW9ZyG&#10;nAKhHr/YAc3uoH08vFSgcf7V7wn4lj3kvcHuQoSsb6wTJzaglMTggu2NksSFJGvRwV7sdjYtkhld&#10;ArgBZb59/fqHH74nXhuAgsbZ3t559uzZLqnpu082NrYcAO54KmFCu7vMfejFoMSpSqsRiHRJYZdm&#10;sJRRlIt8DcJjdjoEdGo7OGAyqKx0CZNexOAYmHsco8mLUrFqLpLOf/Afrdu8pTXZvMNpDi4FkT+G&#10;3nYSt+oMWbzADhlxtvZLYW2j07qx9pA7MyL5EfnHTGXDFpmUmpoyPaKRE9JhSD2NlY5n0kS7Q/Kr&#10;7gaZWKoTQF18cgUIrJ0HIzJNCH/ympGTFHVmvpTWTnciImWhq2n6Dc+lrFepZmcNtZwi0CUP5Y8Y&#10;dsLNGYf+GXFOIs6sWimi2H/4Gl38aL7Xv9p7f/Lq1bvTUyIslQnHeyAZcSfLnJrGV+hcXMU+xpk9&#10;wNUM2yikFY6zLCPUv6rBoNGVOa1gRHU1BaSq1sMU51mkeBgegPTvsiZWTrp3eeeDK0KkiPdoLJeo&#10;dQKZnni6k8PekK6EXSla/5OQXvsjwswX+1Z60JGg2TlcMBEDGxv4WHc2Nzdxs3KnslyNw+wItMJT&#10;/YsKZEyAqOCmAoqvlUTVmfFRr3UHTferoWiDX8FczS9hB4RnxTywLFLvqMjahCxZFVrRuyKFW3Wp&#10;kBjIEmNtaX5mY2mRUIZVal9g54kDvVbrv6Da2q3xdcQkbFc3HjCTCak+0Dyr3l0C04D7y6tLmQpu&#10;vePYcns1csYKFZCKKQbDhkdSZ/xzLFV8pxKBDqwkmsvNMOcWp6nkN7149bAwuJndP736w6ujf/jT&#10;3p9eH78/Gs4g1SkE9OzrldV1iEU5vES0oYarErFVHWEh824FOTg9O2F9suRAYJjAZId2gtJwUnea&#10;OJBEialc12DAkpLjUPrR/lWhQ/AeOBPmW0/R+yBO0e2av2V1CFKcgg1t3akmRza3AKbdUhHRsnQs&#10;RbU+3b4Auxi32Bme9P2Dd8RuEqNycdFjg1QdLpskcnIpfpggB1L6tKfkutZwUwD5/tkumUNrT3ZX&#10;gZuEVd9djzix07MUhuHcp4pul+ZzHFygZgLe65k3+Zla744rlatQRp08hA6fTia/l4w2qVdrQo8N&#10;98dP00YOsjT/n+IHqWWRphxyWzhmimOHdCvuKRxIu8K6DDvjCvcmQrpLHGhui1BiBpmOUwlPErJK&#10;BxWN1zBLCLZ6fO6g8gLrDL6BTzw02crGsGoucFNophF4zuItnsmMk01eMzIBEN4fDl/p9G1tzsY3&#10;FQizpEjTJr3BxcTcVWDyQN9uK977MZrX3xhiS1+UCMvYy8lp68hC62gbFIlAzLyy+kwVK+xSu9Q1&#10;j6r+1szc7tNnv/r1b1fX1lXGvBP9rbqIg4G0iCN+O8RZOzEbI5+ySd3Nx+RoF6xpL33w6ydnpnsx&#10;wMjfXCCpO5h88TMnyXu9gbOP3X2nYze9Fh3ywcPlkRX4hDVuC5vFCuyAB0OeUnVzZWGRTXV2cvrm&#10;9Rv6CeFSJ1eIzAFu/8nTp2BNPOnE9myqS/Nq6gNz4oY4q5BLoLyzOh1sjZDStLZGu+KLFSvukAbn&#10;F7jzQmY8/gyxJ3pYONkejhzLpqi10EnqGgCPYciIyVc69WbbTxEzMaNt6AZmxmuUetvJt0kqRqdz&#10;MwtZA0GTcj9qqY8f3itjuFlve3wl3YVNrCjzaAqI0bI1M2rnv3UbCxwGQqmc8A24NJGnt7fK5OgP&#10;4GXVMw0/EmvexVPZQqgPPL1Ez0rKBFMkv8mhfhJfDvuTNFMlO1VQ+uUhzhgtntHI2CZsLUiNbSwO&#10;ZNGmJO3D1MLRcf/t28MffngH6CfKTmpBw6ru1IgPcZwgTjcRYaBNcg4glUWzqSCi80MjftUTExzJ&#10;XmPm7IB9eLAdIFPA5sUyqM5wE21acsH7ATZOr4Riz8U778WS3dFc7DadSe50YaGs4E5qdMu9rYxS&#10;U1nl2qVjQaJNlKR23b9YOrpdUF9iE+IK97rki/mYUs6NX4m/IEys4lO82OQ9SSkWw7ZsvsYzFeLk&#10;1RhqpbhjwcbnGHBZ6rM2om/f6sFzZsQpCCSzj1JqTqtT8hCgagq5Nr25vLQJ6CQUE5gPV3RDffjk&#10;KtUYlyqURCtLNIxWu1ypbNN7sUzzTDVcEKe8BcL3Zi7Qw9J4opQlIrhnRzem/o4HNoH9NRyWZhXU&#10;kPLaDu8xjFGdAu3xZQKJh9d0sLw9OBt9/+70P//h3Q9vTvdPRsOb2bWN5ztPXu4+fYFTGzXIAhGj&#10;ST5mg7KeWcU8QnzTqef09JjFycp9oLEEEodkT7OOPDIxHeJkOtAdic4QKBNosadJ+lU+Yq4tcFPR&#10;bG4OzntZdEwJgZuEZi4vLhW0VJ1qiflIzoxMnn5RFgRjNFKi2gUln09OqfG+d3i4R8LQxcU5MJQx&#10;sV/Y+elaFiamqbI6rQazZmSdnDTLTpx+/mT9yc7qzubiw+3w7mZ4h7cB13tXzyEVHgI6G1+Ze6/H&#10;5A6JEPXD9SLkLXKpECNCSdeOMTXGkwuxSzh02nh7lmey8uXNsAZo1poKiNWTtRViQOXwLLYNbQU7&#10;7dvwxVhF5esDkWv27A/Rus2urty1rLbwLgGjDXqWkPHKjF34mQP+0niacu/qzd3tOaKlLeRi10OE&#10;VS5vg5uNHQsEjJnY8F+jflNCYswKt/eEwTGcbU+pzEUxyt37PzzQt3S1MwxtVSmkvtpIUQg1ZTLt&#10;7glvZys8krbErQ2FsiTY4YQCs9iR/v52ghDI+9Fmw43+7MXX33z7F0SWxGwLluG0zELsmyiDks/F&#10;o1n+FtBsaCPyKcbC48fHEHMSXnzy+GOIOfm2DoPmIOfPGur+lJEIE2isWWGNiDTbc1qUWYi6bkUi&#10;k64n5489tQoUx/nKRoITUzggg3l/T5g2Vc/evH59dHx8fEIhihNunphLSm9ubRFHjkWtUpr41kL3&#10;ZY9ZQ0h8eB4lQDg98pifcTcr9UcXKvvbeXuivWMUejZSoQwfjpgaORZi7ngh8SaxSm3LlL3i+86q&#10;zbiVQPcZu8kZaziLjhiyTYQowCyFsU0AFisUpBZ1MzkjuaD6GcfIY14zf/WqqUeO26oZT1yHRwXM&#10;uWfe5fqGgt6KaBB3xOQomEB+OblEJdwXF5gvECeEGIPgLr3E3ysaRDoFRLK0pEQ3Ltx5tWK1LHms&#10;SLp/4+5UXw9l6/6i4ji9LJp5Nz6oLeY/anvZRpL3xIWGQJxz798f//h6/8cf31MzH3Dv+gBSkKge&#10;84iqJca6Zr0iTsRYwnES6KCMaXzulUNq3MlEu0AkUnKa/Fw5VXk7bwayxHMNx6muknhRRVJq7rgu&#10;9g11DdvaSuKcXLRZcwEKSnsfXqKktM6b69Czn4iRqs6aLLdYokF+pZlKzlR0UMaKZY4uV0INV0aW&#10;tLtB+PPSdyEyY8nZOVEhcbFzUhhN5J/t9JR6iUMhaRJJYwzfYuPSbG5xnNpo2SfBZMI7cv2LyrJW&#10;CCdhBWn6QeaedsqcqjBghDl0b3bqDsS5sbwI4oTpXCT4iu+9lUM5AS6RrmUPNADfNUjqMEioTe2b&#10;YM3Eyxpxul4ZSVM4Di6paeVSHdR6U6FvZglxRmgL4+Fp0iAlvSYWQZMzkoPmaaX1VSXTbh7BzcWV&#10;2YXly9vpw/PRq/cnf3x19Ld/ePe//8Prw/Ob0f3i8trT3Wff7j79GpeTGv8oMmcK+Efuk5Ix7UIJ&#10;k41QZJlRYu345Aimk8ALEqeE/9Ltx4RsE3xuYS/tSEil7tcOWU1RfKAWg5D0kj9kwnGQQBFeB3ir&#10;UMs9CbbKDVI9F8VDSVInecYWl6Scnq2YAZeBboLaTJu1w8N9qE2aCp2eHQE3oasd1VpdT21TqKLt&#10;LGFZbKKZBcbJhfzI9qKY/DSdLZ89Wd/ZWt5cXbgd9W+vL+6uhyl3ytNUpVFeYb1sBKcLfBFxhpOw&#10;n6j+dWyrGvOV+RRCUXJWST9hOm3NWkWa6EgkSWFNRWrGflFKBSvIOFZQ1mGs8mVFP+WVsCAuTDF+&#10;5JKjrtpGLqSZhW3qxxVhi/OsYIaytGJ4lyT8SY7TqTjtlrxWY/g9dtQaAeTFMgtzMMH3TrBFjeCc&#10;MEI6oFneAjsRw1m6dEfgqVGhQYesHSMPL9tCk91BAwn5RKRK9+xe8QcdLdoiKYuIjllbiqPBa51T&#10;YtB9aIVqRJ6NhLaQUXObO0+++vpXX738xtXYBNriMeBrmSMtQe/HyG1L2YzV+BHQEErkZyLOn4Sb&#10;vGESpBZg6pBTw0zdwvgAbnayMrBPnzMUSoy9w4JceRGB33LRcCUgHBETy+T4zM2Jt6c022gEw+Yg&#10;7ikMzN7p6fff/en1q1f7+/sXw4GtrCtIzRdfffX1118Ts8NXEJ1DQDngJqMUi8hhkg50NRTL3bF9&#10;EKLYn9jDms1kvCKIqScovmbWlrxsfsWQOVBWdJGJEPtgvNJAnFzbNdRsC1XwKEUqdi5sS8gxpOuG&#10;K/sxIDMgnM3tdj16BG4qndc0Z3aul0A9um8Jf9khzoaH06ykYGX3qQ/OMDl33ZXnzQHEkqELyiRB&#10;JNuRDs+pRqNOXVDeJ6sOQUtYFO9G24E7Pe0qTSLArrQt1+pfWHArB8fma3BS/KUwf+1aLXw5MKq4&#10;1C8Kccav1EmQ2Pxa++1hJsqB0IoNols6KV2zo6t7CM637w6pxDk9s8g6ViVTaAiK8pM2pIBoqtpo&#10;CkCTzJC4EBytxDoojpMG3w7bV2dnFclT+XfeiZQEcbqKjiGpFkmHIDk19TkpAs+6ZFFKwzv6z6sn&#10;a69ihbOGggzQS/3+BT+NP8vW6rQU79E+rfVaa7Wt1DH26kw0oSG1u9B3qZ6Nv0jfwp7R3QluGTEZ&#10;jDlc0zUSwLtSpS6TIO8w8kF5yaYjox9NvpanL/tBnJVTekLKhMRtiqEhTjutuW/9wdn/5vhVjEac&#10;a2CjogXVWD0ZFbQfwnvOKG8sLWwuL2wsE5k4tcBo3xPfKXzXAKfGX3C2Wg+ai/Mfy+NiqOBrF14x&#10;MaZ7daK/KAtuPv2cKORBzFK1fTJT6TiZdFSqXtZVX5pkpCSx2BEUGCTMktxSgcF5wsJGt1Png+s3&#10;+2d/eHXwt9+9//vv9//05uT9yejmYXl2eWtt68X65tPl1Q12vC1Xde9Ul3jBP+lOSWEAr2pq3KnM&#10;a+/s+BjEOcQekMXpKiEChg4wtZTM7Hgecss2QDSybtum+Cd1CicyVRGcBMfapa42okBS7gUNANbE&#10;QFEs0LyqbBoIOFTT5UXcjkeXKPFk25o1w37p90/Pzo5PTw9JSz8+3r+4OIPvZAex7lAo+oDb92D7&#10;rK2u02WdaXRdf301/C4ufL5veWGWNiJPd1Y31+aX5h9Gw9Pr4bk5TvVlcx2PomKKIhQz7ap0xmxS&#10;AAoqzjiUUREyO6RmsvH8TIJyDDZTQUacifMNh9jAmO1/B4inJIx7EnusdUHxQVVPD7f3UNU61Zgg&#10;wzbfKDLV1GY+4Ec4TuPJLi5Vl5IJ0yrykf9PmlSus7GcyXbNhRb32XBpqwya5Aw/E9ZShN8Er1kB&#10;BC2MoNG5YKlUlPazqFCXoclYlKPyEcyaoC2t3CSqpHCddmfdlVTbqP0KoNGfVN819qept2jjRweJ&#10;u+t0ui1VCZj6hEkvzpCQzXj8/Rz7U1NuKk/dkeVFKHdsNrYqETCACL6IwM2vvv4GjnNreyfrI4gz&#10;OZcxDKzptQ8EPXWqictrlNUEmPAcfPT4AD6WIJ24z48PCzh/8T0dLinDZeKrA4by0Nc1F1Tijm1H&#10;i74VenPkjXwQqC3mnThFnIN40u/uZIX7ldPjkzc/vvruH//w46tXtK/URxvJB9z86uXXW1tbQWLb&#10;u9QaWWXEDISav1lTX73ifM3ae+wUBhNBYXGkBEdrcoekuxk1Ki1h2/a5yE5ua0PINPk2TCkXggpO&#10;XqDMdotvQyqvRA+AeEETKGMtYajpAO+E6Wj6i5opcsfxPH5bwKwEalRZ4vv9j6/LmT8O1LS+L4hv&#10;hqVpLc/QB+siyyAvlj0z4aDPnLIiDayJABSbIAAeQhok41BWNCEvuCLhPO+2BSmYzwzzJkbaMbG6&#10;SL6OSG7Vc3Fqim/FLYsZcro4oSVwddVzUSkgS4u/PI4zoqSkZw46yZKx9+pSbJAQJ30HLwZXr98c&#10;ADdPqENDRN3UtBmJEJMiFJFGGuM5ekIsMaP2J6Mp4DipqYkYUiUWV8VT7IQbDpHNgsNxXqGc2hbZ&#10;SuVZZjWEkkTnoFqYVBUicppeXbYRsdZixV8o00KJBlfXRFyohGRBKakfZx5oAwiPiQTMyijjKQs0&#10;NLz+j0qyAs16jc3HuxAHYmOEX8ptr21TqERJRsqoFSkrqKe02aTcupY+KEVbJXRronzseYywrR2c&#10;ouwlXQM4m8ekvOraDFy4ZJ1TW1jO8VtxLtFKzk6SU7MS/W7JUCZuaP7hbn1xnv4zgM4VSo2gVh5U&#10;ECAes2AFXaSyiLJxbFh6SqS1J3zrXayKJEsggILkdQDKlK8EXirtGYxN0r5ctafsy/DTZXfCOvk4&#10;4+HqZZUD4gwRkmGnLka3R2cD4OZ3Px784cfD714fvzm8OOrdXFwTwbi5sAKwerq0sgHiMiwUCxjW&#10;W4JSxaJcxkWWj7JtlP3dp0nxiYl5LxInLyscxKvC4lKEW+nFbhmFQ06jYBcFhfVeVFEppWNxTNaO&#10;hlOUAuQuDYpXVik0hXTRohV2NtC0kEPVJpMm9UHUR0P9fIfD3ilp9KeHtLUDbp6fH2NzMajpoWCT&#10;x0WUFmlQh4dtA26VFedKA9IuSV8S4lycW12e3dmiaBPZHyTnH40G52RMqYCcoyGlFd0RQ5yhGGrR&#10;nkxETeW4wK1XeQBgOdOD/zS3Y0d3XAlxYeuANVjkfRzUJVu89tvyr+DQVCWrGI0gznrq0ihxT5He&#10;DnEGZda7w4uqUpVsyKI3G8tpABqXQ+y7OB/y8Ou6lNT+9BoUTI4eKob2CwfGi61haFnSUlItjMCp&#10;l3m9lRdN7Y/2hnjtG8xNkEkWYqHA8suHHDU3ElKzPS0t4vj2n4w1wSIOm82edp6mHKPtIAiyoczx&#10;sYRMAEe+rtrKB3GGSLOCT1qYBHRMh5bvn6qN7AY4HmLVmS3U7MbWzjff/nr3yTOWJFY5k8AH1RdH&#10;vlp1LGOog6T5PyxAEkvr0VyiYySRrMkvIs7ohZ98/BzEmfcEygSgTH4qqkIPD3ar69EFp7hkrOSA&#10;npgCuB7kZGEgGrWJROBXuuq9/fHH77/77vs//pEYGmQpNTG4B87PNn/x8msShjAi5a2dnX367Bn+&#10;PU9QysoE+QVx+pv0SUlUtqcLNys9yIX6eS/yRvCHD6jIP6QJ+vCOOtkCd0k3NKLUVGbBcTJFE10p&#10;uzTEXvewoTMe5iYnNa1WtY7T8c9Sc2XGpsGEB7YdeAmIJkxbsvCFAZ+lnisRwGa57tOPTyHOD2wP&#10;rbSJuavpausqu163MYurVnwZW1943ZVXGvpJzVEtTUaEatZsM96pmpokADzcq0+TXiPRJXR94Hv6&#10;zeWmkNXzYEyaibpBK/yEG4Ggr39RHKfnrJu77mBid0dFuK4ieYvQi4Ph9fFJ/83bw+PjHnAOGAp+&#10;kIctiFN8nmSIyl/PgQuXWKIsM9fpH93eEagxpNKVO2JbuOjULCw8gNA/ymMxxKtZz4JLY0A87KEr&#10;+Iz6xs7NJ2LMr2gVRUuMHW3Kl4FpG/Em2ySF8ESE2M3h7ifyj6erdYc7w9uXJKkIkBoQIxhRCJxL&#10;VZgcCGxSzyRYVFURnPpjJW6n9V+q2blDoxK4rYmidxOQp2FulK2FvrdT8J+EirzkoTQUTuXPmy3h&#10;oRWuOvgKFFwGWslzTZwDu93eUTvbVXQQxEk8zuz99RrJQ4uzWysLK/MzS6AmtQ6XKDGXqguzl8yl&#10;bBriNP4uMzGS1/faMX8RKkKL9iUxyDIKGT/um1G66OMhhvIk51KNfoApvN2pXCKOw2F60AtnO6Dv&#10;AbgKzLi8vr0YXp+cD358d/SH79/+3R9+/Mcf3r896NFh6H52bWph435ubW5pa35pY25plbRcF2vi&#10;FkDMkld8AegERM5a43UuRvhyCqudjMP+2fmJKU+Vow6kTBEDHg1xmrwzdWfFgv3jMScblw4+juAk&#10;+mORGpwU2lxeBWEycq4ydM+6XV91vO/KGihQERidnW6172AItz8QL0LQIhAdZvjs7Jz4rUOep2cE&#10;btJfYcAeghKKMz0rlJOxMajuubG2yWmhAO2xV8kBUpTgONl+K0szq0szG6vcE6CMfPdDIlcpMapi&#10;xcKX4hNTPcFGoWp5hKl0lLu7sNlgqPxKWRByo7dAa8dP2Jqwkztkvu0q099Z/w2F1prJTowSyghP&#10;PoqwDJFZD536Aq78AgmTRCXBS3WaKMTsMGJvRLZGgjgnU4sqKypxIK5UP16s4Vc9u/HuS9PUMzeS&#10;e/n4wKvdpGnlOtXHbUpVFnw7HqfKF/Rsb0hdG6telxqzDo6bKVRoYmoKhjZck1/tlihsGtApcBD4&#10;Y9+3u0XkDcabOfjgg41diEjJX8uBrmsQEVscp0tjhhOOGE5PowLNbhOOMTRP6Th2C4gTQ215fZ2c&#10;oW+++ZY23ihr5o2RlofKiNNCUycSkdYcwRaCeTa735LH8iegN+D3w8ckzhA0mCRKP4M9P4Am+ZYI&#10;uvzsHnlnVnBeHJ9SWD8wSLOWJiNWChL7Icy8LRVXj7xgR2Hvwe4STMYoUEfkcH/v1Xff/fEP//jm&#10;xx9Pjo+RBuzeTTGaugvkOjlDG5ubcY6Qf/j8+XPQWLmffSmum5eAy5gB+iQ/2RRhi1SFoDhOIU7l&#10;DHlaWXLkYDApphIl7gs+V6Cw38PqlTe86oZOBmHUIJSnQDslj25fd4iz7FD3Yoifp/OPI8fSqlpq&#10;3g/3JBPcLKwZPqnFaFo5liFXi7Hpo49XhVVqFwdSfw9a6H7xCkSq0ryGgnEOhKPIgJw6shaUOZXS&#10;pGTYjq4YZThKUABSC+cYEhCNJw+Eq1RBkjLUiWOWs0Hhn+I43WFNgfyqbh2siVvKiPOXVQE+tIM3&#10;k2GJd1UzG/JydjnzQQeO+aubqb390+9fvf/HP76h1VCfkke31DW8G4AlhmcqgSSvHDpvYXVlc3Nj&#10;Z2N9B10H1djrH52dvz/rve/196BEabQLKnCg9dLK4vba6lOeC3NbtGBEa1KpgJovVq6zzM/ODh0W&#10;ttkSBFKfnp7BnBHXwirFV2xgIBtOBKc2fYVlmL+gX+H9gK7ZzvFIlFoSxWzEKFs5DawRTbG0QroU&#10;+5Ht4zizbnXa2Uqo3IxEKglpyWJW+IB6i2m3S52JXVWoipiza4JBVLXLvklXsFYotxoklUNJ+NQR&#10;nPkWxclGnAV++TX5emU04RdVqyADlHQYioaQxGE1U198DeKe6+oNBr2LCxLhGA9kyAI19e5H1LK9&#10;7R8+DE/mrnpfrc/8anv5N883n60ubBBbqOQMoJjKOFudX7EauFnz/64LQXiQCd8ga42VA65UkydJ&#10;vnE1WhckyTC1KrgRxaiKKXRstatKCRxTZ351zRaFpI0N7MrNt8DyeN3f9el6Lmr0Hn7rrD/YPzzd&#10;P+odnQ4GsMazK7PLmwurT+jX3CcLf4rWwCtLq5vLK2sLEI1z89S+VCn7ZUU7gRFxtePfRuMhJoBB&#10;mP293imFLV+9+hNADOs2rWhYdc66EdCWmY6dNBIdyLFCoNwhnZpNKsE6S7VLSRYO+dLlVYq7b8pd&#10;BeS9g0nF3rjf3tom9Ic/OKFUHYSiTxO2hZpi6WhwMY6ngJvAOSD56cXgjGe/f9K7OBsMzghVZ+Vq&#10;HSjOIYazFjwiTbU/GceVNb7r6AhqhFlQF8BtSt5vb1GEamVpamXpfmeTMlXEbh5fnL27uzpfnFHN&#10;Pw16lIySWIVM1FvJLD6zFK3K/9kO0qPGaQhiWRrpKdeCnrVPwrZ43cYPALPs2n/EkLjZg4qiartF&#10;l9imC6TQOOirvK46dSW6tahXWXS9PoiTyMB43zEY9F3SEiHbfEna1LQJmQANNs8MwcTcxIhTIVcH&#10;9BqO+fNtu0XbWj99ym/7WJ95Z9qN2e1ZYYsx0ClrtXtDUIqv3IPbXaeQoAQAL0YIt78U7sk1Tn6k&#10;BuvRBdU21KfdbczY0d/V7rG+ubBUu8MORo3RlP4UO7iaW9oTIZcD+tipWRaNNvclD/Q/m8cMq7g0&#10;ZCNSCJt19+lzMoZ+/e1frK5u4lXGnuHi0qeN5euwGUk86HqjHzt89FKDlhP3WeJRA/HgepwNZbR/&#10;Oz6iUKyFz+Mp+/A3vm4SQT6alInPZnV1j5yl1nlWO1WHtH3skzHznmoOIryEsVy8VEBZlTOJWEce&#10;+QN3uIGO9w9//OFPr77/4WB/n0xGxnRjaxu4CcRE07FFKNX+/MWLzc1tlvsy5uXm5tPnzxAeI+C7&#10;HYLIH8JrlOpAXUlbQTzYw0wi1qHChOwfz2joeiU/hCyZNZAk8fZcsXDeEuQLDJGXfwF+vUdzgnyh&#10;gXWsliA/e73EejSTQzrBXx2UmXw+U5tSFXqnmZKUHy7avDbcJKdde6Sbzck5C0hsomK8SL4wy5wO&#10;acMbciURL5n07PpYCzCR7GXsWYVWuXkscwg1oSAR0oGU76CaSdjqy0uEKs3Qxm+fFvd/+sfXP/zh&#10;5Og9jiOC10w28XkV8EtJOH2FqE8tEsWnJPTaa9gsEBrh7pfCcWbygnFiNxbQrOj+ksfaJnpiMLGC&#10;kRHTh0dnP77e2z88G45uKPxGsC+Elbv44FKXd1JVcVjwkG64ExccbiK/LiuQBtbDq+sediAYwI3p&#10;xN6pFwA9VuaWZmfoJSEshfeQvZTsDcTT7u7uixcvnj59xgXDfECRobRY3YDbJi8CNLXWs76jjYJn&#10;VKcGD0KTGgGyDhApEyryvYmnGphOjgVlRXbH0rK6VR6QtqJd/9FdXs2OjVMJNjXmTg3tCB3XL7TD&#10;WFijBt5r0cveazFz4ktV9pWmxOajlIiDNdO6JZdayM/QU9hTvhVlI6oqKrQU28UgCXFTZcc4F7iK&#10;5K2b0crc1NrCzPaa0tXXFpW0Eq9WSWg1NZVcsGgSdLRLXRcWz3tbOiFtGw61J1VfYoM4dqycMmqG&#10;pIY58rFTVqJHNkz//IwE7PMTLIgTjIiz07NzaL2zU546Pj3tnZ33Ts96+8dAzNO9g5Mf3x388Gbv&#10;hzf77w7PjnujSzo1LqwtrO4sru/QzoQ2zdNYAqptR6+k1aWllYqPNPJhiRPooTVgvxIP7ggkjQaF&#10;lSeUM84UAQgzu55HeWpLoTrYUBOR9E2xBYoOles83Z4Yd5COgyod6eFez8Ry3E9TQmtzndpea6rJ&#10;Aw3njsmMH8pQwY1oZY8P8413WiXe6c91enR+zpOKm6eD4TnxnO7Upcx0lb9mXyksSGAxrLAUHfU4&#10;3MtJrIppdAV3SofgZZih6vsilKsJzt7ZAbnvxIK0IE4ryHjVU37IdCUYX0HZqk/suH7agRKCYHpa&#10;fUFVTHBI57c+RyKseUPKzOn9LnfsD5oM9avxuyvSpFrBURWZNMMUNSC1zxVzq4qZv5ezXQ791Jk5&#10;GxE1CQYWJyt6M2UhyjGf/HZvfucL5lcjZFiHpLSnLa7MwfzN4WU5rPKjKsLU+NH8SaztF59mN5N3&#10;1c4jJRLeNH8yBFD5Fcs775BkCHZP1mRc/V5ifj1eD4e2JVsjttwkmdo5TcpfX7571eZ0xVr3J5xg&#10;NLtX2tlK7CsHsWqm1zfmgwm8ddlOs62RZbkFfVcKEBQFm5AgVRidmkbuYCKyl9a3tp8+f/Hs+Yvl&#10;tXXFVauCnlr1xuTgS5iOyGqkjDBuZdjYJrMpIlRkAROxaJmXapKfgJJNFxiUlMUeVP/ZR4R83h/U&#10;krd2B93rTR3U+8d4xZxHIjiTnx4Pj6C54GCrkMGJmXc8BhcD5DVmOs/Li/7xwQH1Nn989cP++3e4&#10;DxictdW1nSdPNjY3sMqJLYIK23n6hKhNUCXjsyFT8gkqM6hfF+9oqypmLEd5LbOoJCmo2B7+1cSl&#10;4oDtSjLnrSkTDMXsT2yPDQgtHN+7kyLU8YVWT8kLtwYyCe3ZkLC0NaodEOJBoUHeaK4PUyFJvtTS&#10;ocgvfd4mZ3EOkWlpFh0neFtaGrmGKGsldL+OtfZ47j6Y+sxPN49ZSJ2tlDczfd5tikFzJT1iXonR&#10;VNRcsvhVFScc580N4F3BuIpe03DCziA5qXki4AFIEt7Alk+aqBsaqg8XqgGfultC2ezm3xXV0dNd&#10;/1IQZ2atVkHmq3BEqM7uod1Bui3IiumgscTBwekPP77HsU5/KTIiSAtB5dgjh6mU8q1ALBYvBBkE&#10;04rNKVX5VbLBzcXl5Zma5bpwmyOglKu+MLdMAl9DnMoATvggGoP1gA99VwVvN9Be9DYFoRhGiFRr&#10;66mc5kjEiAytXpg0HJnLxNUtKsCiQpXdmd2I0wxcgYnKCbHbLR4320Kd882grslbdF4SJkKrONJF&#10;JlTCAdVNIskvFtG+RxntCSWzES8d5Gj75ADYH+J284KllUJBuJ5uronBmEnNq16ywAG2+GWKmI1i&#10;uxf2R8fTuJJx8CBIdwgs4l2+elAZoMvl2Ye1xbnt1aWNlQUyS1xGR5dicSMJotLUhl/yAwkLl2yO&#10;PJZEMhI2II5w6AJycqNpuE1lXIcG0nixbG9by9c3/f6QHsGHh0eHhxj5Rwf7VDs+3Nuje/De3nsK&#10;HutXWuscnPQOjnvvDk/eHojdPB+CDeFs1+bXQJnr93PLI/p0ECu5us6igd/dgBwwrYjgkAluDSfJ&#10;gJvbMD8rhp0OI8ywgThBtq52JObbUROq56VwZMrmRaA7UT8CxRyWiFqLFdV4xwrRe9xBBwZU9hKx&#10;IyMIzju+lcshzpJqSep7qrLPAxZcyqC4y7wsLs4t45mmqNRB6h2fnR3ys39xQuDm9TWduvCVqx0l&#10;Eo/Lk3GmFCTFMXMxAJrrEZ/lPyl5e4w57cwKFf7pTrDAhU4tzt3TZ+hmdA7iHJwfE8upXoJKGTB/&#10;qVZa7jdv57p5RcwDmu0JBSpw09nouOzBfwOjS1Dg4JIYCaAniFO18MkRST0zTB1jSOAmYiEvpfdC&#10;vAtgXTnuWRUq2dqe6u2nxENVRA4GNdb0Tz15p2OAEyBsmnOSXks4ZtgxkXEBo9VHyQIpeUnhRyuT&#10;vjCigzfCRjEIXR+DqoIf7PjZpwMt9MFi5R0303nn60CucrZpi+MUglR2cIHIApTxrfvZ9Y8Jzhsj&#10;ToNpwVmD1+r25dwrt4SW5dmwaVXMaeGkLa7UyjseyYkLaEGl4+jS5it3npNragZK+PoiB3OnE6DT&#10;NXoU3T4tw+CO3KAFCE7g5s7Tp0njCxWQUBAJ8KkpyaiQhaqsJOBucSqs2VVHfYw2NCRxuT/SUdFl&#10;McEnJOYkzvj4/fnIlxFn96kvI0671CVkk0LpuBSCql282sRekkBVWe3yEoMVyUjszN7bt69f/UD4&#10;5sV5j/nDl6z2EEuL2092CYrhPtmdeDC+evkSrML5GXPAKGlDF5dDtbV0tfZCnKhQ9Kx1QR6aZZaB&#10;x1ykkhGei246ZTOI0i9Fh0ohytmnchxN1hWbwNUyITSoSza71ZAQq5aDQ2eahcctC9s5a9dR4sID&#10;5SoUwemYTz6MVmnTpNnnZbOwekSnVAvowihtXicnuD4/NhWMYMaPoMz8nDQnOrgZ0NmpVSV9XNEu&#10;mAg/NYezC5ImQ9BJyvphZtQTjpG8B5JaYavpPTzZPB8cXQ7gS7hT3sLEqTSe2Cy3NXElz7SDFiYJ&#10;V6DITj6rGCt4i18Y4rStI4lsIsAcgWcx/zmGQSXf4cLJOlfh99Hb94dv3uz3+wgWJPW0Ekgdjkdi&#10;j7yxMkBhqKUZF6GfVSyGTcduQ1/gFBveXPdR9LBLvAIs0C6DB52lUjdsDe80MelyL1p/E4sNrgS4&#10;2aP0/BV1E1McOWy5qwmGw0/XgIgSW+RyTJdDyovbmcuee3VGDYkYDNoJoIDLeuhExXG2Nwi6MliO&#10;1InewnY1N6SG8pVzYwznovD8XSV/WxoP0tsuFr6UPY7wTftyFp8lkjQ+BybbqtZ9gG6JB4NOpqg5&#10;tWS4hgvRHnRZ0ASlScslv8+IURb2zfXc1P3CDF2JqThwxXNp7mFteX5jDWRi69WbSoBSQZBCw5xA&#10;dpwNWhUbc82I8MFxiziqK/J+ggNx3XS9GDVbFLoqk3JlwE2jGfFYEUxKHRfDdiOyHHRirMOqulRj&#10;uJmru9nhzdSAyI3rB5qX3FH9Z2FZz/lFuuqpj5tayM/BlCWrDGpPjcsp/6HKf/I5pdyxcljsrGd4&#10;uXSs0AT9upq6TCaL5UqTtVSRMa+7FH/MWWQEpUUHjACjK9Io6MGSW5VfCAip0j5CnMhY4Kayhaan&#10;wGXcG3eLYZsYJVkmphbTho6YUuI16ZneOz++uDi9HJzdXOP9vwLB4phOtpAr3GpObXBjhQu+G2OJ&#10;NpeLXxFRCinFj7++sry2sri6NLu8gCbECD8+P9+/ubqgSB/TnK5Stu7HsSgeHoGtYDvTFC1vXKxk&#10;erQJRqq/u9Cm8aHoTOFL4U7yB9VPQ9ykDFGAMChTmBiIKZQpeMqTenaAVh/zEQD/GIDyYve2IE6t&#10;CtGuToavOFFvz8RcBlAKF2bhd1s3CUJphuW35c1RZzEoC4N6O/tZtxyfYBprfu5pH4cZTWc8mU+t&#10;jqGFYvUnV2NUfoZkVESHrtYjLS91DnRcyLjxrAbHArvyZ+rYxK6n28UrTAo+OijSVLER8d8WURRu&#10;0EKtmYIBJvELtahTS7rmOUmMphM8lb5b5TYCLTLSYdiCifVdgGAkDqKNjUiLDFzDv/6L3+w+e07V&#10;d9vkXmYA0hZ3wUEcRJI8yg1V/LfRjCMLGtE4CSQteSLpLF8eQ8wObnyANiYxxycxzCQwnTzuUGbu&#10;Ncooojh3UXyH4KZoYqYrlRvY1kKc7qAoJcOntYyIsML2E9y7vhweU1z33dvDgwM2Eq8AN9fX13e2&#10;t588ewamRAzhQKD0JvFjUC0qlkH2Avzn+gaqS4mPJh2E/kSlCeLwTWEcamYq0rEKX1eiWddfQ3qj&#10;sFg4Y8f2KA5BvTCcu43GEAKwYpCwkCR0rHEsO7SesjfUstEp3lT9lM7y7dr48/JMrhtl8Zx4nkwg&#10;5Z2HBwjczHwllKIGWr95DYhJLfXSzXdhkwmCs5v6zt6YNDC6iZuc/W4Go73YZ9yvgCIhm/TNSqUZ&#10;emdJiYrezfTngrk23S/KVHpTy1X7306KZPCqZqKAqw0IR2vyYnSKglZFd5rOVQ7XL4zjDOVugatB&#10;DnSpKIvEm2kVqtcZEZWQKDjT37w9eL93PLxUALQ8aA7hZwmORhdk2Rq2L/GEB5pXBromxctJsW23&#10;d9SLB3SSuDAkwJGJoTHM8uIq3ykf5q3IIjBY4oWZWgNKGKNRkin6/T4KutklMpZMWig6M8U1WxCL&#10;NIoze+wYtX3nJiz1iKlhxKmFraXgugYWKE1heQFFqDYzSTsiOQDlSlP5XrSqSyO50KakDOyuSXS+&#10;QdaesOhI8ciuJWtMo58qNjs3B327vg5AWuViuAVcllwz36i9qcibULOFOLNijbPdhzbuOhVAyj6o&#10;69dWddRnMBNSgkMuHPt6ZWEeBLRMs/vB+dXF2czDzfra0s7GmjLmNNyKbdc4uF6xMLEliPjtmRks&#10;A1W11IAEmzXhH7gpKeTAgVxtZ1ZX6r0shGRAKz3FacUmaFW1KCjPtGkMVYc8yaMHyFqbml+5nVm6&#10;fpgT+ryfBnHezy3cuVKSYCNF6WgsdnPTI5B4OGB5sMmBW4hpPB9awC5pgaXpzrlqUiBBYjozLiOI&#10;R4Qm3J3Ql71EuDwcvapYxghwiQnFfmOVKliKcVKxa0La9EcJbzUHl+VGjpTrkxtoMPhuMqSoEmBU&#10;utjBPK4ggNT9VRJbSJSUO8EzXNTn/Yuzi4sTxW6Oehhmgps0xDb0T60QwWgVzVbPIAdoCFI7nFQl&#10;aaD00Uqba5vrq3R2X9xYXVxbIilvajQ87p0fnJ/u4fcjBl69iWQ+KLI9tIWMAmkRoQ/uQtNjp7WQ&#10;nErtyhtuXBx8GUbTDnRpHXHq9af40eNeN8IGFpPfDtwUGKU+66B7AjfdK9ROc/9VSJTiyqBMRiV/&#10;EmpVtywR5b6qbM/ah2L7Cjh633rphYSrjfrooGYzBRf82cZfPoab9V2uG/X5p6GXmbny6duxXijW&#10;VxUgG27VqU7Cy5XwZOicOzKsVBU1/frIm69bjlWWcILQhLr6sKET0LPddcOj2ZKNOo0hmkuKfe6T&#10;VKqHsWZ5cCLyQsSyvgjTCOy2OK3yBpI8BTh1GYGzBK6gZZUedHWzur7x/KuXv/397ze3dlAE3oZC&#10;QKKpbYIGWcYclLVPrWUbOKxwy6HxI4b0o0cQtO3YyT92ELCA4AcnCbJoqPED6DkJULo/Rf5PoOv6&#10;upy/bsFS0N5l8w7kziqAW+4R4veELxU/w/Cxf0aM1OriIv4MAobevX4D3Lzo9dh+wE1M063NTVKC&#10;6JYOr4mf6vjklJpIRJQhXVAh/CR/CNDGDKJiEMAIHvFollaMIyq2aIjcaQySRFboMkwoGGaGiQzQ&#10;y6AIcUbjYhsT+vnwgPwDNPNHAUSDTlfwFZIWAymG6gafDZmXxEjJ+yyd1TSOQkIk0e0yErvjBoR+&#10;OByo0oYS1GgDwwNdK1CXVGEVpjo82WNqo+jaRxRmMOuktfDB/GYqm0Iv7onbEtI1fLYHiYQH69y7&#10;KUXwoM9VGCBAPJVi1YheRDAeW2YT+2F+lihbACWTSKMZoYDbW1KEcCzGyapUqJVlwKf4IxPKIA1X&#10;2lF9RMaCgfllcZzJXhQXaPzekJ6d1LFfZb6hkERzXl9PHR313u8f7e0dUadGPa+xBmR8S3sqY8vM&#10;ufzv9yoLn+KnQpzkRcgGRtmjZc6vbih/OMK1oHqPSqKhBjm/scxqebbcympBwYWpnLUry2QlaYXZ&#10;jhdjYRkZYw+zIuGZWkl2BnV9epRnkSwVvcVlf5TNwG6FdRK3nZNH8Mb+jzizcLER1pJlIqkTJ2ZE&#10;q2i8iKH0yGKNCquAbxBA5OPQkGDcnsQQVmeWYz0WEueI6xLFLTCkAiNk7ptCG4eljlNGChyzIezQ&#10;jYukiAFLGH9BkdV6s5AVsTj3y+RwAOSAK7hWMQ+m79ZWl9fXlF+jDaG2k1y4bo6tDrpx46jIVsU+&#10;coO+Htv69U/jGppHyzLMCHJ8RSWVG6UUOOOIVnu57bl3vR89HCak4EjyKwlCXL+bWx7AcY7uoDkp&#10;xnlNkUskOXuYiaMeMjmbD/eK+htcgE9YiQg+5hTHuhgBygYtLLFcLD5C8yT+TcQ22hygeXIK+XdK&#10;VKJbcleSfkSY0Uy1qTS/IraXVYdOAUpF8TtwX4atn2704r5wrC+MW3GcLDhiQ9UgWKFd7AapJ1fc&#10;TIVa118Cp/XZGsPhOclDN7eXcMFgSAxjC+tWF09EgzPqMbCd8WksKnva1W/l/UHGEcq6sbqyQeIU&#10;3kvQ43UPuNk/3x/0jmen79BWJi26qkw5Z9Rx+ATHtSdnOal4DF0gVErntexswxR9rIiPcr82Glz4&#10;HUY1NTMTSanwZuJNFc0pf7086SBLKhj0ewPVMcBfaNazUuAZG6Ec4aRkmLSVra3ZQY7HB012VeUY&#10;QSLLDO2KILCOJcsa/syzKmV+6T0pQGZpoapehYMVlGk4m6dwntnTcKjgEh+3X3NMvrCxpoIiitos&#10;JOpf21M8PTULWk2AFoFarvY43FV5zF71ojxbwGhLt/e1FTn64XvykeBJbsd9KVoHVNfH1a1a5CpR&#10;rLZ8zE+hRoFUl3zcphjS8xcEcWr3EbYvY1xRmqyB0GYxhuMJsY1Zx1bMjzLR26IcY8IkumYF/DMf&#10;teC/eJYOpnTq4ANE66shH1Gl2rk2l2hJR0RgmjxLkB8EAIJTsKtODolDPzo+Ojw5Oqb/BFOu3Gc3&#10;OoF9EHxZXMR0xpZDjBCTgzRjUaAPKK+2vrnBUCFHFG1pHSnJ7JrJkbcMZzm4DDXL6rcfPYxiBzQl&#10;yAw8zTK0vxk3s9/QkAgu1x8StES24oAhpEatfe3PlG/m6krpworJ7yFFY4Gau5QwKaxpjZtqmmaR&#10;7FOxWzII0sqzjppOKXdd2UrR7vmvKO4ulC4OOe/tdvDxTH4Bhk68WV4B+fF08e70gXiPa0t427SI&#10;Hwa2EglMrEWjKs9IsE8TSa+9zs9kRMSD7pBCWVCqJq3CnEqbzeLntTC9vyzEmXByZLLgYS09+5rV&#10;NSGuGcZaNOft3QxLbv/g5N37QzI54C/UP1eIE/0hJynbKwOJOnSFAdFkxvShsXg3QgtkBU+J/32E&#10;wVt0X95/x+QFE1LFJo7b5FpqXyn+VmVsC3HKLMaDUH406RCxULIqCnFqr8R31lxFrl+oKgxBTlo9&#10;/j7QiStpaR1r0TeOs5zpWnYlWRO8JC0bqsB4xKd3hIqBWSB7VqG4CXXfJmbOMT1JyUpkp8xi7Trv&#10;B11m2qvYt+vsEAg2Y9zIRK1ORzQrkUeww3SmAtMFO4w4x7Cz4nY0q0ad5u0YX2L1IZ+xrUipJIzo&#10;ltbnt1fAttWVpc0Nojrnxd05REqo1wQn5H+rWyJSVjjftGqHabULy46ui7AU62zOyl8OCxovppF6&#10;EQc2+5BHhlTefRlJe67np+aWZlY272eXz0e3/SsCMm6vyeimxgf7GcaVCucUmZwB/12R/QPmZLSR&#10;73yeiwZu8lRA5zw1FpRNZVZAGbfcXexvpoAZ6vXJChc/2mwM/SmLIfwZajJiTXclXQ4b7ZRQ3bGn&#10;XdaL6E+ZT4lBIAmdwGSVYVfZd+YscBPvDd0rgZvaMLJGgMgEuhKliI+6Nxyc2R6jENI1+wULS+Hm&#10;wqsVixoneAqMyCGpBhmym/DTqOa8No9Cl9dRTpQGBfBCbd9AG55eADf7x6PhGc0+3ZQktrs6v5dJ&#10;5qXvp3aGAs8q2TntWxsdmMnzuoxuk5Lr6lZ+iDhtVQkcJ13KYRUc52xVeZ6VfxPXuZa/E4wcUmrs&#10;JV5OYC4OLTEN8RQ36u7DA8+T35AkGLMj3kJ1MPHBDwDZB7/642HvPvcUKdP89eXZb5Bs/GvWz8fP&#10;iXymCdaz8+A3b777yo+fcfHnlXL3l79bDnoB0CLdCRstBjT+7oBI+T6rzJMGZRJcGo8KX04AU50N&#10;Jj0Xb0CcCMXmty3bU8IpqMZFQaYpPvv8xVcvXn6zub2jMmHsWXO5mndvpQ8QZ7aWN032ncmExkdm&#10;QqMIYk3rOL/+1ONj/PHBK/8kxBmg2VGbkXHFm6nmmjgXJIfDbiQmtModE60KFbh0Hh6GFxf7797T&#10;Vah3fs4xA8r71VdPgUDYx9RWE1t51usxkNRUI0CIL2S83VR5A7ZMrLOC7L09lbFoldNgujejo3k9&#10;Xh4jTY3bEBVQi4RVNZ9Gdso+LvSp+k7MNxKHvBbFXEtKDTEHQZz0ExTihEBp5QWzt0ydh3W6djKA&#10;IjxD5rlse5CuLqhslGZlGCVHWJrVtnS1+dEM3VAbnqS6m1gnwcv5/GO4+fGKyBR3E/3xjOcssrA9&#10;INBU2imuKW6+TAH6nDYMrO7EsdCWLtoIuhBWubx/cj5gKlgRwoQoeBMazNpbJxLjie9M7kQxqcng&#10;UHTTL6oep7teexuZnHOwTbljtETcE9uZuYuUQDo/H7x9f/T+/eHB4ekV+8vknj1uEDYjkCVcoVyV&#10;uD5JSqDpRNzZWnXAWc6ieJbRlRAnsV1quqj1KjcQb2a27GdWoK6pSe3uDnGOmUtvce9opWg0QCZ2&#10;VGS26jsoWMRnFsRxdJ/kcDhOpjxiIjF/XBtbXTCuoklM2OgRVdIFWdmTF6dx12GnxYwyYi1cUmNo&#10;WGZT0fGKaZ9aznRbjSKRgjjj/XMsWXqpsG+NgyFfkdTlZwjiNCmrzkyuc2G/cwbYXJRJRYNaGwtF&#10;dEpn+o5uCSqaos6+P6wZuhkN6LCGP5dZI8Fkd2trBacxyD6xPOropdrp4NEEeHLNiWl0iHyFANWG&#10;L9vTZWh8JYleMvQMEo76qOGsKDBDdXEdDqtOPYHSOWKKqai7SDfLudXtm9nlo4urPsQ4Who3szDM&#10;NI3tKbi+tLKEQqQV5MnRAUEDVBvVorLbTsBrbV0kwSIcJ4y7tFpnUXBNrpwv9KeEHlqwji4teiRA&#10;LSUl2Mpj62WG4LKoE753kQSZWw6kUsSumxolCdSPmSlWGtyxzBnrKIq1uQKOcoQc1YgTRoiTirFX&#10;V/3Ly/OL/tlgSOWvczgF2FXGA9+7438is62TMf80vYKbxsyIdFWEoCQTNplq3Kv30RK58SI4SSag&#10;Hh9n7h0Ozg7Anbc3g0VkoHUPUHUScbpUhxh1UwmoI7dgdoFBYxQhv3If28wSyrQMNqAJbTbOI3FH&#10;KS0WMgABwiZ+FQ1i1aZcfsauNr57nDIYBiXBlw1iNrsmK1y8na6x/L+fPrCBZtq1hS3Wdebm6q9B&#10;yuV2T5TMx886SQuj+dR74qSuGM6W5F6e6xbh3bCmcdtkElL86Y7OjJvbbuUGLpsbPSEon3kGdwoN&#10;ugxq6y4qhYgvQtG9ua9GuFaEqO2+GudJIjYQP6SswFKejY5NZydTXDa3YgtrlKL+tRGItWWvbe7s&#10;UhDp5dffUDIsvECqBMSv3yHOTotLnlsBIZ8lH3XikO2FNKMFjKICRwuF/vM5zgKyX0SuuYoObvpK&#10;iy8su9ki3FGPcg04VIeEPjVCJNQRTcPOCXPTP+vRLZ1i78OLIVMOJAOAqKyE3DGEAq2xi9FVJ6dn&#10;iHsqIkWRMWykQ9JLHb2QLnYSlX4GcbpEiUS/C4fElx64mbZUEsZ6e2HN4MvckEbU7hLJQ7cYmkFz&#10;ocWRDqQ5AovlfehhDBMLhzZDcKmsByd1BoKLz4kcUSAjvglLEUd6WdsaCqcKUClUgzbLS19XiJqK&#10;6ZxobWCaR0ssM17MScdD1d3VcpgElB9MaNkDj/+ZtDo88xotCyblx9p7qeWdLHVxnAYbIUn0lVkP&#10;ooOkuRlKsCSlIHkrA89AiaEgLAHRj7KWIFXLIiQzJDY+dry18f0KcDnT4peFOFN53OrMnNpEMIVx&#10;BQhdTyLq2Cb7e6ev35BAfHreGyA61LFeO8s5qARlOuZWNIZyYIWHzF9VrUzH6iAWYTQItiNRQw5Q&#10;QRFTPxKODjz3++NjlQovE8cQUwyH59iGRTzOsX+0zOqrHJvsvwbNaQHFKk7CEA+lUKsyPP5rmWJO&#10;nLTBFKFW9lBDnvrGhI+RNW+Ksm0endlfHQsmgij72znpojgV0NMVATblaI4zRlLLAfU5HTevfpht&#10;WylrqhSjQx7kudXdqZBRLtUYOOZZLt6x19UBpORz3RGxEXCWYYbVA0O4xyh3yDbHJbu5sb6+vESz&#10;dQJv5faVKaExd0SEWdKucIlRYW48/9WPGgs72CxGfD3mozKqMQmdJyFRokAIbcS0L4uZKwkTQanX&#10;l2Yp5768MZqaPYSCJJJPEz/L3HNleKEUjj0/p4689D49OXHkp7BS8L7xi1eH0LqqF2XxZFAlJpw2&#10;wxpx9jXgm1ZYnrcb/FmmWZ24pmWmvrqZ6SBqV/AHEsr8tQ/drIEpT91xCkhBbipWwUa+3qJhctSf&#10;ErZH8Af2jsIaXMD640kfXvaAnjd3l2wJ1QQl8bRVMAhuSFkYlxyIy9vVq9whVhWeyb2wlw2LTYJN&#10;9vXUPWk8/RNS1K+Gp/d3l8QVywVnbWPEaQtbCki2Qat4Ez7BoRpBXSExuNxCUdUgMkyXEacOjMHb&#10;umgQGcBMlT/3eHv0SKB2NLeX2TjGWhKgeQo6JGDFmISYL3KcBkCfZUDHBGeFATT+sqBzQ7HBtTqV&#10;LcxYxR8fiDh0CwRh7fHPCNGCdDqwQRjjyzsmvH9t0OLsOEeRvmNU6jiEoMkW3On0GnGcqfnoGRHR&#10;WpnjIYN1fqXG+/Li4tfFd2jSVKikV0XBOmPJaFhgMrOcVxy+OW4QADXvS8kOtlwNX2WqHw8TqpYI&#10;tpcvX/7qV98+efpcA9iAuC5BH0wGpH2vzqvMKiq6x4XntOUyKp95/Msizs9/z6O/dJcdapNHE8+B&#10;nVjBJgiZE3C3nC2qwSzWi2GEKMT7TPew/b2D9+8JH+EVdp3LB2IhLkBe4g1hq/CVapRyfQ3tCUOs&#10;0VBDinn4TuhPJkqhwKq16URCCVA/G+L0yg/ijE4oSzV0irdaozPDCEQl2f2SJBg+e6nQFrBm/+jw&#10;4OzsBIYToAmGdoOjSEF9UGEblqgsFb4VEZiq/vLFuQwQ9E+CFzNWFuv2Abbd3VBveTI/noiMeX2l&#10;d0ynoztJY703pjDHEiNKp1RoCfAvzLWv0l4o73d/FUMrf7qlowq4aM03zoj3WxbZzyiibBnAymer&#10;eLNibe3blX528So4JCenexaEb7MLfnFeddf4DU+tiXPupuvWmixOb2hWOOCQ+BP6DJE2dHKKgoTk&#10;meJ/wmsTLqsli/pTlLT8h0FCZtVD+6HjmUY+gUBjQ9F5iHQA5e4VVWL53oC/srlQncx4BBA/o8qy&#10;vnlIYIWCLc7cuTMO5Ywaa2IrrJlYnYnWhSJlG+JUtni2RJajYWX9zJIN2Rl4Gl+9OAAroE4MlY6E&#10;pHUCj2lQN7dUuezWgrikaCu0l5IjtTGMON3lz1ei1y1tbOfZJjDiVNSB7r3inSPu0yqnsZvUM7HP&#10;NRZv3ZSDdZgLdyBCvugJhCDnWPErs9OEcm6tLj9ZW1WCd1znJkr1SwJNVcpY27mz72tvm/GMBo0E&#10;M90hYViApW7H/1hR6Y6c8BKYYbjJbo0jTdqZh4LQWQNLK7eLKxf30wfnF9TxVxw7Rr8RJ62iYP/4&#10;DkLvL3vnt4N+zPbAfUZSdpATCG29GnE65jYySzEDYm8LccJxEgkqagLaiGCshjhLtdiwCfrUFXJz&#10;RNnixbb3rOVQBSrrP+6dda+ASsJMK7GLNAIbGywLOY9JqYHgZ5EQunt+edUHdI6u6Zk+xILj/hgS&#10;L+QQJqLHfPFhsRVUDSXhwFrVhhPt7Z4iYHEZJRjTVCxmyT/cXl2cD84P+2cHxA7MTF0vgmINyT1Q&#10;2N/qh9m86qJ3vTC4Qw1Poh4FJc3gCI0YqRjJx9EsNBWUFsSTTeoQk2x7UggX1NEr5rxnO86KhtKj&#10;FcWmN5wpY9MMc1ZUgroy9m5K/tOIs/O515Tlw37mwHCzOMtJCvPRi7zTd+cEo2TEf3jQjNpCwVZX&#10;TWlNMrEOWRJb3OxBvc31yhJi40tyWpvKMxnfNzpZgkQtmwQECxQmANRu7hZ1YMq53WOkIsZ5mGkF&#10;9tU502rJ4ZgBjaZzWkZ85jcRoo4oNbpVpQIzmymq4C3l1VD34hnnG5lxitFi8sDUffurX9MEfGNj&#10;yyXaKghDMtONu0yKSoxYxbsuN2dTwJxWiX71LPnERQFkG+YFG7gNUHX44qODL2CLyT99/gTjv+T9&#10;ueZO+lk+62GVpFtw7IjYDKaKu9IcOLcLZzRJr8cH9BV6T8k3mqeD5xh3Rd3oQV9iRk4daHDvMUBY&#10;1nwTkQlgUMZaVd/VQIzU0lncIhJoadFk7GbE6QKWCbrs1FiTRl2gkqWj7HoTnOWniuDmsuU0seTE&#10;WXl6fEy15EGfYslHF2QFKTj+hs2ADvdelDIQZaPQeVjQARGcfK0SYpaXvZ2hMJx5iXyWO84SP7rS&#10;tFDZmUHDLUwu8zsWtOaY8qiZiGIudWlJbB9fVKEZ91J2ESn1ekyaUFMlweskbUXpX4EV42lvFV1w&#10;zCIZ8y2xqWP1I/zskTO7o/BBVeZThXcHkKjXoDI3pOXY6GaK3GjGJK4qoCYbKTkMTPYvyqvecZwB&#10;VwI9ztH25grLSDnraaI43r49fPXj23fvj/pkcFABjjwgWs+ptEkal1UjAYtnoRCHTXYlFxA0JMID&#10;p/RUYU61Yx6xM5NQZ03lWFIbSRR4geIC8mZLO7lYD6dYSrVZYInp6RZS1mX8Bp204G1sZbdn1ZUk&#10;piS57fB7fCm/shSkMp2Xp83sti66CL9Z5/L5GgdnVeU1bN1qM0UOiQpYMXJXu0JkT/LTBRMkZKtk&#10;su3Ejt0MpaehT40Ue8Zy03L6B3HE3rIDWinLDjYIPRBkLyZY96LwUHChqqHm2QZWrL6S0IHsVhii&#10;WSRswP6XeDU5E66R3dWVl1vr8L1gEJl0adHWVCX3q0n1/dawRP5HfDVd4F0E7K70FsuCYOag36YW&#10;VTXDNYctLgUmSmjoZkW7wiBSRXVxaTS70Lu505qT9KWbg8g89iwmI9fBeqU6K4WUERX8mphEwQmg&#10;nMICVRuS22AOmKDEKvv63cBT8cVoBHnV3XyzL+aI0ugsDCPOZo/q7prYMlagaQoZ6JTDlPmbMY7t&#10;L1DvuBDFv+JsUqFjBW4mzUeSHQtEjRL4FvUQ4pYuL4bU3ezf3FB3c4gk56sEN+0ME0RVqrjqdKiV&#10;heeaa5cpCGGtDSe/AslgImyZN+WDqsQwYBy4ST8Tqm/2T/cHZ4d3twOSlygIrxVS69ZnaGFW9gYG&#10;cWopqXNMhyY7zSrkE+mtFRzmrKsKboHftkTwo3KaFAXiYky+RinKyGqhySzwUMZVSj/8cJJ2LNkr&#10;bVrqRdEUoTO++OxMnNIw0UVRUfWzaZ9Oekzg0QKmdV+f87n7dV1U6CSHr4TTryovEWmGlbLBVDkr&#10;4Lko2HIe+/4M/giydFR4YhX8igRBId1ySgprNg4yUDIgo/h1aV/7rIw4bRyXnyeO8iDODoMGcTYM&#10;akq1lVYMqHUPVNdeUKpXg7paisg0W5h+SDjMKEyNVb+9vfvrX/9m98lT3MXU90FHGGGK7OQkxYw6&#10;lFOSw4gzUt3pdzTrshci+qAhzoY0SloG9eQt/3UeATGdZrEg8+z44nXNihkQBYnsIWkc34fqgyPV&#10;r2/xoVNkmDLvr394dUhXoaHCzfl8OjpSySzRUkg8tjWInjGnfAku6/hoeJ2eZfxk+sB33LY4Adn0&#10;2rxl3KcFSYlXrWUpU0O68mB4qkJqejWKX/axs1dtFbO5FbF5fLL37s3Z6TGBmzQABlUm8oM/5wzh&#10;U8gYOjo6AkNTT5muFSx6Zp+q9eYviIeSJJLIVdiS2JcgTlNK0q0+TQyHGGJjMtKLP/xOfEO5j3jV&#10;xrs475Eow7KOJMqSaHCT4wjtJrrbnvd78s72M5jTjGULFwn5JTbEV+q97q+QEJdcMujXeMhMVJsi&#10;o1brwdR0cOEJycf0iWeWtddtlKYFlIkkPX7BiNNmLROuxGQHdSAtiUIBbh4cnr1+TcHag5NjAupY&#10;PXTTegBr4o9kSTF9ym5gAE13lJPFnjS5ZSVjmRW1tVSwCy0VCWWz8Tw2Tbx2TKzKKwszAqiQbyjg&#10;rnnVs6p4CA00xNkWm+Xuo8Ukdx1Ln9Na/sYcJc8pUlTFaUOZptGKhV3Rlo7GDvrVv0YnnMTtKBNe&#10;ot3cWg7aYd90t/kKjUk5Pq1e86IuItELsATBa75gafCcPEokPyPgcnfGSiqIGa+6dFnoF0fgWDar&#10;nClFgoM4Xfk3PQul5BT+TP1IRt91rExDaksqzJTvnbrFA7u1vPB0dWWR0o/ef0KcLXbToqGMzuCw&#10;XHk9OsYhLmc7boqZitIrDVF62fvcskc0YVC17jIkmdgSAxNIOzwTvduHs9E15YKIh8VslP9IUlTS&#10;lg8B3S7PzgjsUO6XVpncWLqGLMbpB6AapUqI4SBQ0IXRcHOLakv9I6aWQaCcOd1ZKdTjECk95a+O&#10;LWF4LUlUy9CwgfWwtMw1VA60x7hZBNT1VXGMZTWdM1ksm0pIzlEWV1RIIWA0iJPUVcrTXgxOrm8u&#10;gJ7cDTYABKcRNcMSjWaeVlqYIWUpCWumG5T8525HjJqXH4uaSxukDK2uosfA5TjvKVxyctA/Pbjs&#10;HXOXczN3pOQppDjaqE7i2O0of/eR8RZTifpwYDGD6qFgzeAsif440x06VvrfZxXPWuWO1ZV1jh7z&#10;ZO0yHmlv6RZgNbQtGk0LauLpfMKyDzqVKi+JmTx9WUOKn/63lFPe6svrXumwwpfP0P76E18kuRRT&#10;VDvEQxjcGSukdp8xpQSAN3aNqcNLzFMmky7YsaiYvN8XoVkoGOoiC1UroORiqdlYdLoCp4EGA2dT&#10;maat2ACDTp1Q1q1yfDzFZkLFrUpBVjpkhXLaUyP3vQs7qUZrRYB6CUW3W2KriAy7goqSG0+fPCOC&#10;c2VVEZwXF4Rec3rsDfdpI2W77tB4wlMe+1/mpCFdTVkmLI+GOx+JGyOGLzwmT/DPPM6NdojTA5up&#10;zPZsMVdkWyKL2aKW99iuFz3iy48PgWV7e6Sog9KYlVUa7y4vU7tta2tzgyJma6vqVrYguMkkGqRM&#10;0caC0UQq8cUILTqW8ScZnuQe4BBABbi+uJNaEsjl8LMGyLQScs22ibWVNF/tacXk0Jwk9FHSXL67&#10;fu/8cG//7evXb1//iEtdhZeVPyowmnJvfEJVnpylnsrTeM65kW33oOZGUo8v/nQ7NgjtaPRMEXoC&#10;cYkKK+3XnObF7XiUO8E7qWi6SZzc1A5DNTHZBHRTqWOToO2tR6LAy0qf7eZV20zJd5JoXJvUv700&#10;3kNR+WrmlV85DuclBe02b76GqC90rwC6q5kInDqbGTfUnCO99OnkQLP7rBF/0YhTO4gxEFWPyYXK&#10;v52ijODp2cWbNwc8SVSnWfcdlM0MIcwU4yTrYSRWyvVjGyshRpr5cO0t8UmaSZdJbn1TMAvsrqn+&#10;VzpBWbRl1wI5V2AnOWtEP+c38GtkngO/zDxJLY+VSpm+EVPmO137mzVigekcIsfZNzGRCtzul6QY&#10;yspi7uSLzhOZao2sXohW/vH82gSq6LTgUy1iYyx7jlxxUwPgwEJBeX02CsowvZOlQsPBsjl/9k8i&#10;SDhfbsfgN5UaqmoS1+sSORoWx/cpD5pnQKeZ1Og/5dJxKjt5NNqOU2TlK2Xattj17P3N1sLsk+UF&#10;ul+SWWJhUV0fG7wcx84LhBk1ZtPmRiLZNOyynmMyRs2mPUreZ00VZeH7scM+XI4+EBJVJCdZO7TL&#10;m5o6vbmFAzyHr3TAgf3vyUFRUDB1IGleRLCFUvulDm+5w5DZaDmG0j1uSAVXJ8W11Q1CK9250/S7&#10;09yUOUTgErU8BxfJypUnshkDnTnuixTp4Jw2+uySUqqQcI9BpGTqbam0r2GgrlD3LiUv/gO4iT8d&#10;FxXkvhCn1hLLDqV8cns3wHwDL4ubkpeej2ZUEgThHZC+mrr3sJusBARZqntR701d6inot2J9toig&#10;JJWPPIWT/WGPJkNnc9PX87PEvXhBmBiAE/VJxAvXRKoHkkSrCTN3hfWzzCDh3hBwOgUDYRAuNO2l&#10;piFzjQEZefIieSjoZkWHe0ZDXZJoslF93ZInJoWin3ZXpDBf6Iw8o0zNieq0WLIT7pAvoohwFt3S&#10;bAu0VmpzPppZCeNoNeIQnYkDq+OiVD/4U32Qfxpd2yn8TxxkHEOfNILRiLN7Rl/KD1IhpMaCgYpG&#10;nC0q1FGULUOo4L8vprmaO3owktPBDzkIE5TYAM9j1XJq0QKCTxLThlLmPqsJQKsgWohTEx780LS1&#10;bUxVhJ2F4Hz2TG0tMYE4FSWukl0pOSb0qiJJEW/lGqKSrh9s0jGw8/SVxGjIIDLQj3ar7fdP/jtW&#10;Cl9cKROn/dLpvgA3M6iqBGK4ybZBCpFeMzjv454+OjgEa/bPIAsvmQnSbHa2dzZpkb69xRPykhz1&#10;hSUiwtVKNLw5w7i+scXEUUADOSIidHk50Q6K4DRLiBtFvg3xCGY+JtpCevt6M/pv1jaOdArQ7EZP&#10;wti6QcKFiI6bk4OD92/fvPnx1cHee6YKQaLSLooSc3HKa/UTyoLkG9jlK2trO3QCfPZ899lT4DNm&#10;NgtRXRxTiTq1tB0Yr+VmRVRs5QSVGPiYWWhaewzuJ6duQtd0Sqc2ufdSxehnFXUCNN+uC2hf9PF3&#10;ZeIlpOXfddKt+AO3JFR5K0dqQ98Ys2vbFCrwWCqSwtFSkdKUKOGDShIleBeIpM3lVGYxPuwpnUkl&#10;Tq2Ok2GCcf9L9KqnGracauockPwdID0lkGgseLB/8v33b6nBedYbkozI6yTeqZAPoBH4aRek/Cwq&#10;PyMEEcSZZSc+z8Ho6F1ZBo4+C+ZzNeCKrfO+cFKEvWgzs0SEQIApioKHdbkY0xhAeYV5x4qYXJSy&#10;RVqXyya/XGWS0vMl1vS9Vrpal4raI21+OEz1eK/Opl4rmMnlQFymkRcoICjhEjTrqKNW0daewqRC&#10;+wxiBI3CFccqwCnE64qMsPHaOyzcphN97jKRvDHbH7hTviuIUzAnWTaJR658Dv4kd6WzEhh6SEBQ&#10;C9+uC8geN8oTvnOkiuk/5/XEzaV2P05OmL4Zrc7cb87er85NU51cBarsee9c6IIpdvW6KIdGIGe2&#10;tOiOI+oEOh3tYwVnNqWEiktySO7wFmPxjkgzEOb8CeuUFxsacHBze3x1Fa8zVVoQCOG+hDjhA2l7&#10;iEobjfDKEzkBqlOoPs2EjMyhAhEzmjun6oA452dXiFYSnnSaN4tWqeO31/QcSnUkzYMpevNTZep4&#10;OuJV9zU6uof8d8dRSCp5WlovIHuTNUUeX3FHukOVoLwZ0atR7RqFO2+I42RJkqV+cXl9dveA2YY9&#10;pggXSz/BAcnIyElpEDaNC0gl8lJIUR01RSa4kJ/6Vq2vrW5uKB0SqT8zfQ1rS5HRkwPgJg2HFuYe&#10;gJtU6kjlqkBkWS/OQXBkl2SnvtlThZtI5twEUinoU3SaFFk87C1Y2DvK0ZiuPZAWwvOuQk/OgypZ&#10;QcI6U1MqKQaaGBTn98s2yyvuOFHETb3eIU6lKrZVVwv707+W4VqrroBmtpV/TqifBkz9tyZMcmCm&#10;sADkpw7CephA6vKrvW4mnhlBr5yiStorHQblIJn+QZwGmq0+QPtTQ4rK6095qvjcVe3Il+hkJP0X&#10;xaq82wLT5cT/MHS1wOgnAlVr044ZWfN4Ce008pWcdj0KO4G0klIwlg8+VVvL59s7u+LkLONTbsmS&#10;QHSG7DafzttEOxXZq44BIzEXrCBrjfIRl3QZm7VNNGaIJyZsUgt0x5Mg45NvyIudvP3ceyQ9wyZ4&#10;5dSt1Kg4yguY8vBAWDTqi26tRJYLa+4f0FXo9PSE3g78lVVPcubuDl0qn1DInR8gTnnPV7QfGE1u&#10;CcxjqCMfCVQIbm0MSAxKqyqJPr3THsO0opCt9knE6TuxGWlpXZVMmh2tcUt/3XoSvEk2Oq5/ECdt&#10;kHrnp8izJzs7+vJF+kVMo+m5AMkf2bhL9EbafbL74uXLr7799snXX288eUIlOqYSrS50Ja4qsjcM&#10;vh2J8YdY1amdgSN8a4VUpJz+OjkjHVicnKNJs8DEh9ZxI+Yb6Gsu+M43MzmznzYsEHdqGIUGMcfk&#10;djHC8eaG7GNS4CbjzZ3YrrZBrkfxN8UjU0Qac0AOYggRVJZNCE2TAL+oKqu/JOfG+OL6f2GI0yrE&#10;DRljWEKkBywSxD2FMxOCc8+I8+SM7ArGDCQKZJxymx38gGQ5MPWKT2N+HDwb96sbXinuyrGhLh6R&#10;MDrm0uHqlmJFmjTxHipBTmTCYIx7U0STqGQ1jFJfHM2YS/+zepFWNrjNDMVemPDvmcgRPOCM+UKJ&#10;S4oEmRriP46Vu3FJO3jFLDYPYkx79110HWpXyhRk5dXwscZt9nHbtaF4mvJLukGHOrkpUCnRo0Kh&#10;zkmWR9sBTAgDc5zRQdmRksz2Yps2i9e6ucaCcWXSajGTLkMSstYrGN6Fz1Kc1m507ZiGATQUoe01&#10;okJLdkcnkI7mOI5tgIQQ4qSKzvLU3crMPQ2gMMSXVpaTEVTJdlJmMvLqwiYg5piK0DVYhNn0c2aS&#10;MVeUook1lYkOo+WUEOu2kkdGxUJv4Q7ZrKQKXdzcnYxuz2/uRsqrEAPptSFVpw+Loh0BKPk6wXq1&#10;BlVVDu4QV5Dihe25NJMlCHV7qTwdXFPK6CKq2PHEdBs6Pz/j2b/ocTrGirNHwYt3NeWoj9dd2OJh&#10;/SxX89zkcqVklQ2vBPBXzIMs5khEVpNa67gAp0u+u1nV8Or64vpuAHsO0ohGs1KLrhzjdNWWN71t&#10;hlvdk8VQCnGiE1aXaekJ6IQsIcWAfcJfALmU9uwdDXuHd1e92YcrsmCXFojztPc6TLIgrN3bZUDE&#10;Ws+XaxqjIbwvGi/W5aJ5irWpYw9Z+ZcsNdEL5gRuAixXlgCd8rA5sitNSay+rfayeUV8J3XTezsO&#10;DyN+DUJSa/ga4GbSvkPhfOlpwd5srVhc9Upeb4jFC3b8+ABx5g/dAv/4QH+VjZxBGz+a57i9wvcX&#10;WZ6r6i7eulR7oX5KIpRmDjPjCcj/Vl6tGHtUldekOemcJ3Ht+TZVEEytnkzPh1C4YLFeDw8aYJxz&#10;5iAX4/kvX4VfLHO9MlccgauCL7Oz6ANVfX/2nHg+3qk+NDEpJedF84sWTwTBndoJymaan3ObHvWn&#10;cvGFWRY0P3XZFZoaJR1xGEtCN5ZJzSv12gcHWjptFz2euvotplWtDAstPS2aHq0uOQQ0fTohw8GN&#10;SKo4K9QNeJSQfktB6VlFTg+HZ6dnR4enNEo5PcHC5K/sAgSqmmyonbFShIg9AKJhh6WwEYquGGii&#10;NrWpl7l3Ndka3ZCGBYaT3FNuCtmSBHcq9xb5bGBn4wwZXRjddlE0YKxKca6OlI7lVOHR5UzX+pCR&#10;+TAkjf7o6ORg//T4qHd2hlCF4Nzd3Vki7lsCWdGlnIZSTptb20+fP3/y8uXW02drG5tUfouCV7VR&#10;1XueIoto0OvjMwJ2X/TOiWH1Af3geqqydN67oORNr3czGF5R3Buuh1gmWAPKfCq73z2NqrEVw+ss&#10;xmbSmskoxiIBeEKc+naTQ+YyM6HhODnuEGc2Yl78GHFG8NjnqlwOI0Jpblh7V3UpGkIOW/nNlLLC&#10;eqiCDnc4jsSFKcorcpO8T4gyFJDaXAhUF7FZYULKbdWF2GmW3PhfDuIs4etJAiya4lTWj0YcWoXZ&#10;p4v63sEpOUM/vj4Y0OT5HsRAd3WW4D1CQpF1yquVJaDK29YX7PNsWPHqKcRVDoEgUbFCsXVUwtgW&#10;kLGXKhaDAF2pQW5r3hYtpSAILQCBu8BNlgXqXeXVqaGYcthVh9L7zWI4NFoAri7DEpUXgdYuwqq8&#10;DjtAlGLSSMayyJKYqQa5alyVQpkKnLcAU6RUkLMRpwq/CHFaNyoYSqWrFYLpRGKFFsuq06dFlGY5&#10;MzpiC/QJc5uxogTp5DqNbzGLsqEPiRb5UWw+MbTlDUxWug0F0xxyyzYF6ovVmAZHxGedgjtcBGgM&#10;s1W8YZQZZN8cbe7vrjbW8JbQeXMNseRUPK5qPLxS0d62+kYrhZw5m81STUmaCXcY+9RNBmEbYicK&#10;+2IB60JN/1n/iCmLXHeVH/46wtNM0P3V7Rnt1G8fbqnPZW+O15WCGQ3jqDFE+1CZPTqfUtiVsMY7&#10;4DFBlPE6KhDJBZOvepdXA3AsZDNBocA+7AlFcJ73ThGNF4Mebm+WICpAVkOqKCCxjbuFj4PBJeHx&#10;DhMqqdBEwasUXdNQaRlquG2/aCNkpORXV/STqM1b4p45vY6Bm1QKA1qz7DXaZTEV3iwgF0JSxpuf&#10;Tk53VSY12CLBbone6WuUhhboJFnJFgnxVlfXg5NR/3DYO7i/6eNSJwoAP78RsbZg86qneGwITps/&#10;Ha9qbOGlERPfYjf1/tLLQJWolZTFdcrRbs1v611RCxQCIUqWnbuyhFfdI6WnEt+cqhrQID0bmKs1&#10;bybGCzmO4MAvTYKwJum/WsyFIydg4qPDoC9Difb6JKTs9kY2xPjxBVj5E4izO31WP89GTNev+ryD&#10;sAtc5tr8zKjVzsn+aY/44T0IllzBm67z6Omo8SlUppEjvjm+07KHfd6Omo2EDaz0NBfitLwsYBsU&#10;G4Db3lNe8A7g2oo1TWPEWXGEiFN2IIiTDo2ATjp9ic8kNNN2oHqvqfSytoepTjJRbpxsqbB0tZ2l&#10;ogyIUzQhVjqRHzLRPWyi3w0ru7Gy+PdIjWfv47nOYJbTshaEPD5jA2O8LJxpJZWVZihC7cLu6YBg&#10;SOvAKlvR4DPiZLj+K8xd5wnd4MsAbM0gSEcDmleeHx2cHh2cn5CQfsGeAm6C3mgXBNwU1U8lvoWF&#10;FVV6X0ac+9TSJC5EpTB1JRwuLJHwiLRgmGETUX3AFlGfChBfSkzF8gpBk3S1tUfAVnFWUhPFcULl&#10;D93wZbGUdtY7on/ubs7pgbS/RyckcuppMstmAxvj+ldsEEbq/DwbnkAiuphR8erZixdbL14sr68r&#10;8uqSthzDG+KR4KJIsb9/ODk8ICufKIL+6Wn/7KR/dnpxxsEZZ9bxCc+TUa/Hp2i8cd2/uLq44ONA&#10;T2KbBDrRxepIplZj7lSvmY+hEVsx3GznptEmMaIrLZatnzt2w5Eg0aDMINEI1BznnXrAQJh01Ww7&#10;hoeFmKhNiA6rN0ceK5RcDZ9Z/45p1tcqP9TwNB4ApBSd8giwQG5pWhUJnToT1O2PjaCaAM70qNoW&#10;s//P/8f/bRIId/fwOTH3f/Xrn9pwY7mbv0bIfXCg3+FMUJgOf5XFlmRFhgoakdk/Or34wx9ef/fD&#10;u8EQZbM4PbOEWxhC0B1+leiAbUB7J3IgBHeknpy415RTEXjjij/4enAQuHwKzYrYpG60Y/uc5QWy&#10;IHudkkk3/ML8UtFwGd1FSLX83/IAZ78AIRTATBoypBQJSSqxroxgMaRcvNIqr0W1Cn5IsGmBqDoS&#10;5d/VBDDtxyQSHVdkerQImwqVt7kjjxD/aUBUZM3e2HDjhj1qcy33h9LQ6PEtrAnqtp2E6ASGOtpS&#10;/fouCUBgKbOOSd+DWFUChNZmY/iskypqjUs18q54mah937ICUnF3s7QN9JTchfrms6BiaQnp7SKL&#10;FG6iQg3qh6YKn842xDa26xbigaec74a2HhtOjjZQraT+6hqlw+nJveosAkYZ7uFOgSlOUQzL6+sz&#10;lSr9E7Qif6ADWLn9PANymTEybACRoMA5Sn0w+eqbauHHd0u1mTGQnGDKcY7PzCFrL65vBDdHONa5&#10;C8UsarRVug6HBBOORL7AF0TrJGSFjHzjqZTq1L0xRdnfygANjJ8mgxszFbg5GmFzn/R6PI9pOHQx&#10;7NPETRMlwwJfiJaGKYGwA7p4kb2q5Tsrd7NMJ0UYiqahfBgt0a7QQdQ1IgWLoWch88otl0K4uPVZ&#10;qF+wO9PEzaJNhpdXvdH1APYWpj7ZPGUspPSjJz6DFI6BLamibmgtBX6tzPPEFmM5r6zRjYTmSmqQ&#10;t7ysGvjX/enbi7ur09vLk4ve+/ub89npK+oiwQZQZU8hpjS/TiX2IAJ3aky3GhP9rqcj9wNPtjaT&#10;o0JOKjTh2rluImS9bxsgJYEU/y4N5+5kFBpEreJPx9XPlC2q26cqXTt536GjyGTeJltA6Qs6j1WJ&#10;lkvQrLQK48yahib2UxvaBH6LvfQK+/j5gbhuqeH1zqApnaw+a3vpw+PuxZ84CGjM1CVu2tUjPn7a&#10;Xe4aUtokdWD73k+Zhd3DGDNfrIdNRtlmBUItLJxeaQvERogcrOl3pdIiBkygoIoQykTGG//pZ5f8&#10;0iJE4w3MU1/n+ArbhZI92gvJbuPrtOOI4xEjznL67e/+8utvvmFValdr0VLqawpZ6MoMEjg6DRkw&#10;6jBOns0DZBDOC9VIv76RMXr7AAfWOzntnZ3LTw1HvrIs6CDl5DJnbuVTBnTps4KRHZ7MgRGnrt4i&#10;qtSfvSvCYEYf+k/QFpoqfWXIWxAuxx7mV/CcSUQnXAoQqyg66hLZdkVSNx00EJjwmnT1mmPb3171&#10;Dt6c7r3uHe4Nzk9uroZoLZQXnCYaTLyEzENaga2vb2+zi+3JsYksL/qiOrsORzQeAm4y2kcHxyyL&#10;J0+e0cOCHcN9iKxUvJToDoWsLMFxyoaTuzYbOcgyGNamZYI4O6+Ld7YEtdIylcdCfBE9QC4GZ2en&#10;+/sn+3vnh4f41lECsgSWFtU5EwNR0QAEiG89ef7Vt7/+HRwnyk5dVSgIPxjgH7xFu1Hmg+iBg4Oj&#10;d+8OXr89Ozgkm3PUP6cR3Kh3fnl2fkk5kbPT0fnpVf/8hud5j9SQ0dHJ5fHR8PBoSLkowdBz2rTf&#10;UWhJNRPVpc8CwcvN1CaD4ILVYnSUieYRBTayc1qZGDXsCFmkMl4tgpNBEZVRvpdkMyfyyeEwtoE4&#10;M9zDkGWJQLe5zH7i612szJqsQJZJDYF1gwBnXzpuUEsdBkcFyuGgH67upm5kTi3Kr0TgF1QHBU6t&#10;AlSLEE8XpIMAAspt6nb2//Uf/+8fUK//V2PKT35/Z+5/AVN+EmjW++OeiN3GNhKbJcjmj2gRz10M&#10;b/f3z7777u3b98c3N0B4lv6cpb+mSXDTz6kHrD0BmwIZVbNHjJotjc4+F6bwlzrbTl578L9c1RgM&#10;Fsg0n6XZuhOMLFATJcnqslRO/ndSYlQPTAUv8StLBQoPOcIw9bRk9CQUg73ueEGJR+eTyFCJMEyL&#10;WA5jMqW4k0RSpL2FfmR2RTGpEJrc6dqPxM3h2JDWR3UqnjrpnAp18ttY0LYhH8SPqpuKSnZJJaio&#10;uM8+QTfY7WGGwoGgrTWu6196BPWtSAkBptBpSTTUbYlBUz6NkxJjids29GgpbyUdneJZYSBNLwr3&#10;BPFqCqyFHGt4eX9ziXuWEnGgA9G5Uv7KQ5LeCzlhmtZyvJaW1WKYGUEtc5ymOfOHRASyVsDZxhCu&#10;xlWf8X5PLK9Oi2B4mJ0n2nd0P9Uf3ZCi1r+6v3qYuyeil0aOCRrTR7AGTBYC9Fh1fKNsC0vwepqY&#10;DAQyJ276QmywZAMxRFd0AR7gTx+Spc5PgisJtlKNWHC5w1cd5e6P46DXM+rHf9L4KoTT3mMhznvK&#10;YaBSQwKaBXWrHhX8pQabFJyXt/z8yEFM+EtqPNBO3HCTOimuHW0jvIZS42nt4UqiLCYziZg4ALdl&#10;FNf84goV/ORPB2iubZJnANzku+Tovh7e3wxnpy7vr89vRieD8/cPNxd4eBKPxUSzdLlsh+HVgknk&#10;RdgRb39/tf5zjS31ynbVrXDepcrqaptuNw9s/azqTbgRQJyLC6v0fSJnSNA4TnYlEuqeShBYo9QK&#10;TZesSmxw7R3NmBaMEKl/bQT7mL/8lFws6qKTjv+FZbc2aZkUHdDMSI2fmtbEEFSQwLg6WseMZgc1&#10;mBmSZkznZYOZp2y+8gy5u14x6sFGDoLxvNq9buzanl3lAQPQIjINwCsqNJjSDO0ECapLV3R/wjHD&#10;DGvy7VnUvqgFoTU0Nf3tr7999uwZZpFsFqdl6nJZf9R/kFllJz275fqa62PHopS1ANg+V7SClKiN&#10;mwjUIHFNlbGlpUQLaUc68rcwflujBbRsnLWVW2t4IiywPO9tbRRh5pmTWHBWgBCvOvBpJCu2x7GO&#10;krNQlUoyBHjiCRn2qTtGXBKWFWQWuYBDwnKO9i6ODy7Pjy97Z4A2LDRuTQQHrRgwtvQkXImmFcvQ&#10;HsLNZk7MJMh6vcTdcn2N0xxJBmDC44J4IccIZxzXiP7I8EoTmBNVW2Al34kldbR+EKepG2NN32Ga&#10;r3s0tLZsDYmocL1bMQzDEYmL5+fnx8fEAIwGFyOBLtyGU0Altd3cWCcZcXVne2uHnnS7ZF6iKhUf&#10;NMBI7w3xnveIRSJD6uSUiNXDAwjOi9PTEc3iQaJylF8S1Xp3PeInpZ/V6hNdT8Mk+BcaGBLMhtC1&#10;Y53gJkgiEUCK6XRDAocrtFAm34p9RXp2y1CAUdUVHZCjWy5T3Q708JfZNgnlySPyoCRso0LRKHAY&#10;6G91PGSyiXl3ITa76sfRpWZFKqJX49v4d28OBY3YwWpCiZIjRM3bWEt7EVoZ2wiQVjXLQN8mLkTm&#10;pzjO/8Ji6p9/esGkxlxOQs9/0rH4KcW3EoKpmiwymR1Rxb8LBOFgnOBP/+HV3uFhj8AbfMU8Ydzs&#10;rBBhI1Wq/AGdgSmLejdCMq7UstbktnWQZWDXqcriIHPscBfERKDZRLhFASvwTiDQb1TChJyokgi6&#10;ZTlsKz7QhZZcJCx6WQ6YOAa1B/lgvPGRRSbTDeBUUsdNrQkfiQccAUPxz3TbkRDX2zNDFswtMNkp&#10;l6AIXCQblLVY38BkZZ2LCVQrOkbAV24dIpBrdxV4sxH7grViSQ3zJXzLOdQ8Y9kIZgoNwlRg0uMp&#10;iw7LEpUtlym1kJLjERaEM7rmfYSMsaY+6+ArI0VLKkdw2h6uUB+TuYkdUCdOdjt+ImTNtR0peH5E&#10;34GnGH07FuRC4tSZQp+xjOq6Ye1g2y2Gm5F0hp1KOdcTIjA9tT1GVoNmXoTQrWjBwnAMU7NX99OX&#10;Nw+U4AJxDlBD09jxiwpe1KwIocYhzqYVA8eX2mIo6aoBCx+ZW42bKbY9eE/ObRHR7j5KLVL1CXbo&#10;BE/+EDxN7XXLbZ8EoAn/QWCOSB0XFTHCUAkgFyeSAaCeruJpGW8tPP1JC0lp2QqcVLSDeh9omxA4&#10;S+4dT0DnJb9iXxneFkowOA0po0eqIbirLzJTpjehXKrv7sZ4KIS1jS2qrNDLE2jHiruEdbgauhAS&#10;LWT7N6PTQe/g4XbIIoVqkbidhiteUuiCzm4TzRrJpmdnuMYAM7Pgce0sIkvMzinlmgQtcNcO0OQQ&#10;yt2Ka9AuROUIWYD76cBu8ZqmNrUQvJdNO0ZrVgNMhx0HZY4dneEOA4f/G3l4qn76cjoTqwHHT/9r&#10;RF33po90AsL2b1jZ1PPLxi85a+9ARGtCOeMvzHVNINpHXvXym1vidH72yYMx8dsYVkNW7fPIdk21&#10;vbpOjHAA1cMD3YbIKcGDLLtQEZrUPDaR0QpxSP6KT1dNCT6mgrUIBfYGRSdMAVB4gRtQs1+b6Fgq&#10;VklOb2MPqnZvSZbsxAa0Pjrw3s8+yns+OnD1OrfG4E8SULYzpf7mUtkj8v8OO2lrfQWDfNg/658c&#10;Xl8OcBesLlH5i08+9M5OD/fevX/1/e3lgBZfwDhkASucze808xU2q1qAcYBLHQ+1LHBfmeyEAtAA&#10;TkaF/YIYoQMa6pSts7m+yQgz74rIkhcpe7YyCHSRLpM3XoMTd5i961VitVLOaBeG5UOS1rcAR4pu&#10;gh37OLvPzzEDiMIEdLIjAcfbT3d3nj7ZfLK7vk2LzZ2V5TUsfSJuL9X28owS8dw4XZQoE392fEzo&#10;6tnJce/kmGh19CvgUq1P4IMUDaOG14pWdC5/YsJEBbrHgKuDVJcrk1MSB2l/pV8su2MZy4Tr4j7M&#10;n5vfkYtSys+0kbHHWEZFg/NoXScq3SecPm/OR+TKSaoJSSkWVQrNStBPStN4qQWw1ubyi2UlRsVo&#10;SvN0cU5NlDx4CuGnzSLq9e66c3bJJVvkszbzvxbE+S8gd5HhIAkGHK3q1QxUYLMRSbPQ61/t7Z/9&#10;8MP7d3s4H68QDjAN4qP4v1ooG0WIo7I7XhViMQRbQpZpxSDOLqi3k4U2FDBZ1HmcJxHXeG/ZAiY4&#10;hbCmqOA/p7ZDahON8sJ5PU9Eufqtx5izlDPwLcQpCRhIGibeEUFiUqXC/XvsGxaW0KZTgjjOSuoI&#10;9vB+WWG82NlGSsBFV68sU9OCNMMXL17skMq3uspaA2wm211RrcZEWvfyH4UcFYWoGCY/fFqJgdQ/&#10;DPqy1HDquuB6oJguA7uMKREYc6qIop6UNpTOn37mHBWs5XmRgZhvTNHdsL9xsche5yn70YlRpN4n&#10;NcrFekYz99fzIHg2w8O9XULQVBjnZCkptoCtY1ThSHQP0JjmDDnmaJq6IlmIdokKa8bokzXnh6w6&#10;0+o2ZKVMlTAlt/v07NXd9JD6r1e3vdEtiHOIz4EiWXOLZoykrBQJoXro4Hstq9y/NW6eciwa2Zco&#10;t7kT3iYUmdZPqWpLsfKE6ho4gVr9aCF5WdSoOyldc2eA5RVtWBmOUzSD0yNC1IpsVcSx+m8JrIvU&#10;1PJW4zqqgmLsDq5UAV75QziPXB/erJRXXEbVkExEi5J7XE4eumRhjvgN5QkRuLm+Ti2/XSrRbG3v&#10;ADfJR+Db2EfnZyfMI2bDwhzLgD7IaJQTilBj3MGIph2X6hK5w5OJsCJXG4yT3GY6RJoJTGjliA7x&#10;4tE2MR8TckuEvStJW7iOoahXqrwTDoFQFARbN6FORpziOPPl9q+UC8Suqwqks0qWLVtBo5HlGpnG&#10;wP6U5Otw238FYOo4uZ+4oC8DzfprkVQfYmrtDj2K/bSmaw+jqMAMP7yIdD1On5ck6c7t3yxVooPz&#10;h+44r3SvT15w7AI/Ou1b4jGFLCLYLOfvnj9/trOzjeuYM7BP6evG9wVFS39btMaGd363iuzYkHzg&#10;nfgdcT3wWVYUdqCwA1bdsopCYHAles9Wn1z4kvI/hfWDFb7w4JTutuBMQftohKGr6ohFhoXhNE5X&#10;YjShNkeX/EpmHsw9q5/bE9zcJ3DzCARGpDnbWXU/5F8DbrIv13iCOPmFFyAO0UM2r3TtVlgaDbd2&#10;UhgSmwSBfNG/YIPwYRwXXA8DqMZNDtiQ/HWdyHQGtqTKMPifjzG1ZFWqPmpN2NdnNgTVhEe93wdo&#10;cuVnCmM4Qyvi8YFrZes+ffH8N3/526+++ZqyAyg+7GpaDJ0dHQlfnhydgC+POT4iq/2idzbsnxO0&#10;SrsJAnIdLBENbfPH5FTt3LZLyt1GhBLuo/k5bhv3Pfm8JI6hJrlT+0wJbQ/K1CRm8ai6jSGDWAOz&#10;PIxdPG5hXHhnlmN0upSNkSVUcXkdW3Bn984se0dwMjiq3x1PaDZQViyPjiL9GbLFdo6tJANmaS3j&#10;b6cHO+E3fp6cSnb2vxKO86fk7k+LW4e7oPtnlH6ljcxQgeqmSQOfOzjqvXl79OrH/TPizfB7zxKa&#10;Q+xjuv44Egks4aqpQjkqmSFgZMRpBWFbO9KyTGNvCel71Rew4pYvWunSFEzkQJQPF6NAMIXRiNpR&#10;Ny/bikurBGGigCMpuWqVvxGCqs6YDTUW3Ey2ZuXIaCmV4ZPl5axzWTmBmy6O1bWIHVdYyJ9cXTEl&#10;FpXfvqFSatu7u7LjWcRIRmQlmXkqfqTSPLVDdJcOe/RwSXWOyaFS0BacZT9p03j1RQ1IL/B/EvPF&#10;LLovlhk1vLTV8DrTm9hvjXHixPRTcNORCUacChbKmQNkWyK+s+/TTcRlz8Eld9SBJ2IKgYTpoHhO&#10;4gaWFgiNd2K8s+IdFWD2xWKuNKGhf6hKU3R8Z2wDrZnm13MdLNMoirh1+CZONJ1J/n7g5vX99PB2&#10;6uL6HrjZG4GY7keszfllUJcsR4E6FZlSXdWuHaiuIoCt+DUxByV9dM8e4jHcNBMnhZBqdoGVdgiL&#10;UFF3cvdzKoRumt3SK8ZMh/QdVqt6XS7tazxqw0GnURQUxs4i06RceAUAUA+U59WAJxk9HJujNZ0v&#10;EBWzWYA3aMEXidjTWVJDHaPL+B96HY0MziSR9Cm18NbWtuCE+DB6Do1Nxj2dvZDbS4vc9+XdzcVo&#10;cMYXgZTNNsoAk7GXSINCnLZYDHQNx7Vp+Xp4HVNZvi4RvsaajdkKm5mw5qbwCvl4IBXHubCI30A5&#10;Q65vLRWZYmkmOPUQ4AyQMe3lPCtjTQd2tp/lqco8/rfGcY61/ReF7U9Cn3x6UqBPcJOWCQ09xt9d&#10;j4Y4s+BrAjyy4faDVfNoqPHT/3bv+eAg5KptyboEIxuz4JnMwrpSrmznJ08whMSJcRENcSqmmlXH&#10;53mDbHskkfOL+S53adTOggKgQtnFYECJSmQ6cpXvULPE1RVoBzZVDEa7lV17LYnJ/7xh5+OK8yAJ&#10;VR4K2ZySCUYqXCPLM81kpwnSHvbvry5n7m4Wph8UnvJwR4bN2ckJXXf4SYY6motCKuqmIB+Ji+Q6&#10;mQ/cyTZQqwswajVX89QoRkDcgeEO7hqXN5mZoSMRnCOkKFudn4x1IU7TaN5cavuAHVo5Q1k5wS7e&#10;qWPcaTVsx5K892UYCuB7qhQgcN5XlQ4ye85RYQMoT6jWh4et3d1vvv32N7/73faz50SNozeIPMLz&#10;frT33qBTuBOac3DRC8oUqQmRqfir6Aj5ZlJ4zb9UGa1UrbdnaBFLgp6Y84QZgMiJCKIM/uoKr0B6&#10;q46ync3cJh+PtpEyVQlvtBX8iPI08sRF6gDnsWmhQYgNZF1s5TsF1awV2Gwt/pQ4TktOq0XrbpvS&#10;zmz0GogBlgXuv+hPxi21CScP2kr0+70MQk5E9zoWWxkmJnSVNsfXlxRk0H45iJMFT2Ep2ZloPxlb&#10;bLlF2jLd3s7++Jqelvtv3hySsTA3Rwcg2lJPqTSlYnIh+ZVGYMSprB1NoVCkpEk3DXHgOmAo3Ulq&#10;Y9g5G5WjcErIHlgfKisquEHqTsxmumsCo+JNhtKH42RHp2gm52Xp5iTFuYSnTBCqdXYqFlXQoV7W&#10;uw25Kn+NXxNNzM9YOVl82br5k9on+IEAURfv2Vl4zfUNCqspoJs7passG5VHiMysMn2RS4K0slA6&#10;Z2d7GcMU02l8pkuOi8yr2aFOfjoAVWUdI+FT9dH3ldvU/fFuIHuXR1zEUOdPV+COiLywg2ndbl+6&#10;kvArwlqVoQRSka1AfbaEBMfM9DrpQ4y7GnQnw8O7VEGrLVU2c1h0a6mquPEcWeS9FhorCk+R6y1T&#10;wmhDlr0E7dz97PzNgwjO/vWd4OblTf/6HoLzmjQiarbPC0ApKFzGiTLIlMBUTIGG1iizZJuAY8RN&#10;w+8ZYhveCs9wMU3i4WEd0htdslueYFm3QvOmTrVyXLFHTzF/kTIOqBQ3g0nk0nQqLwm6RFEVKlO0&#10;vYoBLZJgB2ExlDUlrHkBeWGCkxqjFH2AzlcuRa7eBnqjaXUvEtgUBKPxMrymQyLJw6GX0BoNPra2&#10;d58+eUFWAaX9IEK4L+JD3KezRwQ/2xkmhborUw84DSBmztlWQpwAwBQ6CN2tYW+Er2m6UCQGmVpt&#10;KhgXeGhnRfnLjTj9i8Y8m7RDgqb6Stq6z6fijlX7fQHsrHLz2qNt7XqpO4lfLlYVRUk55EoSkgeX&#10;ckgyZwvz6O+uxur98rnHpO757Jv+Rf9gXvEnjP8O9n354NFpZE9HkhgvPuIrs/FKpkV85FE2vSXd&#10;B9/1ZcTZKeNPIs6yCxplmu9pel0XI9bMvbbh3oGbGOS8yO5GOCbWSDLWBINWjqPtFd+SViKuekiG&#10;5RnpzP3eChznDKFad+LJ8UnTyYYFPUtOUel/EQReOl9cCDXHbWA+9a/Hz4bVFOAFaCDbUlJdJRiR&#10;VmyhRXplscwJb784n7m5IoAGm1zdvIZDEmUO3r3bf/duNBywvyjxgWmYJmAwJItLONMFNznmRtyf&#10;TOH+Fo0C33y3Ir48SviagmmkUEB+F4NNRWavuiS2KkIg9eRZRJgrX7U1kEzIiz1dj1eAEZKj2JP7&#10;ImEmMJV9r+wEcYSXQ9Kz5BY/BTteoMdOz04hU5GKwM2/+N1vf/Ob3y5sbyuw/mJIS/i9t28O3r87&#10;PT7snZ9Ai44GfShstByjJEFAPLvuvVpJu4KLnzLJW1cMCUtFtoIyF2jGgXNmc2tte5tUqvWd7dWN&#10;zUVumbhV8dnyb/Bmlk3gptGmyBFCLwp0uv6LCh3QAjHRHn5kprM4s5j5lcGUXWH2h4PKDwm3LTyh&#10;aSlM6ShXS6eClZma/LU7p3fYeIt1EiWaWRA/rEWIBO1MhQNCT0XzQpHLWxgkihvvl4Q4q2QNPDXE&#10;PYlB8/Or1Je9vJz+0w97P/54uHfQm5tF562SUBgPMaJPWTimhwxlACvpHu60yvL+xFNqyWjSLgui&#10;yKfCc0SFO5fAdQSUiw7iTJRuuDNWggoSKbAOjcuq5iTApJCs9k1H8LVAotgS+Z5ijIS2Klrg8Rrq&#10;sKY2oh+xbPKINZOfgS8W/cqs1zqzmAi1SUtZECeO6UBVi9O4s4Jr68bjdczCVfhTAk9svOmKDc31&#10;JdEsZYpJHIsPcHRgkvNcBjxYoEUmaejVZceZi9i/DtOphKKUgldgqEvzCNynT7LLhLmlV2o06GT3&#10;yrt2J1wIQGWJulw3FdkUzZnq3L5mZzE7RDN7vJi/bNGsgDLtxC06HcEcrHa3Cc6ib/TuFLwMwfkA&#10;wfkAtdm7uu9fPQxup66I4iAHXf1ObRK4ybNBPAZPStxH6VrAVuqubBUh8VoMbTW447od55pe8Q0O&#10;qO0uz0OgSbJ/nBEvci+yIhNVt2b5bo5T/X5IICOdJ0UwHQWhBpnpim4cr+bp/KQFwe3d5c0d7Obl&#10;wz3sZi11A3PX8De6VZiTApI5E4DN6TdKElplNsjDWVuDX4dFekEjQah2Fee7u6Nw/SmJoicng4s+&#10;403x96Xl2eUl7p+Y/cHV5Tk1qQlgMckoMedt480TGrr2USR1edmNtbPE2ttNnXgv2FuWCFBXia9a&#10;nU38xtaI+mFB4pGjoYDJVa3/sjSzVizuE3jihnDau2ks5HP6p97mxWOt8JOIsxP9/9UOfibi/DnX&#10;E8IwerPutEmtJtki39oj78/E5WcTVl6yHz4mQWfGv3tHp2I7RVvf0ejSgN68OBlDUccKytfG2dhY&#10;o6oOyUOq+Evn1ktKSUiyCTr4DeYFJA6UpYfbBMQpmTNNdM95v3cxGKopsTj2eQq0rdG1dX2NjQVc&#10;Ew3p7wZxiuD8GYizQyGfG3wvKO4Kpowyf/ZyEEquOr+QdkKcEqek2KtyHI4KHMhHh+/eHb5/d7z/&#10;Ds5veNHDN83Vp/eXG0Gk76wNWpUxISQACGXPieKjyhESjBiI6exZMvo1eYKy5DFeXe9sbSsy2y0W&#10;ZZIpulHuPLEOLnXrNhmJaWkgK2qsGR/SHU78VFV5RRu5DKQzAFDkuMiHFxfnxycQtDz7PVpg9M57&#10;51z5s6+++v1f/dXXX38NtcLXXpNZed47Otin5tH56TFRnMoHulHii7Cm2SF7+K0utcllvBNM48zG&#10;FQwG+p2ubKxjK9O6c3N7a21rZ3VrZ3lze2Wb5w6Ik0T4lY0N9V7CbQizgyaTZwRegHz80CuRvSK2&#10;GS9JBBupAqGq5arq9EVV2ofuZRIGUWuNYwgjDmz8uFuS2inJsVkBnX4xoLJT95ObrNPdfKTbIJN7&#10;J2+u7dvoIGsDXYE2pRTSPfUIuN6GOI1yrMV+WYhT9Wqo5aKWLgwLWmL95nbu/Pz2uz+9+/HN4fHJ&#10;cHFxnXwFKqYBUkBDNhEAi1gzsmyV7uMYBU+v4U8ZHI68stgzx6mVYPGkmWW+0dKrZHu7+lEKtomr&#10;S01UnU3eZNUZMNbCReH8CZq8R/so4CbosJCi4x0NCyJ/nXlgMSkvSYLA2loMmux49SzKQM8suO4N&#10;3XtM1iq+OBsgwaCKPRoOCH9Rg3j3EPJfzVKm0HHB0LrIXGo6y3oR1oKz90P0e8G3Tnn7ouVuFAxB&#10;nIWmal7jGFKiCOlFYUpJwSoxwxQMralRURF19fRFErfgZp/yoad9SGtN5AELyhYic7pK8mIEckXa&#10;ebYV9atKEopE6qhNV/v0b7UZvY8i3CYyQ/x1ngIjuPZ5lbqcnaXc5uUdFZHuzxviHN3NXFNNCeii&#10;EhjwhVx3Qn5V20wJQ97jYVJjYKSkudSGomhVEjTvyYpTwGWcgS1Sk78nT95MozN/HTMQxFmgU9ZP&#10;wU2Hr4qSdOfF1MYClaspiFq0a1Yl043aXKZpmmYK5KU5Rf1eOUPKr7+9FNx0YqMsMO0Jt0o3r+ka&#10;N2o+CcEJ1AZrLi6u8cTJQCrO+hr+dJzpT7e3dqFPuG0CiM/OCdw/JhSLBQmPSUv1lRUSdxhgFMPg&#10;etQH4EKFF+IM8e99WMk5UVT1aBGZhV+8wB4RnIU4s8X4Y7SAF6wWgMWu5sPJZ3GpozuCOPWIFijr&#10;xOA++QPF4TjoTKEhLvYur0Hy4Hz6GBeZ9i88fhJnfOnD//S/FUH8T//gx58wSdwxl812K6O9CMZH&#10;Nz8xcRJcEl2GnpmVSWw6Rq61SyfhZkas06CdTi2B1PjVsvEeIc62buTo1myq9dX6OmHuKr7j+CXJ&#10;QLPmMaQlIfk2YQbhKAEv7ZsZ1ItcRcOBCAbKuAJRtrYowwDNqfK6rnqnQEZHrTjq4l+G45Qsd1l9&#10;W6zCNyIdryi6pxodBLVTsodCP8Nz0rH3jvbeHrx9c350SI1J0qsxvrl0Akhwc7gAklsei9vDIYYn&#10;Hd8xGeWgw2S+qyCLxENXT8DwRVvg5iZUK+0ocIuw3MlSR7ZkZ5m38HTGz+XgLqe2RM11e64QZ1SY&#10;ZKDrapC8o7hs0xwysVWAmuieCzzpJJjT9v2Y2u+nJ3jXwQBPnj773b/5N7/7m7/e2X3K1ChJ6KxH&#10;FXf6JxG4SZ14KDrwOApaYkvh2rIqETvCwb5/tUFDq69RRoOqbesEAbEgOAB04hykaPwKdeN5ruvn&#10;4pr+SpYSs8x9MVySfEbteqaHp7c8/9vd4l8SCOxC8TCerByn043jRjwi9bBoF6kp9e1gTa4zTnY+&#10;0tbnNG8IGeSookeP4IGOe+p2R3ZQt4/yGV1tnBNa84g7hwpFVk6BOC8pbMBPtFFCDkOb/LIQJ0Vb&#10;aD9DUARAn3Kbs3Orl8Ppw6MBiPP9+9N+72ZxaZXgzsEAekZsG1iTykCrazRMVpNArAzjGFdJNaEc&#10;KktjXe04rNX1R9vguEn9QDbhnSbhFiZNBbIVowEqUpob/dFUkoY5QvO4t4o6RzuRyMkZ0fm1HIM7&#10;LTHrWdSN+0Mqbt2xIBHAk2gyn+oI+Q5xBm5mkTUdWdrURY8FTIW7tNwxRwnUc6OzZKtFPRhxhuDU&#10;Ddv+y3Xm12ReNsRZmiFby1I+TKcrcxipOzDGiFPyy3Gctb5Ba9OLS+x52QCqM6r+l45VcLaKD/SE&#10;nS245najCvSsC44Hwi5kZ7Mn+kaD7IR6XO3yjSpzXVlRKehnLjMOdY/MhLIq90ZDnK5vYX7TAqFs&#10;gtylIglUQROJeD01M7iZgt08A3FeP1zcPFxNzanqOwwIu5P4Ci0yOVFk8Kdakze4RZDgpmvyEOSq&#10;onpGQrZ8/B6NnJkBrRqNfuooCdAYcTo/HXEjr7p9auE4iwM0dK6oVS9f2fOhg+WcEdiECV5ethWh&#10;TyvURA1dSZBkszAjYCdy1JQY56JOI7U5aLZRSoa6caUu3rVxQfiMt3LSl4CbS8Q1rPHiwvzKJtXw&#10;tp8AN4l3sCOSOnenJ8dHPFENwHtEOmXgybVwc4PhHVU5rwctMDfhJ0qPDZubCExPQgB24KZrHurp&#10;PAMHZVYsa+HUtlzUQVr1Rb32y0jyFhNna3ZTmlgxB6oiG4q1FRbxvHiok5eq/qWuqoBWThynDIZQ&#10;4onptPwoSPZlxPmBwvgv/evP4Th/5jUEMjR2s/Z4tlgwfVNqft+Yz9JmrT3cVDQzUi6I9t0fAMqP&#10;8eUk0OxkUVW/8n79GHF2biHBSD/YEkh1EKeYSFvmuXbDYD0kdc2buhWLdrE8A/J4UkScLG0aNNxC&#10;j5ElvUVq5vq6IzgxQpQrYNGv1ms/M47zJ4bdQ6hWVqYRzXHKNyTfrTNg0EQUUjw92N97/erVd//w&#10;7scfDt++5leKFhO5iDaCw0R7RQK4eZeL2sOg4IxyuI46NSBxoAFFl2htFx/SwGJYZwcbKBAWyI3m&#10;AMUROqPOfFxXccsaxCBOEB3grNumX+Q4JbrwXFIBQnJd80EtYGJ8iPjGN358uL+v5+HB3v7+6fkZ&#10;ebG/+ze///f/0//08vd/RRDqVf/i8ODw+IBUoTMIXTjQ4YCSNXLOMFSyiRVrZkc5pre72rLVmTJY&#10;boq58HNtC7/5BpiSpmiLboqGP30elzqNlNa3YBrn4XFVL5kqQlQhSHMNS2sHsmXlJzQ1saBuWKbo&#10;PVaO0xGs3tzpOgKoY/FrS1jFR+0mmo7XNSELyEdh/SBO5o170cpsu29ys3WKO3ur2yY5CKlkudcw&#10;ri0+rt2tLAU94g9C9lF5CsR5ORwkXk4bwZ/9pSDO+DcdLqXQSAqnUHN9dDV9eHjxww8HBHEenwzY&#10;CxQOwvuhOhdUZafuyfICMc3ARJUMV7cIEm/JVVe9SSuE+NBb6Z+2DIxLrOnEdsiURM5grfGLdaeK&#10;I6rbpPqGUU/hDgpJ5Q91VVpp6HT5lM1OuWKMdnYgYzM+RLe4xK0NvEofVvxHiqpkqSVqkw/Go9c1&#10;du1WT4RjQGfHg3qpCYnZz6zGX7yS1dZxmZEMpRootu5EIt7jk7gnQXsk3rBsnCDKJFEHPll4ex06&#10;UCE2kDsnsad1+SKKsreay9F1IB39qVppFJvMeHKAua4AU7zqVGeQDz01AUVt5qviP41PR3XaVZRO&#10;wjali1pVi0KfLpMmm1zTO3bblbIJ+Ej1FhfQ02C0zNiE/Cq0PAGWDenMUREJeuHybuaCBldXPB+A&#10;nsM7+gosENypmmYgSPSNwjclXlJLy1BJ6if/JAHMIQfySmPa52LMicjwVtnzhSXnW2v1iHJI0qbv&#10;P4ohSUKWROLFjWI9JybXQm06NkmSVY55raS8oofNA2F9d3KSM52aRMDamxvlpzuI84IEhBtxnCqY&#10;zfc7aINyV6DkwE03TAd0gjhFagpx4gmA47Rbkr7MqoVEBitjj9agCt7R4eHZ6Yk6wt/fcYtwCpAF&#10;S4tQjDjThrjEqM1J/QfKDbhmk1a1wXTnBjD2tg2e5dkK3ggFSINq87l7vIbHSVQx9/13FTOq0NYS&#10;uZ1ucHUkwq/JeJonMMPRXNq0iQAtn73ApcunCFym1CcVT0XeqFAyP6WhXSCpQHG2xE9wnD8T3v1L&#10;vU376Gecq1NIXzp4DBLDgDRoWFLBq74CgeJD98z5lXi4i0S0ATxBc34OYka5dno0WHOMOIuxGSPO&#10;7nv0rfYzGf7WRxBQxMxRI0msP7J9bIGX+V2KwPFYNlXUVJlLZyUovlxm8Q0MGbnSmFdUsizBIbPb&#10;TIPXD3v75yyEnxpzWT3OpMZvQjcTKShnVvIb7RseCNY8Oz7449//53/8z//Hd3/3n2gmRP0j6oKv&#10;LsyvL6trJU/8xoJdkswGl0ZL8JrJQUyFVGcjad8lCFwySTGVanRc1prSVtgIt3i3+bPqYK6t8yaG&#10;IxqFD1VEgdsOIc6Uo+spzxknD2pFGKkBdigLoqHj6WgBboqEod7xMT0t996/3Xv/fv9gD6yP0fzb&#10;v/zdX/+7f/uXv/894Tu43fG5gzhJTO+fnuGCp5ocZLCzK8Wzyq+Dewc3JWNAx04a7fJzjVTGLSxj&#10;PSnZtraxAMSkyCiyl57Sc8TjItIXKEQzvbCMbFeBaBX09shntWqSx1xPNFRsK603m/t2YkloyTHl&#10;nnAutliFaGzkVLpPFoCQdus8FMxgb7wegZuW324JVkp3jCBLKk4E13X7KOecxKYNd5J/ooaCLIaQ&#10;T6xyB07NqBkMxTnp6mQnodewtvgvBXHmblXQnR9SKbTSXj4/v3777uQPf3z//j2dpm9IFXZdJHXo&#10;YdWie1RWTEVtqQaP94F6ChcoVQkEtLjYrkJCH4e8azHlAbLxVLFDWTjMCaGQbATSLLQF4zSXg0Po&#10;VU5REZruJ1nUo6NFkoAtEzmxFxgx+WhZG7IdhQehxAR1Y9mEPGee5cV3Z4KK5Ojk+mMetMFZ62h6&#10;vSvrUNYsZwhmdRRapRwFO8byAXGa9RSHnx4HnfgrxClhUW+OwjLc9E+fx4tfvwgrqyYGDgudqYFd&#10;0UOx09Ru1Il87voJ3GQwLwi4cWMD9XrUjmOOErLpKkF8XUL29LTaUhBCirSn86ZCm25wfblsXkw0&#10;70fF15ZzPCSn71nPorscWRFCxEStXUMxQtxE23akITbCgvYVVESamiVFvQ/iJEv96mF4O31JWSVW&#10;ndYegTxapMQFmK91BGerQy406HMZHaXnuKojmeAMq+2YDKxvuaKWysXhjikhdZNXyTOlvJKkUkNe&#10;0bZhk9zkQuGt8HasfYNXJ9EYiSnNx4G+KqNilE+THjXicgtV0H+fDNTrETMCBBxpzwlCsiZhNGlZ&#10;NIk4gZ4sUeUMJTk9T0eRzJOljmsKYc+ypWwzcPMYBx/1lkl+BKIi/1dXibYHcc7NUNqW7xrc312S&#10;aYuKVoRaEKfJsfzwnPvQEjzloAI+tdKkK/NMb0pjzcoh6hKqqkKkJrYUg9hmULn7e6lnGLlnKclp&#10;u8uAyZomaibxmsmnDeKsZDdhTV1ZQk25PrN2xlBfhHidDvgZOPBf4C0/k+P8KfRjdTd+lP+wNJJJ&#10;5LA4RlylhEvSxVKIZK2/acdM0C6ldye/oIOYTfiMgWanp4NmCrZOkKpBtpGN7Xv11hyzCIkChJOo&#10;GiAWUnFo8pGGOBU0ZRFaZeO4F8Q1Imw4uoIne/7yK8wronnY9lIKpvfM0/k63cT4ywvhpwe8LHyt&#10;QXKeI8TcQ9RFmqn10O8dvHvzn/63/88//u1/Onr3hr5D5K5urCyuLy+rFDMNglbJKGefEhim8tIu&#10;mqy0RMVuqiqfQlIcFRaXuhWtLlrKSPerlE0LTsVNKa2K7j8M2tYm5XVX+AP1fyzEJOCCONlF4jjp&#10;9SCz0Z4KMwcxwA3LCpTbq66qyVRIllcdZlmhYFi+FzScJOX8GMT5Tojz4GCfLfrym5f//j/8h9/9&#10;/vdPnz7jXefH5AgdAzd7p2cXpz2nk4IFcFASD6cev1iTdEEBbsrdGbi5uq7jDVKCOMBXvg7cRCpN&#10;zy9NgTVxHyGZeQI0qT0ytwC7YYdGNEhZEFFI3arKwg2BxaFM4ArQKYNYHTqa68ZkgR4J3sj7tYNU&#10;qKv86bzIsBOMxIMX+SKDAuv08JdtH7bxHF9Lt1NKbTevevd6t+TUGBPVD5OqFDmFkykyeXYWgo5a&#10;BBd9Ip3UU6EiBsyA/nIepUzRcCwlRqnXv9w7OHn95v3ZOUm1rBOajNEcCC93sFNQn11y2aFmlXmp&#10;A3MeO9mOE89KYQlOs6FFLbAe/cwwt3rEiw8Ip2X7keeLH25lfpnsJYqgiezE8r1VWTeToJB21Qrc&#10;wYjqN1PTra+Mz3b8YLcmSMbVzlqrKy6Vi+BFTsoDQydu8e5zZU41S4t/YydxS1nQsaKEKw06u1Xu&#10;M3yoDCOa83gkynVSBWGqLG48Cqpm6mOZQ6q1lo+2/ZcL1FVAB8CiqqK4CieTOHJEmQ4IrzxxtOIy&#10;IcydejmqctpAZ7KI9Eytw+IaM1MCo4yXWnTd3JPhMhjd9J0zfnoxOuoNeZ72RwOaRzAhwMECCqm0&#10;ViMf0FmlN3PGhkXHkzQeZbf1VBf1eRYXDAOlkaj9TnvT9E6lBy3SBGjiaMvKJHGVI4+yIbKf4ZiM&#10;l8a/PppMBwpo6YpHMSnNn4Xg9FDQP4e8okx42gTf0AoiiS6eglaw3Oy8A/fNcQLDVDXFC0np8w4w&#10;TU9ItV31E9APmUDPvv75KfFQl4M+zfEUMaLae8kHFyuCIKceGU+3hxTIDtNJdQjITvGds/gTKMnC&#10;U/Qt7PlweMnmIQDr7PSUrQSTLHyKN92rJTszizHBArJUEt6vd8il41iyYMTY9k1lld5qBGclBFiV&#10;JsSqotV0xgRnCsgWBxp0WoKiPuEsdcFXIdjxXrDqsJEAAwQ/hCGnelWqP5rCVeNnpE7rSje5w/98&#10;/N/aCMjOdzmMSNS4iWTL+WEB5oe9D1Hzlj5xGaOCaK6oxDlRho6GkvT2hpVD1c6xQIp/qRuP5cnZ&#10;1MnYjeOSMwSrSDMhCm1+/8c/vvvxFQJiGbaFraglS9VflVXCLhTugnT01VqcEHstd5yaLLi0JE84&#10;D7U5cStFLl57zZDd4xAkqR0Y9zpH8vBySdZeMjU+uFVDzJ9/+3b4WXEoSUlTA+ghjNPal2z189PT&#10;HuE6f/Pv/t3/8D/+j89fvKBO4Z/+9P0//OEPb9695z20JaJRBsKagHVSf6iVsbqxBX+5tLa5sLqO&#10;Ex0vuZ5rG4sbG4ubm7PLq1PzK1Pzy1MLfnLw4ZPiynO4wjWvaAsJnrQbt+tJBdec/yHExkhQqKRG&#10;UjXlTW6rX4tCRVdWN+mCpIb1GOExb2LbVNU/i+ZoZ1fLRrAnfuOWG3fKL66h4jg/GNIPzJWfP9oT&#10;7/S8ydVWgAEoHTUkbs5Qux7/neWqZ7l1ZF7gC69o34plRK/LhiI36OZ2tte7/tP3e3/6/v2rVwcj&#10;4s3wzi2spG2rlW/QuGxR4hdZtm7fROaQo+FsHrokZFwVfo497ObsTIDZilHUIP8ItJkm5GLk7nO1&#10;YbVYUH2vsHEJE5REEtGn8oeOpCSoFEiiqjReo4peTDOLxjwKR7p8m+OZHcpHOJl0ZIcXpfXxVkKA&#10;pZ1mi+CMoAxMNHMQz5WyRSQim1Rto5qv9AKnq5vtTXVhd+WmqF8OOiCrEBViY8nvqInQx01YeuQc&#10;OeV7blGPjmLh47Lh+Bo5BNSMXllvzIPjaA395QdP00g1fkx8nh4KZ60kobBQerFIrk4FCDuC8IiU&#10;bSyvPKEKcNa3qrUDgMg8cUGULmUkfLWDJhzMLoPadegTJGlHu9GPn+mFIXYTp/nU3BI56eejm5PB&#10;9dnlbV8l32euHmZvH9x+3ZT5A/EAbthQVRHKpd5Akm197eQFeschpsnuVM3mjs60w9ERF3f3ZL/x&#10;M1XXeF2hnNEE6kIqItw2sYuYRBwITIdckledIj9KFVJ5D+XNSUlAobt5U0beHA2MM9YRKRA9Ct5R&#10;9Z1foTmxbk02h9uVW9lri3r+iw/3LDy6G4jXVPVNtzwgzlmOu+U1KtFCpnB7SHxCpBTzPjNLjQTs&#10;CpJMQbpcBib6qtxbfFZprCqlPEOyrVzqxHGmzryQnSLKUJda0o71sPxTdTxnI+ShqrM65k7N3Tgl&#10;QA4G7whbm7GFmGhX/Xep1jZkjJKw5bx7DumpWoTLuBkrk19e+Da0LCwlCUlMCIdgB05f02HbMZ2U&#10;aeNX/TXxv+Ye3Ijk/8/ef3VZll1Zmphp7SZchg4gIFOx2NVV9c7BwV9AvpEc/Ua+kN3/laM7q6sy&#10;oSLClZmb1prfnHPtfY8JFwAcgYwcODiwuH7t2rnnbLHWXHMpbZMbgcPZzO34k3TDn/VHKXR4S0X9&#10;CRorNmxbeVl9baz8bhkRLQnXO7m86nGq+kiiW3WFzO7ue7yBvfbRdpf6swZi+ufrr+zWLcuxdsXI&#10;RImBnRAfXiLpoL0oFfv1118nc0hGml082EVxhfE9FqtkiyphJxyn62tQokjJRCw4qn89ffaMfQZV&#10;RVmNFJ5Uf0v7r2LkRCQWwZfNmhFsIcVaMj5ujcDgA1pcSlrDVqzAK32PGlOcnQNeFO+4s/Xf//l/&#10;291YX1maX1taXAXlEOnCzlzUZiTwUbHz9qHLSahyIax1wc28k+gdsScKGZdqFM52Gzw9uqqTOqDf&#10;QTKwLwh3Mv0fP3riINI4/KTUkFE8ObuUovBEdok805RYntZ+tHvdcr1YZ32pEav706pOx9U137H+&#10;/MX+1tYutS02N7///js8JM8+/eQ//Zf//D/8j/9x5eEaoUvb2zvrrzdo23l0QP+kczYnzhhc6ETJ&#10;TNFnaX5uehFnCslAy+BOoc/llfkHFDYS7pyanQ9/CVMFr6nXyHn1Vp50gw/50OSicmKCGVqT6Nbf&#10;0nfl4SyZa0eUFa/SECFWKQ3iAr+KCkd4ye3HaFuBC3Hm6OWzgxOyMKLZC28Yg0YGBhLkW0qEZBfd&#10;PPo+Gm6lGFF9OQ2FSAIhBLTMmTJFTsOlRQCqDNWtlp7oi6xhmf//Pqoj9S3HWPTe9hlifhWiDhWl&#10;9Si+fu7w6Or1+t6//Ath0q95gSLkTTSd47y0673CBQjRo1RXUCdquiPaByHzjUpGhRHjnDThJbhR&#10;SR6mx23cVpCkoiE9ZYpicQTZpMoxyEY5Ue4F9qF2o3EHQMFGMGtLbnSS1lFK5FODM5yS54wl7TBX&#10;wdRhIRge3hrPsi8gsi+OrDm1vk2qWnMVZYH2tSiZWEEkKpAWmykA01ow0iPG1amuYxo1EDNfGis2&#10;13cyn8KAeGpfSv7rqNLuVbcLWs9TCN0bxz78tKWkgQ0peq6Fa7HVcLlMc6VLV/maDHlPEq/9XQ6M&#10;CChrNtOU3K7al7NH5AJwKUhuXbGJfItj24FCbG5tk4RPVBRDVJLDHe0wVYSDe0NYf1pX1gbWVtbN&#10;2bcC4rycmN0/vdg+PH1zcEqWOglDZ9dTFOaERlUwhJaGYjeUTKbImPhWcsEmF3Q3zBawCIa+mp57&#10;m0s3KR4BYITwrYXhxhKuu6nQMdXho16UDAcvS+FWrk6EQlQpK76F5krsIuoUuyRfsUKpeGbWPNOh&#10;ZaC20VIrTBCOq6PD/YN99IdKzLJZ3OJM/aicj5Sw2Sw2ap3Okow3NQnWVJl3n0hWVd8EbhIqBtwE&#10;a6ouIX4rmfIqFEXsJhnq0BTsR4wCZC8VSFhUcrrNkHl0PQ1rfEm7OSNOe9UdlSLDSylW7orkcloS&#10;0KrtBLyUPBfQlPw25sxvZYq1xJ+I5rjFKz0LtSZ7RNqREeOpxERNT6iLunPVKcYp3kpFu6ResyB8&#10;yGmu8M00RWHSL68hil3cX25Gv+/ULke7yYpNI1FPzDuOd4O/j/5bo6GPgDiDmqLtvPRuPGQQZ/2q&#10;rf62rcqyrGAJb45k0L9jnN6LiUcgvptf9mz66Co586CdyrJgsbBKnzx5/OWXX/ImS1+spTJLZvDl&#10;qsfbxaUsHWNQhYS7VV0uZweL2IqlB8sPH5M2tIZwRwbwpqMhK4mYbSuJyhIcoOSOA7r6l/C3vO1I&#10;uoOGjulj7JwpsfIiddOzstWX8PQMzUQBvPOjg3/553+meePq4vwayTDsyBkQF3nY6sTALpGHnAhF&#10;pb8ojlNVA+mI6+qU8pzgTEcYIsNcb6HpvmkRM0aDDmxGOl1Rh52iE/yL+vkPHz5SXxQlJYjdUbzU&#10;xbl0H/V4l5bYruxf+ed9yw1+jwI6O0tiuc/oSejq5dn53tYWFbb3cd5vvnkdf/rU1P/4n/4jiPOb&#10;X/wcpbJNf/iNTRyP+BRpkcaX8FSL1BZF8mDQLi3w8IDLhSWlnC+tQHauEqwJAJ2eWyTmjJopxOVf&#10;EUnPswOwOOVJx5wgXh85rLI4xQLhybGdlHo2CcCKxZDIJm0Ei0kjeWCIiuqnWEtY8PzCRrQkTcea&#10;yuJq2Rp90qPfDd+LLw88bQJNsljfblWVPdiPLmr6Wrpl2+QD+W0Wc/07gUuOvIpDhyc1Y0TyC0qB&#10;lite1gN78V1y7UfxuwyNdG+DUDd3oCpDqLXs2OzB4SWdul6+pNAKbDN5Dy6rpVb0kfvaH1kGjgCM&#10;BzM+Xp+dIjbBOTjzz/6hSM7uEyniy1GCeJYTbCYuJjpK8dE6QzyhztUqUKFyipO761hJXKJmsL3Q&#10;PTp9RfA65GcIdt4P3AwEz7CUOm1jNWQ6RVIaawbO5gjWjHTTBomfSKqx7q2LvKz1TgVxM+0CEYB9&#10;VFtvm3uWVx+6UYhCwt7tKHaD8pwuYmjmKGeOcp17P3fGxFPoPZIy77YKNSkK76WKwTVc2dTp1dTx&#10;xcTB8dX24fnWwdkeZOQZhSXxFiFEqNDL6SglozpXmRc0aAR1o2qMR+E3VIVAJ870KRWoxIl/MUZv&#10;oTP89WSxJdk7i8QRqB+w0axhpZRMHsZ5a+RTzl6XRnLx83htRuNi+jiBVmo34Bnlq+OvlzyU718M&#10;TLqqW0R6nbjeHFynQmtlyjpnCDNAsbNUDxm7qEB2JRIlgtaclG7Iqej9hD6Yf4ABQulNQjGx19XQ&#10;UkbQIjFS83iMYI3m56mqvbKyzBASW0J2+vb2Jv1Z+D7m2YjbGT7qgmr/uXN8/PCujadi7Eol5XYh&#10;aLlcMKy4U3SYeNR6rW/CS8iDCVE7FT8N0TvfnyILd4Wxh6XjmyHQyfvDAS0opV+Y3GpLQkHi3dWe&#10;ve9Qzoo7/oB18LeP/LVGIHJPPS1Bb4Mj8pafWlh00GkitJNM/CGCiw5D5jLH5T+AS3PjmeiJElXG&#10;uLdQeL6nI8g/+9lHS7gMcb7fHnZFPiXUSWZT2YwJhHespBu7OfPSeW+l1JIgmbN2gK3fJpElDTIg&#10;YBDUAxfXrkNINvVRDzhQrv0ZswVNhdw/LFEq3Db2MV9zvL9PGVHaGVGzCDFFlsb/9s//K7vtV3/3&#10;6//0X/4LpPIhCS2EGJKWAZvElHEP2OtyHSEsCNakjNHq0sMny4+ecj7gXH2ysPxwZmF5kijzqbmL&#10;iWlC8CiffDk+dUlNU05eoBd4ZKSu+iQRAI+AebBAfOfMnBWXi6omEkutyKt4hm2L22OYnrf+CVMg&#10;Dxg0VaRqInWirPsRaqnr3/jZFThb1WNGqj9L9+OtIk9RFlDIfx+Zw6iA+DZHLox/T3GcgTg8Z7cs&#10;h4iTEXDcLubm9M7uyctXO99+t77+Zufg6Di5Nk4kF8GvknkBTEUdCZyo2JdLZ+pLTHN5gJ0G0M+Q&#10;nQZApi0UuaLrlO8jk2O8pR2tRtJuVkLpV/vhvNG9AkVIy2V5RgdzkjPcfr3FBBm0acU2rNmVorZ/&#10;DKYsvjC0YSizAjoSDXy8d+UZt+vL3EXoxuFy6DXIEQEBlxn2fKkMzIZNu3lkj7xz2nQbhRncJs0p&#10;wG1Y2ja0MejRG0DJ1nq63Z+NxbaURy8GTrGhg6wc4U5kjKPU8Unuc6yLuDIiTpBp6mKSS757cvVm&#10;/3SDynTHl5gkx+eU/Bk/J6n8iuLM4zQIoKRiaiu6+mqzPGw2phCSC15iM88oaXFqhkw0CM6904vD&#10;swtwJ5mQBO7GE+9oSLVNM+g0C3+f2I38bbGI3dKwZ7+Wk2xLwc0Gw1gHSVgx7g6toQBD8QAuh6JS&#10;CWW1JEHCdgRncvpjko7D4amPndgbMS7KcbuAGDk54uQFt+2KAm6sQviH8nNSVonljUfe5+SCTpd2&#10;p8oKpwx5hDJsJp3+8K6trSyvUDeZQtiLSw+IFpuGK6WR8Zs3r+E4aWTskoGiFRPKwGO0lPBUJfV2&#10;cqPMdGQHSkLP0EpqeXFpmeradGTXN3Hmn0t6nzaaSsANk1vkp0gEVRYk2rKPxAh22kYfnPlnbcVk&#10;L9RZsRz2/DlyS5Soai+l6ah9ZHZKKpoz6b1R2G2+Rnbtnw0vPtoF3uXj7zxh80d/tG/9t3Gh9nwl&#10;SOlUyTvNm1lRzrwJu8leIfADRMUHEH3iO1upGv7YZKf2ncP4lZeqknZpm9tIiWzFSOwPP94/Tonz&#10;KVK5VmgFOSMlcE2opw4N3rX208XAwqDZodzn8EyNBZdZqGB5q72AjewMLxjrUcsIRISR+iW7FVsP&#10;USWnn+V9xyt3tVKUSztqM44QeYueErQhmOH0jJpPqvq+TxH7HbKFKMLJo379k5/803/4p69/8jVk&#10;LXGNZMrTfIjUU9Qjd8iWFNqkgOHK8qJKHa0urz16sPb4wSpw8/HC8trsInBz4XpyFqCJV+rsauKM&#10;xHilFyHh8aqL5nRInuWB9IyTEYMqiGV3lQrmXgE0OlOuIp+WgNAYBDSo2h1BAaNRNe6sihamDAp0&#10;dt96/JMZF0bvFuLsHwvNGdxvPW69+5YjIPLWcXeBRfUzP8Y6HXRqDk1JiQrQpby4sxj+nWQOdYgd&#10;KRCiIhMQBMbBRNI8Fpfp1tbRi5db337/emNz5/CYnrZSBCgFF6A1haY6jpoSgxMluKDsqAfPsknV&#10;dmPLRrMl1cP/HKHPBkPbRtINesS5jeoZA/cjRxwVdBWs0UohKE0aJIAPU5m/aomJJU14iqOtzcYr&#10;edHLNCzXjSMPG6adx49PPExnDlXVHOStBzJ2OjNrMYdi9m4drdK7R1ULzX8uQz83wYt+wX4prqh6&#10;+ipsqUhTL8P0na6EocTMdrK2rfUG323pwcopwUYavRmII2t6wCr5jxvjaZvSg57d3Mt7a1KFOK9J&#10;TsGYcDgYX4ORqrqYJ1egw+vN/dP1neO946sjEOfF+MnlOIlExN6RUskpapOaPH4m8RMDdGweVYRW&#10;vE5j+O4nZ6i5undyvnd8Bu48Or+s2u4aIykgF2Yiz5IizJT4cPjjyJd3QyR0bq1B6A54UqSzfBop&#10;rSHvif1cWjgtzsH7whWqeZiOOJO3FVkWPVOwXP+RM9o9LkWRC3IKcRJZywmtw0bgTcV56jXfw6IU&#10;3NTazkktv0KcHW6qBsQc4WHLYM01vIo611YosYkXC08RG5fwUAhOyuiRikQwEJM4qs5uB5ScTBVv&#10;6XhKv5PORbjkl4i2jwahlLxOF1uiFciD5VWfK3z5EvFpDyiPAr1qtlOckyvtAQdrAFtidALpOrgc&#10;vJBe9SnfuUSM2z3J7tCarp2aES0R7H5ZLmRYkXAkTilvzBdoiPPfIuDUPnnv8X7c81f6xNuU6zuU&#10;br/T4VPLLW5jnk2jUG/z2LwjksAHb5LDDtPJ7CP4COs06MTXateiP4wKZrNiFbHkeHGlIGHXvRCT&#10;OBLpyg4YHF3NDd/M6/cNqtGFjZ8IWytEW8Zeo2gWpDt3IbmVPrgtkc4uOPlqyITQiceW9rJKqJXv&#10;WCSc0iursqzrQchwtVEvIGLtoJYPxt947yljd8HGZcPBBsYjl+ca+dCKv7DFWzcbvqyOjLks8GYw&#10;O6D++uzwmNZPk/Sqvrqmovt33xI194f9g4PPvvjiH//pn/7hH/8RL77d+sKchJNS+oSn5k4J3JQX&#10;f2V5aW31gc61pZWHOReXH84trkzPLtINkIeFKcBDdYbfHgKFQdIWdoxBNb6u8qlmpqzC7LBsoPMS&#10;lYxEFr0BqJQuq6YTqQWr7a/KAQ10+lMeXg0y3x7CJAhniDib5eOULDNFDGYHA0P3JvfUmaOgo1vr&#10;PwPbJyWr664ZUOvNOl15Akacrijoz7vigiG3epGkjGDKFf47QZx9jIYbr29FHt0BMTOkx1EFaWvr&#10;hD55O6DNEyLooKLwp4NSyIk4pWhsovk1ZrWkBeFMxamcb+eHE9t3C2LedLJ70SnNok3YiL3SHkxY&#10;BiEbSkus+KhYbhFfUurKv1a9Q9mlNfN1EbtWb1h++lugJp5J/JIPHz7kZ6ReLlehly7NNXyNiEwm&#10;O0ds9ASG9iC0e8VcAv/7CHfEWfK0LdN8wIlbWv9OLrLb060bNCnJAm7dGgfT1x3lcTfL6cQg9ZKQ&#10;LWZU35wgmXtkbu2bon7zgWBb5d0IHOj0XyrJZWxi5npi7nJ8Ft/6/unYztHlwdmYSmaejxFWfnJ+&#10;fQI96VVC9KPXhwJX7H/2Li23vcSIirHJ2zKB/4w2xicXY3tHp5wHJ+fHZ5esO5UM9diY4NRJzw+W&#10;4dBje88T+a2MbtUbHXVb9VO0M0JfdKZ99tJIpQlcjE3vJuq4x1q68JHJvdbEMvVI6ogaicq0flBh&#10;BVaWeVk/vr/EBg8uaiWU81MZQlM+Cd+UJ13vgAkXqWK3/JAa7zRMZ63CcCpPaBqpSjuW3Q06zq6/&#10;pIwevZBhU/kKSXVHInXPtQsAVoIf94SlRrElVZOnni0cp0+DziV1EByd1P9bhPu0h11lXyBaQZzy&#10;hMoXqsjOxHOKOfADh+1921zcer/5KLvZYMvQbdmdXQEhS68Rty4RtNXpfvejVTS44Id+6Qfe298+&#10;9t4R6FDmHZ+MTGNhJMCxeypj3iNCjaimE4vMdXiHKm7IVv2VCo8pHzkGhZl14iPjaPHR9n9wQMRK&#10;1xsd+PbbeysUuO8BbMlGWMX37Vf2VSPOwCmy60xYaP1LEhCjCQKdQq+o4g9Yk8Zixpop8ZvQm25y&#10;G7/4TQsLZ8vk0L8RWcTzEdiHoODy7DbMusQtjwijSFUfEtOWP936bu+2sbm1P3iE45Pzg+PzwyOq&#10;Tx3s7vzmX/+FvMMnz578n/4v/+df/+Pf03yS2u/bOzsH+3Kn4+ThykwAEmLFKnN57aGwJnpz6YEK&#10;P01RKX0G0QIjicAnB4F4CIJOFXZqQip+I8vE6ADnCJClQCw7zkkakZA3Q7NoCCzABaeCjpwlTCCX&#10;Uj4z2xXcNXQ96+0Ru1LJG8MPDGFin+ogjRq9BsqHCyHKWIFg7zdR9HdZ6u9bY1qnA4IzfwS0ROAJ&#10;FnsZa4rz898P4tSED4IJwtvFnRHuBqEPow/Bub19QqL6MRIgHR+x2BTQrM6TQpxKIW0R/FIcVcHH&#10;vks5guX2rk0yyphO0e/mVQ/PZljfic/aWclKd0CasiBSsKb1csyqVTE+QK/K0KRbYzjVdohXu2uZ&#10;ZAlyUVSmyurioaTdFsHftsK90rRPbrCYLq8QbItY7GyoFscd0ZtHvjvIDGIsUSM/i86BW43XFaEg&#10;vJNq9sLZSdBQhHEjf0Qyty/N6LoUQCuraScEc+i2Z2ko6EIyijmNcLphDzSpWvEI3QWf7S2kAptI&#10;Ah0eYdGcEh2qdiZKcu56av58Yvbkagq4qdbnJ7Q+vzyyK/xMwZcJr2ndYsKiVgCTWDBBOEVCYv1P&#10;4H+BGeVvD04vdkGcCMNTokKxj1VGxLBRBOf4FXDzYpI66s6FatLkLtOpx+TrHIg/PJLZZAzZTvvD&#10;45hrVG+0S88wsE1RfKxnQQapa/NUVGikvts6IS7l15a8SD5TllK6m7o4gFKGtQbcoAgkNU/fIBIP&#10;ZqZyLuicJvn1wZwd3Q+W16h6vbq6Bu1IvT++Fkvv+ITybTsbGy9fvvp+feMV3T9gOgG12oQhXZ3K&#10;W4CYx3HHHhV7I1OYCiMu70nSec9LAnQuJgHe4FKhnPycq5PfqogmP8VuiuB0PxEF4/fEu54o4605&#10;2gJa5KHPWwxIOY2KU2+6RHPZPBL2iLkYcLC9aE67153q6zKE5VLPzNxrRN2HJH6g9z6E4WxD9APd&#10;0gd/zR9LcHbA5/kcHax71Apfy5ohGAQx2xGntkQCnAt0VsM5PsD7Ct9UyKByZLQL3VcNSArhHbPQ&#10;aM0idHCvXnAfje5OVWIkX9jU6gWmYBCqwZNZzB6XJ0FFbRrJ6QwhzvjTp65yOh07pWQ5K+DJqqsp&#10;g5T+NbD2E1lqVRcS3kiinkamedWirHlYq2QdXaH0SR4OzSiDTbLXBBpMIGLw5PSQMkibm7t0izjc&#10;Rw1+/ZOvfvV3v8KLgqjdpyK5ejXjZFLZSOxLvBxub7aGs+UBWJOyRw9IRV9QAj6ZQMRQtsbmCQ2T&#10;vpN9axrYrHXoTTUlI3UJSag+gqcUNKVcyOUJGY0nFN2vQnIu3ufQfblKux+9RhAJKhHAT5ezbyev&#10;c/KrDgG7Ou6D098J/dl9vF1P3OvM7Cu7iTer3jtHPtYXZr50eA8RhxbGqpTCOMnZpTUOD5Dg0Tr/&#10;nSDOLiAyVt1NzOusYBO/E/u4Sl9TbIUqXYwAU6MOXbhXWVRYL2dK04F7Sv2X1GvokS1x4jF8btZc&#10;8F+FfkSImhPtp8meHuwZh7vRxY1AB8RL8nlIrSCXLRNhQko/0eKqmajeM6pHoyN7Mpdqgr1ze41f&#10;c1Ny99VUwm8QJyPQF5YVYDPMvGgiCHqCvxfWDfq0fz4PHjjo2kzp9hmWzPanEWe+Iq9rh8hyRf4o&#10;pjoJGilcmMAAQ/n4dmxvJ0q2KGSBeLObOtnkEFg6xZIq34NSEnUdR7Zn8GLKt1j3XDDQ07Xn0tqF&#10;hUEt8euLKRUMd3QCPBNBOaqstnAxtXA2MXt8NblzdL59eLZ7dHFwCjEJFTmZUu0IHPk7ZLU761SW&#10;fWSrLDsXyJgAm55eXhO4uXdytnN0umuX+uHZFXwnaUNeH8pPnbg+m7w+m7qmWc45cqVpnEG0YG30&#10;CjwQ0HIlLjnkXRQEo9qnyzm7bJY5ZWFfP3ctvFoDnqAeBZXJipsmR+i9JEmGpiBoE2oCTzpX556r&#10;w1LkkmMvFGGgGr/8AVOrguhuvsO5WOf0A5oEzc0uLy6Wf3t17RGsAkXvWKJ8O5r64JAyJhuvqUP9&#10;/Pfff/97cCflm9mPPK7ybRpViDIMQ64sPydwueQnU6vIKbYoKZ79TGV5neTDd6BJACkn2UVqTals&#10;eQWpJpSTe0/7ZB/lyOtG+hB65LV34hCSZHMmkCPUet8+CdFJEX4Rtq7VJN86UiVrJgUvYiGMvCkf&#10;jKp+gA9+GOj8AW7kT/iKDwedxTp5Q9/VxIhKLgXWJM8aaiyIs38McaqW6eqMdRX3OgdrABlLwsqR&#10;DHvq8KpiNkXFWXXYGyGRwoyIL4vRbmPmox3NM5bKXKHYDHvAa+o3gAYDEgOH4nxTvwaWJXBBZ/nT&#10;yTa/nJy6UK4MYtCp2QnibC71dLYMwamoHmx4i8WuZRgEXkvv2pMQKkSqrdFDPG+XRYyFDeabxx3X&#10;XkdIXGsOHHx6tr+x+fwPvycGHFXxzTff/PJXv1p7/AgJtXewT/02iBzmCHGBEgFuKl+eGlePHi+v&#10;rS2uLs88WJxaXKDkhMQ4d46AUY0PdR12x2MBYhFFDjRKY0AFaOEugzKAOCCT8uxUJ1Tu6fEVp2rR&#10;EG5EMRO1GB0F41W+eiG1gE71QR6dkxOg4pzmltFud6nEIRqI8k3lt0RtBjbcTMeQro8bs7TzHbHW&#10;QVS3B6Lo+zHko8yrRQxa2ZhjSrVGNSQh6sAOnA6P/p0gzoz1cCBu7VUGESJ9c3PnxfM3Ozsk5fB5&#10;NhVOLrQyhgm6i0IlnCklZm0iqBitYVLChQnSfNLYcKBz/PGBjmj6on0ovJ+v6dOxK03IhFICeIXU&#10;MLthCeaK7tL2VZXGRorRRP78tu3LGiZmyE0WdFCGbH+fBjCKIsqRgE5GaRhNHM0ak2h45CY6Isln&#10;hqZnVuHb/iSgU4/cuvbkek0GjYye95nwedIqO3nn67ofue43t+yVMJDYzcBqG6fcH1ilCuUsACbb&#10;9Xocbzi+9Rkq9J9dT24fnG6qIPzR7iFBtarTr8vaqcR8Y/TiLFMBuRqqeKgq75jCodTE3D883d4/&#10;5ApHp4RvUhFJKeot6kqPZvcJVCungzj/JCXTLcj+ol+mhk/pklrZXjW+SROx7cYl55N41EqQVCkE&#10;PpBiWE7/UkHPRtszhs6CsEBjs3gxGL62rDhyhmA6wZrzczQuWV2WeH/ycO3J6uojEngQi0wTa5L+&#10;COoKsi5q88WLbzfevNrb2zo7P2bSk7cQxS+VHBMNXhADsoJnJelEcGo/q2OmjMiUsKumlcpq95tB&#10;okpo0s73Wk5UVBXf7Avci/62MHkn2MpqLmJeNEZ26EhEh+mpM8yya0HH1gq06X/wvh3xJy2Rv/3R&#10;RxoBJDgrBawJ6ITp7Hqny0Nc6CSm7O/usSRSe2FxaZH1aHFBH45j1ge8utAqvQEd9KLl7aWYVXdn&#10;9ZQs69JvtLDuc56+5UHL9o6yElCwOS/PtSkEN0JM2TffSRKGmgMdqKUkITCiitIZWYa87DV/+gK2&#10;G8kxL02Tkc7iumyorgSTuW9ZdswojSAyhK+uaj4tsbop2pF799Y4OBieMk/nJ/uH16fnjOnOxhtq&#10;aBOu88UXn+NN2d7b9bDLPFeVgJlyAwpuEke+ghn8AC8HYbklFRMu2SaDu2K7IkDUXB6XiILap+fU&#10;nBdXDlEyQqZQxGd0v9vfPd4j/H/rmHCg/Z2zgz06baiWXC/a3XMLSlzIezmyL0tYJ1NdYz08k3Fw&#10;g3JvQqar6Vtp08Z/ozyNjj6FOB3rdktStTeK5rwjx+6urL6oCgvwH1ZR2CgpVCOG0ar+9+RVH5Lw&#10;wxUZQwrFdnBw+GZj69XLzZ0dcAIckcPAFMHiImLyc9bp7F7hTddJapqOkCsXXx3y1RUdPFg9fc5C&#10;rA31VA+tjStSgdvW0ImaMUk4gmRiSZX+S3Azd3uMU0Ycp7wyIV8l39pZ38lF4aJAmcDNV69evX79&#10;ent7m/joYM2et85oZIEOo4+Hwk4XL65GKywcWAX3jLifGuPGbo40dHeLeOS14ovkNTvrd/o2yANV&#10;EcJE7eQYDVzxvol6aXGzRowN5GcfphC6TeyiTh2ZXb8a7dPa8iDvS8jFSwjudJWS6Ce6QmV7VWWN&#10;EhgkJOIH39k/Bi9u7x/vHVDrnBhYB167DD38JiOrAvgaDHOQ6S/sFE7Ml+PT892j4629w21qIhAA&#10;6qJIDhSo6B3DzQonhW11+ZG7zvTbtoD/HcpTz3sXxMseKrY3zzUI646pgziVMzdmRubQ2UbmOiup&#10;y19gCSJDuZvKaqcugSWZZbzpYhyC3XxYQEqVVSACSIyjSRyl7WaJmVxdWlxbfvBwZeWhOnnQg5g+&#10;nGMTjB7FPLd36Ci0zkmi0Nb2xh4ti04PSTPAm+cudwqeUCP5VDzOBtS+lckPV4PJiGPLESqqqUsh&#10;OwdttK4+YWx8ik409HTNTZmbftSGNFvUZrnBB6Nut+Cdo6K485+szObF6AE2gZ4amKLwHaegKTOp&#10;Xwdf1YzUmLg+/u351T8SZvsrXObWFvrAfw5vdDj97BFc6tDzCVPLkVwNFpOzhY5JheYFe0iMk1AK&#10;dQmUPSOfyPU17DrRxHzYvIYLBNsH5LCZKiDdVsEH3ewHjGkRtpXjqizYsCsqEMlONh/hOzHkdCCm&#10;gjXjYKKMuE4e02eVQa4k66rSomtp0SbQyRmKvi2ekZ1uu/RaFqMZOMnycpNUgqoUE56KlhPDdsy+&#10;a9mtUhXSmgM3nTaOEn7d4+j09Ghv//yIVmcXx/sHSGeyA4ncISkQdhmxHROZWcAMILB7dZlfrjGP&#10;OAPxbwj9i2Hk6SSINQhxEjnZJcUxEGecasLm6AQ1YjnHM3p0crB7sLNJM/rdjdec+1tvjne2zg/2&#10;LgkKUt8Kt3doZ6HPlI5OOFTltjqiSmEKOg3wO+UJx6mALavIZpNEtjRWaDRuLSDBQ1eZwR13quKp&#10;Oc68ExZzuLb7+3d/VQuyGxLh2CL6HIjnJODSFyxi3ilPkVd14Mq/Q44zUrw7xXjsJAzSfWB9fevV&#10;6y368B0fMehpKisIlIwf18kOHtBMeo14hYvjhEeXP9cssZkhe0U91Cni04+e8tINFq+LgT7yRutt&#10;KpVpYYZejZid8trIThQ93cfUnvSIQMtaHf7jwls3xEwWGF0Bj0Cc39Nj4TvqP60DQJMMFMiQtCFF&#10;zNysJNVhdD7WifcsaPNAsk17UkWYsEZ6BplYSzYs68ex9Gx40+EF8cEqRhURpJWvNHat/vskprd7&#10;qB9vNB5bJeF5Av2hKwq4PlWrOVnl2lwCxPKiDWVDre2TujABN6dETyoq2zdvy0yNYVUpc2wCB/rZ&#10;2ASCCk8MNbS2dvbf7OxtkeSIxwwgqZgeRzi4dnG51F2/rtzhtLK8uKLWwO7h0dbeAT/xsLvQ/6As&#10;Rs22InSUwzRE3LeHY4TFa20rgrUYsgb676VHRxLKd6t75tqSp0rGUWWE+PHtCqv4k4aDBsKBtZUl&#10;JAc7HnZAp2dOqwURlo7QRaAW6BcIVIF3ihQ9WFhdWXq4vPSQdFAiKlnvCCisqJ1dWUfrG+sbG+vU&#10;3SRnSM1dLySjiXaZX8ApOYqxVHaPt4l2LGWY4h1UyaQxEK4rjSmhXgwEX+A6t3YN5oUc7u5/WV0k&#10;VVCpulFW8FzjIG+Q43cxh3df5ywcHlFR1qVBYwzFPX7TEdEI/nZRTbhNpBEbNFruHwAh/vaRv8oI&#10;QHfZXS7Y1IRetAz/Yn3yk9dK/DyuREzeBJ5CpLGEee3QG0IqZi12hJe8JeWJThaR1UNZHi3Mxtbl&#10;TZ/SEIp+6EjYVk8u4aC2irATm1iWdHw4iYy/Uf/ITSxpXcZZ1uz9+ZotKMsNzn3wOAwEAh9Rqdhp&#10;ZakTS2BF1kLCi3UYeNVbgEHFjKcKc9RWB51cvHBV2lFsU9Bun3hw+ABCVSjAplgpPa5sfHYZ38jc&#10;UaJCNSuI6YHdpEP63LxDNlWujsghgi7Tlkmq2AiJ4SAIzNWDsVrV7W1MUXjHR26/u72x/ubl89ff&#10;/eHlt7999d3v37z4dnfj1dHu1sXRPiqGGP2gi4JnA7IzmcfxlEfF9W/00Dewr7BZFUEV4awcxNvu&#10;l1A8UtA+Mib9yBTkn9IAEdkDr3pw/zuO/O3bFpgva4bDS5jn4FLiOEnJD8c5ihXRNX4UiDPIIxsl&#10;E2dCq0hm/imaP/OjiVKisLpFpawDMc6UzqJswvbesRbkHtVfs/7hwXEWCrgots8al91iCigAsYIm&#10;vQclDpTI64RT9YYWOdXPxPy23Rzon7bblf6i8q8+WyElKy5zXZi2KiNIhTJybUl+UGp8kq/5jNAf&#10;ZWjoHHgMg+ke1kZuIeqLVykNyH2ruMz8DB4GTOzDgz0akfOF3LU7X7q0jbo+XIAauC7XUfByWsOY&#10;P9S3qTGVDtZlAErBkSzqOkadpr0BFDQZC6aHBSZVS6MgiarAWp/yzMpFW5Sr4K/Bm8JKLFNvLUjP&#10;st9nTriQYwwookY4FCgHak1OXo1lFbNzo5uCYEUXKkZ+QDX3JKyqpGmlbyoW7g4k5aY6OEmI0aQs&#10;/MTUydgEReC3Do82dvfXt/c294hUACwxOEy/KomYaUyGJjKBjE7aC82cjU2fXk0cXYztn15BlJKi&#10;jpPd1rI9qmEBehqPLVuFIkospgt8+N7iLyX69BXWBNZMTiNVubfUeVI0rEMdE6paMeipg2YH2ugQ&#10;q6HGk/idNUfmMcqFFoY2jl4d5Vt2HXTWtPLTlaGesCDPWsI4a8g8D5bWesYEc7mHBhiQ8kOcZKdy&#10;LdXLYkkfHu7u7W5u777Z2d0iiPOM4kpuHqiHUgKceh4RjOzi8DTZUw0jQdXxSRkdpycoPtbyJOfk&#10;dbUrJwnHBKYKz1cJBJcWdHXBxE9WsfgqAFU+nxQzKj9FGx52AAD/9ElEQVRhWQ8a/SrIXhk9Lo3m&#10;05lS2doe11ieij2W1GjVniHRKYOiZII6W66A8Wg8qXUU4vRcNbl2S9B1ifdXfBGgcqdCR3M8FNmb&#10;G3/7WSrwzgfehZniu/1T/rL+6IN4QrM0PfihP8KtG4vDJzEhgobOP+VgJ/BJ16xVuC4/WaakwlGJ&#10;hz3CaiZgkPQUgKed6VT2TTUZrSZFgivtUwI66KAHdw7vPGjjbcd7QScLULUgZawZ6NV2lVLCoES4&#10;9tITFVLv0ai9YdzSTi3duGNS5j0Lw7jE0jAqoY2lVGnq9VyPqfaYo2IEII0g05DJtrtUQCMyJKK4&#10;jAbYu83pkg48LV2twVDtav1SHXy5EhLxcH/v++++ZeSZozTYU2T6zCzxm4cnp6rNTvjs4iInRgOv&#10;ETTk5+MDhsSQ67+YDN4g5hJtezZ+dTYxdkHY+MzE9cz49TSDSLNlOKD9vY0X33//299895t//fY3&#10;v/nDb3/z7e9///z5d+sbr/cO9mjvBEolmh1S1HEIdQ6hjPdLuf1GVmyX2bf2UDmpe/2MrkBc/0A5&#10;OsUHMaQhcRL+VGyaM8U09yBq0kBVkk+xhCWsVCi0sjAHbGyZ0/L9ddwV7mcEwJx/5g9IlchK0JS5&#10;+rbwkFSIO4p0XujHgjj9xLfhZljovAt5RKoGycGUPlT9fzxtlV43Pn18Pr5zcPFqY39rl4pIBA8D&#10;N4Uq2PMGfdLYECXpqCBTI4ixzBG1C3DBVqAhURtUM6GeBVHPsxNjsyzCietpNRBSeRZhX1tu+pMK&#10;xFBoNX/uqoiezEr2aOXD+TU5c5NTeFgWJybpBkkrSxCnY64leNgHhKDsExRwdakY5LFrUterW43X&#10;U0gqJ7qOXbs9NI/DPeAikQRBwcNkKd0wBFzCuN0exjSVurrzToaxcIW5q06qdylguRrg6U3s1AtR&#10;n3FXAvOVVlVn+laYxWMxe0wqQBy05m7p6l1JqlbvFxpGuSCSpad9zq4/qsxyiUtunXnDka0iVmBC&#10;9xwatYGK9dt1RkSz/xl5WcjTKWEqPUeFT3worutvV7/ywJKN43pFDNbUNO71k+uJvYsrWqLTo5KA&#10;IJhL0K5KjtnbEjOFe7+40voj+vP4cvLgfGL39Hrn5IpU98Mzyiopyd0urCCaSB4/oxt4qOKoy65W&#10;y0MXX7KSVWFw86bqn6ayTu5m5HqfqWJvxOly9kSkiix1NipPESEeXa1xsKRIbL9SV5R3Na2cHKUO&#10;sEzKJ1Y132x1adrMJFd5pZhSfjPHwPOSwZX6ybcqbtzNkSlKQhUZfFu4sS+viN2n0dfW3t7G9jZR&#10;H6/4SeAx7CbrgQtUEQPujaUFU+n+QfS8o0Dz1PScth4tQ7Uz1SVqbJxcq/PxMe0IBJ2NQdc/kFdf&#10;jv1x9bnU7sxYGZfr7HllXh4KJkPpOpkiq83chs/0IkBehgy2BRBL13eRIJHwVIkPcfd6OgRAc8F6&#10;AUMoiaBCBJQCdlWEyv9yBEZp5hFScP6waQ/diRdH0fv/Vl6UDO7Y7+4LL5H3HR1ZD3mDG4jmNnwq&#10;rj480OC8l9gfgPmG6d8LxyJvRrKia5tB+JJ3pACl+aQyNg2wsmucUirLMcYaPOfxId51Nb1E9KM+&#10;3PJghc4DkO9uQ8OSl9NC7kj2jnpBGHu0I7Tm8N7vEk4l5T7kAcOoq8K0jOwKStH6dxTkGVYcSUGB&#10;kSIPxE7F3CxPiACe4lgsTa0wLE5u3KHARwULocnQq+bVoBpUEZlIa1TU1CzP68wJMxAS6djj8tUz&#10;jg7uSdYRgkxfyGUi3VIwyBn3iEHlO1lWEx9K626ye06BOhAtePb4Rr5oyTy0nfuUN9K+nFQHy8Xp&#10;xaWJhYWxuVn64aIdsVxF3I5qzQggE3N7eUVdtlPgKHJrCssWxucE8mD3iF6F66+3Xzx/9bvff/+b&#10;3zz/3e9eff/9xvo6rTvlPEUKUNt7dnpiYXZycY6Oba5d2i2ZFgQlZ1eQm/Z8dJDP/kKZRoPTBFYr&#10;FFjD741gmiDDJksn4qj5/kqtc0eqAwhBg2Px5Jgy8W61hzGsqCQBHkeJsRBUqb7qkXheEXK+WBSH&#10;eJEUj+2uXN9U8SRVVbSeJFRQ+pqkCAvnj6KvutGC1XObt5H55Mcx3KQvjMLk8IXK2aayV8qnmx2f&#10;WtzaPvn2+63/3z//7sWr3aMTwlFIspMcYfOpg+vcPOoIiQDB1YrilrcxfLA+jA6YIMFQpdT4JCyL&#10;nPBS/s7ndX0EW2vaW0ArlpMzfhMQQ2pzakkIFDp2I2rc+cra36obrSqvzmCK76C8Ksa9cI/ciBCe&#10;nYL8EJtq+9rSjuZaWjCsF+METTGAZMYlDMVr+k1NvYyeC6ljBW4rg6kXg5XEdMaHO9awhpUKrG/A&#10;ane2e8I7RCUaYPE5/Epm8alnRuU5oU9pZNUdchCMhkQ1X6xiZUCpb7BqPhGWSjik2imBiZWBrvvh&#10;2RUT2OBjj1KQONNgONZFKEYXrnD2hgiC0mJhe4PpiQ2hR9U6rN35t+gsQU9t0NlZQAqBm8KCXkau&#10;iGyHUoCr2wbxU7vNopD7VBq24gWnoaP1Sy5lRxg+dKh0eM2T6+m9s7HNw4vnmwcvt4/eHMBO46Of&#10;OncvzfDnRr/mxcRuqF9cEGcUXqsyETc17+g+3BdR/uHxyRm1mHNeo+yjao4qk0clRiOl8ZIhxx2l&#10;1cM09cLy3IV5UJiYJkSWOQKBG+PmnMxSPYtU1J3ViCOAbpbUrmPBqwlelo16DtHl8jwl31W6yHH2&#10;iD3c10J2xEyiXMlGf/L0k8ePnyyvrsAvnl/ShX1re/f15ubzNxvPt7ZegTVJEtrf3z083Gf9chHH&#10;dzID0unMkHoJTeGD02vgPc+uTnQKimN+TmamzycnT64v968u6ah+MjszpnrM2D7cUFYVcp+lrpUo&#10;35jsF9s1VRVf8TRYLeK2U69E3hItVUt+9rEq6CmZkN1VIRwS56mDFtCZGTTBjXkiZHmuOq+Crayn&#10;OMvAvbohwxIrSxsP1aFEg4wWsA12cozih4FQFnG54f5NIc6GfrKKg4jvvAhO7vEEd19YkheoKkOo&#10;MZi1gZvwK3eAF27vgOVgEhPwCWGJf8GrPNir+TiqZng4s2DQ96Iy3bqFh2FzdE4UT8C/LsH306/g&#10;J199/ezpU0rQsU/cxAFjaRqhQ/gTUSZS2xGgUv4k5ZzjFjk6PWMXLzyA6Hy8+GCZSC3BUMmhOSxA&#10;FhsBgbh/+COZ9G5B4MccIfjuqbjl5cxTv/cBnWnt9igIGTTV2Smuurmp8dPDvfWX3/3hN//tYG97&#10;auJ6jRy/B1iKCzTmwlBUn3GMU3lzxL8yNixmj4uN4SCnGi87o1scPcsdYXJKQ8nDA/xm7MsF6kUs&#10;0uQWBKna+KjRI9WAPoH/YWNibcqrsUwvsGXq6gojio7AQQdwpGq1iDwHI2B2YgNq17ici4rMnBzv&#10;H+3t7G2+2dxYp207gnH10drnX345szDPDt4/OJziMRaXJtGhRpzMFuDa5A1wM5K/dYKRJidU6HB8&#10;7IwS9XOz+NORH9eX5CLRkwIH+rffvvoWH/q368+fk6J0tL/PszCqlCRcffLk0Wefrn3ydOnRw6mV&#10;B2OzM6RKOUohxVhunSlXlf1isqoIxu4RTXNMcIFlkCwU+fTCX4ZZ1DRU++IyeZAjVnBZElI0rgCI&#10;UKJSkwrQHWxvqyzUgwfgS9aM2noAoSj9fXTESuZvmAgBTYH9CQyCFC4V1USRaYl/rWpXhhFnKraC&#10;L7HHL3tBUf5Xl1gWzCl2zKv1V/tHBy52b7H83k34V/1AifUmpKKxywfZ6X6jZ3Er4E5OZkXBeOx4&#10;bJfrCQLodg7O3uycbO2dUgdRHCBrX4OsfaqBi6IG7iviIkZHDqkWjAzp3UuxothkySNCShA5ZoJT&#10;mSdFK7lclpSWQwMBIgw6jU0AY6AvxzbLopO0ZW0YrfBRF7KB1JwbHwf4cs6K42SFV8ssJhPLl7A5&#10;FPwhzdYhL8XocIqVaqqzkfJai8Qm2tUolCu3frwD1p8yogVNFUgpzyRy4PDk+BBVB+2rRYNTHzhF&#10;vRgHzAEnUe8szZT2TJi84za0Htk9gOBFGtEKCjMgLlaqRw8HYRCrZhPSEbySy1Z6uBi+Hv6WsQ52&#10;aYcN2V4CV9yQuvTaaXNfFl9WfSm/pgn9TcPDyiPUtTaTC8upkRE0p5VLYrZjAuAAly3PUFIK5WxC&#10;MZ3U6TnFrMGm0ZrQvlfPHtOAjKkeT+3OZqn3TgmkrcOz7aNzynkeQXVhz4iZk3UrATGIZTFwVKkR&#10;zktwp4lqoyLFxrRCOaqbUUE+iawqRo5vlZGiep7j/FTsTM4Yqhq/fJ/p8vhwOg/HcmD9CZGJ4E/S&#10;mnSW9bb0iB9MUZrIItWFtSllrjp8nuOfHeVMY7xw27bfIDRpJaTjAcm8C4Tk40BE4x7s7W9ubr0A&#10;bm5tc77c2VnfP9giyh+ZTCEv7BZFueF3L/83u0bBMTLYDLIJchC5fXHJ3cCLTEySBIButl2ZiBot&#10;MNs3TCTLx81/WuSLi3bqrKoHliytDiKiQ9tEu0Ong1YkP9ipSoQXoFEXTSm9KiHrgCUXyFNhmfIX&#10;qLEWm1I8gaYFmpMnnyRZAQyhqghXZqKraXXioLMrrIjCnrIEMJ5VheoOnXeL3fuB/9lJmiaAuyS+&#10;+cImUx33vujkSH8ROvfucXP7drph8OL2J9717w9QZKVSQsYM47a6bJIEshSx8pCq93bRydqQhlf6&#10;ixeW81ETAOW8HMAk60NRVFhFiPcQnLJYEZVyuyY4ozDvDcH1zlt/L9BswNmXtP2a/W6bmuXNtgZW&#10;UIlDHWu9leI2K+wesG9TSbFTsqaqa4ageGqIxAXgwxtLAkwuXVc/kpwUlxaPuVZ6qtS5w5bUnyJR&#10;lEUuy1oRC2IlZcpJ10oCyFWhYrtuS8z3V7aQkgAU0W/QSYYtXIZ+qo4Rrnt6O8CDJLjL+YTzWMFY&#10;tGhlQh9AnHBCEh/0oaw+S7Zk9EiUI7qGHnVt/rNT8s+319df/OH5H37z3e/+FTf6y29/v/78+61X&#10;r8gO4V7hWkhRevTo0dNnz55+8smjZ8+WHz+ew8ZeXLienb3kK1rh0hvrqo1bHO7mnnKmD2Z6Yt44&#10;wZ2OH4hwyEJRMIZNDaXLJ+jJMTsevJhqI2YSiXRGtSagJUGomEFczJcUtBe6F7KNl4YhFN+p3Fhh&#10;FuW7KJ4hFmHZYZ5y/1OA3VFf2Qi84+hB283cAAbG5ITC+LiW6lL92z+Gdn6DFY3vHMX35HGlBlzh&#10;yH4B2kON7R+dbe0ecR4eY0iJRCFsUorN2qmr91LyoZ90OqrXgEJuAfzQrG5mAjEhLocNgKGWfuuq&#10;2uW0s/IIa6N4snEJ0k2P8DXUira1E15YVUlLBKFxt+xLu9pU3cU/rbzT4qiMcqFYgjjPzo5Qz/CC&#10;cvmGXzGIGGSvJ/5HJM69p33QwRFcDQuTeFb1KmRXJZ2IS3LbzgsWQwviTMA7aCCM5ghxWjji+2Rj&#10;p8prp2U9NS2Mp0utYh6KEO4GudIkiz0dIs5M+W2dakvaD3g7Wys8xAcv5abbo1c6W9NilmzAeP+z&#10;uTGzWTf+6ZNearY0A76ybJh6uTXEsM3Rex0jh3rv+8fnuFhEbTKbbk0UkV8Jh7Vco9sEl1LcrqBh&#10;ArnCgt48K3q3wukKIiVUY3iWcyuyrMPNHt2g8GWFVTkLXFlIpo2KMWJI4i/2VkJMsG6hOaEiiCZQ&#10;+KyNscgeB61Red2B9YabK2oj9IhSheSkL2Jq81eEae7ubW7vkI0uN/ruLtTmJrY2ZWTQzERbURGP&#10;YjGsMqskxQy4Gn26QQp6KrRfnn/CrS5ZsqhvZdvjNudUaUvR+Y5KNSnUl0+WRBcgxYHnzUxA/d67&#10;qYXEBHTaA1H8mcrOT8w4erai7cytWdrUHkyGXEsMKLZCilZ+K9W98pa2KeYitBUlG+RSR3AXd1L1&#10;tga3PhSCf63XbX/9Jb7/A/bu2772A/70j//IW0BwM95GO5NXzdoNTquFVTH2EVejw3g1tSOSpuNQ&#10;xL7bvSiLrWwC4P03/2GgsySJIxoCNwVHrFwcu54uD9xQ+XmCIeuG+q6KXLaIGB3DW/QT1rbINQU9&#10;y6AtUFLKIrDI21Aq2wlVmK3RMnyxwhfcJjH3m28Od+zgT1ARkAgko2rBcChKjUU0XFwQ80UUOA4R&#10;d7mbWVx4QCh5yt/yhoPMYAewteWdb3PmoDoDYRQw2U04gBB6+ztbr18+//Z3v/ndb/6Fny++/w4a&#10;dX935xS4SckCsOba2tPHTz559smzZ588fvp09dGjxeUVmFS4WWST8t3D2Q8J/Ltivf26fy5xO7aL&#10;6+yZG1EOWSij2F8BRaVIxGqJfDPotHkh8QaaBFkqW4EsK05GT8aQcz+BmOIlGFhFWCSiVcSUUKJD&#10;yLJEvV6byZfJs1ZOHkMpEGsx4ydFd0JfESQV+MS1fgyI8/07risODUgo6fQKAkTt78GFb1OckmwY&#10;hkptRiqPpkqC9XIAuUqicYYHw5cM7mR4KRjF9R1MUWi3hPs24uyoR3PBZ5KfyCflM1YxWeX5yeVt&#10;ioPPxHMdDWiuw6GS1SKs34lugPsXOhTbpJiThJEloq43gm9AeXT7DjSrI6yt/8SWSzvtXM/ZPulK&#10;pI46UGMMHqGisN2ufRjO2YnPhPRlAOPJSpZRZbUX4uxx4XlIyxo/REMwHzrZH/NzTbsEEAyBq9nc&#10;IHhBMJkyFapnd6u9HXJ4KMzADQImqbp3eXh0vLu7S+4W0EiJqDEEP+CwNgrOfM8RqWs3TPIPfLRc&#10;N7lc1JegpjQk8uCidSvBdUnerpqUkb4loLRUsHBYemeUrj/fPzndxw9G5pYMJ4SJPHTiwUlIp4H5&#10;2upjd618+ughFTfXSPiBCDw9O97b39rafkVdMopubm1RDXdnb5cKCodez6Sla0uKEKUkHtm7fnJu&#10;TPXR0Rh98WkBqm60nOaGfWlbIh+b+1ApRSC9UpzOeYc0G6DOO0Mbu1x6sm+VWEHGCoyIFnHVjtIL&#10;30Bp+SyMXvCryN8kOlTZ3dH3WZ333IhystWWqLD79038337/1x4Bo4X7wVaT5EMRMpj9QldtfyUK&#10;3xF0WXf10Q82nYcS5cNGZUBSORRMXwWj7oo5qdac3WfpbEfw3ZsZYPGMxL1fLbOp1XUXsk60g6y0&#10;u0e0AN+LdanS6uJ8JQgUW6OeTHJxIWDlMiuoa9ej+T6CmS6uqHuMl+747FhF9qkQcI5QgiqhyD6C&#10;BDmBGUwr23SwVUMy93hQZURFgeK/POXEssZjBIdEX09I3MP9/e0tuM2NF89ffv/t999++/3zFy/W&#10;N9/sHe4D06iLMf9gCWn39NNnTz/95Omnnz6B3XzymG6Z5DnC15juTi7OAEOOcOef9mZzvnrQ7el2&#10;5VQjFkUp4LQkMqd7Cx3iEJjhD4i1cvQO/vMjwotJ1hSVVuVH8L56Nboya/LZ3fdaaS9BPh+2xixJ&#10;3WIK+cm3BzxYvOr+fwyIczhPt02B4X5uMRE24ZIPBKanns329u7uzr7CEeAqqjlibScrDKtu74ro&#10;3h4SNLLALBRS/4JBVJMStyfxhx1rXURUo8XNwtkQCctUXKm6DtjtLtrbJHrMn241GJglXdhw1n/O&#10;Z9QnTbPP9NO399Sd3+30dzqOMWixnl0WZmhCagYOtmOU3N3QoVQ4n3XN+Wp6mbZsLS+5csk7jqwi&#10;ve5qwMU7HM/45LIFMuVGGUxTok6suPlPZ3U+bDUPRf09kq6L4HdfrVmbJS7b4I+cHmYDKkBieCn5&#10;ytLpJkl+Dne306TaWuL2PTyhDjHpAmRG4u5hXrT3GKO3A87Ocb1lM5aG8015SrvGaxPqOAfTjqNT&#10;dZ6IUYQG0C+zvFvSAyk9QLVqHz6qGeRF57XsWEcFBqvMnQjOC8qJkTEFhgZ6QrRLPNkamV9aoJMc&#10;beIeP378jJ/LD+iQvsjU8pf7B7vU16Si+8bmy62t9b29bUSiF1VSjiQ2s+BFXdiVAEORJZR04OBJ&#10;qhlSYwminZrbPogyU4wHD6Bah26Izqd4g2fpqfZhcNpxB3HWIsi02J/gcc0+T3elxGhWXFr69rXT&#10;VKdFuf1IXKxMk5AvDnXK4VmRepB4sg/M+NWp/H2rO947LHNn0T5sR/ztUz/0CNyQQXfNuKynttut&#10;kzSzVeRjoF+afA6vpGJr0RflCumPNXAeZRffe7x/FLrUS15aCwng24M53BBI2eLuP2zMOfJ83Iip&#10;qDV/cyAap9bwdNML0q2yTkuzWb7oyNbI+IWp4XuxIGEnlfbAk8qjrpTU8LGObG10kPzwyoim9OY1&#10;ka8IWtJQj04OkbyHSJhLGE7iyNPwhks49IvSRq7X4pwjXHIOtnZcDGpdcTqnhIOekfpzfHSwu/sS&#10;hPn981fPX5GHtL21I3x2fs5MIomQdg+fPjXQ/OTxs2ePnj6hhebSg6WUL5A2VP/1M2o1wzqqzXpn&#10;sG8tnT/jn4nrCI7nJ4OZmoYobSMKY49GcuoDKUTjFqxU+Ca0Fh1lp6uOeDgL7QhsqEwNYpCoO0XZ&#10;gjhxrA/myxPmM1KzXPx1S4k7CeTgBsH6xFlxqiStcca/5aNT+Npr4fLb7d7AoSHeK4gwUZT4MUlc&#10;p54iiQm7eyAARqyFppRA6HAzW31Ay92k4lxXMtDKG2NKiBPMCV2snAaDzoJOyldyFIaYJ/WpNEHt&#10;bIMiyVufqwoaS43yBK0YbDq8tpuYjXTTKsA6Ic/+9Ni+dVcFGtJb8FpWe97Eo1GK2huCzsbJ63lT&#10;UsH8kKqB8kGAJgYQzWeNb0+0MA8pQanGRWhSbjKfN1pRObpuH5v3qq64A8iu6ZLfue2ubJU+vqVl&#10;P2wN3t2hd0Vwk0nvvGLFNdb1GuhP4mDlC2u+ZJClk7iORK3YHZYgRgJAFYWpgFkqOavk+xXDhNAj&#10;UB1TWxVfDfZiE9y51XLnxBNR5w2CNY8woBT6GvMud7JpYr9GWDMRVdoOomSdsJ7wkIR+p2ePUBoi&#10;mRUsU1+OK52qBigTwGGiRkwiOBXgdcnJqgNrAjqPqDDArxgPrkQeAFWWyRCC13z86NnK8kPgJs8C&#10;qqQszOYm4vrF69fP37x5ubu7cXhEelC4VifoyoGmJqUsDiXOKKqYAA+CRtSYJAuzEOecECckKFQo&#10;PUI4eJ1V6BqcalLJM2UZW1PW6Vj2O8fIVJFodPauc6daESljxWxYJEYY/RaIrHprRofiUv1uCr+K&#10;RVBOYYy7VH7ph/ZFpZTqzpxRWjSSEax6NKe+rbbDoBDQh22Lv33qBxyBxlCUMZG91yPGu5Hd/DyZ&#10;Z6/n6l/gJrKeai8tbl1LxgW5raET1mvvZe3s2083RJwNFFpAvUfmSZeEghCyBHKVg84l59wlJAK8&#10;+aayIBUDUiEoLVNLtz0geoUpI6oiJ+MhsQFZwVqdN/UK72q3gZjATtE9ZiFn2R7S4ewNI07Fd5r/&#10;TPZSkToOOhyjC9zZBX2GLqFijul+AjJEUl3N0NeWcC91pdafkhys7A3VHwZkKpEBp+EE8ZoJ1E6m&#10;Jer16EDpR9tbb16//u53BG5+9/rl653NbdQfYgtPPblBa4+fPP70008+/+yzr7548tmnD58+WXn4&#10;aIFW7DMzPAXPK5aV6suHR+BXsLza8FpMv+MYBeTd9bYPGPWuRrvTLHq2nOEmqgGRlmm1eHidNeaH&#10;Li4JkpNbPDwCcaqdSWeszAR5blN7QxznEUJZANo9inKfw8P0h+SkpKcXoA1wvYok5Dfzcwsry8Qa&#10;PEZVsAv+jSPOd2+iIbTyUydKiqwcJeZMs65w3O3tCT6B+sBXSl2paqWjoeu7pSMw165sXZWbEOlb&#10;mjfia5aDntRlu/NUp1OBJonsVOYAs3l8dLz5hkIwe/EeZnk4oJMdfowuZ17SR9cRG56wAsVFFIow&#10;L1ECAGKFVOQlV1BGfCvREkwxPAbyR+AklRca6u0xHkPZlb/OnRQry23vH+zt0LloZ2tnVwQVYiRZ&#10;fV7E0q310zeQDAhVlONelc/MJsbi5FYL9eaFCbfGbkXL3olkeNvEl1F836+7vHv3oqnnbJqjFYWP&#10;86MKDtoB4EJ5NuMcZp//VGaH6/GoQRHVXqnBSZgmzS6p07m9s7+9S1vlE2I940A19hNdqPHR/PtC&#10;RV/nou2dMG06unv/rhbJIm9OmZuPGh1mhJR8fm0EZdiLtXC4IwG6itEVz6+zobOaOCuLWlQiOBWV&#10;T6IO9Zs5KWxECCUVQ+BEVLeBDDOyPyn0Qn7Q8gpiBVWFRMKCPjjY39nZ3tp8s7HxamPj9fbOBiGb&#10;iHNCQtVRXAfcJAU6FwncZCthmLFHQKgY1NzBrW0YqepNRzQL+05w2R1cUqMrqNRcqJ+p2EKPw73L&#10;5I7DPaD+1lBHjLqLQJIw2+Hol6zZnC0YJr6tBjer1KJ1TSzASoctOCyyMxrcVqbDVlXX6Y/YCx+y&#10;zv/2mb/ACHQoeNvNMtyA8QLlaLaTV6ljupzRUktUrJjTe0UdNdbqvbc9lN3vhZuDq5lcbGuSza6w&#10;PZt7aBc+Vlys0gzIdk51BQlr74FWYzMiyMhygIrrjvqvkqMaPBobK1tyiDgFTK0RCMRmM6tfmIq2&#10;ueicmzS4zJm7Nbgrn27CXAA7jQhxOM4xCstD7JEydHSyt3sATakK1/J4zCp63q1ARvEBSnGXFkU/&#10;wXSSsTuTPjkMwuHhHlDz+fdUO3rx7bd727snFPE+PefJEVbKhqQf5sNHqw8fLq+tLq2tLqysUNGT&#10;2iXqO08GKirP+REmOAmXvEi9girU3fNA730xZM/e8fq+NdEHM1STDkuyW9YK4+wg12p2HQsfiGoU&#10;UTiqopAr1I3P08LgyP0O8XGJ4apPVlBnozpGdxVOrdBF6Xoj9ZXVtS+++OLJ4yeLC0s/RsQ5mJPE&#10;bGuAtVtDJaQWH8iPxbe/d7S7cwDuBD8IcaqibB19SjJT2erZb4nRzPbI+1F7/U94bW3ncrZW6PZE&#10;OJ3IAc5yvII4j08Ba6avT5U+K0JfHnJiJ5S5pVKUavMa8MPFvWWzN0N62IswAJ1E3zL9lg4wjqNK&#10;ljXpLZesia2+9yvbpMiuAha3N75dKj0KUzGWaE+WJoCdAzvPzQwVcJl0JRfLhenzIk9uoyvMa/+2&#10;5CSHgOg+G+Ys5idj3sB8Uc7vFbJDw/rWjvpj5S9/Pow0MFXYQjYdAulyOBUvm23MZlJKc7JpWmsi&#10;soKoskE1yMPTc1oTbe7s7+1j4WJ3swDdmLgafLUg+cyxfW3+bysRWS8a8el1d89ZnHcnPuuFSBYT&#10;e8JhRpPqJa5I+b4+vaJqhkJE6LEaZqparcnQVdyqCE7mlxlnpZ1c0KHz8pSkKTAVkRSYV8RT2jVv&#10;HaoeQmMKD4LflUuB1kw6AJGIcUKGWLR2xFMbIAtM3nCIh4X5Re6X7xN5r7owYTdDbxJ/pW1o6SnF&#10;1JRbMFyu4/Qif1oudSvysIXesdKXN0niyOMb4DJws53N/Z2hLzRZdlSDmMH0OgMb4wdVupkjLm6d&#10;qeisb6lI/5Tqr1JJuktvd1m4agWfKeq2x/v3xN8+8UOOgB1S3SM80PI3BVAjsYvLLtzprdJWaQor&#10;OO26xzuWCijb+SaeazL+lqT7YIRaWEQP0LId9SBuUyscor50iswO2xLCJbUUAjdbEapgUFcOuXH0&#10;+wo7qx3rI3qtBkIRaJYvPtJqMf4f7V8NDqHwFlSCvHIgKCpbTsTsCYsm9ZZ0bjUniTKn59cgSHvV&#10;j/YP+UKMWYr4IgATRpRap65WpvouMsQtl2Udop+ghQ72yWzc396k2+7Om/XtNxs03jUk5e9JeqHj&#10;uqoKU0h1aXll4cHy/BKl4+en5+fIu3TPT9Xy7UWhGR1XojYPIbFqv9if51gfBEuFrOnO9BrJEokN&#10;q2SQh6yqNXIyi9wrzo08nBLkXDGd+gOfiixiTcilrlB7RhascjNsb3Dp+IJEdfqQhLVe551oWKaT&#10;4Xvy9BkdEKhG+2NDnPY2tOytbmKG+DEThc6apFLPLNUDD/ePd6jKurOHs06ByYKh6kWWbdDl1BBH&#10;Zm8klPPWhh9NYdwfyl1IAwXtEywqnO3OHcFwgqeXw5ugNWWQHB7KYZGu2ZoIVVMhYo30c9U49LZP&#10;2Bc3ZdgWj91d0Il4UJt1Ogk5e4NrumpuKhO0Au+NgymUHIWtZTHytuvJ7PRQMtOw33p8r+Ty82R2&#10;X1SMZg/obJKiwo01DoFQ9gwqbcN/VSElraNmbAILmvSGr35lmYIEAN2mC96iRt4rhT9Q/bCt5CdI&#10;or+PqoxTcFOz44ZnDn5om1dYU7X1Fa3eatBPUH2Akkk0w6SbJf1z1GQA/7pnRWclWo7gdcPZI+dv&#10;o8z6Ox2KC9vcIMVuxvI3VkHD79BYFqLiHueUcgMDr1OtgKseWAgGPawc/aZVeo0OwcEUrBSFoIpa&#10;hTixjhTHSa1+U/I0+Jlh5QM3Re7bz8W+u8YKggXf2t7c5gdML6besZa93WqOXTZ60wpvBbQTf8mW&#10;iYWGYuJych2YwuQZEuvBxU0CcRsKU7LvXSEfPEvCBBzPKdDplunmCfvZEaersRQ9bKQ9OCVsC+B7&#10;rP33hud+OONO7NVCmfXr/FuUZAu3qFJq5VJ323nh5Kgbf6U9lKFFq9sEnk0q58nPXi3tncBVEaIf&#10;uJT/9rEfdgSGirzpkQa3hhu3Xt/0qlfsdGrzjbzq6fbLSmlkQVUEbVZWhUndQpvDb3vfGAhpJmrI&#10;gi61wByqTZSMs0MEDhx143BoHbF/7JvTfmmizMvXRebiLr6lQBEHHW6KkrBxaPGk0H12S36bCELF&#10;mVOmbYzEbjY8W1ggzRX2lQXoanuyQjFxK7IcG/j85BILFoiM2/rkVHDz+OQCoQtAOjxCgS8ur87O&#10;Ycqqznz6kohFbeIY8nMR4YLjHq/xAe3QN/Ghr798ufn61c6bjcO93ZODA3hQigBTiRTXDXnui4sP&#10;iB7inF9cIpAIIYUEHJueoorvySUxRtUYk23L6Pmv8OK7U7tqZeuBK/6pIF0h/obwCucV1fh2jjPQ&#10;sEcGMrAuAK6Vw3iyNhI0xZwZ5ba2FI3sSbs/xfg52oqTP+QewgIwiWq65CbUieAknA7vOwQXK0SV&#10;4asWT1v+qRVg2Y4bL2olyCpcAI8jHyhU9BhVFBdWHz4m+IpoqB8L4rzl87rpT2/mX7zqQEFKWrLU&#10;93YP32zg3jPiTIHnJOrcd9yLLwPS+69iKLg9Jl5TBSQqpFlUFhpKLfYAaylbbaaz7tl/rqYmqqII&#10;RuxVDxL9UCkH4d8NwEx9OVKsh6PF6cdH2KBq2ItjANgzatNdFE19Y2dsbsb2WOj4Ou1o2Q4VD5ou&#10;lGpB2eJvXCwJR2ws80p6qz3RLlURb0WaGVzmixAUBAtCZAk42DE5tH0T6dbs7T8iD+59svWDfu9Q&#10;g8D8qiSVCWql8gm+kVBW0RBRfWJzZSUAvoii1Xl5TMzGpcpznlxcH55e7B2d7h2eKF2InaghUGUu&#10;F1sly1JpMOHbPFF3j7IzGwFazqyBgulsaEn/xtUFrgcMhd8MRyj7Xl+nih9BlbdcIuLjkh2VQJzm&#10;T+feaxDMdDJC8saA9sTHM6dybavCGIudB4L4dE3hHWI01UeaZNETYj3xv/N5WyMmBBNFYEOae3Ip&#10;fYdYebXLXZB8RoBm9FyYTqegt6IQGjbZcdwJqBPomUE0cTgKmosvoh3Dcb5v1G/OA59QeUKRjjp7&#10;iEjmzA2NcNepr6nZzdqSMuVrpFJYPs1tkzh4w7fV5rg2SI15dq4MzXDQqdD5lmXyQUv7bx/6y47A&#10;ILLu3i9i9dX73lQjfZO92n4rGZzPmQAY/XP09x//OUzRduvaG9yFognXlicqAS3CyM330tj/oW/g&#10;tpfgbbc5RKLhOC0Db2iBUBhcne2OnFTPXVUfDDytLeZsE1LJyW06IZnBlX2Oz+nDfHyCG5GTeMNz&#10;sBGg8+yC66yuPYKWVAVDW+A46VVeV+AgDmOwleoDH+5R+IhQ89ecUJugT6QLwZ7UBl6hTRoFgheA&#10;mZQGVNbL0gM1ThPinF+gmLzKHqmQp4qXuhZ04mYkNBTApH4PLh+dNpLvcJS3XzWisVwwt/55Q5CV&#10;f8yPIuks2C57HUGqwHdKMdYgj9R8g5/OJ/Gqi4AxM5sWbMgwZbpzqmAiEbH4qHbim1KDAymLLGdR&#10;Eq32YkjNLOPS7R4GSWRRg/gDQbe1zpWRBhr/USDOPv43hXWLP+iqpwrqulTs5fn43t7J9haVs2h4&#10;oNrtDT1GUTV6qOGvoeWa8ctm6KAzED4JXyBO7ZPootAiKg4NxcK2caFoVetUj0erQC/zNGIW6FTN&#10;1wYEPHnmOCN1ar6sp+NO6B4FLUaVeeXbwTwAGxCnqLTu++vPdD/i9Cg6yDISLn78AGO9o0IJtJdR&#10;IpsOnpIvM+Ks1OYyUtPuSm1hJAhababE67SQNdlbZPTPyjJ0rF7gauG8PrKjEb7BOr9b0t5Lc/Y/&#10;+UB5nf3R2M3mT3dbpmBNnWw2l6lLO1CBcZcbhsIEUuFpPrmgz9X18QUJQxeUDjo8UVqN+yYpxFPl&#10;O4I47fptLvIonRtsRXNaFUALdTH4/IDLuOVqd0hoFkm6nMUpraYRlOZImdhaXFFswTlJkOq6zln5&#10;yWwL5lYFctcedXRBqEol3qlWa4LSgjhxPQEzCSQgTPMA6edSSmyNCjKu50md6fT80W7RgpI3wDVc&#10;uX/umbKv1UooELXltFVOvUMDspVctkF13UpyWroNzjZWNVBvk+SjJVYt/Rxl27rTNzqzgjhFj4iJ&#10;VNMTx85UMV9XbG/ci6l7Ic6cJsaFOyOlovAqZsIbzr72Ko+Q7S7EmcAHF3W+16r++CDkb1f8o0dg&#10;hA4jOhveuGHsdDHVgVf/nkTWO5hSx0gQDbzq772pGxJkgGTf+oeFg7szR8vUWfJyskqdKWOPct3q&#10;C18iqOJIbhXGT1jnDeoiqCK3lBsYws0bXGzrIZKndmUocbsSKI4cZUtImtny1CagPSz/RSiTS071&#10;ckpHc5JAfXJM9ZY6TXASnQm+oboSUYPE7HivqlsugtHtedwgguQeBPUeVTT2Dqliw8/9vZPDA1As&#10;cgWFPTczvTg/t0R8Ov15hTiBm+BPmlms0CZqjqLU83PY3Kg3tfVjvNTSzC2mm+OcR3ebQjUWhKIA&#10;z0fe1pb/U180bFAxfmElNX8hikVVau4w2iUnBXeHiKYIyLzF7ERtCAAoiVNAWUnDhGzmPIVFEObE&#10;tx7Pu1mJNAGu7kgJm/CvokiKwNHjF3mv8v7MSLyI8KFMq9LC3ruy/4194K69kBuMapFKA+sTAE2K&#10;2OHB6d7O0QH+TlyCyk4TozWEJsPtMZyfTsWFr9aftQlUaraCKcNkta92XJZiTyZnqQMO9HTMsxvt&#10;sZFscyT5N+k+LPx0Obcd1CMIh/c2jOELrk3UNjfCLZDPgVJXYFzA3whAN7LzhvC7M4WBHi2oLvhG&#10;zg5FbRJ5t08c3g5Rw0girm83rVKbxdg7BhtZAOsJoOTCrotkNt4DFeHLx/grisaTxkwtG+dzhJyr&#10;tVnLc5DQ2y3+H2i9eUablLAruU41VNdpz7J86xQ8l0SWs4GoRvzppxck0XCOwXEeB3GeX1I9CBgK&#10;AHWPWcmgVInnRWDgfVA4vt3R0h287lM+hJ6CcBXCHzNVR+S5UZfqJlSBTZYb6aeqlW4jWFGpnhxt&#10;koZSbQx1djMGQ07WNguVyvf6s1aIlu8TpLU/nW9iojDAsE+I19zEQ0WkPrLd3b9Ghkc5r11Z2W2o&#10;NBhyn6mwsyqJcBXeCuLkRe4yBLlNHSWi281eqUE86iAOsz2NYTe41v2uajxbEOe9C+o2Ei1EaPPO&#10;fYr9PfpUEfZwnCky36LKaj6tbFL8lDGumKbeomAUyWIRlUltFFinB+K4r2+tdKT2oR9oO/ztaz72&#10;CEhrlA8nbrJGBg0gZgdn1j4j+f+x76Urqqw9yzo5Scu9W2nI7EQrrbgNtAFKscalftd4e9dtDh/Y&#10;SkoqJl8/svbtk2fXRAiwu5KjFxVTNwDzKmYDGYw/nTqRoEywZj/5J+71U/1UIPgYIgM+Ei+M96ry&#10;kbiyXE6qIK89DZZ6/fLV5pt10htPj44ZBz6HgCECaQEnOk45XuMGpqCn/OlCnA+WV4U4l+igtsj1&#10;MZG5kkMByCCm64fqN4moyJE617jD3AiJF/Z3fJwpHZoZGskEy3r18CvLViVYeZRbZOUA2XQHLxPM&#10;Uxd8sQcKqgXfURAnXiRXTzo03Kx4PLvJfJTGcK+o0vjRpqHMJOns0iyCSW5ESOWTU9adTOr/+f/z&#10;//o4g/FDXEUcR/+erF5rUeldBpuCD1BMFDEgNXxjY++//fc/fPf9+sEhfQqBSiLtY0glprUhJI/Q&#10;4Oh2A8OXyRtaqzbiNJlsIAY55kXUPttJDGSVtpqQWp6gPJMWnFec+y6YUUmnG9tFmdDebc8tz8wG&#10;ms5MBaXyTuqPSw/hmJTLgHBLN2XBrKmI7JSDraJ+XnJ+TJ1aBz4Cng0dVMsQ7BhzJ4HFSvRhh8g7&#10;IPcA21Y3WpGmeopqNtlERwwtD5GGKhU94YJR2mza1bUVnBPwU1zBtZagAtWkO0BZir38h+X37QDa&#10;O6aTcoMco5s0wHBq+v65uxJvwVnb40FedoTUs2gHV+XuIqQV0ehHFlAwFkEotyB0J00y/SSmKTsM&#10;cljBuSQt0q+SzmZqp+tcdRFnA6+Zh8k8Y9FeHohiNB02Ku6hFnUlZKvJuLg19SWKkewgKjltWmkW&#10;EeqqbBTT2k1MWS7OIlJyOvhNu91hhFX80aEbDrytTnXqmiwGMUHjZCkepYkc8odhkTc8gZJFV6uF&#10;hbLflLUvdoRLObrVLdF0MLR8I1wFGyE2mBhS7jN+ybbt7DxzPXk1Vp6ff/iQCkhUWYJucPa56imr&#10;70AVnDs7Y59RpG9+ZnxxbnJpYYrSnLPT9BhUo7c2TRoNL5+2vKLmUrTIpWyzsdxaULtE0jHBB1IP&#10;esd/fG2rUdEKtV2bZI0SCWZUSxBtgnO6WYKj1fPeBmjFBgihOzbALnnWA5+35717p9xJztX0sgFl&#10;HyRWJR6Iv/zxAfZeSKzyC98l2P6odyJUI3hH0teYJu8MRLKRivdM12f+Q71v+azfNmatdnIJo4F0&#10;+JDbaxtTSyVCMhcwi+M1GrR0eUkHtk8++WR1ZQVbyDLWddD8eX/SYRHxJXmFSNSqZfgSbkWQkMFl&#10;fBOTSEUq+rDr2FYEICmwhD5aeWjnf2iHt/zY4LaI8QyLl/UokrJrq/5mPsARicNGxoml/AF1gb0i&#10;bHHj1Yv11y/jXKbQLd2/6BdPdUmiESnGjl+aaBJMSbuP3WKXBmwX1/jhWaKZBakrj5m+xUI0ekfO&#10;iLPz+CvSNplP83bPHDCXo8mjbs6jJ0+VkaPHd10N5fZYr2PCUtWFuu4k4J4ofJO/v4TgJHbz5OgK&#10;VAc14mrtW7t7p5fjz7744qc//wUF1Gh4xuwQmMNFJA4plnFEXuMeiBM9pJ7sKjMplzHDgmxXISYk&#10;jmOGaP++tLxKSU9eawS0beNAx9mhVA8AMrKNp61kAFsXXS6HuTWj4T3Or/IsCsep4bq5YGo/DNVZ&#10;/vzG0YW9BA5ToMapzEKCEDgqRwSGQGqLQFPEIHWfzkVSqRTnMZwuld/5FwSuWxDPc33ApdORGUpR&#10;3Yz05uYmaprLakHK3J+jFjKsE/MowOMQdWktT0/pT6Ga+qc3pNa3B8kVrcy/Mj7c8I+F44wYCrrO&#10;FuxnwQc7spH5aiwHqtnZ3uc8ODhRix+y1+Ed1fpZGrdPdnZLBF+2Mb+KYuNF39XZSBIQpWu1DFAS&#10;GFwsJmXeKnyCnlr0FiJ+jolXkS++TikRKbRWHUhQI4Mu54qQ0MmzBPk4e0Ar31nqIWz0m6wnNfFz&#10;dAQMXMok4eBlPYcg4ZYGCWUxOBKkmMftTGrEohKpHWismrhal60RkR9c5XYTP87rFI4lfs59giVM&#10;Iuj8jlKXmlYsn7kgixqOKRmfwVWU3gKLVTo7RmCYrQx4P5pKaNI0XsUWmd7mqHIe+9Tcq4tvaZd7&#10;PiOH5rBmRsCtAy/SmVwuddGcOtEa3j8+Jy/IE6JQ0NnFwcnZ3vHp7vHZ5t7hm92DPYKLuICapKtC&#10;p66OVQDImFQDZXwLOao8uGfDAkTTLlBI1OKMSx8PNKt1knNJvB7ENDSmJI65ds3gJ92+S3+AGE8K&#10;bqoWUp3Qn2EOgvCsgbTwrLhcfsAdwlnXat9xekSEhZvUZSnx1SI/WH98qVTJGcGUR6qddE05EpYZ&#10;Rj3FsxTuadpemkRDQN7SDFuDmvDzRFfzhalT6yLw0lgxhXmT16hbKi2BOFdXV1z/SFZc3fIYeaVK&#10;G+Ind8yb0ancfnLbWbBeFZ4nRxE5Zkk6P4H76ugmeyiR8d0Qq8SwAAtbfh6a7BGKQBlxcvnYcsaR&#10;yStPnry+mvlBgrS6SOpUnHR1rbIuYnwrrqbhmhro+xYt6vXpes3t9gvd/OWB5h/7DR+C2z7wM/2r&#10;8/nw7u1QzF/HVV6hBbyjgPO3gy+6d4uXsi68dZNWeNtNFmK7b1wGG1ProwitpFu3pl9Zk0OZlvus&#10;YBf5iJTVYemHYJiy0FakVv6q10jptze8kSipSvruMfUdUL5lLrXsagvHWiowlOButtTuzvbJ8ZHF&#10;NT3A1U5P2MK7SRsqeXPNuHK2NxUwK/uWW8pM+VsqRiqD4PWub8tnrEp8nebX8sgkfgafB5YmHW7d&#10;BbAioPXKLJmqN+FJlwNdznS96L51tWfESEMS0cT66Ig+Z3jVVlZXgEps20Ag6R18MeBSAje3t48O&#10;DqutSdIVJabUdFqhY6T8iOekhAYH7alhNOf5HSak65O4iZv1X/gSXiP1BNNCt8S3XgtCYjP2rse/&#10;fNkFODxeOWPPRAYMzxrDGslMXA1xqNSeayFpBEYPenHPFj7JN7tqR6EdLp+1lxkJ8DEjRnKz6tsj&#10;W5PQhfYAl/N9QE0GA9CObOXivkHfRAgsh+QpSM+aR+a6nzb7s4llJVZnTqvscS70Yzsa7rxJVQvG&#10;ONLs/OwK1E4ZToVvwjBekp/OmlNOnLo5MhkDgdXmugTZrV39DmQTUgL9xfACEzGLIOHp9Tc/vzwz&#10;Pc+tyQKBUS8qxM63Siow7pTf1lGDY5esBNt1wZU+lNvnUi+O6rrJdLBGWeRus6CAUrX3smvbYqCt&#10;xYTmWOmFa5MHNbGpPHIWqLZiVq6P/KqF0DkFP1WigL5eqfYs+4tSXEGxfb0zW4vtMX7hk4CDvf29&#10;LUKzN99QL0BrGvPUgx9ZlofqqGm4CLV19YvYyTKVh3f4UZarJrp0vgiJQmGJYqTsFNQdS4ezXO0K&#10;wDUoU09LktM5z66Uon4qx/rY8fkVJ5GdSmNP4SQmu8R0BeTp0qOj6BBFGkncQn+ol476bVS744xP&#10;9xE3oaTxY5vLcBrRX2E9ExlW4kvhkuI1YUYVRlmjrcHv0YQSSZierDTeFvWg2HzVe1cEJ+8oRJjg&#10;eC0AeA54SjU4lm2tunNINpWeS1IR0QQ0IiIiA2ODh3aAk4JXubyK6VHzbgx7z/l82onuUKU4BS0f&#10;xFS85zix0lUo/VSz9nJnKXOX7CVWTjBfWwZFiYUYu7GKzAEH4ndM0FZUonOrPksyNy05Xd8/AZga&#10;0GSbayaNzl3k1LS1VvCgQFL5y2UOyv+INFbkWEseisXXKBCHcLR5CtFdUXH6RN1B/8BHWe1/u8jH&#10;HYGRIXHrujdggraikGWT6k3XjP6moeGGOe7cZezBj3WEcSvvjhM7GlpWaojEikGKvlTf22N+mvAp&#10;msdr9/Zua58ZjEBEfbe53vYUQtHJWDAfpI8pnlwCCXx5RkrQ0dH12RloVMwqniTKQ0r8qFokcsQM&#10;FNpWNAe8Jkk+ZL0j9thmynlUU0fsZzEgQdWOfJFHxZmWasBOOgsiWHFj8wu84ORdNrlz81uYkQqA&#10;Su+qZEb8EWIEOwNQDxfraWgYiNYZiLIYKpIwPt4BMO4drpgo7SJZYN0GqXaXt/6w+wuG3yVdToAp&#10;XSipSJrCzA7+ix2SiVcUVJXscIB7ezOiqeZZw1kv77vhuky4krBePyrE2ZXLAMaVaPbzeAanSVzb&#10;3Tl884ayRKwzxhbEaTVZ3AZa5EZrnGz7mM7WZ3UU9it4NBrPcCDqx4J15SWMr0EeR0JBFpaw1SA7&#10;YV5YV6Az/5nWSU9JMa8ZarpO6TOVC7OPycAw897K9oWFFePiIDkXhXSRCGhOZ5adUHPWBKfoJYuR&#10;VExw+RvqgFaIWICjMo5jmCa+IqlQvcSrS+yoyIK1fjXHkKVpJ0k878IZMab4WUGcQRCOL/aa4gZw&#10;hFAxB8hJCfkgTj6ge3HTFR42I+/BH2w/aeTO3g1AmmsZfSzhGwdA2fEadSWBGG6mGKe6k+kUzam5&#10;CztpHwqgc/z8EqZznMyhY4rBqVjltc+xM+FRwU0hTsEOxz/Z1h7F41csX1k3YbXBnS4VVHWhHVpT&#10;y90IxhC8HDWKrK+UMtmYiu5oREsWso1P91NsiepaOLLmlSfeCFXFKtEcGDt21v4XLiPvC+vK8wuD&#10;H2Pm1DVT8AsTvIHY113ZDAhfXcssq4gbYUj9LFx7EQypWKiF5aWl1QcP1h4sqQFm6w/kVujpnK4o&#10;YQBnHaDPKsnpNShJiL/cy1vaIs4NO1lbg6UboLMVbQmb06ko32udIyvL2NebxU01ajXGFAw16uAF&#10;dooJzqSxSwznbHXMTELD0Nhjbie7ztYTLLOTzlONJalg/PipS7/3PCQJlb98VN9wK72N87v1/i1M&#10;/7E2459znebof88T/Dlfcetvgyea8Bh5t8MmZi+6rHkBghTjZGtL4pn6a6JeQjIEWWRBniHws4mm&#10;IsU+yv2HbHPBL3kXEnLoVSkfjFyBLmor7FcuHb9QFzKFvcjgZG3blDLJF+Kgju5y6VKdX3QdWo/W&#10;GNmOS/Wk+lDfTtrtoje4N2Ai9SCJV9rfOzs6JMyQoHHewbEOlaegeldMwzsOBUohH36uPVxZfQjB&#10;Ocf1mAhSbN1c5xBsCofHTkeESJnadSS4qW5lC+QDzcNo6lyaXSA3aHFqfoHEb50ud0hcgc9UJ7Wf&#10;0eLHckeT6SEw2CwnS/mXE10jN6K9kGFsFByJS0du0Ioa18Tfctw68LSH8Gc+5OQNzVgzJr+QnZ9V&#10;gTjMZQ5TaDYNbngPNGW8I4iAI9fOcXeBt0cV0GEDuzlzqmRb4GgiPUJcux53AzCmfesU2ekRNo0T&#10;d1OuXRvj8kfRV/32bhtMTvezO6guiJHOqDs7+9RFovK0Oy+OAxsczGBW3EFm+Wg3v7IBCgI0m2Eo&#10;UzKTI/vN1EsQrMuacUWDzpl5+muxkFlm7EyrjSwBYYZWCA1PZc7BVPVt2tGvHJ6t5UNWtD2QSoMG&#10;zNj7yY5y6ezwUoKSbc3VsnQ4WiWzt0eQvGuUZ0ydoMY01S2/4aDpUj04l+pkvilVnS0iR+gzmLUN&#10;o3YHbyoPaU/1wFNA3k9R8rqilNrk1r0PbPoa7cHIZOI+ynHbTNf2dKa2AX350wULfAZ8hO8S8CEr&#10;aPyM0khKG6Ik29gZlKeJT06MDE7vvAJH2YByjpdoaBZjpXzerq48Up5ePEWVlRPGtHXxASEvdUQI&#10;pNpTpznV/srw3YydY+ftuVPWFx4kI04SMoU4p7mUHUJqpC7QyQmJcHrKrJ3E86VgD4p+lB+8xWo0&#10;k0Gl19wdwOGYhP7QZW6Ry88TnCXuf5Xe6w+WBTpV3E5IlANIiveKoDjITX7q6ASnM+J1Rlxn/3WR&#10;O3rOODyyQSQRowzKo9f5ANOZYeaLn29EhQuBpStl2M1R5dpETcejWPVEy3hTaYqULxudgHn7H6WS&#10;pZU7Z5prR6+nrUCCNEfV2vxcddcV3/ARl/pH2S9/u0itsUE4kNFY6ZAIqwr/LCs6wEw7zg4jIc5s&#10;55htoi1aiJFVzwgv3IDPH2fos3cK7+q7VGaEnQ50E+0gLkC2osJEBs+l+2omUbfzRCpGV3YcOdKM&#10;g1cOiRlFR9z7GUsMcRAx4GQnw4IhxbgrkoFU9ujojFzyo0N3PD9OKCdhZS5KRmwbKvD44IQuzMeX&#10;41drj2kLtEJuAuCQS0DH0MtRHSiIQBPActq4MIL5TZv5MwsLs4tLc0sP+DmDG32ec2HS9Y8Id8qp&#10;3S6WxJmDLXmwUGDhTP/HwzKaLk+y3nedJ21sCwHpD8fUugpalsJtl3o+EP0x8EpF1JdvPRKvY3rL&#10;qttHcHAma0CwKOEEjsAEgSLomosvRr1yVDQZ6v1UYCh9ACylCnE2fVP1ULL2e6zYze8VPdrV+I+K&#10;4xxN5tCx3hSO/suzTWEUURRpa3OX9QnB6TddmUUxZNrk0isN+9/azndB54011D5tLdSKWMbUcutR&#10;RpZcdbzqnM7VUIhkDvvLWjMbh29K/YhIc/kZWMb4q00cNe9zGX+jeyi9q1Tia9GccJMK4eb6NtsU&#10;i1KFs50P0/WWonGaNzD3kxUQCjEDcudoORShaAY3lz+JxEz7dfhLtxeqPKrELZVZT7CLQ5J1k80H&#10;MPyuQsBNesfDWIejLbPq45u67z7/tPf65qxoB/s6BYPjCSioIawZxislcB0YYUxJ/X2wJnnrF4Tt&#10;Ts4oT1uYQ0SXPDLQXSEWy+RgdlKoPE2AXPtDUU3qTSXTQZHxR6yI1oXotkurFlH01UiMpPBQMl6E&#10;AttYOOwmYEx4SW9bjqhG8ZzYeGhF1ooTFmtRGbSmp5I7qkMysMBYnYi8JnmaAKog4yTROTZEEjKp&#10;rtYcKkinFnPJT+/BA26NTsbFKrlBHI/b8ejRI5c1gA1dygJWroUPGNC8k9l3k1htldESaWRwXwfa&#10;ng4xaO1/VIhYWLrcYdX1wHEvCY2paDyhcx8JUXLV+pzJtzLH6WrtDlhw0f0qlK2RUesHbTo1t2us&#10;uDZOJ1f9orhyR3rKKTFcvs4f1vGnrem//dUPMAJdf99SDYZz7cgk2t0wFIY35tpCtQSjpdy9uubj&#10;PZFMSoEM151luzooSxpEu4l2XxYOLkjSG1/dCOjqSte35FikJquDZZv5WX5WPpRt26nQ7ryK+sg6&#10;j3DPPnLQiit94MNmY6JT4CYpE7l/gL+MF+gSlX9XMNsYVjD/IIR+a3cLdbj4YGnt0UNynly2jy3v&#10;DEj3aWwePCR01fqNe4VExX5OUcJzdn4cfzrV3SenzD1wxl3U7tCx205x0CkSIcynhMRI/ASXpTaN&#10;0oZGwWP3RPR1FdwV0ttmPLixX01zkI5leXOARG9doePNRn+FPlKMvmW74olLBPaVII6BBxQ3ldVS&#10;5nfNswFAglDL4VSU6uCrh66nEsVi5j7egv7LXamr7eGa9+tR2orGn/wGiDZa621v7+FYZ3F6Yyhh&#10;KKcQQ0NL1is3jJJuWQ4tszzVDdtBfxnGUhpN+bo+KcuPweaqnCqIGEJI32uL0n7AKskZ7jpFH63d&#10;7d0IQ+WdaNtFrkzCuFv3FRUnE/legEikKTkYCmVOHVenOPBxt3q3L1K3HcujWizaIaibaT6+YE2r&#10;N98hv7JTPgo6qr1iKB0Yqh0keqbRSl5+8UUGlIrmtJBVWOqt7vTZttofGXZ9bchm/aZbzH0WGjyN&#10;xBZY49XHWmQJPmgOMA96enJoENQaqorjdEjVQrxtbAAlJ1Vxk2hd8JbaT80iqsYp804HHer+gDtZ&#10;bDZ6b67R0lYW6fKZyExPtBK91hTSftEf39K8r/zbMkQXKp9FfC/D7W0nvjNbYvbYI+MgDZFy5Vjh&#10;ikwYIplUdGQzbAehGlDvnaJ1i6xEeZTwVHCIDysb+oGwoag8wolQAr3OTYzPEqxJyQhWAYyn2EOF&#10;tbREoklVQVKHYiPOx4+fPH367NmzTzh50UEnKLOSgbSARjZbc0AP92IWrs42AgM7vGk15yo5FFQ5&#10;merZlVPFQNRsJctcJC1rQqX7LDVcm7OTmMqgkAgxlg7oDC/TWoeWOyKlTr265FRJzGt897yqs9oK&#10;ND97deEqKy6p0QPq9mMt+fdfZ7j27nv9/iv8lT7xvhsfGrF/5i2+c1w6kZg12hzr4tRUbLLdBi+Q&#10;mJL7PXreZnUhs5r/G7rpz7zr9ucBwTq5O1fDITvQqJdinDQvMWEx4MOq4ZAkVTSYMEbZZTfh5g0N&#10;GShpLaYjnxxQHE306i2EjCS8NVO4V/XSGVMfYTpYntFV6JI0aiLkDvYVWK8qScocgpjF7CVdc4+M&#10;oKOD2aW5Z59/srK2TNaTfICKemPXyWwOPHUm52T8JuoUiJbUC07qa86RtIgP/XpqmrZL6lpMSs01&#10;zkT6XCooLf2KO+r01ndCZ3O06wGj4+Ndtn5NGefikJJAYk1reV1uG3uncXBLSvZcovZilEgUDibK&#10;o6+Egput3nsP3Mng62Yaph+t2QDTZGS455yylieQ1UpLid+S6bXGlfIo5FJTXyRVKojXUrDevCuu&#10;bu0SPiT7GuBgqvTHddwrja0jYJWurgn2IE1lZ3vv4IDaLjyi24ikoQc1VlLHxEfmoyDADdK5hqvP&#10;WcH6gVmm/dPC6symmI2OwSZllDbrFWwnLFVpHokUrKCHhju7N3SE5ORnwDepbCS5Hok24Xqi6M2w&#10;m3VxbVxfiusk6lM7yk03Hf0Wy8eCr4L7ylRD3AQ+NgSZiu728yheU8CxsUDdCB51Vg0wbdyPNlrD&#10;JVrMwbiJX7FKVtCb0WeoPXN7/LotusDKZgonXKWbZJ6z1mg7DWn+/MWaBaR7bUnLhfVT5DZdBABT&#10;Bp3Clilf16Ji5Dk1hQn2R1oStSnDeWZ2klAK4U6F/pjsDOJ0PRFPg4G5dp3BooROEKfdR7iMKNlB&#10;xmjVmYonfXBohbfTcVQO9PISi2M3ODLEg14r9V3GitJOq7C4ffFRhNgOiBdg1wEZdhR0OD50ZjqI&#10;0zkE7lBQF54i6Md8p0q7x2jnAjLkoDAgGig9Rs1WKmlMTyUhfRaRFcTp7LUCUtwxs9kR58OHj0Cc&#10;YM1PPvmU88mTp7wD/wnH2R3rPIUUs460ykyx4jL0h870FkpVzumqe+8B78aQWnUZaALuifEAavtA&#10;6bLIFUoQ33oMdwsUdxMrt7l5jHgJvK2jSrXL2i4XJk3OUAI/TWWOAl7jvKglZyPTdqbfVWxXBkp3&#10;bL441cJ+yOP9qO0vAYE+whN+2I1/PNA5+L533v1NwWu5VzcRmaxlbbTXkVkxWF05NRT3EQYpkEUS&#10;xKkbZgqSUhP0p+3pcPLiOEcK0RRe8uHsVpWyk8a7cXStOrxVqWTDaB4wj1xIc/CfIE5r57QIiTYF&#10;bl7QMJ1u6Uac0JxHF0eHk4gmdUDBcMRLfkKwNNlCh/S8vThbfrT21U+/pmgmMDD+Q6eVqyYytyxq&#10;E+0D2qTk0/xc4Cb/9DkLXwBfSoE3cnjBmhcgMHVL1ynuAeJVZ5q8DC3NgtIZl1K0jXpx8eaU5pTB&#10;mTBxMVJxnxiimgiVvkXdJqd5eBp3Dp3VFkoGE5GCFj/KuJJyaU7ICJAOXfpSyrzcmoXGH4kPTrF3&#10;E5+XGi7LtptxIp7Ajl5KRTXi7+Ya7Su3F79PDkaT3R9rRf9w17lfGkNX7O3hT98GcVJIASXVUnDk&#10;BnPNFDsBB6Azo9A3xq0n6Aupb6/+Af5KYCjhZqponeaWSdLBXFNirysCtKNAVvxmMsIqlbnCe4cf&#10;tX/cFSMMOFUcG7wmkWFnX6sinYwR8Scp8F3btexLh7W1o9s9I6E2gN39YxEKrl4mbSwj2L3Rc/G7&#10;0xvvZxph9/z3IaDnNX8VsDm0z/wso+CSe3WZ7cYavdLuH6m0gp/EOSHpoOAzr4M4S92Xu3nw3Bp/&#10;OVZJxo4Pnfhve9LNa8a7krNZvfljxsH12BV7YOPyZlHgqq+ZGWyRhPW1wZpl5caSzqh6cGSZoCmU&#10;fjTIZgBiur1oWkeS+q0eQVn/yGGatMqJD8I9wuVEnpDqWCVPGzEdNlBZcVS/EuWpmkvURlAzednt&#10;KhWpb1cACdNO5CUd4VYX5ilftzo/tzI3u0yrKcI3yTtfpd/cw0dPnjx+9gwyE0oTJzpvyJ/uoptr&#10;KmWyQmQnlfPmYk706AuekXuj88XOzg5xwNwt4pB1kg2n7dCK03qcbvDBjomsZcjOYIe4Gh9l+9S7&#10;bXeXwGJewCnrINSL/AJhz7bayxLr4Qg3iea+B0cOjBiUzvmI1ZiSTIKQ4ldVcirSXAOYRlbiO1XV&#10;Rd0kVEpM0LNpixtMxg8nU//2TR97BLIEvTzLwjRa1RuKpTqVKOC1t7Gt8y7fiua0qvpLhFiwPeLf&#10;OD1JVLEdUw45dRkT57SMnOYlxFqEjnRBqK2+zW6C46Fsz9+WkY9AGTnNEj5GhLRi+xWSHrcde0IB&#10;5MfsWCeqq4MlVYgw3G3SqX4hvnLygdi31EaiEu/i2sqnX37+5U++RNRxAcQb8sqt3+TZQUAqNifJ&#10;6AnUQSqq8/k8PkG5pxAm/cRDRf1R0oCVTrSkk5JLnPOLSmmfRRGTZ8kYcaqVkb2MBrcyxk1tOma7&#10;Eh0SF49F2xR0VwfBiN2l3jHJvS804BWOX1rYQEOwRXx5atDEWn77UXCzJwsTJmvNHqlbC9V/Hn5M&#10;d6JHUx5t6nron31JR+w2kNG6UN35eiPSRqDgwZ/+0XGc/ZFukJ22vcbwkW1v725ubu3u7KV4QWK5&#10;UgvKgxPqu+wt5qDblzfJ/3vmPXuqf72UbXIdFrQWG4GajwiOVnmj5kBtsiZRdf20euoWYzzN/hIH&#10;HBcp2G1jXcT+TFfl1IrwepZrMEFpXWvm0STC/MTdVvLl65/9IYfr3hi2c5zDZkJthd1kCxi3yKle&#10;zqaLISlc76ka9iRHOMVvhMNrzZbf37ZfAeW7KL8nxXwc1dCWQ0Si98UIgDYYOvgq33dcqpwCncad&#10;SEKnpTvux1kjShwZVhLx1RuH5VGvnRttUk7hbN6BdZiVEEplxPyKd7UiytJ1YYUU1qqQqdCebj9B&#10;IILdI2745hWuL8gUO+esyoV41cqAsYvfzmaCn85FeYKjgNY8rmKsEhuvlakkOTLdlx88XFvBIf7p&#10;o7VP1laerCw/WVl5vLry+OEaOPMp5CXHZ5/xw57zp4+Bm2t0BVghdZ1+HsoT6tS1TB0v4PDrqYwN&#10;OgziRDuKDbL+CLq2wmtAM4PkeNa+bDzOYhXZGkHYIE4uuLtjzAnqJDjMsJMayNCe4E49uE2snoNv&#10;49AGSSs4l6/qeaQ9qLZsjN5D7B5GJwpGP8N9tMBSRH9tNG+Pysn4OIv8w65SD/XO/zSz58Ou+AN+&#10;yjLjPcdHvJ2+wCKoh2rhxk5WlLaOZh+O7pC/8rLU7uPPRVHYpM4ncv3Q81ENH+vmvVvyFWJYWe0I&#10;epvZFeSd22jCue7HAtkyeeTmLd/ZYChGL+/ORGmg+zhOOLPESMf9qB2B+FG9d8KMDok04ieCADeQ&#10;eyYS9yIXhHMfTo9OjrlvKmE8+fTZ08+erT1+iJDzuCIr1JAvfSgRgq1pGd3z3LxMleFFc+KVEnTE&#10;GleGkJPTiYwikpVPLC5yzqgEOtnAqkvPtpTMUdKNtS5W+amMRvhBG5DNga4pH/nIFZCkhA3PY4E+&#10;d0lJiYyqCWrhm9Vy468blWzvmOXZaDmFhYnWyFKxWBILWtM1mJ6sJjEKsny5fdgPcQ3cnIMltMZ6&#10;hibKxkmk5YQpa9mJj7nh6AvH8Y5CBFrUU63WwTL2anbpUympH0PPoSGBYRJhFB2nzaIaeAodm6II&#10;z/Pn6//yr9++fr19RBbx+Mw1DWDQU8o1m3QhLjGLLfJA6nzgwzVjbWtMI968AJnmCq0IH+kTs+fB&#10;g3gA6Ww5XSlcXhnqxqC5OSVxeWJC9HzaBrYSjSaIaq7wz+KcpZcMNiU2k5dO+VlUUFEJhcIAh4Sf&#10;4QXtVFc53qjAosdn2VFnVcaDNRmVC6GsrCPtvi4EZ9Kz+XW0LFodmdvw2vlqckhE4An4RKH3o8Oi&#10;AVXJ6h8ApvqELyCnf2CEw0TklNfiLhPa6z0hHro9DaSjcFrxhST0WFJ6W1bBqcDEdkcxP4ZHdkXd&#10;Uf9tCU9Ha7bYd/m2Padp++awh+YD72On3zs3iNKrPvEjq1C/xZBjcuVEVd5Nq+2o705F8QxeTzn0&#10;XdUKdj67RK52Lv+VnnGMr1d5POfmGyowlGt51kC5smpcysSBC6UnHG/kHuuExFOk3L1wa9Ha/as7&#10;6d4cLiboVk14kDD2PB+R+kktkiMXv0QOUypErTsUHOx4NC6vFqfqQ0ES0JO11WcP154tL62pCtLi&#10;6oMl0tJX1iA3lRf0hBYma4DM1RUi+slHX3pAG48EOlfBV24oWNNC0JaT+iWFkhQuBB6yAZgTs5tS&#10;FurLhd//mtYvM0sLKAUCjnhOtSR19X7J+xSSUIkV9A8pq6DNAyAmHUdAmagqkCVfI2+SKWfNniMK&#10;vPQTb916dWbDh790y3mdzEKmm8S9CGb+Q9Esyv3LcameDoo8UIWqVtQOEaSmUOOE/1LM9Rre4+T8&#10;SmWo9MyUQk2BX+khG8o2Xz4Wyhvs3ZvbpP6l9Rn90ao13X0x2mvvu9q9X3HrzVqWHZ4MQpYHEOvu&#10;AFjFRXjWi5up1XfxTnvng+7KCLIM/3YfwZHetZIZHEh+gkFg6fE/xVbj9Gf0L4sxvWRK8XvEV8WO&#10;sQNFzQK4MIw6Ng6rVOEp09MqGMHCpsur7Bvrf/edYw1LQIT7HE6PBdvbn6hJv6Ac4wPJPPXWchUN&#10;qqofH71+8YIYSDhBfsK4kiL+2aefYBCqn2xiHMmhoZMNGkp5kCqNJItamYLlHeYGoh+1aLvb1BPD&#10;r2z3OnrVFF0WuDa5PCjq9wN6QqCtrKyRT7iwuCQgaVMYIaSo9j11PPe5z96U7HLUl3O+xbmxh9lT&#10;9KF89uknzz79lCY6gGf7ss8kmY3EEFnhhsQiK9GhehoprNauKiehtxeEkxqAUm1mYY5WeWp9RDS3&#10;tr8xunCioBrJSG4IKZrQyf5lWiQTw2WwNeLpjaIAuCheE0Uu/ZQwSuMK4UOpICvbt5CUXk12jBqX&#10;clEksUuzIwwnY8cKcVaQVZneSk3lihcXujo3fny0tbGxvb2Fac3Xs6hoQI0HleArED5fwaxzX9H6&#10;TnFEHiqIgq92tzlx8PqA1ud1QuSSUulw1orxysa8yTGVindWqcNOfySHSQ3vswHQ6GSS0jiOTy/2&#10;D445j05QBCmmLFhvqCf7ov+prtKq/ScVVXAzYiVfko06gFaRJn2sKOlC5Nnq6kOKDgJD+Kycdxg9&#10;GA2sMoX2qVKSmrzTfIj4uZqGyvuyAFDQly1h7CQasKayWOttqgUtvom1fXSMOQLSSufoVhNHauli&#10;jGxiStic7p+e7p3w6Ad7aFTVWsccjNxqhXzbY5Xs8oOwnJL1lLNWW9myqX3dBu2W7I8ZLmvJj9y5&#10;ugbIu5EgCdWTJmzrlZspakM3IZvVA9uoeU2OAh9dckcb2jkXjgr0bQ9F7V2x+/53bNMLp4+0VpRo&#10;eE7XiHBUp+7p5mkLJe0hE5CKLFbbN3tMW8HXHlidW+USfNRR+c7fN1Xo1VxrLPGjdQtZrKOzJccF&#10;JbtwaIk0a8KK53EPSRhAdZW0WrwmjugMnvKIeC1hKV/fcYmjUCTeVGQ9AZqEaaqnANU3CZBK8REA&#10;k2KJ8Y9DZHIuLqwszC/Pzz6Ylycd9LiyugyexF3+6WeffvHpp58/e/YZCUBPnoAyn7hv0OryygOi&#10;QtBcbk0hX1PbPkJ09ndLdXjpyQmGbcKWwFe2t4O6OTzYVycROEc+YABez29YGLtT1mYWxJ1TlyL2&#10;k284veSpzqnXB9Q8ODre18mLE8r0HQJGfR6Bcc/PCKQFBRDadkpEOKDQ1VWphOU0Ampt5hz2mO7y&#10;4Mb3dzE16PpgSzdnFd3SzXGyPVhA9CxCnxMdnAx/y+yWyvbnvbh/eO4ds3e9+SPREn+x27wldPp8&#10;D78wqKKl9rZCXUPkaonsrS+UICkTAWPcccOq74ooxuc957sftW6wr6KSZV3KmMVKDoCQcLpg1Nm/&#10;rpf9Ht1Ae0CvlRHreVPqFjge3aFFXZnTg+ofrgHia7uemGxPkBF1N0mlxOg8PTw6Ozg6PaAM5ymh&#10;PWfHJ4gCVW1Xe78ZtAEl2B49evrJp1/MzS8R+enmsen9yzUxjwHxVIOnzA9lNZVA7I7fcsuNauqm&#10;wK6t9KQbuCPthDN6UMrHZzCutBgnCmdna3fzzebG+sbLV+svXrx6/vxgb1f93ImOODtTnhMxErBF&#10;LVe0VMxgI8ugdQlsdD1BNbywmlGh36YNGuC4+d+gEvvwRfMOrLWR8HMBf9m3N+3BzEspthQWcSye&#10;iCkGk4t55SlWzHVD7T91S8WktdUROKwvHhB2tW6rut+ICx9Me766bJ50qPqL7dAPuvBdi/S+P7PV&#10;aY+Z9JSD8h3eL8NcJc7H6D04eXYxtn948mZzl1WKDEcxGK3A9qlZAIpjUvke6W3q1BsZH1rshTgN&#10;BCJyixcPu2YCLJx0Md42TeiEtbbyiCqDhHvMQMUnC8SoTYudhTu3MDu3ODWzMDlFL93ZsclZ2lxf&#10;wbm6oqZKPlJIe5yKSg5wRuurYZfUv9a6nAZYwSpdi6OPPqlKor2CAlOzQTJbHALO7FNo9PT6/Oji&#10;DCN1/+LiAMWqsLzchxGjgxV5iPxJCjS6008lIDvbvdJBgrDCq6liLZhMWScOAFRJayvCAmpNOjV4&#10;qstW2goJvW4ompNvtD3L6nYycHMblCFYmRYxDzpHmBDL5OyIMVb5KYpEqutMj6a+CzMGa6cA8g29&#10;ECLHPqzaWHGBGzxruFxMR4mSPGuajZOcLAAAb6XKtSpnmRxl2dvONm1Vd5QDYDjdZXCeoKS5g7z1&#10;p47ucLn/jLVNYNXuIifSt4IEgEGABksBeThsOHoRDM6fxwPHfaXkgcc7HjmV6sHGIXNsemKWcCxQ&#10;7ZVqGx1eXdJDmfJGl+RCeUqcDKOf5jsZW6UEkahOsXdqO1B9E5B6qlFQ1U8uS9ASDOfy/ByRmmtz&#10;Mysz0w+mp6ni/gCXOqdrbS4Ri4mjXMca/+EkGx3GgTKbC9RXNs5mJMX+O1OBRsZaWnwFqPiU7AWc&#10;e9wCQBe5fXp1cnh+uH9ysHd8uHdCKT3SG9LEuWXZxlYD9k0h4cnydAGFNCdVr8wkdTF6jCFb5xCN&#10;ccqDCXEenV0cnl0entKh9Hz/5JT+yrukTp0eHVJBWufZIQj94vKYYv4qsDp5dj11ej15ejV5eqnX&#10;53wjW3h8mo2MU8I97ssHqok2f1EFKCpZVVFe1M86vYDR5ARYujAwW5ywWL17Lqx5fjkBOXp+OXVx&#10;NXVxPX0pGUEWJOSzhU8PHbgFQLUTqy+ZoUqHDmneUudtGJM9ch9E/9A3a5fd0o3dUZJ9fQOH3ZTy&#10;dtoW7LpfwZaKGgVI9I99kFL5Mz4UcoafqZ0RSBWrToyjm8DyD+wwljgsIFLQbhzrCBlp7BlXAxHy&#10;dOJgWKJcJy4ci3eYJ7syFJyov6CgT5pARjk3k0V6yjjJhIXOdLRqZ3Ej5XO1h20QBu549FwrzKSz&#10;4tj7vIDaYGew/VX98uIM7hOeVYUZyycj09qLXDW/ojsG+aLK/FYxFnSZc2QQ63xeKec8hTTydeqk&#10;ZbEliM0NhEn90cKWU1JqTBmKUhGqWwgCQgrZ7sP6O1Fy+vHu3sH2zu7Wzv723iFcyp7IJCUEuyYM&#10;inVxEaFDJM+jqal57S9ZbUhIthHKHolIsKYrulN3kxBMkjuRkGpwpj5DSsz1qd7hqYSCbFRCKDqZ&#10;WFIivPeO9rb3tjd2Nl5tvn7xhvMV58ut9dfbG+vbmxvHB/tgRyJPgzVLc6TRNhX1oZoEKsQvIo55&#10;WISwZ0GhnmAZifPw4Zk1O1VuKjgT2/HD4oxikhxVwCoIPybu0lAB5pV1xdVQA9lt/EXYZ356AQhT&#10;GBlfOAJM6JVeH0hPRAUJphCcLo9DRSSgfPX6ZrWrBKN8MKhvcFZF9NlQYMpVWkkqCe6TtiDO7k9D&#10;tkQgCNnqr9UvRhSsNeg9XvW3+yU+/m9uxvPduL40cjP7mBO0JT5kulwp+l5sudqQs8jxYl0ipa+n&#10;jo7H/vCHl//rP//r9h60Gw8/5XjdS2QAaxo1RKCwRiOV9VpfBfNsEn+Zek/jGJw/kiG2qn2+6JEq&#10;IW0mXCL1s08+h+BhV6mkIsEjovrc48dgVmw9YE3bz9nlbhYkslq5GCksrlUZXqvAjTys9jgLuMmz&#10;TEiLm/spYUI7klIRESnd2yYJIkcJT0ecCXUtHK6nVBL+hClGvSXH1ym1Ck63iERKKCmkparxOBKz&#10;DuFRA3pnNxOlcDk3g7tnnuFLL23hLzFp1a+Wz7gCEt9lnqmS5PiUQFXFnrPux1jn0PhyP/obbTB4&#10;YyW+IyEm8muGZ5V32sFzquKRYAH7Bqhyb99KYFxTnKVBbZ1r9jz+UbOyUyLss23tPIkhi7gTQevE&#10;y3jwC3VX3FRGGAE0MyfBqBQ0xo/9iA+CpGyV2VKtHW1FR8OIKjDfWPHCEgZhDlKOMl7v8JoVmdVK&#10;h1T4d6RCBQCpDpy4NHWZrGhR58hLmguXI7iTOzkl577CsbXKcQhRogjQieBnux+PXZ1MjJ0zZQpT&#10;susoBcKsv102ARaP9pzAsHM4ck5k/Qm6SPqJh5lCRmNNLc3OAjSXZ2cfXF/P4E7hxKUO06m6s85J&#10;Ir/NPiuoBHw9oiAIspcUVzOj1Dmu+HS823y9/eNzLHPsLFP5TtY8VycRoCfUBvWaAJpH9KnFW6FW&#10;sYBoKQoXb5muaAOZD0owXVjkK1hachF4HU+x7M/AeWeXO/sUSTs4PBWdeYSvAKvljM+RA8WJvFWr&#10;ZvYPtAaeJ0F+NE4GXFWuZq8nZy8nQJmT56jE8anLcdDgJEQkWg2wkGxzJbq7cQu6d5xbPTuR9qy4&#10;reaYl9rGO0nIr/5W0V+S5SJ3HdEAiSpHAFe8It/RSDQLIYyZ13NHijFVtJ4ZWwLUzBqERTCbHhK7&#10;VpyEv/FlI9/i3rtz1N6571eDz3o/3qJQBpgx2IvPxwsctTf8mV3gn1jbw4qqQUZ1p/0bR9i1Hi57&#10;vK5ZhrGdDu89PgSFavTs3+QFKy3+Yv5Qy3V+zpF72vKEkvz0m2/+83/+T8Qicy9kuuhPVP/hUhty&#10;dgZyiE2OIscIZTWSbkKjA3Q6dyod7Oto0eNJYAEToSLMM6s2OaoL1MRomCfbhqUIXYxCHEjGyZLN&#10;Fm4JlYCVbqIE7BnwilxUQsP5OZKc6hXndIN7s/7iu99dnBzRD3L91XOE9CdPicO2m3V+YWpmjnNy&#10;mmaPGFdat0qR5KfREV8PlIM8ZJkn6w65rp5pC/j0DHSuLvkXiiR413SqGqADZBDkxH4Jk7nTHmJs&#10;+fHq/BIliiYo5X5+cnQFhmPzHx4ebG/vbzktY+PNyRE1ONVLt9K+WYk4v2cXyEtcWX1Emo+aD1Mc&#10;gzuEI+Ce4Uko3MLIqj06fS/J+CEUSkyncohmcbyotSWucw296mtOoajMsSKSsFDhVvGWbu/vbu5s&#10;rm9tvN5af7X9Zp0OekQgEORGp00Q3JzZUJdRk2b0VnPOoNGV0AkSits+PDQZoPhzjYU8Tlf8JRKS&#10;rWrddmaiNwqsHWJHEn7vWKYZUB087zlSHKWLauabWXOISCKGSPRlESB4kZEoM5YlX6YyUmenzDty&#10;n8IE2xC0r16D4E2oyGZYwH+1vEIcBaU3gQ2sFMd1jLnNOgYA0m7S8eaXJDLTQo7eHWBGTCW4X8VM&#10;qGkTK0RwE4taC9fvSRNMTQhkuBMpIQjMP2+52+cdxPnerftxPzAQLvdYxo1H068kmN3GJeVIEDPm&#10;p2TQIBPOLiZevd76zW+//+3vXxygQIFZ8n8p7o7uJwwCIErUW4qRJQCogImzCD3PmfMYZZGrRX6J&#10;MBRwExwMV0UxmLkFvoP9lkIr+L/lJVG0srsSmAlkDQsnWSYkOkI2iqbG1LRrnAk+mZmJLvB/bCU6&#10;YC/CRI/vmq3N72GQHMvV1SH5OjCFVrS6cqGEyJqXdFDQi79khOwFa+vKjaovjWQJrnqDvGBDPnv6&#10;hFg8vKeME9+NjAzUTWioogjlp6hckjiSog8cBxtfcAJvkLHHeFAzhkPRb3FU2DHQ0AOi23NZolj7&#10;ZgIs56RlnXB9SzM2Z9DAKxSxbL7AVrs1d9gVz7uMiAoJbYquaTWzRUk2B2zPyOPtzQTiRMiBrPhz&#10;aSNFtHBv/gpBgH5xX7CNVb7UAZSs2FIO1scG5RXylBDS8LeCm+VD1ryKlFRJecVRJZRKEoObYa6V&#10;pQ7uFEOSznTpwsi/gesn4/D6gKi2YTQ1IsilAVw0hBmhrB28JhvmkJJ3TLJCUBg0MTXQALCYy3Pz&#10;kJrEjRAsSeUjiAuRqRD8CG7YAqMHRWtF2zlOKyUv2RV1pkdAIuUdSSVQahNcjvUeuwG/D/okhwe4&#10;mQRuWXEuF4U+UDu6pBmpXrGFAVbm1Nj83MTKKpBAljYaw8WMZIWaBJW9x6NMI9kVmsYtk+dHc6Nl&#10;CtHj8Sd/aRk6dm11eW1l8cGDheUHi8vLNHcnZIATEUtyFOxIVC+I101H1H0kHHGCQDLvCASBfRe+&#10;J07VEVYzIp1terI5BTcBHKls3XvY84zKPIDETQmVlJ0w+1W5Ag4qsfuVfSdMX1lgJuB4YAeXyZNj&#10;4cO6amWyLE36norgaN6c/sKz5yhih5f1rKcB0dJdCnqR2igdZAZW5ohitHhsRdCiQUuQNhloLjT5&#10;Bxm8fN5BYelopbuOLy/bpEkMXcrsySi1pSHa9yulW5LnXgBq81YspIE7toFuNZqCzzMNIJPlleWf&#10;/fxnv/rlL3/6058yXKnrkPBfXlg80uJOPBRb2JahakAKcc7Sy0fXdAVGzzTIA9xkJzERk+qSatva&#10;99a0km0ODWNhEcslf6DQfRNx/YnKKMjsmzwLtSlBJU/ZJWrwkHLVm+vbbzbg26fGLt+8foVcePL4&#10;EU9HqDVIbHp2XrXeqBnEuiVHIqwqNxNhyJYkoRuQhwmH1Qbv69ZK6MXIPn7ySPbPeijKlLZB7SBr&#10;SBoxDw5jFOJUePc0CEV8IT+BlhTS2N1T2tAhUdc4XuK3CxUhZlh4ktjPlRV+Iqix0TAj3RksUMiV&#10;kBQeu+BKMiojk6FTqcKEn4qdZdJAREpUUhLh/sERMXnCmnuHu9uH+7typu/tAupwtfAH2oNTk7AO&#10;dGpzA99FzOrS9naHGsxVdze1cp6YRGatra2wZOWkByRcnQuMsthTr8Bh69oO0fKerLK+PMulV1UZ&#10;8VpyAVYYieJoegSAksgdic43q7iVwvonsdy9U5TUwSAjCilzw3fvb2/tbrw52tuXC8vI6KFKiVCT&#10;brVvMW6CWyLDUm1llCWLsaHnmVPHYpXN0SJy7yT3ZpY0R0VqYWvXeK8onUMRuXJOYTxcXKT2lawl&#10;9BhTdStzKHv33g3513ozINDhmEArBVzYkJIZaT/GLKNNgMfvfvccuPnixSY0htt3i9Zhty8u4d0W&#10;bSesFHhnXHePZRzE2WgAz77lg8IMu3wsxMkcUzrIRYRU1YzB1XoQ6WLSKvaOZJb4MZN5JqdSsVJ7&#10;0gnNgStJNohfLCVW8jPmq/n2ZnBH+Hgh+qpiS+WYcDcFLThaygpxZv03xBm1qMNCXDujBJKBXjhO&#10;4yLHuExQN3H+J19/TWi8THbnLvGY0V9B61EVVg9aRr4lR0WGkzS9aGVlU+fsiGe376AtotELJ9bA&#10;3vnj/nXB6BqlxNuGO+mIM2L13rN/g283cN9PbaRc0ltErzK0bq/pkuZhkeROov5RGFUhGZfFUP0z&#10;N1o3pZPVohup5J+s1qBQA5LWUJ2XTVVboxiIts1mJsDXS2PuUFKdjrd7q6yQtD0TBgrcTGu4IOqq&#10;FynEOXYNwSkRqZ4R2MUJ5zXl4UoeCClYZ4gWI07OU/zJ6kLhTHScUAjV5YUF/OkgzoXpaZEEoc8R&#10;56RCWI5XF3jDR0EE5biR+A2tSHoO5UtsjbF2qiwUOtt90xgHp/UITVWJKrzYqtlEngBBycqfEQRD&#10;mKqdEeT9NMwLHnpWI99VQS/kEk2NLSxMrj0EjqrCCXvbTL5K0Lt8u0Yo3TznVNhWiUsPHlCPibpM&#10;aw8f5SQYe20Z0LlKHAAwdGWJmn7kNy1BjSxC2qB6YUp4YgArFj2aTIFeqgEgL1z6UKcbJ1IG4gHW&#10;l4GDD5hdWGCYYIOnZoGttAaYpsQ28xibAf6g2kIba6Z0nytzOmRfAkeKNQgv2EtK3cZuHGp2pDok&#10;ywE0tlztgnX6ajzC3lNe/31dZ2l2DdM2gFffCEp2TDl8EV9EJzK9zUclJrqE4QZyeW4jW+/W1foV&#10;+EBAau0Fi8DISp9y1N5CnN6/nTctbjOS/N3q6UMQp+7ZRm6koeSOWYb4rBlcSjNQduHv/u7vfvbN&#10;T8mKQ/ojFlnEEgBsJ9vkGnk/vbxUsNeCRnRPBHGKDerlwZPYxkb2IjLirPrJFh16SE9zyZfIEsnJ&#10;hjgjES1qb82pPuo7KOHnpzBgbE7t672dra036we7O1Cb45fnG69fI/qhGFj/bBPWfKws0gbJRgn5&#10;Eevf36hXWLasPlmGdpjKYNDKHM2IlmkAtHFYGVENbrrmjhY6qm/l6UOwG5wpHCbEhnwT+PYIs97b&#10;J7vKjZz5t5x9Tp1RpAqhdJTSxGSknwQbU6kC2jaGA+hn1XevQkjxs3BjlrBeXCx0lYYX0cwESliR&#10;VbirymnkFvL6SAny+NPpkr1vrKmG7DxJknXY3ORAYrPyE8e8eLvhkzp2opVIFMyiFhOZk0qFVCm2&#10;A27AxOUUt+E0JISwtJ4GKTdXW9YL1gOeUXdnN4XUde+Fw+KQI9q2gjtB/OOyc6y+lHQsTypOOuIy&#10;TwgQ2Np9s8UDCnGCE2fnWcME3D9YemCuQ3uZS7Kmydf0YyhrSu9PTIjgVKEo5ckljdoVUIQ4MamQ&#10;tPnOEC8ofUQ3sfEINm5ZYVWS+UqSY0n8CBBntD86iEkBOMZeca1sIRCWATie8in/+3/97bffvSJd&#10;nUFOMz+IOoA5TpDUlBaskY2XDV3WuYVd9vIIzDmIUYdLT1cnuma+OxhvYhI9ilXkzLtUNEx9TTgG&#10;l8yUXede5waX8mBqpqrSipVAQBmnnHm2H0PACoF2rNm6KqaMtr1s7fraQMVxZqex8pFcJOWpq3vJ&#10;7lart0CiY5NKZkQbNRevMZA8cqnUARH0k59+De7kO4AO0OzAhyC3xiuIHsko1eiZZItgKm0olYgK&#10;FeLkHQ+Fvz5P78OQSLyc6wonZyYRLQkgsOmnz2ts38Zx3qtshnou+q8f2sA2J96ipWJzRNy3LNEK&#10;Kw/BKQ5GSsjXzcVHub664f5Vtbw8aDcQZ1B705RWtDHfZdx4hTrmNKDTMV4O6hPnIiZbWKf86fpc&#10;v12LM6hIrkUXezUxU0yt01Hs8JG8ldDGnx7EeQkiPDw9RbCSY8RytRtwZhGgSarQ/IKCNaEGVctO&#10;pKbbdKo/nBxKARl5VBVbcY4pKJPV0rCm6rn2wyVBVPaI34rLxHGjfLjgDGxrDBt5YcyG+rPKZlW+&#10;vPAciJOkdFoAu0OG4Or5+cz02NLi9ONHpCcRcMrWgb9RpIcSxCEYUfLxnNHHfQmwSRPNlYerjx6t&#10;UXx+dFIYdJX/qTioyja5cpOabaZ4k9ts6qdbwMvKT4nc1hRefeH5PApIiJUSpMvL9O9cWXu4/PAh&#10;9UhRijCqhJuhqSg97XLTVDwg8xcmG9LCCfZuzOTsLSJq1e4Wajd2sTaMD3F9ifNLcFayg+kTk1kY&#10;8IsRT32T8yL0UEHXkId3jiGOfMumuA0cs7+ynQuKtv/k8l155oJdBAVixrz03+bP6y/ySZl3xAnZ&#10;OG5Htxj/gohzBN5kndXzySd8eQkkokHWL3/5i7//u7/7/LPPWRaAFJY7k6R+G+Pjrm0pnRRL0ogT&#10;/6YqSmAtsRgJg0j/D+XQCSCppa0Bp+wWR8uXbNRYZd41HJGabSW04ShI8nbEOZwwi1AjTob94mJr&#10;c33j9UsSdJxfeLLx+hX44YvPP2eLGHGqmYWybejBg4EkuWGZHeXhGWFFsgLl2RP8w96D7JDnzYtR&#10;cR15FhPxWrX2aFR9x/RBsLeW2L+xtadPcC8g0uBLOS/I/yULnXQdOYvVoEH/w9FNjg5C7eJCL66u&#10;YDAfP3mCfmfDJ8Pa0hpfO5tMlJzKEePeVGipXW1JKFfLIiJ2+B9ajdzEfZfnVcW0vX2hTlQdxToA&#10;mvweSJrYD6ZXZoNFADs9ld34ZwoCWiPU0acpstHKUUPAlZGKDJc/oNCIWvG1wx3v2w1Ev27x2zXk&#10;cvAywCY4Xe8AYyFEuVWCc57QEYnLSpEUR3ASTsorefbxqu+82YTHlS03gfNm8dnTpwg9RJsmwqQK&#10;FgSUAbXjpDaQJLZbeRANpwpBujKDKbNWETExXVIuCse1jlb2jDgqWvCIbQWm600BJHsP/roc5xAH&#10;3H3d7Dr9BuLD9gG6U7OFflJI4eTs+MQMwO/1663/+r//9tXrzcOjU6V7jtvHDCkB3YBSsvCye0po&#10;Pl/UkNOQ7CykEYJAVFCiJkc+oxB4Wl4pZ6i14YSRxESGokoeosP7LuIq8VpyqKBgohhT48VgKkUK&#10;DMzUmDbBHiMQ0nZ67fpQob69eJzNh4nUIVFJMQR+BHGcoTmzAfzIecboi5hUJdWEVSoNRRuMbcXm&#10;3D/Y39raZsOwhMyOa8G34CE9AZdrJMUgVDGxPLq8pCu2nPB0ObT93bGqCH1wdyKFRTvE03xhQ631&#10;aPqn4biirMBfud33Hh1xRgrk8/1Fdvfw/ej1m6cTCQzF3Sde8iXEQbRpLaNUiBiErGV9tVXWy+w1&#10;PmKgfLMUiwWQ1Ewpz8xV0uF1OgJDO9ohuagonMva6iQJadAd6aDN7LmAzRfHeUU2ANaMxJEzxlzw&#10;i1N7ACQH4jxlFatL1ynZNYe4tPXlcqQgInCaE6m5BNKzVU+vcyq0BwEUyOBFMELgReCma0rrSKm5&#10;/DbYMQWPUglTkl1J6HxMBp1XqfhRFx7hrsJFuMqE+1cFcaoPAkGcFl5ORTvDUbm0OPXkCeKfm0ax&#10;XKXF1URcTGIi0ZvwNWpSwN9bZQh8Lj0AJ6I8+AnxyVt6l19xCko6nSA1/BhqF2ViFPKmLmQM6iuq&#10;KRh/YNwJ80EiITlUjx6uADflrF+lfhSOPxQqxMgcvOmDxaBPYvem56XUmUZ3EzAGVU6BCgeod4WJ&#10;SSdojCqtdlwmnWGhNOxJmNUYceMtFGgQJRQy3pEcPrrxUDWn5rivajYRnP3uI00f0vfhZi1YaVlN&#10;qo+CUO1m+pvW4t3iKis0AYee+tEaG2zzvzzi1D4sMSGgVMQi/nT5pmDAv/7663/4h7+nTRYLhfs8&#10;ONgn8kMBg/KSjqMOGGMJM7G8oos4JTyICWHpskAlOV0NF4bPbIF8Fe4i4ipCNm5rouJVF1eRSexQ&#10;pg9IJrnJlBvAvKRdl4Cx2NlKzrnDc725/mpz/bW7QdC05+DNxjpOjS+//IItYV5/FucgcTskwDqR&#10;UWmdJu+shZKOpFLtckpYKQtV637d5VncP08qyjEsQ1RZNnR1LFE0gj0ZfGL1yeN5A8ezw5PzYyKr&#10;jTiBhPvIJdVRak4AJc0Qh0KtCSHOhflnn32K7cs3Km9JyF5B+oRl4krX7sXna7WCAIoTUuXQyAgy&#10;gwJfZGcMEBNZJIjpcHL13cEtZ2+J4qRZ4beAZtirVH2KPOwyMAs+9h6HQAD4+Ohoa2tToa7Abv/K&#10;4ECyMdvR9JYVfjR/m+8Q/FYkZvq9tlIHj5eMf4KOWCISdkTvE03kULFKDtGdyaXOWsTLSKm5zfX1&#10;3a3to4ND7lje37nFp8+e0oyeCWNoDEMncEoBjZHR1nnO9zQSFXo34uy+hCREoIDc/1BcWYpIabRF&#10;Ksjxy5SLTtJTV2IEV/srI84Gg0Y7qoOAvrXykCwZdql4SjunCfBNWUTmcXNzH3bzv//LH95skjTE&#10;Qlf4sGrhgROsLkShoVo1Q3JrW/Le8qqXJ6JPu8WFIWELgrQ1U8srbI0JGAtV76codAd/8xsMOEim&#10;S9sJwY4RQXVZm/YNowZG1orzuqvocEOzEH4SOwVGI5ZuIk6nVrHpZhd4ZnnVnSbZmIZQJDXYXtK2&#10;VAaIU9qtIU5jHWFT8jyw/7a3d9g27J7eKD3pP3rYAN3q/aftIUM6KEQCRkGJqqFELqT7t2Zygzij&#10;ECOgNUHSskac3Wpv6XuFOB3H+YGIc6jb6psGuqv/9g4SDTDt7KZ1jnWGNKubgnTEqc+lqlZBeUsg&#10;CYYylBruzGMXzC+B0uajBsQsgtZbktdasFrSytXNyEUC3KBOPm/CuBvcTOEF2Rd8gVLWhFHsVWf5&#10;WanZmZ7QJQsh2VFEcBpxXpP7f3ZyeoALhC7LXuoq5QnHSagSPwnfJEgdfcmXSmuFYBNMrPrl8Qar&#10;5rIcjASJKy3RcNPYwSvQ9KeipbDy37zZtLmPK9+bUfaX7KLwJfIYYBZ7EkyJaLOwNgB8gnl4qMnC&#10;V3VicySnZ9BGyw9mnjyWUTk3K8TppECiWu3xhlDUv20tCFgZLkI3BS0KhuakB4me0e8pkUDVR107&#10;35PuiH+5j/CgKcdAP41F9R+BWV2BQ6FdgM4V2M6VJeLhdK5AcJLNP6dTTCealTKm/CRmgeA+/ppw&#10;WcCyYgLwRo2ToqYUOm8c7VH7VdyvK9FR4ZrCAjp8h/9nuIxQbWXGrMoC8+PrlfK6NAY1BB16m/gV&#10;QetQA37yz/ceQ5onF6ycLvPfUashMsMA9V02hKEdcUZte9fVi+5YbJsxW/cHQJyWrL5d6RrrCd6y&#10;+3v8ydMnP//5z//pn/4RaM6WZmWCXSQVLb74EyCUrD5LA243gt7ig5Kcc2xa5kB+4SDOMBmOgTZV&#10;JlOqlIA1Tm5jgED+fI7TmdHa8MdvXr3Cq46gINruYHd7a3uT1f/VV1/iE1QoSBGcQpwtcNx30uCG&#10;jApZfIiOE+SPeAjcDf5IhfFOTDp9ShZvOM6KzFWOraJlXDjdjWXHxlafPWZrMIhnRyBO0Zy413Gm&#10;k+6HK11Hqz3HeAJk9o8O2SZApS++/lqxCgqxk5PX+dbe5S4frFlQ+m3KZ6a5gzCluU0QJwJLfR94&#10;IS4z6ZLKD3VFEvI03EvPXXnrYN57u4qYVdl3vXVQtl7mUVyLPTWwqOuvX/FmkuT1vksK1li5bijC&#10;MkonS7yu0lVL9AvILo027YDFNnXPqkveLo6cFp2uneIrSL+LWjZLAeNILw1sjL3tHRxMJomweRch&#10;iRFdaA4EbxAnohmOicPlS404jQzAmshNPuw1qh+2gx3R7oRWF/wT4OX6RFZ5a5xLaTmDQWxRcyL/&#10;9RHnUCRFtOSwwop+16EwDmuotIhjkmBf2MuU0f3u+1f/+q9/+P0fXuJbB/RDhrqcUAUxMT6KYz0l&#10;+ewAfscWQ81p++rgjNHXiptLHVe7CVzpVH/Fu2FrIHQSl+BhzPKTDz1u9E5A8oK/LB7U2jWhV82T&#10;ZIBqLtqgSglEhTtNYQan1mWduK2skvjWjdzEcSaUU9taZTYIW3PyUNqtwgZJ7Oni8rpHC9ixXhxn&#10;uLos8444pSS4M7yjlN9WeMv+PlEZfEb7WN4fdoinQgaAK2wlN8XxeUbWCkmrARRMEejUltGicyyH&#10;wEvJUtdw0eE6DvanG2jm2RPMalNeY6TU7z+G4+wzentd2dlx68hiGBxJz4rhopT8qM+sSCsjH1as&#10;PFeFs5oT9f5Kwr5AcqSIBz3fWV+Sz+R9Wx8jxKlRVXR40tBUiwcwqdOBXyAHUZnClvawGJ1wunoS&#10;341qUbCSoxQYQodhybFkW6AhTgTRGIUmKa9FXpdrfOjO8U6L1yQPnQLIC4A99W5FliFKlOaSIuUK&#10;Pwo+NLWpjvBqUO767f5Ad6tWUIXd5eVw99po9j3agjJBp+oJhHmNr8vVm8MSOXjOIfBY8OA9NImM&#10;aisSBYGdieN8sDj95AlEpWAbTxgiz4BHIEvP7VwCD6YichL56myqzJDpf2/wPp2xRz1LphlCNFTI&#10;SzCJd2wLaXZEi+yRiGklDM0S8iD3HiehnLQwUQYS24dnsBKbV6iocOe8YKiCPqE8DT1V28oR0on6&#10;0E70JvZQ2F+pYFo7G7iDZMrDiWq7GW/KImG4lCAtBAydS3CeggbW1lSR/wm97NXM/jN3gvr888+/&#10;+AJv6uf8kzfpCvXug7/NB9Su1EdvWJq2pRzoZx4R2Mq3B9wnACOCshktyZmoCrv8ysJJs+bB1dAb&#10;hnpp1/HDIU4Nu+NXoka5BZDNF19++Ytf/OJXv/pVgjq4qYT3xci2mxhuTDufP68dZ8TJWgK8gDhZ&#10;DBaPjl9kGTlmJhZFe/DCmCUgPjbi1DQAlA/336y/2t16Q7Y5vuOtzQ14Pljbzz/7wv11FKwsJYJP&#10;w4izMllSOUTiT9JbjbhFUpKrl0a7Ev6MSU8T4dcyFxkNiXPrBEdno4ldMEctFl3iAY7zEV5wuXRp&#10;aElCBnkYYFE+BZcpr7GGVsS/4kgIA5J7HQFHwt9PvvnGe1yAVgYm9iKp52pC6a9V3jnBhA4rx1FO&#10;1V31M1OgObJGRWC8d8zDqUCVdie7xulGS7R3cUNBx8/IRu28ZoeSLGDjBD2Z1Wj5TiVxjRNaTwsS&#10;PK60ERjYaeWDq4KOuYCQXvylahqY77TIMd/g7dCjZaR6Epou2ybST90rUBu42YU4qdWv/i+y9RXe&#10;YD+cw7DEN+BS3yVw9/UrWq5BHkvgEcW5sET8D+uPWUlHN0bSfdggfQ+drWJhG8QptEnGFPjeCkzu&#10;fes4rq8qcSrGwXAD36FRD/b3yBrlUaQ1VVrEoV3Gr9Iwf12veiSRxHc7IpIyl6MXdqMnHMmtPplE&#10;ZQGyYDe398kZ+tfffLvxZvcUyoayeTDNid91CK/3vzIVUHvNZzFCnPX9pfTZStLKCt+0BO/Awnfo&#10;pS8ly46BEEqxGhOcbn0VhOSAvRgqlQfTqE2tMyNOKxAJX120IEzQlRGnEJlRbGjIFsrpimyGYpGE&#10;NWYpuRnQyJJ0Rq0KNLZSrmFFguuMOCUhfQhrtn2iWEAlwNk1H8TphA/H4QFH7BGA+Um2kDkYFw3w&#10;sgudwf9102mokDayZbiJ6hJas51mVW3J1chj3ZMUrL0wLpHqjySasyB4ODxpJo/CHbg4Qo8RfPk5&#10;PPo7efgMmH92TaYd0WxMz6ISV91mqLnUc8HijwzhO83phy1l6Q/ESsnyHsLNrL3RB+R0ahGW8eUJ&#10;wUhyq9gigE91NqrEqV5YwJMgKdik0G6jeJeWdXMQjBzKiCluya1r4k/TRHv1OX0NmoOwSdJXdFIB&#10;0zU4VbWEZSOpSzkkzsXZaThOuRG4W2WJttxhHq2NQ+1c8Rke0saA9jYc6ZiapqmOy1Q/LT2eHkFF&#10;SRRw7PKzcnzJy+aVJoWR+5VXnRxtJKRjCZx4pPm1hgehUZeJOE7yh5BsbhqkDeRoAn1LqlsIGZZT&#10;w6tQizBmWAU89bXipZNk3DqbseMnztq0yVTrMZOp/NcCqWk05F5Dcpf3071MqusJwh4+hpFWqLnZ&#10;UTQudIqi/UBoqk6zkErOnKGQo9Vs4WhdZagzI37PceumZIB6lCgkIyr4EscZzUY5AIvBmnnRsSPw&#10;MdhR1VTfeeQDLruq2IH+YvhH/Tq86KRpgmKjuTsn6s2eHafDHH8VlWpEbSy0HxpxRiUpZa1xRbDD&#10;oPZvvvnmZz/72ZdffonBhWayuNMdq9KVlzhLUj6IOFWzfiJl4LfEjyu/TMG75jgdqmWpOyrTK6Ef&#10;MkQTXcRA5QBHUvXh0jdodD7cq65PqljLxQUVwyj0c7i/Q5Djwf7Oxvordunyg2Va0iY9DrYwLnXM&#10;2wHiLGkqSaIoGu1nZEsBZhf2FpXlAAO+y/0zSZZjJ6cikBASpqqCtfnpERPgGxtbMeJkIFTgXXCT&#10;irWq5sA/U7pBqau0ZkAPUTzNnm9209qjR19/81OGMcQ/skQV2dS3iTtx/T8oTZWSMZGpcmuGmO7v&#10;6P694m4YZKx2eBSyW2QMCm5Sz8LLNB07HKmZ0e4BQhViPkApTaGUPIxjJyKP/YoXgetwkdrFic0P&#10;/e8MZv+jvAFRGeEz7LEJnRMp71IKdhqyhpgGPohoVEg/FTzSHh0Pr4JodbuSfOyyqysqOu1sbm68&#10;ekloLLPAt0nEEEKxTME7tb/iViNM1JCNbhhnZ+GqlZVqezo+IOzYqM1avHbuqyKP4M85zPEetVO3&#10;NgH5PLgzaTSq0XXJavorI84hCIiVEJSZCdOR/sYCaWqObNJY8SEuQYBRNUm0wMtXFEX67vd/eHF4&#10;xPLlqabVKVTRrgJe0Y5x1WJfNenVkUGRhZUo1ixwZfWbfvS8a12EVUn/PRU1JTARva50jio/4UI5&#10;rnFq6N9iObiiG1OZ5wtbYRSpRxWYDPpTvFoSjyxEdJf51Oi0ghQQbIs7WjJpgPlDaZ8xShW0CiqW&#10;iSW1bahULZ64R82vWn9mgQdxSlpkg7FpwQeeBeehKUDQLjNuwDmYSo6zWcZGSCuwdL6tubNHyVac&#10;axsX+hpgxbatQn6ExTGYznMFceppI1gT7vp+xNlkccnH4X+6VWOc3VxXEeS3j4Y4WWeKkhE2Kl1i&#10;UkyDZROwI86spFymxMUIcTYNlGgW77xIEsMXB557ccSrLu+JSw8g911vJxX1pQBShwfw4o7BZUIE&#10;cZKApsqsgpvKDwji9OqywVsAjlgo5auwGxCA6TiF+SSSjDmVv5icIRoLLc1xzhC+qRR1Lp/lxSOr&#10;erJTiOKljUTm2hIpVbtA1p2TW7KTvWkdqckVPGzxV8sw5ycDyJ8rLd1Hpiby3SSfePRkbVV5z2rQ&#10;oXWGYT+/MPHwIXrCiBOPki0ymW+2CxxXbUvf+8o4Mj+9/t29I4krfas16OMhi11mC8ULsbBmTLXa&#10;c57zTHzq7AbMqqCV1r31hPqjasbsQ9Xzq2Sdnt6uO8WOyuGun84JhSbEtktaMppXPTndniTWHV/E&#10;TRnlX9mpD1WqhAZQIEQjQBMQCXqAtgx5yX/4EbjJr4ChfIYjSDHwMckQQMMPOXr+RL60o09VAPDh&#10;vlM68hVx1vefvOBbvBjk65ddp+kW8ZdVo/F0LPPNPdz3lznntrlKyDTkes+2j6C8Y4LeJyDa98qd&#10;VZwxg4x2xqX+y1/+8quvv4LVTQYuC17QS93JnTxqgBX7O1d2dnhxA/IOKQRjjsXBTgNqSW5kB3tH&#10;5GFzkxEvMs9d7sPXGMmWftt/AuLkzthpgA/qStJcgaJhuztbr14+Zw+TPMesheBUIbD0GVcsTXIW&#10;taFKLwjyiL5Bn7oQkRhaz5eFWrwTIuFcBgjHl+qVuNGOqU01czfilFddyLviOFU/8lj+dGqay4kG&#10;jBdGlEudH5AfqrXGQJuWZO+sPX701U++TvcUvtw+ECARcpKvY8/wUTzmJADJvYKIsydAp0xr+Vi4&#10;NxooqJenSigpMEaI0zmSDqppk6LHtX88BTe6+Re5ECHRtUfe7ACGF1wXxwAvUu+FT8a97vkVgRih&#10;Gtdf08UjxGlVYhRi76BkVsNFAhut/qWETzgkl16SgFMJBRnfiFfZGJsbhFIcHygOhKdTVObSMvfG&#10;hiNkLlCYvyU/mIfkbl0Wo1amEarasIZJtWz1mtS3qB8vk0VY7M729iZLa2eHWWYWHOSu2ISgZu4/&#10;BthfmeOMIoyyccCGjuJDYkqIudeK1fqUEuKeVVoVWpfeQhtvdv7w7avvvn+9sbknPCnFPCvXuVKx&#10;lB4IWkhhG+OtEj1GG6G0rS3q7eiWSmKwtis8GtbTZA32VcqYW8EryTxaSCshbvFAr/TZdliF6lBy&#10;Uak3P2vTbfYeR3eBAK6pr46o1e7Oz6CuQOHATW44Ojj/zJ37ZsrVLoZbm15+V2k1jZJYugHEcVxN&#10;xZvWummrvDg5Sxbr2FRQsu8++AyhwLViSPFPFm7goSG2bifOk5bgL9bPrkYRPbnbaG6r7rgqY8oL&#10;GvlLC2X6wbWDBojTX+QaRCX87tEY73+r4IPu+a5Ky15q8MHjwt1GL4oztqfPNp8opQSPc99Wfs4o&#10;8nD478o09ba0vM6I1jH6gJ0eQuqVfGZCTutVTnxlgJlyNtwkGc6tLGV4BvWqdKpNBOCmgvRZgRfI&#10;W015o9Izf5px/Vc5AEygOl75hcKhacQDayCXygQVlUlRX1pYJUt9cYGe0as4gKnDpn3kBJFUGAIQ&#10;OXNx0SBCzYXKXvb7KhRkN48rBwmS5lB4uxCWOluYc1R4QFyKMQgjCfh/9BLyIEKQ0fVfS2WnuJKX&#10;jHYqrry5ufG1VQIw0UFyZMSQK3rX+zAbT0DbBC/qSR2KytEQeKnRaS/0mUTg9bDrvOMiEV7DVSxG&#10;WKCxTD3COrlfWaEp+G+nZPk7HA2jVRTha8tD4NPjYj84gh3kCQAERBqCLqFGnaFfviBncSPc5vg1&#10;YI6O0nJyP/vkM1AlyPLzzz/9/DPg5rNPnsFuPnz0GAwImIiPOyyjVOuAv4mHIvKkq7f3vjC/rztv&#10;9oNDW/MUSadi3ZjadJWAihMNIAbZBPUG/gJ5+YBuSQHo2WWV/KshHkHJHwBxanYtkZzn67pIvAWd&#10;C3b/5a9+yQ2ztN0wRksqCdegIot3SlQ6tq2AcgnxrBlc6ppilzNM4yKpXvkZhTjDBQTS2TdnhGE5&#10;/HERJ5Lh/OiYeD7IKEAZQm17a+PF8++J5FWRMGrhESqNSx1mQSWs1ecd5akVa9FtPWnSxIiTl9C2&#10;2r+OLCyuTokWYrwQKdq5VOrV58NuEoJzAnPJ/g4lLCJ5YmLtk6cEfzBEF/RmUBl3IMy1vOp80u4R&#10;MBC4kXYQJPjQrpaxhpmkoi5BIfwerMSkmESf4/6kphW5qdKFyJHytkmVeO+6gJoM2BkiqJ1S6Mht&#10;ReygM1U30gxIi1nvsCTgxGZwJ31KqWXjNAVXrFU+ZimnHcaNE4fEFaR3kg9gGSZtLdfzjPI5mw0b&#10;P1/8MiOYkmA0++sZOoSY4KYehMAnKr1Yw/gbWVD+nPi1BLLsblFFfwOvOkPKP2XkPljhBEEKzTur&#10;KcqPIdPEeXcrPkeEtXInNEBCnGJqzZokctDhvCfn5HiRlvRmY2N3e4e5ZrFr6y/QrM4V9Bz55Q3l&#10;Wn1/Xa96ESFhQ4JWBoehZ3zpaS2vISVhiBGAzt/eOXzxcvPbb1+tb+xQuksdZNw6i5QeRkltBtg8&#10;7nNfVoIgkSYg4tUidrROOqHI9xBQZpiV0Mlu5LjSsglFrzXpeBWuiRIpb7iy83rzVB7GUZtVz7kY&#10;SgfsOXfQMESrQwkcLY4zMirbI6so3yjhe3e5pyauXadScjI1VYRQWt+xQaE5A4JKtRiABIda5xV6&#10;CQMqX56+OwyQ8W6C6ANl+ZXCUJwyzRIMgqz9ppSOFDcug0nsVIrVGpj7qt75JvJi+ORdhxA4nKD7&#10;idykKYOgx++P98cgzq6uAvcymnmtAWlpDaP1kFcBjSZaRojTHzYAcgm9FppmKlfjdoPyMmhsYki7&#10;3gNV8yrTtHvVvX8DtZzU5gAIjRp5BsTj0s+JOBjYzRCc6Ah30FJ0qQjOtOs0rwnWRBECJWXBB14K&#10;SUkslNHSwjPQdmwQWTg0TMLfpELBegpEsGpwgjjBmovzq0tL4E7Q5BKCJmxqpWe7GCe4Qikn4E0D&#10;Tb16oDJkThUV3RD/KYfzSViQlbniNak1xhMEsjAalpDW3sRpEdDJBrTK1ypRM6UiRVP+3MBNA0r0&#10;L+zA6irJ3+QLOzDDRaJVOIghcfnDkMf2jdiydeVpF42QqcanLWqzDo11Es5ScQ6d+sxv0y9LTsIU&#10;gWiotGU5STpIc3jbuHGrPYr5tmKcrRu61vJyCoObLEf86qpTj7wm+R1IjyqFYGhSm1Yl0+BQ6EOi&#10;MMGXFXb57Cn/hMOkyb382oGYjqfM+Gecw6cFLAZoeng/FHGWyLRyvQVJc0FzIvUtHYwGhgaDhhxN&#10;ZhL1DOX9BxDbmW+edbklZ1TRGU9KhGE0XXbmX4zjjKHg2LVYIJG9hCh89dVXv/jlLxhYS2CtAGcK&#10;u6KsgvBUIElWaEuUKPRQMoSmVpWHIqlqr7rzjpV44RkI4sxDOhTMRP5HR5yQUXQqf/P65dHhHsgA&#10;y5Uu4S+ff++Y3IdMATwhShN20+3IZfFi4zeO0/fjhV8haldjCAGXx5aOzAKQy8JKXO+4gmx5oxX6&#10;7TMEp5sPyakzNfEIxLm8DPoDZeJ00baxVx1vuFMmxFeK46QrGpylEKck6OLyEoYW12KSMGpYUewZ&#10;o1Nwqr9F3Z4JtLW0d6p3EuvcvUz+EjfoKQM5ZTUd3WXeMn5JH/UPG8RRIpmpwLvhXsif5q+iKRgT&#10;RAO5Soq5bFllEiMGNbqC8yC4QUmT4AFd2uKxqyUv+6ReiPwSmpczJ0IRwlTYz38bpeYvFYEno0fG&#10;9AWsNqWR3qy/ZvwZCQx0Wl9QyY1PO+lTzGu0m8vVjaUkCEeIXi7oTSwRFd4+uMkZG9RdOiYhaf3l&#10;axhOAkDB8Sp6DA2gRE9dx7JLsMFK96+NOIMyg+luIc6gT5fa0mAWwanS1+pUzjZff7P93fP1b79/&#10;vbsPFYzVJUcivkHiNFRuilB9XAMkR9DVtDk7TG3Ia5OF0mgLBrmcZ+KJQZyqdp5wSWZfaiXNQLKS&#10;OByr4vbQqg+oo5y/4V7K/y4PgGVmyZ8GeLx4S6QJV1GkBppTbvrRke/J6qslrm9pyz0fzBIUj1Mx&#10;k85lVl1WWSTOWFehLFEFrvGTHeKVm+yyQpyFNW1nh3CKVA0BFK6+I05tQsUbSMJmj1QYgYOfXGrN&#10;SVdmp2zh6JuNfKzpjb0y/oLqHohS/IGY5hUSV+D93YnPKvclCdKH58Ne5H4y/pEWfUncuYDBsfdU&#10;Zq70tDnOjEMggu7fIa35g3bpDGnXIoFGdfq7rNQa0M+jZEHYkacSRwOXuhAny83crmoR4JpV94ny&#10;3wmEpo+xGlLIo2vEKc67wjfbUwe+c4bjzEnElBLMSz6OT1EFiTjARRDnvLAmpWxBCIAfhUaZGg9t&#10;6T7p5MCQdU2PHjlMAZp+sWISTZU0EmmuYHOnMhtxCndCgTEaluMOfPHBiPFOckpT5pafsoftiOZo&#10;iLOQk43smA3nRBahKFF8oOJwxeY4g++r4Z4Rp1em0/ZcZUFiP3l4ngvVXKu5iMfcyFETpxeaPq3R&#10;5OmTzKAwqqpgj/RKeUFbxNqHbgrlD0usqRrVKKzVDFHb2VqLWS1JB3J5fY0U3pmlhUV61JOYg88b&#10;mpBB4A9RDwwi+IwyPWSx/OQnPwG0hSzEaR5HefJ1xMo3GymK0FCpdoGHrvZgEGcW4Xs3U/4qf/62&#10;D+fruqTSim5gNCug5bbPcqvcsIJNnz4DMcN+5v5DhPNXLJOowLZx/vKI0z4Gj0ZFXPD68ZPHX//k&#10;Jz//xc8BzSAg1h4TKl9ka2/LxLlt0IwYspL4QTqWDOY4nZOyMEKcsrfEcTaxfANxBvx8XMTpwDIS&#10;Z/bhuigRBD2FVH6zvvHyxQsIcaA/I09JCBE6Lirmepwz4jirfIgtqZhv7NZjxoEo6sU8sfClsuac&#10;eS3F7Vxs/GA0rXHgqpMNDQRRz7DCcJlW7LCVjz99RkX1Icep5BqQoyxPZ+nKE690o91DEOeZSJ2J&#10;MVLuHj19goXKWCXAGFbt8JAWlMfEvqk0oYhngxwlMbj2ikbUPUsbyW9vjKyxrGcJBRPXIhG9hIcK&#10;N6twuImiC7rNlpUfkJplz5URai+fP+djLHsMKj6jVhckRVGDyTSQ5RXOGasGa6fQM1HKxnZ6VZSN&#10;Mqd5NH06tZERG/5eu9jCmavuuMRTJSJcXsJxqsXlm3VgKMsbTmB5lQy/FTRHqtrpEVJY1DEt4ZI4&#10;jDilqT1ggpxa0JZZ0o/iOC8om7+9sfnyxUuKmjLxq0gtHY/RkdbvKpjFzbEE9Bh80y2OM2Pajw+R&#10;Qfd+piBFm6TMRHkhHAyRun3sW6YkbvSw1sH+/F0zo42T9MwKKVN74mtaWl0zZd9+9/K3v3sO4mT1&#10;UtKFN9WYyVXq3BpEzZeCK6WWlasrQGOAGNeF4sOyXPy8I9zDPTSmKzKuMIH9xdJX8aSnWXohJMEo&#10;Q6UApmo+oRryNgs0rAluC67QpOnaCn1GtKJQSDG2pKslG9ovJlNSpUIMWj2UC0ZQL8CIG1EPbocM&#10;655knZgqo+276E/9A5A0PuEu1e6y1aMKLBZ9g9mSRhfOt4vLXvlIhCHJ7oG9l21Q9x+CRPcts1Zu&#10;jESFy8DNJEbxUOTFRQF1J8yQAJvGnChCRdUo0d7O4dowbUKqgWRRMY5qMph3GYKGHYeab7hu37GG&#10;24a5IT6GCtJrtgQQo644GwMmHpdfuH6kVnIki0GDVVRLRfcUaeMn4MLgI6cmQvi8CM7qjmaJk7Z3&#10;CVEWAHLkPhUm3VWSJlIO6GSO1YnbGNeWAWhIA4//6fT0AAlNeiei2gk0Yl6DjU27yAGCwZvgY4dN&#10;Is/J2qSF+QnPODkBu0HeyhL56WMK90d3kvNJvV8svStqoBBVlcdNRKapH42SOL342c5V9iTjwsfi&#10;mlDZwTKXNH3eU/L42M9czCUjxdOjixAFKgx/SLNNrXa+CgENogrv1aSeSh9aOIwrNG5mYnFxanVl&#10;lrjHhTks++JJXRJk3Jl66XHudh2+YZUmjTfczLr5St2RSdBEnEpfGJQ2gj0GkGFULLDiQW+sQlGq&#10;nhA9fi+5a1FQ3H2cFmaxywk3iqARFaFv9d52SolEi0B5NLxSEKamwAREZJI0TYY57nL1PXH8Jeje&#10;Po1kGnjxyflePu8Rq9l4zb73h6I7EvsWoAx27CDy7gf6GATURnx1pZtr5pZ6fIUVJUV4Ov8tDAAn&#10;nlr6SUhKZj0uT8kcr1cQS7uOgskiAKLvY0C8++gP0nf6UHQESbM8GUEtZjt85bmkuvv0FPj+17/+&#10;NaGcWYeWXfFK2JnjiJUKKHI6doxo21RSQHY7KXiC7ZjSV9rCJgDVNLURAX2sapDbyEZeBeNnInIN&#10;b8NakuZH4ktJ2aWmdx1T6FV3jTzCwKTP0PqrF2xatjf9G1+/erm5sfGIdoePH4H6cY7BAGLAkURI&#10;hCFiJ8UwwuNqqGmMe3xMOSXgpYqKzRLknW+zxqGXo3O02UkSWw6CUR9MNvb+AVnieHWRdOI7vBEk&#10;HSbGVx4/JIgZjhOCU+1wlBIjjsfl39UtYu/gYHtvb+dgXxmR1D11rwTGE2KTjfCzn/+cMBIen8I+&#10;8dhEk2U8w/nl6IZrAqJyZEizaDsCYRpTGDg4JJ8sgV++crnCU4eBjwXPhDtrOlp5QmlJ5QQaV2zw&#10;PXlrykCxzzAOLlQk9LAbI7UFqr2suxbuNKZXpUvQKsPNpRh8TDf+iisYkxhxemMYCeJhIWbKbTmO&#10;jl6/eLH+6uXW5hv9IbJCjTcfraw+RG04QJy8K2VoBIMxHpEgjJIlpm45RXfFymOmE1NB5r/af+5S&#10;Nf9f/9u//P63v+Nv4ZhFlj9+hEfdmenVAU88iTaBnjvFFEf07XATvg1H9qkafvjubu8CKNN5C2um&#10;1XLakbeKKoU4M+BdToXkSGQbJzqYHX14eEpvoa2t/Z0dmuEwbIwxzbg4CWRkm6ixsRSAVYVnBdRv&#10;Yi8tc+JDG9GHuf2EaDimuFUGMGbQmuQRHMiZLqialdr7Jj1MZ6TmUXzo4U5CDElllP/NTD2Xw+gy&#10;t+86gOX2cqPU4vYSBGzx0dgIMUPFoWhmInb8meBFY1ALJVYmTLlipcWwGho0HjzQ2cNbPvSR/dqm&#10;0DGU1o1NsTJgmgGtGyOr4lx1CwKLCuKxiLBLNPUm+vgkUMKPkq1U6se4ORkzwmzNB62vGolgQxQT&#10;BQ0Tt2Y/0R/DJfruf+aTt2R6nnioiuqSefqB2MpqzE7hfR6p20iDG9Hl63Q/yXZ96wU/Zp6lxI6W&#10;tb3iiQmvEZch49lkNdhhniIDKUWh+DYvodpUymSjYS6ncxdOmHkK0FXsYoJiE27jyBCbEEkYkgmc&#10;QHgvMa6OCKSuFgHsEEs8oH3BYpiUlOrCefqckBkR1bIpVOSEYgbqna5wK1fc9Iv2t+qZHhldiW2J&#10;K1DLtKwmPXtbyV1CsIbYX6oUwZPyORNDNLdUpfGA+Pi1uZSbjsbxV0wSy05Bcq53rkBgf33tak9A&#10;sKaGOhR6Uvd5zEp0CtwMTxrpEGvRRl0Fmyq+2CA1FQYaA4qE0eywSZ0HWDLAdPMoNqRtRycc0kXR&#10;rd/zZwy6/InE/7vUiGscWk2GHSFkFhYT6EO+NNQmjCA+0MRKwjOJFJRDM/nCOmxtNmox3u7m8o6N&#10;nY816FYiN296b3qUvAWyR3Lc3WV9Ew0FfpMlzdoICK7ggeK6E+Lp0FJ725cfoK3IbSIZnAckK5zj&#10;iy++BHfyW/421xxsQ93Y8G7vVVgf8mbXaIUmBzLBuoDw5QVuj0fgk1qHJcPCDZcMsYJI/rVsrdxt&#10;lzm80BJXkJXGsGOd+DqGoimz0xbpiNMdTlYf3uE4t28MMZfKHqOn97yqdYIKoZ+fBT6mX4MVooP/&#10;iVCBcvM/VOQyMjsURLkUtAcwgID/4i8hQbP3UivHPdXSrZUVE7Wtz8eBGSxu+BtaKPJUEsCuB2SV&#10;3o+FEjHpXBPE1pmaJjrALktwfIwVQxwnThQag9MZHOzFbykkqU6E0SgBmw7xsPgcLT+FcLohZPaL&#10;AZ8hSs4wCV5pfRdkC2SaspJDlAaGBts0uDZak3lw/ooFrI7nho08mntDOmrZ6ydIomk445KRme6B&#10;4CbL7hT3xN/EGeI/r7SKvlUtZM1CEaLlyRKHScoL7Y7sr4uXgR8MQjRT4LjmLkvXPp18RUGlzGCS&#10;vVg9x1T33KMz6ovvn3/7hz+8ePF8a3sLkUcgEHmIwE0e0JaPNZlLNfEM0XSamaFc6qN8a6MOVXXX&#10;vnnRPzlElgFnYTFz3E4GMhLJfLz30BagTINdVNw8ZbDoLkaToZ0dkh6QCORbTTCkan2l/aG0ikAk&#10;h2e5RlEDJ01CeaHrgkpB8yak3KfydpVR7oIsKldQGYSK1XW9QBEwQGSVYRtEFo/WqnZbTlQ0qfWn&#10;6DLre9aLLp4oZv6Wu0tsEzUpVpdXiMgt0W88x/cWzvYII+OI7GKfpKuVmq24rhmnATAeChdIsllT&#10;/mZjC8OLEEvRrzq8x5soGmG2gXCq+ZBSHg3c6M0b05WtOJStXZm1KxYr1FDXjT8vrrkxPsFkqchp&#10;dW4M344avMbvvnvZvM12etv7915N+yQKwA/TtchozRtrx0TKm75+V+QNlFha2ekk2JQzCjiHnRdw&#10;CQwEnIf4RSSDeufIpW563pGZQaOxdyEVYX4QxUAsZDbYzVlFivVWlpMdK2BQxepXEBRGyDHUJmYv&#10;i9yTa7lsX65oVJXexC3gsFGV/7QNY/HnRDuxraqE7mSmbJ+swGrnYZ2QBVln4lDiVg43bdiacRot&#10;wsHSklmsukiSr9nEIYS1BVTNjm0yrodWar3GwzygjPmqFhIWU/OVVrBxBWQltkyO2zN96076Rhi+&#10;yGf6BWtkNBOajD7L4VbyrnaepkvncBv5n7lvODB0ANpaJf51agVovvVbVGJUWkQWSiuxm/GeE8kQ&#10;6vePWs/v3jIf8tsOcbIp8ye3YOiHXEfbwcu/+9mT0hQYmgJPqcKUJ02cQNTNna+7YXl+4Ld/yMcy&#10;8gbqWvmRbG//Q6OzBjT52FBuDIRki3r/kDv4Yz7ztlHQPXdZbGYgDjpwI+kKbEzZmjTBmpnVDnWA&#10;v+e1rLgsaUFAURlSlLyAtEOEmd+ojdEjM4xaTPX5EqksE/3by3qYtbs5lPfdvZRLkAs3IIZmhkzq&#10;w+NjxME3P//Z//Af/+M//Yf/QDAA2nl7ext/Dd+awG/zaDbRy8FZL4Rh3XRU3RxkxNpxVLjTFftt&#10;VTEIgId4V5D/gggGMIxktHZy7wLZaaKWYpZ6wADotjX4QLBds+0Glm5ZqyOxko2kobaXow9RNKwO&#10;zFFjTa1D64D0arNPKQayAbE94DwnN53YbUljFY4dgxbNUiAACq+IpySe+9pW2VmRtyql71RN/oTr&#10;q3adc7+Am8fELuzsvnrx8ve//e1/+6//DHGovERyHZ2XmDgFe9YaZK9tERssTua3HLfA5QhMtM9n&#10;/3dG+l4iM57WIe5saLPCIu9+y613zHpNqpA1jPslvcWO37zZ+f77V1TipHoXWURU5TxEn7rAizng&#10;lq4SZ3pko+uU5J+1kltiiv3tMXLKHxQDKYcnJVNs75xYGhk6WluVGtASEypYzJGMQQMKKHMrdy2O&#10;Cunin8wGSp46NBgEqoSiAKCUQrc1JleLkn6yqOynNN6oLeuPJToF21I5JdMURSLTmAVOvQeRJ9Tf&#10;EIZWm83kP7Xnk8+Wx2lgrrBio95qazRwZbVZXhNvf6tK7+L4BTUmxe9WPnugfijUvvt6nEAMOGno&#10;JF+V28CPI4jjtO7EdcZU9WHZZ9aKd8LOdFF8FwVm40Vb3LuAm6V0+yL9Un03RN+E2/DurgCdLA/d&#10;Ruvq5LvMUInGawRYIebwiInT08+K2cs/dcYQtzeV7+MdKuURhYzThA0/qTDdsOOEIE8QfaHoichJ&#10;8WkuyAqZ4ArBjLqXuFgBR07RMJ2Ye7DmBc0R8PuoeKCNIj2L3SW413QadGrhZXXFlePAXCNH04oR&#10;UIJ95j5J8aH2e85USxnGGujiDVGowfkswkjl3Dw4+VnCNFw+TyTL0tXZZZK53nucqvqtPM3aEelU&#10;YjZS9jw/te3sTpeB7tkXl9oo+tQk6ycChDNE6ej0m+84nSQUCtKWnTLf1Zwe1kW9xXTKArS2Beor&#10;dcnxnT2O0xNl7tO161xOz50OUy3UUbqildTE2n8sP8XxsRrw0eL57BTOk8JJVL0m4k2JRKSjuitm&#10;UuoEboNjHb47PD8QDg730fBPbu2vbv7d++LezXgvavL2bDyU/XdD6NlxJ771FJlPrHDcfN2+tRzr&#10;rp4Ohu9/ce9t3H1zhM6sejs1K1ZsFH8V5m90jGBBMIt749nLPGTxq8RHVyvNQPnAW3vXx/TMselt&#10;7dT9NA44spjdERZIi4VxIwGcCJZzRQZTF4G9aQ7RkiwhOaU9dTFe81wCXqdCnJS0SKqNGbUKbbeQ&#10;FInK2maRK8/aFSgtPEQVKSMqDqwS4haYtr5E+TcHRAHNbM/EDcjchkHR3iL2B0/63//jP/zDP/7D&#10;l19/BVZ24c5jvkjXl0Xc5SpW28jCdw8InXxPHDh12qnNXZQTvmXxBYd5gQlNxtUQuyie9MQEskkB&#10;o5al5QHr3nn+Ss+bdePRiL5MrkNVebS8yvBKwrZ/1hi1O0gcOkPk8iXEsTlJtxJdkoUkURDVBr7m&#10;izRTGrUL4hlUIPPsPGiVvyZ4hQ/vEYTgzPR70F8Kc7ipSUc/OPTpR7S9tbX+ev3Vq1cbTk7f2tri&#10;8QiiJfEP0ImrH5iKQlMhTxcY7VRXJAYD7UetfaIFe+vrb6n27OZMQz/6k/cs8zjK4zrviDOFrHJE&#10;eQ9lx7uAr6WTto1qal7t7h2sr2+9eLmBS53qXdcU4LwaP1HDp7gxtNc5pX4r+UPfk93HK6daK7jf&#10;ny08OXAcOcjMyN+3lAEoA8IcTPtND89K1nmCqo0svaRc+st9X3wW3LTaURioC8+6QAMRHpZN4r1C&#10;UTnHvGBWA51CnFpLmklVZyzGBYkWloTyaWpwApMmVpecEBXNNcnqYDHuLAOfMRlM+JCAKXKmZHae&#10;uhKMMggpDlcmmMKXHNZZQta/UmnO8trV2slq8VyHK0rKoKZjCOvLP2NLL+K8O6CjjgMj+zqpibmp&#10;X/RXH3y8TUfF+x1BEGRp6F/WSBw+xX3a0dy2T/B05zgLXuc+XQ+1ezYTY+vImGbVyLJVOT9xWzB6&#10;xNuwOoCAMTyatSOKGu5eBTmVFSqBlLJc6mbmEEU7sRLhAASUq52fBBShbsprNJJT4g4UbSV0S6N2&#10;I05VYw3+SWq2e4u09jDdUOENICZAk6AWzvQcKo7TvcEYinjq3FwyglqI02tvMPAj88IVs8xrut67&#10;GqljLfNmxEX0qGKTwMzlXYt2BHG6w4cRZ4SKllyYUov38i84TDMnbvv2Wobm4J/9/dsvRpg1BiZY&#10;U6Grcjz0pn0yM41B3fWd0zBUp4vbtq9J+ElwsxmgssPCW/iPlahLxzk1/SKPCpTgvjVyoNNIekrt&#10;ueMEjGCKpePBqLNcopF8Hwxp3oPahlJyADmjEfrf3vq2LkOH70euZosND3ZDiM9UsydyIM2NkrNv&#10;xJloxZFjevjV77j/Dx6D+qBljQSAudjaqtkUd8cz7GZAg4+RiBDP19RlbrtDrnsv9cfe5y0FPZSK&#10;xSxalOn2SPdxLJsHX8lP2ItsHIab0BUoRNat1Z6S0/308rTW8yhFUoCVMB6uBeJESCXKqiE1xYTx&#10;FandI9e5EZti+hOdXtRdalXbE6SIQ9fviNzMax+6W2tUh6npNXsImhFH76Onj0nh+sUvfwncJI6T&#10;0ZTjT1WWFEhqMlqtJVTvNhn3qmpcWLMhzjE2ovZpkwMmdKzV1AJD9YaQ1elYwdwxFh1uJryH2wNu&#10;IvWStNC0W62BDoeEs00PayFVqrn0ZRmcDo4KLtEeaUMdJdfxq0PbjCuob5AKXIlVkJfLqdWBm7Wd&#10;9IdRAZZr1DQ9oc8QvdSROfGs8XjAdMZzC2L48JCn5E+jhvKlGn8v2YRvlW8IU//0lMDNjXUKyb96&#10;/fLlDg0zj/HUX0NtrqyqoC9xnCkypYgFeBF1JamnirTIRNNdcHRkS5QJku/2MQSXduiPPOYBl7eO&#10;eNV7rFt0RtfZf/ym0vrEDGa3krS2tbX7ev3N5haJa9B4Ih7crZ6TJa4+1NHm/DfMfSP1NSeaJxMR&#10;4jyFjWqoW0h90m94XwaJDTY1k+IFVxL75PB8LhS7x8XS872j6ALvFnMiqdSi1NWLnEkQLm7d3aST&#10;rqB16UoxkW2GZTriGuC/diJyYwpj5Rsd96WIsagx0pTrwl7g+muRJAIceVLPY2nfXLmJxiHcrM2e&#10;Ld8izspsGqoNNfpuj9unNXI4JlahqB4HY5l7V1AbcVZ6k5Zc9/3kRlrAjBWQGBDF3wwivoer6L6L&#10;jyjM4Sfv1X93F2TArnWifhmztaBPy71tW9ThGRWhe8/STsfLFrZUcPjeLSBFpWh9ikpA53Di5i7/&#10;tQ00R83i854aT+tjOfqqWJ79YNqozuCBiaBdB+tWNNzZlYu9m0GU/aC7FQUvGOSsMAxSnfbga3X1&#10;e0uRL3WKa/HW3aRMhmNl+ijYBH+XzP1Ehjl1IPXetapdWUMH09d8QZJm7bT96U6twtNUG6b6/BIR&#10;iovgTtaOHTlyYbRIEm5d28HEqPYKV9IudSG1ApQMgoKOqs40dWwSgzQUU1KeTmod/LZ/7P4XugF1&#10;Lem/rUACBdNyl2KS3RzCpxrqqfG0M3S5E4fBmN1IaGyCnuuObaXqkGi1rQ7QpKIyPjsGVk6xphWY&#10;Pv6Z8Hc+f+9C6m+2bfzuT33ob4e64BZPcc8OGjgiSqfe/NAAsuqltph3Wdff/BWgE4IzleSVSe0C&#10;1FHkOYLz/ghM/aHP6pUlw7KJs4o5vPn3wQrtTob4TADLDclyw5lcRSuWkKxAnT/mdt7z2SDd4dTn&#10;dWEICzHtz8NDyzUhSNAnIy6gpqY1CuAO22yYJEeHjbcy4/jzrFquiX+2OM5SulUmOXIye9/lLWgE&#10;mgm9c/OxjWrsNJN1t4NpjYkfmlOpkUdHLAZa2/8f/o//gfYGQKfd/T2c7HyZymJgocKC0zBpepZy&#10;Nsq1V2rODNnBOWWpo1snp4g8M9YkT4kIUVYd/oroT4tIqyQQXNzljCmmckp68YJRYvexJemYTf9n&#10;bjAqibuOKuxqov5pwV1LRPD5xuFwnDjWFfcm10k441Rz8vru5opGlSCcWlKjIvNljpfhKcWMxOGp&#10;eAxk9P7uHjUyieNEsvAVOMoBiCBg7h+SkmdEkvAn4fLDgORZEOMRMg69FQ/N1ehg+er5C1Lv37xe&#10;x9SmANvXX35FJQfKqeKBobFWeh3eVebD6R9BpeECzesIhQxiB5EhL6NdOoU5xJcdWfYdONwKpXIH&#10;1m1/520vYhFB/rFw4XU332wDN0+UGSbgRa4VI+YinV5e6S7vIpmax1hQmUqv6iESKVPKOJvhTpRG&#10;AokwsnmT58pjBnS6drUsAEaDy7rToPG8Txknqc5ZGykkYFUybwSEbBaF2KkFFwtXfcvRMsb65bJk&#10;h4HAYIYePXz06SefffnFV3Q/5vzyy6/phPz40dPlZapzL5FSKHZqkraWVGKHDDNc0FNb0Qh6iOhC&#10;spQVWZlAkdLdIM+olACIsd73fwXEliNb8xmGrxlCI7ekHaP9t20mO4wsttS+ghZdZ3BaCRIVc2Nm&#10;13tHftUYZAp0VjiMzoqmakTncIHdEPfvXVIjTdFty5E133lSB8yUVqskZqu3WGWdoJUfe0DZj6jc&#10;Kq0X13yqSObOisC2hFJUboXiSBsh+gGaBOKYbqxyqvYs2WsK35rm6W7j5Nxz+aXMZIWDboy7fWPq&#10;Ucc1+HJilmT2qwWc7A2lxdOiSyUZkJjAzRT+RMdI4qU+v5/dt9gCTm54o24IT8V0JnyGn3ZrKPIn&#10;PIENVPdhB3xVUYoIFdvo1fYhzdYdMWrTzoU/3HFAQ5QjYaOp70z6vFrkaVAd2+Df18XS8L1qQN+M&#10;J3ffkz/+FBAMlHTnlNE/82b/LUAzp+FmO6tXidlQx4wPg10T9+13hFBbjSgeEeCOt07RYCoOD/7m&#10;NdMcIjfRQ07Y6Kcl0P2m1h2VfxcDtC2UNX/vEdPx1nH30uEsbvGXw38ODb/ipJuX0NNYTjDMFaRx&#10;mhUFcYrCiSvLR0Ocb7vfG++/fwi8kRr0iYxoHJyp4lxOgm5A0HZI135rLdMOXvG+dnqeqyWgDEfg&#10;Q27sj/1MbiZ3EVXOt1uXHUesZavwogJkHY+WuqHx4unOW7qC5sMGgQJ7ZPS2wqMaoPYVjjuSi9xy&#10;T1cwsZrQotK+0T09ZDL6JkR8/GctICafKqlb7Riuqbvz2RdffP7ll9T3wd6iCTiPQJgS3D/qEqkh&#10;VgJb3KWd0hpep6LUVM/YrTR8VtS00qQsMlW2MgEzYnPcfYSHYL2lXEYi3/guTGtiRtHZhgTuKW/E&#10;GfnT0XYWfzZilutoIba8hpHCGn0gvExDEP6EdpzPGijNZb15g8dpqoU/QfTxKZLy4B1AnBQlsWjV&#10;kd1kY0MQzjCmSMaOOENO54kkuvkk/hZqBWxT1nMTrzqeF6QVDBBFdD/95BM2J1Gf6ruMtx9GwyVU&#10;DLgKSdQMtxU8clNmaLI6O7LuWLPHYna42UHnLbjZ0cxwkwwFUFfVxfy8QzL5V0FwvABE7ezs8dRk&#10;5UPekdZJuMgpeTPqMLSAfeMSYgrBd2+uMPOZr8KWug17NcIct0SfojBdYlBTglWdXqg8flA1ExCa&#10;U5S2atLgOBAI9ilONXnHpQHKF23u25F28aS75Ik87GqNpgDcfWhq+ozp+hq1uGg1V+x7KoSAMn/2&#10;s1/8+td//+tf/11+/uybX4A7nz55trr6iJ4vwp1zUEHwYcT8iabSYKVIE1lQYl4I1FA3PMvSwV4f&#10;YM6SsLXOsz3iowuu0tlii4uqjPCNEOKMCInYcNgoYMhhee10+GVieBLjKSo6gDN2VdjcTHaWQzYz&#10;MsTsmLpCEMsc4Rh9Fn1z68izfJD+CdAeHHqCdvTl2j5TOyKbPL/NHcYo1ACU/zKBGnWH7WNaJx1M&#10;B3HyB4FQdhOL5eNNJ//g3Z5hrbnEj1zq3phGnE02qjc6Eboq+a4OQ9rm0YJa+tyQ2BXCKxzuSdLo&#10;NVLX9RskVTRuYi/xy7KQ+SMFFVNriJ/iOAkHtY8lTxYb24LPm6gLwa4mmtc2Kq16hBjw5UDHOdyT&#10;jr7Qdodk1TdxMSAcHdyeLzLNOcycS6xeB50Cd87hIzhVQUh6aKIf7ViPl6lQqTuOFO71V91CimE4&#10;dQ6IyQF27CCy8GVmyriwvejAcfCOghjwiVO/up/uimukHYZUgbTF2IrnPKfNs27EMFjSFQlPFQDu&#10;jPQpVgMt+EidWVhQBZNJZRBLOafzp95JGQMH3zboGZOhzg8DoB+2ZW586m0YaCjq3yfau2FTmKyT&#10;6DFIWIIQS+papIrx6kuU7dZEVloT9coe73qIt93t8P38Pe8UUEs0cCOmnCPYrPFIAAuqrqEMSnUY&#10;rhXUiAAp/Z1uMfmKD7mhP/IzMdg6sSpfsYWVnkIl1aHG5YLgjvVPcTZqAxPmmAOmM90bNMgq86sH&#10;EuyzyecgMWsxRxtoiCrLXh8zj2LC0J0tU+EyO7djptI/vqKZUx2RKK0umH2F1tkFcfX3CT1RANAK&#10;cb1PHq88WkP1KmDo9IT7Z1U484m90LzqiUpXEKc7XWNwi4dybp48my5KRYi8oueJ21G1Yy6voPDU&#10;uOD/4xNUUIDZjLXDIuS+AjdBXYgy5AmDEJQ2RJzBdiMn9U19VFq3Ae6B+Va/uaW6onVGyNIrKan9&#10;Fb/s63elaZBPpDu1CMZJ5KExKEnlyBU0Lonn3GqaL3iXKfZUf3vzyJ1rEkyrIY94ahpXvnlDOc83&#10;W5ubkKO8zxKCVVarqtU1nOmqhURkeXJtHEHoqseVzzRYxVo1k//L//f/3d/K3hjyw8VFDP7Db+PQ&#10;qcXUgnhGm63tuuzbHG8TPcPPvPW13eVMJdTm737//bfPX+/sHo1NqO3Q+aUiODFrqK8rAKMwDkdF&#10;yn3oDkOOCrblpD1O3LBS2Iu6GrE0PAToh+22SMeV1RUqKiPJTXDKpcXnFGKpogqVVsyMEvGhfoOu&#10;iBlezvsuZysPZEFqGRTJ4w1mG8UyCOIHjXwodp/AEudzMFSYa48fPYHT/Oabn33zzTc//enPQJlf&#10;fvkVfezYcbCwlTakrLvKRBFF6/jP8yvaWMGfWxNTu5TSpArRm0FQuCahZtxi1GUfRzlANfaZumwT&#10;9fDkqYWoK6pv5L4aBoO2iS9ut4nSEt4JwFexF+OzWM8D0Gb4r7iUIJoMVGJPJbkUV6OeNLGXLfxo&#10;zuTPNPNxKJZLVQzfuvk6GiV/21+3j9RCtVUSRTJKdu66JnuyoFtuyhSk06AkgLLUO75M+LggqBF8&#10;uNG2pcvPy27S9seqnkOtLuFSdxAVEYqKWVRpd/2ysfaSx6pupCx1Mk8VxylfuMpJi9438yXm3SI0&#10;HKdKqSc4WDA3YYUQnMSMUmscplxho3gJ3NaIKEq1jFukR9k03829SZRbmkfT9JGPbI3YzYP5wSuI&#10;IiMcJAqQSrCnZZ1OHiCGkHPNZdj2tpb8lZnO2m78LlWi+CpGAziG1uRPWBvENM7Pjc3OXU9NsXEY&#10;B0k7k/uyg7z1HQpmmT0iCyr0VqBbYtFAIurvHaefJemhwTn5A/1t+GUn1kXQJp6mtxlqa0GIwOag&#10;VFrlARowJy2RABm1kE6zCf7PdZSk7zBYXkSxGWRrTyUn9JbRPvznSJymUN87j1t7YbhN3ven9fuh&#10;qM9tDJmFWywDvw9hadnYPQk9CVWPGY0YzYeUpA5Xi5wjRKTsuqyxvizfcatDyZBvzM+8GL0OUeHy&#10;lhk1bpX6AHS5BPR759q0iywPk2FvaU5dTQFgkgUy4ZURohhERdxCDbpPIBKN36SMsyNjXGtzEKFe&#10;Xxzqq93fjUdrrFgkWTudwZOAMB9ebjpEsCrP5WD79auT/T0yVumCs/lmg4ZDDCStwvBWg67A9Sur&#10;a/AX7AruLCLItdKUyAb84AHxmirCSQHZynPj2QM+maaE0/C9DsMVO8C2BrIk/VBXcGRMfjr2UtiT&#10;v+Xrl1YeUKegasWL6leNdICdQnWo5ok/EDfgxPhXP/3Jp198/vDJE8+OSoCpqxbOdMpOW32o5WOc&#10;nIi/xIvGoSSlo1pkMvXd+8FqwKVvIxwdwWltJ5UKEni4toaZw9bju3CjgzVBXSTKsAj5y9Cf/Iov&#10;7UCIf0YYNhrFTL/Zr2H0+mDRSQNnun1P4SrSaiRCSfIzs5y8Kx7A4eiSLdVXNBjA1U6kZJivkzO2&#10;Foj7+bffbq5vsHN4PC292WkiVDBf9w8PCEBl9Rk3VS4U3xfOOysuMA92c29vLzibF5CM3AL0Dx4H&#10;louBvtLap+dwL8vnovwZT03z55lzyhW9OJVS1FnMcA63UsvLMdZtT79opskNTmgk4D7+Ky0U1h+P&#10;vbm5hcpRZAh5oyhNzRPjLDzIMmcvsAq9DmI/NU6uRXY3SZotqcMyPNG3nnNrNje/0uHWcwkkrHBC&#10;B7Yn/V9IyCvGnuLKGq3t3hwHurhLIdpFUM3wTA0q7tfpHc5045eYbHyQKwM3wZc/++bnP/3pNz/5&#10;CedPCZXmnxSq++TZp7CbVBFhnp3gXGacnbaCknIMKNxD2IKC2NQGd0ViZ9IVGtAGGT2/FWabsQKN&#10;+q3ikJKCZcTpTLuGpy1rbfoXe3qHVmxrLJl62inDrRivjZFoUTT1z5CdlR4XQVzKIN9tMTp6Uxvx&#10;zzi6EL8xGjYP8h2NSx3ZS/nGkaXiav56EMusCBo9ceRIuYwynLpm17vRtSHlvKEUUxHbQE2GRG0q&#10;IaalyOhicXOlMr8jdFXpvVGbDhmx6rHWga2w3aV9I6uLK0GLFhXtm5HRIseT+FR11LRlMs1PL3NV&#10;ilWpWAfKmxmVx6RRNbHBuhDIUtA1C2pbQPoI3LRXPQ73kbe9mEL/ykLGRqwr1wp7wfmJDq22yLmI&#10;15sWADeAKoIzhQ80O9xy9hwWLURdrHGtmQKFg+n4M1aNJjN5Dlboo5OnD8PfayIlEsKCAdq/ThHQ&#10;SA7CGxQYoQ+HFVCaYTtT3dd7UH4ABp/hNlAnU1LtElJQMH6Ce2nOgau9fEQ3IMt9//iQMbn7d3eF&#10;fZbB+47q4GXl2vaUeY3uncziYdIlkFUxXsuRpTi8h9zzex/tQz9QMUW1/bPgoxM5suyzke9SKD2a&#10;Ib9NpIeWq79bNmIr4iua0/ZlibYPvbn3fK7fU8Brn01/u0266v0hucDGAUbwRAobx24zWwOV7IJB&#10;Mlh9BT0r14nFaMoZuKmi7lZqiVQr+F15qZ4sQ1I4jo6Wmk6sso7ljXC9tJEmKrvNT9k0zcg9yTOp&#10;ERIiypVZ+Vq+RZWziLWYVes7yx/XSRGjadO7KkCoBojCk+J903M5SUnQzhyVG6FRf1DnQk74O/Ck&#10;MtWY/R0zfOvr64yYGk1hADdLO2PLUk+0ejrKhowoGZhnKXO2+YNGMzn8Zc1YmcNmVwZYVvuJawWP&#10;cQ9Z9t3g50msHvRlSH12EX5wTtxBjDM8HJQnxYv4GxdQFjeMiMd/Eh4hMrxDQT4Cl4n/NVhTUBt2&#10;kxiGc11qaXGJko5wEjys4JdGUb5l1Zux9ZNUFR2h4gYbRlAg2ylHHOU9AyB6oh7S5Vu7Jfc+gXLP&#10;77UlvMns/mtn0+5DydUxct2uNf/Ozi75+LjUcTclcs7cPOsM4KXgDHVIRUMikqrRS6ejQyvk3jOL&#10;1daoTb1mKr8yAJBjLsKl9o+gZ3XYS5qx3LtuD53wRbusC48V/zEKeass9VYdKQnseLo5E+OisgZc&#10;AdOE16QNfvLJp9/89Juf/xwH+pc40B+t0c2LInxPV1ceUkwJCoo/cvwfzyPIly2kABTXW9Fsqy0h&#10;5JeyE4046Swf/NRzrgPJyxUemmZ4yqgasBQVlOIFbSdKoqDlry9W0r/KmSt5uoc8hwpXmIlNsqaO&#10;wme6epzUhmvaWpJ3OWPnGaKr4dMgxsgQqxHL3dLPm/0Ps9v7Mdrig+ftPIHVl+M0B879wa7WvYXo&#10;ClKMROA50v7RZ8zN8psPvzfPm/ywkCVtvSmYBmGp7CjV4NS6qjLsNaEyqpz5ZxLNlVZRBGxtByuY&#10;AS5BVY4ShVkptFhmR/NIx52rMWTzyfFFfxFlZZJbaLiJOJe5agE8r5587gqjdksQMcxyoG7gYxd8&#10;0qOqVye82MfWnrAerHVDlg1c6TdeDnEGikmY2h7ADDJfgZSMCc7Q8UX8ijRuZKdLuozYx9p2Dh8z&#10;dxBJ896DzyT/7/1nUGaLA0laWLM0FNGgMNt+yvZjMbiilRShjHzBe3WgwRUV96XjzGUZiM3W/skW&#10;cpCE9i16GaypBCT6qknElz89oZyGnv0c3pe2mOzMkHk3dsif9M/2R3dR5i0I9jZ2c2hxDXdl13bZ&#10;Vl6lJY1Dm0WjO3ETzWpTrp2dZb4rxO68894xMGuZym2Mm3a6Whs4OLmWohHnTflVAq3RlHY6cxEh&#10;zsohFodtzOe45iBOR+KG3orE6i9y22+dofsQdsbf1r1klK+YenIG0QYUfHPUGZ+Au9ra3GJskbnu&#10;jS7kRc9a/svT8zGpCm8goVW1e5Dtx7WZA5V4rEpkapUs1IU+a/JQM2XEaQUjCtPYS2Jcs2wJkgqR&#10;cuzE5R6x25h4fbgiwILVpFI0La1LWTQHciq1WhFZxqDaFkacgpt2oCvUXZGa/XRYUvkXFNHlnrJu&#10;wwKBvYBbJ+c8DZDmA43I3qML6PPnz1+/fg3JlzGMhG+sFg4WxlCxHymRyyh1ONGDB/IceshRwUEN&#10;TBPbTXe2XdFJjSwVyXk3fHK/eOud1qhZCqdaJ4pyFuKcGAPJ0b90d4fsarLUz7jduEqYx+2dHbxN&#10;fNCCXaWWuI8h3FRe1P4+8ZoUPwJsKnaTrHac6TT9IklrdpYuZ9QRZ6QgO72i3PjYNvCoZvFNuXtD&#10;PqggPSdgWNVVCbSCwD52IxP6n5L0pKKSaaITeMXJA7iQoGMYHcCYmj0+b1AddyW9hZ+NfydD3Lox&#10;qwcJfVHRIqSpnkW7rVnOnb3jN1v7e/uEPIrUTK07poPxFmLTCyxgKCIQp9rNqYCeeP8oHAdQjqEd&#10;JTykpcQGqc0CkkxtS8gHp5vf8SljwPh+9913L1683NraBHxHz5kXt9RoMWqqpxdVIR+29UT8aNkj&#10;Zdj0f4rgFIVDWKcT48SQTHDP7mEbPuqKgZ1k2X7+6aeER3/26TMKH3N5JoWTzcpWt1HlpohxOjHe&#10;Koo0T8EDSADCcBh+O3by0Krtp17b15fCdOXw9D3Y7/8WoeZ4QbJSLDqb1rJoGTlwypZxyS4fEXCV&#10;3+JmjqW9nSSdpM++UnQvLtJthjiYIJ5Te37tB0kQ98U4T8ACPLu4Pj1XW5aWT12XH33PYLFrst4i&#10;swf6SRE7WRithsDINvMjcVcKPFUwkOtoOnN8irBJ1YVVzUQNreMXWEGCa6qs6a3gR8gMSOxqRURq&#10;iDPW6f5S2unmv1XEAENpFs5Re5a9RlH30+vLU+qq8h2sDFU+0kVFfhKkjIGlSvHyAGkDJuagYDlr&#10;HOXCl6ou6yTJNXRGcKSgkl6wU1SidewKi1ToUn32lA+Xu2In0RoWxxRc0vycXEsOnnX6jjWW4zJH&#10;h21Ux4XAOB4c7tH0Yz/V31iyp0e4xvSVhIxc5+S7kSaEJ6YcpU95kEeFgmS1aeRZTdShUFKOqg4T&#10;Aa/eRnjjxG2oWwa3dE1pJt5PEUEV+JSbzxUtLVyGSzCWbmcjG2CqN7ISP/QsZaZA2Zz2JaUUC5KE&#10;rC9yFFRI3zXd+ekkWYLGqDylVIZkM8zmZEFUBYEWM6Gdqx0j/RmBpvIUdOwU7cnI0OgFDYktgKJV&#10;NSslfikSl/WkF/a36EVyiJMElg31Uc+buHxUb7+9b2MzZx/Y/k+9OYZvrQpLORnLpz0+KiPsOFf1&#10;1nYIBptHLjkFMTVnS+mVjtLeCyUb6XJXId14x2hnxNHYrk5HGalCdnt6entYNUuWYCXAmszwP2VF&#10;WCfk811/qEKzkn9DVAxF6hBiju7pHQbTTUOq+zE72RpvrL1v2iGqN8tinZue5cbRdPu7B7QnU7IQ&#10;KRA2OIFdaM84bYZ2WiSLWkhrUaovkePOHfRoJwvfpL2sOBk1sIk7S8+m37epatyB5F1iEY01uxK6&#10;NTOdOAiZB8rCv85NuoA1XKzajUbDhM5XWPMs+67phbYmnVzZq9XqBVtoVi0F5I6nuieH2L6Qk/Ia&#10;SHdenp7tbm6tv3z5/Ltvv/vD79dfPN/f2ebGAWlLi0RUM0pXRNwhx/hCaC4CrYlKoCAlZhF/Ljr7&#10;9JiYPNqypePGjXVVk1qPGEWXqBy3MKvTfg4jCy8h53yqBo3KO1r5V0O6lITvCsclPCjj+/zFC9hZ&#10;94Q7Vr4aAzIxvbd/uPFmk+rJ9Mup/IvK7HL94HPaV54e7h/Shv21i26COGmbjhRmVYFSVM4+pAod&#10;kOfnHiwtKY6TpEb7wYotann2d639sPoTldPpxErgsLluO4JNIaqESevcaFvDZ2UqmFsTQ90QZCPc&#10;JPDv7O0m86I7tSuNLMpH5WA/yW6QzsXVxPnVxMXY1NXkzPXkPIGaeweUjzpRmj9dly8BLywY4lZX&#10;aU4xN7eI5FUeD7512qVc0155HMVKcRjNjuqBiVBk0Y7TaVkOLEFFlrtbT8Z+0gmGwJw9ODza2tr+&#10;/vvnr169ZsLktnNOn2VOkm0pjhLHHbOG6ceJNKL6Htgc0o+wzcoSUllDp91WOnsCNvTAVUNaynEC&#10;K5BCZ6eAa6KUAZo40b/68rMnj9aWKEChMs9UvdXD8FMrz1Ayj+WySDzuJG2zCP+G+mBdqyyjBYAe&#10;yRLN4WGE4JC/dk5tR39jL9ikmtZcxtUDmXuSFc4uxhh7QvwcjSRk5IxnUJUjrkWd8WA2FdVRVB6L&#10;MiS5WR51bpIErhm+R6nQZ5fo2znSuigDkN6jVSpNBlHOFOtXLLfThBgvkdaubO9cFjpx0RqeMB0q&#10;VhD/RHg4kTq4gXK6TU4+RptTZZKphLbxRwHgCPKucBvu4B2Bk2tWGbMglIIa0FJPqLZ9XtwUnAp8&#10;JLfEC4DO3BT1AXg+4AJv+uS1kIGDaVzwWRHoORqJK4kgP1u7Ka87oS8iKa7HzijWAY1FJBKF3uht&#10;SyWQq4uDy3OdmBsTY6dT4xfTE1d0lFOCz+QEgf1iJhVIEc0QZ43xvh9KQJ15p03XxOzF+Oylur9W&#10;Qjv/5bvYJ1T0nJ8lRpBATtxV1xPUDJk4G58kVeWC/XehOioHx4cHLHqHJVZyhviSUCwm9RkptoL7&#10;UNDXiARtQ1ovSybi/Gr89AK8y3rCoQxSwihaYAVjQZwT20ZxEjdiM17KIvL28DOk9jCPlIJHivE0&#10;mepum3ZvKChFXZcRkVhqLAyqI7N2z5h6LFXEs8NMPBvl3BmEF5XbtGAZIV8fcCpPUVMYYzgkSk5l&#10;HuQKCqalzpQQZ6IjWLQsXWLQWZx8gN9qOWXtC+AnrQHgmOQGC8CcLDMqmSrKwi0emHNCOmdm0XYq&#10;npq+D9ojPvMZn/L2KBmiCre5umrQZ9lyN8BiM/ACvkeOyIHtp88bv9uRkjNckX2Urs2rPzQE04C4&#10;xoTMeOVqyKHp1gT2RMkZNYG2ZiTHgJiqGyVLKLRXovt8psSpQyNCliPVYIXFRlGllaAxGjZqUbJo&#10;Gf7EsAzO6i+VDMoS7xUb3l2ryYqufwZjWk7I8Bcfp6exKkeLmPLZpKMrksXfpiJlSEcENBINwKEW&#10;NpA/c7PMLThA1qirUKAw+H8wH7bVOS7O0zMQJ0PZpsQ3aD3qJN+b7KbVq2ODHRWjfEHxG2qFokKJ&#10;qgvotq3RojY61V5A1omBGDMnAQ85BmQ7OdhHARLeuL9zuL97iLE2NUm4JaaLEk/VdWJ6jsTBkEvi&#10;5NW3DM0jVpJ3PK/YSNMsY7aYt61yk1FOshPY02w4Y5Hkt5W/3CEvotBSlyNnomcQu2YfK+JHFQTF&#10;qwoDSB07ysZaTOm69vzEFYZDxsXyELwqV6wx4D/iLKe9tBhs5A/jpZKE+hZTO+M4kBB5hB5yYk9T&#10;Blv2tKCmYpBQo3w7JTXIb9ze3lnf2Hj+YvPFq53X64db26eHR0wpX8a3YocrJlJ8G3HkM/OA18V5&#10;1iR7105LdYBQwB+zwOo+OiKAnUhUhJXi1D2JLgZKvxpZ3e5sSz3xy9TUZruIJXIIJbEMTCZxN9yZ&#10;amymyrdyPrUCGHlZu46qY4fZ6VtFOJkwauDgDFfbz8sLO60WUMLMKlKafhJoZt0BLA6h74AlxObp&#10;BVwbRsjWm62N9Tfrrze2t8Rr8gSsAaQSO4/Y/gc41JcWAZrLD6jn458PltzTMmBDS/E+p7WjU1v2&#10;wuT/4//+f7WX2YpaPU9vxf0UcLFWs6px7fRh3Z/ixM0Y184tinwEO6WAS/LbjPcZdRlI4MKtCvsV&#10;m4U64j0F886PTcwfHl2uv9773e+pPMpaOHJ88INHjz9dffhs6cGaSnLaLoMf1xZj0m0j44MSiBJW&#10;g9Rh1ckF6R3sWCutS/SegyVsMsRbCqKkoDUeB6wEhlu/zn6xoWv8mgJhKEz9W3Wg6xTthRC0O0wV&#10;QhWULNkrxBmq0L4Ot9yVlHE1BkXXXZwc7rOAP//qy3/6p3/8p3/8+6+/+uLB4rwWMPzW+LWUknN3&#10;WFPEsG5t74KHt3f3oZGAfHYcTGLGnZyfHB6DUU7IJpGeV6jK1FjqRGjHys1eHnBPUzX0RhrhE1Em&#10;iR4HtCCZ5JRppKgz86tNX6hKe+vF3gdxBoMq5FmKZWqBgBhtvmkRaicCxQuKi1m0WBbcTPN4k4f2&#10;5FRWkFSEQw8VEWGCWPa00R7AgQUtGKVGHkqLiepypyUrM0dmp314QhuiOjTaRhYdbnovOPLW4kt4&#10;ptwsWoNeug6oZCtzw5PCl67BLmpTVfflgHaktISd6wyL6Nc/3RzIHiaLfhMYg6jNYMNoN+5URTOl&#10;Z1XAEenD5108Ttf2Q6AysHOOLi+Ox8dw4lzPTEpa6qfKZrrUhyMP9GW2CcWzhzWXU1e2r3Hl7Pn4&#10;1JnKlSgiXR4naUMGn65FahqHEFENAJhVzyGs08SkEttZUMhHVds8IGSfHST6QkMpNGG/qFZjgIix&#10;swspy6dFF0qWnMATGFbzIomvmBEYwIX5pUUgE3yoagddnnJfGlACn4glSmXvklgCAkwSoaQqOood&#10;ZY6YD6gRMFb+5eX+/i4SmeTIuZkJysA9fvKQx2BIcMOzTBRf7Qh17ffitrQIWjiP5JAXRUSPV66w&#10;0btoTh7foLu4NF/AZkTLS5DN7cJSDeoFREh5h5uU+VHBvloqVTLDVsko5jIdzhyO5tWFPFRSbULj&#10;GBAKU1jLqm9KoB5L1XEmsm5DKGZqOpTUw9pi9FbwOLQtEbOovxPDKL7hIT9hwV//L8USF4o/lj/x&#10;6CZwh95ncuBpj7UJddxB83i6DQdSFV5cOSSBZp3oltqUTo7yjHGjOBLHsFa+v+Oe3MjDqY0z7NDm&#10;G2kzkm/2n9e6yrZvxocfsA1IeYT8O4XMwsKzJRFNrB9FztEtEKwyS4PR1dVlAEZyvRwoYZIkZUrc&#10;ZIVf6G6F+tRbHB8Am4eJdOEDERTi1tR4uoKLLFBLTWeFVn5gQ5EeevWh0h6P38dAs6Bp0/OWPCbJ&#10;yOA5OeED7Gq3hHB3r4vzk73dV99+q3Dg08vvv/2e9Nvd3b3VFfo5PVHZEwq0rFL09In5GXGP6mc7&#10;OYWUAnbgs2Bt6M4XFpVOpL0wBmJjQ/J10GXYm8wkO67kSTroyIcuLazuZyd4PCRSFMmtiDVtaC1X&#10;MTLTc6QNUYD3wZI6NmOZTU7t7+7vbO0oUBt4pBsiP1gtBUml/eSzzx4/fZbm4JAUlj9aKgKAijdz&#10;dJkSPITMRLpKEKvFHzdMVwnKH4JYW51V1cSwXJTGJlj1aG9/983mzsb69jpY8zWp6dR5R1izdOD2&#10;4ENFieJMdukUbAzqUILDkKOsB1YlhdbPKHFKP8wEVSCkQBEnQquaNatMV0w2jGCyRtbfuNQINMBU&#10;Ci3JlgZYcuNVn2X8WmE13IoShmTuQIDMLAJ4ReZI0gBI1eNQmAeYS07YqxcvMJO4wpOnTx8+eUyW&#10;C1Owj0C/uEJnyQi6HMM9ar8cZc5P93b239BFaH19880m7ngeh4Up0sXtGACadBWis5A6gD2kExht&#10;wPCuL2BrQbQR8GQJnXCj7huNRJWsSMBsjKLJ/+n/+X/Lus0utLlYIifM/+Acyqpa7E34FLgMjBxc&#10;r+0ncPpI9dfr9lH/kUrNyfYF9SjxF1N+hu4aNHudoFLpb37z8rvv199sHRweQ9TBhS3MLT4gCo0H&#10;dFin1BqjYxvDFJKNPxV6sRg0hxKeSfap/TuBHvrqGIii+RU9IeEHmyknltGp0YPbsMjDKidreLm4&#10;1Cxsyl+UFy3ES4qDPwwK8v5TAq28q/KNa4n4n1pVjx89/urLr0hLh9789NkTptLx2awrEY1GabnP&#10;CUymre2d5y9eQY+zGcXqAhOw+LXiWZDATVyx+GQRTOIlxQwoQUR3LMhjVGX0WcktCQbITeq9KcWG&#10;O6WSdpn+3rJVjZYFBw2KRj2bNIz2rNicjCoGx0FEc7EpfBBLOC0SIKiwdH1YVq8+ZmBQYZ0etgxL&#10;SI1gQ5cCUNJ1vtq2Sq3HRqP7V0GMXcF0Yt+wwkxMF+ueU9GNwCE1ZMr021KS4aIKwEqgMaYUjky7&#10;c3Ou+pVaqKXuRsJSY2frC0T/VBiOQWfbINEhnsCE0moAKmBYOdfMSPpiEGFlDcuhhSEOY1ycSq0y&#10;R+jl4R004OCmyodOeECqb8p3AGaDppb1I7RxOUkF+MvTq9Pjq9Ojq7NjrAzb65PzM7RaZcJ5PTY7&#10;fc05Nz02h3/fJxjXTdYVgki1NT4/Nz0OyJufmeAnhA4UKebFwqzOGcg1uT4uFQMArQCuVbUBQgUm&#10;kPNYUMtLSOap84tjdARrhfHikdPNhVHRhjVmCXZPaCy7i7dRUY7gJQfWVe9RhOdnikOYuH6wNLuy&#10;svTk6SOIByaHcWO3KFZAV1YHpUyqJJotiQIchTgjp8LMTY0SC27QYC3bIAtMo+9gEAOsigoJ2Kr3&#10;nXUhP4Cs27byqgeAuD87n7wetGgK39XyKHFo8atwfEVMVP21/F2wjWwxa1HtD0dxFOwzgsyNZcUH&#10;W9u8FkSV8vVY1E7xC3+0v2prNhDTN2SsmfzsxMBJeFR6dWbM/yznpskm2aEaLd2fwjXsxtDHeFNx&#10;JO7ci21fAbh2KxQHJpQil5J+WA4obEmkkAKICf1qhbEUOsLkSmhk90UsZCScf+jM2ObipZaBjPsU&#10;hyx5p30ma7oTNCbwUSAqUqh0kAS3ocGdmLxA8rK6O+JRjcTIns+k3dCRmhswJ5El5BzxLOxTIJcM&#10;y+mZVfoBLi8TQqfR0DzLY5TAh0iJdsakz1Y3rVxsjuVZHnU4QxYcUjdyaimGSlahC5S4KzbU3T65&#10;1nDpDPT6qw2wxd7eIaBJtacpzrLycHUVDLFiskRzBEDg+nLJ0oDg7FzhjkoknIukFx1EBo+gpxqc&#10;KWK1+dMV9K22N4na1LTlp0vSQoYS7+OhS9glu5ScsGUiSGHMltP6lfs/2IX2OVKwuAnvOJJn5hZ+&#10;/fd/9+XXP3n09ClP66C5hCZYegQKq6S6+8bKTBNv29FhZzMFssohpbJqqnXOsgKAb20CN3c33xzi&#10;Sz3Yo10Pnj9GE6HLRShi82CFm7TrPNHtiip02o10uwpX4ka3uwde84g4dGQ8QpF+oOBUJ5hId8EQ&#10;aGGLDQlhEkpHe5MpF3/gzcAu8ULW/tdMm7qWESMAI/YDEJS6BwgAIzld2J1MzylmtElXxs1NllWq&#10;PbK5CHl6s7MNf8CAL9LUFFZ7Av/hGNSmfOi4dF+9IjsKctTFlRSw60CDycWlRSAmdTc/+1TH48cP&#10;XRkXZ7LaN2pGuVmv5BHSTEpwIJaL+djcVq8mC9ymiyNtSnnHPByekWZNPDV9es9/axMOftPfuXFB&#10;X9ziUkdSe0QpytDEckWFYLKMweSxO37/PUN4eHDCoE7hB1VdE0ekSfFMXlEsG3LsCoxPYX0KJuEC&#10;SL8q5ewqPFYJ7NYCkf3JaEu4vYOKzJC1WveSdZFLlrbtjxJpbNevCAfz8ao4gMHQTi/k7i2WpE3L&#10;KaNL7x/5EzyGQhUYwwgF1uIXX37+i1+Sjf4Nk6p6qiwyx7ny9672CYIQmJH4b4enR9pFd948yLdm&#10;zNMZKapogl6zya5VkXytd6NUgBGnQvpSIwLdmPsuBBgiOCqiHCa5uG/MjKE8nS5vyF/x6GpvgBvM&#10;8clJSzEr6MkwzIwPL/iODyeYtVg0faDccHGyA35UWU19cYZ9nlqUWMnscE4BFt3y8X0WrvQNN43T&#10;32ug0/rXulNw2DcYCO0MKKl/7XKFxYuac3x8y2aw1Gtx4KmhM0xcq6loeDq5a/1ODOGTN+KgUnGU&#10;ORXB6eLJpsvsgohqbRu1L4h2NdkPFbYFyrwi8mCB+AOQ68XZxNnxxNnR7NXp4sTl6uzY6tzY2vz4&#10;wwXOsYcL12sLV5yr85wXK5xzdS7Pni/PnD2YOdeLOi+W53JerujU5/nAwtTJ/MTJ3PjRLOfY4ez4&#10;Ia/np04Wp04XZ84WZy4WZ64WZ4G58LXYa44wS1hOnOgONcpP+wOVCWe/QiJ99FiGYtp+4gPaKFjt&#10;jHg+GxhxNrYo/Yitm0fNtYHfnY1zV1DFAio+smz3YM2quFBZMdW/NM319F7qbJVxG9hQN/L/Z+3P&#10;fi29si0/7PR935/og8EgmSQzb19VV2Vc3aY6+c1yyRBKgAA9+M0GBD/INmDAsv4OA4b/E+uhZEhW&#10;6arKN2+TmWyD0Uecvm/1G2PM9e19gmQkr6DNzRP77LOb71vfWnONOeaYc3agoSGl8oUrC6iqO6Qy&#10;ladfd893yYA1VtIP+hBLrG+gicah3Or6p60HG3v7230rpFsN5cPZ0nQjWNi6Ae4Cmn2pSzKn4aS9&#10;aASzxSK5w3IqCYS/7GZ/wU0/meoNkW86u8QpREn0LGAvG5H1zZOVYNGzTc788XYeC9ncgfCwvlnL&#10;ZWTVW0VxKCz+D7FqttCjwsXj0FSLcWeL4snIloWifLNS0xmWziVNVSDLbOXG8SdeA2Ij55fCy5CF&#10;Sni3eSyvpaD/zT20PWlo3yZmO9TOrN34SzvXXErPAl3xirmXGedLNTCsKYQorCk+2iaKZ8nCESmQ&#10;9SUo7M/R+6xr4HGX72hLr9wiXz4DPB9KlU2wS13bTm+n8IbhK6OD8zqqWa19mY8SxjWm9iRRREV6&#10;UFfKEIHNH6EW19Y36D8FhcGMUnzSGgy+m6WmhCdpxSBIEVjhTBMGhpUaJ949pVK2gGXp0eVC4+hK&#10;7HI5rFjy2QU1L8hApKnMq5fcd9+8Otx+e7S3CwZVuXtAIJWMJ8enCCUj4qOVI1FkZQipzSd7FjsW&#10;U1C1DBI9R2oKgoMV3ts7OTjEeME0Wy6qojdK1dA4WKZY+tVceg2qREImhFUHwOXwchESYnUs1p3W&#10;hO0agaF3akvOp+WS8Uql5FDV8eI89cU5fwaKTB0Ok6vDbssFEDkNr7m3B6PprpUv3rx+QzkghIV8&#10;jv01aReQzNLui06z6+tUjFyD3oTnxhoxsREg4I5IJOqmpjEkbSrX9Oy3uN1O9Y61LefWq5bbDdFP&#10;368/YJF/AO7cXErf++3dBWfMpwY5TF84Mb6bNCa6fz578frbZ69fI+JEVJZkiHPcicOzUy4qkcfT&#10;4YHzUeIOaA4oCUu9Rk08xQ3FVDkhF/oIsaOkN0Y0hTfLbAuL59iyxrhmpRzwmjfxJ25B2aWWIrr+&#10;VGXGA4wJS3Jv6afKQNWd15uSSmoItlQensUcHlqhPeYZh4LzdO/+XXrF3r9/f3VlhZS5sncuu5C9&#10;JbOyTU/vD+2WTaP/mSD5DnB5HnbcW7uw7XRTGSoIW9e75VOzuXkw0pJa4L5qPBW92VKE/OExMbw+&#10;58grwZXOd5YiW9bKVVJTLj/EYGgIxtZ9xPVKRZrCTTgRo/kENmXt7ivVQw8FLNu8zik3Cue3TL6e&#10;De8fEm9rdasIXUUK4qUFObdbTswh7oxA/1hnw+otQluHujX4fuPC6c83r+NPOIUYrL5bvAKcXcrJ&#10;jl+czwxczg1dzQ5cTV6dTV2fzQ5crEwMb85N3Fuaur88dXdpcnN+dHN+ZHN+aHNucHNugPv67NX6&#10;zOXa9MXq9Dn3lanT+dHDmaG96dwHue9ODexMDWxPXm9PDmzpfrU1N7K/Mnm6NHm8MH44O7TLkxPX&#10;b8ev3oyfvx49ezVy+nLw5OXA6dbo5fHo1TkWX80buCsRSttEeU4KSaIukmklI9/lguQNRSdvWpwh&#10;ly5JEXzhA4VkjUkT23dpJPcl8o152xmxH9zef+IImzt77y22xN4a7INtBY8NNz3PY0mNaqxfL7ep&#10;6YuSiSLpRtSOZn+9zctF6+4tNF1esxdQTw5wkyHoGYDiv+vba+W2J0Oeff/JLqMjc7gMjo/zh2+F&#10;uMtY2Vd31ZhWukHKvMDI5ClnznZLoqvMkkoI/SURunXRfxWazanyI8GruUd179ZOreo/QvkhesOq&#10;CEPqjiS51rRMMFLvZs0OqjprFiQeVdqyaiPs7aX8tY/wRkNtjJUUfqmy47xnasdw4wt4MUUcyXR+&#10;/vw5P9Frsa9zsnyr4NTfw1r91LnabRPdhpHWk/yKqScPT+UY2SXbrsdhkHfMuHBqxtANvFjMwFt4&#10;YxBnqOtcWX5216V/QnQfW15A30XOMs7b+24qdlZfbQilx5LUKQGc68TrMQPTs9P37t9bXV8D83Ek&#10;dja0c/F1qWPAMpO0kX+pzonamb4o08gXxXkQfR+H2sDaEO8mekn99p3t023yQraO3r7Ze/Vy5+Xz&#10;nRfPaRl+uLN1fnx4fUHOA1hzGKk7MaCJ+ZmpxbnpxQXIYHItAGFcWSccTTAKxENVJ5a5QWrz3sEx&#10;YjfutLqgQ+b5JbOMWWGQp0kW8B+Kk2cqL0K+IjrbKiHXDUVmuBXrvjtb2Btc2aLyuJNr6VdHf5LU&#10;Th6w9JKiHue1Sm+OjAIUX6NT/e4J/SpfviBD+g1nwJExkm7uh6IXZkeh8NXVVYrRgjghwhhkjodP&#10;ZiHIiSI/VBUM5Dr+4NTsh5v9Lxj+T/+T/6hzcEObtT8XT9C5uM2z15xpVIu9yPiSNnhxKnuumQc6&#10;7loPpfpF9jS9S3sOWvcjVpw/JgoD1U16/m++fCIF58uDYwSZVgjb7ZXax/NTYFtSNsP7MP6O/cSd&#10;jbJIkkoZaashgykcnCpzk2izyaFWbYiEnMR89crEd72UGl9gjZYCNW6IZaShyx1YZiW0I+ZKbT89&#10;8V/F/zlJXFSidkZd4BHiGfDVHz76cH1tQzNDhRU4D8h8zS0HHPWtTmUR5UYi8Ju327Q25QFSJkkR&#10;Uh5IYF0ZQmzUFo7pDQkXJi3HNEO1YorcPAcdsx9WIAE7yZdwkUkuPoaDL9FqjEt2iPrZ2BFPTVmi&#10;0J88jrsfrZLtVPFWsa75AO27HtUQQbw2/F9Dzy6u1AUdveeV1l8U4I8Y6hthKV/pRgjK6dc869ZG&#10;otIypg0GaIRJyHMtS5acXGIpJ2qB96J02uZ9C6C07ZMT+n002axDBANiSrKyPGu9+yqnTYfUdmvk&#10;jPHx4mF4CiczosQarmLoyFl5t42CzuDnBBVNw6IRhh64nhy8nhg8Gx84nxg4n58YWV+Yur+x+vD2&#10;xsM7m3fWVm6vL3PfWJnbWJldX5nVg+WZ9eXp9aWZ9cWZ1cWZtcWZlYXphdnx5cWpFe4LE8vzE0vz&#10;44uzYwszo/PTI/PTw/NTw3PTBNyvRgdOxwZPh6+Ph66OB68OBy8PB84PBi8Ors72Ls/2Lk72iO2p&#10;86rk0WeQA0Tkp2moo0AlY2phkU8hfHKYQRNFcu850ZSO4wyx8afHlEbaJZCOkGlhflYKcBVNohkG&#10;Lfi0ZlPCrEVlwjJa8uJ7nzXM5BQJ9/5bd927l5mpr1seaybnUai0qHhKBYwjKigp/Z/PrAKqlWGe&#10;MHkFhPmEVNrqosKWDBrV6qYZlcMIYMrd8y33zPOYQvFaGdjGQ8hKmpDoQsq2m5qLHePpRDSv+Ba6&#10;zOZQRO87J55z738y/Ga8ZVunKrT5jiVpy6eyMwNGcwu7lmWVALe5JN26slk6ZWWw1JBnmWRwbsKa&#10;RB51axZGA9R3wCaMZcSQOemWAQ2XGmdRxcHHkAKKEeCW0nR8mo1MDFTthWwsqh05Nq5zhwNTi1c0&#10;UMJzqjqm8jvTqpFChwW9rS5bb/qF3DRR2wVn8qUtipwNtD3X92+uoyaeQiLCmAx9Wn6BikgPpsjg&#10;V19+RfCUTwCMLK+sbGxu3rp9m+bOqYCS6rAMH2MOqmCo+fi5ebV95oriCche0Xm8RtMUW9SSvuIY&#10;UA1Ouj6ahxTXQncglXJXw7H0JcoF0oBJATA0MT2p7otQfFxiGDoEkVQPHRxQHQz+Pztd29h4/LNP&#10;7ty7t7C0hHiRWcJX8n210XhNs7+PTRFHl+X2hGAKs5cinyXYfXR2uH+6f3BGVfmd7cOdbXDTEXWC&#10;drcPdnagJI8P9tGcsu0pGk/pF5jR+ZnxmakJmkUi1gRlzs3CdKqApWrjJCR7xajS1Ids7qO9gyNU&#10;pygQJHwnb2RAwlEpmqUvj74gyhBHcaVVZY/E91H0VVZOtZmTvR//ro1P5qTreOuNCqnLrhHjqbp1&#10;qknEa3SiAEB4uL39F989pRElG/zM1LQKoyp1XTLaNJjgkImeI5OlYbio2VwUTIRbKqrDGSdNgtDs&#10;1OwsPQGE71kNYutdpJOm3IGzcrCJ905MqFt9RQUbsEr8pZmq7lyy9Mgcso6z7cX2xruNOdP6BqYs&#10;/NjiFkX9N2CZXbLzr7t169VYhrEt5aB+b60FDJ2PZlEUA7+jFJlnf/t3Xz55tr3LtnVJwR6dh3Ud&#10;St/Wq7gSpA45eYtrYiQVuF/frGNJS0Xba5+ZsY6r41U+h/dwbdgm8KQKr3I+km9qL4zhTmqKWXEL&#10;3FGc6u68fi2xG3cH0FPuw72uxb2EJpSCwN1pcZVgqu8h4bx7f2F+gdNOcwbeGPsVpBJI7izUYVc3&#10;2Hr2/AWCVoL07EIJTkn/oS5kFNNB1Sqe2MqgZPtYgJi0cseWuo2lrG8hzlg8YzO2eZgjKCILn2Kl&#10;/U97RzkKlWmjoEaM7rWKk5lFUAkbTTkF/qIf9SzzTblbyrvXNHGWhHbTRHDyioDF9jMGXVbYqSCF&#10;ONvUzFbbvJq4Mv7kOp/Azt4Uzy/6HG/DOe58hJlxKFfXCqnCNAX7mDKR6JY/5gGJ5NRwswBnKn7U&#10;JwYQBB/ECudIeGt20OypPOPAqbW2nnHebuoMuu/1WGoZ+wNyLTqRQ9UaywALtCLtJ3uA8mmDV+OD&#10;5xODl9PDV6tzk3fXFj+8f/vR3dsPbm9srixtri5uICtfml1bnlkDaPJzaXptaQqsCdBcXZzm5/L8&#10;zMrS9Ory7OryzCp/WtKTgZ7Lc+OL3OfHluYmZieHpsauZiYG+Tk5eoVic3TwbPj6BAB6Deg83bs4&#10;BW4ecwqJkSORnxgbniJfHrmsZCMpgi6XLFx4rETGSoI+5Vcpn0Hs+yXisCPw6/joICXwlpfnJ2mQ&#10;NM7QqepTP+IMsvJUarLJnpAn9sge8v8sxPkOwDJQTl+NLsKd3rbu+SQtbF6gAvCuY9RfZ8cXPgXm&#10;jN2UR0bcpErNaI348hct1w80K2W8gaOYuMY7eGaLprJNMKaMCrgQZxwxi7W/hzjzIaZV9H/i2vEE&#10;6tbxmt2DQM+Aj0CK4MV+arNWY3NfsxY6+rMDnR3iDCoVP+eK0SDOXj12X0FJ6dumk1XfrbsO2QRw&#10;tnGJO1cToGdnPNni7WRQgt5UJ0HAi26xJt7kCUDQK4rrXUOfrdH1f4yVECeAY5wcI6/3ZhQ4rknD&#10;TZp2AptkvfUFvePIwcd9+HshzrzHlzAFB4U4XfJXtfSOaC+7vw/uRFpKC5Wvv/4K8McVgoxdWlne&#10;vHVr8/ZtyEDoz4bHtftwUVBTcjm4ovR6VL/1wcEgTi6uRsr20yCphziVfxAn3IiT3Rm6OReuIU47&#10;3jlRbdfSXDIs8wsLKrZPnbXdPaXgwEfS7MddIxilOw8efPrzzylMTQIi3hhfzVRMtCkzTWtD6ZDi&#10;VgwMJK6kOBHi39MDqEcIyL3T3V0yqGjaeLy7SxGg47199JpgTULhQF3OBFqTAPwkKHN+ZhrTNjsz&#10;iQLd6dlTM2TJqP8nU0eT1WXbdra2dsllFtw8JIxODxcGnF2WpataxmyCguYR1Al0SokhHYKSIN1a&#10;Bs2AozvWk2TCl0vc8BoXNeo3vVEGAkoE6atqJpurl4crSEotAkLcB0Do7e+++ZZjA27C8DLCwESq&#10;7pC3DnZH3kHQmEKbhweH7O/q/CQ/XyYQ28TnKb2K5HvVi+ffCUaVVaPmiDBnpk5xH3SQ6ZKjwZrA&#10;uqWrdVv6NmA3EWcmdSHOf/Wv/mXMcrf7Bl5FJK7Je+NBlmpuPSTq5/Jr3989sdrr8il9gMDfGMQZ&#10;zrE8Sx0Zmsxz0qa++fqbX/7tFy9fH55cjJ9fqXYds0uXTXDhIuJownD8EEFqkFUQzdJGLQURnDB9&#10;2g3CIAIOLIQwjoxHqJUT/EHyixZPaiprGCNRlENrlSkyC1lEtahVuUCEs6RkK3zDnFKjVwkZHc3R&#10;Y2rF6PXocJlkVgyTmKxZRZc2iniNra6u3L17h4Qhmgzhl8lxV5ksqjgpJVtGrfZazhtaXoE4vKk3&#10;b7fgOFVS6/yiE8FYcaw9m2FJ5K4UjRYfi+bsL49n17ecU+89Wf0yrrbtygt19UurRDqUKXPW4FRA&#10;VQy46ppmd5H1sN4gcFMfKZDYYVz7cB7zsjl2NnLtRfg53OC/vpuyZtwgjTXq6pskVcxX3VMDoTis&#10;Am3+U5t7NXPtY5hDyDdmOmuiWJOrSpdiezXmPUDrDShRPOVHJr/Bv2oSd/TJjyFOrW0PmbfgeK3V&#10;RCc7NLdWlSZpHvrqKvHubZVbXam6KO8gzlrEnvLXE1R5QCV8fTU+cDY1fAXBCdz84PbGRw/vPaRf&#10;6trK0uw0qbdLc5M48wuzYxCF83NjC/ycHp2fGZufHpufGpub4k8TaysLa2vzoFJBUt/BnSBUkGhw&#10;Ktlut9cX7t5eur2xtLk2v748u7wwuTAzNjsxJO5zEKHLMZWe8MQdisJ4XowMXFBDi8IaiOkvqZNz&#10;TGkI0iyIA5xJoII62y6BsnPtpEGeiGiYn51fmFe3i1E+44RcyaWFmc3N1XlaYEyhDnUreTYFqetk&#10;A60Oy+amNELHO8IK9hujyH9jqH70Vgaq9srCBnmyMFbqzQoVNsRpuCnQKcRJ/VSLc6RhDccpp6vI&#10;TpWB0Bttq/Wj4tEdlFO5g6yxvinZO2Z7KFo5VnTlQXk+1nBXgRFjovpDzft6psCoV2agU34UXVrD&#10;EqF1t538IOIU0VU9DjTbu3B5UKOmdIvJZskEYvYjzryyYze9TYglTY5Hhzh5MpfBnpd8kvzsnMjO&#10;LPCMSWK5db5itYf1Uaj1jXxXEEwFczwsBNGp/MoreCPMszInAD1WFpfQLgecqgoefnEa/kLi7FBF&#10;M+KL6Ao4zU+oMrJkwA2y3uYzOuRbs+rvjzhzecqRMErWKWfgzs9hvACdEqIdEEZ+++033zjkqmpT&#10;tD3c2NhY39ggZmqdn+a3kauTr4+P+Qy8PLguzoXHaVxUHGcmi/cHPVltDIU4U8As+kPWNUUGcRSC&#10;ODF7OVpdOBt6yjwC6aBReQFtct6+frNHhPpYokMVRLu+Ahk/+ujxx59+Cv7DODtGKbhJJlNIdF81&#10;B8qosxFJJK0xBTT3UdHqvr19vLt3urfPk/Qrw3ehN0qKjlvqZkcXpmFyjKsDrzk5Pzu9tDAxN6Mk&#10;+jkQqMLzfBfDKR6RCkqElbd3dahbO2eHx2I3KdN2fqGKp5Smx1Rhj1wGP70bqvyobYxJlhKOMXgq&#10;hiT5ZhcxlyUohy1kqvdg4xtURSRUUyNM0g1YdO2zLiWuQkyHB4D1rddvv/3qa0D3xuoaCBwi85tv&#10;vnkmSccLMtFpjk65cbAjWy1Wj9UAO8TZQW3CmTqNMwpbPWBMwKkJKSgBjixSPC6Kjpj7RDnC+GPR&#10;bMWMkx3miUEsMVEp0+JfKM6gefKv/uP/0DMs3JbgR6BaywUu+yRj7MQwb8+d5asHzRBmyXRR9eL+&#10;PY07c+631H4qxGmIKjurgzb9pUjEOfKXt2RQPfnuxR5VzK7GKFrFTSOs8i6w1uqUwntY58YYZb3t&#10;4NnqGHzqq8Jx2tCYtFNvwJhlB2yis0wVUmEs71HaCF2Xw7lzzlkML54eK6nwgg0EcTK/5ccBPV2y&#10;2q/s+rtQzUAQMHkhoQw5QCbw4uIC7CbazXt37s5OzzILvRql8rT2SWRGEAmnAfHGEiNSurunCq5w&#10;nEd0WyEfXDmY1bghJVRVX6vU3MVxKixbm0ThztAZdjPso5df4K1I4yEpFHc3oO0hzoggCi3m/fHp&#10;pa1LfrH+b9JG7X/cM3vN3hlreUswlMrO5yw3TxqHThu69STLBK2b3OhYUtn93LpZVL+3fzqCs/91&#10;tcmUy6OJUXu0B8LeCpV9XPDId9d7j4i+7eEt06oTv7Z9MeNSW7gWQKM2K9xnPO8NMiPveaftqTbg&#10;jhby2tHyaRStPiyPa6tP3+SGOP2puk4VNvUCNeIcAHES1RsZuBwbupgaG4SGvL2+dO/W2p1NACQG&#10;Y5I6bsjVSCdXi5xhStDjwpGERy1LEuSvRgB5kHOSl+AdYc1hIlh0FLHST0oiKld9nLbmKJ1GKIqs&#10;tPFZJaTPz04szE0tzk9RUhZUu7Iyu7I8tyaKVDU15ufmVVt+jHIzqKTIeYfwY0CY+VAaGH3EdsoL&#10;4iyty2QuYovVnQt7BZGpSsszmHLmAi2b9zkGzmR1jfRJJcJTfwDzK8pAaZ0Oc/TocrOKN+LpzVg5&#10;hJFNsDffvvcocL9sX5tpMSsBnWYhxWXaU02yuhCFUg/txGpTNA+aPkT5kxMTTW06pO54RJcq1E8V&#10;eCZ09FcMsQ8869jLxcvZk9F7VH6tkjo5oczS/uka2FDrOn+v5Zkh6VuDMtPikDqCoEPbmcAZivhO&#10;+a6YzmDKzr8K4gys7PBouljl1iHOPMiC4UEaEHSIk+e9xSV+L5jYHUO+Itcr49KdfkOZnQC0DiOH&#10;wz2ESvovajW5RhI3afIoGT41uUxzahoGFtzU2RW6CqQO9HV82jKJpjJi1vIYd3xifHZ+HgqUkbJH&#10;8r8k4uR668x93YXFOCACqUCuA+r7nsN1Um2a2uBcD/AupB2582j1VtdWSIjkySpuqhrm2efOGEnX&#10;c5xkcIP7NSZ+bLLoBuKMs9RDnCY41bLJ9BixdZz0dtVC16sQBsIacsCRSAZx0iyHZB5eLNxP0Iy2&#10;z2trDx89uvvgQYrOcF1dMkQZAbGkDDhDzRx2gd4jShqdkKelYLci6acHh2TTUByBxGKCd6L8I98S&#10;+HCFFvfPdAB9mjLfE3PT45Rym5kGCnNXywnmF9U/2OMJ+O/t7bzd4r79ZouO46SlS3ruYke8hrGS&#10;ipdOSKrXBmJOdSfoSWcYBo3pbnmNTFW1ayoD71IP2TTNd7Tog/gQivQ4jC0S0t3kxVCI0VEs9fiE&#10;4P7+jhpTwrxCr6I5ZTCfP332xRdf7O7tomtIf3uuWTLtlcrPh8G5T0lrCnht+Y2Z78WGRCOXJCSa&#10;PCF+AG6SwM6HCG6yWBQRVmZ2LEOZgrKWMVg2rR3H+R//7/43WZLtR9mfPnBRhrhqZGjv72MFsnXX&#10;Bu4QVQMUMXHmSV38wR/THUAz70GoUmXEg9f+6czuvd0dypBuvd0/PKXYJGX5tDbhCTgvCCiKDqg2&#10;AeQ/yemGlMpvbbGI8tFZziE1LIfgf81Ol9UI/jNZJYCYYvEGPc7plsFQuDw6dCHI3KXD8EpUrWs1&#10;czkX7gy+lB8A2akqSK4+ryhhg5uyRJUtdM1OTz0KQhmwm/fu3iUJDHEzc1L93BxPV9aUG6Pb2jJO&#10;CCaEOJl02zv7IE6qI4E48ahZgcHLnJXpcaU5x4LlzAtuZ4pLEi+TIKCnxWZrkRzBXCktQjNwWkIX&#10;pnddPcl7Wl5RFrxtclHK2txHqGB4KUldIvtk4kuLzPLT4vFH8zPfmO2w4yESmW7H0Q6p+e0GprWL&#10;271o+28/iEiKufmqpKZ22LSHRXsgVK/xvE/kUAQnrVIb3HQhp7Cz3rWdfm6e28g4WDOkr4fNn+MP&#10;j2/TF3vUk3lV2/YcjYu98+szaImq+1Oi1GtUTBCnaXo9bdya4S3XwZUNEpkIROWDJgeHKRM3cn0B&#10;EoMaoKjFnY2V2xvLayuLyJPkuZWMRAUf2GJUiF7uCtIU3XXpffVDmVcq/TX7seYYkwioqhA2zQfI&#10;laFY0gR0DtGeETpQUD9kfo5qMrNLK/PA2/XVxfW1pY31tdWVZbgevn12amx6Cpw6MomYDZwPNzF8&#10;BRJFPLSwOA/ibKVOUvi6BNNYfrYAoposeoqVnhzu8u3QnCtL89MzzDJOmnMR82TSwqWFLdrWGLu+&#10;WS6+8XylLgfbW8f/W25BnLncuY7aem9EkhIxN0y3TLMDvEkJctMcya6MOAU3+fJUcLO4s9pbpZaD&#10;BF52wmXaCuvWl+YY2mF0v3iGaVK1B/rXLm4T+May1xKrVd9b2n1rvJysZqIrysXhOvHcQcz+E++j&#10;OoM4A/gCUPrhZk6AYTT1Vrf+PKH+7qmBm7acBV67qLr0cIE+AbhKAmqag9iGSHbagHUgu4ao7wpm&#10;AfYvW/V5tQxdYUNvyfkJcUUNQjZd5jGNtzW4pvFKBiCgbJ/Zd1frZjU599t14viXecwRA5VAnOzh&#10;QNFWQavPwawJ+veLqmdc4xrLLzFzQHh3QI2bKLWo1ikcE9zcW9KYXrxkM+N7QC0LVONcXV5aWVFe&#10;iGrZ6jg5tWRucXZCG6xMJeoJhspttmkrFyeedDJaMiuSRmlnkX1E/J5FnPgJ6S/DX+OTaJ6YeR6n&#10;YjM54LOzIE5gE8QhzBx7rDAQvV5owsc2ef/+ysa6S8TLk5T0yWXpohYV5hNZeH64T5L4ASW1Twhz&#10;C2vCaB5fHp9A2KrOuuqmN+cyVJRLpWC2iKTjLk/JaZ5DvklBI1WAy4o1jWq4eXSwu78LJnn9dvv1&#10;292tLeAmcMBXWRkAQDPl6TBhBNBFBqFAxR3RC1S6ok7Zku1a0m6zI1eHWac6hr1yXkKT+t7SCotX&#10;VkkX41ml3xMsMmuoPZVBPjoy3NzBu8BXYMcFHVHwiO6J3z75li/guzk0Pp65jUzAZezlQakqsys9&#10;ZTfsFHCJsztNSgCaBygriC+JvgVPwzTYHmJt1fDe9SiSfmOnw253+cTeZGUPJbRn2gz/y/8IxOny&#10;xX4ilLx2YeeXeGK5cpjD6wm4eydvcah3EWeHar0IGrvpJRVz40tev0v8K+oxnE02UrstWrTu5E5V&#10;zcvrEbQcXD8F1xyWch9olVhhfTHZ3IcQbYcPPKZGcMt6zeBhW5pEtCXgSwcEgUiFv9VsybQl4eQ8&#10;qeeJkvPA7YQMSd2TGhwp1hOvpfoHhFk0QtVP94SQHjRlbkxyAFYkBMrJcfzkS97a3Hj0wcMPP3y0&#10;vraONeNyWOFdKk9ZDIMJBsI4g6loxDkwvLN7EI6Tsl9QQCxIfbHCukE/7mZZ+N+dUWR/2zww2ZmN&#10;U3unxAsCqh54Xd62CXeVQ3QEPux3biYIvWMVvnLlUYHCRBQxdLiS1kdjo2WnZ2f0japSC+kbcOyN&#10;0KojHTNtjHzRderCOrpgfoEO0l9v42z1p7fgurZR5xUejdHTAegIw2gZbnT+UNlxuyH6v2GqzBgM&#10;nDtHqnsQ+F65xUGVvjodKZLInYBKPj47ouZ1XyZvp2PJbDcu+B7irKUoxJn0fS6xKyDlnMo7zKd2&#10;iFNH7gExaM91L8SZJSbpMtJ1jKDSwK+mJoYX5ifX15BsLi+TdDkt51toQGVRNTsMxqQ+C00X26F5&#10;AgQfJuwtr6ZayGtCtKWahaaBrqC0vZNknCg9ThjAoS5XeBC5A9hcW1teWZoD/q4sw4DOLS9RLm5q&#10;nsj+/PT6xsqtOxv379+em8ekIt6HWUEpxJsZDz6WGYXzB+o42N15s7f95vhgl+WMrn1xgc5zKggN&#10;J1INzGn7o6AbkDtNhzRNAi6NNXPkzU3WODZH/HtzvXsiuKThvJiybLK10WZGshenfK7hpuYzd5Um&#10;VUDMIXV/jCecDZUnasIwpWl2YN3eldnuznR6McRA5qIHbEZf7jnYPRkGKosnx8Ct3DlPnR70zAmm&#10;uGF3z2vqZwfe5PYwyO9ynP3oszwik2tJADIgqfB39oA4bAGaQTbq5qbW5a4v0JKHAjfLCzUNkai6&#10;xWQw30KiQQN6l+yz840S8on+J9rTLBddLb2e2cgmC4IE4pC4uUg5a1RNqyura6vEl+/ey03/3r13&#10;//7D+w8ePHj44AHswOMPHz18+ODu3bu8yySugaXJQEmTI0MX3PS4N8F/0obcru7UNMEl/FwQJ4Am&#10;AbXMzN4tE9NbWf8VKSuoP3XGoQxBLmIhTj3S16tCrtSMZ/Bex0eHHNTO7h6NspHxieMcGiQ/ZHFp&#10;aWV1dWFpUWXMrUTRuwcHGWQOmMcgm2TrC1w7xV43MWvNrLVTLufIQZgq6qMEbAXVdaNftCLkrFAl&#10;YGlxqlkTDUqInqCenKR9jWKbpwgsDygGwCjyGsaKlKb7Dx+SMj0xO6vdiq81LuP7mR2uGyBVpYAt&#10;c2N///zg+OKYFjqnl+Qan9IlWfBFfWZTPhnJDqg6EQceQ2GSjU6gBK3OwhwPcJcBYiAMOeIW6Yuj&#10;PTgECoM1aX3JfX9rhwQdcppYNCwGJ6RPADRRTqJrTKMKtfFwGS1n+6iNg4vxqip2ubfZLMPRD+NL&#10;Sx+cx4lq2+ppt9QFSZoO2M8QUBrRUTozqSJmlhBoGEZzbxdZ6iGYksuDfJP6CDCe7LlUOCK+hHdR&#10;TT0hLKfI/p/mm/gC3o5HwE/OFmQFfwnzvbTEXcXe6Q2Al0VlKL482WPsLjYllitxbm4g2OKopfMO&#10;2RPQmNXXjziJquu5GBhF1cvYdJam5xjEQ0hKZRnMMotlQrNZZgE0w56NqQ9xekHFlKa4TAxTrHns&#10;ZrCFCuWMjzPmyBbhIEFy6h/MOQpOk4mrroaAQF/MMVeJthdT1F5DJQIOrhzgoLMMdJGXrqBhixfx&#10;palKqUAKbqLwUMREvaDdEt2A1YrPiDtpd6y6597vzeoFn6WPa8EjBcf5BGrJ+owgZiHv6WYJ3MSQ&#10;4TbwbnchSJWiVoTIiZDy4K1XSVQdSLSzu//qdRCnKq+ybNKfI4gzeoM2/Nlljbiy+beayOYIJWl1&#10;XDeBe2+BnT7LGK27IrHZQZntwwsNmdo0oPP+5KQJPbZtGsCwMNeZ6ExZ5Q3K/pwUzalvLXvLh0S0&#10;2u0u2StjuQvymorStdUqLfiQg+q5MFoCxpKRVBgMer7WVKw5mblou1m6L+NehtcFd13401o73mmm&#10;L2588Zptj/DsMjgLr8GLjT06FKIHXix28kJJZmNoWMGbYj9PVrnqfSA5H1CwxiXBq69A4YnvIU6f&#10;lrocjlyqY93wwCXRoaXF6c31xdVlCETEN+I+4t25JGZcB0PmICB9gAoWpYaPism7j5ylkf74ivMX&#10;ZMtZxfjk7HLQemFl4GkCqkTr2CjKqOkJQurD9AoiMsMdEw2spAXm4uL86urS2sYqUjfsKjaOibOo&#10;ODz8B149IXVgJWPAalOGHFAZyhPBFeU7SFfH8zeY1ALMRBKdb7hVoDjhl2zWPcSZX347x9mPOGOp&#10;OsRpv15nz+qD46zi777yZQccN2+V/PV8ZxubUxSBZC1RWWcvKk3CbskZVPbPn25StecDQXPrUKlT&#10;Scoku0xFExVlsCo076tYsyLrxD8DLLpdoyHOjhTsIHfvAcOSxZJbN1YC2lrQgWkSZYbR7EBnAGjH&#10;iWbR8Za8MYgzNGcQJ8937GowDIxN+BhsDrsm4W8KuwAoV1ZXQJO+rbuONdky5Gdz1+2Obzxz67aq&#10;XOcnr9CrXYeQH0gdeWBZyBybveaQHFHDMHeQkTxRDnPsjZa1vB3xJnKSNCAq/IXqgzjKKHV2VPeH&#10;+dmlff0vhDgxRWIZ9X3mOI04CbPCMXJU1GZ6Tebp9hbbDRMOyooBIqhO1g5Lq2Lldg/A9Yw2wyvE&#10;OTHBx6WIQGa6LGoz+rpGttWFON1Vzl66+AWive4OrcsmgtOppQ1wBnGOsDvyFMcgqoByofTfJDcD&#10;/ajQ4Sgw7u6D+/OLi9QgVMhPxkm4TT6o0781gwCcIOSjo4sTUOb5AH0LabZGOjvFFJ08KzPtetDy&#10;gF3gkJ8kv4xSKWMGpQ73WewLWJMjwXDIWUytGSS8wE1n3BBJh0SkCtLJAV/kJCFBEbnTasfE54Dh&#10;zFubxJIbJKNqQFSxPxem1Vbh/AVBYFd09o0tXnFtY07ZeR+DeAF/CM1waBKMDngOaCssPjycjJI0&#10;ikUpSwITmeTgYDYwBmRvZ5e+iXwVKwIfCTbTmE0flk41XAuLHhSh5fIJmUzTWIiRxg1hyyYahV4e&#10;nl/1FXAJeKyjsl8qA4tt8qjCcToa0/O/vUeEkXwXcfLu4f/tv/wPy7S4ZKzDMtmyc6t3Np9cr3GY&#10;x7t5hdfLZMcIey7GVpWcsn1UnyWLPYOJUWc/pk7gojSO0mSoh5jShimdCqfLWuWi01CH5csSUk8P&#10;p37iL6l/6TlcmpqRkKQjEQ2bIylGcmN01tlfoqJkEfqQvHxgw5Fd2kHgHl6TCeYu5HoSqhqY6Ciq&#10;U2gFPdSXUoDVmBKs69Yp7l6lWzY39YmxG1PYSNDN7afEFdMtbYIuKfPINz/66DFmjng69XitqFa4&#10;WZI1HVx1PLKEQmXGWaTpR7xbHOfLI9w4kLgiNaXjDM+ROvce3LbRdjujqaugSm/GyYJRPEKX2elK&#10;nRaDX2Mggs0sdcsW2C6iv0WYmPBq7GyAkmayNhUec3EBnEjC0Rozrd3nTJVp0a7EShUcsAcj3OyA&#10;u5mWoM3GVTSE4O3ZVdCNGfOl3UztdlbN0UDOvKxmZOiOPKNJzN3m0pNCpJx6eqmlkPO0CnGqYVrt&#10;fI3tNYRRNnEUNypHHLqwD24Kn7Ql13FRRdaGftJXBw1F62CmrAg5r9jag7x/xWnoSx7SJxgh3OA4&#10;C/e7yjFrg5D66NAlaaarKzOb60vLiwA5TJUWRBAhg5FkrfR0bthCleaVc0crcLqWKPXWEV5rM5qU&#10;SvS5j6DSwjhAzwQZpEg2jJd6G6lKTyEJVY8M0oFpIETXIsoayJkPD+qsoDma7fEAwDC/OL+ysriy&#10;try6QrcXajlQixhaCvupxpzoAmYmJ+fJfFqc39hYA62COF1AWssIexKNrOtSuOBEz1L1WSM/rNjK&#10;u0/nBLrJVfku/a/qEGe7guKLQZxYgJqldkFlHHuI00EALyZbCd18iHYmzHeEwefLPT86bz+H2q2L&#10;wpU1xzw1O4jm2eUX+OQkNtJ5JAbUUZe9UymuoXOJPCb+vgY9s+idDRPj33/u/ahTlsLZQh3ibJah&#10;QgHhPgM0E1YPtdkB0KIqS7VSyD7n3r0rcNPhdECCCutwY87AyRggrhtQ3oaPhKnUj3v3HvkGYZkb&#10;Flgaev8ZO8yLeQtvBKSCwEBh/T5jOwAA//RJREFUQFWmnQkeGEk+nEKMtE9zMFGIyiltlRzjZkZx&#10;tGIGy9uSeQFxpsCQ1xpRqaHoOIE+3ioqacBXKLZVlki/eDl6U0y4MVfEr/kexynXVRhYU8YDrW92&#10;rjrb5gkcJ6aX51+9fvPy5Suir2xyLFfShtbQuqxR5JI2SCppGbefUwisZ3iVVjI+JnDjKxp5gOaF&#10;7SgPXFJJO0mmQcZHAcVUxoXfDccJ7FbOLoudAfDNqda8Yf/4CBQOz5q2PHY5qokR2zrC7TsP7k/N&#10;zLK36Xtd90FzTMkeujGZxGTQo+joZOhc27JaF0LXCGuqurNiVqKkVDRbeQZEQ4gvq6q2eqzj9eKm&#10;TE7NELMW4UpbXTNSDCHJGur1u7tXcHNrG+gJAHUfS4l2SDJVTJrkG2AKtdbpgDo8xGZ/ANvqeDrf&#10;y5jwUeJ7bAU6EQKHJYHshCqhOgXKiikj0dwMNVRnkWsu1pOI+jSpk4iO+FpVchVyoWko0U7Vnzoh&#10;wZ87F5rLQbsBamYyXFw+prIkE1eIXAnbpv4MPTN5i8opJRoJw00gcmV5CfeMQBhePkEAvoXL6rCA&#10;pJwBwcpRNuLQIbo4cnaEmISYBc8NW5yi6IOZHVXHHv6//t//T7/W+zCvACuEu+mU8l4HsarR6CTo&#10;5gnW7fiFcWU+zXNIkggV0Vix2vxl/cuOx5p33nBWbA5cxyMuRzaO8X72avtXXz79zZffPfmOBXMw&#10;ODQzMsq4L9IgFIwpd02xdiDLKboCKcyUDyENfkLrStojDQY0SgvIy2PupHbBmOIgKEfMQRxlkadM&#10;gOprSmLLYg1qTtNqP2jRK6XmXB2fH11cnVl6oYEwdtHZ9GJTfsSYkjfHV6k+1vwcK/zjjz767NNP&#10;P/nkY2wZ37y7s49Th9Nu4AIwVUMlUbgEFFShAFUIrsYUNYapePPNkxd/83df/A//4797/vLNwdEJ&#10;9oCtiiM+OjmSKuDynOaESo1PtZ7QnwZDHGXrkcMmrz1D7cfMKTjFwo4gBF/0EnZjGAYzzcVrSZxh&#10;5yXGMUxRVksp5Gxs26aoqooYF+TGlPZCBKJ8z0PWrwqtpQ5lPs1RBOE2TwBPRO8uzHU5YE4jEBKV&#10;+NolG5lU0cB5Q9RRSu6gC6oNwMVQ/eHVTZQ3SiguiylFRAFRlcliMYdoUUKlOrZDp08giCa6wRkR&#10;bhAK4xPpXsZCxYlNJQ5CF5g4bDESajgV6T5c7cB7fNy1gO/gg1yEKtqaTSNgMfBaVtuJ1X4Lw0+T&#10;IEWRsyK9urgkEK5KQcB6Zs1h1ENpK5XR+W1Kz7QOhC8Yg/yj9hZ25Pp8bODs/p2lDx6sf/zhnZUF&#10;SnxgAlkgaselrQ0jIjsCna5Oely9IGAFgdjQ6dCReBTVr1oD6MD2bI2BJA1d+mCD+MJM23PwCWts&#10;VMJMPV3tUkk9fXVK04bz65PL61NqMxN5Hpmiv8fw+PTFAEafO9ZNy19dpZXJllwrLzJfZwpDq+bD&#10;KH3YhATwtGE91CBUO7tkxNEKmMgV9MzhmI6u0H87PM4hGa+FL2OaYohqp28B3EzvPBkjmaRyR8wG&#10;1RpU2fdxUH2oFuAH7Tl3SZdPiVBxNooXELvuojy2e/YaL5MDpRfboGYyFZAMlvR8qxEuPJLfYuv9&#10;wGcuuxpTFszZd+te65Mv30jIpT45wKL0Npp3Kqdg0CmTkk0h20xu2gjZB83q9SPgAM1gze5BEGQK&#10;Viclllt/vCtZC22vKW1ohqL7Uhg4HBIugjeNLtNWVWNCLOWo8qBd1rq4jR+pLUmD5SwF70CmuTxj&#10;jP/0INFq2ya1v4SNY4OHZALXcS3U9thTQcSdlTmcnVa3Lztz/uDoGKaK3JT127cBUvTqPgIBJK1M&#10;/JYOz1X7NKa4eqxsUgeQH2oW59K59p84jSZ+03M6ai27ENiQRraT57ARZyAP2h2+fHm0v88q/9u/&#10;+bu//pu/+/qrr3kxMPrTzz57/Pjxg/sPkOgp9ZjAOoDv7BwTF0yfmgM6+BSH95zneSEIF5Lk2914&#10;XR0pXVVnmm1XXsTRscTUGPqT023ybLa3ifkyixgXBNf8zNJirNmZt4/255YXHj1+THVKLBmwCVgM&#10;HQtuW9+8hfjs489+NjE9Q9RMTI+2Nwfo3KFckgZmlLKCRG3SkBAWzjPSeTCp7WH2IKEHbupSrLIR&#10;hhgSkuo0Teu47fwpKlB2ZI7/jND5Pi3Gd3YhNZmmBOsBudz1FWY3cXJc51+YjGvO6NC+ghkMrwuw&#10;AFXIvyTyfoW0ScpTbBjBbvglvpD+STg3EPLYYVHloj5CWogHZbiVc+TyRapbJP6eKaMEq8Y+DPFR&#10;tLynnDu2n0T1Ny/JuKIr1s5ziifu7oJEGSOukLp/iwSSC+DKdLJImrFUh4XknUK2wBZNAQUpNl3m&#10;073cS2xqsOtuFLKwTNRsU/aOBQlA/1aca443HWedRcg5WyrWImRptobh/+B//S9cqsVSRNX/UZ/M&#10;GJzy4mQs5N8k7h2T6zkeTzp7rU1cOWraB61eSowuxJJMWmx1ZzqbeDH6ttI2NT7AcSil06IaIMXs&#10;5OL0iPTUs6NT17ODqpngUkJsE0enphHwVl+jGKA4BqoRqQQuC09ZB8BSErqEI89gwy+OlfTDw3TT&#10;EX+p6iF6vY7BlJdbWteyVk/b/rtxDgygiDqiDJ642WqdWtIXM7WD6sXByXPN4KvxpD989OjOnbvL&#10;S0ucc4TVDVZpJsiuqSuuXTNdZwV53Wxa9dvJVSdJ7iXZfIhdzhSMUFlsd51KLzgzu1prDHnb9LPx&#10;uBFZb1+Q0Mo7WJSUYtoD9oPjPAJNYmRgVDRJ3In6aDs6skG1xxnmajJ1g+BNRSxyKgAz7GmhbM2r&#10;8VlwetUJ0rbXKEzPFt/tIVUGhbVGQWQRpPrQSrVptGQgK5jmPdxXp3wHGR8vFf6iK23oImwg9kZe&#10;JMrvvkqcliWocrsOsarVUMUJEfogGqMxYg28h9P11znc0NaBV0M2c+1RvtUzDQeE5cqxFrDhTRGM&#10;FOL06eW8fV5aTNkC81MjY2hr4y0Kn4HVhR6gIBGF36/Ghy/HRy5V1Wh1bn1tjvJqo9S0pc26LYbW&#10;HB8LL6d57yPWx7fpAMy9BnEy8cRAMj6KxtxoQqZXNpTWIrUxBIFY3qAzBHbZVNlqUAXCVMAh+f6K&#10;bAgOyKYSoIE3rqqxtrzxbVUilQp01t5hFNFsEvCZJ3FSpWbUcC6F4a1vwRJIihayubYaT6gOTeYa&#10;lYMQD8Fn3qEwj/oNxFmXp+G+oJbsvh3M8rxTNhUZ/YntxCLmMrcZm8NK1mqWjnCR56RuoZ09bUCc&#10;tjK2rrm33LU+5O1stu4FDY72fF4basV0OvzX/+KY+TLePsxyIgJYixvw0ZuHLVY8i+8mygyqy4QP&#10;iMyizq0/dN5xmVE3huYMytRkdMg1jVLYCxUbX4SZ1w1ljuVodNUWi0ncuwXKFf3meQhOUeO+OSao&#10;foTps8IHuvNLtXHqhj4g2dRSTEl2rFTl0Mi0fwvrB33KrgQwtTIh2Tv8SbnbMx+QWowx4Wt5jk/D&#10;c+Xz8VFIRIIcgnIDAvBOtyapAfRB+BdtoRLqeZ226fkjHKfXv3dA+Q1uvu0HXImjg31EfiAMnqDp&#10;0Qv6Hm1vczwMKCwvwwjyAXBlGjrWdIEgkIdpMsknxs/R7ir+sq5ymS0iyE5C5yqLsYM7dDYPQd7U&#10;4zTNqQwkjs88ozpDZ7bICVHqLvjshPA6i5lv54sYNA6AMvB8K4qHB48+oAwn3KQwr1VxFbDUzJIh&#10;8dqgLJKcY8aUwIlC1eBalJF4ohOTkJpES9EHkN6oSPokiUFTlJ0Ux6lm2poXElPRdP786pRMd75c&#10;pToP9na2YTcJTytDiEYzAAlYGGM43mJqk4CL9K+YHpAEcVKcfpFYeNVCFWF8BPLUt9oNnyhxChZk&#10;+SsDiIz4sTFGgeFiNw+RrMqLiFlxwVggpD0ABiohSSJRDthTU7hCI08xdspmSwl4CtwErNPR6vmz&#10;54TXtaY0RIrYuru9GJm8UdiMThmjw6wPVgrpQFIuebFoJKqCWMJqDU8IImi1OOLPazSl5XIocivw&#10;3pRftXvLmDRAGFvBh8XaDP/zf/EvbB2sk5XfkJifDOb3zBwwJcV4q3N0IFYDo4U7nO8Bxy76oUiz&#10;FngOio0ZiqebyeedN122Leq1KsCLh09HFYsedptUMfIbSZYFS1BB6Hpg7Ir+qGZBVJATmsaBPvmG&#10;wp9OFcdDAEAnoVzGjezys0uS1gbChFVDHd5tFyh7lQ2OF63RTHKl+u+yqyrqTsauAvxlfHJOcSC8&#10;RXgrCATB/R0ZYUVhGQnhIBxaXJBSG54mJR0jr/dWbWhbHY9En0TvLMSpYj3KHKIe5wu8mf1DIDNz&#10;0VBgEFfYV4G6Nrac3jPy7R3rFjubzZifCRYbHRq4eF6EuYxb4NVdiC+BnIr0mN+K6cnlyybu864d&#10;TXt6YUEdD3+qOgCl3XQmfaCiEpgCyGoj7zb4DGCez5RVQwil2DSEm/OrqKV3b92iVmmHGDCcz6kT&#10;1T/2r9IqSLjD7JJqJqpAjaRIxlIFv/TtvC6CMx6zhZEEw5XhQ91CQ6dRp94O2Ptvw5x1nDfppfy9&#10;B3X0i7+dC902wFoZbRn71flkD06JXC1F0dpNKBnESXGh8euziaHL6fEBeghR131xgY6jbJZS+qZm&#10;gb9dUyH4sF15wwvltxAD5+6iPQ6l+Vh/4N57Kirx7iz1ucFzfptS4NkYxDgbPvkfYVF8O4q6SQqj&#10;O+yy4vW+V0y55mR9UT5fAiDzPGF7Kqcxm67gUt+9X4auqehl1q3ojGi29HeBZgc924D3rmCsVjdX&#10;NcNUokW0a7wpOejlYjfvIr6/mmHKURRwiVCiFkMWgEtEiKdVPVxJjVI5IxO1w5dWbnsKeIX/6F0z&#10;r1e7xx/zg3ftHJVe6tGtKRgoVku5FqLnTC3JllobzJwZLcBxQqM1LeuQmkGZ/dFzHoMqKsxn8kxl&#10;rSfZ/5A4lv6S6HZ0lkBMVfBxpDs/ndPgvIbFRUgm8/1ZM14wbU/pv3xlC9uazKF2t5pT8RV67kL+&#10;btORQi22CLKhgXhOGAro4RoEaLbYn2lKn5p9RUdI2R14pHR1ZdLhSAEB9OdOAWYbVU6oEaeuukop&#10;tCP9ccRZJtem38epXSw9GKWhxE8eGKDPJj20d/Z2MZTEZ+/ev8eAzs7PFRlsy8n1wmGILe0cCetA&#10;ehOec5GPrQzRi4BLXklY2U3PR5yiLpQJxUClcY6HsRBdGolnu2n8LGIjKqwAE8E84NTVFaV8gMUU&#10;coJ4u/fw4b0H9yECWVrscD6rmxeoc5GliBqjYjuuCtB3hDg1OgF1oHYfatU5mhDEVEENwKglpBJQ&#10;qZ6lxpxRhic9Oj3aO0SpeYh8bW+XFMXDvQPxtaQlcKFS219fVJ2OOWvl7ijtgwTkU7JvYLx5kLrc&#10;KfluWhHqU32ugZJ2QgZRVYI48YSwg3Q8Byy60ZIKfdIUantnh/s+GffoMVziWs06XTdO4SZPUC6B&#10;emkSTDCOhNXZppvq2y3Swt6+eXPM8wU9nMRVh6H6TYAyVQwlPWgBrMnFF9bEmVdFd1VocENq9doQ&#10;96GZ7603lqruCoh6SzJaymQOLdJNkiBOI1TR5PbRqu/X8F/8039iwsHH5f6dgiHeD1IcSMSnegfo&#10;gYoDWdtdIpwQVfnsOg4/4CIKY1TNoEaSNle7Vr9MmeGUlrDobXI5dRewUEySpaxLeXR+tHd5vDds&#10;YQpbIFyJWEvyiKw202lnrbNbSbKklsyVM84UVbRQe5dmFdVfeN8VcTzDTcdNlTuRwnimRlymhDOK&#10;m5i+OOLyFTcV2ZkIe+FC721G0L6i4SIK64U90SCKCFR7odW1B/dZPg82N26xMvlgxYzlDuH7mlWX&#10;kU4kTUkPrUYKG5MqkjDbgddky5E59OLlK3oOcaGkTcFMmJY3dnQEzntnkFrtdT6xUJ8d7GrgUJtv&#10;l1IRNCPzas/Rplzn2Gco2lbdJZjFLBaT1/bGCEDbIThGb+4zmTj+WBvxbquUZc+vflfx4bLPlcar&#10;2Q7UQxeqOqwBnf6oIFcH/rI9pPxyfBb9msPwgjCDoaBMotHWExgDmFBmPaulbJKHGrU8COFC6grL&#10;UdhgUEIClhiPVf+EhDCLAfRpXIHGGWXsu12iQWddEyPSboPr29KMdn4K4hTE0KRznSbR596anLCc&#10;q8D8H7w8mxg4nR27Wp4bubU6C+hk2KA8RwYvxsTDKTzPa5MOZOZGH+Lwq8hjLUdV6lQeuzJeTLvq&#10;+Lop5Rfr6ggYWimoOXPj7kA9EJO/8lP3gE7dtFMzYnh+0AMAd+T23Mf4eTXAHU+S2T4sIy9VTPKb&#10;wr47gGFAakKKa51wRFzEiKr74WZSoPQOv8+RUnO6NaUbHs5UvQFD+hGJZR6dDxk/J7eaduVYsrOK&#10;7Kw/2ChrhjneG3/IgVcz2eHCjKqDMuPhq5sZQisJCVJTo//e6SPjt8dpfP/NK89u1XvuRhQMeEyH&#10;+Kzu8DLYGTXX53JINE5gObGaG+Eygy+BLP2h8zwfoqHzIVlo4TJT50+5PhZi5pZf+VOYttz6o+Q5&#10;Bi8orWar9rzlFY/cZkFD4/Z4U164Voodtt5j24RWiKFzlXIlM9Wbw2qO06KZCg4qfcA1EYo3iZ0t&#10;jrtNKk1epKgqmoRiQokgcLmSk8vAq5xhtuQbPn4YeE3/Nt9+HHH2rIqoQHMlEGaATcK4cJy0JRwa&#10;/O67p989e06sGASDYu+hcsDXILhCa3kzU9UqOLHMVqV1B8qXt2F+wWMOsYm+8dXrV+AbeDX74Sq2&#10;w3A5HUWFkIQTxOfpFPX5tk9af75wyuY+OQYOY2BAgYwGcXm+HSKWauXAUJK37j18AJsNYtWGbcvO&#10;CrfJ02hrylpKofIiEkWNU1sfotVYcxzRApXbgJvCnYU4qboJA+qXC2P4s7ge5PiAFvePDrd3915v&#10;7b19u0czoa1tai1BNYKIuZYsYaIwSqpQwb9Q53TDhHSE9EkNXiW0upCKA2ZmQXn99MQk9UEIxIhj&#10;N9ojfE2VLYk+BwbpPwm4BCt64ZiSJt/HeVssFa4CX6WscrIpqUmE0hQRXVa+m5ci7HDdVMpC7b94&#10;/uLVixeviX/u7WEmOt9LM9jSDk4bvSpJFaDM+Xni8wqkC2wy+OpflMRUB11KVK6JHC9ZIC0aFUv5&#10;U7jNX0GlKo2nHH3vQ+VQZNq0AB0vxobkyIf/9C/+icgGO9CpR+lVqJ1LPFDOLgweptBtqyRikbqX&#10;V3uz13SKJTJgsAMIz8tkVxMdl8iNtfZmGzOr90i+545hHHzadaRCslrcqZQOjPwx1OblyeHQxTHq&#10;NHKi2AJRIFArHaFEGOIqja3u04absiPpQqRpmc7iSlFTXhgyC7wM6HrnmFeuj/e0TBjvtKaKowPT&#10;3S9z1Z5UITFH4jChYEY5EI68FuAp2OPtyLAZ5QrSc1qJ3b97787tO5TjYPox2vhBJtkGNJimOYNl&#10;ra9z6T4teuflO6aJoO3t2x0Q58tXr5y8L8TJPBDilH7R1622wWyERggCMmWeY6KzWxiaNAK0Z1ay&#10;58j8OnzROfwNaMbj74NTcaVsG8NrBFAaEJgNiYMfgFv7ZIsFFjoO2XlzC+87jzj9WsmoYcghkTuj&#10;6REIW4beVt4MlqQFticxu8a+PgwfjZ+L/6dYupZQtjNX3HJTXrl4PNAzYlSxMCxK7TH+hsxYDsDT&#10;GnGRNwTJFHuIMyC4dkSPS+eZt8eZJbl1D1J95rdwnHZMFCIoBF+KwJyWSzQLcZ5MDZ0tTA5tLE3Q&#10;BGhlCQUnH63ekpYwSYjH2zVFZAuCy9UgylMjLWAl0mltF9Mlpx/KdYgzeLBDnMDK4E40LahD463F&#10;u7Dq1C6JLAlwU+EGgODIFVmAwE2wphAnJWMEN7G3zl4K1ixyIxquwB95iYUy7cCUJKZD9KGGipxq&#10;YLiZxExXoddcmR/FmnWFjDiDlmJSa342Rs0+HalybHCMVQlBKppQqqdoGYrUFJcZO5JQUguaG2Wq&#10;9r2CYFZ9xEzXzdc8q6fhyPi577s3GCPb+2N3iZ9qrAzmzdblye7acsqqx9lTQ+b8Sl7ZX+qow5e1&#10;O7ZgRV6f0LkYMeKKhpsJmufGY7XY00aoGtfBtXmjEeU7psccr7Bej4RrAep+kxWHoZNTd9tiz+WV&#10;fbegqhaDDSH/awhS7CDeKvVGnOBiG1RFerXptApQcSNKp2IT7PVVDnrKo/BF7hyDCj+NqiqGEMQZ&#10;5FpiGf/+UxBnTU6ZAYf4WTrK1jwBiziqTn+HoW9BnE+f7R8eAF9IGHr4wQfUhCL45r1CGFq7vLci&#10;w02Ne832fo7TQS3Sj2Ai6WdDk27atgvtgasmJhkTCE41BdX4qLpQwU1lRpuXaYtIaeAgrNMTtfmh&#10;hwQIfHwcd4X+OGBZzC99hijDiZBCDQZjxyPlbGvPOdeMH2baieiE0lFVjo0jxaOlLI41giC5gNRR&#10;BE6JtzO8sCnTbgl/RuCa7n2HR6dE0qE2t3b23lD8iAyhXYLqAGLQi8LoIEUdXgc1U3RTGFkokK9z&#10;lV2FyaSQF/YlhsloUDVJII/sqwghXRSTMkoQnExmlomUoru7e/t7TDRmk3IrgFem8ZgheGPk3bI2&#10;gKi8jTHhjI28VNoO8pVe6qKxj47gRZ9/9xS4iWQ2xVZFpLTtl8HD7rCrKUMK4abkSRw7rKZwsMMt&#10;EvrUCvNmW5ihQGMwaCHOEnn5cnBX+j8CXJP+vXUVR8v7SfNSXDFNiPPP/yImtPrLVJim2KjOlmVx&#10;xXON2+0QnrQd3oO1i4m8cL0IZ8hRU2BbjaTUgMd9AMWEWpiVDd6qcJ+Ezk6I1f2UHVIXoOAzyEA7&#10;Pz4YuDgZH7pSNpdxKaF1PKhjpYJJIM3bmW4Q5MTKreXS3obVpJcK3KBa3o/p2tuEjQM3qQwLSVpw&#10;swgwgTClCLoRiGxJp/cPXDCBkR3dGxSPGQzhRNy5ToRkP9jxj4QRbZXYWmHIVlfW6C1EAuXa6jor&#10;09NLzHGoSWlnnZ3HJ0f52kOcXiWy/mzDl4OUtgBxknKYepwMpSQUziALJ+nTD11Th1DAJwSOIWHy&#10;1XNeBoflhpcrW3gyFrgHldrjQkkNUNlC++a3F7pqcLNNYlPBCbFZtqWhy3d3m0nfhwTbZAC7jUTP&#10;sewRnKQyHCw7Y6jzNUvJTX6SYXdK6QZ/Gk0ER5UAILSGlor80Gx/gpgYCt1dHACLQSqjy61MqWhZ&#10;bLHy+hW2zmOX99eU7hCnEb/nUi20+CDdMuxBzD7cWcMd1+CnIM6E0LXKXEKh8DShdKM5jQn9ey5P&#10;ZkYuVmdGbq3Nbq7OLS1QNx2jg4KTvcRZk+q/ZceAcTOoCI3zDuL0xlcyl34GMJtgXScj+2Igi6gW&#10;3CxhtLGep2WRsK7nhe8KwakCJgGa1yqAygPDTfhIcuRvwE0l4upD6tOqelo3P9tcrc3IA50DFDHC&#10;Y8Um5SYm0h2wlwf+DLjX5jTVbL75jxZKZ0/repbnFp7Pebdo8+SqWPGYTNnoi6OFMpJ3QNY+vO8h&#10;Mv3TQbj205lSiqq7OW6shPVLDj30/bQL7EIDP3zXmHvuV8J+3P3v3zULA9prwRX52udlaLyUHhV6&#10;z0urfCpr7/pLF7URqpcFNUoorZ24NJoQmR3EDPoUaeTS6x2stBNetw6p5EI0XlfEgROZ6tZ/3fKW&#10;3Iw4a0fUNf+e8+ApUcUFwsLFES6lUQhOq0zSeSQWTRbc/WYyJt5GdM/08uWWnxX7yJ04Kewghhrr&#10;IjWnsqdVZlzL0JYiFpfPT6kV/uuIAc9Vm4nv5ao3w6s1ZuyrwyZGCRg5pJ84XQ2vLjF13zz57smz&#10;Z3RYJ2BNvacPHn2ARIGeM+17FVJnmOIVyGCa9RQ1nFPrQP/gAI2LfvPlF3/9N38NtUbWV3wF9lkn&#10;QSt2HKAZo4JZUk6YylorPTfmVFUklT19sbC8RLOfIBrAExQnA0W4//Offw7BOTU7I/KjVRw00+Nr&#10;YfmBJJUgzoYnKMObFmouVBaX2c5yuSr67spWsabyeO/gmCpC29x3qLJJffyDt9sHUJt0XT8/ZdD4&#10;GnAZ4W+wGlM0NxVgh7VEW6XOpRKD6ggMaGp6Uyhpcpqal8J2CvNTK1gCyEhH4BR5LUPEuNFdiTo8&#10;TAm2Gl7B5UXLzv5D28/5pUUktgDuOWqFUqgIshYS4JrULrLhxQui9wRxMmJ7FG56/frZ06d0sATE&#10;h0HRizV/iwXkciqzXjpaWarw10E73mTDEHmWFlEjky1wVlVKqtBdWbOURAzOUA6D2Mk+wNk4eb+o&#10;ZhdiR+cDDf/5P/1nzaxoSjd9XQHYAJcwAc4nacye93bTx8B61G/6Vs02FbxVdSzwospnupeGK0Gb&#10;aI5KN5mdlUiY/Tl0ShScTrV2pSk4TmScY4NX00oA1CixQON82+LI0Hnj14RUBmhoC6u5NO8MYq0X&#10;N6U9NnRwQqfVPVRS8gJNDpnzi/vkqJyXgz4zucBOR3BCj35WZk8REzXC+q6iLxScsDrUy94AlNNK&#10;zY7NjU0e4NWLxGIkrWdzQTcJFWQQG+L0JRYSF5RPwozSzdChX5vgxJN5C+JEA2fFbrGyYT3i8Mcu&#10;ZU40V8RGyeSIbJmIXAPKGMNAvDJntmiOQBZ2ru05Njm3DmxkshqqeH+vPxtyxUDpg2O34rUYFGqf&#10;zK2DlHki35ArE6OvX3MEZJSLSZKoWr6xakjxDvk8jgLkCPjf4yZrGWBXmCyfpJtGwZ/eLp0Ml4Jb&#10;FZ9p1LKb96oyCGEjqf4H5PqHtuFTbGHU9yKI0/tKbcO2zj65H0Kc0T80HJq31NX6KYhTsDrHEPVY&#10;k33F3TPiJJvyfGFsYG1+4s7a/OoybckmyKEGlHLZnX0qoaqKfelAtXJrldeWYodX8YQWP43OzK9q&#10;ck5jkzwT6NlDhIKbitSL5vSYGA3ZtIkIPgdukp9+wU8QJ1H10ash4LBw56XaPVAWxBVAO3ipK6aQ&#10;cz6zsJXLqofXNBotEUhGNRx2h3VlFUp20GCvkVtRb4kN5Eh/2i3GtR9IuWYDjq8iLdZrJHxrZt8G&#10;wTd9JbASqZcSURFfW+qlwJGjHMagAppxP60BSF5mA8h9D/qwYHcpvv/A07yVW3rfW0Ic23Dmrond&#10;Lq+ZUX+SnqxhCgSpSW4MkVuWZAYn2CW3rgpjauNoGvbdsjYTBWm8RnUVyqs6uBOIXybXubPNxJXt&#10;yKqvdd4uqNwzP59F2pZqmYHsnd4JdJYtKtTjegwBbc2VbOCOcEGcSf5tYirpUrxZ5sLFIgVx5ltV&#10;/5nrjfXAOyHUi9QFxKnTSWUxX/XuMuSovOvGrv444sz3aPw0Mwtxuk1OIc4rjBWIk6g60WOIZIqM&#10;ElWnAD7Qt9YMIk4X6TOFJEzhQiA6SYeSqjhDLjqf9OXXX/3qV78mY5rXU2cKsS1AVvV6HFKXc8Ix&#10;JaaRQKf/SUl8bvyKjcH/oFAwuIzP5DV8GkFhsBbV9z/86DGg3MI0h//Y9BPqaNPGxY8cAdSMUN9I&#10;b+GOszrPzTZYz+likKHi2Kj6rdMAE43m9jYQc39762B7G8SJgvJ4f4+inugttUsSryBsTqcAFVuZ&#10;Uel1cmvgrcg6ogC72kIqPx2rGke/bIJdBTUYaquOkD2nhLoBJC7j7IvE+gduwg2De3mnaFo1jZS4&#10;ArwJA0nkG4nJIvVfKduOtsQ5PVxVpRax8VGfBy6LbvXkOG1vv371Cn3uq5cvlWaA7kt12mXV/VX6&#10;wfTikJRWw3gIW1FESEIUd3ST7SuqIUvSZH62pSDXiqr7QfSaqqfh3bP30+ahbrkc1rgU4vT8L26u&#10;eWW+Os397eIpvm4FevRmow7FfRxct6FMNFGOu0tcMg7KQuRUY1lcryouQIQ4uguAh9tspsTHmsWq&#10;CygUT6UoVVSh2sswEgZA/jw9beenoG3ubc7d3ZheXRianTgdud4bONu5OtsduThD/0WIboiNlVqE&#10;VyMUwMZhU5V4lW6/pNHVpbM/y5c3mDe0snNbFyhKRNYtoNMNim7IfYI7te01osCyjdBlnBcbjqCv&#10;PoALArZWzVY1h6KMwgwnjoFSMF02R6CXlZQxFPpvQKQAQB9e0V7l6gZR37MybT17G2T88dyam9KC&#10;mZ46ft5WqVJMQjEGatuUdXt1oIPYx6g1gka1VVfsrpd7YOxYA/hD22IJNCQll0DYDbKbarD7UEsS&#10;HcqpbcIr2Jqr3v7v/IlrrBXgT4VUnP8Y2Bpzk1lVvL+DBBGe2NVOJKVC6uG+jAv0PYECEQI0TFV8&#10;Q/a/8LLMYXJgoQRU20yzXYXKVBpNmXqdsL/2hff88+OQ5re/9/uvyOaf4+ysni84DdBF0kajw6EW&#10;EvOpijRzeMvgLMrj0Fs1BJkVLZTdiO73HmBt8jULKj4ZVjMzrZtffDHbWruXWNj6TMcOjNccb+nd&#10;jNpcU0J3pYHST6BvYfo8arq0d1XCTX1arrP35Hx493wi2r/9Vjt+j12LP+N0f6uD2ISYZVIcpdiv&#10;jKHsYarmHVPBhBrVx2Shcif5lVLNNIGmcDVUhdvmqu6K2vVhGypnqEDzuxJZw/6ffndRVZPO77tb&#10;SGqMbuWtdYmtLGv3XeLF7Rp3nmfPBMX4yP3ru7Xq1ooaZBfIM4yYwxTv3iQi7MsxyhaVvTzj31m5&#10;4M5Az2Cxms5tynVzL/a8Yc0OdJYv2jnk9cnNgbMz1r6tI4VjSNtN7pZeVa9z0qkpizZJcky83Jas&#10;zkKb/uUlXBToKqXsuxPsPrzfShRW/Wnmob6xmTi+M58vUx/lR0CwJ27su72YMvJ5cQhOHXZzALpo&#10;eEm93bQFwLSzs4M15mUQd2rPgEPeKvx355UrmCvELseJY8MplsQn8C6KDMAL8lcuveLLe8SXB9CY&#10;kqUO2OLwSNm2Zswbpjfs/ivVcll8XtRaisumbrfRwqltL9mdbLqXlIJmwPf2jrbe7r16ufPixfbz&#10;53T83Obxm1d7W28O9ujMtE8WEO8FTEJlKo+bJF9K/i6SZePQ9uwMPTDRZiIMJUrNZuYO11Xxy84i&#10;aENF9ZCpUouevkf029x+85Zg9x4wlywhIU3qByDXRMJ6wgVSsHtqyg6YyiCwUojHQhKo5AKt2GZn&#10;FbtXnhPoRiR0/LGEuQCyFFulE/2bV6/29/axZcLCKt6h8v+xiYwh4EQBO3Yr5HkuxunsdRXPz76s&#10;BVLR0Q5FFLYPdVK4wntEeNFaSOGsvDp5ZSxhB/ZMhNbi7Cb58D/55/9B7yO1fLp1VtRdA669N4cd&#10;5SNiX4iTZI5qVuhGS1IUA7SMUkdW1XeCVbZc1xSOvsIAXLcsWv2s0uWqmSuD7faSapzAbB4ZnlGy&#10;hgqR8l2SSKhrKAbUEFf5YcrBocCr8oounaVwCYUDXtVkU0cIahvALJwfEVI/PT8ucbyHou7upV7c&#10;kQCQC/v1jJfZTe2GXaBZ/KI28ub52aVT+EBuokpgwrShVZrF86OaB10vKGk9PkYv1KoZxShpIbDT&#10;cFxO17KrIcoycMkwKgpeRbLwjmBCn5Ft+Ips9W2JPbj4ZR8Rw3kvEMFQ6MfeoE7QkenggSjlia7K&#10;1JgJjQYvYxDcEewqJDqi1uKxgTZSZfT9irL+VRKho+hi9zPJgnFZRqoqR2kJbxui1FTpMW69w53G&#10;FpLL9DjImEDb/JYAa/7X3r6qTAieczqdt8IrHW3UH7hSno1ClW3CW5hqqBV0yXe6JKRebuJVJIVx&#10;mq6AaDtTFNLZ0Kb24hJKgIr9dLqjJIvaLJKBeSjPnlmZqLqvXlntduS1OXXEWdZlDqRvPJs74JXz&#10;kzjORKiLg9cUYIzb2bvx8fUFYYG12YmNpZn1FXRAwE4OEoZYRTF0RRS2VqcEghQEspUb7uVn51WE&#10;ut1TsTmlbrZW2GjUMykTK5c519rnk8vmWeRXxT1tr82Sx7yxxwqTqT4qq07VjdG/mONUPF1R0gp+&#10;10Vz7MI7hwMORXa6tnscRXsq1hGFU0xJsvoQpw523lIHNZ0on57FhT37N/kfetyuXc1wXyxnCDRf&#10;mkknJRDmyLFxZ2DkHiKzSgf6D1UkIdhak82Iv41tjKL9fM/GTMtQbO/eo83//vP1jAyEZ37JvL+H&#10;x8rI1eTvXA2tnLCe5YaE0OA5HZAMiG7ZOOrzg1vamq1dKnag/cwruTlPQp5zh/QDbvLX7kGHeDrW&#10;s/Os+l5W6sxYnncuXTdF++1SDjJcXdvdTF9Gy98UbV3BuHA1HevLcJc1MW9nmrMqsNZaKJurj8/p&#10;cwvLLstlR1l3IrZTU2yQrjvjOpcaoEY1t6DRT+c4/W59vAtMIOe+IKi+v7PDWHNEbJsQnM9fvKCy&#10;HvpZug1RGh/LxhwWHWuQym7Kh6hNYjXdKVknJ5K8Ao5URuD6+rtnTxFcIuUk0ZmSf59//rkC9OPj&#10;lIdUTXJfWRwpfhWH76AQD8BYlLdUj/Xzc7hDQufrG+tE+dUOfG9PSUgHB3zR/Q8+uP/wAZWx2BcJ&#10;xgOXCFia2+jpPoL1FeBz3V3TYbiyrmup6ruckculQW0qd+OIDHwqbZ6TD75FbtAbCE5ozuO9PcpE&#10;swcHbHBi7EuUyCNoPk3emsqwIaOcRR5K1NudikaVUak4rDqeQzLyH/yaEIjLJzlXEjaP4yZ9HRcT&#10;Ha2qZALvYptC9/IOSemgLUghU1efiYQ11CDAv04wrGpiRLffySSWcYb4J6BVvkig+vJqbwuo/Or5&#10;k6ckDL1985ahZj+CFVYiS5hpVfKiMNQEbQxoxMJdReqdi6eqULbu0e8lRV3chFpWqjxsFoZL4ovy&#10;D2wzOGzqQ4dC+Qr9zUGw0D4tdp1NpEt50yoI6BTi7EgwgwTvlL4Xg9o0QN5TNC4O3mnP1nW2NjPQ&#10;AfNqcZibiDBKyuMRp2V9fkyXGTNZM0sGvBy9kak8sswFF4FkIzc6Txl2zphOpRPuz2yphAuRUuOd&#10;7VLlU5oRuyBfZJyKeAg76Sh7dQlES4UR6i+gH8GXVCVOGFjMnRZ7gSYjSM2EALaUCZS+UlymByhG&#10;MljNiKeH6Dlu+RAmhlVuiv3DJohfAZeo4WleQbYQtV6Vm0YjP47eUtXIPcGZqlSpNlNFbtfWYbKu&#10;0KavO2tKiPPsAsSJPwPilPNvxKmRtAW0E4DupDhJ+zctWJiD1sHLOmuhprpBASwFhZOPXqSngC9V&#10;D4TbbF4CJzqw0WHOohw6s140vocsMFa4z1HgbjfS+Xji6k+2kb7XwHrHEX7wwYVb6JG9Spwmf7r2&#10;tt4E4g21dTk5QEF152AHCOlH93eLkjTRHN+M+kR4MWS+ywLk6kRfu79/gMdJzOiTn31C3T9W65s3&#10;b3BYgziDOTwvamkFfCfemGHRH8Mx9OiP2hbzguzNeQ9hfcfXsjTq6R7ZUlA/HG3UWtnOZcqcBSvE&#10;ybqjk+XGAkWRZlcXZ7FaHCnsofCLDgv/BMRpnEcjK1UmEuIUgpP+XaEq+T2KSwWMiiz2YouJSeTR&#10;kZdaRHZ8c/P5+kH9X89YISfESWFlUgJ1jyqWlQ/cVPFkghP82ry6mpFuxGCgabrC2e4mMISAMoOC&#10;J/U+X8lGddakLeVnVrJf3aj6ClYECLQ/N3/Jp3IDvnS/dpesHML4Tp7oxMnZedTWwzLNjqzNiETK&#10;4YHJtU22S6BPlrlrdlSCZ/K7Op1z1s3f9653tS+URe+bWJo7mXe2wtwEemKPu+OMsc4bfZQuXtAq&#10;9vHJbJ+tp4w6p4W57AptdpRMNtp+SjMoJJtQHgRods/nT8GgubUpdhNWFpXTXfmahs1kdcYpc7b2&#10;zbaBFuCMENyIszyuuioNM3aIM7LOOlzrIXylHaLxBc6aiJBDXxm07WlpWiEeBM1xtFfQzhU45d6m&#10;RSvG7WgBy1jt395zyN8CCDGb644SXCaImxMA1m4Q5wB+57MXZIG/pjoSwWIkXnfv3KU0Dl9uuy8D&#10;yIXjREAfNcS2j3y4cYmOkpfxDB7Uk6dP+bC3W2/BrJRhwUJiG7nGVIJkS5PczZ0tVW3aqet8sqLI&#10;rljOB8Jrpr0TJCL1iHiWfRAkylfA0Hzw6BE9o4hfCzsj/50c5/hSjzNRuWwMITYz1tnCmX0qham2&#10;0sTQT+EAiV5TBv+Uo9rfPz3YJ6lbWHNnh9g6+JfLBzKXos+CUETYY1S9nJviDuaD0URFCuwDa3L+&#10;ypTn1WodogqYbueuHKkqdemaoDKaHFV2F6CocsnpEa8q7jXBMnk0qgkIEJ3XZs9J8BM2TQXZjXRp&#10;s0RCFQrRVM/h7Nw3/sCibym+Xz1/+ezJd0+//Xb77baY5stL8ZtjYxxT0AEIEvYUoLk4v0B4Xs3c&#10;1IyTBknATpAIST+BGQaLworqCBcBaJaKKuGUdbLvZDOQhZS9S/9n4dS071nk2smbIeXv8rawMn/x&#10;T4U4szgKGLYtxWjHvqytYVgKIXhDTiyIiSXNSOXR2PQwF3lSzjkuzSmujETENr7a6CMTDVK2Xx4m&#10;zpXM5KSwC2GWqIiEY3QKJFb6J5uw5BJ4Fxa8KqsPqfgVaVvkhwDKOWiVu6I1A5uo+kgrmE7PLTjA&#10;oMiSb1zSOgYS+9wFFqr3sXIJLLW2oFL0chCn5Pod4tSRKxYfairDHNNin7U9KX20rAg/8RbQF7Ok&#10;b23cghijUQC1HyInpWYYJ8LpCqBnKbrpjTwzVfBJlSjNT7ObtcEwbvhAzG06qsNxUiNJLpFQTERX&#10;cu9COyvNyL/G+hQGKPZEDgDnUvtY7TZuHOEQWkB1YAyow/WAcq6dEa/p06y4lAPepcJr2Q6HSDSQ&#10;q2/Xm+IomULPEBZPZ/hXLwzdaBpSdcHLzwo8zdwEmbA8OyzmhWFtu7/W9IGwXZoqZWnY+pcaydy8&#10;vow3KrbrapwBLPo6JRqyEDXsmuqWjrDI8d0hOB8+fAD0ZGHj2UugfXJswKEV0sSNBuK1QVeUx8DL&#10;59OGsQEjb58eitr0Az6cgddzxt7BBD4hLyGdVlkAKXKjfVMWCl9IFc2p0cHNxZn1xdmluWnUYnho&#10;HEC2VasrhThRDIE4VQuTe7T2+omnKO5T3YaEOLGzOB9gU7U4a/fI1VKj1YC3YuJmX2sydBg0cKsQ&#10;p/q9srZxAsVxgiXh0qENRrhmqnui65JZm7td1oY4neBD16j0qtW+0/jjDpJ47nhoa9CrJFDxn3HD&#10;NFUcWrdXaY4ztcl+wk0rJd5/o3w0o/2xHn83OAil6Fmte62RDrfpzcaOutZe56b8q2NHfM0UsOqH&#10;m5FFfv8eJPpjN71e16iWX+UweSl2j8PlackU1PSa8dFnR2EWWi/pfNzsTQGyLBCCpFR4UfsTlaxW&#10;Ufdj1gb/6yG2Ld0s9cOCoDTZ1vP6WH9L1N2+KjJaNlw9YVxAZ9ZKrk//A/EmuY7exvsuoBd+HxGv&#10;xfIOqZnr0K6mmWJ1G+2J1Wqn6pStDYzLZLlIiXMgU1lQGKK5K/7qSLVkIeP9GqhdWoOlPUzlG09P&#10;SNQn2dklEB39i0VLpNDYKpKXG7nq8VcK2ca+xR7H/CqZwRaeZguk3aqMORweR4D5evn61YvXr2kB&#10;BDqEQaRwCvBG1iEpB8PDUSsx0wo4+KM5FsuTNC8ZYUWHzs/Qcb589ZJ+4+R8pTI/lw9MKf7S1f7o&#10;RSS85dbnTAx+JZSM7pCXqTHpwjzRP7ZIABYIsbp9DgwSSL7/4MG9+w+gYDUt+UpBrmFQhepxZtm7&#10;K4/dnzRsSdazroca72FdgFxEDqmOfnQIsiR342R/j59n+wdnpOns7gLcAKNEUxllgTQlF0MPCm5O&#10;kAs0PwPchBsEa0IZokwS3CTxpdXG5bK7s6RwtNhcAugADmqkoOD0XcgD1G3MzUVJocuoKG2b5Isw&#10;nKpIpOYa+nBhTwK4KDglwVOpzMg3+WpO0VXSLhjAvZ09l7CiiunZd998++Trb559+4SKSowqsweI&#10;yQRzMU65DeRKIwxYpI2CI/S0zIDjVCbTJFNOZc1jcrQSDcdUEifwsSFOh7zibXpyluOZ6ZafNfmy&#10;Zs3apbJR8uqyvwf7hZ4T4vznQRXZnb1Oi5Lxt/cthHI49U982bit/IwqBeeJbvLMOeWroVk+2MWh&#10;OY7rm20kDYRVdKZKjXKYLE0tdmEbwdgL4OYZ8+aMS8iwMDYMA3mtblGqCU/QnS2CZeICBKSGqrKg&#10;Eo1O8GwsD2+0B5PkapCq/dZWqPTWZZInKucgm5myQJkxbhNwSfDXdQLhUeQsiqCVtMwEYKU/lHi5&#10;SkexoLLdMXaSSLsEN5F/WvKyou7cvnX/4UN1YBNi0oSAMuc/Lh3XRAbalWK17wk9uttZIc5IEGuD&#10;4ZC5eDDxxDGgOLd3djmYchOaQDFQT3yzG+zqN4cVUnDUR125F7yjCRsDVwv0GVJrf3Rwf2h8gvno&#10;DN9s4T7Iml/xcnq+TkVQXfIuoev2YhsIFrU9J3uIlvz6ZhIgvoerNVWs0W+NtTHstnMYTs1Iqw6j&#10;EHLjjhTlrEJoBpvBZQLfma4VaCiY5yHKY1twV71V/QvX5jbNafSN/Iy6/YR++JBnz5797d/+LT/Z&#10;UmWnlP2gnkOqiwB0I5LjAl0BGBxx6V2CdlpN0waHOvdF7xJo8Jbv0w0vkp2n1n4P3dWne7XrBBvU&#10;Vwezc1hZSP6J4evp0cHbS9Or81OLFDSUf64BNDUlZ5rsHIDm8OgEGeKuvi4lh7dbtj3dFU9Xa80E&#10;0zUpOziSza1ZCjs7ntwBczWgGthKp/IVy7agXUz0gB27MxXFde33kTHcSX66r+MQoaAEc5tRSpAx&#10;qix9Thk5TRwKeSa7rSENPTBQzYdYKl0aBKGPci7DhNbrygvjjXp9t3kH2dSZ+kPz0YJmQYsuTdnx&#10;rM6KOOMV7h8T8+wX2pOJoCg1+lwS+cbdnQ2EMlv6mvNMU5yo4rwd/db6KRUbl+3h/ffUj/OtVlTZ&#10;lkjq8wc+xz5gUWzeBrynlJuYeAO5jOq2Eg7CPvAprSh2dvcoW72P6ReicHtnVRS0dQvrqy3CnYec&#10;j6+0KbXScfHRFJ6wL+hIYH4YOpXSxaJqT4e28hscuoEwPefaPthdu+5B7ZoJR5XJ0boLiezwrAnO&#10;1EmtIEyRMJVZahsukyIXLwrHqhnRpJghbizLyZGkLLxAvzg4VqiJJLFgR9oaj6GegAVWtopOKQom&#10;nqhSW5M73xK39IE2Dn2Is1sqQZx8ixCnM3EZcXGc2ztsjixmvujVq9cwFltv38DlIVCkGQl1VHRB&#10;vc9zWYkRKx5loZ6Nvc0ztslkDyMnUkVdHM++/vbrZy9fUCNJPaJcMxX+kvAxIEzW7nqAauZccVYJ&#10;zzAz8NIRGjIhsEckxKxvbEjBSULM+NgHP/uYMPrK+triysrtu/c+/OSTlbU1nt/Dh6Hq5MU5Gx7b&#10;JJgsQFP/d4OgOZDQGhAHDEBzoFPuFF4iAi25NDCXeXmgfuhgEvlDJ2oZr47HcqVHxmH8pieRZo4Q&#10;C6L8HvUzZ0kbmWBZqXinlPr0mhHmU0zM5JnWutTZwtNADvaz1Px2hUh5ckacwqNobLiQk1P0LrbX&#10;0SgVl3Sibd0EhhfEgMOr4lJUQYKJXF5dWF6ZX1qmtiiV37FySvYgKnR6cURdq91dvoKjQb7z9Vdf&#10;gThfPXvBmbsNkiyN/cAzvo52leQ7qTcb/6hzZU0vWVGhY2Ex5nzini4zLiouwWcnUGuiea4mAhOW&#10;0MxyNqWWAiOmzVk3FkupVLsE7MoeU5cj03maD2w+/JT9/LM//yeJTMVHQgLg9I7a7eJ2ee0ksaMz&#10;xLXu4uYiv6CoFGsoYRSwFOJgKufvw5gfqCvBmdLdOBm1avSkiV5M8gT9IvPDxcMsnbJrAvtwslgz&#10;BKGppVVZ/s6vdTMOpRkwBKYCCEMO02RgenJcKbqDIH1QH1Tr4cXl0cDg2eDwhfO8xbwzyZgLfDI4&#10;qupKc1Lqx316zf2cxXam/KLr8KApNi35Te2ZLveSCrTSJLcMBxN9jFB556xMHIv1tbXbt29t3tpc&#10;WV5hVDUsasxQFKZZN4Sl5gGQZYjTkzn1uAifqUBPlK9ml7n2IumPT5Bxvt3eglpPaIY718PCBROF&#10;UuhZ0+msGO2wLvHtsoXRtQhJG3GCkqquYRyMyCRjtJVcNXQN31/OvF140UDNoJdRTllXk1J5gXw9&#10;jsV7vb5Vk7McKMWda1OPHa9wJ8cdUabHQH+wlDKkioVsVYo/Vfr1zcEuunQdsaF3hrjxmHgrMu8R&#10;nYTTsoyDjdP0GnXXIgHLQIivU30t10YyLFOUOt04OTqLNYfQur9BLPN2C0vCR5ToAQQxMUVKHxjO&#10;4RTXsUpWXJU54Ltxg/Q5rHMhpgB87RomllxRTo6xEB7rQFPMZT1Ufl2p2SnRmjkWMlveozSsmnNy&#10;kKTpsYj4YvDijE5t08PXi1Mjd1emV+bGpseIGbmjtzcOrrzrhrFoSJIdRzlBCqPugjvqpkFXdz0Q&#10;7lT7JR9eQhzFqrRNODy10Z0GUdEOH6crcVq/IcFlcn1U6t2hZhf9IaUGqTO9v1T7fWj8cnDsYmD0&#10;jFIMJPkRphgas5NTQLJQRsN8noG62ML3DsF3uogqgtAVQKqiTGHQs0AyzaKWiRfgjTXJgZ0evnne&#10;PSfe365F4Nmtxamum7Snu1DNYfiSM+nktPX6pjJ3qrRFPbcUAHSNPrfeS8HXiKaYcb67vYcBh4Vy&#10;eiwI2IqSFP3Zy7k02aQaV66qU65CSb/tddlDqAexONqKqu6j8+uCaP3eqn5iv0/Ukcc2Xpg3GnNb&#10;wmH+TA7P7QBGmNPs4FvbO6/fbL9+A+DcO0S/52bSzpdKA2rxvWp8rX1Z4SD/dL9hbzieyYaY5kNC&#10;jghthiuR1dEmnUr4SpwMeeKkfrtxcloLbuji2llOWeacgzxQjXBTKXl5xlg3/JoX87GelkIV4OOT&#10;E5eKdJIHCBpwSKzD/5PtJZI2mQPggNgXWxGvL2/j8XniHcX2etpqdIU8MMRqynPMfsdUgDRBZkd+&#10;n2RoMluCBNosfQld8cQwIHDTti9XqHeP7yl8Wv4nu5vCNMA1Kpo/f0G+A84xpb8xXy9fvH727BWu&#10;9frq6gcPH87PzmHv/FFaH5CUgokpjVTQ3JA5k0p6bp/PsNoXvaVM+sF+t7ZEYio5Rl0cBbdodGT2&#10;l5g5awSEwMGR2LG6tk4uDiJFzg+0p2TM27egScepkEWuEMTn6hrwC/Qv9sism+J5CY8l+io6IPxJ&#10;Su6JcXRlG5pgU9wGxHkuDV0l7iHSE9OuZAnVIBT8UeNewo4Ufp2bnZqfnQBioj2anhgj+wRek8fj&#10;E67TzLCNYTMzQxQRcY1coJUnpaA3kTKuunCItwQDmeL0+TuDw1hylcs7QSrK9XSdJJ4lsoSQU+0Z&#10;R0dnFhan5+fHSYtfXJqeW5iankNLSOFHRHAXp1QkP93fpsoO1OzpzMQkCfUQnN989RVZ6mfHJ/Ex&#10;CKAr28VeC4k0s1OcH0o+JhbWXIIpekDCpxebq5OdIogMkMLDoIjpKMk2Abii8Cy8k1epBaetOdyD&#10;rkF6OxYWA44RYibti2VzQRakgP4R64fjVAE8ElrSHMEYyn2bBof/9M//LHBThlhrP21UVBiyD256&#10;h/fVNulkmhVc5l6x+wf7+DogTlkIb4zyaXZ2t95CeuLqkJKZOlxWhkWQ7mrTBubO8uDvkm+eDpwz&#10;fAKFAE3H0w0hdEnBmBHLuSNhQqYSow1MjY8tL86tLM0NXlEagF5elOvfoSECGjxavAI3MZI6aYVv&#10;6FV1KaWn2gCq7Tu/umjC8eUZ6/8Er3AIuKnG06JCVY3BlZaE6irtjZCeYn/qnSJ5jSs22OGSaXQV&#10;T+QyKyvLd+7cue+CEVxxuTqAS7hub6SMn7dAdCZSQAE5U02b5xhePBVVrGNpJg8aEkggRZpCDCBO&#10;KumBeJMpJQWUUFK9TbMWI9OXoKM21TgtqoE9Qpkonaw6vijDF80B/TmNDMLbClLrRBphJMCKJIGl&#10;4gKrMe+mTOP3RFwfYi6iFsNNla023BQ0kdLZUFcTla+imIMsKSeZGLR+2gnQRUl5zuinwnnGjeor&#10;/63ejAKKjmJzpqZddUiGwRbjG8YazAmHSebhSoaGjREHyl5p4tj2q0zHKQW8ZNL5VBfkVB1hS7RF&#10;miMIcTiIOlQwBQc7uztsOMx+8xHjqiwkF3BsfmEZvHcKCjVWU/0u4QCG3lBLnoVSkNlewZM68vBo&#10;Xr/YHmHN4DzDO1h2BgtWEpRrpzAZ2RglrTgWl9UssqXe+HUWErxfXU9j8Li456dD56czY9drcxN3&#10;V6eWZ4bGBs+MOGUszL6IxcGWEXLh6FX9aZw6cD5sI04xbVKyYLkMPQM4Qto62FIhj6IuEz3WZXQJ&#10;CINjTAc/lbgnxxdNFXcOLHQQthorfXI+cE7t90ESAibOB8ZOL4eOMN3UlwD5j9L5TVEyDVMfLjDq&#10;k+lwJpDKJ3HVBeSbXJJfFV6N6q1cTK0pwZL8tH1rEXUv1pSdsH/d4zGLnWr/tD/oSvqGEp/yz/w8&#10;3Nvfefv2zetX7DEATKJhZAombEUTeBgMVz7VEh5TpU5lBPAAv8YliY01q4etIWExjomwxx+vMmnC&#10;i47iWwTOBmL5VUCkYyI/fs9fU2bcBJ4/02pFQ8xay/4iNQ6RWtcbvK60Job182md7Cg0BlzNzw6O&#10;Trd29om4vHj55tXb7X1+V/c07UTJ062EXT1OPSx6u+hJ1G52UMR9CGtWjxF3aLVbWPYkDp9cFDVV&#10;6e7VA89YtOdDuFQ+lznNsXQKQAtOBmHcmHoDyqfSwpcoOS6uKyDbNLi9E1gFahZGDOkVP2mxSGYx&#10;+dS7ULfcgEs8pXRBECgRDulUq0gqi9zfbCdUWggpoGwwRbB7xUuF7LASRyFiwtmugBf+SqkCOLXN&#10;9TXUVmArT19NReCNip+M0oirPFNjykKcHTkQgtOcUEIB3uhUggfvjUItA5itp998Q8kxKpXTxwkP&#10;AcT59VfPQFa3b2189OFjYGg0WOJLlH5+wLDgNdn/kbLDAM9GWT2A3RJQPNDY2+3tXaqXk/otKH4I&#10;pBM6PzxivAw6Ma1CaYmng9QBsgR1SRWi7BGQDiwGkJ9ZXLj98MHQ5BRu3DArZ35hmgZI4+OEe7lS&#10;w3SqVKlLkmfw6ofYJVoWnTlYo5WoNaiWB8DlSwGaKoF0RrQnSmqt9zIBITNUlxJ54yTyxpnlhZml&#10;han5OboA8Qz3cYq6O1lnZGyCfZjy8fgIKYWrnUYlb9Q93Z9/gQEC7cltGB5FF4lJZXmwlymZ6JSO&#10;gOccoxaQMw8U8BexqmA31CmsElAPpOVu4OOj8JvLK1PzCyOUhp9dmJyZo+kn7yblBBkRXRcPd47e&#10;vHhDkQvmMR2M6If0l//m37x4+uxo/wAHl+NjRGhZKXwp2z0InqSp0TQeLqd8eQFSIwVoeoqeTJNT&#10;s5PjBNfn58jsvgRfsm+QXYThItVkegbLINxAHw6qNQ0N42Gpro4SPLWdC/6nBZkKAGlJs9LUzIM8&#10;bxSVyHYPj85wWo5PAKBUZFBZdEfKmNOsZOE/PvTP/uLPOu8pvFMxpwUsKzyp/dxzu3Ydg4MQL3Y1&#10;ddP5Oq0VF1AaHqs6XR7fhEK80bgZYcHklvEKJRJoZ4JfhKcxKkl/PRs5fYubUZaELSoXQSaHW7yD&#10;swvJ+VXx1xFWkOg2zAhYkt0Z/bAr6fAZXHlF35UObyE7sxXHiCA+LKQD0A43R45crEc4lYrnucZG&#10;ckREU4pHtIzQcXmuK2Bxgsa/5O4RsABuItLlwxI9D8dp98Y6TvIMJEgQ2vJ1EJYy7lFuv6qHCmj7&#10;ewxRbCUv6JmKiFP+Yhgvi2tNR7fWnDny4sYcVuy6BMrJEJ9T3TvLWuUa5pQqF0T/esdxxKLFf+1J&#10;+9zZ8gVBuXF5kkBjvUfC46bhi/cVbclfsKeBnzm2bCvmRg1QnMEU9WlqAuCeg48dg0+/Cf3UW6rS&#10;Yek1iwdLkrq7fan6MBfU7qwJBkUUs5knMGCSK7JHIeTicVrVQF7LYDN12FOIvtiGHso9VvN0GqdN&#10;kPNH1QogBy9jKwU/yQdVjqMYyoT/wxN5ynv3dM0zkc2tq3DoQQ+/oaC9B8fBhOGJY8h4WWnuTTWb&#10;SjkE2D5kHNpPFXwXMOaUmPJ4VddoUU4O4DjnJoZW5iZur04vzIqnjvw5kVBpWqSL5oKQj6fOwoDd&#10;pKXrLtSrB+4f5qhu1loTj8YG+IA8X7owrEmSKDcad+0StoywCkbobrXVwNnlwCk5cCE46TM0NAbH&#10;yWP/OpqwpueFAjEBfZma9W8xO1GOVrixj+7xM+1N7RBrveZ4bTRuUER54t1be8brzJeq+hFqKJlm&#10;W2/fPn3yhH588DfsKe5KrIp6LIhQ+KZFI8PjvZGHOFpjf0mn9N6badjucL2o69wzLkHg7VpkCf/Y&#10;PderSxvNqbZVXw9MqeUScitys+uwnPwCA2hWw97ewetXbyQpf/kadvNY/c/EyVmFrMRnxR8jla1a&#10;VDH+BpquWmUYkBCj/FSnWGl9u4JA2OTaOPw4lKef0a8R6OsD9TJFgaUoRbqV3Bzp3pq6UtvA2RmF&#10;qN7SOOPNW8Bj7tjQfWKUBxAih0jBSKDe2tkFGQGm001PjqjL8VKAcYYkDvUGJPNCqcvqlKRy4DPK&#10;yAMJSbirb7XFlmpWacLun1y2ucKQvgQ2QGZy8+CcPYLykyKPw+EFGSthRkDfH9GJRzIDPHt92WJE&#10;ZDpd7sMRHY0Nv+PeYjKO9vZev3iBgZ4mYXl+DuhM2ul3T57gXS8vLty7e5dv7/LAMNyYRbEerqdm&#10;OjaqFe/8jruHsGVmJoEalC7ql1aQqUrkooHaJi6vkDAKs2/v8AzZRZubm3fu3mVfXF5b5dMU2js/&#10;m5mfX1xfG6LbJzLucDxtq400PF/NHX+oSi26xqK28l7fAR0CX8du7pqWsoxeLDpU2VQtSjXBdFN1&#10;t6aE0sFrpMVjGE332HR7Y0d1QuQ698DQ1u1o2K1NfQNtkQzSPhQjAFqATVTAWkQxs1H6ShW6Vx1A&#10;ucs+FM9sTSd1ySTUAauEdgi4ic8xSmF55tXi8tzyMiWRyBui0RCv46pLiXp4eghnR4v1HakC4DGQ&#10;YKIceP706Re//jX5/dC3HLUzXgaAnu58BOFKsffoeOQwIg3gT4rLWNEjtwjvZmQMB2h8Cmp1eW19&#10;Y35xEQ0p5+5+7xCtswFyvFqVzE06CHKLvq3kE+eH6VcXEkmoyFFscLoDN2oGrXdrLlmGpMRvPf7z&#10;P//zmrhaEcYoAQzxnCqiX2AzKgpL3XQQ0RNnavIn1Qt17wQrxMkQ0LZuPzXuZK0HVppAj6PbZoLg&#10;aUCcYD7VNeWgtf1W1yj9k2IE+YqizUQwdfuR90FLcd2YMPn8MH9yku0en6iup3J4QYnEe1Q53FEa&#10;1yxxSSpv7OJdzak69S3KhhZWt3zMqbW1Efo3vythTZ4HkRAWuH2LUmJ3CKij1WXQ7efZKQb1O2jO&#10;xdBKhhRUhQQNksNeCqm5v6kC6vyWKGbRiq63wMFaxLmzd3AY4Scnba6twZwATL/NoMa8p9kx6QSi&#10;botKrn+L1TnZjiT8kwiO8t8VsQqsF+SpoHbBqiBLJUUa/gvXJhDnlRqdqGqIR9pisFpqvLgPLVYu&#10;/nVI6dUuv4+/AdBsWcmD+tUAVHMjoXs5MaYXPMUrrcROesRf+itzUPFj8zjJvWtQME5PbXX844kT&#10;ixYGSIgTSBfxmQI1aeeqwBlEycT0LB3LZiD/Ej1k25MLZzRip4Evimq25DGKKRsxK80xlrCDO/ru&#10;ODjKzYlYUstVsgrFVSVBSeKLJpcRp0FbMqANabQJ88kw3dwvTw/PTw/onD43Pbq2NLOxPD0/zXJX&#10;LSpnouk6eJ4pwIsLK8SptmmRHoUGDdGcX8UqGyFleRf4bG6mzqQMe3tQeoEiDN2IRbig1R1TaaTr&#10;E6rU4RurnfrwFfLNYRCnOlsiSwCYOfIhpkfRgKr3XuCqg2eJtzucqrFsWr4OTPZg2vcQnYlx0+P9&#10;t3d+b7iuA3iFDu396sZsgPt6+hTA+S2ll1naKn1KxrHGScMYr8ayjPK228rQwizHu5HDJut+4O64&#10;cYHhHvpsMLTiDd2W/D3A3P9EjVOHcWuogl4KyAa4CK/ka81pN/lnolqCOPwdlAbcfPqUQjvPUZm4&#10;0g2TPPZZpkXhhSp75MVWom3zfi1i7i9K+MFYRVAymDJx9jyIlb5x714WrFkS0Cvq1JxI06U9Ryph&#10;wmqAEDuMVnztW0e4f+hgeOL4Mvk6T0EFnRrUOCuDHdeKbvkPUkiIr1bECUqboJOqimqPEfsIG8/k&#10;U8Uf1dZRdSQDbtlQDtIEhwuWG+h7/LKj6sJnnLlxPHwDqR0sySbetaLUm70SVnQtAsO6Bfcu4pT9&#10;VaRLx+CPF7cSDRqyv1fPn4OCwRwkCcHSwlh89dWXfBpBWJgRgDO7tpZ4w3AMhlq62EM3DaCbOS77&#10;7H4ZU4RP440q5K6mjKphHlRDEo5cZWcRcXlwbRcWFtbW1+7cuUsPd9KVoPolunMtUrrpLK+vUxAI&#10;ooi91RE3n0SbojWr3OdJIvsMvpNd5HDbqfOUkLOCicSiRYEgd9R7TNX+UQYFMQYBTX6mB6WupqhJ&#10;7bZB2JEq2Xhbs2W/x1XraX8I0IRGVZMfdVJ09UY1ppOxFnBK4SPVxVFqh5vAC0oYQDljRiXYCaaj&#10;RuVk06BmfAxOd46cD1rDkJlOWHycVpbjvJaTIrMMTp3wMbEUsvOYaoTFgQavX7/8lu6iX31FGxQG&#10;TDym8JzaprthqrrMa4icKgpSI6vEtSnVhNynqJ6fYuYAhROgXODuEjBTJeiHhwGb6TmbWDYTPx2V&#10;ot/z1uv0ai9rmXgDJV8HOXsKjlioY5rHhfCl1fF0TtguiLMzTxXxa/twPS/HK/YkdgdopSKb0kBb&#10;cWhNsQyy5qgpTwEspKNVJV5pXcoEd0NIiboI7A4h0+Qu7xRqk9EMuxm6S2yP7J1MXixC0731iNWg&#10;ZG+8Dh4jzJggQIEvN62tlOiPI6P4PaQi8RVUJ0vzTI2Vk1dss6wNkgtSgaTUhXG0La5lXLobu2vb&#10;k6qPXxLZGSAu1Mba+oMHD1hd62vrGCmOEBOY6iGAF371ng8L4oQzw02+H0vlCyRfxFJCUXK2IwF7&#10;tuOGQa7FqfQsrygjTqsS9eLafgoSB1kKcZpvke0zE90YWm819pOT8G7T2CTyMiyxjYH6OgZFhaJK&#10;c4va6NHspZ+5UH8aD2rJhq/D/R9Xe1vJ5jlVuRNqSXqJS4aJQ7WkElfkjbhev3QKxppCxuBO/cpP&#10;7qQTKj05GcrsJniaYsRdBjx4NEA2iTqCX0MUP3fFCUkyAppqBGKf7H06+088qPcErUUDLxCngV3U&#10;WaHjxcLTJ4MMtGGU3DMYBbP4ysjkpFm2iW4aW7uvT1pVtaLlrlUuL9AKmyLMGxsVuBktniyePsQp&#10;Ju6ujqrBYkhdOkeT082nZoV2Gea4NBIaOsTsB/TTwJgszE9s0Et9gRCKMvuTHWILYsSk9BXtDir5&#10;UWHWkkl0iDMK8YY4fdj5v58YC0+raRThbksVst5EzkAX1/D2yngi5j4W4qTJrOItypSXbIjOlkTJ&#10;oTfCWeb6hNxpYszmIXWOUjiMbJP52d1itd75tYDUzVe293YcZ78f1hnFokALdtGo8Pj4zevXX375&#10;5bfffkOpLD5EYGRsXGbEO0sLv5cyUUxnDimhAeeyv+deyOx7ePkHn4hx+PFb/OMazwLjNwenB+W9&#10;ZwYM5QMDNANohDNEXJ1svdl68uQJWx6IE4WPxWo1bnpNy9ILMRmI2Q8083zDml2qkL63FbeuDKLu&#10;167bSHsm9U6rZa70lPgAiAj39wlnhuxAULi9u4vQEIXp9vYO/3DkHAiLDOsq4KLmCBCV6ieD3YYd&#10;4Ad8AXstT4XFVGNky3KxJ+Iv24QrGgDX1H0axfBJES4ZEmvchrb6hsS6eCQLcQauRQclMuL0DNBD&#10;qUQsC+Fj6WoqFUx7NEeb1f9TEKf852LxG+K8viaq/uLZU+XgjhCwnQSFE1j/9a9/DdrDRNIJD+AI&#10;ktMuoNodGlIWuZijm4hTjIPNR20019fkpzN8vIsnIUoou0OAHjKYuDSGg8/hcsAcPrh/H1x7i5QG&#10;spQoBTU2xiVHgocMj8tMI0cKchIg4Kyt9CvEHBtnk1PjJsTpWH9fOmmO0dn/ahanwFAHiKPvkYgq&#10;MMXNMLjgqgykhujidlRn0e50MyW2Ora2EnsJwygEqmgXOsoTpAJCnHSDdzkkEMWFgunsZPL9DSVE&#10;M2tjEsR05Q9dd0ddsrmwW2iLcXUOlTGntdDSMnCTfCGwuso7w0OyYRIlIPcJiQNkPLWcKOR0esIc&#10;dC7vwJdffPHll188f/pM1coHIVmVFcTp81U1Dun2xDGog5GcYeE/9JquR6YxZQO2npudgFFR6UaX&#10;6WRMcA9YB6yCyHXInVctBfcO9a7muFVpp6TVw8VW2jXDZbMd5XJJd5JTwe7OsHJWsBsakcHhP/+z&#10;PyuD1eiyOH2+6M1GlUnJvjOYzCce+WoW35k4qvZyaTJT4LQy5CuLpVKnFS2lqBH1xccEOIihS2IY&#10;caF33JpJSvEz2EkWT3R89v8cvOhAkmIQTo3w9ml0bT2dRPjKwOCTKZs0dCXQqX1RJQbDNhW5YFin&#10;e2CciwIKy+hXa14jE/RyTu5g5dwktO9ZPUpfWVKaYTe5ESWhpgLrxwlDyqxi1qoKulCggk9CnGYC&#10;TJ7p5Hz1zXyL3Bexrx23W3BUf6UN6/HJSyFO8kIP1QZQDnppeW0IuuKgRpGW4QpKBHH6CgYwWO5W&#10;HolRdYObeoNxhuyjaS4tR0OAIoWrUxnaKlt9RIeXzG4RivgJ/JRGFjoZrvpiiJ96oF+lRlElRXAn&#10;YBFKG9RIcQrEDLpfX0FCn7IiuFIkfuleTGcoT37SYRLc5rL8jsxJNUrhrXMUEax/LL6yvpz4JRVr&#10;/mSphoGpvtrpLDbz7sJRay9bMZe4WdQkVaggpXqVyWPGPVBlcumKJHMcY/WoMYyrw/ErUENZyybH&#10;zY8XlaupYqzpXIAoVRrijNg5gZss/ZYzHHgsZT5yN/UvsCY35EWCksZevEg5o6J08KaoXItengS9&#10;vdPTw/HR66X5SQq/L8wgYePz8WbNn7sSh4kITJvMFE8p6BKoXLkmlVNSUKNiF5HV5sjqbotRJZkL&#10;GmpBFZay62uvrcMaSmSkmPPVESIrJEAssQGwZjpbiuA0p+CqEJqZAWQhR/NE361owvr4AkN5mRFP&#10;bv2P+9/d0Uvdkx0HF1jl9/oAoigxBaqL3XRp21tbNJQT3tqmEcMZxproHPOABSEJhdQvdUv5yUb4&#10;iZBLocofQmANiZmwCVjzz/agsWL9MO79nxNg5//tQPWSwhs1mFcYZXKcLmmUXEZlfuT5UIJ6imrW&#10;R0DtN8+fPX/yLXKCl+gbJb82F8IQmQxys07f+se5e1xn1hBnDs1S6xyf71VVPbWHzFSElXQpogqa&#10;+bFjRFLSHJK/pdpMp96StG17Y2Vej4ImFxaWKPy4vk6b4Vuraxu0DgRcqqC3qtRBIoq4dX6tS6qo&#10;rYjjhqpsowEhwTnqmvZTmkVpwJ1PpAJARKKd/6oVYrWL1RNiPAw3b3KcdobCJPODpG/Wo4Q6kEzU&#10;MAGLpNqa8yR4p9kQB9vey3EK1MaECfI6wsO/55fojJ8++ZYRZG9gZ+H0oDm/+OoLDh+TsLGxSTlM&#10;F4HXluRy2qro3EOcRksKp9lCOl5tjtPUNdcFe7Ewv3B7c/P+3fsP7z+ghNyjhw9JSKIm4IcfPPro&#10;8UfwL2g3AfDME0YTMWxq2jB2XCK1Dl9ddTN01T/qlm3nGnlMy/PJ92oP9c3Enm6OCo6TiQ+OFCrG&#10;pqkIoX4mrszrEvASllCSjVCCd0PtmtH1a4fkpJSHT21GukeSBbXLT4ovUEWfSUAkHZ9e6juTGoIW&#10;ohUrVchdh1SEQ+SLYl5q6u6QlwqAQFXgWjOy7G0UHaRqEUlC8+qZvgLBiWQDstH22YU5FfxU3pVK&#10;jklMvAvcxLSCCWFC9vd2fv2rv3329Dv+iuFOYznLyidVSlKBa3c/sR8qQbgl4jLWiowpFOvcJ6FG&#10;fiECQE4IvgErl/HExRK0g4xkFNEg4KOoPhSsML6DYvOiWPVzFM4Z9MYQdImJUv7z1Yw5TCzjz/6i&#10;O4BXolVWoiao1eTvIM5UYg+6ai5TAyvZJbnkyslSf07VEs/mxPkkICI9jdV0aayR0IhruYsyB4iw&#10;l4IyYb/GxYENUPORB0IqisByIhE0mr+XqqPFeQsJZeN2Fklt35qQdofqyfDoUlYZccJ4k3SEuG1I&#10;lY8Q8yoYbbLP3qZxl580URN8GU7AGC4+j5344gL0okbqWLWG8A7h7zSqzdu3b9+96/ay09PMt+Sn&#10;Y0qDOLHl/hwNWbC8xsYJOUacgBeX7dKMSWBbL/WSU6QWSTvBdDjO7R0Kkhz5IKtUii0cLJFmVSSR&#10;YWw1gr5g+t1scBaX7IVOXEPh9KiO6fS7vVACj+o4vNY7ECCa0LpVlp9oS8fHnZyEckjwbuAK1bBI&#10;ayFO0rCUCqZGOIGbul+eYg5xfkapqzpKxGdocnxYyYKTKG0o6zDMrzzgJx1iJ8b0jOa5pq42OC6r&#10;BLvyuFLHym0P5VzK71Q7ISoPZPGjZ0qVU3c/UuzDyTzud6PNQdfX4yLEr55Wyh5SUKn6Y1nXKOip&#10;RGQ0XSwgY1DeKIxtUYySEqS9snrBH1Z7rjNT3E20fLlYAofcfTV8/cx6V0oIWW2qyqWBlAV05r+V&#10;AsE/nhKyv+wQlhEDshnJ04FLYgiHF2e0mzudnRqmkfrG2uIssnucapaAXWelIiohUYEvPVBoQrZY&#10;sY8gTpMY5Whk4tX0q930BtyUdbCkJGvFi8K/BRcnKc340aFSiabJGbq4Oj5nEpDfNnwJtcl9qDVS&#10;t79k5Z9d5S6trSG/Qpa1CqNx7ELqBTQ7lNkPQ9+DPtufDC/r9m7MvSNLOUcVA9rdheB8TVz5zRs2&#10;JsaEDRtCjPmhaVUyRK9rx1iMkork6zCZfLi++HIPbPY9Sjg6mkbH6BswzoOA0WDKHli7GYFuAele&#10;2yMj4TqMPIjJxoNEuExVOzOE7oBn3GdZkvY/sucIUh8evXgOZaZ4OkFqwFh2fX4GuYbvtJXTlf8x&#10;ByBHnsOvM8x56vATT3ezwhsPen/yUXkNy51Xfp/ceQ5YoArsoVQhoRT3ql4U2lwDa4I7Rd4glWNv&#10;pr6sFALes4SqXZTP+BUz63qihTJL6WmcpAg9WUXH0iwqBYAHZ5gyut06yUs2IMiMGI7wHh5v9ICh&#10;oVuA0L5avBlmFIiTqBza0NlZQDBmJ/5/NjivCJmDimA1qjpeZwIP9j9lVyJzCrklFMXnn5/vbG19&#10;9+03QpwD6iTEiXNpv/7mG2ayEecGSa7cXCJaLW2y6aR4ZMXQvQCEaH3rEKcLfVyBUUCcq8vLS4uL&#10;POBG6Uce86l0PwFr8gyXhCPk9c77P1B1IgqzIwcaHqZ1+NLKClF1tjBxAN6TLYA0HMzdN/0lu6XN&#10;oM63i4Om3IMFdYJsblgv1SaIR6ATwaKoNcN3zSsZNhXPDr5p34K7y2UleK5MKNhFpBi7+FhkJXEn&#10;94MloipIMAECFUA9mWy5GPIxdU/JFkfy7aLba7C9xsyOJ0FH1CYsKx7P0vLC8jLxbLUAIEFKCE8F&#10;sriCWm5HYF01mAf2Hu3vi8ukxPIUaoSjVy+effGbX5OvyAJT1ocTP8AbaD808UwCe0qoJ2IKYChQ&#10;7N1cANvqWCnTLCMhJpCaVuK2BwdxnrM7scJYRCBOCU89ngBNyFINrHGnYpeATmsfq8M3B++0/Ept&#10;1C6ahElfBaHYItWG//xPG8fpWWw3JvOqM7b1uNaJXRH5xGg4nCKICXB1fTmF8gvtGdqZj2BGRIVU&#10;m7pDiV2PDV1PjNJJaACSeHZarXhgIpXmJ9AcptwoNtWJNPtM1SVAaiVC4aqsTON5jtb4reSr7KKU&#10;XAesTIFXKGY+cD4MASYLc3VqB9OgKxloZSMTukip94Jq5aKGBTNq855apQGzuaqXw9Ti4hK9he7f&#10;uw/oJLjAVYjAlqXON8iA2V22FdbS5ZOs9fL3Wz+ay9HNmBiSKAMF7gcG8LW2tinQQ/4/iaHHWi9i&#10;ecNxahCcbsGzhRIDyS2GM8HpDBRPOysK9FL7eJ1RrKUnmi5Bek1JG6/AKWe4GJEKAmtmanK6lKma&#10;igIrw2K65cMAOddXZyBOrjjMJZT20AAMJXAThHQGDEW7TEYgVUFWFmdWl+fWVuZXuaOfXiR/cXqJ&#10;JMJF35VNyDM8ppItES+ygKmuj1c3RhXb8VG8TNHYTgEXABXoVAUKVYBCt6JIhHk9jaz2BA5WSgsW&#10;tbWRpQ9mTVrnw4pD4kN5PMIQztqG7KR91PgkRc0wErOz85OTOOtyARXGIccczESoLok1oYOjRFJh&#10;VjmTputisWuuGkoG/8vRcAqotDf2EEed818K4aJBGsFnJ0iThzPC7bTsFer3fHiA7QTQeQTQJ09o&#10;eXHi1trCrY1l2g5pWcWTkW6J6saKLUFwKnajwJm/OWL5OHm1axlCdwa/P7ge22D7kLvxdBf1M+I0&#10;7KrglKEgzIFk95T3Or86gh4eGCZHkpA6Py94DAB1JU5xnBb3eXT47FYQ96YlKp/Q1qlDisH4Px1x&#10;dpA0H/JTECdHxDbwitvLF4BOdgRGCGIFtgKDz7Ya7xRjGPPJKRSuip3Rgi9CUaux5GfFPoaDLCay&#10;HgSUhfHMnxrELI4wIK+ovx954FdIAiIQ2XpudhBUyCkfAE0g5U9ywkMqGkU6uxLCRVadzem7J98B&#10;OrfebvEMA54AF6cbTpRnOuuda8GffhTx2wB7+0i2UC9nKNRu/73lDOXJnrIzh682HM4uICAuRdr4&#10;BFNGsvjJKToMb24S1b2DBdPLUmZODe7FA2iX0ggJzkr9eXpKxRUkhirmowSjXSer6wkoJYy4m+gc&#10;CyVb28dVZgSIvrMvY/P5IOtnlHwsJRGlV4wNbcs7SVrZiExqRpmjVarG/AIrlM07fKbZFi0HR8Aq&#10;QbRbcz+AOLtVqWFXSU5LO893yBMy4sSGiwybmWGlU1GYSxzESaVhfsIOsuRV89I3x6qjkcuep+Mv&#10;xOnDdvASwm4QxOkgj/c7CQyUWKOkbAdwwx2l4ZDIYg+5Qb7071hlwCm1J9GUY9e8E9bdaPrGLW5G&#10;LfO2YjO1OkKIY8ZST1A4fYYdYpowOiAJ+MzGFR2dql85YVyzDtBlIlx7LDseNS/pf310vLerIk/M&#10;AECfmtEQRlNmsxKLHcUykQeL54Yuzv1Sxnncb5NgOXKPmyw9Fw+gOT5AoSV8IeQa6DcWloCbtGyn&#10;UTvCYfGaQ6qWqg+8vMKrAWvu7GxRup8OmYwqaJnNBry3s/32qy+/+O67JwyltirXYGPw5fJOTvLl&#10;TpA1J8jGZ9VxFdQ02YnmVOhTvUw55sRIh7guxGoiq2VKuDiLrpR0CFOTdtz4LAvVlcivSqVk5rOt&#10;CnG6vJopGrF8CjLDero4hvB4JQ5JBioamsLzIk2nB/+r//L/UavCiAT7EQhmCkHGUp5bRlHki1WV&#10;Vm1jw6QfUF7bEIvReX8EN4BXBCJc/5cp4k6VjPw4uVSAjLGB2cmxxZnJteX51SXd79zepBa+8EEx&#10;wFIxK/BdXUxM6bv7p9etD6RhzES+3LjRlLG+LnVaEgVWaQamDwP66iVlhbZe7R598/bo6Q6VkIZP&#10;Vd9ApipJKAGViZ4Hd9t90eJy8N0Rv2gYaotFRXvBRGWW4Mph0ggi8BOvDlTGciStLaaRFEpVjpL2&#10;8pDDB1iiJZGQiOllHovR5WLRyAtzgJoZdQnfytcLD3BdVVOH3N4LwulPnjz7jhLwr0Cdu9IXajZX&#10;vguxenU7cUp1rVbv2S6RaQqQeySGkI3Kh7E1FK7geBPDMcVVvUVUI+H6lDQ0VzPyoHfrSBNEsEBD&#10;wQkwI1zoRYwyz8gYUS6hVR1K4EMEuzA1/45hpGZYd0A4tUGAdqDtFgERFcIUJixOq6jnXA2ba6kp&#10;OD/cHL5c9b8wEPJGzT8o87R1PdGuGT/HmZ9JyrI8nM/SBZEVOd89Odqhoy6XQKw4pX+5LLBVswiq&#10;OEzeCl+T6Ll9fkWiOQDln8s/xOgoKs3ns1AjTfb0sFhRlXDVppWf7iIO+6LURTlRNnZcprCBFt6w&#10;aWtBy0MfGlVJQ7L/SFOyah8krbE2Syj7wKJWn1QFyU/P6LOgVKHri+PBi+Pr80NqaUyODtxdn3t4&#10;Z+PDu5uzY8NzoHMyBmZn2dK8N4jddMJQij6qOhK2w1GCQMz4KQkXMPb+NcYpC694ldCLTmqSaCmT&#10;wTuRSwFzhi3jyZWQHZo8PL04PL86vBi5HJ68Gp24Gh6nRsP54OjFACGnUShP1dMxELMknG/DjQkB&#10;bSzf4dyo+z0vvFwD8Gyz+h50j/ufDwzqnilIlLnWTq3sTFmbLCf/9fqa/PRvv/2WgPre7g6bKJOZ&#10;yUs9waUlhSYdQZOSCn0btpVb9m8RGL51sYts6nXo3/ungZTwL+3r2x4c+JKfHar7sY/K2Pga2Wfu&#10;G6Vu3PIgYDaDk/FpcY5SRjAFAWhf/PrL1y9fsdYShmNPC8cp/GG+E+zSnV0gQw61u/nKlQ33VGu3&#10;DLKnXfun3phrUx+VmdAuoayg65NLMDI5uaA6EhNcBA6V4+FC3L51a319HRrPJIiKpxAcx2gALAFB&#10;nEUNC8o50AgQA92/+iKrOKdsN5SBUr+dgik5l7RDysNl0Y6MqF21NKCznAVvIfwu5mlkmI2V3Qjg&#10;YP9TSSSx565WoZVjkK8QLvHascnppZW1O/cfLqyscg5onQnGUyhXIMkhA2k7gUyYF9uYJLVEOB12&#10;yIbF5SJVjURJ6yr0gSU+Pvn2N1/89//f/wZ+CBJ+ldLQG5voEP8///V/jRIX2PHh48efff7Zp59+&#10;ChACuqN8Nbcj82JtmtVf3mV50MVntc7V/gdYo+Cezp3Cnwfq9y1q3G0/eVui/FisCEsAmgT00T9A&#10;l+MA8aEskPsE4D/6eHB8QrGOvhURdJuJVOJRT8v+57vZlQlknmgQvjCKQ9sfu2qKtqrCqurSADfJ&#10;OgDuCrNCccvLSfVqHmOnBIxFmKPUQusF45sawxpjieyNqgTdkrSCD6MMuUwhJzuZSSr85Iii4ebk&#10;wOjs2NQsIHjSrdLBbTxAQQkE1NF6hLEPLCKqHe2imrP0GOzCkEKQQhUA9rggX3/95V/+5V8+f/6U&#10;qUN+jwNS4pzglSl3pX7rViJxvNqx4COVRSEbzt6ixjNTQqXY2GNSSjD9E1NMPCYh8QrSkbniMM7o&#10;H3gZ8GRlbRWxB++1MkHEhChY8iZdMDEdPomIKEBARSqVwbdtTSCuSqtFdAl9wweooZId1NHB/+r/&#10;/l/mmgXJBXHGtXE1Gl3KGGk/Lb5M04aLcwYz77UuaCyVz/4hK0h+Y/qYMcvMbqr+peDmyODU+MDc&#10;1Pjy7NTGygKgc21l8c6tDRCnSWB7RKr4qmyYVMDPXFfQVglPMVS+/j7ecJXZ+ApxMt1VPkoRVYvJ&#10;8N1PaDlAl4W327tv945/9XT7Ny/3Ds8Hj1RASly54YAWr0trBoWVgtKmN2JZJZPIdkiZZ7AgNvSS&#10;C8NOc+f23Qf3HqBeWVlZ1dK1dJ1lxaGqOO3RiREnxcsOeRdjxaQD8jP6tmD6j4AtCWUAMaUNkVwD&#10;bebsafwMzp5LwJi+ePHqSxoMvKbIKdWWj4w4tXZKkjw0qgJkQpwhwir3RyuJJrOKOzsi4KLsXoUn&#10;Mt255EHYWeFW+yrvmqE/OacRkAlOg04Vjfena/+vrCki6arF4JQ9rLC/VdaPd3E9kw4l7lblC2Ec&#10;1HRLoRdCXEuLApxgPPV4dbaUypkZYkU/59BcZqadUMEgBkaSJIpIU5lI8S9iDjiEAAAtUh7IpKn9&#10;VSnSIHcc6VOhk+z9unAejtf7uy923qpQnktAEOoQkTk3j5yb1crwu1S1SF6FUMCXo2N8O3P7iHqS&#10;VJKUD2hiwIFIzJXxkmJ0Bp00d2XroghlRNVMsQ5xKrITXwksG8SpkD3DNDR6caxicgrfePozP3QF&#10;JWZjOglxstGpCKt8GSJTJIoegTgHAJ2Xx7Qamp8avbuxeHdz9d76yhIFlZEYKmYHLqJ3G33cDDeV&#10;52f5Jndrnrp54BwyzQbz322d6YIU7rfjEUsQfl72x3tqiElxP8SSC3H6VYwMZpxt/uCEzKar46vx&#10;q9Gp69HJS2bswPAZtaUGQZxY3jE2MWcrE0KS46MOYVViRnOgEGcpr3oW6x2gmV+9B/QwaPdrhzjz&#10;17y4hDXtS4rbbYjTSVHmdc7PX7548dVXX4E4jw4hOKlvp/kMmiGiaDGcSkrhvuDHiy2nQ50JI/6z&#10;PNudhOrAG37PrzdvDXFabaOL0P+mAnB+WkXKKsj4Q5+TYbDfqQnXDcv3ByfjVR5RhsX7twbH5Grp&#10;0Q+Pf/OrL96+fcvSy/YfGJ03Znuxlq6Jgm4eeQ+AeivWKYTM7ruVW9OeeQezdqegQ6w1hNkeHKXa&#10;pMwL4Uo66ND96xrzy8GwnslaoVwd69q8JIq4E7AmN2wFtC4npwntgFfXhrNDnOLlQZy2AgwQtkPa&#10;ISOKSRrnzJEnuiZvY04lLfl0zBGvFB01OcF0gST7PuL0VbPmVZXtEQ1esBdDd9198EE/4hwaxenV&#10;olKhOnd1/q2IkzYvQpxOenHEiT7cxyDO/99/869BnOz2IM7VzVussv/2v/tvv/76G6zmxq1bn/zs&#10;Zz///HO0rowP+1QUaY6qF+IMz8rI9xSBRpzxo3A50uNb+501MQ4gqfq6NhaXvRA81XQaoBqVEryg&#10;0y7krhAcePj48aOPPz5DSsvLPG2yMDKpCta1WRSvIyjBAZnmxXhaCOrwpGLoaO6tpNWsdgEt+Q6K&#10;syjkyNCLbyGfmO0ftx0ATMVyVYmPRtjyFYm1SCdQcFFRwHxvVb/TitbvshOsLC5RwsIVL1VMxyS1&#10;6VMUnIMj0wOjc9MLS1QbBcMpNiduQfEl9viIp8Ld4gntbG3v7+5Q5pR6sBRUZ17xnhnIgtER/krH&#10;u//+f/g3GB8OAW+n6QsHYBSI/Qn8sdlRcVwMjwJaFakfHvTyYIFMc2CcIfCN7QrIeffufYYNwPnl&#10;11+xLjhJcoam2ZOnp5FHQFXIcml3Aq3iRSsKmKpYvCtxF8725OAIobfAYqKsARRJUxXbJPqfKQUC&#10;SOfem4gzEhBbqmIPtRzNomskXQ5xYMBaajkrjKpAJ4hTbaWksXYHs2Rhc+nkZ7BtUPgW9mVqbHBm&#10;YkgE58LsnY2lzVUqcy2u0n6AdkFWW1uPOCyfjp9qvqcTU9ZFpY/o2juMrpMSJI1H7pqYBod8MRSR&#10;6h+p1hKxXa4mfiqZZodoII/2js+/fL7zxfPtnePL3f2TXUIlkgSfE6LWNzpPkKpqkTY6LBHaRNyV&#10;2U35QzU0qFENN9GjP0Azfe8BTYYsgxhiEgts05YT1/9cvVBZydxAnHweY0UdMFfcVNA2ThtXU3Wj&#10;pye9aUny4utFtAG7cw1+wTt8+vT5b37z1RZcKdCeSqP2B9DGOSQKEhm1upK5Ht8yq0AUFIgz9RpU&#10;oEdVIRkn9dfwbhQoYVCpEsYml1KMEXZTNWycpmOtAjNCdVIrV91LRqFldAsjuG1ISZiootEkRh2B&#10;8WeSQ6MjOlawmtp1rACegf3XzEUTqVJ2fLOrGqlxDgFKQgR2dUIkZ7/UTTF9C3lFuV6rUkPEBhyU&#10;2D95sC6xryJUgvtv3rylhBRgdAd/kctMWdoUOTLprIDY5eX++cneGfhOrAFDYDw8A2FB3JwwFyjT&#10;mnK1glT/DpMUYFA+5/AI/TghIYUI+DOr3K77cUOcjeYU0Id3VvVMqTntxcSyWNinU1TIomqwyiGl&#10;mNwglbI1dRXEaYjT9vLsRGwsEHFilMFCDgU8czYVLvsJvQ+Gr0/mpkZX5qZury+uLy+sUlqZ7h3q&#10;ZUJfD2q8acxbTl26zvjuIEhzO+RuRe7r0hAxHUZbUVYV/glMKMpfJLrXRYCaioOo/DcHVm/k2BEx&#10;S59OsQ8Q58D41ZgQJzlDwE3h9AFqJFGjjqi04p6a/NZvfA9x2ixJyRETVcdXa7QPX+aZHHj3uGPv&#10;8mR3y17VvcNbRb5HD+SP+AG7JoGuF8+fUxFp++1boqvMwSBOiAEjTsktvF0r/VMpzsZe3iDR06ex&#10;slZ3ju0daJUn67CDE3sEbr24H351r+x/4488/kmIk8PC4mR+1lh5AJMN5O5oZwSvfv2r3+zS2Tkb&#10;arvlsYgxo5DAhf6Dya/vIk7Jvwtxdlz1OwjUV6HT8rXZ6IvXDhRJ8OCoIqgYGSoJTstZNlnLrrm6&#10;srK2vk4dTagBzsDagGMVdMc0UOqciaqUPnduVEURiTeZp9HkKcqu1scib+x1pHeFFNaMCXv8vdu3&#10;7t25s76ywsUWBDPd5fYzEkhLxXly/KOI03wyoBNDPDQyRsXv+48eLa7Q2nFShfQx6GMTFV5XJTlg&#10;sVbZ+znOH0Cch8df//pX/92//tfUjiGGAjjeuH0HK/9v/92/o9ICYmSiuo8fP/75z3+O1wRDwLCk&#10;HPQPI04DCK0XM2mh7XnOnZokHrNHRSUHjSOqBcMOwdRw51xZBArQqFhkbCbvRekJ3Hz00ceHqqSq&#10;YkLdla4p5HnTLeEGQ7t510FOu0apopdS0u544Poh7h1sW+SqH4JFNArShsFRqtA/vscO3SPBLq7J&#10;TTaCIs9KURbitKTBKNgQswBxrIs8JgVhVJhFNsIxYYdbVXpIRAIRgImpodFZOM6peYrVzcMgqmm3&#10;WFgF4HQwqiMt+k56yu1toijnJ8cAOCJd0CowBBurawiTObavv/767/7uV3/3618xnowqwk0ROtY/&#10;YeQVGhVUVjAtmfhS72OEVNlLuY1qEA+B5f4OZu+xo8MonBNJ/+KrL5+/eAH0ZFdT7dlZlowzGyhf&#10;Kmk0/GxKOFCTYIqtnC8s4QUf6GSVFpHR0Jgh8rqVX1BdvhgdPXd1jY7zT8t+m8BsPn1n/6xBclEP&#10;ZwK5DIC7RnHVIrXhFqGGqnMJmnqLCh8GRiEMQV390UEyZymCD+Kk1P/GytL66uL6yiLoXRjY+RBy&#10;jp0Z4XZK1pa5wpnyilxbR4ApFTmzIXh3jNXKL86sM2Gu/F56sUjVp0SWK7Lq5H3yFYwkKlJyNIau&#10;AKbKcZYSUco/JftXsYQKsCdD0KUBLVtMynOCLGAswhQU0aW30O1NFTZj9FyAHOZUzeIZbQxXRias&#10;cBZP0H/MdJwnCE5mhkguVzNlSGPS4fF5DCEJpIGkJaCOZkE1AELKptxhTj0VTLR5FkfTPIfkHeiS&#10;5Cr7omuM2q5duKKuVzKoDbLcgURF453uLb5tamKUTg349XdvbT64e/vh/bs/++jDzz756GePP/zZ&#10;x48/+fDRhw/vf3DvDn+6f/fW/TtY5E3s8q1NuIDVZTZmd2WB/1cNM/V0E3udrKMIee2YSpGZbCd3&#10;r3FR2YhHhYI4dP6qOkoqQeB3sdqgHEC9czPT9F1YWkAdNL+2vLS2urKxusqXUxyVAqn02NhYW1mm&#10;8wZb0By9FwT7CVaoqgQJT26TQwcFXd8Q5KIKrlADsPLRk7u1j7hbFV1XbVfVWOYZJApAKkVhrCK1&#10;hkEblYlURdtdNNTdljg70X4GmzY4QdIVtWDjZCYgPhm+HiWnauhyjPsw1d05DOli0WuODF4RAyfr&#10;DiHN3AzN8aaW5qeXZqeW56ZWF2fvba5+cHfzISO+sbpCRu7Ssste4JtCdKIBJ7ph7aZLciaw7nrJ&#10;sQ9BCb78nk6+Z4VpSRmU9d/DQztomNqZnlqOOWhrjLOg06Vkvatw04XjlEAWVd9dhhOX8vxqEMSp&#10;RjVqDSrgqw9NqoSFaEZ+DT7GzEd+1I/P4hX+NsT5DtDsR5xh9Nou8i6Wy5dh+9ih2Q/MjalzNMOV&#10;2KPLrMh1zLbaKBjN1sr8caex3CIfb4Hh8MQ/cLc6pVZuFm9+dg8c3alqOLZR77tbVJdELkPwdvJ5&#10;0FIjTffmlmQlyxtLhGcZOplDyJP42VgfuQWFqm3Q+DVqzt5HNfzaYdk84ehf6TitgWp/z2kn3bQE&#10;9/5rnve9JURpPwIpcj7SluUqUOnQfWiURTSGnG9GGV2XV2gx00OI+BABRLmhe/sKxjkQpzR8+Ag3&#10;FlLTbUQ57nepvoj6jmhh2fBE13PnWDH+tzZl1zAmLCAJiQi+KENZkWCbXLFfNvjZCts688rKH8Qa&#10;EH2WfGp0YXEJGonjl+LGxTgt0HcJDK2EMB1ZgllctQXmw/V5TqZxcCDImJ3tnA6k3379NZAmiSaq&#10;wjMx4S5KOls+C3SBZSbAHaYDJKE261Zy6gC09hNoTKaOvTEdggpwRuqmyvtJcjfmSvYCA6DymbWj&#10;Rbg+KPaTvxIBQ5A0oYaOS8sk0CxxtbzhFYLMtmiY103VDFgsQNZR5c21shCiVnWh0mjGW2EqXVhr&#10;UCghQnVOT8p+Fb2yI6iq6L5uvkv9YBrTTI7LAdImw2kxBJgVg5XkT2WwMZVVaU/4VERV6gxKpIXB&#10;pZ/5PMkHKzOLK9PzK9NzizxlVqH6e/HRHA4TEDcHvnl7S3hz++0bpi+X0xUGyZ0dI2LOqCMt/bu/&#10;/Zvnz58xPzM8nCfPp4oy0yhlHVRZnL0J1xG7DAq0uFnUiET8tDXWNyoPXUpIVQO0CJoV5PpCZ0qL&#10;zAXm+kuotrcHWUC2F2VBITLV7pU7cWxIF2i1o2N1gz0lpJ5yeEKP3tFSbTE4Q1rHaFQgkiGVQULD&#10;f/onf9Kzv81y9Qx0TFBLRbSmPHXTJQe2FRDvKe2crrlkufpuD0q4CpdmHEC0Ctycm55Ynp9dW5qH&#10;4ARx0prSeccGE6apvc+5r2WVM9AKoj7OMCyOW6Jb3OaQjLcfTcrGeBS5rXnvBqhOaoF1IS3asl/F&#10;fxXygGxGXMHeh1CDYCVZ1dxdlrwYHtd+bUBTtLfkj0IJEUkIKGDdlpdX6KNw7y47/O3V5RVLpImk&#10;QKdpEBKIZthSdiSIUwpEI85wH75pfUGKw4gw+XlL7K+XuKY+i5f3QpC+erP14tVrxtgEmaK96jHP&#10;2JfnFWhQI+i2CVEvy1fQlqMj90Wxstj6p8IVba91MdTU9wFfEh4SZGYwBbxgJCHu11eW79259fjR&#10;w48+fAS+fPzhw198+snPP/3k4w8/+OjRQ+Amf72zsb65zsVdWl3ijj0hej4Lx5b0HUfkbQtUmVWB&#10;fg7VqX+sbHGYGt7C9Kpt6dE23FSsN1s2Qe1UdbV2QklLNPypD4FbJb4ALAZ3riwt0DsYvHvvDgj4&#10;9l2yujbXeQbwC/CkehD1KklckwCblDW+QuUulQLl3qfSIwI0uCTgTaLCKhmLZ2/04a6diu6LQT8X&#10;3KQek4lwZhRAkwKlrv/qslDM3kSHsw0I16pog9wnO2MqXKqfenw1OXw9Qf7+wMX4MPfLiVHcpKvx&#10;YVKvaJVL7zIy+kcX56c31zTC/Ly1vry5snR7bYlI+qN7tz98cPchZ7suxDk7o2L1uLhItvFTUyXE&#10;9jRUXP3q5PQsVhc2yAzqbl5gqkqavTM1WzXVCkkbyiRdT6uxpXsYILn/sxAA0UOyT86QGsAb0N5t&#10;/HKYTvRDQpziU1NTNuXuZWzsNJab17fnBDJ1QqnCiT1L1QGpvp0pm1PPvrVElv53ZUdtzzha4pUT&#10;cs1TDtHwKQnaW1tbUBEKXXWSslaihRdrdTtFVJPcy6/ccSfphawRyBI6ZzpnV6wNNP8Y2gdSBF81&#10;MOotVMfZHmTb9aFySfI5OQW96t0H9Tl+UUBnPjhcQp7x95Y9j6jTaUPOVNdOQQCB/jLAbsxRxzJl&#10;moTg9CGKouaB7Vjvlj/lm7yddIjT6FMDfAOR9v3q027j5BezNI02ktrkEptTs7Q6kFyE75VQG36I&#10;fhxjZD5McWKwbpA3iuaSaeCulQR3wc3KdnK1N7XjJjuYrfT4OPlZNpiJ7jhlIbERt4XgH8IRpHg/&#10;fHAfxIlgRZs7QErJ167OJ7F4VEyFkTrQmQede6TR8KICo4AFkznktt9gljEzLwpfNbW0kVQWgDf4&#10;5ovpI0UT5GYDq9nLsZ+dbb8BcX4FMmDm4WEvClxOo3wX5iYJ+uoKXRN55dAlgC4+HnqMkGXbUjxr&#10;fWW8HMzHZH6SNKYzZdGjdHdChBs+yUURKtBeo3QFI850QcBqpPQ1n8XFgnJDw0+rGzQ/zuGR4t7H&#10;H2xeC6Z/8XazqE1PQZEUIKsboZXAc2MdC+Dj1cSe1MJQ0FlSL4m5FI5IQXiVXVVDIBVbcp4pW4Jo&#10;e2XmULok1Twc/NMGKU0vl0kAl0NX/SOYy1H3DZZkkUKbM1S3X1qZXVydWViemlsan5wmhdP7q3g/&#10;BzOlN1D/5B3qrb2lgRCAj3hoNkQxKTSfpFPU3Az7D9mKv/zlX21tvxVu8Ohwcq7BIqWspEgqBeqp&#10;a2fYnDvSfzc1ELs5AXsd2kbEM9eFgP71APEKEWEKXY7wEWSbsKIYKw4vLbmw3SLMDo7UTYESOSRL&#10;7B/QUwGNKZWuuKPfRT6WmhHyPYAnkhISk5OYyo37jggu8PagVXJ9Bv9v/+f/q7eTBuLcDTIozlNL&#10;5sCBPW7uHnR1qSwN0s7OEY54wVh6CLBRFoU+SjNHVhNJAYgTneLQwMz40MLM+PrS/L2N5bubK7fW&#10;FmE656epkV7JAZJRsumr9jchdZVNcatvLtHlyNXJ2OWx6zKyabtGN6/hxSoblC5FMeds+tZ/n7hP&#10;OkF/8tMplENPZzWeUj8Kua+nFwfHZzsHh1u7h6939t/sHbzdPdo+PN09Pj84vTqBU6QX35UVHBLa&#10;uafw0KC7dir9ntgvVXNROTz+8PH9+xQbW5mfW4BJcp9uvcSGQZty9E88KWWuwrsqX8dhqvWBbmqU&#10;5gDc+Oz8bMq0ZpvB3Ekdy7QYGUHRQUWkp8+ePX3+khbGdvvjHMfyuEuLE3+E10uoGR8xzR+1Y3Da&#10;+Nya6i6hFQyAojdJ86rxAf5Wf1eBL86bWcYVnRufBoRhUYDplL+4c/vWx48ff/Dw3t07t/G9WDEM&#10;KWwliTYqzqWENq1T8ZFJ3DMT7LAEve3htIQ/antr2VfarsxcsoaSL6Kp503GU9AG2cxmRXl1rgE/&#10;2tdqow1yTgUDiS7EE3vXNuXtl9l0ihIOR8LqPL44Pjw72js8gPOgUvRb+gRvSftgKbJYEqf3DJNc&#10;R9hEJTWU+85iRyVWq4NDdhj6mvoZXGVfkEh+5WFK4pPQc3w9Z3f6vHI8Djj4wklSaXIC93mGUIDq&#10;eVHnhVCsxAkwBQgwXbUJHaYqzNFpj+4d9kdkBtmSCOIJko4OTFNnCofcbowrA5q1t1qiNgz5ddZB&#10;SdLqCRGJdDHeNVbZ4s1seoWbpHPkqn6mkZK9Mp1jEgzqJCsnGmNfzgWQBQ5p9wgd5/Xp0OTF8OTl&#10;8LhyBQZGBEBV7tQqmtqKtdXHzcsVre2nhDTu8dsYnvypma5mxPqe4Vi0XwYB9j3fAaC6Fja4fmVg&#10;nMZO7MconNk5xhes+fTbb5EwAltSawajzMakDE5wPcQ9MQqrGGEUkpoZjseCbWeUuk5JZqpyzhKe&#10;acduwKBjdIsusQTMQUxumCxJyzPFrTL3ycgW8i+faWl9hkTT/OaD8I5hkZqRNJ423GmoVfpyXPHx&#10;VBKNdtP7ud6IUYIFBK5hwr766hsIj5xVmF0jhN4tv0Yw/aM3x1GgtR3kaGC879WFgH1OGi4n3fCx&#10;sg1AOVebCraWiHNidG5xPgUkIK6y1zLwSJ6oUs65JrHaRAnQS/nU6YweNBNwbFMpvY3rclJPgwSg&#10;Ub+P4KYUhixRTDlol/1oZWn58YeP/uEf/gFSTuwezpQ2FY3dKQgArtUX0HunviIMrW2ar1SzXvLe&#10;kN2IiRoeJXNoaW19anZeDpi0NhOZjqTmWhdOCMWhA5uTsC6JR2Ru2ysslkR+A6IpUmROz775zW+I&#10;qtNwCbIGd/vuvQcERqlu9cu//uvffPEFx3n/wYPPPvvMJTNhWKW3yzjHmnIAUiOZKIlkQs97+iRp&#10;zLOranKpYYaMpsIQXC3VdXTYHSTF1ssnM0IonGjUjEVCcYvElvojxGsRpxPiYLvvcIinp8bK210P&#10;o3uC15/KqreXet1K6i5cKIGLdWmaOpo9Cq9rrhas0foN6cx6Ei2aknn631JINsDj3d0tnBHPJm2j&#10;YIcqqOQllgWpSzSIpr8YUwsMMQvEk4B52t9HJ2eGRifp32u/2ovDjRb5UJrSAwvebr0mLZ1KSBwI&#10;sTJw5xR7Klj27HSZkp2EqhYWvvnq67/6//8VVd/xk7T6HUZRvWi1bDfu955jcK3lpCvoZYikjRD5&#10;PEVeFpagXMk/SphLR07/gvMLkkI4a2wTRwvt/c3XXxMAYCCJR4o4Q+o2gVAw9tZmCXoYVC6RaDC6&#10;EgNgzREQwN3qP22R8WS9ATuxSZwrTntC4sj0/1d//O+VJ6FF4RFPWbzyPr0Wq3Kb1i2/O5+LxAgn&#10;BNupzszPAk64ONWwqRJK3Rei2FSsW5ybXl9e3Fhb3lhd5DEmWnVtnMvStoMq1qOQcUr6ACehJ6/O&#10;R9iq1F0m2KE8Ra/e2PAalOa124lWqDTzUZXXdKwu3DN0eYLkgSKdqgk6qpisSpa6vJbpWM1OryoB&#10;2NJuStaj8mMc6tzsDMotVu/DBw+oKQx85DBAudCYEkewH5riYPjcNJ0N7zpFo3Cjs6sxPFHZS5Hr&#10;EgaWYZgb0Yn4hMze82pkm2+3dl6+fkOnocNjwLDdV9cNbSUEDLYy7H0h0mbYZE2TguP9TEenslmu&#10;36HaRuqdYEVBrKSeAaOfIzynu87S3MytjbWPH3/4O59/+ru/+PnPPv4IFnN5cV4yTDlYVzBzauAr&#10;JtJtS1VvH2imEsQWwMU6qPiTBbi9CG53qHX0idp0wKc8norrBjlyRXKcsrX+VZ5rtbtsBSAT6nXl&#10;dE7Q5UJTj1fBFHgQIvrohmem1U2XmjZzswSmZ6gaBx0rRnZhHsE0Um0I3dnJiVki9eR5sW4RsqDJ&#10;YZIo5K0iX2koAEeu2qKXp1CeaDBHFA2/UDTc9/Hha+4TEPzU53KsfILkubGhGfbIqfGF2UnuS3PT&#10;K9R+mp9emZ9anp9S3s/G0q21+Tvry3c2l+/gnt1a5X7v9vqdW+t3bq/d2lghaL6JHmV+lkOFyczP&#10;pdlpHTYWQvU2VZ0OLlPxoNbowpUsLNStpp9iND0hzHW3K+PFVPH0YBeHHxLIqXXq0pulMInHqL3C&#10;1iQVbmS8TWhky1VdC/ognFGPc+BsUAlD9BxyRSQBTWyxei4kCyYeiX5JJYSAqLgYBvLp091tOt1u&#10;1PnMN4GL7ZUTF24+H7sQu5e5lsMNB6cni8WUSgnPHEMsgvPgQJGKVPx2m/UWp7DH10LMHadl7JWs&#10;1sJVYbVkX+yE6Hxz9/O2n4UcNYhRjReEbEC7Ijzmo+tvGp6M1A8+CMdkoJCx01f12fxisDhS81Vm&#10;9rTJCqLlGjKM2Hw2PFR4yVIvgNyuT0Y4pj8jnRH+kZsOU+hZzmR3hXtXqHe9DG6CafvGsC6/vk4J&#10;GNrk5VFaVGfYiEtQvewVXUL3LrGT7hZ8K2Uk9EmiikGjmbaK06lhNCaRWLluiRdzVy6wKq8NoNsl&#10;coKYCsvN86rUaPTOA3+vAwnaRGok2mD02Npsl1l3CSyQtYizwm6e4Kz4Mx+Q3O7m1NXldRgioKdD&#10;nHyc0E8FB7SPCxxfX4NgXjx9ih6CP5EaiU4d8wCYwHfCyeZdCIyQ36iQhRt4Bqxoj4nvb9gsM9vy&#10;A2R8fasrYlrBZEd51i20atTtM4fnYph5ibZkvBeaQyKAJgZF5sPUlPu2kC7cVGAd0OybOjm7GIea&#10;tzcnlncHfZlb3+hlrr5hUk9RGWtxvGUIXepyK7jv6nV6lpN1w3FXZFZzDImw4YWAjEgXYSwdJiI9&#10;DVGjipa4YLseSPw/PYvykRi67vRA1gM9Q+qCec0p8DQg2NyELBgTDygAvaGqvq9f7aobFl08DHlV&#10;64vk9HR2uqbM4uz0FNaT+hhfffkldVk4NTuZVX3IbfVkeJoiSpesnL8II2zeqyuhMJnhn2rTKweY&#10;AcCtlTuB/0A7bpVxUMVZJjmwkmOtCibpd6egqvqmoiSQsZYTRPSWWqWE3Y8PoT9NYUJ5wmXChsJl&#10;chctqmcoGLQLuE5G1PA//kd/XEvDiBNoZSPzDuIsNzFSTn7JK1KgwV6EwYxxj+yAy+xwalR3p+gm&#10;srP52amVhdmNVeSbBFtJ5gfmsU+lHGuMZQ9vxZrG+Kpi/PX56DU6trSpDSjrv2VftNdfG0mxL0Gc&#10;Qo52YkFXV2dH12dH0NBI4sh64SDUGtUdWIDsqvHtjnVWczrrhrfIuVGJRzcKm0CNTitLRDy3N2/j&#10;O7BtqA+WSrWdqCqEj5uvlDAiYfRrUvvVnkKQVP4TmMlzW56RFLjM8jhiSuqyi8bslHMJ23pGfbgD&#10;mgxBwGHuAfned31vBEn/ZtrTuDViLVG0GCcPnKwSZ0EcnxoQ5/RRODkSIHNVSxUcOqV7zfHowDVE&#10;zcL0NIrM3/n0Z//4j//RP/yjP/idn3+KDBIik7M9c8svVYBvUsUipQw+ggizI9aUoGq6DFDBmdja&#10;AtcpyeNd2IajCxs1ZJFnQovawMndt3CitmqLCLXYagcTXvEW3mCoN2kdWPSURqJojwFCsLNMRRAb&#10;cJOz21xb2SCjc2VxdYHioIt4Roahc0vzs0zZmRQB1Vil1n0kwtgIoOS17qP+ic5yFGTp+ziZVcPT&#10;1LcfH+bB3NQYTP/i3BRVSNeW5jZXF2+vL93ZWLnLfXP17ubypx89+NljtLDIMTcf3lm/d2cNuHlH&#10;MQE0qShTKa1MaiyfBJXiynC5Ky6v6puC+94bfL0V+sHpN6wsYbQfRM7kssCRRfs6Fcj3v9nS/dPs&#10;ctlrAxovKWs37cm0qHqUN4JR3ikLv1n7gV2HLKNcGFH1s8ExeE03HHKYIpENKzh7NyMw901ti7oh&#10;TrkY2Vw6ied7gI2TamWm2u2HX+vzfxdxKpNBAwkWSVsO9gYssqLG8tAUPzWjEeVeQaJkZ2bad0/2&#10;0GYHZx2rbJC8Wdu+8/fOmvh7gYvOxNnTtL3MhfKD946Bvqtc9dLj1utruTULwoeoPKcvXhe4jEwC&#10;EOcSEOwXtCchWtI75W5svbbjmMRI//gtUDnqjPDoN0/hnevV/8mZf3mBiY3Q9ICrCoxYB6BQW6hW&#10;5zypnZBwqIOv+dltYW3GhlRROVKYAk4fo+QgsLwCA/RLcKqcjeuBjfU1ujZC0cETWNct4V1ciJRs&#10;zM7VMGfnBvQhRG+UWZi2f0MUgSfqpeI+CteagnKMNAYxBSLejzhNc9W0SdEfogbs9M++e0JFD55B&#10;zUd5EEASF3iLQO4WHN4FglQANFE7JW6qzaYXv3WV+U+jHQ4kMkfj0QxvHqf/ipdlQqKJX+tVclRc&#10;3FGxPwhDOTRqwkIWCvH0xSWEBKS/jLH8nejsaV3kgj8t07yerzns53uzq5tv2VMiSzFs0F8ixypc&#10;7rAbN3c1kIMRHl9l7DLnE4PX+ZLyLs2rmzvMkF8FMTw9PcdPaeKtjCfxQpB0Rg0hqfWnlBoaowNP&#10;VQeU3BpdyuERSjUxpA6gu2AjNDlqYrD+yxfPgZvgTlwckBIgRAnHiB9gHKlUOjyM9J50A0IJ1Hak&#10;hfrT755wtLEqMjIpNWLTozBWLTzPKiqRW6Fn1YNml2J1jIEZSpknKwp43nkgLofAN45SCprqPYIx&#10;XH2FL4R6caf0AvAptCtNKom6go20lzciAXHzMWoU4x8WiLKyVApAYLQKe4I+1b9JPWdBpZjQwf/L&#10;f/5/qiXsdeW6BgliWhIh2tMZwdXDTCY8cTOrgHUyVqSKI3OHQUFV6/PU8BC4CTk0OzUOytxcW7p3&#10;a+322jLyTXZlkiEg/zUyCZdYiuuiSNqHoEDi/PEho0TVr47VY0aMChuVGjPWdqVgnOLs3pqkXbGI&#10;W59MnQY1NVcjRMbiGGh1dXo4cLw/eHKg1lQSYw/DGVKS+uD0kpC67keXR2eX+2eXu0eE3Y92SGY/&#10;BuVJyK0C4apfOrO6tr62Sl3htfk5eqGOq6gtQ4yAHS7NHJLOIqFbHBdv2aztNxRN3lINP06BejVM&#10;Y2YqhDcP+FTIabHUk+PUUeHsWJ3I1xHaIn54s7WDfPP5qzeoj7igLQehBf9seQvmF45wQ6NCa8W2&#10;2+8TVUGMHEvkBGV04uQ4q/GPG6MJIOPhM9MANEgwb6+vP3pAIsombC4CSGSR4FQZa88jvkCzkDI9&#10;WJDLcyewu6+YCrS6dUL8D3MZxBQGWHuapVn7QZb810OErHOVcG/WxS8o5U29PrZHqWN5syC3zEuo&#10;H4enhZ5sm0E+Apxy/xKILERQr3OUkpLP3LWAHXnh1XZAVR0aza3qAUgRz+G7BuclingVdEuao/MH&#10;pFRXSQI14KWwn6uBSIIV6lnaaR9Y7HWVknHejuIPaWLr9mwVebX5QHHhGmoK+lRCVSiT3JhhRYGk&#10;C3ltCqhCpRBNa1By7MT36Bc19UnBo8L93dYdrBkfr0EE7S6667BDJBiptGWZKxKdgMuEVWC9pUbJ&#10;Ppwp8CRfyySCfWMpgQlVksy/e3C6d3p9PDh5jo5T+UMGnSr8KnGCN6wwDk1Nm1yr2i50bP56FYrP&#10;LWLl90AbQagfiarn7BoY1dVK/KFF1TWr1G5WFZKP2J2pi/T82TM0gKwAoDAXSxmcClHoKrqOvtxI&#10;NnUS2GXV3f2mAutOaumPQackRYY66zdbRX7qQkeu3pBXbavtdOuk6+q3F/3ov9Ibx8L380M590DV&#10;7OycsqCYbXoC64ms8QAahtLob7a2X79+g7kTF9QXVc/xBHl3+Pt9h2WftFJA07EipuJ7t8RUC9c7&#10;Gqi57WWfIxbmRM8zyb6uP/JKbUwnauFIVJPQrcWa7rds4WfaFPkZDUrmQP7qtAvF8zBwmA8oLMMX&#10;F4VVHSrIikMWGoKif/BHv//zzz8l8kOcB0NPS0SncGoBcHzshRyJcIAjXR7zJgOw2c55ZgxYxSRu&#10;kHqxtnFrcXVtbnHZHRHljKm8CPSEEh28H6ocX3Uo+ZGoengVeUTSml+eE8r97qsviaq/fvYMNoHq&#10;SPfvP1xeWWOq/83f/s0vf/nXdJukWOnHH3987/79peUlCDsGMc6GyXmHX2MFzCsx1JlFvECKE4Ea&#10;WV7BOBXcrDZQie1mdjG0kr6msQAnhFhlbIyEIdx6WhRRFw4Twa6WgiF5S0HrPkeI53W9MmN7/kwG&#10;smcAeAcWyLOi4g/K7Svb6fCf35BcMLdKNvdvxa15Mq8+eQwomkbBlX6HAGiMn5v26qJo5njhBAEW&#10;DHSxzrrnq2TTHL2hC4z740gMqbwtpJvbADHwACxTCC+kXeytLHo4HSoGLlP+YmaG2fWbX//qb/76&#10;r7/++qtW6VbQUd+U4qCWosmUaNFKj8ZiVJUMJw+pNa+TM7BEGCYC65Rngk1nafB66S2d+sNosJ6h&#10;9onykxoIVakm9bZ+LtTgfCA1Ftfi7vVkjiILwMOuJA1kZ6kNNcp7k3dnSaY0hxE6D/4X/8f/vPkX&#10;NjRnp84S1bW8iTi1YrXDSkkj+o+DDeJURQz5+pIhukKT+A9ll1+fUe99fpbk9LkkOtwh13+Jot/T&#10;JADjM4KEGd+IfqKhFlwz7aEBNHowx3k6dnXC2ftlaX2p11BFwqVShEFDBWiCy1cJMUlbbc6b0q9u&#10;hHB8eHVyOHC0O3iyj6xAxOc1MpoBIn0Upj6iNvUZTZ8Hji+5Dx6fX+0enmwfgDjR54E3cV1mKJ6D&#10;H0Mpyfl5yM0FbAbfpcpW8kRVJorZxwyzHF3eKXNByr6LSxoF+b7F6HMKco106Wm51hAn3UpdyIBI&#10;KCOKknD/8Jhelrv7B5QRff12+832jkoigeibE2hIVTcmWXZfjDghCl6ir7eSwuRh0hR4UmJWiEnl&#10;ng9cqMXNCKhRphKxAQAdBQlyB1KdbxMzun3n8QePyC5X1Saa/LhQqJOQhCYMaVSdjpmEjXN7Upkg&#10;ixNUDd410zIHMVskaglxmqCMKZIRCw8b2Bhnx7SZvYEbiDMsiJeUzsgzxadvYtTsXClZG+L0SIXr&#10;U3Cnj2+KetLzRePjTd7/e+5J62lb4lLkdv9UCk+qWSmEqyGelT1KZLXkVnXU9tl1CnEaBBk6BHEa&#10;F+B9KUFyvCy0W0zFVXW1ZWuOfP28yaVBl3+WxQgoqXCbxhMi3OPphWpGWZVTncWv2p+urcBc0suC&#10;y3q37tfQZzH1Dbp9H3HyySkSomukrk6u966sfFG8gZ4iO8MtuVSqEKfwm+CmRg/sTnfAHSHOq6OB&#10;ibMhRJxjUveCib25GnH6853WzTxT/pbLFJTpNnIXF+Lln30mf30/4mw40hei3QKzAr8y3XSJk9Ct&#10;XyNXVS9f3sM2ASfxgnK4L14QVeeS8738ydV4VErW8FEtKoCeRpzuWSciofyJgLN3EKdgZd/67Uec&#10;dgZwtSMz6d26U3gvzO5/Rx6XJoUH70Gc+VMQpwdBlEx+ZQzZLEnwfkvmwtYO27U1QT0d5zuIM+fy&#10;/ePoPROzZFhtEqp3ddpVKsQSxNnEC5En9F9wjRAjj6/up1llI64NQj6vyrATRrYa1oWOEjfPJqZl&#10;q0tsR9yaMeelp8YEFAJPoqNPMF26OxWxuaA6FLEFOlb8+3/yj0Gc6IvUw+yMrKMDRlZ7j6MuUnZr&#10;/drXLZQf+b2WduaevrshTlyzs8vrlbUNEOfS6jpBWLXjcj0k2TCp0/Tb+xEnnyeNusE0B6+aG1cX&#10;ROiDOF9+9x2qL8rG3rl7b2V1nWv3q1/96pe//OXL16/pX/DJJx/TBx0ISGzdm7uGSAbKhSxEmhh1&#10;CY3RXNcrxeI/g55ALrsoGmEzyN5dy58RXqCXyNkZuc5sFWw5kJswNiRvkrIDISy4qVpBDNUPz5ks&#10;Um3rLVjRPwdi19o8p2mJaIt4PjawlY6UiRMZbXLB2PX8H7SDOyRJkSl7EsfPfXYw18ZYkmcq29KV&#10;jAtixjC5kGAMvTmWRLkFA9yCxgFhF+dW8SM1KtnfT/tUSEHlV1y4nJbE+UOEUeBAMDm4NOTabqyt&#10;chwA03/7P/4lIXUC8OSoqaSglJI5CkuXDToN1b3SJSslW8i9hWQzlRiD1U4PbTLpyAFAWoFUQINh&#10;z0GJJmdnfB6wkOqWr1+9JhqOHSa/hHmia2MO2x6Uc/fBKKmImRkC6rseBOer00kWktPx3DbWpVn9&#10;k6/i+CJdGP7jP/oHZX/ljKmuUJ9p1hbocIF9tVIBRWJp4Yj3VlfmEizWL96809ASxEkYkeR0WMEN&#10;JadTK3keUo9Isk7XDeVzDb3zZfdo9Vni+kcjqCx1FfwzB6PX5PUVuC1iRug+trLga17ow7fkVAnO&#10;iHGErtyN90jz4Bj2BX2k+iPZ1Pp0RkjpsboSwd80xSM21gmj36IfGInO+AmqZTo8rAlEmVZmCVSz&#10;s964AnxZOltwrEIYKkCgqJwm3KEa8nJ0iqhHe+vcAhPgViMpRjOEXWRKwigomL5F64G9HcQQUNba&#10;wo25gscKhNW1qjUXlGX4Zkga+WZWgY2SnqdcjVovqEUqABHseXJMhy+yux7c2fz0ow//4Beff/7R&#10;Rx9/+OjRg3uYV6QRzsiGARWXCfBU2lDSFGVhNewlXfL69A8zjp4JsiOJ7RoZ+nh8/eLRxp/VzfEg&#10;szHtljBKzHS793Rv7Y/NFfYrMwHkNwUGtZlQoKm8GJNlDFQy51VYQnVSZBi4WAJ87iQJmiCLEe9z&#10;kscTqr40S1W1OYJQZHcuYDPX11c2NsiFX6Pu5dry3ObGciey3NxYQWq5sc7PVf9UvH59Dau+wBKg&#10;eyeFjeZmpCVVPWDlXUlsqmIjvmoaNc9uaWRLf1DQUcMt8Zrsf1ZbV+khc6CF1Pm4USyNCg8lpB5Q&#10;bv7MKDulCmKra8vv8FuDYjFjtSYL9Je8IZlDjfJ0AoFZjCpn7Hkm8U/qurO82HBoqn5yPXJ+zYYq&#10;wrsiFWFN+xWNzhwyAC2deLv8KTNcREimTdF0ffOm/2EfrKynG+3Ubf0iBpriNAC0OTze51DEEBJC&#10;x8mOwTlqT3IuizhOk5xBV1oFAZpm+Duq7wbWL+vUA1gZ53dvPjTvkD8Mp3srJCfz2259r+9bXYaY&#10;3S3IMgC9/8kwXuxJKlZJyipoTBHVrPIWzcskarc8/oHz6p7KsvbVa8s2Rrtu7d01PEammbS9bwkj&#10;LKxPGBE9fpwQKhNJDwfX6HZeVIu0XtNrnKRRF+5Rp5mKruhS58wj6NQsVEYF/1qGGJFiXiNEysXF&#10;Cf/005+RPclGFlsDqWrxYpLLe5GXIM6eoe67nnaTNUysLTu3V46hqd4h4ir2dHfs8f6uXAfBvBjL&#10;3ItfafOjNr5sdb4xp9kGsLloQZ49eYKak3NXkw7YYDtCpEu+efOG/YsZzAYHwak0FyVL6cbiCzNY&#10;zo/2kIoTcdRejNF72JsP5suXu4ODqVYtKVeJEpJjbyW2zhgzbRaoXosFpGy+qws1+U3tDn1z4MYU&#10;ypzMX3O+/StLU8ExNZMsmgaR0tprywtrb7AQyEYjXki6u6rAOIpDpIdqKHJAES3o/FevaByjDpBK&#10;J4UFonunJ08iPzaaqfvZtrVuLMSfOmlYkWXEi28JDdD08OVLHrhx5an3RQWmpMngRepW5SSbwSEK&#10;bcJuInWAEX3x7MWvf/NrItIMqVlHp85XSQSXVw9t0W5ya81qMAACZaQCu4aD6Z9kzGih6NKY2Gdm&#10;ZRiExQzohV4UqqK7jbJVvab0cR3QdE9L/dGoT6Ed3k0mHhiFimMYSt+rPWyaLYB9GGgddyKK//D3&#10;/6CscJz+jjyTg1cifaPN8Cm53oWqtfsp1z5FvIiU1yzR9qmSRifLKt+4uAnkxMOC7aQlvIO4Zdfk&#10;w2mzzXbqoGhNYP/mQgROSfF3OgzhqgQiPByC16XXIjR/rfmWoi0lESpPO2LGUBdmCXlENjrxct0J&#10;mBrMKeXHeRUMI3BQenQjzoUFlTbEM0PVAUbk7QwfxZCZhUwp9zysd2qUVNfKJaIGKBI+yqHxGhe0&#10;EuLk6nKGUib7FsSpkn6uDs1bXGD8mLz2t9JuUr9cPdQV4FX7JgkPin6pnbaH13JJvLI4wEp5j7Er&#10;6GdwJW6SGpOj1I9F+wdRRXn8I5KokNg+fngfrPl7P//sZx8+omENaSjqlUpLISehS+RqntPZaFpn&#10;ej4JTxqxVtrMXoxmQtV91SVrdx1ikqNCbth9cHP2KNRFMsWwxrr0oeuytWXWfLmb5S39b7yNXGf3&#10;9S7AzetSDtN7TKVzNm2WEXixD23TtBm3IEq3CBLlh0W/71ru3I1lU1kBWQIZVB4NiXJ1T4zVJS/t&#10;GKe2hqd2OUo5XNN2yTvN7qPifPKn5UNachNvUpoc/6PPUht0wzUhtqrZrvdLxZnQbCIdeJSqRFyl&#10;bVMoLoizzLAvQwP8bQuMTY9xz09fJf9i42Cm0xECDWaqj7iucvLkPKIeMjtIDiq5EdrZ4cn5EclD&#10;V0PnxNHURZ39RtG0pCka82Xe6jOgTvPAzpOvgXOGUgCv4lqyV+1C/Qjq8nQohcA7L+nHYUly4plw&#10;uXGyc1IgTuHNCPytcALicFHYthHEJNSVwTOvKYOc0Fx+viN4zDr15lhbYOGmrN886aHPPOz5WnH3&#10;jctrtOpB0PJ7by1DqcYxr9WWk0vV+9UxLFn6XBK18TBPo2oDeOYw1TTXSAnJ7PBttnjofgAidIN8&#10;80FZ7Nr7C3d24NuzLtxCAYuqKmNgkXHNXNZ3sp+w+jJVmBnq9nYiLZodgyE3jlccRhjIReI0gWqz&#10;sKnx/AqxlxkgBtSVwPXtvljeoFnmgzTmvb25+cnHjykwzGK3myxo4SXMsMR2GDrbQMUC18D0exDZ&#10;7zgtop/qgkbBIGJcxD3ngQkwbOL87E8aK3WG8SchTk7JGmhSFYc6xMlhavN1XW/IEab06zdv+AnR&#10;CM25vEKBJFoYDIvq9elbJdcJcoz3jUAzOYU4Y4Edb9XNK9/EnjOPvaJU4sa7ITwzWgU8UHY+2ifS&#10;cw50Le2d8atY0IYDNVy5/gYasmsehhgiHtSaCs/nn/XAK80BddV/U8SxJOt8kE2W4zNO5FdBG+a0&#10;Wl+eqCX3qWpMUu5nn5g3mld+ggt5QNcoxMtGojyzCxhVQyDBKfQIUEHbhMfpEkQMBHJI/L+6U1oi&#10;++btG6HM1/wEZfLXPcLo+ypvqTzd8ALCepFqIfw7Qx9K9hb4Q334qCM7Ovr82XNaQ9HWmglFjpKI&#10;c091KUlUrdNV7rIx+C6qNPuN4KYIM97Fti0qMEXtPZyKErpFlvrkuX+KA99VkQDuzdTBObsZBk3u&#10;pRsHppMLP/kSLhy45wDDuL8PVnnx8jXCP3LRuBGXB2MSEgEjyawwRcQ4iR3X56i6x9jwP/jd348J&#10;8i5fWvVuwdjmaZoFcSp8XLulntTqdzkAtVkIA++XqfjlwOXYwDkx9I21JbJr1QtsetJo02yW16Jp&#10;GreeMcBsbkvDnxqh2o89UtUQKPKXApXBmb317QlscNk841DpPgeuskUcRCmcIQvYHVNFDSqcoBBG&#10;WTlPY94F/gNfUi0Mb4zVuE7bCpdxBHoiu+RcOWm+0Ma6doYcQbH1ruUmGEoY+uo6iBPakptc5yHS&#10;pbl26r2Tmgqscy6uvHMcQTdhY94CN2E3iaofqtlHwc1ItPs2Ji9NG+U2eLLUNgg1CAIx2d40DK5/&#10;ie/rGpAEhIavlT3Nxfn44f3f/fyz3/n0448ePtikKRxz32XZ2EyZJO4i5DaR7UKpRpkdnVAdFWMz&#10;Moq2JN6vsaaRVLnluci+NLokAQ9VP8i+Y3iODldX5awytDF2xfP33Nyy7/5rIEj2aV/0Hs1po+M6&#10;Pgam2XPtSmXj81j6UzXt8lGKUsjU+e9apwbH6ssbsORnoEtptVz+pleXxTWFOLwvWsFeFjSmNASl&#10;bWK6/3hNqm+6cswt0em815IKKQcI2kLFh415jeZdIMyL0lynfTYlwEpbY4LTz7ebXplVlonjVVj7&#10;enb3/Jrn89Nn30GE2G5F8Iw4s4XryTBkxipOWK/qXepapUT1HuIcdq666y3U3ZeksJQuSwpE6Ns7&#10;NBU/wg2iskvpr3WNfgTVNMYnf+5MXPegO8eO44x7lgHI5GD7xFWU7H13lwAR4yMWgTBIECfhGjYJ&#10;t+rhLaqKYpej7YKBR7n+fYPeIc7so323DH67FcDvO72a2BmrjtDK4/feC7j2QlX9qDUfZTVJiRBq&#10;dSQSXRwniBPfVwBCReNyWplIP3D7sefrpW29ebEVvgzEzBsLbmiDsHGrn0GZEnA1uFmWDWIigh+B&#10;Gzcf43R4DS9U90KLYDxLudlkC3E2jOPKzYm3a/9S/UjteEGPQoUOGeN8YglpKvHwPs3AH9BGIgES&#10;sadRGYnkduBH1ZSzH9QKsvlq7oQHrFt1rHSxqtRWpFc7JSoXFvmXDxLDEKutS5dwzU/lODvEiaUA&#10;FVHViyqPHKe61JgagDoBKcHh8ZNscbY2GoECAbUHhZWMKtfTtuyDNzRButhGYwKFMNo80FGaNlNV&#10;uTiR5i/xQ7XtqlrFOWCFDAYQJ6Iy6Df5MrXs7WE149u/ImImPc/0oxbUD/1jE+iy6Vp+gaK8KZdB&#10;G6ISg3wd0d0zSVD7kg2HYF9Y0/fjg33/5PEhzyMvRI/n6SR6CfQJ9ASMqlCloKdwp+q2k6EB3DTQ&#10;3IUj0jMqegQ/uvXmDU+CNflMfaDr8HsrUP0OYU3qaqHKo6rAoLpZUjaTowZxgkhYesDNb775lu9x&#10;658pJajJrZWJUpU+Ia8wEbq5kpv+c30rtaVApIcTo46aUv8nSUbwzTQnWEUTV9HAdst1j9IAFOrq&#10;pGpDYDCLYI52nWJz8d6OTk92D/eB22+2t99w4jSSIsFZKIeAMSkNrSCdtJ/tiogLJpMKv2p88P/w&#10;n/3vY9Ts+anwmJ1rzfCyRUlB04Qq3OkaXXYIvWEqHCxVGfGI1G+7Ghm4mBw8mxo8Jd/24b1b9+/f&#10;I0sORs8YTWUSPUiG4y02npUYxjJ3HUbMv2Z3WlV5uvu46qFfGz4sO0W2iry9gIOYazkTqoiLw7H1&#10;Rvu2Z2/kViqf5cbfqsErDQQofoSyoPykHtrQyMTw2OTgyCSyUdjQfRVDVelTqmPSTBEoqcqkNBkS&#10;gJDLIbxsQMAaUTGIszO8SXScXBrcbCYEwBbRNGUpaAzpDMHRmZkpDgZsitOws7v/Gn9pZ38LNprp&#10;TqN4zgz1eGoU1Dlp0eci2S6ltB2HIOLcblzrpKznnbTmCE+69aCgRZREiajF2UlKiP/iZx9//vGj&#10;Tx4/ohbSNIF25b7IAIhOS3Aie3x8Eu8KNW7Ije0edVtFHvTvQsZq5avKKMdy+NLUnlkF6iP9qYto&#10;n4FvbfmJ5VG4JjOFS1oeaMxdbGJsfNueO6BpKqGPXYjf7Dwh5ZxVP6O292tONEur4+Ts4YIb3xIY&#10;lp1KR6fv1LejhmWiZLrZMSuIk6PyoOl0AjULfieP0lJEmZD6G3kqdOixKyrfTxdLErGiga3LkZ5L&#10;xWJxmWw7CkF6TNzAKfBQjZskdNbcqdOPirb9qKVVY952ejsCGvgC5fqkDmlr5amrAiy/6/Cru5Ke&#10;cSEqeHgmq2wWqg3tNFDBkDPD55eURznb2z/e2j/ZObk6HppEx0lTdaNnMLRE2Dpiw1Z1e0K3LRWN&#10;tOBqhxD30QSHpZ9C0nyL5pJ35B+GPJkS7dadURm6zJiGbzgtFqasmeWYAagp78T0ZlOh1Qc6TvAX&#10;+4EKWWD36VU7OUm1PEAnY0Uoijegu8CPxMzLKPpWu0E0T13+V1878m7r7NCbJlvcALslMW/1jM8o&#10;51VzPnb7t9/SuqvZz5yhx/adAel0nDH4+ZVbdJzofNhSYALDvOeMuuPphwH86X0H1ZRhZua1GNsU&#10;DcCIidB/QbW+/t5pyBcwp5PXmG2XgFKQwgXReAdVQYiP8mIMOjUmVZVa9Cb59QrBpcW8IWWoXJwa&#10;ZbVo97dmAhJbLeMw1DZS3JltJDdA2M1NT9H84o9+//fofEGJQ7dGU19lskGUGC5vhNIdqoHuFa/+&#10;r81Q9dZgrmZSuVTpfWwcDRayLvpbUo/z/gcfTkzPDgyN0vuIP8LcAN8qk/a9mUN8WKfjrMyhmzpO&#10;MiLpckkGwdzcAln2X3311V/91V/ROJFKnJ9//jnJQwgr2ZvMccpYofVRqCrLIdSSJ7RWajwTxWQl&#10;aJYMXeZKmVMhzFy1W0muvIztDxPFh/IAHSHx9Nv37hJSJ64HvaJ1p4kicqNT9AZZZkXcsPBtqvfv&#10;ML3H5pkvaZNcQRn70xYYWCso9SZbH78C/ogBu243nVslrYPmJIJBdDtpNMx9TtyZ+1ozqlClTcwT&#10;MqSq9KuqAWJiXLPETmWId9hELQpR6hZMSPXRqlpIGak46AUxUheFPQE4QjuhoIVnxrbwgRBbfAzd&#10;h/7tv/13v/n1bzhu2DBEybs7WwTTpqaIMgLSKPbn/D0m0KiL47qPnGpSar3Y8mCpRpRWDkYEBqpQ&#10;gPunWoM9yrxVDUQRn7rxR0aSN0ViAE9J9wR51GqGHuhFwEfOFQcOuERRCPJWYvXx2cQwpVlGO/+q&#10;ccykiUTZED2+lgL2kSI5w3/4i9/tPGY+2VoyV1poXnRyKXT5mnELHM4hRkLOY4BeECdXB1nN7PjI&#10;2vzkBoVmlimXvuCSQ0q1qRlcir+KNUYBEWRQYfRScCYfd+hKibep3uc0htqEYowb21EAWaBXu5dW&#10;dHCYvGRPFPcDmJmfW1qZX1pdWFpbWFlbWFpdXF6B1aRWmWocqMd5FWj3Y8oUEE+GmuZeVY1ApyrT&#10;5X7hXBauPBMtcTnV4/Q64TS0CB2uEfhHiUntA/cAYHpxUwkDhJ4SGUinzPTEh3ITNlwnuE0WgUTv&#10;yrpOZz/trmk3kHtQioetSBRPNkeTfa20Tbd9JV0WM1MlDZoYG0F/CMr8g9/5xR/+3u98+vhDGtWM&#10;82eqHdFox9RmhQs93eSrKLxu/Ybrv+B1sA/JGCl0m+zaHKR5ze5ebmaSEUMvFCRKaUUMc9grv7X7&#10;pORYOwZtryw8uKEJnx3MWYydPzdor6ieKr9WEN3FxLo/6evMgtrx4aeqZqWeT+fgJ1xj2blZ1kKZ&#10;Tmxx6C57t4GddUMYIKRXyoMxs6i72jaqzpzaUbjgXCawk+19h4RJWQZrRVIkyLw77Yfkqqv+g4NI&#10;BuqWY7rUUUSx+mQ98LckaOIWwoVk9RX6rqyokuQbt3UuXQdVAsk9q3rYOs6dlnmcz+DYIjhDbWok&#10;tc2HUI8CrBkPSgG4XrXT/CHpmcyHcApEcgZHLzhN11QRgm2cc+PtUoZTMCLsqVeV2eZQ4hYi2Ej+&#10;do6zg1MdwHqH4Axa8szx9HTuszGf3TZvogi8kHFCc2qLxddi8juCjNEDX2L9ZItV9ewqa6MLsheI&#10;75ZrQ3xeuTmDZk87r+kdLOjhjhnOKbxzewc4dgjy3Qdp/XfzZrnIuzeVr6nkGuMH+5MWRqo6klvs&#10;IpzocZz98LcfYgY3v+fGuTdUkdlXNH32gQRSpRNpqREhNV3qwfkg4db0Pi5VNBiqBcuAufgRaaaK&#10;PxKpCbXJLMtCYj62sYhSRqFNnXILJ/OVNhCKGkdzEB6T+UCH3gf37n726c+oMoI9NOdk36QRqFhI&#10;s8VOORBB7jxIz7HeFY47WvNZAmIqY0jiD8YdGzfHOcYAM+7i6AB8NuO147WVWIvV9j4bsRF0GIFo&#10;T1W3BfuHv/Tdt9/SIQYTQD4K/bIVwFtYoJg/ThQxUJQhG5ubhPLYkkwueLM0xLQ7UdewtnuDy8xf&#10;EwSVZyOGxVRPguk6Bu+CvMDHZMw6MkzaivbZ+XnOC/RD9A7DKyyXZOiQA31EZsUKUgOh736D4iys&#10;Z+bQGZfVs87Epi+CiwN7NlvIS1XAY4AmedqU+StSEw6SHlTHNI6hZ+MFRB9ohgp6zozUPY3i3AA5&#10;n2pOJ709zaB5Q6ryfN7i9EptuCBXq+4F1xX7A/SqLRMaTfAuw0WmAJeFKwLCs/kAKI4RTYDdfPLk&#10;CW6eFHcQ4Za4KHbF1uGE1/gAVnZaTRkg6YyaBNRV5Nv0mUJebTuWyjNLh8tkdjAXkbMqYyjRMioI&#10;8sodTRgdUbeUs1NK9+/s775F/guLi84VrhfMbHhOdT7Arg9JwQfxXso11fClITiPRW8T5EYvMDcz&#10;/Ac//53ONARxZpol1BUclR3b4E43DjUHWmwuLc440OJptcLhARamx+6szJFUQbIQSli1o1ETPAsm&#10;rbKviWS4VIAq+2M0MU3zF6TlUi9p8VK7Zs/Ytd4yrd5B4n1GftzLOonTBfKPT85Ozi7SdWp6jir8&#10;i9NzC9NUWpylGpkqbCX/iWEWY+3HeA6mYXLiKszuuicUSmKpEhxQpS41S6UjRXoWyE/OTSXihMIp&#10;rKpanCDOUw6IGYHz4FZDtPRmQuj64xzzRsXTd9X5l0yhI/JYLGCPYq++3UGNHtxs9FVDnEYWXQim&#10;bcm1ZujQODSgEqQjgwszUySyfPzhw9/97Gd/+IvPP3pEJH2Z1kHJKJIAqKSl7jBhRGu07rY35jYS&#10;JYGUtedL+eXi7hJA77/rcpqCiI/QnIVuiqmqiEN6ioKFsmyrow9xdmyHP8tIu1yJWCnP1sBrwZKG&#10;svqwUqaz7nENtOVR5UZpkoKQjfDRzuf2FN70TDKFZusgpoa4MH+Zdo44aDIi4xQwChuXrB1Ft1U/&#10;wlPfWDAphKVFdjk6M5fKOA/zagovTE42V2VfqWFUA7KUqnBrtfSDVUKrd+myfD0T03alTJtOtlk7&#10;k5+NnY/nUrAhW5d/5roZ7nnnTp5P3VWNVQOraVfjWqqFRMAZXiHOc+Qi1nFC2FOPc4DMIU5TH6x3&#10;2tYUnDWkl63Ps76eTbsZplNkZ3eUfld3bX7gQdvyDZ/7LnPOLCfcmTXbpbDmlUskn/6QmOQuFU14&#10;P1eC+S9nxV4im3RDnEIkqRhk7UkiDzWaZdU8knUZeiPdOwwPdR1lMeVBnIW6bzx4P55756/diX8f&#10;d/ZDcN4lAZcIqtjynsBL/XtVrM85kVoiuWWoalPIeHa2qK7RD/0Tj7kWu1/gad4MZ3B/Jr1KiUl2&#10;lb82mqKi6hkxR0Ji8yUJy4HzCrUsnBiPwyQU632mVKsRtJbeWOcq2Fi72nDV+bCyXBSJRoO2mVd0&#10;uH70wcOff/4ZRhCjCnQxQSQ63PSqihskRZlDFeUomq+xKO2KN99Ya4uLK7iphtVHDCwVHOmuzlFj&#10;MSAFNdWQYtd2dyOq3vksNbqxsc4W8sYnPJjGXYR0nz55ggI3IlRqYNLFhjIpBH2fPXtGQBTGBMSJ&#10;jpNdqeF74Q9fyBZDtyEIxNFV99fHZIbrsGHRbpf2DN6j+AOJ7a4WY1jJZkpkj/43dNfg0yStlffC&#10;Rp/4t2t1ZP7cvMVV6L490657STdpkmKchtTKiDFucZQ/HoVyQ4U4dSfaeSrS9RiyUz0b+QnxSVY5&#10;uxoucqhQppJbwFSHC20Ltq9Fe1hWpIrHGpY0YLeezPopXqYZKI5GytnozMJ7uMKgpcZUmBoeRrIJ&#10;3OSeCHlU4BicX/36N69evmbFIXtgSEHn4ozSg1p7iOBdiThtdiit4H81adQSTGk/okEFMVueTDZO&#10;GyZTJS5MIG6ewKzpRHsRSLYIWJ1l98H2EkNniu7s7+3s7W3RB5OMaWfay/QrrEvggeqYtpu2eK1W&#10;sz+LL3fLTqg5SkkDNylg2viPoEwBX/ET1XgiMZWoxxsH5H3dZsL1AiRs0ixUxA16DEkq7VgUVR8d&#10;IquXvtVuLWQ3VFnwBArdmcaTOVk+7f4eG6UraEVN/729vo+30bw3E5KEWr8+WVbAu6mR8amBkXEq&#10;NPg+ojsNDLlrCwQ0mzoinj4wRGa4Ki+qQSgtoc9J0aSeASZX7SUGBsBdbDYk3t++fevhw4cfPnrw&#10;8ME9MBzAVTFNDcKFylVqaOjf3h2JNLTJQBQppelji2UG3l8Ea6hikFbvJlQdiOm9t2fYbwyUbLft&#10;Wvh031zUwwuQGhkDdMK4OBm6OBm5Oh0fOJsavvj44a1/9u//8T/7k3/07/3hzz9+dHd2YuTsaB+x&#10;AcuAj0HVqrZjQ4hH3FCBslBT06Bs/lSlFtVBWNVhULtCXbf0DzNefXCkT0Np7FK+7o2D73N1YqR0&#10;d46hZADBfkm0jinKnNY41r2H/RoJ53SVglcZPN9NpkmiX8foiqnqnK4YvWR5pIup0670q6JwrXNR&#10;6nqUnO2o+z85ThHH5kphqmym4mYO0Kmhqskii8uwuK7spXkfLaamcXwnGzavOJVLpUb6BQnz/FTl&#10;DKXcw8kQWR9G54XN5q5KqtgRFLRpk8XiSnlVfbjoT7OnfdjyPavqt/+p+TeaUYryOw1L2eetzWqT&#10;3HZsXX1zfDTZCY5fdxKGLlGnQSC5Ekp3RYq6LE1vywmKwtcj0/tLtZcq9a+B7m+95+q/52XfW1Wh&#10;cGri6Oq4YFYsoF2jUqtx0WXQMJf1s3egjnWUDQ0dkpunnG4yr/VMsi0U8ktARNyJX1Yi4x/XZ/o4&#10;mhb5x18ma62DZB/VIelM2q2P4UzgUS3LU1TR3R51R4ObqvCuPOsI4ru3PvsbBcRPu7dlVVpJg7NU&#10;vAqE8a9m+610cSEe303+yxUuto3Xe+/1PUVs3HEvISlaytHjgyCVK0EYkrmnYap/t6ZDgpzO1xXp&#10;E3Tn+gl+jXIptDerdCKM1LR6l2CfKVx9cUltGJSY0jyZA4tX0Zs9/ePxvYHj4hGcJKolKdUuCSsH&#10;WBFNDxdmEcHEwbv8Vjcn/RmdNXpnqP23bvh8HlXiOCEq2uaQrTA/R40MhibuZ2xlHbf7fevrYtp8&#10;i4tZzqefCdqzzk0eY703x2LKSGZO3yc7qsQYtRSV3gads3JZ6KGhMBv/Y3VlctXft27tylf8KlEs&#10;69Qdy+7uXeX8Ngsyd1SOsN1ThMCX2Zo6ynLDa5Ipy7Ujik/9NRdyo2g58fSj0yN6HtMPBb3ZqWeH&#10;MsjZEFkDvIxPFzJzIUzFc7WtGC25Onrhhuh8sHkuv98hD2KjgA/4J3ScykbyVeavnLnKcrvIPJtp&#10;dm/QIuaVmhDo8ICbklGOjIINCHML30dU34M3ddZaKKEkK1PVuQTRd4ogq96GTvQ1b02ZKu16jDsS&#10;JrVxD/+aK5jP4gFqqBev3kg9SFXwbSUxM4qctELzqrYDGNaNmaJ+6tqyeneWDiOlDt5zs0srSytr&#10;K/QDXybevbKoqHoGMLO56AzVO81E62I/mer+3zFH03glsYd2loNB98jh66nRwcXpsbWl6c2VuekJ&#10;zlZJu0VuhZ1W8oqyUjhPZZBFCubwnKIY8pMSUAslBcMN1o6+yt5b7SHG6ck6NMYS5DJj6DKl+Ap1&#10;Z0hVM38Qf9G6TDo4ue0P0z+qAMoERWjHu1TmUyV51bqdMrjuxUdCssKgOmJt6mbhQqI6gYan2fdV&#10;vkrpOClXOYAfLHbayJUYObpPkKsmkHtjqYmW3iANDF/MK/n79i6WBxNkfb4KyKt+ZpB+1r9ltNXo&#10;xebYVJgz11r9myg1lR6kNPNB+itiHE+HL08nR64f3Vn73U8++IPPPvzj3/30Dz97fH99cZl27hC4&#10;54QSFCDQlGX9j01SyvGKZgnEd8zGhVoWJ1dAwxFH8y8JgTU74bi6xymFQkw9yuiJnKgNw06WJ7fZ&#10;NWNle7Du2WURpc1WuWN53JJimDCKMoQWl+qumBItfvlUThfQoHaFL4sDNFzVJayPktbGmFZflDhM&#10;d1d+VZZ1LYaKrbQogWedXZ8yh5mDdUVa16VME+5cCE9Of2xBN+fD1b2fMHUcIp/l99b2FccWWrQv&#10;PtLa0fjFeksQbG9vUrjKh5pV3X/vdAG1x8fWxADULqZ3R9GgD4be05EZBEqepnVpjiYQxJPTt7LF&#10;Ip0cTz+/Pji53Du63Dm83D+h6i01IgCdLphd4gbnFwTvaO1XNrGpq7CcN469I0NFNMZsve9WNqRj&#10;CdtrY9SK2S6tl+V+IWqFNmgB55w/Qup49Ww+HdPGYTHDwDGU42Txuzqx3EpBA/McYWs6aq6D//YJ&#10;PbEjWWiEu77V8YzEcJ1ObQ8ElWABxCDLOp2cRZI3ErsUE5yuE8JQxqupsuBPawx+lqxPr/G6FcIQ&#10;HSUrZASrGv6ovhDmuseBjsGdRHSzlWxB0FrD0W6UIWphCtnoWOa21OtxEcDuBhlUY5TZgGbCukE0&#10;Zo+wuXoYMimBRJf6itnLrQvFYMFdMVgFzFUShI08a6KMkYXgcu1cfLXuAVXsTF5CFf+kyaQyKBhU&#10;dxS+Gh0eWJifpXcJAaKzg32EeBT1RhzJg6vTE/dfQOGssA+jpAJ0J+fHFHOWG6oSOYS5lD3qBFKp&#10;E1Q0VDXBkcYSn1QM7OiE4719+y5sELCDJRWX0rPUiXgRKGY1e80ladZ2xJRmpYEoR0qMg3jWS+As&#10;XCbBWU6GrB3QB9sjb9/apQ7K7t7RIfLN+w8fEq0jCKsUExu+XI9MFOaRU0mAjCrrCIxnMCMGgIhR&#10;ZNzJ6aJGGNPzS54VGU62sppl6CGXAyREMJ3C73OzczxOoNv8tOyGiZ5qxmhjH8/Cl9/X3LHg4jo9&#10;UVpFuLzS+3KURY4deTlo+xQQwisAnCjdkiuMW4HKlkR1jo9x390+2Nk+OthXgxiVEXU91nIsGaSy&#10;wh5wd1YSxGisiMEnWA6nJvn62fzkEakgtcgmT+NiOlKii4vkRqs0gkHUSFPMeaSN6ks+BvC4QtFJ&#10;uPXp8+dfff3Vd8+e8moGPEiozt7TzMZelruyTUUzljrThZAEUZrCjZcFo3YBNu3OQEyKzaIHwqo7&#10;itmZBW0XXBpVC0QKdXRKqSjEmkfqKgSpgvMFftOmgKDa5IeSkggKqH+Rm5gKs1wjCUVWNkR7plka&#10;ONMYHl59hZr/y64GOjv8B+g4vde0wUnCRsCmHmUjEzQohJBq5zJSTtQjh0CNuUmxoK80LaSnxgdX&#10;56dWF6eXF6boqK5kKdVItk8l626aU36p7moO5HbMfXfbXIMa8/RNOufdxnLxbOEFN3WhXTfBURc5&#10;uaobYLjJlwhlGm4ODoxdQ+9SXxFajqMdV7lmU9/0mpxgsnFoTCG2w3P4ZphOyvAymKwEFZqBWJLb&#10;pqYvVsw4JU/g17WurqGcKF2p7efinIw2Ji4rE5NN5tbp2SVh8n0XcGcg1N2S/9SORLUesZp8Ma8h&#10;KR24iYCTVyrdq9ZLpWhhY/lebEorM+ksBxNsKeIlKWVwGLX3B1G7YyfhWekdPwC7OTl0tTo38Ue/&#10;+OTP/vj3/uQPf/57nzx8tLk8S/IZnR5PDkX1MZ74YWMTg6PjV6MTl8O0hAGgWzUb8VyC+0EZTk2y&#10;A0mFTlJr8I6smlWqb0YriUqKdnFxufQsy5gNy20S2w061RKNZNKNUb1Zx+AJ4/uup8oIiaweH6tF&#10;ZHyZ0jRJQpSd5Xgsq9XHxg6VxbKDI7WQ9yq3kXfYm6MpsY5iKHyInSK+wjqegCtNToHB6FLS2M1l&#10;HyI0zUHrzucCC40M64H0IWoH72+hRV48rgxXGzRLWXI3EijEWZpXz3VtekKs3v0KcAR9hWUI0WDh&#10;S246SAXp9e6Co02G2jNBVYikAwblX/oI7AmEOKeakZIkjJjDugbgO9PQdlkGV/u2unfEt2SmkmZH&#10;DU7g5u4hiPPq8JRuC4M0VJDEMxu+17ZRpuJffpAocrR2Xu6+p31Rpp/mn/0dW9P3482K9QfdGmuF&#10;as+DejLfpbqNqQjtv3IogAO1B9ndQePPbJc3xFhYsaOQOlZDtTepVkvbLWoPS4vianjCnCmZF4iZ&#10;r7SzYbjpsaoAt1xsQ8MqwxXRh04QnIcb6GZ8xaz6pA3EO42Dth20yNq2C26mrmTBTZ+yh1TbQUHW&#10;OnmHmoONBY/5ZJ27r4aqWTkPTLukgazJTsLOUrK6K0Gfn+/6RA5bVRBCm2KbsNqIoyXxxLAD5lWd&#10;rjw23eELymutKEfCt7YYopQa9JDoQftGo7y00aoRjtahvobhZzAVkkbr43zQgtauCGMTqgEOl5lz&#10;CG/vpVjFHySvHx4GY7PBKolENo3yZ0MzVCbAgWfjPTi4JAgLctzdPdnfo25+NqMTaAMIM5UzvDpD&#10;K7gvxAl9xgst5QdwOtEUzOG69MBTUJ+0CpILH6HUevDBB0oMAHFaws0wea9JAdHm12dO6WjtE0c2&#10;aJvs5j6nzFHejanknZTveUF09vUbvlIlMFGpeuq5KaESVYU4HzxgQwpD7NkHskRuZJybfHMVLD7l&#10;+qX2G4YBQuRAdawlFlNGzhWCRdKmUNFekFSiQoD0g3WvIT6HCwi6Am4uLC1xjvKmPEGxS5psuAcU&#10;20/l4NLsl/FujKYzdcwuRJLYWM8y88Gjac6uVoWO75t0U0V6wBCEk+RrXEpkY6Itj844Suoc0Tt6&#10;Z5vLk6ztYI78cLIA4MHkdeGOeEaClMqGMMpjikn5EHdfRlPozzV5+wraeCW7EKyGggkAEAdBRdWq&#10;HBgmsDpN20eamvzl3/w1NThxRJxaPYKDwvYIVhGyp365dnZvOlr7DumDeBxAd7a6wFYqvDSfPQFS&#10;5QtkRXFoIpm5yorvaVNTQSsZFVkD2HzXa1IeP+Fzss9PjvCaKBqqzjb4XxTec8dLUk/Sj1s8o/tB&#10;WktNSJfsu1G6HI3Nzc8CN6E2VVuS+xKCihnayQz//ue/yEYVw9h2rTLK8XliqOs1jgI77C47aQmL&#10;2s8odH55Bk9LL/XZ6fH5Gd2RMij0p4pC8Wg1FOaXapN22kFzhQvZNvxb/zoE6VIHppG88mLIujdm&#10;7/OFNyfqHUv7qfhhqjUTMoVbpMwm8F69WdSdQspOK38lifBOI27avR1EcFp7p+8Nu2lBXmxqvCzN&#10;SH5qmnq/YU6LV1CpTrl3/MeE155xfoUMAj4a8+3KlQBNUZwgTnAqH2N2YQD7Dg9KqVkmpE19NmVR&#10;r/L6nfsZt0tfbzRgW1w7hsfEmP4aoImiaOhwZ/twb/vkcHd5duqjB7f/4e999o9+7/OfP36wjtRh&#10;fJjCVecnGIVjlqYmrbpG0Qlm+EIgu0SbyWqKyQ+XXIY98Ih9AF/HO4Oxd/bUCKidqyMpU8kBQod3&#10;23yDCSZd5IIV7xIoZWBX194nacmYiQ+dvjTU6Q+ivd/2M0Xg9GucUHt05lA7X8pTzF9WE6XCQs2Q&#10;54xqGPVicZyGNQVSagQaX+ivtv/qc3gnxOv4WlhS/7ST4qZKPxoJNjQohNTgo0nEWnc1eD1qpuNo&#10;eg/MHBrK8SP5yfH0jG6LFmm8ppeMvN9370UYB4hFNS89U+LppjazvHREGWEut6Xo2l3KhuC5Uez2&#10;6Oz68JQusvwcOoHgxMSZVm5LyHMr3sf3bp1RKGbHc7+7BedmQfzYreFL4z3bt87Kdb/G5JjG1djx&#10;i2aZWRyXRRFG4IEq4GQA7WFgU5DmE6tlUwgZy58spBLs7FRmtUYDyWse20EqujITpyBwA6Ft19NU&#10;dTsTH2H72T2o540RtUkmCt+9TGqUZiRiqQPT20rzcvXqSSmbKg9kQGY6xqC15n7pCpwKY38pbpYu&#10;QOHW9ownQ10bmatcX5smPbSMKG/U1l1Xvz0V3UyWeg2Yh63NFltgk1oNKOuPprQsxla6QnScNO+V&#10;Yh5LW36Gx1zrq0QMnGW5Hqba4gJoH2O/yMh4N5d2RzUT3LRZ+dhsvgf7bMUH22/fPHu2/foN7QFU&#10;AUjfiSAK061qTCK0aMNCdCyD4aN2WBjzrxpa6o6qmnNQIQ5++gFln+/ff0BSqtI1hDFVNUmpWm7y&#10;buN005z1zXtfylKyylIZymNzSCh+pSpI2/x9eVnpQSqnMDnBoVLT5vmL5xwD5TiVbaL8WKRT5e97&#10;gLy2NSW0Ryv72U1dtTpMfEbwqq2Rkh6gDJf9AWjGSdIyIQt7dlb9+qg6CNycneUjZJs8C/irEqy5&#10;w3SoLkp1iWwCCadfi73QXV/qA/q+bqN87hgmm2SZW0sDLW+Tq6p2jYwkRCYOg3KGAFKHYE12aR2q&#10;c3Eyb4NoFVBKeoEBi/e6zDqLOZssSs/XpBbjaPmHSiLISXZZlTTpY7Co+k5RW0X4SRKn7+C02v+o&#10;4H80I4abjDgZOSg4n798wQXSOAAqLB/X4XEJWkp/Ye1k0iVQ60qrHq4QNSHEa9fVw1qLtYkzsWAy&#10;VZrUhq+tdCqC0+WVNCrueE8qNy6rYqKPD42YTQEHWUwzGpiLU4bxRGUeRun+NUGTeepLLq0sLtMs&#10;m3IervZP2kvqVOv+e5/9vCGAjgloRjD7bu/W9FUuDBw+QhtqmqMIYZwzKAg352cn5mcm6arSxGaN&#10;Ya4geELTuvkTmmG78SADFiLFQCK43oizmArbeseNYjpdTVrzUi9Uti+CWmLm2homMD9iN7Ecdgpl&#10;WoTokYSr1r+z7PkCdyPVHCvE6dTg5r8X4my7h1AgGYsQV6RrwZUq3MAXu9oX7uMBZgeaB9ypqImK&#10;akIdujJrIU4kRppJ9iMJ0Rhx4iA6aygnUvbZM642ExuEkE/GdmX4PZy2MeTZEU8fHqS6GA7A9Pjo&#10;p48f/v4vPv0Hv//zjx/e3VhZmGBp88or5CtH5i2uGSLW/NAotoCyOyxaSQ7kwWk9pWG3CTOUDZ56&#10;GlwxfIJ3jiF68nnfjgyrF1E3/rHHEmyT2e1z86XrA6E1DfJM9tVC1d51glJE85rMSSm34riy33q4&#10;8u3ZottuF2NdyCIEYr2gZlRmY8NC+qOBgO9CUAGDNxZClkRe0/6pZeIZVNtZjjA/tbR/ZKp3lkEO&#10;dpCsZ7/hadmNbiUaUOZPLZWyPSg4mywK9/0Ke/Tu3SMcMC3A8n3Q2T0TuQv0gO1Awc1E8bohLZSf&#10;4IOcAhGxBFdOzlCdXx2cXB2eXHM/ubiG4CxQ38MidbHKNvpDy0y+axX67FC71u3FN/709/9Fl0VM&#10;Un2sPpWJhsWFYJC3SLsRF8NrSgnlQVPWbNKIMxytEKe6ObgiiMn6hNS6W57JnAxG7LO6WRm9m6ZB&#10;cHDP1S+0UTigvbnxmeZ9dfwxCL2bPkQemmkM7Z92BuPTtNyZSPVD7iR4EZ607LFeGc9azJdBp73L&#10;QpNteUZP7rUVeqFsfF3rvtXsP8lXLY+oO2i7leVdZovIuwRPs++2cEf+wG/2A+Lm2NBIeSnEqcp3&#10;ePXCouVpeAY3DqvjOWqlaWx8hQddBf2KFi/WfIFZpJISGyTNH8Vgjg4xjDQGePvypQp6X19RdkQv&#10;VoDRvUmd8e3tOYS3eCgdqTUBlWMi+UUvJUYBw4FBqkFv3r4tEmiMbuN2bkSghNCJOxxTGhepzSwP&#10;tBZN+oNrOMrO8Cs50W9ev6HuJm9DSUefJBAnhIcQ5/Y22dAcBnJ8gEKSWWNCvZ8W4qwd1d3tPcMB&#10;f9pnRdK6XbqgvqrTqKyitgKZYvs+jARRZyrs0KF8YY4EmfEpGB9yn7VaGBhCyab3VIiI5BNXI66I&#10;lDR7jqhnNgQ/xcIXB2BXN6xA58TbkOnQw/lbpXNBKNZbGAAU+keZQ4Kbvks1e06tN/GZnf+TNcTP&#10;dOGJE9pwh5tv+0/C3FpVSoJ3nwQNWKdsQc8PBpDmIPFpkoWkpHDpJYAj9WpQcM7PqQaqaUpOlrEF&#10;Jjx5+h2FqxBOMgnlijCpLN/kdE3kFsL1SLvTfUqwtai6M0cyrxyNDAGhqdRRR9rQ2K8ZB6IYztot&#10;XshBcYy22U3JP0TG64A9E8I96e59J5S67zhHQA6aZo3StorCj+SmwWcvr6yQKkRFc9QUTGlAD6ii&#10;EOfv/OyzfGghAVvC2st/BHFytLZHPnq7AMYiusBYXNRNC3PTC7NTpA2F49TqsnnqzGXA2U/ZMPpI&#10;qKyxHJummW9lQ+yayyL6+gj7U2wCj+p/4u0/v2TLkuxOLLTW4sXTMvOlLNlVA9ENgOB8ILlmkVzk&#10;B67F/3QGi+QXAphW6Aa6GlVdlZXiZT4dWusI/n7bzvWIlFUNNMfLM8qfh8f1e889x862bWbbhJsq&#10;BQg3mdYBTTIxpTN0yq4YH4K14wtEjoKgu1KMShPpTGBbA7VzmHnIueC7MBXSzEGGA0iJveKGra5v&#10;UIlnPZBya8qKcGqsMYULRJwRf88iZby5cfDYoE2UZRGTs5Vc1mx9Nc9rEKylDxaiKhjWhpKzccM4&#10;AQ+AOImEAPjvriz981/+jOdPPnqKGj9pnVZWxvmycybjRYnQGDVV43CcxuzFBCmy48bBlQJcQptL&#10;Xym97jP9vFWzZCGWi1dphuWIB/AFpxX0ypzPfaob1iRvGhuXdxtL1HFQZUK7CdIMa2aL2JxU7lQx&#10;dHt2m7qdbaittqBn96Ibq2sYNL/qgGa3m+VztZWzJE26STfYikp4R9p/7XW7nvq1kLphzW8jzsLW&#10;4pLvdq4atuoMfWu8VIizgmYF2OtFUOB3cJPX3hQmNoehAoaNou69aAH9P8i89oQOkpnphXYR3QxW&#10;l8yaMfcqau+E3CGD8/DEJM69w3N+7lMbCvVjzlZBkat70TMCf4w16KG0Zgt+EF32EFy7p91U6czd&#10;FeZjrYXSK+vs5LUaDMSZzLviOGvCJBxMppDZHRgXNsmGOMnaKcQpxxkLfw1xdli2mb0O3X0NZV7/&#10;R3QKS9kh6PC7HoVcS2+5rqi+5WuPGEsze6ynzobdbGiSF6smtMOXvYKiZIK25kO1DLN7VZpntfvO&#10;zt+MT8x/rfoEyWMuS3g3A9YexSIFPcZ0xQK337mrl1HtActY2cbudIeoUa30hvp9q5es7DanOnav&#10;OE4TvoFQhc34w2aQag4EEhV6yybWBi+b+0A22lPCUDoe4M1j+8TYMAMt0sNDUMvc5CRDv7b6loOD&#10;1UhRg5hkl7EBQJ5JNmXz7zpiJNG+GfPEysti53Iq28gQ0OT0zNKNGxT3oOAnRgjZwfvl0TUDeHUD&#10;v3GjRZzCWvMKkgxxfg6FCLqqXjh8+saNG+o6pt0dgV0QJ+CGA9MBiOIV4IL1K+VtdzPKW2+Kno8q&#10;KuL4eZNUgvTMRomWpCwlcpJ1WYJKsTjqUcFqgW+nadw3zZMCLnCTWa6Gpm1bl+pr9cqrqjrwq1Kf&#10;OnGBSjbqIk3dLMs7MaZaw4DOLikn2KACSnkmvKPQr35X2Gi5aJLc4HjSHUBblFlVTEUh7cDHWnqV&#10;6FgZZeY6J6uVXcjMZkEZO7cqhuZPW6FEeushEp92zcR4JHkBYHfOa+uQ0CJhbx2DCJwmoxHEWfoA&#10;BVi4I//w29+Sd0utOieRjnVxXr23F8kXhFz0duRM23JJhLLanekPVMGQXkEVO5aXWZUeJcTBobmK&#10;ZGqbus1kSaADuAkrBjXG+SN1zwkbbcVuhDLnq4NWhHmSt/bx8slg4B3gxSDeCb4Ea6Lwuri8vLC0&#10;PDM3R6Iqij6QfbQbkquOmLyxgn/so6Zgd8nN/eqtAO5exO9Tw55AaM3jnt1vUDEaHD/81UHBJYgV&#10;dWiGJ92ZeKaWko3AskrvtIFs9YTEaSA/RPrRTSVvYGqS1/hTjLr3KnO9Emy5E6aa8IiXUj0roqvk&#10;LaqskZadVOxm54A3w5iQjs4HORhcJjhvaADBqRs3MEELeIx8PBArvpKH7OxpNyZCxOaI9PaBGPaq&#10;Y62/umZYrr+uX33jnXqTP2erJK/06TtP/uxP/+XPfvzx/TsrZFocUQy5t80sYRrJubJMSXIlZbNT&#10;4eb8NJNcNIEkqvJPD/tODvtPDvvQ3aSNx3E9j0k7Jeerql8rktHYzXY+rfCme99z7Ha1TvTgqlqW&#10;wakqbdIZKkJ3/ao6ryJTxb3ERDu32Npce8axNyGvz8ze/OwG/ur/O9+h7mrvxrZ25ZmvV8ROFiVZ&#10;OKnIiJBKq3OtQtesvfpAjyCqz/SeVYlcLMwPP0tUrorwyjX3BfrVeRLdrmeJQnzvMwmp/4TPpL40&#10;XN3O/+vTTxzhllOt5cictn7X+vQzZkpSEqsSOIRTz539Pvj4jzVH/ySfv26ddDUqH7Jbib19N3av&#10;5+N1tP23oV5n9K7DwW8g4N7s/eb591LKYjy+D55++/3rNjaFus5Ou48mINCDpT2LUidQa7F3sT3+&#10;9Zrh+drLLtHjioVvlGkz9GWEepnJ11/U2u7B0+/7hn/0+1erONj0H/337Q9qzTsUwilYqWQq1s5Q&#10;P7Hq9J+DFAw4M6+RchwkLtH/I07KnmMttnXx9vYpWefqDSjHIMkALyFsa/Rd6ontQMLvKLBFpTL+&#10;g4RIZ6uKCv0jr0gDHlhRd5bB5vh1EiXPWGVtwv1wY3yslFbre7+BNXs+TBlSftZsyVpI75wAfr7J&#10;rvUpmSoOz7ONGwLNSBKgOQFwGGMjiPPx5PXA2Eg//xwdzjtkvSkoIBYJRWcCayjMKOdRAiSusUa6&#10;S+z/+osAwnKl4hfpeH9zZ/yWJ1bbsYOgiHrXjaYnYRRL1eaqx7PiiHCzqY37dAK0KSCdhtLVhY47&#10;Pjd4h0yLjbdv1+mgzpNi8zTjsRaYh4whYMW0YNj31Pdk9640OyYG2a9v3r4FbpLx6/iFLWbWYU/5&#10;Z2/Lu8Lc354TzZfvyBrxeHsk1aB7BE/7j7SsIzEfoJn+HeRqFhrqhRAlOLiT1LAQrGby0jKTnyWU&#10;kj5EaimQo3nzNhJbt27SzfzmyuKy6uauiPFxsa9cjP/rff/gx+990M22sDNtR6hbWIy1/0ukn38k&#10;PwDHMferFQ1Gv9UsVJI4hwenJsYWQLfTrL8KMl0l7AQo1AFafOD7ffhM+EAL+TPGPX5Hmcdu+zf2&#10;08WDko/pCoZFZJHTAGSCsAr/hM6tmmv3/ICjsM4iM1rYYZM5R6Vo+SXpsC5Hj0M5vfVNkeGNP95c&#10;cNdrBc0SncZAKbRKqrWKAyQPOZnoIbG6toF7Az1CxRD/ZM0w5JXBo32JM2z3AFZL8sKBgfGNEoE/&#10;tWuFu3iZmzStzVZXrFy8ss7xzXKrJVahUgwA0+dgZWn+/Xce/bOf/fjxvZvzU2N0WoDrYBbzvYwY&#10;Z0RaNLwmYkjkHlAt6BgHMpQjNYDKFQF6cacinZWrFApdDZXcwJDtdRrJEun41qRRFueYJ/+KJJuP&#10;ilKU/1G/jrvmiybt3JxbL6fWWS08xYIqOGh8sKZle2Q6JtOgLGO1aCsbeRXYu1pwdbaVc1+sVUU7&#10;69kme8GiK3ykIb3OYlZIoP1XF9NhlsZoxn5nDmcSw1Z2TMV37h8NaetQJo2hBz2vyoyuVdNHI/1a&#10;ff31WvvioYmqN060giD1s150RKkm3WDc10r1v36oOoiXUMXpbVTqzjYCqUBYmwM2TEfq4fCEePr5&#10;7sHp7gEdeM/oqE6cnXneI+wLGfTwQXczmyPxB7fY3ud/4MU3EN439tT6Z26d59H+6VXJaiuja0hd&#10;jhMiB0+jglUpkYncmr0+bEhVZVBcTXX+COaOkfgejjNT72oDKARQ11vv13/FcbZTTKCgm2D5/zaz&#10;ipbNvWjLKtuu0CD/BbEmgTjMWsWlM9FD5BRxmf9vYfQKR3QbVUdFd6ZXj9FNqFGVvdyokI4t8ltb&#10;eQTNisJsCyvERKxXvdkCmb1f98jQHtXZOM76Rc9drPtQ9GcNtMll5bwzCUtGlK+pTqRx82QMc5FJ&#10;C6hH1q4DebUvV9i9z06eXGY/aMwCqioEZ6XwJTcWF9975x2EOfG3qfZemJ9bWblx5zah8JamBmay&#10;3IcClmix1IlXPDLsXVnYUlJMPDTtM/gMX83eQEsWmgKxeXmQyA9Jure4am5ws/bfglBeie1tOHzS&#10;3CX+NPUnFNbvynFeXi7Mzad9h5QYxBvxNGqi+e55uKm5eUR64D4rtaL7khjBSjUIRs5Yt82m5qsV&#10;WDGCOTUnj4pDLdH+jD0UoDlJSJ2g5+wMtDNW3vUDYEGGjt7OGQhySFV1LIN9xV95jS3DUNxBXa9V&#10;otdmUPietpaa8ZWpK1WNcrnhODvjZtSqyuukXMyOTfmYp1O0eVj/qJYl3pHBr8tq14VNAFaDrVNu&#10;btg8Cnb+T9bTbDrI00hvWw3WEg8zq+ScGTyQpf2tQSaESIySIFhFSgb4pA+4+ezLZ7DOfD8nw8jV&#10;ps4tE0ejwyUNC7eV7T/zqlhn+U0hBfYocdY4NLVgi+PkOBVkZmzr3UQw2AiYqFZuWSJXz4gSgD6r&#10;EwR/ywBLQpFmmjrvpKlCvqLUMYQbRY4GRC0UG51L0RRNGx0EzqdGwZririoGNinWVWDHsOROfIfJ&#10;zmy6oiW/9Ykicotj7y38OmxSC+JAldVph+qigV2Kifc2GgmKFX6tUP160XrtkQkgMkC2z8PXsAAt&#10;ooeVpR1dvBDgVCcOo+JOdMMAB60plWVitLxLpm+WApIwjrNj9PkjSFJxfTraZTcOdNAP7wxhAYGe&#10;2eysaO0S3H3TBkzcQVNAwpQDEJ5YoDZrcRFoyRdW2nVtriHvi9rOBpFBrt1Cv9aCvAoZtZnenY54&#10;pc6r9+y25A7WNSPh3OJXeOhT42O3biw+vHdrcmTojKaw25uEE4C4zGAOQ4iT8RocHR8cnUSItFJg&#10;uV+456PcUirOoDaPQ20eHfA8P9zniZdHXjHNIiKWKwwN09nb83Jd18+oDGO3cGv5XkHRa7BCmBgH&#10;PdOmS1pi4Fgg3GaWdzJvuOmVpNhZgnqd1NIK1+X7rg/Ut183IFyDX6fbe9Hd/KujZb/Jt6Tfd+uF&#10;k2hESW3W/PPp6+99RiP6Dz4r+RJCGryYnza6rCdxkqDMKnivF/W69+Jrv5UBPTtGBe76k9RenrxT&#10;L/hM9+d1kG8/65Kj1RMbHfTcDeF1pjOYo5LLMeNML3RlmGV0ueTZciCuOwp/DGb83/AzvckYPNfh&#10;ki55o/fboJ9a/e1xHStfm9FXL799EfW7bxznG39bUe/Mq0Z1dvCx4cgm5HF1HuVHZJ8xEpA0u8TO&#10;Kp7+3efWeUr1dT2CMxv5d/xV84u+I/RSA/ItWxnT2VFOV2a0TZyvWbTvOcmrkf7WFVz9ed2RH/jo&#10;9w3A196PvVELk4kscMXKEaCPNQbKECNfXlp6+vQpCI1AITQmUdHpGQVf0GEibsh2Yyi8B/5j95vp&#10;b9WYRWklsG0vO9wWczPqydeWqBBLrZKRdFZrxf2jHtdmJ9Y0yokwrG5G5RgzSfguC5eM04ra8m7h&#10;oqqLLxOqMa8XKlIF32VqSR8AcojEkxjK8THdTDtsNIwJDcgVlVYAE9GXPpI4xyjyn5oYnhgdHB8Z&#10;BF+RazcJWiEQOz5OwH0GgOJgptK6y25td7Kdr37BNaPz9d24Ag7NJMlHdFWk3zUh3IRTv2Vdx9Uz&#10;Yf0et6qtj4RWE2SJDxOo6UM42T0KmUXT3eaQcJmOAG3ZvXo5rGJTgBecov2E8lD9qjJVGOck/jKe&#10;q6urdIFCd5PThpBmIJx0JctdUyr3pbfCynqUH1Zu5A/Yk2aCWjGTkFPzQ94chcKX/Sdnl0enNBaC&#10;5gR8QnqmOLJaCSkFkX5QXUcn+M7J8RESMVZWFu/du/X40f179+/eun17eWUF+SsQKNBL0aSWZVsT&#10;ua2CchfkOGtONzxQk7sZnOTp1hvtp39TFVJZXU5VgXBUKyAAxukSPjFGnyGmGROsdDSuG+jra6e3&#10;lr53Z0naWPIFiS7aRlMfpSKbVvo4buIUF/IY+JpOuhCc+Eww19xhOweampkkw3hqIeWsO2dpMXe2&#10;t7YwzQocyFIkqJz8EqIR6SfVykl6wddGb+beRo/UPHy+n2ukEk23mYk1PISXAFdJv0pkU+0Gxb/V&#10;1IRPZPXbC8/15eqSamCNcxlcjd5GZDMsZ3NodItrPXFkv7GYg5pqHSyTWyqSQzNB8gzJJidAxvce&#10;36dUiGKh4QsV4BGu4naQ32nqDQkcF30jE1PDY1MEf6zNz/2Fn5Wi5V+nR5fE0229is0le0FdXCF1&#10;k11x/dSUSZ2E+UY9/7QzlfUB1wvzjTl+zUy0pVJJqiWSwreWd9b5KMVIVOGpC94UbE4GraVGzmiI&#10;a4/kRbGbPLJRVgO9No1rahVp0+iNlr3S0ig0svll290TQXZe16i4xhuD1LBpXVj30w+27yoc3PjX&#10;7nW941lFtK33gfrYN56BkkkgibZRe91esE/knaD8qDh94wNX75zRuzMx9yDgShi5/qLyBIKVv1V+&#10;9M13gmIIuqUQvpi2siK5tSmMbRA/YZrB04uBo/P+/aOLncOz7f2T3cMzkjiPTpHxVNajl2bTswOd&#10;8SkT9I/bXL/Xblz7RWfPrt7qvdOdg7MnK67gASbHjdU0Tvs+mMTJ5RfNo5dfHA1xU8wFKzdjyL11&#10;L0keZ/H+xXH2vjVHLmDUXnxjk+gZyTZjS5gsAanvvEy5qCur3SrWOyKvi8WnEs1V1rwxLaaTvWpo&#10;gjAbx5lAQp1wpVz7td0aSoaIzFDBkcbatUXXVcDUttcJZ8Zlb+/0cjeLwiqXO7Gv67781Qba8Zlt&#10;UWfWXJGcVxxnhXXLnueCOOeCBdzJBKxH6oS5jrJdwRCV79J43BLFKcYBpCfiDCspm4vLN6A+NiuO&#10;UVucn33y4P7TJ493qf1eX2fvoBf28rLsTkycS0JBQncozwVJVb+x+ab1pZW9IAkYh0AdpYI1MEwh&#10;FfppdEnqm3tQp+1WkZfypX+A4zTPO9AkicUaHOYnX0TxED1a+Valo4vxSAYwXNyXX37JnkIe54K6&#10;RRMOV/jg4o9rMhTRXFtPz97Kd6YyPRMoV1X9UdUMtMxfzf3x8bnlhVv37iwsL03Nz46Mj8VSfA0M&#10;yE1Re1fas4HXSUJrNFPZ4d4zKfYVgRHPVG5n6NXk5fLkLJC6jPFUYaAWZhM/iRRT7jmXbxJcjuzr&#10;pkKDcGfuhal5OaOrjL9WK1LYyd06jHU410pg8A6qnxLqig8wYtXy3OzKlBOS2TBJl8eZGRscToyz&#10;l6cbpUFPpgHBeRSRXr56BWYl0ZY/8lotnLjkGF5oFdQzG5MZoSBSKHxVFn1E4Rv7k6KZ8h6zpZVB&#10;y3aolrZ9yDPvyOp2hwFgEolNzxlrcyp3uwVQyj1R8Cjwm6xNzCDQYuCS86M9+vzczMICPaTUPIKy&#10;beF2FSRbAzw1DKqNgSXqVNF0+k3fsr/XMeF3vy7j6Jh0Dy6v7kI9MmN77GmuvUdN9dyR5Gj+wWdr&#10;mJtgrtrEahywfVV9qD0SGGh5atwtGN6p6VG6dalziyrVAPtAtXtJaoySXZxV7oBGj8ktuEv2SZJT&#10;cn+CMpviXBF2RUx9fSQql7gEaIy5GFLXeQQVMf3IbyBQwSRjJMILSQOWGQ2HH5MbmBgvWHPCoIFF&#10;yevmr5RNkqpsW0/b4cvvbDb6ii27gkGJtHIO4LapifF5xHanaPxEpd7p4OVZwU120r3dHeaXhWMJ&#10;qcMEq4VWkb4cgfQb/qT/ggzvI4SMkZM4p1vD9aeZixWVqKpph5fR7iGQqCdWjUnirp0J6zaSXkli&#10;1JzzTIGdcyr/FazpYU4Bp5gz5X/cMBNNuixJLV3+mWBgLFYMey+kWJ8MjFexqg6VDkF0i02roPQc&#10;4+k/A6zraFhwZTVq52waGHWGGagkMKSovIp4ekDtO2t6/G1X3Fclft9+JmkhmQyUP+SnT7IawP15&#10;9l54X7o3r7+o1+0nSi6tn9u1F994kwTyP+JJgnn1InDPLpASYYgUzV9BqsgZps8n8nwIt6EGdooE&#10;ngKcTdOk6qT/mMcftkH/HZ+oE7iCg9cO1bNsXWD5awxTFuDVo5up7YLa5MiSvo41e9dbx/zmt3e/&#10;7n1jzzvqSM3v5jhrshcT1nwpg0a9BkHBknWlxUoHR1a+ZtPzMWGrPXopX98PcN3Ta7ftPXvkytfe&#10;7DI1M5jfGLMC3QUUY8y+Bjq/EUz6I/9ZOP5qbl0f5+uTrYbq+6Zf3Ch/m8uzRzE2iX1dhJ3gJviS&#10;Mlz2T2wFhBYfjs73MMaCLSQ5cBVata5W+FIkWQyQ8cqYnujBE3tVA8GiNG0avrQWDPtEzh+fCM+a&#10;QHYF3v+IPM4a5dqR/dsEi4JTm0oUx+klazIB+KSqgV3XYveuzKIgsEaa9Xiziqq70XXzJyDTiHI+&#10;74QQm4RX5wVQiqQ6RL9vrNzgSW9L8lvd8XRdLbph+PaQut3cBLvv7+4dIvxIk4X9fZ4oFpFYiiCk&#10;JGkiaT6xyWmEVf9UcTD2M3SmP20B1ZVOt+ppsWZplTaNqrZ0GRmzZoVoKfaypLjaWadQp+rlRaER&#10;SuLvSxLOp93f0LpGm3uE6p8h2yfpcsZ9C0blBROHwKpHrVCrYVeqaqhMp4pm1rbYk5Ps8WbVptCF&#10;IYXXhN1cX1uDHA0yaKRmNh0LdeLj9cRqAv/TUssU4CoYIkMvWLOgRS3pYBnJaXMR2ItTZVhsrTth&#10;7l808pNlEBqvciq4g9xPk0IKMSV3ELDKE5eq1MchzScnxqYmSQMZJ7RcyUZV99ImhFjH1SHirNzP&#10;riXS4I/e+6Dn618LfzQg+p0cp+yeGgECLM4XYwbHSUKwVUsUyY+PzU5zPsO08G6dTpvSTQj6qyhL&#10;1bk3I98jxr/2IhtDNjEifkaL+F9z7kMZMmlk9qmzm5wanZxK9sCI/QBlGpSEjeZNz77pALJw7GOu&#10;87dPHR/HxE/QseOGCcZNNeCvSnSuzjh+Wcdct4tQoct8EeY63rA4zwWPrWGGmwFx2ffy9eqbtfWN&#10;nZ3oa3INIGEdkcpHSM6XX1D0qo1v+ohCOikwQrWz+5W5D9zw8myKl+5NyrpJ9ZmAYDDgycjg5dz0&#10;+AfvPHh8Z+XmwvTYwDldoCbRggdCIrW1j6Is7c5mh8anFUUatK2Ws9McESrQqVAR6DBAxGTJFWAB&#10;F6mc+oNiU1tOUrTbI4zfRBbTmiixoNj1oowKV3e5HBnm0r5IzqiPNImqsQj+LmKny7tQ2NTEB4kB&#10;JdYaL+h+G3Qo/VZ0SjC/Rl4vPq5ncGdIBGeO9LGFZv507YW4TZTIHbh62cU7ynINGcUU9cA14N1o&#10;52XyFuteXP26+SUd51dZqi0TixPv5dV95wt3KJRsQkxS/hljmp+xoVcvUqXU3vneIH5Ny47j7D5W&#10;iZsV+m+ZAEXs/MDTrTNmqLFeBbYb55JZ16hJlwhY8/Ri8PhsAFGknQM5zr0jkjjhSJkPZTSvY7a2&#10;+Auf9X7Wh7rx/v/7/5dD5Al0C4nrtbouvVMABOXAFMEZjtNMPBPns4INUQWmNI6zE+4tF+r6o668&#10;9843oE8PDHU8cpzdcnUb09MtkCyTcvr9hIslLFGAQN2ogiCRdWkUh3CkKKSSQGpQ03f4VW01HeBu&#10;zm73zWnyKVBFB6NSt69A5zdeVwS2grA9ErNe1CezA8TgVPym7aQ1LYpcy/9i+4rcDE1Tl9G+uD5c&#10;n9FCw0I2PhGXyodhN8gIwpddVmIPW/c4zhr/kj12TEKTOQtiSLjY6iMCAGJyzEyOf/j06d1bN+G2&#10;v3r2JWUjfODmzZtLS0sAiCpdNU0rockU7XgVDmBl5KQsNYWHrfyxDE8JAJSb4I/Ts4XlZZTBIY1g&#10;wYq9qfPLmP0gx5nPcV8TOApkMtcL83m8u7OTlKRTS5jkfU0fA3e8eP6cAUcrEzBEiJvhMi8Qk955&#10;Ehyw2GXLjELllZwQdzjnbJZkrJrm1E4ilxesgpnZGXS/wZqLN5YoWCa/kLtMXbsKQWm+RCekzbW1&#10;zdVVmuwdEgSkptsC6X1+C+I0qmA7SiJaUTYNgyDHFD5VBJYsRTnLritsyfRUOE6OszoUFLtZXcvC&#10;C9StLtnMnLe+s9t4Ra07vr9QSram3s7WVDlKQV31amEq+WmZQQXtaX0i1rSEBEwCGuMFCGUCZAYb&#10;luwLRJFI+VVvnyzWsJIsxzdv3nzyyScUGwHEe+C+dhVVDKSTa5HgJFgoYv0Fxoew7rhkW6tLC8Fp&#10;umB/f1d/5gIKG+3VqWLDL8K3JMdUfVIsHPeEmGeI3bQXDG9cvL/fmOxRgAH5t0BHskACtRBUQPXA&#10;QjggZhJmOV1PCyAcLtPaFsisYOIr0Ck+5v2vIc7edtBw1TV2rxzSiqQZBU4JqgQh88xkUsuXrEID&#10;cY7OUvhPIqWqPsUDtS2kMPi1/btFJL/P76xtCsQJVZeZrcuoVWAc0qYSWQqSrcempkfGJ+Xq7Fcu&#10;Mk+P0RGxo80MqlWjdgRPhckGxAF5IGCwubHBnYCU1qYZhrH+ihfh/xNVrbzXIM7uzANg7cKu4D7H&#10;AR9wStgIYyuqIDmPCaI/f/n6DSVrW9stqG76iFVpime1DsAxbiJL88cZJQ0ExYM0rgjFXZtT8ROV&#10;CNTBzVjt4swLBBasUcbolD5P81OjT+7eurMyR/On8aG+MUaFCucUJJJ1MDYxPTQ+ZYehIQrVPSaz&#10;Uu1G0vioiT6HE6UtGFOSS3Mrq8BQ0ZkB8R3QtP1Hhzi7hhAVsHNll32sLcEOQj2tpwTTE9+pLTy7&#10;DFfQAvJFtxjiaPRk66MSRidUYg2JMYJWNtZo43jRet4ZzBZZyDsdteOikxNtShnSmQZD8rMCOkmZ&#10;LUDlLCg+up6d9yEDnr28kBc/C536f5Vo0dTX8yLvtzKNFv2pGNA3nrk6S9F1YLp80NDnAcFNXq70&#10;jNikGnYsBPmNZz5c4aSSTPJutLB4U1Nr71f6afvzDo+mTqKKihpd1La6xMSaH5YbW+a6mHqL84bO&#10;+4boY3l0NrB7GMR5cGpIHVYiIdoOnmeA6x/XftZsr8f/9oiz3fTcd66aiVLd+liPbnhhvOL3p4Wu&#10;aEb7yseDON2YsUalx9mDRVmj8b26iypbUu98g2/7BuIsM1tRkEKcDmAdsftZB++iwrGPXagmcZwm&#10;AZnNt93JioLWz6yy9rX1/zX09W297+GFEcNAJNXQOjhyFekukFiLsCvD7gxmz3J2W0tz1MxaqsnU&#10;PRviLIqxO1i9qO2/HT+/rzFuTCnjkoioPyrPjgsoxFkokkeAZso86tEGJAujOOIujSAmz3gIQSFo&#10;BIJCOBbQmz/98Y+QIYFjoxAHYwp6e/z4yd07d+DzklkE7xUF9T7EYsbZdT27euhk615L86Tbe7qi&#10;yDxkngu9GXpOALMPMQhKY69wk23UY0usLNc9U6nNqGsrRvsfa3bOwYPT7U5SMi5E1SFVYTIm1X8f&#10;0y1Rqv30+fOvOMIMj7T2tp4dQiRnVfhe16UQJ91SXBSRE4pSUmYKmWtmlEm8iDjNXBRxzszYYQjB&#10;lqkpXbILssWOD83wTK/Pnb0NqrlfvHrz/OXm27XdzS0vG+4XjhPSlx7PCLMDN0NtSmeSEEmBBLuk&#10;CUVqpER7vGJKXnN88tgxWQXFAaPSnk5lYusWRq8aMs6w5lEJjcgFOtH9X4uRYf1C3JaqQPoZ1TRL&#10;ap4NqKq9ekXnUnohpgJfDQP/pqYnGc1ZsgpnQCYON9DMfFewJnkL4P3SamRy0mF6ZAjz8vz5c0SR&#10;uEGinU4QgFMEWjq8FfrPlsbZmIwXgjMFQ+0hqAiPVYjT0rek4fUWjX5BOM6KbmRfrdZiSlxxW53+&#10;pbMbU5FkEGolL9HeAc5xXeQCzMxMz83NEEyHq5VQRNyqL5aBm1DiS5yFAOcqwp4ggIFlRQHExMnV&#10;/fjp+51xKYMjQ1S7axEYBbHLHBWCiHqTqScVf2Q4wJpmAXYcJ9rvE3wvMuo0jHRjbtt2z2bmG+vZ&#10;zHL7gvYm71cxsl9sy1XmW/Jw+EpPkaEHJ06At32iAIGCKiDPSZEpYNvPtL3iHVnNtlJTCAwxzmkR&#10;4CDVcmODJUoo26SKpF1kElUrrZaC2naLzkdPY8kgTmfHOfuSgmT9l6MTdlTDJwsy42+Hvnrx8uWb&#10;t6sbm4q/c0QG22/Bj3Qmlb/vai2RwtjqgtTGjmPg66uLOExhDfe4pbZk7+kGz8uzPNnWtmdHEyP9&#10;SzPj796/fW9lYWlmYmKobxQorpSxcvdT0zMj41P9I+P0/BRuBvtxLZGFh9c8GTw/sWwFxAGYTk5X&#10;KduEpi39JHt+pvNnnAxep6Lf0a7KGrnQ5vnF19Z2CWoLtMVUVfV/kwHQ7BqV0cevkgdZVSxOyuq6&#10;GHoXy3aj6i0MMWgsu6avRK0TV9K2tLBiQc5CnV0GcEJeVbWWjwVRd8oahTVrfnbqAL2UhqD8xtv2&#10;Sua9j91iqd+WSnZz2My44OFYlmxce7qwHdqkSOq1nwI3lVsXccaJb9mlLYTkcjNfKP+svMzm3LcY&#10;fUvZNN6UjM+Cqo0b8BpjmlOaEKxZCgAlQVAjkNOr8/QPszWbS561KFWdbIJ0Myo/p/AJF6vLMSLi&#10;PB86PB3c3j/b2jvZ2j3aOybgaMfi5hl1m+Q3sOY1HFW+XYzQP8XjOnK6frx6vyxds0tl3hJDwgp/&#10;DXGG4wwDgcffatWNUphTE43uAemNQpztAr5+FR3gaoizYNB3PrpV77yu9X8FM3IXGuKsDbTgUtE1&#10;eTQ2sTl17o8FNzMB48vlpnbORKnAZOFklyqDk+XTMdtVNRY+qev2k0hl7lKwn2v56kXz/9pv63Mh&#10;KjvSIrBW5VYvrHLImwkskYkcoGClkeV8oG1KebNsin8UeTZlNlJkbGAwuTfHbklu7mOdvkKX2VZR&#10;jEbsZlF2YDxkp8PrBwwjnJTmHX23AQ/37t75yccfASE2N9ap/saII2/56PGjlZWbdm+Pv83Jp0lZ&#10;v2lRxeZmZCq6GQ7I6Gfy+KvJBla2piHQyEEmrw4tw+nZOeCIHQO1pLUL1kRorwt61qONXmZuTl3X&#10;KPJCsaipy96jdzIlLTu7qnHS20aYZUn+ixcvGDHOlmjvRBg5RszS6cSyfDSO00PyV+b6uYkIhWK9&#10;3ZK8ESJODTVfz7UVpUdVEH9FcBxQQ9v4g919QScB9J3drdX1zTerW2/XDra2j/YOIHiwQobUhZuH&#10;JFDb5RyjFGU1bRrkerGVMUqk6Wgkpek4J8pYwaOmthfitIc256aBih0OjFNjKJfDn9cUq6CdO3PN&#10;81i9UCSCSHY2kttIPmz9l/UigyzEmulzmZVQdJ6yQeNk84HJpuB3AWTCTREmGEXEOTFh7ibALRJV&#10;FuOIDe2lfonA0hfPnn3xxRdZAk74GHlvYgqJla53FWQ1JIkjbkvgZiOw9F0a3ORTXCUYkp/X4aYT&#10;IcUQrQg9NdhUcxTfnpRlo81dWN79EzzAyc7RCZ32SJPjXBSv5xdm6F0pCAUp2bvROxAkwEiRoYcE&#10;j2dlDB0MXnAzMCzy6HZSNfv1oyDObvom+q5pKCa3bZnXsKGrv8ROWQ9MNjwq48TOceUD4Tg9PzlO&#10;Bifdpd2W4ge125ossBamawFUN91aP6lKq/hAmUcDqSSCMescLjXLOW8zN+WoAbYk4Q6TKwaqs3u8&#10;pC4XPwIGYhQZTRdCpTMzP9RgwC2DnkyM/vgEcX+68OKJzOqVTIMI3WDpKqaGqoizMXam9NHR0VTL&#10;HER4o5qZ3asODIaS6DNisSFDxlhjAjmfz559Cc35dn0TgscAOQfNzKC8vWHNUIdcpK1/LuySZ66l&#10;uLOCLPE8upUQGrCUL1LwEXkRtwo3EMLN9iFkDpwe7U4O999amP3x+0/QRVqamxzpRwwcpQzTeiCH&#10;qegfGJmA4GS86CRP7kH8I70F4GYi6QiCGNgl09GJqDw+gpMmG4OqCRKgi0DbBIYdWhfcr7R+5Qvb&#10;ddu/TIs3U2dZlpWGJOUWFrbRZglbO4b8VVJMjNiR33N4SAAIy7i/u+vy0PtyoYRkgkdXUoNbwEiU&#10;NeSY3ImIv2aTKq4xGrXBAUXHmWNUAccsLRd2Pm7H88DUDExjWIX3nW3vaEjlYCpGWDCySJKIlrXQ&#10;v//OgUSoGv7GH0VyS0Y+uv3KpvBHanHXtmbfM4JxxtCzPRwfYVJDVFsYVOmhVpDKyKZtqhINR/yz&#10;3uTv6x0Gjp+GosgT6DKfSguiObUmEvirJBX4ojphuD2rxmdlpVn/QZwBMYGwhdJJ4iyu21FNx3T9&#10;YS+2Vmthz34tznjf0NjxxfD+Yd/bzf23G7ur67v73FYO0pQruWXl0H6T3eyZoLYD/yHEmfv/vTl5&#10;1wxa4wRrz84t6rbtbiN3s6/CBX1F7w2DKytjSF3fj3c0YqIefQxWKQaXHSQd5dzYTPhrGKIQZ7vA&#10;BraSedVgWLDdNx69U2rDUtPsGteY2V4YMHx19zo+VCUxB4RU2lbvUQEl87paKKA8CP/r+Lzg7aTo&#10;YcxO6R3ipieSyywPB1RsqN9qqDoSLYWC3dET7U3qe1i82hgDB00/SH9j9+zCkCEvQtX4z8TJCv1W&#10;7CRlBtk6wyz5NXaaHqURTuNdEmUxd79Qrp1TkoqK2Uzvb/m8JGQfs6crjzk+HmXwbnm24+SaurnT&#10;s/Bxlf1kzkSw6aI7PiKw/vDe3Y/ef+/endvEfL989sXu9jaR6J//7GcrN2+BJpIz7oqkTNkkTuNU&#10;9hPhKnRdTOIM52AnuySzORscIwaRFRy5nmSnB2DOzi/QpmVmft6/RSgnJTtXUz3o/DsQZ0Y1fLH5&#10;SK56AQVBKkzcAL4TKPnN6zfsXOw+okWi6kfHr169IomQ4nLaEqKOxKyGfOH8SEoMGazalDcQ884m&#10;lQTAzlOhx4wBU1WgCvzLNsqTcALZmCilZbSUQaeH+QEjQ8R8b49uNse7++cHR0j1sk3SP96tum8A&#10;rE1oD5loyE6kLwEyzFrbVbv7GwDu/dNpenikt4JhQk9wZ5uGjGYbiia1ipmlAswiLzMthWhll7mE&#10;AD7KtGv+sv/H87aDq23RmXCImUMGW4EMc6lyuVKU8FGyk1b1ME2zFdjXEWJ7eHySRIKpxcV5tM/n&#10;52fBnXzMUngyRUWcJP1NFUYEh6a1zxmbJhNvZ3f37//+7+n8hLWp2qyyAIKvbq0HCDLBi8G0v4SL&#10;wmKh8ao+rrVTFsb7gKF2EBRr4y3RGgMG5FeSPh3kdSwHMP/ou8v4pobEOqdkhHJXI3tEJgBS5kBm&#10;X9OPEyGwujTckqAUI52GhW0rNU1C4/AotF0wpSgzcWbK/7t/FkYup06Osy61QHYBmTwDFKterPuv&#10;aP1YCT2Cio2m6trW6uBO0C+Ik5oVxBDkOFV16bmwzeZ39EVwbE2MgIPuNNo7beOv8pNgUD8JZEz6&#10;puhnbIxcTkAH1eiOYq4wvrNVsT5ztuUPegeR3uy/TAF9IhAnp9tb21wwGRY0XeA2cu0pkwMxsgrK&#10;jy43FbhZLWCRo3LKgFbxpuON4U8X7UFqiwHxJORe0Pj+yxcvwnFuGVLEy6reANGkyOwotqJxEm4T&#10;BXNj/RsDUca4yWuHWi2POKxe8wu6iiIGf4hhODtcmh1/cm/lo6cAzsWZCVIbQptVs3EmwugEyKB/&#10;WMRZdZ5MTK4KlHlBm/XTIwrV4ZMxt0KFZHFiwkV8NC1DZ2sUHQAMRQjOVGjJGxfYS45xEeKmQTSd&#10;y+CSTrCt3Qh48Uo5D3YsfoLFwAbPymB18H9XFULArzg2adQkuHSQgsQzWl2hfEsnzO7sftIJamQ/&#10;LwyYN2uWm4GgFSvY5DCHbkmYuEHX2lZruBtYMaINNo7xpYap+imHj06z04xBdtzysENI11fUPlBZ&#10;pOVqV8zLmGz28qTVK5jK4DfytXbGrsi1SKawm0GArXaqJQnUP3tIseVBVP5dV1zVY3m7F7XRWbTu&#10;wevrGobugo9ATyZGmh0593QqHfVcYA1LJqxXPnQxMHJ2OQzBuX/Ut7FzvLVzTB4nDVulPqoBbcvb&#10;boa1AayvA8Hrb5a9+M5HLYQfflz/zA983svqYGjHcbozKbpnMZnFEJIl3lY9cDvnujePhvgQQhqD&#10;y+pOW5BoFhbWu/Zotq/Dwtcvs7fTtDc7orFH7P3AKNSf9L6wQbtrQ6prE8SZVdDQdn5fd6FRkzFz&#10;KUkO4uzBzWDcYsCZcmhplRhZrFbVMLTilsi6lUlqLWNCsnRib42mjU1oxYI4rSnRKCx+7SJa2F6+&#10;J8WdnCcQoei3ejOZtfaKMz9JuGn1J9fG8bTrxfGwVQuV9Jnl7YrH6JzBxNA7JN+RwLzlhM5qzfK0&#10;8Hl5Yf79d995/+lT7OTamzdffP45GOLOnTvvPH2XFwxBYLnhxZJSbwk8sRMFNCuUo8RmUn0iXlVY&#10;Xjcuu4ABCZYgHCdpgJhZoImNTMAoU1OMjC5b3dMruvtrk4J7adSs80xSXlwuq0tT2Le7t7WxUSFa&#10;QQMVzecXG+sbuxTuHBzQs0RUNERc2HyAAO/aCZv104q0Ktvmm6XfVtyCZP0JN00Fq9Z9NZmANae7&#10;uztG0oGbBwcgReK4POGHKFkYgKpkeBiJ5DglC8gupQQXDsBi29tkeUJ5AjHNC+LY6HwFSXMcIUg6&#10;gxN/Z3ZCuGE8CQ6yNwtIEkMUe5dxdrSb2Iu0Ttc2qUBdLIPLwK0Zks6CIiqL+AnQqLoX26UGOxJW&#10;zU+o4tT4wuaKHYikS23OztJoEYBGegLBP/UxnbTkWgLnQrM6XA5NcjGRsXn1+vWXX32FSnw5e5l7&#10;HcVUNjVZ0Wkw3zRcDd8rdeWjWMw4SOnr2ERwm7IN7wtVGDY5ZvPR7X5UOgZ6ew5qljAtBokQB2uS&#10;GCCwAmWSbgriJGmRF3W9KTOzNVRJdvNUrUj/b3wCjhdUUGKUFTpvhfolFJqgvxrngTKDP37/w0yQ&#10;2iubHE9md8dhdC5VZnzL4yxEWuYjKloizkTVRwg9zEwy0ngCPcRZDIEH6L3IXpVD1ps15LXH13YS&#10;qJhE0FSMiWOSChMlrYKbhKpBnLiT5iyRtTMwFK2f4sfL/EpPuFMbJzvkDMeGB5nWlr3Te2pvnyGa&#10;nZ5VlLX8npyKdrENSswmKQphhPm1PhETnb6VB/sIrdtO0JJGHUxcyd39vYipnh+enT9/9frV6vqb&#10;tY3U6ppVVYDT+eHIuXvp8ZsykghLvK5sAlF+Ntm3Uf1pm+ZvY80bFnb6KuwcF4dzgMTtPxu+PL6z&#10;NPvhO/efPr5/c3EWwFmVKBpFpi83f4y+vWPAdk6pysqcPPBq4OTjg4vTQ5xfwutmzssanJDIRvdZ&#10;1qtryNQTx1wiHE53eMRAfgXGWjAvIDajHo+b21Ddblvme1JcZQTiYJRPE4pTxBk+E2LJvmG0oE1x&#10;TNPWHiRJmvAEq6KVY7g0W55rShBq1oSm6gxJ3mg8pdDd4StEEeY+uK1Lc2wcZ8/CZiq2y2qgyhON&#10;WVVJQi6lQc2OdfZuVsZFIml+hZEgywYEvF5glUBpQINBHWPOIQm42dXtF2eb2or4N34p1a49LJiQ&#10;YO0IyXNt2UiJD+UR0OnP1Im0ZIKEkIqx/PqLqvrsHbAOEY2P+g6/hQQJ+fHcQ3NSnLndXQgdFsCu&#10;AKdJnMOHJwP7x/1bu6c7B/S3hB2/9HrAMKFGO/vSlntb9GVq/wgQ2dtm68O9P//a9vv1f/QOWy96&#10;X3T1fmdvCjDxLy6+hziL4wxfXgFSypZVXIbfry3XO5gmMcFDpiUX4qyz4K++73t7J/8NxNmGpput&#10;ZTC/+9klCjbQ1mZ3Ialgq+4+lrseaxLT2qxbLGQoyMKObsYm3iXrsRfTrZKjJGCUNm14l6jndpRk&#10;WoHICxZ0LARZ1L6Xn2cNYCFUx676GmoKE4Jue0GZBX/F+zbBPjoKEmKntyUgnwLHFOLkOGSYcQ70&#10;FOS6jGIN0onDrEGsB4fJJtzaXTqVg/Pa47sQJ6fItyZbEQ15IsXHnOPj+/chOJ88eri1sf782TOq&#10;be7evfPg0cNbt29xGfIvUszWKuOeMFtqFVqkAQCS1xQWuztyQFmOpoDnwkpL5swVf4JPqZopQRl0&#10;V9jgkF4BcXJwxqGm0w8gzqQAeMddqBHDT1jJQ9vIYG9/d3snVQfnqPQwh/kF9eLUjNMT58byDcAT&#10;o4WmN7/yAjrWP4ZW4qECTtqiTCEuKhCq4GbiMDFTXJcXMzAA2OJXcKsAHQMsx2Zkgi/BmggR9RM4&#10;4R2JGwsqOLRmMAMH3UBy5/bG5u72liD15ESGlU3h4EAEmeaSWi0LSfXAAVZMCwhVgBU7p/VeFpGb&#10;xqrX2Ir/DI0Cf9joOXtrtlqYtUUGmJRqFsrzVbwavGhsPZUdYlBLdPQEeBomN6Fvijgr5UC0NuRG&#10;manJryRBLT6uLuLgLnK7hZtMRu/j6WkUEkfxkICbxNNpeQ8cZ2DLUHRkRLkKthAoMkuWqgqGOH5B&#10;uGjm1xLq+M+KHVyZnQqmq1ZfGi+yFR45EZFyNo1LwMFZfS/ixJE2eoOYd8KZVqND9LhiIbQKLOhb&#10;p1llEhcv+fIxWu2M26rUwapUzgxZtfMOUcTgVgG3hobKoc5AaG4aMszsLjhY07yDh1eIk3sl4kwK&#10;neX0HeIsjnOc4G1/lKurAqcF6K9elHnsEGcRS7Gy9f6VVKE5gayT8lltld6CuZSly7FZG0SugPzt&#10;KO5kdV50Hnl2PkWctgQ4Ojnch8wb6b88PZRejuweCeDjEMaMK7BPoVHLeoKomhh5paeTIpoEYqZE&#10;ZDNlN2EyYKwAAP/0SURBVA8P4P8NDXvjWEpI4MqKQPaQ+AbH+dXL16/erq1ubKe1wRXiLJrOJIQ0&#10;AnEMk/Ar3RVMaT1aUnHMsQi5UP6KL6o9b7HPDlGOa84Hp3cx1Hc+MXT2+O6Nn//o/Ud3V+ZnJk00&#10;E7toEdgfmBmUWDG/ROpuPIJDxsTO6aDSE7WQWNwmCyb1kSo2mihw/tZpjSMXP8YgJ1iuGkC5LG3j&#10;zO0rPEIerE/LblJDU+cZg9lyFlstbfbj6o5QNbb1woC4FYXMcyewy2DMrBj8b11zdNE7fdW4s9Ws&#10;yGmTMTJ0Hl4mGQv+U4qtGMcYSL8ocLYi1w2VBgK2j+WEE73UuoYC82jBbFEzSxVFiGinZrzMZOZm&#10;PheATiqYIx9mKRxnilHlALquV3qcgdQxFEaFLCBsjSxSy5rEU25Hwlx5xrr3cl5T9iSHWTq19b0t&#10;mO7HRcjJ1hHpVj1+0cntaHy4IpuhOevP229bykec4hajYgNTz2CAK6h2wxouF5yhIpSEzwdPzgYP&#10;TihUH9jZp6P6GUmc5MFYk9UH8gzJfuXPldVxtV/HnT+AHb/9qz8Gcf7BA3rPOhjmJA7ASpeJqHEF&#10;cYbYqxlO04ewF3RX0+x9E3HGaY/f2C2Nusxv4+kfQJyxgNdM8fdcA0eoaL0Gqjz6NtnMDMjkb5xe&#10;4exghXysrKM/td/Bnf7bz6RzdCEnPl1X4eIJkoJXoU9h5bDUbC/KMyxvU9wTiBfcrM+0pZdMdOMi&#10;7kGYWGAiziyzwqR8Vnr1gIxDXpmaHBxqhRRDjsx1lIoQJ8hHOAg/RZ8JNBjerZIL9AUjOcQ5gA8o&#10;Ycmq9LpES50X5ZV8J+LMOBPbYX2xnzO12XqBm++982RlafH3v/vdV19+CUp78uTJ3bt3UbtpM8eN&#10;SQTQ5CNNy4+VTu6mE4TSGZWRfDC0sUsVM4hfKSyQhLNYjSp7EAaJlXNz8GkctuIpjNIfgTgTinWz&#10;kb/KPl27bb/VVNjxvX3oQ8zMAvXjRJkvLnhb0fK9vXv37pInwCmH42QnKVogHGB+JlLiYBdJxoVX&#10;b8hsTCl5jEeRXSxni7AoGYAAWEKzCv55x0xzZg4wA7leNsu9ffsu7+y8pTXk+hrYi9dkczIgTGY+&#10;DJgCqsJ0vn3zBriPwDpg1CwgEGco2Eo3doM7Od0nV/Vg31z8sEbFZFRiiDknJTUTPGYuktKSWRIh&#10;eEKLpqIrNJ6BNNd2at4NOqcOOd0MvY70DCzgWCr+ofA8QDlstc0VsIneNHhYRowvI1oICQpq3N7e&#10;+eyLz3//+9/XrAbId1u6q9aLkhCSF+3aU9UJSMGGNfTravHHpenUkXqum0Fcclxz30G0pqi1TlTl&#10;c9dGnEw8ZT7BCSQLcFSy7+wGBRoyJ5MXCDXGbSS2JVCBreJhMVRh8BFeK0mJDjrXJT1v7bwZq8LN&#10;Lq0z8LTOlUPAcdZsLssSYOBZNY6zxdNyd2KaY2ZyCkW5xdYYVVdVv4/0YwqZZoM4h0WcpkB9p8Fs&#10;JED3u7b3lEUsA1lTIjAiubRKkkh222BOLUn8rEKc9axulqluD82U28EJskL0bk1DPiG+TOHb4c5O&#10;ayZxccHwkTeTdgeBbrFn0YjoogaegNpFrekYIXOF19BIJ+WRMH02KW1dxVDIkBxjZHYPjr746sWL&#10;1283tncrshKzlJzJKGQxgsmmb3SqKCgmvnjcogdzTNkGTyGvYsrroloBY7RIKrpHjfnJwsTA04e3&#10;fv7R0+UFCE7C7JV55xCqDIYVC0nJTA4oL9omIWYwwxndaHCC1bsOP3Z+SJrf0RHMsQ73JGpKI/5h&#10;IU5KsoAilQxQSRG5160buC1zTJSs+9Fz5Ns9bYyRO0sC3ok458m/+LCOl5t6Kt/KZwoNLDVoolWl&#10;cyQ5pJXpVRilLabGlrcd4IoMK1BaFpTtJFC4ckvas8jx7p/JWPQ3yS7PWUbo112iaNqKC5SMW4MV&#10;yddwU+lK/BPJq80uMfGSgo+BwYr37qM2XurdIvTiKXvUZhBhgqMtkh4Xonsk4yr/rBO8RuIU5VCA&#10;vt6+Ir069iv7XiVxtB25kcTJNPDqmR7w52GSEZtDKEPQ2ZJONAPm8PddHp/3HZ32HZ0NFeLcPbzc&#10;O7o8IIVNMU/y/61C44B2CwjYKYPznVjz+vs/jBd7f/59Hyur1bMo33jR/spV151JLWbYEUXKRJxZ&#10;fd+BOCEDCnEaVS/Or6BSEel1DR3TWd97/SSv/7aZvq+PSScm9UMDwPf0WI3epcVRunro8GS5xa47&#10;6v7XbkKxkUn/6qUnx4MRkkXKu6uF4ioFFja7S7OPCixU5kx3+RbSJqXarykNinxtpeZ3lTnuIQVn&#10;zqdnJukSee/evdt3bi8vL9mUEjRi2on2pLbw3uDUuV6/m7Xc+Rp2/axpCbDawsGu8FCgVWuLInzt&#10;5C8QUo/vjqq7CtipGTQ4AKL4lKj/6IP3by4vM81/8/d/v7G+hr354MMPiKoTPI1muNC+nBH5gRDD&#10;RXaIWSIIb1YSzmT43cIr+qc62xeSj7t7O9s7NlQFgx8ccpXEMungQv0Q4UzgLwfpgMQPc5ymiYfj&#10;TJm2W0gTpGydGdMjnlu3MDvHSFa4GQ1Ivvrhw4eEhRlcq99sxKlOZG8LbhYkNqSbxpeSbQSPtclC&#10;gcJGGGHGP0lkA/MLC0qdN9LNySffTC2EwjkkfcNxW/PN3xQ3gK4UxezEuDhJ0GzCu2MsJwYY3AQY&#10;pcwX9ER1EZ+J2TQLP0YyDCvZ8K3auplKLzCWrTJAuEfFPYcjTx6vp15LoXO8kueRZAFmbFLJXOHF&#10;C+U3kX9oP5MJF6K34H3IiezjOu2xqdWpx0uvemOaMI2piET4k2ohuqgzcUo7OkC1QhMtHcKdhchJ&#10;KW8GkMBuoogUrN9682UbZFsuXFEVOLpeuUxro6vnpvNfYcGrYHLO1gQp8zjdT4kPdM+0wfFN93kr&#10;D110XD/fanBHoJkW4qniYBmQxzlB46hE361Ni9Zpujql5iVDFL84jOyQPYe6ZdwAZUBl4zRjbTvw&#10;1yHOIoa4adl0Pd2CmyQEwMLOTE1QOTQxBgwkAy9NnOtodYsL/Df8enXk65a1N9drNtf+rQ8i32Uf&#10;S2AT8lB+JUxb+DYxEGBIAWoemRNhN12j6aFRrQioPyLZeH9zCxBaEgemZkzPSFAnF9YkYR1oFoVm&#10;NQjHSRDEqd5g8flS/VQWoyWUKs9YaYvo7Sg2OYky2/rW9u8/f/bizdvtvQPV2eS+m4RBYkg9AXkt&#10;U9vrUytqQEmtDWFgcy6lnfwCbHEQTqZVeDgjRzHsDufZ8eDl8e35sY8e3/3pB+9MuSNacF4xDrYd&#10;WrrSuBf4qBhTpD3dsaqLd6qOuBwuquR4ElU7RyWNngQ43eP4qtOzROVNkw0o5svhx8ozTDKCAy3c&#10;TEfvwp1p0tgQp7ej+JVsfHF4PPUgngRtDL4YW2G623W2+sApX6ozwMlWclV8siu4WfoQlUPdmzY9&#10;eqkmlYOahwcp3ze9ixSVrdr/ROOd6h3cjHfvnS0is5559HSiWglhAg5dOCNVUN9EdV1MvIt5RZ4j&#10;yyEidqkDK9hHKLCanhe+bECwqKo66/aof2Zq1qk1jBFM2dBGbakFd7/1aJ+v4cmn6sN+tEf4lYm0&#10;OICppKfLfxSguersjhztnguQu+15L4/OwJeXh2eD+8eD+ydD+0f9Byd9h1REKt8MN0KKlSndPcTZ&#10;QbJvOJ7tfv1BKNm7s9ftxne+vm5qClr13ml2r2ftHAw+4Mi3BI/iOJMGHe/iKqpeiLPlcbb6VqPq&#10;4TivHt93en8YcTZW6w9cX4OSuaiasx2UujKtzfuOcekZkJAxufsd3Oyx96z87LWkald/NGPHHvz8&#10;1IbBYUQqF7OAazRiSqcwGUPZPPOlvbPLUgpvViF6PkH1K/3xPvjggx/96Mfvvvvu7du3WcIMO6wb&#10;H+Q84duYz3BhfI2bLlrLCfUkLVm0pANj7xZxD4tDBjG5OfyKPRjEySMRYXffuvU/jDgrGBSnV4qB&#10;wtz7t28jwwnrs/727W9+/Wt47xvLyx99/NHK7ZtcXlIvZI8qcCLCCehMmpumxuQbNhyjvexXI9Oz&#10;M4Bg4teQSbxjIcHm9sYGOHad4DZP0B8ji7LO7bt36GdEhiAp7SYMVMZkuKCeCb0+M2LJWYfxpZ3F&#10;peeT6Km95i0T5Fw5S9AuJ8EnVS3t7weOAEpAnPDBDE5lVjDaNT1qUl1/ZMo4a6qhDuY/XKMySYkN&#10;WqUkEzE0SK9t2AJGoNxdpiXzBUtNtAo+iiA0tR4tFE0PTFrAn8NT7oEpuYXs84zSDB26QzXwhShS&#10;vXj+VdQjZezC3QqJqKcMvAMeIBZBe55wxoqQmoGtnXe3Mgplri0UOGF6E8wyklmE3dZQwYKKscbr&#10;VPanh1z8Qv/Miy/qqeaIBUssl44fqB41ZaWd8g4/ui9qGybEiHhCfz9Jqp8HbkLr4r3VIF/tPAqJ&#10;+M8C8U3c0kQBcpmHh9PKpbVOcR80ol6Is2KnhRm82+lTYHdo5HSiTnB9H2wIxNB08vqsReEmWuaf&#10;6IQ3Xzya5D/XslkH5qUScCTHBUCp3OaodR0gTgRIzTkQbib/wJbxVZluhLiKJ+pkU6v+7ntlnLLr&#10;5JdXc7mi28Vr1ox3rLt9rSU9JolSSwQghuMM4uSk4M9PKVupqoMsAw/TfO280zBo+20LI11/3xNy&#10;F9eMymiF55VpQ9rXRpSUJhlSVxWyuDcTbSvLNv1t5bDMoeaYmCXu1zl3YWtjf2eH1ciw8TlAO8dk&#10;MjpZuDGZhADE4nlDEDjX/ILUY6tggUofTDV9xo8P3W1jb/hj/pYZwilt7e49f/32s2fPX6+uH6BG&#10;KFgtPc3kPZXfV+lQ8YWZ3XyVHlPQS817/y+1sO6Bki5GNcqIVwQtwNM9JCuE4MLxaP/Zk1vz7z+8&#10;9e6DW0LhJE4nUQDCGTA8iaZUIgzFiibmgnUQKYaNtm+4DhITlGVDvIUZy4s0dZqamJzlEgCdWQVY&#10;fyTlLXNzgnoHpTODNanIQcb8GA6YlFAUmTlaBIkLK7fTjtBEcH6Bq7NTvFhWCN/vXWyPwMRMu2QL&#10;kV1O4VcGJYNQG14AX/bSvDYWH0a04hE16GnK4DvlIyUKKR3b9UwrY14sfnm/tXN3aaAV+Rf0p4K+&#10;k4sXi+DFJEUzYesU/TT6udjSVjPkIOSma0r0OMTZJoNSWmMHXmcRF5h86MRGg3ILQNQyCZCtivJk&#10;9Fe4oXPeygQ3R7G4rKuc7Cw+HwX6MwQFjFpGRuZ8g0oV+6inHIRjSudk91AWFYhTZazYZh6RKlGw&#10;Hrh5vnt0vn86cHACzTlycNpPZ0vmfornj88u0D0I4uwc3v/NEOf1jfn7X9csaxOg4MvXOM6WgH49&#10;qt44Tnfc5HF24eCvIc7vu8w/jDg7Y/lD599NgDZJkk7UUalhubLeisCp7bWWYWx88sYiQ9jzZzLj&#10;PVg2J9d5JfyIo5LdmA66drtIINL1VeYqg1ccYsu9rne842Rbjo0irXL79q3Hjx999NGHP/7xxz/7&#10;+U9/8YufP33v6crNFaV5Jiaoz15evkG0+v79+6Q5gS+TzB2CuRZnqKD6Z5m+XITtKwkMS61dKGdR&#10;BE95fZ65dbsqJQk3r1Gc38lxZq8oSttxuXf71vvvPHny8OEhEOH3v49eej+kLDVDswvzsEZASbpo&#10;7xjPNXapd24rdr5XMErmJMaCc2erphOmoug3btCLjjizuDz3SWUDywzMkiSgBMcJQ8u6Q/ZwfmGR&#10;4FvtR727+ocRZ+xMpb5VkjrX0glWKDHDdUFAFSZiKgDyyBNYXFgADxXi1Mlghy1nofb9jipqkCW/&#10;iw6Y9luf2fJHdxNmQHVj4iiLy0vkQlXVVBES2dQaKx/TGKKRuCh64pGrDMmggecmBgkriMt5YoSS&#10;knBc0W2AAKiGn3xsc3MDwRlQuwXgyZ7ksi1zSt9GnI/y14FwIV6SNJdYRDbb2iSKtMyuEIc0tQeh&#10;hOJPZasxYlfgpycqHzSZpOekDYWmzE6Y7aU6RWA6QeOYSF4zqohGUSf01fOvPvvsM4Y9bny6zqb3&#10;ZvMVTVPSTIfgNK+sEseNpBv5jrZrY1qzwVWgLzFZLoBTKazp6FFtoqwpsDsF77n4Cv9zJKh2MoNK&#10;Rr3EaorazHI2Mx9wIOgUuahFSSFFYqTWDaeho9lV5MQQAIW6b+cRtVHj/kgGpf11xWqy1WQ34dx7&#10;iLMh+ppptZ8V8dO85W7upQVO5Xg4uknldP+OzuXEWNWqE8PnLgERzMnr8GrPeF5DsFdo9sq0dl9Y&#10;t7/RT9UrSS0eSDVcq6RvKvmuCHnSCgVpyWYXzDj6BkWzQ2MhIS3HhodODnZBnGSQQEfAAmtQA06U&#10;CihvLNdljUReGE+3qztxRagdK3rII6E7woEZJ9vQ1paGZF2alpsbdXR6htwYIXXyONe3dg9PiKeY&#10;OGybgsxwTXRmq0cO6OQSnaE1baKuUkuCSVapAWamq9N5WtDKYW+Mi3pd5S6gaTE10vfRgxvv3V+5&#10;d2M+6UNGWXGsiKdHvGDcnmxM6Ph1dQ72C0h9tPCrcE/yFLGeW5tbeIrMFjxSQupkSjO5eGbJizgr&#10;oSC9a4kc8DwfADpLaVHFj4ovxYlmDun0D2LCAhQzuwK1nX48Cm6yMEoRqVJqytWuPIf4noXVzOVl&#10;gBoQvBY0zybUQGeB1fx92ZVmpOqANXRhoqS9e1gshJ3rvPa2/AjcK+IoQxnXObRFiof0rSOmK7Fh&#10;UW1ZRbs6VA/6TKD4WmGM8uV+hSA9E6xl4qfq1ouE3/UzTtoMS47QUr5qN/c0alF8A4hkZNvxmyci&#10;h9wB/YL7dd/LqW9D6wjlzcZZVfpys8SacIUMBkjfi4DqIIC/j+It95CYhwgJywZc7Is4Lw5OyeMc&#10;5okIPEF2kKZNyc6Pzy+P9EkwES2qXlfsueTEcubdz3rnj3n8QTRZlqTtJF9/UW/mCFezoMyNwdAO&#10;cSaSWJno8VW6yqHv4TizcX3XqX/H/epc+29fvtPjO27y91xuXeM3Z0TGs+566np6/6wX9fGiRGui&#10;GgwtMJrZkjlSiXq2UkvR2zEMgpokV0y1f6fZM3vbSVQZmYAH+vktLMzReObunVv3H9x79PDh48cP&#10;Hz568PDB/Tt379y+c+vmzZVZmjKbnp3UMHPDKJjxEV0jGcpp1NWnpwlicDqVXVo4sq3lqkxM/k/d&#10;Ry40ikbmQmgriOSkaJ35fMVufm9UPaGmUBQcF8v77uPHH773HiH1zbXVT3//e2ANh5J7m58DIOzs&#10;7xECwiCQ7B5qMxGqtKrj67AYmAuMJdfBRcwv0oB6DsDBdsyg1oxicNXgIZ6WiBN3vBSuGXoYwPmF&#10;JSQQjbOlHLzu/R+DOHPJ0pz6sS1/oZkOkAi5omFDjatwc2GUoQ+BLAUrk8UkmOutyt5e/PXV6sop&#10;cejorBWwMwgD0mHLJOa+uLzITa0GfonuZ/1kJtaFlDPN65TGKGlZPcLZ9XiX0bMNqLDz0FwJap6k&#10;tMm2AvaYocv0YBpwU5CT5wEbkInhhmIvuiZ/1RL1+WcwD+AsOuQVpG5pwyUpllVYPFNRTd6iLGeD&#10;YcQhU/yYctP20wxS4SYct2UISbNyo7fgh8OJGAFrTMsoN5pQgU4SilSffvbpF18+k8pBjT8RqIZz&#10;KtoWQqEhTk+YsRTEyeVb49N0yDTRcflSjSx04E/cIk5PyZRo3VPxfyqPq6p9OipU6rS6uAhf+cmW&#10;JNnZejVpe+zqmWxegKWZxSWhAPBUelKmjz8I7oJbpjSKTSKaU6a+teE1cbNYjPJfs8UkNwE9zs4i&#10;FyToZV60iVHT/DrH2YVuGu5JdMVKkUKcU5gb8ko5MaLqDXF+zVaWhf0BE9ztBN3tj0UtrVUwOXAT&#10;pi3NhOz0wOuojKYdRjZON0knSoVxGkFtQsHw4PHezsHOFngK3IRXlQw8c5kV5bFEutrcW3xYUwHz&#10;wdwpXSTDiOcXdOXa29re2Vzb392iO0IKZfzealSKh7q1u/vi9evPvny+ugnehMVSOT1R9YhqJdki&#10;jJT5fIKCIBFmD5PLJlEDdPT0484jM3iTsSEyMw5SXFVLv8r+UKCI+zPSfzE/Mfyzd+88uY13PF7u&#10;Gr9Q6WF8goIhvoAhwmYX6xFPxh5FDXSayimyMgXk+ATfd/XtKogKgzg1OYvZJEsjlTwWTtjhzz5J&#10;VjuZEZsItewmY3B8eLqP8PcOz+P9HWwcZ46YjG5iQ8sNHdY0SP13ggDkg5MoFjWKZIMVPvJnFUsZ&#10;xkhwM/Cvwv4+yib2tu3edp8d8+t1fPW7oC3R9vlpi6L0CMJu6Tt5rmWDMJEkNt1ekhtT3cHqcXJc&#10;icO8wkKaib8P90HTdmNYnEM55Slkbni3XriRlzpatNNa/VNuZ3I0jM00zJqBKlc49/qH1k5tvcEZ&#10;nU5xhzGvA816Xci8koEKqHePJsfh5LRgsoGQwctRIhlVrh5Ijr21MQgSSPQW2juG6ZTjPDwdOT5D&#10;Cr4fb4siO4ICIs40X+iwyn8v4vwe8PXNt3uW5Ac/f4U4HeewzfEd1Ez4DsTZKoe+k+O8QpyF63uz&#10;8QfMXW/qtjuX211b+h/z+LY5vTpgm+/NqFeGaR2z2fNrylCJe1WSTovhyq4Fj0YHDIf8mCrDhN6E&#10;rImPp46NFmUkgYGuyOkiwDU7QwfyO3duP33v3Z/85Ec///nPeP7oxx8/evTw5s0bIFFsWpDiGUaa&#10;XZBwXDAlmYVSfXwdFcA3b95655137t9/QCdJPoBBZmGxj/J9nFXNUoa3Fgi5ZCzpYs1EKGnfwpoC&#10;vgTneDlaij/AcVZsXODEHwB7P37//Q/eew8CdvXN6y8+/4wsy3I90ZbcwB3foSQUdGgwLTJNilmq&#10;EJNuNSkrGJqmR8viPB3GUc/BfsaMm/HPdzDKIIk5BHWirxN5RR07giVYNKATwpwzs7aIVH7uH4U4&#10;I4FSNW1RYRMJBkuf79jHfJfXCVi4rcC0ra+va69OThjSOAAKPf4A4izbKLEZcs8ts3bNyh1ELnBw&#10;gBzMuYV5fsIQVYs251uBj5bI0arcuH9skpwl6g/gbHwMYBkTEfO3u0fV0NYaVUXr64wYxeC8D4LH&#10;UYEwRkMUJMavXr56icaQ4XiCYNkcWMFFNbCLcnyD7vB8BTgjs6nyZBnl1D+l9DlLI0l8gcPObPNC&#10;Q2RGFlzfurWrq47uvIlKPYgz2lzRX2rsaeHO0JwqhzLzxGF5fvrZZ7/93e9evHrJtTDarUSvYG7j&#10;13qIM50mKF0BB1g8L+LEGkf5tiJ4ISxbPM8cMW400Jw9qHI3VciKXxFMSpQzAvTF5ljUi0Fu4b4q&#10;Diy94VRqh23Da0I+hT+3E/1E+sSDOEGZpDICMeH+oDYhcZNvEDCZPSSHD8FZUcgWtlVzUsNxlcep&#10;oclEu4rZfQ/HGWtlamAoN/MAEp10RwGMEFi3vTunROUQYpDN/24RoGZDi2ztPWvLr3BAzG17VADR&#10;Na2KVRgXDF5XLVQtFkWftl4nj5OnyDoZehnD6AcllRDIDsIAcR7v7YI4TShhZudiGVoKZOz1pPag&#10;HjMmofAMHKenpOklfgPNeLK3tbOzvUUaM7HE1mfHHmsIcLI52RmQmqE36xtII+3Qsuvk7IBjGR+v&#10;DOCSGTD+0DjOkk3Os6xE8634t9J++fJ0VOf7DfpXnBYlsxBTrN5K3eMeT4+P3Jqf/JP37j+4MYvs&#10;O3AV7BZN23H8R0SRrPUJdm/3OAywwkk2eKB2T65R2XdkdVHt3d3dWt/EsZqfo7RxkZpDEb8cZ/w2&#10;CPei/jQ68qMsvvMIuO9tbmyvv+Xn4c42uhcwXHIPo+MMQmIF5fC4rbXNrHDc4SGXRvqH9Y12vwDR&#10;VgVCdseWe6lJS+a4UKCK77SkVe2uHIGEA4stLrHRhFbrX7k1RSA0R0Iv1pTTijB3T32rbPUJLbbc&#10;+XL1tK8KnqQxbdWcNhqcDVjpiFyEQrsUVJZ8vflqXUFlzH4rAw9bGf11JXlPuOdVe8SgcBkpfsgF&#10;RKog7l5FyYqwaGdWEdQWqepcyXJGGuCMM1XVzMVoFqis/29zrr1upqLAcREAHRiF0MQyRW7BrW+4&#10;zwaoirdGZjrBQJRLTk8PTiE4++A4D08hOEdPL4ZPzuE4kUBBBIWS5EPuvxE2c19CnXWPHia77ipc&#10;x2rf/kC988egycYfdBalTEs3qXqArmjoZvKLM2upYOGqJTi/lcd5XR3JOI+V2sU/RGHy+y+wlkDv&#10;5zf+eW2n/6MQZ+/zPdz5tXfKnsee5nAVT/c760UP1mZjaGvOrasBtMZ9xpya10UeEYXX2KrKtCNG&#10;nNKfu++88+TDDz8EX/7kJz/mxZMn8JmCRdAnn2Q1lVvJvOcg7kojQy1tJak/WgAbitrrgfMy401s&#10;UJKHU3Nz84uL9OIBrcJ3jnHSzE+2z/n5+Zu3bt578ODu/Xszc7PCVmjC9DXgAyAnsBwXmZK85rxd&#10;MZ1dumuyCGolh2eIO0uN9dMnT95/992VxUVSsN6+frW5vmaLiuMjrP/61gapeKwIoA/1MfBt6A3x&#10;WJibnxqnH4unLfImk2CO/pE2kGT9cfwKgniZZlsatE3dkS/YotnWJ1TSphKAkNLMyq3bC0tLyPBw&#10;r7BxnZ/QMT+dbaz/D7A2jzNHLhhhX2MrmaqrWVLDgZvkAVB5k6+DgOgLPtdPZmTYEI1qQ3xU+Kn0&#10;euJyuN8XTR6XrIwp+6Q3MVUW8or2qDjFbAI0YWdnF+bQdUTaoDIEw6d1NSnReEhRvXys+jOq7RQf&#10;VuRMWljbBt6GkPyKz3t8MrUQdQdjpKUPg1zmGAIAISmG/WB/l72L3TzMobghXpECMwWmmMiJQhOj&#10;c2MNGVykZhVQJslYT/r8+IAEiajMJY7DtVUctHLvo6/YHG6dBP+ozGxUCqs+Pb2QU1hihgpnROIm&#10;8fTnL186fzKqWRSV75ly7Ax30cEgBmCiep4paIAiFXG6/XZNqwo0BzLzp9hjG7zmhib7XMFtTqjE&#10;OyWueTQ8KB8qG5guN3Z0bAU5YfBS3pMIuFVNKYan+UrxfXbzVPUeOSRwRYLpqa6qCGO6IGdXqkuJ&#10;5SwP1n4P2dIHmjpSWcjmAV+514FAhRXbs0g2J19wra9SRFBBTxOT1ayHfx0eGLvS44xzHVRZW2It&#10;kmuPMo3lhAeLdoi/zrqy0w2gkygpyjSPE4UGn7YtIHsS31I9zka3VSF4kjC8fh0U8T9givxLCDXc&#10;nEmaPWYB2dAo1rDud7KGs0oJB0cKVGjCMBA7OD7e39re394iFDFmE3mr5YIf9C1EVIND+8enq5vb&#10;5HHuI+uP3m04ziQBx58K+50BBaA3lsmr6x+oqmJ5bKdo7l/gTwLyyn8kfhutGz22pJ6kMhqbCtCf&#10;nxi9szj18/fu35qfgu8kCI5agSX8Nhkin3dS5yVq1bkXQN707I5OpK0O8+2s6kKcKAPvbu9NTpFc&#10;tYK3PTI6GavonlqnGooxEflUC6HEcELZ5dbG9trq5trbg63N44M9lqlCGeDU0YkLi7quAo61x+tF&#10;CRMPjw5Q3RvCWKfbg6Vb7pNFNSfLyU8d7B/tH3gHrTFKfK3zW4qaNUuaOAzd0kyoUg9ICrbo0NZu&#10;x3dKhpPLTzX91RZcSDMrJY/ei+xHweNC8ijPCfw6FOL05wSCdpkF0DBWoFc6StGxBapjksWTYZG5&#10;aODpHufJdOuseb/vp01fpNlTBtsSLiNQ5GwtHqYjYLuYRQFNF3yeupIdx1l+ZoB+ohENEF29ljSK&#10;W1rUUQdMyy9IWZnNpLCJIs5+EadSsTVb0NlDcxP12cOzvqNzQuqDh2dBnJdDiLhybcg64ItQyG4c&#10;xrh8Bftjbprr0YutN0YwhRf1ugxMPb72IgvoD3GAsV696Ez3ogWUyw9t+3Vix2XiysGwH3X5LWmb&#10;foU4aYTT9DibBHaY7B7iTBpDb4zrKr/+6Bm96xhRe9jB0G5f/8OIOnYx4cBGHrWrKdsZk9/cp3Ke&#10;aq6Xf9X+q3d651irMjycyyclPmVq2PdBBVMTIwtzUzeWF+/cvgXQvP/gPsiSupOHjwiaPyZofu/+&#10;fTAoSJQoMoAA4JikIDGJR7O0PGEdEi5j3JK/VGIkuZ3xh8JCVajQ9HMgHSHpxcUltQ8nJ/klL3gH&#10;REve573799QqAozaW9ISbFYQSzK79Ui5jc6WPP4A4oxbyJrFyf7FT3/68O5dFApfffV8fW0VwwKS&#10;xTCub25QU85WRhnQnbt3b966RU/DYGOqF2YprJBAo8CVJAEGC7+EUWsaSY1iTUVJ8A8ciMFfLzoK&#10;SwSipiKZbPkFWZ8p957g5kJktE2jJnHnNV3NpSBCMVOHOMUUZQAFNI4vF4/9xOjs7uxCfKiXme0D&#10;O7OxscngIGEe2amqQamNokIrJi0k09sqQ7179UyiOlfTLGUMxQFgRCj5mV1cmJqbpUdfos2d7nTL&#10;JzZPQFvCz/BVsHes+EB/L0wJHipHLXomEyxdHaGZjLO7h1fuRzAUwzWpBo1E0DEK7NyDzXV6kO4R&#10;rvSjTik7hToqFWTPeIHdGOCCGJroMCctbpaYnfu/lfNUIBjitvMR+jRcs4lV2SqjwNh+Ffoz/ec5&#10;U0kZBTjj6jtkVaYdFwuz/vzli+cvnq+tr/E6elO2KhB4p29woYKkkOowiDgpFjLXwCejlEC4FHoh&#10;zfRX91GhzvLbkv6qelSAQ5Xc2VnbP+hxDgnXVppTlf15Z4yHN8X7aijFWwTXW0mgdKYVL6bnjU1A&#10;Y/FRa1uCAeOOxCGJtLQzogxOsVtJYWMeFsIc/NH7H3ZmMTRbman2aLjPoWgud1ko/0LzkaPlq5zW&#10;rA1OFDfJ7u8jgxM2wZKYLntaBR/N/Pa+odn87u0e4izcCTTW67E2kq0KFVccnDxH+oZRRxrrGxy/&#10;HByj2ckFmYJDYxd9I6eCQ/s3XqIHOgAYRaV86OSsjxoYldrEIqfHhye0Qp0cm7Ju5hy2FrR8Ro9b&#10;+ieKWCElGR3CNyQD+Twnh4jOEgh5qWC2vX2ys4NK2NLM5NzkmHPT9ozob57bDWBiinyTjZ39l2/W&#10;Dk/UgYfhKcQZGdeQWTW1ItZVxhcbzK1N2aMkXLZiFztrW08otDY/+R0pLeSWE+6Tj/AGM9HI5T+j&#10;+nF5evTe8uxP3r1PL3VAwtTsPP3TvfyBYaK2xK4iTyKdFvCS/FobUpp2eYU4ldc93MPrBdsdn80t&#10;Lt+4fWdqbhFvBrbXjBz6ll4i3BtodQrb0W8PJ3Dr4cHh7tbW2puN1bcbb98e7O6gQSftzEwdHaeN&#10;+wU9aWp2Z08WHmUDEI2pd3GIqcPIkD1uGjRf5L4XiBZoRuIsXSjoRXG8H94UVU6VRG3sy/BhZ9WO&#10;L6RMii3bAwG4hEAaE4cNsiFksLWEx2m13032VOoOu7352nKJReqqCOWSQ+pivbk5fHXrqTs8jCW0&#10;3Qg8sVkvrNByJ21zYgEBWRhbpFrsci7gYesHj2jAQYdhTzbhD1i0hC/tCl05S9UMyI2mpRUEKcYV&#10;10BqeNsKaivwivpwVvi7SoLt4ZgGLCrDKwij40NL+C0cRKHUxp5nlgrqs+XYwgsOFsnXkhvT0mM1&#10;GeUj4CaI8mLwuI+CoUEEko7PaQM2YJtZO/Xhcx0DPnVNRZyGWxJxkfHM+XW1co1ubp0JgouuE9C9&#10;174QrHwNcSYo9s1nj9HsiL36QNUx9l4YwAjjXgsz+3PkRYI4dUSvI85+2ILqz1ExCPUTwiQnzltR&#10;6QDkH4SbZRJ7xq/3z/pbF38z2Z2n33P5r73gk5EvyV/UBeUC8l+n82U2e4rEnecNt19R4eF4Knk4&#10;XkxlLIexUqWIJtSWIUNwsOWRnf/TH31AhPwnPyZW/tOf/uynH//443fffXL33t2l5UVIJqIgfEU4&#10;S6QJXFZtS4xeYGVxcYJVtV61DEn+IhpTbQHBZz7VqkvQvNo/8rfgDyjDhYUF4OytOzf5xjt3b9+6&#10;dYvK8Rs3loG/cxKNk9U0nDUG6kw7Wa+I7wERcj5x2LvHd3Kctjcl4fjy1sqNf/tn/2p5cZGF+rvf&#10;/Hp7e4sBQikO+cjN7W04S6K6d+/de0KJ/a079KYIsuBbKAlS7DqFilJEQu14vdl7WxtP86YsbzJA&#10;wCItTsT+1GxXqP6Z8KeyDBcL1MYYMoyFztu+UbvH1x+yYmmiex1xivIrqhNQaCA8dDL4kjEBcQa8&#10;aULJhuQ0cBPS3kYNnIpCcNKN9kvlMtMsHIB3uG3qzdXpx6SmlecF4Ig814XlpanZGbiTbURANZ26&#10;GpnxUbUOGrN2Ic3DGSVQnBGpOIgSgjwEPal8sOWPatlslBV/cKPkuvouozTkxOYIC4sLBOXfvlnd&#10;hj+klGyfDUlLao4CH0342O+/QOTVVNUEx3I89WcjaJynegeRTiY2k0Gv+GjU6ipA5tHaEi96L5V2&#10;JlYYsufeJbRYmX5OeDYobMXIML2bf/f7T1bX19gCGBJ3td3dpI+Jumo7r4VbiNOcgHTdjAgoayTN&#10;Crv8UyZZ0jgjTcnfyYaJNs08YX9M+jLLrsQmCnlUlDv2xaJriqzShDIB/yD4NM8U6CdrEwEBujDy&#10;jZYdy27CItq+U713fpUiKstXqniJ04jxMaQQzYRCnryVFKyk4FgnJ+Ls1JEyh2OTCkPGbHakZFW2&#10;5nxVxpXhiKmNfGgaDzpvJNVBGUPq8KOnxaprItvZRYqYzz1UaSjpteV7loWtp42vKnMVuIl7x8/B&#10;AcrVThE4IC0Dmm10cnB8anhybmhsdmBs+mJw/KRvhGYnJxcjZ32jlwPj5wNjZ/2j9c7x5dDxxdDe&#10;ad/e6eXeIfpn1LSAcqi57Cfh8GSfvlvHZJsPnZ4On5+BHQaPjxF4uEQX7eCw//BoiPTe80tSFQbh&#10;zHZ29tdWD9ZWT3e3B0+Oxvqoxd0HTTBvWAOwc3PLN5du3bkcHqPVyuoWyRSn0JzAhmRIeoVOIO6V&#10;TcYwzXj5+Hkw2nKY7B3x/x1jUJk9LHS2LBVKyVT8m+FRKt9JOAUOxuhAwZ72nxyO9p2uzE5QMPST&#10;p4/euXubpp2494NjU6BwMDo0MFNP5YP0Ojd6H+mHhLyPyITScbXA7cCoEYv07Ijay9O+/pX7jxbv&#10;3BtfWBpAUwn8xBGGBhU90hEzepL8HIz04d4OIh+r2xtrdLlFMp5mbdxr/PTZqZn5hRvT88vD07PD&#10;k9M0oG3Nr4ZHzXw9OdE2KPl7zpjgGBPWaZ3WWfBpMsEAHx/sgzJ97u3alnf/ECyryxnSmqAuw7Fn&#10;S7StnY3Nnc0tomBEWfI8zF/t+ZO2mYeH4eOOFfC3SkylSC4ZEq5L343QelA+czLJ7uWANjNr91LQ&#10;oUKeTmDThzOHS0ZArJkGFWrUmS0u7R1Ok+9ynwvjkGxfh1+iANMV2Ww0ExAZIQk2+xCZjweqCmJU&#10;k6tDkItsJP3s6pRR/nR1XTWrRlEwzbeuSyydkZLqQBut3IBVV13oJQvY3OlDjcUJrnyOHDc7WQLw&#10;cSmNjWjOhQlc9zGNjO3fLiAmsRVR7ouLvdPz3ePzrYPzg7PB48sRmqqf9Y2c99PxkmJG1bbOgJ36&#10;cLEtOH8UN1YPVHO72gB36UMy72G9TIzJC2M+9SKLqLihBFSqXqWxoKZuV55AzFfAV1zdVvMTVQZT&#10;QWol5nVJ0TGSvLRvVl1sZbYYVjNJgwXBQmFbYg40mQbgi7n8boiFLrWpXbQiflTzqr+NOAvO5vMa&#10;0h792XtRH0gGlUuUmZfsfImH9PwwpFHxUfkxUirx6icnHr/z+CnV03MznO765ppZlWxwo4iHs5bZ&#10;cbEhrZV5V4pXPaMqmJzYqB0fnJGMCF9FX7uFhdnbN288enjv6btPPvjg6Ucfvv+jD59+TB3N04f3&#10;7926cWNxfmFukmx9GrglJdzVknBYwtPSooVXvOflzIXWqh0699+9tPqWpT9eYnbZ+uyVl87p+rf8&#10;HT7tmHWvjAYuI1sP30jHF4qTwEr6o9iHwwN8INIP6Q7Ok/7POK4Y2wQ0bKnVAn2X8mQVYW8NPgjX&#10;WBTllM64q3x3Y2Hh/Xfe+Re//GUSHzfj6FzgKq6uUp5yBrL5EXpOP/nJ+++9f+vWbVAmICVqm4jb&#10;T1ScMdkvpmg1krg8i6DEEGqVJucMAF6DvSpoYhsFfbuQyqD8KAPB5vKPIoEydsmqSfykAmAtLlhH&#10;bq0u8j1Ok65SO7/jGERhgDsIMRX/Nz6Bk2BZetXar6+umVQ6OcUXJTCUoHJUGwUShpHD9CGwy2os&#10;Il/2zlSrVEyxQY0t3VxZvnWL3FV2COylqtOJNUNcMkScoEr8th5jB2R3Bcef1kKPJxxFwmgjlKIk&#10;p81Q2F3SEPok8Mh5dUFNvTqgBNORMeUGMlKcDTsGZv6AxhN7zBPK288x/BVcT3qhGx32S9m+wUu6&#10;EIT6UygGs+/wJ3uBGJb7QfrcJ9wBGtZyJzpmXmTsU8RZ6DLINsV5XpwR1bVN1Lh3ny9jj8cgMfng&#10;cqhlgW8nkYKK+k8++3R1dZXEDGubzo45GGGACJu6B0CP52kbS7yuqk8HbHqibBApgFN33u7uqmIm&#10;tXMYDME9SR3EIT+ZzMyQWP5K0o/gTQwbY1zuvvEK15yQoLxvfaQ05YzmET+pNqZ35cQAnvXEJNTV&#10;2DhtwJktwtAUEMuHKkjPKraHDNMhWQTaWFRqkPNBQ5UYHhzQ/t4O0v20Hoh0IOQdiLPjm10SFRPq&#10;4i4VA2+2I6+18u7WpJQGwYg4zTPWgAFYpO7oGzlDbfPYFFGOFDK7iMJsNQud6u8qoGx4M5yfe0GY&#10;0jROTGP0FP+RSkByCgk+4ieYwtHJYRDnxGzf8MTFwOjhaf/+0eXu4QVPNFnss3dGaG9g/2SQXfDw&#10;fPDocnj3bGD3pF9V6j1UeGw5RLvXjXXSMXdoe3B2sNcH0Dw5GcDmIgnJVRwdXxwc0yIAWplbTdlV&#10;H7Ob1lurbw62tvj8ENbocPdoZ/tgdxdeijOcXcTXvrd45/7F0BitVta29jYY633KJrI7mFbcF3ZE&#10;HbNKqewSxNRjL3a65gdogLAlGZYMRrhu5dZNUR0epTwS743j+tcXZ0OXnOHx9PDlg5sLP33v0c8/&#10;en95bp54Dlnsl4Gb8MGt3XwyZDXj3Cg9OsIGB9xIpwkbBtOfSWGtBCdsOtXg+OT9px9NLd/sG5vg&#10;UJLvw/BT3HLxFxYpnDzwDKS6C9bc2Vrf296k5B8IqjLA0AgpTeTNzy+tTM0vDU5ND5EJSuaHhUet&#10;xSpWDqkI1gkTY4YyzukZcCenKS1gUFPIiAkxmM41QwfSDC2deU3bDv6yRweaJLCF27Zr298hSwmE&#10;Snd4u1BwSeBOoiMSHvC4ZnYek0sFzsSBlcWh5CXwKS2BpUMr7lWqHcUXxbIn6pLcXm67XkLVkwnx&#10;fJTcXMmKxIJDi6f0JDtZ8nUc/SSJC/uNyCQQY7WYoT90kknEIWvCJHSiOfvEhZLFCR7FfrF6+FPg&#10;AwdMVRswKc074kYbByiWLnkLhqviukVuNlnC7v2iLNcbTm35yqY7J6kcF7wFmDvXveMcq5mQeWac&#10;82kfpLY2DZadm3N+ga7dwdn57sn59uHFNmD+cvhsYPS8H05dMjueSdqpR406PqWKGqympprru2Hi&#10;jDA0jzP/rBLYIt3KwOdehIGM2cwGXipX8YCb617mKQRfMyX+iexPsLO/iphVzG8RqLLkjpj9o1rI&#10;JgxA+hF7/0yicJkapW3yIoQKE3RiF+jFhgqj13Qod/0ahRm40WNbfV2h8B7QLMKk9ycxiUIWrLfp&#10;vUa32Ci4pUVVMroASmk/0gRXbt74yU9//MFH7wPCKLN48+YVo6apYJOTfdZK9zTZggCD/Xxml29B&#10;P/zDUYw2epELi3M3V5bu37vz5PGDp+88efr0yXtPnzx99/G7Tx4+fnR/aRGlcNIMIXIYuooBhH8Q&#10;0xRtaKk1jpLfVFAl5GrmVlUSaMPTvcQWHkopW2UTskXHwdCfbnEBVj9uEA1Dk+QbgkaUMqiGxyFZ&#10;XrTt3tvZorkwnjNb9ez09PzMDFo/Uyi5UPIc17FIuWBfYlRJwiZbNE4VbyY/23hCVSAD6R4/ePDR&#10;++9/9N575Ouvr76laTPTYGuHSqFt8Ni7777zi1/8yQfvf7ByY4UYuvvrCXXxbO+YdsRADEYF1cLI&#10;tC2ybm45b0IYz0pWTEgAVlO2U6aGjQLftKLGSanlMgcJrDMurUdbUGbjjop/6x4uL41Loo75ULyS&#10;fFkeWgSb2GELj0GccBaYe9omMZdhngzdbW4/++KL5aUliFWhayBnLSQDMGlkbobMGfoTpltUOUC5&#10;FmxumDlOFwi7cucOgbGpmVlicXyILMR0xJNKAwsQYQIUiTjzJsaY00igr5BGJqgpidVUU6acyyfb&#10;Kt2LJqWO/UKnN7eVsidMEWc4OT2lnN8+UkqD7MaHxFmGx1jS1AOXuXCpJ2uTFiflyJqHbZmulEkN&#10;juPDfibgrNYrNamTeZZ+HtWW1Gc5y/3kqYscMXE4OmRZUFgbRq+f1Es+U9sMU2pgdGTnYO/V29ef&#10;ffbpOs2T9veEOaiMDVxKy9u3kk4/xISHqWBQ1FJ3tlWWV0hcpRz0E0bsa5CmXbZx8gL6SAVOswru&#10;J6sDjF5iDlp+rUyNa6ynq5DrdZHpxCrBL8OSKF618oS8ZAKbhgedOUbVF9Fzao5Jz8O3nBzmnwTW&#10;O70akGn6Lo0HE5gcUUpS5gzb7gj0G0yRToxAeoN+cZavc5xXsZnCoNr5mL960dny4unrGnS1c0ll&#10;pk+5IDZeOE4KWWYhk/VxtBxdjC/lui0E5Fyojb22kBqb2jXbR8JXyHsq36MoZroaKgnJOoA/3tk7&#10;oI3km7Wtl6ubr95uvl7dfbOx/2Zzf3XneGP/fBcwej501Dewezq0ezK4ezi4sX30dm339erWly/e&#10;fPb5l198SVrFC5poQbZZCe6+JJaAIWKrtKV0tMwZUPLaATYl0ssYcqXbW5vbu9vmOZDpPY+dvjN7&#10;8/bE0o3LodHdo9O3m9tv19YpaARAqMqFMkImEpfT2plQ45wwCu6bgX44fF0T1A6BiNy91rSD4cHh&#10;My1RuvSCUIEZisBiW1UfD56fTg7335ib+uDJg59/9MGP3n9KiZDSWswmyQOFtiJWGi5IYCFBJPY6&#10;PmGuM31UzE3okPnJtxCNJsQ9Pj0zf+PWxPyNvpGJczNlw69kJ8fTxeuzSM9iI/4ALLhDZhB8JHuC&#10;PT/NV5XHnURmbZLMg/mRqWkElsJn2JjOeRPNvBTaHDELdeVJmQ/vj1kwpIllS6amMTLw5NbW5voG&#10;i4pZSG6UaSfuyUwKP5ZwuemVzHTztys788oyJG5YbF36lSfHPTnvMrRhHEvgqHUvD9QpAijxkqbE&#10;1uJa8Qta27PE/pIUb4G9LRZMcpU4Sq1S/p4FYSoNtg1+IBVwtdVpDUrfN8Eja8NZsYSENrZ21PeT&#10;XzPJglRgbjj8M2/tHwKwuVpbW2H1bSBp5m9qhv2nWrGRQxar6dnkfBLAioS7e7mUXmg+t4sAkGx9&#10;omUDmkwYZiE2WAZYml2/3q6uKmteGiA/u6AodPf4ZPvwaPvweOeY2rjLY6SxhsZwiAE7iZln3SZZ&#10;q8hG/g00RikEokO14WgLV8V+5fKFtmlPr6nxK9XFW3uQXPYoZxW3K6AOUCuFhYTB3SiSXly3jzOo&#10;xFSutDbr8Ettqw5BIzfKRsLGYNwtOz23JzPUCcH/8QU6ilYFecLcpCRFSQrUFQTAVbKWTApzoTBB&#10;ZSAn98yZUOfTA5plMHuAgBcFHiqVFoyYbV70He8lnZEJc6cue25+dmWFnf32O+8++dnPfkbVDrXh&#10;XE6SU6DHY+M1L/2VUMg5xYB7RhkgMLQRLlJYEB9Cw4iYOCzpn/7pv/jwww8++NAC7SfvgLvuIWAE&#10;l4l+JBsgy4q5YPwpHlMz2rn8LLYWE0vcXDW3ENDufWYpluJW1QYbQ0er2VbAyfMpJyFHyB4gJVWk&#10;YATeOcTu7jby6GSnKHegHbsgRwV4vbuzzW1qjRNZC6nq49fsykuLS8Tf0WZiJ+Vk9g73WTcMTtN4&#10;TOJKaSrVWXK6pAlh1tj4f/Th++8/fZeRIX0T2Z1tCry3tghVgMbee/r0448/RjGUyCPngD4Sq9FW&#10;nFMElmaAzjJX2KL06YUy63Kqy+Xy22r2XY2e3mnKohOcFbonddJkAHeN0fmFeTbUVMA297ec4Jx5&#10;/muQwinb+0ggZ1Bn0/R1PfB3idH3I2C5urq2ubnJXDKlYXgEIorkTswspeJpSIm9cqQbXLdxZYVY&#10;WuvXFD8Fjl0SDjzaJQ3r6AiGjIz/haVl6Eh3H85fbnKKW++uekk7IpWsCfyWNDpzIx7Bpf0JyaAI&#10;8sca65ckAuzqSIIlJ88cTqtMBIZsYs5x+Xuyk7gwLNvoBE2nrLNgG8esw7ksLC6yCaUoAvzKrrbP&#10;PeDm4lPhpKdZcYrVYJqw3wbu0X89ZQWxv1dQ270upcclahqPtG0qcXbTZ1xddK3DJJ0eo0VQn2SQ&#10;WWis2ORj4v8NvV598+zLL7949jlwE2OVyJKBAY0+uYggAXeJYcvS08Uyx00ys3RnJBDU0qLRubnR&#10;Sc2kTymbsBl97Iwsfd2qbHOZF5X52PKn2uTT6qY+MLIx2f5MTsBiw82b/2Y/QqMqFHNJdqbHEewV&#10;vObQMC/4qdCmuqAA0wDaEgiqLq+t4XTsl7sPt9/+OqofsEa4Or+YDfFaVD1MQNnCzptq7lHPteo4&#10;BE1EfLaw7uXDIdvWtEYn0UgaHZljJiVp2IsvNJGP1rKL15/vy5ovM5P/2qeyJZKPeTF0cTJ8ejB6&#10;eQqcHh/sGx8awC/j9DGhzhK24cOT3YPjN+s76zuH67vHb3eO3mzzPHmzc8bz1dbps9WjL17vf/Fq&#10;5/XG3tr24cv17S/frn/x+u3zN+sv1jberG+u7uy92d59s7X3fH371ebe2sEpP1+s777ePljbO0bG&#10;fXX3cHV3/+3OwcbB8Q7hcoKJkPjw5ag5LK7MrtyeXl4Zn18cmpqGcNre33+ztg6aRbsB4881NaUr&#10;15DVNolewbVHXxnPGyoOIZmyK36k86liONL9Mb4LcQpjzUSW9y5Pj3AZqBa6u7L89PEDrOSHT9+F&#10;mXC12AqWAapIYxVpONyGAiJsC9wDR4CAzYCM9GC0yxG4MYjIzjm3vLJw4/bw+DRrMcRrd/7hraxw&#10;x7VIS0bynIjT8JMzBPhI+5t1w0xjrhEknxqdmqJqlF5MqfryPAwMqanhDsDlMIswe9QLZQ45qeQc&#10;8TMNP0tW7pCZqW0/MOOIfZgTtcnDle8eIq6SVB2vQjHl0mXhXZFgocgCPfNNZm6IT5Kho7unG9uJ&#10;rsl6KVMS4jCpNUkGiRqXvJOQh1UnQ1P3LTH2bLcioEKrpXll8jdkIsMc55Pt37L9JvMYOp+Pk5YO&#10;XqRD1R5ogY0dzgNOMPxlMo0l/jEPoEzwpHSIYNvWrZ4n79NO4wgKWNVjroKL1veAnEZfmgJe0iB8&#10;giPRCokAQ7QdeMFBfB1tfzKI4YIQqaLUk/JyBO7O+weJ0R7hxeLdTs4wwycXl6eWlrHok/NL/ITa&#10;n79xc2nl1uLyytziElXF5J9RRLwwP7dItcfc7NLczNLsLM+VudmVhdmbi7PLizOLi9PzC/SOnpyZ&#10;Q3ORmmIa+7GXoOOIEz9Sr/lJKhFPklD0VqJIoXRYvwMTRyzlC5dQJgaFKyZZioiVr2/8rfuVoTAa&#10;dOp/FY9WRqsFr1W5T/dkHkwNF0UEFJijVVac/nGRM6P2s4xux3EGISVHKIgzqbAtRb9qsJLfWfb/&#10;CmoU8G3AqrOuV/+fNuZM6IqughopeWZglbe8e5dCncdPHj969Ajog6g4m2WB15Ko2d7ZLokuvrHq&#10;wDy9lNJj+QFSwFMA6927d+4/fIBikRU/j5HLfHDn9m1vG1U/tAOamWb5ktaVk5c1C2Nm0+pM9g7v&#10;NEhV4avkcWT7KQ+q9FsCwl0ybXCy43lvHLR8PrRVpfQWw+AizQ5UZFugfxpKliCusRgDqii4bW9u&#10;AoKWF5a4I6lKDv3GRq4LRWDQHZyhIweUkeFvKiGybplR9KS+lCwE30Z8k6D8n/zJzx49fLC3u/Pq&#10;1UsgJ6od/BHMH2Lw1VGd7Z6zIIsHpoATT3gGTZ8JDp5CRZY5Tm9qgWuDu/ZoVE5398sz4VHcnicf&#10;nMVPBpRbz+1g9GRhvo44Gz+TnbMQ7DcRZ/Gc171nEOeoMfSNzY03b968fbvKyQMUuMuSUqiUEB1K&#10;xxowTU1Y038EZ2phxqyRg6YqXHaM4v0ugGgwWdzMhcWlW7fuLC0tKcMJV0byL2eeHL4yxjHZGttM&#10;FCMp9Y47eepoxBJGYmzsbsppcvH5ZqaIA0VNRVw6jszJpbzvmPsMoGH8Ff47pUkeTVIGWC+z89C3&#10;+H7n8IGselNNYhDwHLvsj2hhOVWkE8FHZKBUuKtmp9tlpmSYtkL8DeIHojhf46j7YLfjdZZhYyuq&#10;HYiKh/jw/ZfPIJC/+Oz1q1e4xqwoixXCMXAUlcLZIdwnqtFeddpLCVfU3w2dpecQ2A0lLdMys2Sq&#10;SI7WoESwGYqwm07swlANbvnPNucT5Mx9bU/TI8ULpqDiB/rkvhl4y2vgJrmCXFv+qcx74pO4i4Zd&#10;zFINYZGSYlitBK1zY8Xh6rqWwGpKn5IMUFKP30CcPdq+Wb+vI87KtCyLo9Pcyu66FRUe3t+SRDM1&#10;Ojw/OSZkNJEjKU9a7c7bK0QbXzlUQeHybh11JCizAxZu5Ox49GR/7OJ0ov8cP2KMoFKejmUXamIr&#10;XYdrOzrdOT7f3D9d2ztbBXFuH7/aOP5q9ejzV7ufvdj+/MXa6vb+1sHhq43NV+ubL9Y33mxtr+3s&#10;ru/uru0dvN4GYm4/e7vxFfXWh+dfru88W9t6sb3/dv947eh84+hs4/h8++Ri56xv72LgsG8AuDlA&#10;Bfji8uytO3O37gg3J6aY0SwR0qXfrq+j8kqOtkuoyLtYBQYw855IAT+k3dJ4hsvg+s3fxLyyz1k7&#10;HzQRiTOrXuTweOeYLj5HyNBTjU7d0oPbNz98+s6PPvrg/ffeAW7Oz86y7ThoyeirMobY9oQCCnHi&#10;sFEURUN5zIpF1pYBwahBAuDx4WCOsyetkIiz0jdEtqWLoiVo6JPxhwFlcEKJNpgrmdNzutvbQ7hp&#10;t6skIOPesErYM/spGk3rzoTZmDUSk3hnJpJyQ0eHJ8ZHa3spBCzpax4PKOpkE96PRXWCXu4EWxRb&#10;hFWSldIXK1AcfC2r8u+6IHLhzd44dNa5YoogsEpgSzuyHsGZms5Kl5PhSj9PEaex9MQEXV2i59Z3&#10;gOsqyFrRWxdh+Zne9lQK6pkTWiLn7LT+XOovBE+eLnrOgmwGotX79k5RSxBDSHpKAFRynl3hdnpg&#10;R+XDoEqzHwgCuRzdjQCg2H0YrqTUW9WEYgQUN7+FlQJuoqTAGhFx2tKCXhHJo6LiBwzrwYd5B6Lv&#10;CNKC2nLgJmnCBMIIfY6OnYKypuemllbI6126e3/x7v2Fm7cXbt1ZvHn7xu27N+/cu3P/wfLKzfkl&#10;JWwo5lhZJqN5+ebi0s3FhZtLi7eWFm4vLd65MX9nBZlGtqWFmzfnqMRdvjG7tDS3sDiFfuz8PJLX&#10;U3PzcOJTSF8vLiJkCFCYnBWSItRHKKDyi2BPyC5J/qoJSXFkqu2mLW/rhZnQbGOE+1g8mGXAKLeF&#10;Xxk9CEWaWDpzTdqGm0aFcelB6ZwJ3ejtYFVvWp6Q3WjNG9MqsSrIereAyuMMUNDlLuhUwlIF9Qrt&#10;1Yse3CyrWvbyOgDN/L16SHkSOiTKNjlOUfbyMqlx1IbfE2vStycP/sn7fEUsxFEDbgMDVIEQbQRx&#10;NirEWKeAFUlIepffosb8wQOOIXp6550g14eUnAMXTBmW3sIwicqrrCubaKmQ6UaRDqUha4xmqIKO&#10;ti9lKAlNDgHfXxrbQk/3p0T5mkBsbXsNnjdphPo23e+Ct3pRrE6QzclJeQcsUUoDEfIh6BGx1ENe&#10;o9UIEHn04FHTYCo9Ce2pWyHcFXEWity56li5o5oZXkAq6Pmk2rqQb0i8DfZTe7RyY+mXv/iTmys3&#10;Pv30k5cvXmwQWjk8pBAecP/e0/dpxUlCIciM6hTOhaNY0sTcpXHlCHXZnIvxIuPMlCFoE7oa86Jw&#10;rt3luuOVxsMjrEAEeqr1Q+pH2aQ5OOOp+PS3OM4WFfw+xPktjpMz4PZyWGRIXr16/eLFSzAWN4gk&#10;Ce46Q8zAEUzCXSmlcHatstQsE25sMK2tgJKGJDtWNhOagp+Qjrfv0C/qAd4mJo8BBq5gLonIFb43&#10;cJ65gmUMHxb1napLjDOhyl5HDgjbyd6hwgb4jlwxY3tGSg+iToE0hrhSf3Z+Fg0sejPNMmVw1SFA&#10;+AYSIWdmp6BZ8dMhULnoMBFFmdq7spBI4wIruYH0hoqiA4i1KIkQez4d9d6t25xjOVeYWRdZQUMu&#10;Ll5iKKNEErjfuG0cnd3sk09+98UXn29tbDDPU3fIj4qTEEIZIWcAuBnFg0ghFbYrffcgzkrGM7Vg&#10;igOm/C69hSJuxaZhywNJpbh+QZzx4SrYdx1xxk7VE/gpK5JUXFhMvyi9K+sFMXNxtLlwhTVtkl6a&#10;4oUvE5TwCAn0uanVzlsuZ0qRUvDUCZFWT1QNy//z//J/7w1m2mJlL2+beO5BQuu8qGQrt9PYWSOH&#10;8Us680qY+4iPcTnLs9MPbyx+fP/W1PDAhA1PjeymXZRpmbgwxkQTFjXmVRRc823rRedSGIw7H4LP&#10;Oz0E97hXkEwwMTM8NTs0NX8xNn06NHnYP7p/ObpzOvhq63jraGDvdHjz4HJz/2Jj72Ln4JIUTxIy&#10;D6wyx3hRw7h5drh+frR1cbDVd7QzdLo/1nc8PXgyOXgxMXQ5Smyw3/oeml9UZQL0wtwckYJFFhKG&#10;m8nF0BBoHwG17a2TRrmyNEuu9PyNZWRIaWeGJwWifL22/g+ffP7v/9e/fPNmbWZuEXJEJQVodtIk&#10;pRFdwDgS3CCgw+Hx2fT08ujYtBy1RdckJm6TT0ISs/p3/gVahlCKmt+lG0swEFDr05MTiwtzD+/d&#10;vn/n5s3lReSoRgn5gQgJbdt8PLkmXRuBFsaJv5nFSsaAFbjRu+iDD9nY3qTIfHBseHJ29sadW1Nz&#10;CyPjM5RhCU0Aoaa/xWWHoLW8heKbQ6pILnCxZJitu2ZjwMGPL+by0HvWQRsdHB/n2T9B7VG6hJav&#10;qvbEYWSMDtjCWWSkwYTKzX8RdrPpEbXvRoDUkmAu8xlKopC2J6Mgva95hmJ3pXXFz8H2SaISrXVm&#10;pYHSqpYoR4eVooBrglLFrhgdjPtTaSLZTJVxdg03Nr4Fx2pxFC3BC1O2T0/CWGsm5E5SemJwNymD&#10;1dXXjKXstF5B6vnKoTfqBJsYso4DceogWk1fkkE5Zc7JViXRuwbf85fZmpXCNsyUlDXGjY2QBcgt&#10;wDDNwsmA9y10BKCRVdlfKUetiXtt4S1N5YqBC31tlaGl+FYIm6tDQo9CgRNUA6NXPTc6MQXiq4wc&#10;SgjC/orEPH+Tu7TV5mkTnDD30M4VdbGWNQxAlZp6lC9pMeVerpmAK3kIRYW0F2G5PEJSLPxwNEoV&#10;ZJaWZiopPmXlwz7TkLmMIqqZL9ZeVWKD/EzxWm3nk2NrtTPJMmQaVKp07jvUCgcjxAhuo3ANtCrK&#10;HFYPgXnAdCA4wMjiVTFwDKIIoxqMZMJjVnvFwWVF5UI69CmHylfgPaYRSCHRzro2x70IlGUkiG5Y&#10;AI7lAXTyIGTA/trtcNGtjqI418s8YRpwsSRG/83f/M0nn3xCa5PiSzirR48fLd9YUWGbmcGD40R2&#10;MZtTAbw6BX9+C/sGJrVFQ85PV4gQ0iFXl8Kzxhf4OqrUaD3WVm0Ocfe6OIX2l9nWExyoDaclHVZV&#10;akpoRBS+dkO1htjiDW+NLci3QJCcP9UkFDHdvX2ffS1oremSC9ldW1ZaFIwGiL949eqTT37/2Wef&#10;P3/+Eh82ehBne2T2GJikj8PFzRtLP/n4w//x3/7rmanJ/9e/+3evXr4A3WLNPvzg/T/52U+XFhY5&#10;KzAZ/2N6kktlk3QU7aenSeDDpEu2J/3RgnGqW+Q4e6Y3Q1xzO5O5RrxSL3hgBJjbTYfXdJpjvhe1&#10;T4rCJmfnB8YmQK8lUJ+fLRm50jbDC6f/V0WAE4o2ZGM79a4Iu+qlovi7tbH5l3/xl3/9l39NcvyN&#10;xRvvPH7n7q3bGMv11dX//Dd/Q/7S8uLSvbu3V1aW6RxSYmb0oTT/5PJ872AngJ6blgWeDGmAyU1y&#10;PN5778GjxxCc7BYgUiLEnCum0UkQlCYUS3Z9xfqtMtFKunxxC3nhqld3/dwEfcEUW4wcJwuwEkuZ&#10;tNrnVnZv+qKS9WTajo+9frP25YtXr1+tstFjU6l7I8iHV5JPK2SS1B0nMysX64h7TG27/cGH8Oum&#10;MG5AZIwAk6Kki1paTMpTU0ikNm8SdgxG1o1NH0sfcn7avdpERNHZO4YXlheZwq9W3/yH//Dvf/vb&#10;f8BCwaObrOm8BMQNUm8wOToyS1CeLOCiBKkNHxg0MSppOJFi8wlyFV5PTlRXQCVeUpmOvSpev9F6&#10;lekjndlta42Z8S4IBKPgSWAcm6WBShUqX64ml3SmUDEFcPR3FHKqR9kEXi0Qip1MYN6NUuRmBIoq&#10;PedmztjwqlthkWxOxgx7ou9BHN9AnAnm/GHEybGszrCdFKjRFB0OVzeGOzI3MXZ/eeHj+3cQKJse&#10;TxdUzbzZgBQTqefK8sHb4G9NBS4z1IX0ryI3AeuEw9QnSnsYaQ1aW0wOITY5NTMwOdM/NnU+PH46&#10;OH7cP3pwPrR/MrBz1L+2dfx67eDl6s7rt7tr6/ub29gTW1EpvNl30He5z/470n82MXAxPdo/Pz64&#10;MDE4PTY0MQLiym2KIoBRSL6QkPAUVdQwLUigw/nhtBFOoLz9aOLicHr4YmF6jFjizMIc6qwsDhYN&#10;8Gfbvuqr//nvfo1Zu/fwXTIbmQ/M17XVjdev37x68RKMxo3Az0s49Xxqeok8T2Zp8uMPtjc3qCQH&#10;z/FFR0e78OZQMNg0uMCPPibF6B3qRQl8zc1OLy2hHEe526gzcJ8SqP0RhrRUxzUFGfFY+WgN+Arf&#10;RMchGpemcODygjh3tt5srM3QHuPWyu0H98gdBvUQmI3UpulFiq1yIyQ4CaZb3gLiBBwz3T1HysBJ&#10;fj8nO1h3yaBMdeACS+H8AXrGJnU14tUr0WEIh7JnEopJnEpYZHIChMD6AS0wAWF4CaZ/8ezLz7/4&#10;gq653AezdwDZUxNLUxNgulxWi3Jk20wstcU9AjFS+pm8j2CdLg/HAE8ljSVG2pKK2yp1hhVTmdlY&#10;9I3qM0ErjcTswoqBMqGrFHs/P7fPsIUeQZxBQpUkGtihL8gW0JzLdJBKjNIvsBef64GodzngqjNz&#10;vnHr8fI5+T7cXg7NL21lFP1OWRBSDEdHSajHLcVEqrukyJQq+jj9mATABfHtiZnpIYTx4Cesgzc/&#10;I1VNSv2zP0WxIifC5YKnSnQYSEX2Hk+hybhhH+0k+eM4wajeDqYFmnl94XCMqIaWEnHGztXARh6m&#10;5aUZjaA4qo/hqcrAtuYb4dc5vb5bwPIb0OeKAKxfaPgUVY5CrfUQVlz5AHHaHg8OnfervTCbXESp&#10;bCpWR46srESABHb/0HlXusebEpxWw5E7uE2NHihCNDnknscl8YKk/Urw7xAnpsmwfLhMIzrtkmL4&#10;ZXeUnWr/a8HjmoVBCrV1sVa4ldwvQYw9pg0LUhhEGhT0JA92VmxsERg9OqDGkEtjqtQHeEH0DrgJ&#10;wDJ9Ks8bK8uoFVY7PB8d51rsmp5RMhqZnBVndMVkuNs35Vvikblm0pWiXVuu0Ikjp++Ndy1GQBpO&#10;rlFI+YCHjwHqYbCO0zVRp7BX1ktkarJ06IWWRXJ2Rr1rAiluN8S4uTSagXO2BHDpmnljZcU66Lh/&#10;rppkAUeox0ni5XbqL1hgosmfffYFfV+ePfuSlCdyMa0wVDPe8OT927f+9//mz/7kZz9m+v67//l/&#10;fvn8BV9Hwtwvf/HLf/Wnf8ot5p+ra2+AHezEdITHDWB4+aa0crXmOtFns+vYzD2nDnHGO02Eq4Oc&#10;Vx5XQCeTx0LpCJorcHFyxJnPzs4/fOcd0iBGJqeDOJOQ9N+KOJvXF5P4N3/zt3/+H//82Wefo4Lz&#10;4Db07Xs0OMKw/NVf/AU2lznx8AEc+h0kC6qUempyjCnOaqOKk9MtqUd2U+4J0WCI2HsPH9y+e5cY&#10;B9MdgwVgUrYusoCxo0YIYom9oXFgmEvpG00F2OEeyXG2KyIxyCoF9gWzRmWrzdE3hlYaHwn0y3wb&#10;pwlgSO9QcihHn7949fmzL1+9oiSDstpL0pDxxCVsDvbgcPgbxpObUK1emKIIqbIoCJ1gBQCt8EqI&#10;OgGxOGgoXKW1yhsoKZKWe5Hqf2VIs8h1uCtrLdcSJ0cGQfxH8ffo2OzCPIzybz/53X/6m//0/Ksv&#10;mQS4pOaFDw2Bkyml4Eon6LceG652KzgvPEgU690c0m7eoGHT3BuizCsie/A1hYyNmiaUl6Bv1qlu&#10;YJfFU0m/wQKlBu8mbffAKvBw05JJtQ4hSaSG9w2vR5wTN1UVHZFlqmtKZDRXmshpvMmU50v/pPwS&#10;EJ5uN2qs8ttaxFoU9ppK8vlvQJxl6bKy7BIRxOmxykVjokyNDt1ZmHv/7m2KBuctIRk3UEMelUKG&#10;FAF4sy7PYcXQWhP4lkUrDJEdvTBo8xhAOz4Nazps3Enka8nzgswZmpxAXbxveAw2cmxy7uR8YIeQ&#10;+trBi1cbz76iNRmxA7KkdyDg8EsoaZlYYHIB3/qmJ4bnJkaX5yZXFmZWFqYXZqdoN0YMC1hJTtvp&#10;OUXulweUSqAsSMBxcBR+hvjj3uExHS73d7fP9rYfLkzcmRubHLmcmwUNkZ6Pj0tt2glnyKTe3j/8&#10;4suXA0MT733wE/jCgSFK5/qfPXv+m9/89m/++q9fvnpOlaWxJ4N/XC3p7XaI1AM83Id7RzIUSKev&#10;d7CNmUX78/bK4qMHd/70X/7yFz//CWIlDAB8QypOdetptEDVPPZ4FONlPXUSxWsMY+hbo5dUigb1&#10;yZ9p6y4vwMfbSIMdHdy4e5suyDfu3lIA4wy9rnEy9ZPPKMGpqETrvU4El+JklXKo/jaXNs0A+U4D&#10;c3lUe4lkahH4HEYxyvB1NIGqPzn+KYflI+qc0GVofByQQAY6tVbMaYpj3m5s/u1//ru//S+/Wlvf&#10;gmNbWFjEbbkxN/1gZYlum4RKXImp1yMyUcVMIUKI758mRdkqw1JcS+5s1a/UOnQ8qoyqAaMrxFmw&#10;Mtt61UO4V/pnwtBMv5qcIf7bELvlZiEWwoicm1kBGi65Bn08S9FZjVfhDJk/N/lkXWc94A+dY6fF&#10;fKNk5kmKq/0RVU5rg1W66C+tNey9uNOEBKDPBKZKBj1lEWyQkGEz1IoenjAviXffuLlCETJnHhdB&#10;8VUT4Ki92NxSuZCmRyJObSV4h2WAlZyh2ndhllisHAAZqBDuAgAZtdAz7h3F93ZxMGtTClvH3nXF&#10;gXmr2TxV7ZBXOlLooHIBM17XX9Q/e4izblU9WrQo25dfa/4Z4tj1RYEvUQktjqlKEHi+fv2aJn5k&#10;NiJKAlLZ2sL7JMWeCFQOopvOTj94emlifm0e/BluHyNEbTI9DViRfNRkRvVIhZ49xFnibsyu5A6Z&#10;vVRVaJW9GWh3Jadfl+lsYodL3UMNZl1dpWkSOidNkNAtfRFT8Xka9kQsW8NSlFiBFlF3zpiL5Z8y&#10;rAnw6U7EDjMNrO+dnTVvx6BblaR0oKdo4wR2dXNwizMPCxgVHuydc+6Uc14KzZ3w6t5Z+dA2oSLc&#10;8rtcaCj8lsZfY1v/rGED10e1r/BmuMlSz00oXTXNul4UbTFue7to8gI0LSLc3OTvSXB8+vTpj370&#10;8Y0bN2kBVHx2JCDa7pFQg25biqUuyPXA+wIgrq6tffr5Z3/5F3/129/+7sWLFyxzfs+IbW6sP7h3&#10;+//2P/2fHj+6xwz4j//+Pzz7/BkBFsDGv/zn//J//N/9W04AJwRtztlZaq2WEQTFr8OF2Oasdrfw&#10;9lrJBouUXD0C7vbUbjsZd6pcpgbmO46Td+q2JlUR9sHwTvpFHDGjqEa6//gxzeknZudVCfzvQZzp&#10;bpQc0z4G4dd//+u/+PO/+Ju//k+nRydLM4sff/gh2v03Fpb//ld/97vf/MNnv//sAWIFjx7cvnMT&#10;k1CceGLgJPMcMrCWOw+PEtOgkTM5lEs3VkCcUIbwDZh4m26nHXzU++dc1DGABmcyqWqlEbsdoA3p&#10;6DCQE4YFIKXYyL7KcFjnJAleAq4o16V2qwLHTBN+i4tlaMtGfkNLN5YTfpygbyQMBam3rHKcFvLM&#10;KBLCEKy9fQOzyNwn7EPqDGEQkiVI1EJIlT8EmrBSsZemnS/CehJFs61o5X71XLKmj2zxbhmYCgso&#10;MsCS0mjoOUYrM/0zxXbUBJtXNvHqzau/+qu/+v2nnzJ1CaabX6KeUB/dqAhWpowB/XI2NxseuEBK&#10;Dkbzbj9zSXR0yNSxor0wRuAM5JDnLjtp5d6w8CPJx4Q3OJB1FgBaO1XWsXuXe0uKjmyYaTpmbEta&#10;CQoSjeDbEzth9EoeU1KgtW4JPdllYIeUaTiNGBpH7yFOxR6TTBRjXos7LNPxSTzv/ybEWf4vd7E4&#10;TlZLD3GGSDiZGBpYnp56tLJ0Y3YWPQ0ENahi4MQo1TYFkztikjQNmU8ihO+4VICncx5qqApxDp4i&#10;x34GuAaVh64lSxTOh312bBSpEougWdsmFqDvRULbJWQfAbGtjb31VeYqPBGlYYqLj1M5fWdp9tYs&#10;UW6kfiicmRwZmBwdnKI0IXLejHqJd1zCm8JKnpPWBnM5dKKoJ6F5YgoiTpLK6Zb5aGnm1tzk+OD5&#10;JOUOIFV6elo6ZdoKS5G8wzU2LMofL5GdIxliemRsemNr76sXr37961+/fv1ya3sT/jAxBUXpCeyg&#10;eaS3TXRwYzNsl5Ut/RfHo8N97z+6+89+/tG//he/eO9d/PClmfmp86M9ynZM5AuRpJgOlCH5naQ9&#10;sbtYfK2J0c/PxpS8fVURQILhEWCXh7Wz9Ana3SUZYHJ+duHmytTiPGiu4ssIx5uMxNEiGmJ6qKvB&#10;PE5SbM6oa1dMCdxJn8ZwJEqHtlTqiOplKzKnSUF+86XsP2n0xOp4BFAHBvHdmB1QOyyD7d19nls7&#10;eyxhqme+evn6z//qb//6b3+1vnNEWsn87LQJ10N99FOaHh/FPUhfE6zKzKS4Uy4c0GkU5uKUNUyC&#10;uMF3w0yWagVxqtzeUr6TwBph5m5TCFyMOWzZ/kGcBZiKCRVSRiy7N1PbpozDqGOaDQ8jZQfMgOtE&#10;dMNisQklql7l0LxhXJn9MJBBKZm4y5DnGtEgTvPa8HRtVqaUSCIrqSE1ni4xbqk9GUswkARESEJC&#10;jz3in3YTwdRNTO3un4xNTd++94B2eTTgo04tbaZsAaLjntZw4XZIHG1l1PZTA6bMTEFwssRMMTGF&#10;BC6RMHo/JE729fShqcSs+I6aFXs4l/NfZq7GtTi8zualJr2yicME9fbfhqAa69UGLMeNmclNqv26&#10;rIKHDjDqXIJ8V8kSCYC0tpWUrxo/q8DuBFAN2GkeCEy4heHW2Rx7d5+VisAbDbhN/NFMK86CMgCr&#10;HOm0XWZ4hIfNvc4iIqrOXuJQ5cOu4SBOvstQMieZcHkrGOqFzmtICiYSO7OchQyWG4g/WmhVEfNW&#10;NJCEp0onLjK4BxPrIBWLj49gXL6GryL1uWQpFt7ht9Y0TE7UbJTnT4iryj2TBp19Mq5YKoOoUvPY&#10;TVekOJOG5muHbRJSnYMWhqMIrKSMZY9pG103A3o0X/222BYPpb1K9kuSGV0zUSmKLo4JILqo1W4X&#10;vwhdTG4ZtULMLvA6ku8+bt5CFof0bvw0FTSc1pHfzDhkR6zcPVOlzVYcocuOF8vuCHz86qvnpB/8&#10;/a//61fPn4NiCXE+fefR/+Hf/qvlpTksCXDz008+BXt99eWXH3/4o3/1p3/GxEq7mvFFGupMz3C7&#10;0iD+4sDy6wOAYtewITszBInNS5pPVYiTq/8G4tQytKi6iLNGwRR3NKEvL7nS2w8eLt66M724/E+C&#10;OJXFNhQz+Nmnn//qP//dX/zFn2+8XUf07sHde48fPHzn0TtozD1/9uVf/9VfL83P3bl1E8RJPhlp&#10;XFRLlzNYBQfJ2R0iBYiSd9xUCsNXbt1k0PX46UhirTIK4WSPIJd3rAhGRICrf67sV4A4L2D1ExOH&#10;AzKr07wBXQQE7MTe5lEoZmdA2zKxvX0FCY4MZYjJwwVTE0a5G11Q8QRev3lDT583r1+zdJ+A1Gdm&#10;OCRXxB4Lq0XMmFm2+ubN5uY2ppLEZoYXRDhBcsQsO8kCqzpF2bQymkiJVbNQ5v/p6EWjPg/L02LA&#10;MOnRGTA5hyWgyyfiTPK+9T9jnCRtLf/Df/yPOEq4LsTNza4kOWdwgMyNWcqACG7Y/wAsQ8wElBYN&#10;lqw27AmI1ZkmuYK1QbzRbDQofxXu96FypXiqBSa+LX9UXUi6lO6AqC4/kT9PjZQnZicn6jFVjUgJ&#10;pPXB8qlmw7CbWLekYLap7s7fNAtsRSGJpxfB0rPFJnxFnsKoekqJkm1bG0HH6auXFFtz+c3KobIU&#10;Zdrao/tXWQx+xsVWjFMblEUV/qUtHm6JWR6eqbNKFgpRhg5vx1AmTTpGruqJHJlY1oY5ixQqYAs5&#10;RNqhOW9pKapUqXoECmOnaEARCvvwQczvkVt+cXwwcHqMKPr0UP/82ODKzMTdpdmnd5efPlx598nt&#10;x49W7t1duLk8dXNx6ubCxPLs2MLUyCyphiN9o4MXQ33oU54OXJKtfIqEAh39SN8aGeRpiifO2Phw&#10;H42UpkYHSBW4QbHtDMvFVrTRTpFFs8jGkWDAOcnpk7PBL19trG4dr++e7h4P7tGOpW/shK8anx2b&#10;WRqfXR4en+kbQjlogmIPLBbq2ScXxN/JdR2/GJpA2nNolPqJpY8+/PhPfv7zX/7858uL83hJ6vju&#10;bBzt78gE6A5JNuNEsB6p5Q40MB0liJBQqguYyQiHxlBy8yiX4Y+4DTgHVOXAT5LhtXznzvTCPMgc&#10;qcVScHYSwYHapAcGUTFvaJlOCNMyc7P3aU10dCSXnmLYEquP4mMSvizQkJuxXTtEhR1vD8hmZfZx&#10;Aph4I7UUJ0uu9CM1ygIusL6+s/fF81effPH82avVHWqlqEOEY0b84uhwjZ2HNID9g429o409fu5v&#10;0ZAIvI6ZtkOZFlFFfStjUujjkwWe0n19y0puTZZuAGgUy1q7y8q0riebcL1f3WJLzKKEyKuxp0WU&#10;igGTaW7zRjd5M+C1TFkf5qenAto1wPgw4VNKEliTL6jtNyuj3Frp0UpeS87JKbhYxGequ+XSmG2F&#10;i10+l4Dcyj23iDGHZO4l41CjzlUfcaZ8dmwSkRI6M6LsmrJ3S5HImrCFM0U61IrTwnl2foag0tw8&#10;ev20qpqYmSXRgTpMPkxpEbd9qB/RCTKYxd3JxrE6JGngiq0kgyGhk+BDuePS1az6qHrh00rnymcv&#10;mBK6MtipUhnCMvoF+YqKUOfNxPwLUOYnI+ZgB5TYAj2smJ6MDrC6qbHZSnBj0NWeHoHGGCcd8sYy&#10;5JTPuTnaDcjcaOgtMvWg4iBmUPY8QY8SMEH8OTXlmWK7ati9p4VPYwkDc5Pnz6ZiUperpx78ublR&#10;Kpsw1owx5VN3iFk+oILnyROqxO8/eAD0JD5IhmWFzsOeV/pG2/YKqRTcvP7IMNYEasRnGFYfMajq&#10;etobvqSecoiKgHsx5cAn75I3Smgm9ERJnbQ6dwMpTZYkjYJam9JWltgjueveJZCaIF8RoWFLA/qC&#10;KgW/Dm+6zmKvJB0KYZnkgbO9TzburozmHtq6NM3d2LBr7qrdC3d28GGX5ucZL0YNKnh2Bq1yvfxs&#10;jZJeXVQzfZhqcrk4vczqyECKJU4Dmy4bebKlZsEcVGvkI/2ojX70/hOSqAE+OBiYLcAuieRgIuqu&#10;CDcSh0VyCQ+BPwFqJNSKXFjr55QIa7Li4JySUlJ3p3ePOtDdeJXsE5ZOtyrjmJTrQ8ZA2vV3agbX&#10;8RsCSW2XLlq5kPwPqyOFlbPwjcsj+4sY9vHR29XVSn1m6nDXp9CMIG1mYJCoLS6uNKa1H6rx1G3k&#10;RzW5iWdF9JlYV6lpyhtVLw7QUPJZ0j05+Qq11CtXqeo/iAhD+EFWAw15zbtCTRtc6SMx2iYaKddP&#10;aNLlg3vniZDKwmgkUQSMZvj+7FyQ5N1E80hMHAkUJf4wj/aPgg2FEcN4mTHi9zKRmNz4e9xxdrOQ&#10;lAkWDwzwmtojniaTh3TJ8g1R302siprX9eaFEyeWzJdgvzTXGOAcOV9eEFr58tmzTz/9lAvRFhmx&#10;MOisCHP6+1SWsSVC2vVEBfOF2AFoA9ykeEr2nSq4STdAlkoxfYLIEBRp6FXZXxqyOrGyoDIX2osU&#10;NRbehMUkvZuUTV6grDuOJggR2ijCK4dkeL91sFQhoahNd1IJzvjSYTorshHFifqirLjUU/mqicIU&#10;YCwHuSv5+natesOuZcjKRl170TlqSUOOV12bhketoI+Ik/2Bu3ZKKYnGlgvtTbpYOTNI5YAJSGUH&#10;iRlsbEaYzvYoL9xWlIIgCzOgpW345Jg4yB6IaJdc3ClxGiAXXQUAixOD/XMTwwsz4zfnp28tzt69&#10;MX+LLrU351CAQTa47xJkdqJ8eh8fPh44O+w72b883r042jk/3D7Z2zzYfH26u35+sHV5tNt/sjd8&#10;djDWfzg9eDY31rc02XdjeuTG3MRsugWAOOFuTVw5PaKRbWpT+J/N2Amp7+yf/cNnr756s/P87cEq&#10;x74YuxydG5hanF68u3D70ezK/fHZGyPUJi3dnJhZGBqdHJteGp5cuhyfH5xZHpxeGpggf5TcmNs/&#10;/5P/4b13n95YXMQE7myurb98vre9QYw0aDf5DGafQTceUp9HjQPheKt0o35mnTsFgyeA8sorr+AP&#10;hXUX1FdQjstCmVlcQnaFLAUyDdGDcYYyTaCssOasSauCkEM6xaVI1wmFNBLDtaskL7iFYebST6tE&#10;QAPAxSLpnE48DME3QpUYAYGUIov9BBLIWMPt4+swXhSk0/8HQm1z7+Cr16v/8OkXwM313UPac4OO&#10;TyHahoYIANMoaef4dG3nAGGBr16/ffb61fPVt6uUeRCNYT/BdkRWOlntpvqlqCM/0a9nIhVmjqx3&#10;Jk9hPqdcxCMFEOXt2NIJzOZfJv/YKSpLqEBrnoZ+UiNjdKGqYyqUG2RQ0qQB4UnPSdkunSIUZTX6&#10;mQq/iPGWWE/WKeNNzQAJFXDjJzhRyZqNXD8aBdwCNkJAW5akvFrsU0mtR1JYHlo3MCz7EcXplwNk&#10;hpC4CRa3P9Dh0c7BAdo5ZE0AKMemZ2zLhoc9TscMJO6mIDgxQ+kgYufXkOQelRY20IDuj+lKGK04&#10;LT6XaVpVBE6TNVcC7dESSa+Zsh0ZTVmAcE7uXDXSEbULJs848TRsgQxTzaHuTYJAvs/GkobTYQ80&#10;6FVVaXQlgDR7bnKvUnpmAfehcGGdJBt6dKFkOTqKdFOaIkKR3bx18yb/R2tsYs/UXBVZGI4m2cmh&#10;2UxfNm7lycX9sNa5ML1BjZC4BvgahuP+MpBTctgWHEjWMYSmK0xNLS4tkTpGa8R3nz795//8n3/0&#10;8cePHj+uZDLGFMtpLNWiaXMwNK0ZuUDMRmf26t97lrnHH4Rdbna4THEZUO6OFVQYhNwLp1j1pIt4&#10;ScawZqN1SIaqqg7fVdz6GzRus8Oz5qpGBazbb5qT4LaUfSnYwhcNB8UEBG4ynCZwq0CRJ1lVabGb&#10;SnswjnQm/PPW9sbm9tYGascQ0dt06Vhff/P61cEecHPg8cOHP/rww5/+5Me3VlamaTgeup1r3D86&#10;4Hs4516xb8+p81TS14vwLHaLPZzT5CRQwOAOMgN+8tOfPHnnCQJHr1+/oMTupz9575LmWudHTERn&#10;1PkZ2RVY2ZlpusmTn0IV+830h4TfatVphTacD3lRw6sMCKssj+Yh1M6bcenBUNxIAbmfbPC8VkyF&#10;dDl5NeamZ5H/+SdBnIU/cGdri0WImvEm8dFS/X72VqMjXB3MI+fMPeM8nQw4n6ZfyS7ZMCJF2Zjq&#10;qkrSYcxFVowyydxBKMMjOFFkiUBGI41Ky9A5CsgnaAQ6CG6iVmENs725SewB00J+OS+4lQwkSIup&#10;CmIlIGFDKYLsQ4Tfx2bxMEhy5j+ku6Ynmbp8oyhqfJySRsuiOWfaU1jMSk3q/tYm7spbk8EY98sL&#10;0C3vUPZF+u/tO7c5QVYGovEmfEv9KzDH8mMPSjKUyvO1iLKgSoai61OdxcJaiKiRYqKEPzCKJIeV&#10;3kVV7LGEP//8U0rU375+I4sJcESGJIL2XEeaBsliuhkUlok5r9LxUK8WpnFHGF3Wjpmb6KYe7GHg&#10;3LxiN0sEs1y8Amk52WqUXkixVaYbPhdw4mRH3R07j3jYhCIgnEX6TCiQV9CK4yoFIrvZ+tjlmLX2&#10;hZuFNcvbufLuYqp6M6FGrwwD51mtSv3n9TxOd4Y4WuVPa00F/C37p1erroSLWlNk7rvm667wXcbo&#10;sg6hksCYdOW8u3LjNs0ZlpcmxmjfNAhxTLsKnhDrLGxQWonDqpbX+sw1h60Oq4S9koRItzAcSgfL&#10;0EOOpe1btS0KXPXiGRL8TqYRR2LkJpDLR8mf7urRPTXyPjaKRjlJ3ZCZ3CDioDCCMJrMU3P+wIty&#10;ZK5/DCOopTqKimDYcREeh3JHlN9+U0PnfcPkfvE+DvLF2eEpLNv+FsBXzSb2j/6R0/6RvpHZ5+tH&#10;f/53n3/xend15+J0cHp4amFwfJrvYE6xuMnOENYdH4wDfg/pgbTGidMTcP9ABXSLhrY3+4735kb7&#10;/o//5ufv3Z2fp6vL0frFwerJzpvB/sOx0T5a27FBE9Jjh4xIPj05T6hqok8iPaaUCz+ATQQGeAG1&#10;Z8ubT0wR9XizvsFqxqrN3lyZoXBvYeFylG4xAxC80G1EnoaTo0D9ZLYHc0OTKqIoEmyl6u1K4u1i&#10;jCjqoeMCjibfYEPhkk/D40g9APCUtEHYUDbhbNhCU13qiUnUATkdlvfuweEWgAilxZHx337+5X/+&#10;r7/98//0dy/ebm4iNAbDDUXWP0jOjU2LcE0ltISNgEcgIPEPmD88QYr+WL48V5AVtJJiiMZXuO0s&#10;blaV6g4ihJIUZRbAICoBlBhf5ay1OV/MPZ9j3rApu/2XH5GdoDlDFUR0oxCOqp0kjydRGdCaxRM8&#10;m5QmlxTMZ1l8fquzlchM/EK72NW+zHrkLCwq6tJFI1UsFuGDTH9MFajL6G4eAs6KPCRDVSsAMX1J&#10;SvHAweXIKWoDQyPkKM0CtRYX2TQOjumctcV1Ecal5GIRXnNySsOl3wIt7QkLXc0fsDecTi25MNx5&#10;Oqqarp+QT5zDikDYA8LPg8VrBJPRXwH0655joi3+usXCr6IoPXiUqyhU6shc3ZA24h4vQCzfCyXn&#10;QNZ35bONhanApe/wQtpcb0zWmTtllFnZLiq+3Scs8ji/3No+eP124+3q+uvXb1+8eE7eN1sVEXiF&#10;Zu0PLhqwdr+ZbqPqlnWSz1OpbWzMgjk2AFWvsciGCy0DmoDRtBs4rKahc1JAZkE8qUe1VLwG3Vtv&#10;Oxd5IeaYPYbELCQI2TjLMelc+jYMdaWxzLyjt2kBQbzEVK8rBB3pe76CA7KXA9cB8BmsNsMd/WCc&#10;HlmQiHsbyW5ity/q/i8xgdR/Xt28dhj3nYQKwramRCULLXoklThagciiWSX06X6zj2OMNyW/me0U&#10;p9TUh11SNveizn3C/WakIICj5r7MDiwkQrchMTXTuszRHkDZHHe0uJ1A4VamU+guCxUGS6PB9FbM&#10;NzFRo56ZCUyRjY311y+/HLg8ursyvfb2BcCXjQMzs7258w+/+QT/59aN2x++99GN5RXMCUdMIWD0&#10;Ftzkw4/H82usSdYwn2hZqwUx2xztUjmzy/KnKTpGn9xsmUpPMq80pUyYhgXC1Q8eL959wGX+d+dx&#10;xvHAf1bPf5AmSv/uf/lffvWff/X8y+e4nSjr3rt9d2lhAXHTG4tLXz179vb1S86JaUtwgM2WyC0o&#10;nBo2LkZqEKc0fgUGDSSDkSGzFhNtMYI2sI/yb0g85iG3zIaNIcm4OlsBkVhNRjVqR0z1yXHiKJs7&#10;2y/fvObmYaiePHqMHiwG8dXzr16zHt++xQ+XZp6Z4QaL+yK6zigBSbF/AGQmR5I+97bevl59/ert&#10;G55E2F/yXKREw63ApcGfsirnF5bgjXE5Xrx8Q73Rzv7JyBidWxaWEdWemYMyZcrwdbduLDP32G9K&#10;WNTCo1hyQ3YpTWNSs6swnZm5Zq+at0oZhZNLDnVoiCn3H/79v//dP/wWk0KIn7MmvccLIQ9hftYk&#10;yn5TujUCJSNT/UCrdNMeS8DNCSY11E5aHmySWcBaiYPuo8I/FR3O8gsICyjqrWvdAAND7hhav3gU&#10;6Sc0hrIXSCBcrINpno3RmAjOS4RLvIS3NFYZCrmwpmuqzHNy+cMssMt1Ldi8xRmcbIAJinSeWAJT&#10;Z4MfP32/bbja6NoSem/Eyl03MNmVc7iyYFWW32Q+iuDsNk47xRnuq3yjCi+WTQgbYSWCeXG5gvaz&#10;to5uUwlh0vwn87JMY7Wxk/uiu3L1BABF2w9Oue1RILnum/meaeSU5iTZRCOoY1fs5PSZcGfXHOwd&#10;qPc87bYhCFGTlxe0LyKNegWgtvahdzlgDi/w4hT6sB9IR9MOfXblABT1O9w/Pdg9O9qHx7dxbPKG&#10;IuU4tntw9uXz9Y2d4+39872jvr2ji+193GvwGgHviK8m/k7CFR8eGJ4cnbkxPntzcuHO9NKdqYXb&#10;E4hno+KwtPL48ROYGLrKGDJIYBrDn9QYOrkpN8QtBi8wd4CudnTkopIBIyxLo0GbP9XcSbyPxUD4&#10;gztHTcn88hKVJrxWTUnXCWl5UlJPzQflzylp5041sZL0tIEIsqHtAQuer9YBjeYK3ng6IMMveuvD&#10;MskzEU/HvjCwFoqRD5cop91jIwzL3aI8kZA6NowngpK/p77q95//9tNnW/t4D+Q6jJxRF8nJkWmO&#10;wwG3Ea1KcD8IjlvPTT20qOsE+fSN7V16l5Kbt7N3yP/vUlp5eLJvJSQ8n9mPNCRFdZKmctSxMxnS&#10;31vT2bLdkfAICA1lZNlTqKwqEG40RJy7ite15diSkDvmokdpuPHF76+N14lZ/H0l0oloRXTVbKnk&#10;IKkGT/+y6P8aoTHhOWFe98sq9eD/UtKqErb9Jo6O90SktoqnbIqkCDx1Cv4PLweofqPyyFoqnxd7&#10;lGAf7JsQt0ML+k1wFXeGY2P6bWFcmZhVYG/zs7I3Osswpk724ObWAyBmN9RAqsYTTEmcyQmtZer9&#10;DF+uMVUcqwkotJYdLamhy1xohqb6p8dmtkBtwkWt9EsKraB1NZPnUdKPCXQb7i4uMC+qEwaORtrc&#10;q/BnMrEQjUtKiBA+CtYEJEFCMKWDhCwitCnZLOdIlWsCF9bcyu+6JbABVb5WQE8QpzF3E6ow4awC&#10;EssgLx8+eAB59g6PJ+8geHn7zh2QkymbU5M1FToIXrJPaYaUiJijaFaWAKPIyqIte0CwkGIPL5Z9&#10;r6GQDkmRkMNi4r/lJrIaab5a1jQmtgcj2wvPqHlQ3TvBtUFrzYbHy4/Jaoym/+ff1Y4RfClyjcIZ&#10;w2KSSFPyTPCrYuqKh8PZHxBYpeRmZ3tza8MeOKtv0WeD9FqnOofwujH387OZyclbN2+8+86Td9EN&#10;ffiAO8StsWBR/XF1cxw3TogGE2lDFscwyeuJXbRxS3jf3BMiramo5UNRh8SJ9mS5BoKXd25DYc4N&#10;D1JXx9a+nRbVOiuAP1DCwtz83Tt36DnO4S2ltz5Dliv0sOxmF1OUBNJ29OosulH9+i6aM/QuROI+&#10;Yopmo/R2Vbscp10hdNf07MTMnD1ik7ZTWdeSuLmPfKb5f4XmfQbZ17M0JbJfx0mx1J0/TL+5QUTg&#10;ERyFaMy1OK25MxwR14h1gg9UOCBJjK1ZV1BvJClc1goxIhKOaNoimSqUG87YsgiIOW7xoq8Lc4Rx&#10;q5JIo7qwRii6QeBB/C/QLmtocGd/D+0qglVUxPClqYEb4XRJuUaE/+VL6oGAiFotqFAWMp/B/nCS&#10;nDMBBPw6c0DU6raolNYFuMbcQWL8LGh1iCJmie+HaCjrHXjA+VMy+3p19c0a8TFacp4CLU0TioAM&#10;M5szKAfJwEAaAkWMQpCdYdfEydvZ4xtWqprHmeIkZBwfw/FDaR+4SWYIDBsV9ZR4AhKxMbAG6bEn&#10;Gqr2Tt5QNxu9RFxSrAiWhNFj5JiwIM69PZqg0OiN1sKn7hQJnSXtJRMt9jBMu6ajbUAxWD7LPLaO&#10;RvrKSmyS/GOkyL7TaTFgakFUevR5k61YU7q4TI+efa9VefdAYQxA+R1topczbKwvoxd7Ecove4nz&#10;4cN33wvQC34kNTeVj9f4iSIeCoQ2S8Wl8XnscYrzdRYr/Si6FtIJSU+xehhcYnPxY7QeKCu3upgJ&#10;G81z0jsQpFV41pMo7jcMjafRMo4ShqBF2wBCRZbDUGZtSugg6Wg03Du1wBKuenyqbxA1H7QwLSrv&#10;Hx5Hs5Of50OjiJ4gum2LEuIlGHESzBV1qu4yrvMIg8VUEogWc6a+RdypBg3bIyaW++XlmefTVINp&#10;DpOkSeJCp/s7W6f72wOnhxPD/eO0EeJQlsWwrrl9oxvre3//X39P53aK36FFD08u9w8oShCKkT1D&#10;EImaM+YSsp3rG3uHp0OrO6dru2f7J8PHdNocQT4dZczFhaWliwu5S7LD2DPJVUHRlqRjnvDzqV9j&#10;yA0eY44PdjdPDna4GNFUamzlykvSNpORSUn6zrMvv8JSLLIH3rpN4owy5tzmiLTLWjvYZ/1gTbrG&#10;nZ1aJs3NQZoHK5z+E9xoEoAQYcG2cILQ/+Q5weiwTriTnI0XeGAk3XwsIu+7u+iqGqir3qsUckZj&#10;zNJaaGmahtPrcnwaUPi7z5/93T988tvPvkSrHz16WoaSxQPxSadXW60lExBtDGg8qpGSXMLFoQdG&#10;qQ06ycNpSjNIM0aC7ETn17f2Vjd33m5uvdncXt1C6n9/s1pGRWSBREdb2VCcOBSOBNsxMsrWjaWH&#10;DKk2XyHTiruo0rwkTBZUqph21HBKCyYGvwsOBJy1Bi1BF1VngqsjO1L1TKXMn18VpkkigoyaHdA9&#10;flGHcVFTHidDcHSE3WXupOprb4vmqyS/oeFPnr74qB++i/wm2pMqI4/+8DlNMg+3D3fxtTC907PT&#10;nDVOM01+X796SUIV0SYYaLY+aezqNR43Vs1PVQvO3eHNQrX3jmITMJ4qaprzGFEb/RA39cg8MYes&#10;v4suu7WOmC7D6F4XzyiLBMpmMFvFSXFR5WFK9njJcUwwGy1l20BR0g4NskedjnXsH2WHrUK56OKE&#10;ZYiqP2uQHY6MAVUTCcURoiIBHxV9li25vyw+NrHtHYyNkkRThE2XgIko+dH4kX1cFfg9tGBO2Rla&#10;HxBDWNb95OFuGqx4yo1D5gKg+eTxOz/5yU/fo1VkHuDNu/fuEsWDr0i2qJ6YdEi57BVt7qxtBV81&#10;gdVwyOlRhvmK1CwjXo/er9qmHoKzXleNPB8IOLDzlfkLQSfNMShgWzR5HoVQizvogddCbNd/Fvz0&#10;cIGuuYlhIBI09+IqBdbmCgWkM0PUr7L1s5vBLrsntd2bm6sQy2+ImD9//uWLr3xCNBIMxUSwPa8s&#10;L5L88POf/vgXP/8pebewaxECsRFGtbHtUoBtB0xoIFOmqwsUjYnDohwQrJtdyTz76sdnDq4K8IFS&#10;KYYzHInwKp3YsHkEcHZI+IPw/uqrZ4SeuNfLRIUXFqSNU6QVxBkFVqei0UZTdxJUZ7vAZ0wpoRmz&#10;FTipe11OXb5OgpM3bRUD5G1GQ2+u6+8aLmYAd5ok+6nxmTly08VYyKXlq6s+TH+vI089bCmUFLuc&#10;nd9y/XqRDzsTwqpKAyH6eHZOeRx6DuyDnDvXQvbT+sYm5KC4c9YkV7ZE2LUc1d4TbFh85fzikqH2&#10;yz5Giqqdu3fvP3j4EP6DVHyyUjg3JnzXcvY86VcHAHfLN+0/QjqYZT/2NAm/NTI1wb5M0wIQp4+3&#10;bzg3NMJu3LoJIGMG0WsUxEl6zHoQp0Kdx4cIT9Cimi+Nvuy4vgfdkgb6EQmzWRaepLLEU0vzCzeW&#10;lu+xDu/RtfUWlkCn/eKC/HWayxPo22J3OjihnEGxRgIasDDq1k5GUoWrIc7ALiE7iPFhHIJxqlI2&#10;7aNTuWHmICmw5s9MAH+xXHhR//Dbf/jqyy9gCG7THYNkeVqr0GyNhhYAcf00AZ3cf/wy8Cgt+vhe&#10;zjBKZwresYcy+Ipm7O9BCnCrUyLRCL5KKO0lyWDbk5Rts4AWm09MJ7SmXoAiS5aiWxtEtFaaM6Uw&#10;jYmqzhmxyYlZ+y0h50rjVXBYhinosPYlJ3jokeZ+R7E9AY3q4FfFDAb4TTRinYgyPnr6fjNsiVEF&#10;1DvZy0K1vaBZuXKVajKn7rFT6BDVRr6qbGL9JZa63mfWN4bArjoWYJrAlVL5cvcb/o0z3RLms8Gn&#10;0QsBvaTRAVZwVlAUl6En1UzVTOQeyd9JTgm0F/Ui7Mrpv9TGMZAgctRRkkrRWVg61nqgYRPI1Vzq&#10;fJOkyKwLX8id0dmgElo/gHFjRaeHtXRXilN1qyVByeA8Pew7PYLjJM2OG8g10+BiY33700+//NWv&#10;fou+z/Y2IoGWEgPDIUr7LijlOTo/2j09Qi0MioqSGZJILg7PLg/P+g/O+nYPT7b2jrZ3jugeQv92&#10;vP+NNy8337443tsg8XRmfGBmYmQG1XfiS+pkZdeVPwAr70HKWqntwkIyRwlxVoabNHjlnHJ7rP4B&#10;njJiEAhwztC3F4kKcXxrVx4JCuLyR/1Hh0MmDhK7KnUItXy5m2wcZIjDsTFARAvRBTdMOaqegueh&#10;mVfgI20Co09L3SUFjCLgC/wSVoi56NbKSYhyi4GPPHcOT16srv/u8y9//+XLl2/X94CEEJncaFvv&#10;gNcFMEUnaMlTTmMgAiFiE5y9x+K7pJ6AF220Qy4j44nI88kpKJM+4BsHR2u2Kt17S6kyeINo/xFQ&#10;7HALGHp4cgD27RtAlEBiVVUxRAaUZRXdcvd5059eh6Vs5+T9mOPKjQv/ZzW6lZxJsJcoLRqzPbtc&#10;9OKsGs/UFlLbkh016BbTMqxzxUc/pTvAMewvyUZiSgqu9/kn7poiSoOMPn1kKIO5dffWvYd3Hj25&#10;8+jR7QePbt69v3znHvWtS8TIbt9Zvn0LiwtRTnB3keyWRCiJf7GdmNKAXgG0n87P9vrq2gZCQkgm&#10;mdWB/kBxMNC9hOmrfKnc+1r+TdemcCK/IVdyc20DLIGsEG1JcUg4YxwP3LPWvDdlQAIgH5WDVAJC&#10;vQblBlhYO0k+KvfTZ1m3Hg5KVNbR1eB7yPjiDdIXkM1e3T25GVVqymnzxWBQ5bioSyUInow0Zipn&#10;i5+JWUg/glHi3xkqa4zSToad5iLJeRoQsYt2lnDhGLFEmo/Tvgd8+eMfkxH4LllrMDegTzX4KUnB&#10;k5FL69z+a2CxZ3VrStSjmxtedU2WP/jo/vSb/18DxxEVnCjwV+PbnUMNUwW93Dl7WLZ4rNoMrj1y&#10;Dd5750amh1/hpK9Sc5hLDYVwU94uypqmaQLc6VRLMTGoYX1jfXVj9e3a29dfPft89e1rkutgH5j0&#10;bPLLS+hDUdl5h/ZpEIq3b5kdY69CtxZlQLTbkemqrGWNXrhvu5hXvXBUvnPebavKBMo7Xnj1XCho&#10;3wB+Qed8hDoViiApEj/Br4Ad4RdGAOiqQDSWdvazc9aaWcUcAihg0oP6vaHcMQJ4aMeqwNprJ2Ne&#10;yFuHyH/Vo5XlpzOwgudVsF8bdbX0tONGhRP7+senyOMEcdJd3a4QVWyO3a+9nzPpNudUHbVrabal&#10;MGgPcdaM4ouk6/DMj45AcW9evyGCgqdJAmdcNu8bKlBUbVXfS2PYaSIKoKSdva6a4V12XLidcdYJ&#10;HVKIp5fRy94oH5ZSQu+C4RjTo6W9uYsVHwOFigsYxuobBiGF7ACb1OAAx+cDQFu+GuPAElteWWEj&#10;9m/xBmg0RdILYTPA8u4eIX/WGjSnng57luFOu5xEw83RIF3Shls0UCAfCUIkDVfNVhwaBsaiiLKB&#10;6i5hznPLLBNuNNtRiklvwSGNp+uIixJr7QQg1cQxvmGzLvc0bFnJTTCAiLKhvUWWCIekKjMV4PKS&#10;SXd1k6ip2Ny9/gGQKHZJclfStOKQUclKTlWNHstEvc4KGpeVTBwo7ySHMrRditea5klS3dlqU84b&#10;cJou7SOkC4qXkpqZOocyzo3XrDkm4mwXW7apNFuEG92ScWG1hdRQaC21dM8KNC0WoZLGAj0HvoY4&#10;iyyt0WwWsFH2DWcW4iz7mbCFn+re8d0eHuWLuZowDtqeYFe7UgNluyzZ2tFqvSYCkqhvAJSJAlXd&#10;SqZehHlwZCFPVOFDOD9FskwddZHAAbb7OyP6KmZv200y6NJk2QpdezGjAgh4qLLrKsFWDDsWQfto&#10;ioFrwKxHioL5HpvD8USjoNRu+TsFMJjP0kBWI4KXoe76z44okD8/OqBIPGqjA4DXnc2dF1+9Qmn4&#10;88+/hMUkoZmRIcVwdmp8jmbjyKIPng2eH/SdHVwg9k5O69kZvhs0HhQi7tb27sEmG/fOLrnOpD9v&#10;rb3cevt88+2z4b6j2Ym+lbmx2amhSYLM8Lb954jqwzcRqDo53O07P6ZGhrhg8k2wl9RIJeQ3Osbd&#10;gcAldxpsRIHD3NICcBO5PsC1y17PxowAY0bAxMPDgePDUXQc0LxQ8YoTpGWtGTwYHTArkIy8+7nF&#10;BTxCpcIgPgIFJABUeE/VHw3Q6GWMYJNajt5Js63xBhvctMQHchbTRQ/G52/WPv3yxSfPXnz5kpTy&#10;XcLflyjnE1JPn0ZWqEuF++tGY21qMgbFf7X9xVGJaKtataBDcm2pN+onEe/gvO8A7/zkbOf4RNC5&#10;d0AghW5ueI7bB4eWve8LOnePzg75pCKs9IS0DyRI9xBnxkRSIS8GErtEQpWndN53zMeodtTx8vSY&#10;IUnz6J71WgxayY+91Vd0qcbM34aHqXZLPEEyfAseFDmtQEHyBHb2qPU5JDeAxACrv1gE41Pzyyuz&#10;yytLN2/fvP/o7qN37j959+6Td4CbK3cfgDXnb9xCw48MsKWbN22IRcBria6RNs/iSVttECeEzdLS&#10;InaQewQeAdWuG2JbN4URRweaPy1eUnVqAwC3jpbtEiql6b0m2zMJPsBW+MKkUejT7LEpQZgAlg1k&#10;YzzFHtX5zZXdSBctU1kT81rzAEyUIdXUBCExTrGixasF75LW0nfeqsWTblOGu/dsMDTvcgMq18cN&#10;zGR/nFYFjrC+WGiMD2dGfoiasoYRz4mq01uhSotuIWVKO69UL1ugFKvCrkDVOXTFbVLs7Bj5+L33&#10;3nv//fefPn2P1FgjZulIzr6W3T0sRq+UP1t+R+YWpfvdz5YU+Qfx5h/6AIfHrimfXYouybIsYNAQ&#10;Z5WtJY+w0FrymgpOun30oKeElGIXxaIFwQVFxdCoaqRKQ7P3ViqndsvszB2t2Pq6QPMNQdKNVdpN&#10;kCy7Sv4SWJHUVpJcqS4BZNLt/c5tqnNuEG7FJ2JDoErRDcSGNFHfTri5Y1HCa+t8NE8oiDhOXxJJ&#10;K3khO1q7OidSQHYwWzG6bmBiIyqZzmlqusfB4nXMVntxUJKdvcbVOsDHsMwje3wvMyGiF46KrSsU&#10;qTOExbCwa4X5jai7uCFNCSOaa7uCJi3n73yN/nnaBRdkLy1hoXZfH/Lvo5MzTNx4I9H0zQk0xqey&#10;arMHfxtxZgUVBMgKbtSU4QgWCygN7hBm0WYQl/0QYfVBvhha8fWbt2BFUArkG0PG6OObkYuFU7m2&#10;scHWTLIhvW2Xlm/QZZI9Rt40JX9s4tEeFlxxNNkK04L8adKq/Rn22SA4azNfRkfgn9huDcqnWShc&#10;OBEYsn6gRmH0SERBpRYXsfKDsSYoZcmbsAkdHZneS4LvzAyHJsGo+hEzmetCkrqdIDUZX1J6mHG+&#10;1JA9Z/j67SpihcTSqFZgaIZGlXurcJIdGWzBnihUS+8JuozDrB0qDGa0ObLqVuAZ5uYFfwwLS/9V&#10;2g1w3cyYmXF6fid5Ku2Icjs8akVtEgwfpoLQIn1OwD5/8ujBmqlOE98kyMR3IaVZcYhrBq/mQ2Vb&#10;+sMuLBYFRs7di63Yuvy+fd5NOAS6VvS8mtM2sFfX1RCt33ANcYaV9Yqbp9nMgiJ9NTHD59eq0Opp&#10;b3oJHuXrJoYy2P//+J/+r828VNlQw6rNv463mFsdlFnrOcnpilUnm0Rsk9nsdyVdx8Fi2cgt2HGb&#10;ff9yYWbqxuLcnZs3VuhKBuziqs3Hv0R2vwRfIvKSaLy7T9Ik7WkiQ0Fv9csRQyekgZAfwgwie4Sq&#10;ryqwYguuDLeoKqSQIsLlwKe0omHlW2JcwzHYNzpwSXqvFcCsgLQu6KKhiXga9guY5mj4RmOT07gC&#10;gIb94zNitWARnAOgLW4QrjecYR+auEhj0onh9BhbRPQHr21n//jl6vaz56tfvNz64s3uIXKGIzMT&#10;87fABzfuPJiYmyerYHNnc3XtLS2Qtw+Ots8G1w/PXm7sjUwvDU3Mnw+MHpyCZlTDuTzevzjcHr/Y&#10;mzjdmjrf+h/eu/Un76787Ampl31TQ2eDF9SJM1DUHREA3EZ0gvU+BM7mbpPNJwUHHk276YEhhEc2&#10;t3dXN7em5xdv3ru3SMHQjRuk0mB+SDwwZk1yDAFx6iwOD0nDHqGH2EAfHj1ZfuIhOm/q++6waXBI&#10;KlHee/895jUDW+lZFQ/yTiiGFJOwu3e0vwubS/VWKZVSeEl29uTMLHGIQaD8yBhlYYA8AN9f/Zdf&#10;E09HEen5G5qBHF4OoukzTsXYod08DKZjNnAzyWFMMnRvR5RoyDP+S+BcOP4sgnIn4yZVgXS9P0h7&#10;1YuTkb6TSTgLU7hJgZWyQu3Y4kPM4CChGZSb9HbNrCZxnuVqzCwZ1NmJy5WLpiApZRR7hunoiKlC&#10;Rtnmy8A0X7AyYcKOZBUWzPLUJQdOz1CBhT2F3UQv05bPYQgZLRhNxXWYlDdu3qL3XTQhGRILzHnN&#10;hiTnroy8SSMc2Yh0ckG5p1BPWGcvnDwnAiuJrl3gPVD9tb23SQTo1evnz74CDcBtsH7ZYyBBF28s&#10;IwU/DUi9dWtsehLLqiPvcSMIkrqZlrMeCXSuns1EPssOkcxG4abGIS3OMDWEniGx2GY4kxCFEXpL&#10;ODcny8A7vrGAcpwthpt3NKmNoQnLyR0P2d2Bog4s5Ya3uWD2XggDpmQJVyUqVNGgMAyeNYXTqQAN&#10;EUXohy2W8oK5eQgtcARRPgoQvvji2a9+9XekvjKARMmR5nn06DEl7+BOIGxNxrS1MxOjAj3e/DC0&#10;blmhHmqP4oQVx/yhRyHS1PN32O8PAcvv/n0Bx8IvFXeu/yWvrrVCqhEPn9b0BIrGLnq5EaJFFCYN&#10;oraTVE8YOM2+kqh0pr5OKTJHuwQBUxFjATpdKfmPHk7kogEVDjAPGOr7924R9GSQqRMnq4EetqYw&#10;u/ga/DWpw7TDFKcWZxmn1i0osRT9NVf7yOjMzAXeaZdWWuSFT6kBJ4+ZHd4Tk/2zK/ustdqEPJ0b&#10;h2en26fHG2ihjo0MkoxB2SXMLLUoLHFqLmen6OM1xNqcGJ+mvDdWAdkgOggQ+07bVev9nFiMaPK0&#10;iB3vG1EGG5G6H5jFFbnOK6Geui4ccos+7a+R0RMLRkCn1G2GyI2Zv/PwxoOnczduQr8ZTRFTeOrA&#10;QUJuLPDC0yaDlntgBDRbfvSJqyuXjgGxNWmc9AQmAQkhi/3DX//6H/7yL//q008/I3SCS9qKYmiP&#10;93YNObsZ2rxF9pi7g34k94dtRmXbvZ2F5RuP33nnF7/85a07dwhzceGK/YyP4+9HruyU5GGbiJIk&#10;mV5o4OloOWueuKHchlmyPufnMC9klZra5OZPJtfRzubmF599/tUXzygAwiVeXlhEPoxzYGS2tyQO&#10;P//882fPv8SDIW74Z//6z37xy18Q0yfV8WB7Z6xvAFyJo4ARs/HtPlkxBKPNpmBc3MKgPwi99g/Q&#10;ae/vf/3bv/kvf7dGZhKgk8YNqWnFlqIFf2tp+cGt29bDi9N4jxw0ymzoMWk/sEqv81ZSVkkRMJmR&#10;toSzAEgl6MF+sObvPvnk17/+DfgHbmyKnm92Qze3yKrX1PNX7bgQMGkwy8s3GD8zPYTn8VEOqbhH&#10;Gx8EVfWaF6qQT46X/SqLk0miiE/ZUMsB+EcyzVWvY++qBJtYUqZd0KeIkww0njC67QO1WXbRpCJ1&#10;mVcguM4hjimoXbfZhvb5ypZPUCo14C1nO5AhLfec2NEGxhVn//g2xyl32cxj2Z4ukp4XjePkiysh&#10;JoGxljbER7VFPqrzBf1FSBCBlByyE7Ed2xLRIgVK/4+IK7ItFY8xNSY5NaxUoA+xPEPqKYhTCzEV&#10;OnFtvabOW8u2lwXIQo2XpYKJnB8JcSH/zgf7QJzIx59BRrIhG49HSb4KOjSgZZkqvTCB/NhWTiry&#10;HmnKqvCQkgtyNLa01gUCH+P89p0dXp6g+HVCaZHRbf/uOBEkWwJwMYAZ5ihmdWZidG5y7N7N+Yd3&#10;lh/eXri5MHZjlg46wzcWJ2iKzoWy73/5/HM0EOgwdHQE+7ZxfLBxebp9vP/mZOflwMn63Pjp45uT&#10;7z9YeHx7+i5VdP1kWO6dHUNqHhqjBw0SFqY3GteBh0T2yRnBdOQ1wfbExi8w94BFghG0wibGeuve&#10;nSkU5kgvG6WdknXT1ewustO0FQWQnY9J3wLM6V/sgHHxa3AV21u454RoiXQsLC+pVQ4sLmSXe4/m&#10;r1iJfNU9UlYPAK/IKlHtjGZo2mDqeKkPbDIY/PTQwcnl+vb+V2/W/u43v//k8y9frVFYRVBfZE8W&#10;BaYiRSwuMqaZbATB7BDgFfnree1xR9sTjyHCk/DbJAHLVpLOeGGa75A5joTdZb95wRNt//79E5Q+&#10;z3ePTtFi2tw73Ng5WNve24Bm3j3Y2KEFaJ755/Y+AkOG4Hny+T30NXBBATTk91iN1E8aJXtClC8H&#10;FG1WB1oVTNSymNU+cfqVnML2nQIoeSbHyQZv8JokFfHtfguxboSt2M0Y4qnZheWbN+8+uPfknXuP&#10;37n36N2b9x5MzS3SXY5er4PjkzTcwkMn55Wf/SQDkAeC2LV8iOnoSc9lHemj+3BLbwEFnCeKIZii&#10;ZLJTLkAiEXsG05u/ZboT+jJbdGtrfY0cqtWttQ2SHzlRLDf3M1S/aCWOZ4mjlIaZQhhsPkTcSsre&#10;eNwxM4JSs+01Sk/Zw2G5NtZQwKGLDCQYMLXACT4KITsoEMgx9VUJpGpOUs4Lg3Fk/2WNhAa4FSkG&#10;/jTeLpikrGLREFXjKN3S1eMnfOzfs/GLRiJN5VOtpWRIOZerrrH0TUdGwUOLi/PkI9y/f//hwwco&#10;aKKmSWcgoCdYCQQetJbmUjEhaa/Vii20UC0MGrGVImlDCHzvs6HHxjM21/+/DXLWWHRpClkebhl1&#10;HnUKwez+1/OYengtmcTpItV9kh0ULjMZWok1xOKbRhMdRKHV3i6h83Xurwl5rykYhuqhHgjIhfmF&#10;+yUdEvUSW9o8eYj7QSSdBxkecMncAWmggrSOH6kdBbvrnHOi3jwduSRnSpuxJbCDahLCfEqLFInr&#10;FV3x3sniaPtipQRIiWP4qxrCG+LGUdK2Dog0hYVcsAtQsAih0/yF6Z7UCxPSKsTKqaTjg5srR2Te&#10;Q3LjrQFO2OyE0JGv67aZ1KDY/1C9DtXkmq8VgZyosLn72GiJyQ6I2gcOsZzpOYRvCYyIGmZzvcxh&#10;s1yg6horanKFCDJU5RW3F5WHwFUzz7l0/oILwaklRr65scVQ2m6nmVTV3niwL0M3YPAD991uKXnl&#10;luDl0szsybtP3/vwQ9T76DLA51XvVJDSMhS+yfSDEFLZHXJzoqELmgqOQa3M5EisBHmpUZKzljSh&#10;RTMm4/g7cJwYVoFwH+aIM0QUZWVlBUaQD3JESvTgPlCBV3lgdBwfVlqAvcMuiyRihW+JmDmYkj3c&#10;1lBJzcfwkhXKlmilT2AfYydFRp8OZhQtgok7p+RAWs45EWfChrccuS3KoD0PEJfSMGFRmWy1b3Hf&#10;375VFIl5Z05fBbYcCEYEzGKsz2sVD3HV0FtJ9TYJgV0hUjAS4Uz0rAK9xLSitFCpl4QTh8qd0ZMI&#10;fk3bIDu0q9xk1iYpm10ZaqTRG8dpgn05ni0rNG54UZyZrfFqEv1vzytHNGvQZxZi9v7KHkuoQOfe&#10;sEeeGG+RIFt/Jrtz92uIs6iLSuKseXwdcbZlH5PAZ4qZCOnRGv5W0wj2hxTn+MTvYaESpULHZ4ZW&#10;4DNKahHUYo6pm6MWlkEFMz2sUdB+mA9HPN1K1Ko9qHvVNLGrBU6SsiuYaoE1MEuQHYmloEwSMale&#10;Sg/3KHjzOjJM7I5Q5yNGYw2/ljx4hAYVhikckxaQx4cEA4wOE/4gAZNnWFs8ZR1QqrMZJPqenxyc&#10;nxzgO6m1RDAbnaQD+jTSyGQfq8huhCbK0sLi1PjI+DBffLE8P3FzcfLW0uTizNDC9OCN+dGVxakb&#10;S9MHR7twTJ/87r8eH2+fHG6dHGwe7749O1i7PNk83Xt9vvtyvG/vya2Jf/HTR+8/mL+/PL44RVep&#10;3fOjrZOjbQLyfag7Efs1ScAqB4YIMp7hg79DtohJgJPJ7Ac90O2OWb5ChtTd2zB41njiDpbaUFxt&#10;Jg3LkSA4jb1heEjBJJefS2NgmP6v3rxG5YhJfOvePcK13PuStvIZxqFa2YChjnb3+Hl6eIC4EkYa&#10;If2ELC9MJ0m3A3Mi+4chOElXff7W9M3/+tvPnr14LdzkLJCAxA8DkhKtrnyc4ldSRN+5QJWzFU+r&#10;YpDG1YVZ6sDrlQg6M4vAnUNw8gmUt8p0qGt8V/AZAudHp6R7XuyfnB0AOvcpOTpcJx2Rlpugz63d&#10;te3dtc0dfq5v7yFNTw4RAJSyJOScNgnHAxjtwksCLhU2cMqQ06DPfvIEOI3UxRtwh0Im/9IyqTMa&#10;RJ0zSGS/E3PmSW9PBozDoA23scsBj6kB4iDGz8bUaV+gvOv+g3uPnjx85z1+Lt+8A/WOmlr/yBib&#10;LaCZkjqD/pSWDVrOD9zEo0wU26LLylQxMu0jZKGrp61i3GGS1mncR3Rqke6KS4tQD7jtbF/JIt2n&#10;PvTVy1err99ur23Qho4TxYhgTUKXCPMTzDY2zULGUrnpqq2tqgr1ZKjOYQ2jgUEe2P7LF19tbKxu&#10;kw6/w2aKNigPUSZqedtQo9QxbQNDxaDMPFCMaYCAUTuOgET30uwOasc8GIn36u6U3MoUZDR0UnCT&#10;p56sLQSt/2tSyW2Hjr8SZFHbcKf5ST2Qk9nqRguujd1jwYjcPUY/8/EjgCbpnQR8CfO5laQ+MkpG&#10;yXAk9yZYuEBwme+UMzvsnFxHsvZoiu8Ckg36tUTJ/37EmYBaS5Ztx24Yq5ZuEHYHQBsU6xIU6vON&#10;kyfnlWxXxStS8eZOxAYTdGTTVCp/Vgmdr755tUZz0dW3KLdvra0d7u9ikaj/WlqYv3Pr1ruPHz99&#10;5/HTJ2iR3lxYpHm8ot7cmhCO5ksEuptMb8e1bpxyNwsvFwOStFRzqTwV7UnqTVv2WIIG/EVR5VJ6&#10;wKwoQIgLgsWcuiUcWvyKH7arAtt/GAfb94KReJ8gnM1faY2G1o+7RLU+EfJ2EXG0Aq28UeSf/jVM&#10;Dh6QgvQxJDvVFr4R84ich3XKyMKhPELNMu290KHns4QvkNkDgQF9EuYD11qhvL+/s7c/jDLjwjJ9&#10;GaI5UA0CXL7Munwv2DGOVpv8jYP6NuLMVTPV+0DByXelDEUFqP2Dw9W1dTuilchi4rPccSa05CyL&#10;kP6E7KxJuIJMIEJN94IPPvro/Y8+hOacnkNRCF7/zGmGGqGVK2LbtP2qhOy6t9627DNWG/O2oIh0&#10;6rFRYqAARKI4MnBJSAQ+MixAySoJUlgzD5YSWJMGCrh/mBcwJSmkDDRvSsJOzzB9kIZOTUxUmZOb&#10;aAdp2/KZ58VlgkExg0SPSA8AxXJvbLEDR6DStDkODA6IU/ZPHZkClCJG96B41E6s0Iytn2N1dMx0&#10;ipTSEJEiNlxcLtSDiV730dZMAiDbUkpfOKa6FkwQm42ZVh7ZlnRp4sbbON2+StbpZr71sJZsYq2C&#10;uK8JpOcUo/XlBIowm6mocQBM3KxqoxITzQtMkrUuCZ9X+KguJxtpYjLhRLMgm99bcLAlq8hQdR2k&#10;k69kdUshTon1CGTJqke0wr6Eh/wtuNqIA2d9PaqeYa3uKjVjK+bXouq11EMw5gGea6CTuipQDj4Z&#10;XIVxNLtDj0CwoQFLzu70LFWiowjiDE+P00KUPWiEFGvKrhHQIuEL5p+ri4RqZK9SWFKqEz77z0cH&#10;TkYGqLilDy+EvC0dCGrQIStjp4I1Kc8qY3lKEcbPSCbvKiWN0e7OkNF4AAEtyt8UUeq6vOY3yhGT&#10;jok9BSdRXr2J/jaheRvMmKthxym6X41OTCNWAbXN+rBJNWZJd80B42PkEuwpLMf4DlCfMLewjPYW&#10;HQrX1jZR+3uztjEzP7986+YSgUWSV/L9xFQ2Dk/+w69++//587/9d//v/y8IrI/6aLg9m71csCgh&#10;6caG+57cWfo3v/zR//nf/osbE/2zo5eT/agBbZ4d7HK2FhADuo3suAdz+wxxH5+YGMyQDo3sbloU&#10;8vLVKy6ZuUg/slsP7tM/nWXNTSIqIKNcbopWPcnqULxnJyP4e0bqd3hj9wgctgdSAKfeffjo5v37&#10;9H+Ao2K87aPAX+IG4D0Q2tiErt062N6mMdk5yxthqf4zlFsxSck0nxqZmh2dmukfmyJB6bR/9Nmb&#10;tV9/+uxvwJtfvVrd2j+lSIgUTKpnBmDakh+pwKRbCRNaH6PzunK3u0f6AmVzDB2bu92ipi0g26a0&#10;6sfRvSNPe3Z6CkPKYBH8ZWWwL7IK2UqqMM8+RbYvhx23StsKNFzx9C8qDYrS3mXsJ0aHgFX2oc2U&#10;LdmKqu838JwZyPojuhTvyMnptic3pJNljkoifuQz0VL1kkZT1C2yM1FVPksnoPnoFRBcWppfXGb3&#10;wXM1U8orlcH16UpOPbLTPemGHPGMLYQVauYRKDyx+2wojBkvE01kmlEDRRKuggaxPnwM0hYfnRLd&#10;11QTk+dF5u/aBtuOBiUtHDFhnBzyzqSCYvHBlppOlBMmbXTeNvksOca69CuC/FBg3H3z+sXeNkn/&#10;1CVsYpfBmvyWWYR5hGF1443gSGxjrAF2JJVG/IeBwDRUDEvVqiZxnCiH7nMb9U74QrNZ9iuOSejd&#10;HJWP8w7nFVfXJydo6j87IGbEehHSj+nh546uIbfGc5QPVvPuTC1DcBXQDGFa3+HOSbgsTKvWKN9o&#10;zIwX8WSjLX1uoxRx//c+8rdNn7jhzu//8A/9prYLQDO3TWQdHFxYu5nwsN4Famst5Q0f9YGCztJp&#10;CXBzJV6u5caATzN2zaDgPpK3TvwUARd2cpuKnYK0IM4x/hapRQtAFd5UNrizGY4kh1v99pbpamg+&#10;0g8m+rcMS8ccNyZmvNFMTGxXcBIkdDWApXRPHk/qduSfqibIvDWFDmR0UhvB5GS/SO6EV+TlZp/g&#10;khmM5IiS9oMFYHxstRDcR60SQlpI4aJGqbgPHw2pQvcaKrhVKIfwpdPH3Lwqlvwk7YutgqEqHqRo&#10;UDMAgJBcjAmc8PeE2nHb7OkAEDdmlwh45B9E0ZJCfAjOXw2Ks5GFm/N3H99/8nRuaQnRbslYoTUp&#10;+oRAiLpLsQcNxOPKi++Mqkcfg3rhflB1RbOwJFS1fvr5s//1z//y2VfP7YNg9NkiSBrKky7J8HOG&#10;UyTaooXJDbi4oObwo48++tf/5t88ZBe4dWtugZIm5YSAbm6CsYp2ULdMLepzBH8S7ayGUmz4qLQA&#10;PBl7pofyJjOz0KFDoPHpGW4VX8HHWVSKqyA6TVHj1hbV61Sd4Y3izXAoZhFyWXCrGIGpGcIyCH+X&#10;20uAUycCU+gkzTDKGR3RkJkYCawhfMaRVYPDw9y9L318xYQjqr5h5wHj60RSFEYfn5ydJA9wmTRR&#10;vsi255Gr4bswddyFgv6UVIV3pGpW5orX+BO8hQzIr/7+V//lV7+iByut2y72j6BPYD4qi4g4K0aF&#10;FCkGANjJ53mLLVgFHJAmivwWMqJrB9w0qR0LaJzciewuU+kvmcG9zpSAKlsx2UBDdGSvTlUTLA8y&#10;rbYLBWq4gpD4Oo8Qu2mMJzMoUcM6bBAU686wTffoAKFJWwlBlDHhLzXADEOtpiofj0OozLD34PCQ&#10;IYLRqPqqb0TVO4KzCID2aDmaIqvwrskMsI4vVLlwpSLpyi6ka3AU6VbuP7wHNXPv/t07d28vZ2eq&#10;qDrDkk25hbILpZcEVOKPzngilVBHxHBwsch9GIJFwjcyM13YEYvMvG7N22zfQm1Za0Oc4a0UuSSy&#10;S1aifETnHTuJGN0lAUaSpJLsDAenFhL1Dfg1yr3hmA7V1zw73Duhc+bxAcIcBHRxP+kvZAttr57j&#10;kNJO+nO0Pc9PmdcG3gkcI8iCFMI8BWpM2gk7DRBNJUBxvDcxNkhkBtM32M/+fdDfj99FicXmb377&#10;m9/99jdfff7pwPnh0OXR0OVh//HWwOn22ODRwuTlg+Xxnz+9/fOndz68vzjZfzR8vtdHMP1kf+AM&#10;IlNV9qSGxeAIY91cpc/BbWfnKFJurru1800Kp5GGjRr/7AzOaAQpk/gTojCCONT3yB+Rro/qHU8q&#10;j3D6aADydn319doaCHXp1s2H778/PT/HtHr19jXBTjfmSCHIceJCytrtniArA896cs648UzZVvRt&#10;6T0NlOTcBoYJncPnffrVy998+uy//u5zosk0ZiSz0yfKVqm2r208PKa9PLmjhoOiYVA/fYba7FH/&#10;en7RKalOZEF+iUV1oeS48FBx+pgALdOwNNEc0DYBqXw37JKKywTlWUV9kpTGZQgzkfpAAiRPQ06m&#10;QXDiNNsk5r6eKPz6zv7azh6EKBlCPKmC2tjaW0ebKUKhZAPbbbTKm6xGIichgkIkNlM9TQsKJg38&#10;IGTjysryzRWyFxCxIhEC2hArBeBipURiKA0hxHcp3clr50I6/DBwuq7BDemAJfItCb18TDl3gzsO&#10;lNk/sdJKsVJ1iR4yfc/GiUUgUQngnV+g0B3kAFmDlbJ6YNuaNrqVuOcyt6AlkfaMXjrbpCEORdG1&#10;Q9VvSZho/3ck8agRYVnIAtnUWENQKnetXVm6z1jhXmqvKIdGPHSHHVo9qxT6SqNbjoQIQXjVBN9D&#10;K2qOErVKhURC7AF79hetaKxJPkn2r7pMwbfqOoSlivzSZvAijn/jFmPwnIGEYaSUrAeNM1FYM3/i&#10;lKv4mu1CtLwF2syF6viDstc1oQV5RSp8/yN+coDgfxvY7P7WP2//dcH8UkDpWMw6ld53Vf6j/2yG&#10;MS5Rto4CSSQ8qGywRsz8NRmub1+/4jWzoRrQR9to6jaBzxvLFAPxXIETpuacUlz7o8meVfZzSQGV&#10;VF0gYCZ1eb35+qI8VeAvTcDmECe6VQ6mecBeShVFO7bx74JQg0EaweZft7WQlLjG5Qg2XR45nZQl&#10;odh8Qr0AHg3QQoUatqnKI2N2KapDD+FkEhCQYxIa9ETNYwTiTQcM/9C8dpj1aIW6MrOkjHVWwyz7&#10;l8Q5crlKiQVCKISmSnERVXCqNr5usrLQt32EMoZGYfyCTsx4iR/l5scFh34rD6dzThp734LpFVWv&#10;aj8IFD5Nil/llXF2pqecnxfYIucKyMhsBlITb4b7ZDrjBuIuFItG7OLp06c/+5M/+eU/+2cG08fH&#10;U7IrAuAPi69I1FDj61YdWd1aQPo1uYmFUNQCUW8wDrP6ygiMKKlgWnDzBapc2uhE+j3KFcuqGEU7&#10;5KsLSxlBtsG9o0yLFvYOaEYykRLUMkxaxUAuztTNCPUsdR0FD8WKHEM9K1thKDRzLG2BWNuIbKRQ&#10;WX5aVV+LkovTaJJucdAqDB0FIJMl9If5NoprFXlC5onLxdc+OsFYp4tEBpJjehZw3SDSyFlcAgWi&#10;7RJHLqpMZjLk8oGbmtBAXs1UlmucwySA5qqkM8NrphRdOrMxmnxlTz+3pRDGJ6tUi+ZletFlOGsZ&#10;aT+zvJJIHVk7f/qB5j5ZzFf6kkYazHsrdqXc0eTmhYjlfob/4jesJa3rN9SRykzVjM20LhTbOcQ1&#10;ebKSedNWHi2qZYhBEemLCwUaF+aJPZHw9O7TJ/fukWR/kx5XRKbiWyTvMzY7zn9SvgLPcUaZGbU7&#10;Aizd1w8JzMqbgjqj4By9dsy+jpO8TiUMcH6x86TylNFJQo9AsxhdWiwS2Em33h06rtJF0Fh5omYg&#10;KnpaJaoMElBaCLiJvvp+GmYSRhdyYRjZot06vfNsJ/YgZnj4FWaIKS3cPDkmQIicJNGBWRipxWW0&#10;h0zwMl+VTAFGhjm0PzE5NEPd4SSDD6CisT3JfPsb2+v/5W//y+8/+R3JNOMj/ZOj/TR5pzXSyMDp&#10;wvTQO7fmf/b03r/6+Qcf3FucGUTrfPvycOfycHeQ5EjYC9HvEPJRtgQK6GQ8GFcGlfWDPA0xLmgq&#10;++SOjVuczI2Yn8VbJwxvPUG4Dl2IeIiCZ4aemCksBSntx6aocpdfvXnz4vXrN+tri9STPnl87/33&#10;WJ7ggK9evsBbR5zUyoRkzhMKAnRQ0EioBsoTPDXCkjdl6FRPipNVMhMn2Hj67uEZ0hS/+f2zf/js&#10;2SfPXlISDr9Lq0+MLGvTorHkimX/k5XkNgmS7e8dxFmZEWlmGQ7EmVtbUZn12D2dkXQCUFcJqgcr&#10;BbKznVSaJEoJm1XJ+hEL4LXWjqcHGabEnrOoxuK4Y4sBznFrAKCQyRDghP1Ukjs8NsXz4HgL5sM0&#10;0P2Cm6ubu283d5EM4gnzSxNPtJYUmhxWC214bALinCeE/cgYzW19UkYB3IQLJ0eWm4VZRw0APwE2&#10;AKuLPas0qQrOaP+0kgUYYtEr9hijVLlmul02WYkxiVSYVxeymL9lJ6RmQ7EM2E2Rt5ktNopmOKFr&#10;ZsgfhRK/c//ug5srt4DBJuD29Vtbe3hMvA+0Sc4e8aOXr17yAo1FMvaMoSiEEdectV5EmYyiHZbN&#10;2+PqaG1Cqjyl3SuIXyJ3MMUHQY2kF2CsC1am8TJQdrNDsd6hEt4ylnJEFgM5w6Y6pVDBvurJ6TQs&#10;20olbZrno+BLS5pJyLJQqbWlppjbdC5VjiDdff6WoWw7vja+mCOHtXYu955cU2mGWUBQkk9BFjyL&#10;ZC3Y1oE3b1gBIGHoH4KbQYn/BIizwGrbS7zrsZsu9q48VchdEyY7aTbTyhNMWrZmXaGzZByTa4t0&#10;6zqZuOi4foUY4pcoVlKDTjUJ047oOKQCReYU7f/8pz+FZyBJk/xMNkGzYcjxUIYZGWP7BLEXWd8u&#10;7rSmk2/VI8wWbgaV24n5WblHZtPkOhJ/aVtlJY5p79kv0orA115LtqeKFMp39SB729H8YBBn7kGC&#10;8VHsVKIDuInepRI0Ig1cJPereC9OSflOQmGUCerXu6oqimrbRRI3py1prZ1R2j4NIcMfERmhnNOb&#10;HlPWsvmyXN2pzBODDlSRpbV8NX4SKjghCQQ3BtFrm1u6AUoB+lTmV3h1wVmldvBWz21o8zVv5tle&#10;GFJHcNfGBylaaA6qo098Gc9udW1NQ8cCtz/IASMCB4dzCOTkMLBI77739M/+7E+Bm+++/z6XBsFL&#10;vYKVMNAKKIhlpKIKr/FldYhXkoGR7IXgs6qcyO1hRGwoyMoiKN83wEoWblICzyYbKl1xPUAFGi/G&#10;n+HLbWtE1gIf4ItIwXn95g0HB2nJoaOTPz1Hsj4RQmRrAGsFN1usJEHniF1O056d7+es4ZpBeUgn&#10;GY02mBLfV/sIxyV4EHEqZEnkQ8CXpZK0is6diVWRo7DavGoqvUEXGC7g5tu3b6I/itBd4kjW5YMg&#10;OJ6ym1xT5KsNEAJj4H/hia1NT+sBrVAcksr31TVP1WqDvDXNc3GplLdjbcWIGX1PTzfaHTeZ9hFv&#10;b1kpbZdo/GSh5iu8l9Lw4M7KPrFGvurFo9hViDP8ZULn8dNMPoE4SWmU/lt06JK1kmMEiTHJ+Wv+&#10;zvP4VlTdUaoU1w5xVhi9GNfY7spupptJ6SwXzA+7SfGmwiK3EU2AzZhKrrOzDaCrfu8Jzcfplxe5&#10;FbdBRUFdGmnlZ4wrNUScohKxAn3EwU/Q6JkkxJlvh9ny1oLmx/FjLgl8EolbRi94cSFmulxfB8et&#10;x8wM2wlZSQ2WOj3DlyGXR/Su0ic8oEJL5nyIx8kQNbZOOfQwDrf/VC0lSGlkUMp6CvK/f2iSNAhd&#10;1NMDmEtmG4oaB2TDHAOGoDenFxZvMPvJ2mWX5WyYK8QJSFD78qsvMFWgi1HKzahmwtQOD6Iz9NXr&#10;tf/4v/7q95+92N075dKYRMxsRodxW5ibeXjn5rsP7773+P7sOE3gDwiZk2SJjUnptOqWmBG2PNLq&#10;YsGJknpKnJ09zze2KTnkZjNb0Z6g7pgOQxhCclHP8d3D7eBZo6HP0fhWu7+BwJHLQbpC7fcj4krU&#10;tDx/8/Y1O//h/q2Hj+69887DDz4gHxTp3E8//4zbCH0PG0D9HrmZfYeH9EcnQeZifx+NH8DRCAtq&#10;gC6ZB4YgRwGaI5cjE8bThydfbu3/7qvXf0vB0FdvXq7tUJmu2Lt9RI2nQ5Q5TcM5JZAGGKJ8n2qs&#10;gKxmj3ubZSiDgC0KhZyPic5JSJU0qzcszmH1/CbBAomECUpNKZEhpXKficI0ZE0rC50cLZuqR53R&#10;JpeZTNZ+itJT9Zv84CS7RJHD/IsksyakxYsUn6ZAAaaUnm/j43dv37Q2hxQu/kurvuw+gmlNWaJB&#10;I6Sf8JwCeUIFziMmjI2kRh2VLpxzVRpAyfhafoWx8aRDVEZlVqAWvQR3EQEhWcfUIbd3pncFLEUU&#10;gdMGePwz02kxl8lDCTC0nLMkNK1s1NAOkgMFh08lkdmUO4RQU4YmwUl8fIu0S7AIC9mQCXGlSbLg&#10;Sd3OBaS3I9uBVYpUFbAt4X+EHay4goNPqI3D7tJ2BKMrwUleJ+8kFJf+QDKmEb2zAFPvkgEFqEMQ&#10;JEBkomTC79Kz1RY8CWEhtgn3QK/CKdA1niR6O5hXMSWOg8PFp/gbXF6+02x9unl1rbEttyIBFzMU&#10;HiedR3IOaRbSqIBgoW7k2VTIRRsv17dFnWJD6zNFfPKary8s+D2Pf7Koeg9xthMozJPgc4tONwAX&#10;z7MupOCmG4cRDnCmJQzszYaED16/fEHoXLXIIFeWlh35LJeZmLZEkgSyYVPSmHuuBVdS7VJRnQsZ&#10;nC9nQh6ynBXS7eL4becLSmpr/zw7OJketQvqPaVY4apyMAwFRsEyNn25gJ16BO2lLozpEqjfQ9du&#10;iNI6pc2SYKLbrgBycHCi+W04yQOn5rn04+gSkjqG5k53BRxU0jCieUB0QpE+NvvJ4WFaB8OWUfUC&#10;zdkKgawmDR6sHZptzkgaNhV0Zcc7g6hhjlFNTkvM4ASVweDFGHbWwvH5xknf4eDk4w9/vIQsJT0h&#10;G7Mux8kNA4xUfkEFOL4vqp76Bxrmnan7kkwDbiAqbARbSFj99W8/oWr7L/7qryhSYhz2VX3fYTPm&#10;toZVY7sZ+ejjD//sT//lL3/+89u37+D6cpbgDixnI+5GhsP/nDW9b7ZFZJhb1w+jtthH/EhhgGS5&#10;NRKwGyZ0sUQnZ2njAsivnY85w21ISGSSb9dOHEmuO4fHxsAEB1vIvKgejINLGTtN0sGiJLSekjVH&#10;5xf0koP6HdJ0BwTQc+GDDFHyo8j/20f3/tXrLz///OWLF+ScYy+wotwUwjbqd62ubW6RTnaAJ0Fq&#10;+8rNmyrKzc2Sc1MzSwyYQnNtLfaH9t2hWgsRAlZfvXr5+eefffbF59YisM+fnE/Sm4lPkGGpGZ+E&#10;dkrsG71nuChLSMlVZ4HpOaellvkPli0CUmHc7eodpN7o/4B7a5hTiAbWGAUaw99GdFOVa5NJBKDK&#10;jsaLKHetQSSWriITklMVr0koLCuvnPOQLS1EXptd2YWChQk16aGVwq+tP8hhZm9KyJ9f8EGXdUhN&#10;RtV8m0TAOFu0aq5F1QMpBWxBlZXu47oM3CyAn+82BMbE0HZVvF/u1zb2y0tLxNBJsH/w8P7S8iKG&#10;x4xjBs+Vlgh4NCCyWzcuuno2BIYXN+3T4jK9n/IlSQS5ODig3PUSVfBt2gNQ3nF0Qo3wFvP98JhL&#10;rmbJCa9Wi7wyd7F1lmFr+gRjUC+Xp8ji9J0dKYTERLTYSOglvLBgTjVNNcW4zan5okIQqmdkkrzD&#10;SWYznbBOB0bAdM5pKsSlAO3bnIJJHaIROlmRAiyMVgYvDLFy99wm9Aqj9injTMsENBYRP3i7tv7V&#10;Vy+2VrdwzW5BQs5ML9C8ZHz05tz0/ZXFp3duvnfv1qObSwuww6Dhwz2IIHyo1L5ZkQ8exmuFyiFv&#10;W9BjdIOFhpQjkS+aPKItf8JFsPXDKZE4Au8vS2cRt85lOToZNc7LxD6jSlSWnZ7YYh6rEB05Nmd2&#10;dcqMrByPnogmCVW29Y14OSl0p1Xl4TFfDO/EmgMFswNAnaleRzIkdaAOq8Xp1FP3DY3RQenl+vbv&#10;vvjqd18gJLWPuEkSWPmAY2vH4m7iBS8FvbEukOMkpKxt7p4V6aj9kveK8cx7zCFfB2BGt7OLYWfZ&#10;MtvcA22yZXOJaItEoMM1JSRxGmWiBha2aJynlUrMkoRhDKOroDh8LF1lnTZhTosBE9fHqyFjicwn&#10;WvriowMimVtEV7IjWnxH1q/yGyRDzs9OzxPLtvIGyEYYS3FHvB1NidtnnGwXfqNqCkZ3QVLblDqZ&#10;g4TLR+RREhruMamOC9tZ+MfwuvILSU0wxV4pe9dd1ja3O3XuLkapObGb0fapwEl5nRlghtEuYl5s&#10;Y+XRsotaAIS0J5qLq2uQJwBV9oy0DWTDcbIwhfjS6Hi4dMHhZq2S8q1Q6CJlTNCgKys3MfdE4Bko&#10;7I09uoj8qYBvG3GcSKt5SQ4TEQmK2KGlXiFGTBD3V9a8J5oh/WnWUbLdIffjGJiiXdWH8aMZL8cI&#10;/7MS+5KlpEEtQ5jBjOfSaiEc1zysJChfpuOb/XizoS6OHErP/NqUbnfmB1Dnd3Kcf+jPvvv3uTrV&#10;ixLMbdSWiz+0nh65PX4NmismGZ1Ii7VQwSFTmzaIyLavrVK7gWbB0f4e44agGE4TVT9Li7QXWOS5&#10;hGcRDWvKP1TLiG8WgKi90W903aTeKEMVChcSSp+tq91p6MzIeJnyYNDyEOIkGN5PcWkGtd2WmK7W&#10;LzkY09hlVa30kvhlICK0bq+vuuqKf9nQmPR99PukGBkc22gn/0KWVdWzPlJXsxQsvcOX1ZizSlIq&#10;WlWzRY0FyofMCxGeWWIubvNC1cMv7WdLEUzt0BU26a10RptMS7bIBC7DMOuVoUBJunXfIGk2LLQe&#10;/i784LZum5WMcA9xxgftvN8qaAuYqMqhso1xw3EkuSvEYfG0IDg//eJz43LRqahycq7KDIG+S3Ik&#10;Pv74o1/84k/u3r0LXcjqioGOR50ME4N+xXhVBkvUkjMkyfjxjlRxRfVcNFNbABVh5T50tbHW2tmW&#10;8+AdjNNQ5i2Va/43Yk2MGQqWxVCBOjSIyYABZfzNeGDikI6FKTZvIhPIBdpcmsoL12NMtjqFivRW&#10;pdQtHukYRC4K/xhgTi2hPpdC3U4L51VNUuEyahY1hJ6WJiKialq+0zOy0lkuNNIi4YRFg/YG30XA&#10;kqJ9aFThBEaeuyjuNFud45QkCAWa+LpKAitCqIhVpRNEuL1iwnpqwq3UATig2VnKxUqNU3YHmfNu&#10;Q/Dai+C8yuOMgdBQBZukmjQ8XhfUbmaq8eUVIg+VUsR5VaMHVHVZidk+yuuvoeGwTIhI6ac0QJUb&#10;y6GwJIpmgsGueg51qSCxjE7UojPLLBbWrEcFsCL5lG8aBuPDyswgUPfg0YPHTx7TMgJqBrfYWqXo&#10;3qalVaxehTwiPs+/wjpnEzQoYlJtepF46GR8O66six0oj7PLvSM68RzuUglNTwICcKhH0LoAIi03&#10;06hpEHPI+9yTUFyV0cBksZ3ryABl40y6xPcrbwbHozRiac0l/wQhwlmqE01u78zsGECNim+2PVIP&#10;0SonFi6Awa3GnlJJu2dJ8MAAf2/cc2QMsjk1+CfW85yeUMOpdQBl4g6G6WddgDh398GEOy9evPr0&#10;k88ocp4Zm6Sv78TI4MRQ/+TI4M2FuUc3b7xz9/Y92Nup8TN0xY4O8CAAKdUtPkDekl2TMQPJtMA0&#10;9RmCUTxCfpZUa/Zfltjiku1TwJx4P3yQ7ToujO3aGHalASUKlJ9StocqFlrrxjxhoxFU/P+x9l9N&#10;kq3ZdiUWWutInXkyjy51bwFoNAiwYUZr4xPf+Y9JPtEA6wauqKojU2dorSXHmOvbOzzzlGI3vLzi&#10;REZ4uG/xibnmmmsuNnP1/0zshQVCv43dXToowYBxhgj4vGmskWacdPFEsIJglXcjqJWAzT2AXaN/&#10;osQwmnoQ5/g0DBVX8s369r9+//LHd5tH5ze0cdMNHjqUoyhhUJZ2w6qw+gIC2OkxrPx5VTccu+lV&#10;MVj3hMat7IIALbZ7kS527c8rjEuBnKPczaxKAg3WhGpuUDr9CTD4WqCjMEf3DNbk2oepv7A1APWI&#10;MX1M0XJQjIgqbcbslU7umEpnOEtGWqZiih9zmhpAMuwotcSfcHkeHhpPB+4XReraAs/OlXaT2Rhb&#10;bZ4JMLsSFldSycUqt4ss0vOGwJCsVSoQ/QpPT8QShbvylyjEjURZ+KKM5PVoVDxoROgx+LQjXBps&#10;4u7kiE99B47N9N6zgTgyvaefffb5F1+QJTcBZ/HQEAIpMuLQEB+sWbbIlIWYelgkmaBYHY+iSK8D&#10;i7iqSWtSzzuHCRFu6ijGPv/8cwgVJijkCE4mJP5Akix3chK3N5S3U1gA7DQssq6dr7TzNPvLAQhG&#10;T45TW0yy3s6K0LO41rJWsqyYRXPbk5TgaFjw48SnlRl3mumLdyQgmSvoIUqfEtDm7qcxXRBQdBjd&#10;piYR1BZuo9HabrPZWzPS1EfBYfLfbWP4K4AzkKwW3r/2ql/+ru3NUTu2kEPzuBILJpVpHXKSuZXp&#10;hjNCDEOdH8IjCOdznCPZKikGouM5tlj0nV5fw+GI1jSY6Hzx4tlX9IjH6+Ix/R9ot/RgxXLzWUY0&#10;M9VajVNdJ5Nry7QtD4lalHOwlsmwZg1RkpXmcTaVc5uKt3wUltE1l5kRY9WqvhKSpsCrQc3GK8t1&#10;sNJYnRh/PJJWrbAvHeEAiGlIRHRB+wlVMBrBkRyHr8UMAeuD0yMEmTRpw9skGlPqRaUbmfQc2OQ4&#10;TpFIkPRECl9rq3eOtXiRgIyw5WTtggay+TOjUtqR6K3bPi1Pzm5UxKuwITl3qDet1VJwoLiLHJPb&#10;eX6CMUA8ZkCcKoVJHqJ8FoRluU/kWzQzvIMYWWRR3FDDB8W7+MoBxNkFoVBfI6MQBwqJJidJJZAD&#10;xkKSWcEtYAaV+RTuEJwyGYp/+2//8d//+//pH373W/IYEqoQE9Gqxia9yhSFzi5oNdIgKQ0+qBgl&#10;ndZpnFqH7/gEg7dS8hixCVv8FRAQAoeNn+YURLD8lLxHGfrGgn60VYqAzK6vbGaxvMyGy62A9aFa&#10;1+UWdyQ4C3vCOfUy3IoUdCdpYhLOF5XU0DB+b+/fvnv/9j1AhBUa9JIWlAugSy4ZSywtLDKC9VuS&#10;ndRNQMGojJhbilcymRrHAKOd9Yfpsg69+fYdqUV2d6pHIPvxDaF+B78iS9IFCbKhHgPi9dtrtlfC&#10;aII7S0wSpHl/5b/oA1hOl+k6nOnsYu0fdk3tq2NQx+UnhZVgrhPOBEF53nf7VvYxXlSIq+Ikp2ax&#10;l6mATD6sPlK+Obtwanj9ixbMVDI9yg7I5dIqM6Kze0IkxyWKuEA6MnbdIDVQOBwB34/+m1/9JhCt&#10;SExvTHTiUOJqaOBrI72tXzm0lD9CEMYB3nWAdp8jw3Q/+fVvfvWb3/76KUaP83McXaHSpgKtaKdF&#10;/rIp0j92ArdRqYNUNiixT6nvEjImwEgNVCC87axtbDlu4o+QPG4sFA6wgd5fpfb6M1swNyMQltZY&#10;c7rvqxrh/M3+kCLVCU0J3fj07BhM/uQMGnH4zOTWw+hYcox6YhKeGH0J1Bwdwaj4pd0i2QguJPo4&#10;xzGLJiVIUTnUYtKUgqx8MnGIDKlz0rHIXDUxdZpMFN3has9SbxvMPawJt9a2EoEjWzk52KMo+BhA&#10;/Bi2GPeQhQW+ZzHyeiWWKZUGk6mE7lqX+sccBpZXCE9ZK6jtI9uww2XFi+PBo0cUoVBxAl7Th/KW&#10;hCyX39gpyy+YmaY61dpcsAjjV7QEs+j4nFIeMhWjUwuLc4hTHzxEMzA2OYO5D2lXfjMzNQslwKve&#10;/Pxqe22D9jgzGnwYK7itpMUUlwtXUi7dxMLi5OIqAviLkcmdk4sf3qz96ec3P79bp9wTcx8uL9q6&#10;cqGXBKiYK3L3FivnZgZUV4U2n+GY4MZ4w9hp3HISZghVAxPLZEERSjGU6U9knyjUYRQ1qpwoD68u&#10;4jEH7Vap6sPJEElPJbHq7wXnduss/jRacMK5KmTnmjps1eNbkM5YZBKwEc/NTH7+7OkXL4gdFq1x&#10;VNURbpTfThKqTZDv5StyC9wcgJuzy0ukpWfmMMTGEmFGVasaeQ17iRM0jeLUvQbl+lT7avVgksGw&#10;7UEy+mrjUjyVdHvLuHmgbgns9AXHW82VP6ztsCi8zNXwf876ZHSMZFs8yJrAilgN2+ISwFcIWmgY&#10;slAomJcfID9FMbwyycAbGz+5uN7aP3i/ufmGNtrbm+9QAa7j3LCDPSyzQpibaNOv2UXtXwPBwFVm&#10;NLGp3A5REP3h/ZqugacXnJYcZBJ0klBhm3U2SefuYFBAT5kPxOAMb7PjAy24fR4TAcODpkO34mOz&#10;DnqouMJrt8B0uIG+IlcxZ5cXUnWqWqWkqtCjaTQ65iS7fK3SURs6bG0LGmRpawDXBzGKlRWdpMre&#10;rOH45JyCHu6+CXflKK+Fvv7fqsHy9ikyTTjIH3JcdisshUekzHZ71QeunjaD4nNRHDKp9QOnnd8p&#10;IA654iVXiWj5iCK/A56nNBLb3Tre2T7Y3thbXzvYWjva2bo4OUBfREPdx/eWXzx5+OWLpw/vrTCe&#10;p2L5HFGIUMnEiFydC340Jx5/40PaN9mpkhPIr0mnX4+PIBC6oPwRAoMErX1jK7sRnae94WyTKcXC&#10;yhe+B5AkDS9H3sVcarZxNBpbnsQ/cYi0rLI4wvHhW0zZkOCfjtyej92ej0OBXRxfn1MScHR7BcQ8&#10;I9mFmzJ9hs+P967P9oeujmkCx8toCHBzdXh1vnd5tnt1gSE89PyxTzrDsTzqL+Lab5mTuZYgataX&#10;lLNdnB0zEG35BlBFUKi8rdaviowj9dJQpFoaS6Cyz1AXoASeSvnhSyTu2lAqq2Z5Z29TzMBN14d8&#10;yJZ1qwvzpI/IDhPPlxZb+JOSoCTNzeNF4hNRf9V5ROgTnWs8LVK5jKDcPjupMWZIQ86xa1CqB+Bm&#10;mlAoLb9rAugKAPDower/8p/+46+//ebe6jKfwq98fxAngbqi/1MGFUIsautMjrGDWFCiDwa3qnpO&#10;FtdbpSZugVEBWW0kGT2K4wtSHu67vhouM0ibhOwceipyzAKZeHFFsBsz4AdZlyLMczQP1uxpMoHx&#10;JZcP8C970hRNhTUlTyt15XIvOcdCAS5c+7COTTUNLhYsylQlzx7CdCWNg7K7WshUz1ZWeuvDNOWY&#10;JTzm4AhQycCAIQFnAEYg5tpbTME293f2oMQuz6BdhqdHJ+fVm6CDlcoingWCRMKmKk8UoFklGRi2&#10;PuMZdgQWCoSIjAFwiuKdUjeX8pU1VyIFqZoRmbXvFibEQdKqJmFoFdKGdJfRyClnQ0v9eK0jzeep&#10;VqDiNFuMHJm0+yH4rl0olbi5F+na3L1f0urSBkZbcuERVWuga3ezLMoud7LY6kvkJAEK6C6QkZye&#10;jP6bb39bPGwDefb1clJztpw1r3NNzFLKMdZlSs5N9t82r2MjUB3wmr/5za+pTEd7BmCLFicbSUXp&#10;jZHNna9CybJWld+WhQkPE9K9BKHJCRZ/UJwN15ePMyCbGCeLDYNYau9c0Nsnjx8/f/bcfhWqRj3Z&#10;vEvxzXE8jSBIStwfsW0TeExRvcF2ru5BNacl6G4nQS8aVhmEjeEZbm4RDwt+4kBhngj9lXhSqA5F&#10;nGRcKYZsN1RFiKpUWYitdTLbEAhfI96nXSSZ2Ke0HNrZ2mXQ80f8gk0Rool1nLTq4wc0MbyHIopR&#10;QzSZWoQqtmZgpVYzwycLmoiTwB24SfETTAUubvoR2JZthf40qKX1A48PpX0aSWyboMXiHRsQyx8I&#10;6Nx6WfdTqK4GwjQbhVR220XITc0yrpCLy/eoYmY88/apuMZha4YD3t/eXXtLw/djjnxpYY5lMWoW&#10;9gkNUGymoXyDppzzQ5PYIY3TT+j1+vYffnr149u1tZ29M1YWYD2lQsLNjh1qQ6YqgfJI/K4SzLiY&#10;uZVCxOBO5py7eSrQK0dXmq8Ciua+s9tVZ3AlrizeHKvTrRKn0WH0eYXUELXAr/na5qjK/rXl7b3t&#10;6jNVj1kYxRsYKIVJjRGsQSrfzE9P3V9Z+upzCugekRu3BVqSjoWr6dKM8g17WnTJisOnp9A/wiUT&#10;DiP3gVcj4LZ83qjaxUUnOVGmiLPOOBfDayTolMzha9UU1WApxX6tu17cKFcy8YKVKtkqoEo2sE8Y&#10;N8RZQgVne8lRfUNpHH1f/IisYe2WwZSYLGBtJRGuaJi+msuzWntOI5gm2KLa/PCMvARrMvVAuHzu&#10;7umsg3etwzWhqzbaLZ0YR0XXXfqsXF7RsR3dFTPFIQkRbgaYGpSQpVnlrACE+2UrTwdn4KZ5fKK6&#10;s2MAaIg3olS7xgE6fZ5oT5OySlNxRNZopTINQ2NSe8deYpEW7UxlmEJSZYkI1qxEnWgui1ux5dEx&#10;9GqLqvHknqQ6vv1RoyFy8Wrytmc1Bq/x3bjUbDQVZaV4sxiG3JIs1v3XdmuLNsgdr9e09YEzZPEB&#10;f3MFsNCnEparcXyIWvYY69PdnYPtrYPtTb4e7mydHeyBPi9Pj4evL6D9ZibGluZm7i3NP1ylJMhu&#10;qTbocnl1nCdgVZvIDchT5Vxdi6zfIROqvqd7Fo5mnJL2GL+9HL2+GKF9BktS2gs7IZP3DjSR3zPV&#10;YOah5RfN2hHydbJYBbcYtNNkY3yJtsHMkPgxo2i8EHEOnZJMGrm1VToNei7PDgDQF6cHV2dHN5en&#10;o0NggnNB5/nR0NXR8PUJ1dVINLEgvrpgmB1eX2Ijqt0yOJJu3owlm+Uk3CzL6CY0y52M0zU+J2cs&#10;KmaE9StAwodMPOmYLF9eL+vebI/BHsrKxCREu6gjkIkERP+0jDCMFleTz4AGYECXdSDYAoPn6Wmq&#10;/i05j6Kj0VEh0+Wfcv1JGnaRTCd+LdSZFFgIr6rXMc42GxtNSCwgcfbD62rv8BCPZ82hYm08hLTn&#10;+bMn/+k//V8+e/oEMkEdAmXUbO4mtc5OaS12sK9sBlo0zjIg78g02R81+Ksgqfiw8hArAJCg3YWH&#10;Y6e3E8Y0NskIa8vgcqh7yG6uFeMFuIsGvDoWLxJgqjaXYNMNg3aDsK3RPiSormWtaM6sUY3WSyHT&#10;EEj+7Zs3G0GcaM2Bg5K7cRADI88u2RsF3oUPqBaTyUTR4Z0KTmVOvCXKbyogGaOIT8jOb7xfx7EY&#10;f2FCYsfJNeUitKGemcUrH4YWnIpVJJUDzp9wRlI9rlM2NbUXlLwxd5+NGbV5y7/Ubia1GXY8sjT7&#10;e8s+cB0Mr3w2BxLZg6zxFvEY34QruWNKSlpTCYcWFZpbbwqI+mH5t1tJU0iFO1dQvQy8wuiLDU3x&#10;xIog5WvhgQwWNU9wZAUfhjGs+qUw+uggCP0ZY6O///Y3dWcK5HHnOChusvZpXB1VHYHh6SiWfAwJ&#10;EavJ+GuUDVTt/O4ffkcK7Amm4oZsigf4OS+ICCDxeGP3a71pj3bujoC7fGjNneKcao+spSuJ31YT&#10;atfD6h9fOfqxUSw4yO+QGDcUjMDHalOinthUcVR8AIsX7IbtTBW0GSJIUBUv3Tujxh+VqyV/wNnK&#10;DwSA5llMc5QbxMcXmFay+KlXV4tXNfg5qMpVVyTOQnV6Yh4z6QZOmaNjK7QjF9rsPdQBCA+uzHii&#10;XL44B2IuLyySrSJVBQjJTFEVUQp350p4i+DoYOgSTsg7V28IpiEj2KZeiuIoC15ZZfkDRmsF7r1x&#10;CHPAfBNtq55TTH1uMzVVckcKs9PJ7OyEOhp7UdpeHhMHyDZc3DSuixYOSbBJl/W37zbffyAgX56b&#10;JcFG0QvNP5lNxHLMMoI6Dgux/dz9hxcj47sn55i9U5b+x59f//CG8uY9irsRy8DeSSffaX8q5qi4&#10;ZKASvdum5XMKZyU1HtVX7bEDm1txQ+1rBkSTfkZNFra0OKk8ai1sj346ZPDVvKipOvjs9KKliYlb&#10;oRGkd1m/LG4K8PvRw3tffv780YP7i2lYEhdPXlFCLhyaWm8IU+KS8NZk4kvJLaMyTm1JXMNi2GSd&#10;UKGSlpAoxNOVGofiqlr9tuEXN1wIoM61oYHCBD22r+juo3MOpunOlr9qDHEHIyr+rHdsLx0ZIZtN&#10;FsxtzEbMc8BNKM97Dx6i6MDdia8PHj2kDQQ7P8wNJq/kaz98+PD69Svs5WkKR6k7lUMIfUCTpNbh&#10;BJQZsW5g8YDZPu1ZDw+1w0yTdGrkGaMcQgwO3cTtqYutScpFOCG4fsxe9vd3KHICcbIQlVKT9d22&#10;iyYBKISD74Rd4V7QhI59BItvVFwTxlvMCxd6c0Vef3k1Uh0pgRy4MjVKGwJs17BdlY9eVktrvbIl&#10;l+vWtKveX/zBn5WgqHYRaYisibVEZ8WCCWPtobkDiSqJwFrlqww+Yt1E5NZrstyIMsWaOncYk9oV&#10;Db/2dXsCvX/7ao2egRtrWA8wvUFw+LI/fWxboM+ePsYygaELUWG1Of5Hqioaf1YsWhFpos8K7pJJ&#10;T+jSwHjt+oPPQpxjtzTUYH8XxpVctgXkKUgociVfw9aXAsMlDw6EeUO+Cuc5Mp0LU2Owm6xegBcm&#10;B2wI3VxP0Chi98HzlqQ02Zoz7IHRDBwc7THMdjGsH7mlWcbtNC6bY9QRcwEZQsQn9KI8vLyiqcfF&#10;OE3KGH/43Z/x5wYtoGrJcDwrqnqp8tpN1teqkMqrjQMZMWGxlPU6W6+GHYC0M5tsHTGSMZXE41M3&#10;b2Zi2bNyWTL02BHw3SvtbxBapj1DG6UsJTKZdE78SoFmjWy7bM1ro58IORvkcPC0FS4jtnKvFZO0&#10;SgyOkGHPFAM7sfaz9Uvoj4xwfVFQfP3lF+TT5+fmmT7woDhO27yaaXx4tPHh/aYuJlvQJfbIQbZy&#10;yHWmXyhA2brvMCwlAlLwZ15Yt3/N7WTNEmDcnl9yBwTCrrMeYxhyQ484C9Q20IK2LHrusZylaaZO&#10;zFiNAw0KRTjO1BZ0ZdY5a9LuBd6QKJbJ8ernV4x91JYImti7uZdx6pAlUmQ5OWHuKJctK643mjWC&#10;i8AtsHSZIsXRsTev376mG+cHumqxnhDhCJxSjKxTp+hD1SZfpqwOCWck0x8TCNEmgXKoQu61syZe&#10;ztWfvWc3g8E7JWLcx4NGytFd/JrT0hFEIjJAMZBJENWWi7p0tVg5UoqNKdLXOteSadZ0AxKU81Gj&#10;Nr1HAZjN/9KDjti0uo4VqMl+3FE+te8kQd0vRt5GfhId5xUcp4izNpjcnMpom3nlG8n92Bw4zLv+&#10;WuV5wuRYvb8Ku/n73//+s+ef0X7VKxMHMmVq5pfSPrjC85o83Q7VViFfJO3Zrb53YUm9IEtw42VC&#10;hrrUZuw6A4PvXMRXlhbp1g6+QmWSsyiNS5cN5BU1dCrL3p1g1+Qp6tvc1BCtEbsW5ZvFu62YOZ2k&#10;sg3roTBBnLD/yoZapzLFAN54NTjR0DmwjFLliYJuhZsXl3sH2OUga9uhxRaxmmUtQyS76UNzhiku&#10;pjGfPX22OL9gz7c0LIE8YryyUFij2cZf1SPnvEpVFncP6ZjKMcziPw92XYB2Al2VXXJTalS1NQs9&#10;2zAxMdoJQh/2Ce1hTolQcejVEgydLgpCC6eskpbMj18z98uu4kSxQoz94+1t7BnhKhamJlbnp1do&#10;6MmEQxRlzyekUaEVMWMaHd88OH61tvX9y9d/egncfPdhc59e6mcMbFlkeiLrF9WVpxWX20wmbRYV&#10;RtFVtrkutJvYNCglobuDj91I64d1h57u8ELNyUyzSha0xHnQZ7c79jvlHSDzgz561qfWjLXalOET&#10;8Y9FkURBL54/Y72mqoJ9kqMoSROHbdhHXauelCh8Yt1BXgcLTJLpoHV+kB7msQoPad5NkUzdUOpZ&#10;eUOEleqmxz852tLofIwmP4HMBXTqNX/lwSdWAU03JY0D+/lRdyKy1JpekX6mnZhtYQ3cbfdCXxWU&#10;V4DPp0/uP3lClEpjQ4rarYTgD8iho7QEVm6sbbx9+16TpZ09enaAPjnV1O/N4U9Klxp8MGj/g08o&#10;F001kous6kGLv6Lzc9olKMyyess15HKxkdjBBfbf5mGIgozZgWMIPfksRJykYV0AzOipc5ebNNvh&#10;ep7VMwtobXlZJ7vgpcRIA/VqDX42jiV3oO5LN2LbXRrA84kDBgB+txJXHWRbtbLn1XuxOtWgC45I&#10;uJviNH6Vea0iUIGmhBO5Tl2YKYMFR+zt7QDzdQlMQ6CdHTA3MTGLDFQyjpm0crkf8ypIalRrRD18&#10;VnQ37DJeYbbJRh19OguSQijc48CTjq98syKY0j3ICob3hYhnf+UoZcW00PGeCS+SSsvFDTrIzciF&#10;bqtzaXQUz2C5Rp0w3eMmyaNIRVyc0iELux66No6OnowMU9dyfHV9eHGxf3Z2ABHHV70ucFpOSwtw&#10;EdsafJYdcIeJJbAJQ7I5zsiBdNdJQIcsT0cZ8xVcOApO5ByYV5jKAHpLoiu79JE1XyYtfhCV9yCt&#10;NoO3iQ1Z0+aHKcv5QbAfwCsf7EMuhLm0zJNBpduignciKEIog7I0cUnaAn2WcT5wZJzST/K/1fdB&#10;k+BMy6yBFQPGqbpYqYIVXQYnTFQXOwtNHFUC46q3188B8eINK/qHD2tMPsg3CHF+yTCI0SFtXZ/z&#10;SgzLiAyx4CXO4bZBcDCnVLJYqUGbuUO7ARxxtTUaCT3vhgkTylkxKs2RODKga/Tu5tOVe+I2qkdW&#10;YeCCCux0VZmirNz5oIJARFQj3/MqGxO4FceI42WAGvA10W+UnDbLOPcmCDUihGu69f70ww9r7z8c&#10;7O3bVFOLmAhQIngqUMubpjzNv605iZ4VuPkAQ3ioaVaV8/Mff/jh1cuXwE1OkaPSDZ4SdGaO+SoW&#10;chb4tJyapQdSCMuW6a4scrGF9RF2PVCFHxvW7BK10/vo0EnTvKf4qrK2LW8bcC3NVWVMJbiLxKUW&#10;eAdIw0AZE9H2NcRZw6QuapBlLCNjte5ew59F853Ep1aSOuKkN6EzlUPUaMuRF6o18LPDebWzZIn2&#10;rTinElA1xNmAVfZTr3aAVyJlvdGdNsFktd7V0sd6DND81a/orfpb9gM2yWyHzSEsrE+pdwcQZ5ak&#10;TAwPptu8azutfaz9RT6l9jCXH+C8cMvv3NI4EPeqvIYPIpVHRzGUv1Sx1QJeJI2f3GCFw8hxmUFd&#10;S0CYviovilCtPbrdopiCHmXmoovuwwsSp+hSRHhKdyVL4ByyFXuVGWANJetB7TTYurtyJ5mcWzu7&#10;lKhvQurQSNtoWJEKkQOuNBBDjx4+xDWfgmDd+QnIYMH0xAnzmo2xZeaclk48h0Hag3pRWaUBK7PT&#10;lKEgOpmexeV0rNpNGbU4+RhoZdCqVQTTNCyKohwz/eQfyTaSFmHNHR2hkwZVU0jxWI+4lKzY7MZk&#10;beDAb5BvA0z3aMJ5MHx+RoIMSha4uULPOioICVdJEtHRHnA6PnY+NLIO3Fzf+vHtB+Dmz+/W3m1s&#10;70G72M0S71+iSevPO8lz7aqBm9naI8xqOezsY0k2dHDqr6Ol/rf96+ubrGuuXfU14KTjATrEmXij&#10;eNKsWR0l+glhUwtlzfgKxRmSNvaYmIAl+uLz55+/eI62NVNXA0hFIuGvpDXTjkxXBFLrEHvz88BO&#10;AmOrjWzKV+7oCS0K47WZJ/vWfl7nU5O7B8ZdZPc3sGROrP3pX7iOBeSzbGddqOMIKugfdTpVM8lR&#10;GaOavvbBMsXfcha6E83N0Pby6RNKm/Gzx1MeoQawE2Nwl28GIGk9ku2bGzY7odaIwiPiMT4f7K3f&#10;wtKifrKY4j96iFkJhdEBoy7v2SeSpWKnVMHikJeGcnpiJjVMLMceaS9R5JvGbUb4bBjwoFis8Lng&#10;HhOmiWOT2XQPKyE+J2sUXX29cvKNeu9I8x6A1rIzcGHuLpGhVN3HuoRVrd1/0/1wAHi6W2e/9A60&#10;1cklqjblbBMStzdWSkfJg5Kph5soCijjcyKTQgFq7+4eAOGRMtD9bHt7Xz4GxIDB9Sg7IrYvq8tL&#10;Dx88ePr0iW5cCtpgdiV4bJcRS5vqOMQHV2ze1thaaRt3ngU8BFux7b3AoL6JQtOnDiHhM3FhY19T&#10;ip5qhOb/3jBbBH2lQ3VtrsXAKx1DEdTRfk0FOX9JdHwIyT4G4hw9GRo+vr4B9NCSYIuE5+npHrgI&#10;5X/aG3kxuO+QWbY+jj4F0EfMi2co8R1jg8xT0F6JU6w6guBWuWnLdY01GSC4hDGgrGdIl82sqkkT&#10;6wkDUp7QpWNsikJJ1mauW2EHVuvYOCCj2ge9R1HN0it3Djph/+BdYOvRKV3SG4OVPmkcLqf6rEtk&#10;R9j1QrEtqmXEyAwpfyHOUhKHuuqXpp7hbBq8oPncnaxq+YdLelU5UvY6Pc0/CRLfvXu3tbWtwPpM&#10;iSRR4osXLzCfwSGIv8G0DA0MMyxYpFZRrUsUIdoM0wwFB+UCi6dUrHPlbKs5uBA0df5BL/wNN1Ui&#10;kM0Fwqyv8HG1ibgmNHItUCLOACLHW5ZtLXXTc8RTz4QOqaLUU7gZCiEjtvBckIYKV2X4xGOHe/sg&#10;zvW1Nep7mp1ajNl1FY13G3/FDyrMrkWPb0CQTJb7q/fY7zkAKhm///77d2/fctd8vU719kjnmdpL&#10;vkkDS5zw4NJFKx1crmMNC9StwemN3rBmK/fxvAcf0sPWMNYrq2g7FG+TvRaMdekL6MymFqzc7Xct&#10;CAkoSVohDm7JzmVFDHHFCqpESXOPll+tH4s1tT0uRpYrU2E0tzTwUx6kNABty8wQy9TwU/gmpauJ&#10;cIrjrAdvlBpM1w4eUYiS0hduRk8ZDi9kH2fLKPzm22/gOO/duxcfWocaKxKfKn2aTlYZfD3J2e5f&#10;BkGLxmqotWdlrJxFhczrmhej4+FmuTePLK5NtFTxTlqbuKu53as0T4yQRia5Vm577CEauKTTRbaC&#10;RjXXah5065FGl8Aa4V1MstomTexXRJ8uVYqjsfiyspu+DRSBVEFZlv2Yy0Tz4KTw/ZuYtxq8EpSd&#10;nJ0fHB/jyU4bIJhOrrSWh9OzKVZUJ41SBAvlx0+eYI2DZCQOg/D3DF1LTgiC2NvdCexvCzikZxj7&#10;KGlFLaKsqQWpUGoPAMd4mdAtxhmOwwgSWv9PrQb0dJIuMM5mUVVYiu8JnA+MCLuXE4Zkw+rqJMAX&#10;c34mvKWTyMPt14SxGZUHRMQ3J0dTw0Nz+CYhWJzSSpL9CqVKlElq7LmUws39o//yxx//9Pr9j+/X&#10;36xvbtMMDyEQuzpqJwSmI2PI2MkuVBBQsMY1uqogqgyrYtMaDypXWvz3Edz6C5ipfny3+fcxTY86&#10;M/f6R/82v4Ri9ZqByRJUIM9kbWYxnQ6/kSHaHWAZ88XnL54+eQx75DDVA4VNy7QOQyPVfWQHUWqK&#10;GbRHos/ywgKJdbw6WPxkOQcQ50BEZIldpU8ziO+itD7MqlXylxznn71Cfx1x1p+Yhqilq+ZlC5z7&#10;SeoP43viva9Qrv1h9olyEdcD5OTw7HSf7Qn2nsvy5NHjLz7//MvPqap6/ujRI91JcIqYmmTG7ZAF&#10;iC+PXuNv3rx+/ZJv8LNhIjx+8vjZ8+eff/Hl55+9+PLrr2hrBuupuApkeUJm/1CBKFQVAlEtld0G&#10;ycYbYyLeABBbmK+YLtbxrM23iEi3t2Ap0J9dstIQAtirQvwBe2pTGTHB5KSZr3I17cqtevxdy1eN&#10;swoIexq0vmmkcFvnusW2jxA+igzam5UrbHp31OX/SDuSoF0KSTdHsihwyUw4KATmOpErS4MyzYND&#10;LsXOzrtXSBfeItHjvBk3lMuuEtk+eIj8nXpzGnSwgGNyla6eJeUuxxf3CTPa8bYP7Q6n2DS9jdz9&#10;6Dzr4nQqjvSm9ek3AI7EuiqY0zPdgnRiUxqugG7pClGiZMot3Pryl/ZWZ6ini08SwAFUfoSiL/8t&#10;h0oN0DBtCblxJ7dDh9c3+6en24dH5Hlfb2y+2dh4C7uJHo8+tJmAZNJHSSQQ+ZB2AOah+0wTMSrJ&#10;Tkun5iYT+TfKeNw3ae9FcoKAkbVKy2K9/6/QZWDVpXsiI8sRlNlmuSC7AZEm9PAsZZrHJNFV6UGX&#10;BmsxEZgF6ZfNAlzuVPyUvQ3glR3H1yhYEhiVs5K5KPJJxFBwCURtCJwsJRxF9W5nvkKcvU6xC5Gz&#10;AaXyJkmpkJpZt1LXoCqgn55FKrGbM0+J1dZi67O5uceBgJ6ePn2MXg5SCaYTD3ZQFCQfnRseP37M&#10;eCBSJmo0UTMth8eGRSj59LNn8zSuvL1BKrPJG+3vm8zRqHWKJQCVC+IZkEQ8iWdC6zIm7SdcIV0N&#10;62AG0wcJZuX7OHwvdAIuxpKGhNYaQDTn0bx7gcLC6KL4ClglOos0WHmiVW5g+oPdvZc//UT1NOif&#10;S8FVISsI3UPNA4ntoh+5Um5i7IZxJVbPgV5I4008QS/gNd++eYsiiD2Y5Q6USX09l4ivSKXiDazp&#10;Ei+3lnYyHcU/muYfbUk9sKxVfXAPKgwkRIkkQU2Ce2B7dHyEZx205qPx24197//VvqlQtg2ADm7W&#10;DiW0ZMQKK2P8rnaB4aFHenXZSCLVjwqkD7ZPVW4RgyGwKwj1Tys0LTI1469MFIY/QZy+In8mMq3k&#10;lKto/LGKG4iOcwJC8auvv/7iiy9QUDL0qhS2+0MPy/Hd6JlGciYGbjFHUY/ZoduNSIhc+1r7SXEC&#10;oRpkM+syVWgV6CmvJIBmcES8ZQ0aRB32FsmnM0SKivHju6GcMuQg2o4mC/dv6NURmhKZ1pLr9ofh&#10;J5UHZOJYkqhMV7SU4jsrT4SbZb1mozLhZpmqZTktsRXBqA3cWxIE1wnMPs4u8Ms+YdODVjG3SunS&#10;pIEwcevYOLaEC/MLWBKy++JKCCoprTQiP8Y7p0TyHdiKqA0H7l2L0ml1xMqGwIgCNzxzsYdocpVM&#10;URQRat9y3TJoOXGpEGegnVisRiQIpdkSsvdzwnDWAjZXHRwQU89hW8vhpcWKnXnOkaDyJJ6gymn4&#10;/HTkUnN+jF8XZqdpbcdsY26Gb5HBQwZ1fHHxemvnDy/f/dfvXr/a2F2jHBahFDsJfX/we6cj2dgE&#10;VlOQHKwNZYZVifKCmK2buXU+Qs9QHNaOlQCiJtsnjwJDg9DqE6zZ/9Z1rajNzInEwzUx2jPxdBa4&#10;7ifdYtiC5m4AN0/BuvnMKng3uq18+fnnzz97CnsE/d22Xi5v80/JypGA1SaTZtgJKyhPB98TYBBq&#10;l415ihULXmfZSSSlXCmAvGBO2LI7GJxT/x/LceaDeoDbrmd3idu0NaPrBXSkVYyYiSEln+SdInk0&#10;G8wjdvcUkluw69j0T3gpizPiTbo2IxzEHoV6dwxJ2fMYowRWsHO43NGBCPUziTy+st0Qh5Ft17kT&#10;iSjh7+Mn6EYXl1b4Ibt+jLhHWT/h+0RPgTC6Mtip237dYf5dDEEOWCdFn4SaLI3jrawzhEguRjon&#10;i6jzqPBgl1uPyKOHm5lmir8rDBh4ZqtMNF10yeCy1wiUu12m3q8qSGssNzYpmWuQiMR/rI6U9Lj0&#10;uAODMhFigi93aTO2sbm3ucX3ZNJh1Thydj2m59L8AuUO9+/dt2HG0jJWLVZ5CjVskpF1MudTEoAq&#10;eA+EjJLQqRL3iGKVcruzIWQilGVPl0Bv5petFChAs1in6lzCC9FwgnKIn9lWUglnhxhtJ6q0tVVP&#10;qCyyuCTBlUltxKvk0sZHoTMuhofIngMo92lAc362eXK8fn62jWkbrm4XZ/unJ7uHh9uIzangtLxS&#10;gpbiBFtMkVpQugf6YEzSxPiaMiPd5tMzwC5T2RvJucPDgRfZULUhtlkxjN7tlS0PKNA2RehaNTpG&#10;xWrQMz22Rrmk05S8saTjeZ0iRAdCmJHWEpK/yc7sxpONqBZmv8qtp+sqpxzdkxGAQxXShw3ANoY0&#10;ImGRN0q3SYMhQbpc9mtUpSS8OY5tcWd+kKFs8MAnMhnbXuseIcfEkA9XeAuHyZXGlA3Cm5juN7/9&#10;DQlMojuC4drmauVK+TiSq1lsg5NGu6YckKWdmcVETg/HOVABV5TPYkBJcaSbA/sOI6uWhsBr6Rsd&#10;ubPMdUdVis5UrTedW80yfZfC8kOSROuh0CN9sTTXEcfnRAItmvA+q3cj8AI62cfZQw+PvvvjH9c+&#10;fAABM9k1eqNXBXZLs6wbcjpMAfcjDpXbmfakllCLipBGnJKLR5wCu4lWhbfnd7BdYE0eaqFygfiT&#10;qKWIJqTqKh1QutnkyatQM4t6gvSOim13yxvmIBnIvea1pc+pd2m5PuamhHD0fqkEEiBlOcn+Vtny&#10;njUO3V3cSUjNuGp0WXXz2enCKOL0ke7fJdyM8qV8hX3ffGB+Hcm7YLgEtLUXNbmHe1Pl2V3McltH&#10;/3xWndcELLcEvCqHrlMIH4jW57PPPvv1b36N3T8Qqfj8QgAKpOy1EzefwgQ1IVpQXiUwbbPPcfVL&#10;dj8LfHX+MOKlxhmU32Ttpo0rzUgScjJWuSJIwWhfwtjjPRnT3uqY8hc1W0FADrXDtbWRtNlZLHeD&#10;+dpHp6YVsoBtEjTGxBVoRnddDiSaeoZJ9axZn9LXOdW2EZzGZQl5IpO78jfoFPH6IOa1zpv9j3cy&#10;SWPvB5YnYWU1q7Jnl20OyTpy2WU0r68Zv2yBHDqqmd2DfazXfcoD7UHk8NGQkpQJEwHDcmjgwUqp&#10;572n7KqU3FTh/WjK3brSNkrqyRwcQm8cH8bGcT7RcjxMG/rL6oCBcpbUDpVNt5QToeChaIPuR5fn&#10;E2Qth26hUuEMMJEEp4Ztp+LOqJYi9PW9/f/+w8v/7ftX//p6a+3wlObu5IuI1rEPAW4OjU5Sasjh&#10;snoSoZgppta/I4XSwBIvI9uyKcEJ8ks2mh6YbR5W/PeXcGf9qv/ah4O1t4u2I/yox+CYTCDUJk59&#10;00Zv22VblUCpt2oMO+slZewnjtXAi8+e/e43vwZ3zk7TeooB6cuYTcnPCjurBgKg6VpDEi4ZdjLF&#10;0J7odlMzlCRLv6zkTGJZULYXdyAzx9fwSoPHDRV9DL17SPPxN58A9E9eVW/c1sa61MEktWTVZalL&#10;VPOLb8JxtiC83jw8ivZ+LPcY9NhKEi/NNC2ysoec1M0V7BBpdxYWao2ePX1Md1xEnwsLYMcx/pBG&#10;l8BNytupUQB6IvkHdKYj/Ci724P7Dx4/efrixefPnj2HtltdfbCwQOfMRVrhsB6mTx7Gh3xDd4IU&#10;slMvlHnqfnxtDTfmjGaT4jCeisF4WqTFHBecW8cEcd3oEuPFtA2sXbUyledL68Gbf949G9xMCqel&#10;5wvc9W/TodI29iKfMbMsYgm/Fz1SQKdiGKYKTxgPRD50LIHOBGhura3zRJQA03t2hB+QDCjwnebm&#10;95aX762gfuKxgpgBXoo3hBuiXoRKLCAr7I0nmFpKxUa8u47nYszKnHKH45qpq1iYB+nI7ENFSrYM&#10;XQ8u6+fZ9yptV5BUhSLTGmaNlDKyGwoXmdgxf1HLFttrNm6fbCNunwDSJMEDNzGmgXrESJJ+pHs3&#10;NzuXl5vnZxv7+5C4705PtnFEgrCz97Bdew7TuFhbaJJEYE3ZJ7cF6Cs4BSwLDgGdEo3jw5SYymZZ&#10;i8/STJrrikUUaRDh0vUVa6wN2OLeRjOCZJYtadL5RFIT1eYYzdLoxMMx03wN01nW+XMZyGRTzXVi&#10;KRiFSVSbLnSSOxVdREbM+UOvc/JEoKzQbFZ2B7QYwEus/x45LqDMNH3vxuN24XhLR5m2Y9Y+269p&#10;4ThVSCb3nEVBSy5uOvStW78Zs1jI1fecCT+P88wXv/r1t5jPgDe//OorGt1y2A7xDMbav9mrSKZh&#10;m84wRbG9ia8W/OXJCXE0vrzwUJDncH5KgMns7dsUgsFgbDnGvmH/ISI/LkF1Ac8+2kI3w5FKbpZh&#10;W/hhF3/1muJODiANqAOGrNGMgFHp4Q1LaiV+SgFYE9ax5ytETkwHkASI85/+23/DOxPyh/2OGhDV&#10;4YsLKTLuYGGAnYpMq48ZHBMlN2cJQpqyub7BkwvOiIL1JHleL6tWl3WXwwLb6DcLZcvQFWvQfy0A&#10;yrFW0U9mVQsV7nK8IRBlGUp6eBfL1kaWG+7fF53Xb17uSQU4gxdrm2sbVlG/rT16supK9KLWTEPX&#10;qhwSy4WfKoVkY0az/AeOpmAl9bD2OirOqBa6FmmFqyjOJsFR7CUGs+pcbstjc5eKp/TGa4ZihtoE&#10;gf2MJr/66stvvvnms+fP8U1lZeC3FfdwFNUWosB+cR65KgUWM1YDeip5PYg4kzj5mDDodr92Geuw&#10;XXNLsFJCc+lLxhVvqBrZ2nAtoPlW56bYaxNqhOC1Nia3vvuYFnYk6eCNqYFrdeI+ZS2x7pPa1M+c&#10;bo0CBENjrkdS+ymK087dFZfVQbwfVwFPLG1uNCTSroHYlJQImBBKT4hJdk9fsTGMWVBI0dyKzU75&#10;S3oh8MeMUVR9jGD+gSEbJ8QtJB2/tkFd+Pq7D2s88dPewcni6Dh7JK+nPSzizXkmpeplbXiiGbSs&#10;idMf42pYW+FHVZQ5xoSXw8XYwgiBuukpQj0ezBLCBSY9rmvuEOSCue9XVzCatxCUtGU7PqQigasJ&#10;XGKICY5oPMiSxJgDR05OXY1N7J6e/by2Se/O//bd2o8f9vfw+hyiQTAdv8bwgmf5RCjK6V+ysLpe&#10;Vh29MXRHBFXyLg4dGcLZ0A3SWW27ERwg2KGfrIcV2nWEXIc4E0q68A+iq5ql/frc8FM35D558eCn&#10;3E3pcDyZfZZrhL8BpY89ffzo66++/PWvvqE2hvOBIK94lkFvP8lakdJNwmJkZpb6Ttc1IKedyjJ1&#10;Q2ZGduya4hDNsC0A5+beQ75Mi0KGXXagI6r+Oprsr9XASf/5byuuHvzdAOKsY8yczr2ohav61fLg&#10;J5WWVXM5NkrpBNMqzjd19zzGrIpMO5PBx0cHvFkc/Em9zdDVBmXCi+efkX9/9uQJBYIsLPwZdB4i&#10;qtevX799+5b8HUl05iDMCk3pXjz/4ptvfv273/7j7//x363ee4BMcW5ukXFEep1qWos5UgjEQsJk&#10;p3o7NQ2gH9rNnesQkziTwzJLuLpCFTsXGwYlm5+2I4URO6R4t5q4KuGvVPLjT80NupigXcS7pa4N&#10;2XqbuwfuWnHNtXyV4NkGFuo1GWtcWS7U0SGd+g52dnc2NrBn31rf2N5Yp+EJyXTWQUijxbm5BzQc&#10;Rp35GG/fFRwBxTmlh1OsJe5GaJcEKzeI6W8bjUzBIjWL9m9uYJUy42HMEF6k6hWzJ7RvaoPg2c/K&#10;2h67/4ewaQ+GNrvx4sQkrjQ0adNGGcJWgBs7paqVqffm/ZTfaWtGJSKSFdyOMB/YwbP8+Pjt8dG7&#10;48N3B3sftjdeb2/yz22MCmZmxol/EWhMc+FcE9xbIbFIH3E4rHsEMIhZDw/3KCEC/PAiAAXQAV6F&#10;V3IUHAvoFu0luFTrjmMajyO+1HCUM2DYcItpmEVIMz29MDNDp+9ZuDDqWIyfCXLcO2mjptM5Q42b&#10;lo2chXoYSAI3r2QmhcaVvgj8i4v21DSMqWWaZH4C7G1Sl12TFxrMDI+i5mRJlwBpnEyohDDfDQkU&#10;0KiUesjPrmyIcw/XeHZWW3bHx40r6UkhPFeJrkJs7iTTv/7mm+eff37v0SPqZRh+bKOSEQyUIClm&#10;HKIVRiX68+XVVdTVCGNwpCCgwSSFMmJM2ilBg4tgNaCJLRwJG5ACweyw3AWOj6WQSCDp1PS2yWrn&#10;NIo8rygr4WWINwZ+FRTJlcQ3mjmY3jYWL5TvBzufgXrCxVLMZ0MJRxCnUlHY5SV1u//1v/wXYlju&#10;AzCGB81rIAGqfpeDyA7vV9OQaR/D7o8WhwgZqQDtW7Cm550arLRgKCKowpIFFXKZTPrpI+kuVwKV&#10;/tFzJbU3FR3Wr6t8U9tWz5g4kbT0C4zqdr0ClKnT6ISb2QQb0Ze3G3zbusL5YRGUdjkqmrMQuUr4&#10;u8ohUWaR8BmtnleVLFWrgxS1irGqoY4MCTCg5WUC92vnFXaWJkCS5SPEmWOtrcUDLaqSd3cjwXh2&#10;dARQQk4GaQf1awRDTNN8ttsDv81pu4SxfYoCg1n52ztSpK5po5SSnawVqSNnBr/vmJvSLOWgIvPo&#10;UvOxgkn6ugIkHtm40prRPFFHtaoH8MEZFbqsW1KxUHdv6l19cP8sPatmPPE7YCRhS5CGypa0RVOY&#10;ntrazdppxn4RiURRjCpcwl/3+hYRtdWM5AKAmzoszjHLcQLSyltwNgEqZfooM8to8fiTlXesx6mU&#10;Kc3ERo5F/4MP6xs/vXr19v37D2tsL2iVaL3kWYZ9Z/0m0DIhax1bapxVspvrN1YGsyLoUjp6CAcc&#10;tmZ4JF3sHasMBhY7lxLzubheY6VEDsktx65o6U6rpZ+FCMdpLHRqm1q7Cml1AYaCWMfkCEyJp/nJ&#10;zcj2ycX379b/+ac3//TDm5c4/ZFKHbFjEw1mkTexaMLvsjr7tSvzTaVQG3gJKuqZEd8Nj0QkWr8n&#10;rXeHNe/QTwZbu7kfs5ufEJwOhhqrlXFqAo+CsnmGWaqJMBA1ZsS24VijNy8O9OT1BLnYJnz1xedf&#10;Ik18+oSJKZVyftaGKGROEGd6f2fuJZnFcWSvoU590RUz9emVMUk6qLIiiWETztZ2kqPI1zrEOvAO&#10;cldO6e95/H2oNBPs7iO7a9KFbzXN6+O6DHzyYtF/p3VG9T23kJNxBgUg4GOCBJhGLB7j77QITTWg&#10;q6HtB9NGiwtLaaBPmmHS7XgBJ6OZTOER/pi5AFu6Z8JdR3nWarZtyHqSfuSQHz168vDhYwg+iE9A&#10;PYegyyYhok2y9O3m1lFgZD37GbVEWsax67BbE/URxYGU3bBIAOu363WtE0zsnmf/DXGmlreQ1sV3&#10;9oOpDaniJ3i3AXq0kOvHj7wuZTOymCUpcfFiO0Agjw6OswUw0YWJHMfWJv8kpQ4QZNwglwNcLtO7&#10;ii6kaHRQKtjjyq3bdHbRkJW8SiuvGsOcgSNTu6WiYnKivSqzdCcORHWiroo1KRLzZ1hUXUoNxmYl&#10;U9epI5pK6+PXBF/0TSEMprVbLOfsP9sl9BtEjaAGUBUn71w19Cp0A4JoPLi83Do/Wzs7fXdy8ub0&#10;9MPl+c4IETAZFAhLsBTqz5EbPOoFSVjY2GpOs7F4541aYhZrDzd4zaspFY+9kLUoGONQ0KNuQf8m&#10;95r0j9MdSSf2FhmrBpb5AitPTUEVL/AVuAn40cbePt5uAcQdJNtTQl1sRmqrNawXWkYU5A6cZFhc&#10;r5VXiW0i+h9LF2J7ETtW6885JgyUb4ZmFxfZUFS0GjdVqYDrQQWn2Vwbn1UYpE+pexWzdDIrY45h&#10;hy+Vhrrops3s4mJQJxJrcmw0PFuyNQWu1ex46cENiHJ0BDlUOiuRiesOui9Tc6v3MOKFLARTRzJK&#10;cy8goFCMgyJQ0u+T3kJxSGCX4nhts559yOHTEr52HK18SmJ5UXKslywOKRN5FZlm6mCCKK4dd/Mz&#10;iV2CK8VZ2dy9Gk1qWEM3lUZnxyeb6+v/8s//zGUlqfLs2WcoUzn3ahYI/2NytbKroVn5TyFIjgRy&#10;dHd7h+HD6GhKTTOTDLC+AKlS6q0JXPLgjoGaVnVkA5tRt8ekSjkYwPWhtrCWf0/RelbpNu2yDHc3&#10;uUiysNnCm4rxajB0e0PWofbP0smG0LRrQ6rfQv1W3NiYAj2bKr/t4tAOxjFbMC9kSKXQMwKTzhWK&#10;OoATs1bQ0GnBcuYWaEum8BYfVw71O5lHWYCdvyzKlaFJx0Q62hEDoR1Om1HjiITfsow8hMOB+p5X&#10;EGe/oLa3rktbfhKt2jGXuGMy76BfBzmzjAmmMwgDAvIrPysWViV245x5T/Ywuo4Yx50TrGSCJBFZ&#10;f14cs0t+axVVGppsIUWwinO8oV4kU+PqGKvdVMyvbLRSt00yYIhwNvnCsJuVYeJewa/SIU+xJvdx&#10;aHhSxfc8DXtoXGBTDNYcK5Snof7ZYKV72g2v7rtyEJwFXAs1g7uYCu7tra2v//z69fc//vjuwwfg&#10;JshRZiZjLFyEnGV1mLEHN+tC9KMkZaB60b1t7+y+ewdDukVRhWUUni9WBbyE0yNCJJtkLy5pV9lH&#10;7emsi0dvaeN2ekucUypkexJKXJFypijbYccFgbidmDy+uDm+Gjq+HT4ZGd88vni1sfdf//DD//bd&#10;yz++3txHrg3Inpi7AXRigSTQBDKySka8dVcg1MBdhnhlD+Or0hciVKhB9kHdWs0v72WBr78UHQ7G&#10;iEWvdHu7ky7K/WjRPkacQQHFuLd1vMedd6+sP7kDFTrCIEPEwvDbb74GbrLlu7mlb3K9D7fHEjf2&#10;f/kUFyUOzwgH1YSlQ9ilL8Yj3tlUS8adWCZ1iB2t1O0kQZwVrg3g5Cy2FVPdne+nqKb/9998TYOS&#10;CfRqDa+1rE2YWg67D0rEG42qg8qzbPMmKxW5J/q2LiwscQVY5Zih9Kq1AgNwSWbTemEGMNoveCUc&#10;N/fphIInNalPC6tHhwnalhcWsEfCI+kpG8XzZxSAMD+ZDozt12+Q8sP+b2xu7pDfwx+QYujnL774&#10;6utvKbflm2fPXkB54noK0k1nIrguKX+TEJNTvJru0tToag/P9nZxyU9jkEoLR9cAV9IgAMOesJhp&#10;p9Jy6NYWp8NC8huubW09q2jg7ms3tFzKWh3S4GArTGofgQCudAG2KQPoGGufE7AmgePO7j6LAJv3&#10;3g7/hEAjEYuWGu3rAzraxuCIzpNs9RxI2nMnfSa9VG1KI1MpuWnVp8hkuMC2PG0hw2TVQzXAbFr9&#10;Bbma3lQROnWlQyHaujq1FAAVH5oVN+Ii5Xjmy00OEbnbpncKy6wYhCeHEnClH2MJNivDbDFJVaML&#10;HXDKuMGt/RL97tbZGcnQd2dnb8/P315ebI3cnizOTaXSE8UmqW+O9Sg5qDE6d+G/TeoHdpNOvDiN&#10;gzizsI+guGT7k5aCgrrSv5WwBWjjRbNxMHFLreUlwqh6Bs5MK2sETNNT86jmRZyT8+MTs5i9MxiC&#10;ghJ+cuUg6a2zyjpTScls9bXPBHtwJYw5mSoI5zkaeCQHD6OIZQGWBCgZEb+2zqzAuM+yrVxdLSyt&#10;IMGhj4dG0SmGi07KCd/4mGyw3rYyCXLN4lMNlpoIIMYYgEyf/J/ABAm5X+do9kGIxaHmeMaoM6/K&#10;fadJEoasuPUNpChA+fDkmN6zCGRYiKlBwHZ3/v59Zg11vlDDUOlgA+rSaIGLfT2FgPFd/8DR2F98&#10;aooXYISm4U46ZLYVtUPPHHnBTd3pnbEnkSpWu71qmg3sM4dpaa0Ep53Ks/bVnhA01ikRQZyCfurL&#10;9vepUn/580/EsU9wBHvwgLNn1e3tNQocVp9Vo5QClxSr3A5h8kDzVz6CtY3oV5Bb2fO+y3DBzfwg&#10;vI9Tv5biLk3Uws5S9WQpH1yMa4eqWVDYrspxakPIWtICwKIi7irTO6BZbIl/02HV2tB8iwY31SAA&#10;9JnRIM443bQEb/w+bCFWXqh9cNngVk3p2lXr+BRmsBwwjgkt7HRZtuUVbopRTbXHDyjK2IRYg4jT&#10;QDrzpq5CMcAtSru+hltAuAnf/hC7dYweTS0UnkPjJ7co7yqbjLk8HUYu4k/eI+ycbKecS4VTzcN2&#10;ub0kCQYKVtcfVtwWwNkB/bxNEvOiW04n0o3S1ns76pWByo4Z/mEwLvXYblQbAR9du7QSqcsUXXMS&#10;H/LkEZIXF9oB0zpMDkJfAHWZ8jM09NJuzic/gV/FiIV0OaDz9OIyHOcsim8mr574JNcnZ6bm5tnn&#10;vE/KPfOWrLoZXNI2B4c0aRVu0p96e/vHly/ffngHcKQAlyCM5UUMTI1nUjxEiXwijCckDQwNbtnb&#10;23tra1vvPmxQTvfTTy//9Kcf/vlf/vDTy1cf1jexZOJzSAn5f4pVFhfpjAAURqN0AkrGZY17UoM9&#10;RjCAdPzhbP5qW2qtiR00CBAnJm1NSaU5ZUBTM5fjU4c3w68396gT+t+///m712sfsAFhmxiZvBmF&#10;VZrAadsS/1LjkKmgfi+KpWysxrIVS+Ved7e/Cy3aUiQIHQbB94izxfLt3t/9p4KwFqJ0ZGc/rY0W&#10;aidQd9ixMwOQrB3Gn4NrDX59jN+Yg4wUhgtWbV+8eP7Vl1/AEnDpyByx3vHaMBx4Q0Z7UmZaCWG4&#10;ujLiuIsTf7A1wl4kYdEBzsp1RFyjaKk8Xi28KIfOBjSzuNwxix3++x+FODMFA65rhtWKmFWRL5U5&#10;6T+rjrzCgSZSqSOu8lM1ZDYD4ldMUbTCMCs8tfEaszYcaz/K4Yi9s1yaXkhNoIy0deNsO2STqRSm&#10;ZQ7tB28u2NQXl+epqH3+OWn355Rew1Uwf1l8kCdS647H+bv37zc2NvhcCBtUnl999dVvf4fI9jdU&#10;PVJthE89+4MtTLjEGiepWuWmMJUIyUiPmq+T7FwsJxkgZhHzd8/489ezEGe7PIMjqngLv7Rx3oH0&#10;bq27G/NuDkI4XIS48WheKffd2t7a2ECmSa/6k/19iFnYGgqt2bZRHQAv5wFWWBxYQZkUcudywiU1&#10;7K8lsEoEwus7r3UYDbJL/rGMViRCpT501odWMhiAC0kjO7GmrGGpQtJ6KnVwzrWkMMGUnSV11TcE&#10;a+KHDfhqcJM6OZ/gzrTh4AjYY1QiMA/sm1Aac8eOBwvkw/7SwkWZKhTAtIk6uLzYvbrcub05GB0+&#10;ov3czNQwTScI4knOQoEvLhAhWOiRFKeHJVtu58bTra0tFlMGo/0XzFLJ7Moi4+o5aTkRMvgZbKEs&#10;ziUOsUOV+FEbPgaI7RlsyoBYc4Tk8srU1MLo2AzQGTNN2E2F7vHqKZYmsnsUoDqNcsENIcL8cHrS&#10;E+bfWINTbwHepEyTNuI0uMIim8/m/nF01fTOq2QHFuoKuCbUtkFhLK/ex44ElxOzmXyMbKgbtvnj&#10;7gJmdasqD/ebUtkwACEvH95/qHP18hJpdN0i82icUUAap+EBi5aGGWmFfZwWGSWMLH6SzgjBnbjh&#10;oQQYHVXPdiL/DuLXQQ8EYpZV9SfnzuCxmtuLPMNHkI94/+4dvp7AWSj5ksBlky2sUlusWzyoKLrv&#10;Y9eEuCJW9iZAwmevgy5yt87Yc3fB9KBYhLniKRhqdW+sHqpK9/bAM6BhhoTkDokCjhxSNlfDsnSu&#10;i/JNfZRLqcm+RzkxiJPrxMgGIkCsWpDOI/XplcYp/KlVXGi4AoBdEXOWgAG6pLgSr1K3YdVyW5e9&#10;/1oIp5Fi3VLccy79mwzuSw3mDvynPjoK7KjqabVKJKMFvbFJaC8XjmScNEJg7bAlR7WDi4Ho3SZU&#10;Kk6HWWx5ammI70oinyx3JVGt+lEXSetbgC6j//j1r/oDdXh26K0/2/hxUg0yjgMzBUMvPn8R+aYe&#10;jYXH+G1MfK+trg3hCDvNKcTAqEOPhRQ7yr/KowIRC0kHhDdw2a/CBUDrUdtr3qHCNm9SK/3qVvMS&#10;FaTvVdYcE5SN1q65WAX/pd1nIJSDlDRnxfutpaJwK3YNKukywv1fCW4SoBQNGoPjNN/BC1BVufow&#10;PpES7FGkiiPczNPzywMqe8iGiHPtTBhi2e7YxNeh7dXSpnF82hSnnkc+QVcmZS/gS0Dk9t4uzItZ&#10;yJJ7eG/sr8jJMFLiWKB+moFxcnp+cKABH6ATiTNPagnW0XptwIxC37DzXp+cX6LBOWJP5ZAJrDna&#10;kTHa+pJKPKU0ko3TPorp25vpSzDB7kOukQNw4WHlRb1OZmdi4vR25OhqaP/i+v3+4Y8ftv71pzd/&#10;ePn2h3fr63Q+A24OT9ySbxplqKBM4gQrVRgnYI1G0k8lNyYpJ69uYoaOEcrS0wKRjI+ol1sXlpqo&#10;/ddBLDiIONvo6V5csCmpmUqr1Vv046zFPHfBTx/95O9kMLq4KNDC1A3Dh7kGw4SR6pdffvHwwX2W&#10;H+5iAnHjItZHhk7MI52W5tOTfcg7OjOtU2f9g7FTG1+LrgyphL1+CRayNakI76nRpNetpkuGZEXA&#10;mef1A/N5d5NncCX65fd1TQYvYD9t68UNHuXAGp7qP6ib4P3K1s3zdqW9xYnk3c0iQQlqthsag9n1&#10;jAtlRYVbNW9Ohq2oBdG2aR/7VV5h7YkNBSaI5xRt4FtuJcfl0DnjlPYIs5rG2IveK+y8N+uS9KWe&#10;OGntEcEi/RqsPNWOXpnZ8sr9e/dQn8HALC4v2e1pyoQ7UJjjZHIwVxjzXErCAX0Q08g4iFNkKbOn&#10;7BG4RIsymbqajy4DGcJZ2bwtQXeuNAaVyWuXvEyZnsnict4oNkRSx1ILOgkpmD4+Ry13cHByeEB/&#10;F5oGIQVg0ADiWN5RykOyJWtedsB8SGJ6NT7JlNUaa9vVzKwU8ZgnyHgpy4NgeveIWt0sfYwjXkgz&#10;T6AoOsYj7y+FUZF35dzzTW0nLb9WGU0BXX21I1uzncj3YBULslOrnYIgkxYgfO4jMiJ/FpNmhxlf&#10;sD0PQZpE3Q0VUtdX9Ps+Gr6BwsRS5xyrXxLXXI2hyyHy5ug2SRvEMy/tD8KUqByyvoQaKtszQhay&#10;GHPp0y8QXFft5OQ7qz+ySldiQDG3ayVjVSoSgmCaLW8OHDI2Smdt4SbCgHoS/jsk0kXdyVxwPG0t&#10;9TBPFqWYIQ6K4VHsY21jEabbppcboKWJqyNYU+dPkzlaHwRdxbmU9BRU5/ziMkwBMq1C7bbhyhzt&#10;7lcYTu97jkW9TrpLKNKfY8wjrFSOaZ2Ujr+lyytMWStAUJ9EsCcQfqFoNt4MjFxLWRxUIj5N0jy6&#10;OwrSr3B3AaSiiOE12ltCpoTcdaWNxc0cIHdqitz1HuzJAa4CmE8Bbd3x1chGuC5imEESAAD/9ElE&#10;QVSZI5/sjSTsAW7aUSzVroUnpLNp4I54b0rPslJ5Bvy4eza2zDJrSHkFoywBnRrELT2SUKe2/CX9&#10;qcgeWN5Anbu1U7WIgBldQ2ojCV/OcGIVRv6LL5L0wfgEkpWYbYbi7AqGUjVUjiItr1+TI9OmgzLd&#10;chu41dbwgVxRIa+7R3G2hTMDUCssqwU1QcLA8p3drOMi6qbWPzuYGzrT1jQgzqTg7gj4YsargEih&#10;oIonFulWlOTi5ltnr2nPFEFynWwGn4Az3n9RBKQWMJRl8slZYFK3MPoPX33bbzm8kHHJP40FczH4&#10;eLY8LiKB0RdffvH02VNkHtwUrrD3ojQKDm4tBuvEOGZ3j2pDMkAU1bXoeKmWlMxO0CPObm/rdsV2&#10;sTzPCn8rcvN8a+zV5eS7cqBOlCErUbKODAPPtuZ5Wd7zGblrNblq52zmBTXd+C3LlLkRH5YShxZt&#10;AUfh9LQl0TADMTk8gIpKJOdIe7CRWFmZnV+Es0J6A6G4QVE53T52SS/fUAeOewuzlOOoaiEwalph&#10;aeLFCaGtRLDCPWeI2yYeY50qabQeiEXVHVGY66hh887kyu216gh61Va3sDt0u4XioSiI2crCqdId&#10;XhVaEZEZfSXJPH7/08t3gND9QwyMLB7HpmdqGo+li+ER3Gwx/+X8dQKJvQmhDThVj3kYh6mZ8blF&#10;mqSPTM/eTE4dXg1tHJ589/b9f/3jD//f//6v//27n16+39w+wrmbdXNmZHIO9oEMmvKHaMFLbJwI&#10;lqFlB9c24vvJ6DedPrKhzIwb96KSzcV/YWBcNUjUQ56B+Vrv6jQayL87EhSh2xAlv29DaGDQBfLW&#10;EAk4CEHnALSooTCwMCE7efRwZHToLfTtt9/gwUm5AjsEi13tfAEX+Lkws6zKSq1sGsQYp7Hj0nlo&#10;Nlr7ZbJ/GZkOPOP7SyCHDBc12tR6st7pABJrc9fVUv10/GI73oHguDudv/Hffu7X+fYXc/B7Sa1s&#10;mIHDedSs63Y5/tZgLwWt/eqXieVO1s8+dkddh1Jsx9ikq9DL16/pcUkgjf39yvLq4gKNJFjFZ5iH&#10;lPCwuNPkBEoC/sS+Mjf0y6bfN8Pz/OqWxiaETig3D/FcJPMOPmTksvYvLs7RXPTZs6f4U6VoBg5m&#10;GDk0vXbevnm5tvaBRB7LyNLCwovnz3/z21//w+9//2/+p39HOyMSheSZzOU5XG7RtFCed3B0zEYL&#10;yQnoRGzLFZcryZJTmVD+qYabdC2RWxjrGHd3cVTYi4jq1SZB2TA0mNqCS2GEiIQREqGliye5yAPO&#10;Gi5zZ+dsbw/ECfHLS1lMQZbzZHNpxzk3S6cFNm9Sw8jgtGwryyKJCgPPRq1F6ReWoYjiirWbtVwQ&#10;UGLnbFqFRNmJZeWHaf+omyA3tCpY+SsQPIU46Q3kulC6qIh6OqqgULhAHGCgjlyiVlc75QeV36hn&#10;lm/nJbv/yOglSxd0XvUT1SWI8FTfCupQI6O/HYZ6TAk3o+6cnum0RKd95TDN0zXjjJbw/Lai9qQD&#10;NK03N0PAD6zANhjDMti1uRlm3t7+NrE26xnuPUrrp5mXHjInBZfGBeSigv04Z9zOkTCQy4WmpTxo&#10;fn51emZxanpxYmL+Zsgq+6GhKYKR+L0Th4RHbHODsyNm16o5KmxnbHELaS3kfsSyKo9KDiS6LOIu&#10;MCkr/hTNtGZm+EuWJ1XM6JrGoG8RjY6LkmLAzSCkD9zSyj0QOogYIroSerU5FuvExeXzTP8jrqR1&#10;Aplj7cMeAadSUFzxRYeDAnpygPGna/jI8dKqjzOT3SyJnwNGS9zHfWTA8eHsX2Tl+Uuu9hbCYjDi&#10;9bV1kBT5eQGumMv0uOLd8fz76suvQGos/RT80W8W3woYV6YtZoQ1BRjFsSqw6op7QNtMNnJvPpik&#10;OHwu3dkZezs5Jf0IKHM4PlK8xJhgrMaphpOwK5JWM1a1Z3i7AxUq4FwJRSBZkauxdTNFJDQ77MDN&#10;htSkIVb2Ju0FuIdIxT8kW8I3XKm5mVkI4zI/sAK0VaC33Nrgmttd5j5ar5i9xkqliPxay2b9M+gp&#10;dbSliSxeJlaj0R+37azhzgKhgUc9d9P+7cxuj6ouKmVWuvoAC+TTKyzOul+otvz8L/QyPsNWzF8E&#10;ZAQ4psFu1K2o+BJVRjPPM7W/UW6GViPQKaPydA/zZ1xd/tbvf//Nr/vNOtuzR5ktpJZNbHhH0RMj&#10;3KTDEMVoYCp9BJP7a/5tOaoQINmFaup117VRhB1Eb4izq/PlXjbE6fKXA8lG1q7CRzRNu7KVn+sw&#10;QY+2E3J3jwizFRqmYk20U5ufsya1GqWrcZ2uWp8Enq1dUEQxCbNJWIC7VDqk5ZZ1DZKa5M1tfBax&#10;D6+EpdRNcYEcIdlzwlN5OAPASbqXmEJErMTiDySnap4i8WIlNbzILIc0VIIiDR+ZVOrqQ4BXGjXB&#10;n/s5z5rqYVz7DEOuXxJxDlCbVrbktSUH6srjdafjnWZMcQ++BbmcXV7jZrGOxHNj8+e37394/ea7&#10;l69/evvu9dr6hw3WDTwgdhHDURSoBn56fmpheXJuaXRm7mpsfOfk/P3O/s9rG//y48t/+v6nP71+&#10;+9P7jXcwsYAitpZRdo8Jzh2ImnAeVjOezblXd2YDFYk12N/ufbeUdXF7adySbqlzzySs2Zv7+YtH&#10;P9trKNVU7F+cwdWHPkYgHUJqELMHTIXA2lxOIBjip3tkcvkP2n6OjpAbeg7GeUoH9XspGAJb0EZP&#10;H+d4GqTDUN9GKMmmqiRlPJCzU0FlHShFKkIWNhddJ3nQeZ6gATVVGX7FFi6YtbqhGYcn8ZwLlMtR&#10;VIpz8+/gOAfRYZ3Y3eIV8FqPqrfr4usuhq5gOtjbO9NROB5FpmGtvh5JbP9iqGOtqS0TJWskmaFt&#10;wFdkjF+/eX96DFAgsr0/PjbFh2uVSNcFeiFeUdzDnsH2SuobeeY+3a6Ozw/Ork/Rgl6DPCg2Ci8P&#10;emA319EmjTbJphI2MeTRgMzMTi4tzSO0XVqCFhRVUIODYmWNEm+q40mOTk+zJ2s/+Lvf/epXv37w&#10;6BH7qKOOFUCj3wvqbgkLc1ol8dLEBzAZUCW/FSGKieQmDk6lSNXJWptv2f41d46dDcKkUKbEJNMc&#10;Jputlbhidxs1IfB6+PJiBm0PA0vnaiAU1f0ALHOIsIxQwdW2RxriAm+pVHGEWe3Yercn82cNg5pE&#10;ix7RZmkM2SgWujnZKsHBOXSy9Y84YY0HKyOsDRPen+28eBM2q1KQhWOxmi1DI9xuaj8SelRPrCQ0&#10;otU2yZ6vNWWzEPApKibTmV1nMRkXSRcJLWVX9DGv4kXO5eqUrPrI0PnU+M3czOgUbr+AWDpVZu0m&#10;J8+OHQlKdam2QjRkcfT80asRDWm/NjpEbw38jpdXFrn2EJn7CIXPTxi0CQgnAXUB7/bBsUIIDmEO&#10;rLlMRdb17STV1cgZMPag6BzciZElV5RQPNaYcn4mZNXvJb0XfoWTdcSEdAePh4GsdJgyeL52wF2j&#10;/DTSSb+jyN7YWMjOogxjTS/CDgiNghNqAzCpiHN0lFAneVDjBKlrVwlWFAavzKY+d1h4klWLz1SW&#10;2/a8W8r+j3wnz8n51uxvGz4bReUXQ22C9ljISOuEVrzY29n+8OE9fRx0gLcBxCLrIfdlY2M9d2f0&#10;4cP7hbBUKKUkg/5MtgOtiCApXzdFvzGy4mXQtodMHNXemKyREzznDZxtZuW4t3ZBApzyjb1STBUd&#10;2+gB35V4JSBmRb1qyWxYgLRNn7O/dI6ZmypZyYJydQU2pb0niXjeVoMn2HSOMI7j0p9Z8NyZ6jGw&#10;JbmiZmHusEu/4Xz6TXLUHXDsEWSLWz/66795u3qU+ctviuhkunWd0CvP6ljs+MjchIqQlOPr1gfV&#10;VURenrbE44lgtWk3CU0BNg57V8UUwKWEqEBq927ZqoRho7//9jf9JeJMOzfNkBNZTrgxAE3y6cik&#10;sAuBF3dp7aLmtlH1gW73TQOdtQ92O3dt2wXGCzUyepxivqbSqXc8cMik7u2zFXZItHOlaZAlHFXd&#10;7JxSK6fqjK8q45NUkAxn2LI29VJn6vflnJoy81qvHCjSfKwC0d6H2Ghe7ny8bgcJzEMpT45PES/T&#10;SHdadaOdG824kYVq7cjKONg3tlGE9ixxoSrqiPPynkbGrsC+5FT6mhqxh20x11ft21vtpiFHKuaz&#10;9bREXkOc+le2rpCRadkJOJVi1pTx9qi/MQG+uUFgunck4lzb2nu7tgnX9ObDxrv1zXdb2+sATgzW&#10;NlGEkqW/vsBVFH+l8cmz25GDi+vNo5OXdEinZeWrt//y4+vvXr1/g+f0/uE+EIGr5EegK7AzpWeR&#10;HnZFRWRD7GBK4E1brhwid9+7y3fFFBkW+Z2ETMU0DWv+pYn3CYrq/8nrazVouCplkHU8BUHra4Hi&#10;ojVTVNRmf4ZrjaA8mkbZoYgIDENtPDjp4HJvdTnhNRynPn+8qhkCR1vWRHAS0oqNBJzxfmfls/8Q&#10;TIbdoCgRoSBkjyerKeEmR2q0oposWWPDk1aR4wy/y9k0fFhH+Hcizk8uY6Z8e2QK+/9EZl0isIuo&#10;++nZqU3a3K3rnPxqyyQKVzPnY3pjz2+MmCNski8hb7y1tffmzQdMbwF+y0v3qJsAF9m8WniTsI7g&#10;ziT8MbTvxdXhxdXxOQ28rsmtI1k551esW4kHa9eGCbL0/PLiFDBK5TJog1URyZktjeyizBhgW8JI&#10;DRIL0h/HB3SlI2xAdNGEDsJNEJOXxaVllLXzswTY+jHdv/8AtSQrr/rjCMTZbvoFRJxViqLEw0JA&#10;Qr3afEyvmhRhXrOVgiHIVibHbckt4utTjKQP9qFy8Spjb7Z35fAQBo9waCha0qDhlLFqNEmuQ3P6&#10;QjMBhWqbU7VcyqDua98ZSUOVkBu6OmfJdXXITNAHKaU7lXDne8SyPNUfp9Mdx1xwE7oyWUrvR7Fo&#10;CT9CvFSg0iJCd41EGiLLVgGYRFjDOSmoMreQdEF19xFxhpwtcT8/pGDR4nRI0PSZtEr9+kyjzbHr&#10;6QmaDXJJ9cg8PzXfStRCW0g1aSRP2UpRXuoCIV+SYrsoJy/PZDRnmDVoMEg1SWkJY09PWbfSFPuW&#10;3DO39OQEKzpVAbcY74xZjY7j1tQ0zTjmrm8mECgCOiF8b4cYEgwj6iSEfRnJSRs2ckNNUm1ZCQdj&#10;01Oruut56muj5M7i7V5YKjrbPukFwDqdcFLgOoRsQN8mNaAM+kvrXl01ZsEB/BdOxBjgysZ72mmF&#10;nE5pkCdsqYDyLT07zVu2SoG/CVr+2gtqG25UqNx8/Kgd7UQCAhMuB0MIvSMhIwEy2w+nSHp8jYKd&#10;D+8p3KHIBykpyyYvQGxNdM2IoYet3Ar6jajcQNgUDjIqwvKVGVeaYXmdZOY4X86RCsE8TxSDYvE6&#10;OWEgItB0QJTBvcrZMw0TpYkpq0AbUf2BdHJAHSEKYiGlcFN/wdlZC+isMFP8AadPrtAGaFtbwFbO&#10;XOEmlfhaZ1XXAOmDgpt+7bBU/dDrmC9/HXEmwrpDnB1ZWfire9Zc63m9bGN3+CjfFdCqQrfEg4kN&#10;i/vuQsOaudVvobaOyoCXoVQE2YQ0gg0jF6Jz5ayoSjS5p+cGP0HYDu5MA/m4R09P4RdgpBXBmLrB&#10;KlqPfqZdmsRiDXFSOTSIOJmdCdRokh7wNTSMYzAeXQjtdUmlQi2VOm3nLlFyPT7+5qNY6m5DH0Sc&#10;4opCnPnrJt/sBZ0fj/rGZdb+36EDMUIdCV9zsVzuOobb69cwqAuA6fKisWuBiA40SNRA08kYuiLV&#10;PybgWyVQrEQ0H7cfBkKhuE/hcoFL2fTi8tjU1NDYBDpISrBje0QxkIWHgE7lacMscPNMI5ZqVJQR&#10;5J1yJoxZryQNta6v0EWLICYkP/gfemRuNyOnU1PEOomjs7hyIl5Bgq6OYHOtNjBORzoLSliuebKt&#10;uAKGAJflJelk+yKlbR4bmqkhGA+ykvtH5/vHF7tHZ7sHJ9sHR4g9N3f3Nnd21zd23n/Y3Ng52Nw7&#10;2jg4oV3Q+92DVxvbP75bA2j+84+v/uUnni9fre2s7Z3un6Dq5yDA0WkWgtOHrJsMvZwKLKD7bpal&#10;wLoaK40byzcJBJKbqpiwiO4KRAYHR86x+9O/uCzyIbUEZFZWrNJGfv1NuHs2I/xWFNJV8NN97WBx&#10;oGcdfwPKdSyOHddZ9+/I3VBwPnv8CD8kwnR6hTOoTYGdsTzZh7oEHkVwFuIM5yfiJCCRjcjaVynp&#10;tCcktlctREiNhJf1gb9Kt17fJoUJ1lZXziJpr8LtNQf77+8Wu794mbqL08+ggoa9AqFBaymGDm13&#10;MUP0ge2q+udd2UJ/FBI7br8iIDdUJ7l9GPFgvbo9h7jj5lgMPrtA+pF+N3s75L9oLACyIulufxmk&#10;7XFyMYln84QbyInj69vT4REKhqDpro5omY0vxfnR+SmJ9aOLM/Ao1aygB6ASWj24z/hGXPFDENsp&#10;luBsfKQxiQgwEaZ/+PLyPO7oDKh3a+u4jr15SyntGzYwJgkW9L/53e/+/X/4D7//h394/tlnWDJx&#10;l4oXYVXllJXYh+JjUJReju3dBQ3ISNgl8Io1cpRMqdCOYhKwZQo77qPcaOyN4DXJnuM4hg5+jE7T&#10;Y0QeU1YF3tAcxnIMbCLOz5jSJAO1jVQz5tDmRvFV22n+prK1KYgJ6NGCwmceoQxVSXbox6KeyD7l&#10;gq2xyAdBFJ1QkkVeQ1rdLmt+qOzmMAoPyCGuTEsRNvyYSVZLapabij2SwreNecUZqUkIQnUhi7mE&#10;oQeFhFSo2wwo62wAqFZ0t+FCWTG4Ggyrq+Gbc9LoI0NnqCmmJtDP8aurs+P944M9EAktpODC8SGl&#10;8IPrhASXAiDbFVrRQmCgKoorznJOC1Uy6VngU4QerQ34xbz76RmWm2x8NBMnAWuuHC/3UYyBMD9a&#10;nJm/NzG5ODw2j3gPxMl0tDzmEvdhxgKr+CKdr1SUQa2HyibaSYzkEly5uqBsTz8Jdnt/69lkgdO4&#10;7YRSXJKgwGXDYnD7DBtJAje5LLxM+o1QaRRPomG2FWs1EqnCQXEnFXLQ9Vso4Dph65u09FZJadc6&#10;pVlKf9KtmmHyVxYE18a/9WyvMfY2ykqpg+QUKEP7M9xLmGNnZ6xgNmc6OWHhU9UwP8f3pNHX3r/T&#10;agpSmVvlcU5RI8srGeR6AcRHqeyQ5KwDE0sDHQ5byab9SkawUKUvHi0eLLWOVaoqI+yw/KNk0rl6&#10;spcKuYS8qR5wjFJcyAih5im15Hi04ZJBndAMIlekM/pukpe8vITE45aQr+fwdH3fpWRNiTkFZpYU&#10;Ew2CONMWrtbdbrXsv+0wUpbZ5vDRUy6ffBOL5Qrl+mcf0/VEDZehr5TKJSkSx69tz8z3bbr1adwB&#10;oqeRKRbPBUH4jgmI3EnkMlg4itG007K+WSTfzL9RaDAzS4kn389TSSl3PsWTDlhTQKDY3RhN+wzJ&#10;ry6mqK5iUYX0hTjpOfSr3w4gTkejzqWEk8mt8z1eJJSok1XPTXK/zL6WnbumVMcItW+7H/ags+el&#10;7nJz2eON+qKtDBPQ6KUA0LytaLYHmk3b5zY/8MgVGyC0K5MXxWBVUxbhWYsxD8+bQWj4WEuy3q6Z&#10;lt01qiZAHENJX4HqXL6YzDIqUfRwfemVxoSfRKw5Nz9OGn10gqxOeSFhj1l9b0ETlA2x/HB8Rc7p&#10;I036jAIgVFnsQPrgOBOYMPZUUJFtTU2IaZnOokw4ZuYSMSwXghNJH6tupw90Kroh18rrbclk0rWF&#10;sIrxzUVoEos44nlqnZOWV4lEDWMZesEOG7BGFzxt5ktEfXh2sXV49H5nj5boLz+sv3y//npNHnRj&#10;75BqpnP+hkVdfwQJ1LrghRPDVEZRVHybR91gire+eEx3wcreFqfc4c4CUCFsKqprhYwhPAeCm7+4&#10;eBbizLCqlF/DnQlYEvg1FqcFQz2x19M2dXU//YA41OZtve6K2UeHnz15hHwT10dK1OkWnOIP7v05&#10;F4OZyD7QqhcTEakDjg7O9ZH+IdCbC5Soo5DDX59lGgiyg1So3B74IIIQt5DyXg7WYIAgdkzCJ1xV&#10;EGdhAC9brnNWno65HTy3j7+vK1MrZm0bPHo/YX9e1z6db9sKmhe3K1OEb2Zcf50rf9EOpI3QYsNY&#10;T8gW4D6Nt2UKDzK1ZqZQJy6wJcEDHuwdv337YX0NB5U1fGdRFYApGV9UU9DHgJpgnLXIIpLJpHlI&#10;CwiyUUu/aSstLxq+iyfEF5tWY0DZWRjgNpKhdSEkKg1sBHDEAyybU/rnIIzg5k2Ow4Xsbm++oS3r&#10;Gq0L9tJvDIt4rzL3YlGXfjtKJEOdc80ANgsKxEznSRCgvA5nK6eiZTrTi/2Pb6iDgL7W4YiOndzo&#10;/V0K8FHosINNjSuUjDsGakcq+M6RFuJDkfo2jQ44VOs9lI2ZrlGDFVdgsUTL0Lhf5Z4VzyrDE8Cn&#10;0JPjrxFT62IFgQp37DdNJcUJ5FOsAPCWPwTmko60r28EmPnGDq6piMg+VYJN9ToVtacPbWa9FUOJ&#10;9jqhT9oj0WGtfya5rq0l2Mt2nRwV68A1vusI1+2zJm99PobKc/iCTPrt9cnV+cH52c7pyc7Rwdre&#10;7vutzXeHBzuQ2Yvzc9wzFesnqDY1wMnIhOFCJGmhvYRgZgmSTQ4OrHNwfLa3f7J/QDt15ZWm+y02&#10;B5aBcNkc6Ps1Pz6JXc7s2DhPvqetzjTtbFi2r2E3hxFuCq4AjSp3zY9JwBn253bEBlsTPcKsRJ4W&#10;W/M4lshGXo+X1yFqXfSL2v1cXzFm4lruTa07lYZ2sQrhboKuSN5rh2mpaGtQxzFzBNOzajpjq8LW&#10;TERkUKquMI760hblaJG1NjM1w/hvIc6/vFzc/cbjsmYpknTpHP4Zuho5gOxyGF4Fl5yuXge3N7Ps&#10;nhSrz84w2JCOrG9g4H/E0VCFzELHvFhf+xA8Ir1rhwLJfrVJesW3AjtCMBIS8pRsnZ71zIykWKkU&#10;oqED8GSFl0dgazfsiFUke7w9gaa4ZRQsAGMm2AHidc6ObQMO+TrmtaSmNe4MeK4/1qHbtFqJMpWt&#10;MZxB7kwlOPLOd9RmW4L7ZTIQJovwXyc466r2cX6/Vf1yb8su6Gpf++mf2doGWIBa0vvHwF5WQFUp&#10;UEU7nk6YKTYWC1tFnGbP7dwJxJwxKQDitKlhijRBnAw4xl49Tbv7V8Vx6icdK7R+e2r5LqWfASSj&#10;/3YAcXLRSlnIdazqLcbxU9xHntC44h5wswTERaX/PYgzm1a79L6+6KLa5xyXyoorq16FULk5d4iz&#10;Qc/8zcDb+G1d0DaTevla4HQDna1Uqmxyw3bblFsa0SYC2kc1IQJXKsoDcWf8MvGkvAUSRhIbCI9q&#10;gSs7Mz2OcdrUJHBTTRCirnF+DuI0T40dEvgM0WYVtPKTEnoDFsUIvjNqZdv8sOpxknKmIahYodR4&#10;2SHJldrbBR51DrQSk8q2ENkaCncYoYiEXFJjmrogckHxOhBxKsKPhsjxFOYhUFzxqC3fg7bzBXjL&#10;C9go5BkMtGQcXD4xdb+5Pb643Dk6povc2vYuz/Xd/a39o31K14Gk3LcwvtUgIory6NbEU5aVVwQl&#10;Ykk5Xd3BgpWVKh98SjG2Kt8eQPVAavCFrpgfTaZfTM0OBTXn7H4y1xIQGk+CU9BQ8V896puP52n9&#10;pp+8SZyFeshI5hoz0b548fk3X32JTQ3eH2wdqfSz7QjUdVACZRhFNhlSyzfIjDnVdMWbXwBzcr2w&#10;JiCPTv80fBZhXYxDhJsTTHpQqZ3uSWFkgWMsEX5m768oNSztR4tLO59fXJhPf1CrWw8mf4k4awLW&#10;LMsIqiDg7pFYwAc/qj9vRFbmeJBQNgTfSNEKPrOiPbOE9s9gjMxNwz7h6b5Mq8mN9c0//vH793kg&#10;J0bYeHJ2BP4ScZKsk/ejsYKpX/Z4hlwoNBtWO82qRlsZnzyTiPMS+aPNCUm1A3Ntk20XMHK1qADR&#10;16K4VgrPurpyj+wNnAs00QT0Him01y9/3t7cwGXdcUIEZm7unAm5ME/jTXgThBOMn5qOyijL+oCz&#10;aobXoWV0mlN8hl80b4BY8wg1287WJtQmveFPjw8RaEptgjmA3uCE2BNRdmZrTiQq5rU5bDMHpLAK&#10;ThgcGu9UHXQSZzECrgA+M6stCjHWcpBHqe4Y4TeFjJMxzECMapi7QkK/jgoHYMxrOFTcSg2czpjn&#10;5yJONuZKEGU6aHJW/X6rREiHUqt1ODQQR7qy4eZbxqKk5vXVdI3BYJMrn5+wSlajTkqCWAKH8bry&#10;ptheEu3E9eUxWxCZ9Ntr3AnQtu6cHm8dkW7Z/7C7/W5nZ50DBpqvLJMFRQ6IkwN3KauOPdDVbxKG&#10;MBgyNqXhwMVZKa8Pj5loyDcp0EQYxRWdJV+F1w2kJvXH07Mrk9NL45MLuMfyHB6dpWwMdhO4SQU2&#10;BOcwzdPH3UG4nCnfTDUGkKg1R0w4pr8H2hiKWiCOVWPTlHWPpAVPWW3GNUmMHYBXyqRGMrE1K7EH&#10;I8cMXxjdpa0Pzy/YialIxwKF6lF2ErsYJ3kVqgnGzTJ02L6qYonbeqIJadXIwxodEX6zFqC/+hhc&#10;Ef/8C/OeIk6bqOVW+09iQFPe8dRLzxR7EF5T9wPYRrrN3MEhYnFlialPx9p3797u7e9yt+A+uQiM&#10;N2I83pfBCUMbf6OY9atQ1Y+WI2ePgWcnkGB8AHKUGOlI30tTU6rQ9LOqzZjcaWoedy7XTE3p9S4Q&#10;axqkxnqlMK6tBGX8047LmtxopEmmIy8z7CRfnwbrQdjOMN4KyCuZUhtEd6UGAvPaUirs/3Rf+eTC&#10;BhPdaVR+edkHAv5iFO4eba3PD+r7yuz3b1I/H/gDh4YRpFt9qKmoCgRFRW0Sw6hBYTWMCQiIk5EW&#10;MUqwZtXcqQ9ONw9S6kr1ohIJf5fUfLmDtyp1b0qnPOFHcJz9wRkGRZdQJuRc05WVVRJMwE2GdQ3d&#10;gnR1SneVQx9d9XYPOkyUt68zvhMT1FQwojDjkxf0z/7adZdtYEvt73DhlUqRFyDhVXVnqj4zVGeZ&#10;VSSZ4E/SHYD1ws48sQBmitLsgTRK3DJ0z7cFpdedi8tiRiZmZpb4iEbhuJ3TDM7qVLvyjOyfnB+c&#10;Ij3DDonhz4JFr9sh25ZQ24+3CjsixkM3t7jjWvNhPTpGX6bLy/EBK2cOmKjvwb1VppbSCo48nmH2&#10;WRmlGZoPbl4BTZ4aFVQpYhJkgsmEO5l0LYkDz9rGbkNrtcaUMDUgryueleeVLsHeBepJI5540as/&#10;880N4yfZk6kAtCSfp1q5YZ7pcVvW+OR0qseAzY1siaFyygfHa4FCNCLJXOhD1At1o1+IpLZ7Rv2W&#10;IKSHoUWw1U0upq3759+YvoFHvdS4TxPXZSlNW8wfLsm2BRaHCOifA4CqPjJpSiZFYp7sK7y4TAoZ&#10;R3Bj33z99TdfflFwU0I63m/8IQjBnCc69K5EjA+JHil9ntjr6J0TaSC5YcqENrc2D/Z2GRzu7jGE&#10;i0UzASaGLBgO+ojixfxF8cgpfav4bWCSlR6mjv7veLS5nAnai80LmjvcdPNJdVKXTMim2ha4CuQG&#10;EScnaICUh+/Qr4NgkGsaE1OyesteAUbCrpYyU0YKI5klDTkWQoK3794yNbZ3d9a38FT48H4D3y0K&#10;0k6wVymmDh4pnqy2Sre3dInijKxd8yovwMIimCIVjEzT2mRwZzIJkWrrNGeD7Mo0Bi/eDkE4QalQ&#10;/b20MPtwdeXR/Xt8nZ+Z5nbSRvLdm9cnB4dwTlqnlOtlGQlpzp3ChEMEgTiJgiBT7EKJMSX35jfx&#10;ZhzCX5xOzB/evVlfe7+zuYH7H8fDGy3SmRq4MDMNGgPRgqJIaluYf3Ymbsv6RB4dFpZImWBUBbng&#10;V1P4okVId3NhODAosvCXQkkRqbpNycs4uZp5LM8jlwstcCOoZFPXdFRYzHrEae6RQNzc5Hmws5Oe&#10;RrY1wnCeQNl6+UAZlxDAEGxWAc2YRXHWqgV82nVniLT1FWU9VDshXDlPuyAK6fwnWXI9B/jVFZ1y&#10;SdxfjoosaSdzzDpBtTEL5MnxztnpHmXp55CaR5tnp9vnp1vn5ztXV3uUoCARPMGpnxSS+dZzMNjK&#10;Coslwr4Lar1mZ+Gt7RJZLAVXgnXt+PQSVTkqJjROjGVuN/QiCXQoRfR7k5NL83P3F5YezS0+nJ65&#10;R58B0BHeADeUCt1OINkE8pFGv2T8adbMDoIN5ygZeOhLMltcUwWU5KxGYgTLldzYgqR/9+b9+3fv&#10;12hM/GFNXfzWNnATF3TimW1sGjY2cFdlOQBfxkSKBZTs0jlPTGvJlPNkG8a+hKXH5MbMLMXnbExs&#10;Yg4IPGwBAUmdkxGGv+v8JBz8ZlFqOleStq2fUS39rUfbLT5aEz9eIiuBQo4+CqNE8ILC1Nb7gan+&#10;gYKNmGh8HGC9tclMfsf4RIWw8uQxuIIJuslY8zqssahZU3V1iTkAnLDuskCf0VFIULZt2CCmMafB&#10;IoMVvHrNmxvOGFxkaiUCc2MLD0A1djJ6KumjGLlCJ10dNTlk7hfcqjmUrS0uCReOQkJdYoaGaGjE&#10;+kPev4wOKDs0k04MdnQE38O6In8cgjMIrXKoMhp3hEV3YQcZzax+lSj6G0vxn0Oc9Sd3f9izC5Wk&#10;r/z7J3uX+3tigDs01b247lr9mcJYaaW+ri2NYIIgTfrYjEp8ifMrTLJUuiPNZ0jNyDetHDKBLt8k&#10;yJLyTTK90FdtC+2/IUcKCadyaBBx8iNqF3iwnjE+Hj58+PTpE9qkMkqEm/F4rxDKq91xK91552c9&#10;4TIQLmVT7AjmUsbGqMwIJhxnIOlHgvRiVnq4GsTSPep3Hz/q7mRjLE1Rf9I587btR/UvYEqdfz2h&#10;ULrsUIp+dPSumn/QpBg0hY66t2nMS2N0IvFx/NJPKYLQ21uARkwQ+eYojkjHxGLkpARQMUZRRevR&#10;sWLzxvyYbQrlSkiREeYOM0Qq2r6gVaCOls06OPMjmUJMJN6NraOPUZtkyiAr0KPDZOqCvAGRO/qQ&#10;a8za69UuiyHD8WQ0C3S6gxj+V4MoGYsqfYaXgJypfuHiMsvbOrPrWGGX655Ztc5ZsyOvGwourjLb&#10;ZEa9RxqxptOiIcrutob8vtPyeuPDp5X9X4Oe3vWekvzLS2dhIx6VI+7TxA19Su1IKhvpFYc3sBw0&#10;bNuIvUKcXqhEQVU33zL1/JyVHv8dfJGeP3uq+tbxLJblFUAfltw0pWi6Z96k+D/eKUGNUQhvzU9o&#10;ZLq7x/6+E08lRfFaZoXeZDuppHxSOs0ozvxaQ4SNR6z5dRfW2d3kUz7yL12w/vS7P2/Q3AsX099u&#10;/WpMZ03y9qiZWBZQrmQRLMSJI6VRFUTXQ3+/85Nj1x6Q9/m11einpE1VgwEZAtyOcAaiZeHZxcl5&#10;mlAen0F9nu8fnezsH+3Q3IQcQfrbqfezEyG0IPyErQSiDsm6VvcuY8XYSQpNgBUZGBSJFaxc51TC&#10;+6ijZVeDzIMIoyiAJ8Qbezjs9CwmgmT9QyLhtX5/ddnQkXcU0Vo/fAqc5MDoAGTNLDZWfuWDOCCS&#10;VMy7s6PDN69f0uME2ErOmr9cWpynIknbdtP47rd2GwtAtCA9e3YKBZutqEnS8nfUFiumy8rWq2Uk&#10;BcJusRKbYe7VFZjKb43BoJqqVVUNYFcrlY2ycxYJgZm4DlT10oKJ/g5KCK4YW/Yh1Y/IMnGLlrTF&#10;MRujMNdPsjg/fb6d+ekMmT5GdveuSiDmFziSicBX4GZwp1gTfHw2dI1o9Wx8+HJsGMh4NjJMG1wM&#10;brauLrC4wj8DTP52Z+fDxRltS7eOjzfPTgCglC3vDw+dknGdpD1wlqUCFRwwXXJksm9x0aBtlWxN&#10;i4GR/Z7dkNfd2XMostaRJUw2fBJEh6vp2BhxIj1y7tNNb3x8cXRsYWh0BjsmioQugXzX9EgjL0F1&#10;Dj10WCfFlUzbdA92oAk6ZMdoC4TgjwK4rXfv3r169fr1q9cf3n0Ad/LQ2mx/37x/yqWBXwwPfCjQ&#10;ayOxgimy6FeVPakxi4CGSRnzwdCHIFGS/fH5VPJNZXqXtxJyRk7H4VS1hzt63d8YwjZuLRtB/mVo&#10;WjzO3wSdPSn3F9fXzGrtqOBhI04F7vkZqZIIYRFBhThED1d+zYxDC0n4x9SGO1PWuYAJo8Q/F8TK&#10;LhoE3t6iJmI+MU1FNND5ORTL49ybICCvuH7ccS774tIikyegxpWnjoKvNcj5H0ATXySeXHMmqQpb&#10;CNfjYwLad2tr3BI8CHDhpZsnyzh/emEAU802TERS9rS5vkGuKSt5zAcaiZU+VXF3r4+rxbOubT3a&#10;5e9W41z0/PyvPgay6vXK9id3bzrwFgVPB0FqHUZ/MP1vB49iYMXWPcJlV+Gl2tvEMCkSwpuO8qDp&#10;Wb7H8xV8ScjLsGe7ajnhat2iKFMQZU12BFIFwhvK7FLKwbPFR3gzC3/qjnR3sXKeXGiv9TA1Q6sY&#10;cOLjBfRkv2NAce3ZC11zkhj8K4izg5gNmg5uhoU1C4BWVr3Qtzk4t6kCHz4CpFxqO4/GT3Fm5Xka&#10;zVl7WwOayaQXAVrVWOE4nbdJB8U+quSM4nO3cD14ZUyaKjG/Mv1mnxuwhq2chJ4RLFItRGHD2cXN&#10;EZOI+TY8ihqPJQDUz8JCkRDhmpLk8XHMxjiN4hjAHGVSTegVGxRmF1o9qi8V48icZI9n0AcMESmK&#10;OI2sxojah0jTV4lGuMCwu52+oRAn64sAOEOvSMSS5YfJU6JfjXUFk64FCr15BJsH4SUnoUzL5FyZ&#10;l6RLsNuLA5QXttgpdyxlqfLHDXGGRw0NqKBJrBm7vwDWyvkV3Cw8WmikpQIzHsrhJTc9BGjn7xdi&#10;0WfpB+/m9l9aEwvguBKV+ViTGrRp6vple+gGN+tq1XTtpm2No4bZS1Rdaxlv4XXOAyBoF64njz9/&#10;/tnD+/fkvUKfWtJBrtCYJW5G8amtN6xlheEYhT3CfyorcaY82SPPtgcbfmCdMrUj8BZpRFfsZoOb&#10;QZzeLyyzkyA0RxgasZjEhhczlWQgKgP+V69WHVW/KtWk5lFIvRIdKOJSWewHVJxT96EeheyqRLNd&#10;8M78q+5Uq9VLMlfYd3EOrxPv4eqvJlPCGs5ZBi7RRu6ATDodu2DPiMJ54eHJ5fb+8YfN3Q2cbQ+P&#10;T2HBTPBS2ziB8A+MwZOQjdDAIeuRitiMh9BsKaOJ+2ls/ERXQqzqnyzurPSrDdMwbgTwibeuhuXq&#10;sOYZQlu5PD/3+MH9Z48fz05NgjhXl5fVcXJd2wVipSRteAQ9CXoDTKCLYGrDPUKX8tmMiP2d7R++&#10;+w7ECacFDMUX5sWzpytLi7PINkOXspcy86UqFZgWdk4ZZLzsy5c8ihdDADVtiRgtN0wuK63d0g8Q&#10;/8l48HIkDEUbi09NkhsrhjM3qJdv2Q0SICDyTnd57ktpMdlPGHNLNCSgJw3KIv4sdj0tZR+VttFp&#10;fphkeoc4hZs+Q3Byk3xScwTBOXwL0ESaeXpzTZb8dOjqZOjmeGwEHvd46Obg5obEK57FH/AFp2Ma&#10;Lqjra6+2tt9DF56f7Z6f7sF3gkRx/rdh+uTQHLVbNh73dl2STuBM6Zjm9i/KSV029T3Fut4en9we&#10;HN3u77Oc4Bw5QhxHU8qJiTkZ5HE6VS4vzONSeX9yYuX2lp5wU9e3U1c34xdXo+eXVBgp7tTjXcWp&#10;xEQ6Uk5XQlle3d5CcJFXpM3ff/jw888//fjjTz9jdfzmHVzmMY7I5JSx9AzNlr4eUBHQ2NikKwIA&#10;Bq4gIA4/SUkgSwySzeGLq5FCuyDOiGgZnARe3jqrjAw1gAIzc7rD+keulNkiO/qq1rIsapmqpXTq&#10;UEyyXH/tUSRYW51rjf7kmWUbDMJuqvupMbaW711tfa0/2g5wN6iEjbbyBr5wc2udLLUdWZcX7z95&#10;gqEsfDz1aFwrBi0EiFXnKk92IdOIx8A+Wm+enrLyMeSYZ5hEsqoQxq/omQMJjbQm20IQp8eRBREU&#10;kYt8yvDWxlhTeiwNb7ghr968WdvYYMlduQ+6uUf7eAa4tXP4VSSEPD06gYpGvskBc6Xkack0knPP&#10;Csu0BJ0xNfkUFpHaaNpK+Jcw5S8x6C+gZ6NCskENrsYD/+reJfV4dYv65brf72oRLiTaP/rf9nDQ&#10;zK86g5Jrpgi93OyTLpc0D9ZEOc6O07rBaojZlbskD5weNOkupiddx2gWrRnMVfCrFRtkEBY3PPqP&#10;A4gzY3WEecFmwx2V4Hz2dJWkhc6x8sghWoi+WrLsr2TVE2510gQXLHMxdaVqR6xx6Q4dE/i7hHsb&#10;7W0vqxCiR5wtXqgp1R7tJBvBGSTWTbY29/JCgaZmdnbsbS6mraLKzLWwtLRJQszqJ4R8neoDRiEr&#10;s5ujRYICU3C9lqbThKY4UJNJp2uBmVf7pWPS7tko4gQ4Dt+ypCi6CvLhTDgCtgEnp3olFNMnSHsS&#10;J4sOXCRs3mCwpQbLxKH27xYRiXeNImpfr7Aqy4fXNn+b8WZYkHYi0VW5Pwk009utKnVqhximcgIK&#10;JlLhdKiKBF10oydyomJkc/Q/V+ohzagGq2EN3Y70QGLRYURAslSRQDLi5vasEWBziDVita6znVzO&#10;rTL7HnPz5wzK7OjDWiNbiFzhQwBOq70SwHSI8y8vmzXTCodVDl0HYDFTH8k4Mks2mqgmg6kQZyjM&#10;gk+5IcbYgv44zCUmall4jgMh9f17q1+8ePGQzrzTUxGJpbDdy+u9SpY35UJB8oGJpIHBSs5zvrgI&#10;2vWeVqZVln5tLxlmfBBnLPWUbyaNXkYcBpG8T2cDXKF7isUGUGCde9WK/fXdpV+M+kWzwHFdOpZU&#10;63gRldImgMqACuiT32jLWRfj1SrjYte2K9M1bX0pQ9y6jzdDwAH8bOmmar9sh7aQi1QMEimAtJ5I&#10;5wf4dK1vvWMzpWZ7coYqPUI+lI08hw6Prze2Tre3Kam+Wpict0mL+kBWJPJoZGGlS5irpIy6qujc&#10;FkdsOqsCGAzkMQNXPQg3QsKZTW53e+fygsSxFKP8HHOdX4DGTk4v6P0j74LxOKWvJLqx7vG3QFLO&#10;LPWEk1iyg0SfPH6InRL3Tj0oDAEpESg+iNv9PcpGwJEg12+/QYDxJS4s/k7O9Yy9DoYFYEeNA9Eo&#10;2iiyW2YeqNYW1qnQDK9ZRc1lt5PBmRWWG6zOG9UgBT9oBUmC76IQpSsgJKudVxlCWbci0E/CMVt0&#10;eCGwAgwv6SyVmsgHXTbIlpGs5YzsgQgDq14YDInjDMJOnL2phpGyoulF5K1ciqQL0heHeIJrSH/O&#10;MSSzw9djVGtRZi7iBG5KbQI3sdW8vkTAun14+PLg8OXh8avj4zXEFFvbry8vD66uj1g7T073WHoX&#10;Fvl0BpQOnRdnN6cnGNQLvPFHh2FBwzI/P7qyPL60RGhXtQej52fXh0fXe3t6sYqKJs0PkHxeXJqk&#10;Zg163PaSHNcIDZtovfNgYeHJ4uLT6cn7oyOLJ6cjZ9CLt+OX12MXdBglw08ohFJ/0u4+9i8NotVQ&#10;2aSJU/Dw6BAfuZcvX3333Xd/+tOffvrx582NreMjnOTxMjHaTHbEicsF9yQopw/fxgaAPu7e8vJX&#10;nz2/j0Ms05sZxelRZE3AwO2DmTs6uiDPe3wCln319u0xQZF+IIZ+mieR2Y/lIXcyjEFDJLWgFaqs&#10;QLrwYhdQ/w24mRXWx99YNyIv4H250OqLLBhSbaetQeXLIgDLr65VXE7bih7+Eu0m2qHKAOAGv7oM&#10;dFw+InVxdESwpHATU5eDfbvXj09gTaZXXMzeASSsRWyprCVAdMhJFIMMSBWXlcdyLTSGTR3XNYiT&#10;HzNnsWKrRmdMG6JM/HdPzs5Ax8urqwu4zczNcaqG1qfobjGlO9jZ2iFoJBfBriQkI+hKwyG3xHjI&#10;V3F6ibOKtPsFgPzoBxE+OYE7t6LyLPr0mTaS4Wm75x1KKn5BEN92rnaPemKuW8drC8uhZp1I6j+9&#10;F136YtSa5jjQHYgzkUAj6ZmnQJ8npehzyLjK/wi3R/PmhSxDyVVamKetE7Mh96RRvh0YXzXEKuZx&#10;Cy+aQtaouUgPdrnMz8mqGzIiUKNPwZMnj9LTkvQ8BKcGO7xDiZ/amdXgHhihhZw6ariYjsYR156t&#10;vKS2fMvZovlLQj2BUa9NaLMkb12Isx6ZUL94+JsA7YYcgmgKwBVTmknpepEmv/GdivSr3I7qgja/&#10;JM2DXF9Y46mZs1k5/7cZnxt7KmKULUJUMQKtpSO3ltycyMo3jtEmW2F6rGk2Rp4u9VzJEXT9JzBf&#10;YGKcIWUjyhfPqLYObcH3BsR5T+MYR7o6CeUv+mgYiokz0iYkiDNnWpCp6gI837poVcGTZh4p+arV&#10;SQCectUK0PjbKIetn7Jk0g0ER7KY44XIlv+QuxS12mjShBLjWPm8cy9C7xQMZRzmwzIoa/FCa5Bj&#10;agda0yI7ZpKu/Y0dAH7dEA5S6YZz/c1HZgV/bmUsujz/z7IXDilws1+MBxHnHR1wF8U0+BkI5bxV&#10;oNlOsE2ooSHKm2l68dXnnwsgTLNK6eZYW8/A2A044QtxhqDy3XQE0c+Mdt60ldlHy8QgYdUj8IAR&#10;AGBqghMZL5u+LipE1cGanGylrV3C4oTcYnpPLTrmmndBnIrc/w7EyXzOpPOv+vsjx5klXuuYk5N0&#10;iTRx5q4Sx9uB/a3i2egwFHW17Soyavdbzz13vyIgJhXNoUEwLmfKSK5Z50E9HKx613G1nnF33XUG&#10;kT3VXZMLl441Q/RiGTk9Q491dU5t1ek1aToKhCCifNL6Jand6n9UMzrViTJ0Fsuhv9PwQyxfts/h&#10;B+vggLyaOBoCY913ZpsfWMAbEKFemEgSEf2Bq9i9SNUdIw6AxmMh7EqRriNOtdKcd0EDRQWSTIj8&#10;JWDunLBsfnYKXnNlCfuVkUPVukcwvaJtKqXxv7vD7LVyZlrE1NFLnWmVxdn5kMyQGX3NOzWYU4ej&#10;sX4qtC19SM/NtH128JSRsNqcEvCb4oEQrs6MPrltFo+zonn8uD9GpmDk6DKiFSTgFArVVusXWLyd&#10;sCCWvXb44bTDs04L0RxolIp8kpRXNCO9oOD9CAHR+Rn5nH0sjU6PAd+0mdnGh3Fk+HDoFj3r/vU1&#10;yAGOfwdnK1ZEnmShKTQnl0bCEzqT5Tkty6xkh9mensSZqLgCPZEZX1ye9GgZg9ja37vZ3XV1VCk9&#10;hVEdC688FaQk+fE4fy9OTdEtZnV8Yglh4fDI/M3N1NX1BEackJro57FYVzJgP18zjuQTWYKr/UDq&#10;hEjTH+3s7W1sbpI//+nlzz//TCMrKuh3oYyl38PMSOirKmm3ryM4T+SeR8fAmk8ePXr+9MmD1VUQ&#10;DbEdSXaEs/Qm3kXxubm5tbbGc+MDb7y+tUeV0830/CIN6+aWVyA4KWC1y0vZawssanerSCLSfkdQ&#10;rQa1UzYSqjbQwgJt0+iX3w5kVsCev72Dqx8ts0lTJXsVF9UUUAZX8Hp+Gnl16lyrqRWLFnOMSVFt&#10;0jc21gjAmGKsgjBrlOLptinQPNDJPgtXwYz4fsniM9rYD00hpRSM2zk3P8srUR2DVfKMPIao2C3W&#10;5pywRBwkf546TjslcA0ghtY3N2FlKWsCs/KkrQNSxEuaUe/u0VIIxe3O1hYwl+sJ42fD3NqrvIJN&#10;nMj5ZtX1ylaVwiAH3F+2TOMsxj1XUUzAwKPMLvx9iJGWWB9EmqUz7F7mju+b1iLb9lbvcQodah1r&#10;yCjZx6jmUjNlvbQaL7ubEiIra9A3ACkwXRJ9qgkmtxFqk6XLHLqMpu18ozNk34ryMPnxoo7aQhV0&#10;m4+twKae2bfb2PP7HFyxlqO/G+hyyY85SBA/f7q0vPjoEZjzPhplQ3ubR1uBUxegh4DdyA2176fF&#10;+KauRzIv3UboAQYGBFamnDlLZ1wV+F2VGfRSjAJShY7b2B9EIR2Arle0WVWkTnBm/qiOrSHO0Gd9&#10;TXoVa7dmoFG/pr9ts1JiZbYUhkpB2z2dHdnxycqaeHNGxSS5YIKJT+IUyM5he8Gaz6emhS05UTv1&#10;Uaj43fffUf+hofTCAqOfvAADi4EAlc1fMxsOySQcsiifszCSRUW1y3FqGAHMdYkzW8ScZr9ESxad&#10;p4Gf160ahEYs1yyGuBipYc5Vq4nQZcS6VceR6V3KJY+ai9nOKYW2FCAot4sU64pSpYARdn6LUmPe&#10;VH8rco9UWCY2xQmkSCU8XG5KzpNL4/xz6Wnotta6DmNWJNLtqMFMjQK9g9B5fftVQ1N9D8y7RXFg&#10;mvvq+N45mEJ0kUBPFO7LFQUUYtRHuQ2RDIx8dKXxW3CWj3MYF1cncs1MbxTs8BDL1ZMHj7768ouZ&#10;KSwPoUT8VTwXNdnma6WZip7kB5WFKf9htkDelaQbtct03WD88HpUfTqdJIkeaz3AEdhI7FkF8twv&#10;ay1VTXFOwRkRpWSH6KLbCt6gZl22c/VqDv65J8fDxG5xYBBncZUV84g4ccSG5xN1qQusTsNwGbWq&#10;eCuTu08ZbMZGLqtzI6644WWrwk18w1It5aB94AinxcUEvaxvruPMA1gl0oaQ450ODg/gdiglxbyW&#10;PqwgKPtPk1LQd2wSDSwp4uODs3fvNpFNkrHEV2J4bJIXUL/LNwAnJSOq4yadqkI1C1IrJ2oOSeNn&#10;aw+83Cjk5+eWVpeJ8jlgzhaHIL5Yds09JVOHs4RwE8rz+OKEXx2cHR9cnB/fXlMQo0iRVu8Ygl6c&#10;Yd5O2RD01Sjp8ll7rbDbmlYmq784N7W8wErP/neyt73x+uUPx4dUxtxAIvJivnJ5BI3GtQpnGbYZ&#10;dK0CwFKkiHocBYxuDa3RBaJ6PDW/7xwXRXYS6XKjh9CYZucob+AKNGt8S/fGE4hJzbgkxBSIQYhC&#10;LIHqoDrTAUhIDR84onYBZ1PVeBfn23sHO/sHmhGZK05HamUJAF1MQyGPqNPiEh2en+yfnewVxDw9&#10;2js+gDTC82vr8IBbtrV/sHlxsbeygjEWU8ZuUqRLd3cpHiKoB7CeYH1ID/mx8YuJyWvWUQyp6KE4&#10;N4eN8a3edJOmpKykPE/3XREOF0tLdirsd/du9vac7jZXmKQrKciMgQF5A4uDDRn6v3vTM5i637u5&#10;naFD5Mn58BnZ+auRswtV95RKpA7CiCkZIMbVBEYhWIwcIFigKvT0bH1z6+279z/8+NO//uFP333/&#10;A0iF+csVR3smux0LdKYn+DwOBk5TLlU9CXEW5+aeP/0M8ffnL54TopD3pd3UJtCSljzv3n14R73R&#10;23dv3rx7jTksrbjegbiXHz97+NmLB88+e/DkKRJIC1XjUpsdN5UbcbzP5uuCP4g5ueOV0XM4Ve16&#10;/2jftjW47QpBSL5bVozKj+Vt757uHVgBwGrb61xMErCpopOVg29dCSMy5s9B03yxBpJan5GhtQ/v&#10;Nqnd2fhgus+etIurK6ssFFsUq52cMJopU2YFA0WyYKzY/Xf5w4cPBDxM4DIfkK6zOfv52ocN1yeG&#10;IkMTUwXi2NQ9y3KeYX1AGDmVZltCUu4uCxkFXCxzQC54NBp3o3mjwI9YCnD//fffv339BhsBENo8&#10;vN/8PBfU1uJ4xyJC097VUuDoPd1OUtAiM9UBwCLGQkQGEdY3IWMEDr98NhPOQpzaSjhacvlT0Zi+&#10;DIWj6o28v0KrvHFFFHn06kG/UaAZX1Oro2N5wyqnTouVjoUpT+GmhdEgdxqhpgRtTn9NVgzEEox5&#10;vo5RTo2OOUq5BLvJAwdxth467TSL4CroN4A4LfnIktMgqDRADcN/+PpXddw5Nbs5s/RBddEK7P6D&#10;ldXVJYY3xdz6crBQsfQSv1oXVubeYStTnpkCldZMomBlzYHa8/ITwWV9k6JRrxo7mRd3ALA3AFBC&#10;gIgtPRehQrEpqTovQWqV3H8EOp1dGetmjxr8rBQn1x9ODkM/ti97MclxmiIvpUvCtKrnN/vHAccf&#10;KPyMoT6IE4EmUShDgnciNorpslZqUAIm0Lz+djvQjkRvWCSbYgUuLDtv5HDgeOYAxSITtPkDaDJn&#10;udMPHj4B1OKCx08c3UPDBBw6wU/PWBePrBZBE+kV3jn7EO/J5GUsVf49k9xK8OBLQxKuQI4q8JGf&#10;Wt1qgVY8IPkjO7DHMF7Kw7EZkyRJA6GBl0HMg+JbF7QUIKVNJ3e4sFd6rniVks1NHYNJdbKkkr+s&#10;akhAdfFGx8NTjoSPSaY/PGlk5X4OXyuxXZVNQbOKFrzx0a5Z8ZEwWVlAaNeEOjWiamGtuKVGbg2t&#10;TO9O5xhRa/1JfWxN1cLiwUytvKahzBYztaMKSg2iUiRuM8ACZKZoSZo+fvDws6dPISrYqmGJSAEG&#10;4pksdXUYJvujTkHffqaVnS8u+Inb0uwsmJhohBJOhH8ACNYENisClcKZNJLlSYChl35VRNYNDrVp&#10;DgjIATEENYosDOtE1lO6rdjVxi2nZl8IqnIpaPmEppSN/C5hoVeLZF9ClxDhXcQY6YXFKnZwu7nc&#10;396E1bMjei4+88slDBkZZU++R3wSMqrIyUJFWv6ss6AcgxWQURzac/AMA0LaV5lmUF1l/luwwJvA&#10;9WKmTQzOMrudul7mGlwmn0ZuFDzBsm91CtwcX20ChksM+YIh7G03Dw6pBYAXPTy9PMbF8opCdEwn&#10;gHILGnhK5znrmQUWyQQpsYFBVVCQQxqbDwDdWBcYuUM09KS4Of0rcnJDV3Bfpzfk3C+ObxEgXgFG&#10;T0kQ883N1fHV5eH1JdnAExLHw+xy5Lb3dgGmFycH12dHNxdHt5fHZNavzw8vTlElHlydH1KvT2YZ&#10;8Sl5I0uGLGeihgli0tSkqJgtYnzSlmOnZ9jiUGNIvpxUNSjm+vJ8bxvQhrqR0BVenLO4gbqoLqmR&#10;8yO0n50HQd97OL9yf3J2cXhCio5tl2QlDby517CwlX/hcoBzKdBAlzo9PjxNk/DUknN9pyaGpyeH&#10;JyhguaGs55AOZUTlsCMnFxjx3+CMhpkkqVCex/rF4whwfIDTQDwG9rbX97fXuQg3F6djt+TZoTwp&#10;AKPoi6ogFLqapDIbDtFnHsFowoomjXykoT1V+/dWZ9DKLi5y165pLzQ3x+4TQzeLVoWA/Pv0/Grv&#10;8Gp9+2Z79/boBM204FkN0BDlrTCibhGILyk2Hx2l0cbixOTK5NT9yen7YxPLw6OLVzfT51cTF1e+&#10;ANshX8kwN+QMaHPVcUNivbWlERwscPPkdHv3YGN7793a5n/7pz/84bufaM/GjsC4KtELi5a0M1lw&#10;whJatN9cs6wCx2ETMDrlHrMcLy8tPXr4gE64lGNzdvv7u69e/0ydUQDmGypaKKLeO9jDrQowfu/R&#10;/Wdg0l99+9v/8B9/8z//x5Unz6YWFnXiK2SXvsu1+KM6YBjVjG4QpNsXAxNS4BXIUkiogyp9sN+W&#10;iJZ4dJu29ShBV74SrquauDMiSPtTdfBJ+IXRTAfo6vtlGObTTmCoLFCM4BLA2oQw4gqt8M0cuPPm&#10;6uwIxfOmZUOXV+R3MYSZnl9AtA25s7G9yXzgDqKSZ7Fkr1bFQeSXhAvB4tOnzywwj4pYCcwFxXZu&#10;Few8vISDopqaRZZ5XFJCHWpQ396q49w92CefTgPFR4/Q786yNKJjqQpTZNasDRRNNBUQ+QsJG4cF&#10;iyMXGh+YsnLMEGH7a8RbQZlcArkOFKOxa0s/AGlbW6DxY/sCSK5pkeEz9y5Ffb42XFsW6tIgV/zf&#10;lUqYimU7F9RUBW+wZUJ6PddZM4DJRK48keZAgbCEzNgNCEtSoi2kWjz9BvbQ5wz70MzC0uQMdrN4&#10;IJAKIFYH4WnaU6nzAkVmgMuqPKbdzWjSTrvu50UqiDHU+0TTWUn0ZtHrbpF+YjXyHHganYM48/0d&#10;6OSK8Se0IQZurqwuJgHIXTOZxhxksytWMgFQK1ApRjU8SpMwB24WDMqzmJik1BNC1SGYxfLdnOEt&#10;ny5fN5AMyLbpO4czroqxOzlqsZv9wYsgCot2XFpxMZHSSTll6tV11CPXSxDJpmtMPqBo1SoyAiex&#10;XdoPdGQsmi5xIWfMPwmyFM7HTa0s7hrcIQhL0CmP3fXRdnnX0vYK3gGpBFwLl4G1jOPgn4BXslRE&#10;+RQsV/RkE4vw4A5rlOMwoyawdJxhdDHZgCZlAx2iq6pVvJ4VToDwkssM6PbClzSkmMK2/uRyNsQZ&#10;YwOTtv1Fi0Mn4nUNgLy4ejY5RlKRJm2lrb050mZ/3aRhLNq5nPJDZFL0gtbNOLNDrWdHHkYf2VU2&#10;VarbR7BmxRUlAii4mWiGVa2YvCb6vBtdgY81eBonGYxVmeL6pI56a8NkAG72R5QrVwfSHU69LMt1&#10;8mPVuj4jlYtPkujxw4c82T9M/17T57dKhgURfOUORIWpZrfUpNwIK9BRyYyPEz9g04cvHXiROwTf&#10;JvHGb22GbCcTGv7yLzPjnUAzq6KKvfBKPqy5hglQH2xXp6Svk+/ONExAFI6zlWyV636wZgtIY7CT&#10;vSqnlmRZrmfgZk1n9rULUA4EHgNO5B2ba7vrsvdTpRuc704dlxwKnBkW8AollRHFNmt0RFTkYU8V&#10;+6eNHX4OHD1vyI2GIkPMSpc5kpgcyP6+Zd+ATjK0LLzYmXE5JeJbejgWgE5bDD6GMMHdT7XRAW1b&#10;qbtACnpN/Rxzl1UYJ0VXTS35qsStkoFu0umYp6EL2+nIzTh6FesCbZqi1lMLJF0k2SQAnZcoHU/g&#10;OEFOwEfKmfT6oRTmGjBqH6OIFC9uL+mtd4pw8wqCFnx5QhucA3LKKheDMmHvaH3En7N/ATfNwduC&#10;0gJ6eZOMENfIqry1dB1x6akemQcHwMRYhF/hHk9+m/vMDkSKjPRiNe4sjWcyyfMzNsJZGJkgQewN&#10;4sHAIZNiNgMvcUYUP+W+Y2sO1tSQt7qecy3wMGIFo3wN7bIhbawukW+eS1BMThEC4MKLnJJ7B9DU&#10;a5F6KRCWFRq0xKXHjMUfOEnZFX1IU/cYcJCtoWWU3U25a5ZicgkulDsTmXt4QiYKgIZQZy6vTC3M&#10;j03Poo645ifcaiS8OQuZAuAD/ScpIb+8Hj87H9s/uD06UkLAnGM03NB8kntNSDxKWnB+YmJxZu7e&#10;zOz96Zn75tBHF26HycZOXgI3L9HJYOdum8p0nnO5TNmWuQSLqC10Vk8FBtrbP2Q0vvuw8frd2qs3&#10;79+8X9vZOyQDlW5Tip2y/qdTDlcCsSZG5Zqc3oCQFJFTlES7zPk5siKIv1k9qCHCCGx9bf3t2/cb&#10;2CTt4cJziDqLAc7gWyS7+OTxczjQb75+9s23z7797f3PvxydnYe/r654fZxdGKW+Zgq3LaBRLd3K&#10;FzMsp3NZlvSbfVbhtlzUZA9zFHbNkL59Dd9fpFI1YMs3UjJBTua1fApM/WoZnOgT0Eni69ruBoY4&#10;JABphj58OzM5jiYGNzEq6rhijA5wj728FpeYBFxztJ5ptW1nPlZQ60ZS7U5GiGnBKvHs6TNFFBrn&#10;8CtPPTKQ6EovLrj9zAusyZkx5u6AZMq3p1SPA1rPz+7df/CIQkBoczYy4SmSbhdK0vrccu5XW/e1&#10;Xgq3kUUjS4apv1oiY8DSypVik2ZSPNxOlFwlvEwyty6O2yJlyc1uIJnqygq15HPVD5Q4IcSaIEQw&#10;E5FGe+avdPJOfloQWtbrxWJaXU6ozOIVfIm9os+GPvkGDOo/MRTX6skGQgtolClHgdRMS0Kf5cyj&#10;hCUIQvCtQ3l3uJXHcqglbVU6xtQkV0ezAhgt32Y4Er62oU0JLy7OHcdZmJHzMUN6cw3nurKyCOik&#10;kokozm7Aynnc8hqq68QDHctYicq2aQU15oJme2vjvAHN4jTDJBaT7GwoEWeg8ECs5lvkzteH1sPr&#10;/QuNmkC2MENLMAYTJ8Fbf1TBnl5G8WNnMxTKuHXVR3ot+XTGLqltg4V4oULQcIcZXMwHFgXFnRbQ&#10;KRMpnVNgWbgf3bldgLpEqscMwuCQyoUx3WKq/5j5PKVsyWlmbgxhogH0JEGQ1L+WoJGJJNoOZOHK&#10;80pSroQolXvlqjHHrO0I6PRKI+HqYth2IbprUlegcdxtYDcEn58XsK9QJBdEmFWkXv1GArVGVYqJ&#10;vLVdvq5Je8rUu+BL2M2qNSl2qqVcfa87WW6OtUtkVzK+5dZbbVEFMS5yro9553aXu29++d86iw46&#10;9pej/6b/i7tD6rBmDuDu0f2zjl5nGd+WOwcD+eDe/ftU1S0vsbZycyp7zAUyo50kLvNahwc22HjT&#10;MBgKgHKnbEFC7vgIMR8bsGYFps9R19iDSENnkGkl0+vS69+hFU9a8qnwgCWK179vqxJGW4NSP9Vt&#10;lImM9DN3s4/96pv+n7lO0rGZJn5fUF6g2iIVdRO0o7HYM/0QxYgCBTl0lXSRc1cAwWzgIIo5TTKJ&#10;2hLWeRcTDoxjTocPVRah2AzCUB1yBQi38HaA/k83Apgh5tc5zdbJl/E3DHm2PCYeZ8wFZomFbCNH&#10;obqUa6vAAPqBwExXBWCHzRJSu2V6XacH/WfgM1S6pEMdF4nZxJXEHICGrmeXN+MzCzZSFq3YSRJB&#10;E5Xp1DLR35xN7AaFItjjcJ9CP9iZ1F9TE6MTkO5hdELg4ohKMQDCIlwbScqFDvc2jg93z04P6LGJ&#10;xyQUGCiL8hC2KrlVXYBdxcIyy1n7iJkLOyubH7iE27m1uY69Dnw24Qg8Mes/UIg/Q391//79x48e&#10;0ZuDKYm2kgvIfAVvzs1D6U1zk1hJCJJ5uBeTfsH+KeuISNswQ3anlrncedlz1bqMnFgYM0fhi+2N&#10;g+02l56ZZ4EqBSvkRkcvITAvsDI6PTi+2D/mZZjF4UypXz1bNnX/7K9sGSrhsmaowmXptX0U4ktV&#10;Dwvz1SZHF1vWv/HxS3yHqFA1lkEWMUk6SFkMlUBbWyg93dPTrp3pg63myuz8CvHZ3t7F1vYZSnho&#10;a/2EMTPC82h8fnqGIvSHi8uPlpYeLyw8xAKJxulXVwjGqPuhRwPhNEt9tEJKfqvAByf2UTZlGzBZ&#10;RcL/jvFnwpN0bX0TT52fX77+6dWbn1+9ZYfGFjvd/EwNcfxMgKzPnd/W5cX+/umHNbxmL2gbch+M&#10;g4ma1o8TvDdtHjTqfPfu/ds1/MWpNGKisJovLi88eHz/xYsXX3zz7Ve/+tWX337z/KuvHrz4Ynrl&#10;/tXE9NUI+Fhk3O+pfXBcE7bkZS15U4tsH9bX2l5wMynRrLk8UgfZcj6l+K+1tiXQI4suC5Hk68u1&#10;IOLoYKqEmzG4LcRZhGiSmbKkbE46joEN5Q2Es3H+Iq45JS2D7EC9ATPcSGlyYXkl+yaepvrowhYz&#10;GnV6pzPY8DAjHNN8lh38jAjzXfPs+qyLV1ghHVc4o7RrAqMCJV2BOOWCm2TAJWaDEOxmOb8ggWLD&#10;euEmTxYu5gXp992dXfeO5FeLuvDvmuYvDr6VJ09xoj5u7tjVvci1kV95Ab2+fTpa5iR2uSn9jetZ&#10;PeNNVAYksVwqGVb7rnRr+VF+GBVlsr7J2Aq3AzeVaabRCE+pzVJqAj1ZMbpvgj41zaeW0KcwZI4n&#10;MiQynOZGzPoKYOOPkQaVVZeW0wjRW4OglOVF/BROEG52jF3bT2tQtasXmNc2pfhYq+OsHdYLHX5O&#10;W/+rS2hppglzhW84nnI2jCSCejGvwR1Gz/DttrHa0hpqaViuIEC2N//f6TXdShX/lVhhAHEWuChK&#10;Lg8vdUdUFl1ZFE6Byzp42x6UZ1PO0DfoHiUsjIVkBKxCOpuMJ42uwsnZKP8rw83fx0o6rXkkOGPo&#10;l3DHOcrigsT97DTNeiw7KH67yzhn78+xcTAcJ3xVf/LRn6QcpDwX8ld8OnEc00XSJwVDKUUXBzgD&#10;86IUDhvkJY2iPYo5Jm0D5MDqozNuaVEd78s8ProCoTDr4mc+fPSon9Rf+UiE5bs2+U+vXfQtu4Hm&#10;n9Q9yV1qvylM5uxvTy97yj7y6XcjoXubHGUdUFsGg2V9YXfNCwnX8YV764jIPjgZiFIKNbfT767D&#10;3an92e/u1vEBDFoXRBCWo2v3H6HbMI0+EABRNkShJW327HDDJhbyPSPCy1LlgVFwlreAzWNl2WNE&#10;TD4cXAHG4J+8UiOkDmwW3DQdj/lrSSrje1CeZfXgHXoUW3CzZ6nbdbPKJ55fmfk1Keqy1Nd65Jei&#10;s7q2Zj/yqB8Uc8waCssVlzrdSYCJAjoHruMj7rUWDIVhU2ZeVDPrMksFhk8syazFvBLoKvHJdXRH&#10;y5qd8+KldXa1DnP6DAjQ6PqGMk1iMOapY+vGsI0LnJANHRvzBdVX75yWYgaybCEIa4yn2bcTPMVW&#10;RTvkZlpFhEqeeuzF+YUVBNKUfIAY1S0z/UnXI1/h1TC1Vr7H2iZKMSB3eGa7PYv7obngpfArjR06&#10;zEBEVqIuc9ARRMjf4S2q/O+Is2R9Mf9EfqXgSmsHWXX7lcsKdSRpoBva1vYO435+cfHhk0fYB3ri&#10;kQc50qiaScdU25jBFQE3OSuQmk5Juj3xDYEp3p9SOWFosqRqreRuRVvq+QWodWoFmJtXN5CXtAnC&#10;eBir+Wnc0nFiO06T2yM2UzoEIfIcw35caZWU1a22ODKdZ0PktfmKnRBYP976fIRlW9ir87Ynl9eg&#10;UVsXJVixCtImbBNkTFmDGRUaVEF4smtkmQU4Hp1gBn6JvxwDjbh+c+Nmf2/o6Ajgoi8B9jhgewCJ&#10;6uILtIATKFAoA1laure49GB2dnV6eonaICqEKLvHAwCkiupEv3eUPiDt8DG25eVStrpRQ/94vOlU&#10;dXgIzjxkTFoPdXa6tbWztr7xYX2dImYczGjwwRBlxqU/qBpBjp9bwNTgSbGnYSBQZnIKBDlPA1fF&#10;iyNEFJJ6mzSxofvQEZJXPojarIW5idXl2furi0QOJIufPX/x5LMXD588W3n4eH753uTc4tDUzO3E&#10;DK4NqE96gXzDnQOreFs/Q1n+2UfWUrmVcoavApRuVWgLcyUeO1uPrgajcketJ2LglLym4iW7XkXw&#10;7zPaXzPF/T/5lcUGUOaFVtsLGoeqBa3EDS2ZDo/gv6+0kiM3iKcY64kCEovhmjLo5lb4f3SK8GZp&#10;eZVxy7/Q1MZAsyWny5QEiF+iSH+tvNOVRwHYNVWG1v9yhvaon2LRvomWyVupbh7nkKvrw739N69f&#10;cxHMWxp2w+nGITBnWjIDVQT5Jp9zTrzojiyYNmZNK1cHVsrtnam4s0VdlaSnLQ/LHkbgGWCn4j0T&#10;AimNvxICBp+Uxk+6MQSivliY4WAGLMaWpwyynKH4w25AuObzvSaampnWu8X9KEyGxQCxotEhGvWs&#10;iRy7CehHHhVB1Xe2r0k2RtKWrGIBzfqmIpoipRo11RKZDYxx1Vr6WnKhJF4+msySizz6uy+/udt+&#10;pAOHWUy54UgoHjy49+jRAw6YhSK0ii02mGl2fFei22oFiuOsqKrYy/ZNHV79vD16xNmwR3Scfw5x&#10;FlbIo/HMA9WvHVarfbHto2W7ePdXwVj9I4AoGFaMVPEFqrOqbHClS+pZWYUDTiGhf9pFFgXrPAIu&#10;usm4i/NqXJ/8e0PDPflacJM346PAEs7woJAqC9GfII/ANbdu3kdArKhVtR+g0725a3DPqOCw4l0t&#10;zqjK8ILddiLJO9f787VVqg7Ax4DasN8dpKhr0l+oT/6ZvVqYnehqANkH8nmhcrsqvMkrQL25WFEJ&#10;58Py9o2b5lVVQdwNjoI+d0tjxRbtXn+yXPZoqY/dcxdbcDWIonogNYio/vzq+2d+OrhON0V+jVuX&#10;2qoRDnLjo211OAvBee/+vXsYfBBbAiOAT2EYg8TKmq54x9wUbho/5757g2jhFwUmj5h9OCqSRhdy&#10;xqJCCrwQZMukh91Mc2Yf5tPtNeyg0q0sj/qgmg51Mq22oLvOf+my1PvwcNvpkgz1VjV55SNJFZ/S&#10;ipr0tVSSNGWCwNbdjKXAeCCDKkIIWcxbzGhO6K8Cm8u+zLhPTs+hlQ/yYloDl/LeclJ3MRoZIWvG&#10;ubBxI2rDNYo+gdXXiid/z8Kse9zUJG/CVewE9C24UekRtb1Kq4gzSr7CxhPTQHYJ76EsAeJSWmjg&#10;2TKzQAYWOFIajrQzcp7YwdCkRtf1DtgSQszdU+6G7kLUaKcwHMTJ+8aa3aZ8N1c2fZ6iOwA7jisB&#10;Zyk2E9LKIJbyQjhc0W50YtFfx+rXr/6qsBc7K8D4/oMHK/dW2TA4grSSaxfE0ka73hgDhB5iGbnF&#10;ZxsCHeN8zTUnR9mPkp5hX8z2EW1SStNsxs0Ox66TjKFmpuaXYalpF07x4s0Q1VuaATC6JYyjVry9&#10;Jh0zbmpX4oeLijT0lCfulVE5uKUr28Y1fSSOxddY+fO0A7CaDHXkuQVoTma4y4dIO6kNo3LH9B0Y&#10;GoqLH16RQT2EIoSJHBq7OKNCkV7bWleB52kyb0eeixGeQBSqLa07XlqdX7wP9zk5tQDQJHKxR+UQ&#10;Fptw4UNYOemsH6lf7DxSJckErS03IqH46wPUkTBAruNwJK8FbLF70If192tbHCoXm9O2hAVlq56u&#10;zsSUe6VhmyJ8PWC4unDSc/PStwmo8K5CzWnPenTE7DQQa9OTo/MzuDXPrq4s3FtdJs8LX/3w8dN7&#10;Dx8v3384t7w6Pb8M9T6EpIQAYBy9aatrdJa14DwzrhZzI+LaCO823cF1rkecVVZYUWGXPapke+Xb&#10;Ey06T7p/ttqMTNqsDyH8utKWCOwLgUVpLziT5qz+Gul6auIrxRvpjpFfmQ+0LRArIdZwyMmgCNlq&#10;USdAUJPcUbBlUwarbMH0ZBaRzBL3QRbjp0Sygub0AEgrxrMbOLKS3xfvmtq+NjYmGqQ/6QTSXhxO&#10;yWnAowldSCE5lTBUtoAb4XhVTI5AAWysr796+Uor5bRliDVZQ5nN86LKp0IGG7tYQeydIQQMyiQD&#10;o9VgmEeKdoyh7TwH42izw3BE6dMjoAymrLS1MaA9t6EYXVN/8YTz991Bk2TB8tZmzAMxAZrizvJv&#10;9+exam/4NVYVBTTTPISPCJGZCnZIKpFlUvVF7ZW2sDKJUTZXhroviOmY8UCHbA4OmbxFiJb8qPN+&#10;rXKCzn0oRT4Ru93ccZxth0kbRsbV0tLC48cPHz1+ICN9jVUKGn1tATgKD52wsB1pO96B8d1BzAz+&#10;7kAKHvwCcZZlq7/5mOPM29VemLi4kYjFdNa+3g643jdWREXP1KMwVv/PouDi/V5evlYJcDuqbYML&#10;TpNeJJ1oQbAV3D6zTGdIcH/RPbTd3b7n4fd6nPHJ8fR7OT9nEepVfT0E5JtiwtT6DA0BOeybPDwM&#10;FgmqOLOrYWqeBK/kZOkN6PaPReBRYWuxRsCN62MKmdkECvU7gDowUVejhxSBI+3i1CWqI28XO7/1&#10;tLo+C4X4kxzPsDHAjbbRgug0+wqbFJharHFslAqvOCx5//jU1ILWo7scXls9P0acWTxbIDEIlZwL&#10;d8LPwRX1f8T33YDqGdRav9tl6RBneKOFRw8Ix+6RW8/Fl5MOOG8js2KPHghyCoUsuWuxNfDBN/y8&#10;CE4KJ+fTYD3um3JffGjBzTLFZGnmUXAz5As6J+FmMjK2I6ob2h7tvqcAfwBx9jd68KYPjtIiOAd/&#10;kksB94cnDt2AyBHjgMNe0lJG9jlN1By1eMkhYkZqI0GaIxyhUSNDDOJEnZJA2kehYv4ADsOlxnEr&#10;gYr9M9dnaWGR0wLvgTg3t7bp2FIBUDI+rN3qXM3Rs10d4R/uqWijq0wzT09S8jXS4eEDm4QfsDvF&#10;3cE0W/SO2J/JKEKhUa6DecDy4qr15fh/VpNIXqnskPPGDqmVQHFgkKKs+SrGmAPWgoEksee2HOkC&#10;KfYxxeN6gbI0EofAb6XHqTS3HEFJuORv0FScFASMEi7qVBzdcc6Yolk2Um9dSnipCbqR0fsP7lPl&#10;AESCUKS1hFsImwoV6EDSc7K3B5wxBAZND3ln2h9trH3Y294irZ8GDixk4CJoZvt8EiwDryhx46g8&#10;MDlF2U+Wdw3SZXVSqJeKhoiIuHUSxmWlB7tPmh0lKxwnUYBqSTp4jpJvhxaWmA3EZMaYG6E7BhyU&#10;fqanyNBxNRZxyiBHIHERbzdsf7a24f7sHgRaRlyGDJXSahhbxgKk5iHVR+ejn3/x6N7qLJLQrU3q&#10;n7wdM5NLkxPzyE0RS8/MLC4/eDS3sDo5szg6MXMzgkEBFU8s6VwijVr5RNtm2ZizUmX9vNEOLrFk&#10;QgWCCGqh9jHwPyQWYmBzhQEuL1++ef124/36nnEjZzw1TRhgu4ZDVmk5TV6WtBk7ighGrcAcvPJ4&#10;MffIJICbVEexQFNkPz87sro4fn9lht5Vy0uzS4tzi4sL9FoESC2t3Ftcvje3uDK9sDw5v+Rzbgn5&#10;JnAT7rlytBVatUfwQCZAltrs9neSqo9XRDc4yziiFO6i/zvEGSAV7WbV/lZiPYt1E24WgLAbcyGJ&#10;sKV+jaZTR6KGO7tvZDeJz+Nfq7RGPG/dOFmDWiRgeQlkwY70LDWi5ZaTDBkeWsIUH3MxbFeRhdAS&#10;wJ5NFG4hDhl79vz56v17dFqB4mTmcU3EbUbmaYvAe1qw6CNmhTpmJM4fMedNr1KssIjtZZ5nKiMF&#10;kcraSrkX9wh2E28AyrfofUAxN/oZZ1C0rx5wCLZKjrcnyUkkO1FOdmlt2xonvx2HO3hG6UgRaCwT&#10;k1nteJxWKlJulwaaobkcnrpyoZlGjkngMkUPXPJoHPP8HHDTnpN+wMwEcDNPXG/AFubNqy1QGuOm&#10;/2S+13TbDaWSE3EcL4Ctf1zT8dbgaQKLIrFbLrx6BtU2fbdZZ//oR6GSTy9Pl+UuXJmKnYQBlmCU&#10;fD6labejvx3gOFXISrMpFbp//96Tp48ePrzPXpIt4Yh34TKF2tMnaZDjvNvreo7Tve4ONHSwsqXt&#10;wrXW9x3Q/MuI03Wi4ToXjMJPhagGN1S2YXeyjtrsgWAPpLL5uh8mH+gIIBioTqD8hpeBGap3qkRO&#10;ZmBgVaolQowSXtQ3HIbNZLLL1UZepGZAuY/a1Dme8sTx9am9qh/Wb7P/WoEG4uRrapMdmJUwTaGE&#10;mU0vUfgh/tgqoRBC9UG1hxXiLNAZs8x2SIPXp0cbg3iih+P12/pnDbESBNYoS/zjdHNDaqFBgtzg&#10;4Nh6Jn8ZxFWdruoQOokQ/3L7H1gYC1C6ivbyiY+GUJHiNZbyLMJUV8ZWD9Sh1x7GNpDaQ9o7YNt/&#10;bvfNx4vxwAreXtBDzyzkQVBSCEWvUgNJBQATg0QeJVyCTPOkZVXbaPVCnAVA64f1PYOBNbQiCu4g&#10;N444hPsO4gRuErtH3Uu5RIOblX+vFDxf+dvw301xUXx5n1LPaOnOOvetRX53vGd2pl+wnj1a/QRx&#10;ZlRIaYBIsIUROzovYstqlk3iK5aPEQBAWqSQswwJWGOQAOKPrc3exWWgl3uyDRu9ihYn2SbH0gFo&#10;DPki7Jf5JIhey67HxthnKCcik8l+xeUEVFG/z9aMkCsplwu2KKXGmbrJNFT0563QRtHSAQpEwFyy&#10;m9JvlxSTg78uaU4Lb4f0EwCkARjT6GaUdBz7i3YL5ZKVxgucF+yBulowRHn5lr9at5BbkcTU1GSU&#10;rDukizPQbIQBgj2gudz6k3CXNT7TFp5Lw8m68aeoxswsJKgAFEUvvv3lgoQbFyp7LaeXEXCsLHMS&#10;IHjKTaKUiAF1WUbDGWSyEeKldMH21hAiwucJsun0UNmrGqar0wNsiEYwB6U9qHXE1ELyc8qJjnFr&#10;h1RN33sbj8be6IhGN9RrAAtAIagD4LGpo7o6BXFqRBrHnRAzthl3a7WnRY04ix1pL3nNWYI78WIn&#10;SMEp8VLWc+QcVHp5q3/8OWcEpFDHJCtqihszIzIGFNbwV4oacMsh+UzbO1oS0hQdCQbEzsrSvZWV&#10;R/OzyxNj1ptMTM9f4It8O4J29JTPvbjl5oJgr7F+QjQqVhtLFj195mq/97NCgkuLxdvULljIJ+jn&#10;QRM5xyREFCmzw6OT129oWLm/c2A7DxdC1AKh1pooX+E1slGEUkoOVJWkhyhLNJMWdBXgdUPF8Pzs&#10;5MrC1OrizMrizBLFXbO0Tp15/OjhfXm7exRMzC0tT88vjU3Pj0zNDptJn74em7xifPGkyU3SQF1t&#10;RAmQWrjecEMhyU+X0QYvK6WYvTYwsWnjFZAUpmyIswRvLX1c0LN3mKkMqV+rcqgqjdo7NEKrGYbY&#10;YD2sMovB5TlmGjbB8qkkBdMoFcOmOGAirX3Ug0NvfDUqFJx5YvE5shsQeRXuArAQcP/46TPS6oB+&#10;yWa9jSU8GHLMoaJdU7NY+ybQUAteHpweUJf3ZA2hydDszDywUHNrxuSFoQUbOxcODyaMUKnhJc3E&#10;ALEfxFC8VkqCGQozLKaeijz5njowAKEIkJBajwmngn0ieEFLEDrMinZpxQ9Bujlym1ZVJj2tKVpX&#10;SaCkaJIseSXKZ2cmeAIx7VyBn9GsL/Cf/gSfLDCvT83girJnPpIxh84UcbYeNxEryxlVTYWhVwlJ&#10;ki6vMdPlJPsCCMYYc6USMe3RYc22iWS6pymOf1xwLqlinftShp96qvpZAIOJrN9+8XV9YkAOd9wu&#10;AuDyhw8fYP9+7/4Kr0TRDgfBpTJhYHMt0zp/J+Js0VfBnz/DcRaR+Nc4zuLYejzUH+0n22chzoaZ&#10;ulRyQ+h3WCP9a5IV9O4wNGIuzKWLjjjVHmNjtVVEleWhGRS02NjuQJVrTpmGh9XDzcKahRcLZHA9&#10;uXD1fY8LCzEUFilAwnXnQws99DyZxY+syuk/lDpVAbDmmWn96m6T3mJ1XAEHBqW1KvKmdTfrs9qI&#10;6oZNIYweZQ5+32MmfisLEYYvHlRCyhqVLa2S0RRRQX4tdxxnKgvdspqXCj26OR25W0F7tyQW7gmk&#10;rZR6u62NBv0IbhYvmjOMpWatKMWVdd8Mjoo+9B/kALql+M/+tw6mO4SGjQvs5goYPns1uHDYGFEt&#10;RJ8hSC9WG7U78D2xovoEcZbauNBnricVFY2tZKzyYZYMtsp0UU38IW1xwaDj/lYmPWUkPkCc/Dk/&#10;561YRkuhUWVq/fv35+bHlRvAHaX80Yn3F5yf9nOkwsJ2W9odkb5AkIUoCl6BBb0kmxE7utbYqqps&#10;xq3AM9xJzSKQxOoo2sVh7Q0RyLGqFYAgZHHPgyGij3ltFanwRKrFAbCDQ/lwKTjZ7W1skrZRrXIH&#10;SMLCA9GYjieLl+3MKSqJSWrLoSveyDbDWtt5y8V4yz0RKoo0OIrHY+hIFJhINKkx0mCJ7B5lNQrA&#10;QJyxOU7Gq1Qr4xAN8e6cnGbW8Vm9nRiZKhI9BKCWOjcMCNEicEv3bHKzeywj/InSbWgZ0l5pDMhg&#10;ZxGujBpX20ugdzqBBNlGJpSZbe6IIAgyMKkPNL4AWkg1/IfEqclPOdmDsMMfpD+RjvTUQJCxnbAk&#10;GpcjwObe1tXZ4fXZITZLw5enI9fno9jqg66o9jncOT894HuMQic0I6LzSmyMDvZpwILRPQ0WOVYS&#10;w/TPRgJJ2T41+xaIqAFI5C3W1FDabEx4dg6Aa25fd5ues9PbUBZMKQNKkTuI82oYxadgFPsNL0+F&#10;8hggTcKIkQTHVghWstoR3OA5NkafBaSZCxMTGKaOAT2XFu7NzizRnEtHkOk5hKd7tIWnCyK3mADj&#10;8tZ6eHL37KljeJECN6sXn/lzy9FrdYoLQxqrwuQqnoBpofxL4touUNKZxCqw45QN7SK8vETc75BQ&#10;chcVfhT5Rok89GyKXFj5gg91tMBNkDo2W1xeEuiLcxNLs5M4sy5gBDSHVmIKLu3pk8f37j2YJ3YF&#10;bsLuz8yPTs0NjQM31W7ejE1g1WAUkrR/v0K69LX/12KYRTPy/Y8Q590vK9mu7qMSMh1D2eqECoAW&#10;6KxkY1p/FHlZ5UEhNTsw2vGaXT79TuxY5sf2Sih/JVhHbAy4pPVPBjnI0qrHtH22nl//hJDMDAg7&#10;oftVy1goO9plXQ+RTEcmSw6dReLZZy8ghNnwYEoTs/ngPpJocBlJCr4QJxtSUdneF1ENXiJqxLFG&#10;Am4y5pjaTE8UKESTMJL8xbt372iwyWySc5Ld0LQBaFB1O9x9cWSSA3xNg1k8Yrn9LNowUWSCLavw&#10;51GiNZWTG6bS7HJ1qRmbXVIis+qGjNZYx4GVQEnJUqCn6LOJMnE4Elbqratkc26uh5t8Y7stnrhX&#10;6imetkBq1DGvaFjTUqN473YEZxVKVTa/FZUX6dM/69tcQ2d5UEPboMPqFBHUmKDAJHPwji2BZrAm&#10;iTBLqeouB3emBVWM/S7vOE4+oxAnyyabA/bvDx7SHGFRfWxYiHAqVnBni6rC3P7ZM1htBuS4akw0&#10;qiWbWQOegXIFNP9exNlji0++6bfMSjX2wLShuTv61+OIRks745LBRpcZIge1gO7cck4EHYziri87&#10;pyji4sYVTayKkiUYgXD0Zf0Z9Qivtu36dL4pyR2P8u4uCFhDLhfc8n+2bQZqUaT8FXPALnkTE/HA&#10;sSyA77mFbGPhNW2p7OouCkr77HjxSD9Dj3WZ9DqMmn716K9MQdL6Z//buoz9xfS2lYFnA4Spksvt&#10;DkWV+xY5jmyoiYZsoba58b1joFAjV1SswqwGTFbEflmswdwY+/5QBkZzG9l1/DmSgeTx4LH/n//+&#10;rhxpIKue4FQGN98YlgyxT8A60ZV3nggXHS0jgcWIHTNSlrrvdX97mrOuMwOgz4zzT+6p1FkUnK56&#10;NlRT7M0GrIFxBzcLcVYWnuFRfwgnWnueO33XjmgQXPKJVao1wHq0MdAPhhoSdcdrPFSIMngpI4Ww&#10;OoCULqkvUslgTavAoAOZQ9jraLcpy2Vtj+Uv0Zsnniebe3yAmQ8mR2cgM7sb0EYm887PzJ1PqXBk&#10;haSxwBcTkzRKgMi0N+PN7c7e7sbWFtwuB8HSs4J2FjHDw4dMFJYjSNDasbIpZnICgrU+B98h0IQw&#10;phqbKE6vCcAbdQQk50iwgzjxoVdTiHaSDCyQyKSntGs13mIeEcepJIEFsYDBBZC8Hotn6dsShtm7&#10;jMWeicr8tWWH3AM9uPFldFvFox1DdP3zLeOG3UmmZAjyA/cfGvgtgjqY9VyMdPq1VyTbMwlr6fSh&#10;252dfUQFcDuFFULEVaNDTtbCQd20pqYZcQqAqMEusyRqrUs5XB4WR/tYzY/eXoAyh68vRq4vYD1J&#10;tQMcca3nV3QJooJ+AQqO9udnKAMO0DGegjghOM/wHMWe8wqfDg6RXwPI3L4oeHFDrtDCJKCBj+KK&#10;pAHZIRRduT3LPrmowS4zGPgqFoR9dATxpBxpjD2ULCdNgOaxNiYKI1NquQgr3AQB2OKzZy+ef/6c&#10;VRMtJvhydeXR4vwKEp2jQwpxFPbBdKH1O2Ifk3nXF07mBsuB9OUrAjqdca4rm+kttbwllrZU72Nm&#10;dHYCXuEK6uYDsGbFVrSizY3ZfwUAuLViDzIJ1KVZADBohQz4IjbVnKi+BxLVeg2Qu8BqhCc9uk45&#10;/VVC0vnpRc6Qi8L6wOy4vuQrBTKwm8tL0JqrYE0wxCTtXmYXJnCrmVkcn+br/CgmemgM8EpEhjgy&#10;Yl+NWgoHH40P6TIZXcFom7/9Inv3bxZtLTOTCu+6/hZJ2ZLpBTGTUv/oh0QMSbWJJssjKZXpWG/q&#10;QanDWBlcpVSovmE8CzhsH6lFFHGOskD+3Cp1fSrgsZ1akp00BLoeAjHFUeGMKJP0OyspLbpQWvI0&#10;I5xSm6efPafpt03+EDToQcX7BKWeYlImUI6vrStYqdu5cc2oiPAe00F93RdY9WqrZQEhX08hL6s1&#10;QhokQLwt8z8I6YJ6RbborOQFXk3R5F1VMZVSP0o55SlVQtzln93iSpAXB2lLfqLRDsteThCl49S1&#10;ASdg5Zs2a9CTTMmLIBKpEpsL+4pfNXfQpIP4ZnGRT9VoM5JNgh/hZqrLdXtsBe0mArs77EYQhs3Q&#10;rkrkU/4R/ijP9ihLH/+Rjb5taFVVnUWo0uJ5xmSzw27ew4KT3BPmZGsDRcRl8qCgp2siP3BNEnH2&#10;e1WiZapShonq0anR6R51WQhSs8xlaR4f9UITDW4Wsug4kUyNNjd+gTgzYRKjN6DZzZq/xnEWuTU4&#10;13oypnbNulB9LvuXAKt21rp05r2qHCR+m9wjBmXkySLCQsIF/usMHXOs4inj4OJVf3VRhf4rZUbT&#10;UuR1GG1xyEbO975nvlZhE9/3UI83DAa9hgHixWGXpUnsiBK+00OK2hpcIcGZQE23V6iFSPeqpNst&#10;Jwm24p+SafdoObAuxdA+tEfk/TEMgs6739a597GOV8MtNrlLHznlXMMMyKJACz2Kc/KXMvdiL5Wo&#10;kb6kzqyGWsk727jpEkT598Bd7vRGd3Az753RFY6zC7MqgG+RfoeXem6vvikUW9988mhDozvbAZog&#10;rw/izPghEcfqsjS/sLy4AM2pYTurg6ya5hI1DotyrsfAtXJwVt1P8ZT8ltkEcGxwU3G3YhXgDgdo&#10;8xbUX8mk6/KOaInsc6wPmICA1KWlpeI4C24OBg/t+zTDGESc/c3tZ0d/Gfrsf02rGqL120xU5wMD&#10;kV0VwSKduOEG43XjGuSuHp8Sr45NHkliKk5kuNhD5/SMJsUkSGCZaGcHSGIyNMY8A4yP5gozRDgv&#10;6+FiVMOV0ZJseIScOhwnmjkwAleWoiIVb8srptRPjvZ2doANrGgugjwcb8jsdK4ByAMIuBPpOaSH&#10;XiSTPqENKSOBDANoYO6zv0/zHgze6YxiEU5KjV2dZSBcn4HKzX22lDhx+c8y3VpqNtDsUu5iYmGs&#10;qkd3D0SO5OaGL4FqJAw1sRbVgNfgMThBObdSTRZD6bxxeMflX+LH222jPxop2GcM9ImQgNifsURO&#10;j72LuitSgagR+K1shIwp9i7b2JlCjoMJLGsYvp4aG5oaxdLLGnM1quBf9mn8nk7ob34Ceof7s5mo&#10;fqIn2MJzrGBNzLWhNm3iEHYT0McCxCVl77duOk+vOANeOTtna6HxzDie0xOkLWF0zRZlhcySa5sv&#10;VLNYZiKvRMA8Qj38GOQxhcNL4+PzIyO4rpKYppgJVLc4M7M8O7vCBos0gk5CYfZZRiZQquM7bynT&#10;GN4vs+RQ4RKtEHFxiq6+WoQ0lVwixSz8oTVdcaU149Ve3plcV7vb20tVzh2sgyiXOq/oMaI3JcOr&#10;5t/6jBQwOOOkM2OLmyetDCRsuU2sAmyQczN0dRmfnRidmaCD+yh4noY1MJ1cE7zfUYFTByZsXVmd&#10;nluYmJmfmJmbmJ0HaI7R8WhydmRiZhhH7vFJ6Fs1cpmGA3H6wPo1SGn+HYgTbCzibHVCtcDGg9NV&#10;sXGcHyHOcJyN6WyavOI1AzRxGBBf5pnhofNMvoHKDJQEDcr16rqVjT/tWBEw6DXbvrKjEo4Qu8a5&#10;gVe03MXtMJpYJ5pRDfTk/PLqvSdPnjHP0LNXcx7rkNrCfmO9TWpLiv1I9w2Ty11Bl4JfoiEGCevp&#10;zs7e9vY2EHNra1vfJXqL8o+NTe4os5LDZLS4J1ezpngGDVTzdOqxNGwoSV4lF9tQK2JL1azLjosJ&#10;7t0aMlYOMMZDgZumvJlQKWBjEYTut7sGZ8Liwxavv6aFQQTQXYugORLruHWYTFe1CUi1RZBvEvP2&#10;CrRs2ELCxk4BqhtSKcMR6taadJ0CpJj+xuI4VtMtm5f90d27mKbCcakTK9Vg/AkGn4QWrB/e56p4&#10;ZiIwHXyql9AsTLPhtN6NB5y+H6O/Gciq89ESeKOj3J3Ve1A5dOSaSbpH27+qfUkyyIFQ7kgF+bot&#10;qu3qhfE73vuO2myJ3sRPTZzaQ4y/rONsWKJDq8XEFHSpbb5naAbx0ye/LarOOC2lNcLNWITExRpH&#10;QCs8+R/bDksPNGf5R6h3iB0Jf2s5ATucpXZELK6z3Logkpbarp27h3r9wbA8JWp28PerRe5gKv7S&#10;/pWfFzblTRqyn8CAI6ug5jIhMuFUrHSyZK3QBkfIO1c1iQQYm3dK53vg22OIQZTVX7FBfOyW3Ss2&#10;RAOqWoUpGZCGPInO4ozP0RbcjNzQnkPNO6i19AlcdTdynoYuigNPUEwGQ2vh3YTuBVUrKChqPBLj&#10;HnH6spCrbslxX2pf6+VN4lk/z/vHCbl/Fq1WJdT+tkV2H+HOQRjak515Reha2c1h3P6t14XjXIKH&#10;Y+vIdEiurQrbGnVd2ZwWEnSyXW4TVCVwszjvqk+nwxtfud3t9V5wKCv7TFd1UWk3B0Wf9Vc8agBU&#10;Pr0/lTtYCZIxCv2U46xJ0X+tb/rsf82pnuZsq42e7aMMQzihM9pinZwReFlOzc0m/RlETmJIopL6&#10;26lxbglBbxx0JPDpq3RycMTkoa6f9LCW7gHmzMNAM2zwKFMdIbFlRkbfsTOWYRfm8fHdPTcGDClZ&#10;uFgYicSor8IGh2XMSqadbcgNFjIXTd4i0TuZTqgMnoAEltYq0vYYmwMIlj0AZuEmCdOdfbqM7gE8&#10;Rq6H447KAqDpPO+mQlZxFt04oBAEMbE1KQGDRFnW8sR4VCGVi4kJE0PUFKdiWDIP6CQvh0k8/ODF&#10;KTXzUpmMa11+3JG81rUzlPGKpfUWi1lyQgRiy5X5WQYe23b4OFYnvQKYK+xIfDqyzh+//4Etk7sG&#10;3Q5eOtjfe/f2ze7uFnunRbLsTZOj05QAjwN9AKnu+VafEzqkIC22/Hhdgg8uCRlArOGuQJk3PtkL&#10;4DhFnMALqQzy2DfUdaWcXhLEjF3ydrBKsHejQ9NISEWcGAEAq/UZ5NfFSHCdIGfp0ZMu7pgwgcHm&#10;6IgC3MTSgxrl0TFMLgkVFkCckzwnFnDN1E3/lHvCcKOi6BJpyfEhLbmlRhkMmK1zUaCFKx6IRiqp&#10;hmjWVDAIsqWNOUE9ZVUlyVkXUnT8mP5OSj05WYI7Cp6gkiP2hZehLkr1FaCzdG/MqUixKeJiblbH&#10;L/vM8SksBWh1l+ZnV5bgLRkNl7S/nR6nPxkNIyZYL7ihqytLbKyr9+4vLq/geT4xPTfOc2p+FLg5&#10;DZiYBWsOjU3SuLX0AKyzifqi7B+Ix1sInT2x+3EtVy1D05cQdauDmFKO0/rrlkNPIXnLnidFUbrM&#10;ajWU7wtxlqwzG3RHcMrr8iwisyBmgUixZvKqGjpwIS0NTBaipMfuU4JRxnn1OPDFOHwjdya8o3D2&#10;VtezSMmw6WTZ0YkNkQyX7PETRZy8NSWM7jjZSEIJ6SAUb0sz3mWIBqPJFGZBIHjQVQ1nr6gBibRA&#10;lnihEqoh2iF7xAqz9mH93dv3sAGcLkOIN+YNK88R88vqUGjn2BJmlPCl6Cj9LZLM7Qr+qxVGhQhZ&#10;HW0/OGO+O8qzYjdDnFZlul9xDVZnDBJliWGdqTp0El8KRed4svBNzavg1AXjDmuy6oYHDedhKlGb&#10;L3zoWJhNxrq0VJY7d+/OgSB5FS9+jJMzvrpascKgXZuB1Jr5l4NAs5opWV2oMwfxqSp8QjU7kqQJ&#10;QmIwvRy0kTMTEYM5X6Ea8E7HmVuobJ6VBFiD4wQbIgtnSDMwukjIEoHiE/5mVv3j3a42s37K/PKb&#10;v1qr3pjQHj+1d+sSgoPkYqBulBwdGC1Orh51hR0G3FmSUrPTjCGuJ62c0Ujh/mrjgXO7ESaCwn2a&#10;wcBew0WgIBOZjmYu0jCM5uSYI0Ty0RNOdQA9uTj4z9rsi9os91BZGYryhLm43RpA88jPm0LURESn&#10;DWWBLxzPDyMyiyX0XTI0wYuEYlKheQTU3gH0uiwFketuDOKu+lVdTA/M/FlYRynhqD86NixSPt8r&#10;5CoNFYySiriuiKnIj5yNftEM/4KaFTVUxiFv0MrV75QidVBBPo0GraAma0wFXgGOnzzqb3IgYspa&#10;Zusn9U096ps7iDbwLr/MqvvLbFrFdtPlRXtwaEniMPuvIbVRRsmeWhRv695d7GOvraxzJiQAQSrM&#10;DV1T7S55lDmr8NSLS0Lnhm0QpFlwE1Cg/0DAWXGiFM4AN/mrHm5+chP7M2omVv0t79Fo983gYKij&#10;raHy0dAN9h+dGIXxsZx0d/+cHPc5rRFl81zYjD61WcYQbpqWdJPo9E0FACU97avrrfWNo/0DdJQx&#10;XqbBIDup1EGYKbY3fBat+WVC4MxHl/m1D2vcpCDOCRAnHCeEBPiIIFkROT2Z5uY5EqSSu7sgThJ2&#10;1I3AB+kjwSUquMn3vIG1OWnFxrXVXs5eN43prDBROiF9R+RiaQBFe+udHZswMKRd/d0PqH0oCVvl&#10;7etqR2oTn94m8XX1sj7J5TplMHR5F3fOLcwuLswtwlEAxjHZBHce08BmfQOC9nifFu3HxItIBCg8&#10;YjNm60VAiXT36HDv+PCAhZsseTw9yW4jLxuHESdVu7K0sriwxOK+Txn+4RGjCMqMnC9FD+sfPrx9&#10;8xp7A/h3LjhJKQZPmqyjfJiCZYTcPQK+UgV8fnmEG+LRyQ7Nr/YPOHJksoXbuPQxA8zYz8QWeCjl&#10;GwZrXgEc85LyT5XxY+OnEB48enWJODee+RcojmD7qKC3e6uNm/Hen2I7BMm4AV4PLcwskjLk5XGX&#10;YqWB5ELmOwUDyvVARbK7d8S4gBYdhjwdg+nQgkaR2hTOR/i0E5ihV2A2WeuVUnp776aKSz8oKUp2&#10;xGyN9hDitqIejQF+ddQoxAOojDbeLRixIM2E8neofi/poYSj0cHx8e7+0Y7BDwOEwmlF1QxAtlJg&#10;GQgEGRZKQLBmnnwzAbtJy9DZ8SEQJ3oF2GzuIzEqxbir9++vrN6fo0KIlnJEadMINyE1pykVGhrz&#10;J5qYYitLION6KcC1GtSR29Oc0XUIZ1qtUEdSFtxsJnb9ItnIgBC9JPPIg3d93OoNGzoqe/b4iVS3&#10;oVrIP1Zztpoh/wRGnLtcOfSUBLWsethNu93nh2bhXbjjiMCIheYS5aQ0wu0pNX32J03SIDIhrWNY&#10;dAAstK31ch8ds1w47RcWyBKyS29srMdnqFzTGR6S17W/AA+ZhKR2o5czf7B3QCbj1AygPRHON7e2&#10;vstjc3uL8YsonCMhBsE7SVXM+ITZYd1hb8jnM6rYaO3EgyoMATrJdwb7CE4XuqilJ4J9ZHRUc22h&#10;Gaa/bdLhIMh4jVESTjfgZLfFqaFLlYJqO2E3c/vMYPN/bxnzk+VlnvNLizOLC0hELUUHKIMp5UE9&#10;hnQGcuEKRVrgFawp2yHBE0qosE/xa5xMmtQ1C+GQj6pXGfaWH5Z9caqdWwgdl7d6luNVelyHL+2e&#10;Sm8VToQ+xSlcvqtcCPIx9WHRThhgJE8bmwIjDVF6XzlUW3IxJlyT4jjZE5PTL2jeqkE9n7YRZ4je&#10;IclOlNlkfkWx3GGNUnb2mCJ/2RJ5d98UCxVOrG2OWfV4bQ+e+m96POfu1WW0+98WFiy2yT/38jrg&#10;3TOSH2bMBSy0ImJlHQcH3BNGgmUiGhI5thnYRjAeN9m9rhZciOV59onU2rP71Hnt6IUg6+clH4m0&#10;XAraiZeNL0UJ6TzUkUwhzAQhQs8AZnGqsbm+nPx5TVqrjkql4B8GShIZh//+JInfrkDL4/v6Apcc&#10;Xl23omC7QzIWUyXqQPQTonlu4KtuTfZrqN/IYREzucwkg5FioRx24yVTcFOUSF/N3eSFQZz5hSYa&#10;ajoimix5dasWa0V+WUwrLRZvjgySqB+ExYl4kxzIqXkpasWs2plaSbshW5R8/UklFAYhbNBlHW7S&#10;mqxrrpmUWEPYkJhZUgxEc0Foi4b5O7+LlEDkUQOvwF/d+jJFKuxYBGcckSQ4y5lVVDQ8TLRj0oco&#10;fhe4tQfi5M9LMMTre06Uj6ipMYCYG3lZmCi4vkHKNpcGX1pTvYs3ivOuYy7oeTfXcqEhskqoY4eZ&#10;k1OyYJoPVRpJmk6iXnbd+iC6eGsO7s4R7fM6rVf2D3jx6grWzfOt5DbDNT4PQyx/Lk+8+emplngb&#10;GwA9azOmp1OHETNneI8TOmSaogqa540BHEAC0KpWblz5/AXqTdA4lRzU+4NyNSOvIZoK2851UDlw&#10;G2fOWWrY2ZTEYeegMSJ0rPkx+qZoGbyfFGALYRPvOGIrg5soLOffdE2clZYODBxtLa1SKSqjWlra&#10;7U8h4fUtvYtMa3NOBLgA3e0t+oju72wd7G7Tbhp5JVVRUHmIKUFnaBIgDFj67a1KZ7rZBU2aJqfA&#10;SQxb8PXC3ILaeqxeTRfzrkeVQ+BKMJABUoB8KmnObkYOzi73Ti53jk53j8/5un1wsr1/srV3tkU5&#10;O/yrV6l1B+VECBItXXLB5k7ac/mW9rxAcDuUpHRSVOp2b5lPCFrt2m13rQpQuYUJd2dE6iPSY0Wm&#10;SEWb3SqHIYBDmVmExgRVGYuml98AQDk5wvBsbVwwjaI4HtUHJv0wtaFvJlupgnyHOhpZBgebJQeM&#10;ZJYnHgTx8883lIlB0cfrihNK0+sUCHVPqRk3SpxBEVnwQpS+4JTdg0Oe+weEBgxhxiYD0UaJREcy&#10;mqNAalpVAzE11qJt9TRe3+PSyVOjt9PjQ/OTI3PTY8h1iRFpFcH/llZW5ig3nFuwiefEFEATj/cx&#10;KtPHNd3s0ujR/IU0V0nccpyDa1SWtbu1K8i07bSdkiZyzMRH3TeZpnAmdgOqBt8tXd53s2zfJHjS&#10;yylPcaTp13ggdErNiDWtDZIxrfor5XqBF9ZgSWS2P1Qg2+98lPZWu9LwsqyL3k5SfAQMLYNtHQAT&#10;rJxZmZR4dVIwx9R27VtaDvsPr30e4Y2JwSAWJRU1z3mbQuMqOGmOcHa6AbQkmCR23drBdeC7n18h&#10;U0oiECcypN6THnLnMm6KMiF0BCg2lKwnePGSuPTqmoDNwcWwwujXfgf8PIOOSe0/8WSI14XqdCb9&#10;1AgWRUjUZ5DqxteNjWMJDfASmRrk6nNLSxjjYdzKk++tCkIFLTVrV3HJVM4xF8SqQKlTJfTxaqqd&#10;T26/jHzyzA4rBG1uJ+RwmXpsH+TJOOu4zLrXmU0V6xNahQ4tChPmkjgt/GUmnnJWs+HEXvmK9a6c&#10;v61qEaY7/ZIpAZEU4GxYU1d8VdG2HiRmTQ7EXnQqXmWhJz9FnBwRH8WSQsdoQmdM6LKIygfLvaWI&#10;rAuleseuomZ7Oi2BWe5cNrY7RFpbewBlaFLD46AH/l3Sgfbov/Etmp6gJtDAowAc0KrQVSls6jUF&#10;nmr7L+dt3qdAVZL9KcmLaFJHJI0SZKFgWXbhHg6PFETwc+4/arBAB4kfWK40z+ZvbfoSGQSfFm2l&#10;NBWvKeYyONK/4ni4yoXnykax64ndTLyznKs9N2qsmCNrfAh7oUlShSJm/pbtydKTGK/UCVa2vc4u&#10;s1j4xa/6a1KQtzAQr68DqBR/8bJ8BK/hn5xRXcY6ZoaIg4yRV2tZmMPAGGMSrg6vgcNJU6IUWEQa&#10;xld3ZytC4msYoxAmCoKaShx3usMO7WWxSD8vdhEWKTTE5WkR9kSAesdISmCmExkDtMZMXSWhbQ20&#10;WlU1iRbK5Mjzw8Q5RZGWFjXWg+10PoKbuZq8olqQ2aIWmbbcst2oyarCnkEyQXNqiVEt/PTZRt2u&#10;rVY9igjuOU4uaZkicds45sF8OktQKSgquuLoaYxB1IMR5ebmJqCTa8IbymzlUZxowc0CkPVN/89M&#10;kdpnEiKk6K0yUP3j7jVdKsBB2KonvUd8L7CvCITbrUFIeGugJHUwEEGHx8wBxjeDhGNm4z6mKRHZ&#10;OricxQUuMclLhciRP6+9f0/9EPp2jh+ui7lRbYirWo6j5LqYjkEGd3UNBtvY3AwfByk2k4qUScAg&#10;KBwATqU5f8rJsnvDC5xamLRLWTijogYk/CaIk0nLHbQHHXRLBkQZQ6esPeFsl6GpbZxllHqPsD3U&#10;tdzSapZL/36DEmVYtkPLhQBEKV7XI1PU66KecEuxrJOpEcMtTjGvh9I13oVWBl9r3A6nQREEta1w&#10;2tqCAyVPTwCa6x/ev3/zev39m80P77Y3N473d86ODvgdprtnaCt2t8E7GEUy5rnaetYb6kzHN3QE&#10;zvjz559zjfQiPznhEKlDY0SwhbKUZcpnp7wZObwY2j662Do8z/N0Y/9kffdobedwY+9sY+9ma/92&#10;Z/90Y3sTjm1yGky7wjJAOf/RCdsokwFJ5hxU3DBCBWRI4e8zqqI7Emiaf2cVKCkvX5P/CSqKLIz5&#10;UBVmCCExiOIrqcRLfOExC4j+Rgd9rnKgra1QwJ16hI1qkGT5ATOIeU+pSb6RQ5FECwWT1B5P0DE7&#10;IrafZ1e32f+pD3VD1RMr2yTQIDtrlaRbC0auz1KGaBao0T+55HzpsXR4fLZ3eEIvdeDOHg2IDtgQ&#10;WHXVdkboj+IQQQD0rYlyTI7mKTK2leowogIcNydHbieHb2bGhxfnxlYXZh+srjx5/JiOuPjygDmg&#10;aMWa5kZnIThx3MTDfgiNBMl0RMO4GXSqwZLMJMxvw7ZWudIUteU+31TzycqVJx8alNlFQmVUlK+m&#10;vAGLA96ZhgrVNaFLpqdcAOVlcuXqENBl5muDlfX91Xnl3HnPlPtXabHpVTOnUS8UVE3tSLPI8VM6&#10;LOA2Z5ARAQ2xarpVJq4QEKAcguEjCAQs7h3so8vGpgIPqfIwLp9b3ko4m8Q6/2bBM3sZWXWsKMeZ&#10;mODVdxj4v3//+u3bH3/++U/f//gvP756+PDhb379ayJ+1sa0JiLY0jFBZsLSQzkqVJWn7IbifpqL&#10;jlmghpkXi9+Z3mpgTdQWQZx40N4a41gVZ7ctjX7BzxyArd25xTOzCIFWVi2HRLpLa1p66jx6dP/h&#10;w5V79xFYQGfO4j+KMSIbMVVEqf6BK2Utau3qE8/X96XOrDaapRwNHm1ws6TLnEjpX9k7AOkgdbYP&#10;BPEYzZE40w8SQALWyF2r7hWZFwFS9qkIrAwS1S+Zy4PSiK+s/KowmYqaaIg1QbBISw6PqobEKi55&#10;TTJyF0YRECss4853YS8LM5UPbKb6dXzCcRY/wgLx4MF9Oc6F2dq5SuOXc/LedDt47eP17B79t3c/&#10;K+alcEaB0PqnKeP6VSGD2g4Lpd69X0ibbqx+9Kvubdtr65/F3g1yNvWu/Rysf5oN1AeeWoNpNx41&#10;ZCoSsrijbc99ycOFxgBKgMNEUSybORbBuDY3fVqfBbD+2SMPzzGPwtKFPtt75mhZU5SpJ/jrH+H4&#10;fHhNGpQ3syeotQrVOpISYRRI5Q/r7nBd8yrfqa5DPTydX/Cv/Q8LfBfs4JHZG5laaML2qAWv7nwe&#10;QkB/0PjCdvErKZ/xEq4zXIiMZc/J9cKj4kPzruEsm/o/koI2JPLuNZV0/ONfYuKWxU6c3JhjR30l&#10;kqOszTD2/O5GSLOnKHRXn9nn33M6+ti3UkJFOx529tXIbcnesK6RI1wMwUlKPcU+lpLo8UvmrKjZ&#10;gQfvycEVn+2ASYehvsZcp7jO5Igj0dL8+EQ/oK1tuHZy6/x51QlVgRFYs4rTe/a07sLgFOi/z01r&#10;2ti7+9XFc/Xffqb08yUAv5GyNZK9lIk2vSGgq2OQ0AmJdXcGDdfS6c5WQKMIBiGE48pB+Q77gXab&#10;rFMHcUcixclpsOMar2dYiZuVE10RRymeTntxpJTIqpRi0Fxjnra/EvYk1+A52PW5wbLOWkpRo01N&#10;Mfj8iHnI+0lwoq+H+cgBcNgaupCyzVlmhNXXlprslxjxJ4wEexTOTUg22fasv2X/QBDPHnO6s7f/&#10;YW3t9bs36xsbeuBTW1AULCwj4Y+dlc8UHqBDnJ1nDBFXlqIkhRCV23JCur+mqUKZ+aGgod5UVoyv&#10;fE/SnTQ+STl2E96XJiu0edy7ONo7O9g75hpChe7x8ewcW7t7O3swFixVnE9E27YvZxCyhtIw5/Xr&#10;l7RO4UoiisJcfHZ+efvwbH3naPvgbH33YH17/8P27trW3sbO4fb+5f7RzeHJ0Mn50P7x0IedIeUN&#10;qMbHTH+DkHHcZ+Ok8OFmZJzdFMwWC2wmRZrQZ3xZFtu01FkIHFcB9SUMyiQSifKOTHDY6FuyqDeV&#10;c6/ua8kDSqlkG3HplB+y3lzyS5/qYfgqGFzifAT3DkDXXeqxdG+UfQMKElKgQoxRd9pVplZXeyb2&#10;RxxYtdxpTw37jZvOuYQUlx8dE0Dp+Mg/dw+PN3b2SOMSVdnv271J0zcOkrkX2Qg+mlgiQWri9iXQ&#10;nMSgERHhCM9bEuj6bk5PzM1MLM9PrcbgHc03IaoZUpy6uZiT9BAhVZo6dEE8DUUnb0eQ8VlxXIul&#10;Wa2sPNXAq7mchdTMpTZv07TsAyr2How2+rOyN7XVCsUqSwc727LqaZwjTg1a9dqVrLP2iZZP7705&#10;O7vNXscZXBuCs3NerP2oFqWBqtOq9oiytiUtayuoNSjZ0hQ58jRVwgAC0MdrgikNYHr85Mk//OPv&#10;P/vsOQsIZ+5GYDfX8BeyQkan0Pm6nVMSTkOCICibBltiubCzv/d+Y+u7Nx+4m7Ts/s//+f/69Mkj&#10;xiV3NzXvzN9am9UBcIFsKmZx+TidrBaWl+aXV3jiXSU3ubJK128g48MnTx/wfPT40bPPHj17/vDp&#10;00dPnz357PmTzz57+vzF0+efP3vx4tmLz5+++Pzxs2e8jD9cJF2eN5mZmydXzpCKLqmQpaWWydcb&#10;W6QmM04j3WwqPWhtUR0Uy9ZUmKxf37tFrbZ1Xl2bBUuEvgxnZ4hCkA5ub2+RyEWJjP++K3PRcNk9&#10;+zys7S0iONHSiGtjQiZaTBKz5Bqi+7RNRtLxGa4STMRITGriAXgU+8KxzMXyljdhC2Sd39zYRD4r&#10;4hzYtGqTFnEiOllGL7QwV4ndOrvahR0WbVD9RcTZQcsCdw1Kdf/NNGiQ4O9AnJl0g4/609pu+2+K&#10;HSzkNLjx1+ZaW3PAQ0fGDpEgYqdhKZgNH2DFOtX78aQVa1YpYivKCWnN6qO5l5WjsFZWGvFbJ1g2&#10;mTqYOoA6htq/64f1T74vuFlsaAAlK2Zq0jvsWGd0N5z8c7crOCF+ZXozjnGpUG+AOJSna1IENA24&#10;90xbId06kh6m5K3aoz+FYuZccyCTGprphJOmwAuEtK8Z85X6D7zsL3QldGt+NGlAMtl5QUfPNQay&#10;v4kFNzPAekCYRbZV5Fi1A0XPmRSL6KsS2XvRDSbaqdVHFL/Sj5n2w9Ci3WJXM7jQsRt30ugxUbEA&#10;oT6j4i+jeVR0TCTy6TCNpDKpINTSXCICwkLsmPXhLtQplG8dSPfge4nhPEr1WzsuSyd3kczx3v4+&#10;qnbWBaJHzorXFNzkUXCzSOK6m59MgcGfBFrVHahbdZcxqFvU3ai7b/oBUL/qh4rXKnmbyu+RTycs&#10;g+lkDqQCI41zzD5FUK8BzBCYD66xClVZ6WyDCAdwfm6rj5lZBlMNc86EW8ZaBrxmOUvUfQ6uZEHk&#10;hoCfOGuSDNwJaAgAFvQ+b8ixcYe4bMZWw/gEW8nHMcY0s/zzdSFxyXai1wDoYpoMly7cbUtQ9nFf&#10;pKqBnBptdVq/PBghAvdLkC5JufXNDZprQxUgs+RdHKrmNBx8EpzZIfjcav9QcBOS3oqGcO3J+bjB&#10;g4T1LdU40yc+0/Ap8DXYlZB6B75AC4PPpOBlNiSczGyxKh2f4Ae0vXW4hQSU8v39vaxURjOSdWAu&#10;ql5M0W9DmrI0MVPIUFG2PzQ8/mZ9583G3ubu8drmLs8Pmweb2+TTkQvjl65ZpvE2VOgFksQR0Pzy&#10;8iq5eprOs5UTSXQ+6rEJ5ZwoMmc5SkOIu7LWoEzmk9M1rqZ9vq8QJwUdlBZhPj9xe81XxObkD5k4&#10;GMjzR1K+IEfjgrhOG8EQOWBqzY3G3IpyNC3xYWS0WJLsZBXVZ76M4k0D8pMyM7rkrl2zP5Idl5Si&#10;2g1wSaCEp/QZEdP54ck5GfO9Q57H9dw/PNk/Oj04OcM86xBIy0R1hJanY3gaCqHYRwGaJNAR3REn&#10;sLNOUCYHOQfiHMYNAP9TcuuLc9N4WCwtzMTpnc4OPOndTYlxBHnjEJzI8qbBmkDPkckZFNCEa1zh&#10;gpvZY9ra1spyOzIz4zgNyge/NugZZWfF7QPdg8pfsxZJRp3+yJVS1zm3ftU/O0/4lAqxbEl5dgac&#10;SQ90PdPjkZR/EmyarjAJq5Qzs7qVhIoyuy2gX3ADjmpBaY+KWUTCWWb57MYKaEUpEzQFasQx58UL&#10;bDgX45LJ4u/0NzOULC3f2LpeP9QUliNzjJSDDAmwlAm4sb29ubu3tX+A8c633379v/6v/7d7Dx6Q&#10;vMTQgjBAN1UWJp4Ug6J74LF6b2l1dQUTtmdP7+OW+vjx/UdPAJr1vP/o8UNcyp9+9uDxEzqA05J0&#10;5f5DJJjtBffQYt7nCcREQTG/tEJHKSoZ0xyI3LqSzfSVVXnJTHHeJR9lHOzciTo3iDNws7fMqUXM&#10;ZH9vQFgp4lzTrGAVXWStKRFQSyfmNSZIjw7fvn337g1f3rLk7mxtbq2vQ2/sIDqQArWzUyVRwTwR&#10;NwM3zWknH9woIQ4rW0FiyRR7OFyVyWjNyA2xEQJQM/pLNgjcp/cNlHe3wJqUa73/wP+G/5//9//H&#10;ABAJfL25Yt359W++/fqbz589e+SymeuTDdV92YWnFpw0f2qXoy3euVy1uHfXoGg+P6XDB5FU5eqw&#10;aYXmbALkcHchkrutoOBm6XU6+q7/pj/ywhYMwdqYuRmDUK/2UT4n2lbIY9E7IcUCcQv9sR8+ZP8g&#10;eUcL3VevXm18WIebIZZn/CYHukBd4b2HcOC07l3kQEwjnp5Q5QCrzKWueg4eXVlVAbKW3QaS1pFU&#10;dpVP6d283T6N0qhdEEUlhegj1Jf9sqLww+HE7Tsu2dfr62trHz6sr71HVRSb+vg0dXp/E3+ysWZU&#10;+cQ66wDT1iyxqtoLAhXw5diSRrgrr/ZQVXzTKwUpXsCYH5A77z8CPZgVMbt2k8bYnCzeyQkq+90D&#10;9E7K68h2uAObII9IsTWRjogczJ3AKSyxSgOhdgAWLzfIawPFq+YgSod3HvyaaJjItLXh6/FyOKSP&#10;aPGsZPWT+nqHOD2HMgZtEuRaBWuC1wkaYoWerfiMi8xYn5uaWV5YQNt8b0l1M1G1fmhWZIzNL87D&#10;e/jn0bb2Uk4OsLSJZW/EP8vvna91o/viIV5DgQzJdKom4fOYbFVaxAIoUbWA/XXLd4eBbrxmjzL7&#10;byroCsCpexQJcBb6GpOfIM6aNQIJDYlFwxw8f85NafaxVcRIP0g93W+OOMr3axuv3h5s7pzsHVC4&#10;I2oHXFEUTZYRheHiwtOvvvzy22+syoCqi8EMHaXfv3mvHczSCpedccfd4uzYEYFNm5trmpKMomE9&#10;297a+vHnnziS1Xv3vv7mV6z+HNarN2//8Kfv/vmPf3r95i2EBCInBD+Lywvj0+OoDzgiUqIqR+jt&#10;ZpmaqxODhkUyiLNC4mpG0IVbDooaZf4E9RKgLk0fK9yKachQUmpcP2q3YydEvnt2YuzJ6spvv/ny&#10;t19/+Zuvv3jEQIBZRDp5iI3lPpb3gCrM/bRUTY7Dzy2fCrNUcgLZ+LOcMVGVwbE4qAq7vKJ+yF6U&#10;aKOghkWQFvoCks7JbNOL+/hs6OBoiJaWdDAHls4ukoN6srz6UDPLMLucpMLQ46P9vR2CHXDO44cP&#10;uFYHpxd/ePPh9dbe/ukFymC2lf1DTldZJIWBZCNnJv06NYF90uhnTx59+dln33z5xZMH91cWFmCh&#10;ja0xIjVsoHrp/OZ8f/jqdJgCFEtKsgzHBrUkC23vJKhQEppLXMFn9k/DfRM0LD03iEqvJmcvh8fP&#10;rofxDQAUAg3ZUGlIPsutXVqdW1gG5gEguCMGNzkMnvqHV9OaVKXEwRSbJSa0CgZDw45P8N+1Y4Ti&#10;y8jHgl6tmm6QitNK6BQzQZP6kTNFc5PqDh8uxQkfvJ/Z35UQpXazVpGie8mzw+4Q9YAund6zrN5S&#10;13h1UWeN3ebwhFzm9fA4X4fGyKrPCD21QAJ8yOP2GTngUqmJEu9m6DpoqpDIR1vUepBRczjqRVf+&#10;joi524HbCxzSKE2g74M4a3vNFAgDmmrTwNbUlFdxetU9eA3rGoWwSfltqtf9xh92crW2CufiZMH5&#10;KKTNLGyLcdvc+VBJfcOFpKqQtbBHX91QTwM6p1QzGepp9mgEvnw49467Y+e/trUVgZT8bzqOQkaT&#10;BOc4OCREnGCol29Qb65t7Gw9f/H57/7hH/6X//yfAXy82KSKvgWSNqkNcAuuLkD6Xxr/cUehsk0L&#10;Z1mIotm9UkPLRP5R1DCRPC+vn5je084GmQtg+BWxZaHtbCzNR8kVSQ8CL5r0fvSaRdQ0hXwonu4+&#10;5d20TbB2otbxO5JnsMA823eJ6i0PCinO/vLDDz/8f/5f/+9/+t//Gywj7Xrp2AbraJ/aWLBZczkz&#10;g1mp4q3lJfBybVUAcWQPdbULgLk2JjAM1kQDMHycFrr44knBmIDDfk1Cbhtp2Ma6TXfJz1DkiH1y&#10;ZOGjv/n8qx63ybllxqLmUujMHrG0EF72rhYkQ7rjOJvVTBvUbRB3WHMAcbY9sU2aQpP1s454+2tZ&#10;9URC/bbqyM1f9V8LgPKoPbUIzvq+ZnIdX0cpwikGblE5lQxZ2BGbRkDJ6La9h20ythem2OFgpJeZ&#10;YJUSyMJW50/LZtnpY6wcmvyx/7j69OIsBw+mDqNuXncLG5maDb5xn20CJ60pcOz0oMgg2tnlWIIM&#10;PJMqRapyMXUY6mZadqMQRn+tcuR3fGddNKdHR1X2RGywnntGvzPXUheexqlRbGGtz0Xd88VVS0m1&#10;q0BtQVVa0IZpJz/wmnQpg4wE37pisu7yeIWcVFVBlTcvA1QVOnJ9DdgVFOvbN+T7qm9LRr8Qc5NY&#10;iKvao20ibSspP98QiI1kbQyqJZm0FYCFGmcjwdwE/wYy3NGjJH2b07eH7uSEVF8+qJerKoyJkTsT&#10;kMHAGCvVZox3fPANf8LLENlQlE2PNcg8Bg1OcqBM5z51i9Fu9henbmXd034UDU4NL2CWty6L9SnB&#10;2Y9A/uoTgUcugo8aNm1+pctlKjsoxknlbzgl9V7wUql1JAfdClaxGoX+mZrK7fPiK09wOtDXYN5S&#10;UHYU05XXrJ2WSVFyvrPDVeKEuEoojba3djhFbiMLn4l4LDyvb6A591mxtJeyYYntPuxTgw8IB2Ap&#10;D3k2i5VlPtVWphIle3XxPt3e2pgAQ/aKeNs6lNXcXHyrguL844pSA4JLyQv5QMYUSwT93Jn52OMI&#10;nXh3eb9WDa6zCdyt5atYRFmmwsfEOw0OQMEGNkLD1CEIhsWaZPaAQKnnEKSlr3I+WScKMra2kJQG&#10;hEVQ788lQkuAZto1mqtEJLP2YePDO71d3r95t7G2drC7y7YM9J6bnAJYba5vfv/Dj2/oUL9D7yc6&#10;mMMWg/mMGafHh1eXJh8/WPzsyYMXzx7/+uuv/+d/9+9+8+2vvvj88ycPH6EQ1V7K7vO5jYXAcCi8&#10;xXISatbUekuct2YPtgWtZwpyQ8+E9+R1hBOknjkHYmuiRrsEsCRbGEFlARfeQogwOM4++3DYsk8q&#10;CL2DOuJ47cs2yotO0xiOl1K0EQ8ji+4p6Ti+uERgcXgqrwlbeQiXCbuJr+3Z+RHFZ+foB4iHqQQ6&#10;2tk/2j2A4ITRpBeAXYZMDyWqRo3NHGd+IzvzSbFHuhd6A9A8aDEMQkImjqobEfMwSmRSHZRxLURs&#10;Q3SIWG1l2coQKJtYKiFLYMWaJGimc7ynoxk4pcd1grjYJpNeGZa71FzmX1dhk/Xxjo8sFhOoXbBP&#10;2G1Bsc/SYhZY7F2Nup9ITFblUDGUiRIKVraiY63x0wCszebWn7BLnZcLUirQ4+NiPl2012TMSeV1&#10;EV5N+eIqkvztBkvHjrU0ezLtgk12iwwAXmllPnAw2xibmo0kcGSl4WrWK9YlYE3tP3xAddmN0aHA&#10;SeyONmZ0hECUOfHT65csTRBCX//qmy++/vrh4yeiVTCWxmeALDSWdmNgnXWpzVf+wcpLKQ8iKqNo&#10;nC9VbMfmInBL7pc9DhInCu6ix1pBpMM+T/UQAZeymCZFc1Hxi4q3eUrXVGTmD1NpBEE2qM7tL2Rn&#10;e12bbbatLpveQFE26Ur0VcZUTaYLGPlYgUBDSuTNAIDbuzuk1+PkLKJmdevdUcoYBE0XJQTrG5he&#10;fEBSzwqjagidYbg8Nr6IhUTQxXPZTjNiKm4ZknpsTd++fvXq5cuff/zx1c8/v3/7enN9bZ8V/uSU&#10;URxZ0ejorwcQZ6CQBy/iZPKsiDjLZJoZUNAtS/z/KcQZ6JJrlP2zmIa/gTgbPdHgWr/F9liqdt9C&#10;mbVfFjgrxMn3dSeK17BKMfCO38O9mzKZnuJygNpggGl1RXZPrVCM8p1aTOAuSDHQiDMIdJ62IjFZ&#10;zJbZAf8O79aGXZ/eY806qjrImkJiRaUk+uYU71iTOYnypHSDL7lVNmWurZAlvEOcDWyW4DS1vRIq&#10;HyfQe2he4FJionjl7mV1VHVgHewLMK1NORt3BVbe+E5h0gX6AXbBhLI3Jls4/kZ+hGyMe0UXkxVO&#10;zXslBC6JCrFgBlnB3Mp01lUqzrHyL3xPw+yYYgQjxiKqBJENdwaLDt76lihvec6QTz3sLEvv/Crz&#10;p31UjqpIMQEVw5/FTBtOPGkQYsNuWlnl/uDMIKvOtgPitIKwIc666d7YIE6+4Z+VGe/hZtUAOVGP&#10;jrbyYJVkjeB8tDvOw37rECZpEPAJyqx/Dv6wH2PdNxUGh60deNSf1K0v8rsiHF7S8zo1Yitk0tZN&#10;Dz8RpxnxeM3wZ+lNoICumprF/c09TXwlAGNBi+uTcEwzPBJZmiLFiYbT5Jrj/kN2mIQOx8AJwmMB&#10;QGmMyYXnlIl45xctNmKkslzCznF9kNjx4vIE4N637KdZbm66mV4uiaysF0YSqqifhMA1yir1EgeD&#10;nvI0f+q1yjjNOiTX1YaGlH7+JB69Q0jmVdNgxaiiRoqk3BkiyKjyOJwUrS2tfJl5gJRtJ+mXNmXW&#10;DXGtQKRcQUGnHSGlzfSR4cJnXKnms64iyLOsrc3dO8QqLlCtSny5i7kRUJwg+eCAfuh0QofthGQl&#10;G03WfGdzkywa8KsKTEEaAEPmz8L02Ori5NP78589vvfiyaNnjx9+9fzFb7/9FbQoZpF4KBAbyPHn&#10;KhbnF1zEEdA1R7xlGFg0nxeVPGDLgtX2yWFW9tcwzBdzDWxUNAZaJQ6IewWLb2pZI/GWCHKqC0X5&#10;MKM5a2g0nSnRhq2NuAN2i+Z7tRkA9lw+zfypLgdWWmMO7rw8Ip/OWAJrngE6L3yeXpA3pw6d9Auo&#10;lJfhtWmRY4ogswUYRZK5QHk5Z+05e4JiTSJLUufjEYxYHeVTe3CGNbkpFoL5mWksBOPRO+f6AE1E&#10;SGrfSx0WITlx1wNZBmgGbupxw9n5w7TSCcjO0tstwFlnHaudvLHyrq0wqPmxB1ZaDtcsbO4sMz+C&#10;mz2srC5Bws1UDoXID78WfxwT5T4LesbqqNBnmqE3C6Tk0OtlCTMTfFbs47b60RbXCKoMnSRgs9Q3&#10;oiKYLAtTgpJ4SsTU2RGWWKXwmVpBxTlnhErV+AASXwMJqrta11+2XXckZhSXlBuZ2iHDJFx8t3a1&#10;syKv/ejp029+9S31OtQ1cseTeHMgQURjbqGrGhJdCvKgAFiiy4V3csIOzla4oQdJk7Xi4noX3QDH&#10;ukOtqY+u0cJgJSWBm95GB3B44ADT9qy9MeuQs8fXpdCiEuNeyLxPwxwF0h0gwTJyq7VRFn7q6jYi&#10;8SkVrojTZd/PqVdCHmMGgs3C9TVLlPru9D1DVsClcN4RIevEn7Zj1Cvu7VHiDzwthz7mSgNSCodE&#10;Kep5NNi0DI/8HVJ7CE182V7+/NNPP/zw6uefgJ2bsJs7OwpG0+y3dm32XznOgb2qIU5+jroBHaeI&#10;EwFo9rva9hgJxW118UyPxwd2uk93v3597wdm++b/L8RZQLPfZTvIKlHH9wWYajflFvOyWpvV2LUa&#10;DsyTHeUAzkp0cU/1VWHspSYdLRQgH1ED9bOZXQqjhap3kQzSz0iVZ+ego9RD4BZormq/dJk9xg3r&#10;3uKAfo/nGz6l4FGlLznOSi8r5Wxl94UdW7rZw8gJeUrVU5uSz5npsC9WzZecs8FUti+SC6zElQrp&#10;HvXPuly8wyAerdWNRzFndcw1sg2QuNgtW9P27ShtwnEm8q6PKU1JAhLrQsy3SH4lnKgZkepyt/3O&#10;/CgbU0WqbTHKlMtBdvg8SLOgplhAVCTVRJCXXVnexXvX4GYM2uIQyAsaUdR+kh/eUaM18MWechcF&#10;Nzv5aFGuXflVAAjvS8aBCgBcTkCcaQNjDVN1b+Avia7ZtApx8m49QLRFaaKRaPuYUPOl2jTtlgdX&#10;Gzxa3S+EU0fHxOtqiuyt46Pg5i+Dlrpl/Vz4dLa1f3eIs4Obgy+rwcCxEcUWSc8/C7sX319TJsEP&#10;ueBw2yarHK8WoCYeS52w5QMKOmtuMjgAU5dXrGmcL8u3hopj43g9lqmtHm2a2qjl4OJogrmzyxQg&#10;iOI9ifTwCuKjuauQRayKqKD4JzVVilw31bxzQSX+IB4wiDY9yHEp74ninroB88WV9gzlWSUTBTrz&#10;TN1SSyZmga/xxn+VaEdDL+FS+lWQkTW+lkkl1wWDl5DsdgiGAy9M9jTWC1ZlXsLcTqvteXY+9ios&#10;pOkahP5aTixuh2y+Ye44zoiXXEqDvvFdz73MbGtHw6Ul2ZaQCm9s9KzeGcrV6HW1skJVg0w7gwm4&#10;QpU0vW3ASbS3mYQsA3ywApCAPsTsU+soYhudpGcml+fG7y2OP1qafHZv7vnD5WcP7z17cO/J/ZX7&#10;6IZASZTyAPZSbG7sgJzA7RmiFT7apYb7PjaEBFMIzeVxW02bpCasSjCa5KCXNHtqCjGyXFTY7f+z&#10;BonIDQfMYqcfmROp+FFmEXnTaqbCGg1/6bbp/QjmjU9ofUQC8fHL26Hdo+MjlNBXNyfUtl9ekXUi&#10;Ljk8O4UMwM6L5yHPEwrZeTcFDYBfktt0paaKAzMWZDLL1IVQJUu9yuQIvjs4HHHSZFaBGyF0bR1d&#10;iBPAHV+kUcJHspOkPPStpmkpON3yPs3OuGnpH0O3a9hNq4LSPYhnOX5Xd7GqLWt4wuuTeL9WuwyH&#10;CotMulLuk9aU1V6yIzLjrE4f87pZnbzSb/hh7BkKVqrLLEypWWZZGjX+MlxbOR8NOGuqiu3pzPzW&#10;lHoqhAqDOkmSiS4GJ4+6vY35rqxopZcKOEXmW197JV5kwNQj0hehtOCQ2WU4U++Y1Z8VGG8WFIEk&#10;OUzUriNU/vDD99//9PPLd+/WmINY//DUb9O6XvcYy3HILBO6Ly/RGPPhE2p3Vuzcg3HaPN2tKMZI&#10;HV+t+9UnIPVLWRu0H1Jt7YhLf6CW7w6H1bEVdYItSsjoLUwoCGnfV/GX18C+BLHMtFookLrNihKn&#10;xdTFTbmpElrNWHbHbK2VrivUJe6qFE0Y186XwG9qUQskyI5vJYafH8YwiG7+3oN7nz179vSzJw8f&#10;4A27+uDRQ6rm+br64MHKvRU2HvxZmFlQ/wiaodS0TOG6Y9ZmtTreYKckd0iQS4ju7KxvbX7YWP+X&#10;P/7xv//TP/2rj3/57o9/fPnTj9hvgDXZ/MA3Ju5NttPZxE68ek3++sWXtXUVpqjhzsUhUiuOmSM2&#10;4EqhKMOA7cQTr76c/4ey6kHyLe379yPOFvll++x33No46/hrmyy4WTtoiCsfTlw5TjKkLpaNBnRB&#10;NMZlR2RrZwFg8Wf7R+pKSj15h/q70gOVlpdmBgRFkFBzYAXkETBTIE4epXsrpOtK2CHOAsH1RnWQ&#10;PcdWP3Zw1DPmSh3NefdNZdv9ekkZ7DB7MxLPRvwFR9b5ugjw+ZVyuys78y8H0Wddoh5f9ley/0lC&#10;bfkLjfxqJWlLSt3stnW3g+9OuRjJGj2Ck2IuA2ITInRvkjeszccJXGqXPIpcL3xZq1dHzvm3ySKa&#10;eCib8ka5FtJNqDFI5PX3vS51/8+Bb1zvuzRWG1AVY1ZyorKuFUvBaLIdQ2CwJbGpKPiTA23tLtyR&#10;qSOYVF4jFZMIh3c0Ig/crNqyKgMqSNcXD/FbRs76+jpGSLyYs7c/I4mewLUeblYolcsVbrjLd/cj&#10;v7+49bLuehepcMepD06cijrgCwtx1iCpQKgMs3gTx1R+Hmdhx3Hqe1LHYuzL5l5EHpcqPQuyDCu3&#10;Or8suIyIjZCNJYdEFSsf9w2GIu53V4B94jp6YJJVhySFcSBYOsGLcn+Pz+YY9PWYt2SKMzjCSGh/&#10;j2rxJNZPOESAGxDTPnLqS6sLtJn/1iclnnXAExeosG3ZSUJ41q6SxbmS7CEF/n/s/dlzXGe27YuB&#10;6PseIAA2IKmuuht2+Fw/+cFv/p99fG2HfRxxHu51uLn7nH12UyWVRIktAKIHwQb+jTHm92UCpCSq&#10;tqp22eFUCkwkVq5c62vmHHPMzjDTCzDVfAwHpCLELkkpv6VEJ4405B6ENo5WhKfj8akNfiD+9eAV&#10;T2Ae5yYw07nrs3jviM7mdO4kqNqDCQN0LxvvHFliZmhF27KyhPcUPCLtJBYXCEvCOHBTLim7Dlkh&#10;5OGq5ig4FOqdZUnxrIX5dVxSiwvLJFNzDGtMJOEoXJ1EuFIilikSv72+fGdzLUDzDuHrfEQlYSkA&#10;CBJ2CbCiZhRdoEBsNg9U3jShh1Sx1tZw5aP4HJISbvI4ATC13KS+HddAVKX7/NmklNpuiUaqlY21&#10;7OjuRgjpr1Vx0IiTWyfVxtkVoo589tK0fC3rDJ81GSNAaXIylFpMDjgUF1yOrW5tPMVpukeBkyoJ&#10;uJ2dHp2bHV2Yn1xeJJF8fm15gSdDhx9B6efkA43forYRWedG1VwuAdxYM3Gji9nlTeAmFZGENelX&#10;SV1Fh1nDFTkGWpWbxS1xrViz0zSrnKKHkHzoLnukKebpGCAjTgWqhNgOXRxB6UWqobXME+IM3CwP&#10;eDGUBf6EI4uJrISeJPq0gmB508c4IIYd7BeJgEy+cTnKh2u5G4PGn17nN9yMI95XV2l5kj0FlkPS&#10;GmU24tYRqY67CGlnLjz5MbptvXBCU6j0xKpqMVmhy+ARIFTrS74uyYUUgMT+JN5dNT2OTqWdsTRI&#10;FpPjgKoLvIISEx8AhUn9S1K32EUw7TGBZNI05kOClMg0NflSALU1uHBDsvxcdMYXWZSP5IVuQ/4r&#10;3TW/2rknwRfrwAyjygqVvrbi5n1bUwnKDH/j0DQ7VXS3rYpOg+9ZEXHPm92sLAizNN4EBU+tCstd&#10;lQ/77P67EEDFu9mryTWo6CcxmuqwKgea8qO2NoGbIPLb21u3t4U+wZ2gc7Wfpwr9/BxgBWMLF+zB&#10;4cHT58++++ExqUfffv+YalPf/PmbP37z9b/86Y+E1z99/hymAA8VE4T8Uhm4mZl5pXQpi8g+DPkD&#10;UW5Eio19tfuow47MhfUHJuA0iJNGIRjSfhM+lgIcipb9FMSpWx9Chk0pekfFno+ATzIdvyfKst4c&#10;RigWZ9feKHYnp/LZCrVETXaM1RFGlDR/ioVl9q5ghfXkuNIJp6b5fnQ/mF5trGXD+UPOpbIu0mpT&#10;ghu5ygsLLH60NbF3oTkThR6mM4gz0K0jzlynzaFhHNwWagKg20nkekweuvuqKwJEoSAUBpJLXd3A&#10;AtcydAU6zcjWZVdF94DgwIvsnBwcfNnnPe/n1wD3qOZMYsOdDWvGnPL53NlMsQrRKqmu56Z3Qaee&#10;Ok+zz107NdIkILFBT9WBqiN8bMCTb7ID2XQ+cWkGk7UdYOWag5My+P3RKNvG3IbR9DQ0z0fdTY2S&#10;kYgAi+UodA+BQky4VMuc3BAV0EDpUJ9DPKtyBBzw0Dh1XjPyyvtLXy/XfKXCUdLCQFHh3W2xkDL4&#10;jCOZE0KSDGtVGZ6DodJjtwwv76zkTF+fskxcB5RB9JHpfXgHYNTLIDcbjjOrTqyACdrOqraVo/Z9&#10;UocumAXiVIFMcmXOTlmdhQdUi1GqhgFLlwtKwrBT4BW4UIASXBDzjTh3T0GBTgCTaiG9fEEcCyuf&#10;QWZDgUHxEHPxXINSSJ1PCvpTA5LDo6fPnrI9sfQ4ISADBEf1OxZsR5xoKHc7V7s+LWQc2EGcQ4ZS&#10;k8sFNxkm73GFzXgFS8TL++1C5fAzBUip2Uko0rsreRjcKoTr5zZCvsK8UruRfjQgTnzXlO7jwgBE&#10;o1wnrgyc7DJfBHi1noQ4bRd6X1qFCedzywZ+8rvjwiVtHXSCQ4U7VdiiDuTvCspAUnE8S5jrIHAQ&#10;Yg7f7urSwjJZNyScTVPmcWqeaNqJCaDQ+uoqvt7F5YXVlYXN1ZXt9bXtjfUtlI1ihOcXCSgKULI0&#10;qaBbkzpVlpbkxUmaLrrev6hK0y2Cm0Lz8ffK2S9KKMRNhIMQpytDRhKw1dKzEVQxRj0VdQYVe8QA&#10;E4ojRMLQuMA1IbCMB186TYksPOwiNW0A20efsDeNDpifnBzFWmo3zU2COOkMqVRUCicpnh3QBTQF&#10;whOFCSW5vDCxuji5PD+5ujizvjy3sbywDj25QDH96XnaCkJqUt5o9D21Ukn/wvWvkE2wprIGqeVE&#10;lhXRCFTk5VTjq8u4O+SXxAqVEco6Z6uqxbZjJlSPAIcsbdQXQJytxGZDnKo0rJAQ4zK1SzVYry7A&#10;wlqFRSr1SiEe+PHNbpqzjJu73N/NG94oTJed9T4N5RmPudth+bN4KApxhuMIc5li4I6WsbvcbYSk&#10;OPKrPlv5Qw4bdZ67JH4TO9k0jr4Q4nTNb0dkSizHgZ46BhZKDXU56iI4QEBUy8rdb+Jq05iwvJKn&#10;XJLZznxEB+jwxfOXh5QbII+QSR8ZpTSBLMqRUeplBW6ynwh2whoB6LN4TPYKufMia1srVaqQ2IyU&#10;oZTb0yRjMsISM+KFFzoxa9l2dWkkxbjoLg1eUlzICN1DmowqIQcEkGCuW6noVM3j0izfQKHSwPl6&#10;CaNiGbL6Vb6i5HtoMOP+okVDNRfgiroO2hGbJsSuWodINECOoKQNJF6A7lZBnxtQnRtwnORGr9/e&#10;XNtYX9/Y4CdIdHV9HeqeYeT0x6dqu0UfegIVIAmok8rr51QTfvaMpgieOJoVgzUnIUvU8kDxmGJN&#10;CFPAMObn4vwCSdrUABDH2bBHoQLuiPmm9p/cDavLKvNhoN8RZwX1BFUMnu00tRT7mgxSycMvgjjr&#10;jb8EcXbl2pXuMKLKax4BfPb2OovB8EXTpVVnEj7IZXQULybcJdOTGgFoNfsTVXbfLKwoe4EYYndU&#10;G0ccA1oDha0q0Y51YI5R21Xay7gzPGsHQ8Pos25dX64LyyC6XK6SMgVbtVyL2kziKu8Er8WU8slD&#10;s+nCuAlbe9putpl0QOeu+uDk/QCO4ccwXglk59Y5r0L7A/Yd1uy4rHgoDXeMxRnNgmzekNIkaboj&#10;WWFqQoyghlk7IUaFgKyB1BBStJDyfg7ZOWRFlMHHn73bLJb7ItPuzDTmIxUTMIT4A7a6AdCxl0wr&#10;ywoTxL4TFez2dvdisVagZMw0wIc0Fk07lJXUmj7EtDlvEVQAb6Ho8hCEiZdgKtMSnfPyTgohheDk&#10;Nd/Cn4CbuC0wVzhGqetqQ0QUGJnvgptBpSVtPYW8jjXVl/3wzh0eE++0AeIc3HKzFbIkuMg00uzl&#10;QgOOM1aeqMQiFlXobgVwSMrjYdnzKb4otXq9OVTwSCvTHJ+i2GbmuHPuGRGPqGWUVXxbPS1B4eN0&#10;qqTrOo517oih5Spo9ENCHouNJaRkScpCzdFrexIjm+oe1MX0djtl0EFfKk4uT+UkBry7QHPJxDuK&#10;lkK9WmnwOqR8to5XSOKn8qaXtqwP44CER6pKnoChyrtLQaGjqe/89t2CbE0qMLrInJknLZ8IFvVi&#10;FtI9Oj7/4elLHFH7qthA5IH7QqddG9ERjv61DvOu0ITxTQnMZswpA0TtIMqh44GKalLxO06BZ1lN&#10;QPSVAq9RXXxa/DqLTVkjb1VGiIzpsXG6ki9SxotlRl6F+vGSpyLCFnKNwESIh8U5/jq3NDfL4KIS&#10;yJPBGaw6MSoTKPe9Iki198eYBgIDGFf3mVYkpQdNKXzFN+qChIcU3Xj1Foim0SeOQNrfxqoFnIhM&#10;gi/paXlr4u0IT86p5aH3NSkKOBjh3qkwMAJ1zcEkfyjYMT0qNOQKhDWXNCZ6VJBVEZ4xLCiMPz89&#10;zn2OQ3orWnTkagZCBf01P7WxPLu1Mr+9Or+1urCxOLc+P7c2N7s2O7NM1ObE+DylH29dTRIq8O7N&#10;5PvLqZF39IUHcdLZlPgBVQ/Fh05v2wl86OpjCb5F/K9TBEdwXQ1VRW0q6lRdarUPZIU6eIJs9Jl5&#10;nPcCnfyqlUUAbQJ4PPEeQVc7atitFKRWqDcLLLEEpvOBREyG4zT4q1wfy63kjAsvalmGhvT7oiQr&#10;gFDCTSShAkSCIA0i/WwOsjqnsWb/okRz6myDNkUFNyNU7P4I1+f8UccsRyR0uNmYpxAk1h96CnsJ&#10;BWormuNVFxL8kN4cDA6KT/fFwtf1SCfZSFMs16tXRNdQCXuMFB86dbBHXDFjCkYThEQCNvYaNpCC&#10;ZJBgbC2LU64KF4twWslVjbMpX92xBL/8nYBYJwNoyQVEm9lBlVewscnoKGJG3DjBqQtihc0Bu6Jf&#10;aSJRIY6Zs8cohQv1OTMCg6TGKvTgxVCe9OB3jan98Y630Pd5xg03Q74En9RaMmLVBeprtNT0SUty&#10;w35OyAs+Q1A00avKeeWJRkIKqCYPlZ024Dvv3L+3+/DhZ1988dXvfvvws0d3792ndv3K+hoUKU/o&#10;T3H72LHyn4goBUr6DWkvkKUQ58oKfntyEO/duXP/zt3d+/dJSbxH+dLt7XCcobMMLew94+7UWl19&#10;uZYJO7EBrOAq/gqHYTAR26Xvl2trqQl17ao6t+esoGZxnFl0xQZnHqII28osfarvaLyXrnAAZRsv&#10;5wWguF6NbFvfLTDRfJYecq83IJhAdTe6EO5h5JC5eDsoNq2+WseEu5qz9AKV28BNTWAXoKbhqHCi&#10;cJ3qakBzZHfrYWTYFMTeoo/dQlTAjWHD31KpKUjwIQ94UEMq8mQpyXoTua8Q6aykVFh18mCAr5hL&#10;B+5qgaMUc0kt8E4hdP6ga6UZsPLJDElDaxV5mXHI6TOIYRN1Uypqow0CUAj+sxFuCNiZaY137iDo&#10;sxaP8y3kOtJOtdgIUhKH5Nfa7PZex4vU7Da9SBFMTbXuoOyQjhSz/SoUKLLOH27PEKYtMidywgCj&#10;ibhwWAV0c/nG3IOQBtvAWQ7apeFCIWHglECc1GyDTmELBHEydvahK5BUxc/dLlWZTGqXRCce6nCp&#10;KQNzxfGucyUkmjoUvGbcycsW3Dw4ALrxcdZUuvLwJIy9I9cAzeBicd2tzXrHmsNAc/h1YfaKNSqL&#10;uQRlGcdUNFTDFdVkYN1eXjo7TdXXFRKr2IFSjfINpd+YK8Iqwe4V7XiOcHEJgMjhrvhaEKf87Co7&#10;JrTG8CgbdHkJpgGcmZ0NgDMF9YbvIuX75Ytn5N9xEpI23N2YYlJHXHmiXR1dsMj1YHIBNL//4QlB&#10;L9TfwmNs5k9JzfI4mzrgp1qzqi6YahJZQ7TZ17QaaYpSauLFq9d/kDIvn4tBvTSDtb0P9rK3h81i&#10;3H2YHEGhdVIuRFfJH5vA4qPrDRXFXx2fvDw4JMaMJnBRAmhEhpN9rCIZVv5qMqeIVl1UVDXoE9Rl&#10;O0zARUC2CA4BxoSUFUp28ypgEKSCwgpJTodKYMRJasGfiLBSqLHKKsMCwoWqBhuJN4of1NSqcUG1&#10;Rk/KHcGFjot1XWcJUhmMSqNWSJy0fHTxBPrZkbNO3NWTkEHRb7cUNJaypOoyZMSukUPbW8Zx5crU&#10;NqNZpKaAlwfd9p2WnpgnPqK2TnrIV+IO0iQ2cI+k7yBBwYK3KIYBLUUvlLNjyHbKadIdCKpZvZro&#10;C/r2NfU+6Wy+MDOxNDe5Mj+1NDu1NDOxSIugqYnZidEZWE+i4WEuAZSEilEfFAWM9aj0c913kkNk&#10;aGH5OKUX9A68JCVIMQx6UMebiBFy5+ka4AoJ1fol9eAo1EmtzZkrvPziaNPnrwSYYYMXkm3cbMtY&#10;HxFmZQ2ZH7YqVBAnaJ46EQnKbHGcCqxtv3oWEtbZnoT11LO6CimTPUGcFd/ZUtQFVc2JOiRUc1pZ&#10;RJXMbnegJ7YL+izpqrqK0BayMTSqJmeOPMytNRlsJVMaI7vNvyUekQx0OQapHag260o9lFBRxonN&#10;Oo4z5pStLcb23QjlIyEm8XWsrW3AiiFnVsXMbUA+A+EJwsG9Lj85XV0k3ZQV4QWJSSKtDaHpmDkz&#10;H97e/BOIkIas6KJgQt+CNZJtPEFJJYsXbJZOqgNMQkSjOumqaW7r8lKP3Y9SklWjE/FSY1vByc29&#10;FpdL1b/Ul1qTWnXlp58+eSRdFlEfeRZd3FbBP1Ei/AghzU9FvBcO0c27GJhq92CAUoQfncdyJyZn&#10;A9/7zs6de4SA3qWmPRVJN3lnG2S6s33vLrwlOFQ1VXA6KMJe1FwwV5S28ZPS6Nx/7dbYlw8eFXBo&#10;8pmL4MrhpYVoV5epOuh4VaLhp7ghkIxiYRVw21iUJBZU3FvRIWXHlHwfjKmFfrNxMucedC1rBzsF&#10;pZRg7fgyqCi81wBUDiAprxhNraksdOtpibOETrZGBawI8nTKNUQ9rUSlj46urqxhsCItUP+kwR29&#10;og+KU3pUTVOH6AyQWRBRZjhhiTktIhe3WlhJORzd1Zin+rK52BeCEi8p0j9i3uihOf2z2mUZQiSK&#10;ylL+hf2bsk21DVNiN5DI/SLlU1BBUS5LNNIYAZ0pssPF2HBmZzoLRASp3QQak7YIg5RC5/E6RKZp&#10;fw+Bz8BCFnfrZsyka1r+Rk9rSAvLW3bUNJn8bzZC3NnSdu4TEIbMATiOpdLsuryj2NnMpiBttpng&#10;GotK5zVo5qAcY1XsoMvUS7QNV7JMH6wtZrtCNqkzzgM2Cg1LnNlulorz3mx4U1HWVv62Oi1TKh8o&#10;+cK6vFuMr8vswTviVVM2tDGgxt+hdiqjqo6OaPr0jR0bk+3hLHXGmEsRwal6FKqyia2CPMNFS/wi&#10;HCeOdcQhWFYNMpZX2OscAixN+Gkmq/8Mic47/LXkS6RMewxeV0SDx8dYvBnq9sgY+wuYubUENpKS&#10;6i9ec++KEiYu1bltGUjOrZ4Ioi1FAvIxLgOgfHR0eHF+5l0vCSYoMzZB8jBXxJVjrylyaHFhbWMN&#10;fUA+Y9mNuLHUqBd3GPXFXj1//uz46JCLgzHitAwZFh+XC2kM9YYpDeh0gSQy+k8pIcyIUaoYHhY8&#10;hAhztVcRq5YeggvZ+ja0FFrKVFuh2Ptb7qzya9nYVcSdcnFZBhYYdjPKM2YqPY612GIaBFe8R16n&#10;8GrrpWWwqPLdwPFR+fppk0gVnmcv96hNS7HJ7o1D1qRrMWMYuCnL0arPARqufO64cklrzi/M52bs&#10;jO2UinHx1QgBu7+JJiQZCG+u6pBTwYfXYEw3j1FMVIaC8GIa6I1ShAvy0rGDoeK8hZLiIEUT1z96&#10;kpKGrn9OTUOV0Wb1sPYQIowpqxe3MTcgHNP9ttrZ6cDnJinJI3JkW353ozbhadGiIbKsrgXZ+Sfh&#10;t/bCsrhKuwN9FDmv3GqRprfgUN+oKhOoC8D0hnqcp6SYnZKff/DyGNKbwKbvfyAt//XJwdXl6fjI&#10;pXqaT48DMRdnJxamxkGf9HOamxxlgITIsYUEwnwjVOlSL3i6UyJ/ZEIk90K+e0I00NYMIOGAckcK&#10;a4rdWVqmmh67nvF0/aaE6MkvLpqNnYP9OUUtyck32A/KhZIVHSephWh8tMIORpzlLS3SM4pPW1Oq&#10;QoDSdz16pcrtg0wgzYjSM5VIZKwpnttJRWL7O9bMi9ys/qocoFRHygc1d+6Zrnfyq/kzg9dkpUQX&#10;R00nrl0iWRob0pqtx0JUWkxVd/LSsn6uoNSy7uokPqHvLhn37uQudvbS9qEKQfDttl2JpKXWB/0n&#10;ZTxKr1WSjPICQYsEsRC+Ap25cXsLPERVo+0720AfQigOT0+e77P1qFVAt1O6U0qT8zp9G9hJaE8C&#10;7J0KIL1jH0VC3dy8lnAIdxpRZYfctrGEJIlQqYRbV0Apb+JplQKPd1AxMxKr1bdHmtpRSV4E2XgS&#10;2VJ8QTsGjlZNNmVdvlORK8mp0/EeTqnZ6OvOQgycXZH8BTZ9TyHaeqAUvypEz/BAjhzZjEXuNtZJ&#10;YxGxUGG4TrBFMQHl79y9d/c+zOcuKPP21jYRn9u0WdKbuxTRhBfAIEO7yfvk+u0SCmo9SyMGSu2e&#10;nzLml2/xHR+dnglxhjaUYFbJCdF1EkNUM1YVUHbZsorxWuULHYqOqkG3XstTq0dmbtgp/5dHGUZZ&#10;agUD+he2AzyIVhsNm2qEK862YkM08jFI6tQ5OACUYzBGuTYF7joBNPvWsEfxSUABkCJL7eTsFB3G&#10;ZKqv4Pk5w7ygRMMlVpsgmLbbe8IVqGupISMmSzFXcrayDrBn0YFqXLaw6GCyMY6CFCXf9vjoFbsX&#10;6KFqYcju81Mq7r+nsaEwFdUHxUdmTdtD5M4oCFRPvM6v61dpMfISFLmCNkIxn1+gwjHpQYJUoaZ0&#10;wSXX81qMjJeGfphcLwAE3+bl756o4ikVtqwwDtc+MH52Ny9ZbCkiEynCeUpwhIyJ5rPNhjASXBMW&#10;SWGhpB865prvlcKyR0mfcTdl50jwbaoyKFnpkDS5XtR+XfmulnFIQH2z7BjvQFRfgpM4yHU3HQdk&#10;B6SD30Sqy/A02d5DWsy82i1VITe1Ob1J9W1erq7BUjyzN6YWmtuWQqg4AZNDmRz5Fugroup7zGCA&#10;Lz2UJ5hrYq0x4AQ3lUYT682KhNFy6SLeUNcbdfydBvSrEvfRsXKGrkZcv0lhespDp//E5CQW+LMn&#10;T7/77jGQi6/mU/am47YF1LJp6dVmcVC5JRUFkd1kqVcUbqRMhIv1evEKkTul5hysmogp+4IHOzT6&#10;n8lzEytRsoAgJl2pK9hXJtkiJXU6uWYkgAPRVdMeFzjhp0qplpJInxn4W2aa6edQSErigSiyRiSP&#10;3KfCgW+kSNhU59SCoC7E82c//EDsJsQqsex4FeisQ3gWo4XDAVIJAxs+CdKXmSRCgVrOz55T8v1A&#10;pRmpWTo7x8B7VBQyaLtHBh2yjvFz0wrWp4Ix3alYxSKrgVzSVJwrLa3DXqQLgwr+CwxoTIXENJzy&#10;+rnPNLuHLciKdGXN5LeqoLa7fGoVuirQhJvicIyqWczQ9HJ0FJKTSO8XdPU4PGHjqeYjzlZqciqn&#10;3hNi/lTbR0UwqP+H1SIq0vjiitKmaE0IPeq0KbSGRH9QPmGvk+MrRHlQw+Xygl+lue11F+1qEOCK&#10;RACC8UsMY0LZaFbOyWfmAPL8VIwpoR1kX+mYMT4mRzgTzZS7fWB2qxGMcrTV84dACKyINxdj7Gu3&#10;51afbmw1AQfzgcIf+OLJ0BfydjwfAlnoV85wcZucCq83rmq2MJMVvi3eGwlC5+jwpJXQ+duzo/Oj&#10;/cvjVxev9o5fPj14+v3eD98+++7rF9/9+eXj7w6ePjvZ37s4OmIh3np9NvHufHLk9dTo6+nxtzPj&#10;b2cn3k+P5/luchTZy5J+L0xpfKe0LBMwKdfiZR5+DgLsPY2thB1B+HSlsRVIDV6qdGEREn8tlCkD&#10;QNGliid1Zr00tKIWFDvBRIo6Ut4JK8wiwhDMFnCsQJGnDl0Mf+KAQkCjVm45Mnr7Tqru0+ZrhPpZ&#10;qt6q0q0ufasy9u57fqnOS8RSI1RZA3q+IyADTsjPSxqDjiCC+En0y+UFDb4oi/72jRoNEN1CLys6&#10;uaJXhDip09nCQx03VYnlBkYOwk3pBst5jRhuHC2eSZwRt2DfFa6qNHMWvOlvBzPaw+YYEBePUDSq&#10;QYLQ7Vtds+7u9RWXxzWTZvaW5WFPl3SBIsTcfEPBE4RFs3XUspwW5+9H4CzxvjOLiEpsAcgACofj&#10;zWU5/s//+I/ffPcYPwhAR4aTColgc8lecHU2eD7vN8ecRyZaouJCQJ8ro0srP9/vbmJyghXctDey&#10;HtE4RV60wxzJUE7E/lk7WySiHLTAno93owJnk54lnRjjVv1gMdwVrMXPyl407nFADQtIRa9Ncjpm&#10;T7KqlrGWdJiHsGx82K4q8VkhYPmcFrpVq2ti6CYkLFK8LRHk1dDHOllZgoppZwk465I/OntxFrJf&#10;AZdUIOFJfX4IT7ViuntHDOjdO7RiWlrbmFlYHJuZfU/Rm7Hxi/dXRxevD07PXxwejX3xsGUOCaso&#10;8ysqlftBZzBV1EWF23NIW/aNlVy9bojTmaLNYxW3QbFgBUALHcaRZehZUQyN7+whyc3P3qkbCaxm&#10;Vmj3Wk0EUzS6OulwGHhiCk1RyFzI6HNY3J0QxgISrshKbSoWJb9KtkyrChfcnOyVkVHCJmlv7Txj&#10;tVm3DhPCA3CgC1SyBRi+sEAqJaIH2IoLHnhxcX4KlEGoaRBst7FuGTJLIeeXYBYbrcQKxLxNLVkX&#10;9ULHqYiA8ZzcyumDQgBZrU7Jdrq5OTSnJt8mcyhE7SKJPgWk24oS/663hTBYanKeymEPhSG4aQEo&#10;v2fi/hMOHcKjKB2HVyI0ZGRnEZuI8DfmS2uKw/qHBxK2FsB3pqQNbgKqHE6pOp1l4CfyQfVsjA5t&#10;Ldh+k7ljloThCQ/jP3mKhRbkxclHWupq8JZFQDnoC2jpzQCsrLSgsSzZGDYKS/L7VaVbueRVTdGY&#10;1g0G1cGERHUqcWJjLIEUfYOqBO5Na6NUJdtULEnuS5IwSOkgocTZ3Ge0gmxFLlM0lOXH2RgH/Okq&#10;vrn3EvjPigBxuiKcHmrvRqq47z4CJdc5mAXfiRd1s+haLpHFWnGiktaqmlgzVp/PHqz3ikJmVORS&#10;13440wXbP87NqnOx75TpC/xWjTCDOn5C3yph/ejY7Umu5Eqx0lZEgQOaGXgSqjBYSUCUiwryXWWV&#10;qB9+SyWjlFN1oVInT59gWfFdEEjwvlBXx0cnnM3FhglvB4cr1JBVf3J69u23NDcn7PXQdhlELOWW&#10;vBQTXqzx0ORKw7W+HpXLUpVPRGqGZrfTMj8tttiMprtFAJtlKlIhzTLFgctEEYPjDClJZsewFGKU&#10;UpaAhlcV963SgLL1+SRW/qmieSt7+kx9JS7RBlJDkWO22aTwXNbeq1l0Sty6omQU+ApDo0tCIdkk&#10;GFGXRVhPkA0KW/HccWJ7P5geIdYBJzSi3NUjp0fIQMKUpVY2ZCeFRSE1uQYHaKp2pkIjWxGjbBVb&#10;6i4/Sf4/2v4Kvh00M/b+clToRGUdg7cd4ucr0NmU1JMSUhEylsAqhqRTseurnqWEX3RzvA22G13j&#10;ihdMAZFFr6lmdAr0fP/67A39UU6Pqcp4cXJ4eXr89vSM9qaALTLRYCsnRt7R92lq9M3U2LupcZAl&#10;q/FqckzPCSJRGQb35FRon7VI460bEdToIGlhhhcpyjZm8Un5qf0hgftqEYJrwkMnfki8ZpquOXu4&#10;MXyVtpwgVh2QUpSFOJs6a97pMDDe2pFJITXNMsrcECwTi8n8qjeV8H33fUvBEeH7xse0wAYxmsKd&#10;xnN5gjsBoLygT5tQKQFTaINWAd5HihM101xqxWZlpHzmzsSZzE6zZlr6jsoFSWCuEDPg248YrtvJ&#10;x0pOqbWBU/nYoaFRuQD58bl4rkocZ3oaSq9Z0EACqNij+5iIAFKCoAaTdUWKCs0gDiiJdH7OELiW&#10;u2ohYwRCZO4dvvr6O6rPnpOjxgyKLVOVOXlqnciocsgupidk6ZI9ws9hUlTlWVErzJ2TzeX8LAgT&#10;rBI5HEk8LJk9QF3FdPM/45dSDXL/WtO3sFqHyQ4V4df4W4Hq/BEwIYvNsIbbka+Tq1IcbvNSmumo&#10;hiPGbClBViqjMSNWFl5dUpfB2jquHA7SjX5moUYbR2eGk9XkxA8dPerBcrkORZWIJUPQ4/UlJpxs&#10;uqT+rK2REr/Ec319eX19dfP24to60nwe/8Di0tgXuw9zlR5HSwcTxVwhweQKWlla4htCJgfKRPcb&#10;Xkgw5UVM/QYoI/4zU6E2G9lZn6p32v7ziHQlal2bta5HAVQZn/b01WP4tJpT54lJDJZHzFPm9RBv&#10;LytMHSRmJklBgHRA+MN64ph2GRChAlYp3wzUpLo77nXIS1jBwE2eaGBoMBK98ACqtiIUy8QkQcEq&#10;8a3WRLB6tlfUoIWabXIugwD5OF8tFY5vq5o+p/iCqRhBQmqO2GwUEeSsH+UUyuXmJYaUwPGJlJeB&#10;UuPp8TGzqcXooa8kJNJcpLrci1JUHuqKfGQ4N3S86E3HcDjgxsJe4sUSxVMaoKPlpdmTgKvJCq9c&#10;C7d0fGbGB3qyUsI9qb8SiPL9UUxEQcCjctKXUdWaomZzGFB62pl9l83NlvCs6eK6eaJVZi2srRgE&#10;GRDZ0VThM++rKmnRV6NOlq8RZNfDNy1AEWs19K1YT+9sXAIczJXIpa6CNAtOGZF1qN4zjF78/soX&#10;lhhTeowyiKXUgFZKxAEl+AxJObYJreZsYEFSm6mHwLLh0h3c6awi/VAzIs4VN08ESl/tbTNk2DLw&#10;tsFTNdOJYvVwcQ4vNombEpXB99lUQfPREVBo7ATXDuWcvMdIqE69+62K7fb0uVg506oR5ZKEqNVR&#10;8Yj1iQXtwdHEcU2JH+a8iWnD3mLm5c9TOp1EB59VcaXTU7pb0AUNE1GZ6bNzp+RDgivPzrhrDdeU&#10;vJmMPfqeU+Im+/N33754+ZIXGiV5GJS/0vRCllB+OjismRb2AfRUiMZDZPCs4V02pqVLpIiF/e9V&#10;S8lJrnGXmBOwi1gC0tukD2/xoio/J0ZPDjC7wGyX8EVIFaoo/fDkGZWVER8iEiW79ZAtgoBloBAI&#10;uRTRnuI9+bgiu1WvVJCUlcbeUE4NLCYqC0jhmHs/7RKQxQbxxugHdwIox9mE4qKKz/OqEEQNLnDZ&#10;aoe2RHxncUkFijYWEWywiNpXQhbOF7CLCjTqWYPmEY9OcmPVqoOjhZr9WxmHmheQh6O5HAWROWqw&#10;34jTxoPZL4En+YjlESadyqGieBiosmxfEwNNhSpwpMHlm8kx3BGsQ8JCFI7poE+eulcTOOILFHPT&#10;cV/bGLW/ghrFrqvf3wzODmWHKn4K8GnN6vZPqqapYANHa1nQlLKOes7WEnyXBSKKN9Z8xFmJqqbl&#10;9K91vORqJK497gJhKvcV37cIQmKgaStaKerGbQ7oBEqm1VC6DYk/E0gdSmBPcGeLy9THRCI46V+9&#10;uQQlDDRduSrFd5o4jQXjSCOnZAtnF9RWqVHIbFHaldMdBWQKV+uOSVFNU9W4kTvL1oujwgg2I5tc&#10;+fK6VJsqkoGSqHLWKUMBS1TJECpoIXXlq3Mc8Di0MT5ZihE+py4SFVbpzSHGbYo1TEVOqiU9efGC&#10;+v8U88LDqwyY21tbt7dWQT+w1OqdbrVNkWDZq/WQYA6XyHKR18LuOQWVKZw0IjdqyipueOokQSKi&#10;82i72VmzDfyVNrWKlsBxCLd1kGcwlFntXxMlxcdpxJKgGpyZBHhQNUECFg+S3ilmV5LE2cNZzKIb&#10;DC779Td01xFVQ5xZmL/02SRO5I4QsCtASWTLLU6H+tW1jU1Yz5179+8/ePjgM/pLPNgm/+jhI55j&#10;X+BV748WLGuw8hZBKNC5SLUNTU0iFqQ2NDaagLZ/g1jrR8Rwhwr+pVztgyMKHhTg8FzeRJz9ojLV&#10;kmcDqFEWVIY+R0YBB262hRKoVPiVL1PU48wMVaeJv2RZ81fVKHsjpzZDxojFT6ckdJqh7O0zCHze&#10;defE/agrAWE9sC70G4WlHydXQAhGPmM5z99DR2g7uVk5l4X8QGFkOZK4K6JckfAV+mMJI4UYFWYN&#10;Vr2uvIWzTIMnzLMaIVl/KlhElbjpvay4q3j2tGSFqytapIZIhq36CEOTaFgcApiQkLKVMlxWpF0w&#10;asU73cfTHCPJeyYXJnlrGes0AzsmHCybqWjMjz8MOMMVyydkxA0qRmVeyrD32Us4x5au3VJLIOMQ&#10;/il/0VZvx5WqLNPcf3WUtS2eesQ+8leGVTHiTBGDBNN62DhGw+nyb5wemwE/uEo7z807GlrfnRcZ&#10;Cj4INIPbhJ1UZXi3O0oXqJThFHhqjyQMQfAp7ebkhAOSw94fAE5YLiGGduF1p02cRT7mkUU1NFYl&#10;HLugUSDgEPdrGdMeDXFmfnO1KeSUhWQLTYEo+S4pAyNaLUKNwJhIc4JyXr1iYSEpGCgGTcXy1BRE&#10;9ISWFHUoORm4h5cV9chhV9CjdJF9dXD4/NmzF89fcAnC2zMz4HAQJ5ehW3NLIfxhRHOCANAuAM1v&#10;H39nxHmM9aZ9ZCVRkiYG7ZDFG/SZyfb6qp8NleavfgyJeWtYL9sSK46o83mk+qoIs8bYurkUUVuS&#10;SmVSz2VZjwn5kotDG0u5TIqXPTuja5J8Injw0Ic0+GGQZZyQBjUxiXGPlODTHmoXKnTMLdiTOCng&#10;DwuN1/LZY+4qQd5xJabZnMkRvk20k0v42WnmxHP52p3WF+JAqi1DZ1u6b9sqfGO7V6dudafMCFds&#10;pfG54aYBZx/GiIUIk7ywPKtBHihrRV5FhjjHy7H7FtNFjRmfeGAVoSMxlKAt3ncArYM+3bk+Jr2S&#10;irBs8XXLue1ovNA7fhgTaJf0G69ZSxyO30+2I0uUnQyvqegYxVMnRsaVsMjOCl43xAzNbzWtwetg&#10;s+2u8LtBnNaUlSUZszdLsTBHvdN+7e8PXsBLQAfKdQ5V6Vru4S8F4AIuy13rBooKeWn556JenJde&#10;TS3TiyMEUXHKsEte1I5YDjOt0JOKQVHaJC0MAJcqWaAn1LhfKHbTmoYxx/Vj/tgeWd0fV0h6ILHa&#10;hIQp2Vxhvq3ukhWX8VN6nLixOS5yOcrdwctJDCSrVVcu9ZS6fEv63cn5BVHRT54///7ps8c/0LRV&#10;bnO+UpJ3hpq1VL1Vdh0U2vL65u2tnTt3724RbrixqbqH0+ICZP4iZqZVNjWN6hTt5K5CqhVhX7Oh&#10;uB68dmBxuCbbTqJXAs6ylmtFS4GXf1t/bQjFlW3EYykHxuu5q6AKjtXB8svWCspeDgS1xVdxlg4O&#10;TaMIUU88s2jjNIsi6Ggn8owlkKUYXRAVGMHeNUDznncN+Ze/iCrsX5cvDrPRBSbynJHHNQzpPPb5&#10;EMcpNaGVZ6Lt7Rtuh+pvBJmJClTVcS5LmCe2XMOYBTALaDbDX6u6Gc19iurOc/Oah+YLi5gpQGNP&#10;19CjSah6Syih4fc+wx0EZFjzRcMY1I4LSh4qz0NLXUVeLnHknalxqBIjGCa7R9WgGRPr5Qucfi81&#10;eSWc5ZoXDUWKKOWslpYJKQdxstikm9ULawTtC0uDMuab2Lvie1zwyFwPBeOoGzft4tVGFS6UHLUY&#10;ozNXbFncNEKgXvg0rdlm+LivoPqo08LFhTpzJmlKf1axv03ums6X/ZDlxkBxrhYiKPPEI2b+y4+u&#10;LLyMfLoB/NWrbJTY9vp86x1vwV4LN+s7usMqI/HILiUep7CFn0WgeNGm+ySgDSad+NCup6bSNomt&#10;DiNOJ0fwyHdl3oPA9Nm2x4Z3Ul8SvAhmjcb1R4rAN+LUjs2uVm1MuYbJcM2JVZKGnwmj4U0VSKTu&#10;G2DAmRn8qVONvNbaGLKn+ROpQlTgwqTh473pZVGKdLIWCHaN4nbduZLgy/4YhpsddOZFtGxCvxO/&#10;HwWY/T8Y02bY8q+UgIm01GaP7Z4rj1xWJPgQ4kQ+s/TgODHKYEax2Lhz5CKppkAq1qMgJpqJ5FNo&#10;CrkYyNwVUcTOUin107P0T6fTErVslXAujm+Ssg/YgYhWe7skrdVogepxJBW9fUtG8rffG3EeKbVf&#10;geaCXDVQEbWlC26+bsgydq93StcaemGF4v8DN0u6eQ1J8De5ZLUcn1etzJqoNqwKLXPAcnFD1h0S&#10;mNqB4fOUkyusQ91wKjC7TpbMNodcYLXMSNeq2ZkdCapzqYkAaIoWHZ/MmZgddKfPy+7Jfqh4VdN6&#10;ZvYy+/EIOH/FeGyAOLPNvSpsf2gX8pVhH63xHHfQeogpUihhlyZdkpNrt7jRfARHH4fSchEAJT2a&#10;yeq2EJE5Fn4IiNIZ1ue6Gosy2Y06wBXfKhrSe1YeIUdgiiXWiDtstfC9ln/uMs/Iivxswk03m3d0&#10;Ehc4UwyJKzg6CV06wotfMEVx6n74/iK6IjNFU7QbD8MZ1eO1pC9QdYL8Xp1Sud2UyYz9nAoeDW7m&#10;nf6n/IozHZ+4Qy0dr1mIU04Yx/+Z79RUWA+47JGd0c5J7ucycWoNqDl3n1FfrMPCzUkrBMfV+FUz&#10;1b3s7T1XH049eQFNDq5PI3j/Vfw4TLtITfcydQQ/F0b0F8UElDurK8yd+prM2EnkBxSn1CcS4pyU&#10;QcdKy+UPuiJ9wtmrZN2hnKn3QG/Sg6NjWi3QZIFWpQBQ6k9hFZB/oXLlS0uIiAlC4yiMsbG5tkkT&#10;HcqabxFnCKvpNCDNnWWmHAqNlmzWiUCbXdlDy0WEpbdL04rD66cMq44xhtVKA3aRwfacKddChT6y&#10;MPypJnCaVObf4BOLKksNC7EGYDJ+6cMut5iSmF3vKRrHQ3rtkcvua76Jx1LyWcz9eoZV5F/wunio&#10;Bmdrd2eP961OgQhfs5o7dq+6j1AKiTaBumcSb6TQQFL0VHmMAvTmOPlrPAU1eIU0M44Bh35RiLNg&#10;Zw1kE/f24VgE62i7sTIqqVDT9W2bIsOym6ORMY325Wcm26NZcDOTECUqDA135fiStdU1hAyI8/EP&#10;PwArAZ2uk6VJUlFkam2+fffs6bNnT5+KoC7TQ41BgZvKXmStLy8TEUXQNJcAGsccZjxAr0evDuB5&#10;wHdITdlsCiolcF/kP87B+EwRcjKU7b/2ncqmc0xxOZgSt2ofkG7G3hsJX2UCVeCmmH/1YgclKELb&#10;udbey2k+llBou2qnI309/yTX65EkOj+qQlhHa1G2GcmeK1fsYBlJOjaEgVSCFUphMUdkB9lkCtgn&#10;9o0o9ZWEi/SqjtxvckcpJn1xxkjsoRMW6C1m0cothqLY0pY9ky/qU990w0eWSg6rTR3EaVLWGtuK&#10;owVmBENL07skO5Q2+6TDtWzyQpzU8xPhpLbMsFackC927wo9+DUsZuxRfgLJVPD1+JiP81f77FSe&#10;0/pNei5VIDtEGpZ3ubVcWBZ8lyk5LMA0X8oBATha8LGjS/xERbZd6tnSbnfdpVTl5JHjO1bmjJwt&#10;HCefNsdJtfaTvb2XOMf5JE40fgI3BUCd1Y5sRz6iMNg/QANpBbVRnFLLkBO17gVuYtQRvoLXMrXu&#10;CdBU46XE9SsYciIZwsBOBhQ8Ko7zxUvqlwVN8C12fjfJUQLk5j9dhPQ1kdXSH5HNSRTN6o3ZZoZN&#10;5prdf4n2rFIGFoBDdkFOke0Av1tAU/Hi3qbUZGW6bzHb0OU0/CC7Ft8Rm/4cyXP1noizlZVV2BoK&#10;yIOnUagwnQmHBncrVZqUsplZOCxWDk392LYMlxYZUE8Kv3roqRCPe96Y3fRNBAY6Qy/lvixUvMcb&#10;yg7NZbO2ybrKU46T1/FO9gOmingQZ8MzBSgj+q+p4iY2s+0a2dlXd2Ra3Mi1f+OYj1aMAIxIa3lc&#10;gZsuIhH4rHWgLpSKJ/SU9D1y40U2SF8JWd5epBKSKggjJ4W8FQx31Y4yMInSLi9KDUYFERlLdkPd&#10;ZFgbcW07DWvKuQijSrjYXZ6SjYnItIO7VyNKafdrnYTKS05ZyjevjTudWq6cFkFPF2xPjJD1nNL+&#10;UtnkOtaUHHCopsRuAoR9gY5OsjVKYLDpTBdvT6pdKiSg/tWVVS8U+6t31CDe9LkCQFFzylorrDl0&#10;/bFGjCpVmjqktTFAUyZt5tFXIEv1zHXdWTrggj6JfAZYHp6cUmXsFVjz8PgFrYBfviSOEzt4eXV5&#10;c3tz+84WVKZK89DjAClB/N/q+u2duxtbW2vr6/wGTcAcGtrqaUEvY8Wq0CaBzEc9JE6bNR+PVLjD&#10;aJk8uii+sZaiUyLw8+BXj2++TrGhMZ/6BwtqtDMGseSDXTR1pVbiLDrSiaos1lAVHW6KMG5dPKKY&#10;OLhfdo18ztAevzriHB4WL/aGllvUaW1stvbn9x8MtqKwjor4ON3skgXJXFARQrm0i/OV3aX9I6V1&#10;89H1ZMkYC5prcmfwiTKjZRU1lGobOMdno8o07JIiK7ZoMbsOPK9ZLnkEQ+QFfwrWbK5jLYvk0HGO&#10;1dVVVhXyDYqF6puS8q7exaewisCFfEoM58uXbh5dZV0F41QvY1KxCktLZA45dVGmNtd5fnKKG54O&#10;2XA/fA0XD/rjhDJHFAtEcoj6unbEKRNfUtALUnaq3HZiC8JT+hGUE89QFmXifiWoU4zBZAOyx4s+&#10;2awJ5S9Exc4pk19N2HunbHcniq3ZVnlXwhb/ujSVC0lem432tl61+8IuxpLnf4m5VnmBTxswVPKP&#10;kk04VB6KDkYL+GWyszd8Ni8P292hRLNpoymMBhQWxmVHjcZqzB99FWY+JCMUDqsz1RYb8mf4fUnc&#10;hs/qxhwwGsmd7ZpUMzxr5Ayp7ru7bWVl8i28UgUDxU6o4BFNqwGdwLxoteZtFPndjdGIMAUHHxPa&#10;fs5hqqcINdoqw3OkkxIcT5UAWT+66Rpx1qv6R8rkkTf7UtdWUYhwyS8xYAOAnhyT2qIeapngsj0M&#10;Ou1fF+JkHEPyKIeaABLbPAxQPkrKNN5helRSxR1vOsc5hFcbVHetqt0TDNDp+Wu+DlczhY5AnBCT&#10;5AbhOseBjj+d6AIQqmJkXeue1j3OqrGdZUDALqM9JmENbE4YDjKH2JOALhXcVuiV0HndybDrPD70&#10;4uqCC4Ow24sh1k1mRokT68WSP3b1tgLLEUpaqEacTf908zryqlHIifb33gJ+MpMsSqIDSGHY2ARq&#10;Us7l9vb2Nqt0/+DVn7/77umzF5ggisyklNHktJvxyE5J0DKRikpnHhn1YJ5T4ZPobnXlnZ8fpPrJ&#10;NPRWNdwMr5m4zMI71oBhZ72ryshXDGiKgpWLKQRn2oZW/Zqq7yhkY7gZy71QjX4pAlhf1YKsMobN&#10;sMkMNXVRfh2h4OzT5A+FT80wVnSkbilLOGVSDA9Ss0y+kmSqJXrByTyJI5DoMPSsp0VDyVn/1Wd3&#10;KqdoTVzmePsUFUOkpqhO7BxjENebL8/HsObxpTYusyBmg7JDC0xUorRk0vA1mB5ALQolzahKUVpT&#10;htesJuaVuZxfq3QR1CaIE90UuGmXek95bgyiJZcgS9CmN0DVN8qMFrHsu1dV1PTVcgkQv/agmrxU&#10;WdlROqSq5goSiST01Lc3tVkIVUtIdabo/Om76wYrhqhIFt+XdhaRJIqxUUE/gjNJ+lENVRIE0ZG8&#10;JoEQ+/Ps4hl14g5e7b864ueL/QMKO7zcf7VPkwmSD85VTZO0c8p5bN29d3vnDn3SCQq8c//+1p27&#10;JEkvmuPEE7KwtLKwskqqyuw8ReBnmVtuLevOUs7ZeQ7ZLCVQKtYrq2CnUEQknrwoRhP1dA+yKmvQ&#10;+XN/SjpH3LDhe0JVXNe9ZkELWyglqzDXo8DwtnVk0tpgcHuiKGNza1avXs0WLZY7CjayJ71TbJym&#10;y/8bmLVpz1xSFN8AdP6KiFMX1oJdrGgaTM+m9eCGP9aVoDQ/u444uTmLFdH0Cv8fGwVxqt3lynLM&#10;Zovv8KUloPtL31uE89Df/HuhyRxRMq4dGg0oWRSys8GLQsVGn01kRa3GGsiYlo1iyofXwljWjl1V&#10;l1Iy4oR15B9yqsxI02eP/ygerAAyMCcnwHul5kNj6APFcbI1UiBTItI9CLCDoXvhOHGuQ3Nqx1JX&#10;9s2bw4N94tJoWQjTqSo/ThdwnJ9qHvEpItL5X0EnJCMn7qrlwHB8euAl3787aArWseKEOEWZGFEJ&#10;nDmaMwu14U7HxkioGToVYSOxWbaadGjF+EhpeMjLQxT6MkglVihjryIpkdZBoA1gmhQJRjQd5Y6O&#10;jvmmua1CP6u1hvPmPZekL7Ans4WyAWoGvb8Ce+S+a9KhdlqUe3ZfUKY1FFq8Hv6Tzhh7rlulsUb6&#10;Yf50e+gb9aewPQUmAlvaumKIYaWZNbhNrC0sSlU+b9BciNPhnto8Y2PgUfVsoRpii6fJwuOEcX/0&#10;aBveAXGmVQ8fDLMybFKLblTRbGmnPPoaHsadef1RxBmxYmws8JedOGzsdunTfGyaSH2Rv6toTtLU&#10;vLmyR7gHg0UborX7OPICrMkOMeIUxyn47w3t1j2yxDCASM1mrBlK6sCjFcCixxRwPz6B2nz+4gUv&#10;8OODOAVPHakJdlYCjfg3+eXFcNLFcWGeZO29/f1vv/tOCX/nFwrMogyTIL5tjTbTwy+CNEKG2kwr&#10;AqyvnVqO8meJoojxY3vPQ5i94VDr6BD9KUxmMR6GliXNijRJNcLOpKt+OPe+sEC3YrAmzTnoIUeX&#10;Dly3BLOCNf/0zZ+/f/Ls+d6hvOMEaM4ujNJSfGJaeRLuVsh3osHpCgUPhKQ6ESdK9SEVK5VHRLKy&#10;RYzGr2yirUFIr25XvVRcS+IBunFnlJnFYgYuHKdLjujpu+5kZzy80ZXueTS0hRsx01Ra1wH+eu3E&#10;7LL2sOi2Y8SDHLe8Qer1NEZmzTE3ZJpXnE20mYGmA1TtUlHwqspiCkxFLF1DnE1UeBeY2EpUfeCm&#10;AjUlnvnpqL4UpDHJ3mc56U/tFgpMF2NqydSlSzNqSgVy51k/HliDy2sspkuZJpWkyONQyPk1Bytk&#10;U/WDhDgDOnvmUPKHgtcjKTyO0aPNf5Y1XZcJbjF2DMo00MzTbyrxXAyybDmnDKoQu0w7HZkoTeeA&#10;lVlSRbIIsZb0t09UzrNIp4gU1R9EBFCREc/4SUr1qx8stCVi4NXRKZlAh6dn+0cnh6fnKGDY/XO5&#10;11n7qgwMp0M0ySw2/9LyNk1wPv/89vYOhXg2t7fZTssra2BN8CWFq1ydf3lheYUjp+hzpjz0Anl2&#10;l7jbQYXimFmP3slMW3WU26RApGiaGOpdp+SAOrg+GI40tkkWZhk6hWAEsCRIpTJi5xXQNBGdzCCP&#10;Vn71MtN1WXU1YRbx7ZXugknV3cqLS4IrdIMkWNuAkd43xH7035DqtH33qzw8kENGXl18W3oloSMH&#10;5O3pHGddkzLYSt8xNexnctXxBBF11ENUC25+DHFabpfOCyAN+OzD4V9lW/uo/rNxEgE87aFrlw4o&#10;PxAnCZeTNZ0RjGTI+MZGCUwJKs3o51dZge2zfALvOY5Mvo49wAZAk7E0nS2hVoTYV+hGmiaTxAuw&#10;85LSmeQaI7hPfe4XMJD5YsoYsYGePvnhyQ/fU2GQ8rJ8WdYyIowo9MqMU9rRHP1XACHuJhIBq5Mq&#10;fMblVULdRSkIV3aaKt1dSaBzVp3GyH9zdIeEWTBfCtDkhSvQOrRfSTDaONkYPDg345eVnUHyjxp0&#10;f5F+M2lf9pFXatZ9A47eH/KSQ8DIdyinrKwURzcOqOcJwWtFi9Y9JZ5I/0k2+t2ogkjL0BQmOzKz&#10;oS2i6oU5ldbjrZIF0BFVREN2VG7mxq7rd5gTBjQ3ZFf/cgzvSta59RdAEnIfqo8rMYWgb1TpyRFV&#10;Qedghkidv+V1J3G2vp0xz1V1xMlhvAOeA266hfq7uPM6Pa9JcVCsgplcyq6JkQFzmeuPqmdmFVPh&#10;R7dxc3kRphqfDEJzNWZkMm4BmMl5NFWc0VQzodRsFdKyAyErBszEBaNrvHsU0gniVBznq1cUQQBx&#10;iuYvClBTj2xm2Snwgzh3slYZxlVV1oRBAjLiPT98dYgDIT50xo8LA1MyONw4e9DyV2geZhSOE/8A&#10;+Mx1vn/AI8HfVLMGHz3mvso1X3vEI9aztfqLHBRuYHjYMzV8bxZEbCznnWmkK5yx8nAVrNZDTVLR&#10;zkKstrFWqFUNg6tY6tFbYGXK1W3tbN/Z2YHXXFtf445g5LBmGYVXx8c/PH1OGsS/fPNsb+8FqRBz&#10;i2qNDu4E/0LsaA9fvqGd6EtGTEuHxn5cp2ri8T+aHG0vcO9MDntCzbVEwvr6DUdSfFbX0xBna4ie&#10;uNLY/z151r+6VqmhS2Fuu6IK3fTNEgFbiDOoMY8GuZrkb3AtV5W/klEfYG/DN9InynZIL7pCgCNI&#10;JAui0iUwjZ5dWVNZUu7704yBQMumEUpfN3O0wU2ti7gm41WXcaVy1ypQFY+AEWcTQBF6dXnmnCye&#10;dcVNxQWWRiU2kj1u+EoS6v70hin9/pCT/YZXvfUBcsXNN9Q2Vlp6P1uDm9HVRZnpCgKF6xpbDRwj&#10;JQdWqC9VKqMon8zljQwxQZ+qZmBcFazZ4H2RDvGcm7t3FuH58SsSAEkgjCS0ttW96+/UVlGOyxuy&#10;JEgqdwuuYxpyP3u5/+zF/tMXL58Tw/0SXvOQ597xScpmkjJCeR0K61Bb/M7ugweff/H5V7/98je/&#10;/+p3v//q93/4/Mvf3L23S/QJGFRFvlzqS/VfCE9Rvc1lECflkCan51RPIFvc/SqrQ4fKbggaFjzp&#10;xmj6eAV6Ja41qi7arq2eSMJSnx2HNjzUgUekekRNlFEWkQRDtoohZu2f64QCf43mipSuy+iLWb+H&#10;wSnE3J34N6hN38k13ZcT9vebIvj1EGc7eb+vROkWZWK8ZvViq4twMhDnMNwwRIwut3QYuVpeXgJu&#10;rq+vedFqF/ov+au3mQVv/ZsX2nrOCckB+rfYgopML9wZRDoMSVMOwT6all0b/KxTxEYYetRV+n2G&#10;Mogz66OPe1e0MSeYaPUOUZFOYuxmWKB8mzS3/KSAM9VJIqOKjURcGtFmZycnTKqgnhbEO7Qvvj7+&#10;Bz7iCONa0AV7L19+T+mWZ8/I3kVLcFOKpHIlHYSalDBrUSWr1b4YakvJQyJXWmwq2QCuTxEepQRa&#10;qb3ghqIm5Hh1X1TTYFXEPcOnX62ijFbyvxyvcbdqNXNy70WzUQaULS3a5lcDNG1v8P0ZLs9i24sF&#10;XKJYiHcUx6lJsUche7QQYa1x3VYUSi6yOI2sucFeMPoMwqwPFnsQFqEZ6hVO120Y3mdnS5EE8BV2&#10;ckh8Z3fNjuYKhlURv7oMgMtVNDXJeVQPUqyHoiFoOokm4tLiRuccLC/ml8E14KYEMZOqaMySLQ3v&#10;BnF26cMSCsFJzhAn4YL50/CYcnI13cGFJC95yZOsdo6PUAtg4tcYXdrXftw0wGq11KyVBg6H3aRe&#10;kj9yZkMsPWyqqDpnoIX+pKU3CqZW5wJwZNs+orQvKJ95pDhOGgi5fLCq9CvrUxiugDCVv2jCQqYd&#10;RtriItrsxfOXr4S26Lh0ALrl5AQb83Uq4KWmoCrsrAhFZoTvZbPRKHlqCh/EsxcviKwGmGKwEby1&#10;urYub5rSuvjhyicqftJeu+l13kkMuhSTfqjojSJcUvZGScmzxhsqyiHjQb8KmWq9ebD6U8I+VIZV&#10;SEYzxnWcwVbvqsTILLF41KtjnerI1AnZoKAr34Q4YCNcvLkkWZ3Cot9+//1zwlJPoXXeATdfHZ1R&#10;K56G7Ec4HV+/ZlKUk0avCkLooOTU+mYBCgdGB8kDXHK8CjatLLrYw2FFIgyaA7cyDrjGoDQvDSPS&#10;EIyt8bwpTDvZ/UyVovzMs3BsuPHQMfVoArl5BU0M51HgsjZ/bTFzmfEd+koj/ztiiyYsk9ve9uA7&#10;7kw7PSGe7WmXuig5e8GLd2huzwFFxTuxN9KWtj9tn+hNUVqNWsqclshogFJhvt4jTVGX5rLsbf83&#10;RZYZ0DiljJGfhRGr1qbfcdHiflgVaBxUakznSdfddJmkJjmLFvb85as0jxHR5uFtT9dwWCI3/ybc&#10;7hgUgKC66ki5wrcSsexMH3B4nZXSzaZMpsxM1emjZR+NI8m6JXlVjKz+cgUrqXRyIi+PT2l18GL/&#10;FX0aXuwdPH2x94x/6OF3enEKCBXmJShtfo5IzPXN1c3t9a2dzZ27u599ce/ho537D+7uPti5t7t9&#10;9/7mzg4s5iLtK1N4n8Jzk9QWJFCHJcXFAyzZruo6SjkLmFCXSlUAgMrNqoaBm7naQR6ZWTo1SCSY&#10;0qlR/Gf20Snq3XwMyNYzJmTBv6af2hDLjanF65OJdmd9hVC1tz3rrdKSMiWStP7y4ddZU+FZomqH&#10;X8So8TzUxQ+F7haYq83WEB+/dkNrGG52LW4dPchkivD/ix/WQNZBZXhEYZWmjY3PHbNIi8L47N5u&#10;vsxbx7RjM+iSHbWyTHQEbUvXYwJZqJmSjMy9jjgjgfWXhjSHoGiJrQDSwWfzS+SOAvb909fg69b8&#10;KKYnu6shzryI0ZBH7Nfo+Ix41+iZC7V4MvxGr2qhjIyii9TcZGERTQbHCfPPtWAXEW/FxyHtHj9+&#10;jFoFvKk4lEpPvSEeiweqjFWfjAoRNs+efU8njL19YlVApVkyokwc96nqO7CnIE5rP7RIEGfktp5p&#10;rqy1W9V/auHVlHh7CHdK6WmTK/kngWKFSHQiQWn4JkXS8NqBeek8JMooWyh+AiPbKpOUVZJ8XL40&#10;/OOwEWbtkj2a4dSnu7LxKOs/geoQ/uZNPSGWh1lMbl+pa8y7ojyzTBobY2Y0doKRbyCsvi2CtDZl&#10;clb1d008J4wx6kodBZvCz9mILcs0ajiLvO4jijd9fRKA34Cdmye6aJEq2wKWZplE/qoUbIeQcoCg&#10;Kq25FHgA4gTJ0GoHHrSW2+BUjVfTWnIvcghOFqFVgG63DY8+yMCoOHhqnLQlnWvO8R8iTsagU/79&#10;Swfrvkmy+Ac96ZqDgqr+h+/NlWRYGuK84O4SSeI1KW+ACt1PTTJ3ySnkMkGcp6cqq0nFV86g+ohu&#10;A8tr7kW+NGKg3xPESfKLgB3bjOX7/PkLGnSF5uQCsmFZzWBxNiDgH1ghyK0kv1vJVWcHgTgVVf3y&#10;JUuZAYc1pNwbre3UeBDrjzhzBZrrRV4P/wweDQAdQE+Zfim5KHuBf/iUDiTYmhABGRXZGO6wZA+3&#10;do9pwhqvDGdHnBZTqG7wKieh6rSiNm9vrm+sUw4Qvy2fVg8ziB/K/Z6cfvf993/8+ht4TuwYZMvx&#10;2eXePqlR3+8fkiqB//yCKVfh8dl5wi8kO7g2hTetquSFK/tqG0guDqBWaReuXPX67auzkEC8qHGX&#10;VlGz3SNYmle9oJ85XaPMgLyIYpOgzSUVi78pp7JRSwpZckQylIAY5iG6zLDw1+AF8TZTMC9MrHZU&#10;l3ym6AL9jCPIcFOoyUpezwn1OtUqHqCm6gQkGZAU/RaTPMx/FxcVuBlZbPxR4i3u4/wmDOrZllwq&#10;yVUSzFde0dH9djRQLr5ouJmgyuDONEN3DENa/oZdvvbTb6rWpj6VNpXRFE3/he+pUGWFV1i6l5Ru&#10;0DtOrXrGX2FYJi6ckCcVNHLr+iwh2y2FhNqd6V+tH3EZqs1DpSKe+LJeK9UHbcMeJ9ONdDYW7cEr&#10;0skPAZiEYIIySSo/JpOQ7khcGtwflfQBmmub69t3t+7e377/YOf+Q1Amz/uffb5zTzGaG1vba5tb&#10;y3IF4Nlg5U9DwQIxlYunKqejb7hvVvEEJ6My/yKbVhUwqGXrDCe1ZjX9b11UBa06gOsKIBiu7tRd&#10;vzOYQXseQ0PDrMemNgI9kwLUwKgEOJo14F7jr4XkMc+yc8K7Fqjj4gZz0Zz4maCYSiVKrGy9CL3o&#10;vSijR1kluTbr60FsoReuHiEg+NnhZkdBbcMWeLaebaZT/9svf5EhVXK00mMaFvFeKlzQAhO4RNgE&#10;oX+ePY5TnxbiTKSt0B63wHSAODc21m7f3uxdeSNZbl7h9TcKbZTfPEi2qpMMOdObyC68mz3dItDj&#10;YrHjj/nK9Gdwb8DNdAuNSk7JgK5Hc4bATSdZKBMI1oRvgsvh/tFq9AwFmJ2cnJGfzleigOhSz3n4&#10;yNdff021bmhDPsKfmFGyjlxRdpECmyo2+f798atXe8/pnvL09PiYr5HVZMzFxTLuobLYBSlxArqF&#10;ojBVSbVCi1x1GCJAx03hA4nC80cr6Lal67wQNanpYOkMdS27wJzgOZ7MvcGWppoThAKrPCGPGgPF&#10;SWV2uCJD2LSWQRSTzQvBqNEA0dEL3kbJ/qlZMFbVxVbHefXp0M3iZAeYV/JcKjdB00zZSvPEefF4&#10;S3kmzTtzJ7ILU7WjcSjZfHGxZ/drJOmk0syMLMI+3bwOnMoY9ofGpz0yXIGn+vLmnODvNmxMTLo9&#10;uoulqJpDcDBeouI43QCaz/GTYwEp1O4jHz3wNt8VJNfduHycKdvb24Pg5IP9wjQXtkc5njEAcNoO&#10;qqCCJusiZxrerzR/3eYwwZlrs5jyWOXRLc1cmKuedQtNH4E3cv0OU8sgTlGsOLt1s/RW9erjq4E+&#10;7ohEKR9GmD8qeAvbhnR1nvgHuGL+CqQDw7EgUEYn50Qe0gETy0a5dc4/mma1081LcFMJ+yfce+ZO&#10;jbsIb71kbxLBNYoaA9FySSIuKXw7PUXVJEYPXzR3QQeR7Z3tza3b1HYmzlMI88cfokBd+Flo03gz&#10;D/XI8E/ekteCOHV5Lij1T0K916EHKgFqyrfFoE3AZHzT2XNNMWuk/aSoB5GaeNDv36fU8YOdOzt4&#10;1YnPYH2DNQnHVGTb64sXL/eI4Pz6z9+eXnCbhIbPII6B5/SvJZqNv3795z9TB+bs9QURJLFsaK5C&#10;60+K9zA+9v64wTN7XHNdGq80Vew6niHvhRjsGTDHmYvvHGMTxRG8LScvG8/QyjGd1nuWCjJeddfR&#10;xLWH89drXi9vt4FOG8Kgpdy74A+a86MplPZBaVEht8B6FTFuXuKUqYqUl1aCrquwvU5zdoKzDM8e&#10;MN1fRF9kd+urIpjKE65UzsBr/x8isXSPpHNzCxR1Ytus1oOjKAX6BROt8orHVYxsAUWf1ElFZePb&#10;O+83oxL8wtG0yTLvAZoZ//qympVseIMer8xMMoOToj9W+wbkakc5Pml86bT0YFOHCFrEWHo4wkJa&#10;2GDAiU0q+a8gD+gM9VuVI+TF3ounz59TdP2xIkOokfn0OcXZsZwwb6jmgtG3srZ1d/fz3/xh9/Mv&#10;H37x289/8/vPf/O7z7767YMvfnNn97Pbd+6vbNILcXN+eYV4zXSohwQlAIQzwAy5kqdLOI/TRRNH&#10;yTSlQ8Rmy/RFl85CVhMJ4BbIkARyr1MwCX3DaIVa4Z9QJyYFU6BPfnZ2BdWbLGlba7KhjRzR3bf3&#10;ANREsFoX1QtHWGkJNXAy8Jd7RUdk29Vmoq+F8wzTB1mEPKILMpNDe8HbLOuO7WlP1439kuuKOkiE&#10;VV/YHQW1nfUrI86mcVR6ypC6NGDAS1209Q1XBduSARh7NMRx2tMeAaNALwUkkWo6NkpgLpHvVquK&#10;UpI7twy7dg9B/pmU0no6j21Wz5qFTvZnEzre4NaB+l/9m1x3o5CO/blxTOgMpcLDX9YHrRUCJRPQ&#10;po8OqV6ODImSoTEWiTBVbw+58HQA9hdth5TMxvcoBoXqJC4shGx6+fIFiJN0dl5zdwwP3JcbRm9a&#10;+o+RefQS1/szWom8EN+jGDglqiOVUjFOvDrrnK7u7rqlWBNADGWxw+S74A9LzBR/rKXs+iakbfJn&#10;Km2vJiGzJIxNUznUPMA1kkZmQvcZHDVRcJ3FFIkQSPUeyKbqZlyZ0Kp/Z1MJdTUgUDO3jShrotWK&#10;r7yMwXgBq1kDuogKc+IiqSKuddMkd6a+2NSsmKyd2uFmQPOdUUmhRE0bV867KKVs5fAbfljo1tKv&#10;NzubmvSnfA9aWEy3zDMGznor7jWb/KRoTk6SRq7wTBaPcTzXr5rOWn+il7j0trpcBB6Wc2qSSw0S&#10;1ZWMgryTzz7GJNBKhwTtvNM0l5G3j/Se0D5IIL9BhISm0W89WMlduAznJ2bNS8AlimA45CjD4vvV&#10;MMbt2MKPtLsl0l3VUhZGAp29F72jWDeWm/qYFvDCfLYS/gB1KFKy6TnOddYZAwhTCFyDKOSUuMth&#10;NwCOSqwWWJqBj+S+SCB4+pTM1AO2FIRuNh03qwgWohLb6KgWPd0LpyZJG2LLoPpIG6JPGOmuoMad&#10;nTuke3NCiFPVUXTLuirn7HTUMMvmtMqoZmbt4/IcO2k1ne6dPqISu8yetmoqNrulOJ1PSAEkWFXZ&#10;eOG2XZeRgWqjmPREBU6zYrh9WsPf3bnz4P7u9u2t9fV16Fa+g62rFAp1qoQNOoOspT7GY2K+aXv2&#10;6pU6P0tMTIr5N/wHyjAOZFSomRmXQKAcm5E5ZFVQLcjtKC3f5ahy8qoNbOLAAzRh4tPqXPLFFJqL&#10;+Gkr5rq14LQ7K61W6MZb067w/OanayiakxNsbcCoLd9oFK/kIV6zAdNODXVs1LRA0nqyr0tQW7hb&#10;MWR3ehdn4ZbXova1BILIV4Epoyond9DNHi+r6o/nY1F7QltOD+o7yKtBmyNbpOvHroxLFDZWy+93&#10;hVXKq8HP0luhYIcAaRsQD2Dwaom59I+pJKHA2QhDHRq03oBmTUQ0bIFhd70K9LboN0asIAnXPFFW&#10;ieIXhR8VfVCLNMLQYlKWn31NaaldElrSocmjMv/jB0RrqP0PCYInapFGHAyBMPtUjMBDccAGVqsG&#10;hVURgTQ3S7T12uYG9YruPriz+xA3OU9yfbbvP9y692hta4fYzOWNrQXw5cra7NLq9Pzy5NzCxCwe&#10;8/nJmTkHZU6BGiE19dMxmiRT6Kf7surF9CxPDgvclBsdjezKoJ5sV+dVry9JZd91JN/A/LarSIsv&#10;MleWtnJbr68bA3QeUl4e6zK+POyl1zIrfnoptzDQNjtBGFnL0WLR2XlEcwfp29UlGMb/FgCCp172&#10;Xg725HlymmYMuGx8X0R7gE0vAs3RSoMbcvNmyeTI/iLgdnjx/wWvy+DxINVw178DkzTfISPMhrM0&#10;zqO79/NlDZN67ac5sm0AlA/sAEVVF+YhseiHgQguUZKRazKiBFq2hM/XNo9HL4gz26xHjNscN8pM&#10;WwIqRxQ0cr2xKvegQVest1qTgA6FQqJoM9Zu0QfeOw3oDB7VTDsjWJGUvkjeTJKjgx2Dc+uJYiN2&#10;E76Tsn/QMFgK8CYra6skRrDNqMzpOLaCfZAjBDdD+6Mw8PQ9ffLkxbPnx4evYIfwNSJr+LKB6ktR&#10;RkVhyfMHtSLjzGvaa0wDKHuzlvrQkogok7EZH3FrteEGCQGgeZNTWN2IzKypaXlwXogK6gz05H61&#10;0CyDsq8ioQsaelQTAMq5smEadhwsVmHg+qBnuhjEIgE87CEPtJmzOzL4TavVAouiK10IBNeBRdnm&#10;y7SGsvnavjexIcVR9qJdF5lcfa/vRRu4v9VWdu11qbboSi1vyUyLKCYo6QOJ5+LjqvPvtgcMrrmu&#10;t4yRG46rU2Vwsb5ELMA7Qthd/GqWI0GW2djcHa95h+vJ4uRnX7QBV9GOPOoedfUWgg1uJrkh+Q2y&#10;2k1wsshZ8D1FMefMebrFbFuybJFsB+ZB82IIa6OcDiYgTn0TYxxKzKEgkpWoGsIqCTQxTL2FMYgN&#10;xhahxB23RqkT/Om0z+Eo9VVXO1Pqkk5BJFK+lI8DH1WZ80Kt6mAoIRFpOgf8BGs+ffqcrBnyp/h2&#10;LkMmOw2N6DuCgy4dR96/p5kbexiGmUp7fBbsRWI7UJWLXVtbe/DgIcRh0ueDGwYWRjPGal1qpkpH&#10;551sYRsYlvMubZZ8ogYrdUquwk1uD/FaMFPcIG+yozkDa9amjoJSopjZWwiltdXVe3fvPdylp9uD&#10;1eVVialRCuATmCuzBsQJNj88OYanpdESiBOil796DysRGAYG3GksTPeUMcaBuz6GQL44Iy9DBSf5&#10;Oph1tpI+oSMFUN0mTVuAC+Nq0g6XeSRkipvl1mV3JvypbNSQsdGHAZhZPzI/YrVG5Dbjv4jS7F61&#10;nooOHCDOvIr+KNVTitrbd6Atq+pZxp8HZ8r+rq2ePdy30LRGUwAA//RJREFUhNGjbNqyZXW9/rVX&#10;DLAQTeI63S0rba8jzoG1lqjNIUvMCstCI1qvlHHBsNi6ET5l+JfBFnPZKNND1imtGpQapIxU9lyz&#10;qu3HcYRGaTTjUVMqmqQO9xvKbEPnhC0tTcc6eBb1jKEf1j3Upgs1mkcIcWGg6X4EVhEVX6jyAzZt&#10;LGCjo2OqeCWrfnTYG7a+GiPji8CxgL2Xh1wTlHdTMM054USzK2vzK+ubO/fu0sfwy99+9hUs5u8f&#10;ffmb3Udf3Nl9xPurt+8srG3ML63SCmhibnF8eu4WjvKJmZGJKZ6jhGbSQ0vgEgpTdaogKXkqv9Yv&#10;oEpRnEacTCHBJDPsjompGZxPrkvoHC87XkX862bYJdR1kupptktD3h4VF4ORV4fBMjeebNpmqTdD&#10;xOAyy7HrjQbSr+Oy0kylnzQP9UyFu2BQ49JyHdbQN9xp8ydCW5LW9xNg4CWk5VNL1PPFW15qRVXk&#10;TxzZHHVyqXMgmiuIc3APQ6+G1vyvhjibDTM0XM18zIrlYtLvmvsZcJwRTCal9TRS0BxxXZRG2t7e&#10;AnGyNgpHeuhzT0ElBZltFhZ+HcQJ+dT1jJugG3D6ypB63vwRUnmRXNHsipZU61HWDfjBFEUHJ2Mu&#10;ABTVzp7hhVCIfb5FF6nej2uv+KtSbs8yQFFOnnCtQjUlevuWEDEqL9NymjLXYEq5DkdvwVsQYwD1&#10;og7sI6NU8XQhayqI7cFHIFMYEGdQSgyy4+FFxJNVjWH1FGHzuPCEa3uKZ1HCrcS63AElqjJ+9X+z&#10;rBpmj4AIZemKzX6ED5bQT0qbpVATqYWyKnqqScK408tg8qqoDTa82yz0uyiu+WkGXHcwRGr7/Fym&#10;r9jvDNRH6IpMZLM7U2hMyDk+n2b6hVQz8mucRABCHVZ6oiHRwWbqeyxjMhAZ12y7GrEo2uiebPtQ&#10;tLzDa0+MWDBtaXsnvdol5j3a2uTRKNwRSJVjcSuz5JIepM7pR0cgTj4OXoy/Q97qxnFmZUbWdOe7&#10;JKA7oGoyhoKSIz743ixvlRS3d97+CtlXw3eRgdLDGrksdYvQSGfuIZJLWMqDnAFNPSATnG8owwO9&#10;h/6Rx1Lg5paKe80TzanmBRzNJaCTCMaUV/3iAnmuLCses3OcAbBJ+Qd2B0siHm2AEddMujVJ1zT6&#10;kgNdzXI18nwz1l/6HZnqU+UpLhf7En84s8DexgWP/mMkadhLNxHMNrSU2YWbQjMGRZM/+a1mPKti&#10;+K95RwtXnLeqOkisq13nBY3vwZyoXa6TIxz4rgFSqoqS8WXjCX2O3cLSuH379r17d3fv3wN34hkx&#10;VyTLzSyve4MhlGhIdkakOL3oj2A3SZPiby4vJjvAHJX6RGD7oEr5rokp5fgvr62Q5k+8GlIM30Tc&#10;Pcw3SFlel9FRFpvUjBbnmDIKVXIbn6EQDvNktl4RRLJa49losR/caZe2NQ6tvkf0WBF4/YUUXcVI&#10;NXakJH0p1pLb3np9ZEsbeJT7m5bAok7bezVLw4q+VEvpdOOj7IyCzl25y7BVv1Mpqr7l++bKFtNu&#10;8CNLblgZDy2V6urS7l0T3rzZTcJ1JdYW0sCZ3oRekGFxU5F4QUO1+oYUXJNTffw/+sKO5fR0FTWg&#10;JpDqzaMWQ3xL8RBjOIsljSQ2XZ6MHQcRSMKNsoWMRBWcJRIfOl+6R8lWNLR0arn25il9GU5AlC/3&#10;9h9///1T4sReoNjoYI6n/DX4DGuS4ur3Hj549OVXX/zhD7skjz/6fGf34fa9h5vbd1egMFfWZhaW&#10;oS3Zuldjk1ejkyN48CdnyHvTC55KWuLpX50PBzvtSp+iHF0HVL+q5jzv81rPVGhy8XmcS1XXKcVX&#10;9THb566MlXeixZqKKfmQN7KGTLi099t4/6XQq2vMn5zBBpL6CvBiiHbOCx5BNd0uGtbF2TxSN9YM&#10;SBcxc1YEQT5RZAbSqsAQeqIr3xurvd8zs//TC+8T/5q0m+j1GwPZwEv9KfPyEcRpGzC3qTtFOBBW&#10;v7m5TqATrmaB0ejaZgu2OR5EywUv+pgm1uI4yEZsZVzqdRhTTYOTIv1u+SOayzBniv5gBDOyCdlk&#10;uEMpcxm87n1TBMiG5lVmYFJQayCV/CXDU31xUL2abWeTK/cNbar+QG6EDZr84ckTFB7im5x90obQ&#10;oSg8gqPosfKcanp7L49eHaKmVOtV60iYy1SCUndT6U1Maxr9qeSb/bdy+ajeIUsD1YSCSnmuuJqb&#10;16MPbV5oyVnWFTZthoRdzx43DmgZqbpRm+IVkhR4LbQkxOpi+BrWJold+cjfIrmcvdANtbLZPYfB&#10;lgU3Gw8bsTpQLE7Vj/cHaWDPUX0239Ksy+YIVjBhzM1yiYS5CnZq1J0ISIM8jYGv1erHF130lq/b&#10;gz94ek6yEn0RXm8esfIzF0YT5LQ11lpT8sIcuOYkA2uLpcxK80BiB1x2cZJVwS+sE9e9gQioKkiY&#10;HJEOeSfGa4e53XAS5E0+mW6p7joOda1bdzkq/sFFkYI1eehwr+1h/7skTqzGjLrXvflhfYt3tVgX&#10;jV9MYe85vyvIcqEqerRFJihZH2FU5CuA81VFEpUtBEKzR3CxwYQAq7hGECc5OPzH7SEJ9w/2QZxM&#10;Ha4DMnQ4N7fPqKhpDuSnEKfXnjPhQJzAMsVi26jnBXcF4iQymJ1CYy0MP5YrRuDGxsbW7S32kvz7&#10;pVm8o2tmm1M4N26U2Aik4qtiJFx7WrLYPyCUxggU4kTXnmFG2pDzunKixWBo2btQrVwScPPevXvb&#10;W1uE9AJBEsPsmHHqQ0FzEjGgCthgbUJYgZuqKqU7csCxGCi5LTTCZN0KcUqp4OmfX14k/YhCIcQz&#10;qJCN81Udc61xErUpe1sZoKhcke1OKFZxX7cgR696rWoBZCPZpDH7Eu3bN20sjgHKLAEcMVxPMQ1O&#10;Ky1NWVqzlEo2Y6TJj7xoy7BOYOGjh0nOrnkjgcr+9UecxuQ5DpwI+Wmu1EJWwS4qNhfi1oJcHYls&#10;y5XksI1gAWO06f/zrV4kRUWW00xxi/GJm2bygrHecjjmjUcUXXt4vfnQ8vj0dRh58+HHSx8V9K6h&#10;6wPoG+dztjRSuqXlVmvYBNRYMIKVqrji24POrGqaLnjkUpqRiKxf1gXfhCsBG+hc9g8WIOVVjnCT&#10;EzdMmUwVpsYwFpU+Pq5O2AtLNOjbur15587WvXs8b9+5s04i+fbOwtrtuZX1uZW1uUUyypen5hYn&#10;Z+YxksaAmBSUBVzyUyzmtHKV9OSdvNCTN/WsS02eTcv78fv+k54oUeh/FxCNyZ/k+h4Y4XqiQZ+G&#10;rl47YVuSZzr8LLdegc7+J6/clrF2bRIajvqRN6Mxf/KRr6+lnhf5iK/QS7FX9kpUaMC06dJKYNd6&#10;smzUcgyjGR9Xd3CFWQvcNHtSjxv2VZSvL/pXy1VPG4mu+qVcyws4MDODR3P31xEnb2BKewRi+ycF&#10;CjteCTMrSygdpW6YGCzLoQ93dpS/2S+dndeKIlnytfJrQ+Uz5PQxHEleZF6HaxlEFDpwNGiJ04uC&#10;av1aOuJM/BzXOgz86+pbJUVxRQmVsGTkq/gS4CaUKJOJgMK3TjoCiQYghiwLjiZs5cnTJ2xLvmvz&#10;9gZqj6wDXlMtB9cirVPwOqBIVfVdOgmrUaqLuwhUMg5QrWEXcRDBWYUbxLxqZXCRTtSQqnCVgVbK&#10;1fvLYtWPMHAtXNYiKGK3Z1q6nmXzOlmjJH8tXJjDF8KO4ufzmxyQxR35HGOoEwVlLlgkJwa0BGYs&#10;DT+jpBKBFKFqzdD0h4EVB4JifMGGRxWDZRXYfORWCYGY5SqNvedD4v10/SOdyjnULWkwSif4MsiD&#10;Z6NDw6LmSguXFDTRYsuVWIb5q/T1ph7jPa8ynEyNueR+pLZIHBkVrPCGLnGQU/gBuEdwlRtZHcFo&#10;MqZMO6AkBCfwhQ9lDIMRW9BhxRgqmidq0zgvvn4FGyrCWBGi9nYJC8auzSgPLbPiZXNaEfh5BGyL&#10;/HDJDjVZFTUjzGfXaglN7TvjjnfvQHgwlyxLzYhLJMjl625b4ErITgaApiF7+y/dYUt5dU7tV017&#10;hprVRbQJPnVWPh5w/nh2fq7mXqIqKQRkV7NqtOoGjKJUvU85fR5r/sb7unfHnxDxyaRzm4abtzc3&#10;b8trQdJe8bc16Q4FcsRh92a2AMSBERuv6BCSatCTvaEe0FrSNEq5eE3oGv5DJs3uZoGeCho2xWuZ&#10;d0WsEZe0q8d9mqEgINH2sE+gSbEPuiPRnKeM5ptLc5xneNVJgXp1dMhUch3NylImtfCm3GEu/vr+&#10;HYO8sr66dWd7eXWFYWcKMo/Eg/r5mkXC8JLshEBBcKoWLy0YyFyU01/5utwlFwGjzGKKn8chwuVb&#10;tNUVelebQ7R3CopnGxc1UEZkx6byednYHHq0+Mvm8vo44oyaaz/07bary8UfvBhRZ7nnhz/RbcfE&#10;gFZV0WrtKYIeY3WCINdYsS36yEtdiNPPhkmi3+vMhTVtUEZzx4eglAJHvAduelFZpQV2xlHeF1IO&#10;aX/rXIk+lj+1h7fiAJxma16HK5GbNbQlt27dUhAwEdVV287+sTLEJ7RuJvE1gzhJCQKZpWA7xpjA&#10;pQW4a/CpvirTParwlfPL02N67R7t7x3gn6M+l1x0VIg9Pj5CeFF3YnyCtPG1ra3te/d2P//80W9/&#10;8/nvfvfwq9/cefCAnDiatE4sLODyGJ2aH52eG52alXN8Ynp0ckY/lQuvcExFZBKSJPRZ4NJVmdzB&#10;aIA4rQ1FQacSqpBlPQM3YWTU8UjVjsLRynfYCzllUv2rsHe4CmFJySuNo/2WiV/O06I1JouX2oB6&#10;a/rsJkK9AVhv/upzVgWl69C265zSPqFvhp79wmwHynYoI6ndkW7H8lk0XaIxrLTLhZ4VGxWQYOXA&#10;zez0MBrDjGkWfUS9fg7l9f0kYP75P7rJaSOc2osyoQoNlsQULGaWe+ZQwVTkQKaj2X/cJPcCwUl5&#10;OTJz2cZJpGgDWLKkEGxh3bAIgyuJhRyrUZ7ymI9+5jA34tKnskPDHmV4IwqTcB1tHUQfscQX5p2I&#10;gz4NvJ8QT+AjP1PXOnlI2uqY/RLLCqEU6DW6NJYVJen3lfnBBRExraqcp2c0QiOMjJxRNTacn0fp&#10;gzgp8oILEnEfk0Go8fI1CwQBqFhAlIj+S2Ksqugp504QlEBpOxSM2lKZ00LKoDDo3PI5+E9ZdZoP&#10;5Ya3ZeN61NpnFa6Xsl0ezBJbNZJDMs8sqh7KIY/Or9PZyLOuqbek4XhTX9cGtqnzuOdtVQS718qx&#10;DvO8N8hZi1sSPcu9qE0LC6vbUjERBYUjIwsqwN2HNIuNb1R6TXs0YKvfjax8Icb613ZX2zWZ+n5k&#10;w7jamTk+iDPBjrZPvAZYckQ9234QneSvqK0vO1ONoAidoA4OJ2SZATf5K5ufsgZEAyMIkOSp/Z6z&#10;ZcU24ra8fvZ3g6I0ZKYu9Eg9YUEQm1KBrVrJoXibJyXByl3i6OLHxsRha4YLcTKTpX0nxvmwA/zM&#10;f+VUsQYbVrsEIznzR/jClJiNJwKrWNHUKSVOgFwfQOQh9CPQym4P5ZokvYbJI/yLDctCJ/qT6UOj&#10;QZ8Q+0ktd9ASWD1lXsNxshhpHpAYD1+YShER+qzQNJeDkDW4sLC9swPeXFle4VNak761TEckw/DP&#10;/msmP38afrOvhGytcJxcOWuVmAG1vsWrbsRpuH4LGcgUhQBjMJzDtA3YfPBgF7HAwOi6ta/eO2zA&#10;1X0N692EVEWRwNsvcYjs76fWvTBEY+w01wwvX2GBhnxcWSclf2vn7h0Hrc7HPGENMnogd1rSI3nA&#10;tZRb08BrPKs4hvymyqhSmSoB+pEr3kCdG9t5U1tSCIt4AJH3SorWmu6yuyy0TvtYtoUcLQfHQBEl&#10;2FtH1Jr8OOJs5kEHq4a7pAJpwfunRVFhg5CRJR1cOCVooUCnkaWNcdvkgM7AC0kYP25urqZuI0u6&#10;oGiSrSNOfE2OJZag7OxnkxreTAGcWW3ay9k1HlAvr/BQeqsZ6Nnxfbl1IaQXFp7+kSG8gTjzrm4R&#10;6CW/mOkrOaAdAMZeQ4MITbLYFC8svcp8jCEiMdrIvyMBjSw0yhXtHRw+3z94ufdqb//wQG2/8M9d&#10;khs+TgWVxWUye3boHfnZFw8//5JATKqvb93f3bhzV1wmObIra5AxY/D3AprTIxRpAeNOz49DahJS&#10;CcSkPJX85vi++amG7HGOK5unKEkTk2pO6sDlcAmBRKXCmO/h+4p9p4jMvAjL0X8VSVIZQgGaBTc9&#10;mA0CNgOmMZ3ab9F3NeK1Uj3wxUkM1vWnvBqc6ieP9vQOjIuuv5paG/wbTRSkmIscVm1WOuJucoxx&#10;xEDyD8du9jNmwfdvHFzmr4c4FWTcznvNFDX6TP4D/uJZ4nTdC+oG4pRQiQ1g7GDs52qUsBu3xfAt&#10;svAT4p8tMviO8hp4bxVadaBhfhu2Au2/qxLE9lkU4oxKMHovuJnShE4i6hzb8CByDQxoMH7Ppegh&#10;bsmxiJKORnHRCn0D0s52kSynRqDKT4GuZxpJ8eFbFBs6coUBSC4651F+wDoN2VWsER5UXokjtckm&#10;czeZJeG+iINjqYAUXICaM5EtpBLhLA9H6UV2yvFjkWFngLaCP213ty/PZnWWqj/hUVSauTeNLdZG&#10;B4S1jXURQk42jB8eyybjEiER+piotcxTKeymjP05L1App9JSpc27jW+LXzNqHKlw4IFQLdip5eNn&#10;Ww5Z9M3ajKod7PhgTP+oD/rSslPrkzqX+170/fORjeSPxIWWlTm8B7qw17KJcrKx0vekUhFcYUDi&#10;3Y5pZpYzuABLMae5JcfSmhIBcU5QsXIGxMlwBXFyDIgEIMJPTp6wTpbQsMkUFjPaMbyFjVpXH/Cf&#10;gnrl1LbtBOIUXiM7rQXuBLYOU6FxwcclA16MR7iPo4jisCBBnEkZYTzDh1uXat29uyKzWsnVZFYF&#10;sgZxjk8omUqudaJNVB2JhCjAWcpzprKSYJFJC/YF52MvwdyBrqA80XFOcee8rpkVgs0lurAlpeqN&#10;5jTDnuJsmVwt1hqDSdUhXHzALw1+/J552KYa/lm/XosX79vAQCH7owFydhegjXtnATAieNWFOI9x&#10;g9urrtJCCpPikhk0bo9p3dzcvH8fX/p9UirD7MLdSue/u+JGlXpnCpNx5tZwsKsrOt3kX9J7ZZ8j&#10;9dVmY2xO0jUHWl3+Uc+dotRwp9y5R1b+FhFNqBVJOZF148BZ0oWf/PADqcMEPyDHNYOqIpyHwlMM&#10;NAPxIDxF9xmsaSILGgGFG+JsYMnzXJuutk4cK6EfI4YCVUsu1fazFrB6bG8MvdP/VHvZijfSSiDW&#10;m96gM3gzDwcGWUAEPAyzSM2jUUSVmg6NYmIWFPUpOglYkMbgNcCuqf1aN8P8RuXPeHOZ3Sy1Vfqr&#10;LZimzQp2Nurkho7T2y4xlMMLjkbeWlJHsmt+MsADWeVBrIuN5LPDo1BIZeobkI0qeyZWBGEoroIF&#10;9Bx5/fYdjSROL8g8O6MoJpaTfp6e09CcWhgmGqfI+55WAaPVlY3b5JjfpmX5vV1Q5uadu5s7dwjK&#10;nFtZmV5cnphbGJueHSEUmF4nir+cuIUWY1eKyCTHHLjJDhW9GnCZokvGlE7fuU4xhmLwtEYRaJYT&#10;bm4/eHLMFaPpFTBwlPNmCBhPbTrCG2LWM6smDbcGpGNjZ/oyrT/5628wjgMk+qFy+Yl3op8yeT/2&#10;aEquHTY4XWfvMyKhX2tcQnDW8mj7SS51tT8swKN6dY1oiCppqnLA0mRT3VCU/NpCCH762j/pr3FM&#10;X9O1zjelHRwc2xyWejUdrRH4UY6zTDzzbqAjzOadnS36D0Hchj75OY6Ty0hBssTwlXyP5y5VxyrW&#10;s6W0l+4Iu2k8734whpvRME3HhKjjwX2iZVNaT2XCnGgXz2OCavMIBnVMvUPrL2MoGHG662OKVioY&#10;G0pgYpJ6nCqWJIriHfHTT578wOdxoq2tr8vD628ktYDIF1So2s8ozzfgHCz+FqVLnT9ag/IQ/zE3&#10;i6ZnjqnGrpQml0tlPaWsi7JN2TmFV+XQ0QHWmbFDQmt6/Mw4RWI3BlJ70IohSlQZSEackZqhsfIo&#10;MaebElOY0Y7rJxjUrKcmppap97HVjLno7j53zECqvCfUOXLVsNMTXfNdPiSL1hI+3XEWuRpGtFtI&#10;ucjEXPTJLtXZVKXv7tqjWzV9f/wYxzl8pDVTVFJh00h55tcNKyTTZQa4/2GqXLXs7+Azh805xRN1&#10;QIblytoKF+D8mBMOztQjFDiCuD3SPDs3GYhZ2KwjzghjLUlnhQxFcDIUsZ2SEpcAXC42aLVj09yN&#10;bsKXJ2DqWW4oQukmYVaFSFwGyzuNcBSPcW1M7U2wIwgXb3BQqRCnUDBhWhiriuO01cZlpLGV0ogI&#10;LCGDHVSkbNLpGS5YGsJM9un5GZwc14+rGcBZ699z7a+lno8cmaj6ZGPxncyO+li6sTt3CK8Ju7m1&#10;tUUuPADKW9oAtRZmnE7XnhFffcZNRFXmbzZK9ofMM1H15jjlQxDgZZCxEFyUHo7T9nB1n9fmijP9&#10;Adzm7u729m2sSk2Q7QFf0QiFoSRIWEwOmsQ1gDAiZ2j/YO/l3gvSrRwClFoHDlIcveX7jOWh+l/c&#10;944C5+7Q6Y0qXaJzRkjIFs+lcmwvX/75z98SQQ7N6esfAdavrKwicxAnSp2kVCq9eRWAJFpa2wqm&#10;1s4vTbKzQ5ujeFAweQgcdhUVHWZI0HqiGMgOq6IhajP7MkzEBy+inbU8U57JZw1pMXBwdDO6eT7r&#10;+/PR5or05Ri7MMLIHxGcjhw30dlj/GxLlsIt0zd7o5aNNYqXjWKZpGm0ob1syizx+tH20L+RS33x&#10;DKFS/dkCtU6ccfZQWyZeB5o3EKcN7Y5c+hB6/MRjYCaiswVaXSee8lySXaOJ11SAo6Izhd3GwZ3n&#10;l29pILB3eIRl84KSRtCZKhrxjiQ14CYNfnYePFqnjNG9XZUxevjZnUef8WL97r2Vre251XVQJnWL&#10;6Hb1fmwSwfda+JVSsu8oHkGlXJB9HOjjkzTQosafoi1bQo+qI9Q6ae7sZlQGW/vpmS8Txoy5q8tq&#10;jTneVEtBpEwBx2BEP30Kw9kW9RgMnvJGNjQs+obQVVZVvswfzoILxK1rqvXXYGF+/UXPtt5/7FPX&#10;bj07IzGUN9zxBdk8FB2YN8PL95fcGhJVRW26QLKLJLsWEsIjCjXrZ7Dua0cGOAwecU9+EqL8uYOK&#10;MrRYUNGS8Ukqo84TY+UclRvfy1HXEKegb/xohRBlqrEhuQGE4N27O4RyyqveOv5lejuiabAnRl2/&#10;kuDNQhGhH6wA2D3xXqQymUPiHcqYUIV4gO1lUyutcBQRElJzLUsr0XIMPSuQC0jMnNSba99kDnjB&#10;B6SwQaL8TXhUrcBVkMVfxUvgIAJHaaCTk6Q7KNVnZoZBxKv+5OkPXAmwljJ7CTPkGvb3gBHHQgAi&#10;k6r4BWAaYILoX6ZFLD1C3ABaBa4J7zt4hUONShN0XCFiBuzApaHIlVmmQYzz2uFEknm+z3i7oiGt&#10;MoMsBfisLMumM8hI1qQpGYndvk5i6lnumisIgvNqM46sWM/gj2B6y4aS6P5UM7mHRGMgYQwzv/Sc&#10;RqAU8CzZ7uv0HSYGzHInfEotC/+Tfear8r23NdMGQII7miw2W24wUzx0s9lxN/dSf6dvyyDOvjM1&#10;ImmqnvZorjgTOjw2pd7zIPbvDWCT0TmG2T9B4B1rLw50DobbhgnjYH4FbrL2uKdungZQ1mkHVIxw&#10;qJLDW/gmx/MdWdLDEZwarniYWjBolzi5KOIilXxd29hLyJlD9lBV5lAFBNEDKQaKDRGFAmOTsB3Y&#10;QGeyplgUCjNwXovKe81TDZ7GrSKDVU7KolAA1+nrjBsuXbaOZso9VIE+BI2x5hXbSFbs60vNrcV0&#10;CE5znFp56UPgUAAVcsKoA91yf3Cq9FyAU6T2O2CcHesUTWW756EtM/QYrJ0ueGr79H3UBZJeaGHJ&#10;foDj1P7ifNyK4jhPjrkjrig7DqHB8gRu3rmzQ4H33d17gDw2L8N48ZrdDIGtDuZgZ7VM8kUwNrJa&#10;r94TvcoawKVOegY0tbaJqybaE62EJLGXjlOm/jxEMpLjzp1tfErATbYL50zNNU5IeA+GLsF3zqZX&#10;jGhKwrFvLMqUFA8cZ0itvIV7WA0aV8GoW9yhnsH63j32p9jQFHDRlQVClhDI5g/idORTEx6154IX&#10;6oi292oTlrKtd3POfnxghmnOhi4DDw0eykvRlWi+NkHq+TqLnjjTqQUVujTb+Ya6vaZ7oj/KK95+&#10;8QIqB5CmW/dsSRMR0/MgyiPkExpIlsVcQqi9raE03Cw3D+8HVErqeQBy8mCoUvyFAJr4CqaOqNMs&#10;Vl8hudeTaa6CBreYZrbVCd3y0C8kAB0dk2x+xArDIqPaA/Vx19Zv3717/7PPHn751cPf/QG4uXp7&#10;e3F9a3F9ExfMzPLqtOoWicgkywcKk/qa70cn3oFilU4OkUmQKPVV5ujyAzM6AgwdoXUWLhelH6k9&#10;gn2P2b/ZSRm0JqEFkx0zqPHC+PLi8gsvQ//Js9qewZemKqN1asIlTmzBll2uNZPXgqqZee+nrFZ/&#10;fxu/9mtfZm0N1SKvqcg3/uLnz8HTgtml9zL1/pbrj67IsuzaDsrdlKhn3hWviZepKYiyUrNxmjs+&#10;r/Ozv8j5u0T8teI4WeTIJsWVTUwtTs1AamIGJTToxx4fcJweDIOBivMx4lR4BuU/QJwoSrtuB7nq&#10;dWqr/ohwvwpeasjB0j5Mw7CZWEknfK7HGAq9JZQmktBljNWdQY9oFqlUdQxXVFw4ngSxMb5SAI3g&#10;7PdcTkkKdkKxuHASyXpoQFSXYSduCDWzRru6ggTlFR16OT/PqoWggubkehTMurSINOTSwLTCjceK&#10;zHMlUSFOLpG1r+YrLoVNikWqyVDDjLA2ctr3yEJKuxVF0Sj2Hz3DlasuasIozbqUDe6kqnrES24h&#10;lqP0R4fSxq6M052JE0x1tFMBS63dtmntFCsZ6mVtEtdcpRV3psjTZwZGGjCnbxugdlfpaSGHhlx1&#10;4dnuQwut1LmJnCyOoT/nkjsfSmqOQZ4TQAZK4QNAaaFTO9aLqzB51ET2WAatX4utudrG2cxR3h1x&#10;8mYQPIcFwwEAdB6zv4GJrnqorJGMkhasVyJLialjVaQKUtYeS5GaBvzkiLBlLDm+JWvV1bJcgNxO&#10;8EiNONYVLO8jgkf5SPen94Sh3Fr3pyfWk4fwjaFVEsSu7TzftmKfHI7KfYJGBU/M/0tq80mvqHiW&#10;hemAUafURRGlakGHWT09v4gFpVBO5oqgMi4z2cAMrtqxX5wDFdSV3g/e5+zKzt4nLeE4lTxUFyKA&#10;yyksZXeK5kxovGhO/oxWdQkkAXAkLBzn+voGG4rPymiM18K7LoLCJo9uvS2dG5Kn7aMh6FmLMxwn&#10;76NIvZ45hTlO8Bwc5zn7I2uXL+XGoVphN/Gn40xn5Pk6qE3YZ4SHcAb9Z8Vv6nK4sDC4LCyYJiJZ&#10;n794jihgGGpDepNqKs1xRk5DWSwvLpIczPmpiyFXvsNDNS9WwJgB1M+nZjCIk1FVryalKTEm8e2o&#10;CioiqejMK8HQ9wqCcspaY9c6u+wYilizRTn7oNrEQ4qx+JXmAxnSiZ1W6VLCG896tbBVXuiRM1ps&#10;FdLoKLQwhSmeYAZLDQk9f9joXAKse0T1d1Yu9r9pzmEl7de6hgiYrjqiU5o5O1g4zRGndyIugncG&#10;NFCUYkzcGsqoufo/8q3/1Pi3AchgBWR0s7++oUMc/60f0O/Fsl1ec5l4rkiRoEYWGaoMbElu+ckZ&#10;ZRCIsEgBC9WCVhfIFQqJbZFavrOrfuVbu7ubu7vzaxvTi6vTS6uTC4sATfwIhGZe4TSnmBFNOm4B&#10;Nyn7Cu4c4x0l/VDMCFJzHAuTXgbjHIBr8+17MnQrRyMo07NT41UOW89X8oYLa2v6GBJNIoUV6LLA&#10;s4baFkMChSMa2gxottscRGyX8B6ea6+X9qkPPGCDI7ux0t4anoJ+WEecHyynj7yRRf3Tj9oFg5WU&#10;0br5aDx4BiDrV0fa9JJqUHCM1EfSSasKQ4eVGpcPbK3BaRo10+VgHJk/d+0/83ctx4mJOVXhoeCt&#10;1PennPAm4vTci0STqNRy0rphbwM/QJxkrCMaA260HNrINCBf29Ibb+CbyJ5viDN4JUFjtpmTIVsp&#10;1fGku/msh0eGNUvceeVJLQg+SjSbAZYeKGtQIkPQ5yB/7fBUxKYqtCsfAsVkN6WyRxVcFr7ToVdM&#10;qyIsIYfdbRnNZ+/iGWKde3S5dYFahD55EHzSDuk4Vy+BQqhg1R90s2YuXhkDZ2d4wSjaiZvDmbr4&#10;3EyJXFy4QxeVpZXnEbPAbyTKpDl+Cjg42cojktvie0VZFDWYTV3GuEdDdEUWbTfoeBmJmX3rTzTD&#10;vmBeCZBihuN9CO1Q11Vgr4ldIz6RUpJAdeah9Hp9ha85HJpXVAszbnaJ15GWT4CXBJWlWNkqgyWs&#10;nctlwKLp6I5UGz+TfRzT2CS6l2gjVX3DhjmWTSWkvEs9DqWF+FM8FFxKMrkYZ6yITJCUToq4Wspm&#10;2r1u4JDesem0im0FYa3gVeerAAEYGywejuccMY3iCulIcQh0Oql4yH5l9SZ8s2KRnYCVgQqqG3as&#10;hOOvGSnF6XVhpcDT0fbFcXJn6t7oBzfoXd561bilJ3GcpMSBOFU2Ui47hQG48fgcIQQaTZhdxx8E&#10;HbNh1RsCSti50gBukmHYYs+ePX+5v5fwTZF/iqAuhS4VROQNHgzXwnYMpDYs08J3efeRgjDOSC0v&#10;rZCGxRyoVuipUv4VQxvHevIK3SAt7oGYtRFfg2eF9wQBDj+t9iD/3H2K4Q3iVObuyQkSQ+5Ea1OW&#10;BT5uCrw/fPSQRF62OUN3ds4gHcn6lRIm6lcxm1w/FyKJYsqW8Sc5/cUevcmeIkq42mpR4MnBskF9&#10;yGjQpr1Sn8y19Qe7dyntSYymdle1ERL0kuA6V5ktJzadnApw0mhUlbqxZykdcHB4gIBhLLBmGVXl&#10;Jl+cqQtaJ6DK1CyOUw6mJENZ0hc+i9SvZ/ipWkZZ+aUMCwj2XwsR1AbO0gv7UK+bwWqxBMcb8FiS&#10;Stuynl13xhvWPh2cHFjSlLJayBhxlp7Ov/2rNX5lhaWmvRaJTcb4aJp1X3fOFIYki14rNFwiKtpw&#10;CBnoWtrtFTiNwNVmch/wEHp10YXDJYcaC1Ckcj5SeKs5WyV0PUBUfiIlB8c6YIOdxXpHf1D24RU1&#10;b6E0CRDGoTFyixYjC7T+2bi9c2+XTuWfffXV7mef7ezuEo8yO79AeTN12JueH51dvJqafUeBs/Gx&#10;S9qDQZRC09waewdpOj5xNaZ6mWhBgcsRKg/eegPEfAfKlBamoIuD5BFAOPr1VDZTL0Eli5lbi5JB&#10;DEopNLwlfEmVPD2FNQeI0zlfiH1XG22SIXCiDX80WZ+VFh/aadFoEMO4ctgXAB5yytfaytIpaNs+&#10;1QBunaRbRe3a+/sfedG/+kcPLmE39Nlr2+vaJglu72Omjxpumh5JLrtEbg8Hu2llRZ3l0ZdxYEBt&#10;wgY5Qx739z/9hSRh40168Oinf5wjb1RHktbOFo3Iju3AC9b+wwf3iU1kkbGiZKC0dlk6zJuvhJM4&#10;g/Al5VsoszCxLVEGppRClHoQzCYZIMaxHDmTYRMwcthcSI3AnVilEWgZUfulVNYuJan4iN2R8q87&#10;V0GSJrGhzk9HJbxNpRbXzFMMpyKftH9EFyULjCQJX9yVS6UQ1iUWBwnNCz6mYFYnt6r58ru3wgFT&#10;U3hXw7biwgfR8lQn6RM4HrrhUchiWoH8Cgu7clyWq8BP64IR2M4eEajVpRpXRn9yn9mCBhRhcxxn&#10;4DWpJVUrqdOMOr+GWRqi1I34DPOYtpxiViY/vYYww5jfeYjSu4bPJAJr8frrODTo3691bLweTrlp&#10;OyfyJzcxmCuDw+yu9p8T2dJxsSySfEkjHHT7rmQkRk1/GFouXqhG0qY6YHV089lpbVc2T0swZ+Hw&#10;8sW4uLrGys2iZLdI+2sCQAy6KxshRmXFj3CwIoKdFAJXDnqjJkF81nigSRjDBcz5QCQgTk4dD3jL&#10;LaQXgEr/SH44YNSZpyrzoXcMOmM7hTRNv6KYWAkA7VhTZPwsrtdB1d+awkIJGnPbKlpAKYIVr7qx&#10;nYu6NcQZMG2tckuOYaDKySm8mat/qu0kg0O+AS0/uEZaLBP2rB2j1owKJY4RqEpGeGfHJtY3NtFK&#10;UC/f/fDk5d4BLnB5F9RLSAW7E/uvaEIsyZbv6yAbZQkqSM1+BieB0KZkiuwZmD+mkx1NzfmYG94d&#10;ZSrYDCvBIKlzzZ7RkNSfs3/aIxAiAp7Z9JrhSOWquzShc9X9JjOEfwPCiJ5CFELiejhHLx0QxyLs&#10;Jt5sVgxzxLVRwiiYmI+zBl7u4wl/wRHSHu7UGhCnuGGBCVcvujVKav/tzdvQqMpP5zxl3pRpBF8p&#10;L+rpKaQp1aZ4HZ3Phsbjw2jjV90/PN4/Onl1cvbq9BwHKzytlRbENsgMJDFG8LWe9LCGKuPGhfjj&#10;BXb2+tDo+LeMXDfs7NrqO7lAY3OjdKBWeCE6Pfihw4l6s3yd3qVy2JewlyKsvlsgNkuxAYaMSmh4&#10;0/awMatP4D9cSwlpQFlXHzdOwVdPu585JGbwMJSNaKqHFJu5uzrYus72fd2Y+dhKgIp8LVO3zmkh&#10;5GCnobtug9Wt4oKi5uJCPPhoGWRs/atbFGrDNXZwePRiH4/Z/hHhwlcUKVpcJGlx+87m3Xv0k1y5&#10;vbW0sbW0ujFH46v5hfGZOUoU4Y8YoQX56MTb0ck3t8ZodUXlaIhM4TzhNyX99IJKrDgrw8hsXXVk&#10;ZfdU67UDIfMoaeog2ib1G/fRpW8HkwPEF8ufn/xQ0dDOjJTmaIPf/+3fFa2RJRWvGa8yO1lGdR0d&#10;v35wqlosfXVmstuvpZYGC7ad6IN3smx++nkDcQYLlZob2m3NCDGSKlU5tCnKbe51ZuXVaKABc+vL&#10;iPIs40bvhBvMUtdebvTDL0ScfD+6o4OrrjfbKvgF/w4jziYYPBAxVryzxHGSdfDw4S4cJ/5FAVB7&#10;N8R9+jY18Mk6l3TCuFGQs2Brq5AnhGQ2wmarK5x5dCJ3+RFKUkC3gEZEkAbU6kVEhj7rBhvd4s6b&#10;FfBJMzoYERM/cEksYqCmotGoZe1AfsSum/ug0sad0/f2PNGgzloIR2cyS3WVpQmUoU+bJZW9JgAT&#10;IgEP++TYJBcJWekmJZK/4Vf4NJpYdd6NPIAgx6cnBHETxwZbwhexvwj35eIAtc6PIfoh5RHHebuI&#10;ThmQ4hETx5ma2EbCMYUKuvO66QENks6mKsGah+aOSlNlKZLsByE0zYxOUfaN5rBG3yfXVDRAaVES&#10;zWJxbtjmhE9/Xwlq1rENhML95ma9NeIK8SqvEHpDX8LEfWLJn1aqN1KLS1emjlu56CkTo6V9eB3G&#10;mHHpPSHOYAXDjLKLmuTTtYnMMHyMbuqaw+rP3H+XQcGRZiv5CNcuR67Rf+wevSl9jVBOVJzDPKyw&#10;xBGK48SjqWyYyRk1WAMyEr5JDC+1XXkfHgo2QhhDfEA6GSnqO91lDGTdqy2lMlXzUoyhKmfZWu0E&#10;Z0q+845gq9FYB51dCuSeNMFhw42s9E40Y0wyEaqux6nFgLtV/mkNk3WyeAzAMcUduXQ8dqrDoIz1&#10;M7pZgrzHbsFuEhEOuQEBen55QdQiKFbty6jRaxuJdY5fj29a3biNa/z4/OKb7x4/f3nwhu1G+oKa&#10;HGFuTQDhAEBcHQdXLksuWfMK2wI0165jLypCaG4ahEfDMxYTKftweF7kLVXDUif2lRdGyeshYZ6X&#10;sXkGcHPA4/lvlTJi6AnKP1TxULJ7T5lxhgvUq65Cu7s7d++SEMgtY2dgTKo0vVGh0u3JR3RZNONv&#10;FsaFgtxMIKoo0h4NXPbE4ApyJmhbRpEnlKJIDuQcnyDbbItKNfd3maYk8nnLKKmCe+S7QAOamZPT&#10;A9IWL9/Ql4g2gASfM8KnF28OTs6Am3tHpzwPTi9enV0cnV5wA2+vbnE1F8zC1aiYLcHNMSPOW9Tj&#10;ENZ0xoa3WRssDUtM1FADCf5swMobK/iO/3F7WV6XZPBQW6p3SV1yqNBngStt/ByonWo50+Cmd6/3&#10;t4FECQCLuPK0Vn6JpF80tCROIc4Bu1q3JGPbIl6rLs8mRSKmOu70Hflh5de1oNL/fTspjJraUhGH&#10;BVYi3DwOCUJoYCTAzbOYe/Sl62NBoh2UJIg1YCJX4EqrkO5vKVbGcnx1rKwgOladvH5zCzmytEIN&#10;rXUSzO/d37y3C9acW92YXVydVEvJ2VvjhGZO4bYhpFMdgG5Nvrli6h2moK911lVqpVhi1z6RWHAR&#10;t5AI3mw6tBsOQeh5epA8kv2nh6HGokHQPu1trNrYZCQ6mmhjEaprSFJnQgL96hw1SyXMI+JqBupr&#10;jVH8d/3sgHjowPpEu7zMn1XX4Hz9ez72wpxP/9SPvAi5UoPy4VkCnwpTtrHLrbRHRS0P3tScRCe7&#10;QlitwKaIB/ff77Xmp05fqP4nb01/DMGRGLCQID/7kZ894CbHqW5p3jIgIQUm4Sm7oq7eOMHseNWX&#10;lxf1peS3XlElZETd2WA7wZdgNgUyOpvO1Yxc2Iwm6ZdoCUEn9o0rjyft3EydXRj9AiOyIsc0kGnW&#10;6KEmEZxwOv7gte6Gc063dsAU51R+OtKfSDIF0b9niGAI8MPBUiqYTKpaAg01D+q8wsq/NfImPYIT&#10;bZMUR9F++NTc/sSBYtzY0sLSEthhYRGNcYh1+eoIVQjWfHXwSghAfnOlp3KNtEgRDpiZBrZQMIYG&#10;eao+COJF9/A9nJ/Kt1RHwo1oIjf0Bm8zFCJlFbHmpHNJV3ufCbbTKIqF0hA7gyRiKnybfJEKFlMM&#10;HFyFyQfRQ5ZZ6TOhatBVTsLvsIQ4RLJCXrSol+iEEhNxiWh8ZSBU7804R1StoexuDVbSnn25PgHX&#10;IIAsp5W7HAnvgsmDxkVMat40dZG6ukjDWGS9ULXq5cgYsOfLJQI9FLLDdXpBAi6aGwObOxxRva2l&#10;KIMiXViDO5bu9/KySSTmwxlVvksLULMR9uclI2qchtr0yJHzmCPcc5StJQrcmd7v1SOKWoZYWfLf&#10;abWo46GD3l+L1YLIEsHpEBAtbb7j9tYOfQRYe4pfPDlzdRM1mnKRRFGb9APALyFc61wNrkudQ9zw&#10;ih8phcOYMN2p4skjYaBCixPqm8pK6zGgw4EB9jab/LYVpmGI/rTIlTmDE0D9l1NhQIEBcqs7T4hl&#10;pqFyZjWI5uzw6Pz4lM3LdDKkLCuyoyg7Oj1LHfiZvYO9o5MjLn52Xh3lcWtqBRL2RTuu2TlsL6wr&#10;8A3Pf/3muycv9vEHYMTh+rt1hf99gqBEwKoZVacPaL4dY+JotWnGYGoS4cOwsaWIHScLi3diApTt&#10;Ix2Js8UsacFNC1/zSMFzWUvtMQjxbKI/kceyT7BMHc2jlUvYDQibOE52+wl86nv1lEeY/If/8N8/&#10;fPRobn6Bq2TEKOou30lIfkMel9DSCDOoLFfuhT3N4GGpPnv69OXLF0RdJh6Ay7OPl2PYGWrxjCyE&#10;El5cXtm+e29r5w5BBMggzq9MZOQVJZZiEgkc3IItxmlClM7x6Rnu1itne4yMTb3383Jk/PTtrVfn&#10;b58fXzw5OPnh5dHT/VePXxx8T8Xvo7P988vjdyOUyaFvwVuC9kZxpI4Tw6c4Bi087Tft4CSE6DtF&#10;PYsUa42KJApstxUykqQ2JhTHoLVnVlg7XQLavKLltdLFtAXZpo5ZZunr3CRFsWveKWdZaTEMg/o5&#10;evPHlkSeJuSvzGFEX+kBVhEnRdS0abbJUhg5e97kZIcQjhdUafRYNu/IqZKMIhCm+JD45XQafbmf&#10;fp2cl7zjaEQ0ipvEiaHn/LqkSClfMzfIC+E2W3HOSCvQGUNcsBd+ROE6EvqSirp91g9yYZJFJJmn&#10;Cg5qDMLWxNnw8uD42d7B0/3D1yOjMytrO5998eA3v7//1W/X7+1OLq+NLywvrG9PLCyPzpJpvjA6&#10;AdycGRmbuRqhxyltV6d4jryfkJsjbQBEaRp3y8hMQej3jKZGRytZAtWuC468wpwIYxHlm5oHviNH&#10;CxcN7nnW69goeuhDZj0a/aHv8ZMp4K55StVpJAoGNPujQb/OLjYyOpiuyJAGDwv0VVRHwFi4v5Cx&#10;oR5KDN5ERP18w8BRkkE6+kYEzs1fObG/aij16YPXubUGCWNm+FksZYF6CeomqvtdD174vov6rqCT&#10;Snv1b8areeGt2WF2R5ztRY3Oj8JfHxc6E1IDLZNQiZ/FkZ9+wHXEacCXBcMXpUQZ4w7bB8dw986O&#10;6nG6kg9DpoZ59s6asxRCcY9Kb1o9FclhXrNoyCI4yzzKNHQwXlZTdGMOqdOYPPGmtRVWJIVy90KL&#10;CHw65dzZOxL/2vEiO9UKD6qEXcyE8D58pjxujgMxcycYOnCX+KqdCVSOe2QBLT1oFU3tJTo0HOy/&#10;evlij43mFmHnMcJCrTDLTh9UhK/iwMx7KcFB5KqNXUEsiVk+khExq6cB5E9QJkofYHMnvjWBBShC&#10;MLQDT/kWAU8i6uLIca2W2tsV3BA/DpOnYvGSp2YeY2p6PE1dNPZLTpoaZ1uztmhzkEdfr1Pn39LQ&#10;yC1zY2tNd+xORTltkKuvJ58uL1UUUQL7gk0D/bPJ/NqcXC4geivkeizHnimlUdH+Z5OBzeNW4BJL&#10;k2l46/QN7sZsrK3eoHJjarMrSwY41YyikmR+4FInDtdY0JjN7lRTnqqiVTFnvmYPhwsdCK0ZLas4&#10;P9CEGqwE+fGTryfQipAOmU+O/K7+J26EYnbTFddsPwiNEsHhhqi8b5/sJQYLqSFOTFEhz0SMhNoE&#10;cSZbqAcua7CMMgM6RZA7tY4XzmDW/xzDyf0xV9NQyQWZMWL5SS5JMyemm1gB8k8o+3VGgUnBDqxG&#10;LpakBQyqGcI452f3X+1jUDEIM6Suz9E6mTp/zl2n8IJL9M0vrVDzD/zw9bePn4M4GSQUDKoF3Klu&#10;e6GO2tNROFmqnnptLJYywQJwm3CKgpyzsykbbXvUi+eKTW0NF5DtFVRL3aaod5Gz+kyB5lnCxf9o&#10;udm7Eh+I2SumFcQJvXsI2Gd+VXhoFSJp+zdffaVSFZgfglNBV0OuR/tMZf4qppM6piIN2RMwskk9&#10;pFKNFgMxa+6elZt0SxUJDrYIs7q8AjW8hbmC4RFuj5nKTgHUcjxHcpcEOpC2SP/r0/MLucuxIXHL&#10;2GNOTe83tJaByERMjYxdvr/Fk4CMo4vXONn3Ts6fH589f3Xy/OD4+cHRy/K/44RROXDlPqtKEDsw&#10;ybHAIdmVqSJsL0rt0kgoR2HkheRKwqBakFxe970eC7MZrAmkU7Ky/RkaC2+RPDNwNbQ5aUnpnLE9&#10;q6d23L0WKBam5atttGhFbyHN4iVzPJdQlu7T+GrAcRhmxMumlSEF5hRNWfUqdRlsbA1yC1LfF5N0&#10;PBv5gR8OmlALVhkIRREGXfivobgbJpIQ8ORaMOtisNuJeZZv5IgaF+QLkIROmMTp+Zt3sBr4yjfu&#10;3tt5+OjOo88pabS0uTW9tDJOsvnM/OTcMlk+ZPxQR+vqFozmxBXs5sgEniEq/plgdcVKAxtTmkHK&#10;eVHsT/7U0FqRyRnK689Mb4Dljz06TBnGch95bWxYB9efLf+Hn9nZDWIOEGeOaUKjAMUH/9QxtUKt&#10;GZo6iz4dvNPf5wt/5rqzcH3pP/XMjeRb6vnR6xy6uQ9uP2Dj+sM6TI8PX1i7ZYqiBduLfoayCYam&#10;jj8lXuuvBDT7V92sAC9LznnH7N20jAcIuWbH9D1ari0vQjFl8UkR+87YpWY3y4UixGOmKxikoM7g&#10;tTf09Vtts9axZmkMKU8RZe+whroJ2XGNfU4GUpXp3jpdm3NApyLE5+lJvCD1D3QDAaBaJN/dutQW&#10;kKYkpXpLNzvTNG4RrkoNVow4iZo6OHj19OlTgGTqFCrELCfoC9muFrS3C4GK0TXAbREXjvcVAWNQ&#10;yRdWBVuXO+7oKlgzml41npRo9FqwwcigbHYVJIr8Hyw5XYVs1qZFS2TLLecxKrqhQVUBp7rysuR0&#10;TAOdmsGQMZEqNWX5RKxHP4L5Mgo5pk9urkyCVsDaN26I722XwK2cWT+sKTpG1HLw37WiMjmK0yDE&#10;UBks3YBTtdQhWR2j27ZO0HiuNeoosl5z1qtL20Xu7C5wPYiMA5UDo45ToqJjJxTiVMZYOZY6TrJL&#10;XYjT8RUo/TFKMwJKeLhozjvUBjSVNJSLODvO2E/DTWtKGyKqjuC2msA12g5dEUelckgQnCDORHDm&#10;2j6swZYsotCcodvqAZQERCQzyKXE8AJLp6k1onLVALh8lgFkjakEksucRP2McjdCTZdv6wwicdFI&#10;0JyqtAnCnJ87EOI8ZWeSug4Axe8CQ4Z1p1Z74BTqGa2uz8wuMF1ff/0tuUNkNxgdoswUdGjUbrTX&#10;oj/EVGaHa3PYHhsfJTkdrLm6skYQ58LsggaQz6a9LtJFFJJreDYuM7E5PoeApvn2Km0buqKMG0Wg&#10;FJvlZeJ0Wq0TrRjSCHGmEyZJPAHfBN7d3t4mOf3Ozg43bn9+lq351doQpVGwNC/OTsEnpuZEIRPI&#10;Tan2l3svOSETYRcVhburzmXgprg9gjEWFmgvRMVfKnMjb00iyk7hurJ/Y7dwD8TWEhlOqTXc61UD&#10;HMaKThaSPzwBoMDQCTpZYwNhzWBnY1EdX1zunZw9e3X8BL7z+f6TF3tP9yjZeLQnQENaPlTauzPu&#10;WWlHEGHU+oZuI49EFXOwxuwU4m5FjSmEwPDLBKUinspfZbyXkOp4j02UhdMM/dxGOQSkd6jkyRDg&#10;5NcBkBWHZqJT9+VkggYs3XTIp/XWNubzjrLwSJRlW0+6vpR2LotDFXtMoAomhq6NX4jDVKrZQqdq&#10;qicsKD05/OTL1K88TqTgS3lc5DkRlMyOtvkiE8GCMp2yHa2YqAE7smkOxCXgHxHJKqYWWfRO/WCP&#10;KaVHcYNDngevTvCk40Ofml9Y39rZ/ezL3S++oMjR2vYONcPAmuMzs3QDIl4TtjtWx9UtVehEAXJ+&#10;+3Mw88q8j4xNH+wPnh/Cynpn2Da8/rpk+Mf+0emb3Z+vGjjQP3hdquDHv6jIkwaYPoRfHUr9RS9u&#10;4ttPALH5nlzITyPOBvp+YrB+yZ8+5dt++pjIr9L+4jsa0EzBE9/QX/HxQeaQ7ctCnBLchHlRgUiI&#10;8+6dbXGcjuPkqqTsfIHWEEY6upWAlqCEiMpOvH/EJKqJ8xD0WzUqqpz0OK9TmLLOW//ytgkOe5xR&#10;8JALUa5xdvFlUEJoRCNOwWh4I67RtGO/SH1p+qPJsHZ8pGxTV9xUYx6MROin2VlwCd6xH374AdiK&#10;UHDNqdI9NTm2j9NqGySinGU3zeucd4SuhCEP+5pquPSqsJ7vR2Nu9owkCfJlj6mtTQKHnJ64XxPm&#10;IzrUHTslQ03t2j/KU9W97SthcPRCypkfvjlzPm52X/I+clczVfZA9YiK1ndnGM9dJLDnOJvMOFJc&#10;TSSBEI8jZoKlXRcmiK2Mem9Kp/ZYJxjtljqI5Wr03xFi4c3OzTb7NvxAtLX+mDyy6CQ+bn2gK08/&#10;1EDNaLm0VyumxYaSLsCgRMko7njOXxOwgsbIEuOwOK8/9CzwV3GHLjAki4sYifEx8ql3dnZI0+ZU&#10;STAP3Zhs9KDLpBAFr+edXi8J3MHBup6L89T15Aycn+9KknvCN2ODDp8kKzC7Jg/NmkeB9xvsFGzl&#10;++zVV6kjUC5HBG0Hm8qT8E4MpJKc7Wp32VuKO1ARBbefwhlJkILBBUKxHajzIM5VjVxpfivuNkMN&#10;5JyfmWfwiTj447/88fnTZ5D18qYWJJA2D9a0w02vVZrIxk1+MjBc5eLc4vLiysriyhwVhScmlUIB&#10;3QoAhpD1JrNhJ/8zl0sEijYCWEg7CJQl17aI0OIYsuKcm6R682aD+RTkLtEaoi1dcEJZ6oBDwjgP&#10;OYSKE3fv3Pns0aPPPvsM0MsSMrvpnDFQuDGthZC2odxBhB8gdmS26MFFnp2cEMPJcBEWClesdTA2&#10;yjUrUckd2+VdHb1FS/qV5aXtLaqOrlPFFwjjO6Rfrn5yVQqtsTzhW8idIhVpf+/l+Rkl9x0LnLJX&#10;xnZe6GkCmcUfIhn8NA4DSq4JrCf3TNaJuyC+PbkgQPDixcHhN4+fPn7y4vtnL4GkMKB7h0SCvj6+&#10;eHf29tYlLnjIs/EpvN/vADRALormED9KuDz9sscm8bsDmIidwLEjOhbO1eJUrKF3ZVMEFuOxB4Fc&#10;SlpWPqDcquP6aZ81IU/EJWBQECykOa8nJobtznpidMT+1laUJJR/PdSoZVAI2E7DJhDIHscWjGYJ&#10;YoGlKXUuprOUJKRAh7Kd1NR7jHhrPCvTriiAnTbF8iT735lmvgLc0e+odUDPBRYUfANiWJwogc+k&#10;h7OfNGjYcR58TDf2EkG3wHem4OziLc2BmALaUZ5dUrqf9K/LkzPeUWIqH8ezQAvKh1/8ZvfBozu7&#10;D27v3J0njHh6RgOOkcnUq+EkVben4iNo2K7Tan4r4D643X7sbvD/FZHFLzn1Xxvl/JJrqWM/Bbpq&#10;IP/K+OwvuPJP+QiyIRRG0qzDWfxtHtcQp2DCdcSJgEOVE8xGQkxHnNlq5jjNztU+v4Y4rfYGWDNa&#10;sD/6vXXEmcnL/A3Apc5cDGSgj6zUIiuKj6vqF+qa4wJLgUqO7ywfh/PWQQ0oRRFIIntECKW1j9y+&#10;QXGJ1PF1AlR0gEsqK8aOANCREWjOJ0+fUIMExAlPFKxWYMwaR6FPrb9REJe87QV07BBM2KYuTo8W&#10;AyNcy6hrzusmXfqF5A1QB86VoyNUC7dj/BRrUb34HC9b8QxStVjnXC3C3ta9L6AVwtSJA0X03UaJ&#10;QYA5alBTJtRpzITkLdjl4ke3CuwJDrXmt+0YNkmZOe5zHQhZE5rwaTMR3EAWhzPImq+k1oTHzZ8q&#10;0jNOH4+mPpzuniGnDal8BUaxumDdYdjZqI4GNFMGoHGcaSEjO4USyiqcxa/8lR2Yig+5L87QN2Rf&#10;mblMqblCaiq2xdXwQfDC3bt3qR/E2QAuyS7nyBTXFOPTS296xBKXGV95fN2VKmTECbvpyF2x9cN5&#10;QkEzHbP268nI98F30JyGMawn72v05PqeBG7ylSrnhAs9q9wWTpxr0C9OhHlLgyANDqw+6M3hEVwq&#10;d0c+NXkwFDPnHqFLBYUhWgrTm9GGaCG77vhs/+X+P/23f3r69Blp6iaibNk5WSgVz4aeZXQLicj1&#10;PwmXurywDNxcnF+eoQw1xQLBikBEFLW7Q/h+qzSSuUwhk/ZTUcGCdI45S+JhNl7if1yrvd4MjV7L&#10;QcMAvLvkMMoJrKws37t758Hufeqxc/H2pYsPVqSmzYxiZWL5OjbNxTXFxnKrDB7olYQhFX4/vYBX&#10;jaUQE4XJ0fr0AqWqPrEDtzc3aBsxgyUAOAXnu4GZRErKTiFMXEJBfa1wtx6+Ypkg9cQUi1KVLJZB&#10;5s2RMBODO/lZlJgs4pMEOIVKUm+HQ2GcyfM6f/uOrJST89eHtO09k/MdH+4+caKvTl7wPDp9eXS2&#10;d3x+cHx+SN47WSxU56FlBsgJLEUEiF35AKlExqsuv1FmKoski1/A3OBce91Xp82dkkbe0OGYJH4t&#10;jBpvaimRSMqQnT4gALoxqfUxhQEnrigZIqGsY+BabtjS9feWS7nhMG3mEjaOCg0oUwSIOEg9ncfN&#10;0ImYJKyW+kTsqbRGU6kfpgWrgUmwN06+PfLh3iiq4dZr9pciwkcYZz3f6udrWgwwgBQ8efOOaIbT&#10;i7dncie8I7WLpc0xb1lHsN8zc7NLK4ura1Q7uvvg4erm1tLa2tzSMq1msYzVKo+iMYQYqXkyM0vY&#10;Q1jjkpqx2gdkl1nfQXb+3wZc/Krf8ikQ8Nc6pqORnz7hr3p/f4uTReN0zuLfBS7frMcpNsx6HMll&#10;ZAS1Ri6O+vjd2YHjXEDqBbU470U6TYRiopqCTMIU+p2u/4p3uY47o9fzkITwYxh3es+oYElqGoc/&#10;zeEJBTNw8U9XMo/SNehMLW5xNPwO3FSf6/V1joE64hgVtcGP5OqJ9nUaP4UocpFLp4USz3bB9SSQ&#10;FsLp2QuqOL8AClQegym2fL284NINwr28o9uwF9eIU+QDQMaOhqC+KgIVdjKcsSubJxRboloc54no&#10;Fv47Oz3mOCH8VjjXVGjZ5bbsRY5CsSjL2vSdIVcH8R2NWOkWnIqQl7Y16Wr9XVzyQMT7mgtE3pgs&#10;YXQDu4xe7CRdfdIFwmRkjuSMcqSbuRel+DgK0xWJ2qKptVDza9M86QpdbjqHQD78evjMdo75VmsZ&#10;2Msa3GrHnokf4yFfZ8WTudup+bHURhVJSRhGIU5vASHpUJ791nJHWeemBV0BPgGmagNL/btdtrRC&#10;OF45t8wHZ4cHYnbQGbIz5GVqc3K58aTTFjIFOHNV/BV2M1U8IzI6wdkvps9Rro1Ba3FzCfnVw0Oh&#10;wkNQlaBcECdDJPAVjhN069QBJ+qLIn19rkq0VAgCndmd6MDK+fnllRV4u30Sow4OnKs+ycWJe1Y1&#10;U8Et3NSEoD178uzxd4//+b/98/Pnz8kdtO9T9qnVugvsmpsKUW8cYcaI6DMauE/PLs4vrCytwHHO&#10;z87jHgY0ATfViBadrJyjJEUZolRNjCrrmV+9vgRAFaJq+tOUWWJNKgPAFKOWGQtRuM1dLgEmOLUZ&#10;bL57c2Pj3t0d+rnjWxev6VLqiQ3l+GQAeNvauhPcHKEzeroH8UUYiswnFS7wrbNUmBF6DFMrOUBT&#10;VQ0V26t29/Nzs6srS5ubG4SrMv5Ayau3rCvGRnQuT1GhzJ2L7SO6zs/oMnNiJvxYBZg8dux8RwgC&#10;qbyrfKmSigaaCiCFolP8A41kFG7L+xBvwkAOm6CpzOX7EdDP4cnF3uHJ05eHP7w8+P7FweNn+98/&#10;33v87OUPL/aAmxdv3h2fX55evj8Xfrr1GkTFXhB1N6LsMb0ghlhdj1pHt8g6CW2iWONlV/6inRUJ&#10;Ee/OpcZRNhSonV2ocSAGrsfX2dFuP1WCJMtBrwhU73gl7SkyW0WgFABk2NqESk7ujaGSefQXYLBN&#10;Q5qPVHKbKEne0ZsEWPPCCZGiU0GlfBxLEvaBiPbURXdmjOpcXlHf4aKBy4s3GmSeRJcwgISrQGfy&#10;mtE+0zuEsbBFiBxFwglEzswtLK+r4/nW3ftbtKAkXnNhgZy8salpKvHyxAblJ+KJYcSulfiuCFej&#10;7kZihupMopJEkVOErD//Fvjm/3u/4xOR6zCA+bu92QCYeNL+sgqav+6tfdBzyMKK72iIs7zqiOCO&#10;OOMP+jGOsyHO4jijAjv0zK8dZfbXHWtmsjuFg/QWnnOubvSrfgZ01usQYokaiQupsihAEijMNBhk&#10;vBeXFlMCGzmkPkNuD+PsigAjG+XOQHL8oNRgQujk+pyeUrNKfGQv99RA2V4567ZGvbbgIyEVFypP&#10;L7KGPCVq7ZkOOI/j09cpLtYRShHASQaUwsCB+Pri7MzNBnFsomuj85xGDv/R+vJZzUibO3pIAF0m&#10;gUcnPIf/M9EliKzY92DcGtDGRjsfvIbXAKCismrARXf6fP1zbSoD65oH20kh4dtE6Frv8ZtIMrX1&#10;DAmTy/IxtlfcKqk7KExEDKIskmYS1kaEovEtJwnt0fKMFEpQk+BAXk1cchFaHFlWluEpsVNqWyWl&#10;6EfAJaguYO4G4szCG17DvFOOWaEBMMokXlcQJzF//IklB3DsYmsYcWbP59Era/Klvp338qSL2hSU&#10;5et4s/vTO+LsjKlupF1YCP6i+T3RXqJ2HZvLL53vxazkIbfYzDarw5SrroZDqFBdCh0pVX9WLQua&#10;y/sKZpQ6RVTwIQ/GtcJeZbVz/QZtIxRr4PQgvcffff+nP37zx3/5lz/98euDvYPGvoJwKr24+CB/&#10;rNmdifS6RU78nNobLa8urkBzzk4KzqKN1bqTOlQoZ4jOS8qUUnzphC0OAPOTgFTRk0PQUDHViswT&#10;1tQWIw4UNAl5qbq5s9P0aTDUWyFGkzY/zB7lOD579PAL6md/+cVXX37JCwhO/oTLG2c3PynZsbqy&#10;vL62urG+trmxDivJUy/0en2bk9D9fWODWN61NTKOdOTW5m3CQD//7NFvf/Pl73/LWT/nV05L56L7&#10;9+gcvL29tQWJCrQlWJQ+Q7PTkziQ8VQ4vTHgmFRpV8p2bD1CAaCJFQr0ZEso2Q0oagJf4CsRq6Z4&#10;I5swMmCNVYA7q4Whr60uUpQwrnEKdU0oChACT/QnNcCp4KhK4BMQma/f3cLmOFV1ntf7h0dUHvj+&#10;2YvvX+z98GL/6d7+HgEI9Mfg22Bg6XE3Pavqj5zWXb/VI0dtcpQPBzg3LFN3xMTTOwfawdeye+K2&#10;kXxySQhv35IXCUaMhGiZvi4eYXQtj7ZYVQHfEcFffNYUlTStSKSpX3AIob/KMZe5I+qxypXAOPJX&#10;GEeqFbx+O/KGolFxhUM6EBaSp/KxCndSEV2Q8S0YUWSkFjQfAZUKuKsFOfCRduSYsNDAvADE+7tu&#10;XdIc0r/y4rWenJAZpVaAimUSnKCWktNzk3PzrP3ZxeWltY3l9U2eM4uLBDBAZ1KbndxG0vdwoxO7&#10;SXwMc8QEc/0IC4JZFG01oDY7x5msoMZxRuz//xHnrwGj/p4RZwiOX6WC5q8xVINz3IzjZFd7HDvH&#10;KWJAHOfM9M72Fmo1np1fBXEO30lQ5g3bQqNmxCmXXwHLDkzs7TXWDOvV6DK9G2yX8tz4BRWYY9ck&#10;QB8PIMcDNKC27FJMhkE6B7kaUcKz7LtHW+sbRm9BMvEvR9Paw/kcZ3IMGlvZiW2WxiSvTIoisxz/&#10;x6fNkmVgbe6bFg2ktTPP+M8e8PgbUwIT2asgLmLpSH0VT+D6Nbk3o+MKPIo0sQwJ5tLBugUHruVh&#10;EFoOrlCP5VLv19HZzUA4U5IJb7/2aCesk+Zvmbgb/HS+NQSUNIIJrHjFdbfRhwJxhTs1hWIgTFlW&#10;9nlI2GZh8K9jroKTOJfpCie324QvxKnbFOLsdEdHnPpYk7VMNHg+NWBQgImnBNXxImgydyRYNgTs&#10;cvu564A5ICuTC/24Sle527dBY5wZxAn9ZByuR0ecPcE870cc8FdeG+O9VWY66tuXlIHt+elBnIGb&#10;/ao85yYpm48/L0S4K61Jj4r0SOUBJQ+pGJNQCvStXfm2X8TWCnFCMSr2A8zzDoYTsvX89XkZVQDr&#10;qclkRx0eQ2IeUSMsE8h1cgJWGLk+ZK0D5P/1X/70p3/909d/+vr5U9KGzlPWQB5LVURJB7Ge7O09&#10;rOULoBIBPjWJQ2V2aV5VyRZm5uH84H8Ibr04Paf/knPpNMDHJ4e4AZhGR21iGKvzOCCFrBt18VHe&#10;/DiVJmiTxHNxYd6QEQy7BBCkow9P4CA/tzY3AH2FIDc2wH8IOpkOIM31dY6nyxJhCIKnLrcPSIXo&#10;1QkXSPLBjOWnTr68uLC2srKxtrrMdauAKGlPC3wXeJQqH0DMzx4+ePRwd1c9Mu+BNXfvUeLzDoiT&#10;ryNgiRd3drZWlpbmWA+jVwoY1I24TKdh4ZTmSuSp2Xnle4XBTaSIUYUrTTnfTgCtar4pW0xV4cqb&#10;EV9UUn1skMk0ppoHBB7z0EuCixMFRII4lfmuuE+YOSi6S3AnkeyvKPapIvNnR6B+puU1JVzfkp+E&#10;g15lCYTD4tRQzSi2kVJtXLQl4RRi5AC4zhmXG7oiHagHF3pan1XhjZZZ5qonKb5XVWuq4E6igIGS&#10;iHTkM7neVyOXwp36CbbjyvvTgA+ntvEoTw7QzxxgLAiRyS37SaVZSke5DU/D3yBpeouzsiDdZxcw&#10;i6Z4QStpUsWdYgVOJcBAIZvkWlGTX+VOA0k1Gj2aMzGdfp9QEddmh4gVWNcJp+dZ8kuzrP3l1bnl&#10;FaAn7dEprgnohOBUKtgUlzF5Re1C4iLctUvErUVNi7oKxxnvUEnHCF2VB/h14cPPnS0b+ycef8+g&#10;7edu7u/x7yEUft0Kmr/WfRLA808Hxx/2HCoFzwK2V13h2ki66ZmpIcSpQiqd47SXSvChwEE5SuPA&#10;GkCe/rrfwLD+/hBr2shVYR3xgGahDEXC6+gcZkeCT+wcszc/aFFwoaCDUjEE1xSq9pbE9Y2NTUE7&#10;8ab+T/5r+cKr63ORRSku5IfPT8Z6XKJkrLtV9L4oE/mRK+WyHx7borynBprha0VieUDDNuV4k4+W&#10;smYlo7+F5g219Y6btttxd6X2MIFafNp8bIpPxa0fTstlSituLwgjPxPMl8CDAIg2C4Ud284PfRxB&#10;Vbn8HvAajX7CYdoscxeAlRc5uRGn+53lrjRLJlqc5VNXkotXok9K3qjoSNkQBURSvEOf5nTMV0Iy&#10;ZWPEm5gl4SFpIbJyvQdxuhaN+vkkVNegVscrMQb2LrfxHpuq4in5VIZLy8+O72HEmcHMgGQ8WVcQ&#10;TEAQGmFvbGwQvOH21iprlY/nzKE2AxbzuhugiRIGYwLwinT37Mh0aW73wM2OODPOmYtAzBQ5GjyI&#10;KlH/Vl2GjJYWXqwFIO9ELw7qBBffBk92lGwzxldM2XsVW3erbhdllFXFRYM4NzY3ldd0egLL6R0k&#10;zgoXPNYd24RxJvLzn/7xn77+49ffP/7+7PScueHKY5xRX/6d3I8xRfqy8qpRQTY98fvOTs0uUfoS&#10;fEdKBPdyenb66vD41SviF0+PD89PSZSnGOXRm7evWV9crgTU1DigEMhLWjuYL+DywQPYRPDetiDd&#10;ne17ohL1vO+fZAXhM6dVOkgR8hKYKDRJrqGfswy5GscL5HHx8HW8Bvy5KaWe6htF58FklGCuTE4s&#10;Lszx1SRl4T3nMK6Hc5rm3ARNms28fWdr+9ED8Kfgpi7jzg4Mq/6KvbK5DuIEJXOGuRmyr6bmgd7U&#10;B6DW7/Qk1fc5LdfgQGic7OwicuGpGCqMls7AKlHnMiNKeHHje1aXEkbiuZJXJS2xhVKcQa1FLiuL&#10;+ArCgbRDleLlvS/Hd57BTHK8w67Rhpvyq7eou3SFUxgrgDpS+wdHz/f2nsJ9PnmGjQKrqoglFat0&#10;hVU4Tvp0uwiUa2NhX9FlQxUxI8DyonCn8WgCQyivDC3AT+raQXDzVHFnVamspwQelz4xSdsAGnuI&#10;lTTupJApjWUJo8wTcHlGFpe5yQsCA6iED/QEaN7i4BGgISXxYTffjIAUyZGiA+Tke2D6xDRV1nkS&#10;UjaO5QPKnF0gZ3x798H23furG1vUslre2FhcXZ+dX5ogVc5JVCM8icRVgj+iKQh+8FSEQ9r8kLrO&#10;gEBbOuCBUmLTlEJYXMSdztnwqgM9sbxICYLypKUEXR80+NPUe8YGGAHcpyobm8ZlIqYcmBIveg8a&#10;aOnnzaue2reR8H+bx88izk+8jA4e/mYvIoE/8fL+3Q/rAZp/D37zG6Px6vXlP+wf/l9+eP5/fPzs&#10;Xw5PriHOwKMsSCNOcUAIKZVlnjbiXJhHSMlT43qcyRwSpWT/slFGYqUCNj6OOH960USply6KneaA&#10;c7WGq4Lg0l32qAYG1bIIKCqyLcAssMZoDHWIjpRrl4h+GNOREQWyTakWN0c6plBoUN9r/MQru3pN&#10;HcLyUv+aJImZGbp94PrEqygNVKGsCWcN6ooAl+8+DlxBX8cOckA0u9GVEJE+ZZbT0WAKYzDBac+m&#10;T5ErR+MWhUkOisMA+WS5Te1bDzcL6FCSZIEu5dJ2UtM4vMBuAFZDnBnpvGMHdSjGdCtWCRkNvYnk&#10;GvAclFAC86htjD1HyUNPhk9CpHq9dLXUDdBvVzBAsQUaNdHGpRqYGlNh0LCuGgM+inXgpH8PaSFj&#10;+9vlL9N6zSza4qhaRJqQuqABEQ4QU/imjRdO1eMp23oh7rCyo4LtapiGFmcBTroNTUyCV2CslpaW&#10;+KoegtlhZSIvAx9DUg4jTt7h5OBCetgADR3TUX3M3Z+oHh22Cp42H7rDL01kJm0uBa0C990TS/Oe&#10;Cp3GlTJgrqBIJhTJCa5hVU+MhxNVY3HHH6sEt4oQKcdOVc7VuNJJakpeGSVzaG19jaGD+wR1hhxV&#10;Qo36LjEUU9hvlE7/r//43wjixDxDDFDXEdQU9+lb0nwTaNkSi60mk/HiumWjY3RkmkXPgrMgmImG&#10;ZL8dHpy8OnhNdOO7S3vGR+fnp9c2lqAgNzfWtrY2d7Y3t7dvI6Du6Kde8Cs+7vXVFUQW8JEKZ2Io&#10;hd6wnYUkQYSaFdLF+K75Od5S6X/n38hUrp3YSuCIR5RMqTo6VWSrzBc+gQVADY/kfKZZmMvZuo2T&#10;Yz3dvDZiQvhYPg1XnQMX6qtpOIVTWhUwVWtnYmwEZnV1GQIV9tRkqntRgEahfRcWYE/n5ejngIUF&#10;gk3x4q+BVXkXkMu02mhwcVDy3M81rSQmXr3VEybYL3BFq3+iUqBIUVKKdZKiXGGWiXclYN63icKl&#10;ay9NTMiuUwkAZgy0xEpR+XoFZeKGVq46JOgbWPrDw5P9/UP6bR5SaeMUEvSS9/G8v8ENTfINZedH&#10;xs/VOwGhhFigjo+e74ChV5yHtHcCKImkp6+jXNUEOCrGEUtFgZXIJWXzKACAkpOjE/QOPh+5dUbR&#10;qJFbF7RWEtykY/j4GzAf2HF08h3sI0/iVidn6NN6a3Z+fG5xYnGR6kKzK2tzaxuYUIubtxdJzdna&#10;IU9nZfvO6tadte07a3fu8lzfubt+597G3XpNWSKiKqEeJ0CEc/MwnZAxwFPoTGUCkYZFyIdaclRQ&#10;sOV8IU7pL610NeYw/iYhKa2eQKroomkWIpUgeE7TDGJujq4QFBqDBAXfK/eL6q30TwbXysOu3C/b&#10;aNo0iLDriLPieuNMT0tqFit+kwHb8TdBSZ8C2rrI+okr6qjgb4k4wyz8xOPfF5V2SuLvJEBzePoY&#10;tKdnF//Pl6/+T4+f/d+evPzm+PToUu5iHtcRpxRzJeoKcQqzKDECcEkePcFOQpyqAO+gqIY4TX80&#10;jlOzVIVafgJx9osbxpdR6sMTHDwptikVatKdD6kX0JTvrcBTW3jCGe6VYHSSB6vGspeyuiepXsSn&#10;cGYirlFE6H/2oiRt6rUHsbpiPHqYU/ENKFukLRIB/xmkDw5TciZSWbHFAZRb2SAnSAWl4gVZzJ/g&#10;b8MEDRa71jH3Ebgp8O7f+Te6MN5zkU8eGp6Bm2L7mvM07xc2dRKSidHCHzVOQd05MjDEuV9DcHMY&#10;cYrnQA5CJFSJE0P6gLNswiDOkMlB5EGlxXMadGcgOYD7UYsqt7NJ305Pij6QA/QIrjXq7XX1KuLS&#10;353j+TS4plC9iJkK4kyoQQjO+NTz7Q7bzdUIAutMWV8j9BlSinqumb/HwQ0W1ND4EZd6DLBhxDm8&#10;dA3n3oLeVpaXyRkC0vDBlDQKsR0iM/iy8515HZhbZXSc6KaS405v1yIGixhuJmcoKfPiouzxd48k&#10;kZqd2uxYM8OpO/ZsDZCyo0Z4cO8qxwkwmZ0ha4l7NDySweX8LhCnR1Z1mpRWBfiIYx5HA+djy6yt&#10;rfMLUJSNkCYFWYysXM4Msjg8PP7nf/rnJz88pbQX8+DkIgrrKD+cGj9hN8sralvCOUXO3RB3PUZi&#10;C12H5qYBlrdgtM6Oj06PDi9OjyhwSYvNZYEtYNbqzr3bhExCDOL+Bl/iA8d/jXOcAEqAJqwlk+KM&#10;fAhIPV2HlB5SMhRjsrgkr/AffxIozEqUDeh6ZenlG9+0/yDHjt0VNmdleOs27OHhyPT7VeFHVV+y&#10;EehBS9R7ZiJB3K7FpCQkgUtWiKpvOpKbOnRwqAR4jI9CdPKcnYHdJBAo0yXPvp37M/CgcLKATqIC&#10;bt9WLOnGBoYAsQIma+FphddZRMqYI1WJzjbkXo3fej8+QJwk8sMmpFGcflazIa0SFY2yDHE9eHvH&#10;PV6K/RBPlhRA4Z60NEtFdBWtZORwrKvAxvHZ0cn5oX6SAi/PO0nZ56+Vjv0aHPn2/SkglG9W9VD1&#10;YOT5bmSc1BlQKVGPCXy8fOf0HcCoDpt4b4hJ4UkaLNHCEcZ1ZHKG4OJ3MHyQf/CRAMqZ+TFhyoXJ&#10;+aXJhaXJxeWpxRW6Oc0src2srs+trM2vbfBcWN9Y3Li9QAvyjdvUUV+6vbW4vrW8ub18e4dekYvr&#10;txeBoRyzvkkQycLa+jx54sDT5VXK9IMyKQtFiIkYSsW8jiu4kzuiwhHL1Xs4wfJOnG8ViFuCU0py&#10;CnraMk/SvWJ6sIYwjIjhENycZfOTVAyjTAQnoeuoW/LyII9BmWSyu+nuaPUmLb0R75C+Vyn0lWMa&#10;EiFhR8UgNA50GCH8tV5/CuL8lO9unMinHPs3PebXusFPv+iuVm4E9H/6Gf56RwIZvjk6/R+f7//H&#10;757930k6JAcWIuP640OOsyFOukuaPRPiJBZtZgqxHsTJCuZHr8cZ7NcASWO9Wj3OGybCja/PXwvH&#10;GIsM4868j7BTXm0QWRV7dwc1A6ggzmxwaEccSehrrkeNZOwuFzCSD1T1OPED0j2IE8IU3L69hXAG&#10;R/J380RCnCYoVd1EtdUuL5Gy4Bg0LtIW5U+zO5VLPD8ngi1ljxpbKTRcWdEaH2koX1OcVv7VnlOB&#10;WidbWFITiajBC7fhk+kWhUVMi+kjxsgFg1ylPDii3MGghCAMQzeJuErZbu7iONMM040zxf/F7975&#10;X8PV6MNCdnKx4Y2S10anzJTVELf5G/61i4Pwglbo1sweHdx4FJtRnKLxYsIJddEag0KmsSUUkST8&#10;4RSIylEtJ1G+NojTfnIpQFvu1WrNhkFVY6mwihChdSkNcYaV5ZLMcUbod/aRF1xd8HoAYgZ8eA3n&#10;SjTOHlAjzmnC9UCc4ELOCQ7jD3HH8zOxocGvwZd9iPIOPxWX1xAnX83yU+XLGVQPIYSVos4ZsjVY&#10;gXyF6s4OuctzVTlzee7F2OmLdbeCOgacIkFH8MIBZXHiKYSUOE7HAwp0Ot5D69KaS3hT1ZFEdSYv&#10;nwsAAa9vbIjUpBukG4troykRG6Up7x77iHKW/0oZTqo6XOD11jyzQuFA6fhq28P+dGeHV3qaDV0u&#10;FbDLqM1OTrjPJaQhk0qK0CH/UxhpYX4G1vLBfeoS3rn/QB7x29ubm+Ct28BMUm4W53FCG2Jq81ih&#10;GxEmmiN2TV5oSns4BjdCWLaiohW8HkDpA/SILZPNUVirTmAOMWHAwZ2KsNSoqD1E4KbaPrliWkKu&#10;40epshbySFxyjYBCnlVW5/07Y1AQJznpiuNW9UmiMx2Al7x4x3SOwU6zLogDAGeTqgStS4TA/ft0&#10;fr//YPfe7v27RBLwpv66uUGD+skxPL34tkkuhFRkR4rmZHjB9JMgmRQx137x3NvDkAydDFrzguAT&#10;dlF6hV0kGtvywTSexSZ1KydZhsnXEfQ8PTug1tLB8cv9Y/o0qtq86y69Oj4nHUflyhUlOXVFfOTE&#10;FF03cWqTcEMn+DxpMntravYK7zb0pPHl6PQc/XVwcOPmxsdNCZJJChrs3FnY3IKnBC+uiZ68u3nn&#10;/ub93a37D7fuP7h9/+H27sOdh5/fefj59v2Hm/cfbN59AHMJkbmyuSPcub45D5pcWacj+czCClB1&#10;AvKS+JCpGS6MYtRy2ZPUn7hPFzl6jdWnZHzFgJLGroQh4Obry3MWucJYE+g00LXld0h0ZRx3ekGM&#10;a5HEsjFhQWxYUHeXsrcoJp7qrTA9g0tduHOUfHlVBnB7gxCWUgSpWlK6yKI6PrHYSJHgeeFU/fbH&#10;Jsn/qv/+WoCs44S/6tX+0pOXVPmlH/uLjo9gHw7Q/LXG9i+6nGsfIh/in14d/+ene//xu6f/sH/0&#10;DP9F647x4clv/e/+N//bvGvRqk4e4QWrCDqVws5PgUSrq0v/4T/8L3bv7WBqozQxoGdmJkFMyht9&#10;Tak5F+YQs+KOuvEqqSe7pfV1l24HKIKPvXRiwyhBKkFsGVOPtbhGnYYUWoEFcyvO6bVPP/inNIvK&#10;rqhANH4ivS/Z6YwalIObyLB/Z9c2NpDU6xub6EjU6bfffffd48ePv39yTLKweh5SKQ2B+QYXnIMO&#10;MaRn1jcRVg9gfKgv+N/+8R+JKHTViXQ7Ff3k2EurOkEMcZxStmnMJM6IT4jjC17RbVaxpDck4gIn&#10;VDBFDVuo6QuZQRzZLNDK9J4GImSnK6+YRw1U8v2kXo6/StW3pQwUsGWgqRwQI1SXmDLifS+n2SU5&#10;mgYhl/pPaNulgtQnySOqIC3Eqj6deMFMo6ag/9pvJGylgXrcxyGP9AH1O3n75hSlbvyiij9UvqTO&#10;peDJJEtJjJoGSPSIIwqoLyP8zQKb1L2JVHKekXS2IzXhm4sxTCA8rJ1y+NEBZJFAy8kkgLxU8chJ&#10;UVqmpZxHwffo/rQ26DNEAsqF69MMHhwYgpN77ACRN7lTj5wembsc6ZLhF7c3NskG+eqrL5kaQBix&#10;jxwDUszSBdXFKu1V0MJW8ghzyV/5CB88OjnOkbhXw7mCRzu1mW/nwhjDlHP60DzLjGTXpIq7ECO0&#10;vDplKqwzDDFUPa0UVzfX2QXL66sACAaNskznp2ckgKh4EVuFwtSHR8+fPHn29AkFfjgLC4TvBMX8&#10;/r/773BRc+Pf/PnP3z+hhM4+YFR9GucWKJVOzcIXL1/9wz/81+cv9kAearUiom1cSvrd23NWljLj&#10;xKKHuubPrAHdp3yNCuZYgMnD0+zWqO6X8m5uZpK8HCCU6Mzbm7MLs9MLsxOzM+ov6EBdQ2shcu2V&#10;UrIaCkd1WzTUuHjfxU7URHqg/MhpZMbYCNQOGno0hVeRMpaW2Q/6C7s7EC1okn9UaD6dd72WMq1d&#10;suXjuvfsFpXOqLyuLAxLv1SijIEkERSMEsNSWd65CTthqhGEex+4poU3W3rkvrl8tb+vboln7ppI&#10;t/hDmtqcnJ6R3e9K9GIy3fHJm50tL5JWe0Q2SMZOotXBVkLHJc8cYOC5k9SStWBxlGKuqrTlDhRy&#10;6DPFIs5RIuxoZdarIBQE/zgRtxvrq3/4wx9oDAuVb6Au0yueH5le9m15eC1lEyuTefL/ovomFMYL&#10;f6tR1sNtfszI2n4p+1+LK9PdAJhXn22LmmgYdUeMW+J5zE3GNz9Bs1UVZWCVRrI6WeIacUU8n5we&#10;E2psdvfNxfnI29dU8zIkjx3vYnWu9ubLMLXpenyyyEZHF5aW2ZJr6xuitdGsU9CdcwBQOE6AL4wL&#10;mUYdSErCi4F3iqcu1ZlWIoIcSZYqB47dTOKnX+u+TBgnn714hA8BwUcgQpacN1F+Zk/1x49Bn4jK&#10;HJYdlA9++OJnL6Njhp8+8saFffTgTzmm3+xPf93wDf7sLfzsqT56QJRTpMe/8St+9Y8ToPmvhyc8&#10;H58Q1fKpj7EvHjyKNOaWEKFE/VsasttctWeMOsbqIU7EF/0w8NckBArTC7jA9rWMOBeMiPu4Fy0y&#10;OumrbXjZFaVmkS03X/TE9UfWZV9nTbpWv5YY2c3RW3/0TrDnWi5C54y7EKOoxAotVXVDbjNy4eT4&#10;hNOxq6l5Amrj6pO3Lk9YGB84jwl9nN2scvFehsrwOD8/2D8QURdNVjJOAi6ZKgJexNyAm9SSGCEe&#10;h2+DDBZCpa1cD8b+KIceCv4IaHExJU4salUn2alRFffN15ZUNSElEeaMHF2PPPX5qsQ1yvcq7FF+&#10;Ml2MqRmnxTscswAl0C3AMh5ziomk2koTGZab5X2PUu5yxEI785iRthr22DDggGBux+I1kbI6IFKo&#10;QuZSINrXoxqd+bhrmqYjor8u9HBmMMo7kteMQhU5NR9FcSIBMm1U06Gat4oE1QUol5zWjlreimgM&#10;8RhKMsJIQxtM71azgTLGl/ZKt+WaG+FtGDY8uin8zsn5FOCSX8NoBlXwIu71bLQQqKFUu3Ocu+BT&#10;c0Rx4RL1o19GUFHQcF73PVtqtvHKNTLchk00XWTLqMrQMlfhsrhVWV9zc4wAQ+GKTA7o9FcknYg9&#10;Qko6KU3oVX3k6j3+Plor4cEFUiurCHkBvCBRXJ3ER4mf5Etevtx//nIP+4L1rAWJquPzCm98f/4a&#10;W4blah+JQIEYM2aUUWaelJx8RU1ZLpJCSOfv317gSV+Ym97ZWn/08N4Xn8EjU31ojXTeqVnFoKb1&#10;lxe+lpIhWvE6YpFkDRbiKDe6cUgocj2DTAJfisxOsaYh5T6knA1PivUMdarzt5S02gHlZ4//WVKq&#10;fUViQIN4y1OvjxidFt/b6Gi9kxSfhjtL1JTKL6bMlmyYSEX0CdcrYQhnLIX6ZwjrhPnF2761sbaD&#10;VbShbqEAd+X/K1BDoQTqdZCt47L2Cb7XRQnhlufDi60c6wmY0oaKpV0dFoICe/NG5k99MkfH6bHp&#10;pkTjBCNSfWni7dXYxbuR83dXx5dvD6gCdmt0cmnp9//9//rRb3+/uftg6fb2/Mbm7Nr66s7dlZ07&#10;y1s79LNf3t4hvJKfvOZNgixXaOu1ta338YDf3p5b35yYX6L03dTC0tT84iQxmnjVp2EoZ0cnZm9N&#10;zIzw7XSAHCebB5pQrnnSeigmRETpW/z4ykwnx3xMmebuCYTbSBBcNTgdJ6B2l+54mY49aiTsaCjZ&#10;Kikq67w79y1yGIX+ZyVParqrmFNAezNzuqqLrJVdSiUtykUTG6FWt1rV7n82xQDiSZ9QcroUmfsl&#10;mV32CrBCKoMgm8CXZdQccVxvWiomRCrOSD8/6TEMKzvivAEubiDOfnuRpf2v/fsiwfL4pIu4DnB/&#10;DNrkVD8LfD79Sz/x2oZv5y97Hbu0P7gFtEOazMUn9mOY/mdv9lc/gIuEwvx/vCBA83kL0KzKlZ/4&#10;XWOf7z5sh6pWBWSRVwxLVoJGSasUgXe0OwFSJHMSIiQvDAYrBRqUaa0i2I3qKxeeJLNV5DDQvDGm&#10;HVN638SCrceNSw91FxdpebwcQGWbCzlbylsB2tnU8dkO4q9ipep/QQY8gDIbiG4axe0l4ufyDWQJ&#10;qndpeZmWmHgb0cGcKBsi9XcS7ocIgQ6ExiLJQ6FNLRlZxKlSiwTGAxllxYsvEULNeRK+Zolu2tFZ&#10;2xoEPd2a3NrLGswGvYBmL3KpwHChskSAJ0ErxK2BSIotq8N3ocwKxVKFHP/JjWUqvNNHCoZUbpEy&#10;SlqtIuFoTH1FCDkcocuumr0PBVCN+dDcZXu0DxAs5trLQ7JAUk+joouIkd7xk5denHmaS0tOq79o&#10;uWac5w1nqYngyQ0mbo4nc8Rniz4SkmneLM9pAhpZQdKj4ZQavrxxd4GGQaJdlGStxuKU1XN1tb66&#10;ShwdzS05mDdDXiIsAivzyFcEy2bZdLOVM5TEIZtNrrSpHJQxGf7qwM0c/PPbu+mWOtgFj+wEVq0q&#10;5+68Y8Wy2lUZ0XlX5VjPV/pgVXmi1yotr2guoN7Ro/ML6qRAlCT3mJb0ItJQsfSlnJmhEAQTsH/w&#10;6vnzl7BoJjMVDMn1sg5pgUjIZwplCYWToQsi5zcW5MUpyUdIH2INL1/TEPJsempsfWXhzs7G7r3t&#10;B7u4jEn0plbRPEVpyFeBT4v2HUxtbZ2KpTAH5mVUDkzN2w0509XhJ43nz4+4LZaWF2xEWtNU3+1l&#10;rt0uwr7vj678Y/15vcs4iCXopwSIf4J/LMryjr5LeHNwZfm+ocWhDUQe0szUOBEHxHg60Yr4V8V+&#10;Lq8s4UmJ5cNhyhhyHhoT76VLdfER5xBd8EVMLjWfHJWBd9c43sPXA1e8caUHoDUTHaNMbeUJqStm&#10;+2nMB+DDFKHS1vrG9v0HX/z+D6u3twlaeg8uHMOFTdXJafLE5dE2UqQ46NXEZEFG5aRPvFEDyTEX&#10;y6TWuppG4qDXc2Q8eUjt54TiRPWruo3nTaJCc1h/urGrf4UTlKwXRWgHtLnCyECBNO12D663ve3y&#10;JoXdJQ5hq1p2ysTCJ6VGCHEwRYZZmdjILyiPSSElggE0SdExlQKjREJrzA65KQ8N+wSLTBWUVDHP&#10;39zne5im7AIyXvPBQQORlrd/qVc9UqgL+by4sRVuvDP86zVdcB3B/fx++usc8SttdmukNjj/9ivl&#10;qmJmiHQgaazRE//2M/8qZ0Aekf3zPz7b/z88fvY/Pf94gOYnftHYZ/cf9EOlaN4oWDAJ6XZnoNXd&#10;F/HWCASnI9YX7D8VhSdv9QBxSgZpJ5qLsoD8JMSZFXBj8jrAEW8nos1MWyCI6JuBLO9sRRl80UGV&#10;kVBSsJt1KUkZu4HrwwOa1kR4z1GlNFNh2wM6HUMjBGly0TXTray4BPQrH8IL2sCDnNp6ojv9gqER&#10;ceOLVm0g03pN8ERetWgevzBqsRY2DE1NovRs02v/FHKt7p1BmfZcqf0K3eRxhOopJ7E7yvMDJolC&#10;O/xU9IFSP1Qhh/cFQIk0wo+OfIzvrHLaldlcWq6a7ypmKBLqGrppI5oJq9vJAsqvhaFbPntKF/jW&#10;4tHUAXaZJT+aiQ4VJC02cMGY7Sm2NeXcu7FRlYPy7dHSgVJmpvXk7vgW+SvF5llcdo7TMVAu3OLG&#10;gMVJC1Z24TgQ0oateT/8Io+s1WYg6W7IFKa/ZRLVuZ0biDNnCNwM4uxwU7fQsGxwN9wTi7OPQ/Bl&#10;p1djMcRG9zDWzxsvcv3xvwoZmI6yCVnRnAKXhvtqFwTHKR7XaVhBSYaeNknUApSljk+A97CkGE6U&#10;4sqKfPKENfMtDm9RrKf6Us5RQnOZkAb86c9evKRNp+l50fwsNi1CPM7AAjlG1DeIr5QbQN/HCj57&#10;/+bi6u3rW1dviNleWZjZur16/+72wwd3du9TWV+QfmGB8E6uweqeH07BDeiMLdr4TI925eKV/RJj&#10;LtNgp0SZdx4k+6x/8mGx0y2ej74IqRo84hVna6k2hjZ1N6Q05ck3aixmf1EuXC+KIrML2hivVMlf&#10;zXeJQHd+MCC6cf214o3uwYgqiWVDiJx9JNwSnUqXlfZOltHSEhPKK2oXMCh8KyjTJT00tu4KpuFV&#10;ZY7xMWWPhfL00uJFH8osN1kXhpvuCaknbjLBTdcDUqdNlZ9U7gtba3Vz897DRw8//2phZZXany4w&#10;6aeOV6qQy57rpyCXT8JhsYerU7nCABKMU00peZGnulPWC/3J77im/lVes1Vdp0kv9KanTxCx4Jox&#10;ZrnR4jppcSChOjWBiBFcX2XlSxwjW5G/GE5E5gpxNnpB6iycceMeLdQoixT3xyTzwbzMzc+mQYkK&#10;dII4oUVk5ql8UiHOXGRWmEe8TCrD4YY1/f5A0+QDev4FcZwfRZx5sz+a+K83+krsCDMiq5OL/UUO&#10;+Omt94v+euPCPvprBPiv8vhF1/ZjByN+EftUoKCy3t8bo4kr8J8doPm/V4DmIezm5Y8HaH7iaIx9&#10;dm+3Hyra7G3qwmCqpvuitiOSkThplYibm0XZ2H2junTBl2BOyf9AEL9jQzxAS4/rts1gkWUVfvRC&#10;hz8ilWA2q5Fe3qyFhAq1aVM1+FN2nC4nHqeyM3mRgu9S6ioC/1ad4ow4laUB4lxemUcEk8NOXcGF&#10;eUhtZC10BEAtX83VOi5OOFWDZF+8AxjVS02D4lohHBwft1sIIhILTQYrVQJjS13UwbF6lSPgEkJ+&#10;OjA8TX71GmiogvVEYcqcVu+VxCwKXHJJflKXBLDFO7zIr/1Pwp0AUGNTfdDl3MRNCXo6GAnh6X4f&#10;Eo1K9zE7ay0XlH8NK7ddO5jLGuYSIWX/pxIn7zk9M6FVmg3UqeEhU1DnzmQ147njsMArSQiNs7G4&#10;Kg5mUmN7qMl2qE031ivQyV/jOy3E6XHntJ3X5QClqwT9GRRm9Xb0lltEHOT9wL6OODtnyXkpToNX&#10;nTSOIM6YquE4u0NEt9fgZo/LydeFs9QBY/pgInFDqXas2Qtq3hDWwyL7muw2ZFA4bVF+jvLSuKuP&#10;QHGdBC/iuyFjPeVCE2iICjdTrJt1lhLmFe2FmEcQJ0MG0EQ7Uo0HBcmMqhQ7+UMX56S9z88vEH96&#10;eHz89OkLqjOy/Fy3BX+lXPbaZmDcCcL13mO2ATIxTwlaQTGP8Mvl+RUc5xXt19/eXl/evbsF0Hz0&#10;8O6jB1RG31xdW8RNrJRuuVzk+FexA8XdBXQ6Vlsmnjm3eso/YG3mqe2uA+fEOz8+QSPa1z5dMUAf&#10;fXHDSvzIr/qWvJ1FnBiYgXYrIFrC0OJB3s90ug7izN4rt0paQ5aq7n/WHPv/yFVBbW8ob9CcsSiw&#10;guIaHvXJJLOEBW9/EGtsmrwxBBySDpG3tr55e2t5ZXVuYZGRYdohp11TQrZTLKSYQMgJtXdXEnQE&#10;a23aspsH5FrMDLuAqxSlilASYcMZg594jaikotVnn39+9/4DhC+Nc4QIhSaJTJXn2v2QSAZPI3hh&#10;UP0U1tRfkar6qRLxDQC7zacBpQCon/2FWjjVk/f7a5GaldWdTu2d3jT61HA63EdbJwZu3Oruy6mI&#10;1zxxsvBUMyWKOVHSyYiTrylxXru0I1jpr4hTJwZRk4KIABCnyK1W1QK0KY+Z87R8720BGTz2qI8s&#10;upr2oiiyAgaBIZp5P3XhhVFrlXxU9157M7Pc13Fe5Gd3EXTheeN0EeP9Z9fp/z+DOK+J3J8fy2tH&#10;REegNeI6ZzB/4Qn+iocfvr78L/uH/+mHF//D42f/fHiyB8789QyDYY7TfQJVYVsPxRIZcarSMCzE&#10;5WvWP3KfGhwIIpF6qEZ7iNxa2qUZtPiDTYIyfx3Eaf+vI+vNlHmajTgbPxTHtS4mbo7gnZLKuixp&#10;dH+m/igWx3m7xsbAUHga+E7C7Pkwex3Tn7R0npCdKDZi6BWETpT6yBWHEXdPu2TfrpMVyhgOq+fQ&#10;ScVNOhFHxWiGEVsQp58BwxYeDl5MSOVIwt0q7o18nrSSBkdevIY0CnBU0xVnvvBE26Pa9Ux+CCmT&#10;eZ2W2Orz2XCnjw8VqsI3wp15xiUdMCamE3ZTPx3r2TfVjd11A6I1RTsg3gozic8RlWiXpvlbW+At&#10;8SHMsTB3wh4sjGT/R/E68FAJ/6EHbadXCGM0vI+0R7jyijTD3AgHGmy5cIB2c6J+jTi9XBx14YYr&#10;repQ1kmXj5Gq3aveOc5Ch4la9t2so7MpBL240BFnojYzYjkhLzq7GX86n+ywMsIjDBw3runwI7lW&#10;dnQ6EqBBkJw2n/oxqddtshgNio0Us2lu0x/lBqTUyN8iR0E53g4zdbFPlgerl0PhxtkapDQpvUQ5&#10;ITCdFCJcoFcPgpIJOjo+ogUXxxAPDYzheong/OHJ04MjyrMTJoezEn/6O6wgnVDO9EkR+vBLo1cq&#10;YMk6oP7a+0viNednxpcXZzbXlv7wuy9+//svduNGX5knyVp5UGLnvU7V19ysuYOknV1YpuUgLqer&#10;yYaLQjDbqqleAIVSDQ1/zO69LtQjQqL6P/LCyDcKOdKpZlW/BXs2S0kvaxv8qNoIGVbgon1n7jX8&#10;dR6qy9ENtTpZs9vap5ReNa6MKKa+korU31WyjjVApawY2FSTgmVhHjkrg6zeVzTbJETE3htWsZpq&#10;ti3cRFgN+RCOCZcsqzuksp+VzaMXvOm2vARV3L179/MvvyRtiO3CygkHyQFxQQtxJja0JbuUMVDL&#10;2eDaANt2Q8ILAraqAGWxktcmy/gyRzYmoM2OTH++OzaArQC9kK71Hs5bhTVV3EuZQylb71Bpt++k&#10;VD3aUBWUqbLsGChNfubL4+B8JqVayUtIpyHXpKBtATTH/AIYhD2pvqB2mpnFMNpOwFjWTRlZN8Gj&#10;oHBbl306aikOdNDw0v0kyJJlFmHYXwz/+uFZukTq8ipy9cajf7Cf+ZMu6CcP+pRT/ZjA/Au+/Zee&#10;ChHkoqvwWotMe+iMv+B7/0ofcQXNAwI0/9OTl18fUyLklwVofuJVXauOFJVswDmqXDw7BWA0eQ3i&#10;JA6aJiAgTsdxsiMmnLLxAeJsivAvQJzDizLaVJdk12Igbbil/LBwAfJmYTuuqXR4cQONdGh7pU5Y&#10;LIFIJTfbQPzC01BxBhgnMmB8nB52s5RascVpWQH5NM1P5DXN/XienJ358kQEOghSV0E19mDNOLLV&#10;g0X5Rq2ARWrx2Qs89FSRwhRNcYIRGRMkGaugn4hMV8YLnakmf6BIu8uBlcaOea0nB/gbhSMLjzZI&#10;Goh57Wn/JowpakdPfUvYQSNdJ3nkviRp25RofIvptPSz8osYLjlfbGgLcCoM7fY/ihQsp7sIKYXh&#10;JT5eGkvfEhiYWbT5IigZr6S+yAVLg8+TZBbk+iOIMzlGWi32oYa6S/SbncWyTvirvO6KDxkwkcMW&#10;ec4wHMcZ0Bkpk3UYeUENSApBDiPO5Ll3xMkL+yUr4HjYUx/etCSXbA8R6sZ7g9LurhRbXz0s4zIz&#10;H9/nNgVdjMr8LzgtvbWM2RhvLWoxXsrewVEuxEnTHsehKtZChd8p9cDW1is6/KikgSNlCaYht8le&#10;9Wm+gQ5cR0dHXDDZtdze/v7Bk6fPnjx7Tnt4ldYaG2c9s9JIMLJ/VrPADFIecmqSOpEAD6pCvqEQ&#10;Be7Erdsr9+/e/uzhna++fPjg/vbqClUlqVigPhQxiLIYlA8dZz1WcdRvW43mOW3LeUU2MFopLgWA&#10;zPxmUeWFrdTuaekKYPjFTwFNj39Wo4wGvUi+c2GEwpleKlHd8UcPaMJrCLbNpwnLIQFW0M5GTg95&#10;N4CrL9LeTFhLox9ri4wo981RUl06hiWtS+J0gqSq/yroOae0Ii7O2UTEYHsgBaCTC1UD5+8wuAwU&#10;cYZMgWqdMIhz6JEwBgNO4BMWKOTFw90Hv/nqK1K0+XaEsP7uMBcva1Wqyv6KnG+8bn7PQDreiBei&#10;OStjzB/ImqjDah467uw7xuf0QqnvMOGpNRWMmf2V5REiI5RGhW/auyfEqZ96uiESsfQwwSBO+au8&#10;KpxQIHEBrSsEqRwI5ZWCN9UVikJIiuhaWJqZnwOA+k/+K3CEcBfl3qkFlI2YjpSvwU3LRc1Qu+Wh&#10;Y6+trZ6l/gtQTqawlnh7kV+75BkWdMMaPPL2Q6D5U4Lr4+LsU9/tV/sTH/gVv/0TESfKgj0F0MR1&#10;jqTt8v9T7+qveRxi+c/HZ/+TKmg+5efjk49U0Px1v3/s0d37Q0tHOs/kjRkRl0pC16N6QClgJxQT&#10;3B9JMil6J6fDkFc9qr2JCO3Uen1j0Q3RM9HxP3aYZIKlj9p5OVVHUe7+v/yVtkQjSdXSJLAllKcF&#10;ZWCBtlovLGIRg1DkBtjvXC9KFRAJV0OKBEKW3Y3Jyea3DqbZEDJBopiv4piXe3sHh4fQh8KO7i7i&#10;J75pYU0Cx40FlcMrf72rgaqVRx0GjMvx/WlIIMQZuOnQzEQEGQ42KHkJHIbjdGhm4KyjM+Ml5zA9&#10;9YI3hUT9lA+9ji8QzDE5Pme2b91f5G+Me93VqxUM4KkpFFissediGOMUSoxG8F/rM5bQskfSQUda&#10;pMrQMB3kb6vwjyoXCeJwEvfaMZPt6GE/zV82dVHSFG6s2/p1gDMsknAbOiIZ8V5SITglhnxljoj0&#10;cYKMrkPUChXpED96oGSWZa6wv59c9S5/tU3IHKLQ0MY6cZyxWfnGZAtlbed4hWY5RaP72flrT+aq&#10;I1WXXlVC1eensZuV7XU9Wyji/oNdNZgZ/uSuMWGzieF1TogieVXNncEQAnYdBi4RUcgKh863KBzl&#10;G9MbUxynCk5xJlYTTLlKwYMI1HYIxDkzAwDdPziA42QK2ClM1nfff//4yVNoTlaUnJyjY4abCn0W&#10;tziiwhfwqPRspOCRvPRXb0ZHLmdnbq2vzn/x2b3f/ebhH37/xb2djaVFWjNAR7mmpaocatjpcON2&#10;ktO8IBDQIYrJEvQMa4cHStYCqkiFyqGuTGrnG0X1Vh2GeE3rgwVGDRQK8NWLCJBKSvzghbFFIAH4&#10;wBgmGNT/NA9nrrRyIAeBp41Asm733HYfQFZwpZ05ssRZ4UXZFnffvCj6wrr3stN8xpQXdWnPVALW&#10;GR1y4ES6yihUZj2RnRQiWF9fJ0+aAadkF9POlKmIvZJHSRW1WDW49EBH4Aca5il0JKeCb15/dopX&#10;BttPfTNbf215+YtHj37z1ZckBrA0mGiuS7VI5ToT0agewkJ8rsafNCnv7/b1rplvxC16zx9pTxut&#10;3nhxbfj9ElLBk/X0PznA+ecJaMqfy19mOWiPi/agnxZsrE2RMnqqmL9+KjBdP535kLag4TVdj0HS&#10;hmQgPeGV0T3ATcIG6Mw+B8FJ8oB7WkIpMwSq7+EYViFOmQsFqcPr9rG2ZeO1Uoysht/2evtZsSIM&#10;ksJYsxx/0ePHEOfwST4URHmntMPQnz/61cPg9Rdd24cHf8qpukz+N35XJPBPnASBH785QPPvLROo&#10;B2gCNP/n/UPYzX97gOYnjucwx+kdDbQL8+R8SfSzGqbJ4IVifU/YiXrGudUvUslxVYM4zo44NfFa&#10;cJ+UOdQJhuGFO7h6KQMwSyXqpGNINahrmcblGE3YvVZ6eDdL93hzm/WtUvZTtMbFbU5/ODKEKEWh&#10;pHLUrRrhzc3zgnfej46ir1VDh47bU1TeUHcixuLg8NVLyhmfnCBsnJVpCWSgKyjZMqZRzGnToiwW&#10;9f9zEqh6xun9etrt7uLaBElUPKL86XJqA/tU5jf4L6DQSFH184JWLxFuci/aA57sGSeymsJzDlAm&#10;z08HuOdFUZiyzJ3nXoymX9SbPka2aXEi9U/fqMPTNGww3FhwbTea2yAnwGYA57RfM6VpGsE5FOtT&#10;0XXWDlYyeZHcfNWLSbnR0BJ2uzt5qO7U1gdDocSgIM5aIvGq2xrhWC2OhKjlz1aQjVA32drvpQPE&#10;CNAec9kEsd6keRW520iWwNOATsWlNGsqcDMZ65GJOVV/9JFWThrFE5z3mr/2i2nIqv79qLQdCFy1&#10;zXSPSlXvLIpbWFZRy2ldqNGJ4kXlCW7aAOAMTH5aGaXMu7DmOaEZyhHiYkB8bBxIXXJQ+PAhDQ1P&#10;T7lnLpdCj1//+c9Pnz0/PDqRyoUno4+AdwLfmI3G2hL7yop+fX719oLy8+src7v3bn/1xe5nj+7c&#10;2V4nnnBC0bCEHqLIadgjC0TRh1BBM2xYomOn1OYbuEHhdHtvtcfFetZmFwzx7pe9aVgnX20vQ9j5&#10;LyOkspS0jgz0iva69sJ4LfjREPJjL5qlXeAuGLDWaSf3c2WpLjms+QONsqabCitSzxdVD0cFxIrS&#10;Tav3W8NROZsBa0RdqN/AYEmdS+wHaodX4cbBws9QGRq6vLw8D27RNJ6uRawRqk1S0UNPedlCDNtN&#10;7JXua2vD68sIpg0UqtChBk770QRoEQr8gDK29+9hiDkSxi41t9NsdqF2yRA8zHD2Z3ZAYKhju4d0&#10;Rv/bB9vkJkRog97SgobKB0WY6GePxhry30i+xn51495UuUoAtESyl4yXpeKG40yH5cBYgtqkviYS&#10;AbjJAqZ5+uzCEuqHpnZiN3Gmqyy8nOkOC2IKgji7MZHFfc22sDTMrWUl5P/GirbFVkv8Q9nx4+/8&#10;BOLseOtDxDlsbP/st30KTPzZk3z6Ab8i4vzolwKMsOEpXZICeVEufycPHOUJ0KTFeQI0lRX9t33c&#10;QJwRVIyRsKfAJCGMTpyIj5T1jyACdOITAbpZvl6hnIwNmmT0i09HnFm4fY3eWBD6q0FKotyaOjfd&#10;meJErQRN3+bRNhaE1f8nebu8w+FKS8cvaF4n5WtgTRxGvwgSRdaq+qbZHX7ypZP0HlsgiYxaMG9x&#10;L8KGQnCCAuPDkggPgdDgXbnIDRaks8MhSA7pnV6QSPBUyS7KGQ+oKghoBDmEI4dp1HpfTGD5rCvN&#10;yOHs1nGx2YPYhmqwmW3LOy09yH58Re4WR5hc9WZnGJ0ZJIY3DpIf/PR3+VHrtdRracqB6pTUQ8lW&#10;rG2BuVgBUrQ+QV6YDq0qzYUdzSeQOJXIirckpk5wtBI97PHXSwPuGlgHKrbr5gAhzgRcGnGWb1o1&#10;phSeoXjKuPab/66DvC5DO0bMEu0MaKRkzHhKzMhYmZ/jPMNDUi0rmz/dKeHVNyjMZUIzi8V0CxsQ&#10;p7JqUlJhiP7Psu/XWQr1xgw0wZHdF2e6HrJ1VJ6g/PRGnNajcRVe0UVRQZyqIatMBW6Ldal0cm1t&#10;0a0n56dgVQhShKdKjc7PU+URTyCkDTHNYGRGGTPsh6fPvvn2u7196ndS5l1laB0iEpBPKJo1qMaR&#10;ALjXZAuRk768NAvc/OzR3S8/v7e9tbq0CPPJdieC3MWAnTCmHaoo0fmpmfnJCRy+9LAWu0nqonst&#10;hrFT5TJ1WwgaMyxzblgly4eWC6xsuUF2RTpi2Mu4YbUPXgTABWL99DP41QIhDm6D2OCw66p7CGE2&#10;Qi07qvHicu4WuNXkB0DHHss9pkZvUp5bKGc4xxzsvZQvV4L5GzV7kghITmMLewxrSLA+fd2EL2WG&#10;8I8Qp3w8cmMJsdIUwxXlSeJBiDqssOcO+fIaCudOA4nLP2HIa5zcn6rMC823tX373v17O3e38WSr&#10;coGboIIfiW608QtnqKpH5kDCc/oJLesXxWpKmPnta2DU82DqMi8+Rm8OqE6tJh+TCgDOMLe2E1fp&#10;UCj9zJYp141JzvAMAsp+aENHTDk0SFy2y857cdIUg6HjGdpSGVGueaSaYpTlW6KIAJSna4ZNkabO&#10;YcmUkm2uAWvMbktIaIizrchwnF5wDWsOFvwQOs1i/AWPjyLOWuRZ6u3Rzea8uKHHb3xlwwpRBL/O&#10;o39jv6SPvug2/L/9W7v2QwYl3xygCa/59xag+SwBmt8/B2t+faQAzb81zBwa62uIM4ZZE5UQZoqg&#10;Shg2bwOfEOPoaGoL4wrB7YzwY6HLEy0R1jyYbu0oEKbcIwOyDx79/a5WbxzSrsHC2t0tohuylrnK&#10;8GT4J1QnF7oVe9FIQtomcBO5KPtC71h4S6jIkw7kpP4xIduqtYt7dxqgqR7MK6sE9HI6zkLQpLSk&#10;WZL00hFL5/UVXyVxn3Fo9MdAFQ0pfuts9ajMKs895pav7U/izB054ELw9uvEK5Ok9cjUSE3Lky7C&#10;r72wShz0ga6+vV0Ddb1VFIjFsBVCcGqrvGKh2yIVUhSwa8HgPHPIUa594Xag+cE29tfFLRbAm1uP&#10;fK6UGqGK7nmUrDe7FxAf0S84zjKjzoAQZ2XAh4ToOL4lBbXLdf0ET6Cy3LNQnX8vxx9UCuRK808W&#10;x9llZV+WwzgvV90XaiaU9xwPOQ5FzhDzThAkB8MU8jMXEI6Tj/BOt0GGaU7tNHUwUo/yhMz2pZVr&#10;6FeSb+nj/FGVwJUlE1tX65KtCcvTt8iScsnqhCKQhE70iLFmJa2TDhzGW/1dVY6RVir8ZAIxzkQ1&#10;zs7SwnxpeYkXDvRQQsnT58//9etvHv/wjG7aLpdNIygV6nIwIgnIrn06OkbhcforAoBwG66tzN+/&#10;t/Xbrx5+8fm9+/dvz81SIpchOGWrqT/NpNwRpFXDa2IkTk0vTE7NseMJrNAc4oGlmVOPi6iOnppQ&#10;x8xVwGDBxIEaDgxp1GC9GF7IXf8NvwgRmIRfYapGqA1ehOM0PGpzYyzo2XEQnnWr7anIgaCaItG6&#10;MZeVbSdumWLepI0cTHxQztWCmH1zQwgknu4UxdJFX00RNUvopCpnqFSB1qecv2r4LkzldolTBEvM&#10;zpAKwwQAMBnF2anJJSJpyWyZHFMG2fkFfYro/01JK6ps+it8a36GZMit8cpdFwTjkj2TizUNzWu1&#10;lZ+anrize3f7/s7a7fW3yvemJiZlNakF/Z7wXjd6p0MVpTYVRuN89HpypFCg2sDzQihQVr/Alh3Z&#10;pog7LTqY55bs32ClMWtVmBpgTZfjFMCtr4hMNtz8AHH6HVdDjqzkxpNv4DB4NyChBbw7zofmdNq+&#10;emHoWeWflNGv+mRLyzQtVYNQKM1JeqkrQ9/8vf0wrjjlwk7DNGczR6x4JMCDOGslROO1dTpQSb8O&#10;4uy6LAJtWK/d0OMdTnygF/7d3hgWnv/Gi0Cwx2+eTKC/rwDNq6tvW4Amjc7/BgGanziYYw/u3S8b&#10;UOtTtIItYYEZ66dLr1shPNy5VhyjJOeuLC2pKbNCbZABIE5HCJVW1D6x6sVIjfFYwrW/0Eo1ggyk&#10;kHitYBlzdCU1DBOTU8jFqEGxEiqsziXORVNFk2MXqhN62oCnZq85Bgk59xNTcHnqrutL7d0W6cgl&#10;E1UDAoXdge5ycQzJMGQGVWNAorDiKE4qYAMi+DrinFDGNCR8/uy5UrDL1W/yxkohLBT/Jj6QV1yq&#10;WYny3nqEog5zsLSC5aUGoXSJYHJojBgAEil2ViGtQnaJ0UkbEFMKZhXiagt1p0PchM6JucWOFUHS&#10;yWifvKmqgp6OeyqGQFMTiOl/ikAtoNkQZwUW9SXUg4xa5mRJw5BIkVCu4aoHMpqLkmHvelW52ZB/&#10;xcOVKrZQp4Ijyc5JZdWIqYQTegaSQS7YqvGksAStDoNbD5YGhLtTHQABzvBtAokiHQdedScwDR5F&#10;GLh1nx4Rsh1x+lZ0a4VNb41A+3MYv/ZKRnixOT4TnVwiPtPvLqfKF/K6ekK5UKj3YcCwri89MZ14&#10;b2+sV0wATli7Uj6BOCbxOG7GZlhaEubNwvkG5rXvBBCgLX2sy8KpPNPYeKAwGwRek9X+6mAf9MxS&#10;gvbiGB70615ZgeZclLv9gqTmkW8f//DPf/ya9tn0mObrSYRWQgVuUjfiUkucKwpwXs1OjM5NTawt&#10;zz24vwPW/P1vP3+4S5IQ5CUXAna/or2li+GSiURDeWAPhAEBptMk1rNM3HodRW4In55Dw7ERCVGs&#10;8kgmOINBShPrXy/vettIMzveg1grdLAlhsihAo0Dw9JI2nhKP0PllUnVaNQMfN9vBRNTm6KAZfBK&#10;3Ag9GllvZr9FO7Yry7+1Mhtu9q/1Xu6gZIYxcppMKnl7QNBnONoolWBStTilpho4grPkgEHG0JES&#10;b5YbGMgLoTa44EObvQVpKqQzcQfaeDgU1BJOX82MUwqUrrauWqSf5ZBnbh8Rt3v/3vrmOmdjyTHp&#10;+iwvZlwzwV8XARlZbnnS8IxTeGzBCrhHsHhoakNkc+QKYx77iDZmg7jOHGhhljcHueiq2mVNGDUl&#10;CR07wU/HUlVkZ2x0TaJ7BOuFyYqqucZ8JOa4jIToIz+5PSsamA752dktiAl51Z1qaWJFoscN6Gp1&#10;5lbqhoqCsEcxYs92SLBn/9GXTcmC4VP83OsmlsvQacsrxnZphibHCnm2SdK2MttdF9tsj6Le25mz&#10;xgcK5C9+HUPuBuT98NcOkX/2yL7a2pnLVnTtYYjpJYDm31uAJg6yf3l18p+fvvyP3/6tAzR/binV&#10;30Gc95pU9i5VgQjziNb97CAtfOMWqU+vfIVAkuE/Tyl4orxV2FJrSzIsEl96UQagEGexZJ2vKnxZ&#10;EZDNPOyo1FcVaJg16KKgkgVpISY9HXks4YW6gaoi7Gga0ClQpkxHWYqsdDlaVBZOTgmFlNm45oNE&#10;hylLxsXH1fAOZxJpxbdAmUrckdfbZCmqFU2sioOqR3iIR4m7Y4mx+Hi993LPIq+ClhQcXsnLEpD2&#10;5FZ1Q25GoEciO+oxIYzBhyZkS+YpT7LeaUSGB1tDLr1hjBoCV6rUfi1hVvur6oWAqMGqOY5saakQ&#10;M70RNzfeiWRu8qwkc9nMiNTyasVFZT1TofiWoRZrNVP1frMQuhLwuRhWT6xN8aAZ02ge6YBwF7Ju&#10;GM7K13LIQlTvW7ipG5J1grCmK/O5JZ3wDZGvDv3TRVu3KH9Ity1wyfxyMHyzovr5OzASqUEERVas&#10;NIEMJ/t/o/qzwtr0uiuP0iwSnBuDxyMrGcRqAooig5IbFLhW4ZIuCK8kKQdxCln6Ea4xEDBvmn50&#10;2R8DxywPXbtNCK2aXGjZCP6ncGcwR6BUm+0Rda7XmiwjSB/n7wE1KeDFk69jANLAHYxHeACUFjrP&#10;ww836mS4iwtaruMdjw3EbgFxUoF0aXmNiu/cxOXbK6KK//Tnx//0r18fHV9A7ygUz4ULuR5YSiVJ&#10;KNdvFKZtdvxqdXHmztbal5/vfvnF7ucP762v0Udd9TAwlHDjcg2wqMa+gpuQqgTCjI/DH0yTVcJY&#10;piOmNjpndNUdHj2hJq6P6idpVCVvR4ClOW/r8QyYNnBeexW3fdCMvGGk2D42DEbDPV3z1Fvd+XzX&#10;cpjq1DEejW5aekpZdPEkpFhFfha4Ucpz377euhIY0dC5q+wr/7C0yAIJz2lHtkVFkGgVvIzAcRiU&#10;rWZtP/7MAkyKEmdOyA/DiCWSgE4vYTLKYUAviEU32CLHVEPMeaLnJSR0hVdgXPDlKBWCKESASWk3&#10;k1K3NAESYGyW3/7ud3fv7BBRz0UoUx57jKLtlsfONWJ4hdu6fIpyyr1n4xlAho6QWIiobD+D8PrU&#10;tllv49WIDdmMpXx0asmOFrJk+e6JSEKStpi8O5CbSRgCdFY+U/5q1BfZYfkwyNSRHylBLG2mpcx4&#10;KLmEiBzyB1SIV1Ei6iHizsyZNFmM7ds7d5tZj2iMlgx9M8CkfRxyv5agNUIt3CN/+fCRFfzTj36r&#10;cVp5KVpw6bssfyOJoqqGp7COyVV7Fh1/KsjcUUjNsqbCt1nj7uOLxv7oC22i8r9ltn7sWTzYT0Db&#10;D8EoB0OxAXzcLqEygX5unP52f6dcyH/ZP/pPT178D989+6fD43+XAM1PvNux3Xv3uwdHM1aORzEi&#10;zHY4HqtbIyJe2PuLaqWHMvwg75BcoL1RyAGdNOEoHBV8u3QJdCfNVCtFOz9cbNwpMtqBslItPRy6&#10;5c0zAra1zpPVKKCBlYcAUpEcsXrsZRvbkgcq0o3JPDs/SSXV2Tm6RBGXTeosOediHQCdwGI1roBo&#10;4U3FDHFyA1AXw9DFvFeO+ZvXZ+RIvD7nG1GT3I4g0dUVPS0PXx0e7O1R7pK7VpE0JYVcQe2cnZ5x&#10;fYabEC7k1up0cgThUKFvpuSgIKFIHvcXVxy4acmKvS8nmy1ZZQkLFfZ9ErSXZ228EurBQg1Qpra6&#10;tIZt6DLHHZyZtsA91NOveWqYXSImRn9/0agZiwMHKul4SdOmkOUVM/bluzwLtvdbKumNHd7AKHPk&#10;2qcCanHjWmOUFjQ4A9a8jvaTxqrwJQ2KSF2eVWBPspcIFPU+vjX2DtKdOSK3GgeuDAlHDboJCDYG&#10;YbbAIKFWtKgsCoDpFapSqSiu665csZlZ6VqV8+zNkRPhOFAcoqvFhkLBjgILWQzEVLAwnGIhbCP1&#10;LOaHTjlKqVlZWWGWQJAQnOFueaQihpLF/cATnSqb3b3eYWgZ6cVW2B0/ztKiIKK6kAtsWB+40Yuh&#10;aQ9/MEY2OolpcguMyHBDA6rmpvqXqKiQ3JzqWf72nHyg01P2uDprqduk4Cb1wHSpOL7lGVBfSmXI&#10;MejqMP2ebJ/jwxMWxYKK1W5Sz4Wu7GMTM0DQ09dv//jt4z9+/e35azpU4zege42NKwUbqNon+JFi&#10;R0tzk+PvXm+tL3y2u/3FZ/fv7qzRZ5HYHL6TuHB1+5oHfVJGZIn03YlxuC54TQjPWWrY0X1C79ya&#10;wO9qTt8huNo66uGdvAytmEKcpvhdij82gDgq990Jehdg0nZw3IWH1UMXTRkjzgF4Vpl5Wq9WoIt3&#10;SJiqa4rf7HT8p/aCBmNqr3q9NwxUvg3jlKLHgjW9ErVDYxoohl4bAMSWXvCWxZxLMtKlGYrei+42&#10;rhDQ0kckdhw9aBPYNtb06ATJ0eRdjbFNVOaCVETvEccouUikRL3Ar1K/TZEKpY6OkDC6vLR4e2NN&#10;fq/Xpwd7L06pl/X2/cwM2S9qkcXZMNf5oDoBS7K+Q/yRJvb+8mKGEkAKRnyfoGnWKXeytLz6H/6X&#10;/yt8ZQgUJXKr1rHlNeNh3cDC1t53UFH5lI2XI1QzxA6TjIjQxbawh4FVcDPfphnWFqeRqcaU3vDl&#10;eBeNai+6I0XFLwKIXZErjn159CD1acuEZ882jGvNWyIGONlC4NxKkiuwJb7WtcYc0KL6C29VK/n1&#10;BSSZaqDyINyEMDXYTSH+Am2Ohq3Lk6mcIKKiWMmWUsKUoyL8gQR9+Fmc+yCkIe80IPiJ0OCDw4LD&#10;vNYUf4G4NYRuYNGy2zpPuzGevPrWoMumIDqmj/7vNGqbFwd2GcXWi/Yteadj0BsvPD7aPj/3/Gk8&#10;qr9q+ykeVyUaiB0igogSDukJ5D3y9/IgQPP/9fLV//n7Z//Xv4MAzU8cFCHOdqi9hI4vjyw01qi1&#10;kn/yLsKJ3CFV7gXJWb8acbpAtx+VH1OhLc63GFjkNlybrzZbtGiHsl7rq7pcMBYpA9TKVN+jpSdR&#10;ripHKpkLDpTq1AuFEUFKSSm5/llK6WJBor9RsHbG8WmSaN28hABuVKR6P3CYZY9YSQQD2ALccETH&#10;lYODg/0Dyh2xQ6KE0FwHlCJ8dcSyTCJhokW5nfwVRsC8lNSE4/xEf/EsH6m93daJoS2jlUJE1D5q&#10;cQbxXMgoMBfX7FW/kA4cGIE+DDidaPokNfWItXLZh9fIhDcPTHw+IQ3KZjbILPrRrLVBbTSwZ6DI&#10;lPB89Xs4mOHDdJOGdCYe61ub3DIXMHArGwLbW6aprS8IyZGk9BBIylOOZeLoQBB+Eq1ctR7rxL4l&#10;kKhyVlzBUauArsREZYjYMy7TQnCBrXEFtiXa37GNoTkb02njW9JTLnFe8nGWhE+iFWIqTeuST3JF&#10;xIxTWTCIM0xpHNABnVxIVT5KxaKqZFCxlYGefL2u12Mqqa1iMfUof7rHJ3A9i63v3BgggjJFLghl&#10;4IGuekxS6ExzNrT5NG9RIzat04DOVOVUc1fbexdQnKrXeqk2KqrdRbXBtzDDbpK4MjM3T8Mith8z&#10;cnR68c2fH3/z3ePTM8puqCiMgLKh9pzYSvXHxFm6NDd1Z3P50f2dh/e37+5srq2gbmfo943aJdcf&#10;kULgpm6cHjNXtyjodH76+uTknMz3o1fHBwdH2nFUlnfReX7sH+7zkzK6ansAvM766NSJoFMhuhjP&#10;HrfwIJVl7PmuAnDZAt2O8zZpyzwKvA92AZduNtWQa7PZcZhnNkbZVfolbl5vtE7bGGiqu1sLc24I&#10;ln/ZyFizbc+1zedNbyns0O5EDvhrIhDtDvE7calnn7eek7QLT7sE+4rMKHRknS3nDxh+ZSkafFu+&#10;KTJiYvQK8enqPawv9g6cp9aIdpnRvFDyCHbOLeI5EuOP0cAZJCd9Kwwr5ebQ37///e+XF5dZftqH&#10;MhyaP7hF2loc6E4DW/oz5no9M8y2F1oP9PjOI1IH6DMjNNg4NYYNwDSNV6rJoKUx3yLJ3RxFVd9x&#10;/KXqu4SaOA8RFwKd3noW1c4BlEyRDyE7vPoXqAlCrBXNFjtcXe7mFxQ/osgu9bSMa0q6weM1EJtl&#10;5DQnkme9HE0egv4cWoODINr2ZhbLzz+6SPcqvvYRy29B37bZ6pxthgaH+3PFj/hrG57IGq75GFq+&#10;7f2mIizj6sha9QG9OeDmi6iKIRX20df9hD9xJIJ3YX5pbXVjbW2DPGMsgRuD8PMj+Fc7Ask8HKD5&#10;HenM5UL8q33lr3risd37IM6SjN5Zbbt6hXh6slELl/AS/Yd6uL21KcgPvnwL4mxQw2LVrsIS7U5P&#10;kCVkPFlfJAyRk3vZBoT6a5qfoO0Mi05TBtmqmXlnKuZ40YPAGhWgUflMkKVRnbWtS+nKTyEkKp4R&#10;lYq3XP7Nq/dUaEdcciZA6Bw9m6kRMwUBkAvhpkTNkidEHBta7eT4BPTJrwKU4xOswmdUHdx/lZRe&#10;ie5CnELeIrf4xtAtdgBG8auok8Sy02vrIVDmLyy6pcvIeHu6Ucf7gh1tqtr+LYlZNjqRqeUoLC+h&#10;R8hyV/61JkaaHMgEZ3I9EQOF3UGPmLxyvYU8G8pRjRq4/khgQKBnOeygJCEthiRdFlWQWZMd0tH1&#10;TvNNtnXnw7qnGzRpJaochGRWJYQqwDze8AR1uAiAIzmV9dXfMeIUQ8k9Gl8W3EwEVgOcdSotLy+h&#10;YFaBRXzoCuBQCIe1jDLqGKM1tOgaRQaXc3fcDjZxOpgx1Vwgq6gKZDbHur/wWpmkLIyMninCqhca&#10;w7qL2GEJMDz8Gfp8uzaAibHQDAUisr3at2YT8hmXCpTdRQQlT5Yax1+oNJKaCtAc1s39ZMuoiO2M&#10;UvPJIYJ9JP0WhHl0evbnbx//+dvvjo5PuSmWDMwkD8hJIjJVVEJxpeNrS/NffXbv4e4OcHNzY3Vx&#10;kT7S0/Nz1I6Ypac0EAWHCAQwroPjw+PDV0eHB4f7+4cH+wKaIM4j8uFPSOpT5OjJ2cnLV3snp5Rm&#10;oi8C+zKUcRZCxIQeptSJqclEKZfR7yjuPHYBeJqxSVmryJPC7MEr/lgTWuWY9BHFI13HQsmRCbWZ&#10;4MPstMIuWbZZ+D0oMMvWUGVwpE5QUqUBEMkX46pretZxOIOdFXzWL7mMk1jEdkELbrYoUt+r6dtA&#10;yzLldcm1KyuWJ82xSAO9ekcm0eL8LP0x8OgQxnLEfJyRx/4Go0IM3cQ4uW/KVcLpw4m51HfvEkXN&#10;1LjrqthWnMibG7e/+vIrGgpLGroXRGl033VTErXgr8PGwYQUDhrc9PC2+MjrLna6zBm8sKgNBopt&#10;G8yteYx4FAZ1qlKc6TJVcIYpbpMpLT8Ts2uEKS4zEa8t98Cmm4wiLSvZebpjIOby0gqVH/C2KPhE&#10;YeUloyM6JRJ9DQPoGfDXfnYY5DU5pBt+7PVgaH90rG7I8y6Ehz6gBZx12PdMs1UGZlmWfvRLQf2A&#10;xCbH+vvDXzE8Rx98dT/5R18Ewl67gI/e5E8gTlYxWcRrK5sry+uzM3Mo+j7CP7O2/vp/JkDzXw9P&#10;/vOzl1TQ/H/v/U0raP66N6fMoaEdrlS99hjYf4YmbvDhSUWmYJVtbmwiaOSiQoIHcsZBlXRd+lWY&#10;TZCbEwxuy1VtcbXjJDgTntLrPiQXz7FRcqMU0DQCLZnqtWS2QfydvJ+pnRPhYO+6Pd5KYIeUaqyi&#10;knBdC1CskdrYkplLxT/FLSXYTjwBzDkpuPjmDRdDRzo5wSnthHWzU4CnFLvm1liFeP5evNh7dcSv&#10;gjXccifbgyT7rxycX/N+IESYKyc9GVQ4v1ZoNHkWimq0z8gxDchpv4AMcElD/8kmflV8iRvBSZbF&#10;DVomWQhFfvT0Ir9pE7vtzBIGnuGBbNBQi3ioL7IWtRXdXsRmzjv1Pn+qa9OncpEyBewTd+p0E6Ml&#10;dLJWGu4ML1iIoS/BphNiwiQ6vvCnD04cpBib6/i1v9mQh+EFazL0IcUHuN+evp31mqJEZS3Zr2Z6&#10;yPaLc49UM0uaA3WT84SAAnGCPYGblM6mgLY1gkAtoeUgTqabd1hpwKWwmyE4+80O33VfPFkhfcF0&#10;xDkQ2Y17aMhe/+arM6xheBKk5kzbPuXOeTD1Ej4mq1cgVWk7ytjBqGLCXouaUVmlkUupVY5gOLQG&#10;ZTqpJwq7g8XIoB2dnH79zTdff/312dkJZ2P7OSQU4aDLIWCEPbS8MH97c/n+3a3tLdrQU9BzjfEh&#10;P5qwPSAgLv4Xz559/9133/zp63/8h//yj//1v3737f+HvT8JsnTLsvMw7/u+b6KP12dmNRAhNAJN&#10;pBlImEwcSCYOOeJE0lCkUFUAAUgay0wjmmacyGSmiUymAWUmAiDAoghWFYhCVVa2L+O9eNFHeHjf&#10;9+761lrnP37Do83KfJlRqLjp6e/G9Xv/+//nP2eftdfee+1HK8sroEyIVZaCGuJQyjc6OjY+PjKO&#10;msxAUnIZUGqo0SxT9yP6bVplQnpK4F0PfsbQ3gXwUv14udjAYNC4+WndrGbGvYQ4Y3UM12yMLtZW&#10;SY9uCZ57vmRXb3w5Aajqqxf7acRZ8omaCEZBnH6z5qx9yGRI2HLJCHqp5dFQAX49+3r5ac3mc9w/&#10;1LdrIk0COBZvOxxUoxWl+ay0DW+wFc/oY8E9WVxt5+Tv639DQ+SL8D6Jx8ovOSFhSI3oGOczouc4&#10;MDJ3nBHfxlwiIYtwUpKqWXvcwvn5hdu3b3E/a+le3drL9TXG4Z12uxb/+p3e32JeWt5fTGKDOCuc&#10;8ls0BI32e1JZjCYxQDIFKpbS5qf8dGfOSDy59eEObtkECIElvsUsHZ+g/A6Os59el6ypQH/D/9yb&#10;0DEXiDOjVH+/gDjf6crrVv+md8ek5Iuq2WgscaEJMijlcAVvvnTMFroqY3hBcOS9cc4rrG9euXhn&#10;feXtV1fhprel1zOddcWFy2eM0T8cHYHPnBsdGSeRPRb7PXlsO0Hzv3u6/E8eLX25sb3y61DQ/OUO&#10;hdSRGivpqPqLiPPCITCsKz/nZyCxaVSg2VYQsGTmeYGEgzMm0IqMR1iUJYw4S6YUtqcxj82Llmku&#10;pr0ERZo3N85bjZTYbius0fTqcYYL6V2ljiABU20zSZiyVfZeELkcNc/I+YbUYstMLqSlltirBtTw&#10;bdDBw9HRotPZ3aOddXtbgIM9tbcXgnN7Z1fq1qZVYpobW6HnwUgVQtU/taLPlCFzNqqJgJKFZ9KP&#10;2FqlsCkFQNhZuQDa5LkwWFy9Xz9RFnakKr+dAen9qVy2HQGjxlipygp4Dtl46Y7m5eZ3dk3nVNkr&#10;8DtKpMpAtkatDEDD9tTfL8S8/O26cBGCTflLgzszXNWAXoKMGbdWSJqNtnCZLkDK8F6Cm7ZR0VcK&#10;s65HhbM+GSXoC4CKi4gqqjTKU8yU0rEkdunjvN88DFafN7itlJMxMFVNlRYZXWwi0+DNKfqAj/N1&#10;QTlJMOcgSeuELE/oPCeWR+vmwfMUGGWGNPymZkhjn8vl5LrqfGu2qdAxxaxf8EYlbKApmoe+WOyu&#10;8brIpzIvxHGS3Do4CJ7g6kp790OKg45Zy3ZgdB+dryKPCVV2XmFMyDq5c+erb765y17LbVaQsA+O&#10;H9h0ApNM5QkE8ML8zLWr87euL0xPj6OtRqiBMd7f31l5/uzxg/tf37lz986de9/cffLg0c7mFqXS&#10;THXOhU4NE+Ohj6cnpqYnJidHxsYH+fjwUP/oiLrRSr5eyjIS2bAUQDJlcQ43NjdBzNzouF9eCCrF&#10;UOqnbEJcxfhCHuELoqgyRnXFNOvHUU8PfRn/Mo3zb6O1utAE0RteU1+no8o6XuI4s+1pl3V4uBzd&#10;0yOIs/KPjXsYxClsyoU0O3fDOb3I8giyuOTMEYB8tUFMjppVR2xEBeNqNRcq1Qd3yL1BnFlufe6x&#10;rslphRAmgXhTzWqgvJhax6Pk8zjhRLlPxAhUtyfxE1OBnV3czMXFxevXb3DvMiGrKciiyDSui/fN&#10;G16FMW/dF1uPXBdg65Psb844LwaAY3qr8nhHJcmGQW9wfERMSk7XDq36JQhu2jNtdPEYOlePsqqw&#10;4tqVkrEExzkxOQXi7EUNwHIrvte+/+VJQZwtNPabrrIu5Ne+yRtUNReve8L9bbXM1fg0YyXLHNtt&#10;/6TZWRpjW2/cpSetN/dlg3bpjrz1Da+8gw2j+uIaeHE4srMwDoMDo+NjM9OTlK+NEbgJyH5PHs+d&#10;oPnPHi/9vhM0N36tCpq/3DHpvF0Qp80tAdBWxOmllgV3kSFhKwWBMSUVaEiK/iwQ/XimOqM9Wbxe&#10;k16ZwS6yYg0zF3CaSFXNUGyeXEStjDu9JYrG47nho7zn0uIhnXP4FVZPO7XJQ2UHZd2qWsJhfJkJ&#10;hdWou3SXxV7OEpJTXV4kT4guMUATpDnCb8AmVWkAiNGxseGRUT6AQdnc2lTZxzFR1E7YF+qM8PCd&#10;wq90+JjO/OZ8o3fTeMwX+1OFFIHpStfr7KQaFGtk0KkiJHpUU+Lrnx4S7KTQ7dIPZ6TqBwJSOjEu&#10;RXKVQJItlRTl9MIAbQPsuiU2/oLv9MXuGFKjdbMsccEkUfn+10yLgFHn75efHKoE4Jy2XijYgGAj&#10;YPkALYjzElTKiFVQGFNS/5knxQBRV/DiHwr1+eL+FFQnDq9lA2sMjYaEgeLvChlbhF8Ep7FmFBUu&#10;YvRBnJIZF+JMXwA+FTFLpW451slWBMEzzcMcZ+YAm3Gq1zm8IsXUHO3vV5Rc13CdMJdQZjjOgM5W&#10;U8j7MzjaC1seGdKyp3oLtNYoN8pf5Y2mHtAv+SjWZ6w7MXATugU8h98FYaWeP2qyfoyuJuOuug0R&#10;nKJ7s4P29Q8wQES5V1aW79y5880390CyrKxByiCkHa7PA1HI0bx+5crNm4s3rl+5tjgLSuQwHHZz&#10;Y23p2ZOvfvYzSM0f/tmfPfjmm+dPn+5sboIy52bnKCuZm5mbn1+cnZufmZ2bnp6ZmJoZQWAZzTJO&#10;k11ielq9nsbGh0dp78G2LWUJ7iWBXuScnj9//vTJkzoHGEeWFSEFZRl4BK20SAtfOao17G3vKkvB&#10;vayLUSxxFkE8M08XwQMjynykZQ/OqDv1o+DYQEklHovwtwpmkv4ardqL/M8CBb36vDQCle3slzsX&#10;wJmDZ4HGP2q2+IvlrbdYCKIkGKggxnNOVoLT1kgwK5WIL4bScNM/uqwCdSXnZAcPhTgNir6QgJDk&#10;SkZH+Sf+FFlHLCduN/aHc+XCbANVC0RGE1+nAqXUknR2zszMXLt+9cqVK5DQqr1rHi+v1szct254&#10;LXG51773lQCl1a2tuQSXEGdT3yUfN+YhoLPKeHADxHeqm6x61EpSN50XLOGSW2K4CZfRbw0+oX8G&#10;l8Rp4iIkdEkHt6dXdZLlUWBhHOxQ3W8dhGYCvumNF7f0dWCzsV2XjlZtcmwz/9fM9FooblSZn56j&#10;LdCzddgzRTMiLZO1mbmvvEMtL7berFe9t4kSFP/g1YeDiB8cGpuamJueWqBCkR3/XSbYWwf/l/IG&#10;LuDBzt4fL6//k4dL//L52l+4BM13HISKOLW6FQexBc1KL3Yz1tMGT68I8bVBUUxMTqBINTg0aJsY&#10;Y2LlX9tK7Wds+RLl0w6eaVAT4YtdS2zdGDTOYuJGjdUrCLUgzgJYZQn1OTmcUtvVb6+C4huafinh&#10;6Oy0SihKyFiqHwBB51fKBkhE6YyyTXWb5ji8Bl8CySORa6pnhRh6ZRNtPdnMqDF2yz7JIhHD24Tk&#10;3IXmlAiUk5ESOtaXcuou+m8pxMvu5fVVwjOGRfxfbKXRgasv3YWXQG4YTU5JvXgdBKQE3tgt8K0+&#10;kaSIcwh41cVJjmmVNk2OlJV7WqZEc5ZWK22chQaetrxSygp0KHOxorWSh1oqWpId4Ff015bfPoOo&#10;cqcMNpXEJbSe7wwUrqgpSDIUkABjkJ+faG74rYynRr/YrQubUi17rrASn/X1ZiuuwEBaMBARdltK&#10;7qY1GOT/us6/SRwtG686mrKPME/U7M93NpyVfp1JsRwiDsSJi5KL4vqVFnx2ljxgfkee85LdrKs0&#10;Jr7ymvVJjta6mHPZeb1uHHlDvUyeo5wOY5/bkgK2iDQpXUw0lHhxETOkMjcP6pzQahE1O9BPbooy&#10;XyObSiiHdminZ669F9seFVviq4wX2QLPnj65+/XdJ48fAWMUb1d+SBuRVpDn/NzMrZs3Pv/sk+sE&#10;1GcmhgZ76dv19MmjOz/76U9+/KMf//AHX/7ozsN7T9aeb1G1vjA788Vnn3738y8++eiTKwuwobOg&#10;T5Ykwu/CK6TDWlcVyE/nTlI6IZKoW4JtEzGraK8pTxgjz1AukzojpM0A/IACaf0IVclFwHFAk5fL&#10;c6S68PgZw7rX2gIWwN48aSIBDfx7kUu5yEHP3Wh5l+1nLdFD4LykchpURA6u2L2Y0pL30shk5UbX&#10;swgLEDxcHuXLGuibtWVDVIiAzGlfoeu6G3I0RDe2hclhJzUnLosZ+69T9HscQVamIgeCxh4eHEKV&#10;WZ498FlcMj2uGFKFj62KYPFzsaEyobKDjUM+Ozd37dr1+fl5EFiGu3V61+eZ5K/764srwlf1xkeF&#10;OK8DNoXJtD9QghyZDzm0RyGvqw4y3SV8cvwbqQ1lH1PEZhmKKLSJSmga28p0SpG3l3kQ80KmP3N1&#10;amp6gApo1CFMcOb2xNblwiW8YXq+Ts68o3Wi1udvHatMpzcPVDUsvve2tc2TxrzolbLRVTcoB21I&#10;+PKvUlnecFYXbzCj7ykbW17BaJ5fYNPmn2Gd3whKW1RZaiSseULkcmQYbh3pXzpNDFt75O0g/s0D&#10;9cv6K5zXnc2dP1xa/a+coPkUDYMW2u+X9S3vz3FAnDcagNkgvbKPxcDV1MA48zYB52e9fT3QC2Oo&#10;mwwNmwzQFWFZhBhcRCm8QDPfNHdsog+ZpllMPrZZtOb5pSf1bNJLOGyoGUv9JQxN0GbmbiysoVGU&#10;vY1yXB4uksBG26iGEl2lxmgZG0063VQAgneqgZG0KpRYw/OwCxwe2ORLOwdwUKaARs46kkmblEzs&#10;KiXcHGfhExscwDfxjQ6bF/ozszxoPDyc8OsJ5l7KIBfKD5UJbjaNjFgow5orWXqoKbyeSw3SLHiy&#10;QEl7oblvtp6OKeekipfaQEzfGd8g05LiTVNaH2pM5TMpum+h3wLuk53kavZSwl0q2wvTWijsC+NU&#10;rJgtZdlymiQEGdncpATNG3c5Vliwjw2v8Yqr1Wg1HwL0Tdi61Uy3Puc9biiQShPHGl/x428v4xcF&#10;JUXVIf0cf7eCkTZFhXJBVywHCE4QZ73jjEbSN0GcUUSqHGclaqtNz7YRRBh0n0dgZSuUbEWclzae&#10;alYY1lQsaTzt5+idDUDVEYzrlagJNdUklaodF02eR4Q4rcppqAE2PyCbU/3R4dwt3KnyItIkQXgM&#10;CEoOj/R4uLa6YndH+ouUkVB8PjM1efPmtY9u3bx54zrF6BSQrK8/v3/v6599+eVPf3znm68ePH70&#10;dGt1nYMjtnl1YeajWze++OyzuemZUQp4iZXTmuW8XUS0fTw3BhSIkeb/KTqgCtWqBDr8vmerJigR&#10;jF6JhkKhcX2AAKr/QASkNQhiWkVSCZmN8dF9dAi4+A8xcbaJxQLyhvjEtlbNbpn5fEE8en01n/Of&#10;Go7TyZ/ln568sodFf6EUhqcu0wo7uUuaWnGYWx4Fhlx8kUxhcadzJlknsRsONnh4fMFxVHxZMVG2&#10;RHLcZRKh3DTZdJ52tqIMqjJSzwJ79o4EpLqfNwPfmQ2qTMfNEKkvsQ5FdQxygzileMzuLuMZ50zn&#10;S0j9xo0bs7OzzKIsoro2Ly3kst28cbc0In77fvpOiDNGwK5uxdxJ7ipjlfwtyhLcSyx0OewmWciw&#10;vPxyMap6PsvhVEpUBKfcrcSzM440d5otxmG0SfWqQUdFeR3mPnMTc4PMhnqzejs8epexSrfo1hn1&#10;yuevdHFbLJVZW+8U9bTqk1aD1jrmuUOt+PXiFRHGTSlxAzdLWlN9veY5NBi0YtPmSXOEYs51khDx&#10;42PTM9NXx8amCd7IOXpvHiRo/lgJmiv/5NEzJ2gest7em7P7Fk+k8+OrN2wKYi1LELvBKY0Rq7BF&#10;mEUTh6gZWmJk8cOIxEols017uQLUcoWRzkiyS/juxhiWY8Val9ezourv+vVeEArXe0G6a5oXjD9p&#10;yxBjk9cacimJ66EI4XXC9LhCPMYj9cicVoFPqkTmAO7no7hhJ7uV49huS+hTTNIS9hPoAIKgTGFl&#10;bW1tfQMrk8idEGfjegZ7aVnata2x0bwhkCgljW6sfqKWEgr4u4lFej9aB1oGqEAh83wxR+ZKsidm&#10;f/L4uLjACVt+oeEObV+CI/OHAESd0gVGzPk2eNFgVFHIFGnX+iaFJCsQMrlp1JpH+ZYW1i22zFfg&#10;q3kJbbXaJq4rxTSC9bYplQsMWhYz5Qr0VO3kcclcZmwD5nies6o3pX4q7ymFM2XDL3J8EeVr/eE7&#10;EttKXVGE0/M8wFf27uyETZe2COBNQGfGKCfDbIFjC8GZppd51PPMqORa+B0aMoxI4GYmUix13pNH&#10;rq6+WE15LtizWR/UlQYmNEFB8cRcgVwdOCk6Zh84BKiLAkwSLSWqDpokjUTOna+cYghwG2UiqscB&#10;lCJj5CAAZbZc2srKyv37958/f7a3u6MNTVP0fGR4cH5m6vbN6598dPvW9Wtzs9M0XlhZfvajH/7p&#10;D37w/R/98Ed3vny89Gxzf+eorxtN+N4rc6Of3r7xyUcffXLrNkv9cG+fjRzxUyrR2cnZxkGWKE3Q&#10;crqjp8f6/0ruYNtnxrBicgVcLMMC3KSW3hJ6E1KWPwETr60sE2Z/BuhkkySvlOJgq/Z41nGRuMpl&#10;aEuQvOSSm4UJWDKrrWF+gWmp+56nQmNAgy81d/xRy8n6x765lnqpWihRdSUd2QiXWLbuYV5ogibV&#10;NRP6bSyojuk52JxmXe12PS3glbpFAT2b23pWmjlMPMvO88N7mXFaZQmzyxg5n7m6x8o9wV7JP8H9&#10;shScxAv4zFAfNdcj6BIw2sx0xD4Bmpw+2YtSAKLgFznLAuJ1vKtXr966dQt6j1leB7N1Ree58PE7&#10;IC1dfsNa1NXx8pO67mJ28qhGJv/K/y/i5uXOe+z8bm85UdQ6z1QHfaKaJymT7e1dlwYydryf9UsW&#10;slV01X4v3gN3kyJ2lQ2ofd0IQULytVR+Rzw9FVxZ5t7Icu2tiPN1o5HXq0F4wyDY/jvq9cZHHf+M&#10;Uu5FfRIvq6FRyrd55hTqx8N1gf+0RJob6veURytkzOv5U+sbLl73VHwJZba+EhdOwhTDQwjVzc/O&#10;XRsdncQzLlnabxiXX+Gfnu9HQfM5CZp3/81K0HzHUTTijBtX8ipdeme0EDOR/xVrpcwc8YtgNZoO&#10;kehI4jN/E1ZCcU116wo+ankKcRK1LFlx2TClJmwrmgVWTKD/VPOYyusNHvX7QYuS6KtuvNdAOp3l&#10;eII+sQ+GJ1ahlSymIhmi0NXK1tfhS4ml4Seep9NoyJaUEqEz1Xgg6qmt0+EurVOoHWWwdXSg0LKx&#10;tYUw0iZKMLt76hztkeb7xFmmI41PK2C6cJ8NkxjD4/OwYfGPKYgiRSnuqYFNgetm19A2LypvfkUX&#10;YFxve+tqLd+hEDDN7UzZkPF6fhIBb+KsqXzRX1t/e5uSYQJfpxhLgZicdiaJvyPncIHAhGGcEXms&#10;ZEdhaVU5A2lADkfwe1ahVDq9XjS1m6Jv7WzRJ6rEYbnNnjDxhcpsyX5Q8Fl241bL2WrXLv3VU6xc&#10;AkdwJobD4m97mFuPamJOsgn3G39wEJOfJ9TlIp8uhnN8XN1fvc0wCgAyArtWftbtyjkERNZHXtGI&#10;OxAfjrMSpfWicgn1Qprb4fve7AflGv0fxcSNI9VhS3LfugMqa9BNkeaR+L+DAzJM9QdrC4EyCUlT&#10;jgOohMdUJ2xmI3vqzu42iphrG1a/VYm6Fos1HNbW1x49fvTVV3dQrOXwLDJqz6knvLI4f/P6lVs3&#10;rk2Mj6HGubez9c3XP/vJj3/w4x//2dOnT3e3dyGGh/raJ0a7ZyeHZybGaJs7QsVSezvnREYgOy0T&#10;w4Xyx4fUNrGSKUYaGuK78QmJOgnWWDI8jmL0GwLFylIwRkB3ySVKp2DNXcQ7KWZH5HN/T1H1kyO3&#10;oXAIWIgzLncz021Lyj0KbGxG2Rg0KK98V+6BsKBNz8WdDRQyT5jV6QWqMmfrdme/1KRu/qr53pBq&#10;ZcZqethqlalebFzDe9k/i+fud1QfsCx6jUwuxClMxTboE8XSGA7JEmL48jalxaugzl1KbcoTp9Kr&#10;mHTQv6Hn8f7e/t7WycEBWgPccWfJynVHLYssjBN61+m5qhlTKVqu8fzsxvVrt27dnhifCOLMcLUu&#10;2Drn65p9yzJ9B8RZ10jroYKimkcDhRq0lNtfeeWE1PWwQJLMgkqFmE1E1BGFpYWIXEoLeZJSAsfZ&#10;BBn0qksQLPPM6LLU2Tfha1hoaTUkziFZm7mL4S88dcIpZIjqWDUT9cLnfBfEmQ3nzYN5acxbEWcd&#10;Lk6khO2aRWCAcDGY5Z0FpjZrJRM+72xQaJZG+V2flHdevB7i/Q2Ik9lHF7SZ2cXZ+evDIxNUAr31&#10;St8yqX55f+a2kpT5r5bXaQj0R0tJ0FSO71/OhxBng8QS+GlwYcVv2fSL061/sOawUANDg+yvrBym&#10;TOAQ85l9Tv3N3Wxd6KPkWrurUEg4VYoSbUnbSR0Ur8StUAw69XoaAuknL1pduCetc7wiY5MVIvcB&#10;nCLYrsUc9RwbX15Q5loStoU40+zO1tmMrLg37fISGOwDdboXn6MbpRq7iDu54FkB98SiKFff2NyC&#10;4NwmiXN/n4uNveRHZSiCUdrGNEqOBCqyaWNQiMBEvhMAD9lo6ZbqbesqDSXDcoaL9aj64Cmo5seo&#10;2WxeqgYMwUsZQkgZQ29jykBM05LJtiyh99Ccrb+bkHwJuctDsKsRgC4Q46xH1ZQYfgFWVH+jnMgC&#10;JeneFInz/InaTeUh8GOsKbgTcaCGV0uCWEq4L7afFiRpc1XYCAVXm623bq2tJrIVe13Co7HXeYMZ&#10;SuUotG5VLa5OM1H0Hl27UXHAv4c9XEg4En6QUj9vHxpA15pa6smI8vAn8BwUOEXTFSW3QskCICov&#10;75lQOc5KIddzrpvNy1vCJcQZ4GGeSpNXlXUnuh2qnjX2dXhU04j90pul+FcexKOdnTnM0iarRC1r&#10;WGUnp7tb22srq8vPlzkupwi/Kbjpxgowhw8e3KdsaHtrE2jC4gZ7jA4P3bx+jcTNxflZiMSD3e2l&#10;p49++uMf/+QnP3348BEJb9TqDPZ104JobLhnbKh/bIh2RIP9QG0yLA8IjIiYJVOTaivKgMhrQu2f&#10;Pg5IklEzxJe61QlmqjsiDf7Ro3heDZLjZsvf9HSXB3x8uA383xDfydnSdEkbp2We1DCiIs6EMIM/&#10;GxSaLB5bgmyfdXdtdZBdNifX1hxnYd4yxWzVGsSpHoletfahi0SLiopSFxnoWBBmQhN6MWCBozX/&#10;9Gx2bqXnhtP9YgztXdbfzcbmUwpUzvxNt4+i4CH9tTjjQpZWcSiRTW/2Ls+UvhTEuJhONBsO9o72&#10;d8lhpFidcJKdV8nfkYKxsbNHbrtk8bg41RnaHpUxOSPH4qOPbhNSxholN+/Soq478TsizneJqpfb&#10;11iAii7rk/IXcxE2pgWdG3HGU7DRrYgTt0cunH02MjdUMMSIFfzPYCSlnk972tiJ7+iS9aNZUUcH&#10;QiggTmIFzGfXthYbq6GQu18QpyKHVZGgxedsRZx5/k6I08Gwanle+aQOfusQXcJGWjhJy6pLJDjS&#10;g1hJj8soP2vlhQVUSco3ocmyY9e+UPaXAlvJSRifmJ5buDYzd8Vd0N6jSiDobhQ0k6D5/b8ECZrv&#10;CKALx5lpoDitCUhjqLLkqoMcgpBpypaFqUcEHj+VqDqWTPQP+26nVDCEOO3IQ/mpGsNtjNInxnBT&#10;PwIxUqVWk67AXL/H4MaZZ+XHp0TAh59KCtS9QQbR5lL1kWxsoJpE8Dlx1RmQakTGcD8/rEd9lwkq&#10;O/uFNrMVV99tpXU7hgw6w2hodxZh6ZYrQrIc1k1e29q2CJ/sUFC7iQog4sfKIi+LSJwW2AqDYigs&#10;xMlYCXFebAemGY39RAmkHQ0lGm5SHIZFq0kjE3nzQkQwjLAGoqUSITXNSWhHjXZKRphdZLNuDbBu&#10;tqwGml1izt5gd7Lp5QT4FklmC2KecA7abTQsIix5QrE+P0KZ/gG5+OfQr/P7kG6KEgwpQLPRorQa&#10;ZG6HoWbhbXXrvNOa8SsZR4myCOe66WjraefKqut/CXgViN8QivVt3jwJzIrdLYukAIvyr1beg1Mp&#10;YWhLEpRl4nMK+vQdUviQPoyTNKmYnpZaoVRjFFIHL5HHmStKtD1eRux1pTYTQ6/B9HqnWlFyTu7l&#10;PTgbdv1T3XuyxWrDU6dAsh41pUtOQlP9eoSUumg/7ZfcG5YAFpy9cBDtocEB9kw5Tienm6sbz58t&#10;8T+MA6eqjrJWyeEOQVjeu3/vzp2fEVJnpNkoka+Ynhj/6PbNq4tzEJe7WxvPnj66e+enP/j+T766&#10;8wDvvq+nfWy0e2qcGIk6MtFliIxAeqhLApuJ54g/kUrSXwkm4N3RVoidHC0ZaprQkkBQF7gJjmnH&#10;C1WLQdsnTf8QJ5XJE8CCfWLmTk4Q9ZUeE7Ly4GOySB8+uA/UZtQpfueY8oED8rxUy0IM6iuD6xtu&#10;rzuIszGvlxCncFf+lNzN5m32jR1ebzjOusU2iNNvKNgshrbc7SDOnFohTQubG5ez+JfGm8nddFTD&#10;rGWJ6uazhSIqLbw8ccsBXSToKLFIbYUfFD0P+cpnS1hAtUG2BPR4PDk8PTo4Zonv7+EZSJMT/Swm&#10;eU/f7v7h8tqGNLVOQZyiog2G8yPbRlrvRx99REd1VsIlF/HScn5XxFl2qmawX/Xfy+gnRvs1HGcB&#10;wXHa5YFo9GvlUPT+IHpVma6+yHLYGDQVDFXU5eNnpesqCsPQpWxoGG7aQyB/PzpGVZyb5KWlnmxJ&#10;MX4XiNMb3ItGrEyGeFnN2n8nxOk8zjcN00t/ax2iZlg0CS9xnHUwL73/xRF+3Tfn6utdVPawH/VJ&#10;MbeZwNwO9GTAmfNXb0xMzyPTy3b6c13Ut/rmnePjH69v/XdPSNBc+ulfpgTNdxzVzi8++qSGbbBT&#10;MIKOLGcjL9uqFaTdZds+MVAMREBZK+WhkCLKIXfGvuOxAlNJgrSwZG830ny08OqnX3MfUUOKI5RI&#10;jokX+dd55E6o7P+YK0hQfpSbxQ8YNEynJeEBraxoR6wdz/CMjLE38Ubo0H19m95b2j98fEymi8vl&#10;ZSZrE/TKp2RTFdwN8nGz78KMysHEZHM49mHVlggLWgzGstL7B/vUDD16/HhtbQPMyfQ3hmhi0SJb&#10;ZaI4E8WmbLyLPpuOJSyuYY3b7Jwhk6LSRFR7JCozGDqVLopt9QaVyL7D9k4klQSnugqbkFaylBs8&#10;umqfc5aYjcnQ8hNakXMojGN4Rz8sLVn5yMpKhq0ENe7gvaMiyc+hf/snOFKvGE2mHCY/Ij6d4pQf&#10;N/yNITHsFhHlbdSXU3xdDYP/9wKQzJ7fbOzZa0vqRBLUCtCsmLIVvbUC69dZYXHtiqU2xcO1mv+C&#10;0yqYW86AnR7ZP4XXmaeFVosxddVXG1VmN64iMXiNClyAE2MuNm1Dab48VyTaj1YKs3gdTZpsTpUJ&#10;k9h3blFyE/NFni2loCqwsjXy3pAvL0qQpn7Pk8G+VhlVzzqhB75JqoFFaOxY44xvp07m6A+h0NUt&#10;2tAJxLga7hSvQCHfTbonkx5I/dOf/oTH86WnABXMwNjICLwmwfTrVxYGert2Nze+uvPTOz/98d07&#10;d+kddH5+hALjyAh9a/qCL6H3UcmfGhubn54cpJL37Gx7c6t0+VIzoX1OnoXRDwQeGRseG3OCaZ/C&#10;/WQKCm4m77yBYim5s6uihch4SryMDkNqzEu5Ey1zuMNcNQKiO/CcGxtoVpFvkGI0JhaYu3CdLvuL&#10;ESy0lsyNYg/27DSSRnZ6T/GI3FSmaBonhG0q0YEHrwZ533YYT1CvdHuwixTPwFP1cQg2SkCjeKbR&#10;zTErabe9BEfFvdNh2OFauxaaInKhMVUlYiPmzOSo1dgt/667bNdW3qsjJr5SXZ2sh9Mt/E5ZnRAH&#10;hlO6cGWgugyUav8T/JW9PSqzmEZmF6RThzOwd3i8e3CMdtwuUIxUDacmc858HYgTqaxbt29du3YN&#10;QatWvo357GWuyFXr1pXReNujxC7ytot4UVaFHxVxvvKvcX41BxQKczm6+yP4LidSJE9Bh3ZnE7Am&#10;ycEkbsJxmmDX2zxPrCimRlbKyc7JNF6BcJT6z1N31ds7QR7rDC1U2G2T8SXSJJ52tVrZ4N4RccZE&#10;1MtsHbEMrH+/K+KMqSm7Y6tGdzYt5RXY/7LoAYurpAHYAc811zN54d7EiCXG0tDJLi9md3cXDiVs&#10;ONm1lKkZenjqMjTD4+NTc1fmr90ift4/MMSXviPK+RW8bXn/4M9WN/6bx8//m8d/SRM033GQOz+9&#10;9VE2/KQ/OqxsM+6lJjglBAlRiN6z6z/pSjdMBucExYYoq5H+PDaBYiUtktU7gTfgf+DAsUfwM0Qn&#10;u5HRIQTzRkZRc0Z7jNBY7+BQX/PTRRAO4+iaACBhwZo0mRTPpzwt7StnpP83CkdaN6JIyyZT4kMm&#10;L5VcqCLW5OjZZcTJllHlI1hhgWM3VFMgNIU7odcMK7w5GBKJ5ZWu9T55OVrxbpVhoU8ksnFr4V0e&#10;P322xqa1sxsjUbY4x7S8JRcmRAjYZQ0Ct05eLMRe6jmstgM1qEtKWT1AU+1e7PIKiCtnQCcgoElJ&#10;eiSPFKZ3MYIaisQzNtS2cnGJ/CbXU7+dAFqwb4WhQSHOs1Scp8TEW5AoMU1JfYAsHRYHXIq8FJEp&#10;nMqThv0VsgwPqhPw1lpZaofx7OGrCKaFMfLcjAksjwIezSaYlmtFnHpPBZUN3HwBo7bwhYGkhVoo&#10;drYwARdfGE3sFrf6hdUS3GmXILki4izD9JCZ3ogShFJToW5bO5mP1FlfvXoFEXg+lYKhtLXkPCUp&#10;5EelOTm9WiHUiqHLnTLcSPYBR6vnxnPZej8qP5pxaN1vis0vWRDyQ+xQha7xwhFyiH23eFnq2I6O&#10;WRdMMDI4KQmSaEtfb3hmHFCmC9gs48JkM0HVSYHuT37yY5I42XpZWCRNzkxOXFmYu3ZlfmSw/3B3&#10;58mjez/7yU+++fruyrNlHNWB/o7hke7hwV7S/oi2s12A78aHh0Ccs5MThPCRNNxYW+OwZEgj86mG&#10;YG3tuGHUzw+OYENGsEEELiT23k6jWu+gaeaZbTo0XhGUkTOQ6BtLzWiyi7CMI+xnUjbb3l5bW2Ut&#10;I8cr11RknHojXbhFBmIGlNo+nbqjxNZYIuU+xkgaiHqxnWpBatKXkHqcJp2VfeFgPufIkMcpPJrm&#10;o1J6q4s4SRs6ZZ2RvBQLowXuWEBUNkDKVt67pcxvfM0JOb9DUZ4cjumjJr37RoQnIO/SKCsD5VI+&#10;zS7xVRyR2yrpDHFwAltJJnfqpvhOJZ4qRqXfSmVgzTsCdHAA5nVaakIi4p7R0To6OWdkt7mJR8dW&#10;Pia5t0OiHJ00gx2/gS6rxDiH6iJ9eQ6/4+7laV+WcVZKRVqtyPIC/TRvqEi0PrH5x9CSD5O88tK+&#10;uNEZccJB7jL95w7211ZXd7a2IOOrFbHl0rAxhowxi913w9Sdm3JwVxSmajtnJ5pCSm2a2inRNEGc&#10;NZtb4PuCvKz0s21mi0Grg1Zfbx20vDOP+s53QZx1GI3CC/rPETKMnjgK+2ky2DbG9c3gt4ynL7w5&#10;DU3gOAMteDRvF0FRihtDwJhbig9wRg/qntGJ6ZnF63PXbo2MT2EBNNvfjweXRFJmFDRJ0ERNc8ci&#10;rB8ebxiBzmvzi4ZVBMyUVUNBDMCDV5hDwEsUN6emJufmZhcWF6kxxDe9eu3qF9/9zm/85m9+77vf&#10;+/yLLz76+KOrpnamZ2ZpXScdbHomA0bn5mfn52cW5qb5Pbeg3/ML/uHFBQ43q988X5yamRufnASD&#10;UhCOUSRJi4Ij2TznYsK5SKRSykuJeivwbVziyj5TjJLs6WZ5i+y0aOIJ1A2+urZUUaLwqtYP7BfD&#10;UbLxspE7k8+IzRyhP6uwuEoTtNpUS+QcL9t7+ZtQIhhxQqUuHtrktawx2e5oIZFz6qKKEFpyYe3+&#10;YqHVDQWaUPUaqf2VXjA/CIiwb7KD8tWwW+IOpTOO6ZYJlFp9HwUTaidoJtiWrWbcKqPAP+6m4tVf&#10;2K+YMIOMxvr4ia63Wf9JFTXNWpIpNYYOoJMJb9FCM5eiZ2U9w/CUjZQDO2msxsxe+SR++4X9q3aw&#10;2kKf4ctveOu6bQWd1Ra3GuU3HCGXYHv82nfFRAa/FnPZIkrAn0SetXcM9HTTMfzGtWtIwJNkkvZC&#10;wE3eEGSpGHSNrzXg2dR4AUsVdAaSxrh7d4uHUmjOoMw65WLic3phTGP3PdnEIth4e9t4MazvSRDC&#10;pogmhFhNHIAadHRb1HxvYCAZwByD8gh+tJZ8DriU/OYy6WyJijvMBHBzamJ8fnZ6enJseKB/Z3v9&#10;8cP7P/vpjx7ce7ixukFcf6Cvg8of1qD6b7Oyqedtb0NFYgwhZqre+/thdxk2uGHGTjhJ+NcbGrAL&#10;chIQTDN3OCGoI6tyIl0vN5I2SWTOaIQ71WTQfhy7IsuaWUdZOqvQIlBKJ2a4AD/4wvjPjMHW5s6T&#10;p8+I3TPYUUtV/bo4G/148WjzZ0ExsnRZk5OQ2kcDRD9kKyyl6cVXUi7jN7VMLnthAUfAT+sJO2Bt&#10;aseBFpXjJJ+ZG8exuTJkAZJoIOynUgMmW7s07H1khos/cHUAQMNXW7/jEzJfUW1bXllZev58eXll&#10;dbXkrfIRy77RxI8cX/Vi5JRM/apcksuR2RcG1bc7pQi3Um4mN5fTtuiVWk5gELvNBGLU1GTIRSTM&#10;cllmmcpOAlYn5+3C8tzH3f00pUAagCPzweGhgeuocV69HrWauu5fh6XeagT0hneoHKrHuQRM6z+T&#10;P6ANIlJQLjlnsTXyC3JUxBDTQxWRI/UvQLBkg0AG7hbgmw+q1RayevTr8iPLKysU9U1WKfcWfoHx&#10;hZehkdbY+EQq3oo+QsygH2UCeZsLyZrzf0fE2QpGq5X1k3flODMsgZKttqsASoFOiZZxgnlP7FLB&#10;ox69bIixZg1WL6as4ldHV0QmxVc0AV+cxv6hkcnZxfkbH81evTE0Os7C/3NtEe80fX7eN4FPvtra&#10;/qNnq7Q4/5Cg+fOOXudvfvd77C40LGaboTP0teu0H7t54+bN2x9/9PHHH3/y6SeffPbpp/x8+tnH&#10;H38EviQmcvXa9cXFBfqBAC/HxsdgRKReKaE+5FUk1Nf89BNP509kSpXfPOEHdZWB0JyDdMrjFTiM&#10;oTHkTCbHp6bGJqdGxifcWWQAtKVsdDohEfeKfkRC0l6FwZ3em2Wk2Sw1772AXTKpUksbCZW6qtl6&#10;T7cWkjOLnPKkRQKMSpahK1qCUIG3MhBQu+TkqeOt85F5hR0uKd4gMDhOitVTA9TKwGmBmRtLfYxp&#10;zgY32GRkI8v60RI1F0Vc6tC1QUBe0F5UHxWqPj05gKtQ5Y0Co6Js8yOI7DL2HMGgOYs8h63cZxIR&#10;nDFpvfz6xG6ktujmJzkG4kEV21CNs8BKSY8reWX2xRNN1FWnJMmpY6/9CU7SeTW1A9We6ib6J259&#10;ktQKBmxByYaGxRw7hlUezZFtoxuL3GqUWxfDhRX2s1i4JrrfhPATx3rhR8FWfpzFlwQmW22HMDlp&#10;9tOJ4aH5menrV69SOQQ6qgKcgZspP8fy5mxjoGviZox1RZwVNVa2oG4zcR7qldY3VMueIwtMNsH0&#10;lCmINpAp98QLUSfWzay+Z0Cq14mRCl53Aa0IYqt4iMA6myuTnlWhLF2mY3FUzkGlfBE87v173zx/&#10;vsSITIyNzM7Qc2lsALmjk6Nn4M1vUN58uLWxwzwb6G8bGuweGuiluUIPMAcaEhFTy3YCN9WCvasT&#10;UKjE1106s8u/ZIzAv5J1ZKYp140sHTVDUJsQy8WyTIWtAZPKQ8U/OuB6mE0WQtPMkpMostAROotq&#10;cfWptbc4P92SDsnJhlDlQnhC0ie4G9QVT8pzTsYlhclaYUVXOKl1uheavCUaxCxWP6O0003mhee7&#10;8GiJqgd3OkddfdUTYTe7Y75TS8HBFKV6O7GcBsIq00yE0bkBCoTY53CXG8uroRLwbGnpyZNnoEsp&#10;BJMCu7uHkAbabdgoEOcyylBLzx49fMATEgmCIEHe5h65Ce0u8Dt0RozmhEuHyNMmdLwvY6BWQ8BN&#10;l8K49F2X1pRuCI5jXXuUNMUNYnyBV9jtLU5id4/qStWF6kYTJTjl8zgON2+QdXHDfQVx5AzCf4FH&#10;OMRXHuPSkbXgG2c7z+sjzkBE+J32IJtYyMuYFoMp3zKp8oIyGUlLHyhTnfXE+KAPpcXOpLU3ktiR&#10;/FKJ68GbqG0srzBHpMQ5MclvRqBMmQZlljV+ATpLuLHagZeHqtX6XTKDl61iKT97p+HOVhWr0oop&#10;w8djLpgmpteLoEnMZmpd/YPXB9eDTKvjAPaaRKtbwIgfveLktmT3slIxyoQyJuevLN76dHrhKs+Z&#10;We90rr+SN8Ff/nh9UwqaD5d+ur69fEA2zi80dX8lZ/3efUnnv/+3//b0LG3k+P/s1evXv/Pd74E0&#10;b390G3CZJ0BMBHuvOxSysLgwvzA/Tme5ETKfiSXSglz9EgL1vE+IbFEFKM4NqoT6HWLSP5B5+msP&#10;NKCk9ZhPgDt2AHiOsYlxIg0zM+OT00BPIc6+Ad5DKJudQgSjqossysMYOn6trbNDeA67y1RG2IUv&#10;1fQmDRTEKZgV4W62rUSitOdaVrK4bhh+cBW0JZyiWEXVPCkCb04U2Dw4OjoGs0K2jRgMADU5qVS1&#10;W5sThpI3A9ZV28sObHlClfGiikxoxqAzSy8pLcJnqU3P4Li9tXgsZ9oJbhobhOgAbgprusRY2ylB&#10;bigQwo7GoP4tcCxpoYpB/XXajIQkHVwL7VFiRI16Uf4Zeqv5U/O8aDBlG0w8qAUdNnEfX4dsUNX8&#10;ewPitHFx1K5l6r9oXr11N4Gk8qd8b6K4hYpsgZq+ka95xDS34s5qkVutdlzp8g2veZKNRvM6vchL&#10;CFKI02yH7DcJy0SEry1qZYwMi/kjXAv5p0IcB9MhloIjsz5qhVAFnUGieQSYZqfM71Y8qo2+qZ3y&#10;DnjBJdQjFDBNrEDzRMnNnoE610z7MnBG2xGGFd40/c47QRNMYMqG9OPJLNlqMXGaDqHjeMDlcGCy&#10;ISnEWVtbgf6bnpyYheId7Gs7O97eWHtw75tH9x8/f7rOdOzv7RgfoYtxz2BfHzBWwW52FyHOjv6e&#10;bqTehTfbz4VwYCIPDyCEGDUJgiKUq5o/diTMCzJmynIWS0eGuBOdyXdFuIl8THDq0eEedxM8xp6v&#10;2ZESGNe5xWExClUxR3IcDOYU5QRxPnv2TMhze5vghdhE53TGweD8PUlICdUoJJCuue9JrR3Xekb6&#10;SSm5XOOSZxnvz7RN8k0cSU8X9cKPuhSQcE4DNy0noYf4Qp9h1qjcm3YRjekdeiS1J1Qgt7kFiO/f&#10;f/Dg0aMnsIpcbdLQOSmS0InzcGMZHARJ6Vn/9OkTYsEBChLCskfBV3MspR5m0jlxUx9TzvZBrFc5&#10;KWZP0gkMxZ14KhIrESR+oA+insW/zYnvbW9tGyuTuQgOk8IJXPjNW7dgNbjJlbr7RXbFBFzq1p91&#10;muWTJ/VxCWW+DDp1F9SQs6hBZQXKdOWtScA6Odnb2d2RNB7+SdGy9Y6UFAg5Cr69EonDpRFXSqwM&#10;IrmzMwWp3GBiehSqs18UaZQWUvMViFOGsNV6vnq0Wt3R1uet9lCT9x0OlS+IjY39yZNqlDhfmYvk&#10;EMeVbWJFlQTFUvCimnz5wfi5359znf0QB2xnV9reqHwsXJu/+cnYzDzs5nsl1b6yf0iCJgqa5GhK&#10;QfOw6CH+IpP2L/NnO3/v937vk88+++TTT8GXN27emptfIDiOlDXkJQwf9h0bkl2wiCke0RpOs5BF&#10;VjBNU+Bg26wwlMJepFQGDKmrhapbxMadqW+7tbMhAuXv4zwDOWWnaCSuduKSxuwT8TkwSL9kVJyn&#10;ponyRc6dD7InKcvDksUhmzRxjdZ4ISXeyYmRvVaF0Bm5RCrfOZT6IDYBOjXVGjrgGfo+hw7iCXNy&#10;zo7kE9DqB2/C/NJHBqF7MCW7Ly4pqJhfFBnyCmkGEL/f+c53PvtMDDAPCjCB5gsLCyTzjY6iCE4N&#10;naorgjOSyQf+SDMYxpONXmAXQTuXlJrsFLPoSnCvTpe9O6TqP5mKctGPKaeIXdYszBSCm5wQgigq&#10;RUUIM7qYOaxrEkL9NPxPcUoNgJOLiYlh51atkrabUmidzbB5BEVdMusvr6Xspq2W7pVY8RJSvOS4&#10;65/+WDIL87hE+1VAecngvnJ5N+Vnb1n7bMOG07pMo18rq6e+wcQGt/Pq/PxNMjgnJrm/vC1NAXgn&#10;97pWCyWwXvUJPAMLDK0X0joCQZ/1/YW8tMQm7zdgyswXAGxN8NcHLdyv1WEB8IybVloq5X3bNOFo&#10;8YzmpStthTgPDpgdTDb+TganZqp00kXQBm4y3lXYSojz9GR9bfXp40cgPurTyc8bGx3GRdpYW6bd&#10;5ZNHj7Y3toBHk2Nd0xN99CbrVetLwtz9TqOWoiFmBXQIZFdY2PBQJGun2rHI7FC61NOnjjUiLfFR&#10;gTRWnqdcHZePKERHlzDN9vaWy4CATeSAiCkRwpNYNxOZJc8ySm4Mt9ECP3oEyOMoUi/M9VLDjm/H&#10;kVaXV4BxtJBRCB6BYSf25S5iQUTPlP65xiGOHSTdRrSo9lUjgwy3X20Qp4hSIU692aFD3zxOWCJE&#10;5jjDBcpz8ASTHCnGy+KOpsfN2R7Twmob3vL5M9IBnt67d++HP/whvxGuwsqRXj83N3f95u2bkAQf&#10;fQx9cINo1Y0b83Oz4DwQJBkLqFmtrq5sbm4wMpgixhlZKg0Isf7E74EBmg+pv9ZkY9aUJhZYVNRH&#10;JH6XCIrNt6YpPkqatCkcxI0inKStgZaw5IGT/n1yBDHLoZkCWEUCaORn9XQROCqhnl9oA7Zf9tYj&#10;tCLRikdbQaf2JJsU2cAmhbGID4uAs8W0gd2k8ceOkDTujRROYGrhCKT/JvKYa6wWXpJkNrfuKtSh&#10;TuvuNgSxwgbBFvNuiDPZwiWk/rKVi6lsNXqXDGD9Z+MKvXW0mln8qi/1dtbJeoHDSHyxxtBjkAUu&#10;E9/z0qgUqV0ZjUZQKUchmLlw/frCzY+oPO/tH/Su/V48mNyPdvb/eHkNBU3kjT4kaP4S70rnP/iH&#10;/xAVQeNLOuWSWz/IboPdaHZEzeeEGevD/BbVLamrLJLc4d9NsVv80rUvFtQ0FRm55jZlZLo0B9dH&#10;FTDsbthw/VVxNtf9pKMdf1DqJWdE63b41DGKkgCmMtvp/+FUdRM11miX4pL+oY3RncD5jzMjZbiZ&#10;5Kp0wY93DExpi6qg7nB6vLhAnQcFE4N8zxgZNrOzc6BGhoXYh5RiBtSCiBNgD7YUvDRZIGQXryxi&#10;4ucXFhavXKFOGfvOAyNPZgL5rqQnkPcKMcw/yUAYH4cuZbOU6fGoJUZpq21pw6a2xrAqKCGXZ/nx&#10;REfrz0UsPExXwR3C3gGeKRIq79enna/pLbL48EGZiZGUcayMpm5M9PBd9BNyLJ3jU6ShnzozWtOO&#10;Xn4uTqiAnsIlVshoLqj5aV41OPXlZyc32dmkODkltA7QxYFe8azVNGfqNsfUm8PxldebmV2ZhEKr&#10;5nz1jWmy6slVMinFSymU1tt34+oVECeLRz6Po2kcv6ZvxtkoOlhBmvF4mg6WsdE5hUpVhlqobw7N&#10;EEvNn1rLYCvuNMft5nvqH0NIQTwZJ54gu6nJxAsTpdVUcPKE1QxEaYEMnCqsICAMlJhOmwJKyBkD&#10;TQVF6a0vpqj6+TnAZWVlGU11tIeG0dPs7EDtcvk5WOjJ1vo26hLDAx1TE/0TI+TN9LLysQvUCUaB&#10;B7wGBuQj/E6Nk/IUu1S3ZEEGlcxjAPooVCTsjmlCtIns0iH5fsr/01CLSeI00tFHQTvyDi1q71oZ&#10;HZBr0RyWg6fYARjKJkJ1hARXSA6TBwgrJ2WNTiASeI44KTFTiywKrYLb3dGRKLwwWS3KNUdZci7V&#10;fKJxRfxUD3tZKSEKx+kEH+s3+GzNQUeESBH/YmKdHWOakTpyp8nYxCJ/iY7V1urK8pNHD8hkuHf3&#10;qwf3efbk4YOnXBijT5Y9oeorV69NzcySIoWxQnnHAJ0RpAd6P6Wd4EtODNwJM7q2uoZtZhaSBWsa&#10;UtM7YEuzgfr9hqNyQnpPSN+4CkrL0MO+pAyDRDbAmmCtZBm5DFIYmYM5V2Hfk5P7S9+QYZ3n4lX3&#10;tv45KLfX7nkvRtVbkWWrM3zp9Zf5ziZnRuEL+/hNmnf4aCUuOtuIvrXb28qCZQJrYkhUT3q3iNpS&#10;JogXassp9wpS0ywAb1amrHOnAe/kq8zMzcHm8DZ70G/J47xAmm/c9suW0Ri6Yute/GcTNnon/OBN&#10;6uKRwbTLKmUaUsU9/4tMNGNmyWc5tJ6wApesOA5RhN8oVPCb8U/Gp2fmr1ybvXIVSVJmaeupvtOZ&#10;fWtvIkHz662dP0JB88GzP13doMU5cZ9v7dv+kh648x/9n/6PbCoqcLEIEOaleipalg4FZcOP7Y5B&#10;UWJGUtu0C3t/bIpWvIRkhKUUZ8pTKij67dB2GoPnFW3fZEa6Xzb6bUenMHNSfHMuZXzn3j7xEJNT&#10;M/0kgrEb+atxtBVJd+0nazb9LFkBnI+LV5XDzg8Tni2VgDQ7rLZVAzAJz8ArABfEAylhih2HzRWw&#10;KUJ1BmswD4KkBmp0XDX4IE1gYuSf+BGQdU0oRfqksbo3rtIBwJQBlyIWhDtv3v7oI5Gg3/0O6bAU&#10;XZHkxz5tuiWpgAVSAEesnKdXpUoVyU5bbmER4wU5kYITr3h4hyoPQUlfo7FFk05TMGVgpX7Ku0ue&#10;tmGXUF1gpDb7RH/dHRRIkNM1nxkonFh0OZYh85t+VOmkaoeXIkfelluyPy8QZ77hAmY2m7hOUUoc&#10;rwqpXwDKJh70OsR5YZozrz1HX/OkJFHpr64OCcXFtSvhHWTW2YV+A1ovgE7IeXkH9r80pXRbS9K9&#10;cE1yvPyohUS5kFbDU/mAfDbAVPCxCWlxfD7Ci9kA+B13o0opBbPqU6kIccP6uCGiriK6JNFYZzeS&#10;+08sQrS4SthMq4u109oz4sTnA7WoMIRQd08PkJRJxIzAMeW8t4hnr6/Ch4E4aSzErrv8/NnzZ08R&#10;i0euEd1NCM6JMVxGcjt1ASp8If9SKgynDKLK1U2sRSgCzOcy+UHrHpypyTvbMhGGEbAmaTzjrDXg&#10;EyA4ebRK3e7qgoZFe5/PQmoSrVCoeWuLy2EFMFBgLEZb5qVIRGGZvGGS3uM8n57uThQ1ZqemOA63&#10;GHhEMBhMto1wkttky+7hjooitZ1jYiap0yhEmZ2mIWXd0pxdcyk55lkkyYTW1pvYelJoBfalVCGV&#10;dQ7mSaAV1WzWak9OL0n+6AKefQZ6aekpYPPuna++/uqrb+5+9fjx0vJzyLbjqcnxW7dvfO83fuPW&#10;7Y/mFhaB6Xy5nIf43zDi3Z3coKuLi3jRgwMDG+vrz56S1vmQA3NRg3jyqe2zS+OCdT2YNryosEwv&#10;wXdunfAjN45RSv6ANZXFApNiq0Qp+cwi1JVs0NFGvlVSTne20AjbIYbEvOI93FCWy+LiFZaIOC0P&#10;Zp3MmdJZES+Dwle/ooHzSLd8qn68Li4uLR/Pk0tYqtyFyCcnmtEap3cYwUrEQpyErfjNUMlXIQrQ&#10;08s6Uoxgf5/bK7dExlOZIbyd0Bk5NvZYZUzgNZjGs3Nz+AKOWDu96s1R9fDlb3u0GpNW9Bkz2NiZ&#10;Gv1+y+HqEFVCQx6Gx0d5Kd1dzE7N4sam8Fe/rszgfFY7uQU3rFWAiC9NzkemFhapGyZIiDF52wX9&#10;6v5OguZP1rf+xdNlEjR5srz/IUHzWxz8zv/k7/5dr1nNSeOei273malYo2x73iwVGjagkcZl0+rb&#10;XGZtBhjIo4Wtbbr5EeNgubosZ0fVz9rSA8XbqNYpS5gfvEQZrzYENdTBiFNIV72+QSbtCLE11QCZ&#10;J4hij3yplLaLCrI1tC4SLgv4la/w6ckWCpKdKisAxz3Jl6RpckxiHGSSgDIFNMfGWDlS5dVu7VwT&#10;S9YFRkS3PeiBpWUnNmHq5MuVCh7uGCYAnMGRMfSLi4vE3L/44ovvfe97BOJ5DjwFg6oyqbePceDj&#10;spJRFbeMvRyAcCqOarkzUJokJ4PSspwN3djEmj1RjB5dhuBEs6Knos9ZZUmdRXLHS6mCmln6kIqf&#10;6S4klcxAMxtnhOlLuYk5KtVkea+15LRB26t/4sW/Jnz2OuzYCh+LxfRpcD7O0SuP1y2LSwb31W/z&#10;jlJmeHPAeuiGZNYbDB+Ei6z1qBnG3eGG8wQXhCl089qVqwsLQqLeJsNNVljJPx0lFvRp4gaBLmVb&#10;raeXORZ8mX03+0T9HYvvwF/xvKtzeEFzB1+eKK1ZJIrT8hk4+45V2UQFQ6Il2jog8AwzXK1mklOU&#10;v7fMRDzYGi3DKYcy9C0XAkrjyJIx2t4G7cL+Azc3N9Zo6EPuHhRjb3fb8ECndDep9mHeddD3z9mX&#10;IHbjMlU1q/xZzDnpBXhzKmOX/lo/0eV0GEKGjd8E0/UqP2LrohlvnXMnjbtYkdWMiK10IZSn6nFl&#10;SYKimcacsAN52i8l8ybteqTj1atCni1aqn290/iWpM1Izw2heGWawpaCOAFn1COv0jl+eVnSEuQm&#10;7u6BPMzoyPnhWFopLiV2nDlrr27wXmhO33Tibynnw6Y4Gbuwm2YJvca9Nn2bIDjRbjyl2wTlPg8f&#10;3v/666/ufPnTr3/25cOHz9dWtjB7XNnYaP+1a/PKh/r0Y/WNnJB2jExrusK7vSSnQotRdNqZV5L3&#10;J+kcrNOOgNcu4lBSJN3dVkNbSY6L43T8OMEPsVah5w0dterlx9s35sh8ixlj8QuWR7VysAPuHB8H&#10;y95qGx3HSVva2dsnBMvXkCqF+z0/v0jQqO4177RgX78JKm72tkcrrm1FruVzoVZMirvbUKrfc1+T&#10;ayCCLmqRyDArC2t/nznI6KD5p9x+CTBoubJGpNPcdg7EYhCZeyBOzwAlkTHD2WxQFVQnvJ8TcTao&#10;8QWDUO3DOyLOdxmrjElAeeLjZXcroFN7hfZvCf+VvY9zS7JVbJddFxVFsH4nZmaHJqeoA2b7dHjw&#10;fXk4QXOT7ExyNKE21z8kaP5K7kznf/o7f7duvIY32OgmcKmdUbhGSM7ciSOMRKWdomGvP6+UOWoH&#10;1R6rfX31N5Ntamiw8qS+0niSOpARlbCP0YmBY/1By423qla1R22S4T372AKdRO/c48jImf4EujV6&#10;nOL2tBBUqA53j6GlmR50CXFzGmCTduYWneBO/pTUMVgV7dOktEdviPIjNzZjZypFe1QmJcaqvyaD&#10;JQZajwCODEXAQUAqRzZZMyI2VCpsEKl6IGiKr2/6k+aIkpZiP4BR0E1wLrZxj77Pg+MCXS328luv&#10;5JaU9K+SFmUFDP/4SdmeW+LhgVFJ8mvN1DSHfVEk0LRU11iY5AsXqFTx/BZ9DUetjmwhrl/xU04v&#10;xGjLo0C917CV1YzmSTZwb+ZxKvzPZtbV7aq801xU/eClQ116XffS3+Cb+oon3sr8hbG2tuvCBJRf&#10;KA2R+usBSuoW5mjnWBZCKMbkcoWkrAmd5eTLBZXhqENROdFWMiYzKtuJl2AmuVygeuGx7+IyQ2Sq&#10;Eu7QYukweZwD019UjBCvEZI6M8i3U5Imz/VxSS9HXEEiPcwLPhthXWhFLWT0ItB2oeN527l5L2Ws&#10;wgVuba4TxeakKOChPGV/d4tIcXf7+fBQz+jwwCgJnioB4huVCSBPkfkSmQOYb5U/40yCNUnb1vqz&#10;brn8Ind4V1wYxs46E/oTgJQrgTwy1Sy8mSH3vVNJkJabUL1SNh02ET6OeyzXyAXg3BvenkwSfrj7&#10;lFEDjGl6RBk16TuyMIyba2nhOAHVlHyvLK8QriecurW5BZnFPuvlWZLJ7YypqNFp4KWYO1EARdXD&#10;q7n5moPmCtC6Nk9Z7rzBxobjOVfbVFmKzZFfe/Zs6SH9ke7de3D/wbOnT+k1So0w1mFsZGhmehzk&#10;RmEncnXUfRKg5K5ylVYlsIJEp4qrMneLJfDMxBDyddxogDT3j4tSqY8AL1VEruoopTLur2hY77Um&#10;y24DLeNigap2YHFUk60W7AWkdYr805mylOlBhVuyo06lXA6sKd1EQZyEguYXrvT1wq3+svCHvjor&#10;pRVZZoG9/Hor4qzP80krp+qWVR9eVEpZX0U1iSIzMn1JQ+Fb5XMODIqDYGprbSo7H4TNbZYFwJ2z&#10;8Fa6yjLx2GsgOKz93uu40dvVkcKX122lGrS6/PPKOyHOd5aRqiZIyyfVghY8KqfBN5o9KgmvjUab&#10;ty0tyB4uEwZnYWFsclLY+p1Y2l8F3uHuPt4lQZMW588+JGj+Kkb8pe/o/E9/93eKyKysiQi1LLbM&#10;YC0KT23ZaC885p86eBtuKg5s/XMBEk98MYkGRWCZbNANxRUoabor7/OT0ulbpqdk/MdQ81ftKdps&#10;eihn2DrYE7+EdEsPcTfUqamkJbVIqsUkp6sskgKdkkVnGSEZfyljCmnSbxV0CaqbmsI637h9c35u&#10;bmZ2BhF7OA3QgClVC5uUlB3RVKUSwFyeUwcUMMJrM8AUCZkqhJfdZRksA6M8NHTNuPGEL8LiAz1R&#10;ML19+zZ852//1m/fgqAgMHb9xuTE5NDgUGo7ks7gOJvjuUo+K2K7iixnt2vESiLRoki9QKNj9L41&#10;eksLprq4QSKbhMWVwObk//xO4oQeTXcj5cNe/JhYZXsJw5pwmlSpSkO9l59kBhRWtcVuFrhUScUK&#10;oMqmVWiigizzoucT59f63mxygbNNaLKA1MZG22AnpuUnhbX1iL35J7uvt2wzrOGY2W6VrXHMCJjh&#10;GLq2gAzlFARelgx3jCc1gM6TlIsxvnX11X0x11KxZj7e6snU7SRwM18RxJmjJUqYhalaNIvFbu/u&#10;sEisWdYDT2n1s1G2RoKqeFf8BihDYLKaxM8lMSN6Xs4uRKSHCJmcJLo2DA4pwfoIMERGGiLwbeG9&#10;gKbwf3ReIYxNVe7m+ioEJ80PQZSUpdMUYmJ0GGCE8lE/8QkGQYiTSL9zWYw4hWu7Kd/pI0sTVxAY&#10;y+xlbxYwVK06BYVwtKbVHAcX0FVVCsIRenAOClkYYzMCSkkk71uJi5Cy0HuwTRoQHhK2NyBVAmiB&#10;m6wu1b8rvwdAdnZCVH0ELfoJznp4FMF5roGs8dNTStiBm8+eLu0QHtb1boCw6YJghtja6cpXLMEJ&#10;eQb66lBu1swtBKfYLoXUjThdEyjCTHmo2FLsSgp2ALVq7MmXbD5dWn7w8Mn9e/fJ2nx4/z7KmoSm&#10;wXfDQ10z08M3ri3cvHWd7uRk7GDYiOBipojlEHtQViWuBLkHLufneke5C/19QFVBH5RTQdbKR+9Z&#10;XV3dQK1zZcXrvxsmWXfE3kgBHELqCfnqKrnewprCEEsMpE0cpxSCfYNKWhXDKk17fjBh8M7Ua8MO&#10;b1CPRYsB+hOOjC1evbaweHUAxOmEeM1jmbqW1EmvZS9Zj6N/55WXn3g5m9gueCi8cjmoP3+BRPPM&#10;96sJ5ycoFfrZej2NUlV2r5Sql8rKpMDTFkuF6jQOcNYmRIUVk+W+ieM8OkJpC2+HMWTBMTDKipXo&#10;iGv+0GUZGYZ1YGdyinwjqFWsUuyBr7baqWYI6pKvZqQxcfrMOyHOaiYvHaLlny1JDd58SgrrBdOZ&#10;sYhEQyECPFBibWj1Mj4+MDpGtxWpm703QJOV9vWmEjT/8YOlP1nZeIKE2IcEzdfPgW/1L3Ccv5Mv&#10;0MIzpefMIhdglv3caNCPkHkmCEqKfD6bXOt8RLAHY4dld6OTxm6UDTLhi5YfG+EyzWs8Sp8K/otA&#10;JojGpkl2gVgx/1R6kbc+v03UJviHLYTcbOgRSoBQWUKFfoHiHUo3rSz68WefXrtxfWZOWJPd1D1t&#10;pabkrnUVkugciiqn4HHyVvXgdV25k7fMkNgbDvAOSGtYrjpWDEhApw1dUYVojIqH1AMHFGDbmJud&#10;vbK4SHEpMXfA6M3r1yFBEaGCi5Ld05ux82VA426GedDe1rifwVC5EXXe+I8lYM9RFCwDKJpKVUyz&#10;lN8S4gy3rKQ0p9y1cxf5rddd4eEAaPOjWD+IU0dwePTVPx4UWXiXUJSTV3jaP97JGn6xZa5cNqn1&#10;gwad9TjF435pfdQRvvhLfWvzRAjyBcNejHE9ePlsy3cIGnqLMD4Q4oQaGh4cXKQYeGqKqSg/oSEg&#10;ue+Xsja9v3qhNY9miZUpxMYfnrKVUcgEq1g2H9dZGGu2YtN8VpUzREypnlFypw6l0LO4QU7PVJcL&#10;nqTm7XAwEyrpv0WJQiGDI24qq4toAPGAgcERqtjV+IBDH+zz9Wyt3ASSC9dWlykUAmvuA3G31iA4&#10;O9tP8QRHBvsmRkcmJ0anJ+msLvdQDJCrxYmxiyT29s6pAAKBmyRqUhfEYmRpUX8BNKFs3t1F1U0B&#10;8IRkr4LsCl/2A6ScPqhLKc0INL+zMxYmRvufJNeGY7JYxfyWYAXVxFJQUoa4oCE8qGrSTwj0Jyhg&#10;F5hvG1L94NQ0TiqhfJAEh2GEFFMn0ZOqIqV70uEQucpD1KDoXak+DM6AYcF7YWrFJSKbkLqbJ5Q6&#10;PTNDXKspZYb7AFZsd3N9c3WZwqAnDx8+evjo8Vdf37t798GTx8vra5vAFajiqcnRK4uYiPmrV1Di&#10;midYMjZKPeWgYLOIAoIp0jmmJ+h5exfAiRF0IKrjgN4/ezRjpJRLyYggXZYtN4WVS14SRUQry2Sy&#10;nc8vTIsMl1JIH+en+XCk5EuVsXfig5iIFdqQJQt8Tvdg8eiCW+5nCSEqttaqvhr5DqDW7sEB3TK2&#10;d2kidQ7ivHKVPM5rA32DjqfFTsmuBb7YMywxkQsT1uwiMXp55IkWSD58gVEvLF9BqQVj+j0FkWru&#10;FMtviloboNhnhPGLVS80pz6b6nXHshBOdsazZa10D1WP7pxFbxXKR+G//Htza4tJhJOFRhXLB/+H&#10;42paDsNxTkOFqMOc4bxBvbF3LJefND/FU86VlguPl91sz3nybojz0uC9Dsw3xs8yTw7i6Sc0Z/gT&#10;vGfLz7YRdhwmP2x+fmRqmriKttT35rF7fPJTWpw/Xf7HHxI035ub0vm//53fc9aPiRyvxgizNTM/&#10;S7nFTWywTrMAjA4bE+CNQFuLIWMisQ59XXLcGruhg2W9NzYnJkfHM4plVQsAyZAV3R4hTkuWyMSR&#10;gKyvNN1GZIN9iVKeqZlpOh4tXp1bXJxbvALspBoIUnNiahKg2cf+p1CdgJa+yBmlieAH/ChFyWUi&#10;JaCt49us2St2BM1ljOU9vmIt9xJUDZrOg3dpKHyNxUaUa8vVFf8bMw8RNTrCJj2BLirSjlcW5hcX&#10;Foi8KwqvgqYpZJnwIVUTDEullDXDBw+Tbl8Qv3K3jCLsl/sMi9sQ/M4rbKqATaXKIu1B1TNwhG1d&#10;tRH8tINKeLGPV0jtcsVPGrk71Gni2h03+ZF0ktDnS0DTaLX+uF6stO6wPEGBs36DjqY3ePOoMDSQ&#10;V8MatyM1sZbvVvlG2Vo8gZKjmFEu0dUyjTQsLwLKJmjOweUZ8FPo25In8YL9trkvNl4ulG+v/qcI&#10;ohETtS+qHOqkE84Ck2t6SpDOXgd7T+51xLCS8huMeIm8jK9SuU/+qk5U+yrsrf5JPngJpMZ6BE7l&#10;edBnoupFQUvPVXFcXAiFk5UCoWTKaBCU+K+3OreMj/4rmdEsfvAy4T8SUEjzB/yxa6IhJm3L9jZ1&#10;qeloOzk82N5EYfz5xury9sbK4S5aSMfjwwMzU+o8NANbqFKfIZgzpfQp5qhrBft6NJmoKvgDT5Kf&#10;mTbuzGP2adgHNztoE1FHrBuZCMLr7hwBLYSCL3A7jW7kXnoSxJa4HqSsugQEpBVf+GN37nFBUsGq&#10;Scd1iFvCGQpA06yUBrPi+IBuxEWojsdxNQgTSRtdTEgwgiroMVKnv7u9ube7cXSAKtNBOxRmVr6V&#10;NLjVUH0uF8kL6uNXIuluTe7Wt4BrjrVHx82V58vPHj99+ACZ9sePHxFLX1laWiaJlOIiPJnx0eGF&#10;+WmEMa4CNedo64RJIAV8hGwdia4rSwK2egABY0aM1FzoV8W7BWQU5UDRl5sq10L1xcdUvbFsMQJg&#10;5b29nbXVlSdP19G6GRmlH4fGHL5Oir9OWHLXiCOQeWc7dVp04lBGlX45S8DSUETXXcKs3GWnIJt5&#10;ztW6CKwN/2F9a3t9k2j0UU/f0NWrN6EBuOu2MS9wEgVEVjRZDOdbdsuSxVkKiHwTsq8Uo+jZEZW5&#10;IsivJIhCezQYND69yvZL0npQanFqsiEm3V1RPkFtMdp8moWTFcei1XuUukL1unJwCbCxm6j9gIWT&#10;EfPCmSHUNr+4iGnwthPEmQ03Nq38zjZoRz2D9HMgzpfHq+5HsRzN72ZnqltUY2nqwJtiSp1hqVhQ&#10;zf7pCTQ5Ll3fyFgPQTkSNH9pCRJvudfv8ufVg8MfrG7+/uPn/+xDgua7jNev9j2df/d3/l4avzit&#10;z7FYt+9u/MxgJf+KJ1UoF2dslFVS/li8rvPCbrp8s9S3FFVDx9ijAaMnl/25QN+COMuXuQ8HJhKT&#10;Z9CXnnJq/aJYENwNmxXGd3ikq69/bIJWBdev3/z42u2Prt28OT2/MA5LQSBKVKjE3kUySCsUYymg&#10;WcBzC9Z0CqnGoVCFWpJNdDuoqMkVENbJGBmCFPv1Iu0WTFBwanNfG8jUDCmUqsWluUz2ZgAltBDs&#10;yvz8HCmesJ1ffPHZb//Wb926eWNqcgIYCirlPXAJjZ2Nq24nnfigHE+jYjes47vUXIQ32wqD7cDa&#10;Qn6kGXV0EkUjdjjQxU8XzwGaPIHSGXTwkq3D27pYG/0oK0u/9WOZK/0OA8qf2mnBpxf5IR2sPtc/&#10;ya93ib4EaeAF3ShPP6ojcXWDGVgVlPhHDobFeAy1tFVwQXyLgE6n9JltDaM7I0egFj5pd9X/lYEn&#10;eG1T7UnmjddBMkZCsVUztWpRkE8Up0LTMc5Vtcq84iil0gM5GgUE/oiuBbPLOYOoFmieMD0Fskwd&#10;vSkB3fQ0FcSXCKZM1FshNvq7NCJHqSXiI/CHEF2EbdMeM2n4oUUTMRdX5yXBKxyH363kOl9XM65E&#10;gra3K4ZKtYtUfvaJqDLdmTMIWpK2HIbbrpMuFrcNzMUoKwCKtjg4VRIQNKXU7sgK4kMQVihf8hVc&#10;IkKZzIRzdJUOdjZWllaeP+an7eRgdLD/9o0rn96+SR3LzMwkzSSTuBHdA4uLAp8InatQpkd64ZJu&#10;TOY2ZVnauY9P4MPAKCpqHpuA/ITX7OzlrTS37CNV8xRAz9txdyQOn3JAuYgXCSRuCeahEP4mwk5i&#10;gDJE3W82+R3KWDVuwgjphKTsAy/Yc9LWRT5BG211u3oojxKSk0BTv1UpptRJRwkBbaQtrK+tUe69&#10;vPRoZfnR5sYy2JtCeQkekWujTB/Qp/rryDeWu6UaR4tloBKgxrGsRKu4I3i0s766vvRk6Zuv7331&#10;s6+//Omdxw8BmxvbW7AzdCTvmpkZu3F98dNPbtGLA8U14CYJOTS1h4ckT0HdfRhW2nwODPX0D3d0&#10;9XPyDB7hHtLecScVwGinBRRI8QxBd2YS67Qbb+EIIdPNgz1aFfCzv7xMcf7u+vYG8J+kJQ7IBGUO&#10;2IogH4I+/A4fYv1hVMAbRMmlcaB1i+AUSqDwglDp6gol+tNYVUjr/GzvYJ9yLeRPN3f3nomu3SEQ&#10;ffMm3es+xXDLzDarPniqwC3fWm0qQURv/iERtpjWVqDZIM6ylC8Qp42+Wc3CAjSuqfRQ1bHEron0&#10;NV0SqlQF5olgpMrPJTnFJ5l2zpZhZuICtZPUtYnYPW0IkIXGfg4MYmjA3LRcAmVqivX3syrRUB2b&#10;mCTOhpgJcxbCnKVh0FntTTaFZsPVy4VwbSUyQ2fW0Ef+VDbfV6GHVn+1fJfZjuanPvf3ecuyFIHO&#10;RXizNKE6xDaSnEOh/eKVa+SqKemlJZL2q8Utl7+N8yZB81/T4vzRsz94tnp/e2/7Q4vzX+8tec23&#10;B3EycUqJZYGaFXDmYw3fX2n/Zn4XH7WBjoUa8rLRoqgEZ3l/EzgoEYQGxTasUz6UJZgzMHcldKpO&#10;xJZId+C/ycORUBHV6LjZnV2j7I3Tc+go8YR9RoyI4+zlnJOaCC/CsQq2KeauYNzWhZvraYjYOnSX&#10;1vabVvk732xdsTGW7Ig+Fa/ScTcjSDZLEtSgjBBzxlR/8vHHn376Mc1HP/30E8Lv3ofm4DyIgBKg&#10;xN6BqkEkUq7u76MSAgAnKZZDXkE8spdKECqvyFqjAQxt2Uizo54DCNHLFxUg2Cl9bVWc0A1ZUIHf&#10;KHUDEKFW9eOsT540UfUC4BJhF/3pNN6GGS0iWA5hi2ctdGagffXfCyVpHOkp0ETPRUV55xYpF9VF&#10;k7kCVXlbkwsqc2nTHabJKq3hqc1GFBbao+2p6YqoTLIXw1iZfWUON96RYsEC9sKC5q21LYFAYKYh&#10;pOdmpvx6vv88FWPAnWiNVawZ5jKV7MJ5zsgEgErVh3KDvT3+yfsTjq/MaDaMTDZxSC3UZqZLXqmQ&#10;lDOp2kziHsTIKihsxSx3i7aiZ6Vg8cc4DiCMeqPIJ6lcvaPDDdbV74CgqbDg3p5Ur7sJyFLq0312&#10;cri28vzJw3tLjx/uba+P01n+6sKVK3D0xNLH3YGcm0BneYN9V59wCyE8gRlR6ZX76NYsDiwrz5AR&#10;oAMQixRFcVR4w2sqVVgtykCc3XJ9FEShTgWCs6paaWS0h6ZaxzC6PsL+8k/7iqKhnQGjc8CKeJ0B&#10;dtuPwFJqHstA41EpTp1Jw8cEm3u7R4YHx8ZQtRi248O3EKBXQbyac+7tbG6uPyfBYHtn/5AQ6gHH&#10;dRm+FS+UhIFc9pH4RajOoyNyJ5+hkv/gwd2vvrr39d3739xbevYMvphwLcuExQWpSpDmxk1q0hav&#10;0uhtfg4XlNQDstelFeKKL24gkVmkoyixguNkzLixJFaSLOlCR5HKuB7ysp0IJAX7U84ByHt4crgH&#10;Nct4U/q1tr75fGV9F0AKxu1nwEn7HVVsnVmhj9Fufp+GUO0MkoLO6NIpP8ELTOXKzCpl9SmVCoCL&#10;7kGJwgqNuikk44kKPFH15dUNhuf0vOs6qfQ3bqtE0lOh8ppe10JBjfV/VxtaLHWgZKG59R9/3k+y&#10;ZEpUKWSnv+kFClP+banQdv5DeEfvPjYfOVFXjIopx8AqgKHezmI65W2Ix1YWAdGAkxPcqzSxM4XT&#10;CTGIz0YGJ/rNSOlFmFk5V6lr8OzNTx2RxghpdF/anV79wpuHLJ9583sSoYtZzFbMVGMfmZ9buHrl&#10;OvUQ4Oy3HuRd79wv/D7W7N3NnX+5tPZfPXz2IUHzFx7OX8UBhDi9wWZ6Z7UX8duL729m6SUUdjF5&#10;W6ZxcVWzrb95emvhpvjxRSzXHCLcvncThdTN7yehRKtCJqG0MmoDH41P0B6TYiASNDHBvel1aeti&#10;DsSlAyHULhZ3XeUvPHn1uDcGofz10sb2i9wr0VzRHym9LVI0rOAsQwPSwqzhXM7NzQIuFxYs/EkJ&#10;1A3EP7Un8cqsepTOEnxnv+CS3eioA3sITeX4HdvMiQhUQlnuKg3QHFCXO6X3wT6pl2hEalTILFip&#10;J/qbCpz1IzHS/FU/bkPihqYqNWiFnskNbRrbNE+aYLgMf0GchoM1KdO3pMy67DeZFYIGje1TZZjJ&#10;q8wWQYfCXLYa0eK4t4BRu1NNTlbj8kQHIYhTb6gzPrbWs+7iEbwa/z+lS35+zrDQaYdYJy3FG4dB&#10;EUZGTSU6KkoTfxlqM6XTvFLj7NyZUJuBm1KK9mfzEIRtCam3Is7MvWyuoVQTXuf9jibrIcSq+yMp&#10;JSEja3qXSWWFo8Bi9kuxwsgJcZ5idZQJyn/5FH8FbsKowUbCCgKkOAwnhZw4zdGPD/fonf7g3t3l&#10;pSfgGMr1P/7oJuMwMUYonfL2nKAatXsWqJZZXhAqnVHhUXKcEgv3AWyu/POTA9IkOS0YFH4EgNw4&#10;kblINENdc13bq0LskotRDVIxNAVxNP+pGbEB60l7iL0JSLfmPXeSdkRJTEyBmNWC/FVMU244Y4W4&#10;xZgbianuX4yt3sM1prMOQfbl1XYMTOIAAP/0SURBVNUtyrL30V/cZ7kBplxNo1QQ1TcBTHdRCtpe&#10;X1mhGIguoBJy//r+k0cwxM8P9nYYD/w60PzoyCDdm+gqfOPWjVlWNmNKSuyIiujx/bz4LCih+yuP&#10;UMkAqoJCn0jN3lQzaT1VLAfGkrup6DfLBhl24OYR57YPwuesibVvbm8bca6pZdM+JC8f7JP66TDZ&#10;IgOiZk94PzhYjZFUg6XupDgn+kIziiLA+E9y9xkqB9qd3JBIttM9yQDe3Nldo3poB2B7du0qyeq3&#10;yDnVUvpF7OaLn21dFJl8+XuelFhTs2rKH1qmS6ZrNhnPz8bHS/FjbIzhmFo1upKhuo5OWRIQ54dW&#10;rXhN/JPlz+BrebID0ff47Bx/bpr7Oa/2IlIuS9mZbU35nXSf5hG20+k8oXELXszJtMLHi4+8cTwv&#10;PlI3s5eeZEg4DPw+wY3hIUTDiBIQ/er+5d2rX/RISdD8F2px/uzH61vPcZeUG/fh8RdgBIw4C4VZ&#10;pn3L/ttcwIuGoRVoFnqoBcRlbXhBNDv66yGeo6AlsOBUPC3rso04ab0YAqXhOBvGnrblzeVmm7lw&#10;6iiVqoNDkrKXWyYeyBJOMgyci0V/lL2mVkXFEv2itu6XiDjl59qI1Dy/YOrskbFrmLB06+Z1XiRc&#10;C6lJoidNNeE+KTZSs83PPiNDiK0I6iI5fLyTvY5RY5xVxkvTkXNqjS0y5bqraOb4pyCVtMdJ1xlL&#10;31uK1ftcqtk1jq47aX6ER8tzJwimorwAjRRUQbcU5ey4EBE0MIdUJ1Dsefmzy7db+kDGVgY8ZVhq&#10;3DmwrG4tPGnFFvmW6tQ0/0q5dOPsJAnUj0woPWlwbMCKkK/zMHRWLobih7Ei5LpIIuf0pCd9oQ9d&#10;MD3AsHGzUs0TDJfBVPKx+TGAJrQHD+BW3sBt5YOBpEGcdU+stqTurHW2lMSyFsSZbwlLmkGryZ2Z&#10;QpUTVbZAg8ZyViIaybhzd1bkw6hyZ2VxtYLNBxJCovIZ94PS7a9+9uX9e19Tog5Oun3r5ief3AaW&#10;UZLCrAlRb5Je56KJFE17tl6LjHsVqx0DTaqp7fUgsFnTxPaQCl++lFRKGg6pVTc+DvgbttiNxMwM&#10;KZOi+MnN7lvnQCvUCBwvc6qJRQpuNmDdkkZKKbKp0E01Carmlm6GoC9UDoawIFX7+j9jQmcy1C/4&#10;r+viaZZLit4hcHNjc/s56Zdr6+gbcZFcswTqcQLp3r619fABofMvf/zDH/7sy5/cv3v3yePHq8ub&#10;+7s0zzwlUQExqamJcchyCE18yyvXrszMz0nEbUwdnViwUnwM9Amd29bOKG5tb1MXBAOt/EHJQipc&#10;ofzhfiRpaOR9SJ4GcX64SCLpJ8eIie4BitwWWNoDm1s7q+ubSyurG1uAwja8IkaAC+T6YFRJ9MSX&#10;gKCVvD6x8wPSVdHSUptS9Y/SqhGaxWCnCjGIM1kOwm0W5sSH2Wfe7B9SObSze7C+ubdA5tO1G0i6&#10;4hHlrlUkVLFUff1dttBW7NX6/lYTXYFU6zxp9U+00ZihdQBNjxy2mo/w57zBdWP7ymxxuIBlEjib&#10;NZW1loxqZnVaqydDhgchaaSRWFVNFV+5/mbrbaxQsYrxvr8FxPmaYeXL2BPU42t4jABYKoDf5Rb8&#10;at6zdiAFzd9/stwkaB596Aj0qxn5X+K3dP7O7/59769l6y+pzM0/6+t1CVx68po3hDrygS/0aF5i&#10;FEvaDu+1X6Vfimt4vXsVGzMmk8R5/nohlI6oSxNViThob0atI8n5KiWPy+Plql9FJEjmxK//Ukaw&#10;mIfX/6cVBr3hG3M2sY85WMxTK1RqtcuFRWhSfBJFFVjxhkhjmeXlZXRcsHeABCmVUsWinqHqd6xS&#10;ZeOeWiplplCPEsrV5g6GtBmNPeTHygSyfB5QDbp/BCNKD8ykUOZ3ApclhGlYyY5ebnDFN/nSzL1c&#10;ft6h++o+jVFuyi6bwcGaJ+5c4WZGqYKwjFLs+8Vu0cKhN6P6dsTZugtmGkUuQRm05jiJBCCMMj01&#10;SZQMFoqvzolFPIjzF+3hjScgLymbHCpZm2oIviWZFZ7nnPkgnHSrVrwGp6ZWtW6PLQpKYS4r05lt&#10;rz7y8bp35p/hVkGWaS3Dm73TKMofx4Zz4zeXQ6tuyHWqa5WWZ54ObguCnITW1ZWlH//wB0tPH0N+&#10;Efmlt+v8/KwUjgzHfclumOmHvJMMPe1wBH5pBKb/sh/zXeZ490mzlgL92bnw3Ng4wQqixtHjVGIH&#10;ZUBk3rqfGXkHzUb4ioVcx6ms/2b+xKbkehNn9wwBB2vGa2rbsSiJvel+YC7bg5ZwK/2WSEhQO9zR&#10;URhPisXHKa8ClVNpNDQ81tVNx0jFkikJQuWIdu0wmsTQKQhyu6A7977++vGDB1RcHR8Sqj5nRY4O&#10;99OWaRxVmdEh2E3KrRBomqTD7owjNswHR9JZWQ6MH6rSSLKgeiCitL65CVLHPcUAWJCg1xynklBY&#10;cWBEtKtIyCZzE+B3dgzlRoqm0gdw3iE51ze3l1bWningTaCd+jBMrTpm4TYQD5FACLngEJukG7gz&#10;KhVHqvdjZScbWqkTXuhK17X4lFKm9cCtwINm4XKLxd4fk9N5BOgEkc/MUm5/dWyU1Atcsstk5CWY&#10;+C6Gui7/F5fIBcfZbCcXZOeldzpg5lvsmqhqig0om0RLzwAcpQ3u7NYWXhlZEDKw0MeUonsp1a2A&#10;GYbPZlZYUnqeXVoLM2SdzM6wxpURHNNXnVs/KWbnV4s4uUwYTQmmDShF2EDzl7NFvsvte/N7uBdJ&#10;0Pynj5b++w8Jmr/4gP66j9D5O78nxOmHvX1N+xJaNGxsSKhXPqmI5DKL6cXzTsAucDO94BTViIfp&#10;J/E2TWq6S3Jin42YUpNeA9vh0Cs7u7ZefUw0ZyEoTIqUwHyLdfvFh70alzc8eUfE6UsztmvYpgs0&#10;5hOtmCDPUyMSnFEyDAzU+BSQEzO3RmkDMb7NLZSKuaHs+BaNE8+kVNbEieyyV1JP4XuxUAmBChhh&#10;REv3I++5vD9MLL8KbxntqAZlBon60MKmKRkrWUoq/y+eRAGFDg8ajL4AquQR6MMKLgulOP+PSZDL&#10;DF6o+LiO0iWQUXFq0GrrozlD44tKbL7kTnny6pGz9SWXf5d8TSsVEDibITFrbpY0WpWEm8ZLQJwP&#10;1spxbplsOprP7n/DVhS4KZfgiEJgaaqnTQAuQyU4A09zafExqqdRkVOdBnnCIx2wwmhW7jMAnQcH&#10;DA6WghKagg0a5ru4FnZETjtoWK352tvVuUA68KMKC4J4pHpNk54e6ouePX30wz/7/tbmKgUun3/2&#10;Mao9yCloew6w84LlqjUavpOBm+JKwUHOF1WhEhUsYun22Lu1vE2HI51Lw1lxnPQpITNBpVtpMKtG&#10;RaGwX4c4LyGJBuUWTdzKCvM2gwkLGplA9VEvpi9f4KzQlFFo7kK/st44P+VPSn4N1U5i3ROAzrEx&#10;WkpMT9GJt384esbU/KPeub66+pwMzSdPHj16SAf0Z4+erDxf2t3agi2nceTQYN/k+NDU5PDUJMca&#10;cBy7j5SE8XGU3fj/OFm00iUFcHepVzWYhng9bDBYU8qgmwgObTNwzAzw5cDgsOXeuo+UJ8BDAROz&#10;0rtoIKE6hVQqIFOIk9xLECfB9YPDVYQ/l9eWljc2d6lWb9s/hMnmeCckjHJ6ah8K0YuZOCEH1MmL&#10;UrPgEuWRSofX+do2GYKbFpPwK2R9ku+pPnCE1OnPgxTnOU4GHOfjp8sTE9P0HGK4mOpvtcNvhT4V&#10;obbizlbDm9ezdvL6Kx/6k/gMNwe1OY4tM5uuh5gPG144bG6B+EtGkHbq6rmgpgCx0plyvI8lFvuT&#10;KcQRWAskcUb+3YS9DOWvEXFyyxQ4HyA/eFglfRareusd+dW8Aa/oG7U4X/vHFwma8hI/PP6ij4AQ&#10;Z0lYTji7QZyvzGx8Of1DW/IrfoI4S92voWdCQZnRrjLOE+f9aE0mA0gydc2T5pVUngaOsSHpKDYE&#10;Lqw39+SHFrvoO8l0hFlRq9+EJlEGUZzdaVq/2kXV6rK/bq4UutEMWVBUK9rINsnV89dqN4OE8juA&#10;TPoVvE3lAggvS6AbTgLNbnf+Vbvb4EX3NCIhUvUFZcDzpEjdm0dObMjxoOBEZYf5wUGMWQuXWUjq&#10;VPG7g4siy0Vr6iJ50gm1BXHGKKvyqKEnlS9RJoHDmsqASENRJ0KkFiHY2sdQBL/JdMS6V3Y0QW0e&#10;hVCrSDPTIxkYnjFukNISSn8BcWqmtiLO3LWCtqXmqHhuElKJdc7SO4rkxfExzqRkHzjKxj6kVnge&#10;Q74zgC9wU616zJGA/BgEiV41j9JUsJkGFW5meCqRWQckT+J7cDR1R7ceZyjM5G4GWuXIPC6GvYkA&#10;1p0y00/7pfE9/yTGr/qUwWFeVKjh5BjZrMH+3p3tjccPH3z5kx+S3jc9NfG973wxM01rckRSEqiQ&#10;YibwQyR1brRSRQtNLqqUnEYgL30kaemzs0v1CXeD5kb8oJREnxKkQB1VF8epPE4K27rIzHYDMy99&#10;+SqxVc0qqIsrg5Z/5orq6GUANZ+rayeL0QP75InrUE+SewSOHWXJnHNoRXYrmbUqO5KPxmcZHTQm&#10;x1Ewm56fmpyenpxCLGtyfALvgTdyG9aJWa+tkz8BWTjU3wsrihjFmETvh1DIJyl2UBXPCEUB+ruh&#10;OXkdlpeqKQq2WCqabCpMMScscliUOZgRW8bgioEepAsB7TlHgH24GxsCohRJU2BuBQwu5fSg7fig&#10;o41CapI3mJNSSwLukwbwfG2DEvLl1U20MmH5pOJ5TOrnHvZCzT+nxofUQLTj9GCfNSo+WEq+UlBK&#10;WndcrKZzhEoH7dYInWE/xBqoneY+elsY9UOadu7sP3m6jFbyDFLJcwvAnTdvn1nB77jF/uKIM3JP&#10;QZzV3MlgGKfGy2fsoY2TeK3sbCNO5SA7MSYTjN+MDMYBh02xDhLr/TZeXECwb36eJc8eZelKMQVl&#10;M/xVcZw4cOTzQ2cO9EtrtkLqdxznb/VteyRobmz9989W/vGDkqCJr/KtfuOHg/+KR6Dzd/8eHGcI&#10;/guOs6LIl9ify5Qn76x+Wn1zllBMRfBozc5sfd7IpFncRwaDudWIOl9oNxRI2jAQ4ZqEfBoCw7lu&#10;FnZuGi4qNubTSpogBxUss6pFA9R+GcNcIc3rngQRvvWRhtC5nLjFL3vhFVnGotUj5yMZaPZiNzRk&#10;FxxQjiCFqKurHJVxAYOHRVbzuVjxJo3BW2o2ZTvx7hxaNrUEZCv52sTNfbr65ZuWvFvLZwapVWlT&#10;3ylujXpYN1/BS9qjxNzIGRBiUqcPMQS8RUm34lBUSR1OLlgqoMpQJh/X44JC8HiVTcLwroxJy12u&#10;f/XsSapmGQlP/fLWZAfXfS5P8pHgaSFOEIB0LjuEOIGc01OkvVVvIXATzBfAx4nV8wwQVDzOAklc&#10;AomAJHXxSDy9Ytacv8Hbxa15GTnlPfWdGaX85sXMqIDdkjKRGHfzipwxjxtvDu7kFVBpPqUETElp&#10;9pCtIU7cwmT0SYeKW19dBnHeu/sVz6kZ+uTj2+NjI9DoDrJ6cdY2NNF/SWW4s100CGipa8uWqDzf&#10;y7dAFKI8C7upRkfOHAVFSYzTvXMAdkxhe5ueZYXjfAUWubRwWoexAs0sGT2cW6GuOW7uEJhqb9hH&#10;zuE1wzPB9b2FyVN8P/IJRmDs4BCCcEX9UJWQlGqhOzE+OSYSlHzIQRIx+S9FZtChKnhPv3p6exLC&#10;VGNd8qr7yIWlm5oE8/VskGIpRJpcj+8QiE+Pk+A7zYjTUgr2WZVMYE3GihHjfFhooE0QJxSoylYo&#10;+oFiO9w9P9lv16zUwItUpohpdxeNTMLpz1c316FKoUbPOyTvdEIc/BTEiV8xi4AxbgS54IfIFNBG&#10;SJ0BJBVmr9V3QxNG94WlhHqEyrJVDKQad8rzpUF5Cg3oNsRo+59QOfRsaRUHhna/V69eZ/K/1QzX&#10;lfi6d1bv4hdHnCWnq9kmbL2cwK0KKaxQJCmP8ZFoAqAGTlIdFcR0m+WLoFMCF0lc5rRVHkefqpMT&#10;wghXrl0FdLKyNPHK7virQJxcSombD7JOlaD5soV867349t6wdnD0g9UNEjT/68fPv9rcWSO949v7&#10;sg9H/rWOgBBngy8NyByCfivQvHjDi9rdFsFp5TItBK9XIqD4wpMLxFmKRsp7vBKDAfQ9phjOHPF1&#10;Pn8xdKXyVCjVpetYQixipNxUc9TE0KOiUvBISLlmN/lFRv6tOLKClbe+UwLZjfhitsxgi4onKtwM&#10;mMifvGNefqg1PBZlYJD2g9TAPn78mM0K/AXraRZZvX2drKZQUeUWG7QpsBIRcZ7Y3mqHb03cvGjB&#10;5Hi6276J7TNDJACXkHqi6n5FhtX6hyYpXfYUNGP3QIgz+jghn0QcRfpFO51OMvA3/AHXUsFQEKc2&#10;A6XOWe6+oAgd/2KjyjRIjqzRSk7vAncWeNGEt/wmz7zyyF2ojo5QGgoJZMe20c5xgE5RiDWi0S2Y&#10;6w+GaEy1UHbBADtt+IRFTXzyIleX/pOAksDNgOxgoXx3JkNlNGseRavLkXfmhOt85rn6lDtQXvFl&#10;OE4JurwoTc+bOTInHHDMWfE2PlspTxwYo0ZYT3r69YBFnj19/OTh/adPHkJw3rjONroIVLIyvCq7&#10;VXmTomrruLL0nCtTZhmjo760iqSrfh/EBgqj4cHs/Dw9fqQ1QT4iPRHQlyaqLnCjXqpov3uT1nx0&#10;taErh1quvRVwZNwyGvV58ENWTR3kFCeqs2HeV7POYyUiv+2Jo5CxrkiKDkokTe8tWih1qqRJYg9k&#10;m9JTFNAJiTc+MTOFLwKfNQ+pNTc3T5uZSYCoqt1B0yhoKstFPSsYTzVUYiZQk+Q/AeohPFWbb8QZ&#10;Y+WUUz6R7AtSSPkKtKuskEQ8fognvIHlyMCS30lnTuqxkJjvhlk93G073kPhCFqZGi0lf/J7e2dt&#10;c3t5fXNlYwtJp8MTaSpJbE75A8KPfd2ds1MTwzRF7e2mM4AKgU65rUQeouev0bEPrwwHt2ATMmZx&#10;W/BeMRIUUVGuEy0L+36MbielcgfLq1uUN5H2evPmbcxULq7eu/o8T+r9fYOhzn1rfbTe9zoNYlEv&#10;vfPSK7FjlWosk6T0s5LfmzwZUmkTRrCTrGlW3bws1RgrGSU52zJ8vJ/v5t5dv3lj8coiR+afYs1t&#10;hr49jpMvUj8D+UGjbA3vW4Im3Sb/ZHn9v1aC5soHBc1fBI38BfosiBN1pLJIm/XmJZCfWN4X/mV4&#10;0fJi/WvLEx3gRTa89V/1uQxCyzrX9zaQRbggOYLZJZQgpcz0BjFq+5CxU8TcxoQzUn+MY+xcMpmy&#10;5yRbj22v2LZfLuJ8lzv9VsTp/kHF8rYa3zL4/nzdKevRKi3q/Ugf54rFHBGt3NtD7e8R6WMPHsC2&#10;ASQVTnUWvHYFb7oNBnB+ZOFQTKpJvFGZDZZUtDnMCSSiWXdg3181cnZ82ZMk+quuLGiKh/gmDq5i&#10;WheB8raCOHEPTOPFjpOB71so1FjwprMeeTGS6crBb9KkXBcv5ZmGftApc7P5ags8KZEuo1kD7hlV&#10;s8BBc4WXL/PegLT5aaBKLqq5L6ZD9Q/DRzbSY4GzfiPOqUnkbAIr2WlD3XFRuWvBc1xCqSTwVSRx&#10;M9QmCC+N1xvOXueXE24lNeuuFn+jTolCRhpKcsxoznNYFFhActEETSVTAuuBofWR7FKOmdMOPcMj&#10;JxPVaypXWX74JwRYpWnQ3fHw/r2njx9tb21cu0Zf1mvUu6ivdI+ihIpUWG4zC9szyv+3RVCCp/uJ&#10;O/sQWNVDy1lw2fXrNyYkNT/AnxliSE2kJlGaBJ1wFmod0KXuYrEWCatfQpx1JVaI2bo2X141mX6M&#10;o/IWhQ6MHYpogT8qTJAkEz8pYy6dBvd5V6CfyQ7xJ9F1yW7G01b/C0tqaAzZ5lVgBNQkQ3NYZUC4&#10;g+rqKVeD8iPqjmBCoUHJH8DfUOazADqNwfqH+gaH1aNAVq6ZiqYE0pWW30kWCmHd9O6QACdpnk+e&#10;PCaFdGt99Wh/9/Rw+/xkr+0MqKT84bXN9a2dXX7WtnbW1rdRZd9DLkntmEg/sPjRMeLup3TcoFUA&#10;FfIuIVK2BLcugNu5LrqPpHo79RHpfnCWimSk8SYcpr+COOH6GQn8113q1Q+Od3epjt/lhsIH03cY&#10;iN3Aad2futzyXLbby+ddbGzrey6Z0LqU6usvw9NsVpcQZ5kzjYQIF5PEBjhkHCaeMCa6DfZvi5G0&#10;3eO5qdCd5EkzgRgZpgy+5fUbN2bnZjkBq62oEK2JnbRA3Va+p8ZXyhR4YZTq4NQTyDiwWypubmEj&#10;qM33MEHzXz5Xgua/XtmgKogeaz/vLf7w/r+4I3AZcV7o1ZRQe3y+5uctQNMtByPka5vdYNDWJy1M&#10;Z2KysdMhxNxhKDRUEFJBnKlRsexRAyS18Wi52o9MPWDZ3lzVYXBhpRNfUvL/EwKOcfkFH1nkbz5I&#10;NQRvfnIJbrbakZetcA5V4SaXXgANcoYKmklBCabGwHN3c2MzmUa2jNorbMd1hGRH8umaSqQ7kLpM&#10;JxdJklBERkHq5Y56iIPk7OKb4Ay1mfvRwiEJtXR1WpDv0IizEH6CO2mIZ+ZPItqOMvNNfAToFJCk&#10;O+uy7lrgIgwkdaLQdk4YczlRmAZdo4P9dTyVo5GKgUZW2nPMfo1ndLmoktXh8HTo0EyS5hZzhGYF&#10;6EUlyDKk7e0DIE71VJ9AS4ZzE19rIpPfPBePa5q2FTQLLyDxLR5a0gJhIlNslL2qfmkImEugMy/m&#10;3DIHAiWLWIGPCdy0qNFo2EoNth/5rvp1OUKo4iSYpnA+1Cx/5ZR0WEpYh4eYM2AIt5hSoxji6dCc&#10;hwe7t25ev3n9Kjl/uVa1qpGMusovtOD0zESQi4KyYLgBrk5TyB4EBq9JAS8VFfCa7M+ra+vcHFXn&#10;0EWdni7dfXJhlJCtQKSCFT7AG5ZeRZy5iuJitDy5eDEHVNZNmcT1zakZUtGiq2ysqahp43Rl9+9V&#10;arI6STpjJ6uE9SKfy/nMSnoUh6nxpreSkhNq1yW1LhfyBBMQi0cMK/StSC/5Yx6Xju4+wtwwjolp&#10;RGLDTlE6OBaNcjl4gpuSJYqLzxiuLC/fu/fN40ePNtZWKVHvPD3obEN8HpUu5c5S8wJJRyAdjcz1&#10;rT1+9kg2pratE3UFxYu4h1pQZzQoOoXjJF8C5pUvEq9POoHDHEKTYi5J1pT5pb0AAJMPenGlsB/I&#10;yVsgziVUSc0Q6Zzw+0wxbAa399NPPycxwGkSr3jk/uZOvdVQt0LMVn/jla9fekODPjW68ic9RyvN&#10;GQNRmEsiPw3HKfis0VDCkkLkzdmW6I0Sb+R8hghhvPidFBrayNGDOcYl21v5Pr/SePctO+7PgziZ&#10;ZqRmMqqlEuh96jyJKBcKmh8SNN86mf+Nf8NLHGcsm3bjLLfi/GULLv9vNmUDSgdeA01sest7Gs6o&#10;iacnYv7Cj4KkbpaY9K/mxzGz5kduv7PRvN8U6aS649q+OT4hKRa9weDVa7nAEhF1CelhONSrpl7J&#10;L3ZvKzLIybzuIQjWBElf984S+WuQROs2yfPqo4fc4hGaMGgmEIdKFFWvbmywD/C65Mf7KYelK93p&#10;1hYxtG3MH6CGSF52fXvdUW+2JLui4CWZtIk666xz/y9iT6XAxyjIZpi/C96Vzp+uT3f9b+Mn6C5i&#10;d/FjqQ4RC92gHDZgHftc4ilKeKQhiuhu9+Nx50EuUOST2cFE+cMoiEnLw/ZUHBQbpB0J3fPk8opb&#10;M3ZsMFuBkTbp6bLq6X2BOENw+nIvECeHDSx+GXGy93CxaMjMzSKhOAFZxbESm04NAV8U2pLPhj5k&#10;uCrcjO5mwF/gZr2hGZZLWNNFC3rUexFkH1BY4SZYM3CTR9jNvKdgRyPOmiCbq8uDc8ssimBTTpWP&#10;U18AFccx5RscqlAdBUYw/tdffbn8/ClDT/fFG9euqrWq4L/qRdJ/vEnbLZU3miFWQkhhX4CssKzb&#10;TJPBOTExyaCtra8/ePiQd5BuQLYf8u+82YhTzGLAnDUQ5Thk1V1axK0gQ5Oz4Zwuva2uVmwLbwKZ&#10;xugk3UITp5njJT1Pyv+SnWcJgqxE36mXYzqDBagomYBzA06pgsz3hAsVjFPsRRDO/L0mNyPFdYnv&#10;jLB2e7vQGwwahVkkhOItTEwdHJ1ubu8SGygpzp6X0cKMRAXnwKxXIaBULdulP+QCPBbLs6dP79z5&#10;GaBzY22Znu897ac9HVTZn7GQqK4mg5O0TUqFiKZvbNHcEhUfzo6JhLSTXAYhLC5Tcqk70K8zM3SW&#10;mGRxQdj5Nstc8McGcZb2qoBOySdpQAviZO0iNc8i41Qlf0U3pkNQr7pfwRB/9vl3yUBV9OmFoMLF&#10;jaow7s12utXBqGsnH7mEOFtffPl5Ma26vkvBueYCXbLFA+wcixRZ4jiKMcs1dBDoWT03/sorrPqF&#10;K4tMeN4fYd4mYudp/OdCnBwK/4X1MjI8RnjDlUBvx+hvHtJf4l/Xa4Lmow8Jmr/Ecf0LfKjOv/t7&#10;vxNCQq1mgwjja7XwgA0v6LIATJey905Uv+zsvZoVhZ2G+0Ed1wrStOyTwnP2YP6pjiIHkiiTcIYI&#10;L0dRUxXozMJgsyAFNwovZ6LdFxPodwbTuJmHm+W5sYXqUoRXLtCuuZQS0TPFksTHdFas++yrn7zj&#10;zbyEOPOpvFiP+45Gs2Kf1h201RDzOgYKuMCLiduqyneHglRF0YNv+CtRGxgjdXxRU2wUTqhs6Ud6&#10;GjUV3hw0lZqVemKpOS+FNCWvVputvj2ArVR8hFhpHiEXQxibvWou2U3bXMot/RXu/tEht51WLOxl&#10;AWGh2biL4S9VxZkcTUy2iqOVh4p1FgYy61ZP2Pfd3Y9MGcF06pSEfX1zASbE2T2JFHN3d9NaEGXO&#10;xkqfIdA1zxq6MxxuQdctDpaxfqLM+mrVjBSJJA5LhJH6jsnJSZo/0RMGrkpKNK4WqkgulGd9paJD&#10;K/ELcVaCM6PHaTiPVmG4IE5lwzVFSCWTNSPfVPlkkwt/mezMwv76jvDOMGT1EbYm4FWoxer0cQM4&#10;SGYvf+KDZXPliujJrh6Y3KMT5HJAlWsrS0+fPoLDQvn+2pVFshP52kgLCHYWUlPzw36rUJ8xYvFg&#10;czJMEpwiKmyYsbCAgK31dXILt7l0ZyiOE84nOVIRZKfT8OOZxnEcxLRz2bpeXsaUgZv56talfrFy&#10;nfMtK2NxxHK4VDg1LogGpykYqskYWeVJYUwxk+a8SUa/qJoaWF0niWoYdMuKORPAdcMiAWhlATFJ&#10;JCSkmiBSCEzrUpXfRdZjmvfaFylKrvmWYmcUtBB8lzeuMK4Sr7mraDH99Cdf/uTHPybkQYietMre&#10;TqpYzsmqweiSXCml+m1C6tvrm9QPCalywuJV+wbE5YI4BWy1G6hQrA/w3EWiKJOLKRvPHRisUsRe&#10;7ouytD3hwxt04ELJhKv6ECVguFMSOJWlDRy1slUns5vCG5SSrly9TjYnICkTvuIkriLzP69ktlxY&#10;Hl9/q218HWCtSPQSuHzDZ2MDtNkUHTZj+BIL0n/zWW58PLSQIZqEfj3hgqBMnsSHTF7Y2toadgDX&#10;inxlekZ4+sgOFWybpfHzIE6+GToTtdyRkXFsCRbvDWvhHXe0X9bbGIGnewd/srL+Tx8u/YsPCZq/&#10;rGH9N+U4nb/z934vXp3pLrXcyPxPODJYLbNZJtb2O/t39l0SJy3aEV0WoUv9R+K3FOriuOMOSibX&#10;gVGpkVswUL9tiPSKVNuJ7fqA6ZxuGV7DTaxUctTFbNiWGy2U7avsDUXTPSizWcsleuol7RxPR1Ij&#10;r/LWx+usWOtNv9i3mvGJoanbW+sb3jZbSkSs9W05h2o3gw8y0okyayCbUmjQBiFUAqpuR6ZsV3Cn&#10;4nm9fc+fLy0vP4cBDZ1ZiEnzlx6Ti53WwfJst8UHyb/Lr+KW+G+ZGQlmJ+ye/TpbuLgun61P2HIs&#10;4DCiS6LNQgPwtsAd/sTbTFErjCuZeonsdOSvKghtrpFTLW02fRS2W2Mvly6Z2Lbmo7MPU6suwJXZ&#10;5K3CkfECfwySHSSNrW+tVde4czLZSjn/nJj7QmUqJVPtnCJhNBivXr1CX0fwFht8itOFUUx7BD7m&#10;lQo3E08P3Kxi77kHfF0lMlvhZi17z57XILZCGHNkQXAjvux5OVoocI3BS6AzB68zqkbnw1yHv8lk&#10;8/2h9yYDRXzgjCwAuK3VledbG+vIg8/PSxeKWhdRkDYNoc7VTTuJ1WL+CuwLPSa/1q4m7wbBuGpq&#10;mHtBtBeOnrQQ3kYJtvSY1J/IcLNJUrRvazyXkp5MuZcerau7Is5XLnlP3hDvtgp2yfwoPFcmjH2y&#10;BrleaLgWZOnojo5SoKBCMSJNJSmW+kUfLF9U7xnvIfNAXpnqa3gqbCmdS3JDKTlv66DohledNKm8&#10;ZUGZCmpLLV/pdcn4cuzUTXO/Hj54ePfu1/e++QbUxGWRAtHfTWSgnUNLoujomCzOdVGbu1u7B8TT&#10;UURSmgMAEvX4pGUnr/tUxUAkv7AcuU3J1YgIG3OjhwhKDy6fkji5n9zkKJ30gYAZR+aXytPJ8sS+&#10;A53dg5BLPmsnHB3xz2vXb1KxTpV9UrTrdOU+BGIysTPbyz0pN8Z7UwvurBbyksGsr2eC5K+tn62v&#10;5OX8zUGTF5y04vwZheaYLDBGgJTYEhTXvdYt4YQ5RtDzhZ0xskQ8lT/RnRjESeJy2SmcSpFZ4Rn0&#10;9qg6DoaiDqPjoyPjrgR6jxQ02cW/2dr9H56vkqD5x8vrHxI0XzZNH15hBEpszg6lAAiciXwvdYkt&#10;oMaERAllZW1mh+MpaUHkDFGkcu/uN998fffxg4fUR+9t72JnkHPc2tzY3aaN2w7K0bRKO1eXXsIs&#10;vEC7DLatpedLT54vPV1+vsRzKqs311bpxkF6O3ELuqvR1yTxeswt3XKIs/IkWoj40ByKrY31zRuI&#10;vCMPlxYYakmH6aa8tfasKRi6aq29/b6/cn+69OLbj/LSO14+bPCBLqhRCqxmMda2wgK85Lt37z5/&#10;/hzaj4+E1gpVZqypB1FTEQanp4ROGS2CduM8JlDmhkuQeeLgCke/PuxSd0cV8CYJL35+8yPnoPWf&#10;ABD8iosffAi65+n3QXmiLaduG0FLlWYT7lEvk4vq+1diiNaBbEUZjYsR5rIAkAsMUraYP8eNuvhI&#10;OZ8kqzUPbg34AHCsQUfhpV2ZmuEgs1jqo6IiAazmURFnAuIlR8C7VHasGp1PbXsQZ30EEbY+wlxe&#10;MJkNRVSD9fWOZ1LVz+ZT9Z98e9AnL/LVyFyvrKw8X37OciVBWAmaeIYSTKWeXdF2rp7ZRPqe/E03&#10;YAnCDodpjHXpJwk0rE+VY6tylvaSzDRiwe5caxCgwElDHL58714BMX+hG9z64bdMGOGECgteuLQG&#10;U3r5QG12ABmp/oGjJBeT57wiMdGO7jZyA/jd0X2uHxAbMfeus/byIn/lxdO2LkAg3dJdIVS54Zyo&#10;k5icvZKf5EHGR2JiSIlze5t+lGoXZMUOawwg5kUF3jHdGYmLKDKiSeVwPfIPyt20KhJh4vY2iEt1&#10;jbeRAH+SdrmytoFs5wbRBjG/fCOJIgK4SVYOvffK+xR/ruRclbN3WMyvV/Ky1eK1gssYjXe8ue/+&#10;zhdu+KuOH1fz0uMVF/iajI76zpiCRA+iSsEjqdV1pb/j1ZEOPDo6MTe7ODuzQK0ZkgXv+MFfwdv2&#10;T05/uLr5/7776D//wZ3/191HdKHcRTz7w+PDCLxmBDr//j/8z0pWW5u4Inx5Vx8KY7D0Cq/ptDec&#10;vIjnILFBrJZNCPiI4VHBMnuw+7KkirKmyZX9QZEKb4qS2GBfQdqtqRYOt8ORoUAlm4Lf7S4VNFim&#10;gFKO+wnsgWPooaIcRnczy9hLLKM1WVQjlN6FVcoQD7xk2Mthx5IQLZL9lXl62ag0r8iuv1hn8DoA&#10;WvmkSm2WbaGFfWk1hS8fJ3/NIJeRSBWoH6EzLxIZ0W9vKj/iRosUxNWl57KtmALuu3vrq2uUqP/s&#10;pz/5/p99/1//8R//6Z/+ycP7D0D/yp9ylNZ2MLk+tq4ZEnOATX5FjG4Jrl/QnklQKH8qVIBAi/nO&#10;gk2j6MkXmcwmhUJsWiLanhnh//SGGi8W2pA4pSqGEEUyMk5AObsaXxjkxzSARBFNaq2sehMT1o98&#10;eaHhL6Zc0U7KOPtHe7VJqUJkitmoxG0ZlEIwc1G5a1oTOk3XqDmCNjU5SaH6wvw8Mje4QCGeg7fq&#10;TW+NeidxM/crQfCUFtX7zgdzyRkZ6VU6ATRwNqxk8Hr9ikzUyuRxjRXQh61M7CEgtaLSVvonE0lT&#10;oUUXvRUoM1guekF5EleugyVP80YSJigWomCKJAhAZ5Ib3ILA2XyeI16KaeVXhjoxdhOXKXjidiuU&#10;z0ki5WOZ0iMGVzrw/QMAU71PVerkcCuHMrXq+dEitZPxZsNeL+SVbytwRpbFKqwF+5TTzaHj1XiF&#10;anblgE1kQN/v/5ulynFcilTyUTKpvL5KFoBDIExEAX2HiOrisPESypQ+aE1L1iDUrmn+Go2grZ04&#10;YK0DkanumkEO7tKzpcePHq6sLOPWAyRRbWByjgz0UW9OHgrlexQMrW2oVdEefuEJkzrJJq66cwZD&#10;Ggc5lZNzw+DKMvSQFo6PMUxHJfV8xMWwPL7iCzW6Yea6TfX2ynaSiYayb5PaUlR+NWdxyuhmurW9&#10;R+j+6vVbqObDcTIzY3LrtAwYrdMyq6l10tZX6uuvN+flL1kyNmoXpGnL8/JiSdPxCVwcU/9wZ9A8&#10;qM139nxNPGv4bW9lTc4Sz2RzjDj5JOV3NyhUn59DbtazwllJmcOv4jhZO1I1GCVzZ5ZiIECn+Zb3&#10;5bF+ePTDtc3/9vFztI3uREHzXb2D9+USPpzHr2UEOv/B/+Hv43XKSjrXSP9xWqSc0VJOJz9ZJiTo&#10;h+1ha5MsQp4ROo0+ToluOlTe9D1R5qZ+rNaDHvneLul8QpPsp+ARASCRlPqoO2qAMJX2qScYw1Q/&#10;GuEq79O65JKT9FIlxsdvnyFpAK5q7wrYteFycUP0h7mWwAkuTTuCQj/ZSN60V70OYr7766+7l9WK&#10;xaLld5AQT8JoVsQZlBCgwC6TgGzUbTiTmqiOaZYI39r6U9LrHjz6+quvf/KjH//ZnwE4v/+DH/zg&#10;/r179NtjaA0g9XUargZxplCmAs08CSiPfkd6E+lUY6/zY0xRWbVsP349u0saIOn+AXKFNxP29l6Z&#10;8BmvBlcliVO7muEmcNKlncojDIbjmNmQhPOEOOmqKJFJriIbCD+BTRflSg58e2/QQ6a/0fbzGwU6&#10;W+aCLjaI0xi8XGnsZ/YPHq6IL2CbL6JiQ3KLc3N0uWQspQXjCxHr40dOKdGAmriZVMvAzRQMZcsM&#10;y1izJpL6HIIzgxDY3boL5ltaEWcOlSkUdyXHqRRpDdlXzJqP51P8Diea0Dy3Sc+hU6Sr1U7aLEVH&#10;IImDvZ2tzXWsBYKSqJC6daqzDXTphpvaeZKc7UYMwnIF2fNclV3WtnJjMO5kF8Odtp/KSEZXnyZM&#10;A0NkFboUPxmcokILn1eKhwzw3gFxZoheuxjLGDogXECjE8uDD20wAgdgDCObUSxAcGbzE4OSn6wf&#10;rxQX7BtbxO60YFUQnUyaMbrcsWb+MpRM/iQR+fItANea8Ge/TcjQiFPDonlu4X/aPSCI9uzJY+yz&#10;sOT5KYukt7trdFg53byf3FAi6ahx7sJHq026RyYRYZsgyM1odEFm+3a2ke+CkntnDzelz/VofWpB&#10;RMNMuzbJjpDZ1Yqjer+NO+p/qOJdqlNBnMqycTXS8RlVN1s79AttW7hyY3xymghxlkwQZ55kNr7V&#10;nchtrRa19Z/19Xrr69suPXnhnYWJMKjMYo9PHtPXhBFYh7Fdudk5z9zefEqveLnyetSFOQoxgevX&#10;r09PA7KH6hfo/r6ox8nqGEIgf3J2cmoeEU3y3uWivB8PrikJmqDMf/F05R6JGeRkfHh8GIGfZwTa&#10;d4522G4xB9gF9Yo4PsKuKjZtT1qGgD8oCdMdvZC5MRmJCZEhNgA5PaQE0qVBAErqRGhALKk2svf2&#10;k54ZaQ+XBwksSORPSsIKfiNGRywYc54aZAXFjRuzjmX6nQ4PcwTzQeYcetls2fAtHC1kJWbTlUcK&#10;1mG6TLNoi3bykKN0BlhCaGxXKKAHwLwRcYZ5+nmGsWz/+Uj9bKt14/UX/ObGced1b8vCE5XKygeD&#10;WrL9p/41WDMYJW/A9hH9JOB+52d3vr7z1ZPHT1BEEjm2T1GAkiCbiJ94TcacgwTHx1wn+Fme6IrL&#10;K5xO4R4Kd+PtsjGsjVdOlpj24EC9wgDpOg09C94zC6K9U4/kGvIhJlQBVRB4nCTdupkHQDH61qC9&#10;cibNZF2EZZY5pDb7trb+nt5R+ken5TpvM0pjf6rAq468duAGxoV3zH0J5CX/gmlBVbH3GzsoAZpy&#10;ZZp0LW81HD8HJ8skXD4/YCX6vXz28Scf3bp9dXGB8OPx0X6AHt+Vbyn1yi9qrQfPpUQ9tzInWXNz&#10;AxObYjvBzWzDrRMyr9TxTKF6/JC8LWC7MsT5irqv1xnFk+SAJpGOf9by9nyWT8UA7O/tDPT3kJ1B&#10;bu321vrK82dkuZCAOTc9rvapXZq8pMvgMTbz32r8Cj1QH2N+zxmN3EN1xIq8lUCTMrNxLChtI7WG&#10;FlncS6q5Se9jrzXmVauhTtgdCa0n9ExsWphMRKH0WN/OcXIir1vIDcfZfuZsnazdZjnYFcvDQEg6&#10;r7XUIy83q+eC3BEuKSjFjnH5MJxmgss8UTURBlVpCPtHB7u4ggBG6PoADwMVNeHibhaHxN+vY6GS&#10;Waj8iIAZAbcpp5AJhN3++s7PKBh6/OABvdQ5Es2tsOfkW16ZnZsYpQdm58buzjJSncsrOxT0iZ/s&#10;FCSUhoRPrb2D/kcYZfwG/BRQ6fbe8d6RIl/Tc4OffXLzt3/ji9/+9OOJ4f6j/U3mLIafZaTSJaoA&#10;ZXDJIWgb0BGYMkQoMD5EXA/gUvePDnfJszlp39k/XV7du/d4dWf/7Df/6v/kk89/8+qN27W0Los0&#10;6zo+dq6xmVTlXheEF5zXwoxmXcRy5km5ey++HiOcN7zowjnM46wTe82lTihGscD6LKXjE1IXSHNi&#10;T+ReFdPnTiV56MYZocoO2OlkEEht+o3f+A1q1YfHRqVBhn2iAxxGgOoryYH1D4yODQ6P8uSts/p1&#10;8/lbep2b8WB7DyLza9QTPkTMv6VR/ktz2M7f/c9+11yg2r1g2TAVLHPSIsm0Mo10BqlpplLl59Ih&#10;E+N4LI01NhlwDYuPJtFQFLs7FAppvanXItof+MQUIw5L5JjmGPR2Q0JGetdqqoErrJIg+mCAVg2P&#10;1IeEYPoRYXoxmoq8W++G/9kCHxeiFabV3M3hAaqHhwBkvROm0+Ah1JvoT5MKmD7tanRAcY63YKfF&#10;9ww3X7tXBWEUMuPn+U+rjWvFmnkeHNDwbqUVYYCRtIX9CCyoUCCUWB7Jo+fBeyInnmArT0Cc9BZ6&#10;SCj9/oOnT55urK+b1hLc5EpVy9ytBHOjQI1qiXsGPbX+1JNO/rxJGkBW2VtTLaYa1obpFBWjwaoC&#10;B47L621SXRIH4siRJQOzf5Qs0nY7Bk0M2pFWxZ6wzlIatzChII/HJCsxOIlpAyatvpC2KNMMJZie&#10;ZA7TrSYpuIIy5oXhTpV6Ac8FCYXXqBr4ubrsWrlr+Yh2I/NLnAxDSvXu/Bx9tKeYy2Zyj+WAGVIn&#10;xTb5tZErCiJsLfHJOOTu1+yCCjdbQ+G59gydCpga4alMzAxLnmdq1Uh6zQG1UoQewbJ55CtyCyII&#10;wJMKlOs3Gtt3sNCJbENnAj1Js2alQ3DSixHKy721tbLSGSkVWXLw/KwhiApPzvjJa9KNNjiGFLPC&#10;P6mFcJwUtYAg8CcZOVC0EKvYTfWTVJkz6YMlpM4tsNz/O3Cc77B5R5zDwusXMftKedZQOTakZL74&#10;fbIwBQryXGuClespl9RIBZRtiPSbRUdwRhU5PHEsWuw/phahI0l6Yr7cuFM31AynrKidqpx/SSRw&#10;4VQJfZvdFA+LU5QcjN1d2E1C6gwlN4WKrKQ5YWRH1cZpgFWyu3+E3LtFlyR+6xC6RtEHJUYEx5mo&#10;udKrkutzfEY7diXwwoIyExamJ0cG+xGH14pRvwbywkXEuuZTpsFtQ3XV4jjVy8l6S7pgRe9Pzsig&#10;ON3dO+TJxPT8xOTM6PhE9YUC8uTd+VGBZrMcL6PJ2NuXLe2bX2lFma3Py7cIKF5ElpoXjTiduhBT&#10;nmWbai2tUDveraGDeCRl93CNBHZgYWGBplI4nVoqjgUM0hhgenZq4dr49Byl5+9VTyDchS/Xt//g&#10;mSqBfri2tYSe6ofA+V8aXPjtXSiI83dsDcRAKByC8gXbv+2d4ObxEX2gsWLkbgbEOEjitEtUbwrc&#10;3EJ9HKToaCNbkbKkx8ZHUcaeoLvw5AQb8xRZb+ryNka7DcV4pAuoguOEEtNZ0UwPvrCr12Wp3VrQ&#10;/J+1ldWwhDdI5dw/QE8WfsK5pcZQBs7kK8mdUh+3BKDlcGx8Q+G9K5p886BXfFnf9spXLhm4wIKK&#10;PgsGdfVMrG3FJSkrCYLhRT4VoUd2FzLe2KF5VDBBChcIA94EI6j9Q+HakoMLqWSfW63AGWd9o7uj&#10;eMMM4nzFk6DGbKr+abIeQ7c4uUExNWeUJfxYUtkC1AI6fWMYfSBGIRebTbR2bw8Jzf6aAnSOps8a&#10;OTEtQhkWaOVadUrZUxgt98jR/UC9igtfQPce39yXhL3yEN9eLipD0FxpmUkXOxkfbz5TFOZ5L6eB&#10;RiUZnMxojsO4smy4wGg/VazZlHOVlM3wu+GuOGach0z7GvuuT4IFeQ/vDNZsRZyBoXVkgksM+S4Q&#10;Zw5V4ewluFlZzMwofvNd8XCSE5zj84uJEyVObg7uJcsPRte9wpXikSRDHok5OnVTuTgFBGfyhPUT&#10;xOmwHDpZnIyAqeUTqRsCeSl44QB8KXATyAkvlKRGrl6L2fm3yWJMrYxYTodC3hireEezqbj1RSpm&#10;ZTs9UYI9dRcKpRjB+CyaIuJWZrrQpMyjc35w9vQE7MUTQJhwp5KCDDdpGpnCR8W+rRCiq0raT5i5&#10;ZDjI+yoax2URKKXVmZ2pGdI3gzelpbq5+fTJk+fPnnJk+rtjel3GTLnmCTI6EOtAuO1dVN/3SKO0&#10;VpHbwnsUnX/f3tvZLrkjzoD7qG+QKBMgg+xPBNW4Nm7ytbmZieHBvh5tDb6lYd8hBeKfOufV2fZu&#10;BECARaWGQp3q0kBzOATqz2hxBOIcHZ8Zn+RnKuCSk82Tijgz+bNSKrhsNbZ/PsTZikdfiTibwsjG&#10;8fT0jVWpiLP4iuQmJAZiexLEHDNe41w6f18diJMkHNTfCH/00gd1bnH25kejUzN9A0NqDfrePDac&#10;oPn7T0qC5uqHBM335tb8m3Einb/7D37XsWcHHI3MTMAovMBWRAbmFo3JdncImwNZsDLYIp5DS0B5&#10;YuqIs/t1qjqEBkRfsJ104PCdEGoXgnSJTyI3vCcMEBW+MKDQntRezM7OTIyPq89bj+KMvBloC/EJ&#10;qkLSfH1tjVXNNhUdXisiO8tTsfZkjR4agO6JPfB3yQSw/avOwYLgJU0y3nAEQN8EOmP+sou/y6MC&#10;zZdt2SVkWdGPHeAS9OGLwN9pP5Mq5ho9D4Dg0lxWkRpTSVSCL9dRL9ygBIB9+pT7RciGDs63bt26&#10;cf0GXZwZW15P9UkiqgW7GNgJH1yE/MoO5020QHJtJjaz2dq98zq9zdRwiMz8mIiK8H7JfCvUoKlQ&#10;9wMA+IrjbIVHjIOFteVu6CBKtnCndeMXzi11RTw4c+OeUixBXQIVEMmoyxgWNJmj+5a9Ycybd5UJ&#10;kGivr7kVWzd7vv9UEaf9H0l+Msk4Vej7hfkFPCixN6cQsWe4UNxEdGRqUWqSbhMb5SvjOYSkrHCz&#10;BtADEFMqVG9ZPBAeGZw86lU0oLAEl+PMhCxn6CoL3pDFpfaoUkr1OFq8LkGrdGyG1zcItw4/B0lO&#10;MXmcHziJdZo+NK4SUfjQ8CKtBBJMV3GMRi+zStEK3bRkFHCzdZfTK8vnaXnZXd4q8nhIaTO4WYaY&#10;gkMBRYqnu9cEvqe9FGu2vylWUdbu2xZyIGXqpy8euhb7JeUr5RaV+dXM/cL4N46VxudcOBLsTrGj&#10;FNdRy+dHBKe5T9wSACBeMwYOXGi4CQZVFn3Y4DSMNWITT6zwjlehgRwd6hWvcYZQ6e4LBML7B7Jj&#10;KleX0UB7hsHEBOPZ03qVKBJAb2cH2cies9OOo+Nzeg0hxslvZVZranlSmeNkUbkLmKSNWLbJ40Gm&#10;/KTj/Lj9DLfevN/x4uT42FA/mFOIUypK6rvBuWNjGhxuKtexaSFvIU75IopakaJ6jurZORTn8VnH&#10;0ChsxAzFQ1kdWWv8fhfE2WpyW+1A6/NqjXNTXwaXxpAFVtY3uz5WVVOVsIwV1DfW99rEyMBCAVg9&#10;zVlbSm/IJZRFGtsSDNrVSdL3Z7/9V2ZufzR57QZtD3oHBrPK3ocHZ/hs7+BPVzb+2aOl/y4Jmkcf&#10;EjTfhzvzb+A5gDh/zwyCrI0yOG102FeAchEaB87BwwhWNt3cpK8pZgZcaLoRCY2k3e3sABHRS3r2&#10;7Mny8tL65sba2qp+VvWzTm3L+jpF04nCc2Q+IqrTpQlsNvTKA4kq7K5+OcpAd1rpIfvSIW0yKCwg&#10;rU35PWrujHpcgv7SnEeliaQl5SRpt7WxMMWW6hy4Bz/4V6P77Xz81zyqBXzz3X4l0GwFnbFo1XK1&#10;QsyKooIh0GZkHIIqYhwrlwnQBF9K9ESi+qWOpDXdM2gscIHmzRSy0CIEnUjYZfAQfDP7FmMCjmF7&#10;YuiAsxoo+BXbwwo0ncR0QXbqb9qFG/Yn+LsSQc3QOH6qHm4mTVuuvkmLNNLlFEBdDbzzsBTtLYLm&#10;Ceo1iEqUoXtvK85LmkFTFZQwtDhOCf69AC5zvyoGzZhf2k5yvi0Yq7Cywcca8+bkE1WvW0W2EP2T&#10;MxHRJVae0yCP8+qVK4wx/2TjIE2Eoa4x9MpPB1/WfSg3t0bSqy9RxfxziwNzE0mvQLOSmnVats7f&#10;esKZG/mKzL36p4xADZ2nqimVTGnvHreHFy8Qp4v5OGXFSc9lE1iVYE3yYyBDS/qrq/TiWrgqq/QQ&#10;Da+Z8kOlZDprQloEDjJG9cLZjOTT8IMQfQdnA17npNwJOnypJNOd6uyy99Jn0ry4y5J+cY7Tp1sQ&#10;Z45Xec2ke4fq1KVVarPMlgTQHVJXVJ1hIFZ+RBYjjjOh54I4BcyUIq9ekMBNNKQOUX+jg4aSO1nw&#10;gmzcJtWNC3HqUvky1WNlWjKOSegoPXuFxalPN0ee0Mf25uazJ0/W11YZUNKXZqanZmemJSxweIhn&#10;CtzEeIMJSc2k8w9VQ1ahFx9vhqCL6iLi6T0YRV+gBh7WgLT4jk6xlGQbA6cQUDo6nRruGxnsmRxD&#10;QlXrHbbWs0uI0nEQULdjU1pDCqmLQNCVC3Gi9wS65rr3Wdmn7f2qj5mhxWmrr8jRXkacb911L03y&#10;rOjqjpb123inl0x0CzAtJjBtTSthWTxx3YzmvRHmODuTWkv0eu0Htq7c4p60tU0vLP6Vf/vf/vf+&#10;V//h3/j3/8743Bx0y9tcoLde7i/tDXgD96SgSYvzJRQ0H+0SqfwgbPRLG94PB3rlCHT+vX/098UD&#10;KpyiJDgcXXAeCMVYU4ASIlEBIJYxNtAGJJsFbJtoyM0NAjruawO+XHu+hOl78vDRg+WVZbIzgZur&#10;q4h1rKyuLPNfwCjYE8soDLq2ykfE9yjNh10cMYh+kj5Hle85TOA9oBPLBtG6vrLC1kSECOIBbAZ3&#10;BEpTvLwdTWNxnGpxhPqGy5qc/6dIvTZeN3rWaTsj0fDmTXCzgJmGgLw0ZIWWDAR5/aO6zgm+5I2F&#10;S9G27B3YaELizombux1iKxYBZQZrBm4mQho7aNCgD7ZQXyLDKL0Ba87OzC4uLN64fh1IRD4D/joa&#10;fOR6KmrZqdZE8C3AktZLazjLQvXlTx6nBpc3aE1/SJSx/NYbUsLVOh4t1AGEh2vDw+I08j1JpOB6&#10;/UVivzQJQ61F696ZhYxkeL5cqeSwhUUEPQqmDIlW4lqF4KwCPXpPKoIaaHIBOg1fyoWn3ZZ/EijN&#10;uabqLVyvK3s1ezhtzgc0f+3q1YnxCfZ4osSoz6gXpNtkt3KZHhxdkbwdCaTLlwgBqVCybq8aS/IL&#10;8Qde0S1uaJLE34M4X166lxyYbGO8GJSZLTP7d33kUAn9J7W0NmEPNVsV6YNunWGsRBcFiCHoyHc5&#10;OgSgjLn4mVOjPtAFuQoV8/2idhxPUH5h0iPDT+v2SYpAIyOlR1FgNiHu0qS+EUosVZCkr5/SQKXz&#10;qsPQRX16CabXqLrTIqS38K5xiDcY/5Dznp/Gs2VqlyeR7DDitC3KvGgymTUsSSEJ6FS4/Pgw7KYS&#10;gXxcReGt5kY2QhAnlwy+VF26KFynDYkpFw/qonhNeL7RvKgejiUkYONmv+qlWZIoOCp+O4YUUeSd&#10;7U2+C3ZzDrw5NcWswS4+e/YcRhWCE2VQLCMaIaw6q8m64IyE+15yoynbVPGUUwJoUISHiHRoxxEZ&#10;FaQndnSetndQ244U3mDX2dhA9/zMtNXqsLck7ofx45JFvYLWuLvOImBpq3ydFWTREM4axNlJ/fs+&#10;g3TS1tM/MkGL8ZlZJ8hccJzMohqm8NJ+RVS9YkrHYnQKsT4v+rzllfqey0bKH7xAnCVRyCvIFGf+&#10;mnOL/pHenE/4TwT6cIy5gcmTURGYMwEY3pufffbX//a/9z//j/6j/+l/8B/c+vzz4bGx9wdoohTw&#10;5calBM3iV38ASR9G4Nsegfbdwy128uz0mBxQnmLm4ta2neB1JHvrZSZJI/9QDb0JXbmyurq8Qp0K&#10;XjOhdMjJ8RH2omGaKyoRnWYXbOjuKSkoIbfdmVhlwRoDGlvwhL9BdaI4I46TkoQITLpPOls98Pdw&#10;x1JLDj1iyPk6dSUeGgR4qjst8aNzaayo07Dzktxw2v2bm8obKr07u3phA4kghVl43chq27bO3Mv8&#10;SSvivGC/yq5QMFAMU7hDc7RygrVFJhjsFix+4vIK8z3b6IXs0xGO0UgwWXrYDWgoh8qeJ+zkXdwl&#10;Hc7zN6DgufMZqOG396CXYDiOuFPf/8H3f/DDH/z0pz8l7Eb3dSXjKk22FtLmmkJI1ed6iQ3OrFL+&#10;3lx6E3POH0JrZWMwQVKQuJ54zvCbu9jTrio0tzItJC5Ag7vKDii42dMNqw36Zkz4nFg1qkkoZ1FB&#10;7VmQtYnwjt7ObvoA6up8YsHfooUS3G9yGQ1VxXPXEqJ6rwO/LO6I9rhPxjkGDU9ViHFjiiQair1T&#10;jcvJKViJWXq0tz/UP3D92vW/+df++rUrVzfWVwcHegkyC232kxHRl5ES8yFeliRXQbfaadwojotX&#10;Tkpx6pQsoX5F3PewgAGFTF3ucYWSJfTYwubmoiqg1LW44iocZ6WOvD8K6WYj5/2MZzI3kgYQqabc&#10;mpCgeW5YvL23v92JbTjhnlBzvA+2npudBnECp7ATEcEVVJLAhXROMw8ygMZKIrC5IKtTKN9GiYKU&#10;MTuWDksU3VFuNwoWMMfTM3M+GdAJN1a40/F0sjmd0JmeQy5GA75ezM96g3/uJ6YvS7F2wEUZaaNu&#10;30xnkiSqHusVxGEVOQ2pvVktKHJ84JbVikJ9KKRraT9Ad0XRFwXT1YwLxMmwkTCrQm+i0moOLG6a&#10;YbSYhxbzKQIIjaNPs0s4YtYJlc9yk5iZkmxXZhG86db62rPHj374p3+CB0NV3ce3btIHi86rODNf&#10;3bn7h3/4L/f2Occumm8zM1RxebCL38ZUhdEmKZozkLwX2TuEqohlwbN291CFfnDesUUn9PP2g7OO&#10;HXpjbtEVav/aWM9f/c7Nv/Pv/k2aEBF1JwWXa3RFJsplkKRdHEfrUXNARC8ZngLaFNODWAU3aS51&#10;srRCx6PjvvHZ259977MvfovxtVKKpi6Dy7QUY2ALaDNZ3K0SZSmUQNjn4nFUjrMxP8VYBZjmERag&#10;viFAs1IDJdNYoDMqqb4dvqdxu7NbBFsrecsSdpRpbm5tkvzKauU+Usj5KeXof/WvfvHbvz0wNPRz&#10;z8Rv+QMkaH61ucPPo5291o3sW/7aD4f/MAIvjEDnP/qHvxdtQ0VDCI2RvqlUwR0CMLh72HttIvyR&#10;nEIqyelasb1DeBxehugQqxjrqOLSQeoIBmm9i8XEJoJoYOS2dvfYr0j43N4h3r4PaFSBtWwJXxbw&#10;1SWnUIta1CPLACxky6zcs8IquTUim7m3yC4BWeX5HSPsmR4nWHTH2bt1/mG/HMDSUZDmADTjekra&#10;RoEtZU1JAcMpU7remqeVvaFUA5jYEG+WFNBAxsZa1WJmDlRQlkY0jq8KUVWJam0ewqM0mhMZo2Is&#10;MXU8UZ5+Da4m3r2+BklMCTABRuMwzLOy7VMT4+In1XIhRClFKTZaAAIUL1mCMMHKQejvRSYPXSHa&#10;javYwihAMkiE2keGqWSRXgDSG0PDAA2hOob6XE0mTacpnYubEcdetltboIxtZ1tXB5FkArxKUdNv&#10;7SC1pNdEVlLtPDraBzMKTf5eeSLyI9UfBghmtMVhar9kJ3TGrWUdrezjZF3JW1GOY+oi3BI/in0q&#10;5ROc4dNJzDHbjnLo2P+F0lWEFZoileo6oYBf/UQ+3GBIfQilnu2U01LlYeDATynoENg0Q2vy1QmK&#10;CGydQg9Ojo1dv3KVrDbeC1OE++NKOImJSgPW1Kh1fNR7hkIJLkiTkSlJZJN1QaXMJrKJm+TkAuuA&#10;c7yDsxDaUJNSXVNyMqL0aXgRvSlVfUm2zJkwZr7keqi02fKZYs2bcLmnhBT1+bGj01S8G9Uo1znK&#10;Spy6Wx+F1hWI9/YunOpb5a0ZPKRYvyBxXx93gpGlxE+Km1ymfzJHJGCuG5552AVOUnshtQyTgwRa&#10;VE6gOlWlz62UJ7yK28S7ov0+MCBxXR+N82i4Z2tPeLZ5Tdp9adI4M1yehiU6fvGKX8zSbVnAjp82&#10;MyJGIFSnV1wzpUv2sj7sj5cDZB4ZgAS25O8+pDw5Tl+iTtZyL1PXGY8yStIMOjzAgGHGkl+u+yzV&#10;SitvGZ6rYVpvtxODuNfyVY22mfbkv6I2pUnFN3quA+UONggfLT3dWn0OTzkxOjw7RTn5EDd4Z3v3&#10;+fPlBw8fSfxD65kGSLj3AoJkFw/2k8IEwdkljrMfmp4byp+ir4kz5iJzpd9n3ETTYiM6z07REZgY&#10;H7G6l5asJquZg1RN2YP22rQoCF2X+Ep+y9JwIbpU2UcxqT39o2N0RJvQAg+OLy1BG0ss79pwv4y4&#10;/2xnPqvZv8M7XuY4C6/Z0Jb8U5agqTS3oS6h8UDPiz/ZUbXfyS1rDmOvtFHouDg2EUA2mcHhkd/+&#10;G3/zb/8v/pf/4X/8H/+P/tbfWrh+XSTI+/Hgyqgx/5NlEjSfNwmaRf3j/TjBD2fxl24E2g8P1tkM&#10;lEWEtWBZHR0SBIe5ZBtI1QL+uQNBLindJlNTBCe2jhz/ocEheB3eA1Ai9Ot8zTXwqFI7RV8AnfBv&#10;5Ytj+V0WMKi2ixMT01Ns2aME8sg3hNd0fFxUUPJB+TYWPDs4Gzm7O/40eWNsWUIk5+cK36+vPV9Z&#10;4Uu5XYThiMSPjY1xNKxlpMWLfpAbdnN6amItBmpgYGgM3TO3M7EUtWK12nq110ZSR1s63eaURlaq&#10;YjUlLCvvNiHaO7zT2MXOr2L/on3u4iZ56bxdwo2jI46MCnQqtuzE9GjTqLrcHSH3d9l8OaB5QO2n&#10;DXHlKhF3VAaZScyZk81NSQ/PUmzjvHVtRWo53QOZwB4jhNSJGI2yHhmPldX1r7/++quvvqIj6f17&#10;9x89uP/k6RN2e46JyCk7irUIDnmiRE8mwyntQ3pdAKJNMeylL9bkaJq/GOtzSpyeCEElo3kbKFyp&#10;B05d/Dq7uQkUmsNUtSvzQQ7F0YHwbru6KInc7oN+VpU6HMwBQq4Mih4lvsXbgFhQ1nQ+QR68bMMi&#10;o0qr6ZJX5eTdxJQdTA8JZSjc6Ho0zJ8yh9m/3ZMwiNO1xJG00U8JpptaFqsGCcPgKth5fDI2NHzz&#10;6vV/67f+ys0b10GcUETgBMKUOAVE/qU05lbVwA4XQtEDU7wmoQD+IzHbLCTaKNCQ8AC/7hj+VrAQ&#10;pwQSS5i1PDyCEZQt6khSrnU03C850dOR9xp/9wVq22+SfYswpxyMJq3Tk0pzJoH1xNPDLSUWHxYe&#10;3g0tpN2dLfQq0LNSORAII9289R9WSd7oSK8RstBRaQBW8G3OU5fQft7VdtbDgaTPuM/dlejjrnpp&#10;8px3IQbOzeUuu1i+y7t8Zpvmtqq2gse7elRrJk7bEelwXYX6uniSFw01gyhMTMb18MMQU+cd6J4j&#10;FDBb13VlxYSXGsSZSR7GK5ni/i0YJYBGC0/x8Z2iLvfbzo462866mIgYUe73xjrF/h43GwXpPIhr&#10;B5PZs1Edc0h9pDrxRnnPebvaYKKdSWPMdgNZnTSRn8N9bs/B9sY3P/vxk3t3jw/3EN2E2sQc4hRw&#10;gk+fL3997/6PfvKlWwe149glSs+o4aySt6s+RLgD3V04HdgtsjugCZir+/xQn35ydnTWcXgqBfh9&#10;uuzI6zk53D2dGhv+4tOrn39668bVucnx4TboSyqXtrbkPaLhQEOd9q5DlJE08y0dItdPKaq0Q5Ws&#10;w+Hh3oFkPg87h6cWbly5+QmRLWh3wvL6O5rzJ2fAbgYDv9Mq+lGzM2+u3zg0TrqVu+u/+BH2st7u&#10;1id5Q538BWLWWZEZItPlIzRLr/43uLb1kTtO4dPMlSu3P//86q2bmWnvzwMTdH9n96uNna+3dnY+&#10;iLS/Pzfmw5mwZtefPQBkSB1d9BMhkCOSMsn8Y1E5Oks/Gyf3q6YB9UdhwlgAKKrsGbx/TUVBFE+j&#10;MayycVN8qhtHRx4DCu5RXz8lXzZBbilHa8ekTgjECa4kLAkudDC9mAu2MD8HiIFs2hBkAbAODQ3z&#10;GqglbfHYux2XJ1bYqeMAX8TtgaNUIFxULq38IiDEm3r6unoHjV0AszodntolNcWRpCBbGO8+ZTvV&#10;jppUfW8xcY/jNxsXuQo4KfMWqLPKfdG6U9Za2Cp4ACfAmtjxb5L2xMjBgHQjwNcOpxghpzTU884t&#10;uCN16oI42RlLBYGL8JsGeLbAnCF/7OpFeQTEyZditXMujBjfR9IgzgKVW9/c/earO18+eviQWi78&#10;AnAyQV4QEG9T6mZn5+7WNttCLxkIZVN3G5nGJIcKNqOpE4vhF3Wc4JMQ0oWFBjK4AAEJeGphRaZz&#10;xcrMIKfN+7TIEqCaWQHpG4jyco/yup0zqkr0hNztI5KqwKKJH6HhmsjnCHi2Dn50NxIe1y/3CuIn&#10;iNkfNpNlxkiIk2tQzbB+pGcjbjm0ipAozpIqIZjuZzDDzCo20snRsdvXb/xbv/1Xbl2/DuZ19VR7&#10;L91YBAi6dVWaahL34VvZqrVq3BxBQmBCnBJiIFiAiCLuEfwP+QtBchyrEHsZ40AgYa306dEQBnGa&#10;uZTOfJMh6U5MBQPKN3PgT4qBYtHdlD2kMsfUFGqgIuCHRcVC4EjONy2+Cl/LXbAK7zaimTBWPjXP&#10;SZ0RfpqmX/7JiCaxOEyhp7GJyLKAhG6dZUMNCyOwR+mM3MsDCgLp9C1TAw86NjYxNDxCPkEAgBGn&#10;qGjdNB3IA8RVKxOUr+1mqf18iLMAzgZxCrxUxNnkK4c+LYhTE6oxRiWAf/FKS0z2AnHi9WHySApg&#10;6TF9To7Idew8P+44JX1z/xDWcXuLNqGXEWd7B0mWJoaxlkacXV0nDNHxoTj19q5TIU6eBHG6uSs3&#10;lvA4PPnq0sNvvlp+8oiyLhDn9OQEaUmMFa7Dk6Xlu/cf/uTLOxgmYCpWWJQ+XlNHG2hTqbiW48cS&#10;Y35Z1PKB8fb2EX6X/Du48+AEuKm2Q7KwsKOEv/aOMZoLc5Pf/ez2RzevLM5OnOE/HCDTtqsVhbfQ&#10;148VohSda2EhSeWORHZs3BkU6RmBlROy7g+OhDi7QJw3jTg5Yfxk/t7eijihwWFWnQyaWFJFnI6z&#10;m0tvQZwFFwZQ/jyIM9jTs8Je86VHdVFkPdrbZxcXr3380fWPPxoZH3/f8AP5Une3FDe/u7UrxdUP&#10;jw8j8P6NQOd/8r/536rVDy09XNYAuAR/uCeNDC/bJyUrCnML2Ok1R8bYjU6Ae1QEPXny9MHDh48f&#10;P3n2bGljcwuzJe5K1dP9+LvETSYoR6SYZXZudm6OfPaxsXFS3qTJJxEybVANHvD2oq1aews7or6+&#10;clYWodEDcEkMHdVPECpwlfohUr5Afs78CSkW0sM8gmJUiv0olqd4DqSrGit6N1Yqf6kx0tYshiZf&#10;b/EajqGoXX7sQ5sELVqa4i8MIEv8tsEGimkacoo99X5mpCkNJxJRI3LEQyI4FjdNIiLZiRhrsJTa&#10;/okpI6XNQlOKdirljuFS+TNRcyNIfUMYEpdpJAnTMb5sooKDetVCzSFf2AJB1+hCo4oqlD80wBOV&#10;tc+oyGBikrs0iUAxTdjA4cwAysaAmyVWmJhSoXAU0bZci2AfFIQbifKiWviYMtRvv952ggKfCwkc&#10;kXZ3bHE2FtsWeahtiVvEPkvSKB8BhB7A9nJfpO4HWE3cXnUMGhcavnWB4fJ6RY8WCr04Ja0waf+V&#10;iiGdudi3nLwxsqOnSanIAHHywZfAzdC3wdChzxzN50t8+0XVtLfBDrG1L8zPwdPrvcJTAirlA5o8&#10;2iNVSeICO7gtoAae2cGugCaKiGRAMsTUfkslpxlaAYlaKFtnmjkY+z9lHvJNzAItFYfUK+j01Ehw&#10;Xdkb4q+sJGWbY1FARaJVrWaQqqbmXBjwX2Fck6Va3SpKU9ycH1WXA6J7u4h1a844h8MdO53JoWi8&#10;JyjTUnF8fUSelgP7WnbuKySE5DC1VhNrjNsL0etkUxZQVP75KzdXwFeZOX0sirT1zN3xWjQhmRyX&#10;hL2V3WliMqHXhuS8eFJNbYlAFBRS+Pp8pHlPK0flIzbMWYNdDHHsdZnxKjxZoupxc/RHTooZrmHk&#10;AGkjJGV5GQuu+gA+mwvHBXKNnKGtk02a5eB6fDIKrH+kHAb3kFTBDTyoF0LY9mQNYcgOyMlYW95a&#10;Wz3c2wF9EyjH5+Y7MXC7+wer65vLK2tLy6uWwoSGV3UoVolYA+42N9MeujIvVLPuKaHKJBa11wUh&#10;9TRD58LsBssox1cjL2Z0eBAp+JGhAYqlXEAmzSyMlFaJ1kwU++XO5RZaNV9VpwjW65bLjnfTYmd0&#10;bNKOCtVCiSPJnnhY1KhCSzOzvujtJxvGd0fHvGAWKy58HeKMV1CRaHPnLv6bYza39oW/M6Wv3b71&#10;m3/9r/2t/9nf+eKv/Dagk2SU92cr3zw8+tHa5v/vyfI/fbT0s82d1QMVML0/p/fhTD6MQOsItD/9&#10;yc+GRkfJ9TuHDdnfXl1f3d3bOTomYC1LzsozQyIzod3YQaS7d+9RkE4URhXnyuncYvPA0kVmhSAd&#10;ZCYpOioC0L6mvclbGNqESWLUXmyZNgUwg8nYnAUWFXzvdCc8MJVtclsbOZyDg31UvaQ5CmW11AjP&#10;zc/zRdhB0BvcKucAkgPYcSZiZ+nO3E9PFIjRQb5XKITM9OPjnT3IuyNlmBUWypmB3T0ShoFgGR3r&#10;H4QB7bF8nAyUwFpUSCzyEYwoSK1WH+gin3GiMtvupKLQXNt5qrBdWo4gkRxNb65mmuA2uUylR4m3&#10;02hA1fD1/UMUj7q4qFQWyQPQmbkXiA4rvJHRyBbbhPzLNhiUKSE9eg6qlZ4sDuephAajYt3L7Bud&#10;nYyh+0ceBNUoU0+JCOLfEBb48ssv/+gP/+gnP/xSF+8YaXbxFAn5PHSm4jPdT5y7lqRXQbiyKSue&#10;nYLxdopS2zsHSRgTN+WEYWW0mQP3HmCEJLKOPUitL8necC8lbZON3VQk1RU1bMcFfvnrS2aop3PZ&#10;afzN6aBT9hgd5MLdL4iEnVuigdalsdQkwwowBnGKzywqOPJtuLUafmVCIKN4xCYMy4Ru9ae3PvqN&#10;73wXNQDvwe7+3Tx8MNcfE5o8BGRK0oE0E8nSFFkx94s6VAqyyT9BAUWJ1cIxXbEKu2YXyJyiC8V4&#10;JKrOKlM5DngvXdpN7YfgbDCYWlZybG6qM1ygruhCWW5W0j5BEKqapxCKZUKQta+fUcbrUSwCjEkt&#10;lyQGVfXR0UZHJbNNDfIyygsKK7/tDqrKKpt23uwnshg814iz6g9R8N3F0HCDlGitmMkBF0mTP5Jt&#10;UOhlL1dQ5fBQn+QeeSwDrmUT1CqA4kblh5KnYWgYB7MAyPqk2riCCVvC3/lT60fCa5Z57gHPe1ox&#10;ysUcaybbCyDGXBzpOIQVlB8D6dtx3k3ROswg6bu7W4e7m3Ccyp45OyEEUxBnouoCeeIyKZCCipQO&#10;BTPhFB1MJSMpSHDW6bni9kt8kdOPjnBi1pafP/xmY3kJ6MndshLsCKdxeHy6tXfw7PnKw8fPvrn/&#10;hHXa09eJzqnapqsqqRMtEDWA455jt8iiRiRVeLKLNHKS79c2CYZsb+AloUknJSNBzkhXKE1KdmL/&#10;849vfP7xzc8+vkH71/NTOoyfSNKut5fVC6Ha3oM1w4eEs5QEPTwnKBVhpHMmPaUApDIftx3BcS7e&#10;unrz077+IXSxKCoKx0mJkVE7T5BOE5MZmrNwnPJ3i6FRd0jf/XqnXr5HdRq8NqreYEu980WOk33r&#10;yq1b1z/+eOHGdZZePdR78gQFza82twmdLx+U7rLvyYl9OI0PI/CGEWh//IOfCiSOjEH/7e1tr2ys&#10;HJ4AlU6UMGQDx2ZlFaSouAjYQWcSQ7cCkRxRwTsyJAeRgBjD6sFVsP+JDCECnvgUu3lx6bW5yl1O&#10;3I1Ovn29vMF5fWR3CSiEVeKDNVVbfnk3RKY9bgXQtbsnnJgyW8wBL/JZgJRD7UBPOFr1UImqupPc&#10;1SUP40mKEYZF6Z5Ot3Q2YYey2UZGIfqQZmILL0ymA0lJRbrocGbGhasCEUtjvglQyl45Xqz+kkp7&#10;3QdcJhexELVuJaqiV9x/AxQXmqh5XDfNiMlOK0lkoRMUP9cNcLWKXH7TcIVaTJG4TiN5/ba5Qpzs&#10;TRSHO8XJiDOxS6f0lYRxcLzCRoo7a5z5rrA+pmpO0bICcf7BH/zB9//0B8vPyeVVRE7Haogk8xUi&#10;c0I8BYTqr0Jptv4hIBowwpZB9JokQUVhzYsqqyspmvpeZfcmI5UNBkgmucAgTicw5IBQL5YyMDMe&#10;EUYBM9Xu58xLUYAHWKOd+1fYJ1eitzyMnrNvpVbdXV94QtBX6DMFRSWLoKSMcdl4MmjMnJygfjQ/&#10;NfPFx598+vEn87NzpuGEiEQSie4rpRRqNK5OCUzGHX4TS5e8kJE92C8DYIwqxF3TI5gT3PikHPoS&#10;VHCh7TZaD4bZDq+LBQcNKztZRL8lbMtCEEDjBwEArlJRdcFcZXHUiLlBvpNaHMHl42K6otLvknPr&#10;E4lmE+N8ctTdBbMbFlgDFgTpKGbIlNYnYQBTalHAXt6Pt0rhcvspUBvQKW9HwktEb/cO+Eh3b5+W&#10;3gD+XjdpvHCght25bRE5COIUYgriJE/jrYizUlWZDhUjekZfgNSKOAsQfInjfIHyevEfOUXT2oor&#10;c17YRKYNiNO5SiBrumisEQEnjxNvi2XARM43mt0U4kytlUry1UE+OmFSteReYp7AYAyHCoaUCa6m&#10;7JCaHHALMboH9/e21s+ODij+YR6AHcm/pJslSu9LqxvPllYeP1vm3Hr7O8fGxWkqfNLdRaxjfJQ0&#10;ekRVVTFvmQsFnfCSd/YOaIO5vrkFkbCxRY6Uwuv23rTyMRspfbt5dfrjm1e++PTWsHpIMTvPkq0L&#10;RJV71D+IkRPiVDG9Vg2FR7inRpzydkGcx90XiJPupydnXSBO0GkQJwtQcbZiyoQ4M6kcYfl2ESfb&#10;2JXbt67evjU9P5/96/15YOEe7OwJaG5+SNB8f27LhzP5OUag83/3vyaqTiU1dQMqENo53MW4ubmF&#10;tN+AS+AAVQWtrz97vvTk6bPHT5/yT/ZM4AY7HvvE9OzM/MLC4pWrcwsLKKwRSScCBxgUwnMdj7Vg&#10;IoGirjmGFCJN2YPFypQotnsBSejHMfXykPnldQrNpbCi9EsxNxgy7JZC0+JC2CPxroUtgaASHClY&#10;2fUskhFRApshIxyESm1d72yhRO/8XEs4POXGKTiKYXWtebJRw5Zp609qWlACxZ4Sy5aOpmP6EryR&#10;GL408XWN4Dw2e7hiWII0FdbxFbDkIkghhUiiDobTRhnIHJWkCh2TVJBTCLkZh4D1UlDrdiMGeQlW&#10;Ks8zP9wzIGQa56nLHteVgnmCmCecg7QA2ayQ9nc1w0lX+ynN6vq62/jd23HGT8c5EikbG6vPlp89&#10;QccffSx30wGGqWWfuyRb3FS/pdzCjzMCOTfDEe/pZlp9H1VkYgVNV7WIBE1mpPT5BAkTMzPm1hwg&#10;mM6J8pstx/mGLpjKZeowYmcMxYMUaghbuKSU2tgl0d7om2k+1mkbCcFp8y5Pkr8hVJ+orLCwwp8l&#10;/lcwkzMSwkm7XkyXfHLKDovINp2yaNjKpWl6O+eEQ6o+TDoAEvQimr4DK7+1Qf/Bo/0dymVgrUp7&#10;QzVhV7KjI5kUTvWDt1zQzVwYYCI7ka+UBLkkO7qhqYMSEE3heoPpEsI31AuA9q3QyeuUnbfhRmJE&#10;T2u7d8XIkUYaxcua5Le6DeGYaRIK1XE7HFdNh+kT1YaV7I1wyWEyC69cynE03JVhTSqKkXu2bP+b&#10;+2HC3pLrIvFD2nnhSR6+jxFkqRT2u3FamoXnqeYVaHdVSaRvRZxxSFofrzSNFVhcokhbOc5WrrQe&#10;MEcrH1dQXTPUQWwKdM6lJ8zVgKutQ4EPohFQeZB6kUfnUzgyc9XCTwm/6Jha9I65W04haF83Wcw5&#10;s2vncGdrb3tjZ2MV3wYUy/LAMHHXSMGkmyWIUz+7Bxhczoa7ShYSgNMSnD1uRCyegTkgdwUTpHR2&#10;oupRvFVTKN0aR/zjMTvCo7mUhHT09BDG4NOkdYJ0+XK+2sVFJ1augkdIlFwxLM1ICSA5MQpTeUxa&#10;K84HoR1KPid5t6QJnCzNlV5E1QGpMXuF9M8iELQvGN+5MrkXL9/ovFhfr87GxbrxdeUN/J6en0Pb&#10;6H/87/47v/k3/trC9WsM0PsDN0nQ/FmjoPmDtU3YTdzHn2OT//DWDyPw3oxA+70//lOwE9wk9ck0&#10;F1rd2TjDxBFhPBWqgzJE05Ha8NWV1Y31ja1tQUZyMdmvWJAiHiwEKTQgq3GmSBkxMcstgrwKBAiE&#10;CEvnh2vTxZDJCpqnJDdOSMzVRarqUaGRYvGEfVLPlL1DWCHEmvUXbdRkx3ituOzkrlGBQbHD0RGK&#10;dO7GSamlCibYsdR4EClBAUtRngJkIgAVzfd+HxipzoQla8zZkobFBQY7CmqCQkwhWE5NsSMUyjcK&#10;SYm5CDkpKWMQScBs8ucc13LVj7CT9k6pELm/YzMlClDSDu1oVpM1KUrR7J7ssAGGd/Fs5oWrOztS&#10;1RBYXmQa+VXRGIK8kxoL5AD1wuqGAgHD11qDGqcCVKzGzFtLz5/ev/fND3/0gz/7/jd37y8BtWTS&#10;ixSdhs9IN19YqoSkAgNKUARdEFISL9p/FWYWeo9sdQGJpR7HjaWdket9FXStHU4RXmrYj2FZTJwz&#10;A0Pq6YvCZxMBJDJLbSyboElJDUN2nFJm1GCwZNCaKUyebYWiZQrxV6XNNg0/Sc/kcK5VdztCw+fs&#10;VoEIVi2Xbj6geHx4+OrcPAQnUtvAtCPSgiFnOrvYvxGhGmF2wYcy97fWqafb29mEvJc4jrc3eQCg&#10;VlaD7i15b6jJgmD7oJpVdMZZSQNM00aejnwhAb6Sn2yC34oGovtcSyPaL0w/K4f/K39Fc0wFRtLo&#10;AdKpGiWZC07fVCxedXXJBLaszXGq3cv+2pIB5pWlto09mjnKQij7d12KyR0ujLaxfsBBK0RodnQ6&#10;8XD7esAVJ4d8Ky/LcaFindJlLcA2roNLkh+i218O5LvgCeWggK9D12aO8+1R9cprVo6z1fDmkuPo&#10;xi69leMs1HMDOXO0EoXn43DDPT1F/UccJyhMeRVbG2ugQ5jI7k7cjG6sGt+XYcILdtajUpmtghTd&#10;+yQGE3+QNxWtr/h1op33dvY213c317bWVgipU0XELHVnBMnSbTH10FjeOdzY2dtAyW5zA1dloL9n&#10;ZpaZi9axCtyw9uM0KBsfLQ0LQP8iVeVWYsKY0VR00YF9Hcuvn62N9U050ocYEzVWQuW+t6t9anzk&#10;o1vXPv341pWFGanN42vv72IuenrxmgZ5olCSOU7mMRwnsXWsoThOVQ6dHXYOTC/evHbrM1gLtP9P&#10;z7vUA7OJqjPPsWCOBzHASW4yua4hK4hTWlxNVL0Cx1YAmrsTQOnEYD2p0NOeWMc8mTE3KWC6yZbT&#10;Ojfeh+dbR8d3HDdHQfMDwHwf7siHc/jFR6D93p/+K2w9fiqbPwhldXuLLCR2GBAUEJMw6/qG1Deh&#10;J6VWQbSIZrsOMzuk6Qino7siRUhnF9QkY0xqMCIggxGzJzXBT7m8lqDhr2kX7RpUs5uKn3alRbW9&#10;cCoqBxQ/VKWDimektWsassQcw2cZnWCWpTDjDdgBa6hQZSgK/tKICGOH1ZOwOfXcepeUaIxLHGFO&#10;ebGiS3wJiQHhIVJU4VCuegLxsCqimCYqP2h5LjhjojR9ZTwkjvc66J3NPt2QBc9dUaEcAIfVXaWk&#10;mKlyIIvyoLbrICmPmzi5IE4OwcjHnw9zUEynMZcuxDjphEYwCFzBIyA/pKSxU+WTQYGo7FxZZeRd&#10;sVv0dLUfHyADuafuNyJLNulKtIam/8ry0tLTZ0ubq+vC6WxgoE4VbRn1iH1MQ3vjS3HGBXE6bVMD&#10;UGJ/5ZY6Z6BUC1nkSZDEKEUeiCaOcIS5q05pVeq8w9+JMVTigPUzc+1MDPygttMDy3EKcWre+erD&#10;/AnymARRYUkT1vUfAjTNeRRWU7oAZGvwbksjBSsZcTb9qSqdYu9AM8D75cHU+Pi1hcXPP/l0FH3T&#10;zk5pONCzr6MTtMkuPj4yDLNFohuYYGNtZX93G4oLnMEJKSXSY0TYUFdHXEHV93BLIE7Jm/Nqackj&#10;hUPdXy20oObm8nTZDjKHpBfjhy/T0yPaHNpSvSqlQq9Csz6SSSTPpBC8gKmrzhxG5+OZe8BNVmsQ&#10;l4e6/M+lux5OEg0QYqTGPPNLs7LBnWZUK+L0GJt0KoizTMts+hp45h4tzbATVHATXHaSBZflSj6K&#10;VUDdKiUk67jkQ+gM/EnftZgJd+myGhR5nNDohe1+IUTeSk1VgNjKbFWj+XMhzmCXHLCilhwqOFWr&#10;1CbMviAOHp47EQX1oNzd3jzY22k7O2YK97kK0BZMbXkcK3dIXfVzFIQlQzsOnhGnllaj18l6JvcE&#10;SeSN1e31le2Ntd2NdeUj2xdUyPv4ZHvvcHv/eIvAemE6t7o7z4mfU7dJMJ36dEZvZGh4DHp7YozZ&#10;AsuuojFDMWFElHpP5a7v7h9i9dfWN1bYBVasGLwLTUuF5SnhfkIng33diwuTv/Hdz2/fvIbFpT6O&#10;DBJ5Baok6+cqgjjlNqlcXdEXKd1T77RPXgXLuC+Ic2BwtKu7/6wNqbLOmseZqLrDJZ5mJha8RiVj&#10;ljn150ac7CKLNxBmugncVLzrPXssJUFzc+f5/ocEzffs3nw4nV94BNrv/eCPVMCicHQvzMP69g57&#10;FEYUj5W2lM+XniOoA4MHzmCHTDnO0tIyKnqmQBxt0f+VGWgxSj2aVD0JBmXLMQQwWDMbJhtaOLEU&#10;FYNW8a71WYw1e7yLkMitlCDSyPAoW/koiZbE/0bHlBNYelULywWGYkbJMVUaKLVHGDBiPa5+wJhy&#10;cEX0EXrZ2yGDiIQ2GtfwIUytkaosozc1hbcEefv6JiYm1fhEUizJuALOqjOkRRWVigeYQ5gUaSir&#10;F+kh2KSdO8Ufpf6DryBD1irZ2l8DrVzD601Tb1c4t00Fy24K1+AiG//EjAI9uSiB6UAPR7gKGqnb&#10;nyUkUeRHiBncBo10BK8AqwS+7O0EceITHEMQtp0cIL5Kzc/B7uY+MV8ErbY3AJ3KNTzcVVsU4Ux2&#10;nY6dI2mjkLso6jGCrGpJyBZqaSeF0Ijki1lR6oIIOZ+b4+rmoIWMJAyOOBI/vE2B8iT1Cd+EAVU/&#10;Z9XnSvY18q2B0g6nRdJPBVHcJ1GcFDGfIM5lGG70aICTWLMYTQPLwhYHiAcH5c2VxCrZmRbhM/Hu&#10;3+kJ7XqVAFB9VNmWoBtBQqVh7u3NTk/fvHrtO59+RsMW3u7WlAqpsy4mxscmR0eAFACNA4itdRUR&#10;k8xA7gVfwAAaSovWEssPudvd60YyvSDNTAUjvwByjUHWhv5RPLZmUvi0A7qNOEmb7qfsZlj/GyY+&#10;7vSTYV4HrQdpyttpaqQzGvx20gUKPjlsqEsjx4Yt5hVlE54dm6YN1jSL2eDLYHm/LHjqgfa4lQPG&#10;PukNkZ+CWVdNDHpg0ZJtb2d2yX01quQQMPO+Zn9f4iI+BCNT2E03LHAlvNSRwnLl5rY+yRfXepEK&#10;EzMr8gg3mVlRn4TvzD/rFLqYSy8hzjqpIuxpG+A6OtChUm12cOeAmyRf4in1NojT58ZSZTIIYmod&#10;ATeNON35wbX4qlhnUip9xd0rFKxAZcmiSMuba8u7mxscWRmfap3QBnTfOzza2T/ZOdQPiJOI1M7u&#10;9kBf58T4INIKI0rc7OXihtAlHh2ZmJBsiNp2uMWurLLaKKjukKVMwIYSH8JaUA60KwN6oq1GjrzE&#10;DdrbgJfYlonxvt/6je9++sltuH2Lfu3ZRVcOjOeBA+ncXnYEzs9mi4J90kx3D0/327qnF25ev/3Z&#10;4BCIc+DcreBQ5WzN4xSPoSXe6BYkdSeI0/xwK8dZppqnpidqeVJnAgsElLl488bU7GyrW1Lnw6/x&#10;CVf4cLskaG5/UND8Nd6JD1/9LY9A+1c/+n2XVpzRgYS9cO/wDMU/zB9FrFJv3NxUymWyGt0aBHyA&#10;UJKCFIE+Cnn7DSKnUuItkyn0SDV3SlhdL83nJVrZEJzaSVSBot1Fx7ZmiuXidXQdxLSL1EEij91N&#10;PBwMOjw5OTWl/0/BKiHmSVDfUEIVOJyhOScSm9R5TEHOQXIlezlB1cUqaX2PAqlsMin8FJFmktQE&#10;pIggwC6iQRKgsRctqonUKTnnCj5DyfCES1MQyCep/cUl7zpNR8/VOASIov9KoU4B06QUehdJRbo5&#10;zjSIM+KUqFMoOtnTxmoGWGg8jd86ayWTu8CZazY88EfS5kPyQVhlMI4zyc5hNwUxkXM+2j8lSfdo&#10;d23pycrSE17Uj7SL+GpFkklaLFmgittSEY2YczeVqsYlgiYH+q1+9UpNdWqsElZ51eEyGEpSdHlF&#10;CQagUiWQMgPaiI0dtNE0rx3RDp+1LlP5GPIU4ObUqgqer78fIeguA05Tjup9p0Cc6hbYmdVNvo2i&#10;he3NtVq8Yt9FPy58F/lqPHDBwmlYSgqcEzYTNjWu09nLvdEXJSnUNUMCulJz0kNTk3kpTZkGcTID&#10;FufmPrp56ze++z3SgfkylalZEYxpQ1Qdxwh9BKQrLfi9BddJggO+BQsFaUsztpprmnX6rR/pQ3nC&#10;mOX0KYcfFIWbGqaGe/TfGHo8H2ssKDVTtUPoLODZjApv8jxVwxRw6CvqRVf8VNBhgewCRyGBm33a&#10;YKiEIMXVKZEQUdJE1Qu9V5CwMkvzwfiSeE0iQYU49aoGMOPo4QQz4QJpPgVxJneF6aTEcZ8n74R2&#10;zfUm8bqemNdrXBRIZJU3gdnfE8RpzliP1PHZJcayne4lerC1Sf6uog2E1N0zTLpUHmRP9lcgTiN3&#10;ab8aCAqoAdOVGyPEiQDyxtby0oYQJzkbewbI7Ucn58BNAtb7R+e7R6e7R2cbO/tS5drZmpoYmpsZ&#10;W5yfJWREpIhbhTISDYnRR0NZhBnE6cuQyc+0Cp3urvAiax9PfWt7h37G4E0kQZ4vr+BisSooZeei&#10;CIx98dnHn3x8a35uGoedmekZ6tq1tIWQUREb4biMSHshzgMhzp3TDhTgb9z+fGh4tKd3qK2TMRHi&#10;5Etr5RAO3ysRp2aUEWfDgV+4B3W+1ZlDm/mF6zdIzaRNyLe8mf7ch6e1MdqZX21s8/tDaubPPXwf&#10;PvAXcATa7/zsn0uiiHhsF/p8KPECMjr2D47UeWgDdnOfyAvIAIKNHE0pSmMVVJojX97cANmQ2uyD&#10;O4vmEdbAiFMAQ/JrYA/JVyqt0EUYYT2DrfQOcvjQp5QqeLFNLjlSkS1/ikyPQtHOW3PNgwkdUZ6S&#10;BJG8vMlX9rBsbzq5RHb9sOiQYq3i0eD/rHfkLS3YxohT3rlKdMFBiIiaRkX6WOJBEg4svTfFwYnE&#10;PTkh6Uy5qz60a3/dAihKhIrpw1iY6VNNT4LsnJaS8UsfnwJ2aCuqTR02wz3gCgDSVVSqzpBDgfSS&#10;0OVIflIhtS8bnHhLJ5AH8YDGohV+RClRHUzanLHmHqzm8cEOzwnJkQQG3QIehSZywz0goJqZmGcD&#10;B4s3U7S3jYYo4f1SiWIQoX0ggKIdIhyEz3PjtzPmh8aX25aac8R32LTOO3fbuneOz+BdIMuV3XDK&#10;rsx9RI+KlGB0v0dxJZA2oO2ia9glluk0Ce3KypN05Tp4DMRJ8N8d+BR8lZtj/R7LOuqXsyRPKIat&#10;GvLOCDCxLiAUUtMIU5VWLiyK5JPujkuwLKKYVBHR8sSUE6Y/OxVftLk5PzuL/Pt3v/Md7iVf7F5N&#10;tMhSg0oIeaYl8UqyQDiGume5yarqR05O6JWg0RUb7rzQBE+d5GutIge7WzPTkqD7EuKUPikzFVcG&#10;rCk1Mv0fz4oijjSrlAan5h0yPS45aki9BvnZrwkwcNW+QXudR97N3ZxG60jhf+RVCax7EriGRP+x&#10;AoPBif6lv+mJkw1L8kzerOljR0oYEseGBA/CGXy0rErpzNPA2rVmriDESqg3F1kmzpJoTkxDZZOj&#10;gjrdKCemGHF6kN7IcXrSNrC6heOsXGZ4zcpWVgKsFYWH8mwozlyaHjE1BXEaYpEUxFLCW4Hl3t5c&#10;p4DMJertzp8llwLQ2SPizi641StcptlJuyl1k5fkhJyqFNPIPjJiCEt1gtcZdyHONdI3VdsHHXCw&#10;r3GTItIZCbG7TLez9n0KK4/O1jZBpDvgxasL41cXJ6/MzzE/+WqWRrxxJHhVMdY/oMt3ooXE26xr&#10;bO5YdV3p+gHahH0AcT588Ag9PEokAb1kqOJW37yxcPvW9Vs3r3FwDK0aDTgJRFkfLtx08AurronB&#10;c1JnjDhPto/bpkCCtz8fGR0HcbaDOBFUOiMVVVoeiarDixpaluIl7x3iON+KOLkjM4uLNJwEaL6f&#10;CZpucb4Nr/khQfMvIGr6cMp//hFov/PNP5f6G5tKJxFk8m8G6FL57OnzO199tbqygnlCGBz9dmpa&#10;VWtLZBnORqUL0gKkWoG8R6yT+6GLBnNQXVtIkSkWKLAkjCGB+MvSA8ahEZc3ShFaOXxI9BFcPneG&#10;YxK89gmFU1iAyTVMI3qrsIzl6PVF8GMgzml0zNEwJ6KJHrcfVpiXTYfVjAWUQpITQ0XX+EzV1Nkn&#10;mw3TUEDlQSY7u8BCXAGml0h/uShvyt7ctDkBFrhsEKc0kgTOlBmawiDggApO0W0WhNTINGrn2jOt&#10;Pa5oqTGQc+WgHDiIyoKSEh9AlF3P27y7DoOVGaK07C4Pc07Gy3qzalwoPz8/6WJnktWH1ETnCoEe&#10;hMeRA6Sh4i5CLQBQdn0i1CJiQlOfUbcB6KTsIeFX15Ewesi8sel5M3XigBNbdXWKpKusoYMNRsNT&#10;1J6kome9oYIFJfFNoezuedfWec/mwenmPqIHxO7VaYmsBhwGkP309OzYOKJU46QzWAiaqxKHlYY9&#10;Sv1yX3GOyTUSk0PAy3PLHLrcAJGs6RrqSSb+b21tAzIbYOt2mu7ypB7eFsOyd8Qo4hzQxrOkg1pk&#10;1LU4FiFyXq1J0URtBaiZd9sbW2S6Tk9NXFu48unHH7OPQuey+brzuLJB1A1oaGh8fIzJBrOuwXFy&#10;KneMrwacKzQsT8j5u2YDc6tVTRbMqdoRJpdnpGaA2WtRo+G/FesnYXNqEqF+vgvHi2xSYqRSaTBi&#10;k9Z4HBL60xhxtoA2f1fBZ540uv92ZEJqljnX4DPBKRfK0aQxs7bpA9tUZHn+6EVzkepBK4Dp2V1m&#10;qQ6bzAChrnbCyp0MJeOhPEUjeale6LNa9qL7KY23WIU/VTyFrAqfsuFdETG1Z/AS4rQbXB5BPxVx&#10;XuDXlk8FaFbEWcGr7VOJz2bQKuLMk7zYrA7dU2UX0Xm8H8NA+uvx+traJqmWWxuq1evqFBJ10aCs&#10;k8yLRSz4BhkdVGvJZRKhnMaO6sEjYVjJJdC7iK5FeI+M3ekhJejEuZfWVpa3tzaZ7grEn7UTadg9&#10;OAHJHbd1HpyeA0BXN7bXNwCle7duTNy8NnN1YX5gUDIIsAZCnJYpSLuppPrgNkcxlsUStQl3y4R1&#10;PkmDNwJeX39199nTZ6SLbBLQ3z/g5NFsuHF94YvPP56emUana3t7m0MwAT1c8Q3tFxvwi0c45DyP&#10;dg6Od47OJueuElUfG58k+ciIk35dQpyYYC7K1ICaFtU8ztchzkxdfrMA569dA2jOXlnkev78u+K3&#10;80knaApofkjQ/HYG+MNR/wKMQPv/8OP/MtycYuXHBGP77t1/+uVPv/r+97//9Nkzar0nJydnEECa&#10;nQVfgjkwtWyoFClIX31ALrKKACwQmYzGlMMAT/DmvZex9Suqzl4ikxNMiv9qapQES3Y8wooknuM6&#10;w5i5eTj003kElcRbkTaJ8YHxUkNJc1lGnOIBgVnl0U3VxOjY2OTExBxJ8jM0hZlUHmcXwXG717Lt&#10;pxKfGUSd2IRMQ3WKcwtRWIqjFc/NrZNUXtl1SqGGNz7tlhhvkvBlmFPTkFQ5cRVRblFCp1g6QG3h&#10;OHV8C9mEsCysG6fWp0bC/K0gTikCCWxgqCWMD6xiCCRL5JYchUNySEnQKCAQ7EsdOiTj5vLZ3nab&#10;OEZ1r5bUNiVEpG9Szq9ydc5ORCbnrR3A6Bayr9ToOI/BjJta6YFW+a2qYJPEfk8CWfqkOVjVmvCE&#10;yyxYIEWvivyGRKbBX8/OWdfyAfH7gfZeyhSUL4zmtMtZgtRVrA2lKlUnbXRKaCOvWOgz0NKblnd3&#10;HZjzIgqdgHOGMIkFgTmK6e8fAJzBlzsoLSBhLelHXamy0+jFAmIF9u7scmupkJfevLDqvm6/dCj5&#10;ag29Zfy1cRKzVvU3cEF3VycHqz4xNkabJlXgqMIXXp/mBRTJIePN1FAuBT9o8VtFUF6H9LzwoA6p&#10;eZI8kEqRRI23cctcC59SPUNMyQk1OaqakEGBng1CvsK/ODb4T9ZrLdmZZISantVMTyRaUYE0s2nh&#10;OC+skVM8lEhgIjKg0De2wVhGkDoGhS0Q8PJ6klPph9dTYYwLxymXlekaxKl7VhCnPbqSSOOOTYy7&#10;BLa8dPOFUagJGva/wxnq6+XklTNpTj4ksGaypqX9giC/Chwr4mwF0Ml7LvRbAzcr0OQLK3zMpwI3&#10;64N/5rCXuNJ8aUNzcrtJGDhlfiuYfHiwub6+QxKnG6lDcBpxetLEE8hQamZGfUqcu7XO+d1Bo0gt&#10;KwWnCakfUYyGeP4pEendrf3tjd3NdRqlsrq5Iqbw7t5RiMP9w9ODU6p/JClPt4vN7T3KPudm+q8t&#10;Tt6+cQ0pg/SoooPG1MzMEKLw6nTZa3EiOfmB5/q/Z51StJsOHZLlODh49ODRo4ePnjx69Gzp6fr6&#10;Fh2UJiYHrlyZ/s4Xn83Pz+HSc1ak0lhoQcEB4j5MaUUqODPHY7jbcLEgzt2T8/6Ryek5Uis/Hhga&#10;JbBGxTrpNkTVQZz8A2pA3cds91I59DLi1Ao5P4dLQKR98fr1yQ8Jmn8BIMeHU/xLPQLt/+V/+39z&#10;Xlk7+usHeyd7O2cP7j+5+/X9O3fu0CsdggjNtHHIKBziQbhDUSmgTCurI7VBYSzUlMkHN99LRbn7&#10;3Cn6pXQrV3uLN8JgJKFTGIFdR5sTJBG2DVvsHEs4TfXn5RU2LWlnY1XdH+5I/eHE8l1EbWz95TQb&#10;gfIE5iBNj8Y53YkJiE9YT2nOSadTLBJ2ngp16oOtQKJN2mQh9KEoNLNrIZZUnZ1dSdFd1wYpkcBw&#10;2iUxgtiqBLY6pPatyr6IozKsc6kQFpzTK13slLXakDKNgKK+44yyHvdODzB2Tq3JLJFoXDzF9nB7&#10;gAcKXSMuaSDhrE29WSQTn+xkWzraO1l7era7CeKUzjjksXucOEqN9bfutyJ32upckAP26UHOhN/g&#10;TqVsOrHMMKi9l54eBOVVIhpAqarnXJrIZvsOVkzqUBMlbcmivoWcXeAj5ouR7Ow77hrY7xxq7xvp&#10;IXQu8g+xaungCBI5mO0n0KVifPgSKcUIfusuJFPVlB9fpXZCx0e70vyRVJGpdMMSAVMJb3VA0pBq&#10;i9wWE2JnF40ilOzQfFV1MIwNV8ErtAgAdDKjUOnZVUMDcOkOX2B5LJQF1RVJObts40eH0ueytjtz&#10;nZk0AqsoV8thbHS8LErf19PeG9kDRqa9C6kkfk5ISHCxlFpmq92f+Duu1u0+VSnP7+52MvOcRyuk&#10;0og/RI4qWCr7vp+EDlUM1jnHzm8LJkwCRv5dUgbsuwi7VKj+SiNXOb/GrbqAd3mFswZ0pFlhQYih&#10;XY2X8sTTNdK2IE7P4QvE6RB89KbsZylAXEo/GvgaH6YJUgfblXVYIJlxWc7GwNiIE+xu2S1ffD5S&#10;f2f88ohnEj+3FXEGKeZTFXHmI/XL8tlcaRBnKwYt6yIHig1QQgtKberFRYYlsWjqFfEY1ZnMokiy&#10;Qjl+nAET2KmO8c2qiJPCcyFOizUgm08R3z6m+ZjE0J2N/e2t/Z1NXErZxONTSsi3dvZ3yOA8PNs/&#10;Pj2AUnfx+z6R653d9bXN6cneqwsTH390EwqQJYyRnJwiMjQDI486sFJ+yUim/SQLynOsmVeNU1eM&#10;I4bkhFSrJw8f37937/7D+8+erWxvHwwMdc/Njn3++SdXri5OTYzbWEO0KqiA4yw4i2YTsHh331nW&#10;usw9CpsIdxyddvcPj03Off75d4dHJxQp6eylrxJpvUprhgsnM8tJoC9XDmVeTE3NitG8dg3N9ldO&#10;71/ji+Drb7Z20Tbi92HZTX6Np/Phqz+MwPsyAu3/1//H/1lMGpbi+ByD9uTBsmMmCqRgHNmqh4dG&#10;BC71kPBKIKZb4SgGLSubgg33liS7jLfxbswupodac/oQEe5m3+bNmCHl9BCSxv66mW9UxDmmszlh&#10;5ZDwFBFKMHJLZUsbNCG3ETt1t0DhAz6ebMvsExb+BByQLSdnOo/AXxAnuJOsACcGEL0dOZQi+66S&#10;LSW2XnqWKBIW2UNTm/qsw0mCMt66pG0o4KETDuLkbXx9aZ1ezXTtutiEYzkk36ftJLtMtqboVFrO&#10;WkKdDqPGzCsqLGOtPsXmYA+QvpOs5imh8PZ+dccDskDrCnpCoxA3pxgWrXHS+U8IN+9tdeyudh7u&#10;dkC5iWayyDrDlRS4yDwheQhMF7CkPwolJgPdg0NdPQNtnT0HJ+cHUpxUMi5genZyjKyrna0tMBwG&#10;HrA+Oipt/87+XtgH5WPta4ZwbPHPEe1B/tolEdoJzRyfweyMTI8tftRGqla3mukJaxlQKmiuizYg&#10;QwgQZsTcMhMkpUhyNpRVJoVTl1q17e2sryw9ssgh2+5OWBlpOuKKHB1zdfyToL2TSMnUsBhWN9dH&#10;G9cx0n5REBLuowvMwTH5dRsrSnNjTpG6oRkFphweRtqF22XEuUOpGVchHaWuToKPItGZz8QjR0Yo&#10;9WVuw4DSOnB+ZnRmCk1BMvF6OxjJ7j4asJAKd3TWdnDStk97FUUKzwf6nUusjtu6ZmilTuRTz+ic&#10;iYCAKktgmVwPo2S+QKbmvw0GkjZreTimq+fGlM2T5q/S3CkgpplbrzI4hbJsCR9X6FnerhISFCPN&#10;1vpRgeaLiFPReR4u6qppHzWi7UCxA+tS4lSDgqDVAnBD+jewMiDbyQzNG0pyQRKdC+KUosUlxBm8&#10;GGhYESfPgziLrxvutuEmW58EC1bQecFw+ln+eml86jdqKTuRGv/BfQPUEAL1DLJaJGgqNVk9KpiO&#10;6JkjBvIHS7Z0gzu9CpgONhpq1HRE+iYL3Ihz04hzmy8QO39wrIL0vQNwDekbBNNZxSBOVpkaCCHJ&#10;uQ7i7Lt2ZeqTT24x/9VyoH+A5Onx8Ul3o6ABAcLvPVIyokS6mDKHWDzQxbLLHVc0AWWj5aXn9+7d&#10;++rrrx88fPx8eYOlPD4+8PHHN2/durY4P0civJbXnqqLcCWJZTDSDj7g+3EAKcGDOLf3D9f3Drr6&#10;BsdBnF98j7wa1JGSx1kRJyejmiOJeFzUqjPMM7NXFq5em7/yPiZobktBc+frzW06AzVxslctvA+v&#10;fRiBv6wj0P6f/9//L2ytEIoYKeLX22s7ChLSAJm6Y7U9VqfybDfGCnpQV6LwsQSPJWzJT82dp6sF&#10;dQzUTyAupARBZ4wr+10mX3KOytGjiXg6rVt3kz5rKd1OXFC5bl1I4aj2Ajsnnu6AbCXS8CmWJE61&#10;rq7ZnBIblwlOwa09FGqOOBQfV/RH8VDBHRl6N6EmTd5dVfomp2Brx2RmDYx5QxSLsrWZqiOZSnhU&#10;1tYEjqGadbMt3p7Nl60z1K2ju81m3MQdGxxQs/G8eQYbNPA0lEg+KU0p59OpTbnr1gk+qgYIa6v6&#10;cToXH/Fc6XTCJScI+wmJHjEu+0f7uxREE/A6O9xvO97rPtnrPjvSOxscUgqgXQxjZoWwOcmmveLe&#10;yNwFSPYPdXT1E2TeJtq1r8bKbpOUELz1Hq3iLpbaMSy+3vy00hw8LGqJbm5NZDcvK2nCzKjuae/Q&#10;WdfAUXvfURtRZtV1ucxEpeKKwlomS6qfpJ1aPt9gTHutK7TESaWqxEqM7Yc76+tL96FQlcC5f+iG&#10;PfJ/VFl03gYilOKVKmaUFyFldr7PzKtL39hZuyytoF5QezTXIj4pwEn4fV9xcxefcUEMXRAn3yE+&#10;O/qqnreQVFLV0uxRzygxRN0d0xODKBuKRqc1ORX3PYOn3QiNdbL3U4C6QzjURXNMKCRFUeAe6e8d&#10;Gewf7e8d6usc6Ea76hzRAHWCVZd5tmwgr32Q3MJ4L5k6fiKsbiY8jxcQZ4GmzLbKVIUEfPXjZcQZ&#10;2Oc5nWcJrEcUtsBEv+Eyx1lmRAviTOaIHTevJIEXI86mLEmv13J0K1M1SynXVBGnz8V0dkWcwLuL&#10;mHqlRV+POMNuVsLyXRBnGYcGeJbRbrBy/vkS4kQjgonrLkMYph3ZJa5dCm64rBZ+9yqpdKZSNt0Q&#10;qxgIBdLNWuNnJd2AmqF22HiUy/a2j3Y2QZx7NLbYpl7tkLDQNuwmcaL9Y6hNPCzCFCA2OWhqWXmM&#10;IByIc3y0a2F+HMRJerrCUwODpE4COrGO6LhKHambvFJlwuSKyi+fR0lH8j3Umj85Q2f28aNHd77+&#10;+u4394ix7+6Dp7sXr0yhBn/z+lW6tUPK0gcziJMEA4Xmz9rYRhSyoAhKiPN4a+9wZWu3o6dvdHz6&#10;O9/9zanpOUyQ9Tgpuic2oOI48kTcCkILh2U2O784v3iN3+9hguZzJ2jCaH5I0Hytrfnwhw8jEJv5&#10;X/w//wvYQ6wj9CSM2N7WHn0zYFqwaFQOPV9eRvrX7q/ksq0TpApy99VoF2wbgEJSkTim1Fn/qAtJ&#10;eoMATuniltiRty9JxzXSQOH5KDVnp8bcOnypzD6AJyaMoghK5AGzCs+CuE7OhH6xrXt7rkFS9RCw&#10;ABbKjdQRBiF01RMyw0XS4sgMhFyFXbpId01PT0xPkx7QP6wSI8XcOVvgp/OrpFUu7kPBc2WdCx75&#10;3+79zWlKQdB4SNuoN46LXcmkQDZXbx/+7fbP7oziNHrvmg5o6whG4v4IjaSlbqm6cmmQK2LYftZF&#10;2qVaUatMldIBeD0ia/ShPDs+cOH5HjLjlK4AyVWKIUrkmDd3nh1a9oi8QAs8CiopC4ov97cqAtrd&#10;Qz/DAWI9p7BX3Ou+IRrOQXluHx4jH02vEYW99o6er24QUAWtEYznYjlzdQ+xoHOgELhIcTruka6j&#10;YBTF+N1akRHVRjs4ctbRu3vUdkReGqXztXCZoLlulipdVGwuJVcBzrCxaspsiOJhLHHPHrjBo52T&#10;nWV2IgXYT89pKc4JsMESK4fU5Lkrt5I50E59inZJQTc34lbqqrZV8pWdZiYwr1RheqkcHghx2jlh&#10;7jFq6hugtoSH4dHFFhsbMQquL9KUEOMtLay2idH+8REQrRBnZ99ge+/QaVfvcXvP/vH57vEZ5BNi&#10;ttTzcDYkhY6ODE6PDc9Mjs6OD02M9I/0dw/2kFGqMjNlTKIfQL5B7SRVEWcL9EyKZCU7WxFnI0Vq&#10;pOjV3fy8M+LMQr0AfzqUEk05UAvYat6QCVXQr29Ww3G6JWdFnD6iiEwprBV9BePNok1Rcj0dW/c7&#10;A5nLaaSBakWcWkciFE0rNmi8cpoXTxr8pMPEBQ2ibYGJFwVDeb1wkK9K5XxhTJrhbPlWqGuUH5B/&#10;YtaQH6RoDFnpTDS+wzWWeNY98Rk0FZtguvXMbDwC8AqwV260lU8lXyr+/3D3aG/rQHATPXkhThJI&#10;UIpYp/U5Xidybafqvc7CUwcsGzFCBEKcG9ujwx1zs6O3bl9HQIvMKKrNSOMEdOJG44oRlGI6K0s4&#10;uh0O1JheN9DPGkxIgvnZ1s6VQXPevX8fyPnV3a+fr1I5dwLNeevm4u2b1+dmJ7H72CUcT+VxOnkJ&#10;M6odQ1oWAsTkm27tHTxf26SJPGH1737vt2bnr1AFyiWzz0gsS4Eg0f3o4c2hI3plcXJqJhzz+/Ng&#10;XB6qxTmVQDs0B3p/TuzDmXwYgfd5BNr/P7///90Tk3nYj3Lk2fnGygZ9vsn5I6Z9//79b+7dI3zp&#10;8u0hMvgwc1CN39y9t7a6hnVC0UYM4uioNml6FG1uSA37rE3RRhKXejqp26WOfG5uNlmVcEKYLbGn&#10;pMC7kDy5QuwH4EuSQwUxiSK1tUFYJmYJynFf7V6aD0lPB3TLJk9txyHFvyIS0A0FbmDcyTECgoKj&#10;1GCIghuLlANklObXbHJQV0CO0dFhEucpwJ+ZmUHsfRR76Wp2FCLdakhhoLJdpeNcSx6ndEwMiyqT&#10;ly3apSlhRfXvbBdYTovz2YybtilEgf39tC8EURMFVuKjFCHZ3c97KC4x6CQnrO34oE1Ykx4de8f7&#10;O+Duk332HgrP9zDr7EYwcuQrqOk4ikzIP1GNLsyqOp9I/RCbKm0gXTHKxqvC2I4eIXd4FNI7+4c6&#10;+entP6LiFV2VgxNiwSsbe3/6o69W14nXSR5F/LSqiCy83YlajrP6oTHcwCYEkhnKIsbIF7PHyhcZ&#10;GaV7MuonYFc4DNVH6BOSAwIIAgOsf0VzSwsg6a+SQVC9V9PkyeMpdN/dfjLU0z451DnUSx2GNiUI&#10;Tnbuza3tx0+ooF1SPqbajR4GaLpvZESItImKN4q0ugq0OT0ang6lEF6hc2nWSIqVKjoBArd/VMGW&#10;ZYD0mYI4rW4PDY+yg7NiQaTjI31jw3Cr3IbeNqia7t7TTiHOg7OOw9N29KEQIuU0GD3KyifGRuZm&#10;JhdnJuYnR6bGBkGcA3g6VESpQEQB0UJwmjIOmsz+H44z3kwJ7tZgevOkwlAjsYbmfoP5qayi4UXt&#10;QNC4D5nLwi9yL16BOAU3A0yCDwMSDYjtlhmvBOcFcZJ+W5ytEnxvlBq5dn9UbptrwVo4ziBOf1ch&#10;AwFIUk29hDgrmqxYs8KUFlL420OceHonnedHhpuw5+Sg05uXHBjyg9VzQhK/pZ+Qbo2KdeyLG8vl&#10;p5gPrSNHkvUfPGdExgib78HJS92TY5NFg5sK2FxHlH3/mPRNmEGJt7t7eaYopo9SzM2N3dGRjpmZ&#10;kavXFmmlwXocHZ+cnJ4h1sP6cX8gsif1iRDEzZMy1yxS1SBOyTW1kS9AttOjp8/uPXj45Vd3Hjx6&#10;Qms6LAq9Lm9dv3r92gK9iIixYHOEOHVAvHSvdCL+SjM9U1R97+DZ6vpJW8fAyNj3vvdbV67eGhmb&#10;YusgdgXiHJ+ZWbh2hYZABKfet72TSIwUNDd37tJI9EOC5vt2ez6cz3s/Au3//A9+XwLs7LDqeYuF&#10;2qLIQq0sj48VcdzdpfgWiwmVSRELfOfS8nOXjRASPUGC2rxkDxv95vrm46dPMEYHe4cEQUhyG59Q&#10;W4vxCQqPRtm0gCh457yTvZwvUP/y/n4JIcGbHh4CzFT52wbttIO+BtszgBMhUL6ILx8ZGiUcNAip&#10;RR6h6naoQBCXBnhI0x+glaRvhB9I8gP9ShZI+uQAEM5bxUUSZlI9DfJAUFOKcTk11bKQFBtRbYTr&#10;r6oQykLc5VJoQt04rAEHI+dcLuluq9yzm2wDiCvDoWiLahfU77LVaytRLbksubeSyIRYulQkm0Pp&#10;xsL0SJT8jZr9KNEp/b1FwbHZACtFZB4KdyL/CIEivlOZf+I+SYdUAQq41mkJ7BIMLluEtg7JB7jb&#10;XmqMDIhdZiL5IXYlnT/fBs8wMNw7OMJvKNmTc+qH2o7OO7cP256s7i2tbi+tbDx5+nR1bY2kNBUD&#10;uc5C0kjWwhGwRRvLtf4us9Y//TK5sJRUM2sktElDHO06pi2bjU1UF+6ActFEmx8LICmaFrnK0vU+&#10;5R4BLl3nR/PjQ5/dQIlgdHoCVSDJYHE7yAJ4tvT8ybMlmqMgVb20svr4yVOYSyVnqLgcD8EyqDrh&#10;At3Avgop9vSL/3RBGPNN0txqvWXhAU9GPg9N68ml59L41+13BZbYTbOpnW0jg73DAxT8crO74IxP&#10;+enoPkY8/7zriFbR5+0ECBwp7CC2PzzYByE6Ptw3OtA7CL8MC870IGEXdHt8LHVUK0wFaea/xpoX&#10;UfUC4PKnYL0KPRtzk7ZXJaB+wXy+ZI00IUIdtSDOAj3rm0URK/X2TYizAM2GHg06LGU3wVFJ5XQh&#10;dMLliXKH5Zd+v143x+nuVUoJlXqTD2O0avoz6EcdjECcWXHlEXAZ0rEiznoNOfn6hnCZldGsHylF&#10;QA11GbicR1jSVqat9bvsKAhutoMNlW+uuBHrGR5WqT1GnLInEhCQGyhq0+fjMuwEPuyOJl1CUNO5&#10;rXwpVeqUue3tUKVOc3byqjk8kJMu56pGJwmGEnXV6ZFO7UNRJO7KP4b0YI/WV/tjYz2TU8Oz8zNk&#10;5I+Mjk3NzM3MzVOsTtox8XTceYwmJ6Yk9YI7i3uc+kX7WjlFMajupXH4fHXt4ZOnX31z9+tv7iFp&#10;QoRhenr0+pWZ2zeujpMyQpWmOHvr+7qUktRS5ZgenVIz5DzOo2Xyo07Pe/qHvvjOb9y4+fHswrWh&#10;cfywhdnFRQzzSzP11/wCCZqhMx/s7H5I0Pw134wPX/8XeQTa//Bf/aGs/PkJAr9YMoEzUgSBQ4dH&#10;2Apww/jIGAgMeEjmHKaUbmfASLQwSbA01hLI2tnaWVtZewTipPfj/iEsFUKB03PwmpT2Up7cA3Zd&#10;WVl+/OihmxhR/z6MjBEPjKPSMQ+P3KdDzzeQTd5Gd+NIdhP+7OSU7wJxSvIaU0QMyHDAaXXAGgXx&#10;nSMltR0stclDyR+qRY7k5fQw4HR1tWSV1D3HtChXID0XvHwAJ12MZmbn9WRyanYOteQhFd0jVieJ&#10;ELCfECL7gTLtpEPfrVBpfFzv7U71c9pAnpu84OJM26jXm1uSS5HU5VPqXBc1Eqy5eDU2CJF9yjFk&#10;OKDYEkCn8ohkTRAn4s9dJHeqmZBSPHmuIKyqgkT2KBEVREXPQOMbg5Ao2uhT2ZutjuRNTvkPFAkB&#10;2jnFrl4Qp3RSRgCfZHPClJBzSeblccfw6ub+46U1qO5Hjx8vLT2D7UZdEphvSCaB6MRawwirj1Dp&#10;D15aekazFcocTSpO0HJYobK8havox5KZFtm3tJCxjWGrtlrfRal3Oo+h6/x4YWLo8xvzN67OLsxB&#10;TqPiOdLT2w9fvL65tbK2hlzL0vLy42fP7tz5GuFrQUilBJCnUVq3Jz8swqsKKZIGamkFFRG737i7&#10;DKg1tCKgFLf1dIv5tqINVVvW+NfrfuhiXT3Xhvwi72RowePU2QI3T9q7TvhNXpp+uC+qWxds7e6A&#10;iu7vpexMfUeV/MCPVLBQsEID7BgXDlgbaFQQp1HSC4jTOSpvyuOsyZcFObw+HKkDvwVxyn8oiNNY&#10;qCEyQ23mn8o78COv1D81HGcBV01yTRBnSaxsilNgeTOTWAhFE8dwR+8M4jQkLajUHYyU/Poy4qzI&#10;sqLMVvtcQ+qXYuj19VYYmomaq87UbbDoC+g24wLiVMUeSv9EvXe3Sdfgk2rehTiDkzg1vYU4VV3n&#10;qHqi1s4eSfg6iNPjl86WqqFjbhyhfqRumUh7mjwFcyr1hXg6rSz3iX8or0UEp45EalNHG3EShkjl&#10;fdt7JCePjg9O0HpoeBjztnDl2uzC4uT0LLIdnB6JziRuA5hxv82mO5GzhPmV5FMQp+6FFG7xB5iq&#10;a1vbT58vf/Pgwc+++vr+o4cb67sjw72L82Of3LpOxsjIACkwJAU5R9Vp2AQkxG4enGyiIEEZ6OER&#10;XYx2j45Hxmf//+z9eZAmeXrfh733VffRd/ecuzPYC3sTu6AJ7IJUiKQkUlaQEk1atEhKPkT6D4ct&#10;BeUz7LAVlhhyyJYdYZo6SImSAAIkAIIACJKiQIIHgCWu3cWxOzuzc/bdXXe99/v6ezy/fLOqq6tq&#10;pnt6ambynZrqt94338xfPplv/j75fa4/+K/8sc99+QcvP/P8GWxxfrvb+84mQfNWt/d+nuWLsRcW&#10;OCsWKH/j67+qK9X43r17jMhZXkdE+HdeeumNN97A5Q8y5OryGqI1NQVrdm635lodiDwAAfosWUIR&#10;KUdAIxajwUUZUhFULSS4zzNqCOntSIYoAzRNnNgKXELIwKCE2enAMY6PYAJfWV6C3xyi0cbGfSx5&#10;69atzQ3oaigvgnA66JkTTPfYtkq5A4AZjgQnPGM/VRZTfnb07i6xRhL88/DQs3YNSEJFVCIwDuSm&#10;nJC9vc2tbSIKCubtoVv4APID1E50CsR6UQjqmWeeRTUoCp/r69ggZgsV6+HDRUzoEWYplAy5lesB&#10;+ANdGCOiehGmDfIlaJIp56xCiqwcputyMeh+4tQJSmai+omUWaRZAzqRG6Tim2o7iZBDlIA2aMrb&#10;TtAURzLl22k41EpZPbTURA5QlSlQzHZnjlG0KMTHKaBR+cQ0wz7meJ+uZ9hrno71RgfQBz87Xkej&#10;03EFSTBrg0l1r4d7gM1bt29dv37z+lvXb92+AymRNbxJIlyl6ucwv0o9QuHhZ9SBc37kkGX5SZRf&#10;YsdKMneUNNLsK9+/4ApIkmqniF9Y+50hB5x3qRNTVwWiNab9+mjvyoW11RWcLfPo8MhsDJbu4/Iw&#10;FaLa7m9tYT6GBXi2ooUm5nsWhUG5dzoQWaVfpbIw+6KMAk9ontFsLe2y7LyVQd46F4QQz/pZxARI&#10;towGjiIDhBJ7+h1uiLaN9AKziDx0YiidqPQywm+0YscNAFvIsA6r6udw5+DwZDso/rAoEn9Da9a9&#10;RxujZQXZJE8aN7k1kgDvZogm6t8iuxF18k98VXFIQdI4VdmSiyW0tMn1ikZlpDJXZYCV4RoDPXQf&#10;kEIrHWpprAwATcQJYTJ7K/On4xX73DVkSsF+yO2Oc9AaJ3V9u5bZWRTHXSe2V+KCq1GO0ToonQCq&#10;1HiIpjMN0p6FB6+yGTIeUCjTq9Y4M+icGeF0xAmP+ri/g+QetnJkJ1LI4DjB2u5Gxu+LYpS1A5Jr&#10;yc/aOR1WGiWIk9W/2JwJXxkInP19kiPUTbT6gZuJvSuRLThCCs5ubwziZBc1h4rjPByPgJttxdgA&#10;OVF/FjuH275lxHOsLKPhwtPPPn/pyrW18xdQKAm+Hnj997o9yP+47wqtV99IHWF8KaMlOpPMgzjp&#10;W9rY2YXM+fpbN17+7ivffe2NW7fut5qlC+vzL37k6UvnVlcWO2gzwasTPDYMysBJ3QZxIgBgA6Uv&#10;+uP26oXnvvcLn/rSD7zwyc86VPrsPLDnb+7uK+V8d6sI0Dw7B6YYyQfCAuW/97M/DukFcg/uXcEz&#10;CLnDFeSVV169dfMWRBx0aoa+iGsGk20R9IerVKcDdYi1aiiPEJmkS6jUJuQ6pE+AC+fbqPaNWZ6J&#10;EHK0su8QEzh3QXwQrnBpdNwQZxeVVVKDP9ZL30Y3NVDn/fvAL6wVShLTzxFoyjWwxwwueLgaAnCU&#10;cg7Zkxqq2jRHs0CVIgGN8C0VdYLQRjULAKE69Oz+rK6MTHVHiREFgkLvVHEeXCBBn0h+WkRIwOq5&#10;CxfhbUeSEUqKYP24eFpnwfUdAiySF+Sx5tRBVzjLvjBokhjBgqMYPkbc5YtKVNHlGyjJApkqcMg+&#10;Q5Ate5sbSEQFd2IXlVrB5CG6rvmjIp6chxjnlzyJQbRK5lA1AMkkjFmETqmO5NycUq7Ys0RDCjIh&#10;ZYCKqsQgUFyjgzKZSh7qwAWM/AM1+kC5Fuxsk6mjUFBQIb3bQ5oCpjrg3P2NLcA6MhJQCFCtSZnY&#10;ropVODuomoDNFKcqDEahUKqAiN9VU0RVahTrKBiWvmnUS0deKuJiGcrJfbZKrAcWg/BIkoXiCIGw&#10;NKxPekvoHC4PoKUjnASAXU3tc7A+QkLp1ceKeYvE8vJgTSnTFKc991PpZO8XBaaCRhW8qxOQacMS&#10;19WfNPO7MtvDgZRWHo2A+gFLEnhxNCX6sv5UdQzoxw/LuiCKloG0PK/UTEiAQVpiOSRW4mRRdN+5&#10;4Ae7gbsBrTt+yVJhDROnzfIgcZLq9L4SoUmc6vPt8p4PIc7IYjmSOOPyplssyVXaa4FjhpWmSWl2&#10;waCBkzn5M1jTvnrJZzMGhTWs8skVQGLC23BCwBXANUQQodoa2SGQaZy8oUKU5GHizF+TM3rOjGbT&#10;5ak0eyvzs+eJ0+96l+xVzyug2aq064y6HvW2h/ubvf1tXqpGI0dJ4p5Hdyoog6aURMQXCaQTcWYp&#10;/Yk4FTmAlDr8IH4GQTUDRDvtbe+ROHHnTuJEAU4Sp/qnd1G4gvXJdDFguf4xcHMebnzcngI5EfY9&#10;GiBeZHV9DVmTFy5efvq5589fuLy4ssbweDgBGk1cd/C1zOWAy4GuW1k6W+Tcp9MBf1HjJHFu7u7d&#10;3dy+efvOq2+8juKcb7xxAzdey4vNjz57+alL5y6sL6PUiIgTF1vsOr6Fc73BtH3+mYsvfu4jn/3+&#10;81efPmuzJwI0VUGzCNA8a0emGM8HygLl//d/+H9CvgSc4OgiVK93hqPKjdv3bt+5D3ERsAbHJeIn&#10;calBBRnER2KGZdY2G6uoMR9vT5FHwjAiFn+sIM0cuEc/EhI9cLvNiyHnV0yAzLRgvWzFG8q5zMQe&#10;Nm3hzDJG8BMeEDXRpUNVErcxvwEi1laWAZJw5SAhHff3aGC4ucmYQmAiJicVtZmzTIWYeMbmOx0e&#10;fNGAjEo9FK2RWAd+bl7pxMRSxxei7SWWx2UaXl2k6stXRWUC7jAIn4AcBHTCxQ5v+/o6i4lgecRj&#10;KRCejY+RclOumyqkwUC9I+SxspTqGZEs4REDZkP4lCtcoWkEU0gXJHQCKJJvQNH37412dyBkEtPk&#10;K3dyPHvd0CEMi+GyT6e8pmsqSQoYFWCYe8wnLDmu/CXWMWEuOONPCegswW1VCoNHkgGCCSa4G2h0&#10;aq2FxvxSrb1Qrs9B4wRxomA9SxRB02WrI0b3Yq5h7ihYrVzHX0hVgN554+YdyJ2o24rcLUxDjLvD&#10;DNZoU0esIXudaTDcOIo6lUudFrRPEZHmMWtPPEzoPiSPNp4gYR1m5HmFYlk6tRReSeVUVImsLtYS&#10;mm+wSQ/mQsRKUIdknAW8lvTezy+uYJAALczxmORUR9q/xYJWmAiWuFUoQztC8IiFOiY0EXRdsIrS&#10;jiILgYMlZJfjE3Z7WoDKHNrBKIxrIACyziYYlWc37kPYNkbBs7y3YVdpEadTMBh+rPZ/AiYyropW&#10;8daNxVnd78XEqeOaEZKJkzuAKl0pdTevcWbEiRGIOFUuIsTNIy5bOmVEpDokOkXSk6AthQBTjj+S&#10;ODOvetY8QavQjZBl07TubPVS90L1FHoKsHxHlBEn/QAZcao59yHiZMFaRDPPiNNyJu8Z8sKkK0I8&#10;jDiT+Bv3P3EXFBpnpLEfIE5dW+K454+LXA3QrYGb/d37/f0dRvbA29NsO3KDir7OQCudLssQxBnt&#10;xyh0hsYpqpYzvYd9ROsv5CKhmSoiOFWieGdbxIkC7yTO4RTZfiBO3Q/wPKqXxnON+tIcyrujbSjo&#10;Hbf4PXzNzl24gPDNi1euPvXMswjmbHbmcaMExzpy1Rlw5FJMcbToYoCqqxKruKbhXjeIc4RITEZc&#10;TZBsjuCnextbb1y/DuB85ZXv4vsIff65p9eevXbx6UvnoTZQZB4iubBx9ePf98ynf8/F7/l8e2Hl&#10;rE2eKNDPAM1NBGjCMXKEKH7WBlyMp7DA+9oC5T/6z/0uhOQBBecWGMxXRfXEEbJwOL2Ce5TewyQf&#10;Zp4rpUOXXLAj80LwHtCIV08FZdn7CVDAzMsicqixyFxxpmRrpmTihShCWdS8SDKfmDhQreB6uoVq&#10;m/fv3Lt7+9bNG2+88ermfdScGyII6RwCK89fpNjKVPV5XM0BiPfu3b9z5zakUATRs1oTIiwZWcgV&#10;87oOTMH1HrBM5uR/nTmKroRPdU5iQcUW8EgylzpSauzqUanW6izZo17cFFPbLTZtR1DqEkrZs1Mc&#10;Zx5UgqzXqGoq7Qo4iDJ8dJ2zlDnCudBYEpIkynZilSibAo7E9Mpa+30A7S7mje2d7c3ezu54f28B&#10;K6Myye7VclazsSSrfbJ7IT/GIpiUf2Bhts9kp8RUJVO7rDNQfRBdAJUVkewEzSr9CWzorS4hZwhJ&#10;oxCWWQCg0V5ozC3Cq16ud+gLnkKcw4DroCdUmcKko+L4VCsNyYqRBe1BvJVzbQOKNKLWEDLLkkhU&#10;dFilssNYSTrcA4jBiBowcF8FLlV6VaX0eSKZOKn5wfIgfVStxOmonHH/77MGY4Jjvc24BWI0rI70&#10;NNwWMEMIeRMoqF5lY0nwNcvmqO2KEoacM+RSAk69JbODazEaHDOcTqBC3EPhbG/UUDFRdC9FHViI&#10;Qq4YgqxAF7/IWoznIloq4sIUF0Va2MLCerxG0hMXYgB8m+9aIoVCrWQyV6xi1oyj5cYQvNWbUugU&#10;oGmyCZzgGywL2kKn1tA7DQoZd+pMUFFTOtYfD3F6p9QE3kSa+d+ld/IcY0KY7j+ltTsyIqma2eBI&#10;mgopSTO7U1IIo16vZTq1SWS5GRel0k90O02xnmRQifcyPR8OFdUdmdboIRjj9IZcMplVvQ9eCC9H&#10;ahnPNWnvDPWV/W3k0Dh5EcuIU0WEvCEJtPgZ9nc3+zv3IEnyZm9aUdQHy4cpMoHNungLJOKMTuMK&#10;4kwNNPJedXQyQAD3Pi4jqEqB8pb7vAtPxAm5k1mRJk70JSNxuiAD9gOJaLi3XpnvLLC9O0MUEGaE&#10;ABLg5qUrly9eunrpylXcGeIT+1AQcEPXQlsE3gLTBREHWMTJqBZ94fnExDlCM01cFvEnArp39rv4&#10;5iPO5rU3Xv/2t761vd3HCJ66Mv/R56585NmnkKP01Me+eO0TX7r6PV+Aq0FmPEOPO90++puDNW/u&#10;FwGaZ+i4FEP5wFug/Ac/9yxVGDjE6aOcqzfmUIiGsotirlyN0gnpzKxQxRknUKiCO4sS0kOpHs8s&#10;O6ckHoh/yG1BfUj4DjEX4V1FqeHaLE8qyr+lLAHpXkwCeOuN14GbuMjeu3vz/t1b29v3Nu5tbG9R&#10;6ZxDfc8l9tgE9q2tr8HRj2hL8C6ykTZBqYzbYxlvXJHhw5Y/l7fsdIG5FKeSy51YjAiBpfklvEB3&#10;bCpDr+QWqmR4MF252cImMMux5IjUWewtwFWxoeiCCLcnfZr1DiIdkezJMvDwtWOaVCX2faiY4Esw&#10;Fp7A0YZlQaKDHhoiozkQm4Wg9TDmDwSTIsgAlYeQwAncQziVU6npGTfWu1WmXOZT2JKBmAR0NkZH&#10;7XZPeAr052GSEIoFqqUBAImYG5WMOJeSfiC5qemis1tKgJY5pKgvoGA/6jBz+8h0QcQhjgZzspo4&#10;SNh/YxoEJlZrZzkotQXiy5yowZRQmjn1sXQScVE+btyfoOOUQBgTqiZ5HghP1a4RauHOLZcoYzJA&#10;knSablnk0k61EnUPwTbiagvZcOiC6A/hlghD5UAw5bJ+NcMJcOCVQU9JCaNytKAUJQ6EfIT5FZnv&#10;lD7rvBmSQu+NMApEYYZs6KwummptpaMgNFQ3Tad8qA0SU5HQKIXQYHkw+Cc87tYpCbGGQvvO1XWI&#10;IResGqu0NizG4FEQLwetzkLiIdGSsMa/dMTdqNCCbHLWa0OBekGgTGOLtqozNn3wchYu+wMcqY0n&#10;1AqkDDTLojm9iImNMSUciw1lBlO9eDcGFwFK4qYrAK7w1F4oiZ3+hNGOlmGAjrvgqoimS28Z0qwN&#10;4n813Ipu7/ycqkbYt5+I15Kdd163AoGeNJp3j4OWe36KiJI4pioqwMALqb9Ml/fDEb2q7eVzOUBT&#10;+qs0Tviwd7d72xtoA4ZN87JJ3FREBy4aCG7GTRHrJyA4WPym2FThpr7j9rOrMhRPQBSpGOxjaKju&#10;CbfLDtVNpGXCxQPuxBWEJdVx34gCPSzYobNb96oViIsLc53VpQX8QBPA9wv1K+qtzuUrV577yEeu&#10;XLmGgHUcHtwfYgfx9YQaoDgXHr6IrXXULK9+asOgGnM4KBAQ+vtdaKY4bffhC+rhotZHxt71Wzdf&#10;ffW7G5u7yAH82Cde/Bf/yB///t/3h6599FMsrHuWHg7QdMp5EaB5lo5MMZYPkQXKf/IHPs6+5MrE&#10;xsTXaHZIJ7r/95WWl3DFCnqGwQP4yargjN2jbAXKYCMLeJ3Ra4jVheZryFVEvZhOE7oTSiuhkA0u&#10;stBN8YNN4Lrd24e6hGgtT7tdlPH4rd/89Y07N+Y7jZ3N24Pe9spyZ3d7AxlEWxsIRUIZHTITko3W&#10;1pavXLv60Rde+MznPs/emNMJsjZBnMgEeuuttza3t3DzT/VQ5UlwbUQNIFYx0jUTu9JBW5n2ImIC&#10;WMGbiSVKX9JDEZ+Iu6rjleXVlSZqgzal46o5EvaTTXcY4ISd4MW4iXfm25BPF0G/rSaCBNC4CWoE&#10;wLzTbMwhkJ4JQ5QotpGgdPfW7Zs37mN37t9DU0pIoYypp6HR7RAt7SHNOSK2gvBKthVU/UjNAwYV&#10;EiekPMZxIuMEZCh3ObUHoRsJug5lFCLZHjyurQbKa6LMOwIcm+jzyHQWNCv3EzT3mF9EuABiVFFJ&#10;FYux5Y/YRoGsDGXF3QTMgxmWwWl0/HJStBKj0MyoapnEPgZLtKDnyIZQxVlyRdosiEM9g6qow8LI&#10;UhVg90p0HtnVqPwh0ieZJVKIpEwZEHC2UBNFhCSCKJB6P6Wy5SFF4RYRZQI+fsg1lrBZDZUpS5qO&#10;cdTh6mOUJBGBZzPBQzGE4kUNODApgERe7JAzVZNL5e2peCI+VTkRuLmCkM/oEfGVKdD+WaO1aDEQ&#10;zrGKIE4S03DASA6Uuel2cSoiqGUFhwOyOUbobBI9MvjzSPAbpy7OSStxHhu3JYd7wJFsgS9aiuE8&#10;7eUs86rPNiqehOXVWp1DUP/MUHN1QTBxKvda90zBmtZ0FQBKCZFHjzyF0BERpy4mM+IMVPd2BfAk&#10;SO9+7sxLkZ0wEL7QvLsLcVRVllRhiP879oHjirxBwavSrnVOuVyWsbFa6o67aFiOmmQ6NDjXoK5T&#10;dScwOThEp6wud7jBcZkCnJM4txkqzUAaKpoIm5kOcRuJS9DeLrgS18MQ52u4Q+hgmwgX1/HiBZDh&#10;Ju6q5XskGYCjVnMChtAMcdVDh0wV1kDtOTmA7t27u7EB5EQENe/z8M115TPjuuvEIcYEMejIrbtw&#10;7hyCgtDn4rU3r+Nye/HipU9+6nufeuppnK34puNjqEOM54gLxemM/YXXR+l3vLn0d533dSw4h+ol&#10;8Pfgdr43QMdbJl6iNhM7yULw3Nrdvb+5sXju0se/+APf95U/+NwLnzjt2faklkPIz3d36DdHBc1e&#10;UUHzSZm92E5hgSMtUP4r/4d/i0UPNbvhUtvpLHhK9tWHIhC9KHzC+15N9kIddWXUf5we5C+UpMhQ&#10;SUh8jcW5ztoqnJ7zSyjoewmuafhx0fINk3O/O7x3F2U+2Lcaal+/u4egpb2d+8Pe9nTcLY32lxab&#10;n/30x25ef+O3f/Obr7+6AQ0UvvDlRcZUnjt3HjGbqCuHJ6IZ1NtGMjJTi3F9x9yPkHpcQ/GzubOF&#10;EHtcnqkNbOM5mhn2SGvotShnFq/R9NjWGHgogZPEiem83ULPJAQ4UaRg1hGDCNnMU1MNp1GKUIBg&#10;VI8qIRr00sXzly5eOLe+jiblUDchBoCRmSO6eR/5+YDmHiQJRqhuoiEy5Ar4pjBFMACWjMlgu8oQ&#10;bXTYaQYBk0pt5tTNKD/NoErORVQo0wjgWYYSgTxQl9hUrBzWwk6OCFZE+s14vFMtjxq1cq2FXkrt&#10;OtKqOnMot4ko17nFlbmFJfwJ83UWllCZD9CNo4bcKZQoUmq40gXK6HoPaQTTj9Ih6LfkrGjizPQe&#10;hTaqaqBIiIqOKg2pAT2fUbnEmYCejVQngZKMdZRWJK8qYFT6WEo8QeUgttshcbo2IbEhCE5V16mV&#10;VSAbT2g9J6xo9wOzfHL7BWyCUzssIuUvjrWkVilnrHSDJ+Bce0bDf8pp33AYmlYWQCl8JENT6lH/&#10;TRgrvAAQlt2hkrcJigOQ/GgK9AfxGytV+VjfsnFLsDZOf4RHQ+aEuVBpFiVGefuhZBjf6OVxMyNO&#10;ZzfLi50Bp/zAFj2VF48dwTeOERh5u+guMjOTIUUJ93rd4G1h0Kiv6ARF4w0QWJCIk2eufbha0hGe&#10;SkvGoRN9+iYJBsa9kyDVxKk7VxKn8tAPHLhsXDqpkq4Y55vRmzJyRpw8igqJjoKRVPoYSK2uqcxx&#10;5L0Ozk5+aeFuoFue/CSQ9+hi57EfjP9BeQa1/uF3yUo79ptVcaHrKbiGKx9hXXB1zCE+B7d0uBQw&#10;ukPNEFg5rY9wEwBZf28XNScQF4Lb7wgikksIY4cfRgdRV0iyLPHSyVE+9QS4jmJBqDcuVl2kHoI3&#10;WVsD8iaJE4UiUPMdd9kq+o5DI7L3OaXuCXWQLnxBKC58/ty55dW1+cXl+5u79zZ38MGLFy4+/fTT&#10;zz33HM43fAmlrNPHgLxJGBI+oNCS4+aSrTNYy43Miw4hCAftISIIN8woNQrchEUuvvCpZz71xY9+&#10;5stLq+fO2vy6OxzZb/76ThGgedYOTjGeD68Fyl/74f+A3MD5hpVzoG+JODOVhRdA+xNdlYXRiHAE&#10;6l6ccZqqIqm/5HDlZZMZ3ONaFXXeUehxYRkpkpcQXwTnYQ+1PHqDvZ3enVv3kScEdQflO+A2Qolj&#10;lIyZDPe6uxvt5vTppy78/n/uK/fv3vitb37jlW9fR6bN8sLiuVUUxTmHQu3w5mDqANUgvRwT1wLK&#10;hS4uwOWNuD3GUhGVla80GcP9Aw0JF+u79+/B+7MFZ8o2rpfofIGu8fRoMilGMgEzlhn6qfhJVV5U&#10;63ilOwMk7YFHMCvTXJjxjLkeExsUs4VO++qVK08/de3KlStIYMGstrOF1ktI597Y3rjPpO57dzFr&#10;4AeXbQRxglkQVUjVToIVcYd54/KHAzcxI0+R1gO8U6cgHhfXw4OuiimtC+LERuH6VZ88hgmSxbAq&#10;uO3YpBMz+xCghWGCLNtzC23Ue4J9llCLf20R9e2XV5sIY2VrSlYUwMHChAI5GOiPGws6ppXzyrz+&#10;CvqLOpEjqtlkuJmENE6RTuDV7O2JWjEYamdPW6F0EU4nRjqCqxmjaLZzvCP3zcnHqrhI7UcdnuS0&#10;lvc2BdJZkORWVEsoQ7EMyEyJsZAcoA7G9ecYfKlFRX6MCWTKGoJDWMjJeBh+ZwpqvtFSdX6MADca&#10;IYaJAiWWkz+oLvtBVytDX2F/5SK76ELAnD7rQgzwY1pjM3RyRGzVymqkI0ZFIwOu0yGGsw6CPu/l&#10;DJL2ABP1OAacvQFHGdOKOE25LDPODGGEf0Qxeat3AZxcG/+0ucQ66ZDqLmI2eJW9hcmwPcZbaG8l&#10;WCpkIo3KMjzUS3ztTJyCU4v0ZNNEnBTLGXxJjfMAcR44jsk4uiL5ujSTe/2nTchQcF6QQu/Hqcwk&#10;OcYaoyLYGFHR8HdDrmRFMAdEmDjpgp7tJqtF4GJFKOVD3yr+0MGMA8bYbN4S8Co36OGLz9ody4ug&#10;OnyBtBBR1wIgsgQRwdnfQ/AlSLeJvhIszKboFpwBuIpC0MYHcK44YZGx0VQpqUfb6NgvMqiIszTp&#10;ldAeFTev+2hpuYMLCYnz/j3cSyONCAjIC7Jvliyrs3Yy7pbbLrKBEm9IeITAiRp1/VHp1t2N3/yt&#10;38Enzp0796UvfQm3x0BxrAQuHgSn48YH13FYU2Sfwkp5OafESh86SLqH3u3d/t42LHjuuY9d++QX&#10;n/7k53FPGyfMmfnnrgI0kXJeBGiemWNSDKSwwMwC5dd/4T+V/MAfTM2iOE9zTO/QjyczzjeeBrNg&#10;d3Kopud0pZJuRddw6e7W9neu36w0UaMIOucyLlk7uxD7UIoImZe9+/e2oQOqyia67uK6uov6yQi8&#10;39q4tbLU+sTHnv9jf/QPo6TS9Tdefe3lVwfbg+YUkUmrc21WZUerd2QLAR9MnLiyQ4nEk5u37gBc&#10;Wuh1hNJzuOauryGLBZdxyEhIR7p7DyXqt167ceOt23eAnHgR+irT79lmEUmv8rUpQgv7AhTmJM18&#10;FxaZV0o0OxTJcaxg1Vp9GaIUct5brUsXLwI3cX2HoxSseeOtt+7dvQNPOqQOljqCnAYAUsU9wgnj&#10;WJWeYMwhXqHKJj3KFIAImiXpjfIsappUbUJkciEFfqBgTYR8yl9KjZTpWEA6aIzwx1YRBrA8356H&#10;naBmLi8ur6AGCn7PL68uLK3MLy0jQBX5/7HdahW4CdFie2sDMwrkjFQSZcJ24aigpHKHngyNJH6S&#10;/9MwZEozfRo9xeiyExJ1UZkfdY3Ytt5BcLQBd135zNJP4a0OXVORh2QmMY0duI4mFXEqrzx7zEaV&#10;Bhb+RcGlYEn1XdhuSnqQBDs8cMbihgJirDLN+DDKMFeCoZV84FNYCc4j9WIJrZQ9kISbXqHhzMTp&#10;1ChjbvaueZO9CvT9mX1Kn/N68GAyEIL+GtCVaQ4dW2XXmSX0WQOeiBMcwFRuY4rlyexLSl+wyiIx&#10;4lELxLdZu2kq9U57PAS4dHwz8hMoJ8GWGTEsz27iVBBqrMqj8n0BuhiOIT8ztCAjTi4vkLIsKiOz&#10;XE6YLg+a2XMfXP+Z3eR4nD528ppzM4iw5g0R1VV8y9CCi+XDUB4DzysT/CjDHfd4KKLEY+uIERFn&#10;0nGV+89bj3JZ4cGsuE5hk4ErgldExcB3j8sTcBNOC9yFLuBbhZu35eW5hXlEseBCh3JBfBux2tAC&#10;9/YH+z2cojjzcW2QtZWPWK4gcAnCJAbFF+GnEHGyvC931GGlNDCvpdp0GcbELXMPUd878NJA3USW&#10;JKATEUS4dvGUNr1ayFeAKXATiZVuZoEfnLq4NuK1WnPu1p37//QXv4aWxTiuX/3qVz/6kY+gAQek&#10;U0RBnVs/h7tw3Q/bmS5dwRd0dYMDmGJJtMQ8/8xHL3/0k+effeEMBmi+tdf9ziYVzc2igubsAlk8&#10;Kyxw5ixQfu0X/pJvry16aF6WT43XYs9zMSlnxOnWg/Y/amKwZmAoIXFCLd0fjreAc2gtjczo/vj6&#10;9dvXb9xFTXdhGNqDIwecsyy8lNAh5tpAutp8p74431xebF26sPLiC8+Oht07N69/+7d+Z7Q7XGgs&#10;YhGE5uEqjZaGkDlBky7TBzDExZ6bmpYQtcnamihlpwQLOLagseI3HOYILoSrtT+ZQBxAuyD1HEJj&#10;dswC+0ziwe07dQrMmsqDRtCn80+VEYPZl4nMTJZiIXw2pKlWLyytrHbmITcyFb4zB4yCmHrn9q2N&#10;e/dwjcbsygY2jOTytKagRSdfCyRoLU6enOjcjpJCkaRN5sVoNmLfS137gRlILILACZ+re0lrImMp&#10;ARS6g+u8heafrQ48aiuXLswvr7Sw00vLQEyE1jbacwgkY9SBKpiz7aaOFoaCnp+c0Ha2oKRA0pGX&#10;nt5DEDD7OgE3sxo8GdKlE9hMwHRtqJIpBiNDMeG74wsRqQGhuIN0MxrDRbVYAMmFhLgrigEEbRMq&#10;TJzETdV5pULpYoyW4XmmhgIY4mQgVMahlgOl44EGlJqDsAHTcIiN2C0mthPRnTavzHp+jBbXLRQl&#10;fJbuqqC2FgZsPgsGSugjSODDQYfaM9cLm5Ec3k2vkypMmHnSsl0zMBXNAoQUIZp7pO9XWN8256ri&#10;f5kuBC9/j+Uk1gi5ct7jMITEG0pBprNxJrduoJ4+qNXpAkBOSt1bo3JovKuDIeJEy9JJECcjKH2r&#10;ECyVJ04l+x+6bzloEG83WduYmfTOjDghBKuZk1YFNRqsqcb0FbR+HVPjRNIe2BE+7uEQyci+u1FY&#10;B37Ie/GdZFcEpvnV0b8RyAXCQkEhAh/bLpA4UaKIzcDwVUHYaLXMG9q1c6vr55ZWV1EzAkn1dnIj&#10;kwbnTnkK7XwS7alQxENxITA7G0bAr9Jl5THuHV349GA4O9zcbotR44QHH7EHaF+EixmqWuAudmPj&#10;jogTlYpxveK1Tg4nfI4npw4wsxvn51A5eA0ypogTz1EEDugL4tzvDV9/4/rXv/GNGzduXLp06cUX&#10;XnhevvV5hAi0OwrTZMGNODllbbmKRtXO0tLlp9ee+ujSuYvpq39W/sXF+tUdtDjfQan2IkDzrByV&#10;YhyFBY61QPm1f/Rf+BJPFYKtCplx6htued3skfPM6KlA10r5xTS1mwC0kUBORuwN4d8tVbuDye5e&#10;//7mziuvvPH669fR4kdNKDCF1whFSytAHsz7S+yEWYFv/MK5lSX0XETRnmZ1OECT93vf+da3+7v9&#10;dhWlPhoYAbjwrRs3cdlFSXaMAtMEgqxw34/8C4hE3cEAFZKR4g7xEpd74MLS8hIcTNgQCnCidyEg&#10;DLlDMf/gqhqNFFmdHmxCVTIKgtgHR91OGhw4jwqonO5sY9QoV1bht4bjkmXzSTCgTJStR19vkCw4&#10;hvIewIp9klBwR0UgaVlSmMmA3EGsheSDNSidghGMMB1DE4glRPoAX4guCM1sowa6+s4oVaiJWvwt&#10;tHWS03xueaXeWawjFejCxfbSCoq6d+bn4KcFl9OdrVQwK9M+GXigkbCEEFomWW2jwj4rSFptHA1U&#10;WBI6pGvrePkM6Q6cTYYiA0HGnX7u2Qt7xCDTVof9zZWZruR0qqiMWyCTq5O4HMGSMYWh+M3EeemO&#10;akXvAkIIh0AGOc0pdjLhZcnDVvNwKsLOVEZRYQbHlTcWXfY6YgVVx62xBSk7NiniUon+KfIyRFBH&#10;j3A4xs20++bYmTHED4ATwno2GHzKprDdLH2SRBMmStrSrVn2CE6GYCZ2FBIms8fmDF4+Glif3Qv5&#10;x4EDw0amuHOxoqZ2Ss5/4ilIwdW6qbKy2Z8zOed142MjcBw6CbUTGgTt5iKwB08CjYqBgfKYK15X&#10;N6941Rpn3HPplA9J1VeLDD29Qv+ZGTzR5gHi9HkCBiZxGl5FnC4AC40T8iR1SqUK4fIC/VEefgqc&#10;uhdWnIi4U+cuwnkw8Ml0AOkYsdmsu06tFB+H3IgzDzKnIncZOwSjlMtz0DlXVpfW1nGAd7u92/c2&#10;EJCOuCLc0y0s1JdRAWIO4eC8nVINB15RsXkqhgM0ReO3F9/wqG+QsvYVUsz9QgNJZoVDmlU+JTwQ&#10;4E0GBd29yy6uKEGEeErdPgleGT/NI4p7T0Sfy5++fv48CwivrcG1BK8MynKAOKeVOq5tX//617/1&#10;rW9BMX362rUXX3zx6pWruFdmLh2Oi3s26IEVd9YuLl58avnSM2gfd/hwv9d/I0ATiAnQfK0I0Hyv&#10;j0Wx/cICb9cC5bd+8YfTFIr2MOh1Bp9tTG2mCMXIOZrf04hb5WaevpgqJLhwQiHcoDc3u9egak25&#10;2x+jrPtrr1+/ceMO+urWmQuOsMsFpP6cP38RJY0QKoXtDvpodzkAV0HmxBjGoy7LBw+7N27c3NrY&#10;Rgke4BWurWCPN956E1iJIaC7DIp4gyVQogeV1iEQYnJgBmVvQD5BXCfDMVWOhCGDyPUZXbqMO/wr&#10;7EiEUcx1kPczhwA6FuYkiEheI1BD0cB1X6manGsQGeasCjMNEAmFH8dbO8PtXcSlonoJHkjixAOa&#10;mhKOWBIFmikWxuqlakrzk6s0TanGFwA4BrtXmjJfXcDEwM60DHPWEXYA4QTJUXMdViMH8WL97YUl&#10;FItaWD2/sn4B8sPi6rn6/Eqls1TpLJabc2gVL8rltqzYYZYSArIJOzN0qXmV4LPbQ739nW1Mq2JZ&#10;aEYkTvua2e0oQ60HiNPvhCiSw4UMN613qo0T6z3xx+VblK6rZkPQjdUESHVeEfuJ505J0SlHp7MS&#10;8tUrgLUUpmzr1+0jEI61rmBi9tVUj/PgTo0XR4fFaKgCMsuWYnYXA/H0rDpZ7Dkt5yojNamypvwe&#10;o5gfXgPUqwzTMxhKxrA/GTYD6CAUmNG9/l7YCF4er5g48UQI5XwR5dmnh5GdtzgKZBB2+UvoWz0D&#10;ajyxzTPiPOzlT0QM6R4b8gCI1f7Spl3zOFFZAhF/GqGwGCq4AzQ9HiV347sMbwSOnBwYPC4cdTZ2&#10;DY2vlLEtEacc64r/zRMnn/OYamdMo8cQp4d3iDjzH+GtcLkWZKwcHP3oq8oCq4BO+QggWCrwl6oi&#10;Nk5SpQTLhCMVzkIo5hh9dDe3wJdq0MVmm9hDKdXMHFIYhco0lSvIEL+3sYNQHpSAaC0sdQfDjS20&#10;F7/bG41hvHPnFp++tvLs06srK6hdgSZbUxCsiZO+fJ3NDE4Sccq8jnvXKU/j0Cyo+E6tkVe+3T6S&#10;KxHygqJxd0mcCA/HC8zgtAn1ReL5jK8RlMy5zvKyGlZcOK8Ovctsz9toMfUeLo5WB+XQ3nzjjW/9&#10;zu987WtfQ2TQ0089/ZnPfGZ5aQnjYCgIbyyq8+cuL5x/auH8FdwTvt2J5N1eXgGaBM0bRQXNd9vW&#10;xfoLC7xrFii/9ct/3SuX7gbmGMZsId96vGUpM4kyjqjipdJIkmbgjElx0WZHaZblrkE1QAG51157&#10;6/oNeMNHCJ9DVaFWZw64eeniZShQEBfh0ALx9Hq7t2++haa8a6uLrWZ1G9WR7t6EN+keEnF29qDp&#10;YUPI0Hzzrbdwm44L9z4d6H1sywWQJNARcYg6vH7ykqwUGwSnKt1jOEbfS/TjVsQjVEIIkBBTkRwC&#10;PVLyI2kyeXMZ2KV8FGVryz0c2cGYllEEsj4Y14aI92JsGNa9x7oh7Iqu1osA2AYoGSvD9uQh1Zyv&#10;eSUjTk0ZUNowFW2Vpj08kd89lD9loUAhQ4ILk+NbjRpKq8uRjgrrqE26urC6vrh+aW7tfGflXGNx&#10;tYK+QY25UqVdqqIiEkInJTSxHbwKuANm1DxSTO2iRygyvQcNZXdrEzoQFlfWNb38FMHIWwqw8Llx&#10;kDizPzPizOjhMCjoTFF6UJT5tnYnH68px8RZwZFBxhLHZ1bWNrALFkuZfMyoifFOb0jVjr00Ke0o&#10;VUdRiWl5c4qcwthLYhNOD0/8olvyF4DNbceVe2LVLHaTZzQFRv1KwJehTzIEd8I6KMzEsk3CtMDD&#10;lH5EjjQ7SzXMko1cbSf+lKAnAKZgz9LnYlVlccyIi4PTTvFLx1Dg2uw2UAseGL+kabZdcJ2g5H+I&#10;awg3Fy+CvnG68rfKC6gZLAvyM/BU5sFyVAUrTSrlKlkZlTY5Hv7Y6SHbjXEC8w5KLmxtg2ec2Nlb&#10;JnFq1xR7epA4fT3J78WhBUzwusJoyfBTSIuVM0I9wBWMwgQ459txaYaYMqiVRcCk4yFcEaIlf+N2&#10;pozfKIu7vYU7M9bCVDVM3oygLxcLUKLFK25i4Wwf7+x1kSaOKxFIF96DpdV1FIFFAYxbd+7gCb7x&#10;588vPPf00vPPLl++tDw/14RlsD2MFOco75gklEowxkWGh0+taMNMsLWCTCdwcGNRqK29ne19ICa6&#10;rN27d4dR6Ey1hFpPO/geSdImDxxSGtvw3CygHy9ThtbXl1eQabmIA4qbX/gq6s053KRRgh4MQa5f&#10;++VfRhYSUPUzn/4M+hAtrZxbu/IcQLOzct7R+mfngUN7fa+LNCDEaBYBmmfnuBQjKSzwji1Qfutr&#10;PxkXegbYw6/UdctvTdmRV+FnnEKsbEm/4hzimd6vxi9NxpqoECyH3te4cEPj/O5333jzrRsIrFf9&#10;eLYlBHGiHDHj1lgRZITUnO3Ne7/x67964cLalcsXEIV44/qbr776MsoaIfzz7sYmOANAiZDNW7du&#10;I3QKvIHrL0RFJioJNCOZxqVb5HjlJKfgPGcXM0YPegcqXqqOOtsdQTJU8UY/V+FHlXJhaAGRxP2Q&#10;QDcod8IiSizHR0RqlqvtaakF7znkjhoKAJVAnHuYfxBiTxGS0Z5I74DdMB2I3zLpzgKPgq8gUTDB&#10;HLPcNoizVmUbIPVL0gMNcOC+R5VNxt+VmvUqUnGYCI7cpc7i3MoaiHN+9VJjea06vzJtL0zr7Wm1&#10;hSR+aHxliFJs3aiU8JDTKGAzXhHHkR5DjG3KvITtDUAnmr8zv0PWwo5brKNP8CGPjDjzMlUGDXl6&#10;MCWwFqpThUMsl3zn9KlARhAnm0Ip3FXJFuor4GpDjkqAQDSYlLqctXmgHJPocy8llXhfeXpixVn8&#10;JV6hakXkZM4VHcAQpdiwHUKUaimlR353jZyOy8ynCmX7Tsphy2klmjC1WWUSUjJQSLyzfxgdbJnR&#10;3yBWaBI+xiamE9SnhU+VzU+V6sIH/accY8J0qmGUInHepC+dbwx17ydpNvDbXW5cpzQeBxhW3OZq&#10;i8xxVgMEBvWpFxcgRmIwo18Q8TouIQYakKTu6ipiKjOm4G9HbEIgZ0FxEqdrRHLvnBOTI05j6jsg&#10;Tp9UQZx4Cp5GgIWx0uwf5eF1c8NXrTH7dgKHAREZhLnhCNIkvSO4y6IfA+GS/e60u4skevUOm/SH&#10;U/90eyN02NndG+53R3tduDTQ9oc3lXCQLC4ur5+7gBMHKTU3b97CfSZu0FaXay88t/SJF9eee+bc&#10;4mIHe86+CPg2Vmv0fSBQ0p0SymX4uTEyXkKzJCYVpGOOuipfotMQSmzsIghpaxs5Q4jVQc1L5Pfg&#10;6sdjrb5u7G3BiwE85yyGjJ5oIE7+LK+gOxvv3+oM3cYXB309IO2CmOFnxxn1m9/8zZdf/k57ce33&#10;/L5/6SOf+sLC6oV3PHm8Sx/EVwAtziFnvoLyyllRiHdpY8VqCwsUFniCFijf+JWfzYiT2sAYidvh&#10;PPOVOyduxriS/uEJIPMAxrsxJVMRYVc3XMQ3N7deeunV115/c3cX2Zq4ZBKcQJxXrz1tPFMtnebt&#10;W9d/4R/+/OXLF65eu9zuNN96E5nq30XI5q17d67fvI3kYXit4UDf3EQpn3FnvokaMfCfM78bPrRS&#10;CbIoM1Lst+IPG5FI9VQ0Jt18nJ8os9AVGpoR63OqdSSqQbLInsQ98CkEGeAJNDjIlSjNCc/7HARS&#10;hE5SCKpjU4OdnWm/31G3T+wCHPvIHIILDBMJ/mQZfAiNcJmj7IhoQEKXFTvBuuvysUE9Mhf2q+UB&#10;ntC5j8JFUpykv1YBmuz1VEUb0hpeYfYPyrM351uLy82FlebiWrWN9POFca01Qv2pUmOC0kk1Fn4H&#10;RtD17FBMztZMO2epdREXkAeZPIge6KLlJgIbhmhST4e7VUX5gKtUjR84EQ/RpDHHRJPXO/Ofi3cT&#10;2RmlDFKyhJUwnBTkSyIojwK87nYYxj8wJtAH1T0nSHtnPyEJm+odYz81j7KbTcn+4iX61ol3Fg3l&#10;0yebqDpSDclglWakRmmxPNNwzOCU0RgaPPsj5JLTdYJxeelqIE4Uct9AlX8F/PEhI0Y1It5OgWT0&#10;Im8w1LwLa7AR/CI0cewITk0AFE41BAtjxvUWTaU+W+SXJ397077RS6+Hu9w4axgFAYd9DxKn99Q7&#10;izgQhA0oPoFfQ9fwZ1tbF6dltlkD8ti02phU0IcMoajIxGdheUZ2OgOO5EmpU2xL4oS9URw9XVLk&#10;AZGczNabhsYUtZO/XfHyHlV2D5tfYHbiueInLivwrpp/eXJLf+VvO2ao5ItC6RHXLTJyytmEdtjf&#10;H/b3EGqB7Gyc9kguwg0Dau4rMKa/vdff2h9s74+298fb3TF/7432+pPuEJeCFtLBYSoUaIPjfG11&#10;DbWQNu/fe+O730VX3u3NO6Xxxuc/deEHv/z893z00vJSh8WG1GMNX0WkJbK8AOsZMSQJfE9CT9Xm&#10;QrQlFCPCCJHqLLW0c38TtdVAnCiJdB9unm1EFu3jzln3qVTrcSnAZQKxm+zhy+gIjmt5ZQVXHhxG&#10;3EHohg0HCzERbfQn2N7eQ5/epfNXK+3V+fWrnYXlB77c7/ELewrQfKkI0HyPj0Ox+cIC76IFym/8&#10;8k/ZZaq5A1dw9JzUpHnY7TUbBL2Z8lYHRWRThaYLT0RsqjEcAyYxdSLs8tsvvfLqd1/f2sJtOrCA&#10;Et/aufPQODFD4KJ56dJFzMtvvvH6P/0n/wiB78srSxub927fhsPqNjzniDREzDwbB6nePML0sWnU&#10;moTbGiXwWEWUcyFThkEguBwzM0mdxYUEJE6OyyqtIrj4p8UWV7Zh4xgAT1Wd4zlrYYbC9IjJDMQm&#10;gZMJQCJOPkCELbT3QXIS+uxNxm6iifkDMicKvWPqwpZYLp7NRTivMDtGklzmpDUrOAQRsYvN+hAr&#10;EHGyqzjb2CNSE8VykImO7kEsPI95C01E4dwEM0LCbFXbC2DN6tzytDk/YUv0BubE4RTlWmQC5Cyp&#10;Io/gwyjARBnnLmFqg8oHJYtqJ9L8+yhKr1AK1UsE57BdD7yospMFqmzuz5NBUMUDnvdEOPyk4NIp&#10;RDrH5F/OVugMdCtUHKIc0A4iZf/IiC0keAIfEZeLQkvojYIbGUXFKjKW0Mk1hKtaIic2YGXUeifz&#10;cAVwOhw8ISBHqkAokmbIQ5z+nSbmFBFVm1X86BAdrUmc0a6GFUUzP34ELqNFIip1D7ugGawX68DR&#10;wojpnkblL2ErYzpUwJaNBHjDgnKMlORwrrnjAOAAew7JtNIA3iHph+0F/Z+OQSS8sxCsGilhPDx1&#10;xZm2hI60dMd0wJh9wkBVO771+sxLwa8o/rMmK61SGVS8/yHnM9AEIExrg4AbqHFWrjbZtqpCBR0H&#10;AmG3WNoitRKKVMGKxxDfbf2lS4hZUxZW/S++6j4Ahy8vh84r3ypklHng9HOHI3io+wOxrm6niJsM&#10;O/C57ntK3oqwAi5QD4edKUFwk0POR0YO829AnFATR5Awe9ts/dTf3u9v7vQ2u8Pd3nR/VOmP6/1p&#10;fTCp4Zs1LtcXFpahBbMamXJtcPva20Zd9Xv379xEr4f+/mZltPG5T5z7ypee//iLV5YX2zrRGD2M&#10;gw7hEucW+xRJwgeDMjGOxOmIEV6MeKKi0iqqrJM4B1tITL8H4txRIU4483lhwUdY70EB0Phy4MxB&#10;LSQW41hCsV3Ebq4gPx0B6vKnM7jZBW6rjfnO+jPz6091Vi/Dx/4uTibvaNX3egrQ3Ny5XgRoviMD&#10;Fh8qLPA+skD51V/8MV/fJYEphzfSUaPU34PAoUZvKWw/+IJLWZywnoepGwokwAnv72zv/M63vv3y&#10;d15FIBQwEVdUsCDK2l28fBkBmLgvf/bZZze3Nt544/Wvf+M3UM4Il8qXXn6JTXoQRYXkD1yIMZdz&#10;XiNHYPbG+qHBYKpAdg5kIgAJxo4ek7h6u3I7aUOCotI6gRp0wFKNk+BhjVM5NCoOKQcucJNNbxTK&#10;yRnSExuLZTLkEJgA4KMExGLw8LBjefZkRn1mbEapwCi5h1kMaSpwBDmajXbFZ5W/lCIOhZ1swahO&#10;m4yaa5Q7bdRsZzI3C86DOFGdHT/iTgi3aJSMyQOMiz8xg4Epx8gmqrVLzflye2nSnB/XO0NMjSgO&#10;MGGnIhVaD+8t52wmUXFGdnYNjMNcqPEQMxObPiI/i45coonQj9jFaZFxB2KFY4nTQh0eFtkypsyg&#10;075h5fgqTCPIKKRHVR1VLSj9cpkhIwNXJWR2VpC6PSH+DRSEQNWU/q2MHMlokS+P7WI1LC+quF4W&#10;10QTVdyjsNA6078ivAI5HHBxT3gcyKxsM80i3xSYoPsxF4yxwfhBjwP1CqI4xcGwlSjSwnhrwu8K&#10;gWHYaVfaTWRID1h5AA214etU008cTRpS3anBHCjDRfEa7wE4dH5g6zziuLcQvTHuEscXNzGJOHWz&#10;JEVRejgRkK1uZBydlo6HjZsZQR6PuApPsqXsVM1hdT5I4TamxnHAGGTHunOZdBCY0Y9PMKxZm2RK&#10;EcJGOvMQzuFYhzyHrwKEz2qjg7sa9h3gaRIl3VW6n8SZtFU8lcauAqM68Rl9SbxPUZsZeuaJ89C7&#10;efTkYiJnJQLFvbHADfIhi1u6K5GwW8SJokXIPdftL3/gVwdrItsPZYERQc7OOZPbG3uv30DZttF2&#10;d4Q74j241MfVUa1dbsxX8BVrdMqNdoUdFeawGzhF9rc397bu72ze2d+429vZHHa3q5MhHAYL9e6n&#10;X1j/0meuvvDs+YUO6r5Rs4TFcYPB5CNcSVjlli5x3j6BzQ2bcg4okJcaPdMeda5u3CNxInZTnpPN&#10;nd0dvI6PqLYYpXKcD8h7XDu3ju5hi8tInV9HqyEUqGenWeFmvb00f+G5zrln28uXz1qAJvaaFTSl&#10;aG7iGl48CgsUFvhwWKD8xj+LXHXmtUABHGJ+4NwamomrNzoaLIkOnLmIF0QUvalFIouVsyH/xhww&#10;RAonu2tAivyVX/nV3/yt397fQ+Iwb+MhG6E4ErLVowV2pYK2lCg7h+ruzDgdokHxLsBIMVllTPpA&#10;Bmllmjs0NzIQytV+lOWBfxTz5oGrwnpIPgadyANRZ7zIoVGvHk3nAM0I4sQnQXPcGTeQZlAjIgIr&#10;yjRiPU50IML1nt5wtLZGgUwEh6mEo4CFeEPVBKYAkKgQEnGDnnDN30BP1sSkusksbRX3BHFWOwtY&#10;L33n1MCUwAEIYUoTF1McJwdJtkCIJTSp3hB91iGNzjcW1yvtxUl9rjeu9pWtxaABC1iZmkji9GFy&#10;7Uu+TXPIK2qxzY5+cwzRRKWRIOyYy/M0cOhLkRFn9npejkrPHaThNA4HUkr+tLrJcyv3X7zhc0qR&#10;D9oXia1uROQc+hA47WX2qWm3PgARoW9so6LePPBF7iHH2A0lUXUV9zBIIcaZKaEYfZlYx6rG/isA&#10;U33KQb/IeKZXGv3lXVc0iX+4JWDUA08CS/0VZI2g4jfGBrzgAXAqPv5jrpnOQrmKaVVVxiS46dZJ&#10;3aIIIIjp4InIxXDeOPYwqYD6qkWUZtCidt73dj5kD1ypWACet0zqmKkj6CX1xG7nJHh6gLIcsScL&#10;k/G5oMBeaO8tJobzBGwjoqPZXmzPLyOaEe5aFPYHFOOWRZWWcJvHWzrlYVvj5Bezgghh7wSOOSGM&#10;AR4etu9SsvsTPxGfxQmQnXve39jluGG0WOrNob4RlHv8BvQzWBsYzKJlyAdSIs5kMEStihKYE7S5&#10;091GAzK0fdzc3ulO7+yWbmyV9yb13rjWx7CB0Y12DbXG2qxxiz8xfAzpzp2b25v3u7ubvZ37o+7W&#10;dIA6FZsIt+zv3F9o1c6tdD5ybf2Tz66/eA0FhacNFXjlbYq+cIojYdUhXiRThLH2Nfbed3s8h1V5&#10;Dg82SbuH1gx72zvb7DO0u4u7IRiGVcWYmsi2u/QOXbm8gLLvi+jwsILEcxDn8oWn5y+90Dn/XGN+&#10;/YET4z1+AefJqwzQ3H15e7eLSNziUVigsMCHzALlV37xL8d1nFSAeQ+THn3L2Uzmy6Ijz+wAssTk&#10;i+UR5vJrzMRETR9mH2Oi/6Vf+qXf+PWvb/PSiYZpfXAW6nicP38BFeZ2AQRIU99DbTuWb49O7ZGF&#10;IfWFa2JuEPvo0Tvp6ujajKYuEyfLybEUjzQvSW6a1Y3HnO7wUF9yVx6N90ScTLNw4SKSmIs1UuYM&#10;4sRMC/hT2g4jBImPkNvqkMjoRgxfLIvQQ0IZqBAPWp8zJ4kCEESvOj8ewoTKUFLZAstw3mAMXWcJ&#10;nZmaIBXOJKx9RI8mHWPATfIuvHiKvyQMVpEYu4suxwDj+lxz8VxNjvXBBNVPWbJdRWoMLfIyJuAJ&#10;vVKSpRQwxbQS9eT5ZA36cMBympyg93yphRwVl4l5+CMjzgw088SZzhATFzeYAUTGGXG/kv7hAvmp&#10;mB/xtKxf9s/74GU5MhmymDgnExSRgZButzj7UrNuVTz4OkIARxOkfLVRbLAzD77HHQSJU/p0nOXs&#10;cA3Bb0pZUfGTcvJTq1YMhTRroiKJk5G4aLAqkIpcOw8vE3Ql7mZxpTS0EYwnqt5L4DjLJEmveF/j&#10;PDcm6t7jKNDMjhPOXnRSdbkC8+UJjxn7xC2A0t+ljTMhCP1jkbmFr04NdXYW23PoK7veXliptecZ&#10;WVtmSh/VzAokdt7AsKgSzzNeT7iL0st5d8eCQ+zyyhCOHChndwsZeuYuPrMrTEbYOAPGJRRKkyuf&#10;vxCsidsDaJkIJECHIZQmUDoXulcC+eBsYbIQHBBo/DBG0aHtrf2Neyg7hIoX+7v96ka/dX8w3y0x&#10;NAWhFvU221Gg2C3CUXE3iQvW3j5+bW1v3d3fud/buzfYvT8d7NSn3ep4vzzcHfd2VuZbV88vf+z5&#10;qy9eXX/m3EKjNKjyZJjlfavGnOKWZRlXQUg36wk8032YDxWviYwaouaOeyWcnIonBvazfzrvdmo1&#10;xGuiHhJzhxYWrr34uUsvfn71qU+iLu9JR/tJv+8ATYDmazt7uJl40psvtldYoLDAmbFA+Xf+4f/X&#10;g6E8g0C5WpuQI2WEM4EKrDgeTmICL52IfIdb56G74IAxOdBQiBwzzc7OHojz13/91+7eubeztQ1f&#10;JSLv0RnywoWL3/rW79xC20ncv+MOXvk9LtmIqYuVFHXVZfA7PFNjqBWIvIJewYp78lqTwRzQh8sY&#10;4rJYNU9X80SZDnUzfXK8bVREamDv3EFF0z1ZU250FiLXiwBTzo5uTYKwOnoioXSRNV3QkYGV4Lk+&#10;GlLSOcZmJwwiUPwfZjtO9hAmwWsOvmwiFhO5R032bQdiAmHwm8TJP/iss7RQ77D/uKtFcjsqGgQ1&#10;DJka6rkuZVC5RwhJQAZnF3Vdqu3m4jrKcJbbi2NOlizZjklfVa1JnCFZWu4VEHAN5TKCyhhYxoBW&#10;LIcZDN5dtMpUnWo4iUFawxHUqgUeY4asHXOuno44dXZF/rLiOLMy4JbU+Aiy1FOed/43uUet0IYX&#10;UiJtVIo3UGUSvKU6So3iU2YTMXXH+TuqTOp0n8kUFQbaDZRlxWFBSCLaDbC5JQ5hxrs+4a36ZgDk&#10;s8gqYXqZVRkY7GB0j7gBAmW2hNeQnYT+bBaEkD3B6/ScpuTcDLDSEAIdM53v4ceFBQcScbouJu3r&#10;z9veobzOnoTOnMnNvh0RN+LLyMrpIM6yiLM1h3ZW55qLqwgjRpwD5E8gJIsPUeBUFKe34W6dPvl0&#10;+FjzVeWKAreSLG3i5DVDv6NgvteRyYDZ7Qp3AVULoPTbfQ7jgy/RFhzO2T7r2qIfLAGUxInTGge8&#10;tz/o7g73dgdd1EHa7KNxz8bm3t4OUoXGvWlrf7q0U14dlNpjBLDAHYFGC7ynLO/tQQm9c/36a7dv&#10;vrm1cbNVx53Y/qgHgXOzPNptlvqt6rBZHtZK/bXFuSvnV154+vJzF9avrS/WiftJzpeyDK2Vp7Qu&#10;pgojoYjLGzvnz0U0qvYweY1wiwqsZMUm9o2HeMuKuhRtfeHT7SfumK58/PuufOx3nX/+M9Sbz9jj&#10;fq/PwkZbu6hwdMaGVgynsEBhgffGAuWXfuE/9xTKeVqVm12VMk2dJriZ6yvmWgftPWTMlPZwjR2V&#10;kHqA2uzX33rrm9/85ssvv9xDmfQuY+xQxmNleRlpla+88gqET6bGoKuimrwBMekEhfdd8Uyq48iZ&#10;j02PVYIGFZhVKduRkobOQIKAgBTIOJM63TOwVAJtIp3dpROzH82Cgs70IrLUJXNyChBxci5yPm9E&#10;7Ys44U5MtWAANwiOJJMz+b2KHUfAH8L76kg2Qq0+6GjMHzV0kikZ+u/ah2xkNDeP/FWwdnR2h3vS&#10;wIL0Fvr35RulL7UCKEdG7cbW9i4qN5abraX1zvJ6c2Gt1lpAPCCAFanTEnhoG81kSgiiDVneXdXF&#10;WZAI62IbbAY+ILsE9xdqzo6sZLC+dEK0pW5MmMP7+IgzEzipmAdMJPo0WcbplENSMU/8El1gJxSG&#10;q6hAHdIgTnnWdY+EtbPEutNIDE4CLZ4w0hCZE8YfpLKzFqXqH7lhuqS64Esl1Qg6MyqeAVuwW9Ac&#10;K9w7ujBkzTxQ+vtil3b2SIOfcavfprCqWk7ZAvkzO5DRVH2cdmlvhbQ07fopHsGXtraLKvmDtjgr&#10;p2OL1XatudjqLHeCOFfKcLiz+CtkTni1YSwFgeu4uLGPeJfiphN7cEYx7DNXzyrOBI9U0OWkN485&#10;T5xJAeXdx2iKzB6n/+GChd6S+MGXEUOAkwHfxD7d0yq/iRane3toSzba3sFvFDmabG2juCZuEPFt&#10;gjo9NyjPdctzI6QHgecYbbu9j+IDO/e6e+gftjUd7Van++Xx3mDv3nS4g+elAQI3e43yaL5ZbjdK&#10;rep0cb61tjR/5fzqMxfOXz23hppbwn2doybO5FRg3iIvFbiseexSPjPSzNnCPXF1HijpyumcIs7G&#10;/Oq5F75w/oUvrD79ccRknOLgPrlFsDPgSwVo7m70cUNePAoLFBYoLDCzQPm3/95/OpvXWUGGQVee&#10;OjPqzBb31ZFzSJoSMvnHr/tPXGuRhAChAcmviEB65ZWXv/vKKzdv3kBhTJTBw8SELmxo6Qt8Q7AS&#10;xCX4iEAIQMxtVN/ES4iy2oEXiUoA6EhlzLVdz6ASjJSfnm3Q8pJhIeRLyZryqmckoDA51raOsEUh&#10;jq75epJmeizGjzEdlainlopI2QDP0elNtyrzN9AdD4Ii6u2kkkPKl2XBZ/S8YWo5QjDZKIiJRije&#10;3kDHIBIntE06ZxnQyZkVOQSordhsTWsoQMOiTtJYhb4xJwH+KBfzjXIZKhwCE1AQGp314Emvw7+5&#10;fK6ztNacW0ZRPmjPVdaGZKK9ww3kiNf0z3JRKh+DvYGnuNFAYKza+6FbIDQ6VKLHLoE4hU7QopDo&#10;MB5AJQIiHPN1Oa3GqdNihpy2vywfu6k3I01JObx639TjX0JS1q5Hd0Mf4zjZuGSsjYtiLqffnMTp&#10;m4rk6tZT4yQJaDwEnUs8ThEjMpoc5cSdrLKmV56d5xkC2ixBygakUCN9wkUe1ewcjS9PkNzsizMz&#10;je9zEkfnvlBp3XzJcX7HHBTfZfDIH7vQwTfzxGlUj/3z14ORLVwvCm/NIyWltbjWmF+rdZYR8jhV&#10;UhFuZpB7r8Jk+iqSMFXvwQEcPIVpKjre+ZJ7D802E8Ktrh6HLikJNONfVdbiyuFYt0YIgVWtYnG5&#10;gISNmha4yvShZsMbgoZnu3vIBxpv7qAB+mRnv7S7X9npVbv9ymiCek+IxW5BLt1FKVRcmZAxtre1&#10;v31nb/tOb+f2uLtB73lpr1nuNUrdSX+zXu7N1ScQNZEn1qqVluaaCx2WMMONZafVWFmYu7S6emF1&#10;FQzIy5OidXVWZ7dC0jkpcXr3I7DFz3Wip5sxnUwspBRRF/Q5zV14ZvX5z6185PPzF55+Gwf2iSyK&#10;7xs85i9t7r6yvYvadU9km8VGCgsUFnj/WaD8Kz/+nzh2DdFX4KCFBfjBzW4CO0HeoYu+Sm/EvXV+&#10;qojZglMdNU4U4YHbGMT5nZe+ffvmTeSeMylgiCp6k4sXLswhV9p1XTTlo8AyCh2jn9Drr795/ca9&#10;jS2KmpCfWnAWgTgHUD5KDSgKTWRpuPQM6xp6656Dlejsy3aQhoErf0zUy1HX92Adu3AVYig1C2+x&#10;iSVLOZJeOEeyRhI4lcKkmySSF6FiMh8IwXkYGPeClUgUu8kyj6qd2VBhI4wUmSYz4lR1TRZjd+6O&#10;YwCRfsFEHfkuVeWFxaE9Qj6zossKQAjour+xeePG7dv3Nne6g0qj015YbS+uNueW0IdoDq2cEACK&#10;tWYVHFUunIVslH6sjCBUtURZb4iadWVFNBgSV0YYKGZsbF0Rd0ylRx8d1HOha/KYk/pE4pSW4/iF&#10;qIukIxRaY+SlS3RMB49dfCLZ2YdJ55+wB6bBeJh/nd16ZGPLIRK7o2Z/xi1QOlUScULd7Y4Ge6zg&#10;pVQhn7o4ozKBje5MbT19F/R9iAiNeG7shU5MKV7nnSIuRZzpiclYuq0XythuNvZMhnRRq2wHvcSD&#10;BHYK3TIJxlx1JnVmT/wdsc35RKyTiD/3it7HrRCBiHl8pUap2irV55tzq/UO4jgX0eYKRURx9lYY&#10;H+KWUSZOQhdlTsd1KsBToTCsnJCOb1jAVs1M7QKo2Z86/rOHv+xYP2plKXWI/IpEL2YJoV4AIncR&#10;tMl6m+P9/mSvN93aG93fwQ9iUab7g1pv1OyPW/1RdVRqTkpoG1vpdnfu37/Z3d3o7d5HSlFpuF0Z&#10;w2nerY12K4Ot0f7t0d7dUm9jdaGOn5UFRE9X5lu1+VZ9dXlxaWG+02akL0RNHLvFdhvfQ97SODo3&#10;rkM+5ApP0v2br6n6FjCOSKeZdpCv85rD93T24Qu7eO0Tqx/9AkCzuXTmMoFQIBQ5QFA0kQ9UBGge&#10;c50s3iosUFggprMf/Qv/jnJsOFUgrg3NztU8MKrSuPC0k72tEeF6yGC4VBZnRpxJn9By6tE9LaF5&#10;xt07d37nt38LrnJclJfm55uoJlllt3FoCt29HfAf/FgonH79xs2bN+/dvruHXm5IZo9+N+oANN+s&#10;LrUR/liCJxpeaWd9A6s820TduxJKC7G7jyY2zXOc5DkGDNg+LF7H6VVW0oxf1QrkOfVvTgxYCQvm&#10;BXFynlCQgRKQ9eO2jKqUifqJTDxXYU1nKCP7B0noiNpklKbqJ5bdURPQSR8uy4XSiBKy6CmPwubs&#10;7KKAOTZ+dtfnTAXkLMUknnIJka0kzus337p56/7WTh/+c/R4BzXycFG6bIOMkQuFdSt1xW0zjZDE&#10;TWqZDNZFc/vFlbXl9fMr5y405hZRVR5rQGlTZLsTVhlJAAqkiPs4iFMtoHKVOE2cOjaRKuOQ2VAM&#10;dVA0KR8mTpAPm1In/3veU51X/aTtavW5R1qYJzCxdYJEk954ACkd7WdYn4XWYnAHSxhiGTjUqVjj&#10;BsKrEynEV0AYx02IyFSYR5GzsYAhUVyhDwbcJQrO/vToMiTEc8ZOBKjE0ElXBsX0IIiEdnbMRSwj&#10;To37wHYOgmb2Fld7iEHpDsAxwm0VjhN2E7rguIIequ1Kc7HcXKg05lCla1Jtgjh5frfbrFbpKlwq&#10;qKovqWJYdDVQqQlWTrAl8ncF+RvXjDizW0ov7Ae+pxTgp1N2/maELlRNxIegwvukNyrtD0a7qHO0&#10;P9zuTXb6cPQ3dnqlu1uDe9sDKJ0osYlXhuN6b1BCVd/eAJE6+/tb17fvvNyp9ZrowgDRv7c16W6M&#10;9+9VhtuN6f5CY7TYmC41p8vz9ZX5xuoCE81auJOsV5cWFnjb3ED4CSsbwVD41s+3WyJO67wZXZo4&#10;1WUo6lXhXwm/gZrZHTCvQggmXXn28ysf+cLCM5+uNjvHHOb35K37vQEaAgE0UeHoPRlAsdHCAoUF&#10;3qcWKP+f/yf/oiseAkpQZ+PqU9dYdlw9X5gok/53OL9nX7aldFn1TM2REOQZVs9UKGZagsB559at&#10;73z7W0gShxyAknFwQiEGEg4stOu4e+sWUjDRA/M+Oqjfuc3oxD5ywJmq3WrLdY01jabLrcq5Bbif&#10;kQDOyjP2+LuEsqt2YzQYCkpYmjjpu1JJcD3XLOVqy7iWw0ePPNJQNrWE5V39w6WZiMDGdPJzkYGw&#10;V0xjN1Aq7I8aZ6U6B4gEmaIZDvOB7G2nkVxTk750lmPEXIsKO0oQ4iIUQ8zAnG+owDL9HHrNpALi&#10;ZHkjqIyMuYQvXaBgbiL6cFSscorc2Xt37t26fXtje7c3QDXNaX807eIfFaOpO8XDqlUu2i9c6oBa&#10;ekgJnecvX7l07ekrTz0zv7peb8+jWRFKw2AADFvFPQH0qQn6wrOWzTFn9ik0TqIc91EYJ3Swn9WK&#10;WjzxnYGUTjvGgzjTfoTGKeI0mHqB3NAMeMGEOgdz74Yn24uIOKulYa2MEI89lMBHZStygFLSxZFG&#10;G2bSoRANT6rYTqwmQyUNhSeIWqz6HsKL5p7kxmgMDAA0ribiTC+6I3kEiPo2KRTItB5uJkm2x190&#10;0rAfTpyxREbLPtkywjVU4wSmrXGbOZzUmNBdbk5qc9NqB/70SRUCJ294QJwoV8uepfqWOJsad4gq&#10;JKGaBzyT+J3VjZ2OXtL1Mpr0bYm+iVwkr336db6FKuiTUX0ybCEqBP0kBuoJRNYs7Y4q2/3p5v7k&#10;/t54ozvd7CFHqbXTL93d7N3b7u6g8hU+WkZ9sQpapaNCBnpUTnr3J7tvTXe/u1TvdZAJBE/DcL88&#10;2MZPqzoAaJ5fbp1fbK0tNBc79aW5xlKnhT1xSa52k83GUJ6fJRH6IN4RbYAUQAfRmjj1iMyhIE42&#10;ItI7ljO9s7RBfX5t+bnPrzz/hYWrnziLAZr7PdRpB2jeLwI0j//iFe8WFigs8BALlP/Qx887KhOz&#10;5vzi4tPPPQNcYisUFIVUu2UU38BvUBQc2W5kAzURM4rmVUWsSQPK+8XwFqtYD0e4qqPO5q0bN+ba&#10;jSV0X4MqCA95b+/W9TdvvPXG9TffePP1PbQTwqUYSgFKLK+uds5fuLC+fg5l4VUosYZkilZpPFcZ&#10;V5Hgqdxjr1lFMJUeEBXskqvcDGlfXpqiVGicmINUEfjC4eJLE1sKKMgRp+Ks5MjWDkolFH/DAqiC&#10;p1KaYE6UWkbgJIlTGUWETVV5V113VjgCjYJQUP+PfMrulQBQ8o4aMWo4SuNhHGjkAkNDclIwoZFZ&#10;5Jr+OXuJekGc2BaAZIwy1KhqjsqcEDinZbh0Ea+mLt/oUYpK1xBImTXhjjIqMIki5qoqpdjN+1vb&#10;2/tdEOdlEuezJM7OArRSVPTEplHsGpWZMKhBbxci9WMiTmS9C65CW05A6YKFCmijMpS5GkP+VFyB&#10;PqMFlPycUWmSynxix32OiI8a/EGF8yAJkjhRsrteRu2kPdR8h4loZ8n8RIAc8eBQkjiTJpcX59Im&#10;QFnMEzNxZpBxyBWeDXL2NTRxzhCVEINTz0JvGn5GnE5gwibYqYhVDHJ6pA2g32RH3qd4LTkB1W94&#10;CS9t/J99hlcALmL3dlJnWdSzBk4TcY6mNWQDTsqNUaUNmNMT/NRHyDvDtwJnOL8puEyweRa716J6&#10;PF0CaFNUR4gMz2onAmpDmWbJe77Ujx7PfXPrS0rcwGrhWAxdnSaD+qjbmnRLXZRzH2z3pjuDKn42&#10;h/WNXnVjv3x7d3qvW9rollCndmt/dG97b2uH3xjeRch3gaJDSFbHtam0f3upvHmxs1vp3oa0Oerv&#10;tuvTpXbl/Orc5XOLl9fnzyNSeq660KwhZBOXr1a1Arc9++v2enQETFGqE1U1WIkXpmTDycU5ulLk&#10;DcrsrYqhuq1VNGx6XcHKUEbXn1p9/osrz39x/vxzs9PjbDxDMt2rO6qguVUEaJ6NQ1KMorDA+9kC&#10;5T/8iVXORiQguoRR2xkihVqOMC9bup1wShkVFjA7HdTNplNLf2bEKUKK8oKY9TGd9xtN9OZhoGYN&#10;tdcHvft3bnT39gf7/d3tnclwt1reb9TghkIS0dzqygIatq0sL6C3R7PVxhiitOZ01KiM2pUhcpHU&#10;H1mwpk5Cni3dQw9/46ov0uRsLe3SbnPrmCGnuFOmpnRLmwoz09ueEjABMPtggDx0iowkThVeJFa6&#10;BLxkX9AlCmG3yZ+ESbvPydwUyijyYOKFUoiVY2qSdqZqSSyBzRLl3iL+jIC3SImmxAiNE4GVLIiJ&#10;wkTUh1Q3XAcIDuVOCx2I8C9CEpCyz3meKRSTEvrLqyw++5FLKFK0gAygNAUQpyVciocIW0Cz0bml&#10;lcXl1fmVtWoTvtEGMBVedcSSop+hS5uXx8rED7I5+hw/ncaJAkw8mimAMTROi86KzoykK6II/a9W&#10;wRjKGtNzuBwpHcEU0iDj2HpYBqR4QCpW9Zn8iB8kzup0BHAZoMUMmgugwgAfoBxWS/CJ4VccVJKt&#10;6iBH6svAzXtcBrkZZxwyGdaZ/7if+xvkXdDDtzo6hxMSWgPTfzzjSZxU+g+gY544cWJZn9c9TVDw&#10;0cSZVhtBAEcSJ+46UORSN2AIfJxA4Kyg91Ub7vVxqQGBc4QQZN8ZMSAAgbBqgimNE2cSqlXgAoKz&#10;H6HD0NHHlSqqe7oEmo9XhpK6QeI3QQopO8T6Jpb7rK+rKvOzyGp11K0Pd5r9+5N91AkbbHQrm/36&#10;5rC1OepsDFr3us3b+5X73fJmtwT3+tZebwftyPb3Rv29ynRQm3Zrk+50uDsZ7E0GO83RVntwrzO4&#10;s9qerMw1VpbmV5c7K4vt5YXW4nx9oVPrNNFvrNRE0Ch+VByXhdzYJx02YRmJIVtWsMoBdpT9yNrN&#10;HFP61gE3mSP1dNKppeOL47149XtWn/vCynNfaC2eO/rb9d69CjnYFTSLAM337iAUWy4s8AG0QPlP&#10;/56rEc2IDJJpdTAi60Bg8wSc5iC7uuQSLaHJCtu0ZPNl0ji9vCsRYnmWOOy063MdEuV0hFYfG2++&#10;9jKirtDTA8reylLj8sX2lYsXzq2voR3w+uoaurUBPXEdB0KhL4xmH8yvo2pl0KgMmJGqUWRTuyd8&#10;92/B2AhhCsTnFBWhmsGlbtqN1wHBcIBZaVNPRf2jjxnJmKeDoaMds/22lCBJjOo27epIrNaHKR91&#10;YlBFnDRKXzm5RKGJEiSZ347UHLZgGQ0GbHWoSEriJukPDCji5IoF7CxmTRELxAmXt4gTjlr2dZSg&#10;xU6OkpgGcyi1hNBPlv9E6GEZY2FoJmROqbJIGUY4ArKcjCaBKEp1F3/ELqk9C6ooNhG+ieo2cIki&#10;ZwgZu0gNYVt2Vp0nETANhLxyAN0OfQNOSZxw4jNNnoMSt8ir7si2RJz23QtANWCpP3E0Q+m05Eyv&#10;eDyyrc9wU88ykTLMkJMSvRXGcSJXfYRK+l3wAlbnwBK8x6KqsKVfQXSBH45wyAn5/FOhzT7Zskde&#10;m9R78Y7vbfxH4HFUUfD3JcROKcq6IRJWH3oSq4ueQ4cORW4MIk7h5gHifPADwtgsAjX5LLyr+nJJ&#10;fkZBsn2cf2poiaqxyExvT6smzjo6wY/LbDsUASwEYp7S6pJVQaVTVZZlch0jPqqNYbU5qSMSFIqo&#10;4lQUqMNbSDkr2FAUxCnOD9lalxx8R3FQcEFh5uFgUB3uVXv3qzvXB6jNvj+820UV9/bGcG5zsrgx&#10;XLjf79zp1oChW70SSl7soZxYb2862C4Nd2qTnfp4qzneqo13mpVeu9xfrPbbw51W9/7ltfnL51cv&#10;X76EtpG4DqEoJyKrlVmPuzBEM8MO7CmF0eIMYeFdBm5WcQkRBlN4RhA8btCh8trOurmLE5VdLbhr&#10;yNCrLz3zqdVnP7f8DCpo4lp3th4bCtBEYSNUODrua3+2Rl2MprBAYYH3jQXK/48//f1RehAeomlt&#10;PG1BYGPOMvU2S3LRx5H1CnWnzr5BvMWfaZxKPWI9kNBs1LkIl9+Njbu7u3soyVyvovPbuF4ZPffM&#10;1Y8+/xyu6BfWV69ePod+5Ui+oWjjyu/qHsTsHl7wNOURw3rIL0LVPTkVYx7nFK5ATgVscsqGK5sf&#10;1weT1iQETDMAV0fVkMtwPjCHKjJMWaOkMmeyYDSO/9R7QjdIqUorcbQfn3CUWB0mVmh48hLajy8t&#10;y11lohS7tE+8Qtx0E2vhRGhoyuiBH50ORzAf8NHdjoI4rS1j5SNk+kPixIRGhXPQxx4wH56zOfIo&#10;ECzHJKQBmjlzAJ7zwn/nJ+Q48iP0JqSuN1AUCazAHoYQINE5hr+BDsB91hkA+TTc55OfzXtsueLs&#10;lUhvMhJqI0mcsyEFUDAFidMVBTWQ44iTQaxaThpnyHtcvY+rpUGLXnniFOhYbo/j770OI8w0Q69q&#10;XEYbdKarw4wIbUX0cNSAZA9Mpa47QCKhV5xEh2seWeJMgX3aXNjKm8mUVnmElREvcI2iN/62HCRO&#10;l8rPj9eomldtD43q0MUm27RbMcTpf9QVSSOMfUhfZ9svgFP0jm49Ozhk9HSjMygajutnWkHrS5T0&#10;cggy2Iv/yWtg/4Iqi/HY4yzCJ/FdUIpbfa7UaJdRPFY9XuE3QMEKHDZ5IrgCF6x0mYhgb6blsLcC&#10;uz/IpV0e7k12bu/feaWPOPHu6N5+bWPQ2Rgt7kyWt0aLW8O5+936Vr+805vgMoUSm5PRXmW0VR5u&#10;1Uab1cG9+vh+c7q32B6vdCrn56pPry5+5MJ6p1ZqI+KmheoPjCNHjwuiI+JOeas3UM12d/NSy0pd&#10;FPg23kME53iCnZibR7A54gfUJVdnqIETO4aM/vlrn1x8+nsXLn/PGQzQvIEATYDmZhGgedSXpHit&#10;sEBhgcdngfI/+I/+hLzO1BMRWd+Ds3GKH5KG5D+6KKmp8R5dWgQ8xZqVk2cT11Vl6UiKEAlQMRwM&#10;0M96G551XH7b6MQ8P7e82Fmcb1+5fP7SxYto/IM8z8WFOU0tQZGBCJxdPVOaOOGyA4PBw8srvt/S&#10;BV1Xc/XhwFAxEyitmDSpj8VcO7tT9+vKuw/lKTQkTQ1pfmOsJwAJRYtSAXHuTSQlRwSBCBD5U3BC&#10;U9sQB8XkyOlFwxF0OoEq/VZxbNIW5lPP8i62A92DdUKR7YN5l93xTGmqamrBSPvNUY7p7Va0n2v3&#10;UAuK+pFcGKsdDPtMss4kKgUdUPFShgIVG0jCKCxVZ1Ekti4EdCJYVpF2rJqEV7C/ajKDEFFMnjPi&#10;FHqaArQDfMK4OFkzI06xkQ8Rd1EyJrK10ClRH4llzaNKLrPM6ahZA1rmVQ/sylJNfEYkmo5pX5tR&#10;+rZh1B0+ZTEqpsFbkYrkP02caLSNOuFsMoSlJTfz45bW8cT3A16jV2IU0wvpt58oN9lM7DDI7A+9&#10;xMXxpWD2Wqwo7swsI86OFT8M/A3YSkOf1YhKoJ9GYLNzY2HWtGm+7FIAs6MTexB7EjDqe6k0rEzM&#10;1ZD9NYIV8dXvcR+pOyLeBsIlYpTnqijDCS+5092cZK/7JroJ/C1QcIu3h7OQKTuVxgTEWWtBi1d0&#10;CjPq1J2LYBpqN4FzwMpqij1mYwXgJhqSDdA7Ym8feXO7O4Puzu79m3dufEc02xlWV/bHizujhY1e&#10;Z6Pb2OxWd3u4jpWYw97bGQ93ypPd6mS7Nt1plvY69T7Sz5fmKusr7fXlzvpC+/zi/IXFBdy0sTp9&#10;xMXIrUDD8PrCkvK66WZaoc6rdBvDPXUYBr7K9PwwlgZlPnWiI5t+5fL81U/OXfskIjXDxmfmH1zN&#10;X9vZB2jCe75XVNA8M8elGEhhgQ+2Bcr3fuLfDV5iq+LyPi71TAh2CoUjq+KJpjayqcLIeK9PNxgv&#10;xaxnImcTCumxdQs8UNtb929cf3MeBeqW5tdXV9ZW11ZXVxYXkG+D8pTIgdHKSLAq1jcTdQ5c0DUv&#10;IsaOSlya0Y88HBmJcKmMDLyN/AdISikCLntDWl7M5pjtGZAm2dGuVAJHVHLOPcEbUMIo5CT3p5al&#10;3cwB2oqgzOiF/1URmpChXHs7LVW2EBlB1RKiFFwBXqbJkpET7gijtGLtYYAex22OERXBnChFiUR3&#10;JV1IJWXOO8t3w2XP6jYslo0anIBO6Hos3M0+Q/B4wr6yMrNk+AxO/QaJE3ceYT8RhO1pBc77p2L8&#10;ehzEnpD3VEYfRdvZLMhj9MnmT1iCFnH6TkKv54hTWxHDzz6TNhYTv+f3UEOzlXttsdqZlTwEoRjC&#10;EoCb6eYmdvLYfzJlMSNOP4mD4sPgbtpxcP0kKkOlapyCvPigz4GwHw97lH/CeZXslb3tUyj34Dc0&#10;B0CJg7AEZeoqvjjiV0JSWC/bLl6JccZZGnd3PmkjmCbZnMlDFmX1TeU9UqPRQWwzVqJKmDAi9GCk&#10;CbVpWSn0dutHuQcdCsrn8L+X2yU62yltIjISfvWmiBNfAFwTWEYCp0q/B1REEhwy5FC+d9TvoY5a&#10;b393d3tzZ2tza3MDjc43N1FJ7a3Owsr84oXW4pU+iLPXunFvcvt+//6WYiwZkjId9+5PR1uIF29V&#10;99tgTQRrLjfXljvn1hfX15fQ92wBcSpwE2jQDvOwl0J30XFpkv+D1zeJrz7/faL6iU5OvcK0KYR3&#10;X/zI/FOfmr/2qfrC2mnOqye5THc0VoDmDvKBoojsk9x8sa3CAoUFPtwWKO/81P/Gc7O8xJDbmrjb&#10;9wwuJ7pTNCh3pgsrtDC5ICM/xcnh4eWUdwwXX1TYRhjnPmO5WDDI8Y/Kr4GzKkQ7g1nGK4E2mYSQ&#10;YNESVIYpDz1cCeMOEGe2tLHP/dSDd/we/8wmchZwCZoyOlBonE3A7t8j+QeKCPnAyBCDMwzqAVRL&#10;saMmTi2YQFMFwhNxotQ6almX1KkkLeC8ChFqMIkEI4eW+ifJjYlYGI4A1pTHnsVQnTgCZRiZ66z0&#10;ySmfXntgaI3E6eQkFJ/XcUfkKKsmYTEsg+UwGqhY8Cuq45F28IGHdmuW3uGZd2ZwT8oz4nS5p4z5&#10;ZJUEhUcRp/Z4NsHHrcPMa30EcfJweLAPEGcMzAoiDxRuGB4bcXq72jufzwLN7IkTpENK53MePw3o&#10;MHGiNENWcDSdS+mMyp1d6RzzcQncSfiD5dmZqcoKUCwSmcam7WbE7b5Ws7uvg6PK35XxGDA1SA4E&#10;1OdCaDIgkLeX6CvGqBL1R2015xhDzFsVhoDj7gVxCYgHZlwjHQtRlqg7ZKCwLgmoasler0iFA3HW&#10;+NVUQ6npZG/zHlIL2daLDcV7+zvbWxt3N+7e2dq6393dRW0BRNJgewtry/PL51pz69P6yp37o9ff&#10;3Pnmt66/+uqdm7c2YRfUZV9AT6DWCJS52JmeX6mdW22ur7ZXVuYWF+F04QBwHXMhYsSjxN0Ur3Xq&#10;ga4nEXhDy6rippB0RpyOt7E8X2tAy1x49rP4fQYraKLhJNKAUNsIFTRnX9Hsu1o8KSxQWKCwwBOx&#10;QHn/Z/6852CW6sFkgLZ1YBFfSuN238w5u5UXc2lOT1PfwauY8z/Q9hiSAK/aM1bhhvifPJhiqiTm&#10;ZQpNRpyW0rQFe13zYWlH2CbqdMaMH2MMOcqzu8U0DztzuPLPHHEypEy58FyPuGGmR0b2vIkT+Tkq&#10;1p1sEOvMnKpiZEtvmablSqJ8wd0s+QQhr0R8Jxypm7oxjlQq4rSHk5kTaKWeUUoK/gvhTd1uKE1D&#10;cZK+pF8cHIuTI7uIiiYTmIAC6OyHogTmS+YqTSyCqqqSrAxyBXG22XGcxxHb9H3HQebk8BWkcEB4&#10;yw5M3DDoyDmPa+a/nR0BnSo8sD4meqQulyJOK7jJkKGC6tR7kDjVlXRGnJl0qhUk8LITHzuMuNjH&#10;pXHOiNMStY5ytH6ndJ1uY6xuHkOcyKBn/vOB25iMZnP3MzbKzDTx3Yxzm71AxyhmjhQzw3fQbU4v&#10;x02ITr9wqXuBGePmKhTA0EwZ0m6BJYf9ERLE7966vb29PeqPmpD02h3cTVaQcKaOVuoTyvatyGtD&#10;UwLFPLOjK+oo4IYW9ckgcCKbiG0R0LGAxZPY0kg9ytgYF1eM7s52fw/ecNQA2wVuQtfc3dnq7u7A&#10;uw3PPT5YbzVaCwsL62tzSyjstTIpL9y4vffKa3e/8Vuvvfrarbt3t1DdDQE8a8tzF1abK/PV+dZ4&#10;ZaGyslBdXGjOzaP4GxLoGQNAD4D1cWjBoZKn2pk82RVOGicab6QdFJOIk3Eqlc5i59onOtc+1b74&#10;USYLnqUHdsABmmDNeyh5XzwKCxQWKCzwXlug3P+7/8c0LeEijLzSJukkOTnNDcLBGXHidt+vZ37G&#10;9MwvmDg5iyAGC2onCpowtzN9KiLkSFWKY3QQXADE7IlfjCxY+fMSkhxtM8Nr3uN56M+AkUSc2VpM&#10;nJ6/GXSornnWEWMaTr5RrTygkaGXpu4ZEuDPNJELKB8gTrBjAs3kfqUaSt81GcW7wH7KLBTAHCcj&#10;J34hTRe9+5I26hBQddaMBzGVwIjEIR4c1XmSZ5NblAqF4Dk60znbdzDroroSjk1/OEFhJaRnw8Wm&#10;tCmJPmo7iR6CcMsi04lmiWwJC2rZ3YFHPItJePDAcHcCJk0+s3sTUab5T5ZKv12eUwcjEWfQKz5g&#10;P63MfpaIM+04jwKfHyDOmX9ch8NnzNEaJ0iRadEJvoMUD5o1GTG6hua/OLGgpDhqnOL13OmZ5NLc&#10;XVbuXjETQU28fpCQURiXrQxQorxWG3QH8Gy/8tJ3bt281d/vLSwszi8stuoNRDOOBsxnB1+ytBob&#10;YKF+LV3W7LPK/DYk5gD4VnD+4Rzkmy65xoOPYJwBrhVYBYMmRwza3N64h3Zl9+7c2dvZhq8FmV3L&#10;S4vwg6+vrSIAvNpGr6NqY36p1l6alDq37++9/tb9l165cev2BpKJFubm1pYXz60uXjk/j2qatVKv&#10;VunVS/0qyvrytoslz5Cwx+ZcgE7EYuLLEDeHdOworVAxC7MUt+wulSdgbfF86/KLzSsfq69cybw0&#10;D57878krCNB8fWcf+eYvb+0UAZrvySEoNlpYoLDAwyxQHv73/7eMOOlQVWmeICdF7uU/mab+RA6k&#10;CJFothCeiTgR84X4PeeT81eGLKpKmJSgKLst2Egck3kJk+yAGQFTUX4jR+5MrDWVB1UcpgrYqH6S&#10;tdU88sSYiUQzvTZ1nxSoHSBOrd7dn/0GXNfhojVh+J1MOppR7CwwbiZtSgMTmjjlnb+V384APqmq&#10;0mBiaxgq0jf6QzVj9LsK04zcI/v6zbjsfg1LciQUrcGkLJBI3MQPq5xism22oXFilsUKuz223EG6&#10;LfPCiJsqHErWhdXRc2iI+qTyCDuX3wfKA/dByI5ldkzilXibRpcDNwcxOeZ3qGWa7eVDTwCqWV+3&#10;HGmb72filLkcWHAccaamSrbuge9eMvCpiVPh2AeIM1ZxEGTj5D945zQjTgS0oNEBzgDU+YJc2YXA&#10;eefON388nNqWAAC3J0lEQVTj66+/+hr0R3R16LQ7OFNR12x+boF1HFSfln1dkYiOXhKIpUE9MQAj&#10;E+TwQEEJettVYoHZWtiS+hWwlzp0fFwxkCCEzrfd7m5vv8daSJUymkkuLS4sLy8tINmw00G4JMix&#10;hzukemuKpkdoZdkdbe0NNrZ7XXQtHY/bjfpcqzHfrnUapVZ1XJ32ayV2sOR3lj880fUF5IUOO478&#10;oMzccuw4+DoRpy4bYOPG2rXGhY/ip9pZPvIS9B6+6ABN/Hx3Z7cI0HwPD0Sx6cIChQWOsUB5+At/&#10;IU0v1CXplZWH9oHPzLSS3G19YCJFtZnbnYiAxE9GpIVa4CJDs4dIlhd1K3QGGbNMRrD6k8CBfFXg&#10;liYA+bNNOoef2AFLvZKEKelNxOm/c4EAaRrX2k2Pnm4SDUD9UDXNmREOCpPefTndVPqao9FKMky0&#10;xJV5ie2a5/uZM52g6Y8oTJUubwKflJRwP8dWyAx4mVkMtHBInmnkAmpvXCqpEjuU5J4UUHR8YTkk&#10;yZx0/IFE8btSRcoXegT2UG0G1Uc53TPvnOLqjDjRNBleTkmm6XYgibw0cP6omYPDBn4Sh4lDUk/4&#10;GcTMiDPiOAOi3OvyAeL0LYgRwMECoR6nM8SeUcZ9ahtpJU/Qq56+LDmNM5dC5OhhxsQmq+TwLm8W&#10;vM0G5LmEp7Ti3L+RSJXY/2iNU+XNeEodRZxxvsc6Z7dGB1+PrwVOJTRvhIOi34NSWOntde/dvfvN&#10;r3/j9e++igDLThMFu+qIt0RvBLCn3Re8a2HrCJKnesKyZq3qkknLdxYSF1WVKIaH+qaGVxFeF0SE&#10;WAm98s1mCw0n5jro5oPWZ4BYrA37BIFzWK4Mp5UhOheM8TNFj/Qhqz1w2LhfQssJNIWtTAbV6bBe&#10;Qn+pSZ3FylISoEKI44e3fFnCPgeS0v30BGUd1p9uXHi+ce45hKMccTze05c2FaD50tbOW7tFgOZ7&#10;eiSKjRcWKCxwCguUh//kPz6KOLPX4kneeZQ9j9lO/7imjJ/JqQfoJCSEWpOwJcTOBKBHEWcgoXmC&#10;qS9w141QZSlchEcSJxYmMzEYVXyHB+PDSF76W2GPxpGk8Mw0ziQ76W1Ogayr9wBxKk5UGqeISgXk&#10;RZyc1Q8TpwvB+3VxxgPEmamhWB0KzSBtnBNpqLBZ2KMmRbI050oGipFHHaAZlJVJwsTRSqOudk3i&#10;RrdBoveQeCglVaWXEN3AKAeImIx4QIiEShLwsHHnOGHTn44jyKr7CO/0nYAf9vunXHgEeTJnzDax&#10;WWZPkkKrLtO1hxGnDnEwosXOGXFmnBtPdPtyFokzs0+eOOOU4CELHH8IcaZviKwfYaYZhz74FY6Q&#10;6hOIUwqeFfvZKhwU68dszAc3cYB3dQdURr/b4WDU3e9CqRz22DDsO9/+9q23rnf3dgGAcFP3u91+&#10;F4XWe+kOLm4hvI0QWlUKK91b8Pupblr4X2cqkxHpksc5fOHyJbS6XVldR7fbldW12tw8FuL1BS0e&#10;WJ2f3wbAX31uoT8cd/uDLs5mnCH4tiE6kzdCE4SAjgYotrqPpgmoFNqqVBDZ2XJ7MNyJsYUsq766&#10;EBaNxOq6mV1U0aveaa4/XV9/pr56lR0cztID+3qTAZpMOb9bBGiepUNTjKWwQGGB4y1Q7v/i/yeb&#10;k6BxItdZGqdlqhkn5IlTbGe+5IL+PdMeOceydw/yWt2P0jyaqaBGtvAOJ4BLIpr1LIudiTjHiPEi&#10;cQpN8luawScGhBRajsqaJj7PFkjyqksyyYgzC6BLE68IR1Co7eEJsSoyPPhygGb2JDG4PeEzxnK1&#10;T5dAkvQYNHrQq24GsNiCrbiKvIlTWTRCYqsvSlJIr/hT8qSrdpJ+sJPxnNti5jBqwkPL5Mw922kW&#10;dxmD3KPkAKJq8Z9swwFzT2VrdUZhDUQmcEyGcESqrpE0zgQoDtzMwkfdmVBYcuDhF/g6i9eTOA9U&#10;9sm0zGDNIE6pvtyUa0km9c76Jd/SOcS4Ui3mUevnPdY4M3wTcer4Z/czlDZ1JsQpwcHn08YPsCUz&#10;+2ff10ysnb0Ea9pdkL4geedAoia8q8wgFmjNi+1xO5NO/BhH9mfGh+LMsLIqHzWaDPnt91HYDCcW&#10;SlDev3tvf2cHT+Avx5cAxKm6qzpE7HLgdpWsnMZ/wIlKAosrgctd2a9N6DRxsjkRPe+V6trFi0tr&#10;a2i4C31TbR1YHFeZPLq3YQIcjIwXa7hXQvl1Bn669he/j+5ihZAetksFqCpOSCVDVVlXd4f4Eklf&#10;1deEocpsPqkvZWcZrvP62lPV+fX8Fe8szCIO0BRoooKmvwXFo7BAYYHCAu8nC5S7v/QXs/HiykxW&#10;nGlyMf3han+QOMmR/lSmbNk5bqmLH8NF3GWc2cDOU1B8KkUfOogr1pOtMHHGjDixntJYxMmNPow4&#10;laQEyYJRpCLO8Kob8GJQyonRsDlj81/hYDwRvIg7NSXGWyZOo6dd4X5QjtEqoka7EI/TofyGdnYL&#10;rTMPeMag3CTHSNxEZexSDWVlWBOQC0e5eZVEtYfdNT5d0rusijOUhfyDSVriEDMhUGgdaBcMGvjA&#10;OlXRPtBAyQKKqucvXQk1q7CGuMFAghdhlLJnH/xeHnfL4wGI0xWvfIAUakrPqcnTQbpx3FPmViRw&#10;BXGqf5KIM7mSA6QOlg0IylHakG5lZkwZme48pxhZwIqiZ4o4E+j5cOeJ0yEQZHqdgmHnPOml0y+d&#10;VLOcep+gWYq9F6AA6Tpk/MPfwaQEZ7dqBnRr7DqzrcDbwmZ0P+HTrB3CgdfTdiWoI9Gmzs6o40kb&#10;CT8IokTn2cEApxGkPyb/oMFsr0sneAPua6bduGklo2Fw8rioL9u7+jTSAjqV43YNRZSInOyISRW/&#10;Up1fXW3OL8CFoPLr8rGr/5aCY8iLrOSFyxRuhXxRYGlcZMwxCw73TXgNWqe6a6LxgMKtWY2WP6q7&#10;wG8ZS+7K/49jwvLuc4v1VYDmtWprYfYFPxvPegjQ3CZlfncbFTTzKvXZGF8xisIChQUKC5zaAuXd&#10;X/pLaWEHNsUsxn88VWVzW26lOb4Mccv+VmHXzJcHWESTPPxQVmOteF7yedXXg1JQmi+zrTxAnJhb&#10;hpUpPLzQLR5KnPgUiVO1S2Lcmm31K9sTsttJxKnePBznrJDNjDhTXjaNJD7UvmgelLcZM5mIE+iX&#10;I06bUcAhyFbRI1ExK2WyT2AHBdeh2Uj4sbJMnjWSKr/B6GniRMIFI+RqqGbIZCDnoWPaRoAm5lt2&#10;qUx6EnPMLUP64fLW1hGlK3E1nHc1Qjat1oNZw/3ueH8bncehdwazmiyNTunw8ajpgPrF2QkQe0p1&#10;WbWZ0IglKz8uFTOgh8crh0F4fUacOY3TO88SiWeVOH2IdVrEnYafS3v2QZ8Rpw3AD8gss+/VAxpn&#10;LJeWEIwn4jzI5ZlzQJEJ2kBGnP4SJ5v7ue+34klAvA6KFguykTJY7Y4r6DCLmzkgIXVIVVJQYKZa&#10;UqnxDkkQGe12d6jcAr4KlhTxCocT8aIMt/W+6+QhkRPKKTeylidWWW2iXEYFOW1ddLUcjnFPhRpM&#10;zdYc4johU+JS0kemG15HTQ3edmEo+Lqi4kK3P9wbEzrHTRRiV/0ldC/CZQNB2dVSA/XmK4ju0FcM&#10;W2UH2sX18sqF8tIF1nA4Yw8EaCINCCnnb+7uz25pztggi+EUFigsUFjgbVmgvPlL/1n6gAQZ8Ude&#10;ceTEkDzdXjK7ApowYvaYPTdxum0RXWxwhxl3QicznYhPoLtZsImthGTDLdhnCtCsTEGc6nL58D2j&#10;z01xnPa/piWzTyTKUcNyDS8eSQvUPKldw6zGaLEgJE/c0kFn1TT5aWqFmDuzkqIB21ZiPB0nr3pG&#10;nFnPoeR0JnGW66Nya1xCE6C6HfeqeeQ5ndMwBR5IoJCXGk0pq3iFSqd824rRjFJKqqDNco7sS2rn&#10;K22bQmYPCGYSrQnIqWOQeC4eDM8c9PrbG1O0fuGtAlVR2CQQMDz61pAj8UvIrZQt7YBuO4Kz4etH&#10;6217luP0mRGnD3FeeHMYgdHKwmrcA7FVpNquBh7FvYoB+r3MHDJMB3kn4gxh2+eaiFMZXRGmYind&#10;AJ/jCfyZzsfcKZpgkSbJEaetpET+zMnur0wizgNVTo23YeoI1lTgrMcxOwSCzhlxjkq1/qSObqg4&#10;BzE+n38NJJ3rFFczKVVG4Pmk9YR8yoQxwW+KhRFh+qunU0RivGKtlVEkvV9lwtSGAL9x/PGKpdCI&#10;EaALQzZgp6MxtUzm+FVRcxa5Q/3RuAfnP97TV4J15SulRpWVc2tIJQLVckwoRrtyobJ6obK0dgYD&#10;NG91e+hvDkXzbg+5ksWjsEBhgcICHygLlO//8l/OZjdMG1a8ZsSpGSmBXOw5pURPVEcyoN6CwzUk&#10;U4FDqq2jt0IINXHS78ZNBGLO4tKMEUheIUeVIF3kQ9weOAaz1KUjDg/nVas+zOFNiJyDzjT9cyls&#10;luyaeJEztYucJ2byTg9NnJw+w9snqrDGqek3wa0CJblcknwi+YZ2LkPgrKP137jSLJUbLKBNf5+z&#10;KNRxXdwJ/ajeRP5GR8qq/dRR+sYIHawMVGTXGrUelA8TtjVnWITNODAaXivWTcSShdnxD1ArpKTB&#10;7vZ00C8pt0iOeHpKEwIqPpOAFGcAdpceSumcdrgraYuBqhPwBNoXJtiS8WSJRJNZ5pDPgvR64kiB&#10;lcEUQRqo1ZgJciHyHSROjTCS1mdJ30dVgEcR+AMUftL3enZ/5busdIuViNOCnpFqVosgUzp5bhxF&#10;nN6sjmBmo+yuKQNQB1vom0J/Ne6IXLU0On2nG7Q8cRqD46vKASfi1GZC8oybwES6Vj0TNFKDH5Xr&#10;w1JjWmkgLQ0QyDMPxImCR3RzMK8Pmwb4xSkfUMwvhlO+OQIfQO4dlswCgfEhR6FI49ToKKnimzWk&#10;9xuyPVztFDCnSHQbD4Y4pfmtxC0xN41zezCErF+r4vwaIW29VIZjfYBlWUmeQiqT9RuVdq3cBG5O&#10;G4u15YtVgOb8ctwLnXS4n9j7+Fa9vrvnAM3dYRGg+cQMX2yosEBhgSdtgfLGr/w3s0sw2SMc39lE&#10;+OCIPN/y19Gj5bSHqUPTiFBG2lmWfZIm65w+ap0qSTXBu4JQ5oPDUzbuV0rouJPTgw5tOrf2hw4K&#10;G2bPx5jOY12x0iCFVL9G0ov2UXO4n2QClbYgttKTtEFO4sRKzdjSOPVAFJlam4gZnHPO2ZRhlJAu&#10;S9UW+qaUG3OTMiZ1+15JnBqAw9egcarYO4PuPDdjbYk4ozk5J/gxmwUxV0LNg8zuQZwWzzw0mspV&#10;ZBgF5xhNMIzIkmUR0YwHZWWmQGCsiQWyJZc6nd18mt0W7O3t9ZChbNYmdarhjBobkibIucBNKE3O&#10;186OjBnSdxQHBDaN0yliWYhhEoSxg4zOQM0mA7ZPD/3kNE4NL7L5jyFO9lI6HXFmZKmzPlgzngsw&#10;XQQgaZkcF522ubAKvxVeda0gr3HaKEGcajol7PYumtkMjiE9qmyl21eq0imPqEEznvDbFwdX5RT0&#10;FfRWtC/wJzsEAgtSNs5bKW3OI1LURxl3ROwKgbao+AROTZIgYjYBfgipdDYazjiuEycqoVADVbla&#10;HfEUe8gzBHEgUsUteFq85BOr3ubO8HrI225+VzsDrVlHgDvO8Ap0zIScCVOg0CZ/EBiCBenoV22o&#10;0rRRm79UW36qtnKp0prLTr4z8gQBmq8oQPOVIkDzjBySYhiFBQoLvMsWKG/86g/niRPh/idvMak7&#10;D1mSWJMnTjtrM900zXyeyoM7RTKc5LInmodFnMhfYTXyY4nzxEF7TmPGQSLOxMyajcPLqbhJTGuW&#10;oxJxphi07BUuI0E41uWtR8KGiTPzliIZljO+dGHFaJo4mbaDEEw0AWo2FtaqzXnUs07EmRzlOeLk&#10;DAtPokzrqde0lkJvWVgJ71SaNZZCVWqvlUvmCiXud5/oQb8/HPSZboTWhPptrRqto51kpF7s0xb8&#10;kpZ8tS5wAJ4cIk4UxEGsHa1hGrPGJ20tu59woSyTb1IAw/RBlkQfE6RJ0cSZYoqT/MYRUmwF4KYw&#10;xDhDdGoZNP0kICd8xz6REu6m8kOnI878Kerz9sBv7a6StB2PmPnWee9hoxik8MRlAXwfkhT02Xni&#10;0zMczTquRufYNXwLJEjTCLo7sH3Y6VykaexOXzEWt8IXh21mWcM0RbMEcSrGEgddnxFxpnsBfjXM&#10;pn7C2E3406eVlhK+2WPLdxQIAEZfAVhDSYHIRUciGk5pROtyj3T8VGxdeUk+WopuRlvLJu9N0jZy&#10;X7FkKNYtikJdkfKU+yp5cFwfz1JW70KTAvyAO/Gc1wreCdZqC9dqy8/Wlq6Wz14Fza3BEP3NAZpv&#10;FAGaJ160iwUKCxQW+GBZoHz/137koMZ5CuLkPJdm8AfNoWkBSoOq3gl8Hp04J4hqGh2TORQzUUyW&#10;2Yw2e6JpVU3Es3RPwUOGhubOkFUsNSXizGRM1UOKB3PDw9ses7Qm6iw/QpvmL8iFlhFVBICGcwlC&#10;NmBBVkQJNTQXViqNOWcOidusD+Y1zgriXVGn3TvBdaYnCaW0W9VSc65dqlcYOetuT/hfsqWkKLwM&#10;cJnu7e7s7e7CLwqlCuVn1G+QAxKzaLoXcaJFjCsncb8i0TjQcHZ7oPe8QPZISqhFMpHdFG0E3eJR&#10;JibiKuIzi1YgmGSwGM7YhEqZK18dCCfgjFmCm/kyI07R3HtAnCLIIE6dVtaqfQYk4oTcG6KdT5h0&#10;qqTzkB9jIQIZJYgzxc7CikGcyt+2PKw9jaagck2IOImRSrMDSuJH/m1/PfIPx+8e8gwkKTR9RN8O&#10;3vY0kWlGHVPKvqCTtypYAU8yVj8as+xBo8mNMTucXxOOTMQppZMfBWs2K00oo4G4uUtIfPtkMt+e&#10;6kyJ79rsvi6+fhg3uhPpmgCZkx3kJ1WcxctP1ZeeqS5eQXZd+pqelX9VQZOgeadbBGielYNSjKOw&#10;QGGBJ2yB8r1f+2sJH1VtXNVnHo6TMRseA5wxnWKOelzEifKQJ+Wqe0rVb81VDzzxBMuuSkcTp/16&#10;IUph1iccHE+cEnK82Xgi4vTsmF4BeKCYS0acHptdzgxIg9yJDkDlRmdaxWwt2pgRJ5cMx7oUIkz0&#10;JhiJTx6efOue0cUTzQ6lSccxpKKI4AERp7K4QCW7OzvoVU3UbDaQA8x+hMhYR6Ywx4lloViROGsI&#10;3SMVpUk+ZMgDoJJlDh0iTto6JDcUmR92+3ugXRslIg4k41nj9G/Fq+J9Hx5rbBHTaZDCYkgbGg+l&#10;cbocrGTXjDjDO/xeEGe06bICKvrME6fvXsBbBPiML+1Qjv/j9CvXmRNGAygOg+X3pVOzuxU4ktof&#10;/05qrmqV2/OeI04lvGN5lXcA9YX0HCK0xdcIFDlAnL4dmF1/eLhixIZ8xSbrpigjTlqfJw3O4hrK&#10;I3HgJE4WMOIgWNc2i79m1EWDxKlaDQcf2Y0c1/BgDSANxZ/QGYMl0IEd6DauteabS9eaS09X584f&#10;dxt8aHtP5E8FaKKCJkGzCNB8IiYvNlJYoLDAmbYAiPNHjVaasDW3HZ+jk0kpD9svCzgHiJPOu+Ty&#10;47tKd56JLpxIwiV4QD7T9IK5E+omfGfHVYDXWE4mTilD+XHPIuoyfOToEIn4AHEKgrKYzQP6UCg0&#10;4UznMNLaiJYiOUJCePQVAeoKQwh8ZO33KkLlVBrGwqoTvh3lxhQdNcAkotbTbmYSrGPdtO8iTnQF&#10;BMnKGZ7KaDLfJ5zsdu33el14w6lJoX4MqFMFkrA9ReQpklONXWrI23DGfe4RrJAhQxZfEXG4/MeZ&#10;Iulwo9TScL+7CywRKhETWVCH4aF6hboaX2c6SPisnWFFOme5He8e0QWfGJo4ZU3JsQ8SZzhyOYTj&#10;4zgZynnSzZU2HQECfn7gd3jVUfbR1UZTlIi84x539gNvr/iNi+W86sFQPmHKddh8RpyIpKC5JHCK&#10;OOOJodMAStY0g8roGoT86RlxOo08nSTK/o58IsVWJ/D17UBI+xFkoi8yM+l4QuMETScuvOroauU4&#10;Cm4W7+tkJgxK48yIE6uMsFyeqTiD60cSZ4RVaJQ54px9V+2f138YyKQyv1RbugTWrLWW8ufnWXie&#10;BWiigia4+CwMqRhDYYHCAoUFzoIFMuLE1IHZUP44/hytFGrEdutZhcogj9Nl6GGc9RhsSElH7mSV&#10;6MkTJ96gnhXSDyet8ItKwvHs4xkUb0mnUWHnmDVD7Uiby7Z7GuLkOj33pn9Torf3JULumLAfFcvN&#10;zz5UmZbpWTZ7yBbcn7TuSPwgJ4r/gjgjg0NTu+VMiKmVKvr/jMWXjgjUI4lkrgsTK0/ckAo9qsyM&#10;FaP4ILORnH6UBKtEBQknOHKa2K0Fkf+Rq8eJJGEUQ6I4io/Xak2XXOSqEnVlyOUnTCey9jlDTN08&#10;JEVKgYJo4N7VCQDsTPVBmfuOSAHUcRJ6TsYp25l1Er0zynfPbkswDpxIqBXal2RMYU3YatlPXmad&#10;Ltxf/T6BOJlhdSri9O57H48kzjEBK45RYLMKT6VjwtgE7Y6a2udwM52MXHEQJ21O4gzNGKWgeOeA&#10;GwBJm4ZL5XEhpvVB4jRagjgrM41TG3e2mWRl5bHJghJSo+9ADMDLKt7UaM2RoXM5A1oio02V01EL&#10;lr3So/cUl8LIcIBJnPhBKrk1Tn3eiUQ4OGBNdDtQe/PsunHgGhKvzigtj2tg40pt4WJ9+Wpt+XKl&#10;hkphZ+uxPRiiv/l3NllBs8DMs3VsitEUFigscDYscIg4I/Yr82EdOchDaUCHl9HkqQp7WRznrDVf&#10;SDquxmlno+YZJ6gk9DTO+hfxV5kQj+MyftifF5iYSNHgyEl1RpyaegOqUhwngVWN8dLrhtEHiBMr&#10;Qo8+7IBVOU3zRhczkVqYVyc1VJ8BjmTMivdlltBZiSPqga7KKXyDtErzJSLjijips147ZatANUWE&#10;Sk0V8cgjKqe+Cmere5ECRhNRWaGM3Cr2Z4984Qz7tNEcgNp3H0bIe9ZDqo5sHoCrXsiIU/2P+D9q&#10;2ZCoFG4K3mXmkG57Ev7bojAfdw8O4gnqLNH0cuU6bECqPBeKxOYnTpyozeOmkjybXYDKGmec4yJO&#10;EChrXUU6dro5yZ9aZDWUIs8TJ8vZGjSDNYM4YbeHESd7D+Cc4rfGJWyZbSbWFF9CrxRxooIlc4tE&#10;nIJgxVamYvUkQ3Vh1Rd5WkfS0BQ1LRVfrFNJqjhOHTefkpte3S3NtbhBNHG646QT6aIOPluYB8/G&#10;d9xfh/hW8J9DGme51qwtX6ktXa4tXjiDAZq3UoDm7SJAM7sgFk8KCxQWKCxwlAUOEqci8TlTJOHq&#10;SKNlnu+HmNQTVZ44nQwwQzRrZtlDUHHYre4XNXNR93pE4kze2ZC/ciOfYSJnO4lrkG9MnJxBZ8Q5&#10;SzOSvjebMQ9Jm0TPADPOy5F+w9l9VqYmKE3N0FGVGv5GTcQx9XLfORHbe84Jm3SWNVNO+nBS0ZK0&#10;hzjHHjqCQuLKW1elPaWyOSsFlADipLgUUGvpTlCq5aBGaXHXZpppnBYc88Rp1IgjZZ+n/su9yN1C&#10;YpJ1z1RlXhnO7g5AZOTpgQx6ePS1GINNjafBqUmSq5ZR8AabhDKaiaUU1w4Sp3GbgzrGq86O20qN&#10;n1n8gbM5O2MTkR+tcY4YtniAOEWeJk7qzSJO2NzESftlWdjpLkUCJKyJ08BedUv93nHiJhtuyVcu&#10;cVfEaW1YjSWFpE7rETeiNoCgk8TpyAXCJX3jeELWZOVLeiAoriv+RREdPFe1Iy6TKSvC3m02oETY&#10;B8sqya7Skv0d18MhqRa2OWgRpyvR+xtkJVO3SibOIx8RQmHirLQWaktXwJqVubXM/mfkGg6Lv8EW&#10;5wzQ3CkqaJ6Ro1IMo7BAYYEzb4HDxKnwr+gj4vnDsmD+iajCUOS5wzhH4U//cP7JE6e6Ex4gzgNR&#10;nDGLHRY5Y97V5PVYiNODy1Odh5185dwXEifgAB1VlG+r+dL7yE/OkJmuy8NCsAnVKwzilJ6YEr61&#10;JzPy5aLsoYLZvd5Ei8Asts/njEY7Uz0l66XtO/ND48qGx+kcdBHE6YGYvLwDmvHTXE8hypuJh9Rm&#10;Vp4XQEDIsj/dzv2cqHmIOF1Y9OCaRKUUtXIvp8xoj0NWcPBEQCHYbtDvmTjVlJuATa97tOdE5hNh&#10;C6dBnWGxIE75/lXLKVWQDY1TO/BeE2dwmEMjhJ5UB31TceiUi5PKNSlR9jIRZ1gJ9lCaFIlTiMyG&#10;4qBMpogzSxymQNb2SMRJC4gT+X1Bmx0TqttOsVKlq3ySgIGb6ALF0GFsTvEvfs625hqw44MZ+gLW&#10;XGq2G7htIdcylhbGx90Pmz8hD0+YC4MTO1n1SJiME/EgcfqMJr9inUnRPHDa6HTHr8rcemXpElgT&#10;xHlggTPwR3+MCpp7qG2E30WA5hk4IMUQCgsUFnifWSCfOaQpaoLKl1kHc84TOaxMfBk08RDiZJxW&#10;igtz7WYF3IXKJeiwCKfGiAmDHozktGLCSSyh2jF61MlmlwZjGIn1pMl+NgUyBxzzJ+IbE3FmzHeA&#10;OPmH1KEEc4buw8Sp6ZiSoUaXASupwNqaHZpjth1CHrpzOIyVEScrgZMPx+75LTqY4+X0j16vlaaS&#10;oxQ3alxOtd79PFRbtSf3gI2kAkDrl3E4fHCMmx58Ys34w2dFRpyCW0l58uKHxKq1QVRjExg+92ez&#10;LXGbqiip0atuKA+2qjgxv146qB/CSpxEoJwBiBPpSKpXz2DQrGcBHcPReJN2z3DW5kznTtTjZInw&#10;U2icljnflsZpEzgzLBEncQz53bkCk+mGIZ17Js4xTgYHzsa3TkTO3HO3aCRxqg2AkqgQczsYjEf9&#10;8RC/oXoy3NPxrFimBu5kDKi/e7y3UUI9ymii6QBbDyC9HNGQyFUCayb6NHHit4gTzVT5f3mu3kR0&#10;MMNGWX4TuDkc9rlRoKe2Bd1SPyROfeEZxqlbCgUwh+kVLMGSsznijFsoJCHNo+3kleriJfjQ0yl3&#10;Vv5FgKYaAu1A13wckT1nZb+KcRQWKCxQWOAJW4DEGcKLRBFUuaNj3YigufrBJ4EmQp8HH7N0XCtp&#10;lK1mXnXPMQeiOIM4HupWz8UWPopxSFxWYwQ+xM+Au9laTZyYjhXCqOWkPIWcmN+8qg5KsJqFbwYq&#10;COBkHcu32t2cxKjCjRlxTqujEvtW07NpDzV/ZpCdBkmVzxM5fiXiTEbjGxNAxgJqHmEf3Tg0QvdC&#10;GnViNz5MfEPEZCA/3alJnVUOjhza+DgjPfPuzNzzcK6qHjgePkUcuZhg0+G5Is5SZWg3rFlf/TZN&#10;VBZhbV1HYXL/3MDd5Zwkj+tmhLA1GQN0egxWzRMnA0nlkRYaRmAhNyVY9G++H4aUq50dafBj4e1h&#10;D4+CH0+CbSbxxovaj8NxnDQJAxcUpGB0w3PA+SHi9LmRoSefj0jnFpUza9lhD6NFdUscF/QTn4wG&#10;o+Fg2OsNB93hoDca9NGDBzjoRuciTpzfhE2FL/AkLFXq6JtabbT8U0YV92a72uyAOMf2p1fqaC4Z&#10;ba5IhiROnOQN7EwkrSMAF+UCBoNeb4wOqKMBaJg9WJV/rhPByUg+e9XwKm5zsEsmTn4F/c1C74Py&#10;4qUKymcuIEDzoFL+8IPyxN5RgCZBswjQfGI2LzZUWKCwwAfbAiDOH/OkRwWF/sqsu89RxCnmCV58&#10;CHF6ZlcUJCLFPPM8CnGagDRpHkMHpzhKBKPjiJP0IK86cmYOEafo0wCTHhlxzgQp7bcXdLZESDgH&#10;5cOsVHgAB0PoWpNynbAr/smIU88zX71jCyJEUhqlkDJjTgUmNtlrkvM9Pxt6aQTlZj59yqXwsCp/&#10;CMGFAiM2TyKMqmg8fuEzxA1LoNplvGsUyt+CkAUNZdoYmIIlXeMVflLxfLUywgai447XZYJM+xq+&#10;YKXdJwS0HSMgIKhMxDnYz4gTga3UOHPEyT1xKksiTq8wEWcw6LtAnERunjvyLifihFfaZbZYZbMa&#10;J1UMR6GfQsuZIcpAc7i/9TpPmlSdVcGVIk6iZK3SqlfHo8G43xui0NX+3qC/N+r3xkPqjriZgBiJ&#10;c8DEiRMEnarGEjihaFYbzVqzU2vN1dudKpTL1lyjM4+7nTHz24CNUDf9o1BOBYXSGT9kXjzLJE2g&#10;Lg8QcjvqdbG50niIgFFsCGHPSn+XDh1nLIM4RZzpKJs4YZ/mXHXxchmg2VktAjSz60nxpLBAYYHC&#10;Ah94C5Tv/8rfkM5CUpHXknWVJbaRbyLwMPl47SKzw/Aggjk9IM0vEvHwISESl8xpcdk8G4JRzsTB&#10;SV6zyESqCelE1ZHygZSHjkxEgT70eJmoyD2cSs1R0iiTFGfsUTtsJdYkGc7hjDHomZeZ+5UbTkai&#10;CSBsDgXBBi9le5XbDbVxhzFb00qDUmgiznB0zz5Cb7NMnDBSx2ZmpJjXobviWRjKbvSMko2o/ghF&#10;zKwmqA++HhH8wBXANcriNplbncZLhzd7Yue/9lSHS08CimNhsA4DBFPz8ewMSWeL9iPFisZR8rYy&#10;u1EW1ejQaaY0RXUkBhGCmu1Vl/OdgZ6ub8+R65O8uSC16S6D/KaV0yhkIXASCtxHalHCvvzZI+k6&#10;vyuxj+nMlB11XzHBGaVW8qA0N5anC50NxAGaAji6prEA6VM5Ou4vYBiNBkwaHMMPWGMohi3vvIMU&#10;tDt2l8MRUQFkI3wT/vR+d7C/O+ju4Peovz/qd+Hphu8bMZc8mfTdU2901W9C/fV6C7jZ6Cw0Owt4&#10;Umm2yg10sKypHCwWUN4S0TPq0ZJ7WW19UEPGOu0xnAx7k97euLc/HfbL0xGiRR3MkECT92wOV1VA&#10;wOwYVjtL9UUEaF6sNM9igCZqZ6K2EX73WTCheBQWKCxQWKCwwOO3QHnjV35cEzx9sWw4hCbmQZwC&#10;vqgsLdksyGLqXtw54jQ0JFxIQlLyZD6KMkniBGGUSui9mSpJH2WETFl7mIUEOIQDpkeIQIKmFLEo&#10;vKHnUOxF32ywWsQyOtx0hp4C4QyxjzkqB/zSGXfPniiOswL3IhyaNGGy1QM2U+aVBaSjN0frKwJX&#10;aV8JAnPEeehjmT/3wdXJy47Kja7CmKHhOzn5cF6MpxV4ioXyDz0T0hsP3ZbbJSLQsVpx+2zELLo+&#10;Evy8dPWOoPkh8YgRny6uhLNUTZycCkXyFBxL9oOR4N7NiPPIcRFRZzc+BuoAUP/rPxRZCeJkGCOi&#10;MWpoHopalejiVG9SU0R+On54yuGMghHos4boC6QjjEZJ9cA7rE0FhhRt7AxwJuOQOQ3zJE72XRqO&#10;B70q6nGOB9NBb9jdGe5v93e3hvs7o94efOssnKQsdSdwscUA/OZoU4lzrN6stRaac4ut+cV6ZwFF&#10;Eth9AMGjIs4JbgycMRZxnAJ3cPxg0ChPmxRN+5PB/qi7A+gsj/qokgvihPZJS+jWic0wlZakuyeK&#10;prWF9frihdrC+TNYQXMnBWiiM9Cswec7Oc2LzxQWKCxQWKCwwMkWAHH+hIUI6RRI2gBxRgsTz6v6&#10;kxOu6JPTtsvtPIw4RQ+mHktIj06cUrZOJM4ECEfudCJOzKkPEqdjCB1yF8TpuICUrO2s7eRkllym&#10;fIwTH6ciTuKmM4dOiCo8jv54YFARB+rWrCbQccM7JkYhihXAP/s4iJMleE4izpPtmIizUmHUJoMF&#10;WceT6iaJk1nbCu6U0klZDiNXjrg83CEQciuuFQTihIfXfb8pVs+2L4z0Qz1f0+MQccafIk7l2IPW&#10;anW2DO002u1Wq9Nudei/rjdVYrNB1ZCaOvVO0ieZjMJn0j6tu+MU10nFA8Avjshfe+ty90zFwSJk&#10;ShNnCRGc3Z1REOf2qLcL6ZE9uqIaJpXsMeqxs35THWVfEd5A4pxfbMwt1tvz5Xp7Wm8yDpXiK4hT&#10;3Mlx+kts4pxUx8NGedIEu457EzQs7W6bOGulIRwjwHd5RLAo94sRybV2delSHSnnC+fOYIDm7QjQ&#10;3L3VRf+q4lFYoLBAYYHCAk/IAuXNX/nJPHFOjiROTb8ZcUoWNKSKU+1SS07eg8SZEkLe4e4AweRL&#10;LZE4c07mw6s77LZ/YHMmTrp3RZyaU+3LlaITXlwTp1I9EnE69tPBl854sTtdxHk65kzjzotkVq3k&#10;/2ZuBkBEMvHD6dxeXqNQWuGhJ0xmnrWxfocW18eyVt3hmSVgHeVV93CPHZX7AChc4ZHuPbQd+WxF&#10;nFwj41GZPQ0ec6mgIE48MUeyQ6gOml3S4VUn1I3r03ENrue4j3L8hvYlCZl+bs7Lv+vXY0ntex/Z&#10;2+jh1Kg1m2hT32m2O632XKvZrjVaEPbYm1S+dZR3l8/6AHFGKSKXw4SBiKB8EsWSmC1VRtAta927&#10;3H2K0axOhiTOYW9MjXOnv7OJ38MZcaa2YfCKo8WAhNUpMtMbrVobGueCiHMOxFlqtEaszSniVIPK&#10;Waqc7MHa7+MRiBMyZ2XcnSJmNEecLsAkM1TK7eXKyrXq0tUzWEETR/ENtjhHJtAucs8f5btRfLaw&#10;QGGBwgKFBd6ZBcpbv/o3M+LkFD5mPU7rmnYeJv7ghO1UkOTatYCpqXpWfSaDMBFGFEl8Z2PTzMst&#10;wpEq5fXhhJeTpo7eVhCnChA+ZuI8hYY7Y5QEKx5lZPaWm1NnDonJ8mxHCvErovxj2C7/wXds7vRB&#10;YtaYwQw+6B7VcU80zkDig0+yO5FHIk7vuM6GMIIjO5k7xWJKjOMkdCqgc9QfUOmMaE5+NOVHW+DE&#10;aka16bA2HTHLKjFl/hiJavkA5+nsnvGoTWFDGUWRYI6+jsg2a0LjbHUaLWic7QaSwZmVZTc6FU2g&#10;p4gTp59OQnrMXXed9YVMnChYhB/ZkrGeurGhYqvCpGrvBMWxXIK3HqWdyigUBeLsiTh3Nwcgzu4e&#10;NU7AKECQX07+T1+5am1C4Kw02rUOcHMeoZwgTvwJxzrzigSaJE4da/2OuwlsCHQO3BRxUuMUcUJM&#10;7VYppo6rnbXK8tXq8lOV9tIjn3iPeQUDV9Dc2n1le7cI0HzMxi1WV1igsEBhgbdpgTxxWjRCrrq8&#10;6jPilC9Sr4RQFI2PlRuQ5t5Z5lCMgCKiUj5OQWQPHbR4NxHnA5uYfewJEyc2HCF3Qq0TH8cQJ4oH&#10;TSrNKcqDn2yrE7ZEi5usTxzQsQuoqtKMOI8VN09UOeOgKcbinT90HlAoNUkx4YYr000IoZE6oCt6&#10;gj5Zu2c0crdMYSrP2zhDVPIT0QfV0rBWAnEyHlRuYWmZJFLVZvLJH1ElRkySv1aSKctxn1Wuo9Qm&#10;YjfroMx6ownyRFo6IjhZApMVKZkPBHzE6yy3ThE9ZedQ3g5Z3Wl0iIRUqhNCQhXoiYQkhVuoL5P+&#10;Z9mj8ow4R0gb3xuZOPd2Bt29iYiTfZgOEmep3qjWW1UoryDODpKH5mqNTqXRKtWaYHOwpmNIXBlB&#10;z6W5KnK0Nhmj8FYDSXejRJz9vWprqb6MTKDLFErP2CMFaO6+vrt3mtiXMzb8YjiFBQoLFBb4YFqg&#10;vP1rP6U9U2DmQeL0rMtJOzGou9Z55tNcfjxxUsB5NP6xwnqKzKGTHNyZxpki6ohn2u237VX3ZKz+&#10;jCemtR7UxjJ7Js2MOALsqLXhlFWe+UOpLADo2JMw+jw59fsRHgodJHFmCchaWV57zUDzZOJ0xvSj&#10;EycwCPGg+HFqSxjLBRWi/zjhEcTZ73ZBnMGjNnX0yZQYz/EAoca1Cnu6MjziQeLk7RVfJXlFyLIV&#10;XMvNYQ1TNIpp1RqkzAZxk2lDKsZZY00vteoc0h2OtgIgTiGm2E7SZpZQFfG+KjCEd9D0CkXakVrO&#10;CprQTxnWyXwnDgCOd77EmE/m+Y17e8P9XRBn38Q56LELEdhZAcn8gH36qIXUZKJ6vTNfB3G2OlUI&#10;nLWGygiQODmqKCsldVg7yS8w/frIECJxcoso6lmfq86tnMEW57e7vZe3dl/aLAI0H+HLX3y0sEBh&#10;gcIC75oFRJyab/iL5RgVMRnztGI3OdOGxmnKxFKzmM40slmuuqYqTpCc6zP33DvbAxInsYChnCfi&#10;nffh6EdSbtJM/whxnJ6MpXGeMKQMEx+qcbJ+OLpcdiaUmo7L5lZJ0+M2p4BQZkQ7ZPIRH/Sqswbq&#10;iaB5InG6iiTG5gT6d/jQbiGisTzC+lRpiHcM5DQRZ2jwPF3x6Jo4TZk6gV1MXnvj83Jcq07q7C2P&#10;nJ8ZcSofyfXndc6zxD0DQWe0zX3IWnbGuQ13OWohKU8dKeoUO+H0RtSmiBNu/rGJs8IulwogjrJB&#10;WfSwbcjXkXOP0eDjzHlHJaMGE4/YJYi++HAw+DaOLYXYVH2IQkVIV+/tbpE493dRJlNhrCROlIlS&#10;/fpaGa76Bjz+bXjS7U+vt9qox6kQTx0c74r0VZZmcmagiBMiLai52UC0wFy51jprFTQxujd391/a&#10;2gVrbhUBmu/w61V8rLBAYYHCAk/CAgeJUxqnJmnDhnPVFccWbW5InPbwZTKnhynKyZhCCayPiTin&#10;Is7TpMQ8WeJUUfpjH6cgTvR3qkxBnFUQZwTzHblKp7ActzURp92ij4U4WTg8jumDiubpNc6MOF0O&#10;/DSrOmLlDjkAcQ5Zo1/Fjvy/h2iypCjJk7OPHoxoOG52RPyjOhcFcbqqKYkTpdTxUfvQyZg6yaMi&#10;aWZplMifnVTpfiYKycafZTjQq9UGS3DW63XUZ4eTnZyK9HAKnPgPxEm5lDnjKoBgMzgLzdUr/RDe&#10;MdtJee/4ARSiMxB+2MaHsjO/jiZO1Fy3+jju76MeJ4iTXvX9PfQfAnGCm1kOSsQJSRRCKdKamsLN&#10;JjTOdrvebJfr6HSFQfK7a+IkX2pUalMKl36j3mjX6208eRKXorezjcF48t1tpgG9XARovh27FcsW&#10;FigsUFjgPbRAefvX/5YnP0x1yhwicQZLJeLkRJeL3dRziYZq4uzRHyrcyLmWiz2qxhlVQkmcJ+Bd&#10;mi+PNqa96jNv5mPQOEGcp9M4EyoeAFBBDfAJGuek1orW6sdotMcKnEEsUUT0kSImvarcPcYjnpys&#10;6CmB7pGI0+EZ0NZHaNPu7HMTpyzGM023SWZHlklSZrf6JymfnYGeOlhBnEzdQZCkj2B8TieYyHN2&#10;pkmtDCLkk1D++I+2zSeNegtudYAntUksr/6WOrhSWdFWAcTJ8A1XOeBHUtEweb1zMjET2uGSB7SC&#10;OOGpR3a5GqCzEim86IrkcCiLiinwJRHnnrzqu9A4QZwIZKVBqtRTRZzon95g5aa5+VYHP9A4WzXU&#10;fmebA9aaUnGGFHVSAoi2Gk20Uu/QdX/GHrtDtTjfRIDmPkvlF4/CAoUFCgsUFnj/WKC8/RuJOB3H&#10;iZIrB4gzfJF5jVPCp4kzufoeJE41THwsxMk4TnrVTyTO4I/jjJ/Fzz0O4jw+fX6GMrlM50PudREn&#10;Or408Jt+0IcTJxHH2TJP5BF1IB8t3cfoqkwZ7Jkzz8Rbp8t/zxYWE3HfiY1MHs+IMwwWAnBIlSrV&#10;GbTJGvGs2Uml08TpMzbq/fvOKo+Yh6qsmmptcvFtsGb8qd1B6U382MnP+FKWHEhDEXEyAIPNU4mA&#10;PokjsjW5CWwojAVsiPhNNsQUcaK4EuTJjDhV3p6LqeqTm1iCOLtIUe/vbvf3tvtIVydxyo1fpaQq&#10;4gQII4iz3Zqfb83Nt+cW6i30Vcea1f0oTqoy5Ey0WW80OoxsPmOPO90++puDNW/uFxU0z9ixKYZT&#10;WKCwQGGBU1ugvPX1n7YrjdFqnBwPEaen5HyuumpzusMf/YKmz5jIs+26mEsoi6cezaEFtQk6J02c&#10;yft49OoyIDjy7cDVLE/okYkTjsuUm/LQ3RN3OFk2gmENFsqE5qskzlJlOK2hKw/9oAFkM9+zDEsr&#10;AGXgsfVe+JUHn7DJjH/eqcH9OVceT8XIH21dbht6XITtqdZvUuP5iS6O9gBbY9Q5kVXNtFoJ17UM&#10;zzMQBeJdsZPBx8losrxEUQFkxJDk384GlRnaG2V844w7DaCd1pyIUyPyMWS/ItVh0oEHGDL/HF78&#10;CMX0vZq+Wflt448RlWASJ9PeW/CqAzrZfJKtmyBosogAHmrgKY0TFiFx7oM4eyDOPRMnfM5oXckY&#10;TXnhsT6k0YM4F9omziaIU6JsrVlrz9VqrBuagfWpjse7v5ADNF1BswjQfPftXWyhsEBhgcIC77oF&#10;SJz5zCG2Vo8YTYNmLjMj+NI8lBLVgz4fIE7WRTRxHvfIHM1HLpSqdps4T3BhZz7WI1cVI3HDaGIG&#10;duIhueoUquqzCvDc3QMV4L3/UM6ybOjDu5kCPBVASCMI58ODq+QUMxJplB0gUYyTSidpRcUs9Y+R&#10;JBy5zF8+DXEi+5oH5u2qVAd3QDoki/rkQyIypS/Ma//yqRz44KIMOY14tkgm6aYXtercWHLio+EN&#10;xmS9WIc+qjmphugATi2if/TEQiehk8o9Mu+FgGZAetfjxD28C7lxOa4zdxR0aGKj7GbExueVKnAT&#10;9d5jd3ykndCUBZ2wzCXc4/CZG0C1l3H/NKtki1dHPTTqRICpiZPJPWUUMRBx8ocszfVrpxmugFDO&#10;8aA76nXhUu/tbVHj7PVGQ9SkH8E7zg5AHD1OZ0ic7Q6Ic34R0NlaWG7OL9da80h4OukL+qTfZ4Dm&#10;Dv3mqKDZK1qcP2nzF9srLFBYoLDAu2iBg8QpFtIMLgHG0iafcfoWK3j+5UtKR0+qzQPu1xQbd9zQ&#10;qekMkOXwUC41cRKCobzOJumj16kE2+NlUAw99UYnLB0mTpckZGkatIpRa3UHRkalzFh5IIqIUzLn&#10;bAfMO+YeDpJFyZE/65BDvkAQgY93SOVtOBqiGzhLELXai9Vai5UY1bsdKOWc4ZDyTGh68XiNEy0u&#10;nWDF9JPc40AkYlDZQZsfPAQmTlZBTUlIM/04uZXDv5wjzkO2TxtFdvl0MLA259VkD9c4ygTLDMGS&#10;FZMdgxNp0BGgLOnrHkpiQJ2YxLHpFE704E5FUrIrDjROap3ysTMmGeWAYE9qxmkteXt5r0SN8MZz&#10;EzQoT0R1/eGblQoqISk9HQnqTaTYeCzKhLdtTZyZL59edRFnjDlOiIO3B5MBetmDFZE21IIAifhL&#10;VC8aqSc7Pg9qZW0v3arwOLPj5WQ66o/7vVFvH7iJn97e3gCq53CASE0Eq8L42F/46ltzc+evPb9y&#10;4VpneZ3J72fssTsc2W/++k4RoHnGjk0xnMIChQUKCzwmC5Q3vpE0Tk+TaqNnX1/mTHeV7WwetcTi&#10;xcORq8Vj0vVyib6OGSezb6GDHpcBwGkb5WWmyGcKZeuh6zveqx4fOw1xMlO4gUi5B4kzj2lo66Lq&#10;iZF6kt/lbI8Yw5eEXrl52a4QoDkYDPr4bzBgM3DmUiNFg81pqJjxfz3wlH9QSCOF6qG9sDc5eZVD&#10;2gWoEDSndXSXQZuZGUflzBIQaHU1W5MtEx8In7D7eOq1bJ/zEKuMaX2KIOzjnR2YLGzVJ8hkWlVf&#10;dYuHD70lOHTCpJ1NVOqNoNDQsGuYSwdUr6ebAUdQSsqUnEgtE1aXU53d1/E/w4vxYMt1FlcP+XmG&#10;8vqohEq+ybwh3wjwFSXDsX8mAzabrIVE4kTwJQ5VnPWzsR0gTo2Yw3yQOA/IxPCdkw9BsxI4kTZU&#10;ro5FnBwLymrqnKjhQFO1HU6wR9I4RwjlFHEOuvsDNFsfDsGmOICVRnPt6kfWrz2/dOEqcumP+TK+&#10;J2/dVYAmahsVAZrvif2LjRYWKCxQWOBJWqB8/xspjpPzIYlTPYceIM5UHUkKk0EziNOv2IWYpmrO&#10;r0npe/juhBJ1jDAp4hyBzHqxxWNtc6LEOdM4H+5VV6YFvOqnIk414bSzdgbZGXEK7ezMpZeXyiaq&#10;2Yg2UcEHv4ZIqgYzyAuK7RorzZriTXptyV5JFjS0OaBQOmg8E8kpnaRenSBDRRyYkrldXjFFIea5&#10;L2mvM9XRgYgALOGaAM7anf8SiGW/Q14MSTRpexkN0iZKh4Iy15BfOKgszBVm0z/qPRA6ukbLfU/F&#10;IU192O4EhYaG1Di9jQw8U7yFBU+nWIXYqANAp7pszxQihhfztorD4sKZIq3RyUEfJxkPCchfRyGN&#10;nR/AYHCUUG4IIieIM0WT+oPZoBwM65VpDKrw8CBxppPWTM1tQuMEcYI7SyJOJAGJgtUqU7cjDdR2&#10;Go0mw8F4OBiyHieLwCNRfdDdHeBPCJytztKV51aufWTp/NUnmXB2misXLPzWXvc7m1Q0N4sKmqcx&#10;WbFMYYHCAoUFPhAWOJo4c151z6ORaOEJdUacIXZm9JmJQ4qjc97vMTwZAPXwJTRlizipcR5jcA/4&#10;+E1lHMEnj0yc7CWIYpo5tM4I+xBxiiT4v6AKqDCEO50+9YEUTnb2gfMVspWiGVTBMXu4WI+JVdWm&#10;/Ii65+lJbAGJJChoztwTYSthif1wAND437op4RWQBH3ORoj8aiOnUU/PcOQGLEQUZdYVbeDK4H5f&#10;3Iv9B/dkwXahemYKrEfFruJIY0HpxxSxePSdSGa00EFzxY9myii6DqUgYxvV54S7gRuAlYtjgVO1&#10;h3RLwIwjCcySOMclJOhAevVNVHZnpFOI5p/ptaH8hvdfWC87QQZH7g2JE+aV7eIY505RUWKckTx2&#10;ONhx3skwSSSODyv000eEierMHFdndnjGVTWTR0L5Y/TN08TSOFkynhrnPlqrgzvLyA9avbBw8Zn2&#10;8lpuJGfiKQI0X91Bi/MdlGovAjTPxCEpBlFYoLBAYYEnawESp/MvOI8d1jhTKm3kqqeq7yGpOXk8&#10;oV4CCktgpyROo85DdzkjzhHjOI/TQk+hqHoraXMPjeOU47J2osapovTjw8SZxE5vy5zojXq7+O2k&#10;oSgYCVxDY3WoZlLD+A5LR4brF/8YP3kY2C/R9hdGaVEdLjOpfL7TcReeetbi0Tq5ixlDOmGc22G5&#10;SIt2s9xrDzAe6q9dYt1yLB+Ko8VWOflNnml3/NyP7N2QZrkJ0tJwTApmMKLt4KiALDRAtjJka1Rx&#10;OmQ5PeGM5n4r3Se3jE/d5FWXtIngYMZxZsRJ40g/dcI6neqo6okDTB+zXfD67XBc2zPJrygxRLNl&#10;xOl9FHGy3DsLvlexUR5njis/8gDI7ERgiLRMnvYuA/TEntovID1Wy7QhZJRXqojjRMnMqNPu2Aqd&#10;EiM0HGKuOvZ02MMnqu2FxtI6yhs92avHyVtDgCYQE6D5WhGgebK1iiUKCxQWKCzwQbZA+d43c151&#10;ZVXIiSpRbpY5pLk+9Rmi2iVRx2KnGSgVfgmZU4LdSQXSc27Zh9iYgIFgNWQoPy7iTBt6OHGy94/K&#10;HT6QOZRXWdGSEMF0x3vVTVHGLAdoBp8lCwvxIQOCI2RFYaOaIworkVYkGc4gJB5T01EeJZYV1xP3&#10;tcGhwLMRiVNddhQZgU/Ih0xxlcAjtoIfn+zlY+b/BELEUT132cgyWiUSE8M9n5zc4MvkrseijGWU&#10;WzloVHEB1FKB7RbjAEzTcn+InZAWOAPXGb8aXhFkiZEHTGZcRr0y9EOzJvjVWqB+WUWMGAKpgETq&#10;PtPRfFbaVjSfq8DbpY6N1auVlnoexG1B4k6aKgEo1g+yJG5qiNngpR1D3aR0jHwe1RxQmtWMJr1P&#10;SXrN/sg86AeWDPbU3uF2AP2BWg0Tp1qxow9RInEORbHAAxBzq91BQlC11YGxz9olSgGaBM0bRQXN&#10;s3ZsivEUFigsUFjgPbLAicQZfkfTkLHyCOLMlCmhp6EoiPM4BVPOz2MekrSgCoKmkgf16KXtdj6F&#10;DWeO6YflqgMOT0OcldKoclLmkN3j1vJC37O4aD+5nqByjivfzBiKml208w5RUP7rAYPeHDaKlaWy&#10;PeFbptJGWqzAi+36S8xzGSFDG3zJX5AsVXKA5fTNQgFlrDggmrPch7fYyX482QO8SnVMOmBy8PMm&#10;IKRGlyUy/NHvLtk0WDNETOAg+j8yE0ti4Yw5jZ+hjibBU6tyfOpMMzXuYecwGOiuutGxKi+pVStV&#10;rSQVqSzD9a4x62wwcSpNXRqnPOu4iUGkqvJofJ4qIUjnLFVlPVHtdPZVdx917xp3hb/Yh5KRChgV&#10;dwvHL0fwByRtcaf3hyuJL0N2WLMnvL0pV1CQasLEoXaDPyRO7B12OTUBY/sgxo+yVGcjqPYUJ/2T&#10;WQSGu77XRRoQYjSLAM0nY/NiK4UFCgsUFngfWWBGnJxgqXE628E4FNJmPFHhHREnSUGiY6rKme1x&#10;EjsdlCjf5kOtkTmdj1mCW2Gla6Hnw+168qrisxQD9ThG43SXnBM0zmppXHF1pBk9BkaG6XJgGdiR&#10;xm/gtFWxa8wHMdNkQ4sYwIA5r9CI6sFnYtnsFe2TE9tFj+ZLu98Zx+ijGq13EnG6LKgPVBbCiL1i&#10;SSM69V3H/HBgaXI9A0yZi8M183RIY4xhil4VgCgRzrWo+DiwAzPZb/aWEE3SZe7B9bBwVcOCrMxg&#10;xBRuijh9WKFAOnnIICyeV1hxMDeeSuk0TuuNoG3Jyz4uOUPzOatqyZtOadOhseRl9YdUqfXQjGPv&#10;+F7azdgvHuuZ6Jl21vEFPLm5oj6JE/2AOgjIbKAzEHeWxKmKmuyMju2ftYsLbmVe3UaA5i68512p&#10;1MWjsEBhgcIChQUKCzxoARJn+FStToackkLmxCKZe93EqUBAi2QEOE3+CQcTcYZolCV1HGV7TOv0&#10;csbkfvQS5lr2TjlZDT3F8Z3lnTyiV32SiDMHg3niCgWTqCNejLFlrJnwjHW8m0g/oYd3QjKK/KEg&#10;wQzjmE7Saqa1zPY0s56RzyyYp7rI8qF3OsFNDpGpwabspBQSSuUWoBO4E6sN6PSwQxNELpQ7S6UX&#10;HZya9TT3dlwQys0EZIoYZKwnkWqeV42swaIzERw5T2jTOG8419oofOpeRMIn1FkRZ7OBepZ1FrBk&#10;AhVFSSdFufmRz1ek3ACXfWgcP2pLBkzLwN7VDD3ZowfAy6JIDON0UCvCAcZlhOISXpM0a3WWnm4r&#10;m/yNNSnFKrTOAE2FKAQ9c/A9ONBRhBPE2e40Wy32QG+2EdaJTZ/i5H6ii+wpQPOlIkDziVq92Fhh&#10;gcIChQXexxZ43MRJHCADRD7L4yTOU1j5OBVUGDPzzj8qcdbKkyog4SiN0/ow8YWcIdXH0pef4K1M&#10;6lPnGIwqxGN9zv9lmGq0p75WRZWchEIGpMh3EaVq5QBTrDv3+RxdJok0SY+mWTvGAxqFiB47nON1&#10;phBxwGH58FQHgsUtQPqsU3NEnA5fdUqTdEU1zIytORM//4vbjHBNqX1BpGbhGRJjGQZhDiOSFZ9S&#10;BKt/l+BJlzjJNYEMBZrCzSoFSeyMAVTc6TStaDuerBLEmUILdNBQQamO2pdSZ5FDjjKtTSiPLdVF&#10;yohz2p90h6gXa6+5HnICOIddf7mcJ4nTfEn9lW+oBbuJE7iJgN8BSjY1W8urFxeW19AjyBlLZ+px&#10;r6cAzc2d60WA5pk6MMVgCgsUFigscOYtUL73m3/LohHFH7vRTTueioMVQqEKjVOhetY4vYMHi2Ua&#10;hTIAeKgNMrXs4VYSQnBNYLITHjO56OgFPSq4gLWDXF1M/KA5WyBV62ToobyxB3sOOWclHqh6GcSZ&#10;+WADeJJaRoxAJOVIiqGdwBlopvRnEgc+NhpwYAChDDQfIE4O1wV0qO+58GlCRx8sHUOocCJOPQIf&#10;va6Zp3i2E5b18ktamtXxdORlSNgPmNSc5N8ByXnxUh59QbeJMxpZ2dFvjMwtnng0Tr14V/2BMjzl&#10;CMbD8bA7EKLzDdZ0Z1l3thNCyClJV2EA/JdDs99bHnYBHqVQbQJsh56i+EkZOWkvkjXi7qDCSlIM&#10;5VRAJ5uTt5qddqfVbjebfB0wia2NUEgKDZoOEmc1iNOBATzOGkScaTpXo6mpbVhtzrXXL7ZXL3YW&#10;V/zK2XngULGCpjKBNvoIJi4ehQUKCxQWKCxQWOBtWwDE+VMiooCfo4gzIttIGPaqz4hTRBivZ9v2&#10;rH6azCEBwnGPwETQhTypD1+UvBxy0UMWEksdIE6qTZzdlfGSJ07QhSoEeZsWpbiXKSiVo0ISNpr7&#10;cJ05GTERSwxUxEnXbTwigUS44aRvljFCP8kBuSVJjTKeef2IlYduFrUzD8Q6Ynk1cbRXPaglhFW7&#10;qfl6Bp+Br9yxUGCzV1Q+HSlG1jx9jNN4ckSNDblMUiJh9+PJvcL3YIM+Cvi7+CX/s6jppx4nuA3l&#10;8BkS6uH5BFJkhouyO2pDIZlsHEkYHY8HahSK6qboGsrGoaB7YWgXvcXp6+c4CKD0fPOh+u80LUqg&#10;9seTnsA0o+oHjMCUJHjR7ZCHG51xlG10i5zvdDpAT7yCvcdYag10RUWC0QGNEw2NknGwBcqtDSwf&#10;xMlXeORL5ebCyty5K3Prlxvzy2/7u/suf2AWoLm929WNU/EoLFBYoLBAYYHCAu/YAuhy+ZOZBsf5&#10;N/Q4rZA6VOhPObIkZ7BOYWKQgAT7Y5PnVf1WZgJZlqUrvgkYymSuQCtvM0XOJcFVyUnQpI4nTn7U&#10;qw2IOfKJHKppXFmMXSJO9RL0dqB+eW154sQ4jJ7cywrbUqYdsfmTYpgdDNnvACZn4hWNQDUSXvVJ&#10;hcSJkpWqS2XcSqin/cmgzyMyW9uQ+iPtEdCK0IUtzojT+2so9ILOFIpbhZyEOQNHOZ6VhGRz2hQh&#10;fx62sN+LkcWy+VUxY37YR6OgqPN0cIdmxIkGlqzNbuMKTlUZKk6qBKHqko5XJWaqnhL/jwx0aaL4&#10;1QNxogOkZF279zPiZL46/iyVev0BkvEDErPapc68EtzyPiNHnLjJYvNTYCO7qMPBDm89iBMMPG20&#10;2Fk9uiDMjv0M+nWo6NHXcWMjo6ULzyxdfWHx8nONzkL2iTPyxAGaUDRf29kbPXBKn5FBFsMoLFBY&#10;oLBAYYH3nQXKW7/+N0ycnPzl+csjkiLwAii0b5L3UgnxJO/xX4FixleKzMvBZUaZSQMzw0TInp8f&#10;peqp6w23yDR5wc2MZnKgk3caH0uc7oBoPjKWiQG0WqeVEJUtjHmpTOMUekV/beqIdfCIAiszinz7&#10;Bx8bq6Lj4nhQRkFvpWG984ciIII4gzJ9vA6DuAMs89bznmavsE4P/LxgpPjw8Sh/9BFJ6yRHDgci&#10;zoc/yJBMjBdx+sbl4CnhtbFZpcpk+e5GvnQFjjKWk7nnOhGn/X6PRUfZ+F4t1blIwlL73ksllJrq&#10;DyU/U28UDUZte5VhsBuesZsNdflRFydW4UxVVZk9RxUTaFpvAD/rGtFs5L5vComYm0HrpfrStRdX&#10;nvoYWLPaaL3zA/3ufPJ+r8/CRlu7qHD07myhWGthgcIChQUKC3yoLVDe/pUfyYuOQSKJfY4MKVO7&#10;RLFXDhPpBM1PseLWvKQ30+VyGueRtj8wT2MJRu0xt+YYIMNH5JM94TErUx9jCMoUa7oNj5zp8kx7&#10;D+Sb9ZbjCfEIf9QqpZoCAR+BExNxDsusEAnifJDtvIFMRHzoE0aBIiKUGic+clzGSdI4H2qrCF/V&#10;zcfxO3fIh37UOIV7jBk4ljjdhElH8BjihCKMcujJMR8hnpQ1kZQTbbFInCiQznpQxk8xKUqSphR6&#10;VXzCiphSFJWGcmVBFe2QChvhOdLeWXbziNL1ylRnZERVeiuF5QPEmaAZ3YBaF55vX3i+uY4W52cr&#10;5RyjBl+CMsGaG30ovsWjsEBhgcIChQUKC7xbFij3f+VHTV+Y6TEbpz7ZIXTm9c4MKN0uRp+Z5Rhn&#10;S5ospTrOBp1Jm7knOT/tgb07AFiuKwNueCzEaRAhxCXitJ/zsNKp2L1ZHKdEr4y+DOVsxsPEkUd8&#10;TKpQN8nTLO2JIEUdiHD924JMLjrFEy4GU0HaO0l3ze4THjZ07ypVw5MeRLGINHjYoirxyoCBFKdw&#10;1ILByplXPRczmjuXMCgk8dTka+cRiEhPN65U3VaLingil7yZU8IniNOFSVWsAA9VOjJxunSSw08P&#10;NPA0aMZ7qXx9ei3K17sjqEqKHSDOytxq/dwztfVnagvrJ1nxSb+P+AV4zF/a3H1le3e/CNB80uYv&#10;tldYoLBAYYEPqQXK46/9NbsRSZylyVBFXDJaNDgmb2F4Ce1wtME8T8d87WfSxVI9zjBr9no+CDGo&#10;NNP1Yo2zj4TgBdw8CaOEFpFtc8yRzMp/hks9xutYxyxjnSnfRxJnni/NOI981oAyJxV2wiRxuqrk&#10;oxAnwfWkx8nEyeOX6joduzYz2bGL6GziiXEicSJo8LAzPVO7HQXAEMhKQybiL50/Durk25KmJfCy&#10;Cn44uRN3hrQZcaD2paeSmRlT6rOzlvE0g7A7k+fzAJpOesrkUdYA61y4UFm9Vl29Vm6ibujZeuwj&#10;QHObfnMUbC8CNM/WsSlGU1igsEBhgQ+BBcqDX/grDFFTBRmmsaDIpKok6eFJPbkxc6rlLBPoAbdr&#10;EKcUH8/7hx/6iJVMJVMkTdSbzKRRfVpLwoN9QmFCU1QGKA87cAYIPeRGT7QcfyYfOgQwWkMgbha3&#10;3plfratOPvIZoswhlutxac9H8KozGMDa36P4+WOH6I5Wlv2JIQNJLX6oyU9JnNnhe/BJnEU54oyz&#10;MxDTVpu1v2LxTZxUwaOm01Q5QS0A8JISjlJtrxS5yf1NN0+zu6iZIj5Dz3hXt1uTaqOycq268lRl&#10;5WoZXYLO2ON+b4CqRgBNVDg6Y0MrhlNYoLBAYYHCAh8iC5Rv/dh/wJZ9EI+QIYHeN60G/MVy67q6&#10;izNsU050llURnvjgSatNpJ2UkqJmRGY1T/np//TENgbbZcQZhBrZ8bNVubjM8cck8zufsFjQmLOF&#10;HiROZ6OzT+LJxDkancbvfNKpxC7o0v/om02AJxRPVjttHKeIM6ltJ232xPfpiT45SNX54MeuzCUv&#10;TwLh3EoeSpxcEZN5ss0p303qpu5ZsnsCnMhUKg8RpwNJ1QIKD3YcOkycGmkm12eRF3rZn0pip543&#10;5itrT1dWnykvXprlo51o2CeyAGyICu2o0w7QvF8EaD4RmxcbKSxQWKCwQGGB4y1Q/vp//OdQ6wVB&#10;bRASq6j7Mt9GvU2m5pK7mJ1LFGUFTs3jaqSitoHhiSdiEnXUlpv1sMGWqcyhMszjkQRIkakZhe9h&#10;g15VSqCOUpR5zdI9XE50YOdFqYfsszypZEpipWohJcKIjHUMPiuQ5KE7cyg0zjQGvgQJ8LEQp9vN&#10;JOJ8pNNVu5QLOH34yk4SJu2SPlngPKFJKQcQcZwn7ljmoD+OOF26IJ08M9D0IUoSMQ+wwlrDtx7D&#10;CLHTx1VVkmJNeWvkz6IHJXO+21mrrAI0n67Mn7kATQSrvroTLc6LAM0TT7ligcIChQUKCxQWeJIW&#10;KP/c//pfEk9WmQpDjbMO4mSjwBoLEOrhfxpciFnqKIvNaoQYJf8Awyl1nZm7AlI66JVVw9i9THei&#10;bBde6tg9/Zn10ck4I4VjxgvSTYl9woPjfLynIE6WW0QzmIcTp3Jm5CpNuBVPIosolEcRJ7pyi1lO&#10;9DsfczjJ3/Sns+HQ8dncpzknHi9xyjV9ws65ovqxY8NxZJnME/fuSOL0mrNbFN7TBPXrXMqkzTxx&#10;KrIzY80UAazcHq4rvOqhZJs5H7Kb1HmjAEK5sny5tvZsde2ZSuvMVdDcH0UFzSJA8zRfk2KZwgKF&#10;BQoLFBZ4TyxQ/tE//T+wIxH50sworlWAnpQxmcsL2gzqxFMTJ97yc3wGv+GP11JcDr/4Sq1WwpsK&#10;DJ1wVck/r7SLfO6FYIK/cv+n1+IlCm3umm00eJiNDCLHAVIsgGGBOLEghudySFlAJ/5Q4XcN8hBx&#10;RkBnjjidDc0VPMJxk086uoI/agCmkqUrdqyfNKQTURIrOA1xniZbS73VVUXz2Ec+oteImUVopJNE&#10;quWsRpZXmP2dNE4Rp36MmEbNA3GcPpkg4B8/JFT5r608VUW++erT5VrzJKM+6fc3FKCJwkaocHSi&#10;B+BJD67YXmGBwgKFBQoLFBY4aIHyX/3jn7ecCMkOfuIB6geRxyBkEh+hXmYoaT0TsIK3XCDJUArP&#10;OJqxoAegFVGAJwpVoqk1XPOSS7mkadWEqphRueehXIJGDsaGZlIlkz8UbQncFHH6z6MfVNKcZP/Q&#10;JfxGdBeUujojzkSOFcRUYiuQd9O2ZmJnji01jEieonhr9DHHnO6Jl+fCkgBHKF/+qPSKek3q/3hs&#10;UriGeHKCOYd1Gs3Yazv+O+VW56f63gUippwzRYn6g5nMqeaQsxsVJwxFklB0m88Tp9/CryDOLFdd&#10;5n9IqEZjrrH+bOPcczVkAp0UQHyq/Xp8C8EONxCgCdDcLAI0H59ZizUVFigsUFigsMC7b4HyD//J&#10;3+XISutC6F/udoQugIR3ovxNIgsHchoH2YZFoqZ/+wleIs7V0FkaP3LQu/hh4KjU0HDEVxoNOutJ&#10;gkc9TJzI5hnPij4ejXTseegy4EFyGdJlTwhG9AATfqi7BlPSdyzyoC+d0qb0XTcwDGdtxA4qCmB2&#10;RMIgj0ycjFw9i8R5mnNvVpn1uKV5dqn2vq384KFh7K9KakYTgSDP6GBlvdMhGVGMKWmgzltKPnRn&#10;BekVntFOYtMTVeXku+xwmX34YEuBytwaKLN5/vna4oXT7PuTXAYBmq/t7AM00X9yr6ig+SRNX2yr&#10;sEBhgcIChQUekwXKP/ynvs/uS1FXGdnj9Mu6zI4atnjKji7XsZTc8NK3MgBV58sol82QUGa+w4Ot&#10;9KPAUXvpA03VNrDcbrddiNs+eummga9SRNlIEO0Byy7WrY2pzbqekBFVgVypSyzu7uJAR2ONiBMd&#10;eVixUqU3DT8iToKKiNMKIBgZwxGFC1pAvYalfAVOeebzm5NNAohdtl1mYjMg09IDCfX8gGALddtd&#10;RDyOQ4BTwJkP9Qz5PZbsV6YxsgT6KTRO7v+J1aZOd3q5MeRplk3NUx9GnLNu7ylSM8vbMSFm51tq&#10;PZDUy3gvhW/qXGX1zZxX3WevcTaE8AhAxZ3R8hWAZmP9uWp78TQ78iSX6Y7GanG+g3wg9Il/kpsu&#10;tlVYoLBAYYHCAoUFHq8Fyv/tn5bGKVEIFNhoNujsNmOmh5/HUgk0TVsxrye/Z8ilCrdj4R+lENmr&#10;fui3YRXEaY3TGISHXPTZo4mO1XX465tth1eCSMGpyT9vfz0T501gkVb+cOJk65mRkVS5Tea2zLuq&#10;vvJ6y7nOJM4MY62aWUDTcFm+VOCanOziS4mnAk0RJxKVHkacVllFnOwLrqT15D72AZl5kw3bhK1g&#10;fW9E9wjZK/wwimhOjmsHmpn6+NMo6OYEh7n2/CSv+mnP14wwj/7AoaFk+MV7DGnREeNJGwwHh6Js&#10;FaLsh3TQSr20eKW68jQCNCv1M9fiHA0nUdUItY1QQbPAzNOeP8VyhQUKCxQWKCxwti1Q/vH/5VfI&#10;RrMZXI0rhTtkTNWQSUQ6w6DgoQyJcoRkmRGa0piam1J0LEX6P6UPZZzkDCThruhNQaL5nCUQJ1CC&#10;saWCSxVyYq4SuJTeef9tcdToGWAq977+k5YKxZUcKY0zEWfCVDWM8YMjIGgSAImeHpRbqyuNnQt5&#10;BxGraue8Pbd6K4Ud+kULt2qAgwUkX6b9THTlMuUIPRBNahQGzeykyRS/B0+jQ0tqiKepjmQTHX9a&#10;npI4n9i5nTtG3mZWfTOOhnLSpSUfQ5z1TnXlWmXl6cri5TMYoHlzv4c0ICia93pFi/MndmYVGyos&#10;UFigsEBhgSdkgfJP/q9+n7CQPEW1bYhIztnjkPDkP/M1cTIpbvZEn0bDTPZtTI7oEP9CFIstALZc&#10;2p1kS78n/xMkKtMICFlFjdAadMnBaMSsJZYHZbCo3PNKjQd9Mo2pCt5soX4TvOFUQZE/r7DRLINe&#10;61NkqmVIE69YmASMeu9WbuE9rzDiDzV/CC94VRWC9MQf5aOMlHYQJzVhY+YDRgipUh9Vi/YAxwC5&#10;mVWJoiBOPg4f8EPaoaFV27PFDhlcsCVB+RSq44nEqb0Ufx97Hp6gSx747El66fEbSu+m8TxAnLoR&#10;UKX56figxllurwA0kXVenltPoQlP6Nt14mZwbr++sw/QfHlrpwjQPNFcxQKFBQoLFBYoLPD+tUD5&#10;x/7cV+yXJRgBtEazGpr2EhM+kg/X+5kR5wHuycXf0UNsr3pyE1ves8aX9xe3Wi3Qj7RUPVhJMSL2&#10;5DJnlU/Kpc515oCURG1RUU5p6YnsSjTf7gAz8YTFQkGc8Mwzj75Rwz8iTqwPGfUAUQGeNFDHjFbr&#10;eAJxlZXtCZ1o8CgHdwJNmYcCrYrV8zlGOQRSo3CTM6WTB/zQk0OnBZk2ODI9ESGVFVv6wMIHeY3N&#10;3lXN5yADHmA+rk2hqCedj2+DOI9dV6qiftL2fBIFMp9m4Yctk04yy5lhDtNnECfPJRLntLJwnrWN&#10;0HyyeeYqaCJA8xW0ON/c/e7ObhGg+SgnRPHZwgKFBQoLFBZ4v1ig/F//W18mvoljMG0zzzzm8lAC&#10;9XqGSprkA3Oc/msvcEZd6RkkRSYhRdSjgkClY7JOjT6i3yBCYBzfYylxhjPai+9Nwm+tf5jMI4NG&#10;SlN6El5se7AZ4Oky9I7upLedrnZiJfmSWqOq2dfg6sY7klDtwW9UkD3P7krwy+Oz9NVjCSYS2S8f&#10;vnlyqwaFavkgThQHZ/BgRuU0VBYukB3/hITm6IB7euqd906Exo4fBskHTh8bxuvQ74jpDDzXP2Bk&#10;3DIorfsE5jyeOE1zpPCTNM6Tyr9nu+UhnUjCD/3WZNJmrDGSsXz6+TRQHCcE7vkLlYXL1aUrZ7CC&#10;5qYCNF/a2nlrtwjQfL9cIYtxFhYoLFBYoLDA47FA+b/8U8gc8sTNeu0ANGBGUE1sIgTQbIPJ0Zwn&#10;ThNkpmSSV6AyQr7zyoM4SabOfjcmIKm9KpESzV2CODMiNfZwGVeVT8RpTuM6HSpp3gWrjpGhzCBU&#10;DpfoGXxnvzabG8F/TQZlBr0YVFQq9zvJFJTJPB8CZ6czxzR5xn+aS1HxPuXYI1qU5Z+iYD7QU956&#10;fhQbAfVGIyZ76kVEAXDSYhOfiuL1SyTuA6DFc1JxMjjfGo3HI2QFGWpDcdVxSPUBtKryGAPiFk8I&#10;0zyZOMHVLBRwAiNSlT7+PAwt8pFwc7YF9UoPs+Y1zlqrtnipunilMnf+bAZoMhNoa+duEaD5eK5a&#10;xVoKCxQWKCxQWOD9Z4HyX/uf/0BGnMyOIW2GDztoUYiX896K80R68pTj3cjezr9CTGw0U04OqpLT&#10;WR3rkU9csihVTxUGoswnGc/xnCI1MpmIU5wlzGJYpYYTWBn85QXk48+4bVbVybUcufmJeyGFgCox&#10;l/54hj6yQyf67PAVRIGqSqhafTJelHvShG+eHnlBao159Wi8VCd6ppL2kkshqao3E7CUCe8sSAr0&#10;tAIZrDSDOEM3/05HIMedM4Nrp0ajIE7v4CzgIVz1xlegb6PEuk6PhzhP9M+fTuPMBM53rnFm0mae&#10;OCvNRYHm5Up75UQ4fsJfTQdoCjRRQZO3CsWjsEBhgcIChQUKC3yYLVD+yT/LzCEHLcrBC76JGvCz&#10;yMvMkW50C2d65uM23YmcQq2bkMnYuSdcwWRMSZL5J9qQgItb9oexKjOl/NUCyWgqEyBKErWcqg8G&#10;yQE4ELcZFKxxeEwu6ZTYGCIusn00JK/bz+yhFoAqRV39fyhZyp9ukZONPcmUdtrj3XqTyfJgVLJ1&#10;KnFvJ71bK6mSPIJIGTagh8JHnavvf5S8z5bxMo1ylbR5/+99Sw/tR5L3jKqh92WvYmkwLii/9liI&#10;k1LuSRonxnAK1BNxupTUO39oj5UZVJlbB2jip9KYf+fre3c+2UMFTQRobu1+dxsVNE/XaendGUmx&#10;1sIChQUKCxQWKCxwpixQ/uk/988LtqgeAiBQsVL+6qDDBJXmNo+c3X0kbpEX9VpGnJl/WNURD+p6&#10;Bkn+n6gKWBkAN3Mmy9HMhTLPPrYBdVKVMRNIKsUoFQgVUALiXNrTWJapr8axFGaKHpZj/Hgg0cUm&#10;jcpDA3Fi5wbDkR30Rjd5rqWDSlr1DiAvSWKniVNZ8+ylRFXUefawKl5xapQiS3OOeUunSl5iL9AK&#10;GtCzGqdCV1E8X1WkFBTAv7gNibEsXKrDMEHKkrKspAnT6LAQjweJc1qCxhklTh92qp3sVafge4qs&#10;dyXjn3RCPw7ihAHnz9eWLtYWLpzNAE2UakfK+Zu7+/EtOckoxfuFBQoLFBYoLFBY4ENlgfJP/Js/&#10;FMTJCMAkZgq/pPSBcAxaeGKNCsRJ5DzkVbd7XbSHxaSSUjfNNE6Ln7GG0PBUc15bz1ZO7BLuhmef&#10;b9HjPiYiakCxHhJhQths1VmCUywZhzItiCT7AXhStdadDWXGI+ZpzfzbKerma+SsW1yU4z841lqs&#10;Cx9hmRAuWfMzMpScvoQFAJ7QOI2bEkpJmq7s5OpOiB9l3GerUaohG0klR5nUpLBS5zsxm4lci4GR&#10;pyMoVEEOyj6KJ+ipTpNVRiUInI+BOHkMpb8er0tapz3pC/POiRNwWV28WFu8WJ1fP4MBmre6PfQ3&#10;h6J5t9c/yQjF+4UFCgsUFigsUFjgQ22B8o/867/buTVqsiPGFCFY9bTmFhXKrbmhlg9TdA4Tp3jU&#10;ieaGQsdYWmOMBKJMcRSYykMKvEoQmflcM3iNdTKPfWSnrBgxojcjglF/cUDKYsn8wAe9vf4LEQMQ&#10;L4ceZ8Jfe9VV994P5asLfNV6UjKvcsDDre2RW2RNa3FKUC5t3UKu2iMJyyRR5h7uLA/TIjGq0qyX&#10;6zUQp6qLwhNfRUkntwR1chOGg48CUuXrR3So8qKU5iRm5hNoklBkx6XahHGchzXOA8Kb8o2OOet1&#10;s8D7BZe+P2ZJ1wY46QvklZywqvxKys0FUCb95mcvQBP1FF7f3XOA5u6wCNA86eAX7xcWKCxQWKCw&#10;QGEB49Vf/WNfNI7QNSt5j57kmXOXnlo17sF7BtOIoRQ0hledwJYRpxmFi1eSKhpKoXzt+epIQBqW&#10;LRLhWGnMvPehkrIXOjz9o6HrTIYumZ5FhGSOOGOLHkDuoTo/E9Y1YhxndOw0RDrOc+aOhzZpkrOB&#10;DLnad78W9KqqpPgz595XVdHw4RtLbdpD8XwZjocrHMlH+qmgiCgoU3VE4xd1UXEqXkDYgKJjWeKe&#10;2fPIXHImk/z1OExILy9X0KKJMqeGHjtggkz4rx0wcSYJOlKrksE4Ph5ZtVk6JgmJ9yIc0LFfJYFm&#10;hFhkYwpJW5Ktt8on1bk1BWherjTPYoAmK2hu7b5SBGgWl87CAoUFCgsUFigs8PYtUP6r/+Mvuk6m&#10;FD0nzagSpQtz0p8rjVOZ46YwoBaWDQpj9XUvA3RkLXajI4Ilx4iJtLAl97rgC6vJyW2oaISwUXFb&#10;wGwohfzMrMkP4xQFbebClF4jpS8aWOI9x5Zm0aainCRLBlxh0Ap3jDW5aJOCVmPvA7IIUpmCSqVS&#10;am9OWyVFlhn0GcMyM1kNtb6bUFYhrmkzwbUMwUyAiy1TrmSaPNePhHlV/Ix9c/N3ZudQ+lTL+4cQ&#10;JxAZDFqfm1usN5pcj6uISiSN+vY6ROrMSeJ0ohI2LrzkDrBcf5xA4HOAOTKxqqjQGkiYCohmkJiX&#10;dB9+4nEXUO6UJjFYyhyzJxj2woX60pUaahvVmm//BH53P7E1GKK/OUDzjSJA8921dLH2wgKFBQoL&#10;FBb4gFsA9Ti/LCykEJbUSzuLHVCpp5EiFLrfhKlD8ruG952UpJbpRiUS6Kg07QMBxTT2W2uNM2yT&#10;yMbC73ZdC3zMiwYfPvX61U4dPSVNxc6T13umQsqRWleCPB8xevJjp+IF/DPW0LUJ7a+iALSgxqA8&#10;+OhOHhCchD4NZeaKhm0QVVmpMgsp1wlSK9LGYwM2afjno2ATVdEZcZYnME4NhKddiH33vmhP1ePd&#10;hyHVdaLkrKR55cQ7L8nJSbW5uQWooX5P3ZQkmzbqrOWESqRSUlnuHk58adaMmIjK+bxroIZqm07R&#10;malVLtVRw5Sb5ikSAm8iTlkk6vUHSgawBk3rfXwYtw6IUnUxef0vPRMVNC/Xlq5WFy6dtQBNDBEt&#10;zlE+E6B5p1sEaPrsKx6FBQoLFBYoLFBY4JEsUP4r/9OvKlyQrMGyP2xcYyezAW+CFpPODRdcJZHK&#10;qTSOZdTy4hL6yJlSDeKcTrrjYQihqWJ51AYSf0o3JaXK58q1oTAT1wgFFVtUcpLri7danbk5ulk9&#10;pOAWjcbu7mC+oBlhj8nRCqtFR/HScIi6lqBEbVQ8mjhSoMlPMC8euVF4Ii+/dtltfKRWpq2zfxFY&#10;WHnvGanbjZ4oU4xI4ZebCqqNdwPl+RferpXqVTR7cmUmPXLEGSscDIeDIehHf5LdvVfJKZ12EJgZ&#10;+KmKTUGcarUkpZPE2YJ7vtPG4NmNSfQJRz57geK3su3BpNVyq1adq5Tq7B8v4uT9hIIZZN54gpBe&#10;y8/GatmCJ4V3Ab8V7TvByaDeqeVKa6mx8kwdzSfnzqWwhUc6fR/jhxWgiQqaBM0iQPMxGrZYVWGB&#10;wgKFBQoLFBYgO/zv/9BnWX6IhDZBwZ+FhTbhUwQTZX2UShOwqPi/0WCIIEYSnZzgLuYeeKp/UGRp&#10;PAbcDchTctCLZxkfSU1NxX9SwSG7dUUo8jYLNF3zJwBTFTFR2FxjCqUtsMfIlfViFEWKxOTbNxrp&#10;HxNnZYCIUBYcJRMLJ1VVXloq3wZ0giuxeWSEyCYaGEZCXkp++5AxWeXdGqeTqIRWOeJMNT3lJzf1&#10;Si8NHVCbh82ZnlN3prr4OT2kccbfHoTFThEdffYJvl1y1OKhqkhJgwxadjAEzO9D5Y202i0SJ+uF&#10;BpWaTRkzqt6fJM4qllmuVVvsQqUyTu65JFFVAqpDLbJIi8T1PpjJ7gwIYI3/znp55Sl0OQdxnrVv&#10;HSpoOkATFTRRyOCsDa8YT2GBwgKFBQoLFBb4YFig/Of/yA+OhgM0tJmOh8ic7nTQd5ygYipU2rZ9&#10;tlG6PAl2ZDbCiBYgZ+jBdJoxJK0RsLQ07sGPbaRzM0bHR8pvK1+7muS4OBIfAqeZGhgyGdLLJ0N5&#10;wlPl9CS0JSd3CgkIrOKqpNcKKQV2BFP8XR1O0AcSfyBu0qNI0CySdVgjdwPWSMTpBpoaXQi9Hizz&#10;zMWPqXh9IHMsmVWRT05/72FAZNAliRPZVUhTh9d5FreqwUbkQOJx28xgrsjQLBqVQBy+/EkJ9wJi&#10;9WBSbNKDjmBSWZqN5JEdj10n/pMd8YvJ8OJIet7ZbakJ4qzWWozBZFl7aqDOZ+Ifgk8cTPX/xB4q&#10;XsKSdepuX67Vy8tXy2tPl5avleuts/Zt2R4M0d/8O5usoFlg5lk7OsV4CgsUFigsUFjgg2eB8n/5&#10;7/97vX633+uOR4P+/s7m5p3paAh0ROLPGA51e7ft5pbvG5C1sLjQaXecl1J3MCG9udD8Qi2slkaV&#10;8aA66lamqGoUbOQymwbK5OsWGUrak9QZKKrqk/pTgNYbDff7fae8CFm9sFznCbVyTuag1ygTKfEx&#10;Vob6QZXGpOJU7pBL0z+mWC0cKTLJQc7aok6cJ+2ZG7lxpg4FImsYSg/iApEnFF2Esl21ZJqTLbkS&#10;iZ6oaeTGlJJitURq0JPzY2PfJWSKcjMHvJYPVREHB7Xr1TUqYNz2yfzXQk8xqLzctiFHYUP7JoDj&#10;Zn2lMnCzWmd7dbVcQmHR+C8lyONYNFtNho2SW4mqrDU6t9S59rHG5Rer60/z42fscSsFaN4uAjTP&#10;2KEphlNYoLBAYYHCAh9sC5T/yd/60dEQXnKQynDY39/duQ/0RDWi0XA8GA4QOzjo43U87Q+RdTNC&#10;v2gIfsoD50cg/5FGpaq5MCQLNNbL41Z5PF8dVadjEGc430ly0SPdnmY7ycMB7D8tZRp8kmt2XJ6k&#10;+u+Gp5RfQzVPCKgMJaFThFoKHAWG5sYIMYQa2yxVGkF3ube1OS3pxj0USJVGZMDM5Qb5bKDTfkx5&#10;MpFoBqRaQ7i8MzQMb7u5NVTcDF6xByNmhps447/U7icjTgmZ0S0J7n8nTSkqwLaiZSbTCg5PZOuE&#10;vjvDWC/H8UGIZjBrfCqe6C8/h96KxLAhBsVdlPtc6mf2m1uXaE21ExGilcr8hafOffz71j72u+au&#10;PM9DepYeODvfYItzBmjuFBU0z9KhKcZSWKCwQGGBwgIfHguUv/3rv+yITMUpDkeDfYRg4mc4QLgm&#10;cLPf7+H/PokTkZlo/zgZ7+7s9bpdvDLoDfV+l5GdCJAERYmCGqVRqzyarwxqQZwhXtr/nhUekluW&#10;3lnCTs7hnFlfKUVTRhU2obpltY8AemqwSelRvX+AYkK+1A9TZBVIl0EeXsIGG6VS3b0rLUxyFSnl&#10;RZtgEj5rTM4GFJn2RLuEUkDn+hTBlypFqU17k5Ed7zQhyaWWTh3iOYFqzFhLxVtKNxUhw4nPsQRx&#10;JvU1Aj0TUEpnRu16EyQTkoTsbr1p5OQOCsAdIBBWDNwXTrp1qENl/bYFZoF+wnwRJ2IP+qRXArgW&#10;1A56L72r2s75Fz5z7Ys/dPXzX1m49PRZ+870xwjQ3ENtI/wuAjTP2tEpxlNYoLBAYYHCAh82C5T/&#10;2T/5BUVqKlEdkpZcxfiJtPTIUXFgYMhzwE3QJuh0CC4dDHp4dLv9Lv8Vnw7Ko95gd6N793p1MgAd&#10;qgG4oZC4I+qi8xaotLK80mqiCo/8ulzA5SwzqMET9NAplQGKLPEZfmnXWMKwaywsRGQVMDNvOlV0&#10;gkAX6TT8lHsMEScRIGnntGMhs/ykyLrRokJQVtsUjOG33Pzp4ZfKrWqrUakrGSdxWBp6wCI7KqGO&#10;ppqhmzgpBqtfk3KjrITCOBAcHR2Qc4AHqoor/R5+J42Tf4XQG7BJM8U6ZvazSz1aI5muNfTUmpJ7&#10;FsRpdTlkZmfto5wqkTwd9xg1yofWmxc/9eUrX/ihq1/4amtp7ax9YRCgqYZAO9A1iwDNs3Z0ivEU&#10;FigsUFigsMCH1gLl/+5nf1p5QuAoeFAReofWNfR/45/0UL/vqH5JQQ2YCUUzHL+M7UTeERLThyRO&#10;Qmd/MuyNe7uj3c3KuA/n+2hI7RR4Sl89tNPhEBnjatnD0kvGLuXKs5COMt3xlP9LhhyhM3mzDW6D&#10;EgimJPY6sQnSJwTSBsv5qPr8mNAleHXXJDnojYemOXxSvOfoS4Jo8nALNI2oZEGEr0qvDe1X6zKa&#10;hd8fz5rVVp0gzPTvLK40H3+KzcFqEHG5HpF0EKdVRr+iiICRsuSpcmZBmUGxLkkqVOfwHIdpdpb+&#10;KBKNWFaNn5WlXMspjZfw6IeW9jachRQBtXmB2WQrMVQ1/hUgoN/1+eVLn/3BK5//6vnv/f5a48xl&#10;AilAk6BZBGh+aK9lxY4XFigsUFigsMBZtkD5p37sh62wEb/gLW40kDQCjkIeuiP3XAuHvb0V4Ah0&#10;UWmkKZossvk3CowrbYQaI6JB4XlH4tFwWCuPGwC1EdgUMiic74BR/JKHvt9DbUnEiYJSb9+8vb+3&#10;R5cxCJMYiuUZRIqVKEAUWTDDVqvcadem0wEiTVncSEImxsFqklWkUqO4ObKWGLdJ0FTeD9Oto/e4&#10;5FsBFiJKgb/oq64o1JkyKZgz1QnlkBoPJgbdhnppJ7zpjr+EsNhiEwKrKg9F8pOCG4XufAh8rXGq&#10;fFSosMnXbwEWzDguVUbKZ5L/2g3oowho5B4ZNxUDkIZq4owBRzCrUoJgaUrKGgn5kn3r3aSUD5Jm&#10;7Eh4+9Oup42Gv1wvc8zluYtPXfrcV/Gz+pFPR/7/mTmdcVuATHPkmwM0t4sAzTNzXIqBFBYoLFBY&#10;oLBAYYEHLVD++z/7N/0qOA4CY5dJJaxLGQkpM5nQcYP0N5OfUnl10pyq6bCkIx7sD1SH6Ah/N2ot&#10;QXTDwvYgq72QKm66zJD0xF63Bx7FewgZxQNIKqFUbMrIUVLmaLg7GOxAN0UyPR74DcEUNBrcSd96&#10;mQ3Fo9gn/OwErLrKfwJG1fARr6jX+HSAMvDwrFMNtS9f+i73Snyp6kgkTvnBRXjSYEV3offpObPw&#10;VaaT6q8jU11MSsBJDtXa2KDSpChOFdgF82mNiJhEw8lae1KtAT2ZoxSucDOxBWA+wSZQADQUSK2B&#10;tZz8xG73GHkfFQaMoiFzZoXwucM6fFEZQAslzTRGpVfwwfXnP33187/34md/cP7iM2fta4MATdTO&#10;RG0j/O6PC8/5WTs+xXgKCxQWKCxQWKCwwBEWKP+Dv/NTxiAoY+CsLpry2DNtf63duUkEDB5SZKQ0&#10;upAG3cabrW1YrZHJy5JGk6QW4p8qNsqjG4GR4huuE/yITHhIpJA3B3TRM0QUefGUJEf97vbe3saE&#10;oEmNdNDdB4/Ss0/vPMqIApWZioM/0cWSY4c/WFlESvVhX3B1zGEIZ606rlZG0GMFmpQ9WdlHwYwK&#10;Bg0vvNtzhtsaw2PEgfgwGRCfHvQwWphKSdwKOXAOj9zgCodVtACVQpFroKgk2MzrzazwClL6G6NK&#10;nd0uRYARBsCVRNxqECc7nMcrHr+Lm856wJcmgHY61j0MI6XlSj3UxMlgfTCdXMvW6q0LH//Slc9+&#10;5fJnfrC1eOYCNHdSgCY6A6W43OIrXVigsEBhgcICHzoLIK7vrddv37x+99Zbd+/d2USwHuY9WOFf&#10;+zN/YHl18UNnjvfPDpd//ud+MtAEdSEBnRQAkTWTnM7EwUgeCTpUGKKbXgaPmmtMAclbDdmz0oDa&#10;SMkveefZrCarsWNdkE1spMWJ/PwTrcLNcOjwPRzsd/e3USUUGArhc9BFjtJ+fx8p8kDP7qgH9zzV&#10;0a37GyBSho2ijtMAmfZEVzBrCa55OoixT+NWo9RoAD1Rlx5pPW6FxO45YDk63+kGJ8Yxf54whyUN&#10;o34d4QbCUomY3f0eRFgP2w8yHjZEbRQPlpFSRChUXmqhXIP2mdyYvN7MLq9UeqXKsFxFhpTWTCpX&#10;+Kk2o/EEg6oslAVNj8dkz37pHAXvGsDibBwv21rjdIF4BqdG41DVE7AGq0dzfuXyZ37g8me+cvHj&#10;X0Ld97N26t6OAM3dW100FCgehQUKCxQWKCzw4bXA/Tubv/QL3/jaP/rG7vb+ISs885Er//af/x99&#10;eE3zftjz8s9L4xQ9liHZDZ19wxcskkEUg9am/t/04krZlH+czyOz3C5yvmO/McMTwWvVMpzBFBjV&#10;LcjNhuIfu6GpKQYZEd2Ufi7s9PJ2UiNgtAQfvbtNsvwnyoKys5GaG+G2Bj/Au9G430UjdzZPQtDo&#10;kH75Ll32/R4wFKiKvkqTMXzyO/3+NoMnmUMUXn7AGBK6FSpAtdWjUiwrEJPxoGqvwwL3iBwNgi6j&#10;FTq6gQoQZSZpil4JjcY0KPrnWcHUIjFh0WlMDuV0ICWHUu5OSkMYzUAqbzhiACwDmyxNnILELN+c&#10;B0PI7kqZsmSpDMiW5zwRp0DbxMnySspd4uJomn7+2qVP/8ClT39l7fnvPWsBmhjwG2xxzuaTyD1/&#10;P3yPijEWFigsUFigsMC7aIGbb939Wz/689/+5qsP28af/LN/+JOf/ei7OIJi1Y9sgfLf/7s/45WQ&#10;flBrHXAS5Xis54GQqJ6p3HnkZJs4yaVHESfglEXNy/whd+ayxc1mqk5kinJkoXEqYNQe6gxR8S5a&#10;K7abyApngGG4pDP9LzqoT6AsalQoFzqZwkEPp/ywz9hQ/oA4mSk/HvX29jd397cmCFhFzVH77ll3&#10;tE+fPkqN0kevRktDgDfQ0+GqcoirxD33n85uWGUy32m3GqiOpDx0PSxMUjVlXKlJGiYCxjsywc3Z&#10;Gdsa4QrCeeZGlcsj6MpeXsuYMkWuLlM15TqRnpVBrUqQ4gOOIiWt61iBw6mEKlmKRtKKHIhqsXP5&#10;uU9e+fwPXfosKmg+88gnz2NewcAVNLd20ei8CNB8zMYtVldYoLBAYYH3pwUwY/6jv/erP/vX/yEi&#10;2R62B2vnl/+d/+ufka+veJxdC5T/3t/9OY9OLSzpDo60ILdDV6OgFOaogwmCUc1KRUwakWYap+DG&#10;xImc8Cnc9E5NYdinHe78rIQ6RYgystDVfCzMCUMzgc6boyJXY0HOcGGjhJOEUHmTlRik4EhiGRJ5&#10;lJ2NtyCLKkdcQQDRqRPg2euPUNocAAoSVZ4SfPT7+ygmitpOo34PWik00Z3tLSxCRzT88kyrVxMm&#10;UiuEUjnKJ6OFTrPTRBdHJDDJac7xMH8K2VNN/lACxQ999sztURJVxCeIOGUE42oV66mheLvkSPm/&#10;Cb6u2Ykio+wPNMHK0WVSVZYUl4loAQU2eOsyHQ8IRF6Y07npoRfjj0Zz/VNfuvi5r1z47A+cwQqa&#10;KUBz9/XdvSJA8+xeKoqRFRYoLFBY4IlbYGtj50f+85/9zm+/fvyW/+U/8Xu//6uffeKjKzb49ixQ&#10;/pm/87eNjcRCIiQ0OZWizAUDzlhQuqSiG5XqbWryL2URZcQJf/qkXmHv8YDZJOwl2HI6C6N9RaJi&#10;S63T/mbphe5DhLLtqByklBoXLHePR1fJNKGK+ZAyD3+0K3QicZ4ucLiclSPDj3HDWAi+fqIfHczI&#10;VRrhP6Sms3sn6y4B7yBwDrq7uwgDZWaQGJWJSqzpxGqjkD8RNjodD6cjxIwOUGsJyqgwNIrJw3oq&#10;z2QBkh55Cp94ohJNTlQKHjQnVlkGVYn0pkkaJtp1WhllW1HkPLEUABRTBWZy8GLWUFjtUsfnMC7t&#10;LoGzubBy8fM/ePmLv/f893651uq8vfPi3V/6drf38tbuS5tFgOa7b+tiC4UFCgsUFni/WQAT3T/9&#10;73/9537iH/e6/ePH3p5r/e/+w/9ZgxpQ8TjTFij/5M/+TGI+8CFjNpFYExAZoqN82IZCwSFKr0Ne&#10;NKPGZ7PMIWcTCZHKTeRfW8qkmmnkSypdAKcq+ZhZvY3cE/5B0ETq9RD+fkNpMJa9z6kmpZ6wc5Ky&#10;czA2yp/Kp+FvOZctApYbqCLKUfG1CKxES6OIkuSLHCSqgsLBSwYdIzmIRZvgoGfDT/joWc5+NCiN&#10;h/s7G/3uDjpPgkEZJ0oFlA/HkiLPyeXYwbKkYRIntViJssTiVFMJCu6UP6yMpOR6jZPl94XeJGTt&#10;NrVblPZk23T3yCR4yihsW08dOnz4086Fa5e/8NVLn//q2guooKnDdGYeGDQqaL60tQvW3CoCNM/M&#10;cSkGUligsEBhgbNjAUy13/7N1/7O3/zHN9+8e5pR/dC/8H2//3/4e06zZLHMe2uB8o/99N+ytFaa&#10;IpiQoMjYyyS2ZQJkRpYYbpNl33UzkXzl5MeUq87XQEsoytlqqsCPIjCTGBos61el5x0mTlJq6Kby&#10;vSOfiW2+kx9eEYn+ZJTMDPQk0YkXU+dKqKr0Z9tlr2cVlL1E/g8oT05wOeVrtQa5lHKoun3Cvw3/&#10;NVN3mOKTsm4Yvul25BzxGKU497c3e90d1O5EAGi0+xwgfZ7FRIcqKArW7O7tbd6/Dxe5elnq48rf&#10;UQoUREorlJNmCzSJ7U3khffYaqwkCl1T4ZtKY1IbUjWzdANO5xI5I6tWri0/87Hzn/7+c5/6/vmz&#10;GKA5+e4204BeLgI039uve7H1wgKFBT5kFsCU9V//xZ/a2+m+L/Ybc/+gN7jx1l24HzHgK0+dh4B0&#10;/MihtvzJf/sPLyzNvS928EM+yPKP/dRPprqbiLossWVk1lRdhdtNlvniRy3k8pxEnFxRvSHijODP&#10;lBiTWqgbBP125OjoWFgUDSLV+zX0TkdLHomkiQIV/6l8cy6rgpcgMvvp3cJItTDliTeWUVscTat0&#10;0CsFSDKnPNDObQpPPXN0UFhUfeZVtlP5SlH5UmqvpUc61ifQL5VBxaACbRayKJKQWMiJEZ9In9/b&#10;3qbLHt8e5jINhhRNQzel1x7p9mDWSQ+l6ZVWbluLr7lnE2iu4kvEcVZQXp+UqXdZ6rRcbjRbVz71&#10;xac+9wNXPvO728tnroLm7lAtzjcRoLlP/C8ehQUKCxQWKCzwZC3w219/+b/4f/34k93m49na9//Q&#10;Z//lP/57H8+63uu1YNp/87Wbb75668abd7p7PQTigRs++30f+/yXP/FeD+2Jbr/81//mj0toVPgg&#10;6A7qXjjGU5aPPeFRgJNLtpoNiHBZ9k8eSVW6Uy9UUdOoBrZzb3JhZbjmVbiSjyzxnO8FemrjKbBU&#10;S6HVe73abISqKYHQGUcq9eNkHNWYFNKyUztrKMFbn1LIWWbTCmZtNKrAQZ8c/dkqGWOa1FYSJBdW&#10;nGhU4hRvyiGuipwKMoAOynBRWiy6gLqmkoynjB9FW07Bk3DQM+mIvT6hfaKeKP5BfpIafaKZ57Db&#10;3RwNu/gIsueZrMRcpeEYbvrRAA3p8aPgWoivXDsM2llY/OgXfs+LX/rqs5/9cr115ipo3un20XYS&#10;rHlzv6ig+US/zMXGCgsUFigscMgCf/Ev/MjL33rjfWeWL/7uT/6Rf+OfzyL63nfjzwa8eX8bifa/&#10;/Atf73XR8nD2AEb8u//+v7l2bvn9u2vvYOTln/ypv5GIU3ynMkjBhNGhJigqWztSc4Bf4spMj6T8&#10;yBcC3BANioyYGvro5IgzZQipd4+pU9AZAZzZK9mGHNoJRbXZbqoSffTLdJdMwOWMOEOkVPchhY3G&#10;gMKl7qyj6miIipWx2RhpkkljZxgaGczMQEn5/hk06V1NQh3+oD8ePnpop6wfysx0pQSZSKVEAs3r&#10;9YW5eWqlBGQ2/KRXnaNmDSbpxyzpNBzsDUd9ACcbfarEvdAUDvouc+uZNT/c39uvNdovfv7LL37h&#10;+5/6nk9hq+/gYL97H3GApitoFgGa756dizUXFigsUFjg9BZ46/Vb/8//y391+uXPwpKI2vsX/ugP&#10;fPkrn3m/4+bW5u5P/+jPf/1r3yJBPPD45Oc+imCAs2DwJzmG8k//zE9Y4UtNxEWcepg8TYTZa8yu&#10;VvH2Q8Rpt3uCMhJnqQphUknvdpIHr6ncp5ZNuqa5LrKTqCfG9ny+oQ1kGS56u841LnFfWgsCG/2K&#10;CVLp7lqhekZavVVtJuqDSGiCVkjQZY12oamJU0KpfjQ4+fv9Yae120Jy4fNlFcRnCVEV6+RoKIhS&#10;44y2k36Cdp9NOuiRj86wUHrq+Tp/p/5C8vsDzhklKo2TVUIHKlnPzkn4c3557dy1Z85de3Zh9dyT&#10;PDNOs63BePLdHfrNUUETzY5O85FimcIChQUKCxQWeDIW+G//0k//2i/99pPZ1mPZyrMfvfKv/qk/&#10;gOKaj2Vt7+FKfvUXf+sn/5v/Do0RHzaGP/vv/fGnn7/8Ho7wPdl0+Wf/9t/MiBNEFdgQmMmoRcuQ&#10;pj9W3cFz1TIP9kse+SBOwTwwisUo6y3TmddvqnW+epAhP+tVzYhTW2Spn5Qob/84a1JSO1QcpVTE&#10;aBrpGEysAS5qQqUz09Uf09QoYRGudjxBOlOrWmuSOBUn4DwjveVdV+gnHfneuUSc9t3HymKREavO&#10;M97AdTOdRIVNqnmSuq2zVib0yz4MWMNOgZvp3ac8DHGUDYuUr47BduaQi4VNCneFvNj7+aWVhdV1&#10;/NSbrffkzDhmo7vDEQsbbe28vlMEaJ61g1OMp7BAYYHCArTA5v2d//uf//8dKbCdQQM9/+K1r/yB&#10;3/XiJ589g2N7W0Pa3dn/G//V3/3mr750zKeeeu7Sn/vf/om3tdoPxsLwqv94CL6kOUKTHMVKjbbT&#10;2knWpEgWHoJ06ZaVgDYlX1vaVOaMWinSbTyZohR6pz2P4kAIqVRFcz6xU1qpPKpdxL9Ypt3EGQzr&#10;vyIKEy9S46zXHCDpmNCEv34iBMW72ABZzeuMqp7+QMiS1D2RmF6Dg961L7kl/huVRC11aisCWz8n&#10;laJ4ewLQDAuZwONOn26Wicr5kkFdMSo+mxrQu3Wo9zDY3YNWC9FWS8RZntYbjfPnL5+/dGn1/EUE&#10;iZ61M+xuCtC8UQRonrVjU4ynsEBhgcICBy3w0z/6D/7Bz33tjFvl2rOXPvbp5z7xmY9cunrmnHhv&#10;13RID/onf//Xfv5v//L+3gk5DP/6/+IPferzL7zd9X8Ali//hf/oL7BPDrPP8W9VT1TGktkzDtY0&#10;/qmKpIIVfc/ENBolfEOnw9/R1kclhMBboNJWvRHNftQ5UppiRpyo+UMtM2DXTGh2tZ5oaVSbB5qB&#10;c51/xA+puOaDER6xuI/JLAggPdPLSPJGvXUv4pV7/+IvYaV2idtIxEmQ1GJpC/ok910MyeDSrG15&#10;VMqMXkrZXlkB9U4dWJVU1cWlhWvPPHXl2lPr5y9QRD5LD4zvrb3udzaZCbRZVNA8S4emGEthgcIC&#10;hQUeZgFMvn/5P/nxY7y6T9p0boBSrTTbDaTLrF9Ywc/FK+vzC2euO8k7sMztm/d/+zdeBt/vbu+f&#10;+PHV9SXkDH04G3KW/5U/+kfmFxbm5+db7WZnrjU/3240mISN/6FT4l9myIg2+WCNoQrSW6BkIp+n&#10;gRr/deStgwcp9UHEFIIF0bETo+IeDx2APC9mmBgua5Fr+rzUTuRp6wESA+5iTMwfFxEa3Qy4ZtwM&#10;Qw/xKPFRK0Xmt8eYIWm2rfxn2d0nPbKBZU+8g3aJ85necJHNwG3/rbfwy3GiYZgZcU5X11avXLt6&#10;5dqV5ZWVE8/RJ7wAAjRf3UGL8x14z4sAzSds/GJzhQUKCxQWKCyQWeDurQ0UFbr51t07N++j3Avy&#10;HQ4ITO+ppZBwce/2pkETTHDl6YsnDufLX/n0F373J09c7AO5QPnzX/oC+4ELJiFrwn+NDGz8BbZr&#10;1FF5s9FsNPGDf4mgKEleqbTbnRY9wXiRD4CpZEECodRSJJfjAakU4YvqEhRUFkhmRszw7FizGjqF&#10;iArctATo30bAjDjzp2CGjzOijZVw94TBs1Flq4oNoT+QPNp5Gj60DP5kYXbHBQgo1U1JWUb5RR8A&#10;TRjkPBznVy5funK50zlz93YO0ARovlYEaH4gv+7FThUWKCxQWOB9YoFeb/Brv/hbv/gPfuPGG3fO&#10;/pABO//an/mDn/vSx8/+UN/DEZY/9qnvMSkpI3s0mQzYjJH1xuutJv5rt/GDX802KVLECUEUL2Zd&#10;JFUfqAq+BJXyAxBL/clW23Km1ce87jjTC3O7fkjvlF87y0+nDzuFbApAk9c7Q8M8cR4CSi6jDWGM&#10;iBswceYfh1aSEa1H9+DaSJxQf12iSG3QXUjJ6DmTdRNx1mu1CxcvXrx86cKFC3kB9T088PlNK0CT&#10;oFkEaJ6RI1IMo7BAYYHCAh9aCyAY4Od+4h/9s3/8TURGvl+M8K/+qd//oVUuT3+Myp//4mdQkIc1&#10;efDfCHUg91DHBzAFfCRptqHEdShqNlsQL1WBkvlDQClX8rG+TeKs1SF8Ek9bHQifeDo3Ny9PPCq4&#10;89GEVKoHnvt1P0yieeEzkz+lGPIvjM5aYrZjBtnMw573s5sRM+3Tf/JxkDgzmjyEqv7sg6B5SPL0&#10;4EWcWfmoXAq/1t7utC9dvATQXFtbO4MBmtf3umhxjhjNIkDz9F+YYsnCAoUFCgsUFnj3LIB69T/y&#10;n/0MEu3fvU083jWvn1/+I//G73/uhauPd7UfyLWVPwWNk9Kcen6P+oP+frvZWJifW1ldW+fj3Nrq&#10;2tLiEnRNRm3CgV5BdfMpeuX0er3ufq+L3jnDofOC2C+H/R3x34idxbv///bOA6Ct697/FsvsvZfN&#10;MsNgvLGN994rw06TNHs2Td57bbrS/vN/73WmeU3zmjQ7aXbiONuOE++9Y2ODAzZ7LyEJDQQC7Pc9&#10;94jLRYAQdoKu5J9CqJDOPfecz4Hqm99sZ4HCguKEZx6aVRCkzGgKbQrvO2aDDIWtkOXHCx5zcw47&#10;fyKUDoLBlc3aaeI1MvsnDImnwvWfaI8cUHEiW51nDglJ4mazq3RObjrFjoZUnEK+fk/lUL6InokC&#10;gwKZ1zw6OiAgQG6/NJ2XL1doEaCph/fcyLL76UEEiAARIAJEwP4EYMD65tPDB3ee6pf9Yf+1DbgC&#10;fObPXTZ16bpcqBmZLlFmy1JkpCcJtYSYkkSWzqjLpgA/X9jkoqKiY2Igm2LCQsOhnHx8fBDYyU2S&#10;EJeIloU5FIoTyhL6DEITTRx1en2rRqNqUWm0upYWVWNDk1BbE1GhLA+JhYSO5nZT9uDGTryC75iT&#10;/8iNoNwaypz4LL4URYjQo6eb5bYjT5558M2ZQ1JxCap9Esx7XOZcOJpHjhoFg2xPdlOveO2vOJGo&#10;NKTiFPPsxUKlCNCMQYRmdIwMAzTR1IhX0KQATZn9AdJyiAARIAJEYFRJURVKpjfWtTgECyiXaXOy&#10;Zi+egsRzh1iwTBapyByfBKUJuQZT42h3Vx9Pj5CQoIjwsNi4OIinyIhIf3//0R5eMFYydzOrpM6d&#10;yC68kY8gVV0h0SBAVSpNQ0NDTW1tU7Oyvr6xuqaOVV5ntk/2P9wIyNVnj5oUOpIzWekqilHBiS9Y&#10;Qj1Z3hLehPaEAkUiEoQoy1gSHlx6cl0opreLTLn9UvSDM00pCEPWpRw13yVxnNLEI1Gbcg1qEb5p&#10;4VXnrZOwkeio6NiYWAh0GQZotrQLAZoaXR1V0JTJHxwtgwgQASJABHoI4IO1pqLh4M7T505dlD8V&#10;H1+vcZlj0zITUUMUGSvyX7DcVqjIykiAIRLCz8PdNcDfJzYqMiw0JDwsNCoqCi71wMAgyD6oSt6X&#10;h/fWMbcg4q0uEdDZ2a036NUaDVRmbW1tdU1Ns7KltVXfZuyAuoPaZMGegujEQ0wk4uZSzMq0oYsL&#10;7Jk83FOM9RTKM6FDj8LH29vfz09UnJCkou7kIaHc6smfcK3Jn4tv8QEQnV3do3hZBTHQU1rRSFSc&#10;/c2logDlT7CGaCjNmJjwsHC5BWhieayCppAJpHacsGu5/WHQeogAESACDkdg/46TMBY6yrLhHW2s&#10;Vxl0rLRQYLC/r5+XfFbOGieic6KHe1CoPwqI4issMigiOtRKaJ98Fi/blSgmjk9A2U1YFL28R4eF&#10;BqclJ4XCpx4UiBBOXz9/aDsoGKhFaEZewBUCS2gqhL7iLoJ7vVOvMzQrm+vq66urYd+sra+vV7dq&#10;u7pGIZWoe5SCmUWRBs8kJ/tHVHVcurHK8EI6EJeKQuwmj5DkL7AGRYH+/qEhoUJ3dWYQ5TZObhPl&#10;0pNbTPFErNbJX+ES1qxchSLyChd3qFGefySaMKVqUjwnqYlUHInoAkRn4hEYGCi3E+0N0NTqjVDW&#10;9CACRIAIEIHriUCb3viHX7zUaULDZwd7xI6JuP/nNzuH1RCCB9VDayoaa6saDTojDG79q5LL5Hhm&#10;L5mSkj5mJBejyJmY7BcQEBYaFhwUEBERMjYuLhAWRR8ff19/SDZYIFmQJmtQednDAzlFyADy1OkN&#10;7R0mrLLD1GloMzQ1N9fU1FZVVtXV1be0tGi1rR3wXqMZphsagvP+juZmkkICuVArXeh4yWym7Ce2&#10;X96ukv8jOMH5a6zhUGhoSExUdGdnR6fJhHQlaFweZwkTpmgQxRMeGwqpahEPypWoUHLU1cfX39vX&#10;z5yj1JMsz936okEUM8MoK1XGEN+w+OIh2wBNWDQrdQYseiR/deheRIAIEAEiIB8Ce7YfR+aNfNZj&#10;40rQeejBxzd5+8rIwGnjyi2GtRs7Thw8f2TPGYdItEf9oSeefhDRi1e32au7SrF2yYzwyAiEIQYH&#10;BoQGB0aEhfp4w3YIyyH04ij06GGp6IKVT8gcYhZDQ5vRgBz1jnaNprVFpapvaIDWbGxoVKnVEKAI&#10;6Lx8RQHFOUoBwYrm7Gxh5pblcLKz1uuCr13oZ8laFQkL5wbOnsykyzxbHP2FPL0942NjE8aMVamU&#10;avyrVLJEJcFND30JCYiUJm5D5SlHeMDwyW2fmJAnnnMjJRz2KNk02tObRZ6isqi7OxepGMzDSfmD&#10;C1Z8h8SMi4tD+hR+vDq4P9xVqvYOVtioVY8KRz/cXWhmIkAEiAARcAgC+FT80y9f1rUaHGK14iKn&#10;zc5as2m+o1s3UTd015dHj+/LQyq1o/Cfu3Tq6pvnj/BqFQ/fuTEuPg4p1rBs+vv6+Pv4QG4haFJx&#10;xYWFYHajJvxlWByhHaENoRMh7owdJr2hTa1R19c31NU34B9kpmtbtcaOdihBwWjp0n0F45H9zvtA&#10;ojG7kDBuVpyszzo0KHPNYyxrmC4EX6Kop4c7vOn4y4FyxRVIGAoJCU5JTh6XlFxdVVldXVVdXW32&#10;0Xd3Qy/CzY0QABg+DQYD5od29BMeUKJQnBhpNBpbW1sxAM8hJLGey8KSEEgAHQm1yrWpqDjDwsIm&#10;TZo0YcIEaE1zuc0RPpDBb4cNQl9CZUJrqgUbMz2IABEgAkSACIAA6qVveeNrB0LhH+h74x1L07IS&#10;HWjNAy61orj2wzd2oNelA20EcYu/+vN9iJ0d4TUr/vjEI7ExMWiIg4QclhIuhGrCl80bEUEZsn7z&#10;QnglvNlwo7ebTM2wNMK2qVY3NOLRBE+6vq0NJs8u1OVETU9mcER6EfpJwjQIrzpr/8i7jjPVyURn&#10;b1NUHq/JRKmQQsQCMRUKGEGhFPEjxCBc6ilJSSmJSdXVlZUV7MHbrGM2SEaIS6wc9khuy4R8hAYN&#10;CgpCfj3UJM/pEZOWcE2rVq/VGRAcyjOH+Fu4UXJy8jThkZCQMMIHMOTtEKAJj3mxRl+m1bdRgOaQ&#10;vGgAESACROD6I/C3J/+FzuMOse+g0IB5S6dOm50JG5NDLHiwRSLk8OtPDx/addrhItqyp6Xd+sDq&#10;kYeveOWZJyMiwkKCgnk0Iyqkcwko6EPmEseLV1wU+MlgMMK0iSDOqppqeNJb1BqlshnKE68gslLw&#10;XCOXCOWHuhH4OQr9y91HwzQqVkdiOrTnIWS8s7tALDJ5C10olE/iSeUYBdc8nsCKiWQmyE181dZU&#10;V1SUl5SU8Hn4SEhMWCWhO/GEl/yEdZPLTe4xx494F1vAwnQ6nRGxoJ3dUJw8RR2GzLS0tIyMDIjU&#10;kUdv/Y5tqKCpZX5zFGynAE25nQ6thwgQASIgHwKXLlS8+sxW+axnwJXAopY+ITEjOyll/Bi51XgZ&#10;LjoIm7yThbu/OKp0KNOmuM2f/va2uLGRw931tY9XbH396cDAAERumoMdXVktJCF3nDm7EfGIf6F4&#10;UOBdqVajunuLWl1aXoakdLVGq2lVa3W6js5uVBGAvEN3IUwCRzwLZVC4QHEiY0isjiRW5eSL5mWM&#10;eLQlU5yCjuSFjfAjDJZ4gtKcocFBkJvwqtfX1ZaXlxUVFUEpcjHKn0BfInMcps3gYIhmVvefpwrh&#10;Ad2JpJ/4+HgMxvxQyYjjDAwOCQsPh2VUni3OVe0mVDWC0ESFo2s/XZqBCBABIkAEnJ7A9q0HSgtl&#10;VBQJ3QJZu0EPNxRID40ICgkPDI8KCY8MdoKDQKQs9P2+HSeb6h2jWH1/5gkpsQ/9crNdzkLx8WtP&#10;IXAT94amRHp5QEAgcmncYOx28+DeZzjT4TTXaLVIDmqAH725GdJNqVLpETvZhpqbHZCKguD0gFUT&#10;dk6UTkJuD7znrIon6l92szQgsSSnqDV5qpCgU1lhTlFxQiniR4wXTJijkc+EtKHksQktyuaystL8&#10;/HwYUGGNDQjw55ZOHo6JJpwwZ0KDmkwmbv7EJLBuIu8nPT0dehT5RMhST03LGJuQIMcAzbZ21GmH&#10;0FRRgKZd/g7opkSACBABImBvAnqtoa66GeEBaD6Epoao9s1tYXJ4wIfeqtaJRs3I2FCEIMphYcNd&#10;w/INc1Kz7BNAqNj6yp8Q0wiFh2QrJGoHh4R7efui2CUyv+FJhxdapzPArtmkbK6pq0OWEBQn1Cc0&#10;KBSqieWxQ1qyAvKQm8whjqLuqMHJS28iQYgFdV5m9ZWQUiSUHGKKkwWForK7kJyO61zd8JOQuM5D&#10;OYXkIbS1FMI60XIzKSEhPSWlzWBAIOe5c+ewHijLgAA/Phu3d8Ku2SNtsQumWfEuXp89Z87adRuy&#10;J02KiIwa7qn80OORk4Wek+g8if6TFKD5Q9Om+YkAESACRECeBPDxXXiu9Nj+vOLvKuW5QotVzV8+&#10;feWNcx1iqbJapGLLi//diYqx7NENP3hgULi3jx/KwaO1ZIcJclPXqFSy+kf19bUNDSi9iYQhdFIX&#10;WkUyhYgv3oMcCe2CnISQdIXsZ5qz09xtiBs4uRWTa0SkpfNa77zrutgfElezyE748VFBXnCy+3h5&#10;ZoxLnTJxEiyhsLHCxllTU6PVankqOs/7QRAn7opspq4uyE2YPwNyZ89ZsmzZ0uUr4uLiZYUbi2nr&#10;Yi3OKUBTbudC6yECRIAIEIERJgCteXDnqSO7z2gdp67TnCVT1mxaMMKgnON2ireffQImSZa8AynI&#10;Gvf4eXh6I/4C6hCmTKWqBVqzoakJrdJVGg2iNg1GIyyWSPNhHaAQc+mi6EKjSwRvwobZDdnJ7JeI&#10;/WQ5QqywktBpqKfFpVmR9ni98b88FhN35elKUsXJFOrly6M93OOjo9OSUxB4iYng10dPI41Gwzu5&#10;w8bKg0GhU1Hcac68efPmL8iZOQtOdrkdD+oZwW+OwkaocCQXJ4HcGNF6iAARIAJE4Loh0Nyo/uDV&#10;7dXlDY6yYy8fz3WbF06emeEoC5bbOhVvPP04KmKyUEoXt1EKVKxE+KYHHOWo8I5gzcamJii8ZpVK&#10;06ptQ1lLuNKZuOy+jIpJcH+7QVsqID+hQU2C6xwuddgtmc8cqgrp50JVJGn/Hh6+yeMsefgmj8Xk&#10;fnDQ4TZOKFFuGUVj9WB//+iwiNRxKUgQgsREfU1EkCJeExWU8D00LGz23HmzcmdPyJ7IM4fk88CO&#10;6hGgKWQCtbRTBU35nAythAgQASJABOxJ4PiBc19+uB/BefZcxHDunTVl3PofLfIL8BnORTS2DwHF&#10;60/9jDeVRM32rssuJpMC5YPaTZ2tWm2TsgVudGWLEvWPIO5gcoSiZLlEgoN8lAsMnMwtDq86wjUF&#10;K6e5myVLc0daD+ygUKA9tTa5xOSKkz/BQkTFiWm5KZT3nMRbXHHCXurp6uY72is9LTU6OgrGSz4g&#10;Kjo6ZVxa+vjMuHjZ+c15gCaEJrznBqqgSX9xRIAIEAEiQAR6CCDL+/P39zpKyCYES9aU1LlLp8Ql&#10;yC4bxOF+pxRvPvMrIXMI1d27je1d6M5tNHW3GdvVKLepQjUklNtE/SMkjDGfN77hC4qKqU9YMFHc&#10;nb3ign+YTZM1JYL2hP7Ee90YzUSnIC8Fqyb/h30DJq44uVcddk2IS5bS3tkl6EmW+sM98rBxIpNo&#10;tKtbVGQEqiBNmjJlztx506bPQIUjubE2dnULAZq6Cp0BjUHltjxaDxEgAkSACBABOxKAG/3EgXOH&#10;95xhIkHeD5R2SkqNT8tKyJiYHBjsJ+/FOszqFG8/9ySEnrENpd3b0aiypRVd0zsNbe1wXmvwr07b&#10;ASnKmlyyTB+mEdGZUsFc5cgeYtKSNUYXUs9d0UCS2SyZbRJmUqGiO1QlT0oXUoXM3nRe8t3sRmfp&#10;QVCcbrgK1vUuUyfLK2KBoGisyeypaLfp7+e7ZOHClavWzFuwEFlBckPLAjQhNDU6VNAkmSm306H1&#10;EAEiIH8CHe0maBFvH8+AIPbRjpB9lbKVLxt1HA16o0HXJt0FPibCIoPVLVqTUE4OV+EVdQu7JDQi&#10;GJ1MxMG4trFO6evnjXn4i+hGiM8pcYCXt6eFn7SmosHY1hEVG+qBLnyjWelAVOrpSXtVoLoky3kV&#10;fHdYgHRV/gE+6J8svlJX1RQdb7aMoOiPXtenxDI+ElGfEsvTa3u3xgtYInxN0zMzGo4PJnfyv710&#10;6nCB/A+XrxDMcaa8FaS3r1dAoIxyLaBGUDTH3d01INgvJCwQ1UNDw4Ni4sOlp+konGW+TsVbL/5R&#10;b9CjZ6VKAze6prahpd3ItB+iJNG4EnITAZpCa3WzS5ypSGapFEq7M2e6OQmdZQnx5unsT1HIIOrx&#10;nmOw8LxHcUJN8grwgsmUzSdYPVmzdcGxzuylo0ZFRUetWrly5Yrlubm5yA2SFUdss6GtHWlAsGhS&#10;gKasjoYWQwSIgGMR2Pn5EZTUnj53QnODKu9E0eZ7VkREh2zfevDboxcWrsxZsi531+dHmhpUUbFh&#10;e7YdGzc+ISou7NzJInSFPn/64vuvfhUZE3rbg2sgDt558QvItRtuX8plIj5KvvhgHyRO9rTUmspG&#10;6Ei09QsKCYBQe/uFLyZMTY1LiCwvrkF37423LeHEoHrfffHL8ZOSo+PCj+w9g+p+vFD2/h0nv/r4&#10;IPJFUB6y7FL1XT/dAAcrTCufv7fnxMHz02ZnQRSeOpx/6wNrxiRF86nqqpte+PP7v/2fh0Z7otvz&#10;qK8/OaRsUkfGhqFLTWpmAvaSJ2yhqqz+03d3o8ojqu1AkOHHR397G5588f7eovyyZRtmnz5cABl0&#10;92M3wPsnPVZ8Bj39uzdAzLHOGquFvn/oF5sh3B1u5bTgayfgoje2q7T6ZrWmSa1p1mjQRAiJOdo2&#10;I+ptdnRdRglNVvYIuee8Q7r5qycdCPZN9iUoRaQNIWYRpnKkFcFy2dNVSOhmyb/Yg4tM8yuC2GRK&#10;FP+FgcQloTpn5vjMx3/+s717dn1XkP/0X59auHChfOQmwgnKWvXfVDW8UFDyzqXKE40tJDev/VeQ&#10;ZiACROC6JXBkz5l9X52469GN02dnrbpx3tRZ44HC199nUk46nuQumgyDJdTJ5ntWLlk7C58QGROT&#10;VmycM3fpVLwL1bhgxXRlgwqqztsbXT5G33zXCi438dj+0YHv8krueGT91NxMJHzAJvrS01vwSYX8&#10;DxhTUzPHzpyfvenulfE9wXlQqGgUGZ8UhRtBdEJWCoX+2CN38WR8Hz8xmbei5pZFSMDFa2biyaSc&#10;NKx23S2LvLx7LSOQy7DMQFbyGbCFTXevWLx6prCF5OU9W4hPjEodPxbrwY6wzqm5bPvQzenZSbDQ&#10;LFiRs/62xSWFVTX9srmhRx1RbsK6ef/PbiK5ed3+vbuoWlvRHL2hWdXUolLDrS4kpLOyQ4iiFOSm&#10;ULEdghB5QixVCPqQZ/mwRB+hgBEr3s7KwI9yRTN18xeKJkmkJgvnFL644ORf5tqc8Ma7uru5z8nN&#10;/f1//eepk8cPHzrwxBO/mTx5Mg/0lMMDAZoXVK2fl9U+l1/8cVnN+RYN5QPJ4VxoDUSACDg6gaP7&#10;8lIyxvr4evGNoNJhzJgIPJH+/z+kmKgj+bBZCyfxJwtW5kDE7Nl2/MDO0wtWThf96XDTH9t/bsqs&#10;8aJpMGfuBFVz68WCcnaZ8OFydG9ebVUjJudTFV+oVCtbJ+eYC9+g795Ndy6zwIuUl86OzuR0c7oq&#10;X6Re1/bZe3uwbNFxj5SEdqNp8szxiFnkM+AumFA6m7gFfMbisxQL27/jxKwF5n2JI2GaDQjyDYu0&#10;tAge/Oa0wx19Ulr8Y7+7LSI61OFWTgv+vgi4oJFQXV19YyMKvUN8agVnuiA4JQXbxTRzflfWoAjO&#10;9r513XsXZDZqMjumYMQUTZoYYpabCNLEl6+317pVq5579u8F5/K2bvnwvvvuHTNmzPe1sWufR9Nh&#10;Ot2ker+48vn84q8q6y+16igf6Nqp0gxEgAgQAZGARqWVhlFCPiJy0XY+yAGA6/n4/jytRp84Lk68&#10;sM2ABoldiNEUX/H0Yt5txFPyV04fuXBk71npjTRqHX5Euz32GdfZdSGvpL6muaSot1k5HOt/e/LN&#10;9bcuhm1VemHBmRL40Pu88m0xYjoREci8+ZWNQ26nva3j/OlL+ESVjoQM/ctvXj22L+/hX93i4+ct&#10;fQtCufRi9ZDTymcA1Pb6WxfBuomoBvmsilYy8gRc6mrRubIJfSzRXghyE4GbXT1t0GHLFMsY8Zqa&#10;LFhTyA3iD17PyNy7UpSl5ic9clPUnT3qMzI8/K7bf7zlnfeKLxS+9vIrN91wQ1Bg4MjvfMA7sgqa&#10;BuOhuuY3Cste+a5sX21TjZ7ygWRyOLQMIkAEnI1AWESwsrE3GLGqrK6kcHh9DidOT8MHUXJanzJ5&#10;sAsinUgqBNGtG+zGJMVwgvBf3/nT9b5+ZtsqXoHbHd9hB8V3fIjBuPjmc59JPddL1+Ui9PPAzlPt&#10;xg7pMcyYN+HGO5bBCouINP76hbzioFD/0Z7uCEg9cdBs5rRycj5+XrCnTpyejhSKNr05wQj2WgSG&#10;It/o5MF8i2sdyMCJSIOFq3J+/ed7Yb6Vj9/S2f6KHGc/LugohP6QaCYEfzqr7y7RkVxlilqTq0xW&#10;w2ggxcm3bC6EZM5L7/0fWDoz0tN+/ti/792xsygv/29PPb140SK5BWjuZAGapQjQPN7YoqSC7Y7z&#10;S0wrJQJEwEEJwBVeUVLLDYGwX3zz2RH4o/GcNTpm33vNfkhTZTVSOtnr0gcrlyJcK30Rnz2rbpp3&#10;4Uwx0szxOlLaj+49C8c6JCB+ZBmvXZdj4iMiY8LEqxLHxeLr0K7TuAWiLQOD/fFWlDAACUNs2JVR&#10;P354XZvOiMQjaFxxeVhwRnYS4sSQA4QXK0vrgkIDps+ZgC/cMe94ITLf+V1YXz5soW/Nc0yOGTAh&#10;pPOpIwWF+WV8hdgREphuvGPpnu3HkZ8krlOj0p07ZQ4Ple2hw1CdPS1t870rf/PUA8s3zEFgrmyX&#10;SgsbSQKK1OTIDvwFMGulAjk/8KXzUExuqeRy0xy1KRg4WfdKVNw0Fz+yNGya/yMG5kxURWJdMF1n&#10;5cxctWLlquUrEscmjOTGbLlXOypoalmL83ItKmjKvTyYLTuiMUSACBABxyKA5HG0n0E9GviykTme&#10;NiHRP9Dnq62H4ChHnZqNty9BLCbe+vjtXTBAwnCICMi0rES+R3xwbX3zG7yO5Jul63ORAy7dO8yl&#10;xw+ch/URihNBhDPmZeMTConnBWeLkZ2DecYmm02e/CoM27fjJKoawdGPbCQMgO6ErfHTd3azEkv+&#10;PsvW5xrb2r/6+BCU65qb5299a6eyUY2RQSH+cMoHBvktXDUDg7HgNZvm+wX6fvTG1xgQGOIPIygq&#10;H3381k6UPcJ6xC2gCjqKU5raTZjczd0VahK5UH7+Pru+PApjZ1xiFLKpdm87VlpUPWvBROQ8YZHH&#10;9587tj9PPkcslBZC02s3JOyzukIRQWERQdHxEdIaVfJZLa3EvgQU8bFBrGy7UNH9ymXkpKONEBSn&#10;uUg7lCX3pHNnOp6Ze1b2ONxFySntJOTt471kyZI1q1YtW7IsJJi5KmT1aBUqaKK2UY2+jSpoyupo&#10;aDFEgAgQASJABIiAUxJQxEQHQmpCdHZ2QUyiHAS6q5sVpxi4KcZuQnHyYps95Tl7m6RDcUaEh69e&#10;xR7z587z9OwN2ZYDOOyl0dherNGjLVBze58oHDksj9ZABIgAESACRIAIEAEnJqCIjgqE0oSbvBMF&#10;Na8o3Fw9WOlNoXymaOAUzZxIHeKKU6ihaZabGRkZa1atXrN69dQpU+QWGgyTbJXewHoCter1/QKA&#10;nPhcaWtEgAgQASJABIgAEZAPAQXalTN3Ordxoqamizsr+S50mOSKU9SdPFkdb7CulW5us3Nz161d&#10;B9d5UlKSfPbDV4IAzbKeAE0TBWjK7XhoPUSACBABIkAEiMB1RkARFhYIecl6TCKWE5tXuLDO6UK0&#10;pig3+XN89/L0XLZ02bq1a9F/MjRUdnVcW02d6G8Oc2Y1BWheZ7/HtF0iQASIABEgAkRAzgQUQcF+&#10;YjN0GDmRqs6kZY/i5LnqYWFhcJqvW7MWJY3kFqAJuI2sxTkTms19y6TJmTutjQgQASJABIgAESAC&#10;1w8BBcpAcMUJ8yb8z6zukWDOxCM1NXXdmjVrV6/JyclBYpCsoCDmtErXViIITQrQlNXR0GKIABEg&#10;AldBALWBSouqaisbW5o1KF2JGkPBYYEoup6QEsN71eBTae/2E6hMlDk55Srmp0tGhgAqklaV1aMx&#10;Evp/woGK6lGoWsXP0WM0a+nU1KA6c/TC9DlZON+RWRLdRSYEFD4ozdpTIgg2TojNGTk5sGhCaKak&#10;yO6vuqO7u6zVAIsmKmhSgKZMfodoGUSACBCBayEAjbJvx4nCc2Xc/OHm7paYGuvt7YmmJBUldahM&#10;mZqZgG7mFcW1aD45LTfzpruWX8vt6NofggBsVairikr7TfXmJlKo0Bk7NhJluXVaQ0VxDQqRTpmV&#10;6evnffpoQUuT5oGf34wiqT/ESmhO2RJQePn5wofu5eUFjzmiM1euWAEfutyWqzV1Mr+5hlXQpELt&#10;cjsdWg8RIAJE4OoIoMHP158cOrz7W+5pQwNu1E6flJMOwxifEN13LhaUb/voAEqp81cGU5xH9501&#10;tXcOsQxWhaX3kT4hMSK6T0ICLHPFF2xosymZB8Xn0V7I4r4oX//t0QtWFpOYGjcmKfoqoKFAPQR6&#10;Q50SJmHAQXskVLOH3RcNk8KjWEelwR6Hdn+L8dJ30WJ0/KTkwcbDTll6sbetPB8GYzN6I/W/pKm+&#10;5cPXd1SXN/C3YsZErN28AAX2xfI16GiPjkroKcVKfwsPUpxXcfqOfoni/oceQm2jRQsXQHTKbTMI&#10;0OR+8yYK0JTb2dB6iAARIALXRgBy841nPykpMssaHz/v+392k0XfIH4HmDnffP7z8uIaPB9MccL8&#10;WV1ejyZDYmtyDIZyTUqN8/B0x3P0k0TTS2mr9E13r5gya7x0E7C9YT3nT19ENyDp65BQoeGBCheW&#10;VmvQGSvL6sVmlWi088s/3mtBAmtAv8qSwqr+uhNaM3taKlZlXSBaTIjuK8f2ncXuoO2wqbSshIRx&#10;se7ubmihWXCmGJ1Cmc6LD5+5cNLUWZmoXtj/ZCDrTx+5IO01j8ratz+0brAQhfqaZiz+yN6zXKdi&#10;cGpmIvp29hep6EH/8v9s4e1J8ciYmHTr/avxHw/91wC2bz3/OW9MT4rz2v56HPJq1sdSVgtHgGZ1&#10;T4CmjipoyupsaDFEgAgQge+JAD56/vXcZ4XnSsX57nxkfcbEQU1ukFZPPfGaQddm3asOVfrCXz4Q&#10;50Q/zLsf2yhdcqtG/8X7e9FaEy/2V5ziyJf++mHpxWrxx8f+3+3owy7+CBGGVpmfvL0LqxpQcYoj&#10;t23Zf3DnafHHuISon/z6RwMqQitcYW7c8sbX0JoYA615813LLTqVF+WXbdtygA+AIxv74h3kLR6Q&#10;+Gi8mXeyty07AhgefHxTfGLUYHeHSfXZ/34LMmHljXPnL5/efxgU/PN/eq/N0M7fgif9P/7zTvRV&#10;H2xCNIV/96VteJcU5/f0l+RI08glHwgBmoVq7Zfltc+dL/6otPqsUkNy05F+j2itRIAIEIHhEDh5&#10;KF8qN8dljrUiNzGxl/folTfMGfIOY5Ji4GgWh8EyZ/EICPS9/aG1k2dmWJ8KlkjpAPTZk/6IW2RP&#10;S3v4Vz9Cmz7r8ySl9ZkHPw5XbhaeL3vxrx9yNZmQEnvHIxss5KYgQxPv+beNo0czsyIsjv/8y/vw&#10;vPdfGGyiN9+9Aq3PxbfQsP6Nf3yqatYMtovo+PCxybF4F9bN/mPwnw3oay/KTQxYvnGOFbmJAeBG&#10;4ZtD/ho76wA7K04EaJ5pVm8pqYLQ3FZRV6TRUT6Qs/6q0b6IABEgApwANMr2jw5IaUyfnTUknKm5&#10;mQFBvtaHQc9Jxwzmw1txw1yY96y4+IJC/IdcD+yIA+ow6YUW8wQLSfe2P2oqG996/jPoQlwC9Qzr&#10;pusgGhcRlqs3LeAzGw3trz6zVaVs7X8jVAAI6ZshDrPxa89+IlWNFlfBjQ4t6+U9QOdquN3Li5lD&#10;nz+gNbOmjBtyd4tW5Qw5hgY4JQH7KE4EaB6pV75ZVP7ShdI9NY2VOsoHcsrfLtoUESACRGAAAmeP&#10;f8eD+fgD9suM7KF71yENZcNtS7IHylyR3gMtmCU/Dhw2Bkvn+InJyJ4e7HgQsil9S+iTMsBj8owM&#10;/wBrItii87PFtNZ/OeAEf//lbYjg5MPSJyTBg2/lEsjfyBhzIlRHu+n9V7cPJqmxbETNilPBM850&#10;bd+8IvFdpEZ5SwZLF4AoT+mP2dNTYUYd8jce9uPVN88PCe81tQ55CQ1wDgIjpzgRoFmpM+ypbnyp&#10;oOStixVHG5SUD+Qcv0O0CyJABIjAsAicPJwvHY/oRlgcbZkBwnTc+LG2jBxwTKtahzhO/tatD6ye&#10;MDX16qZCihK/EPnmD/1y89VNMuRVsCA292ToYzBMvENeInVYV5bUFeWXD3hJcFjA3Y9ucPfoZV52&#10;qQYhngMOhmh2G8iwWl/djOKp0kvg9B9yhRiA8t5zl05FxKctg2mMMxH4wRUnAjSLEKBZUft8fvGW&#10;kuozSrWW8oGc6TeI9kIEiAARGA4BWDchVqRXWPh5hzPZ8MYiiSfvROHwruk32tjGfNbXOIktl6Pe&#10;k3SYaL+0ci2qrEvfRXXMwQZD5d/6wBqpCfbsicJvPj1sy8L4mLJLvZlV/JURO0fbF0kjZUXgh1Kc&#10;OlPn2Wb1RwjQzC/+EgGaal1Hj2tAVvunxRABIkAEiMBIEkDZHYvbWXcWf19rg5NamqZ91dOeOlww&#10;AiVeUMCyoUYpLpLV3QwbOgbUwsqIdHsUZh9spzAYr//RIum7e7YfP9XX/GyFkr3O8aoPji60O4Hv&#10;WXE2tbUfrVe+VVTx4oXS3TWNFQjQlFfxJbsDpwUQASJABK5rAqpmy4yWIfOBrp2XrtXw3kvb8P1a&#10;pkJY5Nnjhbu/PHYtk9h4LXKGpCNDwgJs6TWNttXSQphIOUIJUit3nLlgokXNo4/f3mVRi3Swy1v6&#10;niNSmtBPyMbd0bDrk8D3oDjRGJMFaNY0Ig3ozYsVRxqUjUZzaa7rkyntmggQASJABAYjAFujxVu2&#10;aKmr44kuOK/87SMU8vz9z19AifirmwRXffrOblSdfPLRfyAdR5rzdNUTDnkhWgpJxwxYUH3ASdzd&#10;e4tDYQBCV63fa8UNc6RthNAT6K1/ft5Qa2mH7j8Jz6AXH0MWihpyyzTA6QlcveI0dXdfVGtR0gh+&#10;cxag2axGqSOn50UbJAJEgAgQgWsh0L++D7oBXcuEVq71D/RFz0w0FkpOH3Mtt0ibkDhl5vjJM8cj&#10;cfta5hnGtRbuQZsd+RbKb8gmLwjlRJFOaf1R5Lm/9vdP0KjT+motzvGHO8RhQKOh8iYwbMXZE6BZ&#10;/Y/84i8q6lC2nQI05X3EtDoiQASIgIwI9C912WYwDra+15/9+DcP/X3Aryce/vuQQYfw1yPFe9Gq&#10;Gff9x00rNg5dQH6wZaAD+4z52Yh6REOdgKCRSLL29u0jbaECbTxCC+Xn5TW0REaRzjt+sk7adROW&#10;0def/cT6TQP7liyFtB3M+ovZfvuTZwc7x9898r+mDjJX2Xi8jj3MVsXZbGw/1iAN0DRQgKZjnzyt&#10;nggQASJgDwL9O6dbxCxKF3XXoxt/8utbkIINH670K25s5OO/v2eaDXXjxdmEijxD13W3jgRG04Uj&#10;UsBc2lQTS1K1aK3kAIlrvnz5itjwHS/CfhkdH2bLIaPA+z3/dgPCQMXB6MCOdpRWbjrAOVY0DHgv&#10;aPQnn3n4lntXoh6TxTkuXj0Db1kpjGrL4mmMoxCwpjgRoFmlM+ytaXz5Qum/iioO11OApqMcK62T&#10;CBABIiBTAqg9HhYZLF2cWN6y/4qhmaC9bnsQdXz6vLl03azhFnREuvfU3PHWezDagmzClHG2dCSy&#10;ZSorY5C/L9V/CK9Ut2iHnBPxl2LFeAyOjgvzGO0x5FV8ADaFHvRS8Yd27Z+9t2ewy/tX30TU7GCD&#10;EYeKdkRL186SDsAJLliZY2MpVht3QcPkTGAAxWnqvowAze0Vdaig+WFJ9bfN6lYK0JTzGdLaiAAR&#10;IAIORWDa7D7FzJvqVca23hZE/bcCC1xg3/6Q3r5etu24j1Bdui5X2pcSXmB1ywCtIAcQvpK+6lDM&#10;//7/75COaWpQDdawx7ZFmkdhEvScFC+ZMS9berlFEdMBZy6/VCN9PWdunxmGXAzE/e0PrpV2fj++&#10;/9zRfXkDXhifGIU+n9K3qsrMhfEHu1FUXLj0LS8fT4ueTEOukAY4NIFexanv7MxTqreWViMTCAGa&#10;36m17VRB06HPlhZPBIgAEZAlgWm5mehsKV3ayUPnra9UKoNs39NgXcj5DJBTX209ZMtsLq59TayS&#10;a7q7up/9r7c1NhggcdEVq+Fo509f/PyDveLcM+dnSy2yaEE05FLROkgcgwAA2HSHvMRiQGpWwsbb&#10;l0hftGKBnrN0qnRkUUG5RmXNEGv9OIa7VBrvcARcmo0dCNB8+2LFCwWlu6oby7UGtKN0uG3QgokA&#10;ESACRMBRCMBMuGbTAulq9+042T54cgyMf/qrKqVpGtxBh0yXMye+s5GYqcOyopN4YcHZYmnopPUJ&#10;1VYF2cmDfWS3r7/PxtsXixMWni+1Xk8Uau/ShQo+HgIdcZMDOqwRmmm9wNP0ORMWrZ5hC5nps7OS&#10;0+LFkRDf1ouVWgYGkNawhbITjXH5V1E5AjQb2qiCphOdKm2FCBABIiBvAkghR/lxcY1teuNn7+we&#10;rJTPpYLyDpvTmXXaXsc0ph0Mw7lTF6VNfSyG6SWT4C3DIPNAve364qgV0tLFYFjT4PXYL5wtgYVS&#10;IXHfY/zE6elItOfzIyvISlQl0H342g6eXY6Y1w23LZH2WJeuELK16HyZ9d+OZetno6SULb9Bm+5d&#10;GRoRJI5EQyZEfw52Yf63l2yZk8Y4KwFbc9Wddf+0LyJABIgAEbALgQ23Lp63fJp46zPHv9vyxtf9&#10;zW+qZs0XH+wTh8E+ighCT6+BE2IwWFrTp7lRPaCfF/7rrW9+Y2XXdVVN0ndLCiv7D4acff1/P0EQ&#10;qu3zFOaX9W9HjsvPHPsOteUHnGfZhtlrNy/g/mgotq8+PgjpaTESNuAdnxxCT0u8Dkc8Evyl4arS&#10;wbh7Q61S2aSpHiSvXBx844+XpmQMXcQ0IND3oV9sjok3B2hC+L79wpc4yv57OX2koOBMMX8dJlg0&#10;7cQ52uUXj25qLwKKp84U2uvedF8iQASIABG4zglUlNR++u5uMS3G1987a/K4hHExyG5ub+tAx8Xv&#10;zpXCbZ2SMTZrSgpagUNxDkgMpjvIxG8+O2xRayk4NCBjYlJQaICbq2tXd3dLk6bsIlNdfJLsaWm3&#10;PrBanBA3Uim1+Wcu7fzsiMVdJkxNjYwJRZlMxGK2G02VpXUVJTV4wof94g/3SE198C+jCGVJUdWX&#10;H+63qGqJCu3wRCelxo329IBSbKpvQboPlDGfB/Xqb7lvVf8NNjeoILsvFpTjrTFJ0dPnZAEIig11&#10;GDsKz5ft//pkq1oPVZozL3vxmpkDdpts1egL80p3fXmUu+Yh2VffPD81M8FKeVGo/3/+5X1YgsMi&#10;gh7/wz1WflGRIH9497d7th0TgcQlRAE7Ty1CX1MssrSoCoebOTkFSeuJKbEoHXCd/+Zfh9snxXkd&#10;HjptmQgQASIgLwJIT0HLchjeGuuUompB+UxIz8RxcVmTU4ZMTv/47Z1QqMPd1djkmNxFk8WrEAc5&#10;ZFX5AW+xdvNCaTEjKMidnx0e7mIwHiWHZi2cNNiFsOCeOVFYWVKHKkiQmBgG3ebj4wkHenp2EuSj&#10;RT6WdJ5j+/P6N0xPTo+ftWDQ2+Fy6Obn/viuh4e7dcXJb4T+pRfOFiM8oL4GZlQ1KjrhRZgzo+Mj&#10;UFEVy8PtfriOpldBmy4ZYQKkOEcYON2OCBABIkAErBEwdaCJ8hX0B6dKjVYwwX8N9/oIZH8b29rR&#10;E2i4nZZg9WQJVQqFh4cbqUz6g+cEKI6TfhOIABEgAkRARgRQtBy2OpKb1o8ElSxHQG5iDSiGOly5&#10;yYyvri6IKPX09CC5KaM/LXsvhRSnvU+A7k8EiAARIAJEgAgQAWcnQIrT2U+Y9kcEiAARIAJEgAgQ&#10;AXsTIMVp7xOg+xMBIkAEiAARIAJEwNkJkOJ09hOm/REBIkAEiAARIAJEwN4ESHHa+wTo/kSACBAB&#10;IkAEiAARcHYCpDid/YRpf0SACBABIkAEiAARsDcBUpz2PgG6PxEgAkSACBABIkAEnJ0AKU5nP2Ha&#10;HxEgAkSACBABIkAE7E2AFKe9T4DuTwSIABEgAkSACBABZydAitPZT5j2RwSIABEgAkSACBABexMg&#10;xWnvE6D7EwEiQASIABEgAkTA2QmQ4nT2E6b9EQEiQASIABEgAkTA3gRIcdr7BOj+RIAIEAEiQASI&#10;ABFwdgKkOJ39hGl/RIAIEAEiQASIABGwNwFSnPY+Abo/ESACRIAIEAEiQAScnQApTmc/YdofESAC&#10;RIAIEAEiQATsTYAUp71PgO5PBIgAESACRIAIEAFnJ0CK09lPmPZHBIgAESACRIAIEAF7EyDFae8T&#10;oPsTASJABIgAESACRMDZCZDidPYTpv0RASJABIgAESACRMDeBEhx2vsE6P5EgAgQASJABIgAEXB2&#10;AqQ4nf2EaX9EgAgQASJABIgAEbA3AVKc9j4Buj8RIAJEgAgQASJABJydAClOZz9h2h8RIAJEgAgQ&#10;ASJABOxNgBSnvU+A7k8EiAARIAJEgAgQAWcnQIrT2U+Y9kcEiAARIAJEgAgQAXsTIMVp7xOg+xMB&#10;IkAEiAARIAJEwNkJkOJ09hOm/REBIkAEiAARIAJEwN4ESHHa+wTo/kSACBABIkAEiAARcHYCpDid&#10;/YRpf0SACBABIkAEiAARsDcBUpz2PgG6PxEgAkSACBABIkAEnJ0AKU5nP2HaHxEgAkSACBABIkAE&#10;7E2AFKe9T4DuTwSIABEgAkSACBABZydAitPZT5j2RwSIABEgAkSACBABexP4PzLke/mRFJW7AAAA&#10;AElFTkSuQmCCUEsDBBQABgAIAAAAIQAEWUX64AAAAAkBAAAPAAAAZHJzL2Rvd25yZXYueG1sTI9B&#10;a8JAFITvhf6H5RV6083WqDXNi4i0PYlQLZTe1uSZBLO7Ibsm8d/39dQehxlmvknXo2lET52vnUVQ&#10;0wgE2dwVtS0RPo9vk2cQPmhb6MZZQriRh3V2f5fqpHCD/aD+EErBJdYnGqEKoU2k9HlFRvupa8my&#10;d3ad0YFlV8qi0wOXm0Y+RdFCGl1bXqh0S9uK8svhahDeBz1sZuq1313O29v3cb7/2ilCfHwYNy8g&#10;Ao3hLwy/+IwOGTOd3NUWXjQIExUvOIowW4FgP46XrE8Ic7VcgcxS+f9B9gMAAP//AwBQSwMEFAAG&#10;AAgAAAAhAKomDr68AAAAIQEAABkAAABkcnMvX3JlbHMvZTJvRG9jLnhtbC5yZWxzhI9BasMwEEX3&#10;hdxBzD6WnUUoxbI3oeBtSA4wSGNZxBoJSS317SPIJoFAl/M//z2mH//8Kn4pZRdYQde0IIh1MI6t&#10;guvle/8JIhdkg2tgUrBRhnHYffRnWrHUUV5czKJSOCtYSolfUma9kMfchEhcmzkkj6WeycqI+oaW&#10;5KFtjzI9M2B4YYrJKEiT6UBctljN/7PDPDtNp6B/PHF5o5DOV3cFYrJUFHgyDh9h10S2IIdevjw2&#10;3AEAAP//AwBQSwECLQAUAAYACAAAACEAsYJntgoBAAATAgAAEwAAAAAAAAAAAAAAAAAAAAAAW0Nv&#10;bnRlbnRfVHlwZXNdLnhtbFBLAQItABQABgAIAAAAIQA4/SH/1gAAAJQBAAALAAAAAAAAAAAAAAAA&#10;ADsBAABfcmVscy8ucmVsc1BLAQItABQABgAIAAAAIQBGxUk4QgMAAHgHAAAOAAAAAAAAAAAAAAAA&#10;ADoCAABkcnMvZTJvRG9jLnhtbFBLAQItAAoAAAAAAAAAIQArzkPMQ7cNAEO3DQAUAAAAAAAAAAAA&#10;AAAAAKgFAABkcnMvbWVkaWEvaW1hZ2UxLnBuZ1BLAQItABQABgAIAAAAIQAEWUX64AAAAAkBAAAP&#10;AAAAAAAAAAAAAAAAAB29DQBkcnMvZG93bnJldi54bWxQSwECLQAUAAYACAAAACEAqiYOvrwAAAAh&#10;AQAAGQAAAAAAAAAAAAAAAAAqvg0AZHJzL19yZWxzL2Uyb0RvYy54bWwucmVsc1BLBQYAAAAABgAG&#10;AHwBAAAdvw0AAAA=&#10;">
                <v:shape id="Picture 95" o:spid="_x0000_s1043" type="#_x0000_t75" style="position:absolute;left:1097;width:20510;height:2790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sksDxQAAANsAAAAPAAAAZHJzL2Rvd25yZXYueG1sRI9Ba8JA&#10;FITvgv9heYK3ZpNqi6auIlIl1FJo9OLtkX1N0mbfhuyq8d93CwWPw8x8wyxWvWnEhTpXW1aQRDEI&#10;4sLqmksFx8P2YQbCeWSNjWVScCMHq+VwsMBU2yt/0iX3pQgQdikqqLxvUyldUZFBF9mWOHhftjPo&#10;g+xKqTu8Brhp5GMcP0uDNYeFClvaVFT85Gej4CNJvjd7N3k/r3en/PXA2RtNM6XGo379AsJT7+/h&#10;/3amFcyf4O9L+AFy+QsAAP//AwBQSwECLQAUAAYACAAAACEA2+H2y+4AAACFAQAAEwAAAAAAAAAA&#10;AAAAAAAAAAAAW0NvbnRlbnRfVHlwZXNdLnhtbFBLAQItABQABgAIAAAAIQBa9CxbvwAAABUBAAAL&#10;AAAAAAAAAAAAAAAAAB8BAABfcmVscy8ucmVsc1BLAQItABQABgAIAAAAIQAysksDxQAAANsAAAAP&#10;AAAAAAAAAAAAAAAAAAcCAABkcnMvZG93bnJldi54bWxQSwUGAAAAAAMAAwC3AAAA+QIAAAAA&#10;">
                  <v:imagedata r:id="rId57" o:title=""/>
                  <o:lock v:ext="edit" aspectratio="f"/>
                </v:shape>
                <v:shape id="_x0000_s1044" type="#_x0000_t202" style="position:absolute;top:27889;width:26504;height:33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xPQhvAAAANsAAAAPAAAAZHJzL2Rvd25yZXYueG1sRE9LCsIw&#10;EN0L3iGM4EY0VfxWo6iguPVzgLEZ22IzKU209fZmIbh8vP9q05hCvKlyuWUFw0EEgjixOudUwe16&#10;6M9BOI+ssbBMCj7kYLNut1YYa1vzmd4Xn4oQwi5GBZn3ZSylSzIy6Aa2JA7cw1YGfYBVKnWFdQg3&#10;hRxF0VQazDk0ZFjSPqPkeXkZBY9T3Zss6vvR32bn8XSH+exuP0p1O812CcJT4//in/ukFSzC2PAl&#10;/AC5/gIAAP//AwBQSwECLQAUAAYACAAAACEA2+H2y+4AAACFAQAAEwAAAAAAAAAAAAAAAAAAAAAA&#10;W0NvbnRlbnRfVHlwZXNdLnhtbFBLAQItABQABgAIAAAAIQBa9CxbvwAAABUBAAALAAAAAAAAAAAA&#10;AAAAAB8BAABfcmVscy8ucmVsc1BLAQItABQABgAIAAAAIQAexPQhvAAAANsAAAAPAAAAAAAAAAAA&#10;AAAAAAcCAABkcnMvZG93bnJldi54bWxQSwUGAAAAAAMAAwC3AAAA8AIAAAAA&#10;" stroked="f">
                  <v:textbox>
                    <w:txbxContent>
                      <w:p w14:paraId="1563A41A" w14:textId="77777777" w:rsidR="005A468C" w:rsidRPr="005A468C" w:rsidRDefault="005A468C" w:rsidP="005A468C">
                        <w:pPr>
                          <w:spacing w:line="240" w:lineRule="auto"/>
                          <w:rPr>
                            <w:sz w:val="10"/>
                            <w:szCs w:val="10"/>
                          </w:rPr>
                        </w:pPr>
                        <w:r w:rsidRPr="005A468C">
                          <w:rPr>
                            <w:rFonts w:ascii="Arial" w:hAnsi="Arial" w:cs="Arial"/>
                            <w:color w:val="003263"/>
                            <w:spacing w:val="0"/>
                            <w:sz w:val="16"/>
                            <w:szCs w:val="16"/>
                          </w:rPr>
                          <w:t xml:space="preserve">The City worked with its partners and the community to develop a Social Equity </w:t>
                        </w:r>
                        <w:r>
                          <w:rPr>
                            <w:rFonts w:ascii="Arial" w:hAnsi="Arial" w:cs="Arial"/>
                            <w:color w:val="003263"/>
                            <w:spacing w:val="0"/>
                            <w:sz w:val="16"/>
                            <w:szCs w:val="16"/>
                          </w:rPr>
                          <w:t>Framework</w:t>
                        </w:r>
                      </w:p>
                    </w:txbxContent>
                  </v:textbox>
                </v:shape>
              </v:group>
            </w:pict>
          </mc:Fallback>
        </mc:AlternateContent>
      </w:r>
    </w:p>
    <w:p w14:paraId="48275687" w14:textId="307D63DB" w:rsidR="004B64E1" w:rsidRDefault="004B64E1">
      <w:pPr>
        <w:spacing w:line="240" w:lineRule="auto"/>
        <w:rPr>
          <w:rFonts w:ascii="Arial" w:eastAsia="MS Gothic" w:hAnsi="Arial" w:cs="Arial"/>
          <w:b/>
          <w:bCs/>
          <w:color w:val="244061"/>
          <w:sz w:val="28"/>
          <w:szCs w:val="28"/>
        </w:rPr>
      </w:pPr>
      <w:r>
        <w:rPr>
          <w:rFonts w:ascii="Arial" w:hAnsi="Arial" w:cs="Arial"/>
          <w:color w:val="244061"/>
          <w:sz w:val="28"/>
          <w:szCs w:val="28"/>
        </w:rPr>
        <w:br w:type="page"/>
      </w:r>
    </w:p>
    <w:p w14:paraId="16E78874" w14:textId="77777777" w:rsidR="00D82EAD" w:rsidRPr="00EA48DD" w:rsidRDefault="00D82EAD" w:rsidP="00D82EAD">
      <w:pPr>
        <w:pStyle w:val="Heading2"/>
        <w:spacing w:before="100" w:after="100"/>
        <w:rPr>
          <w:rFonts w:ascii="Arial" w:hAnsi="Arial" w:cs="Arial"/>
          <w:color w:val="003361"/>
          <w:sz w:val="28"/>
          <w:szCs w:val="28"/>
        </w:rPr>
      </w:pPr>
      <w:bookmarkStart w:id="32" w:name="_Toc116036573"/>
      <w:r w:rsidRPr="00EA48DD">
        <w:rPr>
          <w:rFonts w:ascii="Arial" w:hAnsi="Arial" w:cs="Arial"/>
          <w:color w:val="003361"/>
          <w:sz w:val="28"/>
          <w:szCs w:val="28"/>
        </w:rPr>
        <w:lastRenderedPageBreak/>
        <w:t>COMMUNITY ENGAGEMENT</w:t>
      </w:r>
      <w:bookmarkEnd w:id="32"/>
    </w:p>
    <w:p w14:paraId="4B6A7FA4" w14:textId="77777777" w:rsidR="00D82EAD" w:rsidRPr="004933A8" w:rsidRDefault="00D82EAD" w:rsidP="004933A8">
      <w:pPr>
        <w:autoSpaceDE w:val="0"/>
        <w:autoSpaceDN w:val="0"/>
        <w:adjustRightInd w:val="0"/>
        <w:spacing w:before="100" w:after="100"/>
        <w:rPr>
          <w:rFonts w:ascii="Arial" w:hAnsi="Arial" w:cs="Arial"/>
          <w:b/>
          <w:color w:val="99D1DC"/>
          <w:sz w:val="24"/>
          <w:szCs w:val="24"/>
        </w:rPr>
      </w:pPr>
      <w:r w:rsidRPr="004933A8">
        <w:rPr>
          <w:rFonts w:ascii="Arial" w:hAnsi="Arial" w:cs="Arial"/>
          <w:b/>
          <w:color w:val="99D1DC"/>
          <w:sz w:val="24"/>
          <w:szCs w:val="24"/>
        </w:rPr>
        <w:t>Engaging with our community ensures that Council listens and make decisions based on our community’s lived experience and in line our with community’s views and values.</w:t>
      </w:r>
    </w:p>
    <w:p w14:paraId="4FAF8494" w14:textId="77777777" w:rsidR="00D82EAD" w:rsidRDefault="00D82EAD" w:rsidP="00D82EAD">
      <w:pPr>
        <w:spacing w:before="100" w:after="100"/>
        <w:rPr>
          <w:noProof/>
        </w:rPr>
      </w:pPr>
      <w:r w:rsidRPr="00653929">
        <w:rPr>
          <w:rFonts w:ascii="Arial" w:hAnsi="Arial" w:cs="Arial"/>
          <w:noProof/>
          <w:color w:val="2B579A"/>
          <w:sz w:val="20"/>
          <w:szCs w:val="20"/>
          <w:shd w:val="clear" w:color="auto" w:fill="E6E6E6"/>
        </w:rPr>
        <mc:AlternateContent>
          <mc:Choice Requires="wps">
            <w:drawing>
              <wp:anchor distT="45720" distB="45720" distL="114300" distR="114300" simplePos="0" relativeHeight="251658280" behindDoc="0" locked="0" layoutInCell="1" allowOverlap="1" wp14:anchorId="634BD335" wp14:editId="6EF28978">
                <wp:simplePos x="0" y="0"/>
                <wp:positionH relativeFrom="column">
                  <wp:posOffset>3933825</wp:posOffset>
                </wp:positionH>
                <wp:positionV relativeFrom="paragraph">
                  <wp:posOffset>521970</wp:posOffset>
                </wp:positionV>
                <wp:extent cx="2809875" cy="2743200"/>
                <wp:effectExtent l="0" t="0" r="28575" b="19050"/>
                <wp:wrapSquare wrapText="bothSides"/>
                <wp:docPr id="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09875" cy="2743200"/>
                        </a:xfrm>
                        <a:prstGeom prst="rect">
                          <a:avLst/>
                        </a:prstGeom>
                        <a:solidFill>
                          <a:srgbClr val="FFFFFF"/>
                        </a:solidFill>
                        <a:ln w="9525">
                          <a:solidFill>
                            <a:srgbClr val="000000"/>
                          </a:solidFill>
                          <a:miter lim="800000"/>
                          <a:headEnd/>
                          <a:tailEnd/>
                        </a:ln>
                      </wps:spPr>
                      <wps:txbx>
                        <w:txbxContent>
                          <w:p w14:paraId="522837E5" w14:textId="77777777" w:rsidR="00D82EAD" w:rsidRPr="00EA48DD" w:rsidRDefault="00D82EAD" w:rsidP="00D82EAD">
                            <w:pPr>
                              <w:spacing w:before="120"/>
                              <w:rPr>
                                <w:rFonts w:ascii="Arial" w:hAnsi="Arial" w:cs="Arial"/>
                                <w:b/>
                                <w:iCs/>
                                <w:color w:val="003361"/>
                                <w:sz w:val="24"/>
                                <w:szCs w:val="20"/>
                              </w:rPr>
                            </w:pPr>
                            <w:r w:rsidRPr="00EA48DD">
                              <w:rPr>
                                <w:rFonts w:ascii="Arial" w:hAnsi="Arial" w:cs="Arial"/>
                                <w:b/>
                                <w:iCs/>
                                <w:color w:val="003361"/>
                                <w:sz w:val="24"/>
                                <w:szCs w:val="20"/>
                              </w:rPr>
                              <w:t>Delivering deliberative engagement</w:t>
                            </w:r>
                          </w:p>
                          <w:p w14:paraId="6BF53C6E" w14:textId="2376C387" w:rsidR="00D82EAD" w:rsidRPr="00653929" w:rsidRDefault="00D82EAD" w:rsidP="00D82EAD">
                            <w:pPr>
                              <w:spacing w:before="80" w:after="80" w:line="240" w:lineRule="atLeast"/>
                              <w:rPr>
                                <w:rFonts w:ascii="Arial" w:hAnsi="Arial" w:cs="Arial"/>
                                <w:sz w:val="20"/>
                                <w:szCs w:val="20"/>
                              </w:rPr>
                            </w:pPr>
                            <w:r w:rsidRPr="00653929">
                              <w:rPr>
                                <w:rFonts w:ascii="Arial" w:hAnsi="Arial" w:cs="Arial"/>
                                <w:sz w:val="20"/>
                                <w:szCs w:val="20"/>
                              </w:rPr>
                              <w:t xml:space="preserve">Deliberative engagement is a tailored process that ensures a representation of participants </w:t>
                            </w:r>
                            <w:r w:rsidR="00CC0923">
                              <w:rPr>
                                <w:rFonts w:ascii="Arial" w:hAnsi="Arial" w:cs="Arial"/>
                                <w:sz w:val="20"/>
                                <w:szCs w:val="20"/>
                              </w:rPr>
                              <w:t>who</w:t>
                            </w:r>
                            <w:r w:rsidR="00CC0923" w:rsidRPr="00653929">
                              <w:rPr>
                                <w:rFonts w:ascii="Arial" w:hAnsi="Arial" w:cs="Arial"/>
                                <w:sz w:val="20"/>
                                <w:szCs w:val="20"/>
                              </w:rPr>
                              <w:t xml:space="preserve"> </w:t>
                            </w:r>
                            <w:r w:rsidRPr="00653929">
                              <w:rPr>
                                <w:rFonts w:ascii="Arial" w:hAnsi="Arial" w:cs="Arial"/>
                                <w:sz w:val="20"/>
                                <w:szCs w:val="20"/>
                              </w:rPr>
                              <w:t>reflect our community are brought together into the engagement process and closer to the decision</w:t>
                            </w:r>
                            <w:r w:rsidR="00BF2AEA">
                              <w:rPr>
                                <w:rFonts w:ascii="Arial" w:hAnsi="Arial" w:cs="Arial"/>
                                <w:sz w:val="20"/>
                                <w:szCs w:val="20"/>
                              </w:rPr>
                              <w:t>-</w:t>
                            </w:r>
                            <w:r w:rsidRPr="00653929">
                              <w:rPr>
                                <w:rFonts w:ascii="Arial" w:hAnsi="Arial" w:cs="Arial"/>
                                <w:sz w:val="20"/>
                                <w:szCs w:val="20"/>
                              </w:rPr>
                              <w:t>makers than other forms of engagement.</w:t>
                            </w:r>
                          </w:p>
                          <w:p w14:paraId="3A1C4BE9" w14:textId="77777777" w:rsidR="00D82EAD" w:rsidRDefault="00D82EAD" w:rsidP="00D82EAD">
                            <w:pPr>
                              <w:spacing w:before="80" w:after="80" w:line="240" w:lineRule="atLeast"/>
                              <w:rPr>
                                <w:rFonts w:ascii="Arial" w:hAnsi="Arial" w:cs="Arial"/>
                                <w:sz w:val="20"/>
                                <w:szCs w:val="20"/>
                              </w:rPr>
                            </w:pPr>
                            <w:r w:rsidRPr="000D49F0">
                              <w:rPr>
                                <w:rFonts w:ascii="Arial" w:hAnsi="Arial" w:cs="Arial"/>
                                <w:sz w:val="20"/>
                                <w:szCs w:val="20"/>
                              </w:rPr>
                              <w:t>Deliberative practices allow for a representative group to deliberate on an issue in depth, over time, before coming to an informed consensus or decision</w:t>
                            </w:r>
                          </w:p>
                          <w:p w14:paraId="6A98FE89" w14:textId="77777777" w:rsidR="00D82EAD" w:rsidRPr="00653929" w:rsidRDefault="00D82EAD" w:rsidP="00D82EAD">
                            <w:pPr>
                              <w:spacing w:before="80" w:after="80" w:line="240" w:lineRule="atLeast"/>
                              <w:rPr>
                                <w:rFonts w:ascii="Arial" w:hAnsi="Arial" w:cs="Arial"/>
                                <w:sz w:val="20"/>
                                <w:szCs w:val="20"/>
                              </w:rPr>
                            </w:pPr>
                            <w:r w:rsidRPr="00653929">
                              <w:rPr>
                                <w:rFonts w:ascii="Arial" w:hAnsi="Arial" w:cs="Arial"/>
                                <w:sz w:val="20"/>
                                <w:szCs w:val="20"/>
                              </w:rPr>
                              <w:t>Deliberative engagement methods this year have included advisory committees, workshops, community panels, reference groups and focus groups</w:t>
                            </w:r>
                            <w:r>
                              <w:rPr>
                                <w:rFonts w:ascii="Arial" w:hAnsi="Arial" w:cs="Arial"/>
                                <w:sz w:val="20"/>
                                <w:szCs w:val="20"/>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34BD335" id="_x0000_s1045" type="#_x0000_t202" style="position:absolute;margin-left:309.75pt;margin-top:41.1pt;width:221.25pt;height:3in;z-index:2516582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6PliFQIAACcEAAAOAAAAZHJzL2Uyb0RvYy54bWysU92u0zAMvkfiHaLcs3ZlY1u17uiwwxDS&#10;4Uc68ABpmrYRaRySbO14epy0Z2f83SByEdmx89n+bG9vhk6Rk7BOgi7ofJZSIjSHSuqmoF8+H16s&#10;KXGe6Yop0KKgZ+Hoze75s21vcpFBC6oSliCIdnlvCtp6b/IkcbwVHXMzMEKjsQbbMY+qbZLKsh7R&#10;O5Vkafoq6cFWxgIXzuHr3Wiku4hf14L7j3XthCeqoJibj7eNdxnuZLdleWOZaSWf0mD/kEXHpMag&#10;F6g75hk5WvkbVCe5BQe1n3HoEqhryUWsAauZp79U89AyI2ItSI4zF5rc/4PlH04P5pMlfngNAzYw&#10;FuHMPfCvjmjYt0w34tZa6FvBKgw8D5QlvXH59DVQ7XIXQMr+PVTYZHb0EIGG2naBFayTIDo24Hwh&#10;XQyecHzM1ulmvVpSwtGWrRYvsa0xBssfvxvr/FsBHQlCQS12NcKz073zIR2WP7qEaA6UrA5SqajY&#10;ptwrS04MJ+AQz4T+k5vSpC/oZpktRwb+CpHG8yeITnocZSW7gq4vTiwPvL3RVRw0z6QaZUxZ6YnI&#10;wN3Ioh/KgciqoKsQIPBaQnVGZi2Mk4ubhkIL9jslPU5tQd23I7OCEvVOY3c288UijHlUFstVhoq9&#10;tpTXFqY5QhXUUzKKex9XI/Cm4Ra7WMvI71MmU8o4jZH2aXPCuF/r0etpv3c/AAAA//8DAFBLAwQU&#10;AAYACAAAACEAEC9I++EAAAALAQAADwAAAGRycy9kb3ducmV2LnhtbEyPy07DMBBF90j8gzVIbBB1&#10;YtrQhjgVQgLRHRQEWzeeJhF+BNtNw98zXcFyNEfn3lutJ2vYiCH23knIZxkwdI3XvWslvL89Xi+B&#10;xaScVsY7lPCDEdb1+VmlSu2P7hXHbWoZSVwslYQupaHkPDYdWhVnfkBHv70PViU6Q8t1UEeSW8NF&#10;lhXcqt5RQqcGfOiw+doerITl/Hn8jJubl4+m2JtVurodn76DlJcX0/0dsIRT+oPhVJ+qQ02ddv7g&#10;dGRGQpGvFoSSTAhgJyArBK3bSVjkcwG8rvj/DfUvAAAA//8DAFBLAQItABQABgAIAAAAIQC2gziS&#10;/gAAAOEBAAATAAAAAAAAAAAAAAAAAAAAAABbQ29udGVudF9UeXBlc10ueG1sUEsBAi0AFAAGAAgA&#10;AAAhADj9If/WAAAAlAEAAAsAAAAAAAAAAAAAAAAALwEAAF9yZWxzLy5yZWxzUEsBAi0AFAAGAAgA&#10;AAAhALPo+WIVAgAAJwQAAA4AAAAAAAAAAAAAAAAALgIAAGRycy9lMm9Eb2MueG1sUEsBAi0AFAAG&#10;AAgAAAAhABAvSPvhAAAACwEAAA8AAAAAAAAAAAAAAAAAbwQAAGRycy9kb3ducmV2LnhtbFBLBQYA&#10;AAAABAAEAPMAAAB9BQAAAAA=&#10;">
                <v:textbox>
                  <w:txbxContent>
                    <w:p w14:paraId="522837E5" w14:textId="77777777" w:rsidR="00D82EAD" w:rsidRPr="00EA48DD" w:rsidRDefault="00D82EAD" w:rsidP="00D82EAD">
                      <w:pPr>
                        <w:spacing w:before="120"/>
                        <w:rPr>
                          <w:rFonts w:ascii="Arial" w:hAnsi="Arial" w:cs="Arial"/>
                          <w:b/>
                          <w:iCs/>
                          <w:color w:val="003361"/>
                          <w:sz w:val="24"/>
                          <w:szCs w:val="20"/>
                        </w:rPr>
                      </w:pPr>
                      <w:r w:rsidRPr="00EA48DD">
                        <w:rPr>
                          <w:rFonts w:ascii="Arial" w:hAnsi="Arial" w:cs="Arial"/>
                          <w:b/>
                          <w:iCs/>
                          <w:color w:val="003361"/>
                          <w:sz w:val="24"/>
                          <w:szCs w:val="20"/>
                        </w:rPr>
                        <w:t>Delivering deliberative engagement</w:t>
                      </w:r>
                    </w:p>
                    <w:p w14:paraId="6BF53C6E" w14:textId="2376C387" w:rsidR="00D82EAD" w:rsidRPr="00653929" w:rsidRDefault="00D82EAD" w:rsidP="00D82EAD">
                      <w:pPr>
                        <w:spacing w:before="80" w:after="80" w:line="240" w:lineRule="atLeast"/>
                        <w:rPr>
                          <w:rFonts w:ascii="Arial" w:hAnsi="Arial" w:cs="Arial"/>
                          <w:sz w:val="20"/>
                          <w:szCs w:val="20"/>
                        </w:rPr>
                      </w:pPr>
                      <w:r w:rsidRPr="00653929">
                        <w:rPr>
                          <w:rFonts w:ascii="Arial" w:hAnsi="Arial" w:cs="Arial"/>
                          <w:sz w:val="20"/>
                          <w:szCs w:val="20"/>
                        </w:rPr>
                        <w:t xml:space="preserve">Deliberative engagement is a tailored process that ensures a representation of participants </w:t>
                      </w:r>
                      <w:r w:rsidR="00CC0923">
                        <w:rPr>
                          <w:rFonts w:ascii="Arial" w:hAnsi="Arial" w:cs="Arial"/>
                          <w:sz w:val="20"/>
                          <w:szCs w:val="20"/>
                        </w:rPr>
                        <w:t>who</w:t>
                      </w:r>
                      <w:r w:rsidR="00CC0923" w:rsidRPr="00653929">
                        <w:rPr>
                          <w:rFonts w:ascii="Arial" w:hAnsi="Arial" w:cs="Arial"/>
                          <w:sz w:val="20"/>
                          <w:szCs w:val="20"/>
                        </w:rPr>
                        <w:t xml:space="preserve"> </w:t>
                      </w:r>
                      <w:r w:rsidRPr="00653929">
                        <w:rPr>
                          <w:rFonts w:ascii="Arial" w:hAnsi="Arial" w:cs="Arial"/>
                          <w:sz w:val="20"/>
                          <w:szCs w:val="20"/>
                        </w:rPr>
                        <w:t>reflect our community are brought together into the engagement process and closer to the decision</w:t>
                      </w:r>
                      <w:r w:rsidR="00BF2AEA">
                        <w:rPr>
                          <w:rFonts w:ascii="Arial" w:hAnsi="Arial" w:cs="Arial"/>
                          <w:sz w:val="20"/>
                          <w:szCs w:val="20"/>
                        </w:rPr>
                        <w:t>-</w:t>
                      </w:r>
                      <w:r w:rsidRPr="00653929">
                        <w:rPr>
                          <w:rFonts w:ascii="Arial" w:hAnsi="Arial" w:cs="Arial"/>
                          <w:sz w:val="20"/>
                          <w:szCs w:val="20"/>
                        </w:rPr>
                        <w:t>makers than other forms of engagement.</w:t>
                      </w:r>
                    </w:p>
                    <w:p w14:paraId="3A1C4BE9" w14:textId="77777777" w:rsidR="00D82EAD" w:rsidRDefault="00D82EAD" w:rsidP="00D82EAD">
                      <w:pPr>
                        <w:spacing w:before="80" w:after="80" w:line="240" w:lineRule="atLeast"/>
                        <w:rPr>
                          <w:rFonts w:ascii="Arial" w:hAnsi="Arial" w:cs="Arial"/>
                          <w:sz w:val="20"/>
                          <w:szCs w:val="20"/>
                        </w:rPr>
                      </w:pPr>
                      <w:r w:rsidRPr="000D49F0">
                        <w:rPr>
                          <w:rFonts w:ascii="Arial" w:hAnsi="Arial" w:cs="Arial"/>
                          <w:sz w:val="20"/>
                          <w:szCs w:val="20"/>
                        </w:rPr>
                        <w:t>Deliberative practices allow for a representative group to deliberate on an issue in depth, over time, before coming to an informed consensus or decision</w:t>
                      </w:r>
                    </w:p>
                    <w:p w14:paraId="6A98FE89" w14:textId="77777777" w:rsidR="00D82EAD" w:rsidRPr="00653929" w:rsidRDefault="00D82EAD" w:rsidP="00D82EAD">
                      <w:pPr>
                        <w:spacing w:before="80" w:after="80" w:line="240" w:lineRule="atLeast"/>
                        <w:rPr>
                          <w:rFonts w:ascii="Arial" w:hAnsi="Arial" w:cs="Arial"/>
                          <w:sz w:val="20"/>
                          <w:szCs w:val="20"/>
                        </w:rPr>
                      </w:pPr>
                      <w:r w:rsidRPr="00653929">
                        <w:rPr>
                          <w:rFonts w:ascii="Arial" w:hAnsi="Arial" w:cs="Arial"/>
                          <w:sz w:val="20"/>
                          <w:szCs w:val="20"/>
                        </w:rPr>
                        <w:t>Deliberative engagement methods this year have included advisory committees, workshops, community panels, reference groups and focus groups</w:t>
                      </w:r>
                      <w:r>
                        <w:rPr>
                          <w:rFonts w:ascii="Arial" w:hAnsi="Arial" w:cs="Arial"/>
                          <w:sz w:val="20"/>
                          <w:szCs w:val="20"/>
                        </w:rPr>
                        <w:t>.</w:t>
                      </w:r>
                    </w:p>
                  </w:txbxContent>
                </v:textbox>
                <w10:wrap type="square"/>
              </v:shape>
            </w:pict>
          </mc:Fallback>
        </mc:AlternateContent>
      </w:r>
      <w:r w:rsidRPr="000B77A3">
        <w:rPr>
          <w:rFonts w:ascii="Arial" w:hAnsi="Arial" w:cs="Arial"/>
          <w:sz w:val="20"/>
          <w:szCs w:val="20"/>
        </w:rPr>
        <w:t xml:space="preserve">Under the guidance of the </w:t>
      </w:r>
      <w:r w:rsidRPr="00653929">
        <w:rPr>
          <w:rFonts w:ascii="Arial" w:hAnsi="Arial" w:cs="Arial"/>
          <w:i/>
          <w:iCs/>
          <w:sz w:val="20"/>
          <w:szCs w:val="20"/>
        </w:rPr>
        <w:t>Local Government Act 2020</w:t>
      </w:r>
      <w:r>
        <w:rPr>
          <w:rFonts w:ascii="Arial" w:hAnsi="Arial" w:cs="Arial"/>
          <w:i/>
          <w:iCs/>
          <w:sz w:val="20"/>
          <w:szCs w:val="20"/>
        </w:rPr>
        <w:t>,</w:t>
      </w:r>
      <w:r w:rsidRPr="000B77A3">
        <w:rPr>
          <w:rFonts w:ascii="Arial" w:hAnsi="Arial" w:cs="Arial"/>
          <w:sz w:val="20"/>
          <w:szCs w:val="20"/>
        </w:rPr>
        <w:t xml:space="preserve"> community engagement at the </w:t>
      </w:r>
      <w:proofErr w:type="gramStart"/>
      <w:r w:rsidRPr="000B77A3">
        <w:rPr>
          <w:rFonts w:ascii="Arial" w:hAnsi="Arial" w:cs="Arial"/>
          <w:sz w:val="20"/>
          <w:szCs w:val="20"/>
        </w:rPr>
        <w:t>City</w:t>
      </w:r>
      <w:proofErr w:type="gramEnd"/>
      <w:r w:rsidRPr="000B77A3">
        <w:rPr>
          <w:rFonts w:ascii="Arial" w:hAnsi="Arial" w:cs="Arial"/>
          <w:sz w:val="20"/>
          <w:szCs w:val="20"/>
        </w:rPr>
        <w:t xml:space="preserve"> </w:t>
      </w:r>
      <w:r>
        <w:rPr>
          <w:rFonts w:ascii="Arial" w:hAnsi="Arial" w:cs="Arial"/>
          <w:sz w:val="20"/>
          <w:szCs w:val="20"/>
        </w:rPr>
        <w:t xml:space="preserve">during 2021‒22 made significant </w:t>
      </w:r>
      <w:r w:rsidRPr="000B77A3">
        <w:rPr>
          <w:rFonts w:ascii="Arial" w:hAnsi="Arial" w:cs="Arial"/>
          <w:sz w:val="20"/>
          <w:szCs w:val="20"/>
        </w:rPr>
        <w:t xml:space="preserve">advancements </w:t>
      </w:r>
      <w:r>
        <w:rPr>
          <w:rFonts w:ascii="Arial" w:hAnsi="Arial" w:cs="Arial"/>
          <w:sz w:val="20"/>
          <w:szCs w:val="20"/>
        </w:rPr>
        <w:t xml:space="preserve">including: </w:t>
      </w:r>
    </w:p>
    <w:p w14:paraId="1B7DFEFB" w14:textId="77777777" w:rsidR="00D82EAD" w:rsidRPr="00C755EE" w:rsidRDefault="00D82EAD" w:rsidP="00D82EAD">
      <w:pPr>
        <w:pStyle w:val="ListParagraph"/>
        <w:numPr>
          <w:ilvl w:val="0"/>
          <w:numId w:val="63"/>
        </w:numPr>
        <w:spacing w:before="100" w:after="100" w:line="270" w:lineRule="atLeast"/>
        <w:ind w:left="170" w:hanging="170"/>
        <w:contextualSpacing w:val="0"/>
        <w:rPr>
          <w:rFonts w:ascii="Arial" w:hAnsi="Arial" w:cs="Arial"/>
          <w:sz w:val="20"/>
          <w:szCs w:val="20"/>
        </w:rPr>
      </w:pPr>
      <w:r>
        <w:rPr>
          <w:rFonts w:ascii="Arial" w:hAnsi="Arial" w:cs="Arial"/>
          <w:sz w:val="20"/>
          <w:szCs w:val="20"/>
        </w:rPr>
        <w:t>improved accessibility and inclusivity of our online Have Your Say platform through the addition of new tools (</w:t>
      </w:r>
      <w:r w:rsidRPr="00C755EE">
        <w:rPr>
          <w:rFonts w:ascii="Arial" w:hAnsi="Arial" w:cs="Arial"/>
          <w:sz w:val="20"/>
          <w:szCs w:val="20"/>
        </w:rPr>
        <w:t xml:space="preserve">translate and page reader options) and functionality (the ability for </w:t>
      </w:r>
      <w:r w:rsidRPr="2D8F8259">
        <w:rPr>
          <w:rFonts w:ascii="Arial" w:hAnsi="Arial" w:cs="Arial"/>
          <w:sz w:val="20"/>
          <w:szCs w:val="20"/>
        </w:rPr>
        <w:t>our</w:t>
      </w:r>
      <w:r w:rsidRPr="00C755EE">
        <w:rPr>
          <w:rFonts w:ascii="Arial" w:hAnsi="Arial" w:cs="Arial"/>
          <w:sz w:val="20"/>
          <w:szCs w:val="20"/>
        </w:rPr>
        <w:t xml:space="preserve"> community to share individual pages with their networks and on social media)</w:t>
      </w:r>
    </w:p>
    <w:p w14:paraId="4BAB9529" w14:textId="0DB7AC74" w:rsidR="00D82EAD" w:rsidRPr="00C755EE" w:rsidRDefault="00D82EAD" w:rsidP="00D82EAD">
      <w:pPr>
        <w:pStyle w:val="ListParagraph"/>
        <w:numPr>
          <w:ilvl w:val="0"/>
          <w:numId w:val="63"/>
        </w:numPr>
        <w:spacing w:before="100" w:after="100" w:line="270" w:lineRule="atLeast"/>
        <w:ind w:left="170" w:hanging="170"/>
        <w:contextualSpacing w:val="0"/>
        <w:rPr>
          <w:rFonts w:ascii="Arial" w:hAnsi="Arial" w:cs="Arial"/>
          <w:sz w:val="20"/>
          <w:szCs w:val="20"/>
        </w:rPr>
      </w:pPr>
      <w:r>
        <w:rPr>
          <w:rFonts w:ascii="Arial" w:hAnsi="Arial" w:cs="Arial"/>
          <w:sz w:val="20"/>
          <w:szCs w:val="20"/>
        </w:rPr>
        <w:t>initiatives to better</w:t>
      </w:r>
      <w:r w:rsidRPr="00C755EE">
        <w:rPr>
          <w:rFonts w:ascii="Arial" w:hAnsi="Arial" w:cs="Arial"/>
          <w:sz w:val="20"/>
          <w:szCs w:val="20"/>
        </w:rPr>
        <w:t xml:space="preserve"> </w:t>
      </w:r>
      <w:r>
        <w:rPr>
          <w:rFonts w:ascii="Arial" w:hAnsi="Arial" w:cs="Arial"/>
          <w:sz w:val="20"/>
          <w:szCs w:val="20"/>
        </w:rPr>
        <w:t xml:space="preserve">utilise </w:t>
      </w:r>
      <w:r w:rsidRPr="00C755EE">
        <w:rPr>
          <w:rFonts w:ascii="Arial" w:hAnsi="Arial" w:cs="Arial"/>
          <w:sz w:val="20"/>
          <w:szCs w:val="20"/>
        </w:rPr>
        <w:t>our Advisory Committees, some of whom represent the interests of historically harder</w:t>
      </w:r>
      <w:r w:rsidR="003303D3">
        <w:rPr>
          <w:rFonts w:ascii="Arial" w:hAnsi="Arial" w:cs="Arial"/>
          <w:sz w:val="20"/>
          <w:szCs w:val="20"/>
        </w:rPr>
        <w:t>-</w:t>
      </w:r>
      <w:r w:rsidRPr="00C755EE">
        <w:rPr>
          <w:rFonts w:ascii="Arial" w:hAnsi="Arial" w:cs="Arial"/>
          <w:sz w:val="20"/>
          <w:szCs w:val="20"/>
        </w:rPr>
        <w:t>to</w:t>
      </w:r>
      <w:r w:rsidRPr="258CE798">
        <w:rPr>
          <w:rFonts w:ascii="Arial" w:hAnsi="Arial" w:cs="Arial"/>
          <w:sz w:val="20"/>
          <w:szCs w:val="20"/>
        </w:rPr>
        <w:t>-</w:t>
      </w:r>
      <w:r w:rsidRPr="00C755EE">
        <w:rPr>
          <w:rFonts w:ascii="Arial" w:hAnsi="Arial" w:cs="Arial"/>
          <w:sz w:val="20"/>
          <w:szCs w:val="20"/>
        </w:rPr>
        <w:t xml:space="preserve">reach communities and can provide expertise to help </w:t>
      </w:r>
      <w:r>
        <w:rPr>
          <w:rFonts w:ascii="Arial" w:hAnsi="Arial" w:cs="Arial"/>
          <w:sz w:val="20"/>
          <w:szCs w:val="20"/>
        </w:rPr>
        <w:t>C</w:t>
      </w:r>
      <w:r w:rsidRPr="00C755EE">
        <w:rPr>
          <w:rFonts w:ascii="Arial" w:hAnsi="Arial" w:cs="Arial"/>
          <w:sz w:val="20"/>
          <w:szCs w:val="20"/>
        </w:rPr>
        <w:t xml:space="preserve">ouncil make </w:t>
      </w:r>
      <w:r>
        <w:rPr>
          <w:rFonts w:ascii="Arial" w:hAnsi="Arial" w:cs="Arial"/>
          <w:sz w:val="20"/>
          <w:szCs w:val="20"/>
        </w:rPr>
        <w:t xml:space="preserve">informed </w:t>
      </w:r>
      <w:r w:rsidRPr="00C755EE">
        <w:rPr>
          <w:rFonts w:ascii="Arial" w:hAnsi="Arial" w:cs="Arial"/>
          <w:sz w:val="20"/>
          <w:szCs w:val="20"/>
        </w:rPr>
        <w:t xml:space="preserve">decisions </w:t>
      </w:r>
    </w:p>
    <w:p w14:paraId="108625A8" w14:textId="77777777" w:rsidR="00D82EAD" w:rsidRDefault="00D82EAD" w:rsidP="00D82EAD">
      <w:pPr>
        <w:pStyle w:val="ListParagraph"/>
        <w:numPr>
          <w:ilvl w:val="0"/>
          <w:numId w:val="63"/>
        </w:numPr>
        <w:spacing w:before="100" w:after="100" w:line="270" w:lineRule="atLeast"/>
        <w:ind w:left="170" w:hanging="170"/>
        <w:contextualSpacing w:val="0"/>
        <w:rPr>
          <w:rFonts w:ascii="Arial" w:hAnsi="Arial" w:cs="Arial"/>
          <w:sz w:val="20"/>
          <w:szCs w:val="20"/>
        </w:rPr>
      </w:pPr>
      <w:r w:rsidRPr="00C755EE">
        <w:rPr>
          <w:rFonts w:ascii="Arial" w:hAnsi="Arial" w:cs="Arial"/>
          <w:sz w:val="20"/>
          <w:szCs w:val="20"/>
        </w:rPr>
        <w:t>more deliberate and timely engagement with Wadawurrung Traditional Owners and Aboriginal and Torres Strait Islander Peoples</w:t>
      </w:r>
    </w:p>
    <w:p w14:paraId="055F56C2" w14:textId="487C0A14" w:rsidR="00D82EAD" w:rsidRPr="006870B3" w:rsidRDefault="00D82EAD" w:rsidP="00D82EAD">
      <w:pPr>
        <w:pStyle w:val="ListParagraph"/>
        <w:numPr>
          <w:ilvl w:val="0"/>
          <w:numId w:val="63"/>
        </w:numPr>
        <w:spacing w:before="100" w:after="100" w:line="270" w:lineRule="atLeast"/>
        <w:ind w:left="170" w:hanging="170"/>
        <w:contextualSpacing w:val="0"/>
        <w:rPr>
          <w:rFonts w:ascii="Arial" w:hAnsi="Arial" w:cs="Arial"/>
          <w:i/>
          <w:iCs/>
          <w:sz w:val="20"/>
          <w:szCs w:val="20"/>
        </w:rPr>
      </w:pPr>
      <w:r w:rsidRPr="00C755EE">
        <w:rPr>
          <w:rFonts w:ascii="Arial" w:hAnsi="Arial" w:cs="Arial"/>
          <w:sz w:val="20"/>
          <w:szCs w:val="20"/>
        </w:rPr>
        <w:t>conducted more deliberative engagement projects with our community</w:t>
      </w:r>
      <w:r>
        <w:rPr>
          <w:rFonts w:ascii="Arial" w:hAnsi="Arial" w:cs="Arial"/>
          <w:sz w:val="20"/>
          <w:szCs w:val="20"/>
        </w:rPr>
        <w:t xml:space="preserve"> including our </w:t>
      </w:r>
      <w:r w:rsidRPr="006870B3">
        <w:rPr>
          <w:rFonts w:ascii="Arial" w:hAnsi="Arial" w:cs="Arial"/>
          <w:i/>
          <w:iCs/>
          <w:sz w:val="20"/>
          <w:szCs w:val="20"/>
        </w:rPr>
        <w:t>Long</w:t>
      </w:r>
      <w:r w:rsidR="000C3CEA">
        <w:rPr>
          <w:rFonts w:ascii="Arial" w:hAnsi="Arial" w:cs="Arial"/>
          <w:i/>
          <w:iCs/>
          <w:sz w:val="20"/>
          <w:szCs w:val="20"/>
        </w:rPr>
        <w:t>-term</w:t>
      </w:r>
      <w:r w:rsidRPr="006870B3">
        <w:rPr>
          <w:rFonts w:ascii="Arial" w:hAnsi="Arial" w:cs="Arial"/>
          <w:i/>
          <w:iCs/>
          <w:sz w:val="20"/>
          <w:szCs w:val="20"/>
        </w:rPr>
        <w:t xml:space="preserve"> Financial Plan 2021‒31, Asset Management Plan, Social Equity Framework 202</w:t>
      </w:r>
      <w:r>
        <w:rPr>
          <w:rFonts w:ascii="Arial" w:hAnsi="Arial" w:cs="Arial"/>
          <w:i/>
          <w:iCs/>
          <w:sz w:val="20"/>
          <w:szCs w:val="20"/>
        </w:rPr>
        <w:t>2</w:t>
      </w:r>
      <w:r w:rsidRPr="006870B3">
        <w:rPr>
          <w:rFonts w:ascii="Arial" w:hAnsi="Arial" w:cs="Arial"/>
          <w:i/>
          <w:iCs/>
          <w:sz w:val="20"/>
          <w:szCs w:val="20"/>
        </w:rPr>
        <w:t xml:space="preserve">‒25 </w:t>
      </w:r>
      <w:r w:rsidRPr="006870B3">
        <w:rPr>
          <w:rFonts w:ascii="Arial" w:hAnsi="Arial" w:cs="Arial"/>
          <w:sz w:val="20"/>
          <w:szCs w:val="20"/>
        </w:rPr>
        <w:t>and</w:t>
      </w:r>
      <w:r w:rsidRPr="006870B3">
        <w:rPr>
          <w:rFonts w:ascii="Arial" w:hAnsi="Arial" w:cs="Arial"/>
          <w:i/>
          <w:iCs/>
          <w:sz w:val="20"/>
          <w:szCs w:val="20"/>
        </w:rPr>
        <w:t xml:space="preserve"> Climate Change Response Plan 2021‒30</w:t>
      </w:r>
    </w:p>
    <w:p w14:paraId="358FF0D9" w14:textId="77777777" w:rsidR="00D82EAD" w:rsidRDefault="00D82EAD" w:rsidP="00D82EAD">
      <w:pPr>
        <w:pStyle w:val="ListParagraph"/>
        <w:numPr>
          <w:ilvl w:val="0"/>
          <w:numId w:val="63"/>
        </w:numPr>
        <w:spacing w:before="100" w:after="100" w:line="270" w:lineRule="atLeast"/>
        <w:ind w:left="170" w:hanging="170"/>
        <w:contextualSpacing w:val="0"/>
        <w:rPr>
          <w:rFonts w:ascii="Arial" w:hAnsi="Arial" w:cs="Arial"/>
          <w:sz w:val="20"/>
          <w:szCs w:val="20"/>
        </w:rPr>
      </w:pPr>
      <w:r>
        <w:rPr>
          <w:rFonts w:ascii="Arial" w:hAnsi="Arial" w:cs="Arial"/>
          <w:sz w:val="20"/>
          <w:szCs w:val="20"/>
        </w:rPr>
        <w:t>d</w:t>
      </w:r>
      <w:r w:rsidRPr="00C755EE">
        <w:rPr>
          <w:rFonts w:ascii="Arial" w:hAnsi="Arial" w:cs="Arial"/>
          <w:sz w:val="20"/>
          <w:szCs w:val="20"/>
        </w:rPr>
        <w:t xml:space="preserve">elivery of hybrid engagements (online and face to face) providing greater choice </w:t>
      </w:r>
    </w:p>
    <w:p w14:paraId="6E177A4A" w14:textId="001EEBB9" w:rsidR="00D82EAD" w:rsidRPr="00BC7926" w:rsidRDefault="00D82EAD" w:rsidP="00D82EAD">
      <w:pPr>
        <w:numPr>
          <w:ilvl w:val="0"/>
          <w:numId w:val="63"/>
        </w:numPr>
        <w:spacing w:before="100" w:after="200"/>
        <w:ind w:left="170" w:hanging="170"/>
        <w:rPr>
          <w:rFonts w:ascii="Arial" w:hAnsi="Arial" w:cs="Arial"/>
          <w:sz w:val="20"/>
          <w:szCs w:val="20"/>
        </w:rPr>
      </w:pPr>
      <w:r w:rsidRPr="00BC7926">
        <w:rPr>
          <w:rFonts w:ascii="Arial" w:hAnsi="Arial" w:cs="Arial"/>
          <w:sz w:val="20"/>
          <w:szCs w:val="20"/>
        </w:rPr>
        <w:t xml:space="preserve">development of a resource </w:t>
      </w:r>
      <w:r w:rsidRPr="00BC7926">
        <w:rPr>
          <w:rFonts w:ascii="Arial" w:hAnsi="Arial" w:cs="Arial"/>
          <w:sz w:val="20"/>
          <w:szCs w:val="20"/>
          <w:lang w:val="en-US"/>
        </w:rPr>
        <w:t xml:space="preserve">to assist the </w:t>
      </w:r>
      <w:proofErr w:type="gramStart"/>
      <w:r w:rsidRPr="00BC7926">
        <w:rPr>
          <w:rFonts w:ascii="Arial" w:hAnsi="Arial" w:cs="Arial"/>
          <w:sz w:val="20"/>
          <w:szCs w:val="20"/>
          <w:lang w:val="en-US"/>
        </w:rPr>
        <w:t>City</w:t>
      </w:r>
      <w:proofErr w:type="gramEnd"/>
      <w:r w:rsidRPr="00BC7926">
        <w:rPr>
          <w:rFonts w:ascii="Arial" w:hAnsi="Arial" w:cs="Arial"/>
          <w:sz w:val="20"/>
          <w:szCs w:val="20"/>
          <w:lang w:val="en-US"/>
        </w:rPr>
        <w:t xml:space="preserve"> </w:t>
      </w:r>
      <w:r>
        <w:rPr>
          <w:rFonts w:ascii="Arial" w:hAnsi="Arial" w:cs="Arial"/>
          <w:sz w:val="20"/>
          <w:szCs w:val="20"/>
          <w:lang w:val="en-US"/>
        </w:rPr>
        <w:t xml:space="preserve">in </w:t>
      </w:r>
      <w:r w:rsidRPr="00BC7926">
        <w:rPr>
          <w:rFonts w:ascii="Arial" w:hAnsi="Arial" w:cs="Arial"/>
          <w:sz w:val="20"/>
          <w:szCs w:val="20"/>
          <w:lang w:val="en-US"/>
        </w:rPr>
        <w:t>mak</w:t>
      </w:r>
      <w:r>
        <w:rPr>
          <w:rFonts w:ascii="Arial" w:hAnsi="Arial" w:cs="Arial"/>
          <w:sz w:val="20"/>
          <w:szCs w:val="20"/>
          <w:lang w:val="en-US"/>
        </w:rPr>
        <w:t>ing</w:t>
      </w:r>
      <w:r w:rsidRPr="00BC7926">
        <w:rPr>
          <w:rFonts w:ascii="Arial" w:hAnsi="Arial" w:cs="Arial"/>
          <w:sz w:val="20"/>
          <w:szCs w:val="20"/>
          <w:lang w:val="en-US"/>
        </w:rPr>
        <w:t xml:space="preserve"> </w:t>
      </w:r>
      <w:r>
        <w:rPr>
          <w:rFonts w:ascii="Arial" w:hAnsi="Arial" w:cs="Arial"/>
          <w:sz w:val="20"/>
          <w:szCs w:val="20"/>
          <w:lang w:val="en-US"/>
        </w:rPr>
        <w:t xml:space="preserve">engagement </w:t>
      </w:r>
      <w:r w:rsidR="00D2798C">
        <w:rPr>
          <w:rFonts w:ascii="Arial" w:hAnsi="Arial" w:cs="Arial"/>
          <w:sz w:val="20"/>
          <w:szCs w:val="20"/>
          <w:lang w:val="en-US"/>
        </w:rPr>
        <w:t>activities</w:t>
      </w:r>
      <w:r>
        <w:rPr>
          <w:rFonts w:ascii="Arial" w:hAnsi="Arial" w:cs="Arial"/>
          <w:sz w:val="20"/>
          <w:szCs w:val="20"/>
          <w:lang w:val="en-US"/>
        </w:rPr>
        <w:t xml:space="preserve"> </w:t>
      </w:r>
      <w:r w:rsidRPr="00BC7926">
        <w:rPr>
          <w:rFonts w:ascii="Arial" w:hAnsi="Arial" w:cs="Arial"/>
          <w:sz w:val="20"/>
          <w:szCs w:val="20"/>
          <w:lang w:val="en-US"/>
        </w:rPr>
        <w:t xml:space="preserve">more accessible, safe and comfortable </w:t>
      </w:r>
      <w:r>
        <w:rPr>
          <w:rFonts w:ascii="Arial" w:hAnsi="Arial" w:cs="Arial"/>
          <w:sz w:val="20"/>
          <w:szCs w:val="20"/>
          <w:lang w:val="en-US"/>
        </w:rPr>
        <w:t>for</w:t>
      </w:r>
      <w:r w:rsidRPr="00BC7926">
        <w:rPr>
          <w:rFonts w:ascii="Arial" w:hAnsi="Arial" w:cs="Arial"/>
          <w:sz w:val="20"/>
          <w:szCs w:val="20"/>
          <w:lang w:val="en-US"/>
        </w:rPr>
        <w:t xml:space="preserve"> residents with support needs.</w:t>
      </w:r>
    </w:p>
    <w:p w14:paraId="4E2C0BCF" w14:textId="77777777" w:rsidR="00D82EAD" w:rsidRPr="00EA48DD" w:rsidRDefault="00D82EAD" w:rsidP="00D82EAD">
      <w:pPr>
        <w:spacing w:after="100"/>
        <w:rPr>
          <w:rFonts w:ascii="Arial" w:hAnsi="Arial" w:cs="Arial"/>
          <w:b/>
          <w:color w:val="003361"/>
          <w:sz w:val="24"/>
          <w:szCs w:val="20"/>
        </w:rPr>
      </w:pPr>
      <w:r w:rsidRPr="00EA48DD">
        <w:rPr>
          <w:rFonts w:ascii="Arial" w:hAnsi="Arial" w:cs="Arial"/>
          <w:b/>
          <w:color w:val="003361"/>
          <w:sz w:val="24"/>
          <w:szCs w:val="20"/>
        </w:rPr>
        <w:t>Our Engagement Principles</w:t>
      </w:r>
    </w:p>
    <w:p w14:paraId="0ACDED8D" w14:textId="77777777" w:rsidR="00D82EAD" w:rsidRPr="000B77A3" w:rsidRDefault="00D82EAD" w:rsidP="00D82EAD">
      <w:pPr>
        <w:spacing w:before="100" w:after="100"/>
        <w:rPr>
          <w:rFonts w:ascii="Arial" w:hAnsi="Arial" w:cs="Arial"/>
          <w:sz w:val="20"/>
          <w:szCs w:val="20"/>
        </w:rPr>
      </w:pPr>
      <w:r w:rsidRPr="000B77A3">
        <w:rPr>
          <w:rFonts w:ascii="Arial" w:hAnsi="Arial" w:cs="Arial"/>
          <w:sz w:val="20"/>
          <w:szCs w:val="20"/>
        </w:rPr>
        <w:t>We delivered engagement activities under our five engagement principle</w:t>
      </w:r>
      <w:r>
        <w:rPr>
          <w:rFonts w:ascii="Arial" w:hAnsi="Arial" w:cs="Arial"/>
          <w:sz w:val="20"/>
          <w:szCs w:val="20"/>
        </w:rPr>
        <w:t>s</w:t>
      </w:r>
      <w:r w:rsidRPr="000B77A3">
        <w:rPr>
          <w:rFonts w:ascii="Arial" w:hAnsi="Arial" w:cs="Arial"/>
          <w:sz w:val="20"/>
          <w:szCs w:val="20"/>
        </w:rPr>
        <w:t xml:space="preserve"> in the design, </w:t>
      </w:r>
      <w:proofErr w:type="gramStart"/>
      <w:r w:rsidRPr="000B77A3">
        <w:rPr>
          <w:rFonts w:ascii="Arial" w:hAnsi="Arial" w:cs="Arial"/>
          <w:sz w:val="20"/>
          <w:szCs w:val="20"/>
        </w:rPr>
        <w:t>delivery</w:t>
      </w:r>
      <w:proofErr w:type="gramEnd"/>
      <w:r w:rsidRPr="000B77A3">
        <w:rPr>
          <w:rFonts w:ascii="Arial" w:hAnsi="Arial" w:cs="Arial"/>
          <w:sz w:val="20"/>
          <w:szCs w:val="20"/>
        </w:rPr>
        <w:t xml:space="preserve"> and reporting of all engagement activities:</w:t>
      </w:r>
    </w:p>
    <w:p w14:paraId="191EFC89" w14:textId="77777777" w:rsidR="00D82EAD" w:rsidRPr="000B77A3" w:rsidRDefault="00D82EAD" w:rsidP="00D82EAD">
      <w:pPr>
        <w:pStyle w:val="ListParagraph"/>
        <w:numPr>
          <w:ilvl w:val="0"/>
          <w:numId w:val="61"/>
        </w:numPr>
        <w:spacing w:before="100" w:after="100" w:line="270" w:lineRule="atLeast"/>
        <w:ind w:left="357" w:hanging="357"/>
        <w:contextualSpacing w:val="0"/>
        <w:rPr>
          <w:rFonts w:ascii="Arial" w:hAnsi="Arial" w:cs="Arial"/>
          <w:sz w:val="20"/>
          <w:szCs w:val="20"/>
        </w:rPr>
      </w:pPr>
      <w:r w:rsidRPr="000B77A3">
        <w:rPr>
          <w:rFonts w:ascii="Arial" w:hAnsi="Arial" w:cs="Arial"/>
          <w:sz w:val="20"/>
          <w:szCs w:val="20"/>
        </w:rPr>
        <w:t>A community engagement process must have a clearly defined objective</w:t>
      </w:r>
    </w:p>
    <w:p w14:paraId="54CAE417" w14:textId="77777777" w:rsidR="00D82EAD" w:rsidRPr="000B77A3" w:rsidRDefault="00D82EAD" w:rsidP="00D82EAD">
      <w:pPr>
        <w:pStyle w:val="ListParagraph"/>
        <w:numPr>
          <w:ilvl w:val="0"/>
          <w:numId w:val="61"/>
        </w:numPr>
        <w:spacing w:before="100" w:after="100" w:line="270" w:lineRule="atLeast"/>
        <w:ind w:left="357" w:hanging="357"/>
        <w:contextualSpacing w:val="0"/>
        <w:rPr>
          <w:rFonts w:ascii="Arial" w:hAnsi="Arial" w:cs="Arial"/>
          <w:sz w:val="20"/>
          <w:szCs w:val="20"/>
        </w:rPr>
      </w:pPr>
      <w:r w:rsidRPr="000B77A3">
        <w:rPr>
          <w:rFonts w:ascii="Arial" w:hAnsi="Arial" w:cs="Arial"/>
          <w:sz w:val="20"/>
          <w:szCs w:val="20"/>
        </w:rPr>
        <w:t>Participants taking part in a community engagement must have access to objective, relevant and timely information to inform their participation</w:t>
      </w:r>
    </w:p>
    <w:p w14:paraId="069D3BC6" w14:textId="77777777" w:rsidR="00D82EAD" w:rsidRPr="000B77A3" w:rsidRDefault="00D82EAD" w:rsidP="00D82EAD">
      <w:pPr>
        <w:pStyle w:val="ListParagraph"/>
        <w:numPr>
          <w:ilvl w:val="0"/>
          <w:numId w:val="61"/>
        </w:numPr>
        <w:spacing w:before="100" w:after="100" w:line="270" w:lineRule="atLeast"/>
        <w:ind w:left="357" w:hanging="357"/>
        <w:contextualSpacing w:val="0"/>
        <w:rPr>
          <w:rFonts w:ascii="Arial" w:hAnsi="Arial" w:cs="Arial"/>
          <w:sz w:val="20"/>
          <w:szCs w:val="20"/>
        </w:rPr>
      </w:pPr>
      <w:r w:rsidRPr="000B77A3">
        <w:rPr>
          <w:rFonts w:ascii="Arial" w:hAnsi="Arial" w:cs="Arial"/>
          <w:sz w:val="20"/>
          <w:szCs w:val="20"/>
        </w:rPr>
        <w:t>Participants taking part in a community engagement must be representative of the persons and groups affected by the matter that is the subject of community engagement</w:t>
      </w:r>
    </w:p>
    <w:p w14:paraId="749826C5" w14:textId="0C1436B3" w:rsidR="00D2380A" w:rsidRPr="000B77A3" w:rsidRDefault="00D82EAD" w:rsidP="00D82EAD">
      <w:pPr>
        <w:pStyle w:val="ListParagraph"/>
        <w:numPr>
          <w:ilvl w:val="0"/>
          <w:numId w:val="61"/>
        </w:numPr>
        <w:spacing w:before="100" w:after="100" w:line="270" w:lineRule="atLeast"/>
        <w:ind w:left="357" w:hanging="357"/>
        <w:contextualSpacing w:val="0"/>
        <w:rPr>
          <w:rFonts w:ascii="Arial" w:hAnsi="Arial" w:cs="Arial"/>
          <w:sz w:val="20"/>
          <w:szCs w:val="20"/>
        </w:rPr>
      </w:pPr>
      <w:r w:rsidRPr="000B77A3">
        <w:rPr>
          <w:rFonts w:ascii="Arial" w:hAnsi="Arial" w:cs="Arial"/>
          <w:sz w:val="20"/>
          <w:szCs w:val="20"/>
        </w:rPr>
        <w:t>Participants taking part in community engagement are entitled to reasonable support to enable meaningful and informed engagement</w:t>
      </w:r>
    </w:p>
    <w:p w14:paraId="0C7DF5E6" w14:textId="3B782E83" w:rsidR="00D82EAD" w:rsidRPr="00D2380A" w:rsidRDefault="00D82EAD" w:rsidP="00D2380A">
      <w:pPr>
        <w:pStyle w:val="ListParagraph"/>
        <w:numPr>
          <w:ilvl w:val="0"/>
          <w:numId w:val="61"/>
        </w:numPr>
        <w:spacing w:before="100" w:after="100" w:line="270" w:lineRule="atLeast"/>
        <w:ind w:left="357" w:hanging="357"/>
        <w:contextualSpacing w:val="0"/>
        <w:rPr>
          <w:rFonts w:ascii="Arial" w:hAnsi="Arial" w:cs="Arial"/>
          <w:sz w:val="20"/>
          <w:szCs w:val="20"/>
        </w:rPr>
      </w:pPr>
      <w:r w:rsidRPr="00D2380A">
        <w:rPr>
          <w:rFonts w:ascii="Arial" w:hAnsi="Arial" w:cs="Arial"/>
          <w:sz w:val="20"/>
          <w:szCs w:val="20"/>
        </w:rPr>
        <w:t>Participants taking part in community engagement are informed of the ways in which the community engagement process will influence Council decision</w:t>
      </w:r>
      <w:r w:rsidR="00447D58" w:rsidRPr="00D2380A">
        <w:rPr>
          <w:rFonts w:ascii="Arial" w:hAnsi="Arial" w:cs="Arial"/>
          <w:sz w:val="20"/>
          <w:szCs w:val="20"/>
        </w:rPr>
        <w:t>-</w:t>
      </w:r>
      <w:r w:rsidRPr="00D2380A">
        <w:rPr>
          <w:rFonts w:ascii="Arial" w:hAnsi="Arial" w:cs="Arial"/>
          <w:sz w:val="20"/>
          <w:szCs w:val="20"/>
        </w:rPr>
        <w:t>making</w:t>
      </w:r>
    </w:p>
    <w:p w14:paraId="574F3732" w14:textId="77777777" w:rsidR="00D82EAD" w:rsidRPr="00205FAC" w:rsidRDefault="00D82EAD" w:rsidP="00D82EAD">
      <w:pPr>
        <w:spacing w:line="240" w:lineRule="auto"/>
        <w:rPr>
          <w:rFonts w:ascii="Arial" w:hAnsi="Arial" w:cs="Arial"/>
          <w:sz w:val="8"/>
          <w:szCs w:val="8"/>
        </w:rPr>
      </w:pPr>
    </w:p>
    <w:p w14:paraId="3A466D5B" w14:textId="77777777" w:rsidR="00687A02" w:rsidRPr="005422C6" w:rsidRDefault="00687A02" w:rsidP="00687A02">
      <w:pPr>
        <w:spacing w:after="100"/>
        <w:rPr>
          <w:rFonts w:ascii="Arial" w:hAnsi="Arial" w:cs="Arial"/>
          <w:b/>
          <w:color w:val="003361"/>
          <w:sz w:val="24"/>
          <w:szCs w:val="20"/>
        </w:rPr>
      </w:pPr>
      <w:r w:rsidRPr="005422C6">
        <w:rPr>
          <w:rFonts w:ascii="Arial" w:hAnsi="Arial" w:cs="Arial"/>
          <w:b/>
          <w:color w:val="003361"/>
          <w:sz w:val="24"/>
          <w:szCs w:val="20"/>
        </w:rPr>
        <w:t>Advisory Committees</w:t>
      </w:r>
    </w:p>
    <w:p w14:paraId="15054D50" w14:textId="1BD302A9" w:rsidR="00D82EAD" w:rsidRPr="005422C6" w:rsidRDefault="00D2380A" w:rsidP="00D2380A">
      <w:pPr>
        <w:spacing w:before="100" w:after="100"/>
        <w:rPr>
          <w:rFonts w:ascii="Arial" w:hAnsi="Arial" w:cs="Arial"/>
          <w:i/>
          <w:iCs/>
          <w:sz w:val="20"/>
          <w:szCs w:val="20"/>
        </w:rPr>
      </w:pPr>
      <w:r w:rsidRPr="005422C6">
        <w:rPr>
          <w:rFonts w:ascii="Arial" w:hAnsi="Arial" w:cs="Arial"/>
          <w:noProof/>
          <w:sz w:val="20"/>
          <w:szCs w:val="20"/>
        </w:rPr>
        <w:drawing>
          <wp:anchor distT="0" distB="0" distL="114300" distR="114300" simplePos="0" relativeHeight="251658281" behindDoc="1" locked="0" layoutInCell="1" allowOverlap="1" wp14:anchorId="6990AC0A" wp14:editId="03688997">
            <wp:simplePos x="0" y="0"/>
            <wp:positionH relativeFrom="column">
              <wp:posOffset>-215900</wp:posOffset>
            </wp:positionH>
            <wp:positionV relativeFrom="paragraph">
              <wp:posOffset>932180</wp:posOffset>
            </wp:positionV>
            <wp:extent cx="7214235" cy="1042035"/>
            <wp:effectExtent l="0" t="0" r="5715" b="5715"/>
            <wp:wrapTight wrapText="bothSides">
              <wp:wrapPolygon edited="0">
                <wp:start x="0" y="0"/>
                <wp:lineTo x="0" y="21324"/>
                <wp:lineTo x="21560" y="21324"/>
                <wp:lineTo x="21560" y="0"/>
                <wp:lineTo x="0" y="0"/>
              </wp:wrapPolygon>
            </wp:wrapTight>
            <wp:docPr id="29"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4"/>
                    <pic:cNvPicPr/>
                  </pic:nvPicPr>
                  <pic:blipFill>
                    <a:blip r:embed="rId58"/>
                    <a:stretch>
                      <a:fillRect/>
                    </a:stretch>
                  </pic:blipFill>
                  <pic:spPr>
                    <a:xfrm>
                      <a:off x="0" y="0"/>
                      <a:ext cx="7214235" cy="1042035"/>
                    </a:xfrm>
                    <a:prstGeom prst="rect">
                      <a:avLst/>
                    </a:prstGeom>
                  </pic:spPr>
                </pic:pic>
              </a:graphicData>
            </a:graphic>
            <wp14:sizeRelH relativeFrom="margin">
              <wp14:pctWidth>0</wp14:pctWidth>
            </wp14:sizeRelH>
            <wp14:sizeRelV relativeFrom="margin">
              <wp14:pctHeight>0</wp14:pctHeight>
            </wp14:sizeRelV>
          </wp:anchor>
        </w:drawing>
      </w:r>
      <w:r w:rsidR="005422C6" w:rsidRPr="005422C6">
        <w:rPr>
          <w:rFonts w:ascii="Arial" w:hAnsi="Arial" w:cs="Arial"/>
          <w:sz w:val="20"/>
          <w:szCs w:val="20"/>
        </w:rPr>
        <w:t xml:space="preserve">Our advisory committees enable community members to provide community insights, share lived experience and ongoing feedback to guide our decision-making. We would like to thank each of the committee members for the time, enthusiasm, </w:t>
      </w:r>
      <w:proofErr w:type="gramStart"/>
      <w:r w:rsidR="005422C6" w:rsidRPr="005422C6">
        <w:rPr>
          <w:rFonts w:ascii="Arial" w:hAnsi="Arial" w:cs="Arial"/>
          <w:sz w:val="20"/>
          <w:szCs w:val="20"/>
        </w:rPr>
        <w:t>ideas</w:t>
      </w:r>
      <w:proofErr w:type="gramEnd"/>
      <w:r w:rsidR="005422C6" w:rsidRPr="005422C6">
        <w:rPr>
          <w:rFonts w:ascii="Arial" w:hAnsi="Arial" w:cs="Arial"/>
          <w:sz w:val="20"/>
          <w:szCs w:val="20"/>
        </w:rPr>
        <w:t xml:space="preserve"> and energy they’ve put into the committee meetings over the past 12 months</w:t>
      </w:r>
      <w:r w:rsidR="005422C6" w:rsidRPr="005422C6">
        <w:t>.</w:t>
      </w:r>
    </w:p>
    <w:p w14:paraId="0773A8DE" w14:textId="459C7A66" w:rsidR="00D82EAD" w:rsidRPr="00D2380A" w:rsidRDefault="00D82EAD" w:rsidP="00D2380A">
      <w:pPr>
        <w:spacing w:before="100" w:after="100"/>
        <w:rPr>
          <w:rFonts w:ascii="Arial" w:hAnsi="Arial" w:cs="Arial"/>
          <w:sz w:val="20"/>
          <w:szCs w:val="20"/>
        </w:rPr>
      </w:pPr>
    </w:p>
    <w:p w14:paraId="59D0BB6E" w14:textId="596C1EA8" w:rsidR="00D82EAD" w:rsidRDefault="00D82EAD" w:rsidP="00D82EAD">
      <w:pPr>
        <w:pStyle w:val="Heading2"/>
        <w:spacing w:before="100" w:after="200"/>
        <w:rPr>
          <w:rFonts w:ascii="Arial" w:hAnsi="Arial" w:cs="Arial"/>
          <w:color w:val="003361"/>
          <w:sz w:val="28"/>
          <w:szCs w:val="28"/>
        </w:rPr>
      </w:pPr>
      <w:bookmarkStart w:id="33" w:name="_Toc116036574"/>
      <w:r w:rsidRPr="00EA48DD">
        <w:rPr>
          <w:rFonts w:ascii="Arial" w:hAnsi="Arial" w:cs="Arial"/>
          <w:color w:val="003361"/>
          <w:sz w:val="28"/>
          <w:szCs w:val="28"/>
        </w:rPr>
        <w:lastRenderedPageBreak/>
        <w:t>CHALLENGES IMPACTING OUR SERVICES</w:t>
      </w:r>
      <w:bookmarkEnd w:id="33"/>
    </w:p>
    <w:tbl>
      <w:tblPr>
        <w:tblW w:w="0" w:type="auto"/>
        <w:tblBorders>
          <w:top w:val="single" w:sz="4" w:space="0" w:color="1F497D"/>
          <w:bottom w:val="single" w:sz="4" w:space="0" w:color="1F497D"/>
          <w:insideH w:val="single" w:sz="4" w:space="0" w:color="1F497D"/>
        </w:tblBorders>
        <w:tblCellMar>
          <w:left w:w="57" w:type="dxa"/>
          <w:right w:w="57" w:type="dxa"/>
        </w:tblCellMar>
        <w:tblLook w:val="04A0" w:firstRow="1" w:lastRow="0" w:firstColumn="1" w:lastColumn="0" w:noHBand="0" w:noVBand="1"/>
      </w:tblPr>
      <w:tblGrid>
        <w:gridCol w:w="2501"/>
        <w:gridCol w:w="3985"/>
        <w:gridCol w:w="3981"/>
      </w:tblGrid>
      <w:tr w:rsidR="00D82EAD" w:rsidRPr="00FA567B" w14:paraId="7CB23621" w14:textId="77777777" w:rsidTr="00047E04">
        <w:trPr>
          <w:tblHeader/>
        </w:trPr>
        <w:tc>
          <w:tcPr>
            <w:tcW w:w="2501" w:type="dxa"/>
            <w:tcBorders>
              <w:top w:val="single" w:sz="4" w:space="0" w:color="1F497D"/>
              <w:left w:val="nil"/>
              <w:bottom w:val="single" w:sz="4" w:space="0" w:color="1F497D"/>
              <w:right w:val="nil"/>
            </w:tcBorders>
            <w:shd w:val="clear" w:color="auto" w:fill="1F497D"/>
            <w:hideMark/>
          </w:tcPr>
          <w:p w14:paraId="37B35476" w14:textId="77777777" w:rsidR="00D82EAD" w:rsidRPr="000828FA" w:rsidRDefault="00D82EAD" w:rsidP="00047E04">
            <w:pPr>
              <w:keepNext/>
              <w:spacing w:before="100" w:after="100"/>
              <w:rPr>
                <w:rFonts w:ascii="Arial" w:hAnsi="Arial" w:cs="Arial"/>
                <w:b/>
                <w:iCs/>
                <w:color w:val="FFFFFF"/>
                <w:sz w:val="20"/>
                <w:szCs w:val="20"/>
                <w:lang w:eastAsia="en-US"/>
              </w:rPr>
            </w:pPr>
            <w:r>
              <w:rPr>
                <w:rFonts w:ascii="Arial" w:hAnsi="Arial" w:cs="Arial"/>
                <w:b/>
                <w:iCs/>
                <w:color w:val="FFFFFF"/>
                <w:sz w:val="20"/>
                <w:szCs w:val="20"/>
                <w:lang w:eastAsia="en-US"/>
              </w:rPr>
              <w:t>CHALLENGE</w:t>
            </w:r>
          </w:p>
        </w:tc>
        <w:tc>
          <w:tcPr>
            <w:tcW w:w="3985" w:type="dxa"/>
            <w:tcBorders>
              <w:top w:val="single" w:sz="4" w:space="0" w:color="1F497D"/>
              <w:left w:val="nil"/>
              <w:bottom w:val="single" w:sz="4" w:space="0" w:color="1F497D"/>
              <w:right w:val="nil"/>
            </w:tcBorders>
            <w:shd w:val="clear" w:color="auto" w:fill="1F497D"/>
            <w:hideMark/>
          </w:tcPr>
          <w:p w14:paraId="75BC031D" w14:textId="77777777" w:rsidR="00D82EAD" w:rsidRPr="000828FA" w:rsidRDefault="00D82EAD" w:rsidP="00047E04">
            <w:pPr>
              <w:keepNext/>
              <w:spacing w:before="100" w:after="100"/>
              <w:rPr>
                <w:rFonts w:ascii="Arial" w:hAnsi="Arial" w:cs="Arial"/>
                <w:b/>
                <w:iCs/>
                <w:color w:val="FFFFFF"/>
                <w:sz w:val="20"/>
                <w:szCs w:val="20"/>
                <w:lang w:eastAsia="en-US"/>
              </w:rPr>
            </w:pPr>
            <w:r>
              <w:rPr>
                <w:rFonts w:ascii="Arial" w:hAnsi="Arial" w:cs="Arial"/>
                <w:b/>
                <w:iCs/>
                <w:color w:val="FFFFFF"/>
                <w:sz w:val="20"/>
                <w:szCs w:val="20"/>
                <w:lang w:eastAsia="en-US"/>
              </w:rPr>
              <w:t>WHAT IT MEANS FOR US</w:t>
            </w:r>
          </w:p>
        </w:tc>
        <w:tc>
          <w:tcPr>
            <w:tcW w:w="3981" w:type="dxa"/>
            <w:tcBorders>
              <w:top w:val="single" w:sz="4" w:space="0" w:color="1F497D"/>
              <w:left w:val="nil"/>
              <w:bottom w:val="single" w:sz="4" w:space="0" w:color="1F497D"/>
              <w:right w:val="nil"/>
            </w:tcBorders>
            <w:shd w:val="clear" w:color="auto" w:fill="1F497D"/>
            <w:hideMark/>
          </w:tcPr>
          <w:p w14:paraId="48D05DFB" w14:textId="77777777" w:rsidR="00D82EAD" w:rsidRPr="000828FA" w:rsidRDefault="00D82EAD" w:rsidP="00047E04">
            <w:pPr>
              <w:keepNext/>
              <w:spacing w:before="100" w:after="100"/>
              <w:rPr>
                <w:rFonts w:ascii="Arial" w:hAnsi="Arial" w:cs="Arial"/>
                <w:b/>
                <w:iCs/>
                <w:sz w:val="20"/>
                <w:szCs w:val="20"/>
                <w:lang w:eastAsia="en-US"/>
              </w:rPr>
            </w:pPr>
            <w:r>
              <w:rPr>
                <w:rFonts w:ascii="Arial" w:hAnsi="Arial" w:cs="Arial"/>
                <w:b/>
                <w:iCs/>
                <w:color w:val="FFFFFF"/>
                <w:sz w:val="20"/>
                <w:szCs w:val="20"/>
                <w:lang w:eastAsia="en-US"/>
              </w:rPr>
              <w:t>HOW WE NEED TO RESPOND</w:t>
            </w:r>
          </w:p>
        </w:tc>
      </w:tr>
      <w:tr w:rsidR="00D82EAD" w:rsidRPr="00FA567B" w14:paraId="2AFAC4AC" w14:textId="77777777" w:rsidTr="001E5101">
        <w:tc>
          <w:tcPr>
            <w:tcW w:w="2501" w:type="dxa"/>
            <w:tcBorders>
              <w:top w:val="single" w:sz="4" w:space="0" w:color="1F497D"/>
              <w:left w:val="nil"/>
              <w:bottom w:val="single" w:sz="4" w:space="0" w:color="1F497D"/>
              <w:right w:val="nil"/>
            </w:tcBorders>
            <w:hideMark/>
          </w:tcPr>
          <w:p w14:paraId="5BD388EC" w14:textId="77777777" w:rsidR="00D82EAD" w:rsidRPr="001E5101" w:rsidRDefault="00D82EAD" w:rsidP="001E5101">
            <w:pPr>
              <w:spacing w:before="70" w:after="70"/>
              <w:rPr>
                <w:rFonts w:ascii="Arial" w:hAnsi="Arial" w:cs="Arial"/>
                <w:bCs/>
                <w:iCs/>
                <w:sz w:val="18"/>
                <w:szCs w:val="18"/>
                <w:lang w:eastAsia="en-US"/>
              </w:rPr>
            </w:pPr>
            <w:r w:rsidRPr="001E5101">
              <w:rPr>
                <w:rFonts w:ascii="Arial" w:hAnsi="Arial" w:cs="Arial"/>
                <w:bCs/>
                <w:iCs/>
                <w:sz w:val="18"/>
                <w:szCs w:val="18"/>
                <w:lang w:eastAsia="en-US"/>
              </w:rPr>
              <w:t xml:space="preserve">Pandemic response and management </w:t>
            </w:r>
          </w:p>
        </w:tc>
        <w:tc>
          <w:tcPr>
            <w:tcW w:w="3985" w:type="dxa"/>
            <w:tcBorders>
              <w:top w:val="single" w:sz="4" w:space="0" w:color="1F497D"/>
              <w:left w:val="nil"/>
              <w:bottom w:val="single" w:sz="4" w:space="0" w:color="1F497D"/>
              <w:right w:val="nil"/>
            </w:tcBorders>
            <w:hideMark/>
          </w:tcPr>
          <w:p w14:paraId="5D38A62A" w14:textId="77777777" w:rsidR="00D82EAD" w:rsidRPr="001E5101" w:rsidRDefault="00D82EAD" w:rsidP="001E5101">
            <w:pPr>
              <w:spacing w:before="70" w:after="70"/>
              <w:rPr>
                <w:rFonts w:ascii="Arial" w:hAnsi="Arial" w:cs="Arial"/>
                <w:color w:val="333333"/>
                <w:sz w:val="18"/>
                <w:szCs w:val="18"/>
                <w:shd w:val="clear" w:color="auto" w:fill="FFFFFF"/>
                <w:lang w:eastAsia="en-US"/>
              </w:rPr>
            </w:pPr>
            <w:r w:rsidRPr="001E5101">
              <w:rPr>
                <w:rFonts w:ascii="Arial" w:hAnsi="Arial" w:cs="Arial"/>
                <w:color w:val="333333"/>
                <w:sz w:val="18"/>
                <w:szCs w:val="18"/>
                <w:shd w:val="clear" w:color="auto" w:fill="FFFFFF"/>
                <w:lang w:eastAsia="en-US"/>
              </w:rPr>
              <w:t>We must continue to deliver essential services and provide support to address the</w:t>
            </w:r>
            <w:r w:rsidRPr="001E5101">
              <w:rPr>
                <w:rFonts w:ascii="Arial" w:hAnsi="Arial" w:cs="Arial"/>
                <w:sz w:val="18"/>
                <w:szCs w:val="18"/>
                <w:lang w:eastAsia="en-US"/>
              </w:rPr>
              <w:t xml:space="preserve"> social and economic impacts of ongoing government restrictions caused by COVID-19.</w:t>
            </w:r>
          </w:p>
        </w:tc>
        <w:tc>
          <w:tcPr>
            <w:tcW w:w="3981" w:type="dxa"/>
            <w:tcBorders>
              <w:top w:val="single" w:sz="4" w:space="0" w:color="1F497D"/>
              <w:left w:val="nil"/>
              <w:bottom w:val="single" w:sz="4" w:space="0" w:color="1F497D"/>
              <w:right w:val="nil"/>
            </w:tcBorders>
            <w:hideMark/>
          </w:tcPr>
          <w:p w14:paraId="614B90B1" w14:textId="77777777" w:rsidR="00D82EAD" w:rsidRPr="001E5101" w:rsidRDefault="00D82EAD" w:rsidP="001E5101">
            <w:pPr>
              <w:spacing w:before="70" w:after="70"/>
              <w:rPr>
                <w:rFonts w:ascii="Arial" w:hAnsi="Arial" w:cs="Arial"/>
                <w:color w:val="333333"/>
                <w:sz w:val="18"/>
                <w:szCs w:val="18"/>
                <w:shd w:val="clear" w:color="auto" w:fill="FFFFFF"/>
                <w:lang w:eastAsia="en-US"/>
              </w:rPr>
            </w:pPr>
            <w:r w:rsidRPr="001E5101">
              <w:rPr>
                <w:rFonts w:ascii="Arial" w:hAnsi="Arial" w:cs="Arial"/>
                <w:color w:val="333333"/>
                <w:sz w:val="18"/>
                <w:szCs w:val="18"/>
                <w:shd w:val="clear" w:color="auto" w:fill="FFFFFF"/>
                <w:lang w:eastAsia="en-US"/>
              </w:rPr>
              <w:t xml:space="preserve">Due to the ever-changing landscape of the COVID-19 pandemic, we need to continue to be flexible, </w:t>
            </w:r>
            <w:proofErr w:type="gramStart"/>
            <w:r w:rsidRPr="001E5101">
              <w:rPr>
                <w:rFonts w:ascii="Arial" w:hAnsi="Arial" w:cs="Arial"/>
                <w:color w:val="333333"/>
                <w:sz w:val="18"/>
                <w:szCs w:val="18"/>
                <w:shd w:val="clear" w:color="auto" w:fill="FFFFFF"/>
                <w:lang w:eastAsia="en-US"/>
              </w:rPr>
              <w:t>agile</w:t>
            </w:r>
            <w:proofErr w:type="gramEnd"/>
            <w:r w:rsidRPr="001E5101">
              <w:rPr>
                <w:rFonts w:ascii="Arial" w:hAnsi="Arial" w:cs="Arial"/>
                <w:color w:val="333333"/>
                <w:sz w:val="18"/>
                <w:szCs w:val="18"/>
                <w:shd w:val="clear" w:color="auto" w:fill="FFFFFF"/>
                <w:lang w:eastAsia="en-US"/>
              </w:rPr>
              <w:t xml:space="preserve"> and responsive in our approach to the needs of our community. We must also manage the impacts on our employees and long-term operational sustainability. </w:t>
            </w:r>
          </w:p>
        </w:tc>
      </w:tr>
      <w:tr w:rsidR="00D82EAD" w:rsidRPr="000828FA" w14:paraId="2285FB11" w14:textId="77777777" w:rsidTr="001E5101">
        <w:tc>
          <w:tcPr>
            <w:tcW w:w="2501" w:type="dxa"/>
            <w:tcBorders>
              <w:top w:val="single" w:sz="4" w:space="0" w:color="1F497D"/>
              <w:left w:val="nil"/>
              <w:bottom w:val="single" w:sz="4" w:space="0" w:color="1F497D"/>
              <w:right w:val="nil"/>
            </w:tcBorders>
            <w:shd w:val="clear" w:color="auto" w:fill="auto"/>
            <w:hideMark/>
          </w:tcPr>
          <w:p w14:paraId="7157C350" w14:textId="77777777" w:rsidR="00D82EAD" w:rsidRPr="001E5101" w:rsidRDefault="00D82EAD" w:rsidP="001E5101">
            <w:pPr>
              <w:spacing w:before="70" w:after="70"/>
              <w:rPr>
                <w:rFonts w:ascii="Arial" w:hAnsi="Arial" w:cs="Arial"/>
                <w:bCs/>
                <w:iCs/>
                <w:sz w:val="18"/>
                <w:szCs w:val="18"/>
                <w:lang w:eastAsia="en-US"/>
              </w:rPr>
            </w:pPr>
            <w:r w:rsidRPr="001E5101">
              <w:rPr>
                <w:rFonts w:ascii="Arial" w:hAnsi="Arial" w:cs="Arial"/>
                <w:bCs/>
                <w:iCs/>
                <w:sz w:val="18"/>
                <w:szCs w:val="18"/>
                <w:lang w:eastAsia="en-US"/>
              </w:rPr>
              <w:t>Technology</w:t>
            </w:r>
          </w:p>
        </w:tc>
        <w:tc>
          <w:tcPr>
            <w:tcW w:w="3985" w:type="dxa"/>
            <w:tcBorders>
              <w:top w:val="single" w:sz="4" w:space="0" w:color="1F497D"/>
              <w:left w:val="nil"/>
              <w:bottom w:val="single" w:sz="4" w:space="0" w:color="1F497D"/>
              <w:right w:val="nil"/>
            </w:tcBorders>
            <w:shd w:val="clear" w:color="auto" w:fill="auto"/>
            <w:hideMark/>
          </w:tcPr>
          <w:p w14:paraId="4EECC32E" w14:textId="77777777" w:rsidR="00D82EAD" w:rsidRPr="001E5101" w:rsidRDefault="00D82EAD" w:rsidP="001E5101">
            <w:pPr>
              <w:spacing w:before="70" w:after="70"/>
              <w:rPr>
                <w:rFonts w:ascii="Arial" w:hAnsi="Arial" w:cs="Arial"/>
                <w:iCs/>
                <w:sz w:val="18"/>
                <w:szCs w:val="18"/>
                <w:lang w:eastAsia="en-US"/>
              </w:rPr>
            </w:pPr>
            <w:r w:rsidRPr="001E5101">
              <w:rPr>
                <w:rFonts w:ascii="Arial" w:hAnsi="Arial" w:cs="Arial"/>
                <w:sz w:val="18"/>
                <w:szCs w:val="18"/>
                <w:lang w:eastAsia="en-US"/>
              </w:rPr>
              <w:t>Rapidly advancing technology shifts the world in which we work.</w:t>
            </w:r>
          </w:p>
        </w:tc>
        <w:tc>
          <w:tcPr>
            <w:tcW w:w="3981" w:type="dxa"/>
            <w:tcBorders>
              <w:top w:val="single" w:sz="4" w:space="0" w:color="1F497D"/>
              <w:left w:val="nil"/>
              <w:bottom w:val="single" w:sz="4" w:space="0" w:color="1F497D"/>
              <w:right w:val="nil"/>
            </w:tcBorders>
            <w:shd w:val="clear" w:color="auto" w:fill="auto"/>
            <w:hideMark/>
          </w:tcPr>
          <w:p w14:paraId="6C08A3EF" w14:textId="4C77AD35" w:rsidR="00D82EAD" w:rsidRPr="001E5101" w:rsidRDefault="00572CA5" w:rsidP="001E5101">
            <w:pPr>
              <w:spacing w:before="70" w:after="70"/>
              <w:rPr>
                <w:rFonts w:ascii="Arial" w:hAnsi="Arial" w:cs="Arial"/>
                <w:sz w:val="18"/>
                <w:szCs w:val="18"/>
                <w:lang w:eastAsia="en-US"/>
              </w:rPr>
            </w:pPr>
            <w:bookmarkStart w:id="34" w:name="_Hlk115964231"/>
            <w:r>
              <w:rPr>
                <w:rFonts w:ascii="Arial" w:hAnsi="Arial" w:cs="Arial"/>
                <w:sz w:val="18"/>
                <w:szCs w:val="18"/>
                <w:lang w:eastAsia="en-US"/>
              </w:rPr>
              <w:t xml:space="preserve">We need the skills </w:t>
            </w:r>
            <w:r w:rsidR="00D82EAD" w:rsidRPr="001E5101">
              <w:rPr>
                <w:rFonts w:ascii="Arial" w:hAnsi="Arial" w:cs="Arial"/>
                <w:sz w:val="18"/>
                <w:szCs w:val="18"/>
                <w:lang w:eastAsia="en-US"/>
              </w:rPr>
              <w:t>and know-how to cost efficiently adopt cost-effective modern technology, allowing us to better meet our community’s expectations.</w:t>
            </w:r>
            <w:bookmarkEnd w:id="34"/>
          </w:p>
        </w:tc>
      </w:tr>
      <w:tr w:rsidR="00D82EAD" w:rsidRPr="000828FA" w14:paraId="7542C30E" w14:textId="77777777" w:rsidTr="001E5101">
        <w:tc>
          <w:tcPr>
            <w:tcW w:w="2501" w:type="dxa"/>
            <w:tcBorders>
              <w:top w:val="single" w:sz="4" w:space="0" w:color="1F497D"/>
              <w:left w:val="nil"/>
              <w:bottom w:val="single" w:sz="4" w:space="0" w:color="1F497D"/>
              <w:right w:val="nil"/>
            </w:tcBorders>
            <w:shd w:val="clear" w:color="auto" w:fill="auto"/>
            <w:hideMark/>
          </w:tcPr>
          <w:p w14:paraId="08FD7CBE" w14:textId="77777777" w:rsidR="00D82EAD" w:rsidRPr="001E5101" w:rsidRDefault="00D82EAD" w:rsidP="001E5101">
            <w:pPr>
              <w:spacing w:before="70" w:after="70"/>
              <w:rPr>
                <w:rFonts w:ascii="Arial" w:hAnsi="Arial" w:cs="Arial"/>
                <w:bCs/>
                <w:iCs/>
                <w:sz w:val="18"/>
                <w:szCs w:val="18"/>
                <w:lang w:eastAsia="en-US"/>
              </w:rPr>
            </w:pPr>
            <w:r w:rsidRPr="001E5101">
              <w:rPr>
                <w:rFonts w:ascii="Arial" w:hAnsi="Arial" w:cs="Arial"/>
                <w:bCs/>
                <w:iCs/>
                <w:sz w:val="18"/>
                <w:szCs w:val="18"/>
                <w:lang w:eastAsia="en-US"/>
              </w:rPr>
              <w:t>Environmental sustainability and climate change</w:t>
            </w:r>
          </w:p>
        </w:tc>
        <w:tc>
          <w:tcPr>
            <w:tcW w:w="3985" w:type="dxa"/>
            <w:tcBorders>
              <w:top w:val="single" w:sz="4" w:space="0" w:color="1F497D"/>
              <w:left w:val="nil"/>
              <w:bottom w:val="single" w:sz="4" w:space="0" w:color="1F497D"/>
              <w:right w:val="nil"/>
            </w:tcBorders>
            <w:shd w:val="clear" w:color="auto" w:fill="auto"/>
            <w:hideMark/>
          </w:tcPr>
          <w:p w14:paraId="7FA73606" w14:textId="77777777" w:rsidR="00D82EAD" w:rsidRPr="001E5101" w:rsidRDefault="00D82EAD" w:rsidP="001E5101">
            <w:pPr>
              <w:spacing w:before="70" w:after="70"/>
              <w:rPr>
                <w:rFonts w:ascii="Arial" w:hAnsi="Arial" w:cs="Arial"/>
                <w:sz w:val="18"/>
                <w:szCs w:val="18"/>
                <w:lang w:eastAsia="en-US"/>
              </w:rPr>
            </w:pPr>
            <w:r w:rsidRPr="001E5101">
              <w:rPr>
                <w:rFonts w:ascii="Arial" w:hAnsi="Arial" w:cs="Arial"/>
                <w:sz w:val="18"/>
                <w:szCs w:val="18"/>
                <w:lang w:eastAsia="en-US"/>
              </w:rPr>
              <w:t>As part of a growing global focus on climate and environmental sustainability, our community expects us to show leadership in both policy and work practices.</w:t>
            </w:r>
          </w:p>
        </w:tc>
        <w:tc>
          <w:tcPr>
            <w:tcW w:w="3981" w:type="dxa"/>
            <w:tcBorders>
              <w:top w:val="single" w:sz="4" w:space="0" w:color="1F497D"/>
              <w:left w:val="nil"/>
              <w:bottom w:val="single" w:sz="4" w:space="0" w:color="1F497D"/>
              <w:right w:val="nil"/>
            </w:tcBorders>
            <w:shd w:val="clear" w:color="auto" w:fill="auto"/>
            <w:hideMark/>
          </w:tcPr>
          <w:p w14:paraId="4CD07C70" w14:textId="3ADE6A65" w:rsidR="00D82EAD" w:rsidRPr="001E5101" w:rsidRDefault="001E5101" w:rsidP="001E5101">
            <w:pPr>
              <w:spacing w:before="70" w:after="70"/>
              <w:rPr>
                <w:rFonts w:ascii="Arial" w:hAnsi="Arial" w:cs="Arial"/>
                <w:sz w:val="18"/>
                <w:szCs w:val="18"/>
                <w:highlight w:val="yellow"/>
                <w:lang w:eastAsia="en-US"/>
              </w:rPr>
            </w:pPr>
            <w:r w:rsidRPr="005B6F2F">
              <w:rPr>
                <w:rFonts w:ascii="Arial" w:hAnsi="Arial" w:cs="Arial"/>
                <w:sz w:val="18"/>
                <w:szCs w:val="18"/>
                <w:lang w:eastAsia="en-US"/>
              </w:rPr>
              <w:t>We must work with our community and stakeholders towards zero carbon emissions, better resource recovery mechanisms, protecting and restoring our natural environment and building resilience to climate impacts such as temperature rise, sea level rise and extreme weather events.</w:t>
            </w:r>
          </w:p>
        </w:tc>
      </w:tr>
      <w:tr w:rsidR="00D82EAD" w:rsidRPr="00FA567B" w14:paraId="04839F06" w14:textId="77777777" w:rsidTr="001E5101">
        <w:tc>
          <w:tcPr>
            <w:tcW w:w="2501" w:type="dxa"/>
            <w:tcBorders>
              <w:top w:val="single" w:sz="4" w:space="0" w:color="1F497D"/>
              <w:left w:val="nil"/>
              <w:bottom w:val="single" w:sz="4" w:space="0" w:color="1F497D"/>
              <w:right w:val="nil"/>
            </w:tcBorders>
            <w:hideMark/>
          </w:tcPr>
          <w:p w14:paraId="1D41DF48" w14:textId="77777777" w:rsidR="00D82EAD" w:rsidRPr="001E5101" w:rsidRDefault="00D82EAD" w:rsidP="001E5101">
            <w:pPr>
              <w:spacing w:before="70" w:after="70"/>
              <w:rPr>
                <w:rFonts w:ascii="Arial" w:hAnsi="Arial" w:cs="Arial"/>
                <w:bCs/>
                <w:iCs/>
                <w:sz w:val="18"/>
                <w:szCs w:val="18"/>
                <w:lang w:eastAsia="en-US"/>
              </w:rPr>
            </w:pPr>
            <w:r w:rsidRPr="001E5101">
              <w:rPr>
                <w:rFonts w:ascii="Arial" w:hAnsi="Arial" w:cs="Arial"/>
                <w:bCs/>
                <w:iCs/>
                <w:sz w:val="18"/>
                <w:szCs w:val="18"/>
                <w:lang w:eastAsia="en-US"/>
              </w:rPr>
              <w:t>Social inequity</w:t>
            </w:r>
          </w:p>
        </w:tc>
        <w:tc>
          <w:tcPr>
            <w:tcW w:w="3985" w:type="dxa"/>
            <w:tcBorders>
              <w:top w:val="single" w:sz="4" w:space="0" w:color="1F497D"/>
              <w:left w:val="nil"/>
              <w:bottom w:val="single" w:sz="4" w:space="0" w:color="1F497D"/>
              <w:right w:val="nil"/>
            </w:tcBorders>
            <w:hideMark/>
          </w:tcPr>
          <w:p w14:paraId="031F95EA" w14:textId="77777777" w:rsidR="00D82EAD" w:rsidRPr="001E5101" w:rsidRDefault="00D82EAD" w:rsidP="001E5101">
            <w:pPr>
              <w:spacing w:before="70" w:after="70"/>
              <w:rPr>
                <w:rFonts w:ascii="Arial" w:hAnsi="Arial" w:cs="Arial"/>
                <w:sz w:val="18"/>
                <w:szCs w:val="18"/>
                <w:lang w:eastAsia="en-US"/>
              </w:rPr>
            </w:pPr>
            <w:r w:rsidRPr="001E5101">
              <w:rPr>
                <w:rFonts w:ascii="Arial" w:hAnsi="Arial" w:cs="Arial"/>
                <w:sz w:val="18"/>
                <w:szCs w:val="18"/>
                <w:lang w:eastAsia="en-US"/>
              </w:rPr>
              <w:t xml:space="preserve">Some members of our community are the most at risk of social exclusion in Victoria, with the impacts of COVID-19 magnifying these risks and impacts. </w:t>
            </w:r>
          </w:p>
        </w:tc>
        <w:tc>
          <w:tcPr>
            <w:tcW w:w="3981" w:type="dxa"/>
            <w:tcBorders>
              <w:top w:val="single" w:sz="4" w:space="0" w:color="1F497D"/>
              <w:left w:val="nil"/>
              <w:bottom w:val="single" w:sz="4" w:space="0" w:color="1F497D"/>
              <w:right w:val="nil"/>
            </w:tcBorders>
            <w:hideMark/>
          </w:tcPr>
          <w:p w14:paraId="6DC6F3CB" w14:textId="77777777" w:rsidR="00D82EAD" w:rsidRPr="001E5101" w:rsidRDefault="00D82EAD" w:rsidP="001E5101">
            <w:pPr>
              <w:spacing w:before="70" w:after="70"/>
              <w:rPr>
                <w:rFonts w:ascii="Arial" w:hAnsi="Arial" w:cs="Arial"/>
                <w:sz w:val="18"/>
                <w:szCs w:val="18"/>
                <w:lang w:eastAsia="en-US"/>
              </w:rPr>
            </w:pPr>
            <w:r w:rsidRPr="001E5101">
              <w:rPr>
                <w:rFonts w:ascii="Arial" w:hAnsi="Arial" w:cs="Arial"/>
                <w:sz w:val="18"/>
                <w:szCs w:val="18"/>
                <w:lang w:eastAsia="en-US"/>
              </w:rPr>
              <w:t xml:space="preserve">We must apply a social equity lens to all our policies, </w:t>
            </w:r>
            <w:proofErr w:type="gramStart"/>
            <w:r w:rsidRPr="001E5101">
              <w:rPr>
                <w:rFonts w:ascii="Arial" w:hAnsi="Arial" w:cs="Arial"/>
                <w:sz w:val="18"/>
                <w:szCs w:val="18"/>
                <w:lang w:eastAsia="en-US"/>
              </w:rPr>
              <w:t>programs</w:t>
            </w:r>
            <w:proofErr w:type="gramEnd"/>
            <w:r w:rsidRPr="001E5101">
              <w:rPr>
                <w:rFonts w:ascii="Arial" w:hAnsi="Arial" w:cs="Arial"/>
                <w:sz w:val="18"/>
                <w:szCs w:val="18"/>
                <w:lang w:eastAsia="en-US"/>
              </w:rPr>
              <w:t xml:space="preserve"> and services to create better opportunities for all. Our responses must be deliberate, driven by data and </w:t>
            </w:r>
            <w:proofErr w:type="gramStart"/>
            <w:r w:rsidRPr="001E5101">
              <w:rPr>
                <w:rFonts w:ascii="Arial" w:hAnsi="Arial" w:cs="Arial"/>
                <w:sz w:val="18"/>
                <w:szCs w:val="18"/>
                <w:lang w:eastAsia="en-US"/>
              </w:rPr>
              <w:t>evidence-based</w:t>
            </w:r>
            <w:proofErr w:type="gramEnd"/>
            <w:r w:rsidRPr="001E5101">
              <w:rPr>
                <w:rFonts w:ascii="Arial" w:hAnsi="Arial" w:cs="Arial"/>
                <w:sz w:val="18"/>
                <w:szCs w:val="18"/>
                <w:lang w:eastAsia="en-US"/>
              </w:rPr>
              <w:t>.</w:t>
            </w:r>
          </w:p>
        </w:tc>
      </w:tr>
      <w:tr w:rsidR="00D82EAD" w:rsidRPr="00FA567B" w14:paraId="7E1D922D" w14:textId="77777777" w:rsidTr="001E5101">
        <w:tc>
          <w:tcPr>
            <w:tcW w:w="2501" w:type="dxa"/>
            <w:tcBorders>
              <w:top w:val="single" w:sz="4" w:space="0" w:color="1F497D"/>
              <w:left w:val="nil"/>
              <w:bottom w:val="single" w:sz="4" w:space="0" w:color="1F497D"/>
              <w:right w:val="nil"/>
            </w:tcBorders>
            <w:hideMark/>
          </w:tcPr>
          <w:p w14:paraId="48785F5A" w14:textId="77777777" w:rsidR="00D82EAD" w:rsidRPr="001E5101" w:rsidRDefault="00D82EAD" w:rsidP="001E5101">
            <w:pPr>
              <w:spacing w:before="70" w:after="70"/>
              <w:rPr>
                <w:rFonts w:ascii="Arial" w:hAnsi="Arial" w:cs="Arial"/>
                <w:bCs/>
                <w:iCs/>
                <w:sz w:val="18"/>
                <w:szCs w:val="18"/>
                <w:lang w:eastAsia="en-US"/>
              </w:rPr>
            </w:pPr>
            <w:r w:rsidRPr="001E5101">
              <w:rPr>
                <w:rFonts w:ascii="Arial" w:hAnsi="Arial" w:cs="Arial"/>
                <w:bCs/>
                <w:iCs/>
                <w:sz w:val="18"/>
                <w:szCs w:val="18"/>
                <w:lang w:eastAsia="en-US"/>
              </w:rPr>
              <w:t>High growth</w:t>
            </w:r>
          </w:p>
        </w:tc>
        <w:tc>
          <w:tcPr>
            <w:tcW w:w="3985" w:type="dxa"/>
            <w:tcBorders>
              <w:top w:val="single" w:sz="4" w:space="0" w:color="1F497D"/>
              <w:left w:val="nil"/>
              <w:bottom w:val="single" w:sz="4" w:space="0" w:color="1F497D"/>
              <w:right w:val="nil"/>
            </w:tcBorders>
            <w:hideMark/>
          </w:tcPr>
          <w:p w14:paraId="4CEEE60C" w14:textId="77777777" w:rsidR="00D82EAD" w:rsidRPr="001E5101" w:rsidRDefault="00D82EAD" w:rsidP="001E5101">
            <w:pPr>
              <w:spacing w:before="70" w:after="70"/>
              <w:rPr>
                <w:rFonts w:ascii="Arial" w:hAnsi="Arial" w:cs="Arial"/>
                <w:sz w:val="18"/>
                <w:szCs w:val="18"/>
                <w:lang w:eastAsia="en-US"/>
              </w:rPr>
            </w:pPr>
            <w:r w:rsidRPr="001E5101">
              <w:rPr>
                <w:rFonts w:ascii="Arial" w:hAnsi="Arial" w:cs="Arial"/>
                <w:iCs/>
                <w:sz w:val="18"/>
                <w:szCs w:val="18"/>
                <w:lang w:eastAsia="en-US"/>
              </w:rPr>
              <w:t>Timing and sequencing of services and infrastructure in growth areas is a challenge</w:t>
            </w:r>
            <w:r w:rsidRPr="001E5101">
              <w:rPr>
                <w:rFonts w:ascii="Arial" w:hAnsi="Arial" w:cs="Arial"/>
                <w:sz w:val="18"/>
                <w:szCs w:val="18"/>
                <w:lang w:eastAsia="en-US"/>
              </w:rPr>
              <w:t xml:space="preserve"> as Geelong and surrounding local government areas experiencing unprecedented population growth.</w:t>
            </w:r>
          </w:p>
        </w:tc>
        <w:tc>
          <w:tcPr>
            <w:tcW w:w="3981" w:type="dxa"/>
            <w:tcBorders>
              <w:top w:val="single" w:sz="4" w:space="0" w:color="1F497D"/>
              <w:left w:val="nil"/>
              <w:bottom w:val="single" w:sz="4" w:space="0" w:color="1F497D"/>
              <w:right w:val="nil"/>
            </w:tcBorders>
            <w:hideMark/>
          </w:tcPr>
          <w:p w14:paraId="03FC38D9" w14:textId="7CD5F3D1" w:rsidR="00B1143C" w:rsidRPr="001E5101" w:rsidRDefault="00D82EAD" w:rsidP="001E5101">
            <w:pPr>
              <w:spacing w:before="70" w:after="70"/>
              <w:rPr>
                <w:rFonts w:ascii="Arial" w:hAnsi="Arial" w:cs="Arial"/>
                <w:sz w:val="18"/>
                <w:szCs w:val="18"/>
                <w:lang w:eastAsia="en-US"/>
              </w:rPr>
            </w:pPr>
            <w:bookmarkStart w:id="35" w:name="_Hlk115772703"/>
            <w:r w:rsidRPr="005B6F2F">
              <w:rPr>
                <w:rFonts w:ascii="Arial" w:hAnsi="Arial" w:cs="Arial"/>
                <w:iCs/>
                <w:sz w:val="18"/>
                <w:szCs w:val="18"/>
                <w:lang w:eastAsia="en-US"/>
              </w:rPr>
              <w:t>We need a ‘whole-of-organisation’ effort to service, plan and deliver infrastructure for growth corridors and areas impacted by infill development. This must be balanced against maintaining service delivery in established areas.</w:t>
            </w:r>
            <w:r w:rsidR="00B1143C" w:rsidRPr="005B6F2F">
              <w:rPr>
                <w:rFonts w:ascii="Arial" w:hAnsi="Arial" w:cs="Arial"/>
                <w:iCs/>
                <w:sz w:val="18"/>
                <w:szCs w:val="18"/>
                <w:lang w:eastAsia="en-US"/>
              </w:rPr>
              <w:t xml:space="preserve"> </w:t>
            </w:r>
            <w:bookmarkEnd w:id="35"/>
            <w:r w:rsidR="00B1143C" w:rsidRPr="005B6F2F">
              <w:rPr>
                <w:rFonts w:ascii="Arial" w:hAnsi="Arial" w:cs="Arial"/>
                <w:iCs/>
                <w:sz w:val="18"/>
                <w:szCs w:val="18"/>
                <w:lang w:eastAsia="en-US"/>
              </w:rPr>
              <w:t xml:space="preserve">We also need to </w:t>
            </w:r>
            <w:r w:rsidR="00362310">
              <w:rPr>
                <w:rFonts w:ascii="Arial" w:hAnsi="Arial" w:cs="Arial"/>
                <w:iCs/>
                <w:sz w:val="18"/>
                <w:szCs w:val="18"/>
                <w:lang w:eastAsia="en-US"/>
              </w:rPr>
              <w:t xml:space="preserve">continue </w:t>
            </w:r>
            <w:r w:rsidR="00CD0DC8" w:rsidRPr="005B6F2F">
              <w:rPr>
                <w:rFonts w:ascii="Arial" w:hAnsi="Arial" w:cs="Arial"/>
                <w:iCs/>
                <w:sz w:val="18"/>
                <w:szCs w:val="18"/>
                <w:lang w:eastAsia="en-US"/>
              </w:rPr>
              <w:t>advocat</w:t>
            </w:r>
            <w:r w:rsidR="00362310">
              <w:rPr>
                <w:rFonts w:ascii="Arial" w:hAnsi="Arial" w:cs="Arial"/>
                <w:iCs/>
                <w:sz w:val="18"/>
                <w:szCs w:val="18"/>
                <w:lang w:eastAsia="en-US"/>
              </w:rPr>
              <w:t>ing</w:t>
            </w:r>
            <w:r w:rsidR="00CD0DC8" w:rsidRPr="005B6F2F">
              <w:rPr>
                <w:rFonts w:ascii="Arial" w:hAnsi="Arial" w:cs="Arial"/>
                <w:iCs/>
                <w:sz w:val="18"/>
                <w:szCs w:val="18"/>
                <w:lang w:eastAsia="en-US"/>
              </w:rPr>
              <w:t xml:space="preserve"> to state and federal governments to </w:t>
            </w:r>
            <w:r w:rsidR="00B1143C" w:rsidRPr="005B6F2F">
              <w:rPr>
                <w:rFonts w:ascii="Arial" w:hAnsi="Arial" w:cs="Arial"/>
                <w:bCs/>
                <w:sz w:val="18"/>
                <w:szCs w:val="18"/>
              </w:rPr>
              <w:t>secure</w:t>
            </w:r>
            <w:r w:rsidR="00CD0DC8" w:rsidRPr="005B6F2F">
              <w:rPr>
                <w:rFonts w:ascii="Arial" w:hAnsi="Arial" w:cs="Arial"/>
                <w:bCs/>
                <w:sz w:val="18"/>
                <w:szCs w:val="18"/>
              </w:rPr>
              <w:t xml:space="preserve"> the</w:t>
            </w:r>
            <w:r w:rsidR="00B1143C" w:rsidRPr="005B6F2F">
              <w:rPr>
                <w:rFonts w:ascii="Arial" w:hAnsi="Arial" w:cs="Arial"/>
                <w:bCs/>
                <w:sz w:val="18"/>
                <w:szCs w:val="18"/>
              </w:rPr>
              <w:t xml:space="preserve"> investment required to deliver infrastructure essential to </w:t>
            </w:r>
            <w:r w:rsidR="00672E6C" w:rsidRPr="005B6F2F">
              <w:rPr>
                <w:rFonts w:ascii="Arial" w:hAnsi="Arial" w:cs="Arial"/>
                <w:bCs/>
                <w:sz w:val="18"/>
                <w:szCs w:val="18"/>
              </w:rPr>
              <w:t xml:space="preserve">maintain the </w:t>
            </w:r>
            <w:r w:rsidR="00B1143C" w:rsidRPr="005B6F2F">
              <w:rPr>
                <w:rFonts w:ascii="Arial" w:hAnsi="Arial" w:cs="Arial"/>
                <w:bCs/>
                <w:sz w:val="18"/>
                <w:szCs w:val="18"/>
              </w:rPr>
              <w:t>liveability of our region.</w:t>
            </w:r>
            <w:r w:rsidR="00B1143C" w:rsidRPr="001E5101">
              <w:rPr>
                <w:rFonts w:ascii="Arial" w:hAnsi="Arial" w:cs="Arial"/>
                <w:bCs/>
                <w:sz w:val="18"/>
                <w:szCs w:val="18"/>
              </w:rPr>
              <w:t xml:space="preserve"> </w:t>
            </w:r>
          </w:p>
        </w:tc>
      </w:tr>
      <w:tr w:rsidR="00D82EAD" w:rsidRPr="00FA567B" w14:paraId="0EAF6B02" w14:textId="77777777" w:rsidTr="001E5101">
        <w:tc>
          <w:tcPr>
            <w:tcW w:w="2501" w:type="dxa"/>
            <w:tcBorders>
              <w:top w:val="single" w:sz="4" w:space="0" w:color="1F497D"/>
              <w:left w:val="nil"/>
              <w:bottom w:val="single" w:sz="4" w:space="0" w:color="1F497D"/>
              <w:right w:val="nil"/>
            </w:tcBorders>
            <w:hideMark/>
          </w:tcPr>
          <w:p w14:paraId="4F7DD523" w14:textId="77777777" w:rsidR="00D82EAD" w:rsidRPr="001E5101" w:rsidRDefault="00D82EAD" w:rsidP="001E5101">
            <w:pPr>
              <w:spacing w:before="70" w:after="70"/>
              <w:rPr>
                <w:rFonts w:ascii="Arial" w:hAnsi="Arial" w:cs="Arial"/>
                <w:bCs/>
                <w:iCs/>
                <w:sz w:val="18"/>
                <w:szCs w:val="18"/>
                <w:lang w:eastAsia="en-US"/>
              </w:rPr>
            </w:pPr>
            <w:r w:rsidRPr="001E5101">
              <w:rPr>
                <w:rFonts w:ascii="Arial" w:hAnsi="Arial" w:cs="Arial"/>
                <w:bCs/>
                <w:iCs/>
                <w:sz w:val="18"/>
                <w:szCs w:val="18"/>
                <w:lang w:eastAsia="en-US"/>
              </w:rPr>
              <w:t>Growing community and customer expectations</w:t>
            </w:r>
          </w:p>
        </w:tc>
        <w:tc>
          <w:tcPr>
            <w:tcW w:w="3985" w:type="dxa"/>
            <w:tcBorders>
              <w:top w:val="single" w:sz="4" w:space="0" w:color="1F497D"/>
              <w:left w:val="nil"/>
              <w:bottom w:val="single" w:sz="4" w:space="0" w:color="1F497D"/>
              <w:right w:val="nil"/>
            </w:tcBorders>
          </w:tcPr>
          <w:p w14:paraId="2966853F" w14:textId="0702292D" w:rsidR="00D82EAD" w:rsidRPr="001E5101" w:rsidRDefault="00D82EAD" w:rsidP="001E5101">
            <w:pPr>
              <w:spacing w:before="70" w:after="70"/>
              <w:rPr>
                <w:rFonts w:ascii="Arial" w:hAnsi="Arial" w:cs="Arial"/>
                <w:sz w:val="18"/>
                <w:szCs w:val="18"/>
                <w:lang w:eastAsia="en-US"/>
              </w:rPr>
            </w:pPr>
            <w:r w:rsidRPr="001E5101">
              <w:rPr>
                <w:rFonts w:ascii="Arial" w:hAnsi="Arial" w:cs="Arial"/>
                <w:sz w:val="18"/>
                <w:szCs w:val="18"/>
                <w:lang w:eastAsia="en-US"/>
              </w:rPr>
              <w:t>Our community is seeking greater input into local decision</w:t>
            </w:r>
            <w:r w:rsidR="00447D58" w:rsidRPr="001E5101">
              <w:rPr>
                <w:rFonts w:ascii="Arial" w:hAnsi="Arial" w:cs="Arial"/>
                <w:sz w:val="18"/>
                <w:szCs w:val="18"/>
                <w:lang w:eastAsia="en-US"/>
              </w:rPr>
              <w:t>-</w:t>
            </w:r>
            <w:r w:rsidRPr="001E5101">
              <w:rPr>
                <w:rFonts w:ascii="Arial" w:hAnsi="Arial" w:cs="Arial"/>
                <w:sz w:val="18"/>
                <w:szCs w:val="18"/>
                <w:lang w:eastAsia="en-US"/>
              </w:rPr>
              <w:t xml:space="preserve">making, as well as more responsive customer services. </w:t>
            </w:r>
          </w:p>
          <w:p w14:paraId="5D127A15" w14:textId="77777777" w:rsidR="00D82EAD" w:rsidRPr="001E5101" w:rsidRDefault="00D82EAD" w:rsidP="001E5101">
            <w:pPr>
              <w:spacing w:before="70" w:after="70"/>
              <w:rPr>
                <w:rFonts w:ascii="Arial" w:hAnsi="Arial" w:cs="Arial"/>
                <w:sz w:val="18"/>
                <w:szCs w:val="18"/>
                <w:lang w:eastAsia="en-US"/>
              </w:rPr>
            </w:pPr>
          </w:p>
        </w:tc>
        <w:tc>
          <w:tcPr>
            <w:tcW w:w="3981" w:type="dxa"/>
            <w:tcBorders>
              <w:top w:val="single" w:sz="4" w:space="0" w:color="1F497D"/>
              <w:left w:val="nil"/>
              <w:bottom w:val="single" w:sz="4" w:space="0" w:color="1F497D"/>
              <w:right w:val="nil"/>
            </w:tcBorders>
            <w:hideMark/>
          </w:tcPr>
          <w:p w14:paraId="28E25A50" w14:textId="77777777" w:rsidR="00D82EAD" w:rsidRPr="001E5101" w:rsidRDefault="00D82EAD" w:rsidP="001E5101">
            <w:pPr>
              <w:spacing w:before="70" w:after="70"/>
              <w:rPr>
                <w:rFonts w:ascii="Arial" w:hAnsi="Arial" w:cs="Arial"/>
                <w:sz w:val="18"/>
                <w:szCs w:val="18"/>
                <w:lang w:eastAsia="en-US"/>
              </w:rPr>
            </w:pPr>
            <w:r w:rsidRPr="001E5101">
              <w:rPr>
                <w:rFonts w:ascii="Arial" w:hAnsi="Arial" w:cs="Arial"/>
                <w:sz w:val="18"/>
                <w:szCs w:val="18"/>
                <w:lang w:eastAsia="en-US"/>
              </w:rPr>
              <w:t>While we prepare for our changing future, we must also manage our community’s evolving and growing expectations of the services we currently deliver, as well as those we will deliver in the future.</w:t>
            </w:r>
          </w:p>
        </w:tc>
      </w:tr>
      <w:tr w:rsidR="00D82EAD" w:rsidRPr="00FA567B" w14:paraId="216E17CD" w14:textId="77777777" w:rsidTr="001E5101">
        <w:tc>
          <w:tcPr>
            <w:tcW w:w="2501" w:type="dxa"/>
            <w:tcBorders>
              <w:top w:val="single" w:sz="4" w:space="0" w:color="1F497D"/>
              <w:left w:val="nil"/>
              <w:bottom w:val="single" w:sz="4" w:space="0" w:color="1F497D"/>
              <w:right w:val="nil"/>
            </w:tcBorders>
            <w:hideMark/>
          </w:tcPr>
          <w:p w14:paraId="7AA8EB30" w14:textId="77777777" w:rsidR="00D82EAD" w:rsidRPr="001E5101" w:rsidRDefault="00D82EAD" w:rsidP="001E5101">
            <w:pPr>
              <w:spacing w:before="70" w:after="70"/>
              <w:rPr>
                <w:rFonts w:ascii="Arial" w:hAnsi="Arial" w:cs="Arial"/>
                <w:bCs/>
                <w:iCs/>
                <w:sz w:val="18"/>
                <w:szCs w:val="18"/>
                <w:lang w:eastAsia="en-US"/>
              </w:rPr>
            </w:pPr>
            <w:r w:rsidRPr="001E5101">
              <w:rPr>
                <w:rFonts w:ascii="Arial" w:hAnsi="Arial" w:cs="Arial"/>
                <w:bCs/>
                <w:iCs/>
                <w:sz w:val="18"/>
                <w:szCs w:val="18"/>
                <w:lang w:eastAsia="en-US"/>
              </w:rPr>
              <w:t>Growing pressure on financial sustainability</w:t>
            </w:r>
          </w:p>
        </w:tc>
        <w:tc>
          <w:tcPr>
            <w:tcW w:w="3985" w:type="dxa"/>
            <w:tcBorders>
              <w:top w:val="single" w:sz="4" w:space="0" w:color="1F497D"/>
              <w:left w:val="nil"/>
              <w:bottom w:val="single" w:sz="4" w:space="0" w:color="1F497D"/>
              <w:right w:val="nil"/>
            </w:tcBorders>
            <w:hideMark/>
          </w:tcPr>
          <w:p w14:paraId="3D538ADF" w14:textId="77777777" w:rsidR="00D82EAD" w:rsidRPr="001E5101" w:rsidRDefault="00D82EAD" w:rsidP="001E5101">
            <w:pPr>
              <w:spacing w:before="70" w:after="70"/>
              <w:rPr>
                <w:rFonts w:ascii="Arial" w:hAnsi="Arial" w:cs="Arial"/>
                <w:sz w:val="18"/>
                <w:szCs w:val="18"/>
                <w:lang w:eastAsia="en-US"/>
              </w:rPr>
            </w:pPr>
            <w:r w:rsidRPr="001E5101">
              <w:rPr>
                <w:rFonts w:ascii="Arial" w:hAnsi="Arial" w:cs="Arial"/>
                <w:sz w:val="18"/>
                <w:szCs w:val="18"/>
                <w:lang w:eastAsia="en-US"/>
              </w:rPr>
              <w:t>Cost increases, including those associated with our COVID-19 response, will have longer-term implications for our budget.</w:t>
            </w:r>
          </w:p>
        </w:tc>
        <w:tc>
          <w:tcPr>
            <w:tcW w:w="3981" w:type="dxa"/>
            <w:tcBorders>
              <w:top w:val="single" w:sz="4" w:space="0" w:color="1F497D"/>
              <w:left w:val="nil"/>
              <w:bottom w:val="single" w:sz="4" w:space="0" w:color="1F497D"/>
              <w:right w:val="nil"/>
            </w:tcBorders>
            <w:hideMark/>
          </w:tcPr>
          <w:p w14:paraId="49035F5C" w14:textId="77777777" w:rsidR="00D82EAD" w:rsidRPr="001E5101" w:rsidRDefault="00D82EAD" w:rsidP="001E5101">
            <w:pPr>
              <w:spacing w:before="70" w:after="70"/>
              <w:rPr>
                <w:rFonts w:ascii="Arial" w:hAnsi="Arial" w:cs="Arial"/>
                <w:sz w:val="18"/>
                <w:szCs w:val="18"/>
                <w:lang w:eastAsia="en-US"/>
              </w:rPr>
            </w:pPr>
            <w:r w:rsidRPr="001E5101">
              <w:rPr>
                <w:rFonts w:ascii="Arial" w:hAnsi="Arial" w:cs="Arial"/>
                <w:sz w:val="18"/>
                <w:szCs w:val="18"/>
                <w:lang w:eastAsia="en-US"/>
              </w:rPr>
              <w:t>We need to operate on a sustainable financial model and continuously improve the efficiency of our services.</w:t>
            </w:r>
          </w:p>
        </w:tc>
      </w:tr>
      <w:tr w:rsidR="00D82EAD" w:rsidRPr="00FA567B" w14:paraId="6F44222E" w14:textId="77777777" w:rsidTr="001E5101">
        <w:tc>
          <w:tcPr>
            <w:tcW w:w="2501" w:type="dxa"/>
            <w:tcBorders>
              <w:top w:val="single" w:sz="4" w:space="0" w:color="1F497D"/>
              <w:left w:val="nil"/>
              <w:bottom w:val="single" w:sz="4" w:space="0" w:color="1F497D"/>
              <w:right w:val="nil"/>
            </w:tcBorders>
            <w:hideMark/>
          </w:tcPr>
          <w:p w14:paraId="1793E2F9" w14:textId="77777777" w:rsidR="00D82EAD" w:rsidRPr="001E5101" w:rsidRDefault="00D82EAD" w:rsidP="001E5101">
            <w:pPr>
              <w:spacing w:before="70" w:after="70"/>
              <w:rPr>
                <w:rFonts w:ascii="Arial" w:hAnsi="Arial" w:cs="Arial"/>
                <w:bCs/>
                <w:iCs/>
                <w:sz w:val="18"/>
                <w:szCs w:val="18"/>
                <w:lang w:eastAsia="en-US"/>
              </w:rPr>
            </w:pPr>
            <w:r w:rsidRPr="001E5101">
              <w:rPr>
                <w:rFonts w:ascii="Arial" w:hAnsi="Arial" w:cs="Arial"/>
                <w:bCs/>
                <w:sz w:val="18"/>
                <w:szCs w:val="18"/>
                <w:lang w:eastAsia="en-US"/>
              </w:rPr>
              <w:t>Organisational change</w:t>
            </w:r>
          </w:p>
        </w:tc>
        <w:tc>
          <w:tcPr>
            <w:tcW w:w="3985" w:type="dxa"/>
            <w:tcBorders>
              <w:top w:val="single" w:sz="4" w:space="0" w:color="1F497D"/>
              <w:left w:val="nil"/>
              <w:bottom w:val="single" w:sz="4" w:space="0" w:color="1F497D"/>
              <w:right w:val="nil"/>
            </w:tcBorders>
            <w:hideMark/>
          </w:tcPr>
          <w:p w14:paraId="1F773995" w14:textId="77777777" w:rsidR="00D82EAD" w:rsidRPr="001E5101" w:rsidRDefault="00D82EAD" w:rsidP="001E5101">
            <w:pPr>
              <w:spacing w:before="70" w:after="70"/>
              <w:rPr>
                <w:rFonts w:ascii="Arial" w:hAnsi="Arial" w:cs="Arial"/>
                <w:sz w:val="18"/>
                <w:szCs w:val="18"/>
                <w:lang w:eastAsia="en-US"/>
              </w:rPr>
            </w:pPr>
            <w:r w:rsidRPr="001E5101">
              <w:rPr>
                <w:rFonts w:ascii="Arial" w:hAnsi="Arial" w:cs="Arial"/>
                <w:sz w:val="18"/>
                <w:szCs w:val="18"/>
                <w:lang w:eastAsia="en-US"/>
              </w:rPr>
              <w:t>We must learn to adapt to a changing work environment and culture, taking on new work practices and digital modernisation.</w:t>
            </w:r>
          </w:p>
        </w:tc>
        <w:tc>
          <w:tcPr>
            <w:tcW w:w="3981" w:type="dxa"/>
            <w:tcBorders>
              <w:top w:val="single" w:sz="4" w:space="0" w:color="1F497D"/>
              <w:left w:val="nil"/>
              <w:bottom w:val="single" w:sz="4" w:space="0" w:color="1F497D"/>
              <w:right w:val="nil"/>
            </w:tcBorders>
            <w:hideMark/>
          </w:tcPr>
          <w:p w14:paraId="3BE8DBC6" w14:textId="28EE73EB" w:rsidR="00D82EAD" w:rsidRPr="001E5101" w:rsidRDefault="00D82EAD" w:rsidP="001E5101">
            <w:pPr>
              <w:spacing w:before="70" w:after="70"/>
              <w:rPr>
                <w:rFonts w:ascii="Arial" w:hAnsi="Arial" w:cs="Arial"/>
                <w:sz w:val="18"/>
                <w:szCs w:val="18"/>
                <w:lang w:eastAsia="en-US"/>
              </w:rPr>
            </w:pPr>
            <w:r w:rsidRPr="001E5101">
              <w:rPr>
                <w:rFonts w:ascii="Arial" w:hAnsi="Arial" w:cs="Arial"/>
                <w:sz w:val="18"/>
                <w:szCs w:val="18"/>
                <w:lang w:eastAsia="en-US"/>
              </w:rPr>
              <w:t>We need to align our culture with strategy, so people can be productive and engaged, while upgrading their skills to deliver quality services.</w:t>
            </w:r>
          </w:p>
        </w:tc>
      </w:tr>
      <w:tr w:rsidR="00D82EAD" w:rsidRPr="00FA567B" w14:paraId="5F218778" w14:textId="77777777" w:rsidTr="001E5101">
        <w:tc>
          <w:tcPr>
            <w:tcW w:w="2501" w:type="dxa"/>
            <w:tcBorders>
              <w:top w:val="single" w:sz="4" w:space="0" w:color="1F497D"/>
              <w:left w:val="nil"/>
              <w:bottom w:val="single" w:sz="4" w:space="0" w:color="1F497D"/>
              <w:right w:val="nil"/>
            </w:tcBorders>
            <w:hideMark/>
          </w:tcPr>
          <w:p w14:paraId="23E02417" w14:textId="77777777" w:rsidR="00D82EAD" w:rsidRPr="001E5101" w:rsidRDefault="00D82EAD" w:rsidP="001E5101">
            <w:pPr>
              <w:spacing w:before="70" w:after="70"/>
              <w:rPr>
                <w:rFonts w:ascii="Arial" w:hAnsi="Arial" w:cs="Arial"/>
                <w:bCs/>
                <w:iCs/>
                <w:sz w:val="18"/>
                <w:szCs w:val="18"/>
                <w:lang w:eastAsia="en-US"/>
              </w:rPr>
            </w:pPr>
            <w:r w:rsidRPr="001E5101">
              <w:rPr>
                <w:rFonts w:ascii="Arial" w:hAnsi="Arial" w:cs="Arial"/>
                <w:bCs/>
                <w:sz w:val="18"/>
                <w:szCs w:val="18"/>
                <w:lang w:eastAsia="en-US"/>
              </w:rPr>
              <w:t>Balancing our asset investment</w:t>
            </w:r>
          </w:p>
        </w:tc>
        <w:tc>
          <w:tcPr>
            <w:tcW w:w="3985" w:type="dxa"/>
            <w:tcBorders>
              <w:top w:val="single" w:sz="4" w:space="0" w:color="1F497D"/>
              <w:left w:val="nil"/>
              <w:bottom w:val="single" w:sz="4" w:space="0" w:color="1F497D"/>
              <w:right w:val="nil"/>
            </w:tcBorders>
            <w:hideMark/>
          </w:tcPr>
          <w:p w14:paraId="68D5570D" w14:textId="77777777" w:rsidR="00D82EAD" w:rsidRPr="001E5101" w:rsidRDefault="00D82EAD" w:rsidP="001E5101">
            <w:pPr>
              <w:spacing w:before="70" w:after="70"/>
              <w:rPr>
                <w:rFonts w:ascii="Arial" w:hAnsi="Arial" w:cs="Arial"/>
                <w:sz w:val="18"/>
                <w:szCs w:val="18"/>
                <w:lang w:eastAsia="en-US"/>
              </w:rPr>
            </w:pPr>
            <w:r w:rsidRPr="001E5101">
              <w:rPr>
                <w:rFonts w:ascii="Arial" w:hAnsi="Arial" w:cs="Arial"/>
                <w:sz w:val="18"/>
                <w:szCs w:val="18"/>
                <w:lang w:eastAsia="en-US"/>
              </w:rPr>
              <w:t>As Greater Geelong’s population grows, it is becoming increasingly difficult to get our asset investment mix right.</w:t>
            </w:r>
          </w:p>
        </w:tc>
        <w:tc>
          <w:tcPr>
            <w:tcW w:w="3981" w:type="dxa"/>
            <w:tcBorders>
              <w:top w:val="single" w:sz="4" w:space="0" w:color="1F497D"/>
              <w:left w:val="nil"/>
              <w:bottom w:val="single" w:sz="4" w:space="0" w:color="1F497D"/>
              <w:right w:val="nil"/>
            </w:tcBorders>
            <w:hideMark/>
          </w:tcPr>
          <w:p w14:paraId="5B797F9D" w14:textId="5165AABB" w:rsidR="00D82EAD" w:rsidRPr="001E5101" w:rsidRDefault="00D82EAD" w:rsidP="001E5101">
            <w:pPr>
              <w:spacing w:before="70" w:after="70"/>
              <w:rPr>
                <w:rFonts w:ascii="Arial" w:hAnsi="Arial" w:cs="Arial"/>
                <w:sz w:val="18"/>
                <w:szCs w:val="18"/>
                <w:lang w:eastAsia="en-US"/>
              </w:rPr>
            </w:pPr>
            <w:bookmarkStart w:id="36" w:name="_Hlk115964297"/>
            <w:r w:rsidRPr="001E5101">
              <w:rPr>
                <w:rFonts w:ascii="Arial" w:hAnsi="Arial" w:cs="Arial"/>
                <w:sz w:val="18"/>
                <w:szCs w:val="18"/>
                <w:lang w:eastAsia="en-US"/>
              </w:rPr>
              <w:t xml:space="preserve">We need to achieve optimal investment in maintaining, renewing, replacing, </w:t>
            </w:r>
            <w:proofErr w:type="gramStart"/>
            <w:r w:rsidRPr="001E5101">
              <w:rPr>
                <w:rFonts w:ascii="Arial" w:hAnsi="Arial" w:cs="Arial"/>
                <w:sz w:val="18"/>
                <w:szCs w:val="18"/>
                <w:lang w:eastAsia="en-US"/>
              </w:rPr>
              <w:t>enhancing</w:t>
            </w:r>
            <w:proofErr w:type="gramEnd"/>
            <w:r w:rsidRPr="001E5101">
              <w:rPr>
                <w:rFonts w:ascii="Arial" w:hAnsi="Arial" w:cs="Arial"/>
                <w:sz w:val="18"/>
                <w:szCs w:val="18"/>
                <w:lang w:eastAsia="en-US"/>
              </w:rPr>
              <w:t xml:space="preserve"> and disposing </w:t>
            </w:r>
            <w:r w:rsidR="00572CA5">
              <w:rPr>
                <w:rFonts w:ascii="Arial" w:hAnsi="Arial" w:cs="Arial"/>
                <w:sz w:val="18"/>
                <w:szCs w:val="18"/>
                <w:lang w:eastAsia="en-US"/>
              </w:rPr>
              <w:t xml:space="preserve">of </w:t>
            </w:r>
            <w:r w:rsidRPr="001E5101">
              <w:rPr>
                <w:rFonts w:ascii="Arial" w:hAnsi="Arial" w:cs="Arial"/>
                <w:sz w:val="18"/>
                <w:szCs w:val="18"/>
                <w:lang w:eastAsia="en-US"/>
              </w:rPr>
              <w:t xml:space="preserve">assets. </w:t>
            </w:r>
            <w:bookmarkEnd w:id="36"/>
          </w:p>
        </w:tc>
      </w:tr>
    </w:tbl>
    <w:p w14:paraId="1EA30C12" w14:textId="0DB40833" w:rsidR="00704F11" w:rsidRPr="0028369B" w:rsidRDefault="00704F11" w:rsidP="001024BD">
      <w:pPr>
        <w:pStyle w:val="Heading2"/>
        <w:spacing w:before="100" w:after="100"/>
        <w:rPr>
          <w:rFonts w:ascii="Arial" w:hAnsi="Arial" w:cs="Arial"/>
          <w:color w:val="003361"/>
          <w:sz w:val="28"/>
          <w:szCs w:val="28"/>
        </w:rPr>
      </w:pPr>
      <w:bookmarkStart w:id="37" w:name="_Toc116036575"/>
      <w:r w:rsidRPr="0028369B">
        <w:rPr>
          <w:rFonts w:ascii="Arial" w:hAnsi="Arial" w:cs="Arial"/>
          <w:color w:val="003361"/>
          <w:sz w:val="28"/>
          <w:szCs w:val="28"/>
        </w:rPr>
        <w:lastRenderedPageBreak/>
        <w:t>OUR COVID-19 RESPONSE</w:t>
      </w:r>
      <w:bookmarkEnd w:id="37"/>
    </w:p>
    <w:p w14:paraId="1ACC6393" w14:textId="07790EB3" w:rsidR="00704F11" w:rsidRPr="004933A8" w:rsidRDefault="00704F11" w:rsidP="004933A8">
      <w:pPr>
        <w:autoSpaceDE w:val="0"/>
        <w:autoSpaceDN w:val="0"/>
        <w:adjustRightInd w:val="0"/>
        <w:spacing w:before="100" w:after="100"/>
        <w:rPr>
          <w:rFonts w:ascii="Arial" w:hAnsi="Arial" w:cs="Arial"/>
          <w:b/>
          <w:color w:val="99D1DC"/>
          <w:sz w:val="24"/>
          <w:szCs w:val="24"/>
        </w:rPr>
      </w:pPr>
      <w:r w:rsidRPr="004933A8">
        <w:rPr>
          <w:rFonts w:ascii="Arial" w:hAnsi="Arial" w:cs="Arial"/>
          <w:b/>
          <w:color w:val="99D1DC"/>
          <w:sz w:val="24"/>
          <w:szCs w:val="24"/>
        </w:rPr>
        <w:t>The impacts of COVID-19 provided ongoing challenges to the organisation and the Greater Geelong community in 2021–22.</w:t>
      </w:r>
      <w:r w:rsidR="00FF26DA" w:rsidRPr="004933A8">
        <w:rPr>
          <w:rFonts w:ascii="Arial" w:hAnsi="Arial" w:cs="Arial"/>
          <w:b/>
          <w:color w:val="99D1DC"/>
          <w:sz w:val="24"/>
          <w:szCs w:val="24"/>
        </w:rPr>
        <w:t xml:space="preserve"> </w:t>
      </w:r>
      <w:r w:rsidRPr="004933A8">
        <w:rPr>
          <w:rFonts w:ascii="Arial" w:hAnsi="Arial" w:cs="Arial"/>
          <w:b/>
          <w:color w:val="99D1DC"/>
          <w:sz w:val="24"/>
          <w:szCs w:val="24"/>
        </w:rPr>
        <w:t xml:space="preserve">We focused on delivering targeted and far-reaching responses to the pandemic, aimed at accelerating </w:t>
      </w:r>
      <w:r w:rsidR="00A62BC9" w:rsidRPr="004933A8">
        <w:rPr>
          <w:rFonts w:ascii="Arial" w:hAnsi="Arial" w:cs="Arial"/>
          <w:b/>
          <w:color w:val="99D1DC"/>
          <w:sz w:val="24"/>
          <w:szCs w:val="24"/>
        </w:rPr>
        <w:t xml:space="preserve">our </w:t>
      </w:r>
      <w:r w:rsidRPr="004933A8">
        <w:rPr>
          <w:rFonts w:ascii="Arial" w:hAnsi="Arial" w:cs="Arial"/>
          <w:b/>
          <w:color w:val="99D1DC"/>
          <w:sz w:val="24"/>
          <w:szCs w:val="24"/>
        </w:rPr>
        <w:t>region’s recovery.</w:t>
      </w:r>
    </w:p>
    <w:p w14:paraId="2E14CCDB" w14:textId="127C17CE" w:rsidR="00704F11" w:rsidRPr="002D51E0" w:rsidRDefault="003459BA" w:rsidP="001024BD">
      <w:pPr>
        <w:spacing w:before="100" w:after="100"/>
        <w:rPr>
          <w:rFonts w:ascii="Arial" w:hAnsi="Arial"/>
          <w:sz w:val="20"/>
          <w:szCs w:val="20"/>
        </w:rPr>
      </w:pPr>
      <w:r>
        <w:rPr>
          <w:rFonts w:ascii="Arial" w:hAnsi="Arial"/>
          <w:sz w:val="20"/>
          <w:szCs w:val="20"/>
        </w:rPr>
        <w:t>According to the 2022 Local Government Community Satisfaction Survey, our COVID-19 response was well</w:t>
      </w:r>
      <w:r w:rsidR="00E316DA">
        <w:rPr>
          <w:rFonts w:ascii="Arial" w:hAnsi="Arial"/>
          <w:sz w:val="20"/>
          <w:szCs w:val="20"/>
        </w:rPr>
        <w:t xml:space="preserve"> received by our community</w:t>
      </w:r>
      <w:r w:rsidR="00122AA4">
        <w:rPr>
          <w:rFonts w:ascii="Arial" w:hAnsi="Arial"/>
          <w:sz w:val="20"/>
          <w:szCs w:val="20"/>
        </w:rPr>
        <w:t>, with resu</w:t>
      </w:r>
      <w:r w:rsidR="00352CBD">
        <w:rPr>
          <w:rFonts w:ascii="Arial" w:hAnsi="Arial"/>
          <w:sz w:val="20"/>
          <w:szCs w:val="20"/>
        </w:rPr>
        <w:t xml:space="preserve">lts significantly higher than the statewide and </w:t>
      </w:r>
      <w:r w:rsidR="00F3317E">
        <w:rPr>
          <w:rFonts w:ascii="Arial" w:hAnsi="Arial"/>
          <w:sz w:val="20"/>
          <w:szCs w:val="20"/>
        </w:rPr>
        <w:t>R</w:t>
      </w:r>
      <w:r w:rsidR="00352CBD">
        <w:rPr>
          <w:rFonts w:ascii="Arial" w:hAnsi="Arial"/>
          <w:sz w:val="20"/>
          <w:szCs w:val="20"/>
        </w:rPr>
        <w:t xml:space="preserve">egional </w:t>
      </w:r>
      <w:r w:rsidR="00F3317E">
        <w:rPr>
          <w:rFonts w:ascii="Arial" w:hAnsi="Arial"/>
          <w:sz w:val="20"/>
          <w:szCs w:val="20"/>
        </w:rPr>
        <w:t>C</w:t>
      </w:r>
      <w:r w:rsidR="00352CBD">
        <w:rPr>
          <w:rFonts w:ascii="Arial" w:hAnsi="Arial"/>
          <w:sz w:val="20"/>
          <w:szCs w:val="20"/>
        </w:rPr>
        <w:t>entre</w:t>
      </w:r>
      <w:r w:rsidR="00F3317E">
        <w:rPr>
          <w:rFonts w:ascii="Arial" w:hAnsi="Arial"/>
          <w:sz w:val="20"/>
          <w:szCs w:val="20"/>
        </w:rPr>
        <w:t>s</w:t>
      </w:r>
      <w:r w:rsidR="00352CBD">
        <w:rPr>
          <w:rFonts w:ascii="Arial" w:hAnsi="Arial"/>
          <w:sz w:val="20"/>
          <w:szCs w:val="20"/>
        </w:rPr>
        <w:t xml:space="preserve"> </w:t>
      </w:r>
      <w:r w:rsidR="00F3317E">
        <w:rPr>
          <w:rFonts w:ascii="Arial" w:hAnsi="Arial"/>
          <w:sz w:val="20"/>
          <w:szCs w:val="20"/>
        </w:rPr>
        <w:t xml:space="preserve">Council </w:t>
      </w:r>
      <w:r w:rsidR="00352CBD">
        <w:rPr>
          <w:rFonts w:ascii="Arial" w:hAnsi="Arial"/>
          <w:sz w:val="20"/>
          <w:szCs w:val="20"/>
        </w:rPr>
        <w:t>averages.</w:t>
      </w:r>
    </w:p>
    <w:p w14:paraId="536363FF" w14:textId="5CF39809" w:rsidR="004C0A35" w:rsidRPr="0028369B" w:rsidRDefault="004C0A35" w:rsidP="00B019F2">
      <w:pPr>
        <w:spacing w:before="200" w:after="100"/>
        <w:rPr>
          <w:rFonts w:ascii="Arial" w:eastAsiaTheme="minorHAnsi" w:hAnsi="Arial" w:cs="Arial"/>
          <w:b/>
          <w:bCs/>
          <w:color w:val="003361"/>
          <w:spacing w:val="0"/>
          <w:sz w:val="24"/>
          <w:szCs w:val="24"/>
          <w:lang w:eastAsia="en-US"/>
        </w:rPr>
      </w:pPr>
      <w:r w:rsidRPr="0028369B">
        <w:rPr>
          <w:rFonts w:ascii="Arial" w:eastAsiaTheme="minorHAnsi" w:hAnsi="Arial" w:cs="Arial"/>
          <w:b/>
          <w:bCs/>
          <w:color w:val="003361"/>
          <w:spacing w:val="0"/>
          <w:sz w:val="24"/>
          <w:szCs w:val="24"/>
          <w:lang w:eastAsia="en-US"/>
        </w:rPr>
        <w:t>How we supported our community to navigate the pandemic and rebound from its impacts in 2021–22</w:t>
      </w:r>
    </w:p>
    <w:p w14:paraId="270007B4" w14:textId="2349D4A0" w:rsidR="004C0A35" w:rsidRPr="004C0A35" w:rsidRDefault="004C0A35" w:rsidP="001024BD">
      <w:pPr>
        <w:spacing w:before="100" w:after="100"/>
        <w:rPr>
          <w:rFonts w:ascii="Arial" w:eastAsiaTheme="minorHAnsi" w:hAnsi="Arial" w:cs="Arial"/>
          <w:spacing w:val="0"/>
          <w:sz w:val="20"/>
          <w:szCs w:val="20"/>
          <w:lang w:eastAsia="en-US"/>
        </w:rPr>
      </w:pPr>
      <w:r w:rsidRPr="004C0A35">
        <w:rPr>
          <w:rFonts w:ascii="Arial" w:eastAsiaTheme="minorHAnsi" w:hAnsi="Arial" w:cs="Arial"/>
          <w:spacing w:val="0"/>
          <w:sz w:val="20"/>
          <w:szCs w:val="20"/>
          <w:lang w:eastAsia="en-US"/>
        </w:rPr>
        <w:t>Following multiple support packages worth a total of $16.9 million in the 2019</w:t>
      </w:r>
      <w:r w:rsidR="00BF5C86">
        <w:rPr>
          <w:rFonts w:ascii="Arial" w:eastAsiaTheme="minorHAnsi" w:hAnsi="Arial" w:cs="Arial"/>
          <w:spacing w:val="0"/>
          <w:sz w:val="20"/>
          <w:szCs w:val="20"/>
          <w:lang w:eastAsia="en-US"/>
        </w:rPr>
        <w:t>‒</w:t>
      </w:r>
      <w:r w:rsidRPr="004C0A35">
        <w:rPr>
          <w:rFonts w:ascii="Arial" w:eastAsiaTheme="minorHAnsi" w:hAnsi="Arial" w:cs="Arial"/>
          <w:spacing w:val="0"/>
          <w:sz w:val="20"/>
          <w:szCs w:val="20"/>
          <w:lang w:eastAsia="en-US"/>
        </w:rPr>
        <w:t>20 and 2020</w:t>
      </w:r>
      <w:r w:rsidR="00BF5C86">
        <w:rPr>
          <w:rFonts w:ascii="Arial" w:eastAsiaTheme="minorHAnsi" w:hAnsi="Arial" w:cs="Arial"/>
          <w:spacing w:val="0"/>
          <w:sz w:val="20"/>
          <w:szCs w:val="20"/>
          <w:lang w:eastAsia="en-US"/>
        </w:rPr>
        <w:t>‒</w:t>
      </w:r>
      <w:r w:rsidRPr="004C0A35">
        <w:rPr>
          <w:rFonts w:ascii="Arial" w:eastAsiaTheme="minorHAnsi" w:hAnsi="Arial" w:cs="Arial"/>
          <w:spacing w:val="0"/>
          <w:sz w:val="20"/>
          <w:szCs w:val="20"/>
          <w:lang w:eastAsia="en-US"/>
        </w:rPr>
        <w:t>21 financial years, Council approved further support measures in November 2021.</w:t>
      </w:r>
    </w:p>
    <w:p w14:paraId="4734449B" w14:textId="77777777" w:rsidR="004C0A35" w:rsidRPr="004C0A35" w:rsidRDefault="004C0A35" w:rsidP="001024BD">
      <w:pPr>
        <w:spacing w:before="100" w:after="100"/>
        <w:rPr>
          <w:rFonts w:ascii="Arial" w:eastAsiaTheme="minorHAnsi" w:hAnsi="Arial" w:cs="Arial"/>
          <w:spacing w:val="0"/>
          <w:sz w:val="20"/>
          <w:szCs w:val="20"/>
          <w:lang w:eastAsia="en-US"/>
        </w:rPr>
      </w:pPr>
      <w:r w:rsidRPr="004C0A35">
        <w:rPr>
          <w:rFonts w:ascii="Arial" w:eastAsiaTheme="minorHAnsi" w:hAnsi="Arial" w:cs="Arial"/>
          <w:spacing w:val="0"/>
          <w:sz w:val="20"/>
          <w:szCs w:val="20"/>
          <w:lang w:eastAsia="en-US"/>
        </w:rPr>
        <w:t>The seventh support package, with a combined value of $2.04 million, provided:</w:t>
      </w:r>
    </w:p>
    <w:p w14:paraId="3B38BB56" w14:textId="77777777" w:rsidR="004C0A35" w:rsidRPr="004C0A35" w:rsidRDefault="004C0A35" w:rsidP="001024BD">
      <w:pPr>
        <w:numPr>
          <w:ilvl w:val="0"/>
          <w:numId w:val="87"/>
        </w:numPr>
        <w:spacing w:before="100" w:after="100"/>
        <w:ind w:left="714" w:hanging="357"/>
        <w:rPr>
          <w:rFonts w:ascii="Arial" w:eastAsiaTheme="minorHAnsi" w:hAnsi="Arial" w:cs="Arial"/>
          <w:spacing w:val="0"/>
          <w:sz w:val="20"/>
          <w:szCs w:val="20"/>
          <w:lang w:eastAsia="en-US"/>
        </w:rPr>
      </w:pPr>
      <w:r w:rsidRPr="004C0A35">
        <w:rPr>
          <w:rFonts w:ascii="Arial" w:eastAsiaTheme="minorHAnsi" w:hAnsi="Arial" w:cs="Arial"/>
          <w:spacing w:val="0"/>
          <w:sz w:val="20"/>
          <w:szCs w:val="20"/>
          <w:lang w:eastAsia="en-US"/>
        </w:rPr>
        <w:t>Free CBD on-street parking in two-hour metered zones for the month of December 2021</w:t>
      </w:r>
    </w:p>
    <w:p w14:paraId="0A77A198" w14:textId="77777777" w:rsidR="004C0A35" w:rsidRPr="004C0A35" w:rsidRDefault="004C0A35" w:rsidP="001024BD">
      <w:pPr>
        <w:numPr>
          <w:ilvl w:val="0"/>
          <w:numId w:val="87"/>
        </w:numPr>
        <w:spacing w:before="100" w:after="100"/>
        <w:ind w:left="714" w:hanging="357"/>
        <w:rPr>
          <w:rFonts w:ascii="Arial" w:eastAsiaTheme="minorHAnsi" w:hAnsi="Arial" w:cs="Arial"/>
          <w:spacing w:val="0"/>
          <w:sz w:val="20"/>
          <w:szCs w:val="20"/>
          <w:lang w:eastAsia="en-US"/>
        </w:rPr>
      </w:pPr>
      <w:r w:rsidRPr="004C0A35">
        <w:rPr>
          <w:rFonts w:ascii="Arial" w:eastAsiaTheme="minorHAnsi" w:hAnsi="Arial" w:cs="Arial"/>
          <w:spacing w:val="0"/>
          <w:sz w:val="20"/>
          <w:szCs w:val="20"/>
          <w:lang w:eastAsia="en-US"/>
        </w:rPr>
        <w:t>Fee and rent relief for sporting and community tenants in City facilities, through to March 2022</w:t>
      </w:r>
    </w:p>
    <w:p w14:paraId="2A7F0568" w14:textId="77777777" w:rsidR="004C0A35" w:rsidRPr="004C0A35" w:rsidRDefault="004C0A35" w:rsidP="001024BD">
      <w:pPr>
        <w:numPr>
          <w:ilvl w:val="0"/>
          <w:numId w:val="87"/>
        </w:numPr>
        <w:spacing w:before="100" w:after="100"/>
        <w:ind w:left="714" w:hanging="357"/>
        <w:rPr>
          <w:rFonts w:ascii="Arial" w:eastAsiaTheme="minorHAnsi" w:hAnsi="Arial" w:cs="Arial"/>
          <w:spacing w:val="0"/>
          <w:sz w:val="20"/>
          <w:szCs w:val="20"/>
          <w:lang w:eastAsia="en-US"/>
        </w:rPr>
      </w:pPr>
      <w:r w:rsidRPr="004C0A35">
        <w:rPr>
          <w:rFonts w:ascii="Arial" w:eastAsiaTheme="minorHAnsi" w:hAnsi="Arial" w:cs="Arial"/>
          <w:spacing w:val="0"/>
          <w:sz w:val="20"/>
          <w:szCs w:val="20"/>
          <w:lang w:eastAsia="en-US"/>
        </w:rPr>
        <w:t xml:space="preserve">Grants worth a combined $590,000 to assist community groups and the arts, </w:t>
      </w:r>
      <w:proofErr w:type="gramStart"/>
      <w:r w:rsidRPr="004C0A35">
        <w:rPr>
          <w:rFonts w:ascii="Arial" w:eastAsiaTheme="minorHAnsi" w:hAnsi="Arial" w:cs="Arial"/>
          <w:spacing w:val="0"/>
          <w:sz w:val="20"/>
          <w:szCs w:val="20"/>
          <w:lang w:eastAsia="en-US"/>
        </w:rPr>
        <w:t>culture</w:t>
      </w:r>
      <w:proofErr w:type="gramEnd"/>
      <w:r w:rsidRPr="004C0A35">
        <w:rPr>
          <w:rFonts w:ascii="Arial" w:eastAsiaTheme="minorHAnsi" w:hAnsi="Arial" w:cs="Arial"/>
          <w:spacing w:val="0"/>
          <w:sz w:val="20"/>
          <w:szCs w:val="20"/>
          <w:lang w:eastAsia="en-US"/>
        </w:rPr>
        <w:t xml:space="preserve"> and heritage sectors in their recovery from the pandemic</w:t>
      </w:r>
    </w:p>
    <w:p w14:paraId="65FF41AB" w14:textId="77777777" w:rsidR="004C0A35" w:rsidRPr="004C0A35" w:rsidRDefault="004C0A35" w:rsidP="001024BD">
      <w:pPr>
        <w:numPr>
          <w:ilvl w:val="0"/>
          <w:numId w:val="87"/>
        </w:numPr>
        <w:spacing w:before="100" w:after="100"/>
        <w:ind w:left="714" w:hanging="357"/>
        <w:rPr>
          <w:rFonts w:ascii="Arial" w:eastAsiaTheme="minorHAnsi" w:hAnsi="Arial" w:cs="Arial"/>
          <w:spacing w:val="0"/>
          <w:sz w:val="20"/>
          <w:szCs w:val="20"/>
          <w:lang w:eastAsia="en-US"/>
        </w:rPr>
      </w:pPr>
      <w:r w:rsidRPr="004C0A35">
        <w:rPr>
          <w:rFonts w:ascii="Arial" w:eastAsiaTheme="minorHAnsi" w:hAnsi="Arial" w:cs="Arial"/>
          <w:spacing w:val="0"/>
          <w:sz w:val="20"/>
          <w:szCs w:val="20"/>
          <w:lang w:eastAsia="en-US"/>
        </w:rPr>
        <w:t>$200,000 for media and marketing campaigns to encourage more domestic tourists to the region including the It’s Your Backyard and Visiting Friends and Relatives initiatives</w:t>
      </w:r>
    </w:p>
    <w:p w14:paraId="376E772F" w14:textId="77777777" w:rsidR="004C0A35" w:rsidRPr="004C0A35" w:rsidRDefault="004C0A35" w:rsidP="001024BD">
      <w:pPr>
        <w:numPr>
          <w:ilvl w:val="0"/>
          <w:numId w:val="87"/>
        </w:numPr>
        <w:spacing w:before="100" w:after="100"/>
        <w:ind w:left="714" w:hanging="357"/>
        <w:rPr>
          <w:rFonts w:ascii="Arial" w:eastAsiaTheme="minorHAnsi" w:hAnsi="Arial" w:cs="Arial"/>
          <w:spacing w:val="0"/>
          <w:sz w:val="20"/>
          <w:szCs w:val="20"/>
          <w:lang w:eastAsia="en-US"/>
        </w:rPr>
      </w:pPr>
      <w:r w:rsidRPr="004C0A35">
        <w:rPr>
          <w:rFonts w:ascii="Arial" w:eastAsiaTheme="minorHAnsi" w:hAnsi="Arial" w:cs="Arial"/>
          <w:spacing w:val="0"/>
          <w:sz w:val="20"/>
          <w:szCs w:val="20"/>
          <w:lang w:eastAsia="en-US"/>
        </w:rPr>
        <w:t xml:space="preserve">Extension of the outdoor dining permit applications, </w:t>
      </w:r>
      <w:proofErr w:type="gramStart"/>
      <w:r w:rsidRPr="004C0A35">
        <w:rPr>
          <w:rFonts w:ascii="Arial" w:eastAsiaTheme="minorHAnsi" w:hAnsi="Arial" w:cs="Arial"/>
          <w:spacing w:val="0"/>
          <w:sz w:val="20"/>
          <w:szCs w:val="20"/>
          <w:lang w:eastAsia="en-US"/>
        </w:rPr>
        <w:t>approvals</w:t>
      </w:r>
      <w:proofErr w:type="gramEnd"/>
      <w:r w:rsidRPr="004C0A35">
        <w:rPr>
          <w:rFonts w:ascii="Arial" w:eastAsiaTheme="minorHAnsi" w:hAnsi="Arial" w:cs="Arial"/>
          <w:spacing w:val="0"/>
          <w:sz w:val="20"/>
          <w:szCs w:val="20"/>
          <w:lang w:eastAsia="en-US"/>
        </w:rPr>
        <w:t xml:space="preserve"> and waiver of permit fees program</w:t>
      </w:r>
    </w:p>
    <w:p w14:paraId="23DF198C" w14:textId="77777777" w:rsidR="004C0A35" w:rsidRPr="004C0A35" w:rsidRDefault="004C0A35" w:rsidP="001024BD">
      <w:pPr>
        <w:numPr>
          <w:ilvl w:val="0"/>
          <w:numId w:val="87"/>
        </w:numPr>
        <w:spacing w:before="100" w:after="100"/>
        <w:ind w:left="714" w:hanging="357"/>
        <w:rPr>
          <w:rFonts w:ascii="Arial" w:eastAsiaTheme="minorHAnsi" w:hAnsi="Arial" w:cs="Arial"/>
          <w:spacing w:val="0"/>
          <w:sz w:val="20"/>
          <w:szCs w:val="20"/>
          <w:lang w:eastAsia="en-US"/>
        </w:rPr>
      </w:pPr>
      <w:r w:rsidRPr="004C0A35">
        <w:rPr>
          <w:rFonts w:ascii="Arial" w:eastAsiaTheme="minorHAnsi" w:hAnsi="Arial" w:cs="Arial"/>
          <w:spacing w:val="0"/>
          <w:sz w:val="20"/>
          <w:szCs w:val="20"/>
          <w:lang w:eastAsia="en-US"/>
        </w:rPr>
        <w:t>Assistance from the Victorian Government to extend the popular street activations and roving performer program</w:t>
      </w:r>
    </w:p>
    <w:p w14:paraId="40E3D0AC" w14:textId="70F41DD3" w:rsidR="004C0A35" w:rsidRPr="004C0A35" w:rsidRDefault="004C0A35" w:rsidP="001024BD">
      <w:pPr>
        <w:numPr>
          <w:ilvl w:val="0"/>
          <w:numId w:val="87"/>
        </w:numPr>
        <w:spacing w:before="100" w:after="100"/>
        <w:ind w:left="714" w:hanging="357"/>
        <w:rPr>
          <w:rFonts w:ascii="Arial" w:eastAsiaTheme="minorHAnsi" w:hAnsi="Arial" w:cs="Arial"/>
          <w:spacing w:val="0"/>
          <w:sz w:val="20"/>
          <w:szCs w:val="20"/>
          <w:lang w:eastAsia="en-US"/>
        </w:rPr>
      </w:pPr>
      <w:bookmarkStart w:id="38" w:name="_Hlk111588749"/>
      <w:r w:rsidRPr="004C0A35">
        <w:rPr>
          <w:rFonts w:ascii="Arial" w:eastAsiaTheme="minorHAnsi" w:hAnsi="Arial" w:cs="Arial"/>
          <w:spacing w:val="0"/>
          <w:sz w:val="20"/>
          <w:szCs w:val="20"/>
          <w:lang w:eastAsia="en-US"/>
        </w:rPr>
        <w:t>The expansion of the</w:t>
      </w:r>
      <w:r w:rsidR="00BE34C0">
        <w:rPr>
          <w:rFonts w:ascii="Arial" w:eastAsiaTheme="minorHAnsi" w:hAnsi="Arial" w:cs="Arial"/>
          <w:spacing w:val="0"/>
          <w:sz w:val="20"/>
          <w:szCs w:val="20"/>
          <w:lang w:eastAsia="en-US"/>
        </w:rPr>
        <w:t xml:space="preserve"> April</w:t>
      </w:r>
      <w:r w:rsidR="00307BEC">
        <w:rPr>
          <w:rFonts w:ascii="Arial" w:eastAsiaTheme="minorHAnsi" w:hAnsi="Arial" w:cs="Arial"/>
          <w:spacing w:val="0"/>
          <w:sz w:val="20"/>
          <w:szCs w:val="20"/>
          <w:lang w:eastAsia="en-US"/>
        </w:rPr>
        <w:t xml:space="preserve"> 2020</w:t>
      </w:r>
      <w:r w:rsidRPr="004C0A35">
        <w:rPr>
          <w:rFonts w:ascii="Arial" w:eastAsiaTheme="minorHAnsi" w:hAnsi="Arial" w:cs="Arial"/>
          <w:spacing w:val="0"/>
          <w:sz w:val="20"/>
          <w:szCs w:val="20"/>
          <w:lang w:eastAsia="en-US"/>
        </w:rPr>
        <w:t xml:space="preserve"> COVID-19 </w:t>
      </w:r>
      <w:r w:rsidRPr="00BC7926">
        <w:rPr>
          <w:rFonts w:ascii="Arial" w:eastAsiaTheme="minorHAnsi" w:hAnsi="Arial" w:cs="Arial"/>
          <w:spacing w:val="0"/>
          <w:sz w:val="20"/>
          <w:szCs w:val="20"/>
          <w:lang w:eastAsia="en-US"/>
        </w:rPr>
        <w:t>Financial Hardship Policy</w:t>
      </w:r>
      <w:r w:rsidRPr="004C0A35">
        <w:rPr>
          <w:rFonts w:ascii="Arial" w:eastAsiaTheme="minorHAnsi" w:hAnsi="Arial" w:cs="Arial"/>
          <w:spacing w:val="0"/>
          <w:sz w:val="20"/>
          <w:szCs w:val="20"/>
          <w:lang w:eastAsia="en-US"/>
        </w:rPr>
        <w:t xml:space="preserve"> to assist a wider range of our community impacted by events including loss of employment</w:t>
      </w:r>
      <w:r w:rsidR="001024BD">
        <w:rPr>
          <w:rFonts w:ascii="Arial" w:eastAsiaTheme="minorHAnsi" w:hAnsi="Arial" w:cs="Arial"/>
          <w:spacing w:val="0"/>
          <w:sz w:val="20"/>
          <w:szCs w:val="20"/>
          <w:lang w:eastAsia="en-US"/>
        </w:rPr>
        <w:t>,</w:t>
      </w:r>
      <w:r w:rsidRPr="004C0A35">
        <w:rPr>
          <w:rFonts w:ascii="Arial" w:eastAsiaTheme="minorHAnsi" w:hAnsi="Arial" w:cs="Arial"/>
          <w:spacing w:val="0"/>
          <w:sz w:val="20"/>
          <w:szCs w:val="20"/>
          <w:lang w:eastAsia="en-US"/>
        </w:rPr>
        <w:t xml:space="preserve"> adverse family circumstances or natural disasters</w:t>
      </w:r>
      <w:r w:rsidR="006171AB">
        <w:rPr>
          <w:rFonts w:ascii="Arial" w:eastAsiaTheme="minorHAnsi" w:hAnsi="Arial" w:cs="Arial"/>
          <w:spacing w:val="0"/>
          <w:sz w:val="20"/>
          <w:szCs w:val="20"/>
          <w:lang w:eastAsia="en-US"/>
        </w:rPr>
        <w:t>.</w:t>
      </w:r>
    </w:p>
    <w:bookmarkEnd w:id="38"/>
    <w:p w14:paraId="7EC934E4" w14:textId="091FBD70" w:rsidR="004C0A35" w:rsidRPr="0028369B" w:rsidRDefault="004C0A35" w:rsidP="00B019F2">
      <w:pPr>
        <w:spacing w:before="200" w:after="100"/>
        <w:rPr>
          <w:rFonts w:ascii="Arial" w:eastAsiaTheme="minorHAnsi" w:hAnsi="Arial" w:cs="Arial"/>
          <w:b/>
          <w:bCs/>
          <w:color w:val="003361"/>
          <w:spacing w:val="0"/>
          <w:sz w:val="24"/>
          <w:szCs w:val="24"/>
          <w:lang w:eastAsia="en-US"/>
        </w:rPr>
      </w:pPr>
      <w:r w:rsidRPr="0028369B">
        <w:rPr>
          <w:rFonts w:ascii="Arial" w:eastAsiaTheme="minorHAnsi" w:hAnsi="Arial" w:cs="Arial"/>
          <w:b/>
          <w:bCs/>
          <w:color w:val="003361"/>
          <w:spacing w:val="0"/>
          <w:sz w:val="24"/>
          <w:szCs w:val="24"/>
          <w:lang w:eastAsia="en-US"/>
        </w:rPr>
        <w:t>Other ways we supported our community in 2021</w:t>
      </w:r>
      <w:r w:rsidR="001C648B">
        <w:rPr>
          <w:rFonts w:ascii="Arial" w:eastAsiaTheme="minorHAnsi" w:hAnsi="Arial" w:cs="Arial"/>
          <w:b/>
          <w:bCs/>
          <w:color w:val="003361"/>
          <w:spacing w:val="0"/>
          <w:sz w:val="24"/>
          <w:szCs w:val="24"/>
          <w:lang w:eastAsia="en-US"/>
        </w:rPr>
        <w:t>‒</w:t>
      </w:r>
      <w:r w:rsidRPr="0028369B">
        <w:rPr>
          <w:rFonts w:ascii="Arial" w:eastAsiaTheme="minorHAnsi" w:hAnsi="Arial" w:cs="Arial"/>
          <w:b/>
          <w:bCs/>
          <w:color w:val="003361"/>
          <w:spacing w:val="0"/>
          <w:sz w:val="24"/>
          <w:szCs w:val="24"/>
          <w:lang w:eastAsia="en-US"/>
        </w:rPr>
        <w:t>22</w:t>
      </w:r>
    </w:p>
    <w:p w14:paraId="07FF09F0" w14:textId="179D84AA" w:rsidR="004C0A35" w:rsidRPr="004C0A35" w:rsidRDefault="004C0A35" w:rsidP="001024BD">
      <w:pPr>
        <w:numPr>
          <w:ilvl w:val="0"/>
          <w:numId w:val="87"/>
        </w:numPr>
        <w:spacing w:before="100" w:after="100"/>
        <w:ind w:left="714" w:hanging="357"/>
        <w:rPr>
          <w:rFonts w:ascii="Arial" w:eastAsiaTheme="minorHAnsi" w:hAnsi="Arial" w:cs="Arial"/>
          <w:spacing w:val="0"/>
          <w:sz w:val="20"/>
          <w:szCs w:val="20"/>
          <w:lang w:eastAsia="en-US"/>
        </w:rPr>
      </w:pPr>
      <w:r w:rsidRPr="004C0A35">
        <w:rPr>
          <w:rFonts w:ascii="Arial" w:eastAsiaTheme="minorHAnsi" w:hAnsi="Arial" w:cs="Arial"/>
          <w:spacing w:val="0"/>
          <w:sz w:val="20"/>
          <w:szCs w:val="20"/>
          <w:lang w:eastAsia="en-US"/>
        </w:rPr>
        <w:t>We commissioned research into the effects of the pandemic on women and gender diverse people in Greater Geelong</w:t>
      </w:r>
      <w:r w:rsidR="006171AB">
        <w:rPr>
          <w:rFonts w:ascii="Arial" w:eastAsiaTheme="minorHAnsi" w:hAnsi="Arial" w:cs="Arial"/>
          <w:spacing w:val="0"/>
          <w:sz w:val="20"/>
          <w:szCs w:val="20"/>
          <w:lang w:eastAsia="en-US"/>
        </w:rPr>
        <w:t xml:space="preserve">, which </w:t>
      </w:r>
      <w:r w:rsidRPr="004C0A35">
        <w:rPr>
          <w:rFonts w:ascii="Arial" w:eastAsiaTheme="minorHAnsi" w:hAnsi="Arial" w:cs="Arial"/>
          <w:spacing w:val="0"/>
          <w:sz w:val="20"/>
          <w:szCs w:val="20"/>
          <w:lang w:eastAsia="en-US"/>
        </w:rPr>
        <w:t>led to a Gender COVID-19 Impact Analysis Report and an action plan to improve wellbeing, economic and social outcomes for these community members</w:t>
      </w:r>
    </w:p>
    <w:p w14:paraId="5E2D0072" w14:textId="77777777" w:rsidR="004C0A35" w:rsidRPr="004C0A35" w:rsidRDefault="004C0A35" w:rsidP="001024BD">
      <w:pPr>
        <w:numPr>
          <w:ilvl w:val="0"/>
          <w:numId w:val="87"/>
        </w:numPr>
        <w:spacing w:before="100" w:after="100"/>
        <w:ind w:left="714" w:hanging="357"/>
        <w:rPr>
          <w:rFonts w:ascii="Arial" w:eastAsiaTheme="minorHAnsi" w:hAnsi="Arial" w:cs="Arial"/>
          <w:spacing w:val="0"/>
          <w:sz w:val="20"/>
          <w:szCs w:val="20"/>
          <w:lang w:eastAsia="en-US"/>
        </w:rPr>
      </w:pPr>
      <w:r w:rsidRPr="004C0A35">
        <w:rPr>
          <w:rFonts w:ascii="Arial" w:eastAsiaTheme="minorHAnsi" w:hAnsi="Arial" w:cs="Arial"/>
          <w:spacing w:val="0"/>
          <w:sz w:val="20"/>
          <w:szCs w:val="20"/>
          <w:lang w:eastAsia="en-US"/>
        </w:rPr>
        <w:t>We continued to deliver the Working for Victoria program, supporting jobs during the pandemic</w:t>
      </w:r>
    </w:p>
    <w:p w14:paraId="7F770175" w14:textId="77777777" w:rsidR="004C0A35" w:rsidRPr="004C0A35" w:rsidRDefault="004C0A35" w:rsidP="001024BD">
      <w:pPr>
        <w:numPr>
          <w:ilvl w:val="0"/>
          <w:numId w:val="87"/>
        </w:numPr>
        <w:spacing w:before="100" w:after="100"/>
        <w:ind w:left="714" w:hanging="357"/>
        <w:rPr>
          <w:rFonts w:ascii="Arial" w:eastAsiaTheme="minorHAnsi" w:hAnsi="Arial" w:cs="Arial"/>
          <w:spacing w:val="0"/>
          <w:sz w:val="20"/>
          <w:szCs w:val="20"/>
          <w:lang w:eastAsia="en-US"/>
        </w:rPr>
      </w:pPr>
      <w:r w:rsidRPr="004C0A35">
        <w:rPr>
          <w:rFonts w:ascii="Arial" w:eastAsiaTheme="minorHAnsi" w:hAnsi="Arial" w:cs="Arial"/>
          <w:spacing w:val="0"/>
          <w:sz w:val="20"/>
          <w:szCs w:val="20"/>
          <w:lang w:eastAsia="en-US"/>
        </w:rPr>
        <w:t>We worked with Barwon Health to develop and promote a COVID-19 vaccination program to our community</w:t>
      </w:r>
    </w:p>
    <w:p w14:paraId="137FE2DD" w14:textId="26B30CCE" w:rsidR="004C0A35" w:rsidRPr="004C0A35" w:rsidRDefault="004C0A35" w:rsidP="001024BD">
      <w:pPr>
        <w:numPr>
          <w:ilvl w:val="0"/>
          <w:numId w:val="87"/>
        </w:numPr>
        <w:spacing w:before="100" w:after="100"/>
        <w:ind w:left="714" w:hanging="357"/>
        <w:rPr>
          <w:rFonts w:ascii="Arial" w:eastAsiaTheme="minorHAnsi" w:hAnsi="Arial" w:cs="Arial"/>
          <w:spacing w:val="0"/>
          <w:sz w:val="20"/>
          <w:szCs w:val="20"/>
          <w:lang w:eastAsia="en-US"/>
        </w:rPr>
      </w:pPr>
      <w:r w:rsidRPr="004C0A35">
        <w:rPr>
          <w:rFonts w:ascii="Arial" w:eastAsiaTheme="minorHAnsi" w:hAnsi="Arial" w:cs="Arial"/>
          <w:spacing w:val="0"/>
          <w:sz w:val="20"/>
          <w:szCs w:val="20"/>
          <w:lang w:eastAsia="en-US"/>
        </w:rPr>
        <w:t xml:space="preserve">We worked with </w:t>
      </w:r>
      <w:proofErr w:type="spellStart"/>
      <w:r w:rsidRPr="004C0A35">
        <w:rPr>
          <w:rFonts w:ascii="Arial" w:eastAsiaTheme="minorHAnsi" w:hAnsi="Arial" w:cs="Arial"/>
          <w:spacing w:val="0"/>
          <w:sz w:val="20"/>
          <w:szCs w:val="20"/>
          <w:lang w:eastAsia="en-US"/>
        </w:rPr>
        <w:t>Diversitat</w:t>
      </w:r>
      <w:proofErr w:type="spellEnd"/>
      <w:r w:rsidRPr="004C0A35">
        <w:rPr>
          <w:rFonts w:ascii="Arial" w:eastAsiaTheme="minorHAnsi" w:hAnsi="Arial" w:cs="Arial"/>
          <w:spacing w:val="0"/>
          <w:sz w:val="20"/>
          <w:szCs w:val="20"/>
          <w:lang w:eastAsia="en-US"/>
        </w:rPr>
        <w:t xml:space="preserve"> to develop and create COVID-19 information sheets for </w:t>
      </w:r>
      <w:r w:rsidR="00CC0923">
        <w:rPr>
          <w:rFonts w:ascii="Arial" w:eastAsiaTheme="minorHAnsi" w:hAnsi="Arial" w:cs="Arial"/>
          <w:spacing w:val="0"/>
          <w:sz w:val="20"/>
          <w:szCs w:val="20"/>
          <w:lang w:eastAsia="en-US"/>
        </w:rPr>
        <w:t>c</w:t>
      </w:r>
      <w:r w:rsidRPr="004C0A35">
        <w:rPr>
          <w:rFonts w:ascii="Arial" w:eastAsiaTheme="minorHAnsi" w:hAnsi="Arial" w:cs="Arial"/>
          <w:spacing w:val="0"/>
          <w:sz w:val="20"/>
          <w:szCs w:val="20"/>
          <w:lang w:eastAsia="en-US"/>
        </w:rPr>
        <w:t xml:space="preserve">ulturally and </w:t>
      </w:r>
      <w:r w:rsidR="00CC0923">
        <w:rPr>
          <w:rFonts w:ascii="Arial" w:eastAsiaTheme="minorHAnsi" w:hAnsi="Arial" w:cs="Arial"/>
          <w:spacing w:val="0"/>
          <w:sz w:val="20"/>
          <w:szCs w:val="20"/>
          <w:lang w:eastAsia="en-US"/>
        </w:rPr>
        <w:t>l</w:t>
      </w:r>
      <w:r w:rsidRPr="004C0A35">
        <w:rPr>
          <w:rFonts w:ascii="Arial" w:eastAsiaTheme="minorHAnsi" w:hAnsi="Arial" w:cs="Arial"/>
          <w:spacing w:val="0"/>
          <w:sz w:val="20"/>
          <w:szCs w:val="20"/>
          <w:lang w:eastAsia="en-US"/>
        </w:rPr>
        <w:t xml:space="preserve">inguistically </w:t>
      </w:r>
      <w:r w:rsidR="00CC0923">
        <w:rPr>
          <w:rFonts w:ascii="Arial" w:eastAsiaTheme="minorHAnsi" w:hAnsi="Arial" w:cs="Arial"/>
          <w:spacing w:val="0"/>
          <w:sz w:val="20"/>
          <w:szCs w:val="20"/>
          <w:lang w:eastAsia="en-US"/>
        </w:rPr>
        <w:t>d</w:t>
      </w:r>
      <w:r w:rsidRPr="004C0A35">
        <w:rPr>
          <w:rFonts w:ascii="Arial" w:eastAsiaTheme="minorHAnsi" w:hAnsi="Arial" w:cs="Arial"/>
          <w:spacing w:val="0"/>
          <w:sz w:val="20"/>
          <w:szCs w:val="20"/>
          <w:lang w:eastAsia="en-US"/>
        </w:rPr>
        <w:t xml:space="preserve">iverse communities </w:t>
      </w:r>
    </w:p>
    <w:p w14:paraId="2C2EE76B" w14:textId="77777777" w:rsidR="004C0A35" w:rsidRPr="004C0A35" w:rsidRDefault="004C0A35" w:rsidP="001024BD">
      <w:pPr>
        <w:numPr>
          <w:ilvl w:val="0"/>
          <w:numId w:val="87"/>
        </w:numPr>
        <w:spacing w:before="100" w:after="100"/>
        <w:ind w:left="714" w:hanging="357"/>
        <w:rPr>
          <w:rFonts w:ascii="Arial" w:eastAsiaTheme="minorHAnsi" w:hAnsi="Arial" w:cs="Arial"/>
          <w:spacing w:val="0"/>
          <w:sz w:val="20"/>
          <w:szCs w:val="20"/>
          <w:lang w:eastAsia="en-US"/>
        </w:rPr>
      </w:pPr>
      <w:r w:rsidRPr="004C0A35">
        <w:rPr>
          <w:rFonts w:ascii="Arial" w:eastAsiaTheme="minorHAnsi" w:hAnsi="Arial" w:cs="Arial"/>
          <w:spacing w:val="0"/>
          <w:sz w:val="20"/>
          <w:szCs w:val="20"/>
          <w:lang w:eastAsia="en-US"/>
        </w:rPr>
        <w:t>With financial support from the Federal Government, we worked with Volunteering Geelong to introduce a free bus service for those in our community seeking COVID-19 vaccination</w:t>
      </w:r>
    </w:p>
    <w:p w14:paraId="364544B0" w14:textId="77777777" w:rsidR="00C62EDC" w:rsidRPr="00C62EDC" w:rsidRDefault="00CB2C1D" w:rsidP="001024BD">
      <w:pPr>
        <w:numPr>
          <w:ilvl w:val="0"/>
          <w:numId w:val="87"/>
        </w:numPr>
        <w:spacing w:before="100" w:after="100"/>
        <w:ind w:left="714" w:hanging="357"/>
        <w:rPr>
          <w:rFonts w:ascii="Arial" w:hAnsi="Arial" w:cs="Arial"/>
          <w:color w:val="244061"/>
          <w:sz w:val="28"/>
          <w:szCs w:val="28"/>
        </w:rPr>
      </w:pPr>
      <w:r w:rsidRPr="00CB2C1D">
        <w:rPr>
          <w:rFonts w:ascii="Arial" w:eastAsiaTheme="minorHAnsi" w:hAnsi="Arial" w:cs="Arial"/>
          <w:spacing w:val="0"/>
          <w:sz w:val="20"/>
          <w:szCs w:val="20"/>
          <w:lang w:eastAsia="en-US"/>
        </w:rPr>
        <w:t>We continued to adhere to all Victorian Government health directives in our facilities, which operated under COVID-Safe plans, maximising the safety of our employees and visitors</w:t>
      </w:r>
    </w:p>
    <w:p w14:paraId="2F19A6A3" w14:textId="6DC775E2" w:rsidR="00CB2C1D" w:rsidRPr="005B6F2F" w:rsidRDefault="00C62EDC" w:rsidP="001024BD">
      <w:pPr>
        <w:numPr>
          <w:ilvl w:val="0"/>
          <w:numId w:val="87"/>
        </w:numPr>
        <w:spacing w:before="100" w:after="100"/>
        <w:ind w:left="714" w:hanging="357"/>
        <w:rPr>
          <w:rFonts w:ascii="Arial" w:eastAsiaTheme="minorHAnsi" w:hAnsi="Arial" w:cs="Arial"/>
          <w:spacing w:val="0"/>
          <w:sz w:val="20"/>
          <w:szCs w:val="20"/>
          <w:lang w:eastAsia="en-US"/>
        </w:rPr>
      </w:pPr>
      <w:r w:rsidRPr="005B6F2F">
        <w:rPr>
          <w:rFonts w:ascii="Arial" w:eastAsiaTheme="minorHAnsi" w:hAnsi="Arial" w:cs="Arial"/>
          <w:spacing w:val="0"/>
          <w:sz w:val="20"/>
          <w:szCs w:val="20"/>
          <w:lang w:eastAsia="en-US"/>
        </w:rPr>
        <w:t>We provided essential services to</w:t>
      </w:r>
      <w:r w:rsidR="005B6F2F">
        <w:rPr>
          <w:rFonts w:ascii="Arial" w:eastAsiaTheme="minorHAnsi" w:hAnsi="Arial" w:cs="Arial"/>
          <w:spacing w:val="0"/>
          <w:sz w:val="20"/>
          <w:szCs w:val="20"/>
          <w:lang w:eastAsia="en-US"/>
        </w:rPr>
        <w:t xml:space="preserve"> </w:t>
      </w:r>
      <w:proofErr w:type="gramStart"/>
      <w:r w:rsidR="005B6F2F">
        <w:rPr>
          <w:rFonts w:ascii="Arial" w:eastAsiaTheme="minorHAnsi" w:hAnsi="Arial" w:cs="Arial"/>
          <w:spacing w:val="0"/>
          <w:sz w:val="20"/>
          <w:szCs w:val="20"/>
          <w:lang w:eastAsia="en-US"/>
        </w:rPr>
        <w:t>a number of</w:t>
      </w:r>
      <w:proofErr w:type="gramEnd"/>
      <w:r w:rsidRPr="005B6F2F">
        <w:rPr>
          <w:rFonts w:ascii="Arial" w:eastAsiaTheme="minorHAnsi" w:hAnsi="Arial" w:cs="Arial"/>
          <w:spacing w:val="0"/>
          <w:sz w:val="20"/>
          <w:szCs w:val="20"/>
          <w:lang w:eastAsia="en-US"/>
        </w:rPr>
        <w:t xml:space="preserve"> vulnerable older clients with COVID-19</w:t>
      </w:r>
      <w:r w:rsidR="005B6F2F" w:rsidRPr="005B6F2F">
        <w:rPr>
          <w:rFonts w:ascii="Arial" w:eastAsiaTheme="minorHAnsi" w:hAnsi="Arial" w:cs="Arial"/>
          <w:spacing w:val="0"/>
          <w:sz w:val="20"/>
          <w:szCs w:val="20"/>
          <w:lang w:eastAsia="en-US"/>
        </w:rPr>
        <w:t xml:space="preserve">, </w:t>
      </w:r>
      <w:r w:rsidRPr="005B6F2F">
        <w:rPr>
          <w:rFonts w:ascii="Arial" w:eastAsiaTheme="minorHAnsi" w:hAnsi="Arial" w:cs="Arial"/>
          <w:spacing w:val="0"/>
          <w:sz w:val="20"/>
          <w:szCs w:val="20"/>
          <w:lang w:eastAsia="en-US"/>
        </w:rPr>
        <w:t>suspected COVID</w:t>
      </w:r>
      <w:r w:rsidR="005B6F2F" w:rsidRPr="005B6F2F">
        <w:rPr>
          <w:rFonts w:ascii="Arial" w:eastAsiaTheme="minorHAnsi" w:hAnsi="Arial" w:cs="Arial"/>
          <w:spacing w:val="0"/>
          <w:sz w:val="20"/>
          <w:szCs w:val="20"/>
          <w:lang w:eastAsia="en-US"/>
        </w:rPr>
        <w:t>-19</w:t>
      </w:r>
      <w:r w:rsidRPr="005B6F2F">
        <w:rPr>
          <w:rFonts w:ascii="Arial" w:eastAsiaTheme="minorHAnsi" w:hAnsi="Arial" w:cs="Arial"/>
          <w:spacing w:val="0"/>
          <w:sz w:val="20"/>
          <w:szCs w:val="20"/>
          <w:lang w:eastAsia="en-US"/>
        </w:rPr>
        <w:t xml:space="preserve"> or </w:t>
      </w:r>
      <w:r w:rsidR="005B6F2F">
        <w:rPr>
          <w:rFonts w:ascii="Arial" w:eastAsiaTheme="minorHAnsi" w:hAnsi="Arial" w:cs="Arial"/>
          <w:spacing w:val="0"/>
          <w:sz w:val="20"/>
          <w:szCs w:val="20"/>
          <w:lang w:eastAsia="en-US"/>
        </w:rPr>
        <w:t>i</w:t>
      </w:r>
      <w:r w:rsidRPr="005B6F2F">
        <w:rPr>
          <w:rFonts w:ascii="Arial" w:eastAsiaTheme="minorHAnsi" w:hAnsi="Arial" w:cs="Arial"/>
          <w:spacing w:val="0"/>
          <w:sz w:val="20"/>
          <w:szCs w:val="20"/>
          <w:lang w:eastAsia="en-US"/>
        </w:rPr>
        <w:t>nfluenza throughout their period of illness</w:t>
      </w:r>
      <w:r w:rsidR="005B6F2F">
        <w:rPr>
          <w:rFonts w:ascii="Arial" w:eastAsiaTheme="minorHAnsi" w:hAnsi="Arial" w:cs="Arial"/>
          <w:spacing w:val="0"/>
          <w:sz w:val="20"/>
          <w:szCs w:val="20"/>
          <w:lang w:eastAsia="en-US"/>
        </w:rPr>
        <w:t>.</w:t>
      </w:r>
    </w:p>
    <w:p w14:paraId="6DE12022" w14:textId="77777777" w:rsidR="00E5798F" w:rsidRDefault="00E5798F">
      <w:pPr>
        <w:spacing w:line="240" w:lineRule="auto"/>
        <w:rPr>
          <w:rFonts w:ascii="Arial" w:eastAsia="MS Gothic" w:hAnsi="Arial" w:cs="Arial"/>
          <w:b/>
          <w:bCs/>
          <w:color w:val="244061"/>
          <w:sz w:val="28"/>
          <w:szCs w:val="28"/>
        </w:rPr>
      </w:pPr>
      <w:r>
        <w:rPr>
          <w:rFonts w:ascii="Arial" w:hAnsi="Arial" w:cs="Arial"/>
          <w:color w:val="244061"/>
          <w:sz w:val="28"/>
          <w:szCs w:val="28"/>
        </w:rPr>
        <w:br w:type="page"/>
      </w:r>
    </w:p>
    <w:p w14:paraId="28017446" w14:textId="276EFCE3" w:rsidR="00704F11" w:rsidRDefault="00704F11" w:rsidP="00380424">
      <w:pPr>
        <w:pStyle w:val="Heading1"/>
        <w:framePr w:w="0" w:hSpace="0" w:wrap="auto" w:vAnchor="margin" w:hAnchor="text" w:xAlign="left" w:yAlign="inline"/>
        <w:pBdr>
          <w:top w:val="single" w:sz="12" w:space="1" w:color="003361"/>
          <w:bottom w:val="single" w:sz="12" w:space="8" w:color="003361"/>
        </w:pBdr>
        <w:spacing w:before="400" w:after="100" w:line="270" w:lineRule="atLeast"/>
        <w:rPr>
          <w:rFonts w:ascii="Arial" w:hAnsi="Arial" w:cs="Arial"/>
          <w:sz w:val="20"/>
          <w:szCs w:val="20"/>
          <w:lang w:eastAsia="en-US"/>
        </w:rPr>
      </w:pPr>
      <w:bookmarkStart w:id="39" w:name="_Toc116036576"/>
      <w:bookmarkStart w:id="40" w:name="_Hlk112963921"/>
      <w:r w:rsidRPr="003C3E2B">
        <w:rPr>
          <w:rFonts w:ascii="Arial" w:hAnsi="Arial" w:cs="Arial"/>
          <w:color w:val="003361"/>
        </w:rPr>
        <w:lastRenderedPageBreak/>
        <w:t xml:space="preserve">OUR </w:t>
      </w:r>
      <w:bookmarkEnd w:id="26"/>
      <w:r w:rsidRPr="003C3E2B">
        <w:rPr>
          <w:rFonts w:ascii="Arial" w:hAnsi="Arial" w:cs="Arial"/>
          <w:color w:val="003361"/>
        </w:rPr>
        <w:t>COUNCI</w:t>
      </w:r>
      <w:bookmarkEnd w:id="27"/>
      <w:r w:rsidR="004C7737">
        <w:rPr>
          <w:rFonts w:ascii="Arial" w:hAnsi="Arial" w:cs="Arial"/>
          <w:color w:val="003361"/>
        </w:rPr>
        <w:t>L</w:t>
      </w:r>
      <w:r w:rsidR="00372D29">
        <w:rPr>
          <w:rFonts w:ascii="Arial" w:hAnsi="Arial" w:cs="Arial"/>
          <w:color w:val="003361"/>
        </w:rPr>
        <w:t xml:space="preserve"> AND ORGANISATION</w:t>
      </w:r>
      <w:bookmarkEnd w:id="39"/>
    </w:p>
    <w:p w14:paraId="4B9F62E4" w14:textId="77777777" w:rsidR="00FF26DA" w:rsidRDefault="00372D29" w:rsidP="000935E7">
      <w:pPr>
        <w:pStyle w:val="BodyTextAfterListTable"/>
        <w:spacing w:before="100" w:after="100"/>
        <w:rPr>
          <w:rFonts w:ascii="Arial" w:hAnsi="Arial" w:cs="Arial"/>
          <w:sz w:val="20"/>
          <w:szCs w:val="20"/>
          <w:lang w:eastAsia="en-US"/>
        </w:rPr>
      </w:pPr>
      <w:bookmarkStart w:id="41" w:name="_Toc52443030"/>
      <w:bookmarkStart w:id="42" w:name="_Toc525655721"/>
      <w:r w:rsidRPr="00FF26DA">
        <w:rPr>
          <w:rFonts w:ascii="Arial" w:hAnsi="Arial" w:cs="Arial"/>
          <w:b/>
          <w:color w:val="99D1DC"/>
          <w:spacing w:val="0"/>
          <w:sz w:val="24"/>
          <w:szCs w:val="24"/>
          <w:lang w:val="en-US" w:eastAsia="en-US"/>
        </w:rPr>
        <w:t>Like all local governments, the City of Greater Geelong is made up of two interdependent parts – the Council and the organisation. Collectively, we work together to serve our community.</w:t>
      </w:r>
      <w:r w:rsidRPr="000935E7">
        <w:rPr>
          <w:rFonts w:ascii="Arial" w:hAnsi="Arial" w:cs="Arial"/>
          <w:sz w:val="20"/>
          <w:szCs w:val="20"/>
          <w:lang w:eastAsia="en-US"/>
        </w:rPr>
        <w:t xml:space="preserve"> </w:t>
      </w:r>
    </w:p>
    <w:p w14:paraId="12600597" w14:textId="6A25EA6E" w:rsidR="00704F11" w:rsidRPr="00EA48DD" w:rsidRDefault="00372D29" w:rsidP="000935E7">
      <w:pPr>
        <w:pStyle w:val="BodyTextAfterListTable"/>
        <w:spacing w:before="100" w:after="100"/>
        <w:rPr>
          <w:rFonts w:ascii="Arial" w:hAnsi="Arial" w:cs="Arial"/>
          <w:color w:val="003361"/>
          <w:sz w:val="28"/>
          <w:szCs w:val="28"/>
        </w:rPr>
      </w:pPr>
      <w:r w:rsidRPr="000935E7">
        <w:rPr>
          <w:rFonts w:ascii="Arial" w:hAnsi="Arial" w:cs="Arial"/>
          <w:sz w:val="20"/>
          <w:szCs w:val="20"/>
          <w:lang w:eastAsia="en-US"/>
        </w:rPr>
        <w:t>The Council set the strategic direction for the municipality and make decisions on behalf of the community they’ve been elected to represent. The organisation oversees the day-to-day delivery of all services and functions, guided by the Council, state and federal legislation and various funding agreements.</w:t>
      </w:r>
      <w:bookmarkEnd w:id="41"/>
    </w:p>
    <w:p w14:paraId="695A17FF" w14:textId="77EAA90E" w:rsidR="000935E7" w:rsidRPr="00FA3AA3" w:rsidRDefault="000935E7" w:rsidP="000935E7">
      <w:pPr>
        <w:pStyle w:val="Heading2"/>
        <w:spacing w:after="100"/>
        <w:rPr>
          <w:rFonts w:ascii="Arial" w:hAnsi="Arial" w:cs="Arial"/>
          <w:caps/>
          <w:color w:val="244061"/>
          <w:sz w:val="28"/>
          <w:szCs w:val="28"/>
        </w:rPr>
      </w:pPr>
      <w:bookmarkStart w:id="43" w:name="_Toc116036577"/>
      <w:bookmarkEnd w:id="40"/>
      <w:r w:rsidRPr="00FA3AA3">
        <w:rPr>
          <w:rFonts w:ascii="Arial" w:hAnsi="Arial" w:cs="Arial"/>
          <w:caps/>
          <w:color w:val="244061"/>
          <w:sz w:val="28"/>
          <w:szCs w:val="28"/>
        </w:rPr>
        <w:t xml:space="preserve">OUR </w:t>
      </w:r>
      <w:r w:rsidRPr="00FA3AA3">
        <w:rPr>
          <w:rFonts w:ascii="Arial" w:hAnsi="Arial" w:cs="Arial"/>
          <w:color w:val="244061"/>
          <w:sz w:val="28"/>
          <w:szCs w:val="28"/>
        </w:rPr>
        <w:t>COUNCIL</w:t>
      </w:r>
      <w:bookmarkEnd w:id="43"/>
    </w:p>
    <w:p w14:paraId="6F18110D" w14:textId="77777777" w:rsidR="00704F11" w:rsidRPr="00D05DE7" w:rsidRDefault="00704F11" w:rsidP="005D09BE">
      <w:pPr>
        <w:pStyle w:val="ListBullet"/>
        <w:spacing w:before="100" w:after="100"/>
        <w:rPr>
          <w:rFonts w:ascii="Arial" w:hAnsi="Arial" w:cs="Arial"/>
          <w:sz w:val="20"/>
          <w:szCs w:val="20"/>
          <w:lang w:eastAsia="en-US"/>
        </w:rPr>
      </w:pPr>
      <w:bookmarkStart w:id="44" w:name="_Hlk15305382"/>
      <w:r w:rsidRPr="00D05DE7">
        <w:rPr>
          <w:rFonts w:ascii="Arial" w:hAnsi="Arial" w:cs="Arial"/>
          <w:sz w:val="20"/>
          <w:szCs w:val="20"/>
          <w:lang w:eastAsia="en-US"/>
        </w:rPr>
        <w:t>Our council provides leadership for the good governance of the municipality and the local community. This means:</w:t>
      </w:r>
    </w:p>
    <w:p w14:paraId="09531763" w14:textId="06C56E20" w:rsidR="00704F11" w:rsidRPr="00D05DE7" w:rsidRDefault="00704F11" w:rsidP="00704F11">
      <w:pPr>
        <w:pStyle w:val="ListBullet"/>
        <w:numPr>
          <w:ilvl w:val="0"/>
          <w:numId w:val="9"/>
        </w:numPr>
        <w:spacing w:before="100" w:after="100"/>
        <w:rPr>
          <w:rFonts w:ascii="Arial" w:hAnsi="Arial" w:cs="Arial"/>
          <w:sz w:val="20"/>
          <w:szCs w:val="20"/>
        </w:rPr>
      </w:pPr>
      <w:r w:rsidRPr="00D05DE7">
        <w:rPr>
          <w:rFonts w:ascii="Arial" w:hAnsi="Arial" w:cs="Arial"/>
          <w:sz w:val="20"/>
          <w:szCs w:val="20"/>
        </w:rPr>
        <w:t>considering the diverse needs of the local community in decision-making</w:t>
      </w:r>
    </w:p>
    <w:p w14:paraId="53B4E796" w14:textId="77777777" w:rsidR="00704F11" w:rsidRPr="00D05DE7" w:rsidRDefault="00704F11" w:rsidP="00704F11">
      <w:pPr>
        <w:pStyle w:val="ListBullet"/>
        <w:numPr>
          <w:ilvl w:val="0"/>
          <w:numId w:val="9"/>
        </w:numPr>
        <w:spacing w:before="100" w:after="100"/>
        <w:rPr>
          <w:rFonts w:ascii="Arial" w:hAnsi="Arial" w:cs="Arial"/>
          <w:sz w:val="20"/>
          <w:szCs w:val="20"/>
        </w:rPr>
      </w:pPr>
      <w:r w:rsidRPr="00D05DE7">
        <w:rPr>
          <w:rFonts w:ascii="Arial" w:hAnsi="Arial" w:cs="Arial"/>
          <w:sz w:val="20"/>
          <w:szCs w:val="20"/>
        </w:rPr>
        <w:t>establishing strategic objectives and monitoring achievements</w:t>
      </w:r>
    </w:p>
    <w:p w14:paraId="5E254F4A" w14:textId="77777777" w:rsidR="00704F11" w:rsidRPr="00D05DE7" w:rsidRDefault="00704F11" w:rsidP="00704F11">
      <w:pPr>
        <w:pStyle w:val="ListBullet"/>
        <w:numPr>
          <w:ilvl w:val="0"/>
          <w:numId w:val="9"/>
        </w:numPr>
        <w:spacing w:before="100" w:after="100"/>
        <w:rPr>
          <w:rFonts w:ascii="Arial" w:hAnsi="Arial" w:cs="Arial"/>
          <w:sz w:val="20"/>
          <w:szCs w:val="20"/>
        </w:rPr>
      </w:pPr>
      <w:r w:rsidRPr="00D05DE7">
        <w:rPr>
          <w:rFonts w:ascii="Arial" w:hAnsi="Arial" w:cs="Arial"/>
          <w:sz w:val="20"/>
          <w:szCs w:val="20"/>
        </w:rPr>
        <w:t>managing resources in a responsible and accountable manner</w:t>
      </w:r>
    </w:p>
    <w:p w14:paraId="585FB601" w14:textId="77777777" w:rsidR="00704F11" w:rsidRPr="00D05DE7" w:rsidRDefault="00704F11" w:rsidP="00704F11">
      <w:pPr>
        <w:pStyle w:val="ListBullet"/>
        <w:numPr>
          <w:ilvl w:val="0"/>
          <w:numId w:val="9"/>
        </w:numPr>
        <w:spacing w:before="100" w:after="100"/>
        <w:rPr>
          <w:rFonts w:ascii="Arial" w:hAnsi="Arial" w:cs="Arial"/>
          <w:sz w:val="20"/>
          <w:szCs w:val="20"/>
        </w:rPr>
      </w:pPr>
      <w:r w:rsidRPr="00D05DE7">
        <w:rPr>
          <w:rFonts w:ascii="Arial" w:hAnsi="Arial" w:cs="Arial"/>
          <w:sz w:val="20"/>
          <w:szCs w:val="20"/>
        </w:rPr>
        <w:t>advocating local community needs to other communities and governments</w:t>
      </w:r>
    </w:p>
    <w:p w14:paraId="6AD62252" w14:textId="2FE3A815" w:rsidR="00704F11" w:rsidRDefault="00704F11" w:rsidP="00704F11">
      <w:pPr>
        <w:pStyle w:val="ListBullet"/>
        <w:numPr>
          <w:ilvl w:val="0"/>
          <w:numId w:val="9"/>
        </w:numPr>
        <w:spacing w:before="100" w:after="100"/>
        <w:rPr>
          <w:rFonts w:ascii="Arial" w:hAnsi="Arial" w:cs="Arial"/>
          <w:sz w:val="20"/>
          <w:szCs w:val="20"/>
        </w:rPr>
      </w:pPr>
      <w:r w:rsidRPr="00D05DE7">
        <w:rPr>
          <w:rFonts w:ascii="Arial" w:hAnsi="Arial" w:cs="Arial"/>
          <w:sz w:val="20"/>
          <w:szCs w:val="20"/>
        </w:rPr>
        <w:t>giving everyone the opportunity to participate in the democratic process and decision</w:t>
      </w:r>
      <w:r w:rsidR="00447D58">
        <w:rPr>
          <w:rFonts w:ascii="Arial" w:hAnsi="Arial" w:cs="Arial"/>
          <w:sz w:val="20"/>
          <w:szCs w:val="20"/>
        </w:rPr>
        <w:t>-</w:t>
      </w:r>
      <w:r w:rsidRPr="00D05DE7">
        <w:rPr>
          <w:rFonts w:ascii="Arial" w:hAnsi="Arial" w:cs="Arial"/>
          <w:sz w:val="20"/>
          <w:szCs w:val="20"/>
        </w:rPr>
        <w:t>making that shapes our community.</w:t>
      </w:r>
      <w:bookmarkEnd w:id="44"/>
    </w:p>
    <w:p w14:paraId="6EE81C9D" w14:textId="6831464E" w:rsidR="00A54AA6" w:rsidRPr="00FA3AA3" w:rsidRDefault="00A54AA6" w:rsidP="00B019F2">
      <w:pPr>
        <w:pStyle w:val="Heading2"/>
        <w:spacing w:after="100"/>
        <w:rPr>
          <w:rFonts w:ascii="Arial" w:hAnsi="Arial" w:cs="Arial"/>
          <w:caps/>
          <w:color w:val="244061"/>
          <w:sz w:val="28"/>
          <w:szCs w:val="28"/>
        </w:rPr>
      </w:pPr>
      <w:bookmarkStart w:id="45" w:name="_Toc116036578"/>
      <w:bookmarkEnd w:id="42"/>
      <w:r w:rsidRPr="00FA3AA3">
        <w:rPr>
          <w:rFonts w:ascii="Arial" w:hAnsi="Arial" w:cs="Arial"/>
          <w:caps/>
          <w:color w:val="244061"/>
          <w:sz w:val="28"/>
          <w:szCs w:val="28"/>
        </w:rPr>
        <w:t xml:space="preserve">OUR </w:t>
      </w:r>
      <w:r w:rsidRPr="00FA3AA3">
        <w:rPr>
          <w:rFonts w:ascii="Arial" w:hAnsi="Arial" w:cs="Arial"/>
          <w:color w:val="244061"/>
          <w:sz w:val="28"/>
          <w:szCs w:val="28"/>
        </w:rPr>
        <w:t>COUNCILLORS</w:t>
      </w:r>
      <w:bookmarkEnd w:id="45"/>
    </w:p>
    <w:p w14:paraId="1AD956AC" w14:textId="77777777" w:rsidR="00A54AA6" w:rsidRPr="00D05DE7" w:rsidRDefault="00A54AA6" w:rsidP="00A54AA6">
      <w:pPr>
        <w:spacing w:before="100" w:after="100"/>
        <w:rPr>
          <w:rFonts w:ascii="Arial" w:hAnsi="Arial" w:cs="Arial"/>
          <w:sz w:val="20"/>
        </w:rPr>
      </w:pPr>
      <w:r w:rsidRPr="00D05DE7">
        <w:rPr>
          <w:rFonts w:ascii="Arial" w:hAnsi="Arial" w:cs="Arial"/>
          <w:sz w:val="20"/>
        </w:rPr>
        <w:t>Our community elected its Council for a four-year term on 24 October 2020.</w:t>
      </w:r>
    </w:p>
    <w:p w14:paraId="0ACAF2A8" w14:textId="3A96EA16" w:rsidR="00A54AA6" w:rsidRPr="00D05DE7" w:rsidRDefault="00A54AA6" w:rsidP="00A54AA6">
      <w:pPr>
        <w:spacing w:before="100" w:after="100"/>
        <w:rPr>
          <w:rFonts w:ascii="Arial" w:hAnsi="Arial" w:cs="Arial"/>
          <w:sz w:val="20"/>
        </w:rPr>
      </w:pPr>
      <w:r w:rsidRPr="00D05DE7">
        <w:rPr>
          <w:rFonts w:ascii="Arial" w:hAnsi="Arial" w:cs="Arial"/>
          <w:sz w:val="20"/>
        </w:rPr>
        <w:t xml:space="preserve">The </w:t>
      </w:r>
      <w:r>
        <w:rPr>
          <w:rFonts w:ascii="Arial" w:hAnsi="Arial" w:cs="Arial"/>
          <w:sz w:val="20"/>
        </w:rPr>
        <w:t>C</w:t>
      </w:r>
      <w:r w:rsidRPr="00D05DE7">
        <w:rPr>
          <w:rFonts w:ascii="Arial" w:hAnsi="Arial" w:cs="Arial"/>
          <w:sz w:val="20"/>
        </w:rPr>
        <w:t xml:space="preserve">ouncillors work together to set the strategic direction for the municipality, which influences policy, service standards and performance across the organisation. </w:t>
      </w:r>
    </w:p>
    <w:p w14:paraId="33EF9B73" w14:textId="2B533BC6" w:rsidR="00704F11" w:rsidRPr="00D05DE7" w:rsidRDefault="00704F11" w:rsidP="00704F11">
      <w:pPr>
        <w:spacing w:before="100" w:after="100"/>
        <w:rPr>
          <w:rFonts w:ascii="Arial" w:hAnsi="Arial" w:cs="Arial"/>
          <w:sz w:val="20"/>
        </w:rPr>
      </w:pPr>
      <w:r w:rsidRPr="000C3CEA">
        <w:rPr>
          <w:rFonts w:ascii="Arial" w:hAnsi="Arial" w:cs="Arial"/>
          <w:sz w:val="20"/>
        </w:rPr>
        <w:t>The municipality is divided into four, multiple-councillor wards (see Figure 1</w:t>
      </w:r>
      <w:r w:rsidR="00851C06" w:rsidRPr="000C3CEA">
        <w:rPr>
          <w:rFonts w:ascii="Arial" w:hAnsi="Arial" w:cs="Arial"/>
          <w:sz w:val="20"/>
        </w:rPr>
        <w:t>5</w:t>
      </w:r>
      <w:r w:rsidRPr="000C3CEA">
        <w:rPr>
          <w:rFonts w:ascii="Arial" w:hAnsi="Arial" w:cs="Arial"/>
          <w:sz w:val="20"/>
        </w:rPr>
        <w:t>):</w:t>
      </w:r>
      <w:r w:rsidRPr="00D05DE7">
        <w:rPr>
          <w:rFonts w:ascii="Arial" w:hAnsi="Arial" w:cs="Arial"/>
          <w:sz w:val="20"/>
        </w:rPr>
        <w:t xml:space="preserve"> </w:t>
      </w:r>
    </w:p>
    <w:p w14:paraId="0A2B67C4" w14:textId="77777777" w:rsidR="00704F11" w:rsidRPr="00D05DE7" w:rsidRDefault="00704F11" w:rsidP="00704F11">
      <w:pPr>
        <w:pStyle w:val="ListBullet"/>
        <w:numPr>
          <w:ilvl w:val="0"/>
          <w:numId w:val="9"/>
        </w:numPr>
        <w:spacing w:before="100" w:after="100"/>
        <w:rPr>
          <w:rFonts w:ascii="Arial" w:hAnsi="Arial" w:cs="Arial"/>
          <w:sz w:val="20"/>
          <w:szCs w:val="20"/>
        </w:rPr>
      </w:pPr>
      <w:r w:rsidRPr="00D05DE7">
        <w:rPr>
          <w:rFonts w:ascii="Arial" w:hAnsi="Arial" w:cs="Arial"/>
          <w:sz w:val="20"/>
          <w:szCs w:val="20"/>
        </w:rPr>
        <w:t>Bellarine Ward: three councillors</w:t>
      </w:r>
    </w:p>
    <w:p w14:paraId="3E388DA4" w14:textId="2CE43573" w:rsidR="00704F11" w:rsidRPr="00D05DE7" w:rsidRDefault="00372D29" w:rsidP="00704F11">
      <w:pPr>
        <w:pStyle w:val="ListBullet"/>
        <w:numPr>
          <w:ilvl w:val="0"/>
          <w:numId w:val="9"/>
        </w:numPr>
        <w:spacing w:before="100" w:after="100"/>
        <w:rPr>
          <w:rFonts w:ascii="Arial" w:hAnsi="Arial" w:cs="Arial"/>
          <w:sz w:val="20"/>
          <w:szCs w:val="20"/>
        </w:rPr>
      </w:pPr>
      <w:r w:rsidRPr="00D05DE7">
        <w:rPr>
          <w:noProof/>
          <w:color w:val="2B579A"/>
          <w:shd w:val="clear" w:color="auto" w:fill="E6E6E6"/>
        </w:rPr>
        <w:drawing>
          <wp:anchor distT="0" distB="0" distL="114300" distR="114300" simplePos="0" relativeHeight="251658240" behindDoc="1" locked="0" layoutInCell="1" allowOverlap="1" wp14:anchorId="532BA490" wp14:editId="540E0E35">
            <wp:simplePos x="0" y="0"/>
            <wp:positionH relativeFrom="margin">
              <wp:posOffset>2865120</wp:posOffset>
            </wp:positionH>
            <wp:positionV relativeFrom="paragraph">
              <wp:posOffset>171704</wp:posOffset>
            </wp:positionV>
            <wp:extent cx="3808730" cy="3376930"/>
            <wp:effectExtent l="0" t="0" r="1270" b="0"/>
            <wp:wrapTight wrapText="bothSides">
              <wp:wrapPolygon edited="0">
                <wp:start x="0" y="0"/>
                <wp:lineTo x="0" y="21446"/>
                <wp:lineTo x="21499" y="21446"/>
                <wp:lineTo x="21499" y="0"/>
                <wp:lineTo x="0" y="0"/>
              </wp:wrapPolygon>
            </wp:wrapTight>
            <wp:docPr id="147" name="Picture 1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1"/>
                    <pic:cNvPicPr>
                      <a:picLocks noChangeAspect="1" noChangeArrowheads="1"/>
                    </pic:cNvPicPr>
                  </pic:nvPicPr>
                  <pic:blipFill>
                    <a:blip r:embed="rId59">
                      <a:extLst>
                        <a:ext uri="{28A0092B-C50C-407E-A947-70E740481C1C}">
                          <a14:useLocalDpi xmlns:a14="http://schemas.microsoft.com/office/drawing/2010/main" val="0"/>
                        </a:ext>
                      </a:extLst>
                    </a:blip>
                    <a:srcRect l="66269" t="31136" r="25217" b="36174"/>
                    <a:stretch>
                      <a:fillRect/>
                    </a:stretch>
                  </pic:blipFill>
                  <pic:spPr bwMode="auto">
                    <a:xfrm>
                      <a:off x="0" y="0"/>
                      <a:ext cx="3808730" cy="337693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704F11" w:rsidRPr="00D05DE7">
        <w:rPr>
          <w:rFonts w:ascii="Arial" w:hAnsi="Arial" w:cs="Arial"/>
          <w:sz w:val="20"/>
          <w:szCs w:val="20"/>
        </w:rPr>
        <w:t>Brownbill Ward: three councillors</w:t>
      </w:r>
    </w:p>
    <w:p w14:paraId="1A9E9257" w14:textId="77777777" w:rsidR="00704F11" w:rsidRPr="00D05DE7" w:rsidRDefault="00704F11" w:rsidP="00704F11">
      <w:pPr>
        <w:pStyle w:val="ListBullet"/>
        <w:numPr>
          <w:ilvl w:val="0"/>
          <w:numId w:val="9"/>
        </w:numPr>
        <w:spacing w:before="100" w:after="100"/>
        <w:rPr>
          <w:rFonts w:ascii="Arial" w:hAnsi="Arial" w:cs="Arial"/>
          <w:sz w:val="20"/>
          <w:szCs w:val="20"/>
        </w:rPr>
      </w:pPr>
      <w:r w:rsidRPr="00D05DE7">
        <w:rPr>
          <w:rFonts w:ascii="Arial" w:hAnsi="Arial" w:cs="Arial"/>
          <w:sz w:val="20"/>
          <w:szCs w:val="20"/>
        </w:rPr>
        <w:t>Kardinia Ward: three councillors</w:t>
      </w:r>
    </w:p>
    <w:p w14:paraId="5060CB34" w14:textId="77777777" w:rsidR="00704F11" w:rsidRPr="00D05DE7" w:rsidRDefault="00704F11" w:rsidP="00704F11">
      <w:pPr>
        <w:pStyle w:val="ListBullet"/>
        <w:numPr>
          <w:ilvl w:val="0"/>
          <w:numId w:val="9"/>
        </w:numPr>
        <w:spacing w:before="100" w:after="100"/>
        <w:ind w:left="714" w:hanging="357"/>
        <w:rPr>
          <w:rFonts w:ascii="Arial" w:hAnsi="Arial" w:cs="Arial"/>
          <w:sz w:val="20"/>
          <w:szCs w:val="20"/>
        </w:rPr>
      </w:pPr>
      <w:r w:rsidRPr="00D05DE7">
        <w:rPr>
          <w:rFonts w:ascii="Arial" w:hAnsi="Arial" w:cs="Arial"/>
          <w:sz w:val="20"/>
          <w:szCs w:val="20"/>
        </w:rPr>
        <w:t>Windermere Ward: two councillors.</w:t>
      </w:r>
    </w:p>
    <w:p w14:paraId="2C605B30" w14:textId="35D7A510" w:rsidR="00704F11" w:rsidRPr="00D64141" w:rsidRDefault="00704F11" w:rsidP="00704F11">
      <w:pPr>
        <w:pStyle w:val="ListBullet"/>
        <w:spacing w:before="100" w:after="100"/>
        <w:ind w:left="714"/>
        <w:rPr>
          <w:rFonts w:ascii="Arial" w:hAnsi="Arial" w:cs="Arial"/>
          <w:sz w:val="20"/>
          <w:szCs w:val="20"/>
        </w:rPr>
      </w:pPr>
    </w:p>
    <w:p w14:paraId="07971D5A" w14:textId="77777777" w:rsidR="00704F11" w:rsidRDefault="00704F11" w:rsidP="00704F11">
      <w:pPr>
        <w:pStyle w:val="ListNumber"/>
        <w:tabs>
          <w:tab w:val="clear" w:pos="340"/>
        </w:tabs>
        <w:spacing w:before="100"/>
        <w:ind w:left="0" w:firstLine="0"/>
        <w:jc w:val="center"/>
        <w:rPr>
          <w:noProof/>
        </w:rPr>
      </w:pPr>
    </w:p>
    <w:p w14:paraId="4B4DC229" w14:textId="77777777" w:rsidR="00704F11" w:rsidRDefault="00704F11" w:rsidP="00704F11">
      <w:pPr>
        <w:pStyle w:val="ListNumber"/>
        <w:tabs>
          <w:tab w:val="clear" w:pos="340"/>
        </w:tabs>
        <w:spacing w:before="100"/>
        <w:ind w:left="0" w:firstLine="0"/>
        <w:jc w:val="center"/>
        <w:rPr>
          <w:rFonts w:ascii="Arial" w:hAnsi="Arial" w:cs="Arial"/>
          <w:highlight w:val="yellow"/>
        </w:rPr>
      </w:pPr>
    </w:p>
    <w:p w14:paraId="011E8F24" w14:textId="77777777" w:rsidR="00704F11" w:rsidRDefault="00704F11" w:rsidP="00704F11">
      <w:pPr>
        <w:pStyle w:val="ListNumber"/>
        <w:tabs>
          <w:tab w:val="clear" w:pos="340"/>
        </w:tabs>
        <w:spacing w:before="100"/>
        <w:ind w:left="0" w:firstLine="0"/>
        <w:jc w:val="center"/>
        <w:rPr>
          <w:rFonts w:ascii="Arial" w:hAnsi="Arial" w:cs="Arial"/>
          <w:highlight w:val="yellow"/>
        </w:rPr>
      </w:pPr>
    </w:p>
    <w:p w14:paraId="0C660F4E" w14:textId="77777777" w:rsidR="00704F11" w:rsidRDefault="00704F11" w:rsidP="00704F11">
      <w:pPr>
        <w:pStyle w:val="ListNumber"/>
        <w:tabs>
          <w:tab w:val="clear" w:pos="340"/>
        </w:tabs>
        <w:spacing w:before="100"/>
        <w:ind w:left="0" w:firstLine="0"/>
        <w:jc w:val="center"/>
        <w:rPr>
          <w:rFonts w:ascii="Arial" w:hAnsi="Arial" w:cs="Arial"/>
          <w:highlight w:val="yellow"/>
        </w:rPr>
      </w:pPr>
    </w:p>
    <w:p w14:paraId="4265D1CB" w14:textId="77777777" w:rsidR="00704F11" w:rsidRDefault="00704F11" w:rsidP="00704F11">
      <w:pPr>
        <w:pStyle w:val="ListNumber"/>
        <w:tabs>
          <w:tab w:val="clear" w:pos="340"/>
        </w:tabs>
        <w:spacing w:before="100"/>
        <w:ind w:left="0" w:firstLine="0"/>
        <w:jc w:val="center"/>
        <w:rPr>
          <w:rFonts w:ascii="Arial" w:hAnsi="Arial" w:cs="Arial"/>
          <w:highlight w:val="yellow"/>
        </w:rPr>
      </w:pPr>
    </w:p>
    <w:p w14:paraId="572E2F66" w14:textId="77777777" w:rsidR="00704F11" w:rsidRDefault="00704F11" w:rsidP="00704F11">
      <w:pPr>
        <w:pStyle w:val="ListNumber"/>
        <w:tabs>
          <w:tab w:val="clear" w:pos="340"/>
        </w:tabs>
        <w:spacing w:before="100"/>
        <w:ind w:left="0" w:firstLine="0"/>
        <w:jc w:val="center"/>
        <w:rPr>
          <w:rFonts w:ascii="Arial" w:hAnsi="Arial" w:cs="Arial"/>
          <w:highlight w:val="yellow"/>
        </w:rPr>
      </w:pPr>
    </w:p>
    <w:p w14:paraId="21DD4BB3" w14:textId="77777777" w:rsidR="00704F11" w:rsidRDefault="00704F11" w:rsidP="00704F11">
      <w:pPr>
        <w:pStyle w:val="ListNumber"/>
        <w:tabs>
          <w:tab w:val="clear" w:pos="340"/>
        </w:tabs>
        <w:spacing w:before="100"/>
        <w:ind w:left="0" w:firstLine="0"/>
        <w:jc w:val="center"/>
        <w:rPr>
          <w:rFonts w:ascii="Arial" w:hAnsi="Arial" w:cs="Arial"/>
          <w:highlight w:val="yellow"/>
        </w:rPr>
      </w:pPr>
    </w:p>
    <w:p w14:paraId="41ADDE3B" w14:textId="77777777" w:rsidR="00704F11" w:rsidRDefault="00704F11" w:rsidP="00704F11">
      <w:pPr>
        <w:pStyle w:val="ListNumber"/>
        <w:tabs>
          <w:tab w:val="clear" w:pos="340"/>
        </w:tabs>
        <w:spacing w:before="100"/>
        <w:ind w:left="0" w:firstLine="0"/>
        <w:jc w:val="center"/>
        <w:rPr>
          <w:rFonts w:ascii="Arial" w:hAnsi="Arial" w:cs="Arial"/>
          <w:highlight w:val="yellow"/>
        </w:rPr>
      </w:pPr>
    </w:p>
    <w:p w14:paraId="3D9F13C9" w14:textId="77777777" w:rsidR="00704F11" w:rsidRDefault="00704F11" w:rsidP="001F272C">
      <w:pPr>
        <w:pStyle w:val="Caption"/>
        <w:spacing w:before="100" w:after="100" w:line="270" w:lineRule="atLeast"/>
        <w:rPr>
          <w:rFonts w:ascii="Arial" w:hAnsi="Arial" w:cs="Arial"/>
          <w:sz w:val="16"/>
          <w:szCs w:val="16"/>
        </w:rPr>
      </w:pPr>
    </w:p>
    <w:p w14:paraId="1AC6C8A2" w14:textId="77777777" w:rsidR="00704F11" w:rsidRDefault="00704F11" w:rsidP="00704F11">
      <w:pPr>
        <w:pStyle w:val="Caption"/>
        <w:spacing w:before="100" w:after="100" w:line="270" w:lineRule="atLeast"/>
        <w:jc w:val="right"/>
        <w:rPr>
          <w:rFonts w:ascii="Arial" w:hAnsi="Arial" w:cs="Arial"/>
          <w:sz w:val="16"/>
          <w:szCs w:val="16"/>
        </w:rPr>
      </w:pPr>
    </w:p>
    <w:p w14:paraId="570BB4AF" w14:textId="77777777" w:rsidR="00704F11" w:rsidRDefault="00704F11" w:rsidP="00704F11">
      <w:pPr>
        <w:pStyle w:val="Caption"/>
        <w:spacing w:before="100" w:after="100" w:line="270" w:lineRule="atLeast"/>
        <w:jc w:val="right"/>
        <w:rPr>
          <w:rFonts w:ascii="Arial" w:hAnsi="Arial" w:cs="Arial"/>
          <w:sz w:val="16"/>
          <w:szCs w:val="16"/>
        </w:rPr>
      </w:pPr>
    </w:p>
    <w:p w14:paraId="771F8280" w14:textId="12AE4E5F" w:rsidR="00704F11" w:rsidRDefault="00704F11" w:rsidP="001F272C">
      <w:pPr>
        <w:pStyle w:val="Caption"/>
        <w:spacing w:before="100" w:after="100" w:line="270" w:lineRule="atLeast"/>
        <w:ind w:left="5040" w:firstLine="720"/>
        <w:rPr>
          <w:rFonts w:ascii="Arial" w:hAnsi="Arial" w:cs="Arial"/>
          <w:sz w:val="16"/>
          <w:szCs w:val="16"/>
        </w:rPr>
      </w:pPr>
      <w:r w:rsidRPr="00CC5F9B">
        <w:rPr>
          <w:rFonts w:ascii="Arial" w:hAnsi="Arial" w:cs="Arial"/>
          <w:sz w:val="16"/>
          <w:szCs w:val="16"/>
        </w:rPr>
        <w:t xml:space="preserve">FIGURE </w:t>
      </w:r>
      <w:r w:rsidRPr="00CC5F9B">
        <w:rPr>
          <w:rFonts w:ascii="Arial" w:hAnsi="Arial" w:cs="Arial"/>
          <w:noProof/>
          <w:sz w:val="16"/>
          <w:szCs w:val="16"/>
        </w:rPr>
        <w:t>1</w:t>
      </w:r>
      <w:r w:rsidR="001F272C">
        <w:rPr>
          <w:rFonts w:ascii="Arial" w:hAnsi="Arial" w:cs="Arial"/>
          <w:noProof/>
          <w:sz w:val="16"/>
          <w:szCs w:val="16"/>
        </w:rPr>
        <w:t>5</w:t>
      </w:r>
      <w:r w:rsidRPr="00CC5F9B">
        <w:rPr>
          <w:rFonts w:ascii="Arial" w:hAnsi="Arial" w:cs="Arial"/>
          <w:sz w:val="16"/>
          <w:szCs w:val="16"/>
        </w:rPr>
        <w:t>: Ward map of the City of Greater Geelong</w:t>
      </w:r>
    </w:p>
    <w:p w14:paraId="0EDE5C0B" w14:textId="77777777" w:rsidR="00704F11" w:rsidRDefault="00704F11" w:rsidP="00704F11">
      <w:pPr>
        <w:spacing w:before="100" w:after="100"/>
        <w:rPr>
          <w:rFonts w:ascii="Arial" w:eastAsia="MS Gothic" w:hAnsi="Arial" w:cs="Arial"/>
          <w:b/>
          <w:bCs/>
          <w:caps/>
          <w:color w:val="244061"/>
          <w:sz w:val="28"/>
          <w:szCs w:val="28"/>
          <w:highlight w:val="yellow"/>
        </w:rPr>
      </w:pPr>
      <w:r>
        <w:rPr>
          <w:rFonts w:ascii="Arial" w:hAnsi="Arial" w:cs="Arial"/>
          <w:caps/>
          <w:color w:val="244061"/>
          <w:sz w:val="28"/>
          <w:szCs w:val="28"/>
          <w:highlight w:val="yellow"/>
        </w:rPr>
        <w:br w:type="page"/>
      </w:r>
    </w:p>
    <w:p w14:paraId="245F70EE" w14:textId="332426EA" w:rsidR="00A54AA6" w:rsidRDefault="00A54AA6" w:rsidP="00205FAC">
      <w:pPr>
        <w:spacing w:before="100" w:after="100"/>
        <w:rPr>
          <w:rFonts w:ascii="Arial" w:hAnsi="Arial" w:cs="Arial"/>
          <w:sz w:val="20"/>
          <w:szCs w:val="20"/>
        </w:rPr>
      </w:pPr>
      <w:bookmarkStart w:id="46" w:name="_Hlk109320125"/>
      <w:bookmarkStart w:id="47" w:name="_Hlk16668624"/>
      <w:r>
        <w:rPr>
          <w:rFonts w:ascii="Arial" w:hAnsi="Arial" w:cs="Arial"/>
          <w:sz w:val="20"/>
          <w:szCs w:val="20"/>
        </w:rPr>
        <w:lastRenderedPageBreak/>
        <w:t xml:space="preserve">In </w:t>
      </w:r>
      <w:r w:rsidRPr="00216698">
        <w:rPr>
          <w:rFonts w:ascii="Arial" w:hAnsi="Arial" w:cs="Arial"/>
          <w:sz w:val="20"/>
          <w:szCs w:val="20"/>
        </w:rPr>
        <w:t xml:space="preserve">2021–22, </w:t>
      </w:r>
      <w:r>
        <w:rPr>
          <w:rFonts w:ascii="Arial" w:hAnsi="Arial" w:cs="Arial"/>
          <w:sz w:val="20"/>
          <w:szCs w:val="20"/>
        </w:rPr>
        <w:t xml:space="preserve">Council </w:t>
      </w:r>
      <w:r w:rsidRPr="00216698">
        <w:rPr>
          <w:rFonts w:ascii="Arial" w:hAnsi="Arial" w:cs="Arial"/>
          <w:sz w:val="20"/>
          <w:szCs w:val="20"/>
        </w:rPr>
        <w:t>included the following elected representative</w:t>
      </w:r>
      <w:r>
        <w:rPr>
          <w:rFonts w:ascii="Arial" w:hAnsi="Arial" w:cs="Arial"/>
          <w:sz w:val="20"/>
          <w:szCs w:val="20"/>
        </w:rPr>
        <w:t>s:</w:t>
      </w:r>
    </w:p>
    <w:p w14:paraId="4DD9C8A1" w14:textId="6459D1C0" w:rsidR="00704F11" w:rsidRPr="00A54AA6" w:rsidRDefault="00704F11" w:rsidP="00205FAC">
      <w:pPr>
        <w:pStyle w:val="ListParagraph"/>
        <w:numPr>
          <w:ilvl w:val="0"/>
          <w:numId w:val="88"/>
        </w:numPr>
        <w:spacing w:before="100" w:after="100" w:line="270" w:lineRule="atLeast"/>
        <w:contextualSpacing w:val="0"/>
        <w:rPr>
          <w:rFonts w:ascii="Arial" w:hAnsi="Arial" w:cs="Arial"/>
          <w:sz w:val="20"/>
          <w:szCs w:val="20"/>
        </w:rPr>
      </w:pPr>
      <w:r w:rsidRPr="00A54AA6">
        <w:rPr>
          <w:rFonts w:ascii="Arial" w:hAnsi="Arial" w:cs="Arial"/>
          <w:sz w:val="20"/>
          <w:szCs w:val="20"/>
        </w:rPr>
        <w:t xml:space="preserve">Cr Stephanie Asher stood down as Mayor of Greater Geelong City Council </w:t>
      </w:r>
      <w:r w:rsidR="00E453BA">
        <w:rPr>
          <w:rFonts w:ascii="Arial" w:hAnsi="Arial" w:cs="Arial"/>
          <w:sz w:val="20"/>
          <w:szCs w:val="20"/>
        </w:rPr>
        <w:t xml:space="preserve">on </w:t>
      </w:r>
      <w:r w:rsidRPr="00A54AA6">
        <w:rPr>
          <w:rFonts w:ascii="Arial" w:hAnsi="Arial" w:cs="Arial"/>
          <w:sz w:val="20"/>
          <w:szCs w:val="20"/>
        </w:rPr>
        <w:t>15 June 2022</w:t>
      </w:r>
    </w:p>
    <w:p w14:paraId="36F2A8B2" w14:textId="77777777" w:rsidR="00704F11" w:rsidRPr="00A54AA6" w:rsidRDefault="00704F11" w:rsidP="00205FAC">
      <w:pPr>
        <w:pStyle w:val="ListParagraph"/>
        <w:numPr>
          <w:ilvl w:val="0"/>
          <w:numId w:val="88"/>
        </w:numPr>
        <w:spacing w:before="100" w:after="100" w:line="270" w:lineRule="atLeast"/>
        <w:contextualSpacing w:val="0"/>
        <w:rPr>
          <w:rFonts w:ascii="Arial" w:hAnsi="Arial" w:cs="Arial"/>
          <w:sz w:val="20"/>
          <w:szCs w:val="20"/>
        </w:rPr>
      </w:pPr>
      <w:r w:rsidRPr="00A54AA6">
        <w:rPr>
          <w:rFonts w:ascii="Arial" w:hAnsi="Arial" w:cs="Arial"/>
          <w:sz w:val="20"/>
          <w:szCs w:val="20"/>
        </w:rPr>
        <w:t xml:space="preserve">Cr Peter </w:t>
      </w:r>
      <w:proofErr w:type="spellStart"/>
      <w:r w:rsidRPr="00A54AA6">
        <w:rPr>
          <w:rFonts w:ascii="Arial" w:hAnsi="Arial" w:cs="Arial"/>
          <w:sz w:val="20"/>
          <w:szCs w:val="20"/>
        </w:rPr>
        <w:t>Murrihy</w:t>
      </w:r>
      <w:proofErr w:type="spellEnd"/>
      <w:r w:rsidRPr="00A54AA6">
        <w:rPr>
          <w:rFonts w:ascii="Arial" w:hAnsi="Arial" w:cs="Arial"/>
          <w:sz w:val="20"/>
          <w:szCs w:val="20"/>
        </w:rPr>
        <w:t xml:space="preserve"> was elected Mayor at a special meeting on 17 June 2022.</w:t>
      </w:r>
    </w:p>
    <w:tbl>
      <w:tblPr>
        <w:tblStyle w:val="TableGrid"/>
        <w:tblW w:w="0" w:type="auto"/>
        <w:tblCellMar>
          <w:top w:w="170" w:type="dxa"/>
          <w:left w:w="0" w:type="dxa"/>
          <w:right w:w="0" w:type="dxa"/>
        </w:tblCellMar>
        <w:tblLook w:val="0600" w:firstRow="0" w:lastRow="0" w:firstColumn="0" w:lastColumn="0" w:noHBand="1" w:noVBand="1"/>
      </w:tblPr>
      <w:tblGrid>
        <w:gridCol w:w="2446"/>
        <w:gridCol w:w="121"/>
        <w:gridCol w:w="2531"/>
        <w:gridCol w:w="2552"/>
        <w:gridCol w:w="574"/>
        <w:gridCol w:w="2232"/>
      </w:tblGrid>
      <w:tr w:rsidR="00704F11" w:rsidRPr="00CE7CED" w14:paraId="1E4103B1" w14:textId="77777777" w:rsidTr="004B5AEA">
        <w:trPr>
          <w:trHeight w:val="1960"/>
        </w:trPr>
        <w:tc>
          <w:tcPr>
            <w:tcW w:w="2567" w:type="dxa"/>
            <w:gridSpan w:val="2"/>
            <w:tcBorders>
              <w:top w:val="nil"/>
              <w:left w:val="nil"/>
              <w:bottom w:val="nil"/>
              <w:right w:val="nil"/>
            </w:tcBorders>
          </w:tcPr>
          <w:p w14:paraId="163E9733" w14:textId="77777777" w:rsidR="00704F11" w:rsidRPr="001A0116" w:rsidRDefault="00704F11" w:rsidP="004B5AEA">
            <w:pPr>
              <w:spacing w:before="100" w:after="100"/>
              <w:rPr>
                <w:rFonts w:ascii="Arial" w:hAnsi="Arial" w:cs="Arial"/>
                <w:b/>
                <w:sz w:val="20"/>
                <w:szCs w:val="20"/>
              </w:rPr>
            </w:pPr>
            <w:r w:rsidRPr="001A0116">
              <w:rPr>
                <w:noProof/>
                <w:color w:val="2B579A"/>
                <w:shd w:val="clear" w:color="auto" w:fill="E6E6E6"/>
              </w:rPr>
              <w:drawing>
                <wp:inline distT="0" distB="0" distL="0" distR="0" wp14:anchorId="7488409B" wp14:editId="0780A17C">
                  <wp:extent cx="1439545" cy="1439545"/>
                  <wp:effectExtent l="0" t="0" r="8255" b="8255"/>
                  <wp:docPr id="241"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Cr Peter Murrihy 04 - PREFERRED (low res).JPG"/>
                          <pic:cNvPicPr/>
                        </pic:nvPicPr>
                        <pic:blipFill rotWithShape="1">
                          <a:blip r:embed="rId60" cstate="print">
                            <a:extLst>
                              <a:ext uri="{28A0092B-C50C-407E-A947-70E740481C1C}">
                                <a14:useLocalDpi xmlns:a14="http://schemas.microsoft.com/office/drawing/2010/main" val="0"/>
                              </a:ext>
                            </a:extLst>
                          </a:blip>
                          <a:srcRect b="33478"/>
                          <a:stretch/>
                        </pic:blipFill>
                        <pic:spPr bwMode="auto">
                          <a:xfrm>
                            <a:off x="0" y="0"/>
                            <a:ext cx="1440133" cy="1440133"/>
                          </a:xfrm>
                          <a:prstGeom prst="rect">
                            <a:avLst/>
                          </a:prstGeom>
                          <a:ln>
                            <a:noFill/>
                          </a:ln>
                          <a:extLst>
                            <a:ext uri="{53640926-AAD7-44D8-BBD7-CCE9431645EC}">
                              <a14:shadowObscured xmlns:a14="http://schemas.microsoft.com/office/drawing/2010/main"/>
                            </a:ext>
                          </a:extLst>
                        </pic:spPr>
                      </pic:pic>
                    </a:graphicData>
                  </a:graphic>
                </wp:inline>
              </w:drawing>
            </w:r>
          </w:p>
        </w:tc>
        <w:tc>
          <w:tcPr>
            <w:tcW w:w="2531" w:type="dxa"/>
            <w:tcBorders>
              <w:top w:val="nil"/>
              <w:left w:val="nil"/>
              <w:bottom w:val="nil"/>
              <w:right w:val="nil"/>
            </w:tcBorders>
            <w:vAlign w:val="bottom"/>
          </w:tcPr>
          <w:p w14:paraId="7A3B2D88" w14:textId="77777777" w:rsidR="00704F11" w:rsidRPr="00B1500E" w:rsidRDefault="00704F11" w:rsidP="004B5AEA">
            <w:pPr>
              <w:pStyle w:val="ListBullet"/>
              <w:spacing w:before="100" w:after="100"/>
              <w:rPr>
                <w:rFonts w:ascii="Arial" w:hAnsi="Arial" w:cs="Arial"/>
                <w:b/>
                <w:bCs/>
                <w:sz w:val="20"/>
                <w:szCs w:val="20"/>
              </w:rPr>
            </w:pPr>
            <w:r w:rsidRPr="001A0116">
              <w:rPr>
                <w:rFonts w:ascii="Arial" w:hAnsi="Arial" w:cs="Arial"/>
                <w:b/>
                <w:bCs/>
                <w:sz w:val="20"/>
                <w:szCs w:val="20"/>
              </w:rPr>
              <w:t xml:space="preserve">Cr Peter </w:t>
            </w:r>
            <w:proofErr w:type="spellStart"/>
            <w:r w:rsidRPr="001A0116">
              <w:rPr>
                <w:rFonts w:ascii="Arial" w:hAnsi="Arial" w:cs="Arial"/>
                <w:b/>
                <w:bCs/>
                <w:sz w:val="20"/>
                <w:szCs w:val="20"/>
              </w:rPr>
              <w:t>Murrihy</w:t>
            </w:r>
            <w:proofErr w:type="spellEnd"/>
            <w:r>
              <w:rPr>
                <w:rFonts w:ascii="Arial" w:hAnsi="Arial" w:cs="Arial"/>
                <w:b/>
                <w:bCs/>
                <w:sz w:val="20"/>
                <w:szCs w:val="20"/>
              </w:rPr>
              <w:br/>
            </w:r>
            <w:r w:rsidRPr="001A0116">
              <w:rPr>
                <w:rFonts w:ascii="Arial" w:hAnsi="Arial" w:cs="Arial"/>
                <w:sz w:val="20"/>
                <w:szCs w:val="20"/>
              </w:rPr>
              <w:t>Mayor</w:t>
            </w:r>
            <w:r>
              <w:rPr>
                <w:rFonts w:ascii="Arial" w:hAnsi="Arial" w:cs="Arial"/>
                <w:sz w:val="20"/>
                <w:szCs w:val="20"/>
              </w:rPr>
              <w:br/>
            </w:r>
            <w:r w:rsidRPr="001A0116">
              <w:rPr>
                <w:rFonts w:ascii="Arial" w:hAnsi="Arial" w:cs="Arial"/>
                <w:sz w:val="20"/>
                <w:szCs w:val="20"/>
              </w:rPr>
              <w:t>Brownbill Ward</w:t>
            </w:r>
          </w:p>
        </w:tc>
        <w:tc>
          <w:tcPr>
            <w:tcW w:w="3126" w:type="dxa"/>
            <w:gridSpan w:val="2"/>
            <w:tcBorders>
              <w:top w:val="nil"/>
              <w:left w:val="nil"/>
              <w:bottom w:val="nil"/>
              <w:right w:val="nil"/>
            </w:tcBorders>
          </w:tcPr>
          <w:p w14:paraId="4B4EA87A" w14:textId="77777777" w:rsidR="00704F11" w:rsidRPr="001A0116" w:rsidRDefault="00704F11" w:rsidP="004B5AEA">
            <w:pPr>
              <w:spacing w:before="100" w:after="100"/>
              <w:rPr>
                <w:rFonts w:ascii="Arial" w:hAnsi="Arial" w:cs="Arial"/>
                <w:b/>
                <w:sz w:val="20"/>
                <w:szCs w:val="20"/>
              </w:rPr>
            </w:pPr>
            <w:r w:rsidRPr="001A0116">
              <w:rPr>
                <w:rFonts w:ascii="Arial" w:hAnsi="Arial" w:cs="Arial"/>
                <w:noProof/>
                <w:color w:val="2B579A"/>
                <w:sz w:val="20"/>
                <w:szCs w:val="20"/>
                <w:shd w:val="clear" w:color="auto" w:fill="E6E6E6"/>
              </w:rPr>
              <w:drawing>
                <wp:inline distT="0" distB="0" distL="0" distR="0" wp14:anchorId="2A1D9395" wp14:editId="6CBFBB2E">
                  <wp:extent cx="1440000" cy="1440000"/>
                  <wp:effectExtent l="0" t="0" r="8255" b="8255"/>
                  <wp:docPr id="242"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rotWithShape="1">
                          <a:blip r:embed="rId61" cstate="print">
                            <a:extLst>
                              <a:ext uri="{28A0092B-C50C-407E-A947-70E740481C1C}">
                                <a14:useLocalDpi xmlns:a14="http://schemas.microsoft.com/office/drawing/2010/main" val="0"/>
                              </a:ext>
                            </a:extLst>
                          </a:blip>
                          <a:srcRect l="1695" t="4519" b="29944"/>
                          <a:stretch/>
                        </pic:blipFill>
                        <pic:spPr bwMode="auto">
                          <a:xfrm>
                            <a:off x="0" y="0"/>
                            <a:ext cx="1440000" cy="1440000"/>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2232" w:type="dxa"/>
            <w:tcBorders>
              <w:top w:val="nil"/>
              <w:left w:val="nil"/>
              <w:bottom w:val="nil"/>
              <w:right w:val="nil"/>
            </w:tcBorders>
            <w:vAlign w:val="bottom"/>
          </w:tcPr>
          <w:p w14:paraId="23A223B8" w14:textId="77777777" w:rsidR="00704F11" w:rsidRPr="007B6337" w:rsidRDefault="00704F11" w:rsidP="004B5AEA">
            <w:pPr>
              <w:spacing w:before="100" w:after="100"/>
              <w:rPr>
                <w:rFonts w:ascii="Arial" w:hAnsi="Arial" w:cs="Arial"/>
                <w:b/>
                <w:sz w:val="20"/>
                <w:szCs w:val="20"/>
              </w:rPr>
            </w:pPr>
            <w:r w:rsidRPr="001A0116">
              <w:rPr>
                <w:rFonts w:ascii="Arial" w:hAnsi="Arial" w:cs="Arial"/>
                <w:b/>
                <w:sz w:val="20"/>
                <w:szCs w:val="20"/>
              </w:rPr>
              <w:t>Cr Trent Sullivan</w:t>
            </w:r>
            <w:r>
              <w:rPr>
                <w:rFonts w:ascii="Arial" w:hAnsi="Arial" w:cs="Arial"/>
                <w:b/>
                <w:sz w:val="20"/>
                <w:szCs w:val="20"/>
              </w:rPr>
              <w:br/>
            </w:r>
            <w:r w:rsidRPr="001A0116">
              <w:rPr>
                <w:rFonts w:ascii="Arial" w:hAnsi="Arial" w:cs="Arial"/>
                <w:sz w:val="20"/>
                <w:szCs w:val="20"/>
              </w:rPr>
              <w:t>Deputy Mayor</w:t>
            </w:r>
            <w:r>
              <w:rPr>
                <w:rFonts w:ascii="Arial" w:hAnsi="Arial" w:cs="Arial"/>
                <w:sz w:val="20"/>
                <w:szCs w:val="20"/>
              </w:rPr>
              <w:br/>
            </w:r>
            <w:r w:rsidRPr="001A0116">
              <w:rPr>
                <w:rFonts w:ascii="Arial" w:hAnsi="Arial" w:cs="Arial"/>
                <w:sz w:val="20"/>
                <w:szCs w:val="20"/>
              </w:rPr>
              <w:t>Bellarine Ward</w:t>
            </w:r>
          </w:p>
        </w:tc>
      </w:tr>
      <w:tr w:rsidR="00704F11" w:rsidRPr="00CE7CED" w14:paraId="41FF29D2" w14:textId="77777777" w:rsidTr="004B5AEA">
        <w:tc>
          <w:tcPr>
            <w:tcW w:w="5098" w:type="dxa"/>
            <w:gridSpan w:val="3"/>
            <w:tcBorders>
              <w:top w:val="nil"/>
              <w:left w:val="nil"/>
              <w:bottom w:val="nil"/>
              <w:right w:val="nil"/>
            </w:tcBorders>
          </w:tcPr>
          <w:p w14:paraId="3F375978" w14:textId="77777777" w:rsidR="00704F11" w:rsidRPr="00A9757E" w:rsidRDefault="00704F11" w:rsidP="00935C9E">
            <w:pPr>
              <w:pStyle w:val="BodyText"/>
              <w:spacing w:after="40" w:line="240" w:lineRule="auto"/>
              <w:ind w:left="113"/>
              <w:rPr>
                <w:rFonts w:ascii="Arial" w:hAnsi="Arial" w:cs="Arial"/>
                <w:sz w:val="20"/>
                <w:szCs w:val="20"/>
              </w:rPr>
            </w:pPr>
            <w:r w:rsidRPr="00A9757E">
              <w:rPr>
                <w:rFonts w:ascii="Arial" w:hAnsi="Arial" w:cs="Arial"/>
                <w:sz w:val="20"/>
                <w:szCs w:val="20"/>
              </w:rPr>
              <w:t>Portfolios:</w:t>
            </w:r>
          </w:p>
          <w:p w14:paraId="497024F6" w14:textId="77777777" w:rsidR="00704F11" w:rsidRPr="00A9757E" w:rsidRDefault="00704F11" w:rsidP="00935C9E">
            <w:pPr>
              <w:pStyle w:val="Bullets"/>
              <w:numPr>
                <w:ilvl w:val="0"/>
                <w:numId w:val="34"/>
              </w:numPr>
              <w:spacing w:after="40" w:line="240" w:lineRule="auto"/>
            </w:pPr>
            <w:r w:rsidRPr="00A9757E">
              <w:t>Arts, Live Entertainment &amp; Hospitality</w:t>
            </w:r>
          </w:p>
          <w:p w14:paraId="6E46DF6F" w14:textId="470292DE" w:rsidR="00704F11" w:rsidRPr="00A9757E" w:rsidRDefault="00704F11" w:rsidP="00935C9E">
            <w:pPr>
              <w:pStyle w:val="Bullets"/>
              <w:numPr>
                <w:ilvl w:val="0"/>
                <w:numId w:val="34"/>
              </w:numPr>
              <w:spacing w:after="40" w:line="240" w:lineRule="auto"/>
            </w:pPr>
            <w:r w:rsidRPr="00A9757E">
              <w:t>Economic Development (Chair)</w:t>
            </w:r>
          </w:p>
          <w:p w14:paraId="2FF69F02" w14:textId="77777777" w:rsidR="00704F11" w:rsidRPr="00A9757E" w:rsidRDefault="00704F11" w:rsidP="00935C9E">
            <w:pPr>
              <w:pStyle w:val="Bullets"/>
              <w:numPr>
                <w:ilvl w:val="0"/>
                <w:numId w:val="34"/>
              </w:numPr>
              <w:spacing w:after="40" w:line="240" w:lineRule="auto"/>
            </w:pPr>
            <w:r w:rsidRPr="00A9757E">
              <w:t>Heritage (Chair)</w:t>
            </w:r>
          </w:p>
          <w:p w14:paraId="233EE8F8" w14:textId="77777777" w:rsidR="00704F11" w:rsidRPr="00A9757E" w:rsidRDefault="00704F11" w:rsidP="00935C9E">
            <w:pPr>
              <w:pStyle w:val="Bullets"/>
              <w:numPr>
                <w:ilvl w:val="0"/>
                <w:numId w:val="34"/>
              </w:numPr>
              <w:spacing w:after="40" w:line="240" w:lineRule="auto"/>
            </w:pPr>
            <w:r w:rsidRPr="00A9757E">
              <w:t>Leisure &amp; Recreation (Chair)</w:t>
            </w:r>
          </w:p>
          <w:p w14:paraId="3F7C3262" w14:textId="79D58F28" w:rsidR="00704F11" w:rsidRPr="00A9757E" w:rsidRDefault="00704F11" w:rsidP="00935C9E">
            <w:pPr>
              <w:pStyle w:val="Bullets"/>
              <w:numPr>
                <w:ilvl w:val="0"/>
                <w:numId w:val="34"/>
              </w:numPr>
              <w:spacing w:after="40" w:line="240" w:lineRule="auto"/>
            </w:pPr>
            <w:r w:rsidRPr="00A9757E">
              <w:t>Tourism</w:t>
            </w:r>
          </w:p>
          <w:p w14:paraId="1AA5AD99" w14:textId="77777777" w:rsidR="00704F11" w:rsidRPr="00A9757E" w:rsidRDefault="00704F11" w:rsidP="00935C9E">
            <w:pPr>
              <w:pStyle w:val="Bullets"/>
              <w:numPr>
                <w:ilvl w:val="0"/>
                <w:numId w:val="34"/>
              </w:numPr>
              <w:spacing w:after="40" w:line="240" w:lineRule="auto"/>
            </w:pPr>
            <w:r w:rsidRPr="00A9757E">
              <w:t>Innovative Solutions (Chair)</w:t>
            </w:r>
          </w:p>
          <w:p w14:paraId="610191CF" w14:textId="77777777" w:rsidR="00704F11" w:rsidRPr="00A9757E" w:rsidRDefault="00704F11" w:rsidP="000C3CEA">
            <w:pPr>
              <w:pStyle w:val="BodyText"/>
              <w:spacing w:before="120" w:after="40" w:line="240" w:lineRule="auto"/>
              <w:ind w:left="113"/>
              <w:rPr>
                <w:rFonts w:ascii="Arial" w:hAnsi="Arial" w:cs="Arial"/>
                <w:sz w:val="20"/>
                <w:szCs w:val="20"/>
              </w:rPr>
            </w:pPr>
            <w:r w:rsidRPr="00A9757E">
              <w:rPr>
                <w:rFonts w:ascii="Arial" w:hAnsi="Arial" w:cs="Arial"/>
                <w:sz w:val="20"/>
                <w:szCs w:val="20"/>
              </w:rPr>
              <w:t>Committees:</w:t>
            </w:r>
          </w:p>
          <w:p w14:paraId="14439A21" w14:textId="77777777" w:rsidR="00704F11" w:rsidRPr="00A9757E" w:rsidRDefault="00704F11" w:rsidP="00935C9E">
            <w:pPr>
              <w:pStyle w:val="Bullets"/>
              <w:numPr>
                <w:ilvl w:val="0"/>
                <w:numId w:val="34"/>
              </w:numPr>
              <w:spacing w:after="40" w:line="240" w:lineRule="auto"/>
            </w:pPr>
            <w:r w:rsidRPr="00A9757E">
              <w:t xml:space="preserve">CEO Employment and Remuneration Committee (Chair) </w:t>
            </w:r>
          </w:p>
          <w:p w14:paraId="007C94FF" w14:textId="77777777" w:rsidR="00704F11" w:rsidRPr="00A9757E" w:rsidRDefault="00704F11" w:rsidP="00935C9E">
            <w:pPr>
              <w:pStyle w:val="Bullets"/>
              <w:numPr>
                <w:ilvl w:val="0"/>
                <w:numId w:val="34"/>
              </w:numPr>
              <w:spacing w:after="40" w:line="240" w:lineRule="auto"/>
            </w:pPr>
            <w:r w:rsidRPr="00A9757E">
              <w:t>Audit and Risk Committee (Chair)</w:t>
            </w:r>
          </w:p>
          <w:p w14:paraId="466CA62C" w14:textId="77777777" w:rsidR="00704F11" w:rsidRPr="00A9757E" w:rsidRDefault="00704F11" w:rsidP="00935C9E">
            <w:pPr>
              <w:pStyle w:val="Bullets"/>
              <w:numPr>
                <w:ilvl w:val="0"/>
                <w:numId w:val="34"/>
              </w:numPr>
              <w:spacing w:after="40" w:line="240" w:lineRule="auto"/>
            </w:pPr>
            <w:r w:rsidRPr="00A9757E">
              <w:t>G21 Geelong Region Alliance (Chair)</w:t>
            </w:r>
          </w:p>
          <w:p w14:paraId="512FADEA" w14:textId="77777777" w:rsidR="00704F11" w:rsidRPr="00A9757E" w:rsidRDefault="00704F11" w:rsidP="00935C9E">
            <w:pPr>
              <w:pStyle w:val="Bullets"/>
              <w:numPr>
                <w:ilvl w:val="0"/>
                <w:numId w:val="34"/>
              </w:numPr>
              <w:spacing w:after="40" w:line="240" w:lineRule="auto"/>
            </w:pPr>
            <w:r w:rsidRPr="00A9757E">
              <w:t>Regional Capitals Australia</w:t>
            </w:r>
          </w:p>
          <w:p w14:paraId="2D2FDDB3" w14:textId="77777777" w:rsidR="00704F11" w:rsidRPr="00A9757E" w:rsidRDefault="00704F11" w:rsidP="00935C9E">
            <w:pPr>
              <w:pStyle w:val="Bullets"/>
              <w:numPr>
                <w:ilvl w:val="0"/>
                <w:numId w:val="34"/>
              </w:numPr>
              <w:spacing w:after="40" w:line="240" w:lineRule="auto"/>
            </w:pPr>
            <w:r w:rsidRPr="00A9757E">
              <w:t>Regional Cities Victoria</w:t>
            </w:r>
          </w:p>
          <w:p w14:paraId="2058E0E4" w14:textId="77777777" w:rsidR="00704F11" w:rsidRPr="00A9757E" w:rsidRDefault="00704F11" w:rsidP="00935C9E">
            <w:pPr>
              <w:pStyle w:val="Bullets"/>
              <w:numPr>
                <w:ilvl w:val="0"/>
                <w:numId w:val="34"/>
              </w:numPr>
              <w:spacing w:after="40" w:line="240" w:lineRule="auto"/>
            </w:pPr>
            <w:r w:rsidRPr="00A9757E">
              <w:t>Geelong Major Events</w:t>
            </w:r>
          </w:p>
          <w:p w14:paraId="0CB83B89" w14:textId="77777777" w:rsidR="00704F11" w:rsidRPr="00A9757E" w:rsidRDefault="00704F11" w:rsidP="00935C9E">
            <w:pPr>
              <w:pStyle w:val="Bullets"/>
              <w:numPr>
                <w:ilvl w:val="0"/>
                <w:numId w:val="34"/>
              </w:numPr>
              <w:spacing w:after="40" w:line="240" w:lineRule="auto"/>
            </w:pPr>
            <w:r w:rsidRPr="00A9757E">
              <w:t>Geelong Heritage Advisory Committee (Chair)</w:t>
            </w:r>
          </w:p>
          <w:p w14:paraId="12D0ACCC" w14:textId="77777777" w:rsidR="00704F11" w:rsidRPr="00A9757E" w:rsidRDefault="00704F11" w:rsidP="00935C9E">
            <w:pPr>
              <w:pStyle w:val="Bullets"/>
              <w:numPr>
                <w:ilvl w:val="0"/>
                <w:numId w:val="34"/>
              </w:numPr>
              <w:spacing w:after="40" w:line="240" w:lineRule="auto"/>
            </w:pPr>
            <w:r w:rsidRPr="00A9757E">
              <w:t>G21 Pillar – Economic Development</w:t>
            </w:r>
          </w:p>
          <w:p w14:paraId="6A81C029" w14:textId="77777777" w:rsidR="00704F11" w:rsidRPr="006340E8" w:rsidRDefault="00704F11" w:rsidP="00935C9E">
            <w:pPr>
              <w:pStyle w:val="Bullets"/>
              <w:numPr>
                <w:ilvl w:val="0"/>
                <w:numId w:val="34"/>
              </w:numPr>
              <w:spacing w:after="40" w:line="240" w:lineRule="auto"/>
            </w:pPr>
            <w:r w:rsidRPr="00A9757E">
              <w:t>G21 Pillar – Sports and Recreation</w:t>
            </w:r>
          </w:p>
        </w:tc>
        <w:tc>
          <w:tcPr>
            <w:tcW w:w="5358" w:type="dxa"/>
            <w:gridSpan w:val="3"/>
            <w:tcBorders>
              <w:top w:val="nil"/>
              <w:left w:val="nil"/>
              <w:bottom w:val="nil"/>
              <w:right w:val="nil"/>
            </w:tcBorders>
          </w:tcPr>
          <w:p w14:paraId="0EB5CBA0" w14:textId="77777777" w:rsidR="00704F11" w:rsidRPr="007B6337" w:rsidRDefault="00704F11" w:rsidP="00935C9E">
            <w:pPr>
              <w:pStyle w:val="BodyText"/>
              <w:spacing w:after="40" w:line="240" w:lineRule="auto"/>
              <w:ind w:left="113"/>
              <w:rPr>
                <w:rFonts w:ascii="Arial" w:hAnsi="Arial" w:cs="Arial"/>
                <w:sz w:val="20"/>
                <w:szCs w:val="20"/>
              </w:rPr>
            </w:pPr>
            <w:r w:rsidRPr="007B6337">
              <w:rPr>
                <w:rFonts w:ascii="Arial" w:hAnsi="Arial" w:cs="Arial"/>
                <w:sz w:val="20"/>
                <w:szCs w:val="20"/>
              </w:rPr>
              <w:t>Portfolios:</w:t>
            </w:r>
          </w:p>
          <w:p w14:paraId="6F516DB9" w14:textId="77777777" w:rsidR="00704F11" w:rsidRPr="007B6337" w:rsidRDefault="00704F11" w:rsidP="00935C9E">
            <w:pPr>
              <w:pStyle w:val="Bullets"/>
              <w:numPr>
                <w:ilvl w:val="0"/>
                <w:numId w:val="34"/>
              </w:numPr>
              <w:spacing w:after="40" w:line="240" w:lineRule="auto"/>
            </w:pPr>
            <w:r w:rsidRPr="007B6337">
              <w:t>Creative Communities &amp; Culture (Chair)</w:t>
            </w:r>
          </w:p>
          <w:p w14:paraId="21EB3FAE" w14:textId="77777777" w:rsidR="00704F11" w:rsidRPr="007B6337" w:rsidRDefault="00704F11" w:rsidP="00935C9E">
            <w:pPr>
              <w:pStyle w:val="Bullets"/>
              <w:numPr>
                <w:ilvl w:val="0"/>
                <w:numId w:val="34"/>
              </w:numPr>
              <w:spacing w:after="40" w:line="240" w:lineRule="auto"/>
            </w:pPr>
            <w:r w:rsidRPr="007B6337">
              <w:t xml:space="preserve">Major Events </w:t>
            </w:r>
          </w:p>
          <w:p w14:paraId="58F6B839" w14:textId="77777777" w:rsidR="00704F11" w:rsidRPr="007B6337" w:rsidRDefault="00704F11" w:rsidP="00935C9E">
            <w:pPr>
              <w:pStyle w:val="Bullets"/>
              <w:numPr>
                <w:ilvl w:val="0"/>
                <w:numId w:val="34"/>
              </w:numPr>
              <w:spacing w:after="40" w:line="240" w:lineRule="auto"/>
            </w:pPr>
            <w:r w:rsidRPr="007B6337">
              <w:t>Tourism (Chair)</w:t>
            </w:r>
          </w:p>
          <w:p w14:paraId="0C063D86" w14:textId="77777777" w:rsidR="00704F11" w:rsidRPr="007B6337" w:rsidRDefault="00704F11" w:rsidP="000C3CEA">
            <w:pPr>
              <w:pStyle w:val="BodyText"/>
              <w:spacing w:before="120" w:after="40" w:line="240" w:lineRule="auto"/>
              <w:ind w:left="113"/>
              <w:rPr>
                <w:rFonts w:ascii="Arial" w:hAnsi="Arial" w:cs="Arial"/>
                <w:sz w:val="20"/>
                <w:szCs w:val="20"/>
              </w:rPr>
            </w:pPr>
            <w:r w:rsidRPr="007B6337">
              <w:rPr>
                <w:rFonts w:ascii="Arial" w:hAnsi="Arial" w:cs="Arial"/>
                <w:sz w:val="20"/>
                <w:szCs w:val="20"/>
              </w:rPr>
              <w:t>Committees:</w:t>
            </w:r>
          </w:p>
          <w:p w14:paraId="6672F6D9" w14:textId="77777777" w:rsidR="00704F11" w:rsidRPr="007B6337" w:rsidRDefault="00704F11" w:rsidP="00935C9E">
            <w:pPr>
              <w:pStyle w:val="Bullets"/>
              <w:numPr>
                <w:ilvl w:val="0"/>
                <w:numId w:val="34"/>
              </w:numPr>
              <w:spacing w:after="40" w:line="240" w:lineRule="auto"/>
            </w:pPr>
            <w:r w:rsidRPr="007B6337">
              <w:t>Bellarine Multi Arts Facility (Potato Shed) (Chair)</w:t>
            </w:r>
          </w:p>
          <w:p w14:paraId="6374D35F" w14:textId="77777777" w:rsidR="00704F11" w:rsidRPr="007B6337" w:rsidRDefault="00704F11" w:rsidP="00935C9E">
            <w:pPr>
              <w:pStyle w:val="Bullets"/>
              <w:numPr>
                <w:ilvl w:val="0"/>
                <w:numId w:val="34"/>
              </w:numPr>
              <w:spacing w:after="40" w:line="240" w:lineRule="auto"/>
            </w:pPr>
            <w:r w:rsidRPr="007B6337">
              <w:t>CEO Employment and Remuneration Committee</w:t>
            </w:r>
          </w:p>
          <w:p w14:paraId="13DDDCF9" w14:textId="77777777" w:rsidR="00704F11" w:rsidRPr="007B6337" w:rsidRDefault="00704F11" w:rsidP="00935C9E">
            <w:pPr>
              <w:pStyle w:val="Bullets"/>
              <w:numPr>
                <w:ilvl w:val="0"/>
                <w:numId w:val="34"/>
              </w:numPr>
              <w:spacing w:after="40" w:line="240" w:lineRule="auto"/>
            </w:pPr>
            <w:r w:rsidRPr="007B6337">
              <w:t>Geelong Major Events</w:t>
            </w:r>
          </w:p>
          <w:p w14:paraId="417300CB" w14:textId="77777777" w:rsidR="00704F11" w:rsidRPr="007B6337" w:rsidRDefault="00704F11" w:rsidP="00935C9E">
            <w:pPr>
              <w:pStyle w:val="Bullets"/>
              <w:numPr>
                <w:ilvl w:val="0"/>
                <w:numId w:val="34"/>
              </w:numPr>
              <w:spacing w:after="40" w:line="240" w:lineRule="auto"/>
            </w:pPr>
            <w:r w:rsidRPr="007B6337">
              <w:t>Geelong Art Gallery</w:t>
            </w:r>
          </w:p>
          <w:p w14:paraId="73F23865" w14:textId="77777777" w:rsidR="00704F11" w:rsidRPr="007B6337" w:rsidRDefault="00704F11" w:rsidP="00935C9E">
            <w:pPr>
              <w:pStyle w:val="Bullets"/>
              <w:numPr>
                <w:ilvl w:val="0"/>
                <w:numId w:val="34"/>
              </w:numPr>
              <w:spacing w:after="40" w:line="240" w:lineRule="auto"/>
            </w:pPr>
            <w:r w:rsidRPr="007B6337">
              <w:t xml:space="preserve">Geelong Regional Library Corporation </w:t>
            </w:r>
          </w:p>
          <w:p w14:paraId="2E6A73ED" w14:textId="77777777" w:rsidR="00704F11" w:rsidRPr="007B6337" w:rsidRDefault="00704F11" w:rsidP="00935C9E">
            <w:pPr>
              <w:pStyle w:val="Bullets"/>
              <w:numPr>
                <w:ilvl w:val="0"/>
                <w:numId w:val="34"/>
              </w:numPr>
              <w:spacing w:after="40" w:line="240" w:lineRule="auto"/>
            </w:pPr>
            <w:r w:rsidRPr="007B6337">
              <w:t xml:space="preserve">G21 Pillar – Arts, </w:t>
            </w:r>
            <w:proofErr w:type="gramStart"/>
            <w:r w:rsidRPr="007B6337">
              <w:t>Heritage</w:t>
            </w:r>
            <w:proofErr w:type="gramEnd"/>
            <w:r w:rsidRPr="007B6337">
              <w:t xml:space="preserve"> and Culture</w:t>
            </w:r>
          </w:p>
          <w:p w14:paraId="44EE210A" w14:textId="77777777" w:rsidR="00704F11" w:rsidRPr="007B6337" w:rsidRDefault="00704F11" w:rsidP="00935C9E">
            <w:pPr>
              <w:pStyle w:val="Bullets"/>
              <w:numPr>
                <w:ilvl w:val="0"/>
                <w:numId w:val="34"/>
              </w:numPr>
              <w:spacing w:after="40" w:line="240" w:lineRule="auto"/>
            </w:pPr>
            <w:r w:rsidRPr="007B6337">
              <w:t>Regional Cities Victoria</w:t>
            </w:r>
          </w:p>
          <w:p w14:paraId="7E766395" w14:textId="77777777" w:rsidR="00704F11" w:rsidRPr="007B6337" w:rsidRDefault="00704F11" w:rsidP="00935C9E">
            <w:pPr>
              <w:pStyle w:val="Bullets"/>
              <w:numPr>
                <w:ilvl w:val="0"/>
                <w:numId w:val="34"/>
              </w:numPr>
              <w:spacing w:after="40" w:line="240" w:lineRule="auto"/>
            </w:pPr>
            <w:r w:rsidRPr="007B6337">
              <w:t>Tourism Greater Geelong and The Bellarine Inc</w:t>
            </w:r>
          </w:p>
          <w:p w14:paraId="1ED73B00" w14:textId="77777777" w:rsidR="00704F11" w:rsidRPr="007B6337" w:rsidRDefault="00704F11" w:rsidP="00935C9E">
            <w:pPr>
              <w:spacing w:after="40" w:line="240" w:lineRule="auto"/>
              <w:rPr>
                <w:rFonts w:ascii="Arial" w:hAnsi="Arial" w:cs="Arial"/>
                <w:b/>
                <w:sz w:val="20"/>
                <w:szCs w:val="20"/>
              </w:rPr>
            </w:pPr>
          </w:p>
        </w:tc>
      </w:tr>
      <w:tr w:rsidR="00704F11" w:rsidRPr="00CE7CED" w14:paraId="1729FC67" w14:textId="77777777" w:rsidTr="50FEC6F1">
        <w:trPr>
          <w:trHeight w:val="1960"/>
        </w:trPr>
        <w:tc>
          <w:tcPr>
            <w:tcW w:w="2446" w:type="dxa"/>
            <w:tcBorders>
              <w:top w:val="nil"/>
              <w:left w:val="nil"/>
              <w:bottom w:val="nil"/>
              <w:right w:val="nil"/>
            </w:tcBorders>
          </w:tcPr>
          <w:p w14:paraId="2C606580" w14:textId="77777777" w:rsidR="00704F11" w:rsidRPr="00E66D6E" w:rsidRDefault="00704F11" w:rsidP="004B5AEA">
            <w:pPr>
              <w:spacing w:before="100" w:after="100"/>
              <w:rPr>
                <w:rFonts w:ascii="Arial" w:hAnsi="Arial" w:cs="Arial"/>
                <w:b/>
                <w:sz w:val="20"/>
                <w:szCs w:val="20"/>
              </w:rPr>
            </w:pPr>
            <w:r w:rsidRPr="00E66D6E">
              <w:rPr>
                <w:noProof/>
                <w:color w:val="2B579A"/>
                <w:shd w:val="clear" w:color="auto" w:fill="E6E6E6"/>
              </w:rPr>
              <w:drawing>
                <wp:inline distT="0" distB="0" distL="0" distR="0" wp14:anchorId="41AEF38D" wp14:editId="127CC934">
                  <wp:extent cx="1440000" cy="1440000"/>
                  <wp:effectExtent l="0" t="0" r="8255" b="8255"/>
                  <wp:docPr id="243"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62" cstate="print">
                            <a:extLst>
                              <a:ext uri="{28A0092B-C50C-407E-A947-70E740481C1C}">
                                <a14:useLocalDpi xmlns:a14="http://schemas.microsoft.com/office/drawing/2010/main" val="0"/>
                              </a:ext>
                            </a:extLst>
                          </a:blip>
                          <a:srcRect t="5883" b="27451"/>
                          <a:stretch/>
                        </pic:blipFill>
                        <pic:spPr bwMode="auto">
                          <a:xfrm>
                            <a:off x="0" y="0"/>
                            <a:ext cx="1440000" cy="1440000"/>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2652" w:type="dxa"/>
            <w:gridSpan w:val="2"/>
            <w:tcBorders>
              <w:top w:val="nil"/>
              <w:left w:val="nil"/>
              <w:bottom w:val="nil"/>
              <w:right w:val="nil"/>
            </w:tcBorders>
            <w:vAlign w:val="bottom"/>
          </w:tcPr>
          <w:p w14:paraId="0922B140" w14:textId="77777777" w:rsidR="00704F11" w:rsidRPr="00CE7CED" w:rsidRDefault="00704F11" w:rsidP="004B5AEA">
            <w:pPr>
              <w:pStyle w:val="ListBullet"/>
              <w:spacing w:before="100" w:after="100"/>
              <w:rPr>
                <w:rFonts w:ascii="Arial" w:hAnsi="Arial" w:cs="Arial"/>
                <w:b/>
                <w:sz w:val="20"/>
                <w:szCs w:val="20"/>
                <w:highlight w:val="yellow"/>
              </w:rPr>
            </w:pPr>
            <w:r w:rsidRPr="00E66D6E">
              <w:rPr>
                <w:rFonts w:ascii="Arial" w:hAnsi="Arial" w:cs="Arial"/>
                <w:b/>
                <w:sz w:val="20"/>
                <w:szCs w:val="20"/>
              </w:rPr>
              <w:t>Cr Anthony Aitken</w:t>
            </w:r>
            <w:r w:rsidRPr="00E66D6E">
              <w:rPr>
                <w:rFonts w:ascii="Arial" w:hAnsi="Arial" w:cs="Arial"/>
                <w:b/>
                <w:sz w:val="20"/>
                <w:szCs w:val="20"/>
              </w:rPr>
              <w:br/>
            </w:r>
            <w:r w:rsidRPr="00E66D6E">
              <w:rPr>
                <w:rFonts w:ascii="Arial" w:hAnsi="Arial" w:cs="Arial"/>
                <w:sz w:val="20"/>
                <w:szCs w:val="20"/>
              </w:rPr>
              <w:t>Windermere Ward</w:t>
            </w:r>
          </w:p>
        </w:tc>
        <w:tc>
          <w:tcPr>
            <w:tcW w:w="2552" w:type="dxa"/>
            <w:tcBorders>
              <w:top w:val="nil"/>
              <w:left w:val="nil"/>
              <w:bottom w:val="nil"/>
              <w:right w:val="nil"/>
            </w:tcBorders>
          </w:tcPr>
          <w:p w14:paraId="12F69E3F" w14:textId="77777777" w:rsidR="00704F11" w:rsidRPr="00CE7CED" w:rsidRDefault="00704F11" w:rsidP="004B5AEA">
            <w:pPr>
              <w:spacing w:before="100" w:after="100"/>
              <w:rPr>
                <w:rFonts w:ascii="Arial" w:hAnsi="Arial" w:cs="Arial"/>
                <w:b/>
                <w:sz w:val="20"/>
                <w:szCs w:val="20"/>
                <w:highlight w:val="yellow"/>
              </w:rPr>
            </w:pPr>
            <w:r w:rsidRPr="006340E8">
              <w:rPr>
                <w:noProof/>
                <w:color w:val="2B579A"/>
                <w:shd w:val="clear" w:color="auto" w:fill="E6E6E6"/>
              </w:rPr>
              <w:drawing>
                <wp:inline distT="0" distB="0" distL="0" distR="0" wp14:anchorId="0CDCF56D" wp14:editId="583F7C2C">
                  <wp:extent cx="1440000" cy="1440000"/>
                  <wp:effectExtent l="0" t="0" r="8255" b="8255"/>
                  <wp:docPr id="244"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63" cstate="print">
                            <a:extLst>
                              <a:ext uri="{28A0092B-C50C-407E-A947-70E740481C1C}">
                                <a14:useLocalDpi xmlns:a14="http://schemas.microsoft.com/office/drawing/2010/main" val="0"/>
                              </a:ext>
                            </a:extLst>
                          </a:blip>
                          <a:srcRect l="17858" r="18150" b="57443"/>
                          <a:stretch/>
                        </pic:blipFill>
                        <pic:spPr bwMode="auto">
                          <a:xfrm>
                            <a:off x="0" y="0"/>
                            <a:ext cx="1440000" cy="1440000"/>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2806" w:type="dxa"/>
            <w:gridSpan w:val="2"/>
            <w:tcBorders>
              <w:top w:val="nil"/>
              <w:left w:val="nil"/>
              <w:bottom w:val="nil"/>
              <w:right w:val="nil"/>
            </w:tcBorders>
            <w:vAlign w:val="bottom"/>
          </w:tcPr>
          <w:p w14:paraId="1A21A0FE" w14:textId="77777777" w:rsidR="00704F11" w:rsidRPr="00B1500E" w:rsidRDefault="00704F11" w:rsidP="004B5AEA">
            <w:pPr>
              <w:spacing w:before="100" w:after="100"/>
              <w:rPr>
                <w:rFonts w:ascii="Arial" w:hAnsi="Arial" w:cs="Arial"/>
                <w:b/>
                <w:sz w:val="20"/>
                <w:szCs w:val="20"/>
              </w:rPr>
            </w:pPr>
            <w:r w:rsidRPr="006340E8">
              <w:rPr>
                <w:rFonts w:ascii="Arial" w:hAnsi="Arial" w:cs="Arial"/>
                <w:b/>
                <w:sz w:val="20"/>
                <w:szCs w:val="20"/>
              </w:rPr>
              <w:t>Cr Stephanie Asher</w:t>
            </w:r>
            <w:r>
              <w:rPr>
                <w:rFonts w:ascii="Arial" w:hAnsi="Arial" w:cs="Arial"/>
                <w:b/>
                <w:sz w:val="20"/>
                <w:szCs w:val="20"/>
              </w:rPr>
              <w:br/>
            </w:r>
            <w:r w:rsidRPr="006340E8">
              <w:rPr>
                <w:rFonts w:ascii="Arial" w:hAnsi="Arial" w:cs="Arial"/>
                <w:sz w:val="20"/>
                <w:szCs w:val="20"/>
              </w:rPr>
              <w:t>Bellarine Ward</w:t>
            </w:r>
          </w:p>
        </w:tc>
      </w:tr>
      <w:tr w:rsidR="00704F11" w:rsidRPr="00CE7CED" w14:paraId="69B3711A" w14:textId="77777777" w:rsidTr="50FEC6F1">
        <w:tc>
          <w:tcPr>
            <w:tcW w:w="5098" w:type="dxa"/>
            <w:gridSpan w:val="3"/>
            <w:tcBorders>
              <w:top w:val="nil"/>
              <w:left w:val="nil"/>
              <w:bottom w:val="nil"/>
              <w:right w:val="nil"/>
            </w:tcBorders>
          </w:tcPr>
          <w:p w14:paraId="40C4C3E0" w14:textId="77777777" w:rsidR="00704F11" w:rsidRPr="00E66D6E" w:rsidRDefault="00704F11" w:rsidP="00935C9E">
            <w:pPr>
              <w:pStyle w:val="BodyText"/>
              <w:spacing w:after="40" w:line="240" w:lineRule="auto"/>
              <w:ind w:left="113"/>
              <w:rPr>
                <w:rFonts w:ascii="Arial" w:hAnsi="Arial" w:cs="Arial"/>
                <w:sz w:val="20"/>
                <w:szCs w:val="20"/>
              </w:rPr>
            </w:pPr>
            <w:r w:rsidRPr="00E66D6E">
              <w:rPr>
                <w:rFonts w:ascii="Arial" w:hAnsi="Arial" w:cs="Arial"/>
                <w:sz w:val="20"/>
                <w:szCs w:val="20"/>
              </w:rPr>
              <w:t>Portfolios:</w:t>
            </w:r>
          </w:p>
          <w:p w14:paraId="579B34A7" w14:textId="77777777" w:rsidR="00704F11" w:rsidRPr="00E66D6E" w:rsidRDefault="00704F11" w:rsidP="00935C9E">
            <w:pPr>
              <w:pStyle w:val="Bullets"/>
              <w:numPr>
                <w:ilvl w:val="0"/>
                <w:numId w:val="34"/>
              </w:numPr>
              <w:spacing w:after="40" w:line="240" w:lineRule="auto"/>
            </w:pPr>
            <w:r w:rsidRPr="00E66D6E">
              <w:t>City Works, Parks &amp; Gardens (Chair)</w:t>
            </w:r>
          </w:p>
          <w:p w14:paraId="783FC10F" w14:textId="77777777" w:rsidR="00704F11" w:rsidRPr="00E66D6E" w:rsidRDefault="00704F11" w:rsidP="00935C9E">
            <w:pPr>
              <w:pStyle w:val="Bullets"/>
              <w:numPr>
                <w:ilvl w:val="0"/>
                <w:numId w:val="34"/>
              </w:numPr>
              <w:spacing w:after="40" w:line="240" w:lineRule="auto"/>
            </w:pPr>
            <w:r w:rsidRPr="00E66D6E">
              <w:t>Citizenship &amp; Community Engagement (Chair)</w:t>
            </w:r>
          </w:p>
          <w:p w14:paraId="40DE46D9" w14:textId="77777777" w:rsidR="00704F11" w:rsidRPr="00E66D6E" w:rsidRDefault="00704F11" w:rsidP="00935C9E">
            <w:pPr>
              <w:pStyle w:val="Bullets"/>
              <w:numPr>
                <w:ilvl w:val="0"/>
                <w:numId w:val="34"/>
              </w:numPr>
              <w:spacing w:after="40" w:line="240" w:lineRule="auto"/>
            </w:pPr>
            <w:r w:rsidRPr="00E66D6E">
              <w:t>Finance (Chair)</w:t>
            </w:r>
          </w:p>
          <w:p w14:paraId="2A50C9FA" w14:textId="77777777" w:rsidR="00704F11" w:rsidRPr="00E66D6E" w:rsidRDefault="00704F11" w:rsidP="00935C9E">
            <w:pPr>
              <w:pStyle w:val="Bullets"/>
              <w:numPr>
                <w:ilvl w:val="0"/>
                <w:numId w:val="34"/>
              </w:numPr>
              <w:spacing w:after="40" w:line="240" w:lineRule="auto"/>
            </w:pPr>
            <w:r w:rsidRPr="00E66D6E">
              <w:t>Social Housing</w:t>
            </w:r>
          </w:p>
          <w:p w14:paraId="786138CF" w14:textId="77777777" w:rsidR="00704F11" w:rsidRPr="00E66D6E" w:rsidRDefault="00704F11" w:rsidP="00935C9E">
            <w:pPr>
              <w:pStyle w:val="Bullets"/>
              <w:numPr>
                <w:ilvl w:val="0"/>
                <w:numId w:val="34"/>
              </w:numPr>
              <w:spacing w:after="40" w:line="240" w:lineRule="auto"/>
            </w:pPr>
            <w:r w:rsidRPr="00E66D6E">
              <w:t>Volunteering &amp; Disability (Chair)</w:t>
            </w:r>
          </w:p>
          <w:p w14:paraId="44CD57DB" w14:textId="77777777" w:rsidR="00704F11" w:rsidRPr="00E66D6E" w:rsidRDefault="00704F11" w:rsidP="00935C9E">
            <w:pPr>
              <w:pStyle w:val="Bullets"/>
              <w:numPr>
                <w:ilvl w:val="0"/>
                <w:numId w:val="34"/>
              </w:numPr>
              <w:spacing w:after="40" w:line="240" w:lineRule="auto"/>
            </w:pPr>
            <w:r w:rsidRPr="00E66D6E">
              <w:t xml:space="preserve">Osbourne House </w:t>
            </w:r>
          </w:p>
          <w:p w14:paraId="14B053BD" w14:textId="77777777" w:rsidR="00704F11" w:rsidRPr="00E66D6E" w:rsidRDefault="00704F11" w:rsidP="000C3CEA">
            <w:pPr>
              <w:pStyle w:val="BodyText"/>
              <w:spacing w:before="120" w:after="40" w:line="240" w:lineRule="auto"/>
              <w:ind w:left="113"/>
              <w:rPr>
                <w:rFonts w:ascii="Arial" w:hAnsi="Arial" w:cs="Arial"/>
                <w:sz w:val="20"/>
                <w:szCs w:val="20"/>
              </w:rPr>
            </w:pPr>
            <w:r w:rsidRPr="00E66D6E">
              <w:rPr>
                <w:rFonts w:ascii="Arial" w:hAnsi="Arial" w:cs="Arial"/>
                <w:sz w:val="20"/>
                <w:szCs w:val="20"/>
              </w:rPr>
              <w:t>Committees:</w:t>
            </w:r>
          </w:p>
          <w:p w14:paraId="4B8931B5" w14:textId="77777777" w:rsidR="00704F11" w:rsidRPr="00E66D6E" w:rsidRDefault="00704F11" w:rsidP="00935C9E">
            <w:pPr>
              <w:pStyle w:val="Bullets"/>
              <w:numPr>
                <w:ilvl w:val="0"/>
                <w:numId w:val="34"/>
              </w:numPr>
              <w:spacing w:after="40" w:line="240" w:lineRule="auto"/>
            </w:pPr>
            <w:r w:rsidRPr="00E66D6E">
              <w:t>Access &amp; Advisory (Chair)</w:t>
            </w:r>
          </w:p>
          <w:p w14:paraId="6944C17F" w14:textId="77777777" w:rsidR="00704F11" w:rsidRPr="00E66D6E" w:rsidRDefault="00704F11" w:rsidP="00935C9E">
            <w:pPr>
              <w:pStyle w:val="Bullets"/>
              <w:numPr>
                <w:ilvl w:val="0"/>
                <w:numId w:val="34"/>
              </w:numPr>
              <w:spacing w:after="40" w:line="240" w:lineRule="auto"/>
            </w:pPr>
            <w:r w:rsidRPr="00E66D6E">
              <w:t xml:space="preserve">Affordable Social Housing Advisory Committee </w:t>
            </w:r>
          </w:p>
          <w:p w14:paraId="0DC00FB0" w14:textId="77777777" w:rsidR="00704F11" w:rsidRPr="00E66D6E" w:rsidRDefault="00704F11" w:rsidP="00935C9E">
            <w:pPr>
              <w:pStyle w:val="Bullets"/>
              <w:numPr>
                <w:ilvl w:val="0"/>
                <w:numId w:val="34"/>
              </w:numPr>
              <w:spacing w:after="40" w:line="240" w:lineRule="auto"/>
            </w:pPr>
            <w:r w:rsidRPr="00E66D6E">
              <w:t>CEO Employment and Remuneration Committee</w:t>
            </w:r>
          </w:p>
        </w:tc>
        <w:tc>
          <w:tcPr>
            <w:tcW w:w="5358" w:type="dxa"/>
            <w:gridSpan w:val="3"/>
            <w:tcBorders>
              <w:top w:val="nil"/>
              <w:left w:val="nil"/>
              <w:bottom w:val="nil"/>
              <w:right w:val="nil"/>
            </w:tcBorders>
          </w:tcPr>
          <w:p w14:paraId="1C2691A8" w14:textId="77777777" w:rsidR="00704F11" w:rsidRPr="00323C63" w:rsidRDefault="00704F11" w:rsidP="00935C9E">
            <w:pPr>
              <w:pStyle w:val="BodyText"/>
              <w:spacing w:after="40" w:line="240" w:lineRule="auto"/>
              <w:ind w:left="113"/>
              <w:rPr>
                <w:rFonts w:ascii="Arial" w:hAnsi="Arial" w:cs="Arial"/>
                <w:sz w:val="20"/>
                <w:szCs w:val="20"/>
              </w:rPr>
            </w:pPr>
            <w:r w:rsidRPr="00323C63">
              <w:rPr>
                <w:rFonts w:ascii="Arial" w:hAnsi="Arial" w:cs="Arial"/>
                <w:sz w:val="20"/>
                <w:szCs w:val="20"/>
              </w:rPr>
              <w:t>Portfolios:</w:t>
            </w:r>
          </w:p>
          <w:p w14:paraId="0EAE8EC9" w14:textId="77777777" w:rsidR="00704F11" w:rsidRPr="00323C63" w:rsidRDefault="00704F11" w:rsidP="00935C9E">
            <w:pPr>
              <w:pStyle w:val="Bullets"/>
              <w:numPr>
                <w:ilvl w:val="0"/>
                <w:numId w:val="34"/>
              </w:numPr>
              <w:spacing w:after="40" w:line="240" w:lineRule="auto"/>
            </w:pPr>
            <w:r w:rsidRPr="00323C63">
              <w:t>Finance</w:t>
            </w:r>
          </w:p>
          <w:p w14:paraId="59A863B3" w14:textId="77777777" w:rsidR="00704F11" w:rsidRPr="00323C63" w:rsidRDefault="00704F11" w:rsidP="00935C9E">
            <w:pPr>
              <w:pStyle w:val="Bullets"/>
              <w:numPr>
                <w:ilvl w:val="0"/>
                <w:numId w:val="34"/>
              </w:numPr>
              <w:spacing w:after="40" w:line="240" w:lineRule="auto"/>
            </w:pPr>
            <w:r w:rsidRPr="00323C63">
              <w:t>Sustainability Performance (Chair)</w:t>
            </w:r>
          </w:p>
          <w:p w14:paraId="2C05AA16" w14:textId="77777777" w:rsidR="00704F11" w:rsidRPr="00323C63" w:rsidRDefault="00704F11" w:rsidP="000C3CEA">
            <w:pPr>
              <w:pStyle w:val="BodyText"/>
              <w:spacing w:before="120" w:after="40" w:line="240" w:lineRule="auto"/>
              <w:ind w:left="113"/>
              <w:rPr>
                <w:rFonts w:ascii="Arial" w:hAnsi="Arial" w:cs="Arial"/>
                <w:sz w:val="20"/>
                <w:szCs w:val="20"/>
              </w:rPr>
            </w:pPr>
            <w:r w:rsidRPr="00323C63">
              <w:rPr>
                <w:rFonts w:ascii="Arial" w:hAnsi="Arial" w:cs="Arial"/>
                <w:sz w:val="20"/>
                <w:szCs w:val="20"/>
              </w:rPr>
              <w:t>Committees:</w:t>
            </w:r>
          </w:p>
          <w:p w14:paraId="705AE295" w14:textId="77777777" w:rsidR="00704F11" w:rsidRPr="00323C63" w:rsidRDefault="00704F11" w:rsidP="00935C9E">
            <w:pPr>
              <w:pStyle w:val="Bullets"/>
              <w:numPr>
                <w:ilvl w:val="0"/>
                <w:numId w:val="34"/>
              </w:numPr>
              <w:spacing w:after="40" w:line="240" w:lineRule="auto"/>
              <w:rPr>
                <w:b/>
              </w:rPr>
            </w:pPr>
            <w:r w:rsidRPr="00323C63">
              <w:t>Sustainable Advisory Committee (Chair)</w:t>
            </w:r>
          </w:p>
        </w:tc>
      </w:tr>
      <w:tr w:rsidR="00704F11" w:rsidRPr="00CE7CED" w14:paraId="057B5368" w14:textId="77777777" w:rsidTr="50FEC6F1">
        <w:trPr>
          <w:trHeight w:val="2049"/>
        </w:trPr>
        <w:tc>
          <w:tcPr>
            <w:tcW w:w="2446" w:type="dxa"/>
            <w:tcBorders>
              <w:top w:val="nil"/>
              <w:left w:val="nil"/>
              <w:bottom w:val="nil"/>
              <w:right w:val="nil"/>
            </w:tcBorders>
          </w:tcPr>
          <w:p w14:paraId="7AF762C2" w14:textId="77777777" w:rsidR="00704F11" w:rsidRPr="00FA567B" w:rsidRDefault="00704F11" w:rsidP="004B5AEA">
            <w:pPr>
              <w:spacing w:before="100" w:after="100"/>
              <w:rPr>
                <w:noProof/>
                <w:highlight w:val="yellow"/>
                <w:lang w:eastAsia="en-US"/>
              </w:rPr>
            </w:pPr>
            <w:r>
              <w:rPr>
                <w:noProof/>
              </w:rPr>
              <w:lastRenderedPageBreak/>
              <w:drawing>
                <wp:inline distT="0" distB="0" distL="0" distR="0" wp14:anchorId="4777E1C9" wp14:editId="3CD06EB9">
                  <wp:extent cx="1440815" cy="1440815"/>
                  <wp:effectExtent l="0" t="0" r="0" b="0"/>
                  <wp:docPr id="245" name="Picture 101" descr="A picture containing person, clothing&#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1"/>
                          <pic:cNvPicPr/>
                        </pic:nvPicPr>
                        <pic:blipFill>
                          <a:blip r:embed="rId64">
                            <a:extLst>
                              <a:ext uri="{28A0092B-C50C-407E-A947-70E740481C1C}">
                                <a14:useLocalDpi xmlns:a14="http://schemas.microsoft.com/office/drawing/2010/main" val="0"/>
                              </a:ext>
                            </a:extLst>
                          </a:blip>
                          <a:srcRect l="20599" t="7999" r="22797" b="54257"/>
                          <a:stretch>
                            <a:fillRect/>
                          </a:stretch>
                        </pic:blipFill>
                        <pic:spPr>
                          <a:xfrm>
                            <a:off x="0" y="0"/>
                            <a:ext cx="1440815" cy="1440815"/>
                          </a:xfrm>
                          <a:prstGeom prst="rect">
                            <a:avLst/>
                          </a:prstGeom>
                        </pic:spPr>
                      </pic:pic>
                    </a:graphicData>
                  </a:graphic>
                </wp:inline>
              </w:drawing>
            </w:r>
          </w:p>
        </w:tc>
        <w:tc>
          <w:tcPr>
            <w:tcW w:w="2652" w:type="dxa"/>
            <w:gridSpan w:val="2"/>
            <w:tcBorders>
              <w:top w:val="nil"/>
              <w:left w:val="nil"/>
              <w:bottom w:val="nil"/>
              <w:right w:val="nil"/>
            </w:tcBorders>
            <w:vAlign w:val="bottom"/>
          </w:tcPr>
          <w:p w14:paraId="7F94B5BE" w14:textId="77777777" w:rsidR="00704F11" w:rsidRPr="003D2B9D" w:rsidRDefault="00704F11" w:rsidP="004B5AEA">
            <w:pPr>
              <w:spacing w:before="100" w:after="100"/>
              <w:rPr>
                <w:rFonts w:ascii="Arial" w:hAnsi="Arial" w:cs="Arial"/>
                <w:sz w:val="20"/>
                <w:szCs w:val="20"/>
              </w:rPr>
            </w:pPr>
            <w:r w:rsidRPr="00993A7C">
              <w:rPr>
                <w:rFonts w:ascii="Arial" w:hAnsi="Arial" w:cs="Arial"/>
                <w:b/>
                <w:sz w:val="20"/>
                <w:szCs w:val="20"/>
              </w:rPr>
              <w:t xml:space="preserve">Cr Kylie </w:t>
            </w:r>
            <w:proofErr w:type="spellStart"/>
            <w:r w:rsidRPr="00993A7C">
              <w:rPr>
                <w:rFonts w:ascii="Arial" w:hAnsi="Arial" w:cs="Arial"/>
                <w:b/>
                <w:sz w:val="20"/>
                <w:szCs w:val="20"/>
              </w:rPr>
              <w:t>Grzybek</w:t>
            </w:r>
            <w:proofErr w:type="spellEnd"/>
            <w:r w:rsidRPr="00993A7C">
              <w:rPr>
                <w:rFonts w:ascii="Arial" w:hAnsi="Arial" w:cs="Arial"/>
                <w:b/>
                <w:sz w:val="20"/>
                <w:szCs w:val="20"/>
              </w:rPr>
              <w:br/>
            </w:r>
            <w:r w:rsidRPr="00993A7C">
              <w:rPr>
                <w:rFonts w:ascii="Arial" w:hAnsi="Arial" w:cs="Arial"/>
                <w:sz w:val="20"/>
                <w:szCs w:val="20"/>
              </w:rPr>
              <w:t>Windermere Ward</w:t>
            </w:r>
          </w:p>
        </w:tc>
        <w:tc>
          <w:tcPr>
            <w:tcW w:w="2552" w:type="dxa"/>
            <w:tcBorders>
              <w:top w:val="nil"/>
              <w:left w:val="nil"/>
              <w:bottom w:val="nil"/>
              <w:right w:val="nil"/>
            </w:tcBorders>
          </w:tcPr>
          <w:p w14:paraId="070D313D" w14:textId="77777777" w:rsidR="00704F11" w:rsidRPr="003D2B9D" w:rsidRDefault="00704F11" w:rsidP="004B5AEA">
            <w:pPr>
              <w:spacing w:before="100" w:after="100"/>
              <w:rPr>
                <w:rFonts w:ascii="Arial" w:hAnsi="Arial" w:cs="Arial"/>
                <w:sz w:val="20"/>
                <w:szCs w:val="20"/>
              </w:rPr>
            </w:pPr>
            <w:r>
              <w:rPr>
                <w:rFonts w:ascii="Arial" w:hAnsi="Arial" w:cs="Arial"/>
                <w:noProof/>
                <w:color w:val="2B579A"/>
                <w:sz w:val="20"/>
                <w:szCs w:val="20"/>
                <w:shd w:val="clear" w:color="auto" w:fill="E6E6E6"/>
              </w:rPr>
              <w:drawing>
                <wp:inline distT="0" distB="0" distL="0" distR="0" wp14:anchorId="5591E4B7" wp14:editId="0269622E">
                  <wp:extent cx="1438910" cy="1438910"/>
                  <wp:effectExtent l="0" t="0" r="8890" b="8890"/>
                  <wp:docPr id="246"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1438910" cy="1438910"/>
                          </a:xfrm>
                          <a:prstGeom prst="rect">
                            <a:avLst/>
                          </a:prstGeom>
                          <a:noFill/>
                        </pic:spPr>
                      </pic:pic>
                    </a:graphicData>
                  </a:graphic>
                </wp:inline>
              </w:drawing>
            </w:r>
          </w:p>
        </w:tc>
        <w:tc>
          <w:tcPr>
            <w:tcW w:w="2806" w:type="dxa"/>
            <w:gridSpan w:val="2"/>
            <w:tcBorders>
              <w:top w:val="nil"/>
              <w:left w:val="nil"/>
              <w:bottom w:val="nil"/>
              <w:right w:val="nil"/>
            </w:tcBorders>
            <w:vAlign w:val="bottom"/>
          </w:tcPr>
          <w:p w14:paraId="2026A457" w14:textId="77777777" w:rsidR="00704F11" w:rsidRPr="003D2B9D" w:rsidRDefault="00704F11" w:rsidP="004B5AEA">
            <w:pPr>
              <w:spacing w:before="100" w:after="100"/>
              <w:rPr>
                <w:rFonts w:ascii="Arial" w:hAnsi="Arial" w:cs="Arial"/>
                <w:sz w:val="20"/>
                <w:szCs w:val="20"/>
              </w:rPr>
            </w:pPr>
            <w:r w:rsidRPr="005C6F31">
              <w:rPr>
                <w:rFonts w:ascii="Arial" w:hAnsi="Arial" w:cs="Arial"/>
                <w:b/>
                <w:sz w:val="20"/>
                <w:szCs w:val="20"/>
              </w:rPr>
              <w:t>Cr Bruce Harwood</w:t>
            </w:r>
            <w:r w:rsidRPr="005C6F31">
              <w:rPr>
                <w:rFonts w:ascii="Arial" w:hAnsi="Arial" w:cs="Arial"/>
                <w:b/>
                <w:sz w:val="20"/>
                <w:szCs w:val="20"/>
              </w:rPr>
              <w:br/>
            </w:r>
            <w:r w:rsidRPr="005C6F31">
              <w:rPr>
                <w:rFonts w:ascii="Arial" w:hAnsi="Arial" w:cs="Arial"/>
                <w:sz w:val="20"/>
                <w:szCs w:val="20"/>
              </w:rPr>
              <w:t>Kardinia Ward</w:t>
            </w:r>
          </w:p>
        </w:tc>
      </w:tr>
      <w:tr w:rsidR="00704F11" w:rsidRPr="00CE7CED" w14:paraId="7D975DB4" w14:textId="77777777" w:rsidTr="50FEC6F1">
        <w:trPr>
          <w:trHeight w:val="2039"/>
        </w:trPr>
        <w:tc>
          <w:tcPr>
            <w:tcW w:w="5098" w:type="dxa"/>
            <w:gridSpan w:val="3"/>
            <w:tcBorders>
              <w:top w:val="nil"/>
              <w:left w:val="nil"/>
              <w:bottom w:val="nil"/>
              <w:right w:val="nil"/>
            </w:tcBorders>
          </w:tcPr>
          <w:p w14:paraId="673B804A" w14:textId="77777777" w:rsidR="00704F11" w:rsidRPr="003D2B9D" w:rsidRDefault="00704F11" w:rsidP="00935C9E">
            <w:pPr>
              <w:pStyle w:val="BodyText"/>
              <w:spacing w:after="40" w:line="240" w:lineRule="auto"/>
              <w:ind w:left="113"/>
              <w:rPr>
                <w:rFonts w:ascii="Arial" w:hAnsi="Arial" w:cs="Arial"/>
                <w:sz w:val="20"/>
                <w:szCs w:val="20"/>
              </w:rPr>
            </w:pPr>
            <w:r w:rsidRPr="003D2B9D">
              <w:rPr>
                <w:rFonts w:ascii="Arial" w:hAnsi="Arial" w:cs="Arial"/>
                <w:sz w:val="20"/>
                <w:szCs w:val="20"/>
              </w:rPr>
              <w:t>Portfolios:</w:t>
            </w:r>
          </w:p>
          <w:p w14:paraId="70B589F8" w14:textId="77777777" w:rsidR="00704F11" w:rsidRPr="003D2B9D" w:rsidRDefault="00704F11" w:rsidP="00935C9E">
            <w:pPr>
              <w:pStyle w:val="Bullets"/>
              <w:numPr>
                <w:ilvl w:val="0"/>
                <w:numId w:val="34"/>
              </w:numPr>
              <w:spacing w:after="40" w:line="240" w:lineRule="auto"/>
            </w:pPr>
            <w:r w:rsidRPr="003D2B9D">
              <w:t>Arts, Live Entertainment &amp; Hospitality</w:t>
            </w:r>
          </w:p>
          <w:p w14:paraId="7F7AEF4B" w14:textId="77777777" w:rsidR="00704F11" w:rsidRPr="003D2B9D" w:rsidRDefault="00704F11" w:rsidP="00935C9E">
            <w:pPr>
              <w:pStyle w:val="Bullets"/>
              <w:numPr>
                <w:ilvl w:val="0"/>
                <w:numId w:val="34"/>
              </w:numPr>
              <w:spacing w:after="40" w:line="240" w:lineRule="auto"/>
            </w:pPr>
            <w:r w:rsidRPr="003D2B9D">
              <w:t>Statutory &amp; Strategic Priorities (Chair)</w:t>
            </w:r>
          </w:p>
          <w:p w14:paraId="2A3B085C" w14:textId="77777777" w:rsidR="00704F11" w:rsidRPr="003D2B9D" w:rsidRDefault="00704F11" w:rsidP="00935C9E">
            <w:pPr>
              <w:pStyle w:val="Bullets"/>
              <w:numPr>
                <w:ilvl w:val="0"/>
                <w:numId w:val="34"/>
              </w:numPr>
              <w:spacing w:after="40" w:line="240" w:lineRule="auto"/>
            </w:pPr>
            <w:r w:rsidRPr="003D2B9D">
              <w:t>Shared Trails</w:t>
            </w:r>
          </w:p>
          <w:p w14:paraId="35BC6B7E" w14:textId="77777777" w:rsidR="00704F11" w:rsidRPr="003D2B9D" w:rsidRDefault="00704F11" w:rsidP="000C3CEA">
            <w:pPr>
              <w:pStyle w:val="BodyText"/>
              <w:spacing w:before="120" w:after="40" w:line="240" w:lineRule="auto"/>
              <w:ind w:left="113"/>
              <w:rPr>
                <w:rFonts w:ascii="Arial" w:hAnsi="Arial" w:cs="Arial"/>
                <w:sz w:val="20"/>
                <w:szCs w:val="20"/>
              </w:rPr>
            </w:pPr>
            <w:r w:rsidRPr="003D2B9D">
              <w:rPr>
                <w:rFonts w:ascii="Arial" w:hAnsi="Arial" w:cs="Arial"/>
                <w:sz w:val="20"/>
                <w:szCs w:val="20"/>
              </w:rPr>
              <w:t>Committees:</w:t>
            </w:r>
          </w:p>
          <w:p w14:paraId="187491D9" w14:textId="77777777" w:rsidR="00704F11" w:rsidRPr="003D2B9D" w:rsidRDefault="00704F11" w:rsidP="00935C9E">
            <w:pPr>
              <w:pStyle w:val="Bullets"/>
              <w:numPr>
                <w:ilvl w:val="0"/>
                <w:numId w:val="34"/>
              </w:numPr>
              <w:spacing w:after="40" w:line="240" w:lineRule="auto"/>
            </w:pPr>
            <w:r w:rsidRPr="003D2B9D">
              <w:t>Audit and Risk Committee</w:t>
            </w:r>
          </w:p>
          <w:p w14:paraId="4B0BF9D6" w14:textId="77777777" w:rsidR="00704F11" w:rsidRPr="00286DEB" w:rsidRDefault="00704F11" w:rsidP="00935C9E">
            <w:pPr>
              <w:pStyle w:val="Bullets"/>
              <w:numPr>
                <w:ilvl w:val="0"/>
                <w:numId w:val="34"/>
              </w:numPr>
              <w:spacing w:after="40" w:line="240" w:lineRule="auto"/>
            </w:pPr>
            <w:r w:rsidRPr="00286DEB">
              <w:t>CEO Employment and Remuneration Committee</w:t>
            </w:r>
          </w:p>
          <w:p w14:paraId="257C75F0" w14:textId="77777777" w:rsidR="00704F11" w:rsidRPr="003D2B9D" w:rsidRDefault="00704F11" w:rsidP="00935C9E">
            <w:pPr>
              <w:pStyle w:val="Bullets"/>
              <w:numPr>
                <w:ilvl w:val="0"/>
                <w:numId w:val="34"/>
              </w:numPr>
              <w:spacing w:after="40" w:line="240" w:lineRule="auto"/>
            </w:pPr>
            <w:r w:rsidRPr="003D2B9D">
              <w:t>G21 Pillar – Planning and Services</w:t>
            </w:r>
          </w:p>
          <w:p w14:paraId="32C540F2" w14:textId="77777777" w:rsidR="00704F11" w:rsidRPr="003D2B9D" w:rsidRDefault="00704F11" w:rsidP="00935C9E">
            <w:pPr>
              <w:pStyle w:val="Bullets"/>
              <w:numPr>
                <w:ilvl w:val="0"/>
                <w:numId w:val="34"/>
              </w:numPr>
              <w:spacing w:after="40" w:line="240" w:lineRule="auto"/>
            </w:pPr>
            <w:r w:rsidRPr="003D2B9D">
              <w:t xml:space="preserve">Planning Committee (Chair) </w:t>
            </w:r>
          </w:p>
          <w:p w14:paraId="545945B3" w14:textId="77777777" w:rsidR="00704F11" w:rsidRPr="003D2B9D" w:rsidRDefault="00704F11" w:rsidP="00935C9E">
            <w:pPr>
              <w:pStyle w:val="Bullets"/>
              <w:numPr>
                <w:ilvl w:val="0"/>
                <w:numId w:val="34"/>
              </w:numPr>
              <w:spacing w:after="40" w:line="240" w:lineRule="auto"/>
            </w:pPr>
            <w:r w:rsidRPr="003D2B9D">
              <w:t>Municipal Association of Victoria</w:t>
            </w:r>
          </w:p>
          <w:p w14:paraId="7BEADF81" w14:textId="15CE7B3A" w:rsidR="00704F11" w:rsidRPr="00F322DA" w:rsidRDefault="00704F11" w:rsidP="00935C9E">
            <w:pPr>
              <w:pStyle w:val="Bullets"/>
              <w:numPr>
                <w:ilvl w:val="0"/>
                <w:numId w:val="34"/>
              </w:numPr>
              <w:spacing w:after="40" w:line="240" w:lineRule="auto"/>
            </w:pPr>
            <w:r w:rsidRPr="003D2B9D">
              <w:t>Submissions Review Panel (Chair)</w:t>
            </w:r>
          </w:p>
        </w:tc>
        <w:tc>
          <w:tcPr>
            <w:tcW w:w="5358" w:type="dxa"/>
            <w:gridSpan w:val="3"/>
            <w:tcBorders>
              <w:top w:val="nil"/>
              <w:left w:val="nil"/>
              <w:bottom w:val="nil"/>
              <w:right w:val="nil"/>
            </w:tcBorders>
          </w:tcPr>
          <w:p w14:paraId="7C8D4747" w14:textId="77777777" w:rsidR="00704F11" w:rsidRPr="005C6F31" w:rsidRDefault="00704F11" w:rsidP="00935C9E">
            <w:pPr>
              <w:pStyle w:val="BodyText"/>
              <w:spacing w:after="40" w:line="240" w:lineRule="auto"/>
              <w:ind w:left="113"/>
              <w:rPr>
                <w:rFonts w:ascii="Arial" w:hAnsi="Arial" w:cs="Arial"/>
                <w:sz w:val="20"/>
                <w:szCs w:val="20"/>
              </w:rPr>
            </w:pPr>
            <w:r w:rsidRPr="005C6F31">
              <w:rPr>
                <w:rFonts w:ascii="Arial" w:hAnsi="Arial" w:cs="Arial"/>
                <w:sz w:val="20"/>
                <w:szCs w:val="20"/>
              </w:rPr>
              <w:t>Portfolios:</w:t>
            </w:r>
          </w:p>
          <w:p w14:paraId="52F472E4" w14:textId="77777777" w:rsidR="00704F11" w:rsidRPr="00323C63" w:rsidRDefault="00704F11" w:rsidP="00935C9E">
            <w:pPr>
              <w:pStyle w:val="Bullets"/>
              <w:numPr>
                <w:ilvl w:val="0"/>
                <w:numId w:val="34"/>
              </w:numPr>
              <w:spacing w:after="40" w:line="240" w:lineRule="auto"/>
            </w:pPr>
            <w:r w:rsidRPr="00323C63">
              <w:t>Economic Development</w:t>
            </w:r>
          </w:p>
          <w:p w14:paraId="06E877AA" w14:textId="77777777" w:rsidR="00704F11" w:rsidRPr="00323C63" w:rsidRDefault="00704F11" w:rsidP="00935C9E">
            <w:pPr>
              <w:pStyle w:val="Bullets"/>
              <w:numPr>
                <w:ilvl w:val="0"/>
                <w:numId w:val="34"/>
              </w:numPr>
              <w:spacing w:after="40" w:line="240" w:lineRule="auto"/>
            </w:pPr>
            <w:r w:rsidRPr="00323C63">
              <w:t>Statutory &amp; Strategic Priorities</w:t>
            </w:r>
          </w:p>
          <w:p w14:paraId="1F435847" w14:textId="77777777" w:rsidR="00704F11" w:rsidRPr="00323C63" w:rsidRDefault="00704F11" w:rsidP="00935C9E">
            <w:pPr>
              <w:pStyle w:val="Bullets"/>
              <w:numPr>
                <w:ilvl w:val="0"/>
                <w:numId w:val="34"/>
              </w:numPr>
              <w:spacing w:after="40" w:line="240" w:lineRule="auto"/>
            </w:pPr>
            <w:r w:rsidRPr="00323C63">
              <w:t xml:space="preserve">Sport </w:t>
            </w:r>
          </w:p>
          <w:p w14:paraId="759E5303" w14:textId="77777777" w:rsidR="00704F11" w:rsidRPr="00323C63" w:rsidRDefault="00704F11" w:rsidP="00935C9E">
            <w:pPr>
              <w:pStyle w:val="Bullets"/>
              <w:numPr>
                <w:ilvl w:val="0"/>
                <w:numId w:val="34"/>
              </w:numPr>
              <w:spacing w:after="40" w:line="240" w:lineRule="auto"/>
            </w:pPr>
            <w:r w:rsidRPr="00323C63">
              <w:t>Transport (Chair)</w:t>
            </w:r>
          </w:p>
          <w:p w14:paraId="55E39545" w14:textId="77777777" w:rsidR="00704F11" w:rsidRPr="005C6F31" w:rsidRDefault="00704F11" w:rsidP="000C3CEA">
            <w:pPr>
              <w:pStyle w:val="BodyText"/>
              <w:spacing w:before="120" w:after="40" w:line="240" w:lineRule="auto"/>
              <w:ind w:left="113"/>
              <w:rPr>
                <w:rFonts w:ascii="Arial" w:hAnsi="Arial" w:cs="Arial"/>
                <w:sz w:val="20"/>
                <w:szCs w:val="20"/>
              </w:rPr>
            </w:pPr>
            <w:r w:rsidRPr="005C6F31">
              <w:rPr>
                <w:rFonts w:ascii="Arial" w:hAnsi="Arial" w:cs="Arial"/>
                <w:sz w:val="20"/>
                <w:szCs w:val="20"/>
              </w:rPr>
              <w:t>Committees:</w:t>
            </w:r>
          </w:p>
          <w:p w14:paraId="16E26996" w14:textId="77777777" w:rsidR="00704F11" w:rsidRPr="00323C63" w:rsidRDefault="00704F11" w:rsidP="00935C9E">
            <w:pPr>
              <w:pStyle w:val="Bullets"/>
              <w:numPr>
                <w:ilvl w:val="0"/>
                <w:numId w:val="34"/>
              </w:numPr>
              <w:spacing w:after="40" w:line="240" w:lineRule="auto"/>
            </w:pPr>
            <w:r w:rsidRPr="00323C63">
              <w:t>Barwon South West Waste and Resource Recovery Group Committee Forum</w:t>
            </w:r>
          </w:p>
          <w:p w14:paraId="06F95A17" w14:textId="77777777" w:rsidR="00704F11" w:rsidRPr="00323C63" w:rsidRDefault="00704F11" w:rsidP="00935C9E">
            <w:pPr>
              <w:pStyle w:val="Bullets"/>
              <w:numPr>
                <w:ilvl w:val="0"/>
                <w:numId w:val="34"/>
              </w:numPr>
              <w:spacing w:after="40" w:line="240" w:lineRule="auto"/>
            </w:pPr>
            <w:r w:rsidRPr="00323C63">
              <w:t xml:space="preserve">G21 Pillar – Transport </w:t>
            </w:r>
          </w:p>
          <w:p w14:paraId="2701D97B" w14:textId="77777777" w:rsidR="00704F11" w:rsidRPr="00323C63" w:rsidRDefault="00704F11" w:rsidP="00935C9E">
            <w:pPr>
              <w:pStyle w:val="Bullets"/>
              <w:numPr>
                <w:ilvl w:val="0"/>
                <w:numId w:val="34"/>
              </w:numPr>
              <w:spacing w:after="40" w:line="240" w:lineRule="auto"/>
            </w:pPr>
            <w:r w:rsidRPr="00323C63">
              <w:t xml:space="preserve">Planning Committee </w:t>
            </w:r>
          </w:p>
          <w:p w14:paraId="0D011536" w14:textId="77777777" w:rsidR="00704F11" w:rsidRPr="007B33CE" w:rsidRDefault="00704F11" w:rsidP="00935C9E">
            <w:pPr>
              <w:pStyle w:val="Bullets"/>
              <w:numPr>
                <w:ilvl w:val="0"/>
                <w:numId w:val="34"/>
              </w:numPr>
              <w:spacing w:after="40" w:line="240" w:lineRule="auto"/>
            </w:pPr>
            <w:r w:rsidRPr="00323C63">
              <w:t>Submissions Review Panel</w:t>
            </w:r>
          </w:p>
        </w:tc>
      </w:tr>
      <w:tr w:rsidR="00704F11" w:rsidRPr="00CE7CED" w14:paraId="0AC247F5" w14:textId="77777777" w:rsidTr="50FEC6F1">
        <w:trPr>
          <w:trHeight w:val="380"/>
        </w:trPr>
        <w:tc>
          <w:tcPr>
            <w:tcW w:w="2446" w:type="dxa"/>
            <w:tcBorders>
              <w:top w:val="nil"/>
              <w:left w:val="nil"/>
              <w:bottom w:val="nil"/>
              <w:right w:val="nil"/>
            </w:tcBorders>
          </w:tcPr>
          <w:p w14:paraId="5526B0E1" w14:textId="77777777" w:rsidR="00704F11" w:rsidRPr="001A0116" w:rsidRDefault="00704F11" w:rsidP="004B5AEA">
            <w:pPr>
              <w:spacing w:before="100" w:after="100"/>
              <w:rPr>
                <w:noProof/>
              </w:rPr>
            </w:pPr>
            <w:r w:rsidRPr="001A0116">
              <w:rPr>
                <w:noProof/>
                <w:color w:val="2B579A"/>
                <w:shd w:val="clear" w:color="auto" w:fill="E6E6E6"/>
              </w:rPr>
              <w:drawing>
                <wp:inline distT="0" distB="0" distL="0" distR="0" wp14:anchorId="77F25FEF" wp14:editId="1FE828F9">
                  <wp:extent cx="1440000" cy="1440000"/>
                  <wp:effectExtent l="0" t="0" r="8255" b="8255"/>
                  <wp:docPr id="251"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66" cstate="print">
                            <a:extLst>
                              <a:ext uri="{28A0092B-C50C-407E-A947-70E740481C1C}">
                                <a14:useLocalDpi xmlns:a14="http://schemas.microsoft.com/office/drawing/2010/main" val="0"/>
                              </a:ext>
                            </a:extLst>
                          </a:blip>
                          <a:srcRect l="18102" t="2971" r="17767" b="54276"/>
                          <a:stretch/>
                        </pic:blipFill>
                        <pic:spPr bwMode="auto">
                          <a:xfrm>
                            <a:off x="0" y="0"/>
                            <a:ext cx="1440000" cy="1440000"/>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2652" w:type="dxa"/>
            <w:gridSpan w:val="2"/>
            <w:tcBorders>
              <w:top w:val="nil"/>
              <w:left w:val="nil"/>
              <w:bottom w:val="nil"/>
              <w:right w:val="nil"/>
            </w:tcBorders>
            <w:vAlign w:val="bottom"/>
          </w:tcPr>
          <w:p w14:paraId="485C833A" w14:textId="77777777" w:rsidR="00704F11" w:rsidRPr="001A0116" w:rsidRDefault="00704F11" w:rsidP="004B5AEA">
            <w:pPr>
              <w:spacing w:before="100" w:after="100"/>
              <w:rPr>
                <w:rFonts w:ascii="Arial" w:hAnsi="Arial" w:cs="Arial"/>
                <w:b/>
                <w:sz w:val="20"/>
                <w:szCs w:val="20"/>
              </w:rPr>
            </w:pPr>
            <w:r w:rsidRPr="001A0116">
              <w:rPr>
                <w:rFonts w:ascii="Arial" w:hAnsi="Arial" w:cs="Arial"/>
                <w:b/>
                <w:sz w:val="20"/>
                <w:szCs w:val="20"/>
              </w:rPr>
              <w:t xml:space="preserve">Cr Eddy </w:t>
            </w:r>
            <w:proofErr w:type="spellStart"/>
            <w:r w:rsidRPr="001A0116">
              <w:rPr>
                <w:rFonts w:ascii="Arial" w:hAnsi="Arial" w:cs="Arial"/>
                <w:b/>
                <w:sz w:val="20"/>
                <w:szCs w:val="20"/>
              </w:rPr>
              <w:t>Kontelj</w:t>
            </w:r>
            <w:proofErr w:type="spellEnd"/>
            <w:r w:rsidRPr="001A0116">
              <w:rPr>
                <w:rFonts w:ascii="Arial" w:hAnsi="Arial" w:cs="Arial"/>
                <w:b/>
                <w:sz w:val="20"/>
                <w:szCs w:val="20"/>
              </w:rPr>
              <w:br/>
            </w:r>
            <w:r w:rsidRPr="001A0116">
              <w:rPr>
                <w:rFonts w:ascii="Arial" w:hAnsi="Arial" w:cs="Arial"/>
                <w:sz w:val="20"/>
                <w:szCs w:val="20"/>
              </w:rPr>
              <w:t>Brownbill Ward</w:t>
            </w:r>
          </w:p>
        </w:tc>
        <w:tc>
          <w:tcPr>
            <w:tcW w:w="2552" w:type="dxa"/>
            <w:tcBorders>
              <w:top w:val="nil"/>
              <w:left w:val="nil"/>
              <w:bottom w:val="nil"/>
              <w:right w:val="nil"/>
            </w:tcBorders>
          </w:tcPr>
          <w:p w14:paraId="20231998" w14:textId="77777777" w:rsidR="00704F11" w:rsidRPr="001A0116" w:rsidRDefault="00704F11" w:rsidP="004B5AEA">
            <w:pPr>
              <w:spacing w:before="100" w:after="100"/>
              <w:rPr>
                <w:rFonts w:ascii="Arial" w:hAnsi="Arial" w:cs="Arial"/>
                <w:b/>
                <w:sz w:val="20"/>
                <w:szCs w:val="20"/>
              </w:rPr>
            </w:pPr>
            <w:r w:rsidRPr="001A0116">
              <w:rPr>
                <w:noProof/>
                <w:color w:val="2B579A"/>
                <w:shd w:val="clear" w:color="auto" w:fill="E6E6E6"/>
              </w:rPr>
              <w:drawing>
                <wp:inline distT="0" distB="0" distL="0" distR="0" wp14:anchorId="3A4216A7" wp14:editId="28789D05">
                  <wp:extent cx="1440000" cy="1440000"/>
                  <wp:effectExtent l="0" t="0" r="8255" b="8255"/>
                  <wp:docPr id="248" name="Picture 21" descr="A picture containing person, clothing, standing, posing&#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Cr Sarah Mansfield PREFERRED.JPG"/>
                          <pic:cNvPicPr/>
                        </pic:nvPicPr>
                        <pic:blipFill rotWithShape="1">
                          <a:blip r:embed="rId67" cstate="print">
                            <a:extLst>
                              <a:ext uri="{28A0092B-C50C-407E-A947-70E740481C1C}">
                                <a14:useLocalDpi xmlns:a14="http://schemas.microsoft.com/office/drawing/2010/main" val="0"/>
                              </a:ext>
                            </a:extLst>
                          </a:blip>
                          <a:srcRect l="14285" t="6207" r="20353" b="50228"/>
                          <a:stretch/>
                        </pic:blipFill>
                        <pic:spPr bwMode="auto">
                          <a:xfrm>
                            <a:off x="0" y="0"/>
                            <a:ext cx="1440000" cy="1440000"/>
                          </a:xfrm>
                          <a:prstGeom prst="rect">
                            <a:avLst/>
                          </a:prstGeom>
                          <a:ln>
                            <a:noFill/>
                          </a:ln>
                          <a:extLst>
                            <a:ext uri="{53640926-AAD7-44D8-BBD7-CCE9431645EC}">
                              <a14:shadowObscured xmlns:a14="http://schemas.microsoft.com/office/drawing/2010/main"/>
                            </a:ext>
                          </a:extLst>
                        </pic:spPr>
                      </pic:pic>
                    </a:graphicData>
                  </a:graphic>
                </wp:inline>
              </w:drawing>
            </w:r>
          </w:p>
        </w:tc>
        <w:tc>
          <w:tcPr>
            <w:tcW w:w="2806" w:type="dxa"/>
            <w:gridSpan w:val="2"/>
            <w:tcBorders>
              <w:top w:val="nil"/>
              <w:left w:val="nil"/>
              <w:bottom w:val="nil"/>
              <w:right w:val="nil"/>
            </w:tcBorders>
            <w:vAlign w:val="bottom"/>
          </w:tcPr>
          <w:p w14:paraId="7D99A7AB" w14:textId="77777777" w:rsidR="00704F11" w:rsidRPr="00613640" w:rsidRDefault="00704F11" w:rsidP="004B5AEA">
            <w:pPr>
              <w:spacing w:before="100" w:after="100"/>
              <w:rPr>
                <w:rFonts w:ascii="Arial" w:hAnsi="Arial" w:cs="Arial"/>
                <w:b/>
                <w:sz w:val="20"/>
                <w:szCs w:val="20"/>
              </w:rPr>
            </w:pPr>
            <w:r w:rsidRPr="001A0116">
              <w:rPr>
                <w:rFonts w:ascii="Arial" w:hAnsi="Arial" w:cs="Arial"/>
                <w:b/>
                <w:sz w:val="20"/>
                <w:szCs w:val="20"/>
              </w:rPr>
              <w:t>Cr Sarah Mansfield</w:t>
            </w:r>
            <w:r>
              <w:rPr>
                <w:rFonts w:ascii="Arial" w:hAnsi="Arial" w:cs="Arial"/>
                <w:b/>
                <w:sz w:val="20"/>
                <w:szCs w:val="20"/>
              </w:rPr>
              <w:br/>
            </w:r>
            <w:r w:rsidRPr="001A0116">
              <w:rPr>
                <w:rFonts w:ascii="Arial" w:hAnsi="Arial" w:cs="Arial"/>
                <w:sz w:val="20"/>
                <w:szCs w:val="20"/>
              </w:rPr>
              <w:t>Brownbill Ward</w:t>
            </w:r>
          </w:p>
        </w:tc>
      </w:tr>
      <w:tr w:rsidR="00704F11" w:rsidRPr="00CE7CED" w14:paraId="775C54B8" w14:textId="77777777" w:rsidTr="50FEC6F1">
        <w:tc>
          <w:tcPr>
            <w:tcW w:w="5098" w:type="dxa"/>
            <w:gridSpan w:val="3"/>
            <w:tcBorders>
              <w:top w:val="nil"/>
              <w:left w:val="nil"/>
              <w:bottom w:val="nil"/>
              <w:right w:val="nil"/>
            </w:tcBorders>
          </w:tcPr>
          <w:p w14:paraId="5A4F26CB" w14:textId="77777777" w:rsidR="00704F11" w:rsidRPr="00A069DC" w:rsidRDefault="00704F11" w:rsidP="00935C9E">
            <w:pPr>
              <w:pStyle w:val="BodyText"/>
              <w:spacing w:after="40" w:line="240" w:lineRule="auto"/>
              <w:ind w:left="113"/>
              <w:rPr>
                <w:rFonts w:ascii="Arial" w:hAnsi="Arial" w:cs="Arial"/>
                <w:sz w:val="20"/>
                <w:szCs w:val="20"/>
              </w:rPr>
            </w:pPr>
            <w:r w:rsidRPr="00A069DC">
              <w:rPr>
                <w:rFonts w:ascii="Arial" w:hAnsi="Arial" w:cs="Arial"/>
                <w:sz w:val="20"/>
                <w:szCs w:val="20"/>
              </w:rPr>
              <w:t>Portfolios:</w:t>
            </w:r>
          </w:p>
          <w:p w14:paraId="29901AB4" w14:textId="77777777" w:rsidR="00704F11" w:rsidRPr="00323C63" w:rsidRDefault="00704F11" w:rsidP="00935C9E">
            <w:pPr>
              <w:pStyle w:val="Bullets"/>
              <w:numPr>
                <w:ilvl w:val="0"/>
                <w:numId w:val="34"/>
              </w:numPr>
              <w:spacing w:after="40" w:line="240" w:lineRule="auto"/>
            </w:pPr>
            <w:r w:rsidRPr="00323C63">
              <w:t>Arts, Live Entertainment &amp; Hospitality (Chair)</w:t>
            </w:r>
          </w:p>
          <w:p w14:paraId="185D46E1" w14:textId="77777777" w:rsidR="00704F11" w:rsidRPr="00323C63" w:rsidRDefault="00704F11" w:rsidP="00935C9E">
            <w:pPr>
              <w:pStyle w:val="Bullets"/>
              <w:numPr>
                <w:ilvl w:val="0"/>
                <w:numId w:val="34"/>
              </w:numPr>
              <w:spacing w:after="40" w:line="240" w:lineRule="auto"/>
            </w:pPr>
            <w:r w:rsidRPr="00323C63">
              <w:t>Osbourne House (Chair)</w:t>
            </w:r>
          </w:p>
          <w:p w14:paraId="4D74F743" w14:textId="77777777" w:rsidR="00704F11" w:rsidRPr="00323C63" w:rsidRDefault="00704F11" w:rsidP="00935C9E">
            <w:pPr>
              <w:pStyle w:val="Bullets"/>
              <w:numPr>
                <w:ilvl w:val="0"/>
                <w:numId w:val="34"/>
              </w:numPr>
              <w:spacing w:after="40" w:line="240" w:lineRule="auto"/>
            </w:pPr>
            <w:r w:rsidRPr="00323C63">
              <w:t>Veteran Affairs (Chair)</w:t>
            </w:r>
          </w:p>
          <w:p w14:paraId="1B3E90CC" w14:textId="77777777" w:rsidR="00704F11" w:rsidRPr="00A069DC" w:rsidRDefault="00704F11" w:rsidP="000C3CEA">
            <w:pPr>
              <w:pStyle w:val="Bullets"/>
              <w:numPr>
                <w:ilvl w:val="0"/>
                <w:numId w:val="0"/>
              </w:numPr>
              <w:spacing w:before="120" w:after="40" w:line="240" w:lineRule="auto"/>
              <w:ind w:left="113"/>
            </w:pPr>
            <w:r w:rsidRPr="00A069DC">
              <w:t>Committees:</w:t>
            </w:r>
          </w:p>
          <w:p w14:paraId="4A459237" w14:textId="77777777" w:rsidR="00704F11" w:rsidRPr="003D2B9D" w:rsidRDefault="00704F11" w:rsidP="00935C9E">
            <w:pPr>
              <w:pStyle w:val="Bullets"/>
              <w:numPr>
                <w:ilvl w:val="0"/>
                <w:numId w:val="34"/>
              </w:numPr>
              <w:spacing w:after="40" w:line="240" w:lineRule="auto"/>
            </w:pPr>
            <w:r w:rsidRPr="00323C63">
              <w:t>Geelong Major Events</w:t>
            </w:r>
          </w:p>
        </w:tc>
        <w:tc>
          <w:tcPr>
            <w:tcW w:w="5358" w:type="dxa"/>
            <w:gridSpan w:val="3"/>
            <w:tcBorders>
              <w:top w:val="nil"/>
              <w:left w:val="nil"/>
              <w:bottom w:val="nil"/>
              <w:right w:val="nil"/>
            </w:tcBorders>
          </w:tcPr>
          <w:p w14:paraId="6A0712FB" w14:textId="77777777" w:rsidR="00704F11" w:rsidRPr="00613640" w:rsidRDefault="00704F11" w:rsidP="00935C9E">
            <w:pPr>
              <w:pStyle w:val="BodyText"/>
              <w:spacing w:after="40" w:line="240" w:lineRule="auto"/>
              <w:ind w:left="113"/>
              <w:rPr>
                <w:rFonts w:ascii="Arial" w:hAnsi="Arial" w:cs="Arial"/>
                <w:sz w:val="20"/>
                <w:szCs w:val="20"/>
              </w:rPr>
            </w:pPr>
            <w:r w:rsidRPr="00613640">
              <w:rPr>
                <w:rFonts w:ascii="Arial" w:hAnsi="Arial" w:cs="Arial"/>
                <w:sz w:val="20"/>
                <w:szCs w:val="20"/>
              </w:rPr>
              <w:t>Portfolios:</w:t>
            </w:r>
          </w:p>
          <w:p w14:paraId="2C702092" w14:textId="77777777" w:rsidR="00704F11" w:rsidRPr="00613640" w:rsidRDefault="00704F11" w:rsidP="00935C9E">
            <w:pPr>
              <w:pStyle w:val="Bullets"/>
              <w:numPr>
                <w:ilvl w:val="0"/>
                <w:numId w:val="34"/>
              </w:numPr>
              <w:spacing w:after="40" w:line="240" w:lineRule="auto"/>
            </w:pPr>
            <w:r w:rsidRPr="00613640">
              <w:t>Aboriginal Affairs</w:t>
            </w:r>
          </w:p>
          <w:p w14:paraId="649E3E67" w14:textId="77777777" w:rsidR="00704F11" w:rsidRPr="00613640" w:rsidRDefault="00704F11" w:rsidP="00935C9E">
            <w:pPr>
              <w:pStyle w:val="Bullets"/>
              <w:numPr>
                <w:ilvl w:val="0"/>
                <w:numId w:val="34"/>
              </w:numPr>
              <w:spacing w:after="40" w:line="240" w:lineRule="auto"/>
            </w:pPr>
            <w:r w:rsidRPr="00613640">
              <w:t>Climate Change Action</w:t>
            </w:r>
          </w:p>
          <w:p w14:paraId="25CCEC8E" w14:textId="77777777" w:rsidR="00704F11" w:rsidRPr="00613640" w:rsidRDefault="00704F11" w:rsidP="00935C9E">
            <w:pPr>
              <w:pStyle w:val="Bullets"/>
              <w:numPr>
                <w:ilvl w:val="0"/>
                <w:numId w:val="34"/>
              </w:numPr>
              <w:spacing w:after="40" w:line="240" w:lineRule="auto"/>
            </w:pPr>
            <w:r w:rsidRPr="00613640">
              <w:t>Circular Economy (Waste Management)</w:t>
            </w:r>
          </w:p>
          <w:p w14:paraId="419BD615" w14:textId="77777777" w:rsidR="00704F11" w:rsidRPr="00613640" w:rsidRDefault="00704F11" w:rsidP="00935C9E">
            <w:pPr>
              <w:pStyle w:val="Bullets"/>
              <w:numPr>
                <w:ilvl w:val="0"/>
                <w:numId w:val="34"/>
              </w:numPr>
              <w:spacing w:after="40" w:line="240" w:lineRule="auto"/>
            </w:pPr>
            <w:r w:rsidRPr="00613640">
              <w:t>Community Health &amp; Aged Care (Chair)</w:t>
            </w:r>
          </w:p>
          <w:p w14:paraId="1270BCF2" w14:textId="77777777" w:rsidR="00704F11" w:rsidRPr="00613640" w:rsidRDefault="00704F11" w:rsidP="00935C9E">
            <w:pPr>
              <w:pStyle w:val="Bullets"/>
              <w:numPr>
                <w:ilvl w:val="0"/>
                <w:numId w:val="34"/>
              </w:numPr>
              <w:spacing w:after="40" w:line="240" w:lineRule="auto"/>
            </w:pPr>
            <w:r w:rsidRPr="00613640">
              <w:t>Diversity, Inclusion &amp; LGBTIQ+ (Chair)</w:t>
            </w:r>
          </w:p>
          <w:p w14:paraId="0A0D572D" w14:textId="77777777" w:rsidR="00704F11" w:rsidRPr="00613640" w:rsidRDefault="00704F11" w:rsidP="00935C9E">
            <w:pPr>
              <w:pStyle w:val="Bullets"/>
              <w:numPr>
                <w:ilvl w:val="0"/>
                <w:numId w:val="34"/>
              </w:numPr>
              <w:spacing w:after="40" w:line="240" w:lineRule="auto"/>
            </w:pPr>
            <w:r w:rsidRPr="00613640">
              <w:t>Innovative Solutions</w:t>
            </w:r>
          </w:p>
          <w:p w14:paraId="3CD602DC" w14:textId="77777777" w:rsidR="00704F11" w:rsidRPr="00613640" w:rsidRDefault="00704F11" w:rsidP="00935C9E">
            <w:pPr>
              <w:pStyle w:val="Bullets"/>
              <w:numPr>
                <w:ilvl w:val="0"/>
                <w:numId w:val="34"/>
              </w:numPr>
              <w:spacing w:after="40" w:line="240" w:lineRule="auto"/>
            </w:pPr>
            <w:r w:rsidRPr="00613640">
              <w:t>Social Housing (Chair)</w:t>
            </w:r>
          </w:p>
          <w:p w14:paraId="79387D85" w14:textId="77777777" w:rsidR="00704F11" w:rsidRPr="00613640" w:rsidRDefault="00704F11" w:rsidP="00935C9E">
            <w:pPr>
              <w:pStyle w:val="Bullets"/>
              <w:numPr>
                <w:ilvl w:val="0"/>
                <w:numId w:val="34"/>
              </w:numPr>
              <w:spacing w:after="40" w:line="240" w:lineRule="auto"/>
            </w:pPr>
            <w:r w:rsidRPr="00613640">
              <w:t>Transport</w:t>
            </w:r>
          </w:p>
          <w:p w14:paraId="07346216" w14:textId="77777777" w:rsidR="00704F11" w:rsidRPr="00613640" w:rsidRDefault="00704F11" w:rsidP="000C3CEA">
            <w:pPr>
              <w:pStyle w:val="BodyText"/>
              <w:spacing w:before="120" w:after="40" w:line="240" w:lineRule="auto"/>
              <w:ind w:left="113"/>
              <w:rPr>
                <w:rFonts w:ascii="Arial" w:hAnsi="Arial" w:cs="Arial"/>
                <w:sz w:val="20"/>
                <w:szCs w:val="20"/>
              </w:rPr>
            </w:pPr>
            <w:r w:rsidRPr="00613640">
              <w:rPr>
                <w:rFonts w:ascii="Arial" w:hAnsi="Arial" w:cs="Arial"/>
                <w:sz w:val="20"/>
                <w:szCs w:val="20"/>
              </w:rPr>
              <w:t>Committees:</w:t>
            </w:r>
          </w:p>
          <w:p w14:paraId="7FA3A8C0" w14:textId="77777777" w:rsidR="00704F11" w:rsidRPr="00613640" w:rsidRDefault="00704F11" w:rsidP="00935C9E">
            <w:pPr>
              <w:pStyle w:val="Bullets"/>
              <w:numPr>
                <w:ilvl w:val="0"/>
                <w:numId w:val="34"/>
              </w:numPr>
              <w:spacing w:after="40" w:line="240" w:lineRule="auto"/>
            </w:pPr>
            <w:r w:rsidRPr="00613640">
              <w:t xml:space="preserve">Affordable Social Housing Advisory Committee (Chair) </w:t>
            </w:r>
          </w:p>
          <w:p w14:paraId="448DC7E2" w14:textId="77777777" w:rsidR="00704F11" w:rsidRPr="00613640" w:rsidRDefault="00704F11" w:rsidP="00935C9E">
            <w:pPr>
              <w:pStyle w:val="Bullets"/>
              <w:numPr>
                <w:ilvl w:val="0"/>
                <w:numId w:val="34"/>
              </w:numPr>
              <w:spacing w:after="40" w:line="240" w:lineRule="auto"/>
            </w:pPr>
            <w:r w:rsidRPr="00613640">
              <w:t>Ageing-Well Advisory Committee (Chair)</w:t>
            </w:r>
          </w:p>
          <w:p w14:paraId="0E3A05F1" w14:textId="77777777" w:rsidR="00704F11" w:rsidRPr="00613640" w:rsidRDefault="00704F11" w:rsidP="00935C9E">
            <w:pPr>
              <w:pStyle w:val="Bullets"/>
              <w:numPr>
                <w:ilvl w:val="0"/>
                <w:numId w:val="34"/>
              </w:numPr>
              <w:spacing w:after="40" w:line="240" w:lineRule="auto"/>
            </w:pPr>
            <w:r w:rsidRPr="00613640">
              <w:t>Geelong Regional Library Corporation</w:t>
            </w:r>
          </w:p>
          <w:p w14:paraId="6302A40C" w14:textId="77777777" w:rsidR="00704F11" w:rsidRPr="005C6F31" w:rsidRDefault="00704F11" w:rsidP="00935C9E">
            <w:pPr>
              <w:pStyle w:val="Bullets"/>
              <w:numPr>
                <w:ilvl w:val="0"/>
                <w:numId w:val="34"/>
              </w:numPr>
              <w:spacing w:after="40" w:line="240" w:lineRule="auto"/>
            </w:pPr>
            <w:r w:rsidRPr="00613640">
              <w:t>G21 Pillar – Health and Wellbeing</w:t>
            </w:r>
          </w:p>
        </w:tc>
      </w:tr>
      <w:tr w:rsidR="00704F11" w:rsidRPr="00B1500E" w14:paraId="0CA15337" w14:textId="77777777" w:rsidTr="50FEC6F1">
        <w:tc>
          <w:tcPr>
            <w:tcW w:w="10456" w:type="dxa"/>
            <w:gridSpan w:val="6"/>
            <w:tcBorders>
              <w:top w:val="nil"/>
              <w:left w:val="nil"/>
              <w:bottom w:val="nil"/>
              <w:right w:val="nil"/>
            </w:tcBorders>
          </w:tcPr>
          <w:p w14:paraId="2C2B1A6B" w14:textId="77777777" w:rsidR="00704F11" w:rsidRPr="00B1500E" w:rsidRDefault="00704F11" w:rsidP="004B5AEA">
            <w:pPr>
              <w:pStyle w:val="ListBullet"/>
              <w:spacing w:before="100" w:after="100" w:line="240" w:lineRule="auto"/>
              <w:rPr>
                <w:rFonts w:ascii="Arial" w:hAnsi="Arial" w:cs="Arial"/>
                <w:sz w:val="4"/>
                <w:szCs w:val="4"/>
              </w:rPr>
            </w:pPr>
          </w:p>
        </w:tc>
      </w:tr>
    </w:tbl>
    <w:p w14:paraId="24021E61" w14:textId="77777777" w:rsidR="00704F11" w:rsidRDefault="00704F11" w:rsidP="00704F11">
      <w:r>
        <w:br w:type="page"/>
      </w:r>
    </w:p>
    <w:tbl>
      <w:tblPr>
        <w:tblStyle w:val="TableGrid"/>
        <w:tblW w:w="0" w:type="auto"/>
        <w:tblCellMar>
          <w:top w:w="170" w:type="dxa"/>
          <w:left w:w="0" w:type="dxa"/>
          <w:right w:w="0" w:type="dxa"/>
        </w:tblCellMar>
        <w:tblLook w:val="0600" w:firstRow="0" w:lastRow="0" w:firstColumn="0" w:lastColumn="0" w:noHBand="1" w:noVBand="1"/>
      </w:tblPr>
      <w:tblGrid>
        <w:gridCol w:w="2446"/>
        <w:gridCol w:w="2652"/>
        <w:gridCol w:w="2552"/>
        <w:gridCol w:w="2806"/>
      </w:tblGrid>
      <w:tr w:rsidR="00704F11" w:rsidRPr="00CE7CED" w14:paraId="6B7F1219" w14:textId="77777777" w:rsidTr="004B5AEA">
        <w:tc>
          <w:tcPr>
            <w:tcW w:w="2446" w:type="dxa"/>
            <w:tcBorders>
              <w:top w:val="nil"/>
              <w:left w:val="nil"/>
              <w:bottom w:val="nil"/>
              <w:right w:val="nil"/>
            </w:tcBorders>
          </w:tcPr>
          <w:p w14:paraId="005427F7" w14:textId="77777777" w:rsidR="00704F11" w:rsidRPr="001A0116" w:rsidRDefault="00704F11" w:rsidP="004B5AEA">
            <w:pPr>
              <w:spacing w:before="100" w:after="100"/>
              <w:rPr>
                <w:noProof/>
              </w:rPr>
            </w:pPr>
            <w:r w:rsidRPr="001A0116">
              <w:rPr>
                <w:noProof/>
                <w:color w:val="2B579A"/>
                <w:shd w:val="clear" w:color="auto" w:fill="E6E6E6"/>
              </w:rPr>
              <w:lastRenderedPageBreak/>
              <w:drawing>
                <wp:inline distT="0" distB="0" distL="0" distR="0" wp14:anchorId="0666F3E1" wp14:editId="362C9B03">
                  <wp:extent cx="1440000" cy="1440000"/>
                  <wp:effectExtent l="0" t="0" r="8255" b="8255"/>
                  <wp:docPr id="249"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Cr Jim Mason 03 (low res).JPG"/>
                          <pic:cNvPicPr/>
                        </pic:nvPicPr>
                        <pic:blipFill rotWithShape="1">
                          <a:blip r:embed="rId68" cstate="print">
                            <a:extLst>
                              <a:ext uri="{28A0092B-C50C-407E-A947-70E740481C1C}">
                                <a14:useLocalDpi xmlns:a14="http://schemas.microsoft.com/office/drawing/2010/main" val="0"/>
                              </a:ext>
                            </a:extLst>
                          </a:blip>
                          <a:srcRect t="2356" b="31086"/>
                          <a:stretch/>
                        </pic:blipFill>
                        <pic:spPr bwMode="auto">
                          <a:xfrm>
                            <a:off x="0" y="0"/>
                            <a:ext cx="1440000" cy="1440000"/>
                          </a:xfrm>
                          <a:prstGeom prst="rect">
                            <a:avLst/>
                          </a:prstGeom>
                          <a:ln>
                            <a:noFill/>
                          </a:ln>
                          <a:extLst>
                            <a:ext uri="{53640926-AAD7-44D8-BBD7-CCE9431645EC}">
                              <a14:shadowObscured xmlns:a14="http://schemas.microsoft.com/office/drawing/2010/main"/>
                            </a:ext>
                          </a:extLst>
                        </pic:spPr>
                      </pic:pic>
                    </a:graphicData>
                  </a:graphic>
                </wp:inline>
              </w:drawing>
            </w:r>
          </w:p>
        </w:tc>
        <w:tc>
          <w:tcPr>
            <w:tcW w:w="2652" w:type="dxa"/>
            <w:tcBorders>
              <w:top w:val="nil"/>
              <w:left w:val="nil"/>
              <w:bottom w:val="nil"/>
              <w:right w:val="nil"/>
            </w:tcBorders>
            <w:vAlign w:val="bottom"/>
          </w:tcPr>
          <w:p w14:paraId="378DCF1A" w14:textId="77777777" w:rsidR="00704F11" w:rsidRPr="001A0116" w:rsidRDefault="00704F11" w:rsidP="004B5AEA">
            <w:pPr>
              <w:spacing w:before="100" w:after="100"/>
              <w:rPr>
                <w:rFonts w:ascii="Arial" w:hAnsi="Arial" w:cs="Arial"/>
                <w:b/>
                <w:sz w:val="20"/>
                <w:szCs w:val="20"/>
              </w:rPr>
            </w:pPr>
            <w:r w:rsidRPr="001A0116">
              <w:rPr>
                <w:rFonts w:ascii="Arial" w:hAnsi="Arial" w:cs="Arial"/>
                <w:b/>
                <w:sz w:val="20"/>
                <w:szCs w:val="20"/>
              </w:rPr>
              <w:t>Cr Jim Mason AM</w:t>
            </w:r>
            <w:r>
              <w:rPr>
                <w:rFonts w:ascii="Arial" w:hAnsi="Arial" w:cs="Arial"/>
                <w:b/>
                <w:sz w:val="20"/>
                <w:szCs w:val="20"/>
              </w:rPr>
              <w:br/>
            </w:r>
            <w:r w:rsidRPr="001A0116">
              <w:rPr>
                <w:rFonts w:ascii="Arial" w:hAnsi="Arial" w:cs="Arial"/>
                <w:sz w:val="20"/>
                <w:szCs w:val="20"/>
              </w:rPr>
              <w:t>Bellarine Ward</w:t>
            </w:r>
          </w:p>
        </w:tc>
        <w:tc>
          <w:tcPr>
            <w:tcW w:w="2552" w:type="dxa"/>
            <w:tcBorders>
              <w:top w:val="nil"/>
              <w:left w:val="nil"/>
              <w:bottom w:val="nil"/>
              <w:right w:val="nil"/>
            </w:tcBorders>
          </w:tcPr>
          <w:p w14:paraId="564EDDE7" w14:textId="77777777" w:rsidR="00704F11" w:rsidRPr="001A0116" w:rsidRDefault="00704F11" w:rsidP="004B5AEA">
            <w:pPr>
              <w:spacing w:before="100" w:after="100"/>
              <w:rPr>
                <w:rFonts w:ascii="Arial" w:hAnsi="Arial" w:cs="Arial"/>
                <w:b/>
                <w:sz w:val="20"/>
                <w:szCs w:val="20"/>
              </w:rPr>
            </w:pPr>
            <w:r w:rsidRPr="001A0116">
              <w:rPr>
                <w:rFonts w:ascii="Arial" w:hAnsi="Arial" w:cs="Arial"/>
                <w:b/>
                <w:noProof/>
                <w:color w:val="2B579A"/>
                <w:sz w:val="20"/>
                <w:szCs w:val="20"/>
                <w:shd w:val="clear" w:color="auto" w:fill="E6E6E6"/>
              </w:rPr>
              <w:drawing>
                <wp:inline distT="0" distB="0" distL="0" distR="0" wp14:anchorId="3640406F" wp14:editId="6843A5E4">
                  <wp:extent cx="1439545" cy="1439545"/>
                  <wp:effectExtent l="0" t="0" r="8255" b="8255"/>
                  <wp:docPr id="250" name="Picture 23"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Cr Belinda Moloney 01 (low res) - PREFERRED.JPG"/>
                          <pic:cNvPicPr/>
                        </pic:nvPicPr>
                        <pic:blipFill rotWithShape="1">
                          <a:blip r:embed="rId69" cstate="print">
                            <a:extLst>
                              <a:ext uri="{28A0092B-C50C-407E-A947-70E740481C1C}">
                                <a14:useLocalDpi xmlns:a14="http://schemas.microsoft.com/office/drawing/2010/main" val="0"/>
                              </a:ext>
                            </a:extLst>
                          </a:blip>
                          <a:srcRect t="974" b="32936"/>
                          <a:stretch/>
                        </pic:blipFill>
                        <pic:spPr bwMode="auto">
                          <a:xfrm>
                            <a:off x="0" y="0"/>
                            <a:ext cx="1445509" cy="1445509"/>
                          </a:xfrm>
                          <a:prstGeom prst="rect">
                            <a:avLst/>
                          </a:prstGeom>
                          <a:ln>
                            <a:noFill/>
                          </a:ln>
                          <a:extLst>
                            <a:ext uri="{53640926-AAD7-44D8-BBD7-CCE9431645EC}">
                              <a14:shadowObscured xmlns:a14="http://schemas.microsoft.com/office/drawing/2010/main"/>
                            </a:ext>
                          </a:extLst>
                        </pic:spPr>
                      </pic:pic>
                    </a:graphicData>
                  </a:graphic>
                </wp:inline>
              </w:drawing>
            </w:r>
            <w:r w:rsidRPr="001A0116">
              <w:rPr>
                <w:rFonts w:ascii="Arial" w:hAnsi="Arial" w:cs="Arial"/>
                <w:b/>
                <w:sz w:val="20"/>
                <w:szCs w:val="20"/>
              </w:rPr>
              <w:t xml:space="preserve"> </w:t>
            </w:r>
          </w:p>
        </w:tc>
        <w:tc>
          <w:tcPr>
            <w:tcW w:w="2806" w:type="dxa"/>
            <w:tcBorders>
              <w:top w:val="nil"/>
              <w:left w:val="nil"/>
              <w:bottom w:val="nil"/>
              <w:right w:val="nil"/>
            </w:tcBorders>
            <w:vAlign w:val="bottom"/>
          </w:tcPr>
          <w:p w14:paraId="2AA3DDC2" w14:textId="77777777" w:rsidR="00704F11" w:rsidRPr="005C6F31" w:rsidRDefault="00704F11" w:rsidP="000C3CEA">
            <w:pPr>
              <w:pStyle w:val="ListBullet"/>
              <w:spacing w:before="100" w:after="100"/>
              <w:ind w:left="0" w:firstLine="0"/>
              <w:rPr>
                <w:rFonts w:ascii="Arial" w:hAnsi="Arial" w:cs="Arial"/>
                <w:sz w:val="20"/>
                <w:szCs w:val="20"/>
              </w:rPr>
            </w:pPr>
            <w:r w:rsidRPr="001A0116">
              <w:rPr>
                <w:rFonts w:ascii="Arial" w:hAnsi="Arial" w:cs="Arial"/>
                <w:b/>
                <w:sz w:val="20"/>
                <w:szCs w:val="20"/>
              </w:rPr>
              <w:t>Cr Belinda Moloney</w:t>
            </w:r>
            <w:r>
              <w:rPr>
                <w:rFonts w:ascii="Arial" w:hAnsi="Arial" w:cs="Arial"/>
                <w:b/>
                <w:sz w:val="20"/>
                <w:szCs w:val="20"/>
              </w:rPr>
              <w:br/>
            </w:r>
            <w:r w:rsidRPr="001A0116">
              <w:rPr>
                <w:rFonts w:ascii="Arial" w:hAnsi="Arial" w:cs="Arial"/>
                <w:bCs/>
                <w:sz w:val="20"/>
                <w:szCs w:val="20"/>
              </w:rPr>
              <w:t>Kardinia Ward</w:t>
            </w:r>
          </w:p>
        </w:tc>
      </w:tr>
      <w:tr w:rsidR="00704F11" w:rsidRPr="00CE7CED" w14:paraId="0F3F2338" w14:textId="77777777" w:rsidTr="004B5AEA">
        <w:tc>
          <w:tcPr>
            <w:tcW w:w="5098" w:type="dxa"/>
            <w:gridSpan w:val="2"/>
            <w:tcBorders>
              <w:top w:val="nil"/>
              <w:left w:val="nil"/>
              <w:bottom w:val="nil"/>
              <w:right w:val="nil"/>
            </w:tcBorders>
          </w:tcPr>
          <w:p w14:paraId="04E632E2" w14:textId="77777777" w:rsidR="00704F11" w:rsidRPr="00E147B8" w:rsidRDefault="00704F11" w:rsidP="00935C9E">
            <w:pPr>
              <w:pStyle w:val="BodyText"/>
              <w:spacing w:after="40" w:line="240" w:lineRule="auto"/>
              <w:ind w:left="113"/>
              <w:rPr>
                <w:rFonts w:ascii="Arial" w:hAnsi="Arial" w:cs="Arial"/>
                <w:sz w:val="20"/>
                <w:szCs w:val="20"/>
              </w:rPr>
            </w:pPr>
            <w:r w:rsidRPr="00E147B8">
              <w:rPr>
                <w:rFonts w:ascii="Arial" w:hAnsi="Arial" w:cs="Arial"/>
                <w:sz w:val="20"/>
                <w:szCs w:val="20"/>
              </w:rPr>
              <w:t>Portfolios:</w:t>
            </w:r>
          </w:p>
          <w:p w14:paraId="0E3ACDDD" w14:textId="77777777" w:rsidR="00704F11" w:rsidRPr="00E147B8" w:rsidRDefault="00704F11" w:rsidP="00935C9E">
            <w:pPr>
              <w:pStyle w:val="Bullets"/>
              <w:numPr>
                <w:ilvl w:val="0"/>
                <w:numId w:val="34"/>
              </w:numPr>
              <w:spacing w:after="40" w:line="240" w:lineRule="auto"/>
            </w:pPr>
            <w:r w:rsidRPr="00E147B8">
              <w:t>Aboriginal Affairs (Chair)</w:t>
            </w:r>
          </w:p>
          <w:p w14:paraId="00F84EE3" w14:textId="77777777" w:rsidR="00704F11" w:rsidRPr="00E147B8" w:rsidRDefault="00704F11" w:rsidP="00935C9E">
            <w:pPr>
              <w:pStyle w:val="Bullets"/>
              <w:numPr>
                <w:ilvl w:val="0"/>
                <w:numId w:val="34"/>
              </w:numPr>
              <w:spacing w:after="40" w:line="240" w:lineRule="auto"/>
            </w:pPr>
            <w:r w:rsidRPr="00E147B8">
              <w:t>Citizenship &amp; Community Engagement</w:t>
            </w:r>
          </w:p>
          <w:p w14:paraId="50F70566" w14:textId="77777777" w:rsidR="00704F11" w:rsidRPr="00E147B8" w:rsidRDefault="00704F11" w:rsidP="00935C9E">
            <w:pPr>
              <w:pStyle w:val="Bullets"/>
              <w:numPr>
                <w:ilvl w:val="0"/>
                <w:numId w:val="34"/>
              </w:numPr>
              <w:spacing w:after="40" w:line="240" w:lineRule="auto"/>
            </w:pPr>
            <w:r w:rsidRPr="00E147B8">
              <w:t>Creative Communities &amp; Culture</w:t>
            </w:r>
          </w:p>
          <w:p w14:paraId="2F96F6F8" w14:textId="77777777" w:rsidR="00704F11" w:rsidRPr="00E147B8" w:rsidRDefault="00704F11" w:rsidP="00935C9E">
            <w:pPr>
              <w:pStyle w:val="Bullets"/>
              <w:numPr>
                <w:ilvl w:val="0"/>
                <w:numId w:val="34"/>
              </w:numPr>
              <w:spacing w:after="40" w:line="240" w:lineRule="auto"/>
            </w:pPr>
            <w:r w:rsidRPr="00E147B8">
              <w:t>Diversity, Inclusion &amp; LGBTIQ+</w:t>
            </w:r>
          </w:p>
          <w:p w14:paraId="4D8D5006" w14:textId="77777777" w:rsidR="00704F11" w:rsidRPr="002F4599" w:rsidRDefault="00704F11" w:rsidP="00935C9E">
            <w:pPr>
              <w:pStyle w:val="Bullets"/>
              <w:numPr>
                <w:ilvl w:val="0"/>
                <w:numId w:val="34"/>
              </w:numPr>
              <w:spacing w:after="40" w:line="240" w:lineRule="auto"/>
            </w:pPr>
            <w:r w:rsidRPr="002F4599">
              <w:t>Environment (Chair)</w:t>
            </w:r>
          </w:p>
          <w:p w14:paraId="4143DE68" w14:textId="77777777" w:rsidR="00704F11" w:rsidRPr="002F4599" w:rsidRDefault="00704F11" w:rsidP="00935C9E">
            <w:pPr>
              <w:pStyle w:val="Bullets"/>
              <w:numPr>
                <w:ilvl w:val="0"/>
                <w:numId w:val="34"/>
              </w:numPr>
              <w:spacing w:after="40" w:line="240" w:lineRule="auto"/>
            </w:pPr>
            <w:r w:rsidRPr="002F4599">
              <w:t xml:space="preserve">Leisure &amp; Recreation </w:t>
            </w:r>
          </w:p>
          <w:p w14:paraId="63B808A8" w14:textId="77777777" w:rsidR="00704F11" w:rsidRPr="002F4599" w:rsidRDefault="00704F11" w:rsidP="00935C9E">
            <w:pPr>
              <w:pStyle w:val="Bullets"/>
              <w:numPr>
                <w:ilvl w:val="0"/>
                <w:numId w:val="34"/>
              </w:numPr>
              <w:spacing w:after="40" w:line="240" w:lineRule="auto"/>
            </w:pPr>
            <w:r w:rsidRPr="002F4599">
              <w:t xml:space="preserve">Multicultural Affairs (Chair) </w:t>
            </w:r>
          </w:p>
          <w:p w14:paraId="2630FCCF" w14:textId="77777777" w:rsidR="00704F11" w:rsidRPr="00AF4088" w:rsidRDefault="00704F11" w:rsidP="00935C9E">
            <w:pPr>
              <w:pStyle w:val="Bullets"/>
              <w:numPr>
                <w:ilvl w:val="0"/>
                <w:numId w:val="34"/>
              </w:numPr>
              <w:spacing w:after="40" w:line="240" w:lineRule="auto"/>
            </w:pPr>
            <w:r w:rsidRPr="00AF4088">
              <w:t>Rural &amp; Coastal (Chair)</w:t>
            </w:r>
          </w:p>
          <w:p w14:paraId="405F5AA1" w14:textId="77777777" w:rsidR="00704F11" w:rsidRPr="00AF4088" w:rsidRDefault="00704F11" w:rsidP="00935C9E">
            <w:pPr>
              <w:pStyle w:val="Bullets"/>
              <w:numPr>
                <w:ilvl w:val="0"/>
                <w:numId w:val="34"/>
              </w:numPr>
              <w:spacing w:after="40" w:line="240" w:lineRule="auto"/>
            </w:pPr>
            <w:r w:rsidRPr="00AF4088">
              <w:t>Shared Trails (Chair)</w:t>
            </w:r>
          </w:p>
          <w:p w14:paraId="2524ACA1" w14:textId="77777777" w:rsidR="00704F11" w:rsidRPr="00AF4088" w:rsidRDefault="00704F11" w:rsidP="000C3CEA">
            <w:pPr>
              <w:pStyle w:val="BodyText"/>
              <w:spacing w:before="120" w:after="40" w:line="240" w:lineRule="auto"/>
              <w:ind w:left="113"/>
              <w:rPr>
                <w:rFonts w:ascii="Arial" w:hAnsi="Arial" w:cs="Arial"/>
                <w:sz w:val="20"/>
                <w:szCs w:val="20"/>
              </w:rPr>
            </w:pPr>
            <w:r w:rsidRPr="00AF4088">
              <w:rPr>
                <w:rFonts w:ascii="Arial" w:hAnsi="Arial" w:cs="Arial"/>
                <w:sz w:val="20"/>
                <w:szCs w:val="20"/>
              </w:rPr>
              <w:t>Committees:</w:t>
            </w:r>
          </w:p>
          <w:p w14:paraId="0AFF63AC" w14:textId="77777777" w:rsidR="00704F11" w:rsidRPr="00E147B8" w:rsidRDefault="00704F11" w:rsidP="00935C9E">
            <w:pPr>
              <w:pStyle w:val="Bullets"/>
              <w:numPr>
                <w:ilvl w:val="0"/>
                <w:numId w:val="34"/>
              </w:numPr>
              <w:spacing w:after="40" w:line="240" w:lineRule="auto"/>
            </w:pPr>
            <w:r w:rsidRPr="00E147B8">
              <w:t xml:space="preserve">Association of Bayside Municipalities </w:t>
            </w:r>
          </w:p>
          <w:p w14:paraId="029F8665" w14:textId="77777777" w:rsidR="00704F11" w:rsidRPr="00F40D9E" w:rsidRDefault="00704F11" w:rsidP="00935C9E">
            <w:pPr>
              <w:pStyle w:val="Bullets"/>
              <w:numPr>
                <w:ilvl w:val="0"/>
                <w:numId w:val="34"/>
              </w:numPr>
              <w:spacing w:after="40" w:line="240" w:lineRule="auto"/>
            </w:pPr>
            <w:r w:rsidRPr="00F40D9E">
              <w:t>Australian Coastal Councils Association</w:t>
            </w:r>
          </w:p>
          <w:p w14:paraId="3CF37A0D" w14:textId="77777777" w:rsidR="00704F11" w:rsidRPr="00E22B4A" w:rsidRDefault="00704F11" w:rsidP="00935C9E">
            <w:pPr>
              <w:pStyle w:val="Bullets"/>
              <w:numPr>
                <w:ilvl w:val="0"/>
                <w:numId w:val="34"/>
              </w:numPr>
              <w:spacing w:after="40" w:line="240" w:lineRule="auto"/>
            </w:pPr>
            <w:r w:rsidRPr="00E22B4A">
              <w:t>CEO Employment and Remuneration Committee</w:t>
            </w:r>
          </w:p>
          <w:p w14:paraId="639E28C1" w14:textId="7BB3C7C2" w:rsidR="00704F11" w:rsidRPr="002F4599" w:rsidRDefault="00704F11" w:rsidP="00935C9E">
            <w:pPr>
              <w:pStyle w:val="Bullets"/>
              <w:numPr>
                <w:ilvl w:val="0"/>
                <w:numId w:val="34"/>
              </w:numPr>
              <w:spacing w:after="40" w:line="240" w:lineRule="auto"/>
            </w:pPr>
            <w:r w:rsidRPr="002F4599">
              <w:t>Geelong</w:t>
            </w:r>
            <w:r w:rsidR="00D2798C">
              <w:t>-</w:t>
            </w:r>
            <w:r w:rsidRPr="002F4599">
              <w:t>Queenscliff Coastal Adaptation Program</w:t>
            </w:r>
          </w:p>
          <w:p w14:paraId="458E5166" w14:textId="77777777" w:rsidR="00704F11" w:rsidRPr="00476F92" w:rsidRDefault="00704F11" w:rsidP="00935C9E">
            <w:pPr>
              <w:pStyle w:val="Bullets"/>
              <w:numPr>
                <w:ilvl w:val="0"/>
                <w:numId w:val="34"/>
              </w:numPr>
              <w:spacing w:after="40" w:line="240" w:lineRule="auto"/>
            </w:pPr>
            <w:r w:rsidRPr="00476F92">
              <w:t>Geelong Regional Library Corporation</w:t>
            </w:r>
          </w:p>
          <w:p w14:paraId="7FD5955C" w14:textId="77777777" w:rsidR="00704F11" w:rsidRPr="00E147B8" w:rsidRDefault="00704F11" w:rsidP="00935C9E">
            <w:pPr>
              <w:pStyle w:val="Bullets"/>
              <w:numPr>
                <w:ilvl w:val="0"/>
                <w:numId w:val="34"/>
              </w:numPr>
              <w:spacing w:after="40" w:line="240" w:lineRule="auto"/>
            </w:pPr>
            <w:r w:rsidRPr="00E147B8">
              <w:t>G21 Pillar –Education and Training</w:t>
            </w:r>
          </w:p>
          <w:p w14:paraId="3FCFEC6C" w14:textId="77777777" w:rsidR="00704F11" w:rsidRPr="002F4599" w:rsidRDefault="00704F11" w:rsidP="00935C9E">
            <w:pPr>
              <w:pStyle w:val="Bullets"/>
              <w:numPr>
                <w:ilvl w:val="0"/>
                <w:numId w:val="34"/>
              </w:numPr>
              <w:spacing w:after="40" w:line="240" w:lineRule="auto"/>
            </w:pPr>
            <w:proofErr w:type="spellStart"/>
            <w:r w:rsidRPr="002F4599">
              <w:t>Kilangiti</w:t>
            </w:r>
            <w:proofErr w:type="spellEnd"/>
            <w:r w:rsidRPr="002F4599">
              <w:t xml:space="preserve"> (formally Karreenga) Aboriginal Advisory Committee (Chair)</w:t>
            </w:r>
          </w:p>
          <w:p w14:paraId="26ADCAC5" w14:textId="77777777" w:rsidR="00704F11" w:rsidRPr="00AF4088" w:rsidRDefault="00704F11" w:rsidP="00935C9E">
            <w:pPr>
              <w:pStyle w:val="Bullets"/>
              <w:numPr>
                <w:ilvl w:val="0"/>
                <w:numId w:val="34"/>
              </w:numPr>
              <w:spacing w:after="40" w:line="240" w:lineRule="auto"/>
            </w:pPr>
            <w:r w:rsidRPr="00AF4088">
              <w:t xml:space="preserve">Multicultural Action Plan Committee (Chair) </w:t>
            </w:r>
          </w:p>
          <w:p w14:paraId="7448B1BE" w14:textId="77777777" w:rsidR="00704F11" w:rsidRPr="00E147B8" w:rsidRDefault="00704F11" w:rsidP="00935C9E">
            <w:pPr>
              <w:pStyle w:val="Bullets"/>
              <w:numPr>
                <w:ilvl w:val="0"/>
                <w:numId w:val="34"/>
              </w:numPr>
              <w:spacing w:after="40" w:line="240" w:lineRule="auto"/>
              <w:rPr>
                <w:b/>
              </w:rPr>
            </w:pPr>
            <w:r w:rsidRPr="00AF4088">
              <w:t>Rural and Peri-Urban Advisory Committee (Chair)</w:t>
            </w:r>
          </w:p>
        </w:tc>
        <w:tc>
          <w:tcPr>
            <w:tcW w:w="5358" w:type="dxa"/>
            <w:gridSpan w:val="2"/>
            <w:tcBorders>
              <w:top w:val="nil"/>
              <w:left w:val="nil"/>
              <w:bottom w:val="nil"/>
              <w:right w:val="nil"/>
            </w:tcBorders>
          </w:tcPr>
          <w:p w14:paraId="23D7BF7C" w14:textId="77777777" w:rsidR="00704F11" w:rsidRPr="000F30EB" w:rsidRDefault="00704F11" w:rsidP="00935C9E">
            <w:pPr>
              <w:pStyle w:val="BodyText"/>
              <w:spacing w:after="40" w:line="240" w:lineRule="auto"/>
              <w:ind w:left="113"/>
              <w:rPr>
                <w:rFonts w:ascii="Arial" w:hAnsi="Arial" w:cs="Arial"/>
                <w:sz w:val="20"/>
                <w:szCs w:val="20"/>
              </w:rPr>
            </w:pPr>
            <w:r w:rsidRPr="000F30EB">
              <w:rPr>
                <w:rFonts w:ascii="Arial" w:hAnsi="Arial" w:cs="Arial"/>
                <w:sz w:val="20"/>
                <w:szCs w:val="20"/>
              </w:rPr>
              <w:t>Portfolios:</w:t>
            </w:r>
          </w:p>
          <w:p w14:paraId="26D9BC75" w14:textId="77777777" w:rsidR="00704F11" w:rsidRPr="000F30EB" w:rsidRDefault="00704F11" w:rsidP="00935C9E">
            <w:pPr>
              <w:pStyle w:val="Bullets"/>
              <w:numPr>
                <w:ilvl w:val="0"/>
                <w:numId w:val="34"/>
              </w:numPr>
              <w:spacing w:after="40" w:line="240" w:lineRule="auto"/>
            </w:pPr>
            <w:r w:rsidRPr="000F30EB">
              <w:t>Climate Change Action (Chair)</w:t>
            </w:r>
          </w:p>
          <w:p w14:paraId="0A1FA821" w14:textId="77777777" w:rsidR="00704F11" w:rsidRPr="00A1508F" w:rsidRDefault="00704F11" w:rsidP="00935C9E">
            <w:pPr>
              <w:pStyle w:val="Bullets"/>
              <w:numPr>
                <w:ilvl w:val="0"/>
                <w:numId w:val="34"/>
              </w:numPr>
              <w:spacing w:after="40" w:line="240" w:lineRule="auto"/>
            </w:pPr>
            <w:r w:rsidRPr="00A1508F">
              <w:t>Circular Economy (Waste Management) (Chair)</w:t>
            </w:r>
          </w:p>
          <w:p w14:paraId="7B81A25F" w14:textId="77777777" w:rsidR="00704F11" w:rsidRPr="000F30EB" w:rsidRDefault="00704F11" w:rsidP="00935C9E">
            <w:pPr>
              <w:pStyle w:val="Bullets"/>
              <w:numPr>
                <w:ilvl w:val="0"/>
                <w:numId w:val="34"/>
              </w:numPr>
              <w:spacing w:after="40" w:line="240" w:lineRule="auto"/>
            </w:pPr>
            <w:r w:rsidRPr="000F30EB">
              <w:t>City Works, Parks &amp; Gardens</w:t>
            </w:r>
          </w:p>
          <w:p w14:paraId="39DFCC46" w14:textId="77777777" w:rsidR="00073E38" w:rsidRPr="000F30EB" w:rsidRDefault="00073E38" w:rsidP="00073E38">
            <w:pPr>
              <w:pStyle w:val="Bullets"/>
              <w:numPr>
                <w:ilvl w:val="0"/>
                <w:numId w:val="34"/>
              </w:numPr>
              <w:spacing w:after="40" w:line="240" w:lineRule="auto"/>
            </w:pPr>
            <w:r w:rsidRPr="000F30EB">
              <w:t>Community Health &amp; Aged Care</w:t>
            </w:r>
          </w:p>
          <w:p w14:paraId="373F130B" w14:textId="77777777" w:rsidR="00704F11" w:rsidRPr="000F30EB" w:rsidRDefault="00704F11" w:rsidP="00935C9E">
            <w:pPr>
              <w:pStyle w:val="Bullets"/>
              <w:numPr>
                <w:ilvl w:val="0"/>
                <w:numId w:val="34"/>
              </w:numPr>
              <w:spacing w:after="40" w:line="240" w:lineRule="auto"/>
            </w:pPr>
            <w:r w:rsidRPr="000F30EB">
              <w:t>Environment</w:t>
            </w:r>
          </w:p>
          <w:p w14:paraId="3436F8A8" w14:textId="77777777" w:rsidR="00704F11" w:rsidRPr="0095047E" w:rsidRDefault="00704F11" w:rsidP="00935C9E">
            <w:pPr>
              <w:pStyle w:val="Bullets"/>
              <w:numPr>
                <w:ilvl w:val="0"/>
                <w:numId w:val="34"/>
              </w:numPr>
              <w:spacing w:after="40" w:line="240" w:lineRule="auto"/>
            </w:pPr>
            <w:r w:rsidRPr="0095047E">
              <w:t xml:space="preserve">Heritage </w:t>
            </w:r>
          </w:p>
          <w:p w14:paraId="3BEE1F05" w14:textId="77777777" w:rsidR="00704F11" w:rsidRPr="0095047E" w:rsidRDefault="00704F11" w:rsidP="00935C9E">
            <w:pPr>
              <w:pStyle w:val="Bullets"/>
              <w:numPr>
                <w:ilvl w:val="0"/>
                <w:numId w:val="34"/>
              </w:numPr>
              <w:spacing w:after="40" w:line="240" w:lineRule="auto"/>
            </w:pPr>
            <w:r w:rsidRPr="0095047E">
              <w:t>Multicultural Affairs</w:t>
            </w:r>
          </w:p>
          <w:p w14:paraId="3928E26D" w14:textId="77777777" w:rsidR="00704F11" w:rsidRPr="0095047E" w:rsidRDefault="00704F11" w:rsidP="00935C9E">
            <w:pPr>
              <w:pStyle w:val="Bullets"/>
              <w:numPr>
                <w:ilvl w:val="0"/>
                <w:numId w:val="34"/>
              </w:numPr>
              <w:spacing w:after="40" w:line="240" w:lineRule="auto"/>
            </w:pPr>
            <w:r w:rsidRPr="0095047E">
              <w:t xml:space="preserve">Rural &amp; Coastal </w:t>
            </w:r>
          </w:p>
          <w:p w14:paraId="708340BE" w14:textId="77777777" w:rsidR="00704F11" w:rsidRPr="0095047E" w:rsidRDefault="00704F11" w:rsidP="00935C9E">
            <w:pPr>
              <w:pStyle w:val="Bullets"/>
              <w:numPr>
                <w:ilvl w:val="0"/>
                <w:numId w:val="34"/>
              </w:numPr>
              <w:spacing w:after="40" w:line="240" w:lineRule="auto"/>
            </w:pPr>
            <w:r w:rsidRPr="0095047E">
              <w:t>Sustainability Performance</w:t>
            </w:r>
          </w:p>
          <w:p w14:paraId="7657AE5C" w14:textId="77777777" w:rsidR="00704F11" w:rsidRPr="0095047E" w:rsidRDefault="00704F11" w:rsidP="00935C9E">
            <w:pPr>
              <w:pStyle w:val="Bullets"/>
              <w:numPr>
                <w:ilvl w:val="0"/>
                <w:numId w:val="34"/>
              </w:numPr>
              <w:spacing w:after="40" w:line="240" w:lineRule="auto"/>
            </w:pPr>
            <w:r w:rsidRPr="0095047E">
              <w:t>Volunteering and Disability</w:t>
            </w:r>
          </w:p>
          <w:p w14:paraId="1CC8EAA6" w14:textId="77777777" w:rsidR="00704F11" w:rsidRPr="0095047E" w:rsidRDefault="00704F11" w:rsidP="000C3CEA">
            <w:pPr>
              <w:pStyle w:val="BodyText"/>
              <w:spacing w:before="120" w:after="40" w:line="240" w:lineRule="auto"/>
              <w:ind w:left="113"/>
              <w:rPr>
                <w:rFonts w:ascii="Arial" w:hAnsi="Arial" w:cs="Arial"/>
                <w:sz w:val="20"/>
                <w:szCs w:val="20"/>
              </w:rPr>
            </w:pPr>
            <w:r w:rsidRPr="0095047E">
              <w:rPr>
                <w:rFonts w:ascii="Arial" w:hAnsi="Arial" w:cs="Arial"/>
                <w:sz w:val="20"/>
                <w:szCs w:val="20"/>
              </w:rPr>
              <w:t>Committees:</w:t>
            </w:r>
          </w:p>
          <w:p w14:paraId="62DE9315" w14:textId="77777777" w:rsidR="00704F11" w:rsidRPr="00E22B4A" w:rsidRDefault="00704F11" w:rsidP="00935C9E">
            <w:pPr>
              <w:pStyle w:val="Bullets"/>
              <w:numPr>
                <w:ilvl w:val="0"/>
                <w:numId w:val="34"/>
              </w:numPr>
              <w:spacing w:after="40" w:line="240" w:lineRule="auto"/>
            </w:pPr>
            <w:r w:rsidRPr="00E22B4A">
              <w:t>CEO Employment and Remuneration Committee</w:t>
            </w:r>
          </w:p>
          <w:p w14:paraId="0FBD6FFD" w14:textId="77777777" w:rsidR="00704F11" w:rsidRPr="0095047E" w:rsidRDefault="00704F11" w:rsidP="00935C9E">
            <w:pPr>
              <w:pStyle w:val="Bullets"/>
              <w:numPr>
                <w:ilvl w:val="0"/>
                <w:numId w:val="34"/>
              </w:numPr>
              <w:spacing w:after="40" w:line="240" w:lineRule="auto"/>
            </w:pPr>
            <w:r w:rsidRPr="0095047E">
              <w:t>Geelong Heritage Advisory Committee</w:t>
            </w:r>
          </w:p>
          <w:p w14:paraId="717DEAD7" w14:textId="20A556C3" w:rsidR="00704F11" w:rsidRPr="000F30EB" w:rsidRDefault="00704F11" w:rsidP="00935C9E">
            <w:pPr>
              <w:pStyle w:val="Bullets"/>
              <w:numPr>
                <w:ilvl w:val="0"/>
                <w:numId w:val="34"/>
              </w:numPr>
              <w:spacing w:after="40" w:line="240" w:lineRule="auto"/>
            </w:pPr>
            <w:r w:rsidRPr="000F30EB">
              <w:t>G21 Pillar –</w:t>
            </w:r>
            <w:r w:rsidR="00CD5F8B">
              <w:t xml:space="preserve"> </w:t>
            </w:r>
            <w:r w:rsidRPr="000F30EB">
              <w:t>Education and Training</w:t>
            </w:r>
          </w:p>
          <w:p w14:paraId="06A72136" w14:textId="77777777" w:rsidR="00704F11" w:rsidRPr="0095047E" w:rsidRDefault="00704F11" w:rsidP="00935C9E">
            <w:pPr>
              <w:pStyle w:val="Bullets"/>
              <w:numPr>
                <w:ilvl w:val="0"/>
                <w:numId w:val="34"/>
              </w:numPr>
              <w:spacing w:after="40" w:line="240" w:lineRule="auto"/>
            </w:pPr>
            <w:r w:rsidRPr="0095047E">
              <w:t>Rural and Peri-Urban Advisory Committee</w:t>
            </w:r>
          </w:p>
          <w:p w14:paraId="54B1C5B2" w14:textId="77777777" w:rsidR="00704F11" w:rsidRPr="0095047E" w:rsidRDefault="00704F11" w:rsidP="00935C9E">
            <w:pPr>
              <w:pStyle w:val="Bullets"/>
              <w:numPr>
                <w:ilvl w:val="0"/>
                <w:numId w:val="34"/>
              </w:numPr>
              <w:spacing w:after="40" w:line="240" w:lineRule="auto"/>
            </w:pPr>
            <w:r w:rsidRPr="0095047E">
              <w:t>Sustainable Advisory Committee</w:t>
            </w:r>
          </w:p>
          <w:p w14:paraId="42FA1687" w14:textId="77777777" w:rsidR="00704F11" w:rsidRPr="005C6F31" w:rsidRDefault="00704F11" w:rsidP="00935C9E">
            <w:pPr>
              <w:pStyle w:val="Bullets"/>
              <w:numPr>
                <w:ilvl w:val="0"/>
                <w:numId w:val="34"/>
              </w:numPr>
              <w:spacing w:after="40" w:line="240" w:lineRule="auto"/>
            </w:pPr>
            <w:r w:rsidRPr="0095047E">
              <w:t>Women in Community Life Advisory Committee (Chair)</w:t>
            </w:r>
          </w:p>
        </w:tc>
      </w:tr>
      <w:tr w:rsidR="00704F11" w:rsidRPr="00CE7CED" w14:paraId="1F49B92F" w14:textId="77777777" w:rsidTr="004B5AEA">
        <w:tc>
          <w:tcPr>
            <w:tcW w:w="2446" w:type="dxa"/>
            <w:tcBorders>
              <w:top w:val="nil"/>
              <w:left w:val="nil"/>
              <w:bottom w:val="nil"/>
              <w:right w:val="nil"/>
            </w:tcBorders>
          </w:tcPr>
          <w:p w14:paraId="606B7637" w14:textId="77777777" w:rsidR="00704F11" w:rsidRPr="001A0116" w:rsidRDefault="00704F11" w:rsidP="004B5AEA">
            <w:pPr>
              <w:pStyle w:val="BodyText"/>
              <w:spacing w:before="100" w:after="100"/>
              <w:ind w:left="113"/>
              <w:rPr>
                <w:noProof/>
              </w:rPr>
            </w:pPr>
            <w:r w:rsidRPr="001A0116">
              <w:rPr>
                <w:noProof/>
                <w:color w:val="2B579A"/>
                <w:shd w:val="clear" w:color="auto" w:fill="E6E6E6"/>
              </w:rPr>
              <w:drawing>
                <wp:inline distT="0" distB="0" distL="0" distR="0" wp14:anchorId="1D1FC637" wp14:editId="064019F0">
                  <wp:extent cx="1304925" cy="1344295"/>
                  <wp:effectExtent l="0" t="0" r="0" b="8255"/>
                  <wp:docPr id="320"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rotWithShape="1">
                          <a:blip r:embed="rId70" cstate="print">
                            <a:extLst>
                              <a:ext uri="{28A0092B-C50C-407E-A947-70E740481C1C}">
                                <a14:useLocalDpi xmlns:a14="http://schemas.microsoft.com/office/drawing/2010/main" val="0"/>
                              </a:ext>
                            </a:extLst>
                          </a:blip>
                          <a:srcRect t="4654" r="9351" b="29668"/>
                          <a:stretch/>
                        </pic:blipFill>
                        <pic:spPr bwMode="auto">
                          <a:xfrm>
                            <a:off x="0" y="0"/>
                            <a:ext cx="1305337" cy="1344720"/>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2652" w:type="dxa"/>
            <w:tcBorders>
              <w:top w:val="nil"/>
              <w:left w:val="nil"/>
              <w:bottom w:val="nil"/>
              <w:right w:val="nil"/>
            </w:tcBorders>
            <w:vAlign w:val="bottom"/>
          </w:tcPr>
          <w:p w14:paraId="15A30DA6" w14:textId="77777777" w:rsidR="00704F11" w:rsidRPr="00B1500E" w:rsidRDefault="00704F11" w:rsidP="004B5AEA">
            <w:pPr>
              <w:spacing w:before="100" w:after="100"/>
              <w:rPr>
                <w:rFonts w:ascii="Arial" w:hAnsi="Arial" w:cs="Arial"/>
                <w:b/>
                <w:sz w:val="20"/>
                <w:szCs w:val="20"/>
              </w:rPr>
            </w:pPr>
            <w:r w:rsidRPr="001A0116">
              <w:rPr>
                <w:rFonts w:ascii="Arial" w:hAnsi="Arial" w:cs="Arial"/>
                <w:b/>
                <w:sz w:val="20"/>
                <w:szCs w:val="20"/>
              </w:rPr>
              <w:t>Cr Ron Nelson</w:t>
            </w:r>
            <w:r>
              <w:rPr>
                <w:rFonts w:ascii="Arial" w:hAnsi="Arial" w:cs="Arial"/>
                <w:b/>
                <w:sz w:val="20"/>
                <w:szCs w:val="20"/>
              </w:rPr>
              <w:br/>
            </w:r>
            <w:r w:rsidRPr="001A0116">
              <w:rPr>
                <w:rFonts w:ascii="Arial" w:hAnsi="Arial" w:cs="Arial"/>
                <w:bCs/>
                <w:sz w:val="20"/>
                <w:szCs w:val="20"/>
              </w:rPr>
              <w:t>Kardinia Ward</w:t>
            </w:r>
          </w:p>
        </w:tc>
        <w:tc>
          <w:tcPr>
            <w:tcW w:w="2552" w:type="dxa"/>
            <w:tcBorders>
              <w:top w:val="nil"/>
              <w:left w:val="nil"/>
              <w:bottom w:val="nil"/>
              <w:right w:val="nil"/>
            </w:tcBorders>
          </w:tcPr>
          <w:p w14:paraId="2B4F61D6" w14:textId="77777777" w:rsidR="00704F11" w:rsidRPr="005C6F31" w:rsidRDefault="00704F11" w:rsidP="004B5AEA">
            <w:pPr>
              <w:pStyle w:val="ListBullet"/>
              <w:spacing w:before="100" w:after="100"/>
              <w:rPr>
                <w:rFonts w:ascii="Arial" w:hAnsi="Arial" w:cs="Arial"/>
                <w:sz w:val="20"/>
                <w:szCs w:val="20"/>
              </w:rPr>
            </w:pPr>
          </w:p>
        </w:tc>
        <w:tc>
          <w:tcPr>
            <w:tcW w:w="2806" w:type="dxa"/>
            <w:tcBorders>
              <w:top w:val="nil"/>
              <w:left w:val="nil"/>
              <w:bottom w:val="nil"/>
              <w:right w:val="nil"/>
            </w:tcBorders>
            <w:vAlign w:val="bottom"/>
          </w:tcPr>
          <w:p w14:paraId="1F6921FD" w14:textId="77777777" w:rsidR="00704F11" w:rsidRPr="00DA1868" w:rsidRDefault="00704F11" w:rsidP="004B5AEA">
            <w:pPr>
              <w:spacing w:before="100" w:after="100"/>
              <w:rPr>
                <w:rFonts w:ascii="Arial" w:hAnsi="Arial" w:cs="Arial"/>
                <w:bCs/>
                <w:sz w:val="20"/>
                <w:szCs w:val="20"/>
              </w:rPr>
            </w:pPr>
          </w:p>
        </w:tc>
      </w:tr>
      <w:tr w:rsidR="00704F11" w:rsidRPr="00CE7CED" w14:paraId="447E79ED" w14:textId="77777777" w:rsidTr="004B5AEA">
        <w:tc>
          <w:tcPr>
            <w:tcW w:w="5098" w:type="dxa"/>
            <w:gridSpan w:val="2"/>
            <w:tcBorders>
              <w:top w:val="nil"/>
              <w:left w:val="nil"/>
              <w:bottom w:val="nil"/>
              <w:right w:val="nil"/>
            </w:tcBorders>
          </w:tcPr>
          <w:p w14:paraId="6A52047B" w14:textId="77777777" w:rsidR="00704F11" w:rsidRPr="00571C3B" w:rsidRDefault="00704F11" w:rsidP="00935C9E">
            <w:pPr>
              <w:pStyle w:val="BodyText"/>
              <w:spacing w:after="40" w:line="240" w:lineRule="auto"/>
              <w:ind w:left="113"/>
              <w:rPr>
                <w:rFonts w:ascii="Arial" w:hAnsi="Arial" w:cs="Arial"/>
                <w:sz w:val="20"/>
                <w:szCs w:val="20"/>
              </w:rPr>
            </w:pPr>
            <w:r w:rsidRPr="00571C3B">
              <w:rPr>
                <w:rFonts w:ascii="Arial" w:hAnsi="Arial" w:cs="Arial"/>
                <w:sz w:val="20"/>
                <w:szCs w:val="20"/>
              </w:rPr>
              <w:t>Portfolios:</w:t>
            </w:r>
            <w:r w:rsidRPr="00DA1868">
              <w:rPr>
                <w:rFonts w:ascii="Arial" w:hAnsi="Arial" w:cs="Arial"/>
                <w:sz w:val="20"/>
                <w:szCs w:val="20"/>
              </w:rPr>
              <w:t xml:space="preserve"> </w:t>
            </w:r>
          </w:p>
          <w:p w14:paraId="6782DCAA" w14:textId="77777777" w:rsidR="00704F11" w:rsidRPr="00571C3B" w:rsidRDefault="00704F11" w:rsidP="00935C9E">
            <w:pPr>
              <w:pStyle w:val="Bullets"/>
              <w:numPr>
                <w:ilvl w:val="0"/>
                <w:numId w:val="34"/>
              </w:numPr>
              <w:spacing w:after="40" w:line="240" w:lineRule="auto"/>
            </w:pPr>
            <w:r w:rsidRPr="00571C3B">
              <w:t>Major Events (Chair)</w:t>
            </w:r>
          </w:p>
          <w:p w14:paraId="22585ADF" w14:textId="77777777" w:rsidR="00704F11" w:rsidRPr="00571C3B" w:rsidRDefault="00704F11" w:rsidP="00935C9E">
            <w:pPr>
              <w:pStyle w:val="Bullets"/>
              <w:numPr>
                <w:ilvl w:val="0"/>
                <w:numId w:val="34"/>
              </w:numPr>
              <w:spacing w:after="40" w:line="240" w:lineRule="auto"/>
            </w:pPr>
            <w:r w:rsidRPr="00571C3B">
              <w:t>Sport (Chair)</w:t>
            </w:r>
          </w:p>
          <w:p w14:paraId="32A2F32E" w14:textId="77777777" w:rsidR="00704F11" w:rsidRPr="00571C3B" w:rsidRDefault="00704F11" w:rsidP="00935C9E">
            <w:pPr>
              <w:pStyle w:val="Bullets"/>
              <w:numPr>
                <w:ilvl w:val="0"/>
                <w:numId w:val="34"/>
              </w:numPr>
              <w:spacing w:after="40" w:line="240" w:lineRule="auto"/>
            </w:pPr>
            <w:r w:rsidRPr="00571C3B">
              <w:t>Veterans Affairs</w:t>
            </w:r>
          </w:p>
          <w:p w14:paraId="30580135" w14:textId="77777777" w:rsidR="00704F11" w:rsidRPr="00571C3B" w:rsidRDefault="00704F11" w:rsidP="000C3CEA">
            <w:pPr>
              <w:pStyle w:val="BodyText"/>
              <w:spacing w:before="120" w:after="40" w:line="240" w:lineRule="auto"/>
              <w:ind w:left="113"/>
              <w:rPr>
                <w:rFonts w:ascii="Arial" w:hAnsi="Arial" w:cs="Arial"/>
                <w:sz w:val="20"/>
                <w:szCs w:val="20"/>
              </w:rPr>
            </w:pPr>
            <w:r w:rsidRPr="00571C3B">
              <w:rPr>
                <w:rFonts w:ascii="Arial" w:hAnsi="Arial" w:cs="Arial"/>
                <w:sz w:val="20"/>
                <w:szCs w:val="20"/>
              </w:rPr>
              <w:t>Committees:</w:t>
            </w:r>
          </w:p>
          <w:p w14:paraId="3B330B65" w14:textId="77777777" w:rsidR="00704F11" w:rsidRPr="00571C3B" w:rsidRDefault="00704F11" w:rsidP="00935C9E">
            <w:pPr>
              <w:pStyle w:val="Bullets"/>
              <w:numPr>
                <w:ilvl w:val="0"/>
                <w:numId w:val="34"/>
              </w:numPr>
              <w:spacing w:after="40" w:line="240" w:lineRule="auto"/>
            </w:pPr>
            <w:r w:rsidRPr="00571C3B">
              <w:t xml:space="preserve">Geelong Major Events (Chair) </w:t>
            </w:r>
          </w:p>
          <w:p w14:paraId="304903EC" w14:textId="77777777" w:rsidR="00704F11" w:rsidRPr="00571C3B" w:rsidRDefault="00704F11" w:rsidP="00935C9E">
            <w:pPr>
              <w:pStyle w:val="Bullets"/>
              <w:numPr>
                <w:ilvl w:val="0"/>
                <w:numId w:val="34"/>
              </w:numPr>
              <w:spacing w:after="40" w:line="240" w:lineRule="auto"/>
            </w:pPr>
            <w:r w:rsidRPr="00571C3B">
              <w:t>Geelong Regional Library Corporation</w:t>
            </w:r>
          </w:p>
          <w:p w14:paraId="7C285397" w14:textId="77777777" w:rsidR="00704F11" w:rsidRPr="00EE6566" w:rsidRDefault="00704F11" w:rsidP="00935C9E">
            <w:pPr>
              <w:pStyle w:val="Bullets"/>
              <w:numPr>
                <w:ilvl w:val="0"/>
                <w:numId w:val="34"/>
              </w:numPr>
              <w:spacing w:after="40" w:line="240" w:lineRule="auto"/>
            </w:pPr>
            <w:r w:rsidRPr="00571C3B">
              <w:t>G21 Pillar – Sports and Recreation</w:t>
            </w:r>
          </w:p>
        </w:tc>
        <w:tc>
          <w:tcPr>
            <w:tcW w:w="2552" w:type="dxa"/>
            <w:tcBorders>
              <w:top w:val="nil"/>
              <w:left w:val="nil"/>
              <w:bottom w:val="nil"/>
              <w:right w:val="nil"/>
            </w:tcBorders>
          </w:tcPr>
          <w:p w14:paraId="321BC669" w14:textId="77777777" w:rsidR="00704F11" w:rsidRPr="005C6F31" w:rsidRDefault="00704F11" w:rsidP="004B5AEA">
            <w:pPr>
              <w:pStyle w:val="ListBullet"/>
              <w:spacing w:before="40" w:after="40"/>
              <w:rPr>
                <w:rFonts w:ascii="Arial" w:hAnsi="Arial" w:cs="Arial"/>
                <w:sz w:val="20"/>
                <w:szCs w:val="20"/>
              </w:rPr>
            </w:pPr>
          </w:p>
        </w:tc>
        <w:tc>
          <w:tcPr>
            <w:tcW w:w="2806" w:type="dxa"/>
            <w:tcBorders>
              <w:top w:val="nil"/>
              <w:left w:val="nil"/>
              <w:bottom w:val="nil"/>
              <w:right w:val="nil"/>
            </w:tcBorders>
          </w:tcPr>
          <w:p w14:paraId="6E977C0A" w14:textId="77777777" w:rsidR="00704F11" w:rsidRPr="005C6F31" w:rsidRDefault="00704F11" w:rsidP="004B5AEA">
            <w:pPr>
              <w:pStyle w:val="ListBullet"/>
              <w:spacing w:before="40" w:after="40"/>
              <w:rPr>
                <w:rFonts w:ascii="Arial" w:hAnsi="Arial" w:cs="Arial"/>
                <w:sz w:val="20"/>
                <w:szCs w:val="20"/>
              </w:rPr>
            </w:pPr>
          </w:p>
        </w:tc>
      </w:tr>
    </w:tbl>
    <w:p w14:paraId="24F42432" w14:textId="77777777" w:rsidR="00372D29" w:rsidRDefault="00372D29">
      <w:pPr>
        <w:spacing w:line="240" w:lineRule="auto"/>
        <w:rPr>
          <w:rFonts w:ascii="Arial" w:eastAsia="MS Gothic" w:hAnsi="Arial" w:cs="Arial"/>
          <w:b/>
          <w:bCs/>
          <w:color w:val="244061"/>
          <w:sz w:val="28"/>
          <w:szCs w:val="28"/>
        </w:rPr>
      </w:pPr>
      <w:bookmarkStart w:id="48" w:name="_Toc491441341"/>
      <w:bookmarkStart w:id="49" w:name="_Toc525655724"/>
      <w:bookmarkEnd w:id="46"/>
      <w:bookmarkEnd w:id="47"/>
      <w:r>
        <w:rPr>
          <w:rFonts w:ascii="Arial" w:hAnsi="Arial" w:cs="Arial"/>
          <w:color w:val="244061"/>
          <w:sz w:val="28"/>
          <w:szCs w:val="28"/>
        </w:rPr>
        <w:br w:type="page"/>
      </w:r>
    </w:p>
    <w:p w14:paraId="4BA25B9A" w14:textId="1CA299D4" w:rsidR="00704F11" w:rsidRPr="00F45B4C" w:rsidRDefault="00704F11" w:rsidP="00F45B4C">
      <w:pPr>
        <w:pStyle w:val="Heading2"/>
        <w:spacing w:after="100"/>
        <w:rPr>
          <w:rFonts w:ascii="Arial" w:hAnsi="Arial" w:cs="Arial"/>
          <w:color w:val="244061"/>
          <w:sz w:val="28"/>
          <w:szCs w:val="28"/>
        </w:rPr>
      </w:pPr>
      <w:bookmarkStart w:id="50" w:name="_Toc116036579"/>
      <w:r w:rsidRPr="00F45B4C">
        <w:rPr>
          <w:rFonts w:ascii="Arial" w:hAnsi="Arial" w:cs="Arial"/>
          <w:color w:val="244061"/>
          <w:sz w:val="28"/>
          <w:szCs w:val="28"/>
        </w:rPr>
        <w:lastRenderedPageBreak/>
        <w:t xml:space="preserve">OUR </w:t>
      </w:r>
      <w:bookmarkEnd w:id="48"/>
      <w:bookmarkEnd w:id="49"/>
      <w:r w:rsidR="00372D29" w:rsidRPr="00F45B4C">
        <w:rPr>
          <w:rFonts w:ascii="Arial" w:hAnsi="Arial" w:cs="Arial"/>
          <w:color w:val="244061"/>
          <w:sz w:val="28"/>
          <w:szCs w:val="28"/>
        </w:rPr>
        <w:t>ORGANISATION</w:t>
      </w:r>
      <w:bookmarkEnd w:id="50"/>
    </w:p>
    <w:p w14:paraId="2EC03A2E" w14:textId="77777777" w:rsidR="00372D29" w:rsidRDefault="00372D29" w:rsidP="00372D29">
      <w:pPr>
        <w:pStyle w:val="Bullets"/>
        <w:numPr>
          <w:ilvl w:val="0"/>
          <w:numId w:val="0"/>
        </w:numPr>
        <w:spacing w:before="40" w:after="40" w:line="240" w:lineRule="auto"/>
      </w:pPr>
      <w:r>
        <w:t xml:space="preserve">We are an inclusive and flexible organisation and one of the largest employers in the region. We are responsible for: </w:t>
      </w:r>
    </w:p>
    <w:p w14:paraId="447E0BB0" w14:textId="766691BD" w:rsidR="00372D29" w:rsidRDefault="00372D29" w:rsidP="00372D29">
      <w:pPr>
        <w:pStyle w:val="Bullets"/>
        <w:numPr>
          <w:ilvl w:val="0"/>
          <w:numId w:val="34"/>
        </w:numPr>
        <w:spacing w:before="40" w:after="40" w:line="240" w:lineRule="auto"/>
      </w:pPr>
      <w:r>
        <w:t xml:space="preserve">providing support and professional expertise to assist the Council in developing policies and making decisions </w:t>
      </w:r>
    </w:p>
    <w:p w14:paraId="56A52891" w14:textId="791CDC99" w:rsidR="00372D29" w:rsidRDefault="00372D29" w:rsidP="00372D29">
      <w:pPr>
        <w:pStyle w:val="Bullets"/>
        <w:numPr>
          <w:ilvl w:val="0"/>
          <w:numId w:val="34"/>
        </w:numPr>
        <w:spacing w:before="40" w:after="40" w:line="240" w:lineRule="auto"/>
      </w:pPr>
      <w:r>
        <w:t xml:space="preserve">engaging with the local community and significant stakeholders to make sure Council decisions are in line with community expectations </w:t>
      </w:r>
    </w:p>
    <w:p w14:paraId="6624CDE6" w14:textId="572A1DCD" w:rsidR="00372D29" w:rsidRDefault="00372D29" w:rsidP="00372D29">
      <w:pPr>
        <w:pStyle w:val="Bullets"/>
        <w:numPr>
          <w:ilvl w:val="0"/>
          <w:numId w:val="34"/>
        </w:numPr>
        <w:spacing w:before="40" w:after="40" w:line="240" w:lineRule="auto"/>
      </w:pPr>
      <w:r>
        <w:t xml:space="preserve">delivering services and programs that benefit the whole community, such as waste management and roads </w:t>
      </w:r>
    </w:p>
    <w:p w14:paraId="5786DD33" w14:textId="1E93A0E6" w:rsidR="00372D29" w:rsidRDefault="00372D29" w:rsidP="00372D29">
      <w:pPr>
        <w:pStyle w:val="Bullets"/>
        <w:numPr>
          <w:ilvl w:val="0"/>
          <w:numId w:val="34"/>
        </w:numPr>
        <w:spacing w:before="40" w:after="40" w:line="240" w:lineRule="auto"/>
      </w:pPr>
      <w:r>
        <w:t xml:space="preserve">delivering services and programs for specific communities, such as maternal child health and youth services </w:t>
      </w:r>
    </w:p>
    <w:p w14:paraId="2C389132" w14:textId="5ACC2161" w:rsidR="00372D29" w:rsidRDefault="00372D29" w:rsidP="00372D29">
      <w:pPr>
        <w:pStyle w:val="Bullets"/>
        <w:numPr>
          <w:ilvl w:val="0"/>
          <w:numId w:val="34"/>
        </w:numPr>
        <w:spacing w:before="40" w:after="40" w:line="240" w:lineRule="auto"/>
      </w:pPr>
      <w:r>
        <w:t xml:space="preserve">enforcing legislation that has a local community impact, such as food safety and planning legislation </w:t>
      </w:r>
    </w:p>
    <w:p w14:paraId="2153C4E6" w14:textId="23464635" w:rsidR="00372D29" w:rsidRDefault="00372D29" w:rsidP="00372D29">
      <w:pPr>
        <w:pStyle w:val="Bullets"/>
        <w:numPr>
          <w:ilvl w:val="0"/>
          <w:numId w:val="34"/>
        </w:numPr>
        <w:spacing w:before="40" w:after="40" w:line="240" w:lineRule="auto"/>
      </w:pPr>
      <w:r>
        <w:t xml:space="preserve">building and maintaining infrastructure, such as local roads and community hubs </w:t>
      </w:r>
    </w:p>
    <w:p w14:paraId="3D36231C" w14:textId="5045BCD2" w:rsidR="00372D29" w:rsidRDefault="00372D29" w:rsidP="00372D29">
      <w:pPr>
        <w:pStyle w:val="Bullets"/>
        <w:numPr>
          <w:ilvl w:val="0"/>
          <w:numId w:val="34"/>
        </w:numPr>
        <w:spacing w:before="40" w:after="40" w:line="240" w:lineRule="auto"/>
      </w:pPr>
      <w:r>
        <w:t xml:space="preserve">protecting our natural environment, while supporting sustainable development </w:t>
      </w:r>
    </w:p>
    <w:p w14:paraId="1A9EAFF0" w14:textId="54F848C1" w:rsidR="00372D29" w:rsidRDefault="00372D29" w:rsidP="00372D29">
      <w:pPr>
        <w:pStyle w:val="Bullets"/>
        <w:numPr>
          <w:ilvl w:val="0"/>
          <w:numId w:val="34"/>
        </w:numPr>
        <w:spacing w:before="40" w:after="40" w:line="240" w:lineRule="auto"/>
      </w:pPr>
      <w:r>
        <w:t xml:space="preserve">supporting economic development that will benefit the whole community </w:t>
      </w:r>
    </w:p>
    <w:p w14:paraId="61D04E20" w14:textId="07B0AF53" w:rsidR="00372D29" w:rsidRPr="00372D29" w:rsidRDefault="00372D29" w:rsidP="00CC38A4">
      <w:pPr>
        <w:pStyle w:val="Bullets"/>
        <w:numPr>
          <w:ilvl w:val="0"/>
          <w:numId w:val="34"/>
        </w:numPr>
        <w:spacing w:after="40" w:line="240" w:lineRule="auto"/>
      </w:pPr>
      <w:r>
        <w:t>helping our community to plan for, and recover from, natural disasters and other emergencies</w:t>
      </w:r>
    </w:p>
    <w:p w14:paraId="7178D7E7" w14:textId="77777777" w:rsidR="00704F11" w:rsidRPr="00D05DE7" w:rsidRDefault="00704F11" w:rsidP="00CC38A4">
      <w:pPr>
        <w:pStyle w:val="Heading2"/>
        <w:spacing w:after="100"/>
        <w:rPr>
          <w:rFonts w:ascii="Arial" w:hAnsi="Arial" w:cs="Arial"/>
          <w:caps/>
          <w:color w:val="244061"/>
          <w:sz w:val="28"/>
          <w:szCs w:val="28"/>
        </w:rPr>
      </w:pPr>
      <w:bookmarkStart w:id="51" w:name="_Toc116036580"/>
      <w:r w:rsidRPr="00D05DE7">
        <w:rPr>
          <w:rFonts w:ascii="Arial" w:hAnsi="Arial" w:cs="Arial"/>
          <w:caps/>
          <w:color w:val="244061"/>
          <w:sz w:val="28"/>
          <w:szCs w:val="28"/>
        </w:rPr>
        <w:t>OUR LEADERSHIP TEAM</w:t>
      </w:r>
      <w:bookmarkEnd w:id="51"/>
    </w:p>
    <w:p w14:paraId="43FFB9A5" w14:textId="7457DEB0" w:rsidR="00704F11" w:rsidRPr="00FF26DA" w:rsidRDefault="00704F11" w:rsidP="00FF26DA">
      <w:pPr>
        <w:spacing w:before="100" w:after="200"/>
        <w:rPr>
          <w:rFonts w:ascii="Arial" w:hAnsi="Arial" w:cs="Arial"/>
          <w:sz w:val="20"/>
          <w:szCs w:val="20"/>
        </w:rPr>
      </w:pPr>
      <w:r w:rsidRPr="00FF26DA">
        <w:rPr>
          <w:rFonts w:ascii="Arial" w:hAnsi="Arial" w:cs="Arial"/>
          <w:sz w:val="20"/>
          <w:szCs w:val="20"/>
        </w:rPr>
        <w:t>We are led by the Chief Executive Officer, who operates under the delegation of the elected Council and is responsible for our overall management and performance.</w:t>
      </w:r>
    </w:p>
    <w:p w14:paraId="4481CB2E" w14:textId="3E1B2F17" w:rsidR="00704F11" w:rsidRDefault="00704F11" w:rsidP="00B019F2">
      <w:pPr>
        <w:spacing w:before="100" w:after="200"/>
        <w:rPr>
          <w:rFonts w:ascii="Arial" w:hAnsi="Arial" w:cs="Arial"/>
          <w:sz w:val="20"/>
          <w:szCs w:val="20"/>
        </w:rPr>
      </w:pPr>
      <w:r w:rsidRPr="00D05DE7">
        <w:rPr>
          <w:rFonts w:ascii="Arial" w:hAnsi="Arial" w:cs="Arial"/>
          <w:sz w:val="20"/>
          <w:szCs w:val="20"/>
        </w:rPr>
        <w:t>Our Executive Leadership Team</w:t>
      </w:r>
      <w:r w:rsidR="00F8665F">
        <w:rPr>
          <w:rFonts w:ascii="Arial" w:hAnsi="Arial" w:cs="Arial"/>
          <w:sz w:val="20"/>
          <w:szCs w:val="20"/>
        </w:rPr>
        <w:t>,</w:t>
      </w:r>
      <w:r w:rsidRPr="00D05DE7">
        <w:rPr>
          <w:rFonts w:ascii="Arial" w:hAnsi="Arial" w:cs="Arial"/>
          <w:sz w:val="20"/>
          <w:szCs w:val="20"/>
        </w:rPr>
        <w:t xml:space="preserve"> consis</w:t>
      </w:r>
      <w:r w:rsidR="007258D7">
        <w:rPr>
          <w:rFonts w:ascii="Arial" w:hAnsi="Arial" w:cs="Arial"/>
          <w:sz w:val="20"/>
          <w:szCs w:val="20"/>
        </w:rPr>
        <w:t>ting</w:t>
      </w:r>
      <w:r w:rsidRPr="00D05DE7">
        <w:rPr>
          <w:rFonts w:ascii="Arial" w:hAnsi="Arial" w:cs="Arial"/>
          <w:sz w:val="20"/>
          <w:szCs w:val="20"/>
        </w:rPr>
        <w:t xml:space="preserve"> of five directors and the Chief Executive</w:t>
      </w:r>
      <w:r w:rsidR="00F8665F">
        <w:rPr>
          <w:rFonts w:ascii="Arial" w:hAnsi="Arial" w:cs="Arial"/>
          <w:sz w:val="20"/>
          <w:szCs w:val="20"/>
        </w:rPr>
        <w:t xml:space="preserve">, </w:t>
      </w:r>
      <w:r w:rsidRPr="00D05DE7">
        <w:rPr>
          <w:rFonts w:ascii="Arial" w:hAnsi="Arial" w:cs="Arial"/>
          <w:sz w:val="20"/>
          <w:szCs w:val="20"/>
        </w:rPr>
        <w:t xml:space="preserve">are responsible for implementing council decisions and delivering sustainable and effective services, </w:t>
      </w:r>
      <w:proofErr w:type="gramStart"/>
      <w:r w:rsidRPr="00D05DE7">
        <w:rPr>
          <w:rFonts w:ascii="Arial" w:hAnsi="Arial" w:cs="Arial"/>
          <w:sz w:val="20"/>
          <w:szCs w:val="20"/>
        </w:rPr>
        <w:t>activities</w:t>
      </w:r>
      <w:proofErr w:type="gramEnd"/>
      <w:r w:rsidRPr="00D05DE7">
        <w:rPr>
          <w:rFonts w:ascii="Arial" w:hAnsi="Arial" w:cs="Arial"/>
          <w:sz w:val="20"/>
          <w:szCs w:val="20"/>
        </w:rPr>
        <w:t xml:space="preserve"> and infrastructure to the community.</w:t>
      </w:r>
    </w:p>
    <w:p w14:paraId="425C6E31" w14:textId="73836713" w:rsidR="00704F11" w:rsidRPr="00CC38A4" w:rsidRDefault="008D39D6" w:rsidP="00CC38A4">
      <w:pPr>
        <w:spacing w:before="100" w:after="200"/>
        <w:jc w:val="center"/>
        <w:rPr>
          <w:rFonts w:ascii="Arial" w:hAnsi="Arial" w:cs="Arial"/>
          <w:sz w:val="20"/>
          <w:szCs w:val="20"/>
        </w:rPr>
      </w:pPr>
      <w:r w:rsidRPr="008D39D6">
        <w:rPr>
          <w:rFonts w:ascii="Arial" w:hAnsi="Arial" w:cs="Arial"/>
          <w:noProof/>
          <w:sz w:val="20"/>
          <w:szCs w:val="20"/>
        </w:rPr>
        <w:drawing>
          <wp:inline distT="0" distB="0" distL="0" distR="0" wp14:anchorId="13162D54" wp14:editId="060C4424">
            <wp:extent cx="5007600" cy="4759200"/>
            <wp:effectExtent l="0" t="0" r="3175" b="3810"/>
            <wp:docPr id="1472421519" name="Picture 14724215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1"/>
                    <a:srcRect t="4413" b="3986"/>
                    <a:stretch/>
                  </pic:blipFill>
                  <pic:spPr bwMode="auto">
                    <a:xfrm>
                      <a:off x="0" y="0"/>
                      <a:ext cx="5007600" cy="4759200"/>
                    </a:xfrm>
                    <a:prstGeom prst="rect">
                      <a:avLst/>
                    </a:prstGeom>
                    <a:ln>
                      <a:noFill/>
                    </a:ln>
                    <a:extLst>
                      <a:ext uri="{53640926-AAD7-44D8-BBD7-CCE9431645EC}">
                        <a14:shadowObscured xmlns:a14="http://schemas.microsoft.com/office/drawing/2010/main"/>
                      </a:ext>
                    </a:extLst>
                  </pic:spPr>
                </pic:pic>
              </a:graphicData>
            </a:graphic>
          </wp:inline>
        </w:drawing>
      </w:r>
    </w:p>
    <w:p w14:paraId="3132922E" w14:textId="328C230E" w:rsidR="00CC38A4" w:rsidRDefault="00CC38A4" w:rsidP="00CC38A4">
      <w:pPr>
        <w:pStyle w:val="Caption"/>
        <w:spacing w:before="100" w:after="20" w:line="270" w:lineRule="atLeast"/>
        <w:rPr>
          <w:rFonts w:ascii="Arial" w:hAnsi="Arial" w:cs="Arial"/>
          <w:b w:val="0"/>
          <w:bCs/>
          <w:color w:val="000000" w:themeColor="text1"/>
        </w:rPr>
      </w:pPr>
      <w:r>
        <w:rPr>
          <w:rFonts w:ascii="Arial" w:hAnsi="Arial" w:cs="Arial"/>
          <w:b w:val="0"/>
          <w:bCs/>
          <w:color w:val="000000" w:themeColor="text1"/>
        </w:rPr>
        <w:t>* Martin Cutter held the position of Chief Executive Officer to 2 September 2022</w:t>
      </w:r>
    </w:p>
    <w:p w14:paraId="29C1300F" w14:textId="4BF92CA5" w:rsidR="00A54AA6" w:rsidRPr="007F660E" w:rsidRDefault="00A54AA6" w:rsidP="00CC38A4">
      <w:pPr>
        <w:pStyle w:val="Caption"/>
        <w:spacing w:before="20" w:after="100" w:line="270" w:lineRule="atLeast"/>
        <w:rPr>
          <w:rFonts w:ascii="Arial" w:hAnsi="Arial" w:cs="Arial"/>
          <w:b w:val="0"/>
          <w:bCs/>
          <w:color w:val="000000" w:themeColor="text1"/>
          <w:sz w:val="16"/>
          <w:szCs w:val="16"/>
        </w:rPr>
      </w:pPr>
      <w:r w:rsidRPr="007F660E">
        <w:rPr>
          <w:rFonts w:ascii="Arial" w:hAnsi="Arial" w:cs="Arial"/>
          <w:b w:val="0"/>
          <w:bCs/>
          <w:color w:val="000000" w:themeColor="text1"/>
        </w:rPr>
        <w:t>*</w:t>
      </w:r>
      <w:r w:rsidR="00CC38A4">
        <w:rPr>
          <w:rFonts w:ascii="Arial" w:hAnsi="Arial" w:cs="Arial"/>
          <w:b w:val="0"/>
          <w:bCs/>
          <w:color w:val="000000" w:themeColor="text1"/>
        </w:rPr>
        <w:t xml:space="preserve">* </w:t>
      </w:r>
      <w:r w:rsidRPr="007F660E">
        <w:rPr>
          <w:rFonts w:ascii="Arial" w:hAnsi="Arial" w:cs="Arial"/>
          <w:b w:val="0"/>
          <w:bCs/>
          <w:color w:val="000000" w:themeColor="text1"/>
        </w:rPr>
        <w:t>Michael Dugina</w:t>
      </w:r>
      <w:r w:rsidR="00857111" w:rsidRPr="007F660E">
        <w:rPr>
          <w:rFonts w:ascii="Arial" w:hAnsi="Arial" w:cs="Arial"/>
          <w:b w:val="0"/>
          <w:bCs/>
          <w:color w:val="000000" w:themeColor="text1"/>
        </w:rPr>
        <w:t xml:space="preserve"> held the position o</w:t>
      </w:r>
      <w:r w:rsidR="009C2273" w:rsidRPr="007F660E">
        <w:rPr>
          <w:rFonts w:ascii="Arial" w:hAnsi="Arial" w:cs="Arial"/>
          <w:b w:val="0"/>
          <w:bCs/>
          <w:color w:val="000000" w:themeColor="text1"/>
        </w:rPr>
        <w:t>f</w:t>
      </w:r>
      <w:r w:rsidRPr="007F660E">
        <w:rPr>
          <w:rFonts w:ascii="Arial" w:hAnsi="Arial" w:cs="Arial"/>
          <w:b w:val="0"/>
          <w:bCs/>
          <w:color w:val="000000" w:themeColor="text1"/>
        </w:rPr>
        <w:t xml:space="preserve"> Director Customer and Corporate Services to </w:t>
      </w:r>
      <w:r w:rsidR="00E5798F" w:rsidRPr="007F660E">
        <w:rPr>
          <w:rFonts w:ascii="Arial" w:hAnsi="Arial" w:cs="Arial"/>
          <w:b w:val="0"/>
          <w:bCs/>
          <w:color w:val="000000" w:themeColor="text1"/>
        </w:rPr>
        <w:t>24</w:t>
      </w:r>
      <w:r w:rsidR="00460C70" w:rsidRPr="007F660E">
        <w:rPr>
          <w:rFonts w:ascii="Arial" w:hAnsi="Arial" w:cs="Arial"/>
          <w:b w:val="0"/>
          <w:bCs/>
          <w:color w:val="000000" w:themeColor="text1"/>
        </w:rPr>
        <w:t xml:space="preserve"> </w:t>
      </w:r>
      <w:r w:rsidRPr="007F660E">
        <w:rPr>
          <w:rFonts w:ascii="Arial" w:hAnsi="Arial" w:cs="Arial"/>
          <w:b w:val="0"/>
          <w:bCs/>
          <w:color w:val="000000" w:themeColor="text1"/>
        </w:rPr>
        <w:t>June 2022</w:t>
      </w:r>
    </w:p>
    <w:p w14:paraId="6EFC1667" w14:textId="571DB837" w:rsidR="00704F11" w:rsidRDefault="00704F11" w:rsidP="00704F11">
      <w:pPr>
        <w:pStyle w:val="Caption"/>
        <w:spacing w:before="100" w:after="100" w:line="270" w:lineRule="atLeast"/>
        <w:rPr>
          <w:rFonts w:ascii="Arial" w:hAnsi="Arial" w:cs="Arial"/>
          <w:sz w:val="16"/>
          <w:szCs w:val="16"/>
        </w:rPr>
      </w:pPr>
      <w:r w:rsidRPr="001F272C">
        <w:rPr>
          <w:rFonts w:ascii="Arial" w:hAnsi="Arial" w:cs="Arial"/>
          <w:sz w:val="16"/>
          <w:szCs w:val="16"/>
        </w:rPr>
        <w:t>FIGURE 1</w:t>
      </w:r>
      <w:r w:rsidR="001F272C" w:rsidRPr="001F272C">
        <w:rPr>
          <w:rFonts w:ascii="Arial" w:hAnsi="Arial" w:cs="Arial"/>
          <w:sz w:val="16"/>
          <w:szCs w:val="16"/>
        </w:rPr>
        <w:t>6</w:t>
      </w:r>
      <w:r w:rsidRPr="001F272C">
        <w:rPr>
          <w:rFonts w:ascii="Arial" w:hAnsi="Arial" w:cs="Arial"/>
          <w:sz w:val="16"/>
          <w:szCs w:val="16"/>
        </w:rPr>
        <w:t xml:space="preserve">: Our leadership team as </w:t>
      </w:r>
      <w:proofErr w:type="gramStart"/>
      <w:r w:rsidRPr="001F272C">
        <w:rPr>
          <w:rFonts w:ascii="Arial" w:hAnsi="Arial" w:cs="Arial"/>
          <w:sz w:val="16"/>
          <w:szCs w:val="16"/>
        </w:rPr>
        <w:t>at</w:t>
      </w:r>
      <w:proofErr w:type="gramEnd"/>
      <w:r w:rsidRPr="001F272C">
        <w:rPr>
          <w:rFonts w:ascii="Arial" w:hAnsi="Arial" w:cs="Arial"/>
          <w:sz w:val="16"/>
          <w:szCs w:val="16"/>
        </w:rPr>
        <w:t xml:space="preserve"> 30 June 2022</w:t>
      </w:r>
    </w:p>
    <w:p w14:paraId="57F46DFE" w14:textId="77777777" w:rsidR="00704F11" w:rsidRPr="00D25DFC" w:rsidRDefault="00704F11" w:rsidP="00704F11">
      <w:pPr>
        <w:spacing w:before="100" w:after="100"/>
        <w:jc w:val="center"/>
        <w:rPr>
          <w:highlight w:val="yellow"/>
        </w:rPr>
      </w:pPr>
    </w:p>
    <w:p w14:paraId="572C9DC9" w14:textId="77777777" w:rsidR="00704F11" w:rsidRPr="00D05DE7" w:rsidRDefault="00704F11" w:rsidP="00704F11">
      <w:pPr>
        <w:pStyle w:val="Heading2"/>
        <w:spacing w:before="100" w:after="100"/>
        <w:rPr>
          <w:rFonts w:ascii="Arial" w:hAnsi="Arial" w:cs="Arial"/>
          <w:caps/>
          <w:color w:val="244061"/>
          <w:sz w:val="28"/>
          <w:szCs w:val="28"/>
        </w:rPr>
      </w:pPr>
      <w:bookmarkStart w:id="52" w:name="_Toc116036581"/>
      <w:bookmarkStart w:id="53" w:name="_Hlk17711484"/>
      <w:r w:rsidRPr="00D05DE7">
        <w:rPr>
          <w:rFonts w:ascii="Arial" w:hAnsi="Arial" w:cs="Arial"/>
          <w:caps/>
          <w:color w:val="244061"/>
          <w:sz w:val="28"/>
          <w:szCs w:val="28"/>
        </w:rPr>
        <w:lastRenderedPageBreak/>
        <w:t>OUR ORGANISATIONAL STRUCTURE</w:t>
      </w:r>
      <w:bookmarkEnd w:id="52"/>
    </w:p>
    <w:bookmarkEnd w:id="53"/>
    <w:p w14:paraId="65AE132A" w14:textId="77777777" w:rsidR="00704F11" w:rsidRPr="00FF26DA" w:rsidRDefault="00704F11" w:rsidP="00FF26DA">
      <w:pPr>
        <w:spacing w:before="100" w:after="200"/>
        <w:rPr>
          <w:rFonts w:ascii="Arial" w:hAnsi="Arial" w:cs="Arial"/>
          <w:sz w:val="20"/>
          <w:szCs w:val="20"/>
        </w:rPr>
      </w:pPr>
      <w:r w:rsidRPr="00FF26DA">
        <w:rPr>
          <w:rFonts w:ascii="Arial" w:hAnsi="Arial" w:cs="Arial"/>
          <w:sz w:val="20"/>
          <w:szCs w:val="20"/>
        </w:rPr>
        <w:t xml:space="preserve">Our organisation is structured around five directorates that work together to deliver a range of services, </w:t>
      </w:r>
      <w:proofErr w:type="gramStart"/>
      <w:r w:rsidRPr="00FF26DA">
        <w:rPr>
          <w:rFonts w:ascii="Arial" w:hAnsi="Arial" w:cs="Arial"/>
          <w:sz w:val="20"/>
          <w:szCs w:val="20"/>
        </w:rPr>
        <w:t>activities</w:t>
      </w:r>
      <w:proofErr w:type="gramEnd"/>
      <w:r w:rsidRPr="00FF26DA">
        <w:rPr>
          <w:rFonts w:ascii="Arial" w:hAnsi="Arial" w:cs="Arial"/>
          <w:sz w:val="20"/>
          <w:szCs w:val="20"/>
        </w:rPr>
        <w:t xml:space="preserve"> and infrastructure.</w:t>
      </w:r>
      <w:r w:rsidRPr="00FF26DA" w:rsidDel="00411A30">
        <w:rPr>
          <w:rFonts w:ascii="Arial" w:hAnsi="Arial" w:cs="Arial"/>
          <w:sz w:val="20"/>
          <w:szCs w:val="20"/>
        </w:rPr>
        <w:t xml:space="preserve"> </w:t>
      </w:r>
    </w:p>
    <w:p w14:paraId="622228B8" w14:textId="6BE7EB7D" w:rsidR="00704F11" w:rsidRPr="000207F0" w:rsidRDefault="00704F11" w:rsidP="00704F11">
      <w:pPr>
        <w:pStyle w:val="NormalWeb"/>
        <w:shd w:val="clear" w:color="auto" w:fill="FFFFFF"/>
        <w:spacing w:beforeAutospacing="0" w:afterAutospacing="0" w:line="270" w:lineRule="atLeast"/>
        <w:rPr>
          <w:rFonts w:ascii="Arial" w:eastAsia="Times New Roman" w:hAnsi="Arial" w:cs="Arial"/>
          <w:b/>
          <w:color w:val="1F497D"/>
          <w:spacing w:val="2"/>
          <w:sz w:val="16"/>
          <w:szCs w:val="16"/>
        </w:rPr>
      </w:pPr>
      <w:r w:rsidRPr="00DC28E9">
        <w:rPr>
          <w:noProof/>
          <w:color w:val="2B579A"/>
          <w:sz w:val="16"/>
          <w:shd w:val="clear" w:color="auto" w:fill="E6E6E6"/>
        </w:rPr>
        <w:drawing>
          <wp:inline distT="0" distB="0" distL="0" distR="0" wp14:anchorId="5E0C7CEC" wp14:editId="13847BA8">
            <wp:extent cx="6191250" cy="8071485"/>
            <wp:effectExtent l="0" t="0" r="0" b="24765"/>
            <wp:docPr id="3"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2" r:lo="rId73" r:qs="rId74" r:cs="rId75"/>
              </a:graphicData>
            </a:graphic>
          </wp:inline>
        </w:drawing>
      </w:r>
      <w:r>
        <w:rPr>
          <w:rFonts w:ascii="Arial" w:hAnsi="Arial" w:cs="Arial"/>
          <w:sz w:val="16"/>
          <w:szCs w:val="16"/>
          <w:highlight w:val="yellow"/>
        </w:rPr>
        <w:br/>
      </w:r>
      <w:r w:rsidR="000207F0">
        <w:rPr>
          <w:rFonts w:ascii="Arial" w:eastAsia="Times New Roman" w:hAnsi="Arial" w:cs="Arial"/>
          <w:b/>
          <w:color w:val="1F497D"/>
          <w:spacing w:val="2"/>
          <w:sz w:val="16"/>
          <w:szCs w:val="16"/>
        </w:rPr>
        <w:br/>
      </w:r>
      <w:r w:rsidRPr="001F272C">
        <w:rPr>
          <w:rFonts w:ascii="Arial" w:eastAsia="Times New Roman" w:hAnsi="Arial" w:cs="Arial"/>
          <w:b/>
          <w:color w:val="1F497D"/>
          <w:spacing w:val="2"/>
          <w:sz w:val="16"/>
          <w:szCs w:val="16"/>
        </w:rPr>
        <w:t xml:space="preserve">FIGURE </w:t>
      </w:r>
      <w:r w:rsidRPr="001F272C">
        <w:rPr>
          <w:rFonts w:ascii="Arial" w:eastAsia="Times New Roman" w:hAnsi="Arial" w:cs="Arial"/>
          <w:b/>
          <w:iCs/>
          <w:color w:val="1F497D"/>
          <w:spacing w:val="2"/>
          <w:sz w:val="16"/>
          <w:szCs w:val="16"/>
        </w:rPr>
        <w:t>1</w:t>
      </w:r>
      <w:r w:rsidR="001F272C" w:rsidRPr="001F272C">
        <w:rPr>
          <w:rFonts w:ascii="Arial" w:eastAsia="Times New Roman" w:hAnsi="Arial" w:cs="Arial"/>
          <w:b/>
          <w:iCs/>
          <w:color w:val="1F497D"/>
          <w:spacing w:val="2"/>
          <w:sz w:val="16"/>
          <w:szCs w:val="16"/>
        </w:rPr>
        <w:t>7</w:t>
      </w:r>
      <w:r w:rsidRPr="001F272C">
        <w:rPr>
          <w:rFonts w:ascii="Arial" w:eastAsia="Times New Roman" w:hAnsi="Arial" w:cs="Arial"/>
          <w:b/>
          <w:color w:val="1F497D"/>
          <w:spacing w:val="2"/>
          <w:sz w:val="16"/>
          <w:szCs w:val="16"/>
        </w:rPr>
        <w:t xml:space="preserve">: Our organisational structure as </w:t>
      </w:r>
      <w:proofErr w:type="gramStart"/>
      <w:r w:rsidRPr="001F272C">
        <w:rPr>
          <w:rFonts w:ascii="Arial" w:eastAsia="Times New Roman" w:hAnsi="Arial" w:cs="Arial"/>
          <w:b/>
          <w:color w:val="1F497D"/>
          <w:spacing w:val="2"/>
          <w:sz w:val="16"/>
          <w:szCs w:val="16"/>
        </w:rPr>
        <w:t>at</w:t>
      </w:r>
      <w:proofErr w:type="gramEnd"/>
      <w:r w:rsidRPr="001F272C">
        <w:rPr>
          <w:rFonts w:ascii="Arial" w:eastAsia="Times New Roman" w:hAnsi="Arial" w:cs="Arial"/>
          <w:b/>
          <w:color w:val="1F497D"/>
          <w:spacing w:val="2"/>
          <w:sz w:val="16"/>
          <w:szCs w:val="16"/>
        </w:rPr>
        <w:t xml:space="preserve"> 30 June 2022</w:t>
      </w:r>
    </w:p>
    <w:p w14:paraId="5380FB5A" w14:textId="77777777" w:rsidR="00704F11" w:rsidRPr="00D11C21" w:rsidRDefault="00704F11" w:rsidP="00704F11">
      <w:pPr>
        <w:pStyle w:val="NormalWeb"/>
        <w:shd w:val="clear" w:color="auto" w:fill="FFFFFF"/>
        <w:spacing w:beforeAutospacing="0" w:afterAutospacing="0" w:line="270" w:lineRule="atLeast"/>
        <w:jc w:val="center"/>
        <w:rPr>
          <w:rFonts w:ascii="Arial" w:hAnsi="Arial" w:cs="Arial"/>
          <w:b/>
          <w:color w:val="4F81BD"/>
          <w:lang w:val="en-US" w:eastAsia="en-US"/>
        </w:rPr>
      </w:pPr>
    </w:p>
    <w:p w14:paraId="163783BD" w14:textId="77777777" w:rsidR="00704F11" w:rsidRPr="002A56BF" w:rsidRDefault="00704F11" w:rsidP="00704F11">
      <w:pPr>
        <w:pStyle w:val="Heading2"/>
        <w:spacing w:before="100" w:after="100"/>
        <w:rPr>
          <w:rFonts w:ascii="Arial" w:hAnsi="Arial" w:cs="Arial"/>
          <w:caps/>
          <w:color w:val="244061"/>
          <w:sz w:val="28"/>
          <w:szCs w:val="28"/>
        </w:rPr>
      </w:pPr>
      <w:bookmarkStart w:id="54" w:name="_Toc116036582"/>
      <w:r w:rsidRPr="002A56BF">
        <w:rPr>
          <w:rFonts w:ascii="Arial" w:hAnsi="Arial" w:cs="Arial"/>
          <w:caps/>
          <w:color w:val="244061"/>
          <w:sz w:val="28"/>
          <w:szCs w:val="28"/>
        </w:rPr>
        <w:lastRenderedPageBreak/>
        <w:t>OUR PEOPLE</w:t>
      </w:r>
      <w:bookmarkEnd w:id="54"/>
    </w:p>
    <w:p w14:paraId="6AC5AD8B" w14:textId="77777777" w:rsidR="00704F11" w:rsidRPr="00FF26DA" w:rsidRDefault="00704F11" w:rsidP="000C3CEA">
      <w:pPr>
        <w:spacing w:before="100" w:after="100"/>
        <w:rPr>
          <w:rFonts w:ascii="Arial" w:hAnsi="Arial" w:cs="Arial"/>
          <w:sz w:val="20"/>
          <w:szCs w:val="20"/>
        </w:rPr>
      </w:pPr>
      <w:r w:rsidRPr="00FF26DA">
        <w:rPr>
          <w:rFonts w:ascii="Arial" w:hAnsi="Arial" w:cs="Arial"/>
          <w:sz w:val="20"/>
          <w:szCs w:val="20"/>
        </w:rPr>
        <w:t>We are proud to be an inclusive and flexible organisation that is one of the largest employers in the region.</w:t>
      </w:r>
    </w:p>
    <w:p w14:paraId="3C9F9D11" w14:textId="495BA061" w:rsidR="00704F11" w:rsidRPr="002A56BF" w:rsidRDefault="00704F11" w:rsidP="00704F11">
      <w:pPr>
        <w:spacing w:before="100" w:after="100"/>
        <w:rPr>
          <w:rFonts w:ascii="Arial" w:hAnsi="Arial" w:cs="Arial"/>
          <w:sz w:val="20"/>
          <w:szCs w:val="20"/>
        </w:rPr>
      </w:pPr>
      <w:r w:rsidRPr="002A56BF">
        <w:rPr>
          <w:rFonts w:ascii="Arial" w:hAnsi="Arial" w:cs="Arial"/>
          <w:sz w:val="20"/>
          <w:szCs w:val="20"/>
        </w:rPr>
        <w:t>We currently employ a total of 2,</w:t>
      </w:r>
      <w:r>
        <w:rPr>
          <w:rFonts w:ascii="Arial" w:hAnsi="Arial" w:cs="Arial"/>
          <w:sz w:val="20"/>
          <w:szCs w:val="20"/>
        </w:rPr>
        <w:t>814</w:t>
      </w:r>
      <w:r w:rsidRPr="002A56BF">
        <w:rPr>
          <w:rFonts w:ascii="Arial" w:hAnsi="Arial" w:cs="Arial"/>
          <w:sz w:val="20"/>
          <w:szCs w:val="20"/>
        </w:rPr>
        <w:t xml:space="preserve"> people – equivalent to 1,7</w:t>
      </w:r>
      <w:r>
        <w:rPr>
          <w:rFonts w:ascii="Arial" w:hAnsi="Arial" w:cs="Arial"/>
          <w:sz w:val="20"/>
          <w:szCs w:val="20"/>
        </w:rPr>
        <w:t xml:space="preserve">56.27 </w:t>
      </w:r>
      <w:r w:rsidRPr="002A56BF">
        <w:rPr>
          <w:rFonts w:ascii="Arial" w:hAnsi="Arial" w:cs="Arial"/>
          <w:sz w:val="20"/>
          <w:szCs w:val="20"/>
        </w:rPr>
        <w:t>full-time employees</w:t>
      </w:r>
      <w:r w:rsidR="00AE4FB9">
        <w:rPr>
          <w:rStyle w:val="FootnoteReference"/>
          <w:rFonts w:ascii="Arial" w:hAnsi="Arial" w:cs="Arial"/>
          <w:sz w:val="20"/>
          <w:szCs w:val="20"/>
        </w:rPr>
        <w:footnoteReference w:id="5"/>
      </w:r>
      <w:r w:rsidRPr="002A56BF">
        <w:rPr>
          <w:rFonts w:ascii="Arial" w:hAnsi="Arial" w:cs="Arial"/>
          <w:sz w:val="20"/>
          <w:szCs w:val="20"/>
        </w:rPr>
        <w:t xml:space="preserve">. </w:t>
      </w:r>
    </w:p>
    <w:p w14:paraId="52595A7C" w14:textId="3A4B8941" w:rsidR="00704F11" w:rsidRPr="002A56BF" w:rsidRDefault="00704F11" w:rsidP="00704F11">
      <w:pPr>
        <w:spacing w:before="100" w:after="100"/>
        <w:rPr>
          <w:rFonts w:ascii="Arial" w:hAnsi="Arial" w:cs="Arial"/>
          <w:sz w:val="20"/>
          <w:szCs w:val="20"/>
        </w:rPr>
      </w:pPr>
      <w:r w:rsidRPr="002A56BF">
        <w:rPr>
          <w:rFonts w:ascii="Arial" w:hAnsi="Arial" w:cs="Arial"/>
          <w:sz w:val="20"/>
          <w:szCs w:val="20"/>
        </w:rPr>
        <w:t>Our turnover</w:t>
      </w:r>
      <w:r w:rsidR="00AE4FB9">
        <w:rPr>
          <w:rStyle w:val="FootnoteReference"/>
          <w:rFonts w:ascii="Arial" w:hAnsi="Arial" w:cs="Arial"/>
          <w:sz w:val="20"/>
          <w:szCs w:val="20"/>
        </w:rPr>
        <w:footnoteReference w:id="6"/>
      </w:r>
      <w:r w:rsidRPr="002A56BF">
        <w:rPr>
          <w:rFonts w:ascii="Arial" w:hAnsi="Arial" w:cs="Arial"/>
          <w:sz w:val="20"/>
          <w:szCs w:val="20"/>
        </w:rPr>
        <w:t xml:space="preserve"> in 202</w:t>
      </w:r>
      <w:r>
        <w:rPr>
          <w:rFonts w:ascii="Arial" w:hAnsi="Arial" w:cs="Arial"/>
          <w:sz w:val="20"/>
          <w:szCs w:val="20"/>
        </w:rPr>
        <w:t>1</w:t>
      </w:r>
      <w:r w:rsidRPr="002A56BF">
        <w:rPr>
          <w:rFonts w:ascii="Arial" w:hAnsi="Arial" w:cs="Arial"/>
          <w:sz w:val="20"/>
          <w:szCs w:val="20"/>
        </w:rPr>
        <w:t>–2</w:t>
      </w:r>
      <w:r>
        <w:rPr>
          <w:rFonts w:ascii="Arial" w:hAnsi="Arial" w:cs="Arial"/>
          <w:sz w:val="20"/>
          <w:szCs w:val="20"/>
        </w:rPr>
        <w:t>2</w:t>
      </w:r>
      <w:r w:rsidRPr="002A56BF">
        <w:rPr>
          <w:rFonts w:ascii="Arial" w:hAnsi="Arial" w:cs="Arial"/>
          <w:sz w:val="20"/>
          <w:szCs w:val="20"/>
        </w:rPr>
        <w:t xml:space="preserve"> was 1</w:t>
      </w:r>
      <w:r>
        <w:rPr>
          <w:rFonts w:ascii="Arial" w:hAnsi="Arial" w:cs="Arial"/>
          <w:sz w:val="20"/>
          <w:szCs w:val="20"/>
        </w:rPr>
        <w:t>7.3</w:t>
      </w:r>
      <w:r w:rsidRPr="002A56BF">
        <w:rPr>
          <w:rFonts w:ascii="Arial" w:hAnsi="Arial" w:cs="Arial"/>
          <w:sz w:val="20"/>
          <w:szCs w:val="20"/>
        </w:rPr>
        <w:t xml:space="preserve"> per cent – up from </w:t>
      </w:r>
      <w:r w:rsidRPr="002641D4">
        <w:rPr>
          <w:rFonts w:ascii="Arial" w:hAnsi="Arial" w:cs="Arial"/>
          <w:sz w:val="20"/>
          <w:szCs w:val="20"/>
        </w:rPr>
        <w:t>10.4</w:t>
      </w:r>
      <w:r w:rsidRPr="002A56BF">
        <w:rPr>
          <w:rFonts w:ascii="Arial" w:hAnsi="Arial" w:cs="Arial"/>
          <w:sz w:val="20"/>
          <w:szCs w:val="20"/>
        </w:rPr>
        <w:t xml:space="preserve"> per cent the previous year.</w:t>
      </w:r>
    </w:p>
    <w:p w14:paraId="48F1218F" w14:textId="0300F0D0" w:rsidR="00704F11" w:rsidRPr="00B12D91" w:rsidRDefault="00704F11" w:rsidP="00B12D91">
      <w:pPr>
        <w:keepNext/>
        <w:spacing w:before="100" w:after="100"/>
        <w:rPr>
          <w:b/>
          <w:iCs/>
          <w:color w:val="1F497D"/>
          <w:sz w:val="18"/>
          <w:szCs w:val="18"/>
        </w:rPr>
      </w:pPr>
      <w:r w:rsidRPr="00B12D91">
        <w:rPr>
          <w:b/>
          <w:iCs/>
          <w:color w:val="1F497D"/>
          <w:sz w:val="18"/>
          <w:szCs w:val="18"/>
        </w:rPr>
        <w:t>TABLE 1: Total full-time equivalent employees by directorate, employment condition and gender in 2021–22</w:t>
      </w:r>
    </w:p>
    <w:tbl>
      <w:tblPr>
        <w:tblW w:w="5000" w:type="pct"/>
        <w:tblLayout w:type="fixed"/>
        <w:tblLook w:val="04A0" w:firstRow="1" w:lastRow="0" w:firstColumn="1" w:lastColumn="0" w:noHBand="0" w:noVBand="1"/>
      </w:tblPr>
      <w:tblGrid>
        <w:gridCol w:w="1418"/>
        <w:gridCol w:w="1372"/>
        <w:gridCol w:w="1606"/>
        <w:gridCol w:w="1273"/>
        <w:gridCol w:w="1419"/>
        <w:gridCol w:w="1704"/>
        <w:gridCol w:w="1675"/>
      </w:tblGrid>
      <w:tr w:rsidR="00704F11" w:rsidRPr="00104D91" w14:paraId="77553B9E" w14:textId="77777777" w:rsidTr="00CB4347">
        <w:trPr>
          <w:cantSplit/>
          <w:trHeight w:val="736"/>
        </w:trPr>
        <w:tc>
          <w:tcPr>
            <w:tcW w:w="677" w:type="pct"/>
            <w:tcBorders>
              <w:top w:val="single" w:sz="8" w:space="0" w:color="1F497D"/>
              <w:left w:val="nil"/>
              <w:bottom w:val="single" w:sz="8" w:space="0" w:color="1F497D"/>
              <w:right w:val="nil"/>
            </w:tcBorders>
            <w:shd w:val="clear" w:color="auto" w:fill="1F497D"/>
            <w:vAlign w:val="bottom"/>
            <w:hideMark/>
          </w:tcPr>
          <w:p w14:paraId="65A154F9" w14:textId="77777777" w:rsidR="00704F11" w:rsidRPr="00104D91" w:rsidRDefault="00704F11" w:rsidP="004B5AEA">
            <w:pPr>
              <w:spacing w:before="100" w:after="100"/>
              <w:rPr>
                <w:rFonts w:ascii="Arial" w:hAnsi="Arial" w:cs="Arial"/>
                <w:b/>
                <w:bCs/>
                <w:color w:val="FFFFFF"/>
                <w:spacing w:val="0"/>
                <w:sz w:val="18"/>
                <w:szCs w:val="18"/>
                <w:lang w:eastAsia="en-US"/>
              </w:rPr>
            </w:pPr>
            <w:r w:rsidRPr="00104D91">
              <w:rPr>
                <w:rFonts w:ascii="Arial" w:hAnsi="Arial" w:cs="Arial"/>
                <w:b/>
                <w:bCs/>
                <w:color w:val="FFFFFF"/>
                <w:spacing w:val="0"/>
                <w:sz w:val="18"/>
                <w:szCs w:val="18"/>
                <w:lang w:eastAsia="en-US"/>
              </w:rPr>
              <w:t>EMPLOYEE TYPE –GENDER</w:t>
            </w:r>
          </w:p>
        </w:tc>
        <w:tc>
          <w:tcPr>
            <w:tcW w:w="655" w:type="pct"/>
            <w:tcBorders>
              <w:top w:val="single" w:sz="8" w:space="0" w:color="1F497D"/>
              <w:left w:val="nil"/>
              <w:bottom w:val="single" w:sz="8" w:space="0" w:color="1F497D"/>
              <w:right w:val="nil"/>
            </w:tcBorders>
            <w:shd w:val="clear" w:color="auto" w:fill="1F497D"/>
            <w:vAlign w:val="bottom"/>
            <w:hideMark/>
          </w:tcPr>
          <w:p w14:paraId="7945AF1E" w14:textId="03F76D28" w:rsidR="00704F11" w:rsidRPr="00104D91" w:rsidRDefault="00704F11" w:rsidP="004B5AEA">
            <w:pPr>
              <w:spacing w:before="100" w:after="100"/>
              <w:jc w:val="center"/>
              <w:rPr>
                <w:rFonts w:ascii="Arial" w:hAnsi="Arial" w:cs="Arial"/>
                <w:b/>
                <w:bCs/>
                <w:color w:val="FFFFFF"/>
                <w:spacing w:val="0"/>
                <w:sz w:val="18"/>
                <w:szCs w:val="18"/>
                <w:lang w:eastAsia="en-US"/>
              </w:rPr>
            </w:pPr>
            <w:r w:rsidRPr="00104D91">
              <w:rPr>
                <w:rFonts w:ascii="Arial" w:hAnsi="Arial" w:cs="Arial"/>
                <w:b/>
                <w:bCs/>
                <w:color w:val="FFFFFF"/>
                <w:spacing w:val="0"/>
                <w:sz w:val="18"/>
                <w:szCs w:val="18"/>
                <w:lang w:eastAsia="en-US"/>
              </w:rPr>
              <w:t>C</w:t>
            </w:r>
            <w:r w:rsidR="00CB4347">
              <w:rPr>
                <w:rFonts w:ascii="Arial" w:hAnsi="Arial" w:cs="Arial"/>
                <w:b/>
                <w:bCs/>
                <w:color w:val="FFFFFF"/>
                <w:spacing w:val="0"/>
                <w:sz w:val="18"/>
                <w:szCs w:val="18"/>
                <w:lang w:eastAsia="en-US"/>
              </w:rPr>
              <w:t>HI</w:t>
            </w:r>
            <w:r w:rsidRPr="00104D91">
              <w:rPr>
                <w:rFonts w:ascii="Arial" w:hAnsi="Arial" w:cs="Arial"/>
                <w:b/>
                <w:bCs/>
                <w:color w:val="FFFFFF"/>
                <w:spacing w:val="0"/>
                <w:sz w:val="18"/>
                <w:szCs w:val="18"/>
                <w:lang w:eastAsia="en-US"/>
              </w:rPr>
              <w:t>E</w:t>
            </w:r>
            <w:r w:rsidR="00CB4347">
              <w:rPr>
                <w:rFonts w:ascii="Arial" w:hAnsi="Arial" w:cs="Arial"/>
                <w:b/>
                <w:bCs/>
                <w:color w:val="FFFFFF"/>
                <w:spacing w:val="0"/>
                <w:sz w:val="18"/>
                <w:szCs w:val="18"/>
                <w:lang w:eastAsia="en-US"/>
              </w:rPr>
              <w:t>F EXECUTIVE</w:t>
            </w:r>
          </w:p>
        </w:tc>
        <w:tc>
          <w:tcPr>
            <w:tcW w:w="767" w:type="pct"/>
            <w:tcBorders>
              <w:top w:val="single" w:sz="8" w:space="0" w:color="1F497D"/>
              <w:left w:val="nil"/>
              <w:bottom w:val="single" w:sz="8" w:space="0" w:color="1F497D"/>
              <w:right w:val="nil"/>
            </w:tcBorders>
            <w:shd w:val="clear" w:color="auto" w:fill="1F497D"/>
            <w:vAlign w:val="bottom"/>
            <w:hideMark/>
          </w:tcPr>
          <w:p w14:paraId="015C09DD" w14:textId="77777777" w:rsidR="00704F11" w:rsidRPr="00104D91" w:rsidRDefault="00704F11" w:rsidP="004B5AEA">
            <w:pPr>
              <w:spacing w:before="100" w:after="100"/>
              <w:jc w:val="center"/>
              <w:rPr>
                <w:rFonts w:ascii="Arial" w:hAnsi="Arial" w:cs="Arial"/>
                <w:b/>
                <w:bCs/>
                <w:color w:val="FFFFFF"/>
                <w:spacing w:val="0"/>
                <w:sz w:val="18"/>
                <w:szCs w:val="18"/>
                <w:lang w:eastAsia="en-US"/>
              </w:rPr>
            </w:pPr>
            <w:r w:rsidRPr="00104D91">
              <w:rPr>
                <w:rFonts w:ascii="Arial" w:hAnsi="Arial" w:cs="Arial"/>
                <w:b/>
                <w:bCs/>
                <w:color w:val="FFFFFF"/>
                <w:spacing w:val="0"/>
                <w:sz w:val="18"/>
                <w:szCs w:val="18"/>
                <w:lang w:eastAsia="en-US"/>
              </w:rPr>
              <w:t>CITY PLANNING AND ECONOMY</w:t>
            </w:r>
          </w:p>
        </w:tc>
        <w:tc>
          <w:tcPr>
            <w:tcW w:w="608" w:type="pct"/>
            <w:tcBorders>
              <w:top w:val="single" w:sz="8" w:space="0" w:color="1F497D"/>
              <w:left w:val="nil"/>
              <w:bottom w:val="single" w:sz="8" w:space="0" w:color="1F497D"/>
              <w:right w:val="nil"/>
            </w:tcBorders>
            <w:shd w:val="clear" w:color="auto" w:fill="1F497D"/>
            <w:vAlign w:val="bottom"/>
            <w:hideMark/>
          </w:tcPr>
          <w:p w14:paraId="42F30F6B" w14:textId="77777777" w:rsidR="00704F11" w:rsidRPr="00104D91" w:rsidRDefault="00704F11" w:rsidP="004B5AEA">
            <w:pPr>
              <w:spacing w:before="100" w:after="100"/>
              <w:jc w:val="center"/>
              <w:rPr>
                <w:rFonts w:ascii="Arial" w:hAnsi="Arial" w:cs="Arial"/>
                <w:b/>
                <w:bCs/>
                <w:color w:val="FFFFFF"/>
                <w:spacing w:val="0"/>
                <w:sz w:val="18"/>
                <w:szCs w:val="18"/>
                <w:lang w:eastAsia="en-US"/>
              </w:rPr>
            </w:pPr>
            <w:r w:rsidRPr="00104D91">
              <w:rPr>
                <w:rFonts w:ascii="Arial" w:hAnsi="Arial" w:cs="Arial"/>
                <w:b/>
                <w:bCs/>
                <w:color w:val="FFFFFF"/>
                <w:spacing w:val="0"/>
                <w:sz w:val="18"/>
                <w:szCs w:val="18"/>
                <w:lang w:eastAsia="en-US"/>
              </w:rPr>
              <w:t>CITY SERVICES</w:t>
            </w:r>
          </w:p>
        </w:tc>
        <w:tc>
          <w:tcPr>
            <w:tcW w:w="678" w:type="pct"/>
            <w:tcBorders>
              <w:top w:val="single" w:sz="8" w:space="0" w:color="1F497D"/>
              <w:left w:val="nil"/>
              <w:bottom w:val="single" w:sz="8" w:space="0" w:color="1F497D"/>
              <w:right w:val="nil"/>
            </w:tcBorders>
            <w:shd w:val="clear" w:color="auto" w:fill="1F497D"/>
            <w:vAlign w:val="bottom"/>
            <w:hideMark/>
          </w:tcPr>
          <w:p w14:paraId="01A35531" w14:textId="77777777" w:rsidR="00704F11" w:rsidRPr="00104D91" w:rsidRDefault="00704F11" w:rsidP="004B5AEA">
            <w:pPr>
              <w:spacing w:before="100" w:after="100"/>
              <w:jc w:val="center"/>
              <w:rPr>
                <w:rFonts w:ascii="Arial" w:hAnsi="Arial" w:cs="Arial"/>
                <w:b/>
                <w:bCs/>
                <w:color w:val="FFFFFF"/>
                <w:spacing w:val="0"/>
                <w:sz w:val="18"/>
                <w:szCs w:val="18"/>
                <w:lang w:eastAsia="en-US"/>
              </w:rPr>
            </w:pPr>
            <w:r w:rsidRPr="00104D91">
              <w:rPr>
                <w:rFonts w:ascii="Arial" w:hAnsi="Arial" w:cs="Arial"/>
                <w:b/>
                <w:bCs/>
                <w:color w:val="FFFFFF"/>
                <w:spacing w:val="0"/>
                <w:sz w:val="18"/>
                <w:szCs w:val="18"/>
                <w:lang w:eastAsia="en-US"/>
              </w:rPr>
              <w:t>COMMUNITY LIFE</w:t>
            </w:r>
          </w:p>
        </w:tc>
        <w:tc>
          <w:tcPr>
            <w:tcW w:w="814" w:type="pct"/>
            <w:tcBorders>
              <w:top w:val="single" w:sz="8" w:space="0" w:color="1F497D"/>
              <w:left w:val="nil"/>
              <w:bottom w:val="single" w:sz="8" w:space="0" w:color="1F497D"/>
              <w:right w:val="nil"/>
            </w:tcBorders>
            <w:shd w:val="clear" w:color="auto" w:fill="1F497D"/>
            <w:vAlign w:val="bottom"/>
            <w:hideMark/>
          </w:tcPr>
          <w:p w14:paraId="7207E528" w14:textId="77777777" w:rsidR="00704F11" w:rsidRPr="00104D91" w:rsidRDefault="00704F11" w:rsidP="004B5AEA">
            <w:pPr>
              <w:spacing w:before="100" w:after="100"/>
              <w:jc w:val="center"/>
              <w:rPr>
                <w:rFonts w:ascii="Arial" w:hAnsi="Arial" w:cs="Arial"/>
                <w:b/>
                <w:bCs/>
                <w:color w:val="FFFFFF"/>
                <w:spacing w:val="0"/>
                <w:sz w:val="18"/>
                <w:szCs w:val="18"/>
                <w:lang w:eastAsia="en-US"/>
              </w:rPr>
            </w:pPr>
            <w:r w:rsidRPr="00104D91">
              <w:rPr>
                <w:rFonts w:ascii="Arial" w:hAnsi="Arial" w:cs="Arial"/>
                <w:b/>
                <w:bCs/>
                <w:color w:val="FFFFFF"/>
                <w:spacing w:val="0"/>
                <w:sz w:val="18"/>
                <w:szCs w:val="18"/>
                <w:lang w:eastAsia="en-US"/>
              </w:rPr>
              <w:t>CUSTOMER AND CORPORATE SERVICES</w:t>
            </w:r>
          </w:p>
        </w:tc>
        <w:tc>
          <w:tcPr>
            <w:tcW w:w="800" w:type="pct"/>
            <w:tcBorders>
              <w:top w:val="single" w:sz="8" w:space="0" w:color="1F497D"/>
              <w:left w:val="nil"/>
              <w:bottom w:val="single" w:sz="8" w:space="0" w:color="1F497D"/>
              <w:right w:val="nil"/>
            </w:tcBorders>
            <w:shd w:val="clear" w:color="auto" w:fill="1F497D"/>
            <w:vAlign w:val="bottom"/>
            <w:hideMark/>
          </w:tcPr>
          <w:p w14:paraId="33EF1DC1" w14:textId="0DF7B5F9" w:rsidR="00704F11" w:rsidRPr="00104D91" w:rsidRDefault="00704F11" w:rsidP="004B5AEA">
            <w:pPr>
              <w:spacing w:before="100" w:after="100"/>
              <w:jc w:val="center"/>
              <w:rPr>
                <w:rFonts w:ascii="Arial" w:hAnsi="Arial" w:cs="Arial"/>
                <w:b/>
                <w:bCs/>
                <w:color w:val="FFFFFF"/>
                <w:spacing w:val="0"/>
                <w:sz w:val="18"/>
                <w:szCs w:val="18"/>
                <w:lang w:eastAsia="en-US"/>
              </w:rPr>
            </w:pPr>
            <w:r w:rsidRPr="00104D91">
              <w:rPr>
                <w:rFonts w:ascii="Arial" w:hAnsi="Arial" w:cs="Arial"/>
                <w:b/>
                <w:bCs/>
                <w:color w:val="FFFFFF"/>
                <w:spacing w:val="0"/>
                <w:sz w:val="18"/>
                <w:szCs w:val="18"/>
                <w:lang w:eastAsia="en-US"/>
              </w:rPr>
              <w:t>STRATEGY, PEOPLE AND PERF</w:t>
            </w:r>
            <w:r w:rsidR="00EC592B">
              <w:rPr>
                <w:rFonts w:ascii="Arial" w:hAnsi="Arial" w:cs="Arial"/>
                <w:b/>
                <w:bCs/>
                <w:color w:val="FFFFFF"/>
                <w:spacing w:val="0"/>
                <w:sz w:val="18"/>
                <w:szCs w:val="18"/>
                <w:lang w:eastAsia="en-US"/>
              </w:rPr>
              <w:t>O</w:t>
            </w:r>
            <w:r w:rsidRPr="00104D91">
              <w:rPr>
                <w:rFonts w:ascii="Arial" w:hAnsi="Arial" w:cs="Arial"/>
                <w:b/>
                <w:bCs/>
                <w:color w:val="FFFFFF"/>
                <w:spacing w:val="0"/>
                <w:sz w:val="18"/>
                <w:szCs w:val="18"/>
                <w:lang w:eastAsia="en-US"/>
              </w:rPr>
              <w:t>RMANCE</w:t>
            </w:r>
          </w:p>
        </w:tc>
      </w:tr>
      <w:tr w:rsidR="00704F11" w:rsidRPr="00104D91" w14:paraId="4E98FD4F" w14:textId="77777777" w:rsidTr="00CB4347">
        <w:trPr>
          <w:cantSplit/>
          <w:trHeight w:val="295"/>
        </w:trPr>
        <w:tc>
          <w:tcPr>
            <w:tcW w:w="677" w:type="pct"/>
            <w:tcBorders>
              <w:top w:val="single" w:sz="8" w:space="0" w:color="1F497D"/>
              <w:left w:val="nil"/>
              <w:bottom w:val="single" w:sz="8" w:space="0" w:color="1F497D"/>
              <w:right w:val="nil"/>
            </w:tcBorders>
            <w:vAlign w:val="center"/>
            <w:hideMark/>
          </w:tcPr>
          <w:p w14:paraId="1BDD19AE" w14:textId="77777777" w:rsidR="00704F11" w:rsidRPr="00D60FAB" w:rsidRDefault="00704F11" w:rsidP="00972729">
            <w:pPr>
              <w:spacing w:before="20" w:after="20"/>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 xml:space="preserve">Full Time </w:t>
            </w:r>
            <w:r w:rsidRPr="00D60FAB">
              <w:rPr>
                <w:rFonts w:ascii="Arial" w:hAnsi="Arial" w:cs="Arial"/>
                <w:color w:val="000000"/>
                <w:spacing w:val="0"/>
                <w:sz w:val="18"/>
                <w:szCs w:val="18"/>
                <w:lang w:eastAsia="en-US"/>
              </w:rPr>
              <w:softHyphen/>
            </w:r>
            <w:r w:rsidRPr="00D60FAB">
              <w:rPr>
                <w:rFonts w:ascii="Arial" w:hAnsi="Arial" w:cs="Arial"/>
                <w:color w:val="000000"/>
                <w:spacing w:val="0"/>
                <w:sz w:val="18"/>
                <w:szCs w:val="18"/>
                <w:lang w:eastAsia="en-US"/>
              </w:rPr>
              <w:softHyphen/>
              <w:t>– W</w:t>
            </w:r>
          </w:p>
        </w:tc>
        <w:tc>
          <w:tcPr>
            <w:tcW w:w="655" w:type="pct"/>
            <w:tcBorders>
              <w:top w:val="single" w:sz="8" w:space="0" w:color="1F497D"/>
              <w:left w:val="nil"/>
              <w:bottom w:val="single" w:sz="8" w:space="0" w:color="1F497D"/>
              <w:right w:val="nil"/>
            </w:tcBorders>
            <w:shd w:val="clear" w:color="auto" w:fill="auto"/>
            <w:vAlign w:val="center"/>
            <w:hideMark/>
          </w:tcPr>
          <w:p w14:paraId="0C2EF6AA"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20.9</w:t>
            </w:r>
          </w:p>
        </w:tc>
        <w:tc>
          <w:tcPr>
            <w:tcW w:w="767" w:type="pct"/>
            <w:tcBorders>
              <w:top w:val="single" w:sz="8" w:space="0" w:color="1F497D"/>
              <w:left w:val="nil"/>
              <w:bottom w:val="single" w:sz="8" w:space="0" w:color="1F497D"/>
              <w:right w:val="nil"/>
            </w:tcBorders>
            <w:shd w:val="clear" w:color="auto" w:fill="auto"/>
            <w:vAlign w:val="center"/>
            <w:hideMark/>
          </w:tcPr>
          <w:p w14:paraId="00B9920E"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113</w:t>
            </w:r>
          </w:p>
        </w:tc>
        <w:tc>
          <w:tcPr>
            <w:tcW w:w="608" w:type="pct"/>
            <w:tcBorders>
              <w:top w:val="single" w:sz="8" w:space="0" w:color="1F497D"/>
              <w:left w:val="nil"/>
              <w:bottom w:val="single" w:sz="8" w:space="0" w:color="1F497D"/>
              <w:right w:val="nil"/>
            </w:tcBorders>
            <w:shd w:val="clear" w:color="auto" w:fill="auto"/>
            <w:vAlign w:val="center"/>
            <w:hideMark/>
          </w:tcPr>
          <w:p w14:paraId="6A24E2B3"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99.4</w:t>
            </w:r>
          </w:p>
        </w:tc>
        <w:tc>
          <w:tcPr>
            <w:tcW w:w="678" w:type="pct"/>
            <w:tcBorders>
              <w:top w:val="single" w:sz="8" w:space="0" w:color="1F497D"/>
              <w:left w:val="nil"/>
              <w:bottom w:val="single" w:sz="8" w:space="0" w:color="1F497D"/>
              <w:right w:val="nil"/>
            </w:tcBorders>
            <w:shd w:val="clear" w:color="auto" w:fill="auto"/>
            <w:vAlign w:val="center"/>
            <w:hideMark/>
          </w:tcPr>
          <w:p w14:paraId="2419CF09"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252.7</w:t>
            </w:r>
          </w:p>
        </w:tc>
        <w:tc>
          <w:tcPr>
            <w:tcW w:w="814" w:type="pct"/>
            <w:tcBorders>
              <w:top w:val="single" w:sz="8" w:space="0" w:color="1F497D"/>
              <w:left w:val="nil"/>
              <w:bottom w:val="single" w:sz="8" w:space="0" w:color="1F497D"/>
              <w:right w:val="nil"/>
            </w:tcBorders>
            <w:shd w:val="clear" w:color="auto" w:fill="auto"/>
            <w:vAlign w:val="center"/>
            <w:hideMark/>
          </w:tcPr>
          <w:p w14:paraId="0D2861B1"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68.5</w:t>
            </w:r>
          </w:p>
        </w:tc>
        <w:tc>
          <w:tcPr>
            <w:tcW w:w="800" w:type="pct"/>
            <w:tcBorders>
              <w:top w:val="single" w:sz="8" w:space="0" w:color="1F497D"/>
              <w:left w:val="nil"/>
              <w:bottom w:val="single" w:sz="8" w:space="0" w:color="1F497D"/>
              <w:right w:val="nil"/>
            </w:tcBorders>
            <w:shd w:val="clear" w:color="auto" w:fill="auto"/>
            <w:vAlign w:val="center"/>
            <w:hideMark/>
          </w:tcPr>
          <w:p w14:paraId="61387979"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58.9</w:t>
            </w:r>
          </w:p>
        </w:tc>
      </w:tr>
      <w:tr w:rsidR="00704F11" w:rsidRPr="00104D91" w14:paraId="36EC3CF6" w14:textId="77777777" w:rsidTr="00CB4347">
        <w:trPr>
          <w:cantSplit/>
          <w:trHeight w:val="295"/>
        </w:trPr>
        <w:tc>
          <w:tcPr>
            <w:tcW w:w="677" w:type="pct"/>
            <w:tcBorders>
              <w:top w:val="single" w:sz="8" w:space="0" w:color="1F497D"/>
              <w:left w:val="nil"/>
              <w:bottom w:val="single" w:sz="8" w:space="0" w:color="1F497D"/>
              <w:right w:val="nil"/>
            </w:tcBorders>
            <w:vAlign w:val="center"/>
            <w:hideMark/>
          </w:tcPr>
          <w:p w14:paraId="5E3A9E2F" w14:textId="77777777" w:rsidR="00704F11" w:rsidRPr="00D60FAB" w:rsidRDefault="00704F11" w:rsidP="00972729">
            <w:pPr>
              <w:spacing w:before="20" w:after="20"/>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Full Time – M</w:t>
            </w:r>
          </w:p>
        </w:tc>
        <w:tc>
          <w:tcPr>
            <w:tcW w:w="655" w:type="pct"/>
            <w:tcBorders>
              <w:top w:val="single" w:sz="8" w:space="0" w:color="1F497D"/>
              <w:left w:val="nil"/>
              <w:bottom w:val="single" w:sz="8" w:space="0" w:color="1F497D"/>
              <w:right w:val="nil"/>
            </w:tcBorders>
            <w:shd w:val="clear" w:color="auto" w:fill="auto"/>
            <w:vAlign w:val="center"/>
            <w:hideMark/>
          </w:tcPr>
          <w:p w14:paraId="09D34CCA"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9.1</w:t>
            </w:r>
          </w:p>
        </w:tc>
        <w:tc>
          <w:tcPr>
            <w:tcW w:w="767" w:type="pct"/>
            <w:tcBorders>
              <w:top w:val="single" w:sz="8" w:space="0" w:color="1F497D"/>
              <w:left w:val="nil"/>
              <w:bottom w:val="single" w:sz="8" w:space="0" w:color="1F497D"/>
              <w:right w:val="nil"/>
            </w:tcBorders>
            <w:shd w:val="clear" w:color="auto" w:fill="auto"/>
            <w:vAlign w:val="center"/>
            <w:hideMark/>
          </w:tcPr>
          <w:p w14:paraId="0A35A173"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111.7</w:t>
            </w:r>
          </w:p>
        </w:tc>
        <w:tc>
          <w:tcPr>
            <w:tcW w:w="608" w:type="pct"/>
            <w:tcBorders>
              <w:top w:val="single" w:sz="8" w:space="0" w:color="1F497D"/>
              <w:left w:val="nil"/>
              <w:bottom w:val="single" w:sz="8" w:space="0" w:color="1F497D"/>
              <w:right w:val="nil"/>
            </w:tcBorders>
            <w:shd w:val="clear" w:color="auto" w:fill="auto"/>
            <w:vAlign w:val="center"/>
            <w:hideMark/>
          </w:tcPr>
          <w:p w14:paraId="467F77DE"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404.1</w:t>
            </w:r>
          </w:p>
        </w:tc>
        <w:tc>
          <w:tcPr>
            <w:tcW w:w="678" w:type="pct"/>
            <w:tcBorders>
              <w:top w:val="single" w:sz="8" w:space="0" w:color="1F497D"/>
              <w:left w:val="nil"/>
              <w:bottom w:val="single" w:sz="8" w:space="0" w:color="1F497D"/>
              <w:right w:val="nil"/>
            </w:tcBorders>
            <w:shd w:val="clear" w:color="auto" w:fill="auto"/>
            <w:vAlign w:val="center"/>
            <w:hideMark/>
          </w:tcPr>
          <w:p w14:paraId="2326573E"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66.5</w:t>
            </w:r>
          </w:p>
        </w:tc>
        <w:tc>
          <w:tcPr>
            <w:tcW w:w="814" w:type="pct"/>
            <w:tcBorders>
              <w:top w:val="single" w:sz="8" w:space="0" w:color="1F497D"/>
              <w:left w:val="nil"/>
              <w:bottom w:val="single" w:sz="8" w:space="0" w:color="1F497D"/>
              <w:right w:val="nil"/>
            </w:tcBorders>
            <w:shd w:val="clear" w:color="auto" w:fill="auto"/>
            <w:vAlign w:val="center"/>
            <w:hideMark/>
          </w:tcPr>
          <w:p w14:paraId="10EDA5F7"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73.4</w:t>
            </w:r>
          </w:p>
        </w:tc>
        <w:tc>
          <w:tcPr>
            <w:tcW w:w="800" w:type="pct"/>
            <w:tcBorders>
              <w:top w:val="single" w:sz="8" w:space="0" w:color="1F497D"/>
              <w:left w:val="nil"/>
              <w:bottom w:val="single" w:sz="8" w:space="0" w:color="1F497D"/>
              <w:right w:val="nil"/>
            </w:tcBorders>
            <w:shd w:val="clear" w:color="auto" w:fill="auto"/>
            <w:vAlign w:val="center"/>
            <w:hideMark/>
          </w:tcPr>
          <w:p w14:paraId="0804B04D"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21</w:t>
            </w:r>
          </w:p>
        </w:tc>
      </w:tr>
      <w:tr w:rsidR="00704F11" w:rsidRPr="00104D91" w14:paraId="329DD24E" w14:textId="77777777" w:rsidTr="00CB4347">
        <w:trPr>
          <w:cantSplit/>
          <w:trHeight w:val="295"/>
        </w:trPr>
        <w:tc>
          <w:tcPr>
            <w:tcW w:w="677" w:type="pct"/>
            <w:tcBorders>
              <w:top w:val="single" w:sz="8" w:space="0" w:color="1F497D"/>
              <w:left w:val="nil"/>
              <w:bottom w:val="single" w:sz="8" w:space="0" w:color="1F497D"/>
              <w:right w:val="nil"/>
            </w:tcBorders>
            <w:vAlign w:val="center"/>
            <w:hideMark/>
          </w:tcPr>
          <w:p w14:paraId="1FEB6BAE" w14:textId="77777777" w:rsidR="00704F11" w:rsidRPr="00D60FAB" w:rsidRDefault="00704F11" w:rsidP="00972729">
            <w:pPr>
              <w:spacing w:before="20" w:after="20"/>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Full Time – X</w:t>
            </w:r>
          </w:p>
        </w:tc>
        <w:tc>
          <w:tcPr>
            <w:tcW w:w="655" w:type="pct"/>
            <w:tcBorders>
              <w:top w:val="single" w:sz="8" w:space="0" w:color="1F497D"/>
              <w:left w:val="nil"/>
              <w:bottom w:val="single" w:sz="8" w:space="0" w:color="1F497D"/>
              <w:right w:val="nil"/>
            </w:tcBorders>
            <w:shd w:val="clear" w:color="auto" w:fill="auto"/>
            <w:vAlign w:val="center"/>
            <w:hideMark/>
          </w:tcPr>
          <w:p w14:paraId="258EC289"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767" w:type="pct"/>
            <w:tcBorders>
              <w:top w:val="single" w:sz="8" w:space="0" w:color="1F497D"/>
              <w:left w:val="nil"/>
              <w:bottom w:val="single" w:sz="8" w:space="0" w:color="1F497D"/>
              <w:right w:val="nil"/>
            </w:tcBorders>
            <w:shd w:val="clear" w:color="auto" w:fill="auto"/>
            <w:vAlign w:val="center"/>
            <w:hideMark/>
          </w:tcPr>
          <w:p w14:paraId="70C9D0D1"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608" w:type="pct"/>
            <w:tcBorders>
              <w:top w:val="single" w:sz="8" w:space="0" w:color="1F497D"/>
              <w:left w:val="nil"/>
              <w:bottom w:val="single" w:sz="8" w:space="0" w:color="1F497D"/>
              <w:right w:val="nil"/>
            </w:tcBorders>
            <w:shd w:val="clear" w:color="auto" w:fill="auto"/>
            <w:vAlign w:val="center"/>
            <w:hideMark/>
          </w:tcPr>
          <w:p w14:paraId="095CD3F8"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678" w:type="pct"/>
            <w:tcBorders>
              <w:top w:val="single" w:sz="8" w:space="0" w:color="1F497D"/>
              <w:left w:val="nil"/>
              <w:bottom w:val="single" w:sz="8" w:space="0" w:color="1F497D"/>
              <w:right w:val="nil"/>
            </w:tcBorders>
            <w:shd w:val="clear" w:color="auto" w:fill="auto"/>
            <w:vAlign w:val="center"/>
            <w:hideMark/>
          </w:tcPr>
          <w:p w14:paraId="493C9641"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814" w:type="pct"/>
            <w:tcBorders>
              <w:top w:val="single" w:sz="8" w:space="0" w:color="1F497D"/>
              <w:left w:val="nil"/>
              <w:bottom w:val="single" w:sz="8" w:space="0" w:color="1F497D"/>
              <w:right w:val="nil"/>
            </w:tcBorders>
            <w:shd w:val="clear" w:color="auto" w:fill="auto"/>
            <w:vAlign w:val="center"/>
            <w:hideMark/>
          </w:tcPr>
          <w:p w14:paraId="345D0831"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800" w:type="pct"/>
            <w:tcBorders>
              <w:top w:val="single" w:sz="8" w:space="0" w:color="1F497D"/>
              <w:left w:val="nil"/>
              <w:bottom w:val="single" w:sz="8" w:space="0" w:color="1F497D"/>
              <w:right w:val="nil"/>
            </w:tcBorders>
            <w:shd w:val="clear" w:color="auto" w:fill="auto"/>
            <w:vAlign w:val="center"/>
            <w:hideMark/>
          </w:tcPr>
          <w:p w14:paraId="70100BB3"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r>
      <w:tr w:rsidR="00704F11" w:rsidRPr="00104D91" w14:paraId="515A2F24" w14:textId="77777777" w:rsidTr="00CB4347">
        <w:trPr>
          <w:cantSplit/>
          <w:trHeight w:val="295"/>
        </w:trPr>
        <w:tc>
          <w:tcPr>
            <w:tcW w:w="677" w:type="pct"/>
            <w:tcBorders>
              <w:top w:val="single" w:sz="8" w:space="0" w:color="1F497D"/>
              <w:left w:val="nil"/>
              <w:bottom w:val="single" w:sz="8" w:space="0" w:color="1F497D"/>
              <w:right w:val="nil"/>
            </w:tcBorders>
            <w:vAlign w:val="center"/>
            <w:hideMark/>
          </w:tcPr>
          <w:p w14:paraId="6B99D2F9" w14:textId="77777777" w:rsidR="00704F11" w:rsidRPr="00D60FAB" w:rsidRDefault="00704F11" w:rsidP="00972729">
            <w:pPr>
              <w:spacing w:before="20" w:after="20"/>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Part Time – W</w:t>
            </w:r>
          </w:p>
        </w:tc>
        <w:tc>
          <w:tcPr>
            <w:tcW w:w="655" w:type="pct"/>
            <w:tcBorders>
              <w:top w:val="single" w:sz="8" w:space="0" w:color="1F497D"/>
              <w:left w:val="nil"/>
              <w:bottom w:val="single" w:sz="8" w:space="0" w:color="1F497D"/>
              <w:right w:val="nil"/>
            </w:tcBorders>
            <w:shd w:val="clear" w:color="auto" w:fill="auto"/>
            <w:vAlign w:val="center"/>
            <w:hideMark/>
          </w:tcPr>
          <w:p w14:paraId="073F9618"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1.5</w:t>
            </w:r>
          </w:p>
        </w:tc>
        <w:tc>
          <w:tcPr>
            <w:tcW w:w="767" w:type="pct"/>
            <w:tcBorders>
              <w:top w:val="single" w:sz="8" w:space="0" w:color="1F497D"/>
              <w:left w:val="nil"/>
              <w:bottom w:val="single" w:sz="8" w:space="0" w:color="1F497D"/>
              <w:right w:val="nil"/>
            </w:tcBorders>
            <w:shd w:val="clear" w:color="auto" w:fill="auto"/>
            <w:vAlign w:val="center"/>
            <w:hideMark/>
          </w:tcPr>
          <w:p w14:paraId="2D6DBF1B"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46.7</w:t>
            </w:r>
          </w:p>
        </w:tc>
        <w:tc>
          <w:tcPr>
            <w:tcW w:w="608" w:type="pct"/>
            <w:tcBorders>
              <w:top w:val="single" w:sz="8" w:space="0" w:color="1F497D"/>
              <w:left w:val="nil"/>
              <w:bottom w:val="single" w:sz="8" w:space="0" w:color="1F497D"/>
              <w:right w:val="nil"/>
            </w:tcBorders>
            <w:shd w:val="clear" w:color="auto" w:fill="auto"/>
            <w:vAlign w:val="center"/>
            <w:hideMark/>
          </w:tcPr>
          <w:p w14:paraId="664944F9"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32.5</w:t>
            </w:r>
          </w:p>
        </w:tc>
        <w:tc>
          <w:tcPr>
            <w:tcW w:w="678" w:type="pct"/>
            <w:tcBorders>
              <w:top w:val="single" w:sz="8" w:space="0" w:color="1F497D"/>
              <w:left w:val="nil"/>
              <w:bottom w:val="single" w:sz="8" w:space="0" w:color="1F497D"/>
              <w:right w:val="nil"/>
            </w:tcBorders>
            <w:shd w:val="clear" w:color="auto" w:fill="auto"/>
            <w:vAlign w:val="center"/>
            <w:hideMark/>
          </w:tcPr>
          <w:p w14:paraId="23E80051"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268.3</w:t>
            </w:r>
          </w:p>
        </w:tc>
        <w:tc>
          <w:tcPr>
            <w:tcW w:w="814" w:type="pct"/>
            <w:tcBorders>
              <w:top w:val="single" w:sz="8" w:space="0" w:color="1F497D"/>
              <w:left w:val="nil"/>
              <w:bottom w:val="single" w:sz="8" w:space="0" w:color="1F497D"/>
              <w:right w:val="nil"/>
            </w:tcBorders>
            <w:shd w:val="clear" w:color="auto" w:fill="auto"/>
            <w:vAlign w:val="center"/>
            <w:hideMark/>
          </w:tcPr>
          <w:p w14:paraId="1660E092"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24.2</w:t>
            </w:r>
          </w:p>
        </w:tc>
        <w:tc>
          <w:tcPr>
            <w:tcW w:w="800" w:type="pct"/>
            <w:tcBorders>
              <w:top w:val="single" w:sz="8" w:space="0" w:color="1F497D"/>
              <w:left w:val="nil"/>
              <w:bottom w:val="single" w:sz="8" w:space="0" w:color="1F497D"/>
              <w:right w:val="nil"/>
            </w:tcBorders>
            <w:shd w:val="clear" w:color="auto" w:fill="auto"/>
            <w:vAlign w:val="center"/>
            <w:hideMark/>
          </w:tcPr>
          <w:p w14:paraId="1D93FCE9"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6.7</w:t>
            </w:r>
          </w:p>
        </w:tc>
      </w:tr>
      <w:tr w:rsidR="00704F11" w:rsidRPr="00104D91" w14:paraId="71608E5F" w14:textId="77777777" w:rsidTr="00CB4347">
        <w:trPr>
          <w:cantSplit/>
          <w:trHeight w:val="295"/>
        </w:trPr>
        <w:tc>
          <w:tcPr>
            <w:tcW w:w="677" w:type="pct"/>
            <w:tcBorders>
              <w:top w:val="single" w:sz="8" w:space="0" w:color="1F497D"/>
              <w:left w:val="nil"/>
              <w:bottom w:val="single" w:sz="8" w:space="0" w:color="1F497D"/>
              <w:right w:val="nil"/>
            </w:tcBorders>
            <w:vAlign w:val="center"/>
            <w:hideMark/>
          </w:tcPr>
          <w:p w14:paraId="0BCF5046" w14:textId="77777777" w:rsidR="00704F11" w:rsidRPr="00D60FAB" w:rsidRDefault="00704F11" w:rsidP="00972729">
            <w:pPr>
              <w:spacing w:before="20" w:after="20"/>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Part Time – M</w:t>
            </w:r>
          </w:p>
        </w:tc>
        <w:tc>
          <w:tcPr>
            <w:tcW w:w="655" w:type="pct"/>
            <w:tcBorders>
              <w:top w:val="single" w:sz="8" w:space="0" w:color="1F497D"/>
              <w:left w:val="nil"/>
              <w:bottom w:val="single" w:sz="8" w:space="0" w:color="1F497D"/>
              <w:right w:val="nil"/>
            </w:tcBorders>
            <w:shd w:val="clear" w:color="auto" w:fill="auto"/>
            <w:vAlign w:val="center"/>
            <w:hideMark/>
          </w:tcPr>
          <w:p w14:paraId="2B4738E4"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767" w:type="pct"/>
            <w:tcBorders>
              <w:top w:val="single" w:sz="8" w:space="0" w:color="1F497D"/>
              <w:left w:val="nil"/>
              <w:bottom w:val="single" w:sz="8" w:space="0" w:color="1F497D"/>
              <w:right w:val="nil"/>
            </w:tcBorders>
            <w:shd w:val="clear" w:color="auto" w:fill="auto"/>
            <w:vAlign w:val="center"/>
            <w:hideMark/>
          </w:tcPr>
          <w:p w14:paraId="665E43CA"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15.5</w:t>
            </w:r>
          </w:p>
        </w:tc>
        <w:tc>
          <w:tcPr>
            <w:tcW w:w="608" w:type="pct"/>
            <w:tcBorders>
              <w:top w:val="single" w:sz="8" w:space="0" w:color="1F497D"/>
              <w:left w:val="nil"/>
              <w:bottom w:val="single" w:sz="8" w:space="0" w:color="1F497D"/>
              <w:right w:val="nil"/>
            </w:tcBorders>
            <w:shd w:val="clear" w:color="auto" w:fill="auto"/>
            <w:vAlign w:val="center"/>
            <w:hideMark/>
          </w:tcPr>
          <w:p w14:paraId="495B88BB"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13.6</w:t>
            </w:r>
          </w:p>
        </w:tc>
        <w:tc>
          <w:tcPr>
            <w:tcW w:w="678" w:type="pct"/>
            <w:tcBorders>
              <w:top w:val="single" w:sz="8" w:space="0" w:color="1F497D"/>
              <w:left w:val="nil"/>
              <w:bottom w:val="single" w:sz="8" w:space="0" w:color="1F497D"/>
              <w:right w:val="nil"/>
            </w:tcBorders>
            <w:shd w:val="clear" w:color="auto" w:fill="auto"/>
            <w:vAlign w:val="center"/>
            <w:hideMark/>
          </w:tcPr>
          <w:p w14:paraId="57993A6F"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22</w:t>
            </w:r>
          </w:p>
        </w:tc>
        <w:tc>
          <w:tcPr>
            <w:tcW w:w="814" w:type="pct"/>
            <w:tcBorders>
              <w:top w:val="single" w:sz="8" w:space="0" w:color="1F497D"/>
              <w:left w:val="nil"/>
              <w:bottom w:val="single" w:sz="8" w:space="0" w:color="1F497D"/>
              <w:right w:val="nil"/>
            </w:tcBorders>
            <w:shd w:val="clear" w:color="auto" w:fill="auto"/>
            <w:vAlign w:val="center"/>
            <w:hideMark/>
          </w:tcPr>
          <w:p w14:paraId="2C639FA0"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2.5</w:t>
            </w:r>
          </w:p>
        </w:tc>
        <w:tc>
          <w:tcPr>
            <w:tcW w:w="800" w:type="pct"/>
            <w:tcBorders>
              <w:top w:val="single" w:sz="8" w:space="0" w:color="1F497D"/>
              <w:left w:val="nil"/>
              <w:bottom w:val="single" w:sz="8" w:space="0" w:color="1F497D"/>
              <w:right w:val="nil"/>
            </w:tcBorders>
            <w:shd w:val="clear" w:color="auto" w:fill="auto"/>
            <w:vAlign w:val="center"/>
            <w:hideMark/>
          </w:tcPr>
          <w:p w14:paraId="04EF74CD"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0.1</w:t>
            </w:r>
          </w:p>
        </w:tc>
      </w:tr>
      <w:tr w:rsidR="00704F11" w:rsidRPr="00104D91" w14:paraId="292B3AA6" w14:textId="77777777" w:rsidTr="00CB4347">
        <w:trPr>
          <w:cantSplit/>
          <w:trHeight w:val="295"/>
        </w:trPr>
        <w:tc>
          <w:tcPr>
            <w:tcW w:w="677" w:type="pct"/>
            <w:tcBorders>
              <w:top w:val="single" w:sz="8" w:space="0" w:color="1F497D"/>
              <w:left w:val="nil"/>
              <w:bottom w:val="single" w:sz="8" w:space="0" w:color="1F497D"/>
              <w:right w:val="nil"/>
            </w:tcBorders>
            <w:vAlign w:val="center"/>
            <w:hideMark/>
          </w:tcPr>
          <w:p w14:paraId="2042D1AB" w14:textId="77777777" w:rsidR="00704F11" w:rsidRPr="00D60FAB" w:rsidRDefault="00704F11" w:rsidP="00972729">
            <w:pPr>
              <w:spacing w:before="20" w:after="20"/>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Part Time – X</w:t>
            </w:r>
          </w:p>
        </w:tc>
        <w:tc>
          <w:tcPr>
            <w:tcW w:w="655" w:type="pct"/>
            <w:tcBorders>
              <w:top w:val="single" w:sz="8" w:space="0" w:color="1F497D"/>
              <w:left w:val="nil"/>
              <w:bottom w:val="single" w:sz="8" w:space="0" w:color="1F497D"/>
              <w:right w:val="nil"/>
            </w:tcBorders>
            <w:shd w:val="clear" w:color="auto" w:fill="auto"/>
            <w:vAlign w:val="center"/>
            <w:hideMark/>
          </w:tcPr>
          <w:p w14:paraId="3E724A0A"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767" w:type="pct"/>
            <w:tcBorders>
              <w:top w:val="single" w:sz="8" w:space="0" w:color="1F497D"/>
              <w:left w:val="nil"/>
              <w:bottom w:val="single" w:sz="8" w:space="0" w:color="1F497D"/>
              <w:right w:val="nil"/>
            </w:tcBorders>
            <w:shd w:val="clear" w:color="auto" w:fill="auto"/>
            <w:vAlign w:val="center"/>
            <w:hideMark/>
          </w:tcPr>
          <w:p w14:paraId="418F2EF6"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608" w:type="pct"/>
            <w:tcBorders>
              <w:top w:val="single" w:sz="8" w:space="0" w:color="1F497D"/>
              <w:left w:val="nil"/>
              <w:bottom w:val="single" w:sz="8" w:space="0" w:color="1F497D"/>
              <w:right w:val="nil"/>
            </w:tcBorders>
            <w:shd w:val="clear" w:color="auto" w:fill="auto"/>
            <w:vAlign w:val="center"/>
            <w:hideMark/>
          </w:tcPr>
          <w:p w14:paraId="2D09583A"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678" w:type="pct"/>
            <w:tcBorders>
              <w:top w:val="single" w:sz="8" w:space="0" w:color="1F497D"/>
              <w:left w:val="nil"/>
              <w:bottom w:val="single" w:sz="8" w:space="0" w:color="1F497D"/>
              <w:right w:val="nil"/>
            </w:tcBorders>
            <w:shd w:val="clear" w:color="auto" w:fill="auto"/>
            <w:vAlign w:val="center"/>
            <w:hideMark/>
          </w:tcPr>
          <w:p w14:paraId="5A8A8023"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814" w:type="pct"/>
            <w:tcBorders>
              <w:top w:val="single" w:sz="8" w:space="0" w:color="1F497D"/>
              <w:left w:val="nil"/>
              <w:bottom w:val="single" w:sz="8" w:space="0" w:color="1F497D"/>
              <w:right w:val="nil"/>
            </w:tcBorders>
            <w:shd w:val="clear" w:color="auto" w:fill="auto"/>
            <w:vAlign w:val="center"/>
            <w:hideMark/>
          </w:tcPr>
          <w:p w14:paraId="0E629B1B"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800" w:type="pct"/>
            <w:tcBorders>
              <w:top w:val="single" w:sz="8" w:space="0" w:color="1F497D"/>
              <w:left w:val="nil"/>
              <w:bottom w:val="single" w:sz="8" w:space="0" w:color="1F497D"/>
              <w:right w:val="nil"/>
            </w:tcBorders>
            <w:shd w:val="clear" w:color="auto" w:fill="auto"/>
            <w:vAlign w:val="center"/>
            <w:hideMark/>
          </w:tcPr>
          <w:p w14:paraId="77E50CDC"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r>
      <w:tr w:rsidR="00704F11" w:rsidRPr="00104D91" w14:paraId="6F2715E9" w14:textId="77777777" w:rsidTr="00CB4347">
        <w:trPr>
          <w:cantSplit/>
          <w:trHeight w:val="295"/>
        </w:trPr>
        <w:tc>
          <w:tcPr>
            <w:tcW w:w="677" w:type="pct"/>
            <w:tcBorders>
              <w:top w:val="single" w:sz="8" w:space="0" w:color="1F497D"/>
              <w:left w:val="nil"/>
              <w:bottom w:val="single" w:sz="8" w:space="0" w:color="1F497D"/>
              <w:right w:val="nil"/>
            </w:tcBorders>
            <w:vAlign w:val="center"/>
            <w:hideMark/>
          </w:tcPr>
          <w:p w14:paraId="7A75CD57" w14:textId="77777777" w:rsidR="00704F11" w:rsidRPr="00D60FAB" w:rsidRDefault="00704F11" w:rsidP="00972729">
            <w:pPr>
              <w:spacing w:before="20" w:after="20"/>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Casual – W</w:t>
            </w:r>
          </w:p>
        </w:tc>
        <w:tc>
          <w:tcPr>
            <w:tcW w:w="655" w:type="pct"/>
            <w:tcBorders>
              <w:top w:val="single" w:sz="8" w:space="0" w:color="1F497D"/>
              <w:left w:val="nil"/>
              <w:bottom w:val="single" w:sz="8" w:space="0" w:color="1F497D"/>
              <w:right w:val="nil"/>
            </w:tcBorders>
            <w:shd w:val="clear" w:color="auto" w:fill="auto"/>
            <w:vAlign w:val="center"/>
            <w:hideMark/>
          </w:tcPr>
          <w:p w14:paraId="1453770C"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767" w:type="pct"/>
            <w:tcBorders>
              <w:top w:val="single" w:sz="8" w:space="0" w:color="1F497D"/>
              <w:left w:val="nil"/>
              <w:bottom w:val="single" w:sz="8" w:space="0" w:color="1F497D"/>
              <w:right w:val="nil"/>
            </w:tcBorders>
            <w:shd w:val="clear" w:color="auto" w:fill="auto"/>
            <w:vAlign w:val="center"/>
            <w:hideMark/>
          </w:tcPr>
          <w:p w14:paraId="610AC553"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4.1</w:t>
            </w:r>
          </w:p>
        </w:tc>
        <w:tc>
          <w:tcPr>
            <w:tcW w:w="608" w:type="pct"/>
            <w:tcBorders>
              <w:top w:val="single" w:sz="8" w:space="0" w:color="1F497D"/>
              <w:left w:val="nil"/>
              <w:bottom w:val="single" w:sz="8" w:space="0" w:color="1F497D"/>
              <w:right w:val="nil"/>
            </w:tcBorders>
            <w:shd w:val="clear" w:color="auto" w:fill="auto"/>
            <w:vAlign w:val="center"/>
            <w:hideMark/>
          </w:tcPr>
          <w:p w14:paraId="7540E34E"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0.3</w:t>
            </w:r>
          </w:p>
        </w:tc>
        <w:tc>
          <w:tcPr>
            <w:tcW w:w="678" w:type="pct"/>
            <w:tcBorders>
              <w:top w:val="single" w:sz="8" w:space="0" w:color="1F497D"/>
              <w:left w:val="nil"/>
              <w:bottom w:val="single" w:sz="8" w:space="0" w:color="1F497D"/>
              <w:right w:val="nil"/>
            </w:tcBorders>
            <w:shd w:val="clear" w:color="auto" w:fill="auto"/>
            <w:vAlign w:val="center"/>
            <w:hideMark/>
          </w:tcPr>
          <w:p w14:paraId="555D2597"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66</w:t>
            </w:r>
          </w:p>
        </w:tc>
        <w:tc>
          <w:tcPr>
            <w:tcW w:w="814" w:type="pct"/>
            <w:tcBorders>
              <w:top w:val="single" w:sz="8" w:space="0" w:color="1F497D"/>
              <w:left w:val="nil"/>
              <w:bottom w:val="single" w:sz="8" w:space="0" w:color="1F497D"/>
              <w:right w:val="nil"/>
            </w:tcBorders>
            <w:shd w:val="clear" w:color="auto" w:fill="auto"/>
            <w:vAlign w:val="center"/>
            <w:hideMark/>
          </w:tcPr>
          <w:p w14:paraId="7177EE3D"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1.3</w:t>
            </w:r>
          </w:p>
        </w:tc>
        <w:tc>
          <w:tcPr>
            <w:tcW w:w="800" w:type="pct"/>
            <w:tcBorders>
              <w:top w:val="single" w:sz="8" w:space="0" w:color="1F497D"/>
              <w:left w:val="nil"/>
              <w:bottom w:val="single" w:sz="8" w:space="0" w:color="1F497D"/>
              <w:right w:val="nil"/>
            </w:tcBorders>
            <w:shd w:val="clear" w:color="auto" w:fill="auto"/>
            <w:vAlign w:val="center"/>
            <w:hideMark/>
          </w:tcPr>
          <w:p w14:paraId="20FB98F1"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4.4</w:t>
            </w:r>
          </w:p>
        </w:tc>
      </w:tr>
      <w:tr w:rsidR="00704F11" w:rsidRPr="00104D91" w14:paraId="19848F91" w14:textId="77777777" w:rsidTr="00CB4347">
        <w:trPr>
          <w:cantSplit/>
          <w:trHeight w:val="295"/>
        </w:trPr>
        <w:tc>
          <w:tcPr>
            <w:tcW w:w="677" w:type="pct"/>
            <w:tcBorders>
              <w:top w:val="single" w:sz="8" w:space="0" w:color="1F497D"/>
              <w:left w:val="nil"/>
              <w:bottom w:val="single" w:sz="8" w:space="0" w:color="1F497D"/>
              <w:right w:val="nil"/>
            </w:tcBorders>
            <w:vAlign w:val="center"/>
            <w:hideMark/>
          </w:tcPr>
          <w:p w14:paraId="49808CF8" w14:textId="77777777" w:rsidR="00704F11" w:rsidRPr="00D60FAB" w:rsidRDefault="00704F11" w:rsidP="00972729">
            <w:pPr>
              <w:spacing w:before="20" w:after="20"/>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Casual – M</w:t>
            </w:r>
          </w:p>
        </w:tc>
        <w:tc>
          <w:tcPr>
            <w:tcW w:w="655" w:type="pct"/>
            <w:tcBorders>
              <w:top w:val="single" w:sz="8" w:space="0" w:color="1F497D"/>
              <w:left w:val="nil"/>
              <w:bottom w:val="single" w:sz="8" w:space="0" w:color="1F497D"/>
              <w:right w:val="nil"/>
            </w:tcBorders>
            <w:shd w:val="clear" w:color="auto" w:fill="auto"/>
            <w:vAlign w:val="center"/>
            <w:hideMark/>
          </w:tcPr>
          <w:p w14:paraId="63ACF3B6"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767" w:type="pct"/>
            <w:tcBorders>
              <w:top w:val="single" w:sz="8" w:space="0" w:color="1F497D"/>
              <w:left w:val="nil"/>
              <w:bottom w:val="single" w:sz="8" w:space="0" w:color="1F497D"/>
              <w:right w:val="nil"/>
            </w:tcBorders>
            <w:shd w:val="clear" w:color="auto" w:fill="auto"/>
            <w:vAlign w:val="center"/>
            <w:hideMark/>
          </w:tcPr>
          <w:p w14:paraId="7D0E835A"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3.3</w:t>
            </w:r>
          </w:p>
        </w:tc>
        <w:tc>
          <w:tcPr>
            <w:tcW w:w="608" w:type="pct"/>
            <w:tcBorders>
              <w:top w:val="single" w:sz="8" w:space="0" w:color="1F497D"/>
              <w:left w:val="nil"/>
              <w:bottom w:val="single" w:sz="8" w:space="0" w:color="1F497D"/>
              <w:right w:val="nil"/>
            </w:tcBorders>
            <w:shd w:val="clear" w:color="auto" w:fill="auto"/>
            <w:vAlign w:val="center"/>
            <w:hideMark/>
          </w:tcPr>
          <w:p w14:paraId="30D205AA"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3.6</w:t>
            </w:r>
          </w:p>
        </w:tc>
        <w:tc>
          <w:tcPr>
            <w:tcW w:w="678" w:type="pct"/>
            <w:tcBorders>
              <w:top w:val="single" w:sz="8" w:space="0" w:color="1F497D"/>
              <w:left w:val="nil"/>
              <w:bottom w:val="single" w:sz="8" w:space="0" w:color="1F497D"/>
              <w:right w:val="nil"/>
            </w:tcBorders>
            <w:shd w:val="clear" w:color="auto" w:fill="auto"/>
            <w:vAlign w:val="center"/>
            <w:hideMark/>
          </w:tcPr>
          <w:p w14:paraId="043008E1"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24.8</w:t>
            </w:r>
          </w:p>
        </w:tc>
        <w:tc>
          <w:tcPr>
            <w:tcW w:w="814" w:type="pct"/>
            <w:tcBorders>
              <w:top w:val="single" w:sz="8" w:space="0" w:color="1F497D"/>
              <w:left w:val="nil"/>
              <w:bottom w:val="single" w:sz="8" w:space="0" w:color="1F497D"/>
              <w:right w:val="nil"/>
            </w:tcBorders>
            <w:shd w:val="clear" w:color="auto" w:fill="auto"/>
            <w:vAlign w:val="center"/>
            <w:hideMark/>
          </w:tcPr>
          <w:p w14:paraId="41D1431B"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0.2</w:t>
            </w:r>
          </w:p>
        </w:tc>
        <w:tc>
          <w:tcPr>
            <w:tcW w:w="800" w:type="pct"/>
            <w:tcBorders>
              <w:top w:val="single" w:sz="8" w:space="0" w:color="1F497D"/>
              <w:left w:val="nil"/>
              <w:bottom w:val="single" w:sz="8" w:space="0" w:color="1F497D"/>
              <w:right w:val="nil"/>
            </w:tcBorders>
            <w:shd w:val="clear" w:color="auto" w:fill="auto"/>
            <w:vAlign w:val="center"/>
            <w:hideMark/>
          </w:tcPr>
          <w:p w14:paraId="14083276"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0.4</w:t>
            </w:r>
          </w:p>
        </w:tc>
      </w:tr>
      <w:tr w:rsidR="00704F11" w:rsidRPr="00104D91" w14:paraId="5B03E113" w14:textId="77777777" w:rsidTr="00CB4347">
        <w:trPr>
          <w:cantSplit/>
          <w:trHeight w:val="295"/>
        </w:trPr>
        <w:tc>
          <w:tcPr>
            <w:tcW w:w="677" w:type="pct"/>
            <w:tcBorders>
              <w:top w:val="single" w:sz="8" w:space="0" w:color="1F497D"/>
              <w:left w:val="nil"/>
              <w:bottom w:val="single" w:sz="8" w:space="0" w:color="1F497D"/>
              <w:right w:val="nil"/>
            </w:tcBorders>
            <w:vAlign w:val="center"/>
            <w:hideMark/>
          </w:tcPr>
          <w:p w14:paraId="0D847815" w14:textId="77777777" w:rsidR="00704F11" w:rsidRPr="00D60FAB" w:rsidRDefault="00704F11" w:rsidP="00972729">
            <w:pPr>
              <w:spacing w:before="20" w:after="20"/>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Casual – X</w:t>
            </w:r>
          </w:p>
        </w:tc>
        <w:tc>
          <w:tcPr>
            <w:tcW w:w="655" w:type="pct"/>
            <w:tcBorders>
              <w:top w:val="single" w:sz="8" w:space="0" w:color="1F497D"/>
              <w:left w:val="nil"/>
              <w:bottom w:val="single" w:sz="8" w:space="0" w:color="1F497D"/>
              <w:right w:val="nil"/>
            </w:tcBorders>
            <w:shd w:val="clear" w:color="auto" w:fill="auto"/>
            <w:vAlign w:val="center"/>
            <w:hideMark/>
          </w:tcPr>
          <w:p w14:paraId="2DFF7F44"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767" w:type="pct"/>
            <w:tcBorders>
              <w:top w:val="single" w:sz="8" w:space="0" w:color="1F497D"/>
              <w:left w:val="nil"/>
              <w:bottom w:val="single" w:sz="8" w:space="0" w:color="1F497D"/>
              <w:right w:val="nil"/>
            </w:tcBorders>
            <w:shd w:val="clear" w:color="auto" w:fill="auto"/>
            <w:vAlign w:val="center"/>
            <w:hideMark/>
          </w:tcPr>
          <w:p w14:paraId="3DC2320A"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608" w:type="pct"/>
            <w:tcBorders>
              <w:top w:val="single" w:sz="8" w:space="0" w:color="1F497D"/>
              <w:left w:val="nil"/>
              <w:bottom w:val="single" w:sz="8" w:space="0" w:color="1F497D"/>
              <w:right w:val="nil"/>
            </w:tcBorders>
            <w:shd w:val="clear" w:color="auto" w:fill="auto"/>
            <w:vAlign w:val="center"/>
            <w:hideMark/>
          </w:tcPr>
          <w:p w14:paraId="5E067768"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678" w:type="pct"/>
            <w:tcBorders>
              <w:top w:val="single" w:sz="8" w:space="0" w:color="1F497D"/>
              <w:left w:val="nil"/>
              <w:bottom w:val="single" w:sz="8" w:space="0" w:color="1F497D"/>
              <w:right w:val="nil"/>
            </w:tcBorders>
            <w:shd w:val="clear" w:color="auto" w:fill="auto"/>
            <w:vAlign w:val="center"/>
            <w:hideMark/>
          </w:tcPr>
          <w:p w14:paraId="391FBF73"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814" w:type="pct"/>
            <w:tcBorders>
              <w:top w:val="single" w:sz="8" w:space="0" w:color="1F497D"/>
              <w:left w:val="nil"/>
              <w:bottom w:val="single" w:sz="8" w:space="0" w:color="1F497D"/>
              <w:right w:val="nil"/>
            </w:tcBorders>
            <w:shd w:val="clear" w:color="auto" w:fill="auto"/>
            <w:vAlign w:val="center"/>
            <w:hideMark/>
          </w:tcPr>
          <w:p w14:paraId="1200837C"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c>
          <w:tcPr>
            <w:tcW w:w="800" w:type="pct"/>
            <w:tcBorders>
              <w:top w:val="single" w:sz="8" w:space="0" w:color="1F497D"/>
              <w:left w:val="nil"/>
              <w:bottom w:val="single" w:sz="8" w:space="0" w:color="1F497D"/>
              <w:right w:val="nil"/>
            </w:tcBorders>
            <w:shd w:val="clear" w:color="auto" w:fill="auto"/>
            <w:vAlign w:val="center"/>
            <w:hideMark/>
          </w:tcPr>
          <w:p w14:paraId="38C0E452" w14:textId="77777777" w:rsidR="00704F11" w:rsidRPr="00D60FAB" w:rsidRDefault="00704F11" w:rsidP="00972729">
            <w:pPr>
              <w:spacing w:before="20" w:after="20"/>
              <w:jc w:val="center"/>
              <w:rPr>
                <w:rFonts w:ascii="Arial" w:hAnsi="Arial" w:cs="Arial"/>
                <w:color w:val="000000"/>
                <w:spacing w:val="0"/>
                <w:sz w:val="18"/>
                <w:szCs w:val="18"/>
                <w:lang w:eastAsia="en-US"/>
              </w:rPr>
            </w:pPr>
            <w:r w:rsidRPr="00D60FAB">
              <w:rPr>
                <w:rFonts w:ascii="Arial" w:hAnsi="Arial" w:cs="Arial"/>
                <w:color w:val="000000"/>
                <w:spacing w:val="0"/>
                <w:sz w:val="18"/>
                <w:szCs w:val="18"/>
                <w:lang w:eastAsia="en-US"/>
              </w:rPr>
              <w:t>0</w:t>
            </w:r>
          </w:p>
        </w:tc>
      </w:tr>
      <w:tr w:rsidR="00704F11" w:rsidRPr="00104D91" w14:paraId="7F254F2D" w14:textId="77777777" w:rsidTr="00CB4347">
        <w:trPr>
          <w:cantSplit/>
          <w:trHeight w:val="399"/>
        </w:trPr>
        <w:tc>
          <w:tcPr>
            <w:tcW w:w="677" w:type="pct"/>
            <w:tcBorders>
              <w:top w:val="single" w:sz="8" w:space="0" w:color="1F497D"/>
              <w:left w:val="nil"/>
              <w:bottom w:val="single" w:sz="8" w:space="0" w:color="1F497D"/>
              <w:right w:val="nil"/>
            </w:tcBorders>
            <w:vAlign w:val="center"/>
            <w:hideMark/>
          </w:tcPr>
          <w:p w14:paraId="3EDE7416" w14:textId="24707699" w:rsidR="00704F11" w:rsidRPr="00D60FAB" w:rsidRDefault="00704F11" w:rsidP="00972729">
            <w:pPr>
              <w:spacing w:before="20" w:after="20"/>
              <w:rPr>
                <w:rFonts w:ascii="Arial" w:hAnsi="Arial" w:cs="Arial"/>
                <w:color w:val="000000"/>
                <w:spacing w:val="0"/>
                <w:sz w:val="18"/>
                <w:szCs w:val="18"/>
                <w:lang w:eastAsia="en-US"/>
              </w:rPr>
            </w:pPr>
            <w:r w:rsidRPr="00D60FAB">
              <w:rPr>
                <w:rFonts w:ascii="Arial" w:hAnsi="Arial" w:cs="Arial"/>
                <w:b/>
                <w:bCs/>
                <w:color w:val="000000"/>
                <w:spacing w:val="0"/>
                <w:sz w:val="18"/>
                <w:szCs w:val="18"/>
                <w:lang w:eastAsia="en-US"/>
              </w:rPr>
              <w:t>Total</w:t>
            </w:r>
            <w:r w:rsidR="00AE4FB9" w:rsidRPr="000C3CEA">
              <w:rPr>
                <w:rStyle w:val="FootnoteReference"/>
                <w:rFonts w:ascii="Arial" w:hAnsi="Arial" w:cs="Arial"/>
                <w:color w:val="000000"/>
                <w:spacing w:val="0"/>
                <w:sz w:val="18"/>
                <w:szCs w:val="18"/>
                <w:lang w:eastAsia="en-US"/>
              </w:rPr>
              <w:footnoteReference w:id="7"/>
            </w:r>
          </w:p>
        </w:tc>
        <w:tc>
          <w:tcPr>
            <w:tcW w:w="655" w:type="pct"/>
            <w:tcBorders>
              <w:top w:val="single" w:sz="8" w:space="0" w:color="1F497D"/>
              <w:left w:val="nil"/>
              <w:bottom w:val="single" w:sz="8" w:space="0" w:color="1F497D"/>
              <w:right w:val="nil"/>
            </w:tcBorders>
            <w:shd w:val="clear" w:color="auto" w:fill="auto"/>
            <w:vAlign w:val="center"/>
            <w:hideMark/>
          </w:tcPr>
          <w:p w14:paraId="77185631" w14:textId="77777777" w:rsidR="00704F11" w:rsidRPr="00D60FAB" w:rsidRDefault="00704F11" w:rsidP="00972729">
            <w:pPr>
              <w:spacing w:before="20" w:after="20"/>
              <w:jc w:val="center"/>
              <w:rPr>
                <w:rFonts w:ascii="Arial" w:hAnsi="Arial" w:cs="Arial"/>
                <w:b/>
                <w:bCs/>
                <w:color w:val="000000"/>
                <w:spacing w:val="0"/>
                <w:sz w:val="18"/>
                <w:szCs w:val="18"/>
                <w:lang w:eastAsia="en-US"/>
              </w:rPr>
            </w:pPr>
            <w:r w:rsidRPr="00D60FAB">
              <w:rPr>
                <w:rFonts w:ascii="Arial" w:hAnsi="Arial" w:cs="Arial"/>
                <w:b/>
                <w:bCs/>
                <w:color w:val="000000"/>
                <w:spacing w:val="0"/>
                <w:sz w:val="18"/>
                <w:szCs w:val="18"/>
                <w:lang w:eastAsia="en-US"/>
              </w:rPr>
              <w:t>31.5</w:t>
            </w:r>
          </w:p>
        </w:tc>
        <w:tc>
          <w:tcPr>
            <w:tcW w:w="767" w:type="pct"/>
            <w:tcBorders>
              <w:top w:val="single" w:sz="8" w:space="0" w:color="1F497D"/>
              <w:left w:val="nil"/>
              <w:bottom w:val="single" w:sz="8" w:space="0" w:color="1F497D"/>
              <w:right w:val="nil"/>
            </w:tcBorders>
            <w:shd w:val="clear" w:color="auto" w:fill="auto"/>
            <w:vAlign w:val="center"/>
            <w:hideMark/>
          </w:tcPr>
          <w:p w14:paraId="7BAF8CB5" w14:textId="77777777" w:rsidR="00704F11" w:rsidRPr="00D60FAB" w:rsidRDefault="00704F11" w:rsidP="00972729">
            <w:pPr>
              <w:spacing w:before="20" w:after="20"/>
              <w:jc w:val="center"/>
              <w:rPr>
                <w:rFonts w:ascii="Arial" w:hAnsi="Arial" w:cs="Arial"/>
                <w:b/>
                <w:bCs/>
                <w:color w:val="000000"/>
                <w:spacing w:val="0"/>
                <w:sz w:val="18"/>
                <w:szCs w:val="18"/>
                <w:lang w:eastAsia="en-US"/>
              </w:rPr>
            </w:pPr>
            <w:r w:rsidRPr="00D60FAB">
              <w:rPr>
                <w:rFonts w:ascii="Arial" w:hAnsi="Arial" w:cs="Arial"/>
                <w:b/>
                <w:bCs/>
                <w:color w:val="000000"/>
                <w:spacing w:val="0"/>
                <w:sz w:val="18"/>
                <w:szCs w:val="18"/>
                <w:lang w:eastAsia="en-US"/>
              </w:rPr>
              <w:t>294.3</w:t>
            </w:r>
          </w:p>
        </w:tc>
        <w:tc>
          <w:tcPr>
            <w:tcW w:w="608" w:type="pct"/>
            <w:tcBorders>
              <w:top w:val="single" w:sz="8" w:space="0" w:color="1F497D"/>
              <w:left w:val="nil"/>
              <w:bottom w:val="single" w:sz="8" w:space="0" w:color="1F497D"/>
              <w:right w:val="nil"/>
            </w:tcBorders>
            <w:shd w:val="clear" w:color="auto" w:fill="auto"/>
            <w:vAlign w:val="center"/>
            <w:hideMark/>
          </w:tcPr>
          <w:p w14:paraId="18B60626" w14:textId="77777777" w:rsidR="00704F11" w:rsidRPr="00D60FAB" w:rsidRDefault="00704F11" w:rsidP="00972729">
            <w:pPr>
              <w:spacing w:before="20" w:after="20"/>
              <w:jc w:val="center"/>
              <w:rPr>
                <w:rFonts w:ascii="Arial" w:hAnsi="Arial" w:cs="Arial"/>
                <w:b/>
                <w:bCs/>
                <w:color w:val="000000"/>
                <w:spacing w:val="0"/>
                <w:sz w:val="18"/>
                <w:szCs w:val="18"/>
                <w:lang w:eastAsia="en-US"/>
              </w:rPr>
            </w:pPr>
            <w:r w:rsidRPr="00D60FAB">
              <w:rPr>
                <w:rFonts w:ascii="Arial" w:hAnsi="Arial" w:cs="Arial"/>
                <w:b/>
                <w:bCs/>
                <w:color w:val="000000"/>
                <w:spacing w:val="0"/>
                <w:sz w:val="18"/>
                <w:szCs w:val="18"/>
                <w:lang w:eastAsia="en-US"/>
              </w:rPr>
              <w:t>553.5</w:t>
            </w:r>
          </w:p>
        </w:tc>
        <w:tc>
          <w:tcPr>
            <w:tcW w:w="678" w:type="pct"/>
            <w:tcBorders>
              <w:top w:val="single" w:sz="8" w:space="0" w:color="1F497D"/>
              <w:left w:val="nil"/>
              <w:bottom w:val="single" w:sz="8" w:space="0" w:color="1F497D"/>
              <w:right w:val="nil"/>
            </w:tcBorders>
            <w:shd w:val="clear" w:color="auto" w:fill="auto"/>
            <w:vAlign w:val="center"/>
            <w:hideMark/>
          </w:tcPr>
          <w:p w14:paraId="1A16A62A" w14:textId="77777777" w:rsidR="00704F11" w:rsidRPr="00D60FAB" w:rsidRDefault="00704F11" w:rsidP="00972729">
            <w:pPr>
              <w:spacing w:before="20" w:after="20"/>
              <w:jc w:val="center"/>
              <w:rPr>
                <w:rFonts w:ascii="Arial" w:hAnsi="Arial" w:cs="Arial"/>
                <w:b/>
                <w:bCs/>
                <w:color w:val="000000"/>
                <w:spacing w:val="0"/>
                <w:sz w:val="18"/>
                <w:szCs w:val="18"/>
                <w:lang w:eastAsia="en-US"/>
              </w:rPr>
            </w:pPr>
            <w:r w:rsidRPr="00D60FAB">
              <w:rPr>
                <w:rFonts w:ascii="Arial" w:hAnsi="Arial" w:cs="Arial"/>
                <w:b/>
                <w:bCs/>
                <w:color w:val="000000"/>
                <w:spacing w:val="0"/>
                <w:sz w:val="18"/>
                <w:szCs w:val="18"/>
                <w:lang w:eastAsia="en-US"/>
              </w:rPr>
              <w:t>700.6</w:t>
            </w:r>
          </w:p>
        </w:tc>
        <w:tc>
          <w:tcPr>
            <w:tcW w:w="814" w:type="pct"/>
            <w:tcBorders>
              <w:top w:val="single" w:sz="8" w:space="0" w:color="1F497D"/>
              <w:left w:val="nil"/>
              <w:bottom w:val="single" w:sz="8" w:space="0" w:color="1F497D"/>
              <w:right w:val="nil"/>
            </w:tcBorders>
            <w:shd w:val="clear" w:color="auto" w:fill="auto"/>
            <w:vAlign w:val="center"/>
            <w:hideMark/>
          </w:tcPr>
          <w:p w14:paraId="71F1623C" w14:textId="77777777" w:rsidR="00704F11" w:rsidRPr="00D60FAB" w:rsidRDefault="00704F11" w:rsidP="00972729">
            <w:pPr>
              <w:spacing w:before="20" w:after="20"/>
              <w:jc w:val="center"/>
              <w:rPr>
                <w:rFonts w:ascii="Arial" w:hAnsi="Arial" w:cs="Arial"/>
                <w:b/>
                <w:bCs/>
                <w:color w:val="000000"/>
                <w:spacing w:val="0"/>
                <w:sz w:val="18"/>
                <w:szCs w:val="18"/>
                <w:lang w:eastAsia="en-US"/>
              </w:rPr>
            </w:pPr>
            <w:r w:rsidRPr="00D60FAB">
              <w:rPr>
                <w:rFonts w:ascii="Arial" w:hAnsi="Arial" w:cs="Arial"/>
                <w:b/>
                <w:bCs/>
                <w:color w:val="000000"/>
                <w:spacing w:val="0"/>
                <w:sz w:val="18"/>
                <w:szCs w:val="18"/>
                <w:lang w:eastAsia="en-US"/>
              </w:rPr>
              <w:t>170.1</w:t>
            </w:r>
          </w:p>
        </w:tc>
        <w:tc>
          <w:tcPr>
            <w:tcW w:w="800" w:type="pct"/>
            <w:tcBorders>
              <w:top w:val="single" w:sz="8" w:space="0" w:color="1F497D"/>
              <w:left w:val="nil"/>
              <w:bottom w:val="single" w:sz="8" w:space="0" w:color="1F497D"/>
              <w:right w:val="nil"/>
            </w:tcBorders>
            <w:shd w:val="clear" w:color="auto" w:fill="auto"/>
            <w:vAlign w:val="center"/>
            <w:hideMark/>
          </w:tcPr>
          <w:p w14:paraId="545294DA" w14:textId="77777777" w:rsidR="00704F11" w:rsidRPr="00D60FAB" w:rsidRDefault="00704F11" w:rsidP="00972729">
            <w:pPr>
              <w:spacing w:before="20" w:after="20"/>
              <w:jc w:val="center"/>
              <w:rPr>
                <w:rFonts w:ascii="Arial" w:hAnsi="Arial" w:cs="Arial"/>
                <w:b/>
                <w:bCs/>
                <w:color w:val="000000"/>
                <w:spacing w:val="0"/>
                <w:sz w:val="18"/>
                <w:szCs w:val="18"/>
                <w:lang w:eastAsia="en-US"/>
              </w:rPr>
            </w:pPr>
            <w:r w:rsidRPr="00D60FAB">
              <w:rPr>
                <w:rFonts w:ascii="Arial" w:hAnsi="Arial" w:cs="Arial"/>
                <w:b/>
                <w:bCs/>
                <w:color w:val="000000"/>
                <w:spacing w:val="0"/>
                <w:sz w:val="18"/>
                <w:szCs w:val="18"/>
                <w:lang w:eastAsia="en-US"/>
              </w:rPr>
              <w:t>91.5</w:t>
            </w:r>
          </w:p>
        </w:tc>
      </w:tr>
    </w:tbl>
    <w:p w14:paraId="555B6556" w14:textId="56230D64" w:rsidR="00704F11" w:rsidRPr="001F272C" w:rsidRDefault="00704F11" w:rsidP="00D60FAB">
      <w:pPr>
        <w:pStyle w:val="NormalWeb"/>
        <w:shd w:val="clear" w:color="auto" w:fill="FFFFFF"/>
        <w:spacing w:beforeAutospacing="0" w:afterAutospacing="0" w:line="270" w:lineRule="atLeast"/>
        <w:rPr>
          <w:rFonts w:ascii="Arial" w:eastAsia="Times New Roman" w:hAnsi="Arial" w:cs="Arial"/>
          <w:color w:val="1F497D"/>
          <w:spacing w:val="2"/>
          <w:sz w:val="16"/>
          <w:szCs w:val="16"/>
          <w:highlight w:val="yellow"/>
        </w:rPr>
      </w:pPr>
      <w:r w:rsidRPr="001F272C">
        <w:rPr>
          <w:rFonts w:ascii="Arial" w:eastAsia="Times New Roman" w:hAnsi="Arial" w:cs="Arial"/>
          <w:color w:val="1F497D"/>
          <w:spacing w:val="2"/>
          <w:sz w:val="16"/>
          <w:szCs w:val="16"/>
        </w:rPr>
        <w:t>Legend: W = Women, M = Men, X = persons of self-described gender</w:t>
      </w:r>
    </w:p>
    <w:p w14:paraId="1FD36168" w14:textId="77777777" w:rsidR="00704F11" w:rsidRPr="00E92AEC" w:rsidRDefault="00704F11" w:rsidP="005062C8">
      <w:pPr>
        <w:pStyle w:val="Caption"/>
        <w:spacing w:before="200" w:after="100" w:line="270" w:lineRule="atLeast"/>
        <w:rPr>
          <w:sz w:val="18"/>
        </w:rPr>
      </w:pPr>
      <w:r w:rsidRPr="00E92AEC">
        <w:rPr>
          <w:sz w:val="18"/>
        </w:rPr>
        <w:t>TABLE 2: Total headcount of employees by employment classification and gender in 2021–22</w:t>
      </w:r>
    </w:p>
    <w:tbl>
      <w:tblPr>
        <w:tblW w:w="4900" w:type="pct"/>
        <w:tblBorders>
          <w:top w:val="single" w:sz="4" w:space="0" w:color="1F497D"/>
          <w:bottom w:val="single" w:sz="4" w:space="0" w:color="1F497D"/>
          <w:insideH w:val="single" w:sz="4" w:space="0" w:color="1F497D"/>
        </w:tblBorders>
        <w:tblCellMar>
          <w:left w:w="57" w:type="dxa"/>
          <w:right w:w="57" w:type="dxa"/>
        </w:tblCellMar>
        <w:tblLook w:val="0620" w:firstRow="1" w:lastRow="0" w:firstColumn="0" w:lastColumn="0" w:noHBand="1" w:noVBand="1"/>
      </w:tblPr>
      <w:tblGrid>
        <w:gridCol w:w="3655"/>
        <w:gridCol w:w="1686"/>
        <w:gridCol w:w="1686"/>
        <w:gridCol w:w="1826"/>
        <w:gridCol w:w="1405"/>
      </w:tblGrid>
      <w:tr w:rsidR="00704F11" w:rsidRPr="00A04C27" w14:paraId="4E4094CB" w14:textId="77777777" w:rsidTr="002E6518">
        <w:trPr>
          <w:cantSplit/>
          <w:tblHeader/>
        </w:trPr>
        <w:tc>
          <w:tcPr>
            <w:tcW w:w="1781" w:type="pct"/>
            <w:shd w:val="clear" w:color="auto" w:fill="1F497D"/>
            <w:vAlign w:val="bottom"/>
            <w:hideMark/>
          </w:tcPr>
          <w:p w14:paraId="0B4C8A4F" w14:textId="55497556" w:rsidR="00704F11" w:rsidRPr="00781F19" w:rsidRDefault="00704F11" w:rsidP="004B5AEA">
            <w:pPr>
              <w:pStyle w:val="TableText"/>
              <w:keepNext/>
              <w:spacing w:before="100" w:after="100"/>
              <w:rPr>
                <w:rFonts w:ascii="Arial" w:hAnsi="Arial" w:cs="Arial"/>
                <w:b/>
                <w:color w:val="FFFFFF"/>
                <w:szCs w:val="18"/>
                <w:lang w:eastAsia="en-US"/>
              </w:rPr>
            </w:pPr>
            <w:r w:rsidRPr="00781F19">
              <w:rPr>
                <w:rFonts w:ascii="Arial" w:hAnsi="Arial" w:cs="Arial"/>
                <w:b/>
                <w:color w:val="FFFFFF"/>
                <w:szCs w:val="18"/>
                <w:lang w:eastAsia="en-US"/>
              </w:rPr>
              <w:t>EMPLOMENT CLASSIFICATION</w:t>
            </w:r>
          </w:p>
        </w:tc>
        <w:tc>
          <w:tcPr>
            <w:tcW w:w="822" w:type="pct"/>
            <w:shd w:val="clear" w:color="auto" w:fill="1F497D"/>
            <w:vAlign w:val="bottom"/>
            <w:hideMark/>
          </w:tcPr>
          <w:p w14:paraId="12629CAB" w14:textId="77777777" w:rsidR="00704F11" w:rsidRPr="00781F19" w:rsidRDefault="00704F11" w:rsidP="004B5AEA">
            <w:pPr>
              <w:pStyle w:val="TableText"/>
              <w:keepNext/>
              <w:spacing w:before="100" w:after="100"/>
              <w:jc w:val="center"/>
              <w:rPr>
                <w:rFonts w:ascii="Arial" w:hAnsi="Arial" w:cs="Arial"/>
                <w:b/>
                <w:color w:val="FFFFFF"/>
                <w:szCs w:val="18"/>
                <w:lang w:eastAsia="en-US"/>
              </w:rPr>
            </w:pPr>
            <w:r w:rsidRPr="00781F19">
              <w:rPr>
                <w:rFonts w:ascii="Arial" w:hAnsi="Arial" w:cs="Arial"/>
                <w:b/>
                <w:color w:val="FFFFFF"/>
                <w:szCs w:val="18"/>
                <w:lang w:eastAsia="en-US"/>
              </w:rPr>
              <w:t>WOMEN</w:t>
            </w:r>
          </w:p>
        </w:tc>
        <w:tc>
          <w:tcPr>
            <w:tcW w:w="822" w:type="pct"/>
            <w:shd w:val="clear" w:color="auto" w:fill="1F497D"/>
            <w:vAlign w:val="bottom"/>
            <w:hideMark/>
          </w:tcPr>
          <w:p w14:paraId="6C2106CA" w14:textId="77777777" w:rsidR="00704F11" w:rsidRPr="00781F19" w:rsidRDefault="00704F11" w:rsidP="004B5AEA">
            <w:pPr>
              <w:pStyle w:val="TableText"/>
              <w:keepNext/>
              <w:spacing w:before="100" w:after="100"/>
              <w:jc w:val="center"/>
              <w:rPr>
                <w:rFonts w:ascii="Arial" w:hAnsi="Arial" w:cs="Arial"/>
                <w:b/>
                <w:caps/>
                <w:color w:val="FFFFFF"/>
                <w:szCs w:val="18"/>
                <w:lang w:eastAsia="en-US"/>
              </w:rPr>
            </w:pPr>
            <w:r w:rsidRPr="00781F19">
              <w:rPr>
                <w:rFonts w:ascii="Arial" w:hAnsi="Arial" w:cs="Arial"/>
                <w:b/>
                <w:caps/>
                <w:color w:val="FFFFFF"/>
                <w:szCs w:val="18"/>
                <w:lang w:eastAsia="en-US"/>
              </w:rPr>
              <w:t>MEN</w:t>
            </w:r>
          </w:p>
        </w:tc>
        <w:tc>
          <w:tcPr>
            <w:tcW w:w="890" w:type="pct"/>
            <w:shd w:val="clear" w:color="auto" w:fill="1F497D"/>
            <w:vAlign w:val="bottom"/>
            <w:hideMark/>
          </w:tcPr>
          <w:p w14:paraId="4A0E55D7" w14:textId="77777777" w:rsidR="00704F11" w:rsidRPr="00781F19" w:rsidRDefault="00704F11" w:rsidP="004B5AEA">
            <w:pPr>
              <w:pStyle w:val="TableText"/>
              <w:keepNext/>
              <w:spacing w:before="100" w:after="100"/>
              <w:jc w:val="center"/>
              <w:rPr>
                <w:rFonts w:ascii="Arial" w:hAnsi="Arial" w:cs="Arial"/>
                <w:b/>
                <w:color w:val="FFFFFF"/>
                <w:szCs w:val="18"/>
                <w:lang w:eastAsia="en-US"/>
              </w:rPr>
            </w:pPr>
            <w:r w:rsidRPr="00781F19">
              <w:rPr>
                <w:rFonts w:ascii="Arial" w:hAnsi="Arial" w:cs="Arial"/>
                <w:b/>
                <w:color w:val="FFFFFF"/>
                <w:szCs w:val="18"/>
                <w:lang w:eastAsia="en-US"/>
              </w:rPr>
              <w:t>PERSONS OF SELF-DESCRIBED GENDER</w:t>
            </w:r>
          </w:p>
        </w:tc>
        <w:tc>
          <w:tcPr>
            <w:tcW w:w="685" w:type="pct"/>
            <w:shd w:val="clear" w:color="auto" w:fill="1F497D"/>
            <w:vAlign w:val="bottom"/>
            <w:hideMark/>
          </w:tcPr>
          <w:p w14:paraId="22FFE6A9" w14:textId="77777777" w:rsidR="00704F11" w:rsidRPr="00781F19" w:rsidRDefault="00704F11" w:rsidP="004B5AEA">
            <w:pPr>
              <w:pStyle w:val="TableText"/>
              <w:keepNext/>
              <w:spacing w:before="100" w:after="100"/>
              <w:jc w:val="center"/>
              <w:rPr>
                <w:rFonts w:ascii="Arial" w:hAnsi="Arial" w:cs="Arial"/>
                <w:b/>
                <w:color w:val="FFFFFF"/>
                <w:szCs w:val="18"/>
                <w:lang w:eastAsia="en-US"/>
              </w:rPr>
            </w:pPr>
            <w:r w:rsidRPr="00781F19">
              <w:rPr>
                <w:rFonts w:ascii="Arial" w:hAnsi="Arial" w:cs="Arial"/>
                <w:b/>
                <w:color w:val="FFFFFF"/>
                <w:szCs w:val="18"/>
                <w:lang w:eastAsia="en-US"/>
              </w:rPr>
              <w:t>TOTAL</w:t>
            </w:r>
          </w:p>
        </w:tc>
      </w:tr>
      <w:tr w:rsidR="00704F11" w:rsidRPr="00A04C27" w14:paraId="48264BB4" w14:textId="77777777" w:rsidTr="002E6518">
        <w:trPr>
          <w:cantSplit/>
        </w:trPr>
        <w:tc>
          <w:tcPr>
            <w:tcW w:w="1781" w:type="pct"/>
            <w:hideMark/>
          </w:tcPr>
          <w:p w14:paraId="1E9920D1" w14:textId="77777777" w:rsidR="00704F11" w:rsidRPr="000E1A13" w:rsidRDefault="00704F11" w:rsidP="00972729">
            <w:pPr>
              <w:pStyle w:val="TableText"/>
              <w:spacing w:before="20" w:after="20"/>
              <w:rPr>
                <w:rFonts w:ascii="Arial" w:hAnsi="Arial" w:cs="Arial"/>
                <w:szCs w:val="18"/>
                <w:lang w:eastAsia="en-US"/>
              </w:rPr>
            </w:pPr>
            <w:r w:rsidRPr="000E1A13">
              <w:rPr>
                <w:rFonts w:ascii="Arial" w:hAnsi="Arial" w:cs="Arial"/>
                <w:szCs w:val="18"/>
                <w:lang w:eastAsia="en-US"/>
              </w:rPr>
              <w:t>Band 1</w:t>
            </w:r>
          </w:p>
        </w:tc>
        <w:tc>
          <w:tcPr>
            <w:tcW w:w="822" w:type="pct"/>
            <w:shd w:val="clear" w:color="auto" w:fill="auto"/>
            <w:vAlign w:val="center"/>
            <w:hideMark/>
          </w:tcPr>
          <w:p w14:paraId="738CA912"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100</w:t>
            </w:r>
          </w:p>
        </w:tc>
        <w:tc>
          <w:tcPr>
            <w:tcW w:w="822" w:type="pct"/>
            <w:shd w:val="clear" w:color="auto" w:fill="auto"/>
            <w:vAlign w:val="center"/>
            <w:hideMark/>
          </w:tcPr>
          <w:p w14:paraId="763F0BC0"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82</w:t>
            </w:r>
          </w:p>
        </w:tc>
        <w:tc>
          <w:tcPr>
            <w:tcW w:w="890" w:type="pct"/>
            <w:shd w:val="clear" w:color="auto" w:fill="auto"/>
            <w:vAlign w:val="center"/>
          </w:tcPr>
          <w:p w14:paraId="6BB2BA76"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 </w:t>
            </w:r>
          </w:p>
        </w:tc>
        <w:tc>
          <w:tcPr>
            <w:tcW w:w="685" w:type="pct"/>
            <w:shd w:val="clear" w:color="auto" w:fill="auto"/>
            <w:vAlign w:val="center"/>
            <w:hideMark/>
          </w:tcPr>
          <w:p w14:paraId="42A8287E"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lang w:eastAsia="en-US"/>
              </w:rPr>
              <w:t>182</w:t>
            </w:r>
          </w:p>
        </w:tc>
      </w:tr>
      <w:tr w:rsidR="00704F11" w:rsidRPr="00A04C27" w14:paraId="2CA0AE45" w14:textId="77777777" w:rsidTr="002E6518">
        <w:trPr>
          <w:cantSplit/>
        </w:trPr>
        <w:tc>
          <w:tcPr>
            <w:tcW w:w="1781" w:type="pct"/>
            <w:hideMark/>
          </w:tcPr>
          <w:p w14:paraId="003321BE" w14:textId="77777777" w:rsidR="00704F11" w:rsidRPr="000E1A13" w:rsidRDefault="00704F11" w:rsidP="00972729">
            <w:pPr>
              <w:pStyle w:val="TableText"/>
              <w:spacing w:before="20" w:after="20"/>
              <w:rPr>
                <w:rFonts w:ascii="Arial" w:hAnsi="Arial" w:cs="Arial"/>
                <w:szCs w:val="18"/>
                <w:lang w:eastAsia="en-US"/>
              </w:rPr>
            </w:pPr>
            <w:r w:rsidRPr="000E1A13">
              <w:rPr>
                <w:rFonts w:ascii="Arial" w:hAnsi="Arial" w:cs="Arial"/>
                <w:szCs w:val="18"/>
                <w:lang w:eastAsia="en-US"/>
              </w:rPr>
              <w:t>Band 2</w:t>
            </w:r>
          </w:p>
        </w:tc>
        <w:tc>
          <w:tcPr>
            <w:tcW w:w="822" w:type="pct"/>
            <w:shd w:val="clear" w:color="auto" w:fill="auto"/>
            <w:vAlign w:val="center"/>
            <w:hideMark/>
          </w:tcPr>
          <w:p w14:paraId="44A23856"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244</w:t>
            </w:r>
          </w:p>
        </w:tc>
        <w:tc>
          <w:tcPr>
            <w:tcW w:w="822" w:type="pct"/>
            <w:shd w:val="clear" w:color="auto" w:fill="auto"/>
            <w:vAlign w:val="center"/>
            <w:hideMark/>
          </w:tcPr>
          <w:p w14:paraId="1E580B92"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49</w:t>
            </w:r>
          </w:p>
        </w:tc>
        <w:tc>
          <w:tcPr>
            <w:tcW w:w="890" w:type="pct"/>
            <w:shd w:val="clear" w:color="auto" w:fill="auto"/>
            <w:vAlign w:val="center"/>
          </w:tcPr>
          <w:p w14:paraId="32C0971D"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 </w:t>
            </w:r>
          </w:p>
        </w:tc>
        <w:tc>
          <w:tcPr>
            <w:tcW w:w="685" w:type="pct"/>
            <w:shd w:val="clear" w:color="auto" w:fill="auto"/>
            <w:vAlign w:val="center"/>
            <w:hideMark/>
          </w:tcPr>
          <w:p w14:paraId="2171FA6B"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lang w:eastAsia="en-US"/>
              </w:rPr>
              <w:t>293</w:t>
            </w:r>
          </w:p>
        </w:tc>
      </w:tr>
      <w:tr w:rsidR="00704F11" w:rsidRPr="00A04C27" w14:paraId="2BEE00BD" w14:textId="77777777" w:rsidTr="002E6518">
        <w:trPr>
          <w:cantSplit/>
        </w:trPr>
        <w:tc>
          <w:tcPr>
            <w:tcW w:w="1781" w:type="pct"/>
            <w:hideMark/>
          </w:tcPr>
          <w:p w14:paraId="2B4A46EA" w14:textId="77777777" w:rsidR="00704F11" w:rsidRPr="000E1A13" w:rsidRDefault="00704F11" w:rsidP="00972729">
            <w:pPr>
              <w:pStyle w:val="TableText"/>
              <w:spacing w:before="20" w:after="20"/>
              <w:rPr>
                <w:rFonts w:ascii="Arial" w:hAnsi="Arial" w:cs="Arial"/>
                <w:szCs w:val="18"/>
                <w:lang w:eastAsia="en-US"/>
              </w:rPr>
            </w:pPr>
            <w:r w:rsidRPr="000E1A13">
              <w:rPr>
                <w:rFonts w:ascii="Arial" w:hAnsi="Arial" w:cs="Arial"/>
                <w:szCs w:val="18"/>
                <w:lang w:eastAsia="en-US"/>
              </w:rPr>
              <w:t>Band 3</w:t>
            </w:r>
          </w:p>
        </w:tc>
        <w:tc>
          <w:tcPr>
            <w:tcW w:w="822" w:type="pct"/>
            <w:shd w:val="clear" w:color="auto" w:fill="auto"/>
            <w:vAlign w:val="center"/>
            <w:hideMark/>
          </w:tcPr>
          <w:p w14:paraId="5B8F3B2D"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394</w:t>
            </w:r>
          </w:p>
        </w:tc>
        <w:tc>
          <w:tcPr>
            <w:tcW w:w="822" w:type="pct"/>
            <w:shd w:val="clear" w:color="auto" w:fill="auto"/>
            <w:vAlign w:val="center"/>
            <w:hideMark/>
          </w:tcPr>
          <w:p w14:paraId="20DE01B8"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359</w:t>
            </w:r>
          </w:p>
        </w:tc>
        <w:tc>
          <w:tcPr>
            <w:tcW w:w="890" w:type="pct"/>
            <w:shd w:val="clear" w:color="auto" w:fill="auto"/>
            <w:vAlign w:val="center"/>
            <w:hideMark/>
          </w:tcPr>
          <w:p w14:paraId="7FF4B78C"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1</w:t>
            </w:r>
          </w:p>
        </w:tc>
        <w:tc>
          <w:tcPr>
            <w:tcW w:w="685" w:type="pct"/>
            <w:shd w:val="clear" w:color="auto" w:fill="auto"/>
            <w:vAlign w:val="center"/>
            <w:hideMark/>
          </w:tcPr>
          <w:p w14:paraId="6A326F8A"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lang w:eastAsia="en-US"/>
              </w:rPr>
              <w:t>754</w:t>
            </w:r>
          </w:p>
        </w:tc>
      </w:tr>
      <w:tr w:rsidR="00704F11" w:rsidRPr="00A04C27" w14:paraId="382F088F" w14:textId="77777777" w:rsidTr="002E6518">
        <w:trPr>
          <w:cantSplit/>
        </w:trPr>
        <w:tc>
          <w:tcPr>
            <w:tcW w:w="1781" w:type="pct"/>
            <w:hideMark/>
          </w:tcPr>
          <w:p w14:paraId="649F12F2" w14:textId="77777777" w:rsidR="00704F11" w:rsidRPr="000E1A13" w:rsidRDefault="00704F11" w:rsidP="00972729">
            <w:pPr>
              <w:pStyle w:val="TableText"/>
              <w:spacing w:before="20" w:after="20"/>
              <w:rPr>
                <w:rFonts w:ascii="Arial" w:hAnsi="Arial" w:cs="Arial"/>
                <w:szCs w:val="18"/>
                <w:lang w:eastAsia="en-US"/>
              </w:rPr>
            </w:pPr>
            <w:r w:rsidRPr="000E1A13">
              <w:rPr>
                <w:rFonts w:ascii="Arial" w:hAnsi="Arial" w:cs="Arial"/>
                <w:szCs w:val="18"/>
                <w:lang w:eastAsia="en-US"/>
              </w:rPr>
              <w:t>Band 4</w:t>
            </w:r>
          </w:p>
        </w:tc>
        <w:tc>
          <w:tcPr>
            <w:tcW w:w="822" w:type="pct"/>
            <w:shd w:val="clear" w:color="auto" w:fill="auto"/>
            <w:vAlign w:val="center"/>
            <w:hideMark/>
          </w:tcPr>
          <w:p w14:paraId="45A6C846"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168</w:t>
            </w:r>
          </w:p>
        </w:tc>
        <w:tc>
          <w:tcPr>
            <w:tcW w:w="822" w:type="pct"/>
            <w:shd w:val="clear" w:color="auto" w:fill="auto"/>
            <w:vAlign w:val="center"/>
            <w:hideMark/>
          </w:tcPr>
          <w:p w14:paraId="2A5DF0A9"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92</w:t>
            </w:r>
          </w:p>
        </w:tc>
        <w:tc>
          <w:tcPr>
            <w:tcW w:w="890" w:type="pct"/>
            <w:shd w:val="clear" w:color="auto" w:fill="auto"/>
            <w:vAlign w:val="center"/>
          </w:tcPr>
          <w:p w14:paraId="70E644F4"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 </w:t>
            </w:r>
          </w:p>
        </w:tc>
        <w:tc>
          <w:tcPr>
            <w:tcW w:w="685" w:type="pct"/>
            <w:shd w:val="clear" w:color="auto" w:fill="auto"/>
            <w:vAlign w:val="center"/>
            <w:hideMark/>
          </w:tcPr>
          <w:p w14:paraId="4CF0425F"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lang w:eastAsia="en-US"/>
              </w:rPr>
              <w:t>260</w:t>
            </w:r>
          </w:p>
        </w:tc>
      </w:tr>
      <w:tr w:rsidR="00704F11" w:rsidRPr="00A04C27" w14:paraId="1F55012D" w14:textId="77777777" w:rsidTr="002E6518">
        <w:trPr>
          <w:cantSplit/>
        </w:trPr>
        <w:tc>
          <w:tcPr>
            <w:tcW w:w="1781" w:type="pct"/>
            <w:hideMark/>
          </w:tcPr>
          <w:p w14:paraId="7F682BD0" w14:textId="77777777" w:rsidR="00704F11" w:rsidRPr="000E1A13" w:rsidRDefault="00704F11" w:rsidP="00972729">
            <w:pPr>
              <w:pStyle w:val="TableText"/>
              <w:spacing w:before="20" w:after="20"/>
              <w:rPr>
                <w:rFonts w:ascii="Arial" w:hAnsi="Arial" w:cs="Arial"/>
                <w:szCs w:val="18"/>
                <w:lang w:eastAsia="en-US"/>
              </w:rPr>
            </w:pPr>
            <w:r w:rsidRPr="000E1A13">
              <w:rPr>
                <w:rFonts w:ascii="Arial" w:hAnsi="Arial" w:cs="Arial"/>
                <w:szCs w:val="18"/>
                <w:lang w:eastAsia="en-US"/>
              </w:rPr>
              <w:t>Band 5</w:t>
            </w:r>
          </w:p>
        </w:tc>
        <w:tc>
          <w:tcPr>
            <w:tcW w:w="822" w:type="pct"/>
            <w:shd w:val="clear" w:color="auto" w:fill="auto"/>
            <w:vAlign w:val="center"/>
            <w:hideMark/>
          </w:tcPr>
          <w:p w14:paraId="5A65D0E8"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215</w:t>
            </w:r>
          </w:p>
        </w:tc>
        <w:tc>
          <w:tcPr>
            <w:tcW w:w="822" w:type="pct"/>
            <w:shd w:val="clear" w:color="auto" w:fill="auto"/>
            <w:vAlign w:val="center"/>
            <w:hideMark/>
          </w:tcPr>
          <w:p w14:paraId="0F0C4859"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100</w:t>
            </w:r>
          </w:p>
        </w:tc>
        <w:tc>
          <w:tcPr>
            <w:tcW w:w="890" w:type="pct"/>
            <w:shd w:val="clear" w:color="auto" w:fill="auto"/>
            <w:vAlign w:val="center"/>
          </w:tcPr>
          <w:p w14:paraId="65403FAB"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 </w:t>
            </w:r>
          </w:p>
        </w:tc>
        <w:tc>
          <w:tcPr>
            <w:tcW w:w="685" w:type="pct"/>
            <w:shd w:val="clear" w:color="auto" w:fill="auto"/>
            <w:vAlign w:val="center"/>
            <w:hideMark/>
          </w:tcPr>
          <w:p w14:paraId="6CD76BF2"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lang w:eastAsia="en-US"/>
              </w:rPr>
              <w:t>315</w:t>
            </w:r>
          </w:p>
        </w:tc>
      </w:tr>
      <w:tr w:rsidR="00704F11" w:rsidRPr="00A04C27" w14:paraId="419CBFE9" w14:textId="77777777" w:rsidTr="002E6518">
        <w:trPr>
          <w:cantSplit/>
        </w:trPr>
        <w:tc>
          <w:tcPr>
            <w:tcW w:w="1781" w:type="pct"/>
            <w:hideMark/>
          </w:tcPr>
          <w:p w14:paraId="1B1AE24F" w14:textId="77777777" w:rsidR="00704F11" w:rsidRPr="000E1A13" w:rsidRDefault="00704F11" w:rsidP="00972729">
            <w:pPr>
              <w:pStyle w:val="TableText"/>
              <w:spacing w:before="20" w:after="20"/>
              <w:rPr>
                <w:rFonts w:ascii="Arial" w:hAnsi="Arial" w:cs="Arial"/>
                <w:szCs w:val="18"/>
                <w:lang w:eastAsia="en-US"/>
              </w:rPr>
            </w:pPr>
            <w:r w:rsidRPr="000E1A13">
              <w:rPr>
                <w:rFonts w:ascii="Arial" w:hAnsi="Arial" w:cs="Arial"/>
                <w:szCs w:val="18"/>
                <w:lang w:eastAsia="en-US"/>
              </w:rPr>
              <w:t>Band 6</w:t>
            </w:r>
          </w:p>
        </w:tc>
        <w:tc>
          <w:tcPr>
            <w:tcW w:w="822" w:type="pct"/>
            <w:shd w:val="clear" w:color="auto" w:fill="auto"/>
            <w:vAlign w:val="center"/>
            <w:hideMark/>
          </w:tcPr>
          <w:p w14:paraId="7168A4B2"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154</w:t>
            </w:r>
          </w:p>
        </w:tc>
        <w:tc>
          <w:tcPr>
            <w:tcW w:w="822" w:type="pct"/>
            <w:shd w:val="clear" w:color="auto" w:fill="auto"/>
            <w:vAlign w:val="center"/>
            <w:hideMark/>
          </w:tcPr>
          <w:p w14:paraId="5683431D"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94</w:t>
            </w:r>
          </w:p>
        </w:tc>
        <w:tc>
          <w:tcPr>
            <w:tcW w:w="890" w:type="pct"/>
            <w:shd w:val="clear" w:color="auto" w:fill="auto"/>
            <w:vAlign w:val="center"/>
          </w:tcPr>
          <w:p w14:paraId="04B29285"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 </w:t>
            </w:r>
          </w:p>
        </w:tc>
        <w:tc>
          <w:tcPr>
            <w:tcW w:w="685" w:type="pct"/>
            <w:shd w:val="clear" w:color="auto" w:fill="auto"/>
            <w:vAlign w:val="center"/>
            <w:hideMark/>
          </w:tcPr>
          <w:p w14:paraId="51ABA9C5" w14:textId="19C58728" w:rsidR="00704F11" w:rsidRPr="000E1A1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lang w:eastAsia="en-US"/>
              </w:rPr>
              <w:t>248</w:t>
            </w:r>
          </w:p>
        </w:tc>
      </w:tr>
      <w:tr w:rsidR="00704F11" w:rsidRPr="00A04C27" w14:paraId="04E1AD23" w14:textId="77777777" w:rsidTr="002E6518">
        <w:trPr>
          <w:cantSplit/>
        </w:trPr>
        <w:tc>
          <w:tcPr>
            <w:tcW w:w="1781" w:type="pct"/>
            <w:hideMark/>
          </w:tcPr>
          <w:p w14:paraId="357B2337" w14:textId="77777777" w:rsidR="00704F11" w:rsidRPr="000E1A13" w:rsidRDefault="00704F11" w:rsidP="00972729">
            <w:pPr>
              <w:pStyle w:val="TableText"/>
              <w:spacing w:before="20" w:after="20"/>
              <w:rPr>
                <w:rFonts w:ascii="Arial" w:hAnsi="Arial" w:cs="Arial"/>
                <w:szCs w:val="18"/>
                <w:lang w:eastAsia="en-US"/>
              </w:rPr>
            </w:pPr>
            <w:r w:rsidRPr="000E1A13">
              <w:rPr>
                <w:rFonts w:ascii="Arial" w:hAnsi="Arial" w:cs="Arial"/>
                <w:szCs w:val="18"/>
                <w:lang w:eastAsia="en-US"/>
              </w:rPr>
              <w:t>Band 7</w:t>
            </w:r>
          </w:p>
        </w:tc>
        <w:tc>
          <w:tcPr>
            <w:tcW w:w="822" w:type="pct"/>
            <w:shd w:val="clear" w:color="auto" w:fill="auto"/>
            <w:vAlign w:val="center"/>
            <w:hideMark/>
          </w:tcPr>
          <w:p w14:paraId="5002B917"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121</w:t>
            </w:r>
          </w:p>
        </w:tc>
        <w:tc>
          <w:tcPr>
            <w:tcW w:w="822" w:type="pct"/>
            <w:shd w:val="clear" w:color="auto" w:fill="auto"/>
            <w:vAlign w:val="center"/>
            <w:hideMark/>
          </w:tcPr>
          <w:p w14:paraId="13838578"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131</w:t>
            </w:r>
          </w:p>
        </w:tc>
        <w:tc>
          <w:tcPr>
            <w:tcW w:w="890" w:type="pct"/>
            <w:shd w:val="clear" w:color="auto" w:fill="auto"/>
            <w:vAlign w:val="center"/>
          </w:tcPr>
          <w:p w14:paraId="37A40577"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 </w:t>
            </w:r>
          </w:p>
        </w:tc>
        <w:tc>
          <w:tcPr>
            <w:tcW w:w="685" w:type="pct"/>
            <w:shd w:val="clear" w:color="auto" w:fill="auto"/>
            <w:vAlign w:val="center"/>
            <w:hideMark/>
          </w:tcPr>
          <w:p w14:paraId="2A727AE7"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lang w:eastAsia="en-US"/>
              </w:rPr>
              <w:t>252</w:t>
            </w:r>
          </w:p>
        </w:tc>
      </w:tr>
      <w:tr w:rsidR="00704F11" w:rsidRPr="00A04C27" w14:paraId="5AA0A130" w14:textId="77777777" w:rsidTr="00BF71C3">
        <w:trPr>
          <w:cantSplit/>
        </w:trPr>
        <w:tc>
          <w:tcPr>
            <w:tcW w:w="1781" w:type="pct"/>
            <w:hideMark/>
          </w:tcPr>
          <w:p w14:paraId="60BBDA8D" w14:textId="77777777" w:rsidR="00704F11" w:rsidRPr="00BF71C3" w:rsidRDefault="00704F11" w:rsidP="00972729">
            <w:pPr>
              <w:pStyle w:val="TableText"/>
              <w:spacing w:before="20" w:after="20"/>
              <w:rPr>
                <w:rFonts w:ascii="Arial" w:hAnsi="Arial" w:cs="Arial"/>
                <w:szCs w:val="18"/>
                <w:lang w:eastAsia="en-US"/>
              </w:rPr>
            </w:pPr>
            <w:r w:rsidRPr="00BF71C3">
              <w:rPr>
                <w:rFonts w:ascii="Arial" w:hAnsi="Arial" w:cs="Arial"/>
                <w:szCs w:val="18"/>
                <w:lang w:eastAsia="en-US"/>
              </w:rPr>
              <w:t>Band 8</w:t>
            </w:r>
          </w:p>
        </w:tc>
        <w:tc>
          <w:tcPr>
            <w:tcW w:w="822" w:type="pct"/>
            <w:shd w:val="clear" w:color="auto" w:fill="auto"/>
            <w:vAlign w:val="center"/>
            <w:hideMark/>
          </w:tcPr>
          <w:p w14:paraId="21BC2DF7"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59</w:t>
            </w:r>
          </w:p>
        </w:tc>
        <w:tc>
          <w:tcPr>
            <w:tcW w:w="822" w:type="pct"/>
            <w:shd w:val="clear" w:color="auto" w:fill="auto"/>
            <w:vAlign w:val="center"/>
            <w:hideMark/>
          </w:tcPr>
          <w:p w14:paraId="4B3C0EEF"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60</w:t>
            </w:r>
          </w:p>
        </w:tc>
        <w:tc>
          <w:tcPr>
            <w:tcW w:w="890" w:type="pct"/>
            <w:shd w:val="clear" w:color="auto" w:fill="auto"/>
            <w:vAlign w:val="center"/>
          </w:tcPr>
          <w:p w14:paraId="5A15B51F"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 </w:t>
            </w:r>
          </w:p>
        </w:tc>
        <w:tc>
          <w:tcPr>
            <w:tcW w:w="685" w:type="pct"/>
            <w:shd w:val="clear" w:color="auto" w:fill="auto"/>
            <w:vAlign w:val="center"/>
            <w:hideMark/>
          </w:tcPr>
          <w:p w14:paraId="0DD25F59"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lang w:eastAsia="en-US"/>
              </w:rPr>
              <w:t>119</w:t>
            </w:r>
          </w:p>
        </w:tc>
      </w:tr>
      <w:tr w:rsidR="00704F11" w:rsidRPr="00A04C27" w14:paraId="59802279" w14:textId="77777777" w:rsidTr="00BF71C3">
        <w:trPr>
          <w:cantSplit/>
        </w:trPr>
        <w:tc>
          <w:tcPr>
            <w:tcW w:w="1781" w:type="pct"/>
            <w:hideMark/>
          </w:tcPr>
          <w:p w14:paraId="5F548FB1" w14:textId="77777777" w:rsidR="00704F11" w:rsidRPr="00BF71C3" w:rsidRDefault="00704F11" w:rsidP="00972729">
            <w:pPr>
              <w:pStyle w:val="TableText"/>
              <w:spacing w:before="20" w:after="20"/>
              <w:rPr>
                <w:rFonts w:ascii="Arial" w:hAnsi="Arial" w:cs="Arial"/>
                <w:szCs w:val="18"/>
                <w:lang w:eastAsia="en-US"/>
              </w:rPr>
            </w:pPr>
            <w:r w:rsidRPr="00BF71C3">
              <w:rPr>
                <w:rFonts w:ascii="Arial" w:hAnsi="Arial" w:cs="Arial"/>
                <w:szCs w:val="18"/>
                <w:lang w:eastAsia="en-US"/>
              </w:rPr>
              <w:t>Early Childhood Educators &amp; Teachers</w:t>
            </w:r>
          </w:p>
        </w:tc>
        <w:tc>
          <w:tcPr>
            <w:tcW w:w="822" w:type="pct"/>
            <w:shd w:val="clear" w:color="auto" w:fill="auto"/>
            <w:vAlign w:val="center"/>
            <w:hideMark/>
          </w:tcPr>
          <w:p w14:paraId="4A1970A9"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294</w:t>
            </w:r>
          </w:p>
        </w:tc>
        <w:tc>
          <w:tcPr>
            <w:tcW w:w="822" w:type="pct"/>
            <w:shd w:val="clear" w:color="auto" w:fill="auto"/>
            <w:vAlign w:val="center"/>
            <w:hideMark/>
          </w:tcPr>
          <w:p w14:paraId="4D03EACC"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8</w:t>
            </w:r>
          </w:p>
        </w:tc>
        <w:tc>
          <w:tcPr>
            <w:tcW w:w="890" w:type="pct"/>
            <w:shd w:val="clear" w:color="auto" w:fill="auto"/>
            <w:vAlign w:val="center"/>
          </w:tcPr>
          <w:p w14:paraId="2A536110"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rPr>
              <w:t> </w:t>
            </w:r>
          </w:p>
        </w:tc>
        <w:tc>
          <w:tcPr>
            <w:tcW w:w="685" w:type="pct"/>
            <w:shd w:val="clear" w:color="auto" w:fill="auto"/>
            <w:vAlign w:val="center"/>
            <w:hideMark/>
          </w:tcPr>
          <w:p w14:paraId="5BBF6B31" w14:textId="77777777" w:rsidR="00704F11" w:rsidRPr="00BF71C3" w:rsidRDefault="00704F11" w:rsidP="00972729">
            <w:pPr>
              <w:pStyle w:val="TableText"/>
              <w:spacing w:before="20" w:after="20"/>
              <w:jc w:val="center"/>
              <w:rPr>
                <w:rFonts w:ascii="Arial" w:hAnsi="Arial" w:cs="Arial"/>
                <w:szCs w:val="18"/>
                <w:lang w:eastAsia="en-US"/>
              </w:rPr>
            </w:pPr>
            <w:r w:rsidRPr="00BF71C3">
              <w:rPr>
                <w:rFonts w:ascii="Arial" w:hAnsi="Arial" w:cs="Arial"/>
                <w:color w:val="000000"/>
                <w:szCs w:val="18"/>
                <w:lang w:eastAsia="en-US"/>
              </w:rPr>
              <w:t>302</w:t>
            </w:r>
          </w:p>
        </w:tc>
      </w:tr>
      <w:tr w:rsidR="00704F11" w:rsidRPr="00A04C27" w14:paraId="39588D06" w14:textId="77777777" w:rsidTr="00BF71C3">
        <w:trPr>
          <w:cantSplit/>
        </w:trPr>
        <w:tc>
          <w:tcPr>
            <w:tcW w:w="1781" w:type="pct"/>
            <w:hideMark/>
          </w:tcPr>
          <w:p w14:paraId="23B75679" w14:textId="77777777" w:rsidR="00704F11" w:rsidRPr="005C304E" w:rsidRDefault="00704F11" w:rsidP="00972729">
            <w:pPr>
              <w:pStyle w:val="TableText"/>
              <w:spacing w:before="20" w:after="20"/>
              <w:rPr>
                <w:rFonts w:ascii="Arial" w:hAnsi="Arial" w:cs="Arial"/>
                <w:szCs w:val="18"/>
                <w:lang w:eastAsia="en-US"/>
              </w:rPr>
            </w:pPr>
            <w:r w:rsidRPr="005C304E">
              <w:rPr>
                <w:rFonts w:ascii="Arial" w:hAnsi="Arial" w:cs="Arial"/>
                <w:szCs w:val="18"/>
                <w:lang w:eastAsia="en-US"/>
              </w:rPr>
              <w:t>Maternal &amp; Child Health Nurses</w:t>
            </w:r>
          </w:p>
        </w:tc>
        <w:tc>
          <w:tcPr>
            <w:tcW w:w="822" w:type="pct"/>
            <w:shd w:val="clear" w:color="auto" w:fill="auto"/>
            <w:vAlign w:val="center"/>
            <w:hideMark/>
          </w:tcPr>
          <w:p w14:paraId="4B7D239E" w14:textId="77777777" w:rsidR="00704F11" w:rsidRPr="005C304E" w:rsidRDefault="00704F11" w:rsidP="00972729">
            <w:pPr>
              <w:pStyle w:val="TableText"/>
              <w:spacing w:before="20" w:after="20"/>
              <w:jc w:val="center"/>
              <w:rPr>
                <w:rFonts w:ascii="Arial" w:hAnsi="Arial" w:cs="Arial"/>
                <w:szCs w:val="18"/>
                <w:lang w:eastAsia="en-US"/>
              </w:rPr>
            </w:pPr>
            <w:r w:rsidRPr="005C304E">
              <w:rPr>
                <w:rFonts w:ascii="Arial" w:hAnsi="Arial" w:cs="Arial"/>
                <w:color w:val="000000"/>
                <w:szCs w:val="18"/>
              </w:rPr>
              <w:t>53</w:t>
            </w:r>
          </w:p>
        </w:tc>
        <w:tc>
          <w:tcPr>
            <w:tcW w:w="822" w:type="pct"/>
            <w:shd w:val="clear" w:color="auto" w:fill="auto"/>
            <w:vAlign w:val="center"/>
          </w:tcPr>
          <w:p w14:paraId="1ACC3F10" w14:textId="77777777" w:rsidR="00704F11" w:rsidRPr="005C304E" w:rsidRDefault="00704F11" w:rsidP="00972729">
            <w:pPr>
              <w:pStyle w:val="TableText"/>
              <w:spacing w:before="20" w:after="20"/>
              <w:jc w:val="center"/>
              <w:rPr>
                <w:rFonts w:ascii="Arial" w:hAnsi="Arial" w:cs="Arial"/>
                <w:szCs w:val="18"/>
                <w:lang w:eastAsia="en-US"/>
              </w:rPr>
            </w:pPr>
            <w:r w:rsidRPr="005C304E">
              <w:rPr>
                <w:rFonts w:ascii="Arial" w:hAnsi="Arial" w:cs="Arial"/>
                <w:color w:val="000000"/>
                <w:szCs w:val="18"/>
              </w:rPr>
              <w:t> </w:t>
            </w:r>
          </w:p>
        </w:tc>
        <w:tc>
          <w:tcPr>
            <w:tcW w:w="890" w:type="pct"/>
            <w:shd w:val="clear" w:color="auto" w:fill="auto"/>
            <w:vAlign w:val="center"/>
          </w:tcPr>
          <w:p w14:paraId="289C1A69" w14:textId="77777777" w:rsidR="00704F11" w:rsidRPr="005C304E" w:rsidRDefault="00704F11" w:rsidP="00972729">
            <w:pPr>
              <w:pStyle w:val="TableText"/>
              <w:spacing w:before="20" w:after="20"/>
              <w:jc w:val="center"/>
              <w:rPr>
                <w:rFonts w:ascii="Arial" w:hAnsi="Arial" w:cs="Arial"/>
                <w:szCs w:val="18"/>
                <w:lang w:eastAsia="en-US"/>
              </w:rPr>
            </w:pPr>
            <w:r w:rsidRPr="005C304E">
              <w:rPr>
                <w:rFonts w:ascii="Arial" w:hAnsi="Arial" w:cs="Arial"/>
                <w:color w:val="000000"/>
                <w:szCs w:val="18"/>
              </w:rPr>
              <w:t> </w:t>
            </w:r>
          </w:p>
        </w:tc>
        <w:tc>
          <w:tcPr>
            <w:tcW w:w="685" w:type="pct"/>
            <w:shd w:val="clear" w:color="auto" w:fill="auto"/>
            <w:vAlign w:val="center"/>
            <w:hideMark/>
          </w:tcPr>
          <w:p w14:paraId="07AE0092" w14:textId="77777777" w:rsidR="00704F11" w:rsidRPr="005C304E" w:rsidRDefault="00704F11" w:rsidP="00972729">
            <w:pPr>
              <w:pStyle w:val="TableText"/>
              <w:spacing w:before="20" w:after="20"/>
              <w:jc w:val="center"/>
              <w:rPr>
                <w:rFonts w:ascii="Arial" w:hAnsi="Arial" w:cs="Arial"/>
                <w:szCs w:val="18"/>
                <w:lang w:eastAsia="en-US"/>
              </w:rPr>
            </w:pPr>
            <w:r w:rsidRPr="005C304E">
              <w:rPr>
                <w:rFonts w:ascii="Arial" w:hAnsi="Arial" w:cs="Arial"/>
                <w:color w:val="000000"/>
                <w:szCs w:val="18"/>
                <w:lang w:eastAsia="en-US"/>
              </w:rPr>
              <w:t>53</w:t>
            </w:r>
          </w:p>
        </w:tc>
      </w:tr>
      <w:tr w:rsidR="00704F11" w:rsidRPr="00A04C27" w14:paraId="02A09991" w14:textId="77777777" w:rsidTr="00BF71C3">
        <w:trPr>
          <w:cantSplit/>
        </w:trPr>
        <w:tc>
          <w:tcPr>
            <w:tcW w:w="1781" w:type="pct"/>
            <w:hideMark/>
          </w:tcPr>
          <w:p w14:paraId="1526EA8F" w14:textId="77777777" w:rsidR="00704F11" w:rsidRPr="005C304E" w:rsidRDefault="00704F11" w:rsidP="00972729">
            <w:pPr>
              <w:pStyle w:val="TableText"/>
              <w:spacing w:before="20" w:after="20"/>
              <w:rPr>
                <w:rFonts w:ascii="Arial" w:hAnsi="Arial" w:cs="Arial"/>
                <w:szCs w:val="18"/>
                <w:lang w:eastAsia="en-US"/>
              </w:rPr>
            </w:pPr>
            <w:r w:rsidRPr="005C304E">
              <w:rPr>
                <w:rFonts w:ascii="Arial" w:hAnsi="Arial" w:cs="Arial"/>
                <w:szCs w:val="18"/>
                <w:lang w:eastAsia="en-US"/>
              </w:rPr>
              <w:t>Senior Officer</w:t>
            </w:r>
          </w:p>
        </w:tc>
        <w:tc>
          <w:tcPr>
            <w:tcW w:w="822" w:type="pct"/>
            <w:shd w:val="clear" w:color="auto" w:fill="auto"/>
            <w:vAlign w:val="center"/>
            <w:hideMark/>
          </w:tcPr>
          <w:p w14:paraId="11013F74" w14:textId="77777777" w:rsidR="00704F11" w:rsidRPr="005C304E" w:rsidRDefault="00704F11" w:rsidP="00972729">
            <w:pPr>
              <w:pStyle w:val="TableText"/>
              <w:spacing w:before="20" w:after="20"/>
              <w:jc w:val="center"/>
              <w:rPr>
                <w:rFonts w:ascii="Arial" w:hAnsi="Arial" w:cs="Arial"/>
                <w:szCs w:val="18"/>
                <w:lang w:eastAsia="en-US"/>
              </w:rPr>
            </w:pPr>
            <w:r w:rsidRPr="005C304E">
              <w:rPr>
                <w:rFonts w:ascii="Arial" w:hAnsi="Arial" w:cs="Arial"/>
                <w:color w:val="000000"/>
                <w:szCs w:val="18"/>
              </w:rPr>
              <w:t>29</w:t>
            </w:r>
          </w:p>
        </w:tc>
        <w:tc>
          <w:tcPr>
            <w:tcW w:w="822" w:type="pct"/>
            <w:shd w:val="clear" w:color="auto" w:fill="auto"/>
            <w:vAlign w:val="center"/>
          </w:tcPr>
          <w:p w14:paraId="77EBEDE6" w14:textId="77777777" w:rsidR="00704F11" w:rsidRPr="005C304E" w:rsidRDefault="00704F11" w:rsidP="00972729">
            <w:pPr>
              <w:pStyle w:val="TableText"/>
              <w:spacing w:before="20" w:after="20"/>
              <w:jc w:val="center"/>
              <w:rPr>
                <w:rFonts w:ascii="Arial" w:hAnsi="Arial" w:cs="Arial"/>
                <w:szCs w:val="18"/>
                <w:lang w:eastAsia="en-US"/>
              </w:rPr>
            </w:pPr>
            <w:r w:rsidRPr="005C304E">
              <w:rPr>
                <w:rFonts w:ascii="Arial" w:hAnsi="Arial" w:cs="Arial"/>
                <w:color w:val="000000"/>
                <w:szCs w:val="18"/>
              </w:rPr>
              <w:t>28</w:t>
            </w:r>
          </w:p>
        </w:tc>
        <w:tc>
          <w:tcPr>
            <w:tcW w:w="890" w:type="pct"/>
            <w:shd w:val="clear" w:color="auto" w:fill="auto"/>
            <w:vAlign w:val="center"/>
          </w:tcPr>
          <w:p w14:paraId="31128991" w14:textId="77777777" w:rsidR="00704F11" w:rsidRPr="005C304E" w:rsidRDefault="00704F11" w:rsidP="00972729">
            <w:pPr>
              <w:pStyle w:val="TableText"/>
              <w:spacing w:before="20" w:after="20"/>
              <w:jc w:val="center"/>
              <w:rPr>
                <w:rFonts w:ascii="Arial" w:hAnsi="Arial" w:cs="Arial"/>
                <w:szCs w:val="18"/>
                <w:lang w:eastAsia="en-US"/>
              </w:rPr>
            </w:pPr>
            <w:r w:rsidRPr="005C304E">
              <w:rPr>
                <w:rFonts w:ascii="Arial" w:hAnsi="Arial" w:cs="Arial"/>
                <w:color w:val="000000"/>
                <w:szCs w:val="18"/>
              </w:rPr>
              <w:t> </w:t>
            </w:r>
          </w:p>
        </w:tc>
        <w:tc>
          <w:tcPr>
            <w:tcW w:w="685" w:type="pct"/>
            <w:shd w:val="clear" w:color="auto" w:fill="auto"/>
            <w:vAlign w:val="center"/>
            <w:hideMark/>
          </w:tcPr>
          <w:p w14:paraId="2F3440A4" w14:textId="77777777" w:rsidR="00704F11" w:rsidRPr="005C304E" w:rsidRDefault="00704F11" w:rsidP="00972729">
            <w:pPr>
              <w:pStyle w:val="TableText"/>
              <w:spacing w:before="20" w:after="20"/>
              <w:jc w:val="center"/>
              <w:rPr>
                <w:rFonts w:ascii="Arial" w:hAnsi="Arial" w:cs="Arial"/>
                <w:szCs w:val="18"/>
                <w:lang w:eastAsia="en-US"/>
              </w:rPr>
            </w:pPr>
            <w:r w:rsidRPr="005C304E">
              <w:rPr>
                <w:rFonts w:ascii="Arial" w:hAnsi="Arial" w:cs="Arial"/>
                <w:color w:val="000000"/>
                <w:szCs w:val="18"/>
                <w:lang w:eastAsia="en-US"/>
              </w:rPr>
              <w:t>57</w:t>
            </w:r>
          </w:p>
        </w:tc>
      </w:tr>
      <w:tr w:rsidR="00704F11" w:rsidRPr="00A04C27" w14:paraId="630E0CF5" w14:textId="77777777" w:rsidTr="00BF71C3">
        <w:trPr>
          <w:cantSplit/>
        </w:trPr>
        <w:tc>
          <w:tcPr>
            <w:tcW w:w="1781" w:type="pct"/>
            <w:hideMark/>
          </w:tcPr>
          <w:p w14:paraId="662FF5D0" w14:textId="77777777" w:rsidR="00704F11" w:rsidRPr="005C304E" w:rsidRDefault="00704F11" w:rsidP="00972729">
            <w:pPr>
              <w:pStyle w:val="TableText"/>
              <w:spacing w:before="20" w:after="20"/>
              <w:rPr>
                <w:rFonts w:ascii="Arial" w:hAnsi="Arial" w:cs="Arial"/>
                <w:b/>
                <w:szCs w:val="18"/>
                <w:lang w:eastAsia="en-US"/>
              </w:rPr>
            </w:pPr>
            <w:r w:rsidRPr="005C304E">
              <w:rPr>
                <w:rFonts w:ascii="Arial" w:hAnsi="Arial" w:cs="Arial"/>
                <w:b/>
                <w:szCs w:val="18"/>
                <w:lang w:eastAsia="en-US"/>
              </w:rPr>
              <w:t>Total</w:t>
            </w:r>
          </w:p>
        </w:tc>
        <w:tc>
          <w:tcPr>
            <w:tcW w:w="822" w:type="pct"/>
            <w:shd w:val="clear" w:color="auto" w:fill="auto"/>
            <w:vAlign w:val="center"/>
            <w:hideMark/>
          </w:tcPr>
          <w:p w14:paraId="58F617DC" w14:textId="77777777" w:rsidR="00704F11" w:rsidRPr="005C304E" w:rsidRDefault="00704F11" w:rsidP="00972729">
            <w:pPr>
              <w:pStyle w:val="TableText"/>
              <w:spacing w:before="20" w:after="20"/>
              <w:jc w:val="center"/>
              <w:rPr>
                <w:rFonts w:ascii="Arial" w:hAnsi="Arial" w:cs="Arial"/>
                <w:b/>
                <w:szCs w:val="18"/>
                <w:lang w:eastAsia="en-US"/>
              </w:rPr>
            </w:pPr>
            <w:r w:rsidRPr="005C304E">
              <w:rPr>
                <w:rFonts w:ascii="Arial" w:hAnsi="Arial" w:cs="Arial"/>
                <w:b/>
                <w:bCs/>
                <w:color w:val="000000"/>
                <w:szCs w:val="18"/>
                <w:lang w:eastAsia="en-US"/>
              </w:rPr>
              <w:t>1,831</w:t>
            </w:r>
          </w:p>
        </w:tc>
        <w:tc>
          <w:tcPr>
            <w:tcW w:w="822" w:type="pct"/>
            <w:shd w:val="clear" w:color="auto" w:fill="auto"/>
            <w:vAlign w:val="center"/>
            <w:hideMark/>
          </w:tcPr>
          <w:p w14:paraId="73FE47F5" w14:textId="77777777" w:rsidR="00704F11" w:rsidRPr="005C304E" w:rsidRDefault="00704F11" w:rsidP="00972729">
            <w:pPr>
              <w:pStyle w:val="TableText"/>
              <w:spacing w:before="20" w:after="20"/>
              <w:jc w:val="center"/>
              <w:rPr>
                <w:rFonts w:ascii="Arial" w:hAnsi="Arial" w:cs="Arial"/>
                <w:b/>
                <w:szCs w:val="18"/>
                <w:lang w:eastAsia="en-US"/>
              </w:rPr>
            </w:pPr>
            <w:r w:rsidRPr="005C304E">
              <w:rPr>
                <w:rFonts w:ascii="Arial" w:hAnsi="Arial" w:cs="Arial"/>
                <w:b/>
                <w:bCs/>
                <w:color w:val="000000"/>
                <w:szCs w:val="18"/>
                <w:lang w:eastAsia="en-US"/>
              </w:rPr>
              <w:t>1,003</w:t>
            </w:r>
          </w:p>
        </w:tc>
        <w:tc>
          <w:tcPr>
            <w:tcW w:w="890" w:type="pct"/>
            <w:shd w:val="clear" w:color="auto" w:fill="auto"/>
            <w:vAlign w:val="center"/>
            <w:hideMark/>
          </w:tcPr>
          <w:p w14:paraId="7D1B7790" w14:textId="77777777" w:rsidR="00704F11" w:rsidRPr="005C304E" w:rsidRDefault="00704F11" w:rsidP="00972729">
            <w:pPr>
              <w:pStyle w:val="TableText"/>
              <w:spacing w:before="20" w:after="20"/>
              <w:jc w:val="center"/>
              <w:rPr>
                <w:rFonts w:ascii="Arial" w:hAnsi="Arial" w:cs="Arial"/>
                <w:b/>
                <w:szCs w:val="18"/>
                <w:lang w:eastAsia="en-US"/>
              </w:rPr>
            </w:pPr>
            <w:r w:rsidRPr="005C304E">
              <w:rPr>
                <w:rFonts w:ascii="Arial" w:hAnsi="Arial" w:cs="Arial"/>
                <w:b/>
                <w:bCs/>
                <w:color w:val="000000"/>
                <w:szCs w:val="18"/>
                <w:lang w:eastAsia="en-US"/>
              </w:rPr>
              <w:t>1</w:t>
            </w:r>
          </w:p>
        </w:tc>
        <w:tc>
          <w:tcPr>
            <w:tcW w:w="685" w:type="pct"/>
            <w:shd w:val="clear" w:color="auto" w:fill="auto"/>
            <w:vAlign w:val="center"/>
            <w:hideMark/>
          </w:tcPr>
          <w:p w14:paraId="21C6CF5E" w14:textId="77777777" w:rsidR="00704F11" w:rsidRPr="005C304E" w:rsidRDefault="00704F11" w:rsidP="00972729">
            <w:pPr>
              <w:pStyle w:val="TableText"/>
              <w:spacing w:before="20" w:after="20"/>
              <w:jc w:val="center"/>
              <w:rPr>
                <w:rFonts w:ascii="Arial" w:hAnsi="Arial" w:cs="Arial"/>
                <w:b/>
                <w:szCs w:val="18"/>
                <w:lang w:eastAsia="en-US"/>
              </w:rPr>
            </w:pPr>
            <w:r w:rsidRPr="005C304E">
              <w:rPr>
                <w:rFonts w:ascii="Arial" w:hAnsi="Arial" w:cs="Arial"/>
                <w:b/>
                <w:bCs/>
                <w:color w:val="000000"/>
                <w:szCs w:val="18"/>
                <w:lang w:eastAsia="en-US"/>
              </w:rPr>
              <w:t>2,835</w:t>
            </w:r>
          </w:p>
        </w:tc>
      </w:tr>
    </w:tbl>
    <w:p w14:paraId="2D13FB9B" w14:textId="77777777" w:rsidR="00704F11" w:rsidRPr="00A04C27" w:rsidRDefault="00704F11" w:rsidP="00704F11">
      <w:pPr>
        <w:spacing w:before="100" w:after="100"/>
        <w:rPr>
          <w:rFonts w:ascii="Arial" w:hAnsi="Arial" w:cs="Arial"/>
          <w:sz w:val="20"/>
          <w:szCs w:val="20"/>
        </w:rPr>
      </w:pPr>
    </w:p>
    <w:p w14:paraId="11945698" w14:textId="77777777" w:rsidR="00BB3858" w:rsidRDefault="00BB3858">
      <w:pPr>
        <w:spacing w:line="240" w:lineRule="auto"/>
        <w:rPr>
          <w:rFonts w:ascii="Arial" w:eastAsia="MS Gothic" w:hAnsi="Arial" w:cs="Arial"/>
          <w:b/>
          <w:bCs/>
          <w:caps/>
          <w:color w:val="244061"/>
          <w:sz w:val="28"/>
          <w:szCs w:val="28"/>
        </w:rPr>
      </w:pPr>
      <w:bookmarkStart w:id="55" w:name="_Toc491441347"/>
      <w:bookmarkStart w:id="56" w:name="_Toc525655728"/>
      <w:r>
        <w:rPr>
          <w:rFonts w:ascii="Arial" w:hAnsi="Arial" w:cs="Arial"/>
          <w:caps/>
          <w:color w:val="244061"/>
          <w:sz w:val="28"/>
          <w:szCs w:val="28"/>
        </w:rPr>
        <w:br w:type="page"/>
      </w:r>
    </w:p>
    <w:p w14:paraId="72A832A9" w14:textId="574F203B" w:rsidR="00704F11" w:rsidRPr="00784906" w:rsidRDefault="00704F11" w:rsidP="00186723">
      <w:pPr>
        <w:pStyle w:val="Heading2"/>
        <w:spacing w:before="100" w:after="100"/>
        <w:rPr>
          <w:rFonts w:ascii="Arial" w:hAnsi="Arial" w:cs="Arial"/>
          <w:color w:val="244061"/>
          <w:sz w:val="28"/>
          <w:szCs w:val="28"/>
        </w:rPr>
      </w:pPr>
      <w:bookmarkStart w:id="57" w:name="_Toc116036583"/>
      <w:r w:rsidRPr="00784906">
        <w:rPr>
          <w:rFonts w:ascii="Arial" w:hAnsi="Arial" w:cs="Arial"/>
          <w:caps/>
          <w:color w:val="244061"/>
          <w:sz w:val="28"/>
          <w:szCs w:val="28"/>
        </w:rPr>
        <w:lastRenderedPageBreak/>
        <w:t>EQUAL EMPLOYMENT OPPORTUNITY</w:t>
      </w:r>
      <w:bookmarkEnd w:id="55"/>
      <w:bookmarkEnd w:id="56"/>
      <w:r w:rsidRPr="00784906">
        <w:rPr>
          <w:rFonts w:ascii="Arial" w:hAnsi="Arial" w:cs="Arial"/>
          <w:caps/>
          <w:color w:val="244061"/>
          <w:sz w:val="28"/>
          <w:szCs w:val="28"/>
        </w:rPr>
        <w:t xml:space="preserve"> – AN INCLUSIVE AND DIVERSE WORKPLACE</w:t>
      </w:r>
      <w:bookmarkEnd w:id="57"/>
    </w:p>
    <w:p w14:paraId="39AC76EE" w14:textId="0D4B34E0" w:rsidR="00704F11" w:rsidRPr="00BB3858" w:rsidRDefault="00704F11" w:rsidP="00BB3858">
      <w:pPr>
        <w:pStyle w:val="BodyTextAfterListTable"/>
        <w:spacing w:before="100" w:after="100"/>
        <w:rPr>
          <w:rFonts w:ascii="Arial" w:hAnsi="Arial" w:cs="Arial"/>
          <w:b/>
          <w:color w:val="99D1DC"/>
          <w:spacing w:val="0"/>
          <w:sz w:val="24"/>
          <w:szCs w:val="24"/>
          <w:lang w:val="en-US" w:eastAsia="en-US"/>
        </w:rPr>
      </w:pPr>
      <w:r w:rsidRPr="00BB3858">
        <w:rPr>
          <w:rFonts w:ascii="Arial" w:hAnsi="Arial" w:cs="Arial"/>
          <w:b/>
          <w:color w:val="99D1DC"/>
          <w:spacing w:val="0"/>
          <w:sz w:val="24"/>
          <w:szCs w:val="24"/>
          <w:lang w:val="en-US" w:eastAsia="en-US"/>
        </w:rPr>
        <w:t>We believe that our people are our greatest asset</w:t>
      </w:r>
      <w:r w:rsidR="00A64E9D" w:rsidRPr="00BB3858">
        <w:rPr>
          <w:rFonts w:ascii="Arial" w:hAnsi="Arial" w:cs="Arial"/>
          <w:b/>
          <w:color w:val="99D1DC"/>
          <w:spacing w:val="0"/>
          <w:sz w:val="24"/>
          <w:szCs w:val="24"/>
          <w:lang w:val="en-US" w:eastAsia="en-US"/>
        </w:rPr>
        <w:t xml:space="preserve">. </w:t>
      </w:r>
      <w:r w:rsidR="00DD0EBF" w:rsidRPr="00BB3858">
        <w:rPr>
          <w:rFonts w:ascii="Arial" w:hAnsi="Arial" w:cs="Arial"/>
          <w:b/>
          <w:color w:val="99D1DC"/>
          <w:spacing w:val="0"/>
          <w:sz w:val="24"/>
          <w:szCs w:val="24"/>
          <w:lang w:val="en-US" w:eastAsia="en-US"/>
        </w:rPr>
        <w:t>We</w:t>
      </w:r>
      <w:r w:rsidR="00A54AA6" w:rsidRPr="00BB3858">
        <w:rPr>
          <w:rFonts w:ascii="Arial" w:hAnsi="Arial" w:cs="Arial"/>
          <w:b/>
          <w:color w:val="99D1DC"/>
          <w:spacing w:val="0"/>
          <w:sz w:val="24"/>
          <w:szCs w:val="24"/>
          <w:lang w:val="en-US" w:eastAsia="en-US"/>
        </w:rPr>
        <w:t xml:space="preserve"> </w:t>
      </w:r>
      <w:r w:rsidRPr="00BB3858">
        <w:rPr>
          <w:rFonts w:ascii="Arial" w:hAnsi="Arial" w:cs="Arial"/>
          <w:b/>
          <w:color w:val="99D1DC"/>
          <w:spacing w:val="0"/>
          <w:sz w:val="24"/>
          <w:szCs w:val="24"/>
          <w:lang w:val="en-US" w:eastAsia="en-US"/>
        </w:rPr>
        <w:t xml:space="preserve">are committed to creating an inclusive and fair organisation that encourages our employees to do their best work. </w:t>
      </w:r>
    </w:p>
    <w:p w14:paraId="285B53EA" w14:textId="65259033" w:rsidR="00704F11" w:rsidRPr="00784906" w:rsidRDefault="00704F11" w:rsidP="009776AF">
      <w:pPr>
        <w:spacing w:before="100" w:after="100"/>
        <w:rPr>
          <w:rFonts w:ascii="Arial" w:hAnsi="Arial" w:cs="Arial"/>
          <w:sz w:val="20"/>
          <w:szCs w:val="20"/>
        </w:rPr>
      </w:pPr>
      <w:r w:rsidRPr="00784906">
        <w:rPr>
          <w:rFonts w:ascii="Arial" w:hAnsi="Arial" w:cs="Arial"/>
          <w:sz w:val="20"/>
          <w:szCs w:val="20"/>
        </w:rPr>
        <w:t xml:space="preserve">In July 2021, we conducted our first Workplace Gender Audit in accordance with our legislative obligations outlined in the </w:t>
      </w:r>
      <w:r w:rsidRPr="00C444C7">
        <w:rPr>
          <w:rFonts w:ascii="Arial" w:hAnsi="Arial" w:cs="Arial"/>
          <w:i/>
          <w:iCs/>
          <w:sz w:val="20"/>
          <w:szCs w:val="20"/>
        </w:rPr>
        <w:t>Gender Equality Act 2020</w:t>
      </w:r>
      <w:r w:rsidRPr="00784906">
        <w:rPr>
          <w:rFonts w:ascii="Arial" w:hAnsi="Arial" w:cs="Arial"/>
          <w:sz w:val="20"/>
          <w:szCs w:val="20"/>
        </w:rPr>
        <w:t>. The audit included an employee survey and analysis of our employee data including gender, age, status, access to flexible working arrangements, and workplace experiences. The feedback from employees and the data analysis were key in</w:t>
      </w:r>
      <w:r w:rsidR="00C35C6E">
        <w:rPr>
          <w:rFonts w:ascii="Arial" w:hAnsi="Arial" w:cs="Arial"/>
          <w:sz w:val="20"/>
          <w:szCs w:val="20"/>
        </w:rPr>
        <w:t xml:space="preserve"> informing</w:t>
      </w:r>
      <w:r w:rsidRPr="00784906">
        <w:rPr>
          <w:rFonts w:ascii="Arial" w:hAnsi="Arial" w:cs="Arial"/>
          <w:sz w:val="20"/>
          <w:szCs w:val="20"/>
        </w:rPr>
        <w:t xml:space="preserve"> the development of our first </w:t>
      </w:r>
      <w:r w:rsidRPr="00C444C7">
        <w:rPr>
          <w:rFonts w:ascii="Arial" w:hAnsi="Arial" w:cs="Arial"/>
          <w:i/>
          <w:iCs/>
          <w:sz w:val="20"/>
          <w:szCs w:val="20"/>
        </w:rPr>
        <w:t xml:space="preserve">Gender Equality Action Plan </w:t>
      </w:r>
      <w:r w:rsidRPr="00784906">
        <w:rPr>
          <w:rFonts w:ascii="Arial" w:hAnsi="Arial" w:cs="Arial"/>
          <w:sz w:val="20"/>
          <w:szCs w:val="20"/>
        </w:rPr>
        <w:t xml:space="preserve">(GEAP). The plan’s initiatives </w:t>
      </w:r>
      <w:r w:rsidR="00E74864">
        <w:rPr>
          <w:rFonts w:ascii="Arial" w:hAnsi="Arial" w:cs="Arial"/>
          <w:sz w:val="20"/>
          <w:szCs w:val="20"/>
        </w:rPr>
        <w:t xml:space="preserve">are </w:t>
      </w:r>
      <w:r w:rsidRPr="00784906">
        <w:rPr>
          <w:rFonts w:ascii="Arial" w:hAnsi="Arial" w:cs="Arial"/>
          <w:sz w:val="20"/>
          <w:szCs w:val="20"/>
        </w:rPr>
        <w:t xml:space="preserve">aligned </w:t>
      </w:r>
      <w:r w:rsidR="002A5B76">
        <w:rPr>
          <w:rFonts w:ascii="Arial" w:hAnsi="Arial" w:cs="Arial"/>
          <w:sz w:val="20"/>
          <w:szCs w:val="20"/>
        </w:rPr>
        <w:t xml:space="preserve">with </w:t>
      </w:r>
      <w:r w:rsidRPr="00784906">
        <w:rPr>
          <w:rFonts w:ascii="Arial" w:hAnsi="Arial" w:cs="Arial"/>
          <w:sz w:val="20"/>
          <w:szCs w:val="20"/>
        </w:rPr>
        <w:t xml:space="preserve">our </w:t>
      </w:r>
      <w:r w:rsidRPr="00784906">
        <w:rPr>
          <w:rFonts w:ascii="Arial" w:hAnsi="Arial" w:cs="Arial"/>
          <w:i/>
          <w:iCs/>
          <w:sz w:val="20"/>
          <w:szCs w:val="20"/>
        </w:rPr>
        <w:t>Inclusion and Diversity Roadmap</w:t>
      </w:r>
      <w:r w:rsidRPr="00784906">
        <w:rPr>
          <w:rFonts w:ascii="Arial" w:hAnsi="Arial" w:cs="Arial"/>
          <w:sz w:val="20"/>
          <w:szCs w:val="20"/>
        </w:rPr>
        <w:t xml:space="preserve"> horizons.</w:t>
      </w:r>
    </w:p>
    <w:p w14:paraId="52AF0E79" w14:textId="335DE4C4" w:rsidR="00704F11" w:rsidRPr="00784906" w:rsidRDefault="00A54AA6" w:rsidP="009776AF">
      <w:pPr>
        <w:spacing w:before="100" w:after="100"/>
        <w:rPr>
          <w:rFonts w:ascii="Arial" w:hAnsi="Arial" w:cs="Arial"/>
          <w:sz w:val="20"/>
          <w:szCs w:val="20"/>
        </w:rPr>
      </w:pPr>
      <w:r w:rsidRPr="00A54AA6">
        <w:rPr>
          <w:rFonts w:ascii="Arial" w:hAnsi="Arial" w:cs="Arial"/>
          <w:sz w:val="20"/>
          <w:szCs w:val="20"/>
        </w:rPr>
        <w:t>Our audit report was submitted to the Commission for Gender Equalit</w:t>
      </w:r>
      <w:r>
        <w:rPr>
          <w:rFonts w:ascii="Arial" w:hAnsi="Arial" w:cs="Arial"/>
          <w:sz w:val="20"/>
          <w:szCs w:val="20"/>
        </w:rPr>
        <w:t>y</w:t>
      </w:r>
      <w:r w:rsidR="00704F11" w:rsidRPr="002A36D8">
        <w:rPr>
          <w:rFonts w:ascii="Arial" w:hAnsi="Arial" w:cs="Arial"/>
          <w:sz w:val="20"/>
          <w:szCs w:val="20"/>
        </w:rPr>
        <w:t xml:space="preserve"> in the Public Sector on 1 December 2021. Our GEAP was endorsed by our Executive Leadership Team in December 2021 and submitted on 31 March 2022. Key foundational activities including governance, reporting and capacity building are well underway.</w:t>
      </w:r>
    </w:p>
    <w:p w14:paraId="20CB2953" w14:textId="4ED4C802" w:rsidR="00704F11" w:rsidRPr="00784906" w:rsidRDefault="00704F11" w:rsidP="009776AF">
      <w:pPr>
        <w:spacing w:before="100" w:after="100"/>
        <w:rPr>
          <w:rFonts w:ascii="Arial" w:hAnsi="Arial" w:cs="Arial"/>
          <w:sz w:val="20"/>
          <w:szCs w:val="20"/>
        </w:rPr>
      </w:pPr>
      <w:r>
        <w:rPr>
          <w:rFonts w:ascii="Arial" w:hAnsi="Arial" w:cs="Arial"/>
          <w:sz w:val="20"/>
          <w:szCs w:val="20"/>
        </w:rPr>
        <w:t>We</w:t>
      </w:r>
      <w:r w:rsidRPr="00784906">
        <w:rPr>
          <w:rFonts w:ascii="Arial" w:hAnsi="Arial" w:cs="Arial"/>
          <w:sz w:val="20"/>
          <w:szCs w:val="20"/>
        </w:rPr>
        <w:t xml:space="preserve"> successfully recruited for the position of Aboriginal Employment and Engagement Officer to build relationships and support the delivery of key workplace initiatives.</w:t>
      </w:r>
    </w:p>
    <w:p w14:paraId="2CFD282D" w14:textId="77777777" w:rsidR="00704F11" w:rsidRPr="00784906" w:rsidRDefault="00704F11" w:rsidP="009776AF">
      <w:pPr>
        <w:spacing w:before="100" w:after="100"/>
        <w:rPr>
          <w:rFonts w:ascii="Arial" w:hAnsi="Arial" w:cs="Arial"/>
          <w:sz w:val="20"/>
          <w:szCs w:val="20"/>
        </w:rPr>
      </w:pPr>
      <w:r w:rsidRPr="00784906">
        <w:rPr>
          <w:rFonts w:ascii="Arial" w:hAnsi="Arial" w:cs="Arial"/>
          <w:sz w:val="20"/>
          <w:szCs w:val="20"/>
        </w:rPr>
        <w:t>We also became members of The Australian Network on Disability and reviewed our recruitment practices through a disability lens, identifying exciting opportunities to improve our practices.</w:t>
      </w:r>
    </w:p>
    <w:p w14:paraId="06FB03B8" w14:textId="1A4FA7B8" w:rsidR="00704F11" w:rsidRPr="00DE7193" w:rsidRDefault="00704F11" w:rsidP="00DE7193">
      <w:pPr>
        <w:spacing w:before="100" w:after="100"/>
        <w:rPr>
          <w:rFonts w:ascii="Arial" w:hAnsi="Arial" w:cs="Arial"/>
          <w:sz w:val="20"/>
          <w:szCs w:val="20"/>
        </w:rPr>
      </w:pPr>
      <w:r w:rsidRPr="00784906">
        <w:rPr>
          <w:rFonts w:ascii="Arial" w:hAnsi="Arial" w:cs="Arial"/>
          <w:sz w:val="20"/>
          <w:szCs w:val="20"/>
        </w:rPr>
        <w:t xml:space="preserve">We continue to report against our organisation’s </w:t>
      </w:r>
      <w:r w:rsidRPr="00DE7193">
        <w:rPr>
          <w:rFonts w:ascii="Arial" w:hAnsi="Arial" w:cs="Arial"/>
          <w:sz w:val="20"/>
          <w:szCs w:val="20"/>
        </w:rPr>
        <w:t xml:space="preserve">sustainability indicators and targets in accordance with </w:t>
      </w:r>
      <w:r w:rsidR="47E3F835" w:rsidRPr="51B35C2A">
        <w:rPr>
          <w:rFonts w:ascii="Arial" w:hAnsi="Arial" w:cs="Arial"/>
          <w:sz w:val="20"/>
          <w:szCs w:val="20"/>
        </w:rPr>
        <w:t>several</w:t>
      </w:r>
      <w:r w:rsidRPr="00784906">
        <w:rPr>
          <w:rFonts w:ascii="Arial" w:hAnsi="Arial" w:cs="Arial"/>
          <w:sz w:val="20"/>
          <w:szCs w:val="20"/>
        </w:rPr>
        <w:t xml:space="preserve"> Global Reporting Initiative indicators relevant to equal opportunity employment, including parental leave by gender</w:t>
      </w:r>
      <w:r w:rsidR="00DE7193">
        <w:rPr>
          <w:rFonts w:ascii="Arial" w:hAnsi="Arial" w:cs="Arial"/>
          <w:sz w:val="20"/>
          <w:szCs w:val="20"/>
        </w:rPr>
        <w:t>,</w:t>
      </w:r>
      <w:r w:rsidRPr="00784906">
        <w:rPr>
          <w:rFonts w:ascii="Arial" w:hAnsi="Arial" w:cs="Arial"/>
          <w:sz w:val="20"/>
          <w:szCs w:val="20"/>
        </w:rPr>
        <w:t xml:space="preserve"> incidents of discrimination and workforce representation and diversity. </w:t>
      </w:r>
    </w:p>
    <w:p w14:paraId="66CA5440" w14:textId="2AFA178C" w:rsidR="00704F11" w:rsidRPr="00784906" w:rsidRDefault="00704F11" w:rsidP="009776AF">
      <w:pPr>
        <w:pStyle w:val="ListBullet"/>
        <w:tabs>
          <w:tab w:val="left" w:pos="720"/>
        </w:tabs>
        <w:spacing w:before="100" w:after="100"/>
        <w:rPr>
          <w:rFonts w:ascii="Arial" w:hAnsi="Arial" w:cs="Arial"/>
          <w:sz w:val="20"/>
          <w:szCs w:val="20"/>
        </w:rPr>
      </w:pPr>
      <w:r w:rsidRPr="00784906">
        <w:rPr>
          <w:rFonts w:ascii="Arial" w:hAnsi="Arial" w:cs="Arial"/>
          <w:sz w:val="20"/>
          <w:szCs w:val="20"/>
        </w:rPr>
        <w:t xml:space="preserve">Other plans </w:t>
      </w:r>
      <w:r w:rsidR="2DA9AAB5" w:rsidRPr="51B35C2A">
        <w:rPr>
          <w:rFonts w:ascii="Arial" w:hAnsi="Arial" w:cs="Arial"/>
          <w:sz w:val="20"/>
          <w:szCs w:val="20"/>
        </w:rPr>
        <w:t>we are</w:t>
      </w:r>
      <w:r w:rsidRPr="00784906">
        <w:rPr>
          <w:rFonts w:ascii="Arial" w:hAnsi="Arial" w:cs="Arial"/>
          <w:sz w:val="20"/>
          <w:szCs w:val="20"/>
        </w:rPr>
        <w:t xml:space="preserve"> using to further improve diversity and inclusion in our workplace include</w:t>
      </w:r>
      <w:r w:rsidR="00572CA5" w:rsidRPr="00D94E33">
        <w:rPr>
          <w:rFonts w:ascii="Arial" w:hAnsi="Arial" w:cs="Arial"/>
          <w:sz w:val="20"/>
          <w:szCs w:val="20"/>
        </w:rPr>
        <w:t>:</w:t>
      </w:r>
      <w:r w:rsidR="00572CA5" w:rsidRPr="00572CA5">
        <w:rPr>
          <w:rFonts w:ascii="Arial" w:hAnsi="Arial" w:cs="Arial"/>
          <w:sz w:val="20"/>
          <w:szCs w:val="20"/>
        </w:rPr>
        <w:t xml:space="preserve"> </w:t>
      </w:r>
    </w:p>
    <w:p w14:paraId="7B0F141B" w14:textId="77777777" w:rsidR="00704F11" w:rsidRPr="00784906" w:rsidRDefault="00704F11" w:rsidP="009776AF">
      <w:pPr>
        <w:pStyle w:val="ListBullet"/>
        <w:numPr>
          <w:ilvl w:val="0"/>
          <w:numId w:val="12"/>
        </w:numPr>
        <w:spacing w:before="100" w:after="100"/>
        <w:rPr>
          <w:rFonts w:ascii="Arial" w:hAnsi="Arial" w:cs="Arial"/>
          <w:i/>
          <w:iCs/>
          <w:sz w:val="20"/>
          <w:szCs w:val="20"/>
        </w:rPr>
      </w:pPr>
      <w:r w:rsidRPr="00784906">
        <w:rPr>
          <w:rFonts w:ascii="Arial" w:hAnsi="Arial" w:cs="Arial"/>
          <w:i/>
          <w:iCs/>
          <w:sz w:val="20"/>
          <w:szCs w:val="20"/>
        </w:rPr>
        <w:t>Gender Equality Action Plan 2022</w:t>
      </w:r>
      <w:r>
        <w:rPr>
          <w:rFonts w:ascii="Arial" w:hAnsi="Arial" w:cs="Arial"/>
          <w:i/>
          <w:iCs/>
          <w:sz w:val="20"/>
          <w:szCs w:val="20"/>
        </w:rPr>
        <w:t>‒</w:t>
      </w:r>
      <w:r w:rsidRPr="00784906">
        <w:rPr>
          <w:rFonts w:ascii="Arial" w:hAnsi="Arial" w:cs="Arial"/>
          <w:i/>
          <w:iCs/>
          <w:sz w:val="20"/>
          <w:szCs w:val="20"/>
        </w:rPr>
        <w:t>25</w:t>
      </w:r>
    </w:p>
    <w:p w14:paraId="0C834F7D" w14:textId="77777777" w:rsidR="00704F11" w:rsidRPr="00784906" w:rsidRDefault="00704F11" w:rsidP="009776AF">
      <w:pPr>
        <w:pStyle w:val="ListBullet"/>
        <w:numPr>
          <w:ilvl w:val="0"/>
          <w:numId w:val="12"/>
        </w:numPr>
        <w:spacing w:before="100" w:after="100"/>
        <w:rPr>
          <w:rFonts w:ascii="Arial" w:hAnsi="Arial" w:cs="Arial"/>
          <w:i/>
          <w:iCs/>
          <w:sz w:val="20"/>
          <w:szCs w:val="20"/>
        </w:rPr>
      </w:pPr>
      <w:r w:rsidRPr="00784906">
        <w:rPr>
          <w:rFonts w:ascii="Arial" w:hAnsi="Arial" w:cs="Arial"/>
          <w:i/>
          <w:iCs/>
          <w:sz w:val="20"/>
          <w:szCs w:val="20"/>
        </w:rPr>
        <w:t>Reflect Reconciliation Action Plan</w:t>
      </w:r>
      <w:r>
        <w:rPr>
          <w:rFonts w:ascii="Arial" w:hAnsi="Arial" w:cs="Arial"/>
          <w:i/>
          <w:iCs/>
          <w:sz w:val="20"/>
          <w:szCs w:val="20"/>
        </w:rPr>
        <w:t>,</w:t>
      </w:r>
      <w:r w:rsidRPr="00784906">
        <w:rPr>
          <w:rFonts w:ascii="Arial" w:hAnsi="Arial" w:cs="Arial"/>
          <w:i/>
          <w:iCs/>
          <w:sz w:val="20"/>
          <w:szCs w:val="20"/>
        </w:rPr>
        <w:t xml:space="preserve"> </w:t>
      </w:r>
      <w:r>
        <w:rPr>
          <w:rFonts w:ascii="Arial" w:hAnsi="Arial" w:cs="Arial"/>
          <w:i/>
          <w:iCs/>
          <w:sz w:val="20"/>
          <w:szCs w:val="20"/>
        </w:rPr>
        <w:t xml:space="preserve">May </w:t>
      </w:r>
      <w:r w:rsidRPr="00784906">
        <w:rPr>
          <w:rFonts w:ascii="Arial" w:hAnsi="Arial" w:cs="Arial"/>
          <w:i/>
          <w:iCs/>
          <w:sz w:val="20"/>
          <w:szCs w:val="20"/>
        </w:rPr>
        <w:t>2020</w:t>
      </w:r>
      <w:r>
        <w:rPr>
          <w:rFonts w:ascii="Arial" w:hAnsi="Arial" w:cs="Arial"/>
          <w:i/>
          <w:iCs/>
          <w:sz w:val="20"/>
          <w:szCs w:val="20"/>
        </w:rPr>
        <w:t xml:space="preserve"> </w:t>
      </w:r>
      <w:r w:rsidRPr="00784906">
        <w:rPr>
          <w:rFonts w:ascii="Arial" w:hAnsi="Arial" w:cs="Arial"/>
          <w:i/>
          <w:iCs/>
          <w:sz w:val="20"/>
          <w:szCs w:val="20"/>
        </w:rPr>
        <w:t>–</w:t>
      </w:r>
      <w:r>
        <w:rPr>
          <w:rFonts w:ascii="Arial" w:hAnsi="Arial" w:cs="Arial"/>
          <w:i/>
          <w:iCs/>
          <w:sz w:val="20"/>
          <w:szCs w:val="20"/>
        </w:rPr>
        <w:t xml:space="preserve"> May 20</w:t>
      </w:r>
      <w:r w:rsidRPr="00784906">
        <w:rPr>
          <w:rFonts w:ascii="Arial" w:hAnsi="Arial" w:cs="Arial"/>
          <w:i/>
          <w:iCs/>
          <w:sz w:val="20"/>
          <w:szCs w:val="20"/>
        </w:rPr>
        <w:t>21</w:t>
      </w:r>
    </w:p>
    <w:p w14:paraId="248D35AB" w14:textId="77777777" w:rsidR="00704F11" w:rsidRPr="00784906" w:rsidRDefault="00704F11" w:rsidP="009776AF">
      <w:pPr>
        <w:pStyle w:val="ListBullet"/>
        <w:numPr>
          <w:ilvl w:val="0"/>
          <w:numId w:val="12"/>
        </w:numPr>
        <w:spacing w:before="100" w:after="100"/>
        <w:rPr>
          <w:rFonts w:ascii="Arial" w:hAnsi="Arial" w:cs="Arial"/>
          <w:i/>
          <w:iCs/>
          <w:sz w:val="20"/>
          <w:szCs w:val="20"/>
        </w:rPr>
      </w:pPr>
      <w:r w:rsidRPr="00784906">
        <w:rPr>
          <w:rFonts w:ascii="Arial" w:hAnsi="Arial" w:cs="Arial"/>
          <w:i/>
          <w:iCs/>
          <w:sz w:val="20"/>
          <w:szCs w:val="20"/>
        </w:rPr>
        <w:t>Sustainability Framework 2020</w:t>
      </w:r>
    </w:p>
    <w:p w14:paraId="5850B0FE" w14:textId="77777777" w:rsidR="00704F11" w:rsidRPr="00784906" w:rsidRDefault="00704F11" w:rsidP="009776AF">
      <w:pPr>
        <w:pStyle w:val="ListBullet"/>
        <w:numPr>
          <w:ilvl w:val="0"/>
          <w:numId w:val="12"/>
        </w:numPr>
        <w:spacing w:before="100" w:after="100"/>
        <w:rPr>
          <w:rFonts w:ascii="Arial" w:hAnsi="Arial" w:cs="Arial"/>
          <w:i/>
          <w:iCs/>
          <w:sz w:val="20"/>
          <w:szCs w:val="20"/>
        </w:rPr>
      </w:pPr>
      <w:r w:rsidRPr="00784906">
        <w:rPr>
          <w:rFonts w:ascii="Arial" w:hAnsi="Arial" w:cs="Arial"/>
          <w:i/>
          <w:iCs/>
          <w:sz w:val="20"/>
          <w:szCs w:val="20"/>
        </w:rPr>
        <w:t>Social Equity Framework</w:t>
      </w:r>
      <w:r>
        <w:rPr>
          <w:rFonts w:ascii="Arial" w:hAnsi="Arial" w:cs="Arial"/>
          <w:i/>
          <w:iCs/>
          <w:sz w:val="20"/>
          <w:szCs w:val="20"/>
        </w:rPr>
        <w:t xml:space="preserve"> 2022‒25</w:t>
      </w:r>
    </w:p>
    <w:p w14:paraId="0BED6771" w14:textId="77777777" w:rsidR="00704F11" w:rsidRPr="00D25DFC" w:rsidRDefault="00704F11" w:rsidP="00704F11">
      <w:pPr>
        <w:spacing w:before="100" w:after="100"/>
        <w:rPr>
          <w:rFonts w:ascii="Arial" w:hAnsi="Arial" w:cs="Arial"/>
          <w:b/>
          <w:color w:val="1F3864"/>
          <w:sz w:val="24"/>
          <w:highlight w:val="yellow"/>
        </w:rPr>
        <w:sectPr w:rsidR="00704F11" w:rsidRPr="00D25DFC" w:rsidSect="002D3F29">
          <w:type w:val="continuous"/>
          <w:pgSz w:w="11907" w:h="16840" w:code="9"/>
          <w:pgMar w:top="720" w:right="720" w:bottom="720" w:left="720" w:header="567" w:footer="340" w:gutter="0"/>
          <w:cols w:space="284"/>
          <w:docGrid w:linePitch="360"/>
        </w:sectPr>
      </w:pPr>
    </w:p>
    <w:p w14:paraId="2DA60775" w14:textId="77777777" w:rsidR="00704F11" w:rsidRPr="002A2277" w:rsidRDefault="00704F11" w:rsidP="00704F11">
      <w:pPr>
        <w:pStyle w:val="Heading2"/>
        <w:spacing w:before="100" w:after="100"/>
        <w:rPr>
          <w:rFonts w:ascii="Arial" w:hAnsi="Arial" w:cs="Arial"/>
          <w:color w:val="244061"/>
          <w:sz w:val="28"/>
          <w:szCs w:val="28"/>
        </w:rPr>
      </w:pPr>
      <w:bookmarkStart w:id="58" w:name="_Toc491441348"/>
      <w:bookmarkStart w:id="59" w:name="_Toc525655729"/>
      <w:bookmarkStart w:id="60" w:name="_Toc116036584"/>
      <w:bookmarkStart w:id="61" w:name="_Hlk47985822"/>
      <w:bookmarkStart w:id="62" w:name="_Hlk113543815"/>
      <w:bookmarkStart w:id="63" w:name="_Hlk44926123"/>
      <w:r w:rsidRPr="002A2277">
        <w:rPr>
          <w:rFonts w:ascii="Arial" w:hAnsi="Arial" w:cs="Arial"/>
          <w:color w:val="244061"/>
          <w:sz w:val="28"/>
          <w:szCs w:val="28"/>
        </w:rPr>
        <w:lastRenderedPageBreak/>
        <w:t>OCCUPATIONAL HEALTH AND SAFETY</w:t>
      </w:r>
      <w:bookmarkEnd w:id="58"/>
      <w:bookmarkEnd w:id="59"/>
      <w:bookmarkEnd w:id="60"/>
    </w:p>
    <w:p w14:paraId="150AD7CF" w14:textId="77777777" w:rsidR="00BB3858" w:rsidRDefault="00704F11" w:rsidP="00704F11">
      <w:pPr>
        <w:spacing w:before="100" w:after="100"/>
        <w:rPr>
          <w:rFonts w:ascii="Arial" w:hAnsi="Arial" w:cs="Arial"/>
          <w:sz w:val="20"/>
          <w:szCs w:val="20"/>
        </w:rPr>
      </w:pPr>
      <w:r w:rsidRPr="00BB3858">
        <w:rPr>
          <w:rFonts w:ascii="Arial" w:hAnsi="Arial" w:cs="Arial"/>
          <w:b/>
          <w:color w:val="99D1DC"/>
          <w:spacing w:val="0"/>
          <w:sz w:val="24"/>
          <w:szCs w:val="24"/>
          <w:lang w:val="en-US" w:eastAsia="en-US"/>
        </w:rPr>
        <w:t>Health and safety matters to us.</w:t>
      </w:r>
      <w:bookmarkStart w:id="64" w:name="_Toc491441349"/>
      <w:bookmarkEnd w:id="61"/>
      <w:r w:rsidR="00FF26DA">
        <w:rPr>
          <w:rFonts w:ascii="Arial" w:hAnsi="Arial" w:cs="Arial"/>
          <w:sz w:val="20"/>
          <w:szCs w:val="20"/>
        </w:rPr>
        <w:t xml:space="preserve"> </w:t>
      </w:r>
    </w:p>
    <w:p w14:paraId="1BA355BB" w14:textId="592C56CD" w:rsidR="00704F11" w:rsidRPr="002B66FC" w:rsidRDefault="00704F11" w:rsidP="00704F11">
      <w:pPr>
        <w:spacing w:before="100" w:after="100"/>
        <w:rPr>
          <w:rFonts w:ascii="Arial" w:hAnsi="Arial" w:cs="Arial"/>
          <w:sz w:val="20"/>
          <w:szCs w:val="20"/>
        </w:rPr>
      </w:pPr>
      <w:r w:rsidRPr="002B66FC">
        <w:rPr>
          <w:rFonts w:ascii="Arial" w:hAnsi="Arial" w:cs="Arial"/>
          <w:sz w:val="20"/>
          <w:szCs w:val="20"/>
        </w:rPr>
        <w:t xml:space="preserve">Our safety management system, </w:t>
      </w:r>
      <w:proofErr w:type="spellStart"/>
      <w:r w:rsidRPr="002B66FC">
        <w:rPr>
          <w:rFonts w:ascii="Arial" w:hAnsi="Arial" w:cs="Arial"/>
          <w:sz w:val="20"/>
          <w:szCs w:val="20"/>
        </w:rPr>
        <w:t>CitySafe</w:t>
      </w:r>
      <w:proofErr w:type="spellEnd"/>
      <w:r w:rsidRPr="002B66FC">
        <w:rPr>
          <w:rFonts w:ascii="Arial" w:hAnsi="Arial" w:cs="Arial"/>
          <w:sz w:val="20"/>
          <w:szCs w:val="20"/>
        </w:rPr>
        <w:t>, gives us the tools and processes we need to address employee, contractor and community health and safety. Due to the continuing pandemic restrictions in 2021, we were unable to offer alternative duties to injured employees as part of the return</w:t>
      </w:r>
      <w:r w:rsidR="19386E71" w:rsidRPr="51B35C2A">
        <w:rPr>
          <w:rFonts w:ascii="Arial" w:hAnsi="Arial" w:cs="Arial"/>
          <w:sz w:val="20"/>
          <w:szCs w:val="20"/>
        </w:rPr>
        <w:t>-</w:t>
      </w:r>
      <w:r w:rsidRPr="002B66FC">
        <w:rPr>
          <w:rFonts w:ascii="Arial" w:hAnsi="Arial" w:cs="Arial"/>
          <w:sz w:val="20"/>
          <w:szCs w:val="20"/>
        </w:rPr>
        <w:t>to</w:t>
      </w:r>
      <w:r w:rsidR="19386E71" w:rsidRPr="51B35C2A">
        <w:rPr>
          <w:rFonts w:ascii="Arial" w:hAnsi="Arial" w:cs="Arial"/>
          <w:sz w:val="20"/>
          <w:szCs w:val="20"/>
        </w:rPr>
        <w:t>-</w:t>
      </w:r>
      <w:r w:rsidRPr="002B66FC">
        <w:rPr>
          <w:rFonts w:ascii="Arial" w:hAnsi="Arial" w:cs="Arial"/>
          <w:sz w:val="20"/>
          <w:szCs w:val="20"/>
        </w:rPr>
        <w:t>work process. This led to an increase in the lost time injury frequency rate.</w:t>
      </w:r>
    </w:p>
    <w:p w14:paraId="641C96D0" w14:textId="49DEBB22" w:rsidR="00704F11" w:rsidRPr="00E92AEC" w:rsidRDefault="00704F11" w:rsidP="00704F11">
      <w:pPr>
        <w:keepNext/>
        <w:spacing w:before="100" w:after="100"/>
        <w:rPr>
          <w:rFonts w:asciiTheme="minorHAnsi" w:hAnsiTheme="minorHAnsi" w:cstheme="minorHAnsi"/>
          <w:b/>
          <w:color w:val="1F497D"/>
          <w:sz w:val="18"/>
          <w:szCs w:val="18"/>
        </w:rPr>
      </w:pPr>
      <w:r w:rsidRPr="00E92AEC">
        <w:rPr>
          <w:rFonts w:asciiTheme="minorHAnsi" w:hAnsiTheme="minorHAnsi" w:cstheme="minorHAnsi"/>
          <w:b/>
          <w:color w:val="1F497D"/>
          <w:sz w:val="18"/>
          <w:szCs w:val="18"/>
        </w:rPr>
        <w:t>TABLE 3: Occupational health and safety performance in 2021–22</w:t>
      </w:r>
    </w:p>
    <w:tbl>
      <w:tblPr>
        <w:tblW w:w="0" w:type="auto"/>
        <w:tblBorders>
          <w:top w:val="single" w:sz="4" w:space="0" w:color="1F497D"/>
          <w:bottom w:val="single" w:sz="4" w:space="0" w:color="1F497D"/>
          <w:insideH w:val="single" w:sz="4" w:space="0" w:color="1F497D"/>
        </w:tblBorders>
        <w:tblLayout w:type="fixed"/>
        <w:tblCellMar>
          <w:left w:w="57" w:type="dxa"/>
          <w:right w:w="57" w:type="dxa"/>
        </w:tblCellMar>
        <w:tblLook w:val="0620" w:firstRow="1" w:lastRow="0" w:firstColumn="0" w:lastColumn="0" w:noHBand="1" w:noVBand="1"/>
      </w:tblPr>
      <w:tblGrid>
        <w:gridCol w:w="1843"/>
        <w:gridCol w:w="2126"/>
        <w:gridCol w:w="567"/>
        <w:gridCol w:w="2268"/>
        <w:gridCol w:w="567"/>
        <w:gridCol w:w="2268"/>
        <w:gridCol w:w="567"/>
      </w:tblGrid>
      <w:tr w:rsidR="00704F11" w:rsidRPr="00E910AB" w14:paraId="36F335F2" w14:textId="77777777" w:rsidTr="005C70F9">
        <w:trPr>
          <w:cantSplit/>
          <w:tblHeader/>
        </w:trPr>
        <w:tc>
          <w:tcPr>
            <w:tcW w:w="1843" w:type="dxa"/>
            <w:tcBorders>
              <w:top w:val="single" w:sz="4" w:space="0" w:color="1F497D"/>
              <w:left w:val="nil"/>
              <w:bottom w:val="single" w:sz="4" w:space="0" w:color="1F497D"/>
              <w:right w:val="nil"/>
            </w:tcBorders>
            <w:shd w:val="clear" w:color="auto" w:fill="1F497D"/>
            <w:vAlign w:val="bottom"/>
          </w:tcPr>
          <w:p w14:paraId="37D28606" w14:textId="77777777" w:rsidR="00704F11" w:rsidRPr="00ED4697" w:rsidRDefault="00704F11" w:rsidP="004B5AEA">
            <w:pPr>
              <w:keepNext/>
              <w:spacing w:before="100" w:after="100"/>
              <w:rPr>
                <w:rFonts w:ascii="Arial" w:hAnsi="Arial" w:cs="Arial"/>
                <w:b/>
                <w:color w:val="FFFFFF"/>
              </w:rPr>
            </w:pPr>
          </w:p>
        </w:tc>
        <w:tc>
          <w:tcPr>
            <w:tcW w:w="2126" w:type="dxa"/>
            <w:tcBorders>
              <w:top w:val="single" w:sz="4" w:space="0" w:color="1F497D"/>
              <w:left w:val="nil"/>
              <w:bottom w:val="single" w:sz="4" w:space="0" w:color="1F497D"/>
              <w:right w:val="nil"/>
            </w:tcBorders>
            <w:shd w:val="clear" w:color="auto" w:fill="1F497D"/>
            <w:vAlign w:val="bottom"/>
            <w:hideMark/>
          </w:tcPr>
          <w:p w14:paraId="226C7391" w14:textId="5474BFFB" w:rsidR="00587BFE" w:rsidRPr="00ED4697" w:rsidRDefault="00587BFE" w:rsidP="004B5AEA">
            <w:pPr>
              <w:keepNext/>
              <w:spacing w:before="100" w:after="100"/>
              <w:jc w:val="right"/>
              <w:rPr>
                <w:rFonts w:ascii="Arial" w:hAnsi="Arial" w:cs="Arial"/>
                <w:b/>
                <w:color w:val="FFFFFF"/>
              </w:rPr>
            </w:pPr>
            <w:r>
              <w:rPr>
                <w:rFonts w:ascii="Arial" w:hAnsi="Arial" w:cs="Arial"/>
                <w:b/>
                <w:color w:val="FFFFFF"/>
              </w:rPr>
              <w:t>LOST TIME INJURY FREQUENCY RATE</w:t>
            </w:r>
          </w:p>
        </w:tc>
        <w:tc>
          <w:tcPr>
            <w:tcW w:w="567" w:type="dxa"/>
            <w:tcBorders>
              <w:top w:val="single" w:sz="4" w:space="0" w:color="1F497D"/>
              <w:left w:val="nil"/>
              <w:bottom w:val="single" w:sz="4" w:space="0" w:color="1F497D"/>
              <w:right w:val="nil"/>
            </w:tcBorders>
            <w:shd w:val="clear" w:color="auto" w:fill="1F497D"/>
            <w:vAlign w:val="bottom"/>
          </w:tcPr>
          <w:p w14:paraId="359A3DEB" w14:textId="77777777" w:rsidR="00704F11" w:rsidRPr="00ED4697" w:rsidRDefault="00704F11" w:rsidP="004B5AEA">
            <w:pPr>
              <w:keepNext/>
              <w:spacing w:before="100" w:after="100"/>
              <w:jc w:val="right"/>
              <w:rPr>
                <w:rFonts w:ascii="Arial" w:hAnsi="Arial" w:cs="Arial"/>
                <w:b/>
                <w:color w:val="FFFFFF"/>
              </w:rPr>
            </w:pPr>
          </w:p>
        </w:tc>
        <w:tc>
          <w:tcPr>
            <w:tcW w:w="2268" w:type="dxa"/>
            <w:tcBorders>
              <w:top w:val="single" w:sz="4" w:space="0" w:color="1F497D"/>
              <w:left w:val="nil"/>
              <w:bottom w:val="single" w:sz="4" w:space="0" w:color="1F497D"/>
              <w:right w:val="nil"/>
            </w:tcBorders>
            <w:shd w:val="clear" w:color="auto" w:fill="1F497D"/>
            <w:vAlign w:val="bottom"/>
            <w:hideMark/>
          </w:tcPr>
          <w:p w14:paraId="79463BB5" w14:textId="172F0C42" w:rsidR="00587BFE" w:rsidRPr="00ED4697" w:rsidRDefault="00587BFE" w:rsidP="004B5AEA">
            <w:pPr>
              <w:keepNext/>
              <w:spacing w:before="100" w:after="100"/>
              <w:jc w:val="right"/>
              <w:rPr>
                <w:rFonts w:ascii="Arial" w:hAnsi="Arial" w:cs="Arial"/>
                <w:b/>
                <w:color w:val="FFFFFF"/>
              </w:rPr>
            </w:pPr>
            <w:r>
              <w:rPr>
                <w:rFonts w:ascii="Arial" w:hAnsi="Arial" w:cs="Arial"/>
                <w:b/>
                <w:color w:val="FFFFFF"/>
              </w:rPr>
              <w:t>TOTAL RECORDABLE INJURY FREQUENCY RATE</w:t>
            </w:r>
          </w:p>
        </w:tc>
        <w:tc>
          <w:tcPr>
            <w:tcW w:w="567" w:type="dxa"/>
            <w:tcBorders>
              <w:top w:val="single" w:sz="4" w:space="0" w:color="1F497D"/>
              <w:left w:val="nil"/>
              <w:bottom w:val="single" w:sz="4" w:space="0" w:color="1F497D"/>
              <w:right w:val="nil"/>
            </w:tcBorders>
            <w:shd w:val="clear" w:color="auto" w:fill="1F497D"/>
            <w:vAlign w:val="bottom"/>
          </w:tcPr>
          <w:p w14:paraId="166D78B5" w14:textId="77777777" w:rsidR="00704F11" w:rsidRPr="00ED4697" w:rsidRDefault="00704F11" w:rsidP="004B5AEA">
            <w:pPr>
              <w:keepNext/>
              <w:spacing w:before="100" w:after="100"/>
              <w:jc w:val="right"/>
              <w:rPr>
                <w:rFonts w:ascii="Arial" w:hAnsi="Arial" w:cs="Arial"/>
                <w:b/>
                <w:color w:val="FFFFFF"/>
              </w:rPr>
            </w:pPr>
          </w:p>
        </w:tc>
        <w:tc>
          <w:tcPr>
            <w:tcW w:w="2268" w:type="dxa"/>
            <w:tcBorders>
              <w:top w:val="single" w:sz="4" w:space="0" w:color="1F497D"/>
              <w:left w:val="nil"/>
              <w:bottom w:val="single" w:sz="4" w:space="0" w:color="1F497D"/>
              <w:right w:val="nil"/>
            </w:tcBorders>
            <w:shd w:val="clear" w:color="auto" w:fill="1F497D"/>
            <w:vAlign w:val="bottom"/>
            <w:hideMark/>
          </w:tcPr>
          <w:p w14:paraId="00BC653D" w14:textId="65169FA2" w:rsidR="00587BFE" w:rsidRPr="00ED4697" w:rsidRDefault="00587BFE" w:rsidP="004B5AEA">
            <w:pPr>
              <w:keepNext/>
              <w:spacing w:before="100" w:after="100"/>
              <w:jc w:val="right"/>
              <w:rPr>
                <w:rFonts w:ascii="Arial" w:hAnsi="Arial" w:cs="Arial"/>
                <w:b/>
                <w:color w:val="FFFFFF"/>
              </w:rPr>
            </w:pPr>
            <w:r>
              <w:rPr>
                <w:rFonts w:ascii="Arial" w:hAnsi="Arial" w:cs="Arial"/>
                <w:b/>
                <w:color w:val="FFFFFF"/>
              </w:rPr>
              <w:t>HIGH POTENTIAL INCIDENT FREQUENCY RATE</w:t>
            </w:r>
          </w:p>
        </w:tc>
        <w:tc>
          <w:tcPr>
            <w:tcW w:w="567" w:type="dxa"/>
            <w:tcBorders>
              <w:top w:val="single" w:sz="4" w:space="0" w:color="1F497D"/>
              <w:left w:val="nil"/>
              <w:bottom w:val="single" w:sz="4" w:space="0" w:color="1F497D"/>
              <w:right w:val="nil"/>
            </w:tcBorders>
            <w:shd w:val="clear" w:color="auto" w:fill="1F497D"/>
            <w:vAlign w:val="bottom"/>
          </w:tcPr>
          <w:p w14:paraId="56849273" w14:textId="77777777" w:rsidR="00704F11" w:rsidRPr="00ED4697" w:rsidRDefault="00704F11" w:rsidP="004B5AEA">
            <w:pPr>
              <w:keepNext/>
              <w:spacing w:before="100" w:after="100"/>
              <w:jc w:val="right"/>
              <w:rPr>
                <w:rFonts w:ascii="Arial" w:hAnsi="Arial" w:cs="Arial"/>
                <w:b/>
                <w:color w:val="FFFFFF"/>
              </w:rPr>
            </w:pPr>
          </w:p>
        </w:tc>
      </w:tr>
      <w:tr w:rsidR="00704F11" w:rsidRPr="00E910AB" w14:paraId="780ECFDA" w14:textId="77777777" w:rsidTr="004B5AEA">
        <w:trPr>
          <w:cantSplit/>
        </w:trPr>
        <w:tc>
          <w:tcPr>
            <w:tcW w:w="1843" w:type="dxa"/>
            <w:tcBorders>
              <w:top w:val="single" w:sz="4" w:space="0" w:color="1F497D"/>
              <w:left w:val="nil"/>
              <w:bottom w:val="single" w:sz="4" w:space="0" w:color="1F497D"/>
              <w:right w:val="nil"/>
            </w:tcBorders>
            <w:hideMark/>
          </w:tcPr>
          <w:p w14:paraId="2B6966FF" w14:textId="77777777" w:rsidR="00704F11" w:rsidRPr="009D37C1" w:rsidRDefault="00704F11" w:rsidP="004B5AEA">
            <w:pPr>
              <w:spacing w:before="100" w:after="100"/>
              <w:rPr>
                <w:rFonts w:ascii="Arial" w:hAnsi="Arial" w:cs="Arial"/>
                <w:sz w:val="18"/>
                <w:szCs w:val="18"/>
              </w:rPr>
            </w:pPr>
            <w:r w:rsidRPr="009D37C1">
              <w:rPr>
                <w:rFonts w:ascii="Arial" w:hAnsi="Arial" w:cs="Arial"/>
                <w:sz w:val="18"/>
                <w:szCs w:val="18"/>
              </w:rPr>
              <w:t>2020–21 Results</w:t>
            </w:r>
          </w:p>
        </w:tc>
        <w:tc>
          <w:tcPr>
            <w:tcW w:w="2126" w:type="dxa"/>
            <w:tcBorders>
              <w:top w:val="single" w:sz="4" w:space="0" w:color="1F497D"/>
              <w:left w:val="nil"/>
              <w:bottom w:val="single" w:sz="4" w:space="0" w:color="1F497D"/>
              <w:right w:val="nil"/>
            </w:tcBorders>
            <w:hideMark/>
          </w:tcPr>
          <w:p w14:paraId="05A11590" w14:textId="77777777" w:rsidR="00704F11" w:rsidRPr="009D37C1" w:rsidRDefault="00704F11" w:rsidP="004B5AEA">
            <w:pPr>
              <w:spacing w:before="100" w:after="100"/>
              <w:jc w:val="right"/>
              <w:rPr>
                <w:rFonts w:ascii="Arial" w:hAnsi="Arial" w:cs="Arial"/>
                <w:sz w:val="18"/>
                <w:szCs w:val="18"/>
              </w:rPr>
            </w:pPr>
            <w:r w:rsidRPr="009D37C1">
              <w:rPr>
                <w:rFonts w:ascii="Arial" w:hAnsi="Arial" w:cs="Arial"/>
                <w:sz w:val="18"/>
                <w:szCs w:val="18"/>
              </w:rPr>
              <w:t>21.4</w:t>
            </w:r>
          </w:p>
        </w:tc>
        <w:tc>
          <w:tcPr>
            <w:tcW w:w="567" w:type="dxa"/>
            <w:tcBorders>
              <w:top w:val="single" w:sz="4" w:space="0" w:color="1F497D"/>
              <w:left w:val="nil"/>
              <w:bottom w:val="single" w:sz="4" w:space="0" w:color="1F497D"/>
              <w:right w:val="nil"/>
            </w:tcBorders>
          </w:tcPr>
          <w:p w14:paraId="0FC4EF63" w14:textId="77777777" w:rsidR="00704F11" w:rsidRPr="009D37C1" w:rsidRDefault="00704F11" w:rsidP="004B5AEA">
            <w:pPr>
              <w:spacing w:before="100" w:after="100"/>
              <w:jc w:val="right"/>
              <w:rPr>
                <w:rFonts w:ascii="Arial" w:hAnsi="Arial" w:cs="Arial"/>
                <w:sz w:val="18"/>
                <w:szCs w:val="18"/>
              </w:rPr>
            </w:pPr>
          </w:p>
        </w:tc>
        <w:tc>
          <w:tcPr>
            <w:tcW w:w="2268" w:type="dxa"/>
            <w:tcBorders>
              <w:top w:val="single" w:sz="4" w:space="0" w:color="1F497D"/>
              <w:left w:val="nil"/>
              <w:bottom w:val="single" w:sz="4" w:space="0" w:color="1F497D"/>
              <w:right w:val="nil"/>
            </w:tcBorders>
            <w:hideMark/>
          </w:tcPr>
          <w:p w14:paraId="112053AD" w14:textId="77777777" w:rsidR="00704F11" w:rsidRPr="009D37C1" w:rsidRDefault="00704F11" w:rsidP="004B5AEA">
            <w:pPr>
              <w:spacing w:before="100" w:after="100"/>
              <w:jc w:val="right"/>
              <w:rPr>
                <w:rFonts w:ascii="Arial" w:hAnsi="Arial" w:cs="Arial"/>
                <w:sz w:val="18"/>
                <w:szCs w:val="18"/>
              </w:rPr>
            </w:pPr>
            <w:r w:rsidRPr="009D37C1">
              <w:rPr>
                <w:rFonts w:ascii="Arial" w:hAnsi="Arial" w:cs="Arial"/>
                <w:sz w:val="18"/>
                <w:szCs w:val="18"/>
              </w:rPr>
              <w:t>24.9</w:t>
            </w:r>
          </w:p>
        </w:tc>
        <w:tc>
          <w:tcPr>
            <w:tcW w:w="567" w:type="dxa"/>
            <w:tcBorders>
              <w:top w:val="single" w:sz="4" w:space="0" w:color="1F497D"/>
              <w:left w:val="nil"/>
              <w:bottom w:val="single" w:sz="4" w:space="0" w:color="1F497D"/>
              <w:right w:val="nil"/>
            </w:tcBorders>
          </w:tcPr>
          <w:p w14:paraId="2036DBDB" w14:textId="77777777" w:rsidR="00704F11" w:rsidRPr="009D37C1" w:rsidRDefault="00704F11" w:rsidP="004B5AEA">
            <w:pPr>
              <w:spacing w:before="100" w:after="100"/>
              <w:jc w:val="right"/>
              <w:rPr>
                <w:rFonts w:ascii="Arial" w:hAnsi="Arial" w:cs="Arial"/>
                <w:sz w:val="18"/>
                <w:szCs w:val="18"/>
              </w:rPr>
            </w:pPr>
          </w:p>
        </w:tc>
        <w:tc>
          <w:tcPr>
            <w:tcW w:w="2268" w:type="dxa"/>
            <w:tcBorders>
              <w:top w:val="single" w:sz="4" w:space="0" w:color="1F497D"/>
              <w:left w:val="nil"/>
              <w:bottom w:val="single" w:sz="4" w:space="0" w:color="1F497D"/>
              <w:right w:val="nil"/>
            </w:tcBorders>
            <w:hideMark/>
          </w:tcPr>
          <w:p w14:paraId="739D2963" w14:textId="77777777" w:rsidR="00704F11" w:rsidRPr="009D37C1" w:rsidRDefault="00704F11" w:rsidP="004B5AEA">
            <w:pPr>
              <w:spacing w:before="100" w:after="100"/>
              <w:jc w:val="right"/>
              <w:rPr>
                <w:rFonts w:ascii="Arial" w:hAnsi="Arial" w:cs="Arial"/>
                <w:color w:val="FF0000"/>
                <w:sz w:val="18"/>
                <w:szCs w:val="18"/>
              </w:rPr>
            </w:pPr>
            <w:r w:rsidRPr="009D37C1">
              <w:rPr>
                <w:rFonts w:ascii="Arial" w:hAnsi="Arial" w:cs="Arial"/>
                <w:sz w:val="18"/>
                <w:szCs w:val="18"/>
              </w:rPr>
              <w:t>2.9</w:t>
            </w:r>
          </w:p>
        </w:tc>
        <w:tc>
          <w:tcPr>
            <w:tcW w:w="567" w:type="dxa"/>
            <w:tcBorders>
              <w:top w:val="single" w:sz="4" w:space="0" w:color="1F497D"/>
              <w:left w:val="nil"/>
              <w:bottom w:val="single" w:sz="4" w:space="0" w:color="1F497D"/>
              <w:right w:val="nil"/>
            </w:tcBorders>
          </w:tcPr>
          <w:p w14:paraId="6F49AA15" w14:textId="77777777" w:rsidR="00704F11" w:rsidRPr="009D37C1" w:rsidRDefault="00704F11" w:rsidP="004B5AEA">
            <w:pPr>
              <w:spacing w:before="100" w:after="100"/>
              <w:jc w:val="right"/>
              <w:rPr>
                <w:rFonts w:ascii="Arial" w:hAnsi="Arial" w:cs="Arial"/>
                <w:color w:val="FF0000"/>
                <w:sz w:val="18"/>
                <w:szCs w:val="18"/>
              </w:rPr>
            </w:pPr>
          </w:p>
        </w:tc>
      </w:tr>
      <w:tr w:rsidR="00704F11" w:rsidRPr="00E910AB" w14:paraId="017EBA10" w14:textId="77777777" w:rsidTr="004B5AEA">
        <w:trPr>
          <w:cantSplit/>
        </w:trPr>
        <w:tc>
          <w:tcPr>
            <w:tcW w:w="1843" w:type="dxa"/>
            <w:tcBorders>
              <w:top w:val="single" w:sz="4" w:space="0" w:color="1F497D"/>
              <w:left w:val="nil"/>
              <w:bottom w:val="single" w:sz="4" w:space="0" w:color="1F497D"/>
              <w:right w:val="nil"/>
            </w:tcBorders>
          </w:tcPr>
          <w:p w14:paraId="6B48D182" w14:textId="77777777" w:rsidR="00704F11" w:rsidRPr="009D37C1" w:rsidRDefault="00704F11" w:rsidP="004B5AEA">
            <w:pPr>
              <w:spacing w:before="100" w:after="100"/>
              <w:rPr>
                <w:rFonts w:ascii="Arial" w:hAnsi="Arial" w:cs="Arial"/>
                <w:sz w:val="18"/>
                <w:szCs w:val="18"/>
              </w:rPr>
            </w:pPr>
            <w:r w:rsidRPr="009D37C1">
              <w:rPr>
                <w:rFonts w:ascii="Arial" w:hAnsi="Arial" w:cs="Arial"/>
                <w:sz w:val="18"/>
                <w:szCs w:val="18"/>
              </w:rPr>
              <w:t>2021–22 Targets</w:t>
            </w:r>
          </w:p>
        </w:tc>
        <w:tc>
          <w:tcPr>
            <w:tcW w:w="2126" w:type="dxa"/>
            <w:tcBorders>
              <w:top w:val="single" w:sz="4" w:space="0" w:color="1F497D"/>
              <w:left w:val="nil"/>
              <w:bottom w:val="single" w:sz="4" w:space="0" w:color="1F497D"/>
              <w:right w:val="nil"/>
            </w:tcBorders>
          </w:tcPr>
          <w:p w14:paraId="639A570B" w14:textId="77777777" w:rsidR="00704F11" w:rsidRPr="009D37C1" w:rsidRDefault="00704F11" w:rsidP="004B5AEA">
            <w:pPr>
              <w:spacing w:before="100" w:after="100"/>
              <w:jc w:val="right"/>
              <w:rPr>
                <w:rFonts w:ascii="Arial" w:hAnsi="Arial" w:cs="Arial"/>
                <w:sz w:val="18"/>
                <w:szCs w:val="18"/>
              </w:rPr>
            </w:pPr>
            <w:r w:rsidRPr="009D37C1">
              <w:rPr>
                <w:rFonts w:ascii="Arial" w:hAnsi="Arial" w:cs="Arial"/>
                <w:sz w:val="18"/>
                <w:szCs w:val="18"/>
              </w:rPr>
              <w:t>15</w:t>
            </w:r>
          </w:p>
        </w:tc>
        <w:tc>
          <w:tcPr>
            <w:tcW w:w="567" w:type="dxa"/>
            <w:tcBorders>
              <w:top w:val="single" w:sz="4" w:space="0" w:color="1F497D"/>
              <w:left w:val="nil"/>
              <w:bottom w:val="single" w:sz="4" w:space="0" w:color="1F497D"/>
              <w:right w:val="nil"/>
            </w:tcBorders>
          </w:tcPr>
          <w:p w14:paraId="330A33B6" w14:textId="77777777" w:rsidR="00704F11" w:rsidRPr="009D37C1" w:rsidRDefault="00704F11" w:rsidP="004B5AEA">
            <w:pPr>
              <w:spacing w:before="100" w:after="100"/>
              <w:jc w:val="right"/>
              <w:rPr>
                <w:rFonts w:ascii="Arial" w:hAnsi="Arial" w:cs="Arial"/>
                <w:sz w:val="18"/>
                <w:szCs w:val="18"/>
              </w:rPr>
            </w:pPr>
          </w:p>
        </w:tc>
        <w:tc>
          <w:tcPr>
            <w:tcW w:w="2268" w:type="dxa"/>
            <w:tcBorders>
              <w:top w:val="single" w:sz="4" w:space="0" w:color="1F497D"/>
              <w:left w:val="nil"/>
              <w:bottom w:val="single" w:sz="4" w:space="0" w:color="1F497D"/>
              <w:right w:val="nil"/>
            </w:tcBorders>
          </w:tcPr>
          <w:p w14:paraId="296EAA7B" w14:textId="77777777" w:rsidR="00704F11" w:rsidRPr="009D37C1" w:rsidRDefault="00704F11" w:rsidP="004B5AEA">
            <w:pPr>
              <w:spacing w:before="100" w:after="100"/>
              <w:jc w:val="right"/>
              <w:rPr>
                <w:rFonts w:ascii="Arial" w:hAnsi="Arial" w:cs="Arial"/>
                <w:sz w:val="18"/>
                <w:szCs w:val="18"/>
              </w:rPr>
            </w:pPr>
            <w:r w:rsidRPr="009D37C1">
              <w:rPr>
                <w:rFonts w:ascii="Arial" w:hAnsi="Arial" w:cs="Arial"/>
                <w:sz w:val="18"/>
                <w:szCs w:val="18"/>
              </w:rPr>
              <w:t>14</w:t>
            </w:r>
          </w:p>
        </w:tc>
        <w:tc>
          <w:tcPr>
            <w:tcW w:w="567" w:type="dxa"/>
            <w:tcBorders>
              <w:top w:val="single" w:sz="4" w:space="0" w:color="1F497D"/>
              <w:left w:val="nil"/>
              <w:bottom w:val="single" w:sz="4" w:space="0" w:color="1F497D"/>
              <w:right w:val="nil"/>
            </w:tcBorders>
          </w:tcPr>
          <w:p w14:paraId="158EF09A" w14:textId="77777777" w:rsidR="00704F11" w:rsidRPr="009D37C1" w:rsidRDefault="00704F11" w:rsidP="004B5AEA">
            <w:pPr>
              <w:spacing w:before="100" w:after="100"/>
              <w:jc w:val="right"/>
              <w:rPr>
                <w:rFonts w:ascii="Arial" w:hAnsi="Arial" w:cs="Arial"/>
                <w:sz w:val="18"/>
                <w:szCs w:val="18"/>
              </w:rPr>
            </w:pPr>
          </w:p>
        </w:tc>
        <w:tc>
          <w:tcPr>
            <w:tcW w:w="2268" w:type="dxa"/>
            <w:tcBorders>
              <w:top w:val="single" w:sz="4" w:space="0" w:color="1F497D"/>
              <w:left w:val="nil"/>
              <w:bottom w:val="single" w:sz="4" w:space="0" w:color="1F497D"/>
              <w:right w:val="nil"/>
            </w:tcBorders>
          </w:tcPr>
          <w:p w14:paraId="27B0F51A" w14:textId="77777777" w:rsidR="00704F11" w:rsidRPr="009D37C1" w:rsidRDefault="00704F11" w:rsidP="004B5AEA">
            <w:pPr>
              <w:spacing w:before="100" w:after="100"/>
              <w:jc w:val="right"/>
              <w:rPr>
                <w:rFonts w:ascii="Arial" w:hAnsi="Arial" w:cs="Arial"/>
                <w:sz w:val="18"/>
                <w:szCs w:val="18"/>
              </w:rPr>
            </w:pPr>
            <w:r w:rsidRPr="009D37C1">
              <w:rPr>
                <w:rFonts w:ascii="Arial" w:hAnsi="Arial" w:cs="Arial"/>
                <w:sz w:val="18"/>
                <w:szCs w:val="18"/>
              </w:rPr>
              <w:t>1</w:t>
            </w:r>
          </w:p>
        </w:tc>
        <w:tc>
          <w:tcPr>
            <w:tcW w:w="567" w:type="dxa"/>
            <w:tcBorders>
              <w:top w:val="single" w:sz="4" w:space="0" w:color="1F497D"/>
              <w:left w:val="nil"/>
              <w:bottom w:val="single" w:sz="4" w:space="0" w:color="1F497D"/>
              <w:right w:val="nil"/>
            </w:tcBorders>
          </w:tcPr>
          <w:p w14:paraId="4AB79FEA" w14:textId="77777777" w:rsidR="00704F11" w:rsidRPr="009D37C1" w:rsidRDefault="00704F11" w:rsidP="004B5AEA">
            <w:pPr>
              <w:spacing w:before="100" w:after="100"/>
              <w:jc w:val="right"/>
              <w:rPr>
                <w:rFonts w:ascii="Arial" w:hAnsi="Arial" w:cs="Arial"/>
                <w:color w:val="FF0000"/>
                <w:sz w:val="18"/>
                <w:szCs w:val="18"/>
              </w:rPr>
            </w:pPr>
          </w:p>
        </w:tc>
      </w:tr>
      <w:tr w:rsidR="00704F11" w:rsidRPr="00E910AB" w14:paraId="09868248" w14:textId="77777777" w:rsidTr="004B5AEA">
        <w:trPr>
          <w:cantSplit/>
        </w:trPr>
        <w:tc>
          <w:tcPr>
            <w:tcW w:w="1843" w:type="dxa"/>
            <w:tcBorders>
              <w:top w:val="single" w:sz="4" w:space="0" w:color="1F497D"/>
              <w:left w:val="nil"/>
              <w:bottom w:val="single" w:sz="4" w:space="0" w:color="1F497D"/>
              <w:right w:val="nil"/>
            </w:tcBorders>
          </w:tcPr>
          <w:p w14:paraId="75B4BA6C" w14:textId="77777777" w:rsidR="00704F11" w:rsidRPr="003C61EC" w:rsidRDefault="00704F11" w:rsidP="004B5AEA">
            <w:pPr>
              <w:spacing w:before="100" w:after="100"/>
              <w:rPr>
                <w:rFonts w:ascii="Arial" w:hAnsi="Arial" w:cs="Arial"/>
                <w:sz w:val="18"/>
                <w:szCs w:val="18"/>
              </w:rPr>
            </w:pPr>
            <w:r w:rsidRPr="003C61EC">
              <w:rPr>
                <w:rFonts w:ascii="Arial" w:hAnsi="Arial" w:cs="Arial"/>
                <w:sz w:val="18"/>
                <w:szCs w:val="18"/>
              </w:rPr>
              <w:t>2021–22 Results</w:t>
            </w:r>
          </w:p>
        </w:tc>
        <w:tc>
          <w:tcPr>
            <w:tcW w:w="2126" w:type="dxa"/>
            <w:tcBorders>
              <w:top w:val="single" w:sz="4" w:space="0" w:color="1F497D"/>
              <w:left w:val="nil"/>
              <w:bottom w:val="single" w:sz="4" w:space="0" w:color="1F497D"/>
              <w:right w:val="nil"/>
            </w:tcBorders>
          </w:tcPr>
          <w:p w14:paraId="3160AD6F" w14:textId="77777777" w:rsidR="00704F11" w:rsidRPr="003C61EC" w:rsidRDefault="00704F11" w:rsidP="004B5AEA">
            <w:pPr>
              <w:spacing w:before="100" w:after="100"/>
              <w:jc w:val="right"/>
              <w:rPr>
                <w:rFonts w:ascii="Arial" w:hAnsi="Arial" w:cs="Arial"/>
                <w:sz w:val="18"/>
                <w:szCs w:val="18"/>
              </w:rPr>
            </w:pPr>
            <w:r w:rsidRPr="003C61EC">
              <w:rPr>
                <w:rFonts w:ascii="Arial" w:hAnsi="Arial" w:cs="Arial"/>
                <w:sz w:val="18"/>
                <w:szCs w:val="18"/>
              </w:rPr>
              <w:t>26.5</w:t>
            </w:r>
          </w:p>
        </w:tc>
        <w:tc>
          <w:tcPr>
            <w:tcW w:w="567" w:type="dxa"/>
            <w:tcBorders>
              <w:top w:val="single" w:sz="4" w:space="0" w:color="1F497D"/>
              <w:left w:val="nil"/>
              <w:bottom w:val="single" w:sz="4" w:space="0" w:color="1F497D"/>
              <w:right w:val="nil"/>
            </w:tcBorders>
          </w:tcPr>
          <w:p w14:paraId="64EA456D" w14:textId="77777777" w:rsidR="00704F11" w:rsidRPr="003C61EC" w:rsidRDefault="00704F11" w:rsidP="004B5AEA">
            <w:pPr>
              <w:spacing w:before="100" w:after="100"/>
              <w:jc w:val="right"/>
              <w:rPr>
                <w:rFonts w:ascii="Arial" w:hAnsi="Arial" w:cs="Arial"/>
                <w:sz w:val="18"/>
                <w:szCs w:val="18"/>
              </w:rPr>
            </w:pPr>
          </w:p>
        </w:tc>
        <w:tc>
          <w:tcPr>
            <w:tcW w:w="2268" w:type="dxa"/>
            <w:tcBorders>
              <w:top w:val="single" w:sz="4" w:space="0" w:color="1F497D"/>
              <w:left w:val="nil"/>
              <w:bottom w:val="single" w:sz="4" w:space="0" w:color="1F497D"/>
              <w:right w:val="nil"/>
            </w:tcBorders>
          </w:tcPr>
          <w:p w14:paraId="0A765917" w14:textId="77777777" w:rsidR="00704F11" w:rsidRPr="003C61EC" w:rsidRDefault="00704F11" w:rsidP="004B5AEA">
            <w:pPr>
              <w:spacing w:before="100" w:after="100"/>
              <w:jc w:val="right"/>
              <w:rPr>
                <w:rFonts w:ascii="Arial" w:hAnsi="Arial" w:cs="Arial"/>
                <w:sz w:val="18"/>
                <w:szCs w:val="18"/>
              </w:rPr>
            </w:pPr>
            <w:r w:rsidRPr="003C61EC">
              <w:rPr>
                <w:rFonts w:ascii="Arial" w:hAnsi="Arial" w:cs="Arial"/>
                <w:sz w:val="18"/>
                <w:szCs w:val="18"/>
              </w:rPr>
              <w:t>34.9</w:t>
            </w:r>
          </w:p>
        </w:tc>
        <w:tc>
          <w:tcPr>
            <w:tcW w:w="567" w:type="dxa"/>
            <w:tcBorders>
              <w:top w:val="single" w:sz="4" w:space="0" w:color="1F497D"/>
              <w:left w:val="nil"/>
              <w:bottom w:val="single" w:sz="4" w:space="0" w:color="1F497D"/>
              <w:right w:val="nil"/>
            </w:tcBorders>
          </w:tcPr>
          <w:p w14:paraId="79448FCF" w14:textId="77777777" w:rsidR="00704F11" w:rsidRPr="003C61EC" w:rsidRDefault="00704F11" w:rsidP="004B5AEA">
            <w:pPr>
              <w:spacing w:before="100" w:after="100"/>
              <w:jc w:val="right"/>
              <w:rPr>
                <w:rFonts w:ascii="Arial" w:hAnsi="Arial" w:cs="Arial"/>
                <w:sz w:val="18"/>
                <w:szCs w:val="18"/>
              </w:rPr>
            </w:pPr>
          </w:p>
        </w:tc>
        <w:tc>
          <w:tcPr>
            <w:tcW w:w="2268" w:type="dxa"/>
            <w:tcBorders>
              <w:top w:val="single" w:sz="4" w:space="0" w:color="1F497D"/>
              <w:left w:val="nil"/>
              <w:bottom w:val="single" w:sz="4" w:space="0" w:color="1F497D"/>
              <w:right w:val="nil"/>
            </w:tcBorders>
          </w:tcPr>
          <w:p w14:paraId="564DEAD7" w14:textId="77777777" w:rsidR="00704F11" w:rsidRPr="003C61EC" w:rsidRDefault="00704F11" w:rsidP="004B5AEA">
            <w:pPr>
              <w:spacing w:before="100" w:after="100"/>
              <w:jc w:val="right"/>
              <w:rPr>
                <w:rFonts w:ascii="Arial" w:hAnsi="Arial" w:cs="Arial"/>
                <w:sz w:val="18"/>
                <w:szCs w:val="18"/>
              </w:rPr>
            </w:pPr>
            <w:r w:rsidRPr="003C61EC">
              <w:rPr>
                <w:rFonts w:ascii="Arial" w:hAnsi="Arial" w:cs="Arial"/>
                <w:sz w:val="18"/>
                <w:szCs w:val="18"/>
              </w:rPr>
              <w:t>0.0</w:t>
            </w:r>
          </w:p>
        </w:tc>
        <w:tc>
          <w:tcPr>
            <w:tcW w:w="567" w:type="dxa"/>
            <w:tcBorders>
              <w:top w:val="single" w:sz="4" w:space="0" w:color="1F497D"/>
              <w:left w:val="nil"/>
              <w:bottom w:val="single" w:sz="4" w:space="0" w:color="1F497D"/>
              <w:right w:val="nil"/>
            </w:tcBorders>
          </w:tcPr>
          <w:p w14:paraId="063710A7" w14:textId="77777777" w:rsidR="00704F11" w:rsidRPr="003C61EC" w:rsidRDefault="00704F11" w:rsidP="004B5AEA">
            <w:pPr>
              <w:spacing w:before="100" w:after="100"/>
              <w:jc w:val="right"/>
              <w:rPr>
                <w:rFonts w:ascii="Arial" w:hAnsi="Arial" w:cs="Arial"/>
                <w:sz w:val="18"/>
                <w:szCs w:val="18"/>
                <w:highlight w:val="yellow"/>
              </w:rPr>
            </w:pPr>
          </w:p>
        </w:tc>
      </w:tr>
      <w:tr w:rsidR="00704F11" w:rsidRPr="00E910AB" w14:paraId="73F99CEB" w14:textId="77777777" w:rsidTr="004B5AEA">
        <w:trPr>
          <w:cantSplit/>
        </w:trPr>
        <w:tc>
          <w:tcPr>
            <w:tcW w:w="1843" w:type="dxa"/>
            <w:tcBorders>
              <w:top w:val="single" w:sz="4" w:space="0" w:color="1F497D"/>
              <w:left w:val="nil"/>
              <w:bottom w:val="single" w:sz="4" w:space="0" w:color="1F497D"/>
              <w:right w:val="nil"/>
            </w:tcBorders>
            <w:hideMark/>
          </w:tcPr>
          <w:p w14:paraId="0840ACB2" w14:textId="77777777" w:rsidR="00704F11" w:rsidRPr="003C61EC" w:rsidRDefault="00704F11" w:rsidP="004B5AEA">
            <w:pPr>
              <w:spacing w:before="100" w:after="100"/>
              <w:rPr>
                <w:rFonts w:ascii="Arial" w:hAnsi="Arial" w:cs="Arial"/>
                <w:sz w:val="18"/>
                <w:szCs w:val="18"/>
              </w:rPr>
            </w:pPr>
            <w:r w:rsidRPr="003C61EC">
              <w:rPr>
                <w:rFonts w:ascii="Arial" w:hAnsi="Arial" w:cs="Arial"/>
                <w:sz w:val="18"/>
                <w:szCs w:val="18"/>
              </w:rPr>
              <w:t xml:space="preserve">2021–22 Variation </w:t>
            </w:r>
          </w:p>
        </w:tc>
        <w:tc>
          <w:tcPr>
            <w:tcW w:w="2126" w:type="dxa"/>
            <w:tcBorders>
              <w:top w:val="single" w:sz="4" w:space="0" w:color="1F497D"/>
              <w:left w:val="nil"/>
              <w:bottom w:val="single" w:sz="4" w:space="0" w:color="1F497D"/>
              <w:right w:val="nil"/>
            </w:tcBorders>
            <w:hideMark/>
          </w:tcPr>
          <w:p w14:paraId="342DE668" w14:textId="77777777" w:rsidR="00704F11" w:rsidRPr="003C61EC" w:rsidRDefault="00704F11" w:rsidP="004B5AEA">
            <w:pPr>
              <w:spacing w:before="100" w:after="100"/>
              <w:jc w:val="right"/>
              <w:rPr>
                <w:rFonts w:ascii="Arial" w:hAnsi="Arial" w:cs="Arial"/>
                <w:sz w:val="18"/>
                <w:szCs w:val="18"/>
              </w:rPr>
            </w:pPr>
            <w:r w:rsidRPr="003C61EC">
              <w:rPr>
                <w:rFonts w:ascii="Arial" w:hAnsi="Arial" w:cs="Arial"/>
                <w:sz w:val="18"/>
                <w:szCs w:val="18"/>
              </w:rPr>
              <w:t xml:space="preserve">+55% </w:t>
            </w:r>
          </w:p>
        </w:tc>
        <w:tc>
          <w:tcPr>
            <w:tcW w:w="567" w:type="dxa"/>
            <w:tcBorders>
              <w:top w:val="single" w:sz="4" w:space="0" w:color="1F497D"/>
              <w:left w:val="nil"/>
              <w:bottom w:val="single" w:sz="4" w:space="0" w:color="1F497D"/>
              <w:right w:val="nil"/>
            </w:tcBorders>
            <w:hideMark/>
          </w:tcPr>
          <w:p w14:paraId="5FECF108" w14:textId="7F313FC7" w:rsidR="00704F11" w:rsidRPr="003C61EC" w:rsidRDefault="009F77E8" w:rsidP="009F77E8">
            <w:pPr>
              <w:spacing w:before="100" w:after="100"/>
              <w:ind w:left="360"/>
              <w:jc w:val="right"/>
              <w:rPr>
                <w:rFonts w:ascii="Arial" w:hAnsi="Arial" w:cs="Arial"/>
                <w:sz w:val="18"/>
                <w:szCs w:val="18"/>
              </w:rPr>
            </w:pPr>
            <w:r w:rsidRPr="003C61EC">
              <w:rPr>
                <w:rFonts w:ascii="Arial" w:hAnsi="Arial" w:cs="Arial"/>
                <w:color w:val="FF0000"/>
                <w:sz w:val="18"/>
                <w:szCs w:val="18"/>
              </w:rPr>
              <w:t>X</w:t>
            </w:r>
          </w:p>
        </w:tc>
        <w:tc>
          <w:tcPr>
            <w:tcW w:w="2268" w:type="dxa"/>
            <w:tcBorders>
              <w:top w:val="single" w:sz="4" w:space="0" w:color="1F497D"/>
              <w:left w:val="nil"/>
              <w:bottom w:val="single" w:sz="4" w:space="0" w:color="1F497D"/>
              <w:right w:val="nil"/>
            </w:tcBorders>
            <w:hideMark/>
          </w:tcPr>
          <w:p w14:paraId="1FE7A42A" w14:textId="77777777" w:rsidR="00704F11" w:rsidRPr="003C61EC" w:rsidRDefault="00704F11" w:rsidP="004B5AEA">
            <w:pPr>
              <w:spacing w:before="100" w:after="100"/>
              <w:jc w:val="right"/>
              <w:rPr>
                <w:rFonts w:ascii="Arial" w:hAnsi="Arial" w:cs="Arial"/>
                <w:sz w:val="18"/>
                <w:szCs w:val="18"/>
              </w:rPr>
            </w:pPr>
            <w:r w:rsidRPr="003C61EC">
              <w:rPr>
                <w:rFonts w:ascii="Arial" w:hAnsi="Arial" w:cs="Arial"/>
                <w:sz w:val="18"/>
                <w:szCs w:val="18"/>
              </w:rPr>
              <w:t>+85%</w:t>
            </w:r>
          </w:p>
        </w:tc>
        <w:tc>
          <w:tcPr>
            <w:tcW w:w="567" w:type="dxa"/>
            <w:tcBorders>
              <w:top w:val="single" w:sz="4" w:space="0" w:color="1F497D"/>
              <w:left w:val="nil"/>
              <w:bottom w:val="single" w:sz="4" w:space="0" w:color="1F497D"/>
              <w:right w:val="nil"/>
            </w:tcBorders>
            <w:hideMark/>
          </w:tcPr>
          <w:p w14:paraId="14919416" w14:textId="5F070EAD" w:rsidR="00704F11" w:rsidRPr="003C61EC" w:rsidRDefault="009F77E8" w:rsidP="009F77E8">
            <w:pPr>
              <w:spacing w:before="100" w:after="100"/>
              <w:ind w:left="360"/>
              <w:jc w:val="right"/>
              <w:rPr>
                <w:rFonts w:ascii="Arial" w:hAnsi="Arial" w:cs="Arial"/>
                <w:sz w:val="18"/>
                <w:szCs w:val="18"/>
              </w:rPr>
            </w:pPr>
            <w:r w:rsidRPr="003C61EC">
              <w:rPr>
                <w:rFonts w:ascii="Arial" w:hAnsi="Arial" w:cs="Arial"/>
                <w:color w:val="FF0000"/>
                <w:sz w:val="18"/>
                <w:szCs w:val="18"/>
              </w:rPr>
              <w:t>X</w:t>
            </w:r>
          </w:p>
        </w:tc>
        <w:tc>
          <w:tcPr>
            <w:tcW w:w="2268" w:type="dxa"/>
            <w:tcBorders>
              <w:top w:val="single" w:sz="4" w:space="0" w:color="1F497D"/>
              <w:left w:val="nil"/>
              <w:bottom w:val="single" w:sz="4" w:space="0" w:color="1F497D"/>
              <w:right w:val="nil"/>
            </w:tcBorders>
            <w:hideMark/>
          </w:tcPr>
          <w:p w14:paraId="2FEAC5A4" w14:textId="77777777" w:rsidR="00704F11" w:rsidRPr="003C61EC" w:rsidRDefault="00704F11" w:rsidP="004B5AEA">
            <w:pPr>
              <w:spacing w:before="100" w:after="100"/>
              <w:jc w:val="right"/>
              <w:rPr>
                <w:rFonts w:ascii="Arial" w:hAnsi="Arial" w:cs="Arial"/>
                <w:sz w:val="18"/>
                <w:szCs w:val="18"/>
              </w:rPr>
            </w:pPr>
            <w:r w:rsidRPr="003C61EC">
              <w:rPr>
                <w:rFonts w:ascii="Arial" w:hAnsi="Arial" w:cs="Arial"/>
                <w:sz w:val="18"/>
                <w:szCs w:val="18"/>
              </w:rPr>
              <w:t>-200%</w:t>
            </w:r>
          </w:p>
        </w:tc>
        <w:tc>
          <w:tcPr>
            <w:tcW w:w="567" w:type="dxa"/>
            <w:tcBorders>
              <w:top w:val="single" w:sz="4" w:space="0" w:color="1F497D"/>
              <w:left w:val="nil"/>
              <w:bottom w:val="single" w:sz="4" w:space="0" w:color="1F497D"/>
              <w:right w:val="nil"/>
            </w:tcBorders>
            <w:hideMark/>
          </w:tcPr>
          <w:p w14:paraId="5CAD0084" w14:textId="77777777" w:rsidR="00704F11" w:rsidRPr="003C61EC" w:rsidRDefault="00704F11" w:rsidP="004B5AEA">
            <w:pPr>
              <w:spacing w:before="100" w:after="100"/>
              <w:jc w:val="right"/>
              <w:rPr>
                <w:rFonts w:ascii="Arial" w:hAnsi="Arial" w:cs="Arial"/>
                <w:sz w:val="18"/>
                <w:szCs w:val="18"/>
                <w:highlight w:val="yellow"/>
              </w:rPr>
            </w:pPr>
            <w:r w:rsidRPr="009F750A">
              <w:rPr>
                <w:rFonts w:ascii="Arial" w:hAnsi="Arial" w:cs="Arial"/>
                <w:noProof/>
                <w:color w:val="2B579A"/>
                <w:sz w:val="18"/>
                <w:szCs w:val="18"/>
                <w:highlight w:val="yellow"/>
                <w:shd w:val="clear" w:color="auto" w:fill="E6E6E6"/>
              </w:rPr>
              <w:drawing>
                <wp:inline distT="0" distB="0" distL="0" distR="0" wp14:anchorId="385DC23D" wp14:editId="29934215">
                  <wp:extent cx="133350" cy="133350"/>
                  <wp:effectExtent l="0" t="0" r="0" b="0"/>
                  <wp:docPr id="226" name="Picture 26" descr="6FED57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6FED5719"/>
                          <pic:cNvPicPr>
                            <a:picLocks noChangeAspect="1" noChangeArrowheads="1"/>
                          </pic:cNvPicPr>
                        </pic:nvPicPr>
                        <pic:blipFill>
                          <a:blip r:embed="rId77" cstate="print">
                            <a:extLst>
                              <a:ext uri="{28A0092B-C50C-407E-A947-70E740481C1C}">
                                <a14:useLocalDpi xmlns:a14="http://schemas.microsoft.com/office/drawing/2010/main" val="0"/>
                              </a:ext>
                            </a:extLst>
                          </a:blip>
                          <a:srcRect/>
                          <a:stretch>
                            <a:fillRect/>
                          </a:stretch>
                        </pic:blipFill>
                        <pic:spPr bwMode="auto">
                          <a:xfrm>
                            <a:off x="0" y="0"/>
                            <a:ext cx="133350" cy="133350"/>
                          </a:xfrm>
                          <a:prstGeom prst="rect">
                            <a:avLst/>
                          </a:prstGeom>
                          <a:noFill/>
                          <a:ln>
                            <a:noFill/>
                          </a:ln>
                        </pic:spPr>
                      </pic:pic>
                    </a:graphicData>
                  </a:graphic>
                </wp:inline>
              </w:drawing>
            </w:r>
          </w:p>
        </w:tc>
      </w:tr>
    </w:tbl>
    <w:p w14:paraId="4A05E2D3" w14:textId="77777777" w:rsidR="00704F11" w:rsidRPr="00E7570E" w:rsidRDefault="00704F11" w:rsidP="00803CE1">
      <w:pPr>
        <w:keepNext/>
        <w:spacing w:before="200" w:after="100"/>
        <w:rPr>
          <w:rFonts w:ascii="Arial" w:hAnsi="Arial" w:cs="Arial"/>
          <w:b/>
          <w:iCs/>
          <w:color w:val="244061"/>
          <w:sz w:val="24"/>
          <w:szCs w:val="20"/>
        </w:rPr>
      </w:pPr>
      <w:r w:rsidRPr="00E7570E">
        <w:rPr>
          <w:rFonts w:ascii="Arial" w:hAnsi="Arial" w:cs="Arial"/>
          <w:b/>
          <w:iCs/>
          <w:color w:val="244061"/>
          <w:sz w:val="24"/>
          <w:szCs w:val="20"/>
        </w:rPr>
        <w:t>COVID-19 response</w:t>
      </w:r>
    </w:p>
    <w:p w14:paraId="5EDB9171" w14:textId="542F96EA" w:rsidR="00704F11" w:rsidRDefault="00704F11" w:rsidP="00704F11">
      <w:pPr>
        <w:keepNext/>
        <w:spacing w:before="100" w:after="100"/>
        <w:rPr>
          <w:rFonts w:ascii="Arial" w:hAnsi="Arial" w:cs="Arial"/>
          <w:sz w:val="20"/>
          <w:szCs w:val="20"/>
        </w:rPr>
      </w:pPr>
      <w:r w:rsidRPr="00E7570E">
        <w:rPr>
          <w:rFonts w:ascii="Arial" w:hAnsi="Arial" w:cs="Arial"/>
          <w:sz w:val="20"/>
          <w:szCs w:val="20"/>
        </w:rPr>
        <w:t xml:space="preserve">Several coronavirus working groups and sub-committees, overseen by the Crisis Management Team, guided activities to help our employees, volunteers, </w:t>
      </w:r>
      <w:proofErr w:type="gramStart"/>
      <w:r w:rsidRPr="00E7570E">
        <w:rPr>
          <w:rFonts w:ascii="Arial" w:hAnsi="Arial" w:cs="Arial"/>
          <w:sz w:val="20"/>
          <w:szCs w:val="20"/>
        </w:rPr>
        <w:t>services</w:t>
      </w:r>
      <w:proofErr w:type="gramEnd"/>
      <w:r w:rsidRPr="00E7570E">
        <w:rPr>
          <w:rFonts w:ascii="Arial" w:hAnsi="Arial" w:cs="Arial"/>
          <w:sz w:val="20"/>
          <w:szCs w:val="20"/>
        </w:rPr>
        <w:t xml:space="preserve"> and community respond to the impact of the virus on our region. </w:t>
      </w:r>
      <w:r w:rsidRPr="008C74E8">
        <w:rPr>
          <w:rFonts w:ascii="Arial" w:hAnsi="Arial" w:cs="Arial"/>
          <w:sz w:val="20"/>
          <w:szCs w:val="20"/>
        </w:rPr>
        <w:t xml:space="preserve">We </w:t>
      </w:r>
      <w:r>
        <w:rPr>
          <w:rFonts w:ascii="Arial" w:hAnsi="Arial" w:cs="Arial"/>
          <w:sz w:val="20"/>
          <w:szCs w:val="20"/>
        </w:rPr>
        <w:t>have</w:t>
      </w:r>
      <w:r w:rsidRPr="008C74E8">
        <w:rPr>
          <w:rFonts w:ascii="Arial" w:hAnsi="Arial" w:cs="Arial"/>
          <w:sz w:val="20"/>
          <w:szCs w:val="20"/>
        </w:rPr>
        <w:t xml:space="preserve"> transition</w:t>
      </w:r>
      <w:r>
        <w:rPr>
          <w:rFonts w:ascii="Arial" w:hAnsi="Arial" w:cs="Arial"/>
          <w:sz w:val="20"/>
          <w:szCs w:val="20"/>
        </w:rPr>
        <w:t>ed</w:t>
      </w:r>
      <w:r w:rsidRPr="008C74E8">
        <w:rPr>
          <w:rFonts w:ascii="Arial" w:hAnsi="Arial" w:cs="Arial"/>
          <w:sz w:val="20"/>
          <w:szCs w:val="20"/>
        </w:rPr>
        <w:t xml:space="preserve"> to </w:t>
      </w:r>
      <w:r>
        <w:rPr>
          <w:rFonts w:ascii="Arial" w:hAnsi="Arial" w:cs="Arial"/>
          <w:sz w:val="20"/>
          <w:szCs w:val="20"/>
        </w:rPr>
        <w:t>COVID</w:t>
      </w:r>
      <w:r w:rsidRPr="008C74E8">
        <w:rPr>
          <w:rFonts w:ascii="Arial" w:hAnsi="Arial" w:cs="Arial"/>
          <w:sz w:val="20"/>
          <w:szCs w:val="20"/>
        </w:rPr>
        <w:t xml:space="preserve"> normal</w:t>
      </w:r>
      <w:r w:rsidR="01ED6B88" w:rsidRPr="51B35C2A">
        <w:rPr>
          <w:rFonts w:ascii="Arial" w:hAnsi="Arial" w:cs="Arial"/>
          <w:sz w:val="20"/>
          <w:szCs w:val="20"/>
        </w:rPr>
        <w:t>,</w:t>
      </w:r>
      <w:r w:rsidR="003C61EC">
        <w:rPr>
          <w:rFonts w:ascii="Arial" w:hAnsi="Arial" w:cs="Arial"/>
          <w:sz w:val="20"/>
          <w:szCs w:val="20"/>
        </w:rPr>
        <w:t xml:space="preserve"> </w:t>
      </w:r>
      <w:r w:rsidRPr="008C74E8">
        <w:rPr>
          <w:rFonts w:ascii="Arial" w:hAnsi="Arial" w:cs="Arial"/>
          <w:sz w:val="20"/>
          <w:szCs w:val="20"/>
        </w:rPr>
        <w:t xml:space="preserve">and from crisis to </w:t>
      </w:r>
      <w:r>
        <w:rPr>
          <w:rFonts w:ascii="Arial" w:hAnsi="Arial" w:cs="Arial"/>
          <w:sz w:val="20"/>
          <w:szCs w:val="20"/>
        </w:rPr>
        <w:t>business as usual.</w:t>
      </w:r>
      <w:r w:rsidRPr="00AF61D8">
        <w:t xml:space="preserve"> </w:t>
      </w:r>
      <w:proofErr w:type="spellStart"/>
      <w:r>
        <w:rPr>
          <w:rFonts w:ascii="Arial" w:hAnsi="Arial" w:cs="Arial"/>
          <w:sz w:val="20"/>
          <w:szCs w:val="20"/>
        </w:rPr>
        <w:t>COVID</w:t>
      </w:r>
      <w:r w:rsidRPr="00AF61D8">
        <w:rPr>
          <w:rFonts w:ascii="Arial" w:hAnsi="Arial" w:cs="Arial"/>
          <w:sz w:val="20"/>
          <w:szCs w:val="20"/>
        </w:rPr>
        <w:t>safe</w:t>
      </w:r>
      <w:proofErr w:type="spellEnd"/>
      <w:r w:rsidRPr="00AF61D8">
        <w:rPr>
          <w:rFonts w:ascii="Arial" w:hAnsi="Arial" w:cs="Arial"/>
          <w:sz w:val="20"/>
          <w:szCs w:val="20"/>
        </w:rPr>
        <w:t xml:space="preserve"> plans and protocols remain in place and will be continually monitored</w:t>
      </w:r>
      <w:r>
        <w:rPr>
          <w:rFonts w:ascii="Arial" w:hAnsi="Arial" w:cs="Arial"/>
          <w:sz w:val="20"/>
          <w:szCs w:val="20"/>
        </w:rPr>
        <w:t>.</w:t>
      </w:r>
    </w:p>
    <w:p w14:paraId="2589CD56" w14:textId="77777777" w:rsidR="00704F11" w:rsidRPr="00062AC8" w:rsidRDefault="00704F11" w:rsidP="00803CE1">
      <w:pPr>
        <w:keepNext/>
        <w:spacing w:before="200" w:after="100"/>
        <w:rPr>
          <w:rFonts w:ascii="Arial" w:hAnsi="Arial" w:cs="Arial"/>
          <w:b/>
          <w:iCs/>
          <w:color w:val="244061"/>
          <w:sz w:val="24"/>
          <w:szCs w:val="20"/>
        </w:rPr>
      </w:pPr>
      <w:r w:rsidRPr="00062AC8">
        <w:rPr>
          <w:rFonts w:ascii="Arial" w:hAnsi="Arial" w:cs="Arial"/>
          <w:b/>
          <w:iCs/>
          <w:color w:val="244061"/>
          <w:sz w:val="24"/>
          <w:szCs w:val="20"/>
        </w:rPr>
        <w:t>Contractor</w:t>
      </w:r>
      <w:r>
        <w:rPr>
          <w:rFonts w:ascii="Arial" w:hAnsi="Arial" w:cs="Arial"/>
          <w:b/>
          <w:iCs/>
          <w:color w:val="244061"/>
          <w:sz w:val="24"/>
          <w:szCs w:val="20"/>
        </w:rPr>
        <w:t xml:space="preserve"> and volunteer</w:t>
      </w:r>
      <w:r w:rsidRPr="00062AC8">
        <w:rPr>
          <w:rFonts w:ascii="Arial" w:hAnsi="Arial" w:cs="Arial"/>
          <w:b/>
          <w:iCs/>
          <w:color w:val="244061"/>
          <w:sz w:val="24"/>
          <w:szCs w:val="20"/>
        </w:rPr>
        <w:t xml:space="preserve"> safety</w:t>
      </w:r>
    </w:p>
    <w:p w14:paraId="32972539" w14:textId="1E35FFA7" w:rsidR="00704F11" w:rsidRPr="00154C9C" w:rsidRDefault="00704F11" w:rsidP="00704F11">
      <w:pPr>
        <w:keepNext/>
        <w:spacing w:before="100" w:after="100"/>
        <w:rPr>
          <w:rFonts w:ascii="Arial" w:hAnsi="Arial" w:cs="Arial"/>
          <w:sz w:val="20"/>
          <w:szCs w:val="20"/>
        </w:rPr>
      </w:pPr>
      <w:r w:rsidRPr="00154C9C">
        <w:rPr>
          <w:rFonts w:ascii="Arial" w:hAnsi="Arial" w:cs="Arial"/>
          <w:sz w:val="20"/>
          <w:szCs w:val="20"/>
        </w:rPr>
        <w:t xml:space="preserve">In 2021, we expanded the functionality of </w:t>
      </w:r>
      <w:proofErr w:type="spellStart"/>
      <w:r w:rsidRPr="00154C9C">
        <w:rPr>
          <w:rFonts w:ascii="Arial" w:hAnsi="Arial" w:cs="Arial"/>
          <w:sz w:val="20"/>
          <w:szCs w:val="20"/>
        </w:rPr>
        <w:t>LinkSafe</w:t>
      </w:r>
      <w:proofErr w:type="spellEnd"/>
      <w:r w:rsidRPr="00154C9C">
        <w:rPr>
          <w:rFonts w:ascii="Arial" w:hAnsi="Arial" w:cs="Arial"/>
          <w:sz w:val="20"/>
          <w:szCs w:val="20"/>
        </w:rPr>
        <w:t xml:space="preserve"> (contractor induction management) to include volunteer and event inductions. This will be further expanded to include visitor check in </w:t>
      </w:r>
      <w:r w:rsidR="000F30EC">
        <w:rPr>
          <w:rFonts w:ascii="Arial" w:hAnsi="Arial" w:cs="Arial"/>
          <w:sz w:val="20"/>
          <w:szCs w:val="20"/>
        </w:rPr>
        <w:t xml:space="preserve">when </w:t>
      </w:r>
      <w:r w:rsidRPr="00154C9C">
        <w:rPr>
          <w:rFonts w:ascii="Arial" w:hAnsi="Arial" w:cs="Arial"/>
          <w:sz w:val="20"/>
          <w:szCs w:val="20"/>
        </w:rPr>
        <w:t>we move to our new civi</w:t>
      </w:r>
      <w:r>
        <w:rPr>
          <w:rFonts w:ascii="Arial" w:hAnsi="Arial" w:cs="Arial"/>
          <w:sz w:val="20"/>
          <w:szCs w:val="20"/>
        </w:rPr>
        <w:t>c</w:t>
      </w:r>
      <w:r w:rsidRPr="00154C9C">
        <w:rPr>
          <w:rFonts w:ascii="Arial" w:hAnsi="Arial" w:cs="Arial"/>
          <w:sz w:val="20"/>
          <w:szCs w:val="20"/>
        </w:rPr>
        <w:t xml:space="preserve"> precinct, Wurriki Nyal. </w:t>
      </w:r>
    </w:p>
    <w:p w14:paraId="084372F7" w14:textId="77777777" w:rsidR="00704F11" w:rsidRDefault="00704F11" w:rsidP="00803CE1">
      <w:pPr>
        <w:keepNext/>
        <w:spacing w:before="200" w:after="100"/>
        <w:rPr>
          <w:rFonts w:ascii="Arial" w:hAnsi="Arial" w:cs="Arial"/>
          <w:b/>
          <w:iCs/>
          <w:color w:val="244061"/>
          <w:sz w:val="24"/>
          <w:szCs w:val="20"/>
        </w:rPr>
      </w:pPr>
      <w:r w:rsidRPr="00FF6186">
        <w:rPr>
          <w:rFonts w:ascii="Arial" w:hAnsi="Arial" w:cs="Arial"/>
          <w:b/>
          <w:iCs/>
          <w:color w:val="244061"/>
          <w:sz w:val="24"/>
          <w:szCs w:val="20"/>
        </w:rPr>
        <w:t>Injury Management</w:t>
      </w:r>
    </w:p>
    <w:p w14:paraId="1E9E3464" w14:textId="0569B5A2" w:rsidR="00704F11" w:rsidRPr="00411E57" w:rsidRDefault="00411E57" w:rsidP="00411E57">
      <w:pPr>
        <w:keepNext/>
        <w:spacing w:before="100" w:after="100"/>
        <w:rPr>
          <w:rFonts w:ascii="Arial" w:hAnsi="Arial" w:cs="Arial"/>
          <w:sz w:val="20"/>
          <w:szCs w:val="20"/>
        </w:rPr>
      </w:pPr>
      <w:r w:rsidRPr="00411E57">
        <w:rPr>
          <w:rFonts w:ascii="Arial" w:hAnsi="Arial" w:cs="Arial"/>
          <w:sz w:val="20"/>
          <w:szCs w:val="20"/>
        </w:rPr>
        <w:t>Risk funding has been</w:t>
      </w:r>
      <w:r w:rsidR="00F45B4C" w:rsidRPr="00411E57">
        <w:rPr>
          <w:rFonts w:ascii="Arial" w:hAnsi="Arial" w:cs="Arial"/>
          <w:sz w:val="20"/>
          <w:szCs w:val="20"/>
        </w:rPr>
        <w:t xml:space="preserve"> secured from workers compensation provider EML to target body stressing injuries</w:t>
      </w:r>
      <w:r w:rsidRPr="00411E57">
        <w:rPr>
          <w:rFonts w:ascii="Arial" w:hAnsi="Arial" w:cs="Arial"/>
          <w:sz w:val="20"/>
          <w:szCs w:val="20"/>
        </w:rPr>
        <w:t>. This is</w:t>
      </w:r>
      <w:r w:rsidR="00F45B4C" w:rsidRPr="00411E57">
        <w:rPr>
          <w:rFonts w:ascii="Arial" w:hAnsi="Arial" w:cs="Arial"/>
          <w:sz w:val="20"/>
          <w:szCs w:val="20"/>
        </w:rPr>
        <w:t xml:space="preserve"> the largest </w:t>
      </w:r>
      <w:r w:rsidRPr="00411E57">
        <w:rPr>
          <w:rFonts w:ascii="Arial" w:hAnsi="Arial" w:cs="Arial"/>
          <w:sz w:val="20"/>
          <w:szCs w:val="20"/>
        </w:rPr>
        <w:t>cause of</w:t>
      </w:r>
      <w:r w:rsidR="00F45B4C" w:rsidRPr="00411E57">
        <w:rPr>
          <w:rFonts w:ascii="Arial" w:hAnsi="Arial" w:cs="Arial"/>
          <w:sz w:val="20"/>
          <w:szCs w:val="20"/>
        </w:rPr>
        <w:t xml:space="preserve"> injury at the </w:t>
      </w:r>
      <w:proofErr w:type="gramStart"/>
      <w:r w:rsidR="00F45B4C" w:rsidRPr="00411E57">
        <w:rPr>
          <w:rFonts w:ascii="Arial" w:hAnsi="Arial" w:cs="Arial"/>
          <w:sz w:val="20"/>
          <w:szCs w:val="20"/>
        </w:rPr>
        <w:t>City</w:t>
      </w:r>
      <w:proofErr w:type="gramEnd"/>
      <w:r w:rsidR="00F45B4C" w:rsidRPr="00411E57">
        <w:rPr>
          <w:rFonts w:ascii="Arial" w:hAnsi="Arial" w:cs="Arial"/>
          <w:sz w:val="20"/>
          <w:szCs w:val="20"/>
        </w:rPr>
        <w:t xml:space="preserve">. </w:t>
      </w:r>
      <w:r w:rsidR="00704F11" w:rsidRPr="00411E57">
        <w:rPr>
          <w:rFonts w:ascii="Arial" w:hAnsi="Arial" w:cs="Arial"/>
          <w:sz w:val="20"/>
          <w:szCs w:val="20"/>
        </w:rPr>
        <w:t xml:space="preserve">Over the next few months, work will </w:t>
      </w:r>
      <w:r w:rsidRPr="00411E57">
        <w:rPr>
          <w:rFonts w:ascii="Arial" w:hAnsi="Arial" w:cs="Arial"/>
          <w:sz w:val="20"/>
          <w:szCs w:val="20"/>
        </w:rPr>
        <w:t xml:space="preserve">now </w:t>
      </w:r>
      <w:r w:rsidR="00704F11" w:rsidRPr="00411E57">
        <w:rPr>
          <w:rFonts w:ascii="Arial" w:hAnsi="Arial" w:cs="Arial"/>
          <w:sz w:val="20"/>
          <w:szCs w:val="20"/>
        </w:rPr>
        <w:t>progress on project plan and implementation.</w:t>
      </w:r>
    </w:p>
    <w:bookmarkEnd w:id="62"/>
    <w:p w14:paraId="3475A47F" w14:textId="77777777" w:rsidR="00704F11" w:rsidRPr="003555E6" w:rsidRDefault="00704F11" w:rsidP="00803CE1">
      <w:pPr>
        <w:keepNext/>
        <w:spacing w:before="200" w:after="100"/>
        <w:rPr>
          <w:rFonts w:ascii="Arial" w:hAnsi="Arial" w:cs="Arial"/>
          <w:b/>
          <w:iCs/>
          <w:color w:val="244061"/>
          <w:sz w:val="24"/>
          <w:szCs w:val="20"/>
        </w:rPr>
      </w:pPr>
      <w:r w:rsidRPr="003555E6">
        <w:rPr>
          <w:rFonts w:ascii="Arial" w:hAnsi="Arial" w:cs="Arial"/>
          <w:b/>
          <w:iCs/>
          <w:color w:val="244061"/>
          <w:sz w:val="24"/>
          <w:szCs w:val="20"/>
        </w:rPr>
        <w:t xml:space="preserve">Psychological Support </w:t>
      </w:r>
    </w:p>
    <w:p w14:paraId="20347D8C" w14:textId="77777777" w:rsidR="00704F11" w:rsidRPr="00EA4CE4" w:rsidRDefault="00704F11" w:rsidP="00704F11">
      <w:pPr>
        <w:keepNext/>
        <w:spacing w:before="100" w:after="100"/>
        <w:rPr>
          <w:rFonts w:ascii="Arial" w:hAnsi="Arial" w:cs="Arial"/>
          <w:sz w:val="20"/>
          <w:szCs w:val="20"/>
        </w:rPr>
      </w:pPr>
      <w:r>
        <w:rPr>
          <w:rFonts w:ascii="Arial" w:hAnsi="Arial" w:cs="Arial"/>
          <w:sz w:val="20"/>
          <w:szCs w:val="20"/>
        </w:rPr>
        <w:t xml:space="preserve">An </w:t>
      </w:r>
      <w:r w:rsidRPr="00EA4CE4">
        <w:rPr>
          <w:rFonts w:ascii="Arial" w:hAnsi="Arial" w:cs="Arial"/>
          <w:sz w:val="20"/>
          <w:szCs w:val="20"/>
        </w:rPr>
        <w:t xml:space="preserve">Occupational Violence and Aggression (OVA) Policy and Framework has been implemented. The OVA public campaign ‘kind people are our kind of people’ is currently running throughput the Geelong Region. </w:t>
      </w:r>
    </w:p>
    <w:p w14:paraId="57164112" w14:textId="14A62DED" w:rsidR="00704F11" w:rsidRPr="00EA4CE4" w:rsidRDefault="00704F11" w:rsidP="736EEF0E">
      <w:pPr>
        <w:keepNext/>
        <w:spacing w:before="100" w:after="100"/>
        <w:rPr>
          <w:rFonts w:ascii="Arial" w:hAnsi="Arial" w:cs="Arial"/>
          <w:sz w:val="20"/>
          <w:szCs w:val="20"/>
        </w:rPr>
      </w:pPr>
      <w:r>
        <w:rPr>
          <w:rFonts w:ascii="Arial" w:hAnsi="Arial" w:cs="Arial"/>
          <w:sz w:val="20"/>
          <w:szCs w:val="20"/>
        </w:rPr>
        <w:t xml:space="preserve">Our </w:t>
      </w:r>
      <w:r w:rsidRPr="00EA4CE4">
        <w:rPr>
          <w:rFonts w:ascii="Arial" w:hAnsi="Arial" w:cs="Arial"/>
          <w:sz w:val="20"/>
          <w:szCs w:val="20"/>
        </w:rPr>
        <w:t xml:space="preserve">Welfare Contact Officer (WCO) program </w:t>
      </w:r>
      <w:r w:rsidR="67F75243" w:rsidRPr="736EEF0E">
        <w:rPr>
          <w:rFonts w:ascii="Arial" w:hAnsi="Arial" w:cs="Arial"/>
          <w:sz w:val="20"/>
          <w:szCs w:val="20"/>
        </w:rPr>
        <w:t>continued during the 2021</w:t>
      </w:r>
      <w:r w:rsidR="00F45B4C">
        <w:rPr>
          <w:rFonts w:ascii="Arial" w:hAnsi="Arial" w:cs="Arial"/>
          <w:sz w:val="20"/>
          <w:szCs w:val="20"/>
        </w:rPr>
        <w:t>‒</w:t>
      </w:r>
      <w:r w:rsidR="67F75243" w:rsidRPr="736EEF0E">
        <w:rPr>
          <w:rFonts w:ascii="Arial" w:hAnsi="Arial" w:cs="Arial"/>
          <w:sz w:val="20"/>
          <w:szCs w:val="20"/>
        </w:rPr>
        <w:t>22 financial year. In 2020, more than 35 of our employees, whose roles were impacted by necessary facilities closures, unde</w:t>
      </w:r>
      <w:r w:rsidR="00F9FC22" w:rsidRPr="736EEF0E">
        <w:rPr>
          <w:rFonts w:ascii="Arial" w:hAnsi="Arial" w:cs="Arial"/>
          <w:sz w:val="20"/>
          <w:szCs w:val="20"/>
        </w:rPr>
        <w:t xml:space="preserve">rwent expediated training to become </w:t>
      </w:r>
      <w:r w:rsidR="000C3CEA">
        <w:rPr>
          <w:rFonts w:ascii="Arial" w:hAnsi="Arial" w:cs="Arial"/>
          <w:sz w:val="20"/>
          <w:szCs w:val="20"/>
        </w:rPr>
        <w:t xml:space="preserve">a </w:t>
      </w:r>
      <w:r w:rsidR="00F9FC22" w:rsidRPr="736EEF0E">
        <w:rPr>
          <w:rFonts w:ascii="Arial" w:hAnsi="Arial" w:cs="Arial"/>
          <w:sz w:val="20"/>
          <w:szCs w:val="20"/>
        </w:rPr>
        <w:t>WCO</w:t>
      </w:r>
      <w:r w:rsidR="000C3CEA">
        <w:rPr>
          <w:rFonts w:ascii="Arial" w:hAnsi="Arial" w:cs="Arial"/>
          <w:sz w:val="20"/>
          <w:szCs w:val="20"/>
        </w:rPr>
        <w:t xml:space="preserve">. </w:t>
      </w:r>
      <w:r w:rsidR="000C3CEA" w:rsidRPr="736EEF0E">
        <w:rPr>
          <w:rFonts w:ascii="Arial" w:hAnsi="Arial" w:cs="Arial"/>
          <w:sz w:val="20"/>
          <w:szCs w:val="20"/>
        </w:rPr>
        <w:t>Our WCOs</w:t>
      </w:r>
      <w:r w:rsidR="00F9FC22" w:rsidRPr="736EEF0E">
        <w:rPr>
          <w:rFonts w:ascii="Arial" w:hAnsi="Arial" w:cs="Arial"/>
          <w:sz w:val="20"/>
          <w:szCs w:val="20"/>
        </w:rPr>
        <w:t xml:space="preserve"> offer confidential social and emotional support</w:t>
      </w:r>
      <w:r w:rsidR="000C3CEA">
        <w:rPr>
          <w:rFonts w:ascii="Arial" w:hAnsi="Arial" w:cs="Arial"/>
          <w:sz w:val="20"/>
          <w:szCs w:val="20"/>
        </w:rPr>
        <w:t xml:space="preserve"> and c</w:t>
      </w:r>
      <w:r w:rsidR="00F9FC22" w:rsidRPr="736EEF0E">
        <w:rPr>
          <w:rFonts w:ascii="Arial" w:hAnsi="Arial" w:cs="Arial"/>
          <w:sz w:val="20"/>
          <w:szCs w:val="20"/>
        </w:rPr>
        <w:t>onnect fellow employees with relev</w:t>
      </w:r>
      <w:r w:rsidR="7CF43E3F" w:rsidRPr="736EEF0E">
        <w:rPr>
          <w:rFonts w:ascii="Arial" w:hAnsi="Arial" w:cs="Arial"/>
          <w:sz w:val="20"/>
          <w:szCs w:val="20"/>
        </w:rPr>
        <w:t xml:space="preserve">ant resources. They continue to actively reach out to employees. </w:t>
      </w:r>
    </w:p>
    <w:p w14:paraId="26AAFCCE" w14:textId="6132AA4C" w:rsidR="00704F11" w:rsidRPr="00EA4CE4" w:rsidRDefault="00704F11" w:rsidP="736EEF0E">
      <w:pPr>
        <w:keepNext/>
        <w:spacing w:before="100" w:after="100"/>
        <w:rPr>
          <w:rFonts w:ascii="Arial" w:hAnsi="Arial" w:cs="Arial"/>
          <w:sz w:val="20"/>
          <w:szCs w:val="20"/>
        </w:rPr>
      </w:pPr>
    </w:p>
    <w:bookmarkEnd w:id="64"/>
    <w:p w14:paraId="436C871F" w14:textId="77777777" w:rsidR="00704F11" w:rsidRPr="00605034" w:rsidRDefault="00704F11" w:rsidP="00704F11">
      <w:pPr>
        <w:spacing w:before="100" w:after="100"/>
      </w:pPr>
    </w:p>
    <w:p w14:paraId="35887DF7" w14:textId="77777777" w:rsidR="00704F11" w:rsidRDefault="00704F11" w:rsidP="00704F11">
      <w:pPr>
        <w:spacing w:before="100" w:after="100"/>
        <w:rPr>
          <w:rFonts w:ascii="Arial" w:hAnsi="Arial" w:cs="Arial"/>
          <w:sz w:val="20"/>
          <w:szCs w:val="20"/>
        </w:rPr>
      </w:pPr>
    </w:p>
    <w:p w14:paraId="50552E11" w14:textId="77777777" w:rsidR="00704F11" w:rsidRDefault="00704F11" w:rsidP="00704F11">
      <w:pPr>
        <w:spacing w:before="100" w:after="100"/>
        <w:rPr>
          <w:rFonts w:ascii="Arial" w:hAnsi="Arial" w:cs="Arial"/>
          <w:sz w:val="20"/>
          <w:szCs w:val="20"/>
        </w:rPr>
      </w:pPr>
    </w:p>
    <w:p w14:paraId="6ED52AFF" w14:textId="77777777" w:rsidR="00704F11" w:rsidRDefault="00704F11" w:rsidP="00704F11">
      <w:pPr>
        <w:spacing w:before="100" w:after="100"/>
        <w:rPr>
          <w:rFonts w:ascii="Arial" w:hAnsi="Arial" w:cs="Arial"/>
          <w:sz w:val="20"/>
          <w:szCs w:val="20"/>
        </w:rPr>
      </w:pPr>
    </w:p>
    <w:p w14:paraId="02DF7D44" w14:textId="77777777" w:rsidR="00704F11" w:rsidRDefault="00704F11" w:rsidP="00704F11">
      <w:pPr>
        <w:spacing w:before="100" w:after="100"/>
        <w:rPr>
          <w:rFonts w:ascii="Arial" w:hAnsi="Arial" w:cs="Arial"/>
          <w:sz w:val="20"/>
          <w:szCs w:val="20"/>
        </w:rPr>
      </w:pPr>
    </w:p>
    <w:p w14:paraId="04A0826C" w14:textId="77777777" w:rsidR="00704F11" w:rsidRPr="008B1752" w:rsidRDefault="00704F11" w:rsidP="00251CE6">
      <w:pPr>
        <w:pStyle w:val="Heading2"/>
        <w:spacing w:before="100" w:after="100"/>
        <w:rPr>
          <w:rFonts w:ascii="Arial" w:hAnsi="Arial" w:cs="Arial"/>
          <w:color w:val="244061"/>
          <w:sz w:val="28"/>
          <w:szCs w:val="28"/>
        </w:rPr>
      </w:pPr>
      <w:bookmarkStart w:id="65" w:name="_Toc116036585"/>
      <w:bookmarkEnd w:id="63"/>
      <w:r w:rsidRPr="008B1752">
        <w:rPr>
          <w:rFonts w:ascii="Arial" w:hAnsi="Arial" w:cs="Arial"/>
          <w:color w:val="244061"/>
          <w:sz w:val="28"/>
          <w:szCs w:val="28"/>
        </w:rPr>
        <w:lastRenderedPageBreak/>
        <w:t>HOW WE PLAN</w:t>
      </w:r>
      <w:bookmarkEnd w:id="65"/>
    </w:p>
    <w:p w14:paraId="1CB81119" w14:textId="475229EF" w:rsidR="00704F11" w:rsidRPr="00BB3858" w:rsidRDefault="00704F11" w:rsidP="00BB3858">
      <w:pPr>
        <w:spacing w:before="100" w:after="100"/>
        <w:rPr>
          <w:rFonts w:ascii="Arial" w:hAnsi="Arial" w:cs="Arial"/>
          <w:b/>
          <w:color w:val="99D1DC"/>
          <w:spacing w:val="0"/>
          <w:sz w:val="24"/>
          <w:szCs w:val="24"/>
          <w:lang w:val="en-US" w:eastAsia="en-US"/>
        </w:rPr>
      </w:pPr>
      <w:r w:rsidRPr="00BB3858">
        <w:rPr>
          <w:rFonts w:ascii="Arial" w:hAnsi="Arial" w:cs="Arial"/>
          <w:b/>
          <w:color w:val="99D1DC"/>
          <w:spacing w:val="0"/>
          <w:sz w:val="24"/>
          <w:szCs w:val="24"/>
          <w:lang w:val="en-US" w:eastAsia="en-US"/>
        </w:rPr>
        <w:t xml:space="preserve">We have developed an integrated, </w:t>
      </w:r>
      <w:proofErr w:type="gramStart"/>
      <w:r w:rsidRPr="00BB3858">
        <w:rPr>
          <w:rFonts w:ascii="Arial" w:hAnsi="Arial" w:cs="Arial"/>
          <w:b/>
          <w:color w:val="99D1DC"/>
          <w:spacing w:val="0"/>
          <w:sz w:val="24"/>
          <w:szCs w:val="24"/>
          <w:lang w:val="en-US" w:eastAsia="en-US"/>
        </w:rPr>
        <w:t>long-term</w:t>
      </w:r>
      <w:proofErr w:type="gramEnd"/>
      <w:r w:rsidRPr="00BB3858">
        <w:rPr>
          <w:rFonts w:ascii="Arial" w:hAnsi="Arial" w:cs="Arial"/>
          <w:b/>
          <w:color w:val="99D1DC"/>
          <w:spacing w:val="0"/>
          <w:sz w:val="24"/>
          <w:szCs w:val="24"/>
          <w:lang w:val="en-US" w:eastAsia="en-US"/>
        </w:rPr>
        <w:t xml:space="preserve"> and transparent approach to planning, monitoring and performance reporting</w:t>
      </w:r>
      <w:r w:rsidR="00D22F89" w:rsidRPr="00BB3858">
        <w:rPr>
          <w:rFonts w:ascii="Arial" w:hAnsi="Arial" w:cs="Arial"/>
          <w:b/>
          <w:color w:val="99D1DC"/>
          <w:spacing w:val="0"/>
          <w:sz w:val="24"/>
          <w:szCs w:val="24"/>
          <w:lang w:val="en-US" w:eastAsia="en-US"/>
        </w:rPr>
        <w:t>,</w:t>
      </w:r>
      <w:r w:rsidRPr="00BB3858">
        <w:rPr>
          <w:rFonts w:ascii="Arial" w:hAnsi="Arial" w:cs="Arial"/>
          <w:b/>
          <w:color w:val="99D1DC"/>
          <w:spacing w:val="0"/>
          <w:sz w:val="24"/>
          <w:szCs w:val="24"/>
          <w:lang w:val="en-US" w:eastAsia="en-US"/>
        </w:rPr>
        <w:t xml:space="preserve"> aligned with </w:t>
      </w:r>
      <w:r w:rsidR="00022B5D">
        <w:rPr>
          <w:rFonts w:ascii="Arial" w:hAnsi="Arial" w:cs="Arial"/>
          <w:b/>
          <w:color w:val="99D1DC"/>
          <w:spacing w:val="0"/>
          <w:sz w:val="24"/>
          <w:szCs w:val="24"/>
          <w:lang w:val="en-US" w:eastAsia="en-US"/>
        </w:rPr>
        <w:t>the</w:t>
      </w:r>
      <w:r w:rsidRPr="00BB3858">
        <w:rPr>
          <w:rFonts w:ascii="Arial" w:hAnsi="Arial" w:cs="Arial"/>
          <w:b/>
          <w:color w:val="99D1DC"/>
          <w:spacing w:val="0"/>
          <w:sz w:val="24"/>
          <w:szCs w:val="24"/>
          <w:lang w:val="en-US" w:eastAsia="en-US"/>
        </w:rPr>
        <w:t xml:space="preserve"> clever and creative vision.</w:t>
      </w:r>
    </w:p>
    <w:p w14:paraId="5C74B7D5" w14:textId="77777777" w:rsidR="00704F11" w:rsidRPr="006D34AF" w:rsidRDefault="00704F11" w:rsidP="00251CE6">
      <w:pPr>
        <w:spacing w:before="100" w:after="100"/>
        <w:rPr>
          <w:rFonts w:ascii="Arial" w:hAnsi="Arial" w:cs="Arial"/>
          <w:sz w:val="20"/>
          <w:szCs w:val="20"/>
        </w:rPr>
      </w:pPr>
      <w:r w:rsidRPr="006D34AF">
        <w:rPr>
          <w:rFonts w:ascii="Arial" w:hAnsi="Arial" w:cs="Arial"/>
          <w:sz w:val="20"/>
          <w:szCs w:val="20"/>
        </w:rPr>
        <w:t xml:space="preserve">The </w:t>
      </w:r>
      <w:r w:rsidRPr="00BB7E60">
        <w:rPr>
          <w:rFonts w:ascii="Arial" w:hAnsi="Arial" w:cs="Arial"/>
          <w:i/>
          <w:iCs/>
          <w:sz w:val="20"/>
          <w:szCs w:val="20"/>
        </w:rPr>
        <w:t>Local Government Act 2020</w:t>
      </w:r>
      <w:r w:rsidRPr="006D34AF">
        <w:rPr>
          <w:rFonts w:ascii="Arial" w:hAnsi="Arial" w:cs="Arial"/>
          <w:sz w:val="20"/>
          <w:szCs w:val="20"/>
        </w:rPr>
        <w:t xml:space="preserve"> requires all councils to prepare the following documents:</w:t>
      </w:r>
    </w:p>
    <w:p w14:paraId="04BD58B9" w14:textId="77777777" w:rsidR="00704F11" w:rsidRPr="001F5FB4" w:rsidRDefault="00704F11" w:rsidP="00280098">
      <w:pPr>
        <w:pStyle w:val="ListParagraph"/>
        <w:numPr>
          <w:ilvl w:val="0"/>
          <w:numId w:val="47"/>
        </w:numPr>
        <w:spacing w:before="60" w:after="60" w:line="270" w:lineRule="atLeast"/>
        <w:ind w:left="357" w:hanging="357"/>
        <w:contextualSpacing w:val="0"/>
        <w:rPr>
          <w:rFonts w:ascii="Arial" w:hAnsi="Arial" w:cs="Arial"/>
          <w:sz w:val="20"/>
          <w:szCs w:val="20"/>
        </w:rPr>
      </w:pPr>
      <w:r w:rsidRPr="001F5FB4">
        <w:rPr>
          <w:rFonts w:ascii="Arial" w:hAnsi="Arial" w:cs="Arial"/>
          <w:sz w:val="20"/>
          <w:szCs w:val="20"/>
        </w:rPr>
        <w:t>Community Vision</w:t>
      </w:r>
    </w:p>
    <w:p w14:paraId="6F016BB9" w14:textId="77777777" w:rsidR="00704F11" w:rsidRPr="001F5FB4" w:rsidRDefault="00704F11" w:rsidP="00280098">
      <w:pPr>
        <w:pStyle w:val="ListParagraph"/>
        <w:numPr>
          <w:ilvl w:val="0"/>
          <w:numId w:val="47"/>
        </w:numPr>
        <w:spacing w:before="60" w:after="60" w:line="270" w:lineRule="atLeast"/>
        <w:ind w:left="357" w:hanging="357"/>
        <w:contextualSpacing w:val="0"/>
        <w:rPr>
          <w:rFonts w:ascii="Arial" w:hAnsi="Arial" w:cs="Arial"/>
          <w:sz w:val="20"/>
          <w:szCs w:val="20"/>
        </w:rPr>
      </w:pPr>
      <w:r w:rsidRPr="001F5FB4">
        <w:rPr>
          <w:rFonts w:ascii="Arial" w:hAnsi="Arial" w:cs="Arial"/>
          <w:sz w:val="20"/>
          <w:szCs w:val="20"/>
        </w:rPr>
        <w:t>Council Plan</w:t>
      </w:r>
    </w:p>
    <w:p w14:paraId="248E9317" w14:textId="77777777" w:rsidR="00704F11" w:rsidRPr="001F5FB4" w:rsidRDefault="00704F11" w:rsidP="00280098">
      <w:pPr>
        <w:pStyle w:val="ListParagraph"/>
        <w:numPr>
          <w:ilvl w:val="0"/>
          <w:numId w:val="47"/>
        </w:numPr>
        <w:spacing w:before="60" w:after="60" w:line="270" w:lineRule="atLeast"/>
        <w:ind w:left="357" w:hanging="357"/>
        <w:contextualSpacing w:val="0"/>
        <w:rPr>
          <w:rFonts w:ascii="Arial" w:hAnsi="Arial" w:cs="Arial"/>
          <w:sz w:val="20"/>
          <w:szCs w:val="20"/>
        </w:rPr>
      </w:pPr>
      <w:r w:rsidRPr="001F5FB4">
        <w:rPr>
          <w:rFonts w:ascii="Arial" w:hAnsi="Arial" w:cs="Arial"/>
          <w:sz w:val="20"/>
          <w:szCs w:val="20"/>
        </w:rPr>
        <w:t>Financial Plan</w:t>
      </w:r>
    </w:p>
    <w:p w14:paraId="0CADAF01" w14:textId="77777777" w:rsidR="00704F11" w:rsidRPr="001F5FB4" w:rsidRDefault="00704F11" w:rsidP="00280098">
      <w:pPr>
        <w:pStyle w:val="ListParagraph"/>
        <w:numPr>
          <w:ilvl w:val="0"/>
          <w:numId w:val="47"/>
        </w:numPr>
        <w:spacing w:before="60" w:after="60" w:line="270" w:lineRule="atLeast"/>
        <w:ind w:left="357" w:hanging="357"/>
        <w:contextualSpacing w:val="0"/>
        <w:rPr>
          <w:rFonts w:ascii="Arial" w:hAnsi="Arial" w:cs="Arial"/>
          <w:sz w:val="20"/>
          <w:szCs w:val="20"/>
        </w:rPr>
      </w:pPr>
      <w:r w:rsidRPr="001F5FB4">
        <w:rPr>
          <w:rFonts w:ascii="Arial" w:hAnsi="Arial" w:cs="Arial"/>
          <w:sz w:val="20"/>
          <w:szCs w:val="20"/>
        </w:rPr>
        <w:t>Asset Plan</w:t>
      </w:r>
    </w:p>
    <w:p w14:paraId="7E1F5E13" w14:textId="77777777" w:rsidR="00704F11" w:rsidRPr="001F5FB4" w:rsidRDefault="00704F11" w:rsidP="00280098">
      <w:pPr>
        <w:pStyle w:val="ListParagraph"/>
        <w:numPr>
          <w:ilvl w:val="0"/>
          <w:numId w:val="47"/>
        </w:numPr>
        <w:spacing w:before="60" w:after="60" w:line="270" w:lineRule="atLeast"/>
        <w:ind w:left="357" w:hanging="357"/>
        <w:contextualSpacing w:val="0"/>
        <w:rPr>
          <w:rFonts w:ascii="Arial" w:hAnsi="Arial" w:cs="Arial"/>
          <w:sz w:val="20"/>
          <w:szCs w:val="20"/>
        </w:rPr>
      </w:pPr>
      <w:r w:rsidRPr="001F5FB4">
        <w:rPr>
          <w:rFonts w:ascii="Arial" w:hAnsi="Arial" w:cs="Arial"/>
          <w:sz w:val="20"/>
          <w:szCs w:val="20"/>
        </w:rPr>
        <w:t>Budget</w:t>
      </w:r>
    </w:p>
    <w:p w14:paraId="1468FF42" w14:textId="77777777" w:rsidR="00704F11" w:rsidRPr="001F5FB4" w:rsidRDefault="00704F11" w:rsidP="00280098">
      <w:pPr>
        <w:pStyle w:val="ListParagraph"/>
        <w:numPr>
          <w:ilvl w:val="0"/>
          <w:numId w:val="47"/>
        </w:numPr>
        <w:spacing w:before="60" w:after="60" w:line="270" w:lineRule="atLeast"/>
        <w:ind w:left="357" w:hanging="357"/>
        <w:contextualSpacing w:val="0"/>
        <w:rPr>
          <w:rFonts w:ascii="Arial" w:hAnsi="Arial" w:cs="Arial"/>
          <w:sz w:val="20"/>
          <w:szCs w:val="20"/>
        </w:rPr>
      </w:pPr>
      <w:r w:rsidRPr="001F5FB4">
        <w:rPr>
          <w:rFonts w:ascii="Arial" w:hAnsi="Arial" w:cs="Arial"/>
          <w:sz w:val="20"/>
          <w:szCs w:val="20"/>
        </w:rPr>
        <w:t>Revenue and Rating Plan</w:t>
      </w:r>
    </w:p>
    <w:p w14:paraId="1B15404D" w14:textId="77777777" w:rsidR="00704F11" w:rsidRPr="001F5FB4" w:rsidRDefault="00704F11" w:rsidP="00280098">
      <w:pPr>
        <w:pStyle w:val="ListParagraph"/>
        <w:numPr>
          <w:ilvl w:val="0"/>
          <w:numId w:val="47"/>
        </w:numPr>
        <w:spacing w:before="60" w:after="60" w:line="270" w:lineRule="atLeast"/>
        <w:ind w:left="357" w:hanging="357"/>
        <w:contextualSpacing w:val="0"/>
        <w:rPr>
          <w:rFonts w:ascii="Arial" w:hAnsi="Arial" w:cs="Arial"/>
          <w:sz w:val="20"/>
          <w:szCs w:val="20"/>
        </w:rPr>
      </w:pPr>
      <w:r w:rsidRPr="001F5FB4">
        <w:rPr>
          <w:rFonts w:ascii="Arial" w:hAnsi="Arial" w:cs="Arial"/>
          <w:sz w:val="20"/>
          <w:szCs w:val="20"/>
        </w:rPr>
        <w:t>Annual Report</w:t>
      </w:r>
    </w:p>
    <w:p w14:paraId="19507BBA" w14:textId="77777777" w:rsidR="00704F11" w:rsidRPr="001F5FB4" w:rsidRDefault="00704F11" w:rsidP="00280098">
      <w:pPr>
        <w:pStyle w:val="ListParagraph"/>
        <w:numPr>
          <w:ilvl w:val="0"/>
          <w:numId w:val="47"/>
        </w:numPr>
        <w:spacing w:before="60" w:after="60" w:line="270" w:lineRule="atLeast"/>
        <w:ind w:left="357" w:hanging="357"/>
        <w:contextualSpacing w:val="0"/>
        <w:rPr>
          <w:rFonts w:ascii="Arial" w:hAnsi="Arial" w:cs="Arial"/>
          <w:sz w:val="20"/>
          <w:szCs w:val="20"/>
        </w:rPr>
      </w:pPr>
      <w:r w:rsidRPr="001F5FB4">
        <w:rPr>
          <w:rFonts w:ascii="Arial" w:hAnsi="Arial" w:cs="Arial"/>
          <w:sz w:val="20"/>
          <w:szCs w:val="20"/>
        </w:rPr>
        <w:t>Workforce Plan</w:t>
      </w:r>
      <w:r>
        <w:rPr>
          <w:rFonts w:ascii="Arial" w:hAnsi="Arial" w:cs="Arial"/>
          <w:sz w:val="20"/>
          <w:szCs w:val="20"/>
        </w:rPr>
        <w:t>.</w:t>
      </w:r>
    </w:p>
    <w:p w14:paraId="3FA7596D" w14:textId="7EDDADEC" w:rsidR="00704F11" w:rsidRDefault="00704F11" w:rsidP="00251CE6">
      <w:pPr>
        <w:spacing w:before="100" w:after="100"/>
        <w:rPr>
          <w:rFonts w:ascii="Arial" w:hAnsi="Arial"/>
          <w:sz w:val="20"/>
          <w:szCs w:val="20"/>
        </w:rPr>
      </w:pPr>
      <w:r>
        <w:rPr>
          <w:rFonts w:ascii="Arial" w:hAnsi="Arial" w:cs="Arial"/>
          <w:sz w:val="20"/>
          <w:szCs w:val="20"/>
        </w:rPr>
        <w:t>Our Integrated Strategic Planning and Reporting Framework</w:t>
      </w:r>
      <w:r w:rsidRPr="00257A56">
        <w:rPr>
          <w:rFonts w:ascii="Arial" w:hAnsi="Arial" w:cs="Arial"/>
          <w:sz w:val="20"/>
          <w:szCs w:val="20"/>
        </w:rPr>
        <w:t xml:space="preserve"> </w:t>
      </w:r>
      <w:r>
        <w:rPr>
          <w:rFonts w:ascii="Arial" w:hAnsi="Arial" w:cs="Arial"/>
          <w:sz w:val="20"/>
          <w:szCs w:val="20"/>
        </w:rPr>
        <w:t>(</w:t>
      </w:r>
      <w:r w:rsidRPr="001F272C">
        <w:rPr>
          <w:rFonts w:ascii="Arial" w:hAnsi="Arial" w:cs="Arial"/>
          <w:sz w:val="20"/>
          <w:szCs w:val="20"/>
        </w:rPr>
        <w:t>represented in Figure 1</w:t>
      </w:r>
      <w:r w:rsidR="001F272C" w:rsidRPr="001F272C">
        <w:rPr>
          <w:rFonts w:ascii="Arial" w:hAnsi="Arial" w:cs="Arial"/>
          <w:sz w:val="20"/>
          <w:szCs w:val="20"/>
        </w:rPr>
        <w:t>8</w:t>
      </w:r>
      <w:r>
        <w:rPr>
          <w:rFonts w:ascii="Arial" w:hAnsi="Arial" w:cs="Arial"/>
          <w:sz w:val="20"/>
          <w:szCs w:val="20"/>
        </w:rPr>
        <w:t xml:space="preserve">) </w:t>
      </w:r>
      <w:r w:rsidR="7B7443DB" w:rsidRPr="51B35C2A">
        <w:rPr>
          <w:rFonts w:ascii="Arial" w:hAnsi="Arial" w:cs="Arial"/>
          <w:sz w:val="20"/>
          <w:szCs w:val="20"/>
        </w:rPr>
        <w:t xml:space="preserve">demonstrates </w:t>
      </w:r>
      <w:r>
        <w:rPr>
          <w:rFonts w:ascii="Arial" w:hAnsi="Arial" w:cs="Arial"/>
          <w:sz w:val="20"/>
          <w:szCs w:val="20"/>
        </w:rPr>
        <w:t>the relationship between these key planning and reporting documents. The</w:t>
      </w:r>
      <w:r w:rsidRPr="008B1752">
        <w:rPr>
          <w:rFonts w:ascii="Arial" w:hAnsi="Arial"/>
          <w:sz w:val="20"/>
          <w:szCs w:val="20"/>
        </w:rPr>
        <w:t xml:space="preserve"> framework helps us set goals, make decisions, prioritise our workload, allocate resources, monitor how we’re going and adapt to changing circumstances that might challenge our progress.</w:t>
      </w:r>
    </w:p>
    <w:p w14:paraId="4A2E3808" w14:textId="015A9F81" w:rsidR="00BF58D3" w:rsidRDefault="0023124A" w:rsidP="00803D09">
      <w:pPr>
        <w:spacing w:before="100"/>
        <w:rPr>
          <w:rFonts w:ascii="Arial" w:hAnsi="Arial" w:cs="Arial"/>
          <w:sz w:val="20"/>
          <w:szCs w:val="20"/>
        </w:rPr>
      </w:pPr>
      <w:r w:rsidRPr="0023124A">
        <w:rPr>
          <w:rFonts w:ascii="Arial" w:hAnsi="Arial" w:cs="Arial"/>
          <w:sz w:val="20"/>
          <w:szCs w:val="20"/>
        </w:rPr>
        <w:t>In 2021, we introduced an internal or</w:t>
      </w:r>
      <w:r w:rsidR="00B026A2">
        <w:rPr>
          <w:rFonts w:ascii="Arial" w:hAnsi="Arial" w:cs="Arial"/>
          <w:sz w:val="20"/>
          <w:szCs w:val="20"/>
        </w:rPr>
        <w:t>g</w:t>
      </w:r>
      <w:r w:rsidRPr="0023124A">
        <w:rPr>
          <w:rFonts w:ascii="Arial" w:hAnsi="Arial" w:cs="Arial"/>
          <w:sz w:val="20"/>
          <w:szCs w:val="20"/>
        </w:rPr>
        <w:t xml:space="preserve">anisation strategy and business planning cycle to guide our budget and business planning for 2022‒23. </w:t>
      </w:r>
      <w:r w:rsidR="00704F11">
        <w:rPr>
          <w:rFonts w:ascii="Arial" w:hAnsi="Arial" w:cs="Arial"/>
          <w:sz w:val="20"/>
          <w:szCs w:val="20"/>
        </w:rPr>
        <w:t xml:space="preserve">This process will continue to </w:t>
      </w:r>
      <w:r w:rsidR="00F45B4C">
        <w:rPr>
          <w:rFonts w:ascii="Arial" w:hAnsi="Arial" w:cs="Arial"/>
          <w:sz w:val="20"/>
          <w:szCs w:val="20"/>
        </w:rPr>
        <w:t xml:space="preserve">develop </w:t>
      </w:r>
      <w:r w:rsidR="00704F11">
        <w:rPr>
          <w:rFonts w:ascii="Arial" w:hAnsi="Arial" w:cs="Arial"/>
          <w:sz w:val="20"/>
          <w:szCs w:val="20"/>
        </w:rPr>
        <w:t>and enhance our strategic decision</w:t>
      </w:r>
      <w:r w:rsidR="00447D58">
        <w:rPr>
          <w:rFonts w:ascii="Arial" w:hAnsi="Arial" w:cs="Arial"/>
          <w:sz w:val="20"/>
          <w:szCs w:val="20"/>
        </w:rPr>
        <w:t>-</w:t>
      </w:r>
      <w:r w:rsidR="00704F11">
        <w:rPr>
          <w:rFonts w:ascii="Arial" w:hAnsi="Arial" w:cs="Arial"/>
          <w:sz w:val="20"/>
          <w:szCs w:val="20"/>
        </w:rPr>
        <w:t xml:space="preserve">making around priorities, </w:t>
      </w:r>
      <w:proofErr w:type="gramStart"/>
      <w:r w:rsidR="00704F11">
        <w:rPr>
          <w:rFonts w:ascii="Arial" w:hAnsi="Arial" w:cs="Arial"/>
          <w:sz w:val="20"/>
          <w:szCs w:val="20"/>
        </w:rPr>
        <w:t>performance</w:t>
      </w:r>
      <w:proofErr w:type="gramEnd"/>
      <w:r w:rsidR="00704F11">
        <w:rPr>
          <w:rFonts w:ascii="Arial" w:hAnsi="Arial" w:cs="Arial"/>
          <w:sz w:val="20"/>
          <w:szCs w:val="20"/>
        </w:rPr>
        <w:t xml:space="preserve"> and resource allocation</w:t>
      </w:r>
    </w:p>
    <w:p w14:paraId="2C54520D" w14:textId="26B841FD" w:rsidR="00BF58D3" w:rsidRDefault="00BF58D3" w:rsidP="00803D09">
      <w:pPr>
        <w:spacing w:before="100"/>
        <w:rPr>
          <w:rFonts w:ascii="Arial" w:hAnsi="Arial" w:cs="Arial"/>
          <w:sz w:val="20"/>
          <w:szCs w:val="20"/>
        </w:rPr>
      </w:pPr>
      <w:r w:rsidRPr="00BF58D3">
        <w:rPr>
          <w:rFonts w:ascii="Arial" w:hAnsi="Arial" w:cs="Arial"/>
          <w:noProof/>
          <w:sz w:val="20"/>
          <w:szCs w:val="20"/>
        </w:rPr>
        <w:drawing>
          <wp:inline distT="0" distB="0" distL="0" distR="0" wp14:anchorId="05C85810" wp14:editId="6EF9D483">
            <wp:extent cx="6645910" cy="4494530"/>
            <wp:effectExtent l="0" t="0" r="2540" b="127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8"/>
                    <a:stretch>
                      <a:fillRect/>
                    </a:stretch>
                  </pic:blipFill>
                  <pic:spPr>
                    <a:xfrm>
                      <a:off x="0" y="0"/>
                      <a:ext cx="6645910" cy="4494530"/>
                    </a:xfrm>
                    <a:prstGeom prst="rect">
                      <a:avLst/>
                    </a:prstGeom>
                  </pic:spPr>
                </pic:pic>
              </a:graphicData>
            </a:graphic>
          </wp:inline>
        </w:drawing>
      </w:r>
    </w:p>
    <w:p w14:paraId="59EB7923" w14:textId="77777777" w:rsidR="00BF58D3" w:rsidRDefault="00BF58D3" w:rsidP="00803D09">
      <w:pPr>
        <w:spacing w:before="100"/>
        <w:rPr>
          <w:rFonts w:ascii="Arial" w:hAnsi="Arial" w:cs="Arial"/>
          <w:sz w:val="20"/>
          <w:szCs w:val="20"/>
        </w:rPr>
      </w:pPr>
    </w:p>
    <w:p w14:paraId="2EC23655" w14:textId="775F8010" w:rsidR="00803D09" w:rsidRPr="000125E7" w:rsidRDefault="00803D09" w:rsidP="00803D09">
      <w:pPr>
        <w:rPr>
          <w:rFonts w:ascii="Arial" w:hAnsi="Arial" w:cs="Arial"/>
          <w:b/>
          <w:color w:val="1F497D"/>
          <w:sz w:val="16"/>
          <w:szCs w:val="16"/>
        </w:rPr>
      </w:pPr>
      <w:r w:rsidRPr="000125E7">
        <w:rPr>
          <w:rFonts w:ascii="Arial" w:hAnsi="Arial" w:cs="Arial"/>
          <w:b/>
          <w:color w:val="1F497D"/>
          <w:sz w:val="16"/>
          <w:szCs w:val="16"/>
        </w:rPr>
        <w:t xml:space="preserve">FIGURE 18: Our </w:t>
      </w:r>
      <w:r w:rsidR="00BF58D3">
        <w:rPr>
          <w:rFonts w:ascii="Arial" w:hAnsi="Arial" w:cs="Arial"/>
          <w:b/>
          <w:color w:val="1F497D"/>
          <w:sz w:val="16"/>
          <w:szCs w:val="16"/>
        </w:rPr>
        <w:t>I</w:t>
      </w:r>
      <w:r w:rsidRPr="000125E7">
        <w:rPr>
          <w:rFonts w:ascii="Arial" w:hAnsi="Arial" w:cs="Arial"/>
          <w:b/>
          <w:color w:val="1F497D"/>
          <w:sz w:val="16"/>
          <w:szCs w:val="16"/>
        </w:rPr>
        <w:t xml:space="preserve">ntegrated </w:t>
      </w:r>
      <w:r w:rsidR="00BF58D3">
        <w:rPr>
          <w:rFonts w:ascii="Arial" w:hAnsi="Arial" w:cs="Arial"/>
          <w:b/>
          <w:color w:val="1F497D"/>
          <w:sz w:val="16"/>
          <w:szCs w:val="16"/>
        </w:rPr>
        <w:t>S</w:t>
      </w:r>
      <w:r w:rsidRPr="000125E7">
        <w:rPr>
          <w:rFonts w:ascii="Arial" w:hAnsi="Arial" w:cs="Arial"/>
          <w:b/>
          <w:color w:val="1F497D"/>
          <w:sz w:val="16"/>
          <w:szCs w:val="16"/>
        </w:rPr>
        <w:t xml:space="preserve">trategic </w:t>
      </w:r>
      <w:r w:rsidR="00BF58D3">
        <w:rPr>
          <w:rFonts w:ascii="Arial" w:hAnsi="Arial" w:cs="Arial"/>
          <w:b/>
          <w:color w:val="1F497D"/>
          <w:sz w:val="16"/>
          <w:szCs w:val="16"/>
        </w:rPr>
        <w:t>P</w:t>
      </w:r>
      <w:r w:rsidRPr="000125E7">
        <w:rPr>
          <w:rFonts w:ascii="Arial" w:hAnsi="Arial" w:cs="Arial"/>
          <w:b/>
          <w:color w:val="1F497D"/>
          <w:sz w:val="16"/>
          <w:szCs w:val="16"/>
        </w:rPr>
        <w:t xml:space="preserve">lanning and </w:t>
      </w:r>
      <w:r w:rsidR="00BF58D3">
        <w:rPr>
          <w:rFonts w:ascii="Arial" w:hAnsi="Arial" w:cs="Arial"/>
          <w:b/>
          <w:color w:val="1F497D"/>
          <w:sz w:val="16"/>
          <w:szCs w:val="16"/>
        </w:rPr>
        <w:t>R</w:t>
      </w:r>
      <w:r w:rsidRPr="000125E7">
        <w:rPr>
          <w:rFonts w:ascii="Arial" w:hAnsi="Arial" w:cs="Arial"/>
          <w:b/>
          <w:color w:val="1F497D"/>
          <w:sz w:val="16"/>
          <w:szCs w:val="16"/>
        </w:rPr>
        <w:t xml:space="preserve">eporting </w:t>
      </w:r>
      <w:r w:rsidR="00BF58D3">
        <w:rPr>
          <w:rFonts w:ascii="Arial" w:hAnsi="Arial" w:cs="Arial"/>
          <w:b/>
          <w:color w:val="1F497D"/>
          <w:sz w:val="16"/>
          <w:szCs w:val="16"/>
        </w:rPr>
        <w:t>F</w:t>
      </w:r>
      <w:r w:rsidRPr="000125E7">
        <w:rPr>
          <w:rFonts w:ascii="Arial" w:hAnsi="Arial" w:cs="Arial"/>
          <w:b/>
          <w:color w:val="1F497D"/>
          <w:sz w:val="16"/>
          <w:szCs w:val="16"/>
        </w:rPr>
        <w:t>ramework</w:t>
      </w:r>
      <w:r w:rsidR="00BF58D3">
        <w:rPr>
          <w:rFonts w:ascii="Arial" w:hAnsi="Arial" w:cs="Arial"/>
          <w:b/>
          <w:color w:val="1F497D"/>
          <w:sz w:val="16"/>
          <w:szCs w:val="16"/>
        </w:rPr>
        <w:t xml:space="preserve"> (ISPRF)</w:t>
      </w:r>
    </w:p>
    <w:p w14:paraId="634AB156" w14:textId="7E89A515" w:rsidR="00704F11" w:rsidRPr="003C3E2B" w:rsidRDefault="00704F11" w:rsidP="00704F11">
      <w:pPr>
        <w:pStyle w:val="Heading1"/>
        <w:framePr w:wrap="around"/>
        <w:pBdr>
          <w:top w:val="single" w:sz="12" w:space="7" w:color="003361"/>
          <w:bottom w:val="single" w:sz="12" w:space="8" w:color="003361"/>
        </w:pBdr>
        <w:spacing w:before="100" w:after="100" w:line="270" w:lineRule="atLeast"/>
        <w:rPr>
          <w:rFonts w:ascii="Arial" w:hAnsi="Arial" w:cs="Arial"/>
          <w:color w:val="003361"/>
        </w:rPr>
      </w:pPr>
      <w:bookmarkStart w:id="66" w:name="_Toc116036586"/>
      <w:r w:rsidRPr="70FFD76B">
        <w:rPr>
          <w:rFonts w:ascii="Arial" w:hAnsi="Arial" w:cs="Arial"/>
          <w:color w:val="003361"/>
        </w:rPr>
        <w:lastRenderedPageBreak/>
        <w:t>OUR PERFORMANCE</w:t>
      </w:r>
      <w:bookmarkEnd w:id="66"/>
    </w:p>
    <w:p w14:paraId="43821206" w14:textId="3F827F84" w:rsidR="00704F11" w:rsidRDefault="00704F11" w:rsidP="00704F11">
      <w:pPr>
        <w:spacing w:before="100" w:after="100"/>
        <w:rPr>
          <w:rFonts w:ascii="Arial" w:hAnsi="Arial" w:cs="Arial"/>
          <w:color w:val="244061"/>
          <w:sz w:val="28"/>
          <w:szCs w:val="28"/>
        </w:rPr>
      </w:pPr>
    </w:p>
    <w:p w14:paraId="7AA8BE04" w14:textId="73A380C1" w:rsidR="00B45D80" w:rsidRPr="004933A8" w:rsidRDefault="00B45D80" w:rsidP="004933A8">
      <w:pPr>
        <w:autoSpaceDE w:val="0"/>
        <w:autoSpaceDN w:val="0"/>
        <w:adjustRightInd w:val="0"/>
        <w:spacing w:before="100" w:after="100"/>
        <w:rPr>
          <w:rFonts w:ascii="Arial" w:hAnsi="Arial" w:cs="Arial"/>
          <w:b/>
          <w:color w:val="99D1DC"/>
          <w:sz w:val="24"/>
          <w:szCs w:val="24"/>
        </w:rPr>
      </w:pPr>
      <w:r w:rsidRPr="00106BC2">
        <w:rPr>
          <w:rFonts w:ascii="Arial" w:hAnsi="Arial" w:cs="Arial"/>
          <w:b/>
          <w:i/>
          <w:iCs/>
          <w:color w:val="99D1DC"/>
          <w:sz w:val="24"/>
          <w:szCs w:val="24"/>
        </w:rPr>
        <w:t>Our Community Plan 2021</w:t>
      </w:r>
      <w:r w:rsidR="0033222F" w:rsidRPr="00106BC2">
        <w:rPr>
          <w:rFonts w:ascii="Arial" w:hAnsi="Arial" w:cs="Arial"/>
          <w:b/>
          <w:i/>
          <w:iCs/>
          <w:color w:val="99D1DC"/>
          <w:sz w:val="24"/>
          <w:szCs w:val="24"/>
        </w:rPr>
        <w:t>‒</w:t>
      </w:r>
      <w:r w:rsidRPr="00106BC2">
        <w:rPr>
          <w:rFonts w:ascii="Arial" w:hAnsi="Arial" w:cs="Arial"/>
          <w:b/>
          <w:i/>
          <w:iCs/>
          <w:color w:val="99D1DC"/>
          <w:sz w:val="24"/>
          <w:szCs w:val="24"/>
        </w:rPr>
        <w:t>25</w:t>
      </w:r>
      <w:r w:rsidRPr="004933A8">
        <w:rPr>
          <w:rFonts w:ascii="Arial" w:hAnsi="Arial" w:cs="Arial"/>
          <w:b/>
          <w:color w:val="99D1DC"/>
          <w:sz w:val="24"/>
          <w:szCs w:val="24"/>
        </w:rPr>
        <w:t xml:space="preserve"> outlines how we are working towards the 30-year community vision to make Greater Geelong a clever and creative city-region.</w:t>
      </w:r>
    </w:p>
    <w:p w14:paraId="368EA67A" w14:textId="77777777" w:rsidR="00B45D80" w:rsidRPr="004933A8" w:rsidRDefault="00B45D80" w:rsidP="004933A8">
      <w:pPr>
        <w:spacing w:before="60" w:after="60"/>
        <w:rPr>
          <w:rFonts w:ascii="Arial" w:hAnsi="Arial" w:cs="Arial"/>
          <w:sz w:val="20"/>
          <w:szCs w:val="20"/>
        </w:rPr>
      </w:pPr>
      <w:r w:rsidRPr="004933A8">
        <w:rPr>
          <w:rFonts w:ascii="Arial" w:hAnsi="Arial" w:cs="Arial"/>
          <w:sz w:val="20"/>
          <w:szCs w:val="20"/>
        </w:rPr>
        <w:t xml:space="preserve">The plan tells the community what the councillors are aiming to achieve during their four-year </w:t>
      </w:r>
      <w:proofErr w:type="gramStart"/>
      <w:r w:rsidRPr="004933A8">
        <w:rPr>
          <w:rFonts w:ascii="Arial" w:hAnsi="Arial" w:cs="Arial"/>
          <w:sz w:val="20"/>
          <w:szCs w:val="20"/>
        </w:rPr>
        <w:t>term, and</w:t>
      </w:r>
      <w:proofErr w:type="gramEnd"/>
      <w:r w:rsidRPr="004933A8">
        <w:rPr>
          <w:rFonts w:ascii="Arial" w:hAnsi="Arial" w:cs="Arial"/>
          <w:sz w:val="20"/>
          <w:szCs w:val="20"/>
        </w:rPr>
        <w:t xml:space="preserve"> guides how we allocate resources so we can deliver infrastructure, services and programs to the community to ensure the social, economic and environmental sustainability of our region. </w:t>
      </w:r>
    </w:p>
    <w:p w14:paraId="19955616" w14:textId="6CF68672" w:rsidR="00B45D80" w:rsidRPr="004933A8" w:rsidRDefault="00B45D80" w:rsidP="004933A8">
      <w:pPr>
        <w:spacing w:before="60" w:after="60"/>
        <w:rPr>
          <w:rFonts w:ascii="Arial" w:hAnsi="Arial" w:cs="Arial"/>
          <w:sz w:val="20"/>
          <w:szCs w:val="20"/>
        </w:rPr>
      </w:pPr>
      <w:r w:rsidRPr="004933A8">
        <w:rPr>
          <w:rFonts w:ascii="Arial" w:hAnsi="Arial" w:cs="Arial"/>
          <w:sz w:val="20"/>
          <w:szCs w:val="20"/>
        </w:rPr>
        <w:t>The four strategic directions we’ve chosen to guide us are:</w:t>
      </w:r>
    </w:p>
    <w:p w14:paraId="11145393" w14:textId="3E3E9D89" w:rsidR="00B45D80" w:rsidRPr="004933A8" w:rsidRDefault="00B45D80" w:rsidP="004933A8">
      <w:pPr>
        <w:pStyle w:val="Bullets"/>
        <w:numPr>
          <w:ilvl w:val="0"/>
          <w:numId w:val="34"/>
        </w:numPr>
        <w:spacing w:before="40" w:after="40" w:line="240" w:lineRule="auto"/>
      </w:pPr>
      <w:r w:rsidRPr="004933A8">
        <w:t xml:space="preserve">Healthy, </w:t>
      </w:r>
      <w:proofErr w:type="gramStart"/>
      <w:r w:rsidRPr="004933A8">
        <w:t>caring</w:t>
      </w:r>
      <w:proofErr w:type="gramEnd"/>
      <w:r w:rsidRPr="004933A8">
        <w:t xml:space="preserve"> and inclusive community</w:t>
      </w:r>
    </w:p>
    <w:p w14:paraId="53D6F01D" w14:textId="36AFAB16" w:rsidR="00B45D80" w:rsidRPr="004933A8" w:rsidRDefault="00B45D80" w:rsidP="004933A8">
      <w:pPr>
        <w:pStyle w:val="Bullets"/>
        <w:numPr>
          <w:ilvl w:val="0"/>
          <w:numId w:val="34"/>
        </w:numPr>
        <w:spacing w:before="40" w:after="40" w:line="240" w:lineRule="auto"/>
      </w:pPr>
      <w:r w:rsidRPr="004933A8">
        <w:t>Sustainable growth and environment</w:t>
      </w:r>
    </w:p>
    <w:p w14:paraId="77C66DD6" w14:textId="6CF866BE" w:rsidR="00B45D80" w:rsidRPr="004933A8" w:rsidRDefault="00B45D80" w:rsidP="004933A8">
      <w:pPr>
        <w:pStyle w:val="Bullets"/>
        <w:numPr>
          <w:ilvl w:val="0"/>
          <w:numId w:val="34"/>
        </w:numPr>
        <w:spacing w:before="40" w:after="40" w:line="240" w:lineRule="auto"/>
      </w:pPr>
      <w:r w:rsidRPr="004933A8">
        <w:t>Strong local economy</w:t>
      </w:r>
    </w:p>
    <w:p w14:paraId="12709AC3" w14:textId="543ACF03" w:rsidR="00B45D80" w:rsidRPr="004933A8" w:rsidRDefault="00B45D80" w:rsidP="004933A8">
      <w:pPr>
        <w:pStyle w:val="Bullets"/>
        <w:numPr>
          <w:ilvl w:val="0"/>
          <w:numId w:val="34"/>
        </w:numPr>
        <w:spacing w:before="40" w:after="40" w:line="240" w:lineRule="auto"/>
      </w:pPr>
      <w:r w:rsidRPr="004933A8">
        <w:t>High-performing Council and organisation.</w:t>
      </w:r>
    </w:p>
    <w:p w14:paraId="10A971E4" w14:textId="0FA6D9DD" w:rsidR="00D64C9A" w:rsidRPr="004933A8" w:rsidRDefault="00D64C9A" w:rsidP="004933A8">
      <w:pPr>
        <w:spacing w:before="60" w:after="60"/>
        <w:rPr>
          <w:rFonts w:ascii="Arial" w:hAnsi="Arial" w:cs="Arial"/>
          <w:sz w:val="20"/>
          <w:szCs w:val="20"/>
        </w:rPr>
      </w:pPr>
      <w:r w:rsidRPr="004933A8">
        <w:rPr>
          <w:rFonts w:ascii="Arial" w:hAnsi="Arial" w:cs="Arial"/>
          <w:sz w:val="20"/>
          <w:szCs w:val="20"/>
        </w:rPr>
        <w:t>As well as the strategic directions, the plan also outlines:</w:t>
      </w:r>
    </w:p>
    <w:p w14:paraId="6F10A3E8" w14:textId="6E6E184B" w:rsidR="00D64C9A" w:rsidRPr="004933A8" w:rsidRDefault="00D64C9A" w:rsidP="007D3334">
      <w:pPr>
        <w:pStyle w:val="Bullets"/>
        <w:numPr>
          <w:ilvl w:val="0"/>
          <w:numId w:val="34"/>
        </w:numPr>
        <w:spacing w:before="40" w:after="40" w:line="240" w:lineRule="auto"/>
      </w:pPr>
      <w:r w:rsidRPr="004933A8">
        <w:t>D</w:t>
      </w:r>
      <w:r w:rsidR="007D3334">
        <w:t>esired outcomes ‒</w:t>
      </w:r>
      <w:r w:rsidRPr="004933A8">
        <w:t xml:space="preserve"> the future state we’re aiming for in four years</w:t>
      </w:r>
    </w:p>
    <w:p w14:paraId="5065A117" w14:textId="21F1376D" w:rsidR="004933A8" w:rsidRPr="004933A8" w:rsidRDefault="004933A8" w:rsidP="007D3334">
      <w:pPr>
        <w:pStyle w:val="Bullets"/>
        <w:numPr>
          <w:ilvl w:val="0"/>
          <w:numId w:val="34"/>
        </w:numPr>
        <w:spacing w:before="40" w:after="40" w:line="240" w:lineRule="auto"/>
      </w:pPr>
      <w:r w:rsidRPr="004933A8">
        <w:t>F</w:t>
      </w:r>
      <w:r w:rsidR="007D3334">
        <w:t>our-year priorities ‒</w:t>
      </w:r>
      <w:r w:rsidRPr="004933A8">
        <w:t xml:space="preserve"> the priorities we’ll focus on to help achieve our desired outcomes</w:t>
      </w:r>
    </w:p>
    <w:p w14:paraId="59D195D1" w14:textId="49961DFF" w:rsidR="00D64C9A" w:rsidRPr="004933A8" w:rsidRDefault="00D64C9A" w:rsidP="007D3334">
      <w:pPr>
        <w:pStyle w:val="Bullets"/>
        <w:numPr>
          <w:ilvl w:val="0"/>
          <w:numId w:val="34"/>
        </w:numPr>
        <w:spacing w:before="40" w:after="40" w:line="240" w:lineRule="auto"/>
      </w:pPr>
      <w:r w:rsidRPr="004933A8">
        <w:t>I</w:t>
      </w:r>
      <w:r w:rsidR="007D3334">
        <w:t>ndicators ‒</w:t>
      </w:r>
      <w:r w:rsidRPr="004933A8">
        <w:t xml:space="preserve"> how we will monitor our progress.</w:t>
      </w:r>
    </w:p>
    <w:p w14:paraId="06DE8EDD" w14:textId="57F5C7F5" w:rsidR="00D64C9A" w:rsidRPr="004933A8" w:rsidRDefault="00D64C9A" w:rsidP="004933A8">
      <w:pPr>
        <w:spacing w:before="60" w:after="60"/>
        <w:rPr>
          <w:rFonts w:ascii="Arial" w:hAnsi="Arial" w:cs="Arial"/>
          <w:sz w:val="20"/>
          <w:szCs w:val="20"/>
        </w:rPr>
      </w:pPr>
      <w:r w:rsidRPr="004933A8">
        <w:rPr>
          <w:rFonts w:ascii="Arial" w:hAnsi="Arial" w:cs="Arial"/>
          <w:i/>
          <w:iCs/>
          <w:sz w:val="20"/>
          <w:szCs w:val="20"/>
        </w:rPr>
        <w:t>Our Community Plan 2021‒25</w:t>
      </w:r>
      <w:r w:rsidRPr="004933A8">
        <w:rPr>
          <w:rFonts w:ascii="Arial" w:hAnsi="Arial" w:cs="Arial"/>
          <w:sz w:val="20"/>
          <w:szCs w:val="20"/>
        </w:rPr>
        <w:t xml:space="preserve"> is supported by an annual action plan and budget which highlight the projects, initiatives and programs that will take place within the financial year to address our four</w:t>
      </w:r>
      <w:r w:rsidR="007D3334">
        <w:rPr>
          <w:rFonts w:ascii="Arial" w:hAnsi="Arial" w:cs="Arial"/>
          <w:sz w:val="20"/>
          <w:szCs w:val="20"/>
        </w:rPr>
        <w:t>-</w:t>
      </w:r>
      <w:r w:rsidRPr="004933A8">
        <w:rPr>
          <w:rFonts w:ascii="Arial" w:hAnsi="Arial" w:cs="Arial"/>
          <w:sz w:val="20"/>
          <w:szCs w:val="20"/>
        </w:rPr>
        <w:t>year priorities.</w:t>
      </w:r>
    </w:p>
    <w:p w14:paraId="3933D2D9" w14:textId="53630DCE" w:rsidR="00B45D80" w:rsidRDefault="00B45D80" w:rsidP="004933A8">
      <w:pPr>
        <w:spacing w:before="60" w:after="60"/>
        <w:rPr>
          <w:rFonts w:ascii="Arial" w:hAnsi="Arial" w:cs="Arial"/>
          <w:sz w:val="20"/>
          <w:szCs w:val="20"/>
        </w:rPr>
      </w:pPr>
      <w:r w:rsidRPr="004933A8">
        <w:rPr>
          <w:rFonts w:ascii="Arial" w:hAnsi="Arial" w:cs="Arial"/>
          <w:sz w:val="20"/>
          <w:szCs w:val="20"/>
        </w:rPr>
        <w:t>The following provides an end</w:t>
      </w:r>
      <w:r w:rsidR="007D3334">
        <w:rPr>
          <w:rFonts w:ascii="Arial" w:hAnsi="Arial" w:cs="Arial"/>
          <w:sz w:val="20"/>
          <w:szCs w:val="20"/>
        </w:rPr>
        <w:t>-</w:t>
      </w:r>
      <w:r w:rsidRPr="004933A8">
        <w:rPr>
          <w:rFonts w:ascii="Arial" w:hAnsi="Arial" w:cs="Arial"/>
          <w:sz w:val="20"/>
          <w:szCs w:val="20"/>
        </w:rPr>
        <w:t>of</w:t>
      </w:r>
      <w:r w:rsidR="007D3334">
        <w:rPr>
          <w:rFonts w:ascii="Arial" w:hAnsi="Arial" w:cs="Arial"/>
          <w:sz w:val="20"/>
          <w:szCs w:val="20"/>
        </w:rPr>
        <w:t>-</w:t>
      </w:r>
      <w:r w:rsidRPr="004933A8">
        <w:rPr>
          <w:rFonts w:ascii="Arial" w:hAnsi="Arial" w:cs="Arial"/>
          <w:sz w:val="20"/>
          <w:szCs w:val="20"/>
        </w:rPr>
        <w:t xml:space="preserve">year overview of </w:t>
      </w:r>
      <w:r w:rsidR="00B5752C">
        <w:rPr>
          <w:rFonts w:ascii="Arial" w:hAnsi="Arial" w:cs="Arial"/>
          <w:sz w:val="20"/>
          <w:szCs w:val="20"/>
        </w:rPr>
        <w:t>our</w:t>
      </w:r>
      <w:r w:rsidRPr="004933A8">
        <w:rPr>
          <w:rFonts w:ascii="Arial" w:hAnsi="Arial" w:cs="Arial"/>
          <w:sz w:val="20"/>
          <w:szCs w:val="20"/>
        </w:rPr>
        <w:t xml:space="preserve"> performance</w:t>
      </w:r>
      <w:r w:rsidR="00D64C9A" w:rsidRPr="004933A8">
        <w:rPr>
          <w:rFonts w:ascii="Arial" w:hAnsi="Arial" w:cs="Arial"/>
          <w:sz w:val="20"/>
          <w:szCs w:val="20"/>
        </w:rPr>
        <w:t xml:space="preserve"> </w:t>
      </w:r>
      <w:bookmarkStart w:id="67" w:name="_Hlk112961491"/>
      <w:r w:rsidR="00D64C9A" w:rsidRPr="004933A8">
        <w:rPr>
          <w:rFonts w:ascii="Arial" w:hAnsi="Arial" w:cs="Arial"/>
          <w:sz w:val="20"/>
          <w:szCs w:val="20"/>
        </w:rPr>
        <w:t>in delivering</w:t>
      </w:r>
      <w:r w:rsidR="007D3334">
        <w:rPr>
          <w:rFonts w:ascii="Arial" w:hAnsi="Arial" w:cs="Arial"/>
          <w:sz w:val="20"/>
          <w:szCs w:val="20"/>
        </w:rPr>
        <w:t xml:space="preserve"> the</w:t>
      </w:r>
      <w:r w:rsidR="00D64C9A" w:rsidRPr="004933A8">
        <w:rPr>
          <w:rFonts w:ascii="Arial" w:hAnsi="Arial" w:cs="Arial"/>
          <w:sz w:val="20"/>
          <w:szCs w:val="20"/>
        </w:rPr>
        <w:t xml:space="preserve"> </w:t>
      </w:r>
      <w:r w:rsidR="00D64C9A" w:rsidRPr="00CD0EF0">
        <w:rPr>
          <w:rFonts w:ascii="Arial" w:hAnsi="Arial" w:cs="Arial"/>
          <w:i/>
          <w:iCs/>
          <w:sz w:val="20"/>
          <w:szCs w:val="20"/>
        </w:rPr>
        <w:t>Annual Action Plan 2021‒22</w:t>
      </w:r>
      <w:r w:rsidR="00B5752C">
        <w:rPr>
          <w:rFonts w:ascii="Arial" w:hAnsi="Arial" w:cs="Arial"/>
          <w:sz w:val="20"/>
          <w:szCs w:val="20"/>
        </w:rPr>
        <w:t xml:space="preserve"> and </w:t>
      </w:r>
      <w:r w:rsidR="0033222F" w:rsidRPr="004933A8">
        <w:rPr>
          <w:rFonts w:ascii="Arial" w:hAnsi="Arial" w:cs="Arial"/>
          <w:sz w:val="20"/>
          <w:szCs w:val="20"/>
        </w:rPr>
        <w:t>how we are tracking against the indicators</w:t>
      </w:r>
      <w:r w:rsidR="00B5752C">
        <w:rPr>
          <w:rFonts w:ascii="Arial" w:hAnsi="Arial" w:cs="Arial"/>
          <w:sz w:val="20"/>
          <w:szCs w:val="20"/>
        </w:rPr>
        <w:t xml:space="preserve">. It also highlights </w:t>
      </w:r>
      <w:r w:rsidR="00B5752C" w:rsidRPr="0015626F">
        <w:rPr>
          <w:rFonts w:ascii="Arial" w:hAnsi="Arial" w:cs="Arial"/>
          <w:sz w:val="20"/>
          <w:szCs w:val="20"/>
        </w:rPr>
        <w:t>achievements and results for the prescribed service performance indicators as set out in the Local Government Performance Reporting Framework</w:t>
      </w:r>
      <w:r w:rsidR="00B5752C">
        <w:rPr>
          <w:rFonts w:ascii="Arial" w:hAnsi="Arial" w:cs="Arial"/>
          <w:sz w:val="20"/>
          <w:szCs w:val="20"/>
        </w:rPr>
        <w:t>.</w:t>
      </w:r>
    </w:p>
    <w:bookmarkEnd w:id="67"/>
    <w:p w14:paraId="5E61DA7D" w14:textId="75EDA712" w:rsidR="004933A8" w:rsidRDefault="004933A8" w:rsidP="004933A8">
      <w:pPr>
        <w:spacing w:before="60" w:after="60"/>
        <w:rPr>
          <w:rFonts w:ascii="Arial" w:hAnsi="Arial" w:cs="Arial"/>
          <w:sz w:val="20"/>
          <w:szCs w:val="20"/>
        </w:rPr>
      </w:pPr>
      <w:r>
        <w:rPr>
          <w:rFonts w:ascii="Arial" w:hAnsi="Arial" w:cs="Arial"/>
          <w:sz w:val="20"/>
          <w:szCs w:val="20"/>
        </w:rPr>
        <w:t>Actions that support the health and wellbeing priorities have been identified with the relevant</w:t>
      </w:r>
      <w:r w:rsidRPr="004933A8">
        <w:rPr>
          <w:rFonts w:ascii="Arial" w:hAnsi="Arial" w:cs="Arial"/>
          <w:sz w:val="20"/>
          <w:szCs w:val="20"/>
        </w:rPr>
        <w:t xml:space="preserve"> health and wellbeing icon</w:t>
      </w:r>
      <w:r>
        <w:rPr>
          <w:rFonts w:ascii="Arial" w:hAnsi="Arial" w:cs="Arial"/>
          <w:sz w:val="20"/>
          <w:szCs w:val="20"/>
        </w:rPr>
        <w:t>:</w:t>
      </w:r>
    </w:p>
    <w:p w14:paraId="3DE0E8C6" w14:textId="77777777" w:rsidR="004933A8" w:rsidRDefault="004933A8" w:rsidP="004933A8">
      <w:pPr>
        <w:spacing w:before="60" w:after="60"/>
        <w:rPr>
          <w:rFonts w:ascii="Arial" w:hAnsi="Arial" w:cs="Arial"/>
          <w:sz w:val="20"/>
          <w:szCs w:val="20"/>
        </w:rPr>
      </w:pPr>
    </w:p>
    <w:tbl>
      <w:tblPr>
        <w:tblW w:w="10490" w:type="dxa"/>
        <w:tblInd w:w="-5" w:type="dxa"/>
        <w:tblLook w:val="04A0" w:firstRow="1" w:lastRow="0" w:firstColumn="1" w:lastColumn="0" w:noHBand="0" w:noVBand="1"/>
      </w:tblPr>
      <w:tblGrid>
        <w:gridCol w:w="2098"/>
        <w:gridCol w:w="2098"/>
        <w:gridCol w:w="2098"/>
        <w:gridCol w:w="2098"/>
        <w:gridCol w:w="2098"/>
      </w:tblGrid>
      <w:tr w:rsidR="004933A8" w:rsidRPr="00E3717F" w14:paraId="2C7557B1" w14:textId="77777777" w:rsidTr="00D94E33">
        <w:trPr>
          <w:trHeight w:val="807"/>
        </w:trPr>
        <w:tc>
          <w:tcPr>
            <w:tcW w:w="2098" w:type="dxa"/>
            <w:shd w:val="clear" w:color="auto" w:fill="auto"/>
            <w:vAlign w:val="center"/>
            <w:hideMark/>
          </w:tcPr>
          <w:p w14:paraId="1CD70778" w14:textId="77777777" w:rsidR="004933A8" w:rsidRPr="00791774" w:rsidRDefault="004933A8" w:rsidP="00692746">
            <w:pPr>
              <w:spacing w:before="100" w:after="100"/>
              <w:jc w:val="center"/>
              <w:rPr>
                <w:rFonts w:ascii="Arial" w:hAnsi="Arial" w:cs="Arial"/>
                <w:sz w:val="20"/>
                <w:szCs w:val="20"/>
              </w:rPr>
            </w:pPr>
            <w:r>
              <w:rPr>
                <w:rFonts w:ascii="Arial" w:hAnsi="Arial" w:cs="Arial"/>
                <w:noProof/>
                <w:color w:val="2B579A"/>
                <w:sz w:val="20"/>
                <w:szCs w:val="20"/>
                <w:shd w:val="clear" w:color="auto" w:fill="E6E6E6"/>
              </w:rPr>
              <w:drawing>
                <wp:anchor distT="0" distB="0" distL="114300" distR="114300" simplePos="0" relativeHeight="251698249" behindDoc="1" locked="0" layoutInCell="1" allowOverlap="1" wp14:anchorId="579DA247" wp14:editId="26E43988">
                  <wp:simplePos x="0" y="0"/>
                  <wp:positionH relativeFrom="column">
                    <wp:posOffset>411480</wp:posOffset>
                  </wp:positionH>
                  <wp:positionV relativeFrom="paragraph">
                    <wp:posOffset>63500</wp:posOffset>
                  </wp:positionV>
                  <wp:extent cx="379730" cy="409575"/>
                  <wp:effectExtent l="0" t="0" r="1270" b="9525"/>
                  <wp:wrapNone/>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 name="Picture 40"/>
                          <pic:cNvPicPr/>
                        </pic:nvPicPr>
                        <pic:blipFill>
                          <a:blip r:embed="rId38"/>
                          <a:stretch>
                            <a:fillRect/>
                          </a:stretch>
                        </pic:blipFill>
                        <pic:spPr>
                          <a:xfrm>
                            <a:off x="0" y="0"/>
                            <a:ext cx="379730" cy="409575"/>
                          </a:xfrm>
                          <a:prstGeom prst="rect">
                            <a:avLst/>
                          </a:prstGeom>
                        </pic:spPr>
                      </pic:pic>
                    </a:graphicData>
                  </a:graphic>
                  <wp14:sizeRelH relativeFrom="margin">
                    <wp14:pctWidth>0</wp14:pctWidth>
                  </wp14:sizeRelH>
                  <wp14:sizeRelV relativeFrom="margin">
                    <wp14:pctHeight>0</wp14:pctHeight>
                  </wp14:sizeRelV>
                </wp:anchor>
              </w:drawing>
            </w:r>
          </w:p>
        </w:tc>
        <w:tc>
          <w:tcPr>
            <w:tcW w:w="2098" w:type="dxa"/>
            <w:shd w:val="clear" w:color="auto" w:fill="auto"/>
            <w:vAlign w:val="center"/>
            <w:hideMark/>
          </w:tcPr>
          <w:p w14:paraId="00465174" w14:textId="77777777" w:rsidR="004933A8" w:rsidRPr="00E3717F" w:rsidRDefault="004933A8" w:rsidP="00692746">
            <w:pPr>
              <w:spacing w:before="100" w:after="100"/>
              <w:jc w:val="center"/>
              <w:rPr>
                <w:rFonts w:ascii="Arial" w:hAnsi="Arial" w:cs="Arial"/>
                <w:sz w:val="20"/>
                <w:szCs w:val="20"/>
              </w:rPr>
            </w:pPr>
            <w:r>
              <w:rPr>
                <w:rFonts w:ascii="Arial" w:hAnsi="Arial" w:cs="Arial"/>
                <w:noProof/>
                <w:color w:val="2B579A"/>
                <w:sz w:val="20"/>
                <w:szCs w:val="20"/>
                <w:shd w:val="clear" w:color="auto" w:fill="E6E6E6"/>
              </w:rPr>
              <w:drawing>
                <wp:anchor distT="0" distB="0" distL="114300" distR="114300" simplePos="0" relativeHeight="251699273" behindDoc="1" locked="0" layoutInCell="1" allowOverlap="1" wp14:anchorId="78E19049" wp14:editId="3EDAE51D">
                  <wp:simplePos x="0" y="0"/>
                  <wp:positionH relativeFrom="column">
                    <wp:posOffset>408940</wp:posOffset>
                  </wp:positionH>
                  <wp:positionV relativeFrom="paragraph">
                    <wp:posOffset>63500</wp:posOffset>
                  </wp:positionV>
                  <wp:extent cx="363220" cy="419100"/>
                  <wp:effectExtent l="0" t="0" r="0" b="0"/>
                  <wp:wrapNone/>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 name="Picture 41"/>
                          <pic:cNvPicPr/>
                        </pic:nvPicPr>
                        <pic:blipFill>
                          <a:blip r:embed="rId39"/>
                          <a:stretch>
                            <a:fillRect/>
                          </a:stretch>
                        </pic:blipFill>
                        <pic:spPr>
                          <a:xfrm>
                            <a:off x="0" y="0"/>
                            <a:ext cx="363220" cy="419100"/>
                          </a:xfrm>
                          <a:prstGeom prst="rect">
                            <a:avLst/>
                          </a:prstGeom>
                        </pic:spPr>
                      </pic:pic>
                    </a:graphicData>
                  </a:graphic>
                  <wp14:sizeRelH relativeFrom="margin">
                    <wp14:pctWidth>0</wp14:pctWidth>
                  </wp14:sizeRelH>
                  <wp14:sizeRelV relativeFrom="margin">
                    <wp14:pctHeight>0</wp14:pctHeight>
                  </wp14:sizeRelV>
                </wp:anchor>
              </w:drawing>
            </w:r>
          </w:p>
        </w:tc>
        <w:tc>
          <w:tcPr>
            <w:tcW w:w="2098" w:type="dxa"/>
            <w:shd w:val="clear" w:color="auto" w:fill="auto"/>
            <w:vAlign w:val="center"/>
            <w:hideMark/>
          </w:tcPr>
          <w:p w14:paraId="24AF6DDD" w14:textId="77777777" w:rsidR="004933A8" w:rsidRPr="00E3717F" w:rsidRDefault="004933A8" w:rsidP="00692746">
            <w:pPr>
              <w:spacing w:before="100" w:after="100"/>
              <w:jc w:val="center"/>
              <w:rPr>
                <w:rFonts w:ascii="Arial" w:hAnsi="Arial" w:cs="Arial"/>
                <w:sz w:val="20"/>
                <w:szCs w:val="20"/>
                <w:highlight w:val="yellow"/>
              </w:rPr>
            </w:pPr>
            <w:r>
              <w:rPr>
                <w:rFonts w:ascii="Arial" w:hAnsi="Arial" w:cs="Arial"/>
                <w:noProof/>
                <w:color w:val="2B579A"/>
                <w:sz w:val="20"/>
                <w:szCs w:val="20"/>
                <w:shd w:val="clear" w:color="auto" w:fill="E6E6E6"/>
              </w:rPr>
              <w:drawing>
                <wp:anchor distT="0" distB="0" distL="114300" distR="114300" simplePos="0" relativeHeight="251700297" behindDoc="1" locked="0" layoutInCell="1" allowOverlap="1" wp14:anchorId="62A256FB" wp14:editId="4C5FC437">
                  <wp:simplePos x="0" y="0"/>
                  <wp:positionH relativeFrom="column">
                    <wp:posOffset>399415</wp:posOffset>
                  </wp:positionH>
                  <wp:positionV relativeFrom="paragraph">
                    <wp:posOffset>93345</wp:posOffset>
                  </wp:positionV>
                  <wp:extent cx="391795" cy="349250"/>
                  <wp:effectExtent l="0" t="0" r="8255" b="0"/>
                  <wp:wrapNone/>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Picture 43"/>
                          <pic:cNvPicPr/>
                        </pic:nvPicPr>
                        <pic:blipFill>
                          <a:blip r:embed="rId40"/>
                          <a:stretch>
                            <a:fillRect/>
                          </a:stretch>
                        </pic:blipFill>
                        <pic:spPr>
                          <a:xfrm>
                            <a:off x="0" y="0"/>
                            <a:ext cx="391795" cy="349250"/>
                          </a:xfrm>
                          <a:prstGeom prst="rect">
                            <a:avLst/>
                          </a:prstGeom>
                        </pic:spPr>
                      </pic:pic>
                    </a:graphicData>
                  </a:graphic>
                  <wp14:sizeRelH relativeFrom="margin">
                    <wp14:pctWidth>0</wp14:pctWidth>
                  </wp14:sizeRelH>
                  <wp14:sizeRelV relativeFrom="margin">
                    <wp14:pctHeight>0</wp14:pctHeight>
                  </wp14:sizeRelV>
                </wp:anchor>
              </w:drawing>
            </w:r>
          </w:p>
        </w:tc>
        <w:tc>
          <w:tcPr>
            <w:tcW w:w="2098" w:type="dxa"/>
            <w:shd w:val="clear" w:color="auto" w:fill="auto"/>
            <w:vAlign w:val="center"/>
          </w:tcPr>
          <w:p w14:paraId="79167CE4" w14:textId="77777777" w:rsidR="004933A8" w:rsidRPr="00E3717F" w:rsidRDefault="004933A8" w:rsidP="00692746">
            <w:pPr>
              <w:spacing w:before="100" w:after="100"/>
              <w:jc w:val="center"/>
              <w:rPr>
                <w:rFonts w:ascii="Arial" w:hAnsi="Arial" w:cs="Arial"/>
                <w:sz w:val="20"/>
                <w:szCs w:val="20"/>
                <w:highlight w:val="yellow"/>
              </w:rPr>
            </w:pPr>
            <w:r>
              <w:rPr>
                <w:rFonts w:ascii="Arial" w:hAnsi="Arial" w:cs="Arial"/>
                <w:noProof/>
                <w:color w:val="2B579A"/>
                <w:sz w:val="20"/>
                <w:szCs w:val="20"/>
                <w:shd w:val="clear" w:color="auto" w:fill="E6E6E6"/>
              </w:rPr>
              <w:drawing>
                <wp:anchor distT="0" distB="0" distL="114300" distR="114300" simplePos="0" relativeHeight="251701321" behindDoc="1" locked="0" layoutInCell="1" allowOverlap="1" wp14:anchorId="730878CF" wp14:editId="13AA6A9B">
                  <wp:simplePos x="0" y="0"/>
                  <wp:positionH relativeFrom="column">
                    <wp:posOffset>393065</wp:posOffset>
                  </wp:positionH>
                  <wp:positionV relativeFrom="paragraph">
                    <wp:posOffset>134620</wp:posOffset>
                  </wp:positionV>
                  <wp:extent cx="395605" cy="261620"/>
                  <wp:effectExtent l="0" t="0" r="4445" b="5080"/>
                  <wp:wrapNone/>
                  <wp:docPr id="1472421506" name="Picture 14724215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2421506" name="Picture 1472421506"/>
                          <pic:cNvPicPr/>
                        </pic:nvPicPr>
                        <pic:blipFill>
                          <a:blip r:embed="rId41"/>
                          <a:stretch>
                            <a:fillRect/>
                          </a:stretch>
                        </pic:blipFill>
                        <pic:spPr>
                          <a:xfrm>
                            <a:off x="0" y="0"/>
                            <a:ext cx="395605" cy="261620"/>
                          </a:xfrm>
                          <a:prstGeom prst="rect">
                            <a:avLst/>
                          </a:prstGeom>
                        </pic:spPr>
                      </pic:pic>
                    </a:graphicData>
                  </a:graphic>
                  <wp14:sizeRelH relativeFrom="margin">
                    <wp14:pctWidth>0</wp14:pctWidth>
                  </wp14:sizeRelH>
                  <wp14:sizeRelV relativeFrom="margin">
                    <wp14:pctHeight>0</wp14:pctHeight>
                  </wp14:sizeRelV>
                </wp:anchor>
              </w:drawing>
            </w:r>
          </w:p>
        </w:tc>
        <w:tc>
          <w:tcPr>
            <w:tcW w:w="2098" w:type="dxa"/>
            <w:shd w:val="clear" w:color="auto" w:fill="auto"/>
            <w:vAlign w:val="center"/>
          </w:tcPr>
          <w:p w14:paraId="6EC23B99" w14:textId="77777777" w:rsidR="004933A8" w:rsidRPr="00E3717F" w:rsidRDefault="004933A8" w:rsidP="00692746">
            <w:pPr>
              <w:spacing w:before="100" w:after="100"/>
              <w:jc w:val="center"/>
              <w:rPr>
                <w:rFonts w:ascii="Arial" w:hAnsi="Arial" w:cs="Arial"/>
                <w:sz w:val="20"/>
                <w:szCs w:val="20"/>
                <w:highlight w:val="yellow"/>
              </w:rPr>
            </w:pPr>
            <w:r>
              <w:rPr>
                <w:rFonts w:ascii="Arial" w:hAnsi="Arial" w:cs="Arial"/>
                <w:noProof/>
                <w:color w:val="2B579A"/>
                <w:sz w:val="20"/>
                <w:szCs w:val="20"/>
                <w:shd w:val="clear" w:color="auto" w:fill="E6E6E6"/>
              </w:rPr>
              <w:drawing>
                <wp:anchor distT="0" distB="0" distL="114300" distR="114300" simplePos="0" relativeHeight="251702345" behindDoc="1" locked="0" layoutInCell="1" allowOverlap="1" wp14:anchorId="190E5885" wp14:editId="27AF18AB">
                  <wp:simplePos x="0" y="0"/>
                  <wp:positionH relativeFrom="column">
                    <wp:posOffset>403225</wp:posOffset>
                  </wp:positionH>
                  <wp:positionV relativeFrom="paragraph">
                    <wp:posOffset>66040</wp:posOffset>
                  </wp:positionV>
                  <wp:extent cx="374650" cy="414655"/>
                  <wp:effectExtent l="0" t="0" r="6350" b="4445"/>
                  <wp:wrapNone/>
                  <wp:docPr id="1472421513" name="Picture 14724215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2421513" name="Picture 1472421513"/>
                          <pic:cNvPicPr/>
                        </pic:nvPicPr>
                        <pic:blipFill>
                          <a:blip r:embed="rId42"/>
                          <a:stretch>
                            <a:fillRect/>
                          </a:stretch>
                        </pic:blipFill>
                        <pic:spPr>
                          <a:xfrm>
                            <a:off x="0" y="0"/>
                            <a:ext cx="374650" cy="414655"/>
                          </a:xfrm>
                          <a:prstGeom prst="rect">
                            <a:avLst/>
                          </a:prstGeom>
                        </pic:spPr>
                      </pic:pic>
                    </a:graphicData>
                  </a:graphic>
                  <wp14:sizeRelH relativeFrom="margin">
                    <wp14:pctWidth>0</wp14:pctWidth>
                  </wp14:sizeRelH>
                  <wp14:sizeRelV relativeFrom="margin">
                    <wp14:pctHeight>0</wp14:pctHeight>
                  </wp14:sizeRelV>
                </wp:anchor>
              </w:drawing>
            </w:r>
          </w:p>
        </w:tc>
      </w:tr>
      <w:tr w:rsidR="004933A8" w:rsidRPr="001A5B9E" w14:paraId="55FCA047" w14:textId="77777777" w:rsidTr="004933A8">
        <w:trPr>
          <w:trHeight w:val="680"/>
        </w:trPr>
        <w:tc>
          <w:tcPr>
            <w:tcW w:w="2098" w:type="dxa"/>
            <w:shd w:val="clear" w:color="auto" w:fill="auto"/>
            <w:hideMark/>
          </w:tcPr>
          <w:p w14:paraId="2CB1E590" w14:textId="77777777" w:rsidR="004933A8" w:rsidRPr="001A5B9E" w:rsidRDefault="004933A8" w:rsidP="00692746">
            <w:pPr>
              <w:pStyle w:val="BodyText"/>
              <w:spacing w:before="100" w:after="100"/>
              <w:jc w:val="center"/>
              <w:rPr>
                <w:rFonts w:ascii="Arial" w:hAnsi="Arial" w:cs="Arial"/>
                <w:sz w:val="20"/>
                <w:szCs w:val="20"/>
              </w:rPr>
            </w:pPr>
            <w:r w:rsidRPr="006275FA">
              <w:rPr>
                <w:rFonts w:ascii="Arial" w:hAnsi="Arial" w:cs="Arial"/>
                <w:sz w:val="20"/>
                <w:szCs w:val="20"/>
              </w:rPr>
              <w:t>Tackling climate change and it</w:t>
            </w:r>
            <w:r>
              <w:rPr>
                <w:rFonts w:ascii="Arial" w:hAnsi="Arial" w:cs="Arial"/>
                <w:sz w:val="20"/>
                <w:szCs w:val="20"/>
              </w:rPr>
              <w:t>s</w:t>
            </w:r>
            <w:r w:rsidRPr="006275FA">
              <w:rPr>
                <w:rFonts w:ascii="Arial" w:hAnsi="Arial" w:cs="Arial"/>
                <w:sz w:val="20"/>
                <w:szCs w:val="20"/>
              </w:rPr>
              <w:t xml:space="preserve"> impact on health</w:t>
            </w:r>
          </w:p>
        </w:tc>
        <w:tc>
          <w:tcPr>
            <w:tcW w:w="2098" w:type="dxa"/>
            <w:shd w:val="clear" w:color="auto" w:fill="auto"/>
            <w:hideMark/>
          </w:tcPr>
          <w:p w14:paraId="3FC08AFF" w14:textId="77777777" w:rsidR="004933A8" w:rsidRPr="001A5B9E" w:rsidRDefault="004933A8" w:rsidP="00692746">
            <w:pPr>
              <w:pStyle w:val="BodyText"/>
              <w:spacing w:before="100" w:after="100"/>
              <w:jc w:val="center"/>
              <w:rPr>
                <w:rFonts w:ascii="Arial" w:hAnsi="Arial" w:cs="Arial"/>
                <w:sz w:val="20"/>
                <w:szCs w:val="20"/>
              </w:rPr>
            </w:pPr>
            <w:r w:rsidRPr="006275FA">
              <w:rPr>
                <w:rFonts w:ascii="Arial" w:hAnsi="Arial" w:cs="Arial"/>
                <w:sz w:val="20"/>
                <w:szCs w:val="20"/>
              </w:rPr>
              <w:t xml:space="preserve">Increasing </w:t>
            </w:r>
            <w:r>
              <w:rPr>
                <w:rFonts w:ascii="Arial" w:hAnsi="Arial" w:cs="Arial"/>
                <w:sz w:val="20"/>
                <w:szCs w:val="20"/>
              </w:rPr>
              <w:br/>
            </w:r>
            <w:r w:rsidRPr="006275FA">
              <w:rPr>
                <w:rFonts w:ascii="Arial" w:hAnsi="Arial" w:cs="Arial"/>
                <w:sz w:val="20"/>
                <w:szCs w:val="20"/>
              </w:rPr>
              <w:t>healthy eating</w:t>
            </w:r>
          </w:p>
        </w:tc>
        <w:tc>
          <w:tcPr>
            <w:tcW w:w="2098" w:type="dxa"/>
            <w:shd w:val="clear" w:color="auto" w:fill="auto"/>
          </w:tcPr>
          <w:p w14:paraId="58A12FA1" w14:textId="77777777" w:rsidR="004933A8" w:rsidRPr="001A5B9E" w:rsidRDefault="004933A8" w:rsidP="00692746">
            <w:pPr>
              <w:pStyle w:val="BodyText"/>
              <w:spacing w:before="100" w:after="100"/>
              <w:jc w:val="center"/>
              <w:rPr>
                <w:rFonts w:ascii="Arial" w:hAnsi="Arial" w:cs="Arial"/>
                <w:sz w:val="20"/>
                <w:szCs w:val="20"/>
              </w:rPr>
            </w:pPr>
            <w:r w:rsidRPr="006275FA">
              <w:rPr>
                <w:rFonts w:ascii="Arial" w:hAnsi="Arial" w:cs="Arial"/>
                <w:sz w:val="20"/>
                <w:szCs w:val="20"/>
              </w:rPr>
              <w:t xml:space="preserve">Increasing </w:t>
            </w:r>
            <w:r>
              <w:rPr>
                <w:rFonts w:ascii="Arial" w:hAnsi="Arial" w:cs="Arial"/>
                <w:sz w:val="20"/>
                <w:szCs w:val="20"/>
              </w:rPr>
              <w:br/>
            </w:r>
            <w:r w:rsidRPr="006275FA">
              <w:rPr>
                <w:rFonts w:ascii="Arial" w:hAnsi="Arial" w:cs="Arial"/>
                <w:sz w:val="20"/>
                <w:szCs w:val="20"/>
              </w:rPr>
              <w:t>active living</w:t>
            </w:r>
          </w:p>
        </w:tc>
        <w:tc>
          <w:tcPr>
            <w:tcW w:w="2098" w:type="dxa"/>
            <w:shd w:val="clear" w:color="auto" w:fill="auto"/>
          </w:tcPr>
          <w:p w14:paraId="3AAD08E8" w14:textId="77777777" w:rsidR="004933A8" w:rsidRPr="001A5B9E" w:rsidRDefault="004933A8" w:rsidP="00692746">
            <w:pPr>
              <w:pStyle w:val="BodyText"/>
              <w:spacing w:before="100" w:after="100"/>
              <w:jc w:val="center"/>
              <w:rPr>
                <w:rFonts w:ascii="Arial" w:hAnsi="Arial" w:cs="Arial"/>
                <w:sz w:val="20"/>
                <w:szCs w:val="20"/>
              </w:rPr>
            </w:pPr>
            <w:r w:rsidRPr="006275FA">
              <w:rPr>
                <w:rFonts w:ascii="Arial" w:hAnsi="Arial" w:cs="Arial"/>
                <w:sz w:val="20"/>
                <w:szCs w:val="20"/>
              </w:rPr>
              <w:t>Demonstrating and promoting gender equity practices</w:t>
            </w:r>
          </w:p>
        </w:tc>
        <w:tc>
          <w:tcPr>
            <w:tcW w:w="2098" w:type="dxa"/>
            <w:shd w:val="clear" w:color="auto" w:fill="auto"/>
          </w:tcPr>
          <w:p w14:paraId="1B3B88D2" w14:textId="77777777" w:rsidR="004933A8" w:rsidRPr="001A5B9E" w:rsidRDefault="004933A8" w:rsidP="00692746">
            <w:pPr>
              <w:pStyle w:val="BodyText"/>
              <w:spacing w:before="100" w:after="100"/>
              <w:jc w:val="center"/>
              <w:rPr>
                <w:rFonts w:ascii="Arial" w:hAnsi="Arial" w:cs="Arial"/>
                <w:sz w:val="20"/>
                <w:szCs w:val="20"/>
              </w:rPr>
            </w:pPr>
            <w:r w:rsidRPr="006275FA">
              <w:rPr>
                <w:rFonts w:ascii="Arial" w:hAnsi="Arial" w:cs="Arial"/>
                <w:sz w:val="20"/>
                <w:szCs w:val="20"/>
              </w:rPr>
              <w:t>Improving mental wellbeing and social connection</w:t>
            </w:r>
          </w:p>
        </w:tc>
      </w:tr>
    </w:tbl>
    <w:p w14:paraId="025A320D" w14:textId="77777777" w:rsidR="00B5752C" w:rsidRDefault="00B5752C" w:rsidP="00B5752C">
      <w:pPr>
        <w:spacing w:before="60" w:after="60"/>
        <w:rPr>
          <w:rFonts w:ascii="Arial" w:hAnsi="Arial" w:cs="Arial"/>
          <w:sz w:val="20"/>
          <w:szCs w:val="20"/>
        </w:rPr>
      </w:pPr>
    </w:p>
    <w:p w14:paraId="3B032CF3" w14:textId="77777777" w:rsidR="004933A8" w:rsidRPr="004933A8" w:rsidRDefault="004933A8" w:rsidP="004933A8">
      <w:pPr>
        <w:spacing w:before="60" w:after="60"/>
        <w:rPr>
          <w:rFonts w:ascii="Arial" w:hAnsi="Arial" w:cs="Arial"/>
          <w:sz w:val="20"/>
          <w:szCs w:val="20"/>
        </w:rPr>
      </w:pPr>
    </w:p>
    <w:p w14:paraId="33E2CD94" w14:textId="6AD5882B" w:rsidR="00B45D80" w:rsidRPr="004933A8" w:rsidRDefault="00B45D80" w:rsidP="00704F11">
      <w:pPr>
        <w:spacing w:before="100" w:after="100"/>
        <w:rPr>
          <w:rFonts w:ascii="Arial" w:hAnsi="Arial" w:cs="Arial"/>
          <w:color w:val="244061"/>
          <w:sz w:val="32"/>
          <w:szCs w:val="32"/>
        </w:rPr>
      </w:pPr>
    </w:p>
    <w:p w14:paraId="1CD5C811" w14:textId="3456E873" w:rsidR="00B45D80" w:rsidRDefault="00B45D80" w:rsidP="00704F11">
      <w:pPr>
        <w:spacing w:before="100" w:after="100"/>
        <w:rPr>
          <w:rFonts w:ascii="Arial" w:hAnsi="Arial" w:cs="Arial"/>
          <w:color w:val="244061"/>
          <w:sz w:val="28"/>
          <w:szCs w:val="28"/>
        </w:rPr>
      </w:pPr>
    </w:p>
    <w:p w14:paraId="052046EB" w14:textId="62D9923F" w:rsidR="00B45D80" w:rsidRDefault="00B45D80" w:rsidP="00704F11">
      <w:pPr>
        <w:spacing w:before="100" w:after="100"/>
        <w:rPr>
          <w:rFonts w:ascii="Arial" w:hAnsi="Arial" w:cs="Arial"/>
          <w:color w:val="244061"/>
          <w:sz w:val="28"/>
          <w:szCs w:val="28"/>
        </w:rPr>
      </w:pPr>
    </w:p>
    <w:p w14:paraId="4FCC65E2" w14:textId="07EDF1D2" w:rsidR="00B45D80" w:rsidRDefault="00B45D80" w:rsidP="00704F11">
      <w:pPr>
        <w:spacing w:before="100" w:after="100"/>
        <w:rPr>
          <w:rFonts w:ascii="Arial" w:hAnsi="Arial" w:cs="Arial"/>
          <w:color w:val="244061"/>
          <w:sz w:val="28"/>
          <w:szCs w:val="28"/>
        </w:rPr>
      </w:pPr>
    </w:p>
    <w:p w14:paraId="4E62B7CA" w14:textId="77777777" w:rsidR="00B45D80" w:rsidRDefault="00B45D80" w:rsidP="00704F11">
      <w:pPr>
        <w:spacing w:before="100" w:after="100"/>
        <w:rPr>
          <w:rFonts w:ascii="Arial" w:hAnsi="Arial" w:cs="Arial"/>
          <w:color w:val="244061"/>
          <w:sz w:val="28"/>
          <w:szCs w:val="28"/>
        </w:rPr>
      </w:pPr>
    </w:p>
    <w:p w14:paraId="6E5189A9" w14:textId="77777777" w:rsidR="0033222F" w:rsidRDefault="0033222F">
      <w:pPr>
        <w:spacing w:line="240" w:lineRule="auto"/>
        <w:rPr>
          <w:rFonts w:ascii="Arial" w:eastAsia="MS Gothic" w:hAnsi="Arial" w:cs="Arial"/>
          <w:b/>
          <w:bCs/>
          <w:color w:val="003361"/>
          <w:sz w:val="28"/>
          <w:szCs w:val="28"/>
        </w:rPr>
      </w:pPr>
      <w:r>
        <w:rPr>
          <w:rFonts w:ascii="Arial" w:hAnsi="Arial" w:cs="Arial"/>
          <w:color w:val="003361"/>
          <w:sz w:val="28"/>
          <w:szCs w:val="28"/>
        </w:rPr>
        <w:br w:type="page"/>
      </w:r>
    </w:p>
    <w:p w14:paraId="7FB3477C" w14:textId="05BE3DB2" w:rsidR="00704F11" w:rsidRPr="00C850CF" w:rsidRDefault="00704F11" w:rsidP="00704F11">
      <w:pPr>
        <w:pStyle w:val="Heading2"/>
        <w:spacing w:before="100" w:after="100"/>
        <w:rPr>
          <w:rFonts w:ascii="Arial" w:hAnsi="Arial" w:cs="Arial"/>
          <w:color w:val="003361"/>
          <w:sz w:val="28"/>
          <w:szCs w:val="28"/>
        </w:rPr>
      </w:pPr>
      <w:bookmarkStart w:id="68" w:name="_Toc116036587"/>
      <w:r w:rsidRPr="00C850CF">
        <w:rPr>
          <w:rFonts w:ascii="Arial" w:hAnsi="Arial" w:cs="Arial"/>
          <w:color w:val="003361"/>
          <w:sz w:val="28"/>
          <w:szCs w:val="28"/>
        </w:rPr>
        <w:lastRenderedPageBreak/>
        <w:t>STRATEGIC DIRECTION 1</w:t>
      </w:r>
      <w:r w:rsidR="00D768F0" w:rsidRPr="00C850CF">
        <w:rPr>
          <w:rFonts w:ascii="Arial" w:hAnsi="Arial" w:cs="Arial"/>
          <w:color w:val="003361"/>
          <w:sz w:val="28"/>
          <w:szCs w:val="28"/>
        </w:rPr>
        <w:t xml:space="preserve">: </w:t>
      </w:r>
      <w:r w:rsidRPr="00C850CF">
        <w:rPr>
          <w:rFonts w:ascii="Arial" w:hAnsi="Arial" w:cs="Arial"/>
          <w:color w:val="003361"/>
          <w:sz w:val="28"/>
          <w:szCs w:val="28"/>
        </w:rPr>
        <w:t xml:space="preserve">HEALTHY, </w:t>
      </w:r>
      <w:proofErr w:type="gramStart"/>
      <w:r w:rsidRPr="00C850CF">
        <w:rPr>
          <w:rFonts w:ascii="Arial" w:hAnsi="Arial" w:cs="Arial"/>
          <w:color w:val="003361"/>
          <w:sz w:val="28"/>
          <w:szCs w:val="28"/>
        </w:rPr>
        <w:t>CARING</w:t>
      </w:r>
      <w:proofErr w:type="gramEnd"/>
      <w:r w:rsidRPr="00C850CF">
        <w:rPr>
          <w:rFonts w:ascii="Arial" w:hAnsi="Arial" w:cs="Arial"/>
          <w:color w:val="003361"/>
          <w:sz w:val="28"/>
          <w:szCs w:val="28"/>
        </w:rPr>
        <w:t xml:space="preserve"> AND INCLUSIVE COMMUNITY</w:t>
      </w:r>
      <w:bookmarkEnd w:id="68"/>
    </w:p>
    <w:p w14:paraId="3D993770" w14:textId="77777777" w:rsidR="00704F11" w:rsidRPr="009A0B8A" w:rsidRDefault="00704F11" w:rsidP="00C92E74">
      <w:pPr>
        <w:spacing w:before="200" w:after="100"/>
        <w:rPr>
          <w:rFonts w:ascii="Arial" w:hAnsi="Arial" w:cs="Arial"/>
          <w:b/>
          <w:caps/>
          <w:color w:val="003361"/>
          <w:sz w:val="24"/>
          <w:szCs w:val="24"/>
        </w:rPr>
      </w:pPr>
      <w:r w:rsidRPr="00C850CF">
        <w:rPr>
          <w:rFonts w:ascii="Arial" w:hAnsi="Arial" w:cs="Arial"/>
          <w:b/>
          <w:caps/>
          <w:color w:val="003361"/>
          <w:sz w:val="24"/>
          <w:szCs w:val="24"/>
        </w:rPr>
        <w:t>LINKS TO THE CLEVER CREATIVE VISION</w:t>
      </w:r>
    </w:p>
    <w:tbl>
      <w:tblPr>
        <w:tblStyle w:val="TableGrid"/>
        <w:tblW w:w="0" w:type="auto"/>
        <w:tblBorders>
          <w:top w:val="none" w:sz="0" w:space="0" w:color="auto"/>
          <w:bottom w:val="none" w:sz="0" w:space="0" w:color="auto"/>
          <w:insideH w:val="none" w:sz="0" w:space="0" w:color="auto"/>
        </w:tblBorders>
        <w:shd w:val="clear" w:color="auto" w:fill="FFFFFF" w:themeFill="background1"/>
        <w:tblLook w:val="04A0" w:firstRow="1" w:lastRow="0" w:firstColumn="1" w:lastColumn="0" w:noHBand="0" w:noVBand="1"/>
      </w:tblPr>
      <w:tblGrid>
        <w:gridCol w:w="3482"/>
        <w:gridCol w:w="3534"/>
        <w:gridCol w:w="3450"/>
      </w:tblGrid>
      <w:tr w:rsidR="00704F11" w:rsidRPr="000C6A96" w14:paraId="50B16A89" w14:textId="77777777" w:rsidTr="002B2130">
        <w:trPr>
          <w:cnfStyle w:val="100000000000" w:firstRow="1" w:lastRow="0" w:firstColumn="0" w:lastColumn="0" w:oddVBand="0" w:evenVBand="0" w:oddHBand="0" w:evenHBand="0" w:firstRowFirstColumn="0" w:firstRowLastColumn="0" w:lastRowFirstColumn="0" w:lastRowLastColumn="0"/>
          <w:trHeight w:val="815"/>
        </w:trPr>
        <w:tc>
          <w:tcPr>
            <w:tcW w:w="3482" w:type="dxa"/>
            <w:shd w:val="clear" w:color="auto" w:fill="FFFFFF" w:themeFill="background1"/>
          </w:tcPr>
          <w:p w14:paraId="5B939B59" w14:textId="77777777" w:rsidR="00704F11" w:rsidRPr="00D06C84" w:rsidRDefault="00704F11" w:rsidP="00CB2005">
            <w:pPr>
              <w:spacing w:before="0" w:after="0" w:line="240" w:lineRule="auto"/>
              <w:rPr>
                <w:rFonts w:ascii="Arial" w:hAnsi="Arial" w:cs="Arial"/>
                <w:b w:val="0"/>
                <w:caps/>
                <w:color w:val="003361"/>
                <w:sz w:val="2"/>
                <w:szCs w:val="2"/>
              </w:rPr>
            </w:pPr>
            <w:r w:rsidRPr="00D06C84">
              <w:rPr>
                <w:noProof/>
                <w:color w:val="2B579A"/>
                <w:sz w:val="2"/>
                <w:szCs w:val="2"/>
                <w:shd w:val="clear" w:color="auto" w:fill="E6E6E6"/>
              </w:rPr>
              <w:drawing>
                <wp:anchor distT="0" distB="0" distL="114300" distR="114300" simplePos="0" relativeHeight="251658247" behindDoc="0" locked="0" layoutInCell="1" allowOverlap="1" wp14:anchorId="00683A92" wp14:editId="2C671F17">
                  <wp:simplePos x="0" y="0"/>
                  <wp:positionH relativeFrom="margin">
                    <wp:posOffset>-36195</wp:posOffset>
                  </wp:positionH>
                  <wp:positionV relativeFrom="paragraph">
                    <wp:posOffset>0</wp:posOffset>
                  </wp:positionV>
                  <wp:extent cx="2127885" cy="563880"/>
                  <wp:effectExtent l="0" t="0" r="5715" b="7620"/>
                  <wp:wrapSquare wrapText="bothSides"/>
                  <wp:docPr id="278"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79">
                            <a:extLst>
                              <a:ext uri="{28A0092B-C50C-407E-A947-70E740481C1C}">
                                <a14:useLocalDpi xmlns:a14="http://schemas.microsoft.com/office/drawing/2010/main" val="0"/>
                              </a:ext>
                            </a:extLst>
                          </a:blip>
                          <a:srcRect/>
                          <a:stretch>
                            <a:fillRect/>
                          </a:stretch>
                        </pic:blipFill>
                        <pic:spPr bwMode="auto">
                          <a:xfrm>
                            <a:off x="0" y="0"/>
                            <a:ext cx="2127885" cy="563880"/>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3534" w:type="dxa"/>
            <w:shd w:val="clear" w:color="auto" w:fill="FFFFFF" w:themeFill="background1"/>
          </w:tcPr>
          <w:p w14:paraId="48BB88B0" w14:textId="77777777" w:rsidR="00704F11" w:rsidRPr="00D06C84" w:rsidRDefault="00704F11" w:rsidP="00CB2005">
            <w:pPr>
              <w:spacing w:before="0" w:after="0" w:line="240" w:lineRule="auto"/>
              <w:rPr>
                <w:rFonts w:ascii="Arial" w:hAnsi="Arial" w:cs="Arial"/>
                <w:b w:val="0"/>
                <w:caps/>
                <w:color w:val="003361"/>
                <w:sz w:val="2"/>
                <w:szCs w:val="2"/>
              </w:rPr>
            </w:pPr>
            <w:r w:rsidRPr="00D06C84">
              <w:rPr>
                <w:noProof/>
                <w:color w:val="2B579A"/>
                <w:sz w:val="2"/>
                <w:szCs w:val="2"/>
                <w:shd w:val="clear" w:color="auto" w:fill="E6E6E6"/>
              </w:rPr>
              <w:drawing>
                <wp:anchor distT="0" distB="0" distL="114300" distR="114300" simplePos="0" relativeHeight="251658248" behindDoc="1" locked="0" layoutInCell="1" allowOverlap="1" wp14:anchorId="25A00CFD" wp14:editId="0B207798">
                  <wp:simplePos x="0" y="0"/>
                  <wp:positionH relativeFrom="margin">
                    <wp:posOffset>-635</wp:posOffset>
                  </wp:positionH>
                  <wp:positionV relativeFrom="paragraph">
                    <wp:posOffset>3175</wp:posOffset>
                  </wp:positionV>
                  <wp:extent cx="2164080" cy="573405"/>
                  <wp:effectExtent l="0" t="0" r="7620" b="0"/>
                  <wp:wrapSquare wrapText="bothSides"/>
                  <wp:docPr id="280"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80">
                            <a:extLst>
                              <a:ext uri="{28A0092B-C50C-407E-A947-70E740481C1C}">
                                <a14:useLocalDpi xmlns:a14="http://schemas.microsoft.com/office/drawing/2010/main" val="0"/>
                              </a:ext>
                            </a:extLst>
                          </a:blip>
                          <a:srcRect/>
                          <a:stretch>
                            <a:fillRect/>
                          </a:stretch>
                        </pic:blipFill>
                        <pic:spPr bwMode="auto">
                          <a:xfrm>
                            <a:off x="0" y="0"/>
                            <a:ext cx="2164080" cy="573405"/>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3451" w:type="dxa"/>
            <w:shd w:val="clear" w:color="auto" w:fill="FFFFFF" w:themeFill="background1"/>
          </w:tcPr>
          <w:p w14:paraId="5D779C3B" w14:textId="77777777" w:rsidR="00704F11" w:rsidRPr="00D06C84" w:rsidRDefault="00704F11" w:rsidP="00CB2005">
            <w:pPr>
              <w:spacing w:before="0" w:after="0" w:line="240" w:lineRule="auto"/>
              <w:rPr>
                <w:rFonts w:ascii="Arial" w:hAnsi="Arial" w:cs="Arial"/>
                <w:b w:val="0"/>
                <w:caps/>
                <w:color w:val="003361"/>
                <w:sz w:val="2"/>
                <w:szCs w:val="2"/>
              </w:rPr>
            </w:pPr>
            <w:r w:rsidRPr="00D06C84">
              <w:rPr>
                <w:rFonts w:ascii="Arial" w:hAnsi="Arial" w:cs="Arial"/>
                <w:noProof/>
                <w:color w:val="2B579A"/>
                <w:sz w:val="2"/>
                <w:szCs w:val="2"/>
                <w:shd w:val="clear" w:color="auto" w:fill="E6E6E6"/>
              </w:rPr>
              <w:drawing>
                <wp:inline distT="0" distB="0" distL="0" distR="0" wp14:anchorId="28AB0D1F" wp14:editId="7798CB92">
                  <wp:extent cx="2093282" cy="549593"/>
                  <wp:effectExtent l="0" t="0" r="2540" b="3175"/>
                  <wp:docPr id="281"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81">
                            <a:extLst>
                              <a:ext uri="{28A0092B-C50C-407E-A947-70E740481C1C}">
                                <a14:useLocalDpi xmlns:a14="http://schemas.microsoft.com/office/drawing/2010/main" val="0"/>
                              </a:ext>
                            </a:extLst>
                          </a:blip>
                          <a:srcRect/>
                          <a:stretch>
                            <a:fillRect/>
                          </a:stretch>
                        </pic:blipFill>
                        <pic:spPr bwMode="auto">
                          <a:xfrm>
                            <a:off x="0" y="0"/>
                            <a:ext cx="2099277" cy="551167"/>
                          </a:xfrm>
                          <a:prstGeom prst="rect">
                            <a:avLst/>
                          </a:prstGeom>
                          <a:noFill/>
                          <a:ln>
                            <a:noFill/>
                          </a:ln>
                        </pic:spPr>
                      </pic:pic>
                    </a:graphicData>
                  </a:graphic>
                </wp:inline>
              </w:drawing>
            </w:r>
          </w:p>
        </w:tc>
      </w:tr>
    </w:tbl>
    <w:p w14:paraId="4150E136" w14:textId="77777777" w:rsidR="00704F11" w:rsidRPr="00C850CF" w:rsidRDefault="00704F11" w:rsidP="004F02A9">
      <w:pPr>
        <w:spacing w:before="200" w:after="100"/>
        <w:rPr>
          <w:rFonts w:ascii="Arial" w:hAnsi="Arial" w:cs="Arial"/>
          <w:b/>
          <w:caps/>
          <w:color w:val="003361"/>
          <w:sz w:val="24"/>
          <w:szCs w:val="32"/>
        </w:rPr>
      </w:pPr>
      <w:r w:rsidRPr="00C850CF">
        <w:rPr>
          <w:rFonts w:ascii="Arial" w:hAnsi="Arial" w:cs="Arial"/>
          <w:b/>
          <w:caps/>
          <w:color w:val="003361"/>
          <w:sz w:val="24"/>
          <w:szCs w:val="32"/>
        </w:rPr>
        <w:t xml:space="preserve">Desired outcomes </w:t>
      </w:r>
    </w:p>
    <w:p w14:paraId="56DCAD7B" w14:textId="77777777" w:rsidR="00704F11" w:rsidRPr="006A07B8" w:rsidRDefault="00704F11" w:rsidP="005B6F2F">
      <w:pPr>
        <w:pStyle w:val="ListBullet"/>
        <w:numPr>
          <w:ilvl w:val="0"/>
          <w:numId w:val="95"/>
        </w:numPr>
        <w:spacing w:before="100" w:after="100"/>
        <w:ind w:left="567" w:hanging="567"/>
        <w:rPr>
          <w:rFonts w:ascii="Arial" w:hAnsi="Arial" w:cs="Arial"/>
          <w:sz w:val="20"/>
          <w:szCs w:val="20"/>
        </w:rPr>
      </w:pPr>
      <w:r w:rsidRPr="006A07B8">
        <w:rPr>
          <w:rFonts w:ascii="Arial" w:hAnsi="Arial" w:cs="Arial"/>
          <w:sz w:val="20"/>
          <w:szCs w:val="20"/>
        </w:rPr>
        <w:t xml:space="preserve">Our community feels welcome, </w:t>
      </w:r>
      <w:proofErr w:type="gramStart"/>
      <w:r w:rsidRPr="006A07B8">
        <w:rPr>
          <w:rFonts w:ascii="Arial" w:hAnsi="Arial" w:cs="Arial"/>
          <w:sz w:val="20"/>
          <w:szCs w:val="20"/>
        </w:rPr>
        <w:t>safe</w:t>
      </w:r>
      <w:proofErr w:type="gramEnd"/>
      <w:r w:rsidRPr="006A07B8">
        <w:rPr>
          <w:rFonts w:ascii="Arial" w:hAnsi="Arial" w:cs="Arial"/>
          <w:sz w:val="20"/>
          <w:szCs w:val="20"/>
        </w:rPr>
        <w:t xml:space="preserve"> and connected </w:t>
      </w:r>
    </w:p>
    <w:p w14:paraId="6AF831DB" w14:textId="77777777" w:rsidR="00704F11" w:rsidRPr="006A07B8" w:rsidRDefault="00704F11" w:rsidP="005B6F2F">
      <w:pPr>
        <w:pStyle w:val="ListBullet"/>
        <w:numPr>
          <w:ilvl w:val="0"/>
          <w:numId w:val="95"/>
        </w:numPr>
        <w:spacing w:before="100" w:after="100"/>
        <w:ind w:left="567" w:hanging="567"/>
        <w:rPr>
          <w:rFonts w:ascii="Arial" w:hAnsi="Arial" w:cs="Arial"/>
          <w:sz w:val="20"/>
          <w:szCs w:val="20"/>
        </w:rPr>
      </w:pPr>
      <w:r w:rsidRPr="006A07B8">
        <w:rPr>
          <w:rFonts w:ascii="Arial" w:hAnsi="Arial" w:cs="Arial"/>
          <w:sz w:val="20"/>
          <w:szCs w:val="20"/>
        </w:rPr>
        <w:t xml:space="preserve">Our community has equitable access to health and social services, </w:t>
      </w:r>
      <w:proofErr w:type="gramStart"/>
      <w:r w:rsidRPr="006A07B8">
        <w:rPr>
          <w:rFonts w:ascii="Arial" w:hAnsi="Arial" w:cs="Arial"/>
          <w:sz w:val="20"/>
          <w:szCs w:val="20"/>
        </w:rPr>
        <w:t>information</w:t>
      </w:r>
      <w:proofErr w:type="gramEnd"/>
      <w:r w:rsidRPr="006A07B8">
        <w:rPr>
          <w:rFonts w:ascii="Arial" w:hAnsi="Arial" w:cs="Arial"/>
          <w:sz w:val="20"/>
          <w:szCs w:val="20"/>
        </w:rPr>
        <w:t xml:space="preserve"> and infrastructure </w:t>
      </w:r>
    </w:p>
    <w:p w14:paraId="4E9D8728" w14:textId="77777777" w:rsidR="00704F11" w:rsidRPr="006A07B8" w:rsidRDefault="00704F11" w:rsidP="005B6F2F">
      <w:pPr>
        <w:pStyle w:val="ListBullet"/>
        <w:numPr>
          <w:ilvl w:val="0"/>
          <w:numId w:val="95"/>
        </w:numPr>
        <w:spacing w:before="100" w:after="100"/>
        <w:ind w:left="567" w:hanging="567"/>
        <w:rPr>
          <w:rFonts w:ascii="Arial" w:hAnsi="Arial" w:cs="Arial"/>
          <w:sz w:val="20"/>
          <w:szCs w:val="20"/>
        </w:rPr>
      </w:pPr>
      <w:r w:rsidRPr="006A07B8">
        <w:rPr>
          <w:rFonts w:ascii="Arial" w:hAnsi="Arial" w:cs="Arial"/>
          <w:sz w:val="20"/>
          <w:szCs w:val="20"/>
        </w:rPr>
        <w:t>Healthy behaviours and environments are promoted, supported and accessible</w:t>
      </w:r>
    </w:p>
    <w:p w14:paraId="7FA4DF6B" w14:textId="77777777" w:rsidR="00704F11" w:rsidRPr="00C850CF" w:rsidRDefault="00704F11" w:rsidP="00803CE1">
      <w:pPr>
        <w:spacing w:before="200" w:after="100"/>
        <w:rPr>
          <w:rFonts w:ascii="Arial" w:hAnsi="Arial" w:cs="Arial"/>
          <w:b/>
          <w:caps/>
          <w:color w:val="003361"/>
          <w:sz w:val="24"/>
          <w:szCs w:val="32"/>
        </w:rPr>
      </w:pPr>
      <w:r w:rsidRPr="00C850CF">
        <w:rPr>
          <w:rFonts w:ascii="Arial" w:hAnsi="Arial" w:cs="Arial"/>
          <w:b/>
          <w:caps/>
          <w:color w:val="003361"/>
          <w:sz w:val="24"/>
          <w:szCs w:val="32"/>
        </w:rPr>
        <w:t xml:space="preserve">Four-year priorities </w:t>
      </w:r>
    </w:p>
    <w:p w14:paraId="731BFD89" w14:textId="77777777" w:rsidR="00704F11" w:rsidRPr="006A07B8" w:rsidRDefault="00704F11" w:rsidP="00DE7193">
      <w:pPr>
        <w:pStyle w:val="ListBullet"/>
        <w:spacing w:before="100" w:after="100"/>
        <w:ind w:left="567" w:hanging="567"/>
        <w:rPr>
          <w:rFonts w:ascii="Arial" w:hAnsi="Arial" w:cs="Arial"/>
          <w:sz w:val="20"/>
          <w:szCs w:val="20"/>
        </w:rPr>
      </w:pPr>
      <w:r w:rsidRPr="006A07B8">
        <w:rPr>
          <w:rFonts w:ascii="Arial" w:hAnsi="Arial" w:cs="Arial"/>
          <w:sz w:val="20"/>
          <w:szCs w:val="20"/>
        </w:rPr>
        <w:t xml:space="preserve">1.1 </w:t>
      </w:r>
      <w:r>
        <w:rPr>
          <w:rFonts w:ascii="Arial" w:hAnsi="Arial" w:cs="Arial"/>
          <w:sz w:val="20"/>
          <w:szCs w:val="20"/>
        </w:rPr>
        <w:tab/>
      </w:r>
      <w:r w:rsidRPr="006A07B8">
        <w:rPr>
          <w:rFonts w:ascii="Arial" w:hAnsi="Arial" w:cs="Arial"/>
          <w:sz w:val="20"/>
          <w:szCs w:val="20"/>
        </w:rPr>
        <w:t xml:space="preserve">Help our community, recreation groups and volunteers to prosper and grow </w:t>
      </w:r>
    </w:p>
    <w:p w14:paraId="13DA5FBE" w14:textId="77777777" w:rsidR="00704F11" w:rsidRPr="006A07B8" w:rsidRDefault="00704F11" w:rsidP="00DE7193">
      <w:pPr>
        <w:pStyle w:val="ListBullet"/>
        <w:spacing w:before="100" w:after="100"/>
        <w:ind w:left="567" w:hanging="567"/>
        <w:rPr>
          <w:rFonts w:ascii="Arial" w:hAnsi="Arial" w:cs="Arial"/>
          <w:sz w:val="20"/>
          <w:szCs w:val="20"/>
        </w:rPr>
      </w:pPr>
      <w:r w:rsidRPr="006A07B8">
        <w:rPr>
          <w:rFonts w:ascii="Arial" w:hAnsi="Arial" w:cs="Arial"/>
          <w:sz w:val="20"/>
          <w:szCs w:val="20"/>
        </w:rPr>
        <w:t xml:space="preserve">1.2 </w:t>
      </w:r>
      <w:r>
        <w:rPr>
          <w:rFonts w:ascii="Arial" w:hAnsi="Arial" w:cs="Arial"/>
          <w:sz w:val="20"/>
          <w:szCs w:val="20"/>
        </w:rPr>
        <w:tab/>
      </w:r>
      <w:r w:rsidRPr="006A07B8">
        <w:rPr>
          <w:rFonts w:ascii="Arial" w:hAnsi="Arial" w:cs="Arial"/>
          <w:sz w:val="20"/>
          <w:szCs w:val="20"/>
        </w:rPr>
        <w:t xml:space="preserve">Deliver health and community initiatives that are culturally sensitive and accessible across all life stages </w:t>
      </w:r>
    </w:p>
    <w:p w14:paraId="3B97AFF3" w14:textId="77777777" w:rsidR="00704F11" w:rsidRPr="006A07B8" w:rsidRDefault="00704F11" w:rsidP="00DE7193">
      <w:pPr>
        <w:pStyle w:val="ListBullet"/>
        <w:spacing w:before="100" w:after="100"/>
        <w:ind w:left="567" w:hanging="567"/>
        <w:rPr>
          <w:rFonts w:ascii="Arial" w:hAnsi="Arial" w:cs="Arial"/>
          <w:sz w:val="20"/>
          <w:szCs w:val="20"/>
        </w:rPr>
      </w:pPr>
      <w:r w:rsidRPr="006A07B8">
        <w:rPr>
          <w:rFonts w:ascii="Arial" w:hAnsi="Arial" w:cs="Arial"/>
          <w:sz w:val="20"/>
          <w:szCs w:val="20"/>
        </w:rPr>
        <w:t xml:space="preserve">1.3 </w:t>
      </w:r>
      <w:r>
        <w:rPr>
          <w:rFonts w:ascii="Arial" w:hAnsi="Arial" w:cs="Arial"/>
          <w:sz w:val="20"/>
          <w:szCs w:val="20"/>
        </w:rPr>
        <w:tab/>
      </w:r>
      <w:r w:rsidRPr="006A07B8">
        <w:rPr>
          <w:rFonts w:ascii="Arial" w:hAnsi="Arial" w:cs="Arial"/>
          <w:sz w:val="20"/>
          <w:szCs w:val="20"/>
        </w:rPr>
        <w:t xml:space="preserve">Foster and embrace community connectedness </w:t>
      </w:r>
    </w:p>
    <w:p w14:paraId="4545D265" w14:textId="77777777" w:rsidR="00704F11" w:rsidRPr="006A07B8" w:rsidRDefault="00704F11" w:rsidP="00DE7193">
      <w:pPr>
        <w:pStyle w:val="ListBullet"/>
        <w:spacing w:before="100" w:after="100"/>
        <w:ind w:left="567" w:hanging="567"/>
        <w:rPr>
          <w:rFonts w:ascii="Arial" w:hAnsi="Arial" w:cs="Arial"/>
          <w:sz w:val="20"/>
          <w:szCs w:val="20"/>
        </w:rPr>
      </w:pPr>
      <w:r w:rsidRPr="006A07B8">
        <w:rPr>
          <w:rFonts w:ascii="Arial" w:hAnsi="Arial" w:cs="Arial"/>
          <w:sz w:val="20"/>
          <w:szCs w:val="20"/>
        </w:rPr>
        <w:t xml:space="preserve">1.4 </w:t>
      </w:r>
      <w:r>
        <w:rPr>
          <w:rFonts w:ascii="Arial" w:hAnsi="Arial" w:cs="Arial"/>
          <w:sz w:val="20"/>
          <w:szCs w:val="20"/>
        </w:rPr>
        <w:tab/>
      </w:r>
      <w:r w:rsidRPr="006A07B8">
        <w:rPr>
          <w:rFonts w:ascii="Arial" w:hAnsi="Arial" w:cs="Arial"/>
          <w:sz w:val="20"/>
          <w:szCs w:val="20"/>
        </w:rPr>
        <w:t xml:space="preserve">Demonstrate and promote gender equity practices </w:t>
      </w:r>
    </w:p>
    <w:p w14:paraId="22A553B8" w14:textId="77777777" w:rsidR="00704F11" w:rsidRPr="006A07B8" w:rsidRDefault="00704F11" w:rsidP="00DE7193">
      <w:pPr>
        <w:pStyle w:val="ListBullet"/>
        <w:spacing w:before="100" w:after="100"/>
        <w:ind w:left="567" w:hanging="567"/>
        <w:rPr>
          <w:rFonts w:ascii="Arial" w:hAnsi="Arial" w:cs="Arial"/>
          <w:sz w:val="20"/>
          <w:szCs w:val="20"/>
        </w:rPr>
      </w:pPr>
      <w:r w:rsidRPr="006A07B8">
        <w:rPr>
          <w:rFonts w:ascii="Arial" w:hAnsi="Arial" w:cs="Arial"/>
          <w:sz w:val="20"/>
          <w:szCs w:val="20"/>
        </w:rPr>
        <w:t xml:space="preserve">1.5 </w:t>
      </w:r>
      <w:r>
        <w:rPr>
          <w:rFonts w:ascii="Arial" w:hAnsi="Arial" w:cs="Arial"/>
          <w:sz w:val="20"/>
          <w:szCs w:val="20"/>
        </w:rPr>
        <w:tab/>
      </w:r>
      <w:r w:rsidRPr="006A07B8">
        <w:rPr>
          <w:rFonts w:ascii="Arial" w:hAnsi="Arial" w:cs="Arial"/>
          <w:sz w:val="20"/>
          <w:szCs w:val="20"/>
        </w:rPr>
        <w:t xml:space="preserve">Foster an inclusive community culture </w:t>
      </w:r>
    </w:p>
    <w:p w14:paraId="3B898A51" w14:textId="77777777" w:rsidR="00704F11" w:rsidRPr="006A07B8" w:rsidRDefault="00704F11" w:rsidP="00DE7193">
      <w:pPr>
        <w:pStyle w:val="ListBullet"/>
        <w:spacing w:before="100" w:after="100"/>
        <w:ind w:left="567" w:hanging="567"/>
        <w:rPr>
          <w:rFonts w:ascii="Arial" w:hAnsi="Arial" w:cs="Arial"/>
          <w:sz w:val="20"/>
          <w:szCs w:val="20"/>
        </w:rPr>
      </w:pPr>
      <w:r w:rsidRPr="006A07B8">
        <w:rPr>
          <w:rFonts w:ascii="Arial" w:hAnsi="Arial" w:cs="Arial"/>
          <w:sz w:val="20"/>
          <w:szCs w:val="20"/>
        </w:rPr>
        <w:t xml:space="preserve">1.6 </w:t>
      </w:r>
      <w:r>
        <w:rPr>
          <w:rFonts w:ascii="Arial" w:hAnsi="Arial" w:cs="Arial"/>
          <w:sz w:val="20"/>
          <w:szCs w:val="20"/>
        </w:rPr>
        <w:tab/>
      </w:r>
      <w:r w:rsidRPr="006A07B8">
        <w:rPr>
          <w:rFonts w:ascii="Arial" w:hAnsi="Arial" w:cs="Arial"/>
          <w:sz w:val="20"/>
          <w:szCs w:val="20"/>
        </w:rPr>
        <w:t xml:space="preserve">Facilitate social and affordable housing in Greater Geelong </w:t>
      </w:r>
    </w:p>
    <w:p w14:paraId="268C226A" w14:textId="77777777" w:rsidR="00704F11" w:rsidRPr="006A07B8" w:rsidRDefault="00704F11" w:rsidP="00DE7193">
      <w:pPr>
        <w:pStyle w:val="ListBullet"/>
        <w:spacing w:before="100" w:after="100"/>
        <w:ind w:left="567" w:hanging="567"/>
        <w:rPr>
          <w:rFonts w:ascii="Arial" w:hAnsi="Arial" w:cs="Arial"/>
          <w:sz w:val="20"/>
          <w:szCs w:val="20"/>
        </w:rPr>
      </w:pPr>
      <w:r w:rsidRPr="006A07B8">
        <w:rPr>
          <w:rFonts w:ascii="Arial" w:hAnsi="Arial" w:cs="Arial"/>
          <w:sz w:val="20"/>
          <w:szCs w:val="20"/>
        </w:rPr>
        <w:t xml:space="preserve">1.7 </w:t>
      </w:r>
      <w:r>
        <w:rPr>
          <w:rFonts w:ascii="Arial" w:hAnsi="Arial" w:cs="Arial"/>
          <w:sz w:val="20"/>
          <w:szCs w:val="20"/>
        </w:rPr>
        <w:tab/>
      </w:r>
      <w:r w:rsidRPr="006A07B8">
        <w:rPr>
          <w:rFonts w:ascii="Arial" w:hAnsi="Arial" w:cs="Arial"/>
          <w:sz w:val="20"/>
          <w:szCs w:val="20"/>
        </w:rPr>
        <w:t xml:space="preserve">Provide access to places, </w:t>
      </w:r>
      <w:proofErr w:type="gramStart"/>
      <w:r w:rsidRPr="006A07B8">
        <w:rPr>
          <w:rFonts w:ascii="Arial" w:hAnsi="Arial" w:cs="Arial"/>
          <w:sz w:val="20"/>
          <w:szCs w:val="20"/>
        </w:rPr>
        <w:t>spaces</w:t>
      </w:r>
      <w:proofErr w:type="gramEnd"/>
      <w:r w:rsidRPr="006A07B8">
        <w:rPr>
          <w:rFonts w:ascii="Arial" w:hAnsi="Arial" w:cs="Arial"/>
          <w:sz w:val="20"/>
          <w:szCs w:val="20"/>
        </w:rPr>
        <w:t xml:space="preserve"> and services where and when people need them the most </w:t>
      </w:r>
    </w:p>
    <w:p w14:paraId="79BACC0C" w14:textId="21465ACF" w:rsidR="00DE7193" w:rsidRPr="006A07B8" w:rsidRDefault="00704F11" w:rsidP="00DE7193">
      <w:pPr>
        <w:pStyle w:val="ListBullet"/>
        <w:spacing w:before="100" w:after="100"/>
        <w:ind w:left="567" w:hanging="567"/>
        <w:rPr>
          <w:rFonts w:ascii="Arial" w:hAnsi="Arial" w:cs="Arial"/>
          <w:sz w:val="20"/>
          <w:szCs w:val="20"/>
        </w:rPr>
      </w:pPr>
      <w:r w:rsidRPr="006A07B8">
        <w:rPr>
          <w:rFonts w:ascii="Arial" w:hAnsi="Arial" w:cs="Arial"/>
          <w:sz w:val="20"/>
          <w:szCs w:val="20"/>
        </w:rPr>
        <w:t xml:space="preserve">1.8 </w:t>
      </w:r>
      <w:r>
        <w:rPr>
          <w:rFonts w:ascii="Arial" w:hAnsi="Arial" w:cs="Arial"/>
          <w:sz w:val="20"/>
          <w:szCs w:val="20"/>
        </w:rPr>
        <w:tab/>
      </w:r>
      <w:r w:rsidRPr="006A07B8">
        <w:rPr>
          <w:rFonts w:ascii="Arial" w:hAnsi="Arial" w:cs="Arial"/>
          <w:sz w:val="20"/>
          <w:szCs w:val="20"/>
        </w:rPr>
        <w:t xml:space="preserve">Strengthen relationships and partnerships with the Aboriginal and Torres Strait Islander communities in Greater Geelong </w:t>
      </w:r>
    </w:p>
    <w:p w14:paraId="70B625A3" w14:textId="4F4F3D7F" w:rsidR="00DE7193" w:rsidRPr="006A07B8" w:rsidRDefault="00704F11" w:rsidP="00DE7193">
      <w:pPr>
        <w:pStyle w:val="ListBullet"/>
        <w:spacing w:before="100" w:after="100"/>
        <w:ind w:left="567" w:hanging="567"/>
        <w:rPr>
          <w:rFonts w:ascii="Arial" w:hAnsi="Arial" w:cs="Arial"/>
          <w:sz w:val="20"/>
          <w:szCs w:val="20"/>
        </w:rPr>
      </w:pPr>
      <w:r w:rsidRPr="006A07B8">
        <w:rPr>
          <w:rFonts w:ascii="Arial" w:hAnsi="Arial" w:cs="Arial"/>
          <w:sz w:val="20"/>
          <w:szCs w:val="20"/>
        </w:rPr>
        <w:t xml:space="preserve">1.9 </w:t>
      </w:r>
      <w:r>
        <w:rPr>
          <w:rFonts w:ascii="Arial" w:hAnsi="Arial" w:cs="Arial"/>
          <w:sz w:val="20"/>
          <w:szCs w:val="20"/>
        </w:rPr>
        <w:tab/>
      </w:r>
      <w:r w:rsidRPr="006A07B8">
        <w:rPr>
          <w:rFonts w:ascii="Arial" w:hAnsi="Arial" w:cs="Arial"/>
          <w:sz w:val="20"/>
          <w:szCs w:val="20"/>
        </w:rPr>
        <w:t xml:space="preserve">Support the City’s cultural and creative life, </w:t>
      </w:r>
      <w:proofErr w:type="gramStart"/>
      <w:r w:rsidRPr="006A07B8">
        <w:rPr>
          <w:rFonts w:ascii="Arial" w:hAnsi="Arial" w:cs="Arial"/>
          <w:sz w:val="20"/>
          <w:szCs w:val="20"/>
        </w:rPr>
        <w:t>history</w:t>
      </w:r>
      <w:proofErr w:type="gramEnd"/>
      <w:r w:rsidRPr="006A07B8">
        <w:rPr>
          <w:rFonts w:ascii="Arial" w:hAnsi="Arial" w:cs="Arial"/>
          <w:sz w:val="20"/>
          <w:szCs w:val="20"/>
        </w:rPr>
        <w:t xml:space="preserve"> and heritage </w:t>
      </w:r>
    </w:p>
    <w:p w14:paraId="0EE82073" w14:textId="77777777" w:rsidR="00704F11" w:rsidRPr="006A07B8" w:rsidRDefault="00704F11" w:rsidP="00DE7193">
      <w:pPr>
        <w:pStyle w:val="ListBullet"/>
        <w:spacing w:before="100" w:after="100"/>
        <w:ind w:left="567" w:hanging="567"/>
        <w:rPr>
          <w:rFonts w:ascii="Arial" w:hAnsi="Arial" w:cs="Arial"/>
          <w:sz w:val="20"/>
          <w:szCs w:val="20"/>
        </w:rPr>
      </w:pPr>
      <w:r w:rsidRPr="006A07B8">
        <w:rPr>
          <w:rFonts w:ascii="Arial" w:hAnsi="Arial" w:cs="Arial"/>
          <w:sz w:val="20"/>
          <w:szCs w:val="20"/>
        </w:rPr>
        <w:t xml:space="preserve">1.10 </w:t>
      </w:r>
      <w:r>
        <w:rPr>
          <w:rFonts w:ascii="Arial" w:hAnsi="Arial" w:cs="Arial"/>
          <w:sz w:val="20"/>
          <w:szCs w:val="20"/>
        </w:rPr>
        <w:tab/>
      </w:r>
      <w:r w:rsidRPr="006A07B8">
        <w:rPr>
          <w:rFonts w:ascii="Arial" w:hAnsi="Arial" w:cs="Arial"/>
          <w:sz w:val="20"/>
          <w:szCs w:val="20"/>
        </w:rPr>
        <w:t xml:space="preserve">Provide facilities that foster and facilitate positive health and wellbeing outcomes </w:t>
      </w:r>
    </w:p>
    <w:p w14:paraId="7A3186B5" w14:textId="77777777" w:rsidR="00704F11" w:rsidRPr="006A07B8" w:rsidRDefault="00704F11" w:rsidP="00DE7193">
      <w:pPr>
        <w:pStyle w:val="ListBullet"/>
        <w:spacing w:before="100" w:after="100"/>
        <w:ind w:left="567" w:hanging="567"/>
        <w:rPr>
          <w:rFonts w:ascii="Arial" w:hAnsi="Arial" w:cs="Arial"/>
          <w:sz w:val="20"/>
          <w:szCs w:val="20"/>
        </w:rPr>
      </w:pPr>
      <w:r w:rsidRPr="006A07B8">
        <w:rPr>
          <w:rFonts w:ascii="Arial" w:hAnsi="Arial" w:cs="Arial"/>
          <w:sz w:val="20"/>
          <w:szCs w:val="20"/>
        </w:rPr>
        <w:t xml:space="preserve">1.11 </w:t>
      </w:r>
      <w:r>
        <w:rPr>
          <w:rFonts w:ascii="Arial" w:hAnsi="Arial" w:cs="Arial"/>
          <w:sz w:val="20"/>
          <w:szCs w:val="20"/>
        </w:rPr>
        <w:tab/>
      </w:r>
      <w:r w:rsidRPr="006A07B8">
        <w:rPr>
          <w:rFonts w:ascii="Arial" w:hAnsi="Arial" w:cs="Arial"/>
          <w:sz w:val="20"/>
          <w:szCs w:val="20"/>
        </w:rPr>
        <w:t>Respond to the findings of the Royal Commissions into aged care and mental health</w:t>
      </w:r>
    </w:p>
    <w:p w14:paraId="68A4DC5F" w14:textId="77777777" w:rsidR="00704F11" w:rsidRPr="00C850CF" w:rsidRDefault="00704F11" w:rsidP="00803CE1">
      <w:pPr>
        <w:pStyle w:val="ListBullet"/>
        <w:spacing w:before="200" w:after="100"/>
        <w:rPr>
          <w:rFonts w:ascii="Arial" w:hAnsi="Arial" w:cs="Arial"/>
          <w:color w:val="003361"/>
          <w:sz w:val="20"/>
          <w:szCs w:val="20"/>
        </w:rPr>
      </w:pPr>
      <w:r w:rsidRPr="00C850CF">
        <w:rPr>
          <w:rFonts w:ascii="Arial" w:hAnsi="Arial" w:cs="Arial"/>
          <w:b/>
          <w:color w:val="003361"/>
          <w:spacing w:val="0"/>
          <w:sz w:val="24"/>
          <w:szCs w:val="24"/>
        </w:rPr>
        <w:t>PROGRESS REPORT</w:t>
      </w:r>
    </w:p>
    <w:p w14:paraId="17A718C2" w14:textId="77777777" w:rsidR="00704F11" w:rsidRPr="00C850CF" w:rsidRDefault="00704F11" w:rsidP="00980A00">
      <w:pPr>
        <w:pStyle w:val="ListBullet"/>
        <w:spacing w:before="100" w:after="100"/>
        <w:rPr>
          <w:rFonts w:ascii="Arial" w:hAnsi="Arial" w:cs="Arial"/>
          <w:b/>
          <w:color w:val="003361"/>
          <w:spacing w:val="0"/>
          <w:sz w:val="24"/>
          <w:szCs w:val="24"/>
        </w:rPr>
      </w:pPr>
      <w:r w:rsidRPr="00C850CF">
        <w:rPr>
          <w:rFonts w:ascii="Arial" w:hAnsi="Arial" w:cs="Arial"/>
          <w:b/>
          <w:color w:val="003361"/>
          <w:spacing w:val="0"/>
          <w:sz w:val="24"/>
          <w:szCs w:val="24"/>
        </w:rPr>
        <w:t>Indicators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105"/>
        <w:gridCol w:w="2693"/>
        <w:gridCol w:w="3658"/>
      </w:tblGrid>
      <w:tr w:rsidR="00704F11" w:rsidRPr="00BF130B" w14:paraId="47BB0700" w14:textId="77777777" w:rsidTr="0018090F">
        <w:trPr>
          <w:trHeight w:val="416"/>
          <w:tblHeader/>
        </w:trPr>
        <w:tc>
          <w:tcPr>
            <w:tcW w:w="1963" w:type="pct"/>
            <w:shd w:val="clear" w:color="auto" w:fill="7BA7AE"/>
            <w:vAlign w:val="center"/>
          </w:tcPr>
          <w:p w14:paraId="006D81B4" w14:textId="12FB5288" w:rsidR="00704F11" w:rsidRPr="00D86BE8" w:rsidRDefault="00EA59F1" w:rsidP="00AA156C">
            <w:pPr>
              <w:spacing w:before="60" w:after="60"/>
              <w:rPr>
                <w:rFonts w:ascii="Arial" w:hAnsi="Arial" w:cs="Arial"/>
                <w:b/>
                <w:bCs/>
                <w:color w:val="FFFFFF"/>
                <w:sz w:val="18"/>
                <w:szCs w:val="18"/>
              </w:rPr>
            </w:pPr>
            <w:bookmarkStart w:id="69" w:name="_Hlk78946552"/>
            <w:bookmarkStart w:id="70" w:name="_Hlk84321672"/>
            <w:bookmarkStart w:id="71" w:name="_Hlk47342327"/>
            <w:bookmarkStart w:id="72" w:name="_Hlk49334586"/>
            <w:r>
              <w:rPr>
                <w:rFonts w:ascii="Arial" w:hAnsi="Arial" w:cs="Arial"/>
                <w:b/>
                <w:bCs/>
                <w:color w:val="FFFFFF"/>
                <w:sz w:val="18"/>
                <w:szCs w:val="18"/>
              </w:rPr>
              <w:t>Municipal Indicators</w:t>
            </w:r>
          </w:p>
        </w:tc>
        <w:tc>
          <w:tcPr>
            <w:tcW w:w="1288" w:type="pct"/>
            <w:shd w:val="clear" w:color="auto" w:fill="7BA7AE"/>
            <w:vAlign w:val="center"/>
          </w:tcPr>
          <w:p w14:paraId="041584DA" w14:textId="713588BD" w:rsidR="00704F11" w:rsidRPr="00D86BE8" w:rsidRDefault="006967A7" w:rsidP="00AA156C">
            <w:pPr>
              <w:spacing w:before="60" w:after="60"/>
              <w:rPr>
                <w:rFonts w:ascii="Arial" w:hAnsi="Arial" w:cs="Arial"/>
                <w:b/>
                <w:bCs/>
                <w:color w:val="FFFFFF"/>
                <w:sz w:val="18"/>
                <w:szCs w:val="18"/>
              </w:rPr>
            </w:pPr>
            <w:r>
              <w:rPr>
                <w:rFonts w:ascii="Arial" w:hAnsi="Arial" w:cs="Arial"/>
                <w:b/>
                <w:bCs/>
                <w:color w:val="FFFFFF"/>
                <w:sz w:val="18"/>
                <w:szCs w:val="18"/>
              </w:rPr>
              <w:t xml:space="preserve">Data </w:t>
            </w:r>
            <w:proofErr w:type="gramStart"/>
            <w:r w:rsidR="00EA59F1">
              <w:rPr>
                <w:rFonts w:ascii="Arial" w:hAnsi="Arial" w:cs="Arial"/>
                <w:b/>
                <w:bCs/>
                <w:color w:val="FFFFFF"/>
                <w:sz w:val="18"/>
                <w:szCs w:val="18"/>
              </w:rPr>
              <w:t>at</w:t>
            </w:r>
            <w:proofErr w:type="gramEnd"/>
            <w:r w:rsidR="00EA59F1">
              <w:rPr>
                <w:rFonts w:ascii="Arial" w:hAnsi="Arial" w:cs="Arial"/>
                <w:b/>
                <w:bCs/>
                <w:color w:val="FFFFFF"/>
                <w:sz w:val="18"/>
                <w:szCs w:val="18"/>
              </w:rPr>
              <w:t xml:space="preserve"> 30 June </w:t>
            </w:r>
            <w:r w:rsidR="00704F11" w:rsidRPr="00D86BE8">
              <w:rPr>
                <w:rFonts w:ascii="Arial" w:hAnsi="Arial" w:cs="Arial"/>
                <w:b/>
                <w:bCs/>
                <w:color w:val="FFFFFF"/>
                <w:sz w:val="18"/>
                <w:szCs w:val="18"/>
              </w:rPr>
              <w:t>2022</w:t>
            </w:r>
          </w:p>
        </w:tc>
        <w:tc>
          <w:tcPr>
            <w:tcW w:w="1749" w:type="pct"/>
            <w:shd w:val="clear" w:color="auto" w:fill="7BA7AE"/>
            <w:vAlign w:val="center"/>
          </w:tcPr>
          <w:p w14:paraId="489643FC" w14:textId="1461C05C" w:rsidR="00704F11" w:rsidRPr="00D86BE8" w:rsidRDefault="00EA59F1" w:rsidP="00AA156C">
            <w:pPr>
              <w:spacing w:before="60" w:after="60"/>
              <w:rPr>
                <w:rFonts w:ascii="Arial" w:hAnsi="Arial" w:cs="Arial"/>
                <w:b/>
                <w:bCs/>
                <w:color w:val="FFFFFF"/>
                <w:sz w:val="18"/>
                <w:szCs w:val="18"/>
              </w:rPr>
            </w:pPr>
            <w:r>
              <w:rPr>
                <w:rFonts w:ascii="Arial" w:hAnsi="Arial" w:cs="Arial"/>
                <w:b/>
                <w:bCs/>
                <w:color w:val="FFFFFF"/>
                <w:sz w:val="18"/>
                <w:szCs w:val="18"/>
              </w:rPr>
              <w:t xml:space="preserve">Progress </w:t>
            </w:r>
            <w:r w:rsidR="008500DC">
              <w:rPr>
                <w:rFonts w:ascii="Arial" w:hAnsi="Arial" w:cs="Arial"/>
                <w:b/>
                <w:bCs/>
                <w:color w:val="FFFFFF"/>
                <w:sz w:val="18"/>
                <w:szCs w:val="18"/>
              </w:rPr>
              <w:t>c</w:t>
            </w:r>
            <w:r>
              <w:rPr>
                <w:rFonts w:ascii="Arial" w:hAnsi="Arial" w:cs="Arial"/>
                <w:b/>
                <w:bCs/>
                <w:color w:val="FFFFFF"/>
                <w:sz w:val="18"/>
                <w:szCs w:val="18"/>
              </w:rPr>
              <w:t>omments</w:t>
            </w:r>
          </w:p>
        </w:tc>
      </w:tr>
      <w:bookmarkEnd w:id="69"/>
      <w:bookmarkEnd w:id="70"/>
      <w:bookmarkEnd w:id="71"/>
      <w:tr w:rsidR="00704F11" w:rsidRPr="00BF130B" w14:paraId="5C868F7D" w14:textId="77777777" w:rsidTr="004B5AEA">
        <w:tblPrEx>
          <w:tblLook w:val="0400" w:firstRow="0" w:lastRow="0" w:firstColumn="0" w:lastColumn="0" w:noHBand="0" w:noVBand="1"/>
        </w:tblPrEx>
        <w:tc>
          <w:tcPr>
            <w:tcW w:w="1963" w:type="pct"/>
            <w:shd w:val="clear" w:color="auto" w:fill="auto"/>
          </w:tcPr>
          <w:p w14:paraId="6D086D87" w14:textId="77777777" w:rsidR="00704F11" w:rsidRPr="00D86BE8" w:rsidRDefault="00704F11" w:rsidP="00AA156C">
            <w:pPr>
              <w:spacing w:before="60" w:after="60"/>
              <w:rPr>
                <w:rFonts w:ascii="Arial" w:hAnsi="Arial" w:cs="Arial"/>
                <w:sz w:val="18"/>
                <w:szCs w:val="18"/>
              </w:rPr>
            </w:pPr>
            <w:r w:rsidRPr="00D86BE8">
              <w:rPr>
                <w:rFonts w:ascii="Arial" w:hAnsi="Arial" w:cs="Arial"/>
                <w:sz w:val="18"/>
                <w:szCs w:val="18"/>
              </w:rPr>
              <w:t>Proportion of adults experiencing high / very high psychological distress</w:t>
            </w:r>
          </w:p>
          <w:p w14:paraId="775ECEC6" w14:textId="77777777" w:rsidR="00704F11" w:rsidRPr="00D06C84" w:rsidRDefault="00704F11" w:rsidP="0009495C">
            <w:pPr>
              <w:spacing w:before="60"/>
              <w:rPr>
                <w:rFonts w:ascii="Arial" w:hAnsi="Arial" w:cs="Arial"/>
                <w:i/>
                <w:iCs/>
                <w:sz w:val="16"/>
                <w:szCs w:val="16"/>
                <w:highlight w:val="yellow"/>
              </w:rPr>
            </w:pPr>
            <w:r w:rsidRPr="00D06C84">
              <w:rPr>
                <w:rFonts w:ascii="Arial" w:hAnsi="Arial" w:cs="Arial"/>
                <w:i/>
                <w:iCs/>
                <w:sz w:val="16"/>
                <w:szCs w:val="16"/>
              </w:rPr>
              <w:t>Source: City of Greater Geelong Preventative Health Survey</w:t>
            </w:r>
          </w:p>
        </w:tc>
        <w:tc>
          <w:tcPr>
            <w:tcW w:w="1288" w:type="pct"/>
            <w:shd w:val="clear" w:color="auto" w:fill="auto"/>
          </w:tcPr>
          <w:p w14:paraId="521F8B49" w14:textId="77777777" w:rsidR="00E37A78" w:rsidRDefault="00704F11" w:rsidP="00411473">
            <w:pPr>
              <w:spacing w:before="60" w:after="60"/>
              <w:rPr>
                <w:rFonts w:ascii="Arial" w:hAnsi="Arial" w:cs="Arial"/>
                <w:sz w:val="18"/>
                <w:szCs w:val="18"/>
              </w:rPr>
            </w:pPr>
            <w:r w:rsidRPr="00D86BE8">
              <w:rPr>
                <w:rFonts w:ascii="Arial" w:hAnsi="Arial" w:cs="Arial"/>
                <w:sz w:val="18"/>
                <w:szCs w:val="18"/>
              </w:rPr>
              <w:t>20%</w:t>
            </w:r>
            <w:r>
              <w:rPr>
                <w:rFonts w:ascii="Arial" w:hAnsi="Arial" w:cs="Arial"/>
                <w:sz w:val="18"/>
                <w:szCs w:val="18"/>
              </w:rPr>
              <w:t xml:space="preserve"> (2021)</w:t>
            </w:r>
            <w:r w:rsidR="00E37A78" w:rsidRPr="006B2789">
              <w:rPr>
                <w:rFonts w:ascii="Arial" w:hAnsi="Arial" w:cs="Arial"/>
                <w:sz w:val="18"/>
                <w:szCs w:val="18"/>
              </w:rPr>
              <w:t xml:space="preserve"> </w:t>
            </w:r>
          </w:p>
          <w:p w14:paraId="03470239" w14:textId="0981C2EC" w:rsidR="00E37A78" w:rsidRPr="006B2789" w:rsidRDefault="00E37A78">
            <w:pPr>
              <w:spacing w:before="60" w:after="60"/>
              <w:rPr>
                <w:rFonts w:ascii="Arial" w:hAnsi="Arial" w:cs="Arial"/>
                <w:sz w:val="18"/>
                <w:szCs w:val="18"/>
              </w:rPr>
            </w:pPr>
            <w:r w:rsidRPr="006B2789">
              <w:rPr>
                <w:rFonts w:ascii="Arial" w:hAnsi="Arial" w:cs="Arial"/>
                <w:sz w:val="18"/>
                <w:szCs w:val="18"/>
              </w:rPr>
              <w:t>10.3% (2017)</w:t>
            </w:r>
          </w:p>
          <w:p w14:paraId="0B2F7027" w14:textId="562CF4A9" w:rsidR="00704F11" w:rsidRPr="00D86BE8" w:rsidRDefault="00704F11" w:rsidP="00AA156C">
            <w:pPr>
              <w:spacing w:before="60" w:after="60"/>
              <w:rPr>
                <w:rFonts w:ascii="Arial" w:hAnsi="Arial" w:cs="Arial"/>
                <w:sz w:val="18"/>
                <w:szCs w:val="18"/>
              </w:rPr>
            </w:pPr>
          </w:p>
        </w:tc>
        <w:tc>
          <w:tcPr>
            <w:tcW w:w="1749" w:type="pct"/>
            <w:shd w:val="clear" w:color="auto" w:fill="auto"/>
          </w:tcPr>
          <w:p w14:paraId="10926DAF" w14:textId="39AFF39B" w:rsidR="00704F11" w:rsidRPr="008B1752" w:rsidRDefault="00F537D5" w:rsidP="00AA156C">
            <w:pPr>
              <w:spacing w:before="60" w:after="60"/>
              <w:rPr>
                <w:rFonts w:ascii="Arial" w:hAnsi="Arial" w:cs="Arial"/>
                <w:spacing w:val="0"/>
                <w:sz w:val="18"/>
                <w:szCs w:val="18"/>
              </w:rPr>
            </w:pPr>
            <w:r w:rsidRPr="00F537D5">
              <w:rPr>
                <w:rFonts w:ascii="Arial" w:hAnsi="Arial" w:cs="Arial"/>
                <w:sz w:val="18"/>
                <w:szCs w:val="18"/>
              </w:rPr>
              <w:t xml:space="preserve">There was an increase in the proportion of our adult community experiencing high / very high psychological distress since 2017. </w:t>
            </w:r>
          </w:p>
        </w:tc>
      </w:tr>
      <w:tr w:rsidR="00704F11" w:rsidRPr="00BF130B" w14:paraId="6FD4B5AC" w14:textId="77777777" w:rsidTr="004B5AEA">
        <w:tblPrEx>
          <w:tblLook w:val="0400" w:firstRow="0" w:lastRow="0" w:firstColumn="0" w:lastColumn="0" w:noHBand="0" w:noVBand="1"/>
        </w:tblPrEx>
        <w:tc>
          <w:tcPr>
            <w:tcW w:w="1963" w:type="pct"/>
            <w:shd w:val="clear" w:color="auto" w:fill="auto"/>
          </w:tcPr>
          <w:p w14:paraId="313BA21A" w14:textId="77777777" w:rsidR="00704F11" w:rsidRPr="00D86BE8" w:rsidRDefault="00704F11" w:rsidP="00AA156C">
            <w:pPr>
              <w:spacing w:before="60" w:after="60"/>
              <w:rPr>
                <w:rFonts w:ascii="Arial" w:hAnsi="Arial" w:cs="Arial"/>
                <w:sz w:val="18"/>
                <w:szCs w:val="18"/>
              </w:rPr>
            </w:pPr>
            <w:r w:rsidRPr="00D86BE8">
              <w:rPr>
                <w:rFonts w:ascii="Arial" w:hAnsi="Arial" w:cs="Arial"/>
                <w:sz w:val="18"/>
                <w:szCs w:val="18"/>
              </w:rPr>
              <w:t>Proportion of adults meeting the physical activity guidelines</w:t>
            </w:r>
          </w:p>
          <w:p w14:paraId="57C6844E" w14:textId="77777777" w:rsidR="00704F11" w:rsidRPr="00D06C84" w:rsidRDefault="00704F11" w:rsidP="0009495C">
            <w:pPr>
              <w:spacing w:before="60"/>
              <w:rPr>
                <w:rFonts w:ascii="Arial" w:hAnsi="Arial" w:cs="Arial"/>
                <w:b/>
                <w:sz w:val="16"/>
                <w:szCs w:val="16"/>
                <w:highlight w:val="yellow"/>
              </w:rPr>
            </w:pPr>
            <w:r w:rsidRPr="00D06C84">
              <w:rPr>
                <w:rFonts w:ascii="Arial" w:hAnsi="Arial" w:cs="Arial"/>
                <w:i/>
                <w:iCs/>
                <w:sz w:val="16"/>
                <w:szCs w:val="16"/>
              </w:rPr>
              <w:t xml:space="preserve">Source: City of Greater Geelong Preventative Health Survey </w:t>
            </w:r>
          </w:p>
        </w:tc>
        <w:tc>
          <w:tcPr>
            <w:tcW w:w="1288" w:type="pct"/>
            <w:shd w:val="clear" w:color="auto" w:fill="auto"/>
          </w:tcPr>
          <w:p w14:paraId="2D21AC41" w14:textId="77777777" w:rsidR="005A7577" w:rsidRDefault="00704F11" w:rsidP="005A7577">
            <w:pPr>
              <w:spacing w:before="60" w:after="60"/>
              <w:rPr>
                <w:rFonts w:ascii="Arial" w:hAnsi="Arial" w:cs="Arial"/>
                <w:sz w:val="18"/>
                <w:szCs w:val="18"/>
              </w:rPr>
            </w:pPr>
            <w:r w:rsidRPr="00D86BE8">
              <w:rPr>
                <w:rFonts w:ascii="Arial" w:hAnsi="Arial" w:cs="Arial"/>
                <w:sz w:val="18"/>
                <w:szCs w:val="18"/>
              </w:rPr>
              <w:t>67%</w:t>
            </w:r>
            <w:r>
              <w:rPr>
                <w:rFonts w:ascii="Arial" w:hAnsi="Arial" w:cs="Arial"/>
                <w:sz w:val="18"/>
                <w:szCs w:val="18"/>
              </w:rPr>
              <w:t xml:space="preserve"> (2021)</w:t>
            </w:r>
            <w:r w:rsidR="005A7577" w:rsidRPr="00D86BE8">
              <w:rPr>
                <w:rFonts w:ascii="Arial" w:hAnsi="Arial" w:cs="Arial"/>
                <w:sz w:val="18"/>
                <w:szCs w:val="18"/>
              </w:rPr>
              <w:t xml:space="preserve"> </w:t>
            </w:r>
          </w:p>
          <w:p w14:paraId="3F535422" w14:textId="33BE7881" w:rsidR="005A7577" w:rsidRPr="00D86BE8" w:rsidRDefault="005A7577" w:rsidP="005A7577">
            <w:pPr>
              <w:spacing w:before="60" w:after="60"/>
              <w:rPr>
                <w:rFonts w:ascii="Arial" w:hAnsi="Arial" w:cs="Arial"/>
                <w:sz w:val="18"/>
                <w:szCs w:val="18"/>
              </w:rPr>
            </w:pPr>
            <w:r w:rsidRPr="00D86BE8">
              <w:rPr>
                <w:rFonts w:ascii="Arial" w:hAnsi="Arial" w:cs="Arial"/>
                <w:sz w:val="18"/>
                <w:szCs w:val="18"/>
              </w:rPr>
              <w:t>41%</w:t>
            </w:r>
            <w:r>
              <w:rPr>
                <w:rFonts w:ascii="Arial" w:hAnsi="Arial" w:cs="Arial"/>
                <w:sz w:val="18"/>
                <w:szCs w:val="18"/>
              </w:rPr>
              <w:t xml:space="preserve"> (2017)</w:t>
            </w:r>
          </w:p>
          <w:p w14:paraId="75CE7B66" w14:textId="7ACF7FC7" w:rsidR="00704F11" w:rsidRPr="00D86BE8" w:rsidRDefault="00704F11" w:rsidP="00AA156C">
            <w:pPr>
              <w:spacing w:before="60" w:after="60"/>
              <w:rPr>
                <w:rFonts w:ascii="Arial" w:hAnsi="Arial" w:cs="Arial"/>
                <w:sz w:val="18"/>
                <w:szCs w:val="18"/>
              </w:rPr>
            </w:pPr>
          </w:p>
        </w:tc>
        <w:tc>
          <w:tcPr>
            <w:tcW w:w="1749" w:type="pct"/>
            <w:shd w:val="clear" w:color="auto" w:fill="auto"/>
          </w:tcPr>
          <w:p w14:paraId="16DB22DA" w14:textId="32119227" w:rsidR="00704F11" w:rsidRPr="00F537D5" w:rsidRDefault="00704F11" w:rsidP="00AA156C">
            <w:pPr>
              <w:spacing w:before="60" w:after="60"/>
              <w:rPr>
                <w:rFonts w:ascii="Arial" w:hAnsi="Arial" w:cs="Arial"/>
                <w:sz w:val="18"/>
                <w:szCs w:val="18"/>
              </w:rPr>
            </w:pPr>
            <w:r w:rsidRPr="00D86BE8">
              <w:rPr>
                <w:rFonts w:ascii="Arial" w:hAnsi="Arial" w:cs="Arial"/>
                <w:sz w:val="18"/>
                <w:szCs w:val="18"/>
              </w:rPr>
              <w:t>More of our adult community is reporting that they are sufficiently physically active than in 2017.</w:t>
            </w:r>
          </w:p>
        </w:tc>
      </w:tr>
      <w:tr w:rsidR="00704F11" w:rsidRPr="00BF130B" w14:paraId="7161F131" w14:textId="77777777" w:rsidTr="004B5AEA">
        <w:tblPrEx>
          <w:tblLook w:val="0400" w:firstRow="0" w:lastRow="0" w:firstColumn="0" w:lastColumn="0" w:noHBand="0" w:noVBand="1"/>
        </w:tblPrEx>
        <w:tc>
          <w:tcPr>
            <w:tcW w:w="1963" w:type="pct"/>
            <w:shd w:val="clear" w:color="auto" w:fill="auto"/>
          </w:tcPr>
          <w:p w14:paraId="4E4A7554" w14:textId="77777777" w:rsidR="00704F11" w:rsidRPr="00D86BE8" w:rsidRDefault="00704F11" w:rsidP="00AA156C">
            <w:pPr>
              <w:spacing w:before="60" w:after="60"/>
              <w:rPr>
                <w:rFonts w:ascii="Arial" w:hAnsi="Arial" w:cs="Arial"/>
                <w:sz w:val="18"/>
                <w:szCs w:val="18"/>
              </w:rPr>
            </w:pPr>
            <w:r w:rsidRPr="00D86BE8">
              <w:rPr>
                <w:rFonts w:ascii="Arial" w:hAnsi="Arial" w:cs="Arial"/>
                <w:sz w:val="18"/>
                <w:szCs w:val="18"/>
              </w:rPr>
              <w:t xml:space="preserve">Proportion of adults consuming the recommended number of serves of fruit and vegetables </w:t>
            </w:r>
          </w:p>
          <w:p w14:paraId="1983FC72" w14:textId="77777777" w:rsidR="00704F11" w:rsidRPr="00D06C84" w:rsidRDefault="00704F11" w:rsidP="0009495C">
            <w:pPr>
              <w:spacing w:before="60"/>
              <w:rPr>
                <w:rFonts w:ascii="Arial" w:hAnsi="Arial" w:cs="Arial"/>
                <w:b/>
                <w:sz w:val="16"/>
                <w:szCs w:val="16"/>
                <w:highlight w:val="yellow"/>
              </w:rPr>
            </w:pPr>
            <w:r w:rsidRPr="00D06C84">
              <w:rPr>
                <w:rFonts w:ascii="Arial" w:hAnsi="Arial" w:cs="Arial"/>
                <w:i/>
                <w:iCs/>
                <w:sz w:val="16"/>
                <w:szCs w:val="16"/>
              </w:rPr>
              <w:t xml:space="preserve">Source: City of Greater Geelong Preventative Health Survey </w:t>
            </w:r>
          </w:p>
        </w:tc>
        <w:tc>
          <w:tcPr>
            <w:tcW w:w="1288" w:type="pct"/>
            <w:shd w:val="clear" w:color="auto" w:fill="auto"/>
          </w:tcPr>
          <w:p w14:paraId="246F21A1" w14:textId="73032007" w:rsidR="005A7577" w:rsidRPr="00D86BE8" w:rsidRDefault="00704F11" w:rsidP="005A7577">
            <w:pPr>
              <w:spacing w:before="60" w:after="60"/>
              <w:rPr>
                <w:rFonts w:ascii="Arial" w:hAnsi="Arial" w:cs="Arial"/>
                <w:sz w:val="18"/>
                <w:szCs w:val="18"/>
              </w:rPr>
            </w:pPr>
            <w:r w:rsidRPr="00D86BE8">
              <w:rPr>
                <w:rFonts w:ascii="Arial" w:hAnsi="Arial" w:cs="Arial"/>
                <w:sz w:val="18"/>
                <w:szCs w:val="18"/>
              </w:rPr>
              <w:t>Fruit</w:t>
            </w:r>
            <w:r>
              <w:rPr>
                <w:rFonts w:ascii="Arial" w:hAnsi="Arial" w:cs="Arial"/>
                <w:sz w:val="18"/>
                <w:szCs w:val="18"/>
              </w:rPr>
              <w:t xml:space="preserve"> </w:t>
            </w:r>
            <w:r w:rsidRPr="00D86BE8">
              <w:rPr>
                <w:rFonts w:ascii="Arial" w:hAnsi="Arial" w:cs="Arial"/>
                <w:sz w:val="18"/>
                <w:szCs w:val="18"/>
              </w:rPr>
              <w:t xml:space="preserve">– 46% </w:t>
            </w:r>
            <w:r>
              <w:rPr>
                <w:rFonts w:ascii="Arial" w:hAnsi="Arial" w:cs="Arial"/>
                <w:sz w:val="18"/>
                <w:szCs w:val="18"/>
              </w:rPr>
              <w:t>(2021)</w:t>
            </w:r>
            <w:r w:rsidR="00D64081">
              <w:rPr>
                <w:rFonts w:ascii="Arial" w:hAnsi="Arial" w:cs="Arial"/>
                <w:sz w:val="18"/>
                <w:szCs w:val="18"/>
              </w:rPr>
              <w:br/>
            </w:r>
            <w:r w:rsidR="005A7577" w:rsidRPr="00D86BE8">
              <w:rPr>
                <w:rFonts w:ascii="Arial" w:hAnsi="Arial" w:cs="Arial"/>
                <w:sz w:val="18"/>
                <w:szCs w:val="18"/>
              </w:rPr>
              <w:t>Fruit</w:t>
            </w:r>
            <w:r w:rsidR="005A7577">
              <w:rPr>
                <w:rFonts w:ascii="Arial" w:hAnsi="Arial" w:cs="Arial"/>
                <w:sz w:val="18"/>
                <w:szCs w:val="18"/>
              </w:rPr>
              <w:t xml:space="preserve"> </w:t>
            </w:r>
            <w:r w:rsidR="005A7577" w:rsidRPr="00D86BE8">
              <w:rPr>
                <w:rFonts w:ascii="Arial" w:hAnsi="Arial" w:cs="Arial"/>
                <w:sz w:val="18"/>
                <w:szCs w:val="18"/>
              </w:rPr>
              <w:t xml:space="preserve">– 53% </w:t>
            </w:r>
            <w:r w:rsidR="005A7577">
              <w:rPr>
                <w:rFonts w:ascii="Arial" w:hAnsi="Arial" w:cs="Arial"/>
                <w:sz w:val="18"/>
                <w:szCs w:val="18"/>
              </w:rPr>
              <w:t>(2017)</w:t>
            </w:r>
          </w:p>
          <w:p w14:paraId="62377424" w14:textId="3166A160" w:rsidR="00704F11" w:rsidRPr="00D86BE8" w:rsidRDefault="00704F11" w:rsidP="00AA156C">
            <w:pPr>
              <w:spacing w:before="60" w:after="60"/>
              <w:rPr>
                <w:rFonts w:ascii="Arial" w:hAnsi="Arial" w:cs="Arial"/>
                <w:sz w:val="18"/>
                <w:szCs w:val="18"/>
              </w:rPr>
            </w:pPr>
            <w:r w:rsidRPr="00D86BE8">
              <w:rPr>
                <w:rFonts w:ascii="Arial" w:hAnsi="Arial" w:cs="Arial"/>
                <w:sz w:val="18"/>
                <w:szCs w:val="18"/>
              </w:rPr>
              <w:t>Vegetable</w:t>
            </w:r>
            <w:r>
              <w:rPr>
                <w:rFonts w:ascii="Arial" w:hAnsi="Arial" w:cs="Arial"/>
                <w:sz w:val="18"/>
                <w:szCs w:val="18"/>
              </w:rPr>
              <w:t xml:space="preserve"> </w:t>
            </w:r>
            <w:r w:rsidRPr="00D86BE8">
              <w:rPr>
                <w:rFonts w:ascii="Arial" w:hAnsi="Arial" w:cs="Arial"/>
                <w:sz w:val="18"/>
                <w:szCs w:val="18"/>
              </w:rPr>
              <w:t>– 15%</w:t>
            </w:r>
            <w:r>
              <w:rPr>
                <w:rFonts w:ascii="Arial" w:hAnsi="Arial" w:cs="Arial"/>
                <w:sz w:val="18"/>
                <w:szCs w:val="18"/>
              </w:rPr>
              <w:t xml:space="preserve"> (2021)</w:t>
            </w:r>
            <w:r w:rsidR="005A7577" w:rsidRPr="00D86BE8">
              <w:rPr>
                <w:rFonts w:ascii="Arial" w:hAnsi="Arial" w:cs="Arial"/>
                <w:sz w:val="18"/>
                <w:szCs w:val="18"/>
              </w:rPr>
              <w:t xml:space="preserve"> Vegetable 10%</w:t>
            </w:r>
            <w:r w:rsidR="005A7577">
              <w:rPr>
                <w:rFonts w:ascii="Arial" w:hAnsi="Arial" w:cs="Arial"/>
                <w:sz w:val="18"/>
                <w:szCs w:val="18"/>
              </w:rPr>
              <w:t xml:space="preserve"> (2017)</w:t>
            </w:r>
          </w:p>
        </w:tc>
        <w:tc>
          <w:tcPr>
            <w:tcW w:w="1749" w:type="pct"/>
            <w:shd w:val="clear" w:color="auto" w:fill="auto"/>
          </w:tcPr>
          <w:p w14:paraId="5200524B" w14:textId="24E67BA7" w:rsidR="00704F11" w:rsidRPr="008B1752" w:rsidRDefault="00F537D5" w:rsidP="00AA156C">
            <w:pPr>
              <w:spacing w:before="60" w:after="60"/>
              <w:rPr>
                <w:rFonts w:ascii="Arial" w:hAnsi="Arial" w:cs="Arial"/>
                <w:spacing w:val="0"/>
                <w:sz w:val="18"/>
                <w:szCs w:val="18"/>
              </w:rPr>
            </w:pPr>
            <w:r w:rsidRPr="00F537D5">
              <w:rPr>
                <w:rFonts w:ascii="Arial" w:hAnsi="Arial" w:cs="Arial"/>
                <w:sz w:val="18"/>
                <w:szCs w:val="18"/>
              </w:rPr>
              <w:t>There was an increase in the proportion of our adult community consuming the recommended serves of vegetable</w:t>
            </w:r>
            <w:r w:rsidR="00353FB7">
              <w:rPr>
                <w:rFonts w:ascii="Arial" w:hAnsi="Arial" w:cs="Arial"/>
                <w:sz w:val="18"/>
                <w:szCs w:val="18"/>
              </w:rPr>
              <w:t>s</w:t>
            </w:r>
            <w:r w:rsidRPr="00F537D5">
              <w:rPr>
                <w:rFonts w:ascii="Arial" w:hAnsi="Arial" w:cs="Arial"/>
                <w:sz w:val="18"/>
                <w:szCs w:val="18"/>
              </w:rPr>
              <w:t xml:space="preserve"> and a decrease in the proportion consuming the recommended serves of fruit since 2017</w:t>
            </w:r>
            <w:r>
              <w:t>.</w:t>
            </w:r>
          </w:p>
        </w:tc>
      </w:tr>
      <w:tr w:rsidR="00704F11" w:rsidRPr="00BF130B" w14:paraId="3EFDEB96" w14:textId="77777777" w:rsidTr="004B5AEA">
        <w:tblPrEx>
          <w:tblLook w:val="0400" w:firstRow="0" w:lastRow="0" w:firstColumn="0" w:lastColumn="0" w:noHBand="0" w:noVBand="1"/>
        </w:tblPrEx>
        <w:tc>
          <w:tcPr>
            <w:tcW w:w="1963" w:type="pct"/>
            <w:shd w:val="clear" w:color="auto" w:fill="auto"/>
          </w:tcPr>
          <w:p w14:paraId="556EDEDC" w14:textId="77777777" w:rsidR="00704F11" w:rsidRPr="00D86BE8" w:rsidRDefault="00704F11" w:rsidP="007F14C0">
            <w:pPr>
              <w:keepNext/>
              <w:spacing w:before="60" w:after="60"/>
              <w:rPr>
                <w:rFonts w:ascii="Arial" w:hAnsi="Arial" w:cs="Arial"/>
                <w:sz w:val="18"/>
                <w:szCs w:val="18"/>
              </w:rPr>
            </w:pPr>
            <w:r w:rsidRPr="00D86BE8">
              <w:rPr>
                <w:rFonts w:ascii="Arial" w:hAnsi="Arial" w:cs="Arial"/>
                <w:sz w:val="18"/>
                <w:szCs w:val="18"/>
              </w:rPr>
              <w:lastRenderedPageBreak/>
              <w:t>Family incident rate per 100,000 population for Greater Geelong</w:t>
            </w:r>
          </w:p>
          <w:p w14:paraId="196873B8" w14:textId="77777777" w:rsidR="00704F11" w:rsidRPr="00D06C84" w:rsidRDefault="00704F11" w:rsidP="0009495C">
            <w:pPr>
              <w:spacing w:before="60"/>
              <w:rPr>
                <w:rFonts w:ascii="Arial" w:hAnsi="Arial" w:cs="Arial"/>
                <w:sz w:val="16"/>
                <w:szCs w:val="16"/>
                <w:highlight w:val="yellow"/>
              </w:rPr>
            </w:pPr>
            <w:r w:rsidRPr="00D06C84">
              <w:rPr>
                <w:rFonts w:ascii="Arial" w:hAnsi="Arial" w:cs="Arial"/>
                <w:i/>
                <w:iCs/>
                <w:sz w:val="16"/>
                <w:szCs w:val="16"/>
              </w:rPr>
              <w:t>Source: Crime Statistics Agency website www.crimestatistics.vic.gov.au</w:t>
            </w:r>
          </w:p>
        </w:tc>
        <w:tc>
          <w:tcPr>
            <w:tcW w:w="1288" w:type="pct"/>
            <w:shd w:val="clear" w:color="auto" w:fill="auto"/>
          </w:tcPr>
          <w:p w14:paraId="179799DD" w14:textId="5C0F8635" w:rsidR="005A7577" w:rsidRDefault="00704F11" w:rsidP="005A7577">
            <w:pPr>
              <w:spacing w:before="60" w:after="60"/>
              <w:rPr>
                <w:rFonts w:ascii="Arial" w:hAnsi="Arial" w:cs="Arial"/>
                <w:sz w:val="18"/>
                <w:szCs w:val="18"/>
              </w:rPr>
            </w:pPr>
            <w:r w:rsidRPr="00E5463A">
              <w:rPr>
                <w:rFonts w:ascii="Arial" w:hAnsi="Arial" w:cs="Arial"/>
                <w:sz w:val="18"/>
                <w:szCs w:val="18"/>
              </w:rPr>
              <w:t>1,5</w:t>
            </w:r>
            <w:r w:rsidR="00866644">
              <w:rPr>
                <w:rFonts w:ascii="Arial" w:hAnsi="Arial" w:cs="Arial"/>
                <w:sz w:val="18"/>
                <w:szCs w:val="18"/>
              </w:rPr>
              <w:t>57</w:t>
            </w:r>
            <w:r w:rsidRPr="00E5463A">
              <w:rPr>
                <w:rFonts w:ascii="Arial" w:hAnsi="Arial" w:cs="Arial"/>
                <w:sz w:val="18"/>
                <w:szCs w:val="18"/>
              </w:rPr>
              <w:t>.</w:t>
            </w:r>
            <w:r w:rsidR="00866644">
              <w:rPr>
                <w:rFonts w:ascii="Arial" w:hAnsi="Arial" w:cs="Arial"/>
                <w:sz w:val="18"/>
                <w:szCs w:val="18"/>
              </w:rPr>
              <w:t>7</w:t>
            </w:r>
            <w:r w:rsidRPr="00E5463A">
              <w:rPr>
                <w:rFonts w:ascii="Arial" w:hAnsi="Arial" w:cs="Arial"/>
                <w:sz w:val="18"/>
                <w:szCs w:val="18"/>
              </w:rPr>
              <w:t xml:space="preserve"> </w:t>
            </w:r>
            <w:r w:rsidR="005A7577">
              <w:rPr>
                <w:rFonts w:ascii="Arial" w:hAnsi="Arial" w:cs="Arial"/>
                <w:sz w:val="18"/>
                <w:szCs w:val="18"/>
              </w:rPr>
              <w:t xml:space="preserve">(March 2022) </w:t>
            </w:r>
          </w:p>
          <w:p w14:paraId="29285D70" w14:textId="5EC0700D" w:rsidR="005A7577" w:rsidRPr="00866644" w:rsidRDefault="005A7577" w:rsidP="005A7577">
            <w:pPr>
              <w:spacing w:before="60" w:after="60"/>
              <w:rPr>
                <w:rFonts w:ascii="Arial" w:hAnsi="Arial" w:cs="Arial"/>
                <w:sz w:val="18"/>
                <w:szCs w:val="18"/>
              </w:rPr>
            </w:pPr>
            <w:r w:rsidRPr="00866644">
              <w:rPr>
                <w:rFonts w:ascii="Arial" w:hAnsi="Arial" w:cs="Arial"/>
                <w:sz w:val="18"/>
                <w:szCs w:val="18"/>
              </w:rPr>
              <w:t>1,595.9 (March 2021)</w:t>
            </w:r>
          </w:p>
          <w:p w14:paraId="4FE835E2" w14:textId="1DBCEC68" w:rsidR="00704F11" w:rsidRPr="00D86BE8" w:rsidRDefault="00704F11" w:rsidP="00AA156C">
            <w:pPr>
              <w:spacing w:before="60" w:after="60"/>
              <w:rPr>
                <w:rFonts w:ascii="Arial" w:hAnsi="Arial" w:cs="Arial"/>
                <w:sz w:val="18"/>
                <w:szCs w:val="18"/>
              </w:rPr>
            </w:pPr>
          </w:p>
        </w:tc>
        <w:tc>
          <w:tcPr>
            <w:tcW w:w="1749" w:type="pct"/>
            <w:shd w:val="clear" w:color="auto" w:fill="auto"/>
          </w:tcPr>
          <w:p w14:paraId="22C01BF9" w14:textId="4BC83ED0" w:rsidR="00704F11" w:rsidRPr="0009495C" w:rsidRDefault="007F14C0" w:rsidP="00AA156C">
            <w:pPr>
              <w:spacing w:before="60" w:after="60"/>
              <w:rPr>
                <w:rFonts w:ascii="Arial" w:hAnsi="Arial" w:cs="Arial"/>
                <w:sz w:val="18"/>
                <w:szCs w:val="18"/>
              </w:rPr>
            </w:pPr>
            <w:r>
              <w:rPr>
                <w:rFonts w:ascii="Arial" w:hAnsi="Arial" w:cs="Arial"/>
                <w:sz w:val="18"/>
                <w:szCs w:val="18"/>
              </w:rPr>
              <w:t xml:space="preserve">For the year ending </w:t>
            </w:r>
            <w:r w:rsidR="00851C06">
              <w:rPr>
                <w:rFonts w:ascii="Arial" w:hAnsi="Arial" w:cs="Arial"/>
                <w:sz w:val="18"/>
                <w:szCs w:val="18"/>
              </w:rPr>
              <w:t>March 2022, the f</w:t>
            </w:r>
            <w:r w:rsidR="00704F11" w:rsidRPr="00866644">
              <w:rPr>
                <w:rFonts w:ascii="Arial" w:hAnsi="Arial" w:cs="Arial"/>
                <w:sz w:val="18"/>
                <w:szCs w:val="18"/>
              </w:rPr>
              <w:t xml:space="preserve">amily incident rate for Greater Geelong was </w:t>
            </w:r>
            <w:r w:rsidR="00851C06">
              <w:rPr>
                <w:rFonts w:ascii="Arial" w:hAnsi="Arial" w:cs="Arial"/>
                <w:sz w:val="18"/>
                <w:szCs w:val="18"/>
              </w:rPr>
              <w:t xml:space="preserve">higher </w:t>
            </w:r>
            <w:r w:rsidR="00704F11" w:rsidRPr="00866644">
              <w:rPr>
                <w:rFonts w:ascii="Arial" w:hAnsi="Arial" w:cs="Arial"/>
                <w:sz w:val="18"/>
                <w:szCs w:val="18"/>
              </w:rPr>
              <w:t xml:space="preserve">compared </w:t>
            </w:r>
            <w:r w:rsidR="00851C06">
              <w:rPr>
                <w:rFonts w:ascii="Arial" w:hAnsi="Arial" w:cs="Arial"/>
                <w:sz w:val="18"/>
                <w:szCs w:val="18"/>
              </w:rPr>
              <w:t>to</w:t>
            </w:r>
            <w:r w:rsidR="00851C06" w:rsidRPr="00866644">
              <w:rPr>
                <w:rFonts w:ascii="Arial" w:hAnsi="Arial" w:cs="Arial"/>
                <w:sz w:val="18"/>
                <w:szCs w:val="18"/>
              </w:rPr>
              <w:t xml:space="preserve"> </w:t>
            </w:r>
            <w:r w:rsidR="00704F11" w:rsidRPr="00866644">
              <w:rPr>
                <w:rFonts w:ascii="Arial" w:hAnsi="Arial" w:cs="Arial"/>
                <w:sz w:val="18"/>
                <w:szCs w:val="18"/>
              </w:rPr>
              <w:t xml:space="preserve">the Victorian rate </w:t>
            </w:r>
            <w:r w:rsidR="00851C06">
              <w:rPr>
                <w:rFonts w:ascii="Arial" w:hAnsi="Arial" w:cs="Arial"/>
                <w:sz w:val="18"/>
                <w:szCs w:val="18"/>
              </w:rPr>
              <w:t>(</w:t>
            </w:r>
            <w:r w:rsidR="00704F11" w:rsidRPr="00866644">
              <w:rPr>
                <w:rFonts w:ascii="Arial" w:hAnsi="Arial" w:cs="Arial"/>
                <w:sz w:val="18"/>
                <w:szCs w:val="18"/>
              </w:rPr>
              <w:t>1,360.4</w:t>
            </w:r>
            <w:r w:rsidR="00851C06">
              <w:rPr>
                <w:rFonts w:ascii="Arial" w:hAnsi="Arial" w:cs="Arial"/>
                <w:sz w:val="18"/>
                <w:szCs w:val="18"/>
              </w:rPr>
              <w:t>)</w:t>
            </w:r>
            <w:r w:rsidR="00704F11" w:rsidRPr="00866644">
              <w:rPr>
                <w:rFonts w:ascii="Arial" w:hAnsi="Arial" w:cs="Arial"/>
                <w:sz w:val="18"/>
                <w:szCs w:val="18"/>
              </w:rPr>
              <w:t>.</w:t>
            </w:r>
          </w:p>
        </w:tc>
      </w:tr>
      <w:tr w:rsidR="00704F11" w:rsidRPr="00BF130B" w14:paraId="51C13F96" w14:textId="77777777" w:rsidTr="004B5AEA">
        <w:tblPrEx>
          <w:tblLook w:val="0400" w:firstRow="0" w:lastRow="0" w:firstColumn="0" w:lastColumn="0" w:noHBand="0" w:noVBand="1"/>
        </w:tblPrEx>
        <w:tc>
          <w:tcPr>
            <w:tcW w:w="1963" w:type="pct"/>
            <w:shd w:val="clear" w:color="auto" w:fill="auto"/>
          </w:tcPr>
          <w:p w14:paraId="2E43A1F3" w14:textId="77777777" w:rsidR="00704F11" w:rsidRPr="00D86BE8" w:rsidRDefault="00704F11" w:rsidP="00AA156C">
            <w:pPr>
              <w:spacing w:before="60" w:after="60"/>
              <w:rPr>
                <w:rFonts w:ascii="Arial" w:hAnsi="Arial" w:cs="Arial"/>
                <w:sz w:val="18"/>
                <w:szCs w:val="18"/>
              </w:rPr>
            </w:pPr>
            <w:r w:rsidRPr="00D86BE8">
              <w:rPr>
                <w:rFonts w:ascii="Arial" w:hAnsi="Arial" w:cs="Arial"/>
                <w:sz w:val="18"/>
                <w:szCs w:val="18"/>
              </w:rPr>
              <w:t xml:space="preserve">Community perception of safety in the area where they live </w:t>
            </w:r>
          </w:p>
          <w:p w14:paraId="73A8B38D" w14:textId="77777777" w:rsidR="00704F11" w:rsidRPr="00D06C84" w:rsidRDefault="00704F11" w:rsidP="0009495C">
            <w:pPr>
              <w:spacing w:before="60"/>
              <w:rPr>
                <w:rFonts w:ascii="Arial" w:hAnsi="Arial" w:cs="Arial"/>
                <w:sz w:val="16"/>
                <w:szCs w:val="16"/>
                <w:highlight w:val="yellow"/>
              </w:rPr>
            </w:pPr>
            <w:r w:rsidRPr="00D06C84">
              <w:rPr>
                <w:rFonts w:ascii="Arial" w:hAnsi="Arial" w:cs="Arial"/>
                <w:i/>
                <w:iCs/>
                <w:sz w:val="16"/>
                <w:szCs w:val="16"/>
              </w:rPr>
              <w:t xml:space="preserve">Source: City of Greater Geelong Preventative Health Survey </w:t>
            </w:r>
          </w:p>
        </w:tc>
        <w:tc>
          <w:tcPr>
            <w:tcW w:w="1288" w:type="pct"/>
            <w:shd w:val="clear" w:color="auto" w:fill="auto"/>
          </w:tcPr>
          <w:p w14:paraId="29FD24FB" w14:textId="77777777" w:rsidR="00704F11" w:rsidRPr="00D86BE8" w:rsidRDefault="00704F11" w:rsidP="00AA156C">
            <w:pPr>
              <w:spacing w:before="60" w:after="60"/>
              <w:rPr>
                <w:rFonts w:ascii="Arial" w:hAnsi="Arial" w:cs="Arial"/>
                <w:sz w:val="18"/>
                <w:szCs w:val="18"/>
              </w:rPr>
            </w:pPr>
            <w:r w:rsidRPr="00D86BE8">
              <w:rPr>
                <w:rFonts w:ascii="Arial" w:hAnsi="Arial" w:cs="Arial"/>
                <w:sz w:val="18"/>
                <w:szCs w:val="18"/>
              </w:rPr>
              <w:t>61%</w:t>
            </w:r>
            <w:r>
              <w:rPr>
                <w:rFonts w:ascii="Arial" w:hAnsi="Arial" w:cs="Arial"/>
                <w:sz w:val="18"/>
                <w:szCs w:val="18"/>
              </w:rPr>
              <w:t xml:space="preserve"> (2021)</w:t>
            </w:r>
          </w:p>
          <w:p w14:paraId="021815E0" w14:textId="77777777" w:rsidR="005A7577" w:rsidRPr="00D86BE8" w:rsidRDefault="005A7577" w:rsidP="005A7577">
            <w:pPr>
              <w:spacing w:before="60" w:after="60"/>
              <w:rPr>
                <w:rFonts w:ascii="Arial" w:hAnsi="Arial" w:cs="Arial"/>
                <w:sz w:val="18"/>
                <w:szCs w:val="18"/>
              </w:rPr>
            </w:pPr>
            <w:r w:rsidRPr="00D86BE8">
              <w:rPr>
                <w:rFonts w:ascii="Arial" w:hAnsi="Arial" w:cs="Arial"/>
                <w:sz w:val="18"/>
                <w:szCs w:val="18"/>
              </w:rPr>
              <w:t>54%</w:t>
            </w:r>
            <w:r>
              <w:rPr>
                <w:rFonts w:ascii="Arial" w:hAnsi="Arial" w:cs="Arial"/>
                <w:sz w:val="18"/>
                <w:szCs w:val="18"/>
              </w:rPr>
              <w:t xml:space="preserve"> (2017)</w:t>
            </w:r>
          </w:p>
          <w:p w14:paraId="6F80754A" w14:textId="77777777" w:rsidR="00704F11" w:rsidRPr="00D86BE8" w:rsidRDefault="00704F11" w:rsidP="00AA156C">
            <w:pPr>
              <w:spacing w:before="60" w:after="60"/>
              <w:rPr>
                <w:rFonts w:ascii="Arial" w:hAnsi="Arial" w:cs="Arial"/>
                <w:sz w:val="18"/>
                <w:szCs w:val="18"/>
              </w:rPr>
            </w:pPr>
          </w:p>
        </w:tc>
        <w:tc>
          <w:tcPr>
            <w:tcW w:w="1749" w:type="pct"/>
            <w:shd w:val="clear" w:color="auto" w:fill="auto"/>
          </w:tcPr>
          <w:p w14:paraId="341B2E4B" w14:textId="77777777" w:rsidR="00704F11" w:rsidRDefault="00704F11" w:rsidP="00AA156C">
            <w:pPr>
              <w:spacing w:before="60" w:after="60"/>
              <w:rPr>
                <w:rFonts w:ascii="Arial" w:hAnsi="Arial" w:cs="Arial"/>
                <w:sz w:val="18"/>
                <w:szCs w:val="18"/>
              </w:rPr>
            </w:pPr>
            <w:r w:rsidRPr="00D86BE8">
              <w:rPr>
                <w:rFonts w:ascii="Arial" w:hAnsi="Arial" w:cs="Arial"/>
                <w:sz w:val="18"/>
                <w:szCs w:val="18"/>
              </w:rPr>
              <w:t>More of our adult community is feeling safe where they live than in 2017.</w:t>
            </w:r>
          </w:p>
          <w:p w14:paraId="11CBC7EB" w14:textId="06C9D1D6" w:rsidR="00704F11" w:rsidRPr="008B1752" w:rsidRDefault="00704F11" w:rsidP="00AA156C">
            <w:pPr>
              <w:spacing w:before="60" w:after="60"/>
              <w:rPr>
                <w:rFonts w:ascii="Arial" w:hAnsi="Arial" w:cs="Arial"/>
                <w:spacing w:val="0"/>
                <w:sz w:val="18"/>
                <w:szCs w:val="18"/>
              </w:rPr>
            </w:pPr>
          </w:p>
        </w:tc>
      </w:tr>
      <w:tr w:rsidR="00704F11" w:rsidRPr="00BF130B" w14:paraId="00811674" w14:textId="77777777" w:rsidTr="004B5AEA">
        <w:tblPrEx>
          <w:tblLook w:val="0400" w:firstRow="0" w:lastRow="0" w:firstColumn="0" w:lastColumn="0" w:noHBand="0" w:noVBand="1"/>
        </w:tblPrEx>
        <w:tc>
          <w:tcPr>
            <w:tcW w:w="1963" w:type="pct"/>
            <w:shd w:val="clear" w:color="auto" w:fill="auto"/>
          </w:tcPr>
          <w:p w14:paraId="7DB146B0" w14:textId="6299E168" w:rsidR="00704F11" w:rsidRPr="00D86BE8" w:rsidRDefault="00704F11" w:rsidP="00AA156C">
            <w:pPr>
              <w:spacing w:before="60" w:after="60"/>
              <w:rPr>
                <w:rFonts w:ascii="Arial" w:hAnsi="Arial" w:cs="Arial"/>
                <w:sz w:val="18"/>
                <w:szCs w:val="18"/>
              </w:rPr>
            </w:pPr>
            <w:r w:rsidRPr="00D86BE8">
              <w:rPr>
                <w:rFonts w:ascii="Arial" w:hAnsi="Arial" w:cs="Arial"/>
                <w:sz w:val="18"/>
                <w:szCs w:val="18"/>
              </w:rPr>
              <w:t xml:space="preserve">Level of agreement that multiculturalism makes life better </w:t>
            </w:r>
            <w:r w:rsidR="007F14C0">
              <w:rPr>
                <w:rFonts w:ascii="Arial" w:hAnsi="Arial" w:cs="Arial"/>
                <w:sz w:val="18"/>
                <w:szCs w:val="18"/>
              </w:rPr>
              <w:t>(</w:t>
            </w:r>
            <w:proofErr w:type="gramStart"/>
            <w:r w:rsidR="007F14C0">
              <w:rPr>
                <w:rFonts w:ascii="Arial" w:hAnsi="Arial" w:cs="Arial"/>
                <w:sz w:val="18"/>
                <w:szCs w:val="18"/>
              </w:rPr>
              <w:t>definitely or</w:t>
            </w:r>
            <w:proofErr w:type="gramEnd"/>
            <w:r w:rsidR="007F14C0">
              <w:rPr>
                <w:rFonts w:ascii="Arial" w:hAnsi="Arial" w:cs="Arial"/>
                <w:sz w:val="18"/>
                <w:szCs w:val="18"/>
              </w:rPr>
              <w:t xml:space="preserve"> sometimes)</w:t>
            </w:r>
          </w:p>
          <w:p w14:paraId="14F1CF0B" w14:textId="77777777" w:rsidR="00704F11" w:rsidRPr="00D06C84" w:rsidRDefault="00704F11" w:rsidP="0009495C">
            <w:pPr>
              <w:spacing w:before="60"/>
              <w:rPr>
                <w:rFonts w:ascii="Arial" w:hAnsi="Arial" w:cs="Arial"/>
                <w:sz w:val="16"/>
                <w:szCs w:val="16"/>
                <w:highlight w:val="yellow"/>
              </w:rPr>
            </w:pPr>
            <w:r w:rsidRPr="00D06C84">
              <w:rPr>
                <w:rFonts w:ascii="Arial" w:hAnsi="Arial" w:cs="Arial"/>
                <w:i/>
                <w:iCs/>
                <w:sz w:val="16"/>
                <w:szCs w:val="16"/>
              </w:rPr>
              <w:t xml:space="preserve">Source: City of Greater Geelong Preventative Health Survey </w:t>
            </w:r>
          </w:p>
        </w:tc>
        <w:tc>
          <w:tcPr>
            <w:tcW w:w="1288" w:type="pct"/>
            <w:shd w:val="clear" w:color="auto" w:fill="auto"/>
          </w:tcPr>
          <w:p w14:paraId="1BA08B47" w14:textId="75360468" w:rsidR="00704F11" w:rsidRPr="00D86BE8" w:rsidRDefault="00704F11" w:rsidP="00411473">
            <w:pPr>
              <w:spacing w:before="60" w:after="60"/>
              <w:rPr>
                <w:rFonts w:ascii="Arial" w:hAnsi="Arial" w:cs="Arial"/>
                <w:sz w:val="18"/>
                <w:szCs w:val="18"/>
              </w:rPr>
            </w:pPr>
            <w:r w:rsidRPr="00D86BE8">
              <w:rPr>
                <w:rFonts w:ascii="Arial" w:hAnsi="Arial" w:cs="Arial"/>
                <w:sz w:val="18"/>
                <w:szCs w:val="18"/>
              </w:rPr>
              <w:t>66%</w:t>
            </w:r>
            <w:r w:rsidR="005A7577">
              <w:rPr>
                <w:rFonts w:ascii="Arial" w:hAnsi="Arial" w:cs="Arial"/>
                <w:sz w:val="18"/>
                <w:szCs w:val="18"/>
              </w:rPr>
              <w:t xml:space="preserve"> </w:t>
            </w:r>
            <w:r>
              <w:rPr>
                <w:rFonts w:ascii="Arial" w:hAnsi="Arial" w:cs="Arial"/>
                <w:sz w:val="18"/>
                <w:szCs w:val="18"/>
              </w:rPr>
              <w:t>(2021)</w:t>
            </w:r>
          </w:p>
        </w:tc>
        <w:tc>
          <w:tcPr>
            <w:tcW w:w="1749" w:type="pct"/>
            <w:shd w:val="clear" w:color="auto" w:fill="auto"/>
          </w:tcPr>
          <w:p w14:paraId="1110A073" w14:textId="1A34D923" w:rsidR="007F14C0" w:rsidRDefault="007F14C0" w:rsidP="00AA156C">
            <w:pPr>
              <w:spacing w:before="60" w:after="60"/>
              <w:rPr>
                <w:rFonts w:ascii="Arial" w:hAnsi="Arial" w:cs="Arial"/>
                <w:sz w:val="18"/>
                <w:szCs w:val="18"/>
              </w:rPr>
            </w:pPr>
            <w:r>
              <w:rPr>
                <w:rFonts w:ascii="Arial" w:hAnsi="Arial" w:cs="Arial"/>
                <w:sz w:val="18"/>
                <w:szCs w:val="18"/>
              </w:rPr>
              <w:t xml:space="preserve">This result comprised </w:t>
            </w:r>
            <w:r w:rsidRPr="0085651B">
              <w:rPr>
                <w:rFonts w:ascii="Arial" w:hAnsi="Arial" w:cs="Arial"/>
                <w:sz w:val="18"/>
                <w:szCs w:val="18"/>
              </w:rPr>
              <w:t>48%</w:t>
            </w:r>
            <w:r>
              <w:rPr>
                <w:rFonts w:ascii="Arial" w:hAnsi="Arial" w:cs="Arial"/>
                <w:sz w:val="18"/>
                <w:szCs w:val="18"/>
              </w:rPr>
              <w:t xml:space="preserve"> </w:t>
            </w:r>
            <w:proofErr w:type="gramStart"/>
            <w:r w:rsidRPr="0085651B">
              <w:rPr>
                <w:rFonts w:ascii="Arial" w:hAnsi="Arial" w:cs="Arial"/>
                <w:sz w:val="18"/>
                <w:szCs w:val="18"/>
              </w:rPr>
              <w:t>definitely</w:t>
            </w:r>
            <w:r>
              <w:rPr>
                <w:rFonts w:ascii="Arial" w:hAnsi="Arial" w:cs="Arial"/>
                <w:sz w:val="18"/>
                <w:szCs w:val="18"/>
              </w:rPr>
              <w:t xml:space="preserve"> </w:t>
            </w:r>
            <w:r w:rsidR="00D2798C">
              <w:rPr>
                <w:rFonts w:ascii="Arial" w:hAnsi="Arial" w:cs="Arial"/>
                <w:sz w:val="18"/>
                <w:szCs w:val="18"/>
              </w:rPr>
              <w:t>and</w:t>
            </w:r>
            <w:proofErr w:type="gramEnd"/>
            <w:r w:rsidR="00D2798C">
              <w:rPr>
                <w:rFonts w:ascii="Arial" w:hAnsi="Arial" w:cs="Arial"/>
                <w:sz w:val="18"/>
                <w:szCs w:val="18"/>
              </w:rPr>
              <w:t xml:space="preserve"> </w:t>
            </w:r>
            <w:r w:rsidR="00D2798C" w:rsidRPr="0085651B">
              <w:rPr>
                <w:rFonts w:ascii="Arial" w:hAnsi="Arial" w:cs="Arial"/>
                <w:sz w:val="18"/>
                <w:szCs w:val="18"/>
              </w:rPr>
              <w:t>18</w:t>
            </w:r>
            <w:r w:rsidRPr="0085651B">
              <w:rPr>
                <w:rFonts w:ascii="Arial" w:hAnsi="Arial" w:cs="Arial"/>
                <w:sz w:val="18"/>
                <w:szCs w:val="18"/>
              </w:rPr>
              <w:t>% sometimes</w:t>
            </w:r>
            <w:r>
              <w:rPr>
                <w:rFonts w:ascii="Arial" w:hAnsi="Arial" w:cs="Arial"/>
                <w:sz w:val="18"/>
                <w:szCs w:val="18"/>
              </w:rPr>
              <w:t xml:space="preserve">. </w:t>
            </w:r>
          </w:p>
          <w:p w14:paraId="37FE0FFD" w14:textId="36FFDEBC" w:rsidR="000D0034" w:rsidRPr="0085651B" w:rsidRDefault="000D0034" w:rsidP="00AA156C">
            <w:pPr>
              <w:spacing w:before="60" w:after="60"/>
              <w:rPr>
                <w:rFonts w:ascii="Arial" w:hAnsi="Arial" w:cs="Arial"/>
                <w:i/>
                <w:iCs/>
                <w:sz w:val="18"/>
                <w:szCs w:val="18"/>
              </w:rPr>
            </w:pPr>
            <w:r w:rsidRPr="006E424D">
              <w:rPr>
                <w:rFonts w:ascii="Arial" w:hAnsi="Arial" w:cs="Arial"/>
                <w:i/>
                <w:iCs/>
                <w:sz w:val="18"/>
                <w:szCs w:val="18"/>
              </w:rPr>
              <w:t>This is a new strategic indicator and therefore no prior year data is available.</w:t>
            </w:r>
          </w:p>
          <w:p w14:paraId="0D047ECC" w14:textId="23F1309D" w:rsidR="00704F11" w:rsidRPr="006E424D" w:rsidRDefault="00704F11" w:rsidP="00AA156C">
            <w:pPr>
              <w:spacing w:before="60" w:after="60"/>
              <w:rPr>
                <w:rFonts w:ascii="Arial" w:hAnsi="Arial" w:cs="Arial"/>
                <w:spacing w:val="0"/>
                <w:sz w:val="18"/>
                <w:szCs w:val="18"/>
              </w:rPr>
            </w:pPr>
          </w:p>
        </w:tc>
      </w:tr>
      <w:tr w:rsidR="00704F11" w:rsidRPr="00BF130B" w14:paraId="2C42060A" w14:textId="77777777" w:rsidTr="004B5AEA">
        <w:tblPrEx>
          <w:tblLook w:val="0400" w:firstRow="0" w:lastRow="0" w:firstColumn="0" w:lastColumn="0" w:noHBand="0" w:noVBand="1"/>
        </w:tblPrEx>
        <w:tc>
          <w:tcPr>
            <w:tcW w:w="1963" w:type="pct"/>
            <w:shd w:val="clear" w:color="auto" w:fill="auto"/>
          </w:tcPr>
          <w:p w14:paraId="73471869" w14:textId="77777777" w:rsidR="00704F11" w:rsidRPr="00D86BE8" w:rsidRDefault="00704F11" w:rsidP="00AA156C">
            <w:pPr>
              <w:spacing w:before="60" w:after="60"/>
              <w:rPr>
                <w:rFonts w:ascii="Arial" w:hAnsi="Arial" w:cs="Arial"/>
                <w:sz w:val="18"/>
                <w:szCs w:val="18"/>
              </w:rPr>
            </w:pPr>
            <w:r w:rsidRPr="00D86BE8">
              <w:rPr>
                <w:rFonts w:ascii="Arial" w:hAnsi="Arial" w:cs="Arial"/>
                <w:sz w:val="18"/>
                <w:szCs w:val="18"/>
              </w:rPr>
              <w:t>Proportion of community concerned about effects of climate change on health</w:t>
            </w:r>
            <w:r w:rsidRPr="00D86BE8">
              <w:rPr>
                <w:rFonts w:ascii="Arial" w:hAnsi="Arial" w:cs="Arial"/>
                <w:i/>
                <w:iCs/>
                <w:sz w:val="18"/>
                <w:szCs w:val="18"/>
              </w:rPr>
              <w:t xml:space="preserve"> </w:t>
            </w:r>
            <w:r w:rsidRPr="00D86BE8">
              <w:rPr>
                <w:rFonts w:ascii="Arial" w:hAnsi="Arial" w:cs="Arial"/>
                <w:sz w:val="18"/>
                <w:szCs w:val="18"/>
              </w:rPr>
              <w:t>(very or quite concerned)</w:t>
            </w:r>
          </w:p>
          <w:p w14:paraId="09805DCC" w14:textId="77777777" w:rsidR="00704F11" w:rsidRPr="00D06C84" w:rsidRDefault="00704F11" w:rsidP="0009495C">
            <w:pPr>
              <w:spacing w:before="60"/>
              <w:rPr>
                <w:rFonts w:ascii="Arial" w:hAnsi="Arial" w:cs="Arial"/>
                <w:sz w:val="16"/>
                <w:szCs w:val="16"/>
                <w:highlight w:val="yellow"/>
              </w:rPr>
            </w:pPr>
            <w:r w:rsidRPr="00D06C84">
              <w:rPr>
                <w:rFonts w:ascii="Arial" w:hAnsi="Arial" w:cs="Arial"/>
                <w:i/>
                <w:iCs/>
                <w:sz w:val="16"/>
                <w:szCs w:val="16"/>
              </w:rPr>
              <w:t>Source: City of Greater Geelong Preventative Health Survey</w:t>
            </w:r>
          </w:p>
        </w:tc>
        <w:tc>
          <w:tcPr>
            <w:tcW w:w="1288" w:type="pct"/>
            <w:shd w:val="clear" w:color="auto" w:fill="auto"/>
          </w:tcPr>
          <w:p w14:paraId="1C9B1E79" w14:textId="0BE5E938" w:rsidR="00704F11" w:rsidRPr="007A5824" w:rsidRDefault="00704F11" w:rsidP="00AA156C">
            <w:pPr>
              <w:spacing w:before="60" w:after="60"/>
              <w:rPr>
                <w:rFonts w:ascii="Arial" w:hAnsi="Arial" w:cs="Arial"/>
                <w:sz w:val="18"/>
                <w:szCs w:val="18"/>
              </w:rPr>
            </w:pPr>
            <w:r w:rsidRPr="007A5824">
              <w:rPr>
                <w:rFonts w:ascii="Arial" w:hAnsi="Arial" w:cs="Arial"/>
                <w:sz w:val="18"/>
                <w:szCs w:val="18"/>
              </w:rPr>
              <w:t>51% (2021)</w:t>
            </w:r>
          </w:p>
          <w:p w14:paraId="05ECC6C0" w14:textId="77777777" w:rsidR="00704F11" w:rsidRPr="00D86BE8" w:rsidRDefault="00704F11" w:rsidP="00AA156C">
            <w:pPr>
              <w:spacing w:before="60" w:after="60"/>
              <w:rPr>
                <w:rFonts w:ascii="Arial" w:hAnsi="Arial" w:cs="Arial"/>
                <w:sz w:val="18"/>
                <w:szCs w:val="18"/>
                <w:highlight w:val="yellow"/>
              </w:rPr>
            </w:pPr>
          </w:p>
        </w:tc>
        <w:tc>
          <w:tcPr>
            <w:tcW w:w="1749" w:type="pct"/>
            <w:shd w:val="clear" w:color="auto" w:fill="auto"/>
          </w:tcPr>
          <w:p w14:paraId="0E9B4D1D" w14:textId="7068A121" w:rsidR="007F14C0" w:rsidRDefault="007F14C0" w:rsidP="00AA156C">
            <w:pPr>
              <w:spacing w:before="60" w:after="60"/>
              <w:rPr>
                <w:rFonts w:ascii="Arial" w:hAnsi="Arial" w:cs="Arial"/>
                <w:sz w:val="18"/>
                <w:szCs w:val="18"/>
              </w:rPr>
            </w:pPr>
            <w:r>
              <w:rPr>
                <w:rFonts w:ascii="Arial" w:hAnsi="Arial" w:cs="Arial"/>
                <w:sz w:val="18"/>
                <w:szCs w:val="18"/>
              </w:rPr>
              <w:t xml:space="preserve">This result comprised </w:t>
            </w:r>
            <w:r w:rsidRPr="0085651B">
              <w:rPr>
                <w:rFonts w:ascii="Arial" w:hAnsi="Arial" w:cs="Arial"/>
                <w:sz w:val="18"/>
                <w:szCs w:val="18"/>
              </w:rPr>
              <w:t>28% very concerned</w:t>
            </w:r>
            <w:r>
              <w:rPr>
                <w:rFonts w:ascii="Arial" w:hAnsi="Arial" w:cs="Arial"/>
                <w:sz w:val="18"/>
                <w:szCs w:val="18"/>
              </w:rPr>
              <w:t xml:space="preserve"> and</w:t>
            </w:r>
            <w:r w:rsidRPr="0085651B">
              <w:rPr>
                <w:rFonts w:ascii="Arial" w:hAnsi="Arial" w:cs="Arial"/>
                <w:sz w:val="18"/>
                <w:szCs w:val="18"/>
              </w:rPr>
              <w:t xml:space="preserve"> 23% quite concerned</w:t>
            </w:r>
            <w:r>
              <w:rPr>
                <w:rFonts w:ascii="Arial" w:hAnsi="Arial" w:cs="Arial"/>
                <w:sz w:val="18"/>
                <w:szCs w:val="18"/>
              </w:rPr>
              <w:t>.</w:t>
            </w:r>
            <w:r w:rsidRPr="0085651B">
              <w:rPr>
                <w:rFonts w:ascii="Arial" w:hAnsi="Arial" w:cs="Arial"/>
                <w:sz w:val="18"/>
                <w:szCs w:val="18"/>
              </w:rPr>
              <w:t xml:space="preserve"> </w:t>
            </w:r>
          </w:p>
          <w:p w14:paraId="67916F77" w14:textId="0B3BC257" w:rsidR="00704F11" w:rsidRPr="0085651B" w:rsidRDefault="00704F11" w:rsidP="00AA156C">
            <w:pPr>
              <w:spacing w:before="60" w:after="60"/>
              <w:rPr>
                <w:rFonts w:ascii="Arial" w:hAnsi="Arial" w:cs="Arial"/>
                <w:i/>
                <w:iCs/>
                <w:sz w:val="18"/>
                <w:szCs w:val="18"/>
              </w:rPr>
            </w:pPr>
            <w:r w:rsidRPr="006E424D">
              <w:rPr>
                <w:rFonts w:ascii="Arial" w:hAnsi="Arial" w:cs="Arial"/>
                <w:i/>
                <w:iCs/>
                <w:sz w:val="18"/>
                <w:szCs w:val="18"/>
              </w:rPr>
              <w:t>This is a new strategic indicator and therefore no prior year data is available.</w:t>
            </w:r>
          </w:p>
          <w:p w14:paraId="08BBEB64" w14:textId="4AC4E172" w:rsidR="00704F11" w:rsidRPr="006E424D" w:rsidRDefault="00704F11">
            <w:pPr>
              <w:spacing w:before="60" w:after="60"/>
              <w:rPr>
                <w:rFonts w:ascii="Arial" w:hAnsi="Arial" w:cs="Arial"/>
                <w:spacing w:val="0"/>
                <w:sz w:val="18"/>
                <w:szCs w:val="18"/>
              </w:rPr>
            </w:pPr>
          </w:p>
        </w:tc>
      </w:tr>
      <w:tr w:rsidR="00704F11" w:rsidRPr="00BF130B" w14:paraId="74C2EE4C" w14:textId="77777777" w:rsidTr="004B5AEA">
        <w:tblPrEx>
          <w:tblLook w:val="0400" w:firstRow="0" w:lastRow="0" w:firstColumn="0" w:lastColumn="0" w:noHBand="0" w:noVBand="1"/>
        </w:tblPrEx>
        <w:tc>
          <w:tcPr>
            <w:tcW w:w="1963" w:type="pct"/>
            <w:shd w:val="clear" w:color="auto" w:fill="auto"/>
          </w:tcPr>
          <w:p w14:paraId="7BEE75A3" w14:textId="77777777" w:rsidR="00704F11" w:rsidRPr="00D86BE8" w:rsidRDefault="00704F11" w:rsidP="00AA156C">
            <w:pPr>
              <w:spacing w:before="60" w:after="60"/>
              <w:rPr>
                <w:rFonts w:ascii="Arial" w:hAnsi="Arial" w:cs="Arial"/>
                <w:sz w:val="18"/>
                <w:szCs w:val="18"/>
              </w:rPr>
            </w:pPr>
            <w:r w:rsidRPr="00D86BE8">
              <w:rPr>
                <w:rFonts w:ascii="Arial" w:hAnsi="Arial" w:cs="Arial"/>
                <w:sz w:val="18"/>
                <w:szCs w:val="18"/>
              </w:rPr>
              <w:t xml:space="preserve">Proportion of adults that are a member of an organised group (sports, religious, school, professional, community or action group) </w:t>
            </w:r>
          </w:p>
          <w:p w14:paraId="0623DD6A" w14:textId="77777777" w:rsidR="00704F11" w:rsidRPr="00D06C84" w:rsidRDefault="00704F11" w:rsidP="0009495C">
            <w:pPr>
              <w:spacing w:before="60"/>
              <w:rPr>
                <w:rFonts w:ascii="Arial" w:hAnsi="Arial" w:cs="Arial"/>
                <w:sz w:val="16"/>
                <w:szCs w:val="16"/>
              </w:rPr>
            </w:pPr>
            <w:r w:rsidRPr="00D06C84">
              <w:rPr>
                <w:rFonts w:ascii="Arial" w:hAnsi="Arial" w:cs="Arial"/>
                <w:i/>
                <w:iCs/>
                <w:sz w:val="16"/>
                <w:szCs w:val="16"/>
              </w:rPr>
              <w:t>Source: City of Greater Geelong Preventative Health Survey</w:t>
            </w:r>
          </w:p>
        </w:tc>
        <w:tc>
          <w:tcPr>
            <w:tcW w:w="1288" w:type="pct"/>
            <w:shd w:val="clear" w:color="auto" w:fill="auto"/>
          </w:tcPr>
          <w:p w14:paraId="28F1CDE7" w14:textId="2EDBB8ED" w:rsidR="00704F11" w:rsidRPr="00D86BE8" w:rsidRDefault="00704F11" w:rsidP="00AA156C">
            <w:pPr>
              <w:spacing w:before="60" w:after="60"/>
              <w:rPr>
                <w:rFonts w:ascii="Arial" w:hAnsi="Arial" w:cs="Arial"/>
                <w:sz w:val="18"/>
                <w:szCs w:val="18"/>
              </w:rPr>
            </w:pPr>
            <w:r w:rsidRPr="00D86BE8">
              <w:rPr>
                <w:rFonts w:ascii="Arial" w:hAnsi="Arial" w:cs="Arial"/>
                <w:sz w:val="18"/>
                <w:szCs w:val="18"/>
              </w:rPr>
              <w:t>56%</w:t>
            </w:r>
            <w:r w:rsidR="005A7577">
              <w:rPr>
                <w:rFonts w:ascii="Arial" w:hAnsi="Arial" w:cs="Arial"/>
                <w:sz w:val="18"/>
                <w:szCs w:val="18"/>
              </w:rPr>
              <w:t xml:space="preserve"> </w:t>
            </w:r>
            <w:r>
              <w:rPr>
                <w:rFonts w:ascii="Arial" w:hAnsi="Arial" w:cs="Arial"/>
                <w:sz w:val="18"/>
                <w:szCs w:val="18"/>
              </w:rPr>
              <w:t>(2021)</w:t>
            </w:r>
          </w:p>
        </w:tc>
        <w:tc>
          <w:tcPr>
            <w:tcW w:w="1749" w:type="pct"/>
            <w:shd w:val="clear" w:color="auto" w:fill="auto"/>
          </w:tcPr>
          <w:p w14:paraId="090AD5B0" w14:textId="4D0AF1D0" w:rsidR="007F14C0" w:rsidRDefault="007F14C0" w:rsidP="00AA156C">
            <w:pPr>
              <w:spacing w:before="60" w:after="60"/>
              <w:rPr>
                <w:rFonts w:ascii="Arial" w:hAnsi="Arial" w:cs="Arial"/>
                <w:sz w:val="18"/>
                <w:szCs w:val="18"/>
              </w:rPr>
            </w:pPr>
            <w:r>
              <w:rPr>
                <w:rFonts w:ascii="Arial" w:hAnsi="Arial" w:cs="Arial"/>
                <w:sz w:val="18"/>
                <w:szCs w:val="18"/>
              </w:rPr>
              <w:t xml:space="preserve">This result </w:t>
            </w:r>
            <w:proofErr w:type="gramStart"/>
            <w:r>
              <w:rPr>
                <w:rFonts w:ascii="Arial" w:hAnsi="Arial" w:cs="Arial"/>
                <w:sz w:val="18"/>
                <w:szCs w:val="18"/>
              </w:rPr>
              <w:t>consisted</w:t>
            </w:r>
            <w:proofErr w:type="gramEnd"/>
            <w:r>
              <w:rPr>
                <w:rFonts w:ascii="Arial" w:hAnsi="Arial" w:cs="Arial"/>
                <w:sz w:val="18"/>
                <w:szCs w:val="18"/>
              </w:rPr>
              <w:t xml:space="preserve"> 28% members of a sports group.</w:t>
            </w:r>
          </w:p>
          <w:p w14:paraId="5F74D8B4" w14:textId="159B7CAE" w:rsidR="00704F11" w:rsidRPr="00D86BE8" w:rsidRDefault="00704F11" w:rsidP="00AA156C">
            <w:pPr>
              <w:spacing w:before="60" w:after="60"/>
              <w:rPr>
                <w:rFonts w:ascii="Arial" w:hAnsi="Arial" w:cs="Arial"/>
                <w:i/>
                <w:iCs/>
                <w:sz w:val="18"/>
                <w:szCs w:val="18"/>
              </w:rPr>
            </w:pPr>
            <w:r w:rsidRPr="00D86BE8">
              <w:rPr>
                <w:rFonts w:ascii="Arial" w:hAnsi="Arial" w:cs="Arial"/>
                <w:i/>
                <w:iCs/>
                <w:sz w:val="18"/>
                <w:szCs w:val="18"/>
              </w:rPr>
              <w:t>This is a new strategic indicator and therefore no prior year data is available.</w:t>
            </w:r>
          </w:p>
          <w:p w14:paraId="42D8084B" w14:textId="5430B628" w:rsidR="00704F11" w:rsidRPr="008B1752" w:rsidRDefault="00704F11" w:rsidP="00AA156C">
            <w:pPr>
              <w:spacing w:before="60" w:after="60"/>
              <w:rPr>
                <w:rFonts w:ascii="Arial" w:hAnsi="Arial" w:cs="Arial"/>
                <w:spacing w:val="0"/>
                <w:sz w:val="18"/>
                <w:szCs w:val="18"/>
              </w:rPr>
            </w:pPr>
          </w:p>
        </w:tc>
      </w:tr>
    </w:tbl>
    <w:p w14:paraId="14E779F4" w14:textId="77777777" w:rsidR="007E72D3" w:rsidRDefault="007E72D3"/>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00" w:firstRow="0" w:lastRow="0" w:firstColumn="0" w:lastColumn="0" w:noHBand="0" w:noVBand="1"/>
      </w:tblPr>
      <w:tblGrid>
        <w:gridCol w:w="4105"/>
        <w:gridCol w:w="2693"/>
        <w:gridCol w:w="3658"/>
      </w:tblGrid>
      <w:tr w:rsidR="007E72D3" w:rsidRPr="00D86BE8" w14:paraId="708D7E31" w14:textId="77777777" w:rsidTr="0009495C">
        <w:trPr>
          <w:trHeight w:val="445"/>
          <w:tblHeader/>
        </w:trPr>
        <w:tc>
          <w:tcPr>
            <w:tcW w:w="1963" w:type="pct"/>
            <w:tcBorders>
              <w:top w:val="single" w:sz="4" w:space="0" w:color="auto"/>
              <w:left w:val="single" w:sz="4" w:space="0" w:color="auto"/>
              <w:bottom w:val="single" w:sz="4" w:space="0" w:color="auto"/>
              <w:right w:val="single" w:sz="4" w:space="0" w:color="auto"/>
            </w:tcBorders>
            <w:shd w:val="clear" w:color="auto" w:fill="7BA7AE"/>
            <w:vAlign w:val="center"/>
          </w:tcPr>
          <w:p w14:paraId="44A6D7E3" w14:textId="67925DCB" w:rsidR="007E72D3" w:rsidRPr="007E72D3" w:rsidRDefault="00EA59F1" w:rsidP="00AA156C">
            <w:pPr>
              <w:spacing w:before="60" w:after="60"/>
              <w:rPr>
                <w:rFonts w:ascii="Arial" w:hAnsi="Arial" w:cs="Arial"/>
                <w:b/>
                <w:color w:val="FFFFFF"/>
                <w:sz w:val="18"/>
                <w:szCs w:val="18"/>
              </w:rPr>
            </w:pPr>
            <w:r>
              <w:rPr>
                <w:rFonts w:ascii="Arial" w:hAnsi="Arial" w:cs="Arial"/>
                <w:b/>
                <w:color w:val="FFFFFF"/>
                <w:sz w:val="18"/>
                <w:szCs w:val="18"/>
              </w:rPr>
              <w:t>City of Greater Geelong Indicators</w:t>
            </w:r>
          </w:p>
        </w:tc>
        <w:tc>
          <w:tcPr>
            <w:tcW w:w="1288" w:type="pct"/>
            <w:tcBorders>
              <w:top w:val="single" w:sz="4" w:space="0" w:color="auto"/>
              <w:left w:val="single" w:sz="4" w:space="0" w:color="auto"/>
              <w:bottom w:val="single" w:sz="4" w:space="0" w:color="auto"/>
              <w:right w:val="single" w:sz="4" w:space="0" w:color="auto"/>
            </w:tcBorders>
            <w:shd w:val="clear" w:color="auto" w:fill="7BA7AE"/>
            <w:vAlign w:val="center"/>
          </w:tcPr>
          <w:p w14:paraId="4FB4FCAD" w14:textId="26D18DF1" w:rsidR="007E72D3" w:rsidRPr="007E72D3" w:rsidRDefault="006967A7" w:rsidP="00AA156C">
            <w:pPr>
              <w:spacing w:before="60" w:after="60"/>
              <w:rPr>
                <w:rFonts w:ascii="Arial" w:hAnsi="Arial" w:cs="Arial"/>
                <w:b/>
                <w:color w:val="FFFFFF"/>
                <w:sz w:val="18"/>
                <w:szCs w:val="18"/>
              </w:rPr>
            </w:pPr>
            <w:r>
              <w:rPr>
                <w:rFonts w:ascii="Arial" w:hAnsi="Arial" w:cs="Arial"/>
                <w:b/>
                <w:color w:val="FFFFFF"/>
                <w:sz w:val="18"/>
                <w:szCs w:val="18"/>
              </w:rPr>
              <w:t xml:space="preserve">Data </w:t>
            </w:r>
            <w:proofErr w:type="gramStart"/>
            <w:r w:rsidR="00EA59F1">
              <w:rPr>
                <w:rFonts w:ascii="Arial" w:hAnsi="Arial" w:cs="Arial"/>
                <w:b/>
                <w:color w:val="FFFFFF"/>
                <w:sz w:val="18"/>
                <w:szCs w:val="18"/>
              </w:rPr>
              <w:t>at</w:t>
            </w:r>
            <w:proofErr w:type="gramEnd"/>
            <w:r w:rsidR="00EA59F1">
              <w:rPr>
                <w:rFonts w:ascii="Arial" w:hAnsi="Arial" w:cs="Arial"/>
                <w:b/>
                <w:color w:val="FFFFFF"/>
                <w:sz w:val="18"/>
                <w:szCs w:val="18"/>
              </w:rPr>
              <w:t xml:space="preserve"> </w:t>
            </w:r>
            <w:r w:rsidR="007E72D3" w:rsidRPr="007E72D3">
              <w:rPr>
                <w:rFonts w:ascii="Arial" w:hAnsi="Arial" w:cs="Arial"/>
                <w:b/>
                <w:color w:val="FFFFFF"/>
                <w:sz w:val="18"/>
                <w:szCs w:val="18"/>
              </w:rPr>
              <w:t xml:space="preserve">30 </w:t>
            </w:r>
            <w:r w:rsidR="008500DC">
              <w:rPr>
                <w:rFonts w:ascii="Arial" w:hAnsi="Arial" w:cs="Arial"/>
                <w:b/>
                <w:color w:val="FFFFFF"/>
                <w:sz w:val="18"/>
                <w:szCs w:val="18"/>
              </w:rPr>
              <w:t>June</w:t>
            </w:r>
            <w:r w:rsidR="007E72D3" w:rsidRPr="007E72D3">
              <w:rPr>
                <w:rFonts w:ascii="Arial" w:hAnsi="Arial" w:cs="Arial"/>
                <w:b/>
                <w:color w:val="FFFFFF"/>
                <w:sz w:val="18"/>
                <w:szCs w:val="18"/>
              </w:rPr>
              <w:t xml:space="preserve"> 2022</w:t>
            </w:r>
          </w:p>
        </w:tc>
        <w:tc>
          <w:tcPr>
            <w:tcW w:w="1749" w:type="pct"/>
            <w:tcBorders>
              <w:top w:val="single" w:sz="4" w:space="0" w:color="auto"/>
              <w:left w:val="single" w:sz="4" w:space="0" w:color="auto"/>
              <w:bottom w:val="single" w:sz="4" w:space="0" w:color="auto"/>
              <w:right w:val="single" w:sz="4" w:space="0" w:color="auto"/>
            </w:tcBorders>
            <w:shd w:val="clear" w:color="auto" w:fill="7BA7AE"/>
            <w:vAlign w:val="center"/>
          </w:tcPr>
          <w:p w14:paraId="6D4E5130" w14:textId="4EEC8742" w:rsidR="007E72D3" w:rsidRPr="007E72D3" w:rsidRDefault="00EA59F1" w:rsidP="00AA156C">
            <w:pPr>
              <w:spacing w:before="60" w:after="60"/>
              <w:rPr>
                <w:rFonts w:ascii="Arial" w:hAnsi="Arial" w:cs="Arial"/>
                <w:b/>
                <w:color w:val="FFFFFF"/>
                <w:sz w:val="18"/>
                <w:szCs w:val="18"/>
              </w:rPr>
            </w:pPr>
            <w:r>
              <w:rPr>
                <w:rFonts w:ascii="Arial" w:hAnsi="Arial" w:cs="Arial"/>
                <w:b/>
                <w:color w:val="FFFFFF"/>
                <w:sz w:val="18"/>
                <w:szCs w:val="18"/>
              </w:rPr>
              <w:t xml:space="preserve">Progress </w:t>
            </w:r>
            <w:r w:rsidR="008500DC">
              <w:rPr>
                <w:rFonts w:ascii="Arial" w:hAnsi="Arial" w:cs="Arial"/>
                <w:b/>
                <w:color w:val="FFFFFF"/>
                <w:sz w:val="18"/>
                <w:szCs w:val="18"/>
              </w:rPr>
              <w:t>c</w:t>
            </w:r>
            <w:r>
              <w:rPr>
                <w:rFonts w:ascii="Arial" w:hAnsi="Arial" w:cs="Arial"/>
                <w:b/>
                <w:color w:val="FFFFFF"/>
                <w:sz w:val="18"/>
                <w:szCs w:val="18"/>
              </w:rPr>
              <w:t>omments</w:t>
            </w:r>
          </w:p>
        </w:tc>
      </w:tr>
      <w:tr w:rsidR="00704F11" w:rsidRPr="00BF130B" w14:paraId="0F241562" w14:textId="77777777" w:rsidTr="004B5AEA">
        <w:tc>
          <w:tcPr>
            <w:tcW w:w="1963" w:type="pct"/>
            <w:shd w:val="clear" w:color="auto" w:fill="auto"/>
          </w:tcPr>
          <w:p w14:paraId="3B8EC3A0" w14:textId="77777777" w:rsidR="00704F11" w:rsidRPr="00D86BE8" w:rsidRDefault="00704F11" w:rsidP="00AA156C">
            <w:pPr>
              <w:spacing w:before="60" w:after="60"/>
              <w:rPr>
                <w:rFonts w:ascii="Arial" w:hAnsi="Arial" w:cs="Arial"/>
                <w:sz w:val="18"/>
                <w:szCs w:val="18"/>
              </w:rPr>
            </w:pPr>
            <w:r w:rsidRPr="00D86BE8">
              <w:rPr>
                <w:rFonts w:ascii="Arial" w:hAnsi="Arial" w:cs="Arial"/>
                <w:sz w:val="18"/>
                <w:szCs w:val="18"/>
              </w:rPr>
              <w:t>Community satisfaction with support services</w:t>
            </w:r>
          </w:p>
          <w:p w14:paraId="6EF3ADCF" w14:textId="77777777" w:rsidR="00704F11" w:rsidRPr="00D06C84" w:rsidRDefault="00704F11" w:rsidP="0009495C">
            <w:pPr>
              <w:spacing w:before="60"/>
              <w:rPr>
                <w:rFonts w:ascii="Arial" w:hAnsi="Arial" w:cs="Arial"/>
                <w:sz w:val="16"/>
                <w:szCs w:val="16"/>
                <w:highlight w:val="yellow"/>
              </w:rPr>
            </w:pPr>
            <w:r w:rsidRPr="00D06C84">
              <w:rPr>
                <w:rFonts w:ascii="Arial" w:hAnsi="Arial" w:cs="Arial"/>
                <w:i/>
                <w:iCs/>
                <w:sz w:val="16"/>
                <w:szCs w:val="16"/>
              </w:rPr>
              <w:t xml:space="preserve">Source: Local Government Community Satisfaction Survey </w:t>
            </w:r>
          </w:p>
        </w:tc>
        <w:tc>
          <w:tcPr>
            <w:tcW w:w="1288" w:type="pct"/>
            <w:shd w:val="clear" w:color="auto" w:fill="auto"/>
          </w:tcPr>
          <w:p w14:paraId="155FD27E" w14:textId="15D0C064" w:rsidR="00704F11" w:rsidRPr="00D86BE8" w:rsidRDefault="00704F11" w:rsidP="0009495C">
            <w:pPr>
              <w:rPr>
                <w:rFonts w:ascii="Arial" w:hAnsi="Arial" w:cs="Arial"/>
                <w:sz w:val="18"/>
                <w:szCs w:val="18"/>
              </w:rPr>
            </w:pPr>
            <w:r w:rsidRPr="00D86BE8">
              <w:rPr>
                <w:rFonts w:ascii="Arial" w:hAnsi="Arial" w:cs="Arial"/>
                <w:sz w:val="18"/>
                <w:szCs w:val="18"/>
              </w:rPr>
              <w:t>Family</w:t>
            </w:r>
            <w:r w:rsidR="005A7577">
              <w:rPr>
                <w:rFonts w:ascii="Arial" w:hAnsi="Arial" w:cs="Arial"/>
                <w:sz w:val="18"/>
                <w:szCs w:val="18"/>
              </w:rPr>
              <w:t xml:space="preserve"> </w:t>
            </w:r>
            <w:r w:rsidRPr="00D86BE8">
              <w:rPr>
                <w:rFonts w:ascii="Arial" w:hAnsi="Arial" w:cs="Arial"/>
                <w:sz w:val="18"/>
                <w:szCs w:val="18"/>
              </w:rPr>
              <w:t>– 64</w:t>
            </w:r>
            <w:r>
              <w:rPr>
                <w:rFonts w:ascii="Arial" w:hAnsi="Arial" w:cs="Arial"/>
                <w:sz w:val="18"/>
                <w:szCs w:val="18"/>
              </w:rPr>
              <w:t xml:space="preserve"> (2022)</w:t>
            </w:r>
          </w:p>
          <w:p w14:paraId="2A1CAAF9" w14:textId="6F35C2EC" w:rsidR="005A7577" w:rsidRDefault="005A7577" w:rsidP="0009495C">
            <w:pPr>
              <w:spacing w:after="100"/>
              <w:rPr>
                <w:rFonts w:ascii="Arial" w:hAnsi="Arial" w:cs="Arial"/>
                <w:sz w:val="18"/>
                <w:szCs w:val="18"/>
              </w:rPr>
            </w:pPr>
            <w:r w:rsidRPr="00D86BE8">
              <w:rPr>
                <w:rFonts w:ascii="Arial" w:hAnsi="Arial" w:cs="Arial"/>
                <w:sz w:val="18"/>
                <w:szCs w:val="18"/>
              </w:rPr>
              <w:t>Family</w:t>
            </w:r>
            <w:r>
              <w:rPr>
                <w:rFonts w:ascii="Arial" w:hAnsi="Arial" w:cs="Arial"/>
                <w:sz w:val="18"/>
                <w:szCs w:val="18"/>
              </w:rPr>
              <w:t xml:space="preserve"> </w:t>
            </w:r>
            <w:r w:rsidRPr="00D86BE8">
              <w:rPr>
                <w:rFonts w:ascii="Arial" w:hAnsi="Arial" w:cs="Arial"/>
                <w:sz w:val="18"/>
                <w:szCs w:val="18"/>
              </w:rPr>
              <w:t>– 66</w:t>
            </w:r>
            <w:r>
              <w:rPr>
                <w:rFonts w:ascii="Arial" w:hAnsi="Arial" w:cs="Arial"/>
                <w:sz w:val="18"/>
                <w:szCs w:val="18"/>
              </w:rPr>
              <w:t xml:space="preserve"> (2021)</w:t>
            </w:r>
          </w:p>
          <w:p w14:paraId="30D0FF0B" w14:textId="1CCFB4E9" w:rsidR="005A7577" w:rsidRDefault="00704F11" w:rsidP="0009495C">
            <w:pPr>
              <w:rPr>
                <w:rFonts w:ascii="Arial" w:hAnsi="Arial" w:cs="Arial"/>
                <w:sz w:val="18"/>
                <w:szCs w:val="18"/>
              </w:rPr>
            </w:pPr>
            <w:r w:rsidRPr="00D86BE8">
              <w:rPr>
                <w:rFonts w:ascii="Arial" w:hAnsi="Arial" w:cs="Arial"/>
                <w:sz w:val="18"/>
                <w:szCs w:val="18"/>
              </w:rPr>
              <w:t>Elderly</w:t>
            </w:r>
            <w:r w:rsidR="005A7577">
              <w:rPr>
                <w:rFonts w:ascii="Arial" w:hAnsi="Arial" w:cs="Arial"/>
                <w:sz w:val="18"/>
                <w:szCs w:val="18"/>
              </w:rPr>
              <w:t xml:space="preserve"> </w:t>
            </w:r>
            <w:r>
              <w:rPr>
                <w:rFonts w:ascii="Arial" w:hAnsi="Arial" w:cs="Arial"/>
                <w:sz w:val="18"/>
                <w:szCs w:val="18"/>
              </w:rPr>
              <w:t>–</w:t>
            </w:r>
            <w:r w:rsidRPr="00D86BE8">
              <w:rPr>
                <w:rFonts w:ascii="Arial" w:hAnsi="Arial" w:cs="Arial"/>
                <w:sz w:val="18"/>
                <w:szCs w:val="18"/>
              </w:rPr>
              <w:t xml:space="preserve"> 63</w:t>
            </w:r>
            <w:r>
              <w:rPr>
                <w:rFonts w:ascii="Arial" w:hAnsi="Arial" w:cs="Arial"/>
                <w:sz w:val="18"/>
                <w:szCs w:val="18"/>
              </w:rPr>
              <w:t xml:space="preserve"> (2022)</w:t>
            </w:r>
            <w:r w:rsidR="005A7577" w:rsidRPr="00D86BE8">
              <w:rPr>
                <w:rFonts w:ascii="Arial" w:hAnsi="Arial" w:cs="Arial"/>
                <w:sz w:val="18"/>
                <w:szCs w:val="18"/>
              </w:rPr>
              <w:t xml:space="preserve"> </w:t>
            </w:r>
          </w:p>
          <w:p w14:paraId="181ADBA8" w14:textId="50D18C36" w:rsidR="00704F11" w:rsidRPr="00D86BE8" w:rsidRDefault="005A7577" w:rsidP="0009495C">
            <w:pPr>
              <w:spacing w:after="100"/>
              <w:rPr>
                <w:rFonts w:ascii="Arial" w:hAnsi="Arial" w:cs="Arial"/>
                <w:sz w:val="18"/>
                <w:szCs w:val="18"/>
              </w:rPr>
            </w:pPr>
            <w:r w:rsidRPr="00D86BE8">
              <w:rPr>
                <w:rFonts w:ascii="Arial" w:hAnsi="Arial" w:cs="Arial"/>
                <w:sz w:val="18"/>
                <w:szCs w:val="18"/>
              </w:rPr>
              <w:t>Elderly</w:t>
            </w:r>
            <w:r>
              <w:rPr>
                <w:rFonts w:ascii="Arial" w:hAnsi="Arial" w:cs="Arial"/>
                <w:sz w:val="18"/>
                <w:szCs w:val="18"/>
              </w:rPr>
              <w:t xml:space="preserve"> –</w:t>
            </w:r>
            <w:r w:rsidRPr="00D86BE8">
              <w:rPr>
                <w:rFonts w:ascii="Arial" w:hAnsi="Arial" w:cs="Arial"/>
                <w:sz w:val="18"/>
                <w:szCs w:val="18"/>
              </w:rPr>
              <w:t xml:space="preserve"> 65</w:t>
            </w:r>
            <w:r>
              <w:rPr>
                <w:rFonts w:ascii="Arial" w:hAnsi="Arial" w:cs="Arial"/>
                <w:sz w:val="18"/>
                <w:szCs w:val="18"/>
              </w:rPr>
              <w:t xml:space="preserve"> (2021)</w:t>
            </w:r>
          </w:p>
          <w:p w14:paraId="33B99B0E" w14:textId="3E915898" w:rsidR="00704F11" w:rsidRDefault="00704F11" w:rsidP="0009495C">
            <w:pPr>
              <w:rPr>
                <w:rFonts w:ascii="Arial" w:hAnsi="Arial" w:cs="Arial"/>
                <w:sz w:val="18"/>
                <w:szCs w:val="18"/>
              </w:rPr>
            </w:pPr>
            <w:r w:rsidRPr="00D86BE8">
              <w:rPr>
                <w:rFonts w:ascii="Arial" w:hAnsi="Arial" w:cs="Arial"/>
                <w:sz w:val="18"/>
                <w:szCs w:val="18"/>
              </w:rPr>
              <w:t>Disadvantaged</w:t>
            </w:r>
            <w:r w:rsidR="005A7577">
              <w:rPr>
                <w:rFonts w:ascii="Arial" w:hAnsi="Arial" w:cs="Arial"/>
                <w:sz w:val="18"/>
                <w:szCs w:val="18"/>
              </w:rPr>
              <w:t xml:space="preserve"> </w:t>
            </w:r>
            <w:r w:rsidRPr="00D86BE8">
              <w:rPr>
                <w:rFonts w:ascii="Arial" w:hAnsi="Arial" w:cs="Arial"/>
                <w:sz w:val="18"/>
                <w:szCs w:val="18"/>
              </w:rPr>
              <w:t>– 61</w:t>
            </w:r>
            <w:r>
              <w:rPr>
                <w:rFonts w:ascii="Arial" w:hAnsi="Arial" w:cs="Arial"/>
                <w:sz w:val="18"/>
                <w:szCs w:val="18"/>
              </w:rPr>
              <w:t xml:space="preserve"> (2022) </w:t>
            </w:r>
          </w:p>
          <w:p w14:paraId="59697221" w14:textId="5CF89F1F" w:rsidR="005A7577" w:rsidRPr="00D86BE8" w:rsidRDefault="005A7577" w:rsidP="0009495C">
            <w:pPr>
              <w:spacing w:after="100"/>
              <w:rPr>
                <w:rFonts w:ascii="Arial" w:hAnsi="Arial" w:cs="Arial"/>
                <w:sz w:val="18"/>
                <w:szCs w:val="18"/>
              </w:rPr>
            </w:pPr>
            <w:r w:rsidRPr="00D86BE8">
              <w:rPr>
                <w:rFonts w:ascii="Arial" w:hAnsi="Arial" w:cs="Arial"/>
                <w:sz w:val="18"/>
                <w:szCs w:val="18"/>
              </w:rPr>
              <w:t>Disadvantaged</w:t>
            </w:r>
            <w:r>
              <w:rPr>
                <w:rFonts w:ascii="Arial" w:hAnsi="Arial" w:cs="Arial"/>
                <w:sz w:val="18"/>
                <w:szCs w:val="18"/>
              </w:rPr>
              <w:t xml:space="preserve"> </w:t>
            </w:r>
            <w:r w:rsidRPr="00D86BE8">
              <w:rPr>
                <w:rFonts w:ascii="Arial" w:hAnsi="Arial" w:cs="Arial"/>
                <w:sz w:val="18"/>
                <w:szCs w:val="18"/>
              </w:rPr>
              <w:t>– 62</w:t>
            </w:r>
            <w:r>
              <w:rPr>
                <w:rFonts w:ascii="Arial" w:hAnsi="Arial" w:cs="Arial"/>
                <w:sz w:val="18"/>
                <w:szCs w:val="18"/>
              </w:rPr>
              <w:t xml:space="preserve"> (2021)</w:t>
            </w:r>
          </w:p>
        </w:tc>
        <w:tc>
          <w:tcPr>
            <w:tcW w:w="1749" w:type="pct"/>
            <w:shd w:val="clear" w:color="auto" w:fill="auto"/>
          </w:tcPr>
          <w:p w14:paraId="6C18D158" w14:textId="3DAA01B1" w:rsidR="00704F11" w:rsidRPr="00D86BE8" w:rsidRDefault="005F30FB" w:rsidP="00AA156C">
            <w:pPr>
              <w:spacing w:before="60" w:after="60"/>
              <w:rPr>
                <w:rFonts w:ascii="Arial" w:hAnsi="Arial" w:cs="Arial"/>
                <w:sz w:val="18"/>
                <w:szCs w:val="18"/>
              </w:rPr>
            </w:pPr>
            <w:r>
              <w:rPr>
                <w:rFonts w:ascii="Arial" w:hAnsi="Arial" w:cs="Arial"/>
                <w:sz w:val="18"/>
                <w:szCs w:val="18"/>
              </w:rPr>
              <w:t xml:space="preserve">Our result for </w:t>
            </w:r>
            <w:r w:rsidR="00704F11">
              <w:rPr>
                <w:rFonts w:ascii="Arial" w:hAnsi="Arial" w:cs="Arial"/>
                <w:sz w:val="18"/>
                <w:szCs w:val="18"/>
              </w:rPr>
              <w:t xml:space="preserve">Family Support was lower compared to </w:t>
            </w:r>
            <w:r w:rsidR="00704F11">
              <w:rPr>
                <w:rFonts w:ascii="Arial" w:hAnsi="Arial" w:cs="Arial"/>
                <w:sz w:val="18"/>
                <w:szCs w:val="18"/>
                <w:lang w:val="en-US"/>
              </w:rPr>
              <w:t xml:space="preserve">the </w:t>
            </w:r>
            <w:r w:rsidR="00704F11">
              <w:rPr>
                <w:rFonts w:ascii="Arial" w:hAnsi="Arial" w:cs="Arial"/>
                <w:sz w:val="18"/>
                <w:szCs w:val="18"/>
              </w:rPr>
              <w:t>Regional Centres average (67)</w:t>
            </w:r>
            <w:r>
              <w:rPr>
                <w:rFonts w:ascii="Arial" w:hAnsi="Arial" w:cs="Arial"/>
                <w:sz w:val="18"/>
                <w:szCs w:val="18"/>
              </w:rPr>
              <w:t xml:space="preserve"> while </w:t>
            </w:r>
            <w:r w:rsidR="00704F11">
              <w:rPr>
                <w:rFonts w:ascii="Arial" w:hAnsi="Arial" w:cs="Arial"/>
                <w:sz w:val="18"/>
                <w:szCs w:val="18"/>
              </w:rPr>
              <w:t xml:space="preserve">Elderly Support was lower compared to </w:t>
            </w:r>
            <w:r w:rsidR="00704F11">
              <w:rPr>
                <w:rFonts w:ascii="Arial" w:hAnsi="Arial" w:cs="Arial"/>
                <w:sz w:val="18"/>
                <w:szCs w:val="18"/>
                <w:lang w:val="en-US"/>
              </w:rPr>
              <w:t xml:space="preserve">the </w:t>
            </w:r>
            <w:r w:rsidR="00704F11">
              <w:rPr>
                <w:rFonts w:ascii="Arial" w:hAnsi="Arial" w:cs="Arial"/>
                <w:sz w:val="18"/>
                <w:szCs w:val="18"/>
              </w:rPr>
              <w:t>statewide average (67).</w:t>
            </w:r>
          </w:p>
        </w:tc>
      </w:tr>
      <w:tr w:rsidR="00704F11" w:rsidRPr="00BF130B" w14:paraId="047A74CB" w14:textId="77777777" w:rsidTr="004B5AEA">
        <w:tc>
          <w:tcPr>
            <w:tcW w:w="1963" w:type="pct"/>
            <w:shd w:val="clear" w:color="auto" w:fill="auto"/>
          </w:tcPr>
          <w:p w14:paraId="7655002E" w14:textId="77777777" w:rsidR="00704F11" w:rsidRPr="00D86BE8" w:rsidRDefault="00704F11" w:rsidP="00AA156C">
            <w:pPr>
              <w:spacing w:before="60" w:after="60"/>
              <w:rPr>
                <w:rFonts w:ascii="Arial" w:hAnsi="Arial" w:cs="Arial"/>
                <w:color w:val="000000"/>
                <w:sz w:val="18"/>
                <w:szCs w:val="18"/>
              </w:rPr>
            </w:pPr>
            <w:r w:rsidRPr="00D86BE8">
              <w:rPr>
                <w:rFonts w:ascii="Arial" w:hAnsi="Arial" w:cs="Arial"/>
                <w:color w:val="000000"/>
                <w:sz w:val="18"/>
                <w:szCs w:val="18"/>
              </w:rPr>
              <w:t>Community satisfaction with recreational facilities</w:t>
            </w:r>
          </w:p>
          <w:p w14:paraId="35F4CBAA" w14:textId="77777777" w:rsidR="00704F11" w:rsidRPr="00D06C84" w:rsidRDefault="00704F11" w:rsidP="0009495C">
            <w:pPr>
              <w:spacing w:before="60"/>
              <w:rPr>
                <w:rFonts w:ascii="Arial" w:hAnsi="Arial" w:cs="Arial"/>
                <w:sz w:val="16"/>
                <w:szCs w:val="16"/>
                <w:highlight w:val="yellow"/>
              </w:rPr>
            </w:pPr>
            <w:r w:rsidRPr="00D06C84">
              <w:rPr>
                <w:rFonts w:ascii="Arial" w:hAnsi="Arial" w:cs="Arial"/>
                <w:i/>
                <w:iCs/>
                <w:sz w:val="16"/>
                <w:szCs w:val="16"/>
              </w:rPr>
              <w:t>Source: Local Government Community Satisfaction Survey</w:t>
            </w:r>
          </w:p>
        </w:tc>
        <w:tc>
          <w:tcPr>
            <w:tcW w:w="1288" w:type="pct"/>
            <w:shd w:val="clear" w:color="auto" w:fill="auto"/>
          </w:tcPr>
          <w:p w14:paraId="6A3CD327" w14:textId="77777777" w:rsidR="005A7577" w:rsidRDefault="00704F11" w:rsidP="005A7577">
            <w:pPr>
              <w:spacing w:before="60" w:after="60"/>
              <w:rPr>
                <w:rFonts w:ascii="Arial" w:hAnsi="Arial" w:cs="Arial"/>
                <w:sz w:val="18"/>
                <w:szCs w:val="18"/>
              </w:rPr>
            </w:pPr>
            <w:r w:rsidRPr="00D86BE8">
              <w:rPr>
                <w:rFonts w:ascii="Arial" w:hAnsi="Arial" w:cs="Arial"/>
                <w:sz w:val="18"/>
                <w:szCs w:val="18"/>
              </w:rPr>
              <w:t>72</w:t>
            </w:r>
            <w:r>
              <w:rPr>
                <w:rFonts w:ascii="Arial" w:hAnsi="Arial" w:cs="Arial"/>
                <w:sz w:val="18"/>
                <w:szCs w:val="18"/>
              </w:rPr>
              <w:t xml:space="preserve"> (2022)</w:t>
            </w:r>
            <w:r w:rsidR="005A7577" w:rsidRPr="00D86BE8">
              <w:rPr>
                <w:rFonts w:ascii="Arial" w:hAnsi="Arial" w:cs="Arial"/>
                <w:sz w:val="18"/>
                <w:szCs w:val="18"/>
              </w:rPr>
              <w:t xml:space="preserve"> </w:t>
            </w:r>
          </w:p>
          <w:p w14:paraId="789FD763" w14:textId="6272D406" w:rsidR="005A7577" w:rsidRPr="00D86BE8" w:rsidRDefault="005A7577" w:rsidP="005A7577">
            <w:pPr>
              <w:spacing w:before="60" w:after="60"/>
              <w:rPr>
                <w:rFonts w:ascii="Arial" w:hAnsi="Arial" w:cs="Arial"/>
                <w:sz w:val="18"/>
                <w:szCs w:val="18"/>
              </w:rPr>
            </w:pPr>
            <w:r w:rsidRPr="00D86BE8">
              <w:rPr>
                <w:rFonts w:ascii="Arial" w:hAnsi="Arial" w:cs="Arial"/>
                <w:sz w:val="18"/>
                <w:szCs w:val="18"/>
              </w:rPr>
              <w:t>75</w:t>
            </w:r>
            <w:r>
              <w:rPr>
                <w:rFonts w:ascii="Arial" w:hAnsi="Arial" w:cs="Arial"/>
                <w:sz w:val="18"/>
                <w:szCs w:val="18"/>
              </w:rPr>
              <w:t xml:space="preserve"> (2021)</w:t>
            </w:r>
          </w:p>
          <w:p w14:paraId="0B36026A" w14:textId="2716EED9" w:rsidR="00704F11" w:rsidRPr="00D86BE8" w:rsidRDefault="00704F11" w:rsidP="00AA156C">
            <w:pPr>
              <w:spacing w:before="60" w:after="60"/>
              <w:rPr>
                <w:rFonts w:ascii="Arial" w:hAnsi="Arial" w:cs="Arial"/>
                <w:sz w:val="18"/>
                <w:szCs w:val="18"/>
              </w:rPr>
            </w:pPr>
          </w:p>
        </w:tc>
        <w:tc>
          <w:tcPr>
            <w:tcW w:w="1749" w:type="pct"/>
            <w:shd w:val="clear" w:color="auto" w:fill="auto"/>
          </w:tcPr>
          <w:p w14:paraId="60C1C39E" w14:textId="3F7EEE0A" w:rsidR="00704F11" w:rsidRPr="00D86BE8" w:rsidRDefault="00704F11" w:rsidP="00AA156C">
            <w:pPr>
              <w:spacing w:before="60" w:after="60"/>
              <w:rPr>
                <w:rFonts w:ascii="Arial" w:hAnsi="Arial" w:cs="Arial"/>
                <w:sz w:val="18"/>
                <w:szCs w:val="18"/>
              </w:rPr>
            </w:pPr>
            <w:r w:rsidRPr="00D86BE8">
              <w:rPr>
                <w:rFonts w:ascii="Arial" w:hAnsi="Arial" w:cs="Arial"/>
                <w:sz w:val="18"/>
                <w:szCs w:val="18"/>
              </w:rPr>
              <w:t xml:space="preserve">While satisfaction decreased in 2022, </w:t>
            </w:r>
            <w:r w:rsidR="007F14C0">
              <w:rPr>
                <w:rFonts w:ascii="Arial" w:hAnsi="Arial" w:cs="Arial"/>
                <w:sz w:val="18"/>
                <w:szCs w:val="18"/>
              </w:rPr>
              <w:t>our</w:t>
            </w:r>
            <w:r w:rsidRPr="00D86BE8">
              <w:rPr>
                <w:rFonts w:ascii="Arial" w:hAnsi="Arial" w:cs="Arial"/>
                <w:sz w:val="18"/>
                <w:szCs w:val="18"/>
              </w:rPr>
              <w:t xml:space="preserve"> </w:t>
            </w:r>
            <w:r>
              <w:rPr>
                <w:rFonts w:ascii="Arial" w:hAnsi="Arial" w:cs="Arial"/>
                <w:sz w:val="18"/>
                <w:szCs w:val="18"/>
              </w:rPr>
              <w:t xml:space="preserve">performance </w:t>
            </w:r>
            <w:r w:rsidRPr="00D86BE8">
              <w:rPr>
                <w:rFonts w:ascii="Arial" w:hAnsi="Arial" w:cs="Arial"/>
                <w:sz w:val="18"/>
                <w:szCs w:val="18"/>
                <w:lang w:val="en-US"/>
              </w:rPr>
              <w:t xml:space="preserve">continued to be well regarded by the community and was among </w:t>
            </w:r>
            <w:r w:rsidR="007F14C0">
              <w:rPr>
                <w:rFonts w:ascii="Arial" w:hAnsi="Arial" w:cs="Arial"/>
                <w:sz w:val="18"/>
                <w:szCs w:val="18"/>
                <w:lang w:val="en-US"/>
              </w:rPr>
              <w:t>our</w:t>
            </w:r>
            <w:r w:rsidRPr="00D86BE8">
              <w:rPr>
                <w:rFonts w:ascii="Arial" w:hAnsi="Arial" w:cs="Arial"/>
                <w:sz w:val="18"/>
                <w:szCs w:val="18"/>
                <w:lang w:val="en-US"/>
              </w:rPr>
              <w:t xml:space="preserve"> highest rated services.</w:t>
            </w:r>
            <w:r>
              <w:rPr>
                <w:rFonts w:ascii="Arial" w:hAnsi="Arial" w:cs="Arial"/>
                <w:sz w:val="18"/>
                <w:szCs w:val="18"/>
                <w:lang w:val="en-US"/>
              </w:rPr>
              <w:t xml:space="preserve"> </w:t>
            </w:r>
            <w:r w:rsidR="005F30FB">
              <w:rPr>
                <w:rFonts w:ascii="Arial" w:hAnsi="Arial" w:cs="Arial"/>
                <w:sz w:val="18"/>
                <w:szCs w:val="18"/>
                <w:lang w:val="en-US"/>
              </w:rPr>
              <w:t xml:space="preserve">Our result </w:t>
            </w:r>
            <w:r>
              <w:rPr>
                <w:rFonts w:ascii="Arial" w:hAnsi="Arial" w:cs="Arial"/>
                <w:sz w:val="18"/>
                <w:szCs w:val="18"/>
                <w:lang w:val="en-US"/>
              </w:rPr>
              <w:t xml:space="preserve">was also higher than the statewide </w:t>
            </w:r>
            <w:r>
              <w:rPr>
                <w:rFonts w:ascii="Arial" w:hAnsi="Arial" w:cs="Arial"/>
                <w:sz w:val="18"/>
                <w:szCs w:val="18"/>
              </w:rPr>
              <w:t>average (69).</w:t>
            </w:r>
          </w:p>
        </w:tc>
      </w:tr>
      <w:tr w:rsidR="00704F11" w:rsidRPr="00BF130B" w14:paraId="516EBAC5" w14:textId="77777777" w:rsidTr="004B5AEA">
        <w:tc>
          <w:tcPr>
            <w:tcW w:w="1963" w:type="pct"/>
            <w:shd w:val="clear" w:color="auto" w:fill="auto"/>
          </w:tcPr>
          <w:p w14:paraId="68DF54E7" w14:textId="77777777" w:rsidR="00704F11" w:rsidRPr="00D86BE8" w:rsidRDefault="00704F11" w:rsidP="0009495C">
            <w:pPr>
              <w:keepNext/>
              <w:keepLines/>
              <w:spacing w:before="60" w:after="60"/>
              <w:rPr>
                <w:rFonts w:ascii="Arial" w:hAnsi="Arial" w:cs="Arial"/>
                <w:color w:val="000000"/>
                <w:sz w:val="18"/>
                <w:szCs w:val="18"/>
                <w:lang w:val="en-US"/>
              </w:rPr>
            </w:pPr>
            <w:r w:rsidRPr="00D86BE8">
              <w:rPr>
                <w:rFonts w:ascii="Arial" w:hAnsi="Arial" w:cs="Arial"/>
                <w:color w:val="000000"/>
                <w:sz w:val="18"/>
                <w:szCs w:val="18"/>
              </w:rPr>
              <w:lastRenderedPageBreak/>
              <w:t>Level of agreement that Council infrastructure is equitable (</w:t>
            </w:r>
            <w:r w:rsidRPr="00D86BE8">
              <w:rPr>
                <w:rFonts w:ascii="Arial" w:hAnsi="Arial" w:cs="Arial"/>
                <w:color w:val="000000"/>
                <w:sz w:val="18"/>
                <w:szCs w:val="18"/>
                <w:lang w:val="en-US"/>
              </w:rPr>
              <w:t xml:space="preserve">fair access to facilities that are needed across the municipality including healthy, </w:t>
            </w:r>
            <w:proofErr w:type="gramStart"/>
            <w:r w:rsidRPr="00D86BE8">
              <w:rPr>
                <w:rFonts w:ascii="Arial" w:hAnsi="Arial" w:cs="Arial"/>
                <w:color w:val="000000"/>
                <w:sz w:val="18"/>
                <w:szCs w:val="18"/>
                <w:lang w:val="en-US"/>
              </w:rPr>
              <w:t>safe</w:t>
            </w:r>
            <w:proofErr w:type="gramEnd"/>
            <w:r w:rsidRPr="00D86BE8">
              <w:rPr>
                <w:rFonts w:ascii="Arial" w:hAnsi="Arial" w:cs="Arial"/>
                <w:color w:val="000000"/>
                <w:sz w:val="18"/>
                <w:szCs w:val="18"/>
                <w:lang w:val="en-US"/>
              </w:rPr>
              <w:t xml:space="preserve"> and inclusive places and spaces) </w:t>
            </w:r>
          </w:p>
          <w:p w14:paraId="5AC914DB" w14:textId="77777777" w:rsidR="00704F11" w:rsidRPr="00D06C84" w:rsidRDefault="00704F11" w:rsidP="0009495C">
            <w:pPr>
              <w:keepNext/>
              <w:keepLines/>
              <w:spacing w:before="60"/>
              <w:rPr>
                <w:rFonts w:ascii="Arial" w:hAnsi="Arial" w:cs="Arial"/>
                <w:sz w:val="16"/>
                <w:szCs w:val="16"/>
                <w:highlight w:val="yellow"/>
              </w:rPr>
            </w:pPr>
            <w:r w:rsidRPr="00D06C84">
              <w:rPr>
                <w:rFonts w:ascii="Arial" w:hAnsi="Arial" w:cs="Arial"/>
                <w:i/>
                <w:iCs/>
                <w:sz w:val="16"/>
                <w:szCs w:val="16"/>
              </w:rPr>
              <w:t>Source: Local Government Community Satisfaction Survey</w:t>
            </w:r>
          </w:p>
        </w:tc>
        <w:tc>
          <w:tcPr>
            <w:tcW w:w="1288" w:type="pct"/>
            <w:shd w:val="clear" w:color="auto" w:fill="auto"/>
          </w:tcPr>
          <w:p w14:paraId="6F3207D2" w14:textId="77777777" w:rsidR="00704F11" w:rsidRPr="00D86BE8" w:rsidRDefault="00704F11" w:rsidP="0009495C">
            <w:pPr>
              <w:keepNext/>
              <w:keepLines/>
              <w:spacing w:before="60" w:after="60"/>
              <w:rPr>
                <w:rFonts w:ascii="Arial" w:hAnsi="Arial" w:cs="Arial"/>
                <w:sz w:val="18"/>
                <w:szCs w:val="18"/>
                <w:highlight w:val="yellow"/>
              </w:rPr>
            </w:pPr>
            <w:r w:rsidRPr="00D86BE8">
              <w:rPr>
                <w:rFonts w:ascii="Arial" w:hAnsi="Arial" w:cs="Arial"/>
                <w:sz w:val="18"/>
                <w:szCs w:val="18"/>
              </w:rPr>
              <w:t>56%</w:t>
            </w:r>
            <w:r>
              <w:rPr>
                <w:rFonts w:ascii="Arial" w:hAnsi="Arial" w:cs="Arial"/>
                <w:sz w:val="18"/>
                <w:szCs w:val="18"/>
              </w:rPr>
              <w:t xml:space="preserve"> (2022)</w:t>
            </w:r>
          </w:p>
        </w:tc>
        <w:tc>
          <w:tcPr>
            <w:tcW w:w="1749" w:type="pct"/>
            <w:shd w:val="clear" w:color="auto" w:fill="auto"/>
          </w:tcPr>
          <w:p w14:paraId="6D630390" w14:textId="77777777" w:rsidR="00704F11" w:rsidRPr="00D86BE8" w:rsidRDefault="00704F11" w:rsidP="0009495C">
            <w:pPr>
              <w:keepNext/>
              <w:keepLines/>
              <w:spacing w:before="60" w:after="60"/>
              <w:rPr>
                <w:rFonts w:ascii="Arial" w:hAnsi="Arial" w:cs="Arial"/>
                <w:i/>
                <w:iCs/>
                <w:sz w:val="18"/>
                <w:szCs w:val="18"/>
              </w:rPr>
            </w:pPr>
            <w:r w:rsidRPr="00D86BE8">
              <w:rPr>
                <w:rFonts w:ascii="Arial" w:hAnsi="Arial" w:cs="Arial"/>
                <w:i/>
                <w:iCs/>
                <w:sz w:val="18"/>
                <w:szCs w:val="18"/>
              </w:rPr>
              <w:t>This is a new strategic indicator and therefore no prior year data is available.</w:t>
            </w:r>
          </w:p>
          <w:p w14:paraId="0A8CAA52" w14:textId="46FA7E9E" w:rsidR="00704F11" w:rsidRPr="00D86BE8" w:rsidRDefault="00704F11" w:rsidP="0009495C">
            <w:pPr>
              <w:keepNext/>
              <w:keepLines/>
              <w:spacing w:before="60" w:after="60"/>
              <w:rPr>
                <w:rFonts w:ascii="Arial" w:hAnsi="Arial" w:cs="Arial"/>
                <w:sz w:val="18"/>
                <w:szCs w:val="18"/>
              </w:rPr>
            </w:pPr>
            <w:r>
              <w:rPr>
                <w:rFonts w:ascii="Arial" w:hAnsi="Arial" w:cs="Arial"/>
                <w:sz w:val="18"/>
                <w:szCs w:val="18"/>
              </w:rPr>
              <w:t xml:space="preserve">Comparison </w:t>
            </w:r>
            <w:r>
              <w:rPr>
                <w:rFonts w:ascii="Arial" w:hAnsi="Arial" w:cs="Arial"/>
                <w:sz w:val="18"/>
                <w:szCs w:val="18"/>
                <w:lang w:val="en-US"/>
              </w:rPr>
              <w:t xml:space="preserve">to statewide and </w:t>
            </w:r>
            <w:r>
              <w:rPr>
                <w:rFonts w:ascii="Arial" w:hAnsi="Arial" w:cs="Arial"/>
                <w:sz w:val="18"/>
                <w:szCs w:val="18"/>
              </w:rPr>
              <w:t>Regional Centres average is unavailable.</w:t>
            </w:r>
          </w:p>
        </w:tc>
      </w:tr>
      <w:tr w:rsidR="00704F11" w:rsidRPr="00BF130B" w14:paraId="5082039D" w14:textId="77777777" w:rsidTr="004B5AEA">
        <w:tc>
          <w:tcPr>
            <w:tcW w:w="1963" w:type="pct"/>
            <w:shd w:val="clear" w:color="auto" w:fill="auto"/>
          </w:tcPr>
          <w:p w14:paraId="1FFFED23" w14:textId="77777777" w:rsidR="00704F11" w:rsidRPr="00D86BE8" w:rsidRDefault="00704F11" w:rsidP="00F537D5">
            <w:pPr>
              <w:keepNext/>
              <w:spacing w:before="60" w:after="60"/>
              <w:rPr>
                <w:rFonts w:ascii="Arial" w:hAnsi="Arial" w:cs="Arial"/>
                <w:color w:val="000000"/>
                <w:sz w:val="18"/>
                <w:szCs w:val="18"/>
              </w:rPr>
            </w:pPr>
            <w:r w:rsidRPr="00D86BE8">
              <w:rPr>
                <w:rFonts w:ascii="Arial" w:hAnsi="Arial" w:cs="Arial"/>
                <w:color w:val="000000"/>
                <w:sz w:val="18"/>
                <w:szCs w:val="18"/>
              </w:rPr>
              <w:t>Level of agreement that Council infrastructure is accessible (for all abilities, affordable and easy for people to get to).</w:t>
            </w:r>
          </w:p>
          <w:p w14:paraId="38391BD3" w14:textId="77777777" w:rsidR="00704F11" w:rsidRPr="00D06C84" w:rsidRDefault="00704F11" w:rsidP="0009495C">
            <w:pPr>
              <w:spacing w:before="60"/>
              <w:rPr>
                <w:rFonts w:ascii="Arial" w:hAnsi="Arial" w:cs="Arial"/>
                <w:sz w:val="16"/>
                <w:szCs w:val="16"/>
                <w:highlight w:val="yellow"/>
              </w:rPr>
            </w:pPr>
            <w:r w:rsidRPr="00D06C84">
              <w:rPr>
                <w:rFonts w:ascii="Arial" w:hAnsi="Arial" w:cs="Arial"/>
                <w:i/>
                <w:iCs/>
                <w:sz w:val="16"/>
                <w:szCs w:val="16"/>
              </w:rPr>
              <w:t>Source: Local Government Community Satisfaction Survey</w:t>
            </w:r>
          </w:p>
        </w:tc>
        <w:tc>
          <w:tcPr>
            <w:tcW w:w="1288" w:type="pct"/>
            <w:shd w:val="clear" w:color="auto" w:fill="auto"/>
          </w:tcPr>
          <w:p w14:paraId="01ED4BC4" w14:textId="77777777" w:rsidR="00704F11" w:rsidRPr="00D86BE8" w:rsidRDefault="00704F11" w:rsidP="00AA156C">
            <w:pPr>
              <w:spacing w:before="60" w:after="60"/>
              <w:rPr>
                <w:rFonts w:ascii="Arial" w:hAnsi="Arial" w:cs="Arial"/>
                <w:sz w:val="18"/>
                <w:szCs w:val="18"/>
                <w:highlight w:val="yellow"/>
              </w:rPr>
            </w:pPr>
            <w:r w:rsidRPr="00D86BE8">
              <w:rPr>
                <w:rFonts w:ascii="Arial" w:hAnsi="Arial" w:cs="Arial"/>
                <w:sz w:val="18"/>
                <w:szCs w:val="18"/>
              </w:rPr>
              <w:t>63%</w:t>
            </w:r>
            <w:r>
              <w:rPr>
                <w:rFonts w:ascii="Arial" w:hAnsi="Arial" w:cs="Arial"/>
                <w:sz w:val="18"/>
                <w:szCs w:val="18"/>
              </w:rPr>
              <w:t xml:space="preserve"> (2022)</w:t>
            </w:r>
          </w:p>
        </w:tc>
        <w:tc>
          <w:tcPr>
            <w:tcW w:w="1749" w:type="pct"/>
            <w:shd w:val="clear" w:color="auto" w:fill="auto"/>
          </w:tcPr>
          <w:p w14:paraId="07805714" w14:textId="77777777" w:rsidR="00704F11" w:rsidRPr="00D86BE8" w:rsidRDefault="00704F11" w:rsidP="00AA156C">
            <w:pPr>
              <w:spacing w:before="60" w:after="60"/>
              <w:rPr>
                <w:rFonts w:ascii="Arial" w:hAnsi="Arial" w:cs="Arial"/>
                <w:i/>
                <w:iCs/>
                <w:sz w:val="18"/>
                <w:szCs w:val="18"/>
              </w:rPr>
            </w:pPr>
            <w:r w:rsidRPr="00D86BE8">
              <w:rPr>
                <w:rFonts w:ascii="Arial" w:hAnsi="Arial" w:cs="Arial"/>
                <w:i/>
                <w:iCs/>
                <w:sz w:val="18"/>
                <w:szCs w:val="18"/>
              </w:rPr>
              <w:t>This is a new strategic indicator and therefore no prior year data is available.</w:t>
            </w:r>
          </w:p>
          <w:p w14:paraId="61994892" w14:textId="12D85F13" w:rsidR="00704F11" w:rsidRPr="00D86BE8" w:rsidRDefault="00704F11" w:rsidP="00AA156C">
            <w:pPr>
              <w:spacing w:before="60" w:after="60"/>
              <w:rPr>
                <w:rFonts w:ascii="Arial" w:hAnsi="Arial" w:cs="Arial"/>
                <w:sz w:val="18"/>
                <w:szCs w:val="18"/>
              </w:rPr>
            </w:pPr>
            <w:r>
              <w:rPr>
                <w:rFonts w:ascii="Arial" w:hAnsi="Arial" w:cs="Arial"/>
                <w:sz w:val="18"/>
                <w:szCs w:val="18"/>
              </w:rPr>
              <w:t xml:space="preserve">Comparison </w:t>
            </w:r>
            <w:r>
              <w:rPr>
                <w:rFonts w:ascii="Arial" w:hAnsi="Arial" w:cs="Arial"/>
                <w:sz w:val="18"/>
                <w:szCs w:val="18"/>
                <w:lang w:val="en-US"/>
              </w:rPr>
              <w:t xml:space="preserve">to statewide and </w:t>
            </w:r>
            <w:r>
              <w:rPr>
                <w:rFonts w:ascii="Arial" w:hAnsi="Arial" w:cs="Arial"/>
                <w:sz w:val="18"/>
                <w:szCs w:val="18"/>
              </w:rPr>
              <w:t>Regional Centres average is unavailable.</w:t>
            </w:r>
          </w:p>
        </w:tc>
      </w:tr>
      <w:tr w:rsidR="00704F11" w:rsidRPr="00BF130B" w14:paraId="0BA112AF" w14:textId="77777777" w:rsidTr="004B5AEA">
        <w:tc>
          <w:tcPr>
            <w:tcW w:w="1963" w:type="pct"/>
            <w:shd w:val="clear" w:color="auto" w:fill="auto"/>
          </w:tcPr>
          <w:p w14:paraId="71ED3D44" w14:textId="77777777" w:rsidR="00704F11" w:rsidRDefault="00704F11" w:rsidP="00AA156C">
            <w:pPr>
              <w:spacing w:before="60" w:after="60"/>
              <w:rPr>
                <w:rFonts w:ascii="Arial" w:hAnsi="Arial" w:cs="Arial"/>
                <w:color w:val="000000"/>
                <w:sz w:val="18"/>
                <w:szCs w:val="18"/>
              </w:rPr>
            </w:pPr>
            <w:bookmarkStart w:id="73" w:name="_Hlk110451605"/>
            <w:r w:rsidRPr="00D86BE8">
              <w:rPr>
                <w:rFonts w:ascii="Arial" w:hAnsi="Arial" w:cs="Arial"/>
                <w:color w:val="000000"/>
                <w:sz w:val="18"/>
                <w:szCs w:val="18"/>
              </w:rPr>
              <w:t>Number of key community infrastructure projects completed</w:t>
            </w:r>
          </w:p>
          <w:p w14:paraId="26D16EE2" w14:textId="7CBF6C8C" w:rsidR="0029588B" w:rsidRPr="0029588B" w:rsidRDefault="0029588B" w:rsidP="0009495C">
            <w:pPr>
              <w:spacing w:before="60"/>
              <w:rPr>
                <w:rFonts w:ascii="Arial" w:hAnsi="Arial" w:cs="Arial"/>
                <w:i/>
                <w:iCs/>
                <w:sz w:val="18"/>
                <w:szCs w:val="18"/>
                <w:highlight w:val="yellow"/>
              </w:rPr>
            </w:pPr>
            <w:r w:rsidRPr="0029588B">
              <w:rPr>
                <w:rFonts w:ascii="Arial" w:hAnsi="Arial" w:cs="Arial"/>
                <w:i/>
                <w:iCs/>
                <w:sz w:val="16"/>
                <w:szCs w:val="16"/>
              </w:rPr>
              <w:t>Source: City of Greater Geelong</w:t>
            </w:r>
          </w:p>
        </w:tc>
        <w:tc>
          <w:tcPr>
            <w:tcW w:w="1288" w:type="pct"/>
            <w:shd w:val="clear" w:color="auto" w:fill="auto"/>
          </w:tcPr>
          <w:p w14:paraId="4B97AD91" w14:textId="16BAD681" w:rsidR="00704F11" w:rsidRPr="008C205C" w:rsidRDefault="0029588B" w:rsidP="00AA156C">
            <w:pPr>
              <w:spacing w:before="60" w:after="60"/>
              <w:rPr>
                <w:rFonts w:ascii="Arial" w:hAnsi="Arial" w:cs="Arial"/>
                <w:sz w:val="18"/>
                <w:szCs w:val="18"/>
              </w:rPr>
            </w:pPr>
            <w:r w:rsidRPr="008C205C">
              <w:rPr>
                <w:rFonts w:ascii="Arial" w:hAnsi="Arial" w:cs="Arial"/>
                <w:sz w:val="18"/>
                <w:szCs w:val="18"/>
              </w:rPr>
              <w:t>8</w:t>
            </w:r>
            <w:r w:rsidR="006D72DD">
              <w:rPr>
                <w:rFonts w:ascii="Arial" w:hAnsi="Arial" w:cs="Arial"/>
                <w:sz w:val="18"/>
                <w:szCs w:val="18"/>
              </w:rPr>
              <w:t>6.5</w:t>
            </w:r>
            <w:r w:rsidR="00704F11" w:rsidRPr="008C205C">
              <w:rPr>
                <w:rFonts w:ascii="Arial" w:hAnsi="Arial" w:cs="Arial"/>
                <w:sz w:val="18"/>
                <w:szCs w:val="18"/>
              </w:rPr>
              <w:t>% (2022)</w:t>
            </w:r>
          </w:p>
          <w:p w14:paraId="6F1B924A" w14:textId="77777777" w:rsidR="005A7577" w:rsidRDefault="005A7577" w:rsidP="005A7577">
            <w:pPr>
              <w:spacing w:before="60" w:after="60"/>
              <w:rPr>
                <w:rFonts w:ascii="Arial" w:hAnsi="Arial" w:cs="Arial"/>
                <w:sz w:val="18"/>
                <w:szCs w:val="18"/>
              </w:rPr>
            </w:pPr>
            <w:r>
              <w:rPr>
                <w:rFonts w:ascii="Arial" w:hAnsi="Arial" w:cs="Arial"/>
                <w:sz w:val="18"/>
                <w:szCs w:val="18"/>
              </w:rPr>
              <w:t>84% (2021)</w:t>
            </w:r>
          </w:p>
          <w:p w14:paraId="14EA68DF" w14:textId="77777777" w:rsidR="00704F11" w:rsidRPr="00AB709B" w:rsidRDefault="00704F11" w:rsidP="00AA156C">
            <w:pPr>
              <w:spacing w:before="60" w:after="60"/>
              <w:rPr>
                <w:rFonts w:ascii="Arial" w:hAnsi="Arial" w:cs="Arial"/>
                <w:spacing w:val="0"/>
                <w:sz w:val="18"/>
                <w:szCs w:val="18"/>
              </w:rPr>
            </w:pPr>
          </w:p>
        </w:tc>
        <w:tc>
          <w:tcPr>
            <w:tcW w:w="1749" w:type="pct"/>
            <w:shd w:val="clear" w:color="auto" w:fill="auto"/>
          </w:tcPr>
          <w:p w14:paraId="0EE8EF6E" w14:textId="42258B75" w:rsidR="00D75964" w:rsidRDefault="00D75964" w:rsidP="00AA156C">
            <w:pPr>
              <w:spacing w:before="60" w:after="60"/>
              <w:rPr>
                <w:rFonts w:ascii="Arial" w:hAnsi="Arial" w:cs="Arial"/>
                <w:spacing w:val="0"/>
                <w:sz w:val="18"/>
                <w:szCs w:val="18"/>
              </w:rPr>
            </w:pPr>
            <w:r>
              <w:rPr>
                <w:rFonts w:ascii="Arial" w:hAnsi="Arial" w:cs="Arial"/>
                <w:sz w:val="18"/>
                <w:szCs w:val="18"/>
              </w:rPr>
              <w:t xml:space="preserve">In 2021‒22 we delivered a further three key infrastructure projects: Drysdale Town Centre </w:t>
            </w:r>
            <w:r w:rsidR="00CD5F8B" w:rsidRPr="00D86BE8">
              <w:rPr>
                <w:rFonts w:ascii="Arial" w:hAnsi="Arial" w:cs="Arial"/>
                <w:sz w:val="18"/>
                <w:szCs w:val="18"/>
              </w:rPr>
              <w:t>–</w:t>
            </w:r>
            <w:r>
              <w:rPr>
                <w:rFonts w:ascii="Arial" w:hAnsi="Arial" w:cs="Arial"/>
                <w:sz w:val="18"/>
                <w:szCs w:val="18"/>
              </w:rPr>
              <w:t xml:space="preserve"> Community Facilities, the Grovedale Men's Shed and the Regional Indoor Sports &amp; Events Centre – Feasibility Study.</w:t>
            </w:r>
          </w:p>
          <w:p w14:paraId="692D584B" w14:textId="6537932C" w:rsidR="00704F11" w:rsidRPr="008C205C" w:rsidRDefault="00D75964" w:rsidP="00AA156C">
            <w:pPr>
              <w:spacing w:before="60" w:after="60"/>
              <w:rPr>
                <w:rFonts w:ascii="Arial" w:hAnsi="Arial" w:cs="Arial"/>
                <w:sz w:val="18"/>
                <w:szCs w:val="18"/>
              </w:rPr>
            </w:pPr>
            <w:r>
              <w:rPr>
                <w:rFonts w:ascii="Arial" w:hAnsi="Arial" w:cs="Arial"/>
                <w:sz w:val="18"/>
                <w:szCs w:val="18"/>
              </w:rPr>
              <w:t>We have delivered 32 of the 37 key community infrastructure projects identified for delivery by 2022.</w:t>
            </w:r>
          </w:p>
        </w:tc>
      </w:tr>
      <w:bookmarkEnd w:id="73"/>
      <w:tr w:rsidR="00704F11" w:rsidRPr="00BF130B" w14:paraId="14050A6A" w14:textId="77777777" w:rsidTr="004B5AEA">
        <w:tc>
          <w:tcPr>
            <w:tcW w:w="1963" w:type="pct"/>
            <w:shd w:val="clear" w:color="auto" w:fill="auto"/>
          </w:tcPr>
          <w:p w14:paraId="3D568A75" w14:textId="77777777" w:rsidR="00704F11" w:rsidRPr="00D86BE8" w:rsidRDefault="00704F11" w:rsidP="00AA156C">
            <w:pPr>
              <w:spacing w:before="60" w:after="60"/>
              <w:rPr>
                <w:rFonts w:ascii="Arial" w:hAnsi="Arial" w:cs="Arial"/>
                <w:color w:val="000000"/>
                <w:sz w:val="18"/>
                <w:szCs w:val="18"/>
              </w:rPr>
            </w:pPr>
            <w:r w:rsidRPr="00D86BE8">
              <w:rPr>
                <w:rFonts w:ascii="Arial" w:hAnsi="Arial" w:cs="Arial"/>
                <w:color w:val="000000"/>
                <w:sz w:val="18"/>
                <w:szCs w:val="18"/>
              </w:rPr>
              <w:t>Community satisfaction with community and cultural activities</w:t>
            </w:r>
          </w:p>
          <w:p w14:paraId="3C0A7DE6" w14:textId="77777777" w:rsidR="00704F11" w:rsidRPr="00D06C84" w:rsidRDefault="00704F11" w:rsidP="0009495C">
            <w:pPr>
              <w:spacing w:before="60"/>
              <w:rPr>
                <w:rFonts w:ascii="Arial" w:hAnsi="Arial" w:cs="Arial"/>
                <w:sz w:val="16"/>
                <w:szCs w:val="16"/>
                <w:highlight w:val="yellow"/>
              </w:rPr>
            </w:pPr>
            <w:r w:rsidRPr="00D06C84">
              <w:rPr>
                <w:rFonts w:ascii="Arial" w:hAnsi="Arial" w:cs="Arial"/>
                <w:i/>
                <w:iCs/>
                <w:sz w:val="16"/>
                <w:szCs w:val="16"/>
              </w:rPr>
              <w:t>Source: Local Government Community Satisfaction Survey</w:t>
            </w:r>
          </w:p>
        </w:tc>
        <w:tc>
          <w:tcPr>
            <w:tcW w:w="1288" w:type="pct"/>
            <w:shd w:val="clear" w:color="auto" w:fill="auto"/>
          </w:tcPr>
          <w:p w14:paraId="3AFBD174" w14:textId="77777777" w:rsidR="005A7577" w:rsidRDefault="00704F11" w:rsidP="005A7577">
            <w:pPr>
              <w:spacing w:before="60" w:after="60"/>
              <w:rPr>
                <w:rFonts w:ascii="Arial" w:hAnsi="Arial" w:cs="Arial"/>
                <w:sz w:val="18"/>
                <w:szCs w:val="18"/>
              </w:rPr>
            </w:pPr>
            <w:r w:rsidRPr="00D86BE8">
              <w:rPr>
                <w:rFonts w:ascii="Arial" w:hAnsi="Arial" w:cs="Arial"/>
                <w:sz w:val="18"/>
                <w:szCs w:val="18"/>
              </w:rPr>
              <w:t>64</w:t>
            </w:r>
            <w:r>
              <w:rPr>
                <w:rFonts w:ascii="Arial" w:hAnsi="Arial" w:cs="Arial"/>
                <w:sz w:val="18"/>
                <w:szCs w:val="18"/>
              </w:rPr>
              <w:t xml:space="preserve"> (2022)</w:t>
            </w:r>
            <w:r w:rsidR="005A7577" w:rsidRPr="00D86BE8">
              <w:rPr>
                <w:rFonts w:ascii="Arial" w:hAnsi="Arial" w:cs="Arial"/>
                <w:sz w:val="18"/>
                <w:szCs w:val="18"/>
              </w:rPr>
              <w:t xml:space="preserve"> </w:t>
            </w:r>
          </w:p>
          <w:p w14:paraId="46F68D82" w14:textId="4CF0550E" w:rsidR="005A7577" w:rsidRPr="00D86BE8" w:rsidRDefault="005A7577" w:rsidP="005A7577">
            <w:pPr>
              <w:spacing w:before="60" w:after="60"/>
              <w:rPr>
                <w:rFonts w:ascii="Arial" w:hAnsi="Arial" w:cs="Arial"/>
                <w:sz w:val="18"/>
                <w:szCs w:val="18"/>
              </w:rPr>
            </w:pPr>
            <w:r w:rsidRPr="00D86BE8">
              <w:rPr>
                <w:rFonts w:ascii="Arial" w:hAnsi="Arial" w:cs="Arial"/>
                <w:sz w:val="18"/>
                <w:szCs w:val="18"/>
              </w:rPr>
              <w:t>65</w:t>
            </w:r>
            <w:r>
              <w:rPr>
                <w:rFonts w:ascii="Arial" w:hAnsi="Arial" w:cs="Arial"/>
                <w:sz w:val="18"/>
                <w:szCs w:val="18"/>
              </w:rPr>
              <w:t xml:space="preserve"> (2021)</w:t>
            </w:r>
          </w:p>
          <w:p w14:paraId="798CC0C2" w14:textId="7B9F7F27" w:rsidR="00704F11" w:rsidRPr="00D86BE8" w:rsidRDefault="00704F11" w:rsidP="00AA156C">
            <w:pPr>
              <w:spacing w:before="60" w:after="60"/>
              <w:rPr>
                <w:rFonts w:ascii="Arial" w:hAnsi="Arial" w:cs="Arial"/>
                <w:sz w:val="18"/>
                <w:szCs w:val="18"/>
              </w:rPr>
            </w:pPr>
          </w:p>
        </w:tc>
        <w:tc>
          <w:tcPr>
            <w:tcW w:w="1749" w:type="pct"/>
            <w:shd w:val="clear" w:color="auto" w:fill="auto"/>
          </w:tcPr>
          <w:p w14:paraId="1D2448AE" w14:textId="51971A2F" w:rsidR="00704F11" w:rsidRPr="00D86BE8" w:rsidRDefault="005F30FB" w:rsidP="00AA156C">
            <w:pPr>
              <w:spacing w:before="60" w:after="60"/>
              <w:rPr>
                <w:rFonts w:ascii="Arial" w:hAnsi="Arial" w:cs="Arial"/>
                <w:sz w:val="18"/>
                <w:szCs w:val="18"/>
              </w:rPr>
            </w:pPr>
            <w:r>
              <w:rPr>
                <w:rFonts w:ascii="Arial" w:hAnsi="Arial" w:cs="Arial"/>
                <w:sz w:val="18"/>
                <w:szCs w:val="18"/>
              </w:rPr>
              <w:t xml:space="preserve">Our result </w:t>
            </w:r>
            <w:r w:rsidR="00704F11">
              <w:rPr>
                <w:rFonts w:ascii="Arial" w:hAnsi="Arial" w:cs="Arial"/>
                <w:sz w:val="18"/>
                <w:szCs w:val="18"/>
              </w:rPr>
              <w:t xml:space="preserve">was comparable </w:t>
            </w:r>
            <w:r w:rsidR="00704F11">
              <w:rPr>
                <w:rFonts w:ascii="Arial" w:hAnsi="Arial" w:cs="Arial"/>
                <w:sz w:val="18"/>
                <w:szCs w:val="18"/>
                <w:lang w:val="en-US"/>
              </w:rPr>
              <w:t xml:space="preserve">to both statewide and </w:t>
            </w:r>
            <w:r w:rsidR="00704F11">
              <w:rPr>
                <w:rFonts w:ascii="Arial" w:hAnsi="Arial" w:cs="Arial"/>
                <w:sz w:val="18"/>
                <w:szCs w:val="18"/>
              </w:rPr>
              <w:t>Regional Centres average (65 respectively).</w:t>
            </w:r>
          </w:p>
        </w:tc>
      </w:tr>
      <w:bookmarkEnd w:id="72"/>
    </w:tbl>
    <w:p w14:paraId="165AC4D6" w14:textId="77777777" w:rsidR="003B3F28" w:rsidRDefault="003B3F28" w:rsidP="00704F11">
      <w:pPr>
        <w:pStyle w:val="ListBullet"/>
        <w:spacing w:before="100" w:after="100"/>
        <w:rPr>
          <w:rFonts w:ascii="Arial" w:hAnsi="Arial" w:cs="Arial"/>
          <w:b/>
          <w:bCs/>
          <w:sz w:val="20"/>
          <w:szCs w:val="20"/>
          <w:highlight w:val="yellow"/>
        </w:rPr>
      </w:pPr>
    </w:p>
    <w:p w14:paraId="541B500F" w14:textId="6BC9E275" w:rsidR="00704F11" w:rsidRPr="00C850CF" w:rsidRDefault="00704F11" w:rsidP="005F30FB">
      <w:pPr>
        <w:keepNext/>
        <w:spacing w:before="100" w:after="100"/>
        <w:rPr>
          <w:rFonts w:ascii="Arial" w:hAnsi="Arial" w:cs="Arial"/>
          <w:b/>
          <w:bCs/>
          <w:color w:val="003361"/>
          <w:sz w:val="20"/>
          <w:szCs w:val="20"/>
          <w:highlight w:val="yellow"/>
        </w:rPr>
      </w:pPr>
      <w:r w:rsidRPr="00C850CF">
        <w:rPr>
          <w:rFonts w:ascii="Arial" w:hAnsi="Arial" w:cs="Arial"/>
          <w:b/>
          <w:color w:val="003361"/>
          <w:spacing w:val="0"/>
          <w:sz w:val="24"/>
          <w:szCs w:val="24"/>
        </w:rPr>
        <w:t>Annual Action Plan 2021‒22</w:t>
      </w:r>
    </w:p>
    <w:p w14:paraId="14A2E154" w14:textId="226F192B" w:rsidR="00704F11" w:rsidRPr="00BF130B" w:rsidRDefault="00965D41" w:rsidP="00704F11">
      <w:pPr>
        <w:keepNext/>
        <w:spacing w:before="100" w:after="100"/>
      </w:pPr>
      <w:r>
        <w:rPr>
          <w:rFonts w:ascii="Arial" w:hAnsi="Arial" w:cs="Arial"/>
          <w:noProof/>
          <w:sz w:val="20"/>
          <w:szCs w:val="20"/>
        </w:rPr>
        <w:drawing>
          <wp:anchor distT="0" distB="0" distL="114300" distR="114300" simplePos="0" relativeHeight="251689033" behindDoc="0" locked="0" layoutInCell="1" allowOverlap="1" wp14:anchorId="31E92C50" wp14:editId="6CD5490E">
            <wp:simplePos x="0" y="0"/>
            <wp:positionH relativeFrom="column">
              <wp:posOffset>2221947</wp:posOffset>
            </wp:positionH>
            <wp:positionV relativeFrom="paragraph">
              <wp:posOffset>317031</wp:posOffset>
            </wp:positionV>
            <wp:extent cx="4407535" cy="2901950"/>
            <wp:effectExtent l="0" t="0" r="0" b="0"/>
            <wp:wrapSquare wrapText="bothSides"/>
            <wp:docPr id="93" name="Picture 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82">
                      <a:extLst>
                        <a:ext uri="{28A0092B-C50C-407E-A947-70E740481C1C}">
                          <a14:useLocalDpi xmlns:a14="http://schemas.microsoft.com/office/drawing/2010/main" val="0"/>
                        </a:ext>
                      </a:extLst>
                    </a:blip>
                    <a:srcRect/>
                    <a:stretch>
                      <a:fillRect/>
                    </a:stretch>
                  </pic:blipFill>
                  <pic:spPr bwMode="auto">
                    <a:xfrm>
                      <a:off x="0" y="0"/>
                      <a:ext cx="4407535" cy="2901950"/>
                    </a:xfrm>
                    <a:prstGeom prst="rect">
                      <a:avLst/>
                    </a:prstGeom>
                    <a:noFill/>
                  </pic:spPr>
                </pic:pic>
              </a:graphicData>
            </a:graphic>
          </wp:anchor>
        </w:drawing>
      </w:r>
      <w:r w:rsidR="00704F11" w:rsidRPr="00D86BE8">
        <w:rPr>
          <w:rFonts w:ascii="Arial" w:hAnsi="Arial" w:cs="Arial"/>
          <w:color w:val="000000"/>
          <w:sz w:val="20"/>
          <w:szCs w:val="20"/>
        </w:rPr>
        <w:t xml:space="preserve">We committed </w:t>
      </w:r>
      <w:r w:rsidR="00704F11" w:rsidRPr="00032265">
        <w:rPr>
          <w:rFonts w:ascii="Arial" w:hAnsi="Arial" w:cs="Arial"/>
          <w:color w:val="000000"/>
          <w:sz w:val="20"/>
          <w:szCs w:val="20"/>
        </w:rPr>
        <w:t xml:space="preserve">to </w:t>
      </w:r>
      <w:r w:rsidR="00704F11" w:rsidRPr="009A7D91">
        <w:rPr>
          <w:rFonts w:ascii="Arial" w:hAnsi="Arial" w:cs="Arial"/>
          <w:color w:val="000000"/>
          <w:sz w:val="20"/>
          <w:szCs w:val="20"/>
        </w:rPr>
        <w:t>28</w:t>
      </w:r>
      <w:r w:rsidR="00704F11" w:rsidRPr="00032265">
        <w:rPr>
          <w:rFonts w:ascii="Arial" w:hAnsi="Arial" w:cs="Arial"/>
          <w:color w:val="000000"/>
          <w:sz w:val="20"/>
          <w:szCs w:val="20"/>
        </w:rPr>
        <w:t xml:space="preserve"> actions</w:t>
      </w:r>
      <w:r w:rsidR="00704F11" w:rsidRPr="00D86BE8">
        <w:rPr>
          <w:rFonts w:ascii="Arial" w:hAnsi="Arial" w:cs="Arial"/>
          <w:color w:val="000000"/>
          <w:sz w:val="20"/>
          <w:szCs w:val="20"/>
        </w:rPr>
        <w:t xml:space="preserve"> which demonstrate how we are </w:t>
      </w:r>
      <w:r w:rsidR="00704F11">
        <w:rPr>
          <w:rFonts w:ascii="Arial" w:hAnsi="Arial" w:cs="Arial"/>
          <w:color w:val="000000"/>
          <w:sz w:val="20"/>
          <w:szCs w:val="20"/>
        </w:rPr>
        <w:t>addressing</w:t>
      </w:r>
      <w:r w:rsidR="00704F11" w:rsidRPr="00D86BE8">
        <w:rPr>
          <w:rFonts w:ascii="Arial" w:hAnsi="Arial" w:cs="Arial"/>
          <w:color w:val="000000"/>
          <w:sz w:val="20"/>
          <w:szCs w:val="20"/>
        </w:rPr>
        <w:t xml:space="preserve"> our four-year priorities under Healthy, </w:t>
      </w:r>
      <w:proofErr w:type="gramStart"/>
      <w:r w:rsidR="00704F11" w:rsidRPr="00BF130B">
        <w:rPr>
          <w:rFonts w:ascii="Arial" w:hAnsi="Arial" w:cs="Arial"/>
          <w:color w:val="000000"/>
          <w:sz w:val="20"/>
          <w:szCs w:val="20"/>
        </w:rPr>
        <w:t>Caring</w:t>
      </w:r>
      <w:proofErr w:type="gramEnd"/>
      <w:r w:rsidR="00704F11" w:rsidRPr="00BF130B">
        <w:rPr>
          <w:rFonts w:ascii="Arial" w:hAnsi="Arial" w:cs="Arial"/>
          <w:color w:val="000000"/>
          <w:sz w:val="20"/>
          <w:szCs w:val="20"/>
        </w:rPr>
        <w:t xml:space="preserve"> and Inclusive community</w:t>
      </w:r>
      <w:r w:rsidR="00704F11" w:rsidRPr="00BF130B">
        <w:rPr>
          <w:rFonts w:ascii="Arial" w:hAnsi="Arial" w:cs="Arial"/>
          <w:sz w:val="20"/>
          <w:szCs w:val="20"/>
        </w:rPr>
        <w:t>.</w:t>
      </w:r>
      <w:r w:rsidR="00E84238" w:rsidRPr="00E84238">
        <w:rPr>
          <w:noProof/>
        </w:rPr>
        <w:t xml:space="preserve"> </w:t>
      </w:r>
    </w:p>
    <w:p w14:paraId="47AB1095" w14:textId="685510B7" w:rsidR="00704F11" w:rsidRPr="00BF130B" w:rsidRDefault="00704F11" w:rsidP="00704F11">
      <w:pPr>
        <w:keepNext/>
        <w:spacing w:before="100" w:after="100"/>
        <w:rPr>
          <w:rFonts w:ascii="Arial" w:hAnsi="Arial" w:cs="Arial"/>
          <w:sz w:val="20"/>
          <w:szCs w:val="20"/>
        </w:rPr>
      </w:pPr>
      <w:r w:rsidRPr="00BF130B">
        <w:rPr>
          <w:rFonts w:ascii="Arial" w:hAnsi="Arial" w:cs="Arial"/>
          <w:sz w:val="20"/>
          <w:szCs w:val="20"/>
        </w:rPr>
        <w:t>At the end of June 2022:</w:t>
      </w:r>
      <w:r w:rsidR="00E84238" w:rsidRPr="00E84238">
        <w:rPr>
          <w:noProof/>
        </w:rPr>
        <w:t xml:space="preserve"> </w:t>
      </w:r>
    </w:p>
    <w:p w14:paraId="697A4EAF" w14:textId="77777777" w:rsidR="00C40E90" w:rsidRPr="009A7D91" w:rsidRDefault="00C40E90" w:rsidP="00C40E90">
      <w:pPr>
        <w:pStyle w:val="ListBullet"/>
        <w:numPr>
          <w:ilvl w:val="0"/>
          <w:numId w:val="95"/>
        </w:numPr>
        <w:spacing w:before="100" w:after="100"/>
        <w:ind w:left="567" w:hanging="567"/>
        <w:rPr>
          <w:rFonts w:ascii="Arial" w:hAnsi="Arial" w:cs="Arial"/>
          <w:sz w:val="20"/>
          <w:szCs w:val="20"/>
        </w:rPr>
      </w:pPr>
      <w:r w:rsidRPr="009A7D91">
        <w:rPr>
          <w:rFonts w:ascii="Arial" w:hAnsi="Arial" w:cs="Arial"/>
          <w:sz w:val="20"/>
          <w:szCs w:val="20"/>
        </w:rPr>
        <w:t xml:space="preserve">17 </w:t>
      </w:r>
      <w:r w:rsidRPr="00032265">
        <w:rPr>
          <w:rFonts w:ascii="Arial" w:hAnsi="Arial" w:cs="Arial"/>
          <w:sz w:val="20"/>
          <w:szCs w:val="20"/>
        </w:rPr>
        <w:t>were ‘complete’</w:t>
      </w:r>
    </w:p>
    <w:p w14:paraId="08A7FF65" w14:textId="13BD61F4" w:rsidR="00704F11" w:rsidRPr="009A7D91" w:rsidRDefault="00704F11" w:rsidP="00CD0EF0">
      <w:pPr>
        <w:pStyle w:val="ListBullet"/>
        <w:numPr>
          <w:ilvl w:val="0"/>
          <w:numId w:val="95"/>
        </w:numPr>
        <w:spacing w:before="100" w:after="100"/>
        <w:ind w:left="567" w:hanging="567"/>
        <w:rPr>
          <w:rFonts w:ascii="Arial" w:hAnsi="Arial" w:cs="Arial"/>
          <w:sz w:val="20"/>
          <w:szCs w:val="20"/>
        </w:rPr>
      </w:pPr>
      <w:r w:rsidRPr="009A7D91">
        <w:rPr>
          <w:rFonts w:ascii="Arial" w:hAnsi="Arial" w:cs="Arial"/>
          <w:sz w:val="20"/>
          <w:szCs w:val="20"/>
        </w:rPr>
        <w:t>three</w:t>
      </w:r>
      <w:r w:rsidRPr="00032265">
        <w:rPr>
          <w:rFonts w:ascii="Arial" w:hAnsi="Arial" w:cs="Arial"/>
          <w:sz w:val="20"/>
          <w:szCs w:val="20"/>
        </w:rPr>
        <w:t xml:space="preserve"> were ‘on track’</w:t>
      </w:r>
    </w:p>
    <w:p w14:paraId="2FFD824F" w14:textId="603C0A3E" w:rsidR="00704F11" w:rsidRPr="009A7D91" w:rsidRDefault="00704F11" w:rsidP="00CD0EF0">
      <w:pPr>
        <w:pStyle w:val="ListBullet"/>
        <w:numPr>
          <w:ilvl w:val="0"/>
          <w:numId w:val="95"/>
        </w:numPr>
        <w:spacing w:before="100" w:after="100"/>
        <w:ind w:left="567" w:hanging="567"/>
        <w:rPr>
          <w:rFonts w:ascii="Arial" w:hAnsi="Arial" w:cs="Arial"/>
          <w:sz w:val="20"/>
          <w:szCs w:val="20"/>
        </w:rPr>
      </w:pPr>
      <w:r w:rsidRPr="009A7D91">
        <w:rPr>
          <w:rFonts w:ascii="Arial" w:hAnsi="Arial" w:cs="Arial"/>
          <w:sz w:val="20"/>
          <w:szCs w:val="20"/>
        </w:rPr>
        <w:t>two</w:t>
      </w:r>
      <w:r w:rsidRPr="00032265">
        <w:rPr>
          <w:rFonts w:ascii="Arial" w:hAnsi="Arial" w:cs="Arial"/>
          <w:sz w:val="20"/>
          <w:szCs w:val="20"/>
        </w:rPr>
        <w:t xml:space="preserve"> were ‘needs improvement’</w:t>
      </w:r>
    </w:p>
    <w:p w14:paraId="2B7CE884" w14:textId="77777777" w:rsidR="00704F11" w:rsidRPr="009A7D91" w:rsidRDefault="00704F11" w:rsidP="00CD0EF0">
      <w:pPr>
        <w:pStyle w:val="ListBullet"/>
        <w:numPr>
          <w:ilvl w:val="0"/>
          <w:numId w:val="95"/>
        </w:numPr>
        <w:spacing w:before="100" w:after="100"/>
        <w:ind w:left="567" w:hanging="567"/>
        <w:rPr>
          <w:rFonts w:ascii="Arial" w:hAnsi="Arial" w:cs="Arial"/>
          <w:sz w:val="20"/>
          <w:szCs w:val="20"/>
        </w:rPr>
      </w:pPr>
      <w:r w:rsidRPr="009A7D91">
        <w:rPr>
          <w:rFonts w:ascii="Arial" w:hAnsi="Arial" w:cs="Arial"/>
          <w:sz w:val="20"/>
          <w:szCs w:val="20"/>
        </w:rPr>
        <w:t>three</w:t>
      </w:r>
      <w:r w:rsidRPr="00032265">
        <w:rPr>
          <w:rFonts w:ascii="Arial" w:hAnsi="Arial" w:cs="Arial"/>
          <w:sz w:val="20"/>
          <w:szCs w:val="20"/>
        </w:rPr>
        <w:t xml:space="preserve"> were ‘off track’</w:t>
      </w:r>
    </w:p>
    <w:p w14:paraId="71F0E54B" w14:textId="77777777" w:rsidR="00704F11" w:rsidRPr="009A7D91" w:rsidRDefault="00704F11" w:rsidP="00CD0EF0">
      <w:pPr>
        <w:pStyle w:val="ListBullet"/>
        <w:numPr>
          <w:ilvl w:val="0"/>
          <w:numId w:val="95"/>
        </w:numPr>
        <w:spacing w:before="100" w:after="100"/>
        <w:ind w:left="567" w:hanging="567"/>
        <w:rPr>
          <w:rFonts w:ascii="Arial" w:hAnsi="Arial" w:cs="Arial"/>
          <w:sz w:val="20"/>
          <w:szCs w:val="20"/>
        </w:rPr>
      </w:pPr>
      <w:r w:rsidRPr="009A7D91">
        <w:rPr>
          <w:rFonts w:ascii="Arial" w:hAnsi="Arial" w:cs="Arial"/>
          <w:sz w:val="20"/>
          <w:szCs w:val="20"/>
        </w:rPr>
        <w:t>one was</w:t>
      </w:r>
      <w:r w:rsidRPr="00032265">
        <w:rPr>
          <w:rFonts w:ascii="Arial" w:hAnsi="Arial" w:cs="Arial"/>
          <w:sz w:val="20"/>
          <w:szCs w:val="20"/>
        </w:rPr>
        <w:t xml:space="preserve"> ‘off track COVID-19’</w:t>
      </w:r>
    </w:p>
    <w:p w14:paraId="358B2AF9" w14:textId="77777777" w:rsidR="00704F11" w:rsidRPr="009A7D91" w:rsidRDefault="00704F11" w:rsidP="00CD0EF0">
      <w:pPr>
        <w:pStyle w:val="ListBullet"/>
        <w:numPr>
          <w:ilvl w:val="0"/>
          <w:numId w:val="95"/>
        </w:numPr>
        <w:spacing w:before="100" w:after="100"/>
        <w:ind w:left="567" w:hanging="567"/>
        <w:rPr>
          <w:rFonts w:ascii="Arial" w:hAnsi="Arial" w:cs="Arial"/>
          <w:sz w:val="20"/>
          <w:szCs w:val="20"/>
        </w:rPr>
      </w:pPr>
      <w:r w:rsidRPr="009A7D91">
        <w:rPr>
          <w:rFonts w:ascii="Arial" w:hAnsi="Arial" w:cs="Arial"/>
          <w:sz w:val="20"/>
          <w:szCs w:val="20"/>
        </w:rPr>
        <w:t>one</w:t>
      </w:r>
      <w:r w:rsidRPr="00032265">
        <w:rPr>
          <w:rFonts w:ascii="Arial" w:hAnsi="Arial" w:cs="Arial"/>
          <w:sz w:val="20"/>
          <w:szCs w:val="20"/>
        </w:rPr>
        <w:t xml:space="preserve"> was ‘not started’</w:t>
      </w:r>
    </w:p>
    <w:p w14:paraId="36FC5824" w14:textId="7CC503C6" w:rsidR="00704F11" w:rsidRPr="009A7D91" w:rsidRDefault="00704F11" w:rsidP="00CD0EF0">
      <w:pPr>
        <w:pStyle w:val="ListBullet"/>
        <w:numPr>
          <w:ilvl w:val="0"/>
          <w:numId w:val="95"/>
        </w:numPr>
        <w:spacing w:before="100" w:after="100"/>
        <w:ind w:left="567" w:hanging="567"/>
        <w:rPr>
          <w:rFonts w:ascii="Arial" w:hAnsi="Arial" w:cs="Arial"/>
          <w:sz w:val="20"/>
          <w:szCs w:val="20"/>
        </w:rPr>
      </w:pPr>
      <w:r w:rsidRPr="009A7D91">
        <w:rPr>
          <w:rFonts w:ascii="Arial" w:hAnsi="Arial" w:cs="Arial"/>
          <w:sz w:val="20"/>
          <w:szCs w:val="20"/>
        </w:rPr>
        <w:t>one</w:t>
      </w:r>
      <w:r w:rsidRPr="00032265">
        <w:rPr>
          <w:rFonts w:ascii="Arial" w:hAnsi="Arial" w:cs="Arial"/>
          <w:sz w:val="20"/>
          <w:szCs w:val="20"/>
        </w:rPr>
        <w:t xml:space="preserve"> was ‘</w:t>
      </w:r>
      <w:r w:rsidR="00460C70" w:rsidRPr="00032265">
        <w:rPr>
          <w:rFonts w:ascii="Arial" w:hAnsi="Arial" w:cs="Arial"/>
          <w:sz w:val="20"/>
          <w:szCs w:val="20"/>
        </w:rPr>
        <w:t>not proceeding</w:t>
      </w:r>
      <w:r w:rsidRPr="00032265">
        <w:rPr>
          <w:rFonts w:ascii="Arial" w:hAnsi="Arial" w:cs="Arial"/>
          <w:sz w:val="20"/>
          <w:szCs w:val="20"/>
        </w:rPr>
        <w:t>’.</w:t>
      </w:r>
    </w:p>
    <w:p w14:paraId="09CE3413" w14:textId="77777777" w:rsidR="00704F11" w:rsidRPr="009A7D91" w:rsidRDefault="00704F11" w:rsidP="00704F11">
      <w:pPr>
        <w:pStyle w:val="ListBullet"/>
        <w:keepNext/>
        <w:spacing w:before="100" w:after="100"/>
        <w:rPr>
          <w:rFonts w:ascii="Arial" w:hAnsi="Arial" w:cs="Arial"/>
          <w:b/>
          <w:bCs/>
          <w:sz w:val="20"/>
          <w:szCs w:val="20"/>
        </w:rPr>
      </w:pPr>
    </w:p>
    <w:p w14:paraId="1AFE7C1F" w14:textId="24FAAB3D" w:rsidR="005A7577" w:rsidRDefault="005A7577">
      <w:pPr>
        <w:spacing w:line="240" w:lineRule="auto"/>
        <w:rPr>
          <w:rFonts w:ascii="Arial" w:hAnsi="Arial" w:cs="Arial"/>
          <w:b/>
          <w:bCs/>
          <w:sz w:val="20"/>
          <w:szCs w:val="20"/>
          <w:highlight w:val="yellow"/>
        </w:rPr>
      </w:pPr>
      <w:r>
        <w:rPr>
          <w:rFonts w:ascii="Arial" w:hAnsi="Arial" w:cs="Arial"/>
          <w:b/>
          <w:bCs/>
          <w:sz w:val="20"/>
          <w:szCs w:val="20"/>
          <w:highlight w:val="yellow"/>
        </w:rPr>
        <w:br w:type="page"/>
      </w:r>
    </w:p>
    <w:p w14:paraId="6A676738" w14:textId="118408C5" w:rsidR="008E6D06" w:rsidRDefault="002A7845" w:rsidP="00704F11">
      <w:pPr>
        <w:pStyle w:val="ListBullet"/>
        <w:keepNext/>
        <w:spacing w:before="100" w:after="100"/>
        <w:rPr>
          <w:rFonts w:ascii="Arial" w:hAnsi="Arial" w:cs="Arial"/>
          <w:b/>
          <w:bCs/>
          <w:sz w:val="20"/>
          <w:szCs w:val="20"/>
          <w:highlight w:val="yellow"/>
        </w:rPr>
      </w:pPr>
      <w:r>
        <w:rPr>
          <w:noProof/>
        </w:rPr>
        <w:lastRenderedPageBreak/>
        <w:drawing>
          <wp:inline distT="0" distB="0" distL="0" distR="0" wp14:anchorId="4100F3DD" wp14:editId="7F967123">
            <wp:extent cx="6645910" cy="254635"/>
            <wp:effectExtent l="0" t="0" r="2540" b="0"/>
            <wp:docPr id="1472421504" name="Picture 14724215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3"/>
                    <a:stretch>
                      <a:fillRect/>
                    </a:stretch>
                  </pic:blipFill>
                  <pic:spPr>
                    <a:xfrm>
                      <a:off x="0" y="0"/>
                      <a:ext cx="6645910" cy="254635"/>
                    </a:xfrm>
                    <a:prstGeom prst="rect">
                      <a:avLst/>
                    </a:prstGeom>
                  </pic:spPr>
                </pic:pic>
              </a:graphicData>
            </a:graphic>
          </wp:inline>
        </w:drawing>
      </w:r>
    </w:p>
    <w:p w14:paraId="11513281" w14:textId="77777777" w:rsidR="002A7845" w:rsidRDefault="002A7845" w:rsidP="00704F11">
      <w:pPr>
        <w:pStyle w:val="ListBullet"/>
        <w:keepNext/>
        <w:spacing w:before="100" w:after="100"/>
        <w:rPr>
          <w:rFonts w:ascii="Arial" w:hAnsi="Arial" w:cs="Arial"/>
          <w:b/>
          <w:bCs/>
          <w:sz w:val="20"/>
          <w:szCs w:val="20"/>
          <w:highlight w:val="yellow"/>
        </w:rPr>
      </w:pPr>
    </w:p>
    <w:tbl>
      <w:tblPr>
        <w:tblW w:w="5078" w:type="pct"/>
        <w:tblBorders>
          <w:top w:val="single" w:sz="4" w:space="0" w:color="7F7F7F"/>
          <w:bottom w:val="single" w:sz="4" w:space="0" w:color="7F7F7F"/>
        </w:tblBorders>
        <w:tblLayout w:type="fixed"/>
        <w:tblLook w:val="0400" w:firstRow="0" w:lastRow="0" w:firstColumn="0" w:lastColumn="0" w:noHBand="0" w:noVBand="1"/>
      </w:tblPr>
      <w:tblGrid>
        <w:gridCol w:w="2175"/>
        <w:gridCol w:w="2177"/>
        <w:gridCol w:w="5289"/>
        <w:gridCol w:w="988"/>
      </w:tblGrid>
      <w:tr w:rsidR="00704F11" w:rsidRPr="00FA567B" w14:paraId="1127830E" w14:textId="77777777" w:rsidTr="00E17D71">
        <w:trPr>
          <w:trHeight w:val="391"/>
          <w:tblHeader/>
        </w:trPr>
        <w:tc>
          <w:tcPr>
            <w:tcW w:w="1023" w:type="pct"/>
            <w:tcBorders>
              <w:top w:val="nil"/>
              <w:bottom w:val="nil"/>
            </w:tcBorders>
            <w:shd w:val="clear" w:color="auto" w:fill="003361"/>
            <w:vAlign w:val="center"/>
            <w:hideMark/>
          </w:tcPr>
          <w:p w14:paraId="792A728A" w14:textId="77777777" w:rsidR="00704F11" w:rsidRPr="001A2FAA" w:rsidRDefault="00704F11" w:rsidP="001D74AE">
            <w:pPr>
              <w:spacing w:before="100" w:after="100"/>
              <w:rPr>
                <w:rFonts w:ascii="Arial" w:hAnsi="Arial" w:cs="Arial"/>
                <w:color w:val="FFFFFF"/>
                <w:sz w:val="18"/>
                <w:szCs w:val="18"/>
              </w:rPr>
            </w:pPr>
            <w:r w:rsidRPr="001A2FAA">
              <w:rPr>
                <w:rFonts w:ascii="Arial" w:hAnsi="Arial" w:cs="Arial"/>
                <w:b/>
                <w:sz w:val="18"/>
                <w:szCs w:val="18"/>
              </w:rPr>
              <w:t>Four-year priorit</w:t>
            </w:r>
            <w:r>
              <w:rPr>
                <w:rFonts w:ascii="Arial" w:hAnsi="Arial" w:cs="Arial"/>
                <w:b/>
                <w:sz w:val="18"/>
                <w:szCs w:val="18"/>
              </w:rPr>
              <w:t>y</w:t>
            </w:r>
          </w:p>
        </w:tc>
        <w:tc>
          <w:tcPr>
            <w:tcW w:w="1024" w:type="pct"/>
            <w:tcBorders>
              <w:top w:val="nil"/>
              <w:bottom w:val="nil"/>
            </w:tcBorders>
            <w:shd w:val="clear" w:color="auto" w:fill="003361"/>
            <w:vAlign w:val="center"/>
            <w:hideMark/>
          </w:tcPr>
          <w:p w14:paraId="6C78FE7C" w14:textId="77777777" w:rsidR="00704F11" w:rsidRPr="001A2FAA" w:rsidRDefault="00704F11" w:rsidP="001D74AE">
            <w:pPr>
              <w:spacing w:before="100" w:after="100"/>
              <w:rPr>
                <w:rFonts w:ascii="Arial" w:hAnsi="Arial" w:cs="Arial"/>
                <w:color w:val="FFFFFF"/>
                <w:sz w:val="18"/>
                <w:szCs w:val="18"/>
              </w:rPr>
            </w:pPr>
            <w:r w:rsidRPr="001A2FAA">
              <w:rPr>
                <w:rFonts w:ascii="Arial" w:hAnsi="Arial" w:cs="Arial"/>
                <w:b/>
                <w:sz w:val="18"/>
                <w:szCs w:val="18"/>
              </w:rPr>
              <w:t>202</w:t>
            </w:r>
            <w:r>
              <w:rPr>
                <w:rFonts w:ascii="Arial" w:hAnsi="Arial" w:cs="Arial"/>
                <w:b/>
                <w:sz w:val="18"/>
                <w:szCs w:val="18"/>
              </w:rPr>
              <w:t>1</w:t>
            </w:r>
            <w:r w:rsidRPr="001A2FAA">
              <w:rPr>
                <w:rFonts w:ascii="Arial" w:hAnsi="Arial" w:cs="Arial"/>
                <w:b/>
                <w:sz w:val="18"/>
                <w:szCs w:val="18"/>
              </w:rPr>
              <w:t>–2</w:t>
            </w:r>
            <w:r>
              <w:rPr>
                <w:rFonts w:ascii="Arial" w:hAnsi="Arial" w:cs="Arial"/>
                <w:b/>
                <w:sz w:val="18"/>
                <w:szCs w:val="18"/>
              </w:rPr>
              <w:t>2</w:t>
            </w:r>
            <w:r w:rsidRPr="001A2FAA">
              <w:rPr>
                <w:rFonts w:ascii="Arial" w:hAnsi="Arial" w:cs="Arial"/>
                <w:b/>
                <w:sz w:val="18"/>
                <w:szCs w:val="18"/>
              </w:rPr>
              <w:t xml:space="preserve"> actions</w:t>
            </w:r>
          </w:p>
        </w:tc>
        <w:tc>
          <w:tcPr>
            <w:tcW w:w="2488" w:type="pct"/>
            <w:tcBorders>
              <w:top w:val="nil"/>
              <w:bottom w:val="nil"/>
            </w:tcBorders>
            <w:shd w:val="clear" w:color="auto" w:fill="003361"/>
            <w:vAlign w:val="center"/>
          </w:tcPr>
          <w:p w14:paraId="78C7B9AE" w14:textId="77777777" w:rsidR="00704F11" w:rsidRPr="003D40D9" w:rsidRDefault="00704F11" w:rsidP="001D74AE">
            <w:pPr>
              <w:spacing w:before="100" w:after="100"/>
              <w:rPr>
                <w:rFonts w:ascii="Arial" w:hAnsi="Arial" w:cs="Arial"/>
                <w:color w:val="FFFFFF"/>
                <w:sz w:val="18"/>
                <w:szCs w:val="18"/>
              </w:rPr>
            </w:pPr>
            <w:r w:rsidRPr="003D40D9">
              <w:rPr>
                <w:rFonts w:ascii="Arial" w:hAnsi="Arial" w:cs="Arial"/>
                <w:b/>
                <w:sz w:val="18"/>
                <w:szCs w:val="18"/>
              </w:rPr>
              <w:t>Progress comment</w:t>
            </w:r>
          </w:p>
        </w:tc>
        <w:tc>
          <w:tcPr>
            <w:tcW w:w="465" w:type="pct"/>
            <w:tcBorders>
              <w:top w:val="nil"/>
              <w:bottom w:val="nil"/>
            </w:tcBorders>
            <w:shd w:val="clear" w:color="auto" w:fill="003361"/>
            <w:vAlign w:val="center"/>
          </w:tcPr>
          <w:p w14:paraId="212B31F0" w14:textId="77777777" w:rsidR="00704F11" w:rsidRPr="001A2FAA" w:rsidRDefault="00704F11" w:rsidP="001D74AE">
            <w:pPr>
              <w:spacing w:before="100" w:after="100"/>
              <w:ind w:right="-213"/>
              <w:jc w:val="center"/>
              <w:rPr>
                <w:rFonts w:ascii="Arial" w:hAnsi="Arial" w:cs="Arial"/>
                <w:color w:val="FFFFFF"/>
                <w:sz w:val="18"/>
                <w:szCs w:val="18"/>
              </w:rPr>
            </w:pPr>
            <w:r w:rsidRPr="001A2FAA">
              <w:rPr>
                <w:rFonts w:ascii="Arial" w:hAnsi="Arial" w:cs="Arial"/>
                <w:b/>
                <w:sz w:val="18"/>
                <w:szCs w:val="18"/>
              </w:rPr>
              <w:t>Status</w:t>
            </w:r>
          </w:p>
        </w:tc>
      </w:tr>
      <w:tr w:rsidR="00704F11" w:rsidRPr="00FA567B" w14:paraId="3D0AAE7B" w14:textId="77777777" w:rsidTr="00E17D71">
        <w:trPr>
          <w:trHeight w:val="70"/>
        </w:trPr>
        <w:tc>
          <w:tcPr>
            <w:tcW w:w="1023" w:type="pct"/>
            <w:tcBorders>
              <w:top w:val="nil"/>
              <w:bottom w:val="single" w:sz="4" w:space="0" w:color="A6A6A6" w:themeColor="background1" w:themeShade="A6"/>
            </w:tcBorders>
            <w:shd w:val="clear" w:color="auto" w:fill="auto"/>
          </w:tcPr>
          <w:p w14:paraId="33DB72C6" w14:textId="026394BE" w:rsidR="00704F11" w:rsidRPr="00F26C0F" w:rsidRDefault="00704F11" w:rsidP="001D74AE">
            <w:pPr>
              <w:spacing w:before="40" w:after="40"/>
              <w:rPr>
                <w:rFonts w:ascii="Arial" w:hAnsi="Arial" w:cs="Arial"/>
                <w:sz w:val="18"/>
                <w:szCs w:val="18"/>
                <w:highlight w:val="yellow"/>
              </w:rPr>
            </w:pPr>
            <w:r>
              <w:rPr>
                <w:rFonts w:ascii="Arial" w:hAnsi="Arial" w:cs="Arial"/>
                <w:sz w:val="18"/>
                <w:szCs w:val="18"/>
              </w:rPr>
              <w:t xml:space="preserve">1.1 </w:t>
            </w:r>
            <w:r w:rsidRPr="00F26C0F">
              <w:rPr>
                <w:rFonts w:ascii="Arial" w:hAnsi="Arial" w:cs="Arial"/>
                <w:sz w:val="18"/>
                <w:szCs w:val="18"/>
              </w:rPr>
              <w:t>Help our community, recreation groups and volunteers to prosper and grow</w:t>
            </w:r>
          </w:p>
        </w:tc>
        <w:tc>
          <w:tcPr>
            <w:tcW w:w="1024" w:type="pct"/>
            <w:tcBorders>
              <w:top w:val="nil"/>
              <w:bottom w:val="single" w:sz="4" w:space="0" w:color="A6A6A6" w:themeColor="background1" w:themeShade="A6"/>
            </w:tcBorders>
            <w:shd w:val="clear" w:color="auto" w:fill="auto"/>
          </w:tcPr>
          <w:p w14:paraId="5A1D1873" w14:textId="0249D8C0" w:rsidR="00704F11" w:rsidRDefault="00704F11" w:rsidP="001D74AE">
            <w:pPr>
              <w:spacing w:before="40" w:after="40"/>
              <w:rPr>
                <w:rFonts w:ascii="Arial" w:hAnsi="Arial" w:cs="Arial"/>
                <w:i/>
                <w:iCs/>
                <w:sz w:val="18"/>
                <w:szCs w:val="18"/>
              </w:rPr>
            </w:pPr>
            <w:r w:rsidRPr="00F26C0F">
              <w:rPr>
                <w:rFonts w:ascii="Arial" w:hAnsi="Arial" w:cs="Arial"/>
                <w:i/>
                <w:iCs/>
                <w:sz w:val="18"/>
                <w:szCs w:val="18"/>
              </w:rPr>
              <w:t xml:space="preserve">Develop opportunities for community, groups, </w:t>
            </w:r>
            <w:proofErr w:type="gramStart"/>
            <w:r w:rsidRPr="00F26C0F">
              <w:rPr>
                <w:rFonts w:ascii="Arial" w:hAnsi="Arial" w:cs="Arial"/>
                <w:i/>
                <w:iCs/>
                <w:sz w:val="18"/>
                <w:szCs w:val="18"/>
              </w:rPr>
              <w:t>clubs</w:t>
            </w:r>
            <w:proofErr w:type="gramEnd"/>
            <w:r w:rsidRPr="00F26C0F">
              <w:rPr>
                <w:rFonts w:ascii="Arial" w:hAnsi="Arial" w:cs="Arial"/>
                <w:i/>
                <w:iCs/>
                <w:sz w:val="18"/>
                <w:szCs w:val="18"/>
              </w:rPr>
              <w:t xml:space="preserve"> and volunteers that builds capacity and capability in governance, leadership and sustainability</w:t>
            </w:r>
            <w:r w:rsidR="006D2472">
              <w:rPr>
                <w:rFonts w:ascii="Arial" w:hAnsi="Arial" w:cs="Arial"/>
                <w:i/>
                <w:iCs/>
                <w:sz w:val="18"/>
                <w:szCs w:val="18"/>
              </w:rPr>
              <w:t>.</w:t>
            </w:r>
          </w:p>
          <w:p w14:paraId="04CEE2BC" w14:textId="293FD303" w:rsidR="00704F11" w:rsidRPr="00F26C0F" w:rsidRDefault="006D2472"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108EEEC3" wp14:editId="4B94F702">
                  <wp:extent cx="144169" cy="159547"/>
                  <wp:effectExtent l="0" t="0" r="8255" b="0"/>
                  <wp:docPr id="107" name="Picture 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 name="Picture 107"/>
                          <pic:cNvPicPr/>
                        </pic:nvPicPr>
                        <pic:blipFill>
                          <a:blip r:embed="rId42"/>
                          <a:stretch>
                            <a:fillRect/>
                          </a:stretch>
                        </pic:blipFill>
                        <pic:spPr>
                          <a:xfrm>
                            <a:off x="0" y="0"/>
                            <a:ext cx="144169" cy="159547"/>
                          </a:xfrm>
                          <a:prstGeom prst="rect">
                            <a:avLst/>
                          </a:prstGeom>
                        </pic:spPr>
                      </pic:pic>
                    </a:graphicData>
                  </a:graphic>
                </wp:inline>
              </w:drawing>
            </w:r>
          </w:p>
        </w:tc>
        <w:tc>
          <w:tcPr>
            <w:tcW w:w="2488" w:type="pct"/>
            <w:tcBorders>
              <w:top w:val="nil"/>
              <w:bottom w:val="single" w:sz="4" w:space="0" w:color="A6A6A6" w:themeColor="background1" w:themeShade="A6"/>
            </w:tcBorders>
            <w:shd w:val="clear" w:color="auto" w:fill="auto"/>
          </w:tcPr>
          <w:p w14:paraId="50B98409" w14:textId="25537CBE" w:rsidR="005F30FB" w:rsidRPr="007E72D3" w:rsidRDefault="007020CE" w:rsidP="001D74AE">
            <w:pPr>
              <w:spacing w:before="40" w:after="40"/>
              <w:rPr>
                <w:rFonts w:ascii="Arial" w:hAnsi="Arial" w:cs="Arial"/>
                <w:strike/>
                <w:sz w:val="18"/>
                <w:szCs w:val="18"/>
              </w:rPr>
            </w:pPr>
            <w:r w:rsidRPr="005D2B81">
              <w:rPr>
                <w:rFonts w:ascii="Arial" w:hAnsi="Arial" w:cs="Arial"/>
                <w:sz w:val="18"/>
                <w:szCs w:val="18"/>
              </w:rPr>
              <w:t>Development opportunities were created, including</w:t>
            </w:r>
            <w:r w:rsidR="00160418">
              <w:rPr>
                <w:rFonts w:ascii="Arial" w:hAnsi="Arial" w:cs="Arial"/>
                <w:sz w:val="18"/>
                <w:szCs w:val="18"/>
              </w:rPr>
              <w:t>:</w:t>
            </w:r>
            <w:r w:rsidRPr="00EF07E0">
              <w:rPr>
                <w:rFonts w:ascii="Arial" w:hAnsi="Arial" w:cs="Arial"/>
                <w:sz w:val="18"/>
                <w:szCs w:val="18"/>
              </w:rPr>
              <w:t xml:space="preserve"> </w:t>
            </w:r>
          </w:p>
          <w:p w14:paraId="2C724693" w14:textId="6E0EFF3C" w:rsidR="00704F11" w:rsidRPr="005F30FB" w:rsidRDefault="00704F11" w:rsidP="005F30FB">
            <w:pPr>
              <w:pStyle w:val="ListParagraph"/>
              <w:numPr>
                <w:ilvl w:val="0"/>
                <w:numId w:val="63"/>
              </w:numPr>
              <w:spacing w:before="40" w:after="40" w:line="270" w:lineRule="atLeast"/>
              <w:ind w:left="170" w:hanging="170"/>
              <w:contextualSpacing w:val="0"/>
              <w:rPr>
                <w:rFonts w:ascii="Arial" w:hAnsi="Arial" w:cs="Arial"/>
                <w:sz w:val="18"/>
                <w:szCs w:val="18"/>
              </w:rPr>
            </w:pPr>
            <w:r w:rsidRPr="005F30FB">
              <w:rPr>
                <w:rFonts w:ascii="Arial" w:hAnsi="Arial" w:cs="Arial"/>
                <w:sz w:val="18"/>
                <w:szCs w:val="18"/>
              </w:rPr>
              <w:t>an alternative online Community Leadership Program for 2022</w:t>
            </w:r>
          </w:p>
          <w:p w14:paraId="370A4F2B" w14:textId="4E518D8B"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 xml:space="preserve">onboarding the </w:t>
            </w:r>
            <w:proofErr w:type="spellStart"/>
            <w:r w:rsidRPr="003D40D9">
              <w:rPr>
                <w:rFonts w:ascii="Arial" w:hAnsi="Arial" w:cs="Arial"/>
                <w:sz w:val="18"/>
                <w:szCs w:val="18"/>
              </w:rPr>
              <w:t>Grovedale</w:t>
            </w:r>
            <w:proofErr w:type="spellEnd"/>
            <w:r w:rsidRPr="003D40D9">
              <w:rPr>
                <w:rFonts w:ascii="Arial" w:hAnsi="Arial" w:cs="Arial"/>
                <w:sz w:val="18"/>
                <w:szCs w:val="18"/>
              </w:rPr>
              <w:t xml:space="preserve"> </w:t>
            </w:r>
            <w:proofErr w:type="spellStart"/>
            <w:r w:rsidRPr="003D40D9">
              <w:rPr>
                <w:rFonts w:ascii="Arial" w:hAnsi="Arial" w:cs="Arial"/>
                <w:sz w:val="18"/>
                <w:szCs w:val="18"/>
              </w:rPr>
              <w:t>Neighbourhood</w:t>
            </w:r>
            <w:proofErr w:type="spellEnd"/>
            <w:r w:rsidRPr="003D40D9">
              <w:rPr>
                <w:rFonts w:ascii="Arial" w:hAnsi="Arial" w:cs="Arial"/>
                <w:sz w:val="18"/>
                <w:szCs w:val="18"/>
              </w:rPr>
              <w:t xml:space="preserve"> House community steering group</w:t>
            </w:r>
            <w:r w:rsidR="00CD0EF0">
              <w:rPr>
                <w:rFonts w:ascii="Arial" w:hAnsi="Arial" w:cs="Arial"/>
                <w:sz w:val="18"/>
                <w:szCs w:val="18"/>
              </w:rPr>
              <w:t>.</w:t>
            </w:r>
          </w:p>
          <w:p w14:paraId="218BEF54" w14:textId="0BCFFE34" w:rsidR="00704F11" w:rsidRPr="003D40D9" w:rsidRDefault="00EF07E0" w:rsidP="001D74AE">
            <w:pPr>
              <w:pStyle w:val="ListParagraph"/>
              <w:spacing w:before="40" w:after="40" w:line="270" w:lineRule="atLeast"/>
              <w:ind w:left="0"/>
              <w:contextualSpacing w:val="0"/>
              <w:rPr>
                <w:rFonts w:ascii="Arial" w:hAnsi="Arial" w:cs="Arial"/>
                <w:sz w:val="18"/>
                <w:szCs w:val="18"/>
              </w:rPr>
            </w:pPr>
            <w:r>
              <w:rPr>
                <w:rFonts w:ascii="Arial" w:hAnsi="Arial" w:cs="Arial"/>
                <w:sz w:val="18"/>
                <w:szCs w:val="18"/>
              </w:rPr>
              <w:t>C</w:t>
            </w:r>
            <w:r w:rsidR="00704F11" w:rsidRPr="003D40D9">
              <w:rPr>
                <w:rFonts w:ascii="Arial" w:hAnsi="Arial" w:cs="Arial"/>
                <w:sz w:val="18"/>
                <w:szCs w:val="18"/>
              </w:rPr>
              <w:t xml:space="preserve">ommunity groups and </w:t>
            </w:r>
            <w:proofErr w:type="spellStart"/>
            <w:r w:rsidR="00704F11" w:rsidRPr="003D40D9">
              <w:rPr>
                <w:rFonts w:ascii="Arial" w:hAnsi="Arial" w:cs="Arial"/>
                <w:sz w:val="18"/>
                <w:szCs w:val="18"/>
              </w:rPr>
              <w:t>organisations</w:t>
            </w:r>
            <w:proofErr w:type="spellEnd"/>
            <w:r>
              <w:rPr>
                <w:rFonts w:ascii="Arial" w:hAnsi="Arial" w:cs="Arial"/>
                <w:sz w:val="18"/>
                <w:szCs w:val="18"/>
              </w:rPr>
              <w:t xml:space="preserve"> were supported </w:t>
            </w:r>
            <w:r w:rsidR="00704F11" w:rsidRPr="003D40D9">
              <w:rPr>
                <w:rFonts w:ascii="Arial" w:hAnsi="Arial" w:cs="Arial"/>
                <w:sz w:val="18"/>
                <w:szCs w:val="18"/>
              </w:rPr>
              <w:t xml:space="preserve">through initiatives including: </w:t>
            </w:r>
          </w:p>
          <w:p w14:paraId="106920AB"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 xml:space="preserve">the Community Agents of Sustainability (CAOS) network </w:t>
            </w:r>
          </w:p>
          <w:p w14:paraId="2C16E79C"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 xml:space="preserve">hosting community grant information sessions and workshops </w:t>
            </w:r>
          </w:p>
          <w:p w14:paraId="05C01AF3"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 xml:space="preserve">publishing a free quarterly Community Training Calendar </w:t>
            </w:r>
          </w:p>
          <w:p w14:paraId="35D6967F"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hosting and coordinating the Geelong Pre-employment Professionals Network</w:t>
            </w:r>
          </w:p>
          <w:p w14:paraId="04586526" w14:textId="12A8972D"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gathering data on the use of</w:t>
            </w:r>
            <w:r w:rsidR="00D44714">
              <w:rPr>
                <w:rFonts w:ascii="Arial" w:hAnsi="Arial" w:cs="Arial"/>
                <w:sz w:val="18"/>
                <w:szCs w:val="18"/>
              </w:rPr>
              <w:t>,</w:t>
            </w:r>
            <w:r w:rsidRPr="003D40D9">
              <w:rPr>
                <w:rFonts w:ascii="Arial" w:hAnsi="Arial" w:cs="Arial"/>
                <w:sz w:val="18"/>
                <w:szCs w:val="18"/>
              </w:rPr>
              <w:t xml:space="preserve"> and challenges for</w:t>
            </w:r>
            <w:r w:rsidR="001A4D10">
              <w:rPr>
                <w:rFonts w:ascii="Arial" w:hAnsi="Arial" w:cs="Arial"/>
                <w:sz w:val="18"/>
                <w:szCs w:val="18"/>
              </w:rPr>
              <w:t>,</w:t>
            </w:r>
            <w:r w:rsidRPr="003D40D9">
              <w:rPr>
                <w:rFonts w:ascii="Arial" w:hAnsi="Arial" w:cs="Arial"/>
                <w:sz w:val="18"/>
                <w:szCs w:val="18"/>
              </w:rPr>
              <w:t xml:space="preserve"> sports and recreation clubs across the municipality</w:t>
            </w:r>
            <w:r w:rsidRPr="003D40D9">
              <w:rPr>
                <w:rFonts w:ascii="Arial" w:hAnsi="Arial" w:cs="Arial"/>
                <w:color w:val="2B579A"/>
                <w:sz w:val="18"/>
                <w:szCs w:val="18"/>
                <w:shd w:val="clear" w:color="auto" w:fill="E6E6E6"/>
              </w:rPr>
              <w:fldChar w:fldCharType="begin"/>
            </w:r>
            <w:r w:rsidRPr="003D40D9">
              <w:rPr>
                <w:rFonts w:ascii="Arial" w:hAnsi="Arial" w:cs="Arial"/>
                <w:sz w:val="18"/>
                <w:szCs w:val="18"/>
              </w:rPr>
              <w:instrText xml:space="preserve">  </w:instrText>
            </w:r>
            <w:r w:rsidRPr="003D40D9">
              <w:rPr>
                <w:rFonts w:ascii="Arial" w:hAnsi="Arial" w:cs="Arial"/>
                <w:color w:val="2B579A"/>
                <w:sz w:val="18"/>
                <w:szCs w:val="18"/>
                <w:shd w:val="clear" w:color="auto" w:fill="E6E6E6"/>
              </w:rPr>
              <w:fldChar w:fldCharType="end"/>
            </w:r>
            <w:r w:rsidRPr="003D40D9">
              <w:rPr>
                <w:rFonts w:ascii="Arial" w:hAnsi="Arial" w:cs="Arial"/>
                <w:sz w:val="18"/>
                <w:szCs w:val="18"/>
              </w:rPr>
              <w:t xml:space="preserve"> to assist with future planning</w:t>
            </w:r>
          </w:p>
          <w:p w14:paraId="4E2D2291" w14:textId="7685DCE1"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 xml:space="preserve">implementation of </w:t>
            </w:r>
            <w:r w:rsidRPr="003D40D9">
              <w:rPr>
                <w:rFonts w:ascii="Arial" w:hAnsi="Arial" w:cs="Arial"/>
                <w:i/>
                <w:iCs/>
                <w:sz w:val="18"/>
                <w:szCs w:val="18"/>
              </w:rPr>
              <w:t>Community Garden Assessment Guidelines</w:t>
            </w:r>
            <w:r w:rsidRPr="003D40D9">
              <w:rPr>
                <w:rFonts w:ascii="Arial" w:hAnsi="Arial" w:cs="Arial"/>
                <w:sz w:val="18"/>
                <w:szCs w:val="18"/>
              </w:rPr>
              <w:t xml:space="preserve"> for </w:t>
            </w:r>
            <w:r w:rsidR="00216458">
              <w:rPr>
                <w:rFonts w:ascii="Arial" w:hAnsi="Arial" w:cs="Arial"/>
                <w:sz w:val="18"/>
                <w:szCs w:val="18"/>
              </w:rPr>
              <w:t xml:space="preserve">local communities to </w:t>
            </w:r>
            <w:r w:rsidRPr="003D40D9">
              <w:rPr>
                <w:rFonts w:ascii="Arial" w:hAnsi="Arial" w:cs="Arial"/>
                <w:sz w:val="18"/>
                <w:szCs w:val="18"/>
              </w:rPr>
              <w:t>establish and manage a community garden on City owned and/or managed land.</w:t>
            </w:r>
          </w:p>
          <w:p w14:paraId="3494049F"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providing one-on-one support meetings and expanding online content to build understanding of our Community Infrastructure Grants Program</w:t>
            </w:r>
          </w:p>
          <w:p w14:paraId="2D82097A" w14:textId="77777777" w:rsidR="00704F11"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moving our Sports Club User Guide online</w:t>
            </w:r>
          </w:p>
          <w:p w14:paraId="70B24C42"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 xml:space="preserve">distributing the monthly Sports Club Noticeboard newsletter. </w:t>
            </w:r>
          </w:p>
        </w:tc>
        <w:tc>
          <w:tcPr>
            <w:tcW w:w="465" w:type="pct"/>
            <w:tcBorders>
              <w:top w:val="nil"/>
              <w:bottom w:val="single" w:sz="4" w:space="0" w:color="A6A6A6" w:themeColor="background1" w:themeShade="A6"/>
            </w:tcBorders>
            <w:shd w:val="clear" w:color="auto" w:fill="auto"/>
          </w:tcPr>
          <w:p w14:paraId="03247000" w14:textId="77777777" w:rsidR="00704F11" w:rsidRPr="004F5071" w:rsidRDefault="00704F11" w:rsidP="001D74AE">
            <w:pPr>
              <w:spacing w:before="100" w:after="100"/>
              <w:jc w:val="center"/>
              <w:rPr>
                <w:rFonts w:ascii="Arial" w:hAnsi="Arial" w:cs="Arial"/>
                <w:bCs/>
                <w:sz w:val="24"/>
                <w:szCs w:val="24"/>
              </w:rPr>
            </w:pPr>
          </w:p>
          <w:p w14:paraId="27E95265" w14:textId="77777777" w:rsidR="00704F11" w:rsidRPr="004F5071" w:rsidRDefault="00704F11" w:rsidP="001D74AE">
            <w:pPr>
              <w:spacing w:before="100" w:after="100"/>
              <w:jc w:val="center"/>
              <w:rPr>
                <w:rFonts w:ascii="Arial" w:hAnsi="Arial" w:cs="Arial"/>
                <w:color w:val="000000"/>
                <w:sz w:val="24"/>
                <w:szCs w:val="24"/>
                <w:highlight w:val="yellow"/>
              </w:rPr>
            </w:pPr>
            <w:r w:rsidRPr="004F5071">
              <w:rPr>
                <w:rFonts w:ascii="Wingdings" w:eastAsia="Wingdings" w:hAnsi="Wingdings" w:cs="Wingdings"/>
                <w:bCs/>
                <w:sz w:val="24"/>
                <w:szCs w:val="24"/>
              </w:rPr>
              <w:t>ü</w:t>
            </w:r>
          </w:p>
        </w:tc>
      </w:tr>
      <w:tr w:rsidR="00704F11" w:rsidRPr="00FA567B" w14:paraId="65743639" w14:textId="77777777" w:rsidTr="00E17D71">
        <w:trPr>
          <w:trHeight w:val="370"/>
        </w:trPr>
        <w:tc>
          <w:tcPr>
            <w:tcW w:w="1023" w:type="pct"/>
            <w:vMerge w:val="restart"/>
            <w:tcBorders>
              <w:top w:val="single" w:sz="4" w:space="0" w:color="A6A6A6" w:themeColor="background1" w:themeShade="A6"/>
            </w:tcBorders>
            <w:shd w:val="clear" w:color="auto" w:fill="auto"/>
          </w:tcPr>
          <w:p w14:paraId="5DD48198" w14:textId="338B6AAD" w:rsidR="00704F11" w:rsidRPr="00F26C0F" w:rsidRDefault="00704F11" w:rsidP="001D74AE">
            <w:pPr>
              <w:spacing w:before="40" w:after="40"/>
              <w:rPr>
                <w:rFonts w:ascii="Arial" w:hAnsi="Arial" w:cs="Arial"/>
                <w:sz w:val="18"/>
                <w:szCs w:val="18"/>
                <w:highlight w:val="yellow"/>
              </w:rPr>
            </w:pPr>
            <w:r>
              <w:rPr>
                <w:rFonts w:ascii="Arial" w:hAnsi="Arial" w:cs="Arial"/>
                <w:sz w:val="18"/>
                <w:szCs w:val="18"/>
                <w:lang w:val="en-US"/>
              </w:rPr>
              <w:t xml:space="preserve">1.2 </w:t>
            </w:r>
            <w:r w:rsidRPr="00F26C0F">
              <w:rPr>
                <w:rFonts w:ascii="Arial" w:hAnsi="Arial" w:cs="Arial"/>
                <w:sz w:val="18"/>
                <w:szCs w:val="18"/>
                <w:lang w:val="en-US"/>
              </w:rPr>
              <w:t>Deliver health and community initiatives that are culturally sensitive and accessible across all life stages</w:t>
            </w:r>
          </w:p>
        </w:tc>
        <w:tc>
          <w:tcPr>
            <w:tcW w:w="1024" w:type="pct"/>
            <w:tcBorders>
              <w:top w:val="single" w:sz="4" w:space="0" w:color="A6A6A6" w:themeColor="background1" w:themeShade="A6"/>
              <w:bottom w:val="single" w:sz="4" w:space="0" w:color="A6A6A6" w:themeColor="background1" w:themeShade="A6"/>
            </w:tcBorders>
            <w:shd w:val="clear" w:color="auto" w:fill="auto"/>
          </w:tcPr>
          <w:p w14:paraId="19368E21" w14:textId="7C13513F" w:rsidR="00704F11" w:rsidRDefault="00704F11" w:rsidP="001D74AE">
            <w:pPr>
              <w:spacing w:before="40" w:after="40"/>
              <w:rPr>
                <w:rFonts w:ascii="Arial" w:hAnsi="Arial" w:cs="Arial"/>
                <w:sz w:val="18"/>
                <w:szCs w:val="18"/>
              </w:rPr>
            </w:pPr>
            <w:r w:rsidRPr="00F26C0F">
              <w:rPr>
                <w:rFonts w:ascii="Arial" w:hAnsi="Arial" w:cs="Arial"/>
                <w:i/>
                <w:sz w:val="18"/>
                <w:szCs w:val="18"/>
                <w:lang w:val="en-US"/>
              </w:rPr>
              <w:t>Develop a nutrition toolkit for infants to older adults including a focus on First Nations and culturally and linguistically diverse communities.</w:t>
            </w:r>
          </w:p>
          <w:p w14:paraId="3C7C870D" w14:textId="5CF741E8" w:rsidR="00704F11" w:rsidRPr="00F26C0F" w:rsidRDefault="006D2472"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14A84AC9" wp14:editId="1059EA34">
                  <wp:extent cx="144169" cy="128369"/>
                  <wp:effectExtent l="0" t="0" r="8255" b="5080"/>
                  <wp:docPr id="108" name="Picture 1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 name="Picture 108"/>
                          <pic:cNvPicPr/>
                        </pic:nvPicPr>
                        <pic:blipFill>
                          <a:blip r:embed="rId40"/>
                          <a:stretch>
                            <a:fillRect/>
                          </a:stretch>
                        </pic:blipFill>
                        <pic:spPr>
                          <a:xfrm>
                            <a:off x="0" y="0"/>
                            <a:ext cx="144169" cy="128369"/>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1055C79B" w14:textId="360D0E91" w:rsidR="00704F11" w:rsidRPr="003D40D9" w:rsidRDefault="0023124A" w:rsidP="001D74AE">
            <w:pPr>
              <w:spacing w:before="40" w:after="40"/>
              <w:rPr>
                <w:rFonts w:ascii="Arial" w:hAnsi="Arial" w:cs="Arial"/>
                <w:sz w:val="18"/>
                <w:szCs w:val="18"/>
                <w:highlight w:val="yellow"/>
              </w:rPr>
            </w:pPr>
            <w:r w:rsidRPr="0023124A">
              <w:rPr>
                <w:rFonts w:ascii="Arial" w:hAnsi="Arial" w:cs="Arial"/>
                <w:bCs/>
                <w:sz w:val="18"/>
                <w:szCs w:val="18"/>
              </w:rPr>
              <w:t>In October 2021, we released a free nutrition toolkit, Eat Well Live Well-Healthy Eating for Every Life Stage,</w:t>
            </w:r>
            <w:r w:rsidRPr="003D40D9">
              <w:rPr>
                <w:rFonts w:ascii="Arial" w:hAnsi="Arial" w:cs="Arial"/>
                <w:bCs/>
                <w:sz w:val="18"/>
                <w:szCs w:val="18"/>
              </w:rPr>
              <w:t xml:space="preserve"> with information and practical advice to help community members develop healthy and sustainable eating patterns, habits, and skills at home.</w:t>
            </w:r>
            <w:r w:rsidRPr="0023124A">
              <w:rPr>
                <w:rFonts w:ascii="Arial" w:hAnsi="Arial" w:cs="Arial"/>
                <w:bCs/>
                <w:sz w:val="18"/>
                <w:szCs w:val="18"/>
              </w:rPr>
              <w:t xml:space="preserve"> In March 2022, we launched a version of the toolkit translated into several languages.</w:t>
            </w:r>
            <w:r w:rsidRPr="003D40D9">
              <w:rPr>
                <w:rFonts w:ascii="Arial" w:hAnsi="Arial" w:cs="Arial"/>
                <w:bCs/>
                <w:sz w:val="18"/>
                <w:szCs w:val="18"/>
              </w:rPr>
              <w:t xml:space="preserve"> </w:t>
            </w:r>
            <w:r w:rsidR="00704F11" w:rsidRPr="003D40D9">
              <w:rPr>
                <w:rFonts w:ascii="Arial" w:hAnsi="Arial" w:cs="Arial"/>
                <w:bCs/>
                <w:sz w:val="18"/>
                <w:szCs w:val="18"/>
              </w:rPr>
              <w:t xml:space="preserve">This project is now complete with a final report provided to the Department of Families, Fairness and Housing. </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45D73C88" w14:textId="77777777" w:rsidR="00704F11" w:rsidRPr="004F5071" w:rsidRDefault="00704F11" w:rsidP="001D74AE">
            <w:pPr>
              <w:spacing w:before="100" w:after="100"/>
              <w:jc w:val="center"/>
              <w:rPr>
                <w:rFonts w:cs="Arial"/>
                <w:bCs/>
                <w:sz w:val="24"/>
                <w:szCs w:val="24"/>
              </w:rPr>
            </w:pPr>
          </w:p>
          <w:p w14:paraId="6D3A0239" w14:textId="77777777" w:rsidR="00704F11" w:rsidRPr="004F5071" w:rsidRDefault="00704F11" w:rsidP="001D74AE">
            <w:pPr>
              <w:spacing w:before="100" w:after="100"/>
              <w:jc w:val="center"/>
              <w:rPr>
                <w:rFonts w:ascii="Arial" w:hAnsi="Arial" w:cs="Arial"/>
                <w:color w:val="000000"/>
                <w:sz w:val="24"/>
                <w:szCs w:val="24"/>
                <w:highlight w:val="yellow"/>
              </w:rPr>
            </w:pPr>
            <w:r w:rsidRPr="004F5071">
              <w:rPr>
                <w:rFonts w:ascii="Wingdings" w:eastAsia="Wingdings" w:hAnsi="Wingdings" w:cs="Wingdings"/>
                <w:bCs/>
                <w:sz w:val="24"/>
                <w:szCs w:val="24"/>
              </w:rPr>
              <w:t>ü</w:t>
            </w:r>
          </w:p>
        </w:tc>
      </w:tr>
      <w:tr w:rsidR="00704F11" w:rsidRPr="00FA567B" w14:paraId="565216BF" w14:textId="77777777" w:rsidTr="00E17D71">
        <w:trPr>
          <w:trHeight w:val="70"/>
        </w:trPr>
        <w:tc>
          <w:tcPr>
            <w:tcW w:w="1023" w:type="pct"/>
            <w:vMerge/>
          </w:tcPr>
          <w:p w14:paraId="365109BD" w14:textId="77777777" w:rsidR="00704F11" w:rsidRPr="00F26C0F" w:rsidRDefault="00704F11" w:rsidP="001D74AE">
            <w:pPr>
              <w:spacing w:before="40" w:after="40"/>
              <w:rPr>
                <w:rFonts w:ascii="Arial" w:hAnsi="Arial" w:cs="Arial"/>
                <w:b/>
                <w:bCs/>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6DA9F268" w14:textId="09913847" w:rsidR="00704F11" w:rsidRDefault="00704F11" w:rsidP="001D74AE">
            <w:pPr>
              <w:spacing w:before="40" w:after="40"/>
              <w:rPr>
                <w:rFonts w:ascii="Arial" w:hAnsi="Arial" w:cs="Arial"/>
                <w:sz w:val="18"/>
                <w:szCs w:val="18"/>
              </w:rPr>
            </w:pPr>
            <w:r w:rsidRPr="00F26C0F">
              <w:rPr>
                <w:rFonts w:ascii="Arial" w:hAnsi="Arial" w:cs="Arial"/>
                <w:i/>
                <w:sz w:val="18"/>
                <w:szCs w:val="18"/>
                <w:lang w:val="en-US"/>
              </w:rPr>
              <w:t>Partner with G21 to implement the G21 Healthy Eating and Active Living (HEAL) priority 2021–2025 Regional Plan.</w:t>
            </w:r>
          </w:p>
          <w:p w14:paraId="5DEF7A1D" w14:textId="2BC58096" w:rsidR="00704F11" w:rsidRPr="00F26C0F" w:rsidRDefault="006D2472"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52E2B742" wp14:editId="1A164A31">
                  <wp:extent cx="139775" cy="161130"/>
                  <wp:effectExtent l="0" t="0" r="0" b="0"/>
                  <wp:docPr id="109" name="Picture 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 name="Picture 109"/>
                          <pic:cNvPicPr/>
                        </pic:nvPicPr>
                        <pic:blipFill>
                          <a:blip r:embed="rId39"/>
                          <a:stretch>
                            <a:fillRect/>
                          </a:stretch>
                        </pic:blipFill>
                        <pic:spPr>
                          <a:xfrm>
                            <a:off x="0" y="0"/>
                            <a:ext cx="139775" cy="161130"/>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15C1BBCE" w14:textId="284D468A" w:rsidR="00704F11" w:rsidRPr="003D40D9" w:rsidRDefault="00704F11" w:rsidP="001D74AE">
            <w:pPr>
              <w:spacing w:before="40" w:after="40"/>
              <w:rPr>
                <w:rFonts w:ascii="Arial" w:hAnsi="Arial" w:cs="Arial"/>
                <w:color w:val="000000"/>
                <w:sz w:val="18"/>
                <w:szCs w:val="18"/>
                <w:highlight w:val="yellow"/>
              </w:rPr>
            </w:pPr>
            <w:r w:rsidRPr="003D40D9">
              <w:rPr>
                <w:rFonts w:ascii="Arial" w:hAnsi="Arial" w:cs="Arial"/>
                <w:color w:val="000000"/>
                <w:sz w:val="18"/>
                <w:szCs w:val="18"/>
                <w:shd w:val="clear" w:color="auto" w:fill="FFFFFF"/>
              </w:rPr>
              <w:t xml:space="preserve">We worked with G21 to review and update the </w:t>
            </w:r>
            <w:r w:rsidRPr="003D40D9">
              <w:rPr>
                <w:rFonts w:ascii="Arial" w:hAnsi="Arial" w:cs="Arial"/>
                <w:i/>
                <w:iCs/>
                <w:color w:val="000000"/>
                <w:sz w:val="18"/>
                <w:szCs w:val="18"/>
                <w:shd w:val="clear" w:color="auto" w:fill="FFFFFF"/>
              </w:rPr>
              <w:t>Healthier Eating and Active Living (HEAL) Orientation Guide – G21 Region Planning and Action 2017–2021</w:t>
            </w:r>
            <w:r w:rsidRPr="003D40D9">
              <w:rPr>
                <w:rFonts w:ascii="Arial" w:hAnsi="Arial" w:cs="Arial"/>
                <w:color w:val="000000"/>
                <w:sz w:val="18"/>
                <w:szCs w:val="18"/>
                <w:shd w:val="clear" w:color="auto" w:fill="FFFFFF"/>
              </w:rPr>
              <w:t xml:space="preserve">. </w:t>
            </w:r>
            <w:bookmarkStart w:id="74" w:name="_Hlk112150621"/>
            <w:r w:rsidR="000E53C2" w:rsidRPr="003D40D9">
              <w:rPr>
                <w:rFonts w:ascii="Arial" w:hAnsi="Arial" w:cs="Arial"/>
                <w:color w:val="000000"/>
                <w:sz w:val="18"/>
                <w:szCs w:val="18"/>
                <w:shd w:val="clear" w:color="auto" w:fill="FFFFFF"/>
              </w:rPr>
              <w:t xml:space="preserve">With changes with the G21 Primary Care Partnership program, </w:t>
            </w:r>
            <w:r w:rsidR="000E53C2">
              <w:rPr>
                <w:rFonts w:ascii="Arial" w:hAnsi="Arial" w:cs="Arial"/>
                <w:color w:val="000000"/>
                <w:sz w:val="18"/>
                <w:szCs w:val="18"/>
                <w:shd w:val="clear" w:color="auto" w:fill="FFFFFF"/>
              </w:rPr>
              <w:t xml:space="preserve">responsibility for </w:t>
            </w:r>
            <w:r w:rsidR="000E53C2" w:rsidRPr="003D40D9">
              <w:rPr>
                <w:rFonts w:ascii="Arial" w:hAnsi="Arial" w:cs="Arial"/>
                <w:color w:val="000000"/>
                <w:sz w:val="18"/>
                <w:szCs w:val="18"/>
                <w:shd w:val="clear" w:color="auto" w:fill="FFFFFF"/>
              </w:rPr>
              <w:t>this program is now transitioning to Barwon Health</w:t>
            </w:r>
            <w:r w:rsidR="000E53C2">
              <w:rPr>
                <w:rFonts w:ascii="Arial" w:hAnsi="Arial" w:cs="Arial"/>
                <w:color w:val="000000"/>
                <w:sz w:val="18"/>
                <w:szCs w:val="18"/>
                <w:shd w:val="clear" w:color="auto" w:fill="FFFFFF"/>
              </w:rPr>
              <w:t>.</w:t>
            </w:r>
            <w:r w:rsidR="000E53C2" w:rsidRPr="003D40D9" w:rsidDel="000E53C2">
              <w:rPr>
                <w:rFonts w:ascii="Arial" w:hAnsi="Arial" w:cs="Arial"/>
                <w:color w:val="000000"/>
                <w:sz w:val="18"/>
                <w:szCs w:val="18"/>
                <w:shd w:val="clear" w:color="auto" w:fill="FFFFFF"/>
              </w:rPr>
              <w:t xml:space="preserve"> </w:t>
            </w:r>
            <w:bookmarkEnd w:id="74"/>
            <w:r w:rsidRPr="000E53C2">
              <w:rPr>
                <w:rFonts w:ascii="Arial" w:hAnsi="Arial" w:cs="Arial"/>
                <w:color w:val="000000"/>
                <w:sz w:val="18"/>
                <w:szCs w:val="18"/>
                <w:shd w:val="clear" w:color="auto" w:fill="FFFFFF"/>
              </w:rPr>
              <w:t xml:space="preserve">We will continue to work to progress our healthy eating and active living agenda to support our community to make healthy lifestyle changes to improve health and wellbeing. There have been </w:t>
            </w:r>
            <w:proofErr w:type="gramStart"/>
            <w:r w:rsidRPr="000E53C2">
              <w:rPr>
                <w:rFonts w:ascii="Arial" w:hAnsi="Arial" w:cs="Arial"/>
                <w:color w:val="000000"/>
                <w:sz w:val="18"/>
                <w:szCs w:val="18"/>
                <w:shd w:val="clear" w:color="auto" w:fill="FFFFFF"/>
              </w:rPr>
              <w:t>a number of</w:t>
            </w:r>
            <w:proofErr w:type="gramEnd"/>
            <w:r w:rsidRPr="000E53C2">
              <w:rPr>
                <w:rFonts w:ascii="Arial" w:hAnsi="Arial" w:cs="Arial"/>
                <w:color w:val="000000"/>
                <w:sz w:val="18"/>
                <w:szCs w:val="18"/>
                <w:shd w:val="clear" w:color="auto" w:fill="FFFFFF"/>
              </w:rPr>
              <w:t xml:space="preserve"> projects completed as a result of </w:t>
            </w:r>
            <w:r w:rsidR="0074024A" w:rsidRPr="0074024A">
              <w:rPr>
                <w:rFonts w:ascii="Arial" w:hAnsi="Arial" w:cs="Arial"/>
                <w:color w:val="000000"/>
                <w:sz w:val="18"/>
                <w:szCs w:val="18"/>
                <w:shd w:val="clear" w:color="auto" w:fill="FFFFFF"/>
              </w:rPr>
              <w:t>the HEAL</w:t>
            </w:r>
            <w:r w:rsidRPr="000E53C2">
              <w:rPr>
                <w:rFonts w:ascii="Arial" w:hAnsi="Arial" w:cs="Arial"/>
                <w:color w:val="000000"/>
                <w:sz w:val="18"/>
                <w:szCs w:val="18"/>
                <w:shd w:val="clear" w:color="auto" w:fill="FFFFFF"/>
              </w:rPr>
              <w:t xml:space="preserve"> work including the </w:t>
            </w:r>
            <w:r w:rsidRPr="0074024A">
              <w:rPr>
                <w:rFonts w:ascii="Arial" w:hAnsi="Arial" w:cs="Arial"/>
                <w:color w:val="000000"/>
                <w:sz w:val="18"/>
                <w:szCs w:val="18"/>
                <w:shd w:val="clear" w:color="auto" w:fill="FFFFFF"/>
              </w:rPr>
              <w:t xml:space="preserve">free </w:t>
            </w:r>
            <w:r w:rsidR="0074024A" w:rsidRPr="0074024A">
              <w:rPr>
                <w:rFonts w:ascii="Arial" w:hAnsi="Arial" w:cs="Arial"/>
                <w:color w:val="000000"/>
                <w:sz w:val="18"/>
                <w:szCs w:val="18"/>
                <w:shd w:val="clear" w:color="auto" w:fill="FFFFFF"/>
              </w:rPr>
              <w:t xml:space="preserve">Eat Well Live Well </w:t>
            </w:r>
            <w:r w:rsidRPr="0074024A">
              <w:rPr>
                <w:rFonts w:ascii="Arial" w:hAnsi="Arial" w:cs="Arial"/>
                <w:color w:val="000000"/>
                <w:sz w:val="18"/>
                <w:szCs w:val="18"/>
                <w:shd w:val="clear" w:color="auto" w:fill="FFFFFF"/>
              </w:rPr>
              <w:t>nutrition toolkit</w:t>
            </w:r>
            <w:r w:rsidRPr="000E53C2">
              <w:rPr>
                <w:rFonts w:ascii="Arial" w:hAnsi="Arial" w:cs="Arial"/>
                <w:color w:val="000000"/>
                <w:sz w:val="18"/>
                <w:szCs w:val="18"/>
                <w:shd w:val="clear" w:color="auto" w:fill="FFFFFF"/>
              </w:rPr>
              <w:t xml:space="preserve">, the Choose Water campaign </w:t>
            </w:r>
            <w:r w:rsidR="0074024A" w:rsidRPr="0074024A">
              <w:rPr>
                <w:rFonts w:ascii="Arial" w:hAnsi="Arial" w:cs="Arial"/>
                <w:color w:val="000000"/>
                <w:sz w:val="18"/>
                <w:szCs w:val="18"/>
                <w:shd w:val="clear" w:color="auto" w:fill="FFFFFF"/>
              </w:rPr>
              <w:t xml:space="preserve">(for healthy eating) </w:t>
            </w:r>
            <w:r w:rsidRPr="000E53C2">
              <w:rPr>
                <w:rFonts w:ascii="Arial" w:hAnsi="Arial" w:cs="Arial"/>
                <w:color w:val="000000"/>
                <w:sz w:val="18"/>
                <w:szCs w:val="18"/>
                <w:shd w:val="clear" w:color="auto" w:fill="FFFFFF"/>
              </w:rPr>
              <w:t>and supporting Women's Health Week</w:t>
            </w:r>
            <w:r w:rsidR="0074024A" w:rsidRPr="0074024A">
              <w:rPr>
                <w:rFonts w:ascii="Arial" w:hAnsi="Arial" w:cs="Arial"/>
                <w:color w:val="000000"/>
                <w:sz w:val="18"/>
                <w:szCs w:val="18"/>
                <w:shd w:val="clear" w:color="auto" w:fill="FFFFFF"/>
              </w:rPr>
              <w:t xml:space="preserve"> (for active living).</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444E7A6B" w14:textId="77777777" w:rsidR="00704F11" w:rsidRPr="004F5071" w:rsidRDefault="00704F11" w:rsidP="001D74AE">
            <w:pPr>
              <w:spacing w:before="100" w:after="100"/>
              <w:jc w:val="center"/>
              <w:rPr>
                <w:rFonts w:cs="Arial"/>
                <w:b/>
                <w:color w:val="03488E"/>
                <w:sz w:val="24"/>
                <w:szCs w:val="24"/>
              </w:rPr>
            </w:pPr>
          </w:p>
          <w:p w14:paraId="11BB37A3" w14:textId="77777777" w:rsidR="00704F11" w:rsidRPr="004F5071" w:rsidRDefault="00704F11" w:rsidP="001D74AE">
            <w:pPr>
              <w:spacing w:before="100" w:after="100"/>
              <w:jc w:val="center"/>
              <w:rPr>
                <w:rFonts w:ascii="Arial" w:hAnsi="Arial" w:cs="Arial"/>
                <w:bCs/>
                <w:color w:val="000000"/>
                <w:sz w:val="24"/>
                <w:szCs w:val="24"/>
                <w:highlight w:val="yellow"/>
              </w:rPr>
            </w:pPr>
            <w:r w:rsidRPr="004F5071">
              <w:rPr>
                <w:rFonts w:ascii="Wingdings" w:eastAsia="Wingdings" w:hAnsi="Wingdings" w:cs="Wingdings"/>
                <w:bCs/>
                <w:sz w:val="24"/>
                <w:szCs w:val="24"/>
              </w:rPr>
              <w:t>ü</w:t>
            </w:r>
          </w:p>
        </w:tc>
      </w:tr>
      <w:tr w:rsidR="00704F11" w:rsidRPr="00FA567B" w14:paraId="2CA6541F" w14:textId="77777777" w:rsidTr="00E17D71">
        <w:trPr>
          <w:trHeight w:val="70"/>
        </w:trPr>
        <w:tc>
          <w:tcPr>
            <w:tcW w:w="1023" w:type="pct"/>
            <w:vMerge/>
          </w:tcPr>
          <w:p w14:paraId="263F6F83" w14:textId="77777777" w:rsidR="00704F11" w:rsidRPr="00F26C0F" w:rsidRDefault="00704F11" w:rsidP="001D74AE">
            <w:pPr>
              <w:spacing w:before="40" w:after="40"/>
              <w:rPr>
                <w:rFonts w:ascii="Arial" w:hAnsi="Arial" w:cs="Arial"/>
                <w:b/>
                <w:bCs/>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07FF0109" w14:textId="22449F32" w:rsidR="00704F11" w:rsidRDefault="00704F11" w:rsidP="00280098">
            <w:pPr>
              <w:keepNext/>
              <w:keepLines/>
              <w:spacing w:before="40" w:after="40"/>
              <w:rPr>
                <w:rFonts w:ascii="Arial" w:hAnsi="Arial" w:cs="Arial"/>
                <w:i/>
                <w:sz w:val="18"/>
                <w:szCs w:val="18"/>
                <w:lang w:val="en-US"/>
              </w:rPr>
            </w:pPr>
            <w:r w:rsidRPr="00F26C0F">
              <w:rPr>
                <w:rFonts w:ascii="Arial" w:hAnsi="Arial" w:cs="Arial"/>
                <w:i/>
                <w:sz w:val="18"/>
                <w:szCs w:val="18"/>
                <w:lang w:val="en-US"/>
              </w:rPr>
              <w:t>Adopt and implement the City’s first Positive Ageing Strategy and co-design an action plan with the community</w:t>
            </w:r>
            <w:r w:rsidR="006D2472">
              <w:rPr>
                <w:rFonts w:ascii="Arial" w:hAnsi="Arial" w:cs="Arial"/>
                <w:i/>
                <w:sz w:val="18"/>
                <w:szCs w:val="18"/>
                <w:lang w:val="en-US"/>
              </w:rPr>
              <w:t>.</w:t>
            </w:r>
          </w:p>
          <w:p w14:paraId="6AA5AB0F" w14:textId="5CD773A2" w:rsidR="00704F11" w:rsidRPr="00F26C0F" w:rsidRDefault="006D2472" w:rsidP="00280098">
            <w:pPr>
              <w:keepNext/>
              <w:keepLines/>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507C04FD" wp14:editId="66CDF700">
                  <wp:extent cx="144168" cy="159545"/>
                  <wp:effectExtent l="0" t="0" r="8255" b="0"/>
                  <wp:docPr id="110" name="Picture 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 name="Picture 110"/>
                          <pic:cNvPicPr/>
                        </pic:nvPicPr>
                        <pic:blipFill>
                          <a:blip r:embed="rId42"/>
                          <a:stretch>
                            <a:fillRect/>
                          </a:stretch>
                        </pic:blipFill>
                        <pic:spPr>
                          <a:xfrm>
                            <a:off x="0" y="0"/>
                            <a:ext cx="144168" cy="159545"/>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70A060AC" w14:textId="359C6408" w:rsidR="00704F11" w:rsidRPr="003D40D9" w:rsidRDefault="00864A83" w:rsidP="00280098">
            <w:pPr>
              <w:keepNext/>
              <w:keepLines/>
              <w:spacing w:before="40" w:after="40"/>
              <w:rPr>
                <w:rFonts w:ascii="Arial" w:hAnsi="Arial" w:cs="Arial"/>
                <w:color w:val="000000"/>
                <w:sz w:val="18"/>
                <w:szCs w:val="18"/>
                <w:highlight w:val="yellow"/>
              </w:rPr>
            </w:pPr>
            <w:r>
              <w:rPr>
                <w:rFonts w:ascii="Arial" w:hAnsi="Arial" w:cs="Arial"/>
                <w:bCs/>
                <w:sz w:val="18"/>
                <w:szCs w:val="18"/>
              </w:rPr>
              <w:t xml:space="preserve">On 28 September 2021, </w:t>
            </w:r>
            <w:r w:rsidR="00704F11" w:rsidRPr="003D40D9">
              <w:rPr>
                <w:rFonts w:ascii="Arial" w:hAnsi="Arial" w:cs="Arial"/>
                <w:bCs/>
                <w:sz w:val="18"/>
                <w:szCs w:val="18"/>
              </w:rPr>
              <w:t xml:space="preserve">Council adopted the </w:t>
            </w:r>
            <w:r w:rsidR="00704F11" w:rsidRPr="003D40D9">
              <w:rPr>
                <w:rFonts w:ascii="Arial" w:hAnsi="Arial" w:cs="Arial"/>
                <w:bCs/>
                <w:i/>
                <w:iCs/>
                <w:sz w:val="18"/>
                <w:szCs w:val="18"/>
              </w:rPr>
              <w:t>Respected, Connected and Thriving – Positive Ageing Strategy 2021–2047</w:t>
            </w:r>
            <w:r w:rsidR="00704F11" w:rsidRPr="003D40D9">
              <w:rPr>
                <w:rFonts w:ascii="Arial" w:hAnsi="Arial" w:cs="Arial"/>
                <w:bCs/>
                <w:sz w:val="18"/>
                <w:szCs w:val="18"/>
              </w:rPr>
              <w:t xml:space="preserve">. This long-term strategy outlines several priorities that support healthy and happy ageing for people over 55 years of age in Greater Geelong. </w:t>
            </w:r>
            <w:r w:rsidR="00704F11" w:rsidRPr="000E53C2">
              <w:rPr>
                <w:rFonts w:ascii="Arial" w:hAnsi="Arial" w:cs="Arial"/>
                <w:bCs/>
                <w:sz w:val="18"/>
                <w:szCs w:val="18"/>
              </w:rPr>
              <w:t>Workshops with internal stakeholders, service organisations and community members were held in May to co-design the action plan which is currently being drafted and</w:t>
            </w:r>
            <w:r w:rsidR="00704F11" w:rsidRPr="003D40D9">
              <w:rPr>
                <w:rFonts w:ascii="Arial" w:hAnsi="Arial" w:cs="Arial"/>
                <w:bCs/>
                <w:sz w:val="18"/>
                <w:szCs w:val="18"/>
              </w:rPr>
              <w:t xml:space="preserve"> will be published on </w:t>
            </w:r>
            <w:r w:rsidR="00D87953">
              <w:rPr>
                <w:rFonts w:ascii="Arial" w:hAnsi="Arial" w:cs="Arial"/>
                <w:bCs/>
                <w:sz w:val="18"/>
                <w:szCs w:val="18"/>
              </w:rPr>
              <w:t>the City’s</w:t>
            </w:r>
            <w:r w:rsidR="00704F11" w:rsidRPr="003D40D9">
              <w:rPr>
                <w:rFonts w:ascii="Arial" w:hAnsi="Arial" w:cs="Arial"/>
                <w:bCs/>
                <w:sz w:val="18"/>
                <w:szCs w:val="18"/>
              </w:rPr>
              <w:t xml:space="preserve"> website by end July 2022.</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53A99AD9" w14:textId="77777777" w:rsidR="00704F11" w:rsidRPr="00FA567B" w:rsidRDefault="00704F11" w:rsidP="00280098">
            <w:pPr>
              <w:keepNext/>
              <w:keepLines/>
              <w:spacing w:before="100" w:after="100"/>
              <w:jc w:val="center"/>
              <w:rPr>
                <w:rFonts w:ascii="Arial" w:hAnsi="Arial" w:cs="Arial"/>
                <w:bCs/>
                <w:color w:val="000000"/>
                <w:sz w:val="28"/>
                <w:highlight w:val="yellow"/>
              </w:rPr>
            </w:pPr>
            <w:r w:rsidRPr="00EB3CC7">
              <w:rPr>
                <w:noProof/>
                <w:color w:val="2B579A"/>
                <w:sz w:val="17"/>
                <w:szCs w:val="17"/>
                <w:shd w:val="clear" w:color="auto" w:fill="E6E6E6"/>
              </w:rPr>
              <mc:AlternateContent>
                <mc:Choice Requires="wps">
                  <w:drawing>
                    <wp:anchor distT="0" distB="0" distL="114300" distR="114300" simplePos="0" relativeHeight="251658249" behindDoc="0" locked="0" layoutInCell="1" allowOverlap="1" wp14:anchorId="3566E681" wp14:editId="4CFE67DB">
                      <wp:simplePos x="0" y="0"/>
                      <wp:positionH relativeFrom="column">
                        <wp:posOffset>176530</wp:posOffset>
                      </wp:positionH>
                      <wp:positionV relativeFrom="paragraph">
                        <wp:posOffset>233045</wp:posOffset>
                      </wp:positionV>
                      <wp:extent cx="179070" cy="180975"/>
                      <wp:effectExtent l="0" t="0" r="0" b="9525"/>
                      <wp:wrapNone/>
                      <wp:docPr id="14" name="Diamond 2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79070" cy="180975"/>
                              </a:xfrm>
                              <a:prstGeom prst="diamond">
                                <a:avLst/>
                              </a:prstGeom>
                              <a:solidFill>
                                <a:srgbClr val="FFC000">
                                  <a:lumMod val="60000"/>
                                  <a:lumOff val="40000"/>
                                </a:srgbClr>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type w14:anchorId="36EF9D7D" id="_x0000_t4" coordsize="21600,21600" o:spt="4" path="m10800,l,10800,10800,21600,21600,10800xe">
                      <v:stroke joinstyle="miter"/>
                      <v:path gradientshapeok="t" o:connecttype="rect" textboxrect="5400,5400,16200,16200"/>
                    </v:shapetype>
                    <v:shape id="Diamond 29" o:spid="_x0000_s1026" type="#_x0000_t4" style="position:absolute;margin-left:13.9pt;margin-top:18.35pt;width:14.1pt;height:14.25pt;z-index:25165824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UtRBigIAABwFAAAOAAAAZHJzL2Uyb0RvYy54bWysVEtvGyEQvlfqf0Dcm11bThyvYkeWLVeV&#10;3CRSUuU8ZlkvKjAU8CP99R3YdeKmPVW9oHkx883wDTe3R6PZXvqg0E754KLkTFqBtbLbKf/2tPp0&#10;zVmIYGvQaOWUv8jAb2cfP9wcXCWH2KKupWeUxIbq4Ka8jdFVRRFEKw2EC3TSkrNBbyCS6rdF7eFA&#10;2Y0uhmV5VRzQ186jkCGQddk5+Sznbxop4n3TBBmZnnLCFvPp87lJZzG7gWrrwbVK9DDgH1AYUJaK&#10;vqZaQgS28+qPVEYJjwGbeCHQFNg0SsjcA3UzKN9189iCk7kXGk5wr2MK/y+tuNs/eKZqersRZxYM&#10;vdFSgUFbs+EkjefgQkVRj+7BpwaDW6P4HshR/OZJSuhjjo03KZbaY8c865fXWctjZIKMg/GkHNOL&#10;CHINrsvJ+DIVK6A6XXY+xM8SDUvClNcdqDxk2K9D7KJPURkaalWvlNZZ8dvNQnu2B3r51WpRlmW+&#10;q3fmK9ad+YqMPQXITETpzKOTmdCELk1GFs7za8sOhHw4pgxMAFG30RBJNI6GGeyWM9Bb2gkRfS5s&#10;MUEj1FAl0EsIbVcup+2IaFSkbdDKTPl1ApHBEQpt0zWZ+dy3/jbvJG2wfqF39NgRPDixUlRkDSE+&#10;gCdGE0ja0nhPR6ORkGMvcdai//k3e4onopGXswNtCHX1Ywdecqa/WKLgZDAapZXKyuhyPCTFn3s2&#10;5x67MwukpxjQf+BEFlN81Cex8WieaZnnqSq5wAqq3c2vVxax21z6DoScz3MYrZGDuLaPTqTkp/E+&#10;HZ/Bu547kUh3h6dtguodf7rYdNPifBexUZlcb3PtuU4rmHnQfxdpx8/1HPX2qc1+AQAA//8DAFBL&#10;AwQUAAYACAAAACEAifxgft0AAAAHAQAADwAAAGRycy9kb3ducmV2LnhtbEzPwUrEMBAG4LvgO4QR&#10;vLmplWa1Nl10QQQRpKt7nzaxLdtMSpPtdt/e8aTH4R/++abYLG4Qs51C70nD7SoBYanxpqdWw9fn&#10;y809iBCRDA6erIazDbApLy8KzI0/UWXnXWwFl1DIUUMX45hLGZrOOgwrP1ri7NtPDiOPUyvNhCcu&#10;d4NMk0RJhz3xhQ5Hu+1sc9gdnYa93+JD/15l8+H8Uan981s9viqtr6+Wp0cQ0S7xbxl++UyHkk21&#10;P5IJYtCQrlkeNdypNQjOM8Wv1RpUloIsC/nfX/4AAAD//wMAUEsBAi0AFAAGAAgAAAAhALaDOJL+&#10;AAAA4QEAABMAAAAAAAAAAAAAAAAAAAAAAFtDb250ZW50X1R5cGVzXS54bWxQSwECLQAUAAYACAAA&#10;ACEAOP0h/9YAAACUAQAACwAAAAAAAAAAAAAAAAAvAQAAX3JlbHMvLnJlbHNQSwECLQAUAAYACAAA&#10;ACEA0lLUQYoCAAAcBQAADgAAAAAAAAAAAAAAAAAuAgAAZHJzL2Uyb0RvYy54bWxQSwECLQAUAAYA&#10;CAAAACEAifxgft0AAAAHAQAADwAAAAAAAAAAAAAAAADkBAAAZHJzL2Rvd25yZXYueG1sUEsFBgAA&#10;AAAEAAQA8wAAAO4FAAAAAA==&#10;" fillcolor="#ffd966" stroked="f" strokeweight="1pt"/>
                  </w:pict>
                </mc:Fallback>
              </mc:AlternateContent>
            </w:r>
          </w:p>
        </w:tc>
      </w:tr>
      <w:tr w:rsidR="00704F11" w:rsidRPr="00FA567B" w14:paraId="3AEB53F4" w14:textId="77777777" w:rsidTr="00E17D71">
        <w:trPr>
          <w:trHeight w:val="70"/>
        </w:trPr>
        <w:tc>
          <w:tcPr>
            <w:tcW w:w="1023" w:type="pct"/>
            <w:vMerge/>
          </w:tcPr>
          <w:p w14:paraId="03F5E236" w14:textId="77777777" w:rsidR="00704F11" w:rsidRPr="00F26C0F" w:rsidRDefault="00704F11" w:rsidP="001D74AE">
            <w:pPr>
              <w:spacing w:before="40" w:after="40"/>
              <w:rPr>
                <w:rFonts w:ascii="Arial" w:hAnsi="Arial" w:cs="Arial"/>
                <w:b/>
                <w:bCs/>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0BC4F7C3" w14:textId="48731E01" w:rsidR="00704F11" w:rsidRDefault="00704F11" w:rsidP="001D74AE">
            <w:pPr>
              <w:spacing w:before="40" w:after="40"/>
              <w:rPr>
                <w:rFonts w:ascii="Arial" w:hAnsi="Arial" w:cs="Arial"/>
                <w:sz w:val="18"/>
                <w:szCs w:val="18"/>
              </w:rPr>
            </w:pPr>
            <w:r w:rsidRPr="00F26C0F">
              <w:rPr>
                <w:rFonts w:ascii="Arial" w:hAnsi="Arial" w:cs="Arial"/>
                <w:i/>
                <w:sz w:val="18"/>
                <w:szCs w:val="18"/>
                <w:lang w:val="en-US"/>
              </w:rPr>
              <w:t>Deliver programs and services that improve health and wellbeing outcomes across all life stages in our leisure services.</w:t>
            </w:r>
          </w:p>
          <w:p w14:paraId="0AF3E6E5" w14:textId="1E61982F" w:rsidR="00704F11" w:rsidRPr="00F26C0F" w:rsidRDefault="006D2472"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2117FA39" wp14:editId="101C9CD5">
                  <wp:extent cx="142863" cy="127207"/>
                  <wp:effectExtent l="0" t="0" r="0" b="6350"/>
                  <wp:docPr id="111" name="Picture 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 name="Picture 111"/>
                          <pic:cNvPicPr/>
                        </pic:nvPicPr>
                        <pic:blipFill>
                          <a:blip r:embed="rId40"/>
                          <a:stretch>
                            <a:fillRect/>
                          </a:stretch>
                        </pic:blipFill>
                        <pic:spPr>
                          <a:xfrm>
                            <a:off x="0" y="0"/>
                            <a:ext cx="142863" cy="127207"/>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49ED9849" w14:textId="25FBE71C" w:rsidR="00704F11" w:rsidRPr="003D40D9" w:rsidRDefault="007B3D19" w:rsidP="001D74AE">
            <w:pPr>
              <w:spacing w:before="40" w:after="40"/>
              <w:rPr>
                <w:rFonts w:ascii="Arial" w:hAnsi="Arial" w:cs="Arial"/>
                <w:color w:val="000000"/>
                <w:sz w:val="18"/>
                <w:szCs w:val="18"/>
                <w:shd w:val="clear" w:color="auto" w:fill="FFFFFF"/>
              </w:rPr>
            </w:pPr>
            <w:r>
              <w:rPr>
                <w:rFonts w:ascii="Arial" w:hAnsi="Arial" w:cs="Arial"/>
                <w:color w:val="000000"/>
                <w:sz w:val="18"/>
                <w:szCs w:val="18"/>
                <w:shd w:val="clear" w:color="auto" w:fill="FFFFFF"/>
              </w:rPr>
              <w:t>W</w:t>
            </w:r>
            <w:r w:rsidR="00704F11" w:rsidRPr="003D40D9">
              <w:rPr>
                <w:rFonts w:ascii="Arial" w:hAnsi="Arial" w:cs="Arial"/>
                <w:color w:val="000000"/>
                <w:sz w:val="18"/>
                <w:szCs w:val="18"/>
                <w:shd w:val="clear" w:color="auto" w:fill="FFFFFF"/>
              </w:rPr>
              <w:t xml:space="preserve">ellness opportunities for our community </w:t>
            </w:r>
            <w:r>
              <w:rPr>
                <w:rFonts w:ascii="Arial" w:hAnsi="Arial" w:cs="Arial"/>
                <w:color w:val="000000"/>
                <w:sz w:val="18"/>
                <w:szCs w:val="18"/>
                <w:shd w:val="clear" w:color="auto" w:fill="FFFFFF"/>
              </w:rPr>
              <w:t xml:space="preserve">were provided </w:t>
            </w:r>
            <w:r w:rsidR="00704F11" w:rsidRPr="003D40D9">
              <w:rPr>
                <w:rFonts w:ascii="Arial" w:hAnsi="Arial" w:cs="Arial"/>
                <w:color w:val="000000"/>
                <w:sz w:val="18"/>
                <w:szCs w:val="18"/>
                <w:shd w:val="clear" w:color="auto" w:fill="FFFFFF"/>
              </w:rPr>
              <w:t>through the delivery of programs and activities</w:t>
            </w:r>
            <w:r w:rsidR="003B7CEB">
              <w:rPr>
                <w:rFonts w:ascii="Arial" w:hAnsi="Arial" w:cs="Arial"/>
                <w:color w:val="000000"/>
                <w:sz w:val="18"/>
                <w:szCs w:val="18"/>
                <w:shd w:val="clear" w:color="auto" w:fill="FFFFFF"/>
              </w:rPr>
              <w:t>,</w:t>
            </w:r>
            <w:r w:rsidR="00704F11" w:rsidRPr="003D40D9">
              <w:rPr>
                <w:rFonts w:ascii="Arial" w:hAnsi="Arial" w:cs="Arial"/>
                <w:color w:val="000000"/>
                <w:sz w:val="18"/>
                <w:szCs w:val="18"/>
                <w:shd w:val="clear" w:color="auto" w:fill="FFFFFF"/>
              </w:rPr>
              <w:t xml:space="preserve"> ensuring our leisure and recreation facilities remained agile during COVID-19 restrictions. This included: </w:t>
            </w:r>
          </w:p>
          <w:p w14:paraId="3AF81218"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recreational programming</w:t>
            </w:r>
          </w:p>
          <w:p w14:paraId="59DAF9EF" w14:textId="4189134A"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general membership</w:t>
            </w:r>
          </w:p>
          <w:p w14:paraId="40B33026" w14:textId="78242843"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 xml:space="preserve">learn to swim, lap swimming </w:t>
            </w:r>
          </w:p>
          <w:p w14:paraId="354AF1FB"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active adults</w:t>
            </w:r>
          </w:p>
          <w:p w14:paraId="1731EB4D"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outdoor and indoor exercise.</w:t>
            </w:r>
          </w:p>
          <w:p w14:paraId="711C9687" w14:textId="7964EDD7" w:rsidR="00704F11" w:rsidRPr="008E0EE8" w:rsidRDefault="003B7CEB" w:rsidP="001D74AE">
            <w:pPr>
              <w:spacing w:before="40" w:after="40"/>
              <w:rPr>
                <w:rFonts w:ascii="Arial" w:hAnsi="Arial" w:cs="Arial"/>
                <w:color w:val="000000"/>
                <w:sz w:val="18"/>
                <w:szCs w:val="18"/>
                <w:shd w:val="clear" w:color="auto" w:fill="FFFFFF"/>
              </w:rPr>
            </w:pPr>
            <w:r>
              <w:rPr>
                <w:rFonts w:ascii="Arial" w:hAnsi="Arial" w:cs="Arial"/>
                <w:color w:val="000000"/>
                <w:sz w:val="18"/>
                <w:szCs w:val="18"/>
                <w:shd w:val="clear" w:color="auto" w:fill="FFFFFF"/>
              </w:rPr>
              <w:t>S</w:t>
            </w:r>
            <w:r w:rsidR="00704F11" w:rsidRPr="003D40D9">
              <w:rPr>
                <w:rFonts w:ascii="Arial" w:hAnsi="Arial" w:cs="Arial"/>
                <w:color w:val="000000"/>
                <w:sz w:val="18"/>
                <w:szCs w:val="18"/>
                <w:shd w:val="clear" w:color="auto" w:fill="FFFFFF"/>
              </w:rPr>
              <w:t>ocial media</w:t>
            </w:r>
            <w:r>
              <w:rPr>
                <w:rFonts w:ascii="Arial" w:hAnsi="Arial" w:cs="Arial"/>
                <w:color w:val="000000"/>
                <w:sz w:val="18"/>
                <w:szCs w:val="18"/>
                <w:shd w:val="clear" w:color="auto" w:fill="FFFFFF"/>
              </w:rPr>
              <w:t xml:space="preserve"> was utilised</w:t>
            </w:r>
            <w:r w:rsidR="00704F11" w:rsidRPr="003D40D9">
              <w:rPr>
                <w:rFonts w:ascii="Arial" w:hAnsi="Arial" w:cs="Arial"/>
                <w:color w:val="000000"/>
                <w:sz w:val="18"/>
                <w:szCs w:val="18"/>
                <w:shd w:val="clear" w:color="auto" w:fill="FFFFFF"/>
              </w:rPr>
              <w:t xml:space="preserve"> to engage and deliver updates</w:t>
            </w:r>
            <w:r w:rsidR="00CD1AC3">
              <w:rPr>
                <w:rFonts w:ascii="Arial" w:hAnsi="Arial" w:cs="Arial"/>
                <w:color w:val="000000"/>
                <w:sz w:val="18"/>
                <w:szCs w:val="18"/>
                <w:shd w:val="clear" w:color="auto" w:fill="FFFFFF"/>
              </w:rPr>
              <w:t>;</w:t>
            </w:r>
            <w:r w:rsidR="00704F11" w:rsidRPr="003D40D9">
              <w:rPr>
                <w:rFonts w:ascii="Arial" w:hAnsi="Arial" w:cs="Arial"/>
                <w:color w:val="000000"/>
                <w:sz w:val="18"/>
                <w:szCs w:val="18"/>
                <w:shd w:val="clear" w:color="auto" w:fill="FFFFFF"/>
              </w:rPr>
              <w:t xml:space="preserve"> provide virtual training</w:t>
            </w:r>
            <w:r w:rsidR="00CD1AC3">
              <w:rPr>
                <w:rFonts w:ascii="Arial" w:hAnsi="Arial" w:cs="Arial"/>
                <w:color w:val="000000"/>
                <w:sz w:val="18"/>
                <w:szCs w:val="18"/>
                <w:shd w:val="clear" w:color="auto" w:fill="FFFFFF"/>
              </w:rPr>
              <w:t>;</w:t>
            </w:r>
            <w:r w:rsidR="00704F11" w:rsidRPr="003D40D9">
              <w:rPr>
                <w:rFonts w:ascii="Arial" w:hAnsi="Arial" w:cs="Arial"/>
                <w:color w:val="000000"/>
                <w:sz w:val="18"/>
                <w:szCs w:val="18"/>
                <w:shd w:val="clear" w:color="auto" w:fill="FFFFFF"/>
              </w:rPr>
              <w:t xml:space="preserve"> and monthly e-newsletters to members </w:t>
            </w:r>
            <w:r w:rsidR="00704F11" w:rsidRPr="008E0EE8">
              <w:rPr>
                <w:rFonts w:ascii="Arial" w:hAnsi="Arial" w:cs="Arial"/>
                <w:color w:val="000000"/>
                <w:sz w:val="18"/>
                <w:szCs w:val="18"/>
                <w:shd w:val="clear" w:color="auto" w:fill="FFFFFF"/>
              </w:rPr>
              <w:t>presenting children activities, water safety, recipes, and health and fitness tips to all members of the community.</w:t>
            </w:r>
          </w:p>
          <w:p w14:paraId="70C7A3AA" w14:textId="637E23EE" w:rsidR="00704F11" w:rsidRPr="003D40D9" w:rsidRDefault="00704F11" w:rsidP="001D74AE">
            <w:pPr>
              <w:spacing w:before="40" w:after="40"/>
              <w:rPr>
                <w:rFonts w:ascii="Arial" w:hAnsi="Arial" w:cs="Arial"/>
                <w:bCs/>
                <w:sz w:val="18"/>
                <w:szCs w:val="18"/>
              </w:rPr>
            </w:pPr>
            <w:r w:rsidRPr="008E0EE8">
              <w:rPr>
                <w:rFonts w:ascii="Arial" w:hAnsi="Arial" w:cs="Arial"/>
                <w:bCs/>
                <w:sz w:val="18"/>
                <w:szCs w:val="18"/>
              </w:rPr>
              <w:t>In addition, we continued to upskill our leisure and recreation employees’ qualifications in First Aid, lifeguarding and CPR.</w:t>
            </w:r>
          </w:p>
          <w:p w14:paraId="35DE9CE1" w14:textId="492B9AD3" w:rsidR="00704F11" w:rsidRPr="003D40D9" w:rsidRDefault="00613261" w:rsidP="001D74AE">
            <w:pPr>
              <w:pStyle w:val="CommentText"/>
              <w:spacing w:before="40" w:after="40" w:line="270" w:lineRule="atLeast"/>
              <w:rPr>
                <w:rFonts w:ascii="Arial" w:hAnsi="Arial" w:cs="Arial"/>
                <w:color w:val="000000"/>
                <w:sz w:val="18"/>
                <w:szCs w:val="18"/>
                <w:highlight w:val="yellow"/>
              </w:rPr>
            </w:pPr>
            <w:r w:rsidRPr="00C92377">
              <w:rPr>
                <w:rFonts w:ascii="Arial" w:hAnsi="Arial" w:cs="Arial"/>
                <w:bCs/>
                <w:sz w:val="18"/>
                <w:szCs w:val="18"/>
              </w:rPr>
              <w:t xml:space="preserve">The easing of COVID-19 restrictions </w:t>
            </w:r>
            <w:r w:rsidR="00A146C8" w:rsidRPr="00C92377">
              <w:rPr>
                <w:rFonts w:ascii="Arial" w:hAnsi="Arial" w:cs="Arial"/>
                <w:bCs/>
                <w:sz w:val="18"/>
                <w:szCs w:val="18"/>
              </w:rPr>
              <w:t xml:space="preserve">saw </w:t>
            </w:r>
            <w:r w:rsidR="00A5074F" w:rsidRPr="00C92377">
              <w:rPr>
                <w:rFonts w:ascii="Arial" w:hAnsi="Arial" w:cs="Arial"/>
                <w:bCs/>
                <w:sz w:val="18"/>
                <w:szCs w:val="18"/>
              </w:rPr>
              <w:t>the f</w:t>
            </w:r>
            <w:r w:rsidR="00B63876" w:rsidRPr="00C92377">
              <w:rPr>
                <w:rFonts w:ascii="Arial" w:hAnsi="Arial" w:cs="Arial"/>
                <w:bCs/>
                <w:sz w:val="18"/>
                <w:szCs w:val="18"/>
              </w:rPr>
              <w:t>ull resumption of programs</w:t>
            </w:r>
            <w:r w:rsidR="00B055B8" w:rsidRPr="00C92377">
              <w:rPr>
                <w:rFonts w:ascii="Arial" w:hAnsi="Arial" w:cs="Arial"/>
                <w:bCs/>
                <w:sz w:val="18"/>
                <w:szCs w:val="18"/>
              </w:rPr>
              <w:t xml:space="preserve"> </w:t>
            </w:r>
            <w:r w:rsidR="00195C44" w:rsidRPr="00C92377">
              <w:rPr>
                <w:rFonts w:ascii="Arial" w:hAnsi="Arial" w:cs="Arial"/>
                <w:bCs/>
                <w:sz w:val="18"/>
                <w:szCs w:val="18"/>
              </w:rPr>
              <w:t xml:space="preserve">with </w:t>
            </w:r>
            <w:r w:rsidR="00C92377">
              <w:rPr>
                <w:rFonts w:ascii="Arial" w:hAnsi="Arial" w:cs="Arial"/>
                <w:bCs/>
                <w:sz w:val="18"/>
                <w:szCs w:val="18"/>
              </w:rPr>
              <w:t>f</w:t>
            </w:r>
            <w:r w:rsidR="00A146C8" w:rsidRPr="00C92377">
              <w:rPr>
                <w:rFonts w:ascii="Arial" w:hAnsi="Arial" w:cs="Arial"/>
                <w:bCs/>
                <w:sz w:val="18"/>
                <w:szCs w:val="18"/>
              </w:rPr>
              <w:t>amily-fun days delivered in January-February 2022</w:t>
            </w:r>
            <w:r w:rsidR="00A146C8">
              <w:t xml:space="preserve">. </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383541C6" w14:textId="77777777" w:rsidR="00704F11" w:rsidRDefault="00704F11" w:rsidP="001D74AE">
            <w:pPr>
              <w:spacing w:before="100" w:after="100"/>
              <w:jc w:val="center"/>
              <w:rPr>
                <w:rFonts w:cs="Arial"/>
                <w:bCs/>
                <w:szCs w:val="22"/>
              </w:rPr>
            </w:pPr>
          </w:p>
          <w:p w14:paraId="6E292131" w14:textId="77777777" w:rsidR="00704F11" w:rsidRPr="004F5071" w:rsidRDefault="00704F11" w:rsidP="001D74AE">
            <w:pPr>
              <w:spacing w:before="100" w:after="100"/>
              <w:jc w:val="center"/>
              <w:rPr>
                <w:rFonts w:ascii="Arial" w:hAnsi="Arial" w:cs="Arial"/>
                <w:bCs/>
                <w:color w:val="000000"/>
                <w:sz w:val="24"/>
                <w:szCs w:val="24"/>
                <w:highlight w:val="yellow"/>
              </w:rPr>
            </w:pPr>
            <w:r w:rsidRPr="004F5071">
              <w:rPr>
                <w:rFonts w:ascii="Wingdings" w:eastAsia="Wingdings" w:hAnsi="Wingdings" w:cs="Wingdings"/>
                <w:bCs/>
                <w:sz w:val="24"/>
                <w:szCs w:val="24"/>
              </w:rPr>
              <w:t>ü</w:t>
            </w:r>
          </w:p>
        </w:tc>
      </w:tr>
      <w:tr w:rsidR="00704F11" w:rsidRPr="00FA567B" w14:paraId="24A7E617" w14:textId="77777777" w:rsidTr="00E17D71">
        <w:trPr>
          <w:trHeight w:val="70"/>
        </w:trPr>
        <w:tc>
          <w:tcPr>
            <w:tcW w:w="1023" w:type="pct"/>
            <w:vMerge/>
          </w:tcPr>
          <w:p w14:paraId="71009AEB" w14:textId="77777777" w:rsidR="00704F11" w:rsidRPr="00F26C0F" w:rsidRDefault="00704F11" w:rsidP="001D74AE">
            <w:pPr>
              <w:spacing w:before="40" w:after="40"/>
              <w:rPr>
                <w:rFonts w:ascii="Arial" w:hAnsi="Arial" w:cs="Arial"/>
                <w:b/>
                <w:bCs/>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144F11D0" w14:textId="2694A665" w:rsidR="00704F11" w:rsidRDefault="00704F11" w:rsidP="001D74AE">
            <w:pPr>
              <w:keepLines/>
              <w:spacing w:before="40" w:after="40"/>
              <w:rPr>
                <w:rFonts w:ascii="Arial" w:hAnsi="Arial" w:cs="Arial"/>
                <w:sz w:val="18"/>
                <w:szCs w:val="18"/>
              </w:rPr>
            </w:pPr>
            <w:r w:rsidRPr="00F26C0F">
              <w:rPr>
                <w:rFonts w:ascii="Arial" w:hAnsi="Arial" w:cs="Arial"/>
                <w:i/>
                <w:sz w:val="18"/>
                <w:szCs w:val="18"/>
                <w:lang w:val="en-US"/>
              </w:rPr>
              <w:t>Develop the Municipal Early Years Plan 2022–2025 to support the wellbeing and development of children and families.</w:t>
            </w:r>
          </w:p>
          <w:p w14:paraId="3F441D10" w14:textId="386B2524" w:rsidR="00704F11" w:rsidRPr="00F26C0F" w:rsidRDefault="006D2472"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017CA1FC" wp14:editId="4733DA4B">
                  <wp:extent cx="144168" cy="159545"/>
                  <wp:effectExtent l="0" t="0" r="8255" b="0"/>
                  <wp:docPr id="112" name="Picture 1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 name="Picture 112"/>
                          <pic:cNvPicPr/>
                        </pic:nvPicPr>
                        <pic:blipFill>
                          <a:blip r:embed="rId42"/>
                          <a:stretch>
                            <a:fillRect/>
                          </a:stretch>
                        </pic:blipFill>
                        <pic:spPr>
                          <a:xfrm>
                            <a:off x="0" y="0"/>
                            <a:ext cx="144168" cy="159545"/>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331BB3AC" w14:textId="77777777" w:rsidR="00704F11" w:rsidRPr="003D40D9" w:rsidRDefault="00704F11" w:rsidP="001D74AE">
            <w:pPr>
              <w:spacing w:before="40" w:after="40"/>
              <w:rPr>
                <w:rFonts w:ascii="Arial" w:hAnsi="Arial" w:cs="Arial"/>
                <w:bCs/>
                <w:sz w:val="18"/>
                <w:szCs w:val="18"/>
              </w:rPr>
            </w:pPr>
            <w:r w:rsidRPr="003D40D9">
              <w:rPr>
                <w:rFonts w:ascii="Arial" w:hAnsi="Arial" w:cs="Arial"/>
                <w:bCs/>
                <w:sz w:val="18"/>
                <w:szCs w:val="18"/>
              </w:rPr>
              <w:t xml:space="preserve">We consulted with families and stakeholders to inform the development of the draft </w:t>
            </w:r>
            <w:r w:rsidRPr="003D40D9">
              <w:rPr>
                <w:rFonts w:ascii="Arial" w:hAnsi="Arial" w:cs="Arial"/>
                <w:bCs/>
                <w:i/>
                <w:iCs/>
                <w:sz w:val="18"/>
                <w:szCs w:val="18"/>
              </w:rPr>
              <w:t>Municipal Early Years Plan 2022–2025</w:t>
            </w:r>
            <w:r w:rsidRPr="003D40D9">
              <w:rPr>
                <w:rFonts w:ascii="Arial" w:hAnsi="Arial" w:cs="Arial"/>
                <w:bCs/>
                <w:sz w:val="18"/>
                <w:szCs w:val="18"/>
              </w:rPr>
              <w:t>.</w:t>
            </w:r>
            <w:r w:rsidRPr="003D40D9">
              <w:rPr>
                <w:rFonts w:ascii="Arial" w:hAnsi="Arial" w:cs="Arial"/>
                <w:sz w:val="18"/>
                <w:szCs w:val="18"/>
              </w:rPr>
              <w:t xml:space="preserve"> </w:t>
            </w:r>
            <w:r w:rsidRPr="003D40D9">
              <w:rPr>
                <w:rFonts w:ascii="Arial" w:hAnsi="Arial" w:cs="Arial"/>
                <w:bCs/>
                <w:sz w:val="18"/>
                <w:szCs w:val="18"/>
              </w:rPr>
              <w:t xml:space="preserve">This draft plan aligns our efforts to support the health and wellbeing of children in our municipality, and influence and improve their educational and developmental outcomes. </w:t>
            </w:r>
          </w:p>
          <w:p w14:paraId="48C8A48D" w14:textId="3C771B4F" w:rsidR="00704F11" w:rsidRPr="003D40D9" w:rsidRDefault="00704F11" w:rsidP="001D74AE">
            <w:pPr>
              <w:spacing w:before="40" w:after="40"/>
              <w:rPr>
                <w:rFonts w:ascii="Arial" w:hAnsi="Arial" w:cs="Arial"/>
                <w:sz w:val="18"/>
                <w:szCs w:val="18"/>
                <w:highlight w:val="yellow"/>
              </w:rPr>
            </w:pPr>
            <w:r w:rsidRPr="003D40D9">
              <w:rPr>
                <w:rFonts w:ascii="Arial" w:hAnsi="Arial" w:cs="Arial"/>
                <w:bCs/>
                <w:sz w:val="18"/>
                <w:szCs w:val="18"/>
              </w:rPr>
              <w:t xml:space="preserve">We received feedback on the outgoing </w:t>
            </w:r>
            <w:r w:rsidRPr="003D40D9">
              <w:rPr>
                <w:rFonts w:ascii="Arial" w:hAnsi="Arial" w:cs="Arial"/>
                <w:bCs/>
                <w:i/>
                <w:iCs/>
                <w:sz w:val="18"/>
                <w:szCs w:val="18"/>
              </w:rPr>
              <w:t>Municipal Early Years Plan 2018–2022</w:t>
            </w:r>
            <w:r w:rsidRPr="003D40D9">
              <w:rPr>
                <w:rFonts w:ascii="Arial" w:hAnsi="Arial" w:cs="Arial"/>
                <w:bCs/>
                <w:sz w:val="18"/>
                <w:szCs w:val="18"/>
              </w:rPr>
              <w:t xml:space="preserve"> and will now be seeking community and stakeholder feedback on the draft Municipal Early Years Plan 2022</w:t>
            </w:r>
            <w:r w:rsidRPr="003D40D9">
              <w:rPr>
                <w:rFonts w:ascii="Arial" w:hAnsi="Arial" w:cs="Arial"/>
                <w:bCs/>
                <w:i/>
                <w:iCs/>
                <w:sz w:val="18"/>
                <w:szCs w:val="18"/>
              </w:rPr>
              <w:t>–</w:t>
            </w:r>
            <w:r w:rsidRPr="003D40D9">
              <w:rPr>
                <w:rFonts w:ascii="Arial" w:hAnsi="Arial" w:cs="Arial"/>
                <w:bCs/>
                <w:sz w:val="18"/>
                <w:szCs w:val="18"/>
              </w:rPr>
              <w:t>2025. The draft plan will then be considered by council in August/September</w:t>
            </w:r>
            <w:r>
              <w:rPr>
                <w:rFonts w:ascii="Arial" w:hAnsi="Arial" w:cs="Arial"/>
                <w:bCs/>
                <w:sz w:val="18"/>
                <w:szCs w:val="18"/>
              </w:rPr>
              <w:t xml:space="preserve"> 2022</w:t>
            </w:r>
            <w:r w:rsidRPr="003D40D9">
              <w:rPr>
                <w:rFonts w:ascii="Arial" w:hAnsi="Arial" w:cs="Arial"/>
                <w:bCs/>
                <w:sz w:val="18"/>
                <w:szCs w:val="18"/>
              </w:rPr>
              <w:t>.</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545D919C" w14:textId="77777777" w:rsidR="00704F11" w:rsidRPr="00FA567B" w:rsidRDefault="00704F11" w:rsidP="001D74AE">
            <w:pPr>
              <w:spacing w:before="100" w:after="100"/>
              <w:jc w:val="center"/>
              <w:rPr>
                <w:rFonts w:ascii="Arial" w:hAnsi="Arial" w:cs="Arial"/>
                <w:noProof/>
                <w:color w:val="000000"/>
                <w:sz w:val="18"/>
                <w:szCs w:val="18"/>
                <w:highlight w:val="yellow"/>
              </w:rPr>
            </w:pPr>
            <w:r w:rsidRPr="00EB3CC7">
              <w:rPr>
                <w:noProof/>
                <w:color w:val="2B579A"/>
                <w:sz w:val="17"/>
                <w:szCs w:val="17"/>
                <w:shd w:val="clear" w:color="auto" w:fill="E6E6E6"/>
              </w:rPr>
              <mc:AlternateContent>
                <mc:Choice Requires="wps">
                  <w:drawing>
                    <wp:anchor distT="0" distB="0" distL="114300" distR="114300" simplePos="0" relativeHeight="251658250" behindDoc="0" locked="0" layoutInCell="1" allowOverlap="1" wp14:anchorId="3D928810" wp14:editId="56E31306">
                      <wp:simplePos x="0" y="0"/>
                      <wp:positionH relativeFrom="column">
                        <wp:posOffset>176530</wp:posOffset>
                      </wp:positionH>
                      <wp:positionV relativeFrom="paragraph">
                        <wp:posOffset>229870</wp:posOffset>
                      </wp:positionV>
                      <wp:extent cx="179070" cy="180975"/>
                      <wp:effectExtent l="0" t="0" r="0" b="9525"/>
                      <wp:wrapNone/>
                      <wp:docPr id="16" name="Diamond 3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79070" cy="180975"/>
                              </a:xfrm>
                              <a:prstGeom prst="diamond">
                                <a:avLst/>
                              </a:prstGeom>
                              <a:solidFill>
                                <a:srgbClr val="FFC000">
                                  <a:lumMod val="60000"/>
                                  <a:lumOff val="40000"/>
                                </a:srgbClr>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 w14:anchorId="10ADABA6" id="Diamond 30" o:spid="_x0000_s1026" type="#_x0000_t4" style="position:absolute;margin-left:13.9pt;margin-top:18.1pt;width:14.1pt;height:14.25pt;z-index:25165825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c9CyjAIAABwFAAAOAAAAZHJzL2Uyb0RvYy54bWysVEtv2zAMvg/YfxB0X+1kadMaTYogQYYB&#10;WVugLXpmZDkWJomapDy6Xz9Kdtqs22nYRRAfIj+SH3V9czCa7aQPCu2ED85KzqQVWCu7mfCnx+Wn&#10;S85CBFuDRisn/EUGfjP9+OF67yo5xBZ1LT2jIDZUezfhbYyuKoogWmkgnKGTlowNegORRL8pag97&#10;im50MSzLi2KPvnYehQyBtIvOyKc5ftNIEe+aJsjI9IQTtphPn891OovpNVQbD65VoocB/4DCgLKU&#10;9DXUAiKwrVd/hDJKeAzYxDOBpsCmUULmGqiaQfmumocWnMy1UHOCe21T+H9hxe3u3jNV0+wuOLNg&#10;aEYLBQZtzT7n9uxdqMjrwd37VGBwKxTfA/Wt+M2ShND7HBpvki+Vxw651y+vvZaHyAQpB+OrckwT&#10;EWQaXJZX4/M0iwKq42PnQ/wi0bB0mfC6A5WbDLtViJ330StDQ63qpdI6C36znmvPdkCTXy7nZVnm&#10;t3prvmHdqS9I2VOA1ESUTj06qglN6MJkZOE0vrZsT8iHY4rABBB1Gw2RrsZRM4PdcAZ6Qzshos+J&#10;LSZomW8J9AJC26XLYTsiGhVpG7QyE36ZQGRwhELbVJLMfO5Lf+t3uq2xfqE5euwIHpxYKkqyghDv&#10;wROjCSRtabyjo9FIyLG/cdai//k3ffInopGVsz1tCFX1Ywtecqa/WqLg1WA0SiuVhdH5eEiCP7Ws&#10;Ty12a+ZIoxjQf+BEvib/qI/XxqN5pmWepaxkAisod9e/XpjHbnPpOxByNstutEYO4so+OJGCpz6l&#10;9j4ensG7njuRSHeLx22C6h1/Ot/00uJsG7FRmVxvfe25TiuYedB/F2nHT+Xs9fapTX8BAAD//wMA&#10;UEsDBBQABgAIAAAAIQAfDoli3gAAAAcBAAAPAAAAZHJzL2Rvd25yZXYueG1sTM/BSsNAEAbgu+A7&#10;LCN4sxuj3WrMpGhBBClIqr1PsmsSmt0N2W2avr3jSY/DP/zzTb6ebS8mM4bOO4TbRQLCuNrrzjUI&#10;X5+vNw8gQiSnqffOIJxNgHVxeZFTpv3JlWbaxUZwiQsZIbQxDpmUoW6NpbDwg3GcffvRUuRxbKQe&#10;6cTltpdpkihpqXN8oaXBbFpTH3ZHi7D3G3rstuVyOpw/SrV/ea+GN4V4fTU/P4GIZo5/y/DLZzoU&#10;bKr80ekgeoR0xfKIcKdSEJwvFb9WIaj7Fcgil//9xQ8AAAD//wMAUEsBAi0AFAAGAAgAAAAhALaD&#10;OJL+AAAA4QEAABMAAAAAAAAAAAAAAAAAAAAAAFtDb250ZW50X1R5cGVzXS54bWxQSwECLQAUAAYA&#10;CAAAACEAOP0h/9YAAACUAQAACwAAAAAAAAAAAAAAAAAvAQAAX3JlbHMvLnJlbHNQSwECLQAUAAYA&#10;CAAAACEAenPQsowCAAAcBQAADgAAAAAAAAAAAAAAAAAuAgAAZHJzL2Uyb0RvYy54bWxQSwECLQAU&#10;AAYACAAAACEAHw6JYt4AAAAHAQAADwAAAAAAAAAAAAAAAADmBAAAZHJzL2Rvd25yZXYueG1sUEsF&#10;BgAAAAAEAAQA8wAAAPEFAAAAAA==&#10;" fillcolor="#ffd966" stroked="f" strokeweight="1pt"/>
                  </w:pict>
                </mc:Fallback>
              </mc:AlternateContent>
            </w:r>
          </w:p>
        </w:tc>
      </w:tr>
      <w:tr w:rsidR="00704F11" w:rsidRPr="00FA567B" w14:paraId="5944860F" w14:textId="77777777" w:rsidTr="00E17D71">
        <w:tblPrEx>
          <w:tblLook w:val="04A0" w:firstRow="1" w:lastRow="0" w:firstColumn="1" w:lastColumn="0" w:noHBand="0" w:noVBand="1"/>
        </w:tblPrEx>
        <w:trPr>
          <w:trHeight w:val="747"/>
        </w:trPr>
        <w:tc>
          <w:tcPr>
            <w:tcW w:w="1023" w:type="pct"/>
            <w:tcBorders>
              <w:top w:val="single" w:sz="4" w:space="0" w:color="A6A6A6" w:themeColor="background1" w:themeShade="A6"/>
              <w:bottom w:val="nil"/>
            </w:tcBorders>
            <w:shd w:val="clear" w:color="auto" w:fill="auto"/>
          </w:tcPr>
          <w:p w14:paraId="5832C0B8" w14:textId="772E3FAD" w:rsidR="00704F11" w:rsidRPr="00F26C0F" w:rsidRDefault="00704F11" w:rsidP="001D74AE">
            <w:pPr>
              <w:spacing w:before="40" w:after="40"/>
              <w:rPr>
                <w:rFonts w:ascii="Arial" w:hAnsi="Arial" w:cs="Arial"/>
                <w:b/>
                <w:bCs/>
                <w:sz w:val="18"/>
                <w:szCs w:val="18"/>
                <w:highlight w:val="yellow"/>
              </w:rPr>
            </w:pPr>
            <w:r>
              <w:rPr>
                <w:rFonts w:ascii="Arial" w:hAnsi="Arial" w:cs="Arial"/>
                <w:sz w:val="18"/>
                <w:szCs w:val="18"/>
                <w:lang w:val="en-US"/>
              </w:rPr>
              <w:t xml:space="preserve">1.3 </w:t>
            </w:r>
            <w:r w:rsidRPr="00F26C0F">
              <w:rPr>
                <w:rFonts w:ascii="Arial" w:hAnsi="Arial" w:cs="Arial"/>
                <w:sz w:val="18"/>
                <w:szCs w:val="18"/>
                <w:lang w:val="en-US"/>
              </w:rPr>
              <w:t>Foster and embrace community connectedness</w:t>
            </w:r>
          </w:p>
        </w:tc>
        <w:tc>
          <w:tcPr>
            <w:tcW w:w="1024" w:type="pct"/>
            <w:shd w:val="clear" w:color="auto" w:fill="auto"/>
          </w:tcPr>
          <w:p w14:paraId="539E099C" w14:textId="73C64D4D" w:rsidR="00704F11" w:rsidRDefault="00704F11" w:rsidP="001D74AE">
            <w:pPr>
              <w:spacing w:before="40" w:after="40"/>
              <w:rPr>
                <w:rFonts w:ascii="Arial" w:hAnsi="Arial" w:cs="Arial"/>
                <w:i/>
                <w:sz w:val="18"/>
                <w:szCs w:val="18"/>
                <w:lang w:val="en-US"/>
              </w:rPr>
            </w:pPr>
            <w:r w:rsidRPr="00F26C0F">
              <w:rPr>
                <w:rFonts w:ascii="Arial" w:hAnsi="Arial" w:cs="Arial"/>
                <w:i/>
                <w:sz w:val="18"/>
                <w:szCs w:val="18"/>
                <w:lang w:val="en-US"/>
              </w:rPr>
              <w:t>Partner with key stakeholders and community safety networks to develop a community safety</w:t>
            </w:r>
            <w:r w:rsidR="001E43ED">
              <w:rPr>
                <w:rFonts w:ascii="Arial" w:hAnsi="Arial" w:cs="Arial"/>
                <w:i/>
                <w:sz w:val="18"/>
                <w:szCs w:val="18"/>
                <w:lang w:val="en-US"/>
              </w:rPr>
              <w:t xml:space="preserve"> </w:t>
            </w:r>
            <w:r w:rsidRPr="00F26C0F">
              <w:rPr>
                <w:rFonts w:ascii="Arial" w:hAnsi="Arial" w:cs="Arial"/>
                <w:i/>
                <w:sz w:val="18"/>
                <w:szCs w:val="18"/>
                <w:lang w:val="en-US"/>
              </w:rPr>
              <w:t>framework</w:t>
            </w:r>
            <w:r w:rsidR="006D2472">
              <w:rPr>
                <w:rFonts w:ascii="Arial" w:hAnsi="Arial" w:cs="Arial"/>
                <w:i/>
                <w:sz w:val="18"/>
                <w:szCs w:val="18"/>
                <w:lang w:val="en-US"/>
              </w:rPr>
              <w:t>.</w:t>
            </w:r>
          </w:p>
          <w:p w14:paraId="2E182DCF" w14:textId="70E38D4C" w:rsidR="00704F11" w:rsidRPr="00F26C0F" w:rsidRDefault="006D2472" w:rsidP="001D74AE">
            <w:pPr>
              <w:spacing w:before="40" w:after="40"/>
              <w:rPr>
                <w:rFonts w:ascii="Arial" w:hAnsi="Arial" w:cs="Arial"/>
                <w:b/>
                <w:bCs/>
                <w:i/>
                <w:sz w:val="18"/>
                <w:szCs w:val="18"/>
                <w:highlight w:val="yellow"/>
              </w:rPr>
            </w:pPr>
            <w:r>
              <w:rPr>
                <w:rFonts w:ascii="Arial" w:hAnsi="Arial" w:cs="Arial"/>
                <w:noProof/>
                <w:color w:val="000000"/>
                <w:sz w:val="24"/>
                <w:szCs w:val="24"/>
                <w:shd w:val="clear" w:color="auto" w:fill="E6E6E6"/>
              </w:rPr>
              <w:drawing>
                <wp:inline distT="0" distB="0" distL="0" distR="0" wp14:anchorId="64B07E77" wp14:editId="5DBFCD32">
                  <wp:extent cx="144169" cy="95435"/>
                  <wp:effectExtent l="0" t="0" r="8255" b="0"/>
                  <wp:docPr id="113" name="Picture 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 name="Picture 113"/>
                          <pic:cNvPicPr/>
                        </pic:nvPicPr>
                        <pic:blipFill>
                          <a:blip r:embed="rId41"/>
                          <a:stretch>
                            <a:fillRect/>
                          </a:stretch>
                        </pic:blipFill>
                        <pic:spPr>
                          <a:xfrm>
                            <a:off x="0" y="0"/>
                            <a:ext cx="144169" cy="95435"/>
                          </a:xfrm>
                          <a:prstGeom prst="rect">
                            <a:avLst/>
                          </a:prstGeom>
                        </pic:spPr>
                      </pic:pic>
                    </a:graphicData>
                  </a:graphic>
                </wp:inline>
              </w:drawing>
            </w:r>
          </w:p>
        </w:tc>
        <w:tc>
          <w:tcPr>
            <w:tcW w:w="2488" w:type="pct"/>
            <w:shd w:val="clear" w:color="auto" w:fill="auto"/>
          </w:tcPr>
          <w:p w14:paraId="70A2254E" w14:textId="77777777" w:rsidR="00704F11" w:rsidRPr="003D40D9" w:rsidRDefault="00704F11" w:rsidP="00DE7193">
            <w:pPr>
              <w:pStyle w:val="ListBullet"/>
              <w:spacing w:before="40" w:after="40"/>
              <w:ind w:left="0" w:firstLine="0"/>
              <w:rPr>
                <w:rFonts w:ascii="Arial" w:hAnsi="Arial" w:cs="Arial"/>
                <w:sz w:val="18"/>
                <w:szCs w:val="18"/>
                <w:highlight w:val="yellow"/>
              </w:rPr>
            </w:pPr>
            <w:r w:rsidRPr="003D40D9">
              <w:rPr>
                <w:rFonts w:ascii="Arial" w:hAnsi="Arial" w:cs="Arial"/>
                <w:bCs/>
                <w:sz w:val="18"/>
                <w:szCs w:val="18"/>
              </w:rPr>
              <w:t>Our community safety framework supports the achievement of a community that feels welcome, safe, and connected. We sought feedback on the framework with over 120 submissions received and these are currently being considered. It is intended that the draft framework will be ready for Council adoption in August 2022.</w:t>
            </w:r>
          </w:p>
        </w:tc>
        <w:tc>
          <w:tcPr>
            <w:tcW w:w="465" w:type="pct"/>
            <w:shd w:val="clear" w:color="auto" w:fill="auto"/>
          </w:tcPr>
          <w:p w14:paraId="177E09A4" w14:textId="77777777" w:rsidR="00704F11" w:rsidRPr="00FA567B" w:rsidRDefault="00704F11" w:rsidP="001D74AE">
            <w:pPr>
              <w:spacing w:before="100" w:after="100"/>
              <w:jc w:val="center"/>
              <w:rPr>
                <w:rFonts w:ascii="Arial" w:hAnsi="Arial" w:cs="Arial"/>
                <w:color w:val="000000"/>
                <w:sz w:val="18"/>
                <w:szCs w:val="18"/>
                <w:highlight w:val="yellow"/>
              </w:rPr>
            </w:pPr>
            <w:r w:rsidRPr="00EB3CC7">
              <w:rPr>
                <w:noProof/>
                <w:color w:val="2B579A"/>
                <w:sz w:val="17"/>
                <w:szCs w:val="17"/>
                <w:shd w:val="clear" w:color="auto" w:fill="E6E6E6"/>
              </w:rPr>
              <w:drawing>
                <wp:anchor distT="0" distB="0" distL="114300" distR="114300" simplePos="0" relativeHeight="251658254" behindDoc="1" locked="0" layoutInCell="1" allowOverlap="1" wp14:anchorId="2EC6E2A3" wp14:editId="605DBE8B">
                  <wp:simplePos x="0" y="0"/>
                  <wp:positionH relativeFrom="column">
                    <wp:posOffset>195580</wp:posOffset>
                  </wp:positionH>
                  <wp:positionV relativeFrom="paragraph">
                    <wp:posOffset>217170</wp:posOffset>
                  </wp:positionV>
                  <wp:extent cx="155575" cy="140335"/>
                  <wp:effectExtent l="0" t="0" r="0" b="0"/>
                  <wp:wrapSquare wrapText="bothSides"/>
                  <wp:docPr id="18" name="Picture 31"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FA567B" w14:paraId="2E2BB946" w14:textId="77777777" w:rsidTr="00E17D71">
        <w:tblPrEx>
          <w:tblLook w:val="04A0" w:firstRow="1" w:lastRow="0" w:firstColumn="1" w:lastColumn="0" w:noHBand="0" w:noVBand="1"/>
        </w:tblPrEx>
        <w:trPr>
          <w:trHeight w:val="70"/>
        </w:trPr>
        <w:tc>
          <w:tcPr>
            <w:tcW w:w="1023" w:type="pct"/>
            <w:tcBorders>
              <w:top w:val="nil"/>
              <w:bottom w:val="single" w:sz="4" w:space="0" w:color="7F7F7F" w:themeColor="text1" w:themeTint="80"/>
            </w:tcBorders>
            <w:shd w:val="clear" w:color="auto" w:fill="auto"/>
          </w:tcPr>
          <w:p w14:paraId="34D7D11B" w14:textId="77777777" w:rsidR="00704F11" w:rsidRPr="00F26C0F" w:rsidRDefault="00704F11" w:rsidP="001D74AE">
            <w:pPr>
              <w:spacing w:before="40" w:after="40"/>
              <w:rPr>
                <w:rFonts w:ascii="Arial" w:hAnsi="Arial" w:cs="Arial"/>
                <w:sz w:val="18"/>
                <w:szCs w:val="18"/>
                <w:highlight w:val="yellow"/>
              </w:rPr>
            </w:pPr>
          </w:p>
        </w:tc>
        <w:tc>
          <w:tcPr>
            <w:tcW w:w="1024" w:type="pct"/>
            <w:tcBorders>
              <w:top w:val="single" w:sz="4" w:space="0" w:color="7F7F7F" w:themeColor="text1" w:themeTint="80"/>
              <w:bottom w:val="single" w:sz="4" w:space="0" w:color="7F7F7F" w:themeColor="text1" w:themeTint="80"/>
            </w:tcBorders>
            <w:shd w:val="clear" w:color="auto" w:fill="auto"/>
          </w:tcPr>
          <w:p w14:paraId="233D55F0" w14:textId="060F4430" w:rsidR="00704F11" w:rsidRDefault="00704F11" w:rsidP="001D74AE">
            <w:pPr>
              <w:spacing w:before="40" w:after="40"/>
              <w:rPr>
                <w:rFonts w:ascii="Arial" w:hAnsi="Arial" w:cs="Arial"/>
                <w:i/>
                <w:sz w:val="18"/>
                <w:szCs w:val="18"/>
                <w:lang w:val="en-US"/>
              </w:rPr>
            </w:pPr>
            <w:r w:rsidRPr="00F26C0F">
              <w:rPr>
                <w:rFonts w:ascii="Arial" w:hAnsi="Arial" w:cs="Arial"/>
                <w:i/>
                <w:sz w:val="18"/>
                <w:szCs w:val="18"/>
                <w:lang w:val="en-US"/>
              </w:rPr>
              <w:t>Partner with the Victorian Equal Opportunity and Human Rights Commission to deliver the Reducing Racism Project in response to the increase in racism towards our culturally and linguistically diverse communities through the COVID-19 pandemic</w:t>
            </w:r>
            <w:r w:rsidR="006D2472">
              <w:rPr>
                <w:rFonts w:ascii="Arial" w:hAnsi="Arial" w:cs="Arial"/>
                <w:i/>
                <w:sz w:val="18"/>
                <w:szCs w:val="18"/>
                <w:lang w:val="en-US"/>
              </w:rPr>
              <w:t>.</w:t>
            </w:r>
          </w:p>
          <w:p w14:paraId="567DC29D" w14:textId="0316964F" w:rsidR="00704F11" w:rsidRPr="00F26C0F" w:rsidRDefault="006D2472"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1490F811" wp14:editId="2057DAB1">
                  <wp:extent cx="144168" cy="159545"/>
                  <wp:effectExtent l="0" t="0" r="8255" b="0"/>
                  <wp:docPr id="114" name="Picture 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 name="Picture 114"/>
                          <pic:cNvPicPr/>
                        </pic:nvPicPr>
                        <pic:blipFill>
                          <a:blip r:embed="rId42"/>
                          <a:stretch>
                            <a:fillRect/>
                          </a:stretch>
                        </pic:blipFill>
                        <pic:spPr>
                          <a:xfrm>
                            <a:off x="0" y="0"/>
                            <a:ext cx="144168" cy="159545"/>
                          </a:xfrm>
                          <a:prstGeom prst="rect">
                            <a:avLst/>
                          </a:prstGeom>
                        </pic:spPr>
                      </pic:pic>
                    </a:graphicData>
                  </a:graphic>
                </wp:inline>
              </w:drawing>
            </w:r>
          </w:p>
        </w:tc>
        <w:tc>
          <w:tcPr>
            <w:tcW w:w="2488" w:type="pct"/>
            <w:tcBorders>
              <w:top w:val="single" w:sz="4" w:space="0" w:color="7F7F7F" w:themeColor="text1" w:themeTint="80"/>
              <w:bottom w:val="single" w:sz="4" w:space="0" w:color="7F7F7F" w:themeColor="text1" w:themeTint="80"/>
            </w:tcBorders>
            <w:shd w:val="clear" w:color="auto" w:fill="auto"/>
          </w:tcPr>
          <w:p w14:paraId="319FD7A7" w14:textId="4E3F603D" w:rsidR="00704F11" w:rsidRPr="003D40D9" w:rsidRDefault="00704F11" w:rsidP="00280098">
            <w:pPr>
              <w:keepLines/>
              <w:spacing w:before="40" w:after="40"/>
              <w:rPr>
                <w:rFonts w:ascii="Arial" w:hAnsi="Arial" w:cs="Arial"/>
                <w:color w:val="000000"/>
                <w:sz w:val="18"/>
                <w:szCs w:val="18"/>
                <w:highlight w:val="yellow"/>
              </w:rPr>
            </w:pPr>
            <w:r w:rsidRPr="003D40D9">
              <w:rPr>
                <w:rFonts w:ascii="Arial" w:hAnsi="Arial" w:cs="Arial"/>
                <w:color w:val="000000"/>
                <w:sz w:val="18"/>
                <w:szCs w:val="18"/>
                <w:shd w:val="clear" w:color="auto" w:fill="FFFFFF"/>
              </w:rPr>
              <w:t xml:space="preserve">We are not proceeding with Phase 2 of the </w:t>
            </w:r>
            <w:r w:rsidRPr="003D40D9">
              <w:rPr>
                <w:rFonts w:ascii="Arial" w:hAnsi="Arial" w:cs="Arial"/>
                <w:iCs/>
                <w:sz w:val="18"/>
                <w:szCs w:val="18"/>
                <w:lang w:val="en-US"/>
              </w:rPr>
              <w:t xml:space="preserve">Reducing Racism Project due to resourcing issues. </w:t>
            </w:r>
            <w:r w:rsidRPr="003D40D9">
              <w:rPr>
                <w:rFonts w:ascii="Arial" w:hAnsi="Arial" w:cs="Arial"/>
                <w:color w:val="000000"/>
                <w:sz w:val="18"/>
                <w:szCs w:val="18"/>
                <w:shd w:val="clear" w:color="auto" w:fill="FFFFFF"/>
              </w:rPr>
              <w:t xml:space="preserve">The purpose of this project was to raise awareness about the prevalence and seriousness of racism, discrimination, and vilification in our society and drive down the rising experiences of racism through campaigns, education, and awareness raising. Phase 2 of the project, raising awareness training, was due to take place in 2021 but was placed on hold due to COVID-19 restrictions. Our community can currently access information and report racism via the </w:t>
            </w:r>
            <w:r w:rsidR="00D87953">
              <w:rPr>
                <w:rFonts w:ascii="Arial" w:hAnsi="Arial" w:cs="Arial"/>
                <w:color w:val="000000"/>
                <w:sz w:val="18"/>
                <w:szCs w:val="18"/>
                <w:shd w:val="clear" w:color="auto" w:fill="FFFFFF"/>
              </w:rPr>
              <w:t>City’s</w:t>
            </w:r>
            <w:r w:rsidRPr="003D40D9">
              <w:rPr>
                <w:rFonts w:ascii="Arial" w:hAnsi="Arial" w:cs="Arial"/>
                <w:color w:val="000000"/>
                <w:sz w:val="18"/>
                <w:szCs w:val="18"/>
                <w:shd w:val="clear" w:color="auto" w:fill="FFFFFF"/>
              </w:rPr>
              <w:t xml:space="preserve"> website.</w:t>
            </w:r>
          </w:p>
        </w:tc>
        <w:tc>
          <w:tcPr>
            <w:tcW w:w="465" w:type="pct"/>
            <w:tcBorders>
              <w:top w:val="single" w:sz="4" w:space="0" w:color="7F7F7F" w:themeColor="text1" w:themeTint="80"/>
              <w:bottom w:val="single" w:sz="4" w:space="0" w:color="7F7F7F" w:themeColor="text1" w:themeTint="80"/>
            </w:tcBorders>
            <w:shd w:val="clear" w:color="auto" w:fill="auto"/>
          </w:tcPr>
          <w:p w14:paraId="5C20FA9B" w14:textId="77777777" w:rsidR="00704F11" w:rsidRDefault="00704F11" w:rsidP="001D74AE">
            <w:pPr>
              <w:spacing w:before="100" w:after="100"/>
              <w:jc w:val="center"/>
              <w:rPr>
                <w:noProof/>
                <w:sz w:val="18"/>
                <w:szCs w:val="18"/>
              </w:rPr>
            </w:pPr>
          </w:p>
          <w:p w14:paraId="23E1F2C8" w14:textId="187C54FA" w:rsidR="00704F11" w:rsidRPr="00FA567B" w:rsidRDefault="00704F11" w:rsidP="001D74AE">
            <w:pPr>
              <w:spacing w:before="100" w:after="100"/>
              <w:jc w:val="center"/>
              <w:rPr>
                <w:rFonts w:ascii="Arial" w:hAnsi="Arial" w:cs="Arial"/>
                <w:bCs/>
                <w:color w:val="000000"/>
                <w:sz w:val="28"/>
                <w:highlight w:val="yellow"/>
              </w:rPr>
            </w:pPr>
            <w:r w:rsidRPr="008C205C">
              <w:rPr>
                <w:rFonts w:ascii="Arial" w:hAnsi="Arial" w:cs="Arial"/>
                <w:noProof/>
                <w:sz w:val="18"/>
                <w:szCs w:val="18"/>
              </w:rPr>
              <w:t>NP</w:t>
            </w:r>
            <w:r>
              <w:rPr>
                <w:rFonts w:eastAsia="Calibri"/>
                <w:noProof/>
                <w:sz w:val="17"/>
                <w:szCs w:val="17"/>
              </w:rPr>
              <w:t xml:space="preserve"> </w:t>
            </w:r>
          </w:p>
        </w:tc>
      </w:tr>
      <w:tr w:rsidR="00704F11" w:rsidRPr="00FA567B" w14:paraId="1B04C3E6" w14:textId="77777777" w:rsidTr="00E17D71">
        <w:tblPrEx>
          <w:tblLook w:val="04A0" w:firstRow="1" w:lastRow="0" w:firstColumn="1" w:lastColumn="0" w:noHBand="0" w:noVBand="1"/>
        </w:tblPrEx>
        <w:trPr>
          <w:trHeight w:val="70"/>
        </w:trPr>
        <w:tc>
          <w:tcPr>
            <w:tcW w:w="1023" w:type="pct"/>
            <w:tcBorders>
              <w:top w:val="single" w:sz="4" w:space="0" w:color="7F7F7F" w:themeColor="text1" w:themeTint="80"/>
              <w:bottom w:val="nil"/>
            </w:tcBorders>
            <w:shd w:val="clear" w:color="auto" w:fill="auto"/>
          </w:tcPr>
          <w:p w14:paraId="5E6F8B5E" w14:textId="2BC546FD" w:rsidR="00704F11" w:rsidRPr="00F26C0F" w:rsidRDefault="00704F11" w:rsidP="001D74AE">
            <w:pPr>
              <w:spacing w:before="40" w:after="40"/>
              <w:rPr>
                <w:rFonts w:ascii="Arial" w:hAnsi="Arial" w:cs="Arial"/>
                <w:b/>
                <w:bCs/>
                <w:sz w:val="18"/>
                <w:szCs w:val="18"/>
                <w:highlight w:val="yellow"/>
              </w:rPr>
            </w:pPr>
            <w:r>
              <w:rPr>
                <w:rFonts w:ascii="Arial" w:hAnsi="Arial" w:cs="Arial"/>
                <w:sz w:val="18"/>
                <w:szCs w:val="18"/>
              </w:rPr>
              <w:t xml:space="preserve">1.4 </w:t>
            </w:r>
            <w:r w:rsidRPr="00F26C0F">
              <w:rPr>
                <w:rFonts w:ascii="Arial" w:hAnsi="Arial" w:cs="Arial"/>
                <w:sz w:val="18"/>
                <w:szCs w:val="18"/>
              </w:rPr>
              <w:t>Demonstrate and promote gender equity practices</w:t>
            </w:r>
          </w:p>
        </w:tc>
        <w:tc>
          <w:tcPr>
            <w:tcW w:w="1024" w:type="pct"/>
            <w:tcBorders>
              <w:top w:val="single" w:sz="4" w:space="0" w:color="7F7F7F" w:themeColor="text1" w:themeTint="80"/>
              <w:bottom w:val="single" w:sz="4" w:space="0" w:color="7F7F7F" w:themeColor="text1" w:themeTint="80"/>
            </w:tcBorders>
            <w:shd w:val="clear" w:color="auto" w:fill="auto"/>
          </w:tcPr>
          <w:p w14:paraId="59E214B3" w14:textId="16BEF700" w:rsidR="00704F11" w:rsidRDefault="00704F11" w:rsidP="001D74AE">
            <w:pPr>
              <w:spacing w:before="40" w:after="40"/>
              <w:rPr>
                <w:rFonts w:ascii="Arial" w:hAnsi="Arial" w:cs="Arial"/>
                <w:sz w:val="18"/>
                <w:szCs w:val="18"/>
              </w:rPr>
            </w:pPr>
            <w:r w:rsidRPr="00F26C0F">
              <w:rPr>
                <w:rFonts w:ascii="Arial" w:hAnsi="Arial" w:cs="Arial"/>
                <w:i/>
                <w:iCs/>
                <w:sz w:val="18"/>
                <w:szCs w:val="18"/>
              </w:rPr>
              <w:t>Partner with Women's Health and Wellbeing Barwon South West and G21 to develop the G21 Respect 2040 plan that will provide a shared vision to address gender equity and the prevention of violence against women.</w:t>
            </w:r>
          </w:p>
          <w:p w14:paraId="78428649" w14:textId="514107DE" w:rsidR="00704F11" w:rsidRPr="00F26C0F" w:rsidRDefault="006D2472"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46D7BE9E" wp14:editId="341128D8">
                  <wp:extent cx="144169" cy="95435"/>
                  <wp:effectExtent l="0" t="0" r="8255" b="0"/>
                  <wp:docPr id="115" name="Picture 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 name="Picture 115"/>
                          <pic:cNvPicPr/>
                        </pic:nvPicPr>
                        <pic:blipFill>
                          <a:blip r:embed="rId41"/>
                          <a:stretch>
                            <a:fillRect/>
                          </a:stretch>
                        </pic:blipFill>
                        <pic:spPr>
                          <a:xfrm>
                            <a:off x="0" y="0"/>
                            <a:ext cx="144169" cy="95435"/>
                          </a:xfrm>
                          <a:prstGeom prst="rect">
                            <a:avLst/>
                          </a:prstGeom>
                        </pic:spPr>
                      </pic:pic>
                    </a:graphicData>
                  </a:graphic>
                </wp:inline>
              </w:drawing>
            </w:r>
          </w:p>
        </w:tc>
        <w:tc>
          <w:tcPr>
            <w:tcW w:w="2488" w:type="pct"/>
            <w:tcBorders>
              <w:top w:val="single" w:sz="4" w:space="0" w:color="7F7F7F" w:themeColor="text1" w:themeTint="80"/>
              <w:bottom w:val="single" w:sz="4" w:space="0" w:color="7F7F7F" w:themeColor="text1" w:themeTint="80"/>
            </w:tcBorders>
            <w:shd w:val="clear" w:color="auto" w:fill="auto"/>
          </w:tcPr>
          <w:p w14:paraId="2B26A95D" w14:textId="77777777" w:rsidR="00704F11" w:rsidRPr="003D40D9" w:rsidRDefault="00704F11" w:rsidP="001D74AE">
            <w:pPr>
              <w:spacing w:before="40" w:after="40"/>
              <w:rPr>
                <w:rFonts w:ascii="Arial" w:hAnsi="Arial" w:cs="Arial"/>
                <w:color w:val="000000"/>
                <w:sz w:val="18"/>
                <w:szCs w:val="18"/>
                <w:highlight w:val="yellow"/>
              </w:rPr>
            </w:pPr>
            <w:r w:rsidRPr="003D40D9">
              <w:rPr>
                <w:rFonts w:ascii="Arial" w:hAnsi="Arial" w:cs="Arial"/>
                <w:bCs/>
                <w:sz w:val="18"/>
                <w:szCs w:val="18"/>
              </w:rPr>
              <w:t xml:space="preserve">We partnered with Women's Health and Wellbeing Barwon South West and G21 to develop the G21 </w:t>
            </w:r>
            <w:r w:rsidRPr="003D40D9">
              <w:rPr>
                <w:rFonts w:ascii="Arial" w:hAnsi="Arial" w:cs="Arial"/>
                <w:bCs/>
                <w:i/>
                <w:iCs/>
                <w:sz w:val="18"/>
                <w:szCs w:val="18"/>
              </w:rPr>
              <w:t>Respect 2040</w:t>
            </w:r>
            <w:r w:rsidRPr="003D40D9">
              <w:rPr>
                <w:rFonts w:ascii="Arial" w:hAnsi="Arial" w:cs="Arial"/>
                <w:bCs/>
                <w:sz w:val="18"/>
                <w:szCs w:val="18"/>
              </w:rPr>
              <w:t xml:space="preserve"> plan aimed at reducing violence against women through primary prevention initiatives. Workshops were held to develop common language and identify the range of organisational responses and responsibilities. We also held a partners and stakeholders forum in December 2021 to identify collaborative actions that can prevent violence against women before it occurs. This resulted in identifying some key strategies and actions to promote messages and implement prevention strategies. G21 partners identified two actions for 2022–23; collaborating on the 16 days of activism campaign against gender-based violence and participating in an intersectionality workshop.</w:t>
            </w:r>
          </w:p>
        </w:tc>
        <w:tc>
          <w:tcPr>
            <w:tcW w:w="465" w:type="pct"/>
            <w:tcBorders>
              <w:top w:val="single" w:sz="4" w:space="0" w:color="7F7F7F" w:themeColor="text1" w:themeTint="80"/>
              <w:bottom w:val="single" w:sz="4" w:space="0" w:color="7F7F7F" w:themeColor="text1" w:themeTint="80"/>
            </w:tcBorders>
            <w:shd w:val="clear" w:color="auto" w:fill="auto"/>
          </w:tcPr>
          <w:p w14:paraId="053C1E98" w14:textId="77777777" w:rsidR="00704F11" w:rsidRPr="004F5071" w:rsidRDefault="00704F11" w:rsidP="001D74AE">
            <w:pPr>
              <w:spacing w:before="100" w:after="100"/>
              <w:jc w:val="center"/>
              <w:rPr>
                <w:rFonts w:cs="Arial"/>
                <w:bCs/>
                <w:sz w:val="24"/>
                <w:szCs w:val="24"/>
              </w:rPr>
            </w:pPr>
          </w:p>
          <w:p w14:paraId="6E6E5D78" w14:textId="77777777" w:rsidR="00704F11" w:rsidRPr="004F5071" w:rsidRDefault="00704F11" w:rsidP="001D74AE">
            <w:pPr>
              <w:spacing w:before="100" w:after="100"/>
              <w:jc w:val="center"/>
              <w:rPr>
                <w:rFonts w:ascii="Arial" w:hAnsi="Arial" w:cs="Arial"/>
                <w:noProof/>
                <w:color w:val="000000"/>
                <w:sz w:val="24"/>
                <w:szCs w:val="24"/>
                <w:highlight w:val="yellow"/>
              </w:rPr>
            </w:pPr>
            <w:r w:rsidRPr="004F5071">
              <w:rPr>
                <w:rFonts w:ascii="Wingdings" w:eastAsia="Wingdings" w:hAnsi="Wingdings" w:cs="Wingdings"/>
                <w:bCs/>
                <w:sz w:val="24"/>
                <w:szCs w:val="24"/>
              </w:rPr>
              <w:t>ü</w:t>
            </w:r>
          </w:p>
        </w:tc>
      </w:tr>
      <w:tr w:rsidR="00704F11" w:rsidRPr="00FA567B" w14:paraId="1B6B3816" w14:textId="77777777" w:rsidTr="00E17D71">
        <w:trPr>
          <w:trHeight w:val="70"/>
        </w:trPr>
        <w:tc>
          <w:tcPr>
            <w:tcW w:w="1023" w:type="pct"/>
            <w:tcBorders>
              <w:top w:val="nil"/>
              <w:bottom w:val="single" w:sz="4" w:space="0" w:color="A6A6A6" w:themeColor="background1" w:themeShade="A6"/>
            </w:tcBorders>
            <w:shd w:val="clear" w:color="auto" w:fill="auto"/>
          </w:tcPr>
          <w:p w14:paraId="20DC1969" w14:textId="77777777" w:rsidR="00704F11" w:rsidRPr="00F26C0F" w:rsidRDefault="00704F11" w:rsidP="001D74AE">
            <w:pPr>
              <w:spacing w:before="40" w:after="40"/>
              <w:rPr>
                <w:rFonts w:ascii="Arial" w:hAnsi="Arial" w:cs="Arial"/>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408F4F3C" w14:textId="66FC7193" w:rsidR="00704F11" w:rsidRDefault="00704F11" w:rsidP="001D74AE">
            <w:pPr>
              <w:keepLines/>
              <w:spacing w:before="40" w:after="40"/>
              <w:rPr>
                <w:rFonts w:ascii="Arial" w:hAnsi="Arial" w:cs="Arial"/>
                <w:i/>
                <w:iCs/>
                <w:sz w:val="18"/>
                <w:szCs w:val="18"/>
              </w:rPr>
            </w:pPr>
            <w:r w:rsidRPr="00F26C0F">
              <w:rPr>
                <w:rFonts w:ascii="Arial" w:hAnsi="Arial" w:cs="Arial"/>
                <w:i/>
                <w:iCs/>
                <w:sz w:val="18"/>
                <w:szCs w:val="18"/>
              </w:rPr>
              <w:t>Implement the Gender Impact Analysis tool across a range of community focused services</w:t>
            </w:r>
            <w:r w:rsidR="006D2472">
              <w:rPr>
                <w:rFonts w:ascii="Arial" w:hAnsi="Arial" w:cs="Arial"/>
                <w:i/>
                <w:iCs/>
                <w:sz w:val="18"/>
                <w:szCs w:val="18"/>
              </w:rPr>
              <w:t>.</w:t>
            </w:r>
          </w:p>
          <w:p w14:paraId="36C7963B" w14:textId="54DF828B" w:rsidR="00704F11" w:rsidRPr="00F26C0F" w:rsidRDefault="006D2472"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1D9FEEDB" wp14:editId="10C01773">
                  <wp:extent cx="144169" cy="95435"/>
                  <wp:effectExtent l="0" t="0" r="8255" b="0"/>
                  <wp:docPr id="116" name="Picture 1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 name="Picture 116"/>
                          <pic:cNvPicPr/>
                        </pic:nvPicPr>
                        <pic:blipFill>
                          <a:blip r:embed="rId41"/>
                          <a:stretch>
                            <a:fillRect/>
                          </a:stretch>
                        </pic:blipFill>
                        <pic:spPr>
                          <a:xfrm>
                            <a:off x="0" y="0"/>
                            <a:ext cx="144169" cy="95435"/>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21DB1B0B" w14:textId="77777777" w:rsidR="00704F11" w:rsidRPr="003D40D9" w:rsidRDefault="00704F11" w:rsidP="001D74AE">
            <w:pPr>
              <w:spacing w:before="40" w:after="40"/>
              <w:rPr>
                <w:rFonts w:ascii="Arial" w:hAnsi="Arial" w:cs="Arial"/>
                <w:bCs/>
                <w:sz w:val="18"/>
                <w:szCs w:val="18"/>
              </w:rPr>
            </w:pPr>
            <w:r w:rsidRPr="003D40D9">
              <w:rPr>
                <w:rFonts w:ascii="Arial" w:hAnsi="Arial" w:cs="Arial"/>
                <w:bCs/>
                <w:sz w:val="18"/>
                <w:szCs w:val="18"/>
              </w:rPr>
              <w:t xml:space="preserve">We established a dedicated project to increase gender equality in the workplace and appointed a role to help develop our first </w:t>
            </w:r>
            <w:r w:rsidRPr="008C205C">
              <w:rPr>
                <w:rFonts w:ascii="Arial" w:hAnsi="Arial" w:cs="Arial"/>
                <w:bCs/>
                <w:i/>
                <w:iCs/>
                <w:sz w:val="18"/>
                <w:szCs w:val="18"/>
              </w:rPr>
              <w:t>Gender Equality Action Plan</w:t>
            </w:r>
            <w:r w:rsidRPr="003D40D9">
              <w:rPr>
                <w:rFonts w:ascii="Arial" w:hAnsi="Arial" w:cs="Arial"/>
                <w:bCs/>
                <w:sz w:val="18"/>
                <w:szCs w:val="18"/>
              </w:rPr>
              <w:t xml:space="preserve"> (GEAP). The GEAP will build on our strategy for diversity and inclusion, and commitment to build a healthy and inclusive culture. </w:t>
            </w:r>
          </w:p>
          <w:p w14:paraId="6DA94504" w14:textId="77777777" w:rsidR="00704F11" w:rsidRPr="003D40D9" w:rsidRDefault="00704F11" w:rsidP="001D74AE">
            <w:pPr>
              <w:spacing w:before="40" w:after="40"/>
              <w:rPr>
                <w:rFonts w:ascii="Arial" w:hAnsi="Arial" w:cs="Arial"/>
                <w:bCs/>
                <w:sz w:val="18"/>
                <w:szCs w:val="18"/>
              </w:rPr>
            </w:pPr>
            <w:r w:rsidRPr="003D40D9">
              <w:rPr>
                <w:rFonts w:ascii="Arial" w:hAnsi="Arial" w:cs="Arial"/>
                <w:bCs/>
                <w:sz w:val="18"/>
                <w:szCs w:val="18"/>
              </w:rPr>
              <w:t xml:space="preserve">We successfully submitted our Workplace Gender Audit and GEAP, inclusive of a Gender Impact Analysis (GIA) tool, to the Gender Equality Commission for the Public Sector (December 2021 and March 2022 respectively). </w:t>
            </w:r>
          </w:p>
          <w:p w14:paraId="11C9AA5C" w14:textId="77777777" w:rsidR="00704F11" w:rsidRPr="003D40D9" w:rsidRDefault="00704F11" w:rsidP="001D74AE">
            <w:pPr>
              <w:spacing w:before="40" w:after="40"/>
              <w:rPr>
                <w:rFonts w:ascii="Arial" w:hAnsi="Arial" w:cs="Arial"/>
                <w:bCs/>
                <w:sz w:val="18"/>
                <w:szCs w:val="18"/>
              </w:rPr>
            </w:pPr>
            <w:r w:rsidRPr="003D40D9">
              <w:rPr>
                <w:rFonts w:ascii="Arial" w:hAnsi="Arial" w:cs="Arial"/>
                <w:bCs/>
                <w:sz w:val="18"/>
                <w:szCs w:val="18"/>
              </w:rPr>
              <w:t>The Plan was deemed compliant by the commission in June 2022.</w:t>
            </w:r>
          </w:p>
          <w:p w14:paraId="0099414D" w14:textId="77777777" w:rsidR="00704F11" w:rsidRPr="003D40D9" w:rsidRDefault="00704F11" w:rsidP="00172A63">
            <w:pPr>
              <w:pStyle w:val="ListBullet"/>
              <w:spacing w:before="40" w:after="40"/>
              <w:ind w:left="0" w:firstLine="0"/>
              <w:rPr>
                <w:rFonts w:ascii="Arial" w:hAnsi="Arial" w:cs="Arial"/>
                <w:sz w:val="18"/>
                <w:szCs w:val="18"/>
                <w:highlight w:val="yellow"/>
              </w:rPr>
            </w:pPr>
            <w:r w:rsidRPr="003D40D9">
              <w:rPr>
                <w:rFonts w:ascii="Arial" w:hAnsi="Arial" w:cs="Arial"/>
                <w:bCs/>
                <w:sz w:val="18"/>
                <w:szCs w:val="18"/>
              </w:rPr>
              <w:t>Gender analysis will allow us to identify opportunities and new, inclusive ways of doing business to support our community. We recognise that power imbalance of gender and the impact that this inequality has on safety, health, wellbeing, and economic life of gender diverse people. It is also evident that gender inequality is crucial to ending violence against women and children.</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126ACB17" w14:textId="77777777" w:rsidR="00704F11" w:rsidRPr="004F5071" w:rsidRDefault="00704F11" w:rsidP="001D74AE">
            <w:pPr>
              <w:spacing w:before="100" w:after="100"/>
              <w:jc w:val="center"/>
              <w:rPr>
                <w:rFonts w:cs="Arial"/>
                <w:bCs/>
                <w:sz w:val="24"/>
                <w:szCs w:val="24"/>
              </w:rPr>
            </w:pPr>
          </w:p>
          <w:p w14:paraId="25FDF9F7" w14:textId="77777777" w:rsidR="00704F11" w:rsidRPr="004F5071" w:rsidRDefault="00704F11" w:rsidP="001D74AE">
            <w:pPr>
              <w:spacing w:before="100" w:after="100"/>
              <w:jc w:val="center"/>
              <w:rPr>
                <w:rFonts w:ascii="Arial" w:hAnsi="Arial" w:cs="Arial"/>
                <w:bCs/>
                <w:color w:val="000000"/>
                <w:sz w:val="24"/>
                <w:szCs w:val="24"/>
                <w:highlight w:val="yellow"/>
              </w:rPr>
            </w:pPr>
            <w:r w:rsidRPr="004F5071">
              <w:rPr>
                <w:rFonts w:ascii="Wingdings" w:eastAsia="Wingdings" w:hAnsi="Wingdings" w:cs="Wingdings"/>
                <w:bCs/>
                <w:sz w:val="24"/>
                <w:szCs w:val="24"/>
              </w:rPr>
              <w:t>ü</w:t>
            </w:r>
          </w:p>
        </w:tc>
      </w:tr>
      <w:tr w:rsidR="00704F11" w:rsidRPr="00FA567B" w14:paraId="7F846FAF" w14:textId="77777777" w:rsidTr="00E17D71">
        <w:trPr>
          <w:trHeight w:val="70"/>
        </w:trPr>
        <w:tc>
          <w:tcPr>
            <w:tcW w:w="1023" w:type="pct"/>
            <w:tcBorders>
              <w:top w:val="single" w:sz="4" w:space="0" w:color="A6A6A6" w:themeColor="background1" w:themeShade="A6"/>
              <w:bottom w:val="nil"/>
            </w:tcBorders>
            <w:shd w:val="clear" w:color="auto" w:fill="auto"/>
          </w:tcPr>
          <w:p w14:paraId="7B535A6D" w14:textId="35716490" w:rsidR="00704F11" w:rsidRPr="00F26C0F" w:rsidRDefault="00704F11" w:rsidP="001D74AE">
            <w:pPr>
              <w:spacing w:before="40" w:after="40"/>
              <w:rPr>
                <w:rFonts w:ascii="Arial" w:hAnsi="Arial" w:cs="Arial"/>
                <w:sz w:val="18"/>
                <w:szCs w:val="18"/>
                <w:highlight w:val="yellow"/>
              </w:rPr>
            </w:pPr>
            <w:r>
              <w:rPr>
                <w:rFonts w:ascii="Arial" w:hAnsi="Arial" w:cs="Arial"/>
                <w:sz w:val="18"/>
                <w:szCs w:val="18"/>
              </w:rPr>
              <w:lastRenderedPageBreak/>
              <w:t xml:space="preserve">1.5 </w:t>
            </w:r>
            <w:r w:rsidRPr="00F26C0F">
              <w:rPr>
                <w:rFonts w:ascii="Arial" w:hAnsi="Arial" w:cs="Arial"/>
                <w:sz w:val="18"/>
                <w:szCs w:val="18"/>
              </w:rPr>
              <w:t>Foster an inclusive community culture</w:t>
            </w:r>
          </w:p>
        </w:tc>
        <w:tc>
          <w:tcPr>
            <w:tcW w:w="1024" w:type="pct"/>
            <w:tcBorders>
              <w:top w:val="single" w:sz="4" w:space="0" w:color="A6A6A6" w:themeColor="background1" w:themeShade="A6"/>
              <w:bottom w:val="single" w:sz="4" w:space="0" w:color="A6A6A6" w:themeColor="background1" w:themeShade="A6"/>
            </w:tcBorders>
            <w:shd w:val="clear" w:color="auto" w:fill="auto"/>
          </w:tcPr>
          <w:p w14:paraId="59396F47" w14:textId="2F0E8F18" w:rsidR="00704F11" w:rsidRDefault="00704F11" w:rsidP="001D74AE">
            <w:pPr>
              <w:spacing w:before="40" w:after="40"/>
              <w:rPr>
                <w:rFonts w:ascii="Arial" w:hAnsi="Arial" w:cs="Arial"/>
                <w:sz w:val="18"/>
                <w:szCs w:val="18"/>
              </w:rPr>
            </w:pPr>
            <w:r w:rsidRPr="00F26C0F">
              <w:rPr>
                <w:rFonts w:ascii="Arial" w:hAnsi="Arial" w:cs="Arial"/>
                <w:i/>
                <w:iCs/>
                <w:sz w:val="18"/>
                <w:szCs w:val="18"/>
              </w:rPr>
              <w:t>Implement and report on the fourth year of the Access and Inclusion Action Plan 2018–22 to inform new direction priorities.</w:t>
            </w:r>
          </w:p>
          <w:p w14:paraId="47C0F328" w14:textId="2EB811D7" w:rsidR="00704F11" w:rsidRPr="00F26C0F" w:rsidRDefault="00F9087C"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669140F7" wp14:editId="07C1AB57">
                  <wp:extent cx="144168" cy="159545"/>
                  <wp:effectExtent l="0" t="0" r="8255" b="0"/>
                  <wp:docPr id="125" name="Picture 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 name="Picture 125"/>
                          <pic:cNvPicPr/>
                        </pic:nvPicPr>
                        <pic:blipFill>
                          <a:blip r:embed="rId42"/>
                          <a:stretch>
                            <a:fillRect/>
                          </a:stretch>
                        </pic:blipFill>
                        <pic:spPr>
                          <a:xfrm>
                            <a:off x="0" y="0"/>
                            <a:ext cx="144168" cy="159545"/>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503D28D0" w14:textId="08C41BE8" w:rsidR="00704F11" w:rsidRPr="002C740D" w:rsidRDefault="00704F11" w:rsidP="00172A63">
            <w:pPr>
              <w:pStyle w:val="ListBullet"/>
              <w:spacing w:before="40" w:after="40"/>
              <w:ind w:left="0" w:firstLine="0"/>
              <w:rPr>
                <w:rFonts w:ascii="Arial" w:hAnsi="Arial" w:cs="Arial"/>
                <w:i/>
                <w:sz w:val="18"/>
                <w:szCs w:val="18"/>
              </w:rPr>
            </w:pPr>
            <w:r w:rsidRPr="003D40D9">
              <w:rPr>
                <w:rFonts w:ascii="Arial" w:hAnsi="Arial" w:cs="Arial"/>
                <w:bCs/>
                <w:sz w:val="18"/>
                <w:szCs w:val="18"/>
              </w:rPr>
              <w:t xml:space="preserve">Our </w:t>
            </w:r>
            <w:r w:rsidRPr="003D40D9">
              <w:rPr>
                <w:rFonts w:ascii="Arial" w:hAnsi="Arial" w:cs="Arial"/>
                <w:bCs/>
                <w:i/>
                <w:iCs/>
                <w:sz w:val="18"/>
                <w:szCs w:val="18"/>
              </w:rPr>
              <w:t>Access and Inclusion Action Plan</w:t>
            </w:r>
            <w:r w:rsidR="002C740D">
              <w:rPr>
                <w:rFonts w:ascii="Arial" w:hAnsi="Arial" w:cs="Arial"/>
                <w:bCs/>
                <w:i/>
                <w:iCs/>
                <w:sz w:val="18"/>
                <w:szCs w:val="18"/>
              </w:rPr>
              <w:t xml:space="preserve"> </w:t>
            </w:r>
            <w:r w:rsidRPr="003D40D9">
              <w:rPr>
                <w:rFonts w:ascii="Arial" w:hAnsi="Arial" w:cs="Arial"/>
                <w:bCs/>
                <w:i/>
                <w:iCs/>
                <w:sz w:val="18"/>
                <w:szCs w:val="18"/>
              </w:rPr>
              <w:t>2018–22</w:t>
            </w:r>
            <w:r w:rsidRPr="003D40D9">
              <w:rPr>
                <w:rFonts w:ascii="Arial" w:hAnsi="Arial" w:cs="Arial"/>
                <w:bCs/>
                <w:sz w:val="18"/>
                <w:szCs w:val="18"/>
              </w:rPr>
              <w:t xml:space="preserve"> aims to improve outcomes for members of our community who otherwise may face inequity in accessing community facilities or activities. The final report has been put on hold pending approval to extend the current plan. We need to understand the full impact of the New Disability Bill that will come from the Disability Royal Commission and are also awaiting the City's integrated planning work to be completed.</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555380E3" w14:textId="77777777" w:rsidR="00704F11" w:rsidRPr="00FA567B" w:rsidRDefault="00704F11" w:rsidP="001D74AE">
            <w:pPr>
              <w:spacing w:before="100" w:after="100"/>
              <w:jc w:val="center"/>
              <w:rPr>
                <w:rFonts w:ascii="Arial" w:hAnsi="Arial" w:cs="Arial"/>
                <w:color w:val="000000"/>
                <w:sz w:val="18"/>
                <w:szCs w:val="18"/>
                <w:highlight w:val="yellow"/>
              </w:rPr>
            </w:pPr>
            <w:r w:rsidRPr="00657741">
              <w:rPr>
                <w:noProof/>
                <w:color w:val="2B579A"/>
                <w:sz w:val="18"/>
                <w:szCs w:val="18"/>
                <w:shd w:val="clear" w:color="auto" w:fill="E6E6E6"/>
              </w:rPr>
              <w:drawing>
                <wp:anchor distT="0" distB="0" distL="114300" distR="114300" simplePos="0" relativeHeight="251658255" behindDoc="1" locked="0" layoutInCell="1" allowOverlap="1" wp14:anchorId="2D0E28CB" wp14:editId="0763D3E2">
                  <wp:simplePos x="0" y="0"/>
                  <wp:positionH relativeFrom="column">
                    <wp:posOffset>195580</wp:posOffset>
                  </wp:positionH>
                  <wp:positionV relativeFrom="paragraph">
                    <wp:posOffset>217170</wp:posOffset>
                  </wp:positionV>
                  <wp:extent cx="149225" cy="163195"/>
                  <wp:effectExtent l="0" t="0" r="3175" b="8255"/>
                  <wp:wrapSquare wrapText="bothSides"/>
                  <wp:docPr id="276" name="Picture 32" descr="cid:image007.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9" descr="cid:image007.png@01D4501A.B6520F70"/>
                          <pic:cNvPicPr>
                            <a:picLocks noChangeAspect="1" noChangeArrowheads="1"/>
                          </pic:cNvPicPr>
                        </pic:nvPicPr>
                        <pic:blipFill>
                          <a:blip r:embed="rId86" r:link="rId87" cstate="print">
                            <a:extLst>
                              <a:ext uri="{28A0092B-C50C-407E-A947-70E740481C1C}">
                                <a14:useLocalDpi xmlns:a14="http://schemas.microsoft.com/office/drawing/2010/main" val="0"/>
                              </a:ext>
                            </a:extLst>
                          </a:blip>
                          <a:srcRect/>
                          <a:stretch>
                            <a:fillRect/>
                          </a:stretch>
                        </pic:blipFill>
                        <pic:spPr bwMode="auto">
                          <a:xfrm>
                            <a:off x="0" y="0"/>
                            <a:ext cx="149225" cy="16319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FA567B" w14:paraId="19B6A2CA" w14:textId="77777777" w:rsidTr="00E17D71">
        <w:trPr>
          <w:trHeight w:val="86"/>
        </w:trPr>
        <w:tc>
          <w:tcPr>
            <w:tcW w:w="1023" w:type="pct"/>
            <w:tcBorders>
              <w:top w:val="nil"/>
              <w:bottom w:val="nil"/>
            </w:tcBorders>
            <w:shd w:val="clear" w:color="auto" w:fill="auto"/>
          </w:tcPr>
          <w:p w14:paraId="16BD8A02" w14:textId="77777777" w:rsidR="00704F11" w:rsidRPr="00F26C0F" w:rsidRDefault="00704F11" w:rsidP="001D74AE">
            <w:pPr>
              <w:spacing w:before="40" w:after="40"/>
              <w:rPr>
                <w:rFonts w:ascii="Arial" w:hAnsi="Arial" w:cs="Arial"/>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219BC746" w14:textId="40AA976B" w:rsidR="00704F11" w:rsidRDefault="00704F11" w:rsidP="001D74AE">
            <w:pPr>
              <w:spacing w:before="40" w:after="40"/>
              <w:rPr>
                <w:rFonts w:ascii="Arial" w:hAnsi="Arial" w:cs="Arial"/>
                <w:sz w:val="18"/>
                <w:szCs w:val="18"/>
              </w:rPr>
            </w:pPr>
            <w:r w:rsidRPr="00F26C0F">
              <w:rPr>
                <w:rFonts w:ascii="Arial" w:hAnsi="Arial" w:cs="Arial"/>
                <w:i/>
                <w:iCs/>
                <w:sz w:val="18"/>
                <w:szCs w:val="18"/>
                <w:lang w:val="en-US"/>
              </w:rPr>
              <w:t xml:space="preserve">Implement an inclusive events tool that promotes inclusive practices for people with a lived experience of a disability and considers all ages, </w:t>
            </w:r>
            <w:proofErr w:type="gramStart"/>
            <w:r w:rsidRPr="00F26C0F">
              <w:rPr>
                <w:rFonts w:ascii="Arial" w:hAnsi="Arial" w:cs="Arial"/>
                <w:i/>
                <w:iCs/>
                <w:sz w:val="18"/>
                <w:szCs w:val="18"/>
                <w:lang w:val="en-US"/>
              </w:rPr>
              <w:t>abilities</w:t>
            </w:r>
            <w:proofErr w:type="gramEnd"/>
            <w:r w:rsidRPr="00F26C0F">
              <w:rPr>
                <w:rFonts w:ascii="Arial" w:hAnsi="Arial" w:cs="Arial"/>
                <w:i/>
                <w:iCs/>
                <w:sz w:val="18"/>
                <w:szCs w:val="18"/>
                <w:lang w:val="en-US"/>
              </w:rPr>
              <w:t xml:space="preserve"> and backgrounds.</w:t>
            </w:r>
          </w:p>
          <w:p w14:paraId="006424E7" w14:textId="70387CCD" w:rsidR="00704F11" w:rsidRPr="00F26C0F" w:rsidRDefault="00F9087C"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4218C367" wp14:editId="6D0AE032">
                  <wp:extent cx="144168" cy="159545"/>
                  <wp:effectExtent l="0" t="0" r="8255" b="0"/>
                  <wp:docPr id="126" name="Picture 1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 name="Picture 126"/>
                          <pic:cNvPicPr/>
                        </pic:nvPicPr>
                        <pic:blipFill>
                          <a:blip r:embed="rId42"/>
                          <a:stretch>
                            <a:fillRect/>
                          </a:stretch>
                        </pic:blipFill>
                        <pic:spPr>
                          <a:xfrm>
                            <a:off x="0" y="0"/>
                            <a:ext cx="144168" cy="159545"/>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1CE871E9" w14:textId="77777777" w:rsidR="00704F11" w:rsidRPr="003D40D9" w:rsidRDefault="00704F11" w:rsidP="00172A63">
            <w:pPr>
              <w:spacing w:before="40" w:after="40"/>
              <w:rPr>
                <w:rFonts w:ascii="Arial" w:hAnsi="Arial" w:cs="Arial"/>
                <w:sz w:val="18"/>
                <w:szCs w:val="18"/>
                <w:highlight w:val="yellow"/>
              </w:rPr>
            </w:pPr>
            <w:r w:rsidRPr="003D40D9">
              <w:rPr>
                <w:rFonts w:ascii="Arial" w:hAnsi="Arial" w:cs="Arial"/>
                <w:color w:val="000000"/>
                <w:sz w:val="18"/>
                <w:szCs w:val="18"/>
                <w:shd w:val="clear" w:color="auto" w:fill="FFFFFF"/>
              </w:rPr>
              <w:t xml:space="preserve">We </w:t>
            </w:r>
            <w:r w:rsidRPr="003D40D9">
              <w:rPr>
                <w:rFonts w:ascii="Arial" w:hAnsi="Arial" w:cs="Arial"/>
                <w:color w:val="000000"/>
                <w:sz w:val="18"/>
                <w:szCs w:val="18"/>
              </w:rPr>
              <w:t>developed an Inclusive Events tool so that the events we deliver consider the needs of people with access challenges. The tool was trialled and assessed via an internal pilot program as our ability to trial the tool more broadly was significantly impacted by COVID-19 restrictions. It is now ready for implementation and promotion for 2023 major events.</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1C66AFC5" w14:textId="77777777" w:rsidR="00704F11" w:rsidRDefault="00704F11" w:rsidP="001D74AE">
            <w:pPr>
              <w:spacing w:before="100" w:after="100"/>
              <w:rPr>
                <w:rFonts w:cs="Arial"/>
                <w:b/>
                <w:color w:val="03488E"/>
                <w:sz w:val="18"/>
                <w:szCs w:val="18"/>
              </w:rPr>
            </w:pPr>
          </w:p>
          <w:p w14:paraId="2A71DC4E" w14:textId="55A79131" w:rsidR="00704F11" w:rsidRDefault="00160418" w:rsidP="001D74AE">
            <w:pPr>
              <w:spacing w:before="100" w:after="100"/>
              <w:jc w:val="center"/>
              <w:rPr>
                <w:rFonts w:cs="Arial"/>
                <w:b/>
                <w:color w:val="03488E"/>
                <w:sz w:val="18"/>
                <w:szCs w:val="18"/>
              </w:rPr>
            </w:pPr>
            <w:r>
              <w:rPr>
                <w:noProof/>
              </w:rPr>
              <w:drawing>
                <wp:inline distT="0" distB="0" distL="0" distR="0" wp14:anchorId="432F63E9" wp14:editId="0C18BD36">
                  <wp:extent cx="304800" cy="342900"/>
                  <wp:effectExtent l="0" t="0" r="0" b="0"/>
                  <wp:docPr id="1472421520" name="Picture 14724215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8"/>
                          <a:stretch>
                            <a:fillRect/>
                          </a:stretch>
                        </pic:blipFill>
                        <pic:spPr>
                          <a:xfrm>
                            <a:off x="0" y="0"/>
                            <a:ext cx="304800" cy="342900"/>
                          </a:xfrm>
                          <a:prstGeom prst="rect">
                            <a:avLst/>
                          </a:prstGeom>
                        </pic:spPr>
                      </pic:pic>
                    </a:graphicData>
                  </a:graphic>
                </wp:inline>
              </w:drawing>
            </w:r>
          </w:p>
          <w:p w14:paraId="6D1D579A" w14:textId="77777777" w:rsidR="00704F11" w:rsidRPr="00FA567B" w:rsidRDefault="00704F11" w:rsidP="001D74AE">
            <w:pPr>
              <w:spacing w:before="100" w:after="100"/>
              <w:jc w:val="center"/>
              <w:rPr>
                <w:rFonts w:ascii="Arial" w:hAnsi="Arial" w:cs="Arial"/>
                <w:color w:val="000000"/>
                <w:sz w:val="18"/>
                <w:szCs w:val="18"/>
                <w:highlight w:val="yellow"/>
              </w:rPr>
            </w:pPr>
          </w:p>
        </w:tc>
      </w:tr>
      <w:tr w:rsidR="00704F11" w:rsidRPr="00FA567B" w14:paraId="14085186" w14:textId="77777777" w:rsidTr="00E17D71">
        <w:trPr>
          <w:trHeight w:val="239"/>
        </w:trPr>
        <w:tc>
          <w:tcPr>
            <w:tcW w:w="1023" w:type="pct"/>
            <w:tcBorders>
              <w:top w:val="nil"/>
              <w:bottom w:val="nil"/>
            </w:tcBorders>
            <w:shd w:val="clear" w:color="auto" w:fill="auto"/>
          </w:tcPr>
          <w:p w14:paraId="0E8FCBF8" w14:textId="77777777" w:rsidR="00704F11" w:rsidRPr="00F26C0F" w:rsidRDefault="00704F11" w:rsidP="001D74AE">
            <w:pPr>
              <w:spacing w:before="40" w:after="40"/>
              <w:rPr>
                <w:rFonts w:ascii="Arial" w:hAnsi="Arial" w:cs="Arial"/>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79105CEB" w14:textId="073B5EC0" w:rsidR="00704F11" w:rsidRDefault="00704F11" w:rsidP="001D74AE">
            <w:pPr>
              <w:spacing w:before="40" w:after="40"/>
              <w:rPr>
                <w:rFonts w:ascii="Arial" w:hAnsi="Arial" w:cs="Arial"/>
                <w:sz w:val="18"/>
                <w:szCs w:val="18"/>
              </w:rPr>
            </w:pPr>
            <w:r w:rsidRPr="00F26C0F">
              <w:rPr>
                <w:rFonts w:ascii="Arial" w:hAnsi="Arial" w:cs="Arial"/>
                <w:i/>
                <w:iCs/>
                <w:sz w:val="18"/>
                <w:szCs w:val="18"/>
                <w:lang w:val="en-US"/>
              </w:rPr>
              <w:t>Explore a range of opportunities to embed the City's social equity principles across a range of community focused services.</w:t>
            </w:r>
          </w:p>
          <w:p w14:paraId="3D909F7E" w14:textId="1FDCD7E1" w:rsidR="00704F11" w:rsidRPr="00F26C0F" w:rsidRDefault="00F9087C"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7652A468" wp14:editId="3DC674F4">
                  <wp:extent cx="144168" cy="95435"/>
                  <wp:effectExtent l="0" t="0" r="8255" b="0"/>
                  <wp:docPr id="127" name="Picture 1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 name="Picture 127"/>
                          <pic:cNvPicPr/>
                        </pic:nvPicPr>
                        <pic:blipFill>
                          <a:blip r:embed="rId41"/>
                          <a:stretch>
                            <a:fillRect/>
                          </a:stretch>
                        </pic:blipFill>
                        <pic:spPr>
                          <a:xfrm>
                            <a:off x="0" y="0"/>
                            <a:ext cx="144168" cy="95435"/>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704379AA" w14:textId="77777777" w:rsidR="00704F11" w:rsidRPr="003D40D9" w:rsidRDefault="00704F11" w:rsidP="00172A63">
            <w:pPr>
              <w:spacing w:before="40" w:after="40"/>
              <w:rPr>
                <w:rFonts w:ascii="Arial" w:hAnsi="Arial" w:cs="Arial"/>
                <w:bCs/>
                <w:sz w:val="18"/>
                <w:szCs w:val="18"/>
              </w:rPr>
            </w:pPr>
            <w:r w:rsidRPr="003D40D9">
              <w:rPr>
                <w:rFonts w:ascii="Arial" w:hAnsi="Arial" w:cs="Arial"/>
                <w:bCs/>
                <w:sz w:val="18"/>
                <w:szCs w:val="18"/>
              </w:rPr>
              <w:t xml:space="preserve">We held workshops with members from Council's Advisory Committees, our Clever Creative vision partners, and employees to inform the development of the </w:t>
            </w:r>
            <w:r w:rsidRPr="003D40D9">
              <w:rPr>
                <w:rFonts w:ascii="Arial" w:hAnsi="Arial" w:cs="Arial"/>
                <w:bCs/>
                <w:i/>
                <w:iCs/>
                <w:sz w:val="18"/>
                <w:szCs w:val="18"/>
              </w:rPr>
              <w:t>Social Equity Framework 2022‒25</w:t>
            </w:r>
            <w:r w:rsidRPr="003D40D9">
              <w:rPr>
                <w:rFonts w:ascii="Arial" w:hAnsi="Arial" w:cs="Arial"/>
                <w:bCs/>
                <w:sz w:val="18"/>
                <w:szCs w:val="18"/>
              </w:rPr>
              <w:t xml:space="preserve">. The framework outlines our approach with a common set of principles and sets out the outcomes that will guide how we engage and support our community to be able to participate, be included and </w:t>
            </w:r>
            <w:proofErr w:type="gramStart"/>
            <w:r w:rsidRPr="003D40D9">
              <w:rPr>
                <w:rFonts w:ascii="Arial" w:hAnsi="Arial" w:cs="Arial"/>
                <w:bCs/>
                <w:sz w:val="18"/>
                <w:szCs w:val="18"/>
              </w:rPr>
              <w:t>have the opportunity to</w:t>
            </w:r>
            <w:proofErr w:type="gramEnd"/>
            <w:r w:rsidRPr="003D40D9">
              <w:rPr>
                <w:rFonts w:ascii="Arial" w:hAnsi="Arial" w:cs="Arial"/>
                <w:bCs/>
                <w:sz w:val="18"/>
                <w:szCs w:val="18"/>
              </w:rPr>
              <w:t xml:space="preserve"> live a healthy and fulfilling life. </w:t>
            </w:r>
          </w:p>
          <w:p w14:paraId="679F673E" w14:textId="77777777" w:rsidR="00704F11" w:rsidRPr="003D40D9" w:rsidRDefault="00704F11" w:rsidP="00172A63">
            <w:pPr>
              <w:pStyle w:val="ListBullet"/>
              <w:spacing w:before="40" w:after="40"/>
              <w:ind w:left="0" w:firstLine="0"/>
              <w:rPr>
                <w:rFonts w:ascii="Arial" w:hAnsi="Arial" w:cs="Arial"/>
                <w:sz w:val="18"/>
                <w:szCs w:val="18"/>
                <w:highlight w:val="yellow"/>
              </w:rPr>
            </w:pPr>
            <w:r w:rsidRPr="003D40D9">
              <w:rPr>
                <w:rFonts w:ascii="Arial" w:hAnsi="Arial" w:cs="Arial"/>
                <w:bCs/>
                <w:sz w:val="18"/>
                <w:szCs w:val="18"/>
              </w:rPr>
              <w:t>We sought feedback on the framework across February 2022 with 13 submissions received and considered. Council adopted the framework in May 2022. We are currently developing an action plan to monitor and gauge the implementation of the framework.</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6948925B" w14:textId="77777777" w:rsidR="00704F11" w:rsidRDefault="00704F11" w:rsidP="001D74AE">
            <w:pPr>
              <w:spacing w:before="100" w:after="100"/>
              <w:jc w:val="center"/>
              <w:rPr>
                <w:rFonts w:cs="Arial"/>
                <w:bCs/>
                <w:sz w:val="24"/>
                <w:szCs w:val="18"/>
              </w:rPr>
            </w:pPr>
          </w:p>
          <w:p w14:paraId="2023AF49" w14:textId="77777777" w:rsidR="00704F11" w:rsidRPr="00FA567B" w:rsidRDefault="00704F11" w:rsidP="001D74AE">
            <w:pPr>
              <w:spacing w:before="100" w:after="100"/>
              <w:jc w:val="center"/>
              <w:rPr>
                <w:rFonts w:ascii="Arial" w:hAnsi="Arial" w:cs="Arial"/>
                <w:color w:val="000000"/>
                <w:sz w:val="18"/>
                <w:szCs w:val="18"/>
                <w:highlight w:val="yellow"/>
              </w:rPr>
            </w:pPr>
            <w:r w:rsidRPr="005A7596">
              <w:rPr>
                <w:rFonts w:ascii="Wingdings" w:eastAsia="Wingdings" w:hAnsi="Wingdings" w:cs="Wingdings"/>
                <w:bCs/>
                <w:sz w:val="24"/>
                <w:szCs w:val="18"/>
              </w:rPr>
              <w:t>ü</w:t>
            </w:r>
          </w:p>
        </w:tc>
      </w:tr>
      <w:tr w:rsidR="00704F11" w:rsidRPr="00FA567B" w14:paraId="2905976E" w14:textId="77777777" w:rsidTr="00E17D71">
        <w:trPr>
          <w:trHeight w:val="239"/>
        </w:trPr>
        <w:tc>
          <w:tcPr>
            <w:tcW w:w="1023" w:type="pct"/>
            <w:tcBorders>
              <w:top w:val="nil"/>
              <w:bottom w:val="single" w:sz="4" w:space="0" w:color="A6A6A6" w:themeColor="background1" w:themeShade="A6"/>
            </w:tcBorders>
            <w:shd w:val="clear" w:color="auto" w:fill="auto"/>
          </w:tcPr>
          <w:p w14:paraId="1E2C3888" w14:textId="77777777" w:rsidR="00704F11" w:rsidRPr="00F26C0F" w:rsidRDefault="00704F11" w:rsidP="001D74AE">
            <w:pPr>
              <w:spacing w:before="40" w:after="40"/>
              <w:rPr>
                <w:rFonts w:ascii="Arial" w:hAnsi="Arial" w:cs="Arial"/>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778D8C47" w14:textId="6FE90002" w:rsidR="00704F11" w:rsidRDefault="00704F11" w:rsidP="001D74AE">
            <w:pPr>
              <w:spacing w:before="40" w:after="40"/>
              <w:rPr>
                <w:rFonts w:ascii="Arial" w:hAnsi="Arial" w:cs="Arial"/>
                <w:sz w:val="18"/>
                <w:szCs w:val="18"/>
              </w:rPr>
            </w:pPr>
            <w:r w:rsidRPr="00F26C0F">
              <w:rPr>
                <w:rFonts w:ascii="Arial" w:hAnsi="Arial" w:cs="Arial"/>
                <w:i/>
                <w:iCs/>
                <w:sz w:val="18"/>
                <w:szCs w:val="18"/>
              </w:rPr>
              <w:t xml:space="preserve">Review the Multicultural Action Plan </w:t>
            </w:r>
            <w:r w:rsidRPr="00F26C0F">
              <w:rPr>
                <w:rFonts w:ascii="Arial" w:hAnsi="Arial" w:cs="Arial"/>
                <w:bCs/>
                <w:i/>
                <w:iCs/>
                <w:sz w:val="18"/>
                <w:szCs w:val="18"/>
              </w:rPr>
              <w:t>2018–2022</w:t>
            </w:r>
            <w:r w:rsidRPr="00F26C0F">
              <w:rPr>
                <w:rFonts w:ascii="Arial" w:hAnsi="Arial" w:cs="Arial"/>
                <w:bCs/>
                <w:sz w:val="18"/>
                <w:szCs w:val="18"/>
              </w:rPr>
              <w:t xml:space="preserve"> </w:t>
            </w:r>
            <w:r w:rsidRPr="00F26C0F">
              <w:rPr>
                <w:rFonts w:ascii="Arial" w:hAnsi="Arial" w:cs="Arial"/>
                <w:i/>
                <w:iCs/>
                <w:sz w:val="18"/>
                <w:szCs w:val="18"/>
              </w:rPr>
              <w:t>in partnership with the Multicultural Advisory Committee and key stakeholders.</w:t>
            </w:r>
          </w:p>
          <w:p w14:paraId="21816B63" w14:textId="0C4B82C5" w:rsidR="00704F11" w:rsidRPr="00F26C0F" w:rsidRDefault="00F9087C"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47E48686" wp14:editId="6007D017">
                  <wp:extent cx="144168" cy="95435"/>
                  <wp:effectExtent l="0" t="0" r="8255" b="0"/>
                  <wp:docPr id="804834112" name="Picture 8048341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834112" name="Picture 804834112"/>
                          <pic:cNvPicPr/>
                        </pic:nvPicPr>
                        <pic:blipFill>
                          <a:blip r:embed="rId41"/>
                          <a:stretch>
                            <a:fillRect/>
                          </a:stretch>
                        </pic:blipFill>
                        <pic:spPr>
                          <a:xfrm>
                            <a:off x="0" y="0"/>
                            <a:ext cx="144168" cy="95435"/>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7D016E5B" w14:textId="6A808272" w:rsidR="00704F11" w:rsidRPr="003D40D9" w:rsidRDefault="00704F11" w:rsidP="00172A63">
            <w:pPr>
              <w:spacing w:before="40" w:after="40"/>
              <w:rPr>
                <w:rFonts w:ascii="Arial" w:hAnsi="Arial" w:cs="Arial"/>
                <w:color w:val="000000"/>
                <w:sz w:val="18"/>
                <w:szCs w:val="18"/>
                <w:shd w:val="clear" w:color="auto" w:fill="FFFFFF"/>
              </w:rPr>
            </w:pPr>
            <w:r w:rsidRPr="003D40D9">
              <w:rPr>
                <w:rFonts w:ascii="Arial" w:hAnsi="Arial" w:cs="Arial"/>
                <w:bCs/>
                <w:sz w:val="18"/>
                <w:szCs w:val="18"/>
              </w:rPr>
              <w:t xml:space="preserve">Our planned review of the </w:t>
            </w:r>
            <w:r w:rsidRPr="003D40D9">
              <w:rPr>
                <w:rFonts w:ascii="Arial" w:hAnsi="Arial" w:cs="Arial"/>
                <w:bCs/>
                <w:i/>
                <w:iCs/>
                <w:sz w:val="18"/>
                <w:szCs w:val="18"/>
              </w:rPr>
              <w:t xml:space="preserve">Multicultural Action Plan 2018–2022 </w:t>
            </w:r>
            <w:r w:rsidRPr="003D40D9">
              <w:rPr>
                <w:rFonts w:ascii="Arial" w:hAnsi="Arial" w:cs="Arial"/>
                <w:bCs/>
                <w:sz w:val="18"/>
                <w:szCs w:val="18"/>
              </w:rPr>
              <w:t xml:space="preserve">has been delayed due to resourcing issues. This plan guides how we plan for and support our multicultural community as we recognise that many people from multicultural backgrounds can experience unique barriers to participation including access to information, cultural differences, racism, discrimination, and exclusion. </w:t>
            </w:r>
            <w:r w:rsidRPr="003D40D9">
              <w:rPr>
                <w:rFonts w:ascii="Arial" w:hAnsi="Arial" w:cs="Arial"/>
                <w:color w:val="000000"/>
                <w:sz w:val="18"/>
                <w:szCs w:val="18"/>
                <w:shd w:val="clear" w:color="auto" w:fill="FFFFFF"/>
              </w:rPr>
              <w:t>Given these barriers can lead to poorer health and wellbeing outcomes</w:t>
            </w:r>
            <w:r w:rsidR="005E2298">
              <w:rPr>
                <w:rFonts w:ascii="Arial" w:hAnsi="Arial" w:cs="Arial"/>
                <w:color w:val="000000"/>
                <w:sz w:val="18"/>
                <w:szCs w:val="18"/>
                <w:shd w:val="clear" w:color="auto" w:fill="FFFFFF"/>
              </w:rPr>
              <w:t>,</w:t>
            </w:r>
            <w:r w:rsidRPr="003D40D9">
              <w:rPr>
                <w:rFonts w:ascii="Arial" w:hAnsi="Arial" w:cs="Arial"/>
                <w:color w:val="000000"/>
                <w:sz w:val="18"/>
                <w:szCs w:val="18"/>
                <w:shd w:val="clear" w:color="auto" w:fill="FFFFFF"/>
              </w:rPr>
              <w:t xml:space="preserve"> we strive to foster inclusive cultural practices and learn from the community voice as much as possible.</w:t>
            </w:r>
          </w:p>
          <w:p w14:paraId="3AF39E82" w14:textId="77777777" w:rsidR="00704F11" w:rsidRPr="003D40D9" w:rsidRDefault="00704F11" w:rsidP="00172A63">
            <w:pPr>
              <w:pStyle w:val="ListBullet"/>
              <w:spacing w:before="40" w:after="40"/>
              <w:ind w:left="0" w:firstLine="0"/>
              <w:rPr>
                <w:rFonts w:ascii="Arial" w:hAnsi="Arial" w:cs="Arial"/>
                <w:sz w:val="18"/>
                <w:szCs w:val="18"/>
                <w:highlight w:val="yellow"/>
              </w:rPr>
            </w:pPr>
            <w:r w:rsidRPr="003D40D9">
              <w:rPr>
                <w:rFonts w:ascii="Arial" w:hAnsi="Arial" w:cs="Arial"/>
                <w:bCs/>
                <w:sz w:val="18"/>
                <w:szCs w:val="18"/>
              </w:rPr>
              <w:t>It is anticipated that we will commence work to refresh and update the action plan with members of the Multicultural Action Plan Advisory Committee in the second half of 2022.</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2F14A809" w14:textId="77777777" w:rsidR="00704F11" w:rsidRDefault="00704F11" w:rsidP="001D74AE">
            <w:pPr>
              <w:spacing w:before="100" w:after="100"/>
              <w:jc w:val="center"/>
              <w:rPr>
                <w:rFonts w:cs="Arial"/>
                <w:bCs/>
                <w:sz w:val="18"/>
                <w:szCs w:val="18"/>
              </w:rPr>
            </w:pPr>
          </w:p>
          <w:p w14:paraId="1808E9FF" w14:textId="048ED9C0" w:rsidR="00704F11" w:rsidRPr="00405875" w:rsidRDefault="00704F11" w:rsidP="00405875">
            <w:pPr>
              <w:spacing w:before="100" w:after="100"/>
              <w:jc w:val="center"/>
              <w:rPr>
                <w:rFonts w:ascii="Arial" w:hAnsi="Arial" w:cs="Arial"/>
                <w:bCs/>
                <w:sz w:val="18"/>
                <w:szCs w:val="18"/>
              </w:rPr>
            </w:pPr>
            <w:r w:rsidRPr="007A38AF">
              <w:rPr>
                <w:rFonts w:ascii="Arial" w:hAnsi="Arial" w:cs="Arial"/>
                <w:bCs/>
                <w:sz w:val="18"/>
                <w:szCs w:val="18"/>
              </w:rPr>
              <w:t>Not started</w:t>
            </w:r>
          </w:p>
        </w:tc>
      </w:tr>
      <w:tr w:rsidR="00704F11" w:rsidRPr="00FA567B" w14:paraId="2DDAD840" w14:textId="77777777" w:rsidTr="00E17D71">
        <w:trPr>
          <w:trHeight w:val="239"/>
        </w:trPr>
        <w:tc>
          <w:tcPr>
            <w:tcW w:w="1023" w:type="pct"/>
            <w:tcBorders>
              <w:top w:val="single" w:sz="4" w:space="0" w:color="A6A6A6" w:themeColor="background1" w:themeShade="A6"/>
              <w:bottom w:val="single" w:sz="4" w:space="0" w:color="A6A6A6" w:themeColor="background1" w:themeShade="A6"/>
            </w:tcBorders>
            <w:shd w:val="clear" w:color="auto" w:fill="auto"/>
          </w:tcPr>
          <w:p w14:paraId="568F2EDA" w14:textId="6049E7BB" w:rsidR="00704F11" w:rsidRPr="00F26C0F" w:rsidRDefault="00704F11" w:rsidP="00CD0EF0">
            <w:pPr>
              <w:keepNext/>
              <w:keepLines/>
              <w:spacing w:before="40" w:after="40"/>
              <w:rPr>
                <w:rFonts w:ascii="Arial" w:hAnsi="Arial" w:cs="Arial"/>
                <w:sz w:val="18"/>
                <w:szCs w:val="18"/>
                <w:highlight w:val="yellow"/>
              </w:rPr>
            </w:pPr>
            <w:r>
              <w:rPr>
                <w:rFonts w:ascii="Arial" w:hAnsi="Arial" w:cs="Arial"/>
                <w:sz w:val="18"/>
                <w:szCs w:val="18"/>
              </w:rPr>
              <w:lastRenderedPageBreak/>
              <w:t xml:space="preserve">1.6 </w:t>
            </w:r>
            <w:r w:rsidRPr="00F26C0F">
              <w:rPr>
                <w:rFonts w:ascii="Arial" w:hAnsi="Arial" w:cs="Arial"/>
                <w:sz w:val="18"/>
                <w:szCs w:val="18"/>
              </w:rPr>
              <w:t>Facilitate social and affordable housing in Greater Geelong</w:t>
            </w:r>
          </w:p>
        </w:tc>
        <w:tc>
          <w:tcPr>
            <w:tcW w:w="1024" w:type="pct"/>
            <w:tcBorders>
              <w:top w:val="single" w:sz="4" w:space="0" w:color="A6A6A6" w:themeColor="background1" w:themeShade="A6"/>
              <w:bottom w:val="single" w:sz="4" w:space="0" w:color="A6A6A6" w:themeColor="background1" w:themeShade="A6"/>
            </w:tcBorders>
            <w:shd w:val="clear" w:color="auto" w:fill="auto"/>
          </w:tcPr>
          <w:p w14:paraId="2FC9CE94" w14:textId="2211E7D4" w:rsidR="00704F11" w:rsidRDefault="00704F11" w:rsidP="00280098">
            <w:pPr>
              <w:keepNext/>
              <w:keepLines/>
              <w:spacing w:before="40" w:after="40"/>
              <w:rPr>
                <w:rFonts w:ascii="Arial" w:hAnsi="Arial" w:cs="Arial"/>
                <w:sz w:val="18"/>
                <w:szCs w:val="18"/>
              </w:rPr>
            </w:pPr>
            <w:r w:rsidRPr="00F26C0F">
              <w:rPr>
                <w:rFonts w:ascii="Arial" w:hAnsi="Arial" w:cs="Arial"/>
                <w:i/>
                <w:sz w:val="18"/>
                <w:szCs w:val="18"/>
                <w:lang w:val="en-US"/>
              </w:rPr>
              <w:t>Implement the City's Social Housing Plan 2020–41</w:t>
            </w:r>
            <w:r>
              <w:rPr>
                <w:rFonts w:ascii="Arial" w:hAnsi="Arial" w:cs="Arial"/>
                <w:i/>
                <w:sz w:val="18"/>
                <w:szCs w:val="18"/>
                <w:lang w:val="en-US"/>
              </w:rPr>
              <w:t xml:space="preserve"> </w:t>
            </w:r>
            <w:r w:rsidRPr="00D86BE8">
              <w:rPr>
                <w:rFonts w:ascii="Arial" w:hAnsi="Arial" w:cs="Arial"/>
                <w:b/>
                <w:bCs/>
                <w:i/>
                <w:sz w:val="18"/>
                <w:szCs w:val="18"/>
              </w:rPr>
              <w:t xml:space="preserve">(Major </w:t>
            </w:r>
            <w:r w:rsidR="00660C02">
              <w:rPr>
                <w:rFonts w:ascii="Arial" w:hAnsi="Arial" w:cs="Arial"/>
                <w:b/>
                <w:bCs/>
                <w:i/>
                <w:sz w:val="18"/>
                <w:szCs w:val="18"/>
              </w:rPr>
              <w:t xml:space="preserve">budget </w:t>
            </w:r>
            <w:r w:rsidRPr="00D86BE8">
              <w:rPr>
                <w:rFonts w:ascii="Arial" w:hAnsi="Arial" w:cs="Arial"/>
                <w:b/>
                <w:bCs/>
                <w:i/>
                <w:sz w:val="18"/>
                <w:szCs w:val="18"/>
              </w:rPr>
              <w:t>initiative)</w:t>
            </w:r>
            <w:r w:rsidR="0052316B">
              <w:rPr>
                <w:rFonts w:ascii="Arial" w:hAnsi="Arial" w:cs="Arial"/>
                <w:sz w:val="18"/>
                <w:szCs w:val="18"/>
              </w:rPr>
              <w:t xml:space="preserve"> </w:t>
            </w:r>
          </w:p>
          <w:p w14:paraId="4E053D82" w14:textId="6C06C434" w:rsidR="00704F11" w:rsidRPr="00F26C0F" w:rsidRDefault="00F9087C"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5AA1E0D2" wp14:editId="3813CF1E">
                  <wp:extent cx="144168" cy="159545"/>
                  <wp:effectExtent l="0" t="0" r="8255" b="0"/>
                  <wp:docPr id="804834113" name="Picture 804834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834113" name="Picture 804834113"/>
                          <pic:cNvPicPr/>
                        </pic:nvPicPr>
                        <pic:blipFill>
                          <a:blip r:embed="rId42"/>
                          <a:stretch>
                            <a:fillRect/>
                          </a:stretch>
                        </pic:blipFill>
                        <pic:spPr>
                          <a:xfrm>
                            <a:off x="0" y="0"/>
                            <a:ext cx="144168" cy="159545"/>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3A1575AD" w14:textId="77777777" w:rsidR="00704F11" w:rsidRPr="003D40D9" w:rsidRDefault="00704F11" w:rsidP="00280098">
            <w:pPr>
              <w:keepLines/>
              <w:spacing w:before="40" w:after="40"/>
              <w:rPr>
                <w:rFonts w:ascii="Arial" w:hAnsi="Arial" w:cs="Arial"/>
                <w:bCs/>
                <w:sz w:val="18"/>
                <w:szCs w:val="18"/>
              </w:rPr>
            </w:pPr>
            <w:r w:rsidRPr="003D40D9">
              <w:rPr>
                <w:rFonts w:ascii="Arial" w:hAnsi="Arial" w:cs="Arial"/>
                <w:color w:val="000000"/>
                <w:sz w:val="18"/>
                <w:szCs w:val="18"/>
                <w:shd w:val="clear" w:color="auto" w:fill="FFFFFF"/>
              </w:rPr>
              <w:t xml:space="preserve">Council endorsed the </w:t>
            </w:r>
            <w:r w:rsidRPr="003D40D9">
              <w:rPr>
                <w:rFonts w:ascii="Arial" w:hAnsi="Arial" w:cs="Arial"/>
                <w:i/>
                <w:iCs/>
                <w:color w:val="000000"/>
                <w:sz w:val="18"/>
                <w:szCs w:val="18"/>
                <w:shd w:val="clear" w:color="auto" w:fill="FFFFFF"/>
              </w:rPr>
              <w:t>Social Housing Plan 2020–41</w:t>
            </w:r>
            <w:r w:rsidRPr="003D40D9">
              <w:rPr>
                <w:rFonts w:ascii="Arial" w:hAnsi="Arial" w:cs="Arial"/>
                <w:color w:val="000000"/>
                <w:sz w:val="18"/>
                <w:szCs w:val="18"/>
                <w:shd w:val="clear" w:color="auto" w:fill="FFFFFF"/>
              </w:rPr>
              <w:t xml:space="preserve"> in February 2020 </w:t>
            </w:r>
            <w:r w:rsidRPr="003D40D9">
              <w:rPr>
                <w:rFonts w:ascii="Arial" w:hAnsi="Arial" w:cs="Arial"/>
                <w:bCs/>
                <w:sz w:val="18"/>
                <w:szCs w:val="18"/>
              </w:rPr>
              <w:t xml:space="preserve">and since that time a range of actions were implemented. </w:t>
            </w:r>
          </w:p>
          <w:p w14:paraId="168A1D79" w14:textId="39542171" w:rsidR="0023554F" w:rsidRDefault="00704F11" w:rsidP="00280098">
            <w:pPr>
              <w:keepLines/>
              <w:spacing w:before="40" w:after="40"/>
              <w:rPr>
                <w:rFonts w:ascii="Arial" w:hAnsi="Arial" w:cs="Arial"/>
                <w:color w:val="000000"/>
                <w:sz w:val="18"/>
                <w:szCs w:val="18"/>
                <w:shd w:val="clear" w:color="auto" w:fill="FFFFFF"/>
              </w:rPr>
            </w:pPr>
            <w:r w:rsidRPr="003D40D9">
              <w:rPr>
                <w:rFonts w:ascii="Arial" w:hAnsi="Arial" w:cs="Arial"/>
                <w:bCs/>
                <w:sz w:val="18"/>
                <w:szCs w:val="18"/>
              </w:rPr>
              <w:t>In addition,</w:t>
            </w:r>
            <w:r w:rsidRPr="003D40D9">
              <w:rPr>
                <w:rFonts w:ascii="Arial" w:hAnsi="Arial" w:cs="Arial"/>
                <w:color w:val="000000"/>
                <w:sz w:val="18"/>
                <w:szCs w:val="18"/>
                <w:shd w:val="clear" w:color="auto" w:fill="FFFFFF"/>
              </w:rPr>
              <w:t xml:space="preserve"> we partnered with Homes Victoria, to fund the One Hundred Dwellings feasibility study to identify Council owned land suitable for the delivery of social and affordable housing dwellings. We sought community feedback on three proposed sites identified in Corio, Belmont and Bell Post Hill and received over 700 submissions</w:t>
            </w:r>
            <w:r w:rsidR="0023554F">
              <w:rPr>
                <w:rFonts w:ascii="Arial" w:hAnsi="Arial" w:cs="Arial"/>
                <w:color w:val="000000"/>
                <w:sz w:val="18"/>
                <w:szCs w:val="18"/>
                <w:shd w:val="clear" w:color="auto" w:fill="FFFFFF"/>
              </w:rPr>
              <w:t>.</w:t>
            </w:r>
          </w:p>
          <w:p w14:paraId="73A7C177" w14:textId="3997AA1F" w:rsidR="00704F11" w:rsidRPr="003D40D9" w:rsidRDefault="00704F11" w:rsidP="0023554F">
            <w:pPr>
              <w:spacing w:before="40" w:after="40"/>
              <w:rPr>
                <w:rFonts w:ascii="Arial" w:hAnsi="Arial" w:cs="Arial"/>
                <w:sz w:val="18"/>
                <w:szCs w:val="18"/>
                <w:highlight w:val="yellow"/>
              </w:rPr>
            </w:pPr>
            <w:r w:rsidRPr="003D40D9">
              <w:rPr>
                <w:rFonts w:ascii="Arial" w:hAnsi="Arial" w:cs="Arial"/>
                <w:color w:val="000000"/>
                <w:sz w:val="18"/>
                <w:szCs w:val="18"/>
                <w:shd w:val="clear" w:color="auto" w:fill="FFFFFF"/>
              </w:rPr>
              <w:t xml:space="preserve">We also held four meetings with members of the recently formed Social and Affordable Housing Advisory Committee to gain feedback on a range of discussion points, including the state government's draft </w:t>
            </w:r>
            <w:r w:rsidRPr="003D40D9">
              <w:rPr>
                <w:rFonts w:ascii="Arial" w:hAnsi="Arial" w:cs="Arial"/>
                <w:i/>
                <w:iCs/>
                <w:color w:val="000000"/>
                <w:sz w:val="18"/>
                <w:szCs w:val="18"/>
                <w:shd w:val="clear" w:color="auto" w:fill="FFFFFF"/>
              </w:rPr>
              <w:t>Ten-Year Social and Affordable Housing Strategy for Victoria</w:t>
            </w:r>
            <w:r w:rsidRPr="003D40D9">
              <w:rPr>
                <w:rFonts w:ascii="Arial" w:hAnsi="Arial" w:cs="Arial"/>
                <w:color w:val="000000"/>
                <w:sz w:val="18"/>
                <w:szCs w:val="18"/>
                <w:shd w:val="clear" w:color="auto" w:fill="FFFFFF"/>
              </w:rPr>
              <w:t xml:space="preserve"> and involvement in and the establishment of a Geelong Affordable Housing Trust.</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05B5E33A" w14:textId="77777777" w:rsidR="00704F11" w:rsidRPr="00FA567B" w:rsidRDefault="00704F11" w:rsidP="001D74AE">
            <w:pPr>
              <w:spacing w:before="100" w:after="100"/>
              <w:jc w:val="center"/>
              <w:rPr>
                <w:rFonts w:ascii="Arial" w:hAnsi="Arial" w:cs="Arial"/>
                <w:color w:val="000000"/>
                <w:sz w:val="18"/>
                <w:szCs w:val="18"/>
                <w:highlight w:val="yellow"/>
              </w:rPr>
            </w:pPr>
            <w:r w:rsidRPr="00EB3CC7">
              <w:rPr>
                <w:noProof/>
                <w:color w:val="2B579A"/>
                <w:sz w:val="17"/>
                <w:szCs w:val="17"/>
                <w:shd w:val="clear" w:color="auto" w:fill="E6E6E6"/>
              </w:rPr>
              <w:drawing>
                <wp:anchor distT="0" distB="0" distL="114300" distR="114300" simplePos="0" relativeHeight="251658256" behindDoc="1" locked="0" layoutInCell="1" allowOverlap="1" wp14:anchorId="10DE8F41" wp14:editId="1BC44278">
                  <wp:simplePos x="0" y="0"/>
                  <wp:positionH relativeFrom="column">
                    <wp:posOffset>161290</wp:posOffset>
                  </wp:positionH>
                  <wp:positionV relativeFrom="paragraph">
                    <wp:posOffset>229870</wp:posOffset>
                  </wp:positionV>
                  <wp:extent cx="155575" cy="140335"/>
                  <wp:effectExtent l="0" t="0" r="0" b="0"/>
                  <wp:wrapSquare wrapText="bothSides"/>
                  <wp:docPr id="19" name="Picture 33"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r>
              <w:rPr>
                <w:rFonts w:cs="Arial"/>
                <w:b/>
                <w:color w:val="03488E"/>
                <w:sz w:val="18"/>
                <w:szCs w:val="18"/>
              </w:rPr>
              <w:t xml:space="preserve"> </w:t>
            </w:r>
          </w:p>
        </w:tc>
      </w:tr>
      <w:tr w:rsidR="00704F11" w:rsidRPr="00FA567B" w14:paraId="26C21648" w14:textId="77777777" w:rsidTr="00E17D71">
        <w:trPr>
          <w:trHeight w:val="239"/>
        </w:trPr>
        <w:tc>
          <w:tcPr>
            <w:tcW w:w="1023" w:type="pct"/>
            <w:tcBorders>
              <w:top w:val="single" w:sz="4" w:space="0" w:color="A6A6A6" w:themeColor="background1" w:themeShade="A6"/>
              <w:bottom w:val="nil"/>
            </w:tcBorders>
            <w:shd w:val="clear" w:color="auto" w:fill="auto"/>
          </w:tcPr>
          <w:p w14:paraId="3FA6E139" w14:textId="27AB3B6C" w:rsidR="00704F11" w:rsidRPr="00F26C0F" w:rsidRDefault="00704F11" w:rsidP="001D74AE">
            <w:pPr>
              <w:spacing w:before="40" w:after="40"/>
              <w:rPr>
                <w:rFonts w:ascii="Arial" w:hAnsi="Arial" w:cs="Arial"/>
                <w:sz w:val="18"/>
                <w:szCs w:val="18"/>
                <w:highlight w:val="yellow"/>
              </w:rPr>
            </w:pPr>
            <w:r>
              <w:rPr>
                <w:rFonts w:ascii="Arial" w:hAnsi="Arial" w:cs="Arial"/>
                <w:sz w:val="18"/>
                <w:szCs w:val="18"/>
              </w:rPr>
              <w:t xml:space="preserve">1.7 </w:t>
            </w:r>
            <w:r w:rsidRPr="00F26C0F">
              <w:rPr>
                <w:rFonts w:ascii="Arial" w:hAnsi="Arial" w:cs="Arial"/>
                <w:sz w:val="18"/>
                <w:szCs w:val="18"/>
              </w:rPr>
              <w:t xml:space="preserve">Provide access to places, </w:t>
            </w:r>
            <w:proofErr w:type="gramStart"/>
            <w:r w:rsidRPr="00F26C0F">
              <w:rPr>
                <w:rFonts w:ascii="Arial" w:hAnsi="Arial" w:cs="Arial"/>
                <w:sz w:val="18"/>
                <w:szCs w:val="18"/>
              </w:rPr>
              <w:t>spaces</w:t>
            </w:r>
            <w:proofErr w:type="gramEnd"/>
            <w:r w:rsidRPr="00F26C0F">
              <w:rPr>
                <w:rFonts w:ascii="Arial" w:hAnsi="Arial" w:cs="Arial"/>
                <w:sz w:val="18"/>
                <w:szCs w:val="18"/>
              </w:rPr>
              <w:t xml:space="preserve"> and services where and when people need them the most</w:t>
            </w:r>
          </w:p>
        </w:tc>
        <w:tc>
          <w:tcPr>
            <w:tcW w:w="1024" w:type="pct"/>
            <w:tcBorders>
              <w:top w:val="single" w:sz="4" w:space="0" w:color="A6A6A6" w:themeColor="background1" w:themeShade="A6"/>
              <w:bottom w:val="single" w:sz="4" w:space="0" w:color="A6A6A6" w:themeColor="background1" w:themeShade="A6"/>
            </w:tcBorders>
            <w:shd w:val="clear" w:color="auto" w:fill="auto"/>
          </w:tcPr>
          <w:p w14:paraId="68D18CEC" w14:textId="3CCED541" w:rsidR="00704F11" w:rsidRDefault="00704F11" w:rsidP="001D74AE">
            <w:pPr>
              <w:spacing w:before="40" w:after="40"/>
              <w:rPr>
                <w:rFonts w:ascii="Arial" w:hAnsi="Arial" w:cs="Arial"/>
                <w:sz w:val="18"/>
                <w:szCs w:val="18"/>
              </w:rPr>
            </w:pPr>
            <w:r w:rsidRPr="00F26C0F">
              <w:rPr>
                <w:rFonts w:ascii="Arial" w:hAnsi="Arial" w:cs="Arial"/>
                <w:i/>
                <w:iCs/>
                <w:sz w:val="18"/>
                <w:szCs w:val="18"/>
              </w:rPr>
              <w:t>Develop agreed policy and standards to guide the delivery of all social infrastructure in a manner consistent with our social equity and sustainability principles</w:t>
            </w:r>
            <w:r w:rsidR="00F9087C">
              <w:rPr>
                <w:rFonts w:ascii="Arial" w:hAnsi="Arial" w:cs="Arial"/>
                <w:i/>
                <w:iCs/>
                <w:sz w:val="18"/>
                <w:szCs w:val="18"/>
              </w:rPr>
              <w:t>.</w:t>
            </w:r>
          </w:p>
          <w:p w14:paraId="001B169C" w14:textId="4A183165" w:rsidR="00704F11" w:rsidRPr="00F26C0F" w:rsidRDefault="00F9087C"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1D2BCC9B" wp14:editId="1A2077C5">
                  <wp:extent cx="144168" cy="159545"/>
                  <wp:effectExtent l="0" t="0" r="8255" b="0"/>
                  <wp:docPr id="804834114" name="Picture 804834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834114" name="Picture 804834114"/>
                          <pic:cNvPicPr/>
                        </pic:nvPicPr>
                        <pic:blipFill>
                          <a:blip r:embed="rId42"/>
                          <a:stretch>
                            <a:fillRect/>
                          </a:stretch>
                        </pic:blipFill>
                        <pic:spPr>
                          <a:xfrm>
                            <a:off x="0" y="0"/>
                            <a:ext cx="144168" cy="159545"/>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2A3F1C6A" w14:textId="77777777" w:rsidR="00704F11" w:rsidRPr="003D40D9" w:rsidRDefault="00704F11" w:rsidP="001D74AE">
            <w:pPr>
              <w:spacing w:before="40" w:after="40"/>
              <w:rPr>
                <w:rFonts w:ascii="Arial" w:hAnsi="Arial" w:cs="Arial"/>
                <w:sz w:val="18"/>
                <w:szCs w:val="18"/>
              </w:rPr>
            </w:pPr>
            <w:r w:rsidRPr="003D40D9">
              <w:rPr>
                <w:rFonts w:ascii="Arial" w:hAnsi="Arial" w:cs="Arial"/>
                <w:sz w:val="18"/>
                <w:szCs w:val="18"/>
              </w:rPr>
              <w:t xml:space="preserve">We designed the process for delivery of the </w:t>
            </w:r>
            <w:r w:rsidRPr="003D40D9">
              <w:rPr>
                <w:rFonts w:ascii="Arial" w:hAnsi="Arial" w:cs="Arial"/>
                <w:i/>
                <w:iCs/>
                <w:sz w:val="18"/>
                <w:szCs w:val="18"/>
              </w:rPr>
              <w:t>Our Community Places, Spaces and Services – A Social Infrastructure Plan for the City of Greater Geelong Generation One: 2020 – 2023</w:t>
            </w:r>
            <w:r w:rsidRPr="003D40D9">
              <w:rPr>
                <w:rFonts w:ascii="Arial" w:hAnsi="Arial" w:cs="Arial"/>
                <w:sz w:val="18"/>
                <w:szCs w:val="18"/>
              </w:rPr>
              <w:t>. We revised timelines for the delivery of Generation 2 of the Social Infrastructure Plan and anticipate it will go to council for endorsement in December 2022.</w:t>
            </w:r>
          </w:p>
          <w:p w14:paraId="5231DBC2" w14:textId="77777777" w:rsidR="00704F11" w:rsidRPr="003D40D9" w:rsidRDefault="00704F11" w:rsidP="00172A63">
            <w:pPr>
              <w:pStyle w:val="ListBullet"/>
              <w:spacing w:before="40" w:after="40"/>
              <w:ind w:left="0" w:firstLine="0"/>
              <w:rPr>
                <w:rFonts w:ascii="Arial" w:hAnsi="Arial" w:cs="Arial"/>
                <w:sz w:val="18"/>
                <w:szCs w:val="18"/>
                <w:highlight w:val="yellow"/>
              </w:rPr>
            </w:pPr>
            <w:r w:rsidRPr="003D40D9">
              <w:rPr>
                <w:rFonts w:ascii="Arial" w:hAnsi="Arial" w:cs="Arial"/>
                <w:sz w:val="18"/>
                <w:szCs w:val="18"/>
              </w:rPr>
              <w:t xml:space="preserve">As part of Generation 2, a series of new standards were developed to address social equity and sustainability principles and used to inform the deliberative engagement process for the </w:t>
            </w:r>
            <w:r w:rsidRPr="003D40D9">
              <w:rPr>
                <w:rFonts w:ascii="Arial" w:hAnsi="Arial" w:cs="Arial"/>
                <w:i/>
                <w:iCs/>
                <w:sz w:val="18"/>
                <w:szCs w:val="18"/>
              </w:rPr>
              <w:t>Asset Management Strategy</w:t>
            </w:r>
            <w:r w:rsidRPr="003D40D9">
              <w:rPr>
                <w:rFonts w:ascii="Arial" w:hAnsi="Arial" w:cs="Arial"/>
                <w:sz w:val="18"/>
                <w:szCs w:val="18"/>
              </w:rPr>
              <w:t xml:space="preserve"> in November 2021. </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5DC8941E" w14:textId="77777777" w:rsidR="00704F11" w:rsidRDefault="00704F11" w:rsidP="001D74AE">
            <w:pPr>
              <w:spacing w:before="100" w:after="100"/>
              <w:jc w:val="center"/>
              <w:rPr>
                <w:rFonts w:cs="Arial"/>
                <w:bCs/>
                <w:sz w:val="24"/>
                <w:szCs w:val="18"/>
              </w:rPr>
            </w:pPr>
          </w:p>
          <w:p w14:paraId="72E7194A" w14:textId="77777777" w:rsidR="00704F11" w:rsidRPr="00FA567B" w:rsidRDefault="00704F11" w:rsidP="001D74AE">
            <w:pPr>
              <w:spacing w:before="100" w:after="100"/>
              <w:jc w:val="center"/>
              <w:rPr>
                <w:rFonts w:ascii="Arial" w:hAnsi="Arial" w:cs="Arial"/>
                <w:color w:val="000000"/>
                <w:sz w:val="18"/>
                <w:szCs w:val="18"/>
                <w:highlight w:val="yellow"/>
              </w:rPr>
            </w:pPr>
            <w:r w:rsidRPr="005A7596">
              <w:rPr>
                <w:rFonts w:ascii="Wingdings" w:eastAsia="Wingdings" w:hAnsi="Wingdings" w:cs="Wingdings"/>
                <w:bCs/>
                <w:sz w:val="24"/>
                <w:szCs w:val="18"/>
              </w:rPr>
              <w:t>ü</w:t>
            </w:r>
          </w:p>
        </w:tc>
      </w:tr>
      <w:tr w:rsidR="00704F11" w:rsidRPr="00FA567B" w14:paraId="33CF4789" w14:textId="77777777" w:rsidTr="00E17D71">
        <w:trPr>
          <w:trHeight w:val="239"/>
        </w:trPr>
        <w:tc>
          <w:tcPr>
            <w:tcW w:w="1023" w:type="pct"/>
            <w:tcBorders>
              <w:top w:val="nil"/>
              <w:bottom w:val="nil"/>
            </w:tcBorders>
            <w:shd w:val="clear" w:color="auto" w:fill="auto"/>
          </w:tcPr>
          <w:p w14:paraId="7EDD9F4B" w14:textId="77777777" w:rsidR="00704F11" w:rsidRPr="00F26C0F" w:rsidRDefault="00704F11" w:rsidP="001D74AE">
            <w:pPr>
              <w:spacing w:before="40" w:after="40"/>
              <w:rPr>
                <w:rFonts w:ascii="Arial" w:hAnsi="Arial" w:cs="Arial"/>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0F96E7CA" w14:textId="297D2AA6" w:rsidR="00704F11" w:rsidRDefault="00704F11" w:rsidP="001D74AE">
            <w:pPr>
              <w:keepLines/>
              <w:spacing w:before="40" w:after="40"/>
              <w:rPr>
                <w:rFonts w:ascii="Arial" w:hAnsi="Arial" w:cs="Arial"/>
                <w:sz w:val="18"/>
                <w:szCs w:val="18"/>
              </w:rPr>
            </w:pPr>
            <w:r w:rsidRPr="00F26C0F">
              <w:rPr>
                <w:rFonts w:ascii="Arial" w:hAnsi="Arial" w:cs="Arial"/>
                <w:i/>
                <w:iCs/>
                <w:sz w:val="18"/>
                <w:szCs w:val="18"/>
              </w:rPr>
              <w:t>Implement recommendations from the Vital Communities Social Research Project and Gender COVID Impact Analysis.</w:t>
            </w:r>
          </w:p>
          <w:p w14:paraId="173509F8" w14:textId="2B46E37C" w:rsidR="00704F11" w:rsidRPr="00F26C0F" w:rsidRDefault="00F9087C"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5991E13D" wp14:editId="01FA1E42">
                  <wp:extent cx="144168" cy="95435"/>
                  <wp:effectExtent l="0" t="0" r="8255" b="0"/>
                  <wp:docPr id="804834115" name="Picture 804834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834115" name="Picture 804834115"/>
                          <pic:cNvPicPr/>
                        </pic:nvPicPr>
                        <pic:blipFill>
                          <a:blip r:embed="rId41"/>
                          <a:stretch>
                            <a:fillRect/>
                          </a:stretch>
                        </pic:blipFill>
                        <pic:spPr>
                          <a:xfrm>
                            <a:off x="0" y="0"/>
                            <a:ext cx="144168" cy="95435"/>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68CC1D2C" w14:textId="77777777" w:rsidR="00704F11" w:rsidRPr="003D40D9" w:rsidRDefault="00704F11" w:rsidP="001D74AE">
            <w:pPr>
              <w:keepLines/>
              <w:spacing w:before="40" w:after="40"/>
              <w:rPr>
                <w:rFonts w:ascii="Arial" w:hAnsi="Arial" w:cs="Arial"/>
                <w:sz w:val="18"/>
                <w:szCs w:val="18"/>
              </w:rPr>
            </w:pPr>
            <w:r w:rsidRPr="003D40D9">
              <w:rPr>
                <w:rFonts w:ascii="Arial" w:hAnsi="Arial" w:cs="Arial"/>
                <w:bCs/>
                <w:sz w:val="18"/>
                <w:szCs w:val="18"/>
              </w:rPr>
              <w:t xml:space="preserve">Our Vital Communities research project provides a contemporary look at the challenges faced by some of our most socio-economically disadvantaged communities. It also has recommendations on how the </w:t>
            </w:r>
            <w:proofErr w:type="gramStart"/>
            <w:r w:rsidRPr="003D40D9">
              <w:rPr>
                <w:rFonts w:ascii="Arial" w:hAnsi="Arial" w:cs="Arial"/>
                <w:bCs/>
                <w:sz w:val="18"/>
                <w:szCs w:val="18"/>
              </w:rPr>
              <w:t>City</w:t>
            </w:r>
            <w:proofErr w:type="gramEnd"/>
            <w:r w:rsidRPr="003D40D9">
              <w:rPr>
                <w:rFonts w:ascii="Arial" w:hAnsi="Arial" w:cs="Arial"/>
                <w:bCs/>
                <w:sz w:val="18"/>
                <w:szCs w:val="18"/>
              </w:rPr>
              <w:t xml:space="preserve"> can assist in bridging the gaps around key determinants of health including employment, education, housing, and access to services.</w:t>
            </w:r>
            <w:r w:rsidRPr="003D40D9">
              <w:rPr>
                <w:rFonts w:ascii="Arial" w:hAnsi="Arial" w:cs="Arial"/>
                <w:sz w:val="18"/>
                <w:szCs w:val="18"/>
              </w:rPr>
              <w:t xml:space="preserve"> Council noted the </w:t>
            </w:r>
            <w:r w:rsidRPr="003D40D9">
              <w:rPr>
                <w:rFonts w:ascii="Arial" w:hAnsi="Arial" w:cs="Arial"/>
                <w:i/>
                <w:iCs/>
                <w:sz w:val="18"/>
                <w:szCs w:val="18"/>
              </w:rPr>
              <w:t>Vital Communities – Strategies for Alleviating Locational Disadvantage in Geelong</w:t>
            </w:r>
            <w:r w:rsidRPr="003D40D9">
              <w:rPr>
                <w:rFonts w:ascii="Arial" w:hAnsi="Arial" w:cs="Arial"/>
                <w:sz w:val="18"/>
                <w:szCs w:val="18"/>
              </w:rPr>
              <w:t xml:space="preserve"> in June 2021. </w:t>
            </w:r>
          </w:p>
          <w:p w14:paraId="79881605" w14:textId="77777777" w:rsidR="00704F11" w:rsidRPr="003D40D9" w:rsidRDefault="00704F11" w:rsidP="001D74AE">
            <w:pPr>
              <w:spacing w:before="40" w:after="40"/>
              <w:rPr>
                <w:rFonts w:ascii="Arial" w:hAnsi="Arial" w:cs="Arial"/>
                <w:sz w:val="18"/>
                <w:szCs w:val="18"/>
              </w:rPr>
            </w:pPr>
            <w:r w:rsidRPr="003D40D9">
              <w:rPr>
                <w:rFonts w:ascii="Arial" w:hAnsi="Arial" w:cs="Arial"/>
                <w:sz w:val="18"/>
                <w:szCs w:val="18"/>
              </w:rPr>
              <w:t xml:space="preserve">Specific recommendations underway from this program include: </w:t>
            </w:r>
          </w:p>
          <w:p w14:paraId="74C1B360"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implementation of the Regional Industry Sector Employment program</w:t>
            </w:r>
          </w:p>
          <w:p w14:paraId="460B69ED"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implementation of the One Hundred Dwellings feasibility study</w:t>
            </w:r>
            <w:r w:rsidRPr="003D40D9" w:rsidDel="00353BCD">
              <w:rPr>
                <w:rFonts w:ascii="Arial" w:hAnsi="Arial" w:cs="Arial"/>
                <w:sz w:val="18"/>
                <w:szCs w:val="18"/>
              </w:rPr>
              <w:t xml:space="preserve"> </w:t>
            </w:r>
            <w:r w:rsidRPr="003D40D9">
              <w:rPr>
                <w:rFonts w:ascii="Arial" w:hAnsi="Arial" w:cs="Arial"/>
                <w:sz w:val="18"/>
                <w:szCs w:val="18"/>
              </w:rPr>
              <w:t xml:space="preserve">for social housing </w:t>
            </w:r>
          </w:p>
          <w:p w14:paraId="3EEB9345"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 xml:space="preserve">establishment of an Advisory Committee that supports the development of the Northern Aquatic and Community Hub </w:t>
            </w:r>
          </w:p>
          <w:p w14:paraId="6E7DA6AA"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concept planning for the Whittington Family &amp; Community Centre</w:t>
            </w:r>
          </w:p>
          <w:p w14:paraId="656FB779"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 xml:space="preserve">re-development of Labuan Square, </w:t>
            </w:r>
            <w:proofErr w:type="spellStart"/>
            <w:r w:rsidRPr="003D40D9">
              <w:rPr>
                <w:rFonts w:ascii="Arial" w:hAnsi="Arial" w:cs="Arial"/>
                <w:sz w:val="18"/>
                <w:szCs w:val="18"/>
              </w:rPr>
              <w:t>Norlane</w:t>
            </w:r>
            <w:proofErr w:type="spellEnd"/>
            <w:r>
              <w:rPr>
                <w:rFonts w:ascii="Arial" w:hAnsi="Arial" w:cs="Arial"/>
                <w:sz w:val="18"/>
                <w:szCs w:val="18"/>
              </w:rPr>
              <w:t>.</w:t>
            </w:r>
          </w:p>
          <w:p w14:paraId="673ADF8E" w14:textId="77777777" w:rsidR="00CD0EF0" w:rsidRDefault="00CD0EF0" w:rsidP="001D74AE">
            <w:pPr>
              <w:spacing w:before="40" w:after="40"/>
              <w:rPr>
                <w:rFonts w:ascii="Arial" w:hAnsi="Arial" w:cs="Arial"/>
                <w:sz w:val="18"/>
                <w:szCs w:val="18"/>
              </w:rPr>
            </w:pPr>
          </w:p>
          <w:p w14:paraId="6F41E741" w14:textId="77777777" w:rsidR="00CD0EF0" w:rsidRDefault="00CD0EF0" w:rsidP="001D74AE">
            <w:pPr>
              <w:spacing w:before="40" w:after="40"/>
              <w:rPr>
                <w:rFonts w:ascii="Arial" w:hAnsi="Arial" w:cs="Arial"/>
                <w:sz w:val="18"/>
                <w:szCs w:val="18"/>
              </w:rPr>
            </w:pPr>
          </w:p>
          <w:p w14:paraId="09DE9692" w14:textId="589F385B" w:rsidR="00704F11" w:rsidRPr="003D40D9" w:rsidRDefault="00704F11" w:rsidP="001D74AE">
            <w:pPr>
              <w:spacing w:before="40" w:after="40"/>
              <w:rPr>
                <w:rFonts w:ascii="Arial" w:hAnsi="Arial" w:cs="Arial"/>
                <w:sz w:val="18"/>
                <w:szCs w:val="18"/>
              </w:rPr>
            </w:pPr>
            <w:r w:rsidRPr="003D40D9">
              <w:rPr>
                <w:rFonts w:ascii="Arial" w:hAnsi="Arial" w:cs="Arial"/>
                <w:sz w:val="18"/>
                <w:szCs w:val="18"/>
              </w:rPr>
              <w:lastRenderedPageBreak/>
              <w:t xml:space="preserve">Actions implemented </w:t>
            </w:r>
            <w:proofErr w:type="gramStart"/>
            <w:r w:rsidRPr="003D40D9">
              <w:rPr>
                <w:rFonts w:ascii="Arial" w:hAnsi="Arial" w:cs="Arial"/>
                <w:sz w:val="18"/>
                <w:szCs w:val="18"/>
              </w:rPr>
              <w:t>as a result of</w:t>
            </w:r>
            <w:proofErr w:type="gramEnd"/>
            <w:r w:rsidRPr="003D40D9">
              <w:rPr>
                <w:rFonts w:ascii="Arial" w:hAnsi="Arial" w:cs="Arial"/>
                <w:sz w:val="18"/>
                <w:szCs w:val="18"/>
              </w:rPr>
              <w:t xml:space="preserve"> the Gender COVID impact analysis include:</w:t>
            </w:r>
          </w:p>
          <w:p w14:paraId="3B430AF3"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 xml:space="preserve">development of an integrated communication plan linked to safe at home family violence information is currently underway </w:t>
            </w:r>
          </w:p>
          <w:p w14:paraId="1607D0B1"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 xml:space="preserve">completion and publication of the </w:t>
            </w:r>
            <w:proofErr w:type="spellStart"/>
            <w:r w:rsidRPr="003D40D9">
              <w:rPr>
                <w:rFonts w:ascii="Arial" w:hAnsi="Arial" w:cs="Arial"/>
                <w:sz w:val="18"/>
                <w:szCs w:val="18"/>
              </w:rPr>
              <w:t>YourGround</w:t>
            </w:r>
            <w:proofErr w:type="spellEnd"/>
            <w:r w:rsidRPr="003D40D9">
              <w:rPr>
                <w:rFonts w:ascii="Arial" w:hAnsi="Arial" w:cs="Arial"/>
                <w:sz w:val="18"/>
                <w:szCs w:val="18"/>
              </w:rPr>
              <w:t xml:space="preserve"> safety in public space project</w:t>
            </w:r>
          </w:p>
          <w:p w14:paraId="44DDC38F" w14:textId="77777777" w:rsidR="00704F11"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 xml:space="preserve">report and specialist forum in February 2022 regarding access to emergency and crisis accommodation for women </w:t>
            </w:r>
          </w:p>
          <w:p w14:paraId="0AA413B4" w14:textId="77777777" w:rsidR="00704F11" w:rsidRPr="00BF663A"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BF663A">
              <w:rPr>
                <w:rFonts w:ascii="Arial" w:hAnsi="Arial" w:cs="Arial"/>
                <w:sz w:val="18"/>
                <w:szCs w:val="18"/>
              </w:rPr>
              <w:t>commencement of mapping of free Wi-Fi across the municipality for public access.</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53949032" w14:textId="77777777" w:rsidR="00704F11" w:rsidRDefault="00704F11" w:rsidP="001D74AE">
            <w:pPr>
              <w:spacing w:before="100" w:after="100"/>
              <w:jc w:val="center"/>
              <w:rPr>
                <w:rFonts w:cs="Arial"/>
                <w:bCs/>
                <w:sz w:val="24"/>
                <w:szCs w:val="18"/>
              </w:rPr>
            </w:pPr>
          </w:p>
          <w:p w14:paraId="056CA3A9" w14:textId="77777777" w:rsidR="00704F11" w:rsidRPr="00FA567B" w:rsidRDefault="00704F11" w:rsidP="001D74AE">
            <w:pPr>
              <w:spacing w:before="100" w:after="100"/>
              <w:jc w:val="center"/>
              <w:rPr>
                <w:rFonts w:ascii="Arial" w:hAnsi="Arial" w:cs="Arial"/>
                <w:color w:val="000000"/>
                <w:sz w:val="18"/>
                <w:szCs w:val="18"/>
                <w:highlight w:val="yellow"/>
              </w:rPr>
            </w:pPr>
            <w:r w:rsidRPr="005A7596">
              <w:rPr>
                <w:rFonts w:ascii="Wingdings" w:eastAsia="Wingdings" w:hAnsi="Wingdings" w:cs="Wingdings"/>
                <w:bCs/>
                <w:sz w:val="24"/>
                <w:szCs w:val="18"/>
              </w:rPr>
              <w:t>ü</w:t>
            </w:r>
          </w:p>
        </w:tc>
      </w:tr>
      <w:tr w:rsidR="00704F11" w:rsidRPr="00FA567B" w14:paraId="076E34C8" w14:textId="77777777" w:rsidTr="00E17D71">
        <w:trPr>
          <w:trHeight w:val="239"/>
        </w:trPr>
        <w:tc>
          <w:tcPr>
            <w:tcW w:w="1023" w:type="pct"/>
            <w:tcBorders>
              <w:top w:val="nil"/>
              <w:bottom w:val="single" w:sz="4" w:space="0" w:color="A6A6A6" w:themeColor="background1" w:themeShade="A6"/>
            </w:tcBorders>
            <w:shd w:val="clear" w:color="auto" w:fill="auto"/>
          </w:tcPr>
          <w:p w14:paraId="31F83500" w14:textId="77777777" w:rsidR="00704F11" w:rsidRPr="00F26C0F" w:rsidRDefault="00704F11" w:rsidP="001D74AE">
            <w:pPr>
              <w:spacing w:before="40" w:after="40"/>
              <w:rPr>
                <w:rFonts w:ascii="Arial" w:hAnsi="Arial" w:cs="Arial"/>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229086BD" w14:textId="62CA87B0" w:rsidR="0052316B" w:rsidRDefault="00704F11" w:rsidP="001D74AE">
            <w:pPr>
              <w:spacing w:before="40" w:after="40"/>
              <w:rPr>
                <w:rFonts w:ascii="Arial" w:hAnsi="Arial" w:cs="Arial"/>
                <w:sz w:val="18"/>
                <w:szCs w:val="18"/>
              </w:rPr>
            </w:pPr>
            <w:r w:rsidRPr="00F26C0F">
              <w:rPr>
                <w:rFonts w:ascii="Arial" w:hAnsi="Arial" w:cs="Arial"/>
                <w:i/>
                <w:iCs/>
                <w:sz w:val="18"/>
                <w:szCs w:val="18"/>
                <w:lang w:val="en-US"/>
              </w:rPr>
              <w:t>Continue to advocate for funding to deliver the Northern Aquatic and Community Hub.</w:t>
            </w:r>
          </w:p>
          <w:p w14:paraId="1A161FDD" w14:textId="1D8DB7BC" w:rsidR="0052316B" w:rsidRPr="0052316B" w:rsidRDefault="00F9087C"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60CE6E2D" wp14:editId="5E81BC60">
                  <wp:extent cx="142862" cy="127206"/>
                  <wp:effectExtent l="0" t="0" r="0" b="6350"/>
                  <wp:docPr id="804834116" name="Picture 8048341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834116" name="Picture 804834116"/>
                          <pic:cNvPicPr/>
                        </pic:nvPicPr>
                        <pic:blipFill>
                          <a:blip r:embed="rId40"/>
                          <a:stretch>
                            <a:fillRect/>
                          </a:stretch>
                        </pic:blipFill>
                        <pic:spPr>
                          <a:xfrm>
                            <a:off x="0" y="0"/>
                            <a:ext cx="142862" cy="127206"/>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5DD1131C" w14:textId="77777777" w:rsidR="00704F11" w:rsidRPr="003D40D9" w:rsidRDefault="00704F11" w:rsidP="00172A63">
            <w:pPr>
              <w:spacing w:before="40" w:after="40"/>
              <w:rPr>
                <w:rFonts w:ascii="Arial" w:hAnsi="Arial" w:cs="Arial"/>
                <w:bCs/>
                <w:sz w:val="18"/>
                <w:szCs w:val="18"/>
              </w:rPr>
            </w:pPr>
            <w:r w:rsidRPr="003D40D9">
              <w:rPr>
                <w:rFonts w:ascii="Arial" w:hAnsi="Arial" w:cs="Arial"/>
                <w:bCs/>
                <w:sz w:val="18"/>
                <w:szCs w:val="18"/>
              </w:rPr>
              <w:t xml:space="preserve">We successfully advocated for state and federal government funding for construction of the Northern Aquatic and Community Hub. In addition to Council’s funding commitment of $44.84 million, we received $8.5 million in the 2021–22 Budget and $8.26 million through the Australian Government Local Roads and Community Infrastructure Fund. </w:t>
            </w:r>
          </w:p>
          <w:p w14:paraId="38D7115C" w14:textId="77777777" w:rsidR="00704F11" w:rsidRPr="003D40D9" w:rsidRDefault="00704F11" w:rsidP="00172A63">
            <w:pPr>
              <w:pStyle w:val="ListBullet"/>
              <w:spacing w:before="40" w:after="40"/>
              <w:ind w:left="0" w:firstLine="0"/>
              <w:rPr>
                <w:rFonts w:ascii="Arial" w:hAnsi="Arial" w:cs="Arial"/>
                <w:sz w:val="18"/>
                <w:szCs w:val="18"/>
                <w:highlight w:val="yellow"/>
              </w:rPr>
            </w:pPr>
            <w:r w:rsidRPr="003D40D9">
              <w:rPr>
                <w:rFonts w:ascii="Arial" w:hAnsi="Arial" w:cs="Arial"/>
                <w:bCs/>
                <w:sz w:val="18"/>
                <w:szCs w:val="18"/>
              </w:rPr>
              <w:t>The Northern Aquatic and Community Hub will directly contribute to the health and well-being of residents in the north and surrounding areas by providing state of the art health and fitness facilities, with a projected preventative health benefit of over $111 million over the first 10 years of operation. We commenced construction in February 2022 and will continue to seek further state and federal funding opportunities to support delivery of this facility.</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2DC1B763" w14:textId="77777777" w:rsidR="00704F11" w:rsidRDefault="00704F11" w:rsidP="001D74AE">
            <w:pPr>
              <w:spacing w:before="100" w:after="100"/>
              <w:jc w:val="center"/>
              <w:rPr>
                <w:rFonts w:cs="Arial"/>
                <w:bCs/>
                <w:sz w:val="24"/>
                <w:szCs w:val="18"/>
              </w:rPr>
            </w:pPr>
          </w:p>
          <w:p w14:paraId="7BA516F2" w14:textId="77777777" w:rsidR="00704F11" w:rsidRPr="00FA567B" w:rsidRDefault="00704F11" w:rsidP="001D74AE">
            <w:pPr>
              <w:spacing w:before="100" w:after="100"/>
              <w:jc w:val="center"/>
              <w:rPr>
                <w:rFonts w:ascii="Arial" w:hAnsi="Arial" w:cs="Arial"/>
                <w:color w:val="000000"/>
                <w:sz w:val="18"/>
                <w:szCs w:val="18"/>
                <w:highlight w:val="yellow"/>
              </w:rPr>
            </w:pPr>
            <w:r w:rsidRPr="005A7596">
              <w:rPr>
                <w:rFonts w:ascii="Wingdings" w:eastAsia="Wingdings" w:hAnsi="Wingdings" w:cs="Wingdings"/>
                <w:bCs/>
                <w:sz w:val="24"/>
                <w:szCs w:val="18"/>
              </w:rPr>
              <w:t>ü</w:t>
            </w:r>
          </w:p>
        </w:tc>
      </w:tr>
      <w:tr w:rsidR="00704F11" w:rsidRPr="00FA567B" w14:paraId="23915FB6" w14:textId="77777777" w:rsidTr="00E17D71">
        <w:trPr>
          <w:trHeight w:val="239"/>
        </w:trPr>
        <w:tc>
          <w:tcPr>
            <w:tcW w:w="1023" w:type="pct"/>
            <w:tcBorders>
              <w:top w:val="single" w:sz="4" w:space="0" w:color="A6A6A6" w:themeColor="background1" w:themeShade="A6"/>
              <w:bottom w:val="nil"/>
            </w:tcBorders>
            <w:shd w:val="clear" w:color="auto" w:fill="auto"/>
          </w:tcPr>
          <w:p w14:paraId="29EBA1AB" w14:textId="0158EAFC" w:rsidR="00704F11" w:rsidRPr="00F26C0F" w:rsidRDefault="00704F11" w:rsidP="001D74AE">
            <w:pPr>
              <w:spacing w:before="40" w:after="40"/>
              <w:rPr>
                <w:rFonts w:ascii="Arial" w:hAnsi="Arial" w:cs="Arial"/>
                <w:sz w:val="18"/>
                <w:szCs w:val="18"/>
                <w:highlight w:val="yellow"/>
              </w:rPr>
            </w:pPr>
            <w:r>
              <w:rPr>
                <w:rFonts w:ascii="Arial" w:hAnsi="Arial" w:cs="Arial"/>
                <w:sz w:val="18"/>
                <w:szCs w:val="18"/>
              </w:rPr>
              <w:t xml:space="preserve">1.8 </w:t>
            </w:r>
            <w:r w:rsidRPr="00F26C0F">
              <w:rPr>
                <w:rFonts w:ascii="Arial" w:hAnsi="Arial" w:cs="Arial"/>
                <w:sz w:val="18"/>
                <w:szCs w:val="18"/>
              </w:rPr>
              <w:t>Strengthen relationships and partnerships with the Aboriginal and Torres Strait Islander communities in Greater Geelong</w:t>
            </w:r>
          </w:p>
        </w:tc>
        <w:tc>
          <w:tcPr>
            <w:tcW w:w="1024" w:type="pct"/>
            <w:tcBorders>
              <w:top w:val="single" w:sz="4" w:space="0" w:color="A6A6A6" w:themeColor="background1" w:themeShade="A6"/>
              <w:bottom w:val="single" w:sz="4" w:space="0" w:color="A6A6A6" w:themeColor="background1" w:themeShade="A6"/>
            </w:tcBorders>
            <w:shd w:val="clear" w:color="auto" w:fill="auto"/>
          </w:tcPr>
          <w:p w14:paraId="763B8CC6" w14:textId="6FC74CF6" w:rsidR="00704F11" w:rsidRDefault="00704F11" w:rsidP="001D74AE">
            <w:pPr>
              <w:spacing w:before="40" w:after="40"/>
              <w:rPr>
                <w:rFonts w:ascii="Arial" w:hAnsi="Arial" w:cs="Arial"/>
                <w:sz w:val="18"/>
                <w:szCs w:val="18"/>
              </w:rPr>
            </w:pPr>
            <w:r w:rsidRPr="00F26C0F">
              <w:rPr>
                <w:rFonts w:ascii="Arial" w:hAnsi="Arial" w:cs="Arial"/>
                <w:i/>
                <w:iCs/>
                <w:sz w:val="18"/>
                <w:szCs w:val="18"/>
              </w:rPr>
              <w:t>Evaluate and report on the Reflect Reconciliation Action Plan and commence development of the Innovate Reconciliation Action Plan.</w:t>
            </w:r>
          </w:p>
          <w:p w14:paraId="4FA5DBC3" w14:textId="65947ACB" w:rsidR="00704F11" w:rsidRPr="00F26C0F" w:rsidRDefault="00F9087C" w:rsidP="001D74AE">
            <w:pPr>
              <w:spacing w:before="40" w:after="40"/>
              <w:rPr>
                <w:rFonts w:ascii="Arial" w:hAnsi="Arial" w:cs="Arial"/>
                <w:i/>
                <w:sz w:val="18"/>
                <w:szCs w:val="18"/>
                <w:highlight w:val="yellow"/>
              </w:rPr>
            </w:pPr>
            <w:r>
              <w:rPr>
                <w:rFonts w:ascii="Arial" w:hAnsi="Arial" w:cs="Arial"/>
                <w:noProof/>
                <w:color w:val="000000"/>
                <w:sz w:val="24"/>
                <w:szCs w:val="24"/>
                <w:shd w:val="clear" w:color="auto" w:fill="E6E6E6"/>
              </w:rPr>
              <w:drawing>
                <wp:inline distT="0" distB="0" distL="0" distR="0" wp14:anchorId="0C37A91F" wp14:editId="407DB08E">
                  <wp:extent cx="144168" cy="159545"/>
                  <wp:effectExtent l="0" t="0" r="8255" b="0"/>
                  <wp:docPr id="804834117" name="Picture 8048341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834117" name="Picture 804834117"/>
                          <pic:cNvPicPr/>
                        </pic:nvPicPr>
                        <pic:blipFill>
                          <a:blip r:embed="rId42"/>
                          <a:stretch>
                            <a:fillRect/>
                          </a:stretch>
                        </pic:blipFill>
                        <pic:spPr>
                          <a:xfrm>
                            <a:off x="0" y="0"/>
                            <a:ext cx="144168" cy="159545"/>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28EC9BFC" w14:textId="77777777" w:rsidR="00704F11" w:rsidRPr="003D40D9" w:rsidRDefault="00704F11" w:rsidP="00172A63">
            <w:pPr>
              <w:keepLines/>
              <w:spacing w:before="40" w:after="40"/>
              <w:rPr>
                <w:rFonts w:ascii="Arial" w:hAnsi="Arial" w:cs="Arial"/>
                <w:bCs/>
                <w:sz w:val="18"/>
                <w:szCs w:val="18"/>
              </w:rPr>
            </w:pPr>
            <w:r w:rsidRPr="003D40D9">
              <w:rPr>
                <w:rFonts w:ascii="Arial" w:hAnsi="Arial" w:cs="Arial"/>
                <w:bCs/>
                <w:sz w:val="18"/>
                <w:szCs w:val="18"/>
              </w:rPr>
              <w:t xml:space="preserve">We commenced evaluation of the </w:t>
            </w:r>
            <w:r w:rsidRPr="003D40D9">
              <w:rPr>
                <w:rFonts w:ascii="Arial" w:hAnsi="Arial" w:cs="Arial"/>
                <w:bCs/>
                <w:i/>
                <w:iCs/>
                <w:sz w:val="18"/>
                <w:szCs w:val="18"/>
              </w:rPr>
              <w:t>Reflect Reconciliation Action Plan May 2020–May 2021</w:t>
            </w:r>
            <w:r w:rsidRPr="003D40D9">
              <w:rPr>
                <w:rFonts w:ascii="Arial" w:hAnsi="Arial" w:cs="Arial"/>
                <w:bCs/>
                <w:sz w:val="18"/>
                <w:szCs w:val="18"/>
              </w:rPr>
              <w:t xml:space="preserve"> with a report provided to Reconciliation Australia outlining the key milestones and responding to questions raised. </w:t>
            </w:r>
          </w:p>
          <w:p w14:paraId="1828EBB7" w14:textId="64429F21" w:rsidR="00704F11" w:rsidRPr="003D40D9" w:rsidRDefault="00704F11" w:rsidP="00172A63">
            <w:pPr>
              <w:pStyle w:val="ListBullet"/>
              <w:spacing w:before="40" w:after="40"/>
              <w:ind w:left="0" w:firstLine="0"/>
              <w:rPr>
                <w:rFonts w:ascii="Arial" w:hAnsi="Arial" w:cs="Arial"/>
                <w:sz w:val="18"/>
                <w:szCs w:val="18"/>
                <w:highlight w:val="yellow"/>
              </w:rPr>
            </w:pPr>
            <w:r w:rsidRPr="003D40D9">
              <w:rPr>
                <w:rFonts w:ascii="Arial" w:hAnsi="Arial" w:cs="Arial"/>
                <w:bCs/>
                <w:sz w:val="18"/>
                <w:szCs w:val="18"/>
              </w:rPr>
              <w:t xml:space="preserve">Council re-engaged the consultants who facilitated this plan to undertake a review process with Councillors, key stakeholders, and members of the </w:t>
            </w:r>
            <w:proofErr w:type="spellStart"/>
            <w:r w:rsidRPr="003D40D9">
              <w:rPr>
                <w:rFonts w:ascii="Arial" w:hAnsi="Arial" w:cs="Arial"/>
                <w:bCs/>
                <w:sz w:val="18"/>
                <w:szCs w:val="18"/>
              </w:rPr>
              <w:t>Kilangigj</w:t>
            </w:r>
            <w:proofErr w:type="spellEnd"/>
            <w:r w:rsidRPr="003D40D9">
              <w:rPr>
                <w:rFonts w:ascii="Arial" w:hAnsi="Arial" w:cs="Arial"/>
                <w:bCs/>
                <w:sz w:val="18"/>
                <w:szCs w:val="18"/>
              </w:rPr>
              <w:t xml:space="preserve"> Aboriginal Advisory Committee. A review of the Reflect Reconciliation Action Plan was presented to Council at the June meeting. Of the 5</w:t>
            </w:r>
            <w:r w:rsidR="003001F8">
              <w:rPr>
                <w:rFonts w:ascii="Arial" w:hAnsi="Arial" w:cs="Arial"/>
                <w:bCs/>
                <w:sz w:val="18"/>
                <w:szCs w:val="18"/>
              </w:rPr>
              <w:t>0</w:t>
            </w:r>
            <w:r w:rsidRPr="003D40D9">
              <w:rPr>
                <w:rFonts w:ascii="Arial" w:hAnsi="Arial" w:cs="Arial"/>
                <w:bCs/>
                <w:sz w:val="18"/>
                <w:szCs w:val="18"/>
              </w:rPr>
              <w:t xml:space="preserve"> actions, </w:t>
            </w:r>
            <w:r w:rsidR="003001F8">
              <w:rPr>
                <w:rFonts w:ascii="Arial" w:hAnsi="Arial" w:cs="Arial"/>
                <w:bCs/>
                <w:sz w:val="18"/>
                <w:szCs w:val="18"/>
              </w:rPr>
              <w:t>24</w:t>
            </w:r>
            <w:r w:rsidRPr="003D40D9">
              <w:rPr>
                <w:rFonts w:ascii="Arial" w:hAnsi="Arial" w:cs="Arial"/>
                <w:bCs/>
                <w:sz w:val="18"/>
                <w:szCs w:val="18"/>
              </w:rPr>
              <w:t xml:space="preserve"> were completed, 19 in progress and 7 actions will be addressed </w:t>
            </w:r>
            <w:r w:rsidR="00204E8A">
              <w:rPr>
                <w:rFonts w:ascii="Arial" w:hAnsi="Arial" w:cs="Arial"/>
                <w:bCs/>
                <w:sz w:val="18"/>
                <w:szCs w:val="18"/>
              </w:rPr>
              <w:t>in</w:t>
            </w:r>
            <w:r w:rsidRPr="003D40D9">
              <w:rPr>
                <w:rFonts w:ascii="Arial" w:hAnsi="Arial" w:cs="Arial"/>
                <w:bCs/>
                <w:sz w:val="18"/>
                <w:szCs w:val="18"/>
              </w:rPr>
              <w:t xml:space="preserve"> the next stage of the Reconciliation Action Plan framework. Some of the key actions which have been implemented include engagement with </w:t>
            </w:r>
            <w:r w:rsidR="003001F8" w:rsidRPr="003001F8">
              <w:rPr>
                <w:rFonts w:ascii="Arial" w:hAnsi="Arial" w:cs="Arial"/>
                <w:bCs/>
                <w:sz w:val="18"/>
                <w:szCs w:val="18"/>
              </w:rPr>
              <w:t>Wadawurrung Traditional Owners Aboriginal Corporation</w:t>
            </w:r>
            <w:r w:rsidRPr="003D40D9">
              <w:rPr>
                <w:rFonts w:ascii="Arial" w:hAnsi="Arial" w:cs="Arial"/>
                <w:bCs/>
                <w:sz w:val="18"/>
                <w:szCs w:val="18"/>
              </w:rPr>
              <w:t xml:space="preserve"> as part of the development of Wurriki Nyal</w:t>
            </w:r>
            <w:r w:rsidR="00204E8A">
              <w:rPr>
                <w:rFonts w:ascii="Arial" w:hAnsi="Arial" w:cs="Arial"/>
                <w:bCs/>
                <w:sz w:val="18"/>
                <w:szCs w:val="18"/>
              </w:rPr>
              <w:t>,</w:t>
            </w:r>
            <w:r w:rsidRPr="003D40D9">
              <w:rPr>
                <w:rFonts w:ascii="Arial" w:hAnsi="Arial" w:cs="Arial"/>
                <w:bCs/>
                <w:sz w:val="18"/>
                <w:szCs w:val="18"/>
              </w:rPr>
              <w:t xml:space="preserve"> </w:t>
            </w:r>
            <w:r w:rsidR="00F45B4C">
              <w:rPr>
                <w:rFonts w:ascii="Arial" w:hAnsi="Arial" w:cs="Arial"/>
                <w:bCs/>
                <w:sz w:val="18"/>
                <w:szCs w:val="18"/>
              </w:rPr>
              <w:t>the</w:t>
            </w:r>
            <w:r w:rsidR="00F45B4C" w:rsidRPr="003D40D9">
              <w:rPr>
                <w:rFonts w:ascii="Arial" w:hAnsi="Arial" w:cs="Arial"/>
                <w:bCs/>
                <w:sz w:val="18"/>
                <w:szCs w:val="18"/>
              </w:rPr>
              <w:t xml:space="preserve"> </w:t>
            </w:r>
            <w:r w:rsidRPr="003D40D9">
              <w:rPr>
                <w:rFonts w:ascii="Arial" w:hAnsi="Arial" w:cs="Arial"/>
                <w:bCs/>
                <w:sz w:val="18"/>
                <w:szCs w:val="18"/>
              </w:rPr>
              <w:t xml:space="preserve">award-winning NAIDOC </w:t>
            </w:r>
            <w:r w:rsidR="00F45B4C">
              <w:rPr>
                <w:rFonts w:ascii="Arial" w:hAnsi="Arial" w:cs="Arial"/>
                <w:bCs/>
                <w:sz w:val="18"/>
                <w:szCs w:val="18"/>
              </w:rPr>
              <w:t xml:space="preserve">2020 </w:t>
            </w:r>
            <w:r w:rsidRPr="003D40D9">
              <w:rPr>
                <w:rFonts w:ascii="Arial" w:hAnsi="Arial" w:cs="Arial"/>
                <w:bCs/>
                <w:sz w:val="18"/>
                <w:szCs w:val="18"/>
              </w:rPr>
              <w:t>week</w:t>
            </w:r>
            <w:r w:rsidR="00204E8A">
              <w:rPr>
                <w:rFonts w:ascii="Arial" w:hAnsi="Arial" w:cs="Arial"/>
                <w:bCs/>
                <w:sz w:val="18"/>
                <w:szCs w:val="18"/>
              </w:rPr>
              <w:t xml:space="preserve">, </w:t>
            </w:r>
            <w:r w:rsidRPr="003D40D9">
              <w:rPr>
                <w:rFonts w:ascii="Arial" w:hAnsi="Arial" w:cs="Arial"/>
                <w:bCs/>
                <w:sz w:val="18"/>
                <w:szCs w:val="18"/>
              </w:rPr>
              <w:t>online cultural heritage locations</w:t>
            </w:r>
            <w:r w:rsidR="00204E8A">
              <w:rPr>
                <w:rFonts w:ascii="Arial" w:hAnsi="Arial" w:cs="Arial"/>
                <w:bCs/>
                <w:sz w:val="18"/>
                <w:szCs w:val="18"/>
              </w:rPr>
              <w:t xml:space="preserve"> </w:t>
            </w:r>
            <w:r w:rsidRPr="003D40D9">
              <w:rPr>
                <w:rFonts w:ascii="Arial" w:hAnsi="Arial" w:cs="Arial"/>
                <w:bCs/>
                <w:sz w:val="18"/>
                <w:szCs w:val="18"/>
              </w:rPr>
              <w:t>and digital projections as part of National Reconciliation Week.</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74E784CC" w14:textId="77777777" w:rsidR="00704F11" w:rsidRDefault="00704F11" w:rsidP="001D74AE">
            <w:pPr>
              <w:spacing w:before="100" w:after="100"/>
              <w:jc w:val="center"/>
              <w:rPr>
                <w:rFonts w:cs="Arial"/>
                <w:b/>
                <w:color w:val="03488E"/>
                <w:sz w:val="18"/>
                <w:szCs w:val="18"/>
              </w:rPr>
            </w:pPr>
          </w:p>
          <w:p w14:paraId="70DE8496" w14:textId="77777777" w:rsidR="00704F11" w:rsidRPr="00FA567B" w:rsidRDefault="00704F11" w:rsidP="001D74AE">
            <w:pPr>
              <w:spacing w:before="100" w:after="100"/>
              <w:jc w:val="center"/>
              <w:rPr>
                <w:rFonts w:ascii="Arial" w:hAnsi="Arial" w:cs="Arial"/>
                <w:color w:val="000000"/>
                <w:sz w:val="18"/>
                <w:szCs w:val="18"/>
                <w:highlight w:val="yellow"/>
              </w:rPr>
            </w:pPr>
            <w:r w:rsidRPr="005A7596">
              <w:rPr>
                <w:rFonts w:ascii="Wingdings" w:eastAsia="Wingdings" w:hAnsi="Wingdings" w:cs="Wingdings"/>
                <w:bCs/>
                <w:sz w:val="24"/>
                <w:szCs w:val="18"/>
              </w:rPr>
              <w:t>ü</w:t>
            </w:r>
          </w:p>
        </w:tc>
      </w:tr>
      <w:tr w:rsidR="00704F11" w:rsidRPr="00FA567B" w14:paraId="57DCD7B1" w14:textId="77777777" w:rsidTr="00E17D71">
        <w:trPr>
          <w:trHeight w:val="239"/>
        </w:trPr>
        <w:tc>
          <w:tcPr>
            <w:tcW w:w="1023" w:type="pct"/>
            <w:tcBorders>
              <w:top w:val="nil"/>
              <w:bottom w:val="single" w:sz="4" w:space="0" w:color="A6A6A6" w:themeColor="background1" w:themeShade="A6"/>
            </w:tcBorders>
            <w:shd w:val="clear" w:color="auto" w:fill="auto"/>
          </w:tcPr>
          <w:p w14:paraId="1B118E47" w14:textId="77777777" w:rsidR="00704F11" w:rsidRPr="00F26C0F" w:rsidRDefault="00704F11" w:rsidP="001D74AE">
            <w:pPr>
              <w:spacing w:before="40" w:after="40"/>
              <w:rPr>
                <w:rFonts w:ascii="Arial" w:hAnsi="Arial" w:cs="Arial"/>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3CAB7D47" w14:textId="095309F4" w:rsidR="009A067A" w:rsidRDefault="00704F11" w:rsidP="001D74AE">
            <w:pPr>
              <w:spacing w:before="40" w:after="40"/>
              <w:rPr>
                <w:rFonts w:ascii="Arial" w:hAnsi="Arial" w:cs="Arial"/>
                <w:i/>
                <w:iCs/>
                <w:sz w:val="18"/>
                <w:szCs w:val="18"/>
              </w:rPr>
            </w:pPr>
            <w:r w:rsidRPr="00F26C0F">
              <w:rPr>
                <w:rFonts w:ascii="Arial" w:hAnsi="Arial" w:cs="Arial"/>
                <w:i/>
                <w:iCs/>
                <w:sz w:val="18"/>
                <w:szCs w:val="18"/>
              </w:rPr>
              <w:t xml:space="preserve">Partner with </w:t>
            </w:r>
            <w:r w:rsidR="00F07241">
              <w:rPr>
                <w:rFonts w:ascii="Arial" w:hAnsi="Arial" w:cs="Arial"/>
                <w:i/>
                <w:iCs/>
                <w:sz w:val="18"/>
                <w:szCs w:val="18"/>
              </w:rPr>
              <w:t>Wa</w:t>
            </w:r>
            <w:r w:rsidR="00607397">
              <w:rPr>
                <w:rFonts w:ascii="Arial" w:hAnsi="Arial" w:cs="Arial"/>
                <w:i/>
                <w:iCs/>
                <w:sz w:val="18"/>
                <w:szCs w:val="18"/>
              </w:rPr>
              <w:t xml:space="preserve">thaurong Aboriginal Co-operative </w:t>
            </w:r>
            <w:r w:rsidRPr="00F26C0F">
              <w:rPr>
                <w:rFonts w:ascii="Arial" w:hAnsi="Arial" w:cs="Arial"/>
                <w:i/>
                <w:iCs/>
                <w:sz w:val="18"/>
                <w:szCs w:val="18"/>
              </w:rPr>
              <w:t>to review the Closing the Gap agreement and targets.</w:t>
            </w:r>
          </w:p>
          <w:p w14:paraId="0B8C0660" w14:textId="7C17F9A1" w:rsidR="00704F11" w:rsidRPr="00F26C0F" w:rsidRDefault="009A067A" w:rsidP="001D74AE">
            <w:pPr>
              <w:spacing w:before="40" w:after="40"/>
              <w:rPr>
                <w:rFonts w:ascii="Arial" w:hAnsi="Arial" w:cs="Arial"/>
                <w:i/>
                <w:sz w:val="18"/>
                <w:szCs w:val="18"/>
                <w:highlight w:val="yellow"/>
              </w:rPr>
            </w:pPr>
            <w:r>
              <w:rPr>
                <w:noProof/>
                <w:color w:val="2B579A"/>
                <w:shd w:val="clear" w:color="auto" w:fill="E6E6E6"/>
              </w:rPr>
              <w:drawing>
                <wp:inline distT="0" distB="0" distL="0" distR="0" wp14:anchorId="79F2F4A3" wp14:editId="30760BB9">
                  <wp:extent cx="139774" cy="161129"/>
                  <wp:effectExtent l="0" t="0" r="0" b="0"/>
                  <wp:docPr id="804834126" name="Picture 8048341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834126" name="Picture 804834126"/>
                          <pic:cNvPicPr/>
                        </pic:nvPicPr>
                        <pic:blipFill>
                          <a:blip r:embed="rId39"/>
                          <a:stretch>
                            <a:fillRect/>
                          </a:stretch>
                        </pic:blipFill>
                        <pic:spPr>
                          <a:xfrm>
                            <a:off x="0" y="0"/>
                            <a:ext cx="139774" cy="161129"/>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15DD366B" w14:textId="77777777" w:rsidR="00704F11" w:rsidRPr="003D40D9" w:rsidRDefault="00704F11" w:rsidP="001D74AE">
            <w:pPr>
              <w:spacing w:before="40" w:after="40"/>
              <w:rPr>
                <w:rFonts w:ascii="Arial" w:hAnsi="Arial" w:cs="Arial"/>
                <w:bCs/>
                <w:sz w:val="18"/>
                <w:szCs w:val="18"/>
              </w:rPr>
            </w:pPr>
            <w:r w:rsidRPr="003D40D9">
              <w:rPr>
                <w:rFonts w:ascii="Arial" w:hAnsi="Arial" w:cs="Arial"/>
                <w:bCs/>
                <w:sz w:val="18"/>
                <w:szCs w:val="18"/>
              </w:rPr>
              <w:t xml:space="preserve">We are involved in the implementation of the Best Start initiative that supports families and caregivers to provide the best possible environment, </w:t>
            </w:r>
            <w:proofErr w:type="gramStart"/>
            <w:r w:rsidRPr="003D40D9">
              <w:rPr>
                <w:rFonts w:ascii="Arial" w:hAnsi="Arial" w:cs="Arial"/>
                <w:bCs/>
                <w:sz w:val="18"/>
                <w:szCs w:val="18"/>
              </w:rPr>
              <w:t>experience</w:t>
            </w:r>
            <w:proofErr w:type="gramEnd"/>
            <w:r w:rsidRPr="003D40D9">
              <w:rPr>
                <w:rFonts w:ascii="Arial" w:hAnsi="Arial" w:cs="Arial"/>
                <w:bCs/>
                <w:sz w:val="18"/>
                <w:szCs w:val="18"/>
              </w:rPr>
              <w:t xml:space="preserve"> and care for children from birth to age eight. Our Best Start facilitator co-brokers the Best Start Partnership meetings with Aboriginal Best Start facilitators to plan, deliver and monitor evidence-based strategies that deliver positive outcomes for children. </w:t>
            </w:r>
          </w:p>
          <w:p w14:paraId="627D5A6C" w14:textId="4087A84A" w:rsidR="00704F11" w:rsidRPr="003D40D9" w:rsidRDefault="00704F11" w:rsidP="001D74AE">
            <w:pPr>
              <w:spacing w:before="40" w:after="40"/>
              <w:rPr>
                <w:rFonts w:ascii="Arial" w:hAnsi="Arial" w:cs="Arial"/>
                <w:bCs/>
                <w:sz w:val="18"/>
                <w:szCs w:val="18"/>
              </w:rPr>
            </w:pPr>
            <w:r w:rsidRPr="003D40D9">
              <w:rPr>
                <w:rFonts w:ascii="Arial" w:hAnsi="Arial" w:cs="Arial"/>
                <w:bCs/>
                <w:sz w:val="18"/>
                <w:szCs w:val="18"/>
              </w:rPr>
              <w:lastRenderedPageBreak/>
              <w:t xml:space="preserve">Closing the Gap aims to close the health and life expectancy gap </w:t>
            </w:r>
            <w:r w:rsidR="005B5D7B" w:rsidRPr="003D40D9">
              <w:rPr>
                <w:rFonts w:ascii="Arial" w:hAnsi="Arial" w:cs="Arial"/>
                <w:bCs/>
                <w:sz w:val="18"/>
                <w:szCs w:val="18"/>
              </w:rPr>
              <w:t xml:space="preserve">within a generation </w:t>
            </w:r>
            <w:r w:rsidRPr="003D40D9">
              <w:rPr>
                <w:rFonts w:ascii="Arial" w:hAnsi="Arial" w:cs="Arial"/>
                <w:bCs/>
                <w:sz w:val="18"/>
                <w:szCs w:val="18"/>
              </w:rPr>
              <w:t>between Aboriginal and Torres Strait Islander people and non-indigenous Australians. This program is ongoing</w:t>
            </w:r>
            <w:r w:rsidR="005B5D7B">
              <w:rPr>
                <w:rFonts w:ascii="Arial" w:hAnsi="Arial" w:cs="Arial"/>
                <w:bCs/>
                <w:sz w:val="18"/>
                <w:szCs w:val="18"/>
              </w:rPr>
              <w:t xml:space="preserve">, relying </w:t>
            </w:r>
            <w:r w:rsidRPr="003D40D9">
              <w:rPr>
                <w:rFonts w:ascii="Arial" w:hAnsi="Arial" w:cs="Arial"/>
                <w:bCs/>
                <w:sz w:val="18"/>
                <w:szCs w:val="18"/>
              </w:rPr>
              <w:t xml:space="preserve">on a strong partnership between </w:t>
            </w:r>
            <w:r w:rsidR="005B5D7B">
              <w:rPr>
                <w:rFonts w:ascii="Arial" w:hAnsi="Arial" w:cs="Arial"/>
                <w:bCs/>
                <w:sz w:val="18"/>
                <w:szCs w:val="18"/>
              </w:rPr>
              <w:t xml:space="preserve">the </w:t>
            </w:r>
            <w:proofErr w:type="gramStart"/>
            <w:r w:rsidR="005B5D7B">
              <w:rPr>
                <w:rFonts w:ascii="Arial" w:hAnsi="Arial" w:cs="Arial"/>
                <w:bCs/>
                <w:sz w:val="18"/>
                <w:szCs w:val="18"/>
              </w:rPr>
              <w:t>City</w:t>
            </w:r>
            <w:proofErr w:type="gramEnd"/>
            <w:r w:rsidR="00E10033">
              <w:rPr>
                <w:rFonts w:ascii="Arial" w:hAnsi="Arial" w:cs="Arial"/>
                <w:bCs/>
                <w:sz w:val="18"/>
                <w:szCs w:val="18"/>
              </w:rPr>
              <w:t xml:space="preserve"> </w:t>
            </w:r>
            <w:r w:rsidRPr="003D40D9">
              <w:rPr>
                <w:rFonts w:ascii="Arial" w:hAnsi="Arial" w:cs="Arial"/>
                <w:bCs/>
                <w:sz w:val="18"/>
                <w:szCs w:val="18"/>
              </w:rPr>
              <w:t xml:space="preserve">and members from the Wathaurong Aboriginal Cooperative with whom we are meeting to finalise local targets. </w:t>
            </w:r>
          </w:p>
          <w:p w14:paraId="7E02B9DF" w14:textId="77777777" w:rsidR="00704F11" w:rsidRPr="003D40D9" w:rsidRDefault="00704F11" w:rsidP="00172A63">
            <w:pPr>
              <w:pStyle w:val="ListBullet"/>
              <w:spacing w:before="40" w:after="40"/>
              <w:ind w:left="0" w:firstLine="0"/>
              <w:rPr>
                <w:rFonts w:ascii="Arial" w:hAnsi="Arial" w:cs="Arial"/>
                <w:sz w:val="18"/>
                <w:szCs w:val="18"/>
                <w:highlight w:val="yellow"/>
              </w:rPr>
            </w:pPr>
            <w:r w:rsidRPr="003D40D9">
              <w:rPr>
                <w:rFonts w:ascii="Arial" w:hAnsi="Arial" w:cs="Arial"/>
                <w:bCs/>
                <w:sz w:val="18"/>
                <w:szCs w:val="18"/>
              </w:rPr>
              <w:t>Unfortunately, due to resourcing changes, a partnership agreement has not progressed, however, the interest remains to be further explored with the Wathaurong Aboriginal co-operative. It is likely that this action will be reviewed for action in the next financial year.</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49A19BA5" w14:textId="77777777" w:rsidR="00704F11" w:rsidRPr="00FA567B" w:rsidRDefault="00704F11" w:rsidP="001D74AE">
            <w:pPr>
              <w:spacing w:before="100" w:after="100"/>
              <w:jc w:val="center"/>
              <w:rPr>
                <w:rFonts w:ascii="Arial" w:hAnsi="Arial" w:cs="Arial"/>
                <w:color w:val="000000"/>
                <w:sz w:val="18"/>
                <w:szCs w:val="18"/>
                <w:highlight w:val="yellow"/>
              </w:rPr>
            </w:pPr>
            <w:r w:rsidRPr="00EB3CC7">
              <w:rPr>
                <w:noProof/>
                <w:color w:val="2B579A"/>
                <w:sz w:val="17"/>
                <w:szCs w:val="17"/>
                <w:shd w:val="clear" w:color="auto" w:fill="E6E6E6"/>
              </w:rPr>
              <w:lastRenderedPageBreak/>
              <w:drawing>
                <wp:anchor distT="0" distB="0" distL="114300" distR="114300" simplePos="0" relativeHeight="251658257" behindDoc="1" locked="0" layoutInCell="1" allowOverlap="1" wp14:anchorId="086AFFB8" wp14:editId="5336C65E">
                  <wp:simplePos x="0" y="0"/>
                  <wp:positionH relativeFrom="column">
                    <wp:posOffset>210185</wp:posOffset>
                  </wp:positionH>
                  <wp:positionV relativeFrom="paragraph">
                    <wp:posOffset>227330</wp:posOffset>
                  </wp:positionV>
                  <wp:extent cx="149225" cy="163195"/>
                  <wp:effectExtent l="0" t="0" r="3175" b="8255"/>
                  <wp:wrapSquare wrapText="bothSides"/>
                  <wp:docPr id="277" name="Picture 34" descr="cid:image007.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9" descr="cid:image007.png@01D4501A.B6520F70"/>
                          <pic:cNvPicPr>
                            <a:picLocks noChangeAspect="1" noChangeArrowheads="1"/>
                          </pic:cNvPicPr>
                        </pic:nvPicPr>
                        <pic:blipFill>
                          <a:blip r:embed="rId86" r:link="rId87" cstate="print">
                            <a:extLst>
                              <a:ext uri="{28A0092B-C50C-407E-A947-70E740481C1C}">
                                <a14:useLocalDpi xmlns:a14="http://schemas.microsoft.com/office/drawing/2010/main" val="0"/>
                              </a:ext>
                            </a:extLst>
                          </a:blip>
                          <a:srcRect/>
                          <a:stretch>
                            <a:fillRect/>
                          </a:stretch>
                        </pic:blipFill>
                        <pic:spPr bwMode="auto">
                          <a:xfrm>
                            <a:off x="0" y="0"/>
                            <a:ext cx="149225" cy="16319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FA567B" w14:paraId="034A09E6" w14:textId="77777777" w:rsidTr="00E17D71">
        <w:trPr>
          <w:trHeight w:val="239"/>
        </w:trPr>
        <w:tc>
          <w:tcPr>
            <w:tcW w:w="1023" w:type="pct"/>
            <w:tcBorders>
              <w:top w:val="single" w:sz="4" w:space="0" w:color="A6A6A6" w:themeColor="background1" w:themeShade="A6"/>
              <w:bottom w:val="nil"/>
            </w:tcBorders>
            <w:shd w:val="clear" w:color="auto" w:fill="auto"/>
          </w:tcPr>
          <w:p w14:paraId="4E4B7778" w14:textId="2AAD8E88" w:rsidR="00704F11" w:rsidRPr="00F26C0F" w:rsidRDefault="00704F11" w:rsidP="001D74AE">
            <w:pPr>
              <w:spacing w:before="40" w:after="40"/>
              <w:rPr>
                <w:rFonts w:ascii="Arial" w:hAnsi="Arial" w:cs="Arial"/>
                <w:sz w:val="18"/>
                <w:szCs w:val="18"/>
                <w:highlight w:val="yellow"/>
              </w:rPr>
            </w:pPr>
            <w:r>
              <w:rPr>
                <w:rFonts w:ascii="Arial" w:hAnsi="Arial" w:cs="Arial"/>
                <w:sz w:val="18"/>
                <w:szCs w:val="18"/>
              </w:rPr>
              <w:t xml:space="preserve">1.9 </w:t>
            </w:r>
            <w:r w:rsidRPr="00F26C0F">
              <w:rPr>
                <w:rFonts w:ascii="Arial" w:hAnsi="Arial" w:cs="Arial"/>
                <w:sz w:val="18"/>
                <w:szCs w:val="18"/>
              </w:rPr>
              <w:t xml:space="preserve">Support the City’s cultural and creative life, </w:t>
            </w:r>
            <w:proofErr w:type="gramStart"/>
            <w:r w:rsidRPr="00F26C0F">
              <w:rPr>
                <w:rFonts w:ascii="Arial" w:hAnsi="Arial" w:cs="Arial"/>
                <w:sz w:val="18"/>
                <w:szCs w:val="18"/>
              </w:rPr>
              <w:t>history</w:t>
            </w:r>
            <w:proofErr w:type="gramEnd"/>
            <w:r w:rsidRPr="00F26C0F">
              <w:rPr>
                <w:rFonts w:ascii="Arial" w:hAnsi="Arial" w:cs="Arial"/>
                <w:sz w:val="18"/>
                <w:szCs w:val="18"/>
              </w:rPr>
              <w:t xml:space="preserve"> and heritage</w:t>
            </w:r>
          </w:p>
        </w:tc>
        <w:tc>
          <w:tcPr>
            <w:tcW w:w="1024" w:type="pct"/>
            <w:tcBorders>
              <w:top w:val="single" w:sz="4" w:space="0" w:color="A6A6A6" w:themeColor="background1" w:themeShade="A6"/>
              <w:bottom w:val="single" w:sz="4" w:space="0" w:color="A6A6A6" w:themeColor="background1" w:themeShade="A6"/>
            </w:tcBorders>
            <w:shd w:val="clear" w:color="auto" w:fill="auto"/>
          </w:tcPr>
          <w:p w14:paraId="19E3174B" w14:textId="7F59842C" w:rsidR="00704F11" w:rsidRDefault="00704F11" w:rsidP="001D74AE">
            <w:pPr>
              <w:spacing w:before="40" w:after="40"/>
              <w:rPr>
                <w:rFonts w:ascii="Arial" w:hAnsi="Arial" w:cs="Arial"/>
                <w:i/>
                <w:sz w:val="18"/>
                <w:szCs w:val="18"/>
                <w:lang w:val="en-US"/>
              </w:rPr>
            </w:pPr>
            <w:r w:rsidRPr="00F26C0F">
              <w:rPr>
                <w:rFonts w:ascii="Arial" w:hAnsi="Arial" w:cs="Arial"/>
                <w:i/>
                <w:sz w:val="18"/>
                <w:szCs w:val="18"/>
                <w:lang w:val="en-US"/>
              </w:rPr>
              <w:t>Progress business cases for the improvement and transformation of three of the City's cultural venues - the Potato Shed, National Wool Museum and Geelong Gallery</w:t>
            </w:r>
            <w:r w:rsidR="009A067A">
              <w:rPr>
                <w:rFonts w:ascii="Arial" w:hAnsi="Arial" w:cs="Arial"/>
                <w:i/>
                <w:sz w:val="18"/>
                <w:szCs w:val="18"/>
                <w:lang w:val="en-US"/>
              </w:rPr>
              <w:t>.</w:t>
            </w:r>
          </w:p>
          <w:p w14:paraId="40330C16" w14:textId="3801517E" w:rsidR="00704F11" w:rsidRPr="00F26C0F" w:rsidRDefault="009A067A" w:rsidP="001D74AE">
            <w:pPr>
              <w:spacing w:before="40" w:after="40"/>
              <w:rPr>
                <w:rFonts w:ascii="Arial" w:hAnsi="Arial" w:cs="Arial"/>
                <w:i/>
                <w:sz w:val="18"/>
                <w:szCs w:val="18"/>
                <w:highlight w:val="yellow"/>
              </w:rPr>
            </w:pPr>
            <w:r>
              <w:rPr>
                <w:noProof/>
                <w:color w:val="2B579A"/>
                <w:shd w:val="clear" w:color="auto" w:fill="E6E6E6"/>
              </w:rPr>
              <w:drawing>
                <wp:inline distT="0" distB="0" distL="0" distR="0" wp14:anchorId="2F375CDE" wp14:editId="66156BE9">
                  <wp:extent cx="144168" cy="159545"/>
                  <wp:effectExtent l="0" t="0" r="8255" b="0"/>
                  <wp:docPr id="804834127" name="Picture 8048341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834127" name="Picture 804834127"/>
                          <pic:cNvPicPr/>
                        </pic:nvPicPr>
                        <pic:blipFill>
                          <a:blip r:embed="rId42"/>
                          <a:stretch>
                            <a:fillRect/>
                          </a:stretch>
                        </pic:blipFill>
                        <pic:spPr>
                          <a:xfrm>
                            <a:off x="0" y="0"/>
                            <a:ext cx="144168" cy="159545"/>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62EB695E" w14:textId="55AB073F" w:rsidR="00704F11" w:rsidRPr="003D40D9" w:rsidRDefault="00704F11" w:rsidP="001D74AE">
            <w:pPr>
              <w:spacing w:before="40" w:after="40"/>
              <w:rPr>
                <w:rFonts w:ascii="Arial" w:hAnsi="Arial" w:cs="Arial"/>
                <w:bCs/>
                <w:sz w:val="18"/>
                <w:szCs w:val="18"/>
              </w:rPr>
            </w:pPr>
            <w:r w:rsidRPr="003D40D9">
              <w:rPr>
                <w:rFonts w:ascii="Arial" w:hAnsi="Arial" w:cs="Arial"/>
                <w:bCs/>
                <w:sz w:val="18"/>
                <w:szCs w:val="18"/>
              </w:rPr>
              <w:t>We are working on business cases to extend, expand and reinvigorate three of our cultural facilities to meet the current and future needs of our community. These facilities contribute to improved health and wellbeing by providing our community with accessible places and spaces to participate, connect, learn, be inspired, and contribute to the cultural life of the city. Actions on these three business cases include:</w:t>
            </w:r>
          </w:p>
          <w:p w14:paraId="7C361A01" w14:textId="77777777" w:rsidR="00704F11" w:rsidRPr="003D40D9"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completion of the business case for the expansion of the Geelong Gallery</w:t>
            </w:r>
          </w:p>
          <w:p w14:paraId="4290A262" w14:textId="77777777" w:rsidR="00704F11"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3D40D9">
              <w:rPr>
                <w:rFonts w:ascii="Arial" w:hAnsi="Arial" w:cs="Arial"/>
                <w:sz w:val="18"/>
                <w:szCs w:val="18"/>
              </w:rPr>
              <w:t xml:space="preserve">seeking state government partnership support and ministerial support for the Potato Shed - Bellarine Arts Centre Redevelopment business case </w:t>
            </w:r>
          </w:p>
          <w:p w14:paraId="41B2538E" w14:textId="77777777" w:rsidR="00704F11" w:rsidRPr="00AD6676" w:rsidRDefault="00704F11" w:rsidP="001D74AE">
            <w:pPr>
              <w:pStyle w:val="ListParagraph"/>
              <w:numPr>
                <w:ilvl w:val="0"/>
                <w:numId w:val="63"/>
              </w:numPr>
              <w:spacing w:before="40" w:after="40" w:line="270" w:lineRule="atLeast"/>
              <w:ind w:left="170" w:hanging="170"/>
              <w:contextualSpacing w:val="0"/>
              <w:rPr>
                <w:rFonts w:ascii="Arial" w:hAnsi="Arial" w:cs="Arial"/>
                <w:sz w:val="18"/>
                <w:szCs w:val="18"/>
              </w:rPr>
            </w:pPr>
            <w:r w:rsidRPr="00AD6676">
              <w:rPr>
                <w:rFonts w:ascii="Arial" w:hAnsi="Arial" w:cs="Arial"/>
                <w:sz w:val="18"/>
                <w:szCs w:val="18"/>
              </w:rPr>
              <w:t>completion of the National Wool Museum Vision and Business Plan for consideration by council in July 2022. Once endorsed, we will then seek partnership funding for a business case from state government in 2022‒23.</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713C5323" w14:textId="77777777" w:rsidR="00704F11" w:rsidRDefault="00704F11" w:rsidP="001D74AE">
            <w:pPr>
              <w:spacing w:before="100" w:after="100"/>
              <w:jc w:val="center"/>
              <w:rPr>
                <w:rFonts w:cs="Arial"/>
                <w:bCs/>
                <w:szCs w:val="22"/>
              </w:rPr>
            </w:pPr>
          </w:p>
          <w:p w14:paraId="324E5CC7" w14:textId="77777777" w:rsidR="00704F11" w:rsidRPr="004F5071" w:rsidRDefault="00704F11" w:rsidP="001D74AE">
            <w:pPr>
              <w:spacing w:before="100" w:after="100"/>
              <w:jc w:val="center"/>
              <w:rPr>
                <w:rFonts w:ascii="Arial" w:hAnsi="Arial" w:cs="Arial"/>
                <w:color w:val="000000"/>
                <w:sz w:val="24"/>
                <w:szCs w:val="24"/>
                <w:highlight w:val="yellow"/>
              </w:rPr>
            </w:pPr>
            <w:r w:rsidRPr="004F5071">
              <w:rPr>
                <w:rFonts w:ascii="Wingdings" w:eastAsia="Wingdings" w:hAnsi="Wingdings" w:cs="Wingdings"/>
                <w:bCs/>
                <w:sz w:val="24"/>
                <w:szCs w:val="24"/>
              </w:rPr>
              <w:t>ü</w:t>
            </w:r>
          </w:p>
        </w:tc>
      </w:tr>
      <w:tr w:rsidR="00704F11" w:rsidRPr="00FA567B" w14:paraId="4A2327DE" w14:textId="77777777" w:rsidTr="00E17D71">
        <w:trPr>
          <w:trHeight w:val="239"/>
        </w:trPr>
        <w:tc>
          <w:tcPr>
            <w:tcW w:w="1023" w:type="pct"/>
            <w:tcBorders>
              <w:top w:val="nil"/>
              <w:bottom w:val="single" w:sz="4" w:space="0" w:color="A6A6A6" w:themeColor="background1" w:themeShade="A6"/>
            </w:tcBorders>
            <w:shd w:val="clear" w:color="auto" w:fill="auto"/>
          </w:tcPr>
          <w:p w14:paraId="4A6A7A98" w14:textId="77777777" w:rsidR="00704F11" w:rsidRPr="00F26C0F" w:rsidRDefault="00704F11" w:rsidP="001D74AE">
            <w:pPr>
              <w:spacing w:before="40" w:after="40"/>
              <w:rPr>
                <w:rFonts w:ascii="Arial" w:hAnsi="Arial" w:cs="Arial"/>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3E551EA8" w14:textId="6796352B" w:rsidR="00704F11" w:rsidRDefault="00704F11" w:rsidP="001D74AE">
            <w:pPr>
              <w:spacing w:before="40" w:after="40"/>
              <w:rPr>
                <w:rFonts w:ascii="Arial" w:hAnsi="Arial" w:cs="Arial"/>
                <w:sz w:val="18"/>
                <w:szCs w:val="18"/>
              </w:rPr>
            </w:pPr>
            <w:r w:rsidRPr="00F26C0F">
              <w:rPr>
                <w:rFonts w:ascii="Arial" w:hAnsi="Arial" w:cs="Arial"/>
                <w:i/>
                <w:sz w:val="18"/>
                <w:szCs w:val="18"/>
                <w:lang w:val="en-US"/>
              </w:rPr>
              <w:t xml:space="preserve">Prepare a First Nations Cultural Heritage Grant program to fund the identification, </w:t>
            </w:r>
            <w:proofErr w:type="gramStart"/>
            <w:r w:rsidRPr="00F26C0F">
              <w:rPr>
                <w:rFonts w:ascii="Arial" w:hAnsi="Arial" w:cs="Arial"/>
                <w:i/>
                <w:sz w:val="18"/>
                <w:szCs w:val="18"/>
                <w:lang w:val="en-US"/>
              </w:rPr>
              <w:t>conservation</w:t>
            </w:r>
            <w:proofErr w:type="gramEnd"/>
            <w:r w:rsidRPr="00F26C0F">
              <w:rPr>
                <w:rFonts w:ascii="Arial" w:hAnsi="Arial" w:cs="Arial"/>
                <w:i/>
                <w:sz w:val="18"/>
                <w:szCs w:val="18"/>
                <w:lang w:val="en-US"/>
              </w:rPr>
              <w:t xml:space="preserve"> and promotion of Aboriginal heritage places.</w:t>
            </w:r>
          </w:p>
          <w:p w14:paraId="71EE0258" w14:textId="36AD165F" w:rsidR="00704F11" w:rsidRPr="00F26C0F" w:rsidRDefault="009A067A" w:rsidP="001D74AE">
            <w:pPr>
              <w:spacing w:before="40" w:after="40"/>
              <w:rPr>
                <w:rFonts w:ascii="Arial" w:hAnsi="Arial" w:cs="Arial"/>
                <w:i/>
                <w:sz w:val="18"/>
                <w:szCs w:val="18"/>
                <w:highlight w:val="yellow"/>
              </w:rPr>
            </w:pPr>
            <w:r>
              <w:rPr>
                <w:noProof/>
                <w:color w:val="2B579A"/>
                <w:shd w:val="clear" w:color="auto" w:fill="E6E6E6"/>
              </w:rPr>
              <w:drawing>
                <wp:inline distT="0" distB="0" distL="0" distR="0" wp14:anchorId="1B68A68F" wp14:editId="5F980FC0">
                  <wp:extent cx="144168" cy="159545"/>
                  <wp:effectExtent l="0" t="0" r="8255" b="0"/>
                  <wp:docPr id="804834128" name="Picture 804834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834128" name="Picture 804834128"/>
                          <pic:cNvPicPr/>
                        </pic:nvPicPr>
                        <pic:blipFill>
                          <a:blip r:embed="rId42"/>
                          <a:stretch>
                            <a:fillRect/>
                          </a:stretch>
                        </pic:blipFill>
                        <pic:spPr>
                          <a:xfrm>
                            <a:off x="0" y="0"/>
                            <a:ext cx="144168" cy="159545"/>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52DCD4BE" w14:textId="77777777" w:rsidR="00704F11" w:rsidRPr="003D40D9" w:rsidRDefault="00704F11" w:rsidP="001D74AE">
            <w:pPr>
              <w:spacing w:before="40" w:after="40"/>
              <w:rPr>
                <w:rFonts w:ascii="Arial" w:hAnsi="Arial" w:cs="Arial"/>
                <w:bCs/>
                <w:iCs/>
                <w:sz w:val="18"/>
                <w:szCs w:val="18"/>
              </w:rPr>
            </w:pPr>
            <w:r w:rsidRPr="003D40D9">
              <w:rPr>
                <w:rFonts w:ascii="Arial" w:hAnsi="Arial" w:cs="Arial"/>
                <w:bCs/>
                <w:iCs/>
                <w:sz w:val="18"/>
                <w:szCs w:val="18"/>
              </w:rPr>
              <w:t xml:space="preserve">Our First Nations Cultural Heritage Grant program was developed in collaboration with Wadawurrung Traditional Owners Aboriginal Corporation. It provides funding for projects that recognise, restore, </w:t>
            </w:r>
            <w:proofErr w:type="gramStart"/>
            <w:r w:rsidRPr="003D40D9">
              <w:rPr>
                <w:rFonts w:ascii="Arial" w:hAnsi="Arial" w:cs="Arial"/>
                <w:bCs/>
                <w:iCs/>
                <w:sz w:val="18"/>
                <w:szCs w:val="18"/>
              </w:rPr>
              <w:t>protect</w:t>
            </w:r>
            <w:proofErr w:type="gramEnd"/>
            <w:r w:rsidRPr="003D40D9">
              <w:rPr>
                <w:rFonts w:ascii="Arial" w:hAnsi="Arial" w:cs="Arial"/>
                <w:bCs/>
                <w:iCs/>
                <w:sz w:val="18"/>
                <w:szCs w:val="18"/>
              </w:rPr>
              <w:t xml:space="preserve"> and preserve Aboriginal cultural heritage across Greater Geelong. </w:t>
            </w:r>
          </w:p>
          <w:p w14:paraId="7CDA50B7" w14:textId="77777777" w:rsidR="00704F11" w:rsidRPr="003D40D9" w:rsidRDefault="00704F11" w:rsidP="001D74AE">
            <w:pPr>
              <w:spacing w:before="40" w:after="40"/>
              <w:rPr>
                <w:rFonts w:ascii="Arial" w:hAnsi="Arial" w:cs="Arial"/>
                <w:bCs/>
                <w:iCs/>
                <w:sz w:val="18"/>
                <w:szCs w:val="18"/>
              </w:rPr>
            </w:pPr>
            <w:r w:rsidRPr="003D40D9">
              <w:rPr>
                <w:rFonts w:ascii="Arial" w:hAnsi="Arial" w:cs="Arial"/>
                <w:bCs/>
                <w:iCs/>
                <w:sz w:val="18"/>
                <w:szCs w:val="18"/>
              </w:rPr>
              <w:t xml:space="preserve">Council adopted this program in November </w:t>
            </w:r>
            <w:proofErr w:type="gramStart"/>
            <w:r w:rsidRPr="003D40D9">
              <w:rPr>
                <w:rFonts w:ascii="Arial" w:hAnsi="Arial" w:cs="Arial"/>
                <w:bCs/>
                <w:iCs/>
                <w:sz w:val="18"/>
                <w:szCs w:val="18"/>
              </w:rPr>
              <w:t>2021</w:t>
            </w:r>
            <w:proofErr w:type="gramEnd"/>
            <w:r w:rsidRPr="003D40D9">
              <w:rPr>
                <w:rFonts w:ascii="Arial" w:hAnsi="Arial" w:cs="Arial"/>
                <w:bCs/>
                <w:iCs/>
                <w:sz w:val="18"/>
                <w:szCs w:val="18"/>
              </w:rPr>
              <w:t xml:space="preserve"> and we completed our first round of the 2021–22 First Nations Cultural Heritage Grant program, awarding $60,000 to the Geelong Gaol Museum to research the provenance of Aboriginal art work that currently resides in the Gaol.</w:t>
            </w:r>
          </w:p>
          <w:p w14:paraId="5E57788F" w14:textId="77777777" w:rsidR="00704F11" w:rsidRPr="003D40D9" w:rsidRDefault="00704F11" w:rsidP="001D74AE">
            <w:pPr>
              <w:pStyle w:val="ListBullet"/>
              <w:spacing w:before="40" w:after="40"/>
              <w:rPr>
                <w:rFonts w:ascii="Arial" w:hAnsi="Arial" w:cs="Arial"/>
                <w:sz w:val="18"/>
                <w:szCs w:val="18"/>
                <w:highlight w:val="yellow"/>
              </w:rPr>
            </w:pPr>
            <w:r w:rsidRPr="003D40D9">
              <w:rPr>
                <w:rFonts w:ascii="Arial" w:hAnsi="Arial" w:cs="Arial"/>
                <w:bCs/>
                <w:iCs/>
                <w:sz w:val="18"/>
                <w:szCs w:val="18"/>
              </w:rPr>
              <w:t xml:space="preserve">We commenced a second round of grants in June 2022. </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5CB8FE5C" w14:textId="77777777" w:rsidR="00704F11" w:rsidRDefault="00704F11" w:rsidP="001D74AE">
            <w:pPr>
              <w:spacing w:before="100" w:after="100"/>
              <w:jc w:val="center"/>
              <w:rPr>
                <w:rFonts w:cs="Arial"/>
                <w:bCs/>
                <w:sz w:val="24"/>
                <w:szCs w:val="18"/>
              </w:rPr>
            </w:pPr>
          </w:p>
          <w:p w14:paraId="4002E54A" w14:textId="77777777" w:rsidR="00704F11" w:rsidRPr="00FA567B" w:rsidRDefault="00704F11" w:rsidP="001D74AE">
            <w:pPr>
              <w:spacing w:before="100" w:after="100"/>
              <w:jc w:val="center"/>
              <w:rPr>
                <w:rFonts w:ascii="Arial" w:hAnsi="Arial" w:cs="Arial"/>
                <w:color w:val="000000"/>
                <w:sz w:val="18"/>
                <w:szCs w:val="18"/>
                <w:highlight w:val="yellow"/>
              </w:rPr>
            </w:pPr>
            <w:r w:rsidRPr="005A7596">
              <w:rPr>
                <w:rFonts w:ascii="Wingdings" w:eastAsia="Wingdings" w:hAnsi="Wingdings" w:cs="Wingdings"/>
                <w:bCs/>
                <w:sz w:val="24"/>
                <w:szCs w:val="18"/>
              </w:rPr>
              <w:t>ü</w:t>
            </w:r>
          </w:p>
        </w:tc>
      </w:tr>
      <w:tr w:rsidR="00704F11" w:rsidRPr="00FA567B" w14:paraId="526A2FFA" w14:textId="77777777" w:rsidTr="00E17D71">
        <w:trPr>
          <w:trHeight w:val="239"/>
        </w:trPr>
        <w:tc>
          <w:tcPr>
            <w:tcW w:w="1023" w:type="pct"/>
            <w:tcBorders>
              <w:top w:val="single" w:sz="4" w:space="0" w:color="A6A6A6" w:themeColor="background1" w:themeShade="A6"/>
              <w:bottom w:val="nil"/>
            </w:tcBorders>
            <w:shd w:val="clear" w:color="auto" w:fill="auto"/>
          </w:tcPr>
          <w:p w14:paraId="41BD3D46" w14:textId="495894F4" w:rsidR="00704F11" w:rsidRPr="00F26C0F" w:rsidRDefault="00704F11" w:rsidP="006B4E5C">
            <w:pPr>
              <w:spacing w:before="60" w:after="60"/>
              <w:rPr>
                <w:rFonts w:ascii="Arial" w:hAnsi="Arial" w:cs="Arial"/>
                <w:sz w:val="18"/>
                <w:szCs w:val="18"/>
                <w:highlight w:val="yellow"/>
              </w:rPr>
            </w:pPr>
            <w:r>
              <w:rPr>
                <w:rFonts w:ascii="Arial" w:hAnsi="Arial" w:cs="Arial"/>
                <w:sz w:val="18"/>
                <w:szCs w:val="18"/>
              </w:rPr>
              <w:t xml:space="preserve">1.10 </w:t>
            </w:r>
            <w:r w:rsidRPr="00F26C0F">
              <w:rPr>
                <w:rFonts w:ascii="Arial" w:hAnsi="Arial" w:cs="Arial"/>
                <w:sz w:val="18"/>
                <w:szCs w:val="18"/>
              </w:rPr>
              <w:t>Provide facilities that foster and facilitate positive health and wellbeing outcomes</w:t>
            </w:r>
          </w:p>
        </w:tc>
        <w:tc>
          <w:tcPr>
            <w:tcW w:w="1024" w:type="pct"/>
            <w:tcBorders>
              <w:top w:val="single" w:sz="4" w:space="0" w:color="A6A6A6" w:themeColor="background1" w:themeShade="A6"/>
              <w:bottom w:val="single" w:sz="4" w:space="0" w:color="A6A6A6" w:themeColor="background1" w:themeShade="A6"/>
            </w:tcBorders>
            <w:shd w:val="clear" w:color="auto" w:fill="auto"/>
          </w:tcPr>
          <w:p w14:paraId="07697A13" w14:textId="64B9B518" w:rsidR="00704F11" w:rsidRDefault="00704F11" w:rsidP="006B4E5C">
            <w:pPr>
              <w:spacing w:before="60" w:after="60"/>
              <w:rPr>
                <w:rFonts w:ascii="Arial" w:hAnsi="Arial" w:cs="Arial"/>
                <w:iCs/>
                <w:sz w:val="18"/>
                <w:szCs w:val="18"/>
              </w:rPr>
            </w:pPr>
            <w:r w:rsidRPr="00F26C0F">
              <w:rPr>
                <w:rFonts w:ascii="Arial" w:hAnsi="Arial" w:cs="Arial"/>
                <w:i/>
                <w:sz w:val="18"/>
                <w:szCs w:val="18"/>
              </w:rPr>
              <w:t>Progress the design and construction of the Armstrong Creek West Child and Community Hub.</w:t>
            </w:r>
            <w:r>
              <w:rPr>
                <w:rFonts w:ascii="Arial" w:hAnsi="Arial" w:cs="Arial"/>
                <w:sz w:val="18"/>
                <w:szCs w:val="18"/>
              </w:rPr>
              <w:t xml:space="preserve"> </w:t>
            </w:r>
            <w:r w:rsidRPr="00D86BE8">
              <w:rPr>
                <w:rFonts w:ascii="Arial" w:hAnsi="Arial" w:cs="Arial"/>
                <w:b/>
                <w:bCs/>
                <w:i/>
                <w:sz w:val="18"/>
                <w:szCs w:val="18"/>
              </w:rPr>
              <w:t>(Major</w:t>
            </w:r>
            <w:r w:rsidR="00660C02">
              <w:rPr>
                <w:rFonts w:ascii="Arial" w:hAnsi="Arial" w:cs="Arial"/>
                <w:b/>
                <w:bCs/>
                <w:i/>
                <w:sz w:val="18"/>
                <w:szCs w:val="18"/>
              </w:rPr>
              <w:t xml:space="preserve"> budget</w:t>
            </w:r>
            <w:r w:rsidRPr="00D86BE8">
              <w:rPr>
                <w:rFonts w:ascii="Arial" w:hAnsi="Arial" w:cs="Arial"/>
                <w:b/>
                <w:bCs/>
                <w:i/>
                <w:sz w:val="18"/>
                <w:szCs w:val="18"/>
              </w:rPr>
              <w:t xml:space="preserve"> initiative)</w:t>
            </w:r>
          </w:p>
          <w:p w14:paraId="13E4872A" w14:textId="747CD04A" w:rsidR="00704F11" w:rsidRPr="00F26C0F" w:rsidRDefault="009A067A" w:rsidP="006B4E5C">
            <w:pPr>
              <w:spacing w:before="60" w:after="60"/>
              <w:rPr>
                <w:rFonts w:ascii="Arial" w:hAnsi="Arial" w:cs="Arial"/>
                <w:i/>
                <w:sz w:val="18"/>
                <w:szCs w:val="18"/>
                <w:highlight w:val="yellow"/>
              </w:rPr>
            </w:pPr>
            <w:r>
              <w:rPr>
                <w:noProof/>
                <w:color w:val="2B579A"/>
                <w:shd w:val="clear" w:color="auto" w:fill="E6E6E6"/>
              </w:rPr>
              <w:drawing>
                <wp:inline distT="0" distB="0" distL="0" distR="0" wp14:anchorId="73A067E1" wp14:editId="3A2486C9">
                  <wp:extent cx="142862" cy="127206"/>
                  <wp:effectExtent l="0" t="0" r="0" b="6350"/>
                  <wp:docPr id="804834129" name="Picture 8048341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834129" name="Picture 804834129"/>
                          <pic:cNvPicPr/>
                        </pic:nvPicPr>
                        <pic:blipFill>
                          <a:blip r:embed="rId40"/>
                          <a:stretch>
                            <a:fillRect/>
                          </a:stretch>
                        </pic:blipFill>
                        <pic:spPr>
                          <a:xfrm>
                            <a:off x="0" y="0"/>
                            <a:ext cx="142862" cy="127206"/>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41221CD7" w14:textId="77777777" w:rsidR="00704F11" w:rsidRPr="003D40D9" w:rsidRDefault="00704F11" w:rsidP="00172A63">
            <w:pPr>
              <w:pStyle w:val="ListBullet"/>
              <w:spacing w:before="60" w:after="60"/>
              <w:ind w:left="0" w:firstLine="0"/>
              <w:rPr>
                <w:rFonts w:ascii="Arial" w:hAnsi="Arial" w:cs="Arial"/>
                <w:sz w:val="18"/>
                <w:szCs w:val="18"/>
                <w:highlight w:val="yellow"/>
              </w:rPr>
            </w:pPr>
            <w:r w:rsidRPr="003D40D9">
              <w:rPr>
                <w:rFonts w:ascii="Arial" w:hAnsi="Arial" w:cs="Arial"/>
                <w:bCs/>
                <w:sz w:val="18"/>
                <w:szCs w:val="18"/>
              </w:rPr>
              <w:t>The building design for the Armstrong Creek West Child and Community Hub was completed in September 2021 and the construction tender awarded in December 2021. Works commenced onsite in January 2022. We are halfway through construction with an expected completion date of early 2023. This facility will provide additional kindergarten places and facilities for maternal and child health services to support the health and wellbeing of children in this local community during the important early life stages.</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54B941FD" w14:textId="77777777" w:rsidR="00704F11" w:rsidRDefault="00704F11" w:rsidP="006B4E5C">
            <w:pPr>
              <w:spacing w:before="60" w:after="60"/>
              <w:jc w:val="center"/>
              <w:rPr>
                <w:rFonts w:cs="Arial"/>
                <w:b/>
                <w:color w:val="03488E"/>
                <w:sz w:val="18"/>
                <w:szCs w:val="18"/>
              </w:rPr>
            </w:pPr>
          </w:p>
          <w:p w14:paraId="6225779A" w14:textId="77777777" w:rsidR="00704F11" w:rsidRPr="00FA567B" w:rsidRDefault="00704F11" w:rsidP="006B4E5C">
            <w:pPr>
              <w:spacing w:before="60" w:after="60"/>
              <w:jc w:val="center"/>
              <w:rPr>
                <w:rFonts w:ascii="Arial" w:hAnsi="Arial" w:cs="Arial"/>
                <w:color w:val="000000"/>
                <w:sz w:val="18"/>
                <w:szCs w:val="18"/>
                <w:highlight w:val="yellow"/>
              </w:rPr>
            </w:pPr>
            <w:r w:rsidRPr="005A7596">
              <w:rPr>
                <w:rFonts w:ascii="Wingdings" w:eastAsia="Wingdings" w:hAnsi="Wingdings" w:cs="Wingdings"/>
                <w:bCs/>
                <w:sz w:val="24"/>
                <w:szCs w:val="18"/>
              </w:rPr>
              <w:t>ü</w:t>
            </w:r>
          </w:p>
        </w:tc>
      </w:tr>
      <w:tr w:rsidR="00704F11" w:rsidRPr="00FA567B" w14:paraId="7D8962D9" w14:textId="77777777" w:rsidTr="00E17D71">
        <w:trPr>
          <w:trHeight w:val="239"/>
        </w:trPr>
        <w:tc>
          <w:tcPr>
            <w:tcW w:w="1023" w:type="pct"/>
            <w:tcBorders>
              <w:top w:val="nil"/>
              <w:bottom w:val="nil"/>
            </w:tcBorders>
            <w:shd w:val="clear" w:color="auto" w:fill="auto"/>
          </w:tcPr>
          <w:p w14:paraId="4EBF6C47" w14:textId="77777777" w:rsidR="00704F11" w:rsidRPr="00F26C0F" w:rsidRDefault="00704F11" w:rsidP="006B4E5C">
            <w:pPr>
              <w:spacing w:before="60" w:after="60"/>
              <w:rPr>
                <w:rFonts w:ascii="Arial" w:hAnsi="Arial" w:cs="Arial"/>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0CAD625A" w14:textId="4F138E37" w:rsidR="00704F11" w:rsidRDefault="00704F11" w:rsidP="000B28C9">
            <w:pPr>
              <w:keepNext/>
              <w:keepLines/>
              <w:spacing w:before="60" w:after="60"/>
              <w:rPr>
                <w:rFonts w:ascii="Arial" w:hAnsi="Arial" w:cs="Arial"/>
                <w:iCs/>
                <w:sz w:val="18"/>
                <w:szCs w:val="18"/>
              </w:rPr>
            </w:pPr>
            <w:r w:rsidRPr="00F26C0F">
              <w:rPr>
                <w:rFonts w:ascii="Arial" w:hAnsi="Arial" w:cs="Arial"/>
                <w:i/>
                <w:sz w:val="18"/>
                <w:szCs w:val="18"/>
              </w:rPr>
              <w:t>Progress the design and construction of the Northern Bellarine Aquatic Centre.</w:t>
            </w:r>
            <w:r w:rsidR="00D2798C">
              <w:rPr>
                <w:rFonts w:ascii="Arial" w:hAnsi="Arial" w:cs="Arial"/>
                <w:i/>
                <w:sz w:val="18"/>
                <w:szCs w:val="18"/>
              </w:rPr>
              <w:t xml:space="preserve"> </w:t>
            </w:r>
            <w:r w:rsidRPr="00D86BE8">
              <w:rPr>
                <w:rFonts w:ascii="Arial" w:hAnsi="Arial" w:cs="Arial"/>
                <w:b/>
                <w:bCs/>
                <w:i/>
                <w:sz w:val="18"/>
                <w:szCs w:val="18"/>
              </w:rPr>
              <w:t>(Major</w:t>
            </w:r>
            <w:r w:rsidR="00660C02">
              <w:rPr>
                <w:rFonts w:ascii="Arial" w:hAnsi="Arial" w:cs="Arial"/>
                <w:b/>
                <w:bCs/>
                <w:i/>
                <w:sz w:val="18"/>
                <w:szCs w:val="18"/>
              </w:rPr>
              <w:t xml:space="preserve"> budget</w:t>
            </w:r>
            <w:r w:rsidRPr="00D86BE8">
              <w:rPr>
                <w:rFonts w:ascii="Arial" w:hAnsi="Arial" w:cs="Arial"/>
                <w:b/>
                <w:bCs/>
                <w:i/>
                <w:sz w:val="18"/>
                <w:szCs w:val="18"/>
              </w:rPr>
              <w:t xml:space="preserve"> initiative)</w:t>
            </w:r>
            <w:r w:rsidR="009A7D91" w:rsidRPr="009A7D91">
              <w:rPr>
                <w:rFonts w:ascii="Arial" w:hAnsi="Arial" w:cs="Arial"/>
                <w:iCs/>
                <w:sz w:val="18"/>
                <w:szCs w:val="18"/>
              </w:rPr>
              <w:t xml:space="preserve"> </w:t>
            </w:r>
          </w:p>
          <w:p w14:paraId="20A9AD32" w14:textId="72A2CB5E" w:rsidR="00704F11" w:rsidRPr="00F26C0F" w:rsidRDefault="009A067A" w:rsidP="006B4E5C">
            <w:pPr>
              <w:spacing w:before="60" w:after="60"/>
              <w:rPr>
                <w:rFonts w:ascii="Arial" w:hAnsi="Arial" w:cs="Arial"/>
                <w:i/>
                <w:sz w:val="18"/>
                <w:szCs w:val="18"/>
                <w:highlight w:val="yellow"/>
              </w:rPr>
            </w:pPr>
            <w:r>
              <w:rPr>
                <w:noProof/>
                <w:color w:val="2B579A"/>
                <w:shd w:val="clear" w:color="auto" w:fill="E6E6E6"/>
              </w:rPr>
              <w:drawing>
                <wp:inline distT="0" distB="0" distL="0" distR="0" wp14:anchorId="2B83F3EB" wp14:editId="0FDACE47">
                  <wp:extent cx="142862" cy="127206"/>
                  <wp:effectExtent l="0" t="0" r="0" b="6350"/>
                  <wp:docPr id="804834130" name="Picture 8048341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834130" name="Picture 804834130"/>
                          <pic:cNvPicPr/>
                        </pic:nvPicPr>
                        <pic:blipFill>
                          <a:blip r:embed="rId40"/>
                          <a:stretch>
                            <a:fillRect/>
                          </a:stretch>
                        </pic:blipFill>
                        <pic:spPr>
                          <a:xfrm>
                            <a:off x="0" y="0"/>
                            <a:ext cx="142862" cy="127206"/>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286622FE" w14:textId="263CB57A" w:rsidR="00704F11" w:rsidRPr="003D40D9" w:rsidRDefault="00704F11" w:rsidP="00172A63">
            <w:pPr>
              <w:pStyle w:val="ListBullet"/>
              <w:spacing w:before="60" w:after="60"/>
              <w:ind w:left="0" w:firstLine="0"/>
              <w:rPr>
                <w:rFonts w:ascii="Arial" w:hAnsi="Arial" w:cs="Arial"/>
                <w:sz w:val="18"/>
                <w:szCs w:val="18"/>
                <w:highlight w:val="yellow"/>
              </w:rPr>
            </w:pPr>
            <w:r w:rsidRPr="003D40D9">
              <w:rPr>
                <w:rFonts w:ascii="Arial" w:hAnsi="Arial" w:cs="Arial"/>
                <w:bCs/>
                <w:sz w:val="18"/>
                <w:szCs w:val="18"/>
              </w:rPr>
              <w:t>The Northern Bellarine Aquatic Centre design was completed in September 2021 with the construction tender awarded in December 2021. We have commenced construction with an expected completion date of late 2023. When completed, this facility will address an identified inequity in the provision of aquatic facilities that support community participation in aquatic recreation activities and increase participation in physical activities to improve health and wellbeing.</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71593D37" w14:textId="77777777" w:rsidR="00704F11" w:rsidRDefault="00704F11" w:rsidP="006B4E5C">
            <w:pPr>
              <w:spacing w:before="60" w:after="60"/>
              <w:jc w:val="center"/>
              <w:rPr>
                <w:rFonts w:cs="Arial"/>
                <w:bCs/>
                <w:sz w:val="24"/>
                <w:szCs w:val="18"/>
              </w:rPr>
            </w:pPr>
          </w:p>
          <w:p w14:paraId="078E6A1C" w14:textId="77777777" w:rsidR="00704F11" w:rsidRPr="00FA567B" w:rsidRDefault="00704F11" w:rsidP="006B4E5C">
            <w:pPr>
              <w:spacing w:before="60" w:after="60"/>
              <w:jc w:val="center"/>
              <w:rPr>
                <w:rFonts w:ascii="Arial" w:hAnsi="Arial" w:cs="Arial"/>
                <w:color w:val="000000"/>
                <w:sz w:val="18"/>
                <w:szCs w:val="18"/>
                <w:highlight w:val="yellow"/>
              </w:rPr>
            </w:pPr>
            <w:r w:rsidRPr="005A7596">
              <w:rPr>
                <w:rFonts w:ascii="Wingdings" w:eastAsia="Wingdings" w:hAnsi="Wingdings" w:cs="Wingdings"/>
                <w:bCs/>
                <w:sz w:val="24"/>
                <w:szCs w:val="18"/>
              </w:rPr>
              <w:t>ü</w:t>
            </w:r>
          </w:p>
        </w:tc>
      </w:tr>
      <w:tr w:rsidR="00704F11" w:rsidRPr="00FA567B" w14:paraId="038AB815" w14:textId="77777777" w:rsidTr="00E17D71">
        <w:trPr>
          <w:trHeight w:val="239"/>
        </w:trPr>
        <w:tc>
          <w:tcPr>
            <w:tcW w:w="1023" w:type="pct"/>
            <w:tcBorders>
              <w:top w:val="nil"/>
              <w:bottom w:val="nil"/>
            </w:tcBorders>
            <w:shd w:val="clear" w:color="auto" w:fill="auto"/>
          </w:tcPr>
          <w:p w14:paraId="1AA22542" w14:textId="77777777" w:rsidR="00704F11" w:rsidRPr="00F26C0F" w:rsidRDefault="00704F11" w:rsidP="006B4E5C">
            <w:pPr>
              <w:spacing w:before="60" w:after="60"/>
              <w:rPr>
                <w:rFonts w:ascii="Arial" w:hAnsi="Arial" w:cs="Arial"/>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7AE0CD13" w14:textId="249966B8" w:rsidR="00704F11" w:rsidRDefault="00704F11" w:rsidP="006B4E5C">
            <w:pPr>
              <w:spacing w:before="60" w:after="60"/>
              <w:rPr>
                <w:rFonts w:ascii="Arial" w:hAnsi="Arial" w:cs="Arial"/>
                <w:sz w:val="18"/>
                <w:szCs w:val="18"/>
              </w:rPr>
            </w:pPr>
            <w:r w:rsidRPr="00F26C0F">
              <w:rPr>
                <w:rFonts w:ascii="Arial" w:hAnsi="Arial" w:cs="Arial"/>
                <w:i/>
                <w:sz w:val="18"/>
                <w:szCs w:val="18"/>
                <w:lang w:val="en-US"/>
              </w:rPr>
              <w:t xml:space="preserve">Review and update the Social Infrastructure Plan, with </w:t>
            </w:r>
            <w:proofErr w:type="gramStart"/>
            <w:r w:rsidRPr="00F26C0F">
              <w:rPr>
                <w:rFonts w:ascii="Arial" w:hAnsi="Arial" w:cs="Arial"/>
                <w:i/>
                <w:sz w:val="18"/>
                <w:szCs w:val="18"/>
                <w:lang w:val="en-US"/>
              </w:rPr>
              <w:t>particular regard</w:t>
            </w:r>
            <w:proofErr w:type="gramEnd"/>
            <w:r w:rsidRPr="00F26C0F">
              <w:rPr>
                <w:rFonts w:ascii="Arial" w:hAnsi="Arial" w:cs="Arial"/>
                <w:i/>
                <w:sz w:val="18"/>
                <w:szCs w:val="18"/>
                <w:lang w:val="en-US"/>
              </w:rPr>
              <w:t xml:space="preserve"> to the needs of young people and early years services.</w:t>
            </w:r>
          </w:p>
          <w:p w14:paraId="597C035B" w14:textId="1D285A46" w:rsidR="00704F11" w:rsidRPr="00F26C0F" w:rsidRDefault="009A067A" w:rsidP="006B4E5C">
            <w:pPr>
              <w:spacing w:before="60" w:after="60"/>
              <w:rPr>
                <w:rFonts w:ascii="Arial" w:hAnsi="Arial" w:cs="Arial"/>
                <w:i/>
                <w:sz w:val="18"/>
                <w:szCs w:val="18"/>
                <w:highlight w:val="yellow"/>
              </w:rPr>
            </w:pPr>
            <w:r>
              <w:rPr>
                <w:noProof/>
                <w:color w:val="2B579A"/>
                <w:shd w:val="clear" w:color="auto" w:fill="E6E6E6"/>
              </w:rPr>
              <w:drawing>
                <wp:inline distT="0" distB="0" distL="0" distR="0" wp14:anchorId="590D5155" wp14:editId="195F995D">
                  <wp:extent cx="142862" cy="127206"/>
                  <wp:effectExtent l="0" t="0" r="0" b="6350"/>
                  <wp:docPr id="804834131" name="Picture 8048341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834131" name="Picture 804834131"/>
                          <pic:cNvPicPr/>
                        </pic:nvPicPr>
                        <pic:blipFill>
                          <a:blip r:embed="rId40"/>
                          <a:stretch>
                            <a:fillRect/>
                          </a:stretch>
                        </pic:blipFill>
                        <pic:spPr>
                          <a:xfrm>
                            <a:off x="0" y="0"/>
                            <a:ext cx="142862" cy="127206"/>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0599A49C" w14:textId="77777777" w:rsidR="00704F11" w:rsidRPr="003D40D9" w:rsidRDefault="00704F11" w:rsidP="00172A63">
            <w:pPr>
              <w:pStyle w:val="ListBullet"/>
              <w:spacing w:before="60" w:after="60"/>
              <w:ind w:left="0" w:firstLine="0"/>
              <w:rPr>
                <w:rFonts w:ascii="Arial" w:hAnsi="Arial" w:cs="Arial"/>
                <w:sz w:val="18"/>
                <w:szCs w:val="18"/>
                <w:highlight w:val="yellow"/>
              </w:rPr>
            </w:pPr>
            <w:r w:rsidRPr="003D40D9">
              <w:rPr>
                <w:rFonts w:ascii="Arial" w:hAnsi="Arial" w:cs="Arial"/>
                <w:bCs/>
                <w:sz w:val="18"/>
                <w:szCs w:val="18"/>
              </w:rPr>
              <w:t>We commenced identifying opportunities to improve access to safe, adaptable spaces that enhance social connections for youth across the municipality. Upon further consultation with the Youth Council, we completed the draft</w:t>
            </w:r>
            <w:r w:rsidRPr="003D40D9">
              <w:rPr>
                <w:rFonts w:ascii="Arial" w:hAnsi="Arial" w:cs="Arial"/>
                <w:color w:val="000000"/>
                <w:sz w:val="18"/>
                <w:szCs w:val="18"/>
                <w:shd w:val="clear" w:color="auto" w:fill="FFFFFF"/>
              </w:rPr>
              <w:t xml:space="preserve"> youth and early network plans which will form part of the </w:t>
            </w:r>
            <w:r w:rsidRPr="003D40D9">
              <w:rPr>
                <w:rFonts w:ascii="Arial" w:hAnsi="Arial" w:cs="Arial"/>
                <w:i/>
                <w:iCs/>
                <w:sz w:val="18"/>
                <w:szCs w:val="18"/>
                <w:lang w:val="en-US"/>
              </w:rPr>
              <w:t>Social Infrastructure Plan Generation 2</w:t>
            </w:r>
            <w:r w:rsidRPr="003D40D9">
              <w:rPr>
                <w:rFonts w:ascii="Arial" w:hAnsi="Arial" w:cs="Arial"/>
                <w:sz w:val="18"/>
                <w:szCs w:val="18"/>
                <w:lang w:val="en-US"/>
              </w:rPr>
              <w:t>,</w:t>
            </w:r>
            <w:r w:rsidRPr="003D40D9">
              <w:rPr>
                <w:rFonts w:ascii="Arial" w:hAnsi="Arial" w:cs="Arial"/>
                <w:bCs/>
                <w:sz w:val="18"/>
                <w:szCs w:val="18"/>
              </w:rPr>
              <w:t xml:space="preserve"> </w:t>
            </w:r>
            <w:r w:rsidRPr="003D40D9">
              <w:rPr>
                <w:rFonts w:ascii="Arial" w:hAnsi="Arial" w:cs="Arial"/>
                <w:sz w:val="18"/>
                <w:szCs w:val="18"/>
              </w:rPr>
              <w:t>anticipated to go to council for endorsement in December 2022.</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724CB362" w14:textId="77777777" w:rsidR="00704F11" w:rsidRPr="00FA567B" w:rsidRDefault="00704F11" w:rsidP="006B4E5C">
            <w:pPr>
              <w:spacing w:before="60" w:after="60"/>
              <w:jc w:val="center"/>
              <w:rPr>
                <w:rFonts w:ascii="Arial" w:hAnsi="Arial" w:cs="Arial"/>
                <w:color w:val="000000"/>
                <w:sz w:val="18"/>
                <w:szCs w:val="18"/>
                <w:highlight w:val="yellow"/>
              </w:rPr>
            </w:pPr>
            <w:r w:rsidRPr="00EB3CC7">
              <w:rPr>
                <w:noProof/>
                <w:color w:val="2B579A"/>
                <w:sz w:val="17"/>
                <w:szCs w:val="17"/>
                <w:shd w:val="clear" w:color="auto" w:fill="E6E6E6"/>
              </w:rPr>
              <w:drawing>
                <wp:anchor distT="0" distB="0" distL="114300" distR="114300" simplePos="0" relativeHeight="251658258" behindDoc="1" locked="0" layoutInCell="1" allowOverlap="1" wp14:anchorId="4D330E2B" wp14:editId="7764D6A4">
                  <wp:simplePos x="0" y="0"/>
                  <wp:positionH relativeFrom="column">
                    <wp:posOffset>161925</wp:posOffset>
                  </wp:positionH>
                  <wp:positionV relativeFrom="paragraph">
                    <wp:posOffset>226695</wp:posOffset>
                  </wp:positionV>
                  <wp:extent cx="155575" cy="140335"/>
                  <wp:effectExtent l="0" t="0" r="0" b="0"/>
                  <wp:wrapSquare wrapText="bothSides"/>
                  <wp:docPr id="34" name="Picture 35"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FA567B" w14:paraId="611B545A" w14:textId="77777777" w:rsidTr="00E17D71">
        <w:trPr>
          <w:trHeight w:val="239"/>
        </w:trPr>
        <w:tc>
          <w:tcPr>
            <w:tcW w:w="1023" w:type="pct"/>
            <w:tcBorders>
              <w:top w:val="nil"/>
              <w:bottom w:val="single" w:sz="4" w:space="0" w:color="A6A6A6" w:themeColor="background1" w:themeShade="A6"/>
            </w:tcBorders>
            <w:shd w:val="clear" w:color="auto" w:fill="auto"/>
          </w:tcPr>
          <w:p w14:paraId="7BC4AC4E" w14:textId="77777777" w:rsidR="00704F11" w:rsidRPr="00F26C0F" w:rsidRDefault="00704F11" w:rsidP="006B4E5C">
            <w:pPr>
              <w:spacing w:before="60" w:after="60"/>
              <w:rPr>
                <w:rFonts w:ascii="Arial" w:hAnsi="Arial" w:cs="Arial"/>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6CB51F96" w14:textId="54EA81E7" w:rsidR="00704F11" w:rsidRDefault="00704F11" w:rsidP="006B4E5C">
            <w:pPr>
              <w:spacing w:before="60" w:after="60"/>
              <w:rPr>
                <w:rFonts w:ascii="Arial" w:eastAsia="Wingdings2" w:hAnsi="Arial" w:cs="Arial"/>
                <w:i/>
                <w:iCs/>
                <w:noProof/>
                <w:sz w:val="18"/>
                <w:szCs w:val="18"/>
              </w:rPr>
            </w:pPr>
            <w:r w:rsidRPr="00F26C0F">
              <w:rPr>
                <w:rFonts w:ascii="Arial" w:eastAsia="Wingdings2" w:hAnsi="Arial" w:cs="Arial"/>
                <w:i/>
                <w:iCs/>
                <w:noProof/>
                <w:sz w:val="18"/>
                <w:szCs w:val="18"/>
              </w:rPr>
              <w:t>Upgrade an existing fenced dog park located at Stead Park, Corio and deliver a new fenced dog park located in Rennie Street, Lara</w:t>
            </w:r>
            <w:r w:rsidR="009A067A">
              <w:rPr>
                <w:rFonts w:ascii="Arial" w:eastAsia="Wingdings2" w:hAnsi="Arial" w:cs="Arial"/>
                <w:i/>
                <w:iCs/>
                <w:noProof/>
                <w:sz w:val="18"/>
                <w:szCs w:val="18"/>
              </w:rPr>
              <w:t>.</w:t>
            </w:r>
          </w:p>
          <w:p w14:paraId="431332C2" w14:textId="7B89BB5E" w:rsidR="00704F11" w:rsidRPr="00F26C0F" w:rsidRDefault="009A067A" w:rsidP="006B4E5C">
            <w:pPr>
              <w:spacing w:before="60" w:after="60"/>
              <w:rPr>
                <w:rFonts w:ascii="Arial" w:hAnsi="Arial" w:cs="Arial"/>
                <w:i/>
                <w:sz w:val="18"/>
                <w:szCs w:val="18"/>
                <w:highlight w:val="yellow"/>
              </w:rPr>
            </w:pPr>
            <w:r>
              <w:rPr>
                <w:noProof/>
                <w:color w:val="2B579A"/>
                <w:shd w:val="clear" w:color="auto" w:fill="E6E6E6"/>
              </w:rPr>
              <w:drawing>
                <wp:inline distT="0" distB="0" distL="0" distR="0" wp14:anchorId="03C3661D" wp14:editId="4756ACFE">
                  <wp:extent cx="142862" cy="127206"/>
                  <wp:effectExtent l="0" t="0" r="0" b="6350"/>
                  <wp:docPr id="804834132" name="Picture 8048341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834132" name="Picture 804834132"/>
                          <pic:cNvPicPr/>
                        </pic:nvPicPr>
                        <pic:blipFill>
                          <a:blip r:embed="rId40"/>
                          <a:stretch>
                            <a:fillRect/>
                          </a:stretch>
                        </pic:blipFill>
                        <pic:spPr>
                          <a:xfrm>
                            <a:off x="0" y="0"/>
                            <a:ext cx="142862" cy="127206"/>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55947BE4" w14:textId="6C4999D1" w:rsidR="00704F11" w:rsidRPr="003D40D9" w:rsidRDefault="00704F11" w:rsidP="00172A63">
            <w:pPr>
              <w:spacing w:before="60" w:after="60"/>
              <w:rPr>
                <w:rFonts w:ascii="Arial" w:hAnsi="Arial" w:cs="Arial"/>
                <w:bCs/>
                <w:sz w:val="18"/>
                <w:szCs w:val="18"/>
              </w:rPr>
            </w:pPr>
            <w:r w:rsidRPr="003D40D9">
              <w:rPr>
                <w:rFonts w:ascii="Arial" w:hAnsi="Arial" w:cs="Arial"/>
                <w:bCs/>
                <w:sz w:val="18"/>
                <w:szCs w:val="18"/>
              </w:rPr>
              <w:t>We upgraded and opened the Stead Park dog park in July 2021. In addition, we completed construction of a new fenced dog park in Lara in December 2021.</w:t>
            </w:r>
          </w:p>
          <w:p w14:paraId="3C61BEE8" w14:textId="77777777" w:rsidR="00704F11" w:rsidRPr="003D40D9" w:rsidRDefault="00704F11" w:rsidP="00172A63">
            <w:pPr>
              <w:pStyle w:val="ListBullet"/>
              <w:spacing w:before="60" w:after="60"/>
              <w:ind w:left="0" w:firstLine="0"/>
              <w:rPr>
                <w:rFonts w:ascii="Arial" w:hAnsi="Arial" w:cs="Arial"/>
                <w:sz w:val="18"/>
                <w:szCs w:val="18"/>
                <w:highlight w:val="yellow"/>
              </w:rPr>
            </w:pPr>
            <w:r w:rsidRPr="003D40D9">
              <w:rPr>
                <w:rFonts w:ascii="Arial" w:hAnsi="Arial" w:cs="Arial"/>
                <w:bCs/>
                <w:sz w:val="18"/>
                <w:szCs w:val="18"/>
              </w:rPr>
              <w:t>The provision of fenced dog parks across the municipality provides an opportunity for dog socialisation and acts as a place of local connection for dog owners.</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0CE5A566" w14:textId="77777777" w:rsidR="00704F11" w:rsidRDefault="00704F11" w:rsidP="006B4E5C">
            <w:pPr>
              <w:spacing w:before="60" w:after="60"/>
              <w:jc w:val="center"/>
              <w:rPr>
                <w:rFonts w:cs="Arial"/>
                <w:bCs/>
                <w:sz w:val="24"/>
                <w:szCs w:val="18"/>
              </w:rPr>
            </w:pPr>
          </w:p>
          <w:p w14:paraId="6106E8BC" w14:textId="77777777" w:rsidR="00704F11" w:rsidRPr="00FA567B" w:rsidRDefault="00704F11" w:rsidP="006B4E5C">
            <w:pPr>
              <w:spacing w:before="60" w:after="60"/>
              <w:jc w:val="center"/>
              <w:rPr>
                <w:rFonts w:ascii="Arial" w:hAnsi="Arial" w:cs="Arial"/>
                <w:color w:val="000000"/>
                <w:sz w:val="18"/>
                <w:szCs w:val="18"/>
                <w:highlight w:val="yellow"/>
              </w:rPr>
            </w:pPr>
            <w:r w:rsidRPr="005A7596">
              <w:rPr>
                <w:rFonts w:ascii="Wingdings" w:eastAsia="Wingdings" w:hAnsi="Wingdings" w:cs="Wingdings"/>
                <w:bCs/>
                <w:sz w:val="24"/>
                <w:szCs w:val="18"/>
              </w:rPr>
              <w:t>ü</w:t>
            </w:r>
          </w:p>
        </w:tc>
      </w:tr>
      <w:tr w:rsidR="00704F11" w:rsidRPr="00FA567B" w14:paraId="2929D060" w14:textId="77777777" w:rsidTr="00E17D71">
        <w:trPr>
          <w:trHeight w:val="239"/>
        </w:trPr>
        <w:tc>
          <w:tcPr>
            <w:tcW w:w="1023" w:type="pct"/>
            <w:tcBorders>
              <w:top w:val="single" w:sz="4" w:space="0" w:color="A6A6A6" w:themeColor="background1" w:themeShade="A6"/>
              <w:bottom w:val="nil"/>
            </w:tcBorders>
            <w:shd w:val="clear" w:color="auto" w:fill="auto"/>
          </w:tcPr>
          <w:p w14:paraId="707FFBA6" w14:textId="6BE5C877" w:rsidR="00704F11" w:rsidRPr="00F26C0F" w:rsidRDefault="00704F11" w:rsidP="006B4E5C">
            <w:pPr>
              <w:spacing w:before="60" w:after="60"/>
              <w:rPr>
                <w:rFonts w:ascii="Arial" w:hAnsi="Arial" w:cs="Arial"/>
                <w:sz w:val="18"/>
                <w:szCs w:val="18"/>
                <w:highlight w:val="yellow"/>
              </w:rPr>
            </w:pPr>
            <w:r>
              <w:rPr>
                <w:rFonts w:ascii="Arial" w:hAnsi="Arial" w:cs="Arial"/>
                <w:sz w:val="18"/>
                <w:szCs w:val="18"/>
              </w:rPr>
              <w:t xml:space="preserve">1.11 </w:t>
            </w:r>
            <w:r w:rsidRPr="00F26C0F">
              <w:rPr>
                <w:rFonts w:ascii="Arial" w:hAnsi="Arial" w:cs="Arial"/>
                <w:sz w:val="18"/>
                <w:szCs w:val="18"/>
              </w:rPr>
              <w:t>Respond to the findings of the Royal Commissions into aged care and mental health</w:t>
            </w:r>
          </w:p>
        </w:tc>
        <w:tc>
          <w:tcPr>
            <w:tcW w:w="1024" w:type="pct"/>
            <w:tcBorders>
              <w:top w:val="single" w:sz="4" w:space="0" w:color="A6A6A6" w:themeColor="background1" w:themeShade="A6"/>
              <w:bottom w:val="single" w:sz="4" w:space="0" w:color="A6A6A6" w:themeColor="background1" w:themeShade="A6"/>
            </w:tcBorders>
            <w:shd w:val="clear" w:color="auto" w:fill="auto"/>
          </w:tcPr>
          <w:p w14:paraId="46C46D84" w14:textId="15E10BF5" w:rsidR="00704F11" w:rsidRDefault="00704F11" w:rsidP="006B4E5C">
            <w:pPr>
              <w:spacing w:before="60" w:after="60"/>
              <w:rPr>
                <w:rFonts w:ascii="Arial" w:hAnsi="Arial" w:cs="Arial"/>
                <w:sz w:val="18"/>
                <w:szCs w:val="18"/>
              </w:rPr>
            </w:pPr>
            <w:r w:rsidRPr="00F26C0F">
              <w:rPr>
                <w:rFonts w:ascii="Arial" w:hAnsi="Arial" w:cs="Arial"/>
                <w:i/>
                <w:sz w:val="18"/>
                <w:szCs w:val="18"/>
                <w:lang w:val="en-US"/>
              </w:rPr>
              <w:t>Provide a briefing on the impact of Federal government response to the findings of the Aged Care Royal Commission and next steps for the role of local government.</w:t>
            </w:r>
          </w:p>
          <w:p w14:paraId="78E61247" w14:textId="78AA3638" w:rsidR="00704F11" w:rsidRPr="00F26C0F" w:rsidRDefault="009A067A" w:rsidP="006B4E5C">
            <w:pPr>
              <w:spacing w:before="60" w:after="60"/>
              <w:rPr>
                <w:rFonts w:ascii="Arial" w:hAnsi="Arial" w:cs="Arial"/>
                <w:i/>
                <w:sz w:val="18"/>
                <w:szCs w:val="18"/>
                <w:highlight w:val="yellow"/>
              </w:rPr>
            </w:pPr>
            <w:r>
              <w:rPr>
                <w:noProof/>
                <w:color w:val="2B579A"/>
                <w:shd w:val="clear" w:color="auto" w:fill="E6E6E6"/>
              </w:rPr>
              <w:drawing>
                <wp:inline distT="0" distB="0" distL="0" distR="0" wp14:anchorId="3DA11CFC" wp14:editId="21EA3C30">
                  <wp:extent cx="113815" cy="125955"/>
                  <wp:effectExtent l="0" t="0" r="635" b="7620"/>
                  <wp:docPr id="804834133" name="Picture 804834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834133" name="Picture 804834133"/>
                          <pic:cNvPicPr/>
                        </pic:nvPicPr>
                        <pic:blipFill>
                          <a:blip r:embed="rId42"/>
                          <a:stretch>
                            <a:fillRect/>
                          </a:stretch>
                        </pic:blipFill>
                        <pic:spPr>
                          <a:xfrm>
                            <a:off x="0" y="0"/>
                            <a:ext cx="113815" cy="125955"/>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2D581B1D" w14:textId="29CD3A18" w:rsidR="00704F11" w:rsidRPr="003D40D9" w:rsidRDefault="00704F11" w:rsidP="00172A63">
            <w:pPr>
              <w:keepLines/>
              <w:spacing w:before="60" w:after="60"/>
              <w:rPr>
                <w:rFonts w:ascii="Arial" w:hAnsi="Arial" w:cs="Arial"/>
                <w:bCs/>
                <w:sz w:val="18"/>
                <w:szCs w:val="18"/>
              </w:rPr>
            </w:pPr>
            <w:r w:rsidRPr="003D40D9">
              <w:rPr>
                <w:rFonts w:ascii="Arial" w:hAnsi="Arial" w:cs="Arial"/>
                <w:bCs/>
                <w:sz w:val="18"/>
                <w:szCs w:val="18"/>
              </w:rPr>
              <w:t xml:space="preserve">We provided details to Council on 5 September 2018 about our aged care services and the national aged care reform agenda. We then updated Council on 14 September 2021 on the outcome of The Royal Commission into Aged Care Quality and Safety, the federal government's response, and potential impact on our services. </w:t>
            </w:r>
          </w:p>
          <w:p w14:paraId="281501FA" w14:textId="686EE6C2" w:rsidR="00704F11" w:rsidRPr="003D40D9" w:rsidRDefault="00704F11" w:rsidP="00172A63">
            <w:pPr>
              <w:pStyle w:val="ListBullet"/>
              <w:spacing w:before="60" w:after="60"/>
              <w:ind w:left="0" w:firstLine="0"/>
              <w:rPr>
                <w:rFonts w:ascii="Arial" w:hAnsi="Arial" w:cs="Arial"/>
                <w:sz w:val="18"/>
                <w:szCs w:val="18"/>
                <w:highlight w:val="yellow"/>
              </w:rPr>
            </w:pPr>
            <w:r w:rsidRPr="003D40D9">
              <w:rPr>
                <w:rFonts w:ascii="Arial" w:hAnsi="Arial" w:cs="Arial"/>
                <w:bCs/>
                <w:sz w:val="18"/>
                <w:szCs w:val="18"/>
              </w:rPr>
              <w:t xml:space="preserve">Given the ambiguity about the form and function of future services in some areas, Council agreed to our recommendation to monitor advice about service changes and provide a further update in June 2022. However, federal government is now developing a new Support at Home Program which we will monitor and brief Council in November 2022. </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48F99083" w14:textId="77777777" w:rsidR="00704F11" w:rsidRPr="00FA567B" w:rsidRDefault="00704F11" w:rsidP="006B4E5C">
            <w:pPr>
              <w:spacing w:before="60" w:after="60"/>
              <w:jc w:val="center"/>
              <w:rPr>
                <w:rFonts w:ascii="Arial" w:hAnsi="Arial" w:cs="Arial"/>
                <w:color w:val="000000"/>
                <w:sz w:val="18"/>
                <w:szCs w:val="18"/>
                <w:highlight w:val="yellow"/>
              </w:rPr>
            </w:pPr>
            <w:r w:rsidRPr="00EB3CC7">
              <w:rPr>
                <w:noProof/>
                <w:color w:val="2B579A"/>
                <w:sz w:val="17"/>
                <w:szCs w:val="17"/>
                <w:shd w:val="clear" w:color="auto" w:fill="E6E6E6"/>
              </w:rPr>
              <w:drawing>
                <wp:anchor distT="0" distB="0" distL="114300" distR="114300" simplePos="0" relativeHeight="251658259" behindDoc="1" locked="0" layoutInCell="1" allowOverlap="1" wp14:anchorId="10D6A4B6" wp14:editId="728B5141">
                  <wp:simplePos x="0" y="0"/>
                  <wp:positionH relativeFrom="column">
                    <wp:posOffset>118110</wp:posOffset>
                  </wp:positionH>
                  <wp:positionV relativeFrom="paragraph">
                    <wp:posOffset>230505</wp:posOffset>
                  </wp:positionV>
                  <wp:extent cx="149225" cy="163195"/>
                  <wp:effectExtent l="0" t="0" r="3175" b="8255"/>
                  <wp:wrapSquare wrapText="bothSides"/>
                  <wp:docPr id="20" name="Picture 36" descr="cid:image007.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9" descr="cid:image007.png@01D4501A.B6520F70"/>
                          <pic:cNvPicPr>
                            <a:picLocks noChangeAspect="1" noChangeArrowheads="1"/>
                          </pic:cNvPicPr>
                        </pic:nvPicPr>
                        <pic:blipFill>
                          <a:blip r:embed="rId86" r:link="rId87" cstate="print">
                            <a:extLst>
                              <a:ext uri="{28A0092B-C50C-407E-A947-70E740481C1C}">
                                <a14:useLocalDpi xmlns:a14="http://schemas.microsoft.com/office/drawing/2010/main" val="0"/>
                              </a:ext>
                            </a:extLst>
                          </a:blip>
                          <a:srcRect/>
                          <a:stretch>
                            <a:fillRect/>
                          </a:stretch>
                        </pic:blipFill>
                        <pic:spPr bwMode="auto">
                          <a:xfrm>
                            <a:off x="0" y="0"/>
                            <a:ext cx="149225" cy="16319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FA567B" w14:paraId="3D75CE3F" w14:textId="77777777" w:rsidTr="00E17D71">
        <w:trPr>
          <w:trHeight w:val="239"/>
        </w:trPr>
        <w:tc>
          <w:tcPr>
            <w:tcW w:w="1023" w:type="pct"/>
            <w:tcBorders>
              <w:top w:val="nil"/>
              <w:bottom w:val="single" w:sz="4" w:space="0" w:color="A6A6A6" w:themeColor="background1" w:themeShade="A6"/>
            </w:tcBorders>
            <w:shd w:val="clear" w:color="auto" w:fill="auto"/>
          </w:tcPr>
          <w:p w14:paraId="442BC419" w14:textId="77777777" w:rsidR="00704F11" w:rsidRPr="00F26C0F" w:rsidRDefault="00704F11" w:rsidP="006B4E5C">
            <w:pPr>
              <w:spacing w:before="60" w:after="60"/>
              <w:rPr>
                <w:rFonts w:ascii="Arial" w:hAnsi="Arial" w:cs="Arial"/>
                <w:sz w:val="18"/>
                <w:szCs w:val="18"/>
                <w:highlight w:val="yellow"/>
              </w:rPr>
            </w:pPr>
          </w:p>
        </w:tc>
        <w:tc>
          <w:tcPr>
            <w:tcW w:w="1024" w:type="pct"/>
            <w:tcBorders>
              <w:top w:val="single" w:sz="4" w:space="0" w:color="A6A6A6" w:themeColor="background1" w:themeShade="A6"/>
              <w:bottom w:val="single" w:sz="4" w:space="0" w:color="A6A6A6" w:themeColor="background1" w:themeShade="A6"/>
            </w:tcBorders>
            <w:shd w:val="clear" w:color="auto" w:fill="auto"/>
          </w:tcPr>
          <w:p w14:paraId="44917FDF" w14:textId="5CE6BF97" w:rsidR="00704F11" w:rsidRDefault="00704F11" w:rsidP="006B4E5C">
            <w:pPr>
              <w:spacing w:before="60" w:after="60"/>
              <w:rPr>
                <w:rFonts w:ascii="Arial" w:hAnsi="Arial" w:cs="Arial"/>
                <w:sz w:val="18"/>
                <w:szCs w:val="18"/>
              </w:rPr>
            </w:pPr>
            <w:r w:rsidRPr="00F26C0F">
              <w:rPr>
                <w:rFonts w:ascii="Arial" w:hAnsi="Arial" w:cs="Arial"/>
                <w:i/>
                <w:sz w:val="18"/>
                <w:szCs w:val="18"/>
                <w:lang w:val="en-US"/>
              </w:rPr>
              <w:t>Provide a briefing on the impact of state government response to the findings of the Mental Health Royal Commission and next steps for the role of local government.</w:t>
            </w:r>
          </w:p>
          <w:p w14:paraId="5E0EC906" w14:textId="1CE35F50" w:rsidR="00704F11" w:rsidRPr="00F26C0F" w:rsidRDefault="009A067A" w:rsidP="006B4E5C">
            <w:pPr>
              <w:spacing w:before="60" w:after="60"/>
              <w:rPr>
                <w:rFonts w:ascii="Arial" w:hAnsi="Arial" w:cs="Arial"/>
                <w:i/>
                <w:sz w:val="18"/>
                <w:szCs w:val="18"/>
                <w:highlight w:val="yellow"/>
              </w:rPr>
            </w:pPr>
            <w:r>
              <w:rPr>
                <w:noProof/>
                <w:color w:val="2B579A"/>
                <w:shd w:val="clear" w:color="auto" w:fill="E6E6E6"/>
              </w:rPr>
              <w:drawing>
                <wp:inline distT="0" distB="0" distL="0" distR="0" wp14:anchorId="61FF8FF8" wp14:editId="1C040937">
                  <wp:extent cx="113815" cy="125955"/>
                  <wp:effectExtent l="0" t="0" r="635" b="7620"/>
                  <wp:docPr id="804834134" name="Picture 804834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834134" name="Picture 804834134"/>
                          <pic:cNvPicPr/>
                        </pic:nvPicPr>
                        <pic:blipFill>
                          <a:blip r:embed="rId42"/>
                          <a:stretch>
                            <a:fillRect/>
                          </a:stretch>
                        </pic:blipFill>
                        <pic:spPr>
                          <a:xfrm>
                            <a:off x="0" y="0"/>
                            <a:ext cx="113815" cy="125955"/>
                          </a:xfrm>
                          <a:prstGeom prst="rect">
                            <a:avLst/>
                          </a:prstGeom>
                        </pic:spPr>
                      </pic:pic>
                    </a:graphicData>
                  </a:graphic>
                </wp:inline>
              </w:drawing>
            </w:r>
          </w:p>
        </w:tc>
        <w:tc>
          <w:tcPr>
            <w:tcW w:w="2488" w:type="pct"/>
            <w:tcBorders>
              <w:top w:val="single" w:sz="4" w:space="0" w:color="A6A6A6" w:themeColor="background1" w:themeShade="A6"/>
              <w:bottom w:val="single" w:sz="4" w:space="0" w:color="A6A6A6" w:themeColor="background1" w:themeShade="A6"/>
            </w:tcBorders>
            <w:shd w:val="clear" w:color="auto" w:fill="auto"/>
          </w:tcPr>
          <w:p w14:paraId="7842D221" w14:textId="77777777" w:rsidR="00704F11" w:rsidRPr="003D40D9" w:rsidRDefault="00704F11" w:rsidP="00172A63">
            <w:pPr>
              <w:spacing w:before="60" w:after="60"/>
              <w:rPr>
                <w:rFonts w:ascii="Arial" w:hAnsi="Arial" w:cs="Arial"/>
                <w:sz w:val="18"/>
                <w:szCs w:val="18"/>
                <w:shd w:val="clear" w:color="auto" w:fill="FFFFFF"/>
              </w:rPr>
            </w:pPr>
            <w:r w:rsidRPr="003D40D9">
              <w:rPr>
                <w:rFonts w:ascii="Arial" w:hAnsi="Arial" w:cs="Arial"/>
                <w:sz w:val="18"/>
                <w:szCs w:val="18"/>
                <w:shd w:val="clear" w:color="auto" w:fill="FFFFFF"/>
              </w:rPr>
              <w:t xml:space="preserve">We provided a Councillor briefing note to Councillors in March 2022 on this matter. </w:t>
            </w:r>
          </w:p>
          <w:p w14:paraId="36842BDB" w14:textId="020AE064" w:rsidR="00704F11" w:rsidRPr="003D40D9" w:rsidRDefault="00704F11" w:rsidP="00172A63">
            <w:pPr>
              <w:pStyle w:val="ListBullet"/>
              <w:spacing w:before="60" w:after="60"/>
              <w:ind w:left="0" w:firstLine="0"/>
              <w:rPr>
                <w:rFonts w:ascii="Arial" w:hAnsi="Arial" w:cs="Arial"/>
                <w:sz w:val="18"/>
                <w:szCs w:val="18"/>
                <w:highlight w:val="yellow"/>
              </w:rPr>
            </w:pPr>
            <w:r w:rsidRPr="003D40D9">
              <w:rPr>
                <w:rFonts w:ascii="Arial" w:hAnsi="Arial" w:cs="Arial"/>
                <w:sz w:val="18"/>
                <w:szCs w:val="18"/>
                <w:shd w:val="clear" w:color="auto" w:fill="FFFFFF"/>
              </w:rPr>
              <w:t xml:space="preserve">Improving mental health and social connection is one of our key health and wellbeing priorities and addressing the ongoing impact of the COVID-19 pandemic continues to be a focus area. The Royal Commission into Mental Health provides recommendations on strategies to promote social connection, </w:t>
            </w:r>
            <w:proofErr w:type="gramStart"/>
            <w:r w:rsidRPr="003D40D9">
              <w:rPr>
                <w:rFonts w:ascii="Arial" w:hAnsi="Arial" w:cs="Arial"/>
                <w:sz w:val="18"/>
                <w:szCs w:val="18"/>
                <w:shd w:val="clear" w:color="auto" w:fill="FFFFFF"/>
              </w:rPr>
              <w:t>inclusion</w:t>
            </w:r>
            <w:proofErr w:type="gramEnd"/>
            <w:r w:rsidRPr="003D40D9">
              <w:rPr>
                <w:rFonts w:ascii="Arial" w:hAnsi="Arial" w:cs="Arial"/>
                <w:sz w:val="18"/>
                <w:szCs w:val="18"/>
                <w:shd w:val="clear" w:color="auto" w:fill="FFFFFF"/>
              </w:rPr>
              <w:t xml:space="preserve"> and community participation.</w:t>
            </w:r>
          </w:p>
        </w:tc>
        <w:tc>
          <w:tcPr>
            <w:tcW w:w="465" w:type="pct"/>
            <w:tcBorders>
              <w:top w:val="single" w:sz="4" w:space="0" w:color="A6A6A6" w:themeColor="background1" w:themeShade="A6"/>
              <w:bottom w:val="single" w:sz="4" w:space="0" w:color="A6A6A6" w:themeColor="background1" w:themeShade="A6"/>
            </w:tcBorders>
            <w:shd w:val="clear" w:color="auto" w:fill="auto"/>
          </w:tcPr>
          <w:p w14:paraId="079351BF" w14:textId="77777777" w:rsidR="00704F11" w:rsidRDefault="00704F11" w:rsidP="006B4E5C">
            <w:pPr>
              <w:spacing w:before="60" w:after="60"/>
              <w:jc w:val="center"/>
              <w:rPr>
                <w:rFonts w:cs="Arial"/>
                <w:bCs/>
                <w:sz w:val="24"/>
                <w:szCs w:val="18"/>
              </w:rPr>
            </w:pPr>
          </w:p>
          <w:p w14:paraId="39B3B00E" w14:textId="0A928C7F" w:rsidR="00704F11" w:rsidRPr="00FA567B" w:rsidRDefault="00704F11" w:rsidP="006B4E5C">
            <w:pPr>
              <w:spacing w:before="60" w:after="60"/>
              <w:jc w:val="center"/>
              <w:rPr>
                <w:rFonts w:ascii="Wingdings" w:eastAsia="Wingdings" w:hAnsi="Wingdings" w:cs="Wingdings"/>
                <w:sz w:val="24"/>
                <w:szCs w:val="24"/>
              </w:rPr>
            </w:pPr>
            <w:r w:rsidRPr="2FC0E8F8">
              <w:rPr>
                <w:rFonts w:ascii="Wingdings" w:eastAsia="Wingdings" w:hAnsi="Wingdings" w:cs="Wingdings"/>
                <w:sz w:val="24"/>
                <w:szCs w:val="24"/>
              </w:rPr>
              <w:t>ü</w:t>
            </w:r>
          </w:p>
        </w:tc>
      </w:tr>
    </w:tbl>
    <w:p w14:paraId="2BD58822" w14:textId="09BD663B" w:rsidR="00704F11" w:rsidRDefault="00704F11" w:rsidP="00195C44">
      <w:pPr>
        <w:pStyle w:val="ListBullet"/>
        <w:spacing w:before="100" w:after="100"/>
        <w:jc w:val="center"/>
        <w:rPr>
          <w:rFonts w:ascii="Arial" w:hAnsi="Arial" w:cs="Arial"/>
          <w:sz w:val="18"/>
          <w:szCs w:val="18"/>
        </w:rPr>
      </w:pPr>
    </w:p>
    <w:p w14:paraId="20415E21" w14:textId="77777777" w:rsidR="00704F11" w:rsidRPr="00C850CF" w:rsidRDefault="00704F11" w:rsidP="00803CE1">
      <w:pPr>
        <w:pStyle w:val="ListBullet"/>
        <w:keepNext/>
        <w:spacing w:before="200" w:after="100"/>
        <w:rPr>
          <w:rFonts w:ascii="Arial" w:hAnsi="Arial" w:cs="Arial"/>
          <w:b/>
          <w:color w:val="003361"/>
          <w:spacing w:val="0"/>
          <w:sz w:val="24"/>
          <w:szCs w:val="24"/>
        </w:rPr>
      </w:pPr>
      <w:r w:rsidRPr="00C850CF">
        <w:rPr>
          <w:rFonts w:ascii="Arial" w:hAnsi="Arial" w:cs="Arial"/>
          <w:b/>
          <w:color w:val="003361"/>
          <w:spacing w:val="0"/>
          <w:sz w:val="24"/>
          <w:szCs w:val="24"/>
        </w:rPr>
        <w:lastRenderedPageBreak/>
        <w:t xml:space="preserve">Other achievements </w:t>
      </w:r>
    </w:p>
    <w:p w14:paraId="06C4E6F7" w14:textId="1DC43EB2" w:rsidR="00704F11" w:rsidRPr="00D64252" w:rsidRDefault="00704F11" w:rsidP="00C850CF">
      <w:pPr>
        <w:pStyle w:val="ListBullet"/>
        <w:numPr>
          <w:ilvl w:val="0"/>
          <w:numId w:val="6"/>
        </w:numPr>
        <w:spacing w:before="100" w:after="100"/>
        <w:rPr>
          <w:rFonts w:ascii="Arial" w:hAnsi="Arial" w:cs="Arial"/>
          <w:color w:val="000000"/>
          <w:sz w:val="20"/>
          <w:szCs w:val="20"/>
          <w:shd w:val="clear" w:color="auto" w:fill="FFFFFF"/>
        </w:rPr>
      </w:pPr>
      <w:r w:rsidRPr="00D64252">
        <w:rPr>
          <w:rFonts w:ascii="Arial" w:hAnsi="Arial" w:cs="Arial"/>
          <w:color w:val="000000"/>
          <w:sz w:val="20"/>
          <w:szCs w:val="20"/>
          <w:shd w:val="clear" w:color="auto" w:fill="FFFFFF"/>
        </w:rPr>
        <w:t>Council adopted a new road safety strategy</w:t>
      </w:r>
      <w:r>
        <w:rPr>
          <w:rFonts w:ascii="Arial" w:hAnsi="Arial" w:cs="Arial"/>
          <w:color w:val="000000"/>
          <w:sz w:val="20"/>
          <w:szCs w:val="20"/>
          <w:shd w:val="clear" w:color="auto" w:fill="FFFFFF"/>
        </w:rPr>
        <w:t>,</w:t>
      </w:r>
      <w:r w:rsidRPr="00D64252">
        <w:rPr>
          <w:rFonts w:ascii="Arial" w:hAnsi="Arial" w:cs="Arial"/>
          <w:color w:val="000000"/>
          <w:sz w:val="20"/>
          <w:szCs w:val="20"/>
          <w:shd w:val="clear" w:color="auto" w:fill="FFFFFF"/>
        </w:rPr>
        <w:t xml:space="preserve"> </w:t>
      </w:r>
      <w:r w:rsidRPr="00D64252">
        <w:rPr>
          <w:rFonts w:ascii="Arial" w:hAnsi="Arial" w:cs="Arial"/>
          <w:i/>
          <w:iCs/>
          <w:color w:val="000000"/>
          <w:sz w:val="20"/>
          <w:szCs w:val="20"/>
          <w:shd w:val="clear" w:color="auto" w:fill="FFFFFF"/>
        </w:rPr>
        <w:t>Vision Zero Geelong: Safe Local Travel 2022</w:t>
      </w:r>
      <w:r w:rsidR="003303D3">
        <w:rPr>
          <w:rFonts w:ascii="Arial" w:hAnsi="Arial" w:cs="Arial"/>
          <w:i/>
          <w:iCs/>
          <w:color w:val="000000"/>
          <w:sz w:val="20"/>
          <w:szCs w:val="20"/>
          <w:shd w:val="clear" w:color="auto" w:fill="FFFFFF"/>
        </w:rPr>
        <w:t>‒</w:t>
      </w:r>
      <w:r w:rsidRPr="00D64252">
        <w:rPr>
          <w:rFonts w:ascii="Arial" w:hAnsi="Arial" w:cs="Arial"/>
          <w:i/>
          <w:iCs/>
          <w:color w:val="000000"/>
          <w:sz w:val="20"/>
          <w:szCs w:val="20"/>
          <w:shd w:val="clear" w:color="auto" w:fill="FFFFFF"/>
        </w:rPr>
        <w:t>27</w:t>
      </w:r>
      <w:r w:rsidRPr="00D64252">
        <w:rPr>
          <w:rFonts w:ascii="Arial" w:hAnsi="Arial" w:cs="Arial"/>
          <w:color w:val="000000"/>
          <w:sz w:val="20"/>
          <w:szCs w:val="20"/>
          <w:shd w:val="clear" w:color="auto" w:fill="FFFFFF"/>
        </w:rPr>
        <w:t xml:space="preserve">, which seeks to </w:t>
      </w:r>
      <w:proofErr w:type="spellStart"/>
      <w:r w:rsidRPr="00D64252">
        <w:rPr>
          <w:rFonts w:ascii="Arial" w:hAnsi="Arial" w:cs="Arial"/>
          <w:color w:val="000000"/>
          <w:sz w:val="20"/>
          <w:szCs w:val="20"/>
          <w:shd w:val="clear" w:color="auto" w:fill="FFFFFF"/>
        </w:rPr>
        <w:t>elimate</w:t>
      </w:r>
      <w:proofErr w:type="spellEnd"/>
      <w:r w:rsidRPr="00D64252">
        <w:rPr>
          <w:rFonts w:ascii="Arial" w:hAnsi="Arial" w:cs="Arial"/>
          <w:color w:val="000000"/>
          <w:sz w:val="20"/>
          <w:szCs w:val="20"/>
          <w:shd w:val="clear" w:color="auto" w:fill="FFFFFF"/>
        </w:rPr>
        <w:t xml:space="preserve"> deaths and serious injuries on Greater Geelong roads by 2050</w:t>
      </w:r>
    </w:p>
    <w:p w14:paraId="26145058" w14:textId="0F8C2950" w:rsidR="009F1C68" w:rsidRPr="007A38AF" w:rsidRDefault="009F1C68" w:rsidP="00C850CF">
      <w:pPr>
        <w:pStyle w:val="ListBullet"/>
        <w:numPr>
          <w:ilvl w:val="0"/>
          <w:numId w:val="6"/>
        </w:numPr>
        <w:spacing w:before="100" w:after="100"/>
        <w:rPr>
          <w:rFonts w:ascii="Arial" w:hAnsi="Arial" w:cs="Arial"/>
          <w:i/>
          <w:iCs/>
          <w:color w:val="000000"/>
          <w:sz w:val="20"/>
          <w:szCs w:val="20"/>
          <w:shd w:val="clear" w:color="auto" w:fill="FFFFFF"/>
        </w:rPr>
      </w:pPr>
      <w:r w:rsidRPr="009F1C68">
        <w:rPr>
          <w:rFonts w:ascii="Arial" w:hAnsi="Arial" w:cs="Arial"/>
          <w:color w:val="000000"/>
          <w:sz w:val="20"/>
          <w:szCs w:val="20"/>
          <w:shd w:val="clear" w:color="auto" w:fill="FFFFFF"/>
        </w:rPr>
        <w:t xml:space="preserve">Council endorsed the </w:t>
      </w:r>
      <w:r w:rsidRPr="009F1C68">
        <w:rPr>
          <w:rFonts w:ascii="Arial" w:hAnsi="Arial" w:cs="Arial"/>
          <w:i/>
          <w:iCs/>
          <w:color w:val="000000"/>
          <w:sz w:val="20"/>
          <w:szCs w:val="20"/>
          <w:shd w:val="clear" w:color="auto" w:fill="FFFFFF"/>
        </w:rPr>
        <w:t>Gender COVID-19 Impact Analysis Report</w:t>
      </w:r>
      <w:r w:rsidRPr="009F1C68">
        <w:rPr>
          <w:rFonts w:ascii="Arial" w:hAnsi="Arial" w:cs="Arial"/>
          <w:color w:val="000000"/>
          <w:sz w:val="20"/>
          <w:szCs w:val="20"/>
          <w:shd w:val="clear" w:color="auto" w:fill="FFFFFF"/>
        </w:rPr>
        <w:t xml:space="preserve"> and the 2021</w:t>
      </w:r>
      <w:r>
        <w:rPr>
          <w:rFonts w:ascii="Arial" w:hAnsi="Arial" w:cs="Arial"/>
          <w:color w:val="000000"/>
          <w:sz w:val="20"/>
          <w:szCs w:val="20"/>
          <w:shd w:val="clear" w:color="auto" w:fill="FFFFFF"/>
        </w:rPr>
        <w:t>‒</w:t>
      </w:r>
      <w:r w:rsidRPr="009F1C68">
        <w:rPr>
          <w:rFonts w:ascii="Arial" w:hAnsi="Arial" w:cs="Arial"/>
          <w:color w:val="000000"/>
          <w:sz w:val="20"/>
          <w:szCs w:val="20"/>
          <w:shd w:val="clear" w:color="auto" w:fill="FFFFFF"/>
        </w:rPr>
        <w:t>2022 short term action plan</w:t>
      </w:r>
      <w:r w:rsidRPr="00D64252" w:rsidDel="009F1C68">
        <w:rPr>
          <w:rFonts w:ascii="Arial" w:hAnsi="Arial" w:cs="Arial"/>
          <w:color w:val="000000"/>
          <w:sz w:val="20"/>
          <w:szCs w:val="20"/>
          <w:shd w:val="clear" w:color="auto" w:fill="FFFFFF"/>
        </w:rPr>
        <w:t xml:space="preserve"> </w:t>
      </w:r>
    </w:p>
    <w:p w14:paraId="118EC345" w14:textId="41CFC359" w:rsidR="005B6E28" w:rsidRDefault="005B6E28" w:rsidP="00C850CF">
      <w:pPr>
        <w:pStyle w:val="ListBullet"/>
        <w:numPr>
          <w:ilvl w:val="0"/>
          <w:numId w:val="6"/>
        </w:numPr>
        <w:spacing w:before="100" w:after="100"/>
        <w:rPr>
          <w:rFonts w:ascii="Arial" w:hAnsi="Arial" w:cs="Arial"/>
          <w:color w:val="000000"/>
          <w:sz w:val="20"/>
          <w:szCs w:val="20"/>
          <w:shd w:val="clear" w:color="auto" w:fill="FFFFFF"/>
        </w:rPr>
      </w:pPr>
      <w:r w:rsidRPr="005B6E28">
        <w:rPr>
          <w:rFonts w:ascii="Arial" w:hAnsi="Arial" w:cs="Arial"/>
          <w:color w:val="000000"/>
          <w:sz w:val="20"/>
          <w:szCs w:val="20"/>
          <w:shd w:val="clear" w:color="auto" w:fill="FFFFFF"/>
        </w:rPr>
        <w:t xml:space="preserve">The National Wool Museum won </w:t>
      </w:r>
      <w:r w:rsidR="49D3E423" w:rsidRPr="005B6E28">
        <w:rPr>
          <w:rFonts w:ascii="Arial" w:hAnsi="Arial" w:cs="Arial"/>
          <w:color w:val="000000"/>
          <w:sz w:val="20"/>
          <w:szCs w:val="20"/>
          <w:shd w:val="clear" w:color="auto" w:fill="FFFFFF"/>
        </w:rPr>
        <w:t xml:space="preserve">numerous awards, including </w:t>
      </w:r>
      <w:r w:rsidRPr="005B6E28">
        <w:rPr>
          <w:rFonts w:ascii="Arial" w:hAnsi="Arial" w:cs="Arial"/>
          <w:color w:val="000000"/>
          <w:sz w:val="20"/>
          <w:szCs w:val="20"/>
          <w:shd w:val="clear" w:color="auto" w:fill="FFFFFF"/>
        </w:rPr>
        <w:t xml:space="preserve">the </w:t>
      </w:r>
      <w:hyperlink r:id="rId89" w:history="1">
        <w:r w:rsidRPr="005B6E28">
          <w:rPr>
            <w:rFonts w:ascii="Arial" w:hAnsi="Arial" w:cs="Arial"/>
            <w:color w:val="000000"/>
            <w:sz w:val="20"/>
            <w:szCs w:val="20"/>
            <w:shd w:val="clear" w:color="auto" w:fill="FFFFFF"/>
          </w:rPr>
          <w:t>Australian Museums and Galleries Association Victoria</w:t>
        </w:r>
      </w:hyperlink>
      <w:r w:rsidRPr="005B6E28">
        <w:rPr>
          <w:rFonts w:ascii="Arial" w:hAnsi="Arial" w:cs="Arial"/>
          <w:color w:val="000000"/>
          <w:sz w:val="20"/>
          <w:szCs w:val="20"/>
          <w:shd w:val="clear" w:color="auto" w:fill="FFFFFF"/>
        </w:rPr>
        <w:t xml:space="preserve"> medium museums/galleries award for the On the Land: Our Story Retold exhibition</w:t>
      </w:r>
    </w:p>
    <w:p w14:paraId="38762757" w14:textId="5102FB26" w:rsidR="00704F11" w:rsidRPr="005B6E28" w:rsidRDefault="00704F11" w:rsidP="00C850CF">
      <w:pPr>
        <w:pStyle w:val="ListParagraph"/>
        <w:numPr>
          <w:ilvl w:val="0"/>
          <w:numId w:val="6"/>
        </w:numPr>
        <w:shd w:val="clear" w:color="auto" w:fill="FFFFFF"/>
        <w:spacing w:before="100" w:after="100" w:line="270" w:lineRule="atLeast"/>
        <w:contextualSpacing w:val="0"/>
        <w:rPr>
          <w:rFonts w:ascii="Arial" w:hAnsi="Arial" w:cs="Arial"/>
          <w:color w:val="000000"/>
          <w:sz w:val="20"/>
          <w:szCs w:val="20"/>
          <w:shd w:val="clear" w:color="auto" w:fill="FFFFFF"/>
        </w:rPr>
      </w:pPr>
      <w:r w:rsidRPr="00897EB9">
        <w:rPr>
          <w:rFonts w:ascii="Arial" w:hAnsi="Arial" w:cs="Arial"/>
          <w:color w:val="221E1F"/>
          <w:sz w:val="20"/>
          <w:szCs w:val="20"/>
        </w:rPr>
        <w:t>We partnered with Community Care Chemist to support people ‘sleeping rough’ in the municipality by providing care packs containing essential personal care items</w:t>
      </w:r>
    </w:p>
    <w:p w14:paraId="7A69C2A8" w14:textId="44C38641" w:rsidR="005B6E28" w:rsidRDefault="005B6E28" w:rsidP="00C850CF">
      <w:pPr>
        <w:pStyle w:val="ListBullet"/>
        <w:numPr>
          <w:ilvl w:val="0"/>
          <w:numId w:val="6"/>
        </w:numPr>
        <w:spacing w:before="100" w:after="100"/>
        <w:rPr>
          <w:rFonts w:ascii="Arial" w:hAnsi="Arial" w:cs="Arial"/>
          <w:color w:val="000000"/>
          <w:sz w:val="20"/>
          <w:szCs w:val="20"/>
          <w:shd w:val="clear" w:color="auto" w:fill="FFFFFF"/>
        </w:rPr>
      </w:pPr>
      <w:r w:rsidRPr="005B6E28">
        <w:rPr>
          <w:rFonts w:ascii="Arial" w:hAnsi="Arial" w:cs="Arial"/>
          <w:color w:val="000000"/>
          <w:sz w:val="20"/>
          <w:szCs w:val="20"/>
          <w:shd w:val="clear" w:color="auto" w:fill="FFFFFF"/>
        </w:rPr>
        <w:t>We supported the STREETFACE See Me, Respect Me campaign aimed at challenging age discrimination</w:t>
      </w:r>
    </w:p>
    <w:p w14:paraId="7664C066" w14:textId="5A0B0495" w:rsidR="005B6E28" w:rsidRPr="009F1C68" w:rsidRDefault="005B6E28" w:rsidP="00C850CF">
      <w:pPr>
        <w:pStyle w:val="ListBullet"/>
        <w:numPr>
          <w:ilvl w:val="0"/>
          <w:numId w:val="6"/>
        </w:numPr>
        <w:spacing w:before="100" w:after="100"/>
        <w:rPr>
          <w:rFonts w:ascii="Arial" w:hAnsi="Arial" w:cs="Arial"/>
          <w:color w:val="000000"/>
          <w:sz w:val="20"/>
          <w:szCs w:val="20"/>
          <w:shd w:val="clear" w:color="auto" w:fill="FFFFFF"/>
        </w:rPr>
      </w:pPr>
      <w:r w:rsidRPr="009F1C68">
        <w:rPr>
          <w:rFonts w:ascii="Arial" w:hAnsi="Arial" w:cs="Arial"/>
          <w:color w:val="000000"/>
          <w:sz w:val="20"/>
          <w:szCs w:val="20"/>
          <w:shd w:val="clear" w:color="auto" w:fill="FFFFFF"/>
        </w:rPr>
        <w:t xml:space="preserve">We </w:t>
      </w:r>
      <w:r w:rsidR="009F1C68">
        <w:rPr>
          <w:rFonts w:ascii="Arial" w:hAnsi="Arial" w:cs="Arial"/>
          <w:color w:val="000000"/>
          <w:sz w:val="20"/>
          <w:szCs w:val="20"/>
          <w:shd w:val="clear" w:color="auto" w:fill="FFFFFF"/>
        </w:rPr>
        <w:t xml:space="preserve">marked </w:t>
      </w:r>
      <w:r w:rsidR="009F1C68" w:rsidRPr="009F1C68">
        <w:rPr>
          <w:rFonts w:ascii="Arial" w:hAnsi="Arial" w:cs="Arial"/>
          <w:color w:val="000000"/>
          <w:sz w:val="20"/>
          <w:szCs w:val="20"/>
          <w:shd w:val="clear" w:color="auto" w:fill="FFFFFF"/>
        </w:rPr>
        <w:t>National Reconciliation Week</w:t>
      </w:r>
      <w:r w:rsidR="009F1C68">
        <w:rPr>
          <w:rFonts w:ascii="Arial" w:hAnsi="Arial" w:cs="Arial"/>
          <w:color w:val="000000"/>
          <w:sz w:val="20"/>
          <w:szCs w:val="20"/>
          <w:shd w:val="clear" w:color="auto" w:fill="FFFFFF"/>
        </w:rPr>
        <w:t xml:space="preserve"> with </w:t>
      </w:r>
      <w:r w:rsidR="009F1C68" w:rsidRPr="009F1C68">
        <w:rPr>
          <w:rFonts w:ascii="Arial" w:hAnsi="Arial" w:cs="Arial"/>
          <w:color w:val="000000"/>
          <w:sz w:val="20"/>
          <w:szCs w:val="20"/>
          <w:shd w:val="clear" w:color="auto" w:fill="FFFFFF"/>
        </w:rPr>
        <w:t>arts projections on City Hall</w:t>
      </w:r>
      <w:r w:rsidR="009F1C68">
        <w:rPr>
          <w:rFonts w:ascii="Arial" w:hAnsi="Arial" w:cs="Arial"/>
          <w:color w:val="000000"/>
          <w:sz w:val="20"/>
          <w:szCs w:val="20"/>
          <w:shd w:val="clear" w:color="auto" w:fill="FFFFFF"/>
        </w:rPr>
        <w:t xml:space="preserve"> and the release of a video about </w:t>
      </w:r>
      <w:r w:rsidR="009F1C68" w:rsidRPr="009F1C68">
        <w:rPr>
          <w:rFonts w:ascii="Arial" w:hAnsi="Arial" w:cs="Arial"/>
          <w:color w:val="000000"/>
          <w:sz w:val="20"/>
          <w:szCs w:val="20"/>
          <w:shd w:val="clear" w:color="auto" w:fill="FFFFFF"/>
        </w:rPr>
        <w:t>National Sorry Day and the legacy of the Stolen Generations in Greater Geelong and Wadawurrung Country more broadly</w:t>
      </w:r>
      <w:r w:rsidR="009F1C68" w:rsidRPr="009F1C68" w:rsidDel="009F1C68">
        <w:rPr>
          <w:rFonts w:ascii="Arial" w:hAnsi="Arial" w:cs="Arial"/>
          <w:color w:val="000000"/>
          <w:sz w:val="20"/>
          <w:szCs w:val="20"/>
          <w:shd w:val="clear" w:color="auto" w:fill="FFFFFF"/>
        </w:rPr>
        <w:t xml:space="preserve"> </w:t>
      </w:r>
    </w:p>
    <w:p w14:paraId="7373A0D5" w14:textId="406EB98A" w:rsidR="00704F11" w:rsidRDefault="00704F11" w:rsidP="00C850CF">
      <w:pPr>
        <w:pStyle w:val="ListBullet"/>
        <w:numPr>
          <w:ilvl w:val="0"/>
          <w:numId w:val="6"/>
        </w:numPr>
        <w:spacing w:before="100" w:after="100"/>
        <w:rPr>
          <w:rFonts w:ascii="Arial" w:hAnsi="Arial" w:cs="Arial"/>
          <w:color w:val="000000"/>
          <w:sz w:val="20"/>
          <w:szCs w:val="20"/>
          <w:shd w:val="clear" w:color="auto" w:fill="FFFFFF"/>
        </w:rPr>
      </w:pPr>
      <w:r>
        <w:rPr>
          <w:rFonts w:ascii="Arial" w:hAnsi="Arial" w:cs="Arial"/>
          <w:color w:val="000000"/>
          <w:sz w:val="20"/>
          <w:szCs w:val="20"/>
          <w:shd w:val="clear" w:color="auto" w:fill="FFFFFF"/>
        </w:rPr>
        <w:t>We d</w:t>
      </w:r>
      <w:r w:rsidRPr="006E2B99">
        <w:rPr>
          <w:rFonts w:ascii="Arial" w:hAnsi="Arial" w:cs="Arial"/>
          <w:color w:val="000000"/>
          <w:sz w:val="20"/>
          <w:szCs w:val="20"/>
          <w:shd w:val="clear" w:color="auto" w:fill="FFFFFF"/>
        </w:rPr>
        <w:t>eliver</w:t>
      </w:r>
      <w:r>
        <w:rPr>
          <w:rFonts w:ascii="Arial" w:hAnsi="Arial" w:cs="Arial"/>
          <w:color w:val="000000"/>
          <w:sz w:val="20"/>
          <w:szCs w:val="20"/>
          <w:shd w:val="clear" w:color="auto" w:fill="FFFFFF"/>
        </w:rPr>
        <w:t>ed the</w:t>
      </w:r>
      <w:r w:rsidRPr="006E2B99">
        <w:rPr>
          <w:rFonts w:ascii="Arial" w:hAnsi="Arial" w:cs="Arial"/>
          <w:color w:val="000000"/>
          <w:sz w:val="20"/>
          <w:szCs w:val="20"/>
          <w:shd w:val="clear" w:color="auto" w:fill="FFFFFF"/>
        </w:rPr>
        <w:t xml:space="preserve"> inaugur</w:t>
      </w:r>
      <w:r>
        <w:rPr>
          <w:rFonts w:ascii="Arial" w:hAnsi="Arial" w:cs="Arial"/>
          <w:color w:val="000000"/>
          <w:sz w:val="20"/>
          <w:szCs w:val="20"/>
          <w:shd w:val="clear" w:color="auto" w:fill="FFFFFF"/>
        </w:rPr>
        <w:t>a</w:t>
      </w:r>
      <w:r w:rsidRPr="006E2B99">
        <w:rPr>
          <w:rFonts w:ascii="Arial" w:hAnsi="Arial" w:cs="Arial"/>
          <w:color w:val="000000"/>
          <w:sz w:val="20"/>
          <w:szCs w:val="20"/>
          <w:shd w:val="clear" w:color="auto" w:fill="FFFFFF"/>
        </w:rPr>
        <w:t xml:space="preserve">l Surround Sounds </w:t>
      </w:r>
      <w:r w:rsidR="00973B02">
        <w:rPr>
          <w:rFonts w:ascii="Arial" w:hAnsi="Arial" w:cs="Arial"/>
          <w:color w:val="000000"/>
          <w:sz w:val="20"/>
          <w:szCs w:val="20"/>
          <w:shd w:val="clear" w:color="auto" w:fill="FFFFFF"/>
        </w:rPr>
        <w:t xml:space="preserve">Geelong and the Bellarine </w:t>
      </w:r>
      <w:r w:rsidRPr="006E2B99">
        <w:rPr>
          <w:rFonts w:ascii="Arial" w:hAnsi="Arial" w:cs="Arial"/>
          <w:color w:val="000000"/>
          <w:sz w:val="20"/>
          <w:szCs w:val="20"/>
          <w:shd w:val="clear" w:color="auto" w:fill="FFFFFF"/>
        </w:rPr>
        <w:t>Music Festival</w:t>
      </w:r>
      <w:r w:rsidR="00142EA1">
        <w:rPr>
          <w:rFonts w:ascii="Arial" w:hAnsi="Arial" w:cs="Arial"/>
          <w:color w:val="000000"/>
          <w:sz w:val="20"/>
          <w:szCs w:val="20"/>
          <w:shd w:val="clear" w:color="auto" w:fill="FFFFFF"/>
        </w:rPr>
        <w:t>,</w:t>
      </w:r>
      <w:r w:rsidRPr="006E2B99">
        <w:rPr>
          <w:rFonts w:ascii="Arial" w:hAnsi="Arial" w:cs="Arial"/>
          <w:color w:val="000000"/>
          <w:sz w:val="20"/>
          <w:szCs w:val="20"/>
          <w:shd w:val="clear" w:color="auto" w:fill="FFFFFF"/>
        </w:rPr>
        <w:t xml:space="preserve"> attracting audiences of 14,</w:t>
      </w:r>
      <w:r w:rsidR="00A46A42">
        <w:rPr>
          <w:rFonts w:ascii="Arial" w:hAnsi="Arial" w:cs="Arial"/>
          <w:color w:val="000000"/>
          <w:sz w:val="20"/>
          <w:szCs w:val="20"/>
          <w:shd w:val="clear" w:color="auto" w:fill="FFFFFF"/>
        </w:rPr>
        <w:t>251</w:t>
      </w:r>
      <w:r w:rsidRPr="006E2B99">
        <w:rPr>
          <w:rFonts w:ascii="Arial" w:hAnsi="Arial" w:cs="Arial"/>
          <w:color w:val="000000"/>
          <w:sz w:val="20"/>
          <w:szCs w:val="20"/>
          <w:shd w:val="clear" w:color="auto" w:fill="FFFFFF"/>
        </w:rPr>
        <w:t xml:space="preserve"> and employing 840 artists</w:t>
      </w:r>
      <w:r w:rsidR="00973B02">
        <w:rPr>
          <w:rFonts w:ascii="Arial" w:hAnsi="Arial" w:cs="Arial"/>
          <w:color w:val="000000"/>
          <w:sz w:val="20"/>
          <w:szCs w:val="20"/>
          <w:shd w:val="clear" w:color="auto" w:fill="FFFFFF"/>
        </w:rPr>
        <w:t xml:space="preserve">, </w:t>
      </w:r>
      <w:r w:rsidR="00E92774">
        <w:rPr>
          <w:rFonts w:ascii="Arial" w:hAnsi="Arial" w:cs="Arial"/>
          <w:color w:val="000000"/>
          <w:sz w:val="20"/>
          <w:szCs w:val="20"/>
          <w:shd w:val="clear" w:color="auto" w:fill="FFFFFF"/>
        </w:rPr>
        <w:t xml:space="preserve">in </w:t>
      </w:r>
      <w:r w:rsidR="00A46A42">
        <w:rPr>
          <w:rFonts w:ascii="Arial" w:hAnsi="Arial" w:cs="Arial"/>
          <w:color w:val="000000"/>
          <w:sz w:val="20"/>
          <w:szCs w:val="20"/>
          <w:shd w:val="clear" w:color="auto" w:fill="FFFFFF"/>
        </w:rPr>
        <w:t>35 participating venues</w:t>
      </w:r>
    </w:p>
    <w:p w14:paraId="35EE0F8E" w14:textId="77777777" w:rsidR="00704F11" w:rsidRDefault="00704F11" w:rsidP="00C850CF">
      <w:pPr>
        <w:pStyle w:val="ListBullet"/>
        <w:numPr>
          <w:ilvl w:val="0"/>
          <w:numId w:val="6"/>
        </w:numPr>
        <w:spacing w:before="100" w:after="100"/>
        <w:rPr>
          <w:rFonts w:ascii="Arial" w:hAnsi="Arial" w:cs="Arial"/>
          <w:color w:val="000000"/>
          <w:sz w:val="20"/>
          <w:szCs w:val="20"/>
          <w:shd w:val="clear" w:color="auto" w:fill="FFFFFF"/>
        </w:rPr>
      </w:pPr>
      <w:r>
        <w:rPr>
          <w:rFonts w:ascii="Arial" w:hAnsi="Arial" w:cs="Arial"/>
          <w:color w:val="000000"/>
          <w:sz w:val="20"/>
          <w:szCs w:val="20"/>
          <w:shd w:val="clear" w:color="auto" w:fill="FFFFFF"/>
        </w:rPr>
        <w:t xml:space="preserve">We delivered </w:t>
      </w:r>
      <w:r w:rsidRPr="002F02C2">
        <w:rPr>
          <w:rFonts w:ascii="Arial" w:hAnsi="Arial" w:cs="Arial"/>
          <w:color w:val="000000"/>
          <w:sz w:val="20"/>
          <w:szCs w:val="20"/>
          <w:shd w:val="clear" w:color="auto" w:fill="FFFFFF"/>
        </w:rPr>
        <w:t xml:space="preserve">playground upgrade projects </w:t>
      </w:r>
      <w:r>
        <w:rPr>
          <w:rFonts w:ascii="Arial" w:hAnsi="Arial" w:cs="Arial"/>
          <w:color w:val="000000"/>
          <w:sz w:val="20"/>
          <w:szCs w:val="20"/>
          <w:shd w:val="clear" w:color="auto" w:fill="FFFFFF"/>
        </w:rPr>
        <w:t xml:space="preserve">worth </w:t>
      </w:r>
      <w:r w:rsidRPr="002F02C2">
        <w:rPr>
          <w:rFonts w:ascii="Arial" w:hAnsi="Arial" w:cs="Arial"/>
          <w:color w:val="000000"/>
          <w:sz w:val="20"/>
          <w:szCs w:val="20"/>
          <w:shd w:val="clear" w:color="auto" w:fill="FFFFFF"/>
        </w:rPr>
        <w:t xml:space="preserve">$559,722 as part of the </w:t>
      </w:r>
      <w:r>
        <w:rPr>
          <w:rFonts w:ascii="Arial" w:hAnsi="Arial" w:cs="Arial"/>
          <w:color w:val="000000"/>
          <w:sz w:val="20"/>
          <w:szCs w:val="20"/>
          <w:shd w:val="clear" w:color="auto" w:fill="FFFFFF"/>
        </w:rPr>
        <w:t>p</w:t>
      </w:r>
      <w:r w:rsidRPr="002F02C2">
        <w:rPr>
          <w:rFonts w:ascii="Arial" w:hAnsi="Arial" w:cs="Arial"/>
          <w:color w:val="000000"/>
          <w:sz w:val="20"/>
          <w:szCs w:val="20"/>
          <w:shd w:val="clear" w:color="auto" w:fill="FFFFFF"/>
        </w:rPr>
        <w:t xml:space="preserve">layground </w:t>
      </w:r>
      <w:r>
        <w:rPr>
          <w:rFonts w:ascii="Arial" w:hAnsi="Arial" w:cs="Arial"/>
          <w:color w:val="000000"/>
          <w:sz w:val="20"/>
          <w:szCs w:val="20"/>
          <w:shd w:val="clear" w:color="auto" w:fill="FFFFFF"/>
        </w:rPr>
        <w:t>d</w:t>
      </w:r>
      <w:r w:rsidRPr="002F02C2">
        <w:rPr>
          <w:rFonts w:ascii="Arial" w:hAnsi="Arial" w:cs="Arial"/>
          <w:color w:val="000000"/>
          <w:sz w:val="20"/>
          <w:szCs w:val="20"/>
          <w:shd w:val="clear" w:color="auto" w:fill="FFFFFF"/>
        </w:rPr>
        <w:t xml:space="preserve">evelopment </w:t>
      </w:r>
      <w:r>
        <w:rPr>
          <w:rFonts w:ascii="Arial" w:hAnsi="Arial" w:cs="Arial"/>
          <w:color w:val="000000"/>
          <w:sz w:val="20"/>
          <w:szCs w:val="20"/>
          <w:shd w:val="clear" w:color="auto" w:fill="FFFFFF"/>
        </w:rPr>
        <w:t>p</w:t>
      </w:r>
      <w:r w:rsidRPr="002F02C2">
        <w:rPr>
          <w:rFonts w:ascii="Arial" w:hAnsi="Arial" w:cs="Arial"/>
          <w:color w:val="000000"/>
          <w:sz w:val="20"/>
          <w:szCs w:val="20"/>
          <w:shd w:val="clear" w:color="auto" w:fill="FFFFFF"/>
        </w:rPr>
        <w:t>rogram</w:t>
      </w:r>
    </w:p>
    <w:p w14:paraId="08D77DF3" w14:textId="77777777" w:rsidR="00704F11" w:rsidRDefault="00704F11" w:rsidP="00C850CF">
      <w:pPr>
        <w:pStyle w:val="ListBullet"/>
        <w:numPr>
          <w:ilvl w:val="0"/>
          <w:numId w:val="6"/>
        </w:numPr>
        <w:spacing w:before="100" w:after="100"/>
        <w:rPr>
          <w:rFonts w:ascii="Arial" w:hAnsi="Arial" w:cs="Arial"/>
          <w:color w:val="000000"/>
          <w:sz w:val="20"/>
          <w:szCs w:val="20"/>
          <w:shd w:val="clear" w:color="auto" w:fill="FFFFFF"/>
        </w:rPr>
      </w:pPr>
      <w:r>
        <w:rPr>
          <w:rFonts w:ascii="Arial" w:hAnsi="Arial" w:cs="Arial"/>
          <w:color w:val="000000"/>
          <w:sz w:val="20"/>
          <w:szCs w:val="20"/>
          <w:shd w:val="clear" w:color="auto" w:fill="FFFFFF"/>
        </w:rPr>
        <w:t xml:space="preserve">We engaged with the community in the development of the </w:t>
      </w:r>
      <w:r w:rsidRPr="009D5F09">
        <w:rPr>
          <w:rFonts w:ascii="Arial" w:hAnsi="Arial" w:cs="Arial"/>
          <w:i/>
          <w:iCs/>
          <w:color w:val="000000"/>
          <w:sz w:val="20"/>
          <w:szCs w:val="20"/>
          <w:shd w:val="clear" w:color="auto" w:fill="FFFFFF"/>
        </w:rPr>
        <w:t>Domestic Animal Management Plan 2022</w:t>
      </w:r>
      <w:r>
        <w:rPr>
          <w:rFonts w:ascii="Arial" w:hAnsi="Arial" w:cs="Arial"/>
          <w:i/>
          <w:iCs/>
          <w:color w:val="000000"/>
          <w:sz w:val="20"/>
          <w:szCs w:val="20"/>
          <w:shd w:val="clear" w:color="auto" w:fill="FFFFFF"/>
        </w:rPr>
        <w:t>‒</w:t>
      </w:r>
      <w:r w:rsidRPr="009D5F09">
        <w:rPr>
          <w:rFonts w:ascii="Arial" w:hAnsi="Arial" w:cs="Arial"/>
          <w:i/>
          <w:iCs/>
          <w:color w:val="000000"/>
          <w:sz w:val="20"/>
          <w:szCs w:val="20"/>
          <w:shd w:val="clear" w:color="auto" w:fill="FFFFFF"/>
        </w:rPr>
        <w:t>2025</w:t>
      </w:r>
      <w:r>
        <w:rPr>
          <w:rFonts w:ascii="Arial" w:hAnsi="Arial" w:cs="Arial"/>
          <w:color w:val="000000"/>
          <w:sz w:val="20"/>
          <w:szCs w:val="20"/>
          <w:shd w:val="clear" w:color="auto" w:fill="FFFFFF"/>
        </w:rPr>
        <w:t xml:space="preserve">, which was adopted by Council in </w:t>
      </w:r>
      <w:r>
        <w:rPr>
          <w:rFonts w:ascii="Arial" w:hAnsi="Arial" w:cs="Arial"/>
          <w:sz w:val="20"/>
          <w:szCs w:val="20"/>
        </w:rPr>
        <w:t>November 2021</w:t>
      </w:r>
    </w:p>
    <w:p w14:paraId="4E079211" w14:textId="77777777" w:rsidR="00704F11" w:rsidRDefault="00704F11" w:rsidP="00C850CF">
      <w:pPr>
        <w:pStyle w:val="ListBullet"/>
        <w:keepNext/>
        <w:keepLines/>
        <w:numPr>
          <w:ilvl w:val="0"/>
          <w:numId w:val="6"/>
        </w:numPr>
        <w:spacing w:before="100" w:after="100"/>
        <w:rPr>
          <w:rFonts w:ascii="Arial" w:hAnsi="Arial" w:cs="Arial"/>
          <w:color w:val="000000"/>
          <w:sz w:val="20"/>
          <w:szCs w:val="20"/>
          <w:shd w:val="clear" w:color="auto" w:fill="FFFFFF"/>
        </w:rPr>
      </w:pPr>
      <w:r>
        <w:rPr>
          <w:rFonts w:ascii="Arial" w:hAnsi="Arial" w:cs="Arial"/>
          <w:color w:val="000000"/>
          <w:sz w:val="20"/>
          <w:szCs w:val="20"/>
          <w:shd w:val="clear" w:color="auto" w:fill="FFFFFF"/>
        </w:rPr>
        <w:t>We delivered new and upgraded sporting and community facilities including:</w:t>
      </w:r>
    </w:p>
    <w:p w14:paraId="137B7843" w14:textId="77777777" w:rsidR="00704F11" w:rsidRDefault="00704F11" w:rsidP="00C850CF">
      <w:pPr>
        <w:pStyle w:val="ListBullet"/>
        <w:keepNext/>
        <w:keepLines/>
        <w:numPr>
          <w:ilvl w:val="1"/>
          <w:numId w:val="6"/>
        </w:numPr>
        <w:spacing w:before="100" w:after="100"/>
        <w:ind w:left="1077" w:hanging="357"/>
        <w:rPr>
          <w:rFonts w:ascii="Arial" w:hAnsi="Arial" w:cs="Arial"/>
          <w:color w:val="000000"/>
          <w:sz w:val="20"/>
          <w:szCs w:val="20"/>
          <w:shd w:val="clear" w:color="auto" w:fill="FFFFFF"/>
        </w:rPr>
      </w:pPr>
      <w:r w:rsidRPr="002F02C2">
        <w:rPr>
          <w:rFonts w:ascii="Arial" w:hAnsi="Arial" w:cs="Arial"/>
          <w:color w:val="000000"/>
          <w:sz w:val="20"/>
          <w:szCs w:val="20"/>
          <w:shd w:val="clear" w:color="auto" w:fill="FFFFFF"/>
        </w:rPr>
        <w:t>Barwon Heads Arts &amp; Community Hub</w:t>
      </w:r>
    </w:p>
    <w:p w14:paraId="02C14CE7" w14:textId="77777777" w:rsidR="00704F11" w:rsidRDefault="00704F11" w:rsidP="00C850CF">
      <w:pPr>
        <w:pStyle w:val="ListBullet"/>
        <w:keepNext/>
        <w:keepLines/>
        <w:numPr>
          <w:ilvl w:val="1"/>
          <w:numId w:val="6"/>
        </w:numPr>
        <w:spacing w:before="100" w:after="100"/>
        <w:ind w:left="1077" w:hanging="357"/>
        <w:rPr>
          <w:rFonts w:ascii="Arial" w:hAnsi="Arial" w:cs="Arial"/>
          <w:color w:val="000000"/>
          <w:sz w:val="20"/>
          <w:szCs w:val="20"/>
          <w:shd w:val="clear" w:color="auto" w:fill="FFFFFF"/>
        </w:rPr>
      </w:pPr>
      <w:r w:rsidRPr="002F02C2">
        <w:rPr>
          <w:rFonts w:ascii="Arial" w:hAnsi="Arial" w:cs="Arial"/>
          <w:color w:val="000000"/>
          <w:sz w:val="20"/>
          <w:szCs w:val="20"/>
          <w:shd w:val="clear" w:color="auto" w:fill="FFFFFF"/>
        </w:rPr>
        <w:t>Leisurelink 50</w:t>
      </w:r>
      <w:r>
        <w:rPr>
          <w:rFonts w:ascii="Arial" w:hAnsi="Arial" w:cs="Arial"/>
          <w:color w:val="000000"/>
          <w:sz w:val="20"/>
          <w:szCs w:val="20"/>
          <w:shd w:val="clear" w:color="auto" w:fill="FFFFFF"/>
        </w:rPr>
        <w:t xml:space="preserve"> </w:t>
      </w:r>
      <w:r w:rsidRPr="002F02C2">
        <w:rPr>
          <w:rFonts w:ascii="Arial" w:hAnsi="Arial" w:cs="Arial"/>
          <w:color w:val="000000"/>
          <w:sz w:val="20"/>
          <w:szCs w:val="20"/>
          <w:shd w:val="clear" w:color="auto" w:fill="FFFFFF"/>
        </w:rPr>
        <w:t>m</w:t>
      </w:r>
      <w:r>
        <w:rPr>
          <w:rFonts w:ascii="Arial" w:hAnsi="Arial" w:cs="Arial"/>
          <w:color w:val="000000"/>
          <w:sz w:val="20"/>
          <w:szCs w:val="20"/>
          <w:shd w:val="clear" w:color="auto" w:fill="FFFFFF"/>
        </w:rPr>
        <w:t>etre</w:t>
      </w:r>
      <w:r w:rsidRPr="002F02C2">
        <w:rPr>
          <w:rFonts w:ascii="Arial" w:hAnsi="Arial" w:cs="Arial"/>
          <w:color w:val="000000"/>
          <w:sz w:val="20"/>
          <w:szCs w:val="20"/>
          <w:shd w:val="clear" w:color="auto" w:fill="FFFFFF"/>
        </w:rPr>
        <w:t xml:space="preserve"> pool replacement</w:t>
      </w:r>
    </w:p>
    <w:p w14:paraId="4CAFF3FD" w14:textId="77777777" w:rsidR="00704F11" w:rsidRDefault="00704F11" w:rsidP="00C850CF">
      <w:pPr>
        <w:pStyle w:val="ListBullet"/>
        <w:keepNext/>
        <w:keepLines/>
        <w:numPr>
          <w:ilvl w:val="1"/>
          <w:numId w:val="6"/>
        </w:numPr>
        <w:spacing w:before="100" w:after="100"/>
        <w:ind w:left="1077" w:hanging="357"/>
        <w:rPr>
          <w:rFonts w:ascii="Arial" w:hAnsi="Arial" w:cs="Arial"/>
          <w:color w:val="000000"/>
          <w:sz w:val="20"/>
          <w:szCs w:val="20"/>
          <w:shd w:val="clear" w:color="auto" w:fill="FFFFFF"/>
        </w:rPr>
      </w:pPr>
      <w:r w:rsidRPr="002F02C2">
        <w:rPr>
          <w:rFonts w:ascii="Arial" w:hAnsi="Arial" w:cs="Arial"/>
          <w:color w:val="000000"/>
          <w:sz w:val="20"/>
          <w:szCs w:val="20"/>
          <w:shd w:val="clear" w:color="auto" w:fill="FFFFFF"/>
        </w:rPr>
        <w:t xml:space="preserve">Thomson Reserve </w:t>
      </w:r>
      <w:r>
        <w:rPr>
          <w:rFonts w:ascii="Arial" w:hAnsi="Arial" w:cs="Arial"/>
          <w:color w:val="000000"/>
          <w:sz w:val="20"/>
          <w:szCs w:val="20"/>
          <w:shd w:val="clear" w:color="auto" w:fill="FFFFFF"/>
        </w:rPr>
        <w:t>c</w:t>
      </w:r>
      <w:r w:rsidRPr="002F02C2">
        <w:rPr>
          <w:rFonts w:ascii="Arial" w:hAnsi="Arial" w:cs="Arial"/>
          <w:color w:val="000000"/>
          <w:sz w:val="20"/>
          <w:szCs w:val="20"/>
          <w:shd w:val="clear" w:color="auto" w:fill="FFFFFF"/>
        </w:rPr>
        <w:t xml:space="preserve">hange </w:t>
      </w:r>
      <w:r>
        <w:rPr>
          <w:rFonts w:ascii="Arial" w:hAnsi="Arial" w:cs="Arial"/>
          <w:color w:val="000000"/>
          <w:sz w:val="20"/>
          <w:szCs w:val="20"/>
          <w:shd w:val="clear" w:color="auto" w:fill="FFFFFF"/>
        </w:rPr>
        <w:t>f</w:t>
      </w:r>
      <w:r w:rsidRPr="002F02C2">
        <w:rPr>
          <w:rFonts w:ascii="Arial" w:hAnsi="Arial" w:cs="Arial"/>
          <w:color w:val="000000"/>
          <w:sz w:val="20"/>
          <w:szCs w:val="20"/>
          <w:shd w:val="clear" w:color="auto" w:fill="FFFFFF"/>
        </w:rPr>
        <w:t>acility</w:t>
      </w:r>
    </w:p>
    <w:p w14:paraId="153001FD" w14:textId="77777777" w:rsidR="00704F11" w:rsidRDefault="00704F11" w:rsidP="00C850CF">
      <w:pPr>
        <w:pStyle w:val="ListBullet"/>
        <w:numPr>
          <w:ilvl w:val="1"/>
          <w:numId w:val="6"/>
        </w:numPr>
        <w:spacing w:before="100" w:after="100"/>
        <w:ind w:left="1077" w:hanging="357"/>
        <w:rPr>
          <w:rFonts w:ascii="Arial" w:hAnsi="Arial" w:cs="Arial"/>
          <w:color w:val="000000"/>
          <w:sz w:val="20"/>
          <w:szCs w:val="20"/>
          <w:shd w:val="clear" w:color="auto" w:fill="FFFFFF"/>
        </w:rPr>
      </w:pPr>
      <w:r w:rsidRPr="002F02C2">
        <w:rPr>
          <w:rFonts w:ascii="Arial" w:hAnsi="Arial" w:cs="Arial"/>
          <w:color w:val="000000"/>
          <w:sz w:val="20"/>
          <w:szCs w:val="20"/>
          <w:shd w:val="clear" w:color="auto" w:fill="FFFFFF"/>
        </w:rPr>
        <w:t xml:space="preserve">Shell Reserve netball courts </w:t>
      </w:r>
      <w:r>
        <w:rPr>
          <w:rFonts w:ascii="Arial" w:hAnsi="Arial" w:cs="Arial"/>
          <w:color w:val="000000"/>
          <w:sz w:val="20"/>
          <w:szCs w:val="20"/>
          <w:shd w:val="clear" w:color="auto" w:fill="FFFFFF"/>
        </w:rPr>
        <w:t>and</w:t>
      </w:r>
      <w:r w:rsidRPr="002F02C2">
        <w:rPr>
          <w:rFonts w:ascii="Arial" w:hAnsi="Arial" w:cs="Arial"/>
          <w:color w:val="000000"/>
          <w:sz w:val="20"/>
          <w:szCs w:val="20"/>
          <w:shd w:val="clear" w:color="auto" w:fill="FFFFFF"/>
        </w:rPr>
        <w:t xml:space="preserve"> cricket nets</w:t>
      </w:r>
      <w:r w:rsidRPr="0067698F">
        <w:rPr>
          <w:rFonts w:ascii="Arial" w:hAnsi="Arial" w:cs="Arial"/>
          <w:color w:val="000000"/>
          <w:sz w:val="20"/>
          <w:szCs w:val="20"/>
          <w:shd w:val="clear" w:color="auto" w:fill="FFFFFF"/>
        </w:rPr>
        <w:t xml:space="preserve"> </w:t>
      </w:r>
    </w:p>
    <w:p w14:paraId="6DC8FF8E" w14:textId="77777777" w:rsidR="00704F11" w:rsidRPr="00D4416B" w:rsidRDefault="00704F11" w:rsidP="00C850CF">
      <w:pPr>
        <w:pStyle w:val="ListBullet"/>
        <w:numPr>
          <w:ilvl w:val="1"/>
          <w:numId w:val="6"/>
        </w:numPr>
        <w:spacing w:before="100" w:after="100"/>
        <w:ind w:left="1077" w:hanging="357"/>
        <w:rPr>
          <w:rFonts w:ascii="Arial" w:hAnsi="Arial" w:cs="Arial"/>
          <w:color w:val="000000"/>
          <w:sz w:val="20"/>
          <w:szCs w:val="20"/>
          <w:shd w:val="clear" w:color="auto" w:fill="FFFFFF"/>
        </w:rPr>
      </w:pPr>
      <w:r w:rsidRPr="00D4416B">
        <w:rPr>
          <w:rFonts w:ascii="Arial" w:hAnsi="Arial" w:cs="Arial"/>
          <w:color w:val="000000"/>
          <w:sz w:val="20"/>
          <w:szCs w:val="20"/>
          <w:shd w:val="clear" w:color="auto" w:fill="FFFFFF"/>
        </w:rPr>
        <w:t xml:space="preserve">Hume Reserve, Estuary Reserve and </w:t>
      </w:r>
      <w:proofErr w:type="spellStart"/>
      <w:r w:rsidRPr="00D4416B">
        <w:rPr>
          <w:rFonts w:ascii="Arial" w:hAnsi="Arial" w:cs="Arial"/>
          <w:color w:val="000000"/>
          <w:sz w:val="20"/>
          <w:szCs w:val="20"/>
          <w:shd w:val="clear" w:color="auto" w:fill="FFFFFF"/>
        </w:rPr>
        <w:t>Grinter</w:t>
      </w:r>
      <w:proofErr w:type="spellEnd"/>
      <w:r w:rsidRPr="00D4416B">
        <w:rPr>
          <w:rFonts w:ascii="Arial" w:hAnsi="Arial" w:cs="Arial"/>
          <w:color w:val="000000"/>
          <w:sz w:val="20"/>
          <w:szCs w:val="20"/>
          <w:shd w:val="clear" w:color="auto" w:fill="FFFFFF"/>
        </w:rPr>
        <w:t xml:space="preserve"> Reserve </w:t>
      </w:r>
      <w:proofErr w:type="spellStart"/>
      <w:r w:rsidRPr="00D4416B">
        <w:rPr>
          <w:rFonts w:ascii="Arial" w:hAnsi="Arial" w:cs="Arial"/>
          <w:color w:val="000000"/>
          <w:sz w:val="20"/>
          <w:szCs w:val="20"/>
          <w:shd w:val="clear" w:color="auto" w:fill="FFFFFF"/>
        </w:rPr>
        <w:t>pavillions</w:t>
      </w:r>
      <w:proofErr w:type="spellEnd"/>
    </w:p>
    <w:p w14:paraId="4BE40A02" w14:textId="1E6DB2FC" w:rsidR="0016733D" w:rsidRPr="0016733D" w:rsidRDefault="00704F11" w:rsidP="00C850CF">
      <w:pPr>
        <w:pStyle w:val="ListParagraph"/>
        <w:numPr>
          <w:ilvl w:val="0"/>
          <w:numId w:val="79"/>
        </w:numPr>
        <w:shd w:val="clear" w:color="auto" w:fill="FFFFFF"/>
        <w:spacing w:before="100" w:after="100" w:line="270" w:lineRule="atLeast"/>
        <w:contextualSpacing w:val="0"/>
        <w:rPr>
          <w:rFonts w:ascii="Arial" w:hAnsi="Arial" w:cs="Arial"/>
          <w:noProof/>
          <w:color w:val="485563"/>
          <w:sz w:val="20"/>
          <w:szCs w:val="20"/>
          <w:lang w:eastAsia="en-AU"/>
        </w:rPr>
      </w:pPr>
      <w:r>
        <w:rPr>
          <w:rFonts w:ascii="Arial" w:hAnsi="Arial" w:cs="Arial"/>
          <w:color w:val="000000"/>
          <w:sz w:val="20"/>
          <w:szCs w:val="20"/>
          <w:shd w:val="clear" w:color="auto" w:fill="FFFFFF"/>
        </w:rPr>
        <w:t>We</w:t>
      </w:r>
      <w:r w:rsidRPr="00D4416B">
        <w:rPr>
          <w:rFonts w:ascii="Arial" w:hAnsi="Arial" w:cs="Arial"/>
          <w:color w:val="000000"/>
          <w:sz w:val="20"/>
          <w:szCs w:val="20"/>
          <w:shd w:val="clear" w:color="auto" w:fill="FFFFFF"/>
        </w:rPr>
        <w:t xml:space="preserve"> invest</w:t>
      </w:r>
      <w:r>
        <w:rPr>
          <w:rFonts w:ascii="Arial" w:hAnsi="Arial" w:cs="Arial"/>
          <w:color w:val="000000"/>
          <w:sz w:val="20"/>
          <w:szCs w:val="20"/>
          <w:shd w:val="clear" w:color="auto" w:fill="FFFFFF"/>
        </w:rPr>
        <w:t xml:space="preserve">ed </w:t>
      </w:r>
      <w:r w:rsidRPr="00D4416B">
        <w:rPr>
          <w:rFonts w:ascii="Arial" w:hAnsi="Arial" w:cs="Arial"/>
          <w:color w:val="000000"/>
          <w:sz w:val="20"/>
          <w:szCs w:val="20"/>
          <w:shd w:val="clear" w:color="auto" w:fill="FFFFFF"/>
        </w:rPr>
        <w:t>more than $4.9 million in Community Grants</w:t>
      </w:r>
      <w:r>
        <w:rPr>
          <w:rFonts w:ascii="Arial" w:hAnsi="Arial" w:cs="Arial"/>
          <w:color w:val="000000"/>
          <w:sz w:val="20"/>
          <w:szCs w:val="20"/>
          <w:shd w:val="clear" w:color="auto" w:fill="FFFFFF"/>
        </w:rPr>
        <w:t xml:space="preserve"> program</w:t>
      </w:r>
      <w:r w:rsidRPr="00D4416B">
        <w:rPr>
          <w:rFonts w:ascii="Arial" w:hAnsi="Arial" w:cs="Arial"/>
          <w:color w:val="000000"/>
          <w:sz w:val="20"/>
          <w:szCs w:val="20"/>
          <w:shd w:val="clear" w:color="auto" w:fill="FFFFFF"/>
        </w:rPr>
        <w:t xml:space="preserve"> in 2021</w:t>
      </w:r>
      <w:r w:rsidR="000216C6">
        <w:rPr>
          <w:rFonts w:ascii="Arial" w:hAnsi="Arial" w:cs="Arial"/>
          <w:color w:val="000000"/>
          <w:sz w:val="20"/>
          <w:szCs w:val="20"/>
          <w:shd w:val="clear" w:color="auto" w:fill="FFFFFF"/>
        </w:rPr>
        <w:t>‒</w:t>
      </w:r>
      <w:r w:rsidRPr="00D4416B">
        <w:rPr>
          <w:rFonts w:ascii="Arial" w:hAnsi="Arial" w:cs="Arial"/>
          <w:color w:val="000000"/>
          <w:sz w:val="20"/>
          <w:szCs w:val="20"/>
          <w:shd w:val="clear" w:color="auto" w:fill="FFFFFF"/>
        </w:rPr>
        <w:t>22</w:t>
      </w:r>
      <w:r w:rsidR="0016733D">
        <w:rPr>
          <w:rFonts w:ascii="Arial" w:hAnsi="Arial" w:cs="Arial"/>
          <w:color w:val="000000"/>
          <w:sz w:val="20"/>
          <w:szCs w:val="20"/>
          <w:shd w:val="clear" w:color="auto" w:fill="FFFFFF"/>
        </w:rPr>
        <w:t xml:space="preserve"> </w:t>
      </w:r>
    </w:p>
    <w:p w14:paraId="5300D0B6" w14:textId="17822542" w:rsidR="00704F11" w:rsidRPr="0016733D" w:rsidRDefault="0016733D" w:rsidP="00C850CF">
      <w:pPr>
        <w:pStyle w:val="ListBullet"/>
        <w:numPr>
          <w:ilvl w:val="0"/>
          <w:numId w:val="6"/>
        </w:numPr>
        <w:spacing w:before="100" w:after="100"/>
        <w:rPr>
          <w:rFonts w:ascii="Arial" w:hAnsi="Arial" w:cs="Arial"/>
          <w:color w:val="000000"/>
          <w:sz w:val="20"/>
          <w:szCs w:val="20"/>
          <w:shd w:val="clear" w:color="auto" w:fill="FFFFFF"/>
        </w:rPr>
      </w:pPr>
      <w:r w:rsidRPr="0016733D">
        <w:rPr>
          <w:rFonts w:ascii="Arial" w:hAnsi="Arial" w:cs="Arial"/>
          <w:color w:val="000000"/>
          <w:sz w:val="20"/>
          <w:szCs w:val="20"/>
          <w:shd w:val="clear" w:color="auto" w:fill="FFFFFF"/>
        </w:rPr>
        <w:t>We launched the</w:t>
      </w:r>
      <w:r>
        <w:rPr>
          <w:rFonts w:ascii="Arial" w:hAnsi="Arial" w:cs="Arial"/>
          <w:color w:val="000000"/>
          <w:sz w:val="20"/>
          <w:szCs w:val="20"/>
          <w:shd w:val="clear" w:color="auto" w:fill="FFFFFF"/>
        </w:rPr>
        <w:t xml:space="preserve"> </w:t>
      </w:r>
      <w:r w:rsidRPr="0016733D">
        <w:rPr>
          <w:rFonts w:ascii="Arial" w:hAnsi="Arial" w:cs="Arial"/>
          <w:color w:val="000000"/>
          <w:sz w:val="20"/>
          <w:szCs w:val="20"/>
          <w:shd w:val="clear" w:color="auto" w:fill="FFFFFF"/>
        </w:rPr>
        <w:t xml:space="preserve">Geelong Preventative Health Survey Dashboard via the City’s Geelong Data Exchange – an online platform </w:t>
      </w:r>
      <w:r>
        <w:rPr>
          <w:rFonts w:ascii="Arial" w:hAnsi="Arial" w:cs="Arial"/>
          <w:color w:val="000000"/>
          <w:sz w:val="20"/>
          <w:szCs w:val="20"/>
          <w:shd w:val="clear" w:color="auto" w:fill="FFFFFF"/>
        </w:rPr>
        <w:t xml:space="preserve">providing </w:t>
      </w:r>
      <w:r w:rsidRPr="0016733D">
        <w:rPr>
          <w:rFonts w:ascii="Arial" w:hAnsi="Arial" w:cs="Arial"/>
          <w:color w:val="000000"/>
          <w:sz w:val="20"/>
          <w:szCs w:val="20"/>
          <w:shd w:val="clear" w:color="auto" w:fill="FFFFFF"/>
        </w:rPr>
        <w:t>access</w:t>
      </w:r>
      <w:r>
        <w:rPr>
          <w:rFonts w:ascii="Arial" w:hAnsi="Arial" w:cs="Arial"/>
          <w:color w:val="000000"/>
          <w:sz w:val="20"/>
          <w:szCs w:val="20"/>
          <w:shd w:val="clear" w:color="auto" w:fill="FFFFFF"/>
        </w:rPr>
        <w:t xml:space="preserve"> to </w:t>
      </w:r>
      <w:r w:rsidRPr="0016733D">
        <w:rPr>
          <w:rFonts w:ascii="Arial" w:hAnsi="Arial" w:cs="Arial"/>
          <w:color w:val="000000"/>
          <w:sz w:val="20"/>
          <w:szCs w:val="20"/>
          <w:shd w:val="clear" w:color="auto" w:fill="FFFFFF"/>
        </w:rPr>
        <w:t xml:space="preserve">data the </w:t>
      </w:r>
      <w:proofErr w:type="gramStart"/>
      <w:r w:rsidRPr="0016733D">
        <w:rPr>
          <w:rFonts w:ascii="Arial" w:hAnsi="Arial" w:cs="Arial"/>
          <w:color w:val="000000"/>
          <w:sz w:val="20"/>
          <w:szCs w:val="20"/>
          <w:shd w:val="clear" w:color="auto" w:fill="FFFFFF"/>
        </w:rPr>
        <w:t>City</w:t>
      </w:r>
      <w:proofErr w:type="gramEnd"/>
      <w:r w:rsidRPr="0016733D">
        <w:rPr>
          <w:rFonts w:ascii="Arial" w:hAnsi="Arial" w:cs="Arial"/>
          <w:color w:val="000000"/>
          <w:sz w:val="20"/>
          <w:szCs w:val="20"/>
          <w:shd w:val="clear" w:color="auto" w:fill="FFFFFF"/>
        </w:rPr>
        <w:t xml:space="preserve"> collects</w:t>
      </w:r>
    </w:p>
    <w:p w14:paraId="2272FE1F" w14:textId="0B59D0AA" w:rsidR="00195C44" w:rsidRPr="00D4416B" w:rsidRDefault="00704F11" w:rsidP="00C850CF">
      <w:pPr>
        <w:pStyle w:val="ListBullet"/>
        <w:numPr>
          <w:ilvl w:val="0"/>
          <w:numId w:val="6"/>
        </w:numPr>
        <w:spacing w:before="100" w:after="100"/>
        <w:rPr>
          <w:rFonts w:ascii="Arial" w:hAnsi="Arial" w:cs="Arial"/>
          <w:color w:val="000000"/>
          <w:sz w:val="20"/>
          <w:szCs w:val="20"/>
          <w:shd w:val="clear" w:color="auto" w:fill="FFFFFF"/>
        </w:rPr>
      </w:pPr>
      <w:r w:rsidRPr="00D4416B">
        <w:rPr>
          <w:rFonts w:ascii="Arial" w:hAnsi="Arial" w:cs="Arial"/>
          <w:color w:val="000000"/>
          <w:sz w:val="20"/>
          <w:szCs w:val="20"/>
          <w:shd w:val="clear" w:color="auto" w:fill="FFFFFF"/>
        </w:rPr>
        <w:t>We support</w:t>
      </w:r>
      <w:r w:rsidR="00195C44">
        <w:rPr>
          <w:rFonts w:ascii="Arial" w:hAnsi="Arial" w:cs="Arial"/>
          <w:color w:val="000000"/>
          <w:sz w:val="20"/>
          <w:szCs w:val="20"/>
          <w:shd w:val="clear" w:color="auto" w:fill="FFFFFF"/>
        </w:rPr>
        <w:t>ed</w:t>
      </w:r>
      <w:r w:rsidRPr="00D4416B">
        <w:rPr>
          <w:rFonts w:ascii="Arial" w:hAnsi="Arial" w:cs="Arial"/>
          <w:color w:val="000000"/>
          <w:sz w:val="20"/>
          <w:szCs w:val="20"/>
          <w:shd w:val="clear" w:color="auto" w:fill="FFFFFF"/>
        </w:rPr>
        <w:t xml:space="preserve"> the Aboriginal Maternal and Child Health Initiative</w:t>
      </w:r>
      <w:r w:rsidR="00195C44" w:rsidRPr="00195C44">
        <w:rPr>
          <w:rFonts w:ascii="Arial" w:hAnsi="Arial" w:cs="Arial"/>
          <w:color w:val="000000"/>
          <w:sz w:val="20"/>
          <w:szCs w:val="20"/>
          <w:shd w:val="clear" w:color="auto" w:fill="FFFFFF"/>
        </w:rPr>
        <w:t xml:space="preserve"> </w:t>
      </w:r>
      <w:r w:rsidR="00195C44">
        <w:rPr>
          <w:rFonts w:ascii="Arial" w:hAnsi="Arial" w:cs="Arial"/>
          <w:color w:val="000000"/>
          <w:sz w:val="20"/>
          <w:szCs w:val="20"/>
          <w:shd w:val="clear" w:color="auto" w:fill="FFFFFF"/>
        </w:rPr>
        <w:t>through s</w:t>
      </w:r>
      <w:r w:rsidR="00195C44" w:rsidRPr="00D4416B">
        <w:rPr>
          <w:rFonts w:ascii="Arial" w:hAnsi="Arial" w:cs="Arial"/>
          <w:color w:val="000000"/>
          <w:sz w:val="20"/>
          <w:szCs w:val="20"/>
          <w:shd w:val="clear" w:color="auto" w:fill="FFFFFF"/>
        </w:rPr>
        <w:t xml:space="preserve">econdment of </w:t>
      </w:r>
      <w:r w:rsidR="00212D84">
        <w:rPr>
          <w:rFonts w:ascii="Arial" w:hAnsi="Arial" w:cs="Arial"/>
          <w:color w:val="000000"/>
          <w:sz w:val="20"/>
          <w:szCs w:val="20"/>
          <w:shd w:val="clear" w:color="auto" w:fill="FFFFFF"/>
        </w:rPr>
        <w:t xml:space="preserve">a </w:t>
      </w:r>
      <w:r w:rsidR="00195C44" w:rsidRPr="00D4416B">
        <w:rPr>
          <w:rFonts w:ascii="Arial" w:hAnsi="Arial" w:cs="Arial"/>
          <w:color w:val="000000"/>
          <w:sz w:val="20"/>
          <w:szCs w:val="20"/>
          <w:shd w:val="clear" w:color="auto" w:fill="FFFFFF"/>
        </w:rPr>
        <w:t xml:space="preserve">Community Child Health Co-ordinator to Wathaurong Co-operative Women and Child </w:t>
      </w:r>
      <w:r w:rsidR="00195C44">
        <w:rPr>
          <w:rFonts w:ascii="Arial" w:hAnsi="Arial" w:cs="Arial"/>
          <w:color w:val="000000"/>
          <w:sz w:val="20"/>
          <w:szCs w:val="20"/>
          <w:shd w:val="clear" w:color="auto" w:fill="FFFFFF"/>
        </w:rPr>
        <w:t>P</w:t>
      </w:r>
      <w:r w:rsidR="00195C44" w:rsidRPr="00D4416B">
        <w:rPr>
          <w:rFonts w:ascii="Arial" w:hAnsi="Arial" w:cs="Arial"/>
          <w:color w:val="000000"/>
          <w:sz w:val="20"/>
          <w:szCs w:val="20"/>
          <w:shd w:val="clear" w:color="auto" w:fill="FFFFFF"/>
        </w:rPr>
        <w:t>rogram</w:t>
      </w:r>
    </w:p>
    <w:p w14:paraId="146E3F23" w14:textId="6E778178" w:rsidR="00935D23" w:rsidRDefault="00935D23" w:rsidP="00C850CF">
      <w:pPr>
        <w:pStyle w:val="ListBullet"/>
        <w:numPr>
          <w:ilvl w:val="0"/>
          <w:numId w:val="6"/>
        </w:numPr>
        <w:spacing w:before="100" w:after="100"/>
        <w:rPr>
          <w:rFonts w:ascii="Arial" w:hAnsi="Arial" w:cs="Arial"/>
          <w:color w:val="000000"/>
          <w:sz w:val="20"/>
          <w:szCs w:val="20"/>
          <w:shd w:val="clear" w:color="auto" w:fill="FFFFFF"/>
        </w:rPr>
      </w:pPr>
      <w:r w:rsidRPr="00935D23">
        <w:rPr>
          <w:rFonts w:ascii="Arial" w:hAnsi="Arial" w:cs="Arial"/>
          <w:color w:val="000000"/>
          <w:sz w:val="20"/>
          <w:szCs w:val="20"/>
          <w:shd w:val="clear" w:color="auto" w:fill="FFFFFF"/>
        </w:rPr>
        <w:t>We carried out more than $500,000 in restoration works to Osborne House and stables, including underpinning and stabilisation of the stable walls, façade repairs and painting</w:t>
      </w:r>
    </w:p>
    <w:p w14:paraId="67B3C51C" w14:textId="19923139" w:rsidR="000216C6" w:rsidRDefault="000216C6" w:rsidP="00C850CF">
      <w:pPr>
        <w:pStyle w:val="ListBullet"/>
        <w:numPr>
          <w:ilvl w:val="0"/>
          <w:numId w:val="6"/>
        </w:numPr>
        <w:spacing w:before="100" w:after="100"/>
        <w:rPr>
          <w:rFonts w:ascii="Arial" w:hAnsi="Arial" w:cs="Arial"/>
          <w:color w:val="000000"/>
          <w:sz w:val="20"/>
          <w:szCs w:val="20"/>
          <w:shd w:val="clear" w:color="auto" w:fill="FFFFFF"/>
        </w:rPr>
      </w:pPr>
      <w:r>
        <w:rPr>
          <w:rFonts w:ascii="Arial" w:hAnsi="Arial" w:cs="Arial"/>
          <w:color w:val="000000"/>
          <w:sz w:val="20"/>
          <w:szCs w:val="20"/>
          <w:shd w:val="clear" w:color="auto" w:fill="FFFFFF"/>
        </w:rPr>
        <w:t xml:space="preserve">We completed construction of the Mt </w:t>
      </w:r>
      <w:proofErr w:type="spellStart"/>
      <w:r>
        <w:rPr>
          <w:rFonts w:ascii="Arial" w:hAnsi="Arial" w:cs="Arial"/>
          <w:color w:val="000000"/>
          <w:sz w:val="20"/>
          <w:szCs w:val="20"/>
          <w:shd w:val="clear" w:color="auto" w:fill="FFFFFF"/>
        </w:rPr>
        <w:t>Duneed</w:t>
      </w:r>
      <w:proofErr w:type="spellEnd"/>
      <w:r>
        <w:rPr>
          <w:rFonts w:ascii="Arial" w:hAnsi="Arial" w:cs="Arial"/>
          <w:color w:val="000000"/>
          <w:sz w:val="20"/>
          <w:szCs w:val="20"/>
          <w:shd w:val="clear" w:color="auto" w:fill="FFFFFF"/>
        </w:rPr>
        <w:t xml:space="preserve"> Community Shed</w:t>
      </w:r>
      <w:r w:rsidR="007360C0">
        <w:rPr>
          <w:rFonts w:ascii="Arial" w:hAnsi="Arial" w:cs="Arial"/>
          <w:color w:val="000000"/>
          <w:sz w:val="20"/>
          <w:szCs w:val="20"/>
          <w:shd w:val="clear" w:color="auto" w:fill="FFFFFF"/>
        </w:rPr>
        <w:t xml:space="preserve">, </w:t>
      </w:r>
      <w:r w:rsidR="007360C0" w:rsidRPr="007360C0">
        <w:rPr>
          <w:rFonts w:ascii="Arial" w:hAnsi="Arial" w:cs="Arial"/>
          <w:color w:val="000000"/>
          <w:sz w:val="20"/>
          <w:szCs w:val="20"/>
          <w:shd w:val="clear" w:color="auto" w:fill="FFFFFF"/>
        </w:rPr>
        <w:t>a purpose-built space for people of all ages and interest</w:t>
      </w:r>
      <w:r w:rsidR="007360C0">
        <w:rPr>
          <w:rFonts w:ascii="Arial" w:hAnsi="Arial" w:cs="Arial"/>
          <w:color w:val="000000"/>
          <w:sz w:val="20"/>
          <w:szCs w:val="20"/>
          <w:shd w:val="clear" w:color="auto" w:fill="FFFFFF"/>
        </w:rPr>
        <w:t xml:space="preserve"> and new home to the </w:t>
      </w:r>
      <w:r w:rsidR="007360C0" w:rsidRPr="007360C0">
        <w:rPr>
          <w:rFonts w:ascii="Arial" w:hAnsi="Arial" w:cs="Arial"/>
          <w:color w:val="000000"/>
          <w:sz w:val="20"/>
          <w:szCs w:val="20"/>
          <w:shd w:val="clear" w:color="auto" w:fill="FFFFFF"/>
        </w:rPr>
        <w:t xml:space="preserve">Mount </w:t>
      </w:r>
      <w:proofErr w:type="spellStart"/>
      <w:r w:rsidR="007360C0" w:rsidRPr="007360C0">
        <w:rPr>
          <w:rFonts w:ascii="Arial" w:hAnsi="Arial" w:cs="Arial"/>
          <w:color w:val="000000"/>
          <w:sz w:val="20"/>
          <w:szCs w:val="20"/>
          <w:shd w:val="clear" w:color="auto" w:fill="FFFFFF"/>
        </w:rPr>
        <w:t>Duneed</w:t>
      </w:r>
      <w:proofErr w:type="spellEnd"/>
      <w:r w:rsidR="007360C0" w:rsidRPr="007360C0">
        <w:rPr>
          <w:rFonts w:ascii="Arial" w:hAnsi="Arial" w:cs="Arial"/>
          <w:color w:val="000000"/>
          <w:sz w:val="20"/>
          <w:szCs w:val="20"/>
          <w:shd w:val="clear" w:color="auto" w:fill="FFFFFF"/>
        </w:rPr>
        <w:t xml:space="preserve"> Men’s Shed</w:t>
      </w:r>
    </w:p>
    <w:p w14:paraId="442AC58E" w14:textId="19B56C9B" w:rsidR="0031375E" w:rsidRPr="000216C6" w:rsidRDefault="0031375E" w:rsidP="00C850CF">
      <w:pPr>
        <w:pStyle w:val="ListBullet"/>
        <w:numPr>
          <w:ilvl w:val="0"/>
          <w:numId w:val="6"/>
        </w:numPr>
        <w:spacing w:before="100" w:after="100"/>
        <w:rPr>
          <w:rFonts w:ascii="Arial" w:hAnsi="Arial" w:cs="Arial"/>
          <w:color w:val="000000"/>
          <w:sz w:val="20"/>
          <w:szCs w:val="20"/>
          <w:shd w:val="clear" w:color="auto" w:fill="FFFFFF"/>
        </w:rPr>
      </w:pPr>
      <w:r>
        <w:rPr>
          <w:rFonts w:ascii="Arial" w:hAnsi="Arial" w:cs="Arial"/>
          <w:color w:val="000000"/>
          <w:sz w:val="20"/>
          <w:szCs w:val="20"/>
          <w:shd w:val="clear" w:color="auto" w:fill="FFFFFF"/>
        </w:rPr>
        <w:t>We were highly commended</w:t>
      </w:r>
      <w:r w:rsidR="00090722">
        <w:rPr>
          <w:rFonts w:ascii="Arial" w:hAnsi="Arial" w:cs="Arial"/>
          <w:color w:val="000000"/>
          <w:sz w:val="20"/>
          <w:szCs w:val="20"/>
          <w:shd w:val="clear" w:color="auto" w:fill="FFFFFF"/>
        </w:rPr>
        <w:t xml:space="preserve"> in the </w:t>
      </w:r>
      <w:r w:rsidR="00090722" w:rsidRPr="00090722">
        <w:rPr>
          <w:rFonts w:ascii="Arial" w:hAnsi="Arial" w:cs="Arial"/>
          <w:color w:val="000000"/>
          <w:sz w:val="20"/>
          <w:szCs w:val="20"/>
          <w:shd w:val="clear" w:color="auto" w:fill="FFFFFF"/>
        </w:rPr>
        <w:t>National Safety Awards of Excellence</w:t>
      </w:r>
      <w:r w:rsidR="00090722">
        <w:rPr>
          <w:rFonts w:ascii="Arial" w:hAnsi="Arial" w:cs="Arial"/>
          <w:color w:val="000000"/>
          <w:sz w:val="20"/>
          <w:szCs w:val="20"/>
          <w:shd w:val="clear" w:color="auto" w:fill="FFFFFF"/>
        </w:rPr>
        <w:t xml:space="preserve"> for </w:t>
      </w:r>
      <w:r>
        <w:rPr>
          <w:rFonts w:ascii="Arial" w:hAnsi="Arial" w:cs="Arial"/>
          <w:color w:val="000000"/>
          <w:sz w:val="20"/>
          <w:szCs w:val="20"/>
          <w:shd w:val="clear" w:color="auto" w:fill="FFFFFF"/>
        </w:rPr>
        <w:t>Best Communication of Safety Message</w:t>
      </w:r>
      <w:r w:rsidR="00090722">
        <w:rPr>
          <w:rFonts w:ascii="Arial" w:hAnsi="Arial" w:cs="Arial"/>
          <w:color w:val="000000"/>
          <w:sz w:val="20"/>
          <w:szCs w:val="20"/>
          <w:shd w:val="clear" w:color="auto" w:fill="FFFFFF"/>
        </w:rPr>
        <w:t xml:space="preserve">. </w:t>
      </w:r>
      <w:r w:rsidR="00090722" w:rsidRPr="00090722">
        <w:rPr>
          <w:rFonts w:ascii="Arial" w:hAnsi="Arial" w:cs="Arial"/>
          <w:color w:val="000000"/>
          <w:sz w:val="20"/>
          <w:szCs w:val="20"/>
          <w:shd w:val="clear" w:color="auto" w:fill="FFFFFF"/>
        </w:rPr>
        <w:t xml:space="preserve">The project was about getting a young </w:t>
      </w:r>
      <w:proofErr w:type="spellStart"/>
      <w:proofErr w:type="gramStart"/>
      <w:r w:rsidR="00090722" w:rsidRPr="00090722">
        <w:rPr>
          <w:rFonts w:ascii="Arial" w:hAnsi="Arial" w:cs="Arial"/>
          <w:color w:val="000000"/>
          <w:sz w:val="20"/>
          <w:szCs w:val="20"/>
          <w:shd w:val="clear" w:color="auto" w:fill="FFFFFF"/>
        </w:rPr>
        <w:t>persons</w:t>
      </w:r>
      <w:proofErr w:type="spellEnd"/>
      <w:proofErr w:type="gramEnd"/>
      <w:r w:rsidR="00090722" w:rsidRPr="00090722">
        <w:rPr>
          <w:rFonts w:ascii="Arial" w:hAnsi="Arial" w:cs="Arial"/>
          <w:color w:val="000000"/>
          <w:sz w:val="20"/>
          <w:szCs w:val="20"/>
          <w:shd w:val="clear" w:color="auto" w:fill="FFFFFF"/>
        </w:rPr>
        <w:t xml:space="preserve"> perspective on O</w:t>
      </w:r>
      <w:r w:rsidR="00F84465">
        <w:rPr>
          <w:rFonts w:ascii="Arial" w:hAnsi="Arial" w:cs="Arial"/>
          <w:color w:val="000000"/>
          <w:sz w:val="20"/>
          <w:szCs w:val="20"/>
          <w:shd w:val="clear" w:color="auto" w:fill="FFFFFF"/>
        </w:rPr>
        <w:t xml:space="preserve">ccupation </w:t>
      </w:r>
      <w:r w:rsidR="00090722" w:rsidRPr="00090722">
        <w:rPr>
          <w:rFonts w:ascii="Arial" w:hAnsi="Arial" w:cs="Arial"/>
          <w:color w:val="000000"/>
          <w:sz w:val="20"/>
          <w:szCs w:val="20"/>
          <w:shd w:val="clear" w:color="auto" w:fill="FFFFFF"/>
        </w:rPr>
        <w:t>H</w:t>
      </w:r>
      <w:r w:rsidR="00F84465">
        <w:rPr>
          <w:rFonts w:ascii="Arial" w:hAnsi="Arial" w:cs="Arial"/>
          <w:color w:val="000000"/>
          <w:sz w:val="20"/>
          <w:szCs w:val="20"/>
          <w:shd w:val="clear" w:color="auto" w:fill="FFFFFF"/>
        </w:rPr>
        <w:t xml:space="preserve">ealth and </w:t>
      </w:r>
      <w:r w:rsidR="00090722" w:rsidRPr="00090722">
        <w:rPr>
          <w:rFonts w:ascii="Arial" w:hAnsi="Arial" w:cs="Arial"/>
          <w:color w:val="000000"/>
          <w:sz w:val="20"/>
          <w:szCs w:val="20"/>
          <w:shd w:val="clear" w:color="auto" w:fill="FFFFFF"/>
        </w:rPr>
        <w:t>S</w:t>
      </w:r>
      <w:r w:rsidR="00F84465">
        <w:rPr>
          <w:rFonts w:ascii="Arial" w:hAnsi="Arial" w:cs="Arial"/>
          <w:color w:val="000000"/>
          <w:sz w:val="20"/>
          <w:szCs w:val="20"/>
          <w:shd w:val="clear" w:color="auto" w:fill="FFFFFF"/>
        </w:rPr>
        <w:t>afety</w:t>
      </w:r>
      <w:r w:rsidR="00090722" w:rsidRPr="00090722">
        <w:rPr>
          <w:rFonts w:ascii="Arial" w:hAnsi="Arial" w:cs="Arial"/>
          <w:color w:val="000000"/>
          <w:sz w:val="20"/>
          <w:szCs w:val="20"/>
          <w:shd w:val="clear" w:color="auto" w:fill="FFFFFF"/>
        </w:rPr>
        <w:t xml:space="preserve"> and how it impacts on their working and personal life</w:t>
      </w:r>
      <w:r w:rsidR="00090722">
        <w:rPr>
          <w:rFonts w:ascii="Arial" w:hAnsi="Arial" w:cs="Arial"/>
          <w:color w:val="000000"/>
          <w:sz w:val="20"/>
          <w:szCs w:val="20"/>
          <w:shd w:val="clear" w:color="auto" w:fill="FFFFFF"/>
        </w:rPr>
        <w:t>.</w:t>
      </w:r>
    </w:p>
    <w:p w14:paraId="190092C9" w14:textId="77777777" w:rsidR="00704F11" w:rsidRPr="00691E77" w:rsidRDefault="00704F11" w:rsidP="00280098">
      <w:pPr>
        <w:keepNext/>
        <w:keepLines/>
        <w:spacing w:before="200" w:after="100"/>
        <w:rPr>
          <w:rFonts w:ascii="Arial" w:hAnsi="Arial" w:cs="Arial"/>
          <w:b/>
          <w:color w:val="244061"/>
          <w:spacing w:val="0"/>
          <w:sz w:val="24"/>
          <w:szCs w:val="24"/>
        </w:rPr>
      </w:pPr>
      <w:r w:rsidRPr="00691E77">
        <w:rPr>
          <w:rFonts w:ascii="Arial" w:hAnsi="Arial" w:cs="Arial"/>
          <w:b/>
          <w:color w:val="244061"/>
          <w:spacing w:val="0"/>
          <w:sz w:val="24"/>
          <w:szCs w:val="24"/>
        </w:rPr>
        <w:lastRenderedPageBreak/>
        <w:t xml:space="preserve">Local Government Performance Reporting Indicators </w:t>
      </w:r>
    </w:p>
    <w:p w14:paraId="460BE99C" w14:textId="77777777" w:rsidR="00704F11" w:rsidRPr="00691E77" w:rsidRDefault="00704F11" w:rsidP="00280098">
      <w:pPr>
        <w:keepNext/>
        <w:keepLines/>
        <w:spacing w:before="100" w:after="200"/>
        <w:rPr>
          <w:rFonts w:ascii="Arial" w:hAnsi="Arial" w:cs="Arial"/>
          <w:b/>
          <w:spacing w:val="0"/>
          <w:sz w:val="28"/>
          <w:szCs w:val="24"/>
        </w:rPr>
      </w:pPr>
      <w:r w:rsidRPr="00691E77">
        <w:rPr>
          <w:rFonts w:ascii="Arial" w:hAnsi="Arial" w:cs="Arial"/>
          <w:sz w:val="20"/>
        </w:rPr>
        <w:t>To help measure performance across all Victorian councils in a transparent and accountable way, we report to Local Government Victoria on the following mandatory indicators:</w:t>
      </w:r>
    </w:p>
    <w:tbl>
      <w:tblPr>
        <w:tblW w:w="5079" w:type="pct"/>
        <w:tblBorders>
          <w:top w:val="single" w:sz="4" w:space="0" w:color="1F497D"/>
          <w:bottom w:val="single" w:sz="4" w:space="0" w:color="1F497D"/>
          <w:insideH w:val="single" w:sz="4" w:space="0" w:color="1F497D"/>
        </w:tblBorders>
        <w:tblLayout w:type="fixed"/>
        <w:tblCellMar>
          <w:left w:w="57" w:type="dxa"/>
          <w:right w:w="57" w:type="dxa"/>
        </w:tblCellMar>
        <w:tblLook w:val="0620" w:firstRow="1" w:lastRow="0" w:firstColumn="0" w:lastColumn="0" w:noHBand="1" w:noVBand="1"/>
      </w:tblPr>
      <w:tblGrid>
        <w:gridCol w:w="3120"/>
        <w:gridCol w:w="1169"/>
        <w:gridCol w:w="1167"/>
        <w:gridCol w:w="1167"/>
        <w:gridCol w:w="1167"/>
        <w:gridCol w:w="2841"/>
      </w:tblGrid>
      <w:tr w:rsidR="000216C6" w:rsidRPr="00FA567B" w14:paraId="2B77FA92" w14:textId="77777777" w:rsidTr="00B36F6A">
        <w:trPr>
          <w:cantSplit/>
          <w:trHeight w:val="422"/>
          <w:tblHeader/>
        </w:trPr>
        <w:tc>
          <w:tcPr>
            <w:tcW w:w="1467" w:type="pct"/>
            <w:vMerge w:val="restart"/>
            <w:shd w:val="clear" w:color="auto" w:fill="003361"/>
            <w:vAlign w:val="bottom"/>
          </w:tcPr>
          <w:p w14:paraId="520DCF2D" w14:textId="77777777" w:rsidR="000216C6" w:rsidRPr="00913D07" w:rsidRDefault="000216C6" w:rsidP="00280098">
            <w:pPr>
              <w:keepNext/>
              <w:keepLines/>
              <w:spacing w:before="60" w:after="60"/>
              <w:rPr>
                <w:rFonts w:ascii="Arial" w:hAnsi="Arial" w:cs="Arial"/>
                <w:b/>
                <w:color w:val="FFFFFF"/>
                <w:sz w:val="18"/>
                <w:szCs w:val="18"/>
              </w:rPr>
            </w:pPr>
            <w:r w:rsidRPr="00913D07">
              <w:rPr>
                <w:rFonts w:ascii="Arial" w:hAnsi="Arial" w:cs="Arial"/>
                <w:b/>
                <w:color w:val="FFFFFF"/>
                <w:sz w:val="18"/>
                <w:szCs w:val="18"/>
              </w:rPr>
              <w:t>SERVICE/INDICATOR/MEASURE</w:t>
            </w:r>
          </w:p>
        </w:tc>
        <w:tc>
          <w:tcPr>
            <w:tcW w:w="2197" w:type="pct"/>
            <w:gridSpan w:val="4"/>
            <w:tcBorders>
              <w:bottom w:val="single" w:sz="4" w:space="0" w:color="1F497D"/>
            </w:tcBorders>
            <w:shd w:val="clear" w:color="auto" w:fill="003361"/>
            <w:vAlign w:val="bottom"/>
          </w:tcPr>
          <w:p w14:paraId="0780F715" w14:textId="0C5FF63B" w:rsidR="000216C6" w:rsidRPr="00E33D5B" w:rsidRDefault="000216C6" w:rsidP="00280098">
            <w:pPr>
              <w:keepNext/>
              <w:keepLines/>
              <w:spacing w:before="60" w:after="60"/>
              <w:jc w:val="center"/>
              <w:rPr>
                <w:rFonts w:ascii="Arial" w:hAnsi="Arial" w:cs="Arial"/>
                <w:b/>
                <w:color w:val="FFFFFF"/>
                <w:sz w:val="18"/>
                <w:szCs w:val="18"/>
              </w:rPr>
            </w:pPr>
            <w:r w:rsidRPr="00E33D5B">
              <w:rPr>
                <w:rFonts w:ascii="Arial" w:hAnsi="Arial" w:cs="Arial"/>
                <w:b/>
                <w:color w:val="FFFFFF"/>
                <w:sz w:val="18"/>
                <w:szCs w:val="18"/>
              </w:rPr>
              <w:t>RESULTS</w:t>
            </w:r>
          </w:p>
        </w:tc>
        <w:tc>
          <w:tcPr>
            <w:tcW w:w="1336" w:type="pct"/>
            <w:vMerge w:val="restart"/>
            <w:shd w:val="clear" w:color="auto" w:fill="003361"/>
            <w:vAlign w:val="bottom"/>
          </w:tcPr>
          <w:p w14:paraId="79938591" w14:textId="11FAE953" w:rsidR="000216C6" w:rsidRPr="00E33D5B" w:rsidRDefault="000216C6" w:rsidP="00280098">
            <w:pPr>
              <w:keepNext/>
              <w:keepLines/>
              <w:spacing w:before="60" w:after="60"/>
              <w:rPr>
                <w:rFonts w:ascii="Arial" w:hAnsi="Arial" w:cs="Arial"/>
                <w:b/>
                <w:color w:val="FFFFFF"/>
                <w:sz w:val="18"/>
                <w:szCs w:val="18"/>
              </w:rPr>
            </w:pPr>
            <w:r w:rsidRPr="00E33D5B">
              <w:rPr>
                <w:rFonts w:ascii="Arial" w:hAnsi="Arial" w:cs="Arial"/>
                <w:b/>
                <w:color w:val="FFFFFF"/>
                <w:sz w:val="18"/>
                <w:szCs w:val="18"/>
              </w:rPr>
              <w:t>COMMENT</w:t>
            </w:r>
          </w:p>
        </w:tc>
      </w:tr>
      <w:tr w:rsidR="000216C6" w:rsidRPr="00FA567B" w14:paraId="355D093D" w14:textId="77777777" w:rsidTr="00A05D8D">
        <w:trPr>
          <w:cantSplit/>
          <w:trHeight w:val="414"/>
          <w:tblHeader/>
        </w:trPr>
        <w:tc>
          <w:tcPr>
            <w:tcW w:w="1467" w:type="pct"/>
            <w:vMerge/>
            <w:shd w:val="clear" w:color="auto" w:fill="1F497D"/>
            <w:vAlign w:val="bottom"/>
          </w:tcPr>
          <w:p w14:paraId="5A37817D" w14:textId="77777777" w:rsidR="000216C6" w:rsidRPr="00913D07" w:rsidRDefault="000216C6" w:rsidP="00280098">
            <w:pPr>
              <w:keepNext/>
              <w:keepLines/>
              <w:spacing w:before="60" w:after="60"/>
              <w:rPr>
                <w:rFonts w:ascii="Arial" w:hAnsi="Arial" w:cs="Arial"/>
                <w:b/>
                <w:color w:val="FFFFFF"/>
                <w:sz w:val="18"/>
                <w:szCs w:val="18"/>
              </w:rPr>
            </w:pPr>
          </w:p>
        </w:tc>
        <w:tc>
          <w:tcPr>
            <w:tcW w:w="550" w:type="pct"/>
            <w:shd w:val="clear" w:color="auto" w:fill="003361"/>
            <w:vAlign w:val="bottom"/>
          </w:tcPr>
          <w:p w14:paraId="7AF86EC7" w14:textId="48F3D742" w:rsidR="000216C6" w:rsidRPr="00E33D5B" w:rsidRDefault="000216C6" w:rsidP="00280098">
            <w:pPr>
              <w:keepNext/>
              <w:keepLines/>
              <w:spacing w:before="60" w:after="60"/>
              <w:rPr>
                <w:rFonts w:ascii="Arial" w:hAnsi="Arial" w:cs="Arial"/>
                <w:b/>
                <w:color w:val="FFFFFF"/>
                <w:sz w:val="18"/>
                <w:szCs w:val="18"/>
              </w:rPr>
            </w:pPr>
            <w:r>
              <w:rPr>
                <w:rFonts w:ascii="Arial" w:hAnsi="Arial" w:cs="Arial"/>
                <w:b/>
                <w:color w:val="FFFFFF"/>
                <w:sz w:val="18"/>
                <w:szCs w:val="18"/>
              </w:rPr>
              <w:t>2019</w:t>
            </w:r>
          </w:p>
        </w:tc>
        <w:tc>
          <w:tcPr>
            <w:tcW w:w="549" w:type="pct"/>
            <w:shd w:val="clear" w:color="auto" w:fill="003361"/>
            <w:vAlign w:val="bottom"/>
          </w:tcPr>
          <w:p w14:paraId="27BED1CA" w14:textId="487CD356" w:rsidR="000216C6" w:rsidRPr="00E33D5B" w:rsidRDefault="000216C6" w:rsidP="00280098">
            <w:pPr>
              <w:keepNext/>
              <w:keepLines/>
              <w:spacing w:before="60" w:after="60"/>
              <w:rPr>
                <w:rFonts w:ascii="Arial" w:hAnsi="Arial" w:cs="Arial"/>
                <w:b/>
                <w:color w:val="FFFFFF"/>
                <w:sz w:val="18"/>
                <w:szCs w:val="18"/>
              </w:rPr>
            </w:pPr>
            <w:r>
              <w:rPr>
                <w:rFonts w:ascii="Arial" w:hAnsi="Arial" w:cs="Arial"/>
                <w:b/>
                <w:color w:val="FFFFFF"/>
                <w:sz w:val="18"/>
                <w:szCs w:val="18"/>
              </w:rPr>
              <w:t>2020</w:t>
            </w:r>
          </w:p>
        </w:tc>
        <w:tc>
          <w:tcPr>
            <w:tcW w:w="549" w:type="pct"/>
            <w:shd w:val="clear" w:color="auto" w:fill="003361"/>
            <w:vAlign w:val="bottom"/>
          </w:tcPr>
          <w:p w14:paraId="5E82F1D8" w14:textId="619FCC1E" w:rsidR="000216C6" w:rsidRPr="00E33D5B" w:rsidRDefault="000216C6" w:rsidP="00280098">
            <w:pPr>
              <w:keepNext/>
              <w:keepLines/>
              <w:spacing w:before="60" w:after="60"/>
              <w:rPr>
                <w:rFonts w:ascii="Arial" w:hAnsi="Arial" w:cs="Arial"/>
                <w:b/>
                <w:color w:val="FFFFFF"/>
                <w:sz w:val="18"/>
                <w:szCs w:val="18"/>
              </w:rPr>
            </w:pPr>
            <w:r>
              <w:rPr>
                <w:rFonts w:ascii="Arial" w:hAnsi="Arial" w:cs="Arial"/>
                <w:b/>
                <w:color w:val="FFFFFF"/>
                <w:sz w:val="18"/>
                <w:szCs w:val="18"/>
              </w:rPr>
              <w:t>2021</w:t>
            </w:r>
          </w:p>
        </w:tc>
        <w:tc>
          <w:tcPr>
            <w:tcW w:w="549" w:type="pct"/>
            <w:shd w:val="clear" w:color="auto" w:fill="003361"/>
            <w:vAlign w:val="bottom"/>
          </w:tcPr>
          <w:p w14:paraId="1E6F7BC4" w14:textId="78A6E265" w:rsidR="000216C6" w:rsidRPr="00E33D5B" w:rsidRDefault="000216C6" w:rsidP="00280098">
            <w:pPr>
              <w:keepNext/>
              <w:keepLines/>
              <w:spacing w:before="60" w:after="60"/>
              <w:rPr>
                <w:rFonts w:ascii="Arial" w:hAnsi="Arial" w:cs="Arial"/>
                <w:b/>
                <w:color w:val="FFFFFF"/>
                <w:sz w:val="18"/>
                <w:szCs w:val="18"/>
              </w:rPr>
            </w:pPr>
            <w:r>
              <w:rPr>
                <w:rFonts w:ascii="Arial" w:hAnsi="Arial" w:cs="Arial"/>
                <w:b/>
                <w:color w:val="FFFFFF"/>
                <w:sz w:val="18"/>
                <w:szCs w:val="18"/>
              </w:rPr>
              <w:t>2022</w:t>
            </w:r>
          </w:p>
        </w:tc>
        <w:tc>
          <w:tcPr>
            <w:tcW w:w="1336" w:type="pct"/>
            <w:vMerge/>
            <w:shd w:val="clear" w:color="auto" w:fill="1F497D"/>
            <w:vAlign w:val="bottom"/>
          </w:tcPr>
          <w:p w14:paraId="35EBE280" w14:textId="77777777" w:rsidR="000216C6" w:rsidRPr="00E33D5B" w:rsidRDefault="000216C6" w:rsidP="00280098">
            <w:pPr>
              <w:keepNext/>
              <w:keepLines/>
              <w:spacing w:before="60" w:after="60"/>
              <w:rPr>
                <w:rFonts w:ascii="Arial" w:hAnsi="Arial" w:cs="Arial"/>
                <w:b/>
                <w:color w:val="FFFFFF"/>
                <w:sz w:val="18"/>
                <w:szCs w:val="18"/>
              </w:rPr>
            </w:pPr>
          </w:p>
        </w:tc>
      </w:tr>
      <w:tr w:rsidR="00704F11" w:rsidRPr="00FA567B" w14:paraId="34D16C7F" w14:textId="77777777" w:rsidTr="000216C6">
        <w:trPr>
          <w:cantSplit/>
        </w:trPr>
        <w:tc>
          <w:tcPr>
            <w:tcW w:w="1467" w:type="pct"/>
            <w:shd w:val="clear" w:color="auto" w:fill="D5E8F1"/>
          </w:tcPr>
          <w:p w14:paraId="34D48649" w14:textId="77777777" w:rsidR="00704F11" w:rsidRPr="006E4071" w:rsidRDefault="00704F11" w:rsidP="00280098">
            <w:pPr>
              <w:keepNext/>
              <w:keepLines/>
              <w:spacing w:before="60" w:after="60"/>
              <w:rPr>
                <w:rFonts w:ascii="Arial" w:hAnsi="Arial" w:cs="Arial"/>
                <w:b/>
                <w:sz w:val="18"/>
                <w:szCs w:val="18"/>
              </w:rPr>
            </w:pPr>
            <w:r w:rsidRPr="006E4071">
              <w:rPr>
                <w:rFonts w:ascii="Arial" w:hAnsi="Arial" w:cs="Arial"/>
                <w:b/>
                <w:sz w:val="18"/>
                <w:szCs w:val="18"/>
              </w:rPr>
              <w:t>Animal Management</w:t>
            </w:r>
          </w:p>
        </w:tc>
        <w:tc>
          <w:tcPr>
            <w:tcW w:w="550" w:type="pct"/>
            <w:shd w:val="clear" w:color="auto" w:fill="D5E8F1"/>
          </w:tcPr>
          <w:p w14:paraId="583070CA" w14:textId="77777777" w:rsidR="00704F11" w:rsidRPr="00FA567B" w:rsidRDefault="00704F11" w:rsidP="00280098">
            <w:pPr>
              <w:keepNext/>
              <w:keepLines/>
              <w:spacing w:before="60" w:after="60"/>
              <w:rPr>
                <w:rFonts w:ascii="Arial" w:hAnsi="Arial" w:cs="Arial"/>
                <w:b/>
                <w:sz w:val="18"/>
                <w:szCs w:val="18"/>
                <w:highlight w:val="yellow"/>
              </w:rPr>
            </w:pPr>
          </w:p>
        </w:tc>
        <w:tc>
          <w:tcPr>
            <w:tcW w:w="549" w:type="pct"/>
            <w:shd w:val="clear" w:color="auto" w:fill="D5E8F1"/>
          </w:tcPr>
          <w:p w14:paraId="5563E028" w14:textId="77777777" w:rsidR="00704F11" w:rsidRPr="00FA567B" w:rsidRDefault="00704F11" w:rsidP="00280098">
            <w:pPr>
              <w:keepNext/>
              <w:keepLines/>
              <w:spacing w:before="60" w:after="60"/>
              <w:rPr>
                <w:rFonts w:ascii="Arial" w:hAnsi="Arial" w:cs="Arial"/>
                <w:b/>
                <w:sz w:val="18"/>
                <w:szCs w:val="18"/>
                <w:highlight w:val="yellow"/>
              </w:rPr>
            </w:pPr>
          </w:p>
        </w:tc>
        <w:tc>
          <w:tcPr>
            <w:tcW w:w="549" w:type="pct"/>
            <w:shd w:val="clear" w:color="auto" w:fill="D5E8F1"/>
          </w:tcPr>
          <w:p w14:paraId="739B3226" w14:textId="77777777" w:rsidR="00704F11" w:rsidRPr="00FA567B" w:rsidRDefault="00704F11" w:rsidP="00280098">
            <w:pPr>
              <w:keepNext/>
              <w:keepLines/>
              <w:spacing w:before="60" w:after="60"/>
              <w:rPr>
                <w:rFonts w:ascii="Arial" w:hAnsi="Arial" w:cs="Arial"/>
                <w:b/>
                <w:sz w:val="18"/>
                <w:szCs w:val="18"/>
                <w:highlight w:val="yellow"/>
              </w:rPr>
            </w:pPr>
          </w:p>
        </w:tc>
        <w:tc>
          <w:tcPr>
            <w:tcW w:w="549" w:type="pct"/>
            <w:shd w:val="clear" w:color="auto" w:fill="D5E8F1"/>
          </w:tcPr>
          <w:p w14:paraId="23DFD0EB" w14:textId="77777777" w:rsidR="00704F11" w:rsidRPr="00FA567B" w:rsidRDefault="00704F11" w:rsidP="00280098">
            <w:pPr>
              <w:keepNext/>
              <w:keepLines/>
              <w:spacing w:before="60" w:after="60"/>
              <w:rPr>
                <w:rFonts w:ascii="Arial" w:hAnsi="Arial" w:cs="Arial"/>
                <w:b/>
                <w:sz w:val="18"/>
                <w:szCs w:val="18"/>
                <w:highlight w:val="yellow"/>
              </w:rPr>
            </w:pPr>
          </w:p>
        </w:tc>
        <w:tc>
          <w:tcPr>
            <w:tcW w:w="1336" w:type="pct"/>
            <w:shd w:val="clear" w:color="auto" w:fill="D5E8F1"/>
          </w:tcPr>
          <w:p w14:paraId="5C5E9D9D" w14:textId="77777777" w:rsidR="00704F11" w:rsidRPr="00FA567B" w:rsidRDefault="00704F11" w:rsidP="00280098">
            <w:pPr>
              <w:keepNext/>
              <w:keepLines/>
              <w:spacing w:before="60" w:after="60"/>
              <w:rPr>
                <w:rFonts w:ascii="Arial" w:hAnsi="Arial" w:cs="Arial"/>
                <w:b/>
                <w:sz w:val="18"/>
                <w:szCs w:val="18"/>
                <w:highlight w:val="yellow"/>
              </w:rPr>
            </w:pPr>
          </w:p>
        </w:tc>
      </w:tr>
      <w:tr w:rsidR="00704F11" w:rsidRPr="00FA567B" w14:paraId="1AA6C53A" w14:textId="77777777" w:rsidTr="000216C6">
        <w:trPr>
          <w:cantSplit/>
        </w:trPr>
        <w:tc>
          <w:tcPr>
            <w:tcW w:w="1467" w:type="pct"/>
            <w:shd w:val="clear" w:color="auto" w:fill="auto"/>
          </w:tcPr>
          <w:p w14:paraId="613C2385"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t>Timeliness</w:t>
            </w:r>
          </w:p>
          <w:p w14:paraId="78AC7038" w14:textId="5909C331" w:rsidR="001B426C" w:rsidRDefault="005A02E3" w:rsidP="00680F1C">
            <w:pPr>
              <w:spacing w:before="60" w:after="60"/>
              <w:rPr>
                <w:rFonts w:ascii="Arial" w:hAnsi="Arial" w:cs="Arial"/>
                <w:i/>
                <w:sz w:val="18"/>
                <w:szCs w:val="18"/>
              </w:rPr>
            </w:pPr>
            <w:r>
              <w:rPr>
                <w:rFonts w:ascii="Arial" w:hAnsi="Arial" w:cs="Arial"/>
                <w:i/>
                <w:sz w:val="18"/>
                <w:szCs w:val="18"/>
              </w:rPr>
              <w:t xml:space="preserve">AM1 </w:t>
            </w:r>
            <w:r w:rsidR="00704F11" w:rsidRPr="006E4071">
              <w:rPr>
                <w:rFonts w:ascii="Arial" w:hAnsi="Arial" w:cs="Arial"/>
                <w:i/>
                <w:sz w:val="18"/>
                <w:szCs w:val="18"/>
              </w:rPr>
              <w:t>Time taken to action animal management requests</w:t>
            </w:r>
          </w:p>
          <w:p w14:paraId="5B2B87EC" w14:textId="57A539EF" w:rsidR="00704F11" w:rsidRPr="001B426C" w:rsidRDefault="00704F11" w:rsidP="00680F1C">
            <w:pPr>
              <w:spacing w:before="60" w:after="60"/>
              <w:rPr>
                <w:rFonts w:ascii="Arial" w:hAnsi="Arial" w:cs="Arial"/>
                <w:i/>
                <w:sz w:val="18"/>
                <w:szCs w:val="18"/>
              </w:rPr>
            </w:pPr>
            <w:r w:rsidRPr="006E4071">
              <w:rPr>
                <w:rFonts w:ascii="Arial" w:hAnsi="Arial" w:cs="Arial"/>
                <w:sz w:val="18"/>
                <w:szCs w:val="18"/>
              </w:rPr>
              <w:t>[Number of days between receipt and first response action for all animal management requests / Number of animal management requests]</w:t>
            </w:r>
          </w:p>
        </w:tc>
        <w:tc>
          <w:tcPr>
            <w:tcW w:w="550" w:type="pct"/>
            <w:shd w:val="clear" w:color="auto" w:fill="auto"/>
          </w:tcPr>
          <w:p w14:paraId="300A4413" w14:textId="77777777"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1.00</w:t>
            </w:r>
          </w:p>
        </w:tc>
        <w:tc>
          <w:tcPr>
            <w:tcW w:w="549" w:type="pct"/>
            <w:shd w:val="clear" w:color="auto" w:fill="auto"/>
          </w:tcPr>
          <w:p w14:paraId="14E2507E" w14:textId="77777777"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1.00</w:t>
            </w:r>
          </w:p>
        </w:tc>
        <w:tc>
          <w:tcPr>
            <w:tcW w:w="549" w:type="pct"/>
            <w:shd w:val="clear" w:color="auto" w:fill="auto"/>
          </w:tcPr>
          <w:p w14:paraId="49369F1B" w14:textId="77777777"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1.00</w:t>
            </w:r>
          </w:p>
        </w:tc>
        <w:tc>
          <w:tcPr>
            <w:tcW w:w="549" w:type="pct"/>
            <w:shd w:val="clear" w:color="auto" w:fill="auto"/>
          </w:tcPr>
          <w:p w14:paraId="4F82A487" w14:textId="28438593" w:rsidR="00704F11" w:rsidRPr="00FA567B" w:rsidRDefault="00704F11" w:rsidP="00680F1C">
            <w:pPr>
              <w:spacing w:before="60" w:after="60"/>
              <w:rPr>
                <w:rFonts w:ascii="Arial" w:hAnsi="Arial" w:cs="Arial"/>
                <w:sz w:val="18"/>
                <w:szCs w:val="18"/>
                <w:highlight w:val="yellow"/>
              </w:rPr>
            </w:pPr>
            <w:r w:rsidRPr="007001F2">
              <w:rPr>
                <w:rFonts w:ascii="Arial" w:hAnsi="Arial" w:cs="Arial"/>
                <w:sz w:val="18"/>
                <w:szCs w:val="18"/>
              </w:rPr>
              <w:t>1.</w:t>
            </w:r>
            <w:r w:rsidR="007001F2" w:rsidRPr="007001F2">
              <w:rPr>
                <w:rFonts w:ascii="Arial" w:hAnsi="Arial" w:cs="Arial"/>
                <w:sz w:val="18"/>
                <w:szCs w:val="18"/>
              </w:rPr>
              <w:t>21</w:t>
            </w:r>
          </w:p>
        </w:tc>
        <w:tc>
          <w:tcPr>
            <w:tcW w:w="1336" w:type="pct"/>
            <w:shd w:val="clear" w:color="auto" w:fill="auto"/>
          </w:tcPr>
          <w:p w14:paraId="61EEA116" w14:textId="22DB449A" w:rsidR="00704F11" w:rsidRPr="00FA567B" w:rsidRDefault="007001F2" w:rsidP="00680F1C">
            <w:pPr>
              <w:spacing w:before="60" w:after="60"/>
              <w:rPr>
                <w:rFonts w:ascii="Arial" w:hAnsi="Arial" w:cs="Arial"/>
                <w:sz w:val="18"/>
                <w:szCs w:val="18"/>
                <w:highlight w:val="yellow"/>
              </w:rPr>
            </w:pPr>
            <w:r w:rsidRPr="007001F2">
              <w:rPr>
                <w:rFonts w:ascii="Arial" w:hAnsi="Arial" w:cs="Arial"/>
                <w:sz w:val="18"/>
                <w:szCs w:val="18"/>
              </w:rPr>
              <w:t>Over 85</w:t>
            </w:r>
            <w:r w:rsidR="005A02E3" w:rsidRPr="00A87B3B">
              <w:rPr>
                <w:rFonts w:ascii="Arial" w:hAnsi="Arial" w:cs="Arial"/>
                <w:sz w:val="18"/>
                <w:szCs w:val="18"/>
              </w:rPr>
              <w:t xml:space="preserve"> per cent</w:t>
            </w:r>
            <w:r w:rsidRPr="007001F2">
              <w:rPr>
                <w:rFonts w:ascii="Arial" w:hAnsi="Arial" w:cs="Arial"/>
                <w:sz w:val="18"/>
                <w:szCs w:val="18"/>
              </w:rPr>
              <w:t xml:space="preserve"> of</w:t>
            </w:r>
            <w:r w:rsidR="00704F11" w:rsidRPr="007001F2">
              <w:rPr>
                <w:rFonts w:ascii="Arial" w:hAnsi="Arial" w:cs="Arial"/>
                <w:sz w:val="18"/>
                <w:szCs w:val="18"/>
              </w:rPr>
              <w:t xml:space="preserve"> animal management </w:t>
            </w:r>
            <w:r w:rsidRPr="00A87B3B">
              <w:rPr>
                <w:rFonts w:ascii="Arial" w:hAnsi="Arial" w:cs="Arial"/>
                <w:sz w:val="18"/>
                <w:szCs w:val="18"/>
              </w:rPr>
              <w:t>requests</w:t>
            </w:r>
            <w:r w:rsidRPr="007001F2">
              <w:rPr>
                <w:rFonts w:ascii="Arial" w:hAnsi="Arial" w:cs="Arial"/>
                <w:sz w:val="18"/>
                <w:szCs w:val="18"/>
              </w:rPr>
              <w:t xml:space="preserve"> were</w:t>
            </w:r>
            <w:r w:rsidR="00704F11" w:rsidRPr="007001F2">
              <w:rPr>
                <w:rFonts w:ascii="Arial" w:hAnsi="Arial" w:cs="Arial"/>
                <w:sz w:val="18"/>
                <w:szCs w:val="18"/>
              </w:rPr>
              <w:t xml:space="preserve"> actioned </w:t>
            </w:r>
            <w:r w:rsidRPr="007001F2">
              <w:rPr>
                <w:rFonts w:ascii="Arial" w:hAnsi="Arial" w:cs="Arial"/>
                <w:sz w:val="18"/>
                <w:szCs w:val="18"/>
              </w:rPr>
              <w:t>in</w:t>
            </w:r>
            <w:r w:rsidR="00704F11" w:rsidRPr="007001F2">
              <w:rPr>
                <w:rFonts w:ascii="Arial" w:hAnsi="Arial" w:cs="Arial"/>
                <w:sz w:val="18"/>
                <w:szCs w:val="18"/>
              </w:rPr>
              <w:t xml:space="preserve"> one day.</w:t>
            </w:r>
            <w:r w:rsidRPr="007001F2">
              <w:rPr>
                <w:rFonts w:ascii="Arial" w:hAnsi="Arial" w:cs="Arial"/>
                <w:sz w:val="18"/>
                <w:szCs w:val="18"/>
              </w:rPr>
              <w:t xml:space="preserve"> Due to COVID-19 restrictions, our cat trapping service was suspended, resulting in an increase to the average response time.</w:t>
            </w:r>
          </w:p>
        </w:tc>
      </w:tr>
      <w:tr w:rsidR="00704F11" w:rsidRPr="00FA567B" w14:paraId="7928ECE4" w14:textId="77777777" w:rsidTr="000216C6">
        <w:trPr>
          <w:cantSplit/>
        </w:trPr>
        <w:tc>
          <w:tcPr>
            <w:tcW w:w="1467" w:type="pct"/>
            <w:shd w:val="clear" w:color="auto" w:fill="auto"/>
          </w:tcPr>
          <w:p w14:paraId="0AE8FBB2"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t>Service standard</w:t>
            </w:r>
          </w:p>
          <w:p w14:paraId="34A58FA4" w14:textId="4A24C79D" w:rsidR="00E05191" w:rsidRDefault="005A02E3" w:rsidP="00680F1C">
            <w:pPr>
              <w:spacing w:before="60" w:after="60"/>
              <w:rPr>
                <w:rFonts w:ascii="Arial" w:hAnsi="Arial" w:cs="Arial"/>
                <w:i/>
                <w:sz w:val="18"/>
                <w:szCs w:val="18"/>
              </w:rPr>
            </w:pPr>
            <w:r>
              <w:rPr>
                <w:rFonts w:ascii="Arial" w:hAnsi="Arial" w:cs="Arial"/>
                <w:i/>
                <w:sz w:val="18"/>
                <w:szCs w:val="18"/>
              </w:rPr>
              <w:t xml:space="preserve">AM2 </w:t>
            </w:r>
            <w:r w:rsidR="00704F11" w:rsidRPr="006E4071">
              <w:rPr>
                <w:rFonts w:ascii="Arial" w:hAnsi="Arial" w:cs="Arial"/>
                <w:i/>
                <w:sz w:val="18"/>
                <w:szCs w:val="18"/>
              </w:rPr>
              <w:t>Animals reclaimed</w:t>
            </w:r>
          </w:p>
          <w:p w14:paraId="270C82EE" w14:textId="34D042F5"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[Number of animals reclaimed / Number of animals collected] x100</w:t>
            </w:r>
          </w:p>
        </w:tc>
        <w:tc>
          <w:tcPr>
            <w:tcW w:w="550" w:type="pct"/>
            <w:shd w:val="clear" w:color="auto" w:fill="auto"/>
          </w:tcPr>
          <w:p w14:paraId="26079ED5" w14:textId="77777777"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18.65%</w:t>
            </w:r>
          </w:p>
        </w:tc>
        <w:tc>
          <w:tcPr>
            <w:tcW w:w="549" w:type="pct"/>
            <w:shd w:val="clear" w:color="auto" w:fill="auto"/>
          </w:tcPr>
          <w:p w14:paraId="0D6517F7" w14:textId="77777777"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23.92%</w:t>
            </w:r>
          </w:p>
        </w:tc>
        <w:tc>
          <w:tcPr>
            <w:tcW w:w="549" w:type="pct"/>
            <w:shd w:val="clear" w:color="auto" w:fill="auto"/>
          </w:tcPr>
          <w:p w14:paraId="7A551640" w14:textId="77777777"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25.49%</w:t>
            </w:r>
          </w:p>
        </w:tc>
        <w:tc>
          <w:tcPr>
            <w:tcW w:w="549" w:type="pct"/>
            <w:shd w:val="clear" w:color="auto" w:fill="auto"/>
          </w:tcPr>
          <w:p w14:paraId="2D4385F2" w14:textId="64D9DDFF" w:rsidR="00704F11" w:rsidRPr="007001F2" w:rsidRDefault="007001F2" w:rsidP="00680F1C">
            <w:pPr>
              <w:spacing w:before="60" w:after="60"/>
              <w:rPr>
                <w:rFonts w:ascii="Arial" w:hAnsi="Arial" w:cs="Arial"/>
                <w:sz w:val="18"/>
                <w:szCs w:val="18"/>
              </w:rPr>
            </w:pPr>
            <w:r w:rsidRPr="007001F2">
              <w:rPr>
                <w:rFonts w:ascii="Arial" w:hAnsi="Arial" w:cs="Arial"/>
                <w:sz w:val="18"/>
                <w:szCs w:val="18"/>
              </w:rPr>
              <w:t>24.07%</w:t>
            </w:r>
          </w:p>
        </w:tc>
        <w:tc>
          <w:tcPr>
            <w:tcW w:w="1336" w:type="pct"/>
            <w:shd w:val="clear" w:color="auto" w:fill="auto"/>
          </w:tcPr>
          <w:p w14:paraId="5FD7E995" w14:textId="28970C1E" w:rsidR="00704F11" w:rsidRPr="00FA567B" w:rsidRDefault="007001F2" w:rsidP="00680F1C">
            <w:pPr>
              <w:spacing w:before="60" w:after="60"/>
              <w:rPr>
                <w:highlight w:val="yellow"/>
              </w:rPr>
            </w:pPr>
            <w:r w:rsidRPr="007001F2">
              <w:rPr>
                <w:rFonts w:ascii="Arial" w:hAnsi="Arial" w:cs="Arial"/>
                <w:sz w:val="18"/>
                <w:szCs w:val="18"/>
              </w:rPr>
              <w:t>Before they are impounded, we</w:t>
            </w:r>
            <w:r w:rsidR="00704F11" w:rsidRPr="007001F2">
              <w:rPr>
                <w:rFonts w:ascii="Arial" w:hAnsi="Arial" w:cs="Arial"/>
                <w:sz w:val="18"/>
                <w:szCs w:val="18"/>
              </w:rPr>
              <w:t xml:space="preserve"> make every effort to reunite registered cats and dogs with their owners.</w:t>
            </w:r>
          </w:p>
        </w:tc>
      </w:tr>
      <w:tr w:rsidR="00704F11" w:rsidRPr="00FA567B" w14:paraId="0E0AF444" w14:textId="77777777" w:rsidTr="000216C6">
        <w:trPr>
          <w:cantSplit/>
        </w:trPr>
        <w:tc>
          <w:tcPr>
            <w:tcW w:w="1467" w:type="pct"/>
            <w:shd w:val="clear" w:color="auto" w:fill="auto"/>
          </w:tcPr>
          <w:p w14:paraId="3214D905"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t>Service standard</w:t>
            </w:r>
          </w:p>
          <w:p w14:paraId="1F207013" w14:textId="525303A1" w:rsidR="00E05191" w:rsidRDefault="005A02E3" w:rsidP="00680F1C">
            <w:pPr>
              <w:spacing w:before="60" w:after="60"/>
              <w:rPr>
                <w:rFonts w:ascii="Arial" w:hAnsi="Arial" w:cs="Arial"/>
                <w:i/>
                <w:sz w:val="18"/>
                <w:szCs w:val="18"/>
              </w:rPr>
            </w:pPr>
            <w:r>
              <w:rPr>
                <w:rFonts w:ascii="Arial" w:hAnsi="Arial" w:cs="Arial"/>
                <w:i/>
                <w:sz w:val="18"/>
                <w:szCs w:val="18"/>
              </w:rPr>
              <w:t xml:space="preserve">AM5 </w:t>
            </w:r>
            <w:r w:rsidR="00704F11" w:rsidRPr="006E4071">
              <w:rPr>
                <w:rFonts w:ascii="Arial" w:hAnsi="Arial" w:cs="Arial"/>
                <w:i/>
                <w:sz w:val="18"/>
                <w:szCs w:val="18"/>
              </w:rPr>
              <w:t>Animals rehomed</w:t>
            </w:r>
          </w:p>
          <w:p w14:paraId="64D667C3" w14:textId="7F87FDCC"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[Number of animals rehomed / Number of animals collected] x100</w:t>
            </w:r>
          </w:p>
        </w:tc>
        <w:tc>
          <w:tcPr>
            <w:tcW w:w="550" w:type="pct"/>
            <w:shd w:val="clear" w:color="auto" w:fill="auto"/>
          </w:tcPr>
          <w:p w14:paraId="1057809B" w14:textId="77777777" w:rsidR="00704F11" w:rsidRPr="006E4071" w:rsidRDefault="00704F11" w:rsidP="00680F1C">
            <w:pPr>
              <w:pStyle w:val="TableText"/>
              <w:spacing w:before="60" w:after="60"/>
              <w:rPr>
                <w:rFonts w:ascii="Arial" w:hAnsi="Arial" w:cs="Arial"/>
                <w:szCs w:val="18"/>
              </w:rPr>
            </w:pPr>
            <w:r w:rsidRPr="006E4071">
              <w:rPr>
                <w:rFonts w:ascii="Arial" w:hAnsi="Arial" w:cs="Arial"/>
                <w:szCs w:val="18"/>
              </w:rPr>
              <w:t>New in 2020</w:t>
            </w:r>
          </w:p>
        </w:tc>
        <w:tc>
          <w:tcPr>
            <w:tcW w:w="549" w:type="pct"/>
            <w:shd w:val="clear" w:color="auto" w:fill="auto"/>
          </w:tcPr>
          <w:p w14:paraId="07ED68D8" w14:textId="77777777" w:rsidR="00704F11" w:rsidRPr="006E4071" w:rsidRDefault="00704F11" w:rsidP="00680F1C">
            <w:pPr>
              <w:pStyle w:val="TableText"/>
              <w:spacing w:before="60" w:after="60"/>
              <w:rPr>
                <w:rFonts w:ascii="Arial" w:hAnsi="Arial" w:cs="Arial"/>
                <w:szCs w:val="18"/>
              </w:rPr>
            </w:pPr>
            <w:r w:rsidRPr="006E4071">
              <w:rPr>
                <w:rFonts w:ascii="Arial" w:hAnsi="Arial" w:cs="Arial"/>
                <w:szCs w:val="18"/>
              </w:rPr>
              <w:t>59.61%</w:t>
            </w:r>
          </w:p>
        </w:tc>
        <w:tc>
          <w:tcPr>
            <w:tcW w:w="549" w:type="pct"/>
            <w:shd w:val="clear" w:color="auto" w:fill="auto"/>
          </w:tcPr>
          <w:p w14:paraId="39DBD23A" w14:textId="77777777" w:rsidR="00704F11" w:rsidRPr="006E4071" w:rsidRDefault="00704F11" w:rsidP="00680F1C">
            <w:pPr>
              <w:pStyle w:val="TableText"/>
              <w:spacing w:before="60" w:after="60"/>
              <w:rPr>
                <w:rFonts w:ascii="Arial" w:hAnsi="Arial" w:cs="Arial"/>
                <w:szCs w:val="18"/>
              </w:rPr>
            </w:pPr>
            <w:r w:rsidRPr="006E4071">
              <w:rPr>
                <w:rFonts w:ascii="Arial" w:hAnsi="Arial" w:cs="Arial"/>
                <w:szCs w:val="18"/>
              </w:rPr>
              <w:t>61.27%</w:t>
            </w:r>
          </w:p>
        </w:tc>
        <w:tc>
          <w:tcPr>
            <w:tcW w:w="549" w:type="pct"/>
            <w:shd w:val="clear" w:color="auto" w:fill="auto"/>
          </w:tcPr>
          <w:p w14:paraId="411CD7E8" w14:textId="3D5B4BCF" w:rsidR="00704F11" w:rsidRPr="007001F2" w:rsidRDefault="007001F2" w:rsidP="00680F1C">
            <w:pPr>
              <w:spacing w:before="60" w:after="60"/>
              <w:rPr>
                <w:rFonts w:ascii="Arial" w:hAnsi="Arial" w:cs="Arial"/>
                <w:sz w:val="18"/>
                <w:szCs w:val="18"/>
              </w:rPr>
            </w:pPr>
            <w:r w:rsidRPr="007001F2">
              <w:rPr>
                <w:rFonts w:ascii="Arial" w:hAnsi="Arial" w:cs="Arial"/>
                <w:sz w:val="18"/>
                <w:szCs w:val="18"/>
              </w:rPr>
              <w:t>62.37%</w:t>
            </w:r>
          </w:p>
        </w:tc>
        <w:tc>
          <w:tcPr>
            <w:tcW w:w="1336" w:type="pct"/>
            <w:shd w:val="clear" w:color="auto" w:fill="auto"/>
          </w:tcPr>
          <w:p w14:paraId="607F4871" w14:textId="01E34683" w:rsidR="00704F11" w:rsidRPr="00FA567B" w:rsidRDefault="00704F11" w:rsidP="00680F1C">
            <w:pPr>
              <w:spacing w:before="60" w:after="60"/>
              <w:rPr>
                <w:rFonts w:ascii="Arial Nova" w:hAnsi="Arial Nova" w:cs="Calibri"/>
                <w:color w:val="000000"/>
                <w:spacing w:val="0"/>
                <w:sz w:val="22"/>
                <w:szCs w:val="22"/>
                <w:highlight w:val="yellow"/>
              </w:rPr>
            </w:pPr>
            <w:r w:rsidRPr="007001F2">
              <w:rPr>
                <w:rFonts w:ascii="Arial" w:hAnsi="Arial" w:cs="Arial"/>
                <w:sz w:val="18"/>
                <w:szCs w:val="18"/>
              </w:rPr>
              <w:t xml:space="preserve">We actively </w:t>
            </w:r>
            <w:r w:rsidR="007001F2" w:rsidRPr="007001F2">
              <w:rPr>
                <w:rFonts w:ascii="Arial" w:hAnsi="Arial" w:cs="Arial"/>
                <w:sz w:val="18"/>
                <w:szCs w:val="18"/>
              </w:rPr>
              <w:t>seek</w:t>
            </w:r>
            <w:r w:rsidRPr="007001F2">
              <w:rPr>
                <w:rFonts w:ascii="Arial" w:hAnsi="Arial" w:cs="Arial"/>
                <w:sz w:val="18"/>
                <w:szCs w:val="18"/>
              </w:rPr>
              <w:t xml:space="preserve"> to rehome unclaimed animals</w:t>
            </w:r>
            <w:r w:rsidR="007001F2" w:rsidRPr="007001F2">
              <w:rPr>
                <w:rFonts w:ascii="Arial" w:hAnsi="Arial" w:cs="Arial"/>
                <w:sz w:val="18"/>
                <w:szCs w:val="18"/>
              </w:rPr>
              <w:t xml:space="preserve"> by</w:t>
            </w:r>
            <w:r w:rsidRPr="007001F2">
              <w:rPr>
                <w:rFonts w:ascii="Arial" w:hAnsi="Arial" w:cs="Arial"/>
                <w:sz w:val="18"/>
                <w:szCs w:val="18"/>
              </w:rPr>
              <w:t xml:space="preserve"> advertising them for adoption on websites and </w:t>
            </w:r>
            <w:r w:rsidR="007001F2" w:rsidRPr="007001F2">
              <w:rPr>
                <w:rFonts w:ascii="Arial" w:hAnsi="Arial" w:cs="Arial"/>
                <w:sz w:val="18"/>
                <w:szCs w:val="18"/>
              </w:rPr>
              <w:t xml:space="preserve">via </w:t>
            </w:r>
            <w:r w:rsidRPr="007001F2">
              <w:rPr>
                <w:rFonts w:ascii="Arial" w:hAnsi="Arial" w:cs="Arial"/>
                <w:sz w:val="18"/>
                <w:szCs w:val="18"/>
              </w:rPr>
              <w:t>social media</w:t>
            </w:r>
            <w:r w:rsidR="007001F2" w:rsidRPr="007001F2">
              <w:rPr>
                <w:rFonts w:ascii="Arial" w:hAnsi="Arial" w:cs="Arial"/>
                <w:sz w:val="18"/>
                <w:szCs w:val="18"/>
              </w:rPr>
              <w:t xml:space="preserve"> platforms.</w:t>
            </w:r>
          </w:p>
        </w:tc>
      </w:tr>
      <w:tr w:rsidR="00704F11" w:rsidRPr="00FA567B" w14:paraId="5BD8735E" w14:textId="77777777" w:rsidTr="000216C6">
        <w:trPr>
          <w:cantSplit/>
        </w:trPr>
        <w:tc>
          <w:tcPr>
            <w:tcW w:w="1467" w:type="pct"/>
            <w:shd w:val="clear" w:color="auto" w:fill="auto"/>
          </w:tcPr>
          <w:p w14:paraId="554986AE"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t>Service cost</w:t>
            </w:r>
          </w:p>
          <w:p w14:paraId="4EEE9F54" w14:textId="046F81B1" w:rsidR="00E05191" w:rsidRDefault="005A02E3" w:rsidP="00680F1C">
            <w:pPr>
              <w:spacing w:before="60" w:after="60"/>
              <w:rPr>
                <w:rFonts w:ascii="Arial" w:hAnsi="Arial" w:cs="Arial"/>
                <w:i/>
                <w:sz w:val="18"/>
                <w:szCs w:val="18"/>
              </w:rPr>
            </w:pPr>
            <w:r>
              <w:rPr>
                <w:rFonts w:ascii="Arial" w:hAnsi="Arial" w:cs="Arial"/>
                <w:i/>
                <w:sz w:val="18"/>
                <w:szCs w:val="18"/>
              </w:rPr>
              <w:t xml:space="preserve">AM6 </w:t>
            </w:r>
            <w:r w:rsidR="00704F11" w:rsidRPr="006E4071">
              <w:rPr>
                <w:rFonts w:ascii="Arial" w:hAnsi="Arial" w:cs="Arial"/>
                <w:i/>
                <w:sz w:val="18"/>
                <w:szCs w:val="18"/>
              </w:rPr>
              <w:t>Cost of animal management service per population</w:t>
            </w:r>
          </w:p>
          <w:p w14:paraId="00C0A0F9" w14:textId="6EA87071"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[Direct cost of the animal management service / Population]</w:t>
            </w:r>
          </w:p>
        </w:tc>
        <w:tc>
          <w:tcPr>
            <w:tcW w:w="550" w:type="pct"/>
            <w:shd w:val="clear" w:color="auto" w:fill="auto"/>
          </w:tcPr>
          <w:p w14:paraId="78EC292D" w14:textId="77777777" w:rsidR="00704F11" w:rsidRPr="006E4071" w:rsidRDefault="00704F11" w:rsidP="00680F1C">
            <w:pPr>
              <w:pStyle w:val="TableText"/>
              <w:spacing w:before="60" w:after="60"/>
            </w:pPr>
            <w:r w:rsidRPr="006E4071">
              <w:rPr>
                <w:rFonts w:ascii="Arial" w:hAnsi="Arial" w:cs="Arial"/>
                <w:szCs w:val="18"/>
              </w:rPr>
              <w:t>New in 2020</w:t>
            </w:r>
          </w:p>
        </w:tc>
        <w:tc>
          <w:tcPr>
            <w:tcW w:w="549" w:type="pct"/>
            <w:shd w:val="clear" w:color="auto" w:fill="auto"/>
          </w:tcPr>
          <w:p w14:paraId="16F49072" w14:textId="77777777" w:rsidR="00704F11" w:rsidRPr="006E4071" w:rsidRDefault="00704F11" w:rsidP="00680F1C">
            <w:pPr>
              <w:pStyle w:val="TableText"/>
              <w:spacing w:before="60" w:after="60"/>
            </w:pPr>
            <w:r w:rsidRPr="006E4071">
              <w:rPr>
                <w:rFonts w:ascii="Arial" w:hAnsi="Arial" w:cs="Arial"/>
                <w:szCs w:val="18"/>
              </w:rPr>
              <w:t>$13.48</w:t>
            </w:r>
          </w:p>
        </w:tc>
        <w:tc>
          <w:tcPr>
            <w:tcW w:w="549" w:type="pct"/>
            <w:shd w:val="clear" w:color="auto" w:fill="auto"/>
          </w:tcPr>
          <w:p w14:paraId="3F563669" w14:textId="77777777" w:rsidR="00704F11" w:rsidRPr="006E4071" w:rsidRDefault="00704F11" w:rsidP="00680F1C">
            <w:pPr>
              <w:pStyle w:val="TableText"/>
              <w:spacing w:before="60" w:after="60"/>
            </w:pPr>
            <w:r w:rsidRPr="006E4071">
              <w:rPr>
                <w:rFonts w:ascii="Arial" w:hAnsi="Arial" w:cs="Arial"/>
                <w:szCs w:val="18"/>
              </w:rPr>
              <w:t>$8.75</w:t>
            </w:r>
          </w:p>
        </w:tc>
        <w:tc>
          <w:tcPr>
            <w:tcW w:w="549" w:type="pct"/>
            <w:shd w:val="clear" w:color="auto" w:fill="auto"/>
          </w:tcPr>
          <w:p w14:paraId="6972418B" w14:textId="63AD6A9F" w:rsidR="00704F11" w:rsidRPr="00FA567B" w:rsidRDefault="00704F11" w:rsidP="00680F1C">
            <w:pPr>
              <w:spacing w:before="60" w:after="60"/>
              <w:rPr>
                <w:rFonts w:ascii="Arial" w:hAnsi="Arial" w:cs="Arial"/>
                <w:sz w:val="18"/>
                <w:szCs w:val="18"/>
                <w:highlight w:val="yellow"/>
              </w:rPr>
            </w:pPr>
            <w:r w:rsidRPr="00F07241">
              <w:rPr>
                <w:rFonts w:ascii="Arial" w:hAnsi="Arial" w:cs="Arial"/>
                <w:sz w:val="18"/>
                <w:szCs w:val="18"/>
              </w:rPr>
              <w:t>$</w:t>
            </w:r>
            <w:r w:rsidR="00F07241" w:rsidRPr="00F07241">
              <w:rPr>
                <w:rFonts w:ascii="Arial" w:hAnsi="Arial" w:cs="Arial"/>
                <w:sz w:val="18"/>
                <w:szCs w:val="18"/>
              </w:rPr>
              <w:t>9.35</w:t>
            </w:r>
          </w:p>
        </w:tc>
        <w:tc>
          <w:tcPr>
            <w:tcW w:w="1336" w:type="pct"/>
            <w:shd w:val="clear" w:color="auto" w:fill="auto"/>
          </w:tcPr>
          <w:p w14:paraId="76B36938" w14:textId="01E3D7C6" w:rsidR="00704F11" w:rsidRPr="00FA567B" w:rsidRDefault="0009495C" w:rsidP="00172A63">
            <w:pPr>
              <w:pStyle w:val="ListBullet"/>
              <w:spacing w:before="60" w:after="60"/>
              <w:ind w:left="0" w:firstLine="0"/>
              <w:rPr>
                <w:rFonts w:ascii="Arial" w:hAnsi="Arial" w:cs="Arial"/>
                <w:sz w:val="18"/>
                <w:szCs w:val="18"/>
                <w:highlight w:val="yellow"/>
              </w:rPr>
            </w:pPr>
            <w:r w:rsidRPr="0009495C">
              <w:rPr>
                <w:rFonts w:ascii="Arial" w:hAnsi="Arial" w:cs="Arial"/>
                <w:sz w:val="18"/>
                <w:szCs w:val="18"/>
              </w:rPr>
              <w:t>Our service cost increased in 2021</w:t>
            </w:r>
            <w:r w:rsidR="001C648B">
              <w:rPr>
                <w:rFonts w:ascii="Arial" w:hAnsi="Arial" w:cs="Arial"/>
                <w:sz w:val="18"/>
                <w:szCs w:val="18"/>
              </w:rPr>
              <w:t>‒</w:t>
            </w:r>
            <w:r w:rsidRPr="0009495C">
              <w:rPr>
                <w:rFonts w:ascii="Arial" w:hAnsi="Arial" w:cs="Arial"/>
                <w:sz w:val="18"/>
                <w:szCs w:val="18"/>
              </w:rPr>
              <w:t>22, reflective of a return to pre-COVID rates of animal impoundments and prosecutions, and previously vacant positions now being filled.</w:t>
            </w:r>
          </w:p>
        </w:tc>
      </w:tr>
      <w:tr w:rsidR="00704F11" w:rsidRPr="00FA567B" w14:paraId="4A995E3D" w14:textId="77777777" w:rsidTr="000216C6">
        <w:trPr>
          <w:cantSplit/>
        </w:trPr>
        <w:tc>
          <w:tcPr>
            <w:tcW w:w="1467" w:type="pct"/>
            <w:shd w:val="clear" w:color="auto" w:fill="auto"/>
          </w:tcPr>
          <w:p w14:paraId="19CEB7E4"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t>Health and safety</w:t>
            </w:r>
          </w:p>
          <w:p w14:paraId="096F5C10" w14:textId="1349954E" w:rsidR="00E05191" w:rsidRDefault="005A02E3" w:rsidP="00680F1C">
            <w:pPr>
              <w:spacing w:before="60" w:after="60"/>
              <w:rPr>
                <w:rFonts w:ascii="Arial" w:hAnsi="Arial" w:cs="Arial"/>
                <w:i/>
                <w:sz w:val="18"/>
                <w:szCs w:val="18"/>
              </w:rPr>
            </w:pPr>
            <w:r>
              <w:rPr>
                <w:rFonts w:ascii="Arial" w:hAnsi="Arial" w:cs="Arial"/>
                <w:i/>
                <w:sz w:val="18"/>
                <w:szCs w:val="18"/>
              </w:rPr>
              <w:t xml:space="preserve">AM7 </w:t>
            </w:r>
            <w:r w:rsidR="00704F11" w:rsidRPr="006E4071">
              <w:rPr>
                <w:rFonts w:ascii="Arial" w:hAnsi="Arial" w:cs="Arial"/>
                <w:i/>
                <w:sz w:val="18"/>
                <w:szCs w:val="18"/>
              </w:rPr>
              <w:t>Animal management prosecutions</w:t>
            </w:r>
          </w:p>
          <w:p w14:paraId="2A715808" w14:textId="612FFFA6" w:rsidR="00704F11" w:rsidRPr="006E4071" w:rsidRDefault="00704F11" w:rsidP="00680F1C">
            <w:pPr>
              <w:spacing w:before="60" w:after="60"/>
              <w:rPr>
                <w:rFonts w:ascii="Arial" w:hAnsi="Arial" w:cs="Arial"/>
                <w:i/>
                <w:sz w:val="18"/>
                <w:szCs w:val="18"/>
              </w:rPr>
            </w:pPr>
            <w:r w:rsidRPr="006E4071">
              <w:rPr>
                <w:rFonts w:ascii="Arial" w:hAnsi="Arial" w:cs="Arial"/>
                <w:sz w:val="18"/>
                <w:szCs w:val="18"/>
              </w:rPr>
              <w:t>[Number of successful animal management prosecutions / Number of animal management prosecutions] x100</w:t>
            </w:r>
          </w:p>
        </w:tc>
        <w:tc>
          <w:tcPr>
            <w:tcW w:w="550" w:type="pct"/>
            <w:shd w:val="clear" w:color="auto" w:fill="auto"/>
          </w:tcPr>
          <w:p w14:paraId="594AF935" w14:textId="77777777" w:rsidR="00704F11" w:rsidRPr="006E4071" w:rsidRDefault="00704F11" w:rsidP="00680F1C">
            <w:pPr>
              <w:pStyle w:val="TableText"/>
              <w:spacing w:before="60" w:after="60"/>
              <w:rPr>
                <w:rFonts w:ascii="Arial" w:hAnsi="Arial" w:cs="Arial"/>
                <w:szCs w:val="18"/>
              </w:rPr>
            </w:pPr>
            <w:r w:rsidRPr="006E4071">
              <w:rPr>
                <w:rFonts w:ascii="Arial" w:hAnsi="Arial" w:cs="Arial"/>
                <w:szCs w:val="18"/>
              </w:rPr>
              <w:t>New in 2020</w:t>
            </w:r>
          </w:p>
        </w:tc>
        <w:tc>
          <w:tcPr>
            <w:tcW w:w="549" w:type="pct"/>
            <w:shd w:val="clear" w:color="auto" w:fill="auto"/>
          </w:tcPr>
          <w:p w14:paraId="2C4738FA" w14:textId="77777777" w:rsidR="00704F11" w:rsidRPr="006E4071" w:rsidRDefault="00704F11" w:rsidP="00680F1C">
            <w:pPr>
              <w:pStyle w:val="TableText"/>
              <w:spacing w:before="60" w:after="60"/>
              <w:rPr>
                <w:rFonts w:ascii="Arial" w:hAnsi="Arial" w:cs="Arial"/>
                <w:szCs w:val="18"/>
              </w:rPr>
            </w:pPr>
            <w:r w:rsidRPr="006E4071">
              <w:rPr>
                <w:rFonts w:ascii="Arial" w:hAnsi="Arial" w:cs="Arial"/>
                <w:szCs w:val="18"/>
              </w:rPr>
              <w:t>100.00%</w:t>
            </w:r>
          </w:p>
        </w:tc>
        <w:tc>
          <w:tcPr>
            <w:tcW w:w="549" w:type="pct"/>
            <w:shd w:val="clear" w:color="auto" w:fill="auto"/>
          </w:tcPr>
          <w:p w14:paraId="436196AD" w14:textId="77777777" w:rsidR="00704F11" w:rsidRPr="006E4071" w:rsidRDefault="00704F11" w:rsidP="00680F1C">
            <w:pPr>
              <w:pStyle w:val="TableText"/>
              <w:spacing w:before="60" w:after="60"/>
              <w:rPr>
                <w:rFonts w:ascii="Arial" w:hAnsi="Arial" w:cs="Arial"/>
                <w:szCs w:val="18"/>
              </w:rPr>
            </w:pPr>
            <w:r w:rsidRPr="006E4071">
              <w:rPr>
                <w:rFonts w:ascii="Arial" w:hAnsi="Arial" w:cs="Arial"/>
                <w:szCs w:val="18"/>
              </w:rPr>
              <w:t>100.00%</w:t>
            </w:r>
          </w:p>
        </w:tc>
        <w:tc>
          <w:tcPr>
            <w:tcW w:w="549" w:type="pct"/>
            <w:shd w:val="clear" w:color="auto" w:fill="auto"/>
          </w:tcPr>
          <w:p w14:paraId="11DE4C1C" w14:textId="77777777" w:rsidR="00704F11" w:rsidRPr="007001F2" w:rsidRDefault="00704F11" w:rsidP="00680F1C">
            <w:pPr>
              <w:spacing w:before="60" w:after="60"/>
              <w:rPr>
                <w:rFonts w:ascii="Arial" w:hAnsi="Arial" w:cs="Arial"/>
                <w:i/>
                <w:sz w:val="18"/>
                <w:szCs w:val="18"/>
              </w:rPr>
            </w:pPr>
            <w:r w:rsidRPr="007001F2">
              <w:rPr>
                <w:rFonts w:ascii="Arial" w:hAnsi="Arial" w:cs="Arial"/>
                <w:sz w:val="18"/>
                <w:szCs w:val="18"/>
              </w:rPr>
              <w:t>100.00%</w:t>
            </w:r>
          </w:p>
        </w:tc>
        <w:tc>
          <w:tcPr>
            <w:tcW w:w="1336" w:type="pct"/>
            <w:shd w:val="clear" w:color="auto" w:fill="auto"/>
          </w:tcPr>
          <w:p w14:paraId="3EA2DF32" w14:textId="61870ADC" w:rsidR="005013F0" w:rsidRPr="005013F0" w:rsidRDefault="005013F0" w:rsidP="005013F0">
            <w:pPr>
              <w:spacing w:before="60" w:after="60"/>
              <w:rPr>
                <w:rFonts w:ascii="Arial" w:hAnsi="Arial" w:cs="Arial"/>
                <w:sz w:val="18"/>
                <w:szCs w:val="18"/>
              </w:rPr>
            </w:pPr>
            <w:r w:rsidRPr="005013F0">
              <w:rPr>
                <w:rFonts w:ascii="Arial" w:hAnsi="Arial" w:cs="Arial"/>
                <w:sz w:val="18"/>
                <w:szCs w:val="18"/>
              </w:rPr>
              <w:t>We continue to successfully prosecute all matters brought before the court</w:t>
            </w:r>
            <w:r w:rsidR="006354DB">
              <w:rPr>
                <w:rFonts w:ascii="Arial" w:hAnsi="Arial" w:cs="Arial"/>
                <w:sz w:val="18"/>
                <w:szCs w:val="18"/>
              </w:rPr>
              <w:t>,</w:t>
            </w:r>
            <w:r w:rsidRPr="005013F0">
              <w:rPr>
                <w:rFonts w:ascii="Arial" w:hAnsi="Arial" w:cs="Arial"/>
                <w:sz w:val="18"/>
                <w:szCs w:val="18"/>
              </w:rPr>
              <w:t xml:space="preserve"> with three animal management court cases in 2021</w:t>
            </w:r>
            <w:r>
              <w:rPr>
                <w:rFonts w:ascii="Arial" w:hAnsi="Arial" w:cs="Arial"/>
                <w:sz w:val="18"/>
                <w:szCs w:val="18"/>
              </w:rPr>
              <w:t>‒</w:t>
            </w:r>
            <w:r w:rsidRPr="005013F0">
              <w:rPr>
                <w:rFonts w:ascii="Arial" w:hAnsi="Arial" w:cs="Arial"/>
                <w:sz w:val="18"/>
                <w:szCs w:val="18"/>
              </w:rPr>
              <w:t>22.</w:t>
            </w:r>
          </w:p>
          <w:p w14:paraId="181A78CF" w14:textId="6C8556C4" w:rsidR="00704F11" w:rsidRPr="00FA567B" w:rsidRDefault="00704F11" w:rsidP="00680F1C">
            <w:pPr>
              <w:spacing w:before="60" w:after="60"/>
              <w:rPr>
                <w:rFonts w:ascii="Arial" w:hAnsi="Arial" w:cs="Arial"/>
                <w:i/>
                <w:sz w:val="18"/>
                <w:szCs w:val="18"/>
                <w:highlight w:val="yellow"/>
              </w:rPr>
            </w:pPr>
          </w:p>
        </w:tc>
      </w:tr>
      <w:tr w:rsidR="00704F11" w:rsidRPr="00FA567B" w14:paraId="76B23CB3" w14:textId="77777777" w:rsidTr="000216C6">
        <w:trPr>
          <w:cantSplit/>
        </w:trPr>
        <w:tc>
          <w:tcPr>
            <w:tcW w:w="1467" w:type="pct"/>
            <w:tcBorders>
              <w:bottom w:val="single" w:sz="4" w:space="0" w:color="1F497D"/>
            </w:tcBorders>
            <w:shd w:val="clear" w:color="auto" w:fill="D5E8F1"/>
          </w:tcPr>
          <w:p w14:paraId="78C1171C" w14:textId="77777777" w:rsidR="00704F11" w:rsidRPr="006E4071" w:rsidRDefault="00704F11" w:rsidP="00680F1C">
            <w:pPr>
              <w:spacing w:before="60" w:after="60"/>
              <w:rPr>
                <w:rFonts w:ascii="Arial" w:hAnsi="Arial" w:cs="Arial"/>
                <w:b/>
                <w:sz w:val="18"/>
                <w:szCs w:val="18"/>
              </w:rPr>
            </w:pPr>
            <w:r w:rsidRPr="006E4071">
              <w:rPr>
                <w:rFonts w:ascii="Arial" w:hAnsi="Arial" w:cs="Arial"/>
                <w:b/>
                <w:sz w:val="18"/>
                <w:szCs w:val="18"/>
              </w:rPr>
              <w:t>Aquatic Facilities</w:t>
            </w:r>
          </w:p>
        </w:tc>
        <w:tc>
          <w:tcPr>
            <w:tcW w:w="550" w:type="pct"/>
            <w:tcBorders>
              <w:bottom w:val="single" w:sz="4" w:space="0" w:color="1F497D"/>
            </w:tcBorders>
            <w:shd w:val="clear" w:color="auto" w:fill="D5E8F1"/>
          </w:tcPr>
          <w:p w14:paraId="22A07BEB" w14:textId="77777777" w:rsidR="00704F11" w:rsidRPr="00FA567B" w:rsidRDefault="00704F11" w:rsidP="00680F1C">
            <w:pPr>
              <w:spacing w:before="60" w:after="60"/>
              <w:rPr>
                <w:rFonts w:ascii="Arial" w:hAnsi="Arial" w:cs="Arial"/>
                <w:b/>
                <w:sz w:val="18"/>
                <w:szCs w:val="18"/>
                <w:highlight w:val="yellow"/>
              </w:rPr>
            </w:pPr>
          </w:p>
        </w:tc>
        <w:tc>
          <w:tcPr>
            <w:tcW w:w="549" w:type="pct"/>
            <w:tcBorders>
              <w:bottom w:val="single" w:sz="4" w:space="0" w:color="1F497D"/>
            </w:tcBorders>
            <w:shd w:val="clear" w:color="auto" w:fill="D5E8F1"/>
          </w:tcPr>
          <w:p w14:paraId="01BEABD5" w14:textId="77777777" w:rsidR="00704F11" w:rsidRPr="00FA567B" w:rsidRDefault="00704F11" w:rsidP="00680F1C">
            <w:pPr>
              <w:spacing w:before="60" w:after="60"/>
              <w:rPr>
                <w:rFonts w:ascii="Arial" w:hAnsi="Arial" w:cs="Arial"/>
                <w:b/>
                <w:sz w:val="18"/>
                <w:szCs w:val="18"/>
                <w:highlight w:val="yellow"/>
              </w:rPr>
            </w:pPr>
          </w:p>
        </w:tc>
        <w:tc>
          <w:tcPr>
            <w:tcW w:w="549" w:type="pct"/>
            <w:tcBorders>
              <w:bottom w:val="single" w:sz="4" w:space="0" w:color="1F497D"/>
            </w:tcBorders>
            <w:shd w:val="clear" w:color="auto" w:fill="D5E8F1"/>
          </w:tcPr>
          <w:p w14:paraId="0AD2CC78" w14:textId="77777777" w:rsidR="00704F11" w:rsidRPr="00FA567B" w:rsidRDefault="00704F11" w:rsidP="00680F1C">
            <w:pPr>
              <w:spacing w:before="60" w:after="60"/>
              <w:rPr>
                <w:rFonts w:ascii="Arial" w:hAnsi="Arial" w:cs="Arial"/>
                <w:b/>
                <w:sz w:val="18"/>
                <w:szCs w:val="18"/>
                <w:highlight w:val="yellow"/>
              </w:rPr>
            </w:pPr>
          </w:p>
        </w:tc>
        <w:tc>
          <w:tcPr>
            <w:tcW w:w="549" w:type="pct"/>
            <w:tcBorders>
              <w:bottom w:val="single" w:sz="4" w:space="0" w:color="1F497D"/>
            </w:tcBorders>
            <w:shd w:val="clear" w:color="auto" w:fill="D5E8F1"/>
          </w:tcPr>
          <w:p w14:paraId="53FAD303" w14:textId="77777777" w:rsidR="00704F11" w:rsidRPr="00FA567B" w:rsidRDefault="00704F11" w:rsidP="00680F1C">
            <w:pPr>
              <w:spacing w:before="60" w:after="60"/>
              <w:rPr>
                <w:rFonts w:ascii="Arial" w:hAnsi="Arial" w:cs="Arial"/>
                <w:b/>
                <w:sz w:val="18"/>
                <w:szCs w:val="18"/>
                <w:highlight w:val="yellow"/>
              </w:rPr>
            </w:pPr>
          </w:p>
        </w:tc>
        <w:tc>
          <w:tcPr>
            <w:tcW w:w="1336" w:type="pct"/>
            <w:tcBorders>
              <w:bottom w:val="single" w:sz="4" w:space="0" w:color="1F497D"/>
            </w:tcBorders>
            <w:shd w:val="clear" w:color="auto" w:fill="D5E8F1"/>
          </w:tcPr>
          <w:p w14:paraId="587E0C7F" w14:textId="77777777" w:rsidR="00704F11" w:rsidRPr="00FA567B" w:rsidRDefault="00704F11" w:rsidP="00680F1C">
            <w:pPr>
              <w:spacing w:before="60" w:after="60"/>
              <w:rPr>
                <w:rFonts w:ascii="Arial" w:hAnsi="Arial" w:cs="Arial"/>
                <w:b/>
                <w:sz w:val="18"/>
                <w:szCs w:val="18"/>
                <w:highlight w:val="yellow"/>
              </w:rPr>
            </w:pPr>
          </w:p>
        </w:tc>
      </w:tr>
      <w:tr w:rsidR="00704F11" w:rsidRPr="00FA567B" w14:paraId="2A943C30" w14:textId="77777777" w:rsidTr="000216C6">
        <w:trPr>
          <w:cantSplit/>
        </w:trPr>
        <w:tc>
          <w:tcPr>
            <w:tcW w:w="1467" w:type="pct"/>
            <w:shd w:val="clear" w:color="auto" w:fill="auto"/>
          </w:tcPr>
          <w:p w14:paraId="2ECF93B1" w14:textId="77777777" w:rsidR="00704F11" w:rsidRPr="006E4071" w:rsidRDefault="00704F11" w:rsidP="00680F1C">
            <w:pPr>
              <w:spacing w:before="60" w:after="60"/>
              <w:rPr>
                <w:rFonts w:ascii="Arial" w:hAnsi="Arial" w:cs="Arial"/>
                <w:b/>
                <w:bCs/>
                <w:i/>
                <w:sz w:val="18"/>
                <w:szCs w:val="18"/>
              </w:rPr>
            </w:pPr>
            <w:r w:rsidRPr="006E4071">
              <w:rPr>
                <w:rFonts w:ascii="Arial" w:hAnsi="Arial" w:cs="Arial"/>
                <w:b/>
                <w:bCs/>
                <w:i/>
                <w:sz w:val="18"/>
                <w:szCs w:val="18"/>
              </w:rPr>
              <w:t>Service standard</w:t>
            </w:r>
          </w:p>
          <w:p w14:paraId="01159896" w14:textId="083B24BC" w:rsidR="00E05191" w:rsidRDefault="005A02E3" w:rsidP="00680F1C">
            <w:pPr>
              <w:spacing w:before="60" w:after="60"/>
              <w:rPr>
                <w:rFonts w:ascii="Arial" w:hAnsi="Arial" w:cs="Arial"/>
                <w:i/>
                <w:sz w:val="18"/>
                <w:szCs w:val="18"/>
              </w:rPr>
            </w:pPr>
            <w:r>
              <w:rPr>
                <w:rFonts w:ascii="Arial" w:hAnsi="Arial" w:cs="Arial"/>
                <w:i/>
                <w:sz w:val="18"/>
                <w:szCs w:val="18"/>
              </w:rPr>
              <w:t xml:space="preserve">AF2 </w:t>
            </w:r>
            <w:r w:rsidR="00704F11" w:rsidRPr="006E4071">
              <w:rPr>
                <w:rFonts w:ascii="Arial" w:hAnsi="Arial" w:cs="Arial"/>
                <w:i/>
                <w:sz w:val="18"/>
                <w:szCs w:val="18"/>
              </w:rPr>
              <w:t>Health inspections of aquatic facilities</w:t>
            </w:r>
          </w:p>
          <w:p w14:paraId="6C61C018" w14:textId="5CF6BF4B"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[Number of authorised officer inspections of Council aquatic facilities / Number of Council aquatic facilities]</w:t>
            </w:r>
          </w:p>
        </w:tc>
        <w:tc>
          <w:tcPr>
            <w:tcW w:w="550" w:type="pct"/>
            <w:shd w:val="clear" w:color="auto" w:fill="auto"/>
          </w:tcPr>
          <w:p w14:paraId="7D134DE7" w14:textId="77777777"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1.00</w:t>
            </w:r>
          </w:p>
        </w:tc>
        <w:tc>
          <w:tcPr>
            <w:tcW w:w="549" w:type="pct"/>
            <w:shd w:val="clear" w:color="auto" w:fill="auto"/>
          </w:tcPr>
          <w:p w14:paraId="68A09A6A" w14:textId="77777777"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1.00</w:t>
            </w:r>
          </w:p>
        </w:tc>
        <w:tc>
          <w:tcPr>
            <w:tcW w:w="549" w:type="pct"/>
            <w:shd w:val="clear" w:color="auto" w:fill="auto"/>
          </w:tcPr>
          <w:p w14:paraId="7450CC51" w14:textId="77777777"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1.00</w:t>
            </w:r>
          </w:p>
        </w:tc>
        <w:tc>
          <w:tcPr>
            <w:tcW w:w="549" w:type="pct"/>
            <w:shd w:val="clear" w:color="auto" w:fill="auto"/>
          </w:tcPr>
          <w:p w14:paraId="5ABB2A46" w14:textId="77777777" w:rsidR="00704F11" w:rsidRPr="007001F2" w:rsidRDefault="00704F11" w:rsidP="00680F1C">
            <w:pPr>
              <w:spacing w:before="60" w:after="60"/>
              <w:rPr>
                <w:rFonts w:ascii="Arial" w:hAnsi="Arial" w:cs="Arial"/>
                <w:sz w:val="18"/>
                <w:szCs w:val="18"/>
              </w:rPr>
            </w:pPr>
            <w:r w:rsidRPr="007001F2">
              <w:rPr>
                <w:rFonts w:ascii="Arial" w:hAnsi="Arial" w:cs="Arial"/>
                <w:sz w:val="18"/>
                <w:szCs w:val="18"/>
              </w:rPr>
              <w:t>1.00</w:t>
            </w:r>
          </w:p>
        </w:tc>
        <w:tc>
          <w:tcPr>
            <w:tcW w:w="1336" w:type="pct"/>
            <w:shd w:val="clear" w:color="auto" w:fill="auto"/>
          </w:tcPr>
          <w:p w14:paraId="59519A2B" w14:textId="78CE4151" w:rsidR="00704F11" w:rsidRPr="00FA567B" w:rsidRDefault="007001F2" w:rsidP="00680F1C">
            <w:pPr>
              <w:pStyle w:val="BodyText"/>
              <w:spacing w:before="60" w:after="60"/>
              <w:rPr>
                <w:rFonts w:ascii="Arial" w:hAnsi="Arial" w:cs="Arial"/>
                <w:sz w:val="18"/>
                <w:szCs w:val="18"/>
                <w:highlight w:val="yellow"/>
              </w:rPr>
            </w:pPr>
            <w:r w:rsidRPr="007001F2">
              <w:rPr>
                <w:rFonts w:ascii="Arial" w:hAnsi="Arial" w:cs="Arial"/>
                <w:sz w:val="18"/>
                <w:szCs w:val="18"/>
              </w:rPr>
              <w:t>Pandemic restrictions reduced pool inspections of our six pools to one visit per poo</w:t>
            </w:r>
            <w:r>
              <w:rPr>
                <w:rFonts w:ascii="Arial" w:hAnsi="Arial" w:cs="Arial"/>
                <w:sz w:val="18"/>
                <w:szCs w:val="18"/>
              </w:rPr>
              <w:t>l.</w:t>
            </w:r>
          </w:p>
        </w:tc>
      </w:tr>
      <w:tr w:rsidR="00704F11" w:rsidRPr="00FA567B" w14:paraId="5994597A" w14:textId="77777777" w:rsidTr="000216C6">
        <w:trPr>
          <w:cantSplit/>
        </w:trPr>
        <w:tc>
          <w:tcPr>
            <w:tcW w:w="1467" w:type="pct"/>
            <w:shd w:val="clear" w:color="auto" w:fill="auto"/>
          </w:tcPr>
          <w:p w14:paraId="13D5CBBE" w14:textId="77777777" w:rsidR="00704F11" w:rsidRPr="006E4071" w:rsidRDefault="00704F11" w:rsidP="00680F1C">
            <w:pPr>
              <w:spacing w:before="60" w:after="60"/>
              <w:rPr>
                <w:rFonts w:ascii="Arial" w:hAnsi="Arial" w:cs="Arial"/>
                <w:b/>
                <w:bCs/>
                <w:i/>
                <w:sz w:val="18"/>
                <w:szCs w:val="18"/>
              </w:rPr>
            </w:pPr>
            <w:r w:rsidRPr="006E4071">
              <w:rPr>
                <w:rFonts w:ascii="Arial" w:hAnsi="Arial" w:cs="Arial"/>
                <w:b/>
                <w:bCs/>
                <w:i/>
                <w:sz w:val="18"/>
                <w:szCs w:val="18"/>
              </w:rPr>
              <w:lastRenderedPageBreak/>
              <w:t>Utilisation</w:t>
            </w:r>
          </w:p>
          <w:p w14:paraId="75BB2445" w14:textId="4A8DB9DC" w:rsidR="00E05191" w:rsidRDefault="005A02E3" w:rsidP="00680F1C">
            <w:pPr>
              <w:spacing w:before="60" w:after="60"/>
              <w:rPr>
                <w:rFonts w:ascii="Arial" w:hAnsi="Arial" w:cs="Arial"/>
                <w:i/>
                <w:sz w:val="18"/>
                <w:szCs w:val="18"/>
              </w:rPr>
            </w:pPr>
            <w:r>
              <w:rPr>
                <w:rFonts w:ascii="Arial" w:hAnsi="Arial" w:cs="Arial"/>
                <w:i/>
                <w:sz w:val="18"/>
                <w:szCs w:val="18"/>
              </w:rPr>
              <w:t xml:space="preserve">AF6 </w:t>
            </w:r>
            <w:r w:rsidR="00704F11" w:rsidRPr="006E4071">
              <w:rPr>
                <w:rFonts w:ascii="Arial" w:hAnsi="Arial" w:cs="Arial"/>
                <w:i/>
                <w:sz w:val="18"/>
                <w:szCs w:val="18"/>
              </w:rPr>
              <w:t>Utilisation of aquatic facilities</w:t>
            </w:r>
          </w:p>
          <w:p w14:paraId="0BF5E462" w14:textId="43D24C05"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[Number of visits to aquatic facilities / Population]</w:t>
            </w:r>
          </w:p>
        </w:tc>
        <w:tc>
          <w:tcPr>
            <w:tcW w:w="550" w:type="pct"/>
            <w:shd w:val="clear" w:color="auto" w:fill="auto"/>
          </w:tcPr>
          <w:p w14:paraId="73474B74" w14:textId="77777777"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8.82</w:t>
            </w:r>
          </w:p>
        </w:tc>
        <w:tc>
          <w:tcPr>
            <w:tcW w:w="549" w:type="pct"/>
            <w:shd w:val="clear" w:color="auto" w:fill="auto"/>
          </w:tcPr>
          <w:p w14:paraId="1126A8C4" w14:textId="77777777"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6.53</w:t>
            </w:r>
          </w:p>
        </w:tc>
        <w:tc>
          <w:tcPr>
            <w:tcW w:w="549" w:type="pct"/>
            <w:shd w:val="clear" w:color="auto" w:fill="auto"/>
          </w:tcPr>
          <w:p w14:paraId="132511FE" w14:textId="77777777"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3.32</w:t>
            </w:r>
          </w:p>
        </w:tc>
        <w:tc>
          <w:tcPr>
            <w:tcW w:w="549" w:type="pct"/>
            <w:shd w:val="clear" w:color="auto" w:fill="auto"/>
          </w:tcPr>
          <w:p w14:paraId="102FE5E3" w14:textId="77D16650" w:rsidR="00704F11" w:rsidRPr="007001F2" w:rsidRDefault="007001F2" w:rsidP="00680F1C">
            <w:pPr>
              <w:spacing w:before="60" w:after="60"/>
              <w:rPr>
                <w:rFonts w:ascii="Arial" w:hAnsi="Arial" w:cs="Arial"/>
                <w:sz w:val="18"/>
                <w:szCs w:val="18"/>
              </w:rPr>
            </w:pPr>
            <w:r w:rsidRPr="007001F2">
              <w:rPr>
                <w:rFonts w:ascii="Arial" w:hAnsi="Arial" w:cs="Arial"/>
                <w:sz w:val="18"/>
                <w:szCs w:val="18"/>
              </w:rPr>
              <w:t>4.73</w:t>
            </w:r>
          </w:p>
        </w:tc>
        <w:tc>
          <w:tcPr>
            <w:tcW w:w="1336" w:type="pct"/>
            <w:shd w:val="clear" w:color="auto" w:fill="auto"/>
          </w:tcPr>
          <w:p w14:paraId="1892FA2D" w14:textId="1E0FC018" w:rsidR="00704F11" w:rsidRPr="00FA567B" w:rsidRDefault="007001F2" w:rsidP="00172A63">
            <w:pPr>
              <w:pStyle w:val="ListBullet"/>
              <w:spacing w:before="60" w:after="60"/>
              <w:ind w:left="0" w:firstLine="0"/>
              <w:rPr>
                <w:rFonts w:ascii="Arial" w:hAnsi="Arial" w:cs="Arial"/>
                <w:sz w:val="18"/>
                <w:szCs w:val="18"/>
                <w:highlight w:val="yellow"/>
              </w:rPr>
            </w:pPr>
            <w:r w:rsidRPr="007001F2">
              <w:rPr>
                <w:rFonts w:ascii="Arial" w:hAnsi="Arial" w:cs="Arial"/>
                <w:sz w:val="18"/>
                <w:szCs w:val="18"/>
              </w:rPr>
              <w:t>In 2021</w:t>
            </w:r>
            <w:r w:rsidR="005A02E3" w:rsidRPr="00A87B3B">
              <w:rPr>
                <w:rFonts w:ascii="Arial" w:hAnsi="Arial" w:cs="Arial"/>
                <w:sz w:val="18"/>
                <w:szCs w:val="18"/>
              </w:rPr>
              <w:t>‒</w:t>
            </w:r>
            <w:r w:rsidRPr="007001F2">
              <w:rPr>
                <w:rFonts w:ascii="Arial" w:hAnsi="Arial" w:cs="Arial"/>
                <w:sz w:val="18"/>
                <w:szCs w:val="18"/>
              </w:rPr>
              <w:t xml:space="preserve">22, the easing of pandemic restrictions saw an increase </w:t>
            </w:r>
            <w:r w:rsidR="005A02E3" w:rsidRPr="00A87B3B">
              <w:rPr>
                <w:rFonts w:ascii="Arial" w:hAnsi="Arial" w:cs="Arial"/>
                <w:sz w:val="18"/>
                <w:szCs w:val="18"/>
              </w:rPr>
              <w:t>in</w:t>
            </w:r>
            <w:r w:rsidRPr="007001F2">
              <w:rPr>
                <w:rFonts w:ascii="Arial" w:hAnsi="Arial" w:cs="Arial"/>
                <w:sz w:val="18"/>
                <w:szCs w:val="18"/>
              </w:rPr>
              <w:t xml:space="preserve"> the use of our facilities by our community.</w:t>
            </w:r>
          </w:p>
        </w:tc>
      </w:tr>
      <w:tr w:rsidR="00704F11" w:rsidRPr="00FA567B" w14:paraId="7FBDDFB1" w14:textId="77777777" w:rsidTr="000216C6">
        <w:trPr>
          <w:cantSplit/>
        </w:trPr>
        <w:tc>
          <w:tcPr>
            <w:tcW w:w="1467" w:type="pct"/>
            <w:shd w:val="clear" w:color="auto" w:fill="auto"/>
          </w:tcPr>
          <w:p w14:paraId="2B3981F3" w14:textId="77777777" w:rsidR="00704F11" w:rsidRPr="006E4071" w:rsidRDefault="00704F11" w:rsidP="00680F1C">
            <w:pPr>
              <w:spacing w:before="60" w:after="60"/>
              <w:rPr>
                <w:rFonts w:ascii="Arial" w:hAnsi="Arial" w:cs="Arial"/>
                <w:b/>
                <w:bCs/>
                <w:i/>
                <w:sz w:val="18"/>
                <w:szCs w:val="18"/>
              </w:rPr>
            </w:pPr>
            <w:r w:rsidRPr="006E4071">
              <w:rPr>
                <w:rFonts w:ascii="Arial" w:hAnsi="Arial" w:cs="Arial"/>
                <w:b/>
                <w:bCs/>
                <w:i/>
                <w:sz w:val="18"/>
                <w:szCs w:val="18"/>
              </w:rPr>
              <w:t>Service cost</w:t>
            </w:r>
          </w:p>
          <w:p w14:paraId="3FF5E7ED" w14:textId="2104D445" w:rsidR="00E05191" w:rsidRDefault="005A02E3" w:rsidP="00680F1C">
            <w:pPr>
              <w:spacing w:before="60" w:after="60"/>
              <w:rPr>
                <w:rFonts w:ascii="Arial" w:hAnsi="Arial" w:cs="Arial"/>
                <w:i/>
                <w:sz w:val="18"/>
                <w:szCs w:val="18"/>
              </w:rPr>
            </w:pPr>
            <w:r>
              <w:rPr>
                <w:rFonts w:ascii="Arial" w:hAnsi="Arial" w:cs="Arial"/>
                <w:i/>
                <w:sz w:val="18"/>
                <w:szCs w:val="18"/>
              </w:rPr>
              <w:t xml:space="preserve">AF7 </w:t>
            </w:r>
            <w:r w:rsidR="00704F11" w:rsidRPr="006E4071">
              <w:rPr>
                <w:rFonts w:ascii="Arial" w:hAnsi="Arial" w:cs="Arial"/>
                <w:i/>
                <w:sz w:val="18"/>
                <w:szCs w:val="18"/>
              </w:rPr>
              <w:t>Cost of aquatic facilities</w:t>
            </w:r>
          </w:p>
          <w:p w14:paraId="583B1EF1" w14:textId="27FD6AC6"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[Direct cost of the aquatic facilities less income received / Number of visits to aquatic facilities]</w:t>
            </w:r>
          </w:p>
        </w:tc>
        <w:tc>
          <w:tcPr>
            <w:tcW w:w="550" w:type="pct"/>
            <w:shd w:val="clear" w:color="auto" w:fill="auto"/>
          </w:tcPr>
          <w:p w14:paraId="6F1EF151" w14:textId="77777777"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New in 2020</w:t>
            </w:r>
          </w:p>
        </w:tc>
        <w:tc>
          <w:tcPr>
            <w:tcW w:w="549" w:type="pct"/>
            <w:shd w:val="clear" w:color="auto" w:fill="auto"/>
          </w:tcPr>
          <w:p w14:paraId="111CB49A" w14:textId="77777777"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$3.01</w:t>
            </w:r>
          </w:p>
        </w:tc>
        <w:tc>
          <w:tcPr>
            <w:tcW w:w="549" w:type="pct"/>
            <w:shd w:val="clear" w:color="auto" w:fill="auto"/>
          </w:tcPr>
          <w:p w14:paraId="15493B4F" w14:textId="77777777" w:rsidR="00704F11" w:rsidRPr="006E4071" w:rsidRDefault="00704F11" w:rsidP="00680F1C">
            <w:pPr>
              <w:spacing w:before="60" w:after="60"/>
              <w:rPr>
                <w:rFonts w:ascii="Arial" w:hAnsi="Arial" w:cs="Arial"/>
                <w:sz w:val="18"/>
                <w:szCs w:val="18"/>
              </w:rPr>
            </w:pPr>
            <w:r w:rsidRPr="006E4071">
              <w:rPr>
                <w:rFonts w:ascii="Arial" w:hAnsi="Arial" w:cs="Arial"/>
                <w:sz w:val="18"/>
                <w:szCs w:val="18"/>
              </w:rPr>
              <w:t>$7.53</w:t>
            </w:r>
          </w:p>
        </w:tc>
        <w:tc>
          <w:tcPr>
            <w:tcW w:w="549" w:type="pct"/>
            <w:shd w:val="clear" w:color="auto" w:fill="auto"/>
          </w:tcPr>
          <w:p w14:paraId="3575047D" w14:textId="4797BE40" w:rsidR="00704F11" w:rsidRPr="00FA567B" w:rsidRDefault="00704F11" w:rsidP="00680F1C">
            <w:pPr>
              <w:spacing w:before="60" w:after="60"/>
              <w:rPr>
                <w:rFonts w:ascii="Arial" w:hAnsi="Arial" w:cs="Arial"/>
                <w:sz w:val="18"/>
                <w:szCs w:val="18"/>
                <w:highlight w:val="yellow"/>
              </w:rPr>
            </w:pPr>
            <w:r w:rsidRPr="007001F2">
              <w:rPr>
                <w:rFonts w:ascii="Arial" w:hAnsi="Arial" w:cs="Arial"/>
                <w:sz w:val="18"/>
                <w:szCs w:val="18"/>
              </w:rPr>
              <w:t>$</w:t>
            </w:r>
            <w:r w:rsidR="007001F2" w:rsidRPr="007001F2">
              <w:rPr>
                <w:rFonts w:ascii="Arial" w:hAnsi="Arial" w:cs="Arial"/>
                <w:sz w:val="18"/>
                <w:szCs w:val="18"/>
              </w:rPr>
              <w:t>5.83</w:t>
            </w:r>
          </w:p>
        </w:tc>
        <w:tc>
          <w:tcPr>
            <w:tcW w:w="1336" w:type="pct"/>
            <w:shd w:val="clear" w:color="auto" w:fill="auto"/>
          </w:tcPr>
          <w:p w14:paraId="653A117D" w14:textId="710A29C8" w:rsidR="00704F11" w:rsidRPr="00FA567B" w:rsidRDefault="007001F2" w:rsidP="00680F1C">
            <w:pPr>
              <w:pStyle w:val="BodyText"/>
              <w:spacing w:before="60" w:after="60"/>
              <w:rPr>
                <w:rFonts w:ascii="Arial" w:hAnsi="Arial" w:cs="Arial"/>
                <w:sz w:val="18"/>
                <w:szCs w:val="18"/>
                <w:highlight w:val="yellow"/>
              </w:rPr>
            </w:pPr>
            <w:r w:rsidRPr="007001F2">
              <w:rPr>
                <w:rFonts w:ascii="Arial" w:hAnsi="Arial" w:cs="Arial"/>
                <w:sz w:val="18"/>
                <w:szCs w:val="18"/>
              </w:rPr>
              <w:t>In 2021</w:t>
            </w:r>
            <w:r w:rsidR="005A02E3" w:rsidRPr="00A87B3B">
              <w:rPr>
                <w:rFonts w:ascii="Arial" w:hAnsi="Arial" w:cs="Arial"/>
                <w:sz w:val="18"/>
                <w:szCs w:val="18"/>
              </w:rPr>
              <w:t>‒</w:t>
            </w:r>
            <w:r w:rsidRPr="007001F2">
              <w:rPr>
                <w:rFonts w:ascii="Arial" w:hAnsi="Arial" w:cs="Arial"/>
                <w:sz w:val="18"/>
                <w:szCs w:val="18"/>
              </w:rPr>
              <w:t xml:space="preserve">22, the easing of pandemic restrictions resulted in an </w:t>
            </w:r>
            <w:r w:rsidRPr="00A87B3B">
              <w:rPr>
                <w:rFonts w:ascii="Arial" w:hAnsi="Arial" w:cs="Arial"/>
                <w:sz w:val="18"/>
                <w:szCs w:val="18"/>
              </w:rPr>
              <w:t>incr</w:t>
            </w:r>
            <w:r w:rsidR="005A02E3" w:rsidRPr="00A87B3B">
              <w:rPr>
                <w:rFonts w:ascii="Arial" w:hAnsi="Arial" w:cs="Arial"/>
                <w:sz w:val="18"/>
                <w:szCs w:val="18"/>
              </w:rPr>
              <w:t>e</w:t>
            </w:r>
            <w:r w:rsidRPr="00A87B3B">
              <w:rPr>
                <w:rFonts w:ascii="Arial" w:hAnsi="Arial" w:cs="Arial"/>
                <w:sz w:val="18"/>
                <w:szCs w:val="18"/>
              </w:rPr>
              <w:t xml:space="preserve">ase </w:t>
            </w:r>
            <w:r w:rsidR="005A02E3" w:rsidRPr="00A87B3B">
              <w:rPr>
                <w:rFonts w:ascii="Arial" w:hAnsi="Arial" w:cs="Arial"/>
                <w:sz w:val="18"/>
                <w:szCs w:val="18"/>
              </w:rPr>
              <w:t>in</w:t>
            </w:r>
            <w:r w:rsidRPr="007001F2">
              <w:rPr>
                <w:rFonts w:ascii="Arial" w:hAnsi="Arial" w:cs="Arial"/>
                <w:sz w:val="18"/>
                <w:szCs w:val="18"/>
              </w:rPr>
              <w:t xml:space="preserve"> the use of our facilities by our community. Overall, costs have not </w:t>
            </w:r>
            <w:proofErr w:type="spellStart"/>
            <w:r w:rsidRPr="007001F2">
              <w:rPr>
                <w:rFonts w:ascii="Arial" w:hAnsi="Arial" w:cs="Arial"/>
                <w:sz w:val="18"/>
                <w:szCs w:val="18"/>
              </w:rPr>
              <w:t>signifcantly</w:t>
            </w:r>
            <w:proofErr w:type="spellEnd"/>
            <w:r w:rsidRPr="007001F2">
              <w:rPr>
                <w:rFonts w:ascii="Arial" w:hAnsi="Arial" w:cs="Arial"/>
                <w:sz w:val="18"/>
                <w:szCs w:val="18"/>
              </w:rPr>
              <w:t xml:space="preserve"> increased, reducing the cost-per-visit.</w:t>
            </w:r>
          </w:p>
        </w:tc>
      </w:tr>
      <w:tr w:rsidR="00704F11" w:rsidRPr="00FA567B" w14:paraId="46E99657" w14:textId="77777777" w:rsidTr="000216C6">
        <w:trPr>
          <w:cantSplit/>
        </w:trPr>
        <w:tc>
          <w:tcPr>
            <w:tcW w:w="1467" w:type="pct"/>
            <w:shd w:val="clear" w:color="auto" w:fill="D5E8F1"/>
          </w:tcPr>
          <w:p w14:paraId="323B9019" w14:textId="77777777" w:rsidR="00704F11" w:rsidRPr="006E4071" w:rsidRDefault="00704F11" w:rsidP="009B6450">
            <w:pPr>
              <w:keepNext/>
              <w:keepLines/>
              <w:spacing w:before="60" w:after="60"/>
              <w:rPr>
                <w:rFonts w:ascii="Arial" w:hAnsi="Arial" w:cs="Arial"/>
                <w:b/>
                <w:sz w:val="18"/>
                <w:szCs w:val="18"/>
              </w:rPr>
            </w:pPr>
            <w:r w:rsidRPr="006E4071">
              <w:rPr>
                <w:rFonts w:ascii="Arial" w:hAnsi="Arial" w:cs="Arial"/>
                <w:b/>
                <w:sz w:val="18"/>
                <w:szCs w:val="18"/>
              </w:rPr>
              <w:t>Food Safety</w:t>
            </w:r>
          </w:p>
        </w:tc>
        <w:tc>
          <w:tcPr>
            <w:tcW w:w="550" w:type="pct"/>
            <w:shd w:val="clear" w:color="auto" w:fill="D5E8F1"/>
          </w:tcPr>
          <w:p w14:paraId="3213E03B" w14:textId="77777777" w:rsidR="00704F11" w:rsidRPr="00FA567B" w:rsidRDefault="00704F11" w:rsidP="00680F1C">
            <w:pPr>
              <w:spacing w:before="60" w:after="60"/>
              <w:rPr>
                <w:rFonts w:ascii="Arial" w:hAnsi="Arial" w:cs="Arial"/>
                <w:b/>
                <w:sz w:val="18"/>
                <w:szCs w:val="18"/>
                <w:highlight w:val="yellow"/>
              </w:rPr>
            </w:pPr>
          </w:p>
        </w:tc>
        <w:tc>
          <w:tcPr>
            <w:tcW w:w="549" w:type="pct"/>
            <w:shd w:val="clear" w:color="auto" w:fill="D5E8F1"/>
          </w:tcPr>
          <w:p w14:paraId="3F8E0669" w14:textId="77777777" w:rsidR="00704F11" w:rsidRPr="00FA567B" w:rsidRDefault="00704F11" w:rsidP="00680F1C">
            <w:pPr>
              <w:spacing w:before="60" w:after="60"/>
              <w:rPr>
                <w:rFonts w:ascii="Arial" w:hAnsi="Arial" w:cs="Arial"/>
                <w:b/>
                <w:sz w:val="18"/>
                <w:szCs w:val="18"/>
                <w:highlight w:val="yellow"/>
              </w:rPr>
            </w:pPr>
          </w:p>
        </w:tc>
        <w:tc>
          <w:tcPr>
            <w:tcW w:w="549" w:type="pct"/>
            <w:shd w:val="clear" w:color="auto" w:fill="D5E8F1"/>
          </w:tcPr>
          <w:p w14:paraId="4698AEDB" w14:textId="77777777" w:rsidR="00704F11" w:rsidRPr="00FA567B" w:rsidRDefault="00704F11" w:rsidP="00680F1C">
            <w:pPr>
              <w:spacing w:before="60" w:after="60"/>
              <w:rPr>
                <w:rFonts w:ascii="Arial" w:hAnsi="Arial" w:cs="Arial"/>
                <w:b/>
                <w:sz w:val="18"/>
                <w:szCs w:val="18"/>
                <w:highlight w:val="yellow"/>
              </w:rPr>
            </w:pPr>
          </w:p>
        </w:tc>
        <w:tc>
          <w:tcPr>
            <w:tcW w:w="549" w:type="pct"/>
            <w:shd w:val="clear" w:color="auto" w:fill="D5E8F1"/>
          </w:tcPr>
          <w:p w14:paraId="6A78D0B0" w14:textId="77777777" w:rsidR="00704F11" w:rsidRPr="00FA567B" w:rsidRDefault="00704F11" w:rsidP="00680F1C">
            <w:pPr>
              <w:spacing w:before="60" w:after="60"/>
              <w:rPr>
                <w:rFonts w:ascii="Arial" w:hAnsi="Arial" w:cs="Arial"/>
                <w:b/>
                <w:sz w:val="18"/>
                <w:szCs w:val="18"/>
                <w:highlight w:val="yellow"/>
              </w:rPr>
            </w:pPr>
          </w:p>
        </w:tc>
        <w:tc>
          <w:tcPr>
            <w:tcW w:w="1336" w:type="pct"/>
            <w:shd w:val="clear" w:color="auto" w:fill="D5E8F1"/>
          </w:tcPr>
          <w:p w14:paraId="37EAD491" w14:textId="77777777" w:rsidR="00704F11" w:rsidRPr="00FA567B" w:rsidRDefault="00704F11" w:rsidP="00680F1C">
            <w:pPr>
              <w:spacing w:before="60" w:after="60"/>
              <w:rPr>
                <w:rFonts w:ascii="Arial" w:hAnsi="Arial" w:cs="Arial"/>
                <w:b/>
                <w:sz w:val="18"/>
                <w:szCs w:val="18"/>
                <w:highlight w:val="yellow"/>
              </w:rPr>
            </w:pPr>
          </w:p>
        </w:tc>
      </w:tr>
      <w:tr w:rsidR="00704F11" w:rsidRPr="00FA567B" w14:paraId="48CE538B" w14:textId="77777777" w:rsidTr="000216C6">
        <w:trPr>
          <w:cantSplit/>
        </w:trPr>
        <w:tc>
          <w:tcPr>
            <w:tcW w:w="1467" w:type="pct"/>
            <w:shd w:val="clear" w:color="auto" w:fill="auto"/>
          </w:tcPr>
          <w:p w14:paraId="0A397561"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t>Timeliness</w:t>
            </w:r>
          </w:p>
          <w:p w14:paraId="55C3B2BC" w14:textId="6169B23B" w:rsidR="00E05191" w:rsidRDefault="005A02E3" w:rsidP="00680F1C">
            <w:pPr>
              <w:pStyle w:val="BodyText"/>
              <w:keepNext/>
              <w:spacing w:before="60" w:after="60"/>
              <w:rPr>
                <w:rFonts w:ascii="Arial" w:hAnsi="Arial" w:cs="Arial"/>
                <w:i/>
                <w:sz w:val="18"/>
                <w:szCs w:val="18"/>
              </w:rPr>
            </w:pPr>
            <w:r>
              <w:rPr>
                <w:rFonts w:ascii="Arial" w:hAnsi="Arial" w:cs="Arial"/>
                <w:i/>
                <w:sz w:val="18"/>
                <w:szCs w:val="18"/>
              </w:rPr>
              <w:t xml:space="preserve">FS1 </w:t>
            </w:r>
            <w:r w:rsidR="00704F11" w:rsidRPr="006E4071">
              <w:rPr>
                <w:rFonts w:ascii="Arial" w:hAnsi="Arial" w:cs="Arial"/>
                <w:i/>
                <w:sz w:val="18"/>
                <w:szCs w:val="18"/>
              </w:rPr>
              <w:t xml:space="preserve">Time taken to action food </w:t>
            </w:r>
            <w:r w:rsidR="00E05191">
              <w:rPr>
                <w:rFonts w:ascii="Arial" w:hAnsi="Arial" w:cs="Arial"/>
                <w:i/>
                <w:sz w:val="18"/>
                <w:szCs w:val="18"/>
              </w:rPr>
              <w:t>c</w:t>
            </w:r>
            <w:r w:rsidR="00704F11" w:rsidRPr="006E4071">
              <w:rPr>
                <w:rFonts w:ascii="Arial" w:hAnsi="Arial" w:cs="Arial"/>
                <w:i/>
                <w:sz w:val="18"/>
                <w:szCs w:val="18"/>
              </w:rPr>
              <w:t>omplaints</w:t>
            </w:r>
          </w:p>
          <w:p w14:paraId="3D0B404C" w14:textId="76CA9BB0" w:rsidR="00704F11" w:rsidRPr="006E4071" w:rsidRDefault="00704F11" w:rsidP="00680F1C">
            <w:pPr>
              <w:pStyle w:val="BodyText"/>
              <w:keepNext/>
              <w:spacing w:before="60" w:after="60"/>
              <w:rPr>
                <w:rFonts w:ascii="Arial" w:hAnsi="Arial" w:cs="Arial"/>
                <w:sz w:val="18"/>
                <w:szCs w:val="18"/>
              </w:rPr>
            </w:pPr>
            <w:r w:rsidRPr="006E4071">
              <w:rPr>
                <w:rFonts w:ascii="Arial" w:hAnsi="Arial" w:cs="Arial"/>
                <w:sz w:val="18"/>
                <w:szCs w:val="18"/>
              </w:rPr>
              <w:t>[Number of days between receipt and first response action for all food complaints / Number of food complaints]</w:t>
            </w:r>
          </w:p>
        </w:tc>
        <w:tc>
          <w:tcPr>
            <w:tcW w:w="550" w:type="pct"/>
            <w:shd w:val="clear" w:color="auto" w:fill="auto"/>
          </w:tcPr>
          <w:p w14:paraId="73AE88C2" w14:textId="77777777" w:rsidR="00704F11" w:rsidRPr="006E4071" w:rsidRDefault="00704F11" w:rsidP="00680F1C">
            <w:pPr>
              <w:pStyle w:val="BodyText"/>
              <w:keepNext/>
              <w:spacing w:before="60" w:after="60"/>
              <w:rPr>
                <w:rFonts w:ascii="Arial" w:hAnsi="Arial" w:cs="Arial"/>
                <w:sz w:val="18"/>
                <w:szCs w:val="18"/>
              </w:rPr>
            </w:pPr>
            <w:r w:rsidRPr="006E4071">
              <w:rPr>
                <w:rFonts w:ascii="Arial" w:hAnsi="Arial" w:cs="Arial"/>
                <w:sz w:val="18"/>
                <w:szCs w:val="18"/>
              </w:rPr>
              <w:t>1.78</w:t>
            </w:r>
          </w:p>
        </w:tc>
        <w:tc>
          <w:tcPr>
            <w:tcW w:w="549" w:type="pct"/>
            <w:shd w:val="clear" w:color="auto" w:fill="auto"/>
          </w:tcPr>
          <w:p w14:paraId="09C182ED" w14:textId="77777777" w:rsidR="00704F11" w:rsidRPr="006E4071" w:rsidRDefault="00704F11" w:rsidP="00680F1C">
            <w:pPr>
              <w:pStyle w:val="BodyText"/>
              <w:keepNext/>
              <w:spacing w:before="60" w:after="60"/>
              <w:rPr>
                <w:rFonts w:ascii="Arial" w:hAnsi="Arial" w:cs="Arial"/>
                <w:sz w:val="18"/>
                <w:szCs w:val="18"/>
              </w:rPr>
            </w:pPr>
            <w:r w:rsidRPr="006E4071">
              <w:rPr>
                <w:rFonts w:ascii="Arial" w:hAnsi="Arial" w:cs="Arial"/>
                <w:sz w:val="18"/>
                <w:szCs w:val="18"/>
              </w:rPr>
              <w:t>1.64</w:t>
            </w:r>
          </w:p>
        </w:tc>
        <w:tc>
          <w:tcPr>
            <w:tcW w:w="549" w:type="pct"/>
            <w:shd w:val="clear" w:color="auto" w:fill="auto"/>
          </w:tcPr>
          <w:p w14:paraId="5FC868BB" w14:textId="77777777" w:rsidR="00704F11" w:rsidRPr="006E4071" w:rsidRDefault="00704F11" w:rsidP="00680F1C">
            <w:pPr>
              <w:pStyle w:val="BodyText"/>
              <w:keepNext/>
              <w:spacing w:before="60" w:after="60"/>
              <w:rPr>
                <w:rFonts w:ascii="Arial" w:hAnsi="Arial" w:cs="Arial"/>
                <w:sz w:val="18"/>
                <w:szCs w:val="18"/>
              </w:rPr>
            </w:pPr>
            <w:r w:rsidRPr="006E4071">
              <w:rPr>
                <w:rFonts w:ascii="Arial" w:hAnsi="Arial" w:cs="Arial"/>
                <w:sz w:val="18"/>
                <w:szCs w:val="18"/>
              </w:rPr>
              <w:t>1.43</w:t>
            </w:r>
          </w:p>
        </w:tc>
        <w:tc>
          <w:tcPr>
            <w:tcW w:w="549" w:type="pct"/>
            <w:shd w:val="clear" w:color="auto" w:fill="auto"/>
          </w:tcPr>
          <w:p w14:paraId="2666B556" w14:textId="038679DB" w:rsidR="00704F11" w:rsidRPr="00FA567B" w:rsidRDefault="00704F11" w:rsidP="00680F1C">
            <w:pPr>
              <w:pStyle w:val="BodyText"/>
              <w:keepNext/>
              <w:spacing w:before="60" w:after="60"/>
              <w:rPr>
                <w:rFonts w:ascii="Arial" w:hAnsi="Arial" w:cs="Arial"/>
                <w:sz w:val="18"/>
                <w:szCs w:val="18"/>
                <w:highlight w:val="yellow"/>
              </w:rPr>
            </w:pPr>
            <w:r w:rsidRPr="007001F2">
              <w:rPr>
                <w:rFonts w:ascii="Arial" w:hAnsi="Arial" w:cs="Arial"/>
                <w:sz w:val="18"/>
                <w:szCs w:val="18"/>
              </w:rPr>
              <w:t>1.4</w:t>
            </w:r>
            <w:r w:rsidR="007001F2" w:rsidRPr="007001F2">
              <w:rPr>
                <w:rFonts w:ascii="Arial" w:hAnsi="Arial" w:cs="Arial"/>
                <w:sz w:val="18"/>
                <w:szCs w:val="18"/>
              </w:rPr>
              <w:t>6</w:t>
            </w:r>
          </w:p>
        </w:tc>
        <w:tc>
          <w:tcPr>
            <w:tcW w:w="1336" w:type="pct"/>
            <w:shd w:val="clear" w:color="auto" w:fill="auto"/>
          </w:tcPr>
          <w:p w14:paraId="4D477131" w14:textId="0B132818" w:rsidR="00704F11" w:rsidRPr="00FA567B" w:rsidRDefault="007001F2" w:rsidP="00680F1C">
            <w:pPr>
              <w:pStyle w:val="BodyText"/>
              <w:keepNext/>
              <w:spacing w:before="60" w:after="60"/>
              <w:rPr>
                <w:rFonts w:ascii="Arial" w:hAnsi="Arial" w:cs="Arial"/>
                <w:spacing w:val="0"/>
                <w:sz w:val="18"/>
                <w:szCs w:val="18"/>
                <w:highlight w:val="yellow"/>
              </w:rPr>
            </w:pPr>
            <w:r w:rsidRPr="007001F2">
              <w:rPr>
                <w:rFonts w:ascii="Arial" w:hAnsi="Arial" w:cs="Arial"/>
                <w:sz w:val="18"/>
                <w:szCs w:val="18"/>
              </w:rPr>
              <w:t>Of the 193 food complaints we received in 2021, 78</w:t>
            </w:r>
            <w:r w:rsidR="005A02E3" w:rsidRPr="00A87B3B">
              <w:rPr>
                <w:rFonts w:ascii="Arial" w:hAnsi="Arial" w:cs="Arial"/>
                <w:sz w:val="18"/>
                <w:szCs w:val="18"/>
              </w:rPr>
              <w:t xml:space="preserve"> per cent</w:t>
            </w:r>
            <w:r w:rsidRPr="007001F2">
              <w:rPr>
                <w:rFonts w:ascii="Arial" w:hAnsi="Arial" w:cs="Arial"/>
                <w:sz w:val="18"/>
                <w:szCs w:val="18"/>
              </w:rPr>
              <w:t xml:space="preserve"> were actioned within one day.</w:t>
            </w:r>
          </w:p>
        </w:tc>
      </w:tr>
      <w:tr w:rsidR="00704F11" w:rsidRPr="00FA567B" w14:paraId="6CDCFB28" w14:textId="77777777" w:rsidTr="000216C6">
        <w:trPr>
          <w:cantSplit/>
        </w:trPr>
        <w:tc>
          <w:tcPr>
            <w:tcW w:w="1467" w:type="pct"/>
            <w:shd w:val="clear" w:color="auto" w:fill="auto"/>
          </w:tcPr>
          <w:p w14:paraId="2E67E72B"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t>Service standard</w:t>
            </w:r>
          </w:p>
          <w:p w14:paraId="3920D98B" w14:textId="179F5374" w:rsidR="00E05191" w:rsidRDefault="005A02E3" w:rsidP="00680F1C">
            <w:pPr>
              <w:pStyle w:val="BodyText"/>
              <w:spacing w:before="60" w:after="60"/>
              <w:rPr>
                <w:rFonts w:ascii="Arial" w:hAnsi="Arial" w:cs="Arial"/>
                <w:i/>
                <w:sz w:val="18"/>
                <w:szCs w:val="18"/>
              </w:rPr>
            </w:pPr>
            <w:r>
              <w:rPr>
                <w:rFonts w:ascii="Arial" w:hAnsi="Arial" w:cs="Arial"/>
                <w:i/>
                <w:sz w:val="18"/>
                <w:szCs w:val="18"/>
              </w:rPr>
              <w:t xml:space="preserve">FS2 </w:t>
            </w:r>
            <w:r w:rsidR="00704F11" w:rsidRPr="006E4071">
              <w:rPr>
                <w:rFonts w:ascii="Arial" w:hAnsi="Arial" w:cs="Arial"/>
                <w:i/>
                <w:sz w:val="18"/>
                <w:szCs w:val="18"/>
              </w:rPr>
              <w:t>Food safety assessments</w:t>
            </w:r>
          </w:p>
          <w:p w14:paraId="631C3722" w14:textId="5CF4DF21"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 xml:space="preserve">[Number of registered class 1 food premises and class 2 food premises that receive an annual food safety assessment in accordance with the </w:t>
            </w:r>
            <w:r w:rsidRPr="006E4071">
              <w:rPr>
                <w:rFonts w:ascii="Arial" w:hAnsi="Arial" w:cs="Arial"/>
                <w:i/>
                <w:sz w:val="18"/>
                <w:szCs w:val="18"/>
              </w:rPr>
              <w:t xml:space="preserve">Food Act (Vic) 1984 </w:t>
            </w:r>
            <w:r w:rsidRPr="006E4071">
              <w:rPr>
                <w:rFonts w:ascii="Arial" w:hAnsi="Arial" w:cs="Arial"/>
                <w:sz w:val="18"/>
                <w:szCs w:val="18"/>
              </w:rPr>
              <w:t xml:space="preserve">/ Number of registered class 1 food premises and class 2 food premises that require an annual food safety assessment in accordance with the </w:t>
            </w:r>
            <w:r w:rsidRPr="006E4071">
              <w:rPr>
                <w:rFonts w:ascii="Arial" w:hAnsi="Arial" w:cs="Arial"/>
                <w:i/>
                <w:sz w:val="18"/>
                <w:szCs w:val="18"/>
              </w:rPr>
              <w:t>Food Act (Vic) 1984</w:t>
            </w:r>
            <w:r w:rsidRPr="006E4071">
              <w:rPr>
                <w:rFonts w:ascii="Arial" w:hAnsi="Arial" w:cs="Arial"/>
                <w:sz w:val="18"/>
                <w:szCs w:val="18"/>
              </w:rPr>
              <w:t>] x100</w:t>
            </w:r>
          </w:p>
        </w:tc>
        <w:tc>
          <w:tcPr>
            <w:tcW w:w="550" w:type="pct"/>
            <w:shd w:val="clear" w:color="auto" w:fill="auto"/>
          </w:tcPr>
          <w:p w14:paraId="4C7BFD60"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99.94%</w:t>
            </w:r>
          </w:p>
        </w:tc>
        <w:tc>
          <w:tcPr>
            <w:tcW w:w="549" w:type="pct"/>
            <w:shd w:val="clear" w:color="auto" w:fill="auto"/>
          </w:tcPr>
          <w:p w14:paraId="4BB4268A"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98.27%</w:t>
            </w:r>
          </w:p>
        </w:tc>
        <w:tc>
          <w:tcPr>
            <w:tcW w:w="549" w:type="pct"/>
            <w:shd w:val="clear" w:color="auto" w:fill="auto"/>
          </w:tcPr>
          <w:p w14:paraId="59374DBA"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35.84%</w:t>
            </w:r>
          </w:p>
        </w:tc>
        <w:tc>
          <w:tcPr>
            <w:tcW w:w="549" w:type="pct"/>
            <w:shd w:val="clear" w:color="auto" w:fill="auto"/>
          </w:tcPr>
          <w:p w14:paraId="39ADD15B" w14:textId="0ED03815" w:rsidR="00704F11" w:rsidRPr="007001F2" w:rsidRDefault="007001F2" w:rsidP="00680F1C">
            <w:pPr>
              <w:pStyle w:val="BodyText"/>
              <w:spacing w:before="60" w:after="60"/>
              <w:rPr>
                <w:rFonts w:ascii="Arial" w:hAnsi="Arial" w:cs="Arial"/>
                <w:sz w:val="18"/>
                <w:szCs w:val="18"/>
              </w:rPr>
            </w:pPr>
            <w:r w:rsidRPr="007001F2">
              <w:rPr>
                <w:rFonts w:ascii="Arial" w:hAnsi="Arial" w:cs="Arial"/>
                <w:sz w:val="18"/>
                <w:szCs w:val="18"/>
              </w:rPr>
              <w:t>52.17</w:t>
            </w:r>
            <w:r w:rsidR="00704F11" w:rsidRPr="007001F2">
              <w:rPr>
                <w:rFonts w:ascii="Arial" w:hAnsi="Arial" w:cs="Arial"/>
                <w:sz w:val="18"/>
                <w:szCs w:val="18"/>
              </w:rPr>
              <w:t>%</w:t>
            </w:r>
          </w:p>
        </w:tc>
        <w:tc>
          <w:tcPr>
            <w:tcW w:w="1336" w:type="pct"/>
            <w:shd w:val="clear" w:color="auto" w:fill="auto"/>
          </w:tcPr>
          <w:p w14:paraId="5C456267" w14:textId="3C9E8D64" w:rsidR="00704F11" w:rsidRPr="00FA567B" w:rsidRDefault="007001F2" w:rsidP="00680F1C">
            <w:pPr>
              <w:pStyle w:val="BodyText"/>
              <w:spacing w:before="60" w:after="60"/>
              <w:rPr>
                <w:rFonts w:ascii="Arial" w:hAnsi="Arial" w:cs="Arial"/>
                <w:sz w:val="18"/>
                <w:szCs w:val="18"/>
                <w:highlight w:val="yellow"/>
              </w:rPr>
            </w:pPr>
            <w:r w:rsidRPr="007001F2">
              <w:rPr>
                <w:rFonts w:ascii="Arial" w:hAnsi="Arial" w:cs="Arial"/>
                <w:sz w:val="18"/>
                <w:szCs w:val="18"/>
              </w:rPr>
              <w:t>While COVID-19 restrictions, businesses not operating, and significant staff shortages continued to affect our ability to complete food safety assessments, we did increase the number of assessments completed from the previous year.</w:t>
            </w:r>
          </w:p>
        </w:tc>
      </w:tr>
      <w:tr w:rsidR="00704F11" w:rsidRPr="00FA567B" w14:paraId="63E4BD80" w14:textId="77777777" w:rsidTr="000216C6">
        <w:trPr>
          <w:cantSplit/>
        </w:trPr>
        <w:tc>
          <w:tcPr>
            <w:tcW w:w="1467" w:type="pct"/>
            <w:shd w:val="clear" w:color="auto" w:fill="auto"/>
          </w:tcPr>
          <w:p w14:paraId="749C2364"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t>Service cost</w:t>
            </w:r>
          </w:p>
          <w:p w14:paraId="6F97785B" w14:textId="0A83814C" w:rsidR="00E05191" w:rsidRDefault="005A02E3" w:rsidP="00680F1C">
            <w:pPr>
              <w:pStyle w:val="BodyText"/>
              <w:spacing w:before="60" w:after="60"/>
              <w:rPr>
                <w:rFonts w:ascii="Arial" w:hAnsi="Arial" w:cs="Arial"/>
                <w:i/>
                <w:sz w:val="18"/>
                <w:szCs w:val="18"/>
              </w:rPr>
            </w:pPr>
            <w:r>
              <w:rPr>
                <w:rFonts w:ascii="Arial" w:hAnsi="Arial" w:cs="Arial"/>
                <w:i/>
                <w:sz w:val="18"/>
                <w:szCs w:val="18"/>
              </w:rPr>
              <w:t xml:space="preserve">FS3 </w:t>
            </w:r>
            <w:r w:rsidR="00704F11" w:rsidRPr="006E4071">
              <w:rPr>
                <w:rFonts w:ascii="Arial" w:hAnsi="Arial" w:cs="Arial"/>
                <w:i/>
                <w:sz w:val="18"/>
                <w:szCs w:val="18"/>
              </w:rPr>
              <w:t>Cost of food safety service</w:t>
            </w:r>
          </w:p>
          <w:p w14:paraId="2506A8E5" w14:textId="233CD3D6"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 xml:space="preserve">[Direct cost of the food safety service / Number of food premises registered or notified in accordance with the </w:t>
            </w:r>
            <w:r w:rsidRPr="006E4071">
              <w:rPr>
                <w:rFonts w:ascii="Arial" w:hAnsi="Arial" w:cs="Arial"/>
                <w:i/>
                <w:sz w:val="18"/>
                <w:szCs w:val="18"/>
              </w:rPr>
              <w:t>Food Act (Vic) 1984</w:t>
            </w:r>
            <w:r w:rsidRPr="006E4071">
              <w:rPr>
                <w:rFonts w:ascii="Arial" w:hAnsi="Arial" w:cs="Arial"/>
                <w:sz w:val="18"/>
                <w:szCs w:val="18"/>
              </w:rPr>
              <w:t>]</w:t>
            </w:r>
          </w:p>
        </w:tc>
        <w:tc>
          <w:tcPr>
            <w:tcW w:w="550" w:type="pct"/>
            <w:shd w:val="clear" w:color="auto" w:fill="auto"/>
          </w:tcPr>
          <w:p w14:paraId="0B8A0C85"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$517.04</w:t>
            </w:r>
          </w:p>
        </w:tc>
        <w:tc>
          <w:tcPr>
            <w:tcW w:w="549" w:type="pct"/>
            <w:shd w:val="clear" w:color="auto" w:fill="auto"/>
          </w:tcPr>
          <w:p w14:paraId="4A0F0E0D"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$532.42</w:t>
            </w:r>
          </w:p>
        </w:tc>
        <w:tc>
          <w:tcPr>
            <w:tcW w:w="549" w:type="pct"/>
            <w:shd w:val="clear" w:color="auto" w:fill="auto"/>
          </w:tcPr>
          <w:p w14:paraId="3E9AEA5B"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$469.45</w:t>
            </w:r>
          </w:p>
        </w:tc>
        <w:tc>
          <w:tcPr>
            <w:tcW w:w="549" w:type="pct"/>
            <w:shd w:val="clear" w:color="auto" w:fill="auto"/>
          </w:tcPr>
          <w:p w14:paraId="581D7289" w14:textId="0C484B19" w:rsidR="00704F11" w:rsidRPr="00FA567B" w:rsidRDefault="00704F11" w:rsidP="00680F1C">
            <w:pPr>
              <w:pStyle w:val="BodyText"/>
              <w:spacing w:before="60" w:after="60"/>
              <w:rPr>
                <w:rFonts w:ascii="Arial" w:hAnsi="Arial" w:cs="Arial"/>
                <w:sz w:val="18"/>
                <w:szCs w:val="18"/>
                <w:highlight w:val="yellow"/>
              </w:rPr>
            </w:pPr>
            <w:r w:rsidRPr="00F63833">
              <w:rPr>
                <w:rFonts w:ascii="Arial" w:hAnsi="Arial" w:cs="Arial"/>
                <w:sz w:val="18"/>
                <w:szCs w:val="18"/>
              </w:rPr>
              <w:t>$</w:t>
            </w:r>
            <w:r w:rsidR="00F63833" w:rsidRPr="00F63833">
              <w:rPr>
                <w:rFonts w:ascii="Arial" w:hAnsi="Arial" w:cs="Arial"/>
                <w:sz w:val="18"/>
                <w:szCs w:val="18"/>
              </w:rPr>
              <w:t>522.07</w:t>
            </w:r>
          </w:p>
        </w:tc>
        <w:tc>
          <w:tcPr>
            <w:tcW w:w="1336" w:type="pct"/>
            <w:shd w:val="clear" w:color="auto" w:fill="auto"/>
          </w:tcPr>
          <w:p w14:paraId="7CBFC490" w14:textId="36CE4D3E" w:rsidR="00704F11" w:rsidRPr="00FA567B" w:rsidRDefault="009C7F74" w:rsidP="00680F1C">
            <w:pPr>
              <w:pStyle w:val="BodyText"/>
              <w:spacing w:before="60" w:after="60"/>
              <w:rPr>
                <w:rFonts w:ascii="Arial" w:hAnsi="Arial" w:cs="Arial"/>
                <w:sz w:val="18"/>
                <w:szCs w:val="18"/>
                <w:highlight w:val="yellow"/>
              </w:rPr>
            </w:pPr>
            <w:r w:rsidRPr="009C7F74">
              <w:rPr>
                <w:rFonts w:ascii="Arial" w:hAnsi="Arial" w:cs="Arial"/>
                <w:sz w:val="18"/>
                <w:szCs w:val="18"/>
              </w:rPr>
              <w:t>Following the easing of COVID-19 restrictions, a return to more field operations resulted in increased spending on goods and materials for regulating our food businesses. The increase in costs brings the costs closer to what they were pre-COVID-19</w:t>
            </w:r>
            <w:r w:rsidR="00E91990">
              <w:rPr>
                <w:rFonts w:ascii="Arial" w:hAnsi="Arial" w:cs="Arial"/>
                <w:sz w:val="18"/>
                <w:szCs w:val="18"/>
              </w:rPr>
              <w:t>.</w:t>
            </w:r>
          </w:p>
        </w:tc>
      </w:tr>
      <w:tr w:rsidR="00704F11" w:rsidRPr="00FA567B" w14:paraId="7EA84B3B" w14:textId="77777777" w:rsidTr="000216C6">
        <w:trPr>
          <w:cantSplit/>
        </w:trPr>
        <w:tc>
          <w:tcPr>
            <w:tcW w:w="1467" w:type="pct"/>
            <w:tcBorders>
              <w:bottom w:val="single" w:sz="4" w:space="0" w:color="1F497D"/>
            </w:tcBorders>
            <w:shd w:val="clear" w:color="auto" w:fill="auto"/>
          </w:tcPr>
          <w:p w14:paraId="5946B4A2"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lastRenderedPageBreak/>
              <w:t>Health and safety</w:t>
            </w:r>
          </w:p>
          <w:p w14:paraId="12DB9136" w14:textId="4DAEB60A" w:rsidR="00E05191" w:rsidRDefault="005A02E3" w:rsidP="00680F1C">
            <w:pPr>
              <w:pStyle w:val="BodyText"/>
              <w:spacing w:before="60" w:after="60"/>
              <w:rPr>
                <w:rFonts w:ascii="Arial" w:hAnsi="Arial" w:cs="Arial"/>
                <w:i/>
                <w:sz w:val="18"/>
                <w:szCs w:val="18"/>
              </w:rPr>
            </w:pPr>
            <w:r>
              <w:rPr>
                <w:rFonts w:ascii="Arial" w:hAnsi="Arial" w:cs="Arial"/>
                <w:i/>
                <w:sz w:val="18"/>
                <w:szCs w:val="18"/>
              </w:rPr>
              <w:t xml:space="preserve">FS4 </w:t>
            </w:r>
            <w:r w:rsidR="00704F11" w:rsidRPr="006E4071">
              <w:rPr>
                <w:rFonts w:ascii="Arial" w:hAnsi="Arial" w:cs="Arial"/>
                <w:i/>
                <w:sz w:val="18"/>
                <w:szCs w:val="18"/>
              </w:rPr>
              <w:t>Critical and major non-compliance outcome notifications</w:t>
            </w:r>
          </w:p>
          <w:p w14:paraId="088CA297" w14:textId="2C9608C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[Number of critical non-compliance outcome notifications and major non-compliance notifications about a food premises followed up / Number of critical non-compliance outcome notifications and major non-compliance notifications about a food premises] x100</w:t>
            </w:r>
          </w:p>
        </w:tc>
        <w:tc>
          <w:tcPr>
            <w:tcW w:w="550" w:type="pct"/>
            <w:tcBorders>
              <w:bottom w:val="single" w:sz="4" w:space="0" w:color="1F497D"/>
            </w:tcBorders>
            <w:shd w:val="clear" w:color="auto" w:fill="auto"/>
          </w:tcPr>
          <w:p w14:paraId="16463860" w14:textId="77777777" w:rsidR="00704F11" w:rsidRPr="006E4071" w:rsidRDefault="00704F11" w:rsidP="00680F1C">
            <w:pPr>
              <w:pStyle w:val="BodyText"/>
              <w:spacing w:before="60" w:after="60"/>
              <w:rPr>
                <w:rFonts w:ascii="Arial" w:hAnsi="Arial" w:cs="Arial"/>
                <w:b/>
                <w:sz w:val="18"/>
                <w:szCs w:val="18"/>
              </w:rPr>
            </w:pPr>
            <w:r w:rsidRPr="006E4071">
              <w:rPr>
                <w:rFonts w:ascii="Arial" w:hAnsi="Arial" w:cs="Arial"/>
                <w:sz w:val="18"/>
                <w:szCs w:val="18"/>
              </w:rPr>
              <w:t>99.32%</w:t>
            </w:r>
          </w:p>
        </w:tc>
        <w:tc>
          <w:tcPr>
            <w:tcW w:w="549" w:type="pct"/>
            <w:tcBorders>
              <w:bottom w:val="single" w:sz="4" w:space="0" w:color="1F497D"/>
            </w:tcBorders>
            <w:shd w:val="clear" w:color="auto" w:fill="auto"/>
          </w:tcPr>
          <w:p w14:paraId="1EED7339"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98.19%</w:t>
            </w:r>
          </w:p>
        </w:tc>
        <w:tc>
          <w:tcPr>
            <w:tcW w:w="549" w:type="pct"/>
            <w:tcBorders>
              <w:bottom w:val="single" w:sz="4" w:space="0" w:color="1F497D"/>
            </w:tcBorders>
            <w:shd w:val="clear" w:color="auto" w:fill="auto"/>
          </w:tcPr>
          <w:p w14:paraId="166A1BF7"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95.45%</w:t>
            </w:r>
          </w:p>
        </w:tc>
        <w:tc>
          <w:tcPr>
            <w:tcW w:w="549" w:type="pct"/>
            <w:tcBorders>
              <w:bottom w:val="single" w:sz="4" w:space="0" w:color="1F497D"/>
            </w:tcBorders>
            <w:shd w:val="clear" w:color="auto" w:fill="auto"/>
          </w:tcPr>
          <w:p w14:paraId="7FBF866D" w14:textId="5E3B408E" w:rsidR="00704F11" w:rsidRPr="00FA567B" w:rsidRDefault="006931BB" w:rsidP="00680F1C">
            <w:pPr>
              <w:pStyle w:val="BodyText"/>
              <w:spacing w:before="60" w:after="60"/>
              <w:rPr>
                <w:rFonts w:ascii="Arial" w:hAnsi="Arial" w:cs="Arial"/>
                <w:sz w:val="18"/>
                <w:szCs w:val="18"/>
                <w:highlight w:val="yellow"/>
              </w:rPr>
            </w:pPr>
            <w:r w:rsidRPr="006931BB">
              <w:rPr>
                <w:rFonts w:ascii="Arial" w:hAnsi="Arial" w:cs="Arial"/>
                <w:sz w:val="18"/>
                <w:szCs w:val="18"/>
              </w:rPr>
              <w:t>100</w:t>
            </w:r>
            <w:r w:rsidR="00704F11" w:rsidRPr="006931BB">
              <w:rPr>
                <w:rFonts w:ascii="Arial" w:hAnsi="Arial" w:cs="Arial"/>
                <w:sz w:val="18"/>
                <w:szCs w:val="18"/>
              </w:rPr>
              <w:t>%</w:t>
            </w:r>
          </w:p>
        </w:tc>
        <w:tc>
          <w:tcPr>
            <w:tcW w:w="1336" w:type="pct"/>
            <w:tcBorders>
              <w:bottom w:val="single" w:sz="4" w:space="0" w:color="1F497D"/>
            </w:tcBorders>
            <w:shd w:val="clear" w:color="auto" w:fill="auto"/>
          </w:tcPr>
          <w:p w14:paraId="71951089" w14:textId="6D68329A" w:rsidR="005A1529" w:rsidRPr="005A1529" w:rsidRDefault="005A1529" w:rsidP="00680F1C">
            <w:pPr>
              <w:pStyle w:val="BodyText"/>
              <w:spacing w:before="60" w:after="60"/>
              <w:rPr>
                <w:rFonts w:ascii="Arial" w:hAnsi="Arial" w:cs="Arial"/>
                <w:spacing w:val="0"/>
                <w:sz w:val="18"/>
                <w:szCs w:val="18"/>
                <w:highlight w:val="yellow"/>
                <w:lang w:eastAsia="en-US"/>
              </w:rPr>
            </w:pPr>
            <w:r w:rsidRPr="005A1529">
              <w:rPr>
                <w:rFonts w:ascii="Arial" w:hAnsi="Arial" w:cs="Arial"/>
                <w:sz w:val="18"/>
                <w:szCs w:val="18"/>
              </w:rPr>
              <w:t>A strong focus on following up all major and critical non-compliances and easing of COVID-19 restrictions resulted in all follow-ups being completed during 2021.</w:t>
            </w:r>
          </w:p>
        </w:tc>
      </w:tr>
      <w:tr w:rsidR="00704F11" w:rsidRPr="00FA567B" w14:paraId="797769F6" w14:textId="77777777" w:rsidTr="000216C6">
        <w:trPr>
          <w:cantSplit/>
        </w:trPr>
        <w:tc>
          <w:tcPr>
            <w:tcW w:w="1467" w:type="pct"/>
            <w:tcBorders>
              <w:bottom w:val="single" w:sz="4" w:space="0" w:color="1F497D"/>
            </w:tcBorders>
            <w:shd w:val="clear" w:color="auto" w:fill="D5E8F1"/>
          </w:tcPr>
          <w:p w14:paraId="195B1331" w14:textId="77777777" w:rsidR="00704F11" w:rsidRPr="006E4071" w:rsidRDefault="00704F11" w:rsidP="009B6450">
            <w:pPr>
              <w:keepNext/>
              <w:keepLines/>
              <w:spacing w:before="60" w:after="60"/>
              <w:rPr>
                <w:rFonts w:ascii="Arial" w:hAnsi="Arial" w:cs="Arial"/>
                <w:b/>
                <w:sz w:val="18"/>
                <w:szCs w:val="18"/>
              </w:rPr>
            </w:pPr>
            <w:r w:rsidRPr="006E4071">
              <w:rPr>
                <w:rFonts w:ascii="Arial" w:hAnsi="Arial" w:cs="Arial"/>
                <w:b/>
                <w:sz w:val="18"/>
                <w:szCs w:val="18"/>
              </w:rPr>
              <w:t>Libraries</w:t>
            </w:r>
          </w:p>
        </w:tc>
        <w:tc>
          <w:tcPr>
            <w:tcW w:w="550" w:type="pct"/>
            <w:tcBorders>
              <w:bottom w:val="single" w:sz="4" w:space="0" w:color="1F497D"/>
            </w:tcBorders>
            <w:shd w:val="clear" w:color="auto" w:fill="D5E8F1"/>
          </w:tcPr>
          <w:p w14:paraId="55FC02E9" w14:textId="77777777" w:rsidR="00704F11" w:rsidRPr="00536277" w:rsidRDefault="00704F11" w:rsidP="00680F1C">
            <w:pPr>
              <w:spacing w:before="60" w:after="60"/>
              <w:rPr>
                <w:rFonts w:ascii="Arial" w:hAnsi="Arial" w:cs="Arial"/>
                <w:b/>
                <w:sz w:val="18"/>
                <w:szCs w:val="18"/>
                <w:highlight w:val="yellow"/>
              </w:rPr>
            </w:pPr>
          </w:p>
        </w:tc>
        <w:tc>
          <w:tcPr>
            <w:tcW w:w="549" w:type="pct"/>
            <w:tcBorders>
              <w:bottom w:val="single" w:sz="4" w:space="0" w:color="1F497D"/>
            </w:tcBorders>
            <w:shd w:val="clear" w:color="auto" w:fill="D5E8F1"/>
          </w:tcPr>
          <w:p w14:paraId="400882C1" w14:textId="77777777" w:rsidR="00704F11" w:rsidRPr="00536277" w:rsidRDefault="00704F11" w:rsidP="00680F1C">
            <w:pPr>
              <w:spacing w:before="60" w:after="60"/>
              <w:rPr>
                <w:rFonts w:ascii="Arial" w:hAnsi="Arial" w:cs="Arial"/>
                <w:b/>
                <w:sz w:val="18"/>
                <w:szCs w:val="18"/>
                <w:highlight w:val="yellow"/>
              </w:rPr>
            </w:pPr>
          </w:p>
        </w:tc>
        <w:tc>
          <w:tcPr>
            <w:tcW w:w="549" w:type="pct"/>
            <w:tcBorders>
              <w:bottom w:val="single" w:sz="4" w:space="0" w:color="1F497D"/>
            </w:tcBorders>
            <w:shd w:val="clear" w:color="auto" w:fill="D5E8F1"/>
          </w:tcPr>
          <w:p w14:paraId="218D0559" w14:textId="77777777" w:rsidR="00704F11" w:rsidRPr="00536277" w:rsidRDefault="00704F11" w:rsidP="00680F1C">
            <w:pPr>
              <w:spacing w:before="60" w:after="60"/>
              <w:rPr>
                <w:rFonts w:ascii="Arial" w:hAnsi="Arial" w:cs="Arial"/>
                <w:b/>
                <w:sz w:val="18"/>
                <w:szCs w:val="18"/>
                <w:highlight w:val="yellow"/>
              </w:rPr>
            </w:pPr>
          </w:p>
        </w:tc>
        <w:tc>
          <w:tcPr>
            <w:tcW w:w="549" w:type="pct"/>
            <w:tcBorders>
              <w:bottom w:val="single" w:sz="4" w:space="0" w:color="1F497D"/>
            </w:tcBorders>
            <w:shd w:val="clear" w:color="auto" w:fill="D5E8F1"/>
          </w:tcPr>
          <w:p w14:paraId="3A12FC00" w14:textId="77777777" w:rsidR="00704F11" w:rsidRPr="00536277" w:rsidRDefault="00704F11" w:rsidP="00680F1C">
            <w:pPr>
              <w:spacing w:before="60" w:after="60"/>
              <w:rPr>
                <w:rFonts w:ascii="Arial" w:hAnsi="Arial" w:cs="Arial"/>
                <w:b/>
                <w:sz w:val="18"/>
                <w:szCs w:val="18"/>
                <w:highlight w:val="yellow"/>
              </w:rPr>
            </w:pPr>
          </w:p>
        </w:tc>
        <w:tc>
          <w:tcPr>
            <w:tcW w:w="1336" w:type="pct"/>
            <w:tcBorders>
              <w:bottom w:val="single" w:sz="4" w:space="0" w:color="1F497D"/>
            </w:tcBorders>
            <w:shd w:val="clear" w:color="auto" w:fill="D5E8F1"/>
          </w:tcPr>
          <w:p w14:paraId="055A6F95" w14:textId="77777777" w:rsidR="00704F11" w:rsidRPr="00536277" w:rsidRDefault="00704F11" w:rsidP="00680F1C">
            <w:pPr>
              <w:spacing w:before="60" w:after="60"/>
              <w:rPr>
                <w:rFonts w:ascii="Arial" w:hAnsi="Arial" w:cs="Arial"/>
                <w:b/>
                <w:sz w:val="18"/>
                <w:szCs w:val="18"/>
                <w:highlight w:val="yellow"/>
              </w:rPr>
            </w:pPr>
          </w:p>
        </w:tc>
      </w:tr>
      <w:tr w:rsidR="00704F11" w:rsidRPr="00FA567B" w14:paraId="3441C4E6" w14:textId="77777777" w:rsidTr="000216C6">
        <w:trPr>
          <w:cantSplit/>
        </w:trPr>
        <w:tc>
          <w:tcPr>
            <w:tcW w:w="1467" w:type="pct"/>
            <w:shd w:val="clear" w:color="auto" w:fill="FFFFFF" w:themeFill="background1"/>
          </w:tcPr>
          <w:p w14:paraId="75290377"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t>Utilisation</w:t>
            </w:r>
          </w:p>
          <w:p w14:paraId="7014ACD3" w14:textId="0F559A97" w:rsidR="00E05191" w:rsidRDefault="005A02E3" w:rsidP="00680F1C">
            <w:pPr>
              <w:spacing w:before="60" w:after="60"/>
              <w:rPr>
                <w:rFonts w:ascii="Arial" w:hAnsi="Arial" w:cs="Arial"/>
                <w:i/>
                <w:sz w:val="18"/>
                <w:szCs w:val="18"/>
              </w:rPr>
            </w:pPr>
            <w:r>
              <w:rPr>
                <w:rFonts w:ascii="Arial" w:hAnsi="Arial" w:cs="Arial"/>
                <w:i/>
                <w:sz w:val="18"/>
                <w:szCs w:val="18"/>
              </w:rPr>
              <w:t xml:space="preserve">LB1 </w:t>
            </w:r>
            <w:r w:rsidR="00704F11" w:rsidRPr="006E4071">
              <w:rPr>
                <w:rFonts w:ascii="Arial" w:hAnsi="Arial" w:cs="Arial"/>
                <w:i/>
                <w:sz w:val="18"/>
                <w:szCs w:val="18"/>
              </w:rPr>
              <w:t>Physical library collection usage</w:t>
            </w:r>
          </w:p>
          <w:p w14:paraId="4176EB3C" w14:textId="66A55758"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[Number of physical library collection item loans / Number of physical library collection items]</w:t>
            </w:r>
          </w:p>
        </w:tc>
        <w:tc>
          <w:tcPr>
            <w:tcW w:w="550" w:type="pct"/>
            <w:shd w:val="clear" w:color="auto" w:fill="FFFFFF" w:themeFill="background1"/>
          </w:tcPr>
          <w:p w14:paraId="0A2B3225" w14:textId="77777777"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5.96</w:t>
            </w:r>
          </w:p>
        </w:tc>
        <w:tc>
          <w:tcPr>
            <w:tcW w:w="549" w:type="pct"/>
            <w:shd w:val="clear" w:color="auto" w:fill="FFFFFF" w:themeFill="background1"/>
          </w:tcPr>
          <w:p w14:paraId="362F64A6" w14:textId="77777777"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4.45</w:t>
            </w:r>
          </w:p>
        </w:tc>
        <w:tc>
          <w:tcPr>
            <w:tcW w:w="549" w:type="pct"/>
            <w:shd w:val="clear" w:color="auto" w:fill="FFFFFF" w:themeFill="background1"/>
          </w:tcPr>
          <w:p w14:paraId="5334F86A" w14:textId="77777777"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3.52</w:t>
            </w:r>
          </w:p>
        </w:tc>
        <w:tc>
          <w:tcPr>
            <w:tcW w:w="549" w:type="pct"/>
            <w:shd w:val="clear" w:color="auto" w:fill="FFFFFF" w:themeFill="background1"/>
          </w:tcPr>
          <w:p w14:paraId="322AD89E" w14:textId="260CF96B" w:rsidR="00704F11" w:rsidRPr="00156BF0" w:rsidRDefault="00156BF0" w:rsidP="00680F1C">
            <w:pPr>
              <w:spacing w:before="60" w:after="60"/>
              <w:rPr>
                <w:rFonts w:ascii="Arial" w:hAnsi="Arial" w:cs="Arial"/>
                <w:b/>
                <w:sz w:val="18"/>
                <w:szCs w:val="18"/>
              </w:rPr>
            </w:pPr>
            <w:r w:rsidRPr="00156BF0">
              <w:rPr>
                <w:rFonts w:ascii="Arial" w:hAnsi="Arial" w:cs="Arial"/>
                <w:sz w:val="18"/>
                <w:szCs w:val="18"/>
              </w:rPr>
              <w:t>4.38</w:t>
            </w:r>
          </w:p>
        </w:tc>
        <w:tc>
          <w:tcPr>
            <w:tcW w:w="1336" w:type="pct"/>
            <w:shd w:val="clear" w:color="auto" w:fill="FFFFFF" w:themeFill="background1"/>
          </w:tcPr>
          <w:p w14:paraId="69696CF3" w14:textId="047BB406" w:rsidR="009C7F74" w:rsidRPr="009C7F74" w:rsidRDefault="009C7F74" w:rsidP="009C7F74">
            <w:pPr>
              <w:spacing w:before="60" w:after="60"/>
              <w:rPr>
                <w:rFonts w:ascii="Arial" w:hAnsi="Arial" w:cs="Arial"/>
                <w:sz w:val="18"/>
                <w:szCs w:val="18"/>
              </w:rPr>
            </w:pPr>
            <w:r w:rsidRPr="009C7F74">
              <w:rPr>
                <w:rFonts w:ascii="Arial" w:hAnsi="Arial" w:cs="Arial"/>
                <w:sz w:val="18"/>
                <w:szCs w:val="18"/>
              </w:rPr>
              <w:t xml:space="preserve">Geelong Regional Library Corporation branches were closed for 43 days. Upon reopening, strict density limits were enforced, affecting borrowings. A Click &amp; Collect online ordering service was offered to our community. A delivery service was also offered to our more vulnerable community members. The easing of restrictions saw an increase of the number of active </w:t>
            </w:r>
            <w:proofErr w:type="gramStart"/>
            <w:r w:rsidRPr="009C7F74">
              <w:rPr>
                <w:rFonts w:ascii="Arial" w:hAnsi="Arial" w:cs="Arial"/>
                <w:sz w:val="18"/>
                <w:szCs w:val="18"/>
              </w:rPr>
              <w:t>borrowers,</w:t>
            </w:r>
            <w:proofErr w:type="gramEnd"/>
            <w:r w:rsidRPr="009C7F74">
              <w:rPr>
                <w:rFonts w:ascii="Arial" w:hAnsi="Arial" w:cs="Arial"/>
                <w:sz w:val="18"/>
                <w:szCs w:val="18"/>
              </w:rPr>
              <w:t xml:space="preserve"> however numbers were down on pre-pandemic figures.</w:t>
            </w:r>
          </w:p>
          <w:p w14:paraId="114F8F86" w14:textId="561B667D" w:rsidR="00704F11" w:rsidRPr="00A87B3B" w:rsidRDefault="009C7F74" w:rsidP="009C7F74">
            <w:pPr>
              <w:spacing w:before="60" w:after="60"/>
              <w:rPr>
                <w:rFonts w:ascii="Arial" w:hAnsi="Arial" w:cs="Arial"/>
                <w:sz w:val="18"/>
                <w:szCs w:val="18"/>
                <w:highlight w:val="yellow"/>
              </w:rPr>
            </w:pPr>
            <w:r w:rsidRPr="009C7F74">
              <w:rPr>
                <w:rFonts w:ascii="Arial" w:hAnsi="Arial" w:cs="Arial"/>
                <w:sz w:val="18"/>
                <w:szCs w:val="18"/>
              </w:rPr>
              <w:t>Note: From 2019</w:t>
            </w:r>
            <w:r w:rsidR="003303D3">
              <w:rPr>
                <w:rFonts w:ascii="Arial" w:hAnsi="Arial" w:cs="Arial"/>
                <w:sz w:val="18"/>
                <w:szCs w:val="18"/>
              </w:rPr>
              <w:t>‒</w:t>
            </w:r>
            <w:r w:rsidRPr="009C7F74">
              <w:rPr>
                <w:rFonts w:ascii="Arial" w:hAnsi="Arial" w:cs="Arial"/>
                <w:sz w:val="18"/>
                <w:szCs w:val="18"/>
              </w:rPr>
              <w:t>20, this indicator measures the performance of physical library items as a subset of the wider library collection, so past results are not comparable.</w:t>
            </w:r>
          </w:p>
        </w:tc>
      </w:tr>
      <w:tr w:rsidR="00704F11" w:rsidRPr="00FA567B" w14:paraId="095FEA4D" w14:textId="77777777" w:rsidTr="000216C6">
        <w:trPr>
          <w:cantSplit/>
        </w:trPr>
        <w:tc>
          <w:tcPr>
            <w:tcW w:w="1467" w:type="pct"/>
            <w:shd w:val="clear" w:color="auto" w:fill="FFFFFF" w:themeFill="background1"/>
          </w:tcPr>
          <w:p w14:paraId="5A2B6E64"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t>Resource standard</w:t>
            </w:r>
          </w:p>
          <w:p w14:paraId="3B6919BA" w14:textId="0027B8B8" w:rsidR="00E05191" w:rsidRDefault="005A02E3" w:rsidP="00680F1C">
            <w:pPr>
              <w:spacing w:before="60" w:after="60"/>
              <w:rPr>
                <w:rFonts w:ascii="Arial" w:hAnsi="Arial" w:cs="Arial"/>
                <w:i/>
                <w:sz w:val="18"/>
                <w:szCs w:val="18"/>
              </w:rPr>
            </w:pPr>
            <w:r>
              <w:rPr>
                <w:rFonts w:ascii="Arial" w:hAnsi="Arial" w:cs="Arial"/>
                <w:i/>
                <w:sz w:val="18"/>
                <w:szCs w:val="18"/>
              </w:rPr>
              <w:t xml:space="preserve">LB2 </w:t>
            </w:r>
            <w:r w:rsidR="00704F11" w:rsidRPr="006E4071">
              <w:rPr>
                <w:rFonts w:ascii="Arial" w:hAnsi="Arial" w:cs="Arial"/>
                <w:i/>
                <w:sz w:val="18"/>
                <w:szCs w:val="18"/>
              </w:rPr>
              <w:t>Recently purchased library collection</w:t>
            </w:r>
          </w:p>
          <w:p w14:paraId="4F36CD11" w14:textId="1611940B"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[Number of library collection items purchased in the last 5 years / Number of library collection items] x100</w:t>
            </w:r>
          </w:p>
        </w:tc>
        <w:tc>
          <w:tcPr>
            <w:tcW w:w="550" w:type="pct"/>
            <w:shd w:val="clear" w:color="auto" w:fill="FFFFFF" w:themeFill="background1"/>
          </w:tcPr>
          <w:p w14:paraId="0465DDBF" w14:textId="77777777"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74.08%</w:t>
            </w:r>
          </w:p>
        </w:tc>
        <w:tc>
          <w:tcPr>
            <w:tcW w:w="549" w:type="pct"/>
            <w:shd w:val="clear" w:color="auto" w:fill="FFFFFF" w:themeFill="background1"/>
          </w:tcPr>
          <w:p w14:paraId="52F89053" w14:textId="77777777"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73.18%</w:t>
            </w:r>
          </w:p>
        </w:tc>
        <w:tc>
          <w:tcPr>
            <w:tcW w:w="549" w:type="pct"/>
            <w:shd w:val="clear" w:color="auto" w:fill="FFFFFF" w:themeFill="background1"/>
          </w:tcPr>
          <w:p w14:paraId="24C592E0" w14:textId="77777777"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63.31%</w:t>
            </w:r>
          </w:p>
        </w:tc>
        <w:tc>
          <w:tcPr>
            <w:tcW w:w="549" w:type="pct"/>
            <w:shd w:val="clear" w:color="auto" w:fill="FFFFFF" w:themeFill="background1"/>
          </w:tcPr>
          <w:p w14:paraId="4AA0633B" w14:textId="6AD3D846" w:rsidR="00704F11" w:rsidRPr="00156BF0" w:rsidRDefault="00156BF0" w:rsidP="00680F1C">
            <w:pPr>
              <w:spacing w:before="60" w:after="60"/>
              <w:rPr>
                <w:rFonts w:ascii="Arial" w:hAnsi="Arial" w:cs="Arial"/>
                <w:b/>
                <w:sz w:val="18"/>
                <w:szCs w:val="18"/>
              </w:rPr>
            </w:pPr>
            <w:r w:rsidRPr="00156BF0">
              <w:rPr>
                <w:rFonts w:ascii="Arial" w:hAnsi="Arial" w:cs="Arial"/>
                <w:sz w:val="18"/>
                <w:szCs w:val="18"/>
              </w:rPr>
              <w:t>66.02</w:t>
            </w:r>
            <w:r w:rsidR="00704F11" w:rsidRPr="00156BF0">
              <w:rPr>
                <w:rFonts w:ascii="Arial" w:hAnsi="Arial" w:cs="Arial"/>
                <w:sz w:val="18"/>
                <w:szCs w:val="18"/>
              </w:rPr>
              <w:t>%</w:t>
            </w:r>
          </w:p>
        </w:tc>
        <w:tc>
          <w:tcPr>
            <w:tcW w:w="1336" w:type="pct"/>
            <w:shd w:val="clear" w:color="auto" w:fill="FFFFFF" w:themeFill="background1"/>
          </w:tcPr>
          <w:p w14:paraId="060BAFB2" w14:textId="06C75A29" w:rsidR="00704F11" w:rsidRPr="00A87B3B" w:rsidRDefault="005013F0" w:rsidP="00680F1C">
            <w:pPr>
              <w:spacing w:before="60" w:after="60"/>
              <w:rPr>
                <w:rFonts w:ascii="Arial" w:hAnsi="Arial" w:cs="Arial"/>
                <w:sz w:val="18"/>
                <w:szCs w:val="18"/>
                <w:highlight w:val="yellow"/>
              </w:rPr>
            </w:pPr>
            <w:r w:rsidRPr="005013F0">
              <w:rPr>
                <w:rFonts w:ascii="Arial" w:hAnsi="Arial" w:cs="Arial"/>
                <w:sz w:val="18"/>
                <w:szCs w:val="18"/>
              </w:rPr>
              <w:t>The Geelong Library and Heritage Centre is now over five years old and, even though we purchase new items each year, this impacts the overall result.</w:t>
            </w:r>
          </w:p>
        </w:tc>
      </w:tr>
      <w:tr w:rsidR="00704F11" w:rsidRPr="00FA567B" w14:paraId="713B21EB" w14:textId="77777777" w:rsidTr="000216C6">
        <w:trPr>
          <w:cantSplit/>
        </w:trPr>
        <w:tc>
          <w:tcPr>
            <w:tcW w:w="1467" w:type="pct"/>
            <w:shd w:val="clear" w:color="auto" w:fill="FFFFFF" w:themeFill="background1"/>
          </w:tcPr>
          <w:p w14:paraId="3FAC4D03"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lastRenderedPageBreak/>
              <w:t>Participation</w:t>
            </w:r>
          </w:p>
          <w:p w14:paraId="682892E2" w14:textId="4C9660D6" w:rsidR="00E05191" w:rsidRDefault="005A02E3" w:rsidP="00680F1C">
            <w:pPr>
              <w:spacing w:before="60" w:after="60"/>
              <w:rPr>
                <w:rFonts w:ascii="Arial" w:hAnsi="Arial" w:cs="Arial"/>
                <w:i/>
                <w:sz w:val="18"/>
                <w:szCs w:val="18"/>
              </w:rPr>
            </w:pPr>
            <w:r>
              <w:rPr>
                <w:rFonts w:ascii="Arial" w:hAnsi="Arial" w:cs="Arial"/>
                <w:i/>
                <w:sz w:val="18"/>
                <w:szCs w:val="18"/>
              </w:rPr>
              <w:t xml:space="preserve">LB4 </w:t>
            </w:r>
            <w:r w:rsidR="00704F11" w:rsidRPr="006E4071">
              <w:rPr>
                <w:rFonts w:ascii="Arial" w:hAnsi="Arial" w:cs="Arial"/>
                <w:i/>
                <w:sz w:val="18"/>
                <w:szCs w:val="18"/>
              </w:rPr>
              <w:t>Active library borrowers in the municipality</w:t>
            </w:r>
          </w:p>
          <w:p w14:paraId="5013390A" w14:textId="16702AD9"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[The sum of the number of active library borrowers in the last 3 financial years / The sum of the population in the last 3 financial years] x100</w:t>
            </w:r>
          </w:p>
        </w:tc>
        <w:tc>
          <w:tcPr>
            <w:tcW w:w="550" w:type="pct"/>
            <w:shd w:val="clear" w:color="auto" w:fill="FFFFFF" w:themeFill="background1"/>
          </w:tcPr>
          <w:p w14:paraId="0C802361" w14:textId="77777777"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18.20%</w:t>
            </w:r>
          </w:p>
        </w:tc>
        <w:tc>
          <w:tcPr>
            <w:tcW w:w="549" w:type="pct"/>
            <w:shd w:val="clear" w:color="auto" w:fill="FFFFFF" w:themeFill="background1"/>
          </w:tcPr>
          <w:p w14:paraId="2ADA058C" w14:textId="77777777"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17.57%</w:t>
            </w:r>
          </w:p>
        </w:tc>
        <w:tc>
          <w:tcPr>
            <w:tcW w:w="549" w:type="pct"/>
            <w:shd w:val="clear" w:color="auto" w:fill="FFFFFF" w:themeFill="background1"/>
          </w:tcPr>
          <w:p w14:paraId="0913A660" w14:textId="77777777"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15.70%</w:t>
            </w:r>
          </w:p>
        </w:tc>
        <w:tc>
          <w:tcPr>
            <w:tcW w:w="549" w:type="pct"/>
            <w:shd w:val="clear" w:color="auto" w:fill="FFFFFF" w:themeFill="background1"/>
          </w:tcPr>
          <w:p w14:paraId="51E27489" w14:textId="6AECE457" w:rsidR="00704F11" w:rsidRPr="00B20DE1" w:rsidRDefault="00704F11" w:rsidP="00680F1C">
            <w:pPr>
              <w:spacing w:before="60" w:after="60"/>
              <w:rPr>
                <w:rFonts w:ascii="Arial" w:hAnsi="Arial" w:cs="Arial"/>
                <w:b/>
                <w:sz w:val="18"/>
                <w:szCs w:val="18"/>
              </w:rPr>
            </w:pPr>
            <w:r w:rsidRPr="00B20DE1">
              <w:rPr>
                <w:rFonts w:ascii="Arial" w:hAnsi="Arial" w:cs="Arial"/>
                <w:sz w:val="18"/>
                <w:szCs w:val="18"/>
              </w:rPr>
              <w:t>1</w:t>
            </w:r>
            <w:r w:rsidR="00B20DE1" w:rsidRPr="00B20DE1">
              <w:rPr>
                <w:rFonts w:ascii="Arial" w:hAnsi="Arial" w:cs="Arial"/>
                <w:sz w:val="18"/>
                <w:szCs w:val="18"/>
              </w:rPr>
              <w:t>3.98%</w:t>
            </w:r>
          </w:p>
        </w:tc>
        <w:tc>
          <w:tcPr>
            <w:tcW w:w="1336" w:type="pct"/>
            <w:shd w:val="clear" w:color="auto" w:fill="FFFFFF" w:themeFill="background1"/>
          </w:tcPr>
          <w:p w14:paraId="1E12078F" w14:textId="182ECA4B" w:rsidR="009C7F74" w:rsidRPr="009C7F74" w:rsidRDefault="009C7F74" w:rsidP="009C7F74">
            <w:pPr>
              <w:spacing w:before="60" w:after="60"/>
              <w:rPr>
                <w:rFonts w:ascii="Arial" w:hAnsi="Arial" w:cs="Arial"/>
                <w:sz w:val="18"/>
                <w:szCs w:val="18"/>
              </w:rPr>
            </w:pPr>
            <w:r w:rsidRPr="009C7F74">
              <w:rPr>
                <w:rFonts w:ascii="Arial" w:hAnsi="Arial" w:cs="Arial"/>
                <w:sz w:val="18"/>
                <w:szCs w:val="18"/>
              </w:rPr>
              <w:t xml:space="preserve">Geelong Regional Library Corporation branches were closed for 43 days. Upon reopening, strict density limits were enforced, affecting borrowings. During lock-down, a Click &amp; Collect online ordering service was offered to our community to increase loans of library items. A delivery service was also offered to our more vulnerable community members. The easing of restrictions saw an increase </w:t>
            </w:r>
            <w:r w:rsidR="00730F73">
              <w:rPr>
                <w:rFonts w:ascii="Arial" w:hAnsi="Arial" w:cs="Arial"/>
                <w:sz w:val="18"/>
                <w:szCs w:val="18"/>
              </w:rPr>
              <w:t>in</w:t>
            </w:r>
            <w:r w:rsidR="00730F73" w:rsidRPr="009C7F74">
              <w:rPr>
                <w:rFonts w:ascii="Arial" w:hAnsi="Arial" w:cs="Arial"/>
                <w:sz w:val="18"/>
                <w:szCs w:val="18"/>
              </w:rPr>
              <w:t xml:space="preserve"> </w:t>
            </w:r>
            <w:r w:rsidRPr="009C7F74">
              <w:rPr>
                <w:rFonts w:ascii="Arial" w:hAnsi="Arial" w:cs="Arial"/>
                <w:sz w:val="18"/>
                <w:szCs w:val="18"/>
              </w:rPr>
              <w:t xml:space="preserve">the number of active </w:t>
            </w:r>
            <w:proofErr w:type="gramStart"/>
            <w:r w:rsidRPr="009C7F74">
              <w:rPr>
                <w:rFonts w:ascii="Arial" w:hAnsi="Arial" w:cs="Arial"/>
                <w:sz w:val="18"/>
                <w:szCs w:val="18"/>
              </w:rPr>
              <w:t>borrowers,</w:t>
            </w:r>
            <w:proofErr w:type="gramEnd"/>
            <w:r w:rsidRPr="009C7F74">
              <w:rPr>
                <w:rFonts w:ascii="Arial" w:hAnsi="Arial" w:cs="Arial"/>
                <w:sz w:val="18"/>
                <w:szCs w:val="18"/>
              </w:rPr>
              <w:t xml:space="preserve"> however numbers were down on pre-pandemic figures.</w:t>
            </w:r>
          </w:p>
          <w:p w14:paraId="779D866E" w14:textId="3AC1A720" w:rsidR="00704F11" w:rsidRPr="00A87B3B" w:rsidRDefault="009C7F74" w:rsidP="009C7F74">
            <w:pPr>
              <w:spacing w:before="60" w:after="60"/>
              <w:rPr>
                <w:rFonts w:ascii="Arial" w:hAnsi="Arial" w:cs="Arial"/>
                <w:sz w:val="18"/>
                <w:szCs w:val="18"/>
                <w:highlight w:val="yellow"/>
              </w:rPr>
            </w:pPr>
            <w:r w:rsidRPr="009C7F74">
              <w:rPr>
                <w:rFonts w:ascii="Arial" w:hAnsi="Arial" w:cs="Arial"/>
                <w:sz w:val="18"/>
                <w:szCs w:val="18"/>
              </w:rPr>
              <w:t>Note: The definition of this indicator changed in 2019‒20 and now average</w:t>
            </w:r>
            <w:r w:rsidR="000757A4">
              <w:rPr>
                <w:rFonts w:ascii="Arial" w:hAnsi="Arial" w:cs="Arial"/>
                <w:sz w:val="18"/>
                <w:szCs w:val="18"/>
              </w:rPr>
              <w:t>s</w:t>
            </w:r>
            <w:r w:rsidRPr="009C7F74">
              <w:rPr>
                <w:rFonts w:ascii="Arial" w:hAnsi="Arial" w:cs="Arial"/>
                <w:sz w:val="18"/>
                <w:szCs w:val="18"/>
              </w:rPr>
              <w:t xml:space="preserve"> the past three years data, so past results are not comparable</w:t>
            </w:r>
            <w:r w:rsidR="000757A4">
              <w:rPr>
                <w:rFonts w:ascii="Arial" w:hAnsi="Arial" w:cs="Arial"/>
                <w:sz w:val="18"/>
                <w:szCs w:val="18"/>
              </w:rPr>
              <w:t>.</w:t>
            </w:r>
          </w:p>
        </w:tc>
      </w:tr>
      <w:tr w:rsidR="00704F11" w:rsidRPr="00FA567B" w14:paraId="04BCB16E" w14:textId="77777777" w:rsidTr="00DE7193">
        <w:trPr>
          <w:cantSplit/>
        </w:trPr>
        <w:tc>
          <w:tcPr>
            <w:tcW w:w="1467" w:type="pct"/>
            <w:shd w:val="clear" w:color="auto" w:fill="FFFFFF" w:themeFill="background1"/>
          </w:tcPr>
          <w:p w14:paraId="04912D3C"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t>Service cost</w:t>
            </w:r>
          </w:p>
          <w:p w14:paraId="5632304C" w14:textId="7A6D8ADF" w:rsidR="00E05191" w:rsidRDefault="005A02E3" w:rsidP="00680F1C">
            <w:pPr>
              <w:spacing w:before="60" w:after="60"/>
              <w:rPr>
                <w:rFonts w:ascii="Arial" w:hAnsi="Arial" w:cs="Arial"/>
                <w:i/>
                <w:sz w:val="18"/>
                <w:szCs w:val="18"/>
              </w:rPr>
            </w:pPr>
            <w:r>
              <w:rPr>
                <w:rFonts w:ascii="Arial" w:hAnsi="Arial" w:cs="Arial"/>
                <w:i/>
                <w:sz w:val="18"/>
                <w:szCs w:val="18"/>
              </w:rPr>
              <w:t xml:space="preserve">LB5 </w:t>
            </w:r>
            <w:r w:rsidR="00704F11" w:rsidRPr="006E4071">
              <w:rPr>
                <w:rFonts w:ascii="Arial" w:hAnsi="Arial" w:cs="Arial"/>
                <w:i/>
                <w:sz w:val="18"/>
                <w:szCs w:val="18"/>
              </w:rPr>
              <w:t>Cost of library service per population</w:t>
            </w:r>
          </w:p>
          <w:p w14:paraId="508109D3" w14:textId="0F7D54FD"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[Direct cost of the library service / Population]</w:t>
            </w:r>
          </w:p>
        </w:tc>
        <w:tc>
          <w:tcPr>
            <w:tcW w:w="550" w:type="pct"/>
            <w:shd w:val="clear" w:color="auto" w:fill="FFFFFF" w:themeFill="background1"/>
          </w:tcPr>
          <w:p w14:paraId="0162B1E2" w14:textId="77777777"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New in 2020</w:t>
            </w:r>
          </w:p>
        </w:tc>
        <w:tc>
          <w:tcPr>
            <w:tcW w:w="549" w:type="pct"/>
            <w:shd w:val="clear" w:color="auto" w:fill="FFFFFF" w:themeFill="background1"/>
          </w:tcPr>
          <w:p w14:paraId="424ED07E" w14:textId="77777777"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$37.00</w:t>
            </w:r>
          </w:p>
        </w:tc>
        <w:tc>
          <w:tcPr>
            <w:tcW w:w="549" w:type="pct"/>
            <w:shd w:val="clear" w:color="auto" w:fill="FFFFFF" w:themeFill="background1"/>
          </w:tcPr>
          <w:p w14:paraId="64A13DC0" w14:textId="77777777" w:rsidR="00704F11" w:rsidRPr="006E4071" w:rsidRDefault="00704F11" w:rsidP="00680F1C">
            <w:pPr>
              <w:spacing w:before="60" w:after="60"/>
              <w:rPr>
                <w:rFonts w:ascii="Arial" w:hAnsi="Arial" w:cs="Arial"/>
                <w:b/>
                <w:sz w:val="18"/>
                <w:szCs w:val="18"/>
              </w:rPr>
            </w:pPr>
            <w:r w:rsidRPr="006E4071">
              <w:rPr>
                <w:rFonts w:ascii="Arial" w:hAnsi="Arial" w:cs="Arial"/>
                <w:sz w:val="18"/>
                <w:szCs w:val="18"/>
              </w:rPr>
              <w:t>$36.88</w:t>
            </w:r>
          </w:p>
        </w:tc>
        <w:tc>
          <w:tcPr>
            <w:tcW w:w="549" w:type="pct"/>
            <w:shd w:val="clear" w:color="auto" w:fill="FFFFFF" w:themeFill="background1"/>
          </w:tcPr>
          <w:p w14:paraId="18CADB19" w14:textId="5CDC3278" w:rsidR="00704F11" w:rsidRPr="00B20DE1" w:rsidRDefault="00704F11" w:rsidP="00680F1C">
            <w:pPr>
              <w:spacing w:before="60" w:after="60"/>
              <w:rPr>
                <w:rFonts w:ascii="Arial" w:hAnsi="Arial" w:cs="Arial"/>
                <w:b/>
                <w:sz w:val="18"/>
                <w:szCs w:val="18"/>
              </w:rPr>
            </w:pPr>
            <w:r w:rsidRPr="00B20DE1">
              <w:rPr>
                <w:rFonts w:ascii="Arial" w:hAnsi="Arial" w:cs="Arial"/>
                <w:sz w:val="18"/>
                <w:szCs w:val="18"/>
              </w:rPr>
              <w:t>$3</w:t>
            </w:r>
            <w:r w:rsidR="00B20DE1" w:rsidRPr="00B20DE1">
              <w:rPr>
                <w:rFonts w:ascii="Arial" w:hAnsi="Arial" w:cs="Arial"/>
                <w:sz w:val="18"/>
                <w:szCs w:val="18"/>
              </w:rPr>
              <w:t>7.71</w:t>
            </w:r>
          </w:p>
        </w:tc>
        <w:tc>
          <w:tcPr>
            <w:tcW w:w="1336" w:type="pct"/>
            <w:shd w:val="clear" w:color="auto" w:fill="auto"/>
          </w:tcPr>
          <w:p w14:paraId="43A79F35" w14:textId="77777777" w:rsidR="009C7F74" w:rsidRPr="00DE7193" w:rsidRDefault="00B20DE1" w:rsidP="00680F1C">
            <w:pPr>
              <w:spacing w:before="60" w:after="60"/>
              <w:rPr>
                <w:rFonts w:ascii="Arial" w:hAnsi="Arial" w:cs="Arial"/>
                <w:sz w:val="18"/>
                <w:szCs w:val="18"/>
              </w:rPr>
            </w:pPr>
            <w:r w:rsidRPr="00DE7193">
              <w:rPr>
                <w:rFonts w:ascii="Arial" w:hAnsi="Arial" w:cs="Arial"/>
                <w:sz w:val="18"/>
                <w:szCs w:val="18"/>
              </w:rPr>
              <w:t xml:space="preserve">Over the past three years, our service cost has remained consistent. </w:t>
            </w:r>
          </w:p>
          <w:p w14:paraId="242E974D" w14:textId="1DC932AB" w:rsidR="00704F11" w:rsidRPr="00DE7193" w:rsidRDefault="00B20DE1" w:rsidP="00B661FE">
            <w:pPr>
              <w:spacing w:before="60" w:after="60"/>
              <w:rPr>
                <w:rFonts w:ascii="Arial" w:hAnsi="Arial" w:cs="Arial"/>
                <w:sz w:val="18"/>
                <w:szCs w:val="18"/>
              </w:rPr>
            </w:pPr>
            <w:r w:rsidRPr="00DE7193">
              <w:rPr>
                <w:rFonts w:ascii="Arial" w:hAnsi="Arial" w:cs="Arial"/>
                <w:sz w:val="18"/>
                <w:szCs w:val="18"/>
              </w:rPr>
              <w:t xml:space="preserve">Note: the </w:t>
            </w:r>
            <w:r w:rsidR="00704F11" w:rsidRPr="00DE7193">
              <w:rPr>
                <w:rFonts w:ascii="Arial" w:hAnsi="Arial" w:cs="Arial"/>
                <w:sz w:val="18"/>
                <w:szCs w:val="18"/>
              </w:rPr>
              <w:t xml:space="preserve">measure replaces the previous </w:t>
            </w:r>
            <w:r w:rsidR="00730F73" w:rsidRPr="00730F73">
              <w:rPr>
                <w:rFonts w:ascii="Arial" w:hAnsi="Arial" w:cs="Arial"/>
                <w:i/>
                <w:iCs/>
                <w:sz w:val="18"/>
                <w:szCs w:val="18"/>
              </w:rPr>
              <w:t>C</w:t>
            </w:r>
            <w:r w:rsidRPr="00730F73">
              <w:rPr>
                <w:rFonts w:ascii="Arial" w:hAnsi="Arial" w:cs="Arial"/>
                <w:i/>
                <w:iCs/>
                <w:sz w:val="18"/>
                <w:szCs w:val="18"/>
              </w:rPr>
              <w:t>ost</w:t>
            </w:r>
            <w:r w:rsidR="00730F73" w:rsidRPr="00730F73">
              <w:rPr>
                <w:rFonts w:ascii="Arial" w:hAnsi="Arial" w:cs="Arial"/>
                <w:i/>
                <w:iCs/>
                <w:sz w:val="18"/>
                <w:szCs w:val="18"/>
              </w:rPr>
              <w:t xml:space="preserve"> </w:t>
            </w:r>
            <w:r w:rsidR="00704F11" w:rsidRPr="00730F73">
              <w:rPr>
                <w:rFonts w:ascii="Arial" w:hAnsi="Arial" w:cs="Arial"/>
                <w:i/>
                <w:iCs/>
                <w:sz w:val="18"/>
                <w:szCs w:val="18"/>
              </w:rPr>
              <w:t>of</w:t>
            </w:r>
            <w:r w:rsidR="00730F73" w:rsidRPr="00730F73">
              <w:rPr>
                <w:rFonts w:ascii="Arial" w:hAnsi="Arial" w:cs="Arial"/>
                <w:i/>
                <w:iCs/>
                <w:sz w:val="18"/>
                <w:szCs w:val="18"/>
              </w:rPr>
              <w:t xml:space="preserve"> </w:t>
            </w:r>
            <w:r w:rsidR="00704F11" w:rsidRPr="00730F73">
              <w:rPr>
                <w:rFonts w:ascii="Arial" w:hAnsi="Arial" w:cs="Arial"/>
                <w:i/>
                <w:iCs/>
                <w:sz w:val="18"/>
                <w:szCs w:val="18"/>
              </w:rPr>
              <w:t xml:space="preserve">library </w:t>
            </w:r>
            <w:r w:rsidRPr="00730F73">
              <w:rPr>
                <w:rFonts w:ascii="Arial" w:hAnsi="Arial" w:cs="Arial"/>
                <w:i/>
                <w:iCs/>
                <w:sz w:val="18"/>
                <w:szCs w:val="18"/>
              </w:rPr>
              <w:t>service</w:t>
            </w:r>
            <w:r w:rsidR="00704F11" w:rsidRPr="00DE7193">
              <w:rPr>
                <w:rFonts w:ascii="Arial" w:hAnsi="Arial" w:cs="Arial"/>
                <w:sz w:val="18"/>
                <w:szCs w:val="18"/>
              </w:rPr>
              <w:t xml:space="preserve"> indicator, </w:t>
            </w:r>
            <w:r w:rsidR="00730F73">
              <w:rPr>
                <w:rFonts w:ascii="Arial" w:hAnsi="Arial" w:cs="Arial"/>
                <w:sz w:val="18"/>
                <w:szCs w:val="18"/>
              </w:rPr>
              <w:t xml:space="preserve">which was </w:t>
            </w:r>
            <w:r w:rsidR="00704F11" w:rsidRPr="00DE7193">
              <w:rPr>
                <w:rFonts w:ascii="Arial" w:hAnsi="Arial" w:cs="Arial"/>
                <w:sz w:val="18"/>
                <w:szCs w:val="18"/>
              </w:rPr>
              <w:t>based on number of visits</w:t>
            </w:r>
            <w:r w:rsidRPr="00DE7193">
              <w:rPr>
                <w:rFonts w:ascii="Arial" w:hAnsi="Arial" w:cs="Arial"/>
                <w:sz w:val="18"/>
                <w:szCs w:val="18"/>
              </w:rPr>
              <w:t xml:space="preserve"> </w:t>
            </w:r>
            <w:r w:rsidR="00730F73">
              <w:rPr>
                <w:rFonts w:ascii="Arial" w:hAnsi="Arial" w:cs="Arial"/>
                <w:sz w:val="18"/>
                <w:szCs w:val="18"/>
              </w:rPr>
              <w:t>rather than</w:t>
            </w:r>
            <w:r w:rsidR="00730F73" w:rsidRPr="00DE7193">
              <w:rPr>
                <w:rFonts w:ascii="Arial" w:hAnsi="Arial" w:cs="Arial"/>
                <w:sz w:val="18"/>
                <w:szCs w:val="18"/>
              </w:rPr>
              <w:t xml:space="preserve"> </w:t>
            </w:r>
            <w:r w:rsidR="00704F11" w:rsidRPr="00DE7193">
              <w:rPr>
                <w:rFonts w:ascii="Arial" w:hAnsi="Arial" w:cs="Arial"/>
                <w:sz w:val="18"/>
                <w:szCs w:val="18"/>
              </w:rPr>
              <w:t>population.</w:t>
            </w:r>
          </w:p>
          <w:p w14:paraId="39441A96" w14:textId="068914DE" w:rsidR="00704F11" w:rsidRPr="00DE7193" w:rsidRDefault="00DE7193" w:rsidP="00680F1C">
            <w:pPr>
              <w:spacing w:before="60" w:after="60"/>
              <w:rPr>
                <w:rFonts w:ascii="Arial" w:hAnsi="Arial" w:cs="Arial"/>
                <w:sz w:val="18"/>
                <w:szCs w:val="18"/>
              </w:rPr>
            </w:pPr>
            <w:r>
              <w:rPr>
                <w:rFonts w:ascii="Arial" w:hAnsi="Arial" w:cs="Arial"/>
                <w:sz w:val="18"/>
                <w:szCs w:val="18"/>
              </w:rPr>
              <w:t>R</w:t>
            </w:r>
            <w:r w:rsidR="00B661FE" w:rsidRPr="00DE7193">
              <w:rPr>
                <w:rFonts w:ascii="Arial" w:hAnsi="Arial" w:cs="Arial"/>
                <w:sz w:val="18"/>
                <w:szCs w:val="18"/>
              </w:rPr>
              <w:t>esult for 2022 is interim only as data has not been verified by Victorian Auditor General’s Office.</w:t>
            </w:r>
          </w:p>
        </w:tc>
      </w:tr>
      <w:tr w:rsidR="00704F11" w:rsidRPr="00FA567B" w14:paraId="780B37D4" w14:textId="77777777" w:rsidTr="000216C6">
        <w:trPr>
          <w:cantSplit/>
        </w:trPr>
        <w:tc>
          <w:tcPr>
            <w:tcW w:w="1467" w:type="pct"/>
            <w:shd w:val="clear" w:color="auto" w:fill="D5E8F1"/>
          </w:tcPr>
          <w:p w14:paraId="55EF80A2" w14:textId="77777777" w:rsidR="00704F11" w:rsidRPr="006E4071" w:rsidRDefault="00704F11" w:rsidP="00680F1C">
            <w:pPr>
              <w:spacing w:before="60" w:after="60"/>
              <w:rPr>
                <w:rFonts w:ascii="Arial" w:hAnsi="Arial" w:cs="Arial"/>
                <w:b/>
                <w:sz w:val="18"/>
                <w:szCs w:val="18"/>
              </w:rPr>
            </w:pPr>
            <w:r w:rsidRPr="006E4071">
              <w:rPr>
                <w:rFonts w:ascii="Arial" w:hAnsi="Arial" w:cs="Arial"/>
                <w:b/>
                <w:sz w:val="18"/>
                <w:szCs w:val="18"/>
              </w:rPr>
              <w:t>Maternal and Child Health (MCH)</w:t>
            </w:r>
          </w:p>
        </w:tc>
        <w:tc>
          <w:tcPr>
            <w:tcW w:w="550" w:type="pct"/>
            <w:shd w:val="clear" w:color="auto" w:fill="D5E8F1"/>
          </w:tcPr>
          <w:p w14:paraId="60269F1E" w14:textId="77777777" w:rsidR="00704F11" w:rsidRPr="00FA567B" w:rsidRDefault="00704F11" w:rsidP="00680F1C">
            <w:pPr>
              <w:spacing w:before="60" w:after="60"/>
              <w:rPr>
                <w:rFonts w:ascii="Arial" w:hAnsi="Arial" w:cs="Arial"/>
                <w:b/>
                <w:sz w:val="18"/>
                <w:szCs w:val="18"/>
                <w:highlight w:val="yellow"/>
              </w:rPr>
            </w:pPr>
          </w:p>
        </w:tc>
        <w:tc>
          <w:tcPr>
            <w:tcW w:w="549" w:type="pct"/>
            <w:shd w:val="clear" w:color="auto" w:fill="D5E8F1"/>
          </w:tcPr>
          <w:p w14:paraId="44B31AB0" w14:textId="77777777" w:rsidR="00704F11" w:rsidRPr="00FA567B" w:rsidRDefault="00704F11" w:rsidP="00680F1C">
            <w:pPr>
              <w:spacing w:before="60" w:after="60"/>
              <w:rPr>
                <w:rFonts w:ascii="Arial" w:hAnsi="Arial" w:cs="Arial"/>
                <w:b/>
                <w:sz w:val="18"/>
                <w:szCs w:val="18"/>
                <w:highlight w:val="yellow"/>
              </w:rPr>
            </w:pPr>
          </w:p>
        </w:tc>
        <w:tc>
          <w:tcPr>
            <w:tcW w:w="549" w:type="pct"/>
            <w:shd w:val="clear" w:color="auto" w:fill="D5E8F1"/>
          </w:tcPr>
          <w:p w14:paraId="2613B525" w14:textId="77777777" w:rsidR="00704F11" w:rsidRPr="00FA567B" w:rsidRDefault="00704F11" w:rsidP="00680F1C">
            <w:pPr>
              <w:spacing w:before="60" w:after="60"/>
              <w:rPr>
                <w:rFonts w:ascii="Arial" w:hAnsi="Arial" w:cs="Arial"/>
                <w:b/>
                <w:sz w:val="18"/>
                <w:szCs w:val="18"/>
                <w:highlight w:val="yellow"/>
              </w:rPr>
            </w:pPr>
          </w:p>
        </w:tc>
        <w:tc>
          <w:tcPr>
            <w:tcW w:w="549" w:type="pct"/>
            <w:shd w:val="clear" w:color="auto" w:fill="D5E8F1"/>
          </w:tcPr>
          <w:p w14:paraId="5D1912CC" w14:textId="77777777" w:rsidR="00704F11" w:rsidRPr="00FA567B" w:rsidRDefault="00704F11" w:rsidP="00680F1C">
            <w:pPr>
              <w:spacing w:before="60" w:after="60"/>
              <w:rPr>
                <w:rFonts w:ascii="Arial" w:hAnsi="Arial" w:cs="Arial"/>
                <w:b/>
                <w:sz w:val="18"/>
                <w:szCs w:val="18"/>
                <w:highlight w:val="yellow"/>
              </w:rPr>
            </w:pPr>
          </w:p>
        </w:tc>
        <w:tc>
          <w:tcPr>
            <w:tcW w:w="1336" w:type="pct"/>
            <w:shd w:val="clear" w:color="auto" w:fill="D5E8F1"/>
          </w:tcPr>
          <w:p w14:paraId="25F30B74" w14:textId="77777777" w:rsidR="00704F11" w:rsidRPr="00A87B3B" w:rsidRDefault="00704F11" w:rsidP="00680F1C">
            <w:pPr>
              <w:spacing w:before="60" w:after="60"/>
              <w:rPr>
                <w:rFonts w:ascii="Arial" w:hAnsi="Arial" w:cs="Arial"/>
                <w:sz w:val="18"/>
                <w:szCs w:val="18"/>
                <w:highlight w:val="yellow"/>
              </w:rPr>
            </w:pPr>
          </w:p>
        </w:tc>
      </w:tr>
      <w:tr w:rsidR="00704F11" w:rsidRPr="00FA567B" w14:paraId="4DE3F0EC" w14:textId="77777777" w:rsidTr="000216C6">
        <w:trPr>
          <w:cantSplit/>
        </w:trPr>
        <w:tc>
          <w:tcPr>
            <w:tcW w:w="1467" w:type="pct"/>
            <w:tcBorders>
              <w:top w:val="single" w:sz="4" w:space="0" w:color="1F497D"/>
              <w:bottom w:val="single" w:sz="4" w:space="0" w:color="1F497D"/>
              <w:right w:val="nil"/>
            </w:tcBorders>
            <w:shd w:val="clear" w:color="auto" w:fill="auto"/>
          </w:tcPr>
          <w:p w14:paraId="6169C649"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t>Service standard</w:t>
            </w:r>
          </w:p>
          <w:p w14:paraId="29C202BC" w14:textId="2F422754" w:rsidR="00E05191" w:rsidRDefault="005A02E3" w:rsidP="00680F1C">
            <w:pPr>
              <w:pStyle w:val="BodyText"/>
              <w:spacing w:before="60" w:after="60"/>
              <w:rPr>
                <w:rFonts w:ascii="Arial" w:hAnsi="Arial" w:cs="Arial"/>
                <w:i/>
                <w:sz w:val="18"/>
                <w:szCs w:val="18"/>
              </w:rPr>
            </w:pPr>
            <w:r>
              <w:rPr>
                <w:rFonts w:ascii="Arial" w:hAnsi="Arial" w:cs="Arial"/>
                <w:i/>
                <w:sz w:val="18"/>
                <w:szCs w:val="18"/>
              </w:rPr>
              <w:t xml:space="preserve">MC2 </w:t>
            </w:r>
            <w:r w:rsidR="00704F11" w:rsidRPr="006E4071">
              <w:rPr>
                <w:rFonts w:ascii="Arial" w:hAnsi="Arial" w:cs="Arial"/>
                <w:i/>
                <w:sz w:val="18"/>
                <w:szCs w:val="18"/>
              </w:rPr>
              <w:t>Infant enrolments in the MCH service</w:t>
            </w:r>
          </w:p>
          <w:p w14:paraId="31E8CB8B" w14:textId="417111BB"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iCs/>
                <w:sz w:val="18"/>
                <w:szCs w:val="18"/>
              </w:rPr>
              <w:t>[Number of infants enrolled in the MCH service / Number of birth notifications received] x100</w:t>
            </w:r>
          </w:p>
        </w:tc>
        <w:tc>
          <w:tcPr>
            <w:tcW w:w="550" w:type="pct"/>
            <w:tcBorders>
              <w:top w:val="single" w:sz="4" w:space="0" w:color="1F497D"/>
              <w:left w:val="nil"/>
              <w:bottom w:val="single" w:sz="4" w:space="0" w:color="1F497D"/>
              <w:right w:val="nil"/>
            </w:tcBorders>
            <w:shd w:val="clear" w:color="auto" w:fill="auto"/>
          </w:tcPr>
          <w:p w14:paraId="4AD551FC"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98.89%</w:t>
            </w:r>
          </w:p>
        </w:tc>
        <w:tc>
          <w:tcPr>
            <w:tcW w:w="549" w:type="pct"/>
            <w:tcBorders>
              <w:top w:val="single" w:sz="4" w:space="0" w:color="1F497D"/>
              <w:left w:val="nil"/>
              <w:bottom w:val="single" w:sz="4" w:space="0" w:color="1F497D"/>
              <w:right w:val="nil"/>
            </w:tcBorders>
            <w:shd w:val="clear" w:color="auto" w:fill="auto"/>
          </w:tcPr>
          <w:p w14:paraId="74B71D1D"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101.12%</w:t>
            </w:r>
          </w:p>
        </w:tc>
        <w:tc>
          <w:tcPr>
            <w:tcW w:w="549" w:type="pct"/>
            <w:tcBorders>
              <w:top w:val="single" w:sz="4" w:space="0" w:color="1F497D"/>
              <w:left w:val="nil"/>
              <w:bottom w:val="single" w:sz="4" w:space="0" w:color="1F497D"/>
              <w:right w:val="nil"/>
            </w:tcBorders>
            <w:shd w:val="clear" w:color="auto" w:fill="auto"/>
          </w:tcPr>
          <w:p w14:paraId="2FE4E94E"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101.01%</w:t>
            </w:r>
          </w:p>
        </w:tc>
        <w:tc>
          <w:tcPr>
            <w:tcW w:w="549" w:type="pct"/>
            <w:tcBorders>
              <w:top w:val="single" w:sz="4" w:space="0" w:color="1F497D"/>
              <w:left w:val="nil"/>
              <w:bottom w:val="single" w:sz="4" w:space="0" w:color="1F497D"/>
              <w:right w:val="nil"/>
            </w:tcBorders>
            <w:shd w:val="clear" w:color="auto" w:fill="auto"/>
          </w:tcPr>
          <w:p w14:paraId="7BD73444" w14:textId="1020F454" w:rsidR="00704F11" w:rsidRPr="00B20DE1" w:rsidRDefault="00704F11" w:rsidP="00680F1C">
            <w:pPr>
              <w:pStyle w:val="BodyText"/>
              <w:spacing w:before="60" w:after="60"/>
              <w:rPr>
                <w:rFonts w:ascii="Arial" w:hAnsi="Arial" w:cs="Arial"/>
                <w:sz w:val="18"/>
                <w:szCs w:val="18"/>
              </w:rPr>
            </w:pPr>
            <w:r w:rsidRPr="00B20DE1">
              <w:rPr>
                <w:rFonts w:ascii="Arial" w:hAnsi="Arial" w:cs="Arial"/>
                <w:sz w:val="18"/>
                <w:szCs w:val="18"/>
              </w:rPr>
              <w:t>10</w:t>
            </w:r>
            <w:r w:rsidR="00B20DE1" w:rsidRPr="00B20DE1">
              <w:rPr>
                <w:rFonts w:ascii="Arial" w:hAnsi="Arial" w:cs="Arial"/>
                <w:sz w:val="18"/>
                <w:szCs w:val="18"/>
              </w:rPr>
              <w:t>0</w:t>
            </w:r>
            <w:r w:rsidRPr="00B20DE1">
              <w:rPr>
                <w:rFonts w:ascii="Arial" w:hAnsi="Arial" w:cs="Arial"/>
                <w:sz w:val="18"/>
                <w:szCs w:val="18"/>
              </w:rPr>
              <w:t>.</w:t>
            </w:r>
            <w:r w:rsidR="00B20DE1" w:rsidRPr="00B20DE1">
              <w:rPr>
                <w:rFonts w:ascii="Arial" w:hAnsi="Arial" w:cs="Arial"/>
                <w:sz w:val="18"/>
                <w:szCs w:val="18"/>
              </w:rPr>
              <w:t>86</w:t>
            </w:r>
            <w:r w:rsidRPr="00B20DE1">
              <w:rPr>
                <w:rFonts w:ascii="Arial" w:hAnsi="Arial" w:cs="Arial"/>
                <w:sz w:val="18"/>
                <w:szCs w:val="18"/>
              </w:rPr>
              <w:t>%</w:t>
            </w:r>
          </w:p>
        </w:tc>
        <w:tc>
          <w:tcPr>
            <w:tcW w:w="1336" w:type="pct"/>
            <w:tcBorders>
              <w:top w:val="single" w:sz="4" w:space="0" w:color="1F497D"/>
              <w:left w:val="nil"/>
              <w:bottom w:val="single" w:sz="4" w:space="0" w:color="1F497D"/>
            </w:tcBorders>
            <w:shd w:val="clear" w:color="auto" w:fill="auto"/>
          </w:tcPr>
          <w:p w14:paraId="09FD1A3B" w14:textId="7181907C" w:rsidR="00704F11" w:rsidRPr="00FA567B" w:rsidRDefault="00B20DE1" w:rsidP="00680F1C">
            <w:pPr>
              <w:pStyle w:val="BodyText"/>
              <w:spacing w:before="60" w:after="60"/>
              <w:rPr>
                <w:rFonts w:ascii="Arial" w:hAnsi="Arial" w:cs="Arial"/>
                <w:sz w:val="18"/>
                <w:szCs w:val="18"/>
                <w:highlight w:val="yellow"/>
              </w:rPr>
            </w:pPr>
            <w:r w:rsidRPr="00B20DE1">
              <w:rPr>
                <w:rFonts w:ascii="Arial" w:hAnsi="Arial" w:cs="Arial"/>
                <w:sz w:val="18"/>
                <w:szCs w:val="18"/>
              </w:rPr>
              <w:t>Over the past four years, enrolments in our Maternal and Child Health service have kept pace with increased birth rates.</w:t>
            </w:r>
          </w:p>
        </w:tc>
      </w:tr>
      <w:tr w:rsidR="00704F11" w:rsidRPr="00FA567B" w14:paraId="31C2CB4F" w14:textId="77777777" w:rsidTr="000216C6">
        <w:trPr>
          <w:cantSplit/>
        </w:trPr>
        <w:tc>
          <w:tcPr>
            <w:tcW w:w="1467" w:type="pct"/>
            <w:tcBorders>
              <w:top w:val="single" w:sz="4" w:space="0" w:color="1F497D"/>
              <w:bottom w:val="single" w:sz="4" w:space="0" w:color="1F497D"/>
              <w:right w:val="nil"/>
            </w:tcBorders>
            <w:shd w:val="clear" w:color="auto" w:fill="auto"/>
          </w:tcPr>
          <w:p w14:paraId="3C9E5D02"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t>Service cost</w:t>
            </w:r>
          </w:p>
          <w:p w14:paraId="62DD4A35" w14:textId="6B5ABB9D" w:rsidR="00E05191" w:rsidRPr="005A02E3" w:rsidRDefault="005A02E3" w:rsidP="00680F1C">
            <w:pPr>
              <w:pStyle w:val="BodyText"/>
              <w:spacing w:before="60" w:after="60"/>
              <w:rPr>
                <w:rFonts w:ascii="Arial" w:hAnsi="Arial" w:cs="Arial"/>
                <w:i/>
                <w:sz w:val="18"/>
                <w:szCs w:val="18"/>
              </w:rPr>
            </w:pPr>
            <w:r>
              <w:rPr>
                <w:rFonts w:ascii="Arial" w:hAnsi="Arial" w:cs="Arial"/>
                <w:i/>
                <w:sz w:val="18"/>
                <w:szCs w:val="18"/>
              </w:rPr>
              <w:t xml:space="preserve">MC3 </w:t>
            </w:r>
            <w:r w:rsidR="00704F11" w:rsidRPr="005A02E3">
              <w:rPr>
                <w:rFonts w:ascii="Arial" w:hAnsi="Arial" w:cs="Arial"/>
                <w:i/>
                <w:sz w:val="18"/>
                <w:szCs w:val="18"/>
              </w:rPr>
              <w:t>Cost of the MCH service</w:t>
            </w:r>
          </w:p>
          <w:p w14:paraId="2262F650" w14:textId="1FDFAC2F" w:rsidR="00704F11" w:rsidRPr="006E4071" w:rsidRDefault="00704F11" w:rsidP="00680F1C">
            <w:pPr>
              <w:pStyle w:val="BodyText"/>
              <w:spacing w:before="60" w:after="60"/>
              <w:rPr>
                <w:rFonts w:ascii="Arial" w:hAnsi="Arial" w:cs="Arial"/>
                <w:iCs/>
                <w:sz w:val="18"/>
                <w:szCs w:val="18"/>
              </w:rPr>
            </w:pPr>
            <w:r w:rsidRPr="006E4071">
              <w:rPr>
                <w:rFonts w:ascii="Arial" w:hAnsi="Arial" w:cs="Arial"/>
                <w:iCs/>
                <w:sz w:val="18"/>
                <w:szCs w:val="18"/>
              </w:rPr>
              <w:t>[Cost of the MCH service / Hours worked by MCH nurses]</w:t>
            </w:r>
          </w:p>
        </w:tc>
        <w:tc>
          <w:tcPr>
            <w:tcW w:w="550" w:type="pct"/>
            <w:tcBorders>
              <w:top w:val="single" w:sz="4" w:space="0" w:color="1F497D"/>
              <w:left w:val="nil"/>
              <w:bottom w:val="single" w:sz="4" w:space="0" w:color="1F497D"/>
              <w:right w:val="nil"/>
            </w:tcBorders>
            <w:shd w:val="clear" w:color="auto" w:fill="auto"/>
          </w:tcPr>
          <w:p w14:paraId="499013B5"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$80.35</w:t>
            </w:r>
          </w:p>
        </w:tc>
        <w:tc>
          <w:tcPr>
            <w:tcW w:w="549" w:type="pct"/>
            <w:tcBorders>
              <w:top w:val="single" w:sz="4" w:space="0" w:color="1F497D"/>
              <w:left w:val="nil"/>
              <w:bottom w:val="single" w:sz="4" w:space="0" w:color="1F497D"/>
              <w:right w:val="nil"/>
            </w:tcBorders>
            <w:shd w:val="clear" w:color="auto" w:fill="auto"/>
          </w:tcPr>
          <w:p w14:paraId="3750ECE2"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$80.18</w:t>
            </w:r>
          </w:p>
        </w:tc>
        <w:tc>
          <w:tcPr>
            <w:tcW w:w="549" w:type="pct"/>
            <w:tcBorders>
              <w:top w:val="single" w:sz="4" w:space="0" w:color="1F497D"/>
              <w:left w:val="nil"/>
              <w:bottom w:val="single" w:sz="4" w:space="0" w:color="1F497D"/>
              <w:right w:val="nil"/>
            </w:tcBorders>
            <w:shd w:val="clear" w:color="auto" w:fill="auto"/>
          </w:tcPr>
          <w:p w14:paraId="369C63AF"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$80.66</w:t>
            </w:r>
          </w:p>
        </w:tc>
        <w:tc>
          <w:tcPr>
            <w:tcW w:w="549" w:type="pct"/>
            <w:tcBorders>
              <w:top w:val="single" w:sz="4" w:space="0" w:color="1F497D"/>
              <w:left w:val="nil"/>
              <w:bottom w:val="single" w:sz="4" w:space="0" w:color="1F497D"/>
              <w:right w:val="nil"/>
            </w:tcBorders>
            <w:shd w:val="clear" w:color="auto" w:fill="auto"/>
          </w:tcPr>
          <w:p w14:paraId="28A8F24A" w14:textId="1D4BFA6F" w:rsidR="00704F11" w:rsidRPr="00B20DE1" w:rsidRDefault="00704F11" w:rsidP="00680F1C">
            <w:pPr>
              <w:pStyle w:val="BodyText"/>
              <w:spacing w:before="60" w:after="60"/>
              <w:rPr>
                <w:rFonts w:ascii="Arial" w:hAnsi="Arial" w:cs="Arial"/>
                <w:sz w:val="18"/>
                <w:szCs w:val="18"/>
              </w:rPr>
            </w:pPr>
            <w:r w:rsidRPr="00B20DE1">
              <w:rPr>
                <w:rFonts w:ascii="Arial" w:hAnsi="Arial" w:cs="Arial"/>
                <w:sz w:val="18"/>
                <w:szCs w:val="18"/>
              </w:rPr>
              <w:t>$80.</w:t>
            </w:r>
            <w:r w:rsidR="00B20DE1" w:rsidRPr="00B20DE1">
              <w:rPr>
                <w:rFonts w:ascii="Arial" w:hAnsi="Arial" w:cs="Arial"/>
                <w:sz w:val="18"/>
                <w:szCs w:val="18"/>
              </w:rPr>
              <w:t>73</w:t>
            </w:r>
          </w:p>
        </w:tc>
        <w:tc>
          <w:tcPr>
            <w:tcW w:w="1336" w:type="pct"/>
            <w:tcBorders>
              <w:top w:val="single" w:sz="4" w:space="0" w:color="1F497D"/>
              <w:left w:val="nil"/>
              <w:bottom w:val="single" w:sz="4" w:space="0" w:color="1F497D"/>
            </w:tcBorders>
            <w:shd w:val="clear" w:color="auto" w:fill="auto"/>
          </w:tcPr>
          <w:p w14:paraId="7463BFD2" w14:textId="1E738634" w:rsidR="00704F11" w:rsidRPr="00FA567B" w:rsidRDefault="00B20DE1" w:rsidP="00680F1C">
            <w:pPr>
              <w:pStyle w:val="BodyText"/>
              <w:spacing w:before="60" w:after="60"/>
              <w:rPr>
                <w:rFonts w:ascii="Arial" w:hAnsi="Arial" w:cs="Arial"/>
                <w:sz w:val="18"/>
                <w:szCs w:val="18"/>
                <w:highlight w:val="yellow"/>
              </w:rPr>
            </w:pPr>
            <w:r w:rsidRPr="00B20DE1">
              <w:rPr>
                <w:rFonts w:ascii="Arial" w:hAnsi="Arial" w:cs="Arial"/>
                <w:sz w:val="18"/>
                <w:szCs w:val="18"/>
              </w:rPr>
              <w:t xml:space="preserve">Slight increases are due to annual labour costs, </w:t>
            </w:r>
            <w:proofErr w:type="spellStart"/>
            <w:r w:rsidRPr="00B20DE1">
              <w:rPr>
                <w:rFonts w:ascii="Arial" w:hAnsi="Arial" w:cs="Arial"/>
                <w:sz w:val="18"/>
                <w:szCs w:val="18"/>
              </w:rPr>
              <w:t>othwerise</w:t>
            </w:r>
            <w:proofErr w:type="spellEnd"/>
            <w:r w:rsidRPr="00B20DE1">
              <w:rPr>
                <w:rFonts w:ascii="Arial" w:hAnsi="Arial" w:cs="Arial"/>
                <w:sz w:val="18"/>
                <w:szCs w:val="18"/>
              </w:rPr>
              <w:t xml:space="preserve"> our results remain consistent.</w:t>
            </w:r>
          </w:p>
        </w:tc>
      </w:tr>
      <w:tr w:rsidR="00704F11" w:rsidRPr="00FA567B" w14:paraId="161E3CD9" w14:textId="77777777" w:rsidTr="000216C6">
        <w:trPr>
          <w:cantSplit/>
        </w:trPr>
        <w:tc>
          <w:tcPr>
            <w:tcW w:w="1467" w:type="pct"/>
            <w:tcBorders>
              <w:top w:val="single" w:sz="4" w:space="0" w:color="1F497D"/>
              <w:bottom w:val="single" w:sz="4" w:space="0" w:color="1F497D"/>
              <w:right w:val="nil"/>
            </w:tcBorders>
            <w:shd w:val="clear" w:color="auto" w:fill="auto"/>
          </w:tcPr>
          <w:p w14:paraId="18FE5E75"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lastRenderedPageBreak/>
              <w:t>Participation</w:t>
            </w:r>
          </w:p>
          <w:p w14:paraId="3D96D7FC" w14:textId="58934042" w:rsidR="00E05191" w:rsidRDefault="005A02E3" w:rsidP="00680F1C">
            <w:pPr>
              <w:pStyle w:val="BodyText"/>
              <w:spacing w:before="60" w:after="60"/>
              <w:rPr>
                <w:rFonts w:ascii="Arial" w:hAnsi="Arial" w:cs="Arial"/>
                <w:i/>
                <w:sz w:val="18"/>
                <w:szCs w:val="18"/>
              </w:rPr>
            </w:pPr>
            <w:r>
              <w:rPr>
                <w:rFonts w:ascii="Arial" w:hAnsi="Arial" w:cs="Arial"/>
                <w:i/>
                <w:sz w:val="18"/>
                <w:szCs w:val="18"/>
              </w:rPr>
              <w:t xml:space="preserve">MC4 </w:t>
            </w:r>
            <w:r w:rsidR="00704F11" w:rsidRPr="006E4071">
              <w:rPr>
                <w:rFonts w:ascii="Arial" w:hAnsi="Arial" w:cs="Arial"/>
                <w:i/>
                <w:sz w:val="18"/>
                <w:szCs w:val="18"/>
              </w:rPr>
              <w:t>Participation in the MCH service</w:t>
            </w:r>
          </w:p>
          <w:p w14:paraId="717A704A" w14:textId="31F2759D" w:rsidR="00704F11" w:rsidRPr="006E4071" w:rsidRDefault="00704F11" w:rsidP="00680F1C">
            <w:pPr>
              <w:pStyle w:val="BodyText"/>
              <w:spacing w:before="60" w:after="60"/>
              <w:rPr>
                <w:rFonts w:ascii="Arial" w:hAnsi="Arial" w:cs="Arial"/>
                <w:iCs/>
                <w:sz w:val="18"/>
                <w:szCs w:val="18"/>
              </w:rPr>
            </w:pPr>
            <w:r w:rsidRPr="006E4071">
              <w:rPr>
                <w:rFonts w:ascii="Arial" w:hAnsi="Arial" w:cs="Arial"/>
                <w:iCs/>
                <w:sz w:val="18"/>
                <w:szCs w:val="18"/>
              </w:rPr>
              <w:t>[Number of children who attend the MCH service at least once (in a year) / Number of children enrolled in the MCH service] x100</w:t>
            </w:r>
          </w:p>
        </w:tc>
        <w:tc>
          <w:tcPr>
            <w:tcW w:w="550" w:type="pct"/>
            <w:tcBorders>
              <w:top w:val="single" w:sz="4" w:space="0" w:color="1F497D"/>
              <w:left w:val="nil"/>
              <w:bottom w:val="single" w:sz="4" w:space="0" w:color="1F497D"/>
              <w:right w:val="nil"/>
            </w:tcBorders>
            <w:shd w:val="clear" w:color="auto" w:fill="auto"/>
          </w:tcPr>
          <w:p w14:paraId="0132B329"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73.17%</w:t>
            </w:r>
          </w:p>
        </w:tc>
        <w:tc>
          <w:tcPr>
            <w:tcW w:w="549" w:type="pct"/>
            <w:tcBorders>
              <w:top w:val="single" w:sz="4" w:space="0" w:color="1F497D"/>
              <w:left w:val="nil"/>
              <w:bottom w:val="single" w:sz="4" w:space="0" w:color="1F497D"/>
              <w:right w:val="nil"/>
            </w:tcBorders>
            <w:shd w:val="clear" w:color="auto" w:fill="auto"/>
          </w:tcPr>
          <w:p w14:paraId="110FCB25"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73.14%</w:t>
            </w:r>
          </w:p>
        </w:tc>
        <w:tc>
          <w:tcPr>
            <w:tcW w:w="549" w:type="pct"/>
            <w:tcBorders>
              <w:top w:val="single" w:sz="4" w:space="0" w:color="1F497D"/>
              <w:left w:val="nil"/>
              <w:bottom w:val="single" w:sz="4" w:space="0" w:color="1F497D"/>
              <w:right w:val="nil"/>
            </w:tcBorders>
            <w:shd w:val="clear" w:color="auto" w:fill="auto"/>
          </w:tcPr>
          <w:p w14:paraId="25F0F41B"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72.56%</w:t>
            </w:r>
          </w:p>
        </w:tc>
        <w:tc>
          <w:tcPr>
            <w:tcW w:w="549" w:type="pct"/>
            <w:tcBorders>
              <w:top w:val="single" w:sz="4" w:space="0" w:color="1F497D"/>
              <w:left w:val="nil"/>
              <w:bottom w:val="single" w:sz="4" w:space="0" w:color="1F497D"/>
              <w:right w:val="nil"/>
            </w:tcBorders>
            <w:shd w:val="clear" w:color="auto" w:fill="auto"/>
          </w:tcPr>
          <w:p w14:paraId="27D16E7D" w14:textId="3C3575D0" w:rsidR="00704F11" w:rsidRPr="00B20DE1" w:rsidRDefault="00704F11" w:rsidP="00680F1C">
            <w:pPr>
              <w:pStyle w:val="BodyText"/>
              <w:spacing w:before="60" w:after="60"/>
              <w:rPr>
                <w:rFonts w:ascii="Arial" w:hAnsi="Arial" w:cs="Arial"/>
                <w:sz w:val="18"/>
                <w:szCs w:val="18"/>
              </w:rPr>
            </w:pPr>
            <w:r w:rsidRPr="00B20DE1">
              <w:rPr>
                <w:rFonts w:ascii="Arial" w:hAnsi="Arial" w:cs="Arial"/>
                <w:sz w:val="18"/>
                <w:szCs w:val="18"/>
              </w:rPr>
              <w:t>7</w:t>
            </w:r>
            <w:r w:rsidR="00B20DE1" w:rsidRPr="00B20DE1">
              <w:rPr>
                <w:rFonts w:ascii="Arial" w:hAnsi="Arial" w:cs="Arial"/>
                <w:sz w:val="18"/>
                <w:szCs w:val="18"/>
              </w:rPr>
              <w:t>4.40%</w:t>
            </w:r>
          </w:p>
        </w:tc>
        <w:tc>
          <w:tcPr>
            <w:tcW w:w="1336" w:type="pct"/>
            <w:tcBorders>
              <w:top w:val="single" w:sz="4" w:space="0" w:color="1F497D"/>
              <w:left w:val="nil"/>
              <w:bottom w:val="single" w:sz="4" w:space="0" w:color="1F497D"/>
            </w:tcBorders>
            <w:shd w:val="clear" w:color="auto" w:fill="auto"/>
          </w:tcPr>
          <w:p w14:paraId="288875DC" w14:textId="67D36D7D" w:rsidR="00704F11" w:rsidRPr="00FA567B" w:rsidRDefault="00B20DE1" w:rsidP="00680F1C">
            <w:pPr>
              <w:pStyle w:val="BodyText"/>
              <w:spacing w:before="60" w:after="60"/>
              <w:rPr>
                <w:rFonts w:ascii="Arial" w:hAnsi="Arial" w:cs="Arial"/>
                <w:sz w:val="18"/>
                <w:szCs w:val="18"/>
                <w:highlight w:val="yellow"/>
              </w:rPr>
            </w:pPr>
            <w:r w:rsidRPr="00B20DE1">
              <w:rPr>
                <w:rFonts w:ascii="Arial" w:hAnsi="Arial" w:cs="Arial"/>
                <w:sz w:val="18"/>
                <w:szCs w:val="18"/>
              </w:rPr>
              <w:t>The increase in participation rates reflects a return to pre-pandemic Maternal Child and Health service delivery.</w:t>
            </w:r>
          </w:p>
        </w:tc>
      </w:tr>
      <w:tr w:rsidR="00704F11" w:rsidRPr="00FA567B" w14:paraId="525ED084" w14:textId="77777777" w:rsidTr="000216C6">
        <w:trPr>
          <w:cantSplit/>
        </w:trPr>
        <w:tc>
          <w:tcPr>
            <w:tcW w:w="1467" w:type="pct"/>
            <w:tcBorders>
              <w:top w:val="single" w:sz="4" w:space="0" w:color="1F497D"/>
              <w:bottom w:val="single" w:sz="4" w:space="0" w:color="1F497D"/>
              <w:right w:val="nil"/>
            </w:tcBorders>
            <w:shd w:val="clear" w:color="auto" w:fill="auto"/>
          </w:tcPr>
          <w:p w14:paraId="21110A57"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t>Participation</w:t>
            </w:r>
          </w:p>
          <w:p w14:paraId="4371657E" w14:textId="5A5AEC66" w:rsidR="00E05191" w:rsidRDefault="005A02E3" w:rsidP="00680F1C">
            <w:pPr>
              <w:pStyle w:val="BodyText"/>
              <w:spacing w:before="60" w:after="60"/>
              <w:rPr>
                <w:rFonts w:ascii="Arial" w:hAnsi="Arial" w:cs="Arial"/>
                <w:i/>
                <w:sz w:val="18"/>
                <w:szCs w:val="18"/>
              </w:rPr>
            </w:pPr>
            <w:r>
              <w:rPr>
                <w:rFonts w:ascii="Arial" w:hAnsi="Arial" w:cs="Arial"/>
                <w:i/>
                <w:sz w:val="18"/>
                <w:szCs w:val="18"/>
              </w:rPr>
              <w:t xml:space="preserve">MC5 </w:t>
            </w:r>
            <w:r w:rsidR="00704F11" w:rsidRPr="006E4071">
              <w:rPr>
                <w:rFonts w:ascii="Arial" w:hAnsi="Arial" w:cs="Arial"/>
                <w:i/>
                <w:sz w:val="18"/>
                <w:szCs w:val="18"/>
              </w:rPr>
              <w:t>Participation in the MCH service by Aboriginal children</w:t>
            </w:r>
          </w:p>
          <w:p w14:paraId="4B748E19" w14:textId="5A45D10A"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iCs/>
                <w:sz w:val="18"/>
                <w:szCs w:val="18"/>
              </w:rPr>
              <w:t>[Number of Aboriginal children who attend the MCH service at least once (in the year) / Number of Aboriginal children enrolled in the MCH service] x100</w:t>
            </w:r>
          </w:p>
        </w:tc>
        <w:tc>
          <w:tcPr>
            <w:tcW w:w="550" w:type="pct"/>
            <w:tcBorders>
              <w:top w:val="single" w:sz="4" w:space="0" w:color="1F497D"/>
              <w:left w:val="nil"/>
              <w:bottom w:val="single" w:sz="4" w:space="0" w:color="1F497D"/>
              <w:right w:val="nil"/>
            </w:tcBorders>
            <w:shd w:val="clear" w:color="auto" w:fill="auto"/>
          </w:tcPr>
          <w:p w14:paraId="517C4177"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63.39%</w:t>
            </w:r>
          </w:p>
        </w:tc>
        <w:tc>
          <w:tcPr>
            <w:tcW w:w="549" w:type="pct"/>
            <w:tcBorders>
              <w:top w:val="single" w:sz="4" w:space="0" w:color="1F497D"/>
              <w:left w:val="nil"/>
              <w:bottom w:val="single" w:sz="4" w:space="0" w:color="1F497D"/>
              <w:right w:val="nil"/>
            </w:tcBorders>
            <w:shd w:val="clear" w:color="auto" w:fill="auto"/>
          </w:tcPr>
          <w:p w14:paraId="26E85570"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76.37%</w:t>
            </w:r>
          </w:p>
        </w:tc>
        <w:tc>
          <w:tcPr>
            <w:tcW w:w="549" w:type="pct"/>
            <w:tcBorders>
              <w:top w:val="single" w:sz="4" w:space="0" w:color="1F497D"/>
              <w:left w:val="nil"/>
              <w:bottom w:val="single" w:sz="4" w:space="0" w:color="1F497D"/>
              <w:right w:val="nil"/>
            </w:tcBorders>
            <w:shd w:val="clear" w:color="auto" w:fill="auto"/>
          </w:tcPr>
          <w:p w14:paraId="3A22700C"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77.47%</w:t>
            </w:r>
          </w:p>
        </w:tc>
        <w:tc>
          <w:tcPr>
            <w:tcW w:w="549" w:type="pct"/>
            <w:tcBorders>
              <w:top w:val="single" w:sz="4" w:space="0" w:color="1F497D"/>
              <w:left w:val="nil"/>
              <w:bottom w:val="single" w:sz="4" w:space="0" w:color="1F497D"/>
              <w:right w:val="nil"/>
            </w:tcBorders>
            <w:shd w:val="clear" w:color="auto" w:fill="auto"/>
          </w:tcPr>
          <w:p w14:paraId="56314557" w14:textId="0289852B" w:rsidR="00704F11" w:rsidRPr="00B20DE1" w:rsidRDefault="00704F11" w:rsidP="00680F1C">
            <w:pPr>
              <w:pStyle w:val="BodyText"/>
              <w:spacing w:before="60" w:after="60"/>
              <w:rPr>
                <w:rFonts w:ascii="Arial" w:hAnsi="Arial" w:cs="Arial"/>
                <w:sz w:val="18"/>
                <w:szCs w:val="18"/>
              </w:rPr>
            </w:pPr>
            <w:r w:rsidRPr="00B20DE1">
              <w:rPr>
                <w:rFonts w:ascii="Arial" w:hAnsi="Arial" w:cs="Arial"/>
                <w:sz w:val="18"/>
                <w:szCs w:val="18"/>
              </w:rPr>
              <w:t>7</w:t>
            </w:r>
            <w:r w:rsidR="00B20DE1" w:rsidRPr="00B20DE1">
              <w:rPr>
                <w:rFonts w:ascii="Arial" w:hAnsi="Arial" w:cs="Arial"/>
                <w:sz w:val="18"/>
                <w:szCs w:val="18"/>
              </w:rPr>
              <w:t>2.02</w:t>
            </w:r>
            <w:r w:rsidRPr="00B20DE1">
              <w:rPr>
                <w:rFonts w:ascii="Arial" w:hAnsi="Arial" w:cs="Arial"/>
                <w:sz w:val="18"/>
                <w:szCs w:val="18"/>
              </w:rPr>
              <w:t>%</w:t>
            </w:r>
          </w:p>
        </w:tc>
        <w:tc>
          <w:tcPr>
            <w:tcW w:w="1336" w:type="pct"/>
            <w:tcBorders>
              <w:top w:val="single" w:sz="4" w:space="0" w:color="1F497D"/>
              <w:left w:val="nil"/>
              <w:bottom w:val="single" w:sz="4" w:space="0" w:color="1F497D"/>
            </w:tcBorders>
            <w:shd w:val="clear" w:color="auto" w:fill="auto"/>
          </w:tcPr>
          <w:p w14:paraId="3B3DF14C" w14:textId="552A8FD1" w:rsidR="00704F11" w:rsidRPr="00FA567B" w:rsidRDefault="00B20DE1" w:rsidP="00680F1C">
            <w:pPr>
              <w:pStyle w:val="BodyText"/>
              <w:spacing w:before="60" w:after="60"/>
              <w:rPr>
                <w:rFonts w:ascii="Arial" w:hAnsi="Arial" w:cs="Arial"/>
                <w:sz w:val="18"/>
                <w:szCs w:val="18"/>
                <w:highlight w:val="yellow"/>
              </w:rPr>
            </w:pPr>
            <w:r w:rsidRPr="00B20DE1">
              <w:rPr>
                <w:rFonts w:ascii="Arial" w:hAnsi="Arial" w:cs="Arial"/>
                <w:sz w:val="18"/>
                <w:szCs w:val="18"/>
              </w:rPr>
              <w:t>From January 2022, the local Aboriginal Co</w:t>
            </w:r>
            <w:r w:rsidR="006E603A">
              <w:rPr>
                <w:rFonts w:ascii="Arial" w:hAnsi="Arial" w:cs="Arial"/>
                <w:sz w:val="18"/>
                <w:szCs w:val="18"/>
              </w:rPr>
              <w:t>-o</w:t>
            </w:r>
            <w:r w:rsidRPr="00B20DE1">
              <w:rPr>
                <w:rFonts w:ascii="Arial" w:hAnsi="Arial" w:cs="Arial"/>
                <w:sz w:val="18"/>
                <w:szCs w:val="18"/>
              </w:rPr>
              <w:t>p</w:t>
            </w:r>
            <w:r w:rsidR="006E603A">
              <w:rPr>
                <w:rFonts w:ascii="Arial" w:hAnsi="Arial" w:cs="Arial"/>
                <w:sz w:val="18"/>
                <w:szCs w:val="18"/>
              </w:rPr>
              <w:t>e</w:t>
            </w:r>
            <w:r w:rsidRPr="00B20DE1">
              <w:rPr>
                <w:rFonts w:ascii="Arial" w:hAnsi="Arial" w:cs="Arial"/>
                <w:sz w:val="18"/>
                <w:szCs w:val="18"/>
              </w:rPr>
              <w:t>rative Maternal Child and Health Service began using their own database to record service participation. Families have a choice to attend either the Aboriginal Maternal and Chi</w:t>
            </w:r>
            <w:r w:rsidR="006E603A">
              <w:rPr>
                <w:rFonts w:ascii="Arial" w:hAnsi="Arial" w:cs="Arial"/>
                <w:sz w:val="18"/>
                <w:szCs w:val="18"/>
              </w:rPr>
              <w:t>l</w:t>
            </w:r>
            <w:r w:rsidRPr="00B20DE1">
              <w:rPr>
                <w:rFonts w:ascii="Arial" w:hAnsi="Arial" w:cs="Arial"/>
                <w:sz w:val="18"/>
                <w:szCs w:val="18"/>
              </w:rPr>
              <w:t>d Health Service or the City's Maternal and Child Health Service.</w:t>
            </w:r>
          </w:p>
        </w:tc>
      </w:tr>
      <w:tr w:rsidR="00704F11" w:rsidRPr="00FA567B" w14:paraId="29221E36" w14:textId="77777777" w:rsidTr="000216C6">
        <w:trPr>
          <w:cantSplit/>
        </w:trPr>
        <w:tc>
          <w:tcPr>
            <w:tcW w:w="1467" w:type="pct"/>
            <w:tcBorders>
              <w:top w:val="single" w:sz="4" w:space="0" w:color="1F497D"/>
              <w:bottom w:val="single" w:sz="4" w:space="0" w:color="1F497D"/>
              <w:right w:val="nil"/>
            </w:tcBorders>
            <w:shd w:val="clear" w:color="auto" w:fill="auto"/>
          </w:tcPr>
          <w:p w14:paraId="1A7244FA" w14:textId="77777777"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b/>
                <w:bCs/>
                <w:i/>
                <w:sz w:val="18"/>
                <w:szCs w:val="18"/>
              </w:rPr>
              <w:t>Satisfaction</w:t>
            </w:r>
          </w:p>
          <w:p w14:paraId="4BE95BA6" w14:textId="5D93C5FE" w:rsidR="00E05191" w:rsidRDefault="005A02E3" w:rsidP="00680F1C">
            <w:pPr>
              <w:pStyle w:val="BodyText"/>
              <w:spacing w:before="60" w:after="60"/>
              <w:rPr>
                <w:rFonts w:ascii="Arial" w:hAnsi="Arial" w:cs="Arial"/>
                <w:i/>
                <w:sz w:val="18"/>
                <w:szCs w:val="18"/>
              </w:rPr>
            </w:pPr>
            <w:r>
              <w:rPr>
                <w:rFonts w:ascii="Arial" w:hAnsi="Arial" w:cs="Arial"/>
                <w:i/>
                <w:sz w:val="18"/>
                <w:szCs w:val="18"/>
              </w:rPr>
              <w:t xml:space="preserve">MC6 </w:t>
            </w:r>
            <w:r w:rsidR="00704F11" w:rsidRPr="006E4071">
              <w:rPr>
                <w:rFonts w:ascii="Arial" w:hAnsi="Arial" w:cs="Arial"/>
                <w:i/>
                <w:sz w:val="18"/>
                <w:szCs w:val="18"/>
              </w:rPr>
              <w:t>Participation in 4-week Key Age</w:t>
            </w:r>
            <w:r>
              <w:rPr>
                <w:rFonts w:ascii="Arial" w:hAnsi="Arial" w:cs="Arial"/>
                <w:i/>
                <w:sz w:val="18"/>
                <w:szCs w:val="18"/>
              </w:rPr>
              <w:t xml:space="preserve"> </w:t>
            </w:r>
            <w:r w:rsidR="00704F11" w:rsidRPr="006E4071">
              <w:rPr>
                <w:rFonts w:ascii="Arial" w:hAnsi="Arial" w:cs="Arial"/>
                <w:i/>
                <w:sz w:val="18"/>
                <w:szCs w:val="18"/>
              </w:rPr>
              <w:t>and Stage visit</w:t>
            </w:r>
          </w:p>
          <w:p w14:paraId="2CCCE950" w14:textId="6D82BF14" w:rsidR="00704F11" w:rsidRPr="006E4071" w:rsidRDefault="00704F11" w:rsidP="00680F1C">
            <w:pPr>
              <w:pStyle w:val="BodyText"/>
              <w:spacing w:before="60" w:after="60"/>
              <w:rPr>
                <w:rFonts w:ascii="Arial" w:hAnsi="Arial" w:cs="Arial"/>
                <w:b/>
                <w:bCs/>
                <w:i/>
                <w:sz w:val="18"/>
                <w:szCs w:val="18"/>
              </w:rPr>
            </w:pPr>
            <w:r w:rsidRPr="006E4071">
              <w:rPr>
                <w:rFonts w:ascii="Arial" w:hAnsi="Arial" w:cs="Arial"/>
                <w:iCs/>
                <w:sz w:val="18"/>
                <w:szCs w:val="18"/>
              </w:rPr>
              <w:t>[Number of 4-week key age and stage visits / Number of birth notifications received] x100</w:t>
            </w:r>
          </w:p>
        </w:tc>
        <w:tc>
          <w:tcPr>
            <w:tcW w:w="550" w:type="pct"/>
            <w:tcBorders>
              <w:top w:val="single" w:sz="4" w:space="0" w:color="1F497D"/>
              <w:left w:val="nil"/>
              <w:bottom w:val="single" w:sz="4" w:space="0" w:color="1F497D"/>
              <w:right w:val="nil"/>
            </w:tcBorders>
            <w:shd w:val="clear" w:color="auto" w:fill="auto"/>
          </w:tcPr>
          <w:p w14:paraId="4C1F6845"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New in 2020</w:t>
            </w:r>
          </w:p>
        </w:tc>
        <w:tc>
          <w:tcPr>
            <w:tcW w:w="549" w:type="pct"/>
            <w:tcBorders>
              <w:top w:val="single" w:sz="4" w:space="0" w:color="1F497D"/>
              <w:left w:val="nil"/>
              <w:bottom w:val="single" w:sz="4" w:space="0" w:color="1F497D"/>
              <w:right w:val="nil"/>
            </w:tcBorders>
            <w:shd w:val="clear" w:color="auto" w:fill="auto"/>
          </w:tcPr>
          <w:p w14:paraId="6BF00079"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93.77%</w:t>
            </w:r>
          </w:p>
        </w:tc>
        <w:tc>
          <w:tcPr>
            <w:tcW w:w="549" w:type="pct"/>
            <w:tcBorders>
              <w:top w:val="single" w:sz="4" w:space="0" w:color="1F497D"/>
              <w:left w:val="nil"/>
              <w:bottom w:val="single" w:sz="4" w:space="0" w:color="1F497D"/>
              <w:right w:val="nil"/>
            </w:tcBorders>
            <w:shd w:val="clear" w:color="auto" w:fill="auto"/>
          </w:tcPr>
          <w:p w14:paraId="714F00E3" w14:textId="77777777" w:rsidR="00704F11" w:rsidRPr="006E4071" w:rsidRDefault="00704F11" w:rsidP="00680F1C">
            <w:pPr>
              <w:pStyle w:val="BodyText"/>
              <w:spacing w:before="60" w:after="60"/>
              <w:rPr>
                <w:rFonts w:ascii="Arial" w:hAnsi="Arial" w:cs="Arial"/>
                <w:sz w:val="18"/>
                <w:szCs w:val="18"/>
              </w:rPr>
            </w:pPr>
            <w:r w:rsidRPr="006E4071">
              <w:rPr>
                <w:rFonts w:ascii="Arial" w:hAnsi="Arial" w:cs="Arial"/>
                <w:sz w:val="18"/>
                <w:szCs w:val="18"/>
              </w:rPr>
              <w:t>94.37%</w:t>
            </w:r>
          </w:p>
        </w:tc>
        <w:tc>
          <w:tcPr>
            <w:tcW w:w="549" w:type="pct"/>
            <w:tcBorders>
              <w:top w:val="single" w:sz="4" w:space="0" w:color="1F497D"/>
              <w:left w:val="nil"/>
              <w:bottom w:val="single" w:sz="4" w:space="0" w:color="1F497D"/>
              <w:right w:val="nil"/>
            </w:tcBorders>
            <w:shd w:val="clear" w:color="auto" w:fill="auto"/>
          </w:tcPr>
          <w:p w14:paraId="7EE20A0F" w14:textId="3B9051ED" w:rsidR="00704F11" w:rsidRPr="00FA567B" w:rsidRDefault="00704F11" w:rsidP="00680F1C">
            <w:pPr>
              <w:pStyle w:val="BodyText"/>
              <w:spacing w:before="60" w:after="60"/>
              <w:rPr>
                <w:rFonts w:ascii="Arial" w:hAnsi="Arial" w:cs="Arial"/>
                <w:sz w:val="18"/>
                <w:szCs w:val="18"/>
                <w:highlight w:val="yellow"/>
              </w:rPr>
            </w:pPr>
            <w:r w:rsidRPr="00B20DE1">
              <w:rPr>
                <w:rFonts w:ascii="Arial" w:hAnsi="Arial" w:cs="Arial"/>
                <w:sz w:val="18"/>
                <w:szCs w:val="18"/>
              </w:rPr>
              <w:t>94.</w:t>
            </w:r>
            <w:r w:rsidR="00B20DE1" w:rsidRPr="00B20DE1">
              <w:rPr>
                <w:rFonts w:ascii="Arial" w:hAnsi="Arial" w:cs="Arial"/>
                <w:sz w:val="18"/>
                <w:szCs w:val="18"/>
              </w:rPr>
              <w:t>02</w:t>
            </w:r>
            <w:r w:rsidRPr="00B20DE1">
              <w:rPr>
                <w:rFonts w:ascii="Arial" w:hAnsi="Arial" w:cs="Arial"/>
                <w:sz w:val="18"/>
                <w:szCs w:val="18"/>
              </w:rPr>
              <w:t>%</w:t>
            </w:r>
          </w:p>
        </w:tc>
        <w:tc>
          <w:tcPr>
            <w:tcW w:w="1336" w:type="pct"/>
            <w:tcBorders>
              <w:top w:val="single" w:sz="4" w:space="0" w:color="1F497D"/>
              <w:left w:val="nil"/>
              <w:bottom w:val="single" w:sz="4" w:space="0" w:color="1F497D"/>
            </w:tcBorders>
            <w:shd w:val="clear" w:color="auto" w:fill="auto"/>
          </w:tcPr>
          <w:p w14:paraId="40A8DC8F" w14:textId="3FA934AA" w:rsidR="00704F11" w:rsidRPr="00FA567B" w:rsidRDefault="00B20DE1" w:rsidP="00680F1C">
            <w:pPr>
              <w:pStyle w:val="BodyText"/>
              <w:spacing w:before="60" w:after="60"/>
              <w:rPr>
                <w:rFonts w:ascii="Arial" w:hAnsi="Arial" w:cs="Arial"/>
                <w:sz w:val="18"/>
                <w:szCs w:val="18"/>
                <w:highlight w:val="yellow"/>
              </w:rPr>
            </w:pPr>
            <w:r w:rsidRPr="00B20DE1">
              <w:rPr>
                <w:rFonts w:ascii="Arial" w:hAnsi="Arial" w:cs="Arial"/>
                <w:sz w:val="18"/>
                <w:szCs w:val="18"/>
              </w:rPr>
              <w:t>Participation data indicates that COVID-19 restrictions did not prevent families from engaging with the comprehensive 4-week Key Age and Stage visit.</w:t>
            </w:r>
          </w:p>
        </w:tc>
      </w:tr>
    </w:tbl>
    <w:p w14:paraId="686A37F6" w14:textId="497477EC" w:rsidR="00704F11" w:rsidRPr="009E37BD" w:rsidRDefault="00704F11" w:rsidP="00172A63">
      <w:pPr>
        <w:spacing w:before="200" w:after="200"/>
        <w:rPr>
          <w:rFonts w:ascii="Arial" w:hAnsi="Arial" w:cs="Arial"/>
          <w:b/>
          <w:spacing w:val="0"/>
          <w:sz w:val="28"/>
          <w:szCs w:val="24"/>
        </w:rPr>
      </w:pPr>
      <w:r w:rsidRPr="009E37BD">
        <w:rPr>
          <w:rFonts w:ascii="Arial" w:hAnsi="Arial" w:cs="Arial"/>
          <w:sz w:val="20"/>
        </w:rPr>
        <w:t>As part of the ongoing review and improvement of reporting, Local Government Victoria retired the following indicators:</w:t>
      </w:r>
    </w:p>
    <w:tbl>
      <w:tblPr>
        <w:tblW w:w="5079" w:type="pct"/>
        <w:tblBorders>
          <w:top w:val="single" w:sz="4" w:space="0" w:color="1F497D"/>
          <w:bottom w:val="single" w:sz="4" w:space="0" w:color="1F497D"/>
          <w:insideH w:val="single" w:sz="4" w:space="0" w:color="1F497D"/>
        </w:tblBorders>
        <w:tblLayout w:type="fixed"/>
        <w:tblCellMar>
          <w:left w:w="57" w:type="dxa"/>
          <w:right w:w="57" w:type="dxa"/>
        </w:tblCellMar>
        <w:tblLook w:val="0620" w:firstRow="1" w:lastRow="0" w:firstColumn="0" w:lastColumn="0" w:noHBand="1" w:noVBand="1"/>
      </w:tblPr>
      <w:tblGrid>
        <w:gridCol w:w="3120"/>
        <w:gridCol w:w="1169"/>
        <w:gridCol w:w="1167"/>
        <w:gridCol w:w="1165"/>
        <w:gridCol w:w="1165"/>
        <w:gridCol w:w="2845"/>
      </w:tblGrid>
      <w:tr w:rsidR="00704F11" w:rsidRPr="00FA567B" w14:paraId="3EFF24EB" w14:textId="77777777" w:rsidTr="00C647B5">
        <w:trPr>
          <w:cantSplit/>
          <w:tblHeader/>
        </w:trPr>
        <w:tc>
          <w:tcPr>
            <w:tcW w:w="1467" w:type="pct"/>
            <w:shd w:val="clear" w:color="auto" w:fill="003361"/>
            <w:vAlign w:val="bottom"/>
          </w:tcPr>
          <w:p w14:paraId="4DF1D426" w14:textId="77777777" w:rsidR="00704F11" w:rsidRPr="00B74548" w:rsidRDefault="00704F11" w:rsidP="00D10CE2">
            <w:pPr>
              <w:keepNext/>
              <w:keepLines/>
              <w:spacing w:before="60" w:after="60"/>
              <w:rPr>
                <w:rFonts w:ascii="Arial" w:hAnsi="Arial" w:cs="Arial"/>
                <w:b/>
                <w:color w:val="FFFFFF"/>
                <w:sz w:val="18"/>
                <w:szCs w:val="18"/>
              </w:rPr>
            </w:pPr>
            <w:r w:rsidRPr="00B74548">
              <w:rPr>
                <w:rFonts w:ascii="Arial" w:hAnsi="Arial" w:cs="Arial"/>
                <w:b/>
                <w:color w:val="FFFFFF"/>
                <w:sz w:val="18"/>
                <w:szCs w:val="18"/>
              </w:rPr>
              <w:t>RETIRED</w:t>
            </w:r>
          </w:p>
          <w:p w14:paraId="51649257" w14:textId="77777777" w:rsidR="00704F11" w:rsidRPr="00B74548" w:rsidRDefault="00704F11" w:rsidP="00D10CE2">
            <w:pPr>
              <w:keepNext/>
              <w:keepLines/>
              <w:spacing w:before="60" w:after="60"/>
              <w:rPr>
                <w:rFonts w:ascii="Arial" w:hAnsi="Arial" w:cs="Arial"/>
                <w:b/>
                <w:color w:val="FFFFFF"/>
                <w:sz w:val="18"/>
                <w:szCs w:val="18"/>
              </w:rPr>
            </w:pPr>
            <w:r w:rsidRPr="00B74548">
              <w:rPr>
                <w:rFonts w:ascii="Arial" w:hAnsi="Arial" w:cs="Arial"/>
                <w:b/>
                <w:color w:val="FFFFFF"/>
                <w:sz w:val="18"/>
                <w:szCs w:val="18"/>
              </w:rPr>
              <w:t>SERVICE/INDICATOR/MEASURE</w:t>
            </w:r>
          </w:p>
        </w:tc>
        <w:tc>
          <w:tcPr>
            <w:tcW w:w="550" w:type="pct"/>
            <w:shd w:val="clear" w:color="auto" w:fill="003361"/>
            <w:vAlign w:val="bottom"/>
          </w:tcPr>
          <w:p w14:paraId="1A4EF9F6" w14:textId="77777777" w:rsidR="00704F11" w:rsidRPr="007A39FA" w:rsidRDefault="00704F11" w:rsidP="00D10CE2">
            <w:pPr>
              <w:keepNext/>
              <w:keepLines/>
              <w:spacing w:before="60" w:after="60"/>
              <w:rPr>
                <w:rFonts w:ascii="Arial" w:hAnsi="Arial" w:cs="Arial"/>
                <w:b/>
                <w:color w:val="FFFFFF"/>
                <w:sz w:val="18"/>
                <w:szCs w:val="18"/>
              </w:rPr>
            </w:pPr>
            <w:r w:rsidRPr="007A39FA">
              <w:rPr>
                <w:rFonts w:ascii="Arial" w:hAnsi="Arial" w:cs="Arial"/>
                <w:b/>
                <w:color w:val="FFFFFF"/>
                <w:sz w:val="18"/>
                <w:szCs w:val="18"/>
              </w:rPr>
              <w:t>RESULTS 2019</w:t>
            </w:r>
          </w:p>
        </w:tc>
        <w:tc>
          <w:tcPr>
            <w:tcW w:w="549" w:type="pct"/>
            <w:shd w:val="clear" w:color="auto" w:fill="003361"/>
            <w:vAlign w:val="bottom"/>
          </w:tcPr>
          <w:p w14:paraId="62D80A7D" w14:textId="77777777" w:rsidR="00704F11" w:rsidRPr="007A39FA" w:rsidRDefault="00704F11" w:rsidP="00D10CE2">
            <w:pPr>
              <w:keepNext/>
              <w:keepLines/>
              <w:spacing w:before="60" w:after="60"/>
              <w:rPr>
                <w:rFonts w:ascii="Arial" w:hAnsi="Arial" w:cs="Arial"/>
                <w:b/>
                <w:color w:val="FFFFFF"/>
                <w:sz w:val="18"/>
                <w:szCs w:val="18"/>
              </w:rPr>
            </w:pPr>
            <w:r w:rsidRPr="007A39FA">
              <w:rPr>
                <w:rFonts w:ascii="Arial" w:hAnsi="Arial" w:cs="Arial"/>
                <w:b/>
                <w:color w:val="FFFFFF"/>
                <w:sz w:val="18"/>
                <w:szCs w:val="18"/>
              </w:rPr>
              <w:t>RESULTS 2020</w:t>
            </w:r>
          </w:p>
        </w:tc>
        <w:tc>
          <w:tcPr>
            <w:tcW w:w="548" w:type="pct"/>
            <w:shd w:val="clear" w:color="auto" w:fill="003361"/>
            <w:vAlign w:val="bottom"/>
          </w:tcPr>
          <w:p w14:paraId="15173920" w14:textId="77777777" w:rsidR="00704F11" w:rsidRPr="007A39FA" w:rsidRDefault="00704F11" w:rsidP="00D10CE2">
            <w:pPr>
              <w:keepNext/>
              <w:keepLines/>
              <w:spacing w:before="60" w:after="60"/>
              <w:rPr>
                <w:rFonts w:ascii="Arial" w:hAnsi="Arial" w:cs="Arial"/>
                <w:b/>
                <w:color w:val="FFFFFF"/>
                <w:sz w:val="18"/>
                <w:szCs w:val="18"/>
              </w:rPr>
            </w:pPr>
            <w:r w:rsidRPr="007A39FA">
              <w:rPr>
                <w:rFonts w:ascii="Arial" w:hAnsi="Arial" w:cs="Arial"/>
                <w:b/>
                <w:color w:val="FFFFFF"/>
                <w:sz w:val="18"/>
                <w:szCs w:val="18"/>
              </w:rPr>
              <w:t>RESULTS 2021</w:t>
            </w:r>
          </w:p>
        </w:tc>
        <w:tc>
          <w:tcPr>
            <w:tcW w:w="548" w:type="pct"/>
            <w:shd w:val="clear" w:color="auto" w:fill="003361"/>
            <w:vAlign w:val="bottom"/>
          </w:tcPr>
          <w:p w14:paraId="36F740B1" w14:textId="77777777" w:rsidR="00704F11" w:rsidRPr="007A39FA" w:rsidRDefault="00704F11" w:rsidP="00D10CE2">
            <w:pPr>
              <w:keepNext/>
              <w:keepLines/>
              <w:spacing w:before="60" w:after="60"/>
              <w:rPr>
                <w:rFonts w:ascii="Arial" w:hAnsi="Arial" w:cs="Arial"/>
                <w:b/>
                <w:color w:val="FFFFFF"/>
                <w:sz w:val="18"/>
                <w:szCs w:val="18"/>
              </w:rPr>
            </w:pPr>
            <w:r w:rsidRPr="007A39FA">
              <w:rPr>
                <w:rFonts w:ascii="Arial" w:hAnsi="Arial" w:cs="Arial"/>
                <w:b/>
                <w:color w:val="FFFFFF"/>
                <w:sz w:val="18"/>
                <w:szCs w:val="18"/>
              </w:rPr>
              <w:t>RESULTS 202</w:t>
            </w:r>
            <w:r>
              <w:rPr>
                <w:rFonts w:ascii="Arial" w:hAnsi="Arial" w:cs="Arial"/>
                <w:b/>
                <w:color w:val="FFFFFF"/>
                <w:sz w:val="18"/>
                <w:szCs w:val="18"/>
              </w:rPr>
              <w:t>2</w:t>
            </w:r>
          </w:p>
        </w:tc>
        <w:tc>
          <w:tcPr>
            <w:tcW w:w="1338" w:type="pct"/>
            <w:shd w:val="clear" w:color="auto" w:fill="003361"/>
            <w:vAlign w:val="bottom"/>
          </w:tcPr>
          <w:p w14:paraId="46798564" w14:textId="77777777" w:rsidR="00704F11" w:rsidRPr="007A39FA" w:rsidRDefault="00704F11" w:rsidP="00D10CE2">
            <w:pPr>
              <w:keepNext/>
              <w:keepLines/>
              <w:spacing w:before="60" w:after="60"/>
              <w:rPr>
                <w:rFonts w:ascii="Arial" w:hAnsi="Arial" w:cs="Arial"/>
                <w:b/>
                <w:color w:val="FFFFFF"/>
                <w:sz w:val="18"/>
                <w:szCs w:val="18"/>
              </w:rPr>
            </w:pPr>
            <w:r w:rsidRPr="007A39FA">
              <w:rPr>
                <w:rFonts w:ascii="Arial" w:hAnsi="Arial" w:cs="Arial"/>
                <w:b/>
                <w:color w:val="FFFFFF"/>
                <w:sz w:val="18"/>
                <w:szCs w:val="18"/>
              </w:rPr>
              <w:t>MATERIAL VARIATIONS AND COMMENTS</w:t>
            </w:r>
          </w:p>
        </w:tc>
      </w:tr>
      <w:tr w:rsidR="00704F11" w:rsidRPr="00FA567B" w14:paraId="6E9E653D" w14:textId="77777777" w:rsidTr="004B5AEA">
        <w:trPr>
          <w:cantSplit/>
        </w:trPr>
        <w:tc>
          <w:tcPr>
            <w:tcW w:w="1467" w:type="pct"/>
            <w:tcBorders>
              <w:bottom w:val="single" w:sz="4" w:space="0" w:color="1F497D"/>
            </w:tcBorders>
            <w:shd w:val="clear" w:color="auto" w:fill="D5E8F1"/>
          </w:tcPr>
          <w:p w14:paraId="5D38322C" w14:textId="77777777" w:rsidR="00704F11" w:rsidRPr="005E5826" w:rsidRDefault="00704F11" w:rsidP="00D10CE2">
            <w:pPr>
              <w:keepNext/>
              <w:keepLines/>
              <w:spacing w:before="60" w:after="60"/>
              <w:rPr>
                <w:rFonts w:ascii="Arial" w:hAnsi="Arial" w:cs="Arial"/>
                <w:b/>
                <w:sz w:val="18"/>
                <w:szCs w:val="18"/>
              </w:rPr>
            </w:pPr>
            <w:r w:rsidRPr="005E5826">
              <w:rPr>
                <w:rFonts w:ascii="Arial" w:hAnsi="Arial" w:cs="Arial"/>
                <w:b/>
                <w:sz w:val="18"/>
                <w:szCs w:val="18"/>
              </w:rPr>
              <w:t>Animal Management</w:t>
            </w:r>
          </w:p>
        </w:tc>
        <w:tc>
          <w:tcPr>
            <w:tcW w:w="550" w:type="pct"/>
            <w:tcBorders>
              <w:bottom w:val="single" w:sz="4" w:space="0" w:color="1F497D"/>
            </w:tcBorders>
            <w:shd w:val="clear" w:color="auto" w:fill="D5E8F1"/>
          </w:tcPr>
          <w:p w14:paraId="4FE9A3EA" w14:textId="77777777" w:rsidR="00704F11" w:rsidRPr="00FA567B" w:rsidRDefault="00704F11" w:rsidP="00D10CE2">
            <w:pPr>
              <w:keepNext/>
              <w:keepLines/>
              <w:spacing w:before="60" w:after="60"/>
              <w:rPr>
                <w:rFonts w:ascii="Arial" w:hAnsi="Arial" w:cs="Arial"/>
                <w:b/>
                <w:sz w:val="18"/>
                <w:szCs w:val="18"/>
                <w:highlight w:val="yellow"/>
              </w:rPr>
            </w:pPr>
          </w:p>
        </w:tc>
        <w:tc>
          <w:tcPr>
            <w:tcW w:w="549" w:type="pct"/>
            <w:tcBorders>
              <w:bottom w:val="single" w:sz="4" w:space="0" w:color="1F497D"/>
            </w:tcBorders>
            <w:shd w:val="clear" w:color="auto" w:fill="D5E8F1"/>
          </w:tcPr>
          <w:p w14:paraId="5142315B" w14:textId="77777777" w:rsidR="00704F11" w:rsidRPr="00FA567B" w:rsidRDefault="00704F11" w:rsidP="00D10CE2">
            <w:pPr>
              <w:keepNext/>
              <w:keepLines/>
              <w:spacing w:before="60" w:after="60"/>
              <w:rPr>
                <w:rFonts w:ascii="Arial" w:hAnsi="Arial" w:cs="Arial"/>
                <w:b/>
                <w:sz w:val="18"/>
                <w:szCs w:val="18"/>
                <w:highlight w:val="yellow"/>
              </w:rPr>
            </w:pPr>
          </w:p>
        </w:tc>
        <w:tc>
          <w:tcPr>
            <w:tcW w:w="548" w:type="pct"/>
            <w:tcBorders>
              <w:bottom w:val="single" w:sz="4" w:space="0" w:color="1F497D"/>
            </w:tcBorders>
            <w:shd w:val="clear" w:color="auto" w:fill="D5E8F1"/>
          </w:tcPr>
          <w:p w14:paraId="736C58BB" w14:textId="77777777" w:rsidR="00704F11" w:rsidRPr="00FA567B" w:rsidRDefault="00704F11" w:rsidP="00D10CE2">
            <w:pPr>
              <w:keepNext/>
              <w:keepLines/>
              <w:spacing w:before="60" w:after="60"/>
              <w:rPr>
                <w:rFonts w:ascii="Arial" w:hAnsi="Arial" w:cs="Arial"/>
                <w:b/>
                <w:sz w:val="18"/>
                <w:szCs w:val="18"/>
                <w:highlight w:val="yellow"/>
              </w:rPr>
            </w:pPr>
          </w:p>
        </w:tc>
        <w:tc>
          <w:tcPr>
            <w:tcW w:w="548" w:type="pct"/>
            <w:tcBorders>
              <w:bottom w:val="single" w:sz="4" w:space="0" w:color="1F497D"/>
            </w:tcBorders>
            <w:shd w:val="clear" w:color="auto" w:fill="D5E8F1"/>
          </w:tcPr>
          <w:p w14:paraId="1E94F49F" w14:textId="77777777" w:rsidR="00704F11" w:rsidRPr="00FA567B" w:rsidRDefault="00704F11" w:rsidP="00D10CE2">
            <w:pPr>
              <w:keepNext/>
              <w:keepLines/>
              <w:spacing w:before="60" w:after="60"/>
              <w:rPr>
                <w:rFonts w:ascii="Arial" w:hAnsi="Arial" w:cs="Arial"/>
                <w:b/>
                <w:sz w:val="18"/>
                <w:szCs w:val="18"/>
                <w:highlight w:val="yellow"/>
              </w:rPr>
            </w:pPr>
          </w:p>
        </w:tc>
        <w:tc>
          <w:tcPr>
            <w:tcW w:w="1338" w:type="pct"/>
            <w:tcBorders>
              <w:bottom w:val="single" w:sz="4" w:space="0" w:color="1F497D"/>
            </w:tcBorders>
            <w:shd w:val="clear" w:color="auto" w:fill="D5E8F1"/>
          </w:tcPr>
          <w:p w14:paraId="537946CF" w14:textId="77777777" w:rsidR="00704F11" w:rsidRPr="00FA567B" w:rsidRDefault="00704F11" w:rsidP="00D10CE2">
            <w:pPr>
              <w:keepNext/>
              <w:keepLines/>
              <w:spacing w:before="60" w:after="60"/>
              <w:rPr>
                <w:rFonts w:ascii="Arial" w:hAnsi="Arial" w:cs="Arial"/>
                <w:b/>
                <w:sz w:val="18"/>
                <w:szCs w:val="18"/>
                <w:highlight w:val="yellow"/>
              </w:rPr>
            </w:pPr>
          </w:p>
        </w:tc>
      </w:tr>
      <w:tr w:rsidR="00704F11" w:rsidRPr="00FA567B" w14:paraId="4AD0D0DD" w14:textId="77777777" w:rsidTr="004B5AEA">
        <w:trPr>
          <w:cantSplit/>
        </w:trPr>
        <w:tc>
          <w:tcPr>
            <w:tcW w:w="1467" w:type="pct"/>
            <w:shd w:val="clear" w:color="auto" w:fill="auto"/>
          </w:tcPr>
          <w:p w14:paraId="4D9EC088" w14:textId="77777777" w:rsidR="00704F11" w:rsidRPr="005E5826" w:rsidRDefault="00704F11" w:rsidP="00680F1C">
            <w:pPr>
              <w:pStyle w:val="BodyText"/>
              <w:spacing w:before="60" w:after="60"/>
              <w:rPr>
                <w:rFonts w:ascii="Arial" w:hAnsi="Arial" w:cs="Arial"/>
                <w:b/>
                <w:bCs/>
                <w:i/>
                <w:sz w:val="18"/>
                <w:szCs w:val="18"/>
              </w:rPr>
            </w:pPr>
            <w:r w:rsidRPr="005E5826">
              <w:rPr>
                <w:rFonts w:ascii="Arial" w:hAnsi="Arial" w:cs="Arial"/>
                <w:b/>
                <w:bCs/>
                <w:i/>
                <w:sz w:val="18"/>
                <w:szCs w:val="18"/>
              </w:rPr>
              <w:t>Service cost</w:t>
            </w:r>
          </w:p>
          <w:p w14:paraId="2CE3F49C" w14:textId="77777777" w:rsidR="00E05191" w:rsidRDefault="00704F11" w:rsidP="00680F1C">
            <w:pPr>
              <w:spacing w:before="60" w:after="60"/>
              <w:rPr>
                <w:rFonts w:ascii="Arial" w:hAnsi="Arial" w:cs="Arial"/>
                <w:i/>
                <w:sz w:val="18"/>
                <w:szCs w:val="18"/>
              </w:rPr>
            </w:pPr>
            <w:r w:rsidRPr="005E5826">
              <w:rPr>
                <w:rFonts w:ascii="Arial" w:hAnsi="Arial" w:cs="Arial"/>
                <w:i/>
                <w:sz w:val="18"/>
                <w:szCs w:val="18"/>
              </w:rPr>
              <w:t>Cost of animal management service</w:t>
            </w:r>
          </w:p>
          <w:p w14:paraId="5E4D067C" w14:textId="6404F2D0"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[Direct cost of the animal management service / Number of registered animals]</w:t>
            </w:r>
          </w:p>
        </w:tc>
        <w:tc>
          <w:tcPr>
            <w:tcW w:w="550" w:type="pct"/>
            <w:shd w:val="clear" w:color="auto" w:fill="auto"/>
          </w:tcPr>
          <w:p w14:paraId="4BFE9E29"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$66.26</w:t>
            </w:r>
          </w:p>
        </w:tc>
        <w:tc>
          <w:tcPr>
            <w:tcW w:w="549" w:type="pct"/>
            <w:shd w:val="clear" w:color="auto" w:fill="auto"/>
          </w:tcPr>
          <w:p w14:paraId="02065FF1"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548" w:type="pct"/>
            <w:shd w:val="clear" w:color="auto" w:fill="auto"/>
          </w:tcPr>
          <w:p w14:paraId="499B5A3F"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548" w:type="pct"/>
            <w:shd w:val="clear" w:color="auto" w:fill="auto"/>
          </w:tcPr>
          <w:p w14:paraId="67E1F77B"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1338" w:type="pct"/>
            <w:shd w:val="clear" w:color="auto" w:fill="auto"/>
          </w:tcPr>
          <w:p w14:paraId="62E01D4C" w14:textId="77777777" w:rsidR="00704F11" w:rsidRPr="006D4293" w:rsidRDefault="00704F11" w:rsidP="00680F1C">
            <w:pPr>
              <w:pStyle w:val="BodyText"/>
              <w:spacing w:before="60" w:after="60"/>
              <w:rPr>
                <w:rFonts w:ascii="Arial" w:hAnsi="Arial" w:cs="Arial"/>
                <w:sz w:val="18"/>
                <w:szCs w:val="18"/>
              </w:rPr>
            </w:pPr>
            <w:r w:rsidRPr="006D4293">
              <w:rPr>
                <w:rFonts w:ascii="Arial" w:hAnsi="Arial" w:cs="Arial"/>
                <w:sz w:val="18"/>
                <w:szCs w:val="18"/>
              </w:rPr>
              <w:t xml:space="preserve">As of 1 July 2019, this indicator was replaced by </w:t>
            </w:r>
            <w:r w:rsidRPr="006D4293">
              <w:rPr>
                <w:rFonts w:ascii="Arial" w:hAnsi="Arial" w:cs="Arial"/>
                <w:i/>
                <w:sz w:val="18"/>
                <w:szCs w:val="18"/>
              </w:rPr>
              <w:t>Cost of animal management service per population</w:t>
            </w:r>
            <w:r w:rsidRPr="006D4293">
              <w:rPr>
                <w:rFonts w:ascii="Arial" w:hAnsi="Arial" w:cs="Arial"/>
                <w:sz w:val="18"/>
                <w:szCs w:val="18"/>
              </w:rPr>
              <w:t xml:space="preserve">. </w:t>
            </w:r>
          </w:p>
        </w:tc>
      </w:tr>
      <w:tr w:rsidR="00704F11" w:rsidRPr="00FA567B" w14:paraId="483460A6" w14:textId="77777777" w:rsidTr="004B5AEA">
        <w:trPr>
          <w:cantSplit/>
        </w:trPr>
        <w:tc>
          <w:tcPr>
            <w:tcW w:w="1467" w:type="pct"/>
            <w:shd w:val="clear" w:color="auto" w:fill="auto"/>
          </w:tcPr>
          <w:p w14:paraId="47E98979" w14:textId="77777777" w:rsidR="00704F11" w:rsidRPr="005E5826" w:rsidRDefault="00704F11" w:rsidP="00680F1C">
            <w:pPr>
              <w:pStyle w:val="BodyText"/>
              <w:spacing w:before="60" w:after="60"/>
              <w:rPr>
                <w:rFonts w:ascii="Arial" w:hAnsi="Arial" w:cs="Arial"/>
                <w:b/>
                <w:bCs/>
                <w:i/>
                <w:sz w:val="18"/>
                <w:szCs w:val="18"/>
              </w:rPr>
            </w:pPr>
            <w:r w:rsidRPr="005E5826">
              <w:rPr>
                <w:rFonts w:ascii="Arial" w:hAnsi="Arial" w:cs="Arial"/>
                <w:b/>
                <w:bCs/>
                <w:i/>
                <w:sz w:val="18"/>
                <w:szCs w:val="18"/>
              </w:rPr>
              <w:t>Health and safety</w:t>
            </w:r>
          </w:p>
          <w:p w14:paraId="00D5AA3C" w14:textId="77777777" w:rsidR="00E05191" w:rsidRDefault="00704F11" w:rsidP="00680F1C">
            <w:pPr>
              <w:spacing w:before="60" w:after="60"/>
              <w:rPr>
                <w:rFonts w:ascii="Arial" w:hAnsi="Arial" w:cs="Arial"/>
                <w:i/>
                <w:sz w:val="18"/>
                <w:szCs w:val="18"/>
              </w:rPr>
            </w:pPr>
            <w:r w:rsidRPr="005E5826">
              <w:rPr>
                <w:rFonts w:ascii="Arial" w:hAnsi="Arial" w:cs="Arial"/>
                <w:i/>
                <w:sz w:val="18"/>
                <w:szCs w:val="18"/>
              </w:rPr>
              <w:t>Animal management prosecutions</w:t>
            </w:r>
          </w:p>
          <w:p w14:paraId="654BC2F8" w14:textId="53766A3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[Number of successful animal management prosecutions]</w:t>
            </w:r>
          </w:p>
        </w:tc>
        <w:tc>
          <w:tcPr>
            <w:tcW w:w="550" w:type="pct"/>
            <w:shd w:val="clear" w:color="auto" w:fill="auto"/>
          </w:tcPr>
          <w:p w14:paraId="26838008"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19</w:t>
            </w:r>
          </w:p>
        </w:tc>
        <w:tc>
          <w:tcPr>
            <w:tcW w:w="549" w:type="pct"/>
            <w:shd w:val="clear" w:color="auto" w:fill="auto"/>
          </w:tcPr>
          <w:p w14:paraId="1DD387E1"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548" w:type="pct"/>
            <w:shd w:val="clear" w:color="auto" w:fill="auto"/>
          </w:tcPr>
          <w:p w14:paraId="57107577"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548" w:type="pct"/>
            <w:shd w:val="clear" w:color="auto" w:fill="auto"/>
          </w:tcPr>
          <w:p w14:paraId="2D772EF2"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1338" w:type="pct"/>
            <w:shd w:val="clear" w:color="auto" w:fill="auto"/>
          </w:tcPr>
          <w:p w14:paraId="5050D626" w14:textId="77777777" w:rsidR="00704F11" w:rsidRPr="006D4293" w:rsidRDefault="00704F11" w:rsidP="00680F1C">
            <w:pPr>
              <w:keepNext/>
              <w:spacing w:before="60" w:after="60"/>
              <w:rPr>
                <w:rFonts w:ascii="Arial" w:hAnsi="Arial" w:cs="Arial"/>
                <w:sz w:val="18"/>
                <w:szCs w:val="18"/>
              </w:rPr>
            </w:pPr>
            <w:r w:rsidRPr="006D4293">
              <w:rPr>
                <w:rFonts w:ascii="Arial" w:hAnsi="Arial" w:cs="Arial"/>
                <w:sz w:val="18"/>
                <w:szCs w:val="18"/>
              </w:rPr>
              <w:t xml:space="preserve">As of 1 July 2019, this indicator was replaced by an amended </w:t>
            </w:r>
            <w:r w:rsidRPr="006D4293">
              <w:rPr>
                <w:rFonts w:ascii="Arial" w:hAnsi="Arial" w:cs="Arial"/>
                <w:i/>
                <w:sz w:val="18"/>
                <w:szCs w:val="18"/>
              </w:rPr>
              <w:t xml:space="preserve">Animal management prosecution </w:t>
            </w:r>
            <w:r w:rsidRPr="006D4293">
              <w:rPr>
                <w:rFonts w:ascii="Arial" w:hAnsi="Arial" w:cs="Arial"/>
                <w:sz w:val="18"/>
                <w:szCs w:val="18"/>
              </w:rPr>
              <w:t xml:space="preserve">measure that is a proportion rather than a number. </w:t>
            </w:r>
          </w:p>
        </w:tc>
      </w:tr>
      <w:tr w:rsidR="00704F11" w:rsidRPr="00FA567B" w14:paraId="08CD561E" w14:textId="77777777" w:rsidTr="004B5AEA">
        <w:trPr>
          <w:cantSplit/>
        </w:trPr>
        <w:tc>
          <w:tcPr>
            <w:tcW w:w="1467" w:type="pct"/>
            <w:tcBorders>
              <w:bottom w:val="single" w:sz="4" w:space="0" w:color="1F497D"/>
            </w:tcBorders>
            <w:shd w:val="clear" w:color="auto" w:fill="D5E8F1"/>
          </w:tcPr>
          <w:p w14:paraId="1C6C88EA" w14:textId="77777777" w:rsidR="00704F11" w:rsidRPr="005E5826" w:rsidRDefault="00704F11" w:rsidP="00172A63">
            <w:pPr>
              <w:keepNext/>
              <w:spacing w:before="60" w:after="60"/>
              <w:rPr>
                <w:rFonts w:ascii="Arial" w:hAnsi="Arial" w:cs="Arial"/>
                <w:b/>
                <w:sz w:val="18"/>
                <w:szCs w:val="18"/>
              </w:rPr>
            </w:pPr>
            <w:r w:rsidRPr="005E5826">
              <w:rPr>
                <w:rFonts w:ascii="Arial" w:hAnsi="Arial" w:cs="Arial"/>
                <w:b/>
                <w:sz w:val="18"/>
                <w:szCs w:val="18"/>
              </w:rPr>
              <w:lastRenderedPageBreak/>
              <w:t>Aquatic Facilities</w:t>
            </w:r>
          </w:p>
        </w:tc>
        <w:tc>
          <w:tcPr>
            <w:tcW w:w="550" w:type="pct"/>
            <w:tcBorders>
              <w:bottom w:val="single" w:sz="4" w:space="0" w:color="1F497D"/>
            </w:tcBorders>
            <w:shd w:val="clear" w:color="auto" w:fill="D5E8F1"/>
          </w:tcPr>
          <w:p w14:paraId="0ACD2CDD" w14:textId="77777777" w:rsidR="00704F11" w:rsidRPr="00FA567B" w:rsidRDefault="00704F11" w:rsidP="00680F1C">
            <w:pPr>
              <w:spacing w:before="60" w:after="60"/>
              <w:rPr>
                <w:rFonts w:ascii="Arial" w:hAnsi="Arial" w:cs="Arial"/>
                <w:b/>
                <w:sz w:val="18"/>
                <w:szCs w:val="18"/>
                <w:highlight w:val="yellow"/>
              </w:rPr>
            </w:pPr>
          </w:p>
        </w:tc>
        <w:tc>
          <w:tcPr>
            <w:tcW w:w="549" w:type="pct"/>
            <w:tcBorders>
              <w:bottom w:val="single" w:sz="4" w:space="0" w:color="1F497D"/>
            </w:tcBorders>
            <w:shd w:val="clear" w:color="auto" w:fill="D5E8F1"/>
          </w:tcPr>
          <w:p w14:paraId="7C3EC212" w14:textId="77777777" w:rsidR="00704F11" w:rsidRPr="00FA567B" w:rsidRDefault="00704F11" w:rsidP="00680F1C">
            <w:pPr>
              <w:spacing w:before="60" w:after="60"/>
              <w:rPr>
                <w:rFonts w:ascii="Arial" w:hAnsi="Arial" w:cs="Arial"/>
                <w:b/>
                <w:sz w:val="18"/>
                <w:szCs w:val="18"/>
                <w:highlight w:val="yellow"/>
              </w:rPr>
            </w:pPr>
          </w:p>
        </w:tc>
        <w:tc>
          <w:tcPr>
            <w:tcW w:w="548" w:type="pct"/>
            <w:tcBorders>
              <w:bottom w:val="single" w:sz="4" w:space="0" w:color="1F497D"/>
            </w:tcBorders>
            <w:shd w:val="clear" w:color="auto" w:fill="D5E8F1"/>
          </w:tcPr>
          <w:p w14:paraId="0EA817B1" w14:textId="77777777" w:rsidR="00704F11" w:rsidRPr="00FA567B" w:rsidRDefault="00704F11" w:rsidP="00680F1C">
            <w:pPr>
              <w:spacing w:before="60" w:after="60"/>
              <w:rPr>
                <w:rFonts w:ascii="Arial" w:hAnsi="Arial" w:cs="Arial"/>
                <w:b/>
                <w:sz w:val="18"/>
                <w:szCs w:val="18"/>
                <w:highlight w:val="yellow"/>
              </w:rPr>
            </w:pPr>
          </w:p>
        </w:tc>
        <w:tc>
          <w:tcPr>
            <w:tcW w:w="548" w:type="pct"/>
            <w:tcBorders>
              <w:bottom w:val="single" w:sz="4" w:space="0" w:color="1F497D"/>
            </w:tcBorders>
            <w:shd w:val="clear" w:color="auto" w:fill="D5E8F1"/>
          </w:tcPr>
          <w:p w14:paraId="61A18B2F" w14:textId="77777777" w:rsidR="00704F11" w:rsidRPr="00FA567B" w:rsidRDefault="00704F11" w:rsidP="00680F1C">
            <w:pPr>
              <w:spacing w:before="60" w:after="60"/>
              <w:rPr>
                <w:rFonts w:ascii="Arial" w:hAnsi="Arial" w:cs="Arial"/>
                <w:b/>
                <w:sz w:val="18"/>
                <w:szCs w:val="18"/>
                <w:highlight w:val="yellow"/>
              </w:rPr>
            </w:pPr>
          </w:p>
        </w:tc>
        <w:tc>
          <w:tcPr>
            <w:tcW w:w="1338" w:type="pct"/>
            <w:tcBorders>
              <w:bottom w:val="single" w:sz="4" w:space="0" w:color="1F497D"/>
            </w:tcBorders>
            <w:shd w:val="clear" w:color="auto" w:fill="D5E8F1"/>
          </w:tcPr>
          <w:p w14:paraId="0D657886" w14:textId="77777777" w:rsidR="00704F11" w:rsidRPr="006D4293" w:rsidRDefault="00704F11" w:rsidP="00680F1C">
            <w:pPr>
              <w:spacing w:before="60" w:after="60"/>
              <w:rPr>
                <w:rFonts w:ascii="Arial" w:hAnsi="Arial" w:cs="Arial"/>
                <w:b/>
                <w:sz w:val="18"/>
                <w:szCs w:val="18"/>
              </w:rPr>
            </w:pPr>
          </w:p>
        </w:tc>
      </w:tr>
      <w:tr w:rsidR="00704F11" w:rsidRPr="00FA567B" w14:paraId="45A0948B" w14:textId="77777777" w:rsidTr="004B5AEA">
        <w:trPr>
          <w:cantSplit/>
        </w:trPr>
        <w:tc>
          <w:tcPr>
            <w:tcW w:w="1467" w:type="pct"/>
            <w:shd w:val="clear" w:color="auto" w:fill="auto"/>
          </w:tcPr>
          <w:p w14:paraId="486D8188" w14:textId="77777777" w:rsidR="00704F11" w:rsidRPr="005E5826" w:rsidRDefault="00704F11" w:rsidP="00680F1C">
            <w:pPr>
              <w:pStyle w:val="BodyText"/>
              <w:spacing w:before="60" w:after="60"/>
              <w:rPr>
                <w:rFonts w:ascii="Arial" w:hAnsi="Arial" w:cs="Arial"/>
                <w:b/>
                <w:bCs/>
                <w:i/>
                <w:sz w:val="18"/>
                <w:szCs w:val="18"/>
              </w:rPr>
            </w:pPr>
            <w:r w:rsidRPr="005E5826">
              <w:rPr>
                <w:rFonts w:ascii="Arial" w:hAnsi="Arial" w:cs="Arial"/>
                <w:b/>
                <w:bCs/>
                <w:i/>
                <w:sz w:val="18"/>
                <w:szCs w:val="18"/>
              </w:rPr>
              <w:t>Health and safety</w:t>
            </w:r>
          </w:p>
          <w:p w14:paraId="56D47CDB" w14:textId="77777777" w:rsidR="00E05191" w:rsidRDefault="00704F11" w:rsidP="00680F1C">
            <w:pPr>
              <w:spacing w:before="60" w:after="60"/>
              <w:rPr>
                <w:rFonts w:ascii="Arial" w:hAnsi="Arial" w:cs="Arial"/>
                <w:i/>
                <w:sz w:val="18"/>
                <w:szCs w:val="18"/>
              </w:rPr>
            </w:pPr>
            <w:r w:rsidRPr="005E5826">
              <w:rPr>
                <w:rFonts w:ascii="Arial" w:hAnsi="Arial" w:cs="Arial"/>
                <w:i/>
                <w:sz w:val="18"/>
                <w:szCs w:val="18"/>
              </w:rPr>
              <w:t>Reportable safety incidents at aquatic facilities</w:t>
            </w:r>
          </w:p>
          <w:p w14:paraId="2C0F26EF" w14:textId="52BDCFAA"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[Number of WorkSafe reportable aquatic facility safety incidents]</w:t>
            </w:r>
          </w:p>
        </w:tc>
        <w:tc>
          <w:tcPr>
            <w:tcW w:w="550" w:type="pct"/>
            <w:shd w:val="clear" w:color="auto" w:fill="auto"/>
          </w:tcPr>
          <w:p w14:paraId="5C556136"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18</w:t>
            </w:r>
          </w:p>
        </w:tc>
        <w:tc>
          <w:tcPr>
            <w:tcW w:w="549" w:type="pct"/>
            <w:shd w:val="clear" w:color="auto" w:fill="auto"/>
          </w:tcPr>
          <w:p w14:paraId="527F2BE8"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548" w:type="pct"/>
            <w:shd w:val="clear" w:color="auto" w:fill="auto"/>
          </w:tcPr>
          <w:p w14:paraId="73C45492"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548" w:type="pct"/>
            <w:shd w:val="clear" w:color="auto" w:fill="auto"/>
          </w:tcPr>
          <w:p w14:paraId="4DED5774"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1338" w:type="pct"/>
            <w:shd w:val="clear" w:color="auto" w:fill="auto"/>
          </w:tcPr>
          <w:p w14:paraId="2540E511" w14:textId="77777777" w:rsidR="00704F11" w:rsidRPr="006D4293" w:rsidRDefault="00704F11" w:rsidP="00680F1C">
            <w:pPr>
              <w:pStyle w:val="BodyText"/>
              <w:spacing w:before="60" w:after="60"/>
              <w:rPr>
                <w:rFonts w:ascii="Arial" w:hAnsi="Arial" w:cs="Arial"/>
                <w:spacing w:val="0"/>
                <w:sz w:val="18"/>
                <w:szCs w:val="18"/>
              </w:rPr>
            </w:pPr>
            <w:r w:rsidRPr="006D4293">
              <w:rPr>
                <w:rFonts w:ascii="Arial" w:hAnsi="Arial" w:cs="Arial"/>
                <w:spacing w:val="0"/>
                <w:sz w:val="18"/>
                <w:szCs w:val="18"/>
              </w:rPr>
              <w:t>As of 1 July 2019, councils are no longer required to report on this indicator.</w:t>
            </w:r>
          </w:p>
        </w:tc>
      </w:tr>
      <w:tr w:rsidR="00704F11" w:rsidRPr="00FA567B" w14:paraId="7E25E880" w14:textId="77777777" w:rsidTr="004B5AEA">
        <w:trPr>
          <w:cantSplit/>
        </w:trPr>
        <w:tc>
          <w:tcPr>
            <w:tcW w:w="1467" w:type="pct"/>
            <w:shd w:val="clear" w:color="auto" w:fill="auto"/>
          </w:tcPr>
          <w:p w14:paraId="3C6F6A65" w14:textId="77777777" w:rsidR="00704F11" w:rsidRPr="005E5826" w:rsidRDefault="00704F11" w:rsidP="00680F1C">
            <w:pPr>
              <w:pStyle w:val="BodyText"/>
              <w:spacing w:before="60" w:after="60"/>
              <w:rPr>
                <w:rFonts w:ascii="Arial" w:hAnsi="Arial" w:cs="Arial"/>
                <w:b/>
                <w:bCs/>
                <w:i/>
                <w:sz w:val="18"/>
                <w:szCs w:val="18"/>
              </w:rPr>
            </w:pPr>
            <w:r w:rsidRPr="005E5826">
              <w:rPr>
                <w:rFonts w:ascii="Arial" w:hAnsi="Arial" w:cs="Arial"/>
                <w:b/>
                <w:bCs/>
                <w:i/>
                <w:sz w:val="18"/>
                <w:szCs w:val="18"/>
              </w:rPr>
              <w:t>Service cost</w:t>
            </w:r>
          </w:p>
          <w:p w14:paraId="717943E1" w14:textId="77777777" w:rsidR="00E05191" w:rsidRDefault="00704F11" w:rsidP="00680F1C">
            <w:pPr>
              <w:spacing w:before="60" w:after="60"/>
              <w:rPr>
                <w:rFonts w:ascii="Arial" w:hAnsi="Arial" w:cs="Arial"/>
                <w:i/>
                <w:sz w:val="18"/>
                <w:szCs w:val="18"/>
              </w:rPr>
            </w:pPr>
            <w:r w:rsidRPr="005E5826">
              <w:rPr>
                <w:rFonts w:ascii="Arial" w:hAnsi="Arial" w:cs="Arial"/>
                <w:i/>
                <w:sz w:val="18"/>
                <w:szCs w:val="18"/>
              </w:rPr>
              <w:t>Cost of indoor aquatic facilities</w:t>
            </w:r>
          </w:p>
          <w:p w14:paraId="19516CA0" w14:textId="542DFF6E"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[Direct cost of indoor aquatic facilities less income received / Number of visits to indoor aquatic facilities]</w:t>
            </w:r>
          </w:p>
        </w:tc>
        <w:tc>
          <w:tcPr>
            <w:tcW w:w="550" w:type="pct"/>
            <w:shd w:val="clear" w:color="auto" w:fill="auto"/>
          </w:tcPr>
          <w:p w14:paraId="63C0F7FC"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$0.69</w:t>
            </w:r>
          </w:p>
        </w:tc>
        <w:tc>
          <w:tcPr>
            <w:tcW w:w="549" w:type="pct"/>
            <w:shd w:val="clear" w:color="auto" w:fill="auto"/>
          </w:tcPr>
          <w:p w14:paraId="7CF671C8"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548" w:type="pct"/>
            <w:shd w:val="clear" w:color="auto" w:fill="auto"/>
          </w:tcPr>
          <w:p w14:paraId="157813CC"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548" w:type="pct"/>
            <w:shd w:val="clear" w:color="auto" w:fill="auto"/>
          </w:tcPr>
          <w:p w14:paraId="3A9C429D"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1338" w:type="pct"/>
            <w:shd w:val="clear" w:color="auto" w:fill="auto"/>
          </w:tcPr>
          <w:p w14:paraId="17B46225" w14:textId="77777777" w:rsidR="00704F11" w:rsidRPr="006D4293" w:rsidRDefault="00704F11" w:rsidP="00680F1C">
            <w:pPr>
              <w:pStyle w:val="BodyText"/>
              <w:spacing w:before="60" w:after="60"/>
              <w:rPr>
                <w:rFonts w:ascii="Arial" w:hAnsi="Arial" w:cs="Arial"/>
                <w:spacing w:val="0"/>
                <w:sz w:val="18"/>
                <w:szCs w:val="18"/>
              </w:rPr>
            </w:pPr>
            <w:r w:rsidRPr="006D4293">
              <w:rPr>
                <w:rFonts w:ascii="Arial" w:hAnsi="Arial" w:cs="Arial"/>
                <w:spacing w:val="0"/>
                <w:sz w:val="18"/>
                <w:szCs w:val="18"/>
              </w:rPr>
              <w:t xml:space="preserve">As of 1 July 2019, </w:t>
            </w:r>
            <w:r w:rsidRPr="006D4293">
              <w:rPr>
                <w:rFonts w:ascii="Arial" w:hAnsi="Arial" w:cs="Arial"/>
                <w:i/>
                <w:iCs/>
                <w:spacing w:val="0"/>
                <w:sz w:val="18"/>
                <w:szCs w:val="18"/>
              </w:rPr>
              <w:t xml:space="preserve">Cost of indoor </w:t>
            </w:r>
            <w:r w:rsidRPr="006D4293">
              <w:rPr>
                <w:rFonts w:ascii="Arial" w:hAnsi="Arial" w:cs="Arial"/>
                <w:i/>
                <w:iCs/>
                <w:sz w:val="18"/>
                <w:szCs w:val="18"/>
              </w:rPr>
              <w:t>aquatic facilities</w:t>
            </w:r>
            <w:r w:rsidRPr="006D4293">
              <w:rPr>
                <w:rFonts w:ascii="Arial" w:hAnsi="Arial" w:cs="Arial"/>
                <w:spacing w:val="0"/>
                <w:sz w:val="18"/>
                <w:szCs w:val="18"/>
              </w:rPr>
              <w:t xml:space="preserve"> and </w:t>
            </w:r>
            <w:r w:rsidRPr="006D4293">
              <w:rPr>
                <w:rFonts w:ascii="Arial" w:hAnsi="Arial" w:cs="Arial"/>
                <w:i/>
                <w:iCs/>
                <w:spacing w:val="0"/>
                <w:sz w:val="18"/>
                <w:szCs w:val="18"/>
              </w:rPr>
              <w:t xml:space="preserve">Cost of outdoor </w:t>
            </w:r>
            <w:r w:rsidRPr="006D4293">
              <w:rPr>
                <w:rFonts w:ascii="Arial" w:hAnsi="Arial" w:cs="Arial"/>
                <w:i/>
                <w:iCs/>
                <w:sz w:val="18"/>
                <w:szCs w:val="18"/>
              </w:rPr>
              <w:t>aquatic facilities</w:t>
            </w:r>
            <w:r w:rsidRPr="006D4293">
              <w:rPr>
                <w:rFonts w:ascii="Arial" w:hAnsi="Arial" w:cs="Arial"/>
                <w:spacing w:val="0"/>
                <w:sz w:val="18"/>
                <w:szCs w:val="18"/>
              </w:rPr>
              <w:t xml:space="preserve"> have been merged into one measure.</w:t>
            </w:r>
          </w:p>
        </w:tc>
      </w:tr>
      <w:tr w:rsidR="00704F11" w:rsidRPr="00FA567B" w14:paraId="5335AE79" w14:textId="77777777" w:rsidTr="004B5AEA">
        <w:trPr>
          <w:cantSplit/>
        </w:trPr>
        <w:tc>
          <w:tcPr>
            <w:tcW w:w="1467" w:type="pct"/>
            <w:shd w:val="clear" w:color="auto" w:fill="auto"/>
          </w:tcPr>
          <w:p w14:paraId="0F556625" w14:textId="77777777" w:rsidR="00704F11" w:rsidRPr="005E5826" w:rsidRDefault="00704F11" w:rsidP="00680F1C">
            <w:pPr>
              <w:pStyle w:val="BodyText"/>
              <w:spacing w:before="60" w:after="60"/>
              <w:rPr>
                <w:rFonts w:ascii="Arial" w:hAnsi="Arial" w:cs="Arial"/>
                <w:b/>
                <w:bCs/>
                <w:i/>
                <w:sz w:val="18"/>
                <w:szCs w:val="18"/>
              </w:rPr>
            </w:pPr>
            <w:r w:rsidRPr="005E5826">
              <w:rPr>
                <w:rFonts w:ascii="Arial" w:hAnsi="Arial" w:cs="Arial"/>
                <w:b/>
                <w:bCs/>
                <w:i/>
                <w:sz w:val="18"/>
                <w:szCs w:val="18"/>
              </w:rPr>
              <w:t>Service cost</w:t>
            </w:r>
          </w:p>
          <w:p w14:paraId="1EE595BB" w14:textId="77777777" w:rsidR="00E05191" w:rsidRDefault="00704F11" w:rsidP="00680F1C">
            <w:pPr>
              <w:spacing w:before="60" w:after="60"/>
              <w:rPr>
                <w:rFonts w:ascii="Arial" w:hAnsi="Arial" w:cs="Arial"/>
                <w:i/>
                <w:sz w:val="18"/>
                <w:szCs w:val="18"/>
              </w:rPr>
            </w:pPr>
            <w:r w:rsidRPr="005E5826">
              <w:rPr>
                <w:rFonts w:ascii="Arial" w:hAnsi="Arial" w:cs="Arial"/>
                <w:i/>
                <w:sz w:val="18"/>
                <w:szCs w:val="18"/>
              </w:rPr>
              <w:t>Cost of outdoor aquatic facilities</w:t>
            </w:r>
          </w:p>
          <w:p w14:paraId="5A3C65CB" w14:textId="68ADF455"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[Direct cost of outdoor aquatic facilities less income received / Number of visits to outdoor aquatic facilities]</w:t>
            </w:r>
          </w:p>
        </w:tc>
        <w:tc>
          <w:tcPr>
            <w:tcW w:w="550" w:type="pct"/>
            <w:shd w:val="clear" w:color="auto" w:fill="auto"/>
          </w:tcPr>
          <w:p w14:paraId="5A19FA1B"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$6.21</w:t>
            </w:r>
          </w:p>
        </w:tc>
        <w:tc>
          <w:tcPr>
            <w:tcW w:w="549" w:type="pct"/>
            <w:shd w:val="clear" w:color="auto" w:fill="auto"/>
          </w:tcPr>
          <w:p w14:paraId="319CC416"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548" w:type="pct"/>
            <w:shd w:val="clear" w:color="auto" w:fill="auto"/>
          </w:tcPr>
          <w:p w14:paraId="661B5782"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548" w:type="pct"/>
            <w:shd w:val="clear" w:color="auto" w:fill="auto"/>
          </w:tcPr>
          <w:p w14:paraId="41F8F60F"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1338" w:type="pct"/>
            <w:shd w:val="clear" w:color="auto" w:fill="auto"/>
          </w:tcPr>
          <w:p w14:paraId="07048381" w14:textId="77777777" w:rsidR="00704F11" w:rsidRPr="006D4293" w:rsidRDefault="00704F11" w:rsidP="00680F1C">
            <w:pPr>
              <w:pStyle w:val="BodyText"/>
              <w:spacing w:before="60" w:after="60"/>
              <w:rPr>
                <w:rFonts w:ascii="Arial" w:hAnsi="Arial" w:cs="Arial"/>
                <w:spacing w:val="0"/>
                <w:sz w:val="18"/>
                <w:szCs w:val="18"/>
              </w:rPr>
            </w:pPr>
            <w:r w:rsidRPr="006D4293">
              <w:rPr>
                <w:rFonts w:ascii="Arial" w:hAnsi="Arial" w:cs="Arial"/>
                <w:spacing w:val="0"/>
                <w:sz w:val="18"/>
                <w:szCs w:val="18"/>
              </w:rPr>
              <w:t xml:space="preserve">As of 1 July 2019, </w:t>
            </w:r>
            <w:r w:rsidRPr="006D4293">
              <w:rPr>
                <w:rFonts w:ascii="Arial" w:hAnsi="Arial" w:cs="Arial"/>
                <w:i/>
                <w:iCs/>
                <w:spacing w:val="0"/>
                <w:sz w:val="18"/>
                <w:szCs w:val="18"/>
              </w:rPr>
              <w:t xml:space="preserve">Cost of indoor </w:t>
            </w:r>
            <w:r w:rsidRPr="006D4293">
              <w:rPr>
                <w:rFonts w:ascii="Arial" w:hAnsi="Arial" w:cs="Arial"/>
                <w:i/>
                <w:iCs/>
                <w:sz w:val="18"/>
                <w:szCs w:val="18"/>
              </w:rPr>
              <w:t>aquatic facilities</w:t>
            </w:r>
            <w:r w:rsidRPr="006D4293">
              <w:rPr>
                <w:rFonts w:ascii="Arial" w:hAnsi="Arial" w:cs="Arial"/>
                <w:spacing w:val="0"/>
                <w:sz w:val="18"/>
                <w:szCs w:val="18"/>
              </w:rPr>
              <w:t xml:space="preserve"> and </w:t>
            </w:r>
            <w:r w:rsidRPr="006D4293">
              <w:rPr>
                <w:rFonts w:ascii="Arial" w:hAnsi="Arial" w:cs="Arial"/>
                <w:i/>
                <w:iCs/>
                <w:spacing w:val="0"/>
                <w:sz w:val="18"/>
                <w:szCs w:val="18"/>
              </w:rPr>
              <w:t xml:space="preserve">Cost of outdoor </w:t>
            </w:r>
            <w:r w:rsidRPr="006D4293">
              <w:rPr>
                <w:rFonts w:ascii="Arial" w:hAnsi="Arial" w:cs="Arial"/>
                <w:i/>
                <w:iCs/>
                <w:sz w:val="18"/>
                <w:szCs w:val="18"/>
              </w:rPr>
              <w:t>aquatic facilities</w:t>
            </w:r>
            <w:r w:rsidRPr="006D4293">
              <w:rPr>
                <w:rFonts w:ascii="Arial" w:hAnsi="Arial" w:cs="Arial"/>
                <w:spacing w:val="0"/>
                <w:sz w:val="18"/>
                <w:szCs w:val="18"/>
              </w:rPr>
              <w:t xml:space="preserve"> have been merged into one measure.</w:t>
            </w:r>
          </w:p>
        </w:tc>
      </w:tr>
      <w:tr w:rsidR="00704F11" w:rsidRPr="00FA567B" w14:paraId="0E608B03" w14:textId="77777777" w:rsidTr="004B5AEA">
        <w:trPr>
          <w:cantSplit/>
        </w:trPr>
        <w:tc>
          <w:tcPr>
            <w:tcW w:w="1467" w:type="pct"/>
            <w:tcBorders>
              <w:bottom w:val="single" w:sz="4" w:space="0" w:color="1F497D"/>
            </w:tcBorders>
            <w:shd w:val="clear" w:color="auto" w:fill="D5E8F1"/>
          </w:tcPr>
          <w:p w14:paraId="4D734427" w14:textId="77777777" w:rsidR="00704F11" w:rsidRPr="005E5826" w:rsidRDefault="00704F11" w:rsidP="00680F1C">
            <w:pPr>
              <w:spacing w:before="60" w:after="60"/>
              <w:rPr>
                <w:rFonts w:ascii="Arial" w:hAnsi="Arial" w:cs="Arial"/>
                <w:b/>
                <w:sz w:val="18"/>
                <w:szCs w:val="18"/>
              </w:rPr>
            </w:pPr>
            <w:r w:rsidRPr="005E5826">
              <w:rPr>
                <w:rFonts w:ascii="Arial" w:hAnsi="Arial" w:cs="Arial"/>
                <w:b/>
                <w:sz w:val="18"/>
                <w:szCs w:val="18"/>
              </w:rPr>
              <w:t>Libraries</w:t>
            </w:r>
          </w:p>
        </w:tc>
        <w:tc>
          <w:tcPr>
            <w:tcW w:w="550" w:type="pct"/>
            <w:tcBorders>
              <w:bottom w:val="single" w:sz="4" w:space="0" w:color="1F497D"/>
            </w:tcBorders>
            <w:shd w:val="clear" w:color="auto" w:fill="D5E8F1"/>
          </w:tcPr>
          <w:p w14:paraId="5A0A7118" w14:textId="77777777" w:rsidR="00704F11" w:rsidRPr="00FA567B" w:rsidRDefault="00704F11" w:rsidP="00680F1C">
            <w:pPr>
              <w:spacing w:before="60" w:after="60"/>
              <w:rPr>
                <w:rFonts w:ascii="Arial" w:hAnsi="Arial" w:cs="Arial"/>
                <w:b/>
                <w:sz w:val="18"/>
                <w:szCs w:val="18"/>
                <w:highlight w:val="yellow"/>
              </w:rPr>
            </w:pPr>
          </w:p>
        </w:tc>
        <w:tc>
          <w:tcPr>
            <w:tcW w:w="549" w:type="pct"/>
            <w:tcBorders>
              <w:bottom w:val="single" w:sz="4" w:space="0" w:color="1F497D"/>
            </w:tcBorders>
            <w:shd w:val="clear" w:color="auto" w:fill="D5E8F1"/>
          </w:tcPr>
          <w:p w14:paraId="5DA19942" w14:textId="77777777" w:rsidR="00704F11" w:rsidRPr="00FA567B" w:rsidRDefault="00704F11" w:rsidP="00680F1C">
            <w:pPr>
              <w:spacing w:before="60" w:after="60"/>
              <w:rPr>
                <w:rFonts w:ascii="Arial" w:hAnsi="Arial" w:cs="Arial"/>
                <w:b/>
                <w:sz w:val="18"/>
                <w:szCs w:val="18"/>
                <w:highlight w:val="yellow"/>
              </w:rPr>
            </w:pPr>
          </w:p>
        </w:tc>
        <w:tc>
          <w:tcPr>
            <w:tcW w:w="548" w:type="pct"/>
            <w:tcBorders>
              <w:bottom w:val="single" w:sz="4" w:space="0" w:color="1F497D"/>
            </w:tcBorders>
            <w:shd w:val="clear" w:color="auto" w:fill="D5E8F1"/>
          </w:tcPr>
          <w:p w14:paraId="1B815644" w14:textId="77777777" w:rsidR="00704F11" w:rsidRPr="00FA567B" w:rsidRDefault="00704F11" w:rsidP="00680F1C">
            <w:pPr>
              <w:spacing w:before="60" w:after="60"/>
              <w:rPr>
                <w:rFonts w:ascii="Arial" w:hAnsi="Arial" w:cs="Arial"/>
                <w:b/>
                <w:sz w:val="18"/>
                <w:szCs w:val="18"/>
                <w:highlight w:val="yellow"/>
              </w:rPr>
            </w:pPr>
          </w:p>
        </w:tc>
        <w:tc>
          <w:tcPr>
            <w:tcW w:w="548" w:type="pct"/>
            <w:tcBorders>
              <w:bottom w:val="single" w:sz="4" w:space="0" w:color="1F497D"/>
            </w:tcBorders>
            <w:shd w:val="clear" w:color="auto" w:fill="D5E8F1"/>
          </w:tcPr>
          <w:p w14:paraId="4BD727A6" w14:textId="77777777" w:rsidR="00704F11" w:rsidRPr="00FA567B" w:rsidRDefault="00704F11" w:rsidP="00680F1C">
            <w:pPr>
              <w:spacing w:before="60" w:after="60"/>
              <w:rPr>
                <w:rFonts w:ascii="Arial" w:hAnsi="Arial" w:cs="Arial"/>
                <w:b/>
                <w:sz w:val="18"/>
                <w:szCs w:val="18"/>
                <w:highlight w:val="yellow"/>
              </w:rPr>
            </w:pPr>
          </w:p>
        </w:tc>
        <w:tc>
          <w:tcPr>
            <w:tcW w:w="1338" w:type="pct"/>
            <w:tcBorders>
              <w:bottom w:val="single" w:sz="4" w:space="0" w:color="1F497D"/>
            </w:tcBorders>
            <w:shd w:val="clear" w:color="auto" w:fill="D5E8F1"/>
          </w:tcPr>
          <w:p w14:paraId="1818E6F2" w14:textId="77777777" w:rsidR="00704F11" w:rsidRPr="006D4293" w:rsidRDefault="00704F11" w:rsidP="00680F1C">
            <w:pPr>
              <w:spacing w:before="60" w:after="60"/>
              <w:rPr>
                <w:rFonts w:ascii="Arial" w:hAnsi="Arial" w:cs="Arial"/>
                <w:b/>
                <w:sz w:val="18"/>
                <w:szCs w:val="18"/>
              </w:rPr>
            </w:pPr>
          </w:p>
        </w:tc>
      </w:tr>
      <w:tr w:rsidR="00704F11" w:rsidRPr="00FA567B" w14:paraId="08465B28" w14:textId="77777777" w:rsidTr="004B5AEA">
        <w:trPr>
          <w:cantSplit/>
        </w:trPr>
        <w:tc>
          <w:tcPr>
            <w:tcW w:w="1467" w:type="pct"/>
            <w:tcBorders>
              <w:top w:val="single" w:sz="4" w:space="0" w:color="1F497D"/>
              <w:bottom w:val="single" w:sz="4" w:space="0" w:color="1F497D"/>
              <w:right w:val="nil"/>
            </w:tcBorders>
            <w:shd w:val="clear" w:color="auto" w:fill="auto"/>
          </w:tcPr>
          <w:p w14:paraId="28C1B54D" w14:textId="77777777" w:rsidR="00704F11" w:rsidRPr="005E5826" w:rsidRDefault="00704F11" w:rsidP="00680F1C">
            <w:pPr>
              <w:pStyle w:val="BodyText"/>
              <w:spacing w:before="60" w:after="60"/>
              <w:rPr>
                <w:rFonts w:ascii="Arial" w:hAnsi="Arial" w:cs="Arial"/>
                <w:b/>
                <w:bCs/>
                <w:i/>
                <w:sz w:val="18"/>
                <w:szCs w:val="18"/>
              </w:rPr>
            </w:pPr>
            <w:r w:rsidRPr="005E5826">
              <w:rPr>
                <w:rFonts w:ascii="Arial" w:hAnsi="Arial" w:cs="Arial"/>
                <w:b/>
                <w:bCs/>
                <w:i/>
                <w:sz w:val="18"/>
                <w:szCs w:val="18"/>
              </w:rPr>
              <w:t>Service cost</w:t>
            </w:r>
          </w:p>
          <w:p w14:paraId="55C068C8" w14:textId="77777777" w:rsidR="00E05191" w:rsidRDefault="00704F11" w:rsidP="00680F1C">
            <w:pPr>
              <w:pStyle w:val="BodyText"/>
              <w:spacing w:before="60" w:after="60"/>
              <w:rPr>
                <w:rFonts w:ascii="Arial" w:hAnsi="Arial" w:cs="Arial"/>
                <w:i/>
                <w:sz w:val="18"/>
                <w:szCs w:val="18"/>
              </w:rPr>
            </w:pPr>
            <w:r w:rsidRPr="005E5826">
              <w:rPr>
                <w:rFonts w:ascii="Arial" w:hAnsi="Arial" w:cs="Arial"/>
                <w:i/>
                <w:sz w:val="18"/>
                <w:szCs w:val="18"/>
              </w:rPr>
              <w:t>Cost of library service</w:t>
            </w:r>
          </w:p>
          <w:p w14:paraId="2A552231" w14:textId="19365DFD" w:rsidR="00704F11" w:rsidRPr="00E05191" w:rsidRDefault="00704F11" w:rsidP="00680F1C">
            <w:pPr>
              <w:pStyle w:val="BodyText"/>
              <w:spacing w:before="60" w:after="60"/>
              <w:rPr>
                <w:rFonts w:ascii="Arial" w:hAnsi="Arial" w:cs="Arial"/>
                <w:sz w:val="18"/>
                <w:szCs w:val="18"/>
              </w:rPr>
            </w:pPr>
            <w:r w:rsidRPr="005E5826">
              <w:rPr>
                <w:rFonts w:ascii="Arial" w:hAnsi="Arial" w:cs="Arial"/>
                <w:sz w:val="18"/>
                <w:szCs w:val="18"/>
              </w:rPr>
              <w:t>[Direct cost of the library service / Number of visits]</w:t>
            </w:r>
          </w:p>
        </w:tc>
        <w:tc>
          <w:tcPr>
            <w:tcW w:w="550" w:type="pct"/>
            <w:tcBorders>
              <w:top w:val="single" w:sz="4" w:space="0" w:color="1F497D"/>
              <w:left w:val="nil"/>
              <w:bottom w:val="single" w:sz="4" w:space="0" w:color="1F497D"/>
              <w:right w:val="nil"/>
            </w:tcBorders>
            <w:shd w:val="clear" w:color="auto" w:fill="auto"/>
          </w:tcPr>
          <w:p w14:paraId="1F0D75C3"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$5.49</w:t>
            </w:r>
          </w:p>
        </w:tc>
        <w:tc>
          <w:tcPr>
            <w:tcW w:w="549" w:type="pct"/>
            <w:tcBorders>
              <w:top w:val="single" w:sz="4" w:space="0" w:color="1F497D"/>
              <w:left w:val="nil"/>
              <w:bottom w:val="single" w:sz="4" w:space="0" w:color="1F497D"/>
              <w:right w:val="nil"/>
            </w:tcBorders>
            <w:shd w:val="clear" w:color="auto" w:fill="auto"/>
          </w:tcPr>
          <w:p w14:paraId="626B8A03"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548" w:type="pct"/>
            <w:tcBorders>
              <w:top w:val="single" w:sz="4" w:space="0" w:color="1F497D"/>
              <w:left w:val="nil"/>
              <w:bottom w:val="single" w:sz="4" w:space="0" w:color="1F497D"/>
              <w:right w:val="nil"/>
            </w:tcBorders>
            <w:shd w:val="clear" w:color="auto" w:fill="auto"/>
          </w:tcPr>
          <w:p w14:paraId="529A7C91"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548" w:type="pct"/>
            <w:tcBorders>
              <w:top w:val="single" w:sz="4" w:space="0" w:color="1F497D"/>
              <w:left w:val="nil"/>
              <w:bottom w:val="single" w:sz="4" w:space="0" w:color="1F497D"/>
              <w:right w:val="nil"/>
            </w:tcBorders>
            <w:shd w:val="clear" w:color="auto" w:fill="auto"/>
          </w:tcPr>
          <w:p w14:paraId="0BA99A99"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 2020</w:t>
            </w:r>
          </w:p>
        </w:tc>
        <w:tc>
          <w:tcPr>
            <w:tcW w:w="1338" w:type="pct"/>
            <w:tcBorders>
              <w:top w:val="single" w:sz="4" w:space="0" w:color="1F497D"/>
              <w:left w:val="nil"/>
              <w:bottom w:val="single" w:sz="4" w:space="0" w:color="1F497D"/>
            </w:tcBorders>
            <w:shd w:val="clear" w:color="auto" w:fill="auto"/>
          </w:tcPr>
          <w:p w14:paraId="049CA3D8" w14:textId="77777777" w:rsidR="00704F11" w:rsidRPr="006D4293" w:rsidRDefault="00704F11" w:rsidP="00680F1C">
            <w:pPr>
              <w:keepNext/>
              <w:spacing w:before="60" w:after="60"/>
              <w:rPr>
                <w:rFonts w:ascii="Arial" w:hAnsi="Arial" w:cs="Arial"/>
                <w:sz w:val="18"/>
                <w:szCs w:val="18"/>
              </w:rPr>
            </w:pPr>
            <w:r w:rsidRPr="006D4293">
              <w:rPr>
                <w:rFonts w:ascii="Arial" w:hAnsi="Arial" w:cs="Arial"/>
                <w:sz w:val="18"/>
                <w:szCs w:val="18"/>
              </w:rPr>
              <w:t xml:space="preserve">As of 1 July 2019, this indicator was replaced by an amended </w:t>
            </w:r>
            <w:r w:rsidRPr="006D4293">
              <w:rPr>
                <w:rFonts w:ascii="Arial" w:hAnsi="Arial" w:cs="Arial"/>
                <w:i/>
                <w:sz w:val="18"/>
                <w:szCs w:val="18"/>
              </w:rPr>
              <w:t>Cost of library service per population</w:t>
            </w:r>
            <w:r w:rsidRPr="006D4293">
              <w:rPr>
                <w:rFonts w:ascii="Arial" w:hAnsi="Arial" w:cs="Arial"/>
                <w:sz w:val="18"/>
                <w:szCs w:val="18"/>
              </w:rPr>
              <w:t xml:space="preserve"> measure.</w:t>
            </w:r>
          </w:p>
        </w:tc>
      </w:tr>
      <w:tr w:rsidR="00704F11" w:rsidRPr="00FA567B" w14:paraId="34CFC7C9" w14:textId="77777777" w:rsidTr="004B5AEA">
        <w:trPr>
          <w:cantSplit/>
        </w:trPr>
        <w:tc>
          <w:tcPr>
            <w:tcW w:w="1467" w:type="pct"/>
            <w:tcBorders>
              <w:bottom w:val="single" w:sz="4" w:space="0" w:color="1F497D"/>
            </w:tcBorders>
            <w:shd w:val="clear" w:color="auto" w:fill="D5E8F1"/>
          </w:tcPr>
          <w:p w14:paraId="0E23BE2A" w14:textId="77777777" w:rsidR="00704F11" w:rsidRPr="005E5826" w:rsidRDefault="00704F11" w:rsidP="00172A63">
            <w:pPr>
              <w:keepNext/>
              <w:spacing w:before="60" w:after="60"/>
              <w:rPr>
                <w:rFonts w:ascii="Arial" w:hAnsi="Arial" w:cs="Arial"/>
                <w:b/>
                <w:sz w:val="18"/>
                <w:szCs w:val="18"/>
              </w:rPr>
            </w:pPr>
            <w:r w:rsidRPr="005E5826">
              <w:rPr>
                <w:rFonts w:ascii="Arial" w:hAnsi="Arial" w:cs="Arial"/>
                <w:b/>
                <w:sz w:val="18"/>
                <w:szCs w:val="18"/>
              </w:rPr>
              <w:t>Maternal and Child Health (MCH)</w:t>
            </w:r>
          </w:p>
        </w:tc>
        <w:tc>
          <w:tcPr>
            <w:tcW w:w="550" w:type="pct"/>
            <w:tcBorders>
              <w:bottom w:val="single" w:sz="4" w:space="0" w:color="1F497D"/>
            </w:tcBorders>
            <w:shd w:val="clear" w:color="auto" w:fill="D5E8F1"/>
          </w:tcPr>
          <w:p w14:paraId="0C430051" w14:textId="77777777" w:rsidR="00704F11" w:rsidRPr="00FA567B" w:rsidRDefault="00704F11" w:rsidP="00680F1C">
            <w:pPr>
              <w:spacing w:before="60" w:after="60"/>
              <w:rPr>
                <w:rFonts w:ascii="Arial" w:hAnsi="Arial" w:cs="Arial"/>
                <w:b/>
                <w:sz w:val="18"/>
                <w:szCs w:val="18"/>
                <w:highlight w:val="yellow"/>
              </w:rPr>
            </w:pPr>
          </w:p>
        </w:tc>
        <w:tc>
          <w:tcPr>
            <w:tcW w:w="549" w:type="pct"/>
            <w:tcBorders>
              <w:bottom w:val="single" w:sz="4" w:space="0" w:color="1F497D"/>
            </w:tcBorders>
            <w:shd w:val="clear" w:color="auto" w:fill="D5E8F1"/>
          </w:tcPr>
          <w:p w14:paraId="016FD99A" w14:textId="77777777" w:rsidR="00704F11" w:rsidRPr="00FA567B" w:rsidRDefault="00704F11" w:rsidP="00680F1C">
            <w:pPr>
              <w:spacing w:before="60" w:after="60"/>
              <w:rPr>
                <w:rFonts w:ascii="Arial" w:hAnsi="Arial" w:cs="Arial"/>
                <w:b/>
                <w:sz w:val="18"/>
                <w:szCs w:val="18"/>
                <w:highlight w:val="yellow"/>
              </w:rPr>
            </w:pPr>
          </w:p>
        </w:tc>
        <w:tc>
          <w:tcPr>
            <w:tcW w:w="548" w:type="pct"/>
            <w:tcBorders>
              <w:bottom w:val="single" w:sz="4" w:space="0" w:color="1F497D"/>
            </w:tcBorders>
            <w:shd w:val="clear" w:color="auto" w:fill="D5E8F1"/>
          </w:tcPr>
          <w:p w14:paraId="3AFBA8EF" w14:textId="77777777" w:rsidR="00704F11" w:rsidRPr="00FA567B" w:rsidRDefault="00704F11" w:rsidP="00680F1C">
            <w:pPr>
              <w:spacing w:before="60" w:after="60"/>
              <w:rPr>
                <w:rFonts w:ascii="Arial" w:hAnsi="Arial" w:cs="Arial"/>
                <w:b/>
                <w:sz w:val="18"/>
                <w:szCs w:val="18"/>
                <w:highlight w:val="yellow"/>
              </w:rPr>
            </w:pPr>
          </w:p>
        </w:tc>
        <w:tc>
          <w:tcPr>
            <w:tcW w:w="548" w:type="pct"/>
            <w:tcBorders>
              <w:bottom w:val="single" w:sz="4" w:space="0" w:color="1F497D"/>
            </w:tcBorders>
            <w:shd w:val="clear" w:color="auto" w:fill="D5E8F1"/>
          </w:tcPr>
          <w:p w14:paraId="638CB74F" w14:textId="77777777" w:rsidR="00704F11" w:rsidRPr="00FA567B" w:rsidRDefault="00704F11" w:rsidP="00680F1C">
            <w:pPr>
              <w:spacing w:before="60" w:after="60"/>
              <w:rPr>
                <w:rFonts w:ascii="Arial" w:hAnsi="Arial" w:cs="Arial"/>
                <w:b/>
                <w:sz w:val="18"/>
                <w:szCs w:val="18"/>
                <w:highlight w:val="yellow"/>
              </w:rPr>
            </w:pPr>
          </w:p>
        </w:tc>
        <w:tc>
          <w:tcPr>
            <w:tcW w:w="1338" w:type="pct"/>
            <w:tcBorders>
              <w:bottom w:val="single" w:sz="4" w:space="0" w:color="1F497D"/>
            </w:tcBorders>
            <w:shd w:val="clear" w:color="auto" w:fill="D5E8F1"/>
          </w:tcPr>
          <w:p w14:paraId="286138E1" w14:textId="77777777" w:rsidR="00704F11" w:rsidRPr="006D4293" w:rsidRDefault="00704F11" w:rsidP="00680F1C">
            <w:pPr>
              <w:spacing w:before="60" w:after="60"/>
              <w:rPr>
                <w:rFonts w:ascii="Arial" w:hAnsi="Arial" w:cs="Arial"/>
                <w:b/>
                <w:sz w:val="18"/>
                <w:szCs w:val="18"/>
              </w:rPr>
            </w:pPr>
          </w:p>
        </w:tc>
      </w:tr>
      <w:tr w:rsidR="00704F11" w:rsidRPr="00FA567B" w14:paraId="46ACB3AE" w14:textId="77777777" w:rsidTr="004B5AEA">
        <w:trPr>
          <w:cantSplit/>
        </w:trPr>
        <w:tc>
          <w:tcPr>
            <w:tcW w:w="1467" w:type="pct"/>
            <w:tcBorders>
              <w:top w:val="single" w:sz="4" w:space="0" w:color="1F497D"/>
              <w:bottom w:val="single" w:sz="4" w:space="0" w:color="1F497D"/>
              <w:right w:val="nil"/>
            </w:tcBorders>
            <w:shd w:val="clear" w:color="auto" w:fill="auto"/>
          </w:tcPr>
          <w:p w14:paraId="22303EC4" w14:textId="77777777" w:rsidR="00704F11" w:rsidRPr="005E5826" w:rsidRDefault="00704F11" w:rsidP="00680F1C">
            <w:pPr>
              <w:pStyle w:val="BodyText"/>
              <w:spacing w:before="60" w:after="60"/>
              <w:rPr>
                <w:rFonts w:ascii="Arial" w:hAnsi="Arial" w:cs="Arial"/>
                <w:b/>
                <w:bCs/>
                <w:i/>
                <w:sz w:val="18"/>
                <w:szCs w:val="18"/>
              </w:rPr>
            </w:pPr>
            <w:r w:rsidRPr="005E5826">
              <w:rPr>
                <w:rFonts w:ascii="Arial" w:hAnsi="Arial" w:cs="Arial"/>
                <w:b/>
                <w:bCs/>
                <w:i/>
                <w:sz w:val="18"/>
                <w:szCs w:val="18"/>
              </w:rPr>
              <w:t>Participation</w:t>
            </w:r>
          </w:p>
          <w:p w14:paraId="440F9A06" w14:textId="77777777" w:rsidR="00E05191" w:rsidRDefault="00704F11" w:rsidP="00680F1C">
            <w:pPr>
              <w:spacing w:before="60" w:after="60"/>
              <w:rPr>
                <w:rFonts w:ascii="Arial" w:hAnsi="Arial" w:cs="Arial"/>
                <w:i/>
                <w:sz w:val="18"/>
                <w:szCs w:val="18"/>
              </w:rPr>
            </w:pPr>
            <w:r w:rsidRPr="005E5826">
              <w:rPr>
                <w:rFonts w:ascii="Arial" w:hAnsi="Arial" w:cs="Arial"/>
                <w:i/>
                <w:sz w:val="18"/>
                <w:szCs w:val="18"/>
              </w:rPr>
              <w:t>Participation in first MCH home visit</w:t>
            </w:r>
          </w:p>
          <w:p w14:paraId="2FE4A964" w14:textId="5126441B" w:rsidR="00704F11" w:rsidRPr="005E5826" w:rsidRDefault="00704F11" w:rsidP="00680F1C">
            <w:pPr>
              <w:spacing w:before="60" w:after="60"/>
              <w:rPr>
                <w:rFonts w:ascii="Arial" w:hAnsi="Arial" w:cs="Arial"/>
                <w:i/>
                <w:sz w:val="18"/>
                <w:szCs w:val="18"/>
              </w:rPr>
            </w:pPr>
            <w:r w:rsidRPr="005E5826">
              <w:rPr>
                <w:rFonts w:ascii="Arial" w:hAnsi="Arial" w:cs="Arial"/>
                <w:iCs/>
                <w:sz w:val="18"/>
                <w:szCs w:val="18"/>
              </w:rPr>
              <w:t>[Number of first MCH home visits / Number of birth notifications received] x100</w:t>
            </w:r>
          </w:p>
        </w:tc>
        <w:tc>
          <w:tcPr>
            <w:tcW w:w="550" w:type="pct"/>
            <w:tcBorders>
              <w:top w:val="single" w:sz="4" w:space="0" w:color="1F497D"/>
              <w:left w:val="nil"/>
              <w:bottom w:val="single" w:sz="4" w:space="0" w:color="1F497D"/>
              <w:right w:val="nil"/>
            </w:tcBorders>
            <w:shd w:val="clear" w:color="auto" w:fill="auto"/>
          </w:tcPr>
          <w:p w14:paraId="7243200A" w14:textId="77777777"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96.84%</w:t>
            </w:r>
          </w:p>
        </w:tc>
        <w:tc>
          <w:tcPr>
            <w:tcW w:w="549" w:type="pct"/>
            <w:tcBorders>
              <w:top w:val="single" w:sz="4" w:space="0" w:color="1F497D"/>
              <w:left w:val="nil"/>
              <w:bottom w:val="single" w:sz="4" w:space="0" w:color="1F497D"/>
              <w:right w:val="nil"/>
            </w:tcBorders>
            <w:shd w:val="clear" w:color="auto" w:fill="auto"/>
          </w:tcPr>
          <w:p w14:paraId="1431211D" w14:textId="0A398223"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w:t>
            </w:r>
            <w:r w:rsidR="00E02FE5">
              <w:rPr>
                <w:rFonts w:ascii="Arial" w:hAnsi="Arial" w:cs="Arial"/>
                <w:sz w:val="18"/>
                <w:szCs w:val="18"/>
              </w:rPr>
              <w:br/>
            </w:r>
            <w:r w:rsidRPr="005E5826">
              <w:rPr>
                <w:rFonts w:ascii="Arial" w:hAnsi="Arial" w:cs="Arial"/>
                <w:sz w:val="18"/>
                <w:szCs w:val="18"/>
              </w:rPr>
              <w:t>2020</w:t>
            </w:r>
          </w:p>
        </w:tc>
        <w:tc>
          <w:tcPr>
            <w:tcW w:w="548" w:type="pct"/>
            <w:tcBorders>
              <w:top w:val="single" w:sz="4" w:space="0" w:color="1F497D"/>
              <w:left w:val="nil"/>
              <w:bottom w:val="single" w:sz="4" w:space="0" w:color="1F497D"/>
              <w:right w:val="nil"/>
            </w:tcBorders>
            <w:shd w:val="clear" w:color="auto" w:fill="auto"/>
          </w:tcPr>
          <w:p w14:paraId="3BD00437" w14:textId="7D525878"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w:t>
            </w:r>
            <w:r w:rsidR="00E02FE5">
              <w:rPr>
                <w:rFonts w:ascii="Arial" w:hAnsi="Arial" w:cs="Arial"/>
                <w:sz w:val="18"/>
                <w:szCs w:val="18"/>
              </w:rPr>
              <w:br/>
            </w:r>
            <w:r w:rsidRPr="005E5826">
              <w:rPr>
                <w:rFonts w:ascii="Arial" w:hAnsi="Arial" w:cs="Arial"/>
                <w:sz w:val="18"/>
                <w:szCs w:val="18"/>
              </w:rPr>
              <w:t>2020</w:t>
            </w:r>
          </w:p>
        </w:tc>
        <w:tc>
          <w:tcPr>
            <w:tcW w:w="548" w:type="pct"/>
            <w:tcBorders>
              <w:top w:val="single" w:sz="4" w:space="0" w:color="1F497D"/>
              <w:left w:val="nil"/>
              <w:bottom w:val="single" w:sz="4" w:space="0" w:color="1F497D"/>
              <w:right w:val="nil"/>
            </w:tcBorders>
            <w:shd w:val="clear" w:color="auto" w:fill="auto"/>
          </w:tcPr>
          <w:p w14:paraId="363E920A" w14:textId="2D212FB0" w:rsidR="00704F11" w:rsidRPr="005E5826" w:rsidRDefault="00704F11" w:rsidP="00680F1C">
            <w:pPr>
              <w:spacing w:before="60" w:after="60"/>
              <w:rPr>
                <w:rFonts w:ascii="Arial" w:hAnsi="Arial" w:cs="Arial"/>
                <w:sz w:val="18"/>
                <w:szCs w:val="18"/>
              </w:rPr>
            </w:pPr>
            <w:r w:rsidRPr="005E5826">
              <w:rPr>
                <w:rFonts w:ascii="Arial" w:hAnsi="Arial" w:cs="Arial"/>
                <w:sz w:val="18"/>
                <w:szCs w:val="18"/>
              </w:rPr>
              <w:t>Retired in</w:t>
            </w:r>
            <w:r w:rsidR="00E02FE5">
              <w:rPr>
                <w:rFonts w:ascii="Arial" w:hAnsi="Arial" w:cs="Arial"/>
                <w:sz w:val="18"/>
                <w:szCs w:val="18"/>
              </w:rPr>
              <w:br/>
            </w:r>
            <w:r w:rsidRPr="005E5826">
              <w:rPr>
                <w:rFonts w:ascii="Arial" w:hAnsi="Arial" w:cs="Arial"/>
                <w:sz w:val="18"/>
                <w:szCs w:val="18"/>
              </w:rPr>
              <w:t>2020</w:t>
            </w:r>
          </w:p>
        </w:tc>
        <w:tc>
          <w:tcPr>
            <w:tcW w:w="1338" w:type="pct"/>
            <w:tcBorders>
              <w:top w:val="single" w:sz="4" w:space="0" w:color="1F497D"/>
              <w:left w:val="nil"/>
              <w:bottom w:val="single" w:sz="4" w:space="0" w:color="1F497D"/>
            </w:tcBorders>
            <w:shd w:val="clear" w:color="auto" w:fill="auto"/>
          </w:tcPr>
          <w:p w14:paraId="19755E3B" w14:textId="77777777" w:rsidR="00704F11" w:rsidRPr="006D4293" w:rsidRDefault="00704F11" w:rsidP="00680F1C">
            <w:pPr>
              <w:keepNext/>
              <w:spacing w:before="60" w:after="60"/>
              <w:rPr>
                <w:rFonts w:ascii="Arial" w:hAnsi="Arial" w:cs="Arial"/>
                <w:sz w:val="18"/>
                <w:szCs w:val="18"/>
              </w:rPr>
            </w:pPr>
            <w:r w:rsidRPr="006D4293">
              <w:rPr>
                <w:rFonts w:ascii="Arial" w:hAnsi="Arial" w:cs="Arial"/>
                <w:sz w:val="18"/>
                <w:szCs w:val="18"/>
              </w:rPr>
              <w:t xml:space="preserve">As of 1 July 2019, this indicator was replaced by </w:t>
            </w:r>
            <w:r w:rsidRPr="006D4293">
              <w:rPr>
                <w:rFonts w:ascii="Arial" w:hAnsi="Arial" w:cs="Arial"/>
                <w:i/>
                <w:sz w:val="18"/>
                <w:szCs w:val="18"/>
              </w:rPr>
              <w:t>Participation in 4-week Key Age and Stage visit</w:t>
            </w:r>
            <w:r w:rsidRPr="006D4293">
              <w:rPr>
                <w:rFonts w:ascii="Arial" w:hAnsi="Arial" w:cs="Arial"/>
                <w:sz w:val="18"/>
                <w:szCs w:val="18"/>
              </w:rPr>
              <w:t xml:space="preserve">. </w:t>
            </w:r>
          </w:p>
        </w:tc>
      </w:tr>
    </w:tbl>
    <w:p w14:paraId="47923C52" w14:textId="77777777" w:rsidR="00212D84" w:rsidRDefault="00212D84">
      <w:pPr>
        <w:spacing w:line="240" w:lineRule="auto"/>
        <w:rPr>
          <w:rFonts w:ascii="Arial" w:eastAsia="MS Gothic" w:hAnsi="Arial" w:cs="Arial"/>
          <w:b/>
          <w:bCs/>
          <w:color w:val="244061"/>
          <w:sz w:val="28"/>
          <w:szCs w:val="28"/>
        </w:rPr>
      </w:pPr>
      <w:r>
        <w:rPr>
          <w:rFonts w:ascii="Arial" w:hAnsi="Arial" w:cs="Arial"/>
          <w:color w:val="244061"/>
          <w:sz w:val="28"/>
          <w:szCs w:val="28"/>
        </w:rPr>
        <w:br w:type="page"/>
      </w:r>
    </w:p>
    <w:p w14:paraId="7B4C843F" w14:textId="481AD194" w:rsidR="00704F11" w:rsidRPr="000C6A96" w:rsidRDefault="00704F11" w:rsidP="00704F11">
      <w:pPr>
        <w:pStyle w:val="Heading2"/>
        <w:spacing w:before="100" w:after="100"/>
        <w:rPr>
          <w:rFonts w:ascii="Arial" w:hAnsi="Arial" w:cs="Arial"/>
          <w:color w:val="244061"/>
          <w:sz w:val="28"/>
          <w:szCs w:val="28"/>
        </w:rPr>
      </w:pPr>
      <w:bookmarkStart w:id="75" w:name="_Toc116036588"/>
      <w:r w:rsidRPr="005507F9">
        <w:rPr>
          <w:rFonts w:ascii="Arial" w:hAnsi="Arial" w:cs="Arial"/>
          <w:color w:val="244061"/>
          <w:sz w:val="28"/>
          <w:szCs w:val="28"/>
        </w:rPr>
        <w:lastRenderedPageBreak/>
        <w:t xml:space="preserve">STRATEGIC DIRECTION </w:t>
      </w:r>
      <w:r>
        <w:rPr>
          <w:rFonts w:ascii="Arial" w:hAnsi="Arial" w:cs="Arial"/>
          <w:color w:val="244061"/>
          <w:sz w:val="28"/>
          <w:szCs w:val="28"/>
        </w:rPr>
        <w:t>2</w:t>
      </w:r>
      <w:r w:rsidR="00CA62A3">
        <w:rPr>
          <w:rFonts w:ascii="Arial" w:hAnsi="Arial" w:cs="Arial"/>
          <w:color w:val="244061"/>
          <w:sz w:val="28"/>
          <w:szCs w:val="28"/>
        </w:rPr>
        <w:t xml:space="preserve">: </w:t>
      </w:r>
      <w:r w:rsidRPr="000C6A96">
        <w:rPr>
          <w:rFonts w:ascii="Arial" w:hAnsi="Arial" w:cs="Arial"/>
          <w:color w:val="244061"/>
          <w:sz w:val="28"/>
          <w:szCs w:val="28"/>
        </w:rPr>
        <w:t>SUSTAINABLE GROWTH AND ENVIRONMENT</w:t>
      </w:r>
      <w:bookmarkEnd w:id="75"/>
    </w:p>
    <w:p w14:paraId="417A64B7" w14:textId="77777777" w:rsidR="00704F11" w:rsidRPr="008500DC" w:rsidRDefault="00704F11" w:rsidP="00704F11">
      <w:pPr>
        <w:spacing w:before="100" w:after="100"/>
        <w:rPr>
          <w:rFonts w:ascii="Arial" w:hAnsi="Arial" w:cs="Arial"/>
          <w:b/>
          <w:caps/>
          <w:color w:val="003361"/>
          <w:sz w:val="24"/>
          <w:szCs w:val="24"/>
        </w:rPr>
      </w:pPr>
      <w:r>
        <w:rPr>
          <w:rFonts w:ascii="Arial" w:hAnsi="Arial" w:cs="Arial"/>
          <w:b/>
          <w:caps/>
          <w:color w:val="003361"/>
          <w:sz w:val="20"/>
          <w:szCs w:val="24"/>
        </w:rPr>
        <w:br/>
      </w:r>
      <w:r w:rsidRPr="008500DC">
        <w:rPr>
          <w:rFonts w:ascii="Arial" w:hAnsi="Arial" w:cs="Arial"/>
          <w:b/>
          <w:caps/>
          <w:color w:val="003361"/>
          <w:sz w:val="24"/>
          <w:szCs w:val="24"/>
        </w:rPr>
        <w:t>LINKS TO THE CLEVER CREATIVE VISION</w:t>
      </w:r>
    </w:p>
    <w:tbl>
      <w:tblPr>
        <w:tblStyle w:val="TableGrid"/>
        <w:tblW w:w="0" w:type="auto"/>
        <w:tblBorders>
          <w:top w:val="none" w:sz="0" w:space="0" w:color="auto"/>
          <w:bottom w:val="none" w:sz="0" w:space="0" w:color="auto"/>
          <w:insideH w:val="none" w:sz="0" w:space="0" w:color="auto"/>
        </w:tblBorders>
        <w:tblLook w:val="04A0" w:firstRow="1" w:lastRow="0" w:firstColumn="1" w:lastColumn="0" w:noHBand="0" w:noVBand="1"/>
      </w:tblPr>
      <w:tblGrid>
        <w:gridCol w:w="3478"/>
        <w:gridCol w:w="3534"/>
        <w:gridCol w:w="3454"/>
      </w:tblGrid>
      <w:tr w:rsidR="00704F11" w:rsidRPr="00AB0F3F" w14:paraId="0FC1830A" w14:textId="77777777" w:rsidTr="004B5AEA">
        <w:trPr>
          <w:cnfStyle w:val="100000000000" w:firstRow="1" w:lastRow="0" w:firstColumn="0" w:lastColumn="0" w:oddVBand="0" w:evenVBand="0" w:oddHBand="0" w:evenHBand="0" w:firstRowFirstColumn="0" w:firstRowLastColumn="0" w:lastRowFirstColumn="0" w:lastRowLastColumn="0"/>
        </w:trPr>
        <w:tc>
          <w:tcPr>
            <w:tcW w:w="3478" w:type="dxa"/>
            <w:shd w:val="clear" w:color="auto" w:fill="FFFFFF" w:themeFill="background1"/>
          </w:tcPr>
          <w:p w14:paraId="0F7695D4" w14:textId="77777777" w:rsidR="00704F11" w:rsidRPr="00AB0F3F" w:rsidRDefault="00704F11" w:rsidP="002B2130">
            <w:pPr>
              <w:spacing w:before="0" w:after="0" w:line="240" w:lineRule="auto"/>
              <w:rPr>
                <w:rFonts w:ascii="Arial" w:hAnsi="Arial" w:cs="Arial"/>
                <w:b w:val="0"/>
                <w:caps/>
                <w:color w:val="003361"/>
                <w:sz w:val="20"/>
                <w:szCs w:val="24"/>
              </w:rPr>
            </w:pPr>
            <w:r w:rsidRPr="00AB0F3F">
              <w:rPr>
                <w:noProof/>
                <w:color w:val="2B579A"/>
                <w:shd w:val="clear" w:color="auto" w:fill="E6E6E6"/>
              </w:rPr>
              <w:drawing>
                <wp:anchor distT="0" distB="0" distL="114300" distR="114300" simplePos="0" relativeHeight="251658241" behindDoc="0" locked="0" layoutInCell="1" allowOverlap="1" wp14:anchorId="71E6055B" wp14:editId="1B8EC2F6">
                  <wp:simplePos x="0" y="0"/>
                  <wp:positionH relativeFrom="column">
                    <wp:posOffset>0</wp:posOffset>
                  </wp:positionH>
                  <wp:positionV relativeFrom="paragraph">
                    <wp:posOffset>16510</wp:posOffset>
                  </wp:positionV>
                  <wp:extent cx="1950720" cy="516890"/>
                  <wp:effectExtent l="0" t="0" r="0" b="0"/>
                  <wp:wrapSquare wrapText="bothSides"/>
                  <wp:docPr id="130"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90">
                            <a:extLst>
                              <a:ext uri="{28A0092B-C50C-407E-A947-70E740481C1C}">
                                <a14:useLocalDpi xmlns:a14="http://schemas.microsoft.com/office/drawing/2010/main" val="0"/>
                              </a:ext>
                            </a:extLst>
                          </a:blip>
                          <a:srcRect/>
                          <a:stretch>
                            <a:fillRect/>
                          </a:stretch>
                        </pic:blipFill>
                        <pic:spPr bwMode="auto">
                          <a:xfrm>
                            <a:off x="0" y="0"/>
                            <a:ext cx="1950720" cy="516890"/>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3534" w:type="dxa"/>
            <w:shd w:val="clear" w:color="auto" w:fill="FFFFFF" w:themeFill="background1"/>
          </w:tcPr>
          <w:p w14:paraId="535E9538" w14:textId="77777777" w:rsidR="00704F11" w:rsidRPr="00AB0F3F" w:rsidRDefault="00704F11" w:rsidP="002B2130">
            <w:pPr>
              <w:spacing w:before="0" w:after="0" w:line="240" w:lineRule="auto"/>
              <w:rPr>
                <w:rFonts w:ascii="Arial" w:hAnsi="Arial" w:cs="Arial"/>
                <w:b w:val="0"/>
                <w:caps/>
                <w:color w:val="003361"/>
                <w:sz w:val="20"/>
                <w:szCs w:val="24"/>
              </w:rPr>
            </w:pPr>
            <w:r w:rsidRPr="00AB0F3F">
              <w:rPr>
                <w:rFonts w:ascii="Arial" w:hAnsi="Arial" w:cs="Arial"/>
                <w:noProof/>
                <w:color w:val="2B579A"/>
                <w:sz w:val="22"/>
                <w:szCs w:val="22"/>
                <w:shd w:val="clear" w:color="auto" w:fill="E6E6E6"/>
              </w:rPr>
              <w:drawing>
                <wp:inline distT="0" distB="0" distL="0" distR="0" wp14:anchorId="60C2B15C" wp14:editId="4EDA1149">
                  <wp:extent cx="2035810" cy="534670"/>
                  <wp:effectExtent l="0" t="0" r="0" b="0"/>
                  <wp:docPr id="28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91">
                            <a:extLst>
                              <a:ext uri="{28A0092B-C50C-407E-A947-70E740481C1C}">
                                <a14:useLocalDpi xmlns:a14="http://schemas.microsoft.com/office/drawing/2010/main" val="0"/>
                              </a:ext>
                            </a:extLst>
                          </a:blip>
                          <a:srcRect/>
                          <a:stretch>
                            <a:fillRect/>
                          </a:stretch>
                        </pic:blipFill>
                        <pic:spPr bwMode="auto">
                          <a:xfrm>
                            <a:off x="0" y="0"/>
                            <a:ext cx="2035810" cy="534670"/>
                          </a:xfrm>
                          <a:prstGeom prst="rect">
                            <a:avLst/>
                          </a:prstGeom>
                          <a:noFill/>
                          <a:ln>
                            <a:noFill/>
                          </a:ln>
                        </pic:spPr>
                      </pic:pic>
                    </a:graphicData>
                  </a:graphic>
                </wp:inline>
              </w:drawing>
            </w:r>
          </w:p>
        </w:tc>
        <w:tc>
          <w:tcPr>
            <w:tcW w:w="3455" w:type="dxa"/>
            <w:shd w:val="clear" w:color="auto" w:fill="FFFFFF" w:themeFill="background1"/>
          </w:tcPr>
          <w:p w14:paraId="6E8F6FD0" w14:textId="77777777" w:rsidR="00704F11" w:rsidRPr="00AB0F3F" w:rsidRDefault="00704F11" w:rsidP="002B2130">
            <w:pPr>
              <w:spacing w:before="0" w:after="0" w:line="240" w:lineRule="auto"/>
              <w:rPr>
                <w:rFonts w:ascii="Arial" w:hAnsi="Arial" w:cs="Arial"/>
                <w:b w:val="0"/>
                <w:caps/>
                <w:color w:val="003361"/>
                <w:sz w:val="20"/>
                <w:szCs w:val="24"/>
              </w:rPr>
            </w:pPr>
            <w:r w:rsidRPr="00AB0F3F">
              <w:rPr>
                <w:rFonts w:ascii="Arial" w:hAnsi="Arial" w:cs="Arial"/>
                <w:noProof/>
                <w:color w:val="2B579A"/>
                <w:sz w:val="22"/>
                <w:szCs w:val="22"/>
                <w:shd w:val="clear" w:color="auto" w:fill="E6E6E6"/>
              </w:rPr>
              <w:drawing>
                <wp:inline distT="0" distB="0" distL="0" distR="0" wp14:anchorId="302C01B9" wp14:editId="1ED60705">
                  <wp:extent cx="2001520" cy="534670"/>
                  <wp:effectExtent l="0" t="0" r="0" b="0"/>
                  <wp:docPr id="283"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92">
                            <a:extLst>
                              <a:ext uri="{28A0092B-C50C-407E-A947-70E740481C1C}">
                                <a14:useLocalDpi xmlns:a14="http://schemas.microsoft.com/office/drawing/2010/main" val="0"/>
                              </a:ext>
                            </a:extLst>
                          </a:blip>
                          <a:srcRect/>
                          <a:stretch>
                            <a:fillRect/>
                          </a:stretch>
                        </pic:blipFill>
                        <pic:spPr bwMode="auto">
                          <a:xfrm>
                            <a:off x="0" y="0"/>
                            <a:ext cx="2001520" cy="534670"/>
                          </a:xfrm>
                          <a:prstGeom prst="rect">
                            <a:avLst/>
                          </a:prstGeom>
                          <a:noFill/>
                          <a:ln>
                            <a:noFill/>
                          </a:ln>
                        </pic:spPr>
                      </pic:pic>
                    </a:graphicData>
                  </a:graphic>
                </wp:inline>
              </w:drawing>
            </w:r>
          </w:p>
        </w:tc>
      </w:tr>
      <w:tr w:rsidR="00704F11" w14:paraId="6B9D9CBE" w14:textId="77777777" w:rsidTr="004B5AEA">
        <w:tc>
          <w:tcPr>
            <w:tcW w:w="3478" w:type="dxa"/>
          </w:tcPr>
          <w:p w14:paraId="0DCCCF82" w14:textId="77777777" w:rsidR="00704F11" w:rsidRPr="00AB0F3F" w:rsidRDefault="00704F11" w:rsidP="002B2130">
            <w:pPr>
              <w:spacing w:before="0" w:after="0" w:line="240" w:lineRule="auto"/>
              <w:rPr>
                <w:rFonts w:ascii="Arial" w:hAnsi="Arial" w:cs="Arial"/>
                <w:b/>
                <w:caps/>
                <w:color w:val="003361"/>
                <w:sz w:val="20"/>
                <w:szCs w:val="24"/>
              </w:rPr>
            </w:pPr>
            <w:r w:rsidRPr="00AB0F3F">
              <w:rPr>
                <w:rFonts w:ascii="Arial" w:hAnsi="Arial" w:cs="Arial"/>
                <w:noProof/>
                <w:color w:val="2B579A"/>
                <w:sz w:val="2"/>
                <w:szCs w:val="2"/>
                <w:shd w:val="clear" w:color="auto" w:fill="E6E6E6"/>
              </w:rPr>
              <w:drawing>
                <wp:anchor distT="0" distB="0" distL="114300" distR="114300" simplePos="0" relativeHeight="251658242" behindDoc="0" locked="0" layoutInCell="1" allowOverlap="1" wp14:anchorId="0C1BB738" wp14:editId="13D81B11">
                  <wp:simplePos x="0" y="0"/>
                  <wp:positionH relativeFrom="column">
                    <wp:posOffset>0</wp:posOffset>
                  </wp:positionH>
                  <wp:positionV relativeFrom="paragraph">
                    <wp:posOffset>8890</wp:posOffset>
                  </wp:positionV>
                  <wp:extent cx="2092960" cy="549275"/>
                  <wp:effectExtent l="0" t="0" r="2540" b="3175"/>
                  <wp:wrapSquare wrapText="bothSides"/>
                  <wp:docPr id="284"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81">
                            <a:extLst>
                              <a:ext uri="{28A0092B-C50C-407E-A947-70E740481C1C}">
                                <a14:useLocalDpi xmlns:a14="http://schemas.microsoft.com/office/drawing/2010/main" val="0"/>
                              </a:ext>
                            </a:extLst>
                          </a:blip>
                          <a:srcRect/>
                          <a:stretch>
                            <a:fillRect/>
                          </a:stretch>
                        </pic:blipFill>
                        <pic:spPr bwMode="auto">
                          <a:xfrm>
                            <a:off x="0" y="0"/>
                            <a:ext cx="2092960" cy="549275"/>
                          </a:xfrm>
                          <a:prstGeom prst="rect">
                            <a:avLst/>
                          </a:prstGeom>
                          <a:noFill/>
                          <a:ln>
                            <a:noFill/>
                          </a:ln>
                        </pic:spPr>
                      </pic:pic>
                    </a:graphicData>
                  </a:graphic>
                </wp:anchor>
              </w:drawing>
            </w:r>
          </w:p>
        </w:tc>
        <w:tc>
          <w:tcPr>
            <w:tcW w:w="3534" w:type="dxa"/>
          </w:tcPr>
          <w:p w14:paraId="05415C89" w14:textId="77777777" w:rsidR="00704F11" w:rsidRPr="00AB0F3F" w:rsidRDefault="00704F11" w:rsidP="002B2130">
            <w:pPr>
              <w:spacing w:before="0" w:after="0" w:line="240" w:lineRule="auto"/>
              <w:rPr>
                <w:rFonts w:ascii="Arial" w:hAnsi="Arial" w:cs="Arial"/>
                <w:b/>
                <w:caps/>
                <w:color w:val="003361"/>
                <w:sz w:val="20"/>
                <w:szCs w:val="24"/>
              </w:rPr>
            </w:pPr>
            <w:r w:rsidRPr="00AB0F3F">
              <w:rPr>
                <w:noProof/>
                <w:color w:val="2B579A"/>
                <w:shd w:val="clear" w:color="auto" w:fill="E6E6E6"/>
              </w:rPr>
              <w:drawing>
                <wp:anchor distT="0" distB="0" distL="114300" distR="114300" simplePos="0" relativeHeight="251658243" behindDoc="1" locked="0" layoutInCell="1" allowOverlap="1" wp14:anchorId="11E70D71" wp14:editId="64932341">
                  <wp:simplePos x="0" y="0"/>
                  <wp:positionH relativeFrom="margin">
                    <wp:posOffset>-36195</wp:posOffset>
                  </wp:positionH>
                  <wp:positionV relativeFrom="paragraph">
                    <wp:posOffset>635</wp:posOffset>
                  </wp:positionV>
                  <wp:extent cx="2164080" cy="573405"/>
                  <wp:effectExtent l="0" t="0" r="7620" b="0"/>
                  <wp:wrapSquare wrapText="bothSides"/>
                  <wp:docPr id="12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80">
                            <a:extLst>
                              <a:ext uri="{28A0092B-C50C-407E-A947-70E740481C1C}">
                                <a14:useLocalDpi xmlns:a14="http://schemas.microsoft.com/office/drawing/2010/main" val="0"/>
                              </a:ext>
                            </a:extLst>
                          </a:blip>
                          <a:srcRect/>
                          <a:stretch>
                            <a:fillRect/>
                          </a:stretch>
                        </pic:blipFill>
                        <pic:spPr bwMode="auto">
                          <a:xfrm>
                            <a:off x="0" y="0"/>
                            <a:ext cx="2164080" cy="573405"/>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3455" w:type="dxa"/>
          </w:tcPr>
          <w:p w14:paraId="3787B0FD" w14:textId="77777777" w:rsidR="00704F11" w:rsidRPr="00AB0F3F" w:rsidRDefault="00704F11" w:rsidP="002B2130">
            <w:pPr>
              <w:spacing w:before="0" w:after="0" w:line="240" w:lineRule="auto"/>
              <w:rPr>
                <w:rFonts w:ascii="Arial" w:hAnsi="Arial" w:cs="Arial"/>
                <w:b/>
                <w:caps/>
                <w:color w:val="003361"/>
                <w:sz w:val="20"/>
                <w:szCs w:val="24"/>
              </w:rPr>
            </w:pPr>
          </w:p>
        </w:tc>
      </w:tr>
    </w:tbl>
    <w:p w14:paraId="18932621" w14:textId="77777777" w:rsidR="00704F11" w:rsidRPr="008500DC" w:rsidRDefault="00704F11" w:rsidP="008500DC">
      <w:pPr>
        <w:spacing w:before="100" w:after="100"/>
        <w:rPr>
          <w:rFonts w:ascii="Arial" w:hAnsi="Arial" w:cs="Arial"/>
          <w:b/>
          <w:caps/>
          <w:color w:val="003361"/>
          <w:sz w:val="24"/>
          <w:szCs w:val="32"/>
        </w:rPr>
      </w:pPr>
      <w:r w:rsidRPr="008500DC">
        <w:rPr>
          <w:rFonts w:ascii="Arial" w:hAnsi="Arial" w:cs="Arial"/>
          <w:b/>
          <w:caps/>
          <w:color w:val="003361"/>
          <w:sz w:val="24"/>
          <w:szCs w:val="32"/>
        </w:rPr>
        <w:t xml:space="preserve">Desired outcomes </w:t>
      </w:r>
    </w:p>
    <w:p w14:paraId="602A7243" w14:textId="77777777" w:rsidR="00704F11" w:rsidRPr="001D6241" w:rsidRDefault="00704F11" w:rsidP="00CD0EF0">
      <w:pPr>
        <w:pStyle w:val="ListBullet"/>
        <w:numPr>
          <w:ilvl w:val="0"/>
          <w:numId w:val="95"/>
        </w:numPr>
        <w:spacing w:before="100" w:after="100"/>
        <w:ind w:left="567" w:hanging="567"/>
        <w:rPr>
          <w:rFonts w:ascii="Arial" w:hAnsi="Arial" w:cs="Arial"/>
          <w:sz w:val="20"/>
          <w:szCs w:val="20"/>
        </w:rPr>
      </w:pPr>
      <w:r w:rsidRPr="001D6241">
        <w:rPr>
          <w:rFonts w:ascii="Arial" w:hAnsi="Arial" w:cs="Arial"/>
          <w:sz w:val="20"/>
          <w:szCs w:val="20"/>
        </w:rPr>
        <w:t>We are delivering our vision for sustainable growth across the municipality</w:t>
      </w:r>
    </w:p>
    <w:p w14:paraId="576E6FF8" w14:textId="77777777" w:rsidR="00704F11" w:rsidRPr="001D6241" w:rsidRDefault="00704F11" w:rsidP="00CD0EF0">
      <w:pPr>
        <w:pStyle w:val="ListBullet"/>
        <w:numPr>
          <w:ilvl w:val="0"/>
          <w:numId w:val="95"/>
        </w:numPr>
        <w:spacing w:before="100" w:after="100"/>
        <w:ind w:left="567" w:hanging="567"/>
        <w:rPr>
          <w:rFonts w:ascii="Arial" w:hAnsi="Arial" w:cs="Arial"/>
          <w:sz w:val="20"/>
          <w:szCs w:val="20"/>
        </w:rPr>
      </w:pPr>
      <w:r w:rsidRPr="001D6241">
        <w:rPr>
          <w:rFonts w:ascii="Arial" w:hAnsi="Arial" w:cs="Arial"/>
          <w:sz w:val="20"/>
          <w:szCs w:val="20"/>
        </w:rPr>
        <w:t>We have a choice of housing and lifestyles to meet the diverse needs of our community</w:t>
      </w:r>
    </w:p>
    <w:p w14:paraId="42CA720F" w14:textId="77777777" w:rsidR="00704F11" w:rsidRPr="001D6241" w:rsidRDefault="00704F11" w:rsidP="00CD0EF0">
      <w:pPr>
        <w:pStyle w:val="ListBullet"/>
        <w:numPr>
          <w:ilvl w:val="0"/>
          <w:numId w:val="95"/>
        </w:numPr>
        <w:spacing w:before="100" w:after="100"/>
        <w:ind w:left="567" w:hanging="567"/>
        <w:rPr>
          <w:rFonts w:ascii="Arial" w:hAnsi="Arial" w:cs="Arial"/>
          <w:sz w:val="20"/>
          <w:szCs w:val="20"/>
        </w:rPr>
      </w:pPr>
      <w:r w:rsidRPr="001D6241">
        <w:rPr>
          <w:rFonts w:ascii="Arial" w:hAnsi="Arial" w:cs="Arial"/>
          <w:sz w:val="20"/>
          <w:szCs w:val="20"/>
        </w:rPr>
        <w:t>There are connected transport networks throughout the region that support liveability and prosperity</w:t>
      </w:r>
    </w:p>
    <w:p w14:paraId="6B8671AE" w14:textId="77777777" w:rsidR="00704F11" w:rsidRPr="001D6241" w:rsidRDefault="00704F11" w:rsidP="00CD0EF0">
      <w:pPr>
        <w:pStyle w:val="ListBullet"/>
        <w:numPr>
          <w:ilvl w:val="0"/>
          <w:numId w:val="95"/>
        </w:numPr>
        <w:spacing w:before="100" w:after="100"/>
        <w:ind w:left="567" w:hanging="567"/>
        <w:rPr>
          <w:rFonts w:ascii="Arial" w:hAnsi="Arial" w:cs="Arial"/>
          <w:sz w:val="20"/>
          <w:szCs w:val="20"/>
        </w:rPr>
      </w:pPr>
      <w:r w:rsidRPr="001D6241">
        <w:rPr>
          <w:rFonts w:ascii="Arial" w:hAnsi="Arial" w:cs="Arial"/>
          <w:sz w:val="20"/>
          <w:szCs w:val="20"/>
        </w:rPr>
        <w:t>Greater Geelong has quality, vibrant public spaces</w:t>
      </w:r>
    </w:p>
    <w:p w14:paraId="1FC3FDF3" w14:textId="77777777" w:rsidR="00704F11" w:rsidRPr="001D6241" w:rsidRDefault="00704F11" w:rsidP="00CD0EF0">
      <w:pPr>
        <w:pStyle w:val="ListBullet"/>
        <w:numPr>
          <w:ilvl w:val="0"/>
          <w:numId w:val="95"/>
        </w:numPr>
        <w:spacing w:before="100" w:after="100"/>
        <w:ind w:left="567" w:hanging="567"/>
        <w:rPr>
          <w:rFonts w:ascii="Arial" w:hAnsi="Arial" w:cs="Arial"/>
          <w:sz w:val="20"/>
          <w:szCs w:val="20"/>
        </w:rPr>
      </w:pPr>
      <w:r w:rsidRPr="001D6241">
        <w:rPr>
          <w:rFonts w:ascii="Arial" w:hAnsi="Arial" w:cs="Arial"/>
          <w:sz w:val="20"/>
          <w:szCs w:val="20"/>
        </w:rPr>
        <w:t>We are leading a reduction in community emissions and are increasing the City’s resilience to climate change</w:t>
      </w:r>
      <w:r>
        <w:rPr>
          <w:rFonts w:ascii="Arial" w:hAnsi="Arial" w:cs="Arial"/>
          <w:sz w:val="20"/>
          <w:szCs w:val="20"/>
        </w:rPr>
        <w:t xml:space="preserve"> </w:t>
      </w:r>
      <w:r w:rsidRPr="001D6241">
        <w:rPr>
          <w:rFonts w:ascii="Arial" w:hAnsi="Arial" w:cs="Arial"/>
          <w:sz w:val="20"/>
          <w:szCs w:val="20"/>
        </w:rPr>
        <w:t>impacts</w:t>
      </w:r>
    </w:p>
    <w:p w14:paraId="3CF20FBF" w14:textId="77777777" w:rsidR="00704F11" w:rsidRPr="001D6241" w:rsidRDefault="00704F11" w:rsidP="00CD0EF0">
      <w:pPr>
        <w:pStyle w:val="ListBullet"/>
        <w:numPr>
          <w:ilvl w:val="0"/>
          <w:numId w:val="95"/>
        </w:numPr>
        <w:spacing w:before="100" w:after="100"/>
        <w:ind w:left="567" w:hanging="567"/>
        <w:rPr>
          <w:rFonts w:ascii="Arial" w:hAnsi="Arial" w:cs="Arial"/>
          <w:sz w:val="20"/>
          <w:szCs w:val="20"/>
        </w:rPr>
      </w:pPr>
      <w:r w:rsidRPr="001D6241">
        <w:rPr>
          <w:rFonts w:ascii="Arial" w:hAnsi="Arial" w:cs="Arial"/>
          <w:sz w:val="20"/>
          <w:szCs w:val="20"/>
        </w:rPr>
        <w:t>We protect and restore our natural environment</w:t>
      </w:r>
    </w:p>
    <w:p w14:paraId="2D52DC44" w14:textId="77777777" w:rsidR="00704F11" w:rsidRDefault="00704F11" w:rsidP="00CD0EF0">
      <w:pPr>
        <w:pStyle w:val="ListBullet"/>
        <w:numPr>
          <w:ilvl w:val="0"/>
          <w:numId w:val="95"/>
        </w:numPr>
        <w:spacing w:before="100" w:after="100"/>
        <w:ind w:left="567" w:hanging="567"/>
        <w:rPr>
          <w:rFonts w:ascii="Arial" w:hAnsi="Arial" w:cs="Arial"/>
          <w:sz w:val="20"/>
          <w:szCs w:val="20"/>
        </w:rPr>
      </w:pPr>
      <w:r w:rsidRPr="001D6241">
        <w:rPr>
          <w:rFonts w:ascii="Arial" w:hAnsi="Arial" w:cs="Arial"/>
          <w:sz w:val="20"/>
          <w:szCs w:val="20"/>
        </w:rPr>
        <w:t>We minimise waste with good design and manage effective recovery of resources</w:t>
      </w:r>
    </w:p>
    <w:p w14:paraId="4506BDB4" w14:textId="77777777" w:rsidR="00704F11" w:rsidRPr="008500DC" w:rsidRDefault="00704F11" w:rsidP="00803CE1">
      <w:pPr>
        <w:spacing w:before="200" w:after="100"/>
        <w:rPr>
          <w:rFonts w:ascii="Arial" w:hAnsi="Arial" w:cs="Arial"/>
          <w:b/>
          <w:caps/>
          <w:color w:val="003361"/>
          <w:sz w:val="24"/>
          <w:szCs w:val="32"/>
        </w:rPr>
      </w:pPr>
      <w:r w:rsidRPr="008500DC">
        <w:rPr>
          <w:rFonts w:ascii="Arial" w:hAnsi="Arial" w:cs="Arial"/>
          <w:b/>
          <w:caps/>
          <w:color w:val="003361"/>
          <w:sz w:val="24"/>
          <w:szCs w:val="32"/>
        </w:rPr>
        <w:t xml:space="preserve">Four-year priorities </w:t>
      </w:r>
    </w:p>
    <w:p w14:paraId="2EA86D8C" w14:textId="77777777" w:rsidR="00704F11" w:rsidRPr="001D6241" w:rsidRDefault="00704F11" w:rsidP="000E4B09">
      <w:pPr>
        <w:pStyle w:val="ListBullet"/>
        <w:spacing w:before="100" w:after="100"/>
        <w:ind w:left="567" w:hanging="567"/>
        <w:rPr>
          <w:rFonts w:ascii="Arial" w:hAnsi="Arial" w:cs="Arial"/>
          <w:sz w:val="20"/>
          <w:szCs w:val="20"/>
        </w:rPr>
      </w:pPr>
      <w:r>
        <w:rPr>
          <w:rFonts w:ascii="Arial" w:hAnsi="Arial" w:cs="Arial"/>
          <w:sz w:val="20"/>
          <w:szCs w:val="20"/>
        </w:rPr>
        <w:t xml:space="preserve">2.1 </w:t>
      </w:r>
      <w:r>
        <w:rPr>
          <w:rFonts w:ascii="Arial" w:hAnsi="Arial" w:cs="Arial"/>
          <w:sz w:val="20"/>
          <w:szCs w:val="20"/>
        </w:rPr>
        <w:tab/>
      </w:r>
      <w:r w:rsidRPr="001D6241">
        <w:rPr>
          <w:rFonts w:ascii="Arial" w:hAnsi="Arial" w:cs="Arial"/>
          <w:sz w:val="20"/>
          <w:szCs w:val="20"/>
        </w:rPr>
        <w:t>Meet the housing needs of our future community</w:t>
      </w:r>
    </w:p>
    <w:p w14:paraId="0E7F4E75" w14:textId="77777777" w:rsidR="00704F11" w:rsidRPr="001D6241" w:rsidRDefault="00704F11" w:rsidP="000E4B09">
      <w:pPr>
        <w:pStyle w:val="ListBullet"/>
        <w:spacing w:before="100" w:after="100"/>
        <w:ind w:left="567" w:hanging="567"/>
        <w:rPr>
          <w:rFonts w:ascii="Arial" w:hAnsi="Arial" w:cs="Arial"/>
          <w:sz w:val="20"/>
          <w:szCs w:val="20"/>
        </w:rPr>
      </w:pPr>
      <w:r w:rsidRPr="001D6241">
        <w:rPr>
          <w:rFonts w:ascii="Arial" w:hAnsi="Arial" w:cs="Arial"/>
          <w:sz w:val="20"/>
          <w:szCs w:val="20"/>
        </w:rPr>
        <w:t xml:space="preserve">2.2 </w:t>
      </w:r>
      <w:r>
        <w:rPr>
          <w:rFonts w:ascii="Arial" w:hAnsi="Arial" w:cs="Arial"/>
          <w:sz w:val="20"/>
          <w:szCs w:val="20"/>
        </w:rPr>
        <w:tab/>
      </w:r>
      <w:r w:rsidRPr="001D6241">
        <w:rPr>
          <w:rFonts w:ascii="Arial" w:hAnsi="Arial" w:cs="Arial"/>
          <w:sz w:val="20"/>
          <w:szCs w:val="20"/>
        </w:rPr>
        <w:t>Meet existing and future transport needs</w:t>
      </w:r>
    </w:p>
    <w:p w14:paraId="44F193A1" w14:textId="77777777" w:rsidR="00704F11" w:rsidRPr="001D6241" w:rsidRDefault="00704F11" w:rsidP="000E4B09">
      <w:pPr>
        <w:pStyle w:val="ListBullet"/>
        <w:spacing w:before="100" w:after="100"/>
        <w:ind w:left="567" w:hanging="567"/>
        <w:rPr>
          <w:rFonts w:ascii="Arial" w:hAnsi="Arial" w:cs="Arial"/>
          <w:sz w:val="20"/>
          <w:szCs w:val="20"/>
        </w:rPr>
      </w:pPr>
      <w:r w:rsidRPr="001D6241">
        <w:rPr>
          <w:rFonts w:ascii="Arial" w:hAnsi="Arial" w:cs="Arial"/>
          <w:sz w:val="20"/>
          <w:szCs w:val="20"/>
        </w:rPr>
        <w:t xml:space="preserve">2.3 </w:t>
      </w:r>
      <w:r>
        <w:rPr>
          <w:rFonts w:ascii="Arial" w:hAnsi="Arial" w:cs="Arial"/>
          <w:sz w:val="20"/>
          <w:szCs w:val="20"/>
        </w:rPr>
        <w:tab/>
      </w:r>
      <w:r w:rsidRPr="001D6241">
        <w:rPr>
          <w:rFonts w:ascii="Arial" w:hAnsi="Arial" w:cs="Arial"/>
          <w:sz w:val="20"/>
          <w:szCs w:val="20"/>
        </w:rPr>
        <w:t>Create engaging places and spaces</w:t>
      </w:r>
    </w:p>
    <w:p w14:paraId="02B95904" w14:textId="77777777" w:rsidR="00704F11" w:rsidRPr="001D6241" w:rsidRDefault="00704F11" w:rsidP="000E4B09">
      <w:pPr>
        <w:pStyle w:val="ListBullet"/>
        <w:spacing w:before="100" w:after="100"/>
        <w:ind w:left="567" w:hanging="567"/>
        <w:rPr>
          <w:rFonts w:ascii="Arial" w:hAnsi="Arial" w:cs="Arial"/>
          <w:sz w:val="20"/>
          <w:szCs w:val="20"/>
        </w:rPr>
      </w:pPr>
      <w:r w:rsidRPr="001D6241">
        <w:rPr>
          <w:rFonts w:ascii="Arial" w:hAnsi="Arial" w:cs="Arial"/>
          <w:sz w:val="20"/>
          <w:szCs w:val="20"/>
        </w:rPr>
        <w:t xml:space="preserve">2.4 </w:t>
      </w:r>
      <w:r>
        <w:rPr>
          <w:rFonts w:ascii="Arial" w:hAnsi="Arial" w:cs="Arial"/>
          <w:sz w:val="20"/>
          <w:szCs w:val="20"/>
        </w:rPr>
        <w:tab/>
      </w:r>
      <w:r w:rsidRPr="001D6241">
        <w:rPr>
          <w:rFonts w:ascii="Arial" w:hAnsi="Arial" w:cs="Arial"/>
          <w:sz w:val="20"/>
          <w:szCs w:val="20"/>
        </w:rPr>
        <w:t>Deliver best practice Environmentally Sustainable Design principles and vibrant neighbourhoods</w:t>
      </w:r>
    </w:p>
    <w:p w14:paraId="1B98938C" w14:textId="77777777" w:rsidR="00704F11" w:rsidRPr="001D6241" w:rsidRDefault="00704F11" w:rsidP="000E4B09">
      <w:pPr>
        <w:pStyle w:val="ListBullet"/>
        <w:spacing w:before="100" w:after="100"/>
        <w:ind w:left="567" w:hanging="567"/>
        <w:rPr>
          <w:rFonts w:ascii="Arial" w:hAnsi="Arial" w:cs="Arial"/>
          <w:sz w:val="20"/>
          <w:szCs w:val="20"/>
        </w:rPr>
      </w:pPr>
      <w:r w:rsidRPr="001D6241">
        <w:rPr>
          <w:rFonts w:ascii="Arial" w:hAnsi="Arial" w:cs="Arial"/>
          <w:sz w:val="20"/>
          <w:szCs w:val="20"/>
        </w:rPr>
        <w:t>2.5</w:t>
      </w:r>
      <w:r>
        <w:rPr>
          <w:rFonts w:ascii="Arial" w:hAnsi="Arial" w:cs="Arial"/>
          <w:sz w:val="20"/>
          <w:szCs w:val="20"/>
        </w:rPr>
        <w:tab/>
      </w:r>
      <w:r w:rsidRPr="001D6241">
        <w:rPr>
          <w:rFonts w:ascii="Arial" w:hAnsi="Arial" w:cs="Arial"/>
          <w:sz w:val="20"/>
          <w:szCs w:val="20"/>
        </w:rPr>
        <w:t>Achieve carbon neutral in all City-managed operations by 2025 and manage our climate change risks</w:t>
      </w:r>
    </w:p>
    <w:p w14:paraId="476111F7" w14:textId="77777777" w:rsidR="00704F11" w:rsidRPr="001D6241" w:rsidRDefault="00704F11" w:rsidP="000E4B09">
      <w:pPr>
        <w:pStyle w:val="ListBullet"/>
        <w:spacing w:before="100" w:after="100"/>
        <w:ind w:left="567" w:hanging="567"/>
        <w:rPr>
          <w:rFonts w:ascii="Arial" w:hAnsi="Arial" w:cs="Arial"/>
          <w:sz w:val="20"/>
          <w:szCs w:val="20"/>
        </w:rPr>
      </w:pPr>
      <w:r w:rsidRPr="001D6241">
        <w:rPr>
          <w:rFonts w:ascii="Arial" w:hAnsi="Arial" w:cs="Arial"/>
          <w:sz w:val="20"/>
          <w:szCs w:val="20"/>
        </w:rPr>
        <w:t xml:space="preserve">2.6 </w:t>
      </w:r>
      <w:r>
        <w:rPr>
          <w:rFonts w:ascii="Arial" w:hAnsi="Arial" w:cs="Arial"/>
          <w:sz w:val="20"/>
          <w:szCs w:val="20"/>
        </w:rPr>
        <w:tab/>
      </w:r>
      <w:r w:rsidRPr="001D6241">
        <w:rPr>
          <w:rFonts w:ascii="Arial" w:hAnsi="Arial" w:cs="Arial"/>
          <w:sz w:val="20"/>
          <w:szCs w:val="20"/>
        </w:rPr>
        <w:t>Support our community and region to reduce emissions and build resilience to climate change</w:t>
      </w:r>
    </w:p>
    <w:p w14:paraId="71FB12BC" w14:textId="77777777" w:rsidR="00704F11" w:rsidRPr="001D6241" w:rsidRDefault="00704F11" w:rsidP="000E4B09">
      <w:pPr>
        <w:pStyle w:val="ListBullet"/>
        <w:spacing w:before="100" w:after="100"/>
        <w:ind w:left="567" w:hanging="567"/>
        <w:rPr>
          <w:rFonts w:ascii="Arial" w:hAnsi="Arial" w:cs="Arial"/>
          <w:sz w:val="20"/>
          <w:szCs w:val="20"/>
        </w:rPr>
      </w:pPr>
      <w:r w:rsidRPr="001D6241">
        <w:rPr>
          <w:rFonts w:ascii="Arial" w:hAnsi="Arial" w:cs="Arial"/>
          <w:sz w:val="20"/>
          <w:szCs w:val="20"/>
        </w:rPr>
        <w:t xml:space="preserve">2.7 </w:t>
      </w:r>
      <w:r>
        <w:rPr>
          <w:rFonts w:ascii="Arial" w:hAnsi="Arial" w:cs="Arial"/>
          <w:sz w:val="20"/>
          <w:szCs w:val="20"/>
        </w:rPr>
        <w:tab/>
      </w:r>
      <w:r w:rsidRPr="001D6241">
        <w:rPr>
          <w:rFonts w:ascii="Arial" w:hAnsi="Arial" w:cs="Arial"/>
          <w:sz w:val="20"/>
          <w:szCs w:val="20"/>
        </w:rPr>
        <w:t>Reduce the impact of waste</w:t>
      </w:r>
    </w:p>
    <w:p w14:paraId="480AA69D" w14:textId="77777777" w:rsidR="00704F11" w:rsidRPr="001D6241" w:rsidRDefault="00704F11" w:rsidP="000E4B09">
      <w:pPr>
        <w:pStyle w:val="ListBullet"/>
        <w:spacing w:before="100" w:after="100"/>
        <w:ind w:left="567" w:hanging="567"/>
        <w:rPr>
          <w:rFonts w:ascii="Arial" w:hAnsi="Arial" w:cs="Arial"/>
          <w:sz w:val="20"/>
          <w:szCs w:val="20"/>
        </w:rPr>
      </w:pPr>
      <w:r w:rsidRPr="001D6241">
        <w:rPr>
          <w:rFonts w:ascii="Arial" w:hAnsi="Arial" w:cs="Arial"/>
          <w:sz w:val="20"/>
          <w:szCs w:val="20"/>
        </w:rPr>
        <w:t xml:space="preserve">2.8 </w:t>
      </w:r>
      <w:r>
        <w:rPr>
          <w:rFonts w:ascii="Arial" w:hAnsi="Arial" w:cs="Arial"/>
          <w:sz w:val="20"/>
          <w:szCs w:val="20"/>
        </w:rPr>
        <w:tab/>
      </w:r>
      <w:r w:rsidRPr="001D6241">
        <w:rPr>
          <w:rFonts w:ascii="Arial" w:hAnsi="Arial" w:cs="Arial"/>
          <w:sz w:val="20"/>
          <w:szCs w:val="20"/>
        </w:rPr>
        <w:t>Support greater indigenous biodiversity</w:t>
      </w:r>
      <w:r w:rsidRPr="006A07B8">
        <w:rPr>
          <w:rFonts w:ascii="Arial" w:hAnsi="Arial" w:cs="Arial"/>
          <w:sz w:val="20"/>
          <w:szCs w:val="20"/>
        </w:rPr>
        <w:t xml:space="preserve"> </w:t>
      </w:r>
    </w:p>
    <w:p w14:paraId="5BA6B9AA" w14:textId="77777777" w:rsidR="00704F11" w:rsidRDefault="00704F11" w:rsidP="00704F11">
      <w:pPr>
        <w:pStyle w:val="ListBullet"/>
        <w:spacing w:before="100" w:after="100"/>
        <w:rPr>
          <w:rFonts w:ascii="Arial" w:hAnsi="Arial" w:cs="Arial"/>
          <w:b/>
          <w:color w:val="244061"/>
          <w:spacing w:val="0"/>
          <w:sz w:val="24"/>
          <w:szCs w:val="24"/>
        </w:rPr>
      </w:pPr>
    </w:p>
    <w:p w14:paraId="262D866D" w14:textId="77777777" w:rsidR="00704F11" w:rsidRPr="006E5A28" w:rsidRDefault="00704F11" w:rsidP="00044E3B">
      <w:pPr>
        <w:pStyle w:val="ListBullet"/>
        <w:keepNext/>
        <w:keepLines/>
        <w:spacing w:before="100" w:after="100"/>
        <w:rPr>
          <w:rFonts w:ascii="Arial" w:hAnsi="Arial" w:cs="Arial"/>
          <w:color w:val="003361"/>
          <w:sz w:val="20"/>
          <w:szCs w:val="20"/>
        </w:rPr>
      </w:pPr>
      <w:r w:rsidRPr="006E5A28">
        <w:rPr>
          <w:rFonts w:ascii="Arial" w:hAnsi="Arial" w:cs="Arial"/>
          <w:b/>
          <w:color w:val="003361"/>
          <w:spacing w:val="0"/>
          <w:sz w:val="24"/>
          <w:szCs w:val="24"/>
        </w:rPr>
        <w:lastRenderedPageBreak/>
        <w:t>PROGRESS REPORT</w:t>
      </w:r>
    </w:p>
    <w:p w14:paraId="3B8ACB01" w14:textId="77777777" w:rsidR="00704F11" w:rsidRPr="006E5A28" w:rsidRDefault="00704F11" w:rsidP="00044E3B">
      <w:pPr>
        <w:pStyle w:val="ListBullet"/>
        <w:keepNext/>
        <w:keepLines/>
        <w:spacing w:before="100" w:after="100"/>
        <w:rPr>
          <w:rFonts w:ascii="Arial" w:hAnsi="Arial" w:cs="Arial"/>
          <w:b/>
          <w:color w:val="003361"/>
          <w:spacing w:val="0"/>
          <w:sz w:val="24"/>
          <w:szCs w:val="24"/>
        </w:rPr>
      </w:pPr>
      <w:r w:rsidRPr="006E5A28">
        <w:rPr>
          <w:rFonts w:ascii="Arial" w:hAnsi="Arial" w:cs="Arial"/>
          <w:b/>
          <w:color w:val="003361"/>
          <w:spacing w:val="0"/>
          <w:sz w:val="24"/>
          <w:szCs w:val="24"/>
        </w:rPr>
        <w:t>Indicators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105"/>
        <w:gridCol w:w="2693"/>
        <w:gridCol w:w="3658"/>
      </w:tblGrid>
      <w:tr w:rsidR="00704F11" w:rsidRPr="00D86BE8" w14:paraId="233C325D" w14:textId="77777777" w:rsidTr="00C1374C">
        <w:trPr>
          <w:trHeight w:val="422"/>
          <w:tblHeader/>
        </w:trPr>
        <w:tc>
          <w:tcPr>
            <w:tcW w:w="1963" w:type="pct"/>
            <w:shd w:val="clear" w:color="auto" w:fill="7BA7AE"/>
            <w:vAlign w:val="center"/>
          </w:tcPr>
          <w:p w14:paraId="569AC32C" w14:textId="7807A1F8" w:rsidR="00704F11" w:rsidRPr="00D86BE8" w:rsidRDefault="00704F11" w:rsidP="00B8056B">
            <w:pPr>
              <w:spacing w:before="60" w:after="60"/>
              <w:rPr>
                <w:rFonts w:ascii="Arial" w:hAnsi="Arial" w:cs="Arial"/>
                <w:b/>
                <w:bCs/>
                <w:color w:val="FFFFFF"/>
                <w:sz w:val="18"/>
                <w:szCs w:val="18"/>
              </w:rPr>
            </w:pPr>
            <w:r w:rsidRPr="00D86BE8">
              <w:rPr>
                <w:rFonts w:ascii="Arial" w:hAnsi="Arial" w:cs="Arial"/>
                <w:b/>
                <w:color w:val="FFFFFF"/>
                <w:sz w:val="18"/>
                <w:szCs w:val="18"/>
              </w:rPr>
              <w:t>Municipal Indicators</w:t>
            </w:r>
          </w:p>
        </w:tc>
        <w:tc>
          <w:tcPr>
            <w:tcW w:w="1288" w:type="pct"/>
            <w:shd w:val="clear" w:color="auto" w:fill="7BA7AE"/>
            <w:vAlign w:val="center"/>
          </w:tcPr>
          <w:p w14:paraId="0A3E58B6" w14:textId="2915E385" w:rsidR="00704F11" w:rsidRPr="00D86BE8" w:rsidRDefault="008500DC" w:rsidP="00B8056B">
            <w:pPr>
              <w:spacing w:before="60" w:after="60"/>
              <w:rPr>
                <w:rFonts w:ascii="Arial" w:hAnsi="Arial" w:cs="Arial"/>
                <w:b/>
                <w:bCs/>
                <w:color w:val="FFFFFF"/>
                <w:sz w:val="18"/>
                <w:szCs w:val="18"/>
              </w:rPr>
            </w:pPr>
            <w:r>
              <w:rPr>
                <w:rFonts w:ascii="Arial" w:hAnsi="Arial" w:cs="Arial"/>
                <w:b/>
                <w:bCs/>
                <w:color w:val="FFFFFF"/>
                <w:sz w:val="18"/>
                <w:szCs w:val="18"/>
              </w:rPr>
              <w:t xml:space="preserve">Result </w:t>
            </w:r>
            <w:proofErr w:type="gramStart"/>
            <w:r>
              <w:rPr>
                <w:rFonts w:ascii="Arial" w:hAnsi="Arial" w:cs="Arial"/>
                <w:b/>
                <w:bCs/>
                <w:color w:val="FFFFFF"/>
                <w:sz w:val="18"/>
                <w:szCs w:val="18"/>
              </w:rPr>
              <w:t>at</w:t>
            </w:r>
            <w:proofErr w:type="gramEnd"/>
            <w:r>
              <w:rPr>
                <w:rFonts w:ascii="Arial" w:hAnsi="Arial" w:cs="Arial"/>
                <w:b/>
                <w:bCs/>
                <w:color w:val="FFFFFF"/>
                <w:sz w:val="18"/>
                <w:szCs w:val="18"/>
              </w:rPr>
              <w:t xml:space="preserve"> </w:t>
            </w:r>
            <w:r w:rsidR="00704F11" w:rsidRPr="00D86BE8">
              <w:rPr>
                <w:rFonts w:ascii="Arial" w:hAnsi="Arial" w:cs="Arial"/>
                <w:b/>
                <w:bCs/>
                <w:color w:val="FFFFFF"/>
                <w:sz w:val="18"/>
                <w:szCs w:val="18"/>
              </w:rPr>
              <w:t xml:space="preserve">30 </w:t>
            </w:r>
            <w:r>
              <w:rPr>
                <w:rFonts w:ascii="Arial" w:hAnsi="Arial" w:cs="Arial"/>
                <w:b/>
                <w:bCs/>
                <w:color w:val="FFFFFF"/>
                <w:sz w:val="18"/>
                <w:szCs w:val="18"/>
              </w:rPr>
              <w:t xml:space="preserve">June </w:t>
            </w:r>
            <w:r w:rsidR="00704F11" w:rsidRPr="00D86BE8">
              <w:rPr>
                <w:rFonts w:ascii="Arial" w:hAnsi="Arial" w:cs="Arial"/>
                <w:b/>
                <w:bCs/>
                <w:color w:val="FFFFFF"/>
                <w:sz w:val="18"/>
                <w:szCs w:val="18"/>
              </w:rPr>
              <w:t>2022</w:t>
            </w:r>
          </w:p>
        </w:tc>
        <w:tc>
          <w:tcPr>
            <w:tcW w:w="1749" w:type="pct"/>
            <w:shd w:val="clear" w:color="auto" w:fill="7BA7AE"/>
            <w:vAlign w:val="center"/>
          </w:tcPr>
          <w:p w14:paraId="14DDFCE9" w14:textId="77777777" w:rsidR="00704F11" w:rsidRPr="00D86BE8" w:rsidRDefault="00704F11" w:rsidP="00B8056B">
            <w:pPr>
              <w:spacing w:before="60" w:after="60"/>
              <w:rPr>
                <w:rFonts w:ascii="Arial" w:hAnsi="Arial" w:cs="Arial"/>
                <w:b/>
                <w:bCs/>
                <w:color w:val="FFFFFF"/>
                <w:sz w:val="18"/>
                <w:szCs w:val="18"/>
              </w:rPr>
            </w:pPr>
            <w:r w:rsidRPr="00D86BE8">
              <w:rPr>
                <w:rFonts w:ascii="Arial" w:hAnsi="Arial" w:cs="Arial"/>
                <w:b/>
                <w:bCs/>
                <w:color w:val="FFFFFF"/>
                <w:sz w:val="18"/>
                <w:szCs w:val="18"/>
              </w:rPr>
              <w:t>Progress comments</w:t>
            </w:r>
          </w:p>
        </w:tc>
      </w:tr>
      <w:tr w:rsidR="00704F11" w:rsidRPr="00D86BE8" w14:paraId="161B807E" w14:textId="77777777" w:rsidTr="00F75766">
        <w:tblPrEx>
          <w:tblLook w:val="0400" w:firstRow="0" w:lastRow="0" w:firstColumn="0" w:lastColumn="0" w:noHBand="0" w:noVBand="1"/>
        </w:tblPrEx>
        <w:trPr>
          <w:tblHeader/>
        </w:trPr>
        <w:tc>
          <w:tcPr>
            <w:tcW w:w="1963" w:type="pct"/>
            <w:shd w:val="clear" w:color="auto" w:fill="auto"/>
          </w:tcPr>
          <w:p w14:paraId="5764EAB5" w14:textId="77777777" w:rsidR="00704F11" w:rsidRDefault="00704F11" w:rsidP="00B8056B">
            <w:pPr>
              <w:spacing w:before="60" w:after="60"/>
              <w:rPr>
                <w:rFonts w:ascii="Arial" w:hAnsi="Arial" w:cs="Arial"/>
                <w:color w:val="000000"/>
                <w:sz w:val="18"/>
                <w:szCs w:val="18"/>
              </w:rPr>
            </w:pPr>
            <w:r>
              <w:rPr>
                <w:rFonts w:ascii="Arial" w:hAnsi="Arial" w:cs="Arial"/>
                <w:color w:val="000000"/>
                <w:sz w:val="18"/>
                <w:szCs w:val="18"/>
              </w:rPr>
              <w:t>Residential land supply</w:t>
            </w:r>
          </w:p>
          <w:p w14:paraId="558D0230" w14:textId="6486D8E9" w:rsidR="00704F11" w:rsidRPr="00D06C84" w:rsidRDefault="00704F11" w:rsidP="00B8056B">
            <w:pPr>
              <w:spacing w:before="60" w:after="60"/>
              <w:rPr>
                <w:rFonts w:ascii="Arial" w:hAnsi="Arial" w:cs="Arial"/>
                <w:i/>
                <w:iCs/>
                <w:sz w:val="16"/>
                <w:szCs w:val="16"/>
                <w:highlight w:val="yellow"/>
              </w:rPr>
            </w:pPr>
            <w:r w:rsidRPr="00D06C84">
              <w:rPr>
                <w:rFonts w:ascii="Arial" w:hAnsi="Arial" w:cs="Arial"/>
                <w:i/>
                <w:iCs/>
                <w:sz w:val="16"/>
                <w:szCs w:val="16"/>
              </w:rPr>
              <w:t>Source:</w:t>
            </w:r>
            <w:r w:rsidR="001D5D61">
              <w:rPr>
                <w:rFonts w:ascii="Arial" w:hAnsi="Arial" w:cs="Arial"/>
                <w:i/>
                <w:iCs/>
                <w:sz w:val="16"/>
                <w:szCs w:val="16"/>
              </w:rPr>
              <w:t xml:space="preserve"> </w:t>
            </w:r>
            <w:r w:rsidRPr="00D06C84">
              <w:rPr>
                <w:rFonts w:ascii="Arial" w:hAnsi="Arial" w:cs="Arial"/>
                <w:i/>
                <w:iCs/>
                <w:sz w:val="16"/>
                <w:szCs w:val="16"/>
              </w:rPr>
              <w:t>City of Greater Geelong</w:t>
            </w:r>
          </w:p>
        </w:tc>
        <w:tc>
          <w:tcPr>
            <w:tcW w:w="1288" w:type="pct"/>
            <w:shd w:val="clear" w:color="auto" w:fill="auto"/>
          </w:tcPr>
          <w:p w14:paraId="1D99BC83" w14:textId="77777777" w:rsidR="00704F11" w:rsidRPr="00D06C84" w:rsidRDefault="00704F11" w:rsidP="00B8056B">
            <w:pPr>
              <w:spacing w:before="60" w:after="60"/>
              <w:rPr>
                <w:rFonts w:ascii="Arial" w:hAnsi="Arial" w:cs="Arial"/>
                <w:sz w:val="18"/>
                <w:szCs w:val="18"/>
              </w:rPr>
            </w:pPr>
            <w:r>
              <w:rPr>
                <w:rFonts w:ascii="Arial" w:hAnsi="Arial" w:cs="Arial"/>
                <w:sz w:val="18"/>
                <w:szCs w:val="18"/>
              </w:rPr>
              <w:t>22 years (April 2022)</w:t>
            </w:r>
          </w:p>
          <w:p w14:paraId="7E7105AF" w14:textId="77777777" w:rsidR="00411473" w:rsidRDefault="00411473" w:rsidP="00411473">
            <w:pPr>
              <w:spacing w:before="60" w:after="60"/>
              <w:rPr>
                <w:rFonts w:ascii="Arial" w:hAnsi="Arial" w:cs="Arial"/>
                <w:sz w:val="18"/>
                <w:szCs w:val="18"/>
              </w:rPr>
            </w:pPr>
            <w:r>
              <w:rPr>
                <w:rFonts w:ascii="Arial" w:hAnsi="Arial" w:cs="Arial"/>
                <w:sz w:val="18"/>
                <w:szCs w:val="18"/>
              </w:rPr>
              <w:t>24</w:t>
            </w:r>
            <w:r w:rsidRPr="003167ED">
              <w:rPr>
                <w:rFonts w:ascii="Arial" w:hAnsi="Arial" w:cs="Arial"/>
                <w:sz w:val="18"/>
                <w:szCs w:val="18"/>
              </w:rPr>
              <w:t xml:space="preserve"> years</w:t>
            </w:r>
            <w:r>
              <w:rPr>
                <w:rFonts w:ascii="Arial" w:hAnsi="Arial" w:cs="Arial"/>
                <w:sz w:val="18"/>
                <w:szCs w:val="18"/>
              </w:rPr>
              <w:t xml:space="preserve"> (March 2021)</w:t>
            </w:r>
          </w:p>
          <w:p w14:paraId="2DE1B599" w14:textId="77777777" w:rsidR="00704F11" w:rsidRPr="00D86BE8" w:rsidRDefault="00704F11" w:rsidP="00B8056B">
            <w:pPr>
              <w:spacing w:before="60" w:after="60"/>
              <w:rPr>
                <w:rFonts w:ascii="Arial" w:hAnsi="Arial" w:cs="Arial"/>
                <w:sz w:val="18"/>
                <w:szCs w:val="18"/>
              </w:rPr>
            </w:pPr>
          </w:p>
        </w:tc>
        <w:tc>
          <w:tcPr>
            <w:tcW w:w="1749" w:type="pct"/>
            <w:shd w:val="clear" w:color="auto" w:fill="auto"/>
          </w:tcPr>
          <w:p w14:paraId="77F1E643" w14:textId="0BF505AA" w:rsidR="00704F11" w:rsidRPr="00D86BE8" w:rsidRDefault="00704F11" w:rsidP="00B8056B">
            <w:pPr>
              <w:spacing w:before="60" w:after="60"/>
              <w:rPr>
                <w:rFonts w:ascii="Arial" w:hAnsi="Arial" w:cs="Arial"/>
                <w:sz w:val="18"/>
                <w:szCs w:val="18"/>
                <w:highlight w:val="yellow"/>
              </w:rPr>
            </w:pPr>
            <w:r w:rsidRPr="005F30FB">
              <w:rPr>
                <w:rFonts w:ascii="Arial" w:hAnsi="Arial" w:cs="Arial"/>
                <w:sz w:val="18"/>
                <w:szCs w:val="18"/>
              </w:rPr>
              <w:t xml:space="preserve">There </w:t>
            </w:r>
            <w:r w:rsidR="00295F1E">
              <w:rPr>
                <w:rFonts w:ascii="Arial" w:hAnsi="Arial" w:cs="Arial"/>
                <w:sz w:val="18"/>
                <w:szCs w:val="18"/>
              </w:rPr>
              <w:t>is</w:t>
            </w:r>
            <w:r w:rsidRPr="005F30FB">
              <w:rPr>
                <w:rFonts w:ascii="Arial" w:hAnsi="Arial" w:cs="Arial"/>
                <w:sz w:val="18"/>
                <w:szCs w:val="18"/>
              </w:rPr>
              <w:t xml:space="preserve"> a range of development fronts and housing choices for new and existing residents to meet their diverse housing needs.</w:t>
            </w:r>
          </w:p>
        </w:tc>
      </w:tr>
      <w:tr w:rsidR="00704F11" w:rsidRPr="00D86BE8" w14:paraId="57700B75" w14:textId="77777777" w:rsidTr="00F75766">
        <w:tblPrEx>
          <w:tblLook w:val="0400" w:firstRow="0" w:lastRow="0" w:firstColumn="0" w:lastColumn="0" w:noHBand="0" w:noVBand="1"/>
        </w:tblPrEx>
        <w:trPr>
          <w:tblHeader/>
        </w:trPr>
        <w:tc>
          <w:tcPr>
            <w:tcW w:w="1963" w:type="pct"/>
            <w:shd w:val="clear" w:color="auto" w:fill="auto"/>
          </w:tcPr>
          <w:p w14:paraId="381D27D5" w14:textId="77777777" w:rsidR="00704F11" w:rsidRDefault="00704F11" w:rsidP="00B8056B">
            <w:pPr>
              <w:spacing w:before="60" w:after="60"/>
              <w:rPr>
                <w:rFonts w:ascii="Arial" w:hAnsi="Arial" w:cs="Arial"/>
                <w:sz w:val="18"/>
                <w:szCs w:val="18"/>
              </w:rPr>
            </w:pPr>
            <w:r>
              <w:rPr>
                <w:rFonts w:ascii="Arial" w:hAnsi="Arial" w:cs="Arial"/>
                <w:sz w:val="18"/>
                <w:szCs w:val="18"/>
              </w:rPr>
              <w:t>Employment land supply</w:t>
            </w:r>
          </w:p>
          <w:p w14:paraId="518DE9D9" w14:textId="59F3E78F" w:rsidR="00704F11" w:rsidRPr="00D06C84" w:rsidRDefault="00704F11" w:rsidP="00B8056B">
            <w:pPr>
              <w:spacing w:before="60" w:after="60"/>
              <w:rPr>
                <w:rFonts w:ascii="Arial" w:hAnsi="Arial" w:cs="Arial"/>
                <w:sz w:val="16"/>
                <w:szCs w:val="16"/>
              </w:rPr>
            </w:pPr>
            <w:r w:rsidRPr="00D06C84">
              <w:rPr>
                <w:rFonts w:ascii="Arial" w:hAnsi="Arial" w:cs="Arial"/>
                <w:i/>
                <w:iCs/>
                <w:sz w:val="16"/>
                <w:szCs w:val="16"/>
              </w:rPr>
              <w:t>Source:</w:t>
            </w:r>
            <w:r w:rsidR="00D54635">
              <w:rPr>
                <w:rFonts w:ascii="Arial" w:hAnsi="Arial" w:cs="Arial"/>
                <w:i/>
                <w:iCs/>
                <w:sz w:val="16"/>
                <w:szCs w:val="16"/>
              </w:rPr>
              <w:t xml:space="preserve"> </w:t>
            </w:r>
            <w:r w:rsidRPr="00D06C84">
              <w:rPr>
                <w:rFonts w:ascii="Arial" w:hAnsi="Arial" w:cs="Arial"/>
                <w:i/>
                <w:iCs/>
                <w:sz w:val="16"/>
                <w:szCs w:val="16"/>
              </w:rPr>
              <w:t>City of Greater Geelong</w:t>
            </w:r>
          </w:p>
        </w:tc>
        <w:tc>
          <w:tcPr>
            <w:tcW w:w="1288" w:type="pct"/>
            <w:shd w:val="clear" w:color="auto" w:fill="auto"/>
          </w:tcPr>
          <w:p w14:paraId="1356191B" w14:textId="77777777" w:rsidR="00411473" w:rsidRDefault="00704F11" w:rsidP="00B8056B">
            <w:pPr>
              <w:spacing w:before="60" w:after="60"/>
              <w:rPr>
                <w:rFonts w:ascii="Arial" w:hAnsi="Arial" w:cs="Arial"/>
                <w:sz w:val="18"/>
                <w:szCs w:val="18"/>
              </w:rPr>
            </w:pPr>
            <w:r w:rsidRPr="00D06C84">
              <w:rPr>
                <w:rFonts w:ascii="Arial" w:hAnsi="Arial" w:cs="Arial"/>
                <w:sz w:val="18"/>
                <w:szCs w:val="18"/>
              </w:rPr>
              <w:t>26 years</w:t>
            </w:r>
            <w:r w:rsidRPr="00C6429B">
              <w:rPr>
                <w:rFonts w:ascii="Arial" w:hAnsi="Arial" w:cs="Arial"/>
                <w:sz w:val="18"/>
                <w:szCs w:val="18"/>
              </w:rPr>
              <w:t xml:space="preserve"> (June</w:t>
            </w:r>
            <w:r>
              <w:rPr>
                <w:rFonts w:ascii="Arial" w:hAnsi="Arial" w:cs="Arial"/>
                <w:sz w:val="18"/>
                <w:szCs w:val="18"/>
              </w:rPr>
              <w:t xml:space="preserve"> 2022)</w:t>
            </w:r>
            <w:r w:rsidR="00411473">
              <w:rPr>
                <w:rFonts w:ascii="Arial" w:hAnsi="Arial" w:cs="Arial"/>
                <w:sz w:val="18"/>
                <w:szCs w:val="18"/>
              </w:rPr>
              <w:t xml:space="preserve"> </w:t>
            </w:r>
          </w:p>
          <w:p w14:paraId="4C511102" w14:textId="7F4EF691" w:rsidR="00704F11" w:rsidRPr="00D86BE8" w:rsidRDefault="00411473" w:rsidP="00B8056B">
            <w:pPr>
              <w:spacing w:before="60" w:after="60"/>
              <w:rPr>
                <w:rFonts w:ascii="Arial" w:hAnsi="Arial" w:cs="Arial"/>
                <w:sz w:val="18"/>
                <w:szCs w:val="18"/>
              </w:rPr>
            </w:pPr>
            <w:r>
              <w:rPr>
                <w:rFonts w:ascii="Arial" w:hAnsi="Arial" w:cs="Arial"/>
                <w:sz w:val="18"/>
                <w:szCs w:val="18"/>
              </w:rPr>
              <w:t>27 years (June 2020)</w:t>
            </w:r>
          </w:p>
        </w:tc>
        <w:tc>
          <w:tcPr>
            <w:tcW w:w="1749" w:type="pct"/>
            <w:shd w:val="clear" w:color="auto" w:fill="auto"/>
          </w:tcPr>
          <w:p w14:paraId="5D065822" w14:textId="3266FAEC" w:rsidR="00704F11" w:rsidRPr="00E85DAA" w:rsidRDefault="00D05F6F" w:rsidP="00B8056B">
            <w:pPr>
              <w:spacing w:before="60" w:after="60"/>
              <w:rPr>
                <w:rFonts w:ascii="Arial" w:hAnsi="Arial" w:cs="Arial"/>
                <w:sz w:val="18"/>
                <w:szCs w:val="18"/>
                <w:highlight w:val="yellow"/>
              </w:rPr>
            </w:pPr>
            <w:r w:rsidRPr="00D05F6F">
              <w:rPr>
                <w:rFonts w:ascii="Arial" w:hAnsi="Arial" w:cs="Arial"/>
                <w:sz w:val="18"/>
                <w:szCs w:val="18"/>
              </w:rPr>
              <w:t>There continues to be sufficient long</w:t>
            </w:r>
            <w:r w:rsidR="005D300D">
              <w:rPr>
                <w:rFonts w:ascii="Arial" w:hAnsi="Arial" w:cs="Arial"/>
                <w:sz w:val="18"/>
                <w:szCs w:val="18"/>
              </w:rPr>
              <w:t>-</w:t>
            </w:r>
            <w:r w:rsidRPr="00D05F6F">
              <w:rPr>
                <w:rFonts w:ascii="Arial" w:hAnsi="Arial" w:cs="Arial"/>
                <w:sz w:val="18"/>
                <w:szCs w:val="18"/>
              </w:rPr>
              <w:t>term industrial land supply</w:t>
            </w:r>
            <w:r w:rsidR="009D6F08">
              <w:rPr>
                <w:rFonts w:ascii="Arial" w:hAnsi="Arial" w:cs="Arial"/>
                <w:sz w:val="18"/>
                <w:szCs w:val="18"/>
              </w:rPr>
              <w:t>.</w:t>
            </w:r>
          </w:p>
        </w:tc>
      </w:tr>
      <w:tr w:rsidR="00704F11" w:rsidRPr="00D86BE8" w14:paraId="315706FA" w14:textId="77777777" w:rsidTr="00F75766">
        <w:tblPrEx>
          <w:tblLook w:val="0400" w:firstRow="0" w:lastRow="0" w:firstColumn="0" w:lastColumn="0" w:noHBand="0" w:noVBand="1"/>
        </w:tblPrEx>
        <w:trPr>
          <w:tblHeader/>
        </w:trPr>
        <w:tc>
          <w:tcPr>
            <w:tcW w:w="1963" w:type="pct"/>
            <w:shd w:val="clear" w:color="auto" w:fill="auto"/>
          </w:tcPr>
          <w:p w14:paraId="0074720E" w14:textId="77777777" w:rsidR="00704F11" w:rsidRDefault="00704F11" w:rsidP="00B8056B">
            <w:pPr>
              <w:spacing w:before="60" w:after="60"/>
              <w:rPr>
                <w:rFonts w:ascii="Arial" w:hAnsi="Arial" w:cs="Arial"/>
                <w:sz w:val="18"/>
                <w:szCs w:val="18"/>
              </w:rPr>
            </w:pPr>
            <w:r>
              <w:rPr>
                <w:rFonts w:ascii="Arial" w:hAnsi="Arial" w:cs="Arial"/>
                <w:sz w:val="18"/>
                <w:szCs w:val="18"/>
              </w:rPr>
              <w:t xml:space="preserve">Diversity of housing supply </w:t>
            </w:r>
          </w:p>
          <w:p w14:paraId="0E4841CE" w14:textId="3A32BAC2" w:rsidR="00704F11" w:rsidRPr="00D06C84" w:rsidRDefault="00704F11" w:rsidP="00B8056B">
            <w:pPr>
              <w:spacing w:before="60" w:after="60"/>
              <w:rPr>
                <w:rFonts w:ascii="Arial" w:hAnsi="Arial" w:cs="Arial"/>
                <w:sz w:val="16"/>
                <w:szCs w:val="16"/>
              </w:rPr>
            </w:pPr>
            <w:r w:rsidRPr="006B2789">
              <w:rPr>
                <w:rFonts w:ascii="Arial" w:hAnsi="Arial" w:cs="Arial"/>
                <w:i/>
                <w:iCs/>
                <w:sz w:val="16"/>
                <w:szCs w:val="16"/>
              </w:rPr>
              <w:t xml:space="preserve">Source: </w:t>
            </w:r>
            <w:r w:rsidR="0085651B">
              <w:rPr>
                <w:rFonts w:ascii="Arial" w:hAnsi="Arial" w:cs="Arial"/>
                <w:i/>
                <w:iCs/>
                <w:sz w:val="16"/>
                <w:szCs w:val="16"/>
              </w:rPr>
              <w:t>A</w:t>
            </w:r>
            <w:r w:rsidR="006D4293">
              <w:rPr>
                <w:rFonts w:ascii="Arial" w:hAnsi="Arial" w:cs="Arial"/>
                <w:i/>
                <w:iCs/>
                <w:sz w:val="16"/>
                <w:szCs w:val="16"/>
              </w:rPr>
              <w:t xml:space="preserve">ustralian </w:t>
            </w:r>
            <w:r w:rsidR="0085651B">
              <w:rPr>
                <w:rFonts w:ascii="Arial" w:hAnsi="Arial" w:cs="Arial"/>
                <w:i/>
                <w:iCs/>
                <w:sz w:val="16"/>
                <w:szCs w:val="16"/>
              </w:rPr>
              <w:t>B</w:t>
            </w:r>
            <w:r w:rsidR="006D4293">
              <w:rPr>
                <w:rFonts w:ascii="Arial" w:hAnsi="Arial" w:cs="Arial"/>
                <w:i/>
                <w:iCs/>
                <w:sz w:val="16"/>
                <w:szCs w:val="16"/>
              </w:rPr>
              <w:t xml:space="preserve">ureau of </w:t>
            </w:r>
            <w:r w:rsidR="0085651B">
              <w:rPr>
                <w:rFonts w:ascii="Arial" w:hAnsi="Arial" w:cs="Arial"/>
                <w:i/>
                <w:iCs/>
                <w:sz w:val="16"/>
                <w:szCs w:val="16"/>
              </w:rPr>
              <w:t>S</w:t>
            </w:r>
            <w:r w:rsidR="006D4293">
              <w:rPr>
                <w:rFonts w:ascii="Arial" w:hAnsi="Arial" w:cs="Arial"/>
                <w:i/>
                <w:iCs/>
                <w:sz w:val="16"/>
                <w:szCs w:val="16"/>
              </w:rPr>
              <w:t xml:space="preserve">tatistics </w:t>
            </w:r>
            <w:r w:rsidR="006D4293" w:rsidRPr="00F75766">
              <w:rPr>
                <w:rFonts w:ascii="Arial" w:hAnsi="Arial" w:cs="Arial"/>
                <w:i/>
                <w:iCs/>
                <w:sz w:val="16"/>
                <w:szCs w:val="16"/>
              </w:rPr>
              <w:t>Census of Population and Housing</w:t>
            </w:r>
            <w:r w:rsidR="00F75766">
              <w:rPr>
                <w:rFonts w:ascii="Arial" w:hAnsi="Arial" w:cs="Arial"/>
                <w:i/>
                <w:iCs/>
                <w:sz w:val="16"/>
                <w:szCs w:val="16"/>
              </w:rPr>
              <w:t xml:space="preserve"> 2021</w:t>
            </w:r>
            <w:r w:rsidR="006D4293" w:rsidRPr="00F75766">
              <w:rPr>
                <w:rFonts w:ascii="Arial" w:hAnsi="Arial" w:cs="Arial"/>
                <w:i/>
                <w:iCs/>
                <w:sz w:val="16"/>
                <w:szCs w:val="16"/>
              </w:rPr>
              <w:t>.</w:t>
            </w:r>
          </w:p>
        </w:tc>
        <w:tc>
          <w:tcPr>
            <w:tcW w:w="1288" w:type="pct"/>
            <w:shd w:val="clear" w:color="auto" w:fill="auto"/>
          </w:tcPr>
          <w:p w14:paraId="43BB9862" w14:textId="77777777" w:rsidR="00704F11" w:rsidRPr="00F23DCB" w:rsidRDefault="00C826DC" w:rsidP="00B8056B">
            <w:pPr>
              <w:spacing w:before="60" w:after="60"/>
              <w:rPr>
                <w:rFonts w:ascii="Arial" w:hAnsi="Arial" w:cs="Arial"/>
                <w:sz w:val="18"/>
                <w:szCs w:val="18"/>
              </w:rPr>
            </w:pPr>
            <w:r w:rsidRPr="00F23DCB">
              <w:rPr>
                <w:rFonts w:ascii="Arial" w:hAnsi="Arial" w:cs="Arial"/>
                <w:sz w:val="18"/>
                <w:szCs w:val="18"/>
              </w:rPr>
              <w:t>13</w:t>
            </w:r>
            <w:r w:rsidR="00704F11" w:rsidRPr="00F23DCB">
              <w:rPr>
                <w:rFonts w:ascii="Arial" w:hAnsi="Arial" w:cs="Arial"/>
                <w:sz w:val="18"/>
                <w:szCs w:val="18"/>
              </w:rPr>
              <w:t>.</w:t>
            </w:r>
            <w:r w:rsidRPr="00F23DCB">
              <w:rPr>
                <w:rFonts w:ascii="Arial" w:hAnsi="Arial" w:cs="Arial"/>
                <w:sz w:val="18"/>
                <w:szCs w:val="18"/>
              </w:rPr>
              <w:t>90</w:t>
            </w:r>
            <w:r w:rsidR="00704F11" w:rsidRPr="00F23DCB">
              <w:rPr>
                <w:rFonts w:ascii="Arial" w:hAnsi="Arial" w:cs="Arial"/>
                <w:sz w:val="18"/>
                <w:szCs w:val="18"/>
              </w:rPr>
              <w:t>%</w:t>
            </w:r>
            <w:r w:rsidR="00212D84" w:rsidRPr="00F23DCB">
              <w:rPr>
                <w:rFonts w:ascii="Arial" w:hAnsi="Arial" w:cs="Arial"/>
                <w:sz w:val="18"/>
                <w:szCs w:val="18"/>
              </w:rPr>
              <w:t xml:space="preserve"> (2021)</w:t>
            </w:r>
          </w:p>
          <w:p w14:paraId="05113097" w14:textId="7668FC5C" w:rsidR="005D300D" w:rsidRPr="00D86BE8" w:rsidRDefault="00F23DCB" w:rsidP="00B8056B">
            <w:pPr>
              <w:spacing w:before="60" w:after="60"/>
              <w:rPr>
                <w:rFonts w:ascii="Arial" w:hAnsi="Arial" w:cs="Arial"/>
                <w:sz w:val="18"/>
                <w:szCs w:val="18"/>
              </w:rPr>
            </w:pPr>
            <w:r w:rsidRPr="00F23DCB">
              <w:rPr>
                <w:rFonts w:ascii="Arial" w:hAnsi="Arial" w:cs="Arial"/>
                <w:sz w:val="18"/>
                <w:szCs w:val="18"/>
              </w:rPr>
              <w:t>15.10</w:t>
            </w:r>
            <w:r w:rsidR="005D300D" w:rsidRPr="00F23DCB">
              <w:rPr>
                <w:rFonts w:ascii="Arial" w:hAnsi="Arial" w:cs="Arial"/>
                <w:sz w:val="18"/>
                <w:szCs w:val="18"/>
              </w:rPr>
              <w:t>% (2020)</w:t>
            </w:r>
          </w:p>
        </w:tc>
        <w:tc>
          <w:tcPr>
            <w:tcW w:w="1749" w:type="pct"/>
            <w:shd w:val="clear" w:color="auto" w:fill="auto"/>
          </w:tcPr>
          <w:p w14:paraId="7F81CB09" w14:textId="426CB751" w:rsidR="00704F11" w:rsidRPr="00E85DAA" w:rsidRDefault="00D05F6F" w:rsidP="00B8056B">
            <w:pPr>
              <w:spacing w:before="60" w:after="60"/>
              <w:rPr>
                <w:rFonts w:ascii="Arial" w:hAnsi="Arial" w:cs="Arial"/>
                <w:sz w:val="18"/>
                <w:szCs w:val="18"/>
                <w:highlight w:val="yellow"/>
              </w:rPr>
            </w:pPr>
            <w:r w:rsidRPr="00D05F6F">
              <w:rPr>
                <w:rFonts w:ascii="Arial" w:hAnsi="Arial" w:cs="Arial"/>
                <w:sz w:val="18"/>
                <w:szCs w:val="18"/>
              </w:rPr>
              <w:t>There was a significant decline in the share of housing growth occurring in established areas. This type of development is typically smaller</w:t>
            </w:r>
            <w:r w:rsidR="005D300D">
              <w:rPr>
                <w:rFonts w:ascii="Arial" w:hAnsi="Arial" w:cs="Arial"/>
                <w:sz w:val="18"/>
                <w:szCs w:val="18"/>
              </w:rPr>
              <w:t>-</w:t>
            </w:r>
            <w:r w:rsidRPr="00D05F6F">
              <w:rPr>
                <w:rFonts w:ascii="Arial" w:hAnsi="Arial" w:cs="Arial"/>
                <w:sz w:val="18"/>
                <w:szCs w:val="18"/>
              </w:rPr>
              <w:t>medium density housing</w:t>
            </w:r>
            <w:r w:rsidR="009D6F08">
              <w:rPr>
                <w:rFonts w:ascii="Arial" w:hAnsi="Arial" w:cs="Arial"/>
                <w:sz w:val="18"/>
                <w:szCs w:val="18"/>
              </w:rPr>
              <w:t>.</w:t>
            </w:r>
          </w:p>
        </w:tc>
      </w:tr>
      <w:tr w:rsidR="00704F11" w:rsidRPr="00D86BE8" w14:paraId="78225B99" w14:textId="77777777" w:rsidTr="00F75766">
        <w:tblPrEx>
          <w:tblLook w:val="0400" w:firstRow="0" w:lastRow="0" w:firstColumn="0" w:lastColumn="0" w:noHBand="0" w:noVBand="1"/>
        </w:tblPrEx>
        <w:trPr>
          <w:tblHeader/>
        </w:trPr>
        <w:tc>
          <w:tcPr>
            <w:tcW w:w="1963" w:type="pct"/>
            <w:shd w:val="clear" w:color="auto" w:fill="auto"/>
          </w:tcPr>
          <w:p w14:paraId="72B379DC" w14:textId="77777777" w:rsidR="00704F11" w:rsidRDefault="00704F11" w:rsidP="00B8056B">
            <w:pPr>
              <w:spacing w:before="60" w:after="60"/>
              <w:rPr>
                <w:rFonts w:ascii="Arial" w:hAnsi="Arial" w:cs="Arial"/>
                <w:sz w:val="18"/>
                <w:szCs w:val="18"/>
              </w:rPr>
            </w:pPr>
            <w:r>
              <w:rPr>
                <w:rFonts w:ascii="Arial" w:hAnsi="Arial" w:cs="Arial"/>
                <w:sz w:val="18"/>
                <w:szCs w:val="18"/>
              </w:rPr>
              <w:t xml:space="preserve">Journeys to work made by public transport, walking or cycling </w:t>
            </w:r>
          </w:p>
          <w:p w14:paraId="6A56F357" w14:textId="77777777" w:rsidR="00704F11" w:rsidRPr="00D06C84" w:rsidRDefault="00704F11" w:rsidP="00B8056B">
            <w:pPr>
              <w:spacing w:before="60" w:after="60"/>
              <w:rPr>
                <w:rFonts w:ascii="Arial" w:hAnsi="Arial" w:cs="Arial"/>
                <w:sz w:val="16"/>
                <w:szCs w:val="16"/>
              </w:rPr>
            </w:pPr>
            <w:r w:rsidRPr="00D06C84">
              <w:rPr>
                <w:rFonts w:ascii="Arial" w:hAnsi="Arial" w:cs="Arial"/>
                <w:i/>
                <w:iCs/>
                <w:sz w:val="16"/>
                <w:szCs w:val="16"/>
              </w:rPr>
              <w:t>Source: Australian Bureau of Statistics Census of Population and Housing 2016</w:t>
            </w:r>
          </w:p>
        </w:tc>
        <w:tc>
          <w:tcPr>
            <w:tcW w:w="1288" w:type="pct"/>
            <w:shd w:val="clear" w:color="auto" w:fill="auto"/>
          </w:tcPr>
          <w:p w14:paraId="24C24BB7" w14:textId="77777777" w:rsidR="00704F11" w:rsidRPr="001B015B" w:rsidRDefault="00704F11" w:rsidP="00B8056B">
            <w:pPr>
              <w:spacing w:before="60" w:after="60"/>
              <w:rPr>
                <w:rFonts w:ascii="Arial" w:hAnsi="Arial" w:cs="Arial"/>
                <w:sz w:val="18"/>
                <w:szCs w:val="18"/>
              </w:rPr>
            </w:pPr>
            <w:r w:rsidRPr="001B015B">
              <w:rPr>
                <w:rFonts w:ascii="Arial" w:hAnsi="Arial" w:cs="Arial"/>
                <w:sz w:val="18"/>
                <w:szCs w:val="18"/>
              </w:rPr>
              <w:t xml:space="preserve">8.75% journeys (2016) </w:t>
            </w:r>
          </w:p>
          <w:p w14:paraId="32CBB1D6" w14:textId="3C438178" w:rsidR="00704F11" w:rsidRPr="00D86BE8" w:rsidRDefault="00704F11" w:rsidP="00B8056B">
            <w:pPr>
              <w:spacing w:before="60" w:after="60"/>
              <w:rPr>
                <w:rFonts w:ascii="Arial" w:hAnsi="Arial" w:cs="Arial"/>
                <w:sz w:val="18"/>
                <w:szCs w:val="18"/>
              </w:rPr>
            </w:pPr>
            <w:r w:rsidRPr="001B015B">
              <w:rPr>
                <w:rFonts w:ascii="Arial" w:hAnsi="Arial" w:cs="Arial"/>
                <w:sz w:val="18"/>
                <w:szCs w:val="18"/>
              </w:rPr>
              <w:t xml:space="preserve"> </w:t>
            </w:r>
          </w:p>
        </w:tc>
        <w:tc>
          <w:tcPr>
            <w:tcW w:w="1749" w:type="pct"/>
            <w:shd w:val="clear" w:color="auto" w:fill="auto"/>
          </w:tcPr>
          <w:p w14:paraId="7EDA9C35" w14:textId="77777777" w:rsidR="005D300D" w:rsidRDefault="005D300D" w:rsidP="005D300D">
            <w:pPr>
              <w:spacing w:before="60" w:after="60"/>
              <w:rPr>
                <w:rFonts w:ascii="Arial" w:hAnsi="Arial" w:cs="Arial"/>
                <w:sz w:val="18"/>
                <w:szCs w:val="18"/>
              </w:rPr>
            </w:pPr>
            <w:r>
              <w:rPr>
                <w:rFonts w:ascii="Arial" w:hAnsi="Arial" w:cs="Arial"/>
                <w:sz w:val="18"/>
                <w:szCs w:val="18"/>
              </w:rPr>
              <w:t xml:space="preserve">This result comprised </w:t>
            </w:r>
            <w:r w:rsidRPr="001B015B">
              <w:rPr>
                <w:rFonts w:ascii="Arial" w:hAnsi="Arial" w:cs="Arial"/>
                <w:sz w:val="18"/>
                <w:szCs w:val="18"/>
              </w:rPr>
              <w:t xml:space="preserve">5.3% public transport </w:t>
            </w:r>
            <w:r>
              <w:rPr>
                <w:rFonts w:ascii="Arial" w:hAnsi="Arial" w:cs="Arial"/>
                <w:sz w:val="18"/>
                <w:szCs w:val="18"/>
              </w:rPr>
              <w:t xml:space="preserve">and </w:t>
            </w:r>
            <w:r w:rsidRPr="001B015B">
              <w:rPr>
                <w:rFonts w:ascii="Arial" w:hAnsi="Arial" w:cs="Arial"/>
                <w:sz w:val="18"/>
                <w:szCs w:val="18"/>
              </w:rPr>
              <w:t>3.45% bike or walked</w:t>
            </w:r>
            <w:r>
              <w:rPr>
                <w:rFonts w:ascii="Arial" w:hAnsi="Arial" w:cs="Arial"/>
                <w:sz w:val="18"/>
                <w:szCs w:val="18"/>
              </w:rPr>
              <w:t>.</w:t>
            </w:r>
          </w:p>
          <w:p w14:paraId="4B7239DB" w14:textId="64273E63" w:rsidR="00704F11" w:rsidRPr="001B015B" w:rsidRDefault="00704F11" w:rsidP="005D300D">
            <w:pPr>
              <w:spacing w:before="60" w:after="60"/>
              <w:rPr>
                <w:rFonts w:ascii="Arial" w:hAnsi="Arial" w:cs="Arial"/>
                <w:sz w:val="18"/>
                <w:szCs w:val="18"/>
              </w:rPr>
            </w:pPr>
            <w:r w:rsidRPr="001B015B">
              <w:rPr>
                <w:rFonts w:ascii="Arial" w:hAnsi="Arial" w:cs="Arial"/>
                <w:sz w:val="18"/>
                <w:szCs w:val="18"/>
              </w:rPr>
              <w:t>This data will be updated once results from the Australian Bureau of Statistics Census of Population and Housing 2021 are released</w:t>
            </w:r>
            <w:r w:rsidR="005D300D">
              <w:rPr>
                <w:rFonts w:ascii="Arial" w:hAnsi="Arial" w:cs="Arial"/>
                <w:sz w:val="18"/>
                <w:szCs w:val="18"/>
              </w:rPr>
              <w:t>.</w:t>
            </w:r>
          </w:p>
        </w:tc>
      </w:tr>
      <w:tr w:rsidR="00704F11" w:rsidRPr="00D86BE8" w14:paraId="7A93D6ED" w14:textId="77777777" w:rsidTr="00F75766">
        <w:tblPrEx>
          <w:tblLook w:val="0400" w:firstRow="0" w:lastRow="0" w:firstColumn="0" w:lastColumn="0" w:noHBand="0" w:noVBand="1"/>
        </w:tblPrEx>
        <w:trPr>
          <w:tblHeader/>
        </w:trPr>
        <w:tc>
          <w:tcPr>
            <w:tcW w:w="1963" w:type="pct"/>
            <w:shd w:val="clear" w:color="auto" w:fill="auto"/>
          </w:tcPr>
          <w:p w14:paraId="59210301" w14:textId="77777777" w:rsidR="00704F11" w:rsidRDefault="00704F11" w:rsidP="00B8056B">
            <w:pPr>
              <w:spacing w:before="60" w:after="60"/>
              <w:rPr>
                <w:rFonts w:ascii="Arial" w:hAnsi="Arial" w:cs="Arial"/>
                <w:sz w:val="18"/>
                <w:szCs w:val="18"/>
              </w:rPr>
            </w:pPr>
            <w:r>
              <w:rPr>
                <w:rFonts w:ascii="Arial" w:hAnsi="Arial" w:cs="Arial"/>
                <w:sz w:val="18"/>
                <w:szCs w:val="18"/>
              </w:rPr>
              <w:t>Percentage of residences within 400 metres of public open space in urban areas</w:t>
            </w:r>
          </w:p>
          <w:p w14:paraId="627D121B" w14:textId="77777777" w:rsidR="00704F11" w:rsidRPr="00D06C84" w:rsidRDefault="00704F11" w:rsidP="00B8056B">
            <w:pPr>
              <w:spacing w:before="60" w:after="60"/>
              <w:rPr>
                <w:rFonts w:ascii="Arial" w:hAnsi="Arial" w:cs="Arial"/>
                <w:sz w:val="16"/>
                <w:szCs w:val="16"/>
              </w:rPr>
            </w:pPr>
            <w:r w:rsidRPr="00D06C84">
              <w:rPr>
                <w:rFonts w:ascii="Arial" w:hAnsi="Arial" w:cs="Arial"/>
                <w:i/>
                <w:iCs/>
                <w:sz w:val="16"/>
                <w:szCs w:val="16"/>
              </w:rPr>
              <w:t xml:space="preserve">Source: </w:t>
            </w:r>
            <w:bookmarkStart w:id="76" w:name="_Hlk111571731"/>
            <w:r w:rsidRPr="00D06C84">
              <w:rPr>
                <w:rFonts w:ascii="Arial" w:hAnsi="Arial" w:cs="Arial"/>
                <w:i/>
                <w:iCs/>
                <w:sz w:val="16"/>
                <w:szCs w:val="16"/>
              </w:rPr>
              <w:t>The Australian Urban Observatory Liveability Report for Geelong</w:t>
            </w:r>
            <w:bookmarkEnd w:id="76"/>
          </w:p>
        </w:tc>
        <w:tc>
          <w:tcPr>
            <w:tcW w:w="1288" w:type="pct"/>
            <w:shd w:val="clear" w:color="auto" w:fill="auto"/>
          </w:tcPr>
          <w:p w14:paraId="732C805B" w14:textId="79798E36" w:rsidR="00704F11" w:rsidRPr="00D86BE8" w:rsidRDefault="00704F11" w:rsidP="00B8056B">
            <w:pPr>
              <w:spacing w:before="60" w:after="60"/>
              <w:rPr>
                <w:rFonts w:ascii="Arial" w:hAnsi="Arial" w:cs="Arial"/>
                <w:sz w:val="18"/>
                <w:szCs w:val="18"/>
              </w:rPr>
            </w:pPr>
            <w:r>
              <w:rPr>
                <w:rFonts w:ascii="Arial" w:hAnsi="Arial" w:cs="Arial"/>
                <w:sz w:val="18"/>
                <w:szCs w:val="18"/>
              </w:rPr>
              <w:t>44% (2020)</w:t>
            </w:r>
          </w:p>
        </w:tc>
        <w:tc>
          <w:tcPr>
            <w:tcW w:w="1749" w:type="pct"/>
            <w:shd w:val="clear" w:color="auto" w:fill="auto"/>
          </w:tcPr>
          <w:p w14:paraId="0D450824" w14:textId="77777777" w:rsidR="00704F11" w:rsidRPr="00D86BE8" w:rsidRDefault="00704F11" w:rsidP="00B8056B">
            <w:pPr>
              <w:spacing w:before="60" w:after="60"/>
              <w:rPr>
                <w:rFonts w:ascii="Arial" w:hAnsi="Arial" w:cs="Arial"/>
                <w:i/>
                <w:iCs/>
                <w:sz w:val="18"/>
                <w:szCs w:val="18"/>
                <w:highlight w:val="yellow"/>
              </w:rPr>
            </w:pPr>
            <w:r w:rsidRPr="007A5824">
              <w:rPr>
                <w:rFonts w:ascii="Arial" w:hAnsi="Arial" w:cs="Arial"/>
                <w:i/>
                <w:iCs/>
                <w:sz w:val="18"/>
                <w:szCs w:val="18"/>
              </w:rPr>
              <w:t>This is a new strategic indicator and therefore no prior year data is available.</w:t>
            </w:r>
          </w:p>
          <w:p w14:paraId="2C5601E7" w14:textId="509147F0" w:rsidR="00704F11" w:rsidRPr="00D86BE8" w:rsidRDefault="00704F11" w:rsidP="00B8056B">
            <w:pPr>
              <w:spacing w:before="60" w:after="60"/>
              <w:rPr>
                <w:rFonts w:ascii="Arial" w:hAnsi="Arial" w:cs="Arial"/>
                <w:sz w:val="18"/>
                <w:szCs w:val="18"/>
                <w:highlight w:val="yellow"/>
              </w:rPr>
            </w:pPr>
          </w:p>
        </w:tc>
      </w:tr>
      <w:tr w:rsidR="00704F11" w:rsidRPr="00D86BE8" w14:paraId="7D344918" w14:textId="77777777" w:rsidTr="00F75766">
        <w:tblPrEx>
          <w:tblLook w:val="0400" w:firstRow="0" w:lastRow="0" w:firstColumn="0" w:lastColumn="0" w:noHBand="0" w:noVBand="1"/>
        </w:tblPrEx>
        <w:trPr>
          <w:tblHeader/>
        </w:trPr>
        <w:tc>
          <w:tcPr>
            <w:tcW w:w="1963" w:type="pct"/>
            <w:shd w:val="clear" w:color="auto" w:fill="auto"/>
          </w:tcPr>
          <w:p w14:paraId="14A94467" w14:textId="77777777" w:rsidR="00704F11" w:rsidRDefault="00704F11" w:rsidP="00B8056B">
            <w:pPr>
              <w:spacing w:before="60" w:after="60"/>
              <w:rPr>
                <w:rFonts w:ascii="Arial" w:hAnsi="Arial" w:cs="Arial"/>
                <w:sz w:val="18"/>
                <w:szCs w:val="18"/>
              </w:rPr>
            </w:pPr>
            <w:r>
              <w:rPr>
                <w:rFonts w:ascii="Arial" w:hAnsi="Arial" w:cs="Arial"/>
                <w:sz w:val="18"/>
                <w:szCs w:val="18"/>
              </w:rPr>
              <w:t>Community greenhouse gas emissions</w:t>
            </w:r>
          </w:p>
          <w:p w14:paraId="3CB1D219" w14:textId="0AB01474" w:rsidR="00704F11" w:rsidRPr="00D06C84" w:rsidRDefault="00704F11" w:rsidP="00B8056B">
            <w:pPr>
              <w:spacing w:before="60" w:after="60"/>
              <w:rPr>
                <w:rFonts w:ascii="Arial" w:hAnsi="Arial" w:cs="Arial"/>
                <w:sz w:val="16"/>
                <w:szCs w:val="16"/>
              </w:rPr>
            </w:pPr>
            <w:r w:rsidRPr="00D06C84">
              <w:rPr>
                <w:rFonts w:ascii="Arial" w:hAnsi="Arial" w:cs="Arial"/>
                <w:i/>
                <w:iCs/>
                <w:sz w:val="16"/>
                <w:szCs w:val="16"/>
              </w:rPr>
              <w:t>Source: Beyond Zero Emissions and Ironbark Sustainability, Snapshot – community climate tool</w:t>
            </w:r>
            <w:r w:rsidR="00F67964">
              <w:rPr>
                <w:rFonts w:ascii="Arial" w:hAnsi="Arial" w:cs="Arial"/>
                <w:i/>
                <w:iCs/>
                <w:sz w:val="16"/>
                <w:szCs w:val="16"/>
              </w:rPr>
              <w:t xml:space="preserve"> </w:t>
            </w:r>
            <w:r w:rsidR="00F67964" w:rsidRPr="00F67964">
              <w:rPr>
                <w:rFonts w:ascii="Arial" w:hAnsi="Arial" w:cs="Arial"/>
                <w:i/>
                <w:iCs/>
                <w:sz w:val="16"/>
                <w:szCs w:val="16"/>
              </w:rPr>
              <w:t xml:space="preserve">(accessed </w:t>
            </w:r>
            <w:r w:rsidR="00F67964">
              <w:rPr>
                <w:rFonts w:ascii="Arial" w:hAnsi="Arial" w:cs="Arial"/>
                <w:i/>
                <w:iCs/>
                <w:sz w:val="16"/>
                <w:szCs w:val="16"/>
              </w:rPr>
              <w:t>29</w:t>
            </w:r>
            <w:r w:rsidR="00F67964" w:rsidRPr="00F67964">
              <w:rPr>
                <w:rFonts w:ascii="Arial" w:hAnsi="Arial" w:cs="Arial"/>
                <w:i/>
                <w:iCs/>
                <w:sz w:val="16"/>
                <w:szCs w:val="16"/>
              </w:rPr>
              <w:t xml:space="preserve"> </w:t>
            </w:r>
            <w:r w:rsidR="00F67964">
              <w:rPr>
                <w:rFonts w:ascii="Arial" w:hAnsi="Arial" w:cs="Arial"/>
                <w:i/>
                <w:iCs/>
                <w:sz w:val="16"/>
                <w:szCs w:val="16"/>
              </w:rPr>
              <w:t>August</w:t>
            </w:r>
            <w:r w:rsidR="00F67964" w:rsidRPr="00F67964">
              <w:rPr>
                <w:rFonts w:ascii="Arial" w:hAnsi="Arial" w:cs="Arial"/>
                <w:i/>
                <w:iCs/>
                <w:sz w:val="16"/>
                <w:szCs w:val="16"/>
              </w:rPr>
              <w:t xml:space="preserve"> 202</w:t>
            </w:r>
            <w:r w:rsidR="00F67964">
              <w:rPr>
                <w:rFonts w:ascii="Arial" w:hAnsi="Arial" w:cs="Arial"/>
                <w:i/>
                <w:iCs/>
                <w:sz w:val="16"/>
                <w:szCs w:val="16"/>
              </w:rPr>
              <w:t>2</w:t>
            </w:r>
            <w:r w:rsidR="00F67964" w:rsidRPr="00F67964">
              <w:rPr>
                <w:rFonts w:ascii="Arial" w:hAnsi="Arial" w:cs="Arial"/>
                <w:i/>
                <w:iCs/>
                <w:sz w:val="16"/>
                <w:szCs w:val="16"/>
              </w:rPr>
              <w:t>)</w:t>
            </w:r>
          </w:p>
        </w:tc>
        <w:tc>
          <w:tcPr>
            <w:tcW w:w="1288" w:type="pct"/>
            <w:shd w:val="clear" w:color="auto" w:fill="auto"/>
          </w:tcPr>
          <w:p w14:paraId="0CD5E925" w14:textId="35D2FB28" w:rsidR="00704F11" w:rsidRPr="000941AA" w:rsidRDefault="689D990A" w:rsidP="005D300D">
            <w:pPr>
              <w:spacing w:before="60" w:after="60"/>
              <w:rPr>
                <w:rFonts w:ascii="Arial" w:hAnsi="Arial" w:cs="Arial"/>
                <w:sz w:val="18"/>
                <w:szCs w:val="18"/>
              </w:rPr>
            </w:pPr>
            <w:r w:rsidRPr="229DD83A">
              <w:rPr>
                <w:rFonts w:ascii="Arial" w:hAnsi="Arial" w:cs="Arial"/>
                <w:sz w:val="18"/>
                <w:szCs w:val="18"/>
              </w:rPr>
              <w:t xml:space="preserve">3,060,000 </w:t>
            </w:r>
            <w:r w:rsidR="000835FF" w:rsidRPr="009852CD">
              <w:rPr>
                <w:rFonts w:ascii="Arial" w:hAnsi="Arial" w:cs="Arial"/>
                <w:sz w:val="18"/>
                <w:szCs w:val="18"/>
              </w:rPr>
              <w:t>tonnes CO2–e</w:t>
            </w:r>
            <w:r w:rsidR="005F30FB">
              <w:rPr>
                <w:rFonts w:ascii="Arial" w:hAnsi="Arial" w:cs="Arial"/>
                <w:sz w:val="18"/>
                <w:szCs w:val="18"/>
              </w:rPr>
              <w:t>missions</w:t>
            </w:r>
            <w:r w:rsidR="000835FF" w:rsidRPr="009852CD">
              <w:rPr>
                <w:rFonts w:ascii="Arial" w:hAnsi="Arial" w:cs="Arial"/>
                <w:sz w:val="18"/>
                <w:szCs w:val="18"/>
              </w:rPr>
              <w:t xml:space="preserve"> total</w:t>
            </w:r>
            <w:r w:rsidRPr="229DD83A">
              <w:rPr>
                <w:rFonts w:ascii="Arial" w:hAnsi="Arial" w:cs="Arial"/>
                <w:sz w:val="18"/>
                <w:szCs w:val="18"/>
              </w:rPr>
              <w:t xml:space="preserve"> (2019</w:t>
            </w:r>
            <w:r w:rsidR="00782C50">
              <w:rPr>
                <w:rFonts w:ascii="Arial" w:hAnsi="Arial" w:cs="Arial"/>
                <w:sz w:val="18"/>
                <w:szCs w:val="18"/>
              </w:rPr>
              <w:t>‒</w:t>
            </w:r>
            <w:r w:rsidRPr="229DD83A">
              <w:rPr>
                <w:rFonts w:ascii="Arial" w:hAnsi="Arial" w:cs="Arial"/>
                <w:sz w:val="18"/>
                <w:szCs w:val="18"/>
              </w:rPr>
              <w:t>20)</w:t>
            </w:r>
            <w:r w:rsidR="00411473">
              <w:rPr>
                <w:rFonts w:ascii="Arial" w:hAnsi="Arial" w:cs="Arial"/>
                <w:sz w:val="18"/>
                <w:szCs w:val="18"/>
              </w:rPr>
              <w:t xml:space="preserve"> 3</w:t>
            </w:r>
            <w:r w:rsidR="00411473" w:rsidRPr="009852CD">
              <w:rPr>
                <w:rFonts w:ascii="Arial" w:hAnsi="Arial" w:cs="Arial"/>
                <w:sz w:val="18"/>
                <w:szCs w:val="18"/>
              </w:rPr>
              <w:t>,</w:t>
            </w:r>
            <w:r w:rsidR="00411473">
              <w:rPr>
                <w:rFonts w:ascii="Arial" w:hAnsi="Arial" w:cs="Arial"/>
                <w:sz w:val="18"/>
                <w:szCs w:val="18"/>
              </w:rPr>
              <w:t>101</w:t>
            </w:r>
            <w:r w:rsidR="00411473" w:rsidRPr="009852CD">
              <w:rPr>
                <w:rFonts w:ascii="Arial" w:hAnsi="Arial" w:cs="Arial"/>
                <w:sz w:val="18"/>
                <w:szCs w:val="18"/>
              </w:rPr>
              <w:t>,000 tonnes CO2–e</w:t>
            </w:r>
            <w:r w:rsidR="00411473">
              <w:rPr>
                <w:rFonts w:ascii="Arial" w:hAnsi="Arial" w:cs="Arial"/>
                <w:sz w:val="18"/>
                <w:szCs w:val="18"/>
              </w:rPr>
              <w:t>missions</w:t>
            </w:r>
            <w:r w:rsidR="00411473" w:rsidRPr="009852CD">
              <w:rPr>
                <w:rFonts w:ascii="Arial" w:hAnsi="Arial" w:cs="Arial"/>
                <w:sz w:val="18"/>
                <w:szCs w:val="18"/>
              </w:rPr>
              <w:t xml:space="preserve"> total (20</w:t>
            </w:r>
            <w:r w:rsidR="00411473">
              <w:rPr>
                <w:rFonts w:ascii="Arial" w:hAnsi="Arial" w:cs="Arial"/>
                <w:sz w:val="18"/>
                <w:szCs w:val="18"/>
              </w:rPr>
              <w:t>18‒</w:t>
            </w:r>
            <w:r w:rsidR="00411473" w:rsidRPr="009852CD">
              <w:rPr>
                <w:rFonts w:ascii="Arial" w:hAnsi="Arial" w:cs="Arial"/>
                <w:sz w:val="18"/>
                <w:szCs w:val="18"/>
              </w:rPr>
              <w:t>19)</w:t>
            </w:r>
          </w:p>
        </w:tc>
        <w:tc>
          <w:tcPr>
            <w:tcW w:w="1749" w:type="pct"/>
            <w:shd w:val="clear" w:color="auto" w:fill="auto"/>
          </w:tcPr>
          <w:p w14:paraId="055DDEAD" w14:textId="70819235" w:rsidR="00704F11" w:rsidRPr="009852CD" w:rsidRDefault="00106BC2" w:rsidP="00B8056B">
            <w:pPr>
              <w:spacing w:before="60" w:after="60"/>
              <w:rPr>
                <w:rFonts w:ascii="Arial" w:hAnsi="Arial" w:cs="Arial"/>
                <w:sz w:val="18"/>
                <w:szCs w:val="18"/>
              </w:rPr>
            </w:pPr>
            <w:r>
              <w:rPr>
                <w:rFonts w:ascii="Arial" w:hAnsi="Arial" w:cs="Arial"/>
                <w:sz w:val="18"/>
                <w:szCs w:val="18"/>
              </w:rPr>
              <w:t xml:space="preserve">Updated data </w:t>
            </w:r>
            <w:r w:rsidR="00061608">
              <w:rPr>
                <w:rFonts w:ascii="Arial" w:hAnsi="Arial" w:cs="Arial"/>
                <w:sz w:val="18"/>
                <w:szCs w:val="18"/>
              </w:rPr>
              <w:t>will be available</w:t>
            </w:r>
            <w:r w:rsidR="3E114AEB" w:rsidRPr="2E1B0140">
              <w:rPr>
                <w:rFonts w:ascii="Arial" w:hAnsi="Arial" w:cs="Arial"/>
                <w:sz w:val="18"/>
                <w:szCs w:val="18"/>
              </w:rPr>
              <w:t xml:space="preserve"> </w:t>
            </w:r>
            <w:r w:rsidR="009852CD">
              <w:rPr>
                <w:rFonts w:ascii="Arial" w:hAnsi="Arial" w:cs="Arial"/>
                <w:sz w:val="18"/>
                <w:szCs w:val="18"/>
              </w:rPr>
              <w:t>late 2022</w:t>
            </w:r>
            <w:r>
              <w:rPr>
                <w:rFonts w:ascii="Arial" w:hAnsi="Arial" w:cs="Arial"/>
                <w:sz w:val="18"/>
                <w:szCs w:val="18"/>
              </w:rPr>
              <w:t>.</w:t>
            </w:r>
          </w:p>
        </w:tc>
      </w:tr>
      <w:tr w:rsidR="00704F11" w:rsidRPr="00D86BE8" w14:paraId="5CD3D361" w14:textId="77777777" w:rsidTr="00F75766">
        <w:tblPrEx>
          <w:tblLook w:val="0400" w:firstRow="0" w:lastRow="0" w:firstColumn="0" w:lastColumn="0" w:noHBand="0" w:noVBand="1"/>
        </w:tblPrEx>
        <w:trPr>
          <w:tblHeader/>
        </w:trPr>
        <w:tc>
          <w:tcPr>
            <w:tcW w:w="1963" w:type="pct"/>
            <w:shd w:val="clear" w:color="auto" w:fill="auto"/>
          </w:tcPr>
          <w:p w14:paraId="62F92BC5" w14:textId="77777777" w:rsidR="00704F11" w:rsidRDefault="00704F11" w:rsidP="00B8056B">
            <w:pPr>
              <w:spacing w:before="60" w:after="60"/>
              <w:rPr>
                <w:rFonts w:ascii="Arial" w:hAnsi="Arial" w:cs="Arial"/>
                <w:color w:val="000000"/>
                <w:sz w:val="18"/>
                <w:szCs w:val="18"/>
              </w:rPr>
            </w:pPr>
            <w:r>
              <w:rPr>
                <w:rFonts w:ascii="Arial" w:hAnsi="Arial" w:cs="Arial"/>
                <w:color w:val="000000"/>
                <w:sz w:val="18"/>
                <w:szCs w:val="18"/>
              </w:rPr>
              <w:t>Diversion of waste from landfill</w:t>
            </w:r>
          </w:p>
          <w:p w14:paraId="59E50B0A" w14:textId="27A7E066" w:rsidR="00F75766" w:rsidRPr="00D86BE8" w:rsidRDefault="00F75766" w:rsidP="00B8056B">
            <w:pPr>
              <w:spacing w:before="60" w:after="60"/>
              <w:rPr>
                <w:rFonts w:ascii="Arial" w:hAnsi="Arial" w:cs="Arial"/>
                <w:sz w:val="18"/>
                <w:szCs w:val="18"/>
              </w:rPr>
            </w:pPr>
            <w:r w:rsidRPr="00F75766">
              <w:rPr>
                <w:rFonts w:ascii="Arial" w:hAnsi="Arial" w:cs="Arial"/>
                <w:i/>
                <w:iCs/>
                <w:sz w:val="16"/>
                <w:szCs w:val="16"/>
              </w:rPr>
              <w:t>Source: Local Government Performance Reporting Framework 2021‒22</w:t>
            </w:r>
          </w:p>
        </w:tc>
        <w:tc>
          <w:tcPr>
            <w:tcW w:w="1288" w:type="pct"/>
            <w:shd w:val="clear" w:color="auto" w:fill="auto"/>
          </w:tcPr>
          <w:p w14:paraId="42E55912" w14:textId="77777777" w:rsidR="00704F11" w:rsidRPr="00D06C84" w:rsidRDefault="00704F11" w:rsidP="00B8056B">
            <w:pPr>
              <w:spacing w:before="60" w:after="60"/>
              <w:rPr>
                <w:rFonts w:ascii="Arial" w:hAnsi="Arial" w:cs="Arial"/>
                <w:sz w:val="18"/>
                <w:szCs w:val="18"/>
              </w:rPr>
            </w:pPr>
            <w:r w:rsidRPr="00D06C84">
              <w:rPr>
                <w:rFonts w:ascii="Arial" w:hAnsi="Arial" w:cs="Arial"/>
                <w:sz w:val="18"/>
                <w:szCs w:val="18"/>
              </w:rPr>
              <w:t>52.96% (2021–22)</w:t>
            </w:r>
          </w:p>
          <w:p w14:paraId="1D4FCCB0" w14:textId="77777777" w:rsidR="00411473" w:rsidRPr="000D0034" w:rsidRDefault="00411473" w:rsidP="00411473">
            <w:pPr>
              <w:spacing w:before="60" w:after="60"/>
              <w:rPr>
                <w:rFonts w:ascii="Arial" w:hAnsi="Arial" w:cs="Arial"/>
                <w:sz w:val="18"/>
                <w:szCs w:val="18"/>
              </w:rPr>
            </w:pPr>
            <w:r w:rsidRPr="000D0034">
              <w:rPr>
                <w:rFonts w:ascii="Arial" w:hAnsi="Arial" w:cs="Arial"/>
                <w:sz w:val="18"/>
                <w:szCs w:val="18"/>
              </w:rPr>
              <w:t>53.87% (2020–21)</w:t>
            </w:r>
          </w:p>
          <w:p w14:paraId="7396EA97" w14:textId="77777777" w:rsidR="00704F11" w:rsidRPr="000941AA" w:rsidRDefault="00704F11" w:rsidP="00B8056B">
            <w:pPr>
              <w:spacing w:before="60" w:after="60"/>
              <w:rPr>
                <w:rFonts w:ascii="Arial" w:hAnsi="Arial" w:cs="Arial"/>
                <w:sz w:val="18"/>
                <w:szCs w:val="18"/>
                <w:highlight w:val="yellow"/>
              </w:rPr>
            </w:pPr>
          </w:p>
        </w:tc>
        <w:tc>
          <w:tcPr>
            <w:tcW w:w="1749" w:type="pct"/>
            <w:shd w:val="clear" w:color="auto" w:fill="auto"/>
          </w:tcPr>
          <w:p w14:paraId="03E3FFAA" w14:textId="213D0B0C" w:rsidR="00F75766" w:rsidRPr="00F75766" w:rsidRDefault="007E72D3" w:rsidP="00B8056B">
            <w:pPr>
              <w:spacing w:before="60" w:after="60"/>
              <w:rPr>
                <w:rFonts w:ascii="Arial" w:hAnsi="Arial" w:cs="Arial"/>
                <w:sz w:val="18"/>
                <w:szCs w:val="18"/>
              </w:rPr>
            </w:pPr>
            <w:r>
              <w:rPr>
                <w:rFonts w:ascii="Arial" w:hAnsi="Arial" w:cs="Arial"/>
                <w:sz w:val="18"/>
                <w:szCs w:val="18"/>
              </w:rPr>
              <w:t>Slight decreases in the tonn</w:t>
            </w:r>
            <w:r w:rsidR="00F84465">
              <w:rPr>
                <w:rFonts w:ascii="Arial" w:hAnsi="Arial" w:cs="Arial"/>
                <w:sz w:val="18"/>
                <w:szCs w:val="18"/>
              </w:rPr>
              <w:t xml:space="preserve">age </w:t>
            </w:r>
            <w:r>
              <w:rPr>
                <w:rFonts w:ascii="Arial" w:hAnsi="Arial" w:cs="Arial"/>
                <w:sz w:val="18"/>
                <w:szCs w:val="18"/>
              </w:rPr>
              <w:t xml:space="preserve">of </w:t>
            </w:r>
            <w:r w:rsidR="00F75766">
              <w:rPr>
                <w:rFonts w:ascii="Arial" w:hAnsi="Arial" w:cs="Arial"/>
                <w:sz w:val="18"/>
                <w:szCs w:val="18"/>
              </w:rPr>
              <w:t>r</w:t>
            </w:r>
            <w:r w:rsidR="00704F11" w:rsidRPr="007D2949">
              <w:rPr>
                <w:rFonts w:ascii="Arial" w:hAnsi="Arial" w:cs="Arial"/>
                <w:sz w:val="18"/>
                <w:szCs w:val="18"/>
              </w:rPr>
              <w:t xml:space="preserve">ecycling and garden organics </w:t>
            </w:r>
            <w:r>
              <w:rPr>
                <w:rFonts w:ascii="Arial" w:hAnsi="Arial" w:cs="Arial"/>
                <w:sz w:val="18"/>
                <w:szCs w:val="18"/>
              </w:rPr>
              <w:t xml:space="preserve">and an increase in </w:t>
            </w:r>
            <w:r w:rsidR="00F75766" w:rsidRPr="00F75766">
              <w:rPr>
                <w:rFonts w:ascii="Arial" w:hAnsi="Arial" w:cs="Arial"/>
                <w:sz w:val="18"/>
                <w:szCs w:val="18"/>
              </w:rPr>
              <w:t xml:space="preserve">waste </w:t>
            </w:r>
            <w:r>
              <w:rPr>
                <w:rFonts w:ascii="Arial" w:hAnsi="Arial" w:cs="Arial"/>
                <w:sz w:val="18"/>
                <w:szCs w:val="18"/>
              </w:rPr>
              <w:t>due to</w:t>
            </w:r>
            <w:r w:rsidR="00F75766">
              <w:rPr>
                <w:rFonts w:ascii="Arial" w:hAnsi="Arial" w:cs="Arial"/>
                <w:sz w:val="18"/>
                <w:szCs w:val="18"/>
              </w:rPr>
              <w:t xml:space="preserve"> </w:t>
            </w:r>
            <w:r w:rsidR="00F75766" w:rsidRPr="00F75766">
              <w:rPr>
                <w:rFonts w:ascii="Arial" w:hAnsi="Arial" w:cs="Arial"/>
                <w:sz w:val="18"/>
                <w:szCs w:val="18"/>
              </w:rPr>
              <w:t>population growth</w:t>
            </w:r>
            <w:r>
              <w:rPr>
                <w:rFonts w:ascii="Arial" w:hAnsi="Arial" w:cs="Arial"/>
                <w:sz w:val="18"/>
                <w:szCs w:val="18"/>
              </w:rPr>
              <w:t xml:space="preserve"> have resulted in </w:t>
            </w:r>
            <w:r w:rsidR="005D300D">
              <w:rPr>
                <w:rFonts w:ascii="Arial" w:hAnsi="Arial" w:cs="Arial"/>
                <w:sz w:val="18"/>
                <w:szCs w:val="18"/>
              </w:rPr>
              <w:t>less</w:t>
            </w:r>
            <w:r>
              <w:rPr>
                <w:rFonts w:ascii="Arial" w:hAnsi="Arial" w:cs="Arial"/>
                <w:sz w:val="18"/>
                <w:szCs w:val="18"/>
              </w:rPr>
              <w:t xml:space="preserve"> waste diverted from landfill.</w:t>
            </w:r>
          </w:p>
        </w:tc>
      </w:tr>
    </w:tbl>
    <w:p w14:paraId="5027054A" w14:textId="02734BDA" w:rsidR="009B6450" w:rsidRDefault="009B6450"/>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00" w:firstRow="0" w:lastRow="0" w:firstColumn="0" w:lastColumn="0" w:noHBand="0" w:noVBand="1"/>
      </w:tblPr>
      <w:tblGrid>
        <w:gridCol w:w="4105"/>
        <w:gridCol w:w="2693"/>
        <w:gridCol w:w="3658"/>
      </w:tblGrid>
      <w:tr w:rsidR="00704F11" w:rsidRPr="00D86BE8" w14:paraId="7DECC92D" w14:textId="77777777" w:rsidTr="00C1374C">
        <w:trPr>
          <w:trHeight w:val="416"/>
          <w:tblHeader/>
        </w:trPr>
        <w:tc>
          <w:tcPr>
            <w:tcW w:w="1963" w:type="pct"/>
            <w:shd w:val="clear" w:color="auto" w:fill="7BA7AE"/>
            <w:vAlign w:val="center"/>
          </w:tcPr>
          <w:p w14:paraId="45611A09" w14:textId="77777777" w:rsidR="00704F11" w:rsidRDefault="006D4293" w:rsidP="00B8056B">
            <w:pPr>
              <w:spacing w:before="60" w:after="60"/>
              <w:rPr>
                <w:rFonts w:ascii="Arial" w:hAnsi="Arial" w:cs="Arial"/>
                <w:color w:val="000000"/>
                <w:sz w:val="18"/>
                <w:szCs w:val="18"/>
              </w:rPr>
            </w:pPr>
            <w:r>
              <w:rPr>
                <w:rFonts w:ascii="Arial" w:hAnsi="Arial" w:cs="Arial"/>
                <w:b/>
                <w:color w:val="FFFFFF"/>
                <w:sz w:val="18"/>
                <w:szCs w:val="18"/>
              </w:rPr>
              <w:t xml:space="preserve">City of Greater Geelong </w:t>
            </w:r>
            <w:r w:rsidR="00704F11" w:rsidRPr="00D86BE8">
              <w:rPr>
                <w:rFonts w:ascii="Arial" w:hAnsi="Arial" w:cs="Arial"/>
                <w:b/>
                <w:color w:val="FFFFFF"/>
                <w:sz w:val="18"/>
                <w:szCs w:val="18"/>
              </w:rPr>
              <w:t>Indicators</w:t>
            </w:r>
          </w:p>
        </w:tc>
        <w:tc>
          <w:tcPr>
            <w:tcW w:w="1288" w:type="pct"/>
            <w:shd w:val="clear" w:color="auto" w:fill="7BA7AE"/>
            <w:vAlign w:val="center"/>
          </w:tcPr>
          <w:p w14:paraId="3930B764" w14:textId="24F42C07" w:rsidR="00704F11" w:rsidRPr="00D86BE8" w:rsidRDefault="006967A7" w:rsidP="00B8056B">
            <w:pPr>
              <w:spacing w:before="60" w:after="60"/>
              <w:rPr>
                <w:rFonts w:ascii="Arial" w:hAnsi="Arial" w:cs="Arial"/>
                <w:sz w:val="18"/>
                <w:szCs w:val="18"/>
              </w:rPr>
            </w:pPr>
            <w:r>
              <w:rPr>
                <w:rFonts w:ascii="Arial" w:hAnsi="Arial" w:cs="Arial"/>
                <w:b/>
                <w:bCs/>
                <w:color w:val="FFFFFF"/>
                <w:sz w:val="18"/>
                <w:szCs w:val="18"/>
              </w:rPr>
              <w:t xml:space="preserve">Data </w:t>
            </w:r>
            <w:proofErr w:type="gramStart"/>
            <w:r w:rsidR="006E5A28">
              <w:rPr>
                <w:rFonts w:ascii="Arial" w:hAnsi="Arial" w:cs="Arial"/>
                <w:b/>
                <w:bCs/>
                <w:color w:val="FFFFFF"/>
                <w:sz w:val="18"/>
                <w:szCs w:val="18"/>
              </w:rPr>
              <w:t>at</w:t>
            </w:r>
            <w:proofErr w:type="gramEnd"/>
            <w:r w:rsidR="00704F11" w:rsidRPr="00D86BE8">
              <w:rPr>
                <w:rFonts w:ascii="Arial" w:hAnsi="Arial" w:cs="Arial"/>
                <w:b/>
                <w:bCs/>
                <w:color w:val="FFFFFF"/>
                <w:sz w:val="18"/>
                <w:szCs w:val="18"/>
              </w:rPr>
              <w:t xml:space="preserve"> 30 </w:t>
            </w:r>
            <w:r w:rsidR="006E5A28">
              <w:rPr>
                <w:rFonts w:ascii="Arial" w:hAnsi="Arial" w:cs="Arial"/>
                <w:b/>
                <w:bCs/>
                <w:color w:val="FFFFFF"/>
                <w:sz w:val="18"/>
                <w:szCs w:val="18"/>
              </w:rPr>
              <w:t xml:space="preserve">June </w:t>
            </w:r>
            <w:r w:rsidR="00704F11" w:rsidRPr="00D86BE8">
              <w:rPr>
                <w:rFonts w:ascii="Arial" w:hAnsi="Arial" w:cs="Arial"/>
                <w:b/>
                <w:bCs/>
                <w:color w:val="FFFFFF"/>
                <w:sz w:val="18"/>
                <w:szCs w:val="18"/>
              </w:rPr>
              <w:t>2022</w:t>
            </w:r>
          </w:p>
        </w:tc>
        <w:tc>
          <w:tcPr>
            <w:tcW w:w="1749" w:type="pct"/>
            <w:shd w:val="clear" w:color="auto" w:fill="7BA7AE"/>
            <w:vAlign w:val="center"/>
          </w:tcPr>
          <w:p w14:paraId="1CF8554A" w14:textId="77777777" w:rsidR="00704F11" w:rsidRPr="00D86BE8" w:rsidRDefault="00704F11" w:rsidP="00B8056B">
            <w:pPr>
              <w:spacing w:before="60" w:after="60"/>
              <w:rPr>
                <w:rFonts w:ascii="Arial" w:hAnsi="Arial" w:cs="Arial"/>
                <w:sz w:val="18"/>
                <w:szCs w:val="18"/>
                <w:highlight w:val="yellow"/>
              </w:rPr>
            </w:pPr>
            <w:r w:rsidRPr="00D86BE8">
              <w:rPr>
                <w:rFonts w:ascii="Arial" w:hAnsi="Arial" w:cs="Arial"/>
                <w:b/>
                <w:bCs/>
                <w:color w:val="FFFFFF"/>
                <w:sz w:val="18"/>
                <w:szCs w:val="18"/>
              </w:rPr>
              <w:t>Progress comments</w:t>
            </w:r>
          </w:p>
        </w:tc>
      </w:tr>
      <w:tr w:rsidR="00704F11" w:rsidRPr="00D86BE8" w14:paraId="778591E7" w14:textId="77777777" w:rsidTr="004439B3">
        <w:tc>
          <w:tcPr>
            <w:tcW w:w="1963" w:type="pct"/>
            <w:shd w:val="clear" w:color="auto" w:fill="auto"/>
          </w:tcPr>
          <w:p w14:paraId="7FEEC69E" w14:textId="77777777" w:rsidR="00704F11" w:rsidRDefault="00704F11" w:rsidP="00B8056B">
            <w:pPr>
              <w:spacing w:before="60" w:after="60"/>
              <w:rPr>
                <w:rFonts w:ascii="Arial" w:hAnsi="Arial" w:cs="Arial"/>
                <w:color w:val="000000"/>
                <w:sz w:val="18"/>
                <w:szCs w:val="18"/>
              </w:rPr>
            </w:pPr>
            <w:r>
              <w:rPr>
                <w:rFonts w:ascii="Arial" w:hAnsi="Arial" w:cs="Arial"/>
                <w:color w:val="000000"/>
                <w:sz w:val="18"/>
                <w:szCs w:val="18"/>
              </w:rPr>
              <w:t>Community satisfaction with planning for population growth</w:t>
            </w:r>
          </w:p>
          <w:p w14:paraId="0646A499" w14:textId="77777777" w:rsidR="00704F11" w:rsidRPr="00D06C84" w:rsidRDefault="00704F11" w:rsidP="00B8056B">
            <w:pPr>
              <w:spacing w:before="60" w:after="60"/>
              <w:rPr>
                <w:rFonts w:ascii="Arial" w:hAnsi="Arial" w:cs="Arial"/>
                <w:b/>
                <w:color w:val="FFFFFF"/>
                <w:sz w:val="16"/>
                <w:szCs w:val="16"/>
              </w:rPr>
            </w:pPr>
            <w:r w:rsidRPr="00D06C84">
              <w:rPr>
                <w:rFonts w:ascii="Arial" w:hAnsi="Arial" w:cs="Arial"/>
                <w:i/>
                <w:iCs/>
                <w:sz w:val="16"/>
                <w:szCs w:val="16"/>
              </w:rPr>
              <w:t>Source: Local Government Community Satisfaction Survey</w:t>
            </w:r>
          </w:p>
        </w:tc>
        <w:tc>
          <w:tcPr>
            <w:tcW w:w="1288" w:type="pct"/>
            <w:shd w:val="clear" w:color="auto" w:fill="auto"/>
          </w:tcPr>
          <w:p w14:paraId="4A3461C1" w14:textId="77777777" w:rsidR="00411473" w:rsidRDefault="00704F11" w:rsidP="00411473">
            <w:pPr>
              <w:spacing w:before="60" w:after="60"/>
              <w:rPr>
                <w:rFonts w:ascii="Arial" w:hAnsi="Arial" w:cs="Arial"/>
                <w:sz w:val="18"/>
                <w:szCs w:val="18"/>
              </w:rPr>
            </w:pPr>
            <w:r w:rsidRPr="000941AA">
              <w:rPr>
                <w:rFonts w:ascii="Arial" w:hAnsi="Arial" w:cs="Arial"/>
                <w:sz w:val="18"/>
                <w:szCs w:val="18"/>
              </w:rPr>
              <w:t>5</w:t>
            </w:r>
            <w:r>
              <w:rPr>
                <w:rFonts w:ascii="Arial" w:hAnsi="Arial" w:cs="Arial"/>
                <w:sz w:val="18"/>
                <w:szCs w:val="18"/>
              </w:rPr>
              <w:t>2</w:t>
            </w:r>
            <w:r w:rsidRPr="000941AA">
              <w:rPr>
                <w:rFonts w:ascii="Arial" w:hAnsi="Arial" w:cs="Arial"/>
                <w:sz w:val="18"/>
                <w:szCs w:val="18"/>
              </w:rPr>
              <w:t xml:space="preserve"> (202</w:t>
            </w:r>
            <w:r>
              <w:rPr>
                <w:rFonts w:ascii="Arial" w:hAnsi="Arial" w:cs="Arial"/>
                <w:sz w:val="18"/>
                <w:szCs w:val="18"/>
              </w:rPr>
              <w:t>2</w:t>
            </w:r>
            <w:r w:rsidRPr="000941AA">
              <w:rPr>
                <w:rFonts w:ascii="Arial" w:hAnsi="Arial" w:cs="Arial"/>
                <w:sz w:val="18"/>
                <w:szCs w:val="18"/>
              </w:rPr>
              <w:t>)</w:t>
            </w:r>
            <w:r w:rsidR="00411473" w:rsidRPr="000941AA">
              <w:rPr>
                <w:rFonts w:ascii="Arial" w:hAnsi="Arial" w:cs="Arial"/>
                <w:sz w:val="18"/>
                <w:szCs w:val="18"/>
              </w:rPr>
              <w:t xml:space="preserve"> </w:t>
            </w:r>
          </w:p>
          <w:p w14:paraId="77257723" w14:textId="3E0B1513" w:rsidR="00411473" w:rsidRDefault="00411473" w:rsidP="00411473">
            <w:pPr>
              <w:spacing w:before="60" w:after="60"/>
              <w:rPr>
                <w:rFonts w:ascii="Arial" w:hAnsi="Arial" w:cs="Arial"/>
                <w:sz w:val="18"/>
                <w:szCs w:val="18"/>
              </w:rPr>
            </w:pPr>
            <w:r w:rsidRPr="000941AA">
              <w:rPr>
                <w:rFonts w:ascii="Arial" w:hAnsi="Arial" w:cs="Arial"/>
                <w:sz w:val="18"/>
                <w:szCs w:val="18"/>
              </w:rPr>
              <w:t>54 (2021)</w:t>
            </w:r>
          </w:p>
          <w:p w14:paraId="5F25252C" w14:textId="73586F20" w:rsidR="00704F11" w:rsidRPr="000941AA" w:rsidRDefault="00704F11" w:rsidP="00B8056B">
            <w:pPr>
              <w:spacing w:before="60" w:after="60"/>
              <w:rPr>
                <w:rFonts w:ascii="Arial" w:hAnsi="Arial" w:cs="Arial"/>
                <w:sz w:val="18"/>
                <w:szCs w:val="18"/>
              </w:rPr>
            </w:pPr>
          </w:p>
        </w:tc>
        <w:tc>
          <w:tcPr>
            <w:tcW w:w="1749" w:type="pct"/>
            <w:shd w:val="clear" w:color="auto" w:fill="auto"/>
          </w:tcPr>
          <w:p w14:paraId="111897D5" w14:textId="2CD4539E" w:rsidR="00704F11" w:rsidRPr="000941AA" w:rsidRDefault="005F30FB" w:rsidP="00B8056B">
            <w:pPr>
              <w:spacing w:before="60" w:after="60"/>
              <w:rPr>
                <w:rFonts w:ascii="Arial" w:hAnsi="Arial" w:cs="Arial"/>
                <w:sz w:val="18"/>
                <w:szCs w:val="18"/>
              </w:rPr>
            </w:pPr>
            <w:r>
              <w:rPr>
                <w:rFonts w:ascii="Arial" w:hAnsi="Arial" w:cs="Arial"/>
                <w:sz w:val="18"/>
                <w:szCs w:val="18"/>
              </w:rPr>
              <w:t xml:space="preserve">Our result was comparable to </w:t>
            </w:r>
            <w:r w:rsidR="00704F11">
              <w:rPr>
                <w:rFonts w:ascii="Arial" w:hAnsi="Arial" w:cs="Arial"/>
                <w:sz w:val="18"/>
                <w:szCs w:val="18"/>
              </w:rPr>
              <w:t xml:space="preserve">the statewide average but lower compared to other Regional </w:t>
            </w:r>
            <w:r w:rsidR="00704F11" w:rsidRPr="007676FD">
              <w:rPr>
                <w:rFonts w:ascii="Arial" w:hAnsi="Arial" w:cs="Arial"/>
                <w:sz w:val="18"/>
                <w:szCs w:val="18"/>
              </w:rPr>
              <w:t>Centres</w:t>
            </w:r>
            <w:r w:rsidR="00704F11">
              <w:rPr>
                <w:rFonts w:ascii="Arial" w:hAnsi="Arial" w:cs="Arial"/>
                <w:sz w:val="18"/>
                <w:szCs w:val="18"/>
              </w:rPr>
              <w:t>.</w:t>
            </w:r>
          </w:p>
        </w:tc>
      </w:tr>
      <w:tr w:rsidR="00704F11" w:rsidRPr="00D86BE8" w14:paraId="400BD898" w14:textId="77777777" w:rsidTr="004439B3">
        <w:tc>
          <w:tcPr>
            <w:tcW w:w="1963" w:type="pct"/>
            <w:shd w:val="clear" w:color="auto" w:fill="auto"/>
          </w:tcPr>
          <w:p w14:paraId="5A3B4EB7" w14:textId="77777777" w:rsidR="00704F11" w:rsidRDefault="00704F11" w:rsidP="00B8056B">
            <w:pPr>
              <w:spacing w:before="60" w:after="60"/>
              <w:rPr>
                <w:rFonts w:ascii="Arial" w:hAnsi="Arial" w:cs="Arial"/>
                <w:color w:val="000000"/>
                <w:sz w:val="18"/>
                <w:szCs w:val="18"/>
              </w:rPr>
            </w:pPr>
            <w:r>
              <w:rPr>
                <w:rFonts w:ascii="Arial" w:hAnsi="Arial" w:cs="Arial"/>
                <w:color w:val="000000"/>
                <w:sz w:val="18"/>
                <w:szCs w:val="18"/>
              </w:rPr>
              <w:t>Percentage housing construction within existing urban areas</w:t>
            </w:r>
          </w:p>
          <w:p w14:paraId="3047AFCD" w14:textId="274EB371" w:rsidR="00704F11" w:rsidRPr="00D06C84" w:rsidRDefault="00704F11" w:rsidP="00B8056B">
            <w:pPr>
              <w:spacing w:before="60" w:after="60"/>
              <w:rPr>
                <w:rFonts w:ascii="Arial" w:hAnsi="Arial" w:cs="Arial"/>
                <w:b/>
                <w:color w:val="FFFFFF"/>
                <w:sz w:val="16"/>
                <w:szCs w:val="16"/>
              </w:rPr>
            </w:pPr>
            <w:r w:rsidRPr="00D06C84">
              <w:rPr>
                <w:rFonts w:ascii="Arial" w:hAnsi="Arial" w:cs="Arial"/>
                <w:i/>
                <w:iCs/>
                <w:sz w:val="16"/>
                <w:szCs w:val="16"/>
              </w:rPr>
              <w:t xml:space="preserve">Source: </w:t>
            </w:r>
            <w:r w:rsidR="00C826DC" w:rsidRPr="00C826DC">
              <w:rPr>
                <w:rFonts w:ascii="Arial" w:hAnsi="Arial" w:cs="Arial"/>
                <w:i/>
                <w:iCs/>
                <w:sz w:val="16"/>
                <w:szCs w:val="16"/>
              </w:rPr>
              <w:t>City of Greater Geelong and Barwon Water</w:t>
            </w:r>
          </w:p>
        </w:tc>
        <w:tc>
          <w:tcPr>
            <w:tcW w:w="1288" w:type="pct"/>
            <w:shd w:val="clear" w:color="auto" w:fill="auto"/>
          </w:tcPr>
          <w:p w14:paraId="57F9FC75" w14:textId="7485B7BB" w:rsidR="00411473" w:rsidRDefault="003A06E8" w:rsidP="00411473">
            <w:pPr>
              <w:spacing w:before="60" w:after="60"/>
              <w:rPr>
                <w:rFonts w:ascii="Arial" w:hAnsi="Arial" w:cs="Arial"/>
                <w:sz w:val="18"/>
                <w:szCs w:val="18"/>
                <w:highlight w:val="yellow"/>
              </w:rPr>
            </w:pPr>
            <w:r w:rsidRPr="009C7F74">
              <w:rPr>
                <w:rFonts w:ascii="Arial" w:hAnsi="Arial" w:cs="Arial"/>
                <w:sz w:val="18"/>
                <w:szCs w:val="18"/>
              </w:rPr>
              <w:t>21</w:t>
            </w:r>
            <w:r w:rsidR="00704F11" w:rsidRPr="009C7F74">
              <w:rPr>
                <w:rFonts w:ascii="Arial" w:hAnsi="Arial" w:cs="Arial"/>
                <w:sz w:val="18"/>
                <w:szCs w:val="18"/>
              </w:rPr>
              <w:t>%</w:t>
            </w:r>
            <w:r w:rsidR="00704F11" w:rsidRPr="00D06C84">
              <w:rPr>
                <w:rFonts w:ascii="Arial" w:hAnsi="Arial" w:cs="Arial"/>
                <w:sz w:val="18"/>
                <w:szCs w:val="18"/>
              </w:rPr>
              <w:t xml:space="preserve"> (2021)</w:t>
            </w:r>
            <w:r w:rsidR="00411473" w:rsidRPr="00F63833">
              <w:rPr>
                <w:rFonts w:ascii="Arial" w:hAnsi="Arial" w:cs="Arial"/>
                <w:sz w:val="18"/>
                <w:szCs w:val="18"/>
                <w:highlight w:val="yellow"/>
              </w:rPr>
              <w:t xml:space="preserve"> </w:t>
            </w:r>
          </w:p>
          <w:p w14:paraId="493025D6" w14:textId="3DDD977D" w:rsidR="00704F11" w:rsidRPr="005D300D" w:rsidRDefault="009D6F08" w:rsidP="005D300D">
            <w:pPr>
              <w:spacing w:before="60" w:after="60"/>
              <w:rPr>
                <w:rFonts w:ascii="Arial" w:hAnsi="Arial" w:cs="Arial"/>
                <w:sz w:val="18"/>
                <w:szCs w:val="18"/>
              </w:rPr>
            </w:pPr>
            <w:r>
              <w:rPr>
                <w:rFonts w:ascii="Arial" w:hAnsi="Arial" w:cs="Arial"/>
                <w:sz w:val="18"/>
                <w:szCs w:val="18"/>
              </w:rPr>
              <w:t>32</w:t>
            </w:r>
            <w:r w:rsidR="00411473" w:rsidRPr="009D6F08">
              <w:rPr>
                <w:rFonts w:ascii="Arial" w:hAnsi="Arial" w:cs="Arial"/>
                <w:sz w:val="18"/>
                <w:szCs w:val="18"/>
              </w:rPr>
              <w:t>%</w:t>
            </w:r>
            <w:r w:rsidR="00411473">
              <w:rPr>
                <w:rFonts w:ascii="Arial" w:hAnsi="Arial" w:cs="Arial"/>
                <w:sz w:val="18"/>
                <w:szCs w:val="18"/>
              </w:rPr>
              <w:t xml:space="preserve"> (2020)</w:t>
            </w:r>
          </w:p>
        </w:tc>
        <w:tc>
          <w:tcPr>
            <w:tcW w:w="1749" w:type="pct"/>
            <w:shd w:val="clear" w:color="auto" w:fill="auto"/>
          </w:tcPr>
          <w:p w14:paraId="794AA794" w14:textId="755BD663" w:rsidR="00704F11" w:rsidRPr="000941AA" w:rsidRDefault="009D6F08" w:rsidP="00B8056B">
            <w:pPr>
              <w:spacing w:before="60" w:after="60"/>
              <w:rPr>
                <w:rFonts w:ascii="Arial" w:hAnsi="Arial" w:cs="Arial"/>
                <w:sz w:val="18"/>
                <w:szCs w:val="18"/>
                <w:highlight w:val="yellow"/>
              </w:rPr>
            </w:pPr>
            <w:r w:rsidRPr="009D6F08">
              <w:rPr>
                <w:rFonts w:ascii="Arial" w:hAnsi="Arial" w:cs="Arial"/>
                <w:sz w:val="18"/>
                <w:szCs w:val="18"/>
              </w:rPr>
              <w:t xml:space="preserve">There was a significant decline in the </w:t>
            </w:r>
            <w:r w:rsidR="00E92AEC">
              <w:rPr>
                <w:rFonts w:ascii="Arial" w:hAnsi="Arial" w:cs="Arial"/>
                <w:sz w:val="18"/>
                <w:szCs w:val="18"/>
              </w:rPr>
              <w:t>number</w:t>
            </w:r>
            <w:r w:rsidRPr="009D6F08">
              <w:rPr>
                <w:rFonts w:ascii="Arial" w:hAnsi="Arial" w:cs="Arial"/>
                <w:sz w:val="18"/>
                <w:szCs w:val="18"/>
              </w:rPr>
              <w:t xml:space="preserve"> and share of housing growth occurring in established areas this year. Half as many infill housing dwellings were constructed this year compared to the year before</w:t>
            </w:r>
            <w:r w:rsidR="005D300D">
              <w:rPr>
                <w:rFonts w:ascii="Arial" w:hAnsi="Arial" w:cs="Arial"/>
                <w:sz w:val="18"/>
                <w:szCs w:val="18"/>
              </w:rPr>
              <w:t>.</w:t>
            </w:r>
          </w:p>
        </w:tc>
      </w:tr>
      <w:tr w:rsidR="00704F11" w:rsidRPr="00D86BE8" w14:paraId="6C13E697" w14:textId="77777777" w:rsidTr="004439B3">
        <w:tc>
          <w:tcPr>
            <w:tcW w:w="1963" w:type="pct"/>
            <w:shd w:val="clear" w:color="auto" w:fill="auto"/>
          </w:tcPr>
          <w:p w14:paraId="21811490" w14:textId="77777777" w:rsidR="00704F11" w:rsidRDefault="00704F11" w:rsidP="00B8056B">
            <w:pPr>
              <w:spacing w:before="60" w:after="60"/>
              <w:rPr>
                <w:rFonts w:ascii="Arial" w:hAnsi="Arial" w:cs="Arial"/>
                <w:sz w:val="18"/>
                <w:szCs w:val="18"/>
              </w:rPr>
            </w:pPr>
            <w:r>
              <w:rPr>
                <w:rFonts w:ascii="Arial" w:hAnsi="Arial" w:cs="Arial"/>
                <w:sz w:val="18"/>
                <w:szCs w:val="18"/>
              </w:rPr>
              <w:lastRenderedPageBreak/>
              <w:t xml:space="preserve">Kilometres of bicycle, walking paths and shared paths </w:t>
            </w:r>
          </w:p>
          <w:p w14:paraId="6FFEADE1" w14:textId="77777777" w:rsidR="00704F11" w:rsidRPr="00D06C84" w:rsidRDefault="00704F11" w:rsidP="00B8056B">
            <w:pPr>
              <w:spacing w:before="60" w:after="60"/>
              <w:rPr>
                <w:rFonts w:ascii="Arial" w:hAnsi="Arial" w:cs="Arial"/>
                <w:b/>
                <w:color w:val="FFFFFF"/>
                <w:sz w:val="16"/>
                <w:szCs w:val="16"/>
              </w:rPr>
            </w:pPr>
            <w:r w:rsidRPr="00D06C84">
              <w:rPr>
                <w:rFonts w:ascii="Arial" w:hAnsi="Arial" w:cs="Arial"/>
                <w:i/>
                <w:iCs/>
                <w:sz w:val="16"/>
                <w:szCs w:val="16"/>
              </w:rPr>
              <w:t>Source: City of Greater Geelong</w:t>
            </w:r>
          </w:p>
        </w:tc>
        <w:tc>
          <w:tcPr>
            <w:tcW w:w="1288" w:type="pct"/>
            <w:shd w:val="clear" w:color="auto" w:fill="auto"/>
          </w:tcPr>
          <w:p w14:paraId="240F3DF7" w14:textId="77777777" w:rsidR="005D300D" w:rsidRDefault="00704F11" w:rsidP="005D300D">
            <w:pPr>
              <w:spacing w:before="60" w:after="60"/>
              <w:rPr>
                <w:rFonts w:ascii="Arial" w:hAnsi="Arial" w:cs="Arial"/>
                <w:sz w:val="18"/>
                <w:szCs w:val="18"/>
              </w:rPr>
            </w:pPr>
            <w:r w:rsidRPr="00D06C84">
              <w:rPr>
                <w:rFonts w:ascii="Arial" w:hAnsi="Arial" w:cs="Arial"/>
                <w:sz w:val="18"/>
                <w:szCs w:val="18"/>
              </w:rPr>
              <w:t>84 km bike paths (2022)</w:t>
            </w:r>
            <w:r w:rsidR="00411473">
              <w:rPr>
                <w:rFonts w:ascii="Arial" w:hAnsi="Arial" w:cs="Arial"/>
                <w:sz w:val="18"/>
                <w:szCs w:val="18"/>
              </w:rPr>
              <w:t xml:space="preserve"> </w:t>
            </w:r>
            <w:r w:rsidR="005D300D">
              <w:rPr>
                <w:rFonts w:ascii="Arial" w:hAnsi="Arial" w:cs="Arial"/>
                <w:sz w:val="18"/>
                <w:szCs w:val="18"/>
              </w:rPr>
              <w:br/>
            </w:r>
            <w:r w:rsidR="00411473">
              <w:rPr>
                <w:rFonts w:ascii="Arial" w:hAnsi="Arial" w:cs="Arial"/>
                <w:sz w:val="18"/>
                <w:szCs w:val="18"/>
              </w:rPr>
              <w:t>78 km bike paths (2021)</w:t>
            </w:r>
          </w:p>
          <w:p w14:paraId="3B2FFDE2" w14:textId="7448B330" w:rsidR="00411473" w:rsidRDefault="00704F11" w:rsidP="005D300D">
            <w:pPr>
              <w:spacing w:before="120" w:after="60"/>
              <w:rPr>
                <w:rFonts w:ascii="Arial" w:hAnsi="Arial" w:cs="Arial"/>
                <w:sz w:val="18"/>
                <w:szCs w:val="18"/>
              </w:rPr>
            </w:pPr>
            <w:r w:rsidRPr="00D06C84">
              <w:rPr>
                <w:rFonts w:ascii="Arial" w:hAnsi="Arial" w:cs="Arial"/>
                <w:sz w:val="18"/>
                <w:szCs w:val="18"/>
              </w:rPr>
              <w:t>1,927 km footpaths (2022)</w:t>
            </w:r>
            <w:r w:rsidR="00411473">
              <w:rPr>
                <w:rFonts w:ascii="Arial" w:hAnsi="Arial" w:cs="Arial"/>
                <w:sz w:val="18"/>
                <w:szCs w:val="18"/>
              </w:rPr>
              <w:t xml:space="preserve"> 1,900 km footpaths (2021)</w:t>
            </w:r>
          </w:p>
          <w:p w14:paraId="6F7F32AC" w14:textId="4377F767" w:rsidR="00704F11" w:rsidRPr="000941AA" w:rsidRDefault="00704F11" w:rsidP="006967A7">
            <w:pPr>
              <w:spacing w:before="120" w:after="60"/>
              <w:rPr>
                <w:rFonts w:ascii="Arial" w:hAnsi="Arial" w:cs="Arial"/>
                <w:sz w:val="18"/>
                <w:szCs w:val="18"/>
              </w:rPr>
            </w:pPr>
            <w:r w:rsidRPr="00D06C84">
              <w:rPr>
                <w:rFonts w:ascii="Arial" w:hAnsi="Arial" w:cs="Arial"/>
                <w:sz w:val="18"/>
                <w:szCs w:val="18"/>
              </w:rPr>
              <w:t>181 km shared paths (2022)</w:t>
            </w:r>
            <w:r w:rsidR="00411473">
              <w:rPr>
                <w:rFonts w:ascii="Arial" w:hAnsi="Arial" w:cs="Arial"/>
                <w:sz w:val="18"/>
                <w:szCs w:val="18"/>
              </w:rPr>
              <w:t xml:space="preserve"> 169 km shared paths (2021) </w:t>
            </w:r>
          </w:p>
        </w:tc>
        <w:tc>
          <w:tcPr>
            <w:tcW w:w="1749" w:type="pct"/>
            <w:shd w:val="clear" w:color="auto" w:fill="auto"/>
          </w:tcPr>
          <w:p w14:paraId="7580DFBA" w14:textId="118EC2B7" w:rsidR="00704F11" w:rsidRPr="00D06C84" w:rsidRDefault="005D300D" w:rsidP="00B8056B">
            <w:pPr>
              <w:spacing w:before="60" w:after="60"/>
              <w:rPr>
                <w:rFonts w:ascii="Arial" w:hAnsi="Arial" w:cs="Arial"/>
                <w:spacing w:val="0"/>
                <w:sz w:val="18"/>
                <w:szCs w:val="18"/>
              </w:rPr>
            </w:pPr>
            <w:r>
              <w:rPr>
                <w:rFonts w:ascii="Arial" w:hAnsi="Arial" w:cs="Arial"/>
                <w:sz w:val="18"/>
                <w:szCs w:val="18"/>
              </w:rPr>
              <w:t>Since 2021, b</w:t>
            </w:r>
            <w:r w:rsidR="00704F11">
              <w:rPr>
                <w:rFonts w:ascii="Arial" w:hAnsi="Arial" w:cs="Arial"/>
                <w:sz w:val="18"/>
                <w:szCs w:val="18"/>
              </w:rPr>
              <w:t>ike paths increased 6 km, shared paths increased 12 km and footpaths increased 27 km</w:t>
            </w:r>
            <w:r w:rsidR="007360C0">
              <w:rPr>
                <w:rFonts w:ascii="Arial" w:hAnsi="Arial" w:cs="Arial"/>
                <w:sz w:val="18"/>
                <w:szCs w:val="18"/>
              </w:rPr>
              <w:t xml:space="preserve">, </w:t>
            </w:r>
            <w:r w:rsidR="00704F11">
              <w:rPr>
                <w:rFonts w:ascii="Arial" w:hAnsi="Arial" w:cs="Arial"/>
                <w:sz w:val="18"/>
                <w:szCs w:val="18"/>
              </w:rPr>
              <w:t xml:space="preserve">a total increase of 45 km in the path network. </w:t>
            </w:r>
          </w:p>
        </w:tc>
      </w:tr>
      <w:tr w:rsidR="00704F11" w:rsidRPr="00D86BE8" w14:paraId="263C1805" w14:textId="77777777" w:rsidTr="004439B3">
        <w:tc>
          <w:tcPr>
            <w:tcW w:w="1963" w:type="pct"/>
            <w:shd w:val="clear" w:color="auto" w:fill="auto"/>
          </w:tcPr>
          <w:p w14:paraId="52823128" w14:textId="77777777" w:rsidR="00704F11" w:rsidRDefault="00704F11" w:rsidP="00B8056B">
            <w:pPr>
              <w:spacing w:before="60" w:after="60"/>
              <w:rPr>
                <w:rFonts w:ascii="Arial" w:hAnsi="Arial" w:cs="Arial"/>
                <w:sz w:val="18"/>
                <w:szCs w:val="18"/>
              </w:rPr>
            </w:pPr>
            <w:r>
              <w:rPr>
                <w:rFonts w:ascii="Arial" w:hAnsi="Arial" w:cs="Arial"/>
                <w:sz w:val="18"/>
                <w:szCs w:val="18"/>
              </w:rPr>
              <w:t>Community satisfaction with local streets and footpaths</w:t>
            </w:r>
          </w:p>
          <w:p w14:paraId="67A4A093" w14:textId="77777777" w:rsidR="00704F11" w:rsidRPr="00D06C84" w:rsidRDefault="00704F11" w:rsidP="00B8056B">
            <w:pPr>
              <w:spacing w:before="60" w:after="60"/>
              <w:rPr>
                <w:rFonts w:ascii="Arial" w:hAnsi="Arial" w:cs="Arial"/>
                <w:b/>
                <w:color w:val="FFFFFF"/>
                <w:sz w:val="16"/>
                <w:szCs w:val="16"/>
              </w:rPr>
            </w:pPr>
            <w:r w:rsidRPr="00D06C84">
              <w:rPr>
                <w:rFonts w:ascii="Arial" w:hAnsi="Arial" w:cs="Arial"/>
                <w:i/>
                <w:iCs/>
                <w:sz w:val="16"/>
                <w:szCs w:val="16"/>
              </w:rPr>
              <w:t>Source: Local Government Community Satisfaction Survey</w:t>
            </w:r>
          </w:p>
        </w:tc>
        <w:tc>
          <w:tcPr>
            <w:tcW w:w="1288" w:type="pct"/>
            <w:shd w:val="clear" w:color="auto" w:fill="auto"/>
          </w:tcPr>
          <w:p w14:paraId="6F731192" w14:textId="77777777" w:rsidR="00411473" w:rsidRDefault="00704F11" w:rsidP="00411473">
            <w:pPr>
              <w:spacing w:before="60" w:after="60"/>
              <w:rPr>
                <w:rFonts w:ascii="Arial" w:hAnsi="Arial" w:cs="Arial"/>
                <w:sz w:val="18"/>
                <w:szCs w:val="18"/>
              </w:rPr>
            </w:pPr>
            <w:r>
              <w:rPr>
                <w:rFonts w:ascii="Arial" w:hAnsi="Arial" w:cs="Arial"/>
                <w:sz w:val="18"/>
                <w:szCs w:val="18"/>
              </w:rPr>
              <w:t>59 (2022)</w:t>
            </w:r>
            <w:r w:rsidR="00411473" w:rsidRPr="000941AA">
              <w:rPr>
                <w:rFonts w:ascii="Arial" w:hAnsi="Arial" w:cs="Arial"/>
                <w:sz w:val="18"/>
                <w:szCs w:val="18"/>
              </w:rPr>
              <w:t xml:space="preserve"> </w:t>
            </w:r>
          </w:p>
          <w:p w14:paraId="3BAFDC1B" w14:textId="3A51CEB0" w:rsidR="00411473" w:rsidRDefault="00411473" w:rsidP="00411473">
            <w:pPr>
              <w:spacing w:before="60" w:after="60"/>
              <w:rPr>
                <w:rFonts w:ascii="Arial" w:hAnsi="Arial" w:cs="Arial"/>
                <w:sz w:val="18"/>
                <w:szCs w:val="18"/>
              </w:rPr>
            </w:pPr>
            <w:r w:rsidRPr="000941AA">
              <w:rPr>
                <w:rFonts w:ascii="Arial" w:hAnsi="Arial" w:cs="Arial"/>
                <w:sz w:val="18"/>
                <w:szCs w:val="18"/>
              </w:rPr>
              <w:t>60 (2021)</w:t>
            </w:r>
          </w:p>
          <w:p w14:paraId="31B10776" w14:textId="649BC4FC" w:rsidR="00704F11" w:rsidRPr="000941AA" w:rsidRDefault="00704F11" w:rsidP="00B8056B">
            <w:pPr>
              <w:spacing w:before="60" w:after="60"/>
              <w:rPr>
                <w:rFonts w:ascii="Arial" w:hAnsi="Arial" w:cs="Arial"/>
                <w:sz w:val="18"/>
                <w:szCs w:val="18"/>
              </w:rPr>
            </w:pPr>
          </w:p>
        </w:tc>
        <w:tc>
          <w:tcPr>
            <w:tcW w:w="1749" w:type="pct"/>
            <w:shd w:val="clear" w:color="auto" w:fill="auto"/>
          </w:tcPr>
          <w:p w14:paraId="1772B2A5" w14:textId="012E9005" w:rsidR="00704F11" w:rsidRPr="000941AA" w:rsidRDefault="006F1746" w:rsidP="00B8056B">
            <w:pPr>
              <w:spacing w:before="60" w:after="60"/>
              <w:rPr>
                <w:rFonts w:ascii="Arial" w:hAnsi="Arial" w:cs="Arial"/>
                <w:sz w:val="18"/>
                <w:szCs w:val="18"/>
              </w:rPr>
            </w:pPr>
            <w:r>
              <w:rPr>
                <w:rFonts w:ascii="Arial" w:hAnsi="Arial" w:cs="Arial"/>
                <w:sz w:val="18"/>
                <w:szCs w:val="18"/>
              </w:rPr>
              <w:t xml:space="preserve">Our result </w:t>
            </w:r>
            <w:r w:rsidR="00704F11">
              <w:rPr>
                <w:rFonts w:ascii="Arial" w:hAnsi="Arial" w:cs="Arial"/>
                <w:sz w:val="18"/>
                <w:szCs w:val="18"/>
              </w:rPr>
              <w:t xml:space="preserve">was comparable </w:t>
            </w:r>
            <w:r w:rsidR="00704F11">
              <w:rPr>
                <w:rFonts w:ascii="Arial" w:hAnsi="Arial" w:cs="Arial"/>
                <w:sz w:val="18"/>
                <w:szCs w:val="18"/>
                <w:lang w:val="en-US"/>
              </w:rPr>
              <w:t xml:space="preserve">to both statewide and </w:t>
            </w:r>
            <w:r w:rsidR="00704F11">
              <w:rPr>
                <w:rFonts w:ascii="Arial" w:hAnsi="Arial" w:cs="Arial"/>
                <w:sz w:val="18"/>
                <w:szCs w:val="18"/>
              </w:rPr>
              <w:t>Regional Centres averages (57 and 59 respectively).</w:t>
            </w:r>
          </w:p>
        </w:tc>
      </w:tr>
      <w:tr w:rsidR="00704F11" w:rsidRPr="00D86BE8" w14:paraId="01F822CE" w14:textId="77777777" w:rsidTr="004439B3">
        <w:tc>
          <w:tcPr>
            <w:tcW w:w="1963" w:type="pct"/>
            <w:shd w:val="clear" w:color="auto" w:fill="auto"/>
          </w:tcPr>
          <w:p w14:paraId="6A723482" w14:textId="77777777" w:rsidR="00704F11" w:rsidRDefault="00704F11" w:rsidP="00B8056B">
            <w:pPr>
              <w:spacing w:before="60" w:after="60"/>
              <w:rPr>
                <w:rFonts w:ascii="Arial" w:hAnsi="Arial" w:cs="Arial"/>
                <w:color w:val="000000"/>
                <w:sz w:val="18"/>
                <w:szCs w:val="18"/>
              </w:rPr>
            </w:pPr>
            <w:r>
              <w:rPr>
                <w:rFonts w:ascii="Arial" w:hAnsi="Arial" w:cs="Arial"/>
                <w:color w:val="000000"/>
                <w:sz w:val="18"/>
                <w:szCs w:val="18"/>
              </w:rPr>
              <w:t>Community satisfaction with sealed local roads</w:t>
            </w:r>
          </w:p>
          <w:p w14:paraId="3A553E03" w14:textId="77777777" w:rsidR="00704F11" w:rsidRPr="00D06C84" w:rsidRDefault="00704F11" w:rsidP="00B8056B">
            <w:pPr>
              <w:spacing w:before="60" w:after="60"/>
              <w:rPr>
                <w:rFonts w:ascii="Arial" w:hAnsi="Arial" w:cs="Arial"/>
                <w:b/>
                <w:color w:val="FFFFFF"/>
                <w:sz w:val="16"/>
                <w:szCs w:val="16"/>
              </w:rPr>
            </w:pPr>
            <w:r w:rsidRPr="00D06C84">
              <w:rPr>
                <w:rFonts w:ascii="Arial" w:hAnsi="Arial" w:cs="Arial"/>
                <w:i/>
                <w:iCs/>
                <w:sz w:val="16"/>
                <w:szCs w:val="16"/>
              </w:rPr>
              <w:t>Source: Local Government Community Satisfaction Survey</w:t>
            </w:r>
          </w:p>
        </w:tc>
        <w:tc>
          <w:tcPr>
            <w:tcW w:w="1288" w:type="pct"/>
            <w:shd w:val="clear" w:color="auto" w:fill="auto"/>
          </w:tcPr>
          <w:p w14:paraId="7755D8EC" w14:textId="77777777" w:rsidR="00411473" w:rsidRDefault="00704F11" w:rsidP="00411473">
            <w:pPr>
              <w:spacing w:before="60" w:after="60"/>
              <w:rPr>
                <w:rFonts w:ascii="Arial" w:hAnsi="Arial" w:cs="Arial"/>
                <w:sz w:val="18"/>
                <w:szCs w:val="18"/>
              </w:rPr>
            </w:pPr>
            <w:r>
              <w:rPr>
                <w:rFonts w:ascii="Arial" w:hAnsi="Arial" w:cs="Arial"/>
                <w:sz w:val="18"/>
                <w:szCs w:val="18"/>
              </w:rPr>
              <w:t>57 (2022)</w:t>
            </w:r>
            <w:r w:rsidR="00411473" w:rsidRPr="000941AA">
              <w:rPr>
                <w:rFonts w:ascii="Arial" w:hAnsi="Arial" w:cs="Arial"/>
                <w:sz w:val="18"/>
                <w:szCs w:val="18"/>
              </w:rPr>
              <w:t xml:space="preserve"> </w:t>
            </w:r>
          </w:p>
          <w:p w14:paraId="47C627CC" w14:textId="5FA5D128" w:rsidR="00411473" w:rsidRDefault="00411473" w:rsidP="00411473">
            <w:pPr>
              <w:spacing w:before="60" w:after="60"/>
              <w:rPr>
                <w:rFonts w:ascii="Arial" w:hAnsi="Arial" w:cs="Arial"/>
                <w:sz w:val="18"/>
                <w:szCs w:val="18"/>
              </w:rPr>
            </w:pPr>
            <w:r w:rsidRPr="000941AA">
              <w:rPr>
                <w:rFonts w:ascii="Arial" w:hAnsi="Arial" w:cs="Arial"/>
                <w:sz w:val="18"/>
                <w:szCs w:val="18"/>
              </w:rPr>
              <w:t>62 (2021)</w:t>
            </w:r>
          </w:p>
          <w:p w14:paraId="7338CA4F" w14:textId="17F1862B" w:rsidR="00704F11" w:rsidRPr="000941AA" w:rsidRDefault="00704F11" w:rsidP="00B8056B">
            <w:pPr>
              <w:spacing w:before="60" w:after="60"/>
              <w:rPr>
                <w:rFonts w:ascii="Arial" w:hAnsi="Arial" w:cs="Arial"/>
                <w:sz w:val="18"/>
                <w:szCs w:val="18"/>
              </w:rPr>
            </w:pPr>
          </w:p>
        </w:tc>
        <w:tc>
          <w:tcPr>
            <w:tcW w:w="1749" w:type="pct"/>
            <w:shd w:val="clear" w:color="auto" w:fill="auto"/>
          </w:tcPr>
          <w:p w14:paraId="3D1C4E64" w14:textId="7257C28A" w:rsidR="00704F11" w:rsidRPr="000941AA" w:rsidRDefault="00704F11" w:rsidP="00B8056B">
            <w:pPr>
              <w:spacing w:before="60" w:after="60"/>
              <w:rPr>
                <w:rFonts w:ascii="Arial" w:hAnsi="Arial" w:cs="Arial"/>
                <w:sz w:val="18"/>
                <w:szCs w:val="18"/>
              </w:rPr>
            </w:pPr>
            <w:r>
              <w:rPr>
                <w:rFonts w:ascii="Arial" w:hAnsi="Arial" w:cs="Arial"/>
                <w:sz w:val="18"/>
                <w:szCs w:val="18"/>
              </w:rPr>
              <w:t>S</w:t>
            </w:r>
            <w:r w:rsidRPr="00D86BE8">
              <w:rPr>
                <w:rFonts w:ascii="Arial" w:hAnsi="Arial" w:cs="Arial"/>
                <w:sz w:val="18"/>
                <w:szCs w:val="18"/>
              </w:rPr>
              <w:t>atisfaction decreased in 2022</w:t>
            </w:r>
            <w:r>
              <w:rPr>
                <w:rFonts w:ascii="Arial" w:hAnsi="Arial" w:cs="Arial"/>
                <w:sz w:val="18"/>
                <w:szCs w:val="18"/>
              </w:rPr>
              <w:t xml:space="preserve">. Despite this, </w:t>
            </w:r>
            <w:r w:rsidRPr="000941AA">
              <w:rPr>
                <w:rFonts w:ascii="Arial" w:hAnsi="Arial" w:cs="Arial"/>
                <w:sz w:val="18"/>
                <w:szCs w:val="18"/>
              </w:rPr>
              <w:t xml:space="preserve">Geelong rated higher </w:t>
            </w:r>
            <w:r>
              <w:rPr>
                <w:rFonts w:ascii="Arial" w:hAnsi="Arial" w:cs="Arial"/>
                <w:sz w:val="18"/>
                <w:szCs w:val="18"/>
              </w:rPr>
              <w:t xml:space="preserve">compared to the </w:t>
            </w:r>
            <w:r w:rsidRPr="000941AA">
              <w:rPr>
                <w:rFonts w:ascii="Arial" w:hAnsi="Arial" w:cs="Arial"/>
                <w:sz w:val="18"/>
                <w:szCs w:val="18"/>
              </w:rPr>
              <w:t>statewide average</w:t>
            </w:r>
            <w:r>
              <w:rPr>
                <w:rFonts w:ascii="Arial" w:hAnsi="Arial" w:cs="Arial"/>
                <w:sz w:val="18"/>
                <w:szCs w:val="18"/>
              </w:rPr>
              <w:t xml:space="preserve"> and other Regional Centres (53 and 54 respectively). </w:t>
            </w:r>
          </w:p>
        </w:tc>
      </w:tr>
      <w:tr w:rsidR="00704F11" w:rsidRPr="00D86BE8" w14:paraId="12ABA364" w14:textId="77777777" w:rsidTr="004439B3">
        <w:tc>
          <w:tcPr>
            <w:tcW w:w="1963" w:type="pct"/>
            <w:shd w:val="clear" w:color="auto" w:fill="auto"/>
          </w:tcPr>
          <w:p w14:paraId="275BEF76" w14:textId="7633A916" w:rsidR="00704F11" w:rsidRDefault="00704F11" w:rsidP="00B8056B">
            <w:pPr>
              <w:spacing w:before="60" w:after="60"/>
              <w:rPr>
                <w:rFonts w:ascii="Arial" w:hAnsi="Arial" w:cs="Arial"/>
                <w:sz w:val="18"/>
                <w:szCs w:val="18"/>
              </w:rPr>
            </w:pPr>
            <w:r>
              <w:rPr>
                <w:rFonts w:ascii="Arial" w:hAnsi="Arial" w:cs="Arial"/>
                <w:sz w:val="18"/>
                <w:szCs w:val="18"/>
              </w:rPr>
              <w:t>Quantity of open space</w:t>
            </w:r>
            <w:r w:rsidR="00411473">
              <w:rPr>
                <w:rFonts w:ascii="Arial" w:hAnsi="Arial" w:cs="Arial"/>
                <w:sz w:val="18"/>
                <w:szCs w:val="18"/>
              </w:rPr>
              <w:t xml:space="preserve"> (</w:t>
            </w:r>
            <w:r w:rsidR="00411473" w:rsidRPr="50FEC6F1">
              <w:rPr>
                <w:rFonts w:ascii="Arial" w:hAnsi="Arial" w:cs="Arial"/>
                <w:sz w:val="18"/>
                <w:szCs w:val="18"/>
              </w:rPr>
              <w:t xml:space="preserve">civic, community parks, sports </w:t>
            </w:r>
            <w:proofErr w:type="gramStart"/>
            <w:r w:rsidR="00411473" w:rsidRPr="50FEC6F1">
              <w:rPr>
                <w:rFonts w:ascii="Arial" w:hAnsi="Arial" w:cs="Arial"/>
                <w:sz w:val="18"/>
                <w:szCs w:val="18"/>
              </w:rPr>
              <w:t>reserves</w:t>
            </w:r>
            <w:proofErr w:type="gramEnd"/>
            <w:r w:rsidR="00411473" w:rsidRPr="50FEC6F1">
              <w:rPr>
                <w:rFonts w:ascii="Arial" w:hAnsi="Arial" w:cs="Arial"/>
                <w:sz w:val="18"/>
                <w:szCs w:val="18"/>
              </w:rPr>
              <w:t xml:space="preserve"> and heritage open space</w:t>
            </w:r>
            <w:r w:rsidR="00411473">
              <w:rPr>
                <w:rFonts w:ascii="Arial" w:hAnsi="Arial" w:cs="Arial"/>
                <w:sz w:val="18"/>
                <w:szCs w:val="18"/>
              </w:rPr>
              <w:t>)</w:t>
            </w:r>
          </w:p>
          <w:p w14:paraId="0CFE454F" w14:textId="77777777" w:rsidR="00704F11" w:rsidRPr="00D06C84" w:rsidRDefault="00704F11" w:rsidP="00B8056B">
            <w:pPr>
              <w:spacing w:before="60" w:after="60"/>
              <w:rPr>
                <w:rFonts w:ascii="Arial" w:hAnsi="Arial" w:cs="Arial"/>
                <w:color w:val="000000"/>
                <w:sz w:val="16"/>
                <w:szCs w:val="16"/>
              </w:rPr>
            </w:pPr>
            <w:r w:rsidRPr="0085651B">
              <w:rPr>
                <w:rFonts w:ascii="Arial" w:hAnsi="Arial" w:cs="Arial"/>
                <w:i/>
                <w:iCs/>
                <w:sz w:val="16"/>
                <w:szCs w:val="16"/>
              </w:rPr>
              <w:t>Source: City of Greater Geelong</w:t>
            </w:r>
          </w:p>
        </w:tc>
        <w:tc>
          <w:tcPr>
            <w:tcW w:w="1288" w:type="pct"/>
            <w:shd w:val="clear" w:color="auto" w:fill="auto"/>
          </w:tcPr>
          <w:p w14:paraId="11B59E1A" w14:textId="3E2E7877" w:rsidR="00704F11" w:rsidRPr="00D06C84" w:rsidRDefault="00704F11" w:rsidP="00411473">
            <w:pPr>
              <w:spacing w:before="60" w:after="60"/>
              <w:rPr>
                <w:rFonts w:ascii="Arial" w:hAnsi="Arial" w:cs="Arial"/>
                <w:spacing w:val="0"/>
                <w:sz w:val="18"/>
                <w:szCs w:val="18"/>
              </w:rPr>
            </w:pPr>
            <w:r w:rsidRPr="50FEC6F1">
              <w:rPr>
                <w:rFonts w:ascii="Arial" w:hAnsi="Arial" w:cs="Arial"/>
                <w:sz w:val="18"/>
                <w:szCs w:val="18"/>
              </w:rPr>
              <w:t>2,459</w:t>
            </w:r>
            <w:r w:rsidR="00F3317E">
              <w:rPr>
                <w:rFonts w:ascii="Arial" w:hAnsi="Arial" w:cs="Arial"/>
                <w:sz w:val="18"/>
                <w:szCs w:val="18"/>
              </w:rPr>
              <w:t>.00</w:t>
            </w:r>
            <w:r w:rsidRPr="50FEC6F1">
              <w:rPr>
                <w:rFonts w:ascii="Arial" w:hAnsi="Arial" w:cs="Arial"/>
                <w:sz w:val="18"/>
                <w:szCs w:val="18"/>
              </w:rPr>
              <w:t xml:space="preserve"> h</w:t>
            </w:r>
            <w:r w:rsidR="00F84465" w:rsidRPr="50FEC6F1">
              <w:rPr>
                <w:rFonts w:ascii="Arial" w:hAnsi="Arial" w:cs="Arial"/>
                <w:sz w:val="18"/>
                <w:szCs w:val="18"/>
              </w:rPr>
              <w:t>ectares</w:t>
            </w:r>
            <w:r w:rsidR="00E85DAA">
              <w:rPr>
                <w:rFonts w:ascii="Arial" w:hAnsi="Arial" w:cs="Arial"/>
                <w:sz w:val="18"/>
                <w:szCs w:val="18"/>
              </w:rPr>
              <w:t xml:space="preserve"> -</w:t>
            </w:r>
            <w:r w:rsidR="00411473">
              <w:rPr>
                <w:rFonts w:ascii="Arial" w:hAnsi="Arial" w:cs="Arial"/>
                <w:sz w:val="18"/>
                <w:szCs w:val="18"/>
              </w:rPr>
              <w:t xml:space="preserve"> </w:t>
            </w:r>
            <w:r w:rsidR="00E85DAA">
              <w:rPr>
                <w:rFonts w:ascii="Arial" w:hAnsi="Arial" w:cs="Arial"/>
                <w:sz w:val="18"/>
                <w:szCs w:val="18"/>
              </w:rPr>
              <w:t>495</w:t>
            </w:r>
            <w:r w:rsidR="00411473">
              <w:rPr>
                <w:rFonts w:ascii="Arial" w:hAnsi="Arial" w:cs="Arial"/>
                <w:sz w:val="18"/>
                <w:szCs w:val="18"/>
              </w:rPr>
              <w:t xml:space="preserve"> sites</w:t>
            </w:r>
            <w:r w:rsidRPr="50FEC6F1">
              <w:rPr>
                <w:rFonts w:ascii="Arial" w:hAnsi="Arial" w:cs="Arial"/>
                <w:sz w:val="18"/>
                <w:szCs w:val="18"/>
              </w:rPr>
              <w:t xml:space="preserve"> (January 2022)</w:t>
            </w:r>
            <w:r>
              <w:br/>
            </w:r>
            <w:r w:rsidR="00411473" w:rsidRPr="000D0034">
              <w:rPr>
                <w:rFonts w:ascii="Arial" w:hAnsi="Arial" w:cs="Arial"/>
                <w:sz w:val="18"/>
                <w:szCs w:val="18"/>
              </w:rPr>
              <w:t xml:space="preserve">2,146.79 </w:t>
            </w:r>
            <w:r w:rsidR="00411473">
              <w:rPr>
                <w:rFonts w:ascii="Arial" w:hAnsi="Arial" w:cs="Arial"/>
                <w:sz w:val="18"/>
                <w:szCs w:val="18"/>
              </w:rPr>
              <w:t>hectares</w:t>
            </w:r>
            <w:r w:rsidR="00411473" w:rsidRPr="000D0034">
              <w:rPr>
                <w:rFonts w:ascii="Arial" w:hAnsi="Arial" w:cs="Arial"/>
                <w:sz w:val="18"/>
                <w:szCs w:val="18"/>
              </w:rPr>
              <w:t xml:space="preserve"> - 495 sites (January 2021)</w:t>
            </w:r>
          </w:p>
        </w:tc>
        <w:tc>
          <w:tcPr>
            <w:tcW w:w="1749" w:type="pct"/>
            <w:shd w:val="clear" w:color="auto" w:fill="auto"/>
          </w:tcPr>
          <w:p w14:paraId="4548BDF1" w14:textId="70CF7CE7" w:rsidR="00704F11" w:rsidRPr="00D06C84" w:rsidRDefault="00411473" w:rsidP="00B8056B">
            <w:pPr>
              <w:spacing w:before="60" w:after="60"/>
              <w:rPr>
                <w:rFonts w:ascii="Arial" w:hAnsi="Arial" w:cs="Arial"/>
                <w:spacing w:val="0"/>
                <w:sz w:val="18"/>
                <w:szCs w:val="18"/>
              </w:rPr>
            </w:pPr>
            <w:r>
              <w:rPr>
                <w:rFonts w:ascii="Arial" w:hAnsi="Arial" w:cs="Arial"/>
                <w:sz w:val="18"/>
                <w:szCs w:val="18"/>
              </w:rPr>
              <w:t xml:space="preserve">There was an approximately </w:t>
            </w:r>
            <w:r w:rsidR="00704F11">
              <w:rPr>
                <w:rFonts w:ascii="Arial" w:hAnsi="Arial" w:cs="Arial"/>
                <w:sz w:val="18"/>
                <w:szCs w:val="18"/>
              </w:rPr>
              <w:t>300 h</w:t>
            </w:r>
            <w:r w:rsidR="00F63833">
              <w:rPr>
                <w:rFonts w:ascii="Arial" w:hAnsi="Arial" w:cs="Arial"/>
                <w:sz w:val="18"/>
                <w:szCs w:val="18"/>
              </w:rPr>
              <w:t>ectare</w:t>
            </w:r>
            <w:r w:rsidR="00704F11">
              <w:rPr>
                <w:rFonts w:ascii="Arial" w:hAnsi="Arial" w:cs="Arial"/>
                <w:sz w:val="18"/>
                <w:szCs w:val="18"/>
              </w:rPr>
              <w:t xml:space="preserve"> increase primarily attributed to </w:t>
            </w:r>
            <w:r w:rsidR="00F3317E" w:rsidRPr="00F3317E">
              <w:rPr>
                <w:rFonts w:ascii="Arial" w:hAnsi="Arial" w:cs="Arial"/>
                <w:sz w:val="18"/>
                <w:szCs w:val="18"/>
              </w:rPr>
              <w:t>the</w:t>
            </w:r>
            <w:r w:rsidR="00704F11" w:rsidRPr="00F3317E">
              <w:rPr>
                <w:rFonts w:ascii="Arial" w:hAnsi="Arial" w:cs="Arial"/>
                <w:sz w:val="18"/>
                <w:szCs w:val="18"/>
              </w:rPr>
              <w:t xml:space="preserve"> </w:t>
            </w:r>
            <w:r w:rsidR="00704F11">
              <w:rPr>
                <w:rFonts w:ascii="Arial" w:hAnsi="Arial" w:cs="Arial"/>
                <w:sz w:val="18"/>
                <w:szCs w:val="18"/>
              </w:rPr>
              <w:t xml:space="preserve">acquisition of Sparrovale </w:t>
            </w:r>
            <w:r w:rsidR="00782C50">
              <w:rPr>
                <w:rFonts w:ascii="Arial" w:hAnsi="Arial" w:cs="Arial"/>
                <w:sz w:val="18"/>
                <w:szCs w:val="18"/>
              </w:rPr>
              <w:t>W</w:t>
            </w:r>
            <w:r w:rsidR="00704F11">
              <w:rPr>
                <w:rFonts w:ascii="Arial" w:hAnsi="Arial" w:cs="Arial"/>
                <w:sz w:val="18"/>
                <w:szCs w:val="18"/>
              </w:rPr>
              <w:t xml:space="preserve">etlands for development as drainage infrastructure to service </w:t>
            </w:r>
            <w:r w:rsidR="00782C50">
              <w:rPr>
                <w:rFonts w:ascii="Arial" w:hAnsi="Arial" w:cs="Arial"/>
                <w:sz w:val="18"/>
                <w:szCs w:val="18"/>
              </w:rPr>
              <w:t xml:space="preserve">the </w:t>
            </w:r>
            <w:r w:rsidR="00704F11">
              <w:rPr>
                <w:rFonts w:ascii="Arial" w:hAnsi="Arial" w:cs="Arial"/>
                <w:sz w:val="18"/>
                <w:szCs w:val="18"/>
              </w:rPr>
              <w:t>Armstrong Creek Growth Area.</w:t>
            </w:r>
          </w:p>
        </w:tc>
      </w:tr>
      <w:tr w:rsidR="00704F11" w:rsidRPr="00D86BE8" w14:paraId="48F63688" w14:textId="77777777" w:rsidTr="004439B3">
        <w:tc>
          <w:tcPr>
            <w:tcW w:w="1963" w:type="pct"/>
            <w:shd w:val="clear" w:color="auto" w:fill="auto"/>
          </w:tcPr>
          <w:p w14:paraId="5DA7E8D3" w14:textId="77777777" w:rsidR="00704F11" w:rsidRDefault="00704F11" w:rsidP="00B8056B">
            <w:pPr>
              <w:spacing w:before="60" w:after="60"/>
              <w:rPr>
                <w:rFonts w:ascii="Arial" w:hAnsi="Arial" w:cs="Arial"/>
                <w:sz w:val="18"/>
                <w:szCs w:val="18"/>
              </w:rPr>
            </w:pPr>
            <w:r>
              <w:rPr>
                <w:rFonts w:ascii="Arial" w:hAnsi="Arial" w:cs="Arial"/>
                <w:sz w:val="18"/>
                <w:szCs w:val="18"/>
              </w:rPr>
              <w:t xml:space="preserve">Community satisfaction with appearance of public areas (includes local parks, gardens, </w:t>
            </w:r>
            <w:proofErr w:type="gramStart"/>
            <w:r>
              <w:rPr>
                <w:rFonts w:ascii="Arial" w:hAnsi="Arial" w:cs="Arial"/>
                <w:sz w:val="18"/>
                <w:szCs w:val="18"/>
              </w:rPr>
              <w:t>reserves</w:t>
            </w:r>
            <w:proofErr w:type="gramEnd"/>
            <w:r>
              <w:rPr>
                <w:rFonts w:ascii="Arial" w:hAnsi="Arial" w:cs="Arial"/>
                <w:sz w:val="18"/>
                <w:szCs w:val="18"/>
              </w:rPr>
              <w:t xml:space="preserve"> and nature strips)</w:t>
            </w:r>
          </w:p>
          <w:p w14:paraId="0D9BDB05" w14:textId="77777777" w:rsidR="00704F11" w:rsidRPr="00D06C84" w:rsidRDefault="00704F11" w:rsidP="00B8056B">
            <w:pPr>
              <w:spacing w:before="60" w:after="60"/>
              <w:rPr>
                <w:rFonts w:ascii="Arial" w:hAnsi="Arial" w:cs="Arial"/>
                <w:sz w:val="16"/>
                <w:szCs w:val="16"/>
              </w:rPr>
            </w:pPr>
            <w:r w:rsidRPr="00D06C84">
              <w:rPr>
                <w:rFonts w:ascii="Arial" w:hAnsi="Arial" w:cs="Arial"/>
                <w:i/>
                <w:iCs/>
                <w:sz w:val="16"/>
                <w:szCs w:val="16"/>
              </w:rPr>
              <w:t>Source: Local Government Community Satisfaction Survey</w:t>
            </w:r>
          </w:p>
        </w:tc>
        <w:tc>
          <w:tcPr>
            <w:tcW w:w="1288" w:type="pct"/>
            <w:shd w:val="clear" w:color="auto" w:fill="auto"/>
          </w:tcPr>
          <w:p w14:paraId="7AD8A96C" w14:textId="77777777" w:rsidR="00411473" w:rsidRDefault="00704F11" w:rsidP="00411473">
            <w:pPr>
              <w:spacing w:before="60" w:after="60"/>
              <w:rPr>
                <w:rFonts w:ascii="Arial" w:hAnsi="Arial" w:cs="Arial"/>
                <w:sz w:val="18"/>
                <w:szCs w:val="18"/>
              </w:rPr>
            </w:pPr>
            <w:r w:rsidRPr="000941AA">
              <w:rPr>
                <w:rFonts w:ascii="Arial" w:hAnsi="Arial" w:cs="Arial"/>
                <w:sz w:val="18"/>
                <w:szCs w:val="18"/>
              </w:rPr>
              <w:t>7</w:t>
            </w:r>
            <w:r>
              <w:rPr>
                <w:rFonts w:ascii="Arial" w:hAnsi="Arial" w:cs="Arial"/>
                <w:sz w:val="18"/>
                <w:szCs w:val="18"/>
              </w:rPr>
              <w:t>0</w:t>
            </w:r>
            <w:r w:rsidRPr="000941AA">
              <w:rPr>
                <w:rFonts w:ascii="Arial" w:hAnsi="Arial" w:cs="Arial"/>
                <w:sz w:val="18"/>
                <w:szCs w:val="18"/>
              </w:rPr>
              <w:t xml:space="preserve"> (202</w:t>
            </w:r>
            <w:r w:rsidR="00F84465">
              <w:rPr>
                <w:rFonts w:ascii="Arial" w:hAnsi="Arial" w:cs="Arial"/>
                <w:sz w:val="18"/>
                <w:szCs w:val="18"/>
              </w:rPr>
              <w:t>2</w:t>
            </w:r>
            <w:r w:rsidRPr="000941AA">
              <w:rPr>
                <w:rFonts w:ascii="Arial" w:hAnsi="Arial" w:cs="Arial"/>
                <w:sz w:val="18"/>
                <w:szCs w:val="18"/>
              </w:rPr>
              <w:t>)</w:t>
            </w:r>
            <w:r w:rsidR="00411473" w:rsidRPr="000941AA">
              <w:rPr>
                <w:rFonts w:ascii="Arial" w:hAnsi="Arial" w:cs="Arial"/>
                <w:sz w:val="18"/>
                <w:szCs w:val="18"/>
              </w:rPr>
              <w:t xml:space="preserve"> </w:t>
            </w:r>
          </w:p>
          <w:p w14:paraId="23324752" w14:textId="5F207295" w:rsidR="00411473" w:rsidRDefault="00411473" w:rsidP="00411473">
            <w:pPr>
              <w:spacing w:before="60" w:after="60"/>
              <w:rPr>
                <w:rFonts w:ascii="Arial" w:hAnsi="Arial" w:cs="Arial"/>
                <w:sz w:val="18"/>
                <w:szCs w:val="18"/>
              </w:rPr>
            </w:pPr>
            <w:r w:rsidRPr="000941AA">
              <w:rPr>
                <w:rFonts w:ascii="Arial" w:hAnsi="Arial" w:cs="Arial"/>
                <w:sz w:val="18"/>
                <w:szCs w:val="18"/>
              </w:rPr>
              <w:t>71 (2021)</w:t>
            </w:r>
          </w:p>
          <w:p w14:paraId="2F2E05AA" w14:textId="5AE6D5C0" w:rsidR="00704F11" w:rsidRPr="000941AA" w:rsidRDefault="00704F11" w:rsidP="00B8056B">
            <w:pPr>
              <w:spacing w:before="60" w:after="60"/>
              <w:rPr>
                <w:rFonts w:ascii="Arial" w:hAnsi="Arial" w:cs="Arial"/>
                <w:sz w:val="18"/>
                <w:szCs w:val="18"/>
              </w:rPr>
            </w:pPr>
          </w:p>
        </w:tc>
        <w:tc>
          <w:tcPr>
            <w:tcW w:w="1749" w:type="pct"/>
            <w:shd w:val="clear" w:color="auto" w:fill="auto"/>
          </w:tcPr>
          <w:p w14:paraId="67FB55D7" w14:textId="2DD40B37" w:rsidR="00704F11" w:rsidRDefault="006D4293" w:rsidP="00B8056B">
            <w:pPr>
              <w:spacing w:before="60" w:after="60"/>
              <w:rPr>
                <w:rFonts w:ascii="Arial" w:hAnsi="Arial" w:cs="Arial"/>
                <w:sz w:val="18"/>
                <w:szCs w:val="18"/>
              </w:rPr>
            </w:pPr>
            <w:r w:rsidRPr="006D4293">
              <w:rPr>
                <w:rFonts w:ascii="Arial" w:hAnsi="Arial" w:cs="Arial"/>
                <w:sz w:val="18"/>
                <w:szCs w:val="18"/>
              </w:rPr>
              <w:t xml:space="preserve">Our </w:t>
            </w:r>
            <w:r w:rsidR="00704F11" w:rsidRPr="006D4293">
              <w:rPr>
                <w:rFonts w:ascii="Arial" w:hAnsi="Arial" w:cs="Arial"/>
                <w:sz w:val="18"/>
                <w:szCs w:val="18"/>
              </w:rPr>
              <w:t>performance</w:t>
            </w:r>
            <w:r w:rsidR="00704F11">
              <w:rPr>
                <w:rFonts w:ascii="Arial" w:hAnsi="Arial" w:cs="Arial"/>
                <w:sz w:val="18"/>
                <w:szCs w:val="18"/>
              </w:rPr>
              <w:t xml:space="preserve"> </w:t>
            </w:r>
            <w:r w:rsidR="00704F11" w:rsidRPr="00950336">
              <w:rPr>
                <w:rFonts w:ascii="Arial" w:hAnsi="Arial" w:cs="Arial"/>
                <w:sz w:val="18"/>
                <w:szCs w:val="18"/>
              </w:rPr>
              <w:t xml:space="preserve">continued to be well regarded by </w:t>
            </w:r>
            <w:r w:rsidR="1F0AD6F8" w:rsidRPr="736EEF0E">
              <w:rPr>
                <w:rFonts w:ascii="Arial" w:hAnsi="Arial" w:cs="Arial"/>
                <w:sz w:val="18"/>
                <w:szCs w:val="18"/>
              </w:rPr>
              <w:t xml:space="preserve">our </w:t>
            </w:r>
            <w:r w:rsidR="00704F11" w:rsidRPr="00950336">
              <w:rPr>
                <w:rFonts w:ascii="Arial" w:hAnsi="Arial" w:cs="Arial"/>
                <w:sz w:val="18"/>
                <w:szCs w:val="18"/>
              </w:rPr>
              <w:t xml:space="preserve">community </w:t>
            </w:r>
            <w:r>
              <w:rPr>
                <w:rFonts w:ascii="Arial" w:hAnsi="Arial" w:cs="Arial"/>
                <w:sz w:val="18"/>
                <w:szCs w:val="18"/>
              </w:rPr>
              <w:t xml:space="preserve">with appearance of public areas </w:t>
            </w:r>
            <w:r w:rsidR="00704F11" w:rsidRPr="00950336">
              <w:rPr>
                <w:rFonts w:ascii="Arial" w:hAnsi="Arial" w:cs="Arial"/>
                <w:sz w:val="18"/>
                <w:szCs w:val="18"/>
              </w:rPr>
              <w:t xml:space="preserve">among </w:t>
            </w:r>
            <w:r w:rsidR="00437931">
              <w:rPr>
                <w:rFonts w:ascii="Arial" w:hAnsi="Arial" w:cs="Arial"/>
                <w:sz w:val="18"/>
                <w:szCs w:val="18"/>
              </w:rPr>
              <w:t xml:space="preserve">our </w:t>
            </w:r>
            <w:r w:rsidR="00704F11" w:rsidRPr="00950336">
              <w:rPr>
                <w:rFonts w:ascii="Arial" w:hAnsi="Arial" w:cs="Arial"/>
                <w:sz w:val="18"/>
                <w:szCs w:val="18"/>
              </w:rPr>
              <w:t>highest rated services.</w:t>
            </w:r>
          </w:p>
          <w:p w14:paraId="3018F831" w14:textId="792B6945" w:rsidR="00704F11" w:rsidRPr="000941AA" w:rsidRDefault="00782C50" w:rsidP="00B8056B">
            <w:pPr>
              <w:spacing w:before="60" w:after="60"/>
              <w:rPr>
                <w:rFonts w:ascii="Arial" w:hAnsi="Arial" w:cs="Arial"/>
                <w:sz w:val="18"/>
                <w:szCs w:val="18"/>
              </w:rPr>
            </w:pPr>
            <w:r>
              <w:rPr>
                <w:rFonts w:ascii="Arial" w:hAnsi="Arial" w:cs="Arial"/>
                <w:sz w:val="18"/>
                <w:szCs w:val="18"/>
              </w:rPr>
              <w:t>Our resul</w:t>
            </w:r>
            <w:r w:rsidR="00364C10">
              <w:rPr>
                <w:rFonts w:ascii="Arial" w:hAnsi="Arial" w:cs="Arial"/>
                <w:sz w:val="18"/>
                <w:szCs w:val="18"/>
              </w:rPr>
              <w:t>t</w:t>
            </w:r>
            <w:r>
              <w:rPr>
                <w:rFonts w:ascii="Arial" w:hAnsi="Arial" w:cs="Arial"/>
                <w:sz w:val="18"/>
                <w:szCs w:val="18"/>
              </w:rPr>
              <w:t xml:space="preserve"> was </w:t>
            </w:r>
            <w:r w:rsidR="00704F11">
              <w:rPr>
                <w:rFonts w:ascii="Arial" w:hAnsi="Arial" w:cs="Arial"/>
                <w:sz w:val="18"/>
                <w:szCs w:val="18"/>
              </w:rPr>
              <w:t>comparab</w:t>
            </w:r>
            <w:r>
              <w:rPr>
                <w:rFonts w:ascii="Arial" w:hAnsi="Arial" w:cs="Arial"/>
                <w:sz w:val="18"/>
                <w:szCs w:val="18"/>
              </w:rPr>
              <w:t>le</w:t>
            </w:r>
            <w:r w:rsidR="00704F11">
              <w:rPr>
                <w:rFonts w:ascii="Arial" w:hAnsi="Arial" w:cs="Arial"/>
                <w:sz w:val="18"/>
                <w:szCs w:val="18"/>
              </w:rPr>
              <w:t xml:space="preserve"> with the statewide average (71) but was lower compared to other Regional </w:t>
            </w:r>
            <w:r w:rsidR="00704F11" w:rsidRPr="00533268">
              <w:rPr>
                <w:rFonts w:ascii="Arial" w:hAnsi="Arial" w:cs="Arial"/>
                <w:sz w:val="18"/>
                <w:szCs w:val="18"/>
              </w:rPr>
              <w:t xml:space="preserve">Centres </w:t>
            </w:r>
            <w:r w:rsidR="00704F11">
              <w:rPr>
                <w:rFonts w:ascii="Arial" w:hAnsi="Arial" w:cs="Arial"/>
                <w:sz w:val="18"/>
                <w:szCs w:val="18"/>
              </w:rPr>
              <w:t>(73).</w:t>
            </w:r>
          </w:p>
        </w:tc>
      </w:tr>
      <w:tr w:rsidR="00704F11" w:rsidRPr="00D86BE8" w14:paraId="3B34FC86" w14:textId="77777777" w:rsidTr="004439B3">
        <w:tc>
          <w:tcPr>
            <w:tcW w:w="1963" w:type="pct"/>
            <w:shd w:val="clear" w:color="auto" w:fill="auto"/>
          </w:tcPr>
          <w:p w14:paraId="2896EB3B" w14:textId="77777777" w:rsidR="00704F11" w:rsidRDefault="00704F11" w:rsidP="00B8056B">
            <w:pPr>
              <w:spacing w:before="60" w:after="60"/>
              <w:rPr>
                <w:rFonts w:ascii="Arial" w:hAnsi="Arial" w:cs="Arial"/>
                <w:color w:val="000000"/>
                <w:sz w:val="18"/>
                <w:szCs w:val="18"/>
              </w:rPr>
            </w:pPr>
            <w:r>
              <w:rPr>
                <w:rFonts w:ascii="Arial" w:hAnsi="Arial" w:cs="Arial"/>
                <w:color w:val="000000"/>
                <w:sz w:val="18"/>
                <w:szCs w:val="18"/>
              </w:rPr>
              <w:t>Greenhouse gas emissions generated by City-managed operations</w:t>
            </w:r>
          </w:p>
          <w:p w14:paraId="40CAF885" w14:textId="66CC22F4" w:rsidR="00704F11" w:rsidRPr="00D06C84" w:rsidRDefault="3AC0752C" w:rsidP="00B8056B">
            <w:pPr>
              <w:spacing w:before="60" w:after="60"/>
              <w:rPr>
                <w:rFonts w:ascii="Arial" w:hAnsi="Arial" w:cs="Arial"/>
                <w:i/>
                <w:sz w:val="16"/>
                <w:szCs w:val="16"/>
              </w:rPr>
            </w:pPr>
            <w:r w:rsidRPr="4C3DC154">
              <w:rPr>
                <w:rFonts w:ascii="Arial" w:hAnsi="Arial" w:cs="Arial"/>
                <w:i/>
                <w:iCs/>
                <w:sz w:val="16"/>
                <w:szCs w:val="16"/>
              </w:rPr>
              <w:t xml:space="preserve">Source: </w:t>
            </w:r>
            <w:proofErr w:type="spellStart"/>
            <w:r w:rsidR="5A17E654" w:rsidRPr="4C3DC154">
              <w:rPr>
                <w:rFonts w:ascii="Arial" w:hAnsi="Arial" w:cs="Arial"/>
                <w:i/>
                <w:iCs/>
                <w:sz w:val="16"/>
                <w:szCs w:val="16"/>
              </w:rPr>
              <w:t>Azility</w:t>
            </w:r>
            <w:proofErr w:type="spellEnd"/>
          </w:p>
        </w:tc>
        <w:tc>
          <w:tcPr>
            <w:tcW w:w="1288" w:type="pct"/>
            <w:shd w:val="clear" w:color="auto" w:fill="auto"/>
          </w:tcPr>
          <w:p w14:paraId="632ABD06" w14:textId="4BAA9701" w:rsidR="00411473" w:rsidRDefault="00704F11" w:rsidP="00411473">
            <w:pPr>
              <w:spacing w:before="60" w:after="60"/>
              <w:rPr>
                <w:rFonts w:ascii="Arial" w:hAnsi="Arial" w:cs="Arial"/>
                <w:sz w:val="18"/>
                <w:szCs w:val="18"/>
              </w:rPr>
            </w:pPr>
            <w:r>
              <w:rPr>
                <w:rFonts w:ascii="Arial" w:hAnsi="Arial" w:cs="Arial"/>
                <w:sz w:val="18"/>
                <w:szCs w:val="18"/>
              </w:rPr>
              <w:t>23,057 t</w:t>
            </w:r>
            <w:r w:rsidR="003863D8">
              <w:rPr>
                <w:rFonts w:ascii="Arial" w:hAnsi="Arial" w:cs="Arial"/>
                <w:sz w:val="18"/>
                <w:szCs w:val="18"/>
              </w:rPr>
              <w:t xml:space="preserve">onnes </w:t>
            </w:r>
            <w:r>
              <w:rPr>
                <w:rFonts w:ascii="Arial" w:hAnsi="Arial" w:cs="Arial"/>
                <w:sz w:val="18"/>
                <w:szCs w:val="18"/>
              </w:rPr>
              <w:t>CO2-emissions (2021</w:t>
            </w:r>
            <w:r>
              <w:rPr>
                <w:rFonts w:ascii="Symbol" w:eastAsia="Symbol" w:hAnsi="Symbol" w:cs="Symbol"/>
                <w:sz w:val="18"/>
                <w:szCs w:val="18"/>
              </w:rPr>
              <w:t>-</w:t>
            </w:r>
            <w:proofErr w:type="gramStart"/>
            <w:r>
              <w:rPr>
                <w:rFonts w:ascii="Arial" w:hAnsi="Arial" w:cs="Arial"/>
                <w:sz w:val="18"/>
                <w:szCs w:val="18"/>
              </w:rPr>
              <w:t>22)</w:t>
            </w:r>
            <w:r w:rsidR="003E6BDA">
              <w:rPr>
                <w:rFonts w:ascii="Arial" w:hAnsi="Arial" w:cs="Arial"/>
                <w:sz w:val="18"/>
                <w:szCs w:val="18"/>
              </w:rPr>
              <w:t>*</w:t>
            </w:r>
            <w:proofErr w:type="gramEnd"/>
            <w:r>
              <w:rPr>
                <w:rFonts w:ascii="Arial" w:hAnsi="Arial" w:cs="Arial"/>
                <w:sz w:val="18"/>
                <w:szCs w:val="18"/>
              </w:rPr>
              <w:t xml:space="preserve"> </w:t>
            </w:r>
          </w:p>
          <w:p w14:paraId="61648F08" w14:textId="09AD949B" w:rsidR="00411473" w:rsidRPr="00950336" w:rsidRDefault="00411473" w:rsidP="00411473">
            <w:pPr>
              <w:spacing w:before="60" w:after="60"/>
              <w:rPr>
                <w:rFonts w:ascii="Arial" w:hAnsi="Arial" w:cs="Arial"/>
                <w:sz w:val="18"/>
                <w:szCs w:val="18"/>
              </w:rPr>
            </w:pPr>
            <w:r w:rsidRPr="00950336">
              <w:rPr>
                <w:rFonts w:ascii="Arial" w:hAnsi="Arial" w:cs="Arial"/>
                <w:sz w:val="18"/>
                <w:szCs w:val="18"/>
              </w:rPr>
              <w:t>32,630 tonnes CO2-e</w:t>
            </w:r>
            <w:r>
              <w:rPr>
                <w:rFonts w:ascii="Arial" w:hAnsi="Arial" w:cs="Arial"/>
                <w:sz w:val="18"/>
                <w:szCs w:val="18"/>
              </w:rPr>
              <w:t>missions</w:t>
            </w:r>
            <w:r w:rsidRPr="00950336">
              <w:rPr>
                <w:rFonts w:ascii="Arial" w:hAnsi="Arial" w:cs="Arial"/>
                <w:sz w:val="18"/>
                <w:szCs w:val="18"/>
              </w:rPr>
              <w:t xml:space="preserve"> (2020–21) </w:t>
            </w:r>
          </w:p>
          <w:p w14:paraId="69D01B51" w14:textId="77777777" w:rsidR="00411473" w:rsidRPr="00950336" w:rsidRDefault="00411473" w:rsidP="00411473">
            <w:pPr>
              <w:spacing w:before="60" w:after="60"/>
              <w:rPr>
                <w:rFonts w:ascii="Arial" w:hAnsi="Arial" w:cs="Arial"/>
                <w:sz w:val="18"/>
                <w:szCs w:val="18"/>
              </w:rPr>
            </w:pPr>
            <w:r w:rsidRPr="00950336">
              <w:rPr>
                <w:rFonts w:ascii="Arial" w:hAnsi="Arial" w:cs="Arial"/>
                <w:sz w:val="18"/>
                <w:szCs w:val="18"/>
              </w:rPr>
              <w:t>34,429 tonnes CO2-e</w:t>
            </w:r>
            <w:r>
              <w:rPr>
                <w:rFonts w:ascii="Arial" w:hAnsi="Arial" w:cs="Arial"/>
                <w:sz w:val="18"/>
                <w:szCs w:val="18"/>
              </w:rPr>
              <w:t>missions</w:t>
            </w:r>
            <w:r w:rsidRPr="00950336">
              <w:rPr>
                <w:rFonts w:ascii="Arial" w:hAnsi="Arial" w:cs="Arial"/>
                <w:sz w:val="18"/>
                <w:szCs w:val="18"/>
              </w:rPr>
              <w:t xml:space="preserve"> (2019–20)</w:t>
            </w:r>
          </w:p>
          <w:p w14:paraId="6DBB5461" w14:textId="6FB4E477" w:rsidR="003863D8" w:rsidRDefault="003863D8" w:rsidP="00B8056B">
            <w:pPr>
              <w:spacing w:before="60" w:after="60"/>
              <w:rPr>
                <w:rFonts w:ascii="Arial" w:hAnsi="Arial" w:cs="Arial"/>
                <w:sz w:val="18"/>
                <w:szCs w:val="18"/>
              </w:rPr>
            </w:pPr>
          </w:p>
          <w:p w14:paraId="45ACE819" w14:textId="6A6FCE50" w:rsidR="00704F11" w:rsidRDefault="003E6BDA" w:rsidP="00B8056B">
            <w:pPr>
              <w:spacing w:before="60" w:after="60"/>
              <w:rPr>
                <w:rFonts w:ascii="Arial" w:hAnsi="Arial" w:cs="Arial"/>
                <w:spacing w:val="0"/>
                <w:sz w:val="18"/>
                <w:szCs w:val="18"/>
              </w:rPr>
            </w:pPr>
            <w:r>
              <w:rPr>
                <w:rFonts w:ascii="Arial" w:hAnsi="Arial" w:cs="Arial"/>
                <w:sz w:val="18"/>
                <w:szCs w:val="18"/>
              </w:rPr>
              <w:t>*</w:t>
            </w:r>
            <w:r w:rsidR="00704F11">
              <w:rPr>
                <w:rFonts w:ascii="Arial" w:hAnsi="Arial" w:cs="Arial"/>
                <w:sz w:val="18"/>
                <w:szCs w:val="18"/>
              </w:rPr>
              <w:t xml:space="preserve">Provisional figure as bill estimations will continue to come in over coming months </w:t>
            </w:r>
          </w:p>
          <w:p w14:paraId="1550E27F" w14:textId="77777777" w:rsidR="00704F11" w:rsidRPr="000941AA" w:rsidRDefault="00704F11" w:rsidP="00B8056B">
            <w:pPr>
              <w:spacing w:before="60" w:after="60"/>
              <w:rPr>
                <w:rFonts w:ascii="Arial" w:hAnsi="Arial" w:cs="Arial"/>
                <w:sz w:val="18"/>
                <w:szCs w:val="18"/>
                <w:highlight w:val="yellow"/>
              </w:rPr>
            </w:pPr>
          </w:p>
        </w:tc>
        <w:tc>
          <w:tcPr>
            <w:tcW w:w="1749" w:type="pct"/>
            <w:shd w:val="clear" w:color="auto" w:fill="auto"/>
          </w:tcPr>
          <w:p w14:paraId="25C50147" w14:textId="5E0AA531" w:rsidR="00704F11" w:rsidRDefault="00704F11" w:rsidP="00B8056B">
            <w:pPr>
              <w:spacing w:before="60" w:after="60"/>
              <w:rPr>
                <w:rFonts w:ascii="Arial" w:hAnsi="Arial" w:cs="Arial"/>
                <w:sz w:val="18"/>
                <w:szCs w:val="18"/>
              </w:rPr>
            </w:pPr>
            <w:r w:rsidRPr="50FEC6F1">
              <w:rPr>
                <w:rFonts w:ascii="Arial" w:hAnsi="Arial" w:cs="Arial"/>
                <w:sz w:val="18"/>
                <w:szCs w:val="18"/>
              </w:rPr>
              <w:t xml:space="preserve">Our operational CO2-emissions decreased by </w:t>
            </w:r>
            <w:r w:rsidR="7B9707C1" w:rsidRPr="55FD6750">
              <w:rPr>
                <w:rFonts w:ascii="Arial" w:hAnsi="Arial" w:cs="Arial"/>
                <w:sz w:val="18"/>
                <w:szCs w:val="18"/>
              </w:rPr>
              <w:t>29</w:t>
            </w:r>
            <w:r w:rsidRPr="50FEC6F1">
              <w:rPr>
                <w:rFonts w:ascii="Arial" w:hAnsi="Arial" w:cs="Arial"/>
                <w:sz w:val="18"/>
                <w:szCs w:val="18"/>
              </w:rPr>
              <w:t xml:space="preserve"> per cent </w:t>
            </w:r>
            <w:r w:rsidR="00F63833">
              <w:rPr>
                <w:rFonts w:ascii="Arial" w:hAnsi="Arial" w:cs="Arial"/>
                <w:sz w:val="18"/>
                <w:szCs w:val="18"/>
              </w:rPr>
              <w:t>over the past 12 months</w:t>
            </w:r>
            <w:r w:rsidR="3AC0752C" w:rsidRPr="55FD6750">
              <w:rPr>
                <w:rFonts w:ascii="Arial" w:hAnsi="Arial" w:cs="Arial"/>
                <w:sz w:val="18"/>
                <w:szCs w:val="18"/>
              </w:rPr>
              <w:t xml:space="preserve">. </w:t>
            </w:r>
            <w:r w:rsidR="1560FD01" w:rsidRPr="55FD6750">
              <w:rPr>
                <w:rFonts w:ascii="Arial" w:hAnsi="Arial" w:cs="Arial"/>
                <w:sz w:val="18"/>
                <w:szCs w:val="18"/>
              </w:rPr>
              <w:t xml:space="preserve">We signed up to the Victorian Energy Collaboration which sources renewable electricity for </w:t>
            </w:r>
            <w:proofErr w:type="gramStart"/>
            <w:r w:rsidR="1560FD01" w:rsidRPr="55FD6750">
              <w:rPr>
                <w:rFonts w:ascii="Arial" w:hAnsi="Arial" w:cs="Arial"/>
                <w:sz w:val="18"/>
                <w:szCs w:val="18"/>
              </w:rPr>
              <w:t>a number of</w:t>
            </w:r>
            <w:proofErr w:type="gramEnd"/>
            <w:r w:rsidR="1560FD01" w:rsidRPr="55FD6750">
              <w:rPr>
                <w:rFonts w:ascii="Arial" w:hAnsi="Arial" w:cs="Arial"/>
                <w:sz w:val="18"/>
                <w:szCs w:val="18"/>
              </w:rPr>
              <w:t xml:space="preserve"> Victorian councils. This contract came into full effect from 1 July 2021. We now generate zero emissions through our electricity usage.</w:t>
            </w:r>
          </w:p>
          <w:p w14:paraId="508C8E1E" w14:textId="22CD000B" w:rsidR="00704F11" w:rsidRPr="000941AA" w:rsidRDefault="1560FD01" w:rsidP="00B8056B">
            <w:pPr>
              <w:spacing w:before="60" w:after="60"/>
            </w:pPr>
            <w:r w:rsidRPr="55FD6750">
              <w:rPr>
                <w:rFonts w:ascii="Arial" w:hAnsi="Arial" w:cs="Arial"/>
                <w:sz w:val="18"/>
                <w:szCs w:val="18"/>
              </w:rPr>
              <w:t>Annual</w:t>
            </w:r>
            <w:r w:rsidR="00704F11" w:rsidRPr="50FEC6F1">
              <w:rPr>
                <w:rFonts w:ascii="Arial" w:hAnsi="Arial" w:cs="Arial"/>
                <w:sz w:val="18"/>
                <w:szCs w:val="18"/>
              </w:rPr>
              <w:t xml:space="preserve"> emissions have </w:t>
            </w:r>
            <w:r w:rsidRPr="55FD6750">
              <w:rPr>
                <w:rFonts w:ascii="Arial" w:hAnsi="Arial" w:cs="Arial"/>
                <w:sz w:val="18"/>
                <w:szCs w:val="18"/>
              </w:rPr>
              <w:t>also decreased with the</w:t>
            </w:r>
            <w:r w:rsidR="00704F11" w:rsidRPr="50FEC6F1">
              <w:rPr>
                <w:rFonts w:ascii="Arial" w:hAnsi="Arial" w:cs="Arial"/>
                <w:sz w:val="18"/>
                <w:szCs w:val="18"/>
              </w:rPr>
              <w:t xml:space="preserve"> capture and use of methane from landfill, building efficiency improvements, and onsite renewable energy from solar photovoltaic (PV) generation</w:t>
            </w:r>
            <w:r w:rsidR="1F66B6A8" w:rsidRPr="70FFD76B">
              <w:rPr>
                <w:rFonts w:ascii="Arial" w:hAnsi="Arial" w:cs="Arial"/>
                <w:sz w:val="18"/>
                <w:szCs w:val="18"/>
              </w:rPr>
              <w:t xml:space="preserve"> and increasing use of hybrid and low emission vehicles.</w:t>
            </w:r>
          </w:p>
        </w:tc>
      </w:tr>
      <w:tr w:rsidR="00704F11" w:rsidRPr="00D86BE8" w14:paraId="02A5BF38" w14:textId="77777777" w:rsidTr="004439B3">
        <w:tc>
          <w:tcPr>
            <w:tcW w:w="1963" w:type="pct"/>
            <w:shd w:val="clear" w:color="auto" w:fill="auto"/>
          </w:tcPr>
          <w:p w14:paraId="7AC88288" w14:textId="77777777" w:rsidR="00704F11" w:rsidRPr="0085651B" w:rsidRDefault="00704F11" w:rsidP="00B8056B">
            <w:pPr>
              <w:keepNext/>
              <w:spacing w:before="60" w:after="60"/>
              <w:rPr>
                <w:rFonts w:ascii="Arial" w:hAnsi="Arial" w:cs="Arial"/>
                <w:sz w:val="18"/>
                <w:szCs w:val="18"/>
              </w:rPr>
            </w:pPr>
            <w:r w:rsidRPr="0085651B">
              <w:rPr>
                <w:rFonts w:ascii="Arial" w:hAnsi="Arial" w:cs="Arial"/>
                <w:sz w:val="18"/>
                <w:szCs w:val="18"/>
              </w:rPr>
              <w:lastRenderedPageBreak/>
              <w:t>Hectares of protected natural habitat</w:t>
            </w:r>
          </w:p>
          <w:p w14:paraId="7944A426" w14:textId="77777777" w:rsidR="00704F11" w:rsidRPr="0085651B" w:rsidRDefault="00704F11" w:rsidP="00B8056B">
            <w:pPr>
              <w:spacing w:before="60" w:after="60"/>
              <w:rPr>
                <w:rFonts w:ascii="Arial" w:hAnsi="Arial" w:cs="Arial"/>
                <w:color w:val="000000"/>
                <w:sz w:val="16"/>
                <w:szCs w:val="16"/>
              </w:rPr>
            </w:pPr>
            <w:r w:rsidRPr="0085651B">
              <w:rPr>
                <w:rFonts w:ascii="Arial" w:hAnsi="Arial" w:cs="Arial"/>
                <w:i/>
                <w:iCs/>
                <w:sz w:val="16"/>
                <w:szCs w:val="16"/>
              </w:rPr>
              <w:t>Source: City of Greater Geelong</w:t>
            </w:r>
          </w:p>
        </w:tc>
        <w:tc>
          <w:tcPr>
            <w:tcW w:w="1288" w:type="pct"/>
            <w:shd w:val="clear" w:color="auto" w:fill="auto"/>
          </w:tcPr>
          <w:p w14:paraId="230A22E2" w14:textId="5E4AC1CE" w:rsidR="00411473" w:rsidRPr="0085651B" w:rsidRDefault="0085651B" w:rsidP="00411473">
            <w:pPr>
              <w:spacing w:before="60" w:after="60"/>
              <w:rPr>
                <w:rFonts w:ascii="Arial" w:hAnsi="Arial" w:cs="Arial"/>
                <w:sz w:val="18"/>
                <w:szCs w:val="18"/>
              </w:rPr>
            </w:pPr>
            <w:r w:rsidRPr="009A0A85">
              <w:rPr>
                <w:rFonts w:ascii="Arial" w:hAnsi="Arial" w:cs="Arial"/>
                <w:sz w:val="18"/>
                <w:szCs w:val="18"/>
              </w:rPr>
              <w:t>1335.79 h</w:t>
            </w:r>
            <w:r w:rsidR="00F84465">
              <w:rPr>
                <w:rFonts w:ascii="Arial" w:hAnsi="Arial" w:cs="Arial"/>
                <w:sz w:val="18"/>
                <w:szCs w:val="18"/>
              </w:rPr>
              <w:t>ectares</w:t>
            </w:r>
            <w:r w:rsidR="00704F11" w:rsidRPr="0085651B">
              <w:rPr>
                <w:rFonts w:ascii="Arial" w:hAnsi="Arial" w:cs="Arial"/>
                <w:sz w:val="18"/>
                <w:szCs w:val="18"/>
              </w:rPr>
              <w:t xml:space="preserve"> (</w:t>
            </w:r>
            <w:r w:rsidR="004C7D53">
              <w:rPr>
                <w:rFonts w:ascii="Arial" w:hAnsi="Arial" w:cs="Arial"/>
                <w:sz w:val="18"/>
                <w:szCs w:val="18"/>
              </w:rPr>
              <w:t xml:space="preserve">June </w:t>
            </w:r>
            <w:r w:rsidR="00704F11" w:rsidRPr="0085651B">
              <w:rPr>
                <w:rFonts w:ascii="Arial" w:hAnsi="Arial" w:cs="Arial"/>
                <w:sz w:val="18"/>
                <w:szCs w:val="18"/>
              </w:rPr>
              <w:t>2022)</w:t>
            </w:r>
            <w:r w:rsidR="00411473" w:rsidRPr="0085651B">
              <w:rPr>
                <w:rFonts w:ascii="Arial" w:hAnsi="Arial" w:cs="Arial"/>
                <w:sz w:val="18"/>
                <w:szCs w:val="18"/>
              </w:rPr>
              <w:t xml:space="preserve"> 1,380.80 h</w:t>
            </w:r>
            <w:r w:rsidR="00411473">
              <w:rPr>
                <w:rFonts w:ascii="Arial" w:hAnsi="Arial" w:cs="Arial"/>
                <w:sz w:val="18"/>
                <w:szCs w:val="18"/>
              </w:rPr>
              <w:t>ectares</w:t>
            </w:r>
            <w:r w:rsidR="00411473" w:rsidRPr="0085651B">
              <w:rPr>
                <w:rFonts w:ascii="Arial" w:hAnsi="Arial" w:cs="Arial"/>
                <w:sz w:val="18"/>
                <w:szCs w:val="18"/>
              </w:rPr>
              <w:t xml:space="preserve"> (Jun</w:t>
            </w:r>
            <w:r w:rsidR="00411473">
              <w:rPr>
                <w:rFonts w:ascii="Arial" w:hAnsi="Arial" w:cs="Arial"/>
                <w:sz w:val="18"/>
                <w:szCs w:val="18"/>
              </w:rPr>
              <w:t>e</w:t>
            </w:r>
            <w:r w:rsidR="00411473" w:rsidRPr="0085651B">
              <w:rPr>
                <w:rFonts w:ascii="Arial" w:hAnsi="Arial" w:cs="Arial"/>
                <w:sz w:val="18"/>
                <w:szCs w:val="18"/>
              </w:rPr>
              <w:t xml:space="preserve"> 2021)</w:t>
            </w:r>
          </w:p>
          <w:p w14:paraId="595A32AD" w14:textId="56E8F59E" w:rsidR="00704F11" w:rsidRPr="0085651B" w:rsidRDefault="00704F11" w:rsidP="00B8056B">
            <w:pPr>
              <w:spacing w:before="60" w:after="60"/>
              <w:rPr>
                <w:rFonts w:ascii="Arial" w:hAnsi="Arial" w:cs="Arial"/>
                <w:sz w:val="18"/>
                <w:szCs w:val="18"/>
                <w:highlight w:val="yellow"/>
              </w:rPr>
            </w:pPr>
          </w:p>
        </w:tc>
        <w:tc>
          <w:tcPr>
            <w:tcW w:w="1749" w:type="pct"/>
            <w:shd w:val="clear" w:color="auto" w:fill="auto"/>
          </w:tcPr>
          <w:p w14:paraId="45EF2686" w14:textId="2F719D57" w:rsidR="0085651B" w:rsidRPr="0085651B" w:rsidRDefault="00704F11" w:rsidP="00B8056B">
            <w:pPr>
              <w:keepNext/>
              <w:spacing w:before="60" w:after="60"/>
              <w:rPr>
                <w:rFonts w:ascii="Arial" w:hAnsi="Arial" w:cs="Arial"/>
                <w:sz w:val="18"/>
                <w:szCs w:val="18"/>
              </w:rPr>
            </w:pPr>
            <w:r w:rsidRPr="009A0A85">
              <w:rPr>
                <w:rFonts w:ascii="Arial" w:hAnsi="Arial" w:cs="Arial"/>
                <w:sz w:val="18"/>
                <w:szCs w:val="18"/>
              </w:rPr>
              <w:t xml:space="preserve">There was </w:t>
            </w:r>
            <w:r w:rsidR="17E28FF3" w:rsidRPr="51B35C2A">
              <w:rPr>
                <w:rFonts w:ascii="Arial" w:hAnsi="Arial" w:cs="Arial"/>
                <w:sz w:val="18"/>
                <w:szCs w:val="18"/>
              </w:rPr>
              <w:t>a</w:t>
            </w:r>
            <w:r w:rsidRPr="009A0A85">
              <w:rPr>
                <w:rFonts w:ascii="Arial" w:hAnsi="Arial" w:cs="Arial"/>
                <w:sz w:val="18"/>
                <w:szCs w:val="18"/>
              </w:rPr>
              <w:t xml:space="preserve"> </w:t>
            </w:r>
            <w:r w:rsidR="0085651B" w:rsidRPr="009A0A85">
              <w:rPr>
                <w:rFonts w:ascii="Arial" w:hAnsi="Arial" w:cs="Arial"/>
                <w:sz w:val="18"/>
                <w:szCs w:val="18"/>
              </w:rPr>
              <w:t xml:space="preserve">decrease </w:t>
            </w:r>
            <w:r w:rsidRPr="009A0A85">
              <w:rPr>
                <w:rFonts w:ascii="Arial" w:hAnsi="Arial" w:cs="Arial"/>
                <w:sz w:val="18"/>
                <w:szCs w:val="18"/>
              </w:rPr>
              <w:t xml:space="preserve">of </w:t>
            </w:r>
            <w:r w:rsidR="0085651B" w:rsidRPr="009A0A85">
              <w:rPr>
                <w:rFonts w:ascii="Arial" w:hAnsi="Arial" w:cs="Arial"/>
                <w:sz w:val="18"/>
                <w:szCs w:val="18"/>
              </w:rPr>
              <w:t xml:space="preserve">45 </w:t>
            </w:r>
            <w:r w:rsidRPr="009A0A85">
              <w:rPr>
                <w:rFonts w:ascii="Arial" w:hAnsi="Arial" w:cs="Arial"/>
                <w:sz w:val="18"/>
                <w:szCs w:val="18"/>
              </w:rPr>
              <w:t xml:space="preserve">hectares of natural habitat managed by the </w:t>
            </w:r>
            <w:proofErr w:type="gramStart"/>
            <w:r w:rsidRPr="009A0A85">
              <w:rPr>
                <w:rFonts w:ascii="Arial" w:hAnsi="Arial" w:cs="Arial"/>
                <w:sz w:val="18"/>
                <w:szCs w:val="18"/>
              </w:rPr>
              <w:t>City</w:t>
            </w:r>
            <w:proofErr w:type="gramEnd"/>
            <w:r w:rsidRPr="009A0A85">
              <w:rPr>
                <w:rFonts w:ascii="Arial" w:hAnsi="Arial" w:cs="Arial"/>
                <w:sz w:val="18"/>
                <w:szCs w:val="18"/>
              </w:rPr>
              <w:t xml:space="preserve"> in 2021–22.</w:t>
            </w:r>
            <w:r w:rsidR="0085651B" w:rsidRPr="009A0A85">
              <w:rPr>
                <w:rFonts w:ascii="Arial" w:hAnsi="Arial" w:cs="Arial"/>
                <w:sz w:val="18"/>
                <w:szCs w:val="18"/>
              </w:rPr>
              <w:t xml:space="preserve"> </w:t>
            </w:r>
            <w:r w:rsidR="004C7D53">
              <w:rPr>
                <w:rFonts w:ascii="Arial" w:hAnsi="Arial" w:cs="Arial"/>
                <w:sz w:val="18"/>
                <w:szCs w:val="18"/>
              </w:rPr>
              <w:t>N</w:t>
            </w:r>
            <w:r w:rsidR="004C7D53" w:rsidRPr="004C7D53">
              <w:rPr>
                <w:rFonts w:ascii="Arial" w:hAnsi="Arial" w:cs="Arial"/>
                <w:sz w:val="18"/>
                <w:szCs w:val="18"/>
              </w:rPr>
              <w:t>atural habitat on City land had grown to 1</w:t>
            </w:r>
            <w:r w:rsidR="001C6A95">
              <w:rPr>
                <w:rFonts w:ascii="Arial" w:hAnsi="Arial" w:cs="Arial"/>
                <w:sz w:val="18"/>
                <w:szCs w:val="18"/>
              </w:rPr>
              <w:t>,</w:t>
            </w:r>
            <w:r w:rsidR="004C7D53" w:rsidRPr="004C7D53">
              <w:rPr>
                <w:rFonts w:ascii="Arial" w:hAnsi="Arial" w:cs="Arial"/>
                <w:sz w:val="18"/>
                <w:szCs w:val="18"/>
              </w:rPr>
              <w:t>434.01 h</w:t>
            </w:r>
            <w:r w:rsidR="00782C50">
              <w:rPr>
                <w:rFonts w:ascii="Arial" w:hAnsi="Arial" w:cs="Arial"/>
                <w:sz w:val="18"/>
                <w:szCs w:val="18"/>
              </w:rPr>
              <w:t>ectares</w:t>
            </w:r>
            <w:r w:rsidR="004C7D53" w:rsidRPr="004C7D53">
              <w:rPr>
                <w:rFonts w:ascii="Arial" w:hAnsi="Arial" w:cs="Arial"/>
                <w:sz w:val="18"/>
                <w:szCs w:val="18"/>
              </w:rPr>
              <w:t>, however we handed over Breamlea Flora and Fauna Reserve (98.22 h</w:t>
            </w:r>
            <w:r w:rsidR="00782C50">
              <w:rPr>
                <w:rFonts w:ascii="Arial" w:hAnsi="Arial" w:cs="Arial"/>
                <w:sz w:val="18"/>
                <w:szCs w:val="18"/>
              </w:rPr>
              <w:t>ectares</w:t>
            </w:r>
            <w:r w:rsidR="004C7D53" w:rsidRPr="004C7D53">
              <w:rPr>
                <w:rFonts w:ascii="Arial" w:hAnsi="Arial" w:cs="Arial"/>
                <w:sz w:val="18"/>
                <w:szCs w:val="18"/>
              </w:rPr>
              <w:t>) to Barwon Coast to manage in Apri</w:t>
            </w:r>
            <w:r w:rsidR="004C7D53">
              <w:rPr>
                <w:rFonts w:ascii="Arial" w:hAnsi="Arial" w:cs="Arial"/>
                <w:sz w:val="18"/>
                <w:szCs w:val="18"/>
              </w:rPr>
              <w:t>l 2022.</w:t>
            </w:r>
          </w:p>
        </w:tc>
      </w:tr>
      <w:tr w:rsidR="00704F11" w:rsidRPr="00D86BE8" w14:paraId="5B758D59" w14:textId="77777777" w:rsidTr="004439B3">
        <w:tc>
          <w:tcPr>
            <w:tcW w:w="1963" w:type="pct"/>
            <w:shd w:val="clear" w:color="auto" w:fill="auto"/>
          </w:tcPr>
          <w:p w14:paraId="2BA58756" w14:textId="77777777" w:rsidR="00704F11" w:rsidRDefault="00704F11" w:rsidP="00B8056B">
            <w:pPr>
              <w:spacing w:before="60" w:after="60"/>
              <w:rPr>
                <w:rFonts w:ascii="Arial" w:hAnsi="Arial" w:cs="Arial"/>
                <w:sz w:val="18"/>
                <w:szCs w:val="18"/>
              </w:rPr>
            </w:pPr>
            <w:r>
              <w:rPr>
                <w:rFonts w:ascii="Arial" w:hAnsi="Arial" w:cs="Arial"/>
                <w:sz w:val="18"/>
                <w:szCs w:val="18"/>
              </w:rPr>
              <w:t>Number of trees planted</w:t>
            </w:r>
          </w:p>
          <w:p w14:paraId="0845A65F" w14:textId="77777777" w:rsidR="00704F11" w:rsidRPr="00D06C84" w:rsidRDefault="00704F11" w:rsidP="00B8056B">
            <w:pPr>
              <w:spacing w:before="60" w:after="60"/>
              <w:rPr>
                <w:rFonts w:ascii="Arial" w:hAnsi="Arial" w:cs="Arial"/>
                <w:sz w:val="16"/>
                <w:szCs w:val="16"/>
              </w:rPr>
            </w:pPr>
            <w:r w:rsidRPr="0085651B">
              <w:rPr>
                <w:rFonts w:ascii="Arial" w:hAnsi="Arial" w:cs="Arial"/>
                <w:i/>
                <w:iCs/>
                <w:sz w:val="16"/>
                <w:szCs w:val="16"/>
              </w:rPr>
              <w:t>Source: City of Greater Geelong</w:t>
            </w:r>
          </w:p>
        </w:tc>
        <w:tc>
          <w:tcPr>
            <w:tcW w:w="1288" w:type="pct"/>
            <w:shd w:val="clear" w:color="auto" w:fill="auto"/>
          </w:tcPr>
          <w:p w14:paraId="730C307F" w14:textId="74F9E781" w:rsidR="00704F11" w:rsidRPr="000941AA" w:rsidRDefault="001D5D61" w:rsidP="00B8056B">
            <w:pPr>
              <w:spacing w:before="60" w:after="60"/>
              <w:rPr>
                <w:rFonts w:ascii="Arial" w:hAnsi="Arial" w:cs="Arial"/>
                <w:sz w:val="18"/>
                <w:szCs w:val="18"/>
              </w:rPr>
            </w:pPr>
            <w:r w:rsidRPr="001D5D61">
              <w:rPr>
                <w:rFonts w:ascii="Arial" w:hAnsi="Arial" w:cs="Arial"/>
                <w:sz w:val="18"/>
                <w:szCs w:val="18"/>
              </w:rPr>
              <w:t>2</w:t>
            </w:r>
            <w:r w:rsidR="00B51760">
              <w:rPr>
                <w:rFonts w:ascii="Arial" w:hAnsi="Arial" w:cs="Arial"/>
                <w:sz w:val="18"/>
                <w:szCs w:val="18"/>
              </w:rPr>
              <w:t>,</w:t>
            </w:r>
            <w:r w:rsidRPr="001D5D61">
              <w:rPr>
                <w:rFonts w:ascii="Arial" w:hAnsi="Arial" w:cs="Arial"/>
                <w:sz w:val="18"/>
                <w:szCs w:val="18"/>
              </w:rPr>
              <w:t xml:space="preserve">522 street and park trees 4,000 </w:t>
            </w:r>
            <w:proofErr w:type="spellStart"/>
            <w:r w:rsidRPr="001D5D61">
              <w:rPr>
                <w:rFonts w:ascii="Arial" w:hAnsi="Arial" w:cs="Arial"/>
                <w:sz w:val="18"/>
                <w:szCs w:val="18"/>
              </w:rPr>
              <w:t>tubestock</w:t>
            </w:r>
            <w:proofErr w:type="spellEnd"/>
          </w:p>
        </w:tc>
        <w:tc>
          <w:tcPr>
            <w:tcW w:w="1749" w:type="pct"/>
            <w:shd w:val="clear" w:color="auto" w:fill="auto"/>
          </w:tcPr>
          <w:p w14:paraId="35AD7BDD" w14:textId="2CA520D8" w:rsidR="00704F11" w:rsidRPr="000941AA" w:rsidRDefault="003E6BDA" w:rsidP="00B8056B">
            <w:pPr>
              <w:spacing w:before="60" w:after="60"/>
              <w:rPr>
                <w:rFonts w:ascii="Arial" w:hAnsi="Arial" w:cs="Arial"/>
                <w:sz w:val="18"/>
                <w:szCs w:val="18"/>
              </w:rPr>
            </w:pPr>
            <w:r>
              <w:rPr>
                <w:rFonts w:ascii="Arial" w:hAnsi="Arial" w:cs="Arial"/>
                <w:sz w:val="18"/>
                <w:szCs w:val="18"/>
              </w:rPr>
              <w:t>In</w:t>
            </w:r>
            <w:r w:rsidR="001D5D61" w:rsidRPr="001D5D61">
              <w:rPr>
                <w:rFonts w:ascii="Arial" w:hAnsi="Arial" w:cs="Arial"/>
                <w:sz w:val="18"/>
                <w:szCs w:val="18"/>
              </w:rPr>
              <w:t xml:space="preserve"> 2021</w:t>
            </w:r>
            <w:r w:rsidR="009A0A85">
              <w:rPr>
                <w:rFonts w:ascii="Arial" w:hAnsi="Arial" w:cs="Arial"/>
                <w:sz w:val="18"/>
                <w:szCs w:val="18"/>
              </w:rPr>
              <w:t>‒</w:t>
            </w:r>
            <w:r w:rsidR="001D5D61" w:rsidRPr="001D5D61">
              <w:rPr>
                <w:rFonts w:ascii="Arial" w:hAnsi="Arial" w:cs="Arial"/>
                <w:sz w:val="18"/>
                <w:szCs w:val="18"/>
              </w:rPr>
              <w:t xml:space="preserve">22 </w:t>
            </w:r>
            <w:r w:rsidR="00E900AC">
              <w:rPr>
                <w:rFonts w:ascii="Arial" w:hAnsi="Arial" w:cs="Arial"/>
                <w:sz w:val="18"/>
                <w:szCs w:val="18"/>
              </w:rPr>
              <w:t xml:space="preserve">we planted a total of 2,522 trees (1,877 street and 645 park trees) and removed 2,209 resulting in a net gain of 313 trees. We also planted </w:t>
            </w:r>
            <w:r w:rsidR="001D5D61" w:rsidRPr="001D5D61">
              <w:rPr>
                <w:rFonts w:ascii="Arial" w:hAnsi="Arial" w:cs="Arial"/>
                <w:sz w:val="18"/>
                <w:szCs w:val="18"/>
              </w:rPr>
              <w:t xml:space="preserve">4,000 </w:t>
            </w:r>
            <w:proofErr w:type="spellStart"/>
            <w:r w:rsidR="001D5D61" w:rsidRPr="001D5D61">
              <w:rPr>
                <w:rFonts w:ascii="Arial" w:hAnsi="Arial" w:cs="Arial"/>
                <w:sz w:val="18"/>
                <w:szCs w:val="18"/>
              </w:rPr>
              <w:t>tubestock</w:t>
            </w:r>
            <w:proofErr w:type="spellEnd"/>
            <w:r w:rsidR="001D5D61" w:rsidRPr="001D5D61">
              <w:rPr>
                <w:rFonts w:ascii="Arial" w:hAnsi="Arial" w:cs="Arial"/>
                <w:sz w:val="18"/>
                <w:szCs w:val="18"/>
              </w:rPr>
              <w:t xml:space="preserve"> along the Ted Wilson trail</w:t>
            </w:r>
            <w:r w:rsidR="00FE05F6">
              <w:rPr>
                <w:rFonts w:ascii="Arial" w:hAnsi="Arial" w:cs="Arial"/>
                <w:sz w:val="18"/>
                <w:szCs w:val="18"/>
              </w:rPr>
              <w:t>.</w:t>
            </w:r>
            <w:r w:rsidR="00BA2BB8">
              <w:rPr>
                <w:rFonts w:ascii="Arial" w:hAnsi="Arial" w:cs="Arial"/>
                <w:sz w:val="18"/>
                <w:szCs w:val="18"/>
              </w:rPr>
              <w:t xml:space="preserve"> </w:t>
            </w:r>
          </w:p>
        </w:tc>
      </w:tr>
      <w:tr w:rsidR="00704F11" w:rsidRPr="00D86BE8" w14:paraId="75571518" w14:textId="77777777" w:rsidTr="70FFD76B">
        <w:tc>
          <w:tcPr>
            <w:tcW w:w="1963" w:type="pct"/>
            <w:shd w:val="clear" w:color="auto" w:fill="auto"/>
          </w:tcPr>
          <w:p w14:paraId="47BC74C9" w14:textId="77777777" w:rsidR="00704F11" w:rsidRDefault="00704F11" w:rsidP="00B8056B">
            <w:pPr>
              <w:spacing w:before="60" w:after="60"/>
              <w:rPr>
                <w:rFonts w:ascii="Arial" w:hAnsi="Arial" w:cs="Arial"/>
                <w:color w:val="000000"/>
                <w:sz w:val="18"/>
                <w:szCs w:val="18"/>
              </w:rPr>
            </w:pPr>
            <w:r>
              <w:rPr>
                <w:rFonts w:ascii="Arial" w:hAnsi="Arial" w:cs="Arial"/>
                <w:color w:val="000000"/>
                <w:sz w:val="18"/>
                <w:szCs w:val="18"/>
              </w:rPr>
              <w:t>Community satisfaction with waste management</w:t>
            </w:r>
          </w:p>
          <w:p w14:paraId="23D91A9D" w14:textId="77777777" w:rsidR="00704F11" w:rsidRPr="00D06C84" w:rsidRDefault="00704F11" w:rsidP="00B8056B">
            <w:pPr>
              <w:spacing w:before="60" w:after="60"/>
              <w:rPr>
                <w:rFonts w:ascii="Arial" w:hAnsi="Arial" w:cs="Arial"/>
                <w:sz w:val="16"/>
                <w:szCs w:val="16"/>
              </w:rPr>
            </w:pPr>
            <w:r w:rsidRPr="00D06C84">
              <w:rPr>
                <w:rFonts w:ascii="Arial" w:hAnsi="Arial" w:cs="Arial"/>
                <w:i/>
                <w:iCs/>
                <w:sz w:val="16"/>
                <w:szCs w:val="16"/>
              </w:rPr>
              <w:t>Source: Local Government Community Satisfaction Survey</w:t>
            </w:r>
          </w:p>
        </w:tc>
        <w:tc>
          <w:tcPr>
            <w:tcW w:w="1288" w:type="pct"/>
            <w:shd w:val="clear" w:color="auto" w:fill="auto"/>
          </w:tcPr>
          <w:p w14:paraId="7B445B62" w14:textId="77777777" w:rsidR="00411473" w:rsidRDefault="00704F11" w:rsidP="00411473">
            <w:pPr>
              <w:spacing w:before="60" w:after="60"/>
              <w:rPr>
                <w:rFonts w:ascii="Arial" w:hAnsi="Arial" w:cs="Arial"/>
                <w:sz w:val="18"/>
                <w:szCs w:val="18"/>
              </w:rPr>
            </w:pPr>
            <w:r>
              <w:rPr>
                <w:rFonts w:ascii="Arial" w:hAnsi="Arial" w:cs="Arial"/>
                <w:sz w:val="18"/>
                <w:szCs w:val="18"/>
              </w:rPr>
              <w:t>70 (2022)</w:t>
            </w:r>
            <w:r w:rsidR="00411473" w:rsidRPr="000941AA">
              <w:rPr>
                <w:rFonts w:ascii="Arial" w:hAnsi="Arial" w:cs="Arial"/>
                <w:sz w:val="18"/>
                <w:szCs w:val="18"/>
              </w:rPr>
              <w:t xml:space="preserve"> </w:t>
            </w:r>
          </w:p>
          <w:p w14:paraId="2C43C46A" w14:textId="511705BF" w:rsidR="00411473" w:rsidRDefault="00411473" w:rsidP="00411473">
            <w:pPr>
              <w:spacing w:before="60" w:after="60"/>
              <w:rPr>
                <w:rFonts w:ascii="Arial" w:hAnsi="Arial" w:cs="Arial"/>
                <w:sz w:val="18"/>
                <w:szCs w:val="18"/>
              </w:rPr>
            </w:pPr>
            <w:r w:rsidRPr="000941AA">
              <w:rPr>
                <w:rFonts w:ascii="Arial" w:hAnsi="Arial" w:cs="Arial"/>
                <w:sz w:val="18"/>
                <w:szCs w:val="18"/>
              </w:rPr>
              <w:t>69 (2021)</w:t>
            </w:r>
          </w:p>
          <w:p w14:paraId="5ADEB979" w14:textId="3ED2E6C2" w:rsidR="00704F11" w:rsidRPr="000941AA" w:rsidRDefault="00704F11" w:rsidP="00B8056B">
            <w:pPr>
              <w:spacing w:before="60" w:after="60"/>
              <w:rPr>
                <w:rFonts w:ascii="Arial" w:hAnsi="Arial" w:cs="Arial"/>
                <w:sz w:val="18"/>
                <w:szCs w:val="18"/>
              </w:rPr>
            </w:pPr>
          </w:p>
        </w:tc>
        <w:tc>
          <w:tcPr>
            <w:tcW w:w="1749" w:type="pct"/>
            <w:shd w:val="clear" w:color="auto" w:fill="auto"/>
          </w:tcPr>
          <w:p w14:paraId="5E5945D0" w14:textId="40981DC9" w:rsidR="00704F11" w:rsidRDefault="00F84465" w:rsidP="00B8056B">
            <w:pPr>
              <w:spacing w:before="60" w:after="60"/>
              <w:rPr>
                <w:rFonts w:ascii="Arial" w:hAnsi="Arial" w:cs="Arial"/>
                <w:sz w:val="18"/>
                <w:szCs w:val="18"/>
              </w:rPr>
            </w:pPr>
            <w:r>
              <w:rPr>
                <w:rFonts w:ascii="Arial" w:hAnsi="Arial" w:cs="Arial"/>
                <w:sz w:val="18"/>
                <w:szCs w:val="18"/>
              </w:rPr>
              <w:t xml:space="preserve">Our </w:t>
            </w:r>
            <w:r w:rsidR="00704F11">
              <w:rPr>
                <w:rFonts w:ascii="Arial" w:hAnsi="Arial" w:cs="Arial"/>
                <w:sz w:val="18"/>
                <w:szCs w:val="18"/>
              </w:rPr>
              <w:t xml:space="preserve">performance </w:t>
            </w:r>
            <w:r w:rsidR="00704F11" w:rsidRPr="00950336">
              <w:rPr>
                <w:rFonts w:ascii="Arial" w:hAnsi="Arial" w:cs="Arial"/>
                <w:sz w:val="18"/>
                <w:szCs w:val="18"/>
              </w:rPr>
              <w:t xml:space="preserve">continued to be well regarded by </w:t>
            </w:r>
            <w:r w:rsidR="6F0CB56C" w:rsidRPr="736EEF0E">
              <w:rPr>
                <w:rFonts w:ascii="Arial" w:hAnsi="Arial" w:cs="Arial"/>
                <w:sz w:val="18"/>
                <w:szCs w:val="18"/>
              </w:rPr>
              <w:t xml:space="preserve">our </w:t>
            </w:r>
            <w:r w:rsidR="00704F11" w:rsidRPr="00950336">
              <w:rPr>
                <w:rFonts w:ascii="Arial" w:hAnsi="Arial" w:cs="Arial"/>
                <w:sz w:val="18"/>
                <w:szCs w:val="18"/>
              </w:rPr>
              <w:t xml:space="preserve">community </w:t>
            </w:r>
            <w:r>
              <w:rPr>
                <w:rFonts w:ascii="Arial" w:hAnsi="Arial" w:cs="Arial"/>
                <w:sz w:val="18"/>
                <w:szCs w:val="18"/>
              </w:rPr>
              <w:t>with waste management a</w:t>
            </w:r>
            <w:r w:rsidR="00704F11" w:rsidRPr="00950336">
              <w:rPr>
                <w:rFonts w:ascii="Arial" w:hAnsi="Arial" w:cs="Arial"/>
                <w:sz w:val="18"/>
                <w:szCs w:val="18"/>
              </w:rPr>
              <w:t>mong</w:t>
            </w:r>
            <w:r w:rsidR="00842B05">
              <w:rPr>
                <w:rFonts w:ascii="Arial" w:hAnsi="Arial" w:cs="Arial"/>
                <w:sz w:val="18"/>
                <w:szCs w:val="18"/>
              </w:rPr>
              <w:t xml:space="preserve"> our</w:t>
            </w:r>
            <w:r w:rsidR="00704F11" w:rsidRPr="00950336">
              <w:rPr>
                <w:rFonts w:ascii="Arial" w:hAnsi="Arial" w:cs="Arial"/>
                <w:sz w:val="18"/>
                <w:szCs w:val="18"/>
              </w:rPr>
              <w:t xml:space="preserve"> highest rated services</w:t>
            </w:r>
            <w:r w:rsidR="00704F11">
              <w:rPr>
                <w:rFonts w:ascii="Arial" w:hAnsi="Arial" w:cs="Arial"/>
                <w:sz w:val="18"/>
                <w:szCs w:val="18"/>
              </w:rPr>
              <w:t>.</w:t>
            </w:r>
          </w:p>
          <w:p w14:paraId="7C19657B" w14:textId="3E8DEEAF" w:rsidR="00704F11" w:rsidRPr="00782C50" w:rsidRDefault="004E0A73" w:rsidP="00B8056B">
            <w:pPr>
              <w:spacing w:before="60" w:after="60"/>
              <w:rPr>
                <w:rFonts w:ascii="Arial" w:hAnsi="Arial" w:cs="Arial"/>
                <w:sz w:val="18"/>
                <w:szCs w:val="18"/>
              </w:rPr>
            </w:pPr>
            <w:r>
              <w:rPr>
                <w:rFonts w:ascii="Arial" w:hAnsi="Arial" w:cs="Arial"/>
                <w:sz w:val="18"/>
                <w:szCs w:val="18"/>
              </w:rPr>
              <w:t>Our result</w:t>
            </w:r>
            <w:r w:rsidR="00704F11">
              <w:rPr>
                <w:rFonts w:ascii="Arial" w:hAnsi="Arial" w:cs="Arial"/>
                <w:sz w:val="18"/>
                <w:szCs w:val="18"/>
              </w:rPr>
              <w:t xml:space="preserve"> was comparable </w:t>
            </w:r>
            <w:r w:rsidR="00704F11">
              <w:rPr>
                <w:rFonts w:ascii="Arial" w:hAnsi="Arial" w:cs="Arial"/>
                <w:sz w:val="18"/>
                <w:szCs w:val="18"/>
                <w:lang w:val="en-US"/>
              </w:rPr>
              <w:t xml:space="preserve">to both </w:t>
            </w:r>
            <w:r w:rsidR="00782C50">
              <w:rPr>
                <w:rFonts w:ascii="Arial" w:hAnsi="Arial" w:cs="Arial"/>
                <w:sz w:val="18"/>
                <w:szCs w:val="18"/>
                <w:lang w:val="en-US"/>
              </w:rPr>
              <w:t xml:space="preserve">the </w:t>
            </w:r>
            <w:r w:rsidR="00704F11">
              <w:rPr>
                <w:rFonts w:ascii="Arial" w:hAnsi="Arial" w:cs="Arial"/>
                <w:sz w:val="18"/>
                <w:szCs w:val="18"/>
                <w:lang w:val="en-US"/>
              </w:rPr>
              <w:t xml:space="preserve">statewide and </w:t>
            </w:r>
            <w:r w:rsidR="00704F11">
              <w:rPr>
                <w:rFonts w:ascii="Arial" w:hAnsi="Arial" w:cs="Arial"/>
                <w:sz w:val="18"/>
                <w:szCs w:val="18"/>
              </w:rPr>
              <w:t>Regional Centres average</w:t>
            </w:r>
            <w:r w:rsidR="003E6BDA">
              <w:rPr>
                <w:rFonts w:ascii="Arial" w:hAnsi="Arial" w:cs="Arial"/>
                <w:sz w:val="18"/>
                <w:szCs w:val="18"/>
              </w:rPr>
              <w:t>s</w:t>
            </w:r>
            <w:r w:rsidR="00704F11">
              <w:rPr>
                <w:rFonts w:ascii="Arial" w:hAnsi="Arial" w:cs="Arial"/>
                <w:sz w:val="18"/>
                <w:szCs w:val="18"/>
              </w:rPr>
              <w:t xml:space="preserve"> (68 respectively).</w:t>
            </w:r>
          </w:p>
        </w:tc>
      </w:tr>
    </w:tbl>
    <w:p w14:paraId="7D840EFA" w14:textId="2506F2D2" w:rsidR="00BA2BB8" w:rsidRDefault="00BA2BB8" w:rsidP="00BA2BB8">
      <w:pPr>
        <w:pStyle w:val="CommentText"/>
      </w:pPr>
    </w:p>
    <w:p w14:paraId="633B6C17" w14:textId="4E3F8ED2" w:rsidR="005A02E3" w:rsidRDefault="005A02E3">
      <w:pPr>
        <w:spacing w:line="240" w:lineRule="auto"/>
        <w:rPr>
          <w:rFonts w:ascii="Arial" w:hAnsi="Arial" w:cs="Arial"/>
          <w:b/>
          <w:color w:val="003361"/>
          <w:spacing w:val="0"/>
          <w:sz w:val="24"/>
          <w:szCs w:val="24"/>
        </w:rPr>
      </w:pPr>
    </w:p>
    <w:p w14:paraId="7B8B7CCB" w14:textId="032C8ABD" w:rsidR="00704F11" w:rsidRPr="008500DC" w:rsidRDefault="00704F11" w:rsidP="002F0E35">
      <w:pPr>
        <w:pStyle w:val="ListBullet"/>
        <w:keepNext/>
        <w:spacing w:before="100" w:after="100"/>
        <w:rPr>
          <w:rFonts w:ascii="Arial" w:hAnsi="Arial" w:cs="Arial"/>
          <w:b/>
          <w:bCs/>
          <w:color w:val="003361"/>
          <w:sz w:val="20"/>
          <w:szCs w:val="20"/>
          <w:highlight w:val="yellow"/>
        </w:rPr>
      </w:pPr>
      <w:r w:rsidRPr="008500DC">
        <w:rPr>
          <w:rFonts w:ascii="Arial" w:hAnsi="Arial" w:cs="Arial"/>
          <w:b/>
          <w:color w:val="003361"/>
          <w:spacing w:val="0"/>
          <w:sz w:val="24"/>
          <w:szCs w:val="24"/>
        </w:rPr>
        <w:t>Annual Action Plan 2021‒22</w:t>
      </w:r>
    </w:p>
    <w:p w14:paraId="313F5F99" w14:textId="60AC430D" w:rsidR="00704F11" w:rsidRPr="00D36E42" w:rsidRDefault="008228B9" w:rsidP="002F0E35">
      <w:pPr>
        <w:keepNext/>
        <w:spacing w:before="100" w:after="100"/>
        <w:rPr>
          <w:rFonts w:ascii="Arial" w:hAnsi="Arial" w:cs="Arial"/>
          <w:sz w:val="20"/>
          <w:szCs w:val="20"/>
        </w:rPr>
      </w:pPr>
      <w:r>
        <w:rPr>
          <w:rFonts w:ascii="Arial" w:hAnsi="Arial" w:cs="Arial"/>
          <w:noProof/>
          <w:sz w:val="20"/>
          <w:szCs w:val="20"/>
        </w:rPr>
        <w:drawing>
          <wp:anchor distT="0" distB="0" distL="114300" distR="114300" simplePos="0" relativeHeight="251690057" behindDoc="1" locked="0" layoutInCell="1" allowOverlap="1" wp14:anchorId="1D66A8B5" wp14:editId="09F1D684">
            <wp:simplePos x="0" y="0"/>
            <wp:positionH relativeFrom="column">
              <wp:posOffset>2365182</wp:posOffset>
            </wp:positionH>
            <wp:positionV relativeFrom="paragraph">
              <wp:posOffset>297042</wp:posOffset>
            </wp:positionV>
            <wp:extent cx="4407535" cy="2895600"/>
            <wp:effectExtent l="0" t="0" r="0" b="0"/>
            <wp:wrapTight wrapText="bothSides">
              <wp:wrapPolygon edited="0">
                <wp:start x="0" y="0"/>
                <wp:lineTo x="0" y="21458"/>
                <wp:lineTo x="21472" y="21458"/>
                <wp:lineTo x="21472" y="0"/>
                <wp:lineTo x="0" y="0"/>
              </wp:wrapPolygon>
            </wp:wrapTight>
            <wp:docPr id="94" name="Picture 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93">
                      <a:extLst>
                        <a:ext uri="{28A0092B-C50C-407E-A947-70E740481C1C}">
                          <a14:useLocalDpi xmlns:a14="http://schemas.microsoft.com/office/drawing/2010/main" val="0"/>
                        </a:ext>
                      </a:extLst>
                    </a:blip>
                    <a:srcRect/>
                    <a:stretch>
                      <a:fillRect/>
                    </a:stretch>
                  </pic:blipFill>
                  <pic:spPr bwMode="auto">
                    <a:xfrm>
                      <a:off x="0" y="0"/>
                      <a:ext cx="4407535" cy="2895600"/>
                    </a:xfrm>
                    <a:prstGeom prst="rect">
                      <a:avLst/>
                    </a:prstGeom>
                    <a:noFill/>
                  </pic:spPr>
                </pic:pic>
              </a:graphicData>
            </a:graphic>
          </wp:anchor>
        </w:drawing>
      </w:r>
      <w:r w:rsidR="00704F11" w:rsidRPr="00D36E42">
        <w:rPr>
          <w:rFonts w:ascii="Arial" w:hAnsi="Arial" w:cs="Arial"/>
          <w:color w:val="000000"/>
          <w:sz w:val="20"/>
          <w:szCs w:val="20"/>
        </w:rPr>
        <w:t xml:space="preserve">We committed to 26 actions which demonstrate how we are addressing our four-year priorities under Sustainable Growth and Environment: </w:t>
      </w:r>
    </w:p>
    <w:p w14:paraId="67434121" w14:textId="319DD786" w:rsidR="00704F11" w:rsidRPr="00D36E42" w:rsidRDefault="00704F11" w:rsidP="002F0E35">
      <w:pPr>
        <w:keepNext/>
        <w:spacing w:before="100" w:after="100"/>
        <w:rPr>
          <w:rFonts w:ascii="Arial" w:hAnsi="Arial" w:cs="Arial"/>
          <w:sz w:val="20"/>
          <w:szCs w:val="20"/>
        </w:rPr>
      </w:pPr>
      <w:r w:rsidRPr="00D36E42">
        <w:rPr>
          <w:rFonts w:ascii="Arial" w:hAnsi="Arial" w:cs="Arial"/>
          <w:sz w:val="20"/>
          <w:szCs w:val="20"/>
        </w:rPr>
        <w:t>At t</w:t>
      </w:r>
      <w:r w:rsidRPr="00BC2463">
        <w:rPr>
          <w:rFonts w:ascii="Arial" w:hAnsi="Arial" w:cs="Arial"/>
          <w:sz w:val="20"/>
          <w:szCs w:val="20"/>
        </w:rPr>
        <w:t>he end of June 2022:</w:t>
      </w:r>
    </w:p>
    <w:p w14:paraId="350FA8F4" w14:textId="0B5AE682" w:rsidR="00346992" w:rsidRPr="00D36E42" w:rsidRDefault="00346992" w:rsidP="00346992">
      <w:pPr>
        <w:pStyle w:val="ListBullet"/>
        <w:numPr>
          <w:ilvl w:val="0"/>
          <w:numId w:val="95"/>
        </w:numPr>
        <w:spacing w:before="100" w:after="100"/>
        <w:ind w:left="567" w:hanging="567"/>
        <w:rPr>
          <w:rFonts w:ascii="Arial" w:hAnsi="Arial" w:cs="Arial"/>
          <w:sz w:val="20"/>
          <w:szCs w:val="20"/>
        </w:rPr>
      </w:pPr>
      <w:r w:rsidRPr="00D36E42">
        <w:rPr>
          <w:rFonts w:ascii="Arial" w:hAnsi="Arial" w:cs="Arial"/>
          <w:sz w:val="20"/>
          <w:szCs w:val="20"/>
        </w:rPr>
        <w:t>13 were ‘complete’</w:t>
      </w:r>
    </w:p>
    <w:p w14:paraId="1A2672F2" w14:textId="2A1527F1" w:rsidR="00704F11" w:rsidRPr="00D36E42" w:rsidRDefault="00BC2463" w:rsidP="00CD0EF0">
      <w:pPr>
        <w:pStyle w:val="ListBullet"/>
        <w:numPr>
          <w:ilvl w:val="0"/>
          <w:numId w:val="95"/>
        </w:numPr>
        <w:spacing w:before="100" w:after="100"/>
        <w:ind w:left="567" w:hanging="567"/>
        <w:rPr>
          <w:rFonts w:ascii="Arial" w:hAnsi="Arial" w:cs="Arial"/>
          <w:sz w:val="20"/>
          <w:szCs w:val="20"/>
        </w:rPr>
      </w:pPr>
      <w:r w:rsidRPr="00D36E42">
        <w:rPr>
          <w:rFonts w:ascii="Arial" w:hAnsi="Arial" w:cs="Arial"/>
          <w:sz w:val="20"/>
          <w:szCs w:val="20"/>
        </w:rPr>
        <w:t xml:space="preserve">eight </w:t>
      </w:r>
      <w:r w:rsidR="00704F11" w:rsidRPr="00D36E42">
        <w:rPr>
          <w:rFonts w:ascii="Arial" w:hAnsi="Arial" w:cs="Arial"/>
          <w:sz w:val="20"/>
          <w:szCs w:val="20"/>
        </w:rPr>
        <w:t>were ‘on track’</w:t>
      </w:r>
    </w:p>
    <w:p w14:paraId="50146D3A" w14:textId="122997AB" w:rsidR="00704F11" w:rsidRPr="00D36E42" w:rsidRDefault="00704F11" w:rsidP="00CD0EF0">
      <w:pPr>
        <w:pStyle w:val="ListBullet"/>
        <w:numPr>
          <w:ilvl w:val="0"/>
          <w:numId w:val="95"/>
        </w:numPr>
        <w:spacing w:before="100" w:after="100"/>
        <w:ind w:left="567" w:hanging="567"/>
        <w:rPr>
          <w:rFonts w:ascii="Arial" w:hAnsi="Arial" w:cs="Arial"/>
          <w:sz w:val="20"/>
          <w:szCs w:val="20"/>
        </w:rPr>
      </w:pPr>
      <w:r w:rsidRPr="00D36E42">
        <w:rPr>
          <w:rFonts w:ascii="Arial" w:hAnsi="Arial" w:cs="Arial"/>
          <w:sz w:val="20"/>
          <w:szCs w:val="20"/>
        </w:rPr>
        <w:t>two were ‘needs improvement’</w:t>
      </w:r>
    </w:p>
    <w:p w14:paraId="3AAF3691" w14:textId="77777777" w:rsidR="00704F11" w:rsidRPr="00D36E42" w:rsidRDefault="00704F11" w:rsidP="00CD0EF0">
      <w:pPr>
        <w:pStyle w:val="ListBullet"/>
        <w:numPr>
          <w:ilvl w:val="0"/>
          <w:numId w:val="95"/>
        </w:numPr>
        <w:spacing w:before="100" w:after="100"/>
        <w:ind w:left="567" w:hanging="567"/>
        <w:rPr>
          <w:rFonts w:ascii="Arial" w:hAnsi="Arial" w:cs="Arial"/>
          <w:sz w:val="20"/>
          <w:szCs w:val="20"/>
        </w:rPr>
      </w:pPr>
      <w:r w:rsidRPr="00D36E42">
        <w:rPr>
          <w:rFonts w:ascii="Arial" w:hAnsi="Arial" w:cs="Arial"/>
          <w:sz w:val="20"/>
          <w:szCs w:val="20"/>
        </w:rPr>
        <w:t>one was ‘off track’</w:t>
      </w:r>
    </w:p>
    <w:p w14:paraId="1B836348" w14:textId="77777777" w:rsidR="00704F11" w:rsidRDefault="00704F11" w:rsidP="00CD0EF0">
      <w:pPr>
        <w:pStyle w:val="ListBullet"/>
        <w:numPr>
          <w:ilvl w:val="0"/>
          <w:numId w:val="95"/>
        </w:numPr>
        <w:spacing w:before="100" w:after="100"/>
        <w:ind w:left="567" w:hanging="567"/>
        <w:rPr>
          <w:rFonts w:ascii="Arial" w:hAnsi="Arial" w:cs="Arial"/>
          <w:sz w:val="20"/>
          <w:szCs w:val="20"/>
        </w:rPr>
      </w:pPr>
      <w:r w:rsidRPr="00D36E42">
        <w:rPr>
          <w:rFonts w:ascii="Arial" w:hAnsi="Arial" w:cs="Arial"/>
          <w:sz w:val="20"/>
          <w:szCs w:val="20"/>
        </w:rPr>
        <w:t>two were ‘not started’.</w:t>
      </w:r>
    </w:p>
    <w:p w14:paraId="2BF65C18" w14:textId="77777777" w:rsidR="00B37E49" w:rsidRDefault="00B37E49" w:rsidP="00B37E49">
      <w:pPr>
        <w:keepNext/>
        <w:spacing w:before="100" w:after="100"/>
        <w:rPr>
          <w:rFonts w:ascii="Arial" w:hAnsi="Arial" w:cs="Arial"/>
          <w:sz w:val="20"/>
          <w:szCs w:val="20"/>
        </w:rPr>
      </w:pPr>
    </w:p>
    <w:p w14:paraId="6662BF2B" w14:textId="77777777" w:rsidR="00B37E49" w:rsidRDefault="00B37E49" w:rsidP="00B37E49">
      <w:pPr>
        <w:keepNext/>
        <w:spacing w:before="100" w:after="100"/>
        <w:rPr>
          <w:rFonts w:ascii="Arial" w:hAnsi="Arial" w:cs="Arial"/>
          <w:sz w:val="20"/>
          <w:szCs w:val="20"/>
        </w:rPr>
      </w:pPr>
    </w:p>
    <w:p w14:paraId="1E59E22A" w14:textId="77777777" w:rsidR="00B37E49" w:rsidRDefault="00B37E49" w:rsidP="00B37E49">
      <w:pPr>
        <w:keepNext/>
        <w:spacing w:before="100" w:after="100"/>
        <w:rPr>
          <w:rFonts w:ascii="Arial" w:hAnsi="Arial" w:cs="Arial"/>
          <w:sz w:val="20"/>
          <w:szCs w:val="20"/>
        </w:rPr>
      </w:pPr>
    </w:p>
    <w:p w14:paraId="13F895E6" w14:textId="576838F0" w:rsidR="00346992" w:rsidRDefault="00346992">
      <w:pPr>
        <w:spacing w:line="240" w:lineRule="auto"/>
        <w:rPr>
          <w:rFonts w:ascii="Arial" w:hAnsi="Arial" w:cs="Arial"/>
          <w:sz w:val="20"/>
          <w:szCs w:val="20"/>
        </w:rPr>
      </w:pPr>
      <w:r>
        <w:rPr>
          <w:rFonts w:ascii="Arial" w:hAnsi="Arial" w:cs="Arial"/>
          <w:sz w:val="20"/>
          <w:szCs w:val="20"/>
        </w:rPr>
        <w:br w:type="page"/>
      </w:r>
    </w:p>
    <w:p w14:paraId="545D3FA7" w14:textId="07C66E2A" w:rsidR="00B37E49" w:rsidRDefault="002A7845" w:rsidP="00B37E49">
      <w:pPr>
        <w:keepNext/>
        <w:spacing w:before="100" w:after="100"/>
        <w:rPr>
          <w:rFonts w:ascii="Arial" w:hAnsi="Arial" w:cs="Arial"/>
          <w:sz w:val="20"/>
          <w:szCs w:val="20"/>
        </w:rPr>
      </w:pPr>
      <w:r>
        <w:rPr>
          <w:noProof/>
        </w:rPr>
        <w:lastRenderedPageBreak/>
        <w:drawing>
          <wp:inline distT="0" distB="0" distL="0" distR="0" wp14:anchorId="627CF7BB" wp14:editId="05160511">
            <wp:extent cx="6645910" cy="254635"/>
            <wp:effectExtent l="0" t="0" r="2540" b="0"/>
            <wp:docPr id="1472421505" name="Picture 1472421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3"/>
                    <a:stretch>
                      <a:fillRect/>
                    </a:stretch>
                  </pic:blipFill>
                  <pic:spPr>
                    <a:xfrm>
                      <a:off x="0" y="0"/>
                      <a:ext cx="6645910" cy="254635"/>
                    </a:xfrm>
                    <a:prstGeom prst="rect">
                      <a:avLst/>
                    </a:prstGeom>
                  </pic:spPr>
                </pic:pic>
              </a:graphicData>
            </a:graphic>
          </wp:inline>
        </w:drawing>
      </w:r>
    </w:p>
    <w:p w14:paraId="600343AB" w14:textId="77777777" w:rsidR="00346992" w:rsidRDefault="00346992" w:rsidP="00B37E49">
      <w:pPr>
        <w:keepNext/>
        <w:spacing w:before="100" w:after="100"/>
        <w:rPr>
          <w:rFonts w:ascii="Arial" w:hAnsi="Arial" w:cs="Arial"/>
          <w:sz w:val="20"/>
          <w:szCs w:val="20"/>
        </w:rPr>
      </w:pPr>
    </w:p>
    <w:tbl>
      <w:tblPr>
        <w:tblW w:w="5079" w:type="pct"/>
        <w:tblBorders>
          <w:top w:val="single" w:sz="4" w:space="0" w:color="7F7F7F"/>
          <w:bottom w:val="single" w:sz="4" w:space="0" w:color="7F7F7F"/>
        </w:tblBorders>
        <w:tblLayout w:type="fixed"/>
        <w:tblLook w:val="0400" w:firstRow="0" w:lastRow="0" w:firstColumn="0" w:lastColumn="0" w:noHBand="0" w:noVBand="1"/>
      </w:tblPr>
      <w:tblGrid>
        <w:gridCol w:w="2099"/>
        <w:gridCol w:w="2262"/>
        <w:gridCol w:w="5277"/>
        <w:gridCol w:w="993"/>
      </w:tblGrid>
      <w:tr w:rsidR="00704F11" w:rsidRPr="00FA567B" w14:paraId="0B63E71D" w14:textId="77777777" w:rsidTr="00C1374C">
        <w:trPr>
          <w:trHeight w:val="391"/>
          <w:tblHeader/>
        </w:trPr>
        <w:tc>
          <w:tcPr>
            <w:tcW w:w="987" w:type="pct"/>
            <w:tcBorders>
              <w:top w:val="nil"/>
              <w:bottom w:val="single" w:sz="4" w:space="0" w:color="A6A6A6" w:themeColor="background1" w:themeShade="A6"/>
            </w:tcBorders>
            <w:shd w:val="clear" w:color="auto" w:fill="003361"/>
            <w:vAlign w:val="center"/>
            <w:hideMark/>
          </w:tcPr>
          <w:p w14:paraId="09EBF9CB" w14:textId="77777777" w:rsidR="00704F11" w:rsidRPr="00550857" w:rsidRDefault="00704F11" w:rsidP="00C77882">
            <w:pPr>
              <w:spacing w:before="60" w:after="60"/>
              <w:rPr>
                <w:rFonts w:ascii="Arial" w:hAnsi="Arial" w:cs="Arial"/>
                <w:color w:val="FFFFFF"/>
                <w:sz w:val="18"/>
                <w:szCs w:val="18"/>
              </w:rPr>
            </w:pPr>
            <w:r w:rsidRPr="00550857">
              <w:rPr>
                <w:rFonts w:ascii="Arial" w:hAnsi="Arial" w:cs="Arial"/>
                <w:b/>
                <w:sz w:val="18"/>
                <w:szCs w:val="18"/>
              </w:rPr>
              <w:t>Four-year priorities</w:t>
            </w:r>
          </w:p>
        </w:tc>
        <w:tc>
          <w:tcPr>
            <w:tcW w:w="1064" w:type="pct"/>
            <w:tcBorders>
              <w:top w:val="nil"/>
              <w:bottom w:val="single" w:sz="4" w:space="0" w:color="A6A6A6" w:themeColor="background1" w:themeShade="A6"/>
            </w:tcBorders>
            <w:shd w:val="clear" w:color="auto" w:fill="003361"/>
            <w:vAlign w:val="center"/>
            <w:hideMark/>
          </w:tcPr>
          <w:p w14:paraId="3CDA998B" w14:textId="77777777" w:rsidR="00704F11" w:rsidRPr="00550857" w:rsidRDefault="00704F11" w:rsidP="00C77882">
            <w:pPr>
              <w:spacing w:before="60" w:after="60"/>
              <w:rPr>
                <w:rFonts w:ascii="Arial" w:hAnsi="Arial" w:cs="Arial"/>
                <w:color w:val="FFFFFF"/>
                <w:sz w:val="18"/>
                <w:szCs w:val="18"/>
              </w:rPr>
            </w:pPr>
            <w:r w:rsidRPr="00550857">
              <w:rPr>
                <w:rFonts w:ascii="Arial" w:hAnsi="Arial" w:cs="Arial"/>
                <w:b/>
                <w:sz w:val="18"/>
                <w:szCs w:val="18"/>
              </w:rPr>
              <w:t>202</w:t>
            </w:r>
            <w:r>
              <w:rPr>
                <w:rFonts w:ascii="Arial" w:hAnsi="Arial" w:cs="Arial"/>
                <w:b/>
                <w:sz w:val="18"/>
                <w:szCs w:val="18"/>
              </w:rPr>
              <w:t>1</w:t>
            </w:r>
            <w:r w:rsidRPr="00550857">
              <w:rPr>
                <w:rFonts w:ascii="Arial" w:hAnsi="Arial" w:cs="Arial"/>
                <w:b/>
                <w:sz w:val="18"/>
                <w:szCs w:val="18"/>
              </w:rPr>
              <w:t>–2</w:t>
            </w:r>
            <w:r>
              <w:rPr>
                <w:rFonts w:ascii="Arial" w:hAnsi="Arial" w:cs="Arial"/>
                <w:b/>
                <w:sz w:val="18"/>
                <w:szCs w:val="18"/>
              </w:rPr>
              <w:t>2</w:t>
            </w:r>
            <w:r w:rsidRPr="00550857">
              <w:rPr>
                <w:rFonts w:ascii="Arial" w:hAnsi="Arial" w:cs="Arial"/>
                <w:b/>
                <w:sz w:val="18"/>
                <w:szCs w:val="18"/>
              </w:rPr>
              <w:t xml:space="preserve"> actions</w:t>
            </w:r>
          </w:p>
        </w:tc>
        <w:tc>
          <w:tcPr>
            <w:tcW w:w="2482" w:type="pct"/>
            <w:tcBorders>
              <w:top w:val="nil"/>
              <w:bottom w:val="single" w:sz="4" w:space="0" w:color="A6A6A6" w:themeColor="background1" w:themeShade="A6"/>
            </w:tcBorders>
            <w:shd w:val="clear" w:color="auto" w:fill="003361"/>
            <w:vAlign w:val="center"/>
          </w:tcPr>
          <w:p w14:paraId="29413733" w14:textId="77777777" w:rsidR="00704F11" w:rsidRPr="00550857" w:rsidRDefault="00704F11" w:rsidP="00C77882">
            <w:pPr>
              <w:spacing w:before="60" w:after="60"/>
              <w:rPr>
                <w:rFonts w:ascii="Arial" w:hAnsi="Arial" w:cs="Arial"/>
                <w:color w:val="FFFFFF"/>
                <w:sz w:val="18"/>
                <w:szCs w:val="18"/>
              </w:rPr>
            </w:pPr>
            <w:r w:rsidRPr="00550857">
              <w:rPr>
                <w:rFonts w:ascii="Arial" w:hAnsi="Arial" w:cs="Arial"/>
                <w:b/>
                <w:sz w:val="18"/>
                <w:szCs w:val="18"/>
              </w:rPr>
              <w:t>Progress comment</w:t>
            </w:r>
          </w:p>
        </w:tc>
        <w:tc>
          <w:tcPr>
            <w:tcW w:w="467" w:type="pct"/>
            <w:tcBorders>
              <w:top w:val="nil"/>
              <w:bottom w:val="single" w:sz="4" w:space="0" w:color="A6A6A6" w:themeColor="background1" w:themeShade="A6"/>
            </w:tcBorders>
            <w:shd w:val="clear" w:color="auto" w:fill="003361"/>
            <w:vAlign w:val="center"/>
          </w:tcPr>
          <w:p w14:paraId="45EF60DD" w14:textId="77777777" w:rsidR="00704F11" w:rsidRPr="00550857" w:rsidRDefault="00704F11" w:rsidP="00C77882">
            <w:pPr>
              <w:spacing w:before="60" w:after="60"/>
              <w:jc w:val="center"/>
              <w:rPr>
                <w:rFonts w:ascii="Arial" w:hAnsi="Arial" w:cs="Arial"/>
                <w:color w:val="FFFFFF"/>
                <w:sz w:val="18"/>
                <w:szCs w:val="18"/>
              </w:rPr>
            </w:pPr>
            <w:r w:rsidRPr="00550857">
              <w:rPr>
                <w:rFonts w:ascii="Arial" w:hAnsi="Arial" w:cs="Arial"/>
                <w:b/>
                <w:sz w:val="18"/>
                <w:szCs w:val="18"/>
              </w:rPr>
              <w:t>Status</w:t>
            </w:r>
          </w:p>
        </w:tc>
      </w:tr>
      <w:tr w:rsidR="00704F11" w:rsidRPr="00FA567B" w14:paraId="5126CFEB" w14:textId="77777777" w:rsidTr="002F0E35">
        <w:trPr>
          <w:trHeight w:val="227"/>
        </w:trPr>
        <w:tc>
          <w:tcPr>
            <w:tcW w:w="987" w:type="pct"/>
            <w:tcBorders>
              <w:top w:val="single" w:sz="4" w:space="0" w:color="A6A6A6" w:themeColor="background1" w:themeShade="A6"/>
              <w:bottom w:val="nil"/>
            </w:tcBorders>
            <w:shd w:val="clear" w:color="auto" w:fill="auto"/>
          </w:tcPr>
          <w:p w14:paraId="12A5FB6F" w14:textId="4068939C" w:rsidR="00704F11" w:rsidRPr="007047CE" w:rsidRDefault="00704F11" w:rsidP="00C77882">
            <w:pPr>
              <w:spacing w:before="60" w:after="60"/>
              <w:rPr>
                <w:rFonts w:ascii="Arial" w:hAnsi="Arial" w:cs="Arial"/>
                <w:sz w:val="18"/>
                <w:szCs w:val="18"/>
                <w:highlight w:val="yellow"/>
              </w:rPr>
            </w:pPr>
            <w:r>
              <w:rPr>
                <w:rFonts w:ascii="Arial" w:hAnsi="Arial" w:cs="Arial"/>
                <w:sz w:val="18"/>
                <w:szCs w:val="18"/>
              </w:rPr>
              <w:t xml:space="preserve">2.1 </w:t>
            </w:r>
            <w:r w:rsidRPr="007047CE">
              <w:rPr>
                <w:rFonts w:ascii="Arial" w:hAnsi="Arial" w:cs="Arial"/>
                <w:sz w:val="18"/>
                <w:szCs w:val="18"/>
              </w:rPr>
              <w:t>Meet the housing needs of our future community</w:t>
            </w:r>
          </w:p>
        </w:tc>
        <w:tc>
          <w:tcPr>
            <w:tcW w:w="1064" w:type="pct"/>
            <w:tcBorders>
              <w:top w:val="single" w:sz="4" w:space="0" w:color="A6A6A6" w:themeColor="background1" w:themeShade="A6"/>
              <w:bottom w:val="single" w:sz="4" w:space="0" w:color="A6A6A6" w:themeColor="background1" w:themeShade="A6"/>
            </w:tcBorders>
            <w:shd w:val="clear" w:color="auto" w:fill="auto"/>
          </w:tcPr>
          <w:p w14:paraId="04AB9823" w14:textId="77777777" w:rsidR="00704F11" w:rsidRPr="007047CE" w:rsidRDefault="00704F11" w:rsidP="00C77882">
            <w:pPr>
              <w:spacing w:before="60" w:after="60"/>
              <w:rPr>
                <w:rFonts w:ascii="Arial" w:hAnsi="Arial" w:cs="Arial"/>
                <w:i/>
                <w:color w:val="000000"/>
                <w:sz w:val="18"/>
                <w:szCs w:val="18"/>
                <w:highlight w:val="yellow"/>
              </w:rPr>
            </w:pPr>
            <w:bookmarkStart w:id="77" w:name="_Hlk74646491"/>
            <w:r w:rsidRPr="007047CE">
              <w:rPr>
                <w:rFonts w:ascii="Arial" w:hAnsi="Arial" w:cs="Arial"/>
                <w:i/>
                <w:iCs/>
                <w:sz w:val="18"/>
                <w:szCs w:val="18"/>
              </w:rPr>
              <w:t>Prepare the Elcho Road East and Creamery Road Precinct Structure Plans</w:t>
            </w:r>
            <w:bookmarkEnd w:id="77"/>
            <w:r w:rsidRPr="007047CE">
              <w:rPr>
                <w:rFonts w:ascii="Arial" w:hAnsi="Arial" w:cs="Arial"/>
                <w:i/>
                <w:iCs/>
                <w:sz w:val="18"/>
                <w:szCs w:val="18"/>
              </w:rPr>
              <w:t>.</w:t>
            </w:r>
          </w:p>
        </w:tc>
        <w:tc>
          <w:tcPr>
            <w:tcW w:w="2482" w:type="pct"/>
            <w:tcBorders>
              <w:top w:val="single" w:sz="4" w:space="0" w:color="A6A6A6" w:themeColor="background1" w:themeShade="A6"/>
              <w:bottom w:val="single" w:sz="4" w:space="0" w:color="A6A6A6" w:themeColor="background1" w:themeShade="A6"/>
            </w:tcBorders>
            <w:shd w:val="clear" w:color="auto" w:fill="auto"/>
          </w:tcPr>
          <w:p w14:paraId="45F81CC7" w14:textId="0AB06021"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 xml:space="preserve">We presented a draft future urban structure for the </w:t>
            </w:r>
            <w:r w:rsidRPr="00300334">
              <w:rPr>
                <w:rFonts w:ascii="Arial" w:hAnsi="Arial" w:cs="Arial"/>
                <w:bCs/>
                <w:i/>
                <w:iCs/>
                <w:sz w:val="18"/>
                <w:szCs w:val="18"/>
              </w:rPr>
              <w:t>Creamery Road Precinct Structure Plan</w:t>
            </w:r>
            <w:r w:rsidRPr="00300334">
              <w:rPr>
                <w:rFonts w:ascii="Arial" w:hAnsi="Arial" w:cs="Arial"/>
                <w:bCs/>
                <w:sz w:val="18"/>
                <w:szCs w:val="18"/>
              </w:rPr>
              <w:t xml:space="preserve"> to landowners. Agency and landowner consultation on the </w:t>
            </w:r>
            <w:r w:rsidRPr="00300334">
              <w:rPr>
                <w:rFonts w:ascii="Arial" w:hAnsi="Arial" w:cs="Arial"/>
                <w:bCs/>
                <w:i/>
                <w:iCs/>
                <w:sz w:val="18"/>
                <w:szCs w:val="18"/>
              </w:rPr>
              <w:t>Creamery Road Precinct Structure Plan</w:t>
            </w:r>
            <w:r w:rsidRPr="00300334">
              <w:rPr>
                <w:rFonts w:ascii="Arial" w:hAnsi="Arial" w:cs="Arial"/>
                <w:bCs/>
                <w:sz w:val="18"/>
                <w:szCs w:val="18"/>
              </w:rPr>
              <w:t xml:space="preserve"> concluded on 10 June 2022. The </w:t>
            </w:r>
            <w:r w:rsidRPr="00300334">
              <w:rPr>
                <w:rFonts w:ascii="Arial" w:hAnsi="Arial" w:cs="Arial"/>
                <w:bCs/>
                <w:i/>
                <w:iCs/>
                <w:sz w:val="18"/>
                <w:szCs w:val="18"/>
              </w:rPr>
              <w:t>Elcho Road East Precinct Structure Plan</w:t>
            </w:r>
            <w:r w:rsidRPr="00300334">
              <w:rPr>
                <w:rFonts w:ascii="Arial" w:hAnsi="Arial" w:cs="Arial"/>
                <w:bCs/>
                <w:sz w:val="18"/>
                <w:szCs w:val="18"/>
              </w:rPr>
              <w:t xml:space="preserve"> will progress in parallel with the strategic impact assessment for matters of national environmental significance.</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5A74E29F" w14:textId="77777777" w:rsidR="00704F11" w:rsidRPr="00B74548" w:rsidRDefault="00704F11" w:rsidP="00C77882">
            <w:pPr>
              <w:spacing w:before="60" w:after="60"/>
              <w:jc w:val="center"/>
              <w:rPr>
                <w:rFonts w:ascii="Arial" w:hAnsi="Arial" w:cs="Arial"/>
                <w:bCs/>
                <w:color w:val="000000"/>
                <w:sz w:val="18"/>
                <w:szCs w:val="18"/>
                <w:highlight w:val="yellow"/>
              </w:rPr>
            </w:pPr>
            <w:r w:rsidRPr="00EB3CC7">
              <w:rPr>
                <w:noProof/>
                <w:color w:val="2B579A"/>
                <w:sz w:val="17"/>
                <w:szCs w:val="17"/>
                <w:shd w:val="clear" w:color="auto" w:fill="E6E6E6"/>
              </w:rPr>
              <w:drawing>
                <wp:anchor distT="0" distB="0" distL="114300" distR="114300" simplePos="0" relativeHeight="251658260" behindDoc="1" locked="0" layoutInCell="1" allowOverlap="1" wp14:anchorId="7FD09CD9" wp14:editId="065918EE">
                  <wp:simplePos x="0" y="0"/>
                  <wp:positionH relativeFrom="column">
                    <wp:posOffset>153670</wp:posOffset>
                  </wp:positionH>
                  <wp:positionV relativeFrom="paragraph">
                    <wp:posOffset>223520</wp:posOffset>
                  </wp:positionV>
                  <wp:extent cx="155575" cy="140335"/>
                  <wp:effectExtent l="0" t="0" r="0" b="0"/>
                  <wp:wrapSquare wrapText="bothSides"/>
                  <wp:docPr id="38" name="Picture 40"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4F5071" w14:paraId="21DDB910" w14:textId="77777777" w:rsidTr="0EDC895E">
        <w:trPr>
          <w:trHeight w:val="279"/>
        </w:trPr>
        <w:tc>
          <w:tcPr>
            <w:tcW w:w="987" w:type="pct"/>
            <w:tcBorders>
              <w:top w:val="nil"/>
              <w:bottom w:val="nil"/>
            </w:tcBorders>
            <w:shd w:val="clear" w:color="auto" w:fill="auto"/>
          </w:tcPr>
          <w:p w14:paraId="59034243"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6D11E0A6" w14:textId="77777777" w:rsidR="00704F11" w:rsidRPr="007047CE" w:rsidRDefault="00704F11" w:rsidP="00C77882">
            <w:pPr>
              <w:spacing w:before="60" w:after="60"/>
              <w:rPr>
                <w:rFonts w:ascii="Arial" w:hAnsi="Arial" w:cs="Arial"/>
                <w:i/>
                <w:color w:val="000000"/>
                <w:sz w:val="18"/>
                <w:szCs w:val="18"/>
                <w:highlight w:val="yellow"/>
              </w:rPr>
            </w:pPr>
            <w:bookmarkStart w:id="78" w:name="_Hlk74646495"/>
            <w:bookmarkStart w:id="79" w:name="_Hlk101948087"/>
            <w:r w:rsidRPr="007047CE">
              <w:rPr>
                <w:rFonts w:ascii="Arial" w:hAnsi="Arial" w:cs="Arial"/>
                <w:i/>
                <w:iCs/>
                <w:sz w:val="18"/>
                <w:szCs w:val="18"/>
              </w:rPr>
              <w:t>Adopt an updated Heritage Strategy</w:t>
            </w:r>
            <w:bookmarkEnd w:id="78"/>
            <w:r w:rsidRPr="007047CE">
              <w:rPr>
                <w:rFonts w:ascii="Arial" w:hAnsi="Arial" w:cs="Arial"/>
                <w:i/>
                <w:iCs/>
                <w:sz w:val="18"/>
                <w:szCs w:val="18"/>
              </w:rPr>
              <w:t xml:space="preserve"> 2017–2021</w:t>
            </w:r>
            <w:bookmarkEnd w:id="79"/>
            <w:r w:rsidRPr="007047CE">
              <w:rPr>
                <w:rFonts w:ascii="Arial" w:hAnsi="Arial" w:cs="Arial"/>
                <w:i/>
                <w:iCs/>
                <w:sz w:val="18"/>
                <w:szCs w:val="18"/>
              </w:rPr>
              <w:t>.</w:t>
            </w:r>
          </w:p>
        </w:tc>
        <w:tc>
          <w:tcPr>
            <w:tcW w:w="2482" w:type="pct"/>
            <w:tcBorders>
              <w:top w:val="single" w:sz="4" w:space="0" w:color="A6A6A6" w:themeColor="background1" w:themeShade="A6"/>
              <w:bottom w:val="single" w:sz="4" w:space="0" w:color="A6A6A6" w:themeColor="background1" w:themeShade="A6"/>
            </w:tcBorders>
            <w:shd w:val="clear" w:color="auto" w:fill="auto"/>
          </w:tcPr>
          <w:p w14:paraId="61E4381D" w14:textId="77777777"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 xml:space="preserve">We plan to undertake an update of the </w:t>
            </w:r>
            <w:r w:rsidRPr="00300334">
              <w:rPr>
                <w:rFonts w:ascii="Arial" w:hAnsi="Arial" w:cs="Arial"/>
                <w:bCs/>
                <w:i/>
                <w:iCs/>
                <w:sz w:val="18"/>
                <w:szCs w:val="18"/>
              </w:rPr>
              <w:t>Heritage Strategy</w:t>
            </w:r>
            <w:r w:rsidRPr="00300334">
              <w:rPr>
                <w:rFonts w:ascii="Arial" w:hAnsi="Arial" w:cs="Arial"/>
                <w:bCs/>
                <w:sz w:val="18"/>
                <w:szCs w:val="18"/>
              </w:rPr>
              <w:t xml:space="preserve"> </w:t>
            </w:r>
            <w:r w:rsidRPr="00300334">
              <w:rPr>
                <w:rFonts w:ascii="Arial" w:hAnsi="Arial" w:cs="Arial"/>
                <w:bCs/>
                <w:i/>
                <w:iCs/>
                <w:sz w:val="18"/>
                <w:szCs w:val="18"/>
              </w:rPr>
              <w:t>2017–2021</w:t>
            </w:r>
            <w:r w:rsidRPr="00300334">
              <w:rPr>
                <w:rFonts w:ascii="Arial" w:hAnsi="Arial" w:cs="Arial"/>
                <w:bCs/>
                <w:sz w:val="18"/>
                <w:szCs w:val="18"/>
              </w:rPr>
              <w:t xml:space="preserve"> in the second half of 2022. </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0B499B76" w14:textId="77777777" w:rsidR="00704F11" w:rsidRPr="00CF3F5B" w:rsidRDefault="00704F11" w:rsidP="00C77882">
            <w:pPr>
              <w:spacing w:before="60" w:after="60"/>
              <w:jc w:val="center"/>
              <w:rPr>
                <w:rFonts w:ascii="Arial" w:hAnsi="Arial" w:cs="Arial"/>
                <w:bCs/>
                <w:color w:val="000000"/>
                <w:sz w:val="18"/>
                <w:szCs w:val="18"/>
                <w:highlight w:val="yellow"/>
              </w:rPr>
            </w:pPr>
            <w:r w:rsidRPr="00CF3F5B">
              <w:rPr>
                <w:rFonts w:ascii="Arial" w:hAnsi="Arial" w:cs="Arial"/>
                <w:bCs/>
                <w:color w:val="000000"/>
                <w:sz w:val="18"/>
                <w:szCs w:val="18"/>
              </w:rPr>
              <w:t>Not started</w:t>
            </w:r>
          </w:p>
        </w:tc>
      </w:tr>
      <w:tr w:rsidR="00704F11" w:rsidRPr="004F5071" w14:paraId="50E893A3" w14:textId="77777777" w:rsidTr="0EDC895E">
        <w:trPr>
          <w:trHeight w:val="279"/>
        </w:trPr>
        <w:tc>
          <w:tcPr>
            <w:tcW w:w="987" w:type="pct"/>
            <w:tcBorders>
              <w:top w:val="nil"/>
              <w:bottom w:val="nil"/>
            </w:tcBorders>
            <w:shd w:val="clear" w:color="auto" w:fill="auto"/>
          </w:tcPr>
          <w:p w14:paraId="52116152"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4EF10D06" w14:textId="3E82BCD9" w:rsidR="002A129A" w:rsidRDefault="00704F11" w:rsidP="00C77882">
            <w:pPr>
              <w:spacing w:before="60" w:after="60"/>
              <w:rPr>
                <w:rFonts w:ascii="Arial" w:hAnsi="Arial" w:cs="Arial"/>
                <w:sz w:val="18"/>
                <w:szCs w:val="18"/>
              </w:rPr>
            </w:pPr>
            <w:r w:rsidRPr="007047CE">
              <w:rPr>
                <w:rFonts w:ascii="Arial" w:hAnsi="Arial" w:cs="Arial"/>
                <w:i/>
                <w:iCs/>
                <w:sz w:val="18"/>
                <w:szCs w:val="18"/>
              </w:rPr>
              <w:t>Deliver program of Structure Plans and Urban Design Frameworks to facilitate housing supply.</w:t>
            </w:r>
          </w:p>
          <w:p w14:paraId="7FCF5DB4" w14:textId="69C1E813" w:rsidR="00704F11" w:rsidRPr="007047CE" w:rsidRDefault="00D67C8A" w:rsidP="00C77882">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3CB7D6AC" wp14:editId="1CF0AFBD">
                  <wp:extent cx="146990" cy="158750"/>
                  <wp:effectExtent l="0" t="0" r="5715" b="0"/>
                  <wp:docPr id="55"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 name="Picture 55"/>
                          <pic:cNvPicPr/>
                        </pic:nvPicPr>
                        <pic:blipFill>
                          <a:blip r:embed="rId38"/>
                          <a:stretch>
                            <a:fillRect/>
                          </a:stretch>
                        </pic:blipFill>
                        <pic:spPr>
                          <a:xfrm>
                            <a:off x="0" y="0"/>
                            <a:ext cx="146990" cy="158750"/>
                          </a:xfrm>
                          <a:prstGeom prst="rect">
                            <a:avLst/>
                          </a:prstGeom>
                        </pic:spPr>
                      </pic:pic>
                    </a:graphicData>
                  </a:graphic>
                </wp:inline>
              </w:drawing>
            </w:r>
          </w:p>
        </w:tc>
        <w:tc>
          <w:tcPr>
            <w:tcW w:w="2482" w:type="pct"/>
            <w:tcBorders>
              <w:top w:val="single" w:sz="4" w:space="0" w:color="A6A6A6" w:themeColor="background1" w:themeShade="A6"/>
              <w:bottom w:val="single" w:sz="4" w:space="0" w:color="A6A6A6" w:themeColor="background1" w:themeShade="A6"/>
            </w:tcBorders>
            <w:shd w:val="clear" w:color="auto" w:fill="auto"/>
          </w:tcPr>
          <w:p w14:paraId="514AB734" w14:textId="77777777"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 xml:space="preserve">Council adopted the Gordon Avenue and Heritage Core Precincts in the </w:t>
            </w:r>
            <w:r w:rsidRPr="00300334">
              <w:rPr>
                <w:rFonts w:ascii="Arial" w:hAnsi="Arial" w:cs="Arial"/>
                <w:bCs/>
                <w:i/>
                <w:iCs/>
                <w:sz w:val="18"/>
                <w:szCs w:val="18"/>
              </w:rPr>
              <w:t>Final Pakington Street (Geelong West) and Gordon Avenue Urban Design Framework</w:t>
            </w:r>
            <w:r w:rsidRPr="00300334">
              <w:rPr>
                <w:rFonts w:ascii="Arial" w:hAnsi="Arial" w:cs="Arial"/>
                <w:bCs/>
                <w:sz w:val="18"/>
                <w:szCs w:val="18"/>
              </w:rPr>
              <w:t xml:space="preserve"> in December 2021. We will undertake further</w:t>
            </w:r>
            <w:r w:rsidRPr="00300334">
              <w:rPr>
                <w:rFonts w:ascii="Arial" w:hAnsi="Arial" w:cs="Arial"/>
                <w:color w:val="000000"/>
                <w:sz w:val="18"/>
                <w:szCs w:val="18"/>
                <w:shd w:val="clear" w:color="auto" w:fill="FFFFFF"/>
              </w:rPr>
              <w:t xml:space="preserve"> community consultation </w:t>
            </w:r>
            <w:r w:rsidRPr="00300334">
              <w:rPr>
                <w:rFonts w:ascii="Arial" w:hAnsi="Arial" w:cs="Arial"/>
                <w:sz w:val="18"/>
                <w:szCs w:val="18"/>
              </w:rPr>
              <w:t xml:space="preserve">on the </w:t>
            </w:r>
            <w:r w:rsidRPr="00300334">
              <w:rPr>
                <w:rFonts w:ascii="Arial" w:hAnsi="Arial" w:cs="Arial"/>
                <w:i/>
                <w:iCs/>
                <w:sz w:val="18"/>
                <w:szCs w:val="18"/>
              </w:rPr>
              <w:t>Pakington Street North Precinct</w:t>
            </w:r>
            <w:r w:rsidRPr="00300334">
              <w:rPr>
                <w:rFonts w:ascii="Arial" w:hAnsi="Arial" w:cs="Arial"/>
                <w:bCs/>
                <w:sz w:val="18"/>
                <w:szCs w:val="18"/>
              </w:rPr>
              <w:t xml:space="preserve"> in late 2022. In addition, we concluded consultation on the interim final </w:t>
            </w:r>
            <w:r w:rsidRPr="00300334">
              <w:rPr>
                <w:rFonts w:ascii="Arial" w:hAnsi="Arial" w:cs="Arial"/>
                <w:bCs/>
                <w:i/>
                <w:iCs/>
                <w:sz w:val="18"/>
                <w:szCs w:val="18"/>
              </w:rPr>
              <w:t>South Geelong Urban Design Framework</w:t>
            </w:r>
            <w:r w:rsidRPr="00300334">
              <w:rPr>
                <w:rFonts w:ascii="Arial" w:hAnsi="Arial" w:cs="Arial"/>
                <w:bCs/>
                <w:sz w:val="18"/>
                <w:szCs w:val="18"/>
              </w:rPr>
              <w:t>. Further work is being undertaken on heritage properties to inform the final framework. These projects will assist to facilitate a range of different housing types to meet community needs.</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3A6326A0" w14:textId="77777777" w:rsidR="00704F11" w:rsidRPr="004F5071" w:rsidRDefault="00704F11" w:rsidP="00C77882">
            <w:pPr>
              <w:spacing w:before="60" w:after="60"/>
              <w:jc w:val="center"/>
              <w:rPr>
                <w:rFonts w:cs="Arial"/>
                <w:bCs/>
                <w:sz w:val="24"/>
                <w:szCs w:val="24"/>
              </w:rPr>
            </w:pPr>
          </w:p>
          <w:p w14:paraId="1215F6F1" w14:textId="77777777" w:rsidR="00704F11" w:rsidRDefault="00704F11" w:rsidP="00C77882">
            <w:pPr>
              <w:spacing w:before="60" w:after="60"/>
              <w:jc w:val="center"/>
              <w:rPr>
                <w:rFonts w:ascii="Wingdings" w:eastAsia="Wingdings" w:hAnsi="Wingdings" w:cs="Wingdings"/>
                <w:bCs/>
                <w:sz w:val="24"/>
                <w:szCs w:val="24"/>
              </w:rPr>
            </w:pPr>
            <w:r w:rsidRPr="004F5071">
              <w:rPr>
                <w:rFonts w:ascii="Wingdings" w:eastAsia="Wingdings" w:hAnsi="Wingdings" w:cs="Wingdings"/>
                <w:bCs/>
                <w:sz w:val="24"/>
                <w:szCs w:val="24"/>
              </w:rPr>
              <w:t>ü</w:t>
            </w:r>
          </w:p>
          <w:p w14:paraId="08CD8EB6" w14:textId="647A0636" w:rsidR="00704F11" w:rsidRPr="004F5071" w:rsidRDefault="00704F11" w:rsidP="00C77882">
            <w:pPr>
              <w:spacing w:before="60" w:after="60"/>
              <w:jc w:val="center"/>
              <w:rPr>
                <w:rFonts w:ascii="Arial" w:hAnsi="Arial" w:cs="Arial"/>
                <w:bCs/>
                <w:color w:val="000000"/>
                <w:sz w:val="24"/>
                <w:szCs w:val="24"/>
                <w:highlight w:val="yellow"/>
              </w:rPr>
            </w:pPr>
          </w:p>
        </w:tc>
      </w:tr>
      <w:tr w:rsidR="00704F11" w:rsidRPr="00FA567B" w14:paraId="0504616B" w14:textId="77777777" w:rsidTr="0EDC895E">
        <w:trPr>
          <w:trHeight w:val="279"/>
        </w:trPr>
        <w:tc>
          <w:tcPr>
            <w:tcW w:w="987" w:type="pct"/>
            <w:tcBorders>
              <w:top w:val="nil"/>
              <w:bottom w:val="single" w:sz="4" w:space="0" w:color="A6A6A6" w:themeColor="background1" w:themeShade="A6"/>
            </w:tcBorders>
            <w:shd w:val="clear" w:color="auto" w:fill="auto"/>
          </w:tcPr>
          <w:p w14:paraId="0574C4E9"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6BB2D950" w14:textId="77777777" w:rsidR="00704F11" w:rsidRPr="007047CE" w:rsidRDefault="00704F11" w:rsidP="00C77882">
            <w:pPr>
              <w:spacing w:before="60" w:after="60"/>
              <w:rPr>
                <w:rFonts w:ascii="Arial" w:hAnsi="Arial" w:cs="Arial"/>
                <w:i/>
                <w:color w:val="000000"/>
                <w:sz w:val="18"/>
                <w:szCs w:val="18"/>
                <w:highlight w:val="yellow"/>
              </w:rPr>
            </w:pPr>
            <w:bookmarkStart w:id="80" w:name="_Hlk74646509"/>
            <w:r w:rsidRPr="007047CE">
              <w:rPr>
                <w:rFonts w:ascii="Arial" w:hAnsi="Arial" w:cs="Arial"/>
                <w:i/>
                <w:iCs/>
                <w:sz w:val="18"/>
                <w:szCs w:val="18"/>
              </w:rPr>
              <w:t>Finalise a long-term settlement boundary for urban Geelong</w:t>
            </w:r>
            <w:bookmarkEnd w:id="80"/>
            <w:r w:rsidRPr="007047CE">
              <w:rPr>
                <w:rFonts w:ascii="Arial" w:hAnsi="Arial" w:cs="Arial"/>
                <w:i/>
                <w:iCs/>
                <w:sz w:val="18"/>
                <w:szCs w:val="18"/>
              </w:rPr>
              <w:t>.</w:t>
            </w:r>
          </w:p>
        </w:tc>
        <w:tc>
          <w:tcPr>
            <w:tcW w:w="2482" w:type="pct"/>
            <w:tcBorders>
              <w:top w:val="single" w:sz="4" w:space="0" w:color="A6A6A6" w:themeColor="background1" w:themeShade="A6"/>
              <w:bottom w:val="single" w:sz="4" w:space="0" w:color="A6A6A6" w:themeColor="background1" w:themeShade="A6"/>
            </w:tcBorders>
            <w:shd w:val="clear" w:color="auto" w:fill="auto"/>
          </w:tcPr>
          <w:p w14:paraId="4747B485" w14:textId="77777777"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We prepared a background report and discussion paper in relation to a long-term settlement boundary. Essential field work was delayed due to COVID-19 restrictions. We sought community feedback on the discussion paper which concluded in late May. Submissions will used to determine if further work is required on the long-term boundary.</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24E51FDF" w14:textId="77777777" w:rsidR="00704F11" w:rsidRPr="00FA567B" w:rsidRDefault="00704F11" w:rsidP="00C77882">
            <w:pPr>
              <w:spacing w:before="60" w:after="60"/>
              <w:jc w:val="center"/>
              <w:rPr>
                <w:rFonts w:ascii="Arial" w:hAnsi="Arial" w:cs="Arial"/>
                <w:bCs/>
                <w:color w:val="000000"/>
                <w:sz w:val="28"/>
                <w:highlight w:val="yellow"/>
              </w:rPr>
            </w:pPr>
            <w:r w:rsidRPr="00EB3CC7">
              <w:rPr>
                <w:noProof/>
                <w:color w:val="2B579A"/>
                <w:sz w:val="17"/>
                <w:szCs w:val="17"/>
                <w:shd w:val="clear" w:color="auto" w:fill="E6E6E6"/>
              </w:rPr>
              <w:drawing>
                <wp:anchor distT="0" distB="0" distL="114300" distR="114300" simplePos="0" relativeHeight="251658261" behindDoc="1" locked="0" layoutInCell="1" allowOverlap="1" wp14:anchorId="7BCAF4C7" wp14:editId="231E24A0">
                  <wp:simplePos x="0" y="0"/>
                  <wp:positionH relativeFrom="column">
                    <wp:posOffset>172720</wp:posOffset>
                  </wp:positionH>
                  <wp:positionV relativeFrom="paragraph">
                    <wp:posOffset>213995</wp:posOffset>
                  </wp:positionV>
                  <wp:extent cx="131445" cy="143510"/>
                  <wp:effectExtent l="0" t="0" r="1905" b="8890"/>
                  <wp:wrapSquare wrapText="bothSides"/>
                  <wp:docPr id="227" name="Picture 41" descr="cid:image007.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9" descr="cid:image007.png@01D4501A.B6520F70"/>
                          <pic:cNvPicPr>
                            <a:picLocks noChangeAspect="1" noChangeArrowheads="1"/>
                          </pic:cNvPicPr>
                        </pic:nvPicPr>
                        <pic:blipFill>
                          <a:blip r:embed="rId94" r:link="rId87" cstate="print">
                            <a:extLst>
                              <a:ext uri="{28A0092B-C50C-407E-A947-70E740481C1C}">
                                <a14:useLocalDpi xmlns:a14="http://schemas.microsoft.com/office/drawing/2010/main" val="0"/>
                              </a:ext>
                            </a:extLst>
                          </a:blip>
                          <a:srcRect/>
                          <a:stretch>
                            <a:fillRect/>
                          </a:stretch>
                        </pic:blipFill>
                        <pic:spPr bwMode="auto">
                          <a:xfrm flipH="1">
                            <a:off x="0" y="0"/>
                            <a:ext cx="131445" cy="143510"/>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4F5071" w14:paraId="15D212BD" w14:textId="77777777" w:rsidTr="0EDC895E">
        <w:trPr>
          <w:trHeight w:val="279"/>
        </w:trPr>
        <w:tc>
          <w:tcPr>
            <w:tcW w:w="987" w:type="pct"/>
            <w:tcBorders>
              <w:top w:val="single" w:sz="4" w:space="0" w:color="A6A6A6" w:themeColor="background1" w:themeShade="A6"/>
              <w:bottom w:val="nil"/>
            </w:tcBorders>
            <w:shd w:val="clear" w:color="auto" w:fill="auto"/>
          </w:tcPr>
          <w:p w14:paraId="1419EA37" w14:textId="5839AFEA" w:rsidR="00704F11" w:rsidRPr="007047CE" w:rsidRDefault="00704F11" w:rsidP="00C77882">
            <w:pPr>
              <w:keepNext/>
              <w:spacing w:before="60" w:after="60"/>
              <w:rPr>
                <w:rFonts w:ascii="Arial" w:hAnsi="Arial" w:cs="Arial"/>
                <w:sz w:val="18"/>
                <w:szCs w:val="18"/>
                <w:highlight w:val="yellow"/>
              </w:rPr>
            </w:pPr>
            <w:r>
              <w:rPr>
                <w:rFonts w:ascii="Arial" w:hAnsi="Arial" w:cs="Arial"/>
                <w:sz w:val="18"/>
                <w:szCs w:val="18"/>
              </w:rPr>
              <w:t>2.2</w:t>
            </w:r>
            <w:r w:rsidR="00396EF2">
              <w:rPr>
                <w:rFonts w:ascii="Arial" w:hAnsi="Arial" w:cs="Arial"/>
                <w:sz w:val="18"/>
                <w:szCs w:val="18"/>
              </w:rPr>
              <w:t xml:space="preserve"> </w:t>
            </w:r>
            <w:r w:rsidRPr="007047CE">
              <w:rPr>
                <w:rFonts w:ascii="Arial" w:hAnsi="Arial" w:cs="Arial"/>
                <w:sz w:val="18"/>
                <w:szCs w:val="18"/>
              </w:rPr>
              <w:t>Meet existing and future transport needs</w:t>
            </w:r>
          </w:p>
        </w:tc>
        <w:tc>
          <w:tcPr>
            <w:tcW w:w="1064" w:type="pct"/>
            <w:tcBorders>
              <w:top w:val="single" w:sz="4" w:space="0" w:color="A6A6A6" w:themeColor="background1" w:themeShade="A6"/>
              <w:bottom w:val="single" w:sz="4" w:space="0" w:color="A6A6A6" w:themeColor="background1" w:themeShade="A6"/>
            </w:tcBorders>
            <w:shd w:val="clear" w:color="auto" w:fill="auto"/>
          </w:tcPr>
          <w:p w14:paraId="269A9A64" w14:textId="6A636906" w:rsidR="002A129A" w:rsidRDefault="00704F11" w:rsidP="00C77882">
            <w:pPr>
              <w:spacing w:before="60" w:after="60"/>
            </w:pPr>
            <w:r w:rsidRPr="007047CE">
              <w:rPr>
                <w:rFonts w:ascii="Arial" w:hAnsi="Arial" w:cs="Arial"/>
                <w:i/>
                <w:iCs/>
                <w:sz w:val="18"/>
                <w:szCs w:val="18"/>
              </w:rPr>
              <w:t>Complete improvement works and address trail and network gaps as identified by the Shared Trails Masterplan.</w:t>
            </w:r>
            <w:r>
              <w:rPr>
                <w:rFonts w:ascii="Arial" w:hAnsi="Arial" w:cs="Arial"/>
                <w:sz w:val="18"/>
                <w:szCs w:val="18"/>
              </w:rPr>
              <w:t xml:space="preserve"> </w:t>
            </w:r>
            <w:r w:rsidRPr="00606A7D">
              <w:rPr>
                <w:rFonts w:ascii="Arial" w:hAnsi="Arial" w:cs="Arial"/>
                <w:b/>
                <w:bCs/>
                <w:i/>
                <w:iCs/>
                <w:sz w:val="18"/>
                <w:szCs w:val="18"/>
              </w:rPr>
              <w:t xml:space="preserve">(Major </w:t>
            </w:r>
            <w:r w:rsidR="00660C02">
              <w:rPr>
                <w:rFonts w:ascii="Arial" w:hAnsi="Arial" w:cs="Arial"/>
                <w:b/>
                <w:bCs/>
                <w:i/>
                <w:iCs/>
                <w:sz w:val="18"/>
                <w:szCs w:val="18"/>
              </w:rPr>
              <w:t xml:space="preserve">budget </w:t>
            </w:r>
            <w:r w:rsidRPr="00606A7D">
              <w:rPr>
                <w:rFonts w:ascii="Arial" w:hAnsi="Arial" w:cs="Arial"/>
                <w:b/>
                <w:bCs/>
                <w:i/>
                <w:iCs/>
                <w:sz w:val="18"/>
                <w:szCs w:val="18"/>
              </w:rPr>
              <w:t>initiative)</w:t>
            </w:r>
            <w:r w:rsidR="009A7D91">
              <w:rPr>
                <w:rFonts w:ascii="Arial" w:hAnsi="Arial" w:cs="Arial"/>
                <w:b/>
                <w:bCs/>
                <w:i/>
                <w:iCs/>
                <w:sz w:val="18"/>
                <w:szCs w:val="18"/>
              </w:rPr>
              <w:t xml:space="preserve"> </w:t>
            </w:r>
          </w:p>
          <w:p w14:paraId="413AF721" w14:textId="55B7026B" w:rsidR="00704F11" w:rsidRPr="007047CE" w:rsidRDefault="00D67C8A" w:rsidP="00C77882">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1365E4E7" wp14:editId="544C4B52">
                  <wp:extent cx="150801" cy="134275"/>
                  <wp:effectExtent l="0" t="0" r="1905" b="0"/>
                  <wp:docPr id="57" name="Picture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 name="Picture 57"/>
                          <pic:cNvPicPr/>
                        </pic:nvPicPr>
                        <pic:blipFill>
                          <a:blip r:embed="rId40"/>
                          <a:stretch>
                            <a:fillRect/>
                          </a:stretch>
                        </pic:blipFill>
                        <pic:spPr>
                          <a:xfrm>
                            <a:off x="0" y="0"/>
                            <a:ext cx="150801" cy="134275"/>
                          </a:xfrm>
                          <a:prstGeom prst="rect">
                            <a:avLst/>
                          </a:prstGeom>
                        </pic:spPr>
                      </pic:pic>
                    </a:graphicData>
                  </a:graphic>
                </wp:inline>
              </w:drawing>
            </w:r>
          </w:p>
        </w:tc>
        <w:tc>
          <w:tcPr>
            <w:tcW w:w="2482" w:type="pct"/>
            <w:tcBorders>
              <w:top w:val="single" w:sz="4" w:space="0" w:color="A6A6A6" w:themeColor="background1" w:themeShade="A6"/>
              <w:bottom w:val="single" w:sz="4" w:space="0" w:color="A6A6A6" w:themeColor="background1" w:themeShade="A6"/>
            </w:tcBorders>
            <w:shd w:val="clear" w:color="auto" w:fill="auto"/>
          </w:tcPr>
          <w:p w14:paraId="0E277AD8" w14:textId="3DE811A3" w:rsidR="00704F11" w:rsidRPr="00300334" w:rsidRDefault="00704F11" w:rsidP="00C77882">
            <w:pPr>
              <w:spacing w:before="60" w:after="60"/>
              <w:rPr>
                <w:rFonts w:ascii="Arial" w:hAnsi="Arial" w:cs="Arial"/>
                <w:bCs/>
                <w:sz w:val="18"/>
                <w:szCs w:val="18"/>
              </w:rPr>
            </w:pPr>
            <w:r w:rsidRPr="00300334">
              <w:rPr>
                <w:rFonts w:ascii="Arial" w:hAnsi="Arial" w:cs="Arial"/>
                <w:bCs/>
                <w:sz w:val="18"/>
                <w:szCs w:val="18"/>
              </w:rPr>
              <w:t xml:space="preserve">Council approved the governance framework for the delivery of our </w:t>
            </w:r>
            <w:r w:rsidRPr="00300334">
              <w:rPr>
                <w:rFonts w:ascii="Arial" w:hAnsi="Arial" w:cs="Arial"/>
                <w:bCs/>
                <w:i/>
                <w:iCs/>
                <w:sz w:val="18"/>
                <w:szCs w:val="18"/>
              </w:rPr>
              <w:t xml:space="preserve">Shared Trails Masterplan </w:t>
            </w:r>
            <w:r w:rsidRPr="00300334">
              <w:rPr>
                <w:rFonts w:ascii="Arial" w:hAnsi="Arial" w:cs="Arial"/>
                <w:bCs/>
                <w:sz w:val="18"/>
                <w:szCs w:val="18"/>
              </w:rPr>
              <w:t xml:space="preserve">adopted in March 2020. </w:t>
            </w:r>
            <w:r w:rsidR="1C0CAC87" w:rsidRPr="736EEF0E">
              <w:rPr>
                <w:rFonts w:ascii="Arial" w:hAnsi="Arial" w:cs="Arial"/>
                <w:sz w:val="18"/>
                <w:szCs w:val="18"/>
              </w:rPr>
              <w:t>The</w:t>
            </w:r>
            <w:r w:rsidRPr="00300334">
              <w:rPr>
                <w:rFonts w:ascii="Arial" w:hAnsi="Arial" w:cs="Arial"/>
                <w:bCs/>
                <w:sz w:val="18"/>
                <w:szCs w:val="18"/>
              </w:rPr>
              <w:t xml:space="preserve"> masterplan encourages recreational activity and connections between locations and townships, promoting active living. </w:t>
            </w:r>
          </w:p>
          <w:p w14:paraId="1BA05962" w14:textId="319A3712" w:rsidR="00704F11" w:rsidRPr="00CF3F5B" w:rsidRDefault="00704F11" w:rsidP="00606887">
            <w:pPr>
              <w:pStyle w:val="ListBullet"/>
              <w:spacing w:before="60" w:after="60"/>
              <w:ind w:left="0" w:firstLine="0"/>
              <w:rPr>
                <w:rFonts w:ascii="Arial" w:hAnsi="Arial" w:cs="Arial"/>
                <w:color w:val="000000"/>
                <w:sz w:val="18"/>
                <w:szCs w:val="18"/>
                <w:shd w:val="clear" w:color="auto" w:fill="FFFFFF"/>
              </w:rPr>
            </w:pPr>
            <w:r w:rsidRPr="009E604A">
              <w:rPr>
                <w:rFonts w:ascii="Arial" w:hAnsi="Arial" w:cs="Arial"/>
                <w:color w:val="000000"/>
                <w:sz w:val="18"/>
                <w:szCs w:val="18"/>
                <w:shd w:val="clear" w:color="auto" w:fill="FFFFFF"/>
              </w:rPr>
              <w:t xml:space="preserve">We delivered three major shared trail projects in East Geelong, </w:t>
            </w:r>
            <w:proofErr w:type="gramStart"/>
            <w:r w:rsidRPr="009E604A">
              <w:rPr>
                <w:rFonts w:ascii="Arial" w:hAnsi="Arial" w:cs="Arial"/>
                <w:color w:val="000000"/>
                <w:sz w:val="18"/>
                <w:szCs w:val="18"/>
                <w:shd w:val="clear" w:color="auto" w:fill="FFFFFF"/>
              </w:rPr>
              <w:t>Corio</w:t>
            </w:r>
            <w:proofErr w:type="gramEnd"/>
            <w:r w:rsidRPr="009E604A">
              <w:rPr>
                <w:rFonts w:ascii="Arial" w:hAnsi="Arial" w:cs="Arial"/>
                <w:color w:val="000000"/>
                <w:sz w:val="18"/>
                <w:szCs w:val="18"/>
                <w:shd w:val="clear" w:color="auto" w:fill="FFFFFF"/>
              </w:rPr>
              <w:t xml:space="preserve"> and Barwon Heads to improve connections and access for </w:t>
            </w:r>
            <w:r w:rsidR="5CBAC5D7" w:rsidRPr="009E604A">
              <w:rPr>
                <w:rFonts w:ascii="Arial" w:hAnsi="Arial" w:cs="Arial"/>
                <w:color w:val="000000"/>
                <w:sz w:val="18"/>
                <w:szCs w:val="18"/>
                <w:shd w:val="clear" w:color="auto" w:fill="FFFFFF"/>
              </w:rPr>
              <w:t xml:space="preserve">our </w:t>
            </w:r>
            <w:r w:rsidRPr="009E604A">
              <w:rPr>
                <w:rFonts w:ascii="Arial" w:hAnsi="Arial" w:cs="Arial"/>
                <w:color w:val="000000"/>
                <w:sz w:val="18"/>
                <w:szCs w:val="18"/>
                <w:shd w:val="clear" w:color="auto" w:fill="FFFFFF"/>
              </w:rPr>
              <w:t>community</w:t>
            </w:r>
            <w:r>
              <w:rPr>
                <w:rFonts w:ascii="Arial" w:hAnsi="Arial" w:cs="Arial"/>
                <w:color w:val="000000"/>
                <w:sz w:val="18"/>
                <w:szCs w:val="18"/>
                <w:shd w:val="clear" w:color="auto" w:fill="FFFFFF"/>
              </w:rPr>
              <w:t xml:space="preserve">. </w:t>
            </w:r>
            <w:r w:rsidRPr="0EDC895E">
              <w:rPr>
                <w:rFonts w:ascii="Arial" w:hAnsi="Arial" w:cs="Arial"/>
                <w:sz w:val="18"/>
                <w:szCs w:val="18"/>
              </w:rPr>
              <w:t xml:space="preserve">We also completed feasibility studies for the four </w:t>
            </w:r>
            <w:r w:rsidRPr="0EDC895E">
              <w:rPr>
                <w:rFonts w:ascii="Arial" w:hAnsi="Arial" w:cs="Arial"/>
                <w:i/>
                <w:iCs/>
                <w:sz w:val="18"/>
                <w:szCs w:val="18"/>
              </w:rPr>
              <w:t>Shared Trails Masterplan</w:t>
            </w:r>
            <w:r w:rsidRPr="0EDC895E">
              <w:rPr>
                <w:rFonts w:ascii="Arial" w:hAnsi="Arial" w:cs="Arial"/>
                <w:sz w:val="18"/>
                <w:szCs w:val="18"/>
              </w:rPr>
              <w:t xml:space="preserve"> </w:t>
            </w:r>
            <w:r w:rsidRPr="00300334">
              <w:rPr>
                <w:rFonts w:ascii="Arial" w:hAnsi="Arial" w:cs="Arial"/>
                <w:color w:val="000000"/>
                <w:sz w:val="18"/>
                <w:szCs w:val="18"/>
                <w:shd w:val="clear" w:color="auto" w:fill="FFFFFF"/>
              </w:rPr>
              <w:t xml:space="preserve">priority connections: Ocean Grove to Point Lonsdale, Ocean Grove to Drysdale, Drysdale to Portarlington, and Lara to You </w:t>
            </w:r>
            <w:proofErr w:type="spellStart"/>
            <w:r w:rsidRPr="00300334">
              <w:rPr>
                <w:rFonts w:ascii="Arial" w:hAnsi="Arial" w:cs="Arial"/>
                <w:color w:val="000000"/>
                <w:sz w:val="18"/>
                <w:szCs w:val="18"/>
                <w:shd w:val="clear" w:color="auto" w:fill="FFFFFF"/>
              </w:rPr>
              <w:t>Yangs</w:t>
            </w:r>
            <w:proofErr w:type="spellEnd"/>
            <w:r w:rsidRPr="0EDC895E">
              <w:rPr>
                <w:rFonts w:ascii="Arial" w:hAnsi="Arial" w:cs="Arial"/>
                <w:sz w:val="18"/>
                <w:szCs w:val="18"/>
              </w:rPr>
              <w:t xml:space="preserve">. The results of the feasibility work and project updates were provided to Councillor Shared Trails Portfolio Committee in June 2022. </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7191BED1" w14:textId="77777777" w:rsidR="00704F11" w:rsidRPr="004F5071" w:rsidRDefault="00704F11" w:rsidP="00C77882">
            <w:pPr>
              <w:spacing w:before="60" w:after="60"/>
              <w:jc w:val="center"/>
              <w:rPr>
                <w:rFonts w:cs="Arial"/>
                <w:bCs/>
                <w:sz w:val="24"/>
                <w:szCs w:val="24"/>
              </w:rPr>
            </w:pPr>
          </w:p>
          <w:p w14:paraId="7F525D4B" w14:textId="77777777" w:rsidR="00704F11" w:rsidRPr="004F5071" w:rsidRDefault="00704F11" w:rsidP="00C77882">
            <w:pPr>
              <w:spacing w:before="60" w:after="60"/>
              <w:jc w:val="center"/>
              <w:rPr>
                <w:rFonts w:ascii="Arial" w:hAnsi="Arial" w:cs="Arial"/>
                <w:bCs/>
                <w:color w:val="000000"/>
                <w:sz w:val="24"/>
                <w:szCs w:val="24"/>
                <w:highlight w:val="yellow"/>
              </w:rPr>
            </w:pPr>
            <w:r w:rsidRPr="004F5071">
              <w:rPr>
                <w:rFonts w:ascii="Wingdings" w:eastAsia="Wingdings" w:hAnsi="Wingdings" w:cs="Wingdings"/>
                <w:bCs/>
                <w:sz w:val="24"/>
                <w:szCs w:val="24"/>
              </w:rPr>
              <w:t>ü</w:t>
            </w:r>
          </w:p>
        </w:tc>
      </w:tr>
      <w:tr w:rsidR="00704F11" w:rsidRPr="00FA567B" w14:paraId="4AD6157F" w14:textId="77777777" w:rsidTr="0EDC895E">
        <w:trPr>
          <w:trHeight w:val="279"/>
        </w:trPr>
        <w:tc>
          <w:tcPr>
            <w:tcW w:w="987" w:type="pct"/>
            <w:tcBorders>
              <w:top w:val="nil"/>
              <w:bottom w:val="nil"/>
            </w:tcBorders>
            <w:shd w:val="clear" w:color="auto" w:fill="auto"/>
          </w:tcPr>
          <w:p w14:paraId="3725A651"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5A600685" w14:textId="09EFBF14" w:rsidR="002A129A" w:rsidRDefault="00704F11" w:rsidP="00F23DCB">
            <w:pPr>
              <w:keepNext/>
              <w:keepLines/>
              <w:spacing w:before="60" w:after="60"/>
              <w:rPr>
                <w:rFonts w:ascii="Arial" w:hAnsi="Arial" w:cs="Arial"/>
                <w:i/>
                <w:iCs/>
              </w:rPr>
            </w:pPr>
            <w:bookmarkStart w:id="81" w:name="_Hlk74646517"/>
            <w:r w:rsidRPr="007047CE">
              <w:rPr>
                <w:rFonts w:ascii="Arial" w:hAnsi="Arial" w:cs="Arial"/>
                <w:i/>
                <w:iCs/>
                <w:sz w:val="18"/>
                <w:szCs w:val="18"/>
              </w:rPr>
              <w:t>Build the Better Bike Connections - Southern Link stages 1 and 2 to link Waurn Ponds to Central Geelong</w:t>
            </w:r>
            <w:bookmarkEnd w:id="81"/>
            <w:r w:rsidRPr="007047CE">
              <w:rPr>
                <w:rFonts w:ascii="Arial" w:hAnsi="Arial" w:cs="Arial"/>
                <w:i/>
                <w:iCs/>
                <w:sz w:val="18"/>
                <w:szCs w:val="18"/>
              </w:rPr>
              <w:t>.</w:t>
            </w:r>
          </w:p>
          <w:p w14:paraId="3A6A3A1B" w14:textId="5AA704D4" w:rsidR="00704F11" w:rsidRPr="007047CE" w:rsidRDefault="00D67C8A" w:rsidP="00C77882">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0F8CEC60" wp14:editId="74EEBC01">
                  <wp:extent cx="150801" cy="134275"/>
                  <wp:effectExtent l="0" t="0" r="1905" b="0"/>
                  <wp:docPr id="58"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 name="Picture 58"/>
                          <pic:cNvPicPr/>
                        </pic:nvPicPr>
                        <pic:blipFill>
                          <a:blip r:embed="rId40"/>
                          <a:stretch>
                            <a:fillRect/>
                          </a:stretch>
                        </pic:blipFill>
                        <pic:spPr>
                          <a:xfrm>
                            <a:off x="0" y="0"/>
                            <a:ext cx="150801" cy="134275"/>
                          </a:xfrm>
                          <a:prstGeom prst="rect">
                            <a:avLst/>
                          </a:prstGeom>
                        </pic:spPr>
                      </pic:pic>
                    </a:graphicData>
                  </a:graphic>
                </wp:inline>
              </w:drawing>
            </w:r>
          </w:p>
        </w:tc>
        <w:tc>
          <w:tcPr>
            <w:tcW w:w="2482" w:type="pct"/>
            <w:tcBorders>
              <w:top w:val="single" w:sz="4" w:space="0" w:color="A6A6A6" w:themeColor="background1" w:themeShade="A6"/>
              <w:bottom w:val="single" w:sz="4" w:space="0" w:color="A6A6A6" w:themeColor="background1" w:themeShade="A6"/>
            </w:tcBorders>
            <w:shd w:val="clear" w:color="auto" w:fill="auto"/>
          </w:tcPr>
          <w:p w14:paraId="1843FEFE" w14:textId="209E5D32" w:rsidR="00704F11" w:rsidRPr="00300334" w:rsidRDefault="00606887" w:rsidP="00606887">
            <w:pPr>
              <w:pStyle w:val="ListBullet"/>
              <w:spacing w:before="60" w:after="60"/>
              <w:ind w:left="0" w:firstLine="0"/>
              <w:rPr>
                <w:rFonts w:ascii="Arial" w:hAnsi="Arial" w:cs="Arial"/>
                <w:sz w:val="18"/>
                <w:szCs w:val="18"/>
                <w:highlight w:val="yellow"/>
              </w:rPr>
            </w:pPr>
            <w:r w:rsidRPr="00606887">
              <w:rPr>
                <w:rFonts w:ascii="Arial" w:hAnsi="Arial" w:cs="Arial"/>
                <w:color w:val="000000"/>
                <w:sz w:val="18"/>
                <w:szCs w:val="18"/>
                <w:shd w:val="clear" w:color="auto" w:fill="FFFFFF"/>
              </w:rPr>
              <w:t xml:space="preserve">We completed construction works for Stage 1 of the Southern Link from Malop Street to the Barwon River. In addition, Council approved the tender process for Stage 2 in March 2022 with detailed design continuing. Across April/May, we engaged with more than 260 people on the completed sections and Stage 2. Council will consider the Stage 2 </w:t>
            </w:r>
            <w:r w:rsidRPr="00606887">
              <w:rPr>
                <w:rFonts w:ascii="Arial" w:hAnsi="Arial" w:cs="Arial"/>
                <w:color w:val="000000"/>
                <w:sz w:val="18"/>
                <w:szCs w:val="18"/>
                <w:shd w:val="clear" w:color="auto" w:fill="FFFFFF"/>
              </w:rPr>
              <w:lastRenderedPageBreak/>
              <w:t>tender award later in 2022. The Building Better Bike Connections project provides routes that are designed to be used by cyclists of a wide range of ages and abilities to safely ride to destinations like shopping areas and key employment precincts</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039A204E" w14:textId="77777777" w:rsidR="00704F11" w:rsidRPr="00FA567B" w:rsidRDefault="00704F11" w:rsidP="00C77882">
            <w:pPr>
              <w:spacing w:before="60" w:after="60"/>
              <w:jc w:val="center"/>
              <w:rPr>
                <w:rFonts w:ascii="Arial" w:hAnsi="Arial" w:cs="Arial"/>
                <w:bCs/>
                <w:color w:val="000000"/>
                <w:sz w:val="28"/>
                <w:highlight w:val="yellow"/>
              </w:rPr>
            </w:pPr>
            <w:r w:rsidRPr="00EB3CC7">
              <w:rPr>
                <w:noProof/>
                <w:color w:val="2B579A"/>
                <w:sz w:val="17"/>
                <w:szCs w:val="17"/>
                <w:shd w:val="clear" w:color="auto" w:fill="E6E6E6"/>
              </w:rPr>
              <w:lastRenderedPageBreak/>
              <w:drawing>
                <wp:anchor distT="0" distB="0" distL="114300" distR="114300" simplePos="0" relativeHeight="251658262" behindDoc="1" locked="0" layoutInCell="1" allowOverlap="1" wp14:anchorId="69046719" wp14:editId="566FD083">
                  <wp:simplePos x="0" y="0"/>
                  <wp:positionH relativeFrom="column">
                    <wp:posOffset>153670</wp:posOffset>
                  </wp:positionH>
                  <wp:positionV relativeFrom="paragraph">
                    <wp:posOffset>220345</wp:posOffset>
                  </wp:positionV>
                  <wp:extent cx="155575" cy="140335"/>
                  <wp:effectExtent l="0" t="0" r="0" b="0"/>
                  <wp:wrapSquare wrapText="bothSides"/>
                  <wp:docPr id="46" name="Picture 42"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FA567B" w14:paraId="75EFEA8F" w14:textId="77777777" w:rsidTr="0EDC895E">
        <w:trPr>
          <w:trHeight w:val="279"/>
        </w:trPr>
        <w:tc>
          <w:tcPr>
            <w:tcW w:w="987" w:type="pct"/>
            <w:tcBorders>
              <w:top w:val="nil"/>
              <w:bottom w:val="nil"/>
            </w:tcBorders>
            <w:shd w:val="clear" w:color="auto" w:fill="auto"/>
          </w:tcPr>
          <w:p w14:paraId="120375B7"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1D4E3505" w14:textId="54712489" w:rsidR="002A129A" w:rsidRDefault="00704F11" w:rsidP="00C77882">
            <w:pPr>
              <w:spacing w:before="60" w:after="60"/>
              <w:rPr>
                <w:rFonts w:ascii="Arial" w:hAnsi="Arial" w:cs="Arial"/>
              </w:rPr>
            </w:pPr>
            <w:bookmarkStart w:id="82" w:name="_Hlk101948099"/>
            <w:r w:rsidRPr="007047CE">
              <w:rPr>
                <w:rFonts w:ascii="Arial" w:hAnsi="Arial" w:cs="Arial"/>
                <w:i/>
                <w:iCs/>
                <w:sz w:val="18"/>
                <w:szCs w:val="18"/>
              </w:rPr>
              <w:t>Engage with key stakeholders in the development of the draft Integrated Transport Plan, to improve integration of all modes of transport including active transport</w:t>
            </w:r>
            <w:bookmarkEnd w:id="82"/>
            <w:r w:rsidRPr="007047CE">
              <w:rPr>
                <w:rFonts w:ascii="Arial" w:hAnsi="Arial" w:cs="Arial"/>
                <w:i/>
                <w:iCs/>
                <w:sz w:val="18"/>
                <w:szCs w:val="18"/>
              </w:rPr>
              <w:t>.</w:t>
            </w:r>
          </w:p>
          <w:p w14:paraId="29C7B962" w14:textId="1ED6A806" w:rsidR="00704F11" w:rsidRPr="007047CE" w:rsidRDefault="002A129A" w:rsidP="00C77882">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4D8B7618" wp14:editId="472FD101">
                  <wp:extent cx="150801" cy="134275"/>
                  <wp:effectExtent l="0" t="0" r="1905" b="0"/>
                  <wp:docPr id="60" name="Picture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 name="Picture 60"/>
                          <pic:cNvPicPr/>
                        </pic:nvPicPr>
                        <pic:blipFill>
                          <a:blip r:embed="rId40"/>
                          <a:stretch>
                            <a:fillRect/>
                          </a:stretch>
                        </pic:blipFill>
                        <pic:spPr>
                          <a:xfrm>
                            <a:off x="0" y="0"/>
                            <a:ext cx="150801" cy="134275"/>
                          </a:xfrm>
                          <a:prstGeom prst="rect">
                            <a:avLst/>
                          </a:prstGeom>
                        </pic:spPr>
                      </pic:pic>
                    </a:graphicData>
                  </a:graphic>
                </wp:inline>
              </w:drawing>
            </w:r>
          </w:p>
        </w:tc>
        <w:tc>
          <w:tcPr>
            <w:tcW w:w="2482" w:type="pct"/>
            <w:tcBorders>
              <w:top w:val="single" w:sz="4" w:space="0" w:color="A6A6A6" w:themeColor="background1" w:themeShade="A6"/>
              <w:bottom w:val="single" w:sz="4" w:space="0" w:color="A6A6A6" w:themeColor="background1" w:themeShade="A6"/>
            </w:tcBorders>
            <w:shd w:val="clear" w:color="auto" w:fill="auto"/>
          </w:tcPr>
          <w:p w14:paraId="6E1FBE83" w14:textId="77777777"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We delayed the development of an Integrated Transport Plan pending project resources.</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52DCA698" w14:textId="77777777" w:rsidR="00704F11" w:rsidRPr="004F5071" w:rsidRDefault="00704F11" w:rsidP="00C77882">
            <w:pPr>
              <w:spacing w:before="60" w:after="60"/>
              <w:jc w:val="center"/>
              <w:rPr>
                <w:rFonts w:ascii="Arial" w:hAnsi="Arial" w:cs="Arial"/>
                <w:bCs/>
                <w:color w:val="000000"/>
                <w:sz w:val="20"/>
                <w:szCs w:val="20"/>
                <w:highlight w:val="yellow"/>
              </w:rPr>
            </w:pPr>
            <w:r w:rsidRPr="00CF3F5B">
              <w:rPr>
                <w:rFonts w:ascii="Arial" w:hAnsi="Arial" w:cs="Arial"/>
                <w:bCs/>
                <w:color w:val="000000"/>
                <w:sz w:val="18"/>
                <w:szCs w:val="18"/>
              </w:rPr>
              <w:t>Not started</w:t>
            </w:r>
          </w:p>
        </w:tc>
      </w:tr>
      <w:tr w:rsidR="00704F11" w:rsidRPr="00FA567B" w14:paraId="19DE3BEA" w14:textId="77777777" w:rsidTr="0EDC895E">
        <w:trPr>
          <w:trHeight w:val="279"/>
        </w:trPr>
        <w:tc>
          <w:tcPr>
            <w:tcW w:w="987" w:type="pct"/>
            <w:tcBorders>
              <w:top w:val="nil"/>
              <w:bottom w:val="nil"/>
            </w:tcBorders>
            <w:shd w:val="clear" w:color="auto" w:fill="auto"/>
          </w:tcPr>
          <w:p w14:paraId="10066BE2"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6165815C" w14:textId="77777777" w:rsidR="00704F11" w:rsidRPr="007047CE" w:rsidRDefault="00704F11" w:rsidP="00C77882">
            <w:pPr>
              <w:spacing w:before="60" w:after="60"/>
              <w:rPr>
                <w:rFonts w:ascii="Arial" w:hAnsi="Arial" w:cs="Arial"/>
                <w:i/>
                <w:color w:val="000000"/>
                <w:sz w:val="18"/>
                <w:szCs w:val="18"/>
                <w:highlight w:val="yellow"/>
              </w:rPr>
            </w:pPr>
            <w:r w:rsidRPr="007047CE">
              <w:rPr>
                <w:rFonts w:ascii="Arial" w:hAnsi="Arial" w:cs="Arial"/>
                <w:i/>
                <w:iCs/>
                <w:sz w:val="18"/>
                <w:szCs w:val="18"/>
                <w:lang w:val="en-US"/>
              </w:rPr>
              <w:t>Adopt the Central Geelong Parking Strategy.</w:t>
            </w:r>
          </w:p>
        </w:tc>
        <w:tc>
          <w:tcPr>
            <w:tcW w:w="2482" w:type="pct"/>
            <w:tcBorders>
              <w:top w:val="single" w:sz="4" w:space="0" w:color="A6A6A6" w:themeColor="background1" w:themeShade="A6"/>
              <w:bottom w:val="single" w:sz="4" w:space="0" w:color="A6A6A6" w:themeColor="background1" w:themeShade="A6"/>
            </w:tcBorders>
            <w:shd w:val="clear" w:color="auto" w:fill="auto"/>
          </w:tcPr>
          <w:p w14:paraId="0E209279" w14:textId="451018BF"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 xml:space="preserve">We completed a draft </w:t>
            </w:r>
            <w:r w:rsidRPr="00300334">
              <w:rPr>
                <w:rFonts w:ascii="Arial" w:hAnsi="Arial" w:cs="Arial"/>
                <w:bCs/>
                <w:i/>
                <w:iCs/>
                <w:sz w:val="18"/>
                <w:szCs w:val="18"/>
              </w:rPr>
              <w:t>Central Geelong Parking Strategy</w:t>
            </w:r>
            <w:r w:rsidR="00B478F1">
              <w:rPr>
                <w:rFonts w:ascii="Arial" w:hAnsi="Arial" w:cs="Arial"/>
                <w:bCs/>
                <w:i/>
                <w:iCs/>
                <w:sz w:val="18"/>
                <w:szCs w:val="18"/>
              </w:rPr>
              <w:t>,</w:t>
            </w:r>
            <w:r w:rsidRPr="00300334">
              <w:rPr>
                <w:rFonts w:ascii="Arial" w:hAnsi="Arial" w:cs="Arial"/>
                <w:bCs/>
                <w:sz w:val="18"/>
                <w:szCs w:val="18"/>
              </w:rPr>
              <w:t xml:space="preserve"> reviewed by the Central Geelong Business Reference Group in April 2022</w:t>
            </w:r>
            <w:r w:rsidR="00EE31F6">
              <w:rPr>
                <w:rFonts w:ascii="Arial" w:hAnsi="Arial" w:cs="Arial"/>
                <w:bCs/>
                <w:sz w:val="18"/>
                <w:szCs w:val="18"/>
              </w:rPr>
              <w:t>,</w:t>
            </w:r>
            <w:r w:rsidRPr="00300334">
              <w:rPr>
                <w:rFonts w:ascii="Arial" w:hAnsi="Arial" w:cs="Arial"/>
                <w:bCs/>
                <w:sz w:val="18"/>
                <w:szCs w:val="18"/>
              </w:rPr>
              <w:t xml:space="preserve"> and by Councillors in May 2022. </w:t>
            </w:r>
            <w:r w:rsidRPr="00300334">
              <w:rPr>
                <w:rFonts w:ascii="Arial" w:hAnsi="Arial" w:cs="Arial"/>
                <w:color w:val="000000"/>
                <w:sz w:val="18"/>
                <w:szCs w:val="18"/>
                <w:shd w:val="clear" w:color="auto" w:fill="FFFFFF"/>
              </w:rPr>
              <w:t xml:space="preserve">The draft strategy will be considered by Council </w:t>
            </w:r>
            <w:r w:rsidR="00917ADC">
              <w:rPr>
                <w:rFonts w:ascii="Arial" w:hAnsi="Arial" w:cs="Arial"/>
                <w:color w:val="000000"/>
                <w:sz w:val="18"/>
                <w:szCs w:val="18"/>
                <w:shd w:val="clear" w:color="auto" w:fill="FFFFFF"/>
              </w:rPr>
              <w:t>in late 2022.</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129FDC97" w14:textId="77777777" w:rsidR="00704F11" w:rsidRPr="00FA567B" w:rsidRDefault="00704F11" w:rsidP="00C77882">
            <w:pPr>
              <w:spacing w:before="60" w:after="60"/>
              <w:jc w:val="center"/>
              <w:rPr>
                <w:rFonts w:ascii="Arial" w:hAnsi="Arial" w:cs="Arial"/>
                <w:bCs/>
                <w:color w:val="000000"/>
                <w:sz w:val="28"/>
                <w:highlight w:val="yellow"/>
              </w:rPr>
            </w:pPr>
            <w:r w:rsidRPr="00657741">
              <w:rPr>
                <w:noProof/>
                <w:color w:val="2B579A"/>
                <w:sz w:val="18"/>
                <w:szCs w:val="18"/>
                <w:shd w:val="clear" w:color="auto" w:fill="E6E6E6"/>
              </w:rPr>
              <mc:AlternateContent>
                <mc:Choice Requires="wps">
                  <w:drawing>
                    <wp:anchor distT="0" distB="0" distL="114300" distR="114300" simplePos="0" relativeHeight="251658251" behindDoc="0" locked="0" layoutInCell="1" allowOverlap="1" wp14:anchorId="74B7615C" wp14:editId="1A9F08E2">
                      <wp:simplePos x="0" y="0"/>
                      <wp:positionH relativeFrom="column">
                        <wp:posOffset>134620</wp:posOffset>
                      </wp:positionH>
                      <wp:positionV relativeFrom="paragraph">
                        <wp:posOffset>223520</wp:posOffset>
                      </wp:positionV>
                      <wp:extent cx="179070" cy="180975"/>
                      <wp:effectExtent l="0" t="0" r="0" b="9525"/>
                      <wp:wrapNone/>
                      <wp:docPr id="258" name="Diamond 4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79070" cy="180975"/>
                              </a:xfrm>
                              <a:prstGeom prst="diamond">
                                <a:avLst/>
                              </a:prstGeom>
                              <a:solidFill>
                                <a:srgbClr val="FFC000">
                                  <a:lumMod val="60000"/>
                                  <a:lumOff val="40000"/>
                                </a:srgbClr>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 w14:anchorId="47C0BC5D" id="Diamond 43" o:spid="_x0000_s1026" type="#_x0000_t4" style="position:absolute;margin-left:10.6pt;margin-top:17.6pt;width:14.1pt;height:14.25pt;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jm4jAIAAB0FAAAOAAAAZHJzL2Uyb0RvYy54bWysVEtvGyEQvlfqf0Dcm127Tpysso4sW64q&#10;uUmkJMp5zLI2KjAU8CP99R3YdeKmPVW9oHkx883wDdc3B6PZTvqg0NZ8cFZyJq3ARtl1zZ8eF58u&#10;OQsRbAMaraz5iwz8ZvLxw/XeVXKIG9SN9IyS2FDtXc03MbqqKILYSAPhDJ205GzRG4ik+nXReNhT&#10;dqOLYVleFHv0jfMoZAhknXdOPsn521aKeNe2QUama07YYj59PlfpLCbXUK09uI0SPQz4BxQGlKWi&#10;r6nmEIFtvfojlVHCY8A2ngk0BbatEjL3QN0MynfdPGzAydwLDSe41zGF/5dW3O7uPVNNzYfn9FQW&#10;DD3SXIFB27DR5zSfvQsVhT24e586DG6J4nsgR/GbJymhjzm03qRY6o8d8rBfXoctD5EJMg7GV+WY&#10;nkSQa3BZXo3PU7ECquNl50P8ItGwJNS86UDlKcNuGWIXfYzK0FCrZqG0zopfr2basx3Q0y8Ws7Is&#10;8129Nd+w6cwXZOw5QGZiSmceHc2EJnRpMrJwml9btifkwzFlYAKIu62GSKJxNM1g15yBXtNSiOhz&#10;YYsJGqGGKoGeQ9h05XLajolGRVoHrUzNLxOIDI5QaJuuyUzovvW3eSdphc0LPaTHjuHBiYWiIksI&#10;8R48UZpA0prGOzpajYQce4mzDfqff7OneGIaeTnb04pQVz+24CVn+qslDl4NRqO0U1kZnY+HpPhT&#10;z+rUY7dmhvQUA/oQnMhiio/6KLYezTNt8zRVJRdYQbW7+fXKLHarS/+BkNNpDqM9chCX9sGJlPw4&#10;3sfDM3jXcycS6W7xuE5QveNPF5tuWpxuI7Yqk+ttrj3XaQczD/r/Ii35qZ6j3n61yS8AAAD//wMA&#10;UEsDBBQABgAIAAAAIQAJuxbL3gAAAAcBAAAPAAAAZHJzL2Rvd25yZXYueG1sTI5BS8NAFITvgv9h&#10;eYI3u2naxjbNpmhBBBEk1d5fsmsSmn0bsts0/fc+T3oahhlmvmw32U6MZvCtIwXzWQTCUOV0S7WC&#10;r8+XhzUIH5A0do6MgqvxsMtvbzJMtbtQYcZDqAWPkE9RQRNCn0rpq8ZY9DPXG+Ls2w0WA9uhlnrA&#10;C4/bTsZRlEiLLfFDg73ZN6Y6Hc5WwdHtcdO+F6vxdP0okuPzW9m/Jkrd301PWxDBTOGvDL/4jA45&#10;M5XuTNqLTkE8j7mpYLFi5Xy5WYIoFSSLR5B5Jv/z5z8AAAD//wMAUEsBAi0AFAAGAAgAAAAhALaD&#10;OJL+AAAA4QEAABMAAAAAAAAAAAAAAAAAAAAAAFtDb250ZW50X1R5cGVzXS54bWxQSwECLQAUAAYA&#10;CAAAACEAOP0h/9YAAACUAQAACwAAAAAAAAAAAAAAAAAvAQAAX3JlbHMvLnJlbHNQSwECLQAUAAYA&#10;CAAAACEAHCo5uIwCAAAdBQAADgAAAAAAAAAAAAAAAAAuAgAAZHJzL2Uyb0RvYy54bWxQSwECLQAU&#10;AAYACAAAACEACbsWy94AAAAHAQAADwAAAAAAAAAAAAAAAADmBAAAZHJzL2Rvd25yZXYueG1sUEsF&#10;BgAAAAAEAAQA8wAAAPEFAAAAAA==&#10;" fillcolor="#ffd966" stroked="f" strokeweight="1pt"/>
                  </w:pict>
                </mc:Fallback>
              </mc:AlternateContent>
            </w:r>
          </w:p>
        </w:tc>
      </w:tr>
      <w:tr w:rsidR="00704F11" w:rsidRPr="00FA567B" w14:paraId="060C21BC" w14:textId="77777777" w:rsidTr="0EDC895E">
        <w:trPr>
          <w:trHeight w:val="279"/>
        </w:trPr>
        <w:tc>
          <w:tcPr>
            <w:tcW w:w="987" w:type="pct"/>
            <w:tcBorders>
              <w:top w:val="nil"/>
              <w:bottom w:val="single" w:sz="4" w:space="0" w:color="A6A6A6" w:themeColor="background1" w:themeShade="A6"/>
            </w:tcBorders>
            <w:shd w:val="clear" w:color="auto" w:fill="auto"/>
          </w:tcPr>
          <w:p w14:paraId="7DAD362D"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7904690F" w14:textId="6E1FB92A" w:rsidR="00704F11" w:rsidRPr="007047CE" w:rsidRDefault="00704F11" w:rsidP="00C77882">
            <w:pPr>
              <w:spacing w:before="60" w:after="60"/>
              <w:rPr>
                <w:rFonts w:ascii="Arial" w:hAnsi="Arial" w:cs="Arial"/>
                <w:i/>
                <w:color w:val="000000"/>
                <w:sz w:val="18"/>
                <w:szCs w:val="18"/>
                <w:highlight w:val="yellow"/>
              </w:rPr>
            </w:pPr>
            <w:r w:rsidRPr="007047CE">
              <w:rPr>
                <w:rFonts w:ascii="Arial" w:hAnsi="Arial" w:cs="Arial"/>
                <w:i/>
                <w:iCs/>
                <w:sz w:val="18"/>
                <w:szCs w:val="18"/>
                <w:lang w:val="en-US"/>
              </w:rPr>
              <w:t>Implement the Armstrong Creek Land Acquisition Program.</w:t>
            </w:r>
            <w:r w:rsidRPr="00560E95">
              <w:rPr>
                <w:rFonts w:ascii="Arial" w:hAnsi="Arial" w:cs="Arial"/>
                <w:b/>
                <w:bCs/>
                <w:sz w:val="18"/>
                <w:szCs w:val="18"/>
              </w:rPr>
              <w:t xml:space="preserve"> </w:t>
            </w:r>
            <w:r w:rsidRPr="00606A7D">
              <w:rPr>
                <w:rFonts w:ascii="Arial" w:hAnsi="Arial" w:cs="Arial"/>
                <w:b/>
                <w:bCs/>
                <w:i/>
                <w:iCs/>
                <w:sz w:val="18"/>
                <w:szCs w:val="18"/>
              </w:rPr>
              <w:t>(Major</w:t>
            </w:r>
            <w:r w:rsidR="00660C02">
              <w:rPr>
                <w:rFonts w:ascii="Arial" w:hAnsi="Arial" w:cs="Arial"/>
                <w:b/>
                <w:bCs/>
                <w:i/>
                <w:iCs/>
                <w:sz w:val="18"/>
                <w:szCs w:val="18"/>
              </w:rPr>
              <w:t xml:space="preserve"> budget</w:t>
            </w:r>
            <w:r w:rsidRPr="00606A7D">
              <w:rPr>
                <w:rFonts w:ascii="Arial" w:hAnsi="Arial" w:cs="Arial"/>
                <w:b/>
                <w:bCs/>
                <w:i/>
                <w:iCs/>
                <w:sz w:val="18"/>
                <w:szCs w:val="18"/>
              </w:rPr>
              <w:t xml:space="preserve"> initiative)</w:t>
            </w:r>
          </w:p>
        </w:tc>
        <w:tc>
          <w:tcPr>
            <w:tcW w:w="2482" w:type="pct"/>
            <w:tcBorders>
              <w:top w:val="single" w:sz="4" w:space="0" w:color="A6A6A6" w:themeColor="background1" w:themeShade="A6"/>
              <w:bottom w:val="single" w:sz="4" w:space="0" w:color="A6A6A6" w:themeColor="background1" w:themeShade="A6"/>
            </w:tcBorders>
            <w:shd w:val="clear" w:color="auto" w:fill="auto"/>
          </w:tcPr>
          <w:p w14:paraId="393F6973" w14:textId="77777777"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We implemented the Armstrong Creek Land Acquisition Program for the current year. A total of 10 properties (or part thereof) were acquired with one acquisition still in progress. Planning for the next stage of required land acquisitions will be undertaken in 2022‒23. The acquired land will create active open space, drainage, or road infrastructure.</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50BD2423" w14:textId="77777777" w:rsidR="00704F11" w:rsidRPr="004F5071" w:rsidRDefault="00704F11" w:rsidP="00C77882">
            <w:pPr>
              <w:spacing w:before="60" w:after="60"/>
              <w:jc w:val="center"/>
              <w:rPr>
                <w:rFonts w:cs="Arial"/>
                <w:bCs/>
                <w:sz w:val="24"/>
                <w:szCs w:val="24"/>
              </w:rPr>
            </w:pPr>
          </w:p>
          <w:p w14:paraId="032037DF" w14:textId="77777777" w:rsidR="00704F11" w:rsidRPr="004F5071" w:rsidRDefault="00704F11" w:rsidP="00C77882">
            <w:pPr>
              <w:spacing w:before="60" w:after="60"/>
              <w:jc w:val="center"/>
              <w:rPr>
                <w:rFonts w:ascii="Arial" w:hAnsi="Arial" w:cs="Arial"/>
                <w:bCs/>
                <w:color w:val="000000"/>
                <w:sz w:val="24"/>
                <w:szCs w:val="24"/>
                <w:highlight w:val="yellow"/>
              </w:rPr>
            </w:pPr>
            <w:r w:rsidRPr="004F5071">
              <w:rPr>
                <w:rFonts w:ascii="Wingdings" w:eastAsia="Wingdings" w:hAnsi="Wingdings" w:cs="Wingdings"/>
                <w:bCs/>
                <w:sz w:val="24"/>
                <w:szCs w:val="24"/>
              </w:rPr>
              <w:t>ü</w:t>
            </w:r>
          </w:p>
        </w:tc>
      </w:tr>
      <w:tr w:rsidR="00704F11" w:rsidRPr="00FA567B" w14:paraId="568EAD1C" w14:textId="77777777" w:rsidTr="0EDC895E">
        <w:trPr>
          <w:trHeight w:val="279"/>
        </w:trPr>
        <w:tc>
          <w:tcPr>
            <w:tcW w:w="987" w:type="pct"/>
            <w:tcBorders>
              <w:top w:val="single" w:sz="4" w:space="0" w:color="A6A6A6" w:themeColor="background1" w:themeShade="A6"/>
              <w:bottom w:val="nil"/>
            </w:tcBorders>
            <w:shd w:val="clear" w:color="auto" w:fill="auto"/>
          </w:tcPr>
          <w:p w14:paraId="1A76D3DC" w14:textId="3B6F34EE" w:rsidR="00704F11" w:rsidRPr="007047CE" w:rsidRDefault="00704F11" w:rsidP="00C77882">
            <w:pPr>
              <w:keepNext/>
              <w:keepLines/>
              <w:spacing w:before="60" w:after="60"/>
              <w:rPr>
                <w:rFonts w:ascii="Arial" w:hAnsi="Arial" w:cs="Arial"/>
                <w:sz w:val="18"/>
                <w:szCs w:val="18"/>
                <w:highlight w:val="yellow"/>
              </w:rPr>
            </w:pPr>
            <w:r>
              <w:rPr>
                <w:rFonts w:ascii="Arial" w:hAnsi="Arial" w:cs="Arial"/>
                <w:sz w:val="18"/>
                <w:szCs w:val="18"/>
              </w:rPr>
              <w:lastRenderedPageBreak/>
              <w:t xml:space="preserve">2.3 </w:t>
            </w:r>
            <w:r w:rsidRPr="007047CE">
              <w:rPr>
                <w:rFonts w:ascii="Arial" w:hAnsi="Arial" w:cs="Arial"/>
                <w:sz w:val="18"/>
                <w:szCs w:val="18"/>
              </w:rPr>
              <w:t>Create engaging places and spaces</w:t>
            </w:r>
          </w:p>
        </w:tc>
        <w:tc>
          <w:tcPr>
            <w:tcW w:w="1064" w:type="pct"/>
            <w:tcBorders>
              <w:top w:val="single" w:sz="4" w:space="0" w:color="A6A6A6" w:themeColor="background1" w:themeShade="A6"/>
              <w:bottom w:val="single" w:sz="4" w:space="0" w:color="A6A6A6" w:themeColor="background1" w:themeShade="A6"/>
            </w:tcBorders>
            <w:shd w:val="clear" w:color="auto" w:fill="auto"/>
          </w:tcPr>
          <w:p w14:paraId="4D97414C" w14:textId="1117F43D" w:rsidR="002A129A" w:rsidRDefault="00704F11" w:rsidP="00C77882">
            <w:pPr>
              <w:spacing w:before="60" w:after="60"/>
              <w:rPr>
                <w:rFonts w:ascii="Arial" w:hAnsi="Arial" w:cs="Arial"/>
                <w:sz w:val="18"/>
                <w:szCs w:val="18"/>
                <w:lang w:val="en-US"/>
              </w:rPr>
            </w:pPr>
            <w:r w:rsidRPr="007047CE">
              <w:rPr>
                <w:rFonts w:ascii="Arial" w:hAnsi="Arial" w:cs="Arial"/>
                <w:i/>
                <w:iCs/>
                <w:sz w:val="18"/>
                <w:szCs w:val="18"/>
              </w:rPr>
              <w:t>Commission new public art assets to develop the City's outdoor collection.</w:t>
            </w:r>
            <w:r w:rsidR="009A7D91">
              <w:rPr>
                <w:rFonts w:ascii="Arial" w:hAnsi="Arial" w:cs="Arial"/>
                <w:sz w:val="18"/>
                <w:szCs w:val="18"/>
                <w:lang w:val="en-US"/>
              </w:rPr>
              <w:t xml:space="preserve"> </w:t>
            </w:r>
          </w:p>
          <w:p w14:paraId="5BAA6FFC" w14:textId="7C615B92" w:rsidR="00704F11" w:rsidRPr="007047CE" w:rsidRDefault="009A7D91" w:rsidP="00C77882">
            <w:pPr>
              <w:spacing w:before="60" w:after="60"/>
              <w:rPr>
                <w:rFonts w:ascii="Arial" w:hAnsi="Arial" w:cs="Arial"/>
                <w:i/>
                <w:color w:val="000000"/>
                <w:sz w:val="18"/>
                <w:szCs w:val="18"/>
                <w:highlight w:val="yellow"/>
              </w:rPr>
            </w:pPr>
            <w:r>
              <w:rPr>
                <w:rFonts w:ascii="Arial" w:hAnsi="Arial" w:cs="Arial"/>
                <w:sz w:val="18"/>
                <w:szCs w:val="18"/>
                <w:lang w:val="en-US"/>
              </w:rPr>
              <w:t xml:space="preserve"> </w:t>
            </w:r>
            <w:r w:rsidR="002A129A">
              <w:rPr>
                <w:noProof/>
                <w:color w:val="2B579A"/>
                <w:shd w:val="clear" w:color="auto" w:fill="E6E6E6"/>
              </w:rPr>
              <w:drawing>
                <wp:inline distT="0" distB="0" distL="0" distR="0" wp14:anchorId="3C31A570" wp14:editId="7F09B369">
                  <wp:extent cx="120140" cy="132954"/>
                  <wp:effectExtent l="0" t="0" r="0" b="635"/>
                  <wp:docPr id="61" name="Picture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pic:cNvPicPr/>
                        </pic:nvPicPr>
                        <pic:blipFill>
                          <a:blip r:embed="rId42"/>
                          <a:stretch>
                            <a:fillRect/>
                          </a:stretch>
                        </pic:blipFill>
                        <pic:spPr>
                          <a:xfrm>
                            <a:off x="0" y="0"/>
                            <a:ext cx="120140" cy="132954"/>
                          </a:xfrm>
                          <a:prstGeom prst="rect">
                            <a:avLst/>
                          </a:prstGeom>
                        </pic:spPr>
                      </pic:pic>
                    </a:graphicData>
                  </a:graphic>
                </wp:inline>
              </w:drawing>
            </w:r>
          </w:p>
        </w:tc>
        <w:tc>
          <w:tcPr>
            <w:tcW w:w="2482" w:type="pct"/>
            <w:tcBorders>
              <w:top w:val="single" w:sz="4" w:space="0" w:color="A6A6A6" w:themeColor="background1" w:themeShade="A6"/>
              <w:bottom w:val="single" w:sz="4" w:space="0" w:color="A6A6A6" w:themeColor="background1" w:themeShade="A6"/>
            </w:tcBorders>
            <w:shd w:val="clear" w:color="auto" w:fill="auto"/>
          </w:tcPr>
          <w:p w14:paraId="3496F5AB" w14:textId="77777777" w:rsidR="00704F11" w:rsidRPr="00300334" w:rsidRDefault="00704F11" w:rsidP="00C77882">
            <w:pPr>
              <w:spacing w:before="60" w:after="60"/>
              <w:rPr>
                <w:rFonts w:ascii="Arial" w:hAnsi="Arial" w:cs="Arial"/>
                <w:sz w:val="18"/>
                <w:szCs w:val="18"/>
                <w:highlight w:val="yellow"/>
              </w:rPr>
            </w:pPr>
            <w:r w:rsidRPr="00300334">
              <w:rPr>
                <w:rFonts w:ascii="Arial" w:hAnsi="Arial" w:cs="Arial"/>
                <w:sz w:val="18"/>
                <w:szCs w:val="18"/>
              </w:rPr>
              <w:t>We continued to commission new public art assets to develop the City's outdoor collection including:</w:t>
            </w:r>
          </w:p>
          <w:p w14:paraId="1E5B7E7C" w14:textId="75B0DD11" w:rsidR="00704F11" w:rsidRPr="00300334" w:rsidRDefault="00A058D6" w:rsidP="00C77882">
            <w:pPr>
              <w:pStyle w:val="ListParagraph"/>
              <w:numPr>
                <w:ilvl w:val="0"/>
                <w:numId w:val="70"/>
              </w:numPr>
              <w:spacing w:before="60" w:after="60" w:line="270" w:lineRule="atLeast"/>
              <w:rPr>
                <w:rFonts w:ascii="Arial" w:hAnsi="Arial" w:cs="Arial"/>
                <w:sz w:val="18"/>
                <w:szCs w:val="18"/>
              </w:rPr>
            </w:pPr>
            <w:r>
              <w:rPr>
                <w:rFonts w:ascii="Arial" w:hAnsi="Arial" w:cs="Arial"/>
                <w:color w:val="000000"/>
                <w:sz w:val="18"/>
                <w:szCs w:val="18"/>
                <w:shd w:val="clear" w:color="auto" w:fill="FFFFFF"/>
              </w:rPr>
              <w:t>Geelong Women’s Street Art Project</w:t>
            </w:r>
            <w:r w:rsidR="007360C0">
              <w:rPr>
                <w:rFonts w:ascii="Arial" w:hAnsi="Arial" w:cs="Arial"/>
                <w:color w:val="000000"/>
                <w:sz w:val="18"/>
                <w:szCs w:val="18"/>
                <w:shd w:val="clear" w:color="auto" w:fill="FFFFFF"/>
              </w:rPr>
              <w:t xml:space="preserve">, </w:t>
            </w:r>
            <w:r w:rsidR="00704F11" w:rsidRPr="00245816">
              <w:rPr>
                <w:rFonts w:ascii="Arial" w:hAnsi="Arial" w:cs="Arial"/>
                <w:color w:val="000000"/>
                <w:sz w:val="18"/>
                <w:szCs w:val="18"/>
                <w:shd w:val="clear" w:color="auto" w:fill="FFFFFF"/>
              </w:rPr>
              <w:t xml:space="preserve">a series of street murals by 19 female artists </w:t>
            </w:r>
            <w:r w:rsidR="00704F11" w:rsidRPr="00245816">
              <w:rPr>
                <w:rFonts w:ascii="Arial" w:hAnsi="Arial" w:cs="Arial"/>
                <w:sz w:val="18"/>
                <w:szCs w:val="18"/>
                <w:shd w:val="clear" w:color="auto" w:fill="FFFFFF"/>
              </w:rPr>
              <w:t xml:space="preserve">to celebrate International Women’s Day 2022 and </w:t>
            </w:r>
            <w:r w:rsidR="00704F11" w:rsidRPr="00245816">
              <w:rPr>
                <w:rFonts w:ascii="Arial" w:hAnsi="Arial" w:cs="Arial"/>
                <w:sz w:val="18"/>
                <w:szCs w:val="18"/>
              </w:rPr>
              <w:t>promote</w:t>
            </w:r>
            <w:r w:rsidR="00704F11" w:rsidRPr="00300334">
              <w:rPr>
                <w:rFonts w:ascii="Arial" w:hAnsi="Arial" w:cs="Arial"/>
                <w:sz w:val="18"/>
                <w:szCs w:val="18"/>
              </w:rPr>
              <w:t xml:space="preserve"> gender equity by encouraging female artists to contribute to our cultural life</w:t>
            </w:r>
          </w:p>
          <w:p w14:paraId="37101AF6" w14:textId="1CF1C1DB" w:rsidR="00704F11" w:rsidRPr="006F1746" w:rsidRDefault="00704F11" w:rsidP="00C77882">
            <w:pPr>
              <w:pStyle w:val="ListParagraph"/>
              <w:numPr>
                <w:ilvl w:val="0"/>
                <w:numId w:val="70"/>
              </w:numPr>
              <w:spacing w:before="60" w:after="60" w:line="270" w:lineRule="atLeast"/>
              <w:rPr>
                <w:rFonts w:ascii="Arial" w:hAnsi="Arial" w:cs="Arial"/>
                <w:color w:val="000000"/>
                <w:sz w:val="18"/>
                <w:szCs w:val="18"/>
                <w:shd w:val="clear" w:color="auto" w:fill="FFFFFF"/>
              </w:rPr>
            </w:pPr>
            <w:r w:rsidRPr="00300334">
              <w:rPr>
                <w:rFonts w:ascii="Arial" w:hAnsi="Arial" w:cs="Arial"/>
                <w:sz w:val="18"/>
                <w:szCs w:val="18"/>
              </w:rPr>
              <w:t xml:space="preserve">relocatable public art </w:t>
            </w:r>
            <w:r w:rsidRPr="00300334">
              <w:rPr>
                <w:rFonts w:ascii="Arial" w:hAnsi="Arial" w:cs="Arial"/>
                <w:color w:val="000000"/>
                <w:sz w:val="18"/>
                <w:szCs w:val="18"/>
                <w:shd w:val="clear" w:color="auto" w:fill="FFFFFF"/>
              </w:rPr>
              <w:t>to activate public spaces across the municipality</w:t>
            </w:r>
            <w:r w:rsidR="00027808" w:rsidRPr="51B35C2A">
              <w:rPr>
                <w:rFonts w:ascii="Arial" w:hAnsi="Arial" w:cs="Arial"/>
                <w:color w:val="000000" w:themeColor="text1"/>
                <w:sz w:val="18"/>
                <w:szCs w:val="18"/>
              </w:rPr>
              <w:t>.</w:t>
            </w:r>
            <w:r w:rsidR="00671F03">
              <w:rPr>
                <w:rFonts w:ascii="Arial" w:hAnsi="Arial" w:cs="Arial"/>
                <w:color w:val="000000" w:themeColor="text1"/>
                <w:sz w:val="18"/>
                <w:szCs w:val="18"/>
              </w:rPr>
              <w:t xml:space="preserve"> </w:t>
            </w:r>
            <w:r w:rsidR="00270896">
              <w:rPr>
                <w:rFonts w:ascii="Arial" w:hAnsi="Arial" w:cs="Arial"/>
                <w:color w:val="000000" w:themeColor="text1"/>
                <w:sz w:val="18"/>
                <w:szCs w:val="18"/>
              </w:rPr>
              <w:t xml:space="preserve">We launched </w:t>
            </w:r>
            <w:r w:rsidR="00270896" w:rsidRPr="736EEF0E">
              <w:rPr>
                <w:rFonts w:ascii="Arial" w:hAnsi="Arial" w:cs="Arial"/>
                <w:color w:val="000000" w:themeColor="text1"/>
                <w:sz w:val="18"/>
                <w:szCs w:val="18"/>
              </w:rPr>
              <w:t>‘</w:t>
            </w:r>
            <w:r w:rsidRPr="00300334">
              <w:rPr>
                <w:rFonts w:ascii="Arial" w:hAnsi="Arial" w:cs="Arial"/>
                <w:color w:val="000000"/>
                <w:sz w:val="18"/>
                <w:szCs w:val="18"/>
                <w:shd w:val="clear" w:color="auto" w:fill="FFFFFF"/>
              </w:rPr>
              <w:t>I AM’</w:t>
            </w:r>
            <w:r w:rsidR="006F1746" w:rsidRPr="736EEF0E">
              <w:rPr>
                <w:rFonts w:ascii="Arial" w:hAnsi="Arial" w:cs="Arial"/>
                <w:color w:val="000000" w:themeColor="text1"/>
                <w:sz w:val="18"/>
                <w:szCs w:val="18"/>
              </w:rPr>
              <w:t>, a relocatable sculpture,</w:t>
            </w:r>
            <w:r w:rsidR="006F1746" w:rsidRPr="00300334">
              <w:rPr>
                <w:rFonts w:ascii="Arial" w:hAnsi="Arial" w:cs="Arial"/>
                <w:color w:val="000000"/>
                <w:sz w:val="18"/>
                <w:szCs w:val="18"/>
                <w:shd w:val="clear" w:color="auto" w:fill="FFFFFF"/>
              </w:rPr>
              <w:t xml:space="preserve"> </w:t>
            </w:r>
            <w:r w:rsidR="72DDED9A" w:rsidRPr="00300334">
              <w:rPr>
                <w:rFonts w:ascii="Arial" w:hAnsi="Arial" w:cs="Arial"/>
                <w:color w:val="000000"/>
                <w:sz w:val="18"/>
                <w:szCs w:val="18"/>
                <w:shd w:val="clear" w:color="auto" w:fill="FFFFFF"/>
              </w:rPr>
              <w:t>providing</w:t>
            </w:r>
            <w:r w:rsidRPr="00300334">
              <w:rPr>
                <w:rFonts w:ascii="Arial" w:hAnsi="Arial" w:cs="Arial"/>
                <w:color w:val="000000"/>
                <w:sz w:val="18"/>
                <w:szCs w:val="18"/>
                <w:shd w:val="clear" w:color="auto" w:fill="FFFFFF"/>
              </w:rPr>
              <w:t xml:space="preserve"> an opportunity to raise awareness and celebrate members of the community who have a lived experience with disability </w:t>
            </w:r>
          </w:p>
          <w:p w14:paraId="7FE726E1" w14:textId="47F69AEB" w:rsidR="00704F11" w:rsidRPr="00300334" w:rsidRDefault="00704F11" w:rsidP="00C77882">
            <w:pPr>
              <w:pStyle w:val="ListParagraph"/>
              <w:numPr>
                <w:ilvl w:val="0"/>
                <w:numId w:val="70"/>
              </w:numPr>
              <w:spacing w:before="60" w:after="60" w:line="270" w:lineRule="atLeast"/>
              <w:contextualSpacing w:val="0"/>
              <w:rPr>
                <w:rFonts w:ascii="Arial" w:hAnsi="Arial" w:cs="Arial"/>
                <w:sz w:val="18"/>
                <w:szCs w:val="18"/>
                <w:shd w:val="clear" w:color="auto" w:fill="FFFFFF"/>
              </w:rPr>
            </w:pPr>
            <w:r w:rsidRPr="007D4D1B">
              <w:rPr>
                <w:rFonts w:ascii="Arial" w:hAnsi="Arial" w:cs="Arial"/>
                <w:color w:val="000000"/>
                <w:sz w:val="18"/>
                <w:szCs w:val="18"/>
                <w:shd w:val="clear" w:color="auto" w:fill="FFFFFF"/>
              </w:rPr>
              <w:t>engaging</w:t>
            </w:r>
            <w:r w:rsidRPr="00300334">
              <w:rPr>
                <w:rFonts w:ascii="Arial" w:hAnsi="Arial" w:cs="Arial"/>
                <w:color w:val="000000"/>
                <w:sz w:val="18"/>
                <w:szCs w:val="18"/>
                <w:shd w:val="clear" w:color="auto" w:fill="FFFFFF"/>
              </w:rPr>
              <w:t xml:space="preserve"> three Wadawurrung artists in the design </w:t>
            </w:r>
            <w:r w:rsidRPr="00300334">
              <w:rPr>
                <w:rFonts w:ascii="Arial" w:hAnsi="Arial" w:cs="Arial"/>
                <w:sz w:val="18"/>
                <w:szCs w:val="18"/>
              </w:rPr>
              <w:t xml:space="preserve">of artwork for our new civic building, </w:t>
            </w:r>
            <w:r w:rsidRPr="00300334">
              <w:rPr>
                <w:rFonts w:ascii="Arial" w:hAnsi="Arial" w:cs="Arial"/>
                <w:color w:val="000000"/>
                <w:sz w:val="18"/>
                <w:szCs w:val="18"/>
                <w:shd w:val="clear" w:color="auto" w:fill="FFFFFF"/>
              </w:rPr>
              <w:t>Wurriki Nyal</w:t>
            </w:r>
          </w:p>
          <w:p w14:paraId="61CB8BEF" w14:textId="13EC2598" w:rsidR="00704F11" w:rsidRPr="00300334" w:rsidRDefault="00704F11" w:rsidP="00C77882">
            <w:pPr>
              <w:pStyle w:val="ListParagraph"/>
              <w:numPr>
                <w:ilvl w:val="0"/>
                <w:numId w:val="70"/>
              </w:numPr>
              <w:spacing w:before="60" w:after="60" w:line="270" w:lineRule="atLeast"/>
              <w:contextualSpacing w:val="0"/>
              <w:rPr>
                <w:rFonts w:ascii="Arial" w:hAnsi="Arial" w:cs="Arial"/>
                <w:sz w:val="18"/>
                <w:szCs w:val="18"/>
                <w:shd w:val="clear" w:color="auto" w:fill="FFFFFF"/>
              </w:rPr>
            </w:pPr>
            <w:r w:rsidRPr="007D4D1B">
              <w:rPr>
                <w:rFonts w:ascii="Arial" w:hAnsi="Arial" w:cs="Arial"/>
                <w:color w:val="000000"/>
                <w:sz w:val="18"/>
                <w:szCs w:val="18"/>
                <w:shd w:val="clear" w:color="auto" w:fill="FFFFFF"/>
              </w:rPr>
              <w:t>completing</w:t>
            </w:r>
            <w:r w:rsidRPr="00300334">
              <w:rPr>
                <w:rFonts w:ascii="Arial" w:hAnsi="Arial" w:cs="Arial"/>
                <w:color w:val="000000"/>
                <w:sz w:val="18"/>
                <w:szCs w:val="18"/>
                <w:shd w:val="clear" w:color="auto" w:fill="FFFFFF"/>
              </w:rPr>
              <w:t xml:space="preserve"> restoration of the Belcher Drinking Fountain in April</w:t>
            </w:r>
            <w:r w:rsidRPr="00300334">
              <w:rPr>
                <w:rFonts w:ascii="Arial" w:hAnsi="Arial" w:cs="Arial"/>
                <w:sz w:val="18"/>
                <w:szCs w:val="18"/>
                <w:shd w:val="clear" w:color="auto" w:fill="FFFFFF"/>
              </w:rPr>
              <w:t xml:space="preserve"> 2022</w:t>
            </w:r>
          </w:p>
          <w:p w14:paraId="58C435F3" w14:textId="6214AA4F" w:rsidR="00704F11" w:rsidRPr="00300334" w:rsidRDefault="00B37E49" w:rsidP="00C77882">
            <w:pPr>
              <w:pStyle w:val="ListParagraph"/>
              <w:numPr>
                <w:ilvl w:val="0"/>
                <w:numId w:val="70"/>
              </w:numPr>
              <w:spacing w:before="60" w:after="60" w:line="270" w:lineRule="atLeast"/>
              <w:contextualSpacing w:val="0"/>
              <w:rPr>
                <w:rFonts w:ascii="Arial" w:hAnsi="Arial" w:cs="Arial"/>
                <w:sz w:val="18"/>
                <w:szCs w:val="18"/>
                <w:shd w:val="clear" w:color="auto" w:fill="FFFFFF"/>
              </w:rPr>
            </w:pPr>
            <w:r>
              <w:rPr>
                <w:rFonts w:ascii="Arial" w:hAnsi="Arial" w:cs="Arial"/>
                <w:color w:val="000000"/>
                <w:sz w:val="18"/>
                <w:szCs w:val="18"/>
                <w:shd w:val="clear" w:color="auto" w:fill="FFFFFF"/>
              </w:rPr>
              <w:t>s</w:t>
            </w:r>
            <w:r w:rsidR="003B6098">
              <w:rPr>
                <w:rFonts w:ascii="Arial" w:hAnsi="Arial" w:cs="Arial"/>
                <w:color w:val="000000"/>
                <w:sz w:val="18"/>
                <w:szCs w:val="18"/>
                <w:shd w:val="clear" w:color="auto" w:fill="FFFFFF"/>
              </w:rPr>
              <w:t>eeking</w:t>
            </w:r>
            <w:r w:rsidR="00704F11" w:rsidRPr="00300334">
              <w:rPr>
                <w:rFonts w:ascii="Arial" w:hAnsi="Arial" w:cs="Arial"/>
                <w:color w:val="000000"/>
                <w:sz w:val="18"/>
                <w:szCs w:val="18"/>
                <w:shd w:val="clear" w:color="auto" w:fill="FFFFFF"/>
              </w:rPr>
              <w:t xml:space="preserve"> expressions of interest for commissions for the Drysdale Library, Chilwell Library and Labuan Square redevelopment </w:t>
            </w:r>
          </w:p>
          <w:p w14:paraId="7A569B38" w14:textId="656AFAC1" w:rsidR="00704F11" w:rsidRPr="00300334" w:rsidRDefault="00704F11" w:rsidP="00C77882">
            <w:pPr>
              <w:pStyle w:val="ListParagraph"/>
              <w:numPr>
                <w:ilvl w:val="0"/>
                <w:numId w:val="70"/>
              </w:numPr>
              <w:spacing w:before="60" w:after="60" w:line="270" w:lineRule="atLeast"/>
              <w:contextualSpacing w:val="0"/>
              <w:rPr>
                <w:rFonts w:ascii="Arial" w:hAnsi="Arial" w:cs="Arial"/>
                <w:sz w:val="18"/>
                <w:szCs w:val="18"/>
                <w:shd w:val="clear" w:color="auto" w:fill="FFFFFF"/>
              </w:rPr>
            </w:pPr>
            <w:r w:rsidRPr="00300334">
              <w:rPr>
                <w:rFonts w:ascii="Arial" w:hAnsi="Arial" w:cs="Arial"/>
                <w:color w:val="000000"/>
                <w:sz w:val="18"/>
                <w:szCs w:val="18"/>
                <w:shd w:val="clear" w:color="auto" w:fill="FFFFFF"/>
              </w:rPr>
              <w:t xml:space="preserve">public art projections by artists living in Barwon, Marngoneet and Karreenga </w:t>
            </w:r>
            <w:proofErr w:type="gramStart"/>
            <w:r w:rsidRPr="00300334">
              <w:rPr>
                <w:rFonts w:ascii="Arial" w:hAnsi="Arial" w:cs="Arial"/>
                <w:color w:val="000000"/>
                <w:sz w:val="18"/>
                <w:szCs w:val="18"/>
                <w:shd w:val="clear" w:color="auto" w:fill="FFFFFF"/>
              </w:rPr>
              <w:t>correctional facilities</w:t>
            </w:r>
            <w:proofErr w:type="gramEnd"/>
            <w:r w:rsidRPr="00300334">
              <w:rPr>
                <w:rFonts w:ascii="Arial" w:hAnsi="Arial" w:cs="Arial"/>
                <w:color w:val="000000"/>
                <w:sz w:val="18"/>
                <w:szCs w:val="18"/>
                <w:shd w:val="clear" w:color="auto" w:fill="FFFFFF"/>
              </w:rPr>
              <w:t xml:space="preserve"> celebrating First Nation's Peoples culture and heritage during National Reconciliation Week 2022</w:t>
            </w:r>
          </w:p>
          <w:p w14:paraId="678D9B6B" w14:textId="7CA89BBD" w:rsidR="00704F11" w:rsidRPr="00300334" w:rsidRDefault="000B693E" w:rsidP="00C77882">
            <w:pPr>
              <w:pStyle w:val="ListParagraph"/>
              <w:numPr>
                <w:ilvl w:val="0"/>
                <w:numId w:val="70"/>
              </w:numPr>
              <w:spacing w:before="60" w:after="60" w:line="270" w:lineRule="atLeast"/>
              <w:contextualSpacing w:val="0"/>
              <w:rPr>
                <w:rFonts w:ascii="Arial" w:hAnsi="Arial" w:cs="Arial"/>
                <w:color w:val="000000"/>
                <w:sz w:val="18"/>
                <w:szCs w:val="18"/>
                <w:shd w:val="clear" w:color="auto" w:fill="FFFFFF"/>
              </w:rPr>
            </w:pPr>
            <w:r>
              <w:rPr>
                <w:rFonts w:ascii="Arial" w:hAnsi="Arial" w:cs="Arial"/>
                <w:color w:val="000000"/>
                <w:sz w:val="18"/>
                <w:szCs w:val="18"/>
                <w:shd w:val="clear" w:color="auto" w:fill="FFFFFF"/>
              </w:rPr>
              <w:t xml:space="preserve">consulting </w:t>
            </w:r>
            <w:r w:rsidR="00704F11" w:rsidRPr="00300334">
              <w:rPr>
                <w:rFonts w:ascii="Arial" w:hAnsi="Arial" w:cs="Arial"/>
                <w:color w:val="000000"/>
                <w:sz w:val="18"/>
                <w:szCs w:val="18"/>
                <w:shd w:val="clear" w:color="auto" w:fill="FFFFFF"/>
              </w:rPr>
              <w:t xml:space="preserve">with the Osborne Park Association on the redevelopment of fountain and memorials </w:t>
            </w:r>
          </w:p>
          <w:p w14:paraId="3E903D40" w14:textId="372D8D7B" w:rsidR="00704F11" w:rsidRPr="00300334" w:rsidRDefault="00704F11" w:rsidP="00C77882">
            <w:pPr>
              <w:pStyle w:val="ListParagraph"/>
              <w:numPr>
                <w:ilvl w:val="0"/>
                <w:numId w:val="70"/>
              </w:numPr>
              <w:spacing w:before="60" w:after="60" w:line="270" w:lineRule="atLeast"/>
              <w:contextualSpacing w:val="0"/>
              <w:rPr>
                <w:rFonts w:ascii="Arial" w:hAnsi="Arial" w:cs="Arial"/>
                <w:color w:val="000000"/>
                <w:sz w:val="18"/>
                <w:szCs w:val="18"/>
                <w:shd w:val="clear" w:color="auto" w:fill="FFFFFF"/>
              </w:rPr>
            </w:pPr>
            <w:r w:rsidRPr="00300334">
              <w:rPr>
                <w:rFonts w:ascii="Arial" w:hAnsi="Arial" w:cs="Arial"/>
                <w:color w:val="000000"/>
                <w:sz w:val="18"/>
                <w:szCs w:val="18"/>
                <w:shd w:val="clear" w:color="auto" w:fill="FFFFFF"/>
              </w:rPr>
              <w:t xml:space="preserve">reviewing options to acknowledge Gerry Smith, the first Mayor of the newly amalgamated City of Greater Geelong </w:t>
            </w:r>
          </w:p>
          <w:p w14:paraId="3E8A90E0" w14:textId="699978D4" w:rsidR="00704F11" w:rsidRPr="00300334" w:rsidRDefault="00704F11" w:rsidP="00C77882">
            <w:pPr>
              <w:pStyle w:val="ListParagraph"/>
              <w:numPr>
                <w:ilvl w:val="0"/>
                <w:numId w:val="70"/>
              </w:numPr>
              <w:spacing w:before="60" w:after="60" w:line="270" w:lineRule="atLeast"/>
              <w:contextualSpacing w:val="0"/>
              <w:rPr>
                <w:rFonts w:ascii="Arial" w:hAnsi="Arial" w:cs="Arial"/>
                <w:color w:val="000000"/>
                <w:sz w:val="18"/>
                <w:szCs w:val="18"/>
                <w:shd w:val="clear" w:color="auto" w:fill="FFFFFF"/>
              </w:rPr>
            </w:pPr>
            <w:r w:rsidRPr="00300334">
              <w:rPr>
                <w:rFonts w:ascii="Arial" w:hAnsi="Arial" w:cs="Arial"/>
                <w:color w:val="000000"/>
                <w:sz w:val="18"/>
                <w:szCs w:val="18"/>
                <w:shd w:val="clear" w:color="auto" w:fill="FFFFFF"/>
              </w:rPr>
              <w:t>developing interpretive options for the Bills Cement Horse Trough Lara</w:t>
            </w:r>
            <w:r>
              <w:rPr>
                <w:rFonts w:ascii="Arial" w:hAnsi="Arial" w:cs="Arial"/>
                <w:color w:val="000000"/>
                <w:sz w:val="18"/>
                <w:szCs w:val="18"/>
                <w:shd w:val="clear" w:color="auto" w:fill="FFFFFF"/>
              </w:rPr>
              <w:t>.</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64E4A5EF" w14:textId="77777777" w:rsidR="00704F11" w:rsidRPr="004F5071" w:rsidRDefault="00704F11" w:rsidP="00C77882">
            <w:pPr>
              <w:keepNext/>
              <w:spacing w:before="60" w:after="60"/>
              <w:jc w:val="center"/>
              <w:rPr>
                <w:rFonts w:cs="Arial"/>
                <w:bCs/>
                <w:sz w:val="24"/>
                <w:szCs w:val="24"/>
              </w:rPr>
            </w:pPr>
          </w:p>
          <w:p w14:paraId="32BEA362" w14:textId="77777777" w:rsidR="00704F11" w:rsidRPr="004F5071" w:rsidRDefault="00704F11" w:rsidP="00C77882">
            <w:pPr>
              <w:spacing w:before="60" w:after="60"/>
              <w:jc w:val="center"/>
              <w:rPr>
                <w:rFonts w:ascii="Arial" w:hAnsi="Arial" w:cs="Arial"/>
                <w:bCs/>
                <w:color w:val="000000"/>
                <w:sz w:val="24"/>
                <w:szCs w:val="24"/>
                <w:highlight w:val="yellow"/>
              </w:rPr>
            </w:pPr>
            <w:r w:rsidRPr="004F5071">
              <w:rPr>
                <w:rFonts w:ascii="Wingdings" w:eastAsia="Wingdings" w:hAnsi="Wingdings" w:cs="Wingdings"/>
                <w:bCs/>
                <w:sz w:val="24"/>
                <w:szCs w:val="24"/>
              </w:rPr>
              <w:t>ü</w:t>
            </w:r>
          </w:p>
        </w:tc>
      </w:tr>
      <w:tr w:rsidR="00704F11" w:rsidRPr="00FA567B" w14:paraId="17EAFB6F" w14:textId="77777777" w:rsidTr="0EDC895E">
        <w:trPr>
          <w:trHeight w:val="279"/>
        </w:trPr>
        <w:tc>
          <w:tcPr>
            <w:tcW w:w="987" w:type="pct"/>
            <w:tcBorders>
              <w:top w:val="nil"/>
              <w:bottom w:val="nil"/>
            </w:tcBorders>
            <w:shd w:val="clear" w:color="auto" w:fill="auto"/>
          </w:tcPr>
          <w:p w14:paraId="3A93E217"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047C19FB" w14:textId="214B03EA" w:rsidR="002A129A" w:rsidRDefault="00704F11" w:rsidP="00C77882">
            <w:pPr>
              <w:spacing w:before="60" w:after="60"/>
              <w:rPr>
                <w:rFonts w:ascii="Arial" w:hAnsi="Arial" w:cs="Arial"/>
                <w:i/>
                <w:iCs/>
                <w:sz w:val="18"/>
                <w:szCs w:val="18"/>
              </w:rPr>
            </w:pPr>
            <w:r w:rsidRPr="007047CE">
              <w:rPr>
                <w:rFonts w:ascii="Arial" w:hAnsi="Arial" w:cs="Arial"/>
                <w:i/>
                <w:iCs/>
                <w:sz w:val="18"/>
                <w:szCs w:val="18"/>
              </w:rPr>
              <w:t>Plant more trees through the Urban Forest Strategy and create opportunities for community planting</w:t>
            </w:r>
            <w:r w:rsidR="002A129A">
              <w:rPr>
                <w:rFonts w:ascii="Arial" w:hAnsi="Arial" w:cs="Arial"/>
                <w:i/>
                <w:iCs/>
                <w:sz w:val="18"/>
                <w:szCs w:val="18"/>
              </w:rPr>
              <w:t>.</w:t>
            </w:r>
          </w:p>
          <w:p w14:paraId="56555ACE" w14:textId="5246E2EA" w:rsidR="00704F11" w:rsidRPr="007047CE" w:rsidRDefault="002A129A" w:rsidP="00C77882">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2388A33C" wp14:editId="3260F70D">
                  <wp:extent cx="146990" cy="158750"/>
                  <wp:effectExtent l="0" t="0" r="5715" b="0"/>
                  <wp:docPr id="62"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 name="Picture 62"/>
                          <pic:cNvPicPr/>
                        </pic:nvPicPr>
                        <pic:blipFill>
                          <a:blip r:embed="rId38"/>
                          <a:stretch>
                            <a:fillRect/>
                          </a:stretch>
                        </pic:blipFill>
                        <pic:spPr>
                          <a:xfrm>
                            <a:off x="0" y="0"/>
                            <a:ext cx="146990" cy="158750"/>
                          </a:xfrm>
                          <a:prstGeom prst="rect">
                            <a:avLst/>
                          </a:prstGeom>
                        </pic:spPr>
                      </pic:pic>
                    </a:graphicData>
                  </a:graphic>
                </wp:inline>
              </w:drawing>
            </w:r>
          </w:p>
        </w:tc>
        <w:tc>
          <w:tcPr>
            <w:tcW w:w="2482" w:type="pct"/>
            <w:tcBorders>
              <w:top w:val="single" w:sz="4" w:space="0" w:color="A6A6A6" w:themeColor="background1" w:themeShade="A6"/>
              <w:bottom w:val="single" w:sz="4" w:space="0" w:color="A6A6A6" w:themeColor="background1" w:themeShade="A6"/>
            </w:tcBorders>
            <w:shd w:val="clear" w:color="auto" w:fill="auto"/>
          </w:tcPr>
          <w:p w14:paraId="2389717F" w14:textId="44ED844A" w:rsidR="00704F11" w:rsidRPr="00300334" w:rsidRDefault="00704F11" w:rsidP="00C77882">
            <w:pPr>
              <w:spacing w:before="60" w:after="60"/>
              <w:rPr>
                <w:rFonts w:ascii="Arial" w:hAnsi="Arial" w:cs="Arial"/>
                <w:bCs/>
                <w:sz w:val="18"/>
                <w:szCs w:val="18"/>
              </w:rPr>
            </w:pPr>
            <w:r w:rsidRPr="00300334">
              <w:rPr>
                <w:rFonts w:ascii="Arial" w:hAnsi="Arial" w:cs="Arial"/>
                <w:bCs/>
                <w:sz w:val="18"/>
                <w:szCs w:val="18"/>
              </w:rPr>
              <w:t xml:space="preserve">We planted 2,248 street and park trees in areas with the highest need and low canopy cover. We collaborated with the Rotary Club, Ocean Grove to plant 100 trees to commemorate 100 years of Rotary. As these trees grow and mature over the next five to 15 years, they will provide canopy cover and shade. Tree planting is suspended during the warmer months and this time is used to water, mulch, and care for our young trees, as well as plan for our 2022 planting season. </w:t>
            </w:r>
          </w:p>
          <w:p w14:paraId="6AD3D4C0" w14:textId="202A44CC"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 xml:space="preserve">Providing water and arboriculture care to young trees in their first few years, particularly in hot months, helps them establish well and grow into healthy mature canopy trees. </w:t>
            </w:r>
            <w:r w:rsidR="00FF3A98" w:rsidRPr="00300334">
              <w:rPr>
                <w:rFonts w:ascii="Arial" w:hAnsi="Arial" w:cs="Arial"/>
                <w:bCs/>
                <w:sz w:val="18"/>
                <w:szCs w:val="18"/>
              </w:rPr>
              <w:t>The</w:t>
            </w:r>
            <w:r w:rsidR="00FF3A98">
              <w:rPr>
                <w:rFonts w:ascii="Arial" w:hAnsi="Arial" w:cs="Arial"/>
                <w:bCs/>
                <w:sz w:val="18"/>
                <w:szCs w:val="18"/>
              </w:rPr>
              <w:t xml:space="preserve"> </w:t>
            </w:r>
            <w:r w:rsidRPr="00300334">
              <w:rPr>
                <w:rFonts w:ascii="Arial" w:hAnsi="Arial" w:cs="Arial"/>
                <w:bCs/>
                <w:sz w:val="18"/>
                <w:szCs w:val="18"/>
              </w:rPr>
              <w:t xml:space="preserve">trees will form the future of Geelong’s Urban Forest, shading our streets and parks, </w:t>
            </w:r>
            <w:proofErr w:type="gramStart"/>
            <w:r w:rsidRPr="00300334">
              <w:rPr>
                <w:rFonts w:ascii="Arial" w:hAnsi="Arial" w:cs="Arial"/>
                <w:bCs/>
                <w:sz w:val="18"/>
                <w:szCs w:val="18"/>
              </w:rPr>
              <w:t>cooling</w:t>
            </w:r>
            <w:proofErr w:type="gramEnd"/>
            <w:r w:rsidRPr="00300334">
              <w:rPr>
                <w:rFonts w:ascii="Arial" w:hAnsi="Arial" w:cs="Arial"/>
                <w:bCs/>
                <w:sz w:val="18"/>
                <w:szCs w:val="18"/>
              </w:rPr>
              <w:t xml:space="preserve"> and beautifying our municipality and encouraging people to be more active.</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5B95ABC1" w14:textId="77777777" w:rsidR="00704F11" w:rsidRPr="00FA567B" w:rsidRDefault="00704F11" w:rsidP="00C77882">
            <w:pPr>
              <w:spacing w:before="60" w:after="60"/>
              <w:jc w:val="center"/>
              <w:rPr>
                <w:rFonts w:ascii="Arial" w:hAnsi="Arial" w:cs="Arial"/>
                <w:bCs/>
                <w:color w:val="000000"/>
                <w:sz w:val="28"/>
                <w:highlight w:val="yellow"/>
              </w:rPr>
            </w:pPr>
            <w:r w:rsidRPr="00EB3CC7">
              <w:rPr>
                <w:noProof/>
                <w:color w:val="2B579A"/>
                <w:sz w:val="17"/>
                <w:szCs w:val="17"/>
                <w:shd w:val="clear" w:color="auto" w:fill="E6E6E6"/>
              </w:rPr>
              <w:drawing>
                <wp:anchor distT="0" distB="0" distL="114300" distR="114300" simplePos="0" relativeHeight="251658263" behindDoc="1" locked="0" layoutInCell="1" allowOverlap="1" wp14:anchorId="5225E71E" wp14:editId="62249107">
                  <wp:simplePos x="0" y="0"/>
                  <wp:positionH relativeFrom="column">
                    <wp:posOffset>156210</wp:posOffset>
                  </wp:positionH>
                  <wp:positionV relativeFrom="paragraph">
                    <wp:posOffset>208915</wp:posOffset>
                  </wp:positionV>
                  <wp:extent cx="155575" cy="140335"/>
                  <wp:effectExtent l="0" t="0" r="0" b="0"/>
                  <wp:wrapSquare wrapText="bothSides"/>
                  <wp:docPr id="50" name="Picture 44"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FA567B" w14:paraId="7ADED268" w14:textId="77777777" w:rsidTr="0EDC895E">
        <w:trPr>
          <w:trHeight w:val="279"/>
        </w:trPr>
        <w:tc>
          <w:tcPr>
            <w:tcW w:w="987" w:type="pct"/>
            <w:tcBorders>
              <w:top w:val="nil"/>
              <w:bottom w:val="nil"/>
            </w:tcBorders>
            <w:shd w:val="clear" w:color="auto" w:fill="auto"/>
          </w:tcPr>
          <w:p w14:paraId="2CBC8F84"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58DA8BA6" w14:textId="77777777" w:rsidR="00704F11" w:rsidRPr="007047CE" w:rsidRDefault="00704F11" w:rsidP="00F23DCB">
            <w:pPr>
              <w:keepNext/>
              <w:keepLines/>
              <w:spacing w:before="60" w:after="60"/>
              <w:rPr>
                <w:rFonts w:ascii="Arial" w:hAnsi="Arial" w:cs="Arial"/>
                <w:i/>
                <w:color w:val="000000"/>
                <w:sz w:val="18"/>
                <w:szCs w:val="18"/>
                <w:highlight w:val="yellow"/>
              </w:rPr>
            </w:pPr>
            <w:r w:rsidRPr="007047CE">
              <w:rPr>
                <w:rFonts w:ascii="Arial" w:hAnsi="Arial" w:cs="Arial"/>
                <w:i/>
                <w:iCs/>
                <w:sz w:val="18"/>
                <w:szCs w:val="18"/>
              </w:rPr>
              <w:t>Work with the Department of Environment, Land, Water and Planning to deliver the Central Geelong Framework Plan.</w:t>
            </w:r>
          </w:p>
        </w:tc>
        <w:tc>
          <w:tcPr>
            <w:tcW w:w="2482" w:type="pct"/>
            <w:tcBorders>
              <w:top w:val="single" w:sz="4" w:space="0" w:color="A6A6A6" w:themeColor="background1" w:themeShade="A6"/>
              <w:bottom w:val="single" w:sz="4" w:space="0" w:color="A6A6A6" w:themeColor="background1" w:themeShade="A6"/>
            </w:tcBorders>
            <w:shd w:val="clear" w:color="auto" w:fill="auto"/>
          </w:tcPr>
          <w:p w14:paraId="532C5132" w14:textId="28C0FD92" w:rsidR="00704F11" w:rsidRPr="00300334" w:rsidRDefault="00704F11" w:rsidP="00C77882">
            <w:pPr>
              <w:spacing w:before="60" w:after="60"/>
              <w:rPr>
                <w:rFonts w:ascii="Arial" w:hAnsi="Arial" w:cs="Arial"/>
                <w:sz w:val="18"/>
                <w:szCs w:val="18"/>
                <w:highlight w:val="yellow"/>
              </w:rPr>
            </w:pPr>
            <w:r w:rsidRPr="00300334">
              <w:rPr>
                <w:rFonts w:ascii="Arial" w:hAnsi="Arial" w:cs="Arial"/>
                <w:color w:val="000000"/>
                <w:sz w:val="18"/>
                <w:szCs w:val="18"/>
                <w:shd w:val="clear" w:color="auto" w:fill="FFFFFF"/>
              </w:rPr>
              <w:t xml:space="preserve">We provided evidence to a public hearing for the </w:t>
            </w:r>
            <w:r w:rsidRPr="00300334">
              <w:rPr>
                <w:rFonts w:ascii="Arial" w:hAnsi="Arial" w:cs="Arial"/>
                <w:i/>
                <w:iCs/>
                <w:color w:val="000000"/>
                <w:sz w:val="18"/>
                <w:szCs w:val="18"/>
                <w:shd w:val="clear" w:color="auto" w:fill="FFFFFF"/>
              </w:rPr>
              <w:t>Central Geelong Framework Plan</w:t>
            </w:r>
            <w:r w:rsidRPr="00300334">
              <w:rPr>
                <w:rFonts w:ascii="Arial" w:hAnsi="Arial" w:cs="Arial"/>
                <w:color w:val="000000"/>
                <w:sz w:val="18"/>
                <w:szCs w:val="18"/>
                <w:shd w:val="clear" w:color="auto" w:fill="FFFFFF"/>
              </w:rPr>
              <w:t xml:space="preserve"> in September 2021. The Central Geelong Framework Plan Advisory Committee submitted its report to the Minister for Planning in December 2021. A decision on this matter is expected by the end of 2022</w:t>
            </w:r>
            <w:r w:rsidR="00917ADC">
              <w:rPr>
                <w:rFonts w:ascii="Arial" w:hAnsi="Arial" w:cs="Arial"/>
                <w:color w:val="000000"/>
                <w:sz w:val="18"/>
                <w:szCs w:val="18"/>
                <w:shd w:val="clear" w:color="auto" w:fill="FFFFFF"/>
              </w:rPr>
              <w:t>.</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6633C899" w14:textId="77777777" w:rsidR="00704F11" w:rsidRDefault="00704F11" w:rsidP="00C77882">
            <w:pPr>
              <w:spacing w:before="60" w:after="60"/>
              <w:jc w:val="center"/>
              <w:rPr>
                <w:rFonts w:cs="Arial"/>
                <w:bCs/>
                <w:sz w:val="24"/>
                <w:szCs w:val="18"/>
              </w:rPr>
            </w:pPr>
          </w:p>
          <w:p w14:paraId="6BA382D3" w14:textId="77777777" w:rsidR="00704F11" w:rsidRPr="00FA567B" w:rsidRDefault="00704F11" w:rsidP="00C77882">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704F11" w:rsidRPr="00FA567B" w14:paraId="5F9DB29F" w14:textId="77777777" w:rsidTr="0EDC895E">
        <w:trPr>
          <w:trHeight w:val="279"/>
        </w:trPr>
        <w:tc>
          <w:tcPr>
            <w:tcW w:w="987" w:type="pct"/>
            <w:tcBorders>
              <w:top w:val="nil"/>
              <w:bottom w:val="single" w:sz="4" w:space="0" w:color="A6A6A6" w:themeColor="background1" w:themeShade="A6"/>
            </w:tcBorders>
            <w:shd w:val="clear" w:color="auto" w:fill="auto"/>
          </w:tcPr>
          <w:p w14:paraId="513AE66D"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5BA6CD2C" w14:textId="77777777" w:rsidR="00704F11" w:rsidRPr="007047CE" w:rsidRDefault="00704F11" w:rsidP="00C77882">
            <w:pPr>
              <w:spacing w:before="60" w:after="60"/>
              <w:rPr>
                <w:rFonts w:ascii="Arial" w:hAnsi="Arial" w:cs="Arial"/>
                <w:i/>
                <w:color w:val="000000"/>
                <w:sz w:val="18"/>
                <w:szCs w:val="18"/>
                <w:highlight w:val="yellow"/>
              </w:rPr>
            </w:pPr>
            <w:bookmarkStart w:id="83" w:name="_Hlk101947688"/>
            <w:r w:rsidRPr="007047CE">
              <w:rPr>
                <w:rFonts w:ascii="Arial" w:hAnsi="Arial" w:cs="Arial"/>
                <w:i/>
                <w:iCs/>
                <w:sz w:val="18"/>
                <w:szCs w:val="18"/>
              </w:rPr>
              <w:t>Continue construction of the Green Spine project between Gheringhap and Moorabool Streets, on the north side</w:t>
            </w:r>
            <w:bookmarkEnd w:id="83"/>
            <w:r w:rsidRPr="007047CE">
              <w:rPr>
                <w:rFonts w:ascii="Arial" w:hAnsi="Arial" w:cs="Arial"/>
                <w:i/>
                <w:iCs/>
                <w:sz w:val="18"/>
                <w:szCs w:val="18"/>
              </w:rPr>
              <w:t>.</w:t>
            </w:r>
          </w:p>
        </w:tc>
        <w:tc>
          <w:tcPr>
            <w:tcW w:w="2482" w:type="pct"/>
            <w:tcBorders>
              <w:top w:val="single" w:sz="4" w:space="0" w:color="A6A6A6" w:themeColor="background1" w:themeShade="A6"/>
              <w:bottom w:val="single" w:sz="4" w:space="0" w:color="A6A6A6" w:themeColor="background1" w:themeShade="A6"/>
            </w:tcBorders>
            <w:shd w:val="clear" w:color="auto" w:fill="auto"/>
          </w:tcPr>
          <w:p w14:paraId="2919E834" w14:textId="77777777"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We partnered with the state government to progress construction of Geelong’s Green Spine, aimed at supporting Central Geelong to be a liveable, walkable, and bicycle-friendly city. As the site is recognised as being significant to the Traditional Owners of Geelong, a key outcome was for enhanced cultural respect and recognition of the continuing culture of the Wadawurrung. Work on the north side of Malop Street between Gheringhap Street and Moorabool Street is completed.</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61EDD6D9" w14:textId="77777777" w:rsidR="00704F11" w:rsidRDefault="00704F11" w:rsidP="00C77882">
            <w:pPr>
              <w:spacing w:before="60" w:after="60"/>
              <w:rPr>
                <w:rFonts w:cs="Arial"/>
                <w:b/>
                <w:color w:val="03488E"/>
                <w:sz w:val="18"/>
                <w:szCs w:val="18"/>
              </w:rPr>
            </w:pPr>
          </w:p>
          <w:p w14:paraId="7C58395D" w14:textId="77777777" w:rsidR="00704F11" w:rsidRPr="00FA567B" w:rsidRDefault="00704F11" w:rsidP="00C77882">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704F11" w:rsidRPr="00FA567B" w14:paraId="07C1E7B9" w14:textId="77777777" w:rsidTr="0EDC895E">
        <w:trPr>
          <w:trHeight w:val="279"/>
        </w:trPr>
        <w:tc>
          <w:tcPr>
            <w:tcW w:w="987" w:type="pct"/>
            <w:tcBorders>
              <w:top w:val="single" w:sz="4" w:space="0" w:color="A6A6A6" w:themeColor="background1" w:themeShade="A6"/>
              <w:bottom w:val="nil"/>
            </w:tcBorders>
            <w:shd w:val="clear" w:color="auto" w:fill="auto"/>
          </w:tcPr>
          <w:p w14:paraId="3FDA781F" w14:textId="77777777" w:rsidR="00704F11" w:rsidRPr="007047CE" w:rsidRDefault="00704F11" w:rsidP="00C77882">
            <w:pPr>
              <w:spacing w:before="60" w:after="60"/>
              <w:rPr>
                <w:rFonts w:ascii="Arial" w:hAnsi="Arial" w:cs="Arial"/>
                <w:sz w:val="18"/>
                <w:szCs w:val="18"/>
                <w:highlight w:val="yellow"/>
              </w:rPr>
            </w:pPr>
            <w:r>
              <w:rPr>
                <w:rFonts w:ascii="Arial" w:hAnsi="Arial" w:cs="Arial"/>
                <w:sz w:val="18"/>
                <w:szCs w:val="18"/>
              </w:rPr>
              <w:t xml:space="preserve">2.4 </w:t>
            </w:r>
            <w:r w:rsidRPr="007047CE">
              <w:rPr>
                <w:rFonts w:ascii="Arial" w:hAnsi="Arial" w:cs="Arial"/>
                <w:sz w:val="18"/>
                <w:szCs w:val="18"/>
              </w:rPr>
              <w:t>Deliver best practice Environmentally Sustainable Design principles and vibrant neighbourhoods</w:t>
            </w:r>
          </w:p>
        </w:tc>
        <w:tc>
          <w:tcPr>
            <w:tcW w:w="1064" w:type="pct"/>
            <w:tcBorders>
              <w:top w:val="single" w:sz="4" w:space="0" w:color="A6A6A6" w:themeColor="background1" w:themeShade="A6"/>
              <w:bottom w:val="single" w:sz="4" w:space="0" w:color="A6A6A6" w:themeColor="background1" w:themeShade="A6"/>
            </w:tcBorders>
            <w:shd w:val="clear" w:color="auto" w:fill="auto"/>
          </w:tcPr>
          <w:p w14:paraId="3B3F087E" w14:textId="77777777" w:rsidR="00704F11" w:rsidRPr="007047CE" w:rsidRDefault="00704F11" w:rsidP="00C77882">
            <w:pPr>
              <w:spacing w:before="60" w:after="60"/>
              <w:rPr>
                <w:rFonts w:ascii="Arial" w:hAnsi="Arial" w:cs="Arial"/>
                <w:i/>
                <w:color w:val="000000"/>
                <w:sz w:val="18"/>
                <w:szCs w:val="18"/>
                <w:highlight w:val="yellow"/>
              </w:rPr>
            </w:pPr>
            <w:r w:rsidRPr="007047CE">
              <w:rPr>
                <w:rFonts w:ascii="Arial" w:hAnsi="Arial" w:cs="Arial"/>
                <w:i/>
                <w:iCs/>
                <w:sz w:val="18"/>
                <w:szCs w:val="18"/>
              </w:rPr>
              <w:t>Develop best practice Environmentally Sustainable Design Action Plans for the first two precincts in the Northern and Western Geelong Growth Areas.</w:t>
            </w:r>
          </w:p>
        </w:tc>
        <w:tc>
          <w:tcPr>
            <w:tcW w:w="2482" w:type="pct"/>
            <w:tcBorders>
              <w:top w:val="single" w:sz="4" w:space="0" w:color="A6A6A6" w:themeColor="background1" w:themeShade="A6"/>
              <w:bottom w:val="single" w:sz="4" w:space="0" w:color="A6A6A6" w:themeColor="background1" w:themeShade="A6"/>
            </w:tcBorders>
            <w:shd w:val="clear" w:color="auto" w:fill="auto"/>
          </w:tcPr>
          <w:p w14:paraId="7C358B55" w14:textId="77777777"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We commissioned Deakin University to develop best practice Environmentally Sustainable Design Action Plans for the first two precincts in the Northern and Western Geelong Growth Areas. We completed consultation on the sustainable development initiatives with landowners and government agencies in June 2022.</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2D2F399C" w14:textId="77777777" w:rsidR="00704F11" w:rsidRPr="00FA567B" w:rsidRDefault="00704F11" w:rsidP="00C77882">
            <w:pPr>
              <w:spacing w:before="60" w:after="60"/>
              <w:jc w:val="center"/>
              <w:rPr>
                <w:rFonts w:ascii="Arial" w:hAnsi="Arial" w:cs="Arial"/>
                <w:bCs/>
                <w:color w:val="000000"/>
                <w:sz w:val="28"/>
                <w:highlight w:val="yellow"/>
              </w:rPr>
            </w:pPr>
            <w:r w:rsidRPr="00EB3CC7">
              <w:rPr>
                <w:noProof/>
                <w:color w:val="2B579A"/>
                <w:sz w:val="17"/>
                <w:szCs w:val="17"/>
                <w:shd w:val="clear" w:color="auto" w:fill="E6E6E6"/>
              </w:rPr>
              <w:drawing>
                <wp:anchor distT="0" distB="0" distL="114300" distR="114300" simplePos="0" relativeHeight="251658264" behindDoc="1" locked="0" layoutInCell="1" allowOverlap="1" wp14:anchorId="582117D7" wp14:editId="2FDCABF6">
                  <wp:simplePos x="0" y="0"/>
                  <wp:positionH relativeFrom="column">
                    <wp:posOffset>165735</wp:posOffset>
                  </wp:positionH>
                  <wp:positionV relativeFrom="paragraph">
                    <wp:posOffset>224790</wp:posOffset>
                  </wp:positionV>
                  <wp:extent cx="155575" cy="140335"/>
                  <wp:effectExtent l="0" t="0" r="0" b="0"/>
                  <wp:wrapSquare wrapText="bothSides"/>
                  <wp:docPr id="54" name="Picture 45"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FA567B" w14:paraId="52FECBF9" w14:textId="77777777" w:rsidTr="0EDC895E">
        <w:trPr>
          <w:trHeight w:val="279"/>
        </w:trPr>
        <w:tc>
          <w:tcPr>
            <w:tcW w:w="987" w:type="pct"/>
            <w:tcBorders>
              <w:top w:val="nil"/>
              <w:bottom w:val="nil"/>
            </w:tcBorders>
            <w:shd w:val="clear" w:color="auto" w:fill="auto"/>
          </w:tcPr>
          <w:p w14:paraId="34E353B6"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100F4D1B" w14:textId="77777777" w:rsidR="00704F11" w:rsidRPr="007047CE" w:rsidRDefault="00704F11" w:rsidP="00C77882">
            <w:pPr>
              <w:spacing w:before="60" w:after="60"/>
              <w:rPr>
                <w:rFonts w:ascii="Arial" w:hAnsi="Arial" w:cs="Arial"/>
                <w:i/>
                <w:color w:val="000000"/>
                <w:sz w:val="18"/>
                <w:szCs w:val="18"/>
                <w:highlight w:val="yellow"/>
              </w:rPr>
            </w:pPr>
            <w:r w:rsidRPr="007047CE">
              <w:rPr>
                <w:rFonts w:ascii="Arial" w:hAnsi="Arial" w:cs="Arial"/>
                <w:i/>
                <w:iCs/>
                <w:sz w:val="18"/>
                <w:szCs w:val="18"/>
              </w:rPr>
              <w:t>Review the City’s Sustainable Building Policy to ensure best practice standards for new buildings, renovations and retrofitting, and maintenance and minor works.</w:t>
            </w:r>
          </w:p>
        </w:tc>
        <w:tc>
          <w:tcPr>
            <w:tcW w:w="2482" w:type="pct"/>
            <w:tcBorders>
              <w:top w:val="single" w:sz="4" w:space="0" w:color="A6A6A6" w:themeColor="background1" w:themeShade="A6"/>
              <w:bottom w:val="single" w:sz="4" w:space="0" w:color="A6A6A6" w:themeColor="background1" w:themeShade="A6"/>
            </w:tcBorders>
            <w:shd w:val="clear" w:color="auto" w:fill="auto"/>
          </w:tcPr>
          <w:p w14:paraId="360DAC12" w14:textId="5B70FDC8" w:rsidR="00704F11" w:rsidRPr="00300334" w:rsidRDefault="00704F11" w:rsidP="00C77882">
            <w:pPr>
              <w:spacing w:before="60" w:after="60"/>
              <w:rPr>
                <w:rFonts w:ascii="Arial" w:hAnsi="Arial" w:cs="Arial"/>
                <w:sz w:val="18"/>
                <w:szCs w:val="18"/>
                <w:highlight w:val="yellow"/>
              </w:rPr>
            </w:pPr>
            <w:r w:rsidRPr="00300334">
              <w:rPr>
                <w:rFonts w:ascii="Arial" w:hAnsi="Arial" w:cs="Arial"/>
                <w:color w:val="000000"/>
                <w:sz w:val="18"/>
                <w:szCs w:val="18"/>
                <w:shd w:val="clear" w:color="auto" w:fill="FFFFFF"/>
              </w:rPr>
              <w:t xml:space="preserve">We reviewed our </w:t>
            </w:r>
            <w:r w:rsidRPr="00300334">
              <w:rPr>
                <w:rFonts w:ascii="Arial" w:hAnsi="Arial" w:cs="Arial"/>
                <w:i/>
                <w:iCs/>
                <w:color w:val="000000"/>
                <w:sz w:val="18"/>
                <w:szCs w:val="18"/>
                <w:shd w:val="clear" w:color="auto" w:fill="FFFFFF"/>
              </w:rPr>
              <w:t>Sustainable Building Policy</w:t>
            </w:r>
            <w:r w:rsidRPr="00300334">
              <w:rPr>
                <w:rFonts w:ascii="Arial" w:hAnsi="Arial" w:cs="Arial"/>
                <w:color w:val="000000"/>
                <w:sz w:val="18"/>
                <w:szCs w:val="18"/>
                <w:shd w:val="clear" w:color="auto" w:fill="FFFFFF"/>
              </w:rPr>
              <w:t xml:space="preserve"> which guides organisational practices to manage the social, environmental, and financial aspects of our buildings. The final draft will be considered by the Policy Review Committee in July/August 2022</w:t>
            </w:r>
            <w:r w:rsidR="00895A31">
              <w:rPr>
                <w:rFonts w:ascii="Arial" w:hAnsi="Arial" w:cs="Arial"/>
                <w:color w:val="000000"/>
                <w:sz w:val="18"/>
                <w:szCs w:val="18"/>
                <w:shd w:val="clear" w:color="auto" w:fill="FFFFFF"/>
              </w:rPr>
              <w:t xml:space="preserve"> </w:t>
            </w:r>
            <w:r w:rsidR="00895A31" w:rsidRPr="00895A31">
              <w:rPr>
                <w:rFonts w:ascii="Arial" w:hAnsi="Arial" w:cs="Arial"/>
                <w:color w:val="000000"/>
                <w:sz w:val="18"/>
                <w:szCs w:val="18"/>
                <w:shd w:val="clear" w:color="auto" w:fill="FFFFFF"/>
              </w:rPr>
              <w:t>and will subsequently be considered by Council.</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458F0F45" w14:textId="1AD2E9A8" w:rsidR="00704F11" w:rsidRDefault="00895A31" w:rsidP="00C77882">
            <w:pPr>
              <w:spacing w:before="60" w:after="60"/>
              <w:jc w:val="center"/>
              <w:rPr>
                <w:rFonts w:cs="Arial"/>
                <w:bCs/>
                <w:sz w:val="24"/>
                <w:szCs w:val="18"/>
              </w:rPr>
            </w:pPr>
            <w:r w:rsidRPr="00EB3CC7">
              <w:rPr>
                <w:noProof/>
                <w:color w:val="2B579A"/>
                <w:sz w:val="17"/>
                <w:szCs w:val="17"/>
                <w:shd w:val="clear" w:color="auto" w:fill="E6E6E6"/>
              </w:rPr>
              <w:drawing>
                <wp:anchor distT="0" distB="0" distL="114300" distR="114300" simplePos="0" relativeHeight="251658265" behindDoc="1" locked="0" layoutInCell="1" allowOverlap="1" wp14:anchorId="516380B0" wp14:editId="3FBDBDDB">
                  <wp:simplePos x="0" y="0"/>
                  <wp:positionH relativeFrom="column">
                    <wp:posOffset>173685</wp:posOffset>
                  </wp:positionH>
                  <wp:positionV relativeFrom="paragraph">
                    <wp:posOffset>236071</wp:posOffset>
                  </wp:positionV>
                  <wp:extent cx="155575" cy="140335"/>
                  <wp:effectExtent l="0" t="0" r="0" b="0"/>
                  <wp:wrapSquare wrapText="bothSides"/>
                  <wp:docPr id="229" name="Picture 46"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C49B704" w14:textId="7DC3CBDE" w:rsidR="00704F11" w:rsidRPr="00FA567B" w:rsidRDefault="00704F11" w:rsidP="00C77882">
            <w:pPr>
              <w:spacing w:before="60" w:after="60"/>
              <w:jc w:val="center"/>
              <w:rPr>
                <w:rFonts w:ascii="Arial" w:hAnsi="Arial" w:cs="Arial"/>
                <w:bCs/>
                <w:color w:val="000000"/>
                <w:sz w:val="28"/>
                <w:highlight w:val="yellow"/>
              </w:rPr>
            </w:pPr>
          </w:p>
        </w:tc>
      </w:tr>
      <w:tr w:rsidR="00704F11" w:rsidRPr="00FA567B" w14:paraId="462C76D4" w14:textId="77777777" w:rsidTr="0EDC895E">
        <w:trPr>
          <w:trHeight w:val="279"/>
        </w:trPr>
        <w:tc>
          <w:tcPr>
            <w:tcW w:w="987" w:type="pct"/>
            <w:tcBorders>
              <w:top w:val="nil"/>
              <w:bottom w:val="single" w:sz="4" w:space="0" w:color="A6A6A6" w:themeColor="background1" w:themeShade="A6"/>
            </w:tcBorders>
            <w:shd w:val="clear" w:color="auto" w:fill="auto"/>
          </w:tcPr>
          <w:p w14:paraId="13E40027"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2CE692D7" w14:textId="77777777" w:rsidR="00704F11" w:rsidRPr="007047CE" w:rsidRDefault="00704F11" w:rsidP="00C77882">
            <w:pPr>
              <w:spacing w:before="60" w:after="60"/>
              <w:rPr>
                <w:rFonts w:ascii="Arial" w:hAnsi="Arial" w:cs="Arial"/>
                <w:i/>
                <w:color w:val="000000"/>
                <w:sz w:val="18"/>
                <w:szCs w:val="18"/>
                <w:highlight w:val="yellow"/>
              </w:rPr>
            </w:pPr>
            <w:r w:rsidRPr="007047CE">
              <w:rPr>
                <w:rFonts w:ascii="Arial" w:hAnsi="Arial" w:cs="Arial"/>
                <w:i/>
                <w:iCs/>
                <w:sz w:val="18"/>
                <w:szCs w:val="18"/>
              </w:rPr>
              <w:t>Review the Environmentally Sustainable Design Local Planning Policy for new developments for opportunities to strengthen the breadth of the application of the policy.</w:t>
            </w:r>
          </w:p>
        </w:tc>
        <w:tc>
          <w:tcPr>
            <w:tcW w:w="2482" w:type="pct"/>
            <w:tcBorders>
              <w:top w:val="single" w:sz="4" w:space="0" w:color="A6A6A6" w:themeColor="background1" w:themeShade="A6"/>
              <w:bottom w:val="single" w:sz="4" w:space="0" w:color="A6A6A6" w:themeColor="background1" w:themeShade="A6"/>
            </w:tcBorders>
            <w:shd w:val="clear" w:color="auto" w:fill="auto"/>
          </w:tcPr>
          <w:p w14:paraId="249BFE33" w14:textId="77777777"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 xml:space="preserve">We joined the Council Alliance for Sustainable Built Environment (CASBE) and other Victorian Councils on a joint research project, </w:t>
            </w:r>
            <w:r w:rsidRPr="00300334">
              <w:rPr>
                <w:rFonts w:ascii="Arial" w:hAnsi="Arial" w:cs="Arial"/>
                <w:color w:val="202124"/>
                <w:sz w:val="18"/>
                <w:szCs w:val="18"/>
                <w:shd w:val="clear" w:color="auto" w:fill="FFFFFF"/>
              </w:rPr>
              <w:t xml:space="preserve">Elevating ESD Targets, </w:t>
            </w:r>
            <w:r w:rsidRPr="00300334">
              <w:rPr>
                <w:rFonts w:ascii="Arial" w:hAnsi="Arial" w:cs="Arial"/>
                <w:bCs/>
                <w:sz w:val="18"/>
                <w:szCs w:val="18"/>
              </w:rPr>
              <w:t xml:space="preserve">which aims to elevate Environmentally Sustainable Development (ESD) targets for new development. At its meeting in June, Council authorised the </w:t>
            </w:r>
            <w:proofErr w:type="gramStart"/>
            <w:r w:rsidRPr="00300334">
              <w:rPr>
                <w:rFonts w:ascii="Arial" w:hAnsi="Arial" w:cs="Arial"/>
                <w:bCs/>
                <w:sz w:val="18"/>
                <w:szCs w:val="18"/>
              </w:rPr>
              <w:t>City</w:t>
            </w:r>
            <w:proofErr w:type="gramEnd"/>
            <w:r w:rsidRPr="00300334">
              <w:rPr>
                <w:rFonts w:ascii="Arial" w:hAnsi="Arial" w:cs="Arial"/>
                <w:bCs/>
                <w:sz w:val="18"/>
                <w:szCs w:val="18"/>
              </w:rPr>
              <w:t xml:space="preserve"> to enter into Stage 2 of the project which involves the planning scheme amendment process to implement the findings and recommendations from Stage one.</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0F73B7EE" w14:textId="77777777" w:rsidR="00704F11" w:rsidRDefault="00704F11" w:rsidP="00C77882">
            <w:pPr>
              <w:keepNext/>
              <w:spacing w:before="60" w:after="60"/>
              <w:jc w:val="center"/>
              <w:rPr>
                <w:rFonts w:cs="Arial"/>
                <w:bCs/>
                <w:sz w:val="24"/>
                <w:szCs w:val="18"/>
              </w:rPr>
            </w:pPr>
          </w:p>
          <w:p w14:paraId="6563F149" w14:textId="77777777" w:rsidR="00704F11" w:rsidRPr="00FA567B" w:rsidRDefault="00704F11" w:rsidP="00C77882">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704F11" w:rsidRPr="00FA567B" w14:paraId="2DF9911A" w14:textId="77777777" w:rsidTr="0EDC895E">
        <w:trPr>
          <w:trHeight w:val="279"/>
        </w:trPr>
        <w:tc>
          <w:tcPr>
            <w:tcW w:w="987" w:type="pct"/>
            <w:tcBorders>
              <w:top w:val="single" w:sz="4" w:space="0" w:color="A6A6A6" w:themeColor="background1" w:themeShade="A6"/>
              <w:bottom w:val="single" w:sz="4" w:space="0" w:color="A6A6A6" w:themeColor="background1" w:themeShade="A6"/>
            </w:tcBorders>
            <w:shd w:val="clear" w:color="auto" w:fill="auto"/>
          </w:tcPr>
          <w:p w14:paraId="32D77FC7" w14:textId="6C275184" w:rsidR="00704F11" w:rsidRPr="007047CE" w:rsidRDefault="00704F11" w:rsidP="00C77882">
            <w:pPr>
              <w:spacing w:before="60" w:after="60"/>
              <w:rPr>
                <w:rFonts w:ascii="Arial" w:hAnsi="Arial" w:cs="Arial"/>
                <w:sz w:val="18"/>
                <w:szCs w:val="18"/>
                <w:highlight w:val="yellow"/>
              </w:rPr>
            </w:pPr>
            <w:r>
              <w:rPr>
                <w:rFonts w:ascii="Arial" w:hAnsi="Arial" w:cs="Arial"/>
                <w:sz w:val="18"/>
                <w:szCs w:val="18"/>
                <w:lang w:val="en-US"/>
              </w:rPr>
              <w:lastRenderedPageBreak/>
              <w:t xml:space="preserve">2.5 </w:t>
            </w:r>
            <w:r w:rsidRPr="007047CE">
              <w:rPr>
                <w:rFonts w:ascii="Arial" w:hAnsi="Arial" w:cs="Arial"/>
                <w:sz w:val="18"/>
                <w:szCs w:val="18"/>
                <w:lang w:val="en-US"/>
              </w:rPr>
              <w:t>Achieve carbon neutral in all City-managed operations by 2025 and manage our climate change risks</w:t>
            </w:r>
          </w:p>
        </w:tc>
        <w:tc>
          <w:tcPr>
            <w:tcW w:w="1064" w:type="pct"/>
            <w:tcBorders>
              <w:top w:val="single" w:sz="4" w:space="0" w:color="A6A6A6" w:themeColor="background1" w:themeShade="A6"/>
              <w:bottom w:val="single" w:sz="4" w:space="0" w:color="A6A6A6" w:themeColor="background1" w:themeShade="A6"/>
            </w:tcBorders>
            <w:shd w:val="clear" w:color="auto" w:fill="auto"/>
          </w:tcPr>
          <w:p w14:paraId="73249AB7" w14:textId="09EFBF14" w:rsidR="002A129A" w:rsidRDefault="00704F11" w:rsidP="00F23DCB">
            <w:pPr>
              <w:keepNext/>
              <w:keepLines/>
              <w:spacing w:before="60" w:after="60"/>
              <w:rPr>
                <w:rFonts w:ascii="Arial" w:hAnsi="Arial" w:cs="Arial"/>
                <w:sz w:val="18"/>
                <w:szCs w:val="18"/>
              </w:rPr>
            </w:pPr>
            <w:bookmarkStart w:id="84" w:name="_Hlk101947705"/>
            <w:r w:rsidRPr="007047CE">
              <w:rPr>
                <w:rFonts w:ascii="Arial" w:hAnsi="Arial" w:cs="Arial"/>
                <w:i/>
                <w:iCs/>
                <w:sz w:val="18"/>
                <w:szCs w:val="18"/>
              </w:rPr>
              <w:t>Identify actions to achieve the City’s emissions reduction targets and manage climate-related risks through development of the Climate Change Response Plan</w:t>
            </w:r>
            <w:bookmarkEnd w:id="84"/>
            <w:r w:rsidRPr="007047CE">
              <w:rPr>
                <w:rFonts w:ascii="Arial" w:hAnsi="Arial" w:cs="Arial"/>
                <w:i/>
                <w:iCs/>
                <w:sz w:val="18"/>
                <w:szCs w:val="18"/>
              </w:rPr>
              <w:t>.</w:t>
            </w:r>
            <w:r w:rsidR="002A129A">
              <w:rPr>
                <w:rFonts w:ascii="Arial" w:hAnsi="Arial" w:cs="Arial"/>
                <w:sz w:val="18"/>
                <w:szCs w:val="18"/>
              </w:rPr>
              <w:t xml:space="preserve"> </w:t>
            </w:r>
          </w:p>
          <w:p w14:paraId="104DCA31" w14:textId="01BB6326" w:rsidR="00704F11" w:rsidRPr="007047CE" w:rsidRDefault="002A129A" w:rsidP="00C77882">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53943FCA" wp14:editId="75ED0E17">
                  <wp:extent cx="146990" cy="158750"/>
                  <wp:effectExtent l="0" t="0" r="5715" b="0"/>
                  <wp:docPr id="63" name="Pictur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 name="Picture 63"/>
                          <pic:cNvPicPr/>
                        </pic:nvPicPr>
                        <pic:blipFill>
                          <a:blip r:embed="rId38"/>
                          <a:stretch>
                            <a:fillRect/>
                          </a:stretch>
                        </pic:blipFill>
                        <pic:spPr>
                          <a:xfrm>
                            <a:off x="0" y="0"/>
                            <a:ext cx="146990" cy="158750"/>
                          </a:xfrm>
                          <a:prstGeom prst="rect">
                            <a:avLst/>
                          </a:prstGeom>
                        </pic:spPr>
                      </pic:pic>
                    </a:graphicData>
                  </a:graphic>
                </wp:inline>
              </w:drawing>
            </w:r>
          </w:p>
        </w:tc>
        <w:tc>
          <w:tcPr>
            <w:tcW w:w="2482" w:type="pct"/>
            <w:tcBorders>
              <w:top w:val="single" w:sz="4" w:space="0" w:color="A6A6A6" w:themeColor="background1" w:themeShade="A6"/>
              <w:bottom w:val="single" w:sz="4" w:space="0" w:color="A6A6A6" w:themeColor="background1" w:themeShade="A6"/>
            </w:tcBorders>
            <w:shd w:val="clear" w:color="auto" w:fill="auto"/>
          </w:tcPr>
          <w:p w14:paraId="13526590" w14:textId="117C316A"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 xml:space="preserve">Council adopted the </w:t>
            </w:r>
            <w:r w:rsidRPr="00300334">
              <w:rPr>
                <w:rFonts w:ascii="Arial" w:hAnsi="Arial" w:cs="Arial"/>
                <w:bCs/>
                <w:i/>
                <w:iCs/>
                <w:sz w:val="18"/>
                <w:szCs w:val="18"/>
              </w:rPr>
              <w:t>Climate Change Response Plan 2021–30</w:t>
            </w:r>
            <w:r w:rsidRPr="00300334">
              <w:rPr>
                <w:rFonts w:ascii="Arial" w:hAnsi="Arial" w:cs="Arial"/>
                <w:bCs/>
                <w:sz w:val="18"/>
                <w:szCs w:val="18"/>
              </w:rPr>
              <w:t xml:space="preserve"> in November 2021. This plan provides a roadmap for the </w:t>
            </w:r>
            <w:proofErr w:type="gramStart"/>
            <w:r w:rsidRPr="00300334">
              <w:rPr>
                <w:rFonts w:ascii="Arial" w:hAnsi="Arial" w:cs="Arial"/>
                <w:bCs/>
                <w:sz w:val="18"/>
                <w:szCs w:val="18"/>
              </w:rPr>
              <w:t>City</w:t>
            </w:r>
            <w:proofErr w:type="gramEnd"/>
            <w:r w:rsidRPr="00300334">
              <w:rPr>
                <w:rFonts w:ascii="Arial" w:hAnsi="Arial" w:cs="Arial"/>
                <w:bCs/>
                <w:sz w:val="18"/>
                <w:szCs w:val="18"/>
              </w:rPr>
              <w:t xml:space="preserve"> to support the region to reduce emissions, minimise climate change impacts and facilitate new opportunities and partnerships with community in relation to the global climate emergency. A key feature of this plan is the new </w:t>
            </w:r>
            <w:r w:rsidR="00800D84">
              <w:rPr>
                <w:rFonts w:ascii="Arial" w:hAnsi="Arial" w:cs="Arial"/>
                <w:bCs/>
                <w:sz w:val="18"/>
                <w:szCs w:val="18"/>
              </w:rPr>
              <w:t xml:space="preserve">community </w:t>
            </w:r>
            <w:r w:rsidRPr="00300334">
              <w:rPr>
                <w:rFonts w:ascii="Arial" w:hAnsi="Arial" w:cs="Arial"/>
                <w:bCs/>
                <w:sz w:val="18"/>
                <w:szCs w:val="18"/>
              </w:rPr>
              <w:t>target of zero net emissions by 2035.</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5B0EFBC9" w14:textId="77777777" w:rsidR="00704F11" w:rsidRDefault="00704F11" w:rsidP="00C77882">
            <w:pPr>
              <w:spacing w:before="60" w:after="60"/>
              <w:rPr>
                <w:rFonts w:cs="Arial"/>
                <w:bCs/>
                <w:sz w:val="24"/>
                <w:szCs w:val="18"/>
              </w:rPr>
            </w:pPr>
          </w:p>
          <w:p w14:paraId="68DE29E1" w14:textId="77777777" w:rsidR="00704F11" w:rsidRPr="00FA567B" w:rsidRDefault="00704F11" w:rsidP="00C77882">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704F11" w:rsidRPr="00FA567B" w14:paraId="73AA6728" w14:textId="77777777" w:rsidTr="0EDC895E">
        <w:trPr>
          <w:trHeight w:val="279"/>
        </w:trPr>
        <w:tc>
          <w:tcPr>
            <w:tcW w:w="987" w:type="pct"/>
            <w:tcBorders>
              <w:top w:val="single" w:sz="4" w:space="0" w:color="A6A6A6" w:themeColor="background1" w:themeShade="A6"/>
              <w:bottom w:val="nil"/>
            </w:tcBorders>
            <w:shd w:val="clear" w:color="auto" w:fill="auto"/>
          </w:tcPr>
          <w:p w14:paraId="5A406FA8" w14:textId="20F1827A" w:rsidR="00704F11" w:rsidRPr="007047CE" w:rsidRDefault="00704F11" w:rsidP="00C77882">
            <w:pPr>
              <w:keepNext/>
              <w:keepLines/>
              <w:spacing w:before="60" w:after="60"/>
              <w:rPr>
                <w:rFonts w:ascii="Arial" w:hAnsi="Arial" w:cs="Arial"/>
                <w:sz w:val="18"/>
                <w:szCs w:val="18"/>
                <w:highlight w:val="yellow"/>
              </w:rPr>
            </w:pPr>
            <w:r>
              <w:rPr>
                <w:rFonts w:ascii="Arial" w:hAnsi="Arial" w:cs="Arial"/>
                <w:sz w:val="18"/>
                <w:szCs w:val="18"/>
                <w:lang w:val="en-US"/>
              </w:rPr>
              <w:t xml:space="preserve">2.6 </w:t>
            </w:r>
            <w:r w:rsidRPr="007047CE">
              <w:rPr>
                <w:rFonts w:ascii="Arial" w:hAnsi="Arial" w:cs="Arial"/>
                <w:sz w:val="18"/>
                <w:szCs w:val="18"/>
                <w:lang w:val="en-US"/>
              </w:rPr>
              <w:t>Support our community and region to reduce emissions and build resilience to climate change</w:t>
            </w:r>
          </w:p>
        </w:tc>
        <w:tc>
          <w:tcPr>
            <w:tcW w:w="1064" w:type="pct"/>
            <w:tcBorders>
              <w:top w:val="single" w:sz="4" w:space="0" w:color="A6A6A6" w:themeColor="background1" w:themeShade="A6"/>
              <w:bottom w:val="single" w:sz="4" w:space="0" w:color="A6A6A6" w:themeColor="background1" w:themeShade="A6"/>
            </w:tcBorders>
            <w:shd w:val="clear" w:color="auto" w:fill="auto"/>
          </w:tcPr>
          <w:p w14:paraId="1F745C06" w14:textId="09EFBF14" w:rsidR="002A129A" w:rsidRDefault="00704F11" w:rsidP="00C77882">
            <w:pPr>
              <w:spacing w:before="60" w:after="60"/>
              <w:rPr>
                <w:rFonts w:ascii="Arial" w:hAnsi="Arial" w:cs="Arial"/>
                <w:i/>
                <w:iCs/>
                <w:sz w:val="18"/>
                <w:szCs w:val="18"/>
              </w:rPr>
            </w:pPr>
            <w:bookmarkStart w:id="85" w:name="_Hlk101947716"/>
            <w:r w:rsidRPr="007047CE">
              <w:rPr>
                <w:rFonts w:ascii="Arial" w:hAnsi="Arial" w:cs="Arial"/>
                <w:i/>
                <w:iCs/>
                <w:sz w:val="18"/>
                <w:szCs w:val="18"/>
              </w:rPr>
              <w:t xml:space="preserve">Outline how the </w:t>
            </w:r>
            <w:proofErr w:type="gramStart"/>
            <w:r w:rsidRPr="007047CE">
              <w:rPr>
                <w:rFonts w:ascii="Arial" w:hAnsi="Arial" w:cs="Arial"/>
                <w:i/>
                <w:iCs/>
                <w:sz w:val="18"/>
                <w:szCs w:val="18"/>
              </w:rPr>
              <w:t>City</w:t>
            </w:r>
            <w:proofErr w:type="gramEnd"/>
            <w:r w:rsidRPr="007047CE">
              <w:rPr>
                <w:rFonts w:ascii="Arial" w:hAnsi="Arial" w:cs="Arial"/>
                <w:i/>
                <w:iCs/>
                <w:sz w:val="18"/>
                <w:szCs w:val="18"/>
              </w:rPr>
              <w:t xml:space="preserve"> will support the community and business to reduce the risks that climate change poses to community health and wellbeing and infrastructure through the Climate Change Response Plan</w:t>
            </w:r>
            <w:bookmarkEnd w:id="85"/>
            <w:r w:rsidR="002A129A">
              <w:rPr>
                <w:rFonts w:ascii="Arial" w:hAnsi="Arial" w:cs="Arial"/>
                <w:i/>
                <w:iCs/>
                <w:sz w:val="18"/>
                <w:szCs w:val="18"/>
              </w:rPr>
              <w:t>.</w:t>
            </w:r>
          </w:p>
          <w:p w14:paraId="7508585E" w14:textId="393499F4" w:rsidR="00704F11" w:rsidRPr="007047CE" w:rsidRDefault="002A129A" w:rsidP="00C77882">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740F8FF6" wp14:editId="43B9C0A0">
                  <wp:extent cx="146990" cy="158750"/>
                  <wp:effectExtent l="0" t="0" r="5715" b="0"/>
                  <wp:docPr id="74" name="Picture 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 name="Picture 74"/>
                          <pic:cNvPicPr/>
                        </pic:nvPicPr>
                        <pic:blipFill>
                          <a:blip r:embed="rId38"/>
                          <a:stretch>
                            <a:fillRect/>
                          </a:stretch>
                        </pic:blipFill>
                        <pic:spPr>
                          <a:xfrm>
                            <a:off x="0" y="0"/>
                            <a:ext cx="146990" cy="158750"/>
                          </a:xfrm>
                          <a:prstGeom prst="rect">
                            <a:avLst/>
                          </a:prstGeom>
                        </pic:spPr>
                      </pic:pic>
                    </a:graphicData>
                  </a:graphic>
                </wp:inline>
              </w:drawing>
            </w:r>
          </w:p>
        </w:tc>
        <w:tc>
          <w:tcPr>
            <w:tcW w:w="2482" w:type="pct"/>
            <w:tcBorders>
              <w:top w:val="single" w:sz="4" w:space="0" w:color="A6A6A6" w:themeColor="background1" w:themeShade="A6"/>
              <w:bottom w:val="single" w:sz="4" w:space="0" w:color="A6A6A6" w:themeColor="background1" w:themeShade="A6"/>
            </w:tcBorders>
            <w:shd w:val="clear" w:color="auto" w:fill="auto"/>
          </w:tcPr>
          <w:p w14:paraId="5C331445" w14:textId="77777777"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 xml:space="preserve">Our </w:t>
            </w:r>
            <w:r w:rsidRPr="00300334">
              <w:rPr>
                <w:rFonts w:ascii="Arial" w:hAnsi="Arial" w:cs="Arial"/>
                <w:i/>
                <w:iCs/>
                <w:sz w:val="18"/>
                <w:szCs w:val="18"/>
              </w:rPr>
              <w:t xml:space="preserve">Climate Change Response Plan </w:t>
            </w:r>
            <w:r w:rsidRPr="00300334">
              <w:rPr>
                <w:rFonts w:ascii="Arial" w:hAnsi="Arial" w:cs="Arial"/>
                <w:i/>
                <w:iCs/>
                <w:color w:val="000000"/>
                <w:sz w:val="18"/>
                <w:szCs w:val="18"/>
                <w:shd w:val="clear" w:color="auto" w:fill="FFFFFF"/>
              </w:rPr>
              <w:t xml:space="preserve">2021–30 </w:t>
            </w:r>
            <w:r w:rsidRPr="00300334">
              <w:rPr>
                <w:rFonts w:ascii="Arial" w:hAnsi="Arial" w:cs="Arial"/>
                <w:bCs/>
                <w:sz w:val="18"/>
                <w:szCs w:val="18"/>
              </w:rPr>
              <w:t>recognises the importance of equity, access and inclusion as key priority areas contributing to the long-term sustainability of our community. The actions contained within this plan aim to improve social equity, including reducing climate change impacts, and increasing access to affordable clean/</w:t>
            </w:r>
            <w:r w:rsidRPr="00300334">
              <w:rPr>
                <w:rFonts w:ascii="Arial" w:hAnsi="Arial" w:cs="Arial"/>
                <w:color w:val="000000"/>
                <w:sz w:val="18"/>
                <w:szCs w:val="18"/>
                <w:shd w:val="clear" w:color="auto" w:fill="FFFFFF"/>
              </w:rPr>
              <w:t>low emission sourced energy.</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2E9D7A4D" w14:textId="77777777" w:rsidR="00704F11" w:rsidRDefault="00704F11" w:rsidP="00C77882">
            <w:pPr>
              <w:spacing w:before="60" w:after="60"/>
              <w:rPr>
                <w:noProof/>
                <w:sz w:val="17"/>
                <w:szCs w:val="17"/>
              </w:rPr>
            </w:pPr>
          </w:p>
          <w:p w14:paraId="6A69B0A4" w14:textId="77777777" w:rsidR="00704F11" w:rsidRPr="00FA567B" w:rsidRDefault="00704F11" w:rsidP="00C77882">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704F11" w:rsidRPr="00FA567B" w14:paraId="33C9FBFA" w14:textId="77777777" w:rsidTr="0EDC895E">
        <w:trPr>
          <w:trHeight w:val="279"/>
        </w:trPr>
        <w:tc>
          <w:tcPr>
            <w:tcW w:w="987" w:type="pct"/>
            <w:tcBorders>
              <w:top w:val="nil"/>
              <w:bottom w:val="nil"/>
            </w:tcBorders>
            <w:shd w:val="clear" w:color="auto" w:fill="auto"/>
          </w:tcPr>
          <w:p w14:paraId="6B4452BA"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3726AAAC" w14:textId="77777777" w:rsidR="00704F11" w:rsidRPr="007047CE" w:rsidRDefault="00704F11" w:rsidP="00C77882">
            <w:pPr>
              <w:spacing w:before="60" w:after="60"/>
              <w:rPr>
                <w:rFonts w:ascii="Arial" w:hAnsi="Arial" w:cs="Arial"/>
                <w:i/>
                <w:color w:val="000000"/>
                <w:sz w:val="18"/>
                <w:szCs w:val="18"/>
                <w:highlight w:val="yellow"/>
              </w:rPr>
            </w:pPr>
            <w:r w:rsidRPr="007047CE">
              <w:rPr>
                <w:rFonts w:ascii="Arial" w:hAnsi="Arial" w:cs="Arial"/>
                <w:i/>
                <w:iCs/>
                <w:sz w:val="18"/>
                <w:szCs w:val="18"/>
              </w:rPr>
              <w:t>Design a framework for the community climate action strategic partnerships funding.</w:t>
            </w:r>
          </w:p>
        </w:tc>
        <w:tc>
          <w:tcPr>
            <w:tcW w:w="2482" w:type="pct"/>
            <w:tcBorders>
              <w:top w:val="single" w:sz="4" w:space="0" w:color="A6A6A6" w:themeColor="background1" w:themeShade="A6"/>
              <w:bottom w:val="single" w:sz="4" w:space="0" w:color="A6A6A6" w:themeColor="background1" w:themeShade="A6"/>
            </w:tcBorders>
            <w:shd w:val="clear" w:color="auto" w:fill="auto"/>
          </w:tcPr>
          <w:p w14:paraId="2BA55638" w14:textId="4C24394B" w:rsidR="009868E1" w:rsidRPr="00800D84" w:rsidRDefault="00704F11" w:rsidP="00C77882">
            <w:pPr>
              <w:spacing w:before="60" w:after="60"/>
              <w:rPr>
                <w:rFonts w:ascii="Arial" w:hAnsi="Arial" w:cs="Arial"/>
                <w:bCs/>
                <w:sz w:val="18"/>
                <w:szCs w:val="18"/>
              </w:rPr>
            </w:pPr>
            <w:r w:rsidRPr="00800D84">
              <w:rPr>
                <w:rFonts w:ascii="Arial" w:hAnsi="Arial" w:cs="Arial"/>
                <w:bCs/>
                <w:sz w:val="18"/>
                <w:szCs w:val="18"/>
              </w:rPr>
              <w:t>As part of the development of the Climate Change Response Plan 2021–30, we committed to an innovative new funding model to support climate action delivered by</w:t>
            </w:r>
            <w:r w:rsidR="00F24A59" w:rsidRPr="00800D84">
              <w:rPr>
                <w:rFonts w:ascii="Arial" w:hAnsi="Arial" w:cs="Arial"/>
                <w:bCs/>
                <w:sz w:val="18"/>
                <w:szCs w:val="18"/>
              </w:rPr>
              <w:t xml:space="preserve"> community</w:t>
            </w:r>
            <w:r w:rsidRPr="00800D84">
              <w:rPr>
                <w:rFonts w:ascii="Arial" w:hAnsi="Arial" w:cs="Arial"/>
                <w:bCs/>
                <w:sz w:val="18"/>
                <w:szCs w:val="18"/>
              </w:rPr>
              <w:t xml:space="preserve"> volunteers and not-for-profit group</w:t>
            </w:r>
            <w:r w:rsidR="00B37E49" w:rsidRPr="00800D84">
              <w:rPr>
                <w:rFonts w:ascii="Arial" w:hAnsi="Arial" w:cs="Arial"/>
                <w:bCs/>
                <w:sz w:val="18"/>
                <w:szCs w:val="18"/>
              </w:rPr>
              <w:t>s.</w:t>
            </w:r>
            <w:r w:rsidRPr="00800D84">
              <w:rPr>
                <w:rFonts w:ascii="Arial" w:hAnsi="Arial" w:cs="Arial"/>
                <w:bCs/>
                <w:sz w:val="18"/>
                <w:szCs w:val="18"/>
              </w:rPr>
              <w:t xml:space="preserve"> </w:t>
            </w:r>
          </w:p>
          <w:p w14:paraId="616E611F" w14:textId="14A429C1" w:rsidR="00704F11" w:rsidRPr="00300334" w:rsidRDefault="009868E1" w:rsidP="00C77882">
            <w:pPr>
              <w:spacing w:before="60" w:after="60"/>
              <w:rPr>
                <w:rFonts w:ascii="Arial" w:hAnsi="Arial" w:cs="Arial"/>
                <w:sz w:val="18"/>
                <w:szCs w:val="18"/>
                <w:highlight w:val="yellow"/>
              </w:rPr>
            </w:pPr>
            <w:r w:rsidRPr="00800D84">
              <w:rPr>
                <w:rFonts w:ascii="Arial" w:hAnsi="Arial" w:cs="Arial"/>
                <w:bCs/>
                <w:sz w:val="18"/>
                <w:szCs w:val="18"/>
              </w:rPr>
              <w:t>Council endorsed the guidelines for the 2022</w:t>
            </w:r>
            <w:r w:rsidR="003303D3">
              <w:rPr>
                <w:rFonts w:ascii="Arial" w:hAnsi="Arial" w:cs="Arial"/>
                <w:bCs/>
                <w:sz w:val="18"/>
                <w:szCs w:val="18"/>
              </w:rPr>
              <w:t>‒</w:t>
            </w:r>
            <w:r w:rsidRPr="00800D84">
              <w:rPr>
                <w:rFonts w:ascii="Arial" w:hAnsi="Arial" w:cs="Arial"/>
                <w:bCs/>
                <w:sz w:val="18"/>
                <w:szCs w:val="18"/>
              </w:rPr>
              <w:t>23 Climate Action Partnership Grants in May 2022. The inaugural round of grants opened June 2022. We expect funding decisions will be presented to Council for endorsement December 2022.</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6290DDE4" w14:textId="77777777" w:rsidR="00704F11" w:rsidRDefault="00704F11" w:rsidP="00C77882">
            <w:pPr>
              <w:spacing w:before="60" w:after="60"/>
              <w:jc w:val="center"/>
              <w:rPr>
                <w:rFonts w:cs="Arial"/>
                <w:bCs/>
                <w:sz w:val="24"/>
                <w:szCs w:val="18"/>
              </w:rPr>
            </w:pPr>
          </w:p>
          <w:p w14:paraId="6A9D68CA" w14:textId="77777777" w:rsidR="00704F11" w:rsidRPr="00FA567B" w:rsidRDefault="00704F11" w:rsidP="00C77882">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704F11" w:rsidRPr="00FA567B" w14:paraId="0D795CDD" w14:textId="77777777" w:rsidTr="0EDC895E">
        <w:trPr>
          <w:trHeight w:val="279"/>
        </w:trPr>
        <w:tc>
          <w:tcPr>
            <w:tcW w:w="987" w:type="pct"/>
            <w:tcBorders>
              <w:top w:val="nil"/>
              <w:bottom w:val="nil"/>
            </w:tcBorders>
            <w:shd w:val="clear" w:color="auto" w:fill="auto"/>
          </w:tcPr>
          <w:p w14:paraId="66D4838E"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12DDA0B6" w14:textId="37988B49" w:rsidR="002A129A" w:rsidRDefault="00704F11" w:rsidP="00C77882">
            <w:pPr>
              <w:spacing w:before="60" w:after="60"/>
              <w:rPr>
                <w:rFonts w:ascii="Arial" w:hAnsi="Arial" w:cs="Arial"/>
                <w:b/>
                <w:bCs/>
                <w:i/>
                <w:iCs/>
                <w:sz w:val="18"/>
                <w:szCs w:val="18"/>
              </w:rPr>
            </w:pPr>
            <w:r w:rsidRPr="007047CE">
              <w:rPr>
                <w:rFonts w:ascii="Arial" w:hAnsi="Arial" w:cs="Arial"/>
                <w:i/>
                <w:iCs/>
                <w:sz w:val="18"/>
                <w:szCs w:val="18"/>
              </w:rPr>
              <w:t>Upgrade to LED street lighting with smart control technology.</w:t>
            </w:r>
            <w:r>
              <w:rPr>
                <w:rFonts w:ascii="Arial" w:hAnsi="Arial" w:cs="Arial"/>
                <w:sz w:val="18"/>
                <w:szCs w:val="18"/>
              </w:rPr>
              <w:t xml:space="preserve"> </w:t>
            </w:r>
            <w:r w:rsidRPr="00606A7D">
              <w:rPr>
                <w:rFonts w:ascii="Arial" w:hAnsi="Arial" w:cs="Arial"/>
                <w:b/>
                <w:bCs/>
                <w:i/>
                <w:iCs/>
                <w:sz w:val="18"/>
                <w:szCs w:val="18"/>
              </w:rPr>
              <w:t xml:space="preserve">(Major </w:t>
            </w:r>
            <w:r w:rsidR="00660C02">
              <w:rPr>
                <w:rFonts w:ascii="Arial" w:hAnsi="Arial" w:cs="Arial"/>
                <w:b/>
                <w:bCs/>
                <w:i/>
                <w:iCs/>
                <w:sz w:val="18"/>
                <w:szCs w:val="18"/>
              </w:rPr>
              <w:t xml:space="preserve">budget </w:t>
            </w:r>
            <w:r w:rsidRPr="00606A7D">
              <w:rPr>
                <w:rFonts w:ascii="Arial" w:hAnsi="Arial" w:cs="Arial"/>
                <w:b/>
                <w:bCs/>
                <w:i/>
                <w:iCs/>
                <w:sz w:val="18"/>
                <w:szCs w:val="18"/>
              </w:rPr>
              <w:t>initiative)</w:t>
            </w:r>
          </w:p>
          <w:p w14:paraId="01C7C158" w14:textId="6C48A41C" w:rsidR="00704F11" w:rsidRPr="007047CE" w:rsidRDefault="009A7D91" w:rsidP="00C77882">
            <w:pPr>
              <w:spacing w:before="60" w:after="60"/>
              <w:rPr>
                <w:rFonts w:ascii="Arial" w:hAnsi="Arial" w:cs="Arial"/>
                <w:i/>
                <w:color w:val="000000"/>
                <w:sz w:val="18"/>
                <w:szCs w:val="18"/>
                <w:highlight w:val="yellow"/>
              </w:rPr>
            </w:pPr>
            <w:r>
              <w:rPr>
                <w:rFonts w:ascii="Arial" w:hAnsi="Arial" w:cs="Arial"/>
                <w:sz w:val="18"/>
                <w:szCs w:val="18"/>
              </w:rPr>
              <w:t xml:space="preserve"> </w:t>
            </w:r>
            <w:r w:rsidR="002A129A">
              <w:rPr>
                <w:noProof/>
                <w:color w:val="2B579A"/>
                <w:shd w:val="clear" w:color="auto" w:fill="E6E6E6"/>
              </w:rPr>
              <w:drawing>
                <wp:inline distT="0" distB="0" distL="0" distR="0" wp14:anchorId="4A889ACD" wp14:editId="69415F3F">
                  <wp:extent cx="146990" cy="158750"/>
                  <wp:effectExtent l="0" t="0" r="5715" b="0"/>
                  <wp:docPr id="75" name="Picture 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 name="Picture 75"/>
                          <pic:cNvPicPr/>
                        </pic:nvPicPr>
                        <pic:blipFill>
                          <a:blip r:embed="rId38"/>
                          <a:stretch>
                            <a:fillRect/>
                          </a:stretch>
                        </pic:blipFill>
                        <pic:spPr>
                          <a:xfrm>
                            <a:off x="0" y="0"/>
                            <a:ext cx="146990" cy="158750"/>
                          </a:xfrm>
                          <a:prstGeom prst="rect">
                            <a:avLst/>
                          </a:prstGeom>
                        </pic:spPr>
                      </pic:pic>
                    </a:graphicData>
                  </a:graphic>
                </wp:inline>
              </w:drawing>
            </w:r>
          </w:p>
        </w:tc>
        <w:tc>
          <w:tcPr>
            <w:tcW w:w="2482" w:type="pct"/>
            <w:tcBorders>
              <w:top w:val="single" w:sz="4" w:space="0" w:color="A6A6A6" w:themeColor="background1" w:themeShade="A6"/>
              <w:bottom w:val="single" w:sz="4" w:space="0" w:color="A6A6A6" w:themeColor="background1" w:themeShade="A6"/>
            </w:tcBorders>
            <w:shd w:val="clear" w:color="auto" w:fill="auto"/>
          </w:tcPr>
          <w:p w14:paraId="67510FE1" w14:textId="04C74447"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We completed Stage 1 of the upgrade to LED street lighting with the changeover of approximately 13,000 residential streetlights and installation of 130 new lights. Stage 2 of the street light changeover on roads with higher traffic volumes (main roads) commenced in June 2022, with completion expected by February 2023. Stage 3 which involves the remaining decorative lighting will be completed in 2023. The changeover will reduce energy consumption and save more than 8,000 tonnes of carbon emissions each year as well as making our streets and public spaces safer through higher quality and better directed lighting.</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2BDB0C73" w14:textId="77777777" w:rsidR="00704F11" w:rsidRPr="00FA567B" w:rsidRDefault="00704F11" w:rsidP="00C77882">
            <w:pPr>
              <w:spacing w:before="60" w:after="60"/>
              <w:jc w:val="center"/>
              <w:rPr>
                <w:rFonts w:ascii="Arial" w:hAnsi="Arial" w:cs="Arial"/>
                <w:bCs/>
                <w:color w:val="000000"/>
                <w:sz w:val="28"/>
                <w:highlight w:val="yellow"/>
              </w:rPr>
            </w:pPr>
            <w:r w:rsidRPr="00EB3CC7">
              <w:rPr>
                <w:noProof/>
                <w:color w:val="2B579A"/>
                <w:sz w:val="17"/>
                <w:szCs w:val="17"/>
                <w:shd w:val="clear" w:color="auto" w:fill="E6E6E6"/>
              </w:rPr>
              <w:drawing>
                <wp:anchor distT="0" distB="0" distL="114300" distR="114300" simplePos="0" relativeHeight="251658266" behindDoc="1" locked="0" layoutInCell="1" allowOverlap="1" wp14:anchorId="748DABC3" wp14:editId="6D294AF4">
                  <wp:simplePos x="0" y="0"/>
                  <wp:positionH relativeFrom="column">
                    <wp:posOffset>145415</wp:posOffset>
                  </wp:positionH>
                  <wp:positionV relativeFrom="paragraph">
                    <wp:posOffset>210820</wp:posOffset>
                  </wp:positionV>
                  <wp:extent cx="155575" cy="140335"/>
                  <wp:effectExtent l="0" t="0" r="0" b="0"/>
                  <wp:wrapSquare wrapText="bothSides"/>
                  <wp:docPr id="64" name="Picture 47"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FA567B" w14:paraId="06F7C759" w14:textId="77777777" w:rsidTr="0EDC895E">
        <w:trPr>
          <w:trHeight w:val="279"/>
        </w:trPr>
        <w:tc>
          <w:tcPr>
            <w:tcW w:w="987" w:type="pct"/>
            <w:tcBorders>
              <w:top w:val="nil"/>
              <w:bottom w:val="single" w:sz="4" w:space="0" w:color="A6A6A6" w:themeColor="background1" w:themeShade="A6"/>
            </w:tcBorders>
            <w:shd w:val="clear" w:color="auto" w:fill="auto"/>
          </w:tcPr>
          <w:p w14:paraId="03EC4FE6"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34F79B90" w14:textId="3D1AF46C" w:rsidR="00704F11" w:rsidRDefault="00704F11" w:rsidP="00C77882">
            <w:pPr>
              <w:spacing w:before="60" w:after="60"/>
              <w:rPr>
                <w:rFonts w:ascii="Arial" w:hAnsi="Arial" w:cs="Arial"/>
                <w:sz w:val="18"/>
                <w:szCs w:val="18"/>
              </w:rPr>
            </w:pPr>
            <w:r w:rsidRPr="007047CE">
              <w:rPr>
                <w:rFonts w:ascii="Arial" w:hAnsi="Arial" w:cs="Arial"/>
                <w:i/>
                <w:iCs/>
                <w:sz w:val="18"/>
                <w:szCs w:val="18"/>
              </w:rPr>
              <w:t>Deliver a regional Integrated Water Management Strategy with key stakeholders including Barwon Water and Corangamite Catchment Management Authority.</w:t>
            </w:r>
          </w:p>
          <w:p w14:paraId="1BC1D438" w14:textId="1A17A57A" w:rsidR="00704F11" w:rsidRPr="007047CE" w:rsidRDefault="002A129A" w:rsidP="00C77882">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77E28918" wp14:editId="1BF226F7">
                  <wp:extent cx="146990" cy="158750"/>
                  <wp:effectExtent l="0" t="0" r="5715" b="0"/>
                  <wp:docPr id="76" name="Picture 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 name="Picture 76"/>
                          <pic:cNvPicPr/>
                        </pic:nvPicPr>
                        <pic:blipFill>
                          <a:blip r:embed="rId38"/>
                          <a:stretch>
                            <a:fillRect/>
                          </a:stretch>
                        </pic:blipFill>
                        <pic:spPr>
                          <a:xfrm>
                            <a:off x="0" y="0"/>
                            <a:ext cx="146990" cy="158750"/>
                          </a:xfrm>
                          <a:prstGeom prst="rect">
                            <a:avLst/>
                          </a:prstGeom>
                        </pic:spPr>
                      </pic:pic>
                    </a:graphicData>
                  </a:graphic>
                </wp:inline>
              </w:drawing>
            </w:r>
          </w:p>
        </w:tc>
        <w:tc>
          <w:tcPr>
            <w:tcW w:w="2482" w:type="pct"/>
            <w:tcBorders>
              <w:top w:val="single" w:sz="4" w:space="0" w:color="A6A6A6" w:themeColor="background1" w:themeShade="A6"/>
              <w:bottom w:val="single" w:sz="4" w:space="0" w:color="A6A6A6" w:themeColor="background1" w:themeShade="A6"/>
            </w:tcBorders>
            <w:shd w:val="clear" w:color="auto" w:fill="auto"/>
          </w:tcPr>
          <w:p w14:paraId="5DF431A8" w14:textId="2C6588CC" w:rsidR="00D0321E" w:rsidRDefault="00704F11" w:rsidP="00C77882">
            <w:pPr>
              <w:spacing w:before="60" w:after="60"/>
              <w:rPr>
                <w:rFonts w:ascii="Arial" w:hAnsi="Arial" w:cs="Arial"/>
                <w:bCs/>
                <w:sz w:val="18"/>
                <w:szCs w:val="18"/>
              </w:rPr>
            </w:pPr>
            <w:r w:rsidRPr="00300334">
              <w:rPr>
                <w:rFonts w:ascii="Arial" w:hAnsi="Arial" w:cs="Arial"/>
                <w:bCs/>
                <w:sz w:val="18"/>
                <w:szCs w:val="18"/>
              </w:rPr>
              <w:t xml:space="preserve">The Department of Environment, Land, Water and Planning funded a joint City and Barwon Water resource. </w:t>
            </w:r>
            <w:r w:rsidR="00290357">
              <w:rPr>
                <w:rFonts w:ascii="Arial" w:hAnsi="Arial" w:cs="Arial"/>
                <w:bCs/>
                <w:sz w:val="18"/>
                <w:szCs w:val="18"/>
              </w:rPr>
              <w:t xml:space="preserve">The </w:t>
            </w:r>
            <w:r w:rsidRPr="00300334">
              <w:rPr>
                <w:rFonts w:ascii="Arial" w:hAnsi="Arial" w:cs="Arial"/>
                <w:bCs/>
                <w:sz w:val="18"/>
                <w:szCs w:val="18"/>
              </w:rPr>
              <w:t xml:space="preserve">resource will support the development of an inter-agency storm water harvesting protocol, a storm water quality treatment offsets </w:t>
            </w:r>
            <w:proofErr w:type="gramStart"/>
            <w:r w:rsidRPr="00300334">
              <w:rPr>
                <w:rFonts w:ascii="Arial" w:hAnsi="Arial" w:cs="Arial"/>
                <w:bCs/>
                <w:sz w:val="18"/>
                <w:szCs w:val="18"/>
              </w:rPr>
              <w:t>scheme</w:t>
            </w:r>
            <w:proofErr w:type="gramEnd"/>
            <w:r w:rsidRPr="00300334">
              <w:rPr>
                <w:rFonts w:ascii="Arial" w:hAnsi="Arial" w:cs="Arial"/>
                <w:bCs/>
                <w:sz w:val="18"/>
                <w:szCs w:val="18"/>
              </w:rPr>
              <w:t xml:space="preserve"> and an Integrated Water Management Plan for the City. Work is ongoing in alignment with the</w:t>
            </w:r>
            <w:r w:rsidR="00573553">
              <w:rPr>
                <w:rFonts w:ascii="Arial" w:hAnsi="Arial" w:cs="Arial"/>
                <w:bCs/>
                <w:sz w:val="18"/>
                <w:szCs w:val="18"/>
              </w:rPr>
              <w:t xml:space="preserve"> </w:t>
            </w:r>
            <w:r w:rsidRPr="00300334">
              <w:rPr>
                <w:rFonts w:ascii="Arial" w:hAnsi="Arial" w:cs="Arial"/>
                <w:bCs/>
                <w:sz w:val="18"/>
                <w:szCs w:val="18"/>
              </w:rPr>
              <w:t xml:space="preserve">Integrated Water Management </w:t>
            </w:r>
            <w:r w:rsidR="00B37E49">
              <w:rPr>
                <w:rFonts w:ascii="Arial" w:hAnsi="Arial" w:cs="Arial"/>
                <w:bCs/>
                <w:sz w:val="18"/>
                <w:szCs w:val="18"/>
              </w:rPr>
              <w:t>P</w:t>
            </w:r>
            <w:r w:rsidRPr="00300334">
              <w:rPr>
                <w:rFonts w:ascii="Arial" w:hAnsi="Arial" w:cs="Arial"/>
                <w:bCs/>
                <w:sz w:val="18"/>
                <w:szCs w:val="18"/>
              </w:rPr>
              <w:t>olicy</w:t>
            </w:r>
            <w:r w:rsidR="00B72A1C">
              <w:rPr>
                <w:rFonts w:ascii="Arial" w:hAnsi="Arial" w:cs="Arial"/>
                <w:bCs/>
                <w:sz w:val="18"/>
                <w:szCs w:val="18"/>
              </w:rPr>
              <w:t>, expected to be completed October 2022</w:t>
            </w:r>
            <w:r w:rsidR="00D0321E">
              <w:rPr>
                <w:rFonts w:ascii="Arial" w:hAnsi="Arial" w:cs="Arial"/>
                <w:bCs/>
                <w:sz w:val="18"/>
                <w:szCs w:val="18"/>
              </w:rPr>
              <w:t>.</w:t>
            </w:r>
          </w:p>
          <w:p w14:paraId="1F0554FB" w14:textId="77777777" w:rsidR="00F23DCB" w:rsidRDefault="00F23DCB" w:rsidP="00C77882">
            <w:pPr>
              <w:spacing w:before="60" w:after="60"/>
              <w:rPr>
                <w:rFonts w:ascii="Arial" w:hAnsi="Arial" w:cs="Arial"/>
                <w:sz w:val="18"/>
                <w:szCs w:val="18"/>
              </w:rPr>
            </w:pPr>
          </w:p>
          <w:p w14:paraId="75F71B84" w14:textId="5BFD49CE" w:rsidR="00704F11" w:rsidRPr="00300334" w:rsidRDefault="00C56F91" w:rsidP="00C77882">
            <w:pPr>
              <w:spacing w:before="60" w:after="60"/>
              <w:rPr>
                <w:rFonts w:ascii="Arial" w:hAnsi="Arial" w:cs="Arial"/>
                <w:sz w:val="18"/>
                <w:szCs w:val="18"/>
                <w:highlight w:val="yellow"/>
              </w:rPr>
            </w:pPr>
            <w:r w:rsidRPr="00C56F91">
              <w:rPr>
                <w:rFonts w:ascii="Arial" w:hAnsi="Arial" w:cs="Arial"/>
                <w:sz w:val="18"/>
                <w:szCs w:val="18"/>
              </w:rPr>
              <w:lastRenderedPageBreak/>
              <w:t xml:space="preserve">A consultant has been onboarded and is currently developing an Offset Scheme Framework with an estimated completion of Q1 2023. Work related to the Collaboration Framework is underway with current state roles and responsibilities being tracked and documented with the future state work gaining momentum next quarter. To align with the </w:t>
            </w:r>
            <w:proofErr w:type="gramStart"/>
            <w:r w:rsidRPr="00C56F91">
              <w:rPr>
                <w:rFonts w:ascii="Arial" w:hAnsi="Arial" w:cs="Arial"/>
                <w:sz w:val="18"/>
                <w:szCs w:val="18"/>
              </w:rPr>
              <w:t>more clear</w:t>
            </w:r>
            <w:proofErr w:type="gramEnd"/>
            <w:r w:rsidRPr="00C56F91">
              <w:rPr>
                <w:rFonts w:ascii="Arial" w:hAnsi="Arial" w:cs="Arial"/>
                <w:sz w:val="18"/>
                <w:szCs w:val="18"/>
              </w:rPr>
              <w:t xml:space="preserve"> project requirements based on a now completed consultant tender, the Project Manager has been extended an additional 3 months till January to oversee the completion of all deliverables.</w:t>
            </w:r>
            <w:r w:rsidR="00015EBA">
              <w:rPr>
                <w:rFonts w:ascii="Arial" w:hAnsi="Arial" w:cs="Arial"/>
                <w:sz w:val="18"/>
                <w:szCs w:val="18"/>
              </w:rPr>
              <w:t xml:space="preserve"> </w:t>
            </w:r>
            <w:r w:rsidR="00704F11" w:rsidRPr="00172A63">
              <w:rPr>
                <w:rFonts w:ascii="Arial" w:hAnsi="Arial" w:cs="Arial"/>
                <w:sz w:val="18"/>
                <w:szCs w:val="18"/>
              </w:rPr>
              <w:t>Integrated water management reduces use of potable water, improves water quality in our creeks and ocean and creates greener open spaces for fauna, flora, and passive recreation.</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23E7997B" w14:textId="77777777" w:rsidR="00704F11" w:rsidRPr="00FA567B" w:rsidRDefault="00704F11" w:rsidP="00C77882">
            <w:pPr>
              <w:spacing w:before="60" w:after="60"/>
              <w:jc w:val="center"/>
              <w:rPr>
                <w:rFonts w:ascii="Arial" w:hAnsi="Arial" w:cs="Arial"/>
                <w:bCs/>
                <w:color w:val="000000"/>
                <w:sz w:val="28"/>
                <w:highlight w:val="yellow"/>
              </w:rPr>
            </w:pPr>
            <w:r w:rsidRPr="00EB3CC7">
              <w:rPr>
                <w:noProof/>
                <w:color w:val="2B579A"/>
                <w:sz w:val="17"/>
                <w:szCs w:val="17"/>
                <w:shd w:val="clear" w:color="auto" w:fill="E6E6E6"/>
              </w:rPr>
              <w:lastRenderedPageBreak/>
              <w:drawing>
                <wp:anchor distT="0" distB="0" distL="114300" distR="114300" simplePos="0" relativeHeight="251658267" behindDoc="1" locked="0" layoutInCell="1" allowOverlap="1" wp14:anchorId="6E388599" wp14:editId="642D6F05">
                  <wp:simplePos x="0" y="0"/>
                  <wp:positionH relativeFrom="column">
                    <wp:posOffset>154940</wp:posOffset>
                  </wp:positionH>
                  <wp:positionV relativeFrom="paragraph">
                    <wp:posOffset>217170</wp:posOffset>
                  </wp:positionV>
                  <wp:extent cx="155575" cy="140335"/>
                  <wp:effectExtent l="0" t="0" r="0" b="0"/>
                  <wp:wrapSquare wrapText="bothSides"/>
                  <wp:docPr id="22" name="Picture 48"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FA567B" w14:paraId="4CA45C9D" w14:textId="77777777" w:rsidTr="0EDC895E">
        <w:trPr>
          <w:trHeight w:val="279"/>
        </w:trPr>
        <w:tc>
          <w:tcPr>
            <w:tcW w:w="987" w:type="pct"/>
            <w:tcBorders>
              <w:top w:val="single" w:sz="4" w:space="0" w:color="A6A6A6" w:themeColor="background1" w:themeShade="A6"/>
              <w:bottom w:val="nil"/>
            </w:tcBorders>
            <w:shd w:val="clear" w:color="auto" w:fill="auto"/>
          </w:tcPr>
          <w:p w14:paraId="6AA755A1" w14:textId="11450C32" w:rsidR="00704F11" w:rsidRPr="007047CE" w:rsidRDefault="00704F11" w:rsidP="00C77882">
            <w:pPr>
              <w:spacing w:before="60" w:after="60"/>
              <w:rPr>
                <w:rFonts w:ascii="Arial" w:hAnsi="Arial" w:cs="Arial"/>
                <w:sz w:val="18"/>
                <w:szCs w:val="18"/>
                <w:highlight w:val="yellow"/>
              </w:rPr>
            </w:pPr>
            <w:r>
              <w:rPr>
                <w:rFonts w:ascii="Arial" w:hAnsi="Arial" w:cs="Arial"/>
                <w:sz w:val="18"/>
                <w:szCs w:val="18"/>
              </w:rPr>
              <w:t xml:space="preserve">2.7 </w:t>
            </w:r>
            <w:r w:rsidRPr="007047CE">
              <w:rPr>
                <w:rFonts w:ascii="Arial" w:hAnsi="Arial" w:cs="Arial"/>
                <w:sz w:val="18"/>
                <w:szCs w:val="18"/>
              </w:rPr>
              <w:t>Reduce the impact of waste</w:t>
            </w:r>
          </w:p>
        </w:tc>
        <w:tc>
          <w:tcPr>
            <w:tcW w:w="1064" w:type="pct"/>
            <w:tcBorders>
              <w:top w:val="single" w:sz="4" w:space="0" w:color="A6A6A6" w:themeColor="background1" w:themeShade="A6"/>
              <w:bottom w:val="single" w:sz="4" w:space="0" w:color="A6A6A6" w:themeColor="background1" w:themeShade="A6"/>
            </w:tcBorders>
            <w:shd w:val="clear" w:color="auto" w:fill="auto"/>
          </w:tcPr>
          <w:p w14:paraId="3F6D24E6" w14:textId="2141F0CC" w:rsidR="00704F11" w:rsidRDefault="00704F11" w:rsidP="00C77882">
            <w:pPr>
              <w:spacing w:before="60" w:after="60"/>
              <w:rPr>
                <w:rFonts w:ascii="Arial" w:hAnsi="Arial" w:cs="Arial"/>
                <w:i/>
                <w:iCs/>
                <w:sz w:val="18"/>
                <w:szCs w:val="18"/>
              </w:rPr>
            </w:pPr>
            <w:bookmarkStart w:id="86" w:name="_Hlk101947796"/>
            <w:r w:rsidRPr="007047CE">
              <w:rPr>
                <w:rFonts w:ascii="Arial" w:hAnsi="Arial" w:cs="Arial"/>
                <w:i/>
                <w:iCs/>
                <w:sz w:val="18"/>
                <w:szCs w:val="18"/>
              </w:rPr>
              <w:t>Implement a pilot food waste collection service for residents</w:t>
            </w:r>
            <w:bookmarkEnd w:id="86"/>
            <w:r w:rsidR="002A129A">
              <w:rPr>
                <w:rFonts w:ascii="Arial" w:hAnsi="Arial" w:cs="Arial"/>
                <w:i/>
                <w:iCs/>
                <w:sz w:val="18"/>
                <w:szCs w:val="18"/>
              </w:rPr>
              <w:t>.</w:t>
            </w:r>
          </w:p>
          <w:p w14:paraId="308CF973" w14:textId="592D5A9A" w:rsidR="00704F11" w:rsidRPr="007047CE" w:rsidRDefault="002A129A" w:rsidP="00C77882">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1F88E096" wp14:editId="5E03CC9A">
                  <wp:extent cx="146990" cy="158750"/>
                  <wp:effectExtent l="0" t="0" r="5715" b="0"/>
                  <wp:docPr id="77" name="Picture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 name="Picture 77"/>
                          <pic:cNvPicPr/>
                        </pic:nvPicPr>
                        <pic:blipFill>
                          <a:blip r:embed="rId38"/>
                          <a:stretch>
                            <a:fillRect/>
                          </a:stretch>
                        </pic:blipFill>
                        <pic:spPr>
                          <a:xfrm>
                            <a:off x="0" y="0"/>
                            <a:ext cx="146990" cy="158750"/>
                          </a:xfrm>
                          <a:prstGeom prst="rect">
                            <a:avLst/>
                          </a:prstGeom>
                        </pic:spPr>
                      </pic:pic>
                    </a:graphicData>
                  </a:graphic>
                </wp:inline>
              </w:drawing>
            </w:r>
          </w:p>
        </w:tc>
        <w:tc>
          <w:tcPr>
            <w:tcW w:w="2482" w:type="pct"/>
            <w:tcBorders>
              <w:top w:val="single" w:sz="4" w:space="0" w:color="A6A6A6" w:themeColor="background1" w:themeShade="A6"/>
              <w:bottom w:val="single" w:sz="4" w:space="0" w:color="A6A6A6" w:themeColor="background1" w:themeShade="A6"/>
            </w:tcBorders>
            <w:shd w:val="clear" w:color="auto" w:fill="auto"/>
          </w:tcPr>
          <w:p w14:paraId="2B4A8333" w14:textId="3BDF8B97"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We commenced a trial household food organics collection on 5 November 2021</w:t>
            </w:r>
            <w:r w:rsidR="00AE6537">
              <w:rPr>
                <w:rFonts w:ascii="Arial" w:hAnsi="Arial" w:cs="Arial"/>
                <w:bCs/>
                <w:sz w:val="18"/>
                <w:szCs w:val="18"/>
              </w:rPr>
              <w:t>, with an aim to</w:t>
            </w:r>
            <w:r w:rsidRPr="00300334">
              <w:rPr>
                <w:rFonts w:ascii="Arial" w:hAnsi="Arial" w:cs="Arial"/>
                <w:bCs/>
                <w:sz w:val="18"/>
                <w:szCs w:val="18"/>
              </w:rPr>
              <w:t xml:space="preserve"> reduce the amount of food waste going to landfill</w:t>
            </w:r>
            <w:r w:rsidR="009868E1">
              <w:rPr>
                <w:rFonts w:ascii="Arial" w:hAnsi="Arial" w:cs="Arial"/>
                <w:bCs/>
                <w:sz w:val="18"/>
                <w:szCs w:val="18"/>
              </w:rPr>
              <w:t xml:space="preserve"> and </w:t>
            </w:r>
            <w:r w:rsidR="009A2A57">
              <w:rPr>
                <w:rFonts w:ascii="Arial" w:hAnsi="Arial" w:cs="Arial"/>
                <w:bCs/>
                <w:sz w:val="18"/>
                <w:szCs w:val="18"/>
              </w:rPr>
              <w:t xml:space="preserve">helping </w:t>
            </w:r>
            <w:r w:rsidR="009868E1">
              <w:rPr>
                <w:rFonts w:ascii="Arial" w:hAnsi="Arial" w:cs="Arial"/>
                <w:bCs/>
                <w:sz w:val="18"/>
                <w:szCs w:val="18"/>
              </w:rPr>
              <w:t>to</w:t>
            </w:r>
            <w:r w:rsidRPr="00300334">
              <w:rPr>
                <w:rFonts w:ascii="Arial" w:hAnsi="Arial" w:cs="Arial"/>
                <w:bCs/>
                <w:sz w:val="18"/>
                <w:szCs w:val="18"/>
              </w:rPr>
              <w:t xml:space="preserve"> reduce greenhouse gas emissions, odour, and leachate production. </w:t>
            </w:r>
            <w:r w:rsidR="00DE1DD2">
              <w:rPr>
                <w:rFonts w:ascii="Arial" w:hAnsi="Arial" w:cs="Arial"/>
                <w:bCs/>
                <w:sz w:val="18"/>
                <w:szCs w:val="18"/>
              </w:rPr>
              <w:t xml:space="preserve">The </w:t>
            </w:r>
            <w:r w:rsidRPr="00300334">
              <w:rPr>
                <w:rFonts w:ascii="Arial" w:hAnsi="Arial" w:cs="Arial"/>
                <w:bCs/>
                <w:sz w:val="18"/>
                <w:szCs w:val="18"/>
              </w:rPr>
              <w:t xml:space="preserve">trial is a key action from our </w:t>
            </w:r>
            <w:r w:rsidRPr="00300334">
              <w:rPr>
                <w:rFonts w:ascii="Arial" w:hAnsi="Arial" w:cs="Arial"/>
                <w:i/>
                <w:iCs/>
                <w:sz w:val="18"/>
                <w:szCs w:val="18"/>
              </w:rPr>
              <w:t xml:space="preserve">Climate Change Response Plan </w:t>
            </w:r>
            <w:r w:rsidRPr="00300334">
              <w:rPr>
                <w:rFonts w:ascii="Arial" w:hAnsi="Arial" w:cs="Arial"/>
                <w:i/>
                <w:iCs/>
                <w:sz w:val="18"/>
                <w:szCs w:val="18"/>
                <w:shd w:val="clear" w:color="auto" w:fill="FFFFFF"/>
              </w:rPr>
              <w:t xml:space="preserve">2021–30 and Waste and Resource Recovery Strategy 2020–2030 </w:t>
            </w:r>
            <w:r w:rsidRPr="00300334">
              <w:rPr>
                <w:rFonts w:ascii="Arial" w:hAnsi="Arial" w:cs="Arial"/>
                <w:sz w:val="18"/>
                <w:szCs w:val="18"/>
                <w:shd w:val="clear" w:color="auto" w:fill="FFFFFF"/>
              </w:rPr>
              <w:t xml:space="preserve">and </w:t>
            </w:r>
            <w:r w:rsidRPr="00300334">
              <w:rPr>
                <w:rFonts w:ascii="Arial" w:hAnsi="Arial" w:cs="Arial"/>
                <w:bCs/>
                <w:sz w:val="18"/>
                <w:szCs w:val="18"/>
              </w:rPr>
              <w:t xml:space="preserve">will run for 12 months. After </w:t>
            </w:r>
            <w:r w:rsidR="0010759A">
              <w:rPr>
                <w:rFonts w:ascii="Arial" w:hAnsi="Arial" w:cs="Arial"/>
                <w:bCs/>
                <w:sz w:val="18"/>
                <w:szCs w:val="18"/>
              </w:rPr>
              <w:t xml:space="preserve">evaluating the trial, we </w:t>
            </w:r>
            <w:r w:rsidRPr="00300334">
              <w:rPr>
                <w:rFonts w:ascii="Arial" w:hAnsi="Arial" w:cs="Arial"/>
                <w:bCs/>
                <w:sz w:val="18"/>
                <w:szCs w:val="18"/>
              </w:rPr>
              <w:t>aim to roll out the service municipal-wide in 2024.</w:t>
            </w:r>
            <w:r w:rsidRPr="00300334">
              <w:rPr>
                <w:rFonts w:ascii="Arial" w:hAnsi="Arial" w:cs="Arial"/>
                <w:sz w:val="18"/>
                <w:szCs w:val="18"/>
                <w:shd w:val="clear" w:color="auto" w:fill="FFFFFF"/>
              </w:rPr>
              <w:t xml:space="preserve"> </w:t>
            </w:r>
            <w:r w:rsidR="00B37E49" w:rsidRPr="00B37E49">
              <w:rPr>
                <w:rFonts w:ascii="Arial" w:hAnsi="Arial" w:cs="Arial"/>
                <w:bCs/>
                <w:sz w:val="18"/>
                <w:szCs w:val="18"/>
              </w:rPr>
              <w:t>The initial trial was successful, with high bin presentation rates, low contamination and 25 tonnes of material diverted from landfill.</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64980DDF" w14:textId="77777777" w:rsidR="00704F11" w:rsidRDefault="00704F11" w:rsidP="00C77882">
            <w:pPr>
              <w:spacing w:before="60" w:after="60"/>
              <w:rPr>
                <w:rFonts w:cs="Arial"/>
                <w:b/>
                <w:color w:val="03488E"/>
                <w:sz w:val="18"/>
                <w:szCs w:val="18"/>
              </w:rPr>
            </w:pPr>
          </w:p>
          <w:p w14:paraId="385915C1" w14:textId="77777777" w:rsidR="00704F11" w:rsidRPr="00FA567B" w:rsidRDefault="00704F11" w:rsidP="00C77882">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704F11" w:rsidRPr="00FA567B" w14:paraId="4F1BC0C2" w14:textId="77777777" w:rsidTr="0EDC895E">
        <w:trPr>
          <w:trHeight w:val="279"/>
        </w:trPr>
        <w:tc>
          <w:tcPr>
            <w:tcW w:w="987" w:type="pct"/>
            <w:tcBorders>
              <w:top w:val="nil"/>
              <w:bottom w:val="single" w:sz="4" w:space="0" w:color="A6A6A6" w:themeColor="background1" w:themeShade="A6"/>
            </w:tcBorders>
            <w:shd w:val="clear" w:color="auto" w:fill="auto"/>
          </w:tcPr>
          <w:p w14:paraId="5881C229"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0502718B" w14:textId="77777777" w:rsidR="00704F11" w:rsidRPr="007047CE" w:rsidRDefault="00704F11" w:rsidP="00C77882">
            <w:pPr>
              <w:spacing w:before="60" w:after="60"/>
              <w:rPr>
                <w:rFonts w:ascii="Arial" w:hAnsi="Arial" w:cs="Arial"/>
                <w:i/>
                <w:color w:val="000000"/>
                <w:sz w:val="18"/>
                <w:szCs w:val="18"/>
                <w:highlight w:val="yellow"/>
              </w:rPr>
            </w:pPr>
            <w:r w:rsidRPr="007047CE">
              <w:rPr>
                <w:rFonts w:ascii="Arial" w:hAnsi="Arial" w:cs="Arial"/>
                <w:i/>
                <w:iCs/>
                <w:sz w:val="18"/>
                <w:szCs w:val="18"/>
              </w:rPr>
              <w:t>Collaborate with Barwon Water, G21 councils and Wyndham City Council to develop an organic waste processing facility to support the circular economy.</w:t>
            </w:r>
          </w:p>
        </w:tc>
        <w:tc>
          <w:tcPr>
            <w:tcW w:w="2482" w:type="pct"/>
            <w:tcBorders>
              <w:top w:val="single" w:sz="4" w:space="0" w:color="A6A6A6" w:themeColor="background1" w:themeShade="A6"/>
              <w:bottom w:val="single" w:sz="4" w:space="0" w:color="A6A6A6" w:themeColor="background1" w:themeShade="A6"/>
            </w:tcBorders>
            <w:shd w:val="clear" w:color="auto" w:fill="auto"/>
          </w:tcPr>
          <w:p w14:paraId="49CAA262" w14:textId="08EE642C" w:rsidR="00704F11" w:rsidRPr="00300334" w:rsidRDefault="00D347EA" w:rsidP="00C77882">
            <w:pPr>
              <w:keepNext/>
              <w:keepLines/>
              <w:spacing w:before="60" w:after="60"/>
              <w:rPr>
                <w:rFonts w:ascii="Arial" w:hAnsi="Arial" w:cs="Arial"/>
                <w:sz w:val="18"/>
                <w:szCs w:val="18"/>
                <w:highlight w:val="yellow"/>
              </w:rPr>
            </w:pPr>
            <w:r>
              <w:rPr>
                <w:rFonts w:ascii="Arial" w:hAnsi="Arial" w:cs="Arial"/>
                <w:color w:val="000000"/>
                <w:sz w:val="18"/>
                <w:szCs w:val="18"/>
                <w:shd w:val="clear" w:color="auto" w:fill="FFFFFF"/>
              </w:rPr>
              <w:t xml:space="preserve">We are </w:t>
            </w:r>
            <w:r w:rsidR="00704F11" w:rsidRPr="00300334">
              <w:rPr>
                <w:rFonts w:ascii="Arial" w:hAnsi="Arial" w:cs="Arial"/>
                <w:color w:val="000000"/>
                <w:sz w:val="18"/>
                <w:szCs w:val="18"/>
                <w:shd w:val="clear" w:color="auto" w:fill="FFFFFF"/>
              </w:rPr>
              <w:t>partnering with Barwon Water, G21 Councils and Wyndham City Council to explore opportunities for a regional organics processing facility. Council signed a Waste Supply Agreement with Barwon Water to supply the regional organics facility with organic waste from the City's kerbside collection.</w:t>
            </w:r>
            <w:r w:rsidR="000029C6">
              <w:rPr>
                <w:rFonts w:ascii="Arial" w:hAnsi="Arial" w:cs="Arial"/>
                <w:color w:val="000000"/>
                <w:sz w:val="18"/>
                <w:szCs w:val="18"/>
                <w:shd w:val="clear" w:color="auto" w:fill="FFFFFF"/>
              </w:rPr>
              <w:t xml:space="preserve"> It is anticipated that</w:t>
            </w:r>
            <w:r w:rsidR="00704F11" w:rsidRPr="00300334">
              <w:rPr>
                <w:rFonts w:ascii="Arial" w:hAnsi="Arial" w:cs="Arial"/>
                <w:color w:val="000000"/>
                <w:sz w:val="18"/>
                <w:szCs w:val="18"/>
                <w:shd w:val="clear" w:color="auto" w:fill="FFFFFF"/>
              </w:rPr>
              <w:t xml:space="preserve"> </w:t>
            </w:r>
            <w:r w:rsidR="00B37E49">
              <w:rPr>
                <w:rFonts w:ascii="Arial" w:hAnsi="Arial" w:cs="Arial"/>
                <w:color w:val="000000"/>
                <w:sz w:val="18"/>
                <w:szCs w:val="18"/>
                <w:shd w:val="clear" w:color="auto" w:fill="FFFFFF"/>
              </w:rPr>
              <w:t>the</w:t>
            </w:r>
            <w:r w:rsidR="00B37E49" w:rsidRPr="00300334">
              <w:rPr>
                <w:rFonts w:ascii="Arial" w:hAnsi="Arial" w:cs="Arial"/>
                <w:color w:val="000000"/>
                <w:sz w:val="18"/>
                <w:szCs w:val="18"/>
                <w:shd w:val="clear" w:color="auto" w:fill="FFFFFF"/>
              </w:rPr>
              <w:t xml:space="preserve"> </w:t>
            </w:r>
            <w:r w:rsidR="00704F11" w:rsidRPr="00300334">
              <w:rPr>
                <w:rFonts w:ascii="Arial" w:hAnsi="Arial" w:cs="Arial"/>
                <w:color w:val="000000"/>
                <w:sz w:val="18"/>
                <w:szCs w:val="18"/>
                <w:shd w:val="clear" w:color="auto" w:fill="FFFFFF"/>
              </w:rPr>
              <w:t xml:space="preserve">Regional Renewable Organics Network </w:t>
            </w:r>
            <w:r w:rsidR="000029C6">
              <w:rPr>
                <w:rFonts w:ascii="Arial" w:hAnsi="Arial" w:cs="Arial"/>
                <w:color w:val="000000"/>
                <w:sz w:val="18"/>
                <w:szCs w:val="18"/>
                <w:shd w:val="clear" w:color="auto" w:fill="FFFFFF"/>
              </w:rPr>
              <w:t xml:space="preserve">will </w:t>
            </w:r>
            <w:r w:rsidR="00704F11" w:rsidRPr="00300334">
              <w:rPr>
                <w:rFonts w:ascii="Arial" w:hAnsi="Arial" w:cs="Arial"/>
                <w:color w:val="000000"/>
                <w:sz w:val="18"/>
                <w:szCs w:val="18"/>
                <w:shd w:val="clear" w:color="auto" w:fill="FFFFFF"/>
              </w:rPr>
              <w:t xml:space="preserve">convert 40,000 tonnes of organic waste each year into 8,000 tonnes of high-value, nutrient-rich soil enhancers to support local agriculture. </w:t>
            </w:r>
            <w:r w:rsidR="00FD7E93">
              <w:rPr>
                <w:rFonts w:ascii="Arial" w:hAnsi="Arial" w:cs="Arial"/>
                <w:color w:val="000000"/>
                <w:sz w:val="18"/>
                <w:szCs w:val="18"/>
                <w:shd w:val="clear" w:color="auto" w:fill="FFFFFF"/>
              </w:rPr>
              <w:t xml:space="preserve">It will also </w:t>
            </w:r>
            <w:r w:rsidR="00704F11" w:rsidRPr="00300334">
              <w:rPr>
                <w:rFonts w:ascii="Arial" w:hAnsi="Arial" w:cs="Arial"/>
                <w:color w:val="000000"/>
                <w:sz w:val="18"/>
                <w:szCs w:val="18"/>
                <w:shd w:val="clear" w:color="auto" w:fill="FFFFFF"/>
              </w:rPr>
              <w:t>convert gas produced by the organic matter into renewable electricity.</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7DC46EFA" w14:textId="77777777" w:rsidR="00704F11" w:rsidRDefault="00704F11" w:rsidP="00C77882">
            <w:pPr>
              <w:spacing w:before="60" w:after="60"/>
              <w:jc w:val="center"/>
              <w:rPr>
                <w:rFonts w:cs="Arial"/>
                <w:bCs/>
                <w:sz w:val="24"/>
                <w:szCs w:val="18"/>
              </w:rPr>
            </w:pPr>
          </w:p>
          <w:p w14:paraId="73E263CE" w14:textId="77777777" w:rsidR="00704F11" w:rsidRPr="00FA567B" w:rsidRDefault="00704F11" w:rsidP="00C77882">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704F11" w:rsidRPr="00FA567B" w14:paraId="21D7E5FC" w14:textId="77777777" w:rsidTr="0EDC895E">
        <w:trPr>
          <w:trHeight w:val="279"/>
        </w:trPr>
        <w:tc>
          <w:tcPr>
            <w:tcW w:w="987" w:type="pct"/>
            <w:tcBorders>
              <w:top w:val="single" w:sz="4" w:space="0" w:color="A6A6A6" w:themeColor="background1" w:themeShade="A6"/>
              <w:bottom w:val="nil"/>
            </w:tcBorders>
            <w:shd w:val="clear" w:color="auto" w:fill="auto"/>
          </w:tcPr>
          <w:p w14:paraId="76BEB41B" w14:textId="17CC3CCC" w:rsidR="00704F11" w:rsidRPr="007047CE" w:rsidRDefault="00704F11" w:rsidP="00C77882">
            <w:pPr>
              <w:spacing w:before="60" w:after="60"/>
              <w:rPr>
                <w:rFonts w:ascii="Arial" w:hAnsi="Arial" w:cs="Arial"/>
                <w:sz w:val="18"/>
                <w:szCs w:val="18"/>
                <w:highlight w:val="yellow"/>
              </w:rPr>
            </w:pPr>
            <w:r>
              <w:rPr>
                <w:rFonts w:ascii="Arial" w:hAnsi="Arial" w:cs="Arial"/>
                <w:sz w:val="18"/>
                <w:szCs w:val="18"/>
              </w:rPr>
              <w:t xml:space="preserve">2.8 </w:t>
            </w:r>
            <w:r w:rsidRPr="007047CE">
              <w:rPr>
                <w:rFonts w:ascii="Arial" w:hAnsi="Arial" w:cs="Arial"/>
                <w:sz w:val="18"/>
                <w:szCs w:val="18"/>
              </w:rPr>
              <w:t>Support greater indigenous biodiversity</w:t>
            </w:r>
          </w:p>
        </w:tc>
        <w:tc>
          <w:tcPr>
            <w:tcW w:w="1064" w:type="pct"/>
            <w:tcBorders>
              <w:top w:val="single" w:sz="4" w:space="0" w:color="A6A6A6" w:themeColor="background1" w:themeShade="A6"/>
              <w:bottom w:val="single" w:sz="4" w:space="0" w:color="A6A6A6" w:themeColor="background1" w:themeShade="A6"/>
            </w:tcBorders>
            <w:shd w:val="clear" w:color="auto" w:fill="auto"/>
          </w:tcPr>
          <w:p w14:paraId="3DD40C8B" w14:textId="6C09F1A2" w:rsidR="00704F11" w:rsidRDefault="00704F11" w:rsidP="00C77882">
            <w:pPr>
              <w:spacing w:before="60" w:after="60"/>
              <w:rPr>
                <w:rFonts w:ascii="Arial" w:hAnsi="Arial" w:cs="Arial"/>
                <w:sz w:val="18"/>
                <w:szCs w:val="18"/>
              </w:rPr>
            </w:pPr>
            <w:r w:rsidRPr="007047CE">
              <w:rPr>
                <w:rFonts w:ascii="Arial" w:hAnsi="Arial" w:cs="Arial"/>
                <w:i/>
                <w:iCs/>
                <w:sz w:val="18"/>
                <w:szCs w:val="18"/>
              </w:rPr>
              <w:t>Adopt a Biodiversity Strategy to protect and restore the natural environment.</w:t>
            </w:r>
          </w:p>
          <w:p w14:paraId="0D1063A7" w14:textId="0AF2107C" w:rsidR="00704F11" w:rsidRPr="007047CE" w:rsidRDefault="002A129A" w:rsidP="00C77882">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7416391B" wp14:editId="2A346431">
                  <wp:extent cx="146990" cy="158750"/>
                  <wp:effectExtent l="0" t="0" r="5715" b="0"/>
                  <wp:docPr id="78" name="Picture 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 name="Picture 78"/>
                          <pic:cNvPicPr/>
                        </pic:nvPicPr>
                        <pic:blipFill>
                          <a:blip r:embed="rId38"/>
                          <a:stretch>
                            <a:fillRect/>
                          </a:stretch>
                        </pic:blipFill>
                        <pic:spPr>
                          <a:xfrm>
                            <a:off x="0" y="0"/>
                            <a:ext cx="146990" cy="158750"/>
                          </a:xfrm>
                          <a:prstGeom prst="rect">
                            <a:avLst/>
                          </a:prstGeom>
                        </pic:spPr>
                      </pic:pic>
                    </a:graphicData>
                  </a:graphic>
                </wp:inline>
              </w:drawing>
            </w:r>
          </w:p>
        </w:tc>
        <w:tc>
          <w:tcPr>
            <w:tcW w:w="2482" w:type="pct"/>
            <w:tcBorders>
              <w:top w:val="single" w:sz="4" w:space="0" w:color="A6A6A6" w:themeColor="background1" w:themeShade="A6"/>
              <w:bottom w:val="single" w:sz="4" w:space="0" w:color="A6A6A6" w:themeColor="background1" w:themeShade="A6"/>
            </w:tcBorders>
            <w:shd w:val="clear" w:color="auto" w:fill="auto"/>
          </w:tcPr>
          <w:p w14:paraId="48CBAA40" w14:textId="154AD20A" w:rsidR="00704F11" w:rsidRPr="00300334" w:rsidRDefault="00704F11" w:rsidP="00C77882">
            <w:pPr>
              <w:spacing w:before="60" w:after="60"/>
              <w:rPr>
                <w:rFonts w:ascii="Arial" w:hAnsi="Arial" w:cs="Arial"/>
                <w:sz w:val="18"/>
                <w:szCs w:val="18"/>
                <w:highlight w:val="yellow"/>
              </w:rPr>
            </w:pPr>
            <w:r w:rsidRPr="00300334">
              <w:rPr>
                <w:rFonts w:ascii="Arial" w:hAnsi="Arial" w:cs="Arial"/>
                <w:bCs/>
                <w:sz w:val="18"/>
                <w:szCs w:val="18"/>
              </w:rPr>
              <w:t xml:space="preserve">We appointed a consultant to assist in the development of a </w:t>
            </w:r>
            <w:r w:rsidRPr="00300334">
              <w:rPr>
                <w:rFonts w:ascii="Arial" w:hAnsi="Arial" w:cs="Arial"/>
                <w:bCs/>
                <w:i/>
                <w:iCs/>
                <w:sz w:val="18"/>
                <w:szCs w:val="18"/>
              </w:rPr>
              <w:t>Biodiversity Strategy</w:t>
            </w:r>
            <w:r w:rsidRPr="00300334">
              <w:rPr>
                <w:rFonts w:ascii="Arial" w:hAnsi="Arial" w:cs="Arial"/>
                <w:bCs/>
                <w:sz w:val="18"/>
                <w:szCs w:val="18"/>
              </w:rPr>
              <w:t xml:space="preserve"> and conduct consultation with key stakeholders. We are continuing to </w:t>
            </w:r>
            <w:r w:rsidR="00BE0C73">
              <w:rPr>
                <w:rFonts w:ascii="Arial" w:hAnsi="Arial" w:cs="Arial"/>
                <w:bCs/>
                <w:sz w:val="18"/>
                <w:szCs w:val="18"/>
              </w:rPr>
              <w:t xml:space="preserve">work on </w:t>
            </w:r>
            <w:r w:rsidRPr="00300334">
              <w:rPr>
                <w:rFonts w:ascii="Arial" w:hAnsi="Arial" w:cs="Arial"/>
                <w:bCs/>
                <w:sz w:val="18"/>
                <w:szCs w:val="18"/>
              </w:rPr>
              <w:t xml:space="preserve">the </w:t>
            </w:r>
            <w:r w:rsidRPr="00B37E49">
              <w:rPr>
                <w:rFonts w:ascii="Arial" w:hAnsi="Arial" w:cs="Arial"/>
                <w:bCs/>
                <w:sz w:val="18"/>
                <w:szCs w:val="18"/>
              </w:rPr>
              <w:t>State of Nature</w:t>
            </w:r>
            <w:r w:rsidRPr="00300334">
              <w:rPr>
                <w:rFonts w:ascii="Arial" w:hAnsi="Arial" w:cs="Arial"/>
                <w:bCs/>
                <w:sz w:val="18"/>
                <w:szCs w:val="18"/>
              </w:rPr>
              <w:t xml:space="preserve"> report</w:t>
            </w:r>
            <w:r w:rsidR="005110BE">
              <w:rPr>
                <w:rFonts w:ascii="Arial" w:hAnsi="Arial" w:cs="Arial"/>
                <w:bCs/>
                <w:sz w:val="18"/>
                <w:szCs w:val="18"/>
              </w:rPr>
              <w:t>,</w:t>
            </w:r>
            <w:r w:rsidRPr="00300334">
              <w:rPr>
                <w:rFonts w:ascii="Arial" w:hAnsi="Arial" w:cs="Arial"/>
                <w:bCs/>
                <w:sz w:val="18"/>
                <w:szCs w:val="18"/>
              </w:rPr>
              <w:t xml:space="preserve"> the background document for the </w:t>
            </w:r>
            <w:r w:rsidRPr="00300334">
              <w:rPr>
                <w:rFonts w:ascii="Arial" w:hAnsi="Arial" w:cs="Arial"/>
                <w:bCs/>
                <w:i/>
                <w:iCs/>
                <w:sz w:val="18"/>
                <w:szCs w:val="18"/>
              </w:rPr>
              <w:t>Biodiversity Strategy</w:t>
            </w:r>
            <w:r w:rsidR="005110BE">
              <w:rPr>
                <w:rFonts w:ascii="Arial" w:hAnsi="Arial" w:cs="Arial"/>
                <w:bCs/>
                <w:sz w:val="18"/>
                <w:szCs w:val="18"/>
              </w:rPr>
              <w:t>, due for completion later 2022</w:t>
            </w:r>
            <w:r w:rsidR="00B37E49">
              <w:rPr>
                <w:rFonts w:ascii="Arial" w:hAnsi="Arial" w:cs="Arial"/>
                <w:bCs/>
                <w:sz w:val="18"/>
                <w:szCs w:val="18"/>
              </w:rPr>
              <w:t>.</w:t>
            </w:r>
            <w:r w:rsidR="009F605A">
              <w:rPr>
                <w:rFonts w:ascii="Arial" w:hAnsi="Arial" w:cs="Arial"/>
                <w:bCs/>
                <w:sz w:val="18"/>
                <w:szCs w:val="18"/>
              </w:rPr>
              <w:t xml:space="preserve"> </w:t>
            </w:r>
            <w:r w:rsidRPr="00300334">
              <w:rPr>
                <w:rFonts w:ascii="Arial" w:hAnsi="Arial" w:cs="Arial"/>
                <w:bCs/>
                <w:sz w:val="18"/>
                <w:szCs w:val="18"/>
              </w:rPr>
              <w:t>Spending time in nature and open space has strong links to improved health and wellbeing</w:t>
            </w:r>
            <w:r w:rsidR="00466E93">
              <w:rPr>
                <w:rFonts w:ascii="Arial" w:hAnsi="Arial" w:cs="Arial"/>
                <w:bCs/>
                <w:sz w:val="18"/>
                <w:szCs w:val="18"/>
              </w:rPr>
              <w:t>.</w:t>
            </w:r>
            <w:r w:rsidRPr="00300334">
              <w:rPr>
                <w:rFonts w:ascii="Arial" w:hAnsi="Arial" w:cs="Arial"/>
                <w:bCs/>
                <w:sz w:val="18"/>
                <w:szCs w:val="18"/>
              </w:rPr>
              <w:t xml:space="preserve"> </w:t>
            </w:r>
            <w:r w:rsidR="00466E93">
              <w:rPr>
                <w:rFonts w:ascii="Arial" w:hAnsi="Arial" w:cs="Arial"/>
                <w:bCs/>
                <w:sz w:val="18"/>
                <w:szCs w:val="18"/>
              </w:rPr>
              <w:t>The</w:t>
            </w:r>
            <w:r w:rsidRPr="00300334">
              <w:rPr>
                <w:rFonts w:ascii="Arial" w:hAnsi="Arial" w:cs="Arial"/>
                <w:bCs/>
                <w:sz w:val="18"/>
                <w:szCs w:val="18"/>
              </w:rPr>
              <w:t xml:space="preserve"> strategy will include actions to improve access to nature.</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484F3603" w14:textId="77777777" w:rsidR="00704F11" w:rsidRPr="00FA567B" w:rsidRDefault="00704F11" w:rsidP="00C77882">
            <w:pPr>
              <w:spacing w:before="60" w:after="60"/>
              <w:jc w:val="center"/>
              <w:rPr>
                <w:rFonts w:ascii="Arial" w:hAnsi="Arial" w:cs="Arial"/>
                <w:bCs/>
                <w:color w:val="000000"/>
                <w:sz w:val="28"/>
                <w:highlight w:val="yellow"/>
              </w:rPr>
            </w:pPr>
            <w:r w:rsidRPr="00EB3CC7">
              <w:rPr>
                <w:noProof/>
                <w:color w:val="2B579A"/>
                <w:sz w:val="17"/>
                <w:szCs w:val="17"/>
                <w:shd w:val="clear" w:color="auto" w:fill="E6E6E6"/>
              </w:rPr>
              <mc:AlternateContent>
                <mc:Choice Requires="wps">
                  <w:drawing>
                    <wp:anchor distT="0" distB="0" distL="114300" distR="114300" simplePos="0" relativeHeight="251658252" behindDoc="0" locked="0" layoutInCell="1" allowOverlap="1" wp14:anchorId="4B33FF8F" wp14:editId="3E0900BD">
                      <wp:simplePos x="0" y="0"/>
                      <wp:positionH relativeFrom="column">
                        <wp:posOffset>128905</wp:posOffset>
                      </wp:positionH>
                      <wp:positionV relativeFrom="paragraph">
                        <wp:posOffset>216535</wp:posOffset>
                      </wp:positionV>
                      <wp:extent cx="179070" cy="180975"/>
                      <wp:effectExtent l="0" t="0" r="0" b="9525"/>
                      <wp:wrapNone/>
                      <wp:docPr id="36" name="Diamond 4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79070" cy="180975"/>
                              </a:xfrm>
                              <a:prstGeom prst="diamond">
                                <a:avLst/>
                              </a:prstGeom>
                              <a:solidFill>
                                <a:srgbClr val="FFC000">
                                  <a:lumMod val="60000"/>
                                  <a:lumOff val="40000"/>
                                </a:srgbClr>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 w14:anchorId="53359475" id="Diamond 49" o:spid="_x0000_s1026" type="#_x0000_t4" style="position:absolute;margin-left:10.15pt;margin-top:17.05pt;width:14.1pt;height:14.25pt;z-index:2516582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3A8liwIAABwFAAAOAAAAZHJzL2Uyb0RvYy54bWysVEtvGyEQvlfqf0Dcm127Thyvso4sW64q&#10;uU2kpMp5zLI2KjAU8CP99R3YdeKmPVW9oHkx883wDTe3R6PZXvqg0NZ8cFFyJq3ARtlNzb89Lj9c&#10;cxYi2AY0WlnzZxn47fT9u5uDq+QQt6gb6RklsaE6uJpvY3RVUQSxlQbCBTppydmiNxBJ9Zui8XCg&#10;7EYXw7K8Kg7oG+dRyBDIuuicfJrzt60U8a5tg4xM15ywxXz6fK7TWUxvoNp4cFslehjwDygMKEtF&#10;X1ItIALbefVHKqOEx4BtvBBoCmxbJWTugboZlG+6ediCk7kXGk5wL2MK/y+t+Lq/90w1Nf94xZkF&#10;Q2+0UGDQNmw0SeM5uFBR1IO796nB4FYovgdyFL95khL6mGPrTYql9tgxz/r5ZdbyGJkg42A8Kcf0&#10;IoJcg+tyMr5MxQqoTpedD/GTRMOSUPOmA5WHDPtViF30KSpDQ62apdI6K36znmvP9kAvv1zOy7LM&#10;d/XOfMGmM1+RsacAmYkonXl0MhOa0KXJyMJ5fm3ZgZAPx5SBCSDqthoiicbRMIPdcAZ6Qzshos+F&#10;LSZohBqqBHoBYduVy2k7IhoVaRu0MjW/TiAyOEKhbbomM5/71l/nnaQ1Ns/0jh47ggcnloqKrCDE&#10;e/DEaAJJWxrv6Gg1EnLsJc626H/+zZ7iiWjk5exAG0Jd/diBl5zpz5YoOBmMRmmlsjK6HA9J8eee&#10;9bnH7swc6SkG9B84kcUUH/VJbD2aJ1rmWapKLrCCanfz65V57DaXvgMhZ7McRmvkIK7sgxMp+Wm8&#10;j8cn8K7nTiTSfcXTNkH1hj9dbLppcbaL2KpMrte59lynFcw86L+LtOPneo56/dSmvwAAAP//AwBQ&#10;SwMEFAAGAAgAAAAhAF7CMmXeAAAABwEAAA8AAABkcnMvZG93bnJldi54bWxMjsFKw0AURfeC/zA8&#10;wZ2dNG1DTTMpWhBBBEm1+5fMaxKaeRMy0zT9e8eVXV7u5dyTbSfTiZEG11pWMJ9FIIgrq1uuFfx8&#10;vz2tQTiPrLGzTAqu5GCb399lmGp74YLGva9FgLBLUUHjfZ9K6aqGDLqZ7YlDd7SDQR/iUEs94CXA&#10;TSfjKEqkwZbDQ4M97RqqTvuzUXCwO3xuP4vVeLp+Fcnh9aPs3xOlHh+mlw0IT5P/H8OfflCHPDiV&#10;9szaiU5BHC3CUsFiOQcR+uV6BaJUkMQJyDyTt/75LwAAAP//AwBQSwECLQAUAAYACAAAACEAtoM4&#10;kv4AAADhAQAAEwAAAAAAAAAAAAAAAAAAAAAAW0NvbnRlbnRfVHlwZXNdLnhtbFBLAQItABQABgAI&#10;AAAAIQA4/SH/1gAAAJQBAAALAAAAAAAAAAAAAAAAAC8BAABfcmVscy8ucmVsc1BLAQItABQABgAI&#10;AAAAIQDh3A8liwIAABwFAAAOAAAAAAAAAAAAAAAAAC4CAABkcnMvZTJvRG9jLnhtbFBLAQItABQA&#10;BgAIAAAAIQBewjJl3gAAAAcBAAAPAAAAAAAAAAAAAAAAAOUEAABkcnMvZG93bnJldi54bWxQSwUG&#10;AAAAAAQABADzAAAA8AUAAAAA&#10;" fillcolor="#ffd966" stroked="f" strokeweight="1pt"/>
                  </w:pict>
                </mc:Fallback>
              </mc:AlternateContent>
            </w:r>
          </w:p>
        </w:tc>
      </w:tr>
      <w:tr w:rsidR="00704F11" w:rsidRPr="00FA567B" w14:paraId="1B2CF875" w14:textId="77777777" w:rsidTr="0EDC895E">
        <w:trPr>
          <w:trHeight w:val="279"/>
        </w:trPr>
        <w:tc>
          <w:tcPr>
            <w:tcW w:w="987" w:type="pct"/>
            <w:tcBorders>
              <w:top w:val="nil"/>
              <w:bottom w:val="nil"/>
            </w:tcBorders>
            <w:shd w:val="clear" w:color="auto" w:fill="auto"/>
          </w:tcPr>
          <w:p w14:paraId="729EC6AA"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0BA049B1" w14:textId="24907F62" w:rsidR="00704F11" w:rsidRDefault="00704F11" w:rsidP="00C77882">
            <w:pPr>
              <w:spacing w:before="60" w:after="60"/>
              <w:rPr>
                <w:rFonts w:ascii="Arial" w:hAnsi="Arial" w:cs="Arial"/>
                <w:sz w:val="18"/>
                <w:szCs w:val="18"/>
              </w:rPr>
            </w:pPr>
            <w:bookmarkStart w:id="87" w:name="_Hlk101947819"/>
            <w:r w:rsidRPr="007047CE">
              <w:rPr>
                <w:rFonts w:ascii="Arial" w:hAnsi="Arial" w:cs="Arial"/>
                <w:i/>
                <w:iCs/>
                <w:sz w:val="18"/>
                <w:szCs w:val="18"/>
              </w:rPr>
              <w:t>Adopt and commence implementation of a masterplan to protect and restore the Sparrovale Wetlands Reserve</w:t>
            </w:r>
            <w:bookmarkEnd w:id="87"/>
            <w:r w:rsidRPr="007047CE">
              <w:rPr>
                <w:rFonts w:ascii="Arial" w:hAnsi="Arial" w:cs="Arial"/>
                <w:i/>
                <w:iCs/>
                <w:sz w:val="18"/>
                <w:szCs w:val="18"/>
              </w:rPr>
              <w:t>.</w:t>
            </w:r>
          </w:p>
          <w:p w14:paraId="50386AF5" w14:textId="1F37BA35" w:rsidR="00704F11" w:rsidRPr="007047CE" w:rsidRDefault="002A129A" w:rsidP="00C77882">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4976E841" wp14:editId="3B334315">
                  <wp:extent cx="146990" cy="158750"/>
                  <wp:effectExtent l="0" t="0" r="5715" b="0"/>
                  <wp:docPr id="79" name="Picture 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 name="Picture 79"/>
                          <pic:cNvPicPr/>
                        </pic:nvPicPr>
                        <pic:blipFill>
                          <a:blip r:embed="rId38"/>
                          <a:stretch>
                            <a:fillRect/>
                          </a:stretch>
                        </pic:blipFill>
                        <pic:spPr>
                          <a:xfrm>
                            <a:off x="0" y="0"/>
                            <a:ext cx="146990" cy="158750"/>
                          </a:xfrm>
                          <a:prstGeom prst="rect">
                            <a:avLst/>
                          </a:prstGeom>
                        </pic:spPr>
                      </pic:pic>
                    </a:graphicData>
                  </a:graphic>
                </wp:inline>
              </w:drawing>
            </w:r>
          </w:p>
        </w:tc>
        <w:tc>
          <w:tcPr>
            <w:tcW w:w="2482" w:type="pct"/>
            <w:tcBorders>
              <w:top w:val="single" w:sz="4" w:space="0" w:color="A6A6A6" w:themeColor="background1" w:themeShade="A6"/>
              <w:bottom w:val="single" w:sz="4" w:space="0" w:color="A6A6A6" w:themeColor="background1" w:themeShade="A6"/>
            </w:tcBorders>
            <w:shd w:val="clear" w:color="auto" w:fill="auto"/>
          </w:tcPr>
          <w:p w14:paraId="1F6C14F1" w14:textId="09BF12D4" w:rsidR="00704F11" w:rsidRPr="00300334" w:rsidRDefault="00704F11" w:rsidP="00C77882">
            <w:pPr>
              <w:spacing w:before="60" w:after="60"/>
              <w:rPr>
                <w:rFonts w:ascii="Arial" w:hAnsi="Arial" w:cs="Arial"/>
                <w:bCs/>
                <w:sz w:val="18"/>
                <w:szCs w:val="18"/>
              </w:rPr>
            </w:pPr>
            <w:bookmarkStart w:id="88" w:name="_Hlk95151763"/>
            <w:r w:rsidRPr="00300334">
              <w:rPr>
                <w:rFonts w:ascii="Arial" w:hAnsi="Arial" w:cs="Arial"/>
                <w:bCs/>
                <w:sz w:val="18"/>
                <w:szCs w:val="18"/>
              </w:rPr>
              <w:t xml:space="preserve">Council adopted the </w:t>
            </w:r>
            <w:r w:rsidRPr="00300334">
              <w:rPr>
                <w:rFonts w:ascii="Arial" w:hAnsi="Arial" w:cs="Arial"/>
                <w:bCs/>
                <w:i/>
                <w:iCs/>
                <w:sz w:val="18"/>
                <w:szCs w:val="18"/>
              </w:rPr>
              <w:t>Sparrovale Ngubitj yoorree Wetlands Master Plan</w:t>
            </w:r>
            <w:r w:rsidRPr="00300334">
              <w:rPr>
                <w:rFonts w:ascii="Arial" w:hAnsi="Arial" w:cs="Arial"/>
                <w:bCs/>
                <w:sz w:val="18"/>
                <w:szCs w:val="18"/>
              </w:rPr>
              <w:t xml:space="preserve"> in July 2021. Th</w:t>
            </w:r>
            <w:r w:rsidR="00466E93">
              <w:rPr>
                <w:rFonts w:ascii="Arial" w:hAnsi="Arial" w:cs="Arial"/>
                <w:bCs/>
                <w:sz w:val="18"/>
                <w:szCs w:val="18"/>
              </w:rPr>
              <w:t xml:space="preserve">e </w:t>
            </w:r>
            <w:r w:rsidRPr="00300334">
              <w:rPr>
                <w:rFonts w:ascii="Arial" w:hAnsi="Arial" w:cs="Arial"/>
                <w:bCs/>
                <w:sz w:val="18"/>
                <w:szCs w:val="18"/>
              </w:rPr>
              <w:t>plan outlines improvements in drainage infrastructure, natural environmental and recreational facilities over the next 20 years. As part of this plan there are access walking trails to allow engagement with nature for improved mental and physical health.</w:t>
            </w:r>
          </w:p>
          <w:p w14:paraId="064CC7A5" w14:textId="77777777" w:rsidR="00F23DCB" w:rsidRDefault="00F23DCB" w:rsidP="00C77882">
            <w:pPr>
              <w:spacing w:before="60" w:after="60"/>
              <w:rPr>
                <w:rFonts w:ascii="Arial" w:hAnsi="Arial" w:cs="Arial"/>
                <w:bCs/>
                <w:sz w:val="18"/>
                <w:szCs w:val="18"/>
              </w:rPr>
            </w:pPr>
          </w:p>
          <w:p w14:paraId="106C3686" w14:textId="0FCEA997" w:rsidR="00704F11" w:rsidRPr="00300334" w:rsidRDefault="00704F11" w:rsidP="00C77882">
            <w:pPr>
              <w:spacing w:before="60" w:after="60"/>
              <w:rPr>
                <w:rFonts w:ascii="Arial" w:hAnsi="Arial" w:cs="Arial"/>
                <w:bCs/>
                <w:sz w:val="18"/>
                <w:szCs w:val="18"/>
              </w:rPr>
            </w:pPr>
            <w:r w:rsidRPr="00300334">
              <w:rPr>
                <w:rFonts w:ascii="Arial" w:hAnsi="Arial" w:cs="Arial"/>
                <w:bCs/>
                <w:sz w:val="18"/>
                <w:szCs w:val="18"/>
              </w:rPr>
              <w:lastRenderedPageBreak/>
              <w:t>We commenced implementation of master plan actions including:</w:t>
            </w:r>
          </w:p>
          <w:p w14:paraId="22746569" w14:textId="77777777" w:rsidR="00704F11" w:rsidRPr="00300334" w:rsidRDefault="00704F11" w:rsidP="00C77882">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300334">
              <w:rPr>
                <w:rFonts w:ascii="Arial" w:hAnsi="Arial" w:cs="Arial"/>
                <w:color w:val="000000"/>
                <w:sz w:val="18"/>
                <w:szCs w:val="18"/>
                <w:shd w:val="clear" w:color="auto" w:fill="FFFFFF"/>
              </w:rPr>
              <w:t xml:space="preserve">small scale revegetation </w:t>
            </w:r>
          </w:p>
          <w:p w14:paraId="66631F7F" w14:textId="77777777" w:rsidR="00704F11" w:rsidRPr="00300334" w:rsidRDefault="00704F11" w:rsidP="00C77882">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300334">
              <w:rPr>
                <w:rFonts w:ascii="Arial" w:hAnsi="Arial" w:cs="Arial"/>
                <w:color w:val="000000"/>
                <w:sz w:val="18"/>
                <w:szCs w:val="18"/>
                <w:shd w:val="clear" w:color="auto" w:fill="FFFFFF"/>
              </w:rPr>
              <w:t>shed asbestos check and structural assessment</w:t>
            </w:r>
          </w:p>
          <w:p w14:paraId="03BC2761" w14:textId="77777777" w:rsidR="00704F11" w:rsidRPr="00300334" w:rsidRDefault="00704F11" w:rsidP="00C77882">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300334">
              <w:rPr>
                <w:rFonts w:ascii="Arial" w:hAnsi="Arial" w:cs="Arial"/>
                <w:color w:val="000000"/>
                <w:sz w:val="18"/>
                <w:szCs w:val="18"/>
                <w:shd w:val="clear" w:color="auto" w:fill="FFFFFF"/>
              </w:rPr>
              <w:t xml:space="preserve">completion of levee condition assessment and maintenance manual </w:t>
            </w:r>
          </w:p>
          <w:p w14:paraId="643F585A" w14:textId="77777777" w:rsidR="00704F11" w:rsidRPr="00300334" w:rsidRDefault="00704F11" w:rsidP="00C77882">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300334">
              <w:rPr>
                <w:rFonts w:ascii="Arial" w:hAnsi="Arial" w:cs="Arial"/>
                <w:color w:val="000000"/>
                <w:sz w:val="18"/>
                <w:szCs w:val="18"/>
                <w:shd w:val="clear" w:color="auto" w:fill="FFFFFF"/>
              </w:rPr>
              <w:t>drafted a Fire Preparedness Plan</w:t>
            </w:r>
          </w:p>
          <w:p w14:paraId="6D2D63A9" w14:textId="77777777" w:rsidR="00704F11" w:rsidRPr="00300334" w:rsidRDefault="00704F11" w:rsidP="00C77882">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300334">
              <w:rPr>
                <w:rFonts w:ascii="Arial" w:hAnsi="Arial" w:cs="Arial"/>
                <w:color w:val="000000"/>
                <w:sz w:val="18"/>
                <w:szCs w:val="18"/>
                <w:shd w:val="clear" w:color="auto" w:fill="FFFFFF"/>
              </w:rPr>
              <w:t>weed management</w:t>
            </w:r>
          </w:p>
          <w:p w14:paraId="01554AFA" w14:textId="77777777" w:rsidR="00704F11" w:rsidRPr="00300334" w:rsidRDefault="00704F11" w:rsidP="00C77882">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300334">
              <w:rPr>
                <w:rFonts w:ascii="Arial" w:hAnsi="Arial" w:cs="Arial"/>
                <w:color w:val="000000"/>
                <w:sz w:val="18"/>
                <w:szCs w:val="18"/>
                <w:shd w:val="clear" w:color="auto" w:fill="FFFFFF"/>
              </w:rPr>
              <w:t xml:space="preserve">rubbish removal </w:t>
            </w:r>
          </w:p>
          <w:p w14:paraId="402A009C" w14:textId="77777777" w:rsidR="00704F11" w:rsidRPr="00300334" w:rsidRDefault="00704F11" w:rsidP="00C77882">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300334">
              <w:rPr>
                <w:rFonts w:ascii="Arial" w:hAnsi="Arial" w:cs="Arial"/>
                <w:sz w:val="18"/>
                <w:szCs w:val="18"/>
              </w:rPr>
              <w:t>community guided tours</w:t>
            </w:r>
          </w:p>
          <w:p w14:paraId="26662576" w14:textId="77777777" w:rsidR="00704F11" w:rsidRPr="00300334" w:rsidRDefault="00704F11" w:rsidP="00C77882">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300334">
              <w:rPr>
                <w:rFonts w:ascii="Arial" w:hAnsi="Arial" w:cs="Arial"/>
                <w:color w:val="000000"/>
                <w:sz w:val="18"/>
                <w:szCs w:val="18"/>
                <w:shd w:val="clear" w:color="auto" w:fill="FFFFFF"/>
              </w:rPr>
              <w:t>monitoring and surveys of birds, native vegetation offset sites, automated water levels and salinity.</w:t>
            </w:r>
            <w:bookmarkEnd w:id="88"/>
          </w:p>
        </w:tc>
        <w:tc>
          <w:tcPr>
            <w:tcW w:w="467" w:type="pct"/>
            <w:tcBorders>
              <w:top w:val="single" w:sz="4" w:space="0" w:color="A6A6A6" w:themeColor="background1" w:themeShade="A6"/>
              <w:bottom w:val="single" w:sz="4" w:space="0" w:color="A6A6A6" w:themeColor="background1" w:themeShade="A6"/>
            </w:tcBorders>
            <w:shd w:val="clear" w:color="auto" w:fill="auto"/>
          </w:tcPr>
          <w:p w14:paraId="454B7B0D" w14:textId="77777777" w:rsidR="00705776" w:rsidRDefault="00705776" w:rsidP="00705776">
            <w:pPr>
              <w:spacing w:before="60" w:after="60"/>
              <w:jc w:val="center"/>
              <w:rPr>
                <w:rFonts w:cs="Arial"/>
                <w:bCs/>
                <w:sz w:val="24"/>
                <w:szCs w:val="18"/>
              </w:rPr>
            </w:pPr>
          </w:p>
          <w:p w14:paraId="2275C5AB" w14:textId="1F38135C" w:rsidR="00704F11" w:rsidRPr="00FA567B" w:rsidRDefault="00704F11" w:rsidP="00C77882">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704F11" w:rsidRPr="00FA567B" w14:paraId="5AC08805" w14:textId="77777777" w:rsidTr="0EDC895E">
        <w:trPr>
          <w:trHeight w:val="279"/>
        </w:trPr>
        <w:tc>
          <w:tcPr>
            <w:tcW w:w="987" w:type="pct"/>
            <w:tcBorders>
              <w:top w:val="nil"/>
              <w:bottom w:val="single" w:sz="4" w:space="0" w:color="A6A6A6" w:themeColor="background1" w:themeShade="A6"/>
            </w:tcBorders>
            <w:shd w:val="clear" w:color="auto" w:fill="auto"/>
          </w:tcPr>
          <w:p w14:paraId="274450FC" w14:textId="77777777" w:rsidR="00704F11" w:rsidRPr="007047CE" w:rsidRDefault="00704F11" w:rsidP="00C77882">
            <w:pPr>
              <w:spacing w:before="60" w:after="60"/>
              <w:rPr>
                <w:rFonts w:ascii="Arial" w:hAnsi="Arial" w:cs="Arial"/>
                <w:sz w:val="18"/>
                <w:szCs w:val="18"/>
                <w:highlight w:val="yellow"/>
              </w:rPr>
            </w:pPr>
          </w:p>
        </w:tc>
        <w:tc>
          <w:tcPr>
            <w:tcW w:w="1064" w:type="pct"/>
            <w:tcBorders>
              <w:top w:val="single" w:sz="4" w:space="0" w:color="A6A6A6" w:themeColor="background1" w:themeShade="A6"/>
              <w:bottom w:val="single" w:sz="4" w:space="0" w:color="A6A6A6" w:themeColor="background1" w:themeShade="A6"/>
            </w:tcBorders>
            <w:shd w:val="clear" w:color="auto" w:fill="auto"/>
          </w:tcPr>
          <w:p w14:paraId="4479994C" w14:textId="3AA57F17" w:rsidR="00704F11" w:rsidRDefault="00704F11" w:rsidP="00C77882">
            <w:pPr>
              <w:keepNext/>
              <w:keepLines/>
              <w:spacing w:before="60" w:after="60"/>
              <w:rPr>
                <w:rFonts w:ascii="Arial" w:hAnsi="Arial" w:cs="Arial"/>
                <w:i/>
                <w:iCs/>
                <w:sz w:val="18"/>
                <w:szCs w:val="18"/>
              </w:rPr>
            </w:pPr>
            <w:r w:rsidRPr="007047CE">
              <w:rPr>
                <w:rFonts w:ascii="Arial" w:hAnsi="Arial" w:cs="Arial"/>
                <w:i/>
                <w:iCs/>
                <w:sz w:val="18"/>
                <w:szCs w:val="18"/>
              </w:rPr>
              <w:t>Work with the Federal and State Governments to deliver the Biodiversity Conservation Strategy for the Northern and Western Geelong Growth Areas.</w:t>
            </w:r>
          </w:p>
          <w:p w14:paraId="02E39B08" w14:textId="07FAE20A" w:rsidR="00704F11" w:rsidRPr="007047CE" w:rsidRDefault="002A129A" w:rsidP="00C77882">
            <w:pPr>
              <w:keepNext/>
              <w:keepLines/>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2AB5BF51" wp14:editId="3383CA4E">
                  <wp:extent cx="146990" cy="158750"/>
                  <wp:effectExtent l="0" t="0" r="5715" b="0"/>
                  <wp:docPr id="80" name="Picture 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 name="Picture 80"/>
                          <pic:cNvPicPr/>
                        </pic:nvPicPr>
                        <pic:blipFill>
                          <a:blip r:embed="rId38"/>
                          <a:stretch>
                            <a:fillRect/>
                          </a:stretch>
                        </pic:blipFill>
                        <pic:spPr>
                          <a:xfrm>
                            <a:off x="0" y="0"/>
                            <a:ext cx="146990" cy="158750"/>
                          </a:xfrm>
                          <a:prstGeom prst="rect">
                            <a:avLst/>
                          </a:prstGeom>
                        </pic:spPr>
                      </pic:pic>
                    </a:graphicData>
                  </a:graphic>
                </wp:inline>
              </w:drawing>
            </w:r>
          </w:p>
        </w:tc>
        <w:tc>
          <w:tcPr>
            <w:tcW w:w="2482" w:type="pct"/>
            <w:tcBorders>
              <w:top w:val="single" w:sz="4" w:space="0" w:color="A6A6A6" w:themeColor="background1" w:themeShade="A6"/>
              <w:bottom w:val="single" w:sz="4" w:space="0" w:color="A6A6A6" w:themeColor="background1" w:themeShade="A6"/>
            </w:tcBorders>
            <w:shd w:val="clear" w:color="auto" w:fill="auto"/>
          </w:tcPr>
          <w:p w14:paraId="70BF4052" w14:textId="77777777" w:rsidR="00704F11" w:rsidRPr="00300334" w:rsidRDefault="00704F11" w:rsidP="00C77882">
            <w:pPr>
              <w:keepNext/>
              <w:keepLines/>
              <w:spacing w:before="60" w:after="60"/>
              <w:rPr>
                <w:rFonts w:ascii="Arial" w:hAnsi="Arial" w:cs="Arial"/>
                <w:bCs/>
                <w:sz w:val="18"/>
                <w:szCs w:val="18"/>
              </w:rPr>
            </w:pPr>
            <w:r w:rsidRPr="00300334">
              <w:rPr>
                <w:rFonts w:ascii="Arial" w:hAnsi="Arial" w:cs="Arial"/>
                <w:bCs/>
                <w:sz w:val="18"/>
                <w:szCs w:val="18"/>
              </w:rPr>
              <w:t xml:space="preserve">We worked with the state and federal governments on an overarching </w:t>
            </w:r>
            <w:r w:rsidRPr="00300334">
              <w:rPr>
                <w:rFonts w:ascii="Arial" w:hAnsi="Arial" w:cs="Arial"/>
                <w:bCs/>
                <w:i/>
                <w:iCs/>
                <w:sz w:val="18"/>
                <w:szCs w:val="18"/>
              </w:rPr>
              <w:t>Biodiversity Conservation Strategy</w:t>
            </w:r>
            <w:r w:rsidRPr="00300334">
              <w:rPr>
                <w:rFonts w:ascii="Arial" w:hAnsi="Arial" w:cs="Arial"/>
                <w:bCs/>
                <w:sz w:val="18"/>
                <w:szCs w:val="18"/>
              </w:rPr>
              <w:t xml:space="preserve"> for the Northern and Western Geelong Growth Areas which will protect or offset areas of biodiversity significance</w:t>
            </w:r>
            <w:r w:rsidRPr="00300334">
              <w:rPr>
                <w:rFonts w:ascii="Arial" w:hAnsi="Arial" w:cs="Arial"/>
                <w:sz w:val="18"/>
                <w:szCs w:val="18"/>
              </w:rPr>
              <w:t xml:space="preserve">. </w:t>
            </w:r>
            <w:r w:rsidRPr="00300334">
              <w:rPr>
                <w:rFonts w:ascii="Arial" w:hAnsi="Arial" w:cs="Arial"/>
                <w:bCs/>
                <w:sz w:val="18"/>
                <w:szCs w:val="18"/>
              </w:rPr>
              <w:t>Actions completed to date include:</w:t>
            </w:r>
          </w:p>
          <w:p w14:paraId="74136F64" w14:textId="77777777" w:rsidR="00704F11" w:rsidRPr="00300334" w:rsidRDefault="00704F11" w:rsidP="00C77882">
            <w:pPr>
              <w:pStyle w:val="ListParagraph"/>
              <w:keepNext/>
              <w:keepLines/>
              <w:numPr>
                <w:ilvl w:val="0"/>
                <w:numId w:val="63"/>
              </w:numPr>
              <w:spacing w:before="60" w:after="60" w:line="270" w:lineRule="atLeast"/>
              <w:ind w:left="170" w:hanging="170"/>
              <w:contextualSpacing w:val="0"/>
              <w:rPr>
                <w:rFonts w:ascii="Arial" w:hAnsi="Arial" w:cs="Arial"/>
                <w:sz w:val="18"/>
                <w:szCs w:val="18"/>
              </w:rPr>
            </w:pPr>
            <w:r w:rsidRPr="00300334">
              <w:rPr>
                <w:rFonts w:ascii="Arial" w:hAnsi="Arial" w:cs="Arial"/>
                <w:sz w:val="18"/>
                <w:szCs w:val="18"/>
              </w:rPr>
              <w:t xml:space="preserve">project scoping </w:t>
            </w:r>
          </w:p>
          <w:p w14:paraId="28A54BF0" w14:textId="77777777" w:rsidR="00704F11" w:rsidRPr="00300334" w:rsidRDefault="00704F11" w:rsidP="00C77882">
            <w:pPr>
              <w:pStyle w:val="ListParagraph"/>
              <w:keepNext/>
              <w:keepLines/>
              <w:numPr>
                <w:ilvl w:val="0"/>
                <w:numId w:val="63"/>
              </w:numPr>
              <w:spacing w:before="60" w:after="60" w:line="270" w:lineRule="atLeast"/>
              <w:ind w:left="170" w:hanging="170"/>
              <w:contextualSpacing w:val="0"/>
              <w:rPr>
                <w:rFonts w:ascii="Arial" w:hAnsi="Arial" w:cs="Arial"/>
                <w:sz w:val="18"/>
                <w:szCs w:val="18"/>
              </w:rPr>
            </w:pPr>
            <w:r w:rsidRPr="00300334">
              <w:rPr>
                <w:rFonts w:ascii="Arial" w:hAnsi="Arial" w:cs="Arial"/>
                <w:sz w:val="18"/>
                <w:szCs w:val="18"/>
              </w:rPr>
              <w:t>initial community and government stakeholder engagement</w:t>
            </w:r>
          </w:p>
          <w:p w14:paraId="685EEC5C" w14:textId="77777777" w:rsidR="00704F11" w:rsidRPr="00300334" w:rsidRDefault="00704F11" w:rsidP="00C77882">
            <w:pPr>
              <w:pStyle w:val="ListParagraph"/>
              <w:keepNext/>
              <w:keepLines/>
              <w:numPr>
                <w:ilvl w:val="0"/>
                <w:numId w:val="63"/>
              </w:numPr>
              <w:spacing w:before="60" w:after="60" w:line="270" w:lineRule="atLeast"/>
              <w:ind w:left="170" w:hanging="170"/>
              <w:contextualSpacing w:val="0"/>
              <w:rPr>
                <w:rFonts w:ascii="Arial" w:hAnsi="Arial" w:cs="Arial"/>
                <w:sz w:val="18"/>
                <w:szCs w:val="18"/>
              </w:rPr>
            </w:pPr>
            <w:r w:rsidRPr="00300334">
              <w:rPr>
                <w:rFonts w:ascii="Arial" w:hAnsi="Arial" w:cs="Arial"/>
                <w:sz w:val="18"/>
                <w:szCs w:val="18"/>
              </w:rPr>
              <w:t>state and federal government planning approval agreements developed</w:t>
            </w:r>
          </w:p>
          <w:p w14:paraId="1C9E6BC7" w14:textId="77777777" w:rsidR="00704F11" w:rsidRPr="00300334" w:rsidRDefault="00704F11" w:rsidP="00C77882">
            <w:pPr>
              <w:pStyle w:val="ListParagraph"/>
              <w:keepNext/>
              <w:keepLines/>
              <w:numPr>
                <w:ilvl w:val="0"/>
                <w:numId w:val="63"/>
              </w:numPr>
              <w:spacing w:before="60" w:after="60" w:line="270" w:lineRule="atLeast"/>
              <w:ind w:left="170" w:hanging="170"/>
              <w:contextualSpacing w:val="0"/>
              <w:rPr>
                <w:rFonts w:ascii="Arial" w:hAnsi="Arial" w:cs="Arial"/>
                <w:sz w:val="18"/>
                <w:szCs w:val="18"/>
              </w:rPr>
            </w:pPr>
            <w:r w:rsidRPr="00300334">
              <w:rPr>
                <w:rFonts w:ascii="Arial" w:hAnsi="Arial" w:cs="Arial"/>
                <w:sz w:val="18"/>
                <w:szCs w:val="18"/>
              </w:rPr>
              <w:t>funding secured.</w:t>
            </w:r>
          </w:p>
          <w:p w14:paraId="0499696B" w14:textId="0DC1DE7A" w:rsidR="00704F11" w:rsidRPr="00300334" w:rsidRDefault="00704F11" w:rsidP="00C77882">
            <w:pPr>
              <w:keepNext/>
              <w:keepLines/>
              <w:spacing w:before="60" w:after="60"/>
              <w:rPr>
                <w:rFonts w:ascii="Arial" w:hAnsi="Arial" w:cs="Arial"/>
                <w:sz w:val="18"/>
                <w:szCs w:val="18"/>
              </w:rPr>
            </w:pPr>
            <w:r w:rsidRPr="00300334">
              <w:rPr>
                <w:rFonts w:ascii="Arial" w:hAnsi="Arial" w:cs="Arial"/>
                <w:sz w:val="18"/>
                <w:szCs w:val="18"/>
              </w:rPr>
              <w:t>We are also developing a structured decision-making process to help determine the functional layout of the growth area.</w:t>
            </w:r>
          </w:p>
          <w:p w14:paraId="0C6DE339" w14:textId="77777777" w:rsidR="00704F11" w:rsidRPr="00300334" w:rsidRDefault="00704F11" w:rsidP="00C77882">
            <w:pPr>
              <w:keepNext/>
              <w:keepLines/>
              <w:spacing w:before="60" w:after="60"/>
              <w:rPr>
                <w:rFonts w:ascii="Arial" w:hAnsi="Arial" w:cs="Arial"/>
                <w:sz w:val="18"/>
                <w:szCs w:val="18"/>
                <w:highlight w:val="yellow"/>
              </w:rPr>
            </w:pPr>
            <w:r w:rsidRPr="00300334">
              <w:rPr>
                <w:rFonts w:ascii="Arial" w:hAnsi="Arial" w:cs="Arial"/>
                <w:sz w:val="18"/>
                <w:szCs w:val="18"/>
              </w:rPr>
              <w:t>Local biodiversity assets are critical to our health, wellbeing, and prosperity, providing clean air and water, productive soils, natural pest control, pollution and flood mitigation and carbon sequestration.</w:t>
            </w:r>
          </w:p>
        </w:tc>
        <w:tc>
          <w:tcPr>
            <w:tcW w:w="467" w:type="pct"/>
            <w:tcBorders>
              <w:top w:val="single" w:sz="4" w:space="0" w:color="A6A6A6" w:themeColor="background1" w:themeShade="A6"/>
              <w:bottom w:val="single" w:sz="4" w:space="0" w:color="A6A6A6" w:themeColor="background1" w:themeShade="A6"/>
            </w:tcBorders>
            <w:shd w:val="clear" w:color="auto" w:fill="auto"/>
          </w:tcPr>
          <w:p w14:paraId="6EB2C1C5" w14:textId="77777777" w:rsidR="00704F11" w:rsidRPr="00FA567B" w:rsidRDefault="00704F11" w:rsidP="00C77882">
            <w:pPr>
              <w:spacing w:before="60" w:after="60"/>
              <w:jc w:val="center"/>
              <w:rPr>
                <w:rFonts w:ascii="Arial" w:hAnsi="Arial" w:cs="Arial"/>
                <w:bCs/>
                <w:color w:val="000000"/>
                <w:sz w:val="28"/>
                <w:highlight w:val="yellow"/>
              </w:rPr>
            </w:pPr>
            <w:r w:rsidRPr="009E3AEA">
              <w:rPr>
                <w:noProof/>
                <w:color w:val="2B579A"/>
                <w:sz w:val="17"/>
                <w:szCs w:val="17"/>
                <w:shd w:val="clear" w:color="auto" w:fill="E6E6E6"/>
              </w:rPr>
              <w:drawing>
                <wp:anchor distT="0" distB="0" distL="114300" distR="114300" simplePos="0" relativeHeight="251658268" behindDoc="1" locked="0" layoutInCell="1" allowOverlap="1" wp14:anchorId="3FF999A1" wp14:editId="7A6E180A">
                  <wp:simplePos x="0" y="0"/>
                  <wp:positionH relativeFrom="column">
                    <wp:posOffset>149225</wp:posOffset>
                  </wp:positionH>
                  <wp:positionV relativeFrom="paragraph">
                    <wp:posOffset>213995</wp:posOffset>
                  </wp:positionV>
                  <wp:extent cx="155575" cy="140335"/>
                  <wp:effectExtent l="0" t="0" r="0" b="0"/>
                  <wp:wrapSquare wrapText="bothSides"/>
                  <wp:docPr id="73" name="Picture 50"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p>
        </w:tc>
      </w:tr>
    </w:tbl>
    <w:p w14:paraId="3482BE34" w14:textId="36887C7B" w:rsidR="00704F11" w:rsidRPr="00C51BF9" w:rsidRDefault="00704F11" w:rsidP="00704F11">
      <w:pPr>
        <w:pStyle w:val="ListBullet"/>
        <w:spacing w:before="100" w:after="100"/>
        <w:rPr>
          <w:spacing w:val="0"/>
        </w:rPr>
      </w:pPr>
    </w:p>
    <w:p w14:paraId="16C7B286" w14:textId="77777777" w:rsidR="00704F11" w:rsidRPr="008500DC" w:rsidRDefault="00704F11" w:rsidP="00803CE1">
      <w:pPr>
        <w:pStyle w:val="ListBullet"/>
        <w:keepNext/>
        <w:spacing w:before="200" w:after="100"/>
        <w:rPr>
          <w:rFonts w:ascii="Arial" w:hAnsi="Arial" w:cs="Arial"/>
          <w:b/>
          <w:bCs/>
          <w:color w:val="003361"/>
          <w:spacing w:val="0"/>
          <w:sz w:val="24"/>
          <w:szCs w:val="24"/>
        </w:rPr>
      </w:pPr>
      <w:r w:rsidRPr="008500DC">
        <w:rPr>
          <w:rFonts w:ascii="Arial" w:hAnsi="Arial" w:cs="Arial"/>
          <w:b/>
          <w:bCs/>
          <w:color w:val="003361"/>
          <w:spacing w:val="0"/>
          <w:sz w:val="24"/>
          <w:szCs w:val="24"/>
        </w:rPr>
        <w:t xml:space="preserve">Other achievements </w:t>
      </w:r>
    </w:p>
    <w:p w14:paraId="06188C29" w14:textId="77777777" w:rsidR="00704F11" w:rsidRPr="009F1F5D" w:rsidRDefault="00704F11" w:rsidP="00F0096F">
      <w:pPr>
        <w:pStyle w:val="ListBullet"/>
        <w:numPr>
          <w:ilvl w:val="0"/>
          <w:numId w:val="6"/>
        </w:numPr>
        <w:spacing w:before="100" w:after="100"/>
        <w:rPr>
          <w:rFonts w:ascii="Arial" w:hAnsi="Arial" w:cs="Arial"/>
          <w:color w:val="000000"/>
          <w:sz w:val="20"/>
          <w:szCs w:val="20"/>
          <w:shd w:val="clear" w:color="auto" w:fill="FFFFFF"/>
        </w:rPr>
      </w:pPr>
      <w:r w:rsidRPr="009F1F5D">
        <w:rPr>
          <w:rFonts w:ascii="Arial" w:hAnsi="Arial" w:cs="Arial"/>
          <w:color w:val="000000"/>
          <w:sz w:val="20"/>
          <w:szCs w:val="20"/>
          <w:shd w:val="clear" w:color="auto" w:fill="FFFFFF"/>
        </w:rPr>
        <w:t>Our two world first,</w:t>
      </w:r>
      <w:r>
        <w:rPr>
          <w:rFonts w:ascii="Arial" w:hAnsi="Arial" w:cs="Arial"/>
          <w:color w:val="000000"/>
          <w:sz w:val="20"/>
          <w:szCs w:val="20"/>
          <w:shd w:val="clear" w:color="auto" w:fill="FFFFFF"/>
        </w:rPr>
        <w:t xml:space="preserve"> </w:t>
      </w:r>
      <w:r w:rsidRPr="009F1F5D">
        <w:rPr>
          <w:rFonts w:ascii="Arial" w:hAnsi="Arial" w:cs="Arial"/>
          <w:color w:val="000000"/>
          <w:sz w:val="20"/>
          <w:szCs w:val="20"/>
          <w:shd w:val="clear" w:color="auto" w:fill="FFFFFF"/>
        </w:rPr>
        <w:t>100-year maintenance free bridges in Seagull Paddock, North Geelong, were recognised with three awards and a commendation at the Institute of Public Works Engineers Australasia Victorian Division awards</w:t>
      </w:r>
    </w:p>
    <w:p w14:paraId="76C5AD53" w14:textId="77777777" w:rsidR="00704F11" w:rsidRDefault="00704F11" w:rsidP="00F0096F">
      <w:pPr>
        <w:pStyle w:val="ListBullet"/>
        <w:numPr>
          <w:ilvl w:val="0"/>
          <w:numId w:val="6"/>
        </w:numPr>
        <w:spacing w:before="100" w:after="100"/>
        <w:rPr>
          <w:rFonts w:ascii="Arial" w:hAnsi="Arial" w:cs="Arial"/>
          <w:color w:val="000000"/>
          <w:sz w:val="20"/>
          <w:szCs w:val="20"/>
          <w:shd w:val="clear" w:color="auto" w:fill="FFFFFF"/>
        </w:rPr>
      </w:pPr>
      <w:r w:rsidRPr="00402267">
        <w:rPr>
          <w:rFonts w:ascii="Arial" w:hAnsi="Arial" w:cs="Arial"/>
          <w:color w:val="000000"/>
          <w:sz w:val="20"/>
          <w:szCs w:val="20"/>
          <w:shd w:val="clear" w:color="auto" w:fill="FFFFFF"/>
        </w:rPr>
        <w:t xml:space="preserve">We installed electric vehicle charging stations at our Corio, </w:t>
      </w:r>
      <w:proofErr w:type="gramStart"/>
      <w:r w:rsidRPr="00402267">
        <w:rPr>
          <w:rFonts w:ascii="Arial" w:hAnsi="Arial" w:cs="Arial"/>
          <w:color w:val="000000"/>
          <w:sz w:val="20"/>
          <w:szCs w:val="20"/>
          <w:shd w:val="clear" w:color="auto" w:fill="FFFFFF"/>
        </w:rPr>
        <w:t>Belmont</w:t>
      </w:r>
      <w:proofErr w:type="gramEnd"/>
      <w:r w:rsidRPr="00402267">
        <w:rPr>
          <w:rFonts w:ascii="Arial" w:hAnsi="Arial" w:cs="Arial"/>
          <w:color w:val="000000"/>
          <w:sz w:val="20"/>
          <w:szCs w:val="20"/>
          <w:shd w:val="clear" w:color="auto" w:fill="FFFFFF"/>
        </w:rPr>
        <w:t xml:space="preserve"> and Drysdale Depots to support our transition to a zero-emission light vehicle fleet</w:t>
      </w:r>
    </w:p>
    <w:p w14:paraId="18973E58" w14:textId="77777777" w:rsidR="00704F11" w:rsidRPr="00897EB9" w:rsidRDefault="00704F11" w:rsidP="00F0096F">
      <w:pPr>
        <w:pStyle w:val="ListBullet"/>
        <w:numPr>
          <w:ilvl w:val="0"/>
          <w:numId w:val="6"/>
        </w:numPr>
        <w:spacing w:before="100" w:after="100"/>
        <w:rPr>
          <w:rFonts w:ascii="Arial" w:hAnsi="Arial" w:cs="Arial"/>
          <w:color w:val="000000"/>
          <w:sz w:val="20"/>
          <w:szCs w:val="20"/>
          <w:shd w:val="clear" w:color="auto" w:fill="FFFFFF"/>
        </w:rPr>
      </w:pPr>
      <w:r w:rsidRPr="00897EB9">
        <w:rPr>
          <w:rFonts w:ascii="Arial" w:hAnsi="Arial" w:cs="Arial"/>
          <w:color w:val="000000"/>
          <w:sz w:val="20"/>
          <w:szCs w:val="20"/>
          <w:shd w:val="clear" w:color="auto" w:fill="FFFFFF"/>
        </w:rPr>
        <w:t>We trialled the use of recycled building materials, tyres and plastics in road construction projects including at </w:t>
      </w:r>
      <w:hyperlink r:id="rId95" w:history="1">
        <w:r w:rsidRPr="00897EB9">
          <w:rPr>
            <w:rFonts w:ascii="Arial" w:hAnsi="Arial" w:cs="Arial"/>
            <w:color w:val="000000"/>
            <w:sz w:val="20"/>
            <w:szCs w:val="20"/>
            <w:shd w:val="clear" w:color="auto" w:fill="FFFFFF"/>
          </w:rPr>
          <w:t>Maple Place, Waurn Ponds</w:t>
        </w:r>
      </w:hyperlink>
      <w:r w:rsidRPr="00897EB9">
        <w:rPr>
          <w:rFonts w:ascii="Arial" w:hAnsi="Arial" w:cs="Arial"/>
          <w:color w:val="000000"/>
          <w:sz w:val="20"/>
          <w:szCs w:val="20"/>
          <w:shd w:val="clear" w:color="auto" w:fill="FFFFFF"/>
        </w:rPr>
        <w:t> where 366 tonnes of fine crushed rock was reused and 150,000 plastic bags were diverted from landfill</w:t>
      </w:r>
    </w:p>
    <w:p w14:paraId="053B8666" w14:textId="6C662A5E" w:rsidR="00704F11" w:rsidRPr="00C51BF9" w:rsidRDefault="00704F11" w:rsidP="00F0096F">
      <w:pPr>
        <w:pStyle w:val="ListBullet"/>
        <w:numPr>
          <w:ilvl w:val="0"/>
          <w:numId w:val="6"/>
        </w:numPr>
        <w:spacing w:before="100" w:after="100"/>
        <w:rPr>
          <w:rFonts w:ascii="Arial" w:hAnsi="Arial" w:cs="Arial"/>
          <w:color w:val="000000"/>
          <w:sz w:val="20"/>
          <w:szCs w:val="20"/>
          <w:shd w:val="clear" w:color="auto" w:fill="FFFFFF"/>
        </w:rPr>
      </w:pPr>
      <w:r w:rsidRPr="00C51BF9">
        <w:rPr>
          <w:rFonts w:ascii="Arial" w:hAnsi="Arial" w:cs="Arial"/>
          <w:color w:val="000000"/>
          <w:sz w:val="20"/>
          <w:szCs w:val="20"/>
          <w:shd w:val="clear" w:color="auto" w:fill="FFFFFF"/>
        </w:rPr>
        <w:t>We won the ‘Sustainable City of the Year’, ‘Energy Award’ (for Zero Carbon Buildings Program), ‘Environment Award’ (for the Ramblers Reef Foreshore Project) and ‘Waste Award’ (for the recycled roads project) as part of the 2021 Keep Victoria Beautiful Awards</w:t>
      </w:r>
      <w:r w:rsidR="00A36302">
        <w:rPr>
          <w:rFonts w:ascii="Arial" w:hAnsi="Arial" w:cs="Arial"/>
          <w:color w:val="000000"/>
          <w:sz w:val="20"/>
          <w:szCs w:val="20"/>
          <w:shd w:val="clear" w:color="auto" w:fill="FFFFFF"/>
        </w:rPr>
        <w:t xml:space="preserve">. </w:t>
      </w:r>
      <w:r w:rsidRPr="00C51BF9">
        <w:rPr>
          <w:rFonts w:ascii="Arial" w:hAnsi="Arial" w:cs="Arial"/>
          <w:color w:val="000000"/>
          <w:sz w:val="20"/>
          <w:szCs w:val="20"/>
          <w:shd w:val="clear" w:color="auto" w:fill="FFFFFF"/>
        </w:rPr>
        <w:t xml:space="preserve">Our Bella </w:t>
      </w:r>
      <w:proofErr w:type="spellStart"/>
      <w:r w:rsidRPr="00C51BF9">
        <w:rPr>
          <w:rFonts w:ascii="Arial" w:hAnsi="Arial" w:cs="Arial"/>
          <w:color w:val="000000"/>
          <w:sz w:val="20"/>
          <w:szCs w:val="20"/>
          <w:shd w:val="clear" w:color="auto" w:fill="FFFFFF"/>
        </w:rPr>
        <w:t>Wiyn</w:t>
      </w:r>
      <w:proofErr w:type="spellEnd"/>
      <w:r w:rsidRPr="00C51BF9">
        <w:rPr>
          <w:rFonts w:ascii="Arial" w:hAnsi="Arial" w:cs="Arial"/>
          <w:color w:val="000000"/>
          <w:sz w:val="20"/>
          <w:szCs w:val="20"/>
          <w:shd w:val="clear" w:color="auto" w:fill="FFFFFF"/>
        </w:rPr>
        <w:t xml:space="preserve"> Birralee Family Centre was highly commended by the judges for its Sustainability Champions of Tomorrow program</w:t>
      </w:r>
      <w:r w:rsidRPr="00C51BF9" w:rsidDel="00D11AFC">
        <w:rPr>
          <w:rFonts w:ascii="Arial" w:hAnsi="Arial" w:cs="Arial"/>
          <w:color w:val="000000"/>
          <w:sz w:val="20"/>
          <w:szCs w:val="20"/>
          <w:shd w:val="clear" w:color="auto" w:fill="FFFFFF"/>
        </w:rPr>
        <w:t xml:space="preserve"> </w:t>
      </w:r>
    </w:p>
    <w:p w14:paraId="579FB4B8" w14:textId="77777777" w:rsidR="00704F11" w:rsidRPr="00F23DCB" w:rsidRDefault="00704F11" w:rsidP="00F0096F">
      <w:pPr>
        <w:pStyle w:val="ListBullet"/>
        <w:numPr>
          <w:ilvl w:val="0"/>
          <w:numId w:val="6"/>
        </w:numPr>
        <w:spacing w:before="100" w:after="100"/>
        <w:rPr>
          <w:rFonts w:ascii="Arial" w:hAnsi="Arial" w:cs="Arial"/>
          <w:sz w:val="20"/>
          <w:szCs w:val="20"/>
          <w:shd w:val="clear" w:color="auto" w:fill="FFFFFF"/>
        </w:rPr>
      </w:pPr>
      <w:r w:rsidRPr="00F23DCB">
        <w:rPr>
          <w:rFonts w:ascii="Arial" w:hAnsi="Arial" w:cs="Arial"/>
          <w:sz w:val="20"/>
          <w:szCs w:val="20"/>
          <w:shd w:val="clear" w:color="auto" w:fill="FFFFFF"/>
        </w:rPr>
        <w:t>We provided $149,092 in funding to support 24 community environmental sustainability projects</w:t>
      </w:r>
    </w:p>
    <w:p w14:paraId="24E4E37E" w14:textId="77777777" w:rsidR="00704F11" w:rsidRPr="003E707C" w:rsidRDefault="00704F11" w:rsidP="00F0096F">
      <w:pPr>
        <w:pStyle w:val="ListBullet"/>
        <w:numPr>
          <w:ilvl w:val="0"/>
          <w:numId w:val="6"/>
        </w:numPr>
        <w:spacing w:before="100" w:after="100"/>
        <w:rPr>
          <w:rFonts w:ascii="Arial" w:hAnsi="Arial" w:cs="Arial"/>
          <w:color w:val="000000"/>
          <w:sz w:val="20"/>
          <w:szCs w:val="20"/>
          <w:shd w:val="clear" w:color="auto" w:fill="FFFFFF"/>
        </w:rPr>
      </w:pPr>
      <w:r w:rsidRPr="003B71EA">
        <w:rPr>
          <w:rFonts w:ascii="Arial" w:hAnsi="Arial" w:cs="Arial"/>
          <w:color w:val="000000"/>
          <w:sz w:val="20"/>
          <w:szCs w:val="20"/>
          <w:shd w:val="clear" w:color="auto" w:fill="FFFFFF"/>
        </w:rPr>
        <w:lastRenderedPageBreak/>
        <w:t xml:space="preserve">We established the Community Green Achiever Awards to recognise and celebrate community-led actions that promote sustainability, support </w:t>
      </w:r>
      <w:proofErr w:type="gramStart"/>
      <w:r w:rsidRPr="003B71EA">
        <w:rPr>
          <w:rFonts w:ascii="Arial" w:hAnsi="Arial" w:cs="Arial"/>
          <w:color w:val="000000"/>
          <w:sz w:val="20"/>
          <w:szCs w:val="20"/>
          <w:shd w:val="clear" w:color="auto" w:fill="FFFFFF"/>
        </w:rPr>
        <w:t>biodiversity</w:t>
      </w:r>
      <w:proofErr w:type="gramEnd"/>
      <w:r w:rsidRPr="003B71EA">
        <w:rPr>
          <w:rFonts w:ascii="Arial" w:hAnsi="Arial" w:cs="Arial"/>
          <w:color w:val="000000"/>
          <w:sz w:val="20"/>
          <w:szCs w:val="20"/>
          <w:shd w:val="clear" w:color="auto" w:fill="FFFFFF"/>
        </w:rPr>
        <w:t xml:space="preserve"> and protect our environment</w:t>
      </w:r>
    </w:p>
    <w:p w14:paraId="7BF81AC8" w14:textId="77777777" w:rsidR="00704F11" w:rsidRPr="00CF3F5B" w:rsidRDefault="00704F11" w:rsidP="00F0096F">
      <w:pPr>
        <w:pStyle w:val="ListBullet"/>
        <w:numPr>
          <w:ilvl w:val="0"/>
          <w:numId w:val="6"/>
        </w:numPr>
        <w:spacing w:before="100" w:after="100"/>
        <w:rPr>
          <w:rFonts w:ascii="Arial" w:hAnsi="Arial" w:cs="Arial"/>
          <w:color w:val="221E1F"/>
          <w:sz w:val="20"/>
          <w:szCs w:val="20"/>
          <w:shd w:val="clear" w:color="auto" w:fill="FFFFFF"/>
        </w:rPr>
      </w:pPr>
      <w:r w:rsidRPr="003E707C">
        <w:rPr>
          <w:rFonts w:ascii="Arial" w:hAnsi="Arial" w:cs="Arial"/>
          <w:color w:val="000000"/>
          <w:sz w:val="20"/>
          <w:szCs w:val="20"/>
          <w:shd w:val="clear" w:color="auto" w:fill="FFFFFF"/>
        </w:rPr>
        <w:t xml:space="preserve">We partnered with Outdoors Victoria to present the third annual Nature Stewards program which </w:t>
      </w:r>
      <w:r w:rsidRPr="003B71EA">
        <w:rPr>
          <w:rFonts w:ascii="Arial" w:hAnsi="Arial" w:cs="Arial"/>
          <w:color w:val="000000"/>
          <w:sz w:val="20"/>
          <w:szCs w:val="20"/>
          <w:shd w:val="clear" w:color="auto" w:fill="FFFFFF"/>
        </w:rPr>
        <w:t>allows people to discover more about their local native plants and animals and learn ways to care for the natural places where wildlife lives</w:t>
      </w:r>
    </w:p>
    <w:p w14:paraId="2A4369FF" w14:textId="65CAA64A" w:rsidR="00704F11" w:rsidRDefault="00704F11" w:rsidP="00F0096F">
      <w:pPr>
        <w:pStyle w:val="ListBullet"/>
        <w:numPr>
          <w:ilvl w:val="0"/>
          <w:numId w:val="6"/>
        </w:numPr>
        <w:spacing w:before="100" w:after="100"/>
        <w:rPr>
          <w:rFonts w:ascii="Arial" w:hAnsi="Arial" w:cs="Arial"/>
          <w:color w:val="221E1F"/>
          <w:sz w:val="20"/>
          <w:szCs w:val="20"/>
          <w:shd w:val="clear" w:color="auto" w:fill="FFFFFF"/>
        </w:rPr>
      </w:pPr>
      <w:r>
        <w:rPr>
          <w:rFonts w:ascii="Arial" w:hAnsi="Arial" w:cs="Arial"/>
          <w:color w:val="221E1F"/>
          <w:sz w:val="20"/>
          <w:szCs w:val="20"/>
          <w:shd w:val="clear" w:color="auto" w:fill="FFFFFF"/>
        </w:rPr>
        <w:t>We launched a h</w:t>
      </w:r>
      <w:r w:rsidRPr="007D2949">
        <w:rPr>
          <w:rFonts w:ascii="Arial" w:hAnsi="Arial" w:cs="Arial"/>
          <w:color w:val="221E1F"/>
          <w:sz w:val="20"/>
          <w:szCs w:val="20"/>
          <w:shd w:val="clear" w:color="auto" w:fill="FFFFFF"/>
        </w:rPr>
        <w:t xml:space="preserve">ome </w:t>
      </w:r>
      <w:r>
        <w:rPr>
          <w:rFonts w:ascii="Arial" w:hAnsi="Arial" w:cs="Arial"/>
          <w:color w:val="221E1F"/>
          <w:sz w:val="20"/>
          <w:szCs w:val="20"/>
          <w:shd w:val="clear" w:color="auto" w:fill="FFFFFF"/>
        </w:rPr>
        <w:t>c</w:t>
      </w:r>
      <w:r w:rsidRPr="007D2949">
        <w:rPr>
          <w:rFonts w:ascii="Arial" w:hAnsi="Arial" w:cs="Arial"/>
          <w:color w:val="221E1F"/>
          <w:sz w:val="20"/>
          <w:szCs w:val="20"/>
          <w:shd w:val="clear" w:color="auto" w:fill="FFFFFF"/>
        </w:rPr>
        <w:t xml:space="preserve">omposting </w:t>
      </w:r>
      <w:r>
        <w:rPr>
          <w:rFonts w:ascii="Arial" w:hAnsi="Arial" w:cs="Arial"/>
          <w:color w:val="221E1F"/>
          <w:sz w:val="20"/>
          <w:szCs w:val="20"/>
          <w:shd w:val="clear" w:color="auto" w:fill="FFFFFF"/>
        </w:rPr>
        <w:t>program</w:t>
      </w:r>
      <w:r w:rsidR="006F7AA4">
        <w:rPr>
          <w:rFonts w:ascii="Arial" w:hAnsi="Arial" w:cs="Arial"/>
          <w:color w:val="221E1F"/>
          <w:sz w:val="20"/>
          <w:szCs w:val="20"/>
          <w:shd w:val="clear" w:color="auto" w:fill="FFFFFF"/>
        </w:rPr>
        <w:t>,</w:t>
      </w:r>
      <w:r>
        <w:rPr>
          <w:rFonts w:ascii="Arial" w:hAnsi="Arial" w:cs="Arial"/>
          <w:color w:val="221E1F"/>
          <w:sz w:val="20"/>
          <w:szCs w:val="20"/>
          <w:shd w:val="clear" w:color="auto" w:fill="FFFFFF"/>
        </w:rPr>
        <w:t xml:space="preserve"> providing s</w:t>
      </w:r>
      <w:r w:rsidRPr="007D2949">
        <w:rPr>
          <w:rFonts w:ascii="Arial" w:hAnsi="Arial" w:cs="Arial"/>
          <w:color w:val="221E1F"/>
          <w:sz w:val="20"/>
          <w:szCs w:val="20"/>
          <w:shd w:val="clear" w:color="auto" w:fill="FFFFFF"/>
        </w:rPr>
        <w:t xml:space="preserve">ubsidised </w:t>
      </w:r>
      <w:r>
        <w:rPr>
          <w:rFonts w:ascii="Arial" w:hAnsi="Arial" w:cs="Arial"/>
          <w:color w:val="221E1F"/>
          <w:sz w:val="20"/>
          <w:szCs w:val="20"/>
          <w:shd w:val="clear" w:color="auto" w:fill="FFFFFF"/>
        </w:rPr>
        <w:t>compost bins and worm farms</w:t>
      </w:r>
      <w:r w:rsidRPr="007D2949">
        <w:rPr>
          <w:rFonts w:ascii="Arial" w:hAnsi="Arial" w:cs="Arial"/>
          <w:color w:val="221E1F"/>
          <w:sz w:val="20"/>
          <w:szCs w:val="20"/>
          <w:shd w:val="clear" w:color="auto" w:fill="FFFFFF"/>
        </w:rPr>
        <w:t xml:space="preserve"> through</w:t>
      </w:r>
      <w:r>
        <w:rPr>
          <w:rFonts w:ascii="Arial" w:hAnsi="Arial" w:cs="Arial"/>
          <w:color w:val="221E1F"/>
          <w:sz w:val="20"/>
          <w:szCs w:val="20"/>
          <w:shd w:val="clear" w:color="auto" w:fill="FFFFFF"/>
        </w:rPr>
        <w:t xml:space="preserve"> our</w:t>
      </w:r>
      <w:r w:rsidRPr="007D2949">
        <w:rPr>
          <w:rFonts w:ascii="Arial" w:hAnsi="Arial" w:cs="Arial"/>
          <w:color w:val="221E1F"/>
          <w:sz w:val="20"/>
          <w:szCs w:val="20"/>
          <w:shd w:val="clear" w:color="auto" w:fill="FFFFFF"/>
        </w:rPr>
        <w:t xml:space="preserve"> project partner</w:t>
      </w:r>
      <w:r>
        <w:rPr>
          <w:rFonts w:ascii="Arial" w:hAnsi="Arial" w:cs="Arial"/>
          <w:color w:val="221E1F"/>
          <w:sz w:val="20"/>
          <w:szCs w:val="20"/>
          <w:shd w:val="clear" w:color="auto" w:fill="FFFFFF"/>
        </w:rPr>
        <w:t>,</w:t>
      </w:r>
      <w:r w:rsidR="514F44BE">
        <w:rPr>
          <w:rFonts w:ascii="Arial" w:hAnsi="Arial" w:cs="Arial"/>
          <w:color w:val="221E1F"/>
          <w:sz w:val="20"/>
          <w:szCs w:val="20"/>
          <w:shd w:val="clear" w:color="auto" w:fill="FFFFFF"/>
        </w:rPr>
        <w:t xml:space="preserve"> </w:t>
      </w:r>
      <w:proofErr w:type="spellStart"/>
      <w:r w:rsidRPr="007D2949">
        <w:rPr>
          <w:rFonts w:ascii="Arial" w:hAnsi="Arial" w:cs="Arial"/>
          <w:color w:val="221E1F"/>
          <w:sz w:val="20"/>
          <w:szCs w:val="20"/>
          <w:shd w:val="clear" w:color="auto" w:fill="FFFFFF"/>
        </w:rPr>
        <w:t>Wormlovers</w:t>
      </w:r>
      <w:proofErr w:type="spellEnd"/>
      <w:r w:rsidR="00F23DCB">
        <w:rPr>
          <w:rFonts w:ascii="Arial" w:hAnsi="Arial" w:cs="Arial"/>
          <w:color w:val="221E1F"/>
          <w:sz w:val="20"/>
          <w:szCs w:val="20"/>
          <w:shd w:val="clear" w:color="auto" w:fill="FFFFFF"/>
        </w:rPr>
        <w:t>,</w:t>
      </w:r>
      <w:r>
        <w:rPr>
          <w:rFonts w:ascii="Arial" w:hAnsi="Arial" w:cs="Arial"/>
          <w:color w:val="221E1F"/>
          <w:sz w:val="20"/>
          <w:szCs w:val="20"/>
          <w:shd w:val="clear" w:color="auto" w:fill="FFFFFF"/>
        </w:rPr>
        <w:t xml:space="preserve"> as well as a free online home composting workshop</w:t>
      </w:r>
      <w:r w:rsidRPr="007D2949">
        <w:rPr>
          <w:rFonts w:ascii="Arial" w:hAnsi="Arial" w:cs="Arial"/>
          <w:color w:val="221E1F"/>
          <w:sz w:val="20"/>
          <w:szCs w:val="20"/>
          <w:shd w:val="clear" w:color="auto" w:fill="FFFFFF"/>
        </w:rPr>
        <w:t xml:space="preserve"> </w:t>
      </w:r>
    </w:p>
    <w:p w14:paraId="774628A9" w14:textId="77777777" w:rsidR="00704F11" w:rsidRDefault="00704F11" w:rsidP="00F0096F">
      <w:pPr>
        <w:pStyle w:val="ListBullet"/>
        <w:numPr>
          <w:ilvl w:val="0"/>
          <w:numId w:val="6"/>
        </w:numPr>
        <w:spacing w:before="100" w:after="100"/>
        <w:rPr>
          <w:rFonts w:ascii="Arial" w:hAnsi="Arial" w:cs="Arial"/>
          <w:color w:val="221E1F"/>
          <w:sz w:val="20"/>
          <w:szCs w:val="20"/>
          <w:shd w:val="clear" w:color="auto" w:fill="FFFFFF"/>
        </w:rPr>
      </w:pPr>
      <w:r>
        <w:rPr>
          <w:rFonts w:ascii="Arial" w:hAnsi="Arial" w:cs="Arial"/>
          <w:color w:val="221E1F"/>
          <w:sz w:val="20"/>
          <w:szCs w:val="20"/>
          <w:shd w:val="clear" w:color="auto" w:fill="FFFFFF"/>
        </w:rPr>
        <w:t xml:space="preserve">We </w:t>
      </w:r>
      <w:r w:rsidRPr="007D2949">
        <w:rPr>
          <w:rFonts w:ascii="Arial" w:hAnsi="Arial" w:cs="Arial"/>
          <w:color w:val="221E1F"/>
          <w:sz w:val="20"/>
          <w:szCs w:val="20"/>
          <w:shd w:val="clear" w:color="auto" w:fill="FFFFFF"/>
        </w:rPr>
        <w:t>secur</w:t>
      </w:r>
      <w:r>
        <w:rPr>
          <w:rFonts w:ascii="Arial" w:hAnsi="Arial" w:cs="Arial"/>
          <w:color w:val="221E1F"/>
          <w:sz w:val="20"/>
          <w:szCs w:val="20"/>
          <w:shd w:val="clear" w:color="auto" w:fill="FFFFFF"/>
        </w:rPr>
        <w:t>ed</w:t>
      </w:r>
      <w:r w:rsidRPr="007D2949">
        <w:rPr>
          <w:rFonts w:ascii="Arial" w:hAnsi="Arial" w:cs="Arial"/>
          <w:color w:val="221E1F"/>
          <w:sz w:val="20"/>
          <w:szCs w:val="20"/>
          <w:shd w:val="clear" w:color="auto" w:fill="FFFFFF"/>
        </w:rPr>
        <w:t xml:space="preserve"> $120,000 funding from the Australian Renewable Energy Agency </w:t>
      </w:r>
      <w:r>
        <w:rPr>
          <w:rFonts w:ascii="Arial" w:hAnsi="Arial" w:cs="Arial"/>
          <w:color w:val="221E1F"/>
          <w:sz w:val="20"/>
          <w:szCs w:val="20"/>
          <w:shd w:val="clear" w:color="auto" w:fill="FFFFFF"/>
        </w:rPr>
        <w:t xml:space="preserve">to </w:t>
      </w:r>
      <w:r w:rsidRPr="007D2949">
        <w:rPr>
          <w:rFonts w:ascii="Arial" w:hAnsi="Arial" w:cs="Arial"/>
          <w:color w:val="221E1F"/>
          <w:sz w:val="20"/>
          <w:szCs w:val="20"/>
          <w:shd w:val="clear" w:color="auto" w:fill="FFFFFF"/>
        </w:rPr>
        <w:t>install</w:t>
      </w:r>
      <w:r>
        <w:rPr>
          <w:rFonts w:ascii="Arial" w:hAnsi="Arial" w:cs="Arial"/>
          <w:color w:val="221E1F"/>
          <w:sz w:val="20"/>
          <w:szCs w:val="20"/>
          <w:shd w:val="clear" w:color="auto" w:fill="FFFFFF"/>
        </w:rPr>
        <w:t xml:space="preserve"> </w:t>
      </w:r>
      <w:r w:rsidRPr="007D2949">
        <w:rPr>
          <w:rFonts w:ascii="Arial" w:hAnsi="Arial" w:cs="Arial"/>
          <w:color w:val="221E1F"/>
          <w:sz w:val="20"/>
          <w:szCs w:val="20"/>
          <w:shd w:val="clear" w:color="auto" w:fill="FFFFFF"/>
        </w:rPr>
        <w:t>electric vehicle charging stations at Barwon Valley Activity Centre and Le</w:t>
      </w:r>
      <w:r>
        <w:rPr>
          <w:rFonts w:ascii="Arial" w:hAnsi="Arial" w:cs="Arial"/>
          <w:color w:val="221E1F"/>
          <w:sz w:val="20"/>
          <w:szCs w:val="20"/>
          <w:shd w:val="clear" w:color="auto" w:fill="FFFFFF"/>
        </w:rPr>
        <w:t>i</w:t>
      </w:r>
      <w:r w:rsidRPr="007D2949">
        <w:rPr>
          <w:rFonts w:ascii="Arial" w:hAnsi="Arial" w:cs="Arial"/>
          <w:color w:val="221E1F"/>
          <w:sz w:val="20"/>
          <w:szCs w:val="20"/>
          <w:shd w:val="clear" w:color="auto" w:fill="FFFFFF"/>
        </w:rPr>
        <w:t>surelink Aquatic and Recreation Centr</w:t>
      </w:r>
      <w:r>
        <w:rPr>
          <w:rFonts w:ascii="Arial" w:hAnsi="Arial" w:cs="Arial"/>
          <w:color w:val="221E1F"/>
          <w:sz w:val="20"/>
          <w:szCs w:val="20"/>
          <w:shd w:val="clear" w:color="auto" w:fill="FFFFFF"/>
        </w:rPr>
        <w:t>e</w:t>
      </w:r>
    </w:p>
    <w:p w14:paraId="5992D11B" w14:textId="202A9101" w:rsidR="00704F11" w:rsidRDefault="00704F11" w:rsidP="00F0096F">
      <w:pPr>
        <w:pStyle w:val="ListBullet"/>
        <w:numPr>
          <w:ilvl w:val="0"/>
          <w:numId w:val="6"/>
        </w:numPr>
        <w:spacing w:before="100" w:after="100"/>
        <w:rPr>
          <w:rFonts w:ascii="Arial" w:hAnsi="Arial" w:cs="Arial"/>
          <w:color w:val="221E1F"/>
          <w:sz w:val="20"/>
          <w:szCs w:val="20"/>
          <w:shd w:val="clear" w:color="auto" w:fill="FFFFFF"/>
        </w:rPr>
      </w:pPr>
      <w:r w:rsidRPr="00C52421">
        <w:rPr>
          <w:rFonts w:ascii="Arial" w:hAnsi="Arial" w:cs="Arial"/>
          <w:color w:val="221E1F"/>
          <w:sz w:val="20"/>
          <w:szCs w:val="20"/>
          <w:shd w:val="clear" w:color="auto" w:fill="FFFFFF"/>
        </w:rPr>
        <w:t>We developed a new Urban Forest dashboard to improve data-driven decision</w:t>
      </w:r>
      <w:r w:rsidR="00447D58">
        <w:rPr>
          <w:rFonts w:ascii="Arial" w:hAnsi="Arial" w:cs="Arial"/>
          <w:color w:val="221E1F"/>
          <w:sz w:val="20"/>
          <w:szCs w:val="20"/>
          <w:shd w:val="clear" w:color="auto" w:fill="FFFFFF"/>
        </w:rPr>
        <w:t>-</w:t>
      </w:r>
      <w:r w:rsidRPr="00C52421">
        <w:rPr>
          <w:rFonts w:ascii="Arial" w:hAnsi="Arial" w:cs="Arial"/>
          <w:color w:val="221E1F"/>
          <w:sz w:val="20"/>
          <w:szCs w:val="20"/>
          <w:shd w:val="clear" w:color="auto" w:fill="FFFFFF"/>
        </w:rPr>
        <w:t>making and increase our ability to plan, monitor, predict and manage the local environment</w:t>
      </w:r>
    </w:p>
    <w:p w14:paraId="706CE06F" w14:textId="5C3271F0" w:rsidR="00704F11" w:rsidRDefault="00704F11" w:rsidP="00F0096F">
      <w:pPr>
        <w:pStyle w:val="ListBullet"/>
        <w:numPr>
          <w:ilvl w:val="0"/>
          <w:numId w:val="6"/>
        </w:numPr>
        <w:spacing w:before="100" w:after="100"/>
        <w:rPr>
          <w:rFonts w:ascii="Arial" w:hAnsi="Arial" w:cs="Arial"/>
          <w:color w:val="221E1F"/>
          <w:sz w:val="20"/>
          <w:szCs w:val="20"/>
          <w:shd w:val="clear" w:color="auto" w:fill="FFFFFF"/>
        </w:rPr>
      </w:pPr>
      <w:r>
        <w:rPr>
          <w:rFonts w:ascii="Arial" w:hAnsi="Arial" w:cs="Arial"/>
          <w:color w:val="221E1F"/>
          <w:sz w:val="20"/>
          <w:szCs w:val="20"/>
          <w:shd w:val="clear" w:color="auto" w:fill="FFFFFF"/>
        </w:rPr>
        <w:t>W</w:t>
      </w:r>
      <w:r w:rsidRPr="001849DA">
        <w:rPr>
          <w:rFonts w:ascii="Arial" w:hAnsi="Arial" w:cs="Arial"/>
          <w:color w:val="221E1F"/>
          <w:sz w:val="20"/>
          <w:szCs w:val="20"/>
          <w:shd w:val="clear" w:color="auto" w:fill="FFFFFF"/>
        </w:rPr>
        <w:t>e</w:t>
      </w:r>
      <w:r>
        <w:rPr>
          <w:rFonts w:ascii="Arial" w:hAnsi="Arial" w:cs="Arial"/>
          <w:color w:val="221E1F"/>
          <w:sz w:val="20"/>
          <w:szCs w:val="20"/>
          <w:shd w:val="clear" w:color="auto" w:fill="FFFFFF"/>
        </w:rPr>
        <w:t xml:space="preserve"> worked with the </w:t>
      </w:r>
      <w:r w:rsidRPr="00897EB9">
        <w:rPr>
          <w:rFonts w:ascii="Arial" w:hAnsi="Arial" w:cs="Arial"/>
          <w:color w:val="221E1F"/>
          <w:sz w:val="20"/>
          <w:szCs w:val="20"/>
          <w:shd w:val="clear" w:color="auto" w:fill="FFFFFF"/>
        </w:rPr>
        <w:t xml:space="preserve">Department of Environment, Land, Water and Planning to prepare </w:t>
      </w:r>
      <w:r>
        <w:rPr>
          <w:rFonts w:ascii="Arial" w:hAnsi="Arial" w:cs="Arial"/>
          <w:color w:val="221E1F"/>
          <w:sz w:val="20"/>
          <w:szCs w:val="20"/>
          <w:shd w:val="clear" w:color="auto" w:fill="FFFFFF"/>
        </w:rPr>
        <w:t xml:space="preserve">and release </w:t>
      </w:r>
      <w:r w:rsidRPr="001849DA">
        <w:rPr>
          <w:rFonts w:ascii="Arial" w:hAnsi="Arial" w:cs="Arial"/>
          <w:color w:val="221E1F"/>
          <w:sz w:val="20"/>
          <w:szCs w:val="20"/>
          <w:shd w:val="clear" w:color="auto" w:fill="FFFFFF"/>
        </w:rPr>
        <w:t>the draft Southeast Bellarine Coast (4W-Collendina) Coastal and Marine Management Plan for community feedback</w:t>
      </w:r>
    </w:p>
    <w:p w14:paraId="3216F914" w14:textId="2045B102" w:rsidR="00935D23" w:rsidRPr="00935D23" w:rsidRDefault="00935D23" w:rsidP="00F0096F">
      <w:pPr>
        <w:pStyle w:val="ListBullet"/>
        <w:numPr>
          <w:ilvl w:val="0"/>
          <w:numId w:val="6"/>
        </w:numPr>
        <w:spacing w:before="100" w:after="100"/>
        <w:rPr>
          <w:rFonts w:ascii="Arial" w:hAnsi="Arial" w:cs="Arial"/>
          <w:color w:val="221E1F"/>
          <w:sz w:val="20"/>
          <w:szCs w:val="20"/>
          <w:shd w:val="clear" w:color="auto" w:fill="FFFFFF"/>
        </w:rPr>
      </w:pPr>
      <w:r w:rsidRPr="00935D23">
        <w:rPr>
          <w:rFonts w:ascii="Arial" w:hAnsi="Arial" w:cs="Arial"/>
          <w:color w:val="221E1F"/>
          <w:sz w:val="20"/>
          <w:szCs w:val="20"/>
          <w:shd w:val="clear" w:color="auto" w:fill="FFFFFF"/>
        </w:rPr>
        <w:t xml:space="preserve">We adopted </w:t>
      </w:r>
      <w:r>
        <w:rPr>
          <w:rFonts w:ascii="Arial" w:hAnsi="Arial" w:cs="Arial"/>
          <w:color w:val="221E1F"/>
          <w:sz w:val="20"/>
          <w:szCs w:val="20"/>
          <w:shd w:val="clear" w:color="auto" w:fill="FFFFFF"/>
        </w:rPr>
        <w:t xml:space="preserve">the </w:t>
      </w:r>
      <w:r w:rsidRPr="00782C50">
        <w:rPr>
          <w:rFonts w:ascii="Arial" w:hAnsi="Arial" w:cs="Arial"/>
          <w:i/>
          <w:color w:val="221E1F"/>
          <w:sz w:val="20"/>
          <w:szCs w:val="20"/>
          <w:shd w:val="clear" w:color="auto" w:fill="FFFFFF"/>
        </w:rPr>
        <w:t>Portarlington Recreation Reserve Master Plan</w:t>
      </w:r>
      <w:r w:rsidRPr="00935D23">
        <w:rPr>
          <w:rFonts w:ascii="Arial" w:hAnsi="Arial" w:cs="Arial"/>
          <w:color w:val="221E1F"/>
          <w:sz w:val="20"/>
          <w:szCs w:val="20"/>
          <w:shd w:val="clear" w:color="auto" w:fill="FFFFFF"/>
        </w:rPr>
        <w:t xml:space="preserve">, </w:t>
      </w:r>
      <w:r w:rsidR="005864B0">
        <w:rPr>
          <w:rFonts w:ascii="Arial" w:hAnsi="Arial" w:cs="Arial"/>
          <w:color w:val="221E1F"/>
          <w:sz w:val="20"/>
          <w:szCs w:val="20"/>
          <w:shd w:val="clear" w:color="auto" w:fill="FFFFFF"/>
        </w:rPr>
        <w:t xml:space="preserve">that outlines </w:t>
      </w:r>
      <w:r>
        <w:rPr>
          <w:rFonts w:ascii="Arial" w:hAnsi="Arial" w:cs="Arial"/>
          <w:color w:val="221E1F"/>
          <w:sz w:val="20"/>
          <w:szCs w:val="20"/>
          <w:shd w:val="clear" w:color="auto" w:fill="FFFFFF"/>
        </w:rPr>
        <w:t xml:space="preserve">the </w:t>
      </w:r>
      <w:r w:rsidRPr="00935D23">
        <w:rPr>
          <w:rFonts w:ascii="Arial" w:hAnsi="Arial" w:cs="Arial"/>
          <w:color w:val="221E1F"/>
          <w:sz w:val="20"/>
          <w:szCs w:val="20"/>
          <w:shd w:val="clear" w:color="auto" w:fill="FFFFFF"/>
        </w:rPr>
        <w:t>refurbishment of the existing main football and cricket pavilion, the extension of the tennis and netball pavilions and improved passive recreation spaces</w:t>
      </w:r>
    </w:p>
    <w:p w14:paraId="1649FD6D" w14:textId="6DB37C49" w:rsidR="00935D23" w:rsidRPr="00935D23" w:rsidRDefault="00935D23" w:rsidP="00F0096F">
      <w:pPr>
        <w:pStyle w:val="ListBullet"/>
        <w:numPr>
          <w:ilvl w:val="0"/>
          <w:numId w:val="6"/>
        </w:numPr>
        <w:spacing w:before="100" w:after="100"/>
        <w:rPr>
          <w:rFonts w:ascii="Arial" w:hAnsi="Arial" w:cs="Arial"/>
          <w:color w:val="221E1F"/>
          <w:sz w:val="20"/>
          <w:szCs w:val="20"/>
          <w:shd w:val="clear" w:color="auto" w:fill="FFFFFF"/>
        </w:rPr>
      </w:pPr>
      <w:r w:rsidRPr="00935D23">
        <w:rPr>
          <w:rFonts w:ascii="Arial" w:hAnsi="Arial" w:cs="Arial"/>
          <w:color w:val="221E1F"/>
          <w:sz w:val="20"/>
          <w:szCs w:val="20"/>
          <w:shd w:val="clear" w:color="auto" w:fill="FFFFFF"/>
        </w:rPr>
        <w:t>We partnered with the Australian Government and Barwon Water to deliver a new pedestrian and cycling path on Scenic Road in Highton</w:t>
      </w:r>
      <w:r w:rsidR="00782C50">
        <w:rPr>
          <w:rFonts w:ascii="Arial" w:hAnsi="Arial" w:cs="Arial"/>
          <w:color w:val="221E1F"/>
          <w:sz w:val="20"/>
          <w:szCs w:val="20"/>
          <w:shd w:val="clear" w:color="auto" w:fill="FFFFFF"/>
        </w:rPr>
        <w:t>.</w:t>
      </w:r>
    </w:p>
    <w:p w14:paraId="1D409B3E" w14:textId="77777777" w:rsidR="00704F11" w:rsidRPr="008500DC" w:rsidRDefault="00704F11" w:rsidP="00803CE1">
      <w:pPr>
        <w:spacing w:before="200" w:after="100"/>
        <w:rPr>
          <w:rFonts w:ascii="Arial" w:hAnsi="Arial" w:cs="Arial"/>
          <w:b/>
          <w:color w:val="003361"/>
          <w:sz w:val="24"/>
          <w:szCs w:val="24"/>
        </w:rPr>
      </w:pPr>
      <w:r w:rsidRPr="008500DC">
        <w:rPr>
          <w:rFonts w:ascii="Arial" w:hAnsi="Arial" w:cs="Arial"/>
          <w:b/>
          <w:color w:val="003361"/>
          <w:sz w:val="24"/>
          <w:szCs w:val="24"/>
        </w:rPr>
        <w:t xml:space="preserve">Local Government Performance Reporting Indicators </w:t>
      </w:r>
    </w:p>
    <w:p w14:paraId="52906DE4" w14:textId="77777777" w:rsidR="00704F11" w:rsidRPr="00691E77" w:rsidRDefault="00704F11" w:rsidP="00803CE1">
      <w:pPr>
        <w:spacing w:before="100" w:after="200"/>
        <w:rPr>
          <w:rFonts w:ascii="Arial" w:hAnsi="Arial" w:cs="Arial"/>
          <w:b/>
          <w:spacing w:val="0"/>
          <w:sz w:val="28"/>
          <w:szCs w:val="24"/>
        </w:rPr>
      </w:pPr>
      <w:r w:rsidRPr="00691E77">
        <w:rPr>
          <w:rFonts w:ascii="Arial" w:hAnsi="Arial" w:cs="Arial"/>
          <w:sz w:val="20"/>
        </w:rPr>
        <w:t>To help measure performance across all Victorian councils in a transparent and accountable way, we report to Local Government Victoria on the following mandatory indicators:</w:t>
      </w:r>
    </w:p>
    <w:tbl>
      <w:tblPr>
        <w:tblW w:w="5079" w:type="pct"/>
        <w:tblBorders>
          <w:top w:val="single" w:sz="4" w:space="0" w:color="1F497D"/>
          <w:bottom w:val="single" w:sz="4" w:space="0" w:color="1F497D"/>
          <w:insideH w:val="single" w:sz="4" w:space="0" w:color="1F497D"/>
        </w:tblBorders>
        <w:tblLayout w:type="fixed"/>
        <w:tblCellMar>
          <w:left w:w="57" w:type="dxa"/>
          <w:right w:w="57" w:type="dxa"/>
        </w:tblCellMar>
        <w:tblLook w:val="0620" w:firstRow="1" w:lastRow="0" w:firstColumn="0" w:lastColumn="0" w:noHBand="1" w:noVBand="1"/>
      </w:tblPr>
      <w:tblGrid>
        <w:gridCol w:w="3120"/>
        <w:gridCol w:w="1170"/>
        <w:gridCol w:w="1169"/>
        <w:gridCol w:w="1169"/>
        <w:gridCol w:w="1169"/>
        <w:gridCol w:w="2834"/>
      </w:tblGrid>
      <w:tr w:rsidR="002C302A" w:rsidRPr="00B74548" w14:paraId="5F6B07A6" w14:textId="77777777" w:rsidTr="00396EF2">
        <w:trPr>
          <w:cantSplit/>
          <w:trHeight w:val="452"/>
          <w:tblHeader/>
        </w:trPr>
        <w:tc>
          <w:tcPr>
            <w:tcW w:w="1467" w:type="pct"/>
            <w:vMerge w:val="restart"/>
            <w:shd w:val="clear" w:color="auto" w:fill="003361"/>
            <w:vAlign w:val="bottom"/>
          </w:tcPr>
          <w:p w14:paraId="09D4B1E7" w14:textId="77777777" w:rsidR="002C302A" w:rsidRPr="00B74548" w:rsidRDefault="002C302A" w:rsidP="00A2481F">
            <w:pPr>
              <w:keepNext/>
              <w:spacing w:before="60" w:after="60"/>
              <w:rPr>
                <w:rFonts w:ascii="Arial" w:hAnsi="Arial" w:cs="Arial"/>
                <w:b/>
              </w:rPr>
            </w:pPr>
            <w:r w:rsidRPr="00B74548">
              <w:rPr>
                <w:rFonts w:ascii="Arial" w:hAnsi="Arial" w:cs="Arial"/>
                <w:b/>
                <w:color w:val="FFFFFF"/>
                <w:sz w:val="18"/>
                <w:szCs w:val="18"/>
              </w:rPr>
              <w:t>SERVICE/INDICATOR/MEASURE</w:t>
            </w:r>
          </w:p>
        </w:tc>
        <w:tc>
          <w:tcPr>
            <w:tcW w:w="2200" w:type="pct"/>
            <w:gridSpan w:val="4"/>
            <w:tcBorders>
              <w:bottom w:val="single" w:sz="4" w:space="0" w:color="1F497D"/>
            </w:tcBorders>
            <w:shd w:val="clear" w:color="auto" w:fill="003361"/>
            <w:vAlign w:val="bottom"/>
          </w:tcPr>
          <w:p w14:paraId="42DBF9EF" w14:textId="368F18E4" w:rsidR="002C302A" w:rsidRPr="00BC53DC" w:rsidRDefault="002C302A" w:rsidP="00A2481F">
            <w:pPr>
              <w:keepNext/>
              <w:spacing w:before="60" w:after="60"/>
              <w:jc w:val="center"/>
              <w:rPr>
                <w:rFonts w:ascii="Arial" w:hAnsi="Arial" w:cs="Arial"/>
                <w:b/>
                <w:color w:val="FFFFFF"/>
                <w:sz w:val="18"/>
                <w:szCs w:val="18"/>
              </w:rPr>
            </w:pPr>
            <w:r w:rsidRPr="00BC53DC">
              <w:rPr>
                <w:rFonts w:ascii="Arial" w:hAnsi="Arial" w:cs="Arial"/>
                <w:b/>
                <w:color w:val="FFFFFF"/>
                <w:sz w:val="18"/>
                <w:szCs w:val="18"/>
              </w:rPr>
              <w:t>RESULTS</w:t>
            </w:r>
          </w:p>
        </w:tc>
        <w:tc>
          <w:tcPr>
            <w:tcW w:w="1333" w:type="pct"/>
            <w:vMerge w:val="restart"/>
            <w:shd w:val="clear" w:color="auto" w:fill="003361"/>
            <w:vAlign w:val="bottom"/>
          </w:tcPr>
          <w:p w14:paraId="0C10110E" w14:textId="36D9BCCE" w:rsidR="002C302A" w:rsidRPr="00BC53DC" w:rsidRDefault="00B36F6A" w:rsidP="00A2481F">
            <w:pPr>
              <w:keepNext/>
              <w:spacing w:before="60" w:after="60"/>
              <w:rPr>
                <w:rFonts w:ascii="Arial" w:hAnsi="Arial" w:cs="Arial"/>
                <w:b/>
                <w:color w:val="FFFFFF"/>
                <w:sz w:val="18"/>
                <w:szCs w:val="18"/>
              </w:rPr>
            </w:pPr>
            <w:r>
              <w:rPr>
                <w:rFonts w:ascii="Arial" w:hAnsi="Arial" w:cs="Arial"/>
                <w:b/>
                <w:color w:val="FFFFFF"/>
                <w:sz w:val="18"/>
                <w:szCs w:val="18"/>
              </w:rPr>
              <w:t>COMMENTS</w:t>
            </w:r>
          </w:p>
        </w:tc>
      </w:tr>
      <w:tr w:rsidR="002C302A" w:rsidRPr="00B74548" w14:paraId="0FAF3F47" w14:textId="77777777" w:rsidTr="00B36F6A">
        <w:trPr>
          <w:cantSplit/>
          <w:trHeight w:val="402"/>
          <w:tblHeader/>
        </w:trPr>
        <w:tc>
          <w:tcPr>
            <w:tcW w:w="1467" w:type="pct"/>
            <w:vMerge/>
            <w:shd w:val="clear" w:color="auto" w:fill="1F497D"/>
            <w:vAlign w:val="bottom"/>
          </w:tcPr>
          <w:p w14:paraId="1A3E5137" w14:textId="77777777" w:rsidR="002C302A" w:rsidRPr="00B74548" w:rsidRDefault="002C302A" w:rsidP="00A2481F">
            <w:pPr>
              <w:keepNext/>
              <w:spacing w:before="60" w:after="60"/>
              <w:rPr>
                <w:rFonts w:ascii="Arial" w:hAnsi="Arial" w:cs="Arial"/>
                <w:b/>
                <w:color w:val="FFFFFF"/>
                <w:sz w:val="18"/>
                <w:szCs w:val="18"/>
              </w:rPr>
            </w:pPr>
          </w:p>
        </w:tc>
        <w:tc>
          <w:tcPr>
            <w:tcW w:w="550" w:type="pct"/>
            <w:shd w:val="clear" w:color="auto" w:fill="003361"/>
            <w:vAlign w:val="bottom"/>
          </w:tcPr>
          <w:p w14:paraId="3E3FE2DA" w14:textId="4F913DDB" w:rsidR="002C302A" w:rsidRPr="00BC53DC" w:rsidRDefault="002C302A" w:rsidP="00A2481F">
            <w:pPr>
              <w:keepNext/>
              <w:spacing w:before="60" w:after="60"/>
              <w:rPr>
                <w:rFonts w:ascii="Arial" w:hAnsi="Arial" w:cs="Arial"/>
                <w:b/>
                <w:color w:val="FFFFFF"/>
                <w:sz w:val="18"/>
                <w:szCs w:val="18"/>
              </w:rPr>
            </w:pPr>
            <w:r>
              <w:rPr>
                <w:rFonts w:ascii="Arial" w:hAnsi="Arial" w:cs="Arial"/>
                <w:b/>
                <w:color w:val="FFFFFF"/>
                <w:sz w:val="18"/>
                <w:szCs w:val="18"/>
              </w:rPr>
              <w:t>2019</w:t>
            </w:r>
          </w:p>
        </w:tc>
        <w:tc>
          <w:tcPr>
            <w:tcW w:w="550" w:type="pct"/>
            <w:shd w:val="clear" w:color="auto" w:fill="003361"/>
            <w:vAlign w:val="bottom"/>
          </w:tcPr>
          <w:p w14:paraId="33EE954B" w14:textId="7FDA07EE" w:rsidR="002C302A" w:rsidRPr="00BC53DC" w:rsidRDefault="002C302A" w:rsidP="00A2481F">
            <w:pPr>
              <w:keepNext/>
              <w:spacing w:before="60" w:after="60"/>
              <w:rPr>
                <w:rFonts w:ascii="Arial" w:hAnsi="Arial" w:cs="Arial"/>
                <w:b/>
                <w:color w:val="FFFFFF"/>
                <w:sz w:val="18"/>
                <w:szCs w:val="18"/>
              </w:rPr>
            </w:pPr>
            <w:r>
              <w:rPr>
                <w:rFonts w:ascii="Arial" w:hAnsi="Arial" w:cs="Arial"/>
                <w:b/>
                <w:color w:val="FFFFFF"/>
                <w:sz w:val="18"/>
                <w:szCs w:val="18"/>
              </w:rPr>
              <w:t>2020</w:t>
            </w:r>
          </w:p>
        </w:tc>
        <w:tc>
          <w:tcPr>
            <w:tcW w:w="550" w:type="pct"/>
            <w:shd w:val="clear" w:color="auto" w:fill="003361"/>
            <w:vAlign w:val="bottom"/>
          </w:tcPr>
          <w:p w14:paraId="62E23EC0" w14:textId="74137ED5" w:rsidR="002C302A" w:rsidRPr="00BC53DC" w:rsidRDefault="002C302A" w:rsidP="00A2481F">
            <w:pPr>
              <w:keepNext/>
              <w:spacing w:before="60" w:after="60"/>
              <w:rPr>
                <w:rFonts w:ascii="Arial" w:hAnsi="Arial" w:cs="Arial"/>
                <w:b/>
                <w:color w:val="FFFFFF"/>
                <w:sz w:val="18"/>
                <w:szCs w:val="18"/>
              </w:rPr>
            </w:pPr>
            <w:r>
              <w:rPr>
                <w:rFonts w:ascii="Arial" w:hAnsi="Arial" w:cs="Arial"/>
                <w:b/>
                <w:color w:val="FFFFFF"/>
                <w:sz w:val="18"/>
                <w:szCs w:val="18"/>
              </w:rPr>
              <w:t>2021</w:t>
            </w:r>
          </w:p>
        </w:tc>
        <w:tc>
          <w:tcPr>
            <w:tcW w:w="550" w:type="pct"/>
            <w:shd w:val="clear" w:color="auto" w:fill="003361"/>
            <w:vAlign w:val="bottom"/>
          </w:tcPr>
          <w:p w14:paraId="63BE66FF" w14:textId="178A5EAA" w:rsidR="002C302A" w:rsidRPr="00BC53DC" w:rsidRDefault="002C302A" w:rsidP="00A2481F">
            <w:pPr>
              <w:keepNext/>
              <w:spacing w:before="60" w:after="60"/>
              <w:rPr>
                <w:rFonts w:ascii="Arial" w:hAnsi="Arial" w:cs="Arial"/>
                <w:b/>
                <w:color w:val="FFFFFF"/>
                <w:sz w:val="18"/>
                <w:szCs w:val="18"/>
              </w:rPr>
            </w:pPr>
            <w:r>
              <w:rPr>
                <w:rFonts w:ascii="Arial" w:hAnsi="Arial" w:cs="Arial"/>
                <w:b/>
                <w:color w:val="FFFFFF"/>
                <w:sz w:val="18"/>
                <w:szCs w:val="18"/>
              </w:rPr>
              <w:t>2022</w:t>
            </w:r>
          </w:p>
        </w:tc>
        <w:tc>
          <w:tcPr>
            <w:tcW w:w="1333" w:type="pct"/>
            <w:vMerge/>
            <w:shd w:val="clear" w:color="auto" w:fill="1F497D"/>
            <w:vAlign w:val="bottom"/>
          </w:tcPr>
          <w:p w14:paraId="1A82316F" w14:textId="77777777" w:rsidR="002C302A" w:rsidRPr="00BC53DC" w:rsidRDefault="002C302A" w:rsidP="00A2481F">
            <w:pPr>
              <w:keepNext/>
              <w:spacing w:before="60" w:after="60"/>
              <w:rPr>
                <w:rFonts w:ascii="Arial" w:hAnsi="Arial" w:cs="Arial"/>
                <w:b/>
                <w:color w:val="FFFFFF"/>
                <w:sz w:val="18"/>
                <w:szCs w:val="18"/>
              </w:rPr>
            </w:pPr>
          </w:p>
        </w:tc>
      </w:tr>
      <w:tr w:rsidR="00704F11" w:rsidRPr="0039541A" w14:paraId="283D13C3" w14:textId="77777777" w:rsidTr="00044E3B">
        <w:trPr>
          <w:cantSplit/>
        </w:trPr>
        <w:tc>
          <w:tcPr>
            <w:tcW w:w="1467" w:type="pct"/>
            <w:shd w:val="clear" w:color="auto" w:fill="D5E8F1"/>
          </w:tcPr>
          <w:p w14:paraId="281142AC" w14:textId="77777777" w:rsidR="00704F11" w:rsidRPr="00BC53DC" w:rsidRDefault="00704F11" w:rsidP="00A2481F">
            <w:pPr>
              <w:spacing w:before="60" w:after="60"/>
              <w:rPr>
                <w:rFonts w:ascii="Arial" w:hAnsi="Arial" w:cs="Arial"/>
                <w:b/>
                <w:sz w:val="18"/>
                <w:szCs w:val="18"/>
              </w:rPr>
            </w:pPr>
            <w:r w:rsidRPr="00BC53DC">
              <w:rPr>
                <w:rFonts w:ascii="Arial" w:hAnsi="Arial" w:cs="Arial"/>
                <w:b/>
                <w:sz w:val="18"/>
                <w:szCs w:val="18"/>
              </w:rPr>
              <w:t>Roads</w:t>
            </w:r>
          </w:p>
        </w:tc>
        <w:tc>
          <w:tcPr>
            <w:tcW w:w="550" w:type="pct"/>
            <w:shd w:val="clear" w:color="auto" w:fill="D5E8F1"/>
          </w:tcPr>
          <w:p w14:paraId="39379262" w14:textId="77777777" w:rsidR="00704F11" w:rsidRPr="0039541A" w:rsidRDefault="00704F11" w:rsidP="00A2481F">
            <w:pPr>
              <w:spacing w:before="60" w:after="60"/>
              <w:rPr>
                <w:rFonts w:ascii="Arial" w:hAnsi="Arial" w:cs="Arial"/>
                <w:b/>
                <w:sz w:val="18"/>
                <w:szCs w:val="18"/>
                <w:highlight w:val="yellow"/>
              </w:rPr>
            </w:pPr>
          </w:p>
        </w:tc>
        <w:tc>
          <w:tcPr>
            <w:tcW w:w="550" w:type="pct"/>
            <w:shd w:val="clear" w:color="auto" w:fill="D5E8F1"/>
          </w:tcPr>
          <w:p w14:paraId="23F78189" w14:textId="77777777" w:rsidR="00704F11" w:rsidRPr="0039541A" w:rsidRDefault="00704F11" w:rsidP="00A2481F">
            <w:pPr>
              <w:spacing w:before="60" w:after="60"/>
              <w:rPr>
                <w:rFonts w:ascii="Arial" w:hAnsi="Arial" w:cs="Arial"/>
                <w:b/>
                <w:sz w:val="18"/>
                <w:szCs w:val="18"/>
                <w:highlight w:val="yellow"/>
              </w:rPr>
            </w:pPr>
          </w:p>
        </w:tc>
        <w:tc>
          <w:tcPr>
            <w:tcW w:w="550" w:type="pct"/>
            <w:shd w:val="clear" w:color="auto" w:fill="D5E8F1"/>
          </w:tcPr>
          <w:p w14:paraId="693126A1" w14:textId="77777777" w:rsidR="00704F11" w:rsidRPr="0039541A" w:rsidRDefault="00704F11" w:rsidP="00A2481F">
            <w:pPr>
              <w:spacing w:before="60" w:after="60"/>
              <w:rPr>
                <w:rFonts w:ascii="Arial" w:hAnsi="Arial" w:cs="Arial"/>
                <w:b/>
                <w:sz w:val="18"/>
                <w:szCs w:val="18"/>
                <w:highlight w:val="yellow"/>
              </w:rPr>
            </w:pPr>
          </w:p>
        </w:tc>
        <w:tc>
          <w:tcPr>
            <w:tcW w:w="550" w:type="pct"/>
            <w:shd w:val="clear" w:color="auto" w:fill="D5E8F1"/>
          </w:tcPr>
          <w:p w14:paraId="1DA3E1BB" w14:textId="77777777" w:rsidR="00704F11" w:rsidRPr="0039541A" w:rsidRDefault="00704F11" w:rsidP="00A2481F">
            <w:pPr>
              <w:spacing w:before="60" w:after="60"/>
              <w:rPr>
                <w:rFonts w:ascii="Arial" w:hAnsi="Arial" w:cs="Arial"/>
                <w:b/>
                <w:sz w:val="18"/>
                <w:szCs w:val="18"/>
                <w:highlight w:val="yellow"/>
              </w:rPr>
            </w:pPr>
          </w:p>
        </w:tc>
        <w:tc>
          <w:tcPr>
            <w:tcW w:w="1333" w:type="pct"/>
            <w:shd w:val="clear" w:color="auto" w:fill="D5E8F1"/>
          </w:tcPr>
          <w:p w14:paraId="33178459" w14:textId="77777777" w:rsidR="00704F11" w:rsidRPr="0039541A" w:rsidRDefault="00704F11" w:rsidP="00A2481F">
            <w:pPr>
              <w:spacing w:before="60" w:after="60"/>
              <w:rPr>
                <w:rFonts w:ascii="Arial" w:hAnsi="Arial" w:cs="Arial"/>
                <w:b/>
                <w:sz w:val="18"/>
                <w:szCs w:val="18"/>
                <w:highlight w:val="yellow"/>
              </w:rPr>
            </w:pPr>
          </w:p>
        </w:tc>
      </w:tr>
      <w:tr w:rsidR="00704F11" w:rsidRPr="0039541A" w14:paraId="6F4F320B" w14:textId="77777777" w:rsidTr="00044E3B">
        <w:trPr>
          <w:cantSplit/>
        </w:trPr>
        <w:tc>
          <w:tcPr>
            <w:tcW w:w="1467" w:type="pct"/>
            <w:shd w:val="clear" w:color="auto" w:fill="auto"/>
          </w:tcPr>
          <w:p w14:paraId="4A2BF9FA" w14:textId="5A3ED325" w:rsidR="00704F11" w:rsidRPr="00BC53DC" w:rsidRDefault="00704F11" w:rsidP="00A2481F">
            <w:pPr>
              <w:pStyle w:val="BodyText"/>
              <w:spacing w:before="60" w:after="60"/>
              <w:rPr>
                <w:rFonts w:ascii="Arial" w:hAnsi="Arial" w:cs="Arial"/>
                <w:b/>
                <w:bCs/>
                <w:i/>
                <w:sz w:val="18"/>
                <w:szCs w:val="18"/>
              </w:rPr>
            </w:pPr>
            <w:r w:rsidRPr="00BC53DC">
              <w:rPr>
                <w:rFonts w:ascii="Arial" w:hAnsi="Arial" w:cs="Arial"/>
                <w:b/>
                <w:bCs/>
                <w:i/>
                <w:sz w:val="18"/>
                <w:szCs w:val="18"/>
              </w:rPr>
              <w:t>Satisfaction of use</w:t>
            </w:r>
          </w:p>
          <w:p w14:paraId="74E582A7" w14:textId="42D39E80" w:rsidR="00F0096F" w:rsidRDefault="0072224F" w:rsidP="00A2481F">
            <w:pPr>
              <w:pStyle w:val="BodyText"/>
              <w:spacing w:before="60" w:after="60"/>
              <w:rPr>
                <w:rFonts w:ascii="Arial" w:hAnsi="Arial" w:cs="Arial"/>
                <w:i/>
                <w:sz w:val="18"/>
                <w:szCs w:val="18"/>
              </w:rPr>
            </w:pPr>
            <w:r>
              <w:rPr>
                <w:rFonts w:ascii="Arial" w:hAnsi="Arial" w:cs="Arial"/>
                <w:i/>
                <w:sz w:val="18"/>
                <w:szCs w:val="18"/>
              </w:rPr>
              <w:t xml:space="preserve">R1 </w:t>
            </w:r>
            <w:r w:rsidR="00704F11" w:rsidRPr="00BC53DC">
              <w:rPr>
                <w:rFonts w:ascii="Arial" w:hAnsi="Arial" w:cs="Arial"/>
                <w:i/>
                <w:sz w:val="18"/>
                <w:szCs w:val="18"/>
              </w:rPr>
              <w:t>Sealed local road requests</w:t>
            </w:r>
          </w:p>
          <w:p w14:paraId="1421D95E" w14:textId="40D2DFEE" w:rsidR="00704F11" w:rsidRPr="00BC53DC" w:rsidRDefault="00704F11" w:rsidP="00A2481F">
            <w:pPr>
              <w:pStyle w:val="BodyText"/>
              <w:spacing w:before="60" w:after="60"/>
              <w:rPr>
                <w:rFonts w:ascii="Arial" w:hAnsi="Arial" w:cs="Arial"/>
                <w:i/>
                <w:sz w:val="18"/>
                <w:szCs w:val="18"/>
              </w:rPr>
            </w:pPr>
            <w:r w:rsidRPr="00BC53DC">
              <w:rPr>
                <w:rFonts w:ascii="Arial" w:hAnsi="Arial" w:cs="Arial"/>
                <w:sz w:val="18"/>
                <w:szCs w:val="18"/>
              </w:rPr>
              <w:t>[Number of sealed local road requests / Kilometres of sealed local roads] x100</w:t>
            </w:r>
          </w:p>
        </w:tc>
        <w:tc>
          <w:tcPr>
            <w:tcW w:w="550" w:type="pct"/>
            <w:shd w:val="clear" w:color="auto" w:fill="auto"/>
          </w:tcPr>
          <w:p w14:paraId="719CB40D"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45.70</w:t>
            </w:r>
          </w:p>
        </w:tc>
        <w:tc>
          <w:tcPr>
            <w:tcW w:w="550" w:type="pct"/>
            <w:shd w:val="clear" w:color="auto" w:fill="auto"/>
          </w:tcPr>
          <w:p w14:paraId="23B44CD0"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85.86</w:t>
            </w:r>
          </w:p>
        </w:tc>
        <w:tc>
          <w:tcPr>
            <w:tcW w:w="550" w:type="pct"/>
            <w:shd w:val="clear" w:color="auto" w:fill="auto"/>
          </w:tcPr>
          <w:p w14:paraId="56F3853A"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79.21</w:t>
            </w:r>
          </w:p>
        </w:tc>
        <w:tc>
          <w:tcPr>
            <w:tcW w:w="550" w:type="pct"/>
            <w:shd w:val="clear" w:color="auto" w:fill="auto"/>
          </w:tcPr>
          <w:p w14:paraId="574AEEB7" w14:textId="3188FF61" w:rsidR="00704F11" w:rsidRPr="00F11C96" w:rsidRDefault="00F11C96" w:rsidP="00A2481F">
            <w:pPr>
              <w:pStyle w:val="BodyText"/>
              <w:spacing w:before="60" w:after="60"/>
              <w:rPr>
                <w:rFonts w:ascii="Arial" w:hAnsi="Arial" w:cs="Arial"/>
                <w:sz w:val="18"/>
                <w:szCs w:val="18"/>
              </w:rPr>
            </w:pPr>
            <w:r w:rsidRPr="00F11C96">
              <w:rPr>
                <w:rFonts w:ascii="Arial" w:hAnsi="Arial" w:cs="Arial"/>
                <w:sz w:val="18"/>
                <w:szCs w:val="18"/>
              </w:rPr>
              <w:t>106.53</w:t>
            </w:r>
          </w:p>
        </w:tc>
        <w:tc>
          <w:tcPr>
            <w:tcW w:w="1333" w:type="pct"/>
            <w:shd w:val="clear" w:color="auto" w:fill="auto"/>
          </w:tcPr>
          <w:p w14:paraId="62D70E5F" w14:textId="7EEA6923" w:rsidR="00704F11" w:rsidRPr="0039541A" w:rsidRDefault="00F11C96" w:rsidP="00A2481F">
            <w:pPr>
              <w:pStyle w:val="BodyText"/>
              <w:spacing w:before="60" w:after="60"/>
              <w:rPr>
                <w:rFonts w:ascii="Arial" w:hAnsi="Arial" w:cs="Arial"/>
                <w:color w:val="FF0000"/>
                <w:sz w:val="18"/>
                <w:szCs w:val="18"/>
                <w:highlight w:val="yellow"/>
              </w:rPr>
            </w:pPr>
            <w:r w:rsidRPr="00F11C96">
              <w:rPr>
                <w:rFonts w:ascii="Arial" w:hAnsi="Arial" w:cs="Arial"/>
                <w:sz w:val="18"/>
                <w:szCs w:val="18"/>
              </w:rPr>
              <w:t xml:space="preserve">After two years of limited use, the request for </w:t>
            </w:r>
            <w:r w:rsidRPr="00A87B3B">
              <w:rPr>
                <w:rFonts w:ascii="Arial" w:hAnsi="Arial" w:cs="Arial"/>
                <w:sz w:val="18"/>
                <w:szCs w:val="18"/>
              </w:rPr>
              <w:t>repa</w:t>
            </w:r>
            <w:r w:rsidR="00364C10" w:rsidRPr="00A87B3B">
              <w:rPr>
                <w:rFonts w:ascii="Arial" w:hAnsi="Arial" w:cs="Arial"/>
                <w:sz w:val="18"/>
                <w:szCs w:val="18"/>
              </w:rPr>
              <w:t>i</w:t>
            </w:r>
            <w:r w:rsidRPr="00A87B3B">
              <w:rPr>
                <w:rFonts w:ascii="Arial" w:hAnsi="Arial" w:cs="Arial"/>
                <w:sz w:val="18"/>
                <w:szCs w:val="18"/>
              </w:rPr>
              <w:t>rs</w:t>
            </w:r>
            <w:r w:rsidRPr="00F11C96">
              <w:rPr>
                <w:rFonts w:ascii="Arial" w:hAnsi="Arial" w:cs="Arial"/>
                <w:sz w:val="18"/>
                <w:szCs w:val="18"/>
              </w:rPr>
              <w:t xml:space="preserve"> to sealed roads increased.</w:t>
            </w:r>
          </w:p>
        </w:tc>
      </w:tr>
      <w:tr w:rsidR="00704F11" w:rsidRPr="0039541A" w14:paraId="3F4951F8" w14:textId="77777777" w:rsidTr="00044E3B">
        <w:trPr>
          <w:cantSplit/>
        </w:trPr>
        <w:tc>
          <w:tcPr>
            <w:tcW w:w="1467" w:type="pct"/>
            <w:shd w:val="clear" w:color="auto" w:fill="auto"/>
          </w:tcPr>
          <w:p w14:paraId="4C3FC08A" w14:textId="07DCD243" w:rsidR="00704F11" w:rsidRPr="00BC53DC" w:rsidRDefault="00704F11" w:rsidP="00A2481F">
            <w:pPr>
              <w:pStyle w:val="BodyText"/>
              <w:spacing w:before="60" w:after="60"/>
              <w:rPr>
                <w:rFonts w:ascii="Arial" w:hAnsi="Arial" w:cs="Arial"/>
                <w:b/>
                <w:bCs/>
                <w:i/>
                <w:sz w:val="18"/>
                <w:szCs w:val="18"/>
              </w:rPr>
            </w:pPr>
            <w:r w:rsidRPr="00BC53DC">
              <w:rPr>
                <w:rFonts w:ascii="Arial" w:hAnsi="Arial" w:cs="Arial"/>
                <w:b/>
                <w:bCs/>
                <w:i/>
                <w:sz w:val="18"/>
                <w:szCs w:val="18"/>
              </w:rPr>
              <w:t>Condition</w:t>
            </w:r>
          </w:p>
          <w:p w14:paraId="44589B88" w14:textId="2FAA8FA1" w:rsidR="00F0096F" w:rsidRDefault="0072224F" w:rsidP="00A2481F">
            <w:pPr>
              <w:pStyle w:val="BodyText"/>
              <w:spacing w:before="60" w:after="60"/>
              <w:rPr>
                <w:rFonts w:ascii="Arial" w:hAnsi="Arial" w:cs="Arial"/>
                <w:i/>
                <w:sz w:val="18"/>
                <w:szCs w:val="18"/>
              </w:rPr>
            </w:pPr>
            <w:r>
              <w:rPr>
                <w:rFonts w:ascii="Arial" w:hAnsi="Arial" w:cs="Arial"/>
                <w:i/>
                <w:sz w:val="18"/>
                <w:szCs w:val="18"/>
              </w:rPr>
              <w:t xml:space="preserve">R2 </w:t>
            </w:r>
            <w:r w:rsidR="00704F11" w:rsidRPr="00BC53DC">
              <w:rPr>
                <w:rFonts w:ascii="Arial" w:hAnsi="Arial" w:cs="Arial"/>
                <w:i/>
                <w:sz w:val="18"/>
                <w:szCs w:val="18"/>
              </w:rPr>
              <w:t>Sealed local roads maintained to condition standards</w:t>
            </w:r>
          </w:p>
          <w:p w14:paraId="44CA4161" w14:textId="5154FC1C" w:rsidR="00704F11" w:rsidRPr="00BC53DC" w:rsidRDefault="00704F11" w:rsidP="00A2481F">
            <w:pPr>
              <w:pStyle w:val="BodyText"/>
              <w:spacing w:before="60" w:after="60"/>
              <w:rPr>
                <w:rFonts w:ascii="Arial" w:hAnsi="Arial" w:cs="Arial"/>
                <w:i/>
                <w:sz w:val="18"/>
                <w:szCs w:val="18"/>
              </w:rPr>
            </w:pPr>
            <w:r w:rsidRPr="00BC53DC">
              <w:rPr>
                <w:rFonts w:ascii="Arial" w:hAnsi="Arial" w:cs="Arial"/>
                <w:sz w:val="18"/>
                <w:szCs w:val="18"/>
              </w:rPr>
              <w:t>[Number of kilometres of sealed local roads below the renewal intervention level set by Council / Kilometres of sealed local roads] x100</w:t>
            </w:r>
          </w:p>
        </w:tc>
        <w:tc>
          <w:tcPr>
            <w:tcW w:w="550" w:type="pct"/>
            <w:shd w:val="clear" w:color="auto" w:fill="auto"/>
          </w:tcPr>
          <w:p w14:paraId="1E3AF883"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95.30%</w:t>
            </w:r>
          </w:p>
        </w:tc>
        <w:tc>
          <w:tcPr>
            <w:tcW w:w="550" w:type="pct"/>
            <w:shd w:val="clear" w:color="auto" w:fill="auto"/>
          </w:tcPr>
          <w:p w14:paraId="575C7E00"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91.86%</w:t>
            </w:r>
          </w:p>
        </w:tc>
        <w:tc>
          <w:tcPr>
            <w:tcW w:w="550" w:type="pct"/>
            <w:shd w:val="clear" w:color="auto" w:fill="auto"/>
          </w:tcPr>
          <w:p w14:paraId="125A99A0"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95.26%</w:t>
            </w:r>
          </w:p>
        </w:tc>
        <w:tc>
          <w:tcPr>
            <w:tcW w:w="550" w:type="pct"/>
            <w:shd w:val="clear" w:color="auto" w:fill="auto"/>
          </w:tcPr>
          <w:p w14:paraId="38C43783" w14:textId="7034362D" w:rsidR="00704F11" w:rsidRPr="0039541A" w:rsidRDefault="00704F11" w:rsidP="00A2481F">
            <w:pPr>
              <w:pStyle w:val="BodyText"/>
              <w:spacing w:before="60" w:after="60"/>
              <w:rPr>
                <w:rFonts w:ascii="Arial" w:hAnsi="Arial" w:cs="Arial"/>
                <w:sz w:val="18"/>
                <w:szCs w:val="18"/>
                <w:highlight w:val="yellow"/>
              </w:rPr>
            </w:pPr>
            <w:r w:rsidRPr="00F11C96">
              <w:rPr>
                <w:rFonts w:ascii="Arial" w:hAnsi="Arial" w:cs="Arial"/>
                <w:sz w:val="18"/>
                <w:szCs w:val="18"/>
              </w:rPr>
              <w:t>9</w:t>
            </w:r>
            <w:r w:rsidR="00F11C96" w:rsidRPr="00F11C96">
              <w:rPr>
                <w:rFonts w:ascii="Arial" w:hAnsi="Arial" w:cs="Arial"/>
                <w:sz w:val="18"/>
                <w:szCs w:val="18"/>
              </w:rPr>
              <w:t>4.76</w:t>
            </w:r>
            <w:r w:rsidRPr="00F11C96">
              <w:rPr>
                <w:rFonts w:ascii="Arial" w:hAnsi="Arial" w:cs="Arial"/>
                <w:sz w:val="18"/>
                <w:szCs w:val="18"/>
              </w:rPr>
              <w:t>%</w:t>
            </w:r>
          </w:p>
        </w:tc>
        <w:tc>
          <w:tcPr>
            <w:tcW w:w="1333" w:type="pct"/>
            <w:shd w:val="clear" w:color="auto" w:fill="auto"/>
          </w:tcPr>
          <w:p w14:paraId="5A9272C2" w14:textId="16739F5C" w:rsidR="00704F11" w:rsidRPr="0039541A" w:rsidRDefault="00F11C96" w:rsidP="00A2481F">
            <w:pPr>
              <w:pStyle w:val="BodyText"/>
              <w:spacing w:before="60" w:after="60"/>
              <w:rPr>
                <w:rFonts w:ascii="Arial" w:hAnsi="Arial" w:cs="Arial"/>
                <w:color w:val="FF0000"/>
                <w:sz w:val="18"/>
                <w:szCs w:val="18"/>
                <w:highlight w:val="yellow"/>
              </w:rPr>
            </w:pPr>
            <w:r w:rsidRPr="00F11C96">
              <w:rPr>
                <w:rFonts w:ascii="Arial" w:hAnsi="Arial" w:cs="Arial"/>
                <w:sz w:val="18"/>
                <w:szCs w:val="18"/>
              </w:rPr>
              <w:t>The decrease in condition rating is the result of changes to new road rating condition reporting.</w:t>
            </w:r>
          </w:p>
        </w:tc>
      </w:tr>
      <w:tr w:rsidR="00704F11" w:rsidRPr="0039541A" w14:paraId="30819813" w14:textId="77777777" w:rsidTr="00044E3B">
        <w:trPr>
          <w:cantSplit/>
        </w:trPr>
        <w:tc>
          <w:tcPr>
            <w:tcW w:w="1467" w:type="pct"/>
            <w:shd w:val="clear" w:color="auto" w:fill="auto"/>
          </w:tcPr>
          <w:p w14:paraId="7ADA7A98" w14:textId="77777777" w:rsidR="00704F11" w:rsidRPr="00BC53DC" w:rsidRDefault="00704F11" w:rsidP="00A2481F">
            <w:pPr>
              <w:pStyle w:val="BodyText"/>
              <w:spacing w:before="60" w:after="60"/>
              <w:rPr>
                <w:rFonts w:ascii="Arial" w:hAnsi="Arial" w:cs="Arial"/>
                <w:b/>
                <w:bCs/>
                <w:i/>
                <w:sz w:val="18"/>
                <w:szCs w:val="18"/>
              </w:rPr>
            </w:pPr>
            <w:r w:rsidRPr="00BC53DC">
              <w:rPr>
                <w:rFonts w:ascii="Arial" w:hAnsi="Arial" w:cs="Arial"/>
                <w:b/>
                <w:bCs/>
                <w:i/>
                <w:sz w:val="18"/>
                <w:szCs w:val="18"/>
              </w:rPr>
              <w:t>Service cost</w:t>
            </w:r>
          </w:p>
          <w:p w14:paraId="6C264530" w14:textId="2DEA960A" w:rsidR="00F0096F" w:rsidRDefault="0072224F" w:rsidP="00A2481F">
            <w:pPr>
              <w:pStyle w:val="BodyText"/>
              <w:spacing w:before="60" w:after="60"/>
              <w:rPr>
                <w:rFonts w:ascii="Arial" w:hAnsi="Arial" w:cs="Arial"/>
                <w:i/>
                <w:sz w:val="18"/>
                <w:szCs w:val="18"/>
              </w:rPr>
            </w:pPr>
            <w:r>
              <w:rPr>
                <w:rFonts w:ascii="Arial" w:hAnsi="Arial" w:cs="Arial"/>
                <w:i/>
                <w:sz w:val="18"/>
                <w:szCs w:val="18"/>
              </w:rPr>
              <w:t xml:space="preserve">R3 </w:t>
            </w:r>
            <w:r w:rsidR="00704F11" w:rsidRPr="00BC53DC">
              <w:rPr>
                <w:rFonts w:ascii="Arial" w:hAnsi="Arial" w:cs="Arial"/>
                <w:i/>
                <w:sz w:val="18"/>
                <w:szCs w:val="18"/>
              </w:rPr>
              <w:t>Cost of sealed local road reconstruction</w:t>
            </w:r>
          </w:p>
          <w:p w14:paraId="2A9E21D1" w14:textId="1FC88F18" w:rsidR="00704F11" w:rsidRPr="00BC53DC" w:rsidRDefault="00704F11" w:rsidP="00A2481F">
            <w:pPr>
              <w:pStyle w:val="BodyText"/>
              <w:spacing w:before="60" w:after="60"/>
              <w:rPr>
                <w:rFonts w:ascii="Arial" w:hAnsi="Arial" w:cs="Arial"/>
                <w:i/>
                <w:sz w:val="18"/>
                <w:szCs w:val="18"/>
              </w:rPr>
            </w:pPr>
            <w:r w:rsidRPr="00BC53DC">
              <w:rPr>
                <w:rFonts w:ascii="Arial" w:hAnsi="Arial" w:cs="Arial"/>
                <w:sz w:val="18"/>
                <w:szCs w:val="18"/>
              </w:rPr>
              <w:t>[Direct cost of sealed local road reconstruction / Square metres of sealed local roads reconstructed]</w:t>
            </w:r>
          </w:p>
        </w:tc>
        <w:tc>
          <w:tcPr>
            <w:tcW w:w="550" w:type="pct"/>
            <w:shd w:val="clear" w:color="auto" w:fill="auto"/>
          </w:tcPr>
          <w:p w14:paraId="0F840780"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$177.83</w:t>
            </w:r>
          </w:p>
        </w:tc>
        <w:tc>
          <w:tcPr>
            <w:tcW w:w="550" w:type="pct"/>
            <w:shd w:val="clear" w:color="auto" w:fill="auto"/>
          </w:tcPr>
          <w:p w14:paraId="5720724B"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$201.39</w:t>
            </w:r>
          </w:p>
        </w:tc>
        <w:tc>
          <w:tcPr>
            <w:tcW w:w="550" w:type="pct"/>
            <w:shd w:val="clear" w:color="auto" w:fill="auto"/>
          </w:tcPr>
          <w:p w14:paraId="12CD9B50"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$124.09</w:t>
            </w:r>
          </w:p>
        </w:tc>
        <w:tc>
          <w:tcPr>
            <w:tcW w:w="550" w:type="pct"/>
            <w:shd w:val="clear" w:color="auto" w:fill="auto"/>
          </w:tcPr>
          <w:p w14:paraId="74CC0D66" w14:textId="61CDE583" w:rsidR="00704F11" w:rsidRPr="0039541A" w:rsidRDefault="00704F11" w:rsidP="00A2481F">
            <w:pPr>
              <w:pStyle w:val="BodyText"/>
              <w:spacing w:before="60" w:after="60"/>
              <w:rPr>
                <w:rFonts w:ascii="Arial" w:hAnsi="Arial" w:cs="Arial"/>
                <w:sz w:val="18"/>
                <w:szCs w:val="18"/>
                <w:highlight w:val="yellow"/>
              </w:rPr>
            </w:pPr>
            <w:r w:rsidRPr="00F11C96">
              <w:rPr>
                <w:rFonts w:ascii="Arial" w:hAnsi="Arial" w:cs="Arial"/>
                <w:sz w:val="18"/>
                <w:szCs w:val="18"/>
              </w:rPr>
              <w:t>$1</w:t>
            </w:r>
            <w:r w:rsidR="00F11C96" w:rsidRPr="00F11C96">
              <w:rPr>
                <w:rFonts w:ascii="Arial" w:hAnsi="Arial" w:cs="Arial"/>
                <w:sz w:val="18"/>
                <w:szCs w:val="18"/>
              </w:rPr>
              <w:t>86.13</w:t>
            </w:r>
          </w:p>
        </w:tc>
        <w:tc>
          <w:tcPr>
            <w:tcW w:w="1333" w:type="pct"/>
            <w:shd w:val="clear" w:color="auto" w:fill="auto"/>
          </w:tcPr>
          <w:p w14:paraId="532AEAE1" w14:textId="26EDAE3C" w:rsidR="00704F11" w:rsidRPr="0039541A" w:rsidRDefault="00F11C96" w:rsidP="00A2481F">
            <w:pPr>
              <w:pStyle w:val="BodyText"/>
              <w:spacing w:before="60" w:after="60"/>
              <w:rPr>
                <w:rFonts w:ascii="Arial" w:hAnsi="Arial" w:cs="Arial"/>
                <w:color w:val="FF0000"/>
                <w:sz w:val="18"/>
                <w:szCs w:val="18"/>
                <w:highlight w:val="yellow"/>
              </w:rPr>
            </w:pPr>
            <w:r w:rsidRPr="00F11C96">
              <w:rPr>
                <w:rFonts w:ascii="Arial" w:hAnsi="Arial" w:cs="Arial"/>
                <w:sz w:val="18"/>
                <w:szCs w:val="18"/>
              </w:rPr>
              <w:t>In 2021</w:t>
            </w:r>
            <w:r w:rsidR="00782C50" w:rsidRPr="00A87B3B">
              <w:rPr>
                <w:rFonts w:ascii="Arial" w:hAnsi="Arial" w:cs="Arial"/>
                <w:sz w:val="18"/>
                <w:szCs w:val="18"/>
              </w:rPr>
              <w:t>‒</w:t>
            </w:r>
            <w:r w:rsidRPr="00F11C96">
              <w:rPr>
                <w:rFonts w:ascii="Arial" w:hAnsi="Arial" w:cs="Arial"/>
                <w:sz w:val="18"/>
                <w:szCs w:val="18"/>
              </w:rPr>
              <w:t>22, our road reconstruction program consisted of mainly larger scale projects, with few smaller scale projects, enabling us to keep costs relatively low.</w:t>
            </w:r>
          </w:p>
        </w:tc>
      </w:tr>
      <w:tr w:rsidR="00704F11" w:rsidRPr="0039541A" w14:paraId="034E6AA7" w14:textId="77777777" w:rsidTr="00044E3B">
        <w:trPr>
          <w:cantSplit/>
        </w:trPr>
        <w:tc>
          <w:tcPr>
            <w:tcW w:w="1467" w:type="pct"/>
            <w:shd w:val="clear" w:color="auto" w:fill="auto"/>
          </w:tcPr>
          <w:p w14:paraId="76B3DEAD" w14:textId="77777777" w:rsidR="00704F11" w:rsidRPr="00BC53DC" w:rsidRDefault="00704F11" w:rsidP="00A2481F">
            <w:pPr>
              <w:pStyle w:val="BodyText"/>
              <w:spacing w:before="60" w:after="60"/>
              <w:rPr>
                <w:rFonts w:ascii="Arial" w:hAnsi="Arial" w:cs="Arial"/>
                <w:b/>
                <w:bCs/>
                <w:i/>
                <w:sz w:val="18"/>
                <w:szCs w:val="18"/>
              </w:rPr>
            </w:pPr>
            <w:r w:rsidRPr="00BC53DC">
              <w:rPr>
                <w:rFonts w:ascii="Arial" w:hAnsi="Arial" w:cs="Arial"/>
                <w:b/>
                <w:bCs/>
                <w:i/>
                <w:sz w:val="18"/>
                <w:szCs w:val="18"/>
              </w:rPr>
              <w:lastRenderedPageBreak/>
              <w:t>Service cost</w:t>
            </w:r>
          </w:p>
          <w:p w14:paraId="4A60578A" w14:textId="5A0FA9B3" w:rsidR="00F0096F" w:rsidRDefault="0072224F" w:rsidP="00A2481F">
            <w:pPr>
              <w:pStyle w:val="BodyText"/>
              <w:spacing w:before="60" w:after="60"/>
              <w:rPr>
                <w:rFonts w:ascii="Arial" w:hAnsi="Arial" w:cs="Arial"/>
                <w:i/>
                <w:sz w:val="18"/>
                <w:szCs w:val="18"/>
              </w:rPr>
            </w:pPr>
            <w:r>
              <w:rPr>
                <w:rFonts w:ascii="Arial" w:hAnsi="Arial" w:cs="Arial"/>
                <w:i/>
                <w:sz w:val="18"/>
                <w:szCs w:val="18"/>
              </w:rPr>
              <w:t xml:space="preserve">R4 </w:t>
            </w:r>
            <w:r w:rsidR="00704F11" w:rsidRPr="00BC53DC">
              <w:rPr>
                <w:rFonts w:ascii="Arial" w:hAnsi="Arial" w:cs="Arial"/>
                <w:i/>
                <w:sz w:val="18"/>
                <w:szCs w:val="18"/>
              </w:rPr>
              <w:t>Cost of sealed local road resealing</w:t>
            </w:r>
          </w:p>
          <w:p w14:paraId="6D728184" w14:textId="12D32C8A" w:rsidR="00704F11" w:rsidRPr="00BC53DC" w:rsidRDefault="00704F11" w:rsidP="00A2481F">
            <w:pPr>
              <w:pStyle w:val="BodyText"/>
              <w:spacing w:before="60" w:after="60"/>
              <w:rPr>
                <w:rFonts w:ascii="Arial" w:hAnsi="Arial" w:cs="Arial"/>
                <w:i/>
                <w:sz w:val="18"/>
                <w:szCs w:val="18"/>
              </w:rPr>
            </w:pPr>
            <w:r w:rsidRPr="00BC53DC">
              <w:rPr>
                <w:rFonts w:ascii="Arial" w:hAnsi="Arial" w:cs="Arial"/>
                <w:sz w:val="18"/>
                <w:szCs w:val="18"/>
              </w:rPr>
              <w:t>[Direct cost of sealed local road resealing / Square metres of sealed local roads resealed]</w:t>
            </w:r>
          </w:p>
        </w:tc>
        <w:tc>
          <w:tcPr>
            <w:tcW w:w="550" w:type="pct"/>
            <w:shd w:val="clear" w:color="auto" w:fill="auto"/>
          </w:tcPr>
          <w:p w14:paraId="5CDF89BB"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$16.45</w:t>
            </w:r>
          </w:p>
        </w:tc>
        <w:tc>
          <w:tcPr>
            <w:tcW w:w="550" w:type="pct"/>
            <w:shd w:val="clear" w:color="auto" w:fill="auto"/>
          </w:tcPr>
          <w:p w14:paraId="06B3B09D"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$18.23</w:t>
            </w:r>
          </w:p>
        </w:tc>
        <w:tc>
          <w:tcPr>
            <w:tcW w:w="550" w:type="pct"/>
            <w:shd w:val="clear" w:color="auto" w:fill="auto"/>
          </w:tcPr>
          <w:p w14:paraId="368B3D2B"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$18.94</w:t>
            </w:r>
          </w:p>
        </w:tc>
        <w:tc>
          <w:tcPr>
            <w:tcW w:w="550" w:type="pct"/>
            <w:shd w:val="clear" w:color="auto" w:fill="auto"/>
          </w:tcPr>
          <w:p w14:paraId="16B67510" w14:textId="64A7F3BA" w:rsidR="00704F11" w:rsidRPr="0072224F" w:rsidRDefault="00704F11" w:rsidP="00A2481F">
            <w:pPr>
              <w:pStyle w:val="BodyText"/>
              <w:spacing w:before="60" w:after="60"/>
              <w:rPr>
                <w:rFonts w:ascii="Arial" w:hAnsi="Arial" w:cs="Arial"/>
                <w:sz w:val="18"/>
                <w:szCs w:val="18"/>
              </w:rPr>
            </w:pPr>
            <w:r w:rsidRPr="0072224F">
              <w:rPr>
                <w:rFonts w:ascii="Arial" w:hAnsi="Arial" w:cs="Arial"/>
                <w:sz w:val="18"/>
                <w:szCs w:val="18"/>
              </w:rPr>
              <w:t>$</w:t>
            </w:r>
            <w:r w:rsidR="00F11C96" w:rsidRPr="0072224F">
              <w:rPr>
                <w:rFonts w:ascii="Arial" w:hAnsi="Arial" w:cs="Arial"/>
                <w:sz w:val="18"/>
                <w:szCs w:val="18"/>
              </w:rPr>
              <w:t>23.11</w:t>
            </w:r>
          </w:p>
        </w:tc>
        <w:tc>
          <w:tcPr>
            <w:tcW w:w="1333" w:type="pct"/>
            <w:shd w:val="clear" w:color="auto" w:fill="auto"/>
          </w:tcPr>
          <w:p w14:paraId="70B5A380" w14:textId="41AF0E64" w:rsidR="00704F11" w:rsidRPr="0039541A" w:rsidRDefault="00782C50" w:rsidP="00A2481F">
            <w:pPr>
              <w:pStyle w:val="BodyText"/>
              <w:spacing w:before="60" w:after="60"/>
              <w:rPr>
                <w:rFonts w:ascii="Arial" w:hAnsi="Arial" w:cs="Arial"/>
                <w:color w:val="FF0000"/>
                <w:sz w:val="18"/>
                <w:szCs w:val="18"/>
                <w:highlight w:val="yellow"/>
              </w:rPr>
            </w:pPr>
            <w:r w:rsidRPr="00A87B3B">
              <w:rPr>
                <w:rFonts w:ascii="Arial" w:hAnsi="Arial" w:cs="Arial"/>
                <w:sz w:val="18"/>
                <w:szCs w:val="18"/>
              </w:rPr>
              <w:t>The increase</w:t>
            </w:r>
            <w:r w:rsidR="0072224F" w:rsidRPr="00A87B3B">
              <w:rPr>
                <w:rFonts w:ascii="Arial" w:hAnsi="Arial" w:cs="Arial"/>
                <w:sz w:val="18"/>
                <w:szCs w:val="18"/>
              </w:rPr>
              <w:t>d service cost</w:t>
            </w:r>
            <w:r w:rsidRPr="00A87B3B">
              <w:rPr>
                <w:rFonts w:ascii="Arial" w:hAnsi="Arial" w:cs="Arial"/>
                <w:sz w:val="18"/>
                <w:szCs w:val="18"/>
              </w:rPr>
              <w:t xml:space="preserve"> reflects the change in reporting procedures, using actual figures from our assets database.</w:t>
            </w:r>
          </w:p>
        </w:tc>
      </w:tr>
      <w:tr w:rsidR="00704F11" w:rsidRPr="00B74548" w14:paraId="7DC80576" w14:textId="77777777" w:rsidTr="00044E3B">
        <w:trPr>
          <w:cantSplit/>
        </w:trPr>
        <w:tc>
          <w:tcPr>
            <w:tcW w:w="1467" w:type="pct"/>
            <w:shd w:val="clear" w:color="auto" w:fill="auto"/>
          </w:tcPr>
          <w:p w14:paraId="725E3399" w14:textId="77777777" w:rsidR="00704F11" w:rsidRPr="00BC53DC" w:rsidRDefault="00704F11" w:rsidP="00A2481F">
            <w:pPr>
              <w:pStyle w:val="BodyText"/>
              <w:spacing w:before="60" w:after="60"/>
              <w:rPr>
                <w:rFonts w:ascii="Arial" w:hAnsi="Arial" w:cs="Arial"/>
                <w:i/>
                <w:sz w:val="18"/>
                <w:szCs w:val="18"/>
              </w:rPr>
            </w:pPr>
            <w:r w:rsidRPr="00BC53DC">
              <w:rPr>
                <w:rFonts w:ascii="Arial" w:hAnsi="Arial" w:cs="Arial"/>
                <w:b/>
                <w:bCs/>
                <w:i/>
                <w:sz w:val="18"/>
                <w:szCs w:val="18"/>
              </w:rPr>
              <w:t>Satisfaction</w:t>
            </w:r>
            <w:r w:rsidRPr="00BC53DC">
              <w:rPr>
                <w:rFonts w:ascii="Arial" w:hAnsi="Arial" w:cs="Arial"/>
                <w:i/>
                <w:sz w:val="18"/>
                <w:szCs w:val="18"/>
              </w:rPr>
              <w:t xml:space="preserve"> </w:t>
            </w:r>
          </w:p>
          <w:p w14:paraId="7F9F8F38" w14:textId="18E3B6A1" w:rsidR="00F0096F" w:rsidRDefault="0072224F" w:rsidP="00A2481F">
            <w:pPr>
              <w:pStyle w:val="BodyText"/>
              <w:spacing w:before="60" w:after="60"/>
              <w:rPr>
                <w:rFonts w:ascii="Arial" w:hAnsi="Arial" w:cs="Arial"/>
                <w:i/>
                <w:sz w:val="18"/>
                <w:szCs w:val="18"/>
              </w:rPr>
            </w:pPr>
            <w:r>
              <w:rPr>
                <w:rFonts w:ascii="Arial" w:hAnsi="Arial" w:cs="Arial"/>
                <w:i/>
                <w:sz w:val="18"/>
                <w:szCs w:val="18"/>
              </w:rPr>
              <w:t xml:space="preserve">R5 </w:t>
            </w:r>
            <w:r w:rsidR="00704F11" w:rsidRPr="00BC53DC">
              <w:rPr>
                <w:rFonts w:ascii="Arial" w:hAnsi="Arial" w:cs="Arial"/>
                <w:i/>
                <w:sz w:val="18"/>
                <w:szCs w:val="18"/>
              </w:rPr>
              <w:t>Satisfaction with sealed local roads</w:t>
            </w:r>
          </w:p>
          <w:p w14:paraId="22EE77DC" w14:textId="5FB6B736" w:rsidR="00704F11" w:rsidRPr="00BC53DC" w:rsidRDefault="00704F11" w:rsidP="00A2481F">
            <w:pPr>
              <w:pStyle w:val="BodyText"/>
              <w:spacing w:before="60" w:after="60"/>
              <w:rPr>
                <w:rFonts w:ascii="Arial" w:hAnsi="Arial" w:cs="Arial"/>
                <w:i/>
                <w:sz w:val="18"/>
                <w:szCs w:val="18"/>
              </w:rPr>
            </w:pPr>
            <w:r w:rsidRPr="00BC53DC">
              <w:rPr>
                <w:rFonts w:ascii="Arial" w:hAnsi="Arial" w:cs="Arial"/>
                <w:sz w:val="18"/>
                <w:szCs w:val="18"/>
              </w:rPr>
              <w:t>[Community satisfaction rating out of 100 with how council has performed on the condition of sealed local roads]</w:t>
            </w:r>
          </w:p>
        </w:tc>
        <w:tc>
          <w:tcPr>
            <w:tcW w:w="550" w:type="pct"/>
            <w:shd w:val="clear" w:color="auto" w:fill="auto"/>
          </w:tcPr>
          <w:p w14:paraId="31790678"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54</w:t>
            </w:r>
          </w:p>
        </w:tc>
        <w:tc>
          <w:tcPr>
            <w:tcW w:w="550" w:type="pct"/>
            <w:shd w:val="clear" w:color="auto" w:fill="auto"/>
          </w:tcPr>
          <w:p w14:paraId="0AF9F161"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60</w:t>
            </w:r>
          </w:p>
        </w:tc>
        <w:tc>
          <w:tcPr>
            <w:tcW w:w="550" w:type="pct"/>
            <w:shd w:val="clear" w:color="auto" w:fill="auto"/>
          </w:tcPr>
          <w:p w14:paraId="31ADCA2A"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62</w:t>
            </w:r>
          </w:p>
        </w:tc>
        <w:tc>
          <w:tcPr>
            <w:tcW w:w="550" w:type="pct"/>
            <w:shd w:val="clear" w:color="auto" w:fill="auto"/>
          </w:tcPr>
          <w:p w14:paraId="73318260" w14:textId="1765A614" w:rsidR="00704F11" w:rsidRPr="0039541A" w:rsidRDefault="00F11C96" w:rsidP="00A2481F">
            <w:pPr>
              <w:pStyle w:val="BodyText"/>
              <w:spacing w:before="60" w:after="60"/>
              <w:rPr>
                <w:rFonts w:ascii="Arial" w:hAnsi="Arial" w:cs="Arial"/>
                <w:sz w:val="18"/>
                <w:szCs w:val="18"/>
                <w:highlight w:val="yellow"/>
              </w:rPr>
            </w:pPr>
            <w:r w:rsidRPr="00F11C96">
              <w:rPr>
                <w:rFonts w:ascii="Arial" w:hAnsi="Arial" w:cs="Arial"/>
                <w:sz w:val="18"/>
                <w:szCs w:val="18"/>
              </w:rPr>
              <w:t>57</w:t>
            </w:r>
          </w:p>
        </w:tc>
        <w:tc>
          <w:tcPr>
            <w:tcW w:w="1333" w:type="pct"/>
            <w:shd w:val="clear" w:color="auto" w:fill="auto"/>
          </w:tcPr>
          <w:p w14:paraId="4D6383E7" w14:textId="72364BF2" w:rsidR="00F81301" w:rsidRPr="00986854" w:rsidRDefault="00F81301" w:rsidP="00A2481F">
            <w:pPr>
              <w:pStyle w:val="BodyText"/>
              <w:spacing w:before="60" w:after="60"/>
              <w:rPr>
                <w:rFonts w:ascii="Arial" w:hAnsi="Arial" w:cs="Arial"/>
                <w:color w:val="FF0000"/>
                <w:sz w:val="18"/>
                <w:szCs w:val="18"/>
                <w:highlight w:val="yellow"/>
              </w:rPr>
            </w:pPr>
            <w:r w:rsidRPr="00F23DCB">
              <w:rPr>
                <w:rFonts w:ascii="Arial" w:hAnsi="Arial" w:cs="Arial"/>
                <w:sz w:val="18"/>
                <w:szCs w:val="18"/>
                <w:shd w:val="clear" w:color="auto" w:fill="FFFFFF"/>
              </w:rPr>
              <w:t>Community satisfaction with sealed roads has decreased in line with the significant increase in the number of requests received. Inclement weather and the impact of the pandemic and flu season has resulted in a shortage of available resources, significantly reducing the City’s ability to respond to maintenance issues. Response times to maintenance issues are still aligned to the Road Management Plan. Whilst lower than the last two years, results are above the state</w:t>
            </w:r>
            <w:r w:rsidR="00490DF1" w:rsidRPr="00F23DCB">
              <w:rPr>
                <w:rFonts w:ascii="Arial" w:hAnsi="Arial" w:cs="Arial"/>
                <w:sz w:val="18"/>
                <w:szCs w:val="18"/>
                <w:shd w:val="clear" w:color="auto" w:fill="FFFFFF"/>
              </w:rPr>
              <w:t>w</w:t>
            </w:r>
            <w:r w:rsidRPr="00F23DCB">
              <w:rPr>
                <w:rFonts w:ascii="Arial" w:hAnsi="Arial" w:cs="Arial"/>
                <w:sz w:val="18"/>
                <w:szCs w:val="18"/>
                <w:shd w:val="clear" w:color="auto" w:fill="FFFFFF"/>
              </w:rPr>
              <w:t>ide and Regional Centres average</w:t>
            </w:r>
            <w:r w:rsidRPr="00F23DCB">
              <w:rPr>
                <w:rFonts w:ascii="Arial" w:hAnsi="Arial" w:cs="Arial"/>
                <w:sz w:val="18"/>
                <w:szCs w:val="18"/>
              </w:rPr>
              <w:t xml:space="preserve">. </w:t>
            </w:r>
          </w:p>
        </w:tc>
      </w:tr>
      <w:tr w:rsidR="00704F11" w:rsidRPr="00B74548" w14:paraId="16BCDC0A" w14:textId="77777777" w:rsidTr="00044E3B">
        <w:trPr>
          <w:cantSplit/>
        </w:trPr>
        <w:tc>
          <w:tcPr>
            <w:tcW w:w="1467" w:type="pct"/>
            <w:shd w:val="clear" w:color="auto" w:fill="D5E8F1"/>
          </w:tcPr>
          <w:p w14:paraId="7D868A2E" w14:textId="77777777" w:rsidR="00704F11" w:rsidRPr="00B74548" w:rsidRDefault="00704F11" w:rsidP="00A2481F">
            <w:pPr>
              <w:spacing w:before="60" w:after="60"/>
              <w:rPr>
                <w:rFonts w:ascii="Arial" w:hAnsi="Arial" w:cs="Arial"/>
                <w:b/>
                <w:sz w:val="18"/>
                <w:szCs w:val="18"/>
              </w:rPr>
            </w:pPr>
            <w:r w:rsidRPr="00B74548">
              <w:rPr>
                <w:rFonts w:ascii="Arial" w:hAnsi="Arial" w:cs="Arial"/>
                <w:b/>
                <w:sz w:val="18"/>
                <w:szCs w:val="18"/>
              </w:rPr>
              <w:t>Waste Collection</w:t>
            </w:r>
          </w:p>
        </w:tc>
        <w:tc>
          <w:tcPr>
            <w:tcW w:w="550" w:type="pct"/>
            <w:shd w:val="clear" w:color="auto" w:fill="D5E8F1"/>
          </w:tcPr>
          <w:p w14:paraId="2D7012E7" w14:textId="77777777" w:rsidR="00704F11" w:rsidRPr="00B74548" w:rsidRDefault="00704F11" w:rsidP="00A2481F">
            <w:pPr>
              <w:spacing w:before="60" w:after="60"/>
              <w:rPr>
                <w:rFonts w:ascii="Arial" w:hAnsi="Arial" w:cs="Arial"/>
                <w:b/>
                <w:sz w:val="18"/>
                <w:szCs w:val="18"/>
              </w:rPr>
            </w:pPr>
          </w:p>
        </w:tc>
        <w:tc>
          <w:tcPr>
            <w:tcW w:w="550" w:type="pct"/>
            <w:shd w:val="clear" w:color="auto" w:fill="D5E8F1"/>
          </w:tcPr>
          <w:p w14:paraId="3F91FC10" w14:textId="77777777" w:rsidR="00704F11" w:rsidRPr="00B74548" w:rsidRDefault="00704F11" w:rsidP="00A2481F">
            <w:pPr>
              <w:spacing w:before="60" w:after="60"/>
              <w:rPr>
                <w:rFonts w:ascii="Arial" w:hAnsi="Arial" w:cs="Arial"/>
                <w:b/>
                <w:sz w:val="18"/>
                <w:szCs w:val="18"/>
              </w:rPr>
            </w:pPr>
          </w:p>
        </w:tc>
        <w:tc>
          <w:tcPr>
            <w:tcW w:w="550" w:type="pct"/>
            <w:shd w:val="clear" w:color="auto" w:fill="D5E8F1"/>
          </w:tcPr>
          <w:p w14:paraId="5E7FCAFA" w14:textId="77777777" w:rsidR="00704F11" w:rsidRPr="00B74548" w:rsidRDefault="00704F11" w:rsidP="00A2481F">
            <w:pPr>
              <w:spacing w:before="60" w:after="60"/>
              <w:rPr>
                <w:rFonts w:ascii="Arial" w:hAnsi="Arial" w:cs="Arial"/>
                <w:b/>
                <w:sz w:val="18"/>
                <w:szCs w:val="18"/>
              </w:rPr>
            </w:pPr>
          </w:p>
        </w:tc>
        <w:tc>
          <w:tcPr>
            <w:tcW w:w="550" w:type="pct"/>
            <w:shd w:val="clear" w:color="auto" w:fill="D5E8F1"/>
          </w:tcPr>
          <w:p w14:paraId="679AB880" w14:textId="77777777" w:rsidR="00704F11" w:rsidRPr="00B74548" w:rsidRDefault="00704F11" w:rsidP="00A2481F">
            <w:pPr>
              <w:spacing w:before="60" w:after="60"/>
              <w:rPr>
                <w:rFonts w:ascii="Arial" w:hAnsi="Arial" w:cs="Arial"/>
                <w:b/>
                <w:sz w:val="18"/>
                <w:szCs w:val="18"/>
              </w:rPr>
            </w:pPr>
          </w:p>
        </w:tc>
        <w:tc>
          <w:tcPr>
            <w:tcW w:w="1333" w:type="pct"/>
            <w:shd w:val="clear" w:color="auto" w:fill="D5E8F1"/>
          </w:tcPr>
          <w:p w14:paraId="35A504FB" w14:textId="77777777" w:rsidR="00704F11" w:rsidRPr="00B74548" w:rsidRDefault="00704F11" w:rsidP="00A2481F">
            <w:pPr>
              <w:spacing w:before="60" w:after="60"/>
              <w:rPr>
                <w:rFonts w:ascii="Arial" w:hAnsi="Arial" w:cs="Arial"/>
                <w:b/>
                <w:sz w:val="18"/>
                <w:szCs w:val="18"/>
              </w:rPr>
            </w:pPr>
          </w:p>
        </w:tc>
      </w:tr>
      <w:tr w:rsidR="00704F11" w:rsidRPr="00B74548" w14:paraId="6436EF69" w14:textId="77777777" w:rsidTr="00044E3B">
        <w:trPr>
          <w:cantSplit/>
        </w:trPr>
        <w:tc>
          <w:tcPr>
            <w:tcW w:w="1467" w:type="pct"/>
            <w:shd w:val="clear" w:color="auto" w:fill="auto"/>
          </w:tcPr>
          <w:p w14:paraId="665230B7" w14:textId="77777777" w:rsidR="00704F11" w:rsidRPr="00BC53DC" w:rsidRDefault="00704F11" w:rsidP="00A2481F">
            <w:pPr>
              <w:pStyle w:val="BodyText"/>
              <w:spacing w:before="60" w:after="60"/>
              <w:rPr>
                <w:rFonts w:ascii="Arial" w:hAnsi="Arial" w:cs="Arial"/>
                <w:b/>
                <w:bCs/>
                <w:i/>
                <w:sz w:val="18"/>
                <w:szCs w:val="18"/>
              </w:rPr>
            </w:pPr>
            <w:r w:rsidRPr="00BC53DC">
              <w:rPr>
                <w:rFonts w:ascii="Arial" w:hAnsi="Arial" w:cs="Arial"/>
                <w:b/>
                <w:bCs/>
                <w:i/>
                <w:sz w:val="18"/>
                <w:szCs w:val="18"/>
              </w:rPr>
              <w:t>Satisfaction</w:t>
            </w:r>
          </w:p>
          <w:p w14:paraId="3BCBDFB6" w14:textId="275D2DB9" w:rsidR="00F0096F" w:rsidRDefault="0072224F" w:rsidP="00A2481F">
            <w:pPr>
              <w:pStyle w:val="BodyText"/>
              <w:spacing w:before="60" w:after="60"/>
              <w:rPr>
                <w:rFonts w:ascii="Arial" w:hAnsi="Arial" w:cs="Arial"/>
                <w:i/>
                <w:sz w:val="18"/>
                <w:szCs w:val="18"/>
              </w:rPr>
            </w:pPr>
            <w:r>
              <w:rPr>
                <w:rFonts w:ascii="Arial" w:hAnsi="Arial" w:cs="Arial"/>
                <w:i/>
                <w:sz w:val="18"/>
                <w:szCs w:val="18"/>
              </w:rPr>
              <w:t xml:space="preserve">WC1 </w:t>
            </w:r>
            <w:r w:rsidR="00704F11" w:rsidRPr="00BC53DC">
              <w:rPr>
                <w:rFonts w:ascii="Arial" w:hAnsi="Arial" w:cs="Arial"/>
                <w:i/>
                <w:sz w:val="18"/>
                <w:szCs w:val="18"/>
              </w:rPr>
              <w:t>Kerbside bin collection requests</w:t>
            </w:r>
          </w:p>
          <w:p w14:paraId="7A23C873" w14:textId="50FE0327" w:rsidR="00704F11" w:rsidRPr="00BC53DC" w:rsidRDefault="00704F11" w:rsidP="00A2481F">
            <w:pPr>
              <w:pStyle w:val="BodyText"/>
              <w:spacing w:before="60" w:after="60"/>
              <w:rPr>
                <w:rFonts w:ascii="Arial" w:hAnsi="Arial" w:cs="Arial"/>
                <w:i/>
                <w:sz w:val="18"/>
                <w:szCs w:val="18"/>
              </w:rPr>
            </w:pPr>
            <w:r w:rsidRPr="00BC53DC">
              <w:rPr>
                <w:rFonts w:ascii="Arial" w:hAnsi="Arial" w:cs="Arial"/>
                <w:sz w:val="18"/>
                <w:szCs w:val="18"/>
              </w:rPr>
              <w:t>[Number of kerbside garbage and recycling bin collection requests / Number of kerbside bin collection households] x1,000</w:t>
            </w:r>
          </w:p>
        </w:tc>
        <w:tc>
          <w:tcPr>
            <w:tcW w:w="550" w:type="pct"/>
            <w:shd w:val="clear" w:color="auto" w:fill="auto"/>
          </w:tcPr>
          <w:p w14:paraId="49CDDA2A"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256.80</w:t>
            </w:r>
          </w:p>
        </w:tc>
        <w:tc>
          <w:tcPr>
            <w:tcW w:w="550" w:type="pct"/>
            <w:shd w:val="clear" w:color="auto" w:fill="auto"/>
          </w:tcPr>
          <w:p w14:paraId="793756CB"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256.85</w:t>
            </w:r>
          </w:p>
        </w:tc>
        <w:tc>
          <w:tcPr>
            <w:tcW w:w="550" w:type="pct"/>
            <w:shd w:val="clear" w:color="auto" w:fill="auto"/>
          </w:tcPr>
          <w:p w14:paraId="5B09AC45"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276.30</w:t>
            </w:r>
          </w:p>
        </w:tc>
        <w:tc>
          <w:tcPr>
            <w:tcW w:w="550" w:type="pct"/>
            <w:shd w:val="clear" w:color="auto" w:fill="auto"/>
          </w:tcPr>
          <w:p w14:paraId="1D22BD18" w14:textId="53C9EAF6" w:rsidR="00704F11" w:rsidRPr="0072224F" w:rsidRDefault="00704F11" w:rsidP="00A2481F">
            <w:pPr>
              <w:pStyle w:val="BodyText"/>
              <w:spacing w:before="60" w:after="60"/>
              <w:rPr>
                <w:rFonts w:ascii="Arial" w:hAnsi="Arial" w:cs="Arial"/>
                <w:sz w:val="18"/>
                <w:szCs w:val="18"/>
              </w:rPr>
            </w:pPr>
            <w:r w:rsidRPr="0072224F">
              <w:rPr>
                <w:rFonts w:ascii="Arial" w:hAnsi="Arial" w:cs="Arial"/>
                <w:sz w:val="18"/>
                <w:szCs w:val="18"/>
              </w:rPr>
              <w:t>2</w:t>
            </w:r>
            <w:r w:rsidR="00AD36FC" w:rsidRPr="0072224F">
              <w:rPr>
                <w:rFonts w:ascii="Arial" w:hAnsi="Arial" w:cs="Arial"/>
                <w:sz w:val="18"/>
                <w:szCs w:val="18"/>
              </w:rPr>
              <w:t>80.64</w:t>
            </w:r>
          </w:p>
        </w:tc>
        <w:tc>
          <w:tcPr>
            <w:tcW w:w="1333" w:type="pct"/>
            <w:shd w:val="clear" w:color="auto" w:fill="auto"/>
          </w:tcPr>
          <w:p w14:paraId="58BCF604" w14:textId="11AED5C9" w:rsidR="00704F11" w:rsidRPr="00B74548" w:rsidRDefault="00A32D05" w:rsidP="00172A63">
            <w:pPr>
              <w:pStyle w:val="BodyText"/>
              <w:spacing w:before="60" w:after="60"/>
              <w:rPr>
                <w:rFonts w:ascii="Arial" w:hAnsi="Arial" w:cs="Arial"/>
                <w:color w:val="FF0000"/>
                <w:sz w:val="18"/>
                <w:szCs w:val="18"/>
                <w:highlight w:val="yellow"/>
              </w:rPr>
            </w:pPr>
            <w:r w:rsidRPr="00A87B3B">
              <w:rPr>
                <w:rFonts w:ascii="Arial" w:hAnsi="Arial" w:cs="Arial"/>
                <w:color w:val="242424"/>
                <w:sz w:val="18"/>
                <w:szCs w:val="18"/>
                <w:shd w:val="clear" w:color="auto" w:fill="FFFFFF"/>
              </w:rPr>
              <w:t>The installation</w:t>
            </w:r>
            <w:r w:rsidR="00AD36FC" w:rsidRPr="00A87B3B">
              <w:rPr>
                <w:rFonts w:ascii="Arial" w:hAnsi="Arial" w:cs="Arial"/>
                <w:color w:val="242424"/>
                <w:sz w:val="18"/>
                <w:szCs w:val="18"/>
                <w:shd w:val="clear" w:color="auto" w:fill="FFFFFF"/>
              </w:rPr>
              <w:t xml:space="preserve"> of </w:t>
            </w:r>
            <w:r w:rsidRPr="00A87B3B">
              <w:rPr>
                <w:rFonts w:ascii="Arial" w:hAnsi="Arial" w:cs="Arial"/>
                <w:color w:val="242424"/>
                <w:sz w:val="18"/>
                <w:szCs w:val="18"/>
                <w:shd w:val="clear" w:color="auto" w:fill="FFFFFF"/>
              </w:rPr>
              <w:t>our</w:t>
            </w:r>
            <w:r w:rsidR="00AD36FC" w:rsidRPr="00A87B3B">
              <w:rPr>
                <w:rFonts w:ascii="Arial" w:hAnsi="Arial" w:cs="Arial"/>
                <w:color w:val="242424"/>
                <w:sz w:val="18"/>
                <w:szCs w:val="18"/>
                <w:shd w:val="clear" w:color="auto" w:fill="FFFFFF"/>
              </w:rPr>
              <w:t xml:space="preserve"> new customer service portal</w:t>
            </w:r>
            <w:r w:rsidRPr="00A87B3B">
              <w:rPr>
                <w:rFonts w:ascii="Arial" w:hAnsi="Arial" w:cs="Arial"/>
                <w:color w:val="242424"/>
                <w:sz w:val="18"/>
                <w:szCs w:val="18"/>
                <w:shd w:val="clear" w:color="auto" w:fill="FFFFFF"/>
              </w:rPr>
              <w:t>, designed to</w:t>
            </w:r>
            <w:r w:rsidR="00AD36FC" w:rsidRPr="00A87B3B">
              <w:rPr>
                <w:rFonts w:ascii="Arial" w:hAnsi="Arial" w:cs="Arial"/>
                <w:color w:val="242424"/>
                <w:sz w:val="18"/>
                <w:szCs w:val="18"/>
                <w:shd w:val="clear" w:color="auto" w:fill="FFFFFF"/>
              </w:rPr>
              <w:t xml:space="preserve"> provide an improved customer experience</w:t>
            </w:r>
            <w:r w:rsidRPr="00A87B3B">
              <w:rPr>
                <w:rFonts w:ascii="Arial" w:hAnsi="Arial" w:cs="Arial"/>
                <w:color w:val="242424"/>
                <w:sz w:val="18"/>
                <w:szCs w:val="18"/>
                <w:shd w:val="clear" w:color="auto" w:fill="FFFFFF"/>
              </w:rPr>
              <w:t>, has resulted in an increase of service requests</w:t>
            </w:r>
            <w:r w:rsidR="00AD36FC" w:rsidRPr="00A87B3B">
              <w:rPr>
                <w:rFonts w:ascii="Arial" w:hAnsi="Arial" w:cs="Arial"/>
                <w:color w:val="242424"/>
                <w:sz w:val="18"/>
                <w:szCs w:val="18"/>
                <w:shd w:val="clear" w:color="auto" w:fill="FFFFFF"/>
              </w:rPr>
              <w:t>.</w:t>
            </w:r>
          </w:p>
        </w:tc>
      </w:tr>
      <w:tr w:rsidR="00704F11" w:rsidRPr="00B74548" w14:paraId="008763F5" w14:textId="77777777" w:rsidTr="00044E3B">
        <w:trPr>
          <w:cantSplit/>
        </w:trPr>
        <w:tc>
          <w:tcPr>
            <w:tcW w:w="1467" w:type="pct"/>
            <w:shd w:val="clear" w:color="auto" w:fill="auto"/>
          </w:tcPr>
          <w:p w14:paraId="2A8B87EE" w14:textId="77777777" w:rsidR="00704F11" w:rsidRPr="00BC53DC" w:rsidRDefault="00704F11" w:rsidP="00A2481F">
            <w:pPr>
              <w:pStyle w:val="BodyText"/>
              <w:spacing w:before="60" w:after="60"/>
              <w:rPr>
                <w:rFonts w:ascii="Arial" w:hAnsi="Arial" w:cs="Arial"/>
                <w:b/>
                <w:bCs/>
                <w:i/>
                <w:sz w:val="18"/>
                <w:szCs w:val="18"/>
              </w:rPr>
            </w:pPr>
            <w:r w:rsidRPr="00BC53DC">
              <w:rPr>
                <w:rFonts w:ascii="Arial" w:hAnsi="Arial" w:cs="Arial"/>
                <w:b/>
                <w:bCs/>
                <w:i/>
                <w:sz w:val="18"/>
                <w:szCs w:val="18"/>
              </w:rPr>
              <w:t>Service standard</w:t>
            </w:r>
          </w:p>
          <w:p w14:paraId="622AA613" w14:textId="6F9A4174" w:rsidR="00F0096F" w:rsidRDefault="0072224F" w:rsidP="00A2481F">
            <w:pPr>
              <w:pStyle w:val="BodyText"/>
              <w:spacing w:before="60" w:after="60"/>
              <w:rPr>
                <w:rFonts w:ascii="Arial" w:hAnsi="Arial" w:cs="Arial"/>
                <w:i/>
                <w:sz w:val="18"/>
                <w:szCs w:val="18"/>
              </w:rPr>
            </w:pPr>
            <w:r>
              <w:rPr>
                <w:rFonts w:ascii="Arial" w:hAnsi="Arial" w:cs="Arial"/>
                <w:i/>
                <w:sz w:val="18"/>
                <w:szCs w:val="18"/>
              </w:rPr>
              <w:t xml:space="preserve">WC2 </w:t>
            </w:r>
            <w:r w:rsidR="00704F11" w:rsidRPr="00BC53DC">
              <w:rPr>
                <w:rFonts w:ascii="Arial" w:hAnsi="Arial" w:cs="Arial"/>
                <w:i/>
                <w:sz w:val="18"/>
                <w:szCs w:val="18"/>
              </w:rPr>
              <w:t>Kerbside collection bins missed</w:t>
            </w:r>
          </w:p>
          <w:p w14:paraId="45EA87CF" w14:textId="44112E51"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[Number of kerbside garbage and recycling collection bins missed / Number of scheduled kerbside garbage and recycling collection bin lifts] x10,000</w:t>
            </w:r>
          </w:p>
        </w:tc>
        <w:tc>
          <w:tcPr>
            <w:tcW w:w="550" w:type="pct"/>
            <w:shd w:val="clear" w:color="auto" w:fill="auto"/>
          </w:tcPr>
          <w:p w14:paraId="5168DB94"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9.71</w:t>
            </w:r>
          </w:p>
        </w:tc>
        <w:tc>
          <w:tcPr>
            <w:tcW w:w="550" w:type="pct"/>
            <w:shd w:val="clear" w:color="auto" w:fill="auto"/>
          </w:tcPr>
          <w:p w14:paraId="3EBC8C44"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12.14</w:t>
            </w:r>
          </w:p>
        </w:tc>
        <w:tc>
          <w:tcPr>
            <w:tcW w:w="550" w:type="pct"/>
            <w:shd w:val="clear" w:color="auto" w:fill="auto"/>
          </w:tcPr>
          <w:p w14:paraId="625DDBD3"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12.28</w:t>
            </w:r>
          </w:p>
        </w:tc>
        <w:tc>
          <w:tcPr>
            <w:tcW w:w="550" w:type="pct"/>
            <w:shd w:val="clear" w:color="auto" w:fill="auto"/>
          </w:tcPr>
          <w:p w14:paraId="45C726A9" w14:textId="69778612" w:rsidR="00704F11" w:rsidRPr="00AD36FC" w:rsidRDefault="00AD36FC" w:rsidP="00A2481F">
            <w:pPr>
              <w:pStyle w:val="BodyText"/>
              <w:spacing w:before="60" w:after="60"/>
              <w:rPr>
                <w:rFonts w:ascii="Arial" w:hAnsi="Arial" w:cs="Arial"/>
                <w:sz w:val="18"/>
                <w:szCs w:val="18"/>
              </w:rPr>
            </w:pPr>
            <w:r w:rsidRPr="00AD36FC">
              <w:rPr>
                <w:rFonts w:ascii="Arial" w:hAnsi="Arial" w:cs="Arial"/>
                <w:sz w:val="18"/>
                <w:szCs w:val="18"/>
              </w:rPr>
              <w:t>10.89</w:t>
            </w:r>
          </w:p>
        </w:tc>
        <w:tc>
          <w:tcPr>
            <w:tcW w:w="1333" w:type="pct"/>
            <w:shd w:val="clear" w:color="auto" w:fill="auto"/>
          </w:tcPr>
          <w:p w14:paraId="5BEF25BB" w14:textId="210725F1" w:rsidR="00704F11" w:rsidRPr="00B74548" w:rsidRDefault="00AD36FC" w:rsidP="00172A63">
            <w:pPr>
              <w:pStyle w:val="ListBullet"/>
              <w:spacing w:before="60" w:after="60"/>
              <w:ind w:left="0" w:firstLine="0"/>
              <w:rPr>
                <w:rFonts w:ascii="Arial" w:hAnsi="Arial" w:cs="Arial"/>
                <w:color w:val="000000"/>
                <w:sz w:val="18"/>
                <w:highlight w:val="yellow"/>
              </w:rPr>
            </w:pPr>
            <w:r w:rsidRPr="00AD36FC">
              <w:rPr>
                <w:rFonts w:ascii="Arial" w:hAnsi="Arial" w:cs="Arial"/>
                <w:color w:val="000000"/>
                <w:sz w:val="18"/>
              </w:rPr>
              <w:t>We continue to work with our contractor to reduce the number of missed bin collections.</w:t>
            </w:r>
          </w:p>
        </w:tc>
      </w:tr>
      <w:tr w:rsidR="00704F11" w:rsidRPr="00B74548" w14:paraId="202569F4" w14:textId="77777777" w:rsidTr="00044E3B">
        <w:trPr>
          <w:cantSplit/>
        </w:trPr>
        <w:tc>
          <w:tcPr>
            <w:tcW w:w="1467" w:type="pct"/>
            <w:shd w:val="clear" w:color="auto" w:fill="auto"/>
          </w:tcPr>
          <w:p w14:paraId="65126C7E" w14:textId="77777777" w:rsidR="00704F11" w:rsidRPr="00BC53DC" w:rsidRDefault="00704F11" w:rsidP="00A2481F">
            <w:pPr>
              <w:pStyle w:val="BodyText"/>
              <w:spacing w:before="60" w:after="60"/>
              <w:rPr>
                <w:rFonts w:ascii="Arial" w:hAnsi="Arial" w:cs="Arial"/>
                <w:b/>
                <w:bCs/>
                <w:i/>
                <w:sz w:val="18"/>
                <w:szCs w:val="18"/>
              </w:rPr>
            </w:pPr>
            <w:r w:rsidRPr="00BC53DC">
              <w:rPr>
                <w:rFonts w:ascii="Arial" w:hAnsi="Arial" w:cs="Arial"/>
                <w:b/>
                <w:bCs/>
                <w:i/>
                <w:sz w:val="18"/>
                <w:szCs w:val="18"/>
              </w:rPr>
              <w:t>Service cost</w:t>
            </w:r>
          </w:p>
          <w:p w14:paraId="49A4B83E" w14:textId="56A870B2" w:rsidR="00F0096F" w:rsidRDefault="0072224F" w:rsidP="00A2481F">
            <w:pPr>
              <w:pStyle w:val="BodyText"/>
              <w:spacing w:before="60" w:after="60"/>
              <w:rPr>
                <w:rFonts w:ascii="Arial" w:hAnsi="Arial" w:cs="Arial"/>
                <w:i/>
                <w:sz w:val="18"/>
                <w:szCs w:val="18"/>
              </w:rPr>
            </w:pPr>
            <w:r>
              <w:rPr>
                <w:rFonts w:ascii="Arial" w:hAnsi="Arial" w:cs="Arial"/>
                <w:i/>
                <w:sz w:val="18"/>
                <w:szCs w:val="18"/>
              </w:rPr>
              <w:t xml:space="preserve">WC3 </w:t>
            </w:r>
            <w:r w:rsidR="00704F11" w:rsidRPr="00BC53DC">
              <w:rPr>
                <w:rFonts w:ascii="Arial" w:hAnsi="Arial" w:cs="Arial"/>
                <w:i/>
                <w:sz w:val="18"/>
                <w:szCs w:val="18"/>
              </w:rPr>
              <w:t>Cost of kerbside garbage bin collection service</w:t>
            </w:r>
          </w:p>
          <w:p w14:paraId="0ED90A59" w14:textId="3307B482"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[Direct cost of the kerbside garbage bin collection service / Number of kerbside garbage collection bins]</w:t>
            </w:r>
          </w:p>
        </w:tc>
        <w:tc>
          <w:tcPr>
            <w:tcW w:w="550" w:type="pct"/>
            <w:shd w:val="clear" w:color="auto" w:fill="auto"/>
          </w:tcPr>
          <w:p w14:paraId="376EBED7"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$104.98</w:t>
            </w:r>
          </w:p>
        </w:tc>
        <w:tc>
          <w:tcPr>
            <w:tcW w:w="550" w:type="pct"/>
            <w:shd w:val="clear" w:color="auto" w:fill="auto"/>
          </w:tcPr>
          <w:p w14:paraId="2E9C1506"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$115.38</w:t>
            </w:r>
          </w:p>
        </w:tc>
        <w:tc>
          <w:tcPr>
            <w:tcW w:w="550" w:type="pct"/>
            <w:shd w:val="clear" w:color="auto" w:fill="auto"/>
          </w:tcPr>
          <w:p w14:paraId="34DF55A1"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$108.89</w:t>
            </w:r>
          </w:p>
        </w:tc>
        <w:tc>
          <w:tcPr>
            <w:tcW w:w="550" w:type="pct"/>
            <w:shd w:val="clear" w:color="auto" w:fill="auto"/>
          </w:tcPr>
          <w:p w14:paraId="76E4E225" w14:textId="02A36384" w:rsidR="00704F11" w:rsidRPr="00AD36FC" w:rsidRDefault="00704F11" w:rsidP="00A2481F">
            <w:pPr>
              <w:pStyle w:val="BodyText"/>
              <w:spacing w:before="60" w:after="60"/>
              <w:rPr>
                <w:rFonts w:ascii="Arial" w:hAnsi="Arial" w:cs="Arial"/>
                <w:sz w:val="18"/>
                <w:szCs w:val="18"/>
              </w:rPr>
            </w:pPr>
            <w:r w:rsidRPr="00AD36FC">
              <w:rPr>
                <w:rFonts w:ascii="Arial" w:hAnsi="Arial" w:cs="Arial"/>
                <w:sz w:val="18"/>
                <w:szCs w:val="18"/>
              </w:rPr>
              <w:t>$1</w:t>
            </w:r>
            <w:r w:rsidR="00AD36FC" w:rsidRPr="00AD36FC">
              <w:rPr>
                <w:rFonts w:ascii="Arial" w:hAnsi="Arial" w:cs="Arial"/>
                <w:sz w:val="18"/>
                <w:szCs w:val="18"/>
              </w:rPr>
              <w:t>33.19</w:t>
            </w:r>
          </w:p>
        </w:tc>
        <w:tc>
          <w:tcPr>
            <w:tcW w:w="1333" w:type="pct"/>
            <w:shd w:val="clear" w:color="auto" w:fill="auto"/>
          </w:tcPr>
          <w:p w14:paraId="45C48B6B" w14:textId="7ED600F5" w:rsidR="00704F11" w:rsidRPr="00B74548" w:rsidRDefault="00AD36FC" w:rsidP="00172A63">
            <w:pPr>
              <w:spacing w:before="60" w:after="60"/>
              <w:rPr>
                <w:highlight w:val="yellow"/>
              </w:rPr>
            </w:pPr>
            <w:r w:rsidRPr="00A87B3B">
              <w:rPr>
                <w:rFonts w:ascii="Arial" w:hAnsi="Arial" w:cs="Arial"/>
                <w:color w:val="000000"/>
                <w:sz w:val="18"/>
              </w:rPr>
              <w:t>In 2021</w:t>
            </w:r>
            <w:r w:rsidR="0072224F" w:rsidRPr="00A87B3B">
              <w:rPr>
                <w:rFonts w:ascii="Arial" w:hAnsi="Arial" w:cs="Arial"/>
                <w:color w:val="000000"/>
                <w:sz w:val="18"/>
              </w:rPr>
              <w:t>‒</w:t>
            </w:r>
            <w:r w:rsidRPr="00A87B3B">
              <w:rPr>
                <w:rFonts w:ascii="Arial" w:hAnsi="Arial" w:cs="Arial"/>
                <w:color w:val="000000"/>
                <w:sz w:val="18"/>
              </w:rPr>
              <w:t>22</w:t>
            </w:r>
            <w:r w:rsidR="0072224F" w:rsidRPr="00A87B3B">
              <w:rPr>
                <w:rFonts w:ascii="Arial" w:hAnsi="Arial" w:cs="Arial"/>
                <w:color w:val="000000"/>
                <w:sz w:val="18"/>
              </w:rPr>
              <w:t>, the increased cost of service was largely driven by an increase in</w:t>
            </w:r>
            <w:r w:rsidRPr="00A87B3B">
              <w:rPr>
                <w:rFonts w:ascii="Arial" w:hAnsi="Arial" w:cs="Arial"/>
                <w:color w:val="000000"/>
                <w:sz w:val="18"/>
              </w:rPr>
              <w:t xml:space="preserve"> </w:t>
            </w:r>
            <w:r w:rsidR="005013F0">
              <w:rPr>
                <w:rFonts w:ascii="Arial" w:hAnsi="Arial" w:cs="Arial"/>
                <w:color w:val="000000"/>
                <w:sz w:val="18"/>
              </w:rPr>
              <w:t xml:space="preserve">state government </w:t>
            </w:r>
            <w:r w:rsidR="0072224F" w:rsidRPr="00A87B3B">
              <w:rPr>
                <w:rFonts w:ascii="Arial" w:hAnsi="Arial" w:cs="Arial"/>
                <w:color w:val="000000"/>
                <w:sz w:val="18"/>
              </w:rPr>
              <w:t xml:space="preserve">landfill levy charges. </w:t>
            </w:r>
          </w:p>
        </w:tc>
      </w:tr>
      <w:tr w:rsidR="00704F11" w:rsidRPr="00FA567B" w14:paraId="2A2F85A6" w14:textId="77777777" w:rsidTr="00044E3B">
        <w:trPr>
          <w:cantSplit/>
        </w:trPr>
        <w:tc>
          <w:tcPr>
            <w:tcW w:w="1467" w:type="pct"/>
            <w:shd w:val="clear" w:color="auto" w:fill="auto"/>
          </w:tcPr>
          <w:p w14:paraId="565E8690" w14:textId="77777777" w:rsidR="00704F11" w:rsidRPr="00BC53DC" w:rsidRDefault="00704F11" w:rsidP="00A2481F">
            <w:pPr>
              <w:pStyle w:val="BodyText"/>
              <w:spacing w:before="60" w:after="60"/>
              <w:rPr>
                <w:rFonts w:ascii="Arial" w:hAnsi="Arial" w:cs="Arial"/>
                <w:b/>
                <w:bCs/>
                <w:i/>
                <w:sz w:val="18"/>
                <w:szCs w:val="18"/>
              </w:rPr>
            </w:pPr>
            <w:r w:rsidRPr="00BC53DC">
              <w:rPr>
                <w:rFonts w:ascii="Arial" w:hAnsi="Arial" w:cs="Arial"/>
                <w:b/>
                <w:bCs/>
                <w:i/>
                <w:sz w:val="18"/>
                <w:szCs w:val="18"/>
              </w:rPr>
              <w:lastRenderedPageBreak/>
              <w:t>Service cost</w:t>
            </w:r>
          </w:p>
          <w:p w14:paraId="27B5AEB4" w14:textId="44197CB1" w:rsidR="00F0096F" w:rsidRDefault="0072224F" w:rsidP="00A2481F">
            <w:pPr>
              <w:pStyle w:val="BodyText"/>
              <w:spacing w:before="60" w:after="60"/>
              <w:rPr>
                <w:rFonts w:ascii="Arial" w:hAnsi="Arial" w:cs="Arial"/>
                <w:i/>
                <w:sz w:val="18"/>
                <w:szCs w:val="18"/>
              </w:rPr>
            </w:pPr>
            <w:r>
              <w:rPr>
                <w:rFonts w:ascii="Arial" w:hAnsi="Arial" w:cs="Arial"/>
                <w:i/>
                <w:sz w:val="18"/>
                <w:szCs w:val="18"/>
              </w:rPr>
              <w:t xml:space="preserve">WC4 </w:t>
            </w:r>
            <w:r w:rsidR="00704F11" w:rsidRPr="00BC53DC">
              <w:rPr>
                <w:rFonts w:ascii="Arial" w:hAnsi="Arial" w:cs="Arial"/>
                <w:i/>
                <w:sz w:val="18"/>
                <w:szCs w:val="18"/>
              </w:rPr>
              <w:t>Cost of kerbside recyclables collection service</w:t>
            </w:r>
          </w:p>
          <w:p w14:paraId="035D22C0" w14:textId="7073DB6C"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[Direct cost of the kerbside recyclables bin collection service / Number of kerbside recyclables collection bins]</w:t>
            </w:r>
          </w:p>
        </w:tc>
        <w:tc>
          <w:tcPr>
            <w:tcW w:w="550" w:type="pct"/>
            <w:tcBorders>
              <w:bottom w:val="single" w:sz="4" w:space="0" w:color="1F497D"/>
            </w:tcBorders>
            <w:shd w:val="clear" w:color="auto" w:fill="auto"/>
          </w:tcPr>
          <w:p w14:paraId="270ACA76"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$37.58</w:t>
            </w:r>
          </w:p>
        </w:tc>
        <w:tc>
          <w:tcPr>
            <w:tcW w:w="550" w:type="pct"/>
            <w:tcBorders>
              <w:bottom w:val="single" w:sz="4" w:space="0" w:color="1F497D"/>
            </w:tcBorders>
            <w:shd w:val="clear" w:color="auto" w:fill="auto"/>
          </w:tcPr>
          <w:p w14:paraId="6405D8DF"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$57.40</w:t>
            </w:r>
          </w:p>
        </w:tc>
        <w:tc>
          <w:tcPr>
            <w:tcW w:w="550" w:type="pct"/>
            <w:tcBorders>
              <w:bottom w:val="single" w:sz="4" w:space="0" w:color="1F497D"/>
            </w:tcBorders>
            <w:shd w:val="clear" w:color="auto" w:fill="auto"/>
          </w:tcPr>
          <w:p w14:paraId="4F5DD234"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$60.85</w:t>
            </w:r>
          </w:p>
        </w:tc>
        <w:tc>
          <w:tcPr>
            <w:tcW w:w="550" w:type="pct"/>
            <w:tcBorders>
              <w:bottom w:val="single" w:sz="4" w:space="0" w:color="1F497D"/>
            </w:tcBorders>
            <w:shd w:val="clear" w:color="auto" w:fill="auto"/>
          </w:tcPr>
          <w:p w14:paraId="5D560402" w14:textId="3449D37B" w:rsidR="00704F11" w:rsidRPr="00AD36FC" w:rsidRDefault="00704F11" w:rsidP="00A2481F">
            <w:pPr>
              <w:pStyle w:val="BodyText"/>
              <w:spacing w:before="60" w:after="60"/>
              <w:rPr>
                <w:rFonts w:ascii="Arial" w:hAnsi="Arial" w:cs="Arial"/>
                <w:sz w:val="18"/>
                <w:szCs w:val="18"/>
              </w:rPr>
            </w:pPr>
            <w:r w:rsidRPr="00AD36FC">
              <w:rPr>
                <w:rFonts w:ascii="Arial" w:hAnsi="Arial" w:cs="Arial"/>
                <w:sz w:val="18"/>
                <w:szCs w:val="18"/>
              </w:rPr>
              <w:t>$</w:t>
            </w:r>
            <w:r w:rsidR="00AD36FC" w:rsidRPr="00AD36FC">
              <w:rPr>
                <w:rFonts w:ascii="Arial" w:hAnsi="Arial" w:cs="Arial"/>
                <w:sz w:val="18"/>
                <w:szCs w:val="18"/>
              </w:rPr>
              <w:t>59.32</w:t>
            </w:r>
          </w:p>
        </w:tc>
        <w:tc>
          <w:tcPr>
            <w:tcW w:w="1333" w:type="pct"/>
            <w:shd w:val="clear" w:color="auto" w:fill="auto"/>
          </w:tcPr>
          <w:p w14:paraId="47E4A8E0" w14:textId="69F3EF01" w:rsidR="00704F11" w:rsidRPr="00B74548" w:rsidRDefault="00AD36FC" w:rsidP="00172A63">
            <w:pPr>
              <w:pStyle w:val="ListBullet"/>
              <w:spacing w:before="60" w:after="60"/>
              <w:ind w:left="0" w:firstLine="0"/>
              <w:rPr>
                <w:rFonts w:ascii="Arial" w:hAnsi="Arial" w:cs="Arial"/>
                <w:sz w:val="18"/>
                <w:szCs w:val="18"/>
                <w:highlight w:val="yellow"/>
              </w:rPr>
            </w:pPr>
            <w:r w:rsidRPr="00AD36FC">
              <w:rPr>
                <w:rFonts w:ascii="Arial" w:hAnsi="Arial" w:cs="Arial"/>
                <w:sz w:val="18"/>
                <w:szCs w:val="18"/>
              </w:rPr>
              <w:t>The reduction in value of sorted materials on the world market increased the cost of recycling sorting. A waste levy increase was added on the contaminated components of recycled materials.</w:t>
            </w:r>
          </w:p>
        </w:tc>
      </w:tr>
      <w:tr w:rsidR="00704F11" w:rsidRPr="00FA567B" w14:paraId="2800F8F7" w14:textId="77777777" w:rsidTr="00044E3B">
        <w:trPr>
          <w:cantSplit/>
        </w:trPr>
        <w:tc>
          <w:tcPr>
            <w:tcW w:w="1467" w:type="pct"/>
            <w:tcBorders>
              <w:top w:val="single" w:sz="4" w:space="0" w:color="1F497D"/>
              <w:bottom w:val="single" w:sz="4" w:space="0" w:color="1F497D"/>
              <w:right w:val="nil"/>
            </w:tcBorders>
            <w:shd w:val="clear" w:color="auto" w:fill="auto"/>
          </w:tcPr>
          <w:p w14:paraId="7C26F6D6" w14:textId="77777777" w:rsidR="00704F11" w:rsidRPr="00BC53DC" w:rsidRDefault="00704F11" w:rsidP="00A2481F">
            <w:pPr>
              <w:pStyle w:val="BodyText"/>
              <w:spacing w:before="60" w:after="60"/>
              <w:rPr>
                <w:rFonts w:ascii="Arial" w:hAnsi="Arial" w:cs="Arial"/>
                <w:b/>
                <w:bCs/>
                <w:i/>
                <w:sz w:val="18"/>
                <w:szCs w:val="18"/>
              </w:rPr>
            </w:pPr>
            <w:r w:rsidRPr="00BC53DC">
              <w:rPr>
                <w:rFonts w:ascii="Arial" w:hAnsi="Arial" w:cs="Arial"/>
                <w:b/>
                <w:bCs/>
                <w:i/>
                <w:sz w:val="18"/>
                <w:szCs w:val="18"/>
              </w:rPr>
              <w:t>Waste diversion</w:t>
            </w:r>
          </w:p>
          <w:p w14:paraId="097E131A" w14:textId="063F032E" w:rsidR="00F0096F" w:rsidRDefault="0072224F" w:rsidP="00A2481F">
            <w:pPr>
              <w:pStyle w:val="BodyText"/>
              <w:spacing w:before="60" w:after="60"/>
              <w:rPr>
                <w:rFonts w:ascii="Arial" w:hAnsi="Arial" w:cs="Arial"/>
                <w:i/>
                <w:sz w:val="18"/>
                <w:szCs w:val="18"/>
              </w:rPr>
            </w:pPr>
            <w:r>
              <w:rPr>
                <w:rFonts w:ascii="Arial" w:hAnsi="Arial" w:cs="Arial"/>
                <w:i/>
                <w:sz w:val="18"/>
                <w:szCs w:val="18"/>
              </w:rPr>
              <w:t xml:space="preserve">WC5 </w:t>
            </w:r>
            <w:r w:rsidR="00704F11" w:rsidRPr="00BC53DC">
              <w:rPr>
                <w:rFonts w:ascii="Arial" w:hAnsi="Arial" w:cs="Arial"/>
                <w:i/>
                <w:sz w:val="18"/>
                <w:szCs w:val="18"/>
              </w:rPr>
              <w:t>Kerbside collection waste diverted from landfill</w:t>
            </w:r>
          </w:p>
          <w:p w14:paraId="7DD85F28" w14:textId="00EFC5A6" w:rsidR="00704F11" w:rsidRPr="00BC53DC" w:rsidRDefault="00704F11" w:rsidP="00A2481F">
            <w:pPr>
              <w:pStyle w:val="BodyText"/>
              <w:spacing w:before="60" w:after="60"/>
              <w:rPr>
                <w:rFonts w:ascii="Arial" w:hAnsi="Arial" w:cs="Arial"/>
                <w:i/>
                <w:sz w:val="18"/>
                <w:szCs w:val="18"/>
              </w:rPr>
            </w:pPr>
            <w:r w:rsidRPr="00BC53DC">
              <w:rPr>
                <w:rFonts w:ascii="Arial" w:hAnsi="Arial" w:cs="Arial"/>
                <w:i/>
                <w:sz w:val="18"/>
                <w:szCs w:val="18"/>
              </w:rPr>
              <w:t>[Weight of recyclables and green organics collected from kerbside bins / Weight of garbage, recyclables and green organics collected from kerbside bins] x100</w:t>
            </w:r>
          </w:p>
        </w:tc>
        <w:tc>
          <w:tcPr>
            <w:tcW w:w="550" w:type="pct"/>
            <w:tcBorders>
              <w:top w:val="single" w:sz="4" w:space="0" w:color="1F497D"/>
              <w:left w:val="nil"/>
              <w:bottom w:val="single" w:sz="4" w:space="0" w:color="1F497D"/>
              <w:right w:val="nil"/>
            </w:tcBorders>
            <w:shd w:val="clear" w:color="auto" w:fill="auto"/>
          </w:tcPr>
          <w:p w14:paraId="70C785A1"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54.00%</w:t>
            </w:r>
          </w:p>
        </w:tc>
        <w:tc>
          <w:tcPr>
            <w:tcW w:w="550" w:type="pct"/>
            <w:tcBorders>
              <w:top w:val="single" w:sz="4" w:space="0" w:color="1F497D"/>
              <w:left w:val="nil"/>
              <w:bottom w:val="single" w:sz="4" w:space="0" w:color="1F497D"/>
              <w:right w:val="nil"/>
            </w:tcBorders>
            <w:shd w:val="clear" w:color="auto" w:fill="auto"/>
          </w:tcPr>
          <w:p w14:paraId="315E5452"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55.73%</w:t>
            </w:r>
          </w:p>
        </w:tc>
        <w:tc>
          <w:tcPr>
            <w:tcW w:w="550" w:type="pct"/>
            <w:tcBorders>
              <w:top w:val="single" w:sz="4" w:space="0" w:color="1F497D"/>
              <w:left w:val="nil"/>
              <w:bottom w:val="single" w:sz="4" w:space="0" w:color="1F497D"/>
              <w:right w:val="nil"/>
            </w:tcBorders>
            <w:shd w:val="clear" w:color="auto" w:fill="auto"/>
          </w:tcPr>
          <w:p w14:paraId="0AD597BF" w14:textId="77777777" w:rsidR="00704F11" w:rsidRPr="00BC53DC" w:rsidRDefault="00704F11" w:rsidP="00A2481F">
            <w:pPr>
              <w:pStyle w:val="BodyText"/>
              <w:spacing w:before="60" w:after="60"/>
              <w:rPr>
                <w:rFonts w:ascii="Arial" w:hAnsi="Arial" w:cs="Arial"/>
                <w:sz w:val="18"/>
                <w:szCs w:val="18"/>
              </w:rPr>
            </w:pPr>
            <w:r w:rsidRPr="00BC53DC">
              <w:rPr>
                <w:rFonts w:ascii="Arial" w:hAnsi="Arial" w:cs="Arial"/>
                <w:sz w:val="18"/>
                <w:szCs w:val="18"/>
              </w:rPr>
              <w:t>53.87%</w:t>
            </w:r>
          </w:p>
        </w:tc>
        <w:tc>
          <w:tcPr>
            <w:tcW w:w="550" w:type="pct"/>
            <w:tcBorders>
              <w:top w:val="single" w:sz="4" w:space="0" w:color="1F497D"/>
              <w:left w:val="nil"/>
              <w:bottom w:val="single" w:sz="4" w:space="0" w:color="1F497D"/>
              <w:right w:val="nil"/>
            </w:tcBorders>
            <w:shd w:val="clear" w:color="auto" w:fill="auto"/>
          </w:tcPr>
          <w:p w14:paraId="3F2B3894" w14:textId="2DFD18F8" w:rsidR="00704F11" w:rsidRPr="00AD36FC" w:rsidRDefault="00704F11" w:rsidP="00A2481F">
            <w:pPr>
              <w:pStyle w:val="BodyText"/>
              <w:spacing w:before="60" w:after="60"/>
              <w:rPr>
                <w:rFonts w:ascii="Arial" w:hAnsi="Arial" w:cs="Arial"/>
                <w:sz w:val="18"/>
                <w:szCs w:val="18"/>
              </w:rPr>
            </w:pPr>
            <w:r w:rsidRPr="00AD36FC">
              <w:rPr>
                <w:rFonts w:ascii="Arial" w:hAnsi="Arial" w:cs="Arial"/>
                <w:sz w:val="18"/>
                <w:szCs w:val="18"/>
              </w:rPr>
              <w:t>5</w:t>
            </w:r>
            <w:r w:rsidR="00AD36FC" w:rsidRPr="00AD36FC">
              <w:rPr>
                <w:rFonts w:ascii="Arial" w:hAnsi="Arial" w:cs="Arial"/>
                <w:sz w:val="18"/>
                <w:szCs w:val="18"/>
              </w:rPr>
              <w:t>2.96</w:t>
            </w:r>
            <w:r w:rsidRPr="00AD36FC">
              <w:rPr>
                <w:rFonts w:ascii="Arial" w:hAnsi="Arial" w:cs="Arial"/>
                <w:sz w:val="18"/>
                <w:szCs w:val="18"/>
              </w:rPr>
              <w:t>%</w:t>
            </w:r>
          </w:p>
        </w:tc>
        <w:tc>
          <w:tcPr>
            <w:tcW w:w="1333" w:type="pct"/>
            <w:tcBorders>
              <w:top w:val="single" w:sz="4" w:space="0" w:color="1F497D"/>
              <w:left w:val="nil"/>
              <w:bottom w:val="single" w:sz="4" w:space="0" w:color="1F497D"/>
            </w:tcBorders>
            <w:shd w:val="clear" w:color="auto" w:fill="auto"/>
          </w:tcPr>
          <w:p w14:paraId="4EA195E9" w14:textId="644267AC" w:rsidR="00704F11" w:rsidRPr="00536277" w:rsidRDefault="00AD36FC" w:rsidP="00172A63">
            <w:pPr>
              <w:pStyle w:val="ListBullet"/>
              <w:spacing w:before="60" w:after="60"/>
              <w:ind w:left="0" w:firstLine="0"/>
              <w:rPr>
                <w:rFonts w:ascii="Arial" w:hAnsi="Arial" w:cs="Arial"/>
                <w:sz w:val="18"/>
                <w:szCs w:val="18"/>
                <w:highlight w:val="yellow"/>
              </w:rPr>
            </w:pPr>
            <w:r w:rsidRPr="00AD36FC">
              <w:rPr>
                <w:rFonts w:ascii="Arial" w:hAnsi="Arial" w:cs="Arial"/>
                <w:sz w:val="18"/>
                <w:szCs w:val="18"/>
              </w:rPr>
              <w:t>Since 2018, green waste and recycling as a ratio has been consistent. Green waste tonnages, affected by rainfall patterns and smaller subdivisions producing less green waste, have decreased. The thinner profile of glass, PET plastics and a</w:t>
            </w:r>
            <w:r w:rsidR="002C7A35">
              <w:rPr>
                <w:rFonts w:ascii="Arial" w:hAnsi="Arial" w:cs="Arial"/>
                <w:sz w:val="18"/>
                <w:szCs w:val="18"/>
              </w:rPr>
              <w:t>l</w:t>
            </w:r>
            <w:r w:rsidRPr="00AD36FC">
              <w:rPr>
                <w:rFonts w:ascii="Arial" w:hAnsi="Arial" w:cs="Arial"/>
                <w:sz w:val="18"/>
                <w:szCs w:val="18"/>
              </w:rPr>
              <w:t xml:space="preserve">uminium containers contributed to the reduction in </w:t>
            </w:r>
            <w:proofErr w:type="spellStart"/>
            <w:r w:rsidRPr="00AD36FC">
              <w:rPr>
                <w:rFonts w:ascii="Arial" w:hAnsi="Arial" w:cs="Arial"/>
                <w:sz w:val="18"/>
                <w:szCs w:val="18"/>
              </w:rPr>
              <w:t>recyling</w:t>
            </w:r>
            <w:proofErr w:type="spellEnd"/>
            <w:r w:rsidRPr="00AD36FC">
              <w:rPr>
                <w:rFonts w:ascii="Arial" w:hAnsi="Arial" w:cs="Arial"/>
                <w:sz w:val="18"/>
                <w:szCs w:val="18"/>
              </w:rPr>
              <w:t xml:space="preserve"> tonnage. Waste tonnage continues to increase due to population growth in new subdivisions.</w:t>
            </w:r>
          </w:p>
        </w:tc>
      </w:tr>
    </w:tbl>
    <w:p w14:paraId="485BF618" w14:textId="77777777" w:rsidR="00704F11" w:rsidRDefault="00704F11" w:rsidP="00704F11">
      <w:pPr>
        <w:pStyle w:val="ListBullet"/>
        <w:spacing w:before="100" w:after="100"/>
        <w:rPr>
          <w:rFonts w:ascii="Arial" w:hAnsi="Arial" w:cs="Arial"/>
          <w:b/>
          <w:bCs/>
          <w:color w:val="244061"/>
          <w:spacing w:val="0"/>
          <w:sz w:val="24"/>
          <w:szCs w:val="24"/>
        </w:rPr>
      </w:pPr>
    </w:p>
    <w:p w14:paraId="0AFCD2CF" w14:textId="77777777" w:rsidR="00704F11" w:rsidRDefault="00704F11" w:rsidP="00704F11">
      <w:pPr>
        <w:pStyle w:val="ListBullet"/>
        <w:spacing w:before="100" w:after="100"/>
        <w:rPr>
          <w:rFonts w:ascii="Arial" w:hAnsi="Arial" w:cs="Arial"/>
          <w:b/>
          <w:bCs/>
          <w:color w:val="244061"/>
          <w:spacing w:val="0"/>
          <w:sz w:val="24"/>
          <w:szCs w:val="24"/>
        </w:rPr>
      </w:pPr>
    </w:p>
    <w:p w14:paraId="20300BBE" w14:textId="77777777" w:rsidR="00704F11" w:rsidRDefault="00704F11" w:rsidP="00704F11">
      <w:pPr>
        <w:pStyle w:val="ListBullet"/>
        <w:spacing w:before="100" w:after="100"/>
        <w:rPr>
          <w:rFonts w:ascii="Arial" w:hAnsi="Arial" w:cs="Arial"/>
          <w:b/>
          <w:bCs/>
          <w:color w:val="244061"/>
          <w:spacing w:val="0"/>
          <w:sz w:val="24"/>
          <w:szCs w:val="24"/>
        </w:rPr>
      </w:pPr>
    </w:p>
    <w:p w14:paraId="6E3F48DE" w14:textId="77777777" w:rsidR="00704F11" w:rsidRPr="007047CE" w:rsidRDefault="00704F11" w:rsidP="00704F11">
      <w:pPr>
        <w:pStyle w:val="ListBullet"/>
        <w:spacing w:before="100" w:after="100"/>
        <w:rPr>
          <w:rFonts w:ascii="Arial" w:hAnsi="Arial" w:cs="Arial"/>
          <w:b/>
          <w:bCs/>
          <w:color w:val="244061"/>
          <w:spacing w:val="0"/>
          <w:sz w:val="24"/>
          <w:szCs w:val="24"/>
        </w:rPr>
      </w:pPr>
    </w:p>
    <w:p w14:paraId="58DD59AA" w14:textId="7E387102" w:rsidR="00704F11" w:rsidRPr="003A1898" w:rsidRDefault="00704F11" w:rsidP="00704F11">
      <w:pPr>
        <w:pStyle w:val="Heading2"/>
        <w:spacing w:before="100" w:after="100"/>
        <w:rPr>
          <w:rFonts w:ascii="Arial" w:hAnsi="Arial" w:cs="Arial"/>
          <w:color w:val="003361"/>
          <w:sz w:val="28"/>
          <w:szCs w:val="28"/>
        </w:rPr>
      </w:pPr>
      <w:r w:rsidRPr="00FA567B">
        <w:rPr>
          <w:rFonts w:ascii="Arial" w:hAnsi="Arial" w:cs="Arial"/>
          <w:b w:val="0"/>
          <w:caps/>
          <w:color w:val="A260A3"/>
          <w:highlight w:val="yellow"/>
        </w:rPr>
        <w:br w:type="page"/>
      </w:r>
      <w:bookmarkStart w:id="89" w:name="_Toc116036589"/>
      <w:r w:rsidRPr="003A1898">
        <w:rPr>
          <w:rFonts w:ascii="Arial" w:hAnsi="Arial" w:cs="Arial"/>
          <w:color w:val="003361"/>
          <w:sz w:val="28"/>
          <w:szCs w:val="28"/>
        </w:rPr>
        <w:lastRenderedPageBreak/>
        <w:t>STRATEGIC DIRECTION 3</w:t>
      </w:r>
      <w:r w:rsidR="00CA62A3" w:rsidRPr="003A1898">
        <w:rPr>
          <w:rFonts w:ascii="Arial" w:hAnsi="Arial" w:cs="Arial"/>
          <w:color w:val="003361"/>
          <w:sz w:val="28"/>
          <w:szCs w:val="28"/>
        </w:rPr>
        <w:t xml:space="preserve">: </w:t>
      </w:r>
      <w:r w:rsidRPr="003A1898">
        <w:rPr>
          <w:rFonts w:ascii="Arial" w:hAnsi="Arial" w:cs="Arial"/>
          <w:color w:val="003361"/>
          <w:sz w:val="28"/>
          <w:szCs w:val="28"/>
        </w:rPr>
        <w:t>STRONG LOCAL ECONOMY</w:t>
      </w:r>
      <w:bookmarkEnd w:id="89"/>
    </w:p>
    <w:p w14:paraId="3EC5A454" w14:textId="77777777" w:rsidR="00704F11" w:rsidRPr="003A1898" w:rsidRDefault="00704F11" w:rsidP="00704F11">
      <w:pPr>
        <w:spacing w:before="100" w:after="100"/>
        <w:rPr>
          <w:rFonts w:ascii="Arial" w:hAnsi="Arial" w:cs="Arial"/>
          <w:b/>
          <w:caps/>
          <w:color w:val="003361"/>
          <w:sz w:val="24"/>
          <w:szCs w:val="24"/>
        </w:rPr>
      </w:pPr>
      <w:r>
        <w:rPr>
          <w:rFonts w:ascii="Arial" w:hAnsi="Arial" w:cs="Arial"/>
          <w:b/>
          <w:caps/>
          <w:color w:val="003361"/>
          <w:sz w:val="20"/>
          <w:szCs w:val="24"/>
        </w:rPr>
        <w:br/>
      </w:r>
      <w:r w:rsidRPr="003A1898">
        <w:rPr>
          <w:rFonts w:ascii="Arial" w:hAnsi="Arial" w:cs="Arial"/>
          <w:b/>
          <w:caps/>
          <w:color w:val="003361"/>
          <w:sz w:val="24"/>
          <w:szCs w:val="24"/>
        </w:rPr>
        <w:t>LINKS TO THE CLEVER CREATIVE VISION</w:t>
      </w:r>
    </w:p>
    <w:tbl>
      <w:tblPr>
        <w:tblStyle w:val="TableGrid"/>
        <w:tblW w:w="0" w:type="auto"/>
        <w:tblBorders>
          <w:top w:val="none" w:sz="0" w:space="0" w:color="auto"/>
          <w:bottom w:val="none" w:sz="0" w:space="0" w:color="auto"/>
          <w:insideH w:val="none" w:sz="0" w:space="0" w:color="auto"/>
        </w:tblBorders>
        <w:tblLook w:val="04A0" w:firstRow="1" w:lastRow="0" w:firstColumn="1" w:lastColumn="0" w:noHBand="0" w:noVBand="1"/>
      </w:tblPr>
      <w:tblGrid>
        <w:gridCol w:w="3488"/>
        <w:gridCol w:w="3489"/>
        <w:gridCol w:w="3489"/>
      </w:tblGrid>
      <w:tr w:rsidR="00704F11" w14:paraId="24588E94" w14:textId="77777777" w:rsidTr="004B5AEA">
        <w:trPr>
          <w:cnfStyle w:val="100000000000" w:firstRow="1" w:lastRow="0" w:firstColumn="0" w:lastColumn="0" w:oddVBand="0" w:evenVBand="0" w:oddHBand="0" w:evenHBand="0" w:firstRowFirstColumn="0" w:firstRowLastColumn="0" w:lastRowFirstColumn="0" w:lastRowLastColumn="0"/>
        </w:trPr>
        <w:tc>
          <w:tcPr>
            <w:tcW w:w="3489" w:type="dxa"/>
            <w:shd w:val="clear" w:color="auto" w:fill="FFFFFF" w:themeFill="background1"/>
          </w:tcPr>
          <w:p w14:paraId="3F3DEEA0" w14:textId="77777777" w:rsidR="00704F11" w:rsidRPr="000159FC" w:rsidRDefault="00704F11" w:rsidP="002B2130">
            <w:pPr>
              <w:spacing w:before="0" w:after="0" w:line="240" w:lineRule="auto"/>
              <w:rPr>
                <w:rFonts w:ascii="Arial" w:hAnsi="Arial" w:cs="Arial"/>
                <w:b w:val="0"/>
                <w:caps/>
                <w:color w:val="003361"/>
                <w:sz w:val="20"/>
                <w:szCs w:val="24"/>
              </w:rPr>
            </w:pPr>
            <w:r w:rsidRPr="000159FC">
              <w:rPr>
                <w:rFonts w:ascii="Arial" w:hAnsi="Arial" w:cs="Arial"/>
                <w:noProof/>
                <w:color w:val="2B579A"/>
                <w:sz w:val="22"/>
                <w:szCs w:val="22"/>
                <w:shd w:val="clear" w:color="auto" w:fill="E6E6E6"/>
              </w:rPr>
              <w:drawing>
                <wp:inline distT="0" distB="0" distL="0" distR="0" wp14:anchorId="09722C48" wp14:editId="6799114C">
                  <wp:extent cx="1992630" cy="526415"/>
                  <wp:effectExtent l="0" t="0" r="0" b="0"/>
                  <wp:docPr id="28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96">
                            <a:extLst>
                              <a:ext uri="{28A0092B-C50C-407E-A947-70E740481C1C}">
                                <a14:useLocalDpi xmlns:a14="http://schemas.microsoft.com/office/drawing/2010/main" val="0"/>
                              </a:ext>
                            </a:extLst>
                          </a:blip>
                          <a:srcRect/>
                          <a:stretch>
                            <a:fillRect/>
                          </a:stretch>
                        </pic:blipFill>
                        <pic:spPr bwMode="auto">
                          <a:xfrm>
                            <a:off x="0" y="0"/>
                            <a:ext cx="1992630" cy="526415"/>
                          </a:xfrm>
                          <a:prstGeom prst="rect">
                            <a:avLst/>
                          </a:prstGeom>
                          <a:noFill/>
                          <a:ln>
                            <a:noFill/>
                          </a:ln>
                        </pic:spPr>
                      </pic:pic>
                    </a:graphicData>
                  </a:graphic>
                </wp:inline>
              </w:drawing>
            </w:r>
          </w:p>
        </w:tc>
        <w:tc>
          <w:tcPr>
            <w:tcW w:w="3489" w:type="dxa"/>
            <w:shd w:val="clear" w:color="auto" w:fill="FFFFFF" w:themeFill="background1"/>
          </w:tcPr>
          <w:p w14:paraId="45F84E3C" w14:textId="77777777" w:rsidR="00704F11" w:rsidRPr="000159FC" w:rsidRDefault="00704F11" w:rsidP="002B2130">
            <w:pPr>
              <w:spacing w:before="0" w:after="0" w:line="240" w:lineRule="auto"/>
              <w:rPr>
                <w:rFonts w:ascii="Arial" w:hAnsi="Arial" w:cs="Arial"/>
                <w:b w:val="0"/>
                <w:caps/>
                <w:color w:val="003361"/>
                <w:sz w:val="20"/>
                <w:szCs w:val="24"/>
              </w:rPr>
            </w:pPr>
            <w:r w:rsidRPr="000159FC">
              <w:rPr>
                <w:noProof/>
                <w:color w:val="2B579A"/>
                <w:shd w:val="clear" w:color="auto" w:fill="E6E6E6"/>
              </w:rPr>
              <w:drawing>
                <wp:anchor distT="0" distB="0" distL="114300" distR="114300" simplePos="0" relativeHeight="251658244" behindDoc="0" locked="0" layoutInCell="1" allowOverlap="1" wp14:anchorId="78A3EA4A" wp14:editId="763972B0">
                  <wp:simplePos x="0" y="0"/>
                  <wp:positionH relativeFrom="column">
                    <wp:posOffset>-36195</wp:posOffset>
                  </wp:positionH>
                  <wp:positionV relativeFrom="paragraph">
                    <wp:posOffset>0</wp:posOffset>
                  </wp:positionV>
                  <wp:extent cx="2089785" cy="553720"/>
                  <wp:effectExtent l="0" t="0" r="5715" b="0"/>
                  <wp:wrapSquare wrapText="bothSides"/>
                  <wp:docPr id="286"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97">
                            <a:extLst>
                              <a:ext uri="{28A0092B-C50C-407E-A947-70E740481C1C}">
                                <a14:useLocalDpi xmlns:a14="http://schemas.microsoft.com/office/drawing/2010/main" val="0"/>
                              </a:ext>
                            </a:extLst>
                          </a:blip>
                          <a:srcRect/>
                          <a:stretch>
                            <a:fillRect/>
                          </a:stretch>
                        </pic:blipFill>
                        <pic:spPr bwMode="auto">
                          <a:xfrm>
                            <a:off x="0" y="0"/>
                            <a:ext cx="2089785" cy="553720"/>
                          </a:xfrm>
                          <a:prstGeom prst="rect">
                            <a:avLst/>
                          </a:prstGeom>
                          <a:noFill/>
                          <a:ln>
                            <a:noFill/>
                          </a:ln>
                        </pic:spPr>
                      </pic:pic>
                    </a:graphicData>
                  </a:graphic>
                  <wp14:sizeRelH relativeFrom="margin">
                    <wp14:pctWidth>0</wp14:pctWidth>
                  </wp14:sizeRelH>
                  <wp14:sizeRelV relativeFrom="margin">
                    <wp14:pctHeight>0</wp14:pctHeight>
                  </wp14:sizeRelV>
                </wp:anchor>
              </w:drawing>
            </w:r>
          </w:p>
        </w:tc>
        <w:tc>
          <w:tcPr>
            <w:tcW w:w="3489" w:type="dxa"/>
            <w:shd w:val="clear" w:color="auto" w:fill="FFFFFF" w:themeFill="background1"/>
          </w:tcPr>
          <w:p w14:paraId="61DE3307" w14:textId="77777777" w:rsidR="00704F11" w:rsidRPr="000159FC" w:rsidRDefault="00704F11" w:rsidP="002B2130">
            <w:pPr>
              <w:spacing w:before="0" w:after="0" w:line="240" w:lineRule="auto"/>
              <w:rPr>
                <w:rFonts w:ascii="Arial" w:hAnsi="Arial" w:cs="Arial"/>
                <w:b w:val="0"/>
                <w:caps/>
                <w:color w:val="003361"/>
                <w:sz w:val="20"/>
                <w:szCs w:val="24"/>
              </w:rPr>
            </w:pPr>
            <w:r w:rsidRPr="000159FC">
              <w:rPr>
                <w:rFonts w:ascii="Arial" w:hAnsi="Arial" w:cs="Arial"/>
                <w:noProof/>
                <w:color w:val="2B579A"/>
                <w:sz w:val="2"/>
                <w:szCs w:val="2"/>
                <w:shd w:val="clear" w:color="auto" w:fill="E6E6E6"/>
              </w:rPr>
              <w:drawing>
                <wp:anchor distT="0" distB="0" distL="114300" distR="114300" simplePos="0" relativeHeight="251658245" behindDoc="0" locked="0" layoutInCell="1" allowOverlap="1" wp14:anchorId="54AFE0C7" wp14:editId="14F1C13A">
                  <wp:simplePos x="0" y="0"/>
                  <wp:positionH relativeFrom="column">
                    <wp:posOffset>-1905</wp:posOffset>
                  </wp:positionH>
                  <wp:positionV relativeFrom="paragraph">
                    <wp:posOffset>635</wp:posOffset>
                  </wp:positionV>
                  <wp:extent cx="2092960" cy="549275"/>
                  <wp:effectExtent l="0" t="0" r="2540" b="3175"/>
                  <wp:wrapSquare wrapText="bothSides"/>
                  <wp:docPr id="287"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81">
                            <a:extLst>
                              <a:ext uri="{28A0092B-C50C-407E-A947-70E740481C1C}">
                                <a14:useLocalDpi xmlns:a14="http://schemas.microsoft.com/office/drawing/2010/main" val="0"/>
                              </a:ext>
                            </a:extLst>
                          </a:blip>
                          <a:srcRect/>
                          <a:stretch>
                            <a:fillRect/>
                          </a:stretch>
                        </pic:blipFill>
                        <pic:spPr bwMode="auto">
                          <a:xfrm>
                            <a:off x="0" y="0"/>
                            <a:ext cx="2092960" cy="549275"/>
                          </a:xfrm>
                          <a:prstGeom prst="rect">
                            <a:avLst/>
                          </a:prstGeom>
                          <a:noFill/>
                          <a:ln>
                            <a:noFill/>
                          </a:ln>
                        </pic:spPr>
                      </pic:pic>
                    </a:graphicData>
                  </a:graphic>
                </wp:anchor>
              </w:drawing>
            </w:r>
          </w:p>
        </w:tc>
      </w:tr>
      <w:tr w:rsidR="00704F11" w14:paraId="661CBA2C" w14:textId="77777777" w:rsidTr="002C302A">
        <w:tc>
          <w:tcPr>
            <w:tcW w:w="3489" w:type="dxa"/>
          </w:tcPr>
          <w:p w14:paraId="746280FB" w14:textId="77777777" w:rsidR="00704F11" w:rsidRDefault="00704F11" w:rsidP="002B2130">
            <w:pPr>
              <w:spacing w:before="0" w:after="0" w:line="240" w:lineRule="auto"/>
              <w:rPr>
                <w:rFonts w:ascii="Arial" w:hAnsi="Arial" w:cs="Arial"/>
                <w:b/>
                <w:caps/>
                <w:color w:val="003361"/>
                <w:sz w:val="20"/>
                <w:szCs w:val="24"/>
                <w:highlight w:val="yellow"/>
              </w:rPr>
            </w:pPr>
            <w:r w:rsidRPr="00FA567B">
              <w:rPr>
                <w:noProof/>
                <w:color w:val="2B579A"/>
                <w:highlight w:val="yellow"/>
                <w:shd w:val="clear" w:color="auto" w:fill="E6E6E6"/>
              </w:rPr>
              <w:drawing>
                <wp:anchor distT="0" distB="0" distL="114300" distR="114300" simplePos="0" relativeHeight="251658246" behindDoc="1" locked="0" layoutInCell="1" allowOverlap="1" wp14:anchorId="47EFCABC" wp14:editId="0020B3DD">
                  <wp:simplePos x="0" y="0"/>
                  <wp:positionH relativeFrom="margin">
                    <wp:posOffset>-32385</wp:posOffset>
                  </wp:positionH>
                  <wp:positionV relativeFrom="paragraph">
                    <wp:posOffset>6350</wp:posOffset>
                  </wp:positionV>
                  <wp:extent cx="2065655" cy="547370"/>
                  <wp:effectExtent l="0" t="0" r="0" b="5080"/>
                  <wp:wrapTight wrapText="bothSides">
                    <wp:wrapPolygon edited="0">
                      <wp:start x="0" y="0"/>
                      <wp:lineTo x="0" y="21049"/>
                      <wp:lineTo x="21314" y="21049"/>
                      <wp:lineTo x="21314" y="0"/>
                      <wp:lineTo x="0" y="0"/>
                    </wp:wrapPolygon>
                  </wp:wrapTight>
                  <wp:docPr id="99"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98">
                            <a:extLst>
                              <a:ext uri="{28A0092B-C50C-407E-A947-70E740481C1C}">
                                <a14:useLocalDpi xmlns:a14="http://schemas.microsoft.com/office/drawing/2010/main" val="0"/>
                              </a:ext>
                            </a:extLst>
                          </a:blip>
                          <a:srcRect/>
                          <a:stretch>
                            <a:fillRect/>
                          </a:stretch>
                        </pic:blipFill>
                        <pic:spPr bwMode="auto">
                          <a:xfrm>
                            <a:off x="0" y="0"/>
                            <a:ext cx="2065655" cy="547370"/>
                          </a:xfrm>
                          <a:prstGeom prst="rect">
                            <a:avLst/>
                          </a:prstGeom>
                          <a:noFill/>
                          <a:ln>
                            <a:noFill/>
                          </a:ln>
                        </pic:spPr>
                      </pic:pic>
                    </a:graphicData>
                  </a:graphic>
                  <wp14:sizeRelH relativeFrom="margin">
                    <wp14:pctWidth>0</wp14:pctWidth>
                  </wp14:sizeRelH>
                  <wp14:sizeRelV relativeFrom="margin">
                    <wp14:pctHeight>0</wp14:pctHeight>
                  </wp14:sizeRelV>
                </wp:anchor>
              </w:drawing>
            </w:r>
          </w:p>
        </w:tc>
        <w:tc>
          <w:tcPr>
            <w:tcW w:w="3489" w:type="dxa"/>
          </w:tcPr>
          <w:p w14:paraId="01FB0663" w14:textId="77777777" w:rsidR="00704F11" w:rsidRDefault="00704F11" w:rsidP="002B2130">
            <w:pPr>
              <w:spacing w:before="0" w:after="0" w:line="240" w:lineRule="auto"/>
              <w:rPr>
                <w:rFonts w:ascii="Arial" w:hAnsi="Arial" w:cs="Arial"/>
                <w:b/>
                <w:caps/>
                <w:color w:val="003361"/>
                <w:sz w:val="20"/>
                <w:szCs w:val="24"/>
                <w:highlight w:val="yellow"/>
              </w:rPr>
            </w:pPr>
          </w:p>
        </w:tc>
        <w:tc>
          <w:tcPr>
            <w:tcW w:w="3489" w:type="dxa"/>
          </w:tcPr>
          <w:p w14:paraId="1630B858" w14:textId="77777777" w:rsidR="00704F11" w:rsidRDefault="00704F11" w:rsidP="002B2130">
            <w:pPr>
              <w:spacing w:before="0" w:after="0" w:line="240" w:lineRule="auto"/>
              <w:rPr>
                <w:rFonts w:ascii="Arial" w:hAnsi="Arial" w:cs="Arial"/>
                <w:b/>
                <w:caps/>
                <w:color w:val="003361"/>
                <w:sz w:val="20"/>
                <w:szCs w:val="24"/>
                <w:highlight w:val="yellow"/>
              </w:rPr>
            </w:pPr>
          </w:p>
        </w:tc>
      </w:tr>
    </w:tbl>
    <w:p w14:paraId="771F0F49" w14:textId="77777777" w:rsidR="00704F11" w:rsidRPr="003A1898" w:rsidRDefault="00704F11" w:rsidP="00704F11">
      <w:pPr>
        <w:pStyle w:val="ListBullet"/>
        <w:spacing w:before="100" w:after="100"/>
        <w:rPr>
          <w:rFonts w:ascii="Arial" w:hAnsi="Arial" w:cs="Arial"/>
          <w:b/>
          <w:bCs/>
          <w:color w:val="003361"/>
          <w:spacing w:val="0"/>
          <w:sz w:val="24"/>
          <w:szCs w:val="24"/>
        </w:rPr>
      </w:pPr>
      <w:r w:rsidRPr="003A1898">
        <w:rPr>
          <w:rFonts w:ascii="Arial" w:hAnsi="Arial" w:cs="Arial"/>
          <w:b/>
          <w:bCs/>
          <w:color w:val="003361"/>
          <w:spacing w:val="0"/>
          <w:sz w:val="24"/>
          <w:szCs w:val="24"/>
        </w:rPr>
        <w:t xml:space="preserve">DESIRED OUTCOMES </w:t>
      </w:r>
    </w:p>
    <w:p w14:paraId="7D9A5389" w14:textId="77777777" w:rsidR="00704F11" w:rsidRPr="00D11518" w:rsidRDefault="00704F11" w:rsidP="00CD0EF0">
      <w:pPr>
        <w:pStyle w:val="ListBullet"/>
        <w:numPr>
          <w:ilvl w:val="0"/>
          <w:numId w:val="95"/>
        </w:numPr>
        <w:spacing w:before="100" w:after="100"/>
        <w:ind w:left="567" w:hanging="567"/>
        <w:rPr>
          <w:rFonts w:ascii="Arial" w:hAnsi="Arial" w:cs="Arial"/>
          <w:sz w:val="20"/>
          <w:szCs w:val="20"/>
        </w:rPr>
      </w:pPr>
      <w:r w:rsidRPr="00D11518">
        <w:rPr>
          <w:rFonts w:ascii="Arial" w:hAnsi="Arial" w:cs="Arial"/>
          <w:sz w:val="20"/>
          <w:szCs w:val="20"/>
        </w:rPr>
        <w:t xml:space="preserve">We have a global, </w:t>
      </w:r>
      <w:proofErr w:type="gramStart"/>
      <w:r w:rsidRPr="00D11518">
        <w:rPr>
          <w:rFonts w:ascii="Arial" w:hAnsi="Arial" w:cs="Arial"/>
          <w:sz w:val="20"/>
          <w:szCs w:val="20"/>
        </w:rPr>
        <w:t>national</w:t>
      </w:r>
      <w:proofErr w:type="gramEnd"/>
      <w:r w:rsidRPr="00D11518">
        <w:rPr>
          <w:rFonts w:ascii="Arial" w:hAnsi="Arial" w:cs="Arial"/>
          <w:sz w:val="20"/>
          <w:szCs w:val="20"/>
        </w:rPr>
        <w:t xml:space="preserve"> and local reputation as a place to do business – especially in our key sectors</w:t>
      </w:r>
    </w:p>
    <w:p w14:paraId="24839DE4" w14:textId="77777777" w:rsidR="00704F11" w:rsidRDefault="00704F11" w:rsidP="00CD0EF0">
      <w:pPr>
        <w:pStyle w:val="ListBullet"/>
        <w:numPr>
          <w:ilvl w:val="0"/>
          <w:numId w:val="95"/>
        </w:numPr>
        <w:spacing w:before="100" w:after="100"/>
        <w:ind w:left="567" w:hanging="567"/>
        <w:rPr>
          <w:rFonts w:ascii="Arial" w:hAnsi="Arial" w:cs="Arial"/>
          <w:sz w:val="20"/>
          <w:szCs w:val="20"/>
        </w:rPr>
      </w:pPr>
      <w:r w:rsidRPr="00D11518">
        <w:rPr>
          <w:rFonts w:ascii="Arial" w:hAnsi="Arial" w:cs="Arial"/>
          <w:sz w:val="20"/>
          <w:szCs w:val="20"/>
        </w:rPr>
        <w:t>We have a diversified, future-</w:t>
      </w:r>
      <w:proofErr w:type="gramStart"/>
      <w:r w:rsidRPr="00D11518">
        <w:rPr>
          <w:rFonts w:ascii="Arial" w:hAnsi="Arial" w:cs="Arial"/>
          <w:sz w:val="20"/>
          <w:szCs w:val="20"/>
        </w:rPr>
        <w:t>focused</w:t>
      </w:r>
      <w:proofErr w:type="gramEnd"/>
      <w:r w:rsidRPr="00D11518">
        <w:rPr>
          <w:rFonts w:ascii="Arial" w:hAnsi="Arial" w:cs="Arial"/>
          <w:sz w:val="20"/>
          <w:szCs w:val="20"/>
        </w:rPr>
        <w:t xml:space="preserve"> and sustainable economy to drive employment and support growth</w:t>
      </w:r>
    </w:p>
    <w:p w14:paraId="684CF5B0" w14:textId="77777777" w:rsidR="00704F11" w:rsidRPr="00BC53DC" w:rsidRDefault="00704F11" w:rsidP="00CD0EF0">
      <w:pPr>
        <w:pStyle w:val="ListBullet"/>
        <w:numPr>
          <w:ilvl w:val="0"/>
          <w:numId w:val="95"/>
        </w:numPr>
        <w:spacing w:before="100" w:after="100"/>
        <w:ind w:left="567" w:hanging="567"/>
        <w:rPr>
          <w:rFonts w:ascii="Arial" w:hAnsi="Arial" w:cs="Arial"/>
          <w:sz w:val="20"/>
          <w:szCs w:val="20"/>
        </w:rPr>
      </w:pPr>
      <w:r w:rsidRPr="00BC53DC">
        <w:rPr>
          <w:rFonts w:ascii="Arial" w:hAnsi="Arial" w:cs="Arial"/>
          <w:sz w:val="20"/>
          <w:szCs w:val="20"/>
        </w:rPr>
        <w:t xml:space="preserve">We are an influential Council that builds effective private and public partnerships, taking the lead role in advocating for future investment </w:t>
      </w:r>
    </w:p>
    <w:p w14:paraId="4EFC2A1F" w14:textId="77777777" w:rsidR="00704F11" w:rsidRPr="003A1898" w:rsidRDefault="00704F11" w:rsidP="00803CE1">
      <w:pPr>
        <w:pStyle w:val="ListBullet"/>
        <w:spacing w:before="200" w:after="100"/>
        <w:rPr>
          <w:rFonts w:ascii="Arial Bold" w:hAnsi="Arial Bold" w:cs="Arial"/>
          <w:b/>
          <w:bCs/>
          <w:caps/>
          <w:color w:val="003361"/>
          <w:spacing w:val="0"/>
          <w:sz w:val="24"/>
          <w:szCs w:val="24"/>
        </w:rPr>
      </w:pPr>
      <w:r w:rsidRPr="003A1898">
        <w:rPr>
          <w:rFonts w:ascii="Arial Bold" w:hAnsi="Arial Bold" w:cs="Arial"/>
          <w:b/>
          <w:bCs/>
          <w:caps/>
          <w:color w:val="003361"/>
          <w:spacing w:val="0"/>
          <w:sz w:val="24"/>
          <w:szCs w:val="24"/>
        </w:rPr>
        <w:t xml:space="preserve">Four-year priorities </w:t>
      </w:r>
    </w:p>
    <w:p w14:paraId="3AE8D721" w14:textId="77777777" w:rsidR="00704F11" w:rsidRPr="00D11518" w:rsidRDefault="00704F11" w:rsidP="000E4B09">
      <w:pPr>
        <w:pStyle w:val="ListBullet"/>
        <w:spacing w:before="100" w:after="100"/>
        <w:ind w:left="567" w:hanging="567"/>
        <w:rPr>
          <w:rFonts w:ascii="Arial" w:hAnsi="Arial" w:cs="Arial"/>
          <w:sz w:val="20"/>
          <w:szCs w:val="20"/>
        </w:rPr>
      </w:pPr>
      <w:r w:rsidRPr="0EDC895E">
        <w:rPr>
          <w:rFonts w:ascii="Arial" w:hAnsi="Arial" w:cs="Arial"/>
          <w:sz w:val="20"/>
          <w:szCs w:val="20"/>
        </w:rPr>
        <w:t xml:space="preserve">3.1 </w:t>
      </w:r>
      <w:r>
        <w:tab/>
      </w:r>
      <w:r w:rsidRPr="0EDC895E">
        <w:rPr>
          <w:rFonts w:ascii="Arial" w:hAnsi="Arial" w:cs="Arial"/>
          <w:sz w:val="20"/>
          <w:szCs w:val="20"/>
        </w:rPr>
        <w:t xml:space="preserve">Attract and facilitate public and private investment </w:t>
      </w:r>
    </w:p>
    <w:p w14:paraId="1191EE19" w14:textId="77777777" w:rsidR="00704F11" w:rsidRPr="00D11518" w:rsidRDefault="00704F11" w:rsidP="000E4B09">
      <w:pPr>
        <w:pStyle w:val="ListBullet"/>
        <w:spacing w:before="100" w:after="100"/>
        <w:ind w:left="567" w:hanging="567"/>
        <w:rPr>
          <w:rFonts w:ascii="Arial" w:hAnsi="Arial" w:cs="Arial"/>
          <w:sz w:val="20"/>
          <w:szCs w:val="20"/>
        </w:rPr>
      </w:pPr>
      <w:r w:rsidRPr="0EDC895E">
        <w:rPr>
          <w:rFonts w:ascii="Arial" w:hAnsi="Arial" w:cs="Arial"/>
          <w:sz w:val="20"/>
          <w:szCs w:val="20"/>
        </w:rPr>
        <w:t xml:space="preserve">3.2 </w:t>
      </w:r>
      <w:r>
        <w:tab/>
      </w:r>
      <w:r w:rsidRPr="0EDC895E">
        <w:rPr>
          <w:rFonts w:ascii="Arial" w:hAnsi="Arial" w:cs="Arial"/>
          <w:sz w:val="20"/>
          <w:szCs w:val="20"/>
        </w:rPr>
        <w:t xml:space="preserve">Promote and leverage the competitive strengths and attractiveness of our region, globally, </w:t>
      </w:r>
      <w:proofErr w:type="gramStart"/>
      <w:r w:rsidRPr="0EDC895E">
        <w:rPr>
          <w:rFonts w:ascii="Arial" w:hAnsi="Arial" w:cs="Arial"/>
          <w:sz w:val="20"/>
          <w:szCs w:val="20"/>
        </w:rPr>
        <w:t>nationally</w:t>
      </w:r>
      <w:proofErr w:type="gramEnd"/>
      <w:r w:rsidRPr="0EDC895E">
        <w:rPr>
          <w:rFonts w:ascii="Arial" w:hAnsi="Arial" w:cs="Arial"/>
          <w:sz w:val="20"/>
          <w:szCs w:val="20"/>
        </w:rPr>
        <w:t xml:space="preserve"> and locally </w:t>
      </w:r>
    </w:p>
    <w:p w14:paraId="2667F825" w14:textId="77777777" w:rsidR="00704F11" w:rsidRPr="00D11518" w:rsidRDefault="00704F11" w:rsidP="000E4B09">
      <w:pPr>
        <w:pStyle w:val="ListBullet"/>
        <w:spacing w:before="100" w:after="100"/>
        <w:ind w:left="567" w:hanging="567"/>
        <w:rPr>
          <w:rFonts w:ascii="Arial" w:hAnsi="Arial" w:cs="Arial"/>
          <w:sz w:val="20"/>
          <w:szCs w:val="20"/>
        </w:rPr>
      </w:pPr>
      <w:r w:rsidRPr="0EDC895E">
        <w:rPr>
          <w:rFonts w:ascii="Arial" w:hAnsi="Arial" w:cs="Arial"/>
          <w:sz w:val="20"/>
          <w:szCs w:val="20"/>
        </w:rPr>
        <w:t xml:space="preserve">3.3 </w:t>
      </w:r>
      <w:r>
        <w:tab/>
      </w:r>
      <w:r w:rsidRPr="0EDC895E">
        <w:rPr>
          <w:rFonts w:ascii="Arial" w:hAnsi="Arial" w:cs="Arial"/>
          <w:sz w:val="20"/>
          <w:szCs w:val="20"/>
        </w:rPr>
        <w:t xml:space="preserve">Support entrepreneurs, start-ups, innovation, </w:t>
      </w:r>
      <w:proofErr w:type="gramStart"/>
      <w:r w:rsidRPr="0EDC895E">
        <w:rPr>
          <w:rFonts w:ascii="Arial" w:hAnsi="Arial" w:cs="Arial"/>
          <w:sz w:val="20"/>
          <w:szCs w:val="20"/>
        </w:rPr>
        <w:t>research</w:t>
      </w:r>
      <w:proofErr w:type="gramEnd"/>
      <w:r w:rsidRPr="0EDC895E">
        <w:rPr>
          <w:rFonts w:ascii="Arial" w:hAnsi="Arial" w:cs="Arial"/>
          <w:sz w:val="20"/>
          <w:szCs w:val="20"/>
        </w:rPr>
        <w:t xml:space="preserve"> and digital connectivity </w:t>
      </w:r>
    </w:p>
    <w:p w14:paraId="7DA76CB8" w14:textId="77777777" w:rsidR="00704F11" w:rsidRPr="00D11518" w:rsidRDefault="00704F11" w:rsidP="000E4B09">
      <w:pPr>
        <w:pStyle w:val="ListBullet"/>
        <w:spacing w:before="100" w:after="100"/>
        <w:ind w:left="567" w:hanging="567"/>
        <w:rPr>
          <w:rFonts w:ascii="Arial" w:hAnsi="Arial" w:cs="Arial"/>
          <w:sz w:val="20"/>
          <w:szCs w:val="20"/>
        </w:rPr>
      </w:pPr>
      <w:r w:rsidRPr="0EDC895E">
        <w:rPr>
          <w:rFonts w:ascii="Arial" w:hAnsi="Arial" w:cs="Arial"/>
          <w:sz w:val="20"/>
          <w:szCs w:val="20"/>
        </w:rPr>
        <w:t xml:space="preserve">3.4 </w:t>
      </w:r>
      <w:r>
        <w:tab/>
      </w:r>
      <w:r w:rsidRPr="0EDC895E">
        <w:rPr>
          <w:rFonts w:ascii="Arial" w:hAnsi="Arial" w:cs="Arial"/>
          <w:sz w:val="20"/>
          <w:szCs w:val="20"/>
        </w:rPr>
        <w:t xml:space="preserve">Attract businesses with a carbon neutral and circular economy focus </w:t>
      </w:r>
    </w:p>
    <w:p w14:paraId="1B02C169" w14:textId="77777777" w:rsidR="00704F11" w:rsidRPr="00D11518" w:rsidRDefault="00704F11" w:rsidP="000E4B09">
      <w:pPr>
        <w:pStyle w:val="ListBullet"/>
        <w:spacing w:before="100" w:after="100"/>
        <w:ind w:left="567" w:hanging="567"/>
        <w:rPr>
          <w:rFonts w:ascii="Arial" w:hAnsi="Arial" w:cs="Arial"/>
          <w:sz w:val="20"/>
          <w:szCs w:val="20"/>
        </w:rPr>
      </w:pPr>
      <w:r w:rsidRPr="0EDC895E">
        <w:rPr>
          <w:rFonts w:ascii="Arial" w:hAnsi="Arial" w:cs="Arial"/>
          <w:sz w:val="20"/>
          <w:szCs w:val="20"/>
        </w:rPr>
        <w:t xml:space="preserve">3.5 </w:t>
      </w:r>
      <w:r>
        <w:tab/>
      </w:r>
      <w:r w:rsidRPr="0EDC895E">
        <w:rPr>
          <w:rFonts w:ascii="Arial" w:hAnsi="Arial" w:cs="Arial"/>
          <w:sz w:val="20"/>
          <w:szCs w:val="20"/>
        </w:rPr>
        <w:t xml:space="preserve">Support local business resilience and recovery from the impacts of the COVID-19 pandemic </w:t>
      </w:r>
    </w:p>
    <w:p w14:paraId="53C2A8A4" w14:textId="77777777" w:rsidR="00704F11" w:rsidRPr="00D11518" w:rsidRDefault="00704F11" w:rsidP="000E4B09">
      <w:pPr>
        <w:pStyle w:val="ListBullet"/>
        <w:spacing w:before="100" w:after="100"/>
        <w:ind w:left="567" w:hanging="567"/>
        <w:rPr>
          <w:rFonts w:ascii="Arial" w:hAnsi="Arial" w:cs="Arial"/>
          <w:sz w:val="20"/>
          <w:szCs w:val="20"/>
        </w:rPr>
      </w:pPr>
      <w:r w:rsidRPr="0EDC895E">
        <w:rPr>
          <w:rFonts w:ascii="Arial" w:hAnsi="Arial" w:cs="Arial"/>
          <w:sz w:val="20"/>
          <w:szCs w:val="20"/>
        </w:rPr>
        <w:t xml:space="preserve">3.6 </w:t>
      </w:r>
      <w:r>
        <w:tab/>
      </w:r>
      <w:r w:rsidRPr="0EDC895E">
        <w:rPr>
          <w:rFonts w:ascii="Arial" w:hAnsi="Arial" w:cs="Arial"/>
          <w:sz w:val="20"/>
          <w:szCs w:val="20"/>
        </w:rPr>
        <w:t xml:space="preserve">Attract, </w:t>
      </w:r>
      <w:proofErr w:type="gramStart"/>
      <w:r w:rsidRPr="0EDC895E">
        <w:rPr>
          <w:rFonts w:ascii="Arial" w:hAnsi="Arial" w:cs="Arial"/>
          <w:sz w:val="20"/>
          <w:szCs w:val="20"/>
        </w:rPr>
        <w:t>retain</w:t>
      </w:r>
      <w:proofErr w:type="gramEnd"/>
      <w:r w:rsidRPr="0EDC895E">
        <w:rPr>
          <w:rFonts w:ascii="Arial" w:hAnsi="Arial" w:cs="Arial"/>
          <w:sz w:val="20"/>
          <w:szCs w:val="20"/>
        </w:rPr>
        <w:t xml:space="preserve"> and enable participation in the workforce to meet industry needs </w:t>
      </w:r>
    </w:p>
    <w:p w14:paraId="6DCC9110" w14:textId="77777777" w:rsidR="00704F11" w:rsidRPr="00D11518" w:rsidRDefault="00704F11" w:rsidP="000E4B09">
      <w:pPr>
        <w:pStyle w:val="ListBullet"/>
        <w:spacing w:before="100" w:after="100"/>
        <w:ind w:left="567" w:hanging="567"/>
        <w:rPr>
          <w:rFonts w:ascii="Arial" w:hAnsi="Arial" w:cs="Arial"/>
          <w:sz w:val="20"/>
          <w:szCs w:val="20"/>
        </w:rPr>
      </w:pPr>
      <w:r w:rsidRPr="0EDC895E">
        <w:rPr>
          <w:rFonts w:ascii="Arial" w:hAnsi="Arial" w:cs="Arial"/>
          <w:sz w:val="20"/>
          <w:szCs w:val="20"/>
        </w:rPr>
        <w:t xml:space="preserve">3.7 </w:t>
      </w:r>
      <w:r>
        <w:tab/>
      </w:r>
      <w:r w:rsidRPr="0EDC895E">
        <w:rPr>
          <w:rFonts w:ascii="Arial" w:hAnsi="Arial" w:cs="Arial"/>
          <w:sz w:val="20"/>
          <w:szCs w:val="20"/>
        </w:rPr>
        <w:t xml:space="preserve">Address high levels of unemployment in targeted areas of our region </w:t>
      </w:r>
    </w:p>
    <w:p w14:paraId="5BE60BD2" w14:textId="77777777" w:rsidR="00704F11" w:rsidRPr="00D11518" w:rsidRDefault="00704F11" w:rsidP="000E4B09">
      <w:pPr>
        <w:pStyle w:val="ListBullet"/>
        <w:spacing w:before="100" w:after="100"/>
        <w:ind w:left="567" w:hanging="567"/>
        <w:rPr>
          <w:rFonts w:ascii="Arial" w:hAnsi="Arial" w:cs="Arial"/>
          <w:sz w:val="20"/>
          <w:szCs w:val="20"/>
        </w:rPr>
      </w:pPr>
      <w:r w:rsidRPr="0EDC895E">
        <w:rPr>
          <w:rFonts w:ascii="Arial" w:hAnsi="Arial" w:cs="Arial"/>
          <w:sz w:val="20"/>
          <w:szCs w:val="20"/>
        </w:rPr>
        <w:t xml:space="preserve">3.8 </w:t>
      </w:r>
      <w:r>
        <w:tab/>
      </w:r>
      <w:r w:rsidRPr="0EDC895E">
        <w:rPr>
          <w:rFonts w:ascii="Arial" w:hAnsi="Arial" w:cs="Arial"/>
          <w:sz w:val="20"/>
          <w:szCs w:val="20"/>
        </w:rPr>
        <w:t>Promote our region as a trial location for innovation and new technologies</w:t>
      </w:r>
    </w:p>
    <w:p w14:paraId="431A9962" w14:textId="77777777" w:rsidR="00704F11" w:rsidRPr="003A1898" w:rsidRDefault="00704F11" w:rsidP="00803CE1">
      <w:pPr>
        <w:pStyle w:val="ListBullet"/>
        <w:spacing w:before="200" w:after="100"/>
        <w:rPr>
          <w:rFonts w:ascii="Arial" w:hAnsi="Arial" w:cs="Arial"/>
          <w:b/>
          <w:bCs/>
          <w:color w:val="003361"/>
          <w:spacing w:val="0"/>
          <w:sz w:val="24"/>
          <w:szCs w:val="24"/>
        </w:rPr>
      </w:pPr>
      <w:r w:rsidRPr="003A1898">
        <w:rPr>
          <w:rFonts w:ascii="Arial" w:hAnsi="Arial" w:cs="Arial"/>
          <w:b/>
          <w:bCs/>
          <w:color w:val="003361"/>
          <w:spacing w:val="0"/>
          <w:sz w:val="24"/>
          <w:szCs w:val="24"/>
        </w:rPr>
        <w:t>PROGRESS REPORT</w:t>
      </w:r>
    </w:p>
    <w:p w14:paraId="6E7B111A" w14:textId="77777777" w:rsidR="00704F11" w:rsidRPr="003A1898" w:rsidRDefault="00704F11" w:rsidP="00704F11">
      <w:pPr>
        <w:spacing w:before="100" w:after="100"/>
        <w:rPr>
          <w:rFonts w:ascii="Arial" w:hAnsi="Arial" w:cs="Arial"/>
          <w:b/>
          <w:color w:val="003361"/>
          <w:spacing w:val="0"/>
          <w:sz w:val="24"/>
          <w:szCs w:val="24"/>
        </w:rPr>
      </w:pPr>
      <w:r w:rsidRPr="003A1898">
        <w:rPr>
          <w:rFonts w:ascii="Arial" w:hAnsi="Arial" w:cs="Arial"/>
          <w:b/>
          <w:color w:val="003361"/>
          <w:spacing w:val="0"/>
          <w:sz w:val="24"/>
          <w:szCs w:val="24"/>
        </w:rPr>
        <w:t>Indicators</w:t>
      </w:r>
    </w:p>
    <w:tbl>
      <w:tblPr>
        <w:tblW w:w="5081"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106"/>
        <w:gridCol w:w="2692"/>
        <w:gridCol w:w="3827"/>
      </w:tblGrid>
      <w:tr w:rsidR="00704F11" w:rsidRPr="00FA567B" w14:paraId="5EE1F746" w14:textId="77777777" w:rsidTr="00AC0B03">
        <w:trPr>
          <w:trHeight w:val="388"/>
          <w:tblHeader/>
        </w:trPr>
        <w:tc>
          <w:tcPr>
            <w:tcW w:w="1932" w:type="pct"/>
            <w:shd w:val="clear" w:color="auto" w:fill="7BA7AE"/>
            <w:vAlign w:val="center"/>
          </w:tcPr>
          <w:p w14:paraId="024BFDBF" w14:textId="77777777" w:rsidR="00704F11" w:rsidRPr="00F83FEF" w:rsidRDefault="00704F11" w:rsidP="001026AE">
            <w:pPr>
              <w:spacing w:before="60" w:after="60"/>
              <w:rPr>
                <w:rFonts w:ascii="Arial" w:hAnsi="Arial" w:cs="Arial"/>
                <w:b/>
                <w:bCs/>
                <w:color w:val="FFFFFF"/>
                <w:sz w:val="18"/>
                <w:szCs w:val="21"/>
              </w:rPr>
            </w:pPr>
            <w:r w:rsidRPr="00D86BE8">
              <w:rPr>
                <w:rFonts w:ascii="Arial" w:hAnsi="Arial" w:cs="Arial"/>
                <w:b/>
                <w:color w:val="FFFFFF"/>
                <w:sz w:val="18"/>
                <w:szCs w:val="18"/>
              </w:rPr>
              <w:t>Municipal Indicators</w:t>
            </w:r>
          </w:p>
        </w:tc>
        <w:tc>
          <w:tcPr>
            <w:tcW w:w="1267" w:type="pct"/>
            <w:shd w:val="clear" w:color="auto" w:fill="7BA7AE"/>
            <w:vAlign w:val="center"/>
          </w:tcPr>
          <w:p w14:paraId="3852400F" w14:textId="66AD9499" w:rsidR="00704F11" w:rsidRPr="00B145C3" w:rsidRDefault="00040390" w:rsidP="001026AE">
            <w:pPr>
              <w:spacing w:before="60" w:after="60"/>
              <w:rPr>
                <w:rFonts w:ascii="Arial" w:hAnsi="Arial" w:cs="Arial"/>
                <w:b/>
                <w:bCs/>
                <w:color w:val="FFFFFF"/>
                <w:sz w:val="18"/>
                <w:szCs w:val="21"/>
              </w:rPr>
            </w:pPr>
            <w:r>
              <w:rPr>
                <w:rFonts w:ascii="Arial" w:hAnsi="Arial" w:cs="Arial"/>
                <w:b/>
                <w:bCs/>
                <w:color w:val="FFFFFF"/>
                <w:sz w:val="18"/>
                <w:szCs w:val="18"/>
              </w:rPr>
              <w:t xml:space="preserve">Result </w:t>
            </w:r>
            <w:proofErr w:type="gramStart"/>
            <w:r>
              <w:rPr>
                <w:rFonts w:ascii="Arial" w:hAnsi="Arial" w:cs="Arial"/>
                <w:b/>
                <w:bCs/>
                <w:color w:val="FFFFFF"/>
                <w:sz w:val="18"/>
                <w:szCs w:val="18"/>
              </w:rPr>
              <w:t>at</w:t>
            </w:r>
            <w:proofErr w:type="gramEnd"/>
            <w:r>
              <w:rPr>
                <w:rFonts w:ascii="Arial" w:hAnsi="Arial" w:cs="Arial"/>
                <w:b/>
                <w:bCs/>
                <w:color w:val="FFFFFF"/>
                <w:sz w:val="18"/>
                <w:szCs w:val="18"/>
              </w:rPr>
              <w:t xml:space="preserve"> 30 June</w:t>
            </w:r>
            <w:r w:rsidR="00704F11" w:rsidRPr="00D86BE8">
              <w:rPr>
                <w:rFonts w:ascii="Arial" w:hAnsi="Arial" w:cs="Arial"/>
                <w:b/>
                <w:bCs/>
                <w:color w:val="FFFFFF"/>
                <w:sz w:val="18"/>
                <w:szCs w:val="18"/>
              </w:rPr>
              <w:t xml:space="preserve"> 2022</w:t>
            </w:r>
          </w:p>
        </w:tc>
        <w:tc>
          <w:tcPr>
            <w:tcW w:w="1801" w:type="pct"/>
            <w:shd w:val="clear" w:color="auto" w:fill="7BA7AE"/>
            <w:vAlign w:val="center"/>
          </w:tcPr>
          <w:p w14:paraId="467057B8" w14:textId="77777777" w:rsidR="00704F11" w:rsidRPr="00B145C3" w:rsidRDefault="00704F11" w:rsidP="001026AE">
            <w:pPr>
              <w:spacing w:before="60" w:after="60"/>
              <w:rPr>
                <w:rFonts w:ascii="Arial" w:hAnsi="Arial" w:cs="Arial"/>
                <w:b/>
                <w:bCs/>
                <w:color w:val="FFFFFF"/>
                <w:sz w:val="18"/>
                <w:szCs w:val="21"/>
              </w:rPr>
            </w:pPr>
            <w:r w:rsidRPr="00D86BE8">
              <w:rPr>
                <w:rFonts w:ascii="Arial" w:hAnsi="Arial" w:cs="Arial"/>
                <w:b/>
                <w:bCs/>
                <w:color w:val="FFFFFF"/>
                <w:sz w:val="18"/>
                <w:szCs w:val="18"/>
              </w:rPr>
              <w:t>Progress comments</w:t>
            </w:r>
          </w:p>
        </w:tc>
      </w:tr>
      <w:tr w:rsidR="00704F11" w:rsidRPr="00FA567B" w14:paraId="6AB85981" w14:textId="77777777" w:rsidTr="004B5AEA">
        <w:tc>
          <w:tcPr>
            <w:tcW w:w="1932" w:type="pct"/>
            <w:shd w:val="clear" w:color="auto" w:fill="auto"/>
          </w:tcPr>
          <w:p w14:paraId="1DD81292" w14:textId="04950C3F" w:rsidR="00704F11" w:rsidRDefault="00704F11" w:rsidP="001026AE">
            <w:pPr>
              <w:spacing w:before="60" w:after="60"/>
              <w:rPr>
                <w:rFonts w:ascii="Arial" w:hAnsi="Arial" w:cs="Arial"/>
                <w:color w:val="000000"/>
                <w:sz w:val="18"/>
                <w:szCs w:val="18"/>
              </w:rPr>
            </w:pPr>
            <w:r w:rsidRPr="00B145C3">
              <w:rPr>
                <w:rFonts w:ascii="Arial" w:hAnsi="Arial" w:cs="Arial"/>
                <w:color w:val="000000"/>
                <w:sz w:val="18"/>
                <w:szCs w:val="18"/>
              </w:rPr>
              <w:t xml:space="preserve">Number of jobs located in the City of Greater Geelong </w:t>
            </w:r>
          </w:p>
          <w:p w14:paraId="054D323A" w14:textId="77777777" w:rsidR="00704F11" w:rsidRPr="00C97D50" w:rsidRDefault="00704F11" w:rsidP="001026AE">
            <w:pPr>
              <w:spacing w:before="60" w:after="60"/>
              <w:rPr>
                <w:rFonts w:ascii="Arial" w:hAnsi="Arial" w:cs="Arial"/>
                <w:i/>
                <w:iCs/>
                <w:color w:val="000000"/>
                <w:sz w:val="16"/>
                <w:szCs w:val="16"/>
              </w:rPr>
            </w:pPr>
            <w:r w:rsidRPr="00B51760">
              <w:rPr>
                <w:rFonts w:ascii="Arial" w:hAnsi="Arial" w:cs="Arial"/>
                <w:i/>
                <w:iCs/>
                <w:color w:val="000000"/>
                <w:sz w:val="16"/>
                <w:szCs w:val="16"/>
              </w:rPr>
              <w:t>Source: .id and National Institute of Economic and Industry Research (NIEIR)</w:t>
            </w:r>
          </w:p>
        </w:tc>
        <w:tc>
          <w:tcPr>
            <w:tcW w:w="1267" w:type="pct"/>
            <w:shd w:val="clear" w:color="auto" w:fill="auto"/>
          </w:tcPr>
          <w:p w14:paraId="35AA3A8F" w14:textId="77777777" w:rsidR="00704F11" w:rsidRPr="000E4B09" w:rsidRDefault="0E4D5E23" w:rsidP="001026AE">
            <w:pPr>
              <w:spacing w:before="60" w:after="60"/>
              <w:rPr>
                <w:rFonts w:ascii="Arial" w:hAnsi="Arial" w:cs="Arial"/>
                <w:color w:val="000000" w:themeColor="text1"/>
                <w:sz w:val="18"/>
                <w:szCs w:val="18"/>
              </w:rPr>
            </w:pPr>
            <w:r w:rsidRPr="000E4B09">
              <w:rPr>
                <w:rFonts w:ascii="Arial" w:hAnsi="Arial" w:cs="Arial"/>
                <w:color w:val="000000" w:themeColor="text1"/>
                <w:sz w:val="18"/>
                <w:szCs w:val="18"/>
              </w:rPr>
              <w:t>120,</w:t>
            </w:r>
            <w:r w:rsidR="3DF4E469" w:rsidRPr="000E4B09">
              <w:rPr>
                <w:rFonts w:ascii="Arial" w:hAnsi="Arial" w:cs="Arial"/>
                <w:color w:val="000000" w:themeColor="text1"/>
                <w:sz w:val="18"/>
                <w:szCs w:val="18"/>
              </w:rPr>
              <w:t>0</w:t>
            </w:r>
            <w:r w:rsidR="3B364512" w:rsidRPr="000E4B09">
              <w:rPr>
                <w:rFonts w:ascii="Arial" w:hAnsi="Arial" w:cs="Arial"/>
                <w:color w:val="000000" w:themeColor="text1"/>
                <w:sz w:val="18"/>
                <w:szCs w:val="18"/>
              </w:rPr>
              <w:t>31</w:t>
            </w:r>
            <w:r w:rsidR="3DF4E469" w:rsidRPr="000E4B09">
              <w:rPr>
                <w:rFonts w:ascii="Arial" w:hAnsi="Arial" w:cs="Arial"/>
                <w:color w:val="000000" w:themeColor="text1"/>
                <w:sz w:val="18"/>
                <w:szCs w:val="18"/>
              </w:rPr>
              <w:t xml:space="preserve"> </w:t>
            </w:r>
            <w:r w:rsidR="2F6AD9F9" w:rsidRPr="000E4B09">
              <w:rPr>
                <w:rFonts w:ascii="Arial" w:hAnsi="Arial" w:cs="Arial"/>
                <w:color w:val="000000" w:themeColor="text1"/>
                <w:sz w:val="18"/>
                <w:szCs w:val="18"/>
              </w:rPr>
              <w:t>(2020</w:t>
            </w:r>
            <w:r w:rsidR="003303D3" w:rsidRPr="000E4B09">
              <w:rPr>
                <w:rFonts w:ascii="Arial" w:hAnsi="Arial" w:cs="Arial"/>
                <w:color w:val="000000" w:themeColor="text1"/>
                <w:sz w:val="18"/>
                <w:szCs w:val="18"/>
              </w:rPr>
              <w:t>‒</w:t>
            </w:r>
            <w:r w:rsidR="2F6AD9F9" w:rsidRPr="000E4B09">
              <w:rPr>
                <w:rFonts w:ascii="Arial" w:hAnsi="Arial" w:cs="Arial"/>
                <w:color w:val="000000" w:themeColor="text1"/>
                <w:sz w:val="18"/>
                <w:szCs w:val="18"/>
              </w:rPr>
              <w:t>21)</w:t>
            </w:r>
          </w:p>
          <w:p w14:paraId="7D8C7D9C" w14:textId="7993BFD4" w:rsidR="00B946E2" w:rsidRPr="000E4B09" w:rsidRDefault="00B946E2" w:rsidP="001026AE">
            <w:pPr>
              <w:spacing w:before="60" w:after="60"/>
              <w:rPr>
                <w:rFonts w:ascii="Arial" w:hAnsi="Arial" w:cs="Arial"/>
                <w:color w:val="000000"/>
                <w:sz w:val="18"/>
                <w:szCs w:val="18"/>
              </w:rPr>
            </w:pPr>
            <w:r w:rsidRPr="000E4B09">
              <w:rPr>
                <w:rFonts w:ascii="Arial" w:hAnsi="Arial" w:cs="Arial"/>
                <w:color w:val="000000" w:themeColor="text1"/>
                <w:sz w:val="18"/>
                <w:szCs w:val="18"/>
              </w:rPr>
              <w:t>118,765 (2019</w:t>
            </w:r>
            <w:r w:rsidR="00871152">
              <w:rPr>
                <w:rFonts w:ascii="Arial" w:hAnsi="Arial" w:cs="Arial"/>
                <w:color w:val="000000" w:themeColor="text1"/>
                <w:sz w:val="18"/>
                <w:szCs w:val="18"/>
              </w:rPr>
              <w:t>‒</w:t>
            </w:r>
            <w:r w:rsidRPr="000E4B09">
              <w:rPr>
                <w:rFonts w:ascii="Arial" w:hAnsi="Arial" w:cs="Arial"/>
                <w:color w:val="000000" w:themeColor="text1"/>
                <w:sz w:val="18"/>
                <w:szCs w:val="18"/>
              </w:rPr>
              <w:t>20)</w:t>
            </w:r>
          </w:p>
        </w:tc>
        <w:tc>
          <w:tcPr>
            <w:tcW w:w="1801" w:type="pct"/>
            <w:shd w:val="clear" w:color="auto" w:fill="auto"/>
          </w:tcPr>
          <w:p w14:paraId="11BBBFC3" w14:textId="0E839A84" w:rsidR="00704F11" w:rsidRPr="00B145C3" w:rsidRDefault="2F6AD9F9" w:rsidP="001026AE">
            <w:pPr>
              <w:spacing w:before="60" w:after="60"/>
              <w:rPr>
                <w:rFonts w:ascii="Arial" w:hAnsi="Arial" w:cs="Arial"/>
                <w:color w:val="000000"/>
                <w:sz w:val="18"/>
                <w:szCs w:val="18"/>
              </w:rPr>
            </w:pPr>
            <w:r w:rsidRPr="1045BA03">
              <w:rPr>
                <w:rFonts w:ascii="Arial" w:hAnsi="Arial" w:cs="Arial"/>
                <w:color w:val="000000" w:themeColor="text1"/>
                <w:sz w:val="18"/>
                <w:szCs w:val="18"/>
              </w:rPr>
              <w:t>In 2020</w:t>
            </w:r>
            <w:r w:rsidR="003303D3">
              <w:rPr>
                <w:rFonts w:ascii="Arial" w:hAnsi="Arial" w:cs="Arial"/>
                <w:color w:val="000000" w:themeColor="text1"/>
                <w:sz w:val="18"/>
                <w:szCs w:val="18"/>
              </w:rPr>
              <w:t>‒</w:t>
            </w:r>
            <w:r w:rsidRPr="1045BA03">
              <w:rPr>
                <w:rFonts w:ascii="Arial" w:hAnsi="Arial" w:cs="Arial"/>
                <w:color w:val="000000" w:themeColor="text1"/>
                <w:sz w:val="18"/>
                <w:szCs w:val="18"/>
              </w:rPr>
              <w:t>21 there were an estimated 1,266 jobs created in Greater Geelong. 2021</w:t>
            </w:r>
            <w:r w:rsidR="001C648B">
              <w:rPr>
                <w:rFonts w:ascii="Arial" w:hAnsi="Arial" w:cs="Arial"/>
                <w:color w:val="000000" w:themeColor="text1"/>
                <w:sz w:val="18"/>
                <w:szCs w:val="18"/>
              </w:rPr>
              <w:t>‒</w:t>
            </w:r>
            <w:r w:rsidRPr="1045BA03">
              <w:rPr>
                <w:rFonts w:ascii="Arial" w:hAnsi="Arial" w:cs="Arial"/>
                <w:color w:val="000000" w:themeColor="text1"/>
                <w:sz w:val="18"/>
                <w:szCs w:val="18"/>
              </w:rPr>
              <w:t>22</w:t>
            </w:r>
            <w:r w:rsidR="00704F11" w:rsidRPr="1045BA03">
              <w:rPr>
                <w:rFonts w:ascii="Arial" w:hAnsi="Arial" w:cs="Arial"/>
                <w:color w:val="000000" w:themeColor="text1"/>
                <w:sz w:val="18"/>
                <w:szCs w:val="18"/>
              </w:rPr>
              <w:t xml:space="preserve"> update expected </w:t>
            </w:r>
            <w:r w:rsidRPr="1045BA03">
              <w:rPr>
                <w:rFonts w:ascii="Arial" w:hAnsi="Arial" w:cs="Arial"/>
                <w:color w:val="000000" w:themeColor="text1"/>
                <w:sz w:val="18"/>
                <w:szCs w:val="18"/>
              </w:rPr>
              <w:t>early 2023</w:t>
            </w:r>
            <w:r w:rsidR="001C6A95">
              <w:rPr>
                <w:rFonts w:ascii="Arial" w:hAnsi="Arial" w:cs="Arial"/>
                <w:color w:val="000000" w:themeColor="text1"/>
                <w:sz w:val="18"/>
                <w:szCs w:val="18"/>
              </w:rPr>
              <w:t>.</w:t>
            </w:r>
          </w:p>
        </w:tc>
      </w:tr>
      <w:tr w:rsidR="00704F11" w:rsidRPr="00FA567B" w14:paraId="7D5C8BAA" w14:textId="77777777" w:rsidTr="004B5AEA">
        <w:tc>
          <w:tcPr>
            <w:tcW w:w="1932" w:type="pct"/>
            <w:shd w:val="clear" w:color="auto" w:fill="auto"/>
          </w:tcPr>
          <w:p w14:paraId="3D4E9683" w14:textId="34409244" w:rsidR="00704F11" w:rsidRDefault="00704F11" w:rsidP="001026AE">
            <w:pPr>
              <w:spacing w:before="60" w:after="60"/>
              <w:rPr>
                <w:rFonts w:ascii="Arial" w:hAnsi="Arial" w:cs="Arial"/>
                <w:color w:val="000000"/>
                <w:sz w:val="18"/>
                <w:szCs w:val="18"/>
              </w:rPr>
            </w:pPr>
            <w:r w:rsidRPr="00B145C3">
              <w:rPr>
                <w:rFonts w:ascii="Arial" w:hAnsi="Arial" w:cs="Arial"/>
                <w:color w:val="000000"/>
                <w:sz w:val="18"/>
                <w:szCs w:val="18"/>
              </w:rPr>
              <w:t>Small area</w:t>
            </w:r>
            <w:r w:rsidR="00044747">
              <w:rPr>
                <w:rFonts w:ascii="Arial" w:hAnsi="Arial" w:cs="Arial"/>
                <w:color w:val="000000"/>
                <w:sz w:val="18"/>
                <w:szCs w:val="18"/>
              </w:rPr>
              <w:t>*</w:t>
            </w:r>
            <w:r w:rsidRPr="00B145C3">
              <w:rPr>
                <w:rFonts w:ascii="Arial" w:hAnsi="Arial" w:cs="Arial"/>
                <w:color w:val="000000"/>
                <w:sz w:val="18"/>
                <w:szCs w:val="18"/>
              </w:rPr>
              <w:t xml:space="preserve"> unemployment rates across Greater Geelong</w:t>
            </w:r>
          </w:p>
          <w:p w14:paraId="2632759A" w14:textId="27FC2557" w:rsidR="00044747" w:rsidRPr="006A5A77" w:rsidRDefault="00044747" w:rsidP="001026AE">
            <w:pPr>
              <w:spacing w:before="60" w:after="60"/>
              <w:rPr>
                <w:rFonts w:ascii="Arial" w:hAnsi="Arial" w:cs="Arial"/>
                <w:sz w:val="14"/>
                <w:szCs w:val="14"/>
              </w:rPr>
            </w:pPr>
            <w:r w:rsidRPr="006A5A77">
              <w:rPr>
                <w:rFonts w:ascii="Arial" w:hAnsi="Arial" w:cs="Arial"/>
                <w:sz w:val="16"/>
                <w:szCs w:val="16"/>
              </w:rPr>
              <w:t xml:space="preserve">*Belmont, Corio-Norlane, Geelong, Geelong West-Hamlyn Heights, Grovedale, Highton, Lara, Leopold, Newcomb-Moolap, Newtown, North Geelong-Bell Park, Clifton Springs, Ocean Grove-Barwon Heads, </w:t>
            </w:r>
            <w:proofErr w:type="gramStart"/>
            <w:r w:rsidRPr="006A5A77">
              <w:rPr>
                <w:rFonts w:ascii="Arial" w:hAnsi="Arial" w:cs="Arial"/>
                <w:sz w:val="16"/>
                <w:szCs w:val="16"/>
              </w:rPr>
              <w:t>Portarlington</w:t>
            </w:r>
            <w:proofErr w:type="gramEnd"/>
            <w:r w:rsidRPr="006A5A77">
              <w:rPr>
                <w:rFonts w:ascii="Arial" w:hAnsi="Arial" w:cs="Arial"/>
                <w:sz w:val="16"/>
                <w:szCs w:val="16"/>
              </w:rPr>
              <w:t xml:space="preserve"> and Point Lonsdale-Queenscliff</w:t>
            </w:r>
          </w:p>
          <w:p w14:paraId="0AF0E19B" w14:textId="7951FDAE" w:rsidR="00704F11" w:rsidRPr="00C97D50" w:rsidRDefault="0E4D5E23" w:rsidP="001026AE">
            <w:pPr>
              <w:spacing w:before="60" w:after="60"/>
              <w:rPr>
                <w:color w:val="000000" w:themeColor="text1"/>
              </w:rPr>
            </w:pPr>
            <w:r w:rsidRPr="1045BA03">
              <w:rPr>
                <w:rFonts w:ascii="Arial" w:hAnsi="Arial" w:cs="Arial"/>
                <w:i/>
                <w:iCs/>
                <w:color w:val="000000" w:themeColor="text1"/>
                <w:sz w:val="16"/>
                <w:szCs w:val="16"/>
              </w:rPr>
              <w:t xml:space="preserve">Source: </w:t>
            </w:r>
            <w:r w:rsidR="0F4058EF" w:rsidRPr="1045BA03">
              <w:rPr>
                <w:rFonts w:ascii="Arial" w:hAnsi="Arial" w:cs="Arial"/>
                <w:i/>
                <w:iCs/>
                <w:color w:val="000000" w:themeColor="text1"/>
                <w:sz w:val="16"/>
                <w:szCs w:val="16"/>
              </w:rPr>
              <w:t>National Skills Commission</w:t>
            </w:r>
          </w:p>
        </w:tc>
        <w:tc>
          <w:tcPr>
            <w:tcW w:w="1267" w:type="pct"/>
            <w:shd w:val="clear" w:color="auto" w:fill="auto"/>
          </w:tcPr>
          <w:p w14:paraId="77398A3C" w14:textId="77777777" w:rsidR="000E4B09" w:rsidRDefault="00704F11">
            <w:pPr>
              <w:spacing w:before="60" w:after="60"/>
              <w:rPr>
                <w:rFonts w:ascii="Arial" w:hAnsi="Arial" w:cs="Arial"/>
                <w:color w:val="000000" w:themeColor="text1"/>
                <w:sz w:val="18"/>
                <w:szCs w:val="18"/>
              </w:rPr>
            </w:pPr>
            <w:r>
              <w:rPr>
                <w:rFonts w:ascii="Arial" w:hAnsi="Arial" w:cs="Arial"/>
                <w:sz w:val="18"/>
                <w:szCs w:val="18"/>
              </w:rPr>
              <w:t>3.0% (March quarter 2022)</w:t>
            </w:r>
            <w:r w:rsidR="00411473" w:rsidRPr="1045BA03">
              <w:rPr>
                <w:rFonts w:ascii="Arial" w:hAnsi="Arial" w:cs="Arial"/>
                <w:color w:val="000000" w:themeColor="text1"/>
                <w:sz w:val="18"/>
                <w:szCs w:val="18"/>
              </w:rPr>
              <w:t xml:space="preserve"> </w:t>
            </w:r>
          </w:p>
          <w:p w14:paraId="18C91103" w14:textId="757926AA" w:rsidR="000E4B09" w:rsidRPr="000E4B09" w:rsidRDefault="00411473">
            <w:pPr>
              <w:spacing w:before="60" w:after="60"/>
              <w:rPr>
                <w:rFonts w:ascii="Arial" w:hAnsi="Arial" w:cs="Arial"/>
                <w:color w:val="000000" w:themeColor="text1"/>
                <w:sz w:val="18"/>
                <w:szCs w:val="18"/>
              </w:rPr>
            </w:pPr>
            <w:r w:rsidRPr="1045BA03">
              <w:rPr>
                <w:rFonts w:ascii="Arial" w:hAnsi="Arial" w:cs="Arial"/>
                <w:color w:val="000000" w:themeColor="text1"/>
                <w:sz w:val="18"/>
                <w:szCs w:val="18"/>
              </w:rPr>
              <w:t xml:space="preserve">4.6% (March quarter 2021) </w:t>
            </w:r>
          </w:p>
        </w:tc>
        <w:tc>
          <w:tcPr>
            <w:tcW w:w="1801" w:type="pct"/>
            <w:shd w:val="clear" w:color="auto" w:fill="auto"/>
          </w:tcPr>
          <w:p w14:paraId="7C5FAC29" w14:textId="05940217" w:rsidR="00704F11" w:rsidRPr="00B145C3" w:rsidRDefault="3E7014D5" w:rsidP="001026AE">
            <w:pPr>
              <w:spacing w:before="60" w:after="60"/>
              <w:rPr>
                <w:color w:val="000000" w:themeColor="text1"/>
              </w:rPr>
            </w:pPr>
            <w:r w:rsidRPr="1045BA03">
              <w:rPr>
                <w:rFonts w:ascii="Arial" w:hAnsi="Arial" w:cs="Arial"/>
                <w:color w:val="000000" w:themeColor="text1"/>
                <w:sz w:val="18"/>
                <w:szCs w:val="18"/>
              </w:rPr>
              <w:t>The unemployment rate is at historic lows in 2022.</w:t>
            </w:r>
            <w:r w:rsidR="0AE1EE21" w:rsidRPr="1045BA03">
              <w:rPr>
                <w:rFonts w:ascii="Arial" w:hAnsi="Arial" w:cs="Arial"/>
                <w:color w:val="000000" w:themeColor="text1"/>
                <w:sz w:val="18"/>
                <w:szCs w:val="18"/>
              </w:rPr>
              <w:t xml:space="preserve"> </w:t>
            </w:r>
            <w:r w:rsidRPr="1045BA03">
              <w:rPr>
                <w:rFonts w:ascii="Arial" w:hAnsi="Arial" w:cs="Arial"/>
                <w:color w:val="000000" w:themeColor="text1"/>
                <w:sz w:val="18"/>
                <w:szCs w:val="18"/>
              </w:rPr>
              <w:t xml:space="preserve">June quarter 2022 data </w:t>
            </w:r>
            <w:r w:rsidR="00D934B8">
              <w:rPr>
                <w:rFonts w:ascii="Arial" w:hAnsi="Arial" w:cs="Arial"/>
                <w:color w:val="000000" w:themeColor="text1"/>
                <w:sz w:val="18"/>
                <w:szCs w:val="18"/>
              </w:rPr>
              <w:t xml:space="preserve">will be </w:t>
            </w:r>
            <w:r w:rsidRPr="1045BA03">
              <w:rPr>
                <w:rFonts w:ascii="Arial" w:hAnsi="Arial" w:cs="Arial"/>
                <w:color w:val="000000" w:themeColor="text1"/>
                <w:sz w:val="18"/>
                <w:szCs w:val="18"/>
              </w:rPr>
              <w:t>available in September 2022</w:t>
            </w:r>
            <w:r w:rsidR="001C6A95">
              <w:rPr>
                <w:rFonts w:ascii="Arial" w:hAnsi="Arial" w:cs="Arial"/>
                <w:color w:val="000000" w:themeColor="text1"/>
                <w:sz w:val="18"/>
                <w:szCs w:val="18"/>
              </w:rPr>
              <w:t>.</w:t>
            </w:r>
          </w:p>
        </w:tc>
      </w:tr>
      <w:tr w:rsidR="00704F11" w:rsidRPr="00FA567B" w14:paraId="2DB7EE96" w14:textId="77777777" w:rsidTr="004B5AEA">
        <w:tc>
          <w:tcPr>
            <w:tcW w:w="1932" w:type="pct"/>
            <w:shd w:val="clear" w:color="auto" w:fill="auto"/>
          </w:tcPr>
          <w:p w14:paraId="6266F2D0" w14:textId="77777777" w:rsidR="00704F11" w:rsidRPr="00CF3F5B" w:rsidRDefault="00704F11" w:rsidP="001026AE">
            <w:pPr>
              <w:keepNext/>
              <w:spacing w:before="60" w:after="60"/>
              <w:rPr>
                <w:rFonts w:ascii="Arial" w:hAnsi="Arial" w:cs="Arial"/>
                <w:color w:val="000000"/>
                <w:sz w:val="18"/>
                <w:szCs w:val="18"/>
              </w:rPr>
            </w:pPr>
            <w:r w:rsidRPr="00CF3F5B">
              <w:rPr>
                <w:rFonts w:ascii="Arial" w:hAnsi="Arial" w:cs="Arial"/>
                <w:color w:val="000000"/>
                <w:sz w:val="18"/>
                <w:szCs w:val="18"/>
              </w:rPr>
              <w:lastRenderedPageBreak/>
              <w:t>Gross Regional Product (GRP)</w:t>
            </w:r>
          </w:p>
          <w:p w14:paraId="227E11B9" w14:textId="77777777" w:rsidR="00704F11" w:rsidRPr="00CF3F5B" w:rsidRDefault="00704F11" w:rsidP="001026AE">
            <w:pPr>
              <w:spacing w:before="60" w:after="60"/>
              <w:rPr>
                <w:rFonts w:ascii="Arial" w:hAnsi="Arial" w:cs="Arial"/>
                <w:i/>
                <w:iCs/>
                <w:color w:val="000000"/>
                <w:sz w:val="16"/>
                <w:szCs w:val="16"/>
              </w:rPr>
            </w:pPr>
            <w:r w:rsidRPr="00CF3F5B">
              <w:rPr>
                <w:rFonts w:ascii="Arial" w:hAnsi="Arial" w:cs="Arial"/>
                <w:i/>
                <w:iCs/>
                <w:color w:val="000000"/>
                <w:sz w:val="16"/>
                <w:szCs w:val="16"/>
              </w:rPr>
              <w:t>Source: </w:t>
            </w:r>
            <w:hyperlink r:id="rId99" w:tgtFrame="_blank" w:tooltip="National Institute of Economic and Industry Research (NIEIR)" w:history="1">
              <w:r w:rsidRPr="00CF3F5B">
                <w:rPr>
                  <w:rFonts w:ascii="Arial" w:hAnsi="Arial" w:cs="Arial"/>
                  <w:i/>
                  <w:iCs/>
                  <w:color w:val="000000"/>
                  <w:sz w:val="16"/>
                  <w:szCs w:val="16"/>
                </w:rPr>
                <w:t>National Institute of Economic and Industry Research (NIEIR)</w:t>
              </w:r>
            </w:hyperlink>
            <w:r w:rsidRPr="00CF3F5B">
              <w:rPr>
                <w:rFonts w:ascii="Arial" w:hAnsi="Arial" w:cs="Arial"/>
                <w:i/>
                <w:iCs/>
                <w:color w:val="000000"/>
                <w:sz w:val="16"/>
                <w:szCs w:val="16"/>
              </w:rPr>
              <w:t> 2021. Compiled and presented in economy.id by </w:t>
            </w:r>
            <w:hyperlink r:id="rId100" w:tgtFrame="_blank" w:tooltip=" .id (informed decisions)" w:history="1">
              <w:r w:rsidRPr="00CF3F5B">
                <w:rPr>
                  <w:rFonts w:ascii="Arial" w:hAnsi="Arial" w:cs="Arial"/>
                  <w:i/>
                  <w:iCs/>
                  <w:color w:val="000000"/>
                  <w:sz w:val="16"/>
                  <w:szCs w:val="16"/>
                </w:rPr>
                <w:t>.id (informed decisions)</w:t>
              </w:r>
            </w:hyperlink>
          </w:p>
        </w:tc>
        <w:tc>
          <w:tcPr>
            <w:tcW w:w="1267" w:type="pct"/>
            <w:shd w:val="clear" w:color="auto" w:fill="auto"/>
          </w:tcPr>
          <w:p w14:paraId="597A98DB" w14:textId="3C9F21B8" w:rsidR="00704F11" w:rsidRPr="00CF3F5B" w:rsidRDefault="00704F11" w:rsidP="001026AE">
            <w:pPr>
              <w:spacing w:before="60" w:after="60"/>
              <w:rPr>
                <w:rFonts w:ascii="Arial" w:hAnsi="Arial" w:cs="Arial"/>
                <w:color w:val="000000"/>
                <w:sz w:val="18"/>
                <w:szCs w:val="18"/>
              </w:rPr>
            </w:pPr>
            <w:r w:rsidRPr="1045BA03">
              <w:rPr>
                <w:rFonts w:ascii="Arial" w:hAnsi="Arial" w:cs="Arial"/>
                <w:color w:val="000000" w:themeColor="text1"/>
                <w:sz w:val="18"/>
                <w:szCs w:val="18"/>
              </w:rPr>
              <w:t>$15.</w:t>
            </w:r>
            <w:r w:rsidR="0E4D5E23" w:rsidRPr="1045BA03">
              <w:rPr>
                <w:rFonts w:ascii="Arial" w:hAnsi="Arial" w:cs="Arial"/>
                <w:color w:val="000000" w:themeColor="text1"/>
                <w:sz w:val="18"/>
                <w:szCs w:val="18"/>
              </w:rPr>
              <w:t>4</w:t>
            </w:r>
            <w:r w:rsidRPr="1045BA03">
              <w:rPr>
                <w:rFonts w:ascii="Arial" w:hAnsi="Arial" w:cs="Arial"/>
                <w:color w:val="000000" w:themeColor="text1"/>
                <w:sz w:val="18"/>
                <w:szCs w:val="18"/>
              </w:rPr>
              <w:t xml:space="preserve"> billion (</w:t>
            </w:r>
            <w:r w:rsidR="6E92CB87" w:rsidRPr="1045BA03">
              <w:rPr>
                <w:rFonts w:ascii="Arial" w:hAnsi="Arial" w:cs="Arial"/>
                <w:color w:val="000000" w:themeColor="text1"/>
                <w:sz w:val="18"/>
                <w:szCs w:val="18"/>
              </w:rPr>
              <w:t>2020</w:t>
            </w:r>
            <w:r w:rsidR="003303D3">
              <w:rPr>
                <w:rFonts w:ascii="Arial" w:hAnsi="Arial" w:cs="Arial"/>
                <w:color w:val="000000" w:themeColor="text1"/>
                <w:sz w:val="18"/>
                <w:szCs w:val="18"/>
              </w:rPr>
              <w:t>‒</w:t>
            </w:r>
            <w:r w:rsidR="6E92CB87" w:rsidRPr="1045BA03">
              <w:rPr>
                <w:rFonts w:ascii="Arial" w:hAnsi="Arial" w:cs="Arial"/>
                <w:color w:val="000000" w:themeColor="text1"/>
                <w:sz w:val="18"/>
                <w:szCs w:val="18"/>
              </w:rPr>
              <w:t>21</w:t>
            </w:r>
            <w:r w:rsidRPr="1045BA03">
              <w:rPr>
                <w:rFonts w:ascii="Arial" w:hAnsi="Arial" w:cs="Arial"/>
                <w:color w:val="000000" w:themeColor="text1"/>
                <w:sz w:val="18"/>
                <w:szCs w:val="18"/>
              </w:rPr>
              <w:t>)</w:t>
            </w:r>
          </w:p>
          <w:p w14:paraId="2C1356E8" w14:textId="2BA23675" w:rsidR="00411473" w:rsidRPr="00CF3F5B" w:rsidRDefault="00411473" w:rsidP="00411473">
            <w:pPr>
              <w:spacing w:before="60" w:after="60"/>
              <w:rPr>
                <w:rFonts w:ascii="Arial" w:hAnsi="Arial" w:cs="Arial"/>
                <w:color w:val="000000" w:themeColor="text1"/>
                <w:sz w:val="18"/>
                <w:szCs w:val="18"/>
              </w:rPr>
            </w:pPr>
            <w:r w:rsidRPr="1045BA03">
              <w:rPr>
                <w:rFonts w:ascii="Arial" w:hAnsi="Arial" w:cs="Arial"/>
                <w:color w:val="000000" w:themeColor="text1"/>
                <w:sz w:val="18"/>
                <w:szCs w:val="18"/>
              </w:rPr>
              <w:t>$15 billion (2019</w:t>
            </w:r>
            <w:r w:rsidR="003303D3">
              <w:rPr>
                <w:rFonts w:ascii="Arial" w:hAnsi="Arial" w:cs="Arial"/>
                <w:color w:val="000000" w:themeColor="text1"/>
                <w:sz w:val="18"/>
                <w:szCs w:val="18"/>
              </w:rPr>
              <w:t>‒</w:t>
            </w:r>
            <w:r w:rsidRPr="1045BA03">
              <w:rPr>
                <w:rFonts w:ascii="Arial" w:hAnsi="Arial" w:cs="Arial"/>
                <w:color w:val="000000" w:themeColor="text1"/>
                <w:sz w:val="18"/>
                <w:szCs w:val="18"/>
              </w:rPr>
              <w:t xml:space="preserve">20) </w:t>
            </w:r>
          </w:p>
          <w:p w14:paraId="4F4701AB" w14:textId="77777777" w:rsidR="00704F11" w:rsidRPr="00CF3F5B" w:rsidRDefault="00704F11" w:rsidP="001026AE">
            <w:pPr>
              <w:spacing w:before="60" w:after="60"/>
              <w:rPr>
                <w:rFonts w:ascii="Arial" w:hAnsi="Arial" w:cs="Arial"/>
                <w:color w:val="000000"/>
                <w:sz w:val="18"/>
                <w:szCs w:val="18"/>
              </w:rPr>
            </w:pPr>
          </w:p>
        </w:tc>
        <w:tc>
          <w:tcPr>
            <w:tcW w:w="1801" w:type="pct"/>
            <w:shd w:val="clear" w:color="auto" w:fill="auto"/>
          </w:tcPr>
          <w:p w14:paraId="189881CA" w14:textId="40FEFA49" w:rsidR="00704F11" w:rsidRPr="00CF3F5B" w:rsidRDefault="0C05F130" w:rsidP="001026AE">
            <w:pPr>
              <w:spacing w:before="60" w:after="60"/>
              <w:rPr>
                <w:rFonts w:ascii="Arial" w:hAnsi="Arial" w:cs="Arial"/>
                <w:color w:val="000000" w:themeColor="text1"/>
                <w:sz w:val="18"/>
                <w:szCs w:val="18"/>
              </w:rPr>
            </w:pPr>
            <w:r w:rsidRPr="1045BA03">
              <w:rPr>
                <w:rFonts w:ascii="Arial" w:hAnsi="Arial" w:cs="Arial"/>
                <w:color w:val="000000" w:themeColor="text1"/>
                <w:sz w:val="18"/>
                <w:szCs w:val="18"/>
              </w:rPr>
              <w:t>GRP increased by $400 million in 2020</w:t>
            </w:r>
            <w:r w:rsidR="003303D3">
              <w:rPr>
                <w:rFonts w:ascii="Arial" w:hAnsi="Arial" w:cs="Arial"/>
                <w:color w:val="000000" w:themeColor="text1"/>
                <w:sz w:val="18"/>
                <w:szCs w:val="18"/>
              </w:rPr>
              <w:t>‒</w:t>
            </w:r>
            <w:r w:rsidRPr="1045BA03">
              <w:rPr>
                <w:rFonts w:ascii="Arial" w:hAnsi="Arial" w:cs="Arial"/>
                <w:color w:val="000000" w:themeColor="text1"/>
                <w:sz w:val="18"/>
                <w:szCs w:val="18"/>
              </w:rPr>
              <w:t>21.</w:t>
            </w:r>
          </w:p>
        </w:tc>
      </w:tr>
      <w:tr w:rsidR="00704F11" w:rsidRPr="00FA567B" w14:paraId="3CFA808B" w14:textId="77777777" w:rsidTr="004B5AEA">
        <w:tc>
          <w:tcPr>
            <w:tcW w:w="1932" w:type="pct"/>
            <w:shd w:val="clear" w:color="auto" w:fill="auto"/>
          </w:tcPr>
          <w:p w14:paraId="0448BFEC" w14:textId="47B8C482" w:rsidR="00704F11" w:rsidRDefault="00704F11" w:rsidP="00986854">
            <w:pPr>
              <w:keepNext/>
              <w:spacing w:before="60" w:after="60"/>
              <w:rPr>
                <w:rFonts w:ascii="Arial" w:hAnsi="Arial" w:cs="Arial"/>
                <w:color w:val="000000"/>
                <w:sz w:val="18"/>
                <w:szCs w:val="18"/>
              </w:rPr>
            </w:pPr>
            <w:r>
              <w:rPr>
                <w:rFonts w:ascii="Arial" w:hAnsi="Arial" w:cs="Arial"/>
                <w:color w:val="000000"/>
                <w:sz w:val="18"/>
                <w:szCs w:val="18"/>
              </w:rPr>
              <w:t>Value of non</w:t>
            </w:r>
            <w:r w:rsidR="003303D3">
              <w:rPr>
                <w:rFonts w:ascii="Arial" w:hAnsi="Arial" w:cs="Arial"/>
                <w:color w:val="000000"/>
                <w:sz w:val="18"/>
                <w:szCs w:val="18"/>
              </w:rPr>
              <w:t>‒</w:t>
            </w:r>
            <w:r>
              <w:rPr>
                <w:rFonts w:ascii="Arial" w:hAnsi="Arial" w:cs="Arial"/>
                <w:color w:val="000000"/>
                <w:sz w:val="18"/>
                <w:szCs w:val="18"/>
              </w:rPr>
              <w:t>residential building approvals in City of Greater Geelong</w:t>
            </w:r>
          </w:p>
          <w:p w14:paraId="75F76286" w14:textId="77777777" w:rsidR="00704F11" w:rsidRPr="00C97D50" w:rsidRDefault="00704F11" w:rsidP="001026AE">
            <w:pPr>
              <w:spacing w:before="60" w:after="60"/>
              <w:rPr>
                <w:rFonts w:ascii="Arial" w:hAnsi="Arial" w:cs="Arial"/>
                <w:i/>
                <w:iCs/>
                <w:color w:val="000000"/>
                <w:sz w:val="16"/>
                <w:szCs w:val="16"/>
              </w:rPr>
            </w:pPr>
            <w:r w:rsidRPr="00C97D50">
              <w:rPr>
                <w:rFonts w:ascii="Arial" w:hAnsi="Arial" w:cs="Arial"/>
                <w:i/>
                <w:iCs/>
                <w:color w:val="000000"/>
                <w:sz w:val="16"/>
                <w:szCs w:val="16"/>
              </w:rPr>
              <w:t>Source: C</w:t>
            </w:r>
            <w:r>
              <w:rPr>
                <w:rFonts w:ascii="Arial" w:hAnsi="Arial" w:cs="Arial"/>
                <w:i/>
                <w:iCs/>
                <w:color w:val="000000"/>
                <w:sz w:val="16"/>
                <w:szCs w:val="16"/>
              </w:rPr>
              <w:t xml:space="preserve">ity of </w:t>
            </w:r>
            <w:r w:rsidRPr="00C97D50">
              <w:rPr>
                <w:rFonts w:ascii="Arial" w:hAnsi="Arial" w:cs="Arial"/>
                <w:i/>
                <w:iCs/>
                <w:color w:val="000000"/>
                <w:sz w:val="16"/>
                <w:szCs w:val="16"/>
              </w:rPr>
              <w:t>G</w:t>
            </w:r>
            <w:r>
              <w:rPr>
                <w:rFonts w:ascii="Arial" w:hAnsi="Arial" w:cs="Arial"/>
                <w:i/>
                <w:iCs/>
                <w:color w:val="000000"/>
                <w:sz w:val="16"/>
                <w:szCs w:val="16"/>
              </w:rPr>
              <w:t xml:space="preserve">reater </w:t>
            </w:r>
            <w:r w:rsidRPr="00C97D50">
              <w:rPr>
                <w:rFonts w:ascii="Arial" w:hAnsi="Arial" w:cs="Arial"/>
                <w:i/>
                <w:iCs/>
                <w:color w:val="000000"/>
                <w:sz w:val="16"/>
                <w:szCs w:val="16"/>
              </w:rPr>
              <w:t>G</w:t>
            </w:r>
            <w:r>
              <w:rPr>
                <w:rFonts w:ascii="Arial" w:hAnsi="Arial" w:cs="Arial"/>
                <w:i/>
                <w:iCs/>
                <w:color w:val="000000"/>
                <w:sz w:val="16"/>
                <w:szCs w:val="16"/>
              </w:rPr>
              <w:t>eelong</w:t>
            </w:r>
            <w:r w:rsidRPr="00C97D50">
              <w:rPr>
                <w:rFonts w:ascii="Arial" w:hAnsi="Arial" w:cs="Arial"/>
                <w:i/>
                <w:iCs/>
                <w:color w:val="000000"/>
                <w:sz w:val="16"/>
                <w:szCs w:val="16"/>
              </w:rPr>
              <w:t xml:space="preserve"> Building Services</w:t>
            </w:r>
          </w:p>
        </w:tc>
        <w:tc>
          <w:tcPr>
            <w:tcW w:w="1267" w:type="pct"/>
            <w:shd w:val="clear" w:color="auto" w:fill="auto"/>
          </w:tcPr>
          <w:p w14:paraId="22CF04C0" w14:textId="5FB82597" w:rsidR="00411473" w:rsidRDefault="002C2C44" w:rsidP="00411473">
            <w:pPr>
              <w:spacing w:before="60" w:after="60"/>
              <w:rPr>
                <w:rFonts w:ascii="Arial" w:hAnsi="Arial" w:cs="Arial"/>
                <w:color w:val="000000"/>
                <w:sz w:val="18"/>
                <w:szCs w:val="18"/>
              </w:rPr>
            </w:pPr>
            <w:r>
              <w:rPr>
                <w:rFonts w:ascii="Arial" w:hAnsi="Arial" w:cs="Arial"/>
                <w:color w:val="000000"/>
                <w:sz w:val="18"/>
                <w:szCs w:val="18"/>
              </w:rPr>
              <w:t>$1.2 billion (2021</w:t>
            </w:r>
            <w:r w:rsidR="001C648B">
              <w:rPr>
                <w:rFonts w:ascii="Arial" w:hAnsi="Arial" w:cs="Arial"/>
                <w:color w:val="000000"/>
                <w:sz w:val="18"/>
                <w:szCs w:val="18"/>
              </w:rPr>
              <w:t>‒</w:t>
            </w:r>
            <w:r>
              <w:rPr>
                <w:rFonts w:ascii="Arial" w:hAnsi="Arial" w:cs="Arial"/>
                <w:color w:val="000000"/>
                <w:sz w:val="18"/>
                <w:szCs w:val="18"/>
              </w:rPr>
              <w:t>22)</w:t>
            </w:r>
            <w:r w:rsidR="00411473" w:rsidRPr="003863D8">
              <w:rPr>
                <w:rFonts w:ascii="Arial" w:hAnsi="Arial" w:cs="Arial"/>
                <w:color w:val="000000"/>
                <w:sz w:val="18"/>
                <w:szCs w:val="18"/>
              </w:rPr>
              <w:t xml:space="preserve"> </w:t>
            </w:r>
          </w:p>
          <w:p w14:paraId="4C8EFEDC" w14:textId="576A4467" w:rsidR="00411473" w:rsidRDefault="00411473" w:rsidP="00411473">
            <w:pPr>
              <w:spacing w:before="60" w:after="60"/>
              <w:rPr>
                <w:rFonts w:ascii="Arial" w:hAnsi="Arial" w:cs="Arial"/>
                <w:color w:val="000000"/>
                <w:sz w:val="18"/>
                <w:szCs w:val="18"/>
              </w:rPr>
            </w:pPr>
            <w:r w:rsidRPr="003863D8">
              <w:rPr>
                <w:rFonts w:ascii="Arial" w:hAnsi="Arial" w:cs="Arial"/>
                <w:color w:val="000000"/>
                <w:sz w:val="18"/>
                <w:szCs w:val="18"/>
              </w:rPr>
              <w:t>$603.2 million (2020‒21)</w:t>
            </w:r>
          </w:p>
          <w:p w14:paraId="2E8BABD0" w14:textId="24D41B96" w:rsidR="00704F11" w:rsidRPr="00C97D50" w:rsidRDefault="00704F11" w:rsidP="001026AE">
            <w:pPr>
              <w:spacing w:before="60" w:after="60"/>
              <w:rPr>
                <w:rFonts w:ascii="Arial" w:hAnsi="Arial" w:cs="Arial"/>
                <w:color w:val="000000"/>
                <w:sz w:val="18"/>
                <w:szCs w:val="18"/>
              </w:rPr>
            </w:pPr>
          </w:p>
        </w:tc>
        <w:tc>
          <w:tcPr>
            <w:tcW w:w="1801" w:type="pct"/>
            <w:shd w:val="clear" w:color="auto" w:fill="auto"/>
          </w:tcPr>
          <w:p w14:paraId="3F4B0B3A" w14:textId="7E0D1E3A" w:rsidR="00237EA4" w:rsidRPr="00B145C3" w:rsidRDefault="79DA9247" w:rsidP="001026AE">
            <w:pPr>
              <w:spacing w:before="60" w:after="60"/>
              <w:rPr>
                <w:rFonts w:ascii="Arial" w:hAnsi="Arial" w:cs="Arial"/>
                <w:color w:val="000000" w:themeColor="text1"/>
                <w:sz w:val="18"/>
                <w:szCs w:val="18"/>
              </w:rPr>
            </w:pPr>
            <w:r w:rsidRPr="1045BA03">
              <w:rPr>
                <w:rFonts w:ascii="Arial" w:hAnsi="Arial" w:cs="Arial"/>
                <w:color w:val="000000" w:themeColor="text1"/>
                <w:sz w:val="18"/>
                <w:szCs w:val="18"/>
              </w:rPr>
              <w:t>2021</w:t>
            </w:r>
            <w:r w:rsidR="001C648B">
              <w:rPr>
                <w:rFonts w:ascii="Arial" w:hAnsi="Arial" w:cs="Arial"/>
                <w:color w:val="000000" w:themeColor="text1"/>
                <w:sz w:val="18"/>
                <w:szCs w:val="18"/>
              </w:rPr>
              <w:t>‒</w:t>
            </w:r>
            <w:r w:rsidRPr="1045BA03">
              <w:rPr>
                <w:rFonts w:ascii="Arial" w:hAnsi="Arial" w:cs="Arial"/>
                <w:color w:val="000000" w:themeColor="text1"/>
                <w:sz w:val="18"/>
                <w:szCs w:val="18"/>
              </w:rPr>
              <w:t xml:space="preserve">22 commercial building approvals doubled with major construction activity underway on the Spirit of Tasmania development, Geelong Arts Centre expansion, Geelong Quarter, Quest Geelong Central, The McKellar Centre, GMHBA expansion, civic </w:t>
            </w:r>
            <w:proofErr w:type="gramStart"/>
            <w:r w:rsidR="006A5A77">
              <w:rPr>
                <w:rFonts w:ascii="Arial" w:hAnsi="Arial" w:cs="Arial"/>
                <w:color w:val="000000" w:themeColor="text1"/>
                <w:sz w:val="18"/>
                <w:szCs w:val="18"/>
              </w:rPr>
              <w:t>precinct</w:t>
            </w:r>
            <w:proofErr w:type="gramEnd"/>
            <w:r w:rsidRPr="1045BA03">
              <w:rPr>
                <w:rFonts w:ascii="Arial" w:hAnsi="Arial" w:cs="Arial"/>
                <w:color w:val="000000" w:themeColor="text1"/>
                <w:sz w:val="18"/>
                <w:szCs w:val="18"/>
              </w:rPr>
              <w:t xml:space="preserve"> and prison precinct.</w:t>
            </w:r>
          </w:p>
        </w:tc>
      </w:tr>
      <w:tr w:rsidR="00704F11" w:rsidRPr="00FA567B" w14:paraId="6942FCB1" w14:textId="77777777" w:rsidTr="004B5AEA">
        <w:tc>
          <w:tcPr>
            <w:tcW w:w="1932" w:type="pct"/>
            <w:shd w:val="clear" w:color="auto" w:fill="auto"/>
          </w:tcPr>
          <w:p w14:paraId="7122317B" w14:textId="77777777" w:rsidR="00704F11" w:rsidRDefault="00704F11" w:rsidP="001026AE">
            <w:pPr>
              <w:spacing w:before="60" w:after="60"/>
              <w:rPr>
                <w:rFonts w:ascii="Arial" w:hAnsi="Arial" w:cs="Arial"/>
                <w:color w:val="000000"/>
                <w:sz w:val="18"/>
                <w:szCs w:val="18"/>
              </w:rPr>
            </w:pPr>
            <w:r>
              <w:rPr>
                <w:rFonts w:ascii="Arial" w:hAnsi="Arial" w:cs="Arial"/>
                <w:color w:val="000000"/>
                <w:sz w:val="18"/>
                <w:szCs w:val="18"/>
              </w:rPr>
              <w:t>Number of businesses</w:t>
            </w:r>
          </w:p>
          <w:p w14:paraId="47D1257B" w14:textId="0B9E53A8" w:rsidR="00704F11" w:rsidRPr="00C97D50" w:rsidRDefault="00704F11" w:rsidP="001026AE">
            <w:pPr>
              <w:spacing w:before="60" w:after="60"/>
              <w:rPr>
                <w:rFonts w:ascii="Arial" w:hAnsi="Arial" w:cs="Arial"/>
                <w:i/>
                <w:iCs/>
                <w:color w:val="000000"/>
                <w:sz w:val="16"/>
                <w:szCs w:val="16"/>
              </w:rPr>
            </w:pPr>
            <w:r w:rsidRPr="00C97D50">
              <w:rPr>
                <w:rFonts w:ascii="Arial" w:hAnsi="Arial" w:cs="Arial"/>
                <w:i/>
                <w:iCs/>
                <w:color w:val="000000"/>
                <w:sz w:val="16"/>
                <w:szCs w:val="16"/>
              </w:rPr>
              <w:t xml:space="preserve">Source: </w:t>
            </w:r>
            <w:r w:rsidR="006E424D" w:rsidRPr="006E424D">
              <w:rPr>
                <w:rFonts w:ascii="Arial" w:hAnsi="Arial" w:cs="Arial"/>
                <w:i/>
                <w:iCs/>
                <w:color w:val="000000"/>
                <w:sz w:val="16"/>
                <w:szCs w:val="16"/>
              </w:rPr>
              <w:t>Australian Bureau of Statistics, Counts of Australian Businesses, including Entries and Exits, 2016 to 2021</w:t>
            </w:r>
          </w:p>
        </w:tc>
        <w:tc>
          <w:tcPr>
            <w:tcW w:w="1267" w:type="pct"/>
            <w:shd w:val="clear" w:color="auto" w:fill="auto"/>
          </w:tcPr>
          <w:p w14:paraId="77E7CD83" w14:textId="36466D74" w:rsidR="00411473" w:rsidRDefault="006064FF" w:rsidP="00411473">
            <w:pPr>
              <w:spacing w:before="60" w:after="60"/>
              <w:rPr>
                <w:rFonts w:ascii="Arial" w:hAnsi="Arial" w:cs="Arial"/>
                <w:color w:val="000000" w:themeColor="text1"/>
                <w:sz w:val="18"/>
                <w:szCs w:val="18"/>
              </w:rPr>
            </w:pPr>
            <w:r w:rsidRPr="1045BA03">
              <w:rPr>
                <w:rFonts w:ascii="Arial" w:hAnsi="Arial" w:cs="Arial"/>
                <w:color w:val="000000" w:themeColor="text1"/>
                <w:sz w:val="18"/>
                <w:szCs w:val="18"/>
              </w:rPr>
              <w:t xml:space="preserve">19,604 </w:t>
            </w:r>
            <w:r w:rsidR="0085651B" w:rsidRPr="1045BA03">
              <w:rPr>
                <w:rFonts w:ascii="Arial" w:hAnsi="Arial" w:cs="Arial"/>
                <w:color w:val="000000" w:themeColor="text1"/>
                <w:sz w:val="18"/>
                <w:szCs w:val="18"/>
              </w:rPr>
              <w:t>(</w:t>
            </w:r>
            <w:r w:rsidR="4DC1F304" w:rsidRPr="1045BA03">
              <w:rPr>
                <w:rFonts w:ascii="Arial" w:hAnsi="Arial" w:cs="Arial"/>
                <w:color w:val="000000" w:themeColor="text1"/>
                <w:sz w:val="18"/>
                <w:szCs w:val="18"/>
              </w:rPr>
              <w:t>2020</w:t>
            </w:r>
            <w:r w:rsidR="003303D3">
              <w:rPr>
                <w:rFonts w:ascii="Arial" w:hAnsi="Arial" w:cs="Arial"/>
                <w:color w:val="000000" w:themeColor="text1"/>
                <w:sz w:val="18"/>
                <w:szCs w:val="18"/>
              </w:rPr>
              <w:t>‒</w:t>
            </w:r>
            <w:r w:rsidR="4DC1F304" w:rsidRPr="1045BA03">
              <w:rPr>
                <w:rFonts w:ascii="Arial" w:hAnsi="Arial" w:cs="Arial"/>
                <w:color w:val="000000" w:themeColor="text1"/>
                <w:sz w:val="18"/>
                <w:szCs w:val="18"/>
              </w:rPr>
              <w:t>21</w:t>
            </w:r>
            <w:r w:rsidR="0085651B" w:rsidRPr="1045BA03">
              <w:rPr>
                <w:rFonts w:ascii="Arial" w:hAnsi="Arial" w:cs="Arial"/>
                <w:color w:val="000000" w:themeColor="text1"/>
                <w:sz w:val="18"/>
                <w:szCs w:val="18"/>
              </w:rPr>
              <w:t>)</w:t>
            </w:r>
          </w:p>
          <w:p w14:paraId="0A4D4FC8" w14:textId="5F89804E" w:rsidR="00411473" w:rsidRPr="0085651B" w:rsidRDefault="00411473" w:rsidP="00411473">
            <w:pPr>
              <w:spacing w:before="60" w:after="60"/>
              <w:rPr>
                <w:rFonts w:ascii="Arial" w:hAnsi="Arial" w:cs="Arial"/>
                <w:color w:val="000000"/>
                <w:sz w:val="18"/>
                <w:szCs w:val="18"/>
              </w:rPr>
            </w:pPr>
            <w:r w:rsidRPr="1045BA03">
              <w:rPr>
                <w:rFonts w:ascii="Arial" w:hAnsi="Arial" w:cs="Arial"/>
                <w:color w:val="000000" w:themeColor="text1"/>
                <w:sz w:val="18"/>
                <w:szCs w:val="18"/>
              </w:rPr>
              <w:t>18,532 (2019</w:t>
            </w:r>
            <w:r w:rsidR="003303D3">
              <w:rPr>
                <w:rFonts w:ascii="Arial" w:hAnsi="Arial" w:cs="Arial"/>
                <w:color w:val="000000" w:themeColor="text1"/>
                <w:sz w:val="18"/>
                <w:szCs w:val="18"/>
              </w:rPr>
              <w:t>‒</w:t>
            </w:r>
            <w:r w:rsidRPr="1045BA03">
              <w:rPr>
                <w:rFonts w:ascii="Arial" w:hAnsi="Arial" w:cs="Arial"/>
                <w:color w:val="000000" w:themeColor="text1"/>
                <w:sz w:val="18"/>
                <w:szCs w:val="18"/>
              </w:rPr>
              <w:t>20)</w:t>
            </w:r>
          </w:p>
          <w:p w14:paraId="3D97CBCE" w14:textId="52FA674C" w:rsidR="00704F11" w:rsidRPr="00C97D50" w:rsidRDefault="00704F11" w:rsidP="001026AE">
            <w:pPr>
              <w:spacing w:before="60" w:after="60"/>
              <w:rPr>
                <w:rFonts w:ascii="Arial" w:hAnsi="Arial" w:cs="Arial"/>
                <w:spacing w:val="0"/>
                <w:sz w:val="18"/>
                <w:szCs w:val="18"/>
              </w:rPr>
            </w:pPr>
          </w:p>
        </w:tc>
        <w:tc>
          <w:tcPr>
            <w:tcW w:w="1801" w:type="pct"/>
            <w:shd w:val="clear" w:color="auto" w:fill="auto"/>
          </w:tcPr>
          <w:p w14:paraId="5A041268" w14:textId="1EDAE76B" w:rsidR="00704F11" w:rsidRPr="0072224F" w:rsidRDefault="020A0DB1" w:rsidP="001026AE">
            <w:pPr>
              <w:spacing w:before="60" w:after="60"/>
              <w:rPr>
                <w:rFonts w:ascii="Arial" w:hAnsi="Arial" w:cs="Arial"/>
                <w:color w:val="000000" w:themeColor="text1"/>
                <w:sz w:val="18"/>
                <w:szCs w:val="18"/>
              </w:rPr>
            </w:pPr>
            <w:r w:rsidRPr="1045BA03">
              <w:rPr>
                <w:rFonts w:ascii="Arial" w:hAnsi="Arial" w:cs="Arial"/>
                <w:color w:val="000000" w:themeColor="text1"/>
                <w:sz w:val="18"/>
                <w:szCs w:val="18"/>
              </w:rPr>
              <w:t>In 2020</w:t>
            </w:r>
            <w:r w:rsidR="003303D3">
              <w:rPr>
                <w:rFonts w:ascii="Arial" w:hAnsi="Arial" w:cs="Arial"/>
                <w:color w:val="000000" w:themeColor="text1"/>
                <w:sz w:val="18"/>
                <w:szCs w:val="18"/>
              </w:rPr>
              <w:t>‒</w:t>
            </w:r>
            <w:r w:rsidRPr="1045BA03">
              <w:rPr>
                <w:rFonts w:ascii="Arial" w:hAnsi="Arial" w:cs="Arial"/>
                <w:color w:val="000000" w:themeColor="text1"/>
                <w:sz w:val="18"/>
                <w:szCs w:val="18"/>
              </w:rPr>
              <w:t>21 there were an additional 1,072 businesses.</w:t>
            </w:r>
          </w:p>
        </w:tc>
      </w:tr>
      <w:tr w:rsidR="00704F11" w:rsidRPr="00FA567B" w14:paraId="650F0442" w14:textId="77777777" w:rsidTr="004B5AEA">
        <w:tc>
          <w:tcPr>
            <w:tcW w:w="1932" w:type="pct"/>
            <w:shd w:val="clear" w:color="auto" w:fill="auto"/>
          </w:tcPr>
          <w:p w14:paraId="49E4F522" w14:textId="7F7ECD5C" w:rsidR="00704F11" w:rsidRPr="000E4B09" w:rsidRDefault="00704F11" w:rsidP="001026AE">
            <w:pPr>
              <w:spacing w:before="60" w:after="60"/>
              <w:rPr>
                <w:rFonts w:ascii="Arial" w:hAnsi="Arial" w:cs="Arial"/>
                <w:color w:val="000000"/>
                <w:sz w:val="18"/>
                <w:szCs w:val="18"/>
              </w:rPr>
            </w:pPr>
            <w:r w:rsidRPr="000E4B09">
              <w:rPr>
                <w:rFonts w:ascii="Arial" w:hAnsi="Arial" w:cs="Arial"/>
                <w:color w:val="000000"/>
                <w:sz w:val="18"/>
                <w:szCs w:val="18"/>
              </w:rPr>
              <w:t>Tourism Sentiment Index</w:t>
            </w:r>
            <w:r w:rsidR="000E4B09" w:rsidRPr="000E4B09">
              <w:rPr>
                <w:rFonts w:ascii="Arial" w:hAnsi="Arial" w:cs="Arial"/>
                <w:color w:val="000000"/>
                <w:sz w:val="18"/>
                <w:szCs w:val="18"/>
              </w:rPr>
              <w:t xml:space="preserve"> (TSI)</w:t>
            </w:r>
          </w:p>
          <w:p w14:paraId="70C62C04" w14:textId="5CD84211" w:rsidR="00704F11" w:rsidRPr="000E4B09" w:rsidRDefault="00704F11" w:rsidP="001026AE">
            <w:pPr>
              <w:spacing w:before="60" w:after="60"/>
              <w:rPr>
                <w:rFonts w:ascii="Arial" w:hAnsi="Arial" w:cs="Arial"/>
                <w:color w:val="000000"/>
                <w:sz w:val="18"/>
                <w:szCs w:val="18"/>
              </w:rPr>
            </w:pPr>
            <w:r w:rsidRPr="000E4B09">
              <w:rPr>
                <w:rFonts w:ascii="Arial" w:hAnsi="Arial" w:cs="Arial"/>
                <w:i/>
                <w:iCs/>
                <w:color w:val="000000"/>
                <w:sz w:val="16"/>
                <w:szCs w:val="16"/>
              </w:rPr>
              <w:t>Source: Destination Think</w:t>
            </w:r>
          </w:p>
        </w:tc>
        <w:tc>
          <w:tcPr>
            <w:tcW w:w="1267" w:type="pct"/>
            <w:shd w:val="clear" w:color="auto" w:fill="auto"/>
          </w:tcPr>
          <w:p w14:paraId="5B0D8951" w14:textId="77777777" w:rsidR="00B946E2" w:rsidRPr="000E4B09" w:rsidRDefault="00B946E2" w:rsidP="00B946E2">
            <w:pPr>
              <w:spacing w:before="60" w:after="60"/>
              <w:rPr>
                <w:rFonts w:ascii="Arial" w:hAnsi="Arial" w:cs="Arial"/>
                <w:color w:val="000000"/>
                <w:sz w:val="18"/>
                <w:szCs w:val="18"/>
              </w:rPr>
            </w:pPr>
            <w:r w:rsidRPr="000E4B09">
              <w:rPr>
                <w:rFonts w:ascii="Arial" w:hAnsi="Arial" w:cs="Arial"/>
                <w:color w:val="000000"/>
                <w:sz w:val="18"/>
                <w:szCs w:val="18"/>
              </w:rPr>
              <w:t>24 (June 2022)</w:t>
            </w:r>
          </w:p>
          <w:p w14:paraId="7D9390B5" w14:textId="399DBCF6" w:rsidR="00704F11" w:rsidRPr="000E4B09" w:rsidRDefault="00B946E2" w:rsidP="00B946E2">
            <w:pPr>
              <w:spacing w:before="60" w:after="60"/>
              <w:rPr>
                <w:rFonts w:ascii="Arial" w:hAnsi="Arial" w:cs="Arial"/>
                <w:color w:val="000000"/>
                <w:sz w:val="18"/>
                <w:szCs w:val="18"/>
              </w:rPr>
            </w:pPr>
            <w:r w:rsidRPr="000E4B09">
              <w:rPr>
                <w:rFonts w:ascii="Arial" w:hAnsi="Arial" w:cs="Arial"/>
                <w:color w:val="000000"/>
                <w:sz w:val="18"/>
                <w:szCs w:val="18"/>
              </w:rPr>
              <w:t>22 (June 2021)</w:t>
            </w:r>
          </w:p>
        </w:tc>
        <w:tc>
          <w:tcPr>
            <w:tcW w:w="1801" w:type="pct"/>
            <w:shd w:val="clear" w:color="auto" w:fill="auto"/>
          </w:tcPr>
          <w:p w14:paraId="11462543" w14:textId="77777777" w:rsidR="00B946E2" w:rsidRPr="000E4B09" w:rsidRDefault="00B946E2" w:rsidP="00B946E2">
            <w:pPr>
              <w:spacing w:before="60" w:after="60"/>
              <w:rPr>
                <w:rFonts w:ascii="Arial" w:hAnsi="Arial" w:cs="Arial"/>
                <w:color w:val="000000" w:themeColor="text1"/>
                <w:sz w:val="18"/>
                <w:szCs w:val="18"/>
              </w:rPr>
            </w:pPr>
            <w:r w:rsidRPr="000E4B09">
              <w:rPr>
                <w:rFonts w:ascii="Arial" w:hAnsi="Arial" w:cs="Arial"/>
                <w:color w:val="000000" w:themeColor="text1"/>
                <w:sz w:val="18"/>
                <w:szCs w:val="18"/>
              </w:rPr>
              <w:t xml:space="preserve">Geelong and the Bellarine is ranked 93 on the global scale. With a Sentiment Score of 24, our region outperformed all three benchmarks at the global, </w:t>
            </w:r>
            <w:proofErr w:type="gramStart"/>
            <w:r w:rsidRPr="000E4B09">
              <w:rPr>
                <w:rFonts w:ascii="Arial" w:hAnsi="Arial" w:cs="Arial"/>
                <w:color w:val="000000" w:themeColor="text1"/>
                <w:sz w:val="18"/>
                <w:szCs w:val="18"/>
              </w:rPr>
              <w:t>national</w:t>
            </w:r>
            <w:proofErr w:type="gramEnd"/>
            <w:r w:rsidRPr="000E4B09">
              <w:rPr>
                <w:rFonts w:ascii="Arial" w:hAnsi="Arial" w:cs="Arial"/>
                <w:color w:val="000000" w:themeColor="text1"/>
                <w:sz w:val="18"/>
                <w:szCs w:val="18"/>
              </w:rPr>
              <w:t xml:space="preserve"> and state levels. Our top three most-loved assets are </w:t>
            </w:r>
            <w:r w:rsidRPr="00986854">
              <w:rPr>
                <w:rFonts w:ascii="Arial" w:hAnsi="Arial" w:cs="Arial"/>
                <w:color w:val="000000" w:themeColor="text1"/>
                <w:sz w:val="18"/>
                <w:szCs w:val="18"/>
              </w:rPr>
              <w:t xml:space="preserve">festivals/events/concerts, </w:t>
            </w:r>
            <w:proofErr w:type="gramStart"/>
            <w:r w:rsidRPr="00986854">
              <w:rPr>
                <w:rFonts w:ascii="Arial" w:hAnsi="Arial" w:cs="Arial"/>
                <w:color w:val="000000" w:themeColor="text1"/>
                <w:sz w:val="18"/>
                <w:szCs w:val="18"/>
              </w:rPr>
              <w:t>beaches</w:t>
            </w:r>
            <w:proofErr w:type="gramEnd"/>
            <w:r w:rsidRPr="00986854">
              <w:rPr>
                <w:rFonts w:ascii="Arial" w:hAnsi="Arial" w:cs="Arial"/>
                <w:color w:val="000000" w:themeColor="text1"/>
                <w:sz w:val="18"/>
                <w:szCs w:val="18"/>
              </w:rPr>
              <w:t xml:space="preserve"> and dining.</w:t>
            </w:r>
          </w:p>
          <w:p w14:paraId="6665A8F1" w14:textId="2B649DA8" w:rsidR="00704F11" w:rsidRPr="000E4B09" w:rsidRDefault="00B946E2" w:rsidP="00B946E2">
            <w:pPr>
              <w:spacing w:before="60" w:after="60"/>
              <w:rPr>
                <w:spacing w:val="0"/>
              </w:rPr>
            </w:pPr>
            <w:r w:rsidRPr="000E4B09">
              <w:rPr>
                <w:rFonts w:ascii="Arial" w:hAnsi="Arial" w:cs="Arial"/>
                <w:color w:val="000000" w:themeColor="text1"/>
                <w:sz w:val="18"/>
                <w:szCs w:val="18"/>
              </w:rPr>
              <w:t xml:space="preserve">The global ranking score is a </w:t>
            </w:r>
            <w:proofErr w:type="gramStart"/>
            <w:r w:rsidRPr="000E4B09">
              <w:rPr>
                <w:rFonts w:ascii="Arial" w:hAnsi="Arial" w:cs="Arial"/>
                <w:color w:val="000000" w:themeColor="text1"/>
                <w:sz w:val="18"/>
                <w:szCs w:val="18"/>
              </w:rPr>
              <w:t>brand new</w:t>
            </w:r>
            <w:proofErr w:type="gramEnd"/>
            <w:r w:rsidRPr="000E4B09">
              <w:rPr>
                <w:rFonts w:ascii="Arial" w:hAnsi="Arial" w:cs="Arial"/>
                <w:color w:val="000000" w:themeColor="text1"/>
                <w:sz w:val="18"/>
                <w:szCs w:val="18"/>
              </w:rPr>
              <w:t xml:space="preserve"> metric for the TSI program which only started in the 2021</w:t>
            </w:r>
            <w:r w:rsidR="000E4B09">
              <w:rPr>
                <w:rFonts w:ascii="Arial" w:hAnsi="Arial" w:cs="Arial"/>
                <w:color w:val="000000" w:themeColor="text1"/>
                <w:sz w:val="18"/>
                <w:szCs w:val="18"/>
              </w:rPr>
              <w:t>‒</w:t>
            </w:r>
            <w:r w:rsidRPr="000E4B09">
              <w:rPr>
                <w:rFonts w:ascii="Arial" w:hAnsi="Arial" w:cs="Arial"/>
                <w:color w:val="000000" w:themeColor="text1"/>
                <w:sz w:val="18"/>
                <w:szCs w:val="18"/>
              </w:rPr>
              <w:t>22 financial year.</w:t>
            </w:r>
          </w:p>
        </w:tc>
      </w:tr>
      <w:tr w:rsidR="00704F11" w:rsidRPr="00FA567B" w14:paraId="4BBAD180" w14:textId="77777777" w:rsidTr="004B5AEA">
        <w:tc>
          <w:tcPr>
            <w:tcW w:w="1932" w:type="pct"/>
            <w:shd w:val="clear" w:color="auto" w:fill="auto"/>
          </w:tcPr>
          <w:p w14:paraId="0C234899" w14:textId="77777777" w:rsidR="00704F11" w:rsidRDefault="00704F11" w:rsidP="001026AE">
            <w:pPr>
              <w:spacing w:before="60" w:after="60"/>
              <w:rPr>
                <w:rFonts w:ascii="Arial" w:hAnsi="Arial" w:cs="Arial"/>
                <w:color w:val="000000"/>
                <w:sz w:val="18"/>
                <w:szCs w:val="18"/>
              </w:rPr>
            </w:pPr>
            <w:r>
              <w:rPr>
                <w:rFonts w:ascii="Arial" w:hAnsi="Arial" w:cs="Arial"/>
                <w:color w:val="000000"/>
                <w:sz w:val="18"/>
                <w:szCs w:val="18"/>
              </w:rPr>
              <w:t>Investment in Geelong</w:t>
            </w:r>
          </w:p>
          <w:p w14:paraId="40A4C948" w14:textId="77777777" w:rsidR="00704F11" w:rsidRPr="00517BB6" w:rsidRDefault="00704F11" w:rsidP="001026AE">
            <w:pPr>
              <w:spacing w:before="60" w:after="60"/>
              <w:rPr>
                <w:rFonts w:ascii="Arial" w:hAnsi="Arial" w:cs="Arial"/>
                <w:i/>
                <w:iCs/>
                <w:color w:val="000000"/>
                <w:sz w:val="16"/>
                <w:szCs w:val="16"/>
              </w:rPr>
            </w:pPr>
            <w:r w:rsidRPr="00517BB6">
              <w:rPr>
                <w:rFonts w:ascii="Arial" w:hAnsi="Arial" w:cs="Arial"/>
                <w:i/>
                <w:iCs/>
                <w:color w:val="000000"/>
                <w:sz w:val="16"/>
                <w:szCs w:val="16"/>
              </w:rPr>
              <w:t xml:space="preserve">Source: </w:t>
            </w:r>
            <w:r w:rsidRPr="00517BB6">
              <w:rPr>
                <w:rFonts w:ascii="Arial" w:hAnsi="Arial" w:cs="Arial"/>
                <w:i/>
                <w:iCs/>
                <w:sz w:val="16"/>
                <w:szCs w:val="16"/>
              </w:rPr>
              <w:t>Cordell by CoreLogic</w:t>
            </w:r>
          </w:p>
        </w:tc>
        <w:tc>
          <w:tcPr>
            <w:tcW w:w="1267" w:type="pct"/>
            <w:shd w:val="clear" w:color="auto" w:fill="auto"/>
          </w:tcPr>
          <w:p w14:paraId="152F67E4" w14:textId="6AE1BDCB" w:rsidR="00411473" w:rsidRPr="005D0DDC" w:rsidRDefault="00704F11" w:rsidP="00411473">
            <w:pPr>
              <w:spacing w:before="60" w:after="60"/>
              <w:rPr>
                <w:rFonts w:ascii="Arial" w:hAnsi="Arial" w:cs="Arial"/>
                <w:color w:val="000000" w:themeColor="text1"/>
                <w:sz w:val="18"/>
                <w:szCs w:val="18"/>
              </w:rPr>
            </w:pPr>
            <w:r w:rsidRPr="005D0DDC">
              <w:rPr>
                <w:rFonts w:ascii="Arial" w:hAnsi="Arial" w:cs="Arial"/>
                <w:color w:val="000000" w:themeColor="text1"/>
                <w:sz w:val="18"/>
                <w:szCs w:val="18"/>
              </w:rPr>
              <w:t>13</w:t>
            </w:r>
            <w:r w:rsidR="005D0DDC" w:rsidRPr="005D0DDC">
              <w:rPr>
                <w:rFonts w:ascii="Arial" w:hAnsi="Arial" w:cs="Arial"/>
                <w:color w:val="000000" w:themeColor="text1"/>
                <w:sz w:val="18"/>
                <w:szCs w:val="18"/>
              </w:rPr>
              <w:t>7</w:t>
            </w:r>
            <w:r w:rsidRPr="005D0DDC">
              <w:rPr>
                <w:rFonts w:ascii="Arial" w:hAnsi="Arial" w:cs="Arial"/>
                <w:color w:val="000000" w:themeColor="text1"/>
                <w:sz w:val="18"/>
                <w:szCs w:val="18"/>
              </w:rPr>
              <w:t xml:space="preserve"> projects valued at $13.9 billion (June 2022)</w:t>
            </w:r>
            <w:r w:rsidR="00411473" w:rsidRPr="005D0DDC">
              <w:rPr>
                <w:rFonts w:ascii="Arial" w:hAnsi="Arial" w:cs="Arial"/>
                <w:color w:val="000000" w:themeColor="text1"/>
                <w:sz w:val="18"/>
                <w:szCs w:val="18"/>
              </w:rPr>
              <w:t xml:space="preserve"> </w:t>
            </w:r>
          </w:p>
          <w:p w14:paraId="0CCAB5BD" w14:textId="15DFBC5A" w:rsidR="00704F11" w:rsidRPr="00C97D50" w:rsidRDefault="00411473" w:rsidP="001026AE">
            <w:pPr>
              <w:spacing w:before="60" w:after="60"/>
              <w:rPr>
                <w:rFonts w:ascii="Arial" w:hAnsi="Arial" w:cs="Arial"/>
                <w:spacing w:val="0"/>
                <w:sz w:val="18"/>
                <w:szCs w:val="18"/>
              </w:rPr>
            </w:pPr>
            <w:r w:rsidRPr="005D0DDC">
              <w:rPr>
                <w:rFonts w:ascii="Arial" w:hAnsi="Arial" w:cs="Arial"/>
                <w:color w:val="000000" w:themeColor="text1"/>
                <w:sz w:val="18"/>
                <w:szCs w:val="18"/>
              </w:rPr>
              <w:t>139 projects valued at $11.5 billion (June 2021)</w:t>
            </w:r>
          </w:p>
        </w:tc>
        <w:tc>
          <w:tcPr>
            <w:tcW w:w="1801" w:type="pct"/>
            <w:shd w:val="clear" w:color="auto" w:fill="auto"/>
          </w:tcPr>
          <w:p w14:paraId="57AABA52" w14:textId="406BA822" w:rsidR="00704F11" w:rsidRPr="00B145C3" w:rsidRDefault="47D292A3" w:rsidP="009F605A">
            <w:pPr>
              <w:spacing w:before="60" w:after="60"/>
              <w:rPr>
                <w:rFonts w:ascii="Arial" w:hAnsi="Arial" w:cs="Arial"/>
                <w:sz w:val="18"/>
                <w:szCs w:val="18"/>
              </w:rPr>
            </w:pPr>
            <w:r w:rsidRPr="009F605A">
              <w:rPr>
                <w:rFonts w:ascii="Arial" w:hAnsi="Arial" w:cs="Arial"/>
                <w:color w:val="000000" w:themeColor="text1"/>
                <w:sz w:val="18"/>
                <w:szCs w:val="18"/>
              </w:rPr>
              <w:t>The value of major investment projects increased by $2.4 billion in the year to June 2022.</w:t>
            </w:r>
          </w:p>
        </w:tc>
      </w:tr>
      <w:tr w:rsidR="00704F11" w:rsidRPr="00FA567B" w14:paraId="1F9F9041" w14:textId="77777777" w:rsidTr="004B5AEA">
        <w:tc>
          <w:tcPr>
            <w:tcW w:w="1932" w:type="pct"/>
            <w:shd w:val="clear" w:color="auto" w:fill="auto"/>
          </w:tcPr>
          <w:p w14:paraId="5904030D" w14:textId="77777777" w:rsidR="00704F11" w:rsidRDefault="00704F11" w:rsidP="001026AE">
            <w:pPr>
              <w:spacing w:before="60" w:after="60"/>
              <w:rPr>
                <w:rFonts w:ascii="Arial" w:hAnsi="Arial" w:cs="Arial"/>
                <w:color w:val="000000"/>
                <w:sz w:val="18"/>
                <w:szCs w:val="18"/>
              </w:rPr>
            </w:pPr>
            <w:r>
              <w:rPr>
                <w:rFonts w:ascii="Arial" w:hAnsi="Arial" w:cs="Arial"/>
                <w:color w:val="000000"/>
                <w:sz w:val="18"/>
                <w:szCs w:val="18"/>
              </w:rPr>
              <w:t>Visitor expenditure</w:t>
            </w:r>
          </w:p>
          <w:p w14:paraId="09F5E49D" w14:textId="77777777" w:rsidR="00704F11" w:rsidRPr="00517BB6" w:rsidRDefault="00704F11" w:rsidP="001026AE">
            <w:pPr>
              <w:spacing w:before="60" w:after="60"/>
              <w:rPr>
                <w:rFonts w:ascii="Arial" w:hAnsi="Arial" w:cs="Arial"/>
                <w:i/>
                <w:iCs/>
                <w:color w:val="000000"/>
                <w:sz w:val="16"/>
                <w:szCs w:val="16"/>
              </w:rPr>
            </w:pPr>
            <w:r w:rsidRPr="00517BB6">
              <w:rPr>
                <w:rFonts w:ascii="Arial" w:hAnsi="Arial" w:cs="Arial"/>
                <w:i/>
                <w:iCs/>
                <w:color w:val="000000"/>
                <w:sz w:val="16"/>
                <w:szCs w:val="16"/>
              </w:rPr>
              <w:t>Source:</w:t>
            </w:r>
            <w:r>
              <w:rPr>
                <w:rFonts w:ascii="Arial" w:hAnsi="Arial" w:cs="Arial"/>
                <w:i/>
                <w:iCs/>
                <w:color w:val="000000"/>
                <w:sz w:val="16"/>
                <w:szCs w:val="16"/>
              </w:rPr>
              <w:t xml:space="preserve"> </w:t>
            </w:r>
            <w:r w:rsidRPr="00517BB6">
              <w:rPr>
                <w:rFonts w:ascii="Arial" w:hAnsi="Arial" w:cs="Arial"/>
                <w:i/>
                <w:iCs/>
                <w:color w:val="000000"/>
                <w:sz w:val="16"/>
                <w:szCs w:val="16"/>
              </w:rPr>
              <w:t>Tourism Research Australia’s National Visitor Survey</w:t>
            </w:r>
          </w:p>
        </w:tc>
        <w:tc>
          <w:tcPr>
            <w:tcW w:w="1267" w:type="pct"/>
            <w:shd w:val="clear" w:color="auto" w:fill="auto"/>
          </w:tcPr>
          <w:p w14:paraId="3806EF81" w14:textId="77777777" w:rsidR="00704F11" w:rsidRPr="000E4B09" w:rsidRDefault="00704F11" w:rsidP="001026AE">
            <w:pPr>
              <w:spacing w:before="60" w:after="60"/>
              <w:rPr>
                <w:rFonts w:ascii="Arial" w:hAnsi="Arial" w:cs="Arial"/>
                <w:sz w:val="18"/>
                <w:szCs w:val="18"/>
              </w:rPr>
            </w:pPr>
            <w:r w:rsidRPr="000E4B09">
              <w:rPr>
                <w:rFonts w:ascii="Arial" w:hAnsi="Arial" w:cs="Arial"/>
                <w:sz w:val="18"/>
                <w:szCs w:val="18"/>
              </w:rPr>
              <w:t>$876 million</w:t>
            </w:r>
            <w:r w:rsidR="00B946E2" w:rsidRPr="000E4B09">
              <w:rPr>
                <w:rFonts w:ascii="Arial" w:hAnsi="Arial" w:cs="Arial"/>
                <w:sz w:val="18"/>
                <w:szCs w:val="18"/>
              </w:rPr>
              <w:t xml:space="preserve"> (June 2022)</w:t>
            </w:r>
          </w:p>
          <w:p w14:paraId="39501B2D" w14:textId="7D1EFF00" w:rsidR="00B946E2" w:rsidRPr="000E4B09" w:rsidRDefault="00B946E2" w:rsidP="001026AE">
            <w:pPr>
              <w:spacing w:before="60" w:after="60"/>
              <w:rPr>
                <w:rFonts w:ascii="Arial" w:hAnsi="Arial" w:cs="Arial"/>
                <w:spacing w:val="0"/>
                <w:sz w:val="18"/>
                <w:szCs w:val="18"/>
              </w:rPr>
            </w:pPr>
            <w:r w:rsidRPr="000E4B09">
              <w:rPr>
                <w:rFonts w:ascii="Arial" w:hAnsi="Arial" w:cs="Arial"/>
                <w:sz w:val="18"/>
                <w:szCs w:val="18"/>
              </w:rPr>
              <w:t>$637 million (June 2021)</w:t>
            </w:r>
          </w:p>
        </w:tc>
        <w:tc>
          <w:tcPr>
            <w:tcW w:w="1801" w:type="pct"/>
            <w:shd w:val="clear" w:color="auto" w:fill="auto"/>
          </w:tcPr>
          <w:p w14:paraId="512F5368" w14:textId="083BAD8E" w:rsidR="00704F11" w:rsidRPr="00C97D50" w:rsidRDefault="00704F11" w:rsidP="001026AE">
            <w:pPr>
              <w:spacing w:before="60" w:after="60"/>
              <w:rPr>
                <w:rFonts w:ascii="Arial" w:hAnsi="Arial" w:cs="Arial"/>
                <w:spacing w:val="0"/>
                <w:sz w:val="18"/>
                <w:szCs w:val="18"/>
              </w:rPr>
            </w:pPr>
            <w:r>
              <w:rPr>
                <w:rFonts w:ascii="Arial" w:hAnsi="Arial" w:cs="Arial"/>
                <w:sz w:val="18"/>
                <w:szCs w:val="18"/>
              </w:rPr>
              <w:t>For the first time in two years</w:t>
            </w:r>
            <w:r w:rsidR="00883A07">
              <w:rPr>
                <w:rFonts w:ascii="Arial" w:hAnsi="Arial" w:cs="Arial"/>
                <w:sz w:val="18"/>
                <w:szCs w:val="18"/>
              </w:rPr>
              <w:t>, our</w:t>
            </w:r>
            <w:r w:rsidR="00CB2C1D">
              <w:rPr>
                <w:rFonts w:ascii="Arial" w:hAnsi="Arial" w:cs="Arial"/>
                <w:sz w:val="18"/>
                <w:szCs w:val="18"/>
              </w:rPr>
              <w:t xml:space="preserve"> </w:t>
            </w:r>
            <w:r>
              <w:rPr>
                <w:rFonts w:ascii="Arial" w:hAnsi="Arial" w:cs="Arial"/>
                <w:sz w:val="18"/>
                <w:szCs w:val="18"/>
              </w:rPr>
              <w:t xml:space="preserve">region has </w:t>
            </w:r>
            <w:r w:rsidR="00883A07">
              <w:rPr>
                <w:rFonts w:ascii="Arial" w:hAnsi="Arial" w:cs="Arial"/>
                <w:sz w:val="18"/>
                <w:szCs w:val="18"/>
              </w:rPr>
              <w:t xml:space="preserve">experienced </w:t>
            </w:r>
            <w:proofErr w:type="gramStart"/>
            <w:r>
              <w:rPr>
                <w:rFonts w:ascii="Arial" w:hAnsi="Arial" w:cs="Arial"/>
                <w:sz w:val="18"/>
                <w:szCs w:val="18"/>
              </w:rPr>
              <w:t>positive growth</w:t>
            </w:r>
            <w:proofErr w:type="gramEnd"/>
            <w:r>
              <w:rPr>
                <w:rFonts w:ascii="Arial" w:hAnsi="Arial" w:cs="Arial"/>
                <w:sz w:val="18"/>
                <w:szCs w:val="18"/>
              </w:rPr>
              <w:t xml:space="preserve"> across all visitation metrics with visitation up 13 per cent, nights up 18 per cent and spend up 51 per cent.</w:t>
            </w:r>
          </w:p>
        </w:tc>
      </w:tr>
    </w:tbl>
    <w:p w14:paraId="7AF53C01" w14:textId="77777777" w:rsidR="002C302A" w:rsidRDefault="002C302A"/>
    <w:tbl>
      <w:tblPr>
        <w:tblW w:w="5081"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106"/>
        <w:gridCol w:w="2692"/>
        <w:gridCol w:w="3827"/>
      </w:tblGrid>
      <w:tr w:rsidR="00704F11" w:rsidRPr="00FA567B" w14:paraId="7F30BD23" w14:textId="77777777" w:rsidTr="00AC0B03">
        <w:trPr>
          <w:trHeight w:val="416"/>
        </w:trPr>
        <w:tc>
          <w:tcPr>
            <w:tcW w:w="1932" w:type="pct"/>
            <w:shd w:val="clear" w:color="auto" w:fill="7BA7AE"/>
            <w:vAlign w:val="center"/>
          </w:tcPr>
          <w:p w14:paraId="476DCE6D" w14:textId="77777777" w:rsidR="00704F11" w:rsidRPr="00F26754" w:rsidRDefault="00704F11" w:rsidP="001026AE">
            <w:pPr>
              <w:spacing w:before="60" w:after="60"/>
              <w:rPr>
                <w:rFonts w:ascii="Arial" w:hAnsi="Arial" w:cs="Arial"/>
                <w:b/>
                <w:color w:val="FFFFFF"/>
                <w:sz w:val="18"/>
                <w:szCs w:val="21"/>
              </w:rPr>
            </w:pPr>
            <w:r w:rsidRPr="00913D07">
              <w:rPr>
                <w:rFonts w:ascii="Arial" w:hAnsi="Arial" w:cs="Arial"/>
                <w:b/>
                <w:color w:val="FFFFFF"/>
                <w:sz w:val="18"/>
                <w:szCs w:val="21"/>
              </w:rPr>
              <w:t xml:space="preserve">City of Greater Geelong </w:t>
            </w:r>
            <w:r w:rsidRPr="00FC2E1D">
              <w:rPr>
                <w:rFonts w:ascii="Arial" w:hAnsi="Arial" w:cs="Arial"/>
                <w:b/>
                <w:color w:val="FFFFFF" w:themeColor="background1"/>
                <w:sz w:val="18"/>
                <w:szCs w:val="21"/>
              </w:rPr>
              <w:t>Indicators</w:t>
            </w:r>
          </w:p>
        </w:tc>
        <w:tc>
          <w:tcPr>
            <w:tcW w:w="1267" w:type="pct"/>
            <w:shd w:val="clear" w:color="auto" w:fill="7BA7AE"/>
            <w:vAlign w:val="center"/>
          </w:tcPr>
          <w:p w14:paraId="5A950A02" w14:textId="739C7523" w:rsidR="00704F11" w:rsidRPr="00F26754" w:rsidRDefault="004F505F" w:rsidP="001026AE">
            <w:pPr>
              <w:spacing w:before="60" w:after="60"/>
              <w:rPr>
                <w:rFonts w:ascii="Arial" w:hAnsi="Arial" w:cs="Arial"/>
                <w:b/>
                <w:color w:val="FFFFFF"/>
                <w:sz w:val="18"/>
                <w:szCs w:val="21"/>
              </w:rPr>
            </w:pPr>
            <w:r>
              <w:rPr>
                <w:rFonts w:ascii="Arial" w:hAnsi="Arial" w:cs="Arial"/>
                <w:b/>
                <w:bCs/>
                <w:color w:val="FFFFFF"/>
                <w:sz w:val="18"/>
                <w:szCs w:val="18"/>
              </w:rPr>
              <w:t xml:space="preserve">Result </w:t>
            </w:r>
            <w:proofErr w:type="gramStart"/>
            <w:r>
              <w:rPr>
                <w:rFonts w:ascii="Arial" w:hAnsi="Arial" w:cs="Arial"/>
                <w:b/>
                <w:bCs/>
                <w:color w:val="FFFFFF"/>
                <w:sz w:val="18"/>
                <w:szCs w:val="18"/>
              </w:rPr>
              <w:t>at</w:t>
            </w:r>
            <w:proofErr w:type="gramEnd"/>
            <w:r>
              <w:rPr>
                <w:rFonts w:ascii="Arial" w:hAnsi="Arial" w:cs="Arial"/>
                <w:b/>
                <w:bCs/>
                <w:color w:val="FFFFFF"/>
                <w:sz w:val="18"/>
                <w:szCs w:val="18"/>
              </w:rPr>
              <w:t xml:space="preserve"> 30 June</w:t>
            </w:r>
            <w:r w:rsidRPr="00D86BE8">
              <w:rPr>
                <w:rFonts w:ascii="Arial" w:hAnsi="Arial" w:cs="Arial"/>
                <w:b/>
                <w:bCs/>
                <w:color w:val="FFFFFF"/>
                <w:sz w:val="18"/>
                <w:szCs w:val="18"/>
              </w:rPr>
              <w:t xml:space="preserve"> 2022</w:t>
            </w:r>
          </w:p>
        </w:tc>
        <w:tc>
          <w:tcPr>
            <w:tcW w:w="1801" w:type="pct"/>
            <w:shd w:val="clear" w:color="auto" w:fill="7BA7AE"/>
            <w:vAlign w:val="center"/>
          </w:tcPr>
          <w:p w14:paraId="22ADC379" w14:textId="77777777" w:rsidR="00704F11" w:rsidRPr="00F26754" w:rsidRDefault="00704F11" w:rsidP="001026AE">
            <w:pPr>
              <w:spacing w:before="60" w:after="60"/>
              <w:rPr>
                <w:rFonts w:ascii="Arial" w:hAnsi="Arial" w:cs="Arial"/>
                <w:b/>
                <w:color w:val="FFFFFF"/>
                <w:sz w:val="18"/>
                <w:szCs w:val="21"/>
              </w:rPr>
            </w:pPr>
            <w:r w:rsidRPr="00F26754">
              <w:rPr>
                <w:rFonts w:ascii="Arial" w:hAnsi="Arial" w:cs="Arial"/>
                <w:b/>
                <w:color w:val="FFFFFF"/>
                <w:sz w:val="18"/>
                <w:szCs w:val="21"/>
              </w:rPr>
              <w:t>Progress comments</w:t>
            </w:r>
          </w:p>
        </w:tc>
      </w:tr>
      <w:tr w:rsidR="00704F11" w:rsidRPr="00FA567B" w14:paraId="6B0D490C" w14:textId="77777777" w:rsidTr="004B5AEA">
        <w:tc>
          <w:tcPr>
            <w:tcW w:w="1932" w:type="pct"/>
            <w:shd w:val="clear" w:color="auto" w:fill="auto"/>
          </w:tcPr>
          <w:p w14:paraId="0BD4F329" w14:textId="77777777" w:rsidR="00704F11" w:rsidRDefault="00704F11" w:rsidP="001026AE">
            <w:pPr>
              <w:spacing w:before="60" w:after="60"/>
              <w:rPr>
                <w:rFonts w:ascii="Arial" w:hAnsi="Arial" w:cs="Arial"/>
                <w:color w:val="000000"/>
                <w:sz w:val="18"/>
                <w:szCs w:val="18"/>
              </w:rPr>
            </w:pPr>
            <w:r>
              <w:rPr>
                <w:rFonts w:ascii="Arial" w:hAnsi="Arial" w:cs="Arial"/>
                <w:color w:val="000000"/>
                <w:sz w:val="18"/>
                <w:szCs w:val="18"/>
              </w:rPr>
              <w:t>Community satisfaction with business and community development</w:t>
            </w:r>
          </w:p>
          <w:p w14:paraId="038120B9" w14:textId="77777777" w:rsidR="00704F11" w:rsidRPr="00517BB6" w:rsidRDefault="00704F11" w:rsidP="001026AE">
            <w:pPr>
              <w:spacing w:before="60" w:after="60"/>
              <w:rPr>
                <w:rFonts w:ascii="Arial" w:hAnsi="Arial" w:cs="Arial"/>
                <w:b/>
                <w:color w:val="FFFFFF"/>
                <w:sz w:val="16"/>
                <w:szCs w:val="16"/>
              </w:rPr>
            </w:pPr>
            <w:r w:rsidRPr="00517BB6">
              <w:rPr>
                <w:rFonts w:ascii="Arial" w:hAnsi="Arial" w:cs="Arial"/>
                <w:i/>
                <w:iCs/>
                <w:sz w:val="16"/>
                <w:szCs w:val="16"/>
              </w:rPr>
              <w:t>Source: Local Government Community Satisfaction Survey</w:t>
            </w:r>
          </w:p>
        </w:tc>
        <w:tc>
          <w:tcPr>
            <w:tcW w:w="1267" w:type="pct"/>
            <w:shd w:val="clear" w:color="auto" w:fill="auto"/>
          </w:tcPr>
          <w:p w14:paraId="6C646A0D" w14:textId="77777777" w:rsidR="00411473" w:rsidRDefault="00704F11" w:rsidP="00411473">
            <w:pPr>
              <w:spacing w:before="60" w:after="60"/>
              <w:rPr>
                <w:rFonts w:ascii="Arial" w:hAnsi="Arial" w:cs="Arial"/>
                <w:bCs/>
                <w:sz w:val="18"/>
                <w:szCs w:val="21"/>
              </w:rPr>
            </w:pPr>
            <w:r>
              <w:rPr>
                <w:rFonts w:ascii="Arial" w:hAnsi="Arial" w:cs="Arial"/>
                <w:bCs/>
                <w:sz w:val="18"/>
                <w:szCs w:val="21"/>
              </w:rPr>
              <w:t>59 (2022)</w:t>
            </w:r>
            <w:r w:rsidR="00411473">
              <w:rPr>
                <w:rFonts w:ascii="Arial" w:hAnsi="Arial" w:cs="Arial"/>
                <w:bCs/>
                <w:sz w:val="18"/>
                <w:szCs w:val="21"/>
              </w:rPr>
              <w:t xml:space="preserve"> </w:t>
            </w:r>
          </w:p>
          <w:p w14:paraId="3EEC0E8C" w14:textId="1738781B" w:rsidR="00411473" w:rsidRDefault="00411473" w:rsidP="00411473">
            <w:pPr>
              <w:spacing w:before="60" w:after="60"/>
              <w:rPr>
                <w:rFonts w:ascii="Arial" w:hAnsi="Arial" w:cs="Arial"/>
                <w:bCs/>
                <w:sz w:val="18"/>
                <w:szCs w:val="21"/>
              </w:rPr>
            </w:pPr>
            <w:r>
              <w:rPr>
                <w:rFonts w:ascii="Arial" w:hAnsi="Arial" w:cs="Arial"/>
                <w:bCs/>
                <w:sz w:val="18"/>
                <w:szCs w:val="21"/>
              </w:rPr>
              <w:t>64 (2021)</w:t>
            </w:r>
          </w:p>
          <w:p w14:paraId="0BD10EDC" w14:textId="00F6E6CE" w:rsidR="00704F11" w:rsidRPr="00FC2E1D" w:rsidRDefault="00704F11" w:rsidP="001026AE">
            <w:pPr>
              <w:spacing w:before="60" w:after="60"/>
              <w:rPr>
                <w:rFonts w:ascii="Arial" w:hAnsi="Arial" w:cs="Arial"/>
                <w:bCs/>
                <w:sz w:val="18"/>
                <w:szCs w:val="21"/>
              </w:rPr>
            </w:pPr>
          </w:p>
        </w:tc>
        <w:tc>
          <w:tcPr>
            <w:tcW w:w="1801" w:type="pct"/>
            <w:shd w:val="clear" w:color="auto" w:fill="auto"/>
          </w:tcPr>
          <w:p w14:paraId="52DFB41B" w14:textId="4BB50DE0" w:rsidR="00704F11" w:rsidRPr="00FC2E1D" w:rsidRDefault="00704F11" w:rsidP="001026AE">
            <w:pPr>
              <w:spacing w:before="60" w:after="60"/>
              <w:rPr>
                <w:rFonts w:ascii="Arial" w:hAnsi="Arial" w:cs="Arial"/>
                <w:bCs/>
                <w:sz w:val="18"/>
                <w:szCs w:val="21"/>
              </w:rPr>
            </w:pPr>
            <w:r>
              <w:rPr>
                <w:rFonts w:ascii="Arial" w:hAnsi="Arial" w:cs="Arial"/>
                <w:sz w:val="18"/>
                <w:szCs w:val="18"/>
              </w:rPr>
              <w:t>While s</w:t>
            </w:r>
            <w:r w:rsidRPr="00D86BE8">
              <w:rPr>
                <w:rFonts w:ascii="Arial" w:hAnsi="Arial" w:cs="Arial"/>
                <w:sz w:val="18"/>
                <w:szCs w:val="18"/>
              </w:rPr>
              <w:t>atisfaction decreased in 2022</w:t>
            </w:r>
            <w:r>
              <w:rPr>
                <w:rFonts w:ascii="Arial" w:hAnsi="Arial" w:cs="Arial"/>
                <w:sz w:val="18"/>
                <w:szCs w:val="18"/>
              </w:rPr>
              <w:t xml:space="preserve">, performance was comparable </w:t>
            </w:r>
            <w:r>
              <w:rPr>
                <w:rFonts w:ascii="Arial" w:hAnsi="Arial" w:cs="Arial"/>
                <w:sz w:val="18"/>
                <w:szCs w:val="18"/>
                <w:lang w:val="en-US"/>
              </w:rPr>
              <w:t xml:space="preserve">to both statewide and </w:t>
            </w:r>
            <w:r>
              <w:rPr>
                <w:rFonts w:ascii="Arial" w:hAnsi="Arial" w:cs="Arial"/>
                <w:sz w:val="18"/>
                <w:szCs w:val="18"/>
              </w:rPr>
              <w:t>Regional Centre</w:t>
            </w:r>
            <w:r w:rsidR="006A5A77">
              <w:rPr>
                <w:rFonts w:ascii="Arial" w:hAnsi="Arial" w:cs="Arial"/>
                <w:sz w:val="18"/>
                <w:szCs w:val="18"/>
              </w:rPr>
              <w:t xml:space="preserve"> </w:t>
            </w:r>
            <w:r>
              <w:rPr>
                <w:rFonts w:ascii="Arial" w:hAnsi="Arial" w:cs="Arial"/>
                <w:sz w:val="18"/>
                <w:szCs w:val="18"/>
              </w:rPr>
              <w:t>averages (58 respectively).</w:t>
            </w:r>
          </w:p>
        </w:tc>
      </w:tr>
      <w:tr w:rsidR="00704F11" w:rsidRPr="00FA567B" w14:paraId="66FDB805" w14:textId="77777777" w:rsidTr="004B5AEA">
        <w:tc>
          <w:tcPr>
            <w:tcW w:w="1932" w:type="pct"/>
            <w:shd w:val="clear" w:color="auto" w:fill="auto"/>
          </w:tcPr>
          <w:p w14:paraId="77B83802" w14:textId="77777777" w:rsidR="00704F11" w:rsidRDefault="00704F11" w:rsidP="001026AE">
            <w:pPr>
              <w:spacing w:before="60" w:after="60"/>
              <w:rPr>
                <w:rFonts w:ascii="Arial" w:hAnsi="Arial" w:cs="Arial"/>
                <w:color w:val="000000"/>
                <w:sz w:val="18"/>
                <w:szCs w:val="18"/>
              </w:rPr>
            </w:pPr>
            <w:r>
              <w:rPr>
                <w:rFonts w:ascii="Arial" w:hAnsi="Arial" w:cs="Arial"/>
                <w:color w:val="000000"/>
                <w:sz w:val="18"/>
                <w:szCs w:val="18"/>
              </w:rPr>
              <w:t>Return on investment of Geelong major events</w:t>
            </w:r>
          </w:p>
          <w:p w14:paraId="71499F3B" w14:textId="77777777" w:rsidR="00704F11" w:rsidRPr="00517BB6" w:rsidRDefault="00704F11" w:rsidP="001026AE">
            <w:pPr>
              <w:spacing w:before="60" w:after="60"/>
              <w:rPr>
                <w:rFonts w:ascii="Arial" w:hAnsi="Arial" w:cs="Arial"/>
                <w:b/>
                <w:color w:val="FFFFFF"/>
                <w:sz w:val="16"/>
                <w:szCs w:val="16"/>
              </w:rPr>
            </w:pPr>
            <w:r w:rsidRPr="00517BB6">
              <w:rPr>
                <w:rFonts w:ascii="Arial" w:hAnsi="Arial" w:cs="Arial"/>
                <w:i/>
                <w:iCs/>
                <w:sz w:val="16"/>
                <w:szCs w:val="16"/>
              </w:rPr>
              <w:t>Source: Geelong Major Events Committee Annual Report</w:t>
            </w:r>
          </w:p>
        </w:tc>
        <w:tc>
          <w:tcPr>
            <w:tcW w:w="1267" w:type="pct"/>
            <w:shd w:val="clear" w:color="auto" w:fill="auto"/>
          </w:tcPr>
          <w:p w14:paraId="05F37C4B" w14:textId="77777777" w:rsidR="00411473" w:rsidRDefault="0085651B" w:rsidP="00411473">
            <w:pPr>
              <w:spacing w:before="60" w:after="60"/>
              <w:rPr>
                <w:rFonts w:ascii="Arial" w:hAnsi="Arial" w:cs="Arial"/>
                <w:sz w:val="18"/>
                <w:szCs w:val="18"/>
              </w:rPr>
            </w:pPr>
            <w:r w:rsidRPr="0085651B">
              <w:rPr>
                <w:rFonts w:ascii="Arial" w:hAnsi="Arial" w:cs="Arial"/>
                <w:sz w:val="18"/>
                <w:szCs w:val="18"/>
              </w:rPr>
              <w:t>24</w:t>
            </w:r>
            <w:r w:rsidR="00704F11" w:rsidRPr="0085651B">
              <w:rPr>
                <w:rFonts w:ascii="Arial" w:hAnsi="Arial" w:cs="Arial"/>
                <w:bCs/>
                <w:sz w:val="18"/>
                <w:szCs w:val="21"/>
              </w:rPr>
              <w:t>:</w:t>
            </w:r>
            <w:r w:rsidRPr="0085651B">
              <w:rPr>
                <w:rFonts w:ascii="Arial" w:hAnsi="Arial" w:cs="Arial"/>
                <w:bCs/>
                <w:sz w:val="18"/>
                <w:szCs w:val="21"/>
              </w:rPr>
              <w:t xml:space="preserve">1 </w:t>
            </w:r>
            <w:r w:rsidR="00704F11" w:rsidRPr="0085651B">
              <w:rPr>
                <w:rFonts w:ascii="Arial" w:hAnsi="Arial" w:cs="Arial"/>
                <w:bCs/>
                <w:sz w:val="18"/>
                <w:szCs w:val="21"/>
              </w:rPr>
              <w:t>(2021‒22)</w:t>
            </w:r>
            <w:r w:rsidR="00411473" w:rsidRPr="00FC2E1D">
              <w:rPr>
                <w:rFonts w:ascii="Arial" w:hAnsi="Arial" w:cs="Arial"/>
                <w:sz w:val="18"/>
                <w:szCs w:val="18"/>
              </w:rPr>
              <w:t xml:space="preserve"> </w:t>
            </w:r>
          </w:p>
          <w:p w14:paraId="1E183200" w14:textId="4F4A1031" w:rsidR="00704F11" w:rsidRPr="00451E89" w:rsidRDefault="00411473">
            <w:pPr>
              <w:spacing w:before="60" w:after="60"/>
              <w:rPr>
                <w:rFonts w:ascii="Arial" w:hAnsi="Arial" w:cs="Arial"/>
                <w:bCs/>
                <w:sz w:val="18"/>
                <w:szCs w:val="21"/>
                <w:highlight w:val="yellow"/>
              </w:rPr>
            </w:pPr>
            <w:r w:rsidRPr="00FC2E1D">
              <w:rPr>
                <w:rFonts w:ascii="Arial" w:hAnsi="Arial" w:cs="Arial"/>
                <w:sz w:val="18"/>
                <w:szCs w:val="18"/>
              </w:rPr>
              <w:t>28</w:t>
            </w:r>
            <w:r w:rsidRPr="0085651B">
              <w:rPr>
                <w:rFonts w:ascii="Arial" w:hAnsi="Arial" w:cs="Arial"/>
                <w:sz w:val="18"/>
                <w:szCs w:val="18"/>
              </w:rPr>
              <w:t>:1 (2020‒21)</w:t>
            </w:r>
          </w:p>
        </w:tc>
        <w:tc>
          <w:tcPr>
            <w:tcW w:w="1801" w:type="pct"/>
            <w:shd w:val="clear" w:color="auto" w:fill="auto"/>
          </w:tcPr>
          <w:p w14:paraId="1D62810E" w14:textId="7BE23020" w:rsidR="00704F11" w:rsidRPr="0085651B" w:rsidRDefault="0085651B" w:rsidP="001026AE">
            <w:pPr>
              <w:pStyle w:val="xmsonormal"/>
              <w:spacing w:before="60" w:after="60" w:line="270" w:lineRule="atLeast"/>
              <w:rPr>
                <w:rFonts w:ascii="Arial" w:hAnsi="Arial" w:cs="Arial"/>
                <w:sz w:val="18"/>
                <w:szCs w:val="18"/>
              </w:rPr>
            </w:pPr>
            <w:r w:rsidRPr="64510F0A">
              <w:rPr>
                <w:rFonts w:ascii="Arial" w:eastAsia="Times New Roman" w:hAnsi="Arial" w:cs="Arial"/>
                <w:spacing w:val="2"/>
                <w:sz w:val="18"/>
                <w:szCs w:val="18"/>
              </w:rPr>
              <w:t>The 13 major events supported via G</w:t>
            </w:r>
            <w:r w:rsidR="007A09D0" w:rsidRPr="64510F0A">
              <w:rPr>
                <w:rFonts w:ascii="Arial" w:eastAsia="Times New Roman" w:hAnsi="Arial" w:cs="Arial"/>
                <w:spacing w:val="2"/>
                <w:sz w:val="18"/>
                <w:szCs w:val="18"/>
              </w:rPr>
              <w:t xml:space="preserve">eelong </w:t>
            </w:r>
            <w:r w:rsidRPr="64510F0A">
              <w:rPr>
                <w:rFonts w:ascii="Arial" w:eastAsia="Times New Roman" w:hAnsi="Arial" w:cs="Arial"/>
                <w:spacing w:val="2"/>
                <w:sz w:val="18"/>
                <w:szCs w:val="18"/>
              </w:rPr>
              <w:t>M</w:t>
            </w:r>
            <w:r w:rsidR="007A09D0" w:rsidRPr="64510F0A">
              <w:rPr>
                <w:rFonts w:ascii="Arial" w:eastAsia="Times New Roman" w:hAnsi="Arial" w:cs="Arial"/>
                <w:spacing w:val="2"/>
                <w:sz w:val="18"/>
                <w:szCs w:val="18"/>
              </w:rPr>
              <w:t xml:space="preserve">ajor </w:t>
            </w:r>
            <w:r w:rsidRPr="32C85D80">
              <w:rPr>
                <w:rFonts w:ascii="Arial" w:eastAsia="Times New Roman" w:hAnsi="Arial" w:cs="Arial"/>
                <w:spacing w:val="2"/>
                <w:sz w:val="18"/>
                <w:szCs w:val="18"/>
              </w:rPr>
              <w:t>E</w:t>
            </w:r>
            <w:r w:rsidR="007A09D0" w:rsidRPr="32C85D80">
              <w:rPr>
                <w:rFonts w:ascii="Arial" w:eastAsia="Times New Roman" w:hAnsi="Arial" w:cs="Arial"/>
                <w:spacing w:val="2"/>
                <w:sz w:val="18"/>
                <w:szCs w:val="18"/>
              </w:rPr>
              <w:t>vents</w:t>
            </w:r>
            <w:r w:rsidRPr="64510F0A">
              <w:rPr>
                <w:rFonts w:ascii="Arial" w:eastAsia="Times New Roman" w:hAnsi="Arial" w:cs="Arial"/>
                <w:spacing w:val="2"/>
                <w:sz w:val="18"/>
                <w:szCs w:val="18"/>
              </w:rPr>
              <w:t xml:space="preserve"> stimulated economic activity estimated at $24.8</w:t>
            </w:r>
            <w:r w:rsidR="003863D8" w:rsidRPr="64510F0A">
              <w:rPr>
                <w:rFonts w:ascii="Arial" w:eastAsia="Times New Roman" w:hAnsi="Arial" w:cs="Arial"/>
                <w:spacing w:val="2"/>
                <w:sz w:val="18"/>
                <w:szCs w:val="18"/>
              </w:rPr>
              <w:t xml:space="preserve"> </w:t>
            </w:r>
            <w:r w:rsidRPr="64510F0A">
              <w:rPr>
                <w:rFonts w:ascii="Arial" w:eastAsia="Times New Roman" w:hAnsi="Arial" w:cs="Arial"/>
                <w:spacing w:val="2"/>
                <w:sz w:val="18"/>
                <w:szCs w:val="18"/>
              </w:rPr>
              <w:t>million</w:t>
            </w:r>
            <w:r w:rsidR="003863D8">
              <w:rPr>
                <w:rFonts w:ascii="Arial" w:eastAsia="Times New Roman" w:hAnsi="Arial" w:cs="Arial"/>
                <w:spacing w:val="2"/>
                <w:sz w:val="18"/>
                <w:szCs w:val="18"/>
              </w:rPr>
              <w:t>.</w:t>
            </w:r>
          </w:p>
        </w:tc>
      </w:tr>
    </w:tbl>
    <w:p w14:paraId="2E899207" w14:textId="77777777" w:rsidR="00704F11" w:rsidRDefault="00704F11" w:rsidP="00704F11">
      <w:pPr>
        <w:spacing w:before="100" w:after="100"/>
        <w:rPr>
          <w:rFonts w:ascii="Arial" w:hAnsi="Arial" w:cs="Arial"/>
          <w:b/>
          <w:caps/>
          <w:color w:val="ABC37D"/>
          <w:sz w:val="28"/>
          <w:szCs w:val="26"/>
          <w:highlight w:val="yellow"/>
        </w:rPr>
      </w:pPr>
    </w:p>
    <w:p w14:paraId="03D2828D" w14:textId="7BB6F2C6" w:rsidR="00704F11" w:rsidRPr="005A148C" w:rsidRDefault="00704F11" w:rsidP="00704F11">
      <w:pPr>
        <w:pStyle w:val="ListBullet"/>
        <w:keepNext/>
        <w:spacing w:before="100" w:after="100"/>
        <w:rPr>
          <w:rFonts w:ascii="Arial" w:hAnsi="Arial" w:cs="Arial"/>
          <w:b/>
          <w:bCs/>
          <w:color w:val="003361"/>
          <w:sz w:val="20"/>
          <w:szCs w:val="20"/>
          <w:highlight w:val="yellow"/>
        </w:rPr>
      </w:pPr>
      <w:r w:rsidRPr="005A148C">
        <w:rPr>
          <w:rFonts w:ascii="Arial" w:hAnsi="Arial" w:cs="Arial"/>
          <w:b/>
          <w:bCs/>
          <w:color w:val="003361"/>
          <w:spacing w:val="0"/>
          <w:sz w:val="24"/>
          <w:szCs w:val="24"/>
        </w:rPr>
        <w:lastRenderedPageBreak/>
        <w:t>Annual Action Plan 2021‒22</w:t>
      </w:r>
    </w:p>
    <w:p w14:paraId="3DE70B8D" w14:textId="16F75541" w:rsidR="00704F11" w:rsidRPr="00BF130B" w:rsidRDefault="000A5BB6" w:rsidP="004F505F">
      <w:pPr>
        <w:keepNext/>
        <w:spacing w:before="100" w:after="100"/>
      </w:pPr>
      <w:r>
        <w:rPr>
          <w:noProof/>
          <w:sz w:val="20"/>
          <w:szCs w:val="20"/>
        </w:rPr>
        <w:drawing>
          <wp:anchor distT="0" distB="0" distL="114300" distR="114300" simplePos="0" relativeHeight="251691081" behindDoc="0" locked="0" layoutInCell="1" allowOverlap="1" wp14:anchorId="7FC81A6B" wp14:editId="26D94ACE">
            <wp:simplePos x="0" y="0"/>
            <wp:positionH relativeFrom="column">
              <wp:posOffset>2242130</wp:posOffset>
            </wp:positionH>
            <wp:positionV relativeFrom="paragraph">
              <wp:posOffset>209440</wp:posOffset>
            </wp:positionV>
            <wp:extent cx="4407535" cy="2895600"/>
            <wp:effectExtent l="0" t="0" r="0" b="0"/>
            <wp:wrapSquare wrapText="bothSides"/>
            <wp:docPr id="1472421515" name="Picture 14724215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01">
                      <a:extLst>
                        <a:ext uri="{28A0092B-C50C-407E-A947-70E740481C1C}">
                          <a14:useLocalDpi xmlns:a14="http://schemas.microsoft.com/office/drawing/2010/main" val="0"/>
                        </a:ext>
                      </a:extLst>
                    </a:blip>
                    <a:srcRect/>
                    <a:stretch>
                      <a:fillRect/>
                    </a:stretch>
                  </pic:blipFill>
                  <pic:spPr bwMode="auto">
                    <a:xfrm>
                      <a:off x="0" y="0"/>
                      <a:ext cx="4407535" cy="2895600"/>
                    </a:xfrm>
                    <a:prstGeom prst="rect">
                      <a:avLst/>
                    </a:prstGeom>
                    <a:noFill/>
                  </pic:spPr>
                </pic:pic>
              </a:graphicData>
            </a:graphic>
          </wp:anchor>
        </w:drawing>
      </w:r>
      <w:r w:rsidR="00704F11" w:rsidRPr="0EDC895E">
        <w:rPr>
          <w:rFonts w:ascii="Arial" w:hAnsi="Arial" w:cs="Arial"/>
          <w:color w:val="000000" w:themeColor="text1"/>
          <w:sz w:val="20"/>
          <w:szCs w:val="20"/>
        </w:rPr>
        <w:t>We committed to 15 actions which demonstrate how we are addressing our four-year priorities under Strong Local Economy</w:t>
      </w:r>
      <w:r w:rsidR="00704F11" w:rsidRPr="0EDC895E">
        <w:rPr>
          <w:rFonts w:ascii="Arial" w:hAnsi="Arial" w:cs="Arial"/>
          <w:sz w:val="20"/>
          <w:szCs w:val="20"/>
        </w:rPr>
        <w:t>.</w:t>
      </w:r>
    </w:p>
    <w:p w14:paraId="63B30021" w14:textId="0FCB5C49" w:rsidR="00704F11" w:rsidRPr="00BF130B" w:rsidRDefault="00704F11" w:rsidP="004F505F">
      <w:pPr>
        <w:keepNext/>
        <w:spacing w:before="100" w:after="100"/>
      </w:pPr>
      <w:r w:rsidRPr="00BF130B">
        <w:rPr>
          <w:rFonts w:ascii="Arial" w:hAnsi="Arial" w:cs="Arial"/>
          <w:sz w:val="20"/>
          <w:szCs w:val="20"/>
        </w:rPr>
        <w:t>At the end of June 2022:</w:t>
      </w:r>
    </w:p>
    <w:p w14:paraId="1B2E7B18" w14:textId="04C865D5" w:rsidR="00D934B8" w:rsidRPr="00560E95" w:rsidRDefault="00D934B8" w:rsidP="00D934B8">
      <w:pPr>
        <w:pStyle w:val="ListBullet"/>
        <w:numPr>
          <w:ilvl w:val="0"/>
          <w:numId w:val="95"/>
        </w:numPr>
        <w:spacing w:before="100" w:after="100"/>
        <w:ind w:left="567" w:hanging="567"/>
        <w:rPr>
          <w:rFonts w:ascii="Arial" w:hAnsi="Arial" w:cs="Arial"/>
          <w:sz w:val="20"/>
          <w:szCs w:val="20"/>
        </w:rPr>
      </w:pPr>
      <w:r w:rsidRPr="0EDC895E">
        <w:rPr>
          <w:rFonts w:ascii="Arial" w:hAnsi="Arial" w:cs="Arial"/>
          <w:sz w:val="20"/>
          <w:szCs w:val="20"/>
        </w:rPr>
        <w:t>eleven were ‘complete’</w:t>
      </w:r>
    </w:p>
    <w:p w14:paraId="6518DF02" w14:textId="7A42FD08" w:rsidR="00704F11" w:rsidRPr="00E00AC6" w:rsidRDefault="00704F11" w:rsidP="00CD0EF0">
      <w:pPr>
        <w:pStyle w:val="ListBullet"/>
        <w:numPr>
          <w:ilvl w:val="0"/>
          <w:numId w:val="95"/>
        </w:numPr>
        <w:spacing w:before="100" w:after="100"/>
        <w:ind w:left="567" w:hanging="567"/>
        <w:rPr>
          <w:rFonts w:ascii="Arial" w:hAnsi="Arial" w:cs="Arial"/>
          <w:sz w:val="20"/>
          <w:szCs w:val="20"/>
        </w:rPr>
      </w:pPr>
      <w:r w:rsidRPr="0EDC895E">
        <w:rPr>
          <w:rFonts w:ascii="Arial" w:hAnsi="Arial" w:cs="Arial"/>
          <w:sz w:val="20"/>
          <w:szCs w:val="20"/>
        </w:rPr>
        <w:t>two were ‘on track’</w:t>
      </w:r>
    </w:p>
    <w:p w14:paraId="06303495" w14:textId="51D31043" w:rsidR="00704F11" w:rsidRPr="00E00AC6" w:rsidRDefault="00704F11" w:rsidP="00CD0EF0">
      <w:pPr>
        <w:pStyle w:val="ListBullet"/>
        <w:numPr>
          <w:ilvl w:val="0"/>
          <w:numId w:val="95"/>
        </w:numPr>
        <w:spacing w:before="100" w:after="100"/>
        <w:ind w:left="567" w:hanging="567"/>
        <w:rPr>
          <w:rFonts w:ascii="Arial" w:hAnsi="Arial" w:cs="Arial"/>
          <w:sz w:val="20"/>
          <w:szCs w:val="20"/>
        </w:rPr>
      </w:pPr>
      <w:r w:rsidRPr="0EDC895E">
        <w:rPr>
          <w:rFonts w:ascii="Arial" w:hAnsi="Arial" w:cs="Arial"/>
          <w:sz w:val="20"/>
          <w:szCs w:val="20"/>
        </w:rPr>
        <w:t>one was ‘needs improvement’</w:t>
      </w:r>
    </w:p>
    <w:p w14:paraId="025DFE57" w14:textId="72E3A5B7" w:rsidR="00704F11" w:rsidRPr="00560E95" w:rsidRDefault="00704F11" w:rsidP="00CD0EF0">
      <w:pPr>
        <w:pStyle w:val="ListBullet"/>
        <w:numPr>
          <w:ilvl w:val="0"/>
          <w:numId w:val="95"/>
        </w:numPr>
        <w:spacing w:before="100" w:after="100"/>
        <w:ind w:left="567" w:hanging="567"/>
        <w:rPr>
          <w:rFonts w:ascii="Arial" w:hAnsi="Arial" w:cs="Arial"/>
          <w:sz w:val="20"/>
          <w:szCs w:val="20"/>
        </w:rPr>
      </w:pPr>
      <w:r w:rsidRPr="0EDC895E">
        <w:rPr>
          <w:rFonts w:ascii="Arial" w:hAnsi="Arial" w:cs="Arial"/>
          <w:sz w:val="20"/>
          <w:szCs w:val="20"/>
        </w:rPr>
        <w:t>one was ‘off track’</w:t>
      </w:r>
      <w:r w:rsidR="00D934B8">
        <w:rPr>
          <w:rFonts w:ascii="Arial" w:hAnsi="Arial" w:cs="Arial"/>
          <w:sz w:val="20"/>
          <w:szCs w:val="20"/>
        </w:rPr>
        <w:t>.</w:t>
      </w:r>
    </w:p>
    <w:p w14:paraId="08EC613F" w14:textId="078A2479" w:rsidR="00704F11" w:rsidRPr="00BF130B" w:rsidRDefault="00704F11" w:rsidP="00704F11">
      <w:pPr>
        <w:keepNext/>
        <w:spacing w:before="100" w:after="100"/>
        <w:rPr>
          <w:sz w:val="20"/>
          <w:szCs w:val="20"/>
        </w:rPr>
      </w:pPr>
    </w:p>
    <w:p w14:paraId="6F5B5752" w14:textId="77777777" w:rsidR="00704F11" w:rsidRPr="00BF130B" w:rsidRDefault="00704F11" w:rsidP="00704F11">
      <w:pPr>
        <w:keepNext/>
        <w:spacing w:before="100" w:after="100"/>
        <w:rPr>
          <w:spacing w:val="0"/>
          <w:sz w:val="20"/>
          <w:szCs w:val="20"/>
        </w:rPr>
      </w:pPr>
    </w:p>
    <w:p w14:paraId="1E31CFCA" w14:textId="77777777" w:rsidR="00704F11" w:rsidRPr="00BF130B" w:rsidRDefault="00704F11" w:rsidP="00704F11">
      <w:pPr>
        <w:pStyle w:val="SummaryPoints"/>
        <w:keepNext/>
        <w:numPr>
          <w:ilvl w:val="0"/>
          <w:numId w:val="0"/>
        </w:numPr>
        <w:shd w:val="clear" w:color="auto" w:fill="FFFFFF" w:themeFill="background1"/>
        <w:spacing w:before="100" w:after="100" w:line="270" w:lineRule="atLeast"/>
        <w:ind w:right="65"/>
        <w:jc w:val="left"/>
        <w:rPr>
          <w:rFonts w:cs="Arial"/>
          <w:color w:val="auto"/>
          <w:sz w:val="20"/>
          <w:highlight w:val="yellow"/>
        </w:rPr>
      </w:pPr>
    </w:p>
    <w:p w14:paraId="77FD3A8B" w14:textId="6E79C820" w:rsidR="00704F11" w:rsidRPr="00D934B8" w:rsidRDefault="00704F11" w:rsidP="00704F11">
      <w:pPr>
        <w:keepNext/>
        <w:spacing w:before="100" w:after="100"/>
        <w:rPr>
          <w:rFonts w:ascii="Arial" w:hAnsi="Arial" w:cs="Arial"/>
          <w:b/>
          <w:caps/>
          <w:color w:val="ABC37D"/>
          <w:sz w:val="20"/>
          <w:szCs w:val="20"/>
          <w:highlight w:val="yellow"/>
        </w:rPr>
      </w:pPr>
    </w:p>
    <w:p w14:paraId="50FF6A9C" w14:textId="742C5227" w:rsidR="00D934B8" w:rsidRPr="00D934B8" w:rsidRDefault="00D934B8" w:rsidP="00704F11">
      <w:pPr>
        <w:keepNext/>
        <w:spacing w:before="100" w:after="100"/>
        <w:rPr>
          <w:rFonts w:ascii="Arial" w:hAnsi="Arial" w:cs="Arial"/>
          <w:b/>
          <w:caps/>
          <w:color w:val="ABC37D"/>
          <w:sz w:val="20"/>
          <w:szCs w:val="20"/>
          <w:highlight w:val="yellow"/>
        </w:rPr>
      </w:pPr>
    </w:p>
    <w:p w14:paraId="6358AB0F" w14:textId="2BABE35F" w:rsidR="00D934B8" w:rsidRPr="00D934B8" w:rsidRDefault="002A7845" w:rsidP="00704F11">
      <w:pPr>
        <w:keepNext/>
        <w:spacing w:before="100" w:after="100"/>
        <w:rPr>
          <w:rFonts w:ascii="Arial" w:hAnsi="Arial" w:cs="Arial"/>
          <w:b/>
          <w:caps/>
          <w:color w:val="ABC37D"/>
          <w:sz w:val="20"/>
          <w:szCs w:val="20"/>
          <w:highlight w:val="yellow"/>
        </w:rPr>
      </w:pPr>
      <w:r>
        <w:rPr>
          <w:noProof/>
        </w:rPr>
        <w:drawing>
          <wp:inline distT="0" distB="0" distL="0" distR="0" wp14:anchorId="7C3E77D8" wp14:editId="52E76113">
            <wp:extent cx="6645910" cy="254635"/>
            <wp:effectExtent l="0" t="0" r="2540" b="0"/>
            <wp:docPr id="1472421509" name="Picture 14724215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3"/>
                    <a:stretch>
                      <a:fillRect/>
                    </a:stretch>
                  </pic:blipFill>
                  <pic:spPr>
                    <a:xfrm>
                      <a:off x="0" y="0"/>
                      <a:ext cx="6645910" cy="254635"/>
                    </a:xfrm>
                    <a:prstGeom prst="rect">
                      <a:avLst/>
                    </a:prstGeom>
                  </pic:spPr>
                </pic:pic>
              </a:graphicData>
            </a:graphic>
          </wp:inline>
        </w:drawing>
      </w:r>
    </w:p>
    <w:p w14:paraId="5987AD25" w14:textId="77777777" w:rsidR="00D934B8" w:rsidRPr="00D934B8" w:rsidRDefault="00D934B8" w:rsidP="00704F11">
      <w:pPr>
        <w:keepNext/>
        <w:spacing w:before="100" w:after="100"/>
        <w:rPr>
          <w:rFonts w:ascii="Arial" w:hAnsi="Arial" w:cs="Arial"/>
          <w:b/>
          <w:caps/>
          <w:color w:val="ABC37D"/>
          <w:sz w:val="20"/>
          <w:szCs w:val="20"/>
          <w:highlight w:val="yellow"/>
        </w:rPr>
      </w:pPr>
    </w:p>
    <w:tbl>
      <w:tblPr>
        <w:tblW w:w="5079" w:type="pct"/>
        <w:tblBorders>
          <w:top w:val="single" w:sz="4" w:space="0" w:color="7F7F7F"/>
          <w:bottom w:val="single" w:sz="4" w:space="0" w:color="7F7F7F"/>
        </w:tblBorders>
        <w:tblLook w:val="0400" w:firstRow="0" w:lastRow="0" w:firstColumn="0" w:lastColumn="0" w:noHBand="0" w:noVBand="1"/>
      </w:tblPr>
      <w:tblGrid>
        <w:gridCol w:w="2201"/>
        <w:gridCol w:w="2364"/>
        <w:gridCol w:w="5086"/>
        <w:gridCol w:w="980"/>
      </w:tblGrid>
      <w:tr w:rsidR="00704F11" w:rsidRPr="00FA567B" w14:paraId="79A2BDAF" w14:textId="77777777" w:rsidTr="004F0F9C">
        <w:trPr>
          <w:trHeight w:val="391"/>
          <w:tblHeader/>
        </w:trPr>
        <w:tc>
          <w:tcPr>
            <w:tcW w:w="1035" w:type="pct"/>
            <w:tcBorders>
              <w:top w:val="nil"/>
              <w:bottom w:val="single" w:sz="12" w:space="0" w:color="002060"/>
            </w:tcBorders>
            <w:shd w:val="clear" w:color="auto" w:fill="003361"/>
            <w:hideMark/>
          </w:tcPr>
          <w:p w14:paraId="680A7B53" w14:textId="77777777" w:rsidR="00704F11" w:rsidRPr="00550857" w:rsidRDefault="00704F11" w:rsidP="00D66894">
            <w:pPr>
              <w:spacing w:before="60" w:after="60"/>
              <w:rPr>
                <w:rFonts w:ascii="Arial" w:hAnsi="Arial" w:cs="Arial"/>
                <w:color w:val="FFFFFF"/>
                <w:sz w:val="18"/>
                <w:szCs w:val="18"/>
              </w:rPr>
            </w:pPr>
            <w:r w:rsidRPr="00550857">
              <w:rPr>
                <w:rFonts w:ascii="Arial" w:hAnsi="Arial" w:cs="Arial"/>
                <w:b/>
                <w:sz w:val="18"/>
                <w:szCs w:val="18"/>
              </w:rPr>
              <w:t>Four-year priorities</w:t>
            </w:r>
          </w:p>
        </w:tc>
        <w:tc>
          <w:tcPr>
            <w:tcW w:w="1112" w:type="pct"/>
            <w:tcBorders>
              <w:top w:val="nil"/>
              <w:bottom w:val="single" w:sz="12" w:space="0" w:color="002060"/>
            </w:tcBorders>
            <w:shd w:val="clear" w:color="auto" w:fill="003361"/>
            <w:hideMark/>
          </w:tcPr>
          <w:p w14:paraId="752A1E61" w14:textId="77777777" w:rsidR="00704F11" w:rsidRPr="00550857" w:rsidRDefault="00704F11" w:rsidP="00D66894">
            <w:pPr>
              <w:spacing w:before="60" w:after="60"/>
              <w:rPr>
                <w:rFonts w:ascii="Arial" w:hAnsi="Arial" w:cs="Arial"/>
                <w:color w:val="FFFFFF"/>
                <w:sz w:val="18"/>
                <w:szCs w:val="18"/>
              </w:rPr>
            </w:pPr>
            <w:r w:rsidRPr="00550857">
              <w:rPr>
                <w:rFonts w:ascii="Arial" w:hAnsi="Arial" w:cs="Arial"/>
                <w:b/>
                <w:sz w:val="18"/>
                <w:szCs w:val="18"/>
              </w:rPr>
              <w:t>202</w:t>
            </w:r>
            <w:r>
              <w:rPr>
                <w:rFonts w:ascii="Arial" w:hAnsi="Arial" w:cs="Arial"/>
                <w:b/>
                <w:sz w:val="18"/>
                <w:szCs w:val="18"/>
              </w:rPr>
              <w:t>1</w:t>
            </w:r>
            <w:r w:rsidRPr="00550857">
              <w:rPr>
                <w:rFonts w:ascii="Arial" w:hAnsi="Arial" w:cs="Arial"/>
                <w:b/>
                <w:sz w:val="18"/>
                <w:szCs w:val="18"/>
              </w:rPr>
              <w:t>–2</w:t>
            </w:r>
            <w:r>
              <w:rPr>
                <w:rFonts w:ascii="Arial" w:hAnsi="Arial" w:cs="Arial"/>
                <w:b/>
                <w:sz w:val="18"/>
                <w:szCs w:val="18"/>
              </w:rPr>
              <w:t>2</w:t>
            </w:r>
            <w:r w:rsidRPr="00550857">
              <w:rPr>
                <w:rFonts w:ascii="Arial" w:hAnsi="Arial" w:cs="Arial"/>
                <w:b/>
                <w:sz w:val="18"/>
                <w:szCs w:val="18"/>
              </w:rPr>
              <w:t xml:space="preserve"> actions</w:t>
            </w:r>
          </w:p>
        </w:tc>
        <w:tc>
          <w:tcPr>
            <w:tcW w:w="2392" w:type="pct"/>
            <w:tcBorders>
              <w:top w:val="nil"/>
              <w:bottom w:val="single" w:sz="12" w:space="0" w:color="002060"/>
            </w:tcBorders>
            <w:shd w:val="clear" w:color="auto" w:fill="003361"/>
          </w:tcPr>
          <w:p w14:paraId="6BDC5969" w14:textId="77777777" w:rsidR="00704F11" w:rsidRPr="00550857" w:rsidRDefault="00704F11" w:rsidP="00D66894">
            <w:pPr>
              <w:spacing w:before="60" w:after="60"/>
              <w:rPr>
                <w:rFonts w:ascii="Arial" w:hAnsi="Arial" w:cs="Arial"/>
                <w:color w:val="FFFFFF"/>
                <w:sz w:val="18"/>
                <w:szCs w:val="18"/>
              </w:rPr>
            </w:pPr>
            <w:r w:rsidRPr="00550857">
              <w:rPr>
                <w:rFonts w:ascii="Arial" w:hAnsi="Arial" w:cs="Arial"/>
                <w:b/>
                <w:sz w:val="18"/>
                <w:szCs w:val="18"/>
              </w:rPr>
              <w:t>Progress comment</w:t>
            </w:r>
          </w:p>
        </w:tc>
        <w:tc>
          <w:tcPr>
            <w:tcW w:w="461" w:type="pct"/>
            <w:tcBorders>
              <w:top w:val="nil"/>
              <w:bottom w:val="single" w:sz="12" w:space="0" w:color="002060"/>
            </w:tcBorders>
            <w:shd w:val="clear" w:color="auto" w:fill="003361"/>
          </w:tcPr>
          <w:p w14:paraId="7F5EF9D1" w14:textId="77777777" w:rsidR="00704F11" w:rsidRPr="00550857" w:rsidRDefault="00704F11" w:rsidP="00D66894">
            <w:pPr>
              <w:spacing w:before="60" w:after="60"/>
              <w:jc w:val="center"/>
              <w:rPr>
                <w:rFonts w:ascii="Arial" w:hAnsi="Arial" w:cs="Arial"/>
                <w:color w:val="FFFFFF"/>
                <w:sz w:val="18"/>
                <w:szCs w:val="18"/>
              </w:rPr>
            </w:pPr>
            <w:r w:rsidRPr="00550857">
              <w:rPr>
                <w:rFonts w:ascii="Arial" w:hAnsi="Arial" w:cs="Arial"/>
                <w:b/>
                <w:sz w:val="18"/>
                <w:szCs w:val="18"/>
              </w:rPr>
              <w:t>Status</w:t>
            </w:r>
          </w:p>
        </w:tc>
      </w:tr>
      <w:tr w:rsidR="00704F11" w:rsidRPr="00FA567B" w14:paraId="44EEC06F" w14:textId="77777777" w:rsidTr="004F0F9C">
        <w:trPr>
          <w:trHeight w:val="227"/>
        </w:trPr>
        <w:tc>
          <w:tcPr>
            <w:tcW w:w="1035" w:type="pct"/>
            <w:tcBorders>
              <w:top w:val="single" w:sz="12" w:space="0" w:color="002060"/>
              <w:bottom w:val="nil"/>
            </w:tcBorders>
            <w:shd w:val="clear" w:color="auto" w:fill="auto"/>
          </w:tcPr>
          <w:p w14:paraId="7353DF07" w14:textId="77777777" w:rsidR="00704F11" w:rsidRPr="00A757D9" w:rsidRDefault="00704F11" w:rsidP="00D66894">
            <w:pPr>
              <w:keepNext/>
              <w:spacing w:before="60" w:after="60"/>
              <w:rPr>
                <w:rFonts w:ascii="Arial" w:hAnsi="Arial" w:cs="Arial"/>
                <w:sz w:val="18"/>
                <w:szCs w:val="18"/>
                <w:highlight w:val="yellow"/>
              </w:rPr>
            </w:pPr>
            <w:r>
              <w:rPr>
                <w:rFonts w:ascii="Arial" w:hAnsi="Arial" w:cs="Arial"/>
                <w:sz w:val="18"/>
                <w:szCs w:val="18"/>
              </w:rPr>
              <w:t xml:space="preserve">3.1 </w:t>
            </w:r>
            <w:r w:rsidRPr="00A757D9">
              <w:rPr>
                <w:rFonts w:ascii="Arial" w:hAnsi="Arial" w:cs="Arial"/>
                <w:sz w:val="18"/>
                <w:szCs w:val="18"/>
              </w:rPr>
              <w:t>Attract and facilitate public and private investment</w:t>
            </w:r>
          </w:p>
        </w:tc>
        <w:tc>
          <w:tcPr>
            <w:tcW w:w="1112" w:type="pct"/>
            <w:tcBorders>
              <w:top w:val="single" w:sz="12" w:space="0" w:color="002060"/>
              <w:bottom w:val="single" w:sz="4" w:space="0" w:color="A6A6A6" w:themeColor="background1" w:themeShade="A6"/>
            </w:tcBorders>
            <w:shd w:val="clear" w:color="auto" w:fill="auto"/>
          </w:tcPr>
          <w:p w14:paraId="73A00481" w14:textId="77777777" w:rsidR="00704F11" w:rsidRPr="00A757D9" w:rsidRDefault="00704F11" w:rsidP="00D66894">
            <w:pPr>
              <w:keepNext/>
              <w:spacing w:before="60" w:after="60"/>
              <w:rPr>
                <w:rFonts w:ascii="Arial" w:hAnsi="Arial" w:cs="Arial"/>
                <w:i/>
                <w:color w:val="000000"/>
                <w:sz w:val="18"/>
                <w:szCs w:val="18"/>
                <w:highlight w:val="yellow"/>
              </w:rPr>
            </w:pPr>
            <w:r w:rsidRPr="00A757D9">
              <w:rPr>
                <w:rFonts w:ascii="Arial" w:hAnsi="Arial" w:cs="Arial"/>
                <w:i/>
                <w:iCs/>
                <w:sz w:val="18"/>
                <w:szCs w:val="18"/>
              </w:rPr>
              <w:t>Develop and implement an advocacy plan for major infrastructure investment with our stakeholders.</w:t>
            </w:r>
          </w:p>
        </w:tc>
        <w:tc>
          <w:tcPr>
            <w:tcW w:w="2392" w:type="pct"/>
            <w:tcBorders>
              <w:top w:val="single" w:sz="12" w:space="0" w:color="002060"/>
              <w:bottom w:val="single" w:sz="4" w:space="0" w:color="A6A6A6" w:themeColor="background1" w:themeShade="A6"/>
            </w:tcBorders>
            <w:shd w:val="clear" w:color="auto" w:fill="auto"/>
          </w:tcPr>
          <w:p w14:paraId="5CD9B788" w14:textId="5E0F0FB2" w:rsidR="00704F11" w:rsidRPr="00DB4940" w:rsidRDefault="00704F11" w:rsidP="00D66894">
            <w:pPr>
              <w:spacing w:before="60" w:after="60"/>
              <w:rPr>
                <w:rFonts w:ascii="Arial" w:hAnsi="Arial" w:cs="Arial"/>
                <w:bCs/>
                <w:sz w:val="18"/>
                <w:szCs w:val="18"/>
              </w:rPr>
            </w:pPr>
            <w:r w:rsidRPr="00DB4940">
              <w:rPr>
                <w:rFonts w:ascii="Arial" w:hAnsi="Arial" w:cs="Arial"/>
                <w:bCs/>
                <w:sz w:val="18"/>
                <w:szCs w:val="18"/>
              </w:rPr>
              <w:t>Council developed its priority project document</w:t>
            </w:r>
            <w:r w:rsidR="00B11292">
              <w:rPr>
                <w:rFonts w:ascii="Arial" w:hAnsi="Arial" w:cs="Arial"/>
                <w:bCs/>
                <w:sz w:val="18"/>
                <w:szCs w:val="18"/>
              </w:rPr>
              <w:t xml:space="preserve"> identifying</w:t>
            </w:r>
            <w:r w:rsidRPr="00DB4940">
              <w:rPr>
                <w:rFonts w:ascii="Arial" w:hAnsi="Arial" w:cs="Arial"/>
                <w:bCs/>
                <w:sz w:val="18"/>
                <w:szCs w:val="18"/>
              </w:rPr>
              <w:t xml:space="preserve"> key advocacy projects needed to drive our region’s recovery from COVID-19, protect our highly valued liveability, and deliver essential transport, community, </w:t>
            </w:r>
            <w:proofErr w:type="gramStart"/>
            <w:r w:rsidRPr="00DB4940">
              <w:rPr>
                <w:rFonts w:ascii="Arial" w:hAnsi="Arial" w:cs="Arial"/>
                <w:bCs/>
                <w:sz w:val="18"/>
                <w:szCs w:val="18"/>
              </w:rPr>
              <w:t>tourist</w:t>
            </w:r>
            <w:proofErr w:type="gramEnd"/>
            <w:r w:rsidRPr="00DB4940">
              <w:rPr>
                <w:rFonts w:ascii="Arial" w:hAnsi="Arial" w:cs="Arial"/>
                <w:bCs/>
                <w:sz w:val="18"/>
                <w:szCs w:val="18"/>
              </w:rPr>
              <w:t xml:space="preserve"> and cultural infrastructure. </w:t>
            </w:r>
          </w:p>
          <w:p w14:paraId="2762C130" w14:textId="77777777" w:rsidR="00704F11" w:rsidRPr="00DB4940" w:rsidRDefault="00704F11" w:rsidP="00D66894">
            <w:pPr>
              <w:keepNext/>
              <w:keepLines/>
              <w:spacing w:before="60" w:after="60"/>
              <w:rPr>
                <w:rFonts w:ascii="Arial" w:hAnsi="Arial" w:cs="Arial"/>
                <w:sz w:val="18"/>
                <w:szCs w:val="18"/>
                <w:highlight w:val="yellow"/>
              </w:rPr>
            </w:pPr>
            <w:r w:rsidRPr="00DB4940">
              <w:rPr>
                <w:rFonts w:ascii="Arial" w:hAnsi="Arial" w:cs="Arial"/>
                <w:bCs/>
                <w:sz w:val="18"/>
                <w:szCs w:val="18"/>
              </w:rPr>
              <w:t>We are updating the document to highlight our advocacy work in the lead up to the state election. This is expected to be completed by the end of July 2022.</w:t>
            </w:r>
          </w:p>
        </w:tc>
        <w:tc>
          <w:tcPr>
            <w:tcW w:w="461" w:type="pct"/>
            <w:tcBorders>
              <w:top w:val="single" w:sz="12" w:space="0" w:color="002060"/>
              <w:bottom w:val="single" w:sz="4" w:space="0" w:color="A6A6A6" w:themeColor="background1" w:themeShade="A6"/>
            </w:tcBorders>
            <w:shd w:val="clear" w:color="auto" w:fill="auto"/>
          </w:tcPr>
          <w:p w14:paraId="129A0DAE" w14:textId="77777777" w:rsidR="00704F11" w:rsidRDefault="00704F11" w:rsidP="00D66894">
            <w:pPr>
              <w:spacing w:before="60" w:after="60"/>
              <w:jc w:val="center"/>
              <w:rPr>
                <w:rFonts w:cs="Arial"/>
                <w:bCs/>
                <w:szCs w:val="22"/>
              </w:rPr>
            </w:pPr>
          </w:p>
          <w:p w14:paraId="3B0B8B60" w14:textId="77777777" w:rsidR="00704F11" w:rsidRPr="00DB4940" w:rsidRDefault="00704F11" w:rsidP="00D66894">
            <w:pPr>
              <w:keepNext/>
              <w:spacing w:before="60" w:after="60"/>
              <w:jc w:val="center"/>
              <w:rPr>
                <w:rFonts w:ascii="Arial" w:hAnsi="Arial" w:cs="Arial"/>
                <w:bCs/>
                <w:color w:val="000000"/>
                <w:sz w:val="24"/>
                <w:szCs w:val="24"/>
                <w:highlight w:val="yellow"/>
              </w:rPr>
            </w:pPr>
            <w:r w:rsidRPr="00DB4940">
              <w:rPr>
                <w:rFonts w:ascii="Wingdings" w:eastAsia="Wingdings" w:hAnsi="Wingdings" w:cs="Wingdings"/>
                <w:bCs/>
                <w:sz w:val="24"/>
                <w:szCs w:val="24"/>
              </w:rPr>
              <w:t>ü</w:t>
            </w:r>
          </w:p>
        </w:tc>
      </w:tr>
      <w:tr w:rsidR="00704F11" w:rsidRPr="00FA567B" w14:paraId="5EC97866" w14:textId="77777777" w:rsidTr="004F0F9C">
        <w:trPr>
          <w:trHeight w:val="279"/>
        </w:trPr>
        <w:tc>
          <w:tcPr>
            <w:tcW w:w="1035" w:type="pct"/>
            <w:tcBorders>
              <w:top w:val="nil"/>
              <w:bottom w:val="single" w:sz="4" w:space="0" w:color="A6A6A6" w:themeColor="background1" w:themeShade="A6"/>
            </w:tcBorders>
            <w:shd w:val="clear" w:color="auto" w:fill="auto"/>
          </w:tcPr>
          <w:p w14:paraId="16594502" w14:textId="77777777" w:rsidR="00704F11" w:rsidRPr="00A757D9" w:rsidRDefault="00704F11" w:rsidP="00D66894">
            <w:pPr>
              <w:spacing w:before="60" w:after="6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79B919AA" w14:textId="77777777" w:rsidR="00704F11" w:rsidRPr="00A757D9" w:rsidRDefault="00704F11" w:rsidP="00D66894">
            <w:pPr>
              <w:spacing w:before="60" w:after="60"/>
              <w:rPr>
                <w:rFonts w:ascii="Arial" w:hAnsi="Arial" w:cs="Arial"/>
                <w:i/>
                <w:color w:val="000000"/>
                <w:sz w:val="18"/>
                <w:szCs w:val="18"/>
                <w:highlight w:val="yellow"/>
              </w:rPr>
            </w:pPr>
            <w:r w:rsidRPr="00A757D9">
              <w:rPr>
                <w:rFonts w:ascii="Arial" w:hAnsi="Arial" w:cs="Arial"/>
                <w:i/>
                <w:iCs/>
                <w:sz w:val="18"/>
                <w:szCs w:val="18"/>
              </w:rPr>
              <w:t>Ensure there is diversity of employment land to meet forecast growth and attract investment.</w:t>
            </w:r>
          </w:p>
        </w:tc>
        <w:tc>
          <w:tcPr>
            <w:tcW w:w="2392" w:type="pct"/>
            <w:tcBorders>
              <w:top w:val="single" w:sz="4" w:space="0" w:color="A6A6A6" w:themeColor="background1" w:themeShade="A6"/>
              <w:bottom w:val="single" w:sz="4" w:space="0" w:color="A6A6A6" w:themeColor="background1" w:themeShade="A6"/>
            </w:tcBorders>
            <w:shd w:val="clear" w:color="auto" w:fill="auto"/>
          </w:tcPr>
          <w:p w14:paraId="4D1A9AF3" w14:textId="3999FD53" w:rsidR="00704F11" w:rsidRPr="00DB4940" w:rsidRDefault="00704F11" w:rsidP="00D66894">
            <w:pPr>
              <w:spacing w:before="60" w:after="60"/>
              <w:rPr>
                <w:rFonts w:ascii="Arial" w:hAnsi="Arial" w:cs="Arial"/>
                <w:sz w:val="18"/>
                <w:szCs w:val="18"/>
                <w:highlight w:val="yellow"/>
              </w:rPr>
            </w:pPr>
            <w:r w:rsidRPr="00DB4940">
              <w:rPr>
                <w:rFonts w:ascii="Arial" w:hAnsi="Arial" w:cs="Arial"/>
                <w:color w:val="000000"/>
                <w:sz w:val="18"/>
                <w:szCs w:val="18"/>
                <w:shd w:val="clear" w:color="auto" w:fill="FFFFFF"/>
              </w:rPr>
              <w:t xml:space="preserve">We are working with Wyndham City Council, our community, and the state government to set the future direction for land use and development between Lara and Werribee </w:t>
            </w:r>
            <w:r w:rsidR="0018360E" w:rsidRPr="00044B38">
              <w:rPr>
                <w:rFonts w:ascii="Arial" w:hAnsi="Arial" w:cs="Arial"/>
                <w:color w:val="000000"/>
                <w:sz w:val="18"/>
                <w:szCs w:val="18"/>
                <w:shd w:val="clear" w:color="auto" w:fill="FFFFFF"/>
              </w:rPr>
              <w:t>with</w:t>
            </w:r>
            <w:r w:rsidRPr="00DB4940">
              <w:rPr>
                <w:rFonts w:ascii="Arial" w:hAnsi="Arial" w:cs="Arial"/>
                <w:color w:val="000000"/>
                <w:sz w:val="18"/>
                <w:szCs w:val="18"/>
                <w:shd w:val="clear" w:color="auto" w:fill="FFFFFF"/>
              </w:rPr>
              <w:t xml:space="preserve"> the development of the </w:t>
            </w:r>
            <w:r w:rsidRPr="00DB4940">
              <w:rPr>
                <w:rFonts w:ascii="Arial" w:hAnsi="Arial" w:cs="Arial"/>
                <w:i/>
                <w:iCs/>
                <w:color w:val="000000"/>
                <w:sz w:val="18"/>
                <w:szCs w:val="18"/>
                <w:shd w:val="clear" w:color="auto" w:fill="FFFFFF"/>
              </w:rPr>
              <w:t>Avalon Corridor Strategy</w:t>
            </w:r>
            <w:r w:rsidRPr="00DB4940">
              <w:rPr>
                <w:rFonts w:ascii="Arial" w:hAnsi="Arial" w:cs="Arial"/>
                <w:color w:val="000000"/>
                <w:sz w:val="18"/>
                <w:szCs w:val="18"/>
                <w:shd w:val="clear" w:color="auto" w:fill="FFFFFF"/>
              </w:rPr>
              <w:t xml:space="preserve">. </w:t>
            </w:r>
            <w:r w:rsidR="00144B17">
              <w:rPr>
                <w:rFonts w:ascii="Arial" w:hAnsi="Arial" w:cs="Arial"/>
                <w:color w:val="000000"/>
                <w:sz w:val="18"/>
                <w:szCs w:val="18"/>
                <w:shd w:val="clear" w:color="auto" w:fill="FFFFFF"/>
              </w:rPr>
              <w:t>The</w:t>
            </w:r>
            <w:r w:rsidR="00144B17" w:rsidRPr="00DB4940">
              <w:rPr>
                <w:rFonts w:ascii="Arial" w:hAnsi="Arial" w:cs="Arial"/>
                <w:color w:val="000000"/>
                <w:sz w:val="18"/>
                <w:szCs w:val="18"/>
                <w:shd w:val="clear" w:color="auto" w:fill="FFFFFF"/>
              </w:rPr>
              <w:t xml:space="preserve"> </w:t>
            </w:r>
            <w:r w:rsidRPr="00DB4940">
              <w:rPr>
                <w:rFonts w:ascii="Arial" w:hAnsi="Arial" w:cs="Arial"/>
                <w:color w:val="000000"/>
                <w:sz w:val="18"/>
                <w:szCs w:val="18"/>
                <w:shd w:val="clear" w:color="auto" w:fill="FFFFFF"/>
              </w:rPr>
              <w:t>strategy seeks to maintain a ‘green break’ between Greater Geelong (Lara) and metropolitan Melbourne (Werribee) to protect significant cultural, landscape and biodiversity values and safeguard important infrastructure and assets. It also establishes a high-level framework plan to guide land use decision-making in the Avalon Corridor. The Victorian Planning Authority are progressing with the Avalon Employment Precinct.</w:t>
            </w:r>
          </w:p>
        </w:tc>
        <w:tc>
          <w:tcPr>
            <w:tcW w:w="461" w:type="pct"/>
            <w:tcBorders>
              <w:top w:val="single" w:sz="4" w:space="0" w:color="A6A6A6" w:themeColor="background1" w:themeShade="A6"/>
              <w:bottom w:val="single" w:sz="4" w:space="0" w:color="A6A6A6" w:themeColor="background1" w:themeShade="A6"/>
            </w:tcBorders>
            <w:shd w:val="clear" w:color="auto" w:fill="auto"/>
          </w:tcPr>
          <w:p w14:paraId="10B7306D" w14:textId="77777777" w:rsidR="00704F11" w:rsidRPr="00FA567B" w:rsidRDefault="00704F11" w:rsidP="00D66894">
            <w:pPr>
              <w:spacing w:before="60" w:after="60"/>
              <w:jc w:val="center"/>
              <w:rPr>
                <w:rFonts w:ascii="Arial" w:hAnsi="Arial" w:cs="Arial"/>
                <w:bCs/>
                <w:color w:val="000000"/>
                <w:sz w:val="28"/>
                <w:highlight w:val="yellow"/>
              </w:rPr>
            </w:pPr>
            <w:r w:rsidRPr="00EB3CC7">
              <w:rPr>
                <w:noProof/>
                <w:color w:val="2B579A"/>
                <w:sz w:val="17"/>
                <w:szCs w:val="17"/>
                <w:shd w:val="clear" w:color="auto" w:fill="E6E6E6"/>
              </w:rPr>
              <w:drawing>
                <wp:anchor distT="0" distB="0" distL="114300" distR="114300" simplePos="0" relativeHeight="251658269" behindDoc="1" locked="0" layoutInCell="1" allowOverlap="1" wp14:anchorId="36249DF2" wp14:editId="6805062C">
                  <wp:simplePos x="0" y="0"/>
                  <wp:positionH relativeFrom="column">
                    <wp:posOffset>113030</wp:posOffset>
                  </wp:positionH>
                  <wp:positionV relativeFrom="paragraph">
                    <wp:posOffset>233045</wp:posOffset>
                  </wp:positionV>
                  <wp:extent cx="155575" cy="140335"/>
                  <wp:effectExtent l="0" t="0" r="0" b="0"/>
                  <wp:wrapSquare wrapText="bothSides"/>
                  <wp:docPr id="82" name="Picture 53"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FA567B" w14:paraId="251CA570" w14:textId="77777777" w:rsidTr="004F0F9C">
        <w:trPr>
          <w:trHeight w:val="279"/>
        </w:trPr>
        <w:tc>
          <w:tcPr>
            <w:tcW w:w="1035" w:type="pct"/>
            <w:tcBorders>
              <w:top w:val="single" w:sz="4" w:space="0" w:color="A6A6A6" w:themeColor="background1" w:themeShade="A6"/>
              <w:bottom w:val="nil"/>
            </w:tcBorders>
            <w:shd w:val="clear" w:color="auto" w:fill="auto"/>
          </w:tcPr>
          <w:p w14:paraId="721CC0BC" w14:textId="77777777" w:rsidR="00704F11" w:rsidRPr="00A757D9" w:rsidRDefault="00704F11" w:rsidP="00FA4C3A">
            <w:pPr>
              <w:keepNext/>
              <w:keepLines/>
              <w:spacing w:before="60" w:after="60"/>
              <w:rPr>
                <w:rFonts w:ascii="Arial" w:hAnsi="Arial" w:cs="Arial"/>
                <w:sz w:val="18"/>
                <w:szCs w:val="18"/>
                <w:highlight w:val="yellow"/>
              </w:rPr>
            </w:pPr>
            <w:r>
              <w:rPr>
                <w:rFonts w:ascii="Arial" w:hAnsi="Arial" w:cs="Arial"/>
                <w:sz w:val="18"/>
                <w:szCs w:val="18"/>
                <w:lang w:val="en-US"/>
              </w:rPr>
              <w:lastRenderedPageBreak/>
              <w:t xml:space="preserve">3.2 </w:t>
            </w:r>
            <w:r w:rsidRPr="00A757D9">
              <w:rPr>
                <w:rFonts w:ascii="Arial" w:hAnsi="Arial" w:cs="Arial"/>
                <w:sz w:val="18"/>
                <w:szCs w:val="18"/>
                <w:lang w:val="en-US"/>
              </w:rPr>
              <w:t xml:space="preserve">Promote and leverage the competitive strengths and attractiveness of our region, globally, </w:t>
            </w:r>
            <w:proofErr w:type="gramStart"/>
            <w:r w:rsidRPr="00A757D9">
              <w:rPr>
                <w:rFonts w:ascii="Arial" w:hAnsi="Arial" w:cs="Arial"/>
                <w:sz w:val="18"/>
                <w:szCs w:val="18"/>
                <w:lang w:val="en-US"/>
              </w:rPr>
              <w:t>nationally</w:t>
            </w:r>
            <w:proofErr w:type="gramEnd"/>
            <w:r w:rsidRPr="00A757D9">
              <w:rPr>
                <w:rFonts w:ascii="Arial" w:hAnsi="Arial" w:cs="Arial"/>
                <w:sz w:val="18"/>
                <w:szCs w:val="18"/>
                <w:lang w:val="en-US"/>
              </w:rPr>
              <w:t xml:space="preserve"> and locally</w:t>
            </w:r>
          </w:p>
        </w:tc>
        <w:tc>
          <w:tcPr>
            <w:tcW w:w="1112" w:type="pct"/>
            <w:tcBorders>
              <w:top w:val="single" w:sz="4" w:space="0" w:color="A6A6A6" w:themeColor="background1" w:themeShade="A6"/>
              <w:bottom w:val="single" w:sz="4" w:space="0" w:color="A6A6A6" w:themeColor="background1" w:themeShade="A6"/>
            </w:tcBorders>
            <w:shd w:val="clear" w:color="auto" w:fill="auto"/>
          </w:tcPr>
          <w:p w14:paraId="5F34050C" w14:textId="77777777" w:rsidR="00704F11" w:rsidRDefault="00704F11" w:rsidP="009C519E">
            <w:pPr>
              <w:spacing w:before="60" w:after="60"/>
              <w:rPr>
                <w:rFonts w:ascii="Arial" w:hAnsi="Arial" w:cs="Arial"/>
                <w:i/>
                <w:iCs/>
                <w:sz w:val="18"/>
                <w:szCs w:val="18"/>
              </w:rPr>
            </w:pPr>
            <w:bookmarkStart w:id="90" w:name="_Hlk103865925"/>
            <w:r w:rsidRPr="00A757D9">
              <w:rPr>
                <w:rFonts w:ascii="Arial" w:hAnsi="Arial" w:cs="Arial"/>
                <w:i/>
                <w:iCs/>
                <w:sz w:val="18"/>
                <w:szCs w:val="18"/>
              </w:rPr>
              <w:t>Develop the City's 10-Year Economic Development Plan to support the ongoing socio-economic prosperity of the region</w:t>
            </w:r>
            <w:bookmarkEnd w:id="90"/>
            <w:r w:rsidRPr="00A757D9">
              <w:rPr>
                <w:rFonts w:ascii="Arial" w:hAnsi="Arial" w:cs="Arial"/>
                <w:i/>
                <w:iCs/>
                <w:sz w:val="18"/>
                <w:szCs w:val="18"/>
              </w:rPr>
              <w:t>.</w:t>
            </w:r>
          </w:p>
          <w:p w14:paraId="541AEAC6" w14:textId="69B276E5" w:rsidR="000241E4" w:rsidRPr="00A757D9" w:rsidRDefault="000241E4" w:rsidP="009C519E">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7E8831B7" wp14:editId="0AF2F916">
                  <wp:extent cx="144169" cy="159547"/>
                  <wp:effectExtent l="0" t="0" r="8255" b="0"/>
                  <wp:docPr id="65" name="Picture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 name="Picture 65"/>
                          <pic:cNvPicPr/>
                        </pic:nvPicPr>
                        <pic:blipFill>
                          <a:blip r:embed="rId42"/>
                          <a:stretch>
                            <a:fillRect/>
                          </a:stretch>
                        </pic:blipFill>
                        <pic:spPr>
                          <a:xfrm>
                            <a:off x="0" y="0"/>
                            <a:ext cx="144169" cy="159547"/>
                          </a:xfrm>
                          <a:prstGeom prst="rect">
                            <a:avLst/>
                          </a:prstGeom>
                        </pic:spPr>
                      </pic:pic>
                    </a:graphicData>
                  </a:graphic>
                </wp:inline>
              </w:drawing>
            </w:r>
          </w:p>
        </w:tc>
        <w:tc>
          <w:tcPr>
            <w:tcW w:w="2392" w:type="pct"/>
            <w:tcBorders>
              <w:top w:val="single" w:sz="4" w:space="0" w:color="A6A6A6" w:themeColor="background1" w:themeShade="A6"/>
              <w:bottom w:val="single" w:sz="4" w:space="0" w:color="A6A6A6" w:themeColor="background1" w:themeShade="A6"/>
            </w:tcBorders>
            <w:shd w:val="clear" w:color="auto" w:fill="auto"/>
          </w:tcPr>
          <w:p w14:paraId="27AD9F26" w14:textId="2BB666DF" w:rsidR="00704F11" w:rsidRPr="00DB4940" w:rsidRDefault="00704F11" w:rsidP="009C519E">
            <w:pPr>
              <w:spacing w:before="60" w:after="60"/>
              <w:rPr>
                <w:rFonts w:ascii="Arial" w:hAnsi="Arial" w:cs="Arial"/>
                <w:sz w:val="18"/>
                <w:szCs w:val="18"/>
                <w:highlight w:val="yellow"/>
              </w:rPr>
            </w:pPr>
            <w:r w:rsidRPr="00DB4940">
              <w:rPr>
                <w:rFonts w:ascii="Arial" w:hAnsi="Arial" w:cs="Arial"/>
                <w:color w:val="000000"/>
                <w:sz w:val="18"/>
                <w:szCs w:val="18"/>
                <w:shd w:val="clear" w:color="auto" w:fill="FFFFFF"/>
              </w:rPr>
              <w:t>We confirmed the project scope, background paper, economic profile, appointed a consultant and completed the first round of consultations. A discussion paper is being finalised capturing the feedback from this process.</w:t>
            </w:r>
            <w:r w:rsidRPr="00DB4940">
              <w:rPr>
                <w:rFonts w:ascii="Arial" w:hAnsi="Arial" w:cs="Arial"/>
                <w:sz w:val="18"/>
                <w:szCs w:val="18"/>
              </w:rPr>
              <w:t xml:space="preserve"> </w:t>
            </w:r>
            <w:r w:rsidRPr="00DB4940">
              <w:rPr>
                <w:rFonts w:ascii="Arial" w:hAnsi="Arial" w:cs="Arial"/>
                <w:color w:val="000000"/>
                <w:sz w:val="18"/>
                <w:szCs w:val="18"/>
                <w:shd w:val="clear" w:color="auto" w:fill="FFFFFF"/>
              </w:rPr>
              <w:t xml:space="preserve">The </w:t>
            </w:r>
            <w:r w:rsidR="00E472E2">
              <w:rPr>
                <w:rFonts w:ascii="Arial" w:hAnsi="Arial" w:cs="Arial"/>
                <w:color w:val="000000"/>
                <w:sz w:val="18"/>
                <w:szCs w:val="18"/>
                <w:shd w:val="clear" w:color="auto" w:fill="FFFFFF"/>
              </w:rPr>
              <w:t xml:space="preserve">10-year </w:t>
            </w:r>
            <w:r w:rsidRPr="00D94E33">
              <w:rPr>
                <w:rFonts w:ascii="Arial" w:hAnsi="Arial" w:cs="Arial"/>
                <w:color w:val="000000"/>
                <w:sz w:val="18"/>
                <w:szCs w:val="18"/>
                <w:shd w:val="clear" w:color="auto" w:fill="FFFFFF"/>
              </w:rPr>
              <w:t>Economic Development Plan</w:t>
            </w:r>
            <w:r w:rsidRPr="00DB4940">
              <w:rPr>
                <w:rFonts w:ascii="Arial" w:hAnsi="Arial" w:cs="Arial"/>
                <w:i/>
                <w:iCs/>
                <w:color w:val="000000"/>
                <w:sz w:val="18"/>
                <w:szCs w:val="18"/>
                <w:shd w:val="clear" w:color="auto" w:fill="FFFFFF"/>
              </w:rPr>
              <w:t xml:space="preserve"> </w:t>
            </w:r>
            <w:r w:rsidRPr="00DB4940">
              <w:rPr>
                <w:rFonts w:ascii="Arial" w:hAnsi="Arial" w:cs="Arial"/>
                <w:color w:val="000000"/>
                <w:sz w:val="18"/>
                <w:szCs w:val="18"/>
                <w:shd w:val="clear" w:color="auto" w:fill="FFFFFF"/>
              </w:rPr>
              <w:t xml:space="preserve">identifies our priorities to support and grow the economy to ensure economic prosperity. It </w:t>
            </w:r>
            <w:r w:rsidR="00E472E2">
              <w:rPr>
                <w:rFonts w:ascii="Arial" w:hAnsi="Arial" w:cs="Arial"/>
                <w:color w:val="000000"/>
                <w:sz w:val="18"/>
                <w:szCs w:val="18"/>
                <w:shd w:val="clear" w:color="auto" w:fill="FFFFFF"/>
              </w:rPr>
              <w:t>focusses</w:t>
            </w:r>
            <w:r w:rsidRPr="00DB4940">
              <w:rPr>
                <w:rFonts w:ascii="Arial" w:hAnsi="Arial" w:cs="Arial"/>
                <w:color w:val="000000"/>
                <w:sz w:val="18"/>
                <w:szCs w:val="18"/>
                <w:shd w:val="clear" w:color="auto" w:fill="FFFFFF"/>
              </w:rPr>
              <w:t xml:space="preserve"> on jobs, education, business capacity, industry growth, </w:t>
            </w:r>
            <w:proofErr w:type="gramStart"/>
            <w:r w:rsidRPr="00DB4940">
              <w:rPr>
                <w:rFonts w:ascii="Arial" w:hAnsi="Arial" w:cs="Arial"/>
                <w:color w:val="000000"/>
                <w:sz w:val="18"/>
                <w:szCs w:val="18"/>
                <w:shd w:val="clear" w:color="auto" w:fill="FFFFFF"/>
              </w:rPr>
              <w:t>liveability</w:t>
            </w:r>
            <w:proofErr w:type="gramEnd"/>
            <w:r w:rsidRPr="00DB4940">
              <w:rPr>
                <w:rFonts w:ascii="Arial" w:hAnsi="Arial" w:cs="Arial"/>
                <w:color w:val="000000"/>
                <w:sz w:val="18"/>
                <w:szCs w:val="18"/>
                <w:shd w:val="clear" w:color="auto" w:fill="FFFFFF"/>
              </w:rPr>
              <w:t xml:space="preserve"> and sustainability </w:t>
            </w:r>
            <w:r w:rsidRPr="002759E3">
              <w:rPr>
                <w:rFonts w:ascii="Arial" w:hAnsi="Arial" w:cs="Arial"/>
                <w:color w:val="000000"/>
                <w:sz w:val="18"/>
                <w:szCs w:val="18"/>
                <w:shd w:val="clear" w:color="auto" w:fill="FFFFFF"/>
              </w:rPr>
              <w:t xml:space="preserve">to </w:t>
            </w:r>
            <w:r w:rsidRPr="00DB4940">
              <w:rPr>
                <w:rFonts w:ascii="Arial" w:hAnsi="Arial" w:cs="Arial"/>
                <w:color w:val="000000"/>
                <w:sz w:val="18"/>
                <w:szCs w:val="18"/>
                <w:shd w:val="clear" w:color="auto" w:fill="FFFFFF"/>
              </w:rPr>
              <w:t xml:space="preserve">support the health and wellbeing of </w:t>
            </w:r>
            <w:r w:rsidR="00D84D79">
              <w:rPr>
                <w:rFonts w:ascii="Arial" w:hAnsi="Arial" w:cs="Arial"/>
                <w:color w:val="000000"/>
                <w:sz w:val="18"/>
                <w:szCs w:val="18"/>
                <w:shd w:val="clear" w:color="auto" w:fill="FFFFFF"/>
              </w:rPr>
              <w:t xml:space="preserve">our </w:t>
            </w:r>
            <w:r w:rsidRPr="00DB4940">
              <w:rPr>
                <w:rFonts w:ascii="Arial" w:hAnsi="Arial" w:cs="Arial"/>
                <w:color w:val="000000"/>
                <w:sz w:val="18"/>
                <w:szCs w:val="18"/>
                <w:shd w:val="clear" w:color="auto" w:fill="FFFFFF"/>
              </w:rPr>
              <w:t>community.</w:t>
            </w:r>
          </w:p>
        </w:tc>
        <w:tc>
          <w:tcPr>
            <w:tcW w:w="461" w:type="pct"/>
            <w:tcBorders>
              <w:top w:val="single" w:sz="4" w:space="0" w:color="A6A6A6" w:themeColor="background1" w:themeShade="A6"/>
              <w:bottom w:val="single" w:sz="4" w:space="0" w:color="A6A6A6" w:themeColor="background1" w:themeShade="A6"/>
            </w:tcBorders>
            <w:shd w:val="clear" w:color="auto" w:fill="auto"/>
          </w:tcPr>
          <w:p w14:paraId="4ABF39E3" w14:textId="77777777" w:rsidR="00704F11" w:rsidRPr="00FA567B" w:rsidRDefault="00704F11" w:rsidP="009C519E">
            <w:pPr>
              <w:spacing w:before="60" w:after="60"/>
              <w:jc w:val="center"/>
              <w:rPr>
                <w:rFonts w:ascii="Arial" w:hAnsi="Arial" w:cs="Arial"/>
                <w:bCs/>
                <w:color w:val="000000"/>
                <w:sz w:val="28"/>
                <w:highlight w:val="yellow"/>
              </w:rPr>
            </w:pPr>
            <w:r w:rsidRPr="00EB3CC7">
              <w:rPr>
                <w:noProof/>
                <w:color w:val="2B579A"/>
                <w:sz w:val="17"/>
                <w:szCs w:val="17"/>
                <w:shd w:val="clear" w:color="auto" w:fill="E6E6E6"/>
              </w:rPr>
              <mc:AlternateContent>
                <mc:Choice Requires="wps">
                  <w:drawing>
                    <wp:anchor distT="0" distB="0" distL="114300" distR="114300" simplePos="0" relativeHeight="251658253" behindDoc="0" locked="0" layoutInCell="1" allowOverlap="1" wp14:anchorId="7082339D" wp14:editId="23CAB52E">
                      <wp:simplePos x="0" y="0"/>
                      <wp:positionH relativeFrom="column">
                        <wp:posOffset>119380</wp:posOffset>
                      </wp:positionH>
                      <wp:positionV relativeFrom="paragraph">
                        <wp:posOffset>224790</wp:posOffset>
                      </wp:positionV>
                      <wp:extent cx="179070" cy="180975"/>
                      <wp:effectExtent l="0" t="0" r="0" b="9525"/>
                      <wp:wrapNone/>
                      <wp:docPr id="23" name="Diamond 5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79070" cy="180975"/>
                              </a:xfrm>
                              <a:prstGeom prst="diamond">
                                <a:avLst/>
                              </a:prstGeom>
                              <a:solidFill>
                                <a:srgbClr val="FFC000">
                                  <a:lumMod val="60000"/>
                                  <a:lumOff val="40000"/>
                                </a:srgbClr>
                              </a:solidFill>
                              <a:ln w="12700" cap="flat" cmpd="sng" algn="ctr">
                                <a:noFill/>
                                <a:prstDash val="solid"/>
                                <a:miter lim="800000"/>
                              </a:ln>
                              <a:effectLst/>
                            </wps:spPr>
                            <wps:txbx>
                              <w:txbxContent>
                                <w:p w14:paraId="16803BE7" w14:textId="77777777" w:rsidR="00704F11" w:rsidRDefault="00704F11" w:rsidP="00704F11">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type w14:anchorId="7082339D" id="_x0000_t4" coordsize="21600,21600" o:spt="4" path="m10800,l,10800,10800,21600,21600,10800xe">
                      <v:stroke joinstyle="miter"/>
                      <v:path gradientshapeok="t" o:connecttype="rect" textboxrect="5400,5400,16200,16200"/>
                    </v:shapetype>
                    <v:shape id="Diamond 54" o:spid="_x0000_s1046" type="#_x0000_t4" style="position:absolute;left:0;text-align:left;margin-left:9.4pt;margin-top:17.7pt;width:14.1pt;height:14.25pt;z-index:25165825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UuT6ggIAAAgFAAAOAAAAZHJzL2Uyb0RvYy54bWysVN9v2jAQfp+0/8Hy+5qAaKERoUIgpkms&#10;rdRWfTaOQ6zZPs82JN1fv7MTKOr2NO3F8v3I3Xefv8v8rtOKHIXzEkxJR1c5JcJwqKTZl/TlefNl&#10;RokPzFRMgRElfROe3i0+f5q3thBjaEBVwhEsYnzR2pI2IdgiyzxvhGb+CqwwGKzBaRbQdPuscqzF&#10;6lpl4zy/yVpwlXXAhffoXfdBukj161rw8FDXXgSiSorYQjpdOnfxzBZzVuwds43kAwz2Dyg0kwab&#10;nkutWWDk4OQfpbTkDjzU4YqDzqCuJRdpBpxmlH+Y5qlhVqRZkBxvzzT5/1eW3x+f7KOL0L3dAv/h&#10;kZGstb44R6Lhh5yudjrmInDSJRbfziyKLhCOztH0Np8i1xxDo1l+O72OLGesOH1snQ9fBWgSLyWt&#10;JNNgqkQfO2596LNPWQkaKFltpFLJcPvdSjlyZPimm80qz/P0rTro71D17ht0Do+LbpRA756c3IjG&#10;92USMn9ZXxnSIvLxFCsQzlCUtWIBr9pWJfVmTwlTe1Q7Dy41NhChJSVF0Gvmm75dKttLTMuAOldS&#10;l3QWQSRwiEKZOJJISh1Gf+c73kK364jExrNYKHp2UL09OuKgF7O3fCOx7Zb58Mgcqhdh40aGBzxq&#10;BTgLDDdKGnC//uaP+SgqjFLS4jbgnD8PzAlK1DeDcrsdTSZxfZIxuZ6O0XCXkd1lxBz0CvBxRrj7&#10;lqdrzA/qdK0d6Fdc3GXsiiFmOPbuGR2MVei3FFefi+UypeHKWBa25snyWDwyFwl/7l6Zs4OaAsrw&#10;Hk6bw4oPiupz45cGlocAtUxye+d1UD+uW1LG8GuI+3xpp6z3H9jiNwAAAP//AwBQSwMEFAAGAAgA&#10;AAAhAESJFr7dAAAABwEAAA8AAABkcnMvZG93bnJldi54bWxMj0FLw0AUhO+C/2F5gje70baxjdkU&#10;LYggBUm195fkmYRm34bsNk3/vc+THocZZr5JN5Pt1EiDbx0buJ9FoIhLV7VcG/j6fL1bgfIBucLO&#10;MRm4kIdNdn2VYlK5M+c07kOtpIR9ggaaEPpEa182ZNHPXE8s3rcbLAaRQ62rAc9Sbjv9EEWxttiy&#10;LDTY07ah8rg/WQMHt8V1u8uX4/HykceHl/eif4uNub2Znp9ABZrCXxh+8QUdMmEq3IkrrzrRKyEP&#10;BubLBSjxF49yrTAQz9egs1T/589+AAAA//8DAFBLAQItABQABgAIAAAAIQC2gziS/gAAAOEBAAAT&#10;AAAAAAAAAAAAAAAAAAAAAABbQ29udGVudF9UeXBlc10ueG1sUEsBAi0AFAAGAAgAAAAhADj9If/W&#10;AAAAlAEAAAsAAAAAAAAAAAAAAAAALwEAAF9yZWxzLy5yZWxzUEsBAi0AFAAGAAgAAAAhACNS5PqC&#10;AgAACAUAAA4AAAAAAAAAAAAAAAAALgIAAGRycy9lMm9Eb2MueG1sUEsBAi0AFAAGAAgAAAAhAESJ&#10;Fr7dAAAABwEAAA8AAAAAAAAAAAAAAAAA3AQAAGRycy9kb3ducmV2LnhtbFBLBQYAAAAABAAEAPMA&#10;AADmBQAAAAA=&#10;" fillcolor="#ffd966" stroked="f" strokeweight="1pt">
                      <v:textbox>
                        <w:txbxContent>
                          <w:p w14:paraId="16803BE7" w14:textId="77777777" w:rsidR="00704F11" w:rsidRDefault="00704F11" w:rsidP="00704F11">
                            <w:pPr>
                              <w:jc w:val="center"/>
                            </w:pPr>
                          </w:p>
                        </w:txbxContent>
                      </v:textbox>
                    </v:shape>
                  </w:pict>
                </mc:Fallback>
              </mc:AlternateContent>
            </w:r>
          </w:p>
        </w:tc>
      </w:tr>
      <w:tr w:rsidR="00704F11" w:rsidRPr="00FA567B" w14:paraId="03935F26" w14:textId="77777777" w:rsidTr="004F0F9C">
        <w:trPr>
          <w:trHeight w:val="279"/>
        </w:trPr>
        <w:tc>
          <w:tcPr>
            <w:tcW w:w="1035" w:type="pct"/>
            <w:tcBorders>
              <w:top w:val="nil"/>
              <w:bottom w:val="nil"/>
            </w:tcBorders>
            <w:shd w:val="clear" w:color="auto" w:fill="auto"/>
          </w:tcPr>
          <w:p w14:paraId="570389B6" w14:textId="77777777" w:rsidR="00704F11" w:rsidRPr="00A757D9" w:rsidRDefault="00704F11" w:rsidP="009C519E">
            <w:pPr>
              <w:spacing w:before="60" w:after="6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3DC6E4A8" w14:textId="77777777" w:rsidR="00704F11" w:rsidRPr="00A757D9" w:rsidRDefault="00704F11" w:rsidP="009C519E">
            <w:pPr>
              <w:keepNext/>
              <w:keepLines/>
              <w:spacing w:before="60" w:after="60"/>
              <w:rPr>
                <w:rFonts w:ascii="Arial" w:hAnsi="Arial" w:cs="Arial"/>
                <w:i/>
                <w:color w:val="000000"/>
                <w:sz w:val="18"/>
                <w:szCs w:val="18"/>
                <w:highlight w:val="yellow"/>
              </w:rPr>
            </w:pPr>
            <w:r w:rsidRPr="00A757D9">
              <w:rPr>
                <w:rFonts w:ascii="Arial" w:hAnsi="Arial" w:cs="Arial"/>
                <w:i/>
                <w:iCs/>
                <w:sz w:val="18"/>
                <w:szCs w:val="18"/>
              </w:rPr>
              <w:t>Lead Geelong’s UNESCO City of Design Designation and implement actions that support our commitment to the UNESCO's Creative Cities Network.</w:t>
            </w:r>
          </w:p>
        </w:tc>
        <w:tc>
          <w:tcPr>
            <w:tcW w:w="2392" w:type="pct"/>
            <w:tcBorders>
              <w:top w:val="single" w:sz="4" w:space="0" w:color="A6A6A6" w:themeColor="background1" w:themeShade="A6"/>
              <w:bottom w:val="single" w:sz="4" w:space="0" w:color="A6A6A6" w:themeColor="background1" w:themeShade="A6"/>
            </w:tcBorders>
            <w:shd w:val="clear" w:color="auto" w:fill="auto"/>
          </w:tcPr>
          <w:p w14:paraId="123EDD32" w14:textId="0FC92178" w:rsidR="00704F11" w:rsidRPr="00DB4940" w:rsidRDefault="00704F11" w:rsidP="009C519E">
            <w:pPr>
              <w:keepNext/>
              <w:spacing w:before="60" w:after="60"/>
              <w:rPr>
                <w:rFonts w:ascii="Arial" w:hAnsi="Arial" w:cs="Arial"/>
                <w:sz w:val="18"/>
                <w:szCs w:val="18"/>
              </w:rPr>
            </w:pPr>
            <w:r w:rsidRPr="00DB4940">
              <w:rPr>
                <w:rFonts w:ascii="Arial" w:hAnsi="Arial" w:cs="Arial"/>
                <w:sz w:val="18"/>
                <w:szCs w:val="18"/>
              </w:rPr>
              <w:t>We continue</w:t>
            </w:r>
            <w:r w:rsidR="002C302A">
              <w:rPr>
                <w:rFonts w:ascii="Arial" w:hAnsi="Arial" w:cs="Arial"/>
                <w:sz w:val="18"/>
                <w:szCs w:val="18"/>
              </w:rPr>
              <w:t xml:space="preserve"> </w:t>
            </w:r>
            <w:r w:rsidRPr="00DB4940">
              <w:rPr>
                <w:rFonts w:ascii="Arial" w:hAnsi="Arial" w:cs="Arial"/>
                <w:sz w:val="18"/>
                <w:szCs w:val="18"/>
              </w:rPr>
              <w:t xml:space="preserve">to promote and deliver projects in support of the </w:t>
            </w:r>
            <w:r w:rsidR="00035847">
              <w:rPr>
                <w:rFonts w:ascii="Arial" w:hAnsi="Arial" w:cs="Arial"/>
                <w:sz w:val="18"/>
                <w:szCs w:val="18"/>
              </w:rPr>
              <w:t>UNESCO City of D</w:t>
            </w:r>
            <w:r w:rsidRPr="00DB4940">
              <w:rPr>
                <w:rFonts w:ascii="Arial" w:hAnsi="Arial" w:cs="Arial"/>
                <w:sz w:val="18"/>
                <w:szCs w:val="18"/>
              </w:rPr>
              <w:t>esign designation including:</w:t>
            </w:r>
          </w:p>
          <w:p w14:paraId="10B88AAD" w14:textId="77777777"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attending the virtual UNESCO Annual General Meeting in July 2021</w:t>
            </w:r>
          </w:p>
          <w:p w14:paraId="12ACDB94" w14:textId="77777777"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hosting the three-day online 2021 UNESCO Cities of Design Subnetwork Meeting in October 2021</w:t>
            </w:r>
          </w:p>
          <w:p w14:paraId="0C70703F" w14:textId="77777777"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 xml:space="preserve">delivering the City of Design guiding principles with extensive input from key stakeholders </w:t>
            </w:r>
          </w:p>
          <w:p w14:paraId="508ECC32" w14:textId="77777777"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assessing applications to the City of Design Network and making recommendations to UNESCO</w:t>
            </w:r>
          </w:p>
          <w:p w14:paraId="113C738F" w14:textId="77777777"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i/>
                <w:iCs/>
                <w:sz w:val="18"/>
                <w:szCs w:val="18"/>
              </w:rPr>
            </w:pPr>
            <w:r w:rsidRPr="00DB4940">
              <w:rPr>
                <w:rFonts w:ascii="Arial" w:hAnsi="Arial" w:cs="Arial"/>
                <w:sz w:val="18"/>
                <w:szCs w:val="18"/>
              </w:rPr>
              <w:t xml:space="preserve">submitting our first four-year monitoring report to UNESCO, Geelong: Australia’s </w:t>
            </w:r>
            <w:r w:rsidRPr="00DB4940">
              <w:rPr>
                <w:rFonts w:ascii="Arial" w:hAnsi="Arial" w:cs="Arial"/>
                <w:i/>
                <w:iCs/>
                <w:sz w:val="18"/>
                <w:szCs w:val="18"/>
              </w:rPr>
              <w:t>Creative City of Design Our Monitoring Report 2017‒2021</w:t>
            </w:r>
          </w:p>
          <w:p w14:paraId="5729DCCF" w14:textId="77777777"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 xml:space="preserve">coordinating over 70 events as part of Geelong Design Week 2022 </w:t>
            </w:r>
          </w:p>
          <w:p w14:paraId="7C08E350" w14:textId="77777777"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launching our Geelong City of Design Guiding Principles</w:t>
            </w:r>
          </w:p>
          <w:p w14:paraId="7C056666" w14:textId="77777777"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 xml:space="preserve">leading the Victorian Creative Cities Network and securing funding through the Creative State 2025 strategy coordinating the CODE Souvenir initiative that promotes local designers and artists. </w:t>
            </w:r>
          </w:p>
        </w:tc>
        <w:tc>
          <w:tcPr>
            <w:tcW w:w="461" w:type="pct"/>
            <w:tcBorders>
              <w:top w:val="single" w:sz="4" w:space="0" w:color="A6A6A6" w:themeColor="background1" w:themeShade="A6"/>
              <w:bottom w:val="single" w:sz="4" w:space="0" w:color="A6A6A6" w:themeColor="background1" w:themeShade="A6"/>
            </w:tcBorders>
            <w:shd w:val="clear" w:color="auto" w:fill="auto"/>
          </w:tcPr>
          <w:p w14:paraId="76365E72" w14:textId="77777777" w:rsidR="00704F11" w:rsidRDefault="00704F11" w:rsidP="009C519E">
            <w:pPr>
              <w:spacing w:before="60" w:after="60"/>
              <w:jc w:val="center"/>
              <w:rPr>
                <w:rFonts w:cs="Arial"/>
                <w:b/>
                <w:color w:val="03488E"/>
                <w:sz w:val="18"/>
                <w:szCs w:val="18"/>
              </w:rPr>
            </w:pPr>
          </w:p>
          <w:p w14:paraId="1ED2444F" w14:textId="77777777" w:rsidR="00704F11" w:rsidRPr="00FA567B" w:rsidRDefault="00704F11" w:rsidP="009C519E">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704F11" w:rsidRPr="00FA567B" w14:paraId="51EBCA4D" w14:textId="77777777" w:rsidTr="004F0F9C">
        <w:trPr>
          <w:trHeight w:val="279"/>
        </w:trPr>
        <w:tc>
          <w:tcPr>
            <w:tcW w:w="1035" w:type="pct"/>
            <w:tcBorders>
              <w:top w:val="nil"/>
              <w:bottom w:val="nil"/>
            </w:tcBorders>
            <w:shd w:val="clear" w:color="auto" w:fill="auto"/>
          </w:tcPr>
          <w:p w14:paraId="47B5DD1E" w14:textId="77777777" w:rsidR="00704F11" w:rsidRPr="00A757D9" w:rsidRDefault="00704F11" w:rsidP="00794E29">
            <w:pPr>
              <w:spacing w:before="40" w:after="4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26F09719" w14:textId="77777777" w:rsidR="00704F11" w:rsidRPr="00A757D9" w:rsidRDefault="00704F11" w:rsidP="009C519E">
            <w:pPr>
              <w:spacing w:before="60" w:after="60"/>
              <w:rPr>
                <w:rFonts w:ascii="Arial" w:hAnsi="Arial" w:cs="Arial"/>
                <w:i/>
                <w:color w:val="000000"/>
                <w:sz w:val="18"/>
                <w:szCs w:val="18"/>
                <w:highlight w:val="yellow"/>
              </w:rPr>
            </w:pPr>
            <w:r w:rsidRPr="00A757D9">
              <w:rPr>
                <w:rFonts w:ascii="Arial" w:hAnsi="Arial" w:cs="Arial"/>
                <w:i/>
                <w:iCs/>
                <w:sz w:val="18"/>
                <w:szCs w:val="18"/>
              </w:rPr>
              <w:t>Implement the Geelong Major Events Strategy to ensure Geelong is positively recognised globally for hosting accessible and inclusive major events of an international standard.</w:t>
            </w:r>
          </w:p>
        </w:tc>
        <w:tc>
          <w:tcPr>
            <w:tcW w:w="2392" w:type="pct"/>
            <w:tcBorders>
              <w:top w:val="single" w:sz="4" w:space="0" w:color="A6A6A6" w:themeColor="background1" w:themeShade="A6"/>
              <w:bottom w:val="single" w:sz="4" w:space="0" w:color="A6A6A6" w:themeColor="background1" w:themeShade="A6"/>
            </w:tcBorders>
            <w:shd w:val="clear" w:color="auto" w:fill="auto"/>
          </w:tcPr>
          <w:p w14:paraId="76E173B1" w14:textId="77777777" w:rsidR="00704F11" w:rsidRPr="00DB4940" w:rsidRDefault="00704F11" w:rsidP="009C519E">
            <w:pPr>
              <w:spacing w:before="60" w:after="60"/>
              <w:rPr>
                <w:rFonts w:ascii="Arial" w:hAnsi="Arial" w:cs="Arial"/>
                <w:bCs/>
                <w:sz w:val="18"/>
                <w:szCs w:val="18"/>
              </w:rPr>
            </w:pPr>
            <w:r w:rsidRPr="00DB4940">
              <w:rPr>
                <w:rFonts w:ascii="Arial" w:hAnsi="Arial" w:cs="Arial"/>
                <w:bCs/>
                <w:sz w:val="18"/>
                <w:szCs w:val="18"/>
              </w:rPr>
              <w:t xml:space="preserve">Council noted the </w:t>
            </w:r>
            <w:r w:rsidRPr="00DB4940">
              <w:rPr>
                <w:rFonts w:ascii="Arial" w:hAnsi="Arial" w:cs="Arial"/>
                <w:bCs/>
                <w:i/>
                <w:iCs/>
                <w:sz w:val="18"/>
                <w:szCs w:val="18"/>
              </w:rPr>
              <w:t>Geelong Major Events (GME) Annual Report 2020–21</w:t>
            </w:r>
            <w:r w:rsidRPr="00DB4940">
              <w:rPr>
                <w:rFonts w:ascii="Arial" w:hAnsi="Arial" w:cs="Arial"/>
                <w:bCs/>
                <w:sz w:val="18"/>
                <w:szCs w:val="18"/>
              </w:rPr>
              <w:t xml:space="preserve"> in August 2021. </w:t>
            </w:r>
          </w:p>
          <w:p w14:paraId="422056CB" w14:textId="77777777" w:rsidR="00704F11" w:rsidRPr="00DB4940" w:rsidRDefault="00704F11" w:rsidP="009C519E">
            <w:pPr>
              <w:spacing w:before="60" w:after="60"/>
              <w:rPr>
                <w:rFonts w:ascii="Arial" w:hAnsi="Arial" w:cs="Arial"/>
                <w:sz w:val="18"/>
                <w:szCs w:val="18"/>
                <w:highlight w:val="yellow"/>
              </w:rPr>
            </w:pPr>
            <w:r w:rsidRPr="00DB4940">
              <w:rPr>
                <w:rFonts w:ascii="Arial" w:hAnsi="Arial" w:cs="Arial"/>
                <w:bCs/>
                <w:sz w:val="18"/>
                <w:szCs w:val="18"/>
              </w:rPr>
              <w:t xml:space="preserve">We resumed major events in 2022, following two years of cancellations and postponements due to the COVID-19 pandemic. Thirteen GME supported major events were staged between 1 July 2021 and 30 June 2022 including: the </w:t>
            </w:r>
            <w:r w:rsidRPr="00DB4940">
              <w:rPr>
                <w:rFonts w:ascii="Arial" w:hAnsi="Arial" w:cs="Arial"/>
                <w:sz w:val="18"/>
                <w:szCs w:val="18"/>
              </w:rPr>
              <w:t xml:space="preserve">Archie 100 @ Geelong Gallery, Festival of </w:t>
            </w:r>
            <w:proofErr w:type="gramStart"/>
            <w:r w:rsidRPr="00DB4940">
              <w:rPr>
                <w:rFonts w:ascii="Arial" w:hAnsi="Arial" w:cs="Arial"/>
                <w:sz w:val="18"/>
                <w:szCs w:val="18"/>
              </w:rPr>
              <w:t>Sails</w:t>
            </w:r>
            <w:proofErr w:type="gramEnd"/>
            <w:r w:rsidRPr="00DB4940">
              <w:rPr>
                <w:rFonts w:ascii="Arial" w:hAnsi="Arial" w:cs="Arial"/>
                <w:sz w:val="18"/>
                <w:szCs w:val="18"/>
              </w:rPr>
              <w:t xml:space="preserve"> and the Geelong Revival Motoring Festival.</w:t>
            </w:r>
          </w:p>
        </w:tc>
        <w:tc>
          <w:tcPr>
            <w:tcW w:w="461" w:type="pct"/>
            <w:tcBorders>
              <w:top w:val="single" w:sz="4" w:space="0" w:color="A6A6A6" w:themeColor="background1" w:themeShade="A6"/>
              <w:bottom w:val="single" w:sz="4" w:space="0" w:color="A6A6A6" w:themeColor="background1" w:themeShade="A6"/>
            </w:tcBorders>
            <w:shd w:val="clear" w:color="auto" w:fill="auto"/>
          </w:tcPr>
          <w:p w14:paraId="6DAE8F92" w14:textId="77777777" w:rsidR="00704F11" w:rsidRDefault="00704F11" w:rsidP="009C519E">
            <w:pPr>
              <w:spacing w:before="60" w:after="60"/>
              <w:jc w:val="center"/>
              <w:rPr>
                <w:rFonts w:cs="Arial"/>
                <w:bCs/>
                <w:sz w:val="24"/>
                <w:szCs w:val="18"/>
              </w:rPr>
            </w:pPr>
          </w:p>
          <w:p w14:paraId="5CC6CE78" w14:textId="77777777" w:rsidR="00704F11" w:rsidRPr="00FA567B" w:rsidRDefault="00704F11" w:rsidP="009C519E">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704F11" w:rsidRPr="00FA567B" w14:paraId="11F6A2AA" w14:textId="77777777" w:rsidTr="004F0F9C">
        <w:trPr>
          <w:trHeight w:val="279"/>
        </w:trPr>
        <w:tc>
          <w:tcPr>
            <w:tcW w:w="1035" w:type="pct"/>
            <w:tcBorders>
              <w:top w:val="nil"/>
              <w:bottom w:val="nil"/>
            </w:tcBorders>
            <w:shd w:val="clear" w:color="auto" w:fill="auto"/>
          </w:tcPr>
          <w:p w14:paraId="5DBCDDB6" w14:textId="77777777" w:rsidR="00704F11" w:rsidRPr="00A757D9" w:rsidRDefault="00704F11" w:rsidP="00794E29">
            <w:pPr>
              <w:spacing w:before="40" w:after="4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319284FB" w14:textId="77777777" w:rsidR="00704F11" w:rsidRPr="00A757D9" w:rsidRDefault="00704F11" w:rsidP="009C519E">
            <w:pPr>
              <w:spacing w:before="60" w:after="60"/>
              <w:rPr>
                <w:rFonts w:ascii="Arial" w:hAnsi="Arial" w:cs="Arial"/>
                <w:i/>
                <w:color w:val="000000"/>
                <w:sz w:val="18"/>
                <w:szCs w:val="18"/>
                <w:highlight w:val="yellow"/>
              </w:rPr>
            </w:pPr>
            <w:r w:rsidRPr="00A757D9">
              <w:rPr>
                <w:rFonts w:ascii="Arial" w:hAnsi="Arial" w:cs="Arial"/>
                <w:i/>
                <w:iCs/>
                <w:sz w:val="18"/>
                <w:szCs w:val="18"/>
                <w:lang w:val="en-US"/>
              </w:rPr>
              <w:t>Adopt and commence implementation of the Arts and Cultural Strategy to support our creative industries.</w:t>
            </w:r>
          </w:p>
        </w:tc>
        <w:tc>
          <w:tcPr>
            <w:tcW w:w="2392" w:type="pct"/>
            <w:tcBorders>
              <w:top w:val="single" w:sz="4" w:space="0" w:color="A6A6A6" w:themeColor="background1" w:themeShade="A6"/>
              <w:bottom w:val="single" w:sz="4" w:space="0" w:color="A6A6A6" w:themeColor="background1" w:themeShade="A6"/>
            </w:tcBorders>
            <w:shd w:val="clear" w:color="auto" w:fill="auto"/>
          </w:tcPr>
          <w:p w14:paraId="4180A32C" w14:textId="77777777" w:rsidR="00FA4C3A" w:rsidRDefault="00704F11" w:rsidP="009C519E">
            <w:pPr>
              <w:spacing w:before="60" w:after="60"/>
              <w:rPr>
                <w:rFonts w:ascii="Arial" w:hAnsi="Arial" w:cs="Arial"/>
                <w:color w:val="000000"/>
                <w:sz w:val="18"/>
                <w:szCs w:val="18"/>
                <w:shd w:val="clear" w:color="auto" w:fill="FFFFFF"/>
              </w:rPr>
            </w:pPr>
            <w:bookmarkStart w:id="91" w:name="_Hlk108598689"/>
            <w:r w:rsidRPr="00DB4940">
              <w:rPr>
                <w:rFonts w:ascii="Arial" w:hAnsi="Arial" w:cs="Arial"/>
                <w:color w:val="000000"/>
                <w:sz w:val="18"/>
                <w:szCs w:val="18"/>
                <w:shd w:val="clear" w:color="auto" w:fill="FFFFFF"/>
              </w:rPr>
              <w:t>Council adopted the</w:t>
            </w:r>
            <w:r w:rsidRPr="00DB4940">
              <w:rPr>
                <w:rFonts w:ascii="Arial" w:hAnsi="Arial" w:cs="Arial"/>
                <w:i/>
                <w:iCs/>
                <w:color w:val="000000"/>
                <w:sz w:val="18"/>
                <w:szCs w:val="18"/>
                <w:shd w:val="clear" w:color="auto" w:fill="FFFFFF"/>
              </w:rPr>
              <w:t> Arts and Cultural Strategy 2021–2031 </w:t>
            </w:r>
            <w:r w:rsidRPr="00DB4940">
              <w:rPr>
                <w:rFonts w:ascii="Arial" w:hAnsi="Arial" w:cs="Arial"/>
                <w:color w:val="000000"/>
                <w:sz w:val="18"/>
                <w:szCs w:val="18"/>
                <w:shd w:val="clear" w:color="auto" w:fill="FFFFFF"/>
              </w:rPr>
              <w:t>and endorsed the </w:t>
            </w:r>
            <w:r w:rsidRPr="00DB4940">
              <w:rPr>
                <w:rFonts w:ascii="Arial" w:hAnsi="Arial" w:cs="Arial"/>
                <w:i/>
                <w:iCs/>
                <w:color w:val="000000"/>
                <w:sz w:val="18"/>
                <w:szCs w:val="18"/>
                <w:shd w:val="clear" w:color="auto" w:fill="FFFFFF"/>
              </w:rPr>
              <w:t>Arts and Cultural Strategy Overview 2021–2025</w:t>
            </w:r>
            <w:r w:rsidRPr="00DB4940">
              <w:rPr>
                <w:rFonts w:ascii="Arial" w:hAnsi="Arial" w:cs="Arial"/>
                <w:color w:val="000000"/>
                <w:sz w:val="18"/>
                <w:szCs w:val="18"/>
                <w:shd w:val="clear" w:color="auto" w:fill="FFFFFF"/>
              </w:rPr>
              <w:t> in October 2021</w:t>
            </w:r>
            <w:bookmarkEnd w:id="91"/>
            <w:r w:rsidRPr="00DB4940">
              <w:rPr>
                <w:rFonts w:ascii="Arial" w:hAnsi="Arial" w:cs="Arial"/>
                <w:color w:val="000000"/>
                <w:sz w:val="18"/>
                <w:szCs w:val="18"/>
                <w:shd w:val="clear" w:color="auto" w:fill="FFFFFF"/>
              </w:rPr>
              <w:t xml:space="preserve">. The strategy aims to </w:t>
            </w:r>
            <w:r w:rsidR="002C302A">
              <w:rPr>
                <w:rFonts w:ascii="Arial" w:hAnsi="Arial" w:cs="Arial"/>
                <w:color w:val="000000"/>
                <w:sz w:val="18"/>
                <w:szCs w:val="18"/>
                <w:shd w:val="clear" w:color="auto" w:fill="FFFFFF"/>
              </w:rPr>
              <w:t>support</w:t>
            </w:r>
            <w:r w:rsidR="002C302A" w:rsidRPr="00DB4940">
              <w:rPr>
                <w:rFonts w:ascii="Arial" w:hAnsi="Arial" w:cs="Arial"/>
                <w:color w:val="000000"/>
                <w:sz w:val="18"/>
                <w:szCs w:val="18"/>
                <w:shd w:val="clear" w:color="auto" w:fill="FFFFFF"/>
              </w:rPr>
              <w:t xml:space="preserve"> </w:t>
            </w:r>
            <w:r w:rsidRPr="00DB4940">
              <w:rPr>
                <w:rFonts w:ascii="Arial" w:hAnsi="Arial" w:cs="Arial"/>
                <w:color w:val="000000"/>
                <w:sz w:val="18"/>
                <w:szCs w:val="18"/>
                <w:shd w:val="clear" w:color="auto" w:fill="FFFFFF"/>
              </w:rPr>
              <w:t xml:space="preserve">a more sustainable and thriving region through investing in arts and culture, supporting creative communities, and helping the </w:t>
            </w:r>
            <w:r w:rsidR="00944196">
              <w:rPr>
                <w:rFonts w:ascii="Arial" w:hAnsi="Arial" w:cs="Arial"/>
                <w:color w:val="000000"/>
                <w:sz w:val="18"/>
                <w:szCs w:val="18"/>
                <w:shd w:val="clear" w:color="auto" w:fill="FFFFFF"/>
              </w:rPr>
              <w:t xml:space="preserve">creative industries </w:t>
            </w:r>
            <w:r w:rsidRPr="00DB4940">
              <w:rPr>
                <w:rFonts w:ascii="Arial" w:hAnsi="Arial" w:cs="Arial"/>
                <w:color w:val="000000"/>
                <w:sz w:val="18"/>
                <w:szCs w:val="18"/>
                <w:shd w:val="clear" w:color="auto" w:fill="FFFFFF"/>
              </w:rPr>
              <w:t xml:space="preserve">to recover from the impacts of COVID-19. </w:t>
            </w:r>
          </w:p>
          <w:p w14:paraId="119D1E78" w14:textId="493CD550" w:rsidR="002C302A" w:rsidRPr="00DB4940" w:rsidRDefault="00E173E1" w:rsidP="00D94E33">
            <w:pPr>
              <w:keepNext/>
              <w:keepLines/>
              <w:spacing w:before="60" w:after="60"/>
              <w:rPr>
                <w:rFonts w:ascii="Arial" w:hAnsi="Arial" w:cs="Arial"/>
                <w:color w:val="000000"/>
                <w:sz w:val="18"/>
                <w:szCs w:val="18"/>
                <w:shd w:val="clear" w:color="auto" w:fill="FFFFFF"/>
              </w:rPr>
            </w:pPr>
            <w:r w:rsidRPr="00CB2C1D">
              <w:rPr>
                <w:rFonts w:ascii="Arial" w:hAnsi="Arial" w:cs="Arial"/>
                <w:color w:val="000000"/>
                <w:sz w:val="18"/>
                <w:szCs w:val="18"/>
                <w:shd w:val="clear" w:color="auto" w:fill="FFFFFF"/>
              </w:rPr>
              <w:lastRenderedPageBreak/>
              <w:t>We have begun to implement the strategy by</w:t>
            </w:r>
            <w:r w:rsidR="002C302A">
              <w:rPr>
                <w:rFonts w:ascii="Arial" w:hAnsi="Arial" w:cs="Arial"/>
                <w:color w:val="000000"/>
                <w:sz w:val="18"/>
                <w:szCs w:val="18"/>
                <w:shd w:val="clear" w:color="auto" w:fill="FFFFFF"/>
              </w:rPr>
              <w:t>:</w:t>
            </w:r>
          </w:p>
          <w:p w14:paraId="0BEF8959" w14:textId="6B9ACD12" w:rsidR="00704F11" w:rsidRPr="00DB4940" w:rsidRDefault="00704F11" w:rsidP="00D94E33">
            <w:pPr>
              <w:pStyle w:val="ListParagraph"/>
              <w:keepNext/>
              <w:keepLines/>
              <w:numPr>
                <w:ilvl w:val="0"/>
                <w:numId w:val="63"/>
              </w:numPr>
              <w:spacing w:before="60" w:after="60" w:line="270" w:lineRule="atLeast"/>
              <w:ind w:left="170" w:hanging="170"/>
              <w:rPr>
                <w:rFonts w:ascii="Arial" w:hAnsi="Arial" w:cs="Arial"/>
                <w:sz w:val="18"/>
                <w:szCs w:val="18"/>
              </w:rPr>
            </w:pPr>
            <w:r w:rsidRPr="00DB4940">
              <w:rPr>
                <w:rFonts w:ascii="Arial" w:hAnsi="Arial" w:cs="Arial"/>
                <w:sz w:val="18"/>
                <w:szCs w:val="18"/>
              </w:rPr>
              <w:t xml:space="preserve">launching </w:t>
            </w:r>
            <w:r w:rsidR="00E173E1" w:rsidRPr="00CB2C1D">
              <w:rPr>
                <w:rFonts w:ascii="Arial" w:hAnsi="Arial" w:cs="Arial"/>
                <w:sz w:val="18"/>
                <w:szCs w:val="18"/>
              </w:rPr>
              <w:t xml:space="preserve">Surround Sounds Geelong and the Bellarine Music Festival March 2022. The </w:t>
            </w:r>
            <w:bookmarkStart w:id="92" w:name="_Int_7MB4c2wR"/>
            <w:proofErr w:type="gramStart"/>
            <w:r w:rsidR="00E173E1" w:rsidRPr="00CB2C1D">
              <w:rPr>
                <w:rFonts w:ascii="Arial" w:hAnsi="Arial" w:cs="Arial"/>
                <w:sz w:val="18"/>
                <w:szCs w:val="18"/>
              </w:rPr>
              <w:t>Festival</w:t>
            </w:r>
            <w:bookmarkEnd w:id="92"/>
            <w:proofErr w:type="gramEnd"/>
            <w:r w:rsidR="00E173E1" w:rsidRPr="00CB2C1D">
              <w:rPr>
                <w:rFonts w:ascii="Arial" w:hAnsi="Arial" w:cs="Arial"/>
                <w:sz w:val="18"/>
                <w:szCs w:val="18"/>
              </w:rPr>
              <w:t xml:space="preserve"> attracted audiences of 14, 251, featured 840 artists across 35 venues</w:t>
            </w:r>
          </w:p>
          <w:p w14:paraId="7F74DC37" w14:textId="16D0771A"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supporting professional development workshops</w:t>
            </w:r>
            <w:r w:rsidR="00430DC2">
              <w:rPr>
                <w:rFonts w:ascii="Arial" w:hAnsi="Arial" w:cs="Arial"/>
                <w:sz w:val="18"/>
                <w:szCs w:val="18"/>
              </w:rPr>
              <w:t xml:space="preserve"> for artists</w:t>
            </w:r>
            <w:r w:rsidR="00DC7DBF">
              <w:rPr>
                <w:rFonts w:ascii="Arial" w:hAnsi="Arial" w:cs="Arial"/>
                <w:sz w:val="18"/>
                <w:szCs w:val="18"/>
              </w:rPr>
              <w:t>,</w:t>
            </w:r>
            <w:r w:rsidR="00430DC2">
              <w:rPr>
                <w:rFonts w:ascii="Arial" w:hAnsi="Arial" w:cs="Arial"/>
                <w:sz w:val="18"/>
                <w:szCs w:val="18"/>
              </w:rPr>
              <w:t xml:space="preserve"> delivered by</w:t>
            </w:r>
            <w:r w:rsidRPr="00DB4940">
              <w:rPr>
                <w:rFonts w:ascii="Arial" w:hAnsi="Arial" w:cs="Arial"/>
                <w:sz w:val="18"/>
                <w:szCs w:val="18"/>
              </w:rPr>
              <w:t xml:space="preserve"> </w:t>
            </w:r>
            <w:proofErr w:type="spellStart"/>
            <w:r w:rsidRPr="00DB4940">
              <w:rPr>
                <w:rFonts w:ascii="Arial" w:hAnsi="Arial" w:cs="Arial"/>
                <w:sz w:val="18"/>
                <w:szCs w:val="18"/>
              </w:rPr>
              <w:t>by</w:t>
            </w:r>
            <w:proofErr w:type="spellEnd"/>
            <w:r w:rsidRPr="00DB4940">
              <w:rPr>
                <w:rFonts w:ascii="Arial" w:hAnsi="Arial" w:cs="Arial"/>
                <w:sz w:val="18"/>
                <w:szCs w:val="18"/>
              </w:rPr>
              <w:t xml:space="preserve"> Jump Leads</w:t>
            </w:r>
            <w:r>
              <w:rPr>
                <w:rFonts w:ascii="Arial" w:hAnsi="Arial" w:cs="Arial"/>
                <w:sz w:val="18"/>
                <w:szCs w:val="18"/>
              </w:rPr>
              <w:t xml:space="preserve"> </w:t>
            </w:r>
            <w:r w:rsidRPr="00DB4940">
              <w:rPr>
                <w:rFonts w:ascii="Arial" w:hAnsi="Arial" w:cs="Arial"/>
                <w:sz w:val="18"/>
                <w:szCs w:val="18"/>
              </w:rPr>
              <w:t>/</w:t>
            </w:r>
            <w:r>
              <w:rPr>
                <w:rFonts w:ascii="Arial" w:hAnsi="Arial" w:cs="Arial"/>
                <w:sz w:val="18"/>
                <w:szCs w:val="18"/>
              </w:rPr>
              <w:t xml:space="preserve"> </w:t>
            </w:r>
            <w:r w:rsidRPr="00DB4940">
              <w:rPr>
                <w:rFonts w:ascii="Arial" w:hAnsi="Arial" w:cs="Arial"/>
                <w:sz w:val="18"/>
                <w:szCs w:val="18"/>
              </w:rPr>
              <w:t>Arts Action</w:t>
            </w:r>
          </w:p>
          <w:p w14:paraId="413135B9" w14:textId="147EC2E1"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A47AE1">
              <w:rPr>
                <w:rFonts w:ascii="Arial" w:hAnsi="Arial" w:cs="Arial"/>
                <w:sz w:val="18"/>
                <w:szCs w:val="18"/>
              </w:rPr>
              <w:t>partnering</w:t>
            </w:r>
            <w:r w:rsidRPr="00DB4940">
              <w:rPr>
                <w:rFonts w:ascii="Arial" w:hAnsi="Arial" w:cs="Arial"/>
                <w:sz w:val="18"/>
                <w:szCs w:val="18"/>
              </w:rPr>
              <w:t xml:space="preserve"> with Indirect Object and </w:t>
            </w:r>
            <w:r w:rsidR="00430DC2">
              <w:rPr>
                <w:rFonts w:ascii="Arial" w:hAnsi="Arial" w:cs="Arial"/>
                <w:sz w:val="18"/>
                <w:szCs w:val="18"/>
              </w:rPr>
              <w:t xml:space="preserve">our northern </w:t>
            </w:r>
            <w:r w:rsidRPr="00DB4940">
              <w:rPr>
                <w:rFonts w:ascii="Arial" w:hAnsi="Arial" w:cs="Arial"/>
                <w:sz w:val="18"/>
                <w:szCs w:val="18"/>
              </w:rPr>
              <w:t xml:space="preserve">community to open the North Geelong Community Lantern Trail across </w:t>
            </w:r>
            <w:proofErr w:type="spellStart"/>
            <w:r w:rsidRPr="00DB4940">
              <w:rPr>
                <w:rFonts w:ascii="Arial" w:hAnsi="Arial" w:cs="Arial"/>
                <w:sz w:val="18"/>
                <w:szCs w:val="18"/>
              </w:rPr>
              <w:t>Norlane</w:t>
            </w:r>
            <w:proofErr w:type="spellEnd"/>
            <w:r w:rsidRPr="00DB4940">
              <w:rPr>
                <w:rFonts w:ascii="Arial" w:hAnsi="Arial" w:cs="Arial"/>
                <w:sz w:val="18"/>
                <w:szCs w:val="18"/>
              </w:rPr>
              <w:t xml:space="preserve">, Rosewall and Cloverdale Community </w:t>
            </w:r>
            <w:proofErr w:type="spellStart"/>
            <w:r w:rsidRPr="00DB4940">
              <w:rPr>
                <w:rFonts w:ascii="Arial" w:hAnsi="Arial" w:cs="Arial"/>
                <w:sz w:val="18"/>
                <w:szCs w:val="18"/>
              </w:rPr>
              <w:t>Centres</w:t>
            </w:r>
            <w:proofErr w:type="spellEnd"/>
            <w:r w:rsidRPr="00DB4940">
              <w:rPr>
                <w:rFonts w:ascii="Arial" w:hAnsi="Arial" w:cs="Arial"/>
                <w:sz w:val="18"/>
                <w:szCs w:val="18"/>
              </w:rPr>
              <w:t xml:space="preserve"> </w:t>
            </w:r>
          </w:p>
          <w:p w14:paraId="17E6CAE8" w14:textId="6E459BA2"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 xml:space="preserve">supporting the </w:t>
            </w:r>
            <w:proofErr w:type="spellStart"/>
            <w:r w:rsidRPr="00DB4940">
              <w:rPr>
                <w:rFonts w:ascii="Arial" w:hAnsi="Arial" w:cs="Arial"/>
                <w:sz w:val="18"/>
                <w:szCs w:val="18"/>
              </w:rPr>
              <w:t>VACANTCity</w:t>
            </w:r>
            <w:proofErr w:type="spellEnd"/>
            <w:r w:rsidRPr="00DB4940">
              <w:rPr>
                <w:rFonts w:ascii="Arial" w:hAnsi="Arial" w:cs="Arial"/>
                <w:sz w:val="18"/>
                <w:szCs w:val="18"/>
              </w:rPr>
              <w:t xml:space="preserve"> project led by Deakin University with artist lab workshops at Creative Geelong</w:t>
            </w:r>
          </w:p>
          <w:p w14:paraId="0C02F1D0" w14:textId="2E57CCC6"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 xml:space="preserve">hosting major exhibitions and public programs at the National Wool Museum </w:t>
            </w:r>
            <w:r w:rsidR="009F2AD8">
              <w:rPr>
                <w:rFonts w:ascii="Arial" w:hAnsi="Arial" w:cs="Arial"/>
                <w:sz w:val="18"/>
                <w:szCs w:val="18"/>
              </w:rPr>
              <w:t xml:space="preserve">including </w:t>
            </w:r>
            <w:r w:rsidRPr="00DB4940">
              <w:rPr>
                <w:rFonts w:ascii="Arial" w:hAnsi="Arial" w:cs="Arial"/>
                <w:sz w:val="18"/>
                <w:szCs w:val="18"/>
              </w:rPr>
              <w:t xml:space="preserve">'Geelong Nature Forum', ‘Necessity’, 'Alphabet Bird Project' and ‘Wadawurrung </w:t>
            </w:r>
            <w:proofErr w:type="spellStart"/>
            <w:r w:rsidRPr="00DB4940">
              <w:rPr>
                <w:rFonts w:ascii="Arial" w:hAnsi="Arial" w:cs="Arial"/>
                <w:sz w:val="18"/>
                <w:szCs w:val="18"/>
              </w:rPr>
              <w:t>Dja</w:t>
            </w:r>
            <w:proofErr w:type="spellEnd"/>
            <w:r w:rsidRPr="00DB4940">
              <w:rPr>
                <w:rFonts w:ascii="Arial" w:hAnsi="Arial" w:cs="Arial"/>
                <w:sz w:val="18"/>
                <w:szCs w:val="18"/>
              </w:rPr>
              <w:t>: Awakening Country’</w:t>
            </w:r>
          </w:p>
          <w:p w14:paraId="68036FA2" w14:textId="50504707"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2C302A">
              <w:rPr>
                <w:rFonts w:ascii="Arial" w:hAnsi="Arial" w:cs="Arial"/>
                <w:sz w:val="18"/>
                <w:szCs w:val="18"/>
              </w:rPr>
              <w:t>expanding</w:t>
            </w:r>
            <w:r w:rsidRPr="00DB4940">
              <w:rPr>
                <w:rFonts w:ascii="Arial" w:hAnsi="Arial" w:cs="Arial"/>
                <w:sz w:val="18"/>
                <w:szCs w:val="18"/>
              </w:rPr>
              <w:t xml:space="preserve"> the content of the National Quilt Register and Geelong Heritage Collections </w:t>
            </w:r>
          </w:p>
          <w:p w14:paraId="66DE8718" w14:textId="32C1B641"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completing the Naval and Maritime Collection audit and adding it to the digital database</w:t>
            </w:r>
          </w:p>
          <w:p w14:paraId="01F19D7B" w14:textId="4B80D1CB"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3C7523">
              <w:rPr>
                <w:rFonts w:ascii="Arial" w:hAnsi="Arial" w:cs="Arial"/>
                <w:sz w:val="18"/>
                <w:szCs w:val="18"/>
              </w:rPr>
              <w:t>supporting</w:t>
            </w:r>
            <w:r w:rsidRPr="00DB4940">
              <w:rPr>
                <w:rFonts w:ascii="Arial" w:hAnsi="Arial" w:cs="Arial"/>
                <w:sz w:val="18"/>
                <w:szCs w:val="18"/>
              </w:rPr>
              <w:t xml:space="preserve"> the Open Studios program held during Geelong Design Week 2022</w:t>
            </w:r>
          </w:p>
          <w:p w14:paraId="1CD5F07D" w14:textId="4875C0D9" w:rsidR="000F5949"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3C7523">
              <w:rPr>
                <w:rFonts w:ascii="Arial" w:hAnsi="Arial" w:cs="Arial"/>
                <w:sz w:val="18"/>
                <w:szCs w:val="18"/>
              </w:rPr>
              <w:t xml:space="preserve">supporting </w:t>
            </w:r>
            <w:r w:rsidRPr="00DB4940">
              <w:rPr>
                <w:rFonts w:ascii="Arial" w:hAnsi="Arial" w:cs="Arial"/>
                <w:sz w:val="18"/>
                <w:szCs w:val="18"/>
              </w:rPr>
              <w:t xml:space="preserve">the Sweethearts Foundation </w:t>
            </w:r>
            <w:proofErr w:type="spellStart"/>
            <w:r w:rsidRPr="00DB4940">
              <w:rPr>
                <w:rFonts w:ascii="Arial" w:hAnsi="Arial" w:cs="Arial"/>
                <w:sz w:val="18"/>
                <w:szCs w:val="18"/>
              </w:rPr>
              <w:t>Sweetfest</w:t>
            </w:r>
            <w:proofErr w:type="spellEnd"/>
            <w:r w:rsidRPr="00DB4940">
              <w:rPr>
                <w:rFonts w:ascii="Arial" w:hAnsi="Arial" w:cs="Arial"/>
                <w:sz w:val="18"/>
                <w:szCs w:val="18"/>
              </w:rPr>
              <w:t xml:space="preserve"> Festival</w:t>
            </w:r>
            <w:r w:rsidR="00992D78">
              <w:rPr>
                <w:rFonts w:ascii="Arial" w:hAnsi="Arial" w:cs="Arial"/>
                <w:sz w:val="18"/>
                <w:szCs w:val="18"/>
              </w:rPr>
              <w:t xml:space="preserve">, </w:t>
            </w:r>
            <w:r w:rsidR="00AA23FB">
              <w:rPr>
                <w:rFonts w:ascii="Arial" w:hAnsi="Arial" w:cs="Arial"/>
                <w:sz w:val="18"/>
                <w:szCs w:val="18"/>
              </w:rPr>
              <w:t xml:space="preserve">May 2022, </w:t>
            </w:r>
            <w:r w:rsidR="00992D78">
              <w:rPr>
                <w:rFonts w:ascii="Arial" w:hAnsi="Arial" w:cs="Arial"/>
                <w:sz w:val="18"/>
                <w:szCs w:val="18"/>
              </w:rPr>
              <w:t>Lt Malo</w:t>
            </w:r>
            <w:r w:rsidR="00DC7DBF">
              <w:rPr>
                <w:rFonts w:ascii="Arial" w:hAnsi="Arial" w:cs="Arial"/>
                <w:sz w:val="18"/>
                <w:szCs w:val="18"/>
              </w:rPr>
              <w:t>p Precinct</w:t>
            </w:r>
          </w:p>
          <w:p w14:paraId="1FFFEA94" w14:textId="07719245" w:rsidR="00704F11" w:rsidRPr="002C302A" w:rsidRDefault="005044BD" w:rsidP="009C519E">
            <w:pPr>
              <w:pStyle w:val="ListParagraph"/>
              <w:numPr>
                <w:ilvl w:val="0"/>
                <w:numId w:val="63"/>
              </w:numPr>
              <w:spacing w:before="60" w:after="60" w:line="270" w:lineRule="atLeast"/>
              <w:ind w:left="170" w:hanging="170"/>
              <w:contextualSpacing w:val="0"/>
              <w:rPr>
                <w:rFonts w:ascii="Arial" w:hAnsi="Arial" w:cs="Arial"/>
                <w:sz w:val="18"/>
                <w:szCs w:val="18"/>
              </w:rPr>
            </w:pPr>
            <w:r>
              <w:rPr>
                <w:rFonts w:ascii="Arial" w:hAnsi="Arial" w:cs="Arial"/>
                <w:sz w:val="18"/>
                <w:szCs w:val="18"/>
              </w:rPr>
              <w:t xml:space="preserve">Expanding the </w:t>
            </w:r>
            <w:r w:rsidR="00704F11" w:rsidRPr="000F5949">
              <w:rPr>
                <w:rFonts w:ascii="Arial" w:hAnsi="Arial" w:cs="Arial"/>
                <w:sz w:val="18"/>
                <w:szCs w:val="18"/>
              </w:rPr>
              <w:t xml:space="preserve">new outdoor space, planning for a community </w:t>
            </w:r>
            <w:proofErr w:type="gramStart"/>
            <w:r w:rsidR="00704F11" w:rsidRPr="000F5949">
              <w:rPr>
                <w:rFonts w:ascii="Arial" w:hAnsi="Arial" w:cs="Arial"/>
                <w:sz w:val="18"/>
                <w:szCs w:val="18"/>
              </w:rPr>
              <w:t>garden</w:t>
            </w:r>
            <w:proofErr w:type="gramEnd"/>
            <w:r w:rsidR="00704F11" w:rsidRPr="000F5949">
              <w:rPr>
                <w:rFonts w:ascii="Arial" w:hAnsi="Arial" w:cs="Arial"/>
                <w:sz w:val="18"/>
                <w:szCs w:val="18"/>
              </w:rPr>
              <w:t xml:space="preserve"> and addressing </w:t>
            </w:r>
            <w:r w:rsidR="00704F11" w:rsidRPr="002C302A">
              <w:rPr>
                <w:rFonts w:ascii="Arial" w:hAnsi="Arial" w:cs="Arial"/>
                <w:sz w:val="18"/>
                <w:szCs w:val="18"/>
              </w:rPr>
              <w:t xml:space="preserve">access issues at </w:t>
            </w:r>
            <w:r w:rsidRPr="002C302A">
              <w:rPr>
                <w:rFonts w:ascii="Arial" w:hAnsi="Arial" w:cs="Arial"/>
                <w:sz w:val="18"/>
                <w:szCs w:val="18"/>
              </w:rPr>
              <w:t>t</w:t>
            </w:r>
            <w:r w:rsidR="00704F11" w:rsidRPr="002C302A">
              <w:rPr>
                <w:rFonts w:ascii="Arial" w:hAnsi="Arial" w:cs="Arial"/>
                <w:sz w:val="18"/>
                <w:szCs w:val="18"/>
              </w:rPr>
              <w:t>he Potato Shed</w:t>
            </w:r>
          </w:p>
          <w:p w14:paraId="37D6F4C7" w14:textId="77777777"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 xml:space="preserve">supporting the Journey on Wadawurrung Country installation at the Potato Shed </w:t>
            </w:r>
          </w:p>
          <w:p w14:paraId="4C7934EF" w14:textId="77777777" w:rsidR="00704F11" w:rsidRPr="00DB4940" w:rsidRDefault="00704F11" w:rsidP="009C519E">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 xml:space="preserve">reviewing and aligning the Arts &amp; Culture Community Grants Program with the priorities and objectives of the </w:t>
            </w:r>
            <w:r w:rsidRPr="00DB4940">
              <w:rPr>
                <w:rFonts w:ascii="Arial" w:hAnsi="Arial" w:cs="Arial"/>
                <w:i/>
                <w:iCs/>
                <w:sz w:val="18"/>
                <w:szCs w:val="18"/>
              </w:rPr>
              <w:t>Arts and Cultural Strategy</w:t>
            </w:r>
            <w:r w:rsidRPr="00DB4940">
              <w:rPr>
                <w:rFonts w:ascii="Arial" w:hAnsi="Arial" w:cs="Arial"/>
                <w:sz w:val="18"/>
                <w:szCs w:val="18"/>
              </w:rPr>
              <w:t xml:space="preserve"> </w:t>
            </w:r>
            <w:r w:rsidRPr="00DB4940">
              <w:rPr>
                <w:rFonts w:ascii="Arial" w:hAnsi="Arial" w:cs="Arial"/>
                <w:i/>
                <w:iCs/>
                <w:color w:val="000000"/>
                <w:sz w:val="18"/>
                <w:szCs w:val="18"/>
                <w:shd w:val="clear" w:color="auto" w:fill="FFFFFF"/>
              </w:rPr>
              <w:t>2021–2031.</w:t>
            </w:r>
          </w:p>
        </w:tc>
        <w:tc>
          <w:tcPr>
            <w:tcW w:w="461" w:type="pct"/>
            <w:tcBorders>
              <w:top w:val="single" w:sz="4" w:space="0" w:color="A6A6A6" w:themeColor="background1" w:themeShade="A6"/>
              <w:bottom w:val="single" w:sz="4" w:space="0" w:color="A6A6A6" w:themeColor="background1" w:themeShade="A6"/>
            </w:tcBorders>
            <w:shd w:val="clear" w:color="auto" w:fill="auto"/>
          </w:tcPr>
          <w:p w14:paraId="60F088F8" w14:textId="77777777" w:rsidR="00704F11" w:rsidRDefault="00704F11" w:rsidP="009C519E">
            <w:pPr>
              <w:keepNext/>
              <w:spacing w:before="60" w:after="60"/>
              <w:jc w:val="center"/>
              <w:rPr>
                <w:rFonts w:cs="Arial"/>
                <w:bCs/>
                <w:sz w:val="24"/>
                <w:szCs w:val="18"/>
              </w:rPr>
            </w:pPr>
          </w:p>
          <w:p w14:paraId="06C36B43" w14:textId="77777777" w:rsidR="00704F11" w:rsidRPr="00FA567B" w:rsidRDefault="00704F11" w:rsidP="009C519E">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704F11" w:rsidRPr="00FA567B" w14:paraId="500B0132" w14:textId="77777777" w:rsidTr="004F0F9C">
        <w:trPr>
          <w:trHeight w:val="279"/>
        </w:trPr>
        <w:tc>
          <w:tcPr>
            <w:tcW w:w="1035" w:type="pct"/>
            <w:tcBorders>
              <w:top w:val="nil"/>
              <w:bottom w:val="nil"/>
            </w:tcBorders>
            <w:shd w:val="clear" w:color="auto" w:fill="auto"/>
          </w:tcPr>
          <w:p w14:paraId="3DCB0583" w14:textId="77777777" w:rsidR="00704F11" w:rsidRPr="00A757D9" w:rsidRDefault="00704F11" w:rsidP="00794E29">
            <w:pPr>
              <w:spacing w:before="40" w:after="4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309F3D72" w14:textId="77777777" w:rsidR="00704F11" w:rsidRPr="00A757D9" w:rsidRDefault="00704F11" w:rsidP="009C519E">
            <w:pPr>
              <w:spacing w:before="60" w:after="60"/>
              <w:rPr>
                <w:rFonts w:ascii="Arial" w:hAnsi="Arial" w:cs="Arial"/>
                <w:i/>
                <w:color w:val="000000"/>
                <w:sz w:val="18"/>
                <w:szCs w:val="18"/>
                <w:highlight w:val="yellow"/>
              </w:rPr>
            </w:pPr>
            <w:r w:rsidRPr="00A757D9">
              <w:rPr>
                <w:rFonts w:ascii="Arial" w:hAnsi="Arial" w:cs="Arial"/>
                <w:i/>
                <w:iCs/>
                <w:sz w:val="18"/>
                <w:szCs w:val="18"/>
                <w:lang w:val="en-US"/>
              </w:rPr>
              <w:t>Adopt a tourism destination masterplan focused on a ten-year planning horizon to update the Tourism Development Plan in partnership with the Tourism industry (Tourism Greater Geelong and the Bellarine).</w:t>
            </w:r>
          </w:p>
        </w:tc>
        <w:tc>
          <w:tcPr>
            <w:tcW w:w="2392" w:type="pct"/>
            <w:tcBorders>
              <w:top w:val="single" w:sz="4" w:space="0" w:color="A6A6A6" w:themeColor="background1" w:themeShade="A6"/>
              <w:bottom w:val="single" w:sz="4" w:space="0" w:color="A6A6A6" w:themeColor="background1" w:themeShade="A6"/>
            </w:tcBorders>
            <w:shd w:val="clear" w:color="auto" w:fill="auto"/>
          </w:tcPr>
          <w:p w14:paraId="6805037F" w14:textId="57284CF3" w:rsidR="00704F11" w:rsidRPr="00B51760" w:rsidRDefault="002C302A" w:rsidP="00A44121">
            <w:pPr>
              <w:spacing w:before="40" w:after="40"/>
              <w:rPr>
                <w:rFonts w:ascii="Arial" w:hAnsi="Arial" w:cs="Arial"/>
                <w:sz w:val="18"/>
                <w:szCs w:val="18"/>
                <w:highlight w:val="yellow"/>
              </w:rPr>
            </w:pPr>
            <w:r w:rsidRPr="00A44121">
              <w:rPr>
                <w:rFonts w:ascii="Arial" w:hAnsi="Arial" w:cs="Arial"/>
                <w:color w:val="000000"/>
                <w:sz w:val="18"/>
                <w:szCs w:val="18"/>
                <w:shd w:val="clear" w:color="auto" w:fill="FFFFFF"/>
              </w:rPr>
              <w:t>In March 2022, Tourism Greater Geelong &amp; the Bellarine (TGGB) secured funding from the Victorian Government to develop a 10-year destination masterplan</w:t>
            </w:r>
            <w:r w:rsidR="00044B38">
              <w:rPr>
                <w:rFonts w:ascii="Arial" w:hAnsi="Arial" w:cs="Arial"/>
                <w:color w:val="000000"/>
                <w:sz w:val="18"/>
                <w:szCs w:val="18"/>
                <w:shd w:val="clear" w:color="auto" w:fill="FFFFFF"/>
              </w:rPr>
              <w:t xml:space="preserve">. </w:t>
            </w:r>
            <w:r w:rsidR="00FA79B1" w:rsidRPr="00373472">
              <w:rPr>
                <w:rFonts w:ascii="Arial" w:hAnsi="Arial" w:cs="Arial"/>
                <w:color w:val="000000"/>
                <w:sz w:val="18"/>
                <w:szCs w:val="18"/>
                <w:shd w:val="clear" w:color="auto" w:fill="FFFFFF"/>
              </w:rPr>
              <w:t>With c</w:t>
            </w:r>
            <w:r w:rsidR="00704F11" w:rsidRPr="00CA4254">
              <w:rPr>
                <w:rFonts w:ascii="Arial" w:hAnsi="Arial" w:cs="Arial"/>
                <w:color w:val="000000"/>
                <w:sz w:val="18"/>
                <w:szCs w:val="18"/>
                <w:shd w:val="clear" w:color="auto" w:fill="FFFFFF"/>
              </w:rPr>
              <w:t>ommencement of the masterplan development subject to state government funding</w:t>
            </w:r>
            <w:r w:rsidR="00FA79B1" w:rsidRPr="00CA4254">
              <w:rPr>
                <w:rFonts w:ascii="Arial" w:hAnsi="Arial" w:cs="Arial"/>
                <w:color w:val="000000"/>
                <w:sz w:val="18"/>
                <w:szCs w:val="18"/>
                <w:shd w:val="clear" w:color="auto" w:fill="FFFFFF"/>
              </w:rPr>
              <w:t xml:space="preserve">, </w:t>
            </w:r>
            <w:r w:rsidR="00FA79B1" w:rsidRPr="00A44121">
              <w:rPr>
                <w:rFonts w:ascii="Arial" w:hAnsi="Arial" w:cs="Arial"/>
                <w:color w:val="000000"/>
                <w:sz w:val="18"/>
                <w:szCs w:val="18"/>
                <w:shd w:val="clear" w:color="auto" w:fill="FFFFFF"/>
              </w:rPr>
              <w:t>engagement with local regional business networks and our community is now complete, with the final masterplan due 30 November 2022</w:t>
            </w:r>
            <w:r w:rsidR="00B51760" w:rsidRPr="00A44121">
              <w:rPr>
                <w:rFonts w:ascii="Arial" w:hAnsi="Arial" w:cs="Arial"/>
                <w:color w:val="000000"/>
                <w:sz w:val="18"/>
                <w:szCs w:val="18"/>
                <w:shd w:val="clear" w:color="auto" w:fill="FFFFFF"/>
              </w:rPr>
              <w:t>.</w:t>
            </w:r>
          </w:p>
        </w:tc>
        <w:tc>
          <w:tcPr>
            <w:tcW w:w="461" w:type="pct"/>
            <w:tcBorders>
              <w:top w:val="single" w:sz="4" w:space="0" w:color="A6A6A6" w:themeColor="background1" w:themeShade="A6"/>
              <w:bottom w:val="single" w:sz="4" w:space="0" w:color="A6A6A6" w:themeColor="background1" w:themeShade="A6"/>
            </w:tcBorders>
            <w:shd w:val="clear" w:color="auto" w:fill="auto"/>
          </w:tcPr>
          <w:p w14:paraId="23640B1C" w14:textId="77777777" w:rsidR="00704F11" w:rsidRPr="00FA567B" w:rsidRDefault="00704F11" w:rsidP="009C519E">
            <w:pPr>
              <w:spacing w:before="60" w:after="60"/>
              <w:jc w:val="center"/>
              <w:rPr>
                <w:rFonts w:ascii="Arial" w:hAnsi="Arial" w:cs="Arial"/>
                <w:bCs/>
                <w:color w:val="000000"/>
                <w:sz w:val="28"/>
                <w:highlight w:val="yellow"/>
              </w:rPr>
            </w:pPr>
            <w:r w:rsidRPr="00657741">
              <w:rPr>
                <w:noProof/>
                <w:color w:val="2B579A"/>
                <w:sz w:val="18"/>
                <w:szCs w:val="18"/>
                <w:shd w:val="clear" w:color="auto" w:fill="E6E6E6"/>
              </w:rPr>
              <w:drawing>
                <wp:anchor distT="0" distB="0" distL="114300" distR="114300" simplePos="0" relativeHeight="251658270" behindDoc="1" locked="0" layoutInCell="1" allowOverlap="1" wp14:anchorId="66B346FE" wp14:editId="32956E78">
                  <wp:simplePos x="0" y="0"/>
                  <wp:positionH relativeFrom="column">
                    <wp:posOffset>130175</wp:posOffset>
                  </wp:positionH>
                  <wp:positionV relativeFrom="paragraph">
                    <wp:posOffset>236220</wp:posOffset>
                  </wp:positionV>
                  <wp:extent cx="149225" cy="163195"/>
                  <wp:effectExtent l="0" t="0" r="3175" b="8255"/>
                  <wp:wrapSquare wrapText="bothSides"/>
                  <wp:docPr id="59" name="Picture 55" descr="cid:image007.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9" descr="cid:image007.png@01D4501A.B6520F70"/>
                          <pic:cNvPicPr>
                            <a:picLocks noChangeAspect="1" noChangeArrowheads="1"/>
                          </pic:cNvPicPr>
                        </pic:nvPicPr>
                        <pic:blipFill>
                          <a:blip r:embed="rId86" r:link="rId87" cstate="print">
                            <a:extLst>
                              <a:ext uri="{28A0092B-C50C-407E-A947-70E740481C1C}">
                                <a14:useLocalDpi xmlns:a14="http://schemas.microsoft.com/office/drawing/2010/main" val="0"/>
                              </a:ext>
                            </a:extLst>
                          </a:blip>
                          <a:srcRect/>
                          <a:stretch>
                            <a:fillRect/>
                          </a:stretch>
                        </pic:blipFill>
                        <pic:spPr bwMode="auto">
                          <a:xfrm>
                            <a:off x="0" y="0"/>
                            <a:ext cx="149225" cy="16319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C02E32" w:rsidRPr="00FA567B" w14:paraId="372CBA3A" w14:textId="77777777" w:rsidTr="004F0F9C">
        <w:trPr>
          <w:trHeight w:val="279"/>
        </w:trPr>
        <w:tc>
          <w:tcPr>
            <w:tcW w:w="1035" w:type="pct"/>
            <w:tcBorders>
              <w:top w:val="nil"/>
              <w:bottom w:val="single" w:sz="4" w:space="0" w:color="A6A6A6" w:themeColor="background1" w:themeShade="A6"/>
            </w:tcBorders>
            <w:shd w:val="clear" w:color="auto" w:fill="auto"/>
          </w:tcPr>
          <w:p w14:paraId="66B884B9" w14:textId="77777777" w:rsidR="00C02E32" w:rsidRPr="00A757D9" w:rsidRDefault="00C02E32" w:rsidP="00794E29">
            <w:pPr>
              <w:spacing w:before="40" w:after="4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4FC8A1CB" w14:textId="5BCE9C4C" w:rsidR="00C02E32" w:rsidRPr="00A44121" w:rsidRDefault="00C02E32" w:rsidP="00FA4C3A">
            <w:pPr>
              <w:keepNext/>
              <w:keepLines/>
              <w:spacing w:before="40" w:after="40"/>
              <w:rPr>
                <w:rFonts w:ascii="Arial" w:hAnsi="Arial" w:cs="Arial"/>
                <w:i/>
                <w:color w:val="000000"/>
                <w:sz w:val="18"/>
                <w:szCs w:val="18"/>
              </w:rPr>
            </w:pPr>
            <w:r w:rsidRPr="00A44121">
              <w:rPr>
                <w:rFonts w:ascii="Arial" w:hAnsi="Arial" w:cs="Arial"/>
                <w:i/>
                <w:sz w:val="18"/>
                <w:szCs w:val="18"/>
                <w:lang w:val="en-US"/>
              </w:rPr>
              <w:t>Provide publicly</w:t>
            </w:r>
            <w:r w:rsidRPr="00A757D9">
              <w:rPr>
                <w:rFonts w:ascii="Arial" w:hAnsi="Arial" w:cs="Arial"/>
                <w:i/>
                <w:iCs/>
                <w:sz w:val="18"/>
                <w:szCs w:val="18"/>
                <w:lang w:val="en-US"/>
              </w:rPr>
              <w:t xml:space="preserve"> accessible external urban space around the site of the proposed Geelong Convention and Exhibition </w:t>
            </w:r>
            <w:proofErr w:type="gramStart"/>
            <w:r w:rsidRPr="00A757D9">
              <w:rPr>
                <w:rFonts w:ascii="Arial" w:hAnsi="Arial" w:cs="Arial"/>
                <w:i/>
                <w:iCs/>
                <w:sz w:val="18"/>
                <w:szCs w:val="18"/>
                <w:lang w:val="en-US"/>
              </w:rPr>
              <w:t>Centre</w:t>
            </w:r>
            <w:proofErr w:type="gramEnd"/>
            <w:r w:rsidRPr="00A757D9">
              <w:rPr>
                <w:rFonts w:ascii="Arial" w:hAnsi="Arial" w:cs="Arial"/>
                <w:i/>
                <w:iCs/>
                <w:sz w:val="18"/>
                <w:szCs w:val="18"/>
                <w:lang w:val="en-US"/>
              </w:rPr>
              <w:t xml:space="preserve"> which is safe, attractive and designed considering the needs of people of all ages, abilities and backgrounds.</w:t>
            </w:r>
            <w:r w:rsidRPr="00451E89">
              <w:rPr>
                <w:rFonts w:ascii="Arial" w:hAnsi="Arial" w:cs="Arial"/>
                <w:b/>
                <w:bCs/>
                <w:i/>
                <w:iCs/>
                <w:sz w:val="18"/>
                <w:szCs w:val="18"/>
              </w:rPr>
              <w:t xml:space="preserve"> (Major</w:t>
            </w:r>
            <w:r w:rsidR="00660C02">
              <w:rPr>
                <w:rFonts w:ascii="Arial" w:hAnsi="Arial" w:cs="Arial"/>
                <w:b/>
                <w:bCs/>
                <w:i/>
                <w:iCs/>
                <w:sz w:val="18"/>
                <w:szCs w:val="18"/>
              </w:rPr>
              <w:t xml:space="preserve"> budget</w:t>
            </w:r>
            <w:r w:rsidRPr="00451E89">
              <w:rPr>
                <w:rFonts w:ascii="Arial" w:hAnsi="Arial" w:cs="Arial"/>
                <w:b/>
                <w:bCs/>
                <w:i/>
                <w:iCs/>
                <w:sz w:val="18"/>
                <w:szCs w:val="18"/>
              </w:rPr>
              <w:t xml:space="preserve"> init</w:t>
            </w:r>
            <w:r>
              <w:rPr>
                <w:rFonts w:ascii="Arial" w:hAnsi="Arial" w:cs="Arial"/>
                <w:b/>
                <w:bCs/>
                <w:i/>
                <w:iCs/>
                <w:sz w:val="18"/>
                <w:szCs w:val="18"/>
              </w:rPr>
              <w:t>i</w:t>
            </w:r>
            <w:r w:rsidRPr="00451E89">
              <w:rPr>
                <w:rFonts w:ascii="Arial" w:hAnsi="Arial" w:cs="Arial"/>
                <w:b/>
                <w:bCs/>
                <w:i/>
                <w:iCs/>
                <w:sz w:val="18"/>
                <w:szCs w:val="18"/>
              </w:rPr>
              <w:t>ative)</w:t>
            </w:r>
          </w:p>
        </w:tc>
        <w:tc>
          <w:tcPr>
            <w:tcW w:w="2392" w:type="pct"/>
            <w:tcBorders>
              <w:top w:val="single" w:sz="4" w:space="0" w:color="A6A6A6" w:themeColor="background1" w:themeShade="A6"/>
              <w:bottom w:val="single" w:sz="4" w:space="0" w:color="A6A6A6" w:themeColor="background1" w:themeShade="A6"/>
            </w:tcBorders>
            <w:shd w:val="clear" w:color="auto" w:fill="auto"/>
          </w:tcPr>
          <w:p w14:paraId="56BFDC55" w14:textId="45D685E4" w:rsidR="00C02E32" w:rsidRPr="00C02E32" w:rsidRDefault="00C02E32" w:rsidP="00794E29">
            <w:pPr>
              <w:spacing w:before="40" w:after="40"/>
              <w:rPr>
                <w:rFonts w:ascii="Arial" w:hAnsi="Arial" w:cs="Arial"/>
                <w:color w:val="000000"/>
                <w:sz w:val="18"/>
                <w:szCs w:val="18"/>
                <w:shd w:val="clear" w:color="auto" w:fill="FFFFFF"/>
              </w:rPr>
            </w:pPr>
            <w:r w:rsidRPr="00C02E32">
              <w:rPr>
                <w:rFonts w:ascii="Arial" w:hAnsi="Arial" w:cs="Arial"/>
                <w:color w:val="000000"/>
                <w:sz w:val="18"/>
                <w:szCs w:val="18"/>
                <w:shd w:val="clear" w:color="auto" w:fill="FFFFFF"/>
              </w:rPr>
              <w:t xml:space="preserve">In March 2022, TGGB gave an industry briefing to the Victorian Government outlining planning for, and design of, the Geelong Convention and </w:t>
            </w:r>
            <w:proofErr w:type="spellStart"/>
            <w:r w:rsidRPr="00C02E32">
              <w:rPr>
                <w:rFonts w:ascii="Arial" w:hAnsi="Arial" w:cs="Arial"/>
                <w:color w:val="000000"/>
                <w:sz w:val="18"/>
                <w:szCs w:val="18"/>
                <w:shd w:val="clear" w:color="auto" w:fill="FFFFFF"/>
              </w:rPr>
              <w:t>Exhibtion</w:t>
            </w:r>
            <w:proofErr w:type="spellEnd"/>
            <w:r w:rsidRPr="00C02E32">
              <w:rPr>
                <w:rFonts w:ascii="Arial" w:hAnsi="Arial" w:cs="Arial"/>
                <w:color w:val="000000"/>
                <w:sz w:val="18"/>
                <w:szCs w:val="18"/>
                <w:shd w:val="clear" w:color="auto" w:fill="FFFFFF"/>
              </w:rPr>
              <w:t xml:space="preserve"> Centre. </w:t>
            </w:r>
          </w:p>
          <w:p w14:paraId="19748B7D" w14:textId="77777777" w:rsidR="00C02E32" w:rsidRPr="00C02E32" w:rsidRDefault="00C02E32" w:rsidP="00794E29">
            <w:pPr>
              <w:spacing w:before="40" w:after="40"/>
              <w:rPr>
                <w:rFonts w:ascii="Arial" w:hAnsi="Arial" w:cs="Arial"/>
                <w:color w:val="000000"/>
                <w:sz w:val="18"/>
                <w:szCs w:val="18"/>
                <w:shd w:val="clear" w:color="auto" w:fill="FFFFFF"/>
              </w:rPr>
            </w:pPr>
            <w:r w:rsidRPr="00C02E32">
              <w:rPr>
                <w:rFonts w:ascii="Arial" w:hAnsi="Arial" w:cs="Arial"/>
                <w:color w:val="000000"/>
                <w:sz w:val="18"/>
                <w:szCs w:val="18"/>
                <w:shd w:val="clear" w:color="auto" w:fill="FFFFFF"/>
              </w:rPr>
              <w:t xml:space="preserve">Early exploratory work includes geotechnical investigations to prepare the site for construction and work on streetscape masterplan encompassing </w:t>
            </w:r>
            <w:proofErr w:type="spellStart"/>
            <w:r w:rsidRPr="00C02E32">
              <w:rPr>
                <w:rFonts w:ascii="Arial" w:hAnsi="Arial" w:cs="Arial"/>
                <w:color w:val="000000"/>
                <w:sz w:val="18"/>
                <w:szCs w:val="18"/>
                <w:shd w:val="clear" w:color="auto" w:fill="FFFFFF"/>
              </w:rPr>
              <w:t>Gherhinghap</w:t>
            </w:r>
            <w:proofErr w:type="spellEnd"/>
            <w:r w:rsidRPr="00C02E32">
              <w:rPr>
                <w:rFonts w:ascii="Arial" w:hAnsi="Arial" w:cs="Arial"/>
                <w:color w:val="000000"/>
                <w:sz w:val="18"/>
                <w:szCs w:val="18"/>
                <w:shd w:val="clear" w:color="auto" w:fill="FFFFFF"/>
              </w:rPr>
              <w:t xml:space="preserve"> Street. </w:t>
            </w:r>
          </w:p>
          <w:p w14:paraId="5EF3DADC" w14:textId="5550CA60" w:rsidR="00C02E32" w:rsidRPr="00DB4940" w:rsidRDefault="00C02E32" w:rsidP="00794E29">
            <w:pPr>
              <w:spacing w:before="40" w:after="40"/>
              <w:rPr>
                <w:rFonts w:ascii="Arial" w:hAnsi="Arial" w:cs="Arial"/>
                <w:sz w:val="18"/>
                <w:szCs w:val="18"/>
                <w:highlight w:val="yellow"/>
              </w:rPr>
            </w:pPr>
            <w:r w:rsidRPr="00C02E32">
              <w:rPr>
                <w:rFonts w:ascii="Arial" w:hAnsi="Arial" w:cs="Arial"/>
                <w:color w:val="000000"/>
                <w:sz w:val="18"/>
                <w:szCs w:val="18"/>
                <w:shd w:val="clear" w:color="auto" w:fill="FFFFFF"/>
              </w:rPr>
              <w:t>We worked with Development Victoria to develop</w:t>
            </w:r>
            <w:r w:rsidR="00270896">
              <w:rPr>
                <w:rFonts w:ascii="Arial" w:hAnsi="Arial" w:cs="Arial"/>
                <w:color w:val="000000"/>
                <w:sz w:val="18"/>
                <w:szCs w:val="18"/>
                <w:shd w:val="clear" w:color="auto" w:fill="FFFFFF"/>
              </w:rPr>
              <w:t xml:space="preserve"> </w:t>
            </w:r>
            <w:r w:rsidRPr="00C02E32">
              <w:rPr>
                <w:rFonts w:ascii="Arial" w:hAnsi="Arial" w:cs="Arial"/>
                <w:color w:val="000000"/>
                <w:sz w:val="18"/>
                <w:szCs w:val="18"/>
                <w:shd w:val="clear" w:color="auto" w:fill="FFFFFF"/>
              </w:rPr>
              <w:t>design principles for EOI and Request for Proposal documents</w:t>
            </w:r>
            <w:r w:rsidR="00044B38">
              <w:rPr>
                <w:rFonts w:ascii="Arial" w:hAnsi="Arial" w:cs="Arial"/>
                <w:color w:val="000000"/>
                <w:sz w:val="18"/>
                <w:szCs w:val="18"/>
                <w:shd w:val="clear" w:color="auto" w:fill="FFFFFF"/>
              </w:rPr>
              <w:t>.</w:t>
            </w:r>
          </w:p>
        </w:tc>
        <w:tc>
          <w:tcPr>
            <w:tcW w:w="461" w:type="pct"/>
            <w:tcBorders>
              <w:top w:val="single" w:sz="4" w:space="0" w:color="A6A6A6" w:themeColor="background1" w:themeShade="A6"/>
              <w:bottom w:val="single" w:sz="4" w:space="0" w:color="A6A6A6" w:themeColor="background1" w:themeShade="A6"/>
            </w:tcBorders>
            <w:shd w:val="clear" w:color="auto" w:fill="auto"/>
          </w:tcPr>
          <w:p w14:paraId="575ED842" w14:textId="77777777" w:rsidR="000E4B09" w:rsidRDefault="000E4B09" w:rsidP="00794E29">
            <w:pPr>
              <w:spacing w:before="40" w:after="40"/>
              <w:jc w:val="center"/>
              <w:rPr>
                <w:rFonts w:ascii="Arial" w:hAnsi="Arial" w:cs="Arial"/>
                <w:color w:val="000000"/>
                <w:sz w:val="28"/>
                <w:szCs w:val="28"/>
              </w:rPr>
            </w:pPr>
          </w:p>
          <w:p w14:paraId="06E9173A" w14:textId="35068D13" w:rsidR="00C02E32" w:rsidRPr="00FA567B" w:rsidRDefault="00C02E32" w:rsidP="00794E29">
            <w:pPr>
              <w:spacing w:before="40" w:after="40"/>
              <w:jc w:val="center"/>
              <w:rPr>
                <w:rFonts w:ascii="Arial" w:hAnsi="Arial" w:cs="Arial"/>
                <w:color w:val="000000"/>
                <w:sz w:val="28"/>
                <w:szCs w:val="28"/>
                <w:highlight w:val="yellow"/>
              </w:rPr>
            </w:pPr>
            <w:r>
              <w:rPr>
                <w:noProof/>
              </w:rPr>
              <w:drawing>
                <wp:inline distT="0" distB="0" distL="0" distR="0" wp14:anchorId="289C665D" wp14:editId="42004064">
                  <wp:extent cx="155575" cy="140335"/>
                  <wp:effectExtent l="0" t="0" r="15875" b="12065"/>
                  <wp:docPr id="26" name="Picture 26" descr="cid:image008.png@01D4501A.B6520F7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6"/>
                          <pic:cNvPicPr/>
                        </pic:nvPicPr>
                        <pic:blipFill>
                          <a:blip r:embed="rId84">
                            <a:extLst>
                              <a:ext uri="{28A0092B-C50C-407E-A947-70E740481C1C}">
                                <a14:useLocalDpi xmlns:a14="http://schemas.microsoft.com/office/drawing/2010/main" val="0"/>
                              </a:ext>
                            </a:extLst>
                          </a:blip>
                          <a:stretch>
                            <a:fillRect/>
                          </a:stretch>
                        </pic:blipFill>
                        <pic:spPr>
                          <a:xfrm>
                            <a:off x="0" y="0"/>
                            <a:ext cx="155575" cy="140335"/>
                          </a:xfrm>
                          <a:prstGeom prst="rect">
                            <a:avLst/>
                          </a:prstGeom>
                        </pic:spPr>
                      </pic:pic>
                    </a:graphicData>
                  </a:graphic>
                </wp:inline>
              </w:drawing>
            </w:r>
          </w:p>
        </w:tc>
      </w:tr>
      <w:tr w:rsidR="00C02E32" w:rsidRPr="00FA567B" w14:paraId="684434F4" w14:textId="77777777" w:rsidTr="004F0F9C">
        <w:trPr>
          <w:trHeight w:val="279"/>
        </w:trPr>
        <w:tc>
          <w:tcPr>
            <w:tcW w:w="1035" w:type="pct"/>
            <w:tcBorders>
              <w:top w:val="nil"/>
              <w:bottom w:val="single" w:sz="4" w:space="0" w:color="A6A6A6" w:themeColor="background1" w:themeShade="A6"/>
            </w:tcBorders>
            <w:shd w:val="clear" w:color="auto" w:fill="auto"/>
          </w:tcPr>
          <w:p w14:paraId="2479954E" w14:textId="77777777" w:rsidR="00C02E32" w:rsidRPr="00A757D9" w:rsidRDefault="00C02E32" w:rsidP="00794E29">
            <w:pPr>
              <w:spacing w:before="40" w:after="4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67619CF0" w14:textId="758F89EB" w:rsidR="00C02E32" w:rsidRPr="00A757D9" w:rsidRDefault="00C02E32" w:rsidP="000F5829">
            <w:pPr>
              <w:keepNext/>
              <w:keepLines/>
              <w:spacing w:before="60" w:after="60"/>
              <w:rPr>
                <w:rFonts w:ascii="Arial" w:hAnsi="Arial" w:cs="Arial"/>
                <w:i/>
                <w:iCs/>
                <w:sz w:val="18"/>
                <w:szCs w:val="18"/>
                <w:lang w:val="en-US"/>
              </w:rPr>
            </w:pPr>
            <w:r w:rsidRPr="00A757D9">
              <w:rPr>
                <w:rFonts w:ascii="Arial" w:hAnsi="Arial" w:cs="Arial"/>
                <w:i/>
                <w:iCs/>
                <w:sz w:val="18"/>
                <w:szCs w:val="18"/>
                <w:lang w:val="en-US"/>
              </w:rPr>
              <w:t>Partner with the Vision Partners to develop and implement a place brand for the region.</w:t>
            </w:r>
          </w:p>
        </w:tc>
        <w:tc>
          <w:tcPr>
            <w:tcW w:w="2392" w:type="pct"/>
            <w:tcBorders>
              <w:top w:val="single" w:sz="4" w:space="0" w:color="A6A6A6" w:themeColor="background1" w:themeShade="A6"/>
              <w:bottom w:val="single" w:sz="4" w:space="0" w:color="A6A6A6" w:themeColor="background1" w:themeShade="A6"/>
            </w:tcBorders>
            <w:shd w:val="clear" w:color="auto" w:fill="auto"/>
          </w:tcPr>
          <w:p w14:paraId="26CE8798" w14:textId="5077DC1C" w:rsidR="00C02E32" w:rsidRPr="00DB4940" w:rsidRDefault="00C02E32" w:rsidP="000F5829">
            <w:pPr>
              <w:spacing w:before="60" w:after="60"/>
              <w:rPr>
                <w:rFonts w:ascii="Arial" w:hAnsi="Arial" w:cs="Arial"/>
                <w:color w:val="000000"/>
                <w:sz w:val="18"/>
                <w:szCs w:val="18"/>
                <w:shd w:val="clear" w:color="auto" w:fill="FFFFFF"/>
              </w:rPr>
            </w:pPr>
            <w:r w:rsidRPr="00DB4940">
              <w:rPr>
                <w:rFonts w:ascii="Arial" w:hAnsi="Arial" w:cs="Arial"/>
                <w:color w:val="000000"/>
                <w:sz w:val="18"/>
                <w:szCs w:val="18"/>
                <w:shd w:val="clear" w:color="auto" w:fill="FFFFFF"/>
              </w:rPr>
              <w:t xml:space="preserve">We </w:t>
            </w:r>
            <w:r w:rsidRPr="00FF2A06">
              <w:rPr>
                <w:rFonts w:ascii="Arial" w:hAnsi="Arial" w:cs="Arial"/>
                <w:color w:val="000000"/>
                <w:sz w:val="18"/>
                <w:szCs w:val="18"/>
                <w:shd w:val="clear" w:color="auto" w:fill="FFFFFF"/>
              </w:rPr>
              <w:t>partnered</w:t>
            </w:r>
            <w:r w:rsidRPr="00DB4940">
              <w:rPr>
                <w:rFonts w:ascii="Arial" w:hAnsi="Arial" w:cs="Arial"/>
                <w:color w:val="000000"/>
                <w:sz w:val="18"/>
                <w:szCs w:val="18"/>
                <w:shd w:val="clear" w:color="auto" w:fill="FFFFFF"/>
              </w:rPr>
              <w:t xml:space="preserve"> with the Vison Partner</w:t>
            </w:r>
            <w:r>
              <w:rPr>
                <w:rFonts w:ascii="Arial" w:hAnsi="Arial" w:cs="Arial"/>
                <w:color w:val="000000"/>
                <w:sz w:val="18"/>
                <w:szCs w:val="18"/>
                <w:shd w:val="clear" w:color="auto" w:fill="FFFFFF"/>
              </w:rPr>
              <w:t xml:space="preserve"> Group</w:t>
            </w:r>
            <w:r w:rsidRPr="00DB4940">
              <w:rPr>
                <w:rFonts w:ascii="Arial" w:hAnsi="Arial" w:cs="Arial"/>
                <w:color w:val="000000"/>
                <w:sz w:val="18"/>
                <w:szCs w:val="18"/>
                <w:shd w:val="clear" w:color="auto" w:fill="FFFFFF"/>
              </w:rPr>
              <w:t xml:space="preserve"> to develop, test, and endorse place branding for </w:t>
            </w:r>
            <w:r>
              <w:rPr>
                <w:rFonts w:ascii="Arial" w:hAnsi="Arial" w:cs="Arial"/>
                <w:color w:val="000000"/>
                <w:sz w:val="18"/>
                <w:szCs w:val="18"/>
                <w:shd w:val="clear" w:color="auto" w:fill="FFFFFF"/>
              </w:rPr>
              <w:t>our</w:t>
            </w:r>
            <w:r w:rsidRPr="00DB4940">
              <w:rPr>
                <w:rFonts w:ascii="Arial" w:hAnsi="Arial" w:cs="Arial"/>
                <w:color w:val="000000"/>
                <w:sz w:val="18"/>
                <w:szCs w:val="18"/>
                <w:shd w:val="clear" w:color="auto" w:fill="FFFFFF"/>
              </w:rPr>
              <w:t xml:space="preserve"> region. </w:t>
            </w:r>
            <w:r w:rsidRPr="00C02E32">
              <w:rPr>
                <w:rFonts w:ascii="Arial" w:hAnsi="Arial" w:cs="Arial"/>
                <w:color w:val="000000"/>
                <w:sz w:val="18"/>
                <w:szCs w:val="18"/>
                <w:shd w:val="clear" w:color="auto" w:fill="FFFFFF"/>
              </w:rPr>
              <w:t>Th</w:t>
            </w:r>
            <w:r w:rsidRPr="00044E3B">
              <w:rPr>
                <w:rFonts w:ascii="Arial" w:hAnsi="Arial" w:cs="Arial"/>
                <w:color w:val="000000"/>
                <w:sz w:val="18"/>
                <w:szCs w:val="18"/>
                <w:shd w:val="clear" w:color="auto" w:fill="FFFFFF"/>
              </w:rPr>
              <w:t xml:space="preserve">e </w:t>
            </w:r>
            <w:r w:rsidRPr="00C02E32">
              <w:rPr>
                <w:rFonts w:ascii="Arial" w:hAnsi="Arial" w:cs="Arial"/>
                <w:color w:val="000000"/>
                <w:sz w:val="18"/>
                <w:szCs w:val="18"/>
                <w:shd w:val="clear" w:color="auto" w:fill="FFFFFF"/>
              </w:rPr>
              <w:t>n</w:t>
            </w:r>
            <w:r w:rsidRPr="00DB4940">
              <w:rPr>
                <w:rFonts w:ascii="Arial" w:hAnsi="Arial" w:cs="Arial"/>
                <w:color w:val="000000"/>
                <w:sz w:val="18"/>
                <w:szCs w:val="18"/>
                <w:shd w:val="clear" w:color="auto" w:fill="FFFFFF"/>
              </w:rPr>
              <w:t>ew place brand, ‘Greater Geelong, Greater Australian Stories’ was launched on 2 June. A six-month strategic marketing campaign is now underway.</w:t>
            </w:r>
          </w:p>
        </w:tc>
        <w:tc>
          <w:tcPr>
            <w:tcW w:w="461" w:type="pct"/>
            <w:tcBorders>
              <w:top w:val="single" w:sz="4" w:space="0" w:color="A6A6A6" w:themeColor="background1" w:themeShade="A6"/>
              <w:bottom w:val="single" w:sz="4" w:space="0" w:color="A6A6A6" w:themeColor="background1" w:themeShade="A6"/>
            </w:tcBorders>
            <w:shd w:val="clear" w:color="auto" w:fill="auto"/>
          </w:tcPr>
          <w:p w14:paraId="20CDC365" w14:textId="77777777" w:rsidR="00C02E32" w:rsidRDefault="00C02E32" w:rsidP="000F5829">
            <w:pPr>
              <w:keepNext/>
              <w:spacing w:before="60" w:after="60"/>
              <w:jc w:val="center"/>
              <w:rPr>
                <w:rFonts w:cs="Arial"/>
                <w:bCs/>
                <w:sz w:val="24"/>
                <w:szCs w:val="18"/>
              </w:rPr>
            </w:pPr>
          </w:p>
          <w:p w14:paraId="5C3494FA" w14:textId="10CDC3E0" w:rsidR="00C02E32" w:rsidRDefault="00C02E32" w:rsidP="000F5829">
            <w:pPr>
              <w:keepNext/>
              <w:spacing w:before="60" w:after="60"/>
              <w:jc w:val="center"/>
              <w:rPr>
                <w:rFonts w:cs="Arial"/>
                <w:bCs/>
                <w:sz w:val="24"/>
                <w:szCs w:val="18"/>
              </w:rPr>
            </w:pPr>
            <w:r w:rsidRPr="005A7596">
              <w:rPr>
                <w:rFonts w:ascii="Wingdings" w:eastAsia="Wingdings" w:hAnsi="Wingdings" w:cs="Wingdings"/>
                <w:bCs/>
                <w:sz w:val="24"/>
                <w:szCs w:val="18"/>
              </w:rPr>
              <w:t>ü</w:t>
            </w:r>
          </w:p>
        </w:tc>
      </w:tr>
      <w:tr w:rsidR="00C02E32" w:rsidRPr="00FA567B" w14:paraId="5BCE31F3" w14:textId="77777777" w:rsidTr="004F0F9C">
        <w:trPr>
          <w:trHeight w:val="279"/>
        </w:trPr>
        <w:tc>
          <w:tcPr>
            <w:tcW w:w="1035" w:type="pct"/>
            <w:tcBorders>
              <w:top w:val="single" w:sz="4" w:space="0" w:color="A6A6A6" w:themeColor="background1" w:themeShade="A6"/>
              <w:bottom w:val="single" w:sz="4" w:space="0" w:color="A6A6A6" w:themeColor="background1" w:themeShade="A6"/>
            </w:tcBorders>
            <w:shd w:val="clear" w:color="auto" w:fill="auto"/>
          </w:tcPr>
          <w:p w14:paraId="49F118B7" w14:textId="0334F8AA" w:rsidR="00C02E32" w:rsidRPr="00A757D9" w:rsidRDefault="00C02E32" w:rsidP="00A44121">
            <w:pPr>
              <w:keepLines/>
              <w:spacing w:before="60" w:after="60"/>
              <w:rPr>
                <w:rFonts w:ascii="Arial" w:hAnsi="Arial" w:cs="Arial"/>
                <w:sz w:val="18"/>
                <w:szCs w:val="18"/>
                <w:highlight w:val="yellow"/>
              </w:rPr>
            </w:pPr>
            <w:r>
              <w:rPr>
                <w:rFonts w:ascii="Arial" w:hAnsi="Arial" w:cs="Arial"/>
                <w:sz w:val="18"/>
                <w:szCs w:val="18"/>
                <w:lang w:val="en-US"/>
              </w:rPr>
              <w:t xml:space="preserve">3.3 </w:t>
            </w:r>
            <w:r w:rsidRPr="00A757D9">
              <w:rPr>
                <w:rFonts w:ascii="Arial" w:hAnsi="Arial" w:cs="Arial"/>
                <w:sz w:val="18"/>
                <w:szCs w:val="18"/>
                <w:lang w:val="en-US"/>
              </w:rPr>
              <w:t xml:space="preserve">Support entrepreneurs, start-ups, innovation, </w:t>
            </w:r>
            <w:proofErr w:type="gramStart"/>
            <w:r w:rsidRPr="00A757D9">
              <w:rPr>
                <w:rFonts w:ascii="Arial" w:hAnsi="Arial" w:cs="Arial"/>
                <w:sz w:val="18"/>
                <w:szCs w:val="18"/>
                <w:lang w:val="en-US"/>
              </w:rPr>
              <w:t>research</w:t>
            </w:r>
            <w:proofErr w:type="gramEnd"/>
            <w:r w:rsidRPr="00A757D9">
              <w:rPr>
                <w:rFonts w:ascii="Arial" w:hAnsi="Arial" w:cs="Arial"/>
                <w:sz w:val="18"/>
                <w:szCs w:val="18"/>
                <w:lang w:val="en-US"/>
              </w:rPr>
              <w:t xml:space="preserve"> and digital connectivity</w:t>
            </w:r>
          </w:p>
        </w:tc>
        <w:tc>
          <w:tcPr>
            <w:tcW w:w="1112" w:type="pct"/>
            <w:tcBorders>
              <w:top w:val="single" w:sz="4" w:space="0" w:color="A6A6A6" w:themeColor="background1" w:themeShade="A6"/>
              <w:bottom w:val="single" w:sz="4" w:space="0" w:color="A6A6A6" w:themeColor="background1" w:themeShade="A6"/>
            </w:tcBorders>
            <w:shd w:val="clear" w:color="auto" w:fill="auto"/>
          </w:tcPr>
          <w:p w14:paraId="5575E103" w14:textId="48C92DBB" w:rsidR="00C02E32" w:rsidRDefault="00C02E32" w:rsidP="00480996">
            <w:pPr>
              <w:spacing w:before="60" w:after="60"/>
              <w:rPr>
                <w:rFonts w:ascii="Arial" w:hAnsi="Arial" w:cs="Arial"/>
                <w:i/>
                <w:iCs/>
                <w:sz w:val="18"/>
                <w:szCs w:val="18"/>
              </w:rPr>
            </w:pPr>
            <w:bookmarkStart w:id="93" w:name="_Hlk112101976"/>
            <w:r w:rsidRPr="00A757D9">
              <w:rPr>
                <w:rFonts w:ascii="Arial" w:hAnsi="Arial" w:cs="Arial"/>
                <w:i/>
                <w:iCs/>
                <w:sz w:val="18"/>
                <w:szCs w:val="18"/>
              </w:rPr>
              <w:t>Implement the Smart Cities Framework to support the City's objectives in business support innovation, research and digital connectivity and consideration of community connectivity, particularly in the northern suburbs.</w:t>
            </w:r>
            <w:bookmarkEnd w:id="93"/>
          </w:p>
          <w:p w14:paraId="414DEF8F" w14:textId="778465C3" w:rsidR="006967A7" w:rsidRPr="00A757D9" w:rsidRDefault="006967A7" w:rsidP="00480996">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2D40CFE5" wp14:editId="10745C01">
                  <wp:extent cx="144169" cy="159547"/>
                  <wp:effectExtent l="0" t="0" r="8255" b="0"/>
                  <wp:docPr id="1472421514" name="Picture 14724215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2421514" name="Picture 1472421514"/>
                          <pic:cNvPicPr/>
                        </pic:nvPicPr>
                        <pic:blipFill>
                          <a:blip r:embed="rId42"/>
                          <a:stretch>
                            <a:fillRect/>
                          </a:stretch>
                        </pic:blipFill>
                        <pic:spPr>
                          <a:xfrm>
                            <a:off x="0" y="0"/>
                            <a:ext cx="144169" cy="159547"/>
                          </a:xfrm>
                          <a:prstGeom prst="rect">
                            <a:avLst/>
                          </a:prstGeom>
                        </pic:spPr>
                      </pic:pic>
                    </a:graphicData>
                  </a:graphic>
                </wp:inline>
              </w:drawing>
            </w:r>
          </w:p>
        </w:tc>
        <w:tc>
          <w:tcPr>
            <w:tcW w:w="2392" w:type="pct"/>
            <w:tcBorders>
              <w:top w:val="single" w:sz="4" w:space="0" w:color="A6A6A6" w:themeColor="background1" w:themeShade="A6"/>
              <w:bottom w:val="single" w:sz="4" w:space="0" w:color="A6A6A6" w:themeColor="background1" w:themeShade="A6"/>
            </w:tcBorders>
            <w:shd w:val="clear" w:color="auto" w:fill="auto"/>
          </w:tcPr>
          <w:p w14:paraId="65EC1AF0" w14:textId="4514DEAD" w:rsidR="00C02E32" w:rsidRPr="00DB4940" w:rsidRDefault="00C02E32" w:rsidP="00480996">
            <w:pPr>
              <w:spacing w:before="60" w:after="60"/>
              <w:rPr>
                <w:rFonts w:ascii="Arial" w:hAnsi="Arial" w:cs="Arial"/>
                <w:sz w:val="18"/>
                <w:szCs w:val="18"/>
                <w:highlight w:val="yellow"/>
              </w:rPr>
            </w:pPr>
            <w:r w:rsidRPr="00DB4940">
              <w:rPr>
                <w:rFonts w:ascii="Arial" w:hAnsi="Arial" w:cs="Arial"/>
                <w:bCs/>
                <w:sz w:val="18"/>
                <w:szCs w:val="18"/>
              </w:rPr>
              <w:t>Our Smarter Suburbs project will deliver an enhanced Broadband trial and expansion of the free public Wi-Fi to improve digital connectivity in our northern suburbs</w:t>
            </w:r>
            <w:r w:rsidRPr="00C02E32">
              <w:rPr>
                <w:rFonts w:ascii="Arial" w:hAnsi="Arial" w:cs="Arial"/>
                <w:bCs/>
                <w:sz w:val="18"/>
                <w:szCs w:val="18"/>
              </w:rPr>
              <w:t>. This was delayed in part due to COVID-19 disruptions to the building and construction industry</w:t>
            </w:r>
            <w:r w:rsidRPr="009F3376">
              <w:rPr>
                <w:rFonts w:ascii="Arial" w:hAnsi="Arial" w:cs="Arial"/>
                <w:bCs/>
                <w:sz w:val="18"/>
                <w:szCs w:val="18"/>
              </w:rPr>
              <w:t xml:space="preserve"> and is on track to</w:t>
            </w:r>
            <w:r w:rsidRPr="00DB4940">
              <w:rPr>
                <w:rFonts w:ascii="Arial" w:hAnsi="Arial" w:cs="Arial"/>
                <w:bCs/>
                <w:sz w:val="18"/>
                <w:szCs w:val="18"/>
              </w:rPr>
              <w:t xml:space="preserve"> be completed in 2022. We </w:t>
            </w:r>
            <w:proofErr w:type="gramStart"/>
            <w:r w:rsidRPr="00DB4940">
              <w:rPr>
                <w:rFonts w:ascii="Arial" w:hAnsi="Arial" w:cs="Arial"/>
                <w:bCs/>
                <w:sz w:val="18"/>
                <w:szCs w:val="18"/>
              </w:rPr>
              <w:t>entered into</w:t>
            </w:r>
            <w:proofErr w:type="gramEnd"/>
            <w:r w:rsidRPr="00DB4940">
              <w:rPr>
                <w:rFonts w:ascii="Arial" w:hAnsi="Arial" w:cs="Arial"/>
                <w:bCs/>
                <w:sz w:val="18"/>
                <w:szCs w:val="18"/>
              </w:rPr>
              <w:t xml:space="preserve"> a contract with not-for-profit organisation, </w:t>
            </w:r>
            <w:proofErr w:type="spellStart"/>
            <w:r w:rsidRPr="00DB4940">
              <w:rPr>
                <w:rFonts w:ascii="Arial" w:hAnsi="Arial" w:cs="Arial"/>
                <w:bCs/>
                <w:sz w:val="18"/>
                <w:szCs w:val="18"/>
              </w:rPr>
              <w:t>AARNet</w:t>
            </w:r>
            <w:proofErr w:type="spellEnd"/>
            <w:r w:rsidRPr="00DB4940">
              <w:rPr>
                <w:rFonts w:ascii="Arial" w:hAnsi="Arial" w:cs="Arial"/>
                <w:bCs/>
                <w:sz w:val="18"/>
                <w:szCs w:val="18"/>
              </w:rPr>
              <w:t>, to install and utilise a high-speed optical fibre network to provide community facilities and public spaces with access to ultra-high-speed internet. All Stage 1 Northern suburbs Smart Nodes were installed with Wi-Fi expected to be activated by late July 2022</w:t>
            </w:r>
            <w:r>
              <w:rPr>
                <w:rFonts w:ascii="Arial" w:hAnsi="Arial" w:cs="Arial"/>
                <w:bCs/>
                <w:sz w:val="18"/>
                <w:szCs w:val="18"/>
              </w:rPr>
              <w:t>. The</w:t>
            </w:r>
            <w:r w:rsidRPr="00DB4940">
              <w:rPr>
                <w:rFonts w:ascii="Arial" w:hAnsi="Arial" w:cs="Arial"/>
                <w:bCs/>
                <w:sz w:val="18"/>
                <w:szCs w:val="18"/>
              </w:rPr>
              <w:t xml:space="preserve"> project supports better community health outcomes by helping to lessen the digital divide and associated social and economic disadvantage</w:t>
            </w:r>
            <w:r>
              <w:rPr>
                <w:rFonts w:ascii="Arial" w:hAnsi="Arial" w:cs="Arial"/>
                <w:bCs/>
                <w:sz w:val="18"/>
                <w:szCs w:val="18"/>
              </w:rPr>
              <w:t>s</w:t>
            </w:r>
            <w:r w:rsidRPr="00DB4940">
              <w:rPr>
                <w:rFonts w:ascii="Arial" w:hAnsi="Arial" w:cs="Arial"/>
                <w:bCs/>
                <w:sz w:val="18"/>
                <w:szCs w:val="18"/>
              </w:rPr>
              <w:t>.</w:t>
            </w:r>
          </w:p>
        </w:tc>
        <w:tc>
          <w:tcPr>
            <w:tcW w:w="461" w:type="pct"/>
            <w:tcBorders>
              <w:top w:val="single" w:sz="4" w:space="0" w:color="A6A6A6" w:themeColor="background1" w:themeShade="A6"/>
              <w:bottom w:val="single" w:sz="4" w:space="0" w:color="A6A6A6" w:themeColor="background1" w:themeShade="A6"/>
            </w:tcBorders>
            <w:shd w:val="clear" w:color="auto" w:fill="auto"/>
          </w:tcPr>
          <w:p w14:paraId="2DD248CC" w14:textId="77777777" w:rsidR="00C02E32" w:rsidRDefault="00C02E32" w:rsidP="00480996">
            <w:pPr>
              <w:keepNext/>
              <w:spacing w:before="60" w:after="60"/>
              <w:jc w:val="center"/>
              <w:rPr>
                <w:rFonts w:cs="Arial"/>
                <w:bCs/>
                <w:sz w:val="24"/>
                <w:szCs w:val="18"/>
              </w:rPr>
            </w:pPr>
          </w:p>
          <w:p w14:paraId="773F8B41" w14:textId="77777777" w:rsidR="00C02E32" w:rsidRPr="00FA567B" w:rsidRDefault="00C02E32" w:rsidP="00480996">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C02E32" w:rsidRPr="00FA567B" w14:paraId="3B9FB679" w14:textId="77777777" w:rsidTr="004F0F9C">
        <w:trPr>
          <w:trHeight w:val="279"/>
        </w:trPr>
        <w:tc>
          <w:tcPr>
            <w:tcW w:w="1035" w:type="pct"/>
            <w:tcBorders>
              <w:top w:val="single" w:sz="4" w:space="0" w:color="A6A6A6" w:themeColor="background1" w:themeShade="A6"/>
              <w:bottom w:val="single" w:sz="4" w:space="0" w:color="A6A6A6" w:themeColor="background1" w:themeShade="A6"/>
            </w:tcBorders>
            <w:shd w:val="clear" w:color="auto" w:fill="auto"/>
          </w:tcPr>
          <w:p w14:paraId="105F2281" w14:textId="77777777" w:rsidR="00C02E32" w:rsidRPr="00A757D9" w:rsidRDefault="00C02E32" w:rsidP="00480996">
            <w:pPr>
              <w:spacing w:before="60" w:after="60"/>
              <w:rPr>
                <w:rFonts w:ascii="Arial" w:hAnsi="Arial" w:cs="Arial"/>
                <w:sz w:val="18"/>
                <w:szCs w:val="18"/>
                <w:highlight w:val="yellow"/>
              </w:rPr>
            </w:pPr>
            <w:r>
              <w:rPr>
                <w:rFonts w:ascii="Arial" w:hAnsi="Arial" w:cs="Arial"/>
                <w:sz w:val="18"/>
                <w:szCs w:val="18"/>
              </w:rPr>
              <w:t xml:space="preserve">3.4 </w:t>
            </w:r>
            <w:r w:rsidRPr="00A757D9">
              <w:rPr>
                <w:rFonts w:ascii="Arial" w:hAnsi="Arial" w:cs="Arial"/>
                <w:sz w:val="18"/>
                <w:szCs w:val="18"/>
              </w:rPr>
              <w:t>Attract businesses with a carbon neutral and circular economy focus</w:t>
            </w:r>
          </w:p>
        </w:tc>
        <w:tc>
          <w:tcPr>
            <w:tcW w:w="1112" w:type="pct"/>
            <w:tcBorders>
              <w:top w:val="single" w:sz="4" w:space="0" w:color="A6A6A6" w:themeColor="background1" w:themeShade="A6"/>
              <w:bottom w:val="single" w:sz="4" w:space="0" w:color="A6A6A6" w:themeColor="background1" w:themeShade="A6"/>
            </w:tcBorders>
            <w:shd w:val="clear" w:color="auto" w:fill="auto"/>
          </w:tcPr>
          <w:p w14:paraId="2CBB5F91" w14:textId="77777777" w:rsidR="00C02E32" w:rsidRPr="00A757D9" w:rsidRDefault="00C02E32" w:rsidP="00480996">
            <w:pPr>
              <w:spacing w:before="60" w:after="60"/>
              <w:rPr>
                <w:rFonts w:ascii="Arial" w:hAnsi="Arial" w:cs="Arial"/>
                <w:i/>
                <w:iCs/>
                <w:sz w:val="18"/>
                <w:szCs w:val="18"/>
              </w:rPr>
            </w:pPr>
            <w:bookmarkStart w:id="94" w:name="_Hlk101947857"/>
            <w:r w:rsidRPr="00A757D9">
              <w:rPr>
                <w:rFonts w:ascii="Arial" w:hAnsi="Arial" w:cs="Arial"/>
                <w:i/>
                <w:iCs/>
                <w:sz w:val="18"/>
                <w:szCs w:val="18"/>
              </w:rPr>
              <w:t>Develop and implement business programs to support the circular economy in partnership with state government.</w:t>
            </w:r>
            <w:bookmarkEnd w:id="94"/>
          </w:p>
        </w:tc>
        <w:tc>
          <w:tcPr>
            <w:tcW w:w="2392" w:type="pct"/>
            <w:tcBorders>
              <w:top w:val="single" w:sz="4" w:space="0" w:color="A6A6A6" w:themeColor="background1" w:themeShade="A6"/>
              <w:bottom w:val="single" w:sz="4" w:space="0" w:color="A6A6A6" w:themeColor="background1" w:themeShade="A6"/>
            </w:tcBorders>
            <w:shd w:val="clear" w:color="auto" w:fill="auto"/>
          </w:tcPr>
          <w:p w14:paraId="2B4E1A10" w14:textId="77777777" w:rsidR="00C02E32" w:rsidRPr="00DB4940" w:rsidRDefault="00C02E32" w:rsidP="00480996">
            <w:pPr>
              <w:spacing w:before="60" w:after="60"/>
              <w:rPr>
                <w:rFonts w:ascii="Arial" w:hAnsi="Arial" w:cs="Arial"/>
                <w:bCs/>
                <w:sz w:val="18"/>
                <w:szCs w:val="18"/>
              </w:rPr>
            </w:pPr>
            <w:r w:rsidRPr="00DB4940">
              <w:rPr>
                <w:rFonts w:ascii="Arial" w:hAnsi="Arial" w:cs="Arial"/>
                <w:bCs/>
                <w:sz w:val="18"/>
                <w:szCs w:val="18"/>
              </w:rPr>
              <w:t xml:space="preserve">We supported circular economy initiatives through Cleantech Innovations Geelong (a partnership program of the </w:t>
            </w:r>
            <w:proofErr w:type="gramStart"/>
            <w:r w:rsidRPr="00DB4940">
              <w:rPr>
                <w:rFonts w:ascii="Arial" w:hAnsi="Arial" w:cs="Arial"/>
                <w:bCs/>
                <w:sz w:val="18"/>
                <w:szCs w:val="18"/>
              </w:rPr>
              <w:t>City</w:t>
            </w:r>
            <w:proofErr w:type="gramEnd"/>
            <w:r w:rsidRPr="00DB4940">
              <w:rPr>
                <w:rFonts w:ascii="Arial" w:hAnsi="Arial" w:cs="Arial"/>
                <w:bCs/>
                <w:sz w:val="18"/>
                <w:szCs w:val="18"/>
              </w:rPr>
              <w:t>, the Geelong Manufacturing Council, and the state government), including:</w:t>
            </w:r>
          </w:p>
          <w:p w14:paraId="6E4AB03A" w14:textId="4C4584D0" w:rsidR="00C02E32" w:rsidRPr="00DB4940" w:rsidRDefault="00C02E32" w:rsidP="00480996">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 xml:space="preserve">provision of a grant to Regional Innovation for a Circular Economy (RICE) which allowed RICE to </w:t>
            </w:r>
            <w:proofErr w:type="spellStart"/>
            <w:r w:rsidRPr="00DB4940">
              <w:rPr>
                <w:rFonts w:ascii="Arial" w:hAnsi="Arial" w:cs="Arial"/>
                <w:sz w:val="18"/>
                <w:szCs w:val="18"/>
              </w:rPr>
              <w:t>subsidise</w:t>
            </w:r>
            <w:proofErr w:type="spellEnd"/>
            <w:r w:rsidRPr="00DB4940">
              <w:rPr>
                <w:rFonts w:ascii="Arial" w:hAnsi="Arial" w:cs="Arial"/>
                <w:sz w:val="18"/>
                <w:szCs w:val="18"/>
              </w:rPr>
              <w:t xml:space="preserve"> local businesses to participate in a Circular Economy Business Growth Program, delivered by Runway</w:t>
            </w:r>
            <w:r w:rsidR="00044B38">
              <w:rPr>
                <w:rFonts w:ascii="Arial" w:hAnsi="Arial" w:cs="Arial"/>
                <w:sz w:val="18"/>
                <w:szCs w:val="18"/>
              </w:rPr>
              <w:t xml:space="preserve"> </w:t>
            </w:r>
          </w:p>
          <w:p w14:paraId="425787CC" w14:textId="77777777" w:rsidR="00C02E32" w:rsidRPr="00DB4940" w:rsidRDefault="00C02E32" w:rsidP="00480996">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provision of eight Geelong start-ups with access to a mentoring program</w:t>
            </w:r>
          </w:p>
          <w:p w14:paraId="33017826" w14:textId="77777777" w:rsidR="00C02E32" w:rsidRPr="00DB4940" w:rsidRDefault="00C02E32" w:rsidP="00480996">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research into</w:t>
            </w:r>
            <w:r w:rsidRPr="00DB4940">
              <w:rPr>
                <w:rFonts w:ascii="Arial" w:hAnsi="Arial" w:cs="Arial"/>
                <w:color w:val="000000"/>
                <w:sz w:val="18"/>
                <w:szCs w:val="18"/>
                <w:shd w:val="clear" w:color="auto" w:fill="FFFFFF"/>
              </w:rPr>
              <w:t xml:space="preserve"> a self-funding model</w:t>
            </w:r>
            <w:r w:rsidRPr="00DB4940">
              <w:rPr>
                <w:rFonts w:ascii="Arial" w:hAnsi="Arial" w:cs="Arial"/>
                <w:sz w:val="18"/>
                <w:szCs w:val="18"/>
              </w:rPr>
              <w:t xml:space="preserve"> and </w:t>
            </w:r>
            <w:r w:rsidRPr="00DB4940">
              <w:rPr>
                <w:rFonts w:ascii="Arial" w:hAnsi="Arial" w:cs="Arial"/>
                <w:color w:val="000000"/>
                <w:sz w:val="18"/>
                <w:szCs w:val="18"/>
                <w:shd w:val="clear" w:color="auto" w:fill="FFFFFF"/>
              </w:rPr>
              <w:t>establishing Geelong as a Cleantech Centre of Excellence</w:t>
            </w:r>
          </w:p>
          <w:p w14:paraId="5A6B17E1" w14:textId="03171486" w:rsidR="00C02E32" w:rsidRPr="00DB4940" w:rsidRDefault="00C02E32" w:rsidP="00480996">
            <w:pPr>
              <w:pStyle w:val="ListParagraph"/>
              <w:numPr>
                <w:ilvl w:val="0"/>
                <w:numId w:val="63"/>
              </w:numPr>
              <w:spacing w:before="60" w:after="60" w:line="270" w:lineRule="atLeast"/>
              <w:ind w:left="170" w:hanging="170"/>
              <w:contextualSpacing w:val="0"/>
              <w:rPr>
                <w:rFonts w:ascii="Arial" w:hAnsi="Arial" w:cs="Arial"/>
                <w:bCs/>
                <w:sz w:val="18"/>
                <w:szCs w:val="18"/>
              </w:rPr>
            </w:pPr>
            <w:r>
              <w:rPr>
                <w:rFonts w:ascii="Arial" w:hAnsi="Arial" w:cs="Arial"/>
                <w:sz w:val="18"/>
                <w:szCs w:val="18"/>
              </w:rPr>
              <w:t xml:space="preserve">developing </w:t>
            </w:r>
            <w:r w:rsidRPr="00DB4940">
              <w:rPr>
                <w:rFonts w:ascii="Arial" w:hAnsi="Arial" w:cs="Arial"/>
                <w:sz w:val="18"/>
                <w:szCs w:val="18"/>
              </w:rPr>
              <w:t xml:space="preserve">an e-learning training course, so practitioners in other </w:t>
            </w:r>
            <w:proofErr w:type="spellStart"/>
            <w:r w:rsidRPr="00DB4940">
              <w:rPr>
                <w:rFonts w:ascii="Arial" w:hAnsi="Arial" w:cs="Arial"/>
                <w:sz w:val="18"/>
                <w:szCs w:val="18"/>
              </w:rPr>
              <w:t>organisations</w:t>
            </w:r>
            <w:proofErr w:type="spellEnd"/>
            <w:r w:rsidRPr="00DB4940">
              <w:rPr>
                <w:rFonts w:ascii="Arial" w:hAnsi="Arial" w:cs="Arial"/>
                <w:sz w:val="18"/>
                <w:szCs w:val="18"/>
              </w:rPr>
              <w:t xml:space="preserve"> can learn how to apply the Procurement for Innovation method </w:t>
            </w:r>
          </w:p>
          <w:p w14:paraId="597FF6EB" w14:textId="72F87D1C" w:rsidR="00C02E32" w:rsidRPr="00DB4940" w:rsidRDefault="00C02E32" w:rsidP="00480996">
            <w:pPr>
              <w:pStyle w:val="ListParagraph"/>
              <w:numPr>
                <w:ilvl w:val="0"/>
                <w:numId w:val="63"/>
              </w:numPr>
              <w:spacing w:before="60" w:after="60" w:line="270" w:lineRule="atLeast"/>
              <w:ind w:left="170" w:hanging="170"/>
              <w:contextualSpacing w:val="0"/>
              <w:rPr>
                <w:rFonts w:ascii="Arial" w:hAnsi="Arial" w:cs="Arial"/>
                <w:bCs/>
                <w:sz w:val="18"/>
                <w:szCs w:val="18"/>
              </w:rPr>
            </w:pPr>
            <w:r w:rsidRPr="00DB4940">
              <w:rPr>
                <w:rFonts w:ascii="Arial" w:hAnsi="Arial" w:cs="Arial"/>
                <w:bCs/>
                <w:color w:val="000000"/>
                <w:sz w:val="18"/>
                <w:szCs w:val="18"/>
                <w:shd w:val="clear" w:color="auto" w:fill="FFFFFF"/>
              </w:rPr>
              <w:t xml:space="preserve">a </w:t>
            </w:r>
            <w:r w:rsidRPr="00DB4940">
              <w:rPr>
                <w:rFonts w:ascii="Arial" w:hAnsi="Arial" w:cs="Arial"/>
                <w:color w:val="000000"/>
                <w:sz w:val="18"/>
                <w:szCs w:val="18"/>
                <w:shd w:val="clear" w:color="auto" w:fill="FFFFFF"/>
              </w:rPr>
              <w:t>second Procurement for Innovation project for the design and construction of surface level road infrastructure products that adhere to circular economy principles.</w:t>
            </w:r>
          </w:p>
        </w:tc>
        <w:tc>
          <w:tcPr>
            <w:tcW w:w="461" w:type="pct"/>
            <w:tcBorders>
              <w:top w:val="single" w:sz="4" w:space="0" w:color="A6A6A6" w:themeColor="background1" w:themeShade="A6"/>
              <w:bottom w:val="single" w:sz="4" w:space="0" w:color="A6A6A6" w:themeColor="background1" w:themeShade="A6"/>
            </w:tcBorders>
            <w:shd w:val="clear" w:color="auto" w:fill="auto"/>
          </w:tcPr>
          <w:p w14:paraId="1D306998" w14:textId="77777777" w:rsidR="00C02E32" w:rsidRDefault="00C02E32" w:rsidP="00480996">
            <w:pPr>
              <w:spacing w:before="60" w:after="60"/>
              <w:jc w:val="center"/>
              <w:rPr>
                <w:rFonts w:cs="Arial"/>
                <w:bCs/>
                <w:sz w:val="24"/>
                <w:szCs w:val="18"/>
              </w:rPr>
            </w:pPr>
          </w:p>
          <w:p w14:paraId="654FA5FD" w14:textId="77777777" w:rsidR="00C02E32" w:rsidRPr="00FA567B" w:rsidRDefault="00C02E32" w:rsidP="00480996">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FA4C3A" w:rsidRPr="00FA567B" w14:paraId="229EF56B" w14:textId="77777777" w:rsidTr="008813CE">
        <w:trPr>
          <w:trHeight w:val="279"/>
        </w:trPr>
        <w:tc>
          <w:tcPr>
            <w:tcW w:w="1035" w:type="pct"/>
            <w:vMerge w:val="restart"/>
            <w:tcBorders>
              <w:top w:val="single" w:sz="4" w:space="0" w:color="A6A6A6" w:themeColor="background1" w:themeShade="A6"/>
            </w:tcBorders>
            <w:shd w:val="clear" w:color="auto" w:fill="auto"/>
          </w:tcPr>
          <w:p w14:paraId="79281872" w14:textId="442A26F9" w:rsidR="00FA4C3A" w:rsidRPr="00A757D9" w:rsidRDefault="00FA4C3A" w:rsidP="00480996">
            <w:pPr>
              <w:spacing w:before="60" w:after="60"/>
              <w:rPr>
                <w:rFonts w:ascii="Arial" w:hAnsi="Arial" w:cs="Arial"/>
                <w:sz w:val="18"/>
                <w:szCs w:val="18"/>
                <w:highlight w:val="yellow"/>
              </w:rPr>
            </w:pPr>
            <w:r>
              <w:rPr>
                <w:rFonts w:ascii="Arial" w:hAnsi="Arial" w:cs="Arial"/>
                <w:sz w:val="18"/>
                <w:szCs w:val="18"/>
              </w:rPr>
              <w:lastRenderedPageBreak/>
              <w:t xml:space="preserve">3.5 </w:t>
            </w:r>
            <w:r w:rsidRPr="00A757D9">
              <w:rPr>
                <w:rFonts w:ascii="Arial" w:hAnsi="Arial" w:cs="Arial"/>
                <w:sz w:val="18"/>
                <w:szCs w:val="18"/>
              </w:rPr>
              <w:t>Support local business resilience and recovery from the impacts of the COVID-19 pandemic</w:t>
            </w:r>
          </w:p>
        </w:tc>
        <w:tc>
          <w:tcPr>
            <w:tcW w:w="1112" w:type="pct"/>
            <w:tcBorders>
              <w:top w:val="single" w:sz="4" w:space="0" w:color="A6A6A6" w:themeColor="background1" w:themeShade="A6"/>
              <w:bottom w:val="single" w:sz="4" w:space="0" w:color="A6A6A6" w:themeColor="background1" w:themeShade="A6"/>
            </w:tcBorders>
            <w:shd w:val="clear" w:color="auto" w:fill="auto"/>
          </w:tcPr>
          <w:p w14:paraId="123EBB1D" w14:textId="77777777" w:rsidR="00FA4C3A" w:rsidRPr="00A757D9" w:rsidRDefault="00FA4C3A" w:rsidP="00480996">
            <w:pPr>
              <w:spacing w:before="60" w:after="60"/>
              <w:rPr>
                <w:rFonts w:ascii="Arial" w:hAnsi="Arial" w:cs="Arial"/>
                <w:i/>
                <w:color w:val="000000"/>
                <w:sz w:val="18"/>
                <w:szCs w:val="18"/>
                <w:highlight w:val="yellow"/>
              </w:rPr>
            </w:pPr>
            <w:r w:rsidRPr="00A757D9">
              <w:rPr>
                <w:rFonts w:ascii="Arial" w:hAnsi="Arial" w:cs="Arial"/>
                <w:i/>
                <w:iCs/>
                <w:sz w:val="18"/>
                <w:szCs w:val="18"/>
              </w:rPr>
              <w:t>Deliver support programs to our business community to assist recovery and adapt to the effects of the COVID-19 pandemic.</w:t>
            </w:r>
          </w:p>
        </w:tc>
        <w:tc>
          <w:tcPr>
            <w:tcW w:w="2392" w:type="pct"/>
            <w:tcBorders>
              <w:top w:val="single" w:sz="4" w:space="0" w:color="A6A6A6" w:themeColor="background1" w:themeShade="A6"/>
              <w:bottom w:val="single" w:sz="4" w:space="0" w:color="A6A6A6" w:themeColor="background1" w:themeShade="A6"/>
            </w:tcBorders>
            <w:shd w:val="clear" w:color="auto" w:fill="auto"/>
          </w:tcPr>
          <w:p w14:paraId="0B9CF804" w14:textId="77777777" w:rsidR="00FA4C3A" w:rsidRPr="00DB4940" w:rsidRDefault="00FA4C3A" w:rsidP="00480996">
            <w:pPr>
              <w:keepNext/>
              <w:keepLines/>
              <w:spacing w:before="60" w:after="60"/>
              <w:rPr>
                <w:rFonts w:ascii="Arial" w:hAnsi="Arial" w:cs="Arial"/>
                <w:sz w:val="18"/>
                <w:szCs w:val="18"/>
              </w:rPr>
            </w:pPr>
            <w:r w:rsidRPr="00DB4940">
              <w:rPr>
                <w:rFonts w:ascii="Arial" w:hAnsi="Arial" w:cs="Arial"/>
                <w:sz w:val="18"/>
                <w:szCs w:val="18"/>
              </w:rPr>
              <w:t>We supported our business community through several initiatives including:</w:t>
            </w:r>
          </w:p>
          <w:p w14:paraId="1FE378F0" w14:textId="77777777" w:rsidR="00FA4C3A" w:rsidRPr="00DB4940" w:rsidRDefault="00FA4C3A" w:rsidP="00480996">
            <w:pPr>
              <w:pStyle w:val="ListParagraph"/>
              <w:keepNext/>
              <w:keepLines/>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 xml:space="preserve">promoting the professional advice vouchers for small businesses </w:t>
            </w:r>
          </w:p>
          <w:p w14:paraId="74A34D9A" w14:textId="77777777" w:rsidR="00FA4C3A" w:rsidRPr="00DB4940" w:rsidRDefault="00FA4C3A" w:rsidP="00480996">
            <w:pPr>
              <w:pStyle w:val="ListParagraph"/>
              <w:keepNext/>
              <w:keepLines/>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 xml:space="preserve">providing access to the Geelong Business Support COVID-19 website </w:t>
            </w:r>
          </w:p>
          <w:p w14:paraId="37E4F28D" w14:textId="77777777" w:rsidR="00FA4C3A" w:rsidRPr="00DB4940" w:rsidRDefault="00FA4C3A" w:rsidP="00480996">
            <w:pPr>
              <w:pStyle w:val="ListParagraph"/>
              <w:keepNext/>
              <w:keepLines/>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visiting more than 1,600 small businesses to support them with COVID-19 compliance requirements including more than 90 food registration refunds</w:t>
            </w:r>
          </w:p>
          <w:p w14:paraId="6539CA63" w14:textId="77777777" w:rsidR="00FA4C3A" w:rsidRPr="00DB4940" w:rsidRDefault="00FA4C3A" w:rsidP="00480996">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providing a dedicated Business Concierge service as a single point of contact for businesses</w:t>
            </w:r>
          </w:p>
          <w:p w14:paraId="75161685" w14:textId="20260017" w:rsidR="00FA4C3A" w:rsidRPr="00DB4940" w:rsidRDefault="00FA4C3A" w:rsidP="00480996">
            <w:pPr>
              <w:pStyle w:val="ListParagraph"/>
              <w:numPr>
                <w:ilvl w:val="0"/>
                <w:numId w:val="63"/>
              </w:numPr>
              <w:spacing w:before="60" w:after="60" w:line="270" w:lineRule="atLeast"/>
              <w:ind w:left="170" w:hanging="170"/>
              <w:contextualSpacing w:val="0"/>
              <w:rPr>
                <w:rFonts w:ascii="Arial" w:hAnsi="Arial" w:cs="Arial"/>
                <w:sz w:val="18"/>
                <w:szCs w:val="18"/>
              </w:rPr>
            </w:pPr>
            <w:r>
              <w:rPr>
                <w:rFonts w:ascii="Arial" w:hAnsi="Arial" w:cs="Arial"/>
                <w:sz w:val="18"/>
                <w:szCs w:val="18"/>
              </w:rPr>
              <w:t>delivering</w:t>
            </w:r>
            <w:r w:rsidRPr="00DB4940">
              <w:rPr>
                <w:rFonts w:ascii="Arial" w:hAnsi="Arial" w:cs="Arial"/>
                <w:sz w:val="18"/>
                <w:szCs w:val="18"/>
              </w:rPr>
              <w:t xml:space="preserve"> the Geelong Small Business Festival in August 2021 with over 700 participants at 42 events and planning for the 2022 event </w:t>
            </w:r>
          </w:p>
          <w:p w14:paraId="6B6AF55C" w14:textId="5D372112" w:rsidR="00FA4C3A" w:rsidRPr="00DB4940" w:rsidRDefault="00FA4C3A" w:rsidP="00480996">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conducting 170 business support surveys across industries hardest hit by COVID-19, including hospitality</w:t>
            </w:r>
            <w:r w:rsidR="00671F03">
              <w:rPr>
                <w:rFonts w:ascii="Arial" w:hAnsi="Arial" w:cs="Arial"/>
                <w:sz w:val="18"/>
                <w:szCs w:val="18"/>
              </w:rPr>
              <w:t xml:space="preserve">, </w:t>
            </w:r>
            <w:r w:rsidRPr="00DB4940">
              <w:rPr>
                <w:rFonts w:ascii="Arial" w:hAnsi="Arial" w:cs="Arial"/>
                <w:sz w:val="18"/>
                <w:szCs w:val="18"/>
              </w:rPr>
              <w:t>retai</w:t>
            </w:r>
            <w:r w:rsidR="00671F03">
              <w:rPr>
                <w:rFonts w:ascii="Arial" w:hAnsi="Arial" w:cs="Arial"/>
                <w:sz w:val="18"/>
                <w:szCs w:val="18"/>
              </w:rPr>
              <w:t>l,</w:t>
            </w:r>
            <w:r>
              <w:rPr>
                <w:rFonts w:ascii="Arial" w:hAnsi="Arial" w:cs="Arial"/>
                <w:sz w:val="18"/>
                <w:szCs w:val="18"/>
              </w:rPr>
              <w:t xml:space="preserve"> </w:t>
            </w:r>
            <w:r w:rsidRPr="00DB4940">
              <w:rPr>
                <w:rFonts w:ascii="Arial" w:hAnsi="Arial" w:cs="Arial"/>
                <w:sz w:val="18"/>
                <w:szCs w:val="18"/>
              </w:rPr>
              <w:t>and health and beauty</w:t>
            </w:r>
          </w:p>
          <w:p w14:paraId="0153ACCF" w14:textId="77777777" w:rsidR="00FA4C3A" w:rsidRPr="00DB4940" w:rsidRDefault="00FA4C3A" w:rsidP="00480996">
            <w:pPr>
              <w:pStyle w:val="ListParagraph"/>
              <w:numPr>
                <w:ilvl w:val="0"/>
                <w:numId w:val="63"/>
              </w:numPr>
              <w:spacing w:before="60" w:after="60" w:line="270" w:lineRule="atLeast"/>
              <w:ind w:left="170" w:hanging="170"/>
              <w:contextualSpacing w:val="0"/>
              <w:rPr>
                <w:rFonts w:ascii="Arial" w:hAnsi="Arial" w:cs="Arial"/>
                <w:sz w:val="18"/>
                <w:szCs w:val="18"/>
              </w:rPr>
            </w:pPr>
            <w:r w:rsidRPr="00DB4940">
              <w:rPr>
                <w:rFonts w:ascii="Arial" w:hAnsi="Arial" w:cs="Arial"/>
                <w:sz w:val="18"/>
                <w:szCs w:val="18"/>
              </w:rPr>
              <w:t>delivering the first Business Victoria training workshop for 2022.</w:t>
            </w:r>
          </w:p>
        </w:tc>
        <w:tc>
          <w:tcPr>
            <w:tcW w:w="461" w:type="pct"/>
            <w:tcBorders>
              <w:top w:val="single" w:sz="4" w:space="0" w:color="A6A6A6" w:themeColor="background1" w:themeShade="A6"/>
              <w:bottom w:val="single" w:sz="4" w:space="0" w:color="A6A6A6" w:themeColor="background1" w:themeShade="A6"/>
            </w:tcBorders>
            <w:shd w:val="clear" w:color="auto" w:fill="auto"/>
          </w:tcPr>
          <w:p w14:paraId="02192159" w14:textId="77777777" w:rsidR="00FA4C3A" w:rsidRDefault="00FA4C3A" w:rsidP="00480996">
            <w:pPr>
              <w:spacing w:before="60" w:after="60"/>
              <w:jc w:val="center"/>
              <w:rPr>
                <w:rFonts w:cs="Arial"/>
                <w:b/>
                <w:color w:val="03488E"/>
                <w:sz w:val="18"/>
                <w:szCs w:val="18"/>
              </w:rPr>
            </w:pPr>
          </w:p>
          <w:p w14:paraId="192103E4" w14:textId="77777777" w:rsidR="00FA4C3A" w:rsidRPr="00FA567B" w:rsidRDefault="00FA4C3A" w:rsidP="00480996">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FA4C3A" w:rsidRPr="00FA567B" w14:paraId="728518B7" w14:textId="77777777" w:rsidTr="008813CE">
        <w:trPr>
          <w:trHeight w:val="279"/>
        </w:trPr>
        <w:tc>
          <w:tcPr>
            <w:tcW w:w="1035" w:type="pct"/>
            <w:vMerge/>
            <w:tcBorders>
              <w:bottom w:val="single" w:sz="4" w:space="0" w:color="A6A6A6" w:themeColor="background1" w:themeShade="A6"/>
            </w:tcBorders>
            <w:shd w:val="clear" w:color="auto" w:fill="auto"/>
          </w:tcPr>
          <w:p w14:paraId="4739BBD0" w14:textId="77777777" w:rsidR="00FA4C3A" w:rsidRPr="00A757D9" w:rsidRDefault="00FA4C3A" w:rsidP="00480996">
            <w:pPr>
              <w:spacing w:before="60" w:after="6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0CE6E3A9" w14:textId="6B768597" w:rsidR="00FA4C3A" w:rsidRPr="00A757D9" w:rsidRDefault="00FA4C3A" w:rsidP="00480996">
            <w:pPr>
              <w:spacing w:before="60" w:after="60"/>
              <w:rPr>
                <w:rFonts w:ascii="Arial" w:hAnsi="Arial" w:cs="Arial"/>
                <w:i/>
                <w:color w:val="000000"/>
                <w:sz w:val="18"/>
                <w:szCs w:val="18"/>
                <w:highlight w:val="yellow"/>
              </w:rPr>
            </w:pPr>
            <w:bookmarkStart w:id="95" w:name="_Hlk101947879"/>
            <w:bookmarkStart w:id="96" w:name="_Hlk103865949"/>
            <w:r w:rsidRPr="00A757D9">
              <w:rPr>
                <w:rFonts w:ascii="Arial" w:hAnsi="Arial" w:cs="Arial"/>
                <w:i/>
                <w:iCs/>
                <w:sz w:val="18"/>
                <w:szCs w:val="18"/>
              </w:rPr>
              <w:t>Implement second hour free parking in 2P parking zones in central Geelong</w:t>
            </w:r>
            <w:bookmarkEnd w:id="95"/>
            <w:bookmarkEnd w:id="96"/>
            <w:r w:rsidRPr="00A757D9">
              <w:rPr>
                <w:rFonts w:ascii="Arial" w:hAnsi="Arial" w:cs="Arial"/>
                <w:i/>
                <w:iCs/>
                <w:sz w:val="18"/>
                <w:szCs w:val="18"/>
              </w:rPr>
              <w:t>.</w:t>
            </w:r>
            <w:r>
              <w:rPr>
                <w:rFonts w:ascii="Arial" w:hAnsi="Arial" w:cs="Arial"/>
                <w:i/>
                <w:iCs/>
                <w:sz w:val="18"/>
                <w:szCs w:val="18"/>
              </w:rPr>
              <w:t xml:space="preserve"> </w:t>
            </w:r>
            <w:r w:rsidRPr="00451E89">
              <w:rPr>
                <w:rFonts w:ascii="Arial" w:hAnsi="Arial" w:cs="Arial"/>
                <w:b/>
                <w:bCs/>
                <w:i/>
                <w:iCs/>
                <w:sz w:val="18"/>
                <w:szCs w:val="18"/>
              </w:rPr>
              <w:t xml:space="preserve">(Major </w:t>
            </w:r>
            <w:r>
              <w:rPr>
                <w:rFonts w:ascii="Arial" w:hAnsi="Arial" w:cs="Arial"/>
                <w:b/>
                <w:bCs/>
                <w:i/>
                <w:iCs/>
                <w:sz w:val="18"/>
                <w:szCs w:val="18"/>
              </w:rPr>
              <w:t xml:space="preserve">budget </w:t>
            </w:r>
            <w:r w:rsidRPr="00451E89">
              <w:rPr>
                <w:rFonts w:ascii="Arial" w:hAnsi="Arial" w:cs="Arial"/>
                <w:b/>
                <w:bCs/>
                <w:i/>
                <w:iCs/>
                <w:sz w:val="18"/>
                <w:szCs w:val="18"/>
              </w:rPr>
              <w:t>init</w:t>
            </w:r>
            <w:r>
              <w:rPr>
                <w:rFonts w:ascii="Arial" w:hAnsi="Arial" w:cs="Arial"/>
                <w:b/>
                <w:bCs/>
                <w:i/>
                <w:iCs/>
                <w:sz w:val="18"/>
                <w:szCs w:val="18"/>
              </w:rPr>
              <w:t>i</w:t>
            </w:r>
            <w:r w:rsidRPr="00451E89">
              <w:rPr>
                <w:rFonts w:ascii="Arial" w:hAnsi="Arial" w:cs="Arial"/>
                <w:b/>
                <w:bCs/>
                <w:i/>
                <w:iCs/>
                <w:sz w:val="18"/>
                <w:szCs w:val="18"/>
              </w:rPr>
              <w:t>ative)</w:t>
            </w:r>
          </w:p>
        </w:tc>
        <w:tc>
          <w:tcPr>
            <w:tcW w:w="2392" w:type="pct"/>
            <w:tcBorders>
              <w:top w:val="single" w:sz="4" w:space="0" w:color="A6A6A6" w:themeColor="background1" w:themeShade="A6"/>
              <w:bottom w:val="single" w:sz="4" w:space="0" w:color="A6A6A6" w:themeColor="background1" w:themeShade="A6"/>
            </w:tcBorders>
            <w:shd w:val="clear" w:color="auto" w:fill="auto"/>
          </w:tcPr>
          <w:p w14:paraId="10B871F6" w14:textId="6A543B86" w:rsidR="00FA4C3A" w:rsidRPr="00DB4940" w:rsidRDefault="00FA4C3A" w:rsidP="00480996">
            <w:pPr>
              <w:spacing w:before="60" w:after="60"/>
              <w:rPr>
                <w:rFonts w:ascii="Arial" w:hAnsi="Arial" w:cs="Arial"/>
                <w:sz w:val="18"/>
                <w:szCs w:val="18"/>
                <w:highlight w:val="yellow"/>
              </w:rPr>
            </w:pPr>
            <w:r w:rsidRPr="00DB4940">
              <w:rPr>
                <w:rFonts w:ascii="Arial" w:hAnsi="Arial" w:cs="Arial"/>
                <w:bCs/>
                <w:sz w:val="18"/>
                <w:szCs w:val="18"/>
              </w:rPr>
              <w:t>We implemented a second hour of free parking in 2P parking zones in Central Geelong in July 2021</w:t>
            </w:r>
            <w:r w:rsidRPr="002978E1">
              <w:rPr>
                <w:rFonts w:ascii="Arial" w:hAnsi="Arial" w:cs="Arial"/>
                <w:bCs/>
                <w:sz w:val="18"/>
                <w:szCs w:val="18"/>
              </w:rPr>
              <w:t xml:space="preserve"> with parking meters reprogrammed to support the changes</w:t>
            </w:r>
            <w:r w:rsidRPr="00DB4940">
              <w:rPr>
                <w:rFonts w:ascii="Arial" w:hAnsi="Arial" w:cs="Arial"/>
                <w:bCs/>
                <w:sz w:val="18"/>
                <w:szCs w:val="18"/>
              </w:rPr>
              <w:t>, a media campaign and street decals updated.</w:t>
            </w:r>
          </w:p>
        </w:tc>
        <w:tc>
          <w:tcPr>
            <w:tcW w:w="461" w:type="pct"/>
            <w:tcBorders>
              <w:top w:val="single" w:sz="4" w:space="0" w:color="A6A6A6" w:themeColor="background1" w:themeShade="A6"/>
              <w:bottom w:val="single" w:sz="4" w:space="0" w:color="A6A6A6" w:themeColor="background1" w:themeShade="A6"/>
            </w:tcBorders>
            <w:shd w:val="clear" w:color="auto" w:fill="auto"/>
          </w:tcPr>
          <w:p w14:paraId="0EF89A40" w14:textId="77777777" w:rsidR="00FA4C3A" w:rsidRDefault="00FA4C3A" w:rsidP="00480996">
            <w:pPr>
              <w:spacing w:before="60" w:after="60"/>
              <w:jc w:val="center"/>
              <w:rPr>
                <w:rFonts w:cs="Arial"/>
                <w:bCs/>
                <w:sz w:val="24"/>
                <w:szCs w:val="18"/>
              </w:rPr>
            </w:pPr>
          </w:p>
          <w:p w14:paraId="72423F58" w14:textId="77777777" w:rsidR="00FA4C3A" w:rsidRPr="00FA567B" w:rsidRDefault="00FA4C3A" w:rsidP="00480996">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C02E32" w:rsidRPr="00FA567B" w14:paraId="6E692AC1" w14:textId="77777777" w:rsidTr="004F0F9C">
        <w:trPr>
          <w:trHeight w:val="279"/>
        </w:trPr>
        <w:tc>
          <w:tcPr>
            <w:tcW w:w="1035" w:type="pct"/>
            <w:tcBorders>
              <w:top w:val="single" w:sz="4" w:space="0" w:color="A6A6A6" w:themeColor="background1" w:themeShade="A6"/>
              <w:bottom w:val="single" w:sz="4" w:space="0" w:color="A6A6A6" w:themeColor="background1" w:themeShade="A6"/>
            </w:tcBorders>
            <w:shd w:val="clear" w:color="auto" w:fill="auto"/>
          </w:tcPr>
          <w:p w14:paraId="77120728" w14:textId="3C7C67EF" w:rsidR="00C02E32" w:rsidRPr="00A757D9" w:rsidRDefault="00C02E32" w:rsidP="00480996">
            <w:pPr>
              <w:spacing w:before="60" w:after="60"/>
              <w:rPr>
                <w:rFonts w:ascii="Arial" w:hAnsi="Arial" w:cs="Arial"/>
                <w:sz w:val="18"/>
                <w:szCs w:val="18"/>
                <w:highlight w:val="yellow"/>
              </w:rPr>
            </w:pPr>
            <w:r>
              <w:rPr>
                <w:rFonts w:ascii="Arial" w:hAnsi="Arial" w:cs="Arial"/>
                <w:sz w:val="18"/>
                <w:szCs w:val="18"/>
              </w:rPr>
              <w:t xml:space="preserve">3.7 </w:t>
            </w:r>
            <w:r w:rsidRPr="00A757D9">
              <w:rPr>
                <w:rFonts w:ascii="Arial" w:hAnsi="Arial" w:cs="Arial"/>
                <w:sz w:val="18"/>
                <w:szCs w:val="18"/>
              </w:rPr>
              <w:t>Address high levels of unemployment in targeted areas of our region</w:t>
            </w:r>
          </w:p>
        </w:tc>
        <w:tc>
          <w:tcPr>
            <w:tcW w:w="1112" w:type="pct"/>
            <w:tcBorders>
              <w:top w:val="single" w:sz="4" w:space="0" w:color="A6A6A6" w:themeColor="background1" w:themeShade="A6"/>
              <w:bottom w:val="single" w:sz="4" w:space="0" w:color="A6A6A6" w:themeColor="background1" w:themeShade="A6"/>
            </w:tcBorders>
            <w:shd w:val="clear" w:color="auto" w:fill="auto"/>
          </w:tcPr>
          <w:p w14:paraId="0F7620AB" w14:textId="63FBAA1A" w:rsidR="00C02E32" w:rsidRDefault="00C02E32" w:rsidP="00480996">
            <w:pPr>
              <w:spacing w:before="60" w:after="60"/>
              <w:rPr>
                <w:rFonts w:ascii="Arial" w:hAnsi="Arial" w:cs="Arial"/>
                <w:sz w:val="18"/>
                <w:szCs w:val="18"/>
                <w:lang w:val="en-US"/>
              </w:rPr>
            </w:pPr>
            <w:r w:rsidRPr="00A757D9">
              <w:rPr>
                <w:rFonts w:ascii="Arial" w:hAnsi="Arial" w:cs="Arial"/>
                <w:i/>
                <w:iCs/>
                <w:sz w:val="18"/>
                <w:szCs w:val="18"/>
              </w:rPr>
              <w:t>Implement actions from the Vital Communities (including Regional Industry Sector Employment) program that support employment pathways to address Geelong’s disadvantaged areas.</w:t>
            </w:r>
          </w:p>
          <w:p w14:paraId="09A99247" w14:textId="41CFF0E6" w:rsidR="00C02E32" w:rsidRPr="00A757D9" w:rsidRDefault="00C02E32" w:rsidP="00480996">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03BF303A" wp14:editId="4DC9411D">
                  <wp:extent cx="144169" cy="159547"/>
                  <wp:effectExtent l="0" t="0" r="8255" b="0"/>
                  <wp:docPr id="83" name="Picture 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 name="Picture 83"/>
                          <pic:cNvPicPr/>
                        </pic:nvPicPr>
                        <pic:blipFill>
                          <a:blip r:embed="rId42"/>
                          <a:stretch>
                            <a:fillRect/>
                          </a:stretch>
                        </pic:blipFill>
                        <pic:spPr>
                          <a:xfrm>
                            <a:off x="0" y="0"/>
                            <a:ext cx="144169" cy="159547"/>
                          </a:xfrm>
                          <a:prstGeom prst="rect">
                            <a:avLst/>
                          </a:prstGeom>
                        </pic:spPr>
                      </pic:pic>
                    </a:graphicData>
                  </a:graphic>
                </wp:inline>
              </w:drawing>
            </w:r>
          </w:p>
        </w:tc>
        <w:tc>
          <w:tcPr>
            <w:tcW w:w="2392" w:type="pct"/>
            <w:tcBorders>
              <w:top w:val="single" w:sz="4" w:space="0" w:color="A6A6A6" w:themeColor="background1" w:themeShade="A6"/>
              <w:bottom w:val="single" w:sz="4" w:space="0" w:color="A6A6A6" w:themeColor="background1" w:themeShade="A6"/>
            </w:tcBorders>
            <w:shd w:val="clear" w:color="auto" w:fill="auto"/>
          </w:tcPr>
          <w:p w14:paraId="495D744D" w14:textId="28BD4A4C" w:rsidR="00C02E32" w:rsidRPr="00DB4940" w:rsidRDefault="00C02E32" w:rsidP="00480996">
            <w:pPr>
              <w:keepNext/>
              <w:spacing w:before="60" w:after="60"/>
              <w:rPr>
                <w:rFonts w:ascii="Arial" w:hAnsi="Arial" w:cs="Arial"/>
                <w:bCs/>
                <w:sz w:val="18"/>
                <w:szCs w:val="18"/>
              </w:rPr>
            </w:pPr>
            <w:r w:rsidRPr="00DB4940">
              <w:rPr>
                <w:rFonts w:ascii="Arial" w:hAnsi="Arial" w:cs="Arial"/>
                <w:bCs/>
                <w:sz w:val="18"/>
                <w:szCs w:val="18"/>
              </w:rPr>
              <w:t xml:space="preserve">The Regional Industry Sector Employment (RISE) program aims to increase access and reduce barriers to employment opportunities, with some graduates achieving full-time work and apprenticeships in construction, and some participants pursuing other employment options or educational pathways. </w:t>
            </w:r>
          </w:p>
          <w:p w14:paraId="214384E4" w14:textId="77777777" w:rsidR="00C02E32" w:rsidRPr="00DB4940" w:rsidRDefault="00C02E32" w:rsidP="00480996">
            <w:pPr>
              <w:spacing w:before="60" w:after="60"/>
              <w:rPr>
                <w:rFonts w:ascii="Arial" w:hAnsi="Arial" w:cs="Arial"/>
                <w:sz w:val="18"/>
                <w:szCs w:val="18"/>
                <w:highlight w:val="yellow"/>
              </w:rPr>
            </w:pPr>
            <w:r w:rsidRPr="00DB4940">
              <w:rPr>
                <w:rFonts w:ascii="Arial" w:hAnsi="Arial" w:cs="Arial"/>
                <w:bCs/>
                <w:sz w:val="18"/>
                <w:szCs w:val="18"/>
              </w:rPr>
              <w:t xml:space="preserve">Since the program inception in 2018, 175 participants commenced the program and 136 participants graduated from the program. Of those who completed the program 65 have entered apprenticeships, 22 have commenced other jobs and 17 have returned to further education. </w:t>
            </w:r>
            <w:proofErr w:type="gramStart"/>
            <w:r w:rsidRPr="00DB4940">
              <w:rPr>
                <w:rFonts w:ascii="Arial" w:hAnsi="Arial" w:cs="Arial"/>
                <w:bCs/>
                <w:sz w:val="18"/>
                <w:szCs w:val="18"/>
              </w:rPr>
              <w:t>The majority of</w:t>
            </w:r>
            <w:proofErr w:type="gramEnd"/>
            <w:r w:rsidRPr="00DB4940">
              <w:rPr>
                <w:rFonts w:ascii="Arial" w:hAnsi="Arial" w:cs="Arial"/>
                <w:bCs/>
                <w:sz w:val="18"/>
                <w:szCs w:val="18"/>
              </w:rPr>
              <w:t xml:space="preserve"> participants (57 per cent) came from targeted postcodes while 37 per cent are from diverse backgrounds.</w:t>
            </w:r>
          </w:p>
        </w:tc>
        <w:tc>
          <w:tcPr>
            <w:tcW w:w="461" w:type="pct"/>
            <w:tcBorders>
              <w:top w:val="single" w:sz="4" w:space="0" w:color="A6A6A6" w:themeColor="background1" w:themeShade="A6"/>
              <w:bottom w:val="single" w:sz="4" w:space="0" w:color="A6A6A6" w:themeColor="background1" w:themeShade="A6"/>
            </w:tcBorders>
            <w:shd w:val="clear" w:color="auto" w:fill="auto"/>
          </w:tcPr>
          <w:p w14:paraId="364DED47" w14:textId="77777777" w:rsidR="00C02E32" w:rsidRDefault="00C02E32" w:rsidP="00480996">
            <w:pPr>
              <w:spacing w:before="60" w:after="60"/>
              <w:jc w:val="center"/>
              <w:rPr>
                <w:rFonts w:cs="Arial"/>
                <w:bCs/>
                <w:sz w:val="24"/>
                <w:szCs w:val="18"/>
              </w:rPr>
            </w:pPr>
          </w:p>
          <w:p w14:paraId="66949D73" w14:textId="77777777" w:rsidR="00C02E32" w:rsidRPr="00FA567B" w:rsidRDefault="00C02E32" w:rsidP="00480996">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r w:rsidR="00C02E32" w:rsidRPr="00FA567B" w14:paraId="102EFEB3" w14:textId="77777777" w:rsidTr="004F0F9C">
        <w:trPr>
          <w:trHeight w:val="279"/>
        </w:trPr>
        <w:tc>
          <w:tcPr>
            <w:tcW w:w="1035" w:type="pct"/>
            <w:tcBorders>
              <w:top w:val="single" w:sz="4" w:space="0" w:color="A6A6A6" w:themeColor="background1" w:themeShade="A6"/>
              <w:bottom w:val="single" w:sz="4" w:space="0" w:color="A6A6A6" w:themeColor="background1" w:themeShade="A6"/>
            </w:tcBorders>
            <w:shd w:val="clear" w:color="auto" w:fill="auto"/>
          </w:tcPr>
          <w:p w14:paraId="539A101E" w14:textId="77777777" w:rsidR="00C02E32" w:rsidRPr="00A757D9" w:rsidRDefault="00C02E32" w:rsidP="00480996">
            <w:pPr>
              <w:spacing w:before="60" w:after="60"/>
              <w:rPr>
                <w:rFonts w:ascii="Arial" w:hAnsi="Arial" w:cs="Arial"/>
                <w:sz w:val="18"/>
                <w:szCs w:val="18"/>
                <w:highlight w:val="yellow"/>
              </w:rPr>
            </w:pPr>
            <w:r>
              <w:rPr>
                <w:rFonts w:ascii="Arial" w:hAnsi="Arial" w:cs="Arial"/>
                <w:sz w:val="18"/>
                <w:szCs w:val="18"/>
              </w:rPr>
              <w:t xml:space="preserve">3.8 </w:t>
            </w:r>
            <w:r w:rsidRPr="00A757D9">
              <w:rPr>
                <w:rFonts w:ascii="Arial" w:hAnsi="Arial" w:cs="Arial"/>
                <w:sz w:val="18"/>
                <w:szCs w:val="18"/>
              </w:rPr>
              <w:t>Promote our region as a trial location for innovation and new technologies</w:t>
            </w:r>
          </w:p>
        </w:tc>
        <w:tc>
          <w:tcPr>
            <w:tcW w:w="1112" w:type="pct"/>
            <w:tcBorders>
              <w:top w:val="single" w:sz="4" w:space="0" w:color="A6A6A6" w:themeColor="background1" w:themeShade="A6"/>
              <w:bottom w:val="single" w:sz="4" w:space="0" w:color="A6A6A6" w:themeColor="background1" w:themeShade="A6"/>
            </w:tcBorders>
            <w:shd w:val="clear" w:color="auto" w:fill="auto"/>
          </w:tcPr>
          <w:p w14:paraId="58693F37" w14:textId="77777777" w:rsidR="00C02E32" w:rsidRPr="00A757D9" w:rsidRDefault="00C02E32" w:rsidP="00480996">
            <w:pPr>
              <w:spacing w:before="60" w:after="60"/>
              <w:rPr>
                <w:rFonts w:ascii="Arial" w:hAnsi="Arial" w:cs="Arial"/>
                <w:i/>
                <w:color w:val="000000"/>
                <w:sz w:val="18"/>
                <w:szCs w:val="18"/>
                <w:highlight w:val="yellow"/>
              </w:rPr>
            </w:pPr>
            <w:r w:rsidRPr="00A757D9">
              <w:rPr>
                <w:rFonts w:ascii="Arial" w:hAnsi="Arial" w:cs="Arial"/>
                <w:i/>
                <w:iCs/>
                <w:sz w:val="18"/>
                <w:szCs w:val="18"/>
              </w:rPr>
              <w:t>Develop a structured program and process to enable innovative ideas and solutions, for Council consideration and action.</w:t>
            </w:r>
          </w:p>
        </w:tc>
        <w:tc>
          <w:tcPr>
            <w:tcW w:w="2392" w:type="pct"/>
            <w:tcBorders>
              <w:top w:val="single" w:sz="4" w:space="0" w:color="A6A6A6" w:themeColor="background1" w:themeShade="A6"/>
              <w:bottom w:val="single" w:sz="4" w:space="0" w:color="A6A6A6" w:themeColor="background1" w:themeShade="A6"/>
            </w:tcBorders>
            <w:shd w:val="clear" w:color="auto" w:fill="auto"/>
          </w:tcPr>
          <w:p w14:paraId="58AB0588" w14:textId="5DA77173" w:rsidR="00C02E32" w:rsidRPr="00DB4940" w:rsidRDefault="00C02E32" w:rsidP="00480996">
            <w:pPr>
              <w:spacing w:before="60" w:after="60"/>
              <w:rPr>
                <w:rFonts w:ascii="Arial" w:hAnsi="Arial" w:cs="Arial"/>
                <w:sz w:val="18"/>
                <w:szCs w:val="18"/>
                <w:highlight w:val="yellow"/>
              </w:rPr>
            </w:pPr>
            <w:r w:rsidRPr="00DB4940">
              <w:rPr>
                <w:rFonts w:ascii="Arial" w:hAnsi="Arial" w:cs="Arial"/>
                <w:bCs/>
                <w:color w:val="000000"/>
                <w:sz w:val="18"/>
                <w:szCs w:val="18"/>
                <w:shd w:val="clear" w:color="auto" w:fill="FFFFFF"/>
              </w:rPr>
              <w:t xml:space="preserve">We developed a Smart City Innovation Blueprint in addition to the Smart City Strategic Framework, adopted in March 2021. The blueprint aims to build a culture of innovation at the </w:t>
            </w:r>
            <w:proofErr w:type="gramStart"/>
            <w:r w:rsidRPr="00DB4940">
              <w:rPr>
                <w:rFonts w:ascii="Arial" w:hAnsi="Arial" w:cs="Arial"/>
                <w:bCs/>
                <w:color w:val="000000"/>
                <w:sz w:val="18"/>
                <w:szCs w:val="18"/>
                <w:shd w:val="clear" w:color="auto" w:fill="FFFFFF"/>
              </w:rPr>
              <w:t>City</w:t>
            </w:r>
            <w:proofErr w:type="gramEnd"/>
            <w:r w:rsidRPr="00DB4940">
              <w:rPr>
                <w:rFonts w:ascii="Arial" w:hAnsi="Arial" w:cs="Arial"/>
                <w:bCs/>
                <w:color w:val="000000"/>
                <w:sz w:val="18"/>
                <w:szCs w:val="18"/>
                <w:shd w:val="clear" w:color="auto" w:fill="FFFFFF"/>
              </w:rPr>
              <w:t xml:space="preserve"> to support smart technology adoption and data-driven decision-making. The implementation plan continues to be rolled out, and the supporting draft Innovation Blueprint remains a focus. </w:t>
            </w:r>
          </w:p>
        </w:tc>
        <w:tc>
          <w:tcPr>
            <w:tcW w:w="461" w:type="pct"/>
            <w:tcBorders>
              <w:top w:val="single" w:sz="4" w:space="0" w:color="A6A6A6" w:themeColor="background1" w:themeShade="A6"/>
              <w:bottom w:val="single" w:sz="4" w:space="0" w:color="A6A6A6" w:themeColor="background1" w:themeShade="A6"/>
            </w:tcBorders>
            <w:shd w:val="clear" w:color="auto" w:fill="auto"/>
          </w:tcPr>
          <w:p w14:paraId="34002978" w14:textId="77777777" w:rsidR="00C02E32" w:rsidRDefault="00C02E32" w:rsidP="00480996">
            <w:pPr>
              <w:spacing w:before="60" w:after="60"/>
              <w:jc w:val="center"/>
              <w:rPr>
                <w:rFonts w:cs="Arial"/>
                <w:bCs/>
                <w:sz w:val="24"/>
                <w:szCs w:val="18"/>
              </w:rPr>
            </w:pPr>
          </w:p>
          <w:p w14:paraId="0543AC20" w14:textId="77777777" w:rsidR="00C02E32" w:rsidRPr="00FA567B" w:rsidRDefault="00C02E32" w:rsidP="00480996">
            <w:pPr>
              <w:spacing w:before="60" w:after="60"/>
              <w:jc w:val="center"/>
              <w:rPr>
                <w:rFonts w:ascii="Arial" w:hAnsi="Arial" w:cs="Arial"/>
                <w:bCs/>
                <w:color w:val="000000"/>
                <w:sz w:val="28"/>
                <w:highlight w:val="yellow"/>
              </w:rPr>
            </w:pPr>
            <w:r w:rsidRPr="005A7596">
              <w:rPr>
                <w:rFonts w:ascii="Wingdings" w:eastAsia="Wingdings" w:hAnsi="Wingdings" w:cs="Wingdings"/>
                <w:bCs/>
                <w:sz w:val="24"/>
                <w:szCs w:val="18"/>
              </w:rPr>
              <w:t>ü</w:t>
            </w:r>
          </w:p>
        </w:tc>
      </w:tr>
    </w:tbl>
    <w:p w14:paraId="66570E18" w14:textId="77777777" w:rsidR="00FA4C3A" w:rsidRDefault="00FA4C3A" w:rsidP="00803CE1">
      <w:pPr>
        <w:pStyle w:val="ListBullet"/>
        <w:keepNext/>
        <w:spacing w:before="200" w:after="100"/>
        <w:rPr>
          <w:rFonts w:ascii="Arial" w:hAnsi="Arial" w:cs="Arial"/>
          <w:b/>
          <w:bCs/>
          <w:color w:val="003361"/>
          <w:spacing w:val="0"/>
          <w:sz w:val="24"/>
          <w:szCs w:val="24"/>
        </w:rPr>
      </w:pPr>
    </w:p>
    <w:p w14:paraId="78354861" w14:textId="77777777" w:rsidR="00FA4C3A" w:rsidRDefault="00FA4C3A">
      <w:pPr>
        <w:spacing w:line="240" w:lineRule="auto"/>
        <w:rPr>
          <w:rFonts w:ascii="Arial" w:hAnsi="Arial" w:cs="Arial"/>
          <w:b/>
          <w:bCs/>
          <w:color w:val="003361"/>
          <w:spacing w:val="0"/>
          <w:sz w:val="24"/>
          <w:szCs w:val="24"/>
        </w:rPr>
      </w:pPr>
      <w:r>
        <w:rPr>
          <w:rFonts w:ascii="Arial" w:hAnsi="Arial" w:cs="Arial"/>
          <w:b/>
          <w:bCs/>
          <w:color w:val="003361"/>
          <w:spacing w:val="0"/>
          <w:sz w:val="24"/>
          <w:szCs w:val="24"/>
        </w:rPr>
        <w:br w:type="page"/>
      </w:r>
    </w:p>
    <w:p w14:paraId="5C220681" w14:textId="34C4AD33" w:rsidR="00704F11" w:rsidRPr="005A148C" w:rsidRDefault="00704F11" w:rsidP="00803CE1">
      <w:pPr>
        <w:pStyle w:val="ListBullet"/>
        <w:keepNext/>
        <w:spacing w:before="200" w:after="100"/>
        <w:rPr>
          <w:rFonts w:ascii="Arial" w:hAnsi="Arial" w:cs="Arial"/>
          <w:b/>
          <w:bCs/>
          <w:color w:val="003361"/>
          <w:spacing w:val="0"/>
          <w:sz w:val="24"/>
          <w:szCs w:val="24"/>
        </w:rPr>
      </w:pPr>
      <w:r w:rsidRPr="005A148C">
        <w:rPr>
          <w:rFonts w:ascii="Arial" w:hAnsi="Arial" w:cs="Arial"/>
          <w:b/>
          <w:bCs/>
          <w:color w:val="003361"/>
          <w:spacing w:val="0"/>
          <w:sz w:val="24"/>
          <w:szCs w:val="24"/>
        </w:rPr>
        <w:lastRenderedPageBreak/>
        <w:t xml:space="preserve">Other achievements </w:t>
      </w:r>
    </w:p>
    <w:p w14:paraId="2060797A" w14:textId="19E383CB" w:rsidR="00704F11" w:rsidRPr="00C51BF9" w:rsidRDefault="00704F11" w:rsidP="00704F11">
      <w:pPr>
        <w:pStyle w:val="TableTextBullet2"/>
        <w:numPr>
          <w:ilvl w:val="0"/>
          <w:numId w:val="6"/>
        </w:numPr>
        <w:spacing w:before="100" w:after="100"/>
        <w:ind w:left="357" w:hanging="357"/>
        <w:rPr>
          <w:rFonts w:ascii="Arial" w:hAnsi="Arial" w:cs="Arial"/>
          <w:color w:val="221E1F"/>
          <w:sz w:val="20"/>
          <w:szCs w:val="20"/>
          <w:shd w:val="clear" w:color="auto" w:fill="FFFFFF"/>
        </w:rPr>
      </w:pPr>
      <w:r w:rsidRPr="50FEC6F1">
        <w:rPr>
          <w:rFonts w:ascii="Arial" w:hAnsi="Arial" w:cs="Arial"/>
          <w:color w:val="000000" w:themeColor="text1"/>
          <w:sz w:val="20"/>
          <w:szCs w:val="20"/>
        </w:rPr>
        <w:t xml:space="preserve">Geelong was announced as one of four regional hubs hosting </w:t>
      </w:r>
      <w:r w:rsidRPr="50FEC6F1">
        <w:rPr>
          <w:rFonts w:ascii="Arial" w:hAnsi="Arial" w:cs="Arial"/>
          <w:sz w:val="20"/>
          <w:szCs w:val="20"/>
        </w:rPr>
        <w:t xml:space="preserve">2026 Commonwealth Games </w:t>
      </w:r>
      <w:r w:rsidRPr="50FEC6F1">
        <w:rPr>
          <w:rFonts w:ascii="Arial" w:hAnsi="Arial" w:cs="Arial"/>
          <w:color w:val="000000" w:themeColor="text1"/>
          <w:sz w:val="20"/>
          <w:szCs w:val="20"/>
        </w:rPr>
        <w:t xml:space="preserve">events, alongside Bendigo, </w:t>
      </w:r>
      <w:proofErr w:type="gramStart"/>
      <w:r w:rsidRPr="50FEC6F1">
        <w:rPr>
          <w:rFonts w:ascii="Arial" w:hAnsi="Arial" w:cs="Arial"/>
          <w:color w:val="000000" w:themeColor="text1"/>
          <w:sz w:val="20"/>
          <w:szCs w:val="20"/>
        </w:rPr>
        <w:t>Ballarat</w:t>
      </w:r>
      <w:proofErr w:type="gramEnd"/>
      <w:r w:rsidRPr="50FEC6F1">
        <w:rPr>
          <w:rFonts w:ascii="Arial" w:hAnsi="Arial" w:cs="Arial"/>
          <w:color w:val="000000" w:themeColor="text1"/>
          <w:sz w:val="20"/>
          <w:szCs w:val="20"/>
        </w:rPr>
        <w:t xml:space="preserve"> and Gippsland</w:t>
      </w:r>
    </w:p>
    <w:p w14:paraId="30210567" w14:textId="77777777" w:rsidR="00704F11" w:rsidRPr="004533A3" w:rsidRDefault="00704F11" w:rsidP="00704F11">
      <w:pPr>
        <w:pStyle w:val="TableTextBullet2"/>
        <w:numPr>
          <w:ilvl w:val="0"/>
          <w:numId w:val="6"/>
        </w:numPr>
        <w:spacing w:before="100" w:after="100"/>
        <w:ind w:left="357" w:hanging="357"/>
        <w:rPr>
          <w:rFonts w:ascii="Arial" w:hAnsi="Arial" w:cs="Arial"/>
          <w:color w:val="221E1F"/>
          <w:sz w:val="20"/>
          <w:szCs w:val="20"/>
          <w:shd w:val="clear" w:color="auto" w:fill="FFFFFF"/>
        </w:rPr>
      </w:pPr>
      <w:r w:rsidRPr="004533A3">
        <w:rPr>
          <w:rFonts w:ascii="Arial" w:hAnsi="Arial" w:cs="Arial"/>
          <w:color w:val="221E1F"/>
          <w:sz w:val="20"/>
          <w:szCs w:val="20"/>
          <w:shd w:val="clear" w:color="auto" w:fill="FFFFFF"/>
        </w:rPr>
        <w:t xml:space="preserve">The Bellarine </w:t>
      </w:r>
      <w:r>
        <w:rPr>
          <w:rFonts w:ascii="Arial" w:hAnsi="Arial" w:cs="Arial"/>
          <w:color w:val="221E1F"/>
          <w:sz w:val="20"/>
          <w:szCs w:val="20"/>
          <w:shd w:val="clear" w:color="auto" w:fill="FFFFFF"/>
        </w:rPr>
        <w:t>and Geelong took</w:t>
      </w:r>
      <w:r w:rsidRPr="004533A3">
        <w:rPr>
          <w:rFonts w:ascii="Arial" w:hAnsi="Arial" w:cs="Arial"/>
          <w:color w:val="221E1F"/>
          <w:sz w:val="20"/>
          <w:szCs w:val="20"/>
          <w:shd w:val="clear" w:color="auto" w:fill="FFFFFF"/>
        </w:rPr>
        <w:t xml:space="preserve"> out the 25th and 69</w:t>
      </w:r>
      <w:r>
        <w:rPr>
          <w:rFonts w:ascii="Arial" w:hAnsi="Arial" w:cs="Arial"/>
          <w:color w:val="221E1F"/>
          <w:sz w:val="20"/>
          <w:szCs w:val="20"/>
          <w:shd w:val="clear" w:color="auto" w:fill="FFFFFF"/>
        </w:rPr>
        <w:t xml:space="preserve">th places respectively </w:t>
      </w:r>
      <w:r w:rsidRPr="00696B5D">
        <w:rPr>
          <w:rFonts w:ascii="Arial" w:hAnsi="Arial" w:cs="Arial"/>
          <w:color w:val="221E1F"/>
          <w:sz w:val="20"/>
          <w:szCs w:val="20"/>
          <w:shd w:val="clear" w:color="auto" w:fill="FFFFFF"/>
        </w:rPr>
        <w:t>in</w:t>
      </w:r>
      <w:r w:rsidRPr="00231871">
        <w:rPr>
          <w:rFonts w:ascii="Arial" w:hAnsi="Arial" w:cs="Arial"/>
          <w:i/>
          <w:iCs/>
          <w:color w:val="221E1F"/>
          <w:sz w:val="20"/>
          <w:szCs w:val="20"/>
          <w:shd w:val="clear" w:color="auto" w:fill="FFFFFF"/>
        </w:rPr>
        <w:t> Leading Places: The 100 Most Loved Destinations Around the World for 2021</w:t>
      </w:r>
      <w:r w:rsidRPr="004533A3">
        <w:rPr>
          <w:rFonts w:ascii="Arial" w:hAnsi="Arial" w:cs="Arial"/>
          <w:color w:val="221E1F"/>
          <w:sz w:val="20"/>
          <w:szCs w:val="20"/>
          <w:shd w:val="clear" w:color="auto" w:fill="FFFFFF"/>
        </w:rPr>
        <w:t>, released by the </w:t>
      </w:r>
      <w:r w:rsidRPr="00231871">
        <w:rPr>
          <w:rFonts w:ascii="Arial" w:eastAsia="MS Gothic" w:hAnsi="Arial" w:cs="Arial"/>
          <w:sz w:val="20"/>
          <w:szCs w:val="20"/>
          <w:shd w:val="clear" w:color="auto" w:fill="FFFFFF"/>
        </w:rPr>
        <w:t>Tourism Sentiment Index</w:t>
      </w:r>
    </w:p>
    <w:p w14:paraId="7DD91037" w14:textId="77777777" w:rsidR="00704F11" w:rsidRPr="00824452" w:rsidRDefault="00704F11" w:rsidP="00704F11">
      <w:pPr>
        <w:pStyle w:val="TableTextBullet2"/>
        <w:numPr>
          <w:ilvl w:val="0"/>
          <w:numId w:val="6"/>
        </w:numPr>
        <w:spacing w:before="100" w:after="100"/>
        <w:ind w:left="357" w:hanging="357"/>
        <w:rPr>
          <w:rFonts w:ascii="Arial" w:hAnsi="Arial" w:cs="Arial"/>
          <w:color w:val="221E1F"/>
          <w:sz w:val="20"/>
          <w:szCs w:val="20"/>
          <w:shd w:val="clear" w:color="auto" w:fill="FFFFFF"/>
        </w:rPr>
      </w:pPr>
      <w:r>
        <w:rPr>
          <w:rFonts w:ascii="Arial" w:hAnsi="Arial" w:cs="Arial"/>
          <w:color w:val="221E1F"/>
          <w:sz w:val="20"/>
          <w:szCs w:val="20"/>
          <w:shd w:val="clear" w:color="auto" w:fill="FFFFFF"/>
        </w:rPr>
        <w:t xml:space="preserve">We distributed </w:t>
      </w:r>
      <w:r w:rsidRPr="00824452">
        <w:rPr>
          <w:rFonts w:ascii="Arial" w:hAnsi="Arial" w:cs="Arial"/>
          <w:color w:val="221E1F"/>
          <w:sz w:val="20"/>
          <w:szCs w:val="20"/>
          <w:shd w:val="clear" w:color="auto" w:fill="FFFFFF"/>
        </w:rPr>
        <w:t xml:space="preserve">$399,726 </w:t>
      </w:r>
      <w:r>
        <w:rPr>
          <w:rFonts w:ascii="Arial" w:hAnsi="Arial" w:cs="Arial"/>
          <w:color w:val="221E1F"/>
          <w:sz w:val="20"/>
          <w:szCs w:val="20"/>
          <w:shd w:val="clear" w:color="auto" w:fill="FFFFFF"/>
        </w:rPr>
        <w:t>as part of t</w:t>
      </w:r>
      <w:r w:rsidRPr="00824452">
        <w:rPr>
          <w:rFonts w:ascii="Arial" w:hAnsi="Arial" w:cs="Arial"/>
          <w:color w:val="221E1F"/>
          <w:sz w:val="20"/>
          <w:szCs w:val="20"/>
          <w:shd w:val="clear" w:color="auto" w:fill="FFFFFF"/>
        </w:rPr>
        <w:t xml:space="preserve">he COVID-19 Arts, Culture and Heritage Recovery Grants to </w:t>
      </w:r>
      <w:r>
        <w:rPr>
          <w:rFonts w:ascii="Arial" w:hAnsi="Arial" w:cs="Arial"/>
          <w:color w:val="221E1F"/>
          <w:sz w:val="20"/>
          <w:szCs w:val="20"/>
          <w:shd w:val="clear" w:color="auto" w:fill="FFFFFF"/>
        </w:rPr>
        <w:t xml:space="preserve">support </w:t>
      </w:r>
      <w:r w:rsidRPr="00824452">
        <w:rPr>
          <w:rFonts w:ascii="Arial" w:hAnsi="Arial" w:cs="Arial"/>
          <w:color w:val="221E1F"/>
          <w:sz w:val="20"/>
          <w:szCs w:val="20"/>
          <w:shd w:val="clear" w:color="auto" w:fill="FFFFFF"/>
        </w:rPr>
        <w:t xml:space="preserve">local arts, cultural and heritage </w:t>
      </w:r>
      <w:proofErr w:type="spellStart"/>
      <w:r w:rsidRPr="00824452">
        <w:rPr>
          <w:rFonts w:ascii="Arial" w:hAnsi="Arial" w:cs="Arial"/>
          <w:color w:val="221E1F"/>
          <w:sz w:val="20"/>
          <w:szCs w:val="20"/>
          <w:shd w:val="clear" w:color="auto" w:fill="FFFFFF"/>
        </w:rPr>
        <w:t>practicitioners</w:t>
      </w:r>
      <w:proofErr w:type="spellEnd"/>
      <w:r w:rsidRPr="00824452">
        <w:rPr>
          <w:rFonts w:ascii="Arial" w:hAnsi="Arial" w:cs="Arial"/>
          <w:color w:val="221E1F"/>
          <w:sz w:val="20"/>
          <w:szCs w:val="20"/>
          <w:shd w:val="clear" w:color="auto" w:fill="FFFFFF"/>
        </w:rPr>
        <w:t xml:space="preserve"> and businesses </w:t>
      </w:r>
      <w:r>
        <w:rPr>
          <w:rFonts w:ascii="Arial" w:hAnsi="Arial" w:cs="Arial"/>
          <w:color w:val="221E1F"/>
          <w:sz w:val="20"/>
          <w:szCs w:val="20"/>
          <w:shd w:val="clear" w:color="auto" w:fill="FFFFFF"/>
        </w:rPr>
        <w:t>adversely impacted by COVID-19</w:t>
      </w:r>
    </w:p>
    <w:p w14:paraId="0B4FF8FB" w14:textId="77777777" w:rsidR="00704F11" w:rsidRDefault="00704F11" w:rsidP="00704F11">
      <w:pPr>
        <w:pStyle w:val="TableTextBullet2"/>
        <w:numPr>
          <w:ilvl w:val="0"/>
          <w:numId w:val="6"/>
        </w:numPr>
        <w:spacing w:before="100" w:after="100"/>
        <w:rPr>
          <w:rFonts w:ascii="Arial" w:hAnsi="Arial" w:cs="Arial"/>
          <w:color w:val="221E1F"/>
          <w:sz w:val="20"/>
          <w:szCs w:val="20"/>
          <w:shd w:val="clear" w:color="auto" w:fill="FFFFFF"/>
        </w:rPr>
      </w:pPr>
      <w:r>
        <w:rPr>
          <w:rFonts w:ascii="Arial" w:hAnsi="Arial" w:cs="Arial"/>
          <w:color w:val="221E1F"/>
          <w:sz w:val="20"/>
          <w:szCs w:val="20"/>
          <w:shd w:val="clear" w:color="auto" w:fill="FFFFFF"/>
        </w:rPr>
        <w:t xml:space="preserve">We </w:t>
      </w:r>
      <w:r w:rsidRPr="00517BB6">
        <w:rPr>
          <w:rFonts w:ascii="Arial" w:hAnsi="Arial" w:cs="Arial"/>
          <w:sz w:val="20"/>
          <w:szCs w:val="20"/>
        </w:rPr>
        <w:t>celebrat</w:t>
      </w:r>
      <w:r>
        <w:rPr>
          <w:rFonts w:ascii="Arial" w:hAnsi="Arial" w:cs="Arial"/>
          <w:sz w:val="20"/>
          <w:szCs w:val="20"/>
        </w:rPr>
        <w:t>ed l</w:t>
      </w:r>
      <w:r w:rsidRPr="00517BB6">
        <w:rPr>
          <w:rFonts w:ascii="Arial" w:hAnsi="Arial" w:cs="Arial"/>
          <w:sz w:val="20"/>
          <w:szCs w:val="20"/>
        </w:rPr>
        <w:t>ocal design and creativity</w:t>
      </w:r>
      <w:r>
        <w:rPr>
          <w:rFonts w:ascii="Arial" w:hAnsi="Arial" w:cs="Arial"/>
          <w:color w:val="221E1F"/>
          <w:sz w:val="20"/>
          <w:szCs w:val="20"/>
          <w:shd w:val="clear" w:color="auto" w:fill="FFFFFF"/>
        </w:rPr>
        <w:t xml:space="preserve"> during </w:t>
      </w:r>
      <w:r w:rsidRPr="00824452">
        <w:rPr>
          <w:rFonts w:ascii="Arial" w:hAnsi="Arial" w:cs="Arial"/>
          <w:color w:val="221E1F"/>
          <w:sz w:val="20"/>
          <w:szCs w:val="20"/>
          <w:shd w:val="clear" w:color="auto" w:fill="FFFFFF"/>
        </w:rPr>
        <w:t>Geelong Design Week</w:t>
      </w:r>
      <w:r>
        <w:rPr>
          <w:rFonts w:ascii="Arial" w:hAnsi="Arial" w:cs="Arial"/>
          <w:color w:val="221E1F"/>
          <w:sz w:val="20"/>
          <w:szCs w:val="20"/>
          <w:shd w:val="clear" w:color="auto" w:fill="FFFFFF"/>
        </w:rPr>
        <w:t xml:space="preserve"> 2022 which attracted over 6,000 participants</w:t>
      </w:r>
    </w:p>
    <w:p w14:paraId="160F7759" w14:textId="7F90072B" w:rsidR="00704F11" w:rsidRPr="00824452" w:rsidRDefault="00704F11" w:rsidP="00704F11">
      <w:pPr>
        <w:pStyle w:val="TableTextBullet2"/>
        <w:numPr>
          <w:ilvl w:val="0"/>
          <w:numId w:val="6"/>
        </w:numPr>
        <w:spacing w:before="100" w:after="100"/>
        <w:rPr>
          <w:rFonts w:ascii="Arial" w:hAnsi="Arial" w:cs="Arial"/>
          <w:color w:val="221E1F"/>
          <w:sz w:val="20"/>
          <w:szCs w:val="20"/>
          <w:shd w:val="clear" w:color="auto" w:fill="FFFFFF"/>
        </w:rPr>
      </w:pPr>
      <w:r>
        <w:rPr>
          <w:rFonts w:ascii="Arial" w:hAnsi="Arial" w:cs="Arial"/>
          <w:color w:val="221E1F"/>
          <w:sz w:val="20"/>
          <w:szCs w:val="20"/>
          <w:shd w:val="clear" w:color="auto" w:fill="FFFFFF"/>
        </w:rPr>
        <w:t xml:space="preserve">We </w:t>
      </w:r>
      <w:r w:rsidRPr="00824452">
        <w:rPr>
          <w:rFonts w:ascii="Arial" w:hAnsi="Arial" w:cs="Arial"/>
          <w:color w:val="221E1F"/>
          <w:sz w:val="20"/>
          <w:szCs w:val="20"/>
          <w:shd w:val="clear" w:color="auto" w:fill="FFFFFF"/>
        </w:rPr>
        <w:t xml:space="preserve">installed </w:t>
      </w:r>
      <w:r w:rsidR="00567299">
        <w:rPr>
          <w:rFonts w:ascii="Arial" w:hAnsi="Arial" w:cs="Arial"/>
          <w:color w:val="221E1F"/>
          <w:sz w:val="20"/>
          <w:szCs w:val="20"/>
          <w:shd w:val="clear" w:color="auto" w:fill="FFFFFF"/>
        </w:rPr>
        <w:t xml:space="preserve">19 </w:t>
      </w:r>
      <w:r w:rsidRPr="00824452">
        <w:rPr>
          <w:rFonts w:ascii="Arial" w:hAnsi="Arial" w:cs="Arial"/>
          <w:color w:val="221E1F"/>
          <w:sz w:val="20"/>
          <w:szCs w:val="20"/>
          <w:shd w:val="clear" w:color="auto" w:fill="FFFFFF"/>
        </w:rPr>
        <w:t>Smart Nodes including three Tower Nodes as part of Smarter Suburbs Program</w:t>
      </w:r>
    </w:p>
    <w:p w14:paraId="6A6253B7" w14:textId="77777777" w:rsidR="00704F11" w:rsidRDefault="00704F11" w:rsidP="00704F11">
      <w:pPr>
        <w:pStyle w:val="TableTextBullet2"/>
        <w:numPr>
          <w:ilvl w:val="0"/>
          <w:numId w:val="6"/>
        </w:numPr>
        <w:spacing w:before="100" w:after="100"/>
        <w:rPr>
          <w:rFonts w:ascii="Arial" w:hAnsi="Arial" w:cs="Arial"/>
          <w:color w:val="221E1F"/>
          <w:sz w:val="20"/>
          <w:szCs w:val="20"/>
          <w:shd w:val="clear" w:color="auto" w:fill="FFFFFF"/>
        </w:rPr>
      </w:pPr>
      <w:r w:rsidRPr="00CF3F5B">
        <w:rPr>
          <w:rFonts w:ascii="Arial" w:hAnsi="Arial" w:cs="Arial"/>
          <w:color w:val="221E1F"/>
          <w:sz w:val="20"/>
          <w:szCs w:val="20"/>
          <w:shd w:val="clear" w:color="auto" w:fill="FFFFFF"/>
        </w:rPr>
        <w:t>We secured 54 business events delivering over $3.5 million in economic benefit to the region</w:t>
      </w:r>
    </w:p>
    <w:p w14:paraId="59329122" w14:textId="77777777" w:rsidR="00704F11" w:rsidRPr="00B75930" w:rsidRDefault="00704F11" w:rsidP="00704F11">
      <w:pPr>
        <w:pStyle w:val="ListBullet"/>
        <w:numPr>
          <w:ilvl w:val="0"/>
          <w:numId w:val="6"/>
        </w:numPr>
        <w:spacing w:before="100" w:after="100"/>
        <w:rPr>
          <w:rFonts w:ascii="Arial" w:hAnsi="Arial" w:cs="Arial"/>
          <w:color w:val="221E1F"/>
          <w:sz w:val="20"/>
          <w:szCs w:val="20"/>
          <w:shd w:val="clear" w:color="auto" w:fill="FFFFFF"/>
        </w:rPr>
      </w:pPr>
      <w:r w:rsidRPr="00B75930">
        <w:rPr>
          <w:rFonts w:ascii="Arial" w:hAnsi="Arial" w:cs="Arial"/>
          <w:color w:val="221E1F"/>
          <w:sz w:val="20"/>
          <w:szCs w:val="20"/>
          <w:shd w:val="clear" w:color="auto" w:fill="FFFFFF"/>
        </w:rPr>
        <w:t xml:space="preserve">We held the Geelong Small Business Festival, providing low-cost and free events designed to connect, inspire, </w:t>
      </w:r>
      <w:proofErr w:type="gramStart"/>
      <w:r w:rsidRPr="00B75930">
        <w:rPr>
          <w:rFonts w:ascii="Arial" w:hAnsi="Arial" w:cs="Arial"/>
          <w:color w:val="221E1F"/>
          <w:sz w:val="20"/>
          <w:szCs w:val="20"/>
          <w:shd w:val="clear" w:color="auto" w:fill="FFFFFF"/>
        </w:rPr>
        <w:t>grow</w:t>
      </w:r>
      <w:proofErr w:type="gramEnd"/>
      <w:r w:rsidRPr="00B75930">
        <w:rPr>
          <w:rFonts w:ascii="Arial" w:hAnsi="Arial" w:cs="Arial"/>
          <w:color w:val="221E1F"/>
          <w:sz w:val="20"/>
          <w:szCs w:val="20"/>
          <w:shd w:val="clear" w:color="auto" w:fill="FFFFFF"/>
        </w:rPr>
        <w:t xml:space="preserve"> and support our local business community</w:t>
      </w:r>
    </w:p>
    <w:p w14:paraId="03F6B6A6" w14:textId="25746BBD" w:rsidR="00704F11" w:rsidRPr="00A2038E" w:rsidRDefault="00704F11" w:rsidP="00704F11">
      <w:pPr>
        <w:pStyle w:val="ListBullet"/>
        <w:numPr>
          <w:ilvl w:val="0"/>
          <w:numId w:val="6"/>
        </w:numPr>
        <w:spacing w:before="100" w:after="100"/>
        <w:rPr>
          <w:rFonts w:ascii="Arial" w:hAnsi="Arial" w:cs="Arial"/>
          <w:color w:val="221E1F"/>
          <w:sz w:val="20"/>
          <w:szCs w:val="20"/>
          <w:shd w:val="clear" w:color="auto" w:fill="FFFFFF"/>
        </w:rPr>
      </w:pPr>
      <w:r w:rsidRPr="00B75930">
        <w:rPr>
          <w:rFonts w:ascii="Arial" w:hAnsi="Arial" w:cs="Arial"/>
          <w:color w:val="221E1F"/>
          <w:sz w:val="20"/>
          <w:szCs w:val="20"/>
          <w:shd w:val="clear" w:color="auto" w:fill="FFFFFF"/>
        </w:rPr>
        <w:t xml:space="preserve">We </w:t>
      </w:r>
      <w:proofErr w:type="gramStart"/>
      <w:r w:rsidRPr="00B75930">
        <w:rPr>
          <w:rFonts w:ascii="Arial" w:hAnsi="Arial" w:cs="Arial"/>
          <w:color w:val="221E1F"/>
          <w:sz w:val="20"/>
          <w:szCs w:val="20"/>
          <w:shd w:val="clear" w:color="auto" w:fill="FFFFFF"/>
        </w:rPr>
        <w:t>entered into</w:t>
      </w:r>
      <w:proofErr w:type="gramEnd"/>
      <w:r w:rsidRPr="00B75930">
        <w:rPr>
          <w:rFonts w:ascii="Arial" w:hAnsi="Arial" w:cs="Arial"/>
          <w:color w:val="221E1F"/>
          <w:sz w:val="20"/>
          <w:szCs w:val="20"/>
          <w:shd w:val="clear" w:color="auto" w:fill="FFFFFF"/>
        </w:rPr>
        <w:t xml:space="preserve"> a Memorandum of Understanding with Changwon City </w:t>
      </w:r>
      <w:r w:rsidR="003F345B">
        <w:rPr>
          <w:rFonts w:ascii="Arial" w:hAnsi="Arial" w:cs="Arial"/>
          <w:color w:val="221E1F"/>
          <w:sz w:val="20"/>
          <w:szCs w:val="20"/>
          <w:shd w:val="clear" w:color="auto" w:fill="FFFFFF"/>
        </w:rPr>
        <w:t xml:space="preserve">South Korea, </w:t>
      </w:r>
      <w:r w:rsidRPr="00B75930">
        <w:rPr>
          <w:rFonts w:ascii="Arial" w:hAnsi="Arial" w:cs="Arial"/>
          <w:color w:val="221E1F"/>
          <w:sz w:val="20"/>
          <w:szCs w:val="20"/>
          <w:shd w:val="clear" w:color="auto" w:fill="FFFFFF"/>
        </w:rPr>
        <w:t xml:space="preserve">with a focus on trade, </w:t>
      </w:r>
      <w:r w:rsidRPr="00A2038E">
        <w:rPr>
          <w:rFonts w:ascii="Arial" w:hAnsi="Arial" w:cs="Arial"/>
          <w:color w:val="221E1F"/>
          <w:sz w:val="20"/>
          <w:szCs w:val="20"/>
          <w:shd w:val="clear" w:color="auto" w:fill="FFFFFF"/>
        </w:rPr>
        <w:t>education and cultural exchange</w:t>
      </w:r>
    </w:p>
    <w:p w14:paraId="26C83FBD" w14:textId="77777777" w:rsidR="00595EE1" w:rsidRPr="00A2038E" w:rsidRDefault="00704F11" w:rsidP="00595EE1">
      <w:pPr>
        <w:pStyle w:val="ListBullet"/>
        <w:numPr>
          <w:ilvl w:val="0"/>
          <w:numId w:val="6"/>
        </w:numPr>
        <w:spacing w:before="100" w:after="100"/>
        <w:rPr>
          <w:rFonts w:ascii="Arial" w:hAnsi="Arial" w:cs="Arial"/>
          <w:color w:val="221E1F"/>
          <w:sz w:val="20"/>
          <w:szCs w:val="20"/>
          <w:shd w:val="clear" w:color="auto" w:fill="FFFFFF"/>
        </w:rPr>
      </w:pPr>
      <w:r w:rsidRPr="00A2038E">
        <w:rPr>
          <w:rFonts w:ascii="Arial" w:hAnsi="Arial" w:cs="Arial"/>
          <w:color w:val="221E1F"/>
          <w:sz w:val="20"/>
          <w:szCs w:val="20"/>
          <w:shd w:val="clear" w:color="auto" w:fill="FFFFFF"/>
        </w:rPr>
        <w:t xml:space="preserve">We </w:t>
      </w:r>
      <w:r w:rsidRPr="00A2038E">
        <w:rPr>
          <w:rFonts w:ascii="Arial" w:hAnsi="Arial" w:cs="Arial"/>
          <w:sz w:val="20"/>
          <w:szCs w:val="20"/>
          <w:shd w:val="clear" w:color="auto" w:fill="FFFFFF"/>
        </w:rPr>
        <w:t xml:space="preserve">presented the </w:t>
      </w:r>
      <w:r w:rsidRPr="00A2038E">
        <w:rPr>
          <w:rFonts w:ascii="Arial" w:hAnsi="Arial" w:cs="Arial"/>
          <w:color w:val="221E1F"/>
          <w:sz w:val="20"/>
          <w:szCs w:val="20"/>
          <w:shd w:val="clear" w:color="auto" w:fill="FFFFFF"/>
        </w:rPr>
        <w:t xml:space="preserve">Tastes of Central Geelong festival, </w:t>
      </w:r>
      <w:r w:rsidRPr="00A2038E">
        <w:rPr>
          <w:rFonts w:ascii="Arial" w:hAnsi="Arial" w:cs="Arial"/>
          <w:sz w:val="20"/>
          <w:szCs w:val="20"/>
          <w:shd w:val="clear" w:color="auto" w:fill="FFFFFF"/>
        </w:rPr>
        <w:t>showcasing Central Geelong cafes, bars and restaurants</w:t>
      </w:r>
      <w:r w:rsidRPr="00A2038E">
        <w:rPr>
          <w:rFonts w:ascii="Arial" w:hAnsi="Arial" w:cs="Arial"/>
          <w:color w:val="221E1F"/>
          <w:sz w:val="20"/>
          <w:szCs w:val="20"/>
          <w:shd w:val="clear" w:color="auto" w:fill="FFFFFF"/>
        </w:rPr>
        <w:t xml:space="preserve"> through dining events, guided food tours, </w:t>
      </w:r>
      <w:proofErr w:type="gramStart"/>
      <w:r w:rsidRPr="00A2038E">
        <w:rPr>
          <w:rFonts w:ascii="Arial" w:hAnsi="Arial" w:cs="Arial"/>
          <w:color w:val="221E1F"/>
          <w:sz w:val="20"/>
          <w:szCs w:val="20"/>
          <w:shd w:val="clear" w:color="auto" w:fill="FFFFFF"/>
        </w:rPr>
        <w:t>masterclasses</w:t>
      </w:r>
      <w:proofErr w:type="gramEnd"/>
      <w:r w:rsidRPr="00A2038E">
        <w:rPr>
          <w:rFonts w:ascii="Arial" w:hAnsi="Arial" w:cs="Arial"/>
          <w:color w:val="221E1F"/>
          <w:sz w:val="20"/>
          <w:szCs w:val="20"/>
          <w:shd w:val="clear" w:color="auto" w:fill="FFFFFF"/>
        </w:rPr>
        <w:t xml:space="preserve"> and demonstrations </w:t>
      </w:r>
    </w:p>
    <w:p w14:paraId="593423B6" w14:textId="536FF2A2" w:rsidR="002C2C44" w:rsidRPr="00C02E32" w:rsidRDefault="00704F11">
      <w:pPr>
        <w:pStyle w:val="ListBullet"/>
        <w:numPr>
          <w:ilvl w:val="0"/>
          <w:numId w:val="6"/>
        </w:numPr>
        <w:spacing w:before="100" w:after="100"/>
        <w:rPr>
          <w:rFonts w:ascii="Arial" w:hAnsi="Arial" w:cs="Arial"/>
          <w:color w:val="221E1F"/>
          <w:sz w:val="20"/>
          <w:szCs w:val="20"/>
          <w:shd w:val="clear" w:color="auto" w:fill="FFFFFF"/>
        </w:rPr>
      </w:pPr>
      <w:r w:rsidRPr="00A2038E">
        <w:rPr>
          <w:rFonts w:ascii="Arial" w:hAnsi="Arial" w:cs="Arial"/>
          <w:color w:val="221E1F"/>
          <w:sz w:val="20"/>
          <w:szCs w:val="20"/>
          <w:shd w:val="clear" w:color="auto" w:fill="FFFFFF"/>
        </w:rPr>
        <w:t>Council endorsed a business case to investigate the delivery of a Regional Livestock and Rural Information Exchange Hub and Truck Wash in Greater Geelong</w:t>
      </w:r>
      <w:r w:rsidR="00C02E32">
        <w:rPr>
          <w:rFonts w:ascii="Arial" w:hAnsi="Arial" w:cs="Arial"/>
          <w:color w:val="221E1F"/>
          <w:sz w:val="20"/>
          <w:szCs w:val="20"/>
          <w:shd w:val="clear" w:color="auto" w:fill="FFFFFF"/>
        </w:rPr>
        <w:t>.</w:t>
      </w:r>
    </w:p>
    <w:p w14:paraId="200DAF06" w14:textId="77777777" w:rsidR="00704F11" w:rsidRDefault="00704F11" w:rsidP="00704F11">
      <w:pPr>
        <w:spacing w:line="240" w:lineRule="auto"/>
        <w:rPr>
          <w:rFonts w:ascii="Arial" w:eastAsia="MS Gothic" w:hAnsi="Arial" w:cs="Arial"/>
          <w:b/>
          <w:bCs/>
          <w:color w:val="244061"/>
          <w:sz w:val="28"/>
          <w:szCs w:val="28"/>
        </w:rPr>
      </w:pPr>
      <w:r>
        <w:rPr>
          <w:rFonts w:ascii="Arial" w:hAnsi="Arial" w:cs="Arial"/>
          <w:color w:val="244061"/>
          <w:sz w:val="28"/>
          <w:szCs w:val="28"/>
        </w:rPr>
        <w:br w:type="page"/>
      </w:r>
    </w:p>
    <w:p w14:paraId="4EEB1F15" w14:textId="12C69BAC" w:rsidR="00704F11" w:rsidRPr="00965BA7" w:rsidRDefault="00704F11" w:rsidP="00674A49">
      <w:pPr>
        <w:pStyle w:val="Heading2"/>
        <w:spacing w:before="100" w:after="100"/>
        <w:ind w:right="-307"/>
        <w:rPr>
          <w:rFonts w:ascii="Arial" w:hAnsi="Arial" w:cs="Arial"/>
          <w:color w:val="003361"/>
          <w:sz w:val="28"/>
          <w:szCs w:val="28"/>
        </w:rPr>
      </w:pPr>
      <w:bookmarkStart w:id="97" w:name="_Toc116036590"/>
      <w:r w:rsidRPr="00965BA7">
        <w:rPr>
          <w:rFonts w:ascii="Arial" w:hAnsi="Arial" w:cs="Arial"/>
          <w:color w:val="003361"/>
          <w:sz w:val="28"/>
          <w:szCs w:val="28"/>
        </w:rPr>
        <w:lastRenderedPageBreak/>
        <w:t>STRATEGIC DIRECTION 4</w:t>
      </w:r>
      <w:r w:rsidR="00CA62A3" w:rsidRPr="00965BA7">
        <w:rPr>
          <w:rFonts w:ascii="Arial" w:hAnsi="Arial" w:cs="Arial"/>
          <w:color w:val="003361"/>
          <w:sz w:val="28"/>
          <w:szCs w:val="28"/>
        </w:rPr>
        <w:t xml:space="preserve">: </w:t>
      </w:r>
      <w:r w:rsidRPr="00965BA7">
        <w:rPr>
          <w:rFonts w:ascii="Arial" w:hAnsi="Arial" w:cs="Arial"/>
          <w:color w:val="003361"/>
          <w:sz w:val="28"/>
          <w:szCs w:val="28"/>
        </w:rPr>
        <w:t>HIGH-PERFORMING COUNCIL AND ORGANISATION</w:t>
      </w:r>
      <w:bookmarkEnd w:id="97"/>
    </w:p>
    <w:p w14:paraId="1CA55F7C" w14:textId="77777777" w:rsidR="000E4B09" w:rsidRDefault="000E4B09" w:rsidP="0018090F">
      <w:pPr>
        <w:pStyle w:val="ListBullet"/>
        <w:spacing w:before="100" w:after="100"/>
        <w:rPr>
          <w:rFonts w:ascii="Arial" w:hAnsi="Arial" w:cs="Arial"/>
          <w:b/>
          <w:bCs/>
          <w:color w:val="003361"/>
          <w:spacing w:val="0"/>
          <w:sz w:val="24"/>
          <w:szCs w:val="24"/>
        </w:rPr>
      </w:pPr>
    </w:p>
    <w:p w14:paraId="2D145461" w14:textId="0F4CD1AC" w:rsidR="00704F11" w:rsidRPr="00965BA7" w:rsidRDefault="00704F11" w:rsidP="0018090F">
      <w:pPr>
        <w:pStyle w:val="ListBullet"/>
        <w:spacing w:before="100" w:after="100"/>
        <w:rPr>
          <w:rFonts w:ascii="Arial" w:hAnsi="Arial" w:cs="Arial"/>
          <w:b/>
          <w:bCs/>
          <w:color w:val="003361"/>
          <w:spacing w:val="0"/>
          <w:sz w:val="24"/>
          <w:szCs w:val="24"/>
        </w:rPr>
      </w:pPr>
      <w:r w:rsidRPr="00965BA7">
        <w:rPr>
          <w:rFonts w:ascii="Arial" w:hAnsi="Arial" w:cs="Arial"/>
          <w:b/>
          <w:bCs/>
          <w:color w:val="003361"/>
          <w:spacing w:val="0"/>
          <w:sz w:val="24"/>
          <w:szCs w:val="24"/>
        </w:rPr>
        <w:t xml:space="preserve">DESIRED OUTCOMES </w:t>
      </w:r>
    </w:p>
    <w:p w14:paraId="7FF5C85A" w14:textId="77777777" w:rsidR="00704F11" w:rsidRPr="00231871" w:rsidRDefault="00704F11" w:rsidP="00CD0EF0">
      <w:pPr>
        <w:pStyle w:val="ListBullet"/>
        <w:numPr>
          <w:ilvl w:val="0"/>
          <w:numId w:val="95"/>
        </w:numPr>
        <w:spacing w:before="100" w:after="100"/>
        <w:ind w:left="567" w:hanging="567"/>
        <w:rPr>
          <w:rFonts w:ascii="Arial" w:hAnsi="Arial" w:cs="Arial"/>
          <w:sz w:val="20"/>
          <w:szCs w:val="20"/>
        </w:rPr>
      </w:pPr>
      <w:r w:rsidRPr="00231871">
        <w:rPr>
          <w:rFonts w:ascii="Arial" w:hAnsi="Arial" w:cs="Arial"/>
          <w:sz w:val="20"/>
          <w:szCs w:val="20"/>
        </w:rPr>
        <w:t xml:space="preserve">Our services are accessible and meet the diverse needs of our community </w:t>
      </w:r>
    </w:p>
    <w:p w14:paraId="131430F7" w14:textId="77777777" w:rsidR="00704F11" w:rsidRPr="00231871" w:rsidRDefault="00704F11" w:rsidP="00CD0EF0">
      <w:pPr>
        <w:pStyle w:val="ListBullet"/>
        <w:numPr>
          <w:ilvl w:val="0"/>
          <w:numId w:val="95"/>
        </w:numPr>
        <w:spacing w:before="100" w:after="100"/>
        <w:ind w:left="567" w:hanging="567"/>
        <w:rPr>
          <w:rFonts w:ascii="Arial" w:hAnsi="Arial" w:cs="Arial"/>
          <w:sz w:val="20"/>
          <w:szCs w:val="20"/>
        </w:rPr>
      </w:pPr>
      <w:r w:rsidRPr="00231871">
        <w:rPr>
          <w:rFonts w:ascii="Arial" w:hAnsi="Arial" w:cs="Arial"/>
          <w:sz w:val="20"/>
          <w:szCs w:val="20"/>
        </w:rPr>
        <w:t>We are acknowledged and recognised as a leading council and organisation</w:t>
      </w:r>
    </w:p>
    <w:p w14:paraId="08A72869" w14:textId="77777777" w:rsidR="00704F11" w:rsidRPr="00231871" w:rsidRDefault="00704F11" w:rsidP="00CD0EF0">
      <w:pPr>
        <w:pStyle w:val="ListBullet"/>
        <w:numPr>
          <w:ilvl w:val="0"/>
          <w:numId w:val="95"/>
        </w:numPr>
        <w:spacing w:before="100" w:after="100"/>
        <w:ind w:left="567" w:hanging="567"/>
        <w:rPr>
          <w:rFonts w:ascii="Arial" w:hAnsi="Arial" w:cs="Arial"/>
          <w:sz w:val="20"/>
          <w:szCs w:val="20"/>
        </w:rPr>
      </w:pPr>
      <w:r w:rsidRPr="00231871">
        <w:rPr>
          <w:rFonts w:ascii="Arial" w:hAnsi="Arial" w:cs="Arial"/>
          <w:sz w:val="20"/>
          <w:szCs w:val="20"/>
        </w:rPr>
        <w:t xml:space="preserve">We have a healthy, safe, </w:t>
      </w:r>
      <w:proofErr w:type="gramStart"/>
      <w:r w:rsidRPr="00231871">
        <w:rPr>
          <w:rFonts w:ascii="Arial" w:hAnsi="Arial" w:cs="Arial"/>
          <w:sz w:val="20"/>
          <w:szCs w:val="20"/>
        </w:rPr>
        <w:t>inclusive</w:t>
      </w:r>
      <w:proofErr w:type="gramEnd"/>
      <w:r w:rsidRPr="00231871">
        <w:rPr>
          <w:rFonts w:ascii="Arial" w:hAnsi="Arial" w:cs="Arial"/>
          <w:sz w:val="20"/>
          <w:szCs w:val="20"/>
        </w:rPr>
        <w:t xml:space="preserve"> and diverse culture </w:t>
      </w:r>
    </w:p>
    <w:p w14:paraId="0FC5EBDC" w14:textId="77777777" w:rsidR="00704F11" w:rsidRPr="00231871" w:rsidRDefault="00704F11" w:rsidP="00CD0EF0">
      <w:pPr>
        <w:pStyle w:val="ListBullet"/>
        <w:numPr>
          <w:ilvl w:val="0"/>
          <w:numId w:val="95"/>
        </w:numPr>
        <w:spacing w:before="100" w:after="100"/>
        <w:ind w:left="567" w:hanging="567"/>
        <w:rPr>
          <w:rFonts w:ascii="Arial" w:hAnsi="Arial" w:cs="Arial"/>
          <w:sz w:val="20"/>
          <w:szCs w:val="20"/>
        </w:rPr>
      </w:pPr>
      <w:r w:rsidRPr="00231871">
        <w:rPr>
          <w:rFonts w:ascii="Arial" w:hAnsi="Arial" w:cs="Arial"/>
          <w:sz w:val="20"/>
          <w:szCs w:val="20"/>
        </w:rPr>
        <w:t>We are a financially sustainable and resilient organisation</w:t>
      </w:r>
    </w:p>
    <w:p w14:paraId="19866AE2" w14:textId="77777777" w:rsidR="00704F11" w:rsidRPr="00965BA7" w:rsidRDefault="00704F11" w:rsidP="00803CE1">
      <w:pPr>
        <w:pStyle w:val="ListBullet"/>
        <w:spacing w:before="200" w:after="100"/>
        <w:rPr>
          <w:rFonts w:ascii="Arial Bold" w:hAnsi="Arial Bold" w:cs="Arial"/>
          <w:b/>
          <w:bCs/>
          <w:caps/>
          <w:color w:val="003361"/>
          <w:spacing w:val="0"/>
          <w:sz w:val="24"/>
          <w:szCs w:val="24"/>
        </w:rPr>
      </w:pPr>
      <w:r w:rsidRPr="00965BA7">
        <w:rPr>
          <w:rFonts w:ascii="Arial Bold" w:hAnsi="Arial Bold" w:cs="Arial"/>
          <w:b/>
          <w:bCs/>
          <w:caps/>
          <w:color w:val="003361"/>
          <w:spacing w:val="0"/>
          <w:sz w:val="24"/>
          <w:szCs w:val="24"/>
        </w:rPr>
        <w:t>Four-year priorities</w:t>
      </w:r>
    </w:p>
    <w:p w14:paraId="54BF19DF" w14:textId="77777777" w:rsidR="00704F11" w:rsidRPr="00231871" w:rsidRDefault="00704F11" w:rsidP="000E4B09">
      <w:pPr>
        <w:pStyle w:val="ListBullet"/>
        <w:spacing w:before="100" w:after="100"/>
        <w:ind w:left="567" w:hanging="567"/>
        <w:rPr>
          <w:rFonts w:ascii="Arial" w:hAnsi="Arial" w:cs="Arial"/>
          <w:sz w:val="20"/>
          <w:szCs w:val="20"/>
        </w:rPr>
      </w:pPr>
      <w:r w:rsidRPr="0EDC895E">
        <w:rPr>
          <w:rFonts w:ascii="Arial" w:hAnsi="Arial" w:cs="Arial"/>
          <w:sz w:val="20"/>
          <w:szCs w:val="20"/>
        </w:rPr>
        <w:t>4.1</w:t>
      </w:r>
      <w:r>
        <w:tab/>
      </w:r>
      <w:r w:rsidRPr="0EDC895E">
        <w:rPr>
          <w:rFonts w:ascii="Arial" w:hAnsi="Arial" w:cs="Arial"/>
          <w:sz w:val="20"/>
          <w:szCs w:val="20"/>
        </w:rPr>
        <w:t>Enable a customer-focused approach that delivers efficient and responsive service</w:t>
      </w:r>
    </w:p>
    <w:p w14:paraId="42505B93" w14:textId="6B2CB5B8" w:rsidR="00704F11" w:rsidRPr="00231871" w:rsidRDefault="00704F11" w:rsidP="000E4B09">
      <w:pPr>
        <w:pStyle w:val="ListBullet"/>
        <w:spacing w:before="100" w:after="100"/>
        <w:ind w:left="567" w:hanging="567"/>
        <w:rPr>
          <w:rFonts w:ascii="Arial" w:hAnsi="Arial" w:cs="Arial"/>
          <w:sz w:val="20"/>
          <w:szCs w:val="20"/>
        </w:rPr>
      </w:pPr>
      <w:r w:rsidRPr="0EDC895E">
        <w:rPr>
          <w:rFonts w:ascii="Arial" w:hAnsi="Arial" w:cs="Arial"/>
          <w:sz w:val="20"/>
          <w:szCs w:val="20"/>
        </w:rPr>
        <w:t>4.2</w:t>
      </w:r>
      <w:r w:rsidRPr="000E4B09">
        <w:rPr>
          <w:rFonts w:ascii="Arial" w:hAnsi="Arial" w:cs="Arial"/>
          <w:sz w:val="20"/>
          <w:szCs w:val="20"/>
        </w:rPr>
        <w:tab/>
      </w:r>
      <w:r w:rsidRPr="0EDC895E">
        <w:rPr>
          <w:rFonts w:ascii="Arial" w:hAnsi="Arial" w:cs="Arial"/>
          <w:sz w:val="20"/>
          <w:szCs w:val="20"/>
        </w:rPr>
        <w:t>Communicate and engage effectively with our community to understand their needs and advocate on their behalf</w:t>
      </w:r>
    </w:p>
    <w:p w14:paraId="1FD5EEE5" w14:textId="77777777" w:rsidR="00704F11" w:rsidRPr="00231871" w:rsidRDefault="00704F11" w:rsidP="000E4B09">
      <w:pPr>
        <w:pStyle w:val="ListBullet"/>
        <w:spacing w:before="100" w:after="100"/>
        <w:ind w:left="567" w:hanging="567"/>
        <w:rPr>
          <w:rFonts w:ascii="Arial" w:hAnsi="Arial" w:cs="Arial"/>
          <w:sz w:val="20"/>
          <w:szCs w:val="20"/>
        </w:rPr>
      </w:pPr>
      <w:r w:rsidRPr="0EDC895E">
        <w:rPr>
          <w:rFonts w:ascii="Arial" w:hAnsi="Arial" w:cs="Arial"/>
          <w:sz w:val="20"/>
          <w:szCs w:val="20"/>
        </w:rPr>
        <w:t>4.3</w:t>
      </w:r>
      <w:r>
        <w:tab/>
      </w:r>
      <w:r w:rsidRPr="0EDC895E">
        <w:rPr>
          <w:rFonts w:ascii="Arial" w:hAnsi="Arial" w:cs="Arial"/>
          <w:sz w:val="20"/>
          <w:szCs w:val="20"/>
        </w:rPr>
        <w:t xml:space="preserve">Deliver on our community’s most important needs for infrastructure and services </w:t>
      </w:r>
    </w:p>
    <w:p w14:paraId="6D3A8E85" w14:textId="77777777" w:rsidR="00704F11" w:rsidRPr="00231871" w:rsidRDefault="00704F11" w:rsidP="000E4B09">
      <w:pPr>
        <w:pStyle w:val="ListBullet"/>
        <w:spacing w:before="100" w:after="100"/>
        <w:ind w:left="567" w:hanging="567"/>
        <w:rPr>
          <w:rFonts w:ascii="Arial" w:hAnsi="Arial" w:cs="Arial"/>
          <w:sz w:val="20"/>
          <w:szCs w:val="20"/>
        </w:rPr>
      </w:pPr>
      <w:r w:rsidRPr="0EDC895E">
        <w:rPr>
          <w:rFonts w:ascii="Arial" w:hAnsi="Arial" w:cs="Arial"/>
          <w:sz w:val="20"/>
          <w:szCs w:val="20"/>
        </w:rPr>
        <w:t>4.4</w:t>
      </w:r>
      <w:r>
        <w:tab/>
      </w:r>
      <w:r w:rsidRPr="0EDC895E">
        <w:rPr>
          <w:rFonts w:ascii="Arial" w:hAnsi="Arial" w:cs="Arial"/>
          <w:sz w:val="20"/>
          <w:szCs w:val="20"/>
        </w:rPr>
        <w:t xml:space="preserve">Continue to strengthen our workplace culture </w:t>
      </w:r>
    </w:p>
    <w:p w14:paraId="7A7A8185" w14:textId="77777777" w:rsidR="00704F11" w:rsidRPr="00231871" w:rsidRDefault="00704F11" w:rsidP="000E4B09">
      <w:pPr>
        <w:pStyle w:val="ListBullet"/>
        <w:spacing w:before="100" w:after="100"/>
        <w:ind w:left="567" w:hanging="567"/>
        <w:rPr>
          <w:rFonts w:ascii="Arial" w:hAnsi="Arial" w:cs="Arial"/>
          <w:sz w:val="20"/>
          <w:szCs w:val="20"/>
        </w:rPr>
      </w:pPr>
      <w:r w:rsidRPr="0EDC895E">
        <w:rPr>
          <w:rFonts w:ascii="Arial" w:hAnsi="Arial" w:cs="Arial"/>
          <w:sz w:val="20"/>
          <w:szCs w:val="20"/>
        </w:rPr>
        <w:t>4.5</w:t>
      </w:r>
      <w:r>
        <w:tab/>
      </w:r>
      <w:r w:rsidRPr="0EDC895E">
        <w:rPr>
          <w:rFonts w:ascii="Arial" w:hAnsi="Arial" w:cs="Arial"/>
          <w:sz w:val="20"/>
          <w:szCs w:val="20"/>
        </w:rPr>
        <w:t>Create a more efficient and effective organisation</w:t>
      </w:r>
    </w:p>
    <w:p w14:paraId="48C7B93C" w14:textId="77777777" w:rsidR="00704F11" w:rsidRPr="00231871" w:rsidRDefault="00704F11" w:rsidP="000E4B09">
      <w:pPr>
        <w:pStyle w:val="ListBullet"/>
        <w:spacing w:before="100" w:after="100"/>
        <w:ind w:left="567" w:hanging="567"/>
        <w:rPr>
          <w:rFonts w:ascii="Arial" w:hAnsi="Arial" w:cs="Arial"/>
          <w:sz w:val="20"/>
          <w:szCs w:val="20"/>
        </w:rPr>
      </w:pPr>
      <w:r w:rsidRPr="0EDC895E">
        <w:rPr>
          <w:rFonts w:ascii="Arial" w:hAnsi="Arial" w:cs="Arial"/>
          <w:sz w:val="20"/>
          <w:szCs w:val="20"/>
        </w:rPr>
        <w:t>4.6</w:t>
      </w:r>
      <w:r>
        <w:tab/>
      </w:r>
      <w:r w:rsidRPr="0EDC895E">
        <w:rPr>
          <w:rFonts w:ascii="Arial" w:hAnsi="Arial" w:cs="Arial"/>
          <w:sz w:val="20"/>
          <w:szCs w:val="20"/>
        </w:rPr>
        <w:t xml:space="preserve">Ensure that our employees are safe at work </w:t>
      </w:r>
    </w:p>
    <w:p w14:paraId="311A1E9F" w14:textId="77777777" w:rsidR="00704F11" w:rsidRPr="00231871" w:rsidRDefault="00704F11" w:rsidP="000E4B09">
      <w:pPr>
        <w:pStyle w:val="ListBullet"/>
        <w:spacing w:before="100" w:after="100"/>
        <w:ind w:left="567" w:hanging="567"/>
        <w:rPr>
          <w:rFonts w:ascii="Arial" w:hAnsi="Arial" w:cs="Arial"/>
          <w:sz w:val="20"/>
          <w:szCs w:val="20"/>
        </w:rPr>
      </w:pPr>
      <w:r w:rsidRPr="0EDC895E">
        <w:rPr>
          <w:rFonts w:ascii="Arial" w:hAnsi="Arial" w:cs="Arial"/>
          <w:sz w:val="20"/>
          <w:szCs w:val="20"/>
        </w:rPr>
        <w:t>4.7</w:t>
      </w:r>
      <w:r>
        <w:tab/>
      </w:r>
      <w:r w:rsidRPr="0EDC895E">
        <w:rPr>
          <w:rFonts w:ascii="Arial" w:hAnsi="Arial" w:cs="Arial"/>
          <w:sz w:val="20"/>
          <w:szCs w:val="20"/>
        </w:rPr>
        <w:t>Focus on financial sustainability</w:t>
      </w:r>
    </w:p>
    <w:p w14:paraId="1D3D159E" w14:textId="77777777" w:rsidR="00704F11" w:rsidRPr="00965BA7" w:rsidRDefault="00704F11" w:rsidP="00803CE1">
      <w:pPr>
        <w:pStyle w:val="ListBullet"/>
        <w:spacing w:before="200" w:after="100"/>
        <w:rPr>
          <w:rFonts w:ascii="Arial Bold" w:hAnsi="Arial Bold" w:cs="Arial"/>
          <w:b/>
          <w:bCs/>
          <w:caps/>
          <w:color w:val="003361"/>
          <w:spacing w:val="0"/>
          <w:sz w:val="24"/>
          <w:szCs w:val="24"/>
        </w:rPr>
      </w:pPr>
      <w:r w:rsidRPr="00965BA7">
        <w:rPr>
          <w:rFonts w:ascii="Arial Bold" w:hAnsi="Arial Bold" w:cs="Arial"/>
          <w:b/>
          <w:bCs/>
          <w:caps/>
          <w:color w:val="003361"/>
          <w:spacing w:val="0"/>
          <w:sz w:val="24"/>
          <w:szCs w:val="24"/>
        </w:rPr>
        <w:t>Progress report</w:t>
      </w:r>
    </w:p>
    <w:p w14:paraId="4B730373" w14:textId="77777777" w:rsidR="00704F11" w:rsidRPr="00965BA7" w:rsidRDefault="00704F11" w:rsidP="0018090F">
      <w:pPr>
        <w:spacing w:before="100" w:after="100"/>
        <w:rPr>
          <w:rFonts w:ascii="Arial" w:hAnsi="Arial" w:cs="Arial"/>
          <w:b/>
          <w:color w:val="003361"/>
          <w:spacing w:val="0"/>
          <w:sz w:val="24"/>
          <w:szCs w:val="24"/>
        </w:rPr>
      </w:pPr>
      <w:r w:rsidRPr="00965BA7">
        <w:rPr>
          <w:rFonts w:ascii="Arial" w:hAnsi="Arial" w:cs="Arial"/>
          <w:b/>
          <w:color w:val="003361"/>
          <w:spacing w:val="0"/>
          <w:sz w:val="24"/>
          <w:szCs w:val="24"/>
        </w:rPr>
        <w:t>Indicators</w:t>
      </w:r>
    </w:p>
    <w:tbl>
      <w:tblPr>
        <w:tblW w:w="5081"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106"/>
        <w:gridCol w:w="2692"/>
        <w:gridCol w:w="3827"/>
      </w:tblGrid>
      <w:tr w:rsidR="00704F11" w:rsidRPr="00FA567B" w14:paraId="362BA153" w14:textId="77777777" w:rsidTr="0018090F">
        <w:trPr>
          <w:tblHeader/>
        </w:trPr>
        <w:tc>
          <w:tcPr>
            <w:tcW w:w="1932" w:type="pct"/>
            <w:shd w:val="clear" w:color="auto" w:fill="7BA7AE"/>
            <w:vAlign w:val="center"/>
          </w:tcPr>
          <w:p w14:paraId="16581D55" w14:textId="77777777" w:rsidR="00704F11" w:rsidRPr="00D933CC" w:rsidRDefault="00704F11" w:rsidP="00BD4DBF">
            <w:pPr>
              <w:spacing w:before="60" w:after="60"/>
              <w:rPr>
                <w:rFonts w:ascii="Arial" w:hAnsi="Arial" w:cs="Arial"/>
                <w:b/>
                <w:bCs/>
                <w:color w:val="FFFFFF" w:themeColor="background1"/>
                <w:sz w:val="18"/>
                <w:szCs w:val="21"/>
              </w:rPr>
            </w:pPr>
            <w:r w:rsidRPr="00D933CC">
              <w:rPr>
                <w:rFonts w:ascii="Arial" w:hAnsi="Arial" w:cs="Arial"/>
                <w:b/>
                <w:bCs/>
                <w:color w:val="FFFFFF" w:themeColor="background1"/>
                <w:sz w:val="18"/>
                <w:szCs w:val="21"/>
              </w:rPr>
              <w:t>City of Greater Geelong Indicators</w:t>
            </w:r>
          </w:p>
        </w:tc>
        <w:tc>
          <w:tcPr>
            <w:tcW w:w="1267" w:type="pct"/>
            <w:shd w:val="clear" w:color="auto" w:fill="7BA7AE"/>
            <w:vAlign w:val="center"/>
          </w:tcPr>
          <w:p w14:paraId="4D6A1574" w14:textId="654584DE" w:rsidR="00704F11" w:rsidRPr="00B145C3" w:rsidRDefault="0009495C" w:rsidP="00BD4DBF">
            <w:pPr>
              <w:spacing w:before="60" w:after="60"/>
              <w:rPr>
                <w:rFonts w:ascii="Arial" w:hAnsi="Arial" w:cs="Arial"/>
                <w:b/>
                <w:bCs/>
                <w:color w:val="FFFFFF"/>
                <w:sz w:val="18"/>
                <w:szCs w:val="21"/>
              </w:rPr>
            </w:pPr>
            <w:r>
              <w:rPr>
                <w:rFonts w:ascii="Arial" w:hAnsi="Arial" w:cs="Arial"/>
                <w:b/>
                <w:bCs/>
                <w:color w:val="FFFFFF"/>
                <w:sz w:val="18"/>
                <w:szCs w:val="18"/>
              </w:rPr>
              <w:t xml:space="preserve">Data </w:t>
            </w:r>
            <w:proofErr w:type="gramStart"/>
            <w:r w:rsidR="000E3986">
              <w:rPr>
                <w:rFonts w:ascii="Arial" w:hAnsi="Arial" w:cs="Arial"/>
                <w:b/>
                <w:bCs/>
                <w:color w:val="FFFFFF"/>
                <w:sz w:val="18"/>
                <w:szCs w:val="18"/>
              </w:rPr>
              <w:t>at</w:t>
            </w:r>
            <w:proofErr w:type="gramEnd"/>
            <w:r w:rsidR="00704F11" w:rsidRPr="00D86BE8">
              <w:rPr>
                <w:rFonts w:ascii="Arial" w:hAnsi="Arial" w:cs="Arial"/>
                <w:b/>
                <w:bCs/>
                <w:color w:val="FFFFFF"/>
                <w:sz w:val="18"/>
                <w:szCs w:val="18"/>
              </w:rPr>
              <w:t xml:space="preserve"> </w:t>
            </w:r>
            <w:r w:rsidR="0003676D">
              <w:rPr>
                <w:rFonts w:ascii="Arial" w:hAnsi="Arial" w:cs="Arial"/>
                <w:b/>
                <w:bCs/>
                <w:color w:val="FFFFFF"/>
                <w:sz w:val="18"/>
                <w:szCs w:val="18"/>
              </w:rPr>
              <w:t xml:space="preserve">30 </w:t>
            </w:r>
            <w:r w:rsidR="000E3986">
              <w:rPr>
                <w:rFonts w:ascii="Arial" w:hAnsi="Arial" w:cs="Arial"/>
                <w:b/>
                <w:bCs/>
                <w:color w:val="FFFFFF"/>
                <w:sz w:val="18"/>
                <w:szCs w:val="18"/>
              </w:rPr>
              <w:t>June</w:t>
            </w:r>
            <w:r w:rsidR="00704F11" w:rsidRPr="00D86BE8">
              <w:rPr>
                <w:rFonts w:ascii="Arial" w:hAnsi="Arial" w:cs="Arial"/>
                <w:b/>
                <w:bCs/>
                <w:color w:val="FFFFFF"/>
                <w:sz w:val="18"/>
                <w:szCs w:val="18"/>
              </w:rPr>
              <w:t xml:space="preserve"> 2022</w:t>
            </w:r>
          </w:p>
        </w:tc>
        <w:tc>
          <w:tcPr>
            <w:tcW w:w="1801" w:type="pct"/>
            <w:shd w:val="clear" w:color="auto" w:fill="7BA7AE"/>
            <w:vAlign w:val="center"/>
          </w:tcPr>
          <w:p w14:paraId="79C5D93B" w14:textId="77777777" w:rsidR="00704F11" w:rsidRPr="00B145C3" w:rsidRDefault="00704F11" w:rsidP="00BD4DBF">
            <w:pPr>
              <w:spacing w:before="60" w:after="60"/>
              <w:rPr>
                <w:rFonts w:ascii="Arial" w:hAnsi="Arial" w:cs="Arial"/>
                <w:b/>
                <w:bCs/>
                <w:color w:val="FFFFFF"/>
                <w:sz w:val="18"/>
                <w:szCs w:val="21"/>
              </w:rPr>
            </w:pPr>
            <w:r w:rsidRPr="00D86BE8">
              <w:rPr>
                <w:rFonts w:ascii="Arial" w:hAnsi="Arial" w:cs="Arial"/>
                <w:b/>
                <w:bCs/>
                <w:color w:val="FFFFFF"/>
                <w:sz w:val="18"/>
                <w:szCs w:val="18"/>
              </w:rPr>
              <w:t>Progress comments</w:t>
            </w:r>
          </w:p>
        </w:tc>
      </w:tr>
      <w:tr w:rsidR="00704F11" w:rsidRPr="00FA567B" w14:paraId="1C0B050A" w14:textId="77777777" w:rsidTr="004B5AEA">
        <w:tc>
          <w:tcPr>
            <w:tcW w:w="1932" w:type="pct"/>
            <w:shd w:val="clear" w:color="auto" w:fill="auto"/>
          </w:tcPr>
          <w:p w14:paraId="42D8AE6A" w14:textId="77777777" w:rsidR="00704F11" w:rsidRPr="00C826DC" w:rsidRDefault="00704F11" w:rsidP="00BD4DBF">
            <w:pPr>
              <w:spacing w:before="60" w:after="60"/>
              <w:rPr>
                <w:rFonts w:ascii="Arial" w:hAnsi="Arial" w:cs="Arial"/>
                <w:sz w:val="18"/>
                <w:szCs w:val="18"/>
              </w:rPr>
            </w:pPr>
            <w:r w:rsidRPr="00C826DC">
              <w:rPr>
                <w:rFonts w:ascii="Arial" w:hAnsi="Arial" w:cs="Arial"/>
                <w:sz w:val="18"/>
                <w:szCs w:val="18"/>
              </w:rPr>
              <w:t xml:space="preserve">Customer complaints resolution completed within 30 days </w:t>
            </w:r>
          </w:p>
          <w:p w14:paraId="0DA7FA5E" w14:textId="7EF0C9A1" w:rsidR="00704F11" w:rsidRPr="00B04D36" w:rsidRDefault="00704F11" w:rsidP="00BD4DBF">
            <w:pPr>
              <w:spacing w:before="60" w:after="60"/>
              <w:rPr>
                <w:rFonts w:ascii="Arial" w:hAnsi="Arial" w:cs="Arial"/>
                <w:i/>
                <w:color w:val="000000"/>
                <w:sz w:val="16"/>
                <w:szCs w:val="16"/>
              </w:rPr>
            </w:pPr>
            <w:r w:rsidRPr="00B04D36">
              <w:rPr>
                <w:rFonts w:ascii="Arial" w:hAnsi="Arial" w:cs="Arial"/>
                <w:i/>
                <w:iCs/>
                <w:sz w:val="16"/>
                <w:szCs w:val="16"/>
              </w:rPr>
              <w:t xml:space="preserve">Source: </w:t>
            </w:r>
            <w:r w:rsidR="00270896" w:rsidRPr="00B04D36">
              <w:rPr>
                <w:rFonts w:ascii="Arial" w:hAnsi="Arial" w:cs="Arial"/>
                <w:i/>
                <w:iCs/>
                <w:sz w:val="16"/>
                <w:szCs w:val="16"/>
              </w:rPr>
              <w:t xml:space="preserve">City of Greater Geelong </w:t>
            </w:r>
          </w:p>
        </w:tc>
        <w:tc>
          <w:tcPr>
            <w:tcW w:w="1267" w:type="pct"/>
            <w:shd w:val="clear" w:color="auto" w:fill="auto"/>
          </w:tcPr>
          <w:p w14:paraId="003CA42C" w14:textId="24E45BC0" w:rsidR="00704F11" w:rsidRPr="009A0B8A" w:rsidRDefault="00270896" w:rsidP="00BD4DBF">
            <w:pPr>
              <w:spacing w:before="60" w:after="60"/>
              <w:rPr>
                <w:rFonts w:ascii="Arial" w:hAnsi="Arial" w:cs="Arial"/>
                <w:color w:val="000000"/>
                <w:sz w:val="18"/>
                <w:szCs w:val="18"/>
              </w:rPr>
            </w:pPr>
            <w:r>
              <w:rPr>
                <w:rFonts w:ascii="Arial" w:hAnsi="Arial" w:cs="Arial"/>
                <w:color w:val="000000" w:themeColor="text1"/>
                <w:sz w:val="18"/>
                <w:szCs w:val="18"/>
              </w:rPr>
              <w:t>85</w:t>
            </w:r>
            <w:r w:rsidR="452839C1" w:rsidRPr="19CB2F43">
              <w:rPr>
                <w:rFonts w:ascii="Arial" w:hAnsi="Arial" w:cs="Arial"/>
                <w:color w:val="000000" w:themeColor="text1"/>
                <w:sz w:val="18"/>
                <w:szCs w:val="18"/>
              </w:rPr>
              <w:t>%</w:t>
            </w:r>
            <w:r>
              <w:rPr>
                <w:rFonts w:ascii="Arial" w:hAnsi="Arial" w:cs="Arial"/>
                <w:color w:val="000000" w:themeColor="text1"/>
                <w:sz w:val="18"/>
                <w:szCs w:val="18"/>
              </w:rPr>
              <w:t xml:space="preserve"> (April</w:t>
            </w:r>
            <w:r w:rsidR="006A5A77">
              <w:rPr>
                <w:rFonts w:ascii="Arial" w:hAnsi="Arial" w:cs="Arial"/>
                <w:color w:val="000000" w:themeColor="text1"/>
                <w:sz w:val="18"/>
                <w:szCs w:val="18"/>
              </w:rPr>
              <w:t>‒</w:t>
            </w:r>
            <w:r>
              <w:rPr>
                <w:rFonts w:ascii="Arial" w:hAnsi="Arial" w:cs="Arial"/>
                <w:color w:val="000000" w:themeColor="text1"/>
                <w:sz w:val="18"/>
                <w:szCs w:val="18"/>
              </w:rPr>
              <w:t>June 2022)</w:t>
            </w:r>
          </w:p>
        </w:tc>
        <w:tc>
          <w:tcPr>
            <w:tcW w:w="1801" w:type="pct"/>
            <w:shd w:val="clear" w:color="auto" w:fill="auto"/>
          </w:tcPr>
          <w:p w14:paraId="3172CC0E" w14:textId="78F42EF3" w:rsidR="00704F11" w:rsidRPr="009A0B8A" w:rsidRDefault="00270896" w:rsidP="00BD4DBF">
            <w:pPr>
              <w:spacing w:before="60" w:after="60"/>
              <w:rPr>
                <w:rFonts w:ascii="Arial" w:hAnsi="Arial" w:cs="Arial"/>
                <w:sz w:val="18"/>
                <w:szCs w:val="18"/>
              </w:rPr>
            </w:pPr>
            <w:r w:rsidRPr="00270896">
              <w:rPr>
                <w:rFonts w:ascii="Arial" w:hAnsi="Arial" w:cs="Arial"/>
                <w:sz w:val="18"/>
                <w:szCs w:val="18"/>
              </w:rPr>
              <w:t xml:space="preserve">This result is for </w:t>
            </w:r>
            <w:r>
              <w:rPr>
                <w:rFonts w:ascii="Arial" w:hAnsi="Arial" w:cs="Arial"/>
                <w:sz w:val="18"/>
                <w:szCs w:val="18"/>
              </w:rPr>
              <w:t xml:space="preserve">resolution of phone and online </w:t>
            </w:r>
            <w:r w:rsidRPr="00270896">
              <w:rPr>
                <w:rFonts w:ascii="Arial" w:hAnsi="Arial" w:cs="Arial"/>
                <w:sz w:val="18"/>
                <w:szCs w:val="18"/>
              </w:rPr>
              <w:t xml:space="preserve">complaints </w:t>
            </w:r>
            <w:r>
              <w:rPr>
                <w:rFonts w:ascii="Arial" w:hAnsi="Arial" w:cs="Arial"/>
                <w:sz w:val="18"/>
                <w:szCs w:val="18"/>
              </w:rPr>
              <w:t>captured through our corporate system (</w:t>
            </w:r>
            <w:r w:rsidRPr="00270896">
              <w:rPr>
                <w:rFonts w:ascii="Arial" w:hAnsi="Arial" w:cs="Arial"/>
                <w:sz w:val="18"/>
                <w:szCs w:val="18"/>
              </w:rPr>
              <w:t>Pathway</w:t>
            </w:r>
            <w:r>
              <w:rPr>
                <w:rFonts w:ascii="Arial" w:hAnsi="Arial" w:cs="Arial"/>
                <w:sz w:val="18"/>
                <w:szCs w:val="18"/>
              </w:rPr>
              <w:t xml:space="preserve">) and does not include </w:t>
            </w:r>
            <w:r w:rsidRPr="00270896">
              <w:rPr>
                <w:rFonts w:ascii="Arial" w:hAnsi="Arial" w:cs="Arial"/>
                <w:sz w:val="18"/>
                <w:szCs w:val="18"/>
              </w:rPr>
              <w:t>complaints captured via other</w:t>
            </w:r>
            <w:r>
              <w:rPr>
                <w:rFonts w:ascii="Arial" w:hAnsi="Arial" w:cs="Arial"/>
                <w:sz w:val="18"/>
                <w:szCs w:val="18"/>
              </w:rPr>
              <w:t xml:space="preserve"> </w:t>
            </w:r>
            <w:r w:rsidRPr="00270896">
              <w:rPr>
                <w:rFonts w:ascii="Arial" w:hAnsi="Arial" w:cs="Arial"/>
                <w:sz w:val="18"/>
                <w:szCs w:val="18"/>
              </w:rPr>
              <w:t>processes</w:t>
            </w:r>
            <w:r>
              <w:rPr>
                <w:rFonts w:ascii="Arial" w:hAnsi="Arial" w:cs="Arial"/>
                <w:sz w:val="18"/>
                <w:szCs w:val="18"/>
              </w:rPr>
              <w:t xml:space="preserve">. </w:t>
            </w:r>
          </w:p>
        </w:tc>
      </w:tr>
      <w:tr w:rsidR="00704F11" w:rsidRPr="00FA567B" w14:paraId="49BDC101" w14:textId="77777777" w:rsidTr="004B5AEA">
        <w:tc>
          <w:tcPr>
            <w:tcW w:w="1932" w:type="pct"/>
            <w:shd w:val="clear" w:color="auto" w:fill="auto"/>
          </w:tcPr>
          <w:p w14:paraId="6DCD0B39" w14:textId="77777777" w:rsidR="00704F11" w:rsidRDefault="00704F11" w:rsidP="00BD4DBF">
            <w:pPr>
              <w:spacing w:before="60" w:after="60"/>
              <w:rPr>
                <w:rFonts w:ascii="Arial" w:hAnsi="Arial" w:cs="Arial"/>
                <w:color w:val="000000"/>
                <w:sz w:val="18"/>
                <w:szCs w:val="18"/>
              </w:rPr>
            </w:pPr>
            <w:r>
              <w:rPr>
                <w:rFonts w:ascii="Arial" w:hAnsi="Arial" w:cs="Arial"/>
                <w:color w:val="000000"/>
                <w:sz w:val="18"/>
                <w:szCs w:val="18"/>
              </w:rPr>
              <w:t>Community satisfaction with customer service</w:t>
            </w:r>
          </w:p>
          <w:p w14:paraId="6E348B8E" w14:textId="77777777" w:rsidR="00704F11" w:rsidRPr="00517BB6" w:rsidRDefault="00704F11" w:rsidP="00BD4DBF">
            <w:pPr>
              <w:spacing w:before="60" w:after="60"/>
              <w:rPr>
                <w:rFonts w:ascii="Arial" w:hAnsi="Arial" w:cs="Arial"/>
                <w:sz w:val="16"/>
                <w:szCs w:val="16"/>
                <w:highlight w:val="yellow"/>
              </w:rPr>
            </w:pPr>
            <w:r w:rsidRPr="00517BB6">
              <w:rPr>
                <w:rFonts w:ascii="Arial" w:hAnsi="Arial" w:cs="Arial"/>
                <w:i/>
                <w:iCs/>
                <w:sz w:val="16"/>
                <w:szCs w:val="16"/>
              </w:rPr>
              <w:t>Source: Local Government Community Satisfaction Survey</w:t>
            </w:r>
          </w:p>
        </w:tc>
        <w:tc>
          <w:tcPr>
            <w:tcW w:w="1267" w:type="pct"/>
            <w:shd w:val="clear" w:color="auto" w:fill="auto"/>
          </w:tcPr>
          <w:p w14:paraId="26A34FAC" w14:textId="77777777" w:rsidR="00411473" w:rsidRDefault="00704F11" w:rsidP="00411473">
            <w:pPr>
              <w:spacing w:before="60" w:after="60"/>
              <w:rPr>
                <w:rFonts w:ascii="Arial" w:hAnsi="Arial" w:cs="Arial"/>
                <w:color w:val="000000"/>
                <w:sz w:val="18"/>
                <w:szCs w:val="18"/>
              </w:rPr>
            </w:pPr>
            <w:r>
              <w:rPr>
                <w:rFonts w:ascii="Arial" w:hAnsi="Arial" w:cs="Arial"/>
                <w:color w:val="000000"/>
                <w:sz w:val="18"/>
                <w:szCs w:val="18"/>
              </w:rPr>
              <w:t>72 (2022)</w:t>
            </w:r>
            <w:r w:rsidR="00411473">
              <w:rPr>
                <w:rFonts w:ascii="Arial" w:hAnsi="Arial" w:cs="Arial"/>
                <w:color w:val="000000"/>
                <w:sz w:val="18"/>
                <w:szCs w:val="18"/>
              </w:rPr>
              <w:t xml:space="preserve"> </w:t>
            </w:r>
          </w:p>
          <w:p w14:paraId="1C244C2B" w14:textId="606F3DD0" w:rsidR="00411473" w:rsidRDefault="00411473" w:rsidP="00411473">
            <w:pPr>
              <w:spacing w:before="60" w:after="60"/>
              <w:rPr>
                <w:rFonts w:ascii="Arial" w:hAnsi="Arial" w:cs="Arial"/>
                <w:color w:val="000000"/>
                <w:sz w:val="18"/>
                <w:szCs w:val="18"/>
              </w:rPr>
            </w:pPr>
            <w:r>
              <w:rPr>
                <w:rFonts w:ascii="Arial" w:hAnsi="Arial" w:cs="Arial"/>
                <w:color w:val="000000"/>
                <w:sz w:val="18"/>
                <w:szCs w:val="18"/>
              </w:rPr>
              <w:t>77 (2021)</w:t>
            </w:r>
          </w:p>
          <w:p w14:paraId="70DABE8B" w14:textId="378AE118" w:rsidR="00704F11" w:rsidRPr="00D933CC" w:rsidRDefault="00704F11" w:rsidP="00BD4DBF">
            <w:pPr>
              <w:spacing w:before="60" w:after="60"/>
              <w:rPr>
                <w:rFonts w:ascii="Arial" w:hAnsi="Arial" w:cs="Arial"/>
                <w:color w:val="000000"/>
                <w:sz w:val="18"/>
                <w:szCs w:val="18"/>
              </w:rPr>
            </w:pPr>
          </w:p>
        </w:tc>
        <w:tc>
          <w:tcPr>
            <w:tcW w:w="1801" w:type="pct"/>
            <w:shd w:val="clear" w:color="auto" w:fill="auto"/>
          </w:tcPr>
          <w:p w14:paraId="56D52372" w14:textId="7873D8F2" w:rsidR="00704F11" w:rsidRPr="00D933CC" w:rsidRDefault="00704F11" w:rsidP="00BD4DBF">
            <w:pPr>
              <w:spacing w:before="60" w:after="60"/>
              <w:rPr>
                <w:rFonts w:ascii="Arial" w:hAnsi="Arial" w:cs="Arial"/>
                <w:color w:val="000000"/>
                <w:sz w:val="18"/>
                <w:szCs w:val="18"/>
              </w:rPr>
            </w:pPr>
            <w:r w:rsidRPr="00D86BE8">
              <w:rPr>
                <w:rFonts w:ascii="Arial" w:hAnsi="Arial" w:cs="Arial"/>
                <w:sz w:val="18"/>
                <w:szCs w:val="18"/>
              </w:rPr>
              <w:t xml:space="preserve">While satisfaction decreased in 2022, </w:t>
            </w:r>
            <w:r w:rsidR="00A44121">
              <w:rPr>
                <w:rFonts w:ascii="Arial" w:hAnsi="Arial" w:cs="Arial"/>
                <w:sz w:val="18"/>
                <w:szCs w:val="18"/>
              </w:rPr>
              <w:t>o</w:t>
            </w:r>
            <w:r w:rsidR="009C5B06">
              <w:rPr>
                <w:rFonts w:ascii="Arial" w:hAnsi="Arial" w:cs="Arial"/>
                <w:sz w:val="18"/>
                <w:szCs w:val="18"/>
              </w:rPr>
              <w:t>ur</w:t>
            </w:r>
            <w:r w:rsidR="009C5B06" w:rsidRPr="00D86BE8">
              <w:rPr>
                <w:rFonts w:ascii="Arial" w:hAnsi="Arial" w:cs="Arial"/>
                <w:sz w:val="18"/>
                <w:szCs w:val="18"/>
              </w:rPr>
              <w:t xml:space="preserve"> </w:t>
            </w:r>
            <w:r>
              <w:rPr>
                <w:rFonts w:ascii="Arial" w:hAnsi="Arial" w:cs="Arial"/>
                <w:sz w:val="18"/>
                <w:szCs w:val="18"/>
              </w:rPr>
              <w:t xml:space="preserve">performance </w:t>
            </w:r>
            <w:r w:rsidRPr="00D86BE8">
              <w:rPr>
                <w:rFonts w:ascii="Arial" w:hAnsi="Arial" w:cs="Arial"/>
                <w:sz w:val="18"/>
                <w:szCs w:val="18"/>
                <w:lang w:val="en-US"/>
              </w:rPr>
              <w:t>continued to be well regarded by the community</w:t>
            </w:r>
            <w:r w:rsidR="009C5B06">
              <w:rPr>
                <w:rFonts w:ascii="Arial" w:hAnsi="Arial" w:cs="Arial"/>
                <w:sz w:val="18"/>
                <w:szCs w:val="18"/>
                <w:lang w:val="en-US"/>
              </w:rPr>
              <w:t xml:space="preserve"> with </w:t>
            </w:r>
            <w:r w:rsidR="00A44121">
              <w:rPr>
                <w:rFonts w:ascii="Arial" w:hAnsi="Arial" w:cs="Arial"/>
                <w:sz w:val="18"/>
                <w:szCs w:val="18"/>
                <w:lang w:val="en-US"/>
              </w:rPr>
              <w:t>cu</w:t>
            </w:r>
            <w:r w:rsidR="009C5B06">
              <w:rPr>
                <w:rFonts w:ascii="Arial" w:hAnsi="Arial" w:cs="Arial"/>
                <w:sz w:val="18"/>
                <w:szCs w:val="18"/>
                <w:lang w:val="en-US"/>
              </w:rPr>
              <w:t>stomer service</w:t>
            </w:r>
            <w:r w:rsidRPr="00D86BE8">
              <w:rPr>
                <w:rFonts w:ascii="Arial" w:hAnsi="Arial" w:cs="Arial"/>
                <w:sz w:val="18"/>
                <w:szCs w:val="18"/>
                <w:lang w:val="en-US"/>
              </w:rPr>
              <w:t xml:space="preserve"> among </w:t>
            </w:r>
            <w:r w:rsidR="009C5B06">
              <w:rPr>
                <w:rFonts w:ascii="Arial" w:hAnsi="Arial" w:cs="Arial"/>
                <w:sz w:val="18"/>
                <w:szCs w:val="18"/>
                <w:lang w:val="en-US"/>
              </w:rPr>
              <w:t xml:space="preserve">our </w:t>
            </w:r>
            <w:r w:rsidRPr="00D86BE8">
              <w:rPr>
                <w:rFonts w:ascii="Arial" w:hAnsi="Arial" w:cs="Arial"/>
                <w:sz w:val="18"/>
                <w:szCs w:val="18"/>
                <w:lang w:val="en-US"/>
              </w:rPr>
              <w:t>highest rated services.</w:t>
            </w:r>
            <w:r>
              <w:rPr>
                <w:rFonts w:ascii="Arial" w:hAnsi="Arial" w:cs="Arial"/>
                <w:sz w:val="18"/>
                <w:szCs w:val="18"/>
                <w:lang w:val="en-US"/>
              </w:rPr>
              <w:t xml:space="preserve"> Geelong’s performance was also higher than the statewide </w:t>
            </w:r>
            <w:r>
              <w:rPr>
                <w:rFonts w:ascii="Arial" w:hAnsi="Arial" w:cs="Arial"/>
                <w:sz w:val="18"/>
                <w:szCs w:val="18"/>
              </w:rPr>
              <w:t>average (68).</w:t>
            </w:r>
          </w:p>
        </w:tc>
      </w:tr>
      <w:tr w:rsidR="00704F11" w:rsidRPr="00FA567B" w14:paraId="46220BBC" w14:textId="77777777" w:rsidTr="004B5AEA">
        <w:tc>
          <w:tcPr>
            <w:tcW w:w="1932" w:type="pct"/>
            <w:shd w:val="clear" w:color="auto" w:fill="auto"/>
          </w:tcPr>
          <w:p w14:paraId="0FA20F1E" w14:textId="77777777" w:rsidR="00704F11" w:rsidRDefault="00704F11" w:rsidP="00BD4DBF">
            <w:pPr>
              <w:spacing w:before="60" w:after="60"/>
              <w:rPr>
                <w:rFonts w:ascii="Arial" w:hAnsi="Arial" w:cs="Arial"/>
                <w:i/>
                <w:iCs/>
                <w:sz w:val="18"/>
                <w:szCs w:val="18"/>
              </w:rPr>
            </w:pPr>
            <w:r>
              <w:rPr>
                <w:rFonts w:ascii="Arial" w:hAnsi="Arial" w:cs="Arial"/>
                <w:color w:val="000000"/>
                <w:sz w:val="18"/>
                <w:szCs w:val="18"/>
              </w:rPr>
              <w:t>Community satisfaction with informing the community</w:t>
            </w:r>
            <w:r w:rsidRPr="00D86BE8">
              <w:rPr>
                <w:rFonts w:ascii="Arial" w:hAnsi="Arial" w:cs="Arial"/>
                <w:i/>
                <w:iCs/>
                <w:sz w:val="18"/>
                <w:szCs w:val="18"/>
              </w:rPr>
              <w:t xml:space="preserve"> </w:t>
            </w:r>
          </w:p>
          <w:p w14:paraId="572ABDE0" w14:textId="77777777" w:rsidR="00704F11" w:rsidRPr="00517BB6" w:rsidRDefault="00704F11" w:rsidP="00BD4DBF">
            <w:pPr>
              <w:spacing w:before="60" w:after="60"/>
              <w:rPr>
                <w:rFonts w:ascii="Arial" w:hAnsi="Arial" w:cs="Arial"/>
                <w:color w:val="000000"/>
                <w:sz w:val="16"/>
                <w:szCs w:val="16"/>
              </w:rPr>
            </w:pPr>
            <w:r w:rsidRPr="00517BB6">
              <w:rPr>
                <w:rFonts w:ascii="Arial" w:hAnsi="Arial" w:cs="Arial"/>
                <w:i/>
                <w:iCs/>
                <w:sz w:val="16"/>
                <w:szCs w:val="16"/>
              </w:rPr>
              <w:t>Source: Local Government Community Satisfaction Survey</w:t>
            </w:r>
          </w:p>
        </w:tc>
        <w:tc>
          <w:tcPr>
            <w:tcW w:w="1267" w:type="pct"/>
            <w:shd w:val="clear" w:color="auto" w:fill="auto"/>
          </w:tcPr>
          <w:p w14:paraId="3CBFBB1E" w14:textId="77777777" w:rsidR="00411473" w:rsidRDefault="00704F11" w:rsidP="00411473">
            <w:pPr>
              <w:spacing w:before="60" w:after="60"/>
              <w:rPr>
                <w:rFonts w:ascii="Arial" w:hAnsi="Arial" w:cs="Arial"/>
                <w:color w:val="000000"/>
                <w:sz w:val="18"/>
                <w:szCs w:val="18"/>
              </w:rPr>
            </w:pPr>
            <w:r>
              <w:rPr>
                <w:rFonts w:ascii="Arial" w:hAnsi="Arial" w:cs="Arial"/>
                <w:color w:val="000000"/>
                <w:sz w:val="18"/>
                <w:szCs w:val="18"/>
              </w:rPr>
              <w:t>58 (2022)</w:t>
            </w:r>
            <w:r w:rsidR="00411473">
              <w:rPr>
                <w:rFonts w:ascii="Arial" w:hAnsi="Arial" w:cs="Arial"/>
                <w:color w:val="000000"/>
                <w:sz w:val="18"/>
                <w:szCs w:val="18"/>
              </w:rPr>
              <w:t xml:space="preserve"> </w:t>
            </w:r>
          </w:p>
          <w:p w14:paraId="321FC26B" w14:textId="47665B0C" w:rsidR="00411473" w:rsidRDefault="00411473" w:rsidP="00411473">
            <w:pPr>
              <w:spacing w:before="60" w:after="60"/>
              <w:rPr>
                <w:rFonts w:ascii="Arial" w:hAnsi="Arial" w:cs="Arial"/>
                <w:color w:val="000000"/>
                <w:sz w:val="18"/>
                <w:szCs w:val="18"/>
              </w:rPr>
            </w:pPr>
            <w:r>
              <w:rPr>
                <w:rFonts w:ascii="Arial" w:hAnsi="Arial" w:cs="Arial"/>
                <w:color w:val="000000"/>
                <w:sz w:val="18"/>
                <w:szCs w:val="18"/>
              </w:rPr>
              <w:t>60 (2021)</w:t>
            </w:r>
          </w:p>
          <w:p w14:paraId="1DC31B42" w14:textId="077250E0" w:rsidR="00704F11" w:rsidRPr="00D933CC" w:rsidRDefault="00704F11" w:rsidP="00BD4DBF">
            <w:pPr>
              <w:spacing w:before="60" w:after="60"/>
              <w:rPr>
                <w:rFonts w:ascii="Arial" w:hAnsi="Arial" w:cs="Arial"/>
                <w:color w:val="000000"/>
                <w:sz w:val="18"/>
                <w:szCs w:val="18"/>
              </w:rPr>
            </w:pPr>
          </w:p>
        </w:tc>
        <w:tc>
          <w:tcPr>
            <w:tcW w:w="1801" w:type="pct"/>
            <w:shd w:val="clear" w:color="auto" w:fill="auto"/>
          </w:tcPr>
          <w:p w14:paraId="5FCFE8C7" w14:textId="67A098C8" w:rsidR="00704F11" w:rsidRPr="00D933CC" w:rsidRDefault="00A44121" w:rsidP="00BD4DBF">
            <w:pPr>
              <w:spacing w:before="60" w:after="60"/>
              <w:rPr>
                <w:rFonts w:ascii="Arial" w:hAnsi="Arial" w:cs="Arial"/>
                <w:color w:val="000000"/>
                <w:sz w:val="18"/>
                <w:szCs w:val="18"/>
              </w:rPr>
            </w:pPr>
            <w:r>
              <w:rPr>
                <w:rFonts w:ascii="Arial" w:hAnsi="Arial" w:cs="Arial"/>
                <w:sz w:val="18"/>
                <w:szCs w:val="18"/>
              </w:rPr>
              <w:t>Our result</w:t>
            </w:r>
            <w:r w:rsidR="00704F11">
              <w:rPr>
                <w:rFonts w:ascii="Arial" w:hAnsi="Arial" w:cs="Arial"/>
                <w:sz w:val="18"/>
                <w:szCs w:val="18"/>
              </w:rPr>
              <w:t xml:space="preserve"> was comparable with </w:t>
            </w:r>
            <w:r w:rsidR="00704F11" w:rsidRPr="00A177E6">
              <w:rPr>
                <w:rFonts w:ascii="Arial" w:hAnsi="Arial" w:cs="Arial"/>
                <w:sz w:val="18"/>
                <w:szCs w:val="18"/>
              </w:rPr>
              <w:t xml:space="preserve">both statewide and </w:t>
            </w:r>
            <w:r w:rsidR="00704F11">
              <w:rPr>
                <w:rFonts w:ascii="Arial" w:hAnsi="Arial" w:cs="Arial"/>
                <w:sz w:val="18"/>
                <w:szCs w:val="18"/>
              </w:rPr>
              <w:t>Regional Centres averages (59 and 58 respectively).</w:t>
            </w:r>
          </w:p>
        </w:tc>
      </w:tr>
      <w:tr w:rsidR="00704F11" w:rsidRPr="00FA567B" w14:paraId="69F85A42" w14:textId="77777777" w:rsidTr="004B5AEA">
        <w:tc>
          <w:tcPr>
            <w:tcW w:w="1932" w:type="pct"/>
            <w:shd w:val="clear" w:color="auto" w:fill="auto"/>
          </w:tcPr>
          <w:p w14:paraId="2329054A" w14:textId="77777777" w:rsidR="00704F11" w:rsidRDefault="00704F11" w:rsidP="00BD4DBF">
            <w:pPr>
              <w:spacing w:before="60" w:after="60"/>
              <w:rPr>
                <w:rFonts w:ascii="Arial" w:hAnsi="Arial" w:cs="Arial"/>
                <w:color w:val="000000"/>
                <w:sz w:val="18"/>
                <w:szCs w:val="18"/>
              </w:rPr>
            </w:pPr>
            <w:r>
              <w:rPr>
                <w:rFonts w:ascii="Arial" w:hAnsi="Arial" w:cs="Arial"/>
                <w:color w:val="000000"/>
                <w:sz w:val="18"/>
                <w:szCs w:val="18"/>
              </w:rPr>
              <w:t>Community satisfaction with consultation and engagement</w:t>
            </w:r>
          </w:p>
          <w:p w14:paraId="77BCA120" w14:textId="77777777" w:rsidR="00704F11" w:rsidRPr="00517BB6" w:rsidRDefault="00704F11" w:rsidP="00BD4DBF">
            <w:pPr>
              <w:spacing w:before="60" w:after="60"/>
              <w:rPr>
                <w:rFonts w:ascii="Arial" w:hAnsi="Arial" w:cs="Arial"/>
                <w:color w:val="000000"/>
                <w:sz w:val="16"/>
                <w:szCs w:val="16"/>
              </w:rPr>
            </w:pPr>
            <w:r w:rsidRPr="00517BB6">
              <w:rPr>
                <w:rFonts w:ascii="Arial" w:hAnsi="Arial" w:cs="Arial"/>
                <w:i/>
                <w:iCs/>
                <w:sz w:val="16"/>
                <w:szCs w:val="16"/>
              </w:rPr>
              <w:t>Source: Local Government Community Satisfaction Survey</w:t>
            </w:r>
          </w:p>
        </w:tc>
        <w:tc>
          <w:tcPr>
            <w:tcW w:w="1267" w:type="pct"/>
            <w:shd w:val="clear" w:color="auto" w:fill="auto"/>
          </w:tcPr>
          <w:p w14:paraId="70C9BA9A" w14:textId="77777777" w:rsidR="00411473" w:rsidRDefault="00704F11" w:rsidP="00411473">
            <w:pPr>
              <w:spacing w:before="60" w:after="60"/>
              <w:rPr>
                <w:rFonts w:ascii="Arial" w:hAnsi="Arial" w:cs="Arial"/>
                <w:color w:val="000000"/>
                <w:sz w:val="18"/>
                <w:szCs w:val="18"/>
              </w:rPr>
            </w:pPr>
            <w:r>
              <w:rPr>
                <w:rFonts w:ascii="Arial" w:hAnsi="Arial" w:cs="Arial"/>
                <w:color w:val="000000"/>
                <w:sz w:val="18"/>
                <w:szCs w:val="18"/>
              </w:rPr>
              <w:t>54 (2022)</w:t>
            </w:r>
            <w:r w:rsidR="00411473">
              <w:rPr>
                <w:rFonts w:ascii="Arial" w:hAnsi="Arial" w:cs="Arial"/>
                <w:color w:val="000000"/>
                <w:sz w:val="18"/>
                <w:szCs w:val="18"/>
              </w:rPr>
              <w:t xml:space="preserve"> </w:t>
            </w:r>
          </w:p>
          <w:p w14:paraId="29FB087C" w14:textId="4A927CC7" w:rsidR="00411473" w:rsidRDefault="00411473" w:rsidP="00411473">
            <w:pPr>
              <w:spacing w:before="60" w:after="60"/>
              <w:rPr>
                <w:rFonts w:ascii="Arial" w:hAnsi="Arial" w:cs="Arial"/>
                <w:color w:val="000000"/>
                <w:sz w:val="18"/>
                <w:szCs w:val="18"/>
              </w:rPr>
            </w:pPr>
            <w:r>
              <w:rPr>
                <w:rFonts w:ascii="Arial" w:hAnsi="Arial" w:cs="Arial"/>
                <w:color w:val="000000"/>
                <w:sz w:val="18"/>
                <w:szCs w:val="18"/>
              </w:rPr>
              <w:t>57 (2021)</w:t>
            </w:r>
          </w:p>
          <w:p w14:paraId="1A7E4023" w14:textId="1E813B04" w:rsidR="00704F11" w:rsidRPr="00D933CC" w:rsidRDefault="00704F11" w:rsidP="00BD4DBF">
            <w:pPr>
              <w:spacing w:before="60" w:after="60"/>
              <w:rPr>
                <w:rFonts w:ascii="Arial" w:hAnsi="Arial" w:cs="Arial"/>
                <w:color w:val="000000"/>
                <w:sz w:val="18"/>
                <w:szCs w:val="18"/>
              </w:rPr>
            </w:pPr>
          </w:p>
        </w:tc>
        <w:tc>
          <w:tcPr>
            <w:tcW w:w="1801" w:type="pct"/>
            <w:shd w:val="clear" w:color="auto" w:fill="auto"/>
          </w:tcPr>
          <w:p w14:paraId="610723E1" w14:textId="17122E2A" w:rsidR="00704F11" w:rsidRPr="00D933CC" w:rsidRDefault="00A44121" w:rsidP="00BD4DBF">
            <w:pPr>
              <w:spacing w:before="60" w:after="60"/>
              <w:rPr>
                <w:rFonts w:ascii="Arial" w:hAnsi="Arial" w:cs="Arial"/>
                <w:color w:val="000000"/>
                <w:sz w:val="18"/>
                <w:szCs w:val="18"/>
              </w:rPr>
            </w:pPr>
            <w:r>
              <w:rPr>
                <w:rFonts w:ascii="Arial" w:hAnsi="Arial" w:cs="Arial"/>
                <w:sz w:val="18"/>
                <w:szCs w:val="18"/>
              </w:rPr>
              <w:t>Satisfaction decreased from 2021</w:t>
            </w:r>
            <w:r w:rsidRPr="00701BB6">
              <w:rPr>
                <w:rFonts w:ascii="Arial" w:hAnsi="Arial" w:cs="Arial"/>
                <w:spacing w:val="0"/>
                <w:sz w:val="18"/>
                <w:szCs w:val="18"/>
              </w:rPr>
              <w:t xml:space="preserve">, </w:t>
            </w:r>
            <w:r>
              <w:rPr>
                <w:rFonts w:ascii="Arial" w:hAnsi="Arial" w:cs="Arial"/>
                <w:spacing w:val="0"/>
                <w:sz w:val="18"/>
                <w:szCs w:val="18"/>
              </w:rPr>
              <w:t xml:space="preserve">the rating </w:t>
            </w:r>
            <w:r w:rsidRPr="00701BB6">
              <w:rPr>
                <w:rFonts w:ascii="Arial" w:hAnsi="Arial" w:cs="Arial"/>
                <w:spacing w:val="0"/>
                <w:sz w:val="18"/>
                <w:szCs w:val="18"/>
              </w:rPr>
              <w:t xml:space="preserve">consistent with historical results. </w:t>
            </w:r>
            <w:r>
              <w:rPr>
                <w:rFonts w:ascii="Arial" w:hAnsi="Arial" w:cs="Arial"/>
                <w:sz w:val="18"/>
                <w:szCs w:val="18"/>
              </w:rPr>
              <w:t>Our result</w:t>
            </w:r>
            <w:r w:rsidR="00704F11">
              <w:rPr>
                <w:rFonts w:ascii="Arial" w:hAnsi="Arial" w:cs="Arial"/>
                <w:sz w:val="18"/>
                <w:szCs w:val="18"/>
              </w:rPr>
              <w:t xml:space="preserve"> was comparable with </w:t>
            </w:r>
            <w:r w:rsidR="00704F11" w:rsidRPr="00A177E6">
              <w:rPr>
                <w:rFonts w:ascii="Arial" w:hAnsi="Arial" w:cs="Arial"/>
                <w:sz w:val="18"/>
                <w:szCs w:val="18"/>
              </w:rPr>
              <w:t xml:space="preserve">both statewide and </w:t>
            </w:r>
            <w:r w:rsidR="00704F11">
              <w:rPr>
                <w:rFonts w:ascii="Arial" w:hAnsi="Arial" w:cs="Arial"/>
                <w:sz w:val="18"/>
                <w:szCs w:val="18"/>
              </w:rPr>
              <w:t>Regional Centres averages (54 respectively).</w:t>
            </w:r>
          </w:p>
        </w:tc>
      </w:tr>
      <w:tr w:rsidR="00704F11" w:rsidRPr="00FA567B" w14:paraId="5F5BD35A" w14:textId="77777777" w:rsidTr="004B5AEA">
        <w:tc>
          <w:tcPr>
            <w:tcW w:w="1932" w:type="pct"/>
            <w:shd w:val="clear" w:color="auto" w:fill="auto"/>
          </w:tcPr>
          <w:p w14:paraId="77AB88EA" w14:textId="77777777" w:rsidR="00704F11" w:rsidRDefault="00704F11" w:rsidP="00BD4DBF">
            <w:pPr>
              <w:keepNext/>
              <w:spacing w:before="60" w:after="60"/>
              <w:rPr>
                <w:rFonts w:ascii="Arial" w:hAnsi="Arial" w:cs="Arial"/>
                <w:color w:val="000000"/>
                <w:sz w:val="18"/>
                <w:szCs w:val="18"/>
              </w:rPr>
            </w:pPr>
            <w:r>
              <w:rPr>
                <w:rFonts w:ascii="Arial" w:hAnsi="Arial" w:cs="Arial"/>
                <w:color w:val="000000"/>
                <w:sz w:val="18"/>
                <w:szCs w:val="18"/>
              </w:rPr>
              <w:lastRenderedPageBreak/>
              <w:t xml:space="preserve">Community satisfaction with overall council direction </w:t>
            </w:r>
          </w:p>
          <w:p w14:paraId="0AB06B47" w14:textId="77777777" w:rsidR="00704F11" w:rsidRPr="00517BB6" w:rsidRDefault="00704F11" w:rsidP="00BD4DBF">
            <w:pPr>
              <w:spacing w:before="60" w:after="60"/>
              <w:rPr>
                <w:rFonts w:ascii="Arial" w:hAnsi="Arial" w:cs="Arial"/>
                <w:color w:val="000000"/>
                <w:sz w:val="16"/>
                <w:szCs w:val="16"/>
              </w:rPr>
            </w:pPr>
            <w:r w:rsidRPr="00517BB6">
              <w:rPr>
                <w:rFonts w:ascii="Arial" w:hAnsi="Arial" w:cs="Arial"/>
                <w:i/>
                <w:iCs/>
                <w:sz w:val="16"/>
                <w:szCs w:val="16"/>
              </w:rPr>
              <w:t>Source: Local Government Community Satisfaction Survey</w:t>
            </w:r>
          </w:p>
        </w:tc>
        <w:tc>
          <w:tcPr>
            <w:tcW w:w="1267" w:type="pct"/>
            <w:shd w:val="clear" w:color="auto" w:fill="auto"/>
          </w:tcPr>
          <w:p w14:paraId="2F14D75B" w14:textId="77777777" w:rsidR="00411473" w:rsidRDefault="00704F11" w:rsidP="00411473">
            <w:pPr>
              <w:spacing w:before="60" w:after="60"/>
              <w:rPr>
                <w:rFonts w:ascii="Arial" w:hAnsi="Arial" w:cs="Arial"/>
                <w:color w:val="000000"/>
                <w:sz w:val="18"/>
                <w:szCs w:val="18"/>
              </w:rPr>
            </w:pPr>
            <w:r>
              <w:rPr>
                <w:rFonts w:ascii="Arial" w:hAnsi="Arial" w:cs="Arial"/>
                <w:color w:val="000000"/>
                <w:sz w:val="18"/>
                <w:szCs w:val="18"/>
              </w:rPr>
              <w:t>52 (2022)</w:t>
            </w:r>
            <w:r w:rsidR="00411473">
              <w:rPr>
                <w:rFonts w:ascii="Arial" w:hAnsi="Arial" w:cs="Arial"/>
                <w:color w:val="000000"/>
                <w:sz w:val="18"/>
                <w:szCs w:val="18"/>
              </w:rPr>
              <w:t xml:space="preserve"> </w:t>
            </w:r>
          </w:p>
          <w:p w14:paraId="556797AC" w14:textId="32DBA34F" w:rsidR="00411473" w:rsidRDefault="00411473" w:rsidP="00411473">
            <w:pPr>
              <w:spacing w:before="60" w:after="60"/>
              <w:rPr>
                <w:rFonts w:ascii="Arial" w:hAnsi="Arial" w:cs="Arial"/>
                <w:color w:val="000000"/>
                <w:sz w:val="18"/>
                <w:szCs w:val="18"/>
              </w:rPr>
            </w:pPr>
            <w:r>
              <w:rPr>
                <w:rFonts w:ascii="Arial" w:hAnsi="Arial" w:cs="Arial"/>
                <w:color w:val="000000"/>
                <w:sz w:val="18"/>
                <w:szCs w:val="18"/>
              </w:rPr>
              <w:t>56 (2021)</w:t>
            </w:r>
          </w:p>
          <w:p w14:paraId="2D10366C" w14:textId="02329481" w:rsidR="00704F11" w:rsidRPr="00D933CC" w:rsidRDefault="00704F11" w:rsidP="00BD4DBF">
            <w:pPr>
              <w:spacing w:before="60" w:after="60"/>
              <w:rPr>
                <w:rFonts w:ascii="Arial" w:hAnsi="Arial" w:cs="Arial"/>
                <w:color w:val="000000"/>
                <w:sz w:val="18"/>
                <w:szCs w:val="18"/>
              </w:rPr>
            </w:pPr>
          </w:p>
        </w:tc>
        <w:tc>
          <w:tcPr>
            <w:tcW w:w="1801" w:type="pct"/>
            <w:shd w:val="clear" w:color="auto" w:fill="auto"/>
          </w:tcPr>
          <w:p w14:paraId="62A7EDD4" w14:textId="6CED2D4A" w:rsidR="00704F11" w:rsidRPr="00D933CC" w:rsidRDefault="00704F11" w:rsidP="00BD4DBF">
            <w:pPr>
              <w:spacing w:before="60" w:after="60"/>
              <w:rPr>
                <w:rFonts w:ascii="Arial" w:hAnsi="Arial" w:cs="Arial"/>
                <w:color w:val="000000"/>
                <w:sz w:val="18"/>
                <w:szCs w:val="18"/>
              </w:rPr>
            </w:pPr>
            <w:r>
              <w:rPr>
                <w:rFonts w:ascii="Arial" w:hAnsi="Arial" w:cs="Arial"/>
                <w:sz w:val="18"/>
                <w:szCs w:val="18"/>
              </w:rPr>
              <w:t>S</w:t>
            </w:r>
            <w:r w:rsidRPr="00D86BE8">
              <w:rPr>
                <w:rFonts w:ascii="Arial" w:hAnsi="Arial" w:cs="Arial"/>
                <w:sz w:val="18"/>
                <w:szCs w:val="18"/>
              </w:rPr>
              <w:t>atisfaction decreased in 2022</w:t>
            </w:r>
            <w:r>
              <w:rPr>
                <w:rFonts w:ascii="Arial" w:hAnsi="Arial" w:cs="Arial"/>
                <w:sz w:val="18"/>
                <w:szCs w:val="18"/>
              </w:rPr>
              <w:t xml:space="preserve">. Despite this, performance was comparable to the </w:t>
            </w:r>
            <w:r w:rsidRPr="000941AA">
              <w:rPr>
                <w:rFonts w:ascii="Arial" w:hAnsi="Arial" w:cs="Arial"/>
                <w:sz w:val="18"/>
                <w:szCs w:val="18"/>
              </w:rPr>
              <w:t xml:space="preserve">statewide </w:t>
            </w:r>
            <w:r>
              <w:rPr>
                <w:rFonts w:ascii="Arial" w:hAnsi="Arial" w:cs="Arial"/>
                <w:sz w:val="18"/>
                <w:szCs w:val="18"/>
              </w:rPr>
              <w:t xml:space="preserve">and Regional Centres </w:t>
            </w:r>
            <w:r w:rsidR="006A5A77">
              <w:rPr>
                <w:rFonts w:ascii="Arial" w:hAnsi="Arial" w:cs="Arial"/>
                <w:sz w:val="18"/>
                <w:szCs w:val="18"/>
              </w:rPr>
              <w:t>averages</w:t>
            </w:r>
            <w:r>
              <w:rPr>
                <w:rFonts w:ascii="Arial" w:hAnsi="Arial" w:cs="Arial"/>
                <w:sz w:val="18"/>
                <w:szCs w:val="18"/>
              </w:rPr>
              <w:t xml:space="preserve"> (50 and 52 respectively).</w:t>
            </w:r>
          </w:p>
        </w:tc>
      </w:tr>
      <w:tr w:rsidR="00704F11" w:rsidRPr="00FA567B" w14:paraId="6AF6CF35" w14:textId="77777777" w:rsidTr="004B5AEA">
        <w:tc>
          <w:tcPr>
            <w:tcW w:w="1932" w:type="pct"/>
            <w:shd w:val="clear" w:color="auto" w:fill="auto"/>
          </w:tcPr>
          <w:p w14:paraId="60C80EC4" w14:textId="77777777" w:rsidR="00704F11" w:rsidRDefault="00704F11" w:rsidP="00BD4DBF">
            <w:pPr>
              <w:spacing w:before="60" w:after="60"/>
              <w:rPr>
                <w:rFonts w:ascii="Arial" w:hAnsi="Arial" w:cs="Arial"/>
                <w:color w:val="000000"/>
                <w:sz w:val="18"/>
                <w:szCs w:val="18"/>
              </w:rPr>
            </w:pPr>
            <w:r>
              <w:rPr>
                <w:rFonts w:ascii="Arial" w:hAnsi="Arial" w:cs="Arial"/>
                <w:color w:val="000000"/>
                <w:sz w:val="18"/>
                <w:szCs w:val="18"/>
              </w:rPr>
              <w:t>Community satisfaction with overall performance</w:t>
            </w:r>
          </w:p>
          <w:p w14:paraId="75EB64B2" w14:textId="77777777" w:rsidR="00704F11" w:rsidRPr="00517BB6" w:rsidRDefault="00704F11" w:rsidP="00BD4DBF">
            <w:pPr>
              <w:spacing w:before="60" w:after="60"/>
              <w:rPr>
                <w:rFonts w:ascii="Arial" w:hAnsi="Arial" w:cs="Arial"/>
                <w:color w:val="000000"/>
                <w:sz w:val="16"/>
                <w:szCs w:val="16"/>
              </w:rPr>
            </w:pPr>
            <w:r w:rsidRPr="00517BB6">
              <w:rPr>
                <w:rFonts w:ascii="Arial" w:hAnsi="Arial" w:cs="Arial"/>
                <w:i/>
                <w:iCs/>
                <w:sz w:val="16"/>
                <w:szCs w:val="16"/>
              </w:rPr>
              <w:t>Source: Local Government Community Satisfaction Survey</w:t>
            </w:r>
          </w:p>
        </w:tc>
        <w:tc>
          <w:tcPr>
            <w:tcW w:w="1267" w:type="pct"/>
            <w:shd w:val="clear" w:color="auto" w:fill="auto"/>
          </w:tcPr>
          <w:p w14:paraId="72FCB959" w14:textId="77777777" w:rsidR="00411473" w:rsidRDefault="00704F11" w:rsidP="00411473">
            <w:pPr>
              <w:spacing w:before="60" w:after="60"/>
              <w:rPr>
                <w:rFonts w:ascii="Arial" w:hAnsi="Arial" w:cs="Arial"/>
                <w:color w:val="000000"/>
                <w:sz w:val="18"/>
                <w:szCs w:val="18"/>
              </w:rPr>
            </w:pPr>
            <w:r>
              <w:rPr>
                <w:rFonts w:ascii="Arial" w:hAnsi="Arial" w:cs="Arial"/>
                <w:color w:val="000000"/>
                <w:sz w:val="18"/>
                <w:szCs w:val="18"/>
              </w:rPr>
              <w:t>63 (2022)</w:t>
            </w:r>
            <w:r w:rsidR="00411473">
              <w:rPr>
                <w:rFonts w:ascii="Arial" w:hAnsi="Arial" w:cs="Arial"/>
                <w:color w:val="000000"/>
                <w:sz w:val="18"/>
                <w:szCs w:val="18"/>
              </w:rPr>
              <w:t xml:space="preserve"> </w:t>
            </w:r>
          </w:p>
          <w:p w14:paraId="264C6ED4" w14:textId="3705C253" w:rsidR="00411473" w:rsidRDefault="00411473" w:rsidP="00411473">
            <w:pPr>
              <w:spacing w:before="60" w:after="60"/>
              <w:rPr>
                <w:rFonts w:ascii="Arial" w:hAnsi="Arial" w:cs="Arial"/>
                <w:color w:val="000000"/>
                <w:sz w:val="18"/>
                <w:szCs w:val="18"/>
              </w:rPr>
            </w:pPr>
            <w:r>
              <w:rPr>
                <w:rFonts w:ascii="Arial" w:hAnsi="Arial" w:cs="Arial"/>
                <w:color w:val="000000"/>
                <w:sz w:val="18"/>
                <w:szCs w:val="18"/>
              </w:rPr>
              <w:t>63 (2021)</w:t>
            </w:r>
          </w:p>
          <w:p w14:paraId="6282E54A" w14:textId="5D44765B" w:rsidR="00704F11" w:rsidRPr="00D933CC" w:rsidRDefault="00704F11" w:rsidP="00BD4DBF">
            <w:pPr>
              <w:spacing w:before="60" w:after="60"/>
              <w:rPr>
                <w:rFonts w:ascii="Arial" w:hAnsi="Arial" w:cs="Arial"/>
                <w:color w:val="000000"/>
                <w:sz w:val="18"/>
                <w:szCs w:val="18"/>
              </w:rPr>
            </w:pPr>
          </w:p>
        </w:tc>
        <w:tc>
          <w:tcPr>
            <w:tcW w:w="1801" w:type="pct"/>
            <w:shd w:val="clear" w:color="auto" w:fill="auto"/>
          </w:tcPr>
          <w:p w14:paraId="5CC0C949" w14:textId="61EF56AF" w:rsidR="00704F11" w:rsidRPr="00D933CC" w:rsidRDefault="00270896" w:rsidP="00BD4DBF">
            <w:pPr>
              <w:spacing w:before="60" w:after="60"/>
              <w:rPr>
                <w:rFonts w:ascii="Arial" w:hAnsi="Arial" w:cs="Arial"/>
                <w:color w:val="000000"/>
                <w:sz w:val="18"/>
                <w:szCs w:val="18"/>
              </w:rPr>
            </w:pPr>
            <w:r>
              <w:rPr>
                <w:rFonts w:ascii="Arial" w:hAnsi="Arial" w:cs="Arial"/>
                <w:sz w:val="18"/>
                <w:szCs w:val="18"/>
              </w:rPr>
              <w:t xml:space="preserve">Our result was </w:t>
            </w:r>
            <w:r w:rsidR="00704F11">
              <w:rPr>
                <w:rFonts w:ascii="Arial" w:hAnsi="Arial" w:cs="Arial"/>
                <w:sz w:val="18"/>
                <w:szCs w:val="18"/>
              </w:rPr>
              <w:t xml:space="preserve">significantly higher than </w:t>
            </w:r>
            <w:r w:rsidR="00704F11">
              <w:rPr>
                <w:rFonts w:ascii="Arial" w:hAnsi="Arial" w:cs="Arial"/>
                <w:sz w:val="18"/>
                <w:szCs w:val="18"/>
                <w:lang w:val="en-US"/>
              </w:rPr>
              <w:t xml:space="preserve">both statewide and </w:t>
            </w:r>
            <w:r w:rsidR="00704F11">
              <w:rPr>
                <w:rFonts w:ascii="Arial" w:hAnsi="Arial" w:cs="Arial"/>
                <w:sz w:val="18"/>
                <w:szCs w:val="18"/>
              </w:rPr>
              <w:t>Regional Centres averages (59 respectively).</w:t>
            </w:r>
          </w:p>
        </w:tc>
      </w:tr>
      <w:tr w:rsidR="00704F11" w:rsidRPr="00FA567B" w14:paraId="3B0D67DE" w14:textId="77777777" w:rsidTr="004B5AEA">
        <w:tc>
          <w:tcPr>
            <w:tcW w:w="1932" w:type="pct"/>
            <w:shd w:val="clear" w:color="auto" w:fill="auto"/>
          </w:tcPr>
          <w:p w14:paraId="19780E5B" w14:textId="77777777" w:rsidR="00704F11" w:rsidRDefault="00704F11" w:rsidP="00BD4DBF">
            <w:pPr>
              <w:spacing w:before="60" w:after="60"/>
              <w:rPr>
                <w:rFonts w:ascii="Arial" w:hAnsi="Arial" w:cs="Arial"/>
                <w:color w:val="000000"/>
                <w:sz w:val="18"/>
                <w:szCs w:val="18"/>
              </w:rPr>
            </w:pPr>
            <w:r>
              <w:rPr>
                <w:rFonts w:ascii="Arial" w:hAnsi="Arial" w:cs="Arial"/>
                <w:color w:val="000000"/>
                <w:sz w:val="18"/>
                <w:szCs w:val="18"/>
              </w:rPr>
              <w:t xml:space="preserve">Community satisfaction with </w:t>
            </w:r>
            <w:r w:rsidRPr="00B27652">
              <w:rPr>
                <w:rFonts w:ascii="Arial" w:hAnsi="Arial" w:cs="Arial"/>
                <w:color w:val="000000"/>
                <w:sz w:val="18"/>
                <w:szCs w:val="18"/>
              </w:rPr>
              <w:t>advocacy on behalf of the community</w:t>
            </w:r>
          </w:p>
          <w:p w14:paraId="2DCB7454" w14:textId="77777777" w:rsidR="00704F11" w:rsidRPr="00517BB6" w:rsidRDefault="00704F11" w:rsidP="00BD4DBF">
            <w:pPr>
              <w:spacing w:before="60" w:after="60"/>
              <w:rPr>
                <w:rFonts w:ascii="Arial" w:hAnsi="Arial" w:cs="Arial"/>
                <w:color w:val="000000"/>
                <w:sz w:val="16"/>
                <w:szCs w:val="16"/>
              </w:rPr>
            </w:pPr>
            <w:r w:rsidRPr="00517BB6">
              <w:rPr>
                <w:rFonts w:ascii="Arial" w:hAnsi="Arial" w:cs="Arial"/>
                <w:i/>
                <w:iCs/>
                <w:sz w:val="16"/>
                <w:szCs w:val="16"/>
              </w:rPr>
              <w:t>Source: Local Government Community Satisfaction Survey</w:t>
            </w:r>
          </w:p>
        </w:tc>
        <w:tc>
          <w:tcPr>
            <w:tcW w:w="1267" w:type="pct"/>
            <w:shd w:val="clear" w:color="auto" w:fill="auto"/>
          </w:tcPr>
          <w:p w14:paraId="15FCA562" w14:textId="77777777" w:rsidR="00411473" w:rsidRDefault="00704F11" w:rsidP="00411473">
            <w:pPr>
              <w:spacing w:before="60" w:after="60"/>
              <w:rPr>
                <w:rFonts w:ascii="Arial" w:hAnsi="Arial" w:cs="Arial"/>
                <w:color w:val="000000"/>
                <w:sz w:val="18"/>
                <w:szCs w:val="18"/>
              </w:rPr>
            </w:pPr>
            <w:r>
              <w:rPr>
                <w:rFonts w:ascii="Arial" w:hAnsi="Arial" w:cs="Arial"/>
                <w:color w:val="000000"/>
                <w:sz w:val="18"/>
                <w:szCs w:val="18"/>
              </w:rPr>
              <w:t>55 (2022)</w:t>
            </w:r>
            <w:r w:rsidR="00411473">
              <w:rPr>
                <w:rFonts w:ascii="Arial" w:hAnsi="Arial" w:cs="Arial"/>
                <w:color w:val="000000"/>
                <w:sz w:val="18"/>
                <w:szCs w:val="18"/>
              </w:rPr>
              <w:t xml:space="preserve"> </w:t>
            </w:r>
          </w:p>
          <w:p w14:paraId="06B60073" w14:textId="02E7E9B0" w:rsidR="00411473" w:rsidRDefault="00411473" w:rsidP="00411473">
            <w:pPr>
              <w:spacing w:before="60" w:after="60"/>
              <w:rPr>
                <w:rFonts w:ascii="Arial" w:hAnsi="Arial" w:cs="Arial"/>
                <w:color w:val="000000"/>
                <w:sz w:val="18"/>
                <w:szCs w:val="18"/>
              </w:rPr>
            </w:pPr>
            <w:r>
              <w:rPr>
                <w:rFonts w:ascii="Arial" w:hAnsi="Arial" w:cs="Arial"/>
                <w:color w:val="000000"/>
                <w:sz w:val="18"/>
                <w:szCs w:val="18"/>
              </w:rPr>
              <w:t>57 (2021)</w:t>
            </w:r>
          </w:p>
          <w:p w14:paraId="713A87FD" w14:textId="0F3BFD1E" w:rsidR="00704F11" w:rsidRDefault="00704F11" w:rsidP="00BD4DBF">
            <w:pPr>
              <w:spacing w:before="60" w:after="60"/>
              <w:rPr>
                <w:rFonts w:ascii="Arial" w:hAnsi="Arial" w:cs="Arial"/>
                <w:color w:val="000000"/>
                <w:sz w:val="18"/>
                <w:szCs w:val="18"/>
              </w:rPr>
            </w:pPr>
          </w:p>
        </w:tc>
        <w:tc>
          <w:tcPr>
            <w:tcW w:w="1801" w:type="pct"/>
            <w:shd w:val="clear" w:color="auto" w:fill="auto"/>
          </w:tcPr>
          <w:p w14:paraId="5FDCF770" w14:textId="35DD5982" w:rsidR="00704F11" w:rsidRDefault="00B04D36" w:rsidP="00BD4DBF">
            <w:pPr>
              <w:spacing w:before="60" w:after="60"/>
              <w:rPr>
                <w:rFonts w:ascii="Arial" w:hAnsi="Arial" w:cs="Arial"/>
                <w:color w:val="000000"/>
                <w:sz w:val="18"/>
                <w:szCs w:val="18"/>
              </w:rPr>
            </w:pPr>
            <w:r>
              <w:rPr>
                <w:rFonts w:ascii="Arial" w:hAnsi="Arial" w:cs="Arial"/>
                <w:sz w:val="18"/>
                <w:szCs w:val="18"/>
              </w:rPr>
              <w:t xml:space="preserve">Our result was comparable with </w:t>
            </w:r>
            <w:r w:rsidRPr="00A177E6">
              <w:rPr>
                <w:rFonts w:ascii="Arial" w:hAnsi="Arial" w:cs="Arial"/>
                <w:sz w:val="18"/>
                <w:szCs w:val="18"/>
              </w:rPr>
              <w:t xml:space="preserve">both statewide and </w:t>
            </w:r>
            <w:r>
              <w:rPr>
                <w:rFonts w:ascii="Arial" w:hAnsi="Arial" w:cs="Arial"/>
                <w:sz w:val="18"/>
                <w:szCs w:val="18"/>
              </w:rPr>
              <w:t>Regional Centres averages (53 and 55 respectively).</w:t>
            </w:r>
          </w:p>
        </w:tc>
      </w:tr>
      <w:tr w:rsidR="00704F11" w:rsidRPr="00FA567B" w14:paraId="2CFE4387" w14:textId="77777777" w:rsidTr="004B5AEA">
        <w:tc>
          <w:tcPr>
            <w:tcW w:w="1932" w:type="pct"/>
            <w:shd w:val="clear" w:color="auto" w:fill="auto"/>
          </w:tcPr>
          <w:p w14:paraId="0C5683DF" w14:textId="75F75A40" w:rsidR="00704F11" w:rsidRDefault="000F5949" w:rsidP="00BD4DBF">
            <w:pPr>
              <w:spacing w:before="60" w:after="60"/>
              <w:rPr>
                <w:rFonts w:ascii="Arial" w:hAnsi="Arial" w:cs="Arial"/>
                <w:color w:val="000000"/>
                <w:sz w:val="18"/>
                <w:szCs w:val="18"/>
              </w:rPr>
            </w:pPr>
            <w:r>
              <w:rPr>
                <w:rFonts w:ascii="Arial" w:hAnsi="Arial" w:cs="Arial"/>
                <w:color w:val="000000"/>
                <w:sz w:val="18"/>
                <w:szCs w:val="18"/>
              </w:rPr>
              <w:t xml:space="preserve">Lost Time Injury </w:t>
            </w:r>
            <w:r w:rsidR="006A5A77">
              <w:rPr>
                <w:rFonts w:ascii="Arial" w:hAnsi="Arial" w:cs="Arial"/>
                <w:color w:val="000000"/>
                <w:sz w:val="18"/>
                <w:szCs w:val="18"/>
              </w:rPr>
              <w:t>F</w:t>
            </w:r>
            <w:r>
              <w:rPr>
                <w:rFonts w:ascii="Arial" w:hAnsi="Arial" w:cs="Arial"/>
                <w:color w:val="000000"/>
                <w:sz w:val="18"/>
                <w:szCs w:val="18"/>
              </w:rPr>
              <w:t xml:space="preserve">requency </w:t>
            </w:r>
            <w:r w:rsidR="006A5A77">
              <w:rPr>
                <w:rFonts w:ascii="Arial" w:hAnsi="Arial" w:cs="Arial"/>
                <w:color w:val="000000"/>
                <w:sz w:val="18"/>
                <w:szCs w:val="18"/>
              </w:rPr>
              <w:t>R</w:t>
            </w:r>
            <w:r>
              <w:rPr>
                <w:rFonts w:ascii="Arial" w:hAnsi="Arial" w:cs="Arial"/>
                <w:color w:val="000000"/>
                <w:sz w:val="18"/>
                <w:szCs w:val="18"/>
              </w:rPr>
              <w:t xml:space="preserve">ate (LTIFR) and </w:t>
            </w:r>
            <w:r w:rsidR="00704F11">
              <w:rPr>
                <w:rFonts w:ascii="Arial" w:hAnsi="Arial" w:cs="Arial"/>
                <w:color w:val="000000"/>
                <w:sz w:val="18"/>
                <w:szCs w:val="18"/>
              </w:rPr>
              <w:t xml:space="preserve">Total Recordable Injury </w:t>
            </w:r>
            <w:r w:rsidR="006A5A77">
              <w:rPr>
                <w:rFonts w:ascii="Arial" w:hAnsi="Arial" w:cs="Arial"/>
                <w:color w:val="000000"/>
                <w:sz w:val="18"/>
                <w:szCs w:val="18"/>
              </w:rPr>
              <w:t>F</w:t>
            </w:r>
            <w:r w:rsidR="00704F11">
              <w:rPr>
                <w:rFonts w:ascii="Arial" w:hAnsi="Arial" w:cs="Arial"/>
                <w:color w:val="000000"/>
                <w:sz w:val="18"/>
                <w:szCs w:val="18"/>
              </w:rPr>
              <w:t xml:space="preserve">requency </w:t>
            </w:r>
            <w:r w:rsidR="006A5A77">
              <w:rPr>
                <w:rFonts w:ascii="Arial" w:hAnsi="Arial" w:cs="Arial"/>
                <w:color w:val="000000"/>
                <w:sz w:val="18"/>
                <w:szCs w:val="18"/>
              </w:rPr>
              <w:t>R</w:t>
            </w:r>
            <w:r w:rsidR="00704F11">
              <w:rPr>
                <w:rFonts w:ascii="Arial" w:hAnsi="Arial" w:cs="Arial"/>
                <w:color w:val="000000"/>
                <w:sz w:val="18"/>
                <w:szCs w:val="18"/>
              </w:rPr>
              <w:t>ate</w:t>
            </w:r>
            <w:r>
              <w:rPr>
                <w:rFonts w:ascii="Arial" w:hAnsi="Arial" w:cs="Arial"/>
                <w:color w:val="000000"/>
                <w:sz w:val="18"/>
                <w:szCs w:val="18"/>
              </w:rPr>
              <w:t xml:space="preserve"> (TRIFR)</w:t>
            </w:r>
          </w:p>
          <w:p w14:paraId="6E0DBBC7" w14:textId="77777777" w:rsidR="00704F11" w:rsidRPr="00517BB6" w:rsidRDefault="00704F11" w:rsidP="00BD4DBF">
            <w:pPr>
              <w:spacing w:before="60" w:after="60"/>
              <w:rPr>
                <w:rFonts w:ascii="Arial" w:hAnsi="Arial" w:cs="Arial"/>
                <w:i/>
                <w:iCs/>
                <w:color w:val="000000"/>
                <w:sz w:val="16"/>
                <w:szCs w:val="16"/>
              </w:rPr>
            </w:pPr>
            <w:r w:rsidRPr="00517BB6">
              <w:rPr>
                <w:rFonts w:ascii="Arial" w:hAnsi="Arial" w:cs="Arial"/>
                <w:i/>
                <w:iCs/>
                <w:sz w:val="16"/>
                <w:szCs w:val="16"/>
              </w:rPr>
              <w:t>Source</w:t>
            </w:r>
            <w:r w:rsidRPr="00517BB6">
              <w:rPr>
                <w:rFonts w:ascii="Arial" w:hAnsi="Arial" w:cs="Arial"/>
                <w:i/>
                <w:iCs/>
                <w:color w:val="000000"/>
                <w:sz w:val="16"/>
                <w:szCs w:val="16"/>
              </w:rPr>
              <w:t>: City of Greater Geelong</w:t>
            </w:r>
          </w:p>
        </w:tc>
        <w:tc>
          <w:tcPr>
            <w:tcW w:w="1267" w:type="pct"/>
            <w:shd w:val="clear" w:color="auto" w:fill="auto"/>
          </w:tcPr>
          <w:p w14:paraId="50FC37FA" w14:textId="77777777" w:rsidR="00851C06" w:rsidRDefault="00704F11" w:rsidP="00BD4DBF">
            <w:pPr>
              <w:spacing w:before="60" w:after="60"/>
              <w:rPr>
                <w:rFonts w:ascii="Arial" w:hAnsi="Arial" w:cs="Arial"/>
                <w:sz w:val="18"/>
                <w:szCs w:val="18"/>
              </w:rPr>
            </w:pPr>
            <w:r>
              <w:rPr>
                <w:rFonts w:ascii="Arial" w:hAnsi="Arial" w:cs="Arial"/>
                <w:sz w:val="18"/>
                <w:szCs w:val="18"/>
              </w:rPr>
              <w:t>26.5 LTIFR</w:t>
            </w:r>
            <w:r w:rsidR="00411473">
              <w:rPr>
                <w:rFonts w:ascii="Arial" w:hAnsi="Arial" w:cs="Arial"/>
                <w:sz w:val="18"/>
                <w:szCs w:val="18"/>
              </w:rPr>
              <w:t xml:space="preserve"> (June 2022)</w:t>
            </w:r>
          </w:p>
          <w:p w14:paraId="534B56EA" w14:textId="4AFE681B" w:rsidR="00851C06" w:rsidRDefault="00FE6E1D" w:rsidP="00BD4DBF">
            <w:pPr>
              <w:spacing w:before="60" w:after="60"/>
              <w:rPr>
                <w:rFonts w:ascii="Arial" w:hAnsi="Arial" w:cs="Arial"/>
                <w:sz w:val="18"/>
                <w:szCs w:val="18"/>
              </w:rPr>
            </w:pPr>
            <w:r>
              <w:rPr>
                <w:rFonts w:ascii="Arial" w:hAnsi="Arial" w:cs="Arial"/>
                <w:sz w:val="18"/>
                <w:szCs w:val="18"/>
              </w:rPr>
              <w:t>21.4</w:t>
            </w:r>
            <w:r w:rsidR="00851C06" w:rsidRPr="00C2186B">
              <w:rPr>
                <w:rFonts w:ascii="Arial" w:hAnsi="Arial" w:cs="Arial"/>
                <w:sz w:val="18"/>
                <w:szCs w:val="18"/>
              </w:rPr>
              <w:t xml:space="preserve"> L</w:t>
            </w:r>
            <w:r w:rsidR="00851C06">
              <w:rPr>
                <w:rFonts w:ascii="Arial" w:hAnsi="Arial" w:cs="Arial"/>
                <w:sz w:val="18"/>
                <w:szCs w:val="18"/>
              </w:rPr>
              <w:t>TIFR (June 2021)</w:t>
            </w:r>
          </w:p>
          <w:p w14:paraId="1FE9C339" w14:textId="1AD9765F" w:rsidR="00704F11" w:rsidRDefault="00704F11" w:rsidP="000F5CAC">
            <w:pPr>
              <w:spacing w:before="120" w:after="60"/>
              <w:rPr>
                <w:rFonts w:ascii="Arial" w:hAnsi="Arial" w:cs="Arial"/>
                <w:sz w:val="18"/>
                <w:szCs w:val="18"/>
              </w:rPr>
            </w:pPr>
            <w:r>
              <w:rPr>
                <w:rFonts w:ascii="Arial" w:hAnsi="Arial" w:cs="Arial"/>
                <w:sz w:val="18"/>
                <w:szCs w:val="18"/>
              </w:rPr>
              <w:t>34.9 TRIFR</w:t>
            </w:r>
            <w:r w:rsidR="00411473">
              <w:rPr>
                <w:rFonts w:ascii="Arial" w:hAnsi="Arial" w:cs="Arial"/>
                <w:sz w:val="18"/>
                <w:szCs w:val="18"/>
              </w:rPr>
              <w:t xml:space="preserve"> (June 2022)</w:t>
            </w:r>
          </w:p>
          <w:p w14:paraId="48FE2718" w14:textId="6D96DD0C" w:rsidR="00851C06" w:rsidRDefault="00FE6E1D" w:rsidP="00BD4DBF">
            <w:pPr>
              <w:spacing w:before="60" w:after="60"/>
              <w:rPr>
                <w:rFonts w:ascii="Arial" w:hAnsi="Arial" w:cs="Arial"/>
                <w:spacing w:val="0"/>
                <w:sz w:val="18"/>
                <w:szCs w:val="18"/>
              </w:rPr>
            </w:pPr>
            <w:r>
              <w:rPr>
                <w:rFonts w:ascii="Arial" w:hAnsi="Arial" w:cs="Arial"/>
                <w:sz w:val="18"/>
                <w:szCs w:val="18"/>
              </w:rPr>
              <w:t>24.9</w:t>
            </w:r>
            <w:r w:rsidR="00851C06">
              <w:rPr>
                <w:rFonts w:ascii="Arial" w:hAnsi="Arial" w:cs="Arial"/>
                <w:sz w:val="18"/>
                <w:szCs w:val="18"/>
              </w:rPr>
              <w:t xml:space="preserve"> TRIFR (June 2021)</w:t>
            </w:r>
          </w:p>
          <w:p w14:paraId="65F313FB" w14:textId="77777777" w:rsidR="00704F11" w:rsidRPr="00D933CC" w:rsidRDefault="00704F11" w:rsidP="00BD4DBF">
            <w:pPr>
              <w:spacing w:before="60" w:after="60"/>
              <w:rPr>
                <w:rFonts w:ascii="Arial" w:hAnsi="Arial" w:cs="Arial"/>
                <w:color w:val="000000"/>
                <w:sz w:val="18"/>
                <w:szCs w:val="18"/>
              </w:rPr>
            </w:pPr>
          </w:p>
        </w:tc>
        <w:tc>
          <w:tcPr>
            <w:tcW w:w="1801" w:type="pct"/>
            <w:shd w:val="clear" w:color="auto" w:fill="auto"/>
          </w:tcPr>
          <w:p w14:paraId="39527FD1" w14:textId="266AACF0" w:rsidR="00704F11" w:rsidRPr="00517BB6" w:rsidRDefault="00704F11" w:rsidP="00BD4DBF">
            <w:pPr>
              <w:spacing w:before="60" w:after="60"/>
              <w:rPr>
                <w:rFonts w:ascii="Arial" w:hAnsi="Arial" w:cs="Arial"/>
                <w:spacing w:val="0"/>
                <w:sz w:val="18"/>
                <w:szCs w:val="18"/>
              </w:rPr>
            </w:pPr>
            <w:r>
              <w:rPr>
                <w:rFonts w:ascii="Arial" w:hAnsi="Arial" w:cs="Arial"/>
                <w:sz w:val="18"/>
                <w:szCs w:val="18"/>
              </w:rPr>
              <w:t>The June 2022 results are up significantly from June 2021 with the LTIFR up 23.7 per cent (up 5.1) and the TRIFR up 42 per cent (up 10.3).</w:t>
            </w:r>
            <w:r>
              <w:br/>
            </w:r>
            <w:r>
              <w:rPr>
                <w:rFonts w:ascii="Arial" w:hAnsi="Arial" w:cs="Arial"/>
                <w:sz w:val="18"/>
                <w:szCs w:val="18"/>
              </w:rPr>
              <w:t>During 2021</w:t>
            </w:r>
            <w:r w:rsidR="009C5B06">
              <w:rPr>
                <w:rFonts w:ascii="Arial" w:hAnsi="Arial" w:cs="Arial"/>
                <w:sz w:val="18"/>
                <w:szCs w:val="18"/>
              </w:rPr>
              <w:t>‒</w:t>
            </w:r>
            <w:r>
              <w:rPr>
                <w:rFonts w:ascii="Arial" w:hAnsi="Arial" w:cs="Arial"/>
                <w:sz w:val="18"/>
                <w:szCs w:val="18"/>
              </w:rPr>
              <w:t xml:space="preserve">22, body stressing accounted for 56 per cent </w:t>
            </w:r>
            <w:r w:rsidR="005B376D">
              <w:rPr>
                <w:rFonts w:ascii="Arial" w:hAnsi="Arial" w:cs="Arial"/>
                <w:sz w:val="18"/>
                <w:szCs w:val="18"/>
              </w:rPr>
              <w:t>of Total Recordable Injuries followed by f</w:t>
            </w:r>
            <w:r w:rsidR="2C77B602" w:rsidRPr="00E98E7F">
              <w:rPr>
                <w:rFonts w:ascii="Arial" w:hAnsi="Arial" w:cs="Arial"/>
                <w:sz w:val="18"/>
                <w:szCs w:val="18"/>
              </w:rPr>
              <w:t>alls</w:t>
            </w:r>
            <w:r w:rsidR="005B376D">
              <w:rPr>
                <w:rFonts w:ascii="Arial" w:hAnsi="Arial" w:cs="Arial"/>
                <w:sz w:val="18"/>
                <w:szCs w:val="18"/>
              </w:rPr>
              <w:t xml:space="preserve"> accounting for</w:t>
            </w:r>
            <w:r>
              <w:rPr>
                <w:rFonts w:ascii="Arial" w:hAnsi="Arial" w:cs="Arial"/>
                <w:sz w:val="18"/>
                <w:szCs w:val="18"/>
              </w:rPr>
              <w:t xml:space="preserve"> 9 per cent</w:t>
            </w:r>
            <w:r w:rsidR="005B376D">
              <w:rPr>
                <w:rFonts w:ascii="Arial" w:hAnsi="Arial" w:cs="Arial"/>
                <w:sz w:val="18"/>
                <w:szCs w:val="18"/>
              </w:rPr>
              <w:t>.</w:t>
            </w:r>
          </w:p>
        </w:tc>
      </w:tr>
      <w:tr w:rsidR="00704F11" w:rsidRPr="00FA567B" w14:paraId="4FEBCD05" w14:textId="77777777" w:rsidTr="004B5AEA">
        <w:tc>
          <w:tcPr>
            <w:tcW w:w="1932" w:type="pct"/>
            <w:shd w:val="clear" w:color="auto" w:fill="auto"/>
          </w:tcPr>
          <w:p w14:paraId="31715A46" w14:textId="77777777" w:rsidR="00704F11" w:rsidRDefault="00704F11" w:rsidP="00BD4DBF">
            <w:pPr>
              <w:spacing w:before="60" w:after="60"/>
              <w:rPr>
                <w:rFonts w:ascii="Arial" w:hAnsi="Arial" w:cs="Arial"/>
                <w:color w:val="000000"/>
                <w:sz w:val="18"/>
                <w:szCs w:val="18"/>
              </w:rPr>
            </w:pPr>
            <w:r w:rsidRPr="00294DE6">
              <w:rPr>
                <w:rFonts w:ascii="Arial" w:hAnsi="Arial" w:cs="Arial"/>
                <w:color w:val="000000"/>
                <w:sz w:val="18"/>
                <w:szCs w:val="18"/>
              </w:rPr>
              <w:t>Gender breakdown of City employees</w:t>
            </w:r>
          </w:p>
          <w:p w14:paraId="64A10D2A" w14:textId="62120FF7" w:rsidR="00704F11" w:rsidRPr="002006DE" w:rsidRDefault="00704F11" w:rsidP="00BD4DBF">
            <w:pPr>
              <w:spacing w:before="60" w:after="60"/>
              <w:rPr>
                <w:rFonts w:ascii="Arial" w:hAnsi="Arial" w:cs="Arial"/>
                <w:i/>
                <w:iCs/>
                <w:color w:val="000000"/>
                <w:sz w:val="16"/>
                <w:szCs w:val="16"/>
              </w:rPr>
            </w:pPr>
            <w:r w:rsidRPr="0085651B">
              <w:rPr>
                <w:rFonts w:ascii="Arial" w:hAnsi="Arial" w:cs="Arial"/>
                <w:i/>
                <w:iCs/>
                <w:sz w:val="16"/>
                <w:szCs w:val="16"/>
              </w:rPr>
              <w:t>Source</w:t>
            </w:r>
            <w:r w:rsidRPr="0085651B">
              <w:rPr>
                <w:rFonts w:ascii="Arial" w:hAnsi="Arial" w:cs="Arial"/>
                <w:i/>
                <w:iCs/>
                <w:color w:val="000000"/>
                <w:sz w:val="16"/>
                <w:szCs w:val="16"/>
              </w:rPr>
              <w:t>: City of Greater Geelong</w:t>
            </w:r>
          </w:p>
        </w:tc>
        <w:tc>
          <w:tcPr>
            <w:tcW w:w="1267" w:type="pct"/>
            <w:shd w:val="clear" w:color="auto" w:fill="auto"/>
          </w:tcPr>
          <w:p w14:paraId="630C1E85" w14:textId="77777777" w:rsidR="00B946E2" w:rsidRPr="000F5CAC" w:rsidRDefault="00B946E2" w:rsidP="00B946E2">
            <w:pPr>
              <w:spacing w:before="60" w:after="60"/>
              <w:rPr>
                <w:rFonts w:ascii="Arial" w:hAnsi="Arial" w:cs="Arial"/>
                <w:sz w:val="18"/>
                <w:szCs w:val="18"/>
              </w:rPr>
            </w:pPr>
            <w:r w:rsidRPr="000F5CAC">
              <w:rPr>
                <w:rFonts w:ascii="Arial" w:hAnsi="Arial" w:cs="Arial"/>
                <w:sz w:val="18"/>
                <w:szCs w:val="18"/>
              </w:rPr>
              <w:t xml:space="preserve">64.32% </w:t>
            </w:r>
            <w:r w:rsidRPr="000F5CAC">
              <w:rPr>
                <w:rFonts w:ascii="Arial" w:hAnsi="Arial" w:cs="Arial"/>
                <w:color w:val="000000" w:themeColor="text1"/>
                <w:sz w:val="18"/>
                <w:szCs w:val="18"/>
              </w:rPr>
              <w:t xml:space="preserve">– </w:t>
            </w:r>
            <w:r w:rsidRPr="000F5CAC">
              <w:rPr>
                <w:rFonts w:ascii="Arial" w:hAnsi="Arial" w:cs="Arial"/>
                <w:sz w:val="18"/>
                <w:szCs w:val="18"/>
              </w:rPr>
              <w:t>female (June 2022)</w:t>
            </w:r>
          </w:p>
          <w:p w14:paraId="62FBC6BB" w14:textId="77777777" w:rsidR="00B946E2" w:rsidRPr="000F5CAC" w:rsidRDefault="00B946E2" w:rsidP="00B946E2">
            <w:pPr>
              <w:spacing w:before="60" w:after="60"/>
              <w:rPr>
                <w:rFonts w:ascii="Arial" w:hAnsi="Arial" w:cs="Arial"/>
                <w:sz w:val="18"/>
                <w:szCs w:val="18"/>
              </w:rPr>
            </w:pPr>
            <w:r w:rsidRPr="000F5CAC">
              <w:rPr>
                <w:rFonts w:ascii="Arial" w:hAnsi="Arial" w:cs="Arial"/>
                <w:sz w:val="18"/>
                <w:szCs w:val="18"/>
              </w:rPr>
              <w:t xml:space="preserve">64.12% </w:t>
            </w:r>
            <w:r w:rsidRPr="000F5CAC">
              <w:rPr>
                <w:rFonts w:ascii="Arial" w:hAnsi="Arial" w:cs="Arial"/>
                <w:color w:val="000000" w:themeColor="text1"/>
                <w:sz w:val="18"/>
                <w:szCs w:val="18"/>
              </w:rPr>
              <w:t>–</w:t>
            </w:r>
            <w:r w:rsidRPr="000F5CAC">
              <w:rPr>
                <w:rFonts w:ascii="Arial" w:hAnsi="Arial" w:cs="Arial"/>
                <w:sz w:val="18"/>
                <w:szCs w:val="18"/>
              </w:rPr>
              <w:t xml:space="preserve"> female (June 2021)</w:t>
            </w:r>
          </w:p>
          <w:p w14:paraId="7003DBC8" w14:textId="77777777" w:rsidR="00B946E2" w:rsidRPr="000F5CAC" w:rsidRDefault="00B946E2" w:rsidP="000F5CAC">
            <w:pPr>
              <w:spacing w:before="120" w:after="60"/>
              <w:rPr>
                <w:rFonts w:ascii="Arial" w:hAnsi="Arial" w:cs="Arial"/>
                <w:sz w:val="18"/>
                <w:szCs w:val="18"/>
              </w:rPr>
            </w:pPr>
            <w:r w:rsidRPr="000F5CAC">
              <w:rPr>
                <w:rFonts w:ascii="Arial" w:hAnsi="Arial" w:cs="Arial"/>
                <w:sz w:val="18"/>
                <w:szCs w:val="18"/>
              </w:rPr>
              <w:t xml:space="preserve">35.64% </w:t>
            </w:r>
            <w:r w:rsidRPr="000F5CAC">
              <w:rPr>
                <w:rFonts w:ascii="Arial" w:hAnsi="Arial" w:cs="Arial"/>
                <w:color w:val="000000"/>
                <w:sz w:val="18"/>
                <w:szCs w:val="18"/>
              </w:rPr>
              <w:t xml:space="preserve">– </w:t>
            </w:r>
            <w:r w:rsidRPr="000F5CAC">
              <w:rPr>
                <w:rFonts w:ascii="Arial" w:hAnsi="Arial" w:cs="Arial"/>
                <w:sz w:val="18"/>
                <w:szCs w:val="18"/>
              </w:rPr>
              <w:t>male (June 2022)</w:t>
            </w:r>
          </w:p>
          <w:p w14:paraId="5F137E6B" w14:textId="77777777" w:rsidR="00B946E2" w:rsidRPr="000F5CAC" w:rsidRDefault="00B946E2" w:rsidP="00B946E2">
            <w:pPr>
              <w:spacing w:before="60" w:after="60"/>
              <w:rPr>
                <w:rFonts w:ascii="Arial" w:hAnsi="Arial" w:cs="Arial"/>
                <w:sz w:val="18"/>
                <w:szCs w:val="18"/>
              </w:rPr>
            </w:pPr>
            <w:r w:rsidRPr="000F5CAC">
              <w:rPr>
                <w:rFonts w:ascii="Arial" w:hAnsi="Arial" w:cs="Arial"/>
                <w:sz w:val="18"/>
                <w:szCs w:val="18"/>
              </w:rPr>
              <w:t xml:space="preserve">35.85% </w:t>
            </w:r>
            <w:r w:rsidRPr="000F5CAC">
              <w:rPr>
                <w:rFonts w:ascii="Arial" w:hAnsi="Arial" w:cs="Arial"/>
                <w:color w:val="000000" w:themeColor="text1"/>
                <w:sz w:val="18"/>
                <w:szCs w:val="18"/>
              </w:rPr>
              <w:t>– male (June 2021)</w:t>
            </w:r>
          </w:p>
          <w:p w14:paraId="09E5A4F8" w14:textId="7E81DECD" w:rsidR="00B946E2" w:rsidRPr="000F5CAC" w:rsidRDefault="00B946E2" w:rsidP="000F5CAC">
            <w:pPr>
              <w:spacing w:before="120" w:after="60"/>
              <w:rPr>
                <w:rFonts w:ascii="Arial" w:hAnsi="Arial" w:cs="Arial"/>
                <w:sz w:val="18"/>
                <w:szCs w:val="18"/>
              </w:rPr>
            </w:pPr>
            <w:r w:rsidRPr="000F5CAC">
              <w:rPr>
                <w:rFonts w:ascii="Arial" w:hAnsi="Arial" w:cs="Arial"/>
                <w:sz w:val="18"/>
                <w:szCs w:val="18"/>
              </w:rPr>
              <w:t>0.</w:t>
            </w:r>
            <w:r w:rsidR="002E0663">
              <w:rPr>
                <w:rFonts w:ascii="Arial" w:hAnsi="Arial" w:cs="Arial"/>
                <w:sz w:val="18"/>
                <w:szCs w:val="18"/>
              </w:rPr>
              <w:t>0</w:t>
            </w:r>
            <w:r w:rsidRPr="000F5CAC">
              <w:rPr>
                <w:rFonts w:ascii="Arial" w:hAnsi="Arial" w:cs="Arial"/>
                <w:sz w:val="18"/>
                <w:szCs w:val="18"/>
              </w:rPr>
              <w:t xml:space="preserve">4% </w:t>
            </w:r>
            <w:r w:rsidRPr="000F5CAC">
              <w:rPr>
                <w:rFonts w:ascii="Arial" w:hAnsi="Arial" w:cs="Arial"/>
                <w:color w:val="000000"/>
                <w:sz w:val="18"/>
                <w:szCs w:val="18"/>
              </w:rPr>
              <w:t xml:space="preserve">– </w:t>
            </w:r>
            <w:r w:rsidRPr="000F5CAC">
              <w:rPr>
                <w:rFonts w:ascii="Arial" w:hAnsi="Arial" w:cs="Arial"/>
                <w:sz w:val="18"/>
                <w:szCs w:val="18"/>
              </w:rPr>
              <w:t>self-described gender (June 2022)</w:t>
            </w:r>
          </w:p>
          <w:p w14:paraId="27EF9C7E" w14:textId="460524E2" w:rsidR="00704F11" w:rsidRPr="000F5CAC" w:rsidRDefault="00B946E2" w:rsidP="00BD4DBF">
            <w:pPr>
              <w:spacing w:before="60" w:after="60"/>
              <w:rPr>
                <w:rFonts w:ascii="Arial" w:hAnsi="Arial" w:cs="Arial"/>
                <w:spacing w:val="0"/>
                <w:sz w:val="18"/>
                <w:szCs w:val="18"/>
              </w:rPr>
            </w:pPr>
            <w:r w:rsidRPr="000F5CAC">
              <w:rPr>
                <w:rFonts w:ascii="Arial" w:hAnsi="Arial" w:cs="Arial"/>
                <w:sz w:val="18"/>
                <w:szCs w:val="18"/>
              </w:rPr>
              <w:t xml:space="preserve">0.04% </w:t>
            </w:r>
            <w:r w:rsidRPr="000F5CAC">
              <w:rPr>
                <w:rFonts w:ascii="Arial" w:hAnsi="Arial" w:cs="Arial"/>
                <w:color w:val="000000" w:themeColor="text1"/>
                <w:sz w:val="18"/>
                <w:szCs w:val="18"/>
              </w:rPr>
              <w:t>– self-described gender (June 2021)</w:t>
            </w:r>
          </w:p>
        </w:tc>
        <w:tc>
          <w:tcPr>
            <w:tcW w:w="1801" w:type="pct"/>
            <w:shd w:val="clear" w:color="auto" w:fill="auto"/>
          </w:tcPr>
          <w:p w14:paraId="2E536238" w14:textId="3C656228" w:rsidR="00704F11" w:rsidRPr="00BC53DC" w:rsidRDefault="00631DF8" w:rsidP="00BD4DBF">
            <w:pPr>
              <w:spacing w:before="60" w:after="60"/>
              <w:rPr>
                <w:rFonts w:ascii="Arial" w:hAnsi="Arial" w:cs="Arial"/>
                <w:spacing w:val="0"/>
                <w:sz w:val="18"/>
                <w:szCs w:val="18"/>
              </w:rPr>
            </w:pPr>
            <w:r>
              <w:rPr>
                <w:rFonts w:ascii="Arial" w:hAnsi="Arial" w:cs="Arial"/>
                <w:sz w:val="18"/>
                <w:szCs w:val="18"/>
              </w:rPr>
              <w:t xml:space="preserve">Gender breakdown of City employees remains consistent from 2021. </w:t>
            </w:r>
            <w:r w:rsidR="00704F11">
              <w:rPr>
                <w:rFonts w:ascii="Arial" w:hAnsi="Arial" w:cs="Arial"/>
                <w:sz w:val="18"/>
                <w:szCs w:val="18"/>
              </w:rPr>
              <w:t>In addition to the result, we have 50.9 per cent female and 49.1 per cent male in leadership</w:t>
            </w:r>
            <w:r w:rsidR="00851C06">
              <w:rPr>
                <w:rFonts w:ascii="Arial" w:hAnsi="Arial" w:cs="Arial"/>
                <w:sz w:val="18"/>
                <w:szCs w:val="18"/>
              </w:rPr>
              <w:t xml:space="preserve"> roles</w:t>
            </w:r>
            <w:r w:rsidR="00704F11">
              <w:rPr>
                <w:rFonts w:ascii="Arial" w:hAnsi="Arial" w:cs="Arial"/>
                <w:sz w:val="18"/>
                <w:szCs w:val="18"/>
              </w:rPr>
              <w:t>.</w:t>
            </w:r>
          </w:p>
        </w:tc>
      </w:tr>
      <w:tr w:rsidR="00704F11" w:rsidRPr="00FA567B" w14:paraId="3AD87DE6" w14:textId="77777777" w:rsidTr="004B5AEA">
        <w:tc>
          <w:tcPr>
            <w:tcW w:w="1932" w:type="pct"/>
            <w:shd w:val="clear" w:color="auto" w:fill="auto"/>
          </w:tcPr>
          <w:p w14:paraId="24250805" w14:textId="77777777" w:rsidR="00704F11" w:rsidRDefault="00704F11" w:rsidP="00BD4DBF">
            <w:pPr>
              <w:spacing w:before="60" w:after="60"/>
              <w:rPr>
                <w:rFonts w:ascii="Arial" w:hAnsi="Arial" w:cs="Arial"/>
                <w:color w:val="000000"/>
                <w:sz w:val="18"/>
                <w:szCs w:val="18"/>
              </w:rPr>
            </w:pPr>
            <w:r>
              <w:rPr>
                <w:rFonts w:ascii="Arial" w:hAnsi="Arial" w:cs="Arial"/>
                <w:color w:val="000000"/>
                <w:sz w:val="18"/>
                <w:szCs w:val="18"/>
              </w:rPr>
              <w:t xml:space="preserve">Number of Aboriginal and Torres Strait Islander people employed at the </w:t>
            </w:r>
            <w:proofErr w:type="gramStart"/>
            <w:r>
              <w:rPr>
                <w:rFonts w:ascii="Arial" w:hAnsi="Arial" w:cs="Arial"/>
                <w:color w:val="000000"/>
                <w:sz w:val="18"/>
                <w:szCs w:val="18"/>
              </w:rPr>
              <w:t>City</w:t>
            </w:r>
            <w:proofErr w:type="gramEnd"/>
          </w:p>
          <w:p w14:paraId="3BB15B11" w14:textId="561F9BCB" w:rsidR="00704F11" w:rsidRPr="002006DE" w:rsidRDefault="00704F11" w:rsidP="00BD4DBF">
            <w:pPr>
              <w:spacing w:before="60" w:after="60"/>
              <w:rPr>
                <w:rFonts w:ascii="Arial" w:hAnsi="Arial" w:cs="Arial"/>
                <w:i/>
                <w:iCs/>
                <w:color w:val="000000"/>
                <w:sz w:val="16"/>
                <w:szCs w:val="16"/>
              </w:rPr>
            </w:pPr>
            <w:r w:rsidRPr="0085651B">
              <w:rPr>
                <w:rFonts w:ascii="Arial" w:hAnsi="Arial" w:cs="Arial"/>
                <w:i/>
                <w:iCs/>
                <w:sz w:val="16"/>
                <w:szCs w:val="16"/>
              </w:rPr>
              <w:t>Source</w:t>
            </w:r>
            <w:r w:rsidRPr="0085651B">
              <w:rPr>
                <w:rFonts w:ascii="Arial" w:hAnsi="Arial" w:cs="Arial"/>
                <w:i/>
                <w:iCs/>
                <w:color w:val="000000"/>
                <w:sz w:val="16"/>
                <w:szCs w:val="16"/>
              </w:rPr>
              <w:t>: City of Greater Geelong</w:t>
            </w:r>
          </w:p>
        </w:tc>
        <w:tc>
          <w:tcPr>
            <w:tcW w:w="1267" w:type="pct"/>
            <w:shd w:val="clear" w:color="auto" w:fill="auto"/>
          </w:tcPr>
          <w:p w14:paraId="0C4F2D62" w14:textId="77777777" w:rsidR="00B946E2" w:rsidRDefault="00B946E2" w:rsidP="00B946E2">
            <w:pPr>
              <w:spacing w:before="60" w:after="60"/>
              <w:rPr>
                <w:rFonts w:ascii="Arial" w:hAnsi="Arial" w:cs="Arial"/>
                <w:sz w:val="18"/>
                <w:szCs w:val="18"/>
              </w:rPr>
            </w:pPr>
            <w:r>
              <w:rPr>
                <w:rFonts w:ascii="Arial" w:hAnsi="Arial" w:cs="Arial"/>
                <w:sz w:val="18"/>
                <w:szCs w:val="18"/>
              </w:rPr>
              <w:t>19 (June 2022)</w:t>
            </w:r>
          </w:p>
          <w:p w14:paraId="548CCD29" w14:textId="77777777" w:rsidR="00B946E2" w:rsidRDefault="00B946E2" w:rsidP="00B946E2">
            <w:pPr>
              <w:spacing w:before="60" w:after="60"/>
              <w:rPr>
                <w:rFonts w:ascii="Arial" w:hAnsi="Arial" w:cs="Arial"/>
                <w:spacing w:val="0"/>
                <w:sz w:val="18"/>
                <w:szCs w:val="18"/>
              </w:rPr>
            </w:pPr>
            <w:r w:rsidRPr="000F5CAC">
              <w:rPr>
                <w:rFonts w:ascii="Arial" w:hAnsi="Arial" w:cs="Arial"/>
                <w:sz w:val="18"/>
                <w:szCs w:val="18"/>
              </w:rPr>
              <w:t>14 (June 2021)</w:t>
            </w:r>
          </w:p>
          <w:p w14:paraId="6D9D5C16" w14:textId="77777777" w:rsidR="00704F11" w:rsidRPr="00D933CC" w:rsidRDefault="00704F11" w:rsidP="00BD4DBF">
            <w:pPr>
              <w:spacing w:before="60" w:after="60"/>
              <w:rPr>
                <w:rFonts w:ascii="Arial" w:hAnsi="Arial" w:cs="Arial"/>
                <w:color w:val="000000"/>
                <w:sz w:val="18"/>
                <w:szCs w:val="18"/>
              </w:rPr>
            </w:pPr>
          </w:p>
        </w:tc>
        <w:tc>
          <w:tcPr>
            <w:tcW w:w="1801" w:type="pct"/>
            <w:shd w:val="clear" w:color="auto" w:fill="auto"/>
          </w:tcPr>
          <w:p w14:paraId="48E2AB75" w14:textId="2618EF51" w:rsidR="00704F11" w:rsidRPr="00517BB6" w:rsidRDefault="00704F11" w:rsidP="00BD4DBF">
            <w:pPr>
              <w:spacing w:before="60" w:after="60"/>
              <w:rPr>
                <w:rFonts w:ascii="Arial" w:hAnsi="Arial" w:cs="Arial"/>
                <w:spacing w:val="0"/>
                <w:sz w:val="18"/>
                <w:szCs w:val="18"/>
              </w:rPr>
            </w:pPr>
            <w:r>
              <w:rPr>
                <w:rFonts w:ascii="Arial" w:hAnsi="Arial" w:cs="Arial"/>
                <w:sz w:val="18"/>
                <w:szCs w:val="18"/>
              </w:rPr>
              <w:t xml:space="preserve">We appointed </w:t>
            </w:r>
            <w:r w:rsidR="00250227">
              <w:rPr>
                <w:rFonts w:ascii="Arial" w:hAnsi="Arial" w:cs="Arial"/>
                <w:sz w:val="18"/>
                <w:szCs w:val="18"/>
              </w:rPr>
              <w:t xml:space="preserve">an </w:t>
            </w:r>
            <w:r>
              <w:rPr>
                <w:rFonts w:ascii="Arial" w:hAnsi="Arial" w:cs="Arial"/>
                <w:sz w:val="18"/>
                <w:szCs w:val="18"/>
              </w:rPr>
              <w:t xml:space="preserve">Aboriginal Employment and Engagement Officer and have a commitment to increasing Aboriginal and Torres Strait Islander people employed at the </w:t>
            </w:r>
            <w:proofErr w:type="gramStart"/>
            <w:r>
              <w:rPr>
                <w:rFonts w:ascii="Arial" w:hAnsi="Arial" w:cs="Arial"/>
                <w:sz w:val="18"/>
                <w:szCs w:val="18"/>
              </w:rPr>
              <w:t>City</w:t>
            </w:r>
            <w:proofErr w:type="gramEnd"/>
            <w:r>
              <w:rPr>
                <w:rFonts w:ascii="Arial" w:hAnsi="Arial" w:cs="Arial"/>
                <w:sz w:val="18"/>
                <w:szCs w:val="18"/>
              </w:rPr>
              <w:t xml:space="preserve">. </w:t>
            </w:r>
          </w:p>
        </w:tc>
      </w:tr>
      <w:tr w:rsidR="00704F11" w:rsidRPr="00FA567B" w14:paraId="5C3D1211" w14:textId="77777777" w:rsidTr="004B5AEA">
        <w:tc>
          <w:tcPr>
            <w:tcW w:w="1932" w:type="pct"/>
            <w:shd w:val="clear" w:color="auto" w:fill="auto"/>
          </w:tcPr>
          <w:p w14:paraId="1E62A498" w14:textId="77777777" w:rsidR="00704F11" w:rsidRDefault="00704F11" w:rsidP="00544B64">
            <w:pPr>
              <w:spacing w:before="60" w:after="60"/>
              <w:rPr>
                <w:rFonts w:ascii="Arial" w:hAnsi="Arial" w:cs="Arial"/>
                <w:color w:val="000000"/>
                <w:sz w:val="18"/>
                <w:szCs w:val="18"/>
              </w:rPr>
            </w:pPr>
            <w:r>
              <w:rPr>
                <w:rFonts w:ascii="Arial" w:hAnsi="Arial" w:cs="Arial"/>
                <w:color w:val="000000"/>
                <w:sz w:val="18"/>
                <w:szCs w:val="18"/>
              </w:rPr>
              <w:t>Employee satisfaction and engagement</w:t>
            </w:r>
          </w:p>
          <w:p w14:paraId="49510BFF" w14:textId="34B842DC" w:rsidR="00704F11" w:rsidRPr="002006DE" w:rsidRDefault="00704F11" w:rsidP="00544B64">
            <w:pPr>
              <w:spacing w:before="60" w:after="60"/>
              <w:rPr>
                <w:rFonts w:ascii="Arial" w:hAnsi="Arial" w:cs="Arial"/>
                <w:color w:val="000000"/>
                <w:sz w:val="16"/>
                <w:szCs w:val="16"/>
              </w:rPr>
            </w:pPr>
            <w:r w:rsidRPr="00544B64">
              <w:rPr>
                <w:rFonts w:ascii="Arial" w:hAnsi="Arial" w:cs="Arial"/>
                <w:i/>
                <w:sz w:val="16"/>
                <w:szCs w:val="16"/>
              </w:rPr>
              <w:t>Source:</w:t>
            </w:r>
            <w:r w:rsidR="00A63660" w:rsidRPr="00544B64">
              <w:rPr>
                <w:rFonts w:ascii="Arial" w:hAnsi="Arial" w:cs="Arial"/>
                <w:i/>
                <w:sz w:val="16"/>
                <w:szCs w:val="16"/>
              </w:rPr>
              <w:t xml:space="preserve"> </w:t>
            </w:r>
            <w:r w:rsidRPr="00544B64">
              <w:rPr>
                <w:rFonts w:ascii="Arial" w:hAnsi="Arial" w:cs="Arial"/>
                <w:i/>
                <w:sz w:val="16"/>
                <w:szCs w:val="16"/>
              </w:rPr>
              <w:t>City of Greater Geelong Better Together Survey</w:t>
            </w:r>
          </w:p>
        </w:tc>
        <w:tc>
          <w:tcPr>
            <w:tcW w:w="1267" w:type="pct"/>
            <w:shd w:val="clear" w:color="auto" w:fill="auto"/>
          </w:tcPr>
          <w:p w14:paraId="71B2F358" w14:textId="04401FF3" w:rsidR="00411473" w:rsidRDefault="000F5949" w:rsidP="009C7F74">
            <w:pPr>
              <w:spacing w:before="120" w:after="60"/>
              <w:rPr>
                <w:rFonts w:ascii="Arial" w:hAnsi="Arial" w:cs="Arial"/>
                <w:color w:val="000000"/>
                <w:sz w:val="18"/>
                <w:szCs w:val="18"/>
              </w:rPr>
            </w:pPr>
            <w:r>
              <w:rPr>
                <w:rFonts w:ascii="Arial" w:hAnsi="Arial" w:cs="Arial"/>
                <w:color w:val="000000"/>
                <w:sz w:val="18"/>
                <w:szCs w:val="18"/>
              </w:rPr>
              <w:t>Satisfaction – 59</w:t>
            </w:r>
            <w:r w:rsidR="00B04D36">
              <w:rPr>
                <w:rFonts w:ascii="Arial" w:hAnsi="Arial" w:cs="Arial"/>
                <w:color w:val="000000"/>
                <w:sz w:val="18"/>
                <w:szCs w:val="18"/>
              </w:rPr>
              <w:t>%</w:t>
            </w:r>
            <w:r>
              <w:rPr>
                <w:rFonts w:ascii="Arial" w:hAnsi="Arial" w:cs="Arial"/>
                <w:color w:val="000000"/>
                <w:sz w:val="18"/>
                <w:szCs w:val="18"/>
              </w:rPr>
              <w:t xml:space="preserve"> (2022)</w:t>
            </w:r>
            <w:r w:rsidR="00411473">
              <w:rPr>
                <w:rFonts w:ascii="Arial" w:hAnsi="Arial" w:cs="Arial"/>
                <w:color w:val="000000"/>
                <w:sz w:val="18"/>
                <w:szCs w:val="18"/>
              </w:rPr>
              <w:t xml:space="preserve"> Satisfaction – 63% (2020)</w:t>
            </w:r>
          </w:p>
          <w:p w14:paraId="2D399C92" w14:textId="134836F4" w:rsidR="00704F11" w:rsidRPr="00D933CC" w:rsidRDefault="00704F11" w:rsidP="00544B64">
            <w:pPr>
              <w:spacing w:before="60" w:after="60"/>
              <w:rPr>
                <w:rFonts w:ascii="Arial" w:hAnsi="Arial" w:cs="Arial"/>
                <w:color w:val="000000"/>
                <w:sz w:val="18"/>
                <w:szCs w:val="18"/>
              </w:rPr>
            </w:pPr>
            <w:r>
              <w:rPr>
                <w:rFonts w:ascii="Arial" w:hAnsi="Arial" w:cs="Arial"/>
                <w:color w:val="000000"/>
                <w:sz w:val="18"/>
                <w:szCs w:val="18"/>
              </w:rPr>
              <w:t>Engagement – 53</w:t>
            </w:r>
            <w:r w:rsidR="00B04D36">
              <w:rPr>
                <w:rFonts w:ascii="Arial" w:hAnsi="Arial" w:cs="Arial"/>
                <w:color w:val="000000"/>
                <w:sz w:val="18"/>
                <w:szCs w:val="18"/>
              </w:rPr>
              <w:t>%</w:t>
            </w:r>
            <w:r>
              <w:rPr>
                <w:rFonts w:ascii="Arial" w:hAnsi="Arial" w:cs="Arial"/>
                <w:color w:val="000000"/>
                <w:sz w:val="18"/>
                <w:szCs w:val="18"/>
              </w:rPr>
              <w:t xml:space="preserve"> (2022)</w:t>
            </w:r>
            <w:r w:rsidR="00411473">
              <w:rPr>
                <w:rFonts w:ascii="Arial" w:hAnsi="Arial" w:cs="Arial"/>
                <w:color w:val="000000"/>
                <w:sz w:val="18"/>
                <w:szCs w:val="18"/>
              </w:rPr>
              <w:t xml:space="preserve"> Engagement – 52% (2020)</w:t>
            </w:r>
          </w:p>
        </w:tc>
        <w:tc>
          <w:tcPr>
            <w:tcW w:w="1801" w:type="pct"/>
            <w:shd w:val="clear" w:color="auto" w:fill="auto"/>
          </w:tcPr>
          <w:p w14:paraId="44CBDF29" w14:textId="52BE4635" w:rsidR="00704F11" w:rsidRPr="00921579" w:rsidRDefault="00921579" w:rsidP="00921579">
            <w:pPr>
              <w:rPr>
                <w:rFonts w:ascii="Arial" w:hAnsi="Arial" w:cs="Arial"/>
                <w:spacing w:val="0"/>
                <w:sz w:val="20"/>
                <w:szCs w:val="20"/>
              </w:rPr>
            </w:pPr>
            <w:r w:rsidRPr="00921579">
              <w:rPr>
                <w:rFonts w:ascii="Arial" w:hAnsi="Arial" w:cs="Arial"/>
                <w:sz w:val="18"/>
                <w:szCs w:val="18"/>
              </w:rPr>
              <w:t xml:space="preserve">From 2022, the employee opinion survey will report on employee satisfaction using a new 'Sustainable Engagement' score which has proven linkages to key performance outcomes. The </w:t>
            </w:r>
            <w:proofErr w:type="gramStart"/>
            <w:r w:rsidRPr="00921579">
              <w:rPr>
                <w:rFonts w:ascii="Arial" w:hAnsi="Arial" w:cs="Arial"/>
                <w:sz w:val="18"/>
                <w:szCs w:val="18"/>
              </w:rPr>
              <w:t>City</w:t>
            </w:r>
            <w:proofErr w:type="gramEnd"/>
            <w:r w:rsidRPr="00921579">
              <w:rPr>
                <w:rFonts w:ascii="Arial" w:hAnsi="Arial" w:cs="Arial"/>
                <w:sz w:val="18"/>
                <w:szCs w:val="18"/>
              </w:rPr>
              <w:t xml:space="preserve"> achieved a score of 76% for Sustainable Engagement in June 2022</w:t>
            </w:r>
            <w:r w:rsidRPr="00921579">
              <w:rPr>
                <w:rFonts w:ascii="Arial" w:hAnsi="Arial" w:cs="Arial"/>
                <w:sz w:val="20"/>
                <w:szCs w:val="20"/>
              </w:rPr>
              <w:t>.</w:t>
            </w:r>
          </w:p>
        </w:tc>
      </w:tr>
      <w:tr w:rsidR="00704F11" w:rsidRPr="00FA567B" w14:paraId="1FF999A8" w14:textId="77777777" w:rsidTr="004B5AEA">
        <w:tc>
          <w:tcPr>
            <w:tcW w:w="1932" w:type="pct"/>
            <w:shd w:val="clear" w:color="auto" w:fill="auto"/>
          </w:tcPr>
          <w:p w14:paraId="2DEAFEC7" w14:textId="77777777" w:rsidR="00704F11" w:rsidRDefault="00704F11" w:rsidP="00544B64">
            <w:pPr>
              <w:spacing w:before="60" w:after="60"/>
              <w:rPr>
                <w:rFonts w:ascii="Arial" w:hAnsi="Arial" w:cs="Arial"/>
                <w:color w:val="000000"/>
                <w:sz w:val="18"/>
                <w:szCs w:val="18"/>
              </w:rPr>
            </w:pPr>
            <w:bookmarkStart w:id="98" w:name="_Hlk115431483"/>
            <w:bookmarkStart w:id="99" w:name="_Hlk115438879"/>
            <w:r>
              <w:rPr>
                <w:rFonts w:ascii="Arial" w:hAnsi="Arial" w:cs="Arial"/>
                <w:color w:val="000000"/>
                <w:sz w:val="18"/>
                <w:szCs w:val="18"/>
              </w:rPr>
              <w:t>Recurrent surplus / deficit</w:t>
            </w:r>
          </w:p>
          <w:p w14:paraId="2B3CE1A6" w14:textId="4F2A2435" w:rsidR="00704F11" w:rsidRPr="002006DE" w:rsidRDefault="00704F11" w:rsidP="00544B64">
            <w:pPr>
              <w:spacing w:before="60" w:after="60"/>
              <w:rPr>
                <w:rFonts w:ascii="Arial" w:hAnsi="Arial" w:cs="Arial"/>
                <w:color w:val="000000"/>
                <w:sz w:val="16"/>
                <w:szCs w:val="16"/>
              </w:rPr>
            </w:pPr>
            <w:r w:rsidRPr="007820F9">
              <w:rPr>
                <w:rFonts w:ascii="Arial" w:hAnsi="Arial" w:cs="Arial"/>
                <w:i/>
                <w:iCs/>
                <w:sz w:val="16"/>
                <w:szCs w:val="16"/>
              </w:rPr>
              <w:t xml:space="preserve">Source: </w:t>
            </w:r>
            <w:r w:rsidR="007820F9" w:rsidRPr="007820F9">
              <w:rPr>
                <w:rFonts w:ascii="Arial" w:hAnsi="Arial" w:cs="Arial"/>
                <w:i/>
                <w:iCs/>
                <w:sz w:val="16"/>
                <w:szCs w:val="16"/>
              </w:rPr>
              <w:t>City of Greater Geelong</w:t>
            </w:r>
          </w:p>
        </w:tc>
        <w:tc>
          <w:tcPr>
            <w:tcW w:w="1267" w:type="pct"/>
            <w:shd w:val="clear" w:color="auto" w:fill="auto"/>
          </w:tcPr>
          <w:p w14:paraId="59A97079" w14:textId="5D88556E" w:rsidR="007820F9" w:rsidRPr="001C2D96" w:rsidRDefault="007820F9" w:rsidP="00544B64">
            <w:pPr>
              <w:spacing w:before="60" w:after="60"/>
              <w:rPr>
                <w:rFonts w:ascii="Arial" w:hAnsi="Arial" w:cs="Arial"/>
                <w:sz w:val="18"/>
                <w:szCs w:val="18"/>
              </w:rPr>
            </w:pPr>
            <w:r w:rsidRPr="007820F9">
              <w:rPr>
                <w:rFonts w:ascii="Arial" w:hAnsi="Arial" w:cs="Arial"/>
                <w:sz w:val="18"/>
                <w:szCs w:val="18"/>
              </w:rPr>
              <w:t>$10</w:t>
            </w:r>
            <w:r w:rsidR="001C2D96">
              <w:rPr>
                <w:rFonts w:ascii="Arial" w:hAnsi="Arial" w:cs="Arial"/>
                <w:sz w:val="18"/>
                <w:szCs w:val="18"/>
              </w:rPr>
              <w:t>.</w:t>
            </w:r>
            <w:r w:rsidRPr="007820F9">
              <w:rPr>
                <w:rFonts w:ascii="Arial" w:hAnsi="Arial" w:cs="Arial"/>
                <w:sz w:val="18"/>
                <w:szCs w:val="18"/>
              </w:rPr>
              <w:t>63</w:t>
            </w:r>
            <w:r w:rsidR="00631DF8">
              <w:rPr>
                <w:rFonts w:ascii="Arial" w:hAnsi="Arial" w:cs="Arial"/>
                <w:sz w:val="18"/>
                <w:szCs w:val="18"/>
              </w:rPr>
              <w:t xml:space="preserve"> million</w:t>
            </w:r>
            <w:r w:rsidRPr="007820F9">
              <w:rPr>
                <w:rFonts w:ascii="Arial" w:hAnsi="Arial" w:cs="Arial"/>
                <w:sz w:val="18"/>
                <w:szCs w:val="18"/>
              </w:rPr>
              <w:t xml:space="preserve"> (</w:t>
            </w:r>
            <w:r w:rsidR="001C2D96">
              <w:rPr>
                <w:rFonts w:ascii="Arial" w:hAnsi="Arial" w:cs="Arial"/>
                <w:sz w:val="18"/>
                <w:szCs w:val="18"/>
              </w:rPr>
              <w:t>2021‒</w:t>
            </w:r>
            <w:r w:rsidRPr="007820F9">
              <w:rPr>
                <w:rFonts w:ascii="Arial" w:hAnsi="Arial" w:cs="Arial"/>
                <w:sz w:val="18"/>
                <w:szCs w:val="18"/>
              </w:rPr>
              <w:t>22)</w:t>
            </w:r>
          </w:p>
        </w:tc>
        <w:tc>
          <w:tcPr>
            <w:tcW w:w="1801" w:type="pct"/>
            <w:shd w:val="clear" w:color="auto" w:fill="auto"/>
          </w:tcPr>
          <w:p w14:paraId="544CC39F" w14:textId="26FCA361" w:rsidR="00704F11" w:rsidRPr="007820F9" w:rsidRDefault="007820F9" w:rsidP="00544B64">
            <w:pPr>
              <w:spacing w:before="60" w:after="60"/>
              <w:rPr>
                <w:rFonts w:ascii="Arial" w:hAnsi="Arial" w:cs="Arial"/>
                <w:color w:val="000000"/>
                <w:sz w:val="18"/>
                <w:szCs w:val="18"/>
                <w:highlight w:val="yellow"/>
              </w:rPr>
            </w:pPr>
            <w:r w:rsidRPr="007820F9">
              <w:rPr>
                <w:rFonts w:ascii="Arial" w:hAnsi="Arial" w:cs="Arial"/>
                <w:sz w:val="18"/>
                <w:szCs w:val="18"/>
              </w:rPr>
              <w:t>We achieved a recurrent surplus of $10.6</w:t>
            </w:r>
            <w:r w:rsidR="001C2D96">
              <w:rPr>
                <w:rFonts w:ascii="Arial" w:hAnsi="Arial" w:cs="Arial"/>
                <w:sz w:val="18"/>
                <w:szCs w:val="18"/>
              </w:rPr>
              <w:t xml:space="preserve">3 </w:t>
            </w:r>
            <w:r w:rsidRPr="007820F9">
              <w:rPr>
                <w:rFonts w:ascii="Arial" w:hAnsi="Arial" w:cs="Arial"/>
                <w:sz w:val="18"/>
                <w:szCs w:val="18"/>
              </w:rPr>
              <w:t>m</w:t>
            </w:r>
            <w:r w:rsidR="001C2D96">
              <w:rPr>
                <w:rFonts w:ascii="Arial" w:hAnsi="Arial" w:cs="Arial"/>
                <w:sz w:val="18"/>
                <w:szCs w:val="18"/>
              </w:rPr>
              <w:t>illion</w:t>
            </w:r>
            <w:r w:rsidRPr="007820F9">
              <w:rPr>
                <w:rFonts w:ascii="Arial" w:hAnsi="Arial" w:cs="Arial"/>
                <w:sz w:val="18"/>
                <w:szCs w:val="18"/>
              </w:rPr>
              <w:t xml:space="preserve"> against a budget deficit of $8.</w:t>
            </w:r>
            <w:r w:rsidR="001C2D96">
              <w:rPr>
                <w:rFonts w:ascii="Arial" w:hAnsi="Arial" w:cs="Arial"/>
                <w:sz w:val="18"/>
                <w:szCs w:val="18"/>
              </w:rPr>
              <w:t xml:space="preserve">065 </w:t>
            </w:r>
            <w:r w:rsidRPr="007820F9">
              <w:rPr>
                <w:rFonts w:ascii="Arial" w:hAnsi="Arial" w:cs="Arial"/>
                <w:sz w:val="18"/>
                <w:szCs w:val="18"/>
              </w:rPr>
              <w:t>m</w:t>
            </w:r>
            <w:r w:rsidR="001C2D96">
              <w:rPr>
                <w:rFonts w:ascii="Arial" w:hAnsi="Arial" w:cs="Arial"/>
                <w:sz w:val="18"/>
                <w:szCs w:val="18"/>
              </w:rPr>
              <w:t>illion</w:t>
            </w:r>
            <w:r w:rsidRPr="007820F9">
              <w:rPr>
                <w:rFonts w:ascii="Arial" w:hAnsi="Arial" w:cs="Arial"/>
                <w:sz w:val="18"/>
                <w:szCs w:val="18"/>
              </w:rPr>
              <w:t>. The favourable result is largely due an increase in federal and state government grants, reduced salary and depreciation costs and one</w:t>
            </w:r>
            <w:r w:rsidR="00250227">
              <w:rPr>
                <w:rFonts w:ascii="Arial" w:hAnsi="Arial" w:cs="Arial"/>
                <w:sz w:val="18"/>
                <w:szCs w:val="18"/>
              </w:rPr>
              <w:t>-</w:t>
            </w:r>
            <w:r w:rsidRPr="007820F9">
              <w:rPr>
                <w:rFonts w:ascii="Arial" w:hAnsi="Arial" w:cs="Arial"/>
                <w:sz w:val="18"/>
                <w:szCs w:val="18"/>
              </w:rPr>
              <w:t>off prior year adjustments</w:t>
            </w:r>
            <w:r w:rsidR="007C448B">
              <w:rPr>
                <w:rFonts w:ascii="Arial" w:hAnsi="Arial" w:cs="Arial"/>
                <w:sz w:val="18"/>
                <w:szCs w:val="18"/>
              </w:rPr>
              <w:t>.</w:t>
            </w:r>
          </w:p>
        </w:tc>
      </w:tr>
      <w:bookmarkEnd w:id="98"/>
      <w:tr w:rsidR="00704F11" w:rsidRPr="00FA567B" w14:paraId="67A84048" w14:textId="77777777" w:rsidTr="004B5AEA">
        <w:tc>
          <w:tcPr>
            <w:tcW w:w="1932" w:type="pct"/>
            <w:shd w:val="clear" w:color="auto" w:fill="auto"/>
          </w:tcPr>
          <w:p w14:paraId="45889547" w14:textId="77777777" w:rsidR="00704F11" w:rsidRDefault="00704F11" w:rsidP="00544B64">
            <w:pPr>
              <w:spacing w:before="60" w:after="60"/>
              <w:rPr>
                <w:rFonts w:ascii="Arial" w:hAnsi="Arial" w:cs="Arial"/>
                <w:color w:val="000000"/>
                <w:sz w:val="18"/>
                <w:szCs w:val="18"/>
              </w:rPr>
            </w:pPr>
            <w:r>
              <w:rPr>
                <w:rFonts w:ascii="Arial" w:hAnsi="Arial" w:cs="Arial"/>
                <w:color w:val="000000"/>
                <w:sz w:val="18"/>
                <w:szCs w:val="18"/>
              </w:rPr>
              <w:lastRenderedPageBreak/>
              <w:t>Funds from sale of assets</w:t>
            </w:r>
          </w:p>
          <w:p w14:paraId="23D39711" w14:textId="070F1F3C" w:rsidR="00704F11" w:rsidRPr="002006DE" w:rsidRDefault="007820F9" w:rsidP="00544B64">
            <w:pPr>
              <w:spacing w:before="60" w:after="60"/>
              <w:rPr>
                <w:rFonts w:ascii="Arial" w:hAnsi="Arial" w:cs="Arial"/>
                <w:color w:val="000000"/>
                <w:sz w:val="16"/>
                <w:szCs w:val="16"/>
              </w:rPr>
            </w:pPr>
            <w:r w:rsidRPr="007820F9">
              <w:rPr>
                <w:rFonts w:ascii="Arial" w:hAnsi="Arial" w:cs="Arial"/>
                <w:i/>
                <w:iCs/>
                <w:sz w:val="16"/>
                <w:szCs w:val="16"/>
              </w:rPr>
              <w:t>Source: City of Greater Geelong</w:t>
            </w:r>
          </w:p>
        </w:tc>
        <w:tc>
          <w:tcPr>
            <w:tcW w:w="1267" w:type="pct"/>
            <w:shd w:val="clear" w:color="auto" w:fill="auto"/>
          </w:tcPr>
          <w:p w14:paraId="07572B97" w14:textId="156C553F" w:rsidR="00704F11" w:rsidRPr="00D933CC" w:rsidRDefault="007820F9" w:rsidP="00544B64">
            <w:pPr>
              <w:spacing w:before="60" w:after="60"/>
              <w:rPr>
                <w:rFonts w:ascii="Arial" w:hAnsi="Arial" w:cs="Arial"/>
                <w:color w:val="000000"/>
                <w:sz w:val="18"/>
                <w:szCs w:val="18"/>
              </w:rPr>
            </w:pPr>
            <w:r>
              <w:rPr>
                <w:rFonts w:ascii="Arial" w:hAnsi="Arial" w:cs="Arial"/>
                <w:sz w:val="18"/>
                <w:szCs w:val="18"/>
              </w:rPr>
              <w:t> $12.8</w:t>
            </w:r>
            <w:r w:rsidR="001C2D96">
              <w:rPr>
                <w:rFonts w:ascii="Arial" w:hAnsi="Arial" w:cs="Arial"/>
                <w:sz w:val="18"/>
                <w:szCs w:val="18"/>
              </w:rPr>
              <w:t xml:space="preserve"> </w:t>
            </w:r>
            <w:r>
              <w:rPr>
                <w:rFonts w:ascii="Arial" w:hAnsi="Arial" w:cs="Arial"/>
                <w:sz w:val="18"/>
                <w:szCs w:val="18"/>
              </w:rPr>
              <w:t>m</w:t>
            </w:r>
            <w:r w:rsidR="001C2D96">
              <w:rPr>
                <w:rFonts w:ascii="Arial" w:hAnsi="Arial" w:cs="Arial"/>
                <w:sz w:val="18"/>
                <w:szCs w:val="18"/>
              </w:rPr>
              <w:t>illion</w:t>
            </w:r>
            <w:r>
              <w:rPr>
                <w:rFonts w:ascii="Arial" w:hAnsi="Arial" w:cs="Arial"/>
                <w:sz w:val="18"/>
                <w:szCs w:val="18"/>
              </w:rPr>
              <w:t xml:space="preserve"> </w:t>
            </w:r>
            <w:r w:rsidR="001C2D96" w:rsidRPr="007820F9">
              <w:rPr>
                <w:rFonts w:ascii="Arial" w:hAnsi="Arial" w:cs="Arial"/>
                <w:sz w:val="18"/>
                <w:szCs w:val="18"/>
              </w:rPr>
              <w:t>(</w:t>
            </w:r>
            <w:r w:rsidR="001C2D96">
              <w:rPr>
                <w:rFonts w:ascii="Arial" w:hAnsi="Arial" w:cs="Arial"/>
                <w:sz w:val="18"/>
                <w:szCs w:val="18"/>
              </w:rPr>
              <w:t>2021‒</w:t>
            </w:r>
            <w:r w:rsidR="001C2D96" w:rsidRPr="007820F9">
              <w:rPr>
                <w:rFonts w:ascii="Arial" w:hAnsi="Arial" w:cs="Arial"/>
                <w:sz w:val="18"/>
                <w:szCs w:val="18"/>
              </w:rPr>
              <w:t>22)</w:t>
            </w:r>
          </w:p>
        </w:tc>
        <w:tc>
          <w:tcPr>
            <w:tcW w:w="1801" w:type="pct"/>
            <w:shd w:val="clear" w:color="auto" w:fill="auto"/>
          </w:tcPr>
          <w:p w14:paraId="362FED1D" w14:textId="514A1897" w:rsidR="00704F11" w:rsidRPr="00D933CC" w:rsidRDefault="001C2D96" w:rsidP="00544B64">
            <w:pPr>
              <w:spacing w:before="60" w:after="60"/>
              <w:rPr>
                <w:rFonts w:ascii="Arial" w:hAnsi="Arial" w:cs="Arial"/>
                <w:color w:val="000000"/>
                <w:sz w:val="18"/>
                <w:szCs w:val="18"/>
              </w:rPr>
            </w:pPr>
            <w:r>
              <w:rPr>
                <w:rFonts w:ascii="Arial" w:hAnsi="Arial" w:cs="Arial"/>
                <w:color w:val="000000"/>
                <w:sz w:val="18"/>
                <w:szCs w:val="18"/>
              </w:rPr>
              <w:t xml:space="preserve">Asset sales were below the target of $35.4 million as </w:t>
            </w:r>
            <w:r w:rsidR="008B13D2">
              <w:rPr>
                <w:rFonts w:ascii="Arial" w:hAnsi="Arial" w:cs="Arial"/>
                <w:color w:val="000000"/>
                <w:sz w:val="18"/>
                <w:szCs w:val="18"/>
              </w:rPr>
              <w:t>key asset sales were deferred to the 2022‒23 financial year.</w:t>
            </w:r>
          </w:p>
        </w:tc>
      </w:tr>
      <w:tr w:rsidR="00704F11" w:rsidRPr="00FA567B" w14:paraId="3E10F576" w14:textId="77777777" w:rsidTr="004B5AEA">
        <w:tc>
          <w:tcPr>
            <w:tcW w:w="1932" w:type="pct"/>
            <w:shd w:val="clear" w:color="auto" w:fill="auto"/>
          </w:tcPr>
          <w:p w14:paraId="3CB706B0" w14:textId="3D2C85BF" w:rsidR="00704F11" w:rsidRDefault="00704F11" w:rsidP="00544B64">
            <w:pPr>
              <w:spacing w:before="60" w:after="60"/>
              <w:rPr>
                <w:rFonts w:ascii="Arial" w:hAnsi="Arial" w:cs="Arial"/>
                <w:color w:val="000000"/>
                <w:sz w:val="18"/>
                <w:szCs w:val="18"/>
              </w:rPr>
            </w:pPr>
            <w:r>
              <w:rPr>
                <w:rFonts w:ascii="Arial" w:hAnsi="Arial" w:cs="Arial"/>
                <w:color w:val="000000"/>
                <w:sz w:val="18"/>
                <w:szCs w:val="18"/>
              </w:rPr>
              <w:t>Cost recovery of services and revenue growth from new sources (fees and charges)</w:t>
            </w:r>
            <w:r>
              <w:rPr>
                <w:rFonts w:ascii="Arial" w:hAnsi="Arial" w:cs="Arial"/>
                <w:color w:val="000000"/>
                <w:sz w:val="18"/>
                <w:szCs w:val="18"/>
              </w:rPr>
              <w:br/>
            </w:r>
            <w:r w:rsidR="007820F9" w:rsidRPr="007820F9">
              <w:rPr>
                <w:rFonts w:ascii="Arial" w:hAnsi="Arial" w:cs="Arial"/>
                <w:i/>
                <w:iCs/>
                <w:sz w:val="16"/>
                <w:szCs w:val="16"/>
              </w:rPr>
              <w:t>Source: City of Greater Geelong</w:t>
            </w:r>
          </w:p>
        </w:tc>
        <w:tc>
          <w:tcPr>
            <w:tcW w:w="1267" w:type="pct"/>
            <w:shd w:val="clear" w:color="auto" w:fill="auto"/>
          </w:tcPr>
          <w:p w14:paraId="5488636E" w14:textId="05BA2CB7" w:rsidR="00704F11" w:rsidRPr="00E522EA" w:rsidRDefault="00E522EA" w:rsidP="00544B64">
            <w:pPr>
              <w:spacing w:before="60" w:after="60"/>
              <w:rPr>
                <w:rFonts w:ascii="Arial" w:hAnsi="Arial" w:cs="Arial"/>
                <w:color w:val="000000"/>
                <w:sz w:val="18"/>
                <w:szCs w:val="18"/>
              </w:rPr>
            </w:pPr>
            <w:r w:rsidRPr="00E522EA">
              <w:rPr>
                <w:rFonts w:ascii="Arial" w:hAnsi="Arial" w:cs="Arial"/>
                <w:color w:val="000000"/>
                <w:sz w:val="18"/>
                <w:szCs w:val="18"/>
              </w:rPr>
              <w:t>$9.4 million (2021‒22)</w:t>
            </w:r>
          </w:p>
        </w:tc>
        <w:tc>
          <w:tcPr>
            <w:tcW w:w="1801" w:type="pct"/>
            <w:shd w:val="clear" w:color="auto" w:fill="auto"/>
          </w:tcPr>
          <w:p w14:paraId="0F5B5678" w14:textId="5C6E42E7" w:rsidR="008B13D2" w:rsidRPr="00E522EA" w:rsidRDefault="00E522EA" w:rsidP="00E522EA">
            <w:pPr>
              <w:spacing w:before="60" w:after="60"/>
              <w:rPr>
                <w:rFonts w:ascii="Arial" w:hAnsi="Arial" w:cs="Arial"/>
                <w:color w:val="000000"/>
                <w:sz w:val="18"/>
                <w:szCs w:val="18"/>
              </w:rPr>
            </w:pPr>
            <w:r w:rsidRPr="00E522EA">
              <w:rPr>
                <w:rFonts w:ascii="Arial" w:hAnsi="Arial" w:cs="Arial"/>
                <w:color w:val="000000"/>
                <w:sz w:val="18"/>
                <w:szCs w:val="18"/>
              </w:rPr>
              <w:t>A</w:t>
            </w:r>
            <w:r w:rsidR="008B13D2" w:rsidRPr="00E522EA">
              <w:rPr>
                <w:rFonts w:ascii="Arial" w:hAnsi="Arial" w:cs="Arial"/>
                <w:color w:val="000000"/>
                <w:sz w:val="18"/>
                <w:szCs w:val="18"/>
              </w:rPr>
              <w:t>n increase in the ‘rates and charges’ revenue stream was caused by</w:t>
            </w:r>
            <w:r w:rsidRPr="00E522EA">
              <w:rPr>
                <w:rFonts w:ascii="Arial" w:hAnsi="Arial" w:cs="Arial"/>
                <w:color w:val="000000"/>
                <w:sz w:val="18"/>
                <w:szCs w:val="18"/>
              </w:rPr>
              <w:t xml:space="preserve"> an approximate 4,300 increase in</w:t>
            </w:r>
            <w:r w:rsidR="008B13D2" w:rsidRPr="00E522EA">
              <w:rPr>
                <w:rFonts w:ascii="Arial" w:hAnsi="Arial" w:cs="Arial"/>
                <w:color w:val="000000"/>
                <w:sz w:val="18"/>
                <w:szCs w:val="18"/>
              </w:rPr>
              <w:t xml:space="preserve"> rateable propert</w:t>
            </w:r>
            <w:r w:rsidRPr="00E522EA">
              <w:rPr>
                <w:rFonts w:ascii="Arial" w:hAnsi="Arial" w:cs="Arial"/>
                <w:color w:val="000000"/>
                <w:sz w:val="18"/>
                <w:szCs w:val="18"/>
              </w:rPr>
              <w:t>ies</w:t>
            </w:r>
            <w:r w:rsidR="008B13D2" w:rsidRPr="00E522EA">
              <w:rPr>
                <w:rFonts w:ascii="Arial" w:hAnsi="Arial" w:cs="Arial"/>
                <w:color w:val="000000"/>
                <w:sz w:val="18"/>
                <w:szCs w:val="18"/>
              </w:rPr>
              <w:t>, as well as supplementary valuations.</w:t>
            </w:r>
          </w:p>
        </w:tc>
      </w:tr>
      <w:tr w:rsidR="00704F11" w:rsidRPr="00FA567B" w14:paraId="2219EC44" w14:textId="77777777" w:rsidTr="004B5AEA">
        <w:tc>
          <w:tcPr>
            <w:tcW w:w="1932" w:type="pct"/>
            <w:shd w:val="clear" w:color="auto" w:fill="auto"/>
          </w:tcPr>
          <w:p w14:paraId="2BA58EBA" w14:textId="77777777" w:rsidR="00704F11" w:rsidRDefault="00704F11" w:rsidP="00544B64">
            <w:pPr>
              <w:spacing w:before="60" w:after="60"/>
              <w:rPr>
                <w:rFonts w:ascii="Arial" w:hAnsi="Arial" w:cs="Arial"/>
                <w:color w:val="000000"/>
                <w:sz w:val="18"/>
                <w:szCs w:val="18"/>
              </w:rPr>
            </w:pPr>
            <w:r>
              <w:rPr>
                <w:rFonts w:ascii="Arial" w:hAnsi="Arial" w:cs="Arial"/>
                <w:color w:val="000000"/>
                <w:sz w:val="18"/>
                <w:szCs w:val="18"/>
              </w:rPr>
              <w:t>Efficiency target</w:t>
            </w:r>
          </w:p>
          <w:p w14:paraId="09614DC4" w14:textId="7013D0D1" w:rsidR="00704F11" w:rsidRDefault="007820F9" w:rsidP="00544B64">
            <w:pPr>
              <w:spacing w:before="60" w:after="60"/>
              <w:rPr>
                <w:rFonts w:ascii="Arial" w:hAnsi="Arial" w:cs="Arial"/>
                <w:color w:val="000000"/>
                <w:sz w:val="18"/>
                <w:szCs w:val="18"/>
              </w:rPr>
            </w:pPr>
            <w:r w:rsidRPr="007820F9">
              <w:rPr>
                <w:rFonts w:ascii="Arial" w:hAnsi="Arial" w:cs="Arial"/>
                <w:i/>
                <w:iCs/>
                <w:sz w:val="16"/>
                <w:szCs w:val="16"/>
              </w:rPr>
              <w:t>Source: City of Greater Geelong</w:t>
            </w:r>
          </w:p>
        </w:tc>
        <w:tc>
          <w:tcPr>
            <w:tcW w:w="1267" w:type="pct"/>
            <w:shd w:val="clear" w:color="auto" w:fill="auto"/>
          </w:tcPr>
          <w:p w14:paraId="74F103A9" w14:textId="54932A90" w:rsidR="00704F11" w:rsidRPr="004C4CE4" w:rsidRDefault="007820F9" w:rsidP="007820F9">
            <w:pPr>
              <w:rPr>
                <w:rFonts w:ascii="Arial" w:hAnsi="Arial" w:cs="Arial"/>
                <w:color w:val="000000"/>
                <w:spacing w:val="0"/>
                <w:sz w:val="18"/>
                <w:szCs w:val="18"/>
              </w:rPr>
            </w:pPr>
            <w:r w:rsidRPr="004C4CE4">
              <w:rPr>
                <w:rFonts w:ascii="Arial" w:hAnsi="Arial" w:cs="Arial"/>
                <w:color w:val="000000"/>
                <w:sz w:val="18"/>
                <w:szCs w:val="18"/>
              </w:rPr>
              <w:t>$2</w:t>
            </w:r>
            <w:r w:rsidR="008B13D2" w:rsidRPr="004C4CE4">
              <w:rPr>
                <w:rFonts w:ascii="Arial" w:hAnsi="Arial" w:cs="Arial"/>
                <w:color w:val="000000"/>
                <w:sz w:val="18"/>
                <w:szCs w:val="18"/>
              </w:rPr>
              <w:t>.</w:t>
            </w:r>
            <w:r w:rsidRPr="004C4CE4">
              <w:rPr>
                <w:rFonts w:ascii="Arial" w:hAnsi="Arial" w:cs="Arial"/>
                <w:color w:val="000000"/>
                <w:sz w:val="18"/>
                <w:szCs w:val="18"/>
              </w:rPr>
              <w:t>965</w:t>
            </w:r>
            <w:r w:rsidR="008B13D2" w:rsidRPr="004C4CE4">
              <w:rPr>
                <w:rFonts w:ascii="Arial" w:hAnsi="Arial" w:cs="Arial"/>
                <w:color w:val="000000"/>
                <w:sz w:val="18"/>
                <w:szCs w:val="18"/>
              </w:rPr>
              <w:t xml:space="preserve"> million</w:t>
            </w:r>
            <w:r w:rsidRPr="004C4CE4">
              <w:rPr>
                <w:rFonts w:ascii="Arial" w:hAnsi="Arial" w:cs="Arial"/>
                <w:color w:val="000000"/>
                <w:sz w:val="18"/>
                <w:szCs w:val="18"/>
              </w:rPr>
              <w:t xml:space="preserve"> (2021</w:t>
            </w:r>
            <w:r w:rsidR="004C4CE4" w:rsidRPr="004C4CE4">
              <w:rPr>
                <w:rFonts w:ascii="Arial" w:hAnsi="Arial" w:cs="Arial"/>
                <w:color w:val="000000"/>
                <w:sz w:val="18"/>
                <w:szCs w:val="18"/>
              </w:rPr>
              <w:t>‒22</w:t>
            </w:r>
            <w:r w:rsidRPr="004C4CE4">
              <w:rPr>
                <w:rFonts w:ascii="Arial" w:hAnsi="Arial" w:cs="Arial"/>
                <w:color w:val="000000"/>
                <w:sz w:val="18"/>
                <w:szCs w:val="18"/>
              </w:rPr>
              <w:t>)</w:t>
            </w:r>
          </w:p>
        </w:tc>
        <w:tc>
          <w:tcPr>
            <w:tcW w:w="1801" w:type="pct"/>
            <w:shd w:val="clear" w:color="auto" w:fill="auto"/>
          </w:tcPr>
          <w:p w14:paraId="5D2651B8" w14:textId="715D29D2" w:rsidR="00704F11" w:rsidRPr="00D933CC" w:rsidRDefault="007820F9" w:rsidP="00544B64">
            <w:pPr>
              <w:spacing w:before="60" w:after="60"/>
              <w:rPr>
                <w:rFonts w:ascii="Arial" w:hAnsi="Arial" w:cs="Arial"/>
                <w:color w:val="000000"/>
                <w:sz w:val="18"/>
                <w:szCs w:val="18"/>
              </w:rPr>
            </w:pPr>
            <w:r>
              <w:rPr>
                <w:rFonts w:ascii="Arial" w:hAnsi="Arial" w:cs="Arial"/>
                <w:sz w:val="18"/>
                <w:szCs w:val="18"/>
              </w:rPr>
              <w:t xml:space="preserve">Efficiency targets set in </w:t>
            </w:r>
            <w:r w:rsidR="008B13D2">
              <w:rPr>
                <w:rFonts w:ascii="Arial" w:hAnsi="Arial" w:cs="Arial"/>
                <w:sz w:val="18"/>
                <w:szCs w:val="18"/>
              </w:rPr>
              <w:t xml:space="preserve">the </w:t>
            </w:r>
            <w:r>
              <w:rPr>
                <w:rFonts w:ascii="Arial" w:hAnsi="Arial" w:cs="Arial"/>
                <w:sz w:val="18"/>
                <w:szCs w:val="18"/>
              </w:rPr>
              <w:t>budget have been achieved.</w:t>
            </w:r>
          </w:p>
        </w:tc>
      </w:tr>
      <w:tr w:rsidR="00704F11" w:rsidRPr="00FA567B" w14:paraId="7229D0D0" w14:textId="77777777" w:rsidTr="004B5AEA">
        <w:tc>
          <w:tcPr>
            <w:tcW w:w="1932" w:type="pct"/>
            <w:shd w:val="clear" w:color="auto" w:fill="auto"/>
          </w:tcPr>
          <w:p w14:paraId="5789C02C" w14:textId="7D35B690" w:rsidR="00704F11" w:rsidRDefault="00704F11" w:rsidP="00544B64">
            <w:pPr>
              <w:spacing w:before="60" w:after="60"/>
              <w:rPr>
                <w:rFonts w:ascii="Arial" w:hAnsi="Arial" w:cs="Arial"/>
                <w:color w:val="000000"/>
                <w:sz w:val="18"/>
                <w:szCs w:val="18"/>
              </w:rPr>
            </w:pPr>
            <w:r>
              <w:rPr>
                <w:rFonts w:ascii="Arial" w:hAnsi="Arial" w:cs="Arial"/>
                <w:color w:val="000000"/>
                <w:sz w:val="18"/>
                <w:szCs w:val="18"/>
              </w:rPr>
              <w:t>Asset renewal gap</w:t>
            </w:r>
            <w:r w:rsidR="007820F9">
              <w:rPr>
                <w:rFonts w:ascii="Arial" w:hAnsi="Arial" w:cs="Arial"/>
                <w:color w:val="000000"/>
                <w:sz w:val="18"/>
                <w:szCs w:val="18"/>
              </w:rPr>
              <w:t xml:space="preserve"> </w:t>
            </w:r>
            <w:r w:rsidR="007820F9" w:rsidRPr="00E522EA">
              <w:rPr>
                <w:rFonts w:ascii="Arial" w:hAnsi="Arial" w:cs="Arial"/>
                <w:sz w:val="18"/>
                <w:szCs w:val="18"/>
              </w:rPr>
              <w:t>and upgrade ratio</w:t>
            </w:r>
          </w:p>
          <w:p w14:paraId="5A9E3F29" w14:textId="433ED95D" w:rsidR="00704F11" w:rsidRDefault="007820F9" w:rsidP="00544B64">
            <w:pPr>
              <w:spacing w:before="60" w:after="60"/>
              <w:rPr>
                <w:rFonts w:ascii="Arial" w:hAnsi="Arial" w:cs="Arial"/>
                <w:color w:val="000000"/>
                <w:sz w:val="18"/>
                <w:szCs w:val="18"/>
              </w:rPr>
            </w:pPr>
            <w:r w:rsidRPr="007820F9">
              <w:rPr>
                <w:rFonts w:ascii="Arial" w:hAnsi="Arial" w:cs="Arial"/>
                <w:i/>
                <w:iCs/>
                <w:sz w:val="16"/>
                <w:szCs w:val="16"/>
              </w:rPr>
              <w:t>Source: City of Greater Geelong</w:t>
            </w:r>
          </w:p>
        </w:tc>
        <w:tc>
          <w:tcPr>
            <w:tcW w:w="1267" w:type="pct"/>
            <w:shd w:val="clear" w:color="auto" w:fill="auto"/>
          </w:tcPr>
          <w:p w14:paraId="63A4C072" w14:textId="4453C0EB" w:rsidR="007820F9" w:rsidRDefault="007820F9" w:rsidP="00544B64">
            <w:pPr>
              <w:spacing w:before="60" w:after="60"/>
              <w:rPr>
                <w:rFonts w:ascii="Arial" w:hAnsi="Arial" w:cs="Arial"/>
                <w:color w:val="000000"/>
                <w:sz w:val="18"/>
                <w:szCs w:val="18"/>
              </w:rPr>
            </w:pPr>
            <w:r>
              <w:rPr>
                <w:rFonts w:ascii="Arial" w:hAnsi="Arial" w:cs="Arial"/>
                <w:color w:val="000000"/>
                <w:sz w:val="18"/>
                <w:szCs w:val="18"/>
              </w:rPr>
              <w:t>68.9% (2021‒22)</w:t>
            </w:r>
          </w:p>
          <w:p w14:paraId="03E9E64F" w14:textId="6950B1B6" w:rsidR="00704F11" w:rsidRPr="00D933CC" w:rsidRDefault="007820F9" w:rsidP="00544B64">
            <w:pPr>
              <w:spacing w:before="60" w:after="60"/>
              <w:rPr>
                <w:rFonts w:ascii="Arial" w:hAnsi="Arial" w:cs="Arial"/>
                <w:color w:val="000000"/>
                <w:sz w:val="18"/>
                <w:szCs w:val="18"/>
              </w:rPr>
            </w:pPr>
            <w:r>
              <w:rPr>
                <w:rFonts w:ascii="Arial" w:hAnsi="Arial" w:cs="Arial"/>
                <w:color w:val="000000"/>
                <w:sz w:val="18"/>
                <w:szCs w:val="18"/>
              </w:rPr>
              <w:t xml:space="preserve">51.9% </w:t>
            </w:r>
            <w:r w:rsidRPr="005B7C65">
              <w:rPr>
                <w:rFonts w:ascii="Arial" w:hAnsi="Arial" w:cs="Arial"/>
                <w:color w:val="000000"/>
                <w:sz w:val="18"/>
                <w:szCs w:val="18"/>
              </w:rPr>
              <w:t>(</w:t>
            </w:r>
            <w:r w:rsidR="004C4CE4" w:rsidRPr="005B7C65">
              <w:rPr>
                <w:rFonts w:ascii="Arial" w:hAnsi="Arial" w:cs="Arial"/>
                <w:color w:val="000000"/>
                <w:sz w:val="18"/>
                <w:szCs w:val="18"/>
              </w:rPr>
              <w:t>2020‒21</w:t>
            </w:r>
            <w:r w:rsidR="004C4CE4">
              <w:rPr>
                <w:rFonts w:ascii="Arial" w:hAnsi="Arial" w:cs="Arial"/>
                <w:color w:val="000000"/>
                <w:sz w:val="18"/>
                <w:szCs w:val="18"/>
              </w:rPr>
              <w:t>)</w:t>
            </w:r>
          </w:p>
        </w:tc>
        <w:tc>
          <w:tcPr>
            <w:tcW w:w="1801" w:type="pct"/>
            <w:shd w:val="clear" w:color="auto" w:fill="auto"/>
          </w:tcPr>
          <w:p w14:paraId="3F351315" w14:textId="390845AF" w:rsidR="00704F11" w:rsidRPr="00D933CC" w:rsidRDefault="004C4CE4" w:rsidP="00544B64">
            <w:pPr>
              <w:spacing w:before="60" w:after="60"/>
              <w:rPr>
                <w:rFonts w:ascii="Arial" w:hAnsi="Arial" w:cs="Arial"/>
                <w:color w:val="000000"/>
                <w:sz w:val="18"/>
                <w:szCs w:val="18"/>
              </w:rPr>
            </w:pPr>
            <w:r>
              <w:rPr>
                <w:rFonts w:ascii="Arial" w:hAnsi="Arial" w:cs="Arial"/>
                <w:color w:val="000000"/>
                <w:sz w:val="18"/>
                <w:szCs w:val="18"/>
              </w:rPr>
              <w:t>The value of expenditure on</w:t>
            </w:r>
            <w:r w:rsidR="008B13D2">
              <w:rPr>
                <w:rFonts w:ascii="Arial" w:hAnsi="Arial" w:cs="Arial"/>
                <w:color w:val="000000"/>
                <w:sz w:val="18"/>
                <w:szCs w:val="18"/>
              </w:rPr>
              <w:t xml:space="preserve"> </w:t>
            </w:r>
            <w:r>
              <w:rPr>
                <w:rFonts w:ascii="Arial" w:hAnsi="Arial" w:cs="Arial"/>
                <w:color w:val="000000"/>
                <w:sz w:val="18"/>
                <w:szCs w:val="18"/>
              </w:rPr>
              <w:t xml:space="preserve">asset renewal, </w:t>
            </w:r>
            <w:r w:rsidR="008B13D2">
              <w:rPr>
                <w:rFonts w:ascii="Arial" w:hAnsi="Arial" w:cs="Arial"/>
                <w:color w:val="000000"/>
                <w:sz w:val="18"/>
                <w:szCs w:val="18"/>
              </w:rPr>
              <w:t>compared to depreciation</w:t>
            </w:r>
            <w:r>
              <w:rPr>
                <w:rFonts w:ascii="Arial" w:hAnsi="Arial" w:cs="Arial"/>
                <w:color w:val="000000"/>
                <w:sz w:val="18"/>
                <w:szCs w:val="18"/>
              </w:rPr>
              <w:t>,</w:t>
            </w:r>
            <w:r w:rsidR="008B13D2">
              <w:rPr>
                <w:rFonts w:ascii="Arial" w:hAnsi="Arial" w:cs="Arial"/>
                <w:color w:val="000000"/>
                <w:sz w:val="18"/>
                <w:szCs w:val="18"/>
              </w:rPr>
              <w:t xml:space="preserve"> increased </w:t>
            </w:r>
            <w:r>
              <w:rPr>
                <w:rFonts w:ascii="Arial" w:hAnsi="Arial" w:cs="Arial"/>
                <w:color w:val="000000"/>
                <w:sz w:val="18"/>
                <w:szCs w:val="18"/>
              </w:rPr>
              <w:t>in 20</w:t>
            </w:r>
            <w:r w:rsidR="008B13D2">
              <w:rPr>
                <w:rFonts w:ascii="Arial" w:hAnsi="Arial" w:cs="Arial"/>
                <w:color w:val="000000"/>
                <w:sz w:val="18"/>
                <w:szCs w:val="18"/>
              </w:rPr>
              <w:t>21</w:t>
            </w:r>
            <w:r>
              <w:rPr>
                <w:rFonts w:ascii="Arial" w:hAnsi="Arial" w:cs="Arial"/>
                <w:color w:val="000000"/>
                <w:sz w:val="18"/>
                <w:szCs w:val="18"/>
              </w:rPr>
              <w:t>‒</w:t>
            </w:r>
            <w:r w:rsidR="008B13D2">
              <w:rPr>
                <w:rFonts w:ascii="Arial" w:hAnsi="Arial" w:cs="Arial"/>
                <w:color w:val="000000"/>
                <w:sz w:val="18"/>
                <w:szCs w:val="18"/>
              </w:rPr>
              <w:t>22</w:t>
            </w:r>
            <w:r>
              <w:rPr>
                <w:rFonts w:ascii="Arial" w:hAnsi="Arial" w:cs="Arial"/>
                <w:color w:val="000000"/>
                <w:sz w:val="18"/>
                <w:szCs w:val="18"/>
              </w:rPr>
              <w:t xml:space="preserve"> </w:t>
            </w:r>
            <w:proofErr w:type="gramStart"/>
            <w:r>
              <w:rPr>
                <w:rFonts w:ascii="Arial" w:hAnsi="Arial" w:cs="Arial"/>
                <w:color w:val="000000"/>
                <w:sz w:val="18"/>
                <w:szCs w:val="18"/>
              </w:rPr>
              <w:t>as a r</w:t>
            </w:r>
            <w:r w:rsidR="008B13D2">
              <w:rPr>
                <w:rFonts w:ascii="Arial" w:hAnsi="Arial" w:cs="Arial"/>
                <w:color w:val="000000"/>
                <w:sz w:val="18"/>
                <w:szCs w:val="18"/>
              </w:rPr>
              <w:t>esult of</w:t>
            </w:r>
            <w:proofErr w:type="gramEnd"/>
            <w:r w:rsidR="008B13D2">
              <w:rPr>
                <w:rFonts w:ascii="Arial" w:hAnsi="Arial" w:cs="Arial"/>
                <w:color w:val="000000"/>
                <w:sz w:val="18"/>
                <w:szCs w:val="18"/>
              </w:rPr>
              <w:t xml:space="preserve"> continual investment in asset renewal</w:t>
            </w:r>
            <w:r>
              <w:rPr>
                <w:rFonts w:ascii="Arial" w:hAnsi="Arial" w:cs="Arial"/>
                <w:color w:val="000000"/>
                <w:sz w:val="18"/>
                <w:szCs w:val="18"/>
              </w:rPr>
              <w:t>.</w:t>
            </w:r>
          </w:p>
        </w:tc>
      </w:tr>
    </w:tbl>
    <w:bookmarkEnd w:id="99"/>
    <w:p w14:paraId="35EB8EC4" w14:textId="2419B6EC" w:rsidR="00704F11" w:rsidRPr="00965BA7" w:rsidRDefault="00C0698C" w:rsidP="00C546F0">
      <w:pPr>
        <w:pStyle w:val="ListBullet"/>
        <w:keepNext/>
        <w:spacing w:before="200" w:after="100"/>
        <w:rPr>
          <w:rFonts w:ascii="Arial" w:hAnsi="Arial" w:cs="Arial"/>
          <w:b/>
          <w:bCs/>
          <w:color w:val="003361"/>
          <w:sz w:val="20"/>
          <w:szCs w:val="20"/>
          <w:highlight w:val="yellow"/>
        </w:rPr>
      </w:pPr>
      <w:r>
        <w:rPr>
          <w:noProof/>
          <w:highlight w:val="yellow"/>
        </w:rPr>
        <w:drawing>
          <wp:anchor distT="0" distB="0" distL="114300" distR="114300" simplePos="0" relativeHeight="251704393" behindDoc="1" locked="0" layoutInCell="1" allowOverlap="1" wp14:anchorId="6350525E" wp14:editId="1FE6101B">
            <wp:simplePos x="0" y="0"/>
            <wp:positionH relativeFrom="column">
              <wp:posOffset>2254029</wp:posOffset>
            </wp:positionH>
            <wp:positionV relativeFrom="paragraph">
              <wp:posOffset>337158</wp:posOffset>
            </wp:positionV>
            <wp:extent cx="4498975" cy="2908300"/>
            <wp:effectExtent l="0" t="0" r="0" b="6350"/>
            <wp:wrapTight wrapText="bothSides">
              <wp:wrapPolygon edited="0">
                <wp:start x="0" y="0"/>
                <wp:lineTo x="0" y="21506"/>
                <wp:lineTo x="21493" y="21506"/>
                <wp:lineTo x="21493" y="0"/>
                <wp:lineTo x="0" y="0"/>
              </wp:wrapPolygon>
            </wp:wrapTight>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02">
                      <a:extLst>
                        <a:ext uri="{28A0092B-C50C-407E-A947-70E740481C1C}">
                          <a14:useLocalDpi xmlns:a14="http://schemas.microsoft.com/office/drawing/2010/main" val="0"/>
                        </a:ext>
                      </a:extLst>
                    </a:blip>
                    <a:srcRect/>
                    <a:stretch>
                      <a:fillRect/>
                    </a:stretch>
                  </pic:blipFill>
                  <pic:spPr bwMode="auto">
                    <a:xfrm>
                      <a:off x="0" y="0"/>
                      <a:ext cx="4498975" cy="2908300"/>
                    </a:xfrm>
                    <a:prstGeom prst="rect">
                      <a:avLst/>
                    </a:prstGeom>
                    <a:noFill/>
                  </pic:spPr>
                </pic:pic>
              </a:graphicData>
            </a:graphic>
          </wp:anchor>
        </w:drawing>
      </w:r>
      <w:r w:rsidR="00704F11" w:rsidRPr="00965BA7">
        <w:rPr>
          <w:rFonts w:ascii="Arial" w:hAnsi="Arial" w:cs="Arial"/>
          <w:b/>
          <w:bCs/>
          <w:color w:val="003361"/>
          <w:spacing w:val="0"/>
          <w:sz w:val="24"/>
          <w:szCs w:val="24"/>
        </w:rPr>
        <w:t>Annual Action Plan 2021‒22</w:t>
      </w:r>
    </w:p>
    <w:p w14:paraId="6DF706EA" w14:textId="18DBD2FB" w:rsidR="00704F11" w:rsidRPr="00BF130B" w:rsidRDefault="00704F11" w:rsidP="004C2815">
      <w:pPr>
        <w:keepNext/>
        <w:spacing w:before="100" w:after="100"/>
        <w:rPr>
          <w:rFonts w:ascii="Arial" w:hAnsi="Arial" w:cs="Arial"/>
          <w:sz w:val="20"/>
          <w:szCs w:val="20"/>
        </w:rPr>
      </w:pPr>
      <w:r w:rsidRPr="5ED1A907">
        <w:rPr>
          <w:rFonts w:ascii="Arial" w:hAnsi="Arial" w:cs="Arial"/>
          <w:color w:val="000000" w:themeColor="text1"/>
          <w:sz w:val="20"/>
          <w:szCs w:val="20"/>
        </w:rPr>
        <w:t>We committed to 16 actions which demonstrate how we are addressing our four-year priorities under High-Performing Council</w:t>
      </w:r>
      <w:r w:rsidR="00390033">
        <w:rPr>
          <w:rFonts w:ascii="Arial" w:hAnsi="Arial" w:cs="Arial"/>
          <w:color w:val="000000" w:themeColor="text1"/>
          <w:sz w:val="20"/>
          <w:szCs w:val="20"/>
        </w:rPr>
        <w:br/>
      </w:r>
      <w:r w:rsidRPr="5ED1A907">
        <w:rPr>
          <w:rFonts w:ascii="Arial" w:hAnsi="Arial" w:cs="Arial"/>
          <w:color w:val="000000" w:themeColor="text1"/>
          <w:sz w:val="20"/>
          <w:szCs w:val="20"/>
        </w:rPr>
        <w:t>and Organisation</w:t>
      </w:r>
      <w:r w:rsidRPr="00BF130B">
        <w:rPr>
          <w:rFonts w:ascii="Arial" w:hAnsi="Arial" w:cs="Arial"/>
          <w:sz w:val="20"/>
          <w:szCs w:val="20"/>
        </w:rPr>
        <w:t>.</w:t>
      </w:r>
    </w:p>
    <w:p w14:paraId="38D13A57" w14:textId="26D2949A" w:rsidR="00704F11" w:rsidRPr="00BF130B" w:rsidRDefault="00704F11" w:rsidP="004C2815">
      <w:pPr>
        <w:keepNext/>
        <w:spacing w:before="100" w:after="100"/>
        <w:rPr>
          <w:rFonts w:ascii="Arial" w:hAnsi="Arial" w:cs="Arial"/>
          <w:sz w:val="20"/>
          <w:szCs w:val="20"/>
        </w:rPr>
      </w:pPr>
      <w:r w:rsidRPr="00BF130B">
        <w:rPr>
          <w:rFonts w:ascii="Arial" w:hAnsi="Arial" w:cs="Arial"/>
          <w:sz w:val="20"/>
          <w:szCs w:val="20"/>
        </w:rPr>
        <w:t>At the end of June 2022:</w:t>
      </w:r>
    </w:p>
    <w:p w14:paraId="3B01535B" w14:textId="7B7264B5" w:rsidR="00A816D5" w:rsidRPr="00560E95" w:rsidRDefault="00A816D5" w:rsidP="00A816D5">
      <w:pPr>
        <w:pStyle w:val="ListBullet"/>
        <w:numPr>
          <w:ilvl w:val="0"/>
          <w:numId w:val="95"/>
        </w:numPr>
        <w:spacing w:before="100" w:after="100"/>
        <w:ind w:left="567" w:hanging="567"/>
        <w:rPr>
          <w:rFonts w:ascii="Arial" w:hAnsi="Arial" w:cs="Arial"/>
          <w:sz w:val="20"/>
          <w:szCs w:val="20"/>
        </w:rPr>
      </w:pPr>
      <w:r w:rsidRPr="468E4069">
        <w:rPr>
          <w:rFonts w:ascii="Arial" w:hAnsi="Arial" w:cs="Arial"/>
          <w:sz w:val="20"/>
          <w:szCs w:val="20"/>
        </w:rPr>
        <w:t xml:space="preserve">ten </w:t>
      </w:r>
      <w:r w:rsidRPr="00AB4E71">
        <w:rPr>
          <w:rFonts w:ascii="Arial" w:hAnsi="Arial" w:cs="Arial"/>
          <w:sz w:val="20"/>
          <w:szCs w:val="20"/>
        </w:rPr>
        <w:t>were ‘complete’</w:t>
      </w:r>
    </w:p>
    <w:p w14:paraId="4DB7F4D8" w14:textId="573D795D" w:rsidR="00704F11" w:rsidRDefault="00704F11" w:rsidP="00CD0EF0">
      <w:pPr>
        <w:pStyle w:val="ListBullet"/>
        <w:numPr>
          <w:ilvl w:val="0"/>
          <w:numId w:val="95"/>
        </w:numPr>
        <w:spacing w:before="100" w:after="100"/>
        <w:ind w:left="567" w:hanging="567"/>
        <w:rPr>
          <w:rFonts w:ascii="Arial" w:hAnsi="Arial" w:cs="Arial"/>
          <w:sz w:val="20"/>
          <w:szCs w:val="20"/>
        </w:rPr>
      </w:pPr>
      <w:r w:rsidRPr="468E4069">
        <w:rPr>
          <w:rFonts w:ascii="Arial" w:hAnsi="Arial" w:cs="Arial"/>
          <w:sz w:val="20"/>
          <w:szCs w:val="20"/>
        </w:rPr>
        <w:t xml:space="preserve">four </w:t>
      </w:r>
      <w:r w:rsidRPr="00AB4E71">
        <w:rPr>
          <w:rFonts w:ascii="Arial" w:hAnsi="Arial" w:cs="Arial"/>
          <w:sz w:val="20"/>
          <w:szCs w:val="20"/>
        </w:rPr>
        <w:t>were ‘on track’</w:t>
      </w:r>
    </w:p>
    <w:p w14:paraId="2538E91F" w14:textId="34CD3990" w:rsidR="00704F11" w:rsidRPr="00560E95" w:rsidRDefault="00704F11" w:rsidP="00CD0EF0">
      <w:pPr>
        <w:pStyle w:val="ListBullet"/>
        <w:numPr>
          <w:ilvl w:val="0"/>
          <w:numId w:val="95"/>
        </w:numPr>
        <w:spacing w:before="100" w:after="100"/>
        <w:ind w:left="567" w:hanging="567"/>
        <w:rPr>
          <w:rFonts w:ascii="Arial" w:hAnsi="Arial" w:cs="Arial"/>
          <w:sz w:val="20"/>
          <w:szCs w:val="20"/>
        </w:rPr>
      </w:pPr>
      <w:r w:rsidRPr="468E4069">
        <w:rPr>
          <w:rFonts w:ascii="Arial" w:hAnsi="Arial" w:cs="Arial"/>
          <w:sz w:val="20"/>
          <w:szCs w:val="20"/>
        </w:rPr>
        <w:t xml:space="preserve">two </w:t>
      </w:r>
      <w:r w:rsidRPr="00AB4E71">
        <w:rPr>
          <w:rFonts w:ascii="Arial" w:hAnsi="Arial" w:cs="Arial"/>
          <w:sz w:val="20"/>
          <w:szCs w:val="20"/>
        </w:rPr>
        <w:t>were ‘off track’</w:t>
      </w:r>
      <w:r w:rsidR="00A816D5">
        <w:rPr>
          <w:rFonts w:ascii="Arial" w:hAnsi="Arial" w:cs="Arial"/>
          <w:sz w:val="20"/>
          <w:szCs w:val="20"/>
        </w:rPr>
        <w:t>.</w:t>
      </w:r>
    </w:p>
    <w:p w14:paraId="1D199535" w14:textId="77777777" w:rsidR="00704F11" w:rsidRPr="00FA567B" w:rsidRDefault="00704F11" w:rsidP="004C2815">
      <w:pPr>
        <w:pStyle w:val="ListBullet"/>
        <w:spacing w:before="100" w:after="100"/>
        <w:rPr>
          <w:rFonts w:ascii="Arial" w:hAnsi="Arial" w:cs="Arial"/>
          <w:b/>
          <w:color w:val="244061"/>
          <w:spacing w:val="0"/>
          <w:sz w:val="16"/>
          <w:szCs w:val="16"/>
        </w:rPr>
      </w:pPr>
    </w:p>
    <w:p w14:paraId="797DD3D0" w14:textId="77777777" w:rsidR="00704F11" w:rsidRDefault="00704F11" w:rsidP="00704F11">
      <w:pPr>
        <w:spacing w:before="100" w:after="100"/>
        <w:rPr>
          <w:highlight w:val="yellow"/>
        </w:rPr>
      </w:pPr>
    </w:p>
    <w:p w14:paraId="6B33D04A" w14:textId="77777777" w:rsidR="00704F11" w:rsidRDefault="00704F11" w:rsidP="00704F11">
      <w:pPr>
        <w:spacing w:before="100" w:after="100"/>
        <w:rPr>
          <w:highlight w:val="yellow"/>
        </w:rPr>
      </w:pPr>
    </w:p>
    <w:p w14:paraId="3DCA9F4B" w14:textId="77777777" w:rsidR="00704F11" w:rsidRDefault="00704F11" w:rsidP="00704F11">
      <w:pPr>
        <w:spacing w:before="100" w:after="100"/>
        <w:rPr>
          <w:highlight w:val="yellow"/>
        </w:rPr>
      </w:pPr>
    </w:p>
    <w:p w14:paraId="214DD631" w14:textId="324B0C8C" w:rsidR="00704F11" w:rsidRDefault="00704F11" w:rsidP="00704F11">
      <w:pPr>
        <w:spacing w:before="100" w:after="100"/>
        <w:rPr>
          <w:highlight w:val="yellow"/>
        </w:rPr>
      </w:pPr>
    </w:p>
    <w:p w14:paraId="042D2C22" w14:textId="16995734" w:rsidR="00A816D5" w:rsidRDefault="00A816D5" w:rsidP="00704F11">
      <w:pPr>
        <w:spacing w:before="100" w:after="100"/>
        <w:rPr>
          <w:highlight w:val="yellow"/>
        </w:rPr>
      </w:pPr>
    </w:p>
    <w:p w14:paraId="0212F4E9" w14:textId="20BB405F" w:rsidR="00A816D5" w:rsidRDefault="00A816D5" w:rsidP="00A816D5">
      <w:pPr>
        <w:spacing w:line="240" w:lineRule="auto"/>
        <w:rPr>
          <w:highlight w:val="yellow"/>
        </w:rPr>
      </w:pPr>
      <w:r w:rsidRPr="00D934B8">
        <w:rPr>
          <w:noProof/>
          <w:color w:val="2B579A"/>
          <w:sz w:val="20"/>
          <w:szCs w:val="20"/>
          <w:shd w:val="clear" w:color="auto" w:fill="E6E6E6"/>
        </w:rPr>
        <w:drawing>
          <wp:inline distT="0" distB="0" distL="0" distR="0" wp14:anchorId="52CB6CBC" wp14:editId="41BA58DE">
            <wp:extent cx="6645910" cy="260350"/>
            <wp:effectExtent l="0" t="0" r="2540" b="6350"/>
            <wp:docPr id="47"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03">
                      <a:extLst>
                        <a:ext uri="{28A0092B-C50C-407E-A947-70E740481C1C}">
                          <a14:useLocalDpi xmlns:a14="http://schemas.microsoft.com/office/drawing/2010/main" val="0"/>
                        </a:ext>
                      </a:extLst>
                    </a:blip>
                    <a:stretch>
                      <a:fillRect/>
                    </a:stretch>
                  </pic:blipFill>
                  <pic:spPr>
                    <a:xfrm>
                      <a:off x="0" y="0"/>
                      <a:ext cx="6645910" cy="260350"/>
                    </a:xfrm>
                    <a:prstGeom prst="rect">
                      <a:avLst/>
                    </a:prstGeom>
                  </pic:spPr>
                </pic:pic>
              </a:graphicData>
            </a:graphic>
          </wp:inline>
        </w:drawing>
      </w:r>
    </w:p>
    <w:p w14:paraId="4AA14711" w14:textId="77777777" w:rsidR="00A816D5" w:rsidRDefault="00A816D5" w:rsidP="00704F11">
      <w:pPr>
        <w:spacing w:before="100" w:after="100"/>
        <w:rPr>
          <w:highlight w:val="yellow"/>
        </w:rPr>
      </w:pPr>
    </w:p>
    <w:tbl>
      <w:tblPr>
        <w:tblW w:w="5079" w:type="pct"/>
        <w:tblBorders>
          <w:top w:val="single" w:sz="4" w:space="0" w:color="7F7F7F"/>
          <w:bottom w:val="single" w:sz="4" w:space="0" w:color="7F7F7F"/>
        </w:tblBorders>
        <w:tblLook w:val="0400" w:firstRow="0" w:lastRow="0" w:firstColumn="0" w:lastColumn="0" w:noHBand="0" w:noVBand="1"/>
      </w:tblPr>
      <w:tblGrid>
        <w:gridCol w:w="2201"/>
        <w:gridCol w:w="2364"/>
        <w:gridCol w:w="5213"/>
        <w:gridCol w:w="853"/>
      </w:tblGrid>
      <w:tr w:rsidR="00704F11" w:rsidRPr="00FA567B" w14:paraId="7AC56C4F" w14:textId="77777777" w:rsidTr="009B48C3">
        <w:trPr>
          <w:trHeight w:val="391"/>
          <w:tblHeader/>
        </w:trPr>
        <w:tc>
          <w:tcPr>
            <w:tcW w:w="1035" w:type="pct"/>
            <w:tcBorders>
              <w:top w:val="nil"/>
              <w:bottom w:val="nil"/>
            </w:tcBorders>
            <w:shd w:val="clear" w:color="auto" w:fill="003361"/>
            <w:vAlign w:val="center"/>
            <w:hideMark/>
          </w:tcPr>
          <w:p w14:paraId="421ED664" w14:textId="77777777" w:rsidR="00704F11" w:rsidRPr="00550857" w:rsidRDefault="00704F11" w:rsidP="000142CE">
            <w:pPr>
              <w:spacing w:before="60" w:after="60"/>
              <w:rPr>
                <w:rFonts w:ascii="Arial" w:hAnsi="Arial" w:cs="Arial"/>
                <w:color w:val="FFFFFF"/>
                <w:sz w:val="18"/>
                <w:szCs w:val="18"/>
              </w:rPr>
            </w:pPr>
            <w:r w:rsidRPr="00550857">
              <w:rPr>
                <w:rFonts w:ascii="Arial" w:hAnsi="Arial" w:cs="Arial"/>
                <w:b/>
                <w:sz w:val="18"/>
                <w:szCs w:val="18"/>
              </w:rPr>
              <w:t>Four-year priorities</w:t>
            </w:r>
          </w:p>
        </w:tc>
        <w:tc>
          <w:tcPr>
            <w:tcW w:w="1112" w:type="pct"/>
            <w:tcBorders>
              <w:top w:val="nil"/>
              <w:bottom w:val="nil"/>
            </w:tcBorders>
            <w:shd w:val="clear" w:color="auto" w:fill="003361"/>
            <w:vAlign w:val="center"/>
            <w:hideMark/>
          </w:tcPr>
          <w:p w14:paraId="341383D5" w14:textId="77777777" w:rsidR="00704F11" w:rsidRPr="00550857" w:rsidRDefault="00704F11" w:rsidP="000142CE">
            <w:pPr>
              <w:spacing w:before="60" w:after="60"/>
              <w:rPr>
                <w:rFonts w:ascii="Arial" w:hAnsi="Arial" w:cs="Arial"/>
                <w:color w:val="FFFFFF"/>
                <w:sz w:val="18"/>
                <w:szCs w:val="18"/>
              </w:rPr>
            </w:pPr>
            <w:r w:rsidRPr="00550857">
              <w:rPr>
                <w:rFonts w:ascii="Arial" w:hAnsi="Arial" w:cs="Arial"/>
                <w:b/>
                <w:sz w:val="18"/>
                <w:szCs w:val="18"/>
              </w:rPr>
              <w:t>202</w:t>
            </w:r>
            <w:r>
              <w:rPr>
                <w:rFonts w:ascii="Arial" w:hAnsi="Arial" w:cs="Arial"/>
                <w:b/>
                <w:sz w:val="18"/>
                <w:szCs w:val="18"/>
              </w:rPr>
              <w:t>1</w:t>
            </w:r>
            <w:r w:rsidRPr="00550857">
              <w:rPr>
                <w:rFonts w:ascii="Arial" w:hAnsi="Arial" w:cs="Arial"/>
                <w:b/>
                <w:sz w:val="18"/>
                <w:szCs w:val="18"/>
              </w:rPr>
              <w:t>–2</w:t>
            </w:r>
            <w:r>
              <w:rPr>
                <w:rFonts w:ascii="Arial" w:hAnsi="Arial" w:cs="Arial"/>
                <w:b/>
                <w:sz w:val="18"/>
                <w:szCs w:val="18"/>
              </w:rPr>
              <w:t>2</w:t>
            </w:r>
            <w:r w:rsidRPr="00550857">
              <w:rPr>
                <w:rFonts w:ascii="Arial" w:hAnsi="Arial" w:cs="Arial"/>
                <w:b/>
                <w:sz w:val="18"/>
                <w:szCs w:val="18"/>
              </w:rPr>
              <w:t xml:space="preserve"> actions</w:t>
            </w:r>
          </w:p>
        </w:tc>
        <w:tc>
          <w:tcPr>
            <w:tcW w:w="2452" w:type="pct"/>
            <w:tcBorders>
              <w:top w:val="nil"/>
              <w:bottom w:val="nil"/>
            </w:tcBorders>
            <w:shd w:val="clear" w:color="auto" w:fill="003361"/>
            <w:vAlign w:val="center"/>
          </w:tcPr>
          <w:p w14:paraId="6BB5637C" w14:textId="77777777" w:rsidR="00704F11" w:rsidRPr="00550857" w:rsidRDefault="00704F11" w:rsidP="000142CE">
            <w:pPr>
              <w:spacing w:before="60" w:after="60"/>
              <w:rPr>
                <w:rFonts w:ascii="Arial" w:hAnsi="Arial" w:cs="Arial"/>
                <w:color w:val="FFFFFF"/>
                <w:sz w:val="18"/>
                <w:szCs w:val="18"/>
              </w:rPr>
            </w:pPr>
            <w:r w:rsidRPr="00550857">
              <w:rPr>
                <w:rFonts w:ascii="Arial" w:hAnsi="Arial" w:cs="Arial"/>
                <w:b/>
                <w:sz w:val="18"/>
                <w:szCs w:val="18"/>
              </w:rPr>
              <w:t>Progress comment</w:t>
            </w:r>
          </w:p>
        </w:tc>
        <w:tc>
          <w:tcPr>
            <w:tcW w:w="401" w:type="pct"/>
            <w:tcBorders>
              <w:top w:val="nil"/>
              <w:bottom w:val="nil"/>
            </w:tcBorders>
            <w:shd w:val="clear" w:color="auto" w:fill="003361"/>
            <w:vAlign w:val="center"/>
          </w:tcPr>
          <w:p w14:paraId="28B67579" w14:textId="1AEDAF1F" w:rsidR="00704F11" w:rsidRPr="00550857" w:rsidRDefault="00704F11" w:rsidP="000142CE">
            <w:pPr>
              <w:spacing w:before="60" w:after="60"/>
              <w:jc w:val="center"/>
              <w:rPr>
                <w:rFonts w:ascii="Arial" w:hAnsi="Arial" w:cs="Arial"/>
                <w:color w:val="FFFFFF"/>
                <w:sz w:val="18"/>
                <w:szCs w:val="18"/>
              </w:rPr>
            </w:pPr>
            <w:r w:rsidRPr="00550857">
              <w:rPr>
                <w:rFonts w:ascii="Arial" w:hAnsi="Arial" w:cs="Arial"/>
                <w:b/>
                <w:sz w:val="18"/>
                <w:szCs w:val="18"/>
              </w:rPr>
              <w:t>Status</w:t>
            </w:r>
          </w:p>
        </w:tc>
      </w:tr>
      <w:tr w:rsidR="00704F11" w:rsidRPr="00FA567B" w14:paraId="0F2D376E" w14:textId="77777777" w:rsidTr="50FEC6F1">
        <w:trPr>
          <w:trHeight w:val="227"/>
        </w:trPr>
        <w:tc>
          <w:tcPr>
            <w:tcW w:w="1035" w:type="pct"/>
            <w:vMerge w:val="restart"/>
            <w:tcBorders>
              <w:top w:val="single" w:sz="4" w:space="0" w:color="A6A6A6" w:themeColor="background1" w:themeShade="A6"/>
            </w:tcBorders>
            <w:shd w:val="clear" w:color="auto" w:fill="auto"/>
          </w:tcPr>
          <w:p w14:paraId="02D90C3D" w14:textId="77777777" w:rsidR="00704F11" w:rsidRPr="004F02DE" w:rsidRDefault="00704F11" w:rsidP="000142CE">
            <w:pPr>
              <w:spacing w:before="60" w:after="60"/>
              <w:rPr>
                <w:rFonts w:ascii="Arial" w:hAnsi="Arial" w:cs="Arial"/>
                <w:sz w:val="18"/>
                <w:szCs w:val="18"/>
                <w:highlight w:val="yellow"/>
              </w:rPr>
            </w:pPr>
            <w:r>
              <w:rPr>
                <w:rFonts w:ascii="Arial" w:hAnsi="Arial" w:cs="Arial"/>
                <w:sz w:val="18"/>
                <w:szCs w:val="22"/>
              </w:rPr>
              <w:t xml:space="preserve">4.1 </w:t>
            </w:r>
            <w:r w:rsidRPr="004F02DE">
              <w:rPr>
                <w:rFonts w:ascii="Arial" w:hAnsi="Arial" w:cs="Arial"/>
                <w:sz w:val="18"/>
                <w:szCs w:val="22"/>
              </w:rPr>
              <w:t>Enable a customer-focused approach that delivers efficient and responsive service</w:t>
            </w:r>
          </w:p>
        </w:tc>
        <w:tc>
          <w:tcPr>
            <w:tcW w:w="1112" w:type="pct"/>
            <w:tcBorders>
              <w:top w:val="single" w:sz="4" w:space="0" w:color="A6A6A6" w:themeColor="background1" w:themeShade="A6"/>
              <w:bottom w:val="single" w:sz="4" w:space="0" w:color="A6A6A6" w:themeColor="background1" w:themeShade="A6"/>
            </w:tcBorders>
            <w:shd w:val="clear" w:color="auto" w:fill="auto"/>
          </w:tcPr>
          <w:p w14:paraId="5BB72540" w14:textId="77777777" w:rsidR="00704F11" w:rsidRPr="004F02DE" w:rsidRDefault="00704F11" w:rsidP="000142CE">
            <w:pPr>
              <w:spacing w:before="60" w:after="60"/>
              <w:rPr>
                <w:rFonts w:ascii="Arial" w:hAnsi="Arial" w:cs="Arial"/>
                <w:i/>
                <w:color w:val="000000"/>
                <w:sz w:val="18"/>
                <w:szCs w:val="22"/>
                <w:highlight w:val="yellow"/>
              </w:rPr>
            </w:pPr>
            <w:r w:rsidRPr="004F02DE">
              <w:rPr>
                <w:rFonts w:ascii="Arial" w:hAnsi="Arial" w:cs="Arial"/>
                <w:i/>
                <w:iCs/>
                <w:sz w:val="18"/>
                <w:szCs w:val="18"/>
              </w:rPr>
              <w:t>Implement the City's Customer Experience Strategy.</w:t>
            </w:r>
          </w:p>
        </w:tc>
        <w:tc>
          <w:tcPr>
            <w:tcW w:w="2452" w:type="pct"/>
            <w:tcBorders>
              <w:top w:val="single" w:sz="4" w:space="0" w:color="A6A6A6" w:themeColor="background1" w:themeShade="A6"/>
              <w:bottom w:val="single" w:sz="4" w:space="0" w:color="A6A6A6" w:themeColor="background1" w:themeShade="A6"/>
            </w:tcBorders>
            <w:shd w:val="clear" w:color="auto" w:fill="auto"/>
          </w:tcPr>
          <w:p w14:paraId="1C1CDEB9" w14:textId="77777777" w:rsidR="00704F11" w:rsidRPr="0007743C" w:rsidRDefault="00704F11" w:rsidP="000142CE">
            <w:pPr>
              <w:spacing w:before="60" w:after="60"/>
              <w:rPr>
                <w:rFonts w:ascii="Arial" w:hAnsi="Arial" w:cs="Arial"/>
                <w:bCs/>
                <w:sz w:val="18"/>
                <w:szCs w:val="18"/>
              </w:rPr>
            </w:pPr>
            <w:r w:rsidRPr="0007743C">
              <w:rPr>
                <w:rFonts w:ascii="Arial" w:hAnsi="Arial" w:cs="Arial"/>
                <w:bCs/>
                <w:sz w:val="18"/>
                <w:szCs w:val="18"/>
              </w:rPr>
              <w:t xml:space="preserve">Our </w:t>
            </w:r>
            <w:r w:rsidRPr="0007743C">
              <w:rPr>
                <w:rFonts w:ascii="Arial" w:hAnsi="Arial" w:cs="Arial"/>
                <w:i/>
                <w:iCs/>
                <w:sz w:val="18"/>
                <w:szCs w:val="18"/>
              </w:rPr>
              <w:t>Customer Experience Strategy</w:t>
            </w:r>
            <w:r w:rsidRPr="0007743C" w:rsidDel="001C3382">
              <w:rPr>
                <w:rFonts w:ascii="Arial" w:hAnsi="Arial" w:cs="Arial"/>
                <w:bCs/>
                <w:sz w:val="18"/>
                <w:szCs w:val="18"/>
              </w:rPr>
              <w:t xml:space="preserve"> </w:t>
            </w:r>
            <w:r w:rsidRPr="0007743C">
              <w:rPr>
                <w:rFonts w:ascii="Arial" w:hAnsi="Arial" w:cs="Arial"/>
                <w:bCs/>
                <w:sz w:val="18"/>
                <w:szCs w:val="18"/>
              </w:rPr>
              <w:t>has activities underway that include:</w:t>
            </w:r>
          </w:p>
          <w:p w14:paraId="1A991ADA" w14:textId="77777777" w:rsidR="00704F11" w:rsidRPr="0007743C" w:rsidRDefault="00704F11"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sz w:val="18"/>
                <w:szCs w:val="18"/>
              </w:rPr>
              <w:t xml:space="preserve">establishment of customer first vision </w:t>
            </w:r>
          </w:p>
          <w:p w14:paraId="7EA7E725" w14:textId="77777777" w:rsidR="00704F11" w:rsidRPr="0007743C" w:rsidRDefault="00704F11"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sz w:val="18"/>
                <w:szCs w:val="18"/>
              </w:rPr>
              <w:t>adoption by the Executive Leadership Team of the Customer Access Plan</w:t>
            </w:r>
          </w:p>
          <w:p w14:paraId="0A5B815D" w14:textId="77777777" w:rsidR="00704F11" w:rsidRPr="0007743C" w:rsidRDefault="00704F11"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sz w:val="18"/>
                <w:szCs w:val="18"/>
              </w:rPr>
              <w:t xml:space="preserve">improvements in service redesign </w:t>
            </w:r>
          </w:p>
          <w:p w14:paraId="737E7744" w14:textId="77777777" w:rsidR="00704F11" w:rsidRPr="0007743C" w:rsidRDefault="00704F11"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sz w:val="18"/>
                <w:szCs w:val="18"/>
              </w:rPr>
              <w:t xml:space="preserve">development of a corporate Complaints Policy </w:t>
            </w:r>
          </w:p>
          <w:p w14:paraId="55B26B88" w14:textId="7002AC3F" w:rsidR="00704F11" w:rsidRPr="0007743C" w:rsidRDefault="00704F11"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sz w:val="18"/>
                <w:szCs w:val="18"/>
              </w:rPr>
              <w:lastRenderedPageBreak/>
              <w:t xml:space="preserve">implementation of Phases 1 and 2 of </w:t>
            </w:r>
            <w:r w:rsidR="00250227">
              <w:rPr>
                <w:rFonts w:ascii="Arial" w:hAnsi="Arial" w:cs="Arial"/>
                <w:sz w:val="18"/>
                <w:szCs w:val="18"/>
              </w:rPr>
              <w:t xml:space="preserve">our </w:t>
            </w:r>
            <w:r w:rsidRPr="0007743C">
              <w:rPr>
                <w:rFonts w:ascii="Arial" w:hAnsi="Arial" w:cs="Arial"/>
                <w:sz w:val="18"/>
                <w:szCs w:val="18"/>
              </w:rPr>
              <w:t xml:space="preserve">Customer Relationship Management system and commencement of Phase 3 </w:t>
            </w:r>
          </w:p>
          <w:p w14:paraId="38D415C0" w14:textId="77777777" w:rsidR="00704F11" w:rsidRPr="0007743C" w:rsidRDefault="00704F11"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sz w:val="18"/>
                <w:szCs w:val="18"/>
              </w:rPr>
              <w:t>establishment of a corporate customer reporting and measurement framework</w:t>
            </w:r>
          </w:p>
          <w:p w14:paraId="3B533C52" w14:textId="6975BD06" w:rsidR="00704F11" w:rsidRPr="0007743C" w:rsidRDefault="00704F11"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bCs/>
                <w:sz w:val="18"/>
                <w:szCs w:val="18"/>
              </w:rPr>
              <w:t xml:space="preserve">reviewing the </w:t>
            </w:r>
            <w:r w:rsidR="00D87953">
              <w:rPr>
                <w:rFonts w:ascii="Arial" w:hAnsi="Arial" w:cs="Arial"/>
                <w:bCs/>
                <w:sz w:val="18"/>
                <w:szCs w:val="18"/>
              </w:rPr>
              <w:t>City’s</w:t>
            </w:r>
            <w:r w:rsidRPr="0007743C">
              <w:rPr>
                <w:rFonts w:ascii="Arial" w:hAnsi="Arial" w:cs="Arial"/>
                <w:bCs/>
                <w:sz w:val="18"/>
                <w:szCs w:val="18"/>
              </w:rPr>
              <w:t xml:space="preserve"> website</w:t>
            </w:r>
            <w:r w:rsidRPr="0007743C">
              <w:rPr>
                <w:rFonts w:ascii="Arial" w:hAnsi="Arial" w:cs="Arial"/>
                <w:sz w:val="18"/>
                <w:szCs w:val="18"/>
              </w:rPr>
              <w:t xml:space="preserve"> to make information and services more convenient and efficient for those who prefer to self-service</w:t>
            </w:r>
          </w:p>
          <w:p w14:paraId="033DD9E7" w14:textId="77777777" w:rsidR="00704F11" w:rsidRPr="0007743C" w:rsidRDefault="00704F11"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bCs/>
                <w:sz w:val="18"/>
                <w:szCs w:val="18"/>
              </w:rPr>
              <w:t>preparing for the service experience at Wurriki Nyal</w:t>
            </w:r>
          </w:p>
          <w:p w14:paraId="76DD2AA9" w14:textId="77777777" w:rsidR="00704F11" w:rsidRDefault="00704F11"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sz w:val="18"/>
                <w:szCs w:val="18"/>
              </w:rPr>
              <w:t>quarterly voice of the customer surveys to measure customer satisfaction levels</w:t>
            </w:r>
          </w:p>
          <w:p w14:paraId="1DBA9AFF" w14:textId="77777777" w:rsidR="00704F11" w:rsidRPr="00EE7534" w:rsidRDefault="00704F11"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EE7534">
              <w:rPr>
                <w:rFonts w:ascii="Arial" w:hAnsi="Arial" w:cs="Arial"/>
                <w:sz w:val="18"/>
                <w:szCs w:val="18"/>
              </w:rPr>
              <w:t xml:space="preserve">commencing work on a streamlined customer service model to provide an improved customer experience, high quality outcomes and allowing customers to engage with the </w:t>
            </w:r>
            <w:proofErr w:type="gramStart"/>
            <w:r w:rsidRPr="00EE7534">
              <w:rPr>
                <w:rFonts w:ascii="Arial" w:hAnsi="Arial" w:cs="Arial"/>
                <w:sz w:val="18"/>
                <w:szCs w:val="18"/>
              </w:rPr>
              <w:t>City</w:t>
            </w:r>
            <w:proofErr w:type="gramEnd"/>
            <w:r w:rsidRPr="00EE7534">
              <w:rPr>
                <w:rFonts w:ascii="Arial" w:hAnsi="Arial" w:cs="Arial"/>
                <w:sz w:val="18"/>
                <w:szCs w:val="18"/>
              </w:rPr>
              <w:t xml:space="preserve"> via their preferred contact method.</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1AD8EDF3" w14:textId="77777777" w:rsidR="00704F11" w:rsidRPr="00BC53DC" w:rsidRDefault="00704F11" w:rsidP="000142CE">
            <w:pPr>
              <w:spacing w:before="60" w:after="60"/>
              <w:jc w:val="center"/>
              <w:rPr>
                <w:rFonts w:ascii="Arial" w:hAnsi="Arial" w:cs="Arial"/>
                <w:bCs/>
                <w:color w:val="000000"/>
                <w:sz w:val="18"/>
                <w:szCs w:val="18"/>
                <w:highlight w:val="yellow"/>
              </w:rPr>
            </w:pPr>
            <w:r w:rsidRPr="00EB3CC7">
              <w:rPr>
                <w:noProof/>
                <w:color w:val="2B579A"/>
                <w:sz w:val="17"/>
                <w:szCs w:val="17"/>
                <w:shd w:val="clear" w:color="auto" w:fill="E6E6E6"/>
              </w:rPr>
              <w:lastRenderedPageBreak/>
              <w:drawing>
                <wp:anchor distT="0" distB="0" distL="114300" distR="114300" simplePos="0" relativeHeight="251658271" behindDoc="1" locked="0" layoutInCell="1" allowOverlap="1" wp14:anchorId="606CC053" wp14:editId="1B935BAF">
                  <wp:simplePos x="0" y="0"/>
                  <wp:positionH relativeFrom="column">
                    <wp:posOffset>118745</wp:posOffset>
                  </wp:positionH>
                  <wp:positionV relativeFrom="paragraph">
                    <wp:posOffset>223520</wp:posOffset>
                  </wp:positionV>
                  <wp:extent cx="155575" cy="140335"/>
                  <wp:effectExtent l="0" t="0" r="0" b="0"/>
                  <wp:wrapSquare wrapText="bothSides"/>
                  <wp:docPr id="28" name="Picture 59"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FA567B" w14:paraId="79984E8B" w14:textId="77777777" w:rsidTr="50FEC6F1">
        <w:trPr>
          <w:trHeight w:val="279"/>
        </w:trPr>
        <w:tc>
          <w:tcPr>
            <w:tcW w:w="1035" w:type="pct"/>
            <w:vMerge/>
          </w:tcPr>
          <w:p w14:paraId="54B43A9F" w14:textId="77777777" w:rsidR="00704F11" w:rsidRPr="004F02DE" w:rsidRDefault="00704F11" w:rsidP="000142CE">
            <w:pPr>
              <w:spacing w:before="60" w:after="6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487346AE" w14:textId="2CF27010" w:rsidR="00704F11" w:rsidRDefault="00704F11" w:rsidP="000142CE">
            <w:pPr>
              <w:spacing w:before="60" w:after="60"/>
              <w:rPr>
                <w:rFonts w:ascii="Arial" w:hAnsi="Arial" w:cs="Arial"/>
                <w:sz w:val="18"/>
                <w:szCs w:val="18"/>
                <w:lang w:val="en-US"/>
              </w:rPr>
            </w:pPr>
            <w:r w:rsidRPr="004F02DE">
              <w:rPr>
                <w:rFonts w:ascii="Arial" w:hAnsi="Arial" w:cs="Arial"/>
                <w:i/>
                <w:iCs/>
                <w:sz w:val="18"/>
                <w:szCs w:val="18"/>
              </w:rPr>
              <w:t>Implement the City's Digital Modernisation Project to improve our digital capability.</w:t>
            </w:r>
            <w:r>
              <w:rPr>
                <w:rFonts w:ascii="Arial" w:hAnsi="Arial" w:cs="Arial"/>
                <w:sz w:val="18"/>
                <w:szCs w:val="18"/>
                <w:lang w:val="en-US"/>
              </w:rPr>
              <w:t xml:space="preserve"> </w:t>
            </w:r>
            <w:r w:rsidRPr="00606A7D">
              <w:rPr>
                <w:rFonts w:ascii="Arial" w:hAnsi="Arial" w:cs="Arial"/>
                <w:b/>
                <w:bCs/>
                <w:i/>
                <w:iCs/>
                <w:sz w:val="18"/>
                <w:szCs w:val="18"/>
                <w:lang w:val="en-US"/>
              </w:rPr>
              <w:t xml:space="preserve">(Major </w:t>
            </w:r>
            <w:r w:rsidR="00660C02">
              <w:rPr>
                <w:rFonts w:ascii="Arial" w:hAnsi="Arial" w:cs="Arial"/>
                <w:b/>
                <w:bCs/>
                <w:i/>
                <w:iCs/>
                <w:sz w:val="18"/>
                <w:szCs w:val="18"/>
                <w:lang w:val="en-US"/>
              </w:rPr>
              <w:t xml:space="preserve">budget </w:t>
            </w:r>
            <w:r w:rsidRPr="00606A7D">
              <w:rPr>
                <w:rFonts w:ascii="Arial" w:hAnsi="Arial" w:cs="Arial"/>
                <w:b/>
                <w:bCs/>
                <w:i/>
                <w:iCs/>
                <w:sz w:val="18"/>
                <w:szCs w:val="18"/>
                <w:lang w:val="en-US"/>
              </w:rPr>
              <w:t>initiative)</w:t>
            </w:r>
            <w:r w:rsidR="009A7D91">
              <w:rPr>
                <w:rFonts w:ascii="Arial" w:hAnsi="Arial" w:cs="Arial"/>
                <w:sz w:val="18"/>
                <w:szCs w:val="18"/>
                <w:lang w:val="en-US"/>
              </w:rPr>
              <w:t xml:space="preserve"> </w:t>
            </w:r>
          </w:p>
          <w:p w14:paraId="2139C06D" w14:textId="096B4C38" w:rsidR="00704F11" w:rsidRPr="004F02DE" w:rsidRDefault="0083233D" w:rsidP="000142CE">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6683BF16" wp14:editId="263A36DE">
                  <wp:extent cx="144169" cy="159547"/>
                  <wp:effectExtent l="0" t="0" r="8255" b="0"/>
                  <wp:docPr id="84" name="Picture 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 name="Picture 84"/>
                          <pic:cNvPicPr/>
                        </pic:nvPicPr>
                        <pic:blipFill>
                          <a:blip r:embed="rId42"/>
                          <a:stretch>
                            <a:fillRect/>
                          </a:stretch>
                        </pic:blipFill>
                        <pic:spPr>
                          <a:xfrm>
                            <a:off x="0" y="0"/>
                            <a:ext cx="144169" cy="159547"/>
                          </a:xfrm>
                          <a:prstGeom prst="rect">
                            <a:avLst/>
                          </a:prstGeom>
                        </pic:spPr>
                      </pic:pic>
                    </a:graphicData>
                  </a:graphic>
                </wp:inline>
              </w:drawing>
            </w:r>
          </w:p>
        </w:tc>
        <w:tc>
          <w:tcPr>
            <w:tcW w:w="2452" w:type="pct"/>
            <w:tcBorders>
              <w:top w:val="single" w:sz="4" w:space="0" w:color="A6A6A6" w:themeColor="background1" w:themeShade="A6"/>
              <w:bottom w:val="single" w:sz="4" w:space="0" w:color="A6A6A6" w:themeColor="background1" w:themeShade="A6"/>
            </w:tcBorders>
            <w:shd w:val="clear" w:color="auto" w:fill="auto"/>
          </w:tcPr>
          <w:p w14:paraId="3F97E732" w14:textId="41598F18" w:rsidR="00704F11" w:rsidRPr="0007743C" w:rsidRDefault="00704F11" w:rsidP="000142CE">
            <w:pPr>
              <w:keepNext/>
              <w:spacing w:before="60" w:after="60"/>
              <w:rPr>
                <w:rFonts w:ascii="Arial" w:hAnsi="Arial" w:cs="Arial"/>
                <w:bCs/>
                <w:sz w:val="18"/>
                <w:szCs w:val="18"/>
              </w:rPr>
            </w:pPr>
            <w:r w:rsidRPr="0007743C">
              <w:rPr>
                <w:rFonts w:ascii="Arial" w:hAnsi="Arial" w:cs="Arial"/>
                <w:bCs/>
                <w:sz w:val="18"/>
                <w:szCs w:val="18"/>
              </w:rPr>
              <w:t xml:space="preserve">We progressed the review and refresh of our IT </w:t>
            </w:r>
            <w:r w:rsidR="00250227">
              <w:rPr>
                <w:rFonts w:ascii="Arial" w:hAnsi="Arial" w:cs="Arial"/>
                <w:bCs/>
                <w:sz w:val="18"/>
                <w:szCs w:val="18"/>
              </w:rPr>
              <w:t>b</w:t>
            </w:r>
            <w:r w:rsidRPr="0007743C">
              <w:rPr>
                <w:rFonts w:ascii="Arial" w:hAnsi="Arial" w:cs="Arial"/>
                <w:bCs/>
                <w:sz w:val="18"/>
                <w:szCs w:val="18"/>
              </w:rPr>
              <w:t xml:space="preserve">usiness </w:t>
            </w:r>
            <w:r w:rsidR="00250227">
              <w:rPr>
                <w:rFonts w:ascii="Arial" w:hAnsi="Arial" w:cs="Arial"/>
                <w:bCs/>
                <w:sz w:val="18"/>
                <w:szCs w:val="18"/>
              </w:rPr>
              <w:t>s</w:t>
            </w:r>
            <w:r w:rsidRPr="0007743C">
              <w:rPr>
                <w:rFonts w:ascii="Arial" w:hAnsi="Arial" w:cs="Arial"/>
                <w:bCs/>
                <w:sz w:val="18"/>
                <w:szCs w:val="18"/>
              </w:rPr>
              <w:t xml:space="preserve">ystems, to modernise and streamline our processes by introducing updated tools and technology. </w:t>
            </w:r>
          </w:p>
          <w:p w14:paraId="418D3B96" w14:textId="77777777" w:rsidR="00704F11" w:rsidRPr="0007743C" w:rsidRDefault="00704F11" w:rsidP="000142CE">
            <w:pPr>
              <w:keepNext/>
              <w:spacing w:before="60" w:after="60"/>
              <w:rPr>
                <w:rFonts w:ascii="Arial" w:hAnsi="Arial" w:cs="Arial"/>
                <w:bCs/>
                <w:sz w:val="18"/>
                <w:szCs w:val="18"/>
              </w:rPr>
            </w:pPr>
            <w:r w:rsidRPr="0007743C">
              <w:rPr>
                <w:rFonts w:ascii="Arial" w:hAnsi="Arial" w:cs="Arial"/>
                <w:bCs/>
                <w:sz w:val="18"/>
                <w:szCs w:val="18"/>
              </w:rPr>
              <w:t xml:space="preserve">We completed Phase 1 and 2 and commenced Phase 3 of the Customer Relationship Management project to improve how we deliver services by boosting accessibility and connectivity to our customers and the wider community via our online platforms. </w:t>
            </w:r>
          </w:p>
          <w:p w14:paraId="6233BBD6" w14:textId="006A6AEF" w:rsidR="00704F11" w:rsidRPr="0007743C" w:rsidRDefault="00704F11" w:rsidP="000142CE">
            <w:pPr>
              <w:spacing w:before="60" w:after="60"/>
              <w:rPr>
                <w:rFonts w:ascii="Arial" w:hAnsi="Arial" w:cs="Arial"/>
                <w:sz w:val="18"/>
                <w:szCs w:val="18"/>
                <w:highlight w:val="yellow"/>
              </w:rPr>
            </w:pPr>
            <w:r w:rsidRPr="0007743C">
              <w:rPr>
                <w:rFonts w:ascii="Arial" w:hAnsi="Arial" w:cs="Arial"/>
                <w:bCs/>
                <w:sz w:val="18"/>
                <w:szCs w:val="18"/>
              </w:rPr>
              <w:t xml:space="preserve">The first phase of our improvements to the </w:t>
            </w:r>
            <w:r w:rsidR="00250227">
              <w:rPr>
                <w:rFonts w:ascii="Arial" w:hAnsi="Arial" w:cs="Arial"/>
                <w:bCs/>
                <w:sz w:val="18"/>
                <w:szCs w:val="18"/>
              </w:rPr>
              <w:t>f</w:t>
            </w:r>
            <w:r w:rsidRPr="0007743C">
              <w:rPr>
                <w:rFonts w:ascii="Arial" w:hAnsi="Arial" w:cs="Arial"/>
                <w:bCs/>
                <w:sz w:val="18"/>
                <w:szCs w:val="18"/>
              </w:rPr>
              <w:t xml:space="preserve">inance </w:t>
            </w:r>
            <w:r w:rsidR="00250227">
              <w:rPr>
                <w:rFonts w:ascii="Arial" w:hAnsi="Arial" w:cs="Arial"/>
                <w:bCs/>
                <w:sz w:val="18"/>
                <w:szCs w:val="18"/>
              </w:rPr>
              <w:t>s</w:t>
            </w:r>
            <w:r w:rsidRPr="0007743C">
              <w:rPr>
                <w:rFonts w:ascii="Arial" w:hAnsi="Arial" w:cs="Arial"/>
                <w:bCs/>
                <w:sz w:val="18"/>
                <w:szCs w:val="18"/>
              </w:rPr>
              <w:t>ystems is nearing completion, with further testing and refinements underway. Phase 2 is on hold as we work through the complexities of the project. Human Capital Management is due to occur in the second half of 2022. These improvements to our digital capability will improve how we deliver services, and accessibility and connectivity to our customers and the wider community.</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75B9F27B" w14:textId="77777777" w:rsidR="00704F11" w:rsidRPr="00BC53DC" w:rsidRDefault="00704F11" w:rsidP="000142CE">
            <w:pPr>
              <w:spacing w:before="60" w:after="60"/>
              <w:jc w:val="center"/>
              <w:rPr>
                <w:rFonts w:ascii="Arial" w:hAnsi="Arial" w:cs="Arial"/>
                <w:bCs/>
                <w:color w:val="000000"/>
                <w:sz w:val="18"/>
                <w:szCs w:val="18"/>
                <w:highlight w:val="yellow"/>
              </w:rPr>
            </w:pPr>
            <w:r w:rsidRPr="00657741">
              <w:rPr>
                <w:noProof/>
                <w:color w:val="2B579A"/>
                <w:sz w:val="18"/>
                <w:szCs w:val="18"/>
                <w:shd w:val="clear" w:color="auto" w:fill="E6E6E6"/>
              </w:rPr>
              <w:drawing>
                <wp:anchor distT="0" distB="0" distL="114300" distR="114300" simplePos="0" relativeHeight="251658272" behindDoc="1" locked="0" layoutInCell="1" allowOverlap="1" wp14:anchorId="7397843A" wp14:editId="7F30FFF1">
                  <wp:simplePos x="0" y="0"/>
                  <wp:positionH relativeFrom="column">
                    <wp:posOffset>106045</wp:posOffset>
                  </wp:positionH>
                  <wp:positionV relativeFrom="paragraph">
                    <wp:posOffset>217170</wp:posOffset>
                  </wp:positionV>
                  <wp:extent cx="149225" cy="163195"/>
                  <wp:effectExtent l="0" t="0" r="3175" b="8255"/>
                  <wp:wrapSquare wrapText="bothSides"/>
                  <wp:docPr id="235" name="Picture 60" descr="cid:image007.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9" descr="cid:image007.png@01D4501A.B6520F70"/>
                          <pic:cNvPicPr>
                            <a:picLocks noChangeAspect="1" noChangeArrowheads="1"/>
                          </pic:cNvPicPr>
                        </pic:nvPicPr>
                        <pic:blipFill>
                          <a:blip r:embed="rId86" r:link="rId87" cstate="print">
                            <a:extLst>
                              <a:ext uri="{28A0092B-C50C-407E-A947-70E740481C1C}">
                                <a14:useLocalDpi xmlns:a14="http://schemas.microsoft.com/office/drawing/2010/main" val="0"/>
                              </a:ext>
                            </a:extLst>
                          </a:blip>
                          <a:srcRect/>
                          <a:stretch>
                            <a:fillRect/>
                          </a:stretch>
                        </pic:blipFill>
                        <pic:spPr bwMode="auto">
                          <a:xfrm>
                            <a:off x="0" y="0"/>
                            <a:ext cx="149225" cy="16319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FA567B" w14:paraId="7B8689B2" w14:textId="77777777" w:rsidTr="50FEC6F1">
        <w:trPr>
          <w:trHeight w:val="279"/>
        </w:trPr>
        <w:tc>
          <w:tcPr>
            <w:tcW w:w="1035" w:type="pct"/>
            <w:vMerge w:val="restart"/>
            <w:tcBorders>
              <w:top w:val="single" w:sz="4" w:space="0" w:color="A6A6A6" w:themeColor="background1" w:themeShade="A6"/>
            </w:tcBorders>
            <w:shd w:val="clear" w:color="auto" w:fill="auto"/>
          </w:tcPr>
          <w:p w14:paraId="630A200F" w14:textId="5EE1A5F2" w:rsidR="00704F11" w:rsidRPr="004F02DE" w:rsidRDefault="00704F11" w:rsidP="000142CE">
            <w:pPr>
              <w:spacing w:before="60" w:after="60"/>
              <w:rPr>
                <w:rFonts w:ascii="Arial" w:hAnsi="Arial" w:cs="Arial"/>
                <w:sz w:val="18"/>
                <w:szCs w:val="18"/>
                <w:highlight w:val="yellow"/>
              </w:rPr>
            </w:pPr>
            <w:r>
              <w:rPr>
                <w:rFonts w:ascii="Arial" w:hAnsi="Arial" w:cs="Arial"/>
                <w:sz w:val="18"/>
                <w:szCs w:val="22"/>
              </w:rPr>
              <w:t xml:space="preserve">4.2 </w:t>
            </w:r>
            <w:r w:rsidRPr="004F02DE">
              <w:rPr>
                <w:rFonts w:ascii="Arial" w:hAnsi="Arial" w:cs="Arial"/>
                <w:sz w:val="18"/>
                <w:szCs w:val="22"/>
              </w:rPr>
              <w:t>Communicate and engage effectively with our community to understand their needs and advocate on their behalf</w:t>
            </w:r>
          </w:p>
        </w:tc>
        <w:tc>
          <w:tcPr>
            <w:tcW w:w="1112" w:type="pct"/>
            <w:tcBorders>
              <w:top w:val="single" w:sz="4" w:space="0" w:color="A6A6A6" w:themeColor="background1" w:themeShade="A6"/>
              <w:bottom w:val="single" w:sz="4" w:space="0" w:color="A6A6A6" w:themeColor="background1" w:themeShade="A6"/>
            </w:tcBorders>
            <w:shd w:val="clear" w:color="auto" w:fill="auto"/>
          </w:tcPr>
          <w:p w14:paraId="7713B1CC" w14:textId="2C57D00A" w:rsidR="00704F11" w:rsidRDefault="00704F11" w:rsidP="000142CE">
            <w:pPr>
              <w:spacing w:before="60" w:after="60"/>
              <w:rPr>
                <w:rFonts w:ascii="Arial" w:hAnsi="Arial" w:cs="Arial"/>
                <w:sz w:val="18"/>
                <w:szCs w:val="18"/>
                <w:lang w:val="en-US"/>
              </w:rPr>
            </w:pPr>
            <w:r w:rsidRPr="004F02DE">
              <w:rPr>
                <w:rFonts w:ascii="Arial" w:hAnsi="Arial" w:cs="Arial"/>
                <w:i/>
                <w:iCs/>
                <w:sz w:val="18"/>
                <w:szCs w:val="18"/>
              </w:rPr>
              <w:t xml:space="preserve">Implement the City's Community Engagement Policy with a focus on </w:t>
            </w:r>
            <w:proofErr w:type="gramStart"/>
            <w:r w:rsidRPr="004F02DE">
              <w:rPr>
                <w:rFonts w:ascii="Arial" w:hAnsi="Arial" w:cs="Arial"/>
                <w:i/>
                <w:iCs/>
                <w:sz w:val="18"/>
                <w:szCs w:val="18"/>
              </w:rPr>
              <w:t>hard to reach</w:t>
            </w:r>
            <w:proofErr w:type="gramEnd"/>
            <w:r w:rsidRPr="004F02DE">
              <w:rPr>
                <w:rFonts w:ascii="Arial" w:hAnsi="Arial" w:cs="Arial"/>
                <w:i/>
                <w:iCs/>
                <w:sz w:val="18"/>
                <w:szCs w:val="18"/>
              </w:rPr>
              <w:t xml:space="preserve"> communities.</w:t>
            </w:r>
            <w:r w:rsidR="009A7D91">
              <w:rPr>
                <w:rFonts w:ascii="Arial" w:hAnsi="Arial" w:cs="Arial"/>
                <w:sz w:val="18"/>
                <w:szCs w:val="18"/>
                <w:lang w:val="en-US"/>
              </w:rPr>
              <w:t xml:space="preserve"> </w:t>
            </w:r>
          </w:p>
          <w:p w14:paraId="167CB924" w14:textId="4998E84E" w:rsidR="00704F11" w:rsidRPr="004F02DE" w:rsidRDefault="0083233D" w:rsidP="000142CE">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759AB36C" wp14:editId="15E7B2A3">
                  <wp:extent cx="144169" cy="159547"/>
                  <wp:effectExtent l="0" t="0" r="8255" b="0"/>
                  <wp:docPr id="85" name="Picture 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 name="Picture 85"/>
                          <pic:cNvPicPr/>
                        </pic:nvPicPr>
                        <pic:blipFill>
                          <a:blip r:embed="rId42"/>
                          <a:stretch>
                            <a:fillRect/>
                          </a:stretch>
                        </pic:blipFill>
                        <pic:spPr>
                          <a:xfrm>
                            <a:off x="0" y="0"/>
                            <a:ext cx="144169" cy="159547"/>
                          </a:xfrm>
                          <a:prstGeom prst="rect">
                            <a:avLst/>
                          </a:prstGeom>
                        </pic:spPr>
                      </pic:pic>
                    </a:graphicData>
                  </a:graphic>
                </wp:inline>
              </w:drawing>
            </w:r>
          </w:p>
        </w:tc>
        <w:tc>
          <w:tcPr>
            <w:tcW w:w="2452" w:type="pct"/>
            <w:tcBorders>
              <w:top w:val="single" w:sz="4" w:space="0" w:color="A6A6A6" w:themeColor="background1" w:themeShade="A6"/>
              <w:bottom w:val="single" w:sz="4" w:space="0" w:color="A6A6A6" w:themeColor="background1" w:themeShade="A6"/>
            </w:tcBorders>
            <w:shd w:val="clear" w:color="auto" w:fill="auto"/>
          </w:tcPr>
          <w:p w14:paraId="49D75DD0" w14:textId="77777777" w:rsidR="00704F11" w:rsidRPr="0007743C" w:rsidRDefault="00704F11" w:rsidP="000142CE">
            <w:pPr>
              <w:spacing w:before="60" w:after="60"/>
              <w:rPr>
                <w:rFonts w:ascii="Arial" w:hAnsi="Arial" w:cs="Arial"/>
                <w:bCs/>
                <w:sz w:val="18"/>
                <w:szCs w:val="18"/>
              </w:rPr>
            </w:pPr>
            <w:r w:rsidRPr="0007743C">
              <w:rPr>
                <w:rFonts w:ascii="Arial" w:hAnsi="Arial" w:cs="Arial"/>
                <w:bCs/>
                <w:sz w:val="18"/>
                <w:szCs w:val="18"/>
              </w:rPr>
              <w:t>We made improvements to the accessibility of our Have Your Say community engagement page on our website including:</w:t>
            </w:r>
          </w:p>
          <w:p w14:paraId="6636D631" w14:textId="77777777" w:rsidR="00704F11" w:rsidRPr="0007743C" w:rsidRDefault="00704F11"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sz w:val="18"/>
                <w:szCs w:val="18"/>
              </w:rPr>
              <w:t>adding translate and page reader options</w:t>
            </w:r>
          </w:p>
          <w:p w14:paraId="60C409A3" w14:textId="19E383CB" w:rsidR="00704F11" w:rsidRPr="009C5B06" w:rsidRDefault="00704F11"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50FEC6F1">
              <w:rPr>
                <w:rFonts w:ascii="Arial" w:hAnsi="Arial" w:cs="Arial"/>
                <w:sz w:val="18"/>
                <w:szCs w:val="18"/>
              </w:rPr>
              <w:t>ensuring pages are easy to understand and use plain English</w:t>
            </w:r>
          </w:p>
          <w:p w14:paraId="7AA2E220" w14:textId="19E383CB" w:rsidR="009C5B06" w:rsidRPr="009C5B06" w:rsidRDefault="009C5B06"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50FEC6F1">
              <w:rPr>
                <w:rFonts w:ascii="Arial" w:hAnsi="Arial" w:cs="Arial"/>
                <w:sz w:val="18"/>
                <w:szCs w:val="18"/>
              </w:rPr>
              <w:t xml:space="preserve"> the sharing of individual pages to networks, including via social media</w:t>
            </w:r>
          </w:p>
          <w:p w14:paraId="706550B2" w14:textId="77777777" w:rsidR="00704F11" w:rsidRPr="0007743C" w:rsidRDefault="00704F11" w:rsidP="000142CE">
            <w:pPr>
              <w:spacing w:before="60" w:after="60"/>
              <w:rPr>
                <w:rFonts w:ascii="Arial" w:hAnsi="Arial" w:cs="Arial"/>
                <w:bCs/>
                <w:sz w:val="18"/>
                <w:szCs w:val="18"/>
              </w:rPr>
            </w:pPr>
            <w:proofErr w:type="gramStart"/>
            <w:r w:rsidRPr="0007743C">
              <w:rPr>
                <w:rFonts w:ascii="Arial" w:hAnsi="Arial" w:cs="Arial"/>
                <w:sz w:val="18"/>
                <w:szCs w:val="18"/>
              </w:rPr>
              <w:t>We</w:t>
            </w:r>
            <w:proofErr w:type="gramEnd"/>
            <w:r w:rsidRPr="0007743C">
              <w:rPr>
                <w:rFonts w:ascii="Arial" w:hAnsi="Arial" w:cs="Arial"/>
                <w:sz w:val="18"/>
                <w:szCs w:val="18"/>
              </w:rPr>
              <w:t xml:space="preserve"> also: </w:t>
            </w:r>
          </w:p>
          <w:p w14:paraId="79D5C029" w14:textId="77777777" w:rsidR="00704F11" w:rsidRPr="0007743C" w:rsidRDefault="00704F11" w:rsidP="000142CE">
            <w:pPr>
              <w:pStyle w:val="ListParagraph"/>
              <w:numPr>
                <w:ilvl w:val="0"/>
                <w:numId w:val="63"/>
              </w:numPr>
              <w:spacing w:before="60" w:after="60" w:line="270" w:lineRule="atLeast"/>
              <w:ind w:left="170" w:hanging="170"/>
              <w:contextualSpacing w:val="0"/>
              <w:rPr>
                <w:rFonts w:ascii="Arial" w:hAnsi="Arial" w:cs="Arial"/>
                <w:bCs/>
                <w:sz w:val="18"/>
                <w:szCs w:val="18"/>
              </w:rPr>
            </w:pPr>
            <w:r w:rsidRPr="0007743C">
              <w:rPr>
                <w:rFonts w:ascii="Arial" w:hAnsi="Arial" w:cs="Arial"/>
                <w:bCs/>
                <w:sz w:val="18"/>
                <w:szCs w:val="18"/>
              </w:rPr>
              <w:t>developed a series of Have Your Say postcards in eight languages</w:t>
            </w:r>
          </w:p>
          <w:p w14:paraId="1839DCB5" w14:textId="0D951058" w:rsidR="00704F11" w:rsidRPr="0007743C" w:rsidRDefault="00704F11" w:rsidP="000142CE">
            <w:pPr>
              <w:pStyle w:val="ListParagraph"/>
              <w:numPr>
                <w:ilvl w:val="0"/>
                <w:numId w:val="63"/>
              </w:numPr>
              <w:spacing w:before="60" w:after="60" w:line="270" w:lineRule="atLeast"/>
              <w:ind w:left="170" w:hanging="170"/>
              <w:contextualSpacing w:val="0"/>
              <w:rPr>
                <w:rFonts w:ascii="Arial" w:hAnsi="Arial" w:cs="Arial"/>
                <w:bCs/>
                <w:sz w:val="18"/>
                <w:szCs w:val="18"/>
              </w:rPr>
            </w:pPr>
            <w:r w:rsidRPr="0007743C">
              <w:rPr>
                <w:rFonts w:ascii="Arial" w:hAnsi="Arial" w:cs="Arial"/>
                <w:bCs/>
                <w:sz w:val="18"/>
                <w:szCs w:val="18"/>
              </w:rPr>
              <w:t>supported safe and accessible community engagement during COVID-19 restrictions, including providing greater online engagement options and the use of QR codes to promote engagements and reach more targeted and impacted community members</w:t>
            </w:r>
          </w:p>
          <w:p w14:paraId="7ED4D04F" w14:textId="77777777" w:rsidR="00704F11" w:rsidRPr="0007743C" w:rsidRDefault="00704F11" w:rsidP="00A816D5">
            <w:pPr>
              <w:pStyle w:val="ListParagraph"/>
              <w:keepNext/>
              <w:keepLines/>
              <w:numPr>
                <w:ilvl w:val="0"/>
                <w:numId w:val="63"/>
              </w:numPr>
              <w:spacing w:before="60" w:after="60" w:line="270" w:lineRule="atLeast"/>
              <w:ind w:left="170" w:hanging="170"/>
              <w:contextualSpacing w:val="0"/>
              <w:rPr>
                <w:rFonts w:ascii="Arial" w:hAnsi="Arial" w:cs="Arial"/>
                <w:bCs/>
                <w:sz w:val="18"/>
                <w:szCs w:val="18"/>
              </w:rPr>
            </w:pPr>
            <w:r w:rsidRPr="0007743C">
              <w:rPr>
                <w:rFonts w:ascii="Arial" w:hAnsi="Arial" w:cs="Arial"/>
                <w:sz w:val="18"/>
                <w:szCs w:val="18"/>
              </w:rPr>
              <w:lastRenderedPageBreak/>
              <w:t>implemented initiatives to better utilise the City’s Advisory Committees, some of whom represent the interests of historically harder to reach communities and can provide expertise to help council make its decisions</w:t>
            </w:r>
          </w:p>
          <w:p w14:paraId="45486E9F" w14:textId="77777777" w:rsidR="00704F11" w:rsidRPr="0007743C" w:rsidRDefault="00704F11" w:rsidP="000142CE">
            <w:pPr>
              <w:pStyle w:val="ListParagraph"/>
              <w:numPr>
                <w:ilvl w:val="0"/>
                <w:numId w:val="63"/>
              </w:numPr>
              <w:spacing w:before="60" w:after="60" w:line="270" w:lineRule="atLeast"/>
              <w:ind w:left="170" w:hanging="170"/>
              <w:contextualSpacing w:val="0"/>
              <w:rPr>
                <w:rFonts w:ascii="Arial" w:hAnsi="Arial" w:cs="Arial"/>
                <w:bCs/>
                <w:sz w:val="18"/>
                <w:szCs w:val="18"/>
              </w:rPr>
            </w:pPr>
            <w:r w:rsidRPr="0007743C">
              <w:rPr>
                <w:rFonts w:ascii="Arial" w:hAnsi="Arial" w:cs="Arial"/>
                <w:sz w:val="18"/>
                <w:szCs w:val="18"/>
              </w:rPr>
              <w:t xml:space="preserve">released the Community Engagement Impact Report 2022 detailing highlights and key statistics. </w:t>
            </w:r>
          </w:p>
          <w:p w14:paraId="06C8906C" w14:textId="62E3CFC2" w:rsidR="00704F11" w:rsidRPr="0007743C" w:rsidRDefault="00704F11" w:rsidP="000142CE">
            <w:pPr>
              <w:spacing w:before="60" w:after="60"/>
              <w:rPr>
                <w:rFonts w:ascii="Arial" w:hAnsi="Arial" w:cs="Arial"/>
                <w:sz w:val="18"/>
                <w:szCs w:val="18"/>
                <w:highlight w:val="yellow"/>
              </w:rPr>
            </w:pPr>
            <w:r w:rsidRPr="0007743C">
              <w:rPr>
                <w:rFonts w:ascii="Arial" w:hAnsi="Arial" w:cs="Arial"/>
                <w:sz w:val="18"/>
                <w:szCs w:val="18"/>
              </w:rPr>
              <w:t>Being heard and engaged in decision-making empowers members of our community to contribute to the future direction of the places where they live, play and work.</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57593DB9" w14:textId="77777777" w:rsidR="00704F11" w:rsidRPr="0007743C" w:rsidRDefault="00704F11" w:rsidP="000142CE">
            <w:pPr>
              <w:spacing w:before="60" w:after="60"/>
              <w:jc w:val="center"/>
              <w:rPr>
                <w:rFonts w:cs="Arial"/>
                <w:bCs/>
                <w:sz w:val="24"/>
                <w:szCs w:val="24"/>
              </w:rPr>
            </w:pPr>
          </w:p>
          <w:p w14:paraId="15A1CEC8" w14:textId="77777777" w:rsidR="00704F11" w:rsidRPr="0007743C" w:rsidRDefault="00704F11" w:rsidP="000142CE">
            <w:pPr>
              <w:spacing w:before="60" w:after="60"/>
              <w:jc w:val="center"/>
              <w:rPr>
                <w:rFonts w:ascii="Arial" w:hAnsi="Arial" w:cs="Arial"/>
                <w:bCs/>
                <w:color w:val="000000"/>
                <w:sz w:val="24"/>
                <w:szCs w:val="24"/>
                <w:highlight w:val="yellow"/>
              </w:rPr>
            </w:pPr>
            <w:r w:rsidRPr="0007743C">
              <w:rPr>
                <w:rFonts w:ascii="Wingdings" w:eastAsia="Wingdings" w:hAnsi="Wingdings" w:cs="Wingdings"/>
                <w:bCs/>
                <w:sz w:val="24"/>
                <w:szCs w:val="24"/>
              </w:rPr>
              <w:t>ü</w:t>
            </w:r>
          </w:p>
        </w:tc>
      </w:tr>
      <w:tr w:rsidR="00704F11" w:rsidRPr="00FA567B" w14:paraId="1823D71D" w14:textId="77777777" w:rsidTr="50FEC6F1">
        <w:trPr>
          <w:trHeight w:val="279"/>
        </w:trPr>
        <w:tc>
          <w:tcPr>
            <w:tcW w:w="1035" w:type="pct"/>
            <w:vMerge/>
          </w:tcPr>
          <w:p w14:paraId="735D76F5" w14:textId="77777777" w:rsidR="00704F11" w:rsidRPr="004F02DE" w:rsidRDefault="00704F11" w:rsidP="000142CE">
            <w:pPr>
              <w:spacing w:before="60" w:after="6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56C40BF0" w14:textId="781F8A36" w:rsidR="00704F11" w:rsidRDefault="00704F11" w:rsidP="000142CE">
            <w:pPr>
              <w:spacing w:before="60" w:after="60"/>
              <w:rPr>
                <w:rFonts w:ascii="Arial" w:hAnsi="Arial" w:cs="Arial"/>
                <w:sz w:val="18"/>
                <w:szCs w:val="18"/>
                <w:lang w:val="en-US"/>
              </w:rPr>
            </w:pPr>
            <w:bookmarkStart w:id="100" w:name="_Hlk74645693"/>
            <w:r w:rsidRPr="004F02DE">
              <w:rPr>
                <w:rFonts w:ascii="Arial" w:eastAsia="Wingdings2" w:hAnsi="Arial" w:cs="Arial"/>
                <w:i/>
                <w:iCs/>
                <w:noProof/>
                <w:sz w:val="18"/>
                <w:szCs w:val="18"/>
              </w:rPr>
              <w:t>Continue to embed Youth Council and the Councillor Connect Mentoring Program as an opportunity for the voice of Geelong’s youth to be considered in decision-making of the Council</w:t>
            </w:r>
            <w:bookmarkEnd w:id="100"/>
            <w:r w:rsidRPr="004F02DE">
              <w:rPr>
                <w:rFonts w:ascii="Arial" w:eastAsia="Wingdings2" w:hAnsi="Arial" w:cs="Arial"/>
                <w:i/>
                <w:iCs/>
                <w:noProof/>
                <w:sz w:val="18"/>
                <w:szCs w:val="18"/>
              </w:rPr>
              <w:t>.</w:t>
            </w:r>
          </w:p>
          <w:p w14:paraId="63A99A99" w14:textId="3A0ACE74" w:rsidR="00704F11" w:rsidRPr="004F02DE" w:rsidRDefault="0083233D" w:rsidP="000142CE">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1344B295" wp14:editId="088527D0">
                  <wp:extent cx="144169" cy="159547"/>
                  <wp:effectExtent l="0" t="0" r="8255" b="0"/>
                  <wp:docPr id="86" name="Picture 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pic:cNvPicPr/>
                        </pic:nvPicPr>
                        <pic:blipFill>
                          <a:blip r:embed="rId42"/>
                          <a:stretch>
                            <a:fillRect/>
                          </a:stretch>
                        </pic:blipFill>
                        <pic:spPr>
                          <a:xfrm>
                            <a:off x="0" y="0"/>
                            <a:ext cx="144169" cy="159547"/>
                          </a:xfrm>
                          <a:prstGeom prst="rect">
                            <a:avLst/>
                          </a:prstGeom>
                        </pic:spPr>
                      </pic:pic>
                    </a:graphicData>
                  </a:graphic>
                </wp:inline>
              </w:drawing>
            </w:r>
          </w:p>
        </w:tc>
        <w:tc>
          <w:tcPr>
            <w:tcW w:w="2452" w:type="pct"/>
            <w:tcBorders>
              <w:top w:val="single" w:sz="4" w:space="0" w:color="A6A6A6" w:themeColor="background1" w:themeShade="A6"/>
              <w:bottom w:val="single" w:sz="4" w:space="0" w:color="A6A6A6" w:themeColor="background1" w:themeShade="A6"/>
            </w:tcBorders>
            <w:shd w:val="clear" w:color="auto" w:fill="auto"/>
          </w:tcPr>
          <w:p w14:paraId="7C9CDAB0" w14:textId="28FF7B06" w:rsidR="00704F11" w:rsidRPr="009F3376" w:rsidRDefault="00704F11" w:rsidP="000142CE">
            <w:pPr>
              <w:spacing w:before="60" w:after="60"/>
              <w:rPr>
                <w:rFonts w:ascii="Arial" w:hAnsi="Arial" w:cs="Arial"/>
                <w:sz w:val="18"/>
                <w:szCs w:val="18"/>
              </w:rPr>
            </w:pPr>
            <w:r w:rsidRPr="009C5B06">
              <w:rPr>
                <w:rFonts w:ascii="Arial" w:hAnsi="Arial" w:cs="Arial"/>
                <w:sz w:val="18"/>
                <w:szCs w:val="18"/>
              </w:rPr>
              <w:t>We facilitated programs including the Youth Council, Councillor Connect Mentoring Program and Youth on Board, aimed at connecting young people to local decision-making. These</w:t>
            </w:r>
            <w:r w:rsidR="0031395D" w:rsidRPr="009C5B06">
              <w:rPr>
                <w:rFonts w:ascii="Arial" w:hAnsi="Arial" w:cs="Arial"/>
                <w:sz w:val="18"/>
                <w:szCs w:val="18"/>
              </w:rPr>
              <w:t xml:space="preserve"> </w:t>
            </w:r>
            <w:r w:rsidRPr="009C5B06">
              <w:rPr>
                <w:rFonts w:ascii="Arial" w:hAnsi="Arial" w:cs="Arial"/>
                <w:sz w:val="18"/>
                <w:szCs w:val="18"/>
              </w:rPr>
              <w:t>programs create processes, skills, confidence, and opportunities for all young people to influence local decision-making across Council.</w:t>
            </w:r>
          </w:p>
          <w:p w14:paraId="287E7C7D" w14:textId="385C765E" w:rsidR="00704F11" w:rsidRPr="0007743C" w:rsidRDefault="00704F11" w:rsidP="000142CE">
            <w:pPr>
              <w:spacing w:before="60" w:after="60"/>
              <w:rPr>
                <w:rFonts w:ascii="Arial" w:hAnsi="Arial" w:cs="Arial"/>
                <w:sz w:val="18"/>
                <w:szCs w:val="18"/>
              </w:rPr>
            </w:pPr>
            <w:r w:rsidRPr="0007743C">
              <w:rPr>
                <w:rFonts w:ascii="Arial" w:hAnsi="Arial" w:cs="Arial"/>
                <w:sz w:val="18"/>
                <w:szCs w:val="18"/>
              </w:rPr>
              <w:t>Our Youth Council 2022, comprising 12 young people aged 12–17 years from across the municipality, commenced in February 2022.</w:t>
            </w:r>
          </w:p>
          <w:p w14:paraId="177A8647" w14:textId="77777777" w:rsidR="00704F11" w:rsidRPr="0007743C" w:rsidRDefault="00704F11" w:rsidP="000142CE">
            <w:pPr>
              <w:spacing w:before="60" w:after="60"/>
              <w:rPr>
                <w:rFonts w:ascii="Arial" w:hAnsi="Arial" w:cs="Arial"/>
                <w:sz w:val="18"/>
                <w:szCs w:val="18"/>
              </w:rPr>
            </w:pPr>
            <w:r w:rsidRPr="0007743C">
              <w:rPr>
                <w:rFonts w:ascii="Arial" w:hAnsi="Arial" w:cs="Arial"/>
                <w:sz w:val="18"/>
                <w:szCs w:val="18"/>
              </w:rPr>
              <w:t xml:space="preserve">The Youth Council attended YMCA Advocacy Training in March 2022 and Victorian LGA training in April 2022. </w:t>
            </w:r>
          </w:p>
          <w:p w14:paraId="527E147A" w14:textId="03EF9D93" w:rsidR="00704F11" w:rsidRPr="0007743C" w:rsidRDefault="00704F11" w:rsidP="000142CE">
            <w:pPr>
              <w:spacing w:before="60" w:after="60"/>
              <w:rPr>
                <w:rFonts w:ascii="Arial" w:hAnsi="Arial" w:cs="Arial"/>
                <w:sz w:val="18"/>
                <w:szCs w:val="18"/>
                <w:highlight w:val="yellow"/>
              </w:rPr>
            </w:pPr>
            <w:r w:rsidRPr="0007743C">
              <w:rPr>
                <w:rFonts w:ascii="Arial" w:hAnsi="Arial" w:cs="Arial"/>
                <w:sz w:val="18"/>
                <w:szCs w:val="18"/>
              </w:rPr>
              <w:t>Youth on Board have six young people who have completed relevant training, four organisations committed to the program, two matches completed and young people participating on Boards of Management, connecting young people to local decision-making.</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49E47F7C" w14:textId="77777777" w:rsidR="00704F11" w:rsidRPr="0007743C" w:rsidRDefault="00704F11" w:rsidP="000142CE">
            <w:pPr>
              <w:spacing w:before="60" w:after="60"/>
              <w:jc w:val="center"/>
              <w:rPr>
                <w:rFonts w:cs="Arial"/>
                <w:bCs/>
                <w:sz w:val="24"/>
                <w:szCs w:val="24"/>
              </w:rPr>
            </w:pPr>
          </w:p>
          <w:p w14:paraId="5DFB98DA" w14:textId="77777777" w:rsidR="00704F11" w:rsidRPr="0007743C" w:rsidRDefault="00704F11" w:rsidP="000142CE">
            <w:pPr>
              <w:spacing w:before="60" w:after="60"/>
              <w:jc w:val="center"/>
              <w:rPr>
                <w:rFonts w:ascii="Arial" w:hAnsi="Arial" w:cs="Arial"/>
                <w:bCs/>
                <w:color w:val="000000"/>
                <w:sz w:val="24"/>
                <w:szCs w:val="24"/>
                <w:highlight w:val="yellow"/>
              </w:rPr>
            </w:pPr>
            <w:r w:rsidRPr="0007743C">
              <w:rPr>
                <w:rFonts w:ascii="Wingdings" w:eastAsia="Wingdings" w:hAnsi="Wingdings" w:cs="Wingdings"/>
                <w:bCs/>
                <w:sz w:val="24"/>
                <w:szCs w:val="24"/>
              </w:rPr>
              <w:t>ü</w:t>
            </w:r>
          </w:p>
        </w:tc>
      </w:tr>
      <w:tr w:rsidR="00704F11" w:rsidRPr="00FA567B" w14:paraId="42CCE3BF" w14:textId="77777777" w:rsidTr="50FEC6F1">
        <w:trPr>
          <w:trHeight w:val="279"/>
        </w:trPr>
        <w:tc>
          <w:tcPr>
            <w:tcW w:w="1035" w:type="pct"/>
            <w:tcBorders>
              <w:top w:val="single" w:sz="4" w:space="0" w:color="A6A6A6" w:themeColor="background1" w:themeShade="A6"/>
              <w:bottom w:val="nil"/>
            </w:tcBorders>
            <w:shd w:val="clear" w:color="auto" w:fill="auto"/>
          </w:tcPr>
          <w:p w14:paraId="320026F0" w14:textId="77777777" w:rsidR="00704F11" w:rsidRPr="004F02DE" w:rsidRDefault="00704F11" w:rsidP="000142CE">
            <w:pPr>
              <w:spacing w:before="60" w:after="60"/>
              <w:rPr>
                <w:rFonts w:ascii="Arial" w:hAnsi="Arial" w:cs="Arial"/>
                <w:sz w:val="18"/>
                <w:szCs w:val="18"/>
                <w:highlight w:val="yellow"/>
              </w:rPr>
            </w:pPr>
            <w:r>
              <w:rPr>
                <w:rFonts w:ascii="Arial" w:hAnsi="Arial" w:cs="Arial"/>
                <w:sz w:val="18"/>
                <w:szCs w:val="22"/>
                <w:lang w:val="en-US"/>
              </w:rPr>
              <w:t xml:space="preserve">4.3 </w:t>
            </w:r>
            <w:r w:rsidRPr="004F02DE">
              <w:rPr>
                <w:rFonts w:ascii="Arial" w:hAnsi="Arial" w:cs="Arial"/>
                <w:sz w:val="18"/>
                <w:szCs w:val="22"/>
                <w:lang w:val="en-US"/>
              </w:rPr>
              <w:t>Deliver on our community’s most important needs for infrastructure and services</w:t>
            </w:r>
          </w:p>
        </w:tc>
        <w:tc>
          <w:tcPr>
            <w:tcW w:w="1112" w:type="pct"/>
            <w:tcBorders>
              <w:top w:val="single" w:sz="4" w:space="0" w:color="A6A6A6" w:themeColor="background1" w:themeShade="A6"/>
              <w:bottom w:val="single" w:sz="4" w:space="0" w:color="A6A6A6" w:themeColor="background1" w:themeShade="A6"/>
            </w:tcBorders>
            <w:shd w:val="clear" w:color="auto" w:fill="auto"/>
          </w:tcPr>
          <w:p w14:paraId="4AE28FE4" w14:textId="77777777" w:rsidR="00704F11" w:rsidRPr="004F02DE" w:rsidRDefault="00704F11" w:rsidP="000142CE">
            <w:pPr>
              <w:spacing w:before="60" w:after="60"/>
              <w:rPr>
                <w:rFonts w:ascii="Arial" w:hAnsi="Arial" w:cs="Arial"/>
                <w:i/>
                <w:color w:val="000000"/>
                <w:sz w:val="18"/>
                <w:szCs w:val="22"/>
                <w:highlight w:val="yellow"/>
              </w:rPr>
            </w:pPr>
            <w:r w:rsidRPr="004F02DE">
              <w:rPr>
                <w:rFonts w:ascii="Arial" w:hAnsi="Arial" w:cs="Arial"/>
                <w:i/>
                <w:iCs/>
                <w:sz w:val="18"/>
                <w:szCs w:val="18"/>
              </w:rPr>
              <w:t>Advocate on behalf of the community to secure funding and policy change to deliver on key / priority infrastructure and services.</w:t>
            </w:r>
          </w:p>
        </w:tc>
        <w:tc>
          <w:tcPr>
            <w:tcW w:w="2452" w:type="pct"/>
            <w:tcBorders>
              <w:top w:val="single" w:sz="4" w:space="0" w:color="A6A6A6" w:themeColor="background1" w:themeShade="A6"/>
              <w:bottom w:val="single" w:sz="4" w:space="0" w:color="A6A6A6" w:themeColor="background1" w:themeShade="A6"/>
            </w:tcBorders>
            <w:shd w:val="clear" w:color="auto" w:fill="auto"/>
          </w:tcPr>
          <w:p w14:paraId="70B6FB56" w14:textId="6D063B51" w:rsidR="00704F11" w:rsidRPr="0007743C" w:rsidRDefault="00704F11" w:rsidP="000142CE">
            <w:pPr>
              <w:spacing w:before="60" w:after="60"/>
              <w:rPr>
                <w:rFonts w:ascii="Arial" w:hAnsi="Arial" w:cs="Arial"/>
                <w:sz w:val="18"/>
                <w:szCs w:val="18"/>
                <w:highlight w:val="yellow"/>
              </w:rPr>
            </w:pPr>
            <w:r w:rsidRPr="0007743C">
              <w:rPr>
                <w:rFonts w:ascii="Arial" w:hAnsi="Arial" w:cs="Arial"/>
                <w:bCs/>
                <w:sz w:val="18"/>
                <w:szCs w:val="18"/>
              </w:rPr>
              <w:t xml:space="preserve">We are undertaking a first revision of Council's Priority Projects document. </w:t>
            </w:r>
            <w:r w:rsidR="002316A9">
              <w:rPr>
                <w:rFonts w:ascii="Arial" w:hAnsi="Arial" w:cs="Arial"/>
                <w:bCs/>
                <w:sz w:val="18"/>
                <w:szCs w:val="18"/>
              </w:rPr>
              <w:t>The</w:t>
            </w:r>
            <w:r w:rsidR="002316A9" w:rsidRPr="0007743C">
              <w:rPr>
                <w:rFonts w:ascii="Arial" w:hAnsi="Arial" w:cs="Arial"/>
                <w:bCs/>
                <w:sz w:val="18"/>
                <w:szCs w:val="18"/>
              </w:rPr>
              <w:t xml:space="preserve"> </w:t>
            </w:r>
            <w:r w:rsidRPr="0007743C">
              <w:rPr>
                <w:rFonts w:ascii="Arial" w:hAnsi="Arial" w:cs="Arial"/>
                <w:bCs/>
                <w:sz w:val="18"/>
                <w:szCs w:val="18"/>
              </w:rPr>
              <w:t xml:space="preserve">document is an important part of our advocacy plan to secure funding for key projects needed to drive our region’s recovery from COVID-19 and deliver essential infrastructure. We advocated for these projects as part of the federal election campaign and are now moving our focus to the state election at the end of 2022. </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36D50675" w14:textId="77777777" w:rsidR="00704F11" w:rsidRPr="0007743C" w:rsidRDefault="00704F11" w:rsidP="000142CE">
            <w:pPr>
              <w:spacing w:before="60" w:after="60"/>
              <w:jc w:val="center"/>
              <w:rPr>
                <w:rFonts w:cs="Arial"/>
                <w:bCs/>
                <w:sz w:val="24"/>
                <w:szCs w:val="24"/>
              </w:rPr>
            </w:pPr>
          </w:p>
          <w:p w14:paraId="256585DB" w14:textId="77777777" w:rsidR="00704F11" w:rsidRPr="0007743C" w:rsidRDefault="00704F11" w:rsidP="000142CE">
            <w:pPr>
              <w:spacing w:before="60" w:after="60"/>
              <w:jc w:val="center"/>
              <w:rPr>
                <w:rFonts w:ascii="Arial" w:hAnsi="Arial" w:cs="Arial"/>
                <w:bCs/>
                <w:color w:val="000000"/>
                <w:sz w:val="24"/>
                <w:szCs w:val="24"/>
                <w:highlight w:val="yellow"/>
              </w:rPr>
            </w:pPr>
            <w:r w:rsidRPr="0007743C">
              <w:rPr>
                <w:rFonts w:ascii="Wingdings" w:eastAsia="Wingdings" w:hAnsi="Wingdings" w:cs="Wingdings"/>
                <w:bCs/>
                <w:sz w:val="24"/>
                <w:szCs w:val="24"/>
              </w:rPr>
              <w:t>ü</w:t>
            </w:r>
          </w:p>
        </w:tc>
      </w:tr>
      <w:tr w:rsidR="00704F11" w:rsidRPr="00FA567B" w14:paraId="4AC6AA46" w14:textId="77777777" w:rsidTr="50FEC6F1">
        <w:trPr>
          <w:trHeight w:val="279"/>
        </w:trPr>
        <w:tc>
          <w:tcPr>
            <w:tcW w:w="1035" w:type="pct"/>
            <w:tcBorders>
              <w:top w:val="nil"/>
              <w:bottom w:val="nil"/>
            </w:tcBorders>
            <w:shd w:val="clear" w:color="auto" w:fill="auto"/>
          </w:tcPr>
          <w:p w14:paraId="4949F146" w14:textId="77777777" w:rsidR="00704F11" w:rsidRPr="004F02DE" w:rsidRDefault="00704F11" w:rsidP="000142CE">
            <w:pPr>
              <w:spacing w:before="60" w:after="6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190BA615" w14:textId="349BE1C4" w:rsidR="006967A7" w:rsidRDefault="00704F11" w:rsidP="000142CE">
            <w:pPr>
              <w:spacing w:before="60" w:after="60"/>
              <w:rPr>
                <w:rFonts w:ascii="Arial" w:hAnsi="Arial" w:cs="Arial"/>
                <w:color w:val="FFFFFF" w:themeColor="background1"/>
                <w:sz w:val="18"/>
                <w:szCs w:val="18"/>
                <w:lang w:eastAsia="en-US"/>
              </w:rPr>
            </w:pPr>
            <w:r w:rsidRPr="004F02DE">
              <w:rPr>
                <w:rFonts w:ascii="Arial" w:hAnsi="Arial" w:cs="Arial"/>
                <w:i/>
                <w:iCs/>
                <w:sz w:val="18"/>
                <w:szCs w:val="18"/>
              </w:rPr>
              <w:t>Divest surplus assets to invest in the development and renewal of community infrastructure.</w:t>
            </w:r>
            <w:r w:rsidR="009A7D91" w:rsidRPr="00E77A68">
              <w:rPr>
                <w:color w:val="FFFFFF" w:themeColor="background1"/>
                <w:sz w:val="22"/>
                <w:szCs w:val="22"/>
                <w:lang w:eastAsia="en-US"/>
              </w:rPr>
              <w:t xml:space="preserve"> </w:t>
            </w:r>
          </w:p>
          <w:p w14:paraId="34B9F0EF" w14:textId="061E0C1B" w:rsidR="00704F11" w:rsidRPr="004F02DE" w:rsidRDefault="009A7D91" w:rsidP="000142CE">
            <w:pPr>
              <w:spacing w:before="60" w:after="60"/>
              <w:rPr>
                <w:rFonts w:ascii="Arial" w:hAnsi="Arial" w:cs="Arial"/>
                <w:i/>
                <w:color w:val="000000"/>
                <w:sz w:val="18"/>
                <w:szCs w:val="22"/>
                <w:highlight w:val="yellow"/>
              </w:rPr>
            </w:pPr>
            <w:r w:rsidRPr="009A7D91">
              <w:rPr>
                <w:rFonts w:ascii="Arial" w:hAnsi="Arial" w:cs="Arial"/>
                <w:color w:val="FFFFFF" w:themeColor="background1"/>
                <w:sz w:val="18"/>
                <w:szCs w:val="18"/>
                <w:lang w:eastAsia="en-US"/>
              </w:rPr>
              <w:t>y</w:t>
            </w:r>
            <w:r w:rsidR="006967A7">
              <w:rPr>
                <w:rFonts w:ascii="Arial" w:hAnsi="Arial" w:cs="Arial"/>
                <w:noProof/>
                <w:color w:val="000000"/>
                <w:sz w:val="24"/>
                <w:szCs w:val="24"/>
                <w:shd w:val="clear" w:color="auto" w:fill="E6E6E6"/>
              </w:rPr>
              <w:drawing>
                <wp:inline distT="0" distB="0" distL="0" distR="0" wp14:anchorId="49C31690" wp14:editId="1737D33C">
                  <wp:extent cx="144169" cy="95435"/>
                  <wp:effectExtent l="0" t="0" r="8255" b="0"/>
                  <wp:docPr id="1472421518" name="Picture 1472421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2421518" name="Picture 1472421518"/>
                          <pic:cNvPicPr/>
                        </pic:nvPicPr>
                        <pic:blipFill>
                          <a:blip r:embed="rId41"/>
                          <a:stretch>
                            <a:fillRect/>
                          </a:stretch>
                        </pic:blipFill>
                        <pic:spPr>
                          <a:xfrm>
                            <a:off x="0" y="0"/>
                            <a:ext cx="144169" cy="95435"/>
                          </a:xfrm>
                          <a:prstGeom prst="rect">
                            <a:avLst/>
                          </a:prstGeom>
                        </pic:spPr>
                      </pic:pic>
                    </a:graphicData>
                  </a:graphic>
                </wp:inline>
              </w:drawing>
            </w:r>
          </w:p>
        </w:tc>
        <w:tc>
          <w:tcPr>
            <w:tcW w:w="2452" w:type="pct"/>
            <w:tcBorders>
              <w:top w:val="single" w:sz="4" w:space="0" w:color="A6A6A6" w:themeColor="background1" w:themeShade="A6"/>
              <w:bottom w:val="single" w:sz="4" w:space="0" w:color="A6A6A6" w:themeColor="background1" w:themeShade="A6"/>
            </w:tcBorders>
            <w:shd w:val="clear" w:color="auto" w:fill="auto"/>
          </w:tcPr>
          <w:p w14:paraId="5C5CC6E1" w14:textId="2B88B82E" w:rsidR="00704F11" w:rsidRPr="0007743C" w:rsidRDefault="00704F11" w:rsidP="000142CE">
            <w:pPr>
              <w:keepNext/>
              <w:spacing w:before="60" w:after="60"/>
              <w:rPr>
                <w:rFonts w:ascii="Arial" w:hAnsi="Arial" w:cs="Arial"/>
                <w:bCs/>
                <w:sz w:val="18"/>
                <w:szCs w:val="18"/>
              </w:rPr>
            </w:pPr>
            <w:r w:rsidRPr="0007743C">
              <w:rPr>
                <w:rFonts w:ascii="Arial" w:hAnsi="Arial" w:cs="Arial"/>
                <w:bCs/>
                <w:sz w:val="18"/>
                <w:szCs w:val="18"/>
              </w:rPr>
              <w:t xml:space="preserve">We sold our industrial land within the Geelong Ring Road Employment Precinct (GREP) </w:t>
            </w:r>
            <w:proofErr w:type="gramStart"/>
            <w:r w:rsidRPr="0007743C">
              <w:rPr>
                <w:rFonts w:ascii="Arial" w:hAnsi="Arial" w:cs="Arial"/>
                <w:bCs/>
                <w:sz w:val="18"/>
                <w:szCs w:val="18"/>
              </w:rPr>
              <w:t>with the exception of</w:t>
            </w:r>
            <w:proofErr w:type="gramEnd"/>
            <w:r w:rsidRPr="0007743C">
              <w:rPr>
                <w:rFonts w:ascii="Arial" w:hAnsi="Arial" w:cs="Arial"/>
                <w:bCs/>
                <w:sz w:val="18"/>
                <w:szCs w:val="18"/>
              </w:rPr>
              <w:t xml:space="preserve"> one site on which a redevelopment project has commenced.</w:t>
            </w:r>
          </w:p>
          <w:p w14:paraId="6E469F92" w14:textId="1DCEF561" w:rsidR="00704F11" w:rsidRPr="0007743C" w:rsidRDefault="00704F11" w:rsidP="000142CE">
            <w:pPr>
              <w:keepNext/>
              <w:spacing w:before="60" w:after="60"/>
              <w:rPr>
                <w:rFonts w:ascii="Arial" w:hAnsi="Arial" w:cs="Arial"/>
                <w:bCs/>
                <w:sz w:val="18"/>
                <w:szCs w:val="18"/>
              </w:rPr>
            </w:pPr>
            <w:r w:rsidRPr="0007743C">
              <w:rPr>
                <w:rFonts w:ascii="Arial" w:hAnsi="Arial" w:cs="Arial"/>
                <w:bCs/>
                <w:sz w:val="18"/>
                <w:szCs w:val="18"/>
              </w:rPr>
              <w:t xml:space="preserve">Other properties considered for sale will be subject to community engagement in accordance with the </w:t>
            </w:r>
            <w:r w:rsidRPr="0007743C">
              <w:rPr>
                <w:rFonts w:ascii="Arial" w:hAnsi="Arial" w:cs="Arial"/>
                <w:bCs/>
                <w:i/>
                <w:iCs/>
                <w:sz w:val="18"/>
                <w:szCs w:val="18"/>
              </w:rPr>
              <w:t xml:space="preserve">Local Government Act 2020 </w:t>
            </w:r>
            <w:r w:rsidRPr="0007743C">
              <w:rPr>
                <w:rFonts w:ascii="Arial" w:hAnsi="Arial" w:cs="Arial"/>
                <w:color w:val="000000"/>
                <w:sz w:val="18"/>
                <w:szCs w:val="18"/>
                <w:shd w:val="clear" w:color="auto" w:fill="FFFFFF"/>
              </w:rPr>
              <w:t>and addressed within the 2022–23 budget process</w:t>
            </w:r>
            <w:r w:rsidRPr="0007743C">
              <w:rPr>
                <w:rFonts w:ascii="Arial" w:hAnsi="Arial" w:cs="Arial"/>
                <w:bCs/>
                <w:sz w:val="18"/>
                <w:szCs w:val="18"/>
              </w:rPr>
              <w:t xml:space="preserve">. </w:t>
            </w:r>
          </w:p>
          <w:p w14:paraId="26648B38" w14:textId="77777777" w:rsidR="00704F11" w:rsidRPr="0007743C" w:rsidRDefault="00704F11" w:rsidP="000142CE">
            <w:pPr>
              <w:spacing w:before="60" w:after="60"/>
              <w:rPr>
                <w:rFonts w:ascii="Arial" w:hAnsi="Arial" w:cs="Arial"/>
                <w:sz w:val="18"/>
                <w:szCs w:val="18"/>
                <w:highlight w:val="yellow"/>
              </w:rPr>
            </w:pPr>
            <w:r w:rsidRPr="0007743C">
              <w:rPr>
                <w:rFonts w:ascii="Arial" w:hAnsi="Arial" w:cs="Arial"/>
                <w:bCs/>
                <w:sz w:val="18"/>
                <w:szCs w:val="18"/>
              </w:rPr>
              <w:t>The sale of surplus assets will assist in providing additional budget capacity to support funding availability to renew community infrastructure. Community infrastructure makes a key contribution to liveability and facilitating social connections that are important for better health and wellbeing outcomes.</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7A3D9B76" w14:textId="77777777" w:rsidR="00704F11" w:rsidRPr="0007743C" w:rsidRDefault="00704F11" w:rsidP="000142CE">
            <w:pPr>
              <w:keepNext/>
              <w:spacing w:before="60" w:after="60"/>
              <w:jc w:val="center"/>
              <w:rPr>
                <w:rFonts w:cs="Arial"/>
                <w:bCs/>
                <w:sz w:val="24"/>
                <w:szCs w:val="24"/>
              </w:rPr>
            </w:pPr>
          </w:p>
          <w:p w14:paraId="2881FFF2" w14:textId="77777777" w:rsidR="00704F11" w:rsidRPr="0007743C" w:rsidRDefault="00704F11" w:rsidP="000142CE">
            <w:pPr>
              <w:keepNext/>
              <w:spacing w:before="60" w:after="60"/>
              <w:jc w:val="center"/>
              <w:rPr>
                <w:rFonts w:cs="Arial"/>
                <w:bCs/>
                <w:sz w:val="24"/>
                <w:szCs w:val="24"/>
              </w:rPr>
            </w:pPr>
          </w:p>
          <w:p w14:paraId="1E44A6FB" w14:textId="77777777" w:rsidR="00704F11" w:rsidRPr="0007743C" w:rsidRDefault="00704F11" w:rsidP="000142CE">
            <w:pPr>
              <w:spacing w:before="60" w:after="60"/>
              <w:jc w:val="center"/>
              <w:rPr>
                <w:rFonts w:ascii="Arial" w:hAnsi="Arial" w:cs="Arial"/>
                <w:bCs/>
                <w:color w:val="000000"/>
                <w:sz w:val="24"/>
                <w:szCs w:val="24"/>
                <w:highlight w:val="yellow"/>
              </w:rPr>
            </w:pPr>
            <w:r w:rsidRPr="0007743C">
              <w:rPr>
                <w:rFonts w:ascii="Wingdings" w:eastAsia="Wingdings" w:hAnsi="Wingdings" w:cs="Wingdings"/>
                <w:bCs/>
                <w:sz w:val="24"/>
                <w:szCs w:val="24"/>
              </w:rPr>
              <w:t>ü</w:t>
            </w:r>
          </w:p>
        </w:tc>
      </w:tr>
      <w:tr w:rsidR="00704F11" w:rsidRPr="00FA567B" w14:paraId="797F2EB0" w14:textId="77777777" w:rsidTr="50FEC6F1">
        <w:trPr>
          <w:trHeight w:val="279"/>
        </w:trPr>
        <w:tc>
          <w:tcPr>
            <w:tcW w:w="1035" w:type="pct"/>
            <w:tcBorders>
              <w:top w:val="nil"/>
              <w:bottom w:val="single" w:sz="4" w:space="0" w:color="A6A6A6" w:themeColor="background1" w:themeShade="A6"/>
            </w:tcBorders>
            <w:shd w:val="clear" w:color="auto" w:fill="auto"/>
          </w:tcPr>
          <w:p w14:paraId="427F1705" w14:textId="77777777" w:rsidR="00704F11" w:rsidRPr="004F02DE" w:rsidRDefault="00704F11" w:rsidP="000142CE">
            <w:pPr>
              <w:spacing w:before="60" w:after="6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29CC279F" w14:textId="753FDDA1" w:rsidR="006967A7" w:rsidRDefault="00704F11" w:rsidP="00E7470E">
            <w:pPr>
              <w:keepNext/>
              <w:keepLines/>
              <w:spacing w:before="60" w:after="60"/>
              <w:rPr>
                <w:rFonts w:ascii="Arial" w:hAnsi="Arial" w:cs="Arial"/>
                <w:i/>
                <w:iCs/>
                <w:sz w:val="18"/>
                <w:szCs w:val="18"/>
              </w:rPr>
            </w:pPr>
            <w:bookmarkStart w:id="101" w:name="_Hlk112102028"/>
            <w:r w:rsidRPr="004F02DE">
              <w:rPr>
                <w:rFonts w:ascii="Arial" w:hAnsi="Arial" w:cs="Arial"/>
                <w:i/>
                <w:iCs/>
                <w:sz w:val="18"/>
                <w:szCs w:val="18"/>
              </w:rPr>
              <w:t>Review the City’s services to ensure they meet existing and emerging community needs in line with our organisational strategy</w:t>
            </w:r>
            <w:r w:rsidR="00D94E33">
              <w:rPr>
                <w:rFonts w:ascii="Arial" w:hAnsi="Arial" w:cs="Arial"/>
                <w:i/>
                <w:iCs/>
                <w:sz w:val="18"/>
                <w:szCs w:val="18"/>
              </w:rPr>
              <w:t>.</w:t>
            </w:r>
          </w:p>
          <w:p w14:paraId="20A3019F" w14:textId="0E75C170" w:rsidR="00704F11" w:rsidRPr="004F02DE" w:rsidRDefault="00D94E33" w:rsidP="000142CE">
            <w:pPr>
              <w:spacing w:before="60" w:after="60"/>
              <w:rPr>
                <w:rFonts w:ascii="Arial" w:hAnsi="Arial" w:cs="Arial"/>
                <w:i/>
                <w:color w:val="000000"/>
                <w:sz w:val="18"/>
                <w:szCs w:val="22"/>
                <w:highlight w:val="yellow"/>
              </w:rPr>
            </w:pPr>
            <w:r>
              <w:rPr>
                <w:noProof/>
                <w:color w:val="2B579A"/>
                <w:shd w:val="clear" w:color="auto" w:fill="E6E6E6"/>
              </w:rPr>
              <w:drawing>
                <wp:inline distT="0" distB="0" distL="0" distR="0" wp14:anchorId="03F1BB0C" wp14:editId="0ADFAFD4">
                  <wp:extent cx="144169" cy="159547"/>
                  <wp:effectExtent l="0" t="0" r="8255"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42"/>
                          <a:stretch>
                            <a:fillRect/>
                          </a:stretch>
                        </pic:blipFill>
                        <pic:spPr>
                          <a:xfrm>
                            <a:off x="0" y="0"/>
                            <a:ext cx="144169" cy="159547"/>
                          </a:xfrm>
                          <a:prstGeom prst="rect">
                            <a:avLst/>
                          </a:prstGeom>
                        </pic:spPr>
                      </pic:pic>
                    </a:graphicData>
                  </a:graphic>
                </wp:inline>
              </w:drawing>
            </w:r>
            <w:bookmarkEnd w:id="101"/>
          </w:p>
        </w:tc>
        <w:tc>
          <w:tcPr>
            <w:tcW w:w="2452" w:type="pct"/>
            <w:tcBorders>
              <w:top w:val="single" w:sz="4" w:space="0" w:color="A6A6A6" w:themeColor="background1" w:themeShade="A6"/>
              <w:bottom w:val="single" w:sz="4" w:space="0" w:color="A6A6A6" w:themeColor="background1" w:themeShade="A6"/>
            </w:tcBorders>
            <w:shd w:val="clear" w:color="auto" w:fill="auto"/>
          </w:tcPr>
          <w:p w14:paraId="2881EC55" w14:textId="173B2B3F" w:rsidR="00704F11" w:rsidRPr="0007743C" w:rsidRDefault="00704F11" w:rsidP="000142CE">
            <w:pPr>
              <w:keepNext/>
              <w:spacing w:before="60" w:after="60"/>
              <w:rPr>
                <w:rFonts w:ascii="Arial" w:hAnsi="Arial" w:cs="Arial"/>
                <w:color w:val="000000"/>
                <w:sz w:val="18"/>
                <w:szCs w:val="18"/>
                <w:shd w:val="clear" w:color="auto" w:fill="FFFFFF"/>
              </w:rPr>
            </w:pPr>
            <w:r w:rsidRPr="0007743C">
              <w:rPr>
                <w:rFonts w:ascii="Arial" w:hAnsi="Arial" w:cs="Arial"/>
                <w:color w:val="000000"/>
                <w:sz w:val="18"/>
                <w:szCs w:val="18"/>
                <w:shd w:val="clear" w:color="auto" w:fill="FFFFFF"/>
              </w:rPr>
              <w:t xml:space="preserve">We are developing a service review approach framework and roadmap, for reviewing and evaluating the performance, </w:t>
            </w:r>
            <w:proofErr w:type="gramStart"/>
            <w:r w:rsidRPr="0007743C">
              <w:rPr>
                <w:rFonts w:ascii="Arial" w:hAnsi="Arial" w:cs="Arial"/>
                <w:color w:val="000000"/>
                <w:sz w:val="18"/>
                <w:szCs w:val="18"/>
                <w:shd w:val="clear" w:color="auto" w:fill="FFFFFF"/>
              </w:rPr>
              <w:t>cost</w:t>
            </w:r>
            <w:proofErr w:type="gramEnd"/>
            <w:r w:rsidRPr="0007743C">
              <w:rPr>
                <w:rFonts w:ascii="Arial" w:hAnsi="Arial" w:cs="Arial"/>
                <w:color w:val="000000"/>
                <w:sz w:val="18"/>
                <w:szCs w:val="18"/>
                <w:shd w:val="clear" w:color="auto" w:fill="FFFFFF"/>
              </w:rPr>
              <w:t xml:space="preserve"> and value of our services. This allows us to assess and benchmark that our services are being delivered efficiently and delivering optimal value to our community. Part of this review aims to ensure we make organisation-wide decisions on our role in delivering different services and that we identify optimal timings for maintenance, </w:t>
            </w:r>
            <w:proofErr w:type="gramStart"/>
            <w:r w:rsidRPr="0007743C">
              <w:rPr>
                <w:rFonts w:ascii="Arial" w:hAnsi="Arial" w:cs="Arial"/>
                <w:color w:val="000000"/>
                <w:sz w:val="18"/>
                <w:szCs w:val="18"/>
                <w:shd w:val="clear" w:color="auto" w:fill="FFFFFF"/>
              </w:rPr>
              <w:t>renewals</w:t>
            </w:r>
            <w:proofErr w:type="gramEnd"/>
            <w:r w:rsidRPr="0007743C">
              <w:rPr>
                <w:rFonts w:ascii="Arial" w:hAnsi="Arial" w:cs="Arial"/>
                <w:color w:val="000000"/>
                <w:sz w:val="18"/>
                <w:szCs w:val="18"/>
                <w:shd w:val="clear" w:color="auto" w:fill="FFFFFF"/>
              </w:rPr>
              <w:t xml:space="preserve"> and upgrades throughout a service’s lifecycle.</w:t>
            </w:r>
          </w:p>
          <w:p w14:paraId="1B543BDE" w14:textId="77777777" w:rsidR="00704F11" w:rsidRPr="0007743C" w:rsidRDefault="00704F11" w:rsidP="000142CE">
            <w:pPr>
              <w:spacing w:before="60" w:after="60"/>
              <w:rPr>
                <w:rFonts w:ascii="Arial" w:hAnsi="Arial" w:cs="Arial"/>
                <w:sz w:val="18"/>
                <w:szCs w:val="18"/>
                <w:highlight w:val="yellow"/>
              </w:rPr>
            </w:pPr>
            <w:r w:rsidRPr="0007743C">
              <w:rPr>
                <w:rFonts w:ascii="Arial" w:hAnsi="Arial" w:cs="Arial"/>
                <w:color w:val="000000"/>
                <w:sz w:val="18"/>
                <w:szCs w:val="18"/>
                <w:shd w:val="clear" w:color="auto" w:fill="FFFFFF"/>
              </w:rPr>
              <w:t>Some of our services have material impact on the health and wellbeing of our community members, and therefore will be reviewed accordingly so that we continue to provide these critical services to our community.</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098975F7" w14:textId="77777777" w:rsidR="00704F11" w:rsidRPr="002006DE" w:rsidRDefault="00704F11" w:rsidP="000142CE">
            <w:pPr>
              <w:spacing w:before="60" w:after="60"/>
              <w:jc w:val="center"/>
              <w:rPr>
                <w:rFonts w:ascii="Arial" w:hAnsi="Arial" w:cs="Arial"/>
                <w:bCs/>
                <w:color w:val="000000"/>
                <w:sz w:val="18"/>
                <w:szCs w:val="18"/>
                <w:highlight w:val="yellow"/>
              </w:rPr>
            </w:pPr>
            <w:r w:rsidRPr="00EB3CC7">
              <w:rPr>
                <w:noProof/>
                <w:color w:val="2B579A"/>
                <w:sz w:val="17"/>
                <w:szCs w:val="17"/>
                <w:shd w:val="clear" w:color="auto" w:fill="E6E6E6"/>
              </w:rPr>
              <w:drawing>
                <wp:anchor distT="0" distB="0" distL="114300" distR="114300" simplePos="0" relativeHeight="251658273" behindDoc="1" locked="0" layoutInCell="1" allowOverlap="1" wp14:anchorId="431F71F8" wp14:editId="15D7C9AC">
                  <wp:simplePos x="0" y="0"/>
                  <wp:positionH relativeFrom="column">
                    <wp:posOffset>131445</wp:posOffset>
                  </wp:positionH>
                  <wp:positionV relativeFrom="paragraph">
                    <wp:posOffset>226695</wp:posOffset>
                  </wp:positionV>
                  <wp:extent cx="155575" cy="140335"/>
                  <wp:effectExtent l="0" t="0" r="0" b="0"/>
                  <wp:wrapSquare wrapText="bothSides"/>
                  <wp:docPr id="87" name="Picture 61"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A816D5" w:rsidRPr="00FA567B" w14:paraId="6770A11D" w14:textId="77777777" w:rsidTr="00FE22D2">
        <w:trPr>
          <w:trHeight w:val="279"/>
        </w:trPr>
        <w:tc>
          <w:tcPr>
            <w:tcW w:w="1035" w:type="pct"/>
            <w:vMerge w:val="restart"/>
            <w:tcBorders>
              <w:top w:val="single" w:sz="4" w:space="0" w:color="A6A6A6" w:themeColor="background1" w:themeShade="A6"/>
            </w:tcBorders>
            <w:shd w:val="clear" w:color="auto" w:fill="auto"/>
          </w:tcPr>
          <w:p w14:paraId="1F2F0B5A" w14:textId="5EAFD376" w:rsidR="00A816D5" w:rsidRPr="004F02DE" w:rsidRDefault="00A816D5" w:rsidP="000142CE">
            <w:pPr>
              <w:spacing w:before="60" w:after="60"/>
              <w:rPr>
                <w:rFonts w:ascii="Arial" w:hAnsi="Arial" w:cs="Arial"/>
                <w:sz w:val="18"/>
                <w:szCs w:val="18"/>
                <w:highlight w:val="yellow"/>
              </w:rPr>
            </w:pPr>
            <w:r>
              <w:rPr>
                <w:rFonts w:ascii="Arial" w:hAnsi="Arial" w:cs="Arial"/>
                <w:sz w:val="18"/>
                <w:szCs w:val="22"/>
              </w:rPr>
              <w:t xml:space="preserve">4.4 </w:t>
            </w:r>
            <w:r w:rsidRPr="004F02DE">
              <w:rPr>
                <w:rFonts w:ascii="Arial" w:hAnsi="Arial" w:cs="Arial"/>
                <w:sz w:val="18"/>
                <w:szCs w:val="22"/>
              </w:rPr>
              <w:t>Continue to strengthen our workplace culture</w:t>
            </w:r>
          </w:p>
        </w:tc>
        <w:tc>
          <w:tcPr>
            <w:tcW w:w="1112" w:type="pct"/>
            <w:tcBorders>
              <w:top w:val="single" w:sz="4" w:space="0" w:color="A6A6A6" w:themeColor="background1" w:themeShade="A6"/>
              <w:bottom w:val="single" w:sz="4" w:space="0" w:color="A6A6A6" w:themeColor="background1" w:themeShade="A6"/>
            </w:tcBorders>
            <w:shd w:val="clear" w:color="auto" w:fill="auto"/>
          </w:tcPr>
          <w:p w14:paraId="7DDD4B29" w14:textId="45B95CFF" w:rsidR="00A816D5" w:rsidRDefault="00A816D5" w:rsidP="000142CE">
            <w:pPr>
              <w:spacing w:before="60" w:after="60"/>
              <w:rPr>
                <w:rFonts w:ascii="Arial" w:hAnsi="Arial" w:cs="Arial"/>
                <w:sz w:val="18"/>
                <w:szCs w:val="18"/>
                <w:lang w:val="en-US"/>
              </w:rPr>
            </w:pPr>
            <w:r w:rsidRPr="004F02DE">
              <w:rPr>
                <w:rFonts w:ascii="Arial" w:hAnsi="Arial" w:cs="Arial"/>
                <w:i/>
                <w:iCs/>
                <w:sz w:val="18"/>
                <w:szCs w:val="18"/>
              </w:rPr>
              <w:t>Implement the Diversity and Inclusion Roadmap with the City's social equity principles embedded.</w:t>
            </w:r>
            <w:r>
              <w:rPr>
                <w:rFonts w:ascii="Arial" w:hAnsi="Arial" w:cs="Arial"/>
                <w:sz w:val="18"/>
                <w:szCs w:val="18"/>
                <w:lang w:val="en-US"/>
              </w:rPr>
              <w:t xml:space="preserve"> </w:t>
            </w:r>
          </w:p>
          <w:p w14:paraId="6AD34772" w14:textId="2D9965D2" w:rsidR="00A816D5" w:rsidRPr="004F02DE" w:rsidRDefault="00A816D5" w:rsidP="000142CE">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7D5EC248" wp14:editId="50EB0977">
                  <wp:extent cx="144169" cy="159547"/>
                  <wp:effectExtent l="0" t="0" r="8255" b="0"/>
                  <wp:docPr id="88" name="Picture 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 name="Picture 88"/>
                          <pic:cNvPicPr/>
                        </pic:nvPicPr>
                        <pic:blipFill>
                          <a:blip r:embed="rId42"/>
                          <a:stretch>
                            <a:fillRect/>
                          </a:stretch>
                        </pic:blipFill>
                        <pic:spPr>
                          <a:xfrm>
                            <a:off x="0" y="0"/>
                            <a:ext cx="144169" cy="159547"/>
                          </a:xfrm>
                          <a:prstGeom prst="rect">
                            <a:avLst/>
                          </a:prstGeom>
                        </pic:spPr>
                      </pic:pic>
                    </a:graphicData>
                  </a:graphic>
                </wp:inline>
              </w:drawing>
            </w:r>
          </w:p>
        </w:tc>
        <w:tc>
          <w:tcPr>
            <w:tcW w:w="2452" w:type="pct"/>
            <w:tcBorders>
              <w:top w:val="single" w:sz="4" w:space="0" w:color="A6A6A6" w:themeColor="background1" w:themeShade="A6"/>
              <w:bottom w:val="single" w:sz="4" w:space="0" w:color="A6A6A6" w:themeColor="background1" w:themeShade="A6"/>
            </w:tcBorders>
            <w:shd w:val="clear" w:color="auto" w:fill="auto"/>
          </w:tcPr>
          <w:p w14:paraId="4668D2C1" w14:textId="77777777" w:rsidR="00A816D5" w:rsidRPr="0007743C" w:rsidRDefault="00A816D5" w:rsidP="000142CE">
            <w:pPr>
              <w:spacing w:before="60" w:after="60"/>
              <w:rPr>
                <w:rFonts w:ascii="Arial" w:hAnsi="Arial" w:cs="Arial"/>
                <w:sz w:val="18"/>
                <w:szCs w:val="18"/>
              </w:rPr>
            </w:pPr>
            <w:r w:rsidRPr="0007743C">
              <w:rPr>
                <w:rFonts w:ascii="Arial" w:hAnsi="Arial" w:cs="Arial"/>
                <w:sz w:val="18"/>
                <w:szCs w:val="18"/>
              </w:rPr>
              <w:t xml:space="preserve">We completed the following actions as part of the </w:t>
            </w:r>
            <w:r w:rsidRPr="0007743C">
              <w:rPr>
                <w:rFonts w:ascii="Arial" w:hAnsi="Arial" w:cs="Arial"/>
                <w:i/>
                <w:iCs/>
                <w:sz w:val="18"/>
                <w:szCs w:val="18"/>
              </w:rPr>
              <w:t xml:space="preserve">Diversity and Inclusion Roadmap </w:t>
            </w:r>
            <w:r w:rsidRPr="0007743C">
              <w:rPr>
                <w:rFonts w:ascii="Arial" w:hAnsi="Arial" w:cs="Arial"/>
                <w:sz w:val="18"/>
                <w:szCs w:val="18"/>
              </w:rPr>
              <w:t>implementation:</w:t>
            </w:r>
          </w:p>
          <w:p w14:paraId="3E6A1725" w14:textId="77777777" w:rsidR="00A816D5" w:rsidRPr="0007743C" w:rsidRDefault="00A816D5"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sz w:val="18"/>
                <w:szCs w:val="18"/>
              </w:rPr>
              <w:t>launched the new Unconscious Bias e-learning training</w:t>
            </w:r>
          </w:p>
          <w:p w14:paraId="0706C8E7" w14:textId="77777777" w:rsidR="00A816D5" w:rsidRPr="0007743C" w:rsidRDefault="00A816D5"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sz w:val="18"/>
                <w:szCs w:val="18"/>
              </w:rPr>
              <w:t xml:space="preserve">conducted a new Gender Audit </w:t>
            </w:r>
          </w:p>
          <w:p w14:paraId="2A55ECF5" w14:textId="77777777" w:rsidR="00A816D5" w:rsidRPr="0007743C" w:rsidRDefault="00A816D5"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sz w:val="18"/>
                <w:szCs w:val="18"/>
              </w:rPr>
              <w:t>implemented new Gender Impact Assessments</w:t>
            </w:r>
          </w:p>
          <w:p w14:paraId="3D703ED5" w14:textId="77777777" w:rsidR="00A816D5" w:rsidRPr="00EE7534" w:rsidRDefault="00A816D5"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sz w:val="18"/>
                <w:szCs w:val="18"/>
              </w:rPr>
              <w:t xml:space="preserve">developed the </w:t>
            </w:r>
            <w:r w:rsidRPr="0007743C">
              <w:rPr>
                <w:rFonts w:ascii="Arial" w:hAnsi="Arial" w:cs="Arial"/>
                <w:i/>
                <w:iCs/>
                <w:sz w:val="18"/>
                <w:szCs w:val="18"/>
              </w:rPr>
              <w:t>Gender Equality Action Plan 2022–25</w:t>
            </w:r>
          </w:p>
          <w:p w14:paraId="16274454" w14:textId="77777777" w:rsidR="00A816D5" w:rsidRPr="00EE7534" w:rsidRDefault="00A816D5"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EE7534">
              <w:rPr>
                <w:rFonts w:ascii="Arial" w:hAnsi="Arial" w:cs="Arial"/>
                <w:sz w:val="18"/>
                <w:szCs w:val="18"/>
              </w:rPr>
              <w:t>embedded social equity principles as part of the new Inclusion and Diversity roadmap.</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7B7500E9" w14:textId="77777777" w:rsidR="00A816D5" w:rsidRPr="0007743C" w:rsidRDefault="00A816D5" w:rsidP="000142CE">
            <w:pPr>
              <w:spacing w:before="60" w:after="60"/>
              <w:jc w:val="center"/>
              <w:rPr>
                <w:rFonts w:cs="Arial"/>
                <w:b/>
                <w:color w:val="03488E"/>
                <w:sz w:val="24"/>
                <w:szCs w:val="24"/>
              </w:rPr>
            </w:pPr>
          </w:p>
          <w:p w14:paraId="52B0E5E7" w14:textId="77777777" w:rsidR="00A816D5" w:rsidRPr="0007743C" w:rsidRDefault="00A816D5" w:rsidP="000142CE">
            <w:pPr>
              <w:spacing w:before="60" w:after="60"/>
              <w:jc w:val="center"/>
              <w:rPr>
                <w:rFonts w:ascii="Arial" w:hAnsi="Arial" w:cs="Arial"/>
                <w:bCs/>
                <w:color w:val="000000"/>
                <w:sz w:val="24"/>
                <w:szCs w:val="24"/>
                <w:highlight w:val="yellow"/>
              </w:rPr>
            </w:pPr>
            <w:r w:rsidRPr="0007743C">
              <w:rPr>
                <w:rFonts w:ascii="Wingdings" w:eastAsia="Wingdings" w:hAnsi="Wingdings" w:cs="Wingdings"/>
                <w:bCs/>
                <w:sz w:val="24"/>
                <w:szCs w:val="24"/>
              </w:rPr>
              <w:t>ü</w:t>
            </w:r>
          </w:p>
        </w:tc>
      </w:tr>
      <w:tr w:rsidR="00A816D5" w:rsidRPr="00FA567B" w14:paraId="4C8B7FE5" w14:textId="77777777" w:rsidTr="00FE22D2">
        <w:trPr>
          <w:trHeight w:val="279"/>
        </w:trPr>
        <w:tc>
          <w:tcPr>
            <w:tcW w:w="1035" w:type="pct"/>
            <w:vMerge/>
            <w:shd w:val="clear" w:color="auto" w:fill="auto"/>
          </w:tcPr>
          <w:p w14:paraId="66E1B956" w14:textId="77777777" w:rsidR="00A816D5" w:rsidRPr="004F02DE" w:rsidRDefault="00A816D5" w:rsidP="000142CE">
            <w:pPr>
              <w:spacing w:before="60" w:after="6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5D7DA2FD" w14:textId="733170DC" w:rsidR="00A816D5" w:rsidRDefault="00A816D5" w:rsidP="000142CE">
            <w:pPr>
              <w:spacing w:before="60" w:after="60"/>
              <w:rPr>
                <w:rFonts w:ascii="Arial" w:hAnsi="Arial" w:cs="Arial"/>
                <w:sz w:val="18"/>
                <w:szCs w:val="18"/>
                <w:lang w:val="en-US"/>
              </w:rPr>
            </w:pPr>
            <w:bookmarkStart w:id="102" w:name="_Hlk112367472"/>
            <w:r w:rsidRPr="004F02DE">
              <w:rPr>
                <w:rFonts w:ascii="Arial" w:hAnsi="Arial" w:cs="Arial"/>
                <w:i/>
                <w:iCs/>
                <w:sz w:val="18"/>
                <w:szCs w:val="18"/>
              </w:rPr>
              <w:t>Transform our workplace culture through delivery of our Working Better Together program.</w:t>
            </w:r>
            <w:r>
              <w:rPr>
                <w:rFonts w:ascii="Arial" w:hAnsi="Arial" w:cs="Arial"/>
                <w:sz w:val="18"/>
                <w:szCs w:val="18"/>
                <w:lang w:val="en-US"/>
              </w:rPr>
              <w:t xml:space="preserve"> </w:t>
            </w:r>
          </w:p>
          <w:bookmarkEnd w:id="102"/>
          <w:p w14:paraId="7C901658" w14:textId="4CF93DAF" w:rsidR="00A816D5" w:rsidRPr="004F02DE" w:rsidRDefault="00A816D5" w:rsidP="000142CE">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24006718" wp14:editId="48FF20F8">
                  <wp:extent cx="144169" cy="159547"/>
                  <wp:effectExtent l="0" t="0" r="8255" b="0"/>
                  <wp:docPr id="89" name="Picture 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 name="Picture 89"/>
                          <pic:cNvPicPr/>
                        </pic:nvPicPr>
                        <pic:blipFill>
                          <a:blip r:embed="rId42"/>
                          <a:stretch>
                            <a:fillRect/>
                          </a:stretch>
                        </pic:blipFill>
                        <pic:spPr>
                          <a:xfrm>
                            <a:off x="0" y="0"/>
                            <a:ext cx="144169" cy="159547"/>
                          </a:xfrm>
                          <a:prstGeom prst="rect">
                            <a:avLst/>
                          </a:prstGeom>
                        </pic:spPr>
                      </pic:pic>
                    </a:graphicData>
                  </a:graphic>
                </wp:inline>
              </w:drawing>
            </w:r>
          </w:p>
        </w:tc>
        <w:tc>
          <w:tcPr>
            <w:tcW w:w="2452" w:type="pct"/>
            <w:tcBorders>
              <w:top w:val="single" w:sz="4" w:space="0" w:color="A6A6A6" w:themeColor="background1" w:themeShade="A6"/>
              <w:bottom w:val="single" w:sz="4" w:space="0" w:color="A6A6A6" w:themeColor="background1" w:themeShade="A6"/>
            </w:tcBorders>
            <w:shd w:val="clear" w:color="auto" w:fill="auto"/>
          </w:tcPr>
          <w:p w14:paraId="3EB622B5" w14:textId="77777777" w:rsidR="00A816D5" w:rsidRPr="0007743C" w:rsidRDefault="00A816D5" w:rsidP="000142CE">
            <w:pPr>
              <w:spacing w:before="60" w:after="60"/>
              <w:rPr>
                <w:rFonts w:ascii="Arial" w:hAnsi="Arial" w:cs="Arial"/>
                <w:iCs/>
                <w:sz w:val="18"/>
                <w:szCs w:val="18"/>
              </w:rPr>
            </w:pPr>
            <w:r w:rsidRPr="0007743C">
              <w:rPr>
                <w:rFonts w:ascii="Arial" w:hAnsi="Arial" w:cs="Arial"/>
                <w:bCs/>
                <w:sz w:val="18"/>
                <w:szCs w:val="18"/>
              </w:rPr>
              <w:t xml:space="preserve">We launched a range of initiatives to support the delivery of our </w:t>
            </w:r>
            <w:r w:rsidRPr="0007743C">
              <w:rPr>
                <w:rFonts w:ascii="Arial" w:hAnsi="Arial" w:cs="Arial"/>
                <w:i/>
                <w:iCs/>
                <w:sz w:val="18"/>
                <w:szCs w:val="18"/>
              </w:rPr>
              <w:t xml:space="preserve">Working Better Together program </w:t>
            </w:r>
            <w:r w:rsidRPr="0007743C">
              <w:rPr>
                <w:rFonts w:ascii="Arial" w:hAnsi="Arial" w:cs="Arial"/>
                <w:iCs/>
                <w:sz w:val="18"/>
                <w:szCs w:val="18"/>
              </w:rPr>
              <w:t>including:</w:t>
            </w:r>
          </w:p>
          <w:p w14:paraId="6C5E5397" w14:textId="77777777" w:rsidR="00A816D5" w:rsidRPr="0007743C" w:rsidRDefault="00A816D5" w:rsidP="000142CE">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07743C">
              <w:rPr>
                <w:rFonts w:ascii="Arial" w:hAnsi="Arial" w:cs="Arial"/>
                <w:color w:val="000000"/>
                <w:sz w:val="18"/>
                <w:szCs w:val="18"/>
                <w:shd w:val="clear" w:color="auto" w:fill="FFFFFF"/>
              </w:rPr>
              <w:t xml:space="preserve">Leadership Capability Framework </w:t>
            </w:r>
          </w:p>
          <w:p w14:paraId="79B9BFE3" w14:textId="77777777" w:rsidR="00A816D5" w:rsidRPr="0007743C" w:rsidRDefault="00A816D5" w:rsidP="000142CE">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07743C">
              <w:rPr>
                <w:rFonts w:ascii="Arial" w:hAnsi="Arial" w:cs="Arial"/>
                <w:color w:val="000000"/>
                <w:sz w:val="18"/>
                <w:szCs w:val="18"/>
                <w:shd w:val="clear" w:color="auto" w:fill="FFFFFF"/>
              </w:rPr>
              <w:t xml:space="preserve">Leadership Development Program </w:t>
            </w:r>
          </w:p>
          <w:p w14:paraId="6603675E" w14:textId="7A4BC7F8" w:rsidR="00A816D5" w:rsidRPr="0007743C" w:rsidRDefault="00A816D5" w:rsidP="000142CE">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07743C">
              <w:rPr>
                <w:rFonts w:ascii="Arial" w:hAnsi="Arial" w:cs="Arial"/>
                <w:color w:val="000000"/>
                <w:sz w:val="18"/>
                <w:szCs w:val="18"/>
                <w:shd w:val="clear" w:color="auto" w:fill="FFFFFF"/>
              </w:rPr>
              <w:t>employee opinion survey</w:t>
            </w:r>
            <w:r>
              <w:rPr>
                <w:rFonts w:ascii="Arial" w:hAnsi="Arial" w:cs="Arial"/>
                <w:color w:val="000000"/>
                <w:sz w:val="18"/>
                <w:szCs w:val="18"/>
                <w:shd w:val="clear" w:color="auto" w:fill="FFFFFF"/>
              </w:rPr>
              <w:t xml:space="preserve">, </w:t>
            </w:r>
            <w:r w:rsidRPr="0007743C">
              <w:rPr>
                <w:rFonts w:ascii="Arial" w:hAnsi="Arial" w:cs="Arial"/>
                <w:color w:val="000000"/>
                <w:sz w:val="18"/>
                <w:szCs w:val="18"/>
                <w:shd w:val="clear" w:color="auto" w:fill="FFFFFF"/>
              </w:rPr>
              <w:t>Better Together</w:t>
            </w:r>
            <w:r>
              <w:rPr>
                <w:rFonts w:ascii="Arial" w:hAnsi="Arial" w:cs="Arial"/>
                <w:color w:val="000000"/>
                <w:sz w:val="18"/>
                <w:szCs w:val="18"/>
                <w:shd w:val="clear" w:color="auto" w:fill="FFFFFF"/>
              </w:rPr>
              <w:t xml:space="preserve"> Survey,</w:t>
            </w:r>
            <w:r w:rsidRPr="0007743C">
              <w:rPr>
                <w:rFonts w:ascii="Arial" w:hAnsi="Arial" w:cs="Arial"/>
                <w:color w:val="000000"/>
                <w:sz w:val="18"/>
                <w:szCs w:val="18"/>
                <w:shd w:val="clear" w:color="auto" w:fill="FFFFFF"/>
              </w:rPr>
              <w:t xml:space="preserve"> in April 2022</w:t>
            </w:r>
          </w:p>
          <w:p w14:paraId="2BA15D63" w14:textId="77777777" w:rsidR="00A816D5" w:rsidRPr="0007743C" w:rsidRDefault="00A816D5"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color w:val="000000"/>
                <w:sz w:val="18"/>
                <w:szCs w:val="18"/>
                <w:shd w:val="clear" w:color="auto" w:fill="FFFFFF"/>
              </w:rPr>
              <w:t xml:space="preserve">learning and development course offerings </w:t>
            </w:r>
          </w:p>
          <w:p w14:paraId="68886971" w14:textId="77777777" w:rsidR="00A816D5" w:rsidRPr="0007743C" w:rsidRDefault="00A816D5"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color w:val="000000"/>
                <w:sz w:val="18"/>
                <w:szCs w:val="18"/>
                <w:shd w:val="clear" w:color="auto" w:fill="FFFFFF"/>
              </w:rPr>
              <w:t>new and refreshed Learning Hub platform design with process improvements to increase digital enrolments and engagement</w:t>
            </w:r>
          </w:p>
          <w:p w14:paraId="54420305" w14:textId="77777777" w:rsidR="00A816D5" w:rsidRPr="0007743C" w:rsidRDefault="00A816D5" w:rsidP="000142CE">
            <w:pPr>
              <w:pStyle w:val="ListParagraph"/>
              <w:numPr>
                <w:ilvl w:val="0"/>
                <w:numId w:val="63"/>
              </w:numPr>
              <w:spacing w:before="60" w:after="60" w:line="270" w:lineRule="atLeast"/>
              <w:ind w:left="170" w:hanging="170"/>
              <w:contextualSpacing w:val="0"/>
              <w:rPr>
                <w:rFonts w:ascii="Arial" w:hAnsi="Arial" w:cs="Arial"/>
                <w:sz w:val="18"/>
                <w:szCs w:val="18"/>
              </w:rPr>
            </w:pPr>
            <w:r w:rsidRPr="0007743C">
              <w:rPr>
                <w:rFonts w:ascii="Arial" w:hAnsi="Arial" w:cs="Arial"/>
                <w:color w:val="000000"/>
                <w:sz w:val="18"/>
                <w:szCs w:val="18"/>
                <w:shd w:val="clear" w:color="auto" w:fill="FFFFFF"/>
              </w:rPr>
              <w:t>culture forums for all people leaders in November 2021 and May 2022</w:t>
            </w:r>
            <w:r>
              <w:rPr>
                <w:rFonts w:ascii="Arial" w:hAnsi="Arial" w:cs="Arial"/>
                <w:color w:val="000000"/>
                <w:sz w:val="18"/>
                <w:szCs w:val="18"/>
                <w:shd w:val="clear" w:color="auto" w:fill="FFFFFF"/>
              </w:rPr>
              <w:t>.</w:t>
            </w:r>
          </w:p>
          <w:p w14:paraId="037AB109" w14:textId="77777777" w:rsidR="00A816D5" w:rsidRPr="0007743C" w:rsidRDefault="00A816D5" w:rsidP="000142CE">
            <w:pPr>
              <w:spacing w:before="60" w:after="60"/>
              <w:rPr>
                <w:rFonts w:ascii="Arial" w:hAnsi="Arial" w:cs="Arial"/>
                <w:sz w:val="18"/>
                <w:szCs w:val="18"/>
                <w:highlight w:val="yellow"/>
              </w:rPr>
            </w:pPr>
            <w:r w:rsidRPr="0007743C">
              <w:rPr>
                <w:rFonts w:ascii="Arial" w:hAnsi="Arial" w:cs="Arial"/>
                <w:bCs/>
                <w:sz w:val="18"/>
                <w:szCs w:val="18"/>
              </w:rPr>
              <w:t xml:space="preserve">We believe that by leading inclusively we can embrace and value diversity and create a culture where people can speak up about risks, health and wellbeing, and safety issues. A positive and healthy work climate will in turn foster higher employee satisfaction, where </w:t>
            </w:r>
            <w:r w:rsidRPr="0007743C">
              <w:rPr>
                <w:rFonts w:ascii="Arial" w:hAnsi="Arial" w:cs="Arial"/>
                <w:color w:val="000000"/>
                <w:sz w:val="18"/>
                <w:szCs w:val="18"/>
                <w:shd w:val="clear" w:color="auto" w:fill="FFFFFF"/>
              </w:rPr>
              <w:t>employees feel empowered in their job and produce better outcomes for the organisation and community.</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14E64E0F" w14:textId="77777777" w:rsidR="00A816D5" w:rsidRPr="0007743C" w:rsidRDefault="00A816D5" w:rsidP="000142CE">
            <w:pPr>
              <w:spacing w:before="60" w:after="60"/>
              <w:jc w:val="center"/>
              <w:rPr>
                <w:rFonts w:cs="Arial"/>
                <w:bCs/>
                <w:sz w:val="24"/>
                <w:szCs w:val="24"/>
              </w:rPr>
            </w:pPr>
          </w:p>
          <w:p w14:paraId="624D5A3B" w14:textId="77777777" w:rsidR="00A816D5" w:rsidRPr="0007743C" w:rsidRDefault="00A816D5" w:rsidP="000142CE">
            <w:pPr>
              <w:spacing w:before="60" w:after="60"/>
              <w:jc w:val="center"/>
              <w:rPr>
                <w:rFonts w:ascii="Arial" w:hAnsi="Arial" w:cs="Arial"/>
                <w:bCs/>
                <w:color w:val="000000"/>
                <w:sz w:val="24"/>
                <w:szCs w:val="24"/>
                <w:highlight w:val="yellow"/>
              </w:rPr>
            </w:pPr>
            <w:r w:rsidRPr="0007743C">
              <w:rPr>
                <w:rFonts w:ascii="Wingdings" w:eastAsia="Wingdings" w:hAnsi="Wingdings" w:cs="Wingdings"/>
                <w:bCs/>
                <w:sz w:val="24"/>
                <w:szCs w:val="24"/>
              </w:rPr>
              <w:t>ü</w:t>
            </w:r>
          </w:p>
        </w:tc>
      </w:tr>
      <w:tr w:rsidR="00A816D5" w:rsidRPr="00FA567B" w14:paraId="6A6D5515" w14:textId="77777777" w:rsidTr="00FE22D2">
        <w:trPr>
          <w:trHeight w:val="279"/>
        </w:trPr>
        <w:tc>
          <w:tcPr>
            <w:tcW w:w="1035" w:type="pct"/>
            <w:vMerge/>
            <w:tcBorders>
              <w:bottom w:val="single" w:sz="4" w:space="0" w:color="A6A6A6" w:themeColor="background1" w:themeShade="A6"/>
            </w:tcBorders>
            <w:shd w:val="clear" w:color="auto" w:fill="auto"/>
          </w:tcPr>
          <w:p w14:paraId="1EB654B4" w14:textId="77777777" w:rsidR="00A816D5" w:rsidRPr="004F02DE" w:rsidRDefault="00A816D5" w:rsidP="000142CE">
            <w:pPr>
              <w:spacing w:before="60" w:after="6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422D4930" w14:textId="1BE397A8" w:rsidR="00A816D5" w:rsidRDefault="00A816D5" w:rsidP="000142CE">
            <w:pPr>
              <w:spacing w:before="60" w:after="60"/>
              <w:rPr>
                <w:rFonts w:ascii="Arial" w:hAnsi="Arial" w:cs="Arial"/>
                <w:sz w:val="18"/>
                <w:szCs w:val="18"/>
                <w:lang w:val="en-US"/>
              </w:rPr>
            </w:pPr>
            <w:bookmarkStart w:id="103" w:name="_Hlk101947908"/>
            <w:r w:rsidRPr="004F02DE">
              <w:rPr>
                <w:rFonts w:ascii="Arial" w:hAnsi="Arial" w:cs="Arial"/>
                <w:i/>
                <w:iCs/>
                <w:sz w:val="18"/>
                <w:szCs w:val="18"/>
              </w:rPr>
              <w:t>Implement a campaign for employees aimed at increasing awareness and uptake of volunteering in the local community</w:t>
            </w:r>
            <w:bookmarkEnd w:id="103"/>
            <w:r w:rsidRPr="004F02DE">
              <w:rPr>
                <w:rFonts w:ascii="Arial" w:hAnsi="Arial" w:cs="Arial"/>
                <w:i/>
                <w:iCs/>
                <w:sz w:val="18"/>
                <w:szCs w:val="18"/>
              </w:rPr>
              <w:t>.</w:t>
            </w:r>
            <w:r>
              <w:rPr>
                <w:rFonts w:ascii="Arial" w:hAnsi="Arial" w:cs="Arial"/>
                <w:sz w:val="18"/>
                <w:szCs w:val="18"/>
                <w:lang w:val="en-US"/>
              </w:rPr>
              <w:t xml:space="preserve"> </w:t>
            </w:r>
          </w:p>
          <w:p w14:paraId="53DC2F11" w14:textId="5E5D9E23" w:rsidR="00A816D5" w:rsidRPr="004F02DE" w:rsidRDefault="00A816D5" w:rsidP="000142CE">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3B20422C" wp14:editId="73959B4E">
                  <wp:extent cx="144169" cy="159547"/>
                  <wp:effectExtent l="0" t="0" r="8255" b="0"/>
                  <wp:docPr id="90" name="Picture 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 name="Picture 90"/>
                          <pic:cNvPicPr/>
                        </pic:nvPicPr>
                        <pic:blipFill>
                          <a:blip r:embed="rId42"/>
                          <a:stretch>
                            <a:fillRect/>
                          </a:stretch>
                        </pic:blipFill>
                        <pic:spPr>
                          <a:xfrm>
                            <a:off x="0" y="0"/>
                            <a:ext cx="144169" cy="159547"/>
                          </a:xfrm>
                          <a:prstGeom prst="rect">
                            <a:avLst/>
                          </a:prstGeom>
                        </pic:spPr>
                      </pic:pic>
                    </a:graphicData>
                  </a:graphic>
                </wp:inline>
              </w:drawing>
            </w:r>
          </w:p>
        </w:tc>
        <w:tc>
          <w:tcPr>
            <w:tcW w:w="2452" w:type="pct"/>
            <w:tcBorders>
              <w:top w:val="single" w:sz="4" w:space="0" w:color="A6A6A6" w:themeColor="background1" w:themeShade="A6"/>
              <w:bottom w:val="single" w:sz="4" w:space="0" w:color="A6A6A6" w:themeColor="background1" w:themeShade="A6"/>
            </w:tcBorders>
            <w:shd w:val="clear" w:color="auto" w:fill="auto"/>
          </w:tcPr>
          <w:p w14:paraId="4106896D" w14:textId="77777777" w:rsidR="00A816D5" w:rsidRPr="0007743C" w:rsidRDefault="00A816D5" w:rsidP="00E7470E">
            <w:pPr>
              <w:keepNext/>
              <w:keepLines/>
              <w:spacing w:before="60" w:after="60"/>
              <w:rPr>
                <w:rFonts w:ascii="Arial" w:hAnsi="Arial" w:cs="Arial"/>
                <w:sz w:val="18"/>
                <w:szCs w:val="18"/>
                <w:highlight w:val="yellow"/>
              </w:rPr>
            </w:pPr>
            <w:r w:rsidRPr="0007743C">
              <w:rPr>
                <w:rFonts w:ascii="Arial" w:hAnsi="Arial" w:cs="Arial"/>
                <w:bCs/>
                <w:sz w:val="18"/>
                <w:szCs w:val="18"/>
              </w:rPr>
              <w:t>We ran an internal campaign to increase visibility of volunteering as an option for employees under our Enterprise Agreement. Community volunteering provides many benefits to both the mental and physical health of our employees. It also strengthens our fundamental connection with our community that broadens our perspectives and helps us understand the value and needs of the Greater Geelong community today and into the future.</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32D2E3CE" w14:textId="77777777" w:rsidR="00A816D5" w:rsidRPr="0007743C" w:rsidRDefault="00A816D5" w:rsidP="000142CE">
            <w:pPr>
              <w:spacing w:before="60" w:after="60"/>
              <w:jc w:val="center"/>
              <w:rPr>
                <w:rFonts w:cs="Arial"/>
                <w:bCs/>
                <w:sz w:val="24"/>
                <w:szCs w:val="24"/>
              </w:rPr>
            </w:pPr>
          </w:p>
          <w:p w14:paraId="5F7A1B11" w14:textId="77777777" w:rsidR="00A816D5" w:rsidRPr="0007743C" w:rsidRDefault="00A816D5" w:rsidP="000142CE">
            <w:pPr>
              <w:spacing w:before="60" w:after="60"/>
              <w:jc w:val="center"/>
              <w:rPr>
                <w:rFonts w:ascii="Arial" w:hAnsi="Arial" w:cs="Arial"/>
                <w:bCs/>
                <w:color w:val="000000"/>
                <w:sz w:val="24"/>
                <w:szCs w:val="24"/>
                <w:highlight w:val="yellow"/>
              </w:rPr>
            </w:pPr>
            <w:r w:rsidRPr="0007743C">
              <w:rPr>
                <w:rFonts w:ascii="Wingdings" w:eastAsia="Wingdings" w:hAnsi="Wingdings" w:cs="Wingdings"/>
                <w:bCs/>
                <w:sz w:val="24"/>
                <w:szCs w:val="24"/>
              </w:rPr>
              <w:t>ü</w:t>
            </w:r>
          </w:p>
        </w:tc>
      </w:tr>
      <w:tr w:rsidR="00704F11" w:rsidRPr="00FA567B" w14:paraId="1D5B3F8F" w14:textId="77777777" w:rsidTr="50FEC6F1">
        <w:trPr>
          <w:trHeight w:val="279"/>
        </w:trPr>
        <w:tc>
          <w:tcPr>
            <w:tcW w:w="1035" w:type="pct"/>
            <w:tcBorders>
              <w:top w:val="single" w:sz="4" w:space="0" w:color="A6A6A6" w:themeColor="background1" w:themeShade="A6"/>
              <w:bottom w:val="nil"/>
            </w:tcBorders>
            <w:shd w:val="clear" w:color="auto" w:fill="auto"/>
          </w:tcPr>
          <w:p w14:paraId="7F65F4C5" w14:textId="77777777" w:rsidR="00704F11" w:rsidRPr="004F02DE" w:rsidRDefault="00704F11" w:rsidP="000142CE">
            <w:pPr>
              <w:spacing w:before="60" w:after="60"/>
              <w:rPr>
                <w:rFonts w:ascii="Arial" w:hAnsi="Arial" w:cs="Arial"/>
                <w:sz w:val="18"/>
                <w:szCs w:val="18"/>
                <w:highlight w:val="yellow"/>
              </w:rPr>
            </w:pPr>
            <w:r>
              <w:rPr>
                <w:rFonts w:ascii="Arial" w:hAnsi="Arial" w:cs="Arial"/>
                <w:sz w:val="18"/>
                <w:szCs w:val="22"/>
              </w:rPr>
              <w:t xml:space="preserve">4.5 </w:t>
            </w:r>
            <w:r w:rsidRPr="004F02DE">
              <w:rPr>
                <w:rFonts w:ascii="Arial" w:hAnsi="Arial" w:cs="Arial"/>
                <w:sz w:val="18"/>
                <w:szCs w:val="22"/>
              </w:rPr>
              <w:t>Create a more efficient and effective organisation</w:t>
            </w:r>
          </w:p>
        </w:tc>
        <w:tc>
          <w:tcPr>
            <w:tcW w:w="1112" w:type="pct"/>
            <w:tcBorders>
              <w:top w:val="single" w:sz="4" w:space="0" w:color="A6A6A6" w:themeColor="background1" w:themeShade="A6"/>
              <w:bottom w:val="single" w:sz="4" w:space="0" w:color="A6A6A6" w:themeColor="background1" w:themeShade="A6"/>
            </w:tcBorders>
            <w:shd w:val="clear" w:color="auto" w:fill="auto"/>
          </w:tcPr>
          <w:p w14:paraId="056C2A39" w14:textId="60A04273" w:rsidR="00704F11" w:rsidRPr="004F02DE" w:rsidRDefault="00704F11" w:rsidP="000142CE">
            <w:pPr>
              <w:spacing w:before="60" w:after="60"/>
              <w:rPr>
                <w:rFonts w:ascii="Arial" w:hAnsi="Arial" w:cs="Arial"/>
                <w:i/>
                <w:color w:val="000000"/>
                <w:sz w:val="18"/>
                <w:szCs w:val="22"/>
                <w:highlight w:val="yellow"/>
              </w:rPr>
            </w:pPr>
            <w:r w:rsidRPr="004F02DE">
              <w:rPr>
                <w:rFonts w:ascii="Arial" w:hAnsi="Arial" w:cs="Arial"/>
                <w:i/>
                <w:iCs/>
                <w:sz w:val="18"/>
                <w:szCs w:val="18"/>
              </w:rPr>
              <w:t>Deliver the City's new civic precinct, Wurriki Nyal.</w:t>
            </w:r>
            <w:r>
              <w:rPr>
                <w:rFonts w:ascii="Arial" w:hAnsi="Arial" w:cs="Arial"/>
                <w:i/>
                <w:iCs/>
                <w:sz w:val="18"/>
                <w:szCs w:val="18"/>
              </w:rPr>
              <w:t xml:space="preserve"> </w:t>
            </w:r>
            <w:r w:rsidRPr="00606A7D">
              <w:rPr>
                <w:rFonts w:ascii="Arial" w:hAnsi="Arial" w:cs="Arial"/>
                <w:b/>
                <w:bCs/>
                <w:i/>
                <w:iCs/>
                <w:sz w:val="18"/>
                <w:szCs w:val="18"/>
              </w:rPr>
              <w:t>(Major</w:t>
            </w:r>
            <w:r w:rsidR="00660C02">
              <w:rPr>
                <w:rFonts w:ascii="Arial" w:hAnsi="Arial" w:cs="Arial"/>
                <w:b/>
                <w:bCs/>
                <w:i/>
                <w:iCs/>
                <w:sz w:val="18"/>
                <w:szCs w:val="18"/>
              </w:rPr>
              <w:t xml:space="preserve"> budget</w:t>
            </w:r>
            <w:r w:rsidRPr="00606A7D">
              <w:rPr>
                <w:rFonts w:ascii="Arial" w:hAnsi="Arial" w:cs="Arial"/>
                <w:b/>
                <w:bCs/>
                <w:i/>
                <w:iCs/>
                <w:sz w:val="18"/>
                <w:szCs w:val="18"/>
              </w:rPr>
              <w:t xml:space="preserve"> initiative)</w:t>
            </w:r>
          </w:p>
        </w:tc>
        <w:tc>
          <w:tcPr>
            <w:tcW w:w="2452" w:type="pct"/>
            <w:tcBorders>
              <w:top w:val="single" w:sz="4" w:space="0" w:color="A6A6A6" w:themeColor="background1" w:themeShade="A6"/>
              <w:bottom w:val="single" w:sz="4" w:space="0" w:color="A6A6A6" w:themeColor="background1" w:themeShade="A6"/>
            </w:tcBorders>
            <w:shd w:val="clear" w:color="auto" w:fill="auto"/>
          </w:tcPr>
          <w:p w14:paraId="219C7B8A" w14:textId="5F130741" w:rsidR="00704F11" w:rsidRPr="0007743C" w:rsidRDefault="00704F11" w:rsidP="000142CE">
            <w:pPr>
              <w:spacing w:before="60" w:after="60"/>
              <w:rPr>
                <w:rFonts w:ascii="Arial" w:hAnsi="Arial" w:cs="Arial"/>
                <w:sz w:val="18"/>
                <w:szCs w:val="18"/>
                <w:highlight w:val="yellow"/>
              </w:rPr>
            </w:pPr>
            <w:r w:rsidRPr="0007743C">
              <w:rPr>
                <w:rFonts w:ascii="Arial" w:hAnsi="Arial" w:cs="Arial"/>
                <w:bCs/>
                <w:sz w:val="18"/>
                <w:szCs w:val="18"/>
              </w:rPr>
              <w:t xml:space="preserve">We continued construction activities on the City’s new civic precinct, Wurriki Nyal. Fit out works commenced included lighting, joinery, internal walls, and internal glazing. In addition, landscaping works commenced, and all brickwork was completed. Works on Wurriki Nyal are progressing well and the building and landscaping is expected to be completed in July 2022. </w:t>
            </w:r>
            <w:r w:rsidR="00E7470E">
              <w:rPr>
                <w:rFonts w:ascii="Arial" w:hAnsi="Arial" w:cs="Arial"/>
                <w:bCs/>
                <w:sz w:val="18"/>
                <w:szCs w:val="18"/>
              </w:rPr>
              <w:t>Employees</w:t>
            </w:r>
            <w:r w:rsidR="00E7470E" w:rsidRPr="0007743C">
              <w:rPr>
                <w:rFonts w:ascii="Arial" w:hAnsi="Arial" w:cs="Arial"/>
                <w:bCs/>
                <w:sz w:val="18"/>
                <w:szCs w:val="18"/>
              </w:rPr>
              <w:t xml:space="preserve"> </w:t>
            </w:r>
            <w:r w:rsidRPr="0007743C">
              <w:rPr>
                <w:rFonts w:ascii="Arial" w:hAnsi="Arial" w:cs="Arial"/>
                <w:bCs/>
                <w:sz w:val="18"/>
                <w:szCs w:val="18"/>
              </w:rPr>
              <w:t>are expected to move into the building in stages from mid-August 2022.</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0B3C24C5" w14:textId="77777777" w:rsidR="00704F11" w:rsidRPr="002006DE" w:rsidRDefault="00704F11" w:rsidP="000142CE">
            <w:pPr>
              <w:spacing w:before="60" w:after="60"/>
              <w:jc w:val="center"/>
              <w:rPr>
                <w:rFonts w:ascii="Arial" w:hAnsi="Arial" w:cs="Arial"/>
                <w:bCs/>
                <w:color w:val="000000"/>
                <w:sz w:val="18"/>
                <w:szCs w:val="18"/>
                <w:highlight w:val="yellow"/>
              </w:rPr>
            </w:pPr>
            <w:r w:rsidRPr="00EB3CC7">
              <w:rPr>
                <w:noProof/>
                <w:color w:val="2B579A"/>
                <w:sz w:val="17"/>
                <w:szCs w:val="17"/>
                <w:shd w:val="clear" w:color="auto" w:fill="E6E6E6"/>
              </w:rPr>
              <w:drawing>
                <wp:anchor distT="0" distB="0" distL="114300" distR="114300" simplePos="0" relativeHeight="251658274" behindDoc="1" locked="0" layoutInCell="1" allowOverlap="1" wp14:anchorId="224F0DF9" wp14:editId="12608E8C">
                  <wp:simplePos x="0" y="0"/>
                  <wp:positionH relativeFrom="column">
                    <wp:posOffset>117475</wp:posOffset>
                  </wp:positionH>
                  <wp:positionV relativeFrom="paragraph">
                    <wp:posOffset>239395</wp:posOffset>
                  </wp:positionV>
                  <wp:extent cx="155575" cy="140335"/>
                  <wp:effectExtent l="0" t="0" r="0" b="0"/>
                  <wp:wrapSquare wrapText="bothSides"/>
                  <wp:docPr id="225" name="Picture 62"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FA567B" w14:paraId="66607D8A" w14:textId="77777777" w:rsidTr="50FEC6F1">
        <w:trPr>
          <w:trHeight w:val="279"/>
        </w:trPr>
        <w:tc>
          <w:tcPr>
            <w:tcW w:w="1035" w:type="pct"/>
            <w:tcBorders>
              <w:top w:val="nil"/>
              <w:bottom w:val="nil"/>
            </w:tcBorders>
            <w:shd w:val="clear" w:color="auto" w:fill="auto"/>
          </w:tcPr>
          <w:p w14:paraId="50A207F2" w14:textId="77777777" w:rsidR="00704F11" w:rsidRPr="004F02DE" w:rsidRDefault="00704F11" w:rsidP="000142CE">
            <w:pPr>
              <w:spacing w:before="60" w:after="6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7317B530" w14:textId="77777777" w:rsidR="00704F11" w:rsidRPr="004F02DE" w:rsidRDefault="00704F11" w:rsidP="000142CE">
            <w:pPr>
              <w:spacing w:before="60" w:after="60"/>
              <w:rPr>
                <w:rFonts w:ascii="Arial" w:hAnsi="Arial" w:cs="Arial"/>
                <w:i/>
                <w:color w:val="000000"/>
                <w:sz w:val="18"/>
                <w:szCs w:val="22"/>
                <w:highlight w:val="yellow"/>
              </w:rPr>
            </w:pPr>
            <w:r w:rsidRPr="004F02DE">
              <w:rPr>
                <w:rFonts w:ascii="Arial" w:hAnsi="Arial" w:cs="Arial"/>
                <w:i/>
                <w:iCs/>
                <w:sz w:val="18"/>
                <w:szCs w:val="18"/>
              </w:rPr>
              <w:t>Deliver the City's Future Ways of Working program.</w:t>
            </w:r>
          </w:p>
        </w:tc>
        <w:tc>
          <w:tcPr>
            <w:tcW w:w="2452" w:type="pct"/>
            <w:tcBorders>
              <w:top w:val="single" w:sz="4" w:space="0" w:color="A6A6A6" w:themeColor="background1" w:themeShade="A6"/>
              <w:bottom w:val="single" w:sz="4" w:space="0" w:color="A6A6A6" w:themeColor="background1" w:themeShade="A6"/>
            </w:tcBorders>
            <w:shd w:val="clear" w:color="auto" w:fill="auto"/>
          </w:tcPr>
          <w:p w14:paraId="6F8EF050" w14:textId="77777777" w:rsidR="00704F11" w:rsidRPr="00E7470E" w:rsidRDefault="00704F11" w:rsidP="00E7470E">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E7470E">
              <w:rPr>
                <w:rFonts w:ascii="Arial" w:hAnsi="Arial" w:cs="Arial"/>
                <w:color w:val="000000"/>
                <w:sz w:val="18"/>
                <w:szCs w:val="18"/>
                <w:shd w:val="clear" w:color="auto" w:fill="FFFFFF"/>
              </w:rPr>
              <w:t>Our Future Ways of Working program aims to enhance how we work together and design our organisation for the future. We are doing this to create a place that serves our growing community in the best possible way. As part of this process, we progressed the implementation of an agreed Target Operating Model. This included several activities:</w:t>
            </w:r>
          </w:p>
          <w:p w14:paraId="59A63342" w14:textId="77777777" w:rsidR="00704F11" w:rsidRPr="00E7470E" w:rsidRDefault="00704F11" w:rsidP="00E7470E">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E7470E">
              <w:rPr>
                <w:rFonts w:ascii="Arial" w:hAnsi="Arial" w:cs="Arial"/>
                <w:color w:val="000000"/>
                <w:sz w:val="18"/>
                <w:szCs w:val="18"/>
                <w:shd w:val="clear" w:color="auto" w:fill="FFFFFF"/>
              </w:rPr>
              <w:t>business planning cycle process, incorporating new tools and templates</w:t>
            </w:r>
          </w:p>
          <w:p w14:paraId="5809511A" w14:textId="77777777" w:rsidR="00704F11" w:rsidRPr="00E7470E" w:rsidRDefault="00704F11" w:rsidP="00E7470E">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E7470E">
              <w:rPr>
                <w:rFonts w:ascii="Arial" w:hAnsi="Arial" w:cs="Arial"/>
                <w:color w:val="000000"/>
                <w:sz w:val="18"/>
                <w:szCs w:val="18"/>
                <w:shd w:val="clear" w:color="auto" w:fill="FFFFFF"/>
              </w:rPr>
              <w:t>strategy and business plans to guide our work over the next one to four years to deliver our strategic priorities</w:t>
            </w:r>
          </w:p>
          <w:p w14:paraId="78794263" w14:textId="77777777" w:rsidR="00704F11" w:rsidRPr="00E7470E" w:rsidRDefault="00704F11" w:rsidP="00E7470E">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E7470E">
              <w:rPr>
                <w:rFonts w:ascii="Arial" w:hAnsi="Arial" w:cs="Arial"/>
                <w:color w:val="000000"/>
                <w:sz w:val="18"/>
                <w:szCs w:val="18"/>
                <w:shd w:val="clear" w:color="auto" w:fill="FFFFFF"/>
              </w:rPr>
              <w:t>individual performance planning</w:t>
            </w:r>
          </w:p>
          <w:p w14:paraId="5EF4B80A" w14:textId="77777777" w:rsidR="00704F11" w:rsidRPr="00E7470E" w:rsidRDefault="00704F11" w:rsidP="00E7470E">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E7470E">
              <w:rPr>
                <w:rFonts w:ascii="Arial" w:hAnsi="Arial" w:cs="Arial"/>
                <w:color w:val="000000"/>
                <w:sz w:val="18"/>
                <w:szCs w:val="18"/>
                <w:shd w:val="clear" w:color="auto" w:fill="FFFFFF"/>
              </w:rPr>
              <w:t xml:space="preserve">design of the City's workforce plan to guide how we proactively build a capable and diverse workforce </w:t>
            </w:r>
          </w:p>
          <w:p w14:paraId="6D453D02" w14:textId="77777777" w:rsidR="00704F11" w:rsidRPr="00E7470E" w:rsidRDefault="00704F11" w:rsidP="00E7470E">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E7470E">
              <w:rPr>
                <w:rFonts w:ascii="Arial" w:hAnsi="Arial" w:cs="Arial"/>
                <w:color w:val="000000"/>
                <w:sz w:val="18"/>
                <w:szCs w:val="18"/>
                <w:shd w:val="clear" w:color="auto" w:fill="FFFFFF"/>
              </w:rPr>
              <w:t xml:space="preserve">an accountability framework that incorporates alignment of organisational priorities and key performance indicators </w:t>
            </w:r>
          </w:p>
          <w:p w14:paraId="14426CB7" w14:textId="77777777" w:rsidR="00704F11" w:rsidRPr="00E7470E" w:rsidRDefault="00704F11" w:rsidP="00E7470E">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E7470E">
              <w:rPr>
                <w:rFonts w:ascii="Arial" w:hAnsi="Arial" w:cs="Arial"/>
                <w:color w:val="000000"/>
                <w:sz w:val="18"/>
                <w:szCs w:val="18"/>
                <w:shd w:val="clear" w:color="auto" w:fill="FFFFFF"/>
              </w:rPr>
              <w:t>the City’s structural change process mapping to support effective consultation and efficient practices</w:t>
            </w:r>
          </w:p>
          <w:p w14:paraId="53516D0A" w14:textId="77777777" w:rsidR="00704F11" w:rsidRPr="00E7470E" w:rsidRDefault="00704F11" w:rsidP="00E7470E">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E7470E">
              <w:rPr>
                <w:rFonts w:ascii="Arial" w:hAnsi="Arial" w:cs="Arial"/>
                <w:color w:val="000000"/>
                <w:sz w:val="18"/>
                <w:szCs w:val="18"/>
                <w:shd w:val="clear" w:color="auto" w:fill="FFFFFF"/>
              </w:rPr>
              <w:t>a new Mayor and Councillor support structure to improve the experience of support received and build our capability</w:t>
            </w:r>
          </w:p>
          <w:p w14:paraId="75D0FA30" w14:textId="77777777" w:rsidR="00704F11" w:rsidRPr="00E7470E" w:rsidRDefault="00704F11" w:rsidP="00E7470E">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E7470E">
              <w:rPr>
                <w:rFonts w:ascii="Arial" w:hAnsi="Arial" w:cs="Arial"/>
                <w:color w:val="000000"/>
                <w:sz w:val="18"/>
                <w:szCs w:val="18"/>
                <w:shd w:val="clear" w:color="auto" w:fill="FFFFFF"/>
              </w:rPr>
              <w:t>a foundational workforce plan was finalised and submitted in December 2021</w:t>
            </w:r>
          </w:p>
          <w:p w14:paraId="6D1AF04E" w14:textId="77777777" w:rsidR="00704F11" w:rsidRPr="00E7470E" w:rsidRDefault="00704F11" w:rsidP="00E7470E">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E7470E">
              <w:rPr>
                <w:rFonts w:ascii="Arial" w:hAnsi="Arial" w:cs="Arial"/>
                <w:color w:val="000000"/>
                <w:sz w:val="18"/>
                <w:szCs w:val="18"/>
                <w:shd w:val="clear" w:color="auto" w:fill="FFFFFF"/>
              </w:rPr>
              <w:t>building a stronger strategy function to integrate Council's strategies and plans and maximise the City's commercials and partnerships</w:t>
            </w:r>
          </w:p>
          <w:p w14:paraId="3268A7E2" w14:textId="77777777" w:rsidR="00E7470E" w:rsidRPr="00E7470E" w:rsidRDefault="00704F11" w:rsidP="00E7470E">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E7470E">
              <w:rPr>
                <w:rFonts w:ascii="Arial" w:hAnsi="Arial" w:cs="Arial"/>
                <w:color w:val="000000"/>
                <w:sz w:val="18"/>
                <w:szCs w:val="18"/>
                <w:shd w:val="clear" w:color="auto" w:fill="FFFFFF"/>
              </w:rPr>
              <w:t xml:space="preserve">driving the creation of a streamlined customer service model providing an improved customer experience, high quality outcomes and allowing customers to engage with the </w:t>
            </w:r>
            <w:proofErr w:type="gramStart"/>
            <w:r w:rsidRPr="00E7470E">
              <w:rPr>
                <w:rFonts w:ascii="Arial" w:hAnsi="Arial" w:cs="Arial"/>
                <w:color w:val="000000"/>
                <w:sz w:val="18"/>
                <w:szCs w:val="18"/>
                <w:shd w:val="clear" w:color="auto" w:fill="FFFFFF"/>
              </w:rPr>
              <w:t>City</w:t>
            </w:r>
            <w:proofErr w:type="gramEnd"/>
            <w:r w:rsidRPr="00E7470E">
              <w:rPr>
                <w:rFonts w:ascii="Arial" w:hAnsi="Arial" w:cs="Arial"/>
                <w:color w:val="000000"/>
                <w:sz w:val="18"/>
                <w:szCs w:val="18"/>
                <w:shd w:val="clear" w:color="auto" w:fill="FFFFFF"/>
              </w:rPr>
              <w:t xml:space="preserve"> via their preferred contact method</w:t>
            </w:r>
          </w:p>
          <w:p w14:paraId="3A22A4CB" w14:textId="40FCA813" w:rsidR="00704F11" w:rsidRPr="00E7470E" w:rsidRDefault="00704F11" w:rsidP="00E7470E">
            <w:pPr>
              <w:pStyle w:val="ListParagraph"/>
              <w:keepNext/>
              <w:keepLines/>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E7470E">
              <w:rPr>
                <w:rFonts w:ascii="Arial" w:hAnsi="Arial" w:cs="Arial"/>
                <w:color w:val="000000"/>
                <w:sz w:val="18"/>
                <w:szCs w:val="18"/>
                <w:shd w:val="clear" w:color="auto" w:fill="FFFFFF"/>
              </w:rPr>
              <w:lastRenderedPageBreak/>
              <w:t xml:space="preserve">ensuring we effectively translate </w:t>
            </w:r>
            <w:r w:rsidR="00921579">
              <w:rPr>
                <w:rFonts w:ascii="Arial" w:hAnsi="Arial" w:cs="Arial"/>
                <w:color w:val="000000"/>
                <w:sz w:val="18"/>
                <w:szCs w:val="18"/>
                <w:shd w:val="clear" w:color="auto" w:fill="FFFFFF"/>
              </w:rPr>
              <w:t>the</w:t>
            </w:r>
            <w:r w:rsidRPr="00E7470E">
              <w:rPr>
                <w:rFonts w:ascii="Arial" w:hAnsi="Arial" w:cs="Arial"/>
                <w:color w:val="000000"/>
                <w:sz w:val="18"/>
                <w:szCs w:val="18"/>
                <w:shd w:val="clear" w:color="auto" w:fill="FFFFFF"/>
              </w:rPr>
              <w:t xml:space="preserve"> Clever and Creative Vision and Our Community Plan, in an integrated way, into operational, service delivery</w:t>
            </w:r>
          </w:p>
          <w:p w14:paraId="5E18E340" w14:textId="77777777" w:rsidR="00704F11" w:rsidRPr="00E7470E" w:rsidRDefault="00704F11" w:rsidP="00E7470E">
            <w:pPr>
              <w:pStyle w:val="ListParagraph"/>
              <w:numPr>
                <w:ilvl w:val="0"/>
                <w:numId w:val="63"/>
              </w:numPr>
              <w:spacing w:before="60" w:after="60" w:line="270" w:lineRule="atLeast"/>
              <w:ind w:left="170" w:hanging="170"/>
              <w:contextualSpacing w:val="0"/>
              <w:rPr>
                <w:rFonts w:ascii="Arial" w:hAnsi="Arial" w:cs="Arial"/>
                <w:color w:val="000000"/>
                <w:sz w:val="18"/>
                <w:szCs w:val="18"/>
                <w:shd w:val="clear" w:color="auto" w:fill="FFFFFF"/>
              </w:rPr>
            </w:pPr>
            <w:r w:rsidRPr="00E7470E">
              <w:rPr>
                <w:rFonts w:ascii="Arial" w:hAnsi="Arial" w:cs="Arial"/>
                <w:color w:val="000000"/>
                <w:sz w:val="18"/>
                <w:szCs w:val="18"/>
                <w:shd w:val="clear" w:color="auto" w:fill="FFFFFF"/>
              </w:rPr>
              <w:t>establishing an Enterprise Program Management Office that ensures we are effectively delivering on our community plan.</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7BD2F07A" w14:textId="77777777" w:rsidR="00704F11" w:rsidRPr="002006DE" w:rsidRDefault="00704F11" w:rsidP="000142CE">
            <w:pPr>
              <w:spacing w:before="60" w:after="60"/>
              <w:jc w:val="center"/>
              <w:rPr>
                <w:rFonts w:ascii="Arial" w:hAnsi="Arial" w:cs="Arial"/>
                <w:bCs/>
                <w:color w:val="000000"/>
                <w:sz w:val="18"/>
                <w:szCs w:val="18"/>
                <w:highlight w:val="yellow"/>
              </w:rPr>
            </w:pPr>
            <w:r w:rsidRPr="00657741">
              <w:rPr>
                <w:noProof/>
                <w:color w:val="2B579A"/>
                <w:sz w:val="18"/>
                <w:szCs w:val="18"/>
                <w:shd w:val="clear" w:color="auto" w:fill="E6E6E6"/>
              </w:rPr>
              <w:lastRenderedPageBreak/>
              <w:drawing>
                <wp:anchor distT="0" distB="0" distL="114300" distR="114300" simplePos="0" relativeHeight="251658275" behindDoc="1" locked="0" layoutInCell="1" allowOverlap="1" wp14:anchorId="69C83F5D" wp14:editId="1D495A24">
                  <wp:simplePos x="0" y="0"/>
                  <wp:positionH relativeFrom="column">
                    <wp:posOffset>115570</wp:posOffset>
                  </wp:positionH>
                  <wp:positionV relativeFrom="paragraph">
                    <wp:posOffset>220345</wp:posOffset>
                  </wp:positionV>
                  <wp:extent cx="149225" cy="163195"/>
                  <wp:effectExtent l="0" t="0" r="3175" b="8255"/>
                  <wp:wrapSquare wrapText="bothSides"/>
                  <wp:docPr id="240" name="Picture 63" descr="cid:image007.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9" descr="cid:image007.png@01D4501A.B6520F70"/>
                          <pic:cNvPicPr>
                            <a:picLocks noChangeAspect="1" noChangeArrowheads="1"/>
                          </pic:cNvPicPr>
                        </pic:nvPicPr>
                        <pic:blipFill>
                          <a:blip r:embed="rId86" r:link="rId87" cstate="print">
                            <a:extLst>
                              <a:ext uri="{28A0092B-C50C-407E-A947-70E740481C1C}">
                                <a14:useLocalDpi xmlns:a14="http://schemas.microsoft.com/office/drawing/2010/main" val="0"/>
                              </a:ext>
                            </a:extLst>
                          </a:blip>
                          <a:srcRect/>
                          <a:stretch>
                            <a:fillRect/>
                          </a:stretch>
                        </pic:blipFill>
                        <pic:spPr bwMode="auto">
                          <a:xfrm>
                            <a:off x="0" y="0"/>
                            <a:ext cx="149225" cy="16319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704F11" w:rsidRPr="00FA567B" w14:paraId="755E603F" w14:textId="77777777" w:rsidTr="50FEC6F1">
        <w:trPr>
          <w:trHeight w:val="279"/>
        </w:trPr>
        <w:tc>
          <w:tcPr>
            <w:tcW w:w="1035" w:type="pct"/>
            <w:tcBorders>
              <w:top w:val="nil"/>
              <w:bottom w:val="single" w:sz="4" w:space="0" w:color="A6A6A6" w:themeColor="background1" w:themeShade="A6"/>
            </w:tcBorders>
            <w:shd w:val="clear" w:color="auto" w:fill="auto"/>
          </w:tcPr>
          <w:p w14:paraId="1EBD15D7" w14:textId="77777777" w:rsidR="00704F11" w:rsidRPr="004F02DE" w:rsidRDefault="00704F11" w:rsidP="000142CE">
            <w:pPr>
              <w:spacing w:before="60" w:after="6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56FB9280" w14:textId="793AA570" w:rsidR="00704F11" w:rsidRPr="004F02DE" w:rsidRDefault="00704F11" w:rsidP="000142CE">
            <w:pPr>
              <w:spacing w:before="60" w:after="60"/>
              <w:rPr>
                <w:rFonts w:ascii="Arial" w:hAnsi="Arial" w:cs="Arial"/>
                <w:i/>
                <w:color w:val="000000"/>
                <w:sz w:val="18"/>
                <w:szCs w:val="22"/>
                <w:highlight w:val="yellow"/>
              </w:rPr>
            </w:pPr>
            <w:r w:rsidRPr="004F02DE">
              <w:rPr>
                <w:rFonts w:ascii="Arial" w:hAnsi="Arial" w:cs="Arial"/>
                <w:i/>
                <w:iCs/>
                <w:sz w:val="18"/>
                <w:szCs w:val="18"/>
              </w:rPr>
              <w:t>Implement the City's Sustainability Framework to create a culture of sustainable practice in our organisation.</w:t>
            </w:r>
            <w:r>
              <w:rPr>
                <w:rFonts w:ascii="Arial" w:hAnsi="Arial" w:cs="Arial"/>
                <w:i/>
                <w:iCs/>
                <w:sz w:val="18"/>
                <w:szCs w:val="18"/>
              </w:rPr>
              <w:t xml:space="preserve"> </w:t>
            </w:r>
            <w:r w:rsidRPr="00606A7D">
              <w:rPr>
                <w:rFonts w:ascii="Arial" w:hAnsi="Arial" w:cs="Arial"/>
                <w:b/>
                <w:bCs/>
                <w:i/>
                <w:iCs/>
                <w:sz w:val="18"/>
                <w:szCs w:val="18"/>
              </w:rPr>
              <w:t xml:space="preserve">(Major </w:t>
            </w:r>
            <w:r w:rsidR="00660C02">
              <w:rPr>
                <w:rFonts w:ascii="Arial" w:hAnsi="Arial" w:cs="Arial"/>
                <w:b/>
                <w:bCs/>
                <w:i/>
                <w:iCs/>
                <w:sz w:val="18"/>
                <w:szCs w:val="18"/>
              </w:rPr>
              <w:t xml:space="preserve">budget </w:t>
            </w:r>
            <w:r w:rsidRPr="00606A7D">
              <w:rPr>
                <w:rFonts w:ascii="Arial" w:hAnsi="Arial" w:cs="Arial"/>
                <w:b/>
                <w:bCs/>
                <w:i/>
                <w:iCs/>
                <w:sz w:val="18"/>
                <w:szCs w:val="18"/>
              </w:rPr>
              <w:t>initiative)</w:t>
            </w:r>
          </w:p>
        </w:tc>
        <w:tc>
          <w:tcPr>
            <w:tcW w:w="2452" w:type="pct"/>
            <w:tcBorders>
              <w:top w:val="single" w:sz="4" w:space="0" w:color="A6A6A6" w:themeColor="background1" w:themeShade="A6"/>
              <w:bottom w:val="single" w:sz="4" w:space="0" w:color="A6A6A6" w:themeColor="background1" w:themeShade="A6"/>
            </w:tcBorders>
            <w:shd w:val="clear" w:color="auto" w:fill="auto"/>
          </w:tcPr>
          <w:p w14:paraId="0C301796" w14:textId="77777777" w:rsidR="00704F11" w:rsidRPr="0007743C" w:rsidRDefault="00704F11" w:rsidP="000142CE">
            <w:pPr>
              <w:spacing w:before="60" w:after="60"/>
              <w:rPr>
                <w:rFonts w:ascii="Arial" w:hAnsi="Arial" w:cs="Arial"/>
                <w:bCs/>
                <w:sz w:val="18"/>
                <w:szCs w:val="18"/>
              </w:rPr>
            </w:pPr>
            <w:r w:rsidRPr="0007743C">
              <w:rPr>
                <w:rFonts w:ascii="Arial" w:hAnsi="Arial" w:cs="Arial"/>
                <w:bCs/>
                <w:sz w:val="18"/>
                <w:szCs w:val="18"/>
              </w:rPr>
              <w:t xml:space="preserve">We continued to implement the </w:t>
            </w:r>
            <w:r w:rsidRPr="0007743C">
              <w:rPr>
                <w:rFonts w:ascii="Arial" w:hAnsi="Arial" w:cs="Arial"/>
                <w:bCs/>
                <w:i/>
                <w:iCs/>
                <w:sz w:val="18"/>
                <w:szCs w:val="18"/>
              </w:rPr>
              <w:t>Sustainability Framework</w:t>
            </w:r>
            <w:r w:rsidRPr="0007743C">
              <w:rPr>
                <w:rFonts w:ascii="Arial" w:hAnsi="Arial" w:cs="Arial"/>
                <w:bCs/>
                <w:sz w:val="18"/>
                <w:szCs w:val="18"/>
              </w:rPr>
              <w:t xml:space="preserve"> across the City. Sustainability is an ongoing priority for the </w:t>
            </w:r>
            <w:proofErr w:type="gramStart"/>
            <w:r w:rsidRPr="0007743C">
              <w:rPr>
                <w:rFonts w:ascii="Arial" w:hAnsi="Arial" w:cs="Arial"/>
                <w:bCs/>
                <w:sz w:val="18"/>
                <w:szCs w:val="18"/>
              </w:rPr>
              <w:t>City</w:t>
            </w:r>
            <w:proofErr w:type="gramEnd"/>
            <w:r w:rsidRPr="0007743C">
              <w:rPr>
                <w:rFonts w:ascii="Arial" w:hAnsi="Arial" w:cs="Arial"/>
                <w:bCs/>
                <w:sz w:val="18"/>
                <w:szCs w:val="18"/>
              </w:rPr>
              <w:t xml:space="preserve"> and has formed a strong part of our 2022–23 business planning process.</w:t>
            </w:r>
          </w:p>
          <w:p w14:paraId="2C059C3A" w14:textId="77777777" w:rsidR="00704F11" w:rsidRPr="0007743C" w:rsidRDefault="00704F11" w:rsidP="000142CE">
            <w:pPr>
              <w:spacing w:before="60" w:after="60"/>
              <w:rPr>
                <w:rFonts w:ascii="Arial" w:hAnsi="Arial" w:cs="Arial"/>
                <w:bCs/>
                <w:sz w:val="18"/>
                <w:szCs w:val="18"/>
              </w:rPr>
            </w:pPr>
            <w:r w:rsidRPr="0007743C">
              <w:rPr>
                <w:rFonts w:ascii="Arial" w:hAnsi="Arial" w:cs="Arial"/>
                <w:bCs/>
                <w:sz w:val="18"/>
                <w:szCs w:val="18"/>
              </w:rPr>
              <w:t>We engaged the Sustainability Advisory Committee on the development of key strategic documents to ensure a strong sustainability lens including:</w:t>
            </w:r>
          </w:p>
          <w:p w14:paraId="6E472287" w14:textId="77777777" w:rsidR="00704F11" w:rsidRPr="0007743C" w:rsidRDefault="00704F11" w:rsidP="000142CE">
            <w:pPr>
              <w:pStyle w:val="ListParagraph"/>
              <w:numPr>
                <w:ilvl w:val="0"/>
                <w:numId w:val="63"/>
              </w:numPr>
              <w:spacing w:before="60" w:after="60" w:line="270" w:lineRule="atLeast"/>
              <w:ind w:left="170" w:hanging="170"/>
              <w:contextualSpacing w:val="0"/>
              <w:rPr>
                <w:rFonts w:ascii="Arial" w:hAnsi="Arial" w:cs="Arial"/>
                <w:bCs/>
                <w:i/>
                <w:iCs/>
                <w:sz w:val="18"/>
                <w:szCs w:val="18"/>
              </w:rPr>
            </w:pPr>
            <w:r w:rsidRPr="0007743C">
              <w:rPr>
                <w:rFonts w:ascii="Arial" w:hAnsi="Arial" w:cs="Arial"/>
                <w:bCs/>
                <w:i/>
                <w:iCs/>
                <w:sz w:val="18"/>
                <w:szCs w:val="18"/>
              </w:rPr>
              <w:t>Climate Change Response Plan 2021–30</w:t>
            </w:r>
          </w:p>
          <w:p w14:paraId="3A047D7E" w14:textId="77777777" w:rsidR="00704F11" w:rsidRPr="00F24B31" w:rsidRDefault="00704F11" w:rsidP="000142CE">
            <w:pPr>
              <w:pStyle w:val="ListParagraph"/>
              <w:numPr>
                <w:ilvl w:val="0"/>
                <w:numId w:val="63"/>
              </w:numPr>
              <w:spacing w:before="60" w:after="60" w:line="270" w:lineRule="atLeast"/>
              <w:ind w:left="170" w:hanging="170"/>
              <w:contextualSpacing w:val="0"/>
              <w:rPr>
                <w:rFonts w:ascii="Arial" w:hAnsi="Arial" w:cs="Arial"/>
                <w:bCs/>
                <w:sz w:val="18"/>
                <w:szCs w:val="18"/>
              </w:rPr>
            </w:pPr>
            <w:r w:rsidRPr="00F24B31">
              <w:rPr>
                <w:rFonts w:ascii="Arial" w:hAnsi="Arial" w:cs="Arial"/>
                <w:bCs/>
                <w:i/>
                <w:iCs/>
                <w:sz w:val="18"/>
                <w:szCs w:val="18"/>
              </w:rPr>
              <w:t>Social Equity Framework 2022–25</w:t>
            </w:r>
          </w:p>
          <w:p w14:paraId="594F2CB4" w14:textId="20BB1819" w:rsidR="00704F11" w:rsidRPr="00F24B31" w:rsidRDefault="00704F11" w:rsidP="000142CE">
            <w:pPr>
              <w:pStyle w:val="ListParagraph"/>
              <w:numPr>
                <w:ilvl w:val="0"/>
                <w:numId w:val="63"/>
              </w:numPr>
              <w:spacing w:before="60" w:after="60" w:line="270" w:lineRule="atLeast"/>
              <w:ind w:left="170" w:hanging="170"/>
              <w:contextualSpacing w:val="0"/>
              <w:rPr>
                <w:rFonts w:ascii="Arial" w:hAnsi="Arial" w:cs="Arial"/>
                <w:bCs/>
                <w:sz w:val="18"/>
                <w:szCs w:val="18"/>
              </w:rPr>
            </w:pPr>
            <w:r w:rsidRPr="00F24B31">
              <w:rPr>
                <w:rFonts w:ascii="Arial" w:hAnsi="Arial" w:cs="Arial"/>
                <w:bCs/>
                <w:sz w:val="18"/>
                <w:szCs w:val="18"/>
              </w:rPr>
              <w:t xml:space="preserve">draft Economic Development Plan </w:t>
            </w:r>
          </w:p>
          <w:p w14:paraId="4D72DEBD" w14:textId="77777777" w:rsidR="00704F11" w:rsidRPr="00F24B31" w:rsidRDefault="00704F11" w:rsidP="000142CE">
            <w:pPr>
              <w:pStyle w:val="ListParagraph"/>
              <w:numPr>
                <w:ilvl w:val="0"/>
                <w:numId w:val="63"/>
              </w:numPr>
              <w:spacing w:before="60" w:after="60" w:line="270" w:lineRule="atLeast"/>
              <w:ind w:left="170" w:hanging="170"/>
              <w:contextualSpacing w:val="0"/>
              <w:rPr>
                <w:rFonts w:ascii="Arial" w:hAnsi="Arial" w:cs="Arial"/>
                <w:bCs/>
                <w:sz w:val="18"/>
                <w:szCs w:val="18"/>
              </w:rPr>
            </w:pPr>
            <w:r w:rsidRPr="00F24B31">
              <w:rPr>
                <w:rFonts w:ascii="Arial" w:hAnsi="Arial" w:cs="Arial"/>
                <w:bCs/>
                <w:sz w:val="18"/>
                <w:szCs w:val="18"/>
              </w:rPr>
              <w:t>draft Biodiversity Strategy.</w:t>
            </w:r>
          </w:p>
          <w:p w14:paraId="4AD7E156" w14:textId="77777777" w:rsidR="00704F11" w:rsidRPr="0007743C" w:rsidRDefault="00704F11" w:rsidP="000142CE">
            <w:pPr>
              <w:spacing w:before="60" w:after="60"/>
              <w:rPr>
                <w:rFonts w:ascii="Arial" w:hAnsi="Arial" w:cs="Arial"/>
                <w:sz w:val="18"/>
                <w:szCs w:val="18"/>
                <w:highlight w:val="yellow"/>
              </w:rPr>
            </w:pPr>
            <w:r w:rsidRPr="0007743C">
              <w:rPr>
                <w:rFonts w:ascii="Arial" w:hAnsi="Arial" w:cs="Arial"/>
                <w:bCs/>
                <w:sz w:val="18"/>
                <w:szCs w:val="18"/>
              </w:rPr>
              <w:t xml:space="preserve">In March 2022, Council noted the </w:t>
            </w:r>
            <w:r w:rsidRPr="0007743C">
              <w:rPr>
                <w:rFonts w:ascii="Arial" w:hAnsi="Arial" w:cs="Arial"/>
                <w:bCs/>
                <w:i/>
                <w:iCs/>
                <w:sz w:val="18"/>
                <w:szCs w:val="18"/>
              </w:rPr>
              <w:t>Sustainability Performance Report 2021</w:t>
            </w:r>
            <w:r w:rsidRPr="0007743C">
              <w:rPr>
                <w:rFonts w:ascii="Arial" w:hAnsi="Arial" w:cs="Arial"/>
                <w:bCs/>
                <w:sz w:val="18"/>
                <w:szCs w:val="18"/>
              </w:rPr>
              <w:t xml:space="preserve"> which provides progress updates on sustainability targets as well as actions listed in the </w:t>
            </w:r>
            <w:r w:rsidRPr="0007743C">
              <w:rPr>
                <w:rFonts w:ascii="Arial" w:hAnsi="Arial" w:cs="Arial"/>
                <w:bCs/>
                <w:i/>
                <w:iCs/>
                <w:sz w:val="18"/>
                <w:szCs w:val="18"/>
              </w:rPr>
              <w:t>Sustainability Framework Action Plan 2020–22</w:t>
            </w:r>
            <w:r w:rsidRPr="0007743C">
              <w:rPr>
                <w:rFonts w:ascii="Arial" w:hAnsi="Arial" w:cs="Arial"/>
                <w:bCs/>
                <w:sz w:val="18"/>
                <w:szCs w:val="18"/>
              </w:rPr>
              <w:t>.</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56EC7090" w14:textId="77777777" w:rsidR="00704F11" w:rsidRDefault="00704F11" w:rsidP="000142CE">
            <w:pPr>
              <w:spacing w:before="60" w:after="60"/>
              <w:jc w:val="center"/>
              <w:rPr>
                <w:rFonts w:cs="Arial"/>
                <w:bCs/>
                <w:sz w:val="24"/>
                <w:szCs w:val="18"/>
              </w:rPr>
            </w:pPr>
          </w:p>
          <w:p w14:paraId="47A739BA" w14:textId="77777777" w:rsidR="00704F11" w:rsidRPr="002006DE" w:rsidRDefault="00704F11" w:rsidP="000142CE">
            <w:pPr>
              <w:spacing w:before="60" w:after="60"/>
              <w:jc w:val="center"/>
              <w:rPr>
                <w:rFonts w:ascii="Arial" w:hAnsi="Arial" w:cs="Arial"/>
                <w:bCs/>
                <w:color w:val="000000"/>
                <w:sz w:val="18"/>
                <w:szCs w:val="18"/>
                <w:highlight w:val="yellow"/>
              </w:rPr>
            </w:pPr>
            <w:r w:rsidRPr="005A7596">
              <w:rPr>
                <w:rFonts w:ascii="Wingdings" w:eastAsia="Wingdings" w:hAnsi="Wingdings" w:cs="Wingdings"/>
                <w:bCs/>
                <w:sz w:val="24"/>
                <w:szCs w:val="18"/>
              </w:rPr>
              <w:t>ü</w:t>
            </w:r>
          </w:p>
        </w:tc>
      </w:tr>
      <w:tr w:rsidR="00704F11" w:rsidRPr="00FA567B" w14:paraId="0C9D1AAE" w14:textId="77777777" w:rsidTr="50FEC6F1">
        <w:trPr>
          <w:trHeight w:val="279"/>
        </w:trPr>
        <w:tc>
          <w:tcPr>
            <w:tcW w:w="1035" w:type="pct"/>
            <w:tcBorders>
              <w:top w:val="single" w:sz="4" w:space="0" w:color="A6A6A6" w:themeColor="background1" w:themeShade="A6"/>
              <w:bottom w:val="nil"/>
            </w:tcBorders>
            <w:shd w:val="clear" w:color="auto" w:fill="auto"/>
          </w:tcPr>
          <w:p w14:paraId="409F3C42" w14:textId="68709AA4" w:rsidR="00704F11" w:rsidRPr="004F02DE" w:rsidRDefault="00704F11" w:rsidP="000142CE">
            <w:pPr>
              <w:spacing w:before="60" w:after="60"/>
              <w:rPr>
                <w:rFonts w:ascii="Arial" w:hAnsi="Arial" w:cs="Arial"/>
                <w:sz w:val="18"/>
                <w:szCs w:val="18"/>
                <w:highlight w:val="yellow"/>
              </w:rPr>
            </w:pPr>
            <w:r>
              <w:rPr>
                <w:rFonts w:ascii="Arial" w:hAnsi="Arial" w:cs="Arial"/>
                <w:sz w:val="18"/>
                <w:szCs w:val="22"/>
              </w:rPr>
              <w:t xml:space="preserve">4.6 </w:t>
            </w:r>
            <w:r w:rsidRPr="004F02DE">
              <w:rPr>
                <w:rFonts w:ascii="Arial" w:hAnsi="Arial" w:cs="Arial"/>
                <w:sz w:val="18"/>
                <w:szCs w:val="22"/>
              </w:rPr>
              <w:t>Ensure that our employees are safe at work</w:t>
            </w:r>
          </w:p>
        </w:tc>
        <w:tc>
          <w:tcPr>
            <w:tcW w:w="1112" w:type="pct"/>
            <w:tcBorders>
              <w:top w:val="single" w:sz="4" w:space="0" w:color="A6A6A6" w:themeColor="background1" w:themeShade="A6"/>
              <w:bottom w:val="single" w:sz="4" w:space="0" w:color="A6A6A6" w:themeColor="background1" w:themeShade="A6"/>
            </w:tcBorders>
            <w:shd w:val="clear" w:color="auto" w:fill="auto"/>
          </w:tcPr>
          <w:p w14:paraId="37D7950E" w14:textId="77777777" w:rsidR="00704F11" w:rsidRPr="004F02DE" w:rsidRDefault="00704F11" w:rsidP="000142CE">
            <w:pPr>
              <w:spacing w:before="60" w:after="60"/>
              <w:rPr>
                <w:rFonts w:ascii="Arial" w:hAnsi="Arial" w:cs="Arial"/>
                <w:i/>
                <w:color w:val="000000"/>
                <w:sz w:val="18"/>
                <w:szCs w:val="22"/>
                <w:highlight w:val="yellow"/>
              </w:rPr>
            </w:pPr>
            <w:r w:rsidRPr="004F02DE">
              <w:rPr>
                <w:rFonts w:ascii="Arial" w:hAnsi="Arial" w:cs="Arial"/>
                <w:i/>
                <w:iCs/>
                <w:sz w:val="18"/>
                <w:szCs w:val="18"/>
              </w:rPr>
              <w:t>Deliver the City's organisation wide risk register.</w:t>
            </w:r>
          </w:p>
        </w:tc>
        <w:tc>
          <w:tcPr>
            <w:tcW w:w="2452" w:type="pct"/>
            <w:tcBorders>
              <w:top w:val="single" w:sz="4" w:space="0" w:color="A6A6A6" w:themeColor="background1" w:themeShade="A6"/>
              <w:bottom w:val="single" w:sz="4" w:space="0" w:color="A6A6A6" w:themeColor="background1" w:themeShade="A6"/>
            </w:tcBorders>
            <w:shd w:val="clear" w:color="auto" w:fill="auto"/>
          </w:tcPr>
          <w:p w14:paraId="647E1532" w14:textId="77777777" w:rsidR="00704F11" w:rsidRPr="0007743C" w:rsidRDefault="00704F11" w:rsidP="000142CE">
            <w:pPr>
              <w:spacing w:before="60" w:after="60"/>
              <w:rPr>
                <w:rFonts w:ascii="Arial" w:hAnsi="Arial" w:cs="Arial"/>
                <w:sz w:val="18"/>
                <w:szCs w:val="18"/>
                <w:highlight w:val="yellow"/>
              </w:rPr>
            </w:pPr>
            <w:r w:rsidRPr="0007743C">
              <w:rPr>
                <w:rFonts w:ascii="Arial" w:hAnsi="Arial" w:cs="Arial"/>
                <w:color w:val="000000"/>
                <w:sz w:val="18"/>
                <w:szCs w:val="18"/>
              </w:rPr>
              <w:t>We designed, configured, and launched our new enterprise risk software to capture and manage our strategic and operational risks. We conducted internal training and will continue to assess, record, and monitor operational organisation risks to improve our risk reporting.</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54001A92" w14:textId="77777777" w:rsidR="00704F11" w:rsidRDefault="00704F11" w:rsidP="000142CE">
            <w:pPr>
              <w:spacing w:before="60" w:after="60"/>
              <w:jc w:val="center"/>
              <w:rPr>
                <w:rFonts w:cs="Arial"/>
                <w:bCs/>
                <w:sz w:val="24"/>
                <w:szCs w:val="18"/>
              </w:rPr>
            </w:pPr>
          </w:p>
          <w:p w14:paraId="23083319" w14:textId="77777777" w:rsidR="00704F11" w:rsidRPr="002006DE" w:rsidRDefault="00704F11" w:rsidP="000142CE">
            <w:pPr>
              <w:spacing w:before="60" w:after="60"/>
              <w:jc w:val="center"/>
              <w:rPr>
                <w:rFonts w:ascii="Arial" w:hAnsi="Arial" w:cs="Arial"/>
                <w:bCs/>
                <w:color w:val="000000"/>
                <w:sz w:val="18"/>
                <w:szCs w:val="18"/>
                <w:highlight w:val="yellow"/>
              </w:rPr>
            </w:pPr>
            <w:r w:rsidRPr="005A7596">
              <w:rPr>
                <w:rFonts w:ascii="Wingdings" w:eastAsia="Wingdings" w:hAnsi="Wingdings" w:cs="Wingdings"/>
                <w:bCs/>
                <w:sz w:val="24"/>
                <w:szCs w:val="18"/>
              </w:rPr>
              <w:t>ü</w:t>
            </w:r>
          </w:p>
        </w:tc>
      </w:tr>
      <w:tr w:rsidR="00704F11" w:rsidRPr="00FA567B" w14:paraId="2ED8828C" w14:textId="77777777" w:rsidTr="50FEC6F1">
        <w:trPr>
          <w:trHeight w:val="279"/>
        </w:trPr>
        <w:tc>
          <w:tcPr>
            <w:tcW w:w="1035" w:type="pct"/>
            <w:tcBorders>
              <w:top w:val="nil"/>
              <w:bottom w:val="single" w:sz="4" w:space="0" w:color="A6A6A6" w:themeColor="background1" w:themeShade="A6"/>
            </w:tcBorders>
            <w:shd w:val="clear" w:color="auto" w:fill="auto"/>
          </w:tcPr>
          <w:p w14:paraId="02153B77" w14:textId="77777777" w:rsidR="00704F11" w:rsidRPr="004F02DE" w:rsidRDefault="00704F11" w:rsidP="000142CE">
            <w:pPr>
              <w:spacing w:before="60" w:after="60"/>
              <w:rPr>
                <w:rFonts w:ascii="Arial" w:hAnsi="Arial" w:cs="Arial"/>
                <w:sz w:val="18"/>
                <w:szCs w:val="18"/>
                <w:highlight w:val="yellow"/>
              </w:rPr>
            </w:pPr>
          </w:p>
        </w:tc>
        <w:tc>
          <w:tcPr>
            <w:tcW w:w="1112" w:type="pct"/>
            <w:tcBorders>
              <w:top w:val="single" w:sz="4" w:space="0" w:color="A6A6A6" w:themeColor="background1" w:themeShade="A6"/>
              <w:bottom w:val="single" w:sz="4" w:space="0" w:color="A6A6A6" w:themeColor="background1" w:themeShade="A6"/>
            </w:tcBorders>
            <w:shd w:val="clear" w:color="auto" w:fill="auto"/>
          </w:tcPr>
          <w:p w14:paraId="3B93C94A" w14:textId="2F51993E" w:rsidR="00704F11" w:rsidRDefault="00704F11" w:rsidP="000142CE">
            <w:pPr>
              <w:spacing w:before="60" w:after="60"/>
              <w:rPr>
                <w:rFonts w:ascii="Arial" w:hAnsi="Arial" w:cs="Arial"/>
                <w:sz w:val="18"/>
                <w:szCs w:val="18"/>
                <w:lang w:val="en-US"/>
              </w:rPr>
            </w:pPr>
            <w:bookmarkStart w:id="104" w:name="_Hlk101947932"/>
            <w:r w:rsidRPr="004F02DE">
              <w:rPr>
                <w:rFonts w:ascii="Arial" w:hAnsi="Arial" w:cs="Arial"/>
                <w:i/>
                <w:iCs/>
                <w:sz w:val="18"/>
                <w:szCs w:val="18"/>
              </w:rPr>
              <w:t>Increase employee engagement and communication messages on physical and mental health, and safety in the workplace</w:t>
            </w:r>
            <w:bookmarkEnd w:id="104"/>
            <w:r w:rsidRPr="004F02DE">
              <w:rPr>
                <w:rFonts w:ascii="Arial" w:hAnsi="Arial" w:cs="Arial"/>
                <w:i/>
                <w:iCs/>
                <w:sz w:val="18"/>
                <w:szCs w:val="18"/>
              </w:rPr>
              <w:t>.</w:t>
            </w:r>
            <w:r w:rsidR="009A7D91">
              <w:rPr>
                <w:rFonts w:ascii="Arial" w:hAnsi="Arial" w:cs="Arial"/>
                <w:sz w:val="18"/>
                <w:szCs w:val="18"/>
                <w:lang w:val="en-US"/>
              </w:rPr>
              <w:t xml:space="preserve"> </w:t>
            </w:r>
          </w:p>
          <w:p w14:paraId="0396E4D4" w14:textId="2F9DEF5B" w:rsidR="00704F11" w:rsidRPr="004F02DE" w:rsidRDefault="0083233D" w:rsidP="000142CE">
            <w:pPr>
              <w:spacing w:before="60" w:after="60"/>
              <w:rPr>
                <w:rFonts w:ascii="Arial" w:hAnsi="Arial" w:cs="Arial"/>
                <w:i/>
                <w:color w:val="000000"/>
                <w:sz w:val="18"/>
                <w:szCs w:val="18"/>
                <w:highlight w:val="yellow"/>
              </w:rPr>
            </w:pPr>
            <w:r>
              <w:rPr>
                <w:noProof/>
                <w:color w:val="2B579A"/>
                <w:shd w:val="clear" w:color="auto" w:fill="E6E6E6"/>
              </w:rPr>
              <w:drawing>
                <wp:inline distT="0" distB="0" distL="0" distR="0" wp14:anchorId="5D83FE0C" wp14:editId="7333C480">
                  <wp:extent cx="144169" cy="159547"/>
                  <wp:effectExtent l="0" t="0" r="8255" b="0"/>
                  <wp:docPr id="91" name="Picture 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 name="Picture 91"/>
                          <pic:cNvPicPr/>
                        </pic:nvPicPr>
                        <pic:blipFill>
                          <a:blip r:embed="rId42"/>
                          <a:stretch>
                            <a:fillRect/>
                          </a:stretch>
                        </pic:blipFill>
                        <pic:spPr>
                          <a:xfrm>
                            <a:off x="0" y="0"/>
                            <a:ext cx="144169" cy="159547"/>
                          </a:xfrm>
                          <a:prstGeom prst="rect">
                            <a:avLst/>
                          </a:prstGeom>
                        </pic:spPr>
                      </pic:pic>
                    </a:graphicData>
                  </a:graphic>
                </wp:inline>
              </w:drawing>
            </w:r>
          </w:p>
        </w:tc>
        <w:tc>
          <w:tcPr>
            <w:tcW w:w="2452" w:type="pct"/>
            <w:tcBorders>
              <w:top w:val="single" w:sz="4" w:space="0" w:color="A6A6A6" w:themeColor="background1" w:themeShade="A6"/>
              <w:bottom w:val="single" w:sz="4" w:space="0" w:color="A6A6A6" w:themeColor="background1" w:themeShade="A6"/>
            </w:tcBorders>
            <w:shd w:val="clear" w:color="auto" w:fill="auto"/>
          </w:tcPr>
          <w:p w14:paraId="4ED54D05" w14:textId="77777777" w:rsidR="00704F11" w:rsidRPr="0007743C" w:rsidRDefault="00704F11" w:rsidP="000142CE">
            <w:pPr>
              <w:keepNext/>
              <w:spacing w:before="60" w:after="60"/>
              <w:rPr>
                <w:rFonts w:ascii="Arial" w:hAnsi="Arial" w:cs="Arial"/>
                <w:bCs/>
                <w:sz w:val="18"/>
                <w:szCs w:val="18"/>
              </w:rPr>
            </w:pPr>
            <w:r w:rsidRPr="0007743C">
              <w:rPr>
                <w:rFonts w:ascii="Arial" w:hAnsi="Arial" w:cs="Arial"/>
                <w:bCs/>
                <w:sz w:val="18"/>
                <w:szCs w:val="18"/>
              </w:rPr>
              <w:t>We provided various ongoing communications, campaigns and education opportunities promoting physical and mental health, and safety in the workplace including:</w:t>
            </w:r>
          </w:p>
          <w:p w14:paraId="67F88588" w14:textId="77777777" w:rsidR="00704F11" w:rsidRPr="0007743C" w:rsidRDefault="00704F11" w:rsidP="000142CE">
            <w:pPr>
              <w:pStyle w:val="ListParagraph"/>
              <w:keepNext/>
              <w:numPr>
                <w:ilvl w:val="0"/>
                <w:numId w:val="63"/>
              </w:numPr>
              <w:spacing w:before="60" w:after="60" w:line="270" w:lineRule="atLeast"/>
              <w:ind w:left="170" w:hanging="170"/>
              <w:contextualSpacing w:val="0"/>
              <w:rPr>
                <w:rFonts w:ascii="Arial" w:hAnsi="Arial" w:cs="Arial"/>
                <w:bCs/>
                <w:sz w:val="18"/>
                <w:szCs w:val="18"/>
              </w:rPr>
            </w:pPr>
            <w:r w:rsidRPr="0007743C">
              <w:rPr>
                <w:rFonts w:ascii="Arial" w:hAnsi="Arial" w:cs="Arial"/>
                <w:bCs/>
                <w:sz w:val="18"/>
                <w:szCs w:val="18"/>
              </w:rPr>
              <w:t>Kind people are our kind of people (new occupational violence and aggression marketing campaign)</w:t>
            </w:r>
          </w:p>
          <w:p w14:paraId="4427A353" w14:textId="77777777" w:rsidR="00704F11" w:rsidRPr="0007743C" w:rsidRDefault="00704F11" w:rsidP="000142CE">
            <w:pPr>
              <w:pStyle w:val="ListParagraph"/>
              <w:keepNext/>
              <w:numPr>
                <w:ilvl w:val="0"/>
                <w:numId w:val="63"/>
              </w:numPr>
              <w:spacing w:before="60" w:after="60" w:line="270" w:lineRule="atLeast"/>
              <w:ind w:left="170" w:hanging="170"/>
              <w:contextualSpacing w:val="0"/>
              <w:rPr>
                <w:rFonts w:ascii="Arial" w:hAnsi="Arial" w:cs="Arial"/>
                <w:bCs/>
                <w:sz w:val="18"/>
                <w:szCs w:val="18"/>
              </w:rPr>
            </w:pPr>
            <w:r w:rsidRPr="0007743C">
              <w:rPr>
                <w:rFonts w:ascii="Arial" w:hAnsi="Arial" w:cs="Arial"/>
                <w:bCs/>
                <w:sz w:val="18"/>
                <w:szCs w:val="18"/>
              </w:rPr>
              <w:t>Take 5 (safety in the workplace)</w:t>
            </w:r>
          </w:p>
          <w:p w14:paraId="3FB176BA" w14:textId="77777777" w:rsidR="00704F11" w:rsidRPr="0007743C" w:rsidRDefault="00704F11" w:rsidP="000142CE">
            <w:pPr>
              <w:pStyle w:val="ListParagraph"/>
              <w:keepNext/>
              <w:numPr>
                <w:ilvl w:val="0"/>
                <w:numId w:val="63"/>
              </w:numPr>
              <w:spacing w:before="60" w:after="60" w:line="270" w:lineRule="atLeast"/>
              <w:ind w:left="170" w:hanging="170"/>
              <w:contextualSpacing w:val="0"/>
              <w:rPr>
                <w:rFonts w:ascii="Arial" w:hAnsi="Arial" w:cs="Arial"/>
                <w:bCs/>
                <w:sz w:val="18"/>
                <w:szCs w:val="18"/>
              </w:rPr>
            </w:pPr>
            <w:r w:rsidRPr="0007743C">
              <w:rPr>
                <w:rFonts w:ascii="Arial" w:hAnsi="Arial" w:cs="Arial"/>
                <w:bCs/>
                <w:sz w:val="18"/>
                <w:szCs w:val="18"/>
              </w:rPr>
              <w:t>RUOK Day</w:t>
            </w:r>
          </w:p>
          <w:p w14:paraId="162493AA" w14:textId="77777777" w:rsidR="00704F11" w:rsidRPr="0007743C" w:rsidRDefault="00704F11" w:rsidP="000142CE">
            <w:pPr>
              <w:pStyle w:val="ListParagraph"/>
              <w:keepNext/>
              <w:numPr>
                <w:ilvl w:val="0"/>
                <w:numId w:val="63"/>
              </w:numPr>
              <w:spacing w:before="60" w:after="60" w:line="270" w:lineRule="atLeast"/>
              <w:ind w:left="170" w:hanging="170"/>
              <w:contextualSpacing w:val="0"/>
              <w:rPr>
                <w:rFonts w:ascii="Arial" w:hAnsi="Arial" w:cs="Arial"/>
                <w:bCs/>
                <w:sz w:val="18"/>
                <w:szCs w:val="18"/>
              </w:rPr>
            </w:pPr>
            <w:r w:rsidRPr="0007743C">
              <w:rPr>
                <w:rFonts w:ascii="Arial" w:hAnsi="Arial" w:cs="Arial"/>
                <w:bCs/>
                <w:sz w:val="18"/>
                <w:szCs w:val="18"/>
              </w:rPr>
              <w:t>World Gratitude Day</w:t>
            </w:r>
          </w:p>
          <w:p w14:paraId="1441AF49" w14:textId="77777777" w:rsidR="00704F11" w:rsidRPr="0007743C" w:rsidRDefault="00704F11" w:rsidP="000142CE">
            <w:pPr>
              <w:pStyle w:val="ListParagraph"/>
              <w:keepNext/>
              <w:numPr>
                <w:ilvl w:val="0"/>
                <w:numId w:val="63"/>
              </w:numPr>
              <w:spacing w:before="60" w:after="60" w:line="270" w:lineRule="atLeast"/>
              <w:ind w:left="170" w:hanging="170"/>
              <w:contextualSpacing w:val="0"/>
              <w:rPr>
                <w:rFonts w:ascii="Arial" w:hAnsi="Arial" w:cs="Arial"/>
                <w:bCs/>
                <w:sz w:val="18"/>
                <w:szCs w:val="18"/>
              </w:rPr>
            </w:pPr>
            <w:r w:rsidRPr="0007743C">
              <w:rPr>
                <w:rFonts w:ascii="Arial" w:hAnsi="Arial" w:cs="Arial"/>
                <w:bCs/>
                <w:sz w:val="18"/>
                <w:szCs w:val="18"/>
              </w:rPr>
              <w:t xml:space="preserve">Get on Track health challenge </w:t>
            </w:r>
            <w:r w:rsidRPr="0007743C">
              <w:rPr>
                <w:rFonts w:ascii="Arial" w:hAnsi="Arial" w:cs="Arial"/>
                <w:color w:val="2B579A"/>
                <w:sz w:val="18"/>
                <w:szCs w:val="18"/>
                <w:shd w:val="clear" w:color="auto" w:fill="E6E6E6"/>
              </w:rPr>
              <w:fldChar w:fldCharType="begin"/>
            </w:r>
            <w:r w:rsidRPr="0007743C">
              <w:rPr>
                <w:rFonts w:ascii="Arial" w:hAnsi="Arial" w:cs="Arial"/>
                <w:bCs/>
                <w:sz w:val="18"/>
                <w:szCs w:val="18"/>
              </w:rPr>
              <w:instrText xml:space="preserve">  </w:instrText>
            </w:r>
            <w:r w:rsidRPr="0007743C">
              <w:rPr>
                <w:rFonts w:ascii="Arial" w:hAnsi="Arial" w:cs="Arial"/>
                <w:color w:val="2B579A"/>
                <w:sz w:val="18"/>
                <w:szCs w:val="18"/>
                <w:shd w:val="clear" w:color="auto" w:fill="E6E6E6"/>
              </w:rPr>
              <w:fldChar w:fldCharType="end"/>
            </w:r>
          </w:p>
          <w:p w14:paraId="36EE44C8" w14:textId="77777777" w:rsidR="00704F11" w:rsidRPr="0007743C" w:rsidRDefault="00704F11" w:rsidP="000142CE">
            <w:pPr>
              <w:pStyle w:val="ListParagraph"/>
              <w:keepNext/>
              <w:numPr>
                <w:ilvl w:val="0"/>
                <w:numId w:val="63"/>
              </w:numPr>
              <w:spacing w:before="60" w:after="60" w:line="270" w:lineRule="atLeast"/>
              <w:ind w:left="170" w:hanging="170"/>
              <w:contextualSpacing w:val="0"/>
              <w:rPr>
                <w:rFonts w:ascii="Arial" w:hAnsi="Arial" w:cs="Arial"/>
                <w:bCs/>
                <w:sz w:val="18"/>
                <w:szCs w:val="18"/>
              </w:rPr>
            </w:pPr>
            <w:proofErr w:type="spellStart"/>
            <w:r w:rsidRPr="0007743C">
              <w:rPr>
                <w:rFonts w:ascii="Arial" w:hAnsi="Arial" w:cs="Arial"/>
                <w:bCs/>
                <w:sz w:val="18"/>
                <w:szCs w:val="18"/>
              </w:rPr>
              <w:t>Movember</w:t>
            </w:r>
            <w:proofErr w:type="spellEnd"/>
            <w:r w:rsidRPr="0007743C">
              <w:rPr>
                <w:rFonts w:ascii="Arial" w:hAnsi="Arial" w:cs="Arial"/>
                <w:bCs/>
                <w:sz w:val="18"/>
                <w:szCs w:val="18"/>
              </w:rPr>
              <w:t xml:space="preserve"> </w:t>
            </w:r>
          </w:p>
          <w:p w14:paraId="6DD18E83" w14:textId="77777777" w:rsidR="00704F11" w:rsidRPr="0007743C" w:rsidRDefault="00704F11" w:rsidP="000142CE">
            <w:pPr>
              <w:pStyle w:val="ListParagraph"/>
              <w:keepNext/>
              <w:numPr>
                <w:ilvl w:val="0"/>
                <w:numId w:val="63"/>
              </w:numPr>
              <w:spacing w:before="60" w:after="60" w:line="270" w:lineRule="atLeast"/>
              <w:ind w:left="170" w:hanging="170"/>
              <w:contextualSpacing w:val="0"/>
              <w:rPr>
                <w:rFonts w:ascii="Arial" w:hAnsi="Arial" w:cs="Arial"/>
                <w:bCs/>
                <w:sz w:val="18"/>
                <w:szCs w:val="18"/>
              </w:rPr>
            </w:pPr>
            <w:r w:rsidRPr="0007743C">
              <w:rPr>
                <w:rFonts w:ascii="Arial" w:hAnsi="Arial" w:cs="Arial"/>
                <w:bCs/>
                <w:sz w:val="18"/>
                <w:szCs w:val="18"/>
              </w:rPr>
              <w:t>Local Government Blood Challenge</w:t>
            </w:r>
          </w:p>
          <w:p w14:paraId="1B5519F9" w14:textId="77777777" w:rsidR="00704F11" w:rsidRPr="0007743C" w:rsidRDefault="00704F11" w:rsidP="000142CE">
            <w:pPr>
              <w:pStyle w:val="ListParagraph"/>
              <w:keepNext/>
              <w:numPr>
                <w:ilvl w:val="0"/>
                <w:numId w:val="63"/>
              </w:numPr>
              <w:spacing w:before="60" w:after="60" w:line="270" w:lineRule="atLeast"/>
              <w:ind w:left="170" w:hanging="170"/>
              <w:contextualSpacing w:val="0"/>
              <w:rPr>
                <w:rFonts w:ascii="Arial" w:hAnsi="Arial" w:cs="Arial"/>
                <w:bCs/>
                <w:sz w:val="18"/>
                <w:szCs w:val="18"/>
              </w:rPr>
            </w:pPr>
            <w:r w:rsidRPr="0007743C">
              <w:rPr>
                <w:rFonts w:ascii="Arial" w:hAnsi="Arial" w:cs="Arial"/>
                <w:bCs/>
                <w:sz w:val="18"/>
                <w:szCs w:val="18"/>
              </w:rPr>
              <w:t>online yoga</w:t>
            </w:r>
          </w:p>
          <w:p w14:paraId="2AD22BF7" w14:textId="77777777" w:rsidR="00704F11" w:rsidRPr="0007743C" w:rsidRDefault="00704F11" w:rsidP="000142CE">
            <w:pPr>
              <w:pStyle w:val="ListParagraph"/>
              <w:keepNext/>
              <w:numPr>
                <w:ilvl w:val="0"/>
                <w:numId w:val="63"/>
              </w:numPr>
              <w:spacing w:before="60" w:after="60" w:line="270" w:lineRule="atLeast"/>
              <w:ind w:left="170" w:hanging="170"/>
              <w:contextualSpacing w:val="0"/>
              <w:rPr>
                <w:rFonts w:ascii="Arial" w:hAnsi="Arial" w:cs="Arial"/>
                <w:bCs/>
                <w:sz w:val="18"/>
                <w:szCs w:val="18"/>
              </w:rPr>
            </w:pPr>
            <w:r w:rsidRPr="0007743C">
              <w:rPr>
                <w:rFonts w:ascii="Arial" w:hAnsi="Arial" w:cs="Arial"/>
                <w:bCs/>
                <w:sz w:val="18"/>
                <w:szCs w:val="18"/>
              </w:rPr>
              <w:t>Flu vaccinations for all employees and their families.</w:t>
            </w:r>
          </w:p>
          <w:p w14:paraId="5BED79A5" w14:textId="77777777" w:rsidR="00704F11" w:rsidRPr="0007743C" w:rsidRDefault="00704F11" w:rsidP="000142CE">
            <w:pPr>
              <w:spacing w:before="60" w:after="60"/>
              <w:rPr>
                <w:rFonts w:ascii="Arial" w:hAnsi="Arial" w:cs="Arial"/>
                <w:sz w:val="18"/>
                <w:szCs w:val="18"/>
                <w:highlight w:val="yellow"/>
              </w:rPr>
            </w:pPr>
            <w:r w:rsidRPr="0007743C">
              <w:rPr>
                <w:rFonts w:ascii="Arial" w:hAnsi="Arial" w:cs="Arial"/>
                <w:bCs/>
                <w:sz w:val="18"/>
                <w:szCs w:val="18"/>
              </w:rPr>
              <w:t>We also implemented an expanded Occupational Health and Safety incident management system and an internal welfare contact officer program, accessible to all employees.</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4060A3C1" w14:textId="77777777" w:rsidR="00704F11" w:rsidRDefault="00704F11" w:rsidP="000142CE">
            <w:pPr>
              <w:keepNext/>
              <w:spacing w:before="60" w:after="60"/>
              <w:jc w:val="center"/>
              <w:rPr>
                <w:rFonts w:cs="Arial"/>
                <w:bCs/>
                <w:sz w:val="24"/>
                <w:szCs w:val="18"/>
              </w:rPr>
            </w:pPr>
          </w:p>
          <w:p w14:paraId="567703C5" w14:textId="77777777" w:rsidR="00704F11" w:rsidRPr="002006DE" w:rsidRDefault="00704F11" w:rsidP="000142CE">
            <w:pPr>
              <w:spacing w:before="60" w:after="60"/>
              <w:jc w:val="center"/>
              <w:rPr>
                <w:rFonts w:ascii="Arial" w:hAnsi="Arial" w:cs="Arial"/>
                <w:bCs/>
                <w:color w:val="000000"/>
                <w:sz w:val="18"/>
                <w:szCs w:val="18"/>
                <w:highlight w:val="yellow"/>
              </w:rPr>
            </w:pPr>
            <w:r w:rsidRPr="005A7596">
              <w:rPr>
                <w:rFonts w:ascii="Wingdings" w:eastAsia="Wingdings" w:hAnsi="Wingdings" w:cs="Wingdings"/>
                <w:bCs/>
                <w:sz w:val="24"/>
                <w:szCs w:val="18"/>
              </w:rPr>
              <w:t>ü</w:t>
            </w:r>
          </w:p>
        </w:tc>
      </w:tr>
      <w:tr w:rsidR="00704F11" w:rsidRPr="00FA567B" w14:paraId="661C4A34" w14:textId="77777777" w:rsidTr="50FEC6F1">
        <w:trPr>
          <w:trHeight w:val="279"/>
        </w:trPr>
        <w:tc>
          <w:tcPr>
            <w:tcW w:w="1035" w:type="pct"/>
            <w:tcBorders>
              <w:top w:val="single" w:sz="4" w:space="0" w:color="A6A6A6" w:themeColor="background1" w:themeShade="A6"/>
              <w:bottom w:val="single" w:sz="4" w:space="0" w:color="A6A6A6" w:themeColor="background1" w:themeShade="A6"/>
            </w:tcBorders>
            <w:shd w:val="clear" w:color="auto" w:fill="auto"/>
          </w:tcPr>
          <w:p w14:paraId="4314F081" w14:textId="77777777" w:rsidR="00704F11" w:rsidRPr="004F02DE" w:rsidRDefault="00704F11" w:rsidP="000142CE">
            <w:pPr>
              <w:spacing w:before="60" w:after="60"/>
              <w:rPr>
                <w:rFonts w:ascii="Arial" w:hAnsi="Arial" w:cs="Arial"/>
                <w:sz w:val="18"/>
                <w:szCs w:val="18"/>
                <w:highlight w:val="yellow"/>
              </w:rPr>
            </w:pPr>
            <w:r>
              <w:rPr>
                <w:rFonts w:ascii="Arial" w:hAnsi="Arial" w:cs="Arial"/>
                <w:sz w:val="18"/>
                <w:szCs w:val="22"/>
              </w:rPr>
              <w:lastRenderedPageBreak/>
              <w:t xml:space="preserve">4.7 </w:t>
            </w:r>
            <w:r w:rsidRPr="004F02DE">
              <w:rPr>
                <w:rFonts w:ascii="Arial" w:hAnsi="Arial" w:cs="Arial"/>
                <w:sz w:val="18"/>
                <w:szCs w:val="22"/>
              </w:rPr>
              <w:t>Focus on financial sustainability</w:t>
            </w:r>
          </w:p>
        </w:tc>
        <w:tc>
          <w:tcPr>
            <w:tcW w:w="1112" w:type="pct"/>
            <w:tcBorders>
              <w:top w:val="single" w:sz="4" w:space="0" w:color="A6A6A6" w:themeColor="background1" w:themeShade="A6"/>
              <w:bottom w:val="single" w:sz="4" w:space="0" w:color="A6A6A6" w:themeColor="background1" w:themeShade="A6"/>
            </w:tcBorders>
            <w:shd w:val="clear" w:color="auto" w:fill="auto"/>
          </w:tcPr>
          <w:p w14:paraId="155B4ED2" w14:textId="77777777" w:rsidR="00704F11" w:rsidRPr="004F02DE" w:rsidRDefault="00704F11" w:rsidP="000142CE">
            <w:pPr>
              <w:spacing w:before="60" w:after="60"/>
              <w:rPr>
                <w:rFonts w:ascii="Arial" w:hAnsi="Arial" w:cs="Arial"/>
                <w:i/>
                <w:color w:val="000000"/>
                <w:sz w:val="18"/>
                <w:szCs w:val="22"/>
                <w:highlight w:val="yellow"/>
              </w:rPr>
            </w:pPr>
            <w:r w:rsidRPr="004F02DE">
              <w:rPr>
                <w:rFonts w:ascii="Arial" w:hAnsi="Arial" w:cs="Arial"/>
                <w:i/>
                <w:iCs/>
                <w:sz w:val="18"/>
                <w:szCs w:val="18"/>
              </w:rPr>
              <w:t>Deliver on efficiency targets and identify areas for investment in sustainable cost savings considering total cost of ownership.</w:t>
            </w:r>
          </w:p>
        </w:tc>
        <w:tc>
          <w:tcPr>
            <w:tcW w:w="2452" w:type="pct"/>
            <w:tcBorders>
              <w:top w:val="single" w:sz="4" w:space="0" w:color="A6A6A6" w:themeColor="background1" w:themeShade="A6"/>
              <w:bottom w:val="single" w:sz="4" w:space="0" w:color="A6A6A6" w:themeColor="background1" w:themeShade="A6"/>
            </w:tcBorders>
            <w:shd w:val="clear" w:color="auto" w:fill="auto"/>
          </w:tcPr>
          <w:p w14:paraId="6AEB8C7A" w14:textId="77777777" w:rsidR="00704F11" w:rsidRPr="0007743C" w:rsidRDefault="00704F11" w:rsidP="00E7470E">
            <w:pPr>
              <w:keepNext/>
              <w:keepLines/>
              <w:spacing w:before="60" w:after="60"/>
              <w:rPr>
                <w:rFonts w:ascii="Arial" w:hAnsi="Arial" w:cs="Arial"/>
                <w:sz w:val="18"/>
                <w:szCs w:val="18"/>
                <w:highlight w:val="yellow"/>
              </w:rPr>
            </w:pPr>
            <w:r w:rsidRPr="0007743C">
              <w:rPr>
                <w:rFonts w:ascii="Arial" w:hAnsi="Arial" w:cs="Arial"/>
                <w:bCs/>
                <w:sz w:val="18"/>
                <w:szCs w:val="18"/>
              </w:rPr>
              <w:t>Our 2021–22 budget incorporated several programs of work expected to deliver ongoing cost efficiencies. We continually monitor our monthly financial results to assess the performance of these programs and to identify any further potential cost savings. Our current operating costs are tracking favourable to budget.</w:t>
            </w:r>
          </w:p>
        </w:tc>
        <w:tc>
          <w:tcPr>
            <w:tcW w:w="401" w:type="pct"/>
            <w:tcBorders>
              <w:top w:val="single" w:sz="4" w:space="0" w:color="A6A6A6" w:themeColor="background1" w:themeShade="A6"/>
              <w:bottom w:val="single" w:sz="4" w:space="0" w:color="A6A6A6" w:themeColor="background1" w:themeShade="A6"/>
            </w:tcBorders>
            <w:shd w:val="clear" w:color="auto" w:fill="auto"/>
          </w:tcPr>
          <w:p w14:paraId="69791B61" w14:textId="77777777" w:rsidR="00704F11" w:rsidRPr="002006DE" w:rsidRDefault="00704F11" w:rsidP="000142CE">
            <w:pPr>
              <w:spacing w:before="60" w:after="60"/>
              <w:jc w:val="center"/>
              <w:rPr>
                <w:rFonts w:ascii="Arial" w:hAnsi="Arial" w:cs="Arial"/>
                <w:bCs/>
                <w:color w:val="000000"/>
                <w:sz w:val="18"/>
                <w:szCs w:val="18"/>
                <w:highlight w:val="yellow"/>
              </w:rPr>
            </w:pPr>
            <w:r w:rsidRPr="00EB3CC7">
              <w:rPr>
                <w:noProof/>
                <w:color w:val="2B579A"/>
                <w:sz w:val="17"/>
                <w:szCs w:val="17"/>
                <w:shd w:val="clear" w:color="auto" w:fill="E6E6E6"/>
              </w:rPr>
              <w:drawing>
                <wp:anchor distT="0" distB="0" distL="114300" distR="114300" simplePos="0" relativeHeight="251658276" behindDoc="1" locked="0" layoutInCell="1" allowOverlap="1" wp14:anchorId="55DC4BFE" wp14:editId="2213E348">
                  <wp:simplePos x="0" y="0"/>
                  <wp:positionH relativeFrom="column">
                    <wp:posOffset>102870</wp:posOffset>
                  </wp:positionH>
                  <wp:positionV relativeFrom="paragraph">
                    <wp:posOffset>223520</wp:posOffset>
                  </wp:positionV>
                  <wp:extent cx="155575" cy="140335"/>
                  <wp:effectExtent l="0" t="0" r="0" b="0"/>
                  <wp:wrapSquare wrapText="bothSides"/>
                  <wp:docPr id="231" name="Picture 64" descr="cid:image008.png@01D4501A.B6520F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0" descr="cid:image008.png@01D4501A.B6520F70"/>
                          <pic:cNvPicPr>
                            <a:picLocks noChangeAspect="1" noChangeArrowheads="1"/>
                          </pic:cNvPicPr>
                        </pic:nvPicPr>
                        <pic:blipFill>
                          <a:blip r:embed="rId84" r:link="rId85">
                            <a:extLst>
                              <a:ext uri="{28A0092B-C50C-407E-A947-70E740481C1C}">
                                <a14:useLocalDpi xmlns:a14="http://schemas.microsoft.com/office/drawing/2010/main" val="0"/>
                              </a:ext>
                            </a:extLst>
                          </a:blip>
                          <a:srcRect/>
                          <a:stretch>
                            <a:fillRect/>
                          </a:stretch>
                        </pic:blipFill>
                        <pic:spPr bwMode="auto">
                          <a:xfrm>
                            <a:off x="0" y="0"/>
                            <a:ext cx="155575" cy="140335"/>
                          </a:xfrm>
                          <a:prstGeom prst="rect">
                            <a:avLst/>
                          </a:prstGeom>
                          <a:noFill/>
                          <a:ln>
                            <a:noFill/>
                          </a:ln>
                        </pic:spPr>
                      </pic:pic>
                    </a:graphicData>
                  </a:graphic>
                  <wp14:sizeRelH relativeFrom="page">
                    <wp14:pctWidth>0</wp14:pctWidth>
                  </wp14:sizeRelH>
                  <wp14:sizeRelV relativeFrom="page">
                    <wp14:pctHeight>0</wp14:pctHeight>
                  </wp14:sizeRelV>
                </wp:anchor>
              </w:drawing>
            </w:r>
          </w:p>
        </w:tc>
      </w:tr>
    </w:tbl>
    <w:p w14:paraId="48752965" w14:textId="5FCD1C1F" w:rsidR="00704F11" w:rsidRPr="00965BA7" w:rsidRDefault="00704F11" w:rsidP="000F5CAC">
      <w:pPr>
        <w:pStyle w:val="ListBullet"/>
        <w:spacing w:before="100" w:after="100"/>
        <w:ind w:left="0" w:firstLine="0"/>
        <w:rPr>
          <w:rFonts w:ascii="Arial" w:hAnsi="Arial" w:cs="Arial"/>
          <w:b/>
          <w:bCs/>
          <w:color w:val="003361"/>
          <w:spacing w:val="0"/>
          <w:sz w:val="24"/>
          <w:szCs w:val="24"/>
        </w:rPr>
      </w:pPr>
      <w:r>
        <w:br/>
      </w:r>
      <w:r w:rsidR="00F90156">
        <w:rPr>
          <w:rFonts w:ascii="Arial" w:hAnsi="Arial" w:cs="Arial"/>
          <w:b/>
          <w:bCs/>
          <w:color w:val="003361"/>
          <w:spacing w:val="0"/>
          <w:sz w:val="24"/>
          <w:szCs w:val="24"/>
        </w:rPr>
        <w:br/>
      </w:r>
      <w:r w:rsidRPr="00965BA7">
        <w:rPr>
          <w:rFonts w:ascii="Arial" w:hAnsi="Arial" w:cs="Arial"/>
          <w:b/>
          <w:bCs/>
          <w:color w:val="003361"/>
          <w:spacing w:val="0"/>
          <w:sz w:val="24"/>
          <w:szCs w:val="24"/>
        </w:rPr>
        <w:t xml:space="preserve">Other achievements </w:t>
      </w:r>
    </w:p>
    <w:p w14:paraId="51C1DDEF" w14:textId="77777777" w:rsidR="00704F11" w:rsidRPr="009E37BD" w:rsidRDefault="00704F11" w:rsidP="00646BCD">
      <w:pPr>
        <w:pStyle w:val="ListBullet"/>
        <w:numPr>
          <w:ilvl w:val="0"/>
          <w:numId w:val="6"/>
        </w:numPr>
        <w:spacing w:before="100" w:after="100"/>
        <w:rPr>
          <w:rFonts w:ascii="Arial" w:hAnsi="Arial" w:cs="Arial"/>
          <w:color w:val="221E1F"/>
          <w:sz w:val="22"/>
          <w:szCs w:val="22"/>
          <w:shd w:val="clear" w:color="auto" w:fill="FFFFFF"/>
        </w:rPr>
      </w:pPr>
      <w:r w:rsidRPr="009E37BD">
        <w:rPr>
          <w:rFonts w:ascii="Arial" w:hAnsi="Arial" w:cs="Arial"/>
          <w:sz w:val="20"/>
          <w:szCs w:val="20"/>
        </w:rPr>
        <w:t xml:space="preserve">Council adopted the </w:t>
      </w:r>
      <w:r w:rsidRPr="009E37BD">
        <w:rPr>
          <w:rFonts w:ascii="Arial" w:hAnsi="Arial" w:cs="Arial"/>
          <w:i/>
          <w:iCs/>
          <w:sz w:val="20"/>
          <w:szCs w:val="20"/>
        </w:rPr>
        <w:t>Long-term Financial Plan 2021‒31</w:t>
      </w:r>
    </w:p>
    <w:p w14:paraId="156BF64A" w14:textId="14C49A71" w:rsidR="00704F11" w:rsidRDefault="00704F11" w:rsidP="00646BCD">
      <w:pPr>
        <w:pStyle w:val="ListBullet"/>
        <w:numPr>
          <w:ilvl w:val="0"/>
          <w:numId w:val="6"/>
        </w:numPr>
        <w:spacing w:before="100" w:after="100"/>
        <w:rPr>
          <w:rFonts w:ascii="Arial" w:hAnsi="Arial" w:cs="Arial"/>
          <w:sz w:val="20"/>
          <w:szCs w:val="20"/>
        </w:rPr>
      </w:pPr>
      <w:r w:rsidRPr="009E37BD">
        <w:rPr>
          <w:rFonts w:ascii="Arial" w:hAnsi="Arial" w:cs="Arial"/>
          <w:sz w:val="20"/>
          <w:szCs w:val="20"/>
        </w:rPr>
        <w:t xml:space="preserve">We engaged with the community to seek their views on the draft Asset Plan 2022‒32 which </w:t>
      </w:r>
      <w:r w:rsidR="00140BC8">
        <w:rPr>
          <w:rFonts w:ascii="Arial" w:hAnsi="Arial" w:cs="Arial"/>
          <w:sz w:val="20"/>
          <w:szCs w:val="20"/>
        </w:rPr>
        <w:t xml:space="preserve">outlines </w:t>
      </w:r>
      <w:r w:rsidRPr="009E37BD">
        <w:rPr>
          <w:rFonts w:ascii="Arial" w:hAnsi="Arial" w:cs="Arial"/>
          <w:sz w:val="20"/>
          <w:szCs w:val="20"/>
        </w:rPr>
        <w:t>how our assets will be managed and maintained over the next 10 years</w:t>
      </w:r>
    </w:p>
    <w:p w14:paraId="69D42DE7" w14:textId="53C95F09" w:rsidR="00704F11" w:rsidRPr="00E67DC5" w:rsidRDefault="00704F11" w:rsidP="00646BCD">
      <w:pPr>
        <w:pStyle w:val="ListBullet"/>
        <w:numPr>
          <w:ilvl w:val="0"/>
          <w:numId w:val="6"/>
        </w:numPr>
        <w:spacing w:before="100" w:after="100"/>
        <w:rPr>
          <w:rFonts w:ascii="Arial" w:hAnsi="Arial" w:cs="Arial"/>
          <w:sz w:val="20"/>
          <w:szCs w:val="20"/>
        </w:rPr>
      </w:pPr>
      <w:r w:rsidRPr="00E67DC5">
        <w:rPr>
          <w:rFonts w:ascii="Arial" w:hAnsi="Arial" w:cs="Arial"/>
          <w:sz w:val="20"/>
          <w:szCs w:val="20"/>
        </w:rPr>
        <w:t xml:space="preserve">We updated our </w:t>
      </w:r>
      <w:r w:rsidRPr="00E7470E">
        <w:rPr>
          <w:rFonts w:ascii="Arial" w:hAnsi="Arial" w:cs="Arial"/>
          <w:i/>
          <w:iCs/>
          <w:sz w:val="20"/>
          <w:szCs w:val="20"/>
        </w:rPr>
        <w:t>Procurement Policy</w:t>
      </w:r>
      <w:r w:rsidR="00DD22C2">
        <w:rPr>
          <w:rFonts w:ascii="Arial" w:hAnsi="Arial" w:cs="Arial"/>
          <w:sz w:val="20"/>
          <w:szCs w:val="20"/>
        </w:rPr>
        <w:t>,</w:t>
      </w:r>
      <w:r w:rsidRPr="00E67DC5">
        <w:rPr>
          <w:rFonts w:ascii="Arial" w:hAnsi="Arial" w:cs="Arial"/>
          <w:sz w:val="20"/>
          <w:szCs w:val="20"/>
        </w:rPr>
        <w:t xml:space="preserve"> encourag</w:t>
      </w:r>
      <w:r w:rsidR="00DD22C2">
        <w:rPr>
          <w:rFonts w:ascii="Arial" w:hAnsi="Arial" w:cs="Arial"/>
          <w:sz w:val="20"/>
          <w:szCs w:val="20"/>
        </w:rPr>
        <w:t>ing</w:t>
      </w:r>
      <w:r w:rsidRPr="00E67DC5">
        <w:rPr>
          <w:rFonts w:ascii="Arial" w:hAnsi="Arial" w:cs="Arial"/>
          <w:sz w:val="20"/>
          <w:szCs w:val="20"/>
        </w:rPr>
        <w:t xml:space="preserve"> procurement of local goods, works and services and support local businesses and traditionally disadvantaged groups.</w:t>
      </w:r>
    </w:p>
    <w:p w14:paraId="0BF1D987" w14:textId="77777777" w:rsidR="00704F11" w:rsidRPr="00E67DC5" w:rsidRDefault="00704F11" w:rsidP="00646BCD">
      <w:pPr>
        <w:pStyle w:val="ListBullet"/>
        <w:numPr>
          <w:ilvl w:val="0"/>
          <w:numId w:val="6"/>
        </w:numPr>
        <w:spacing w:before="100" w:after="100"/>
        <w:rPr>
          <w:rFonts w:ascii="Arial" w:hAnsi="Arial" w:cs="Arial"/>
          <w:sz w:val="20"/>
          <w:szCs w:val="20"/>
        </w:rPr>
      </w:pPr>
      <w:r w:rsidRPr="00E67DC5">
        <w:rPr>
          <w:rFonts w:ascii="Arial" w:hAnsi="Arial" w:cs="Arial"/>
          <w:sz w:val="20"/>
          <w:szCs w:val="20"/>
        </w:rPr>
        <w:t>We held the organisation's inaugural Strategy Week where we explored issues relevant to the future of our region, showcased key work delivering on our priorities and developed a shared understanding of future priorities</w:t>
      </w:r>
    </w:p>
    <w:p w14:paraId="2EBD1467" w14:textId="7C46B475" w:rsidR="00704F11" w:rsidRPr="00766269" w:rsidRDefault="00704F11" w:rsidP="00646BCD">
      <w:pPr>
        <w:pStyle w:val="ListBullet"/>
        <w:numPr>
          <w:ilvl w:val="0"/>
          <w:numId w:val="6"/>
        </w:numPr>
        <w:spacing w:before="100" w:after="100"/>
        <w:rPr>
          <w:rFonts w:ascii="Arial" w:hAnsi="Arial" w:cs="Arial"/>
          <w:color w:val="221E1F"/>
          <w:sz w:val="20"/>
          <w:szCs w:val="20"/>
          <w:shd w:val="clear" w:color="auto" w:fill="FFFFFF"/>
        </w:rPr>
      </w:pPr>
      <w:r w:rsidRPr="00766269">
        <w:rPr>
          <w:rFonts w:ascii="Arial" w:hAnsi="Arial" w:cs="Arial"/>
          <w:color w:val="221E1F"/>
          <w:sz w:val="20"/>
          <w:szCs w:val="20"/>
          <w:shd w:val="clear" w:color="auto" w:fill="FFFFFF"/>
        </w:rPr>
        <w:t>Supported the delivery of the inaugural Workplace Gender Audit by providing pivotal employee data</w:t>
      </w:r>
      <w:r w:rsidR="009F3376">
        <w:rPr>
          <w:rFonts w:ascii="Arial" w:hAnsi="Arial" w:cs="Arial"/>
          <w:color w:val="221E1F"/>
          <w:sz w:val="20"/>
          <w:szCs w:val="20"/>
          <w:shd w:val="clear" w:color="auto" w:fill="FFFFFF"/>
        </w:rPr>
        <w:t>.</w:t>
      </w:r>
    </w:p>
    <w:p w14:paraId="48988284" w14:textId="77777777" w:rsidR="00D10CE2" w:rsidRDefault="00D10CE2">
      <w:pPr>
        <w:spacing w:line="240" w:lineRule="auto"/>
        <w:rPr>
          <w:rFonts w:ascii="Arial" w:hAnsi="Arial" w:cs="Arial"/>
          <w:b/>
          <w:color w:val="003361"/>
          <w:spacing w:val="0"/>
          <w:sz w:val="24"/>
          <w:szCs w:val="24"/>
        </w:rPr>
      </w:pPr>
      <w:r>
        <w:rPr>
          <w:rFonts w:ascii="Arial" w:hAnsi="Arial" w:cs="Arial"/>
          <w:b/>
          <w:color w:val="003361"/>
          <w:spacing w:val="0"/>
          <w:sz w:val="24"/>
          <w:szCs w:val="24"/>
        </w:rPr>
        <w:br w:type="page"/>
      </w:r>
    </w:p>
    <w:p w14:paraId="3E2144A9" w14:textId="200A5CD8" w:rsidR="00704F11" w:rsidRPr="00965BA7" w:rsidRDefault="00704F11" w:rsidP="00F90156">
      <w:pPr>
        <w:keepNext/>
        <w:spacing w:before="200" w:after="100"/>
        <w:rPr>
          <w:rFonts w:ascii="Arial" w:hAnsi="Arial" w:cs="Arial"/>
          <w:b/>
          <w:color w:val="003361"/>
          <w:spacing w:val="0"/>
          <w:sz w:val="24"/>
          <w:szCs w:val="24"/>
        </w:rPr>
      </w:pPr>
      <w:r w:rsidRPr="00965BA7">
        <w:rPr>
          <w:rFonts w:ascii="Arial" w:hAnsi="Arial" w:cs="Arial"/>
          <w:b/>
          <w:color w:val="003361"/>
          <w:spacing w:val="0"/>
          <w:sz w:val="24"/>
          <w:szCs w:val="24"/>
        </w:rPr>
        <w:lastRenderedPageBreak/>
        <w:t xml:space="preserve">Local Government Performance Reporting Indicators </w:t>
      </w:r>
    </w:p>
    <w:p w14:paraId="1D53DD44" w14:textId="77777777" w:rsidR="00704F11" w:rsidRPr="00691E77" w:rsidRDefault="00704F11" w:rsidP="00F90156">
      <w:pPr>
        <w:spacing w:before="100" w:after="200"/>
        <w:rPr>
          <w:rFonts w:ascii="Arial" w:hAnsi="Arial" w:cs="Arial"/>
          <w:b/>
          <w:spacing w:val="0"/>
          <w:sz w:val="28"/>
          <w:szCs w:val="24"/>
        </w:rPr>
      </w:pPr>
      <w:r w:rsidRPr="00691E77">
        <w:rPr>
          <w:rFonts w:ascii="Arial" w:hAnsi="Arial" w:cs="Arial"/>
          <w:sz w:val="20"/>
        </w:rPr>
        <w:t>To help measure performance across all Victorian councils in a transparent and accountable way, we report to Local Government Victoria on the following mandatory indicators:</w:t>
      </w:r>
    </w:p>
    <w:tbl>
      <w:tblPr>
        <w:tblW w:w="5079" w:type="pct"/>
        <w:tblBorders>
          <w:top w:val="single" w:sz="4" w:space="0" w:color="1F497D"/>
          <w:bottom w:val="single" w:sz="4" w:space="0" w:color="1F497D"/>
          <w:insideH w:val="single" w:sz="4" w:space="0" w:color="1F497D"/>
        </w:tblBorders>
        <w:tblLayout w:type="fixed"/>
        <w:tblCellMar>
          <w:left w:w="57" w:type="dxa"/>
          <w:right w:w="57" w:type="dxa"/>
        </w:tblCellMar>
        <w:tblLook w:val="0620" w:firstRow="1" w:lastRow="0" w:firstColumn="0" w:lastColumn="0" w:noHBand="1" w:noVBand="1"/>
      </w:tblPr>
      <w:tblGrid>
        <w:gridCol w:w="3118"/>
        <w:gridCol w:w="1136"/>
        <w:gridCol w:w="36"/>
        <w:gridCol w:w="1099"/>
        <w:gridCol w:w="70"/>
        <w:gridCol w:w="1169"/>
        <w:gridCol w:w="38"/>
        <w:gridCol w:w="1131"/>
        <w:gridCol w:w="2834"/>
      </w:tblGrid>
      <w:tr w:rsidR="009F3376" w:rsidRPr="00FA567B" w14:paraId="54145E67" w14:textId="77777777" w:rsidTr="00646BCD">
        <w:trPr>
          <w:cantSplit/>
          <w:trHeight w:val="440"/>
          <w:tblHeader/>
        </w:trPr>
        <w:tc>
          <w:tcPr>
            <w:tcW w:w="1466" w:type="pct"/>
            <w:vMerge w:val="restart"/>
            <w:shd w:val="clear" w:color="auto" w:fill="003361"/>
            <w:vAlign w:val="bottom"/>
          </w:tcPr>
          <w:p w14:paraId="355C3353" w14:textId="77777777" w:rsidR="009F3376" w:rsidRPr="00B74548" w:rsidRDefault="009F3376" w:rsidP="000142CE">
            <w:pPr>
              <w:keepNext/>
              <w:spacing w:before="60" w:after="60"/>
              <w:rPr>
                <w:rFonts w:ascii="Arial" w:hAnsi="Arial" w:cs="Arial"/>
                <w:b/>
              </w:rPr>
            </w:pPr>
            <w:r w:rsidRPr="00B74548">
              <w:rPr>
                <w:rFonts w:ascii="Arial" w:hAnsi="Arial" w:cs="Arial"/>
                <w:b/>
                <w:color w:val="FFFFFF"/>
                <w:sz w:val="18"/>
                <w:szCs w:val="18"/>
              </w:rPr>
              <w:t>SERVICE/INDICATOR/MEASURE</w:t>
            </w:r>
          </w:p>
        </w:tc>
        <w:tc>
          <w:tcPr>
            <w:tcW w:w="2201" w:type="pct"/>
            <w:gridSpan w:val="7"/>
            <w:tcBorders>
              <w:bottom w:val="single" w:sz="4" w:space="0" w:color="1F497D"/>
            </w:tcBorders>
            <w:shd w:val="clear" w:color="auto" w:fill="003361"/>
            <w:vAlign w:val="bottom"/>
          </w:tcPr>
          <w:p w14:paraId="7307AF82" w14:textId="1DCD1488" w:rsidR="009F3376" w:rsidRPr="00BC53DC" w:rsidRDefault="009F3376" w:rsidP="000142CE">
            <w:pPr>
              <w:keepNext/>
              <w:spacing w:before="60" w:after="60"/>
              <w:jc w:val="center"/>
              <w:rPr>
                <w:rFonts w:ascii="Arial" w:hAnsi="Arial" w:cs="Arial"/>
                <w:b/>
                <w:color w:val="FFFFFF"/>
                <w:sz w:val="18"/>
                <w:szCs w:val="18"/>
              </w:rPr>
            </w:pPr>
            <w:r w:rsidRPr="00BC53DC">
              <w:rPr>
                <w:rFonts w:ascii="Arial" w:hAnsi="Arial" w:cs="Arial"/>
                <w:b/>
                <w:color w:val="FFFFFF"/>
                <w:sz w:val="18"/>
                <w:szCs w:val="18"/>
              </w:rPr>
              <w:t>RESULTS</w:t>
            </w:r>
          </w:p>
        </w:tc>
        <w:tc>
          <w:tcPr>
            <w:tcW w:w="1333" w:type="pct"/>
            <w:vMerge w:val="restart"/>
            <w:shd w:val="clear" w:color="auto" w:fill="003361"/>
            <w:vAlign w:val="bottom"/>
          </w:tcPr>
          <w:p w14:paraId="08E4FEEC" w14:textId="2A46FAAB" w:rsidR="009F3376" w:rsidRPr="00BC53DC" w:rsidRDefault="009F3376" w:rsidP="000142CE">
            <w:pPr>
              <w:keepNext/>
              <w:spacing w:before="60" w:after="60"/>
              <w:rPr>
                <w:rFonts w:ascii="Arial" w:hAnsi="Arial" w:cs="Arial"/>
                <w:b/>
                <w:color w:val="FFFFFF"/>
                <w:sz w:val="18"/>
                <w:szCs w:val="18"/>
              </w:rPr>
            </w:pPr>
            <w:r w:rsidRPr="00BC53DC">
              <w:rPr>
                <w:rFonts w:ascii="Arial" w:hAnsi="Arial" w:cs="Arial"/>
                <w:b/>
                <w:color w:val="FFFFFF"/>
                <w:sz w:val="18"/>
                <w:szCs w:val="18"/>
              </w:rPr>
              <w:t>COMMENTS</w:t>
            </w:r>
          </w:p>
        </w:tc>
      </w:tr>
      <w:tr w:rsidR="009F3376" w:rsidRPr="00FA567B" w14:paraId="7AD2A90D" w14:textId="77777777" w:rsidTr="00DB612F">
        <w:trPr>
          <w:cantSplit/>
          <w:trHeight w:val="430"/>
          <w:tblHeader/>
        </w:trPr>
        <w:tc>
          <w:tcPr>
            <w:tcW w:w="1466" w:type="pct"/>
            <w:vMerge/>
            <w:shd w:val="clear" w:color="auto" w:fill="1F497D"/>
            <w:vAlign w:val="bottom"/>
          </w:tcPr>
          <w:p w14:paraId="0D0644C4" w14:textId="77777777" w:rsidR="009F3376" w:rsidRPr="00B74548" w:rsidRDefault="009F3376" w:rsidP="000142CE">
            <w:pPr>
              <w:keepNext/>
              <w:spacing w:before="60" w:after="60"/>
              <w:rPr>
                <w:rFonts w:ascii="Arial" w:hAnsi="Arial" w:cs="Arial"/>
                <w:b/>
                <w:color w:val="FFFFFF"/>
                <w:sz w:val="18"/>
                <w:szCs w:val="18"/>
              </w:rPr>
            </w:pPr>
          </w:p>
        </w:tc>
        <w:tc>
          <w:tcPr>
            <w:tcW w:w="551" w:type="pct"/>
            <w:gridSpan w:val="2"/>
            <w:shd w:val="clear" w:color="auto" w:fill="003361"/>
            <w:vAlign w:val="bottom"/>
          </w:tcPr>
          <w:p w14:paraId="6AF20AAF" w14:textId="4AF11F7D" w:rsidR="009F3376" w:rsidRPr="00BC53DC" w:rsidRDefault="009F3376" w:rsidP="000142CE">
            <w:pPr>
              <w:keepNext/>
              <w:spacing w:before="60" w:after="60"/>
              <w:rPr>
                <w:rFonts w:ascii="Arial" w:hAnsi="Arial" w:cs="Arial"/>
                <w:b/>
                <w:color w:val="FFFFFF"/>
                <w:sz w:val="18"/>
                <w:szCs w:val="18"/>
              </w:rPr>
            </w:pPr>
            <w:r>
              <w:rPr>
                <w:rFonts w:ascii="Arial" w:hAnsi="Arial" w:cs="Arial"/>
                <w:b/>
                <w:color w:val="FFFFFF"/>
                <w:sz w:val="18"/>
                <w:szCs w:val="18"/>
              </w:rPr>
              <w:t>2019</w:t>
            </w:r>
          </w:p>
        </w:tc>
        <w:tc>
          <w:tcPr>
            <w:tcW w:w="550" w:type="pct"/>
            <w:gridSpan w:val="2"/>
            <w:shd w:val="clear" w:color="auto" w:fill="003361"/>
            <w:vAlign w:val="bottom"/>
          </w:tcPr>
          <w:p w14:paraId="6290DD33" w14:textId="72774AAC" w:rsidR="009F3376" w:rsidRPr="00BC53DC" w:rsidRDefault="009F3376" w:rsidP="000142CE">
            <w:pPr>
              <w:keepNext/>
              <w:spacing w:before="60" w:after="60"/>
              <w:rPr>
                <w:rFonts w:ascii="Arial" w:hAnsi="Arial" w:cs="Arial"/>
                <w:b/>
                <w:color w:val="FFFFFF"/>
                <w:sz w:val="18"/>
                <w:szCs w:val="18"/>
              </w:rPr>
            </w:pPr>
            <w:r>
              <w:rPr>
                <w:rFonts w:ascii="Arial" w:hAnsi="Arial" w:cs="Arial"/>
                <w:b/>
                <w:color w:val="FFFFFF"/>
                <w:sz w:val="18"/>
                <w:szCs w:val="18"/>
              </w:rPr>
              <w:t>2020</w:t>
            </w:r>
          </w:p>
        </w:tc>
        <w:tc>
          <w:tcPr>
            <w:tcW w:w="550" w:type="pct"/>
            <w:shd w:val="clear" w:color="auto" w:fill="003361"/>
            <w:vAlign w:val="bottom"/>
          </w:tcPr>
          <w:p w14:paraId="6A82D0A8" w14:textId="7EEC948A" w:rsidR="009F3376" w:rsidRPr="00BC53DC" w:rsidRDefault="009F3376" w:rsidP="000142CE">
            <w:pPr>
              <w:keepNext/>
              <w:spacing w:before="60" w:after="60"/>
              <w:rPr>
                <w:rFonts w:ascii="Arial" w:hAnsi="Arial" w:cs="Arial"/>
                <w:b/>
                <w:color w:val="FFFFFF"/>
                <w:sz w:val="18"/>
                <w:szCs w:val="18"/>
              </w:rPr>
            </w:pPr>
            <w:r>
              <w:rPr>
                <w:rFonts w:ascii="Arial" w:hAnsi="Arial" w:cs="Arial"/>
                <w:b/>
                <w:color w:val="FFFFFF"/>
                <w:sz w:val="18"/>
                <w:szCs w:val="18"/>
              </w:rPr>
              <w:t>2021</w:t>
            </w:r>
          </w:p>
        </w:tc>
        <w:tc>
          <w:tcPr>
            <w:tcW w:w="550" w:type="pct"/>
            <w:gridSpan w:val="2"/>
            <w:shd w:val="clear" w:color="auto" w:fill="003361"/>
            <w:vAlign w:val="bottom"/>
          </w:tcPr>
          <w:p w14:paraId="4488C6FB" w14:textId="5F6682C3" w:rsidR="009F3376" w:rsidRPr="00BC53DC" w:rsidRDefault="009F3376" w:rsidP="000142CE">
            <w:pPr>
              <w:keepNext/>
              <w:spacing w:before="60" w:after="60"/>
              <w:rPr>
                <w:rFonts w:ascii="Arial" w:hAnsi="Arial" w:cs="Arial"/>
                <w:b/>
                <w:color w:val="FFFFFF"/>
                <w:sz w:val="18"/>
                <w:szCs w:val="18"/>
              </w:rPr>
            </w:pPr>
            <w:r>
              <w:rPr>
                <w:rFonts w:ascii="Arial" w:hAnsi="Arial" w:cs="Arial"/>
                <w:b/>
                <w:color w:val="FFFFFF"/>
                <w:sz w:val="18"/>
                <w:szCs w:val="18"/>
              </w:rPr>
              <w:t>2022</w:t>
            </w:r>
          </w:p>
        </w:tc>
        <w:tc>
          <w:tcPr>
            <w:tcW w:w="1333" w:type="pct"/>
            <w:vMerge/>
            <w:shd w:val="clear" w:color="auto" w:fill="1F497D"/>
            <w:vAlign w:val="bottom"/>
          </w:tcPr>
          <w:p w14:paraId="4E46525D" w14:textId="77777777" w:rsidR="009F3376" w:rsidRPr="00BC53DC" w:rsidRDefault="009F3376" w:rsidP="000142CE">
            <w:pPr>
              <w:keepNext/>
              <w:spacing w:before="60" w:after="60"/>
              <w:rPr>
                <w:rFonts w:ascii="Arial" w:hAnsi="Arial" w:cs="Arial"/>
                <w:b/>
                <w:color w:val="FFFFFF"/>
                <w:sz w:val="18"/>
                <w:szCs w:val="18"/>
              </w:rPr>
            </w:pPr>
          </w:p>
        </w:tc>
      </w:tr>
      <w:tr w:rsidR="00704F11" w:rsidRPr="00FA567B" w14:paraId="6D65EE74" w14:textId="77777777" w:rsidTr="009F3376">
        <w:trPr>
          <w:cantSplit/>
        </w:trPr>
        <w:tc>
          <w:tcPr>
            <w:tcW w:w="1466" w:type="pct"/>
            <w:shd w:val="clear" w:color="auto" w:fill="D5E8F1"/>
          </w:tcPr>
          <w:p w14:paraId="2C7677E0" w14:textId="77777777" w:rsidR="00704F11" w:rsidRPr="005653FB" w:rsidRDefault="00704F11" w:rsidP="000142CE">
            <w:pPr>
              <w:spacing w:before="60" w:after="60"/>
              <w:rPr>
                <w:rFonts w:ascii="Arial" w:hAnsi="Arial" w:cs="Arial"/>
                <w:b/>
                <w:sz w:val="18"/>
                <w:szCs w:val="18"/>
              </w:rPr>
            </w:pPr>
            <w:r w:rsidRPr="005653FB">
              <w:rPr>
                <w:rFonts w:ascii="Arial" w:hAnsi="Arial" w:cs="Arial"/>
                <w:b/>
                <w:sz w:val="18"/>
                <w:szCs w:val="18"/>
              </w:rPr>
              <w:t>Governance</w:t>
            </w:r>
          </w:p>
        </w:tc>
        <w:tc>
          <w:tcPr>
            <w:tcW w:w="534" w:type="pct"/>
            <w:shd w:val="clear" w:color="auto" w:fill="D5E8F1"/>
          </w:tcPr>
          <w:p w14:paraId="57E199C6" w14:textId="77777777" w:rsidR="00704F11" w:rsidRPr="0039541A" w:rsidRDefault="00704F11" w:rsidP="000142CE">
            <w:pPr>
              <w:spacing w:before="60" w:after="60"/>
              <w:rPr>
                <w:rFonts w:ascii="Arial" w:hAnsi="Arial" w:cs="Arial"/>
                <w:b/>
                <w:sz w:val="18"/>
                <w:szCs w:val="18"/>
                <w:highlight w:val="yellow"/>
              </w:rPr>
            </w:pPr>
          </w:p>
        </w:tc>
        <w:tc>
          <w:tcPr>
            <w:tcW w:w="534" w:type="pct"/>
            <w:gridSpan w:val="2"/>
            <w:shd w:val="clear" w:color="auto" w:fill="D5E8F1"/>
          </w:tcPr>
          <w:p w14:paraId="04D53320" w14:textId="77777777" w:rsidR="00704F11" w:rsidRPr="0039541A" w:rsidRDefault="00704F11" w:rsidP="000142CE">
            <w:pPr>
              <w:spacing w:before="60" w:after="60"/>
              <w:rPr>
                <w:rFonts w:ascii="Arial" w:hAnsi="Arial" w:cs="Arial"/>
                <w:b/>
                <w:sz w:val="18"/>
                <w:szCs w:val="18"/>
                <w:highlight w:val="yellow"/>
              </w:rPr>
            </w:pPr>
          </w:p>
        </w:tc>
        <w:tc>
          <w:tcPr>
            <w:tcW w:w="601" w:type="pct"/>
            <w:gridSpan w:val="3"/>
            <w:shd w:val="clear" w:color="auto" w:fill="D5E8F1"/>
          </w:tcPr>
          <w:p w14:paraId="0216FF36" w14:textId="77777777" w:rsidR="00704F11" w:rsidRPr="0039541A" w:rsidRDefault="00704F11" w:rsidP="000142CE">
            <w:pPr>
              <w:spacing w:before="60" w:after="60"/>
              <w:rPr>
                <w:rFonts w:ascii="Arial" w:hAnsi="Arial" w:cs="Arial"/>
                <w:b/>
                <w:sz w:val="18"/>
                <w:szCs w:val="18"/>
                <w:highlight w:val="yellow"/>
              </w:rPr>
            </w:pPr>
          </w:p>
        </w:tc>
        <w:tc>
          <w:tcPr>
            <w:tcW w:w="532" w:type="pct"/>
            <w:shd w:val="clear" w:color="auto" w:fill="D5E8F1"/>
          </w:tcPr>
          <w:p w14:paraId="47497104" w14:textId="77777777" w:rsidR="00704F11" w:rsidRPr="0039541A" w:rsidRDefault="00704F11" w:rsidP="000142CE">
            <w:pPr>
              <w:spacing w:before="60" w:after="60"/>
              <w:rPr>
                <w:rFonts w:ascii="Arial" w:hAnsi="Arial" w:cs="Arial"/>
                <w:b/>
                <w:sz w:val="18"/>
                <w:szCs w:val="18"/>
                <w:highlight w:val="yellow"/>
              </w:rPr>
            </w:pPr>
          </w:p>
        </w:tc>
        <w:tc>
          <w:tcPr>
            <w:tcW w:w="1333" w:type="pct"/>
            <w:shd w:val="clear" w:color="auto" w:fill="D5E8F1"/>
          </w:tcPr>
          <w:p w14:paraId="67817B59" w14:textId="77777777" w:rsidR="00704F11" w:rsidRPr="0039541A" w:rsidRDefault="00704F11" w:rsidP="000142CE">
            <w:pPr>
              <w:spacing w:before="60" w:after="60"/>
              <w:rPr>
                <w:rFonts w:ascii="Arial" w:hAnsi="Arial" w:cs="Arial"/>
                <w:b/>
                <w:sz w:val="18"/>
                <w:szCs w:val="18"/>
                <w:highlight w:val="yellow"/>
              </w:rPr>
            </w:pPr>
          </w:p>
        </w:tc>
      </w:tr>
      <w:tr w:rsidR="00704F11" w:rsidRPr="00FA567B" w14:paraId="424C2112" w14:textId="77777777" w:rsidTr="009F3376">
        <w:trPr>
          <w:cantSplit/>
        </w:trPr>
        <w:tc>
          <w:tcPr>
            <w:tcW w:w="1466" w:type="pct"/>
            <w:shd w:val="clear" w:color="auto" w:fill="auto"/>
          </w:tcPr>
          <w:p w14:paraId="7A79D245" w14:textId="77777777" w:rsidR="00704F11" w:rsidRPr="005653FB" w:rsidRDefault="00704F11" w:rsidP="000142CE">
            <w:pPr>
              <w:pStyle w:val="BodyText"/>
              <w:spacing w:before="60" w:after="60"/>
              <w:rPr>
                <w:rFonts w:ascii="Arial" w:hAnsi="Arial" w:cs="Arial"/>
                <w:b/>
                <w:bCs/>
                <w:i/>
                <w:sz w:val="18"/>
                <w:szCs w:val="18"/>
              </w:rPr>
            </w:pPr>
            <w:r w:rsidRPr="005653FB">
              <w:rPr>
                <w:rFonts w:ascii="Arial" w:hAnsi="Arial" w:cs="Arial"/>
                <w:b/>
                <w:bCs/>
                <w:i/>
                <w:sz w:val="18"/>
                <w:szCs w:val="18"/>
              </w:rPr>
              <w:t>Transparency</w:t>
            </w:r>
          </w:p>
          <w:p w14:paraId="4DA85D74" w14:textId="2888302C" w:rsidR="00092F27" w:rsidRDefault="000159FC" w:rsidP="000142CE">
            <w:pPr>
              <w:pStyle w:val="BodyText"/>
              <w:spacing w:before="60" w:after="60"/>
              <w:rPr>
                <w:rFonts w:ascii="Arial" w:hAnsi="Arial" w:cs="Arial"/>
                <w:i/>
                <w:sz w:val="18"/>
                <w:szCs w:val="18"/>
              </w:rPr>
            </w:pPr>
            <w:r>
              <w:rPr>
                <w:rFonts w:ascii="Arial" w:hAnsi="Arial" w:cs="Arial"/>
                <w:i/>
                <w:sz w:val="18"/>
                <w:szCs w:val="18"/>
              </w:rPr>
              <w:t xml:space="preserve">G1 </w:t>
            </w:r>
            <w:r w:rsidR="00704F11" w:rsidRPr="005653FB">
              <w:rPr>
                <w:rFonts w:ascii="Arial" w:hAnsi="Arial" w:cs="Arial"/>
                <w:i/>
                <w:sz w:val="18"/>
                <w:szCs w:val="18"/>
              </w:rPr>
              <w:t>Council decisions made at meetings closed to the public</w:t>
            </w:r>
          </w:p>
          <w:p w14:paraId="2E84A444" w14:textId="690A5D40"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[Number of council resolutions made at ordinary or special meetings of council, or at meetings of a special committee consisting only of councillors, closed to the public / Number of council resolutions made at ordinary or special meetings of council, or at meetings of a special committee consisting only of councillors] x100</w:t>
            </w:r>
          </w:p>
        </w:tc>
        <w:tc>
          <w:tcPr>
            <w:tcW w:w="534" w:type="pct"/>
            <w:shd w:val="clear" w:color="auto" w:fill="auto"/>
          </w:tcPr>
          <w:p w14:paraId="319EA0A4"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8.39%</w:t>
            </w:r>
          </w:p>
        </w:tc>
        <w:tc>
          <w:tcPr>
            <w:tcW w:w="534" w:type="pct"/>
            <w:gridSpan w:val="2"/>
            <w:shd w:val="clear" w:color="auto" w:fill="auto"/>
          </w:tcPr>
          <w:p w14:paraId="2D85888C"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9.03%</w:t>
            </w:r>
          </w:p>
        </w:tc>
        <w:tc>
          <w:tcPr>
            <w:tcW w:w="601" w:type="pct"/>
            <w:gridSpan w:val="3"/>
            <w:shd w:val="clear" w:color="auto" w:fill="auto"/>
          </w:tcPr>
          <w:p w14:paraId="76D43BF2"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8.03%</w:t>
            </w:r>
          </w:p>
        </w:tc>
        <w:tc>
          <w:tcPr>
            <w:tcW w:w="532" w:type="pct"/>
            <w:shd w:val="clear" w:color="auto" w:fill="auto"/>
          </w:tcPr>
          <w:p w14:paraId="470CB1FE" w14:textId="1C1FA214" w:rsidR="00704F11" w:rsidRPr="00701BB6" w:rsidRDefault="00701BB6" w:rsidP="000142CE">
            <w:pPr>
              <w:pStyle w:val="BodyText"/>
              <w:spacing w:before="60" w:after="60"/>
              <w:rPr>
                <w:rFonts w:ascii="Arial" w:hAnsi="Arial" w:cs="Arial"/>
                <w:sz w:val="18"/>
                <w:szCs w:val="18"/>
              </w:rPr>
            </w:pPr>
            <w:r w:rsidRPr="00701BB6">
              <w:rPr>
                <w:rFonts w:ascii="Arial" w:hAnsi="Arial" w:cs="Arial"/>
                <w:sz w:val="18"/>
                <w:szCs w:val="18"/>
              </w:rPr>
              <w:t>6.55</w:t>
            </w:r>
            <w:r w:rsidR="00704F11" w:rsidRPr="00701BB6">
              <w:rPr>
                <w:rFonts w:ascii="Arial" w:hAnsi="Arial" w:cs="Arial"/>
                <w:sz w:val="18"/>
                <w:szCs w:val="18"/>
              </w:rPr>
              <w:t>%</w:t>
            </w:r>
          </w:p>
        </w:tc>
        <w:tc>
          <w:tcPr>
            <w:tcW w:w="1333" w:type="pct"/>
            <w:shd w:val="clear" w:color="auto" w:fill="auto"/>
          </w:tcPr>
          <w:p w14:paraId="4D153982" w14:textId="119E377B" w:rsidR="00704F11" w:rsidRPr="0039541A" w:rsidRDefault="00704F11" w:rsidP="000142CE">
            <w:pPr>
              <w:spacing w:before="60" w:after="60"/>
              <w:rPr>
                <w:rFonts w:ascii="Arial" w:hAnsi="Arial" w:cs="Arial"/>
                <w:highlight w:val="yellow"/>
              </w:rPr>
            </w:pPr>
            <w:r w:rsidRPr="00A87B3B">
              <w:rPr>
                <w:rFonts w:ascii="Arial" w:hAnsi="Arial" w:cs="Arial"/>
                <w:sz w:val="18"/>
                <w:szCs w:val="18"/>
              </w:rPr>
              <w:t xml:space="preserve">In </w:t>
            </w:r>
            <w:r w:rsidR="00701BB6" w:rsidRPr="00A87B3B">
              <w:rPr>
                <w:rFonts w:ascii="Arial" w:hAnsi="Arial" w:cs="Arial"/>
                <w:sz w:val="18"/>
                <w:szCs w:val="18"/>
              </w:rPr>
              <w:t>line</w:t>
            </w:r>
            <w:r w:rsidRPr="00A87B3B">
              <w:rPr>
                <w:rFonts w:ascii="Arial" w:hAnsi="Arial" w:cs="Arial"/>
                <w:sz w:val="18"/>
                <w:szCs w:val="18"/>
              </w:rPr>
              <w:t xml:space="preserve"> with the City's </w:t>
            </w:r>
            <w:r w:rsidRPr="00F81301">
              <w:rPr>
                <w:rFonts w:ascii="Arial" w:hAnsi="Arial" w:cs="Arial"/>
                <w:i/>
                <w:sz w:val="18"/>
                <w:szCs w:val="18"/>
              </w:rPr>
              <w:t>Public Transparency Policy</w:t>
            </w:r>
            <w:r w:rsidRPr="00A87B3B">
              <w:rPr>
                <w:rFonts w:ascii="Arial" w:hAnsi="Arial" w:cs="Arial"/>
                <w:sz w:val="18"/>
                <w:szCs w:val="18"/>
              </w:rPr>
              <w:t xml:space="preserve">, </w:t>
            </w:r>
            <w:r w:rsidR="00701BB6" w:rsidRPr="00A87B3B">
              <w:rPr>
                <w:rFonts w:ascii="Arial" w:hAnsi="Arial" w:cs="Arial"/>
                <w:sz w:val="18"/>
                <w:szCs w:val="18"/>
              </w:rPr>
              <w:t>there has been a significant decrease in</w:t>
            </w:r>
            <w:r w:rsidRPr="00A87B3B">
              <w:rPr>
                <w:rFonts w:ascii="Arial" w:hAnsi="Arial" w:cs="Arial"/>
                <w:sz w:val="18"/>
                <w:szCs w:val="18"/>
              </w:rPr>
              <w:t xml:space="preserve"> decisions </w:t>
            </w:r>
            <w:r w:rsidR="00701BB6" w:rsidRPr="00A87B3B">
              <w:rPr>
                <w:rFonts w:ascii="Arial" w:hAnsi="Arial" w:cs="Arial"/>
                <w:sz w:val="18"/>
                <w:szCs w:val="18"/>
              </w:rPr>
              <w:t>made at closed meetings</w:t>
            </w:r>
            <w:r w:rsidRPr="00A87B3B">
              <w:rPr>
                <w:rFonts w:ascii="Arial" w:hAnsi="Arial" w:cs="Arial"/>
                <w:sz w:val="18"/>
                <w:szCs w:val="18"/>
              </w:rPr>
              <w:t>.</w:t>
            </w:r>
          </w:p>
        </w:tc>
      </w:tr>
      <w:tr w:rsidR="00704F11" w:rsidRPr="00FA567B" w14:paraId="0EAC050D" w14:textId="77777777" w:rsidTr="009F3376">
        <w:trPr>
          <w:cantSplit/>
        </w:trPr>
        <w:tc>
          <w:tcPr>
            <w:tcW w:w="1466" w:type="pct"/>
            <w:shd w:val="clear" w:color="auto" w:fill="auto"/>
          </w:tcPr>
          <w:p w14:paraId="7D9D7824" w14:textId="77777777" w:rsidR="00704F11" w:rsidRPr="005653FB" w:rsidRDefault="00704F11" w:rsidP="000142CE">
            <w:pPr>
              <w:pStyle w:val="BodyText"/>
              <w:spacing w:before="60" w:after="60"/>
              <w:rPr>
                <w:rFonts w:ascii="Arial" w:hAnsi="Arial" w:cs="Arial"/>
                <w:b/>
                <w:bCs/>
                <w:i/>
                <w:sz w:val="18"/>
                <w:szCs w:val="18"/>
              </w:rPr>
            </w:pPr>
            <w:r w:rsidRPr="005653FB">
              <w:rPr>
                <w:rFonts w:ascii="Arial" w:hAnsi="Arial" w:cs="Arial"/>
                <w:b/>
                <w:bCs/>
                <w:i/>
                <w:sz w:val="18"/>
                <w:szCs w:val="18"/>
              </w:rPr>
              <w:t>Consultation and engagement</w:t>
            </w:r>
          </w:p>
          <w:p w14:paraId="518135C1" w14:textId="27B749DD" w:rsidR="00092F27" w:rsidRDefault="000159FC" w:rsidP="000142CE">
            <w:pPr>
              <w:pStyle w:val="BodyText"/>
              <w:spacing w:before="60" w:after="60"/>
              <w:rPr>
                <w:rFonts w:ascii="Arial" w:hAnsi="Arial" w:cs="Arial"/>
                <w:i/>
                <w:sz w:val="18"/>
                <w:szCs w:val="18"/>
              </w:rPr>
            </w:pPr>
            <w:r>
              <w:rPr>
                <w:rFonts w:ascii="Arial" w:hAnsi="Arial" w:cs="Arial"/>
                <w:i/>
                <w:sz w:val="18"/>
                <w:szCs w:val="18"/>
              </w:rPr>
              <w:t xml:space="preserve">G2 </w:t>
            </w:r>
            <w:r w:rsidR="00704F11" w:rsidRPr="005653FB">
              <w:rPr>
                <w:rFonts w:ascii="Arial" w:hAnsi="Arial" w:cs="Arial"/>
                <w:i/>
                <w:sz w:val="18"/>
                <w:szCs w:val="18"/>
              </w:rPr>
              <w:t>Satisfaction with community consultation and engagement</w:t>
            </w:r>
          </w:p>
          <w:p w14:paraId="1D16FDA8" w14:textId="1DC96054"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[Community satisfaction rating out of 100 with how council has performed on community consultation and engagement]</w:t>
            </w:r>
          </w:p>
        </w:tc>
        <w:tc>
          <w:tcPr>
            <w:tcW w:w="534" w:type="pct"/>
            <w:shd w:val="clear" w:color="auto" w:fill="auto"/>
          </w:tcPr>
          <w:p w14:paraId="160DE42F"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55</w:t>
            </w:r>
          </w:p>
        </w:tc>
        <w:tc>
          <w:tcPr>
            <w:tcW w:w="534" w:type="pct"/>
            <w:gridSpan w:val="2"/>
            <w:shd w:val="clear" w:color="auto" w:fill="auto"/>
          </w:tcPr>
          <w:p w14:paraId="2DF7A3DC"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53</w:t>
            </w:r>
          </w:p>
        </w:tc>
        <w:tc>
          <w:tcPr>
            <w:tcW w:w="601" w:type="pct"/>
            <w:gridSpan w:val="3"/>
            <w:shd w:val="clear" w:color="auto" w:fill="auto"/>
          </w:tcPr>
          <w:p w14:paraId="1055FF06"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57</w:t>
            </w:r>
          </w:p>
        </w:tc>
        <w:tc>
          <w:tcPr>
            <w:tcW w:w="532" w:type="pct"/>
            <w:shd w:val="clear" w:color="auto" w:fill="auto"/>
          </w:tcPr>
          <w:p w14:paraId="4E254353" w14:textId="40BF3038" w:rsidR="00704F11" w:rsidRPr="00701BB6" w:rsidRDefault="00701BB6" w:rsidP="000142CE">
            <w:pPr>
              <w:pStyle w:val="BodyText"/>
              <w:spacing w:before="60" w:after="60"/>
              <w:rPr>
                <w:rFonts w:ascii="Arial" w:hAnsi="Arial" w:cs="Arial"/>
                <w:sz w:val="18"/>
                <w:szCs w:val="18"/>
              </w:rPr>
            </w:pPr>
            <w:r w:rsidRPr="00701BB6">
              <w:rPr>
                <w:rFonts w:ascii="Arial" w:hAnsi="Arial" w:cs="Arial"/>
                <w:sz w:val="18"/>
                <w:szCs w:val="18"/>
              </w:rPr>
              <w:t>54</w:t>
            </w:r>
          </w:p>
        </w:tc>
        <w:tc>
          <w:tcPr>
            <w:tcW w:w="1333" w:type="pct"/>
            <w:shd w:val="clear" w:color="auto" w:fill="auto"/>
          </w:tcPr>
          <w:p w14:paraId="06949F32" w14:textId="3318F199" w:rsidR="00704F11" w:rsidRPr="0039541A" w:rsidRDefault="0009495C" w:rsidP="000142CE">
            <w:pPr>
              <w:spacing w:before="60" w:after="60"/>
              <w:rPr>
                <w:rFonts w:ascii="Arial" w:hAnsi="Arial" w:cs="Arial"/>
                <w:highlight w:val="yellow"/>
              </w:rPr>
            </w:pPr>
            <w:r w:rsidRPr="0009495C">
              <w:rPr>
                <w:rFonts w:ascii="Arial" w:hAnsi="Arial" w:cs="Arial"/>
                <w:spacing w:val="0"/>
                <w:sz w:val="18"/>
                <w:szCs w:val="18"/>
              </w:rPr>
              <w:t>While our community satisfaction score decreased three index points, the score was consistent with previous results. We continue to focus on the delivery of hybrid engagements (online and face-to-face), improving accessibility to our online engagement platform, and provide reasonable support to reduce barriers to participation.</w:t>
            </w:r>
          </w:p>
        </w:tc>
      </w:tr>
      <w:tr w:rsidR="00704F11" w:rsidRPr="00FA567B" w14:paraId="206A1505" w14:textId="77777777" w:rsidTr="009F3376">
        <w:trPr>
          <w:cantSplit/>
        </w:trPr>
        <w:tc>
          <w:tcPr>
            <w:tcW w:w="1466" w:type="pct"/>
            <w:shd w:val="clear" w:color="auto" w:fill="auto"/>
          </w:tcPr>
          <w:p w14:paraId="784A8CED" w14:textId="77777777" w:rsidR="00704F11" w:rsidRPr="005653FB" w:rsidRDefault="00704F11" w:rsidP="000142CE">
            <w:pPr>
              <w:pStyle w:val="BodyText"/>
              <w:spacing w:before="60" w:after="60"/>
              <w:rPr>
                <w:rFonts w:ascii="Arial" w:hAnsi="Arial" w:cs="Arial"/>
                <w:b/>
                <w:bCs/>
                <w:i/>
                <w:sz w:val="18"/>
                <w:szCs w:val="18"/>
              </w:rPr>
            </w:pPr>
            <w:r w:rsidRPr="005653FB">
              <w:rPr>
                <w:rFonts w:ascii="Arial" w:hAnsi="Arial" w:cs="Arial"/>
                <w:b/>
                <w:bCs/>
                <w:i/>
                <w:sz w:val="18"/>
                <w:szCs w:val="18"/>
              </w:rPr>
              <w:t>Attendance</w:t>
            </w:r>
          </w:p>
          <w:p w14:paraId="60A8AD65" w14:textId="76926B1B" w:rsidR="00092F27" w:rsidRDefault="000159FC" w:rsidP="000142CE">
            <w:pPr>
              <w:pStyle w:val="BodyText"/>
              <w:spacing w:before="60" w:after="60"/>
              <w:rPr>
                <w:rFonts w:ascii="Arial" w:hAnsi="Arial" w:cs="Arial"/>
                <w:i/>
                <w:sz w:val="18"/>
                <w:szCs w:val="18"/>
              </w:rPr>
            </w:pPr>
            <w:r>
              <w:rPr>
                <w:rFonts w:ascii="Arial" w:hAnsi="Arial" w:cs="Arial"/>
                <w:i/>
                <w:sz w:val="18"/>
                <w:szCs w:val="18"/>
              </w:rPr>
              <w:t xml:space="preserve">G3 </w:t>
            </w:r>
            <w:r w:rsidR="00704F11" w:rsidRPr="005653FB">
              <w:rPr>
                <w:rFonts w:ascii="Arial" w:hAnsi="Arial" w:cs="Arial"/>
                <w:i/>
                <w:sz w:val="18"/>
                <w:szCs w:val="18"/>
              </w:rPr>
              <w:t>Councillor attendance at council meetings</w:t>
            </w:r>
          </w:p>
          <w:p w14:paraId="5F0D4BB1" w14:textId="1BEFFC24"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[The sum of the number of councillors who attended each ordinary and special council meeting / (Number of ordinary and special council meetings) × (Number of councillors elected at the last council general election)] x100</w:t>
            </w:r>
          </w:p>
        </w:tc>
        <w:tc>
          <w:tcPr>
            <w:tcW w:w="534" w:type="pct"/>
            <w:shd w:val="clear" w:color="auto" w:fill="auto"/>
          </w:tcPr>
          <w:p w14:paraId="1C1DBF36"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96.36%</w:t>
            </w:r>
          </w:p>
        </w:tc>
        <w:tc>
          <w:tcPr>
            <w:tcW w:w="534" w:type="pct"/>
            <w:gridSpan w:val="2"/>
            <w:shd w:val="clear" w:color="auto" w:fill="auto"/>
          </w:tcPr>
          <w:p w14:paraId="3C3D4266"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93.45%</w:t>
            </w:r>
          </w:p>
        </w:tc>
        <w:tc>
          <w:tcPr>
            <w:tcW w:w="601" w:type="pct"/>
            <w:gridSpan w:val="3"/>
            <w:shd w:val="clear" w:color="auto" w:fill="auto"/>
          </w:tcPr>
          <w:p w14:paraId="15291D59"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96.97%</w:t>
            </w:r>
          </w:p>
        </w:tc>
        <w:tc>
          <w:tcPr>
            <w:tcW w:w="532" w:type="pct"/>
            <w:shd w:val="clear" w:color="auto" w:fill="auto"/>
          </w:tcPr>
          <w:p w14:paraId="65578E16" w14:textId="7DCE629A" w:rsidR="00704F11" w:rsidRPr="00701BB6" w:rsidRDefault="00704F11" w:rsidP="000142CE">
            <w:pPr>
              <w:pStyle w:val="BodyText"/>
              <w:spacing w:before="60" w:after="60"/>
              <w:rPr>
                <w:rFonts w:ascii="Arial" w:hAnsi="Arial" w:cs="Arial"/>
                <w:sz w:val="18"/>
                <w:szCs w:val="18"/>
              </w:rPr>
            </w:pPr>
            <w:r w:rsidRPr="00701BB6">
              <w:rPr>
                <w:rFonts w:ascii="Arial" w:hAnsi="Arial" w:cs="Arial"/>
                <w:sz w:val="18"/>
                <w:szCs w:val="18"/>
              </w:rPr>
              <w:t>9</w:t>
            </w:r>
            <w:r w:rsidR="00701BB6" w:rsidRPr="00701BB6">
              <w:rPr>
                <w:rFonts w:ascii="Arial" w:hAnsi="Arial" w:cs="Arial"/>
                <w:sz w:val="18"/>
                <w:szCs w:val="18"/>
              </w:rPr>
              <w:t>8.70</w:t>
            </w:r>
            <w:r w:rsidRPr="00701BB6">
              <w:rPr>
                <w:rFonts w:ascii="Arial" w:hAnsi="Arial" w:cs="Arial"/>
                <w:sz w:val="18"/>
                <w:szCs w:val="18"/>
              </w:rPr>
              <w:t>%</w:t>
            </w:r>
          </w:p>
        </w:tc>
        <w:tc>
          <w:tcPr>
            <w:tcW w:w="1333" w:type="pct"/>
            <w:shd w:val="clear" w:color="auto" w:fill="auto"/>
          </w:tcPr>
          <w:p w14:paraId="7F169549" w14:textId="49FCB1FF" w:rsidR="00704F11" w:rsidRPr="0039541A" w:rsidRDefault="00F81301" w:rsidP="000142CE">
            <w:pPr>
              <w:spacing w:before="60" w:after="60"/>
              <w:rPr>
                <w:rFonts w:ascii="Arial" w:hAnsi="Arial" w:cs="Arial"/>
                <w:highlight w:val="yellow"/>
              </w:rPr>
            </w:pPr>
            <w:r w:rsidRPr="00F81301">
              <w:rPr>
                <w:rFonts w:ascii="Arial" w:hAnsi="Arial" w:cs="Arial"/>
                <w:sz w:val="18"/>
                <w:szCs w:val="18"/>
              </w:rPr>
              <w:t xml:space="preserve">In line with the </w:t>
            </w:r>
            <w:r w:rsidRPr="00F81301">
              <w:rPr>
                <w:rFonts w:ascii="Arial" w:hAnsi="Arial" w:cs="Arial"/>
                <w:i/>
                <w:iCs/>
                <w:sz w:val="18"/>
                <w:szCs w:val="18"/>
              </w:rPr>
              <w:t xml:space="preserve">Local Government Better Practice Guide </w:t>
            </w:r>
            <w:r w:rsidR="001F1401">
              <w:rPr>
                <w:rFonts w:ascii="Arial" w:hAnsi="Arial" w:cs="Arial"/>
                <w:i/>
                <w:iCs/>
                <w:sz w:val="18"/>
                <w:szCs w:val="18"/>
              </w:rPr>
              <w:t xml:space="preserve">- </w:t>
            </w:r>
            <w:r w:rsidRPr="00F81301">
              <w:rPr>
                <w:rFonts w:ascii="Arial" w:hAnsi="Arial" w:cs="Arial"/>
                <w:i/>
                <w:iCs/>
                <w:sz w:val="18"/>
                <w:szCs w:val="18"/>
              </w:rPr>
              <w:t xml:space="preserve">Annual Report Performance Reporting Indicator Guide </w:t>
            </w:r>
            <w:r w:rsidR="00606887">
              <w:rPr>
                <w:rFonts w:ascii="Arial" w:hAnsi="Arial" w:cs="Arial"/>
                <w:i/>
                <w:iCs/>
                <w:sz w:val="18"/>
                <w:szCs w:val="18"/>
              </w:rPr>
              <w:t>(</w:t>
            </w:r>
            <w:r w:rsidRPr="00F81301">
              <w:rPr>
                <w:rFonts w:ascii="Arial" w:hAnsi="Arial" w:cs="Arial"/>
                <w:i/>
                <w:iCs/>
                <w:sz w:val="18"/>
                <w:szCs w:val="18"/>
              </w:rPr>
              <w:t xml:space="preserve">2021-22 </w:t>
            </w:r>
            <w:r>
              <w:rPr>
                <w:rFonts w:ascii="Arial" w:hAnsi="Arial" w:cs="Arial"/>
                <w:i/>
                <w:iCs/>
                <w:sz w:val="18"/>
                <w:szCs w:val="18"/>
              </w:rPr>
              <w:t>&amp;</w:t>
            </w:r>
            <w:r w:rsidRPr="00F81301">
              <w:rPr>
                <w:rFonts w:ascii="Arial" w:hAnsi="Arial" w:cs="Arial"/>
                <w:i/>
                <w:iCs/>
                <w:sz w:val="18"/>
                <w:szCs w:val="18"/>
              </w:rPr>
              <w:t xml:space="preserve"> 2022-2023</w:t>
            </w:r>
            <w:r w:rsidR="00606887">
              <w:rPr>
                <w:rFonts w:ascii="Arial" w:hAnsi="Arial" w:cs="Arial"/>
                <w:i/>
                <w:iCs/>
                <w:sz w:val="18"/>
                <w:szCs w:val="18"/>
              </w:rPr>
              <w:t>)</w:t>
            </w:r>
            <w:r w:rsidRPr="00F81301">
              <w:rPr>
                <w:rFonts w:ascii="Arial" w:hAnsi="Arial" w:cs="Arial"/>
                <w:sz w:val="18"/>
                <w:szCs w:val="18"/>
              </w:rPr>
              <w:t>, councillors on an approved leave of absence are counted as having attended a council meeting. There were two recorded apologies for the financial year 2021-22.</w:t>
            </w:r>
          </w:p>
        </w:tc>
      </w:tr>
      <w:tr w:rsidR="00704F11" w:rsidRPr="00FA567B" w14:paraId="5B0C2DCC" w14:textId="77777777" w:rsidTr="009F3376">
        <w:trPr>
          <w:cantSplit/>
        </w:trPr>
        <w:tc>
          <w:tcPr>
            <w:tcW w:w="1466" w:type="pct"/>
            <w:shd w:val="clear" w:color="auto" w:fill="auto"/>
          </w:tcPr>
          <w:p w14:paraId="20B53244" w14:textId="77777777" w:rsidR="00704F11" w:rsidRPr="005653FB" w:rsidRDefault="00704F11" w:rsidP="000142CE">
            <w:pPr>
              <w:pStyle w:val="BodyText"/>
              <w:spacing w:before="60" w:after="60"/>
              <w:rPr>
                <w:rFonts w:ascii="Arial" w:hAnsi="Arial" w:cs="Arial"/>
                <w:b/>
                <w:bCs/>
                <w:i/>
                <w:sz w:val="18"/>
                <w:szCs w:val="18"/>
              </w:rPr>
            </w:pPr>
            <w:r w:rsidRPr="005653FB">
              <w:rPr>
                <w:rFonts w:ascii="Arial" w:hAnsi="Arial" w:cs="Arial"/>
                <w:b/>
                <w:bCs/>
                <w:i/>
                <w:sz w:val="18"/>
                <w:szCs w:val="18"/>
              </w:rPr>
              <w:lastRenderedPageBreak/>
              <w:t>Service cost</w:t>
            </w:r>
          </w:p>
          <w:p w14:paraId="483E5A4D" w14:textId="58554CCB" w:rsidR="00092F27" w:rsidRDefault="000159FC" w:rsidP="000142CE">
            <w:pPr>
              <w:pStyle w:val="BodyText"/>
              <w:spacing w:before="60" w:after="60"/>
              <w:rPr>
                <w:rFonts w:ascii="Arial" w:hAnsi="Arial" w:cs="Arial"/>
                <w:i/>
                <w:sz w:val="18"/>
                <w:szCs w:val="18"/>
              </w:rPr>
            </w:pPr>
            <w:r>
              <w:rPr>
                <w:rFonts w:ascii="Arial" w:hAnsi="Arial" w:cs="Arial"/>
                <w:i/>
                <w:sz w:val="18"/>
                <w:szCs w:val="18"/>
              </w:rPr>
              <w:t xml:space="preserve">G4 </w:t>
            </w:r>
            <w:r w:rsidR="00704F11" w:rsidRPr="005653FB">
              <w:rPr>
                <w:rFonts w:ascii="Arial" w:hAnsi="Arial" w:cs="Arial"/>
                <w:i/>
                <w:sz w:val="18"/>
                <w:szCs w:val="18"/>
              </w:rPr>
              <w:t>Cost of governance</w:t>
            </w:r>
          </w:p>
          <w:p w14:paraId="62561F30" w14:textId="1C2165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[Direct cost of the governance service / Number of councillors elected at the last council general election]</w:t>
            </w:r>
          </w:p>
        </w:tc>
        <w:tc>
          <w:tcPr>
            <w:tcW w:w="534" w:type="pct"/>
            <w:shd w:val="clear" w:color="auto" w:fill="auto"/>
          </w:tcPr>
          <w:p w14:paraId="1CF74F07"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$48,135.89</w:t>
            </w:r>
          </w:p>
        </w:tc>
        <w:tc>
          <w:tcPr>
            <w:tcW w:w="534" w:type="pct"/>
            <w:gridSpan w:val="2"/>
            <w:shd w:val="clear" w:color="auto" w:fill="auto"/>
          </w:tcPr>
          <w:p w14:paraId="569F8A2C" w14:textId="5AD9B351"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$4</w:t>
            </w:r>
            <w:r w:rsidR="00123848">
              <w:rPr>
                <w:rFonts w:ascii="Arial" w:hAnsi="Arial" w:cs="Arial"/>
                <w:sz w:val="18"/>
                <w:szCs w:val="18"/>
              </w:rPr>
              <w:t>4,582.64</w:t>
            </w:r>
          </w:p>
        </w:tc>
        <w:tc>
          <w:tcPr>
            <w:tcW w:w="601" w:type="pct"/>
            <w:gridSpan w:val="3"/>
            <w:shd w:val="clear" w:color="auto" w:fill="auto"/>
          </w:tcPr>
          <w:p w14:paraId="41849087"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$45,711.91</w:t>
            </w:r>
          </w:p>
        </w:tc>
        <w:tc>
          <w:tcPr>
            <w:tcW w:w="532" w:type="pct"/>
            <w:shd w:val="clear" w:color="auto" w:fill="auto"/>
          </w:tcPr>
          <w:p w14:paraId="15A95D04" w14:textId="08B54C10" w:rsidR="00704F11" w:rsidRPr="001E789C" w:rsidRDefault="00704F11" w:rsidP="000142CE">
            <w:pPr>
              <w:pStyle w:val="BodyText"/>
              <w:spacing w:before="60" w:after="60"/>
              <w:rPr>
                <w:rFonts w:ascii="Arial" w:hAnsi="Arial" w:cs="Arial"/>
                <w:sz w:val="18"/>
                <w:szCs w:val="18"/>
              </w:rPr>
            </w:pPr>
            <w:r w:rsidRPr="001E789C">
              <w:rPr>
                <w:rFonts w:ascii="Arial" w:hAnsi="Arial" w:cs="Arial"/>
                <w:sz w:val="18"/>
                <w:szCs w:val="18"/>
              </w:rPr>
              <w:t>$4</w:t>
            </w:r>
            <w:r w:rsidR="001E789C" w:rsidRPr="001E789C">
              <w:rPr>
                <w:rFonts w:ascii="Arial" w:hAnsi="Arial" w:cs="Arial"/>
                <w:sz w:val="18"/>
                <w:szCs w:val="18"/>
              </w:rPr>
              <w:t>7</w:t>
            </w:r>
            <w:r w:rsidRPr="001E789C">
              <w:rPr>
                <w:rFonts w:ascii="Arial" w:hAnsi="Arial" w:cs="Arial"/>
                <w:sz w:val="18"/>
                <w:szCs w:val="18"/>
              </w:rPr>
              <w:t>,</w:t>
            </w:r>
            <w:r w:rsidR="001E789C" w:rsidRPr="001E789C">
              <w:rPr>
                <w:rFonts w:ascii="Arial" w:hAnsi="Arial" w:cs="Arial"/>
                <w:sz w:val="18"/>
                <w:szCs w:val="18"/>
              </w:rPr>
              <w:t>697</w:t>
            </w:r>
            <w:r w:rsidRPr="001E789C">
              <w:rPr>
                <w:rFonts w:ascii="Arial" w:hAnsi="Arial" w:cs="Arial"/>
                <w:sz w:val="18"/>
                <w:szCs w:val="18"/>
              </w:rPr>
              <w:t>.</w:t>
            </w:r>
            <w:r w:rsidR="001E789C" w:rsidRPr="001E789C">
              <w:rPr>
                <w:rFonts w:ascii="Arial" w:hAnsi="Arial" w:cs="Arial"/>
                <w:sz w:val="18"/>
                <w:szCs w:val="18"/>
              </w:rPr>
              <w:t>36</w:t>
            </w:r>
          </w:p>
        </w:tc>
        <w:tc>
          <w:tcPr>
            <w:tcW w:w="1333" w:type="pct"/>
            <w:shd w:val="clear" w:color="auto" w:fill="auto"/>
          </w:tcPr>
          <w:p w14:paraId="1D62315B" w14:textId="3B142385" w:rsidR="00704F11" w:rsidRPr="0039541A" w:rsidRDefault="0009495C" w:rsidP="000142CE">
            <w:pPr>
              <w:spacing w:before="60" w:after="60"/>
              <w:rPr>
                <w:rFonts w:ascii="Arial" w:hAnsi="Arial" w:cs="Arial"/>
                <w:highlight w:val="yellow"/>
              </w:rPr>
            </w:pPr>
            <w:r w:rsidRPr="0009495C">
              <w:rPr>
                <w:rFonts w:ascii="Arial" w:hAnsi="Arial" w:cs="Arial"/>
                <w:sz w:val="18"/>
                <w:szCs w:val="18"/>
              </w:rPr>
              <w:t>The marginal increase in the cost of delivering council's governance service this financial year is driven by the increase in councillor allowances per the new determination issued from the Victorian Independent Renumeration Tribunal.</w:t>
            </w:r>
          </w:p>
        </w:tc>
      </w:tr>
      <w:tr w:rsidR="00704F11" w:rsidRPr="00FA567B" w14:paraId="7C90D752" w14:textId="77777777" w:rsidTr="009F3376">
        <w:trPr>
          <w:cantSplit/>
        </w:trPr>
        <w:tc>
          <w:tcPr>
            <w:tcW w:w="1466" w:type="pct"/>
            <w:shd w:val="clear" w:color="auto" w:fill="auto"/>
          </w:tcPr>
          <w:p w14:paraId="7D45DEB8" w14:textId="77777777" w:rsidR="00704F11" w:rsidRPr="005653FB" w:rsidRDefault="00704F11" w:rsidP="000142CE">
            <w:pPr>
              <w:pStyle w:val="BodyText"/>
              <w:spacing w:before="60" w:after="60"/>
              <w:rPr>
                <w:rFonts w:ascii="Arial" w:hAnsi="Arial" w:cs="Arial"/>
                <w:b/>
                <w:bCs/>
                <w:i/>
                <w:sz w:val="18"/>
                <w:szCs w:val="18"/>
              </w:rPr>
            </w:pPr>
            <w:r w:rsidRPr="005653FB">
              <w:rPr>
                <w:rFonts w:ascii="Arial" w:hAnsi="Arial" w:cs="Arial"/>
                <w:b/>
                <w:bCs/>
                <w:i/>
                <w:sz w:val="18"/>
                <w:szCs w:val="18"/>
              </w:rPr>
              <w:t>Satisfaction</w:t>
            </w:r>
          </w:p>
          <w:p w14:paraId="03550C58" w14:textId="0A27524A" w:rsidR="00092F27" w:rsidRDefault="000159FC" w:rsidP="000142CE">
            <w:pPr>
              <w:pStyle w:val="BodyText"/>
              <w:spacing w:before="60" w:after="60"/>
              <w:rPr>
                <w:rFonts w:ascii="Arial" w:hAnsi="Arial" w:cs="Arial"/>
                <w:i/>
                <w:sz w:val="18"/>
                <w:szCs w:val="18"/>
              </w:rPr>
            </w:pPr>
            <w:r>
              <w:rPr>
                <w:rFonts w:ascii="Arial" w:hAnsi="Arial" w:cs="Arial"/>
                <w:i/>
                <w:sz w:val="18"/>
                <w:szCs w:val="18"/>
              </w:rPr>
              <w:t xml:space="preserve">G5 </w:t>
            </w:r>
            <w:r w:rsidR="00704F11" w:rsidRPr="005653FB">
              <w:rPr>
                <w:rFonts w:ascii="Arial" w:hAnsi="Arial" w:cs="Arial"/>
                <w:i/>
                <w:sz w:val="18"/>
                <w:szCs w:val="18"/>
              </w:rPr>
              <w:t>Satisfaction with council decisions</w:t>
            </w:r>
          </w:p>
          <w:p w14:paraId="7C7E4375" w14:textId="77FB6B6C" w:rsidR="00704F11" w:rsidRPr="0039541A" w:rsidRDefault="00704F11" w:rsidP="000142CE">
            <w:pPr>
              <w:pStyle w:val="BodyText"/>
              <w:spacing w:before="60" w:after="60"/>
              <w:rPr>
                <w:rFonts w:ascii="Arial" w:hAnsi="Arial" w:cs="Arial"/>
                <w:sz w:val="18"/>
                <w:szCs w:val="18"/>
                <w:highlight w:val="yellow"/>
              </w:rPr>
            </w:pPr>
            <w:r w:rsidRPr="005653FB">
              <w:rPr>
                <w:rFonts w:ascii="Arial" w:hAnsi="Arial" w:cs="Arial"/>
                <w:sz w:val="18"/>
                <w:szCs w:val="18"/>
              </w:rPr>
              <w:t>[Community satisfaction rating out of 100 with how council has performed in making decisions in the interest of the community]</w:t>
            </w:r>
          </w:p>
        </w:tc>
        <w:tc>
          <w:tcPr>
            <w:tcW w:w="534" w:type="pct"/>
            <w:shd w:val="clear" w:color="auto" w:fill="auto"/>
          </w:tcPr>
          <w:p w14:paraId="12EEE135"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55</w:t>
            </w:r>
          </w:p>
        </w:tc>
        <w:tc>
          <w:tcPr>
            <w:tcW w:w="534" w:type="pct"/>
            <w:gridSpan w:val="2"/>
            <w:shd w:val="clear" w:color="auto" w:fill="auto"/>
          </w:tcPr>
          <w:p w14:paraId="714271E9"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56</w:t>
            </w:r>
          </w:p>
        </w:tc>
        <w:tc>
          <w:tcPr>
            <w:tcW w:w="601" w:type="pct"/>
            <w:gridSpan w:val="3"/>
            <w:shd w:val="clear" w:color="auto" w:fill="auto"/>
          </w:tcPr>
          <w:p w14:paraId="1D18F8AC"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59</w:t>
            </w:r>
          </w:p>
        </w:tc>
        <w:tc>
          <w:tcPr>
            <w:tcW w:w="532" w:type="pct"/>
            <w:shd w:val="clear" w:color="auto" w:fill="auto"/>
          </w:tcPr>
          <w:p w14:paraId="6208B03B" w14:textId="61B7C7FE" w:rsidR="00704F11" w:rsidRPr="0039541A" w:rsidRDefault="00704F11" w:rsidP="000142CE">
            <w:pPr>
              <w:pStyle w:val="BodyText"/>
              <w:spacing w:before="60" w:after="60"/>
              <w:rPr>
                <w:rFonts w:ascii="Arial" w:hAnsi="Arial" w:cs="Arial"/>
                <w:sz w:val="18"/>
                <w:szCs w:val="18"/>
                <w:highlight w:val="yellow"/>
              </w:rPr>
            </w:pPr>
            <w:r w:rsidRPr="001E789C">
              <w:rPr>
                <w:rFonts w:ascii="Arial" w:hAnsi="Arial" w:cs="Arial"/>
                <w:sz w:val="18"/>
                <w:szCs w:val="18"/>
              </w:rPr>
              <w:t>5</w:t>
            </w:r>
            <w:r w:rsidR="001E789C" w:rsidRPr="001E789C">
              <w:rPr>
                <w:rFonts w:ascii="Arial" w:hAnsi="Arial" w:cs="Arial"/>
                <w:sz w:val="18"/>
                <w:szCs w:val="18"/>
              </w:rPr>
              <w:t>6</w:t>
            </w:r>
          </w:p>
        </w:tc>
        <w:tc>
          <w:tcPr>
            <w:tcW w:w="1333" w:type="pct"/>
            <w:shd w:val="clear" w:color="auto" w:fill="auto"/>
          </w:tcPr>
          <w:p w14:paraId="5DFAE0D9" w14:textId="3FEEFAD9" w:rsidR="00704F11" w:rsidRPr="0039541A" w:rsidRDefault="0009495C" w:rsidP="000142CE">
            <w:pPr>
              <w:spacing w:before="60" w:after="60"/>
              <w:rPr>
                <w:rFonts w:ascii="Arial" w:hAnsi="Arial" w:cs="Arial"/>
                <w:highlight w:val="yellow"/>
              </w:rPr>
            </w:pPr>
            <w:r w:rsidRPr="0009495C">
              <w:rPr>
                <w:rFonts w:ascii="Arial" w:hAnsi="Arial" w:cs="Arial"/>
                <w:sz w:val="18"/>
                <w:szCs w:val="18"/>
              </w:rPr>
              <w:t>While our community satisfaction score decreased three index points, the score was consistent with previous results. We continue to improve the quality of information and analysis to best support Councillor decision</w:t>
            </w:r>
            <w:r w:rsidR="00447D58">
              <w:rPr>
                <w:rFonts w:ascii="Arial" w:hAnsi="Arial" w:cs="Arial"/>
                <w:sz w:val="18"/>
                <w:szCs w:val="18"/>
              </w:rPr>
              <w:t>-</w:t>
            </w:r>
            <w:r w:rsidRPr="0009495C">
              <w:rPr>
                <w:rFonts w:ascii="Arial" w:hAnsi="Arial" w:cs="Arial"/>
                <w:sz w:val="18"/>
                <w:szCs w:val="18"/>
              </w:rPr>
              <w:t>making.</w:t>
            </w:r>
          </w:p>
        </w:tc>
      </w:tr>
      <w:tr w:rsidR="00704F11" w:rsidRPr="00FA567B" w14:paraId="407B1673" w14:textId="77777777" w:rsidTr="009F3376">
        <w:trPr>
          <w:cantSplit/>
        </w:trPr>
        <w:tc>
          <w:tcPr>
            <w:tcW w:w="1466" w:type="pct"/>
            <w:shd w:val="clear" w:color="auto" w:fill="D5E8F1"/>
          </w:tcPr>
          <w:p w14:paraId="5BA16A9C" w14:textId="77777777" w:rsidR="00704F11" w:rsidRPr="009C0FE0" w:rsidRDefault="00704F11" w:rsidP="000142CE">
            <w:pPr>
              <w:spacing w:before="60" w:after="60"/>
              <w:rPr>
                <w:rFonts w:ascii="Arial" w:hAnsi="Arial" w:cs="Arial"/>
                <w:b/>
                <w:sz w:val="18"/>
                <w:szCs w:val="18"/>
              </w:rPr>
            </w:pPr>
            <w:r w:rsidRPr="009C0FE0">
              <w:rPr>
                <w:rFonts w:ascii="Arial" w:hAnsi="Arial" w:cs="Arial"/>
                <w:b/>
                <w:sz w:val="18"/>
                <w:szCs w:val="18"/>
              </w:rPr>
              <w:t>Statutory Planning</w:t>
            </w:r>
          </w:p>
        </w:tc>
        <w:tc>
          <w:tcPr>
            <w:tcW w:w="534" w:type="pct"/>
            <w:shd w:val="clear" w:color="auto" w:fill="D5E8F1"/>
          </w:tcPr>
          <w:p w14:paraId="5A83CC65" w14:textId="77777777" w:rsidR="00704F11" w:rsidRPr="00FA567B" w:rsidRDefault="00704F11" w:rsidP="000142CE">
            <w:pPr>
              <w:spacing w:before="60" w:after="60"/>
              <w:rPr>
                <w:rFonts w:ascii="Arial" w:hAnsi="Arial" w:cs="Arial"/>
                <w:b/>
                <w:sz w:val="18"/>
                <w:szCs w:val="18"/>
                <w:highlight w:val="yellow"/>
              </w:rPr>
            </w:pPr>
          </w:p>
        </w:tc>
        <w:tc>
          <w:tcPr>
            <w:tcW w:w="534" w:type="pct"/>
            <w:gridSpan w:val="2"/>
            <w:shd w:val="clear" w:color="auto" w:fill="D5E8F1"/>
          </w:tcPr>
          <w:p w14:paraId="0D4523D9" w14:textId="77777777" w:rsidR="00704F11" w:rsidRPr="00FA567B" w:rsidRDefault="00704F11" w:rsidP="000142CE">
            <w:pPr>
              <w:spacing w:before="60" w:after="60"/>
              <w:rPr>
                <w:rFonts w:ascii="Arial" w:hAnsi="Arial" w:cs="Arial"/>
                <w:b/>
                <w:sz w:val="18"/>
                <w:szCs w:val="18"/>
                <w:highlight w:val="yellow"/>
              </w:rPr>
            </w:pPr>
          </w:p>
        </w:tc>
        <w:tc>
          <w:tcPr>
            <w:tcW w:w="601" w:type="pct"/>
            <w:gridSpan w:val="3"/>
            <w:shd w:val="clear" w:color="auto" w:fill="D5E8F1"/>
          </w:tcPr>
          <w:p w14:paraId="307CF78D" w14:textId="77777777" w:rsidR="00704F11" w:rsidRPr="00FA567B" w:rsidRDefault="00704F11" w:rsidP="000142CE">
            <w:pPr>
              <w:spacing w:before="60" w:after="60"/>
              <w:rPr>
                <w:rFonts w:ascii="Arial" w:hAnsi="Arial" w:cs="Arial"/>
                <w:b/>
                <w:sz w:val="18"/>
                <w:szCs w:val="18"/>
                <w:highlight w:val="yellow"/>
              </w:rPr>
            </w:pPr>
          </w:p>
        </w:tc>
        <w:tc>
          <w:tcPr>
            <w:tcW w:w="532" w:type="pct"/>
            <w:shd w:val="clear" w:color="auto" w:fill="D5E8F1"/>
          </w:tcPr>
          <w:p w14:paraId="4531AD25" w14:textId="77777777" w:rsidR="00704F11" w:rsidRPr="00FA567B" w:rsidRDefault="00704F11" w:rsidP="000142CE">
            <w:pPr>
              <w:spacing w:before="60" w:after="60"/>
              <w:rPr>
                <w:rFonts w:ascii="Arial" w:hAnsi="Arial" w:cs="Arial"/>
                <w:b/>
                <w:sz w:val="18"/>
                <w:szCs w:val="18"/>
                <w:highlight w:val="yellow"/>
              </w:rPr>
            </w:pPr>
          </w:p>
        </w:tc>
        <w:tc>
          <w:tcPr>
            <w:tcW w:w="1333" w:type="pct"/>
            <w:shd w:val="clear" w:color="auto" w:fill="D5E8F1"/>
          </w:tcPr>
          <w:p w14:paraId="1DCC44E0" w14:textId="77777777" w:rsidR="00704F11" w:rsidRPr="00FA567B" w:rsidRDefault="00704F11" w:rsidP="000142CE">
            <w:pPr>
              <w:spacing w:before="60" w:after="60"/>
              <w:rPr>
                <w:rFonts w:ascii="Arial" w:hAnsi="Arial" w:cs="Arial"/>
                <w:b/>
                <w:sz w:val="18"/>
                <w:szCs w:val="18"/>
                <w:highlight w:val="yellow"/>
              </w:rPr>
            </w:pPr>
          </w:p>
        </w:tc>
      </w:tr>
      <w:tr w:rsidR="00704F11" w:rsidRPr="00FA567B" w14:paraId="2CC0318F" w14:textId="77777777" w:rsidTr="009F3376">
        <w:trPr>
          <w:cantSplit/>
        </w:trPr>
        <w:tc>
          <w:tcPr>
            <w:tcW w:w="1466" w:type="pct"/>
            <w:shd w:val="clear" w:color="auto" w:fill="auto"/>
          </w:tcPr>
          <w:p w14:paraId="4D1901C8" w14:textId="77777777" w:rsidR="00704F11" w:rsidRPr="009C0FE0" w:rsidRDefault="00704F11" w:rsidP="000142CE">
            <w:pPr>
              <w:pStyle w:val="BodyText"/>
              <w:spacing w:before="60" w:after="60"/>
              <w:rPr>
                <w:rFonts w:ascii="Arial" w:hAnsi="Arial" w:cs="Arial"/>
                <w:b/>
                <w:bCs/>
                <w:i/>
                <w:sz w:val="18"/>
                <w:szCs w:val="18"/>
              </w:rPr>
            </w:pPr>
            <w:r w:rsidRPr="009C0FE0">
              <w:rPr>
                <w:rFonts w:ascii="Arial" w:hAnsi="Arial" w:cs="Arial"/>
                <w:b/>
                <w:bCs/>
                <w:i/>
                <w:sz w:val="18"/>
                <w:szCs w:val="18"/>
              </w:rPr>
              <w:t>Timeliness</w:t>
            </w:r>
          </w:p>
          <w:p w14:paraId="125BBF15" w14:textId="547277B3" w:rsidR="00092F27" w:rsidRDefault="000159FC" w:rsidP="000142CE">
            <w:pPr>
              <w:pStyle w:val="BodyText"/>
              <w:spacing w:before="60" w:after="60"/>
              <w:rPr>
                <w:rFonts w:ascii="Arial" w:hAnsi="Arial" w:cs="Arial"/>
                <w:i/>
                <w:sz w:val="18"/>
                <w:szCs w:val="18"/>
              </w:rPr>
            </w:pPr>
            <w:r>
              <w:rPr>
                <w:rFonts w:ascii="Arial" w:hAnsi="Arial" w:cs="Arial"/>
                <w:i/>
                <w:sz w:val="18"/>
                <w:szCs w:val="18"/>
              </w:rPr>
              <w:t xml:space="preserve">SP1 </w:t>
            </w:r>
            <w:r w:rsidR="00704F11" w:rsidRPr="009C0FE0">
              <w:rPr>
                <w:rFonts w:ascii="Arial" w:hAnsi="Arial" w:cs="Arial"/>
                <w:i/>
                <w:sz w:val="18"/>
                <w:szCs w:val="18"/>
              </w:rPr>
              <w:t>Time taken to decide planning applications</w:t>
            </w:r>
          </w:p>
          <w:p w14:paraId="536644D9" w14:textId="2524DDBF" w:rsidR="00704F11" w:rsidRPr="009C0FE0" w:rsidRDefault="00704F11" w:rsidP="000142CE">
            <w:pPr>
              <w:pStyle w:val="BodyText"/>
              <w:spacing w:before="60" w:after="60"/>
              <w:rPr>
                <w:rFonts w:ascii="Arial" w:hAnsi="Arial" w:cs="Arial"/>
                <w:sz w:val="18"/>
                <w:szCs w:val="18"/>
              </w:rPr>
            </w:pPr>
            <w:r w:rsidRPr="009C0FE0">
              <w:rPr>
                <w:rFonts w:ascii="Arial" w:hAnsi="Arial" w:cs="Arial"/>
                <w:sz w:val="18"/>
                <w:szCs w:val="18"/>
              </w:rPr>
              <w:t>[The median number of days between receipt of a planning application and a decision on the application]</w:t>
            </w:r>
          </w:p>
        </w:tc>
        <w:tc>
          <w:tcPr>
            <w:tcW w:w="534" w:type="pct"/>
            <w:shd w:val="clear" w:color="auto" w:fill="auto"/>
          </w:tcPr>
          <w:p w14:paraId="156C27F4"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84.00</w:t>
            </w:r>
          </w:p>
        </w:tc>
        <w:tc>
          <w:tcPr>
            <w:tcW w:w="534" w:type="pct"/>
            <w:gridSpan w:val="2"/>
            <w:shd w:val="clear" w:color="auto" w:fill="auto"/>
          </w:tcPr>
          <w:p w14:paraId="71457D6D"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83.00</w:t>
            </w:r>
          </w:p>
        </w:tc>
        <w:tc>
          <w:tcPr>
            <w:tcW w:w="601" w:type="pct"/>
            <w:gridSpan w:val="3"/>
            <w:shd w:val="clear" w:color="auto" w:fill="auto"/>
          </w:tcPr>
          <w:p w14:paraId="11E9AADF"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78.00</w:t>
            </w:r>
          </w:p>
        </w:tc>
        <w:tc>
          <w:tcPr>
            <w:tcW w:w="532" w:type="pct"/>
            <w:shd w:val="clear" w:color="auto" w:fill="auto"/>
          </w:tcPr>
          <w:p w14:paraId="4C4CF29F" w14:textId="4D9F250F" w:rsidR="00704F11" w:rsidRPr="00FA567B" w:rsidRDefault="0026036B" w:rsidP="000142CE">
            <w:pPr>
              <w:pStyle w:val="BodyText"/>
              <w:spacing w:before="60" w:after="60"/>
              <w:rPr>
                <w:rFonts w:ascii="Arial" w:hAnsi="Arial" w:cs="Arial"/>
                <w:sz w:val="18"/>
                <w:szCs w:val="18"/>
                <w:highlight w:val="yellow"/>
              </w:rPr>
            </w:pPr>
            <w:r w:rsidRPr="0026036B">
              <w:rPr>
                <w:rFonts w:ascii="Arial" w:hAnsi="Arial" w:cs="Arial"/>
                <w:sz w:val="18"/>
                <w:szCs w:val="18"/>
              </w:rPr>
              <w:t>80</w:t>
            </w:r>
            <w:r w:rsidR="00704F11" w:rsidRPr="0026036B">
              <w:rPr>
                <w:rFonts w:ascii="Arial" w:hAnsi="Arial" w:cs="Arial"/>
                <w:sz w:val="18"/>
                <w:szCs w:val="18"/>
              </w:rPr>
              <w:t>.00</w:t>
            </w:r>
          </w:p>
        </w:tc>
        <w:tc>
          <w:tcPr>
            <w:tcW w:w="1333" w:type="pct"/>
            <w:shd w:val="clear" w:color="auto" w:fill="auto"/>
          </w:tcPr>
          <w:p w14:paraId="3F048DC9" w14:textId="389F2173" w:rsidR="00704F11" w:rsidRPr="00A87B3B" w:rsidRDefault="0026036B" w:rsidP="000142CE">
            <w:pPr>
              <w:spacing w:before="60" w:after="60"/>
              <w:rPr>
                <w:rFonts w:ascii="Arial" w:hAnsi="Arial" w:cs="Arial"/>
                <w:sz w:val="18"/>
                <w:szCs w:val="18"/>
                <w:highlight w:val="yellow"/>
              </w:rPr>
            </w:pPr>
            <w:r w:rsidRPr="00A87B3B">
              <w:rPr>
                <w:rFonts w:ascii="Arial" w:hAnsi="Arial" w:cs="Arial"/>
                <w:sz w:val="18"/>
                <w:szCs w:val="18"/>
              </w:rPr>
              <w:t xml:space="preserve">The average median days for decisions </w:t>
            </w:r>
            <w:proofErr w:type="gramStart"/>
            <w:r w:rsidRPr="00A87B3B">
              <w:rPr>
                <w:rFonts w:ascii="Arial" w:hAnsi="Arial" w:cs="Arial"/>
                <w:sz w:val="18"/>
                <w:szCs w:val="18"/>
              </w:rPr>
              <w:t>has</w:t>
            </w:r>
            <w:proofErr w:type="gramEnd"/>
            <w:r w:rsidRPr="00A87B3B">
              <w:rPr>
                <w:rFonts w:ascii="Arial" w:hAnsi="Arial" w:cs="Arial"/>
                <w:sz w:val="18"/>
                <w:szCs w:val="18"/>
              </w:rPr>
              <w:t xml:space="preserve"> generally been at the same number for the past years.</w:t>
            </w:r>
          </w:p>
        </w:tc>
      </w:tr>
      <w:tr w:rsidR="00704F11" w:rsidRPr="00FA567B" w14:paraId="55042897" w14:textId="77777777" w:rsidTr="009F3376">
        <w:trPr>
          <w:cantSplit/>
        </w:trPr>
        <w:tc>
          <w:tcPr>
            <w:tcW w:w="1466" w:type="pct"/>
            <w:shd w:val="clear" w:color="auto" w:fill="auto"/>
          </w:tcPr>
          <w:p w14:paraId="643A171C" w14:textId="77777777" w:rsidR="00704F11" w:rsidRPr="009C0FE0" w:rsidRDefault="00704F11" w:rsidP="000142CE">
            <w:pPr>
              <w:pStyle w:val="BodyText"/>
              <w:spacing w:before="60" w:after="60"/>
              <w:rPr>
                <w:rFonts w:ascii="Arial" w:hAnsi="Arial" w:cs="Arial"/>
                <w:b/>
                <w:bCs/>
                <w:i/>
                <w:sz w:val="18"/>
                <w:szCs w:val="18"/>
              </w:rPr>
            </w:pPr>
            <w:bookmarkStart w:id="105" w:name="_Hlk115338554"/>
            <w:r w:rsidRPr="009C0FE0">
              <w:rPr>
                <w:rFonts w:ascii="Arial" w:hAnsi="Arial" w:cs="Arial"/>
                <w:b/>
                <w:bCs/>
                <w:i/>
                <w:sz w:val="18"/>
                <w:szCs w:val="18"/>
              </w:rPr>
              <w:t>Service standard</w:t>
            </w:r>
          </w:p>
          <w:p w14:paraId="24FE2E38" w14:textId="26FD0A92" w:rsidR="00092F27" w:rsidRDefault="000159FC" w:rsidP="000142CE">
            <w:pPr>
              <w:pStyle w:val="BodyText"/>
              <w:spacing w:before="60" w:after="60"/>
              <w:rPr>
                <w:rFonts w:ascii="Arial" w:hAnsi="Arial" w:cs="Arial"/>
                <w:i/>
                <w:sz w:val="18"/>
                <w:szCs w:val="18"/>
              </w:rPr>
            </w:pPr>
            <w:r>
              <w:rPr>
                <w:rFonts w:ascii="Arial" w:hAnsi="Arial" w:cs="Arial"/>
                <w:i/>
                <w:sz w:val="18"/>
                <w:szCs w:val="18"/>
              </w:rPr>
              <w:t xml:space="preserve">SP2 </w:t>
            </w:r>
            <w:r w:rsidR="00704F11" w:rsidRPr="009C0FE0">
              <w:rPr>
                <w:rFonts w:ascii="Arial" w:hAnsi="Arial" w:cs="Arial"/>
                <w:i/>
                <w:sz w:val="18"/>
                <w:szCs w:val="18"/>
              </w:rPr>
              <w:t>Planning applications decided within required time frames</w:t>
            </w:r>
          </w:p>
          <w:p w14:paraId="2395770C" w14:textId="71FD7F01" w:rsidR="00704F11" w:rsidRPr="009C0FE0" w:rsidRDefault="00704F11" w:rsidP="000142CE">
            <w:pPr>
              <w:pStyle w:val="BodyText"/>
              <w:spacing w:before="60" w:after="60"/>
              <w:rPr>
                <w:rFonts w:ascii="Arial" w:hAnsi="Arial" w:cs="Arial"/>
                <w:sz w:val="18"/>
                <w:szCs w:val="18"/>
              </w:rPr>
            </w:pPr>
            <w:r w:rsidRPr="009C0FE0">
              <w:rPr>
                <w:rFonts w:ascii="Arial" w:hAnsi="Arial" w:cs="Arial"/>
                <w:sz w:val="18"/>
                <w:szCs w:val="18"/>
              </w:rPr>
              <w:t xml:space="preserve">[Number of planning application decisions made within 60 days for regular permits and 10 days for </w:t>
            </w:r>
            <w:proofErr w:type="spellStart"/>
            <w:r w:rsidRPr="009C0FE0">
              <w:rPr>
                <w:rFonts w:ascii="Arial" w:hAnsi="Arial" w:cs="Arial"/>
                <w:sz w:val="18"/>
                <w:szCs w:val="18"/>
              </w:rPr>
              <w:t>VicSmart</w:t>
            </w:r>
            <w:proofErr w:type="spellEnd"/>
            <w:r w:rsidRPr="009C0FE0">
              <w:rPr>
                <w:rFonts w:ascii="Arial" w:hAnsi="Arial" w:cs="Arial"/>
                <w:sz w:val="18"/>
                <w:szCs w:val="18"/>
              </w:rPr>
              <w:t xml:space="preserve"> permits / Number of planning application decisions made] x100</w:t>
            </w:r>
          </w:p>
        </w:tc>
        <w:tc>
          <w:tcPr>
            <w:tcW w:w="534" w:type="pct"/>
            <w:shd w:val="clear" w:color="auto" w:fill="auto"/>
          </w:tcPr>
          <w:p w14:paraId="3804D416"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68.50%</w:t>
            </w:r>
          </w:p>
        </w:tc>
        <w:tc>
          <w:tcPr>
            <w:tcW w:w="534" w:type="pct"/>
            <w:gridSpan w:val="2"/>
            <w:shd w:val="clear" w:color="auto" w:fill="auto"/>
          </w:tcPr>
          <w:p w14:paraId="2C4929D5"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69.39%</w:t>
            </w:r>
          </w:p>
        </w:tc>
        <w:tc>
          <w:tcPr>
            <w:tcW w:w="601" w:type="pct"/>
            <w:gridSpan w:val="3"/>
            <w:shd w:val="clear" w:color="auto" w:fill="auto"/>
          </w:tcPr>
          <w:p w14:paraId="0DD6A20E"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80.90%</w:t>
            </w:r>
          </w:p>
        </w:tc>
        <w:tc>
          <w:tcPr>
            <w:tcW w:w="532" w:type="pct"/>
            <w:shd w:val="clear" w:color="auto" w:fill="auto"/>
          </w:tcPr>
          <w:p w14:paraId="7E13A61C" w14:textId="586B8995" w:rsidR="00704F11" w:rsidRPr="0026036B" w:rsidRDefault="0026036B" w:rsidP="000142CE">
            <w:pPr>
              <w:pStyle w:val="BodyText"/>
              <w:spacing w:before="60" w:after="60"/>
              <w:rPr>
                <w:rFonts w:ascii="Arial" w:hAnsi="Arial" w:cs="Arial"/>
                <w:sz w:val="18"/>
                <w:szCs w:val="18"/>
              </w:rPr>
            </w:pPr>
            <w:r w:rsidRPr="0026036B">
              <w:rPr>
                <w:rFonts w:ascii="Arial" w:hAnsi="Arial" w:cs="Arial"/>
                <w:sz w:val="18"/>
                <w:szCs w:val="18"/>
              </w:rPr>
              <w:t>78.7</w:t>
            </w:r>
            <w:r w:rsidR="00704F11" w:rsidRPr="0026036B">
              <w:rPr>
                <w:rFonts w:ascii="Arial" w:hAnsi="Arial" w:cs="Arial"/>
                <w:sz w:val="18"/>
                <w:szCs w:val="18"/>
              </w:rPr>
              <w:t>0%</w:t>
            </w:r>
          </w:p>
        </w:tc>
        <w:tc>
          <w:tcPr>
            <w:tcW w:w="1333" w:type="pct"/>
            <w:shd w:val="clear" w:color="auto" w:fill="auto"/>
          </w:tcPr>
          <w:p w14:paraId="52D874C2" w14:textId="254C6CD1" w:rsidR="00704F11" w:rsidRPr="00FA567B" w:rsidRDefault="0026036B" w:rsidP="000142CE">
            <w:pPr>
              <w:spacing w:before="60" w:after="60"/>
              <w:rPr>
                <w:highlight w:val="yellow"/>
              </w:rPr>
            </w:pPr>
            <w:r w:rsidRPr="00A87B3B">
              <w:rPr>
                <w:rFonts w:ascii="Arial" w:hAnsi="Arial" w:cs="Arial"/>
                <w:sz w:val="18"/>
                <w:szCs w:val="18"/>
              </w:rPr>
              <w:t xml:space="preserve">Reduced staffing capacity due to the impact of COVID-19 </w:t>
            </w:r>
            <w:r w:rsidR="004A5515">
              <w:rPr>
                <w:rFonts w:ascii="Arial" w:hAnsi="Arial" w:cs="Arial"/>
                <w:sz w:val="18"/>
                <w:szCs w:val="18"/>
              </w:rPr>
              <w:t xml:space="preserve">and staff shortages </w:t>
            </w:r>
            <w:r w:rsidRPr="00A87B3B">
              <w:rPr>
                <w:rFonts w:ascii="Arial" w:hAnsi="Arial" w:cs="Arial"/>
                <w:sz w:val="18"/>
                <w:szCs w:val="18"/>
              </w:rPr>
              <w:t>resulted in a decrease in the proportion of planning applications processed within statutory timeframes.</w:t>
            </w:r>
          </w:p>
        </w:tc>
      </w:tr>
      <w:bookmarkEnd w:id="105"/>
      <w:tr w:rsidR="00704F11" w:rsidRPr="00FA567B" w14:paraId="241935DD" w14:textId="77777777" w:rsidTr="009F3376">
        <w:trPr>
          <w:cantSplit/>
        </w:trPr>
        <w:tc>
          <w:tcPr>
            <w:tcW w:w="1466" w:type="pct"/>
            <w:shd w:val="clear" w:color="auto" w:fill="auto"/>
          </w:tcPr>
          <w:p w14:paraId="1B961B33" w14:textId="77777777" w:rsidR="00704F11" w:rsidRPr="009C0FE0" w:rsidRDefault="00704F11" w:rsidP="000142CE">
            <w:pPr>
              <w:pStyle w:val="BodyText"/>
              <w:spacing w:before="60" w:after="60"/>
              <w:rPr>
                <w:rFonts w:ascii="Arial" w:hAnsi="Arial" w:cs="Arial"/>
                <w:b/>
                <w:bCs/>
                <w:i/>
                <w:sz w:val="18"/>
                <w:szCs w:val="18"/>
              </w:rPr>
            </w:pPr>
            <w:r w:rsidRPr="009C0FE0">
              <w:rPr>
                <w:rFonts w:ascii="Arial" w:hAnsi="Arial" w:cs="Arial"/>
                <w:b/>
                <w:bCs/>
                <w:i/>
                <w:sz w:val="18"/>
                <w:szCs w:val="18"/>
              </w:rPr>
              <w:t>Service cost</w:t>
            </w:r>
          </w:p>
          <w:p w14:paraId="4FDF6D34" w14:textId="3FA2F132" w:rsidR="00092F27" w:rsidRDefault="000159FC" w:rsidP="000142CE">
            <w:pPr>
              <w:pStyle w:val="BodyText"/>
              <w:spacing w:before="60" w:after="60"/>
              <w:rPr>
                <w:rFonts w:ascii="Arial" w:hAnsi="Arial" w:cs="Arial"/>
                <w:i/>
                <w:sz w:val="18"/>
                <w:szCs w:val="18"/>
              </w:rPr>
            </w:pPr>
            <w:r>
              <w:rPr>
                <w:rFonts w:ascii="Arial" w:hAnsi="Arial" w:cs="Arial"/>
                <w:i/>
                <w:sz w:val="18"/>
                <w:szCs w:val="18"/>
              </w:rPr>
              <w:t xml:space="preserve">SP3 </w:t>
            </w:r>
            <w:r w:rsidR="00704F11" w:rsidRPr="009C0FE0">
              <w:rPr>
                <w:rFonts w:ascii="Arial" w:hAnsi="Arial" w:cs="Arial"/>
                <w:i/>
                <w:sz w:val="18"/>
                <w:szCs w:val="18"/>
              </w:rPr>
              <w:t>Cost of statutory planning service</w:t>
            </w:r>
          </w:p>
          <w:p w14:paraId="689E2E0B" w14:textId="1B9C2260" w:rsidR="00704F11" w:rsidRPr="009C0FE0" w:rsidRDefault="00704F11" w:rsidP="000142CE">
            <w:pPr>
              <w:pStyle w:val="BodyText"/>
              <w:spacing w:before="60" w:after="60"/>
              <w:rPr>
                <w:rFonts w:ascii="Arial" w:hAnsi="Arial" w:cs="Arial"/>
                <w:sz w:val="18"/>
                <w:szCs w:val="18"/>
              </w:rPr>
            </w:pPr>
            <w:r w:rsidRPr="009C0FE0">
              <w:rPr>
                <w:rFonts w:ascii="Arial" w:hAnsi="Arial" w:cs="Arial"/>
                <w:sz w:val="18"/>
                <w:szCs w:val="18"/>
              </w:rPr>
              <w:t>[Direct cost of the statutory planning service / Number of planning applications received]</w:t>
            </w:r>
          </w:p>
        </w:tc>
        <w:tc>
          <w:tcPr>
            <w:tcW w:w="534" w:type="pct"/>
            <w:shd w:val="clear" w:color="auto" w:fill="auto"/>
          </w:tcPr>
          <w:p w14:paraId="175956E2"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$2,415.62</w:t>
            </w:r>
          </w:p>
        </w:tc>
        <w:tc>
          <w:tcPr>
            <w:tcW w:w="534" w:type="pct"/>
            <w:gridSpan w:val="2"/>
            <w:shd w:val="clear" w:color="auto" w:fill="auto"/>
          </w:tcPr>
          <w:p w14:paraId="5966CB61"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$2,453.48</w:t>
            </w:r>
          </w:p>
        </w:tc>
        <w:tc>
          <w:tcPr>
            <w:tcW w:w="601" w:type="pct"/>
            <w:gridSpan w:val="3"/>
            <w:shd w:val="clear" w:color="auto" w:fill="auto"/>
          </w:tcPr>
          <w:p w14:paraId="579539AE"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$2,304.98</w:t>
            </w:r>
          </w:p>
        </w:tc>
        <w:tc>
          <w:tcPr>
            <w:tcW w:w="532" w:type="pct"/>
            <w:shd w:val="clear" w:color="auto" w:fill="auto"/>
          </w:tcPr>
          <w:p w14:paraId="12D2A234" w14:textId="053F542A" w:rsidR="00704F11" w:rsidRPr="0026036B" w:rsidRDefault="00704F11" w:rsidP="000142CE">
            <w:pPr>
              <w:pStyle w:val="BodyText"/>
              <w:spacing w:before="60" w:after="60"/>
              <w:rPr>
                <w:rFonts w:ascii="Arial" w:hAnsi="Arial" w:cs="Arial"/>
                <w:sz w:val="18"/>
                <w:szCs w:val="18"/>
              </w:rPr>
            </w:pPr>
            <w:r w:rsidRPr="0026036B">
              <w:rPr>
                <w:rFonts w:ascii="Arial" w:hAnsi="Arial" w:cs="Arial"/>
                <w:sz w:val="18"/>
                <w:szCs w:val="18"/>
              </w:rPr>
              <w:t>$2,</w:t>
            </w:r>
            <w:r w:rsidR="0026036B" w:rsidRPr="0026036B">
              <w:rPr>
                <w:rFonts w:ascii="Arial" w:hAnsi="Arial" w:cs="Arial"/>
                <w:sz w:val="18"/>
                <w:szCs w:val="18"/>
              </w:rPr>
              <w:t>260</w:t>
            </w:r>
            <w:r w:rsidRPr="0026036B">
              <w:rPr>
                <w:rFonts w:ascii="Arial" w:hAnsi="Arial" w:cs="Arial"/>
                <w:sz w:val="18"/>
                <w:szCs w:val="18"/>
              </w:rPr>
              <w:t>.</w:t>
            </w:r>
            <w:r w:rsidR="0026036B" w:rsidRPr="0026036B">
              <w:rPr>
                <w:rFonts w:ascii="Arial" w:hAnsi="Arial" w:cs="Arial"/>
                <w:sz w:val="18"/>
                <w:szCs w:val="18"/>
              </w:rPr>
              <w:t>19</w:t>
            </w:r>
          </w:p>
        </w:tc>
        <w:tc>
          <w:tcPr>
            <w:tcW w:w="1333" w:type="pct"/>
            <w:shd w:val="clear" w:color="auto" w:fill="auto"/>
          </w:tcPr>
          <w:p w14:paraId="35A55E23" w14:textId="156EE6D7" w:rsidR="00704F11" w:rsidRPr="00FA567B" w:rsidRDefault="0026036B" w:rsidP="000142CE">
            <w:pPr>
              <w:spacing w:before="60" w:after="60"/>
              <w:rPr>
                <w:rFonts w:ascii="Arial" w:hAnsi="Arial" w:cs="Arial"/>
                <w:sz w:val="18"/>
                <w:szCs w:val="18"/>
                <w:highlight w:val="yellow"/>
              </w:rPr>
            </w:pPr>
            <w:r w:rsidRPr="00A87B3B">
              <w:rPr>
                <w:rFonts w:ascii="Arial" w:hAnsi="Arial" w:cs="Arial"/>
                <w:sz w:val="18"/>
                <w:szCs w:val="18"/>
              </w:rPr>
              <w:t>The cost of the service is lower than the previous financial years.</w:t>
            </w:r>
          </w:p>
        </w:tc>
      </w:tr>
      <w:tr w:rsidR="00704F11" w:rsidRPr="00FA567B" w14:paraId="3FAC4905" w14:textId="77777777" w:rsidTr="009F3376">
        <w:trPr>
          <w:cantSplit/>
        </w:trPr>
        <w:tc>
          <w:tcPr>
            <w:tcW w:w="1466" w:type="pct"/>
            <w:shd w:val="clear" w:color="auto" w:fill="auto"/>
          </w:tcPr>
          <w:p w14:paraId="76342E42" w14:textId="77777777" w:rsidR="00704F11" w:rsidRPr="009C0FE0" w:rsidRDefault="00704F11" w:rsidP="000142CE">
            <w:pPr>
              <w:pStyle w:val="BodyText"/>
              <w:spacing w:before="60" w:after="60"/>
              <w:rPr>
                <w:rFonts w:ascii="Arial" w:hAnsi="Arial" w:cs="Arial"/>
                <w:b/>
                <w:bCs/>
                <w:i/>
                <w:sz w:val="18"/>
                <w:szCs w:val="18"/>
              </w:rPr>
            </w:pPr>
            <w:r w:rsidRPr="009C0FE0">
              <w:rPr>
                <w:rFonts w:ascii="Arial" w:hAnsi="Arial" w:cs="Arial"/>
                <w:b/>
                <w:bCs/>
                <w:i/>
                <w:sz w:val="18"/>
                <w:szCs w:val="18"/>
              </w:rPr>
              <w:lastRenderedPageBreak/>
              <w:t>Decision making</w:t>
            </w:r>
          </w:p>
          <w:p w14:paraId="3CF994D8" w14:textId="726D6917" w:rsidR="00092F27" w:rsidRDefault="000159FC" w:rsidP="000142CE">
            <w:pPr>
              <w:pStyle w:val="BodyText"/>
              <w:spacing w:before="60" w:after="60"/>
              <w:rPr>
                <w:rFonts w:ascii="Arial" w:hAnsi="Arial" w:cs="Arial"/>
                <w:i/>
                <w:sz w:val="18"/>
                <w:szCs w:val="18"/>
              </w:rPr>
            </w:pPr>
            <w:r>
              <w:rPr>
                <w:rFonts w:ascii="Arial" w:hAnsi="Arial" w:cs="Arial"/>
                <w:i/>
                <w:sz w:val="18"/>
                <w:szCs w:val="18"/>
              </w:rPr>
              <w:t xml:space="preserve">SP4 </w:t>
            </w:r>
            <w:r w:rsidR="00704F11" w:rsidRPr="009C0FE0">
              <w:rPr>
                <w:rFonts w:ascii="Arial" w:hAnsi="Arial" w:cs="Arial"/>
                <w:i/>
                <w:sz w:val="18"/>
                <w:szCs w:val="18"/>
              </w:rPr>
              <w:t>Council planning decisions upheld at VCAT</w:t>
            </w:r>
          </w:p>
          <w:p w14:paraId="4ADF850C" w14:textId="7FCED620" w:rsidR="00704F11" w:rsidRPr="00F24B31" w:rsidRDefault="00704F11" w:rsidP="000142CE">
            <w:pPr>
              <w:pStyle w:val="BodyText"/>
              <w:spacing w:before="60" w:after="60"/>
              <w:rPr>
                <w:rFonts w:ascii="Arial" w:hAnsi="Arial" w:cs="Arial"/>
                <w:i/>
                <w:sz w:val="18"/>
                <w:szCs w:val="18"/>
              </w:rPr>
            </w:pPr>
            <w:r w:rsidRPr="009C0FE0">
              <w:rPr>
                <w:rFonts w:ascii="Arial" w:hAnsi="Arial" w:cs="Arial"/>
                <w:sz w:val="18"/>
                <w:szCs w:val="18"/>
              </w:rPr>
              <w:t>[Number of VCAT decisions that did not set aside council's decision in relation to a planning application / Number of VCAT decisions in relation to planning applications] x100</w:t>
            </w:r>
          </w:p>
        </w:tc>
        <w:tc>
          <w:tcPr>
            <w:tcW w:w="534" w:type="pct"/>
            <w:shd w:val="clear" w:color="auto" w:fill="auto"/>
          </w:tcPr>
          <w:p w14:paraId="7C000CED"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64.00%</w:t>
            </w:r>
          </w:p>
        </w:tc>
        <w:tc>
          <w:tcPr>
            <w:tcW w:w="534" w:type="pct"/>
            <w:gridSpan w:val="2"/>
            <w:shd w:val="clear" w:color="auto" w:fill="auto"/>
          </w:tcPr>
          <w:p w14:paraId="28FCCBB2"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54.17%</w:t>
            </w:r>
          </w:p>
        </w:tc>
        <w:tc>
          <w:tcPr>
            <w:tcW w:w="601" w:type="pct"/>
            <w:gridSpan w:val="3"/>
            <w:shd w:val="clear" w:color="auto" w:fill="auto"/>
          </w:tcPr>
          <w:p w14:paraId="051F3F37" w14:textId="77777777" w:rsidR="00704F11" w:rsidRPr="005653FB" w:rsidRDefault="00704F11" w:rsidP="000142CE">
            <w:pPr>
              <w:pStyle w:val="BodyText"/>
              <w:spacing w:before="60" w:after="60"/>
              <w:rPr>
                <w:rFonts w:ascii="Arial" w:hAnsi="Arial" w:cs="Arial"/>
                <w:sz w:val="18"/>
                <w:szCs w:val="18"/>
              </w:rPr>
            </w:pPr>
            <w:r w:rsidRPr="005653FB">
              <w:rPr>
                <w:rFonts w:ascii="Arial" w:hAnsi="Arial" w:cs="Arial"/>
                <w:sz w:val="18"/>
                <w:szCs w:val="18"/>
              </w:rPr>
              <w:t>71.79%</w:t>
            </w:r>
          </w:p>
        </w:tc>
        <w:tc>
          <w:tcPr>
            <w:tcW w:w="532" w:type="pct"/>
            <w:shd w:val="clear" w:color="auto" w:fill="auto"/>
          </w:tcPr>
          <w:p w14:paraId="1AC8C267" w14:textId="6C669EA8" w:rsidR="00704F11" w:rsidRPr="0026036B" w:rsidRDefault="00704F11" w:rsidP="000142CE">
            <w:pPr>
              <w:pStyle w:val="BodyText"/>
              <w:spacing w:before="60" w:after="60"/>
              <w:rPr>
                <w:rFonts w:ascii="Arial" w:hAnsi="Arial" w:cs="Arial"/>
                <w:sz w:val="18"/>
                <w:szCs w:val="18"/>
              </w:rPr>
            </w:pPr>
            <w:r w:rsidRPr="0026036B">
              <w:rPr>
                <w:rFonts w:ascii="Arial" w:hAnsi="Arial" w:cs="Arial"/>
                <w:sz w:val="18"/>
                <w:szCs w:val="18"/>
              </w:rPr>
              <w:t>7</w:t>
            </w:r>
            <w:r w:rsidR="0026036B" w:rsidRPr="0026036B">
              <w:rPr>
                <w:rFonts w:ascii="Arial" w:hAnsi="Arial" w:cs="Arial"/>
                <w:sz w:val="18"/>
                <w:szCs w:val="18"/>
              </w:rPr>
              <w:t>2</w:t>
            </w:r>
            <w:r w:rsidRPr="0026036B">
              <w:rPr>
                <w:rFonts w:ascii="Arial" w:hAnsi="Arial" w:cs="Arial"/>
                <w:sz w:val="18"/>
                <w:szCs w:val="18"/>
              </w:rPr>
              <w:t>.</w:t>
            </w:r>
            <w:r w:rsidR="0026036B" w:rsidRPr="0026036B">
              <w:rPr>
                <w:rFonts w:ascii="Arial" w:hAnsi="Arial" w:cs="Arial"/>
                <w:sz w:val="18"/>
                <w:szCs w:val="18"/>
              </w:rPr>
              <w:t>41</w:t>
            </w:r>
            <w:r w:rsidRPr="0026036B">
              <w:rPr>
                <w:rFonts w:ascii="Arial" w:hAnsi="Arial" w:cs="Arial"/>
                <w:sz w:val="18"/>
                <w:szCs w:val="18"/>
              </w:rPr>
              <w:t>%</w:t>
            </w:r>
          </w:p>
        </w:tc>
        <w:tc>
          <w:tcPr>
            <w:tcW w:w="1333" w:type="pct"/>
            <w:shd w:val="clear" w:color="auto" w:fill="auto"/>
          </w:tcPr>
          <w:p w14:paraId="1E5F0E17" w14:textId="041D51C5" w:rsidR="00704F11" w:rsidRPr="00FA567B" w:rsidRDefault="0026036B" w:rsidP="000142CE">
            <w:pPr>
              <w:spacing w:before="60" w:after="60"/>
              <w:rPr>
                <w:highlight w:val="yellow"/>
              </w:rPr>
            </w:pPr>
            <w:r w:rsidRPr="00A87B3B">
              <w:rPr>
                <w:rFonts w:ascii="Arial" w:hAnsi="Arial" w:cs="Arial"/>
                <w:sz w:val="18"/>
                <w:szCs w:val="18"/>
              </w:rPr>
              <w:t>In the 2021</w:t>
            </w:r>
            <w:r w:rsidR="001C648B">
              <w:rPr>
                <w:rFonts w:ascii="Arial" w:hAnsi="Arial" w:cs="Arial"/>
                <w:sz w:val="18"/>
                <w:szCs w:val="18"/>
              </w:rPr>
              <w:t>‒</w:t>
            </w:r>
            <w:r w:rsidRPr="00A87B3B">
              <w:rPr>
                <w:rFonts w:ascii="Arial" w:hAnsi="Arial" w:cs="Arial"/>
                <w:sz w:val="18"/>
                <w:szCs w:val="18"/>
              </w:rPr>
              <w:t>22 financial year, VCAT supported 21 of our 29 planning decisions.</w:t>
            </w:r>
          </w:p>
        </w:tc>
      </w:tr>
    </w:tbl>
    <w:p w14:paraId="198F94DF" w14:textId="19E383CB" w:rsidR="00704F11" w:rsidRPr="00061D7A" w:rsidRDefault="00704F11" w:rsidP="00061D7A">
      <w:pPr>
        <w:pStyle w:val="Heading1"/>
        <w:framePr w:w="0" w:hSpace="0" w:wrap="auto" w:vAnchor="margin" w:hAnchor="text" w:xAlign="left" w:yAlign="inline"/>
        <w:pBdr>
          <w:top w:val="single" w:sz="12" w:space="7" w:color="003361"/>
          <w:bottom w:val="single" w:sz="12" w:space="8" w:color="003361"/>
        </w:pBdr>
        <w:spacing w:before="100" w:after="100" w:line="270" w:lineRule="atLeast"/>
        <w:rPr>
          <w:rFonts w:ascii="Arial" w:hAnsi="Arial" w:cs="Arial"/>
          <w:color w:val="003361"/>
        </w:rPr>
      </w:pPr>
      <w:bookmarkStart w:id="106" w:name="_Toc491441389"/>
      <w:bookmarkStart w:id="107" w:name="_Toc525655756"/>
      <w:bookmarkStart w:id="108" w:name="_Toc116036591"/>
      <w:bookmarkStart w:id="109" w:name="_Toc525655759"/>
      <w:r w:rsidRPr="00061D7A">
        <w:rPr>
          <w:rFonts w:ascii="Arial" w:hAnsi="Arial" w:cs="Arial"/>
          <w:color w:val="003361"/>
        </w:rPr>
        <w:lastRenderedPageBreak/>
        <w:t>GOVERNANCE</w:t>
      </w:r>
      <w:bookmarkStart w:id="110" w:name="_Toc525655757"/>
      <w:bookmarkEnd w:id="106"/>
      <w:bookmarkEnd w:id="107"/>
      <w:bookmarkEnd w:id="108"/>
    </w:p>
    <w:p w14:paraId="344EF273" w14:textId="19E383CB" w:rsidR="00704F11" w:rsidRPr="00FA567B" w:rsidRDefault="00704F11" w:rsidP="00D76327">
      <w:pPr>
        <w:pStyle w:val="TOC1"/>
        <w:rPr>
          <w:noProof/>
          <w:highlight w:val="yellow"/>
        </w:rPr>
      </w:pPr>
    </w:p>
    <w:p w14:paraId="53B7EB89" w14:textId="19E383CB" w:rsidR="00704F11" w:rsidRPr="00034A35" w:rsidRDefault="00704F11" w:rsidP="003D2EC4">
      <w:pPr>
        <w:pStyle w:val="Heading2"/>
        <w:spacing w:before="100" w:after="100"/>
        <w:rPr>
          <w:rFonts w:ascii="Arial" w:hAnsi="Arial" w:cs="Arial"/>
          <w:color w:val="003361"/>
          <w:sz w:val="28"/>
          <w:szCs w:val="28"/>
        </w:rPr>
      </w:pPr>
      <w:bookmarkStart w:id="111" w:name="_Toc116036592"/>
      <w:r w:rsidRPr="00034A35">
        <w:rPr>
          <w:rFonts w:ascii="Arial" w:hAnsi="Arial" w:cs="Arial"/>
          <w:color w:val="003361"/>
          <w:sz w:val="28"/>
          <w:szCs w:val="28"/>
        </w:rPr>
        <w:t>COUNCIL INFORMATION</w:t>
      </w:r>
      <w:bookmarkEnd w:id="110"/>
      <w:bookmarkEnd w:id="111"/>
    </w:p>
    <w:p w14:paraId="51D3C4BB" w14:textId="19E383CB" w:rsidR="00704F11" w:rsidRPr="00DC7F7F" w:rsidRDefault="00704F11" w:rsidP="00DC7F7F">
      <w:pPr>
        <w:pStyle w:val="BodyText"/>
        <w:spacing w:before="200" w:after="100"/>
        <w:rPr>
          <w:rFonts w:ascii="Arial" w:hAnsi="Arial" w:cs="Arial"/>
          <w:b/>
          <w:color w:val="003361"/>
          <w:sz w:val="24"/>
          <w:szCs w:val="20"/>
        </w:rPr>
      </w:pPr>
      <w:r w:rsidRPr="00DC7F7F">
        <w:rPr>
          <w:rFonts w:ascii="Arial" w:hAnsi="Arial" w:cs="Arial"/>
          <w:b/>
          <w:color w:val="003361"/>
          <w:sz w:val="24"/>
          <w:szCs w:val="20"/>
        </w:rPr>
        <w:t>The role of council</w:t>
      </w:r>
    </w:p>
    <w:p w14:paraId="442F0B3B" w14:textId="2D90DFBE" w:rsidR="00704F11" w:rsidRPr="00F90B75" w:rsidRDefault="00704F11" w:rsidP="000F5CAC">
      <w:pPr>
        <w:pStyle w:val="ListBullet"/>
        <w:tabs>
          <w:tab w:val="left" w:pos="720"/>
        </w:tabs>
        <w:spacing w:before="100" w:after="100"/>
        <w:ind w:left="0" w:firstLine="0"/>
        <w:rPr>
          <w:rFonts w:ascii="Arial" w:hAnsi="Arial" w:cs="Arial"/>
          <w:sz w:val="20"/>
          <w:szCs w:val="20"/>
          <w:lang w:eastAsia="en-US"/>
        </w:rPr>
      </w:pPr>
      <w:r w:rsidRPr="0EDC895E">
        <w:rPr>
          <w:rFonts w:ascii="Arial" w:hAnsi="Arial" w:cs="Arial"/>
          <w:sz w:val="20"/>
          <w:szCs w:val="20"/>
          <w:lang w:eastAsia="en-US"/>
        </w:rPr>
        <w:t xml:space="preserve">The </w:t>
      </w:r>
      <w:r w:rsidRPr="0EDC895E">
        <w:rPr>
          <w:rFonts w:ascii="Arial" w:hAnsi="Arial" w:cs="Arial"/>
          <w:i/>
          <w:iCs/>
          <w:sz w:val="20"/>
          <w:szCs w:val="20"/>
          <w:lang w:eastAsia="en-US"/>
        </w:rPr>
        <w:t>Local Government Act</w:t>
      </w:r>
      <w:r w:rsidR="00123848">
        <w:rPr>
          <w:rFonts w:ascii="Arial" w:hAnsi="Arial" w:cs="Arial"/>
          <w:i/>
          <w:iCs/>
          <w:sz w:val="20"/>
          <w:szCs w:val="20"/>
          <w:lang w:eastAsia="en-US"/>
        </w:rPr>
        <w:t xml:space="preserve"> </w:t>
      </w:r>
      <w:r w:rsidRPr="0EDC895E">
        <w:rPr>
          <w:rFonts w:ascii="Arial" w:hAnsi="Arial" w:cs="Arial"/>
          <w:i/>
          <w:iCs/>
          <w:sz w:val="20"/>
          <w:szCs w:val="20"/>
          <w:lang w:eastAsia="en-US"/>
        </w:rPr>
        <w:t>2020</w:t>
      </w:r>
      <w:r w:rsidRPr="0EDC895E">
        <w:rPr>
          <w:rFonts w:ascii="Arial" w:hAnsi="Arial" w:cs="Arial"/>
          <w:sz w:val="20"/>
          <w:szCs w:val="20"/>
          <w:lang w:eastAsia="en-US"/>
        </w:rPr>
        <w:t xml:space="preserve"> (the Act) requires all councils to provide good governance in its municipal district for the benefit and wellbeing of the community.</w:t>
      </w:r>
    </w:p>
    <w:p w14:paraId="5BCEB358" w14:textId="77777777" w:rsidR="00704F11" w:rsidRPr="00F90B75" w:rsidRDefault="00704F11" w:rsidP="003D2EC4">
      <w:pPr>
        <w:pStyle w:val="ListBullet"/>
        <w:tabs>
          <w:tab w:val="left" w:pos="720"/>
        </w:tabs>
        <w:spacing w:before="100" w:after="100"/>
        <w:rPr>
          <w:rFonts w:ascii="Arial" w:hAnsi="Arial" w:cs="Arial"/>
          <w:sz w:val="20"/>
          <w:szCs w:val="20"/>
          <w:lang w:eastAsia="en-US"/>
        </w:rPr>
      </w:pPr>
      <w:r w:rsidRPr="0EDC895E">
        <w:rPr>
          <w:rFonts w:ascii="Arial" w:hAnsi="Arial" w:cs="Arial"/>
          <w:sz w:val="20"/>
          <w:szCs w:val="20"/>
          <w:lang w:eastAsia="en-US"/>
        </w:rPr>
        <w:t>Good governance includes giving effect to the overarching governance principles:</w:t>
      </w:r>
    </w:p>
    <w:p w14:paraId="23C319CD" w14:textId="77777777" w:rsidR="00704F11" w:rsidRPr="00F90B75" w:rsidRDefault="00704F11" w:rsidP="003D2EC4">
      <w:pPr>
        <w:pStyle w:val="ListBullet"/>
        <w:numPr>
          <w:ilvl w:val="0"/>
          <w:numId w:val="18"/>
        </w:numPr>
        <w:tabs>
          <w:tab w:val="left" w:pos="720"/>
        </w:tabs>
        <w:spacing w:before="100" w:after="100"/>
        <w:rPr>
          <w:rFonts w:ascii="Arial" w:hAnsi="Arial" w:cs="Arial"/>
          <w:sz w:val="20"/>
          <w:szCs w:val="20"/>
        </w:rPr>
      </w:pPr>
      <w:r w:rsidRPr="00F90B75">
        <w:rPr>
          <w:rFonts w:ascii="Arial" w:hAnsi="Arial" w:cs="Arial"/>
          <w:sz w:val="20"/>
          <w:szCs w:val="20"/>
        </w:rPr>
        <w:t>Council decisions are to be made and actions taken in accordance with the relevant law</w:t>
      </w:r>
    </w:p>
    <w:p w14:paraId="0EC1975B" w14:textId="77777777" w:rsidR="00704F11" w:rsidRPr="00F90B75" w:rsidRDefault="00704F11" w:rsidP="003D2EC4">
      <w:pPr>
        <w:pStyle w:val="ListBullet"/>
        <w:numPr>
          <w:ilvl w:val="0"/>
          <w:numId w:val="18"/>
        </w:numPr>
        <w:tabs>
          <w:tab w:val="left" w:pos="720"/>
        </w:tabs>
        <w:spacing w:before="100" w:after="100"/>
        <w:rPr>
          <w:rFonts w:ascii="Arial" w:hAnsi="Arial" w:cs="Arial"/>
          <w:sz w:val="20"/>
          <w:szCs w:val="20"/>
        </w:rPr>
      </w:pPr>
      <w:r w:rsidRPr="00F90B75">
        <w:rPr>
          <w:rFonts w:ascii="Arial" w:hAnsi="Arial" w:cs="Arial"/>
          <w:sz w:val="20"/>
          <w:szCs w:val="20"/>
        </w:rPr>
        <w:t>priority is to be given to achieving the best outcomes for the municipal community, including future generations</w:t>
      </w:r>
    </w:p>
    <w:p w14:paraId="33D83548" w14:textId="77777777" w:rsidR="00704F11" w:rsidRPr="00F90B75" w:rsidRDefault="00704F11" w:rsidP="003D2EC4">
      <w:pPr>
        <w:pStyle w:val="ListBullet"/>
        <w:numPr>
          <w:ilvl w:val="0"/>
          <w:numId w:val="18"/>
        </w:numPr>
        <w:tabs>
          <w:tab w:val="left" w:pos="720"/>
        </w:tabs>
        <w:spacing w:before="100" w:after="100"/>
        <w:rPr>
          <w:rFonts w:ascii="Arial" w:hAnsi="Arial" w:cs="Arial"/>
          <w:sz w:val="20"/>
          <w:szCs w:val="20"/>
        </w:rPr>
      </w:pPr>
      <w:r w:rsidRPr="00F90B75">
        <w:rPr>
          <w:rFonts w:ascii="Arial" w:hAnsi="Arial" w:cs="Arial"/>
          <w:sz w:val="20"/>
          <w:szCs w:val="20"/>
        </w:rPr>
        <w:t xml:space="preserve">the economic, </w:t>
      </w:r>
      <w:proofErr w:type="gramStart"/>
      <w:r w:rsidRPr="00F90B75">
        <w:rPr>
          <w:rFonts w:ascii="Arial" w:hAnsi="Arial" w:cs="Arial"/>
          <w:sz w:val="20"/>
          <w:szCs w:val="20"/>
        </w:rPr>
        <w:t>social</w:t>
      </w:r>
      <w:proofErr w:type="gramEnd"/>
      <w:r w:rsidRPr="00F90B75">
        <w:rPr>
          <w:rFonts w:ascii="Arial" w:hAnsi="Arial" w:cs="Arial"/>
          <w:sz w:val="20"/>
          <w:szCs w:val="20"/>
        </w:rPr>
        <w:t xml:space="preserve"> and environmental sustainability of the municipal district, including mitigation and planning for climate change risks, is to be promoted</w:t>
      </w:r>
    </w:p>
    <w:p w14:paraId="0880DFFB" w14:textId="5FE94FB6" w:rsidR="00704F11" w:rsidRPr="00F90B75" w:rsidRDefault="00704F11" w:rsidP="003D2EC4">
      <w:pPr>
        <w:pStyle w:val="ListBullet"/>
        <w:numPr>
          <w:ilvl w:val="0"/>
          <w:numId w:val="18"/>
        </w:numPr>
        <w:tabs>
          <w:tab w:val="left" w:pos="720"/>
        </w:tabs>
        <w:spacing w:before="100" w:after="100"/>
        <w:rPr>
          <w:rFonts w:ascii="Arial" w:hAnsi="Arial" w:cs="Arial"/>
          <w:sz w:val="20"/>
          <w:szCs w:val="20"/>
        </w:rPr>
      </w:pPr>
      <w:r w:rsidRPr="00F90B75">
        <w:rPr>
          <w:rFonts w:ascii="Arial" w:hAnsi="Arial" w:cs="Arial"/>
          <w:sz w:val="20"/>
          <w:szCs w:val="20"/>
        </w:rPr>
        <w:t>the municipal community is to be engaged in strategic planning and strategic decision</w:t>
      </w:r>
      <w:r w:rsidR="00447D58">
        <w:rPr>
          <w:rFonts w:ascii="Arial" w:hAnsi="Arial" w:cs="Arial"/>
          <w:sz w:val="20"/>
          <w:szCs w:val="20"/>
        </w:rPr>
        <w:t>-</w:t>
      </w:r>
      <w:r w:rsidRPr="00F90B75">
        <w:rPr>
          <w:rFonts w:ascii="Arial" w:hAnsi="Arial" w:cs="Arial"/>
          <w:sz w:val="20"/>
          <w:szCs w:val="20"/>
        </w:rPr>
        <w:t>making</w:t>
      </w:r>
    </w:p>
    <w:p w14:paraId="531D44F9" w14:textId="77777777" w:rsidR="00704F11" w:rsidRPr="00F90B75" w:rsidRDefault="00704F11" w:rsidP="003D2EC4">
      <w:pPr>
        <w:pStyle w:val="ListBullet"/>
        <w:numPr>
          <w:ilvl w:val="0"/>
          <w:numId w:val="18"/>
        </w:numPr>
        <w:tabs>
          <w:tab w:val="left" w:pos="720"/>
        </w:tabs>
        <w:spacing w:before="100" w:after="100"/>
        <w:rPr>
          <w:rFonts w:ascii="Arial" w:hAnsi="Arial" w:cs="Arial"/>
          <w:sz w:val="20"/>
          <w:szCs w:val="20"/>
        </w:rPr>
      </w:pPr>
      <w:r w:rsidRPr="00F90B75">
        <w:rPr>
          <w:rFonts w:ascii="Arial" w:hAnsi="Arial" w:cs="Arial"/>
          <w:sz w:val="20"/>
          <w:szCs w:val="20"/>
        </w:rPr>
        <w:t xml:space="preserve">innovation and continuous improvement </w:t>
      </w:r>
      <w:proofErr w:type="gramStart"/>
      <w:r w:rsidRPr="00F90B75">
        <w:rPr>
          <w:rFonts w:ascii="Arial" w:hAnsi="Arial" w:cs="Arial"/>
          <w:sz w:val="20"/>
          <w:szCs w:val="20"/>
        </w:rPr>
        <w:t>is</w:t>
      </w:r>
      <w:proofErr w:type="gramEnd"/>
      <w:r w:rsidRPr="00F90B75">
        <w:rPr>
          <w:rFonts w:ascii="Arial" w:hAnsi="Arial" w:cs="Arial"/>
          <w:sz w:val="20"/>
          <w:szCs w:val="20"/>
        </w:rPr>
        <w:t xml:space="preserve"> to be pursued</w:t>
      </w:r>
    </w:p>
    <w:p w14:paraId="24EBE56B" w14:textId="77777777" w:rsidR="00704F11" w:rsidRPr="00F90B75" w:rsidRDefault="00704F11" w:rsidP="003D2EC4">
      <w:pPr>
        <w:pStyle w:val="ListBullet"/>
        <w:numPr>
          <w:ilvl w:val="0"/>
          <w:numId w:val="18"/>
        </w:numPr>
        <w:tabs>
          <w:tab w:val="left" w:pos="720"/>
        </w:tabs>
        <w:spacing w:before="100" w:after="100"/>
        <w:rPr>
          <w:rFonts w:ascii="Arial" w:hAnsi="Arial" w:cs="Arial"/>
          <w:sz w:val="20"/>
          <w:szCs w:val="20"/>
        </w:rPr>
      </w:pPr>
      <w:r w:rsidRPr="00F90B75">
        <w:rPr>
          <w:rFonts w:ascii="Arial" w:hAnsi="Arial" w:cs="Arial"/>
          <w:sz w:val="20"/>
          <w:szCs w:val="20"/>
        </w:rPr>
        <w:t>collaboration with other Councils and Governments and statutory bodies is to be sought</w:t>
      </w:r>
    </w:p>
    <w:p w14:paraId="08CCEF00" w14:textId="77777777" w:rsidR="00704F11" w:rsidRPr="00F90B75" w:rsidRDefault="00704F11" w:rsidP="003D2EC4">
      <w:pPr>
        <w:pStyle w:val="ListBullet"/>
        <w:numPr>
          <w:ilvl w:val="0"/>
          <w:numId w:val="18"/>
        </w:numPr>
        <w:tabs>
          <w:tab w:val="left" w:pos="720"/>
        </w:tabs>
        <w:spacing w:before="100" w:after="100"/>
        <w:rPr>
          <w:rFonts w:ascii="Arial" w:hAnsi="Arial" w:cs="Arial"/>
          <w:sz w:val="20"/>
          <w:szCs w:val="20"/>
        </w:rPr>
      </w:pPr>
      <w:r w:rsidRPr="00F90B75">
        <w:rPr>
          <w:rFonts w:ascii="Arial" w:hAnsi="Arial" w:cs="Arial"/>
          <w:sz w:val="20"/>
          <w:szCs w:val="20"/>
        </w:rPr>
        <w:t>the ongoing financial viability of the Council is to be ensured</w:t>
      </w:r>
    </w:p>
    <w:p w14:paraId="38F97E29" w14:textId="6FD1C548" w:rsidR="00704F11" w:rsidRPr="00F90B75" w:rsidRDefault="00704F11" w:rsidP="003D2EC4">
      <w:pPr>
        <w:pStyle w:val="ListBullet"/>
        <w:numPr>
          <w:ilvl w:val="0"/>
          <w:numId w:val="18"/>
        </w:numPr>
        <w:tabs>
          <w:tab w:val="left" w:pos="720"/>
        </w:tabs>
        <w:spacing w:before="100" w:after="100"/>
        <w:rPr>
          <w:rFonts w:ascii="Arial" w:hAnsi="Arial" w:cs="Arial"/>
          <w:sz w:val="20"/>
          <w:szCs w:val="20"/>
        </w:rPr>
      </w:pPr>
      <w:r w:rsidRPr="00F90B75">
        <w:rPr>
          <w:rFonts w:ascii="Arial" w:hAnsi="Arial" w:cs="Arial"/>
          <w:sz w:val="20"/>
          <w:szCs w:val="20"/>
        </w:rPr>
        <w:t xml:space="preserve">regional, </w:t>
      </w:r>
      <w:proofErr w:type="gramStart"/>
      <w:r w:rsidRPr="00F90B75">
        <w:rPr>
          <w:rFonts w:ascii="Arial" w:hAnsi="Arial" w:cs="Arial"/>
          <w:sz w:val="20"/>
          <w:szCs w:val="20"/>
        </w:rPr>
        <w:t>state</w:t>
      </w:r>
      <w:proofErr w:type="gramEnd"/>
      <w:r w:rsidRPr="00F90B75">
        <w:rPr>
          <w:rFonts w:ascii="Arial" w:hAnsi="Arial" w:cs="Arial"/>
          <w:sz w:val="20"/>
          <w:szCs w:val="20"/>
        </w:rPr>
        <w:t xml:space="preserve"> and national plans and policies are to be taken into account in strategic planning and decision</w:t>
      </w:r>
      <w:r w:rsidR="00447D58">
        <w:rPr>
          <w:rFonts w:ascii="Arial" w:hAnsi="Arial" w:cs="Arial"/>
          <w:sz w:val="20"/>
          <w:szCs w:val="20"/>
        </w:rPr>
        <w:t>-</w:t>
      </w:r>
      <w:r w:rsidRPr="00F90B75">
        <w:rPr>
          <w:rFonts w:ascii="Arial" w:hAnsi="Arial" w:cs="Arial"/>
          <w:sz w:val="20"/>
          <w:szCs w:val="20"/>
        </w:rPr>
        <w:t>making and</w:t>
      </w:r>
    </w:p>
    <w:p w14:paraId="5669B659" w14:textId="77777777" w:rsidR="00704F11" w:rsidRPr="00F90B75" w:rsidRDefault="00704F11" w:rsidP="003D2EC4">
      <w:pPr>
        <w:pStyle w:val="ListBullet"/>
        <w:numPr>
          <w:ilvl w:val="0"/>
          <w:numId w:val="18"/>
        </w:numPr>
        <w:tabs>
          <w:tab w:val="left" w:pos="720"/>
        </w:tabs>
        <w:spacing w:before="100" w:after="100"/>
        <w:rPr>
          <w:rFonts w:ascii="Arial" w:hAnsi="Arial" w:cs="Arial"/>
          <w:sz w:val="20"/>
          <w:szCs w:val="20"/>
        </w:rPr>
      </w:pPr>
      <w:r w:rsidRPr="00F90B75">
        <w:rPr>
          <w:rFonts w:ascii="Arial" w:hAnsi="Arial" w:cs="Arial"/>
          <w:sz w:val="20"/>
          <w:szCs w:val="20"/>
        </w:rPr>
        <w:t>the transparency of Council decisions, actions and information is to be ensured.</w:t>
      </w:r>
    </w:p>
    <w:p w14:paraId="30854ACD" w14:textId="77777777" w:rsidR="00704F11" w:rsidRPr="00F90B75" w:rsidRDefault="00704F11" w:rsidP="000F5CAC">
      <w:pPr>
        <w:pStyle w:val="ListBullet"/>
        <w:tabs>
          <w:tab w:val="left" w:pos="720"/>
        </w:tabs>
        <w:spacing w:before="100" w:after="100"/>
        <w:ind w:left="0" w:firstLine="0"/>
        <w:rPr>
          <w:rFonts w:ascii="Arial" w:hAnsi="Arial" w:cs="Arial"/>
          <w:sz w:val="20"/>
          <w:szCs w:val="20"/>
          <w:lang w:eastAsia="en-US"/>
        </w:rPr>
      </w:pPr>
      <w:r w:rsidRPr="0EDC895E">
        <w:rPr>
          <w:rFonts w:ascii="Arial" w:hAnsi="Arial" w:cs="Arial"/>
          <w:sz w:val="20"/>
          <w:szCs w:val="20"/>
          <w:lang w:eastAsia="en-US"/>
        </w:rPr>
        <w:t xml:space="preserve">In giving effect to the overarching governance principles, a Council must </w:t>
      </w:r>
      <w:proofErr w:type="gramStart"/>
      <w:r w:rsidRPr="0EDC895E">
        <w:rPr>
          <w:rFonts w:ascii="Arial" w:hAnsi="Arial" w:cs="Arial"/>
          <w:sz w:val="20"/>
          <w:szCs w:val="20"/>
          <w:lang w:eastAsia="en-US"/>
        </w:rPr>
        <w:t>take into account</w:t>
      </w:r>
      <w:proofErr w:type="gramEnd"/>
      <w:r w:rsidRPr="0EDC895E">
        <w:rPr>
          <w:rFonts w:ascii="Arial" w:hAnsi="Arial" w:cs="Arial"/>
          <w:sz w:val="20"/>
          <w:szCs w:val="20"/>
          <w:lang w:eastAsia="en-US"/>
        </w:rPr>
        <w:t xml:space="preserve"> the following supporting principles:</w:t>
      </w:r>
    </w:p>
    <w:p w14:paraId="0493657B" w14:textId="77777777" w:rsidR="00704F11" w:rsidRPr="00F90B75" w:rsidRDefault="00704F11" w:rsidP="003D2EC4">
      <w:pPr>
        <w:pStyle w:val="ListBullet"/>
        <w:numPr>
          <w:ilvl w:val="0"/>
          <w:numId w:val="19"/>
        </w:numPr>
        <w:tabs>
          <w:tab w:val="left" w:pos="720"/>
        </w:tabs>
        <w:spacing w:before="100" w:after="100"/>
        <w:rPr>
          <w:rFonts w:ascii="Arial" w:hAnsi="Arial" w:cs="Arial"/>
          <w:sz w:val="20"/>
          <w:szCs w:val="20"/>
        </w:rPr>
      </w:pPr>
      <w:r w:rsidRPr="00F90B75">
        <w:rPr>
          <w:rFonts w:ascii="Arial" w:hAnsi="Arial" w:cs="Arial"/>
          <w:sz w:val="20"/>
          <w:szCs w:val="20"/>
        </w:rPr>
        <w:t>the community engagement principles</w:t>
      </w:r>
    </w:p>
    <w:p w14:paraId="25A8CC58" w14:textId="77777777" w:rsidR="00704F11" w:rsidRPr="00F90B75" w:rsidRDefault="00704F11" w:rsidP="003D2EC4">
      <w:pPr>
        <w:pStyle w:val="ListBullet"/>
        <w:numPr>
          <w:ilvl w:val="0"/>
          <w:numId w:val="19"/>
        </w:numPr>
        <w:tabs>
          <w:tab w:val="left" w:pos="720"/>
        </w:tabs>
        <w:spacing w:before="100" w:after="100"/>
        <w:rPr>
          <w:rFonts w:ascii="Arial" w:hAnsi="Arial" w:cs="Arial"/>
          <w:sz w:val="20"/>
          <w:szCs w:val="20"/>
        </w:rPr>
      </w:pPr>
      <w:r w:rsidRPr="00F90B75">
        <w:rPr>
          <w:rFonts w:ascii="Arial" w:hAnsi="Arial" w:cs="Arial"/>
          <w:sz w:val="20"/>
          <w:szCs w:val="20"/>
        </w:rPr>
        <w:t>the public transparency principles</w:t>
      </w:r>
    </w:p>
    <w:p w14:paraId="57B40955" w14:textId="77777777" w:rsidR="00704F11" w:rsidRPr="00F90B75" w:rsidRDefault="00704F11" w:rsidP="003D2EC4">
      <w:pPr>
        <w:pStyle w:val="ListBullet"/>
        <w:numPr>
          <w:ilvl w:val="0"/>
          <w:numId w:val="19"/>
        </w:numPr>
        <w:tabs>
          <w:tab w:val="left" w:pos="720"/>
        </w:tabs>
        <w:spacing w:before="100" w:after="100"/>
        <w:rPr>
          <w:rFonts w:ascii="Arial" w:hAnsi="Arial" w:cs="Arial"/>
          <w:sz w:val="20"/>
          <w:szCs w:val="20"/>
        </w:rPr>
      </w:pPr>
      <w:r w:rsidRPr="00F90B75">
        <w:rPr>
          <w:rFonts w:ascii="Arial" w:hAnsi="Arial" w:cs="Arial"/>
          <w:sz w:val="20"/>
          <w:szCs w:val="20"/>
        </w:rPr>
        <w:t>the strategic planning principles</w:t>
      </w:r>
    </w:p>
    <w:p w14:paraId="30D6F904" w14:textId="77777777" w:rsidR="00704F11" w:rsidRPr="00F90B75" w:rsidRDefault="00704F11" w:rsidP="003D2EC4">
      <w:pPr>
        <w:pStyle w:val="ListBullet"/>
        <w:numPr>
          <w:ilvl w:val="0"/>
          <w:numId w:val="19"/>
        </w:numPr>
        <w:tabs>
          <w:tab w:val="left" w:pos="720"/>
        </w:tabs>
        <w:spacing w:before="100" w:after="100"/>
        <w:rPr>
          <w:rFonts w:ascii="Arial" w:hAnsi="Arial" w:cs="Arial"/>
          <w:sz w:val="20"/>
          <w:szCs w:val="20"/>
        </w:rPr>
      </w:pPr>
      <w:r w:rsidRPr="00F90B75">
        <w:rPr>
          <w:rFonts w:ascii="Arial" w:hAnsi="Arial" w:cs="Arial"/>
          <w:sz w:val="20"/>
          <w:szCs w:val="20"/>
        </w:rPr>
        <w:t>the financial management principles and</w:t>
      </w:r>
    </w:p>
    <w:p w14:paraId="421BE0F3" w14:textId="77777777" w:rsidR="00704F11" w:rsidRPr="00F90B75" w:rsidRDefault="00704F11" w:rsidP="003D2EC4">
      <w:pPr>
        <w:pStyle w:val="ListBullet"/>
        <w:numPr>
          <w:ilvl w:val="0"/>
          <w:numId w:val="19"/>
        </w:numPr>
        <w:tabs>
          <w:tab w:val="left" w:pos="720"/>
        </w:tabs>
        <w:spacing w:before="100" w:after="100"/>
        <w:rPr>
          <w:rFonts w:ascii="Arial" w:hAnsi="Arial" w:cs="Arial"/>
          <w:sz w:val="20"/>
          <w:szCs w:val="20"/>
        </w:rPr>
      </w:pPr>
      <w:r w:rsidRPr="00F90B75">
        <w:rPr>
          <w:rFonts w:ascii="Arial" w:hAnsi="Arial" w:cs="Arial"/>
          <w:sz w:val="20"/>
          <w:szCs w:val="20"/>
        </w:rPr>
        <w:t>the service performance principles.</w:t>
      </w:r>
    </w:p>
    <w:p w14:paraId="79C046D0" w14:textId="77777777" w:rsidR="001C648B" w:rsidRDefault="001C648B">
      <w:pPr>
        <w:spacing w:line="240" w:lineRule="auto"/>
        <w:rPr>
          <w:rFonts w:ascii="Arial" w:hAnsi="Arial" w:cs="Arial"/>
          <w:b/>
          <w:color w:val="003361"/>
          <w:sz w:val="24"/>
          <w:szCs w:val="20"/>
        </w:rPr>
      </w:pPr>
      <w:r>
        <w:rPr>
          <w:rFonts w:ascii="Arial" w:hAnsi="Arial" w:cs="Arial"/>
          <w:b/>
          <w:color w:val="003361"/>
          <w:sz w:val="24"/>
          <w:szCs w:val="20"/>
        </w:rPr>
        <w:br w:type="page"/>
      </w:r>
    </w:p>
    <w:p w14:paraId="683DC579" w14:textId="1FF449CF" w:rsidR="00704F11" w:rsidRPr="00DC7F7F" w:rsidRDefault="00704F11" w:rsidP="00DC7F7F">
      <w:pPr>
        <w:spacing w:before="200" w:after="100"/>
        <w:rPr>
          <w:rFonts w:ascii="Arial" w:hAnsi="Arial" w:cs="Arial"/>
          <w:b/>
          <w:color w:val="003361"/>
          <w:sz w:val="24"/>
          <w:szCs w:val="20"/>
        </w:rPr>
      </w:pPr>
      <w:r w:rsidRPr="00DC7F7F">
        <w:rPr>
          <w:rFonts w:ascii="Arial" w:hAnsi="Arial" w:cs="Arial"/>
          <w:b/>
          <w:color w:val="003361"/>
          <w:sz w:val="24"/>
          <w:szCs w:val="20"/>
        </w:rPr>
        <w:lastRenderedPageBreak/>
        <w:t>Local Government Act 2020</w:t>
      </w:r>
    </w:p>
    <w:p w14:paraId="24CDA932" w14:textId="107B4137" w:rsidR="00704F11" w:rsidRDefault="00704F11" w:rsidP="003D2EC4">
      <w:pPr>
        <w:tabs>
          <w:tab w:val="left" w:pos="8130"/>
        </w:tabs>
        <w:spacing w:before="100" w:after="100"/>
        <w:rPr>
          <w:rFonts w:ascii="Arial" w:hAnsi="Arial" w:cs="Arial"/>
          <w:sz w:val="20"/>
          <w:szCs w:val="20"/>
          <w:highlight w:val="yellow"/>
          <w:lang w:eastAsia="en-US"/>
        </w:rPr>
      </w:pPr>
      <w:r w:rsidRPr="00ED6F6C">
        <w:rPr>
          <w:rFonts w:ascii="Arial" w:hAnsi="Arial" w:cs="Arial"/>
          <w:sz w:val="20"/>
          <w:szCs w:val="20"/>
        </w:rPr>
        <w:t xml:space="preserve">The final stage of the </w:t>
      </w:r>
      <w:r w:rsidRPr="006733A8">
        <w:rPr>
          <w:rFonts w:ascii="Arial" w:hAnsi="Arial" w:cs="Arial"/>
          <w:i/>
          <w:iCs/>
          <w:sz w:val="20"/>
          <w:szCs w:val="20"/>
        </w:rPr>
        <w:t>Local Government Act 2020</w:t>
      </w:r>
      <w:r w:rsidRPr="00ED6F6C">
        <w:rPr>
          <w:rFonts w:ascii="Arial" w:hAnsi="Arial" w:cs="Arial"/>
          <w:sz w:val="20"/>
          <w:szCs w:val="20"/>
        </w:rPr>
        <w:t xml:space="preserve"> was rolled out and implemented by 30 June 2022. Key activities</w:t>
      </w:r>
      <w:r>
        <w:rPr>
          <w:rFonts w:ascii="Arial" w:hAnsi="Arial" w:cs="Arial"/>
          <w:sz w:val="20"/>
          <w:szCs w:val="20"/>
        </w:rPr>
        <w:t xml:space="preserve"> </w:t>
      </w:r>
      <w:r w:rsidRPr="00ED6F6C">
        <w:rPr>
          <w:rFonts w:ascii="Arial" w:hAnsi="Arial" w:cs="Arial"/>
          <w:sz w:val="20"/>
          <w:szCs w:val="20"/>
        </w:rPr>
        <w:t>/</w:t>
      </w:r>
      <w:r>
        <w:rPr>
          <w:rFonts w:ascii="Arial" w:hAnsi="Arial" w:cs="Arial"/>
          <w:sz w:val="20"/>
          <w:szCs w:val="20"/>
        </w:rPr>
        <w:t xml:space="preserve"> </w:t>
      </w:r>
      <w:r w:rsidRPr="00ED6F6C">
        <w:rPr>
          <w:rFonts w:ascii="Arial" w:hAnsi="Arial" w:cs="Arial"/>
          <w:sz w:val="20"/>
          <w:szCs w:val="20"/>
        </w:rPr>
        <w:t xml:space="preserve">deliverables </w:t>
      </w:r>
      <w:r>
        <w:rPr>
          <w:rFonts w:ascii="Arial" w:hAnsi="Arial" w:cs="Arial"/>
          <w:sz w:val="20"/>
          <w:szCs w:val="20"/>
        </w:rPr>
        <w:t xml:space="preserve">in </w:t>
      </w:r>
      <w:r w:rsidRPr="00ED6F6C">
        <w:rPr>
          <w:rFonts w:ascii="Arial" w:hAnsi="Arial" w:cs="Arial"/>
          <w:sz w:val="20"/>
          <w:szCs w:val="20"/>
        </w:rPr>
        <w:t>2021</w:t>
      </w:r>
      <w:r w:rsidR="001C648B">
        <w:rPr>
          <w:rFonts w:ascii="Arial" w:hAnsi="Arial" w:cs="Arial"/>
          <w:sz w:val="20"/>
          <w:szCs w:val="20"/>
        </w:rPr>
        <w:t>‒</w:t>
      </w:r>
      <w:r w:rsidRPr="00ED6F6C">
        <w:rPr>
          <w:rFonts w:ascii="Arial" w:hAnsi="Arial" w:cs="Arial"/>
          <w:sz w:val="20"/>
          <w:szCs w:val="20"/>
        </w:rPr>
        <w:t>22 include</w:t>
      </w:r>
      <w:r>
        <w:rPr>
          <w:rFonts w:ascii="Arial" w:hAnsi="Arial" w:cs="Arial"/>
          <w:sz w:val="20"/>
          <w:szCs w:val="20"/>
        </w:rPr>
        <w:t>d:</w:t>
      </w:r>
    </w:p>
    <w:p w14:paraId="00E0AEC5" w14:textId="571181F9" w:rsidR="00704F11" w:rsidRPr="00F90B75" w:rsidRDefault="00704F11" w:rsidP="003D2EC4">
      <w:pPr>
        <w:pStyle w:val="ListParagraph"/>
        <w:numPr>
          <w:ilvl w:val="0"/>
          <w:numId w:val="49"/>
        </w:numPr>
        <w:tabs>
          <w:tab w:val="left" w:pos="8130"/>
        </w:tabs>
        <w:spacing w:before="100" w:after="100" w:line="270" w:lineRule="atLeast"/>
        <w:ind w:left="714" w:hanging="357"/>
        <w:contextualSpacing w:val="0"/>
        <w:rPr>
          <w:rFonts w:ascii="Arial" w:hAnsi="Arial" w:cs="Arial"/>
          <w:sz w:val="20"/>
          <w:szCs w:val="20"/>
        </w:rPr>
      </w:pPr>
      <w:r w:rsidRPr="00F90B75">
        <w:rPr>
          <w:rFonts w:ascii="Arial" w:hAnsi="Arial" w:cs="Arial"/>
          <w:sz w:val="20"/>
          <w:szCs w:val="20"/>
        </w:rPr>
        <w:t>Adoption of the community-led 30-vision</w:t>
      </w:r>
      <w:r w:rsidR="000F5CAC">
        <w:rPr>
          <w:rFonts w:ascii="Arial" w:hAnsi="Arial" w:cs="Arial"/>
          <w:sz w:val="20"/>
          <w:szCs w:val="20"/>
        </w:rPr>
        <w:t xml:space="preserve"> </w:t>
      </w:r>
      <w:r w:rsidRPr="000C5B64">
        <w:rPr>
          <w:rFonts w:ascii="Arial" w:hAnsi="Arial" w:cs="Arial"/>
          <w:i/>
          <w:iCs/>
          <w:sz w:val="20"/>
          <w:szCs w:val="20"/>
        </w:rPr>
        <w:t>Greater Geelong: A Clever and Creative Future</w:t>
      </w:r>
      <w:r w:rsidRPr="00F90B75">
        <w:rPr>
          <w:rFonts w:ascii="Arial" w:hAnsi="Arial" w:cs="Arial"/>
          <w:sz w:val="20"/>
          <w:szCs w:val="20"/>
        </w:rPr>
        <w:t xml:space="preserve"> </w:t>
      </w:r>
      <w:r w:rsidRPr="00C660E7">
        <w:rPr>
          <w:rFonts w:ascii="Arial" w:hAnsi="Arial" w:cs="Arial"/>
          <w:i/>
          <w:iCs/>
          <w:sz w:val="20"/>
          <w:szCs w:val="20"/>
        </w:rPr>
        <w:t>2nd Edition</w:t>
      </w:r>
    </w:p>
    <w:p w14:paraId="469D799B" w14:textId="77777777" w:rsidR="00704F11" w:rsidRPr="00F90B75" w:rsidRDefault="00704F11" w:rsidP="003D2EC4">
      <w:pPr>
        <w:pStyle w:val="ListParagraph"/>
        <w:numPr>
          <w:ilvl w:val="0"/>
          <w:numId w:val="49"/>
        </w:numPr>
        <w:tabs>
          <w:tab w:val="left" w:pos="8130"/>
        </w:tabs>
        <w:spacing w:before="100" w:after="100" w:line="270" w:lineRule="atLeast"/>
        <w:ind w:left="714" w:hanging="357"/>
        <w:contextualSpacing w:val="0"/>
        <w:rPr>
          <w:rFonts w:ascii="Arial" w:hAnsi="Arial" w:cs="Arial"/>
          <w:sz w:val="20"/>
          <w:szCs w:val="20"/>
        </w:rPr>
      </w:pPr>
      <w:r w:rsidRPr="00F90B75">
        <w:rPr>
          <w:rFonts w:ascii="Arial" w:hAnsi="Arial" w:cs="Arial"/>
          <w:sz w:val="20"/>
          <w:szCs w:val="20"/>
        </w:rPr>
        <w:t>Delivery of Annual Report</w:t>
      </w:r>
    </w:p>
    <w:p w14:paraId="224F1870" w14:textId="5FFD6111" w:rsidR="00704F11" w:rsidRPr="000F5CAC" w:rsidRDefault="00704F11" w:rsidP="003D2EC4">
      <w:pPr>
        <w:pStyle w:val="ListParagraph"/>
        <w:numPr>
          <w:ilvl w:val="0"/>
          <w:numId w:val="49"/>
        </w:numPr>
        <w:tabs>
          <w:tab w:val="left" w:pos="8130"/>
        </w:tabs>
        <w:spacing w:before="100" w:after="100" w:line="270" w:lineRule="atLeast"/>
        <w:ind w:left="714" w:hanging="357"/>
        <w:contextualSpacing w:val="0"/>
        <w:rPr>
          <w:rFonts w:ascii="Arial" w:hAnsi="Arial" w:cs="Arial"/>
          <w:sz w:val="20"/>
          <w:szCs w:val="20"/>
        </w:rPr>
      </w:pPr>
      <w:r w:rsidRPr="000F5CAC">
        <w:rPr>
          <w:rFonts w:ascii="Arial" w:hAnsi="Arial" w:cs="Arial"/>
          <w:sz w:val="20"/>
          <w:szCs w:val="20"/>
        </w:rPr>
        <w:t xml:space="preserve">Adoption of the </w:t>
      </w:r>
      <w:r w:rsidRPr="000F5CAC">
        <w:rPr>
          <w:rFonts w:ascii="Arial" w:hAnsi="Arial" w:cs="Arial"/>
          <w:i/>
          <w:iCs/>
          <w:sz w:val="20"/>
          <w:szCs w:val="20"/>
        </w:rPr>
        <w:t>Long</w:t>
      </w:r>
      <w:r w:rsidR="000F5CAC" w:rsidRPr="000F5CAC">
        <w:rPr>
          <w:rFonts w:ascii="Arial" w:hAnsi="Arial" w:cs="Arial"/>
          <w:i/>
          <w:iCs/>
          <w:sz w:val="20"/>
          <w:szCs w:val="20"/>
        </w:rPr>
        <w:t>-t</w:t>
      </w:r>
      <w:r w:rsidRPr="000F5CAC">
        <w:rPr>
          <w:rFonts w:ascii="Arial" w:hAnsi="Arial" w:cs="Arial"/>
          <w:i/>
          <w:iCs/>
          <w:sz w:val="20"/>
          <w:szCs w:val="20"/>
        </w:rPr>
        <w:t>erm Financial Plan 2021</w:t>
      </w:r>
      <w:r w:rsidR="003303D3" w:rsidRPr="000F5CAC">
        <w:rPr>
          <w:rFonts w:ascii="Arial" w:hAnsi="Arial" w:cs="Arial"/>
          <w:i/>
          <w:iCs/>
          <w:sz w:val="20"/>
          <w:szCs w:val="20"/>
        </w:rPr>
        <w:t>‒</w:t>
      </w:r>
      <w:r w:rsidRPr="000F5CAC">
        <w:rPr>
          <w:rFonts w:ascii="Arial" w:hAnsi="Arial" w:cs="Arial"/>
          <w:i/>
          <w:iCs/>
          <w:sz w:val="20"/>
          <w:szCs w:val="20"/>
        </w:rPr>
        <w:t>3</w:t>
      </w:r>
      <w:r w:rsidR="000F5CAC">
        <w:rPr>
          <w:rFonts w:ascii="Arial" w:hAnsi="Arial" w:cs="Arial"/>
          <w:i/>
          <w:iCs/>
          <w:sz w:val="20"/>
          <w:szCs w:val="20"/>
        </w:rPr>
        <w:t>1</w:t>
      </w:r>
    </w:p>
    <w:p w14:paraId="4F69398F" w14:textId="77777777" w:rsidR="00704F11" w:rsidRPr="00F90B75" w:rsidRDefault="00704F11" w:rsidP="003D2EC4">
      <w:pPr>
        <w:pStyle w:val="ListParagraph"/>
        <w:numPr>
          <w:ilvl w:val="0"/>
          <w:numId w:val="49"/>
        </w:numPr>
        <w:tabs>
          <w:tab w:val="left" w:pos="8130"/>
        </w:tabs>
        <w:spacing w:before="100" w:after="100" w:line="270" w:lineRule="atLeast"/>
        <w:ind w:left="714" w:hanging="357"/>
        <w:contextualSpacing w:val="0"/>
        <w:rPr>
          <w:rFonts w:ascii="Arial" w:hAnsi="Arial" w:cs="Arial"/>
          <w:sz w:val="20"/>
          <w:szCs w:val="20"/>
        </w:rPr>
      </w:pPr>
      <w:r w:rsidRPr="00F90B75">
        <w:rPr>
          <w:rFonts w:ascii="Arial" w:hAnsi="Arial" w:cs="Arial"/>
          <w:sz w:val="20"/>
          <w:szCs w:val="20"/>
        </w:rPr>
        <w:t>Review of Delegations</w:t>
      </w:r>
    </w:p>
    <w:p w14:paraId="12D1F79F" w14:textId="77777777" w:rsidR="00704F11" w:rsidRPr="00F90B75" w:rsidRDefault="00704F11" w:rsidP="003D2EC4">
      <w:pPr>
        <w:pStyle w:val="ListParagraph"/>
        <w:numPr>
          <w:ilvl w:val="0"/>
          <w:numId w:val="49"/>
        </w:numPr>
        <w:tabs>
          <w:tab w:val="left" w:pos="8130"/>
        </w:tabs>
        <w:spacing w:before="100" w:after="100" w:line="270" w:lineRule="atLeast"/>
        <w:ind w:left="714" w:hanging="357"/>
        <w:contextualSpacing w:val="0"/>
        <w:rPr>
          <w:rFonts w:ascii="Arial" w:hAnsi="Arial" w:cs="Arial"/>
          <w:sz w:val="20"/>
          <w:szCs w:val="20"/>
        </w:rPr>
      </w:pPr>
      <w:r w:rsidRPr="00F90B75">
        <w:rPr>
          <w:rFonts w:ascii="Arial" w:hAnsi="Arial" w:cs="Arial"/>
          <w:sz w:val="20"/>
          <w:szCs w:val="20"/>
        </w:rPr>
        <w:t>Review of Staff Code of Conduct</w:t>
      </w:r>
    </w:p>
    <w:p w14:paraId="1C154BFB" w14:textId="77777777" w:rsidR="00704F11" w:rsidRPr="00F90B75" w:rsidRDefault="00704F11" w:rsidP="003D2EC4">
      <w:pPr>
        <w:pStyle w:val="ListParagraph"/>
        <w:numPr>
          <w:ilvl w:val="0"/>
          <w:numId w:val="49"/>
        </w:numPr>
        <w:tabs>
          <w:tab w:val="left" w:pos="8130"/>
        </w:tabs>
        <w:spacing w:before="100" w:after="100" w:line="270" w:lineRule="atLeast"/>
        <w:ind w:left="714" w:hanging="357"/>
        <w:contextualSpacing w:val="0"/>
        <w:rPr>
          <w:rFonts w:ascii="Arial" w:hAnsi="Arial" w:cs="Arial"/>
          <w:sz w:val="20"/>
          <w:szCs w:val="20"/>
        </w:rPr>
      </w:pPr>
      <w:r w:rsidRPr="00F90B75">
        <w:rPr>
          <w:rFonts w:ascii="Arial" w:hAnsi="Arial" w:cs="Arial"/>
          <w:sz w:val="20"/>
          <w:szCs w:val="20"/>
        </w:rPr>
        <w:t xml:space="preserve">Adoption of </w:t>
      </w:r>
      <w:r w:rsidRPr="000F5CAC">
        <w:rPr>
          <w:rFonts w:ascii="Arial" w:hAnsi="Arial" w:cs="Arial"/>
          <w:i/>
          <w:iCs/>
          <w:sz w:val="20"/>
          <w:szCs w:val="20"/>
        </w:rPr>
        <w:t>Complaints Policy</w:t>
      </w:r>
    </w:p>
    <w:p w14:paraId="78109F04" w14:textId="77777777" w:rsidR="00704F11" w:rsidRPr="00F90B75" w:rsidRDefault="00704F11" w:rsidP="003D2EC4">
      <w:pPr>
        <w:pStyle w:val="ListParagraph"/>
        <w:numPr>
          <w:ilvl w:val="0"/>
          <w:numId w:val="49"/>
        </w:numPr>
        <w:tabs>
          <w:tab w:val="left" w:pos="8130"/>
        </w:tabs>
        <w:spacing w:before="100" w:after="100" w:line="270" w:lineRule="atLeast"/>
        <w:ind w:left="714" w:hanging="357"/>
        <w:contextualSpacing w:val="0"/>
        <w:rPr>
          <w:rFonts w:ascii="Arial" w:hAnsi="Arial" w:cs="Arial"/>
          <w:sz w:val="20"/>
          <w:szCs w:val="20"/>
        </w:rPr>
      </w:pPr>
      <w:r w:rsidRPr="00F90B75">
        <w:rPr>
          <w:rFonts w:ascii="Arial" w:hAnsi="Arial" w:cs="Arial"/>
          <w:sz w:val="20"/>
          <w:szCs w:val="20"/>
        </w:rPr>
        <w:t xml:space="preserve">Adoption of </w:t>
      </w:r>
      <w:r w:rsidRPr="000F5CAC">
        <w:rPr>
          <w:rFonts w:ascii="Arial" w:hAnsi="Arial" w:cs="Arial"/>
          <w:i/>
          <w:iCs/>
          <w:sz w:val="20"/>
          <w:szCs w:val="20"/>
        </w:rPr>
        <w:t>Chief Executive Officer Employment and Remuneration Policy</w:t>
      </w:r>
    </w:p>
    <w:p w14:paraId="77A50F94" w14:textId="43F89827" w:rsidR="001C648B" w:rsidRPr="001C648B" w:rsidRDefault="00704F11" w:rsidP="001C648B">
      <w:pPr>
        <w:pStyle w:val="ListParagraph"/>
        <w:numPr>
          <w:ilvl w:val="0"/>
          <w:numId w:val="49"/>
        </w:numPr>
        <w:tabs>
          <w:tab w:val="left" w:pos="8130"/>
        </w:tabs>
        <w:spacing w:before="100" w:after="100" w:line="270" w:lineRule="atLeast"/>
        <w:ind w:left="714" w:hanging="357"/>
        <w:contextualSpacing w:val="0"/>
        <w:rPr>
          <w:rFonts w:ascii="Arial" w:hAnsi="Arial" w:cs="Arial"/>
          <w:sz w:val="20"/>
          <w:szCs w:val="20"/>
        </w:rPr>
      </w:pPr>
      <w:r w:rsidRPr="001C648B">
        <w:rPr>
          <w:rFonts w:ascii="Arial" w:hAnsi="Arial" w:cs="Arial"/>
          <w:sz w:val="20"/>
          <w:szCs w:val="20"/>
        </w:rPr>
        <w:t xml:space="preserve">Adoption of </w:t>
      </w:r>
      <w:r w:rsidRPr="000F5CAC">
        <w:rPr>
          <w:rFonts w:ascii="Arial" w:hAnsi="Arial" w:cs="Arial"/>
          <w:i/>
          <w:iCs/>
          <w:sz w:val="20"/>
          <w:szCs w:val="20"/>
        </w:rPr>
        <w:t>Procurement Policy</w:t>
      </w:r>
    </w:p>
    <w:p w14:paraId="1F5EE93A" w14:textId="028FECDC" w:rsidR="00704F11" w:rsidRPr="001C648B" w:rsidRDefault="00704F11" w:rsidP="001C648B">
      <w:pPr>
        <w:pStyle w:val="ListParagraph"/>
        <w:numPr>
          <w:ilvl w:val="0"/>
          <w:numId w:val="49"/>
        </w:numPr>
        <w:tabs>
          <w:tab w:val="left" w:pos="8130"/>
        </w:tabs>
        <w:spacing w:before="100" w:after="100" w:line="270" w:lineRule="atLeast"/>
        <w:ind w:left="714" w:hanging="357"/>
        <w:contextualSpacing w:val="0"/>
        <w:rPr>
          <w:rFonts w:ascii="Arial" w:hAnsi="Arial" w:cs="Arial"/>
          <w:sz w:val="20"/>
          <w:szCs w:val="20"/>
        </w:rPr>
      </w:pPr>
      <w:r w:rsidRPr="001C648B">
        <w:rPr>
          <w:rFonts w:ascii="Arial" w:hAnsi="Arial" w:cs="Arial"/>
          <w:sz w:val="20"/>
          <w:szCs w:val="20"/>
        </w:rPr>
        <w:t xml:space="preserve">Adoption of </w:t>
      </w:r>
      <w:r w:rsidR="000F5CAC" w:rsidRPr="000F5CAC">
        <w:rPr>
          <w:rFonts w:ascii="Arial" w:hAnsi="Arial" w:cs="Arial"/>
          <w:i/>
          <w:iCs/>
          <w:sz w:val="20"/>
          <w:szCs w:val="20"/>
        </w:rPr>
        <w:t>Foundational Workforce Plan 2021‒25</w:t>
      </w:r>
    </w:p>
    <w:p w14:paraId="17262B57" w14:textId="6854A480" w:rsidR="00704F11" w:rsidRDefault="00704F11" w:rsidP="003D2EC4">
      <w:pPr>
        <w:pStyle w:val="ListParagraph"/>
        <w:numPr>
          <w:ilvl w:val="0"/>
          <w:numId w:val="49"/>
        </w:numPr>
        <w:tabs>
          <w:tab w:val="left" w:pos="8130"/>
        </w:tabs>
        <w:spacing w:before="100" w:after="100" w:line="270" w:lineRule="atLeast"/>
        <w:ind w:left="714" w:hanging="357"/>
        <w:contextualSpacing w:val="0"/>
        <w:rPr>
          <w:rFonts w:ascii="Arial" w:hAnsi="Arial" w:cs="Arial"/>
          <w:sz w:val="20"/>
          <w:szCs w:val="20"/>
        </w:rPr>
      </w:pPr>
      <w:r w:rsidRPr="00F90B75">
        <w:rPr>
          <w:rFonts w:ascii="Arial" w:hAnsi="Arial" w:cs="Arial"/>
          <w:sz w:val="20"/>
          <w:szCs w:val="20"/>
        </w:rPr>
        <w:t xml:space="preserve">Adoption of </w:t>
      </w:r>
      <w:r w:rsidRPr="000F5CAC">
        <w:rPr>
          <w:rFonts w:ascii="Arial" w:hAnsi="Arial" w:cs="Arial"/>
          <w:i/>
          <w:iCs/>
          <w:sz w:val="20"/>
          <w:szCs w:val="20"/>
        </w:rPr>
        <w:t>Talent Acquisition Policy</w:t>
      </w:r>
    </w:p>
    <w:p w14:paraId="2E597735" w14:textId="1237B0F3" w:rsidR="00704F11" w:rsidRPr="00F90B75" w:rsidRDefault="00704F11" w:rsidP="003D2EC4">
      <w:pPr>
        <w:pStyle w:val="ListParagraph"/>
        <w:numPr>
          <w:ilvl w:val="0"/>
          <w:numId w:val="49"/>
        </w:numPr>
        <w:tabs>
          <w:tab w:val="left" w:pos="8130"/>
        </w:tabs>
        <w:spacing w:before="100" w:after="100" w:line="270" w:lineRule="atLeast"/>
        <w:ind w:left="714" w:hanging="357"/>
        <w:contextualSpacing w:val="0"/>
        <w:rPr>
          <w:rFonts w:ascii="Arial" w:hAnsi="Arial" w:cs="Arial"/>
          <w:sz w:val="20"/>
          <w:szCs w:val="20"/>
        </w:rPr>
      </w:pPr>
      <w:r w:rsidRPr="00F90B75">
        <w:rPr>
          <w:rFonts w:ascii="Arial" w:hAnsi="Arial" w:cs="Arial"/>
          <w:sz w:val="20"/>
          <w:szCs w:val="20"/>
        </w:rPr>
        <w:t xml:space="preserve">Adoption of </w:t>
      </w:r>
      <w:r w:rsidR="000F5CAC" w:rsidRPr="000F5CAC">
        <w:rPr>
          <w:rFonts w:ascii="Arial" w:hAnsi="Arial" w:cs="Arial"/>
          <w:i/>
          <w:iCs/>
          <w:sz w:val="20"/>
          <w:szCs w:val="20"/>
        </w:rPr>
        <w:t>Asset Plan 2022‒32</w:t>
      </w:r>
      <w:r w:rsidR="00C660E7">
        <w:rPr>
          <w:rFonts w:ascii="Arial" w:hAnsi="Arial" w:cs="Arial"/>
          <w:i/>
          <w:iCs/>
          <w:sz w:val="20"/>
          <w:szCs w:val="20"/>
        </w:rPr>
        <w:t>.</w:t>
      </w:r>
    </w:p>
    <w:p w14:paraId="4431B08B" w14:textId="194ED4CD" w:rsidR="00B85F7E" w:rsidRPr="00650A3E" w:rsidRDefault="00B85F7E" w:rsidP="00402CBB">
      <w:pPr>
        <w:spacing w:before="200" w:after="100"/>
        <w:rPr>
          <w:rFonts w:ascii="Arial" w:hAnsi="Arial" w:cs="Arial"/>
          <w:b/>
          <w:color w:val="003361"/>
          <w:sz w:val="24"/>
          <w:szCs w:val="24"/>
          <w:lang w:eastAsia="en-US"/>
        </w:rPr>
      </w:pPr>
      <w:r w:rsidRPr="00650A3E">
        <w:rPr>
          <w:rFonts w:ascii="Arial" w:hAnsi="Arial" w:cs="Arial"/>
          <w:b/>
          <w:color w:val="003361"/>
          <w:sz w:val="24"/>
          <w:szCs w:val="24"/>
          <w:lang w:eastAsia="en-US"/>
        </w:rPr>
        <w:t>Council</w:t>
      </w:r>
      <w:r w:rsidR="00B66B12">
        <w:rPr>
          <w:rFonts w:ascii="Arial" w:hAnsi="Arial" w:cs="Arial"/>
          <w:b/>
          <w:color w:val="003361"/>
          <w:sz w:val="24"/>
          <w:szCs w:val="24"/>
          <w:lang w:eastAsia="en-US"/>
        </w:rPr>
        <w:t xml:space="preserve"> Meetings</w:t>
      </w:r>
    </w:p>
    <w:p w14:paraId="414E99D7" w14:textId="77777777" w:rsidR="00B85F7E" w:rsidRPr="00097433" w:rsidRDefault="00B85F7E" w:rsidP="003D2EC4">
      <w:pPr>
        <w:tabs>
          <w:tab w:val="left" w:pos="8130"/>
        </w:tabs>
        <w:spacing w:before="100" w:after="100"/>
        <w:rPr>
          <w:rFonts w:ascii="Arial" w:hAnsi="Arial" w:cs="Arial"/>
          <w:sz w:val="20"/>
          <w:szCs w:val="20"/>
        </w:rPr>
      </w:pPr>
      <w:r w:rsidRPr="00097433">
        <w:rPr>
          <w:rFonts w:ascii="Arial" w:hAnsi="Arial" w:cs="Arial"/>
          <w:sz w:val="20"/>
          <w:szCs w:val="20"/>
        </w:rPr>
        <w:t xml:space="preserve">The Governance Rules describe the way Council will conduct meetings and make decisions. </w:t>
      </w:r>
    </w:p>
    <w:p w14:paraId="7F70A2AC" w14:textId="0D51DAFF" w:rsidR="00B85F7E" w:rsidRDefault="00B85F7E" w:rsidP="003D2EC4">
      <w:pPr>
        <w:tabs>
          <w:tab w:val="left" w:pos="8130"/>
        </w:tabs>
        <w:spacing w:before="100" w:after="100"/>
        <w:rPr>
          <w:rFonts w:ascii="Arial" w:hAnsi="Arial" w:cs="Arial"/>
          <w:sz w:val="20"/>
          <w:szCs w:val="20"/>
        </w:rPr>
      </w:pPr>
      <w:r w:rsidRPr="00097433">
        <w:rPr>
          <w:rFonts w:ascii="Arial" w:hAnsi="Arial" w:cs="Arial"/>
          <w:sz w:val="20"/>
          <w:szCs w:val="20"/>
        </w:rPr>
        <w:t>In response to COVID</w:t>
      </w:r>
      <w:r w:rsidR="00D76327">
        <w:rPr>
          <w:rFonts w:ascii="Arial" w:hAnsi="Arial" w:cs="Arial"/>
          <w:sz w:val="20"/>
          <w:szCs w:val="20"/>
        </w:rPr>
        <w:t>-19</w:t>
      </w:r>
      <w:r w:rsidRPr="00097433">
        <w:rPr>
          <w:rFonts w:ascii="Arial" w:hAnsi="Arial" w:cs="Arial"/>
          <w:sz w:val="20"/>
          <w:szCs w:val="20"/>
        </w:rPr>
        <w:t xml:space="preserve"> restrictions, no off-site meetings were held during 2021</w:t>
      </w:r>
      <w:r w:rsidR="003303D3">
        <w:rPr>
          <w:rFonts w:ascii="Arial" w:hAnsi="Arial" w:cs="Arial"/>
          <w:sz w:val="20"/>
          <w:szCs w:val="20"/>
        </w:rPr>
        <w:t>‒</w:t>
      </w:r>
      <w:r w:rsidRPr="00097433">
        <w:rPr>
          <w:rFonts w:ascii="Arial" w:hAnsi="Arial" w:cs="Arial"/>
          <w:sz w:val="20"/>
          <w:szCs w:val="20"/>
        </w:rPr>
        <w:t xml:space="preserve">2022. Seven meetings were conducted virtually, with the first hybrid model Council meeting being conducted November 23, 2021. The hybrid model offered a mix of in person attendance and virtual attendance. </w:t>
      </w:r>
    </w:p>
    <w:p w14:paraId="1F1D8AF6" w14:textId="5BE03756" w:rsidR="00B85F7E" w:rsidRPr="00E92AEC" w:rsidRDefault="00B85F7E" w:rsidP="003D2EC4">
      <w:pPr>
        <w:tabs>
          <w:tab w:val="left" w:pos="8130"/>
        </w:tabs>
        <w:spacing w:before="100" w:after="100"/>
        <w:rPr>
          <w:rFonts w:asciiTheme="minorHAnsi" w:hAnsiTheme="minorHAnsi" w:cstheme="minorHAnsi"/>
          <w:b/>
          <w:color w:val="1F497D"/>
          <w:sz w:val="18"/>
          <w:szCs w:val="18"/>
          <w:lang w:eastAsia="en-US"/>
        </w:rPr>
      </w:pPr>
      <w:r w:rsidRPr="00E92AEC">
        <w:rPr>
          <w:rFonts w:asciiTheme="minorHAnsi" w:hAnsiTheme="minorHAnsi" w:cstheme="minorHAnsi"/>
          <w:b/>
          <w:color w:val="1F497D"/>
          <w:sz w:val="18"/>
          <w:szCs w:val="18"/>
          <w:lang w:eastAsia="en-US"/>
        </w:rPr>
        <w:t xml:space="preserve">TABLE </w:t>
      </w:r>
      <w:r w:rsidR="00D10CE2" w:rsidRPr="00E92AEC">
        <w:rPr>
          <w:rFonts w:asciiTheme="minorHAnsi" w:hAnsiTheme="minorHAnsi" w:cstheme="minorHAnsi"/>
          <w:b/>
          <w:color w:val="1F497D"/>
          <w:sz w:val="18"/>
          <w:szCs w:val="18"/>
          <w:lang w:eastAsia="en-US"/>
        </w:rPr>
        <w:t>4</w:t>
      </w:r>
      <w:r w:rsidRPr="00E92AEC">
        <w:rPr>
          <w:rFonts w:asciiTheme="minorHAnsi" w:hAnsiTheme="minorHAnsi" w:cstheme="minorHAnsi"/>
          <w:b/>
          <w:color w:val="1F497D"/>
          <w:sz w:val="18"/>
          <w:szCs w:val="18"/>
          <w:lang w:eastAsia="en-US"/>
        </w:rPr>
        <w:t>: Council meetings in 2021–22</w:t>
      </w:r>
    </w:p>
    <w:tbl>
      <w:tblPr>
        <w:tblW w:w="0" w:type="auto"/>
        <w:tblBorders>
          <w:top w:val="single" w:sz="4" w:space="0" w:color="1F497D"/>
          <w:bottom w:val="single" w:sz="4" w:space="0" w:color="1F497D"/>
          <w:insideH w:val="single" w:sz="4" w:space="0" w:color="1F497D"/>
        </w:tblBorders>
        <w:tblCellMar>
          <w:left w:w="57" w:type="dxa"/>
          <w:right w:w="57" w:type="dxa"/>
        </w:tblCellMar>
        <w:tblLook w:val="04A0" w:firstRow="1" w:lastRow="0" w:firstColumn="1" w:lastColumn="0" w:noHBand="0" w:noVBand="1"/>
      </w:tblPr>
      <w:tblGrid>
        <w:gridCol w:w="2552"/>
        <w:gridCol w:w="1559"/>
        <w:gridCol w:w="6355"/>
      </w:tblGrid>
      <w:tr w:rsidR="00B85F7E" w:rsidRPr="00097433" w14:paraId="6243A594" w14:textId="77777777" w:rsidTr="00D76327">
        <w:trPr>
          <w:tblHeader/>
        </w:trPr>
        <w:tc>
          <w:tcPr>
            <w:tcW w:w="2552" w:type="dxa"/>
            <w:shd w:val="clear" w:color="auto" w:fill="003361"/>
          </w:tcPr>
          <w:p w14:paraId="4B68B730" w14:textId="6AA1DCDE" w:rsidR="00B85F7E" w:rsidRPr="00650A3E" w:rsidRDefault="006C0BA9" w:rsidP="003D2EC4">
            <w:pPr>
              <w:keepNext/>
              <w:spacing w:before="100" w:after="100"/>
              <w:rPr>
                <w:rFonts w:ascii="Arial" w:hAnsi="Arial" w:cs="Arial"/>
                <w:b/>
                <w:color w:val="FFFFFF"/>
                <w:sz w:val="18"/>
                <w:szCs w:val="18"/>
              </w:rPr>
            </w:pPr>
            <w:r>
              <w:rPr>
                <w:rFonts w:ascii="Arial" w:hAnsi="Arial" w:cs="Arial"/>
                <w:b/>
                <w:color w:val="FFFFFF"/>
                <w:sz w:val="18"/>
                <w:szCs w:val="18"/>
              </w:rPr>
              <w:t>M</w:t>
            </w:r>
            <w:r w:rsidR="00D76327">
              <w:rPr>
                <w:rFonts w:ascii="Arial" w:hAnsi="Arial" w:cs="Arial"/>
                <w:b/>
                <w:color w:val="FFFFFF"/>
                <w:sz w:val="18"/>
                <w:szCs w:val="18"/>
              </w:rPr>
              <w:t>eeting type</w:t>
            </w:r>
          </w:p>
        </w:tc>
        <w:tc>
          <w:tcPr>
            <w:tcW w:w="1559" w:type="dxa"/>
            <w:shd w:val="clear" w:color="auto" w:fill="003361"/>
          </w:tcPr>
          <w:p w14:paraId="0B4892A5" w14:textId="1D0299B9" w:rsidR="00B85F7E" w:rsidRPr="00650A3E" w:rsidRDefault="006C0BA9" w:rsidP="003D2EC4">
            <w:pPr>
              <w:keepNext/>
              <w:spacing w:before="100" w:after="100"/>
              <w:jc w:val="center"/>
              <w:rPr>
                <w:rFonts w:ascii="Arial" w:hAnsi="Arial" w:cs="Arial"/>
                <w:b/>
                <w:color w:val="FFFFFF"/>
                <w:sz w:val="18"/>
                <w:szCs w:val="18"/>
              </w:rPr>
            </w:pPr>
            <w:r>
              <w:rPr>
                <w:rFonts w:ascii="Arial" w:hAnsi="Arial" w:cs="Arial"/>
                <w:b/>
                <w:color w:val="FFFFFF"/>
                <w:sz w:val="18"/>
                <w:szCs w:val="18"/>
              </w:rPr>
              <w:t>N</w:t>
            </w:r>
            <w:r w:rsidR="00D76327">
              <w:rPr>
                <w:rFonts w:ascii="Arial" w:hAnsi="Arial" w:cs="Arial"/>
                <w:b/>
                <w:color w:val="FFFFFF"/>
                <w:sz w:val="18"/>
                <w:szCs w:val="18"/>
              </w:rPr>
              <w:t>umber held</w:t>
            </w:r>
          </w:p>
        </w:tc>
        <w:tc>
          <w:tcPr>
            <w:tcW w:w="6355" w:type="dxa"/>
            <w:shd w:val="clear" w:color="auto" w:fill="003361"/>
          </w:tcPr>
          <w:p w14:paraId="7A2E6E1F" w14:textId="1F38E081" w:rsidR="00B85F7E" w:rsidRPr="00650A3E" w:rsidRDefault="006C0BA9" w:rsidP="003D2EC4">
            <w:pPr>
              <w:keepNext/>
              <w:spacing w:before="100" w:after="100"/>
              <w:rPr>
                <w:rFonts w:ascii="Arial" w:hAnsi="Arial" w:cs="Arial"/>
                <w:b/>
                <w:color w:val="FFFFFF"/>
                <w:sz w:val="18"/>
                <w:szCs w:val="18"/>
              </w:rPr>
            </w:pPr>
            <w:r>
              <w:rPr>
                <w:rFonts w:ascii="Arial" w:hAnsi="Arial" w:cs="Arial"/>
                <w:b/>
                <w:color w:val="FFFFFF"/>
                <w:sz w:val="18"/>
                <w:szCs w:val="18"/>
              </w:rPr>
              <w:t>H</w:t>
            </w:r>
            <w:r w:rsidR="00D76327">
              <w:rPr>
                <w:rFonts w:ascii="Arial" w:hAnsi="Arial" w:cs="Arial"/>
                <w:b/>
                <w:color w:val="FFFFFF"/>
                <w:sz w:val="18"/>
                <w:szCs w:val="18"/>
              </w:rPr>
              <w:t xml:space="preserve">eld at </w:t>
            </w:r>
          </w:p>
        </w:tc>
      </w:tr>
      <w:tr w:rsidR="00B85F7E" w:rsidRPr="00097433" w14:paraId="192F3D48" w14:textId="77777777" w:rsidTr="00D76327">
        <w:tc>
          <w:tcPr>
            <w:tcW w:w="2552" w:type="dxa"/>
            <w:shd w:val="clear" w:color="auto" w:fill="auto"/>
          </w:tcPr>
          <w:p w14:paraId="58340498" w14:textId="77777777" w:rsidR="00B85F7E" w:rsidRPr="00650A3E" w:rsidRDefault="00B85F7E" w:rsidP="00D76327">
            <w:pPr>
              <w:spacing w:before="100" w:after="100"/>
              <w:rPr>
                <w:rFonts w:ascii="Arial" w:hAnsi="Arial" w:cs="Arial"/>
                <w:b/>
                <w:sz w:val="18"/>
                <w:szCs w:val="18"/>
              </w:rPr>
            </w:pPr>
            <w:r w:rsidRPr="00650A3E">
              <w:rPr>
                <w:rFonts w:ascii="Arial" w:hAnsi="Arial" w:cs="Arial"/>
                <w:sz w:val="18"/>
                <w:szCs w:val="18"/>
                <w:lang w:eastAsia="en-US"/>
              </w:rPr>
              <w:t>Council Meetings</w:t>
            </w:r>
          </w:p>
        </w:tc>
        <w:tc>
          <w:tcPr>
            <w:tcW w:w="1559" w:type="dxa"/>
            <w:shd w:val="clear" w:color="auto" w:fill="auto"/>
          </w:tcPr>
          <w:p w14:paraId="5EA10F49" w14:textId="77777777" w:rsidR="00B85F7E" w:rsidRPr="00650A3E" w:rsidRDefault="00B85F7E" w:rsidP="00D76327">
            <w:pPr>
              <w:spacing w:before="100" w:after="100"/>
              <w:jc w:val="center"/>
              <w:rPr>
                <w:rFonts w:ascii="Arial" w:hAnsi="Arial" w:cs="Arial"/>
                <w:b/>
                <w:sz w:val="18"/>
                <w:szCs w:val="18"/>
              </w:rPr>
            </w:pPr>
            <w:r w:rsidRPr="00650A3E">
              <w:rPr>
                <w:rFonts w:ascii="Arial" w:hAnsi="Arial" w:cs="Arial"/>
                <w:sz w:val="18"/>
                <w:szCs w:val="18"/>
              </w:rPr>
              <w:t>12</w:t>
            </w:r>
          </w:p>
        </w:tc>
        <w:tc>
          <w:tcPr>
            <w:tcW w:w="6355" w:type="dxa"/>
            <w:shd w:val="clear" w:color="auto" w:fill="auto"/>
          </w:tcPr>
          <w:p w14:paraId="63D45C14" w14:textId="77777777" w:rsidR="00B85F7E" w:rsidRPr="00650A3E" w:rsidRDefault="00B85F7E" w:rsidP="00D76327">
            <w:pPr>
              <w:numPr>
                <w:ilvl w:val="0"/>
                <w:numId w:val="66"/>
              </w:numPr>
              <w:spacing w:before="100" w:after="100"/>
              <w:rPr>
                <w:rFonts w:ascii="Arial" w:hAnsi="Arial" w:cs="Arial"/>
                <w:sz w:val="18"/>
                <w:szCs w:val="18"/>
              </w:rPr>
            </w:pPr>
            <w:r w:rsidRPr="00650A3E">
              <w:rPr>
                <w:rFonts w:ascii="Arial" w:hAnsi="Arial" w:cs="Arial"/>
                <w:sz w:val="18"/>
                <w:szCs w:val="18"/>
              </w:rPr>
              <w:t>Seven meetings conducted virtually</w:t>
            </w:r>
          </w:p>
          <w:p w14:paraId="64DD4F11" w14:textId="77777777" w:rsidR="00B85F7E" w:rsidRPr="00650A3E" w:rsidRDefault="00B85F7E" w:rsidP="00D76327">
            <w:pPr>
              <w:numPr>
                <w:ilvl w:val="0"/>
                <w:numId w:val="66"/>
              </w:numPr>
              <w:spacing w:before="100" w:after="100"/>
              <w:rPr>
                <w:rFonts w:ascii="Arial" w:hAnsi="Arial" w:cs="Arial"/>
                <w:b/>
                <w:sz w:val="18"/>
                <w:szCs w:val="18"/>
              </w:rPr>
            </w:pPr>
            <w:r w:rsidRPr="00650A3E">
              <w:rPr>
                <w:rFonts w:ascii="Arial" w:hAnsi="Arial" w:cs="Arial"/>
                <w:sz w:val="18"/>
                <w:szCs w:val="18"/>
              </w:rPr>
              <w:t>Five meetings at City Hall (30 Gheringhap Street, Geelong), including hybrid attendance</w:t>
            </w:r>
          </w:p>
        </w:tc>
      </w:tr>
      <w:tr w:rsidR="00B85F7E" w:rsidRPr="00097433" w14:paraId="2A638C6D" w14:textId="77777777" w:rsidTr="00D76327">
        <w:tc>
          <w:tcPr>
            <w:tcW w:w="2552" w:type="dxa"/>
            <w:shd w:val="clear" w:color="auto" w:fill="auto"/>
          </w:tcPr>
          <w:p w14:paraId="444EC188" w14:textId="77777777" w:rsidR="00B85F7E" w:rsidRPr="00650A3E" w:rsidRDefault="00B85F7E" w:rsidP="00D76327">
            <w:pPr>
              <w:spacing w:before="100" w:after="100"/>
              <w:rPr>
                <w:rFonts w:ascii="Arial" w:hAnsi="Arial" w:cs="Arial"/>
                <w:b/>
                <w:sz w:val="18"/>
                <w:szCs w:val="18"/>
              </w:rPr>
            </w:pPr>
            <w:r w:rsidRPr="00650A3E">
              <w:rPr>
                <w:rFonts w:ascii="Arial" w:hAnsi="Arial" w:cs="Arial"/>
                <w:sz w:val="18"/>
                <w:szCs w:val="18"/>
                <w:lang w:eastAsia="en-US"/>
              </w:rPr>
              <w:t>Meetings not fixed by Council</w:t>
            </w:r>
          </w:p>
        </w:tc>
        <w:tc>
          <w:tcPr>
            <w:tcW w:w="1559" w:type="dxa"/>
            <w:shd w:val="clear" w:color="auto" w:fill="auto"/>
          </w:tcPr>
          <w:p w14:paraId="1C635819" w14:textId="77777777" w:rsidR="00B85F7E" w:rsidRPr="00650A3E" w:rsidRDefault="00B85F7E" w:rsidP="00D76327">
            <w:pPr>
              <w:spacing w:before="100" w:after="100"/>
              <w:jc w:val="center"/>
              <w:rPr>
                <w:rFonts w:ascii="Arial" w:hAnsi="Arial" w:cs="Arial"/>
                <w:b/>
                <w:sz w:val="18"/>
                <w:szCs w:val="18"/>
              </w:rPr>
            </w:pPr>
            <w:r w:rsidRPr="00650A3E">
              <w:rPr>
                <w:rFonts w:ascii="Arial" w:hAnsi="Arial" w:cs="Arial"/>
                <w:sz w:val="18"/>
                <w:szCs w:val="18"/>
                <w:lang w:eastAsia="en-US"/>
              </w:rPr>
              <w:t>2</w:t>
            </w:r>
          </w:p>
        </w:tc>
        <w:tc>
          <w:tcPr>
            <w:tcW w:w="6355" w:type="dxa"/>
            <w:shd w:val="clear" w:color="auto" w:fill="auto"/>
          </w:tcPr>
          <w:p w14:paraId="2A377AD2" w14:textId="46ABFFA2" w:rsidR="00B85F7E" w:rsidRPr="000F5CAC" w:rsidRDefault="00B85F7E" w:rsidP="00D76327">
            <w:pPr>
              <w:numPr>
                <w:ilvl w:val="0"/>
                <w:numId w:val="67"/>
              </w:numPr>
              <w:spacing w:before="100" w:after="100"/>
              <w:rPr>
                <w:rFonts w:ascii="Arial" w:hAnsi="Arial" w:cs="Arial"/>
                <w:bCs/>
                <w:i/>
                <w:iCs/>
                <w:sz w:val="18"/>
                <w:szCs w:val="18"/>
              </w:rPr>
            </w:pPr>
            <w:r w:rsidRPr="000F5CAC">
              <w:rPr>
                <w:rFonts w:ascii="Arial" w:hAnsi="Arial" w:cs="Arial"/>
                <w:bCs/>
                <w:sz w:val="18"/>
                <w:szCs w:val="18"/>
              </w:rPr>
              <w:t>14 September 2021 – virtual meeting to consider the Annual Report</w:t>
            </w:r>
            <w:r w:rsidR="003D2EC4" w:rsidRPr="000F5CAC">
              <w:rPr>
                <w:rFonts w:ascii="Arial" w:hAnsi="Arial" w:cs="Arial"/>
                <w:bCs/>
                <w:sz w:val="18"/>
                <w:szCs w:val="18"/>
              </w:rPr>
              <w:br/>
            </w:r>
            <w:r w:rsidRPr="000F5CAC">
              <w:rPr>
                <w:rFonts w:ascii="Arial" w:hAnsi="Arial" w:cs="Arial"/>
                <w:bCs/>
                <w:sz w:val="18"/>
                <w:szCs w:val="18"/>
              </w:rPr>
              <w:t xml:space="preserve">2020‒21 and draft </w:t>
            </w:r>
            <w:r w:rsidRPr="000F5CAC">
              <w:rPr>
                <w:rFonts w:ascii="Arial" w:hAnsi="Arial" w:cs="Arial"/>
                <w:bCs/>
                <w:i/>
                <w:iCs/>
                <w:sz w:val="18"/>
                <w:szCs w:val="18"/>
              </w:rPr>
              <w:t>Long-term Financial Plan 2021‒31</w:t>
            </w:r>
          </w:p>
          <w:p w14:paraId="2D6F858F" w14:textId="58F0EDDF" w:rsidR="00B85F7E" w:rsidRPr="00650A3E" w:rsidRDefault="00B85F7E" w:rsidP="00D76327">
            <w:pPr>
              <w:numPr>
                <w:ilvl w:val="0"/>
                <w:numId w:val="67"/>
              </w:numPr>
              <w:spacing w:before="100" w:after="100"/>
              <w:rPr>
                <w:rFonts w:ascii="Arial" w:hAnsi="Arial" w:cs="Arial"/>
                <w:b/>
                <w:sz w:val="18"/>
                <w:szCs w:val="18"/>
              </w:rPr>
            </w:pPr>
            <w:r w:rsidRPr="00650A3E">
              <w:rPr>
                <w:rFonts w:ascii="Arial" w:hAnsi="Arial" w:cs="Arial"/>
                <w:bCs/>
                <w:sz w:val="18"/>
                <w:szCs w:val="18"/>
              </w:rPr>
              <w:t xml:space="preserve">17 June 2022 – in person meeting at City Hall for election of the </w:t>
            </w:r>
            <w:proofErr w:type="gramStart"/>
            <w:r w:rsidRPr="00650A3E">
              <w:rPr>
                <w:rFonts w:ascii="Arial" w:hAnsi="Arial" w:cs="Arial"/>
                <w:bCs/>
                <w:sz w:val="18"/>
                <w:szCs w:val="18"/>
              </w:rPr>
              <w:t>Mayor</w:t>
            </w:r>
            <w:proofErr w:type="gramEnd"/>
          </w:p>
        </w:tc>
      </w:tr>
    </w:tbl>
    <w:p w14:paraId="66987F2D" w14:textId="77777777" w:rsidR="0079079A" w:rsidRDefault="0079079A" w:rsidP="003D2EC4">
      <w:pPr>
        <w:tabs>
          <w:tab w:val="left" w:pos="8130"/>
        </w:tabs>
        <w:spacing w:before="100" w:after="100"/>
        <w:rPr>
          <w:rFonts w:cs="Calibri"/>
          <w:b/>
          <w:color w:val="244061"/>
          <w:sz w:val="18"/>
          <w:szCs w:val="18"/>
          <w:lang w:eastAsia="en-US"/>
        </w:rPr>
      </w:pPr>
    </w:p>
    <w:p w14:paraId="5190332D" w14:textId="77777777" w:rsidR="001C648B" w:rsidRDefault="001C648B">
      <w:pPr>
        <w:spacing w:line="240" w:lineRule="auto"/>
        <w:rPr>
          <w:rFonts w:ascii="Arial" w:hAnsi="Arial" w:cs="Arial"/>
          <w:b/>
          <w:color w:val="244061"/>
          <w:sz w:val="16"/>
          <w:szCs w:val="16"/>
          <w:lang w:eastAsia="en-US"/>
        </w:rPr>
      </w:pPr>
      <w:r>
        <w:rPr>
          <w:rFonts w:ascii="Arial" w:hAnsi="Arial" w:cs="Arial"/>
          <w:b/>
          <w:color w:val="244061"/>
          <w:sz w:val="16"/>
          <w:szCs w:val="16"/>
          <w:lang w:eastAsia="en-US"/>
        </w:rPr>
        <w:br w:type="page"/>
      </w:r>
    </w:p>
    <w:p w14:paraId="480F0465" w14:textId="022A3270" w:rsidR="00B85F7E" w:rsidRPr="00E92AEC" w:rsidRDefault="00B85F7E" w:rsidP="003D2EC4">
      <w:pPr>
        <w:tabs>
          <w:tab w:val="left" w:pos="8130"/>
        </w:tabs>
        <w:spacing w:before="100" w:after="100"/>
        <w:rPr>
          <w:rFonts w:asciiTheme="minorHAnsi" w:hAnsiTheme="minorHAnsi" w:cstheme="minorHAnsi"/>
          <w:b/>
          <w:color w:val="1F497D"/>
          <w:sz w:val="18"/>
          <w:szCs w:val="18"/>
          <w:lang w:eastAsia="en-US"/>
        </w:rPr>
      </w:pPr>
      <w:r w:rsidRPr="00E92AEC">
        <w:rPr>
          <w:rFonts w:asciiTheme="minorHAnsi" w:hAnsiTheme="minorHAnsi" w:cstheme="minorHAnsi"/>
          <w:b/>
          <w:color w:val="1F497D"/>
          <w:sz w:val="18"/>
          <w:szCs w:val="18"/>
          <w:lang w:eastAsia="en-US"/>
        </w:rPr>
        <w:lastRenderedPageBreak/>
        <w:t xml:space="preserve">TABLE </w:t>
      </w:r>
      <w:r w:rsidR="00D10CE2" w:rsidRPr="00E92AEC">
        <w:rPr>
          <w:rFonts w:asciiTheme="minorHAnsi" w:hAnsiTheme="minorHAnsi" w:cstheme="minorHAnsi"/>
          <w:b/>
          <w:color w:val="1F497D"/>
          <w:sz w:val="18"/>
          <w:szCs w:val="18"/>
          <w:lang w:eastAsia="en-US"/>
        </w:rPr>
        <w:t>5</w:t>
      </w:r>
      <w:r w:rsidR="00E92AEC" w:rsidRPr="00E92AEC">
        <w:rPr>
          <w:rFonts w:asciiTheme="minorHAnsi" w:hAnsiTheme="minorHAnsi" w:cstheme="minorHAnsi"/>
          <w:b/>
          <w:color w:val="1F497D"/>
          <w:sz w:val="18"/>
          <w:szCs w:val="18"/>
          <w:lang w:eastAsia="en-US"/>
        </w:rPr>
        <w:t>:</w:t>
      </w:r>
      <w:r w:rsidRPr="00E92AEC">
        <w:rPr>
          <w:rFonts w:asciiTheme="minorHAnsi" w:hAnsiTheme="minorHAnsi" w:cstheme="minorHAnsi"/>
          <w:b/>
          <w:color w:val="1F497D"/>
          <w:sz w:val="18"/>
          <w:szCs w:val="18"/>
          <w:lang w:eastAsia="en-US"/>
        </w:rPr>
        <w:t xml:space="preserve"> Councillor attendance for 2021–22</w:t>
      </w:r>
    </w:p>
    <w:tbl>
      <w:tblPr>
        <w:tblpPr w:leftFromText="180" w:rightFromText="180" w:vertAnchor="text" w:tblpY="1"/>
        <w:tblOverlap w:val="never"/>
        <w:tblW w:w="4267" w:type="pct"/>
        <w:tblBorders>
          <w:top w:val="single" w:sz="4" w:space="0" w:color="1F497D"/>
          <w:bottom w:val="single" w:sz="4" w:space="0" w:color="1F497D"/>
          <w:insideH w:val="single" w:sz="4" w:space="0" w:color="1F497D"/>
        </w:tblBorders>
        <w:tblCellMar>
          <w:left w:w="57" w:type="dxa"/>
          <w:right w:w="57" w:type="dxa"/>
        </w:tblCellMar>
        <w:tblLook w:val="0620" w:firstRow="1" w:lastRow="0" w:firstColumn="0" w:lastColumn="0" w:noHBand="1" w:noVBand="1"/>
      </w:tblPr>
      <w:tblGrid>
        <w:gridCol w:w="3122"/>
        <w:gridCol w:w="1937"/>
        <w:gridCol w:w="1937"/>
        <w:gridCol w:w="1936"/>
      </w:tblGrid>
      <w:tr w:rsidR="000548DF" w:rsidRPr="009D17E8" w14:paraId="4B948487" w14:textId="77777777" w:rsidTr="000548DF">
        <w:trPr>
          <w:cantSplit/>
          <w:tblHeader/>
        </w:trPr>
        <w:tc>
          <w:tcPr>
            <w:tcW w:w="1747" w:type="pct"/>
            <w:tcBorders>
              <w:top w:val="single" w:sz="4" w:space="0" w:color="1F497D"/>
              <w:left w:val="nil"/>
              <w:bottom w:val="single" w:sz="4" w:space="0" w:color="1F497D"/>
              <w:right w:val="nil"/>
            </w:tcBorders>
            <w:shd w:val="clear" w:color="auto" w:fill="003361"/>
            <w:vAlign w:val="bottom"/>
            <w:hideMark/>
          </w:tcPr>
          <w:p w14:paraId="08B595A2" w14:textId="29C73339" w:rsidR="00E9104C" w:rsidRPr="00536245" w:rsidRDefault="006C0BA9" w:rsidP="003D2EC4">
            <w:pPr>
              <w:pStyle w:val="TableText"/>
              <w:keepNext/>
              <w:spacing w:before="100" w:after="100"/>
              <w:rPr>
                <w:rFonts w:ascii="Arial" w:hAnsi="Arial" w:cs="Arial"/>
                <w:b/>
                <w:color w:val="FFFFFF"/>
                <w:szCs w:val="18"/>
              </w:rPr>
            </w:pPr>
            <w:bookmarkStart w:id="112" w:name="_Hlk46760612"/>
            <w:r>
              <w:rPr>
                <w:rFonts w:ascii="Arial" w:hAnsi="Arial" w:cs="Arial"/>
                <w:b/>
                <w:color w:val="FFFFFF"/>
                <w:szCs w:val="18"/>
              </w:rPr>
              <w:t>C</w:t>
            </w:r>
            <w:r w:rsidR="00D76327">
              <w:rPr>
                <w:rFonts w:ascii="Arial" w:hAnsi="Arial" w:cs="Arial"/>
                <w:b/>
                <w:color w:val="FFFFFF"/>
                <w:szCs w:val="18"/>
              </w:rPr>
              <w:t xml:space="preserve">ouncillor </w:t>
            </w:r>
          </w:p>
        </w:tc>
        <w:tc>
          <w:tcPr>
            <w:tcW w:w="1084" w:type="pct"/>
            <w:tcBorders>
              <w:top w:val="single" w:sz="4" w:space="0" w:color="1F497D"/>
              <w:left w:val="nil"/>
              <w:bottom w:val="single" w:sz="4" w:space="0" w:color="1F497D"/>
              <w:right w:val="nil"/>
            </w:tcBorders>
            <w:shd w:val="clear" w:color="auto" w:fill="003361"/>
            <w:vAlign w:val="bottom"/>
            <w:hideMark/>
          </w:tcPr>
          <w:p w14:paraId="393A0BBE" w14:textId="58CD1C69" w:rsidR="00E9104C" w:rsidRPr="00536245" w:rsidRDefault="006C0BA9" w:rsidP="003D2EC4">
            <w:pPr>
              <w:pStyle w:val="TableText"/>
              <w:keepNext/>
              <w:spacing w:before="100" w:after="100"/>
              <w:jc w:val="right"/>
              <w:rPr>
                <w:rFonts w:ascii="Arial" w:hAnsi="Arial" w:cs="Arial"/>
                <w:b/>
                <w:color w:val="FFFFFF"/>
                <w:szCs w:val="18"/>
              </w:rPr>
            </w:pPr>
            <w:r>
              <w:rPr>
                <w:rFonts w:ascii="Arial" w:hAnsi="Arial" w:cs="Arial"/>
                <w:b/>
                <w:color w:val="FFFFFF"/>
                <w:szCs w:val="18"/>
              </w:rPr>
              <w:t>L</w:t>
            </w:r>
            <w:r w:rsidR="00D76327">
              <w:rPr>
                <w:rFonts w:ascii="Arial" w:hAnsi="Arial" w:cs="Arial"/>
                <w:b/>
                <w:color w:val="FFFFFF"/>
                <w:szCs w:val="18"/>
              </w:rPr>
              <w:t xml:space="preserve">eave of </w:t>
            </w:r>
            <w:r w:rsidR="000548DF">
              <w:rPr>
                <w:rFonts w:ascii="Arial" w:hAnsi="Arial" w:cs="Arial"/>
                <w:b/>
                <w:color w:val="FFFFFF"/>
                <w:szCs w:val="18"/>
              </w:rPr>
              <w:br/>
            </w:r>
            <w:r w:rsidR="00D76327">
              <w:rPr>
                <w:rFonts w:ascii="Arial" w:hAnsi="Arial" w:cs="Arial"/>
                <w:b/>
                <w:color w:val="FFFFFF"/>
                <w:szCs w:val="18"/>
              </w:rPr>
              <w:t xml:space="preserve">Absence </w:t>
            </w:r>
            <w:r w:rsidR="00DC7F7F">
              <w:rPr>
                <w:rFonts w:ascii="Arial" w:hAnsi="Arial" w:cs="Arial"/>
                <w:b/>
                <w:color w:val="FFFFFF"/>
                <w:szCs w:val="18"/>
              </w:rPr>
              <w:t>*</w:t>
            </w:r>
          </w:p>
        </w:tc>
        <w:tc>
          <w:tcPr>
            <w:tcW w:w="1084" w:type="pct"/>
            <w:tcBorders>
              <w:top w:val="single" w:sz="4" w:space="0" w:color="1F497D"/>
              <w:left w:val="nil"/>
              <w:bottom w:val="single" w:sz="4" w:space="0" w:color="1F497D"/>
              <w:right w:val="nil"/>
            </w:tcBorders>
            <w:shd w:val="clear" w:color="auto" w:fill="003361"/>
            <w:vAlign w:val="bottom"/>
          </w:tcPr>
          <w:p w14:paraId="02E15217" w14:textId="297EED01" w:rsidR="00E9104C" w:rsidRPr="00536245" w:rsidRDefault="006C0BA9" w:rsidP="003D2EC4">
            <w:pPr>
              <w:pStyle w:val="TableText"/>
              <w:keepNext/>
              <w:spacing w:before="100" w:after="100"/>
              <w:jc w:val="right"/>
              <w:rPr>
                <w:rFonts w:ascii="Arial" w:hAnsi="Arial" w:cs="Arial"/>
                <w:b/>
                <w:color w:val="FFFFFF"/>
                <w:szCs w:val="18"/>
              </w:rPr>
            </w:pPr>
            <w:r>
              <w:rPr>
                <w:rFonts w:ascii="Arial" w:hAnsi="Arial" w:cs="Arial"/>
                <w:b/>
                <w:color w:val="FFFFFF"/>
                <w:szCs w:val="18"/>
              </w:rPr>
              <w:t>A</w:t>
            </w:r>
            <w:r w:rsidR="00D76327">
              <w:rPr>
                <w:rFonts w:ascii="Arial" w:hAnsi="Arial" w:cs="Arial"/>
                <w:b/>
                <w:color w:val="FFFFFF"/>
                <w:szCs w:val="18"/>
              </w:rPr>
              <w:t>pology</w:t>
            </w:r>
          </w:p>
        </w:tc>
        <w:tc>
          <w:tcPr>
            <w:tcW w:w="1084" w:type="pct"/>
            <w:tcBorders>
              <w:top w:val="single" w:sz="4" w:space="0" w:color="1F497D"/>
              <w:left w:val="nil"/>
              <w:bottom w:val="single" w:sz="4" w:space="0" w:color="1F497D"/>
              <w:right w:val="nil"/>
            </w:tcBorders>
            <w:shd w:val="clear" w:color="auto" w:fill="003361"/>
            <w:vAlign w:val="bottom"/>
          </w:tcPr>
          <w:p w14:paraId="21E43A12" w14:textId="12262510" w:rsidR="00E9104C" w:rsidRPr="00536245" w:rsidRDefault="006C0BA9" w:rsidP="006C0BA9">
            <w:pPr>
              <w:pStyle w:val="TableText"/>
              <w:keepNext/>
              <w:spacing w:before="100" w:after="100"/>
              <w:jc w:val="right"/>
              <w:rPr>
                <w:rFonts w:ascii="Arial" w:hAnsi="Arial" w:cs="Arial"/>
                <w:b/>
                <w:color w:val="FFFFFF"/>
                <w:szCs w:val="18"/>
              </w:rPr>
            </w:pPr>
            <w:r>
              <w:rPr>
                <w:rFonts w:ascii="Arial" w:hAnsi="Arial" w:cs="Arial"/>
                <w:b/>
                <w:color w:val="FFFFFF"/>
                <w:szCs w:val="18"/>
              </w:rPr>
              <w:t>C</w:t>
            </w:r>
            <w:r w:rsidR="00D76327">
              <w:rPr>
                <w:rFonts w:ascii="Arial" w:hAnsi="Arial" w:cs="Arial"/>
                <w:b/>
                <w:color w:val="FFFFFF"/>
                <w:szCs w:val="18"/>
              </w:rPr>
              <w:t>ouncil Meeting Attendance</w:t>
            </w:r>
          </w:p>
        </w:tc>
      </w:tr>
      <w:tr w:rsidR="000548DF" w:rsidRPr="009D17E8" w14:paraId="2F5FA616" w14:textId="77777777" w:rsidTr="000548DF">
        <w:trPr>
          <w:cantSplit/>
        </w:trPr>
        <w:tc>
          <w:tcPr>
            <w:tcW w:w="1747" w:type="pct"/>
            <w:tcBorders>
              <w:top w:val="single" w:sz="4" w:space="0" w:color="1F497D"/>
              <w:left w:val="nil"/>
              <w:bottom w:val="single" w:sz="4" w:space="0" w:color="1F497D"/>
              <w:right w:val="nil"/>
            </w:tcBorders>
            <w:hideMark/>
          </w:tcPr>
          <w:p w14:paraId="1BAD0D88" w14:textId="525E0722" w:rsidR="00E9104C" w:rsidRPr="00536245" w:rsidRDefault="000548DF" w:rsidP="003D2EC4">
            <w:pPr>
              <w:pStyle w:val="TableText"/>
              <w:spacing w:before="100" w:after="100"/>
              <w:rPr>
                <w:rFonts w:ascii="Arial" w:hAnsi="Arial" w:cs="Arial"/>
                <w:szCs w:val="18"/>
              </w:rPr>
            </w:pPr>
            <w:r>
              <w:rPr>
                <w:rFonts w:ascii="Arial" w:hAnsi="Arial" w:cs="Arial"/>
                <w:szCs w:val="18"/>
              </w:rPr>
              <w:t xml:space="preserve">Cr </w:t>
            </w:r>
            <w:r w:rsidR="00E9104C" w:rsidRPr="00536245">
              <w:rPr>
                <w:rFonts w:ascii="Arial" w:hAnsi="Arial" w:cs="Arial"/>
                <w:szCs w:val="18"/>
              </w:rPr>
              <w:t>A</w:t>
            </w:r>
            <w:r>
              <w:rPr>
                <w:rFonts w:ascii="Arial" w:hAnsi="Arial" w:cs="Arial"/>
                <w:szCs w:val="18"/>
              </w:rPr>
              <w:t>nthony</w:t>
            </w:r>
            <w:r w:rsidR="00E9104C" w:rsidRPr="00536245">
              <w:rPr>
                <w:rFonts w:ascii="Arial" w:hAnsi="Arial" w:cs="Arial"/>
                <w:szCs w:val="18"/>
              </w:rPr>
              <w:t xml:space="preserve"> Aitken </w:t>
            </w:r>
          </w:p>
        </w:tc>
        <w:tc>
          <w:tcPr>
            <w:tcW w:w="1084" w:type="pct"/>
            <w:tcBorders>
              <w:top w:val="single" w:sz="4" w:space="0" w:color="1F497D"/>
              <w:left w:val="nil"/>
              <w:bottom w:val="single" w:sz="4" w:space="0" w:color="1F497D"/>
              <w:right w:val="nil"/>
            </w:tcBorders>
            <w:hideMark/>
          </w:tcPr>
          <w:p w14:paraId="58ECCFC1" w14:textId="3596BA88" w:rsidR="00E9104C" w:rsidRPr="00536245" w:rsidRDefault="00DC7F7F" w:rsidP="003D2EC4">
            <w:pPr>
              <w:pStyle w:val="TableText"/>
              <w:spacing w:before="100" w:after="100"/>
              <w:jc w:val="right"/>
              <w:rPr>
                <w:rFonts w:ascii="Arial" w:hAnsi="Arial" w:cs="Arial"/>
                <w:szCs w:val="18"/>
              </w:rPr>
            </w:pPr>
            <w:r>
              <w:rPr>
                <w:rFonts w:ascii="Arial" w:hAnsi="Arial" w:cs="Arial"/>
                <w:szCs w:val="18"/>
              </w:rPr>
              <w:t>-</w:t>
            </w:r>
          </w:p>
        </w:tc>
        <w:tc>
          <w:tcPr>
            <w:tcW w:w="1084" w:type="pct"/>
            <w:tcBorders>
              <w:top w:val="single" w:sz="4" w:space="0" w:color="1F497D"/>
              <w:left w:val="nil"/>
              <w:bottom w:val="single" w:sz="4" w:space="0" w:color="1F497D"/>
              <w:right w:val="nil"/>
            </w:tcBorders>
          </w:tcPr>
          <w:p w14:paraId="0FEB058B" w14:textId="271F553C" w:rsidR="00E9104C" w:rsidRPr="00536245" w:rsidRDefault="00DC7F7F" w:rsidP="003D2EC4">
            <w:pPr>
              <w:pStyle w:val="TableText"/>
              <w:spacing w:before="100" w:after="100"/>
              <w:jc w:val="right"/>
              <w:rPr>
                <w:rFonts w:ascii="Arial" w:hAnsi="Arial" w:cs="Arial"/>
                <w:szCs w:val="18"/>
              </w:rPr>
            </w:pPr>
            <w:r>
              <w:rPr>
                <w:rFonts w:ascii="Arial" w:hAnsi="Arial" w:cs="Arial"/>
                <w:szCs w:val="18"/>
              </w:rPr>
              <w:t>-</w:t>
            </w:r>
          </w:p>
        </w:tc>
        <w:tc>
          <w:tcPr>
            <w:tcW w:w="1084" w:type="pct"/>
            <w:tcBorders>
              <w:top w:val="single" w:sz="4" w:space="0" w:color="1F497D"/>
              <w:left w:val="nil"/>
              <w:bottom w:val="single" w:sz="4" w:space="0" w:color="1F497D"/>
              <w:right w:val="nil"/>
            </w:tcBorders>
          </w:tcPr>
          <w:p w14:paraId="46406496"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14</w:t>
            </w:r>
          </w:p>
        </w:tc>
      </w:tr>
      <w:tr w:rsidR="000548DF" w:rsidRPr="009D17E8" w14:paraId="7B59203E" w14:textId="77777777" w:rsidTr="000548DF">
        <w:tc>
          <w:tcPr>
            <w:tcW w:w="1747" w:type="pct"/>
            <w:tcBorders>
              <w:top w:val="single" w:sz="4" w:space="0" w:color="1F497D"/>
              <w:left w:val="nil"/>
              <w:bottom w:val="single" w:sz="4" w:space="0" w:color="1F497D"/>
              <w:right w:val="nil"/>
            </w:tcBorders>
            <w:hideMark/>
          </w:tcPr>
          <w:p w14:paraId="03735A6F" w14:textId="72E8D960" w:rsidR="00E9104C" w:rsidRPr="00536245" w:rsidRDefault="000548DF" w:rsidP="003D2EC4">
            <w:pPr>
              <w:pStyle w:val="TableText"/>
              <w:spacing w:before="100" w:after="100"/>
              <w:rPr>
                <w:rFonts w:ascii="Arial" w:hAnsi="Arial" w:cs="Arial"/>
                <w:szCs w:val="18"/>
              </w:rPr>
            </w:pPr>
            <w:r>
              <w:rPr>
                <w:rFonts w:ascii="Arial" w:hAnsi="Arial" w:cs="Arial"/>
                <w:szCs w:val="18"/>
              </w:rPr>
              <w:t xml:space="preserve">Cr </w:t>
            </w:r>
            <w:r w:rsidR="00E9104C" w:rsidRPr="00536245">
              <w:rPr>
                <w:rFonts w:ascii="Arial" w:hAnsi="Arial" w:cs="Arial"/>
                <w:szCs w:val="18"/>
              </w:rPr>
              <w:t>S</w:t>
            </w:r>
            <w:r>
              <w:rPr>
                <w:rFonts w:ascii="Arial" w:hAnsi="Arial" w:cs="Arial"/>
                <w:szCs w:val="18"/>
              </w:rPr>
              <w:t>tephanie</w:t>
            </w:r>
            <w:r w:rsidR="00E9104C" w:rsidRPr="00536245">
              <w:rPr>
                <w:rFonts w:ascii="Arial" w:hAnsi="Arial" w:cs="Arial"/>
                <w:szCs w:val="18"/>
              </w:rPr>
              <w:t xml:space="preserve"> Asher</w:t>
            </w:r>
          </w:p>
        </w:tc>
        <w:tc>
          <w:tcPr>
            <w:tcW w:w="1084" w:type="pct"/>
            <w:tcBorders>
              <w:top w:val="single" w:sz="4" w:space="0" w:color="1F497D"/>
              <w:left w:val="nil"/>
              <w:bottom w:val="single" w:sz="4" w:space="0" w:color="1F497D"/>
              <w:right w:val="nil"/>
            </w:tcBorders>
            <w:hideMark/>
          </w:tcPr>
          <w:p w14:paraId="7B610FE4"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7</w:t>
            </w:r>
          </w:p>
        </w:tc>
        <w:tc>
          <w:tcPr>
            <w:tcW w:w="1084" w:type="pct"/>
            <w:tcBorders>
              <w:top w:val="single" w:sz="4" w:space="0" w:color="1F497D"/>
              <w:left w:val="nil"/>
              <w:bottom w:val="single" w:sz="4" w:space="0" w:color="1F497D"/>
              <w:right w:val="nil"/>
            </w:tcBorders>
          </w:tcPr>
          <w:p w14:paraId="55AB872D"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w:t>
            </w:r>
          </w:p>
        </w:tc>
        <w:tc>
          <w:tcPr>
            <w:tcW w:w="1084" w:type="pct"/>
            <w:tcBorders>
              <w:top w:val="single" w:sz="4" w:space="0" w:color="1F497D"/>
              <w:left w:val="nil"/>
              <w:bottom w:val="single" w:sz="4" w:space="0" w:color="1F497D"/>
              <w:right w:val="nil"/>
            </w:tcBorders>
          </w:tcPr>
          <w:p w14:paraId="306DB22C" w14:textId="76D8AFF8"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13</w:t>
            </w:r>
          </w:p>
        </w:tc>
      </w:tr>
      <w:tr w:rsidR="000548DF" w:rsidRPr="009D17E8" w14:paraId="2E91671B" w14:textId="77777777" w:rsidTr="000548DF">
        <w:tc>
          <w:tcPr>
            <w:tcW w:w="1747" w:type="pct"/>
            <w:tcBorders>
              <w:top w:val="single" w:sz="4" w:space="0" w:color="1F497D"/>
              <w:left w:val="nil"/>
              <w:bottom w:val="single" w:sz="4" w:space="0" w:color="1F497D"/>
              <w:right w:val="nil"/>
            </w:tcBorders>
            <w:hideMark/>
          </w:tcPr>
          <w:p w14:paraId="2536D7B2" w14:textId="1482D8A0" w:rsidR="00E9104C" w:rsidRPr="00536245" w:rsidRDefault="000548DF" w:rsidP="003D2EC4">
            <w:pPr>
              <w:pStyle w:val="TableText"/>
              <w:spacing w:before="100" w:after="100"/>
              <w:rPr>
                <w:rFonts w:ascii="Arial" w:hAnsi="Arial" w:cs="Arial"/>
                <w:szCs w:val="18"/>
              </w:rPr>
            </w:pPr>
            <w:r>
              <w:rPr>
                <w:rFonts w:ascii="Arial" w:hAnsi="Arial" w:cs="Arial"/>
                <w:szCs w:val="18"/>
              </w:rPr>
              <w:t xml:space="preserve">Cr </w:t>
            </w:r>
            <w:r w:rsidR="00E9104C" w:rsidRPr="00536245">
              <w:rPr>
                <w:rFonts w:ascii="Arial" w:hAnsi="Arial" w:cs="Arial"/>
                <w:szCs w:val="18"/>
              </w:rPr>
              <w:t>K</w:t>
            </w:r>
            <w:r>
              <w:rPr>
                <w:rFonts w:ascii="Arial" w:hAnsi="Arial" w:cs="Arial"/>
                <w:szCs w:val="18"/>
              </w:rPr>
              <w:t>ylie</w:t>
            </w:r>
            <w:r w:rsidR="00E9104C" w:rsidRPr="00536245">
              <w:rPr>
                <w:rFonts w:ascii="Arial" w:hAnsi="Arial" w:cs="Arial"/>
                <w:szCs w:val="18"/>
              </w:rPr>
              <w:t xml:space="preserve"> </w:t>
            </w:r>
            <w:proofErr w:type="spellStart"/>
            <w:r w:rsidR="00E9104C" w:rsidRPr="00536245">
              <w:rPr>
                <w:rFonts w:ascii="Arial" w:hAnsi="Arial" w:cs="Arial"/>
                <w:szCs w:val="18"/>
              </w:rPr>
              <w:t>Grzybek</w:t>
            </w:r>
            <w:proofErr w:type="spellEnd"/>
          </w:p>
        </w:tc>
        <w:tc>
          <w:tcPr>
            <w:tcW w:w="1084" w:type="pct"/>
            <w:tcBorders>
              <w:top w:val="single" w:sz="4" w:space="0" w:color="1F497D"/>
              <w:left w:val="nil"/>
              <w:bottom w:val="single" w:sz="4" w:space="0" w:color="1F497D"/>
              <w:right w:val="nil"/>
            </w:tcBorders>
            <w:hideMark/>
          </w:tcPr>
          <w:p w14:paraId="43FD942A" w14:textId="36FF93E9" w:rsidR="00E9104C" w:rsidRPr="00536245" w:rsidRDefault="00DC7F7F" w:rsidP="003D2EC4">
            <w:pPr>
              <w:pStyle w:val="TableText"/>
              <w:spacing w:before="100" w:after="100"/>
              <w:jc w:val="right"/>
              <w:rPr>
                <w:rFonts w:ascii="Arial" w:hAnsi="Arial" w:cs="Arial"/>
                <w:szCs w:val="18"/>
              </w:rPr>
            </w:pPr>
            <w:r>
              <w:rPr>
                <w:rFonts w:ascii="Arial" w:hAnsi="Arial" w:cs="Arial"/>
                <w:szCs w:val="18"/>
              </w:rPr>
              <w:t>-</w:t>
            </w:r>
          </w:p>
        </w:tc>
        <w:tc>
          <w:tcPr>
            <w:tcW w:w="1084" w:type="pct"/>
            <w:tcBorders>
              <w:top w:val="single" w:sz="4" w:space="0" w:color="1F497D"/>
              <w:left w:val="nil"/>
              <w:bottom w:val="single" w:sz="4" w:space="0" w:color="1F497D"/>
              <w:right w:val="nil"/>
            </w:tcBorders>
          </w:tcPr>
          <w:p w14:paraId="7229FA8D" w14:textId="39963F75" w:rsidR="00E9104C" w:rsidRPr="00536245" w:rsidRDefault="00DC7F7F" w:rsidP="003D2EC4">
            <w:pPr>
              <w:pStyle w:val="TableText"/>
              <w:spacing w:before="100" w:after="100"/>
              <w:jc w:val="right"/>
              <w:rPr>
                <w:rFonts w:ascii="Arial" w:hAnsi="Arial" w:cs="Arial"/>
                <w:szCs w:val="18"/>
              </w:rPr>
            </w:pPr>
            <w:r>
              <w:rPr>
                <w:rFonts w:ascii="Arial" w:hAnsi="Arial" w:cs="Arial"/>
                <w:szCs w:val="18"/>
              </w:rPr>
              <w:t>-</w:t>
            </w:r>
          </w:p>
        </w:tc>
        <w:tc>
          <w:tcPr>
            <w:tcW w:w="1084" w:type="pct"/>
            <w:tcBorders>
              <w:top w:val="single" w:sz="4" w:space="0" w:color="1F497D"/>
              <w:left w:val="nil"/>
              <w:bottom w:val="single" w:sz="4" w:space="0" w:color="1F497D"/>
              <w:right w:val="nil"/>
            </w:tcBorders>
          </w:tcPr>
          <w:p w14:paraId="4F7DF79F"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14</w:t>
            </w:r>
          </w:p>
        </w:tc>
      </w:tr>
      <w:tr w:rsidR="000548DF" w:rsidRPr="009D17E8" w14:paraId="4D79A972" w14:textId="77777777" w:rsidTr="000548DF">
        <w:tc>
          <w:tcPr>
            <w:tcW w:w="1747" w:type="pct"/>
            <w:tcBorders>
              <w:top w:val="single" w:sz="4" w:space="0" w:color="1F497D"/>
              <w:left w:val="nil"/>
              <w:bottom w:val="single" w:sz="4" w:space="0" w:color="1F497D"/>
              <w:right w:val="nil"/>
            </w:tcBorders>
            <w:hideMark/>
          </w:tcPr>
          <w:p w14:paraId="1B2D3035" w14:textId="717879A9" w:rsidR="00E9104C" w:rsidRPr="00536245" w:rsidRDefault="000548DF" w:rsidP="003D2EC4">
            <w:pPr>
              <w:pStyle w:val="TableText"/>
              <w:spacing w:before="100" w:after="100"/>
              <w:rPr>
                <w:rFonts w:ascii="Arial" w:hAnsi="Arial" w:cs="Arial"/>
                <w:szCs w:val="18"/>
              </w:rPr>
            </w:pPr>
            <w:r>
              <w:rPr>
                <w:rFonts w:ascii="Arial" w:hAnsi="Arial" w:cs="Arial"/>
                <w:szCs w:val="18"/>
              </w:rPr>
              <w:t xml:space="preserve">Cr </w:t>
            </w:r>
            <w:r w:rsidR="00E9104C" w:rsidRPr="00536245">
              <w:rPr>
                <w:rFonts w:ascii="Arial" w:hAnsi="Arial" w:cs="Arial"/>
                <w:szCs w:val="18"/>
              </w:rPr>
              <w:t>B</w:t>
            </w:r>
            <w:r>
              <w:rPr>
                <w:rFonts w:ascii="Arial" w:hAnsi="Arial" w:cs="Arial"/>
                <w:szCs w:val="18"/>
              </w:rPr>
              <w:t>ruce</w:t>
            </w:r>
            <w:r w:rsidR="00E9104C" w:rsidRPr="00536245">
              <w:rPr>
                <w:rFonts w:ascii="Arial" w:hAnsi="Arial" w:cs="Arial"/>
                <w:szCs w:val="18"/>
              </w:rPr>
              <w:t xml:space="preserve"> Harwood</w:t>
            </w:r>
          </w:p>
        </w:tc>
        <w:tc>
          <w:tcPr>
            <w:tcW w:w="1084" w:type="pct"/>
            <w:tcBorders>
              <w:top w:val="single" w:sz="4" w:space="0" w:color="1F497D"/>
              <w:left w:val="nil"/>
              <w:bottom w:val="single" w:sz="4" w:space="0" w:color="1F497D"/>
              <w:right w:val="nil"/>
            </w:tcBorders>
            <w:hideMark/>
          </w:tcPr>
          <w:p w14:paraId="2F9F19FA"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w:t>
            </w:r>
          </w:p>
        </w:tc>
        <w:tc>
          <w:tcPr>
            <w:tcW w:w="1084" w:type="pct"/>
            <w:tcBorders>
              <w:top w:val="single" w:sz="4" w:space="0" w:color="1F497D"/>
              <w:left w:val="nil"/>
              <w:bottom w:val="single" w:sz="4" w:space="0" w:color="1F497D"/>
              <w:right w:val="nil"/>
            </w:tcBorders>
          </w:tcPr>
          <w:p w14:paraId="05B4528E" w14:textId="0CF4F3D8" w:rsidR="00E9104C" w:rsidRPr="00536245" w:rsidRDefault="00DC7F7F" w:rsidP="003D2EC4">
            <w:pPr>
              <w:pStyle w:val="TableText"/>
              <w:spacing w:before="100" w:after="100"/>
              <w:jc w:val="right"/>
              <w:rPr>
                <w:rFonts w:ascii="Arial" w:hAnsi="Arial" w:cs="Arial"/>
                <w:szCs w:val="18"/>
              </w:rPr>
            </w:pPr>
            <w:r>
              <w:rPr>
                <w:rFonts w:ascii="Arial" w:hAnsi="Arial" w:cs="Arial"/>
                <w:szCs w:val="18"/>
              </w:rPr>
              <w:t>-</w:t>
            </w:r>
          </w:p>
        </w:tc>
        <w:tc>
          <w:tcPr>
            <w:tcW w:w="1084" w:type="pct"/>
            <w:tcBorders>
              <w:top w:val="single" w:sz="4" w:space="0" w:color="1F497D"/>
              <w:left w:val="nil"/>
              <w:bottom w:val="single" w:sz="4" w:space="0" w:color="1F497D"/>
              <w:right w:val="nil"/>
            </w:tcBorders>
          </w:tcPr>
          <w:p w14:paraId="71CFD70B"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14</w:t>
            </w:r>
          </w:p>
        </w:tc>
      </w:tr>
      <w:tr w:rsidR="000548DF" w:rsidRPr="009D17E8" w14:paraId="2B401A9E" w14:textId="77777777" w:rsidTr="000548DF">
        <w:tc>
          <w:tcPr>
            <w:tcW w:w="1747" w:type="pct"/>
            <w:tcBorders>
              <w:top w:val="single" w:sz="4" w:space="0" w:color="1F497D"/>
              <w:left w:val="nil"/>
              <w:bottom w:val="single" w:sz="4" w:space="0" w:color="1F497D"/>
              <w:right w:val="nil"/>
            </w:tcBorders>
            <w:hideMark/>
          </w:tcPr>
          <w:p w14:paraId="4F665C58" w14:textId="7C56F7E7" w:rsidR="00E9104C" w:rsidRPr="00536245" w:rsidRDefault="000548DF" w:rsidP="003D2EC4">
            <w:pPr>
              <w:pStyle w:val="TableText"/>
              <w:spacing w:before="100" w:after="100"/>
              <w:rPr>
                <w:rFonts w:ascii="Arial" w:hAnsi="Arial" w:cs="Arial"/>
                <w:szCs w:val="18"/>
              </w:rPr>
            </w:pPr>
            <w:r>
              <w:rPr>
                <w:rFonts w:ascii="Arial" w:hAnsi="Arial" w:cs="Arial"/>
                <w:szCs w:val="18"/>
              </w:rPr>
              <w:t xml:space="preserve">Cr </w:t>
            </w:r>
            <w:r w:rsidR="00E9104C" w:rsidRPr="00536245">
              <w:rPr>
                <w:rFonts w:ascii="Arial" w:hAnsi="Arial" w:cs="Arial"/>
                <w:szCs w:val="18"/>
              </w:rPr>
              <w:t>E</w:t>
            </w:r>
            <w:r>
              <w:rPr>
                <w:rFonts w:ascii="Arial" w:hAnsi="Arial" w:cs="Arial"/>
                <w:szCs w:val="18"/>
              </w:rPr>
              <w:t>ddy</w:t>
            </w:r>
            <w:r w:rsidR="00E9104C" w:rsidRPr="00536245">
              <w:rPr>
                <w:rFonts w:ascii="Arial" w:hAnsi="Arial" w:cs="Arial"/>
                <w:szCs w:val="18"/>
              </w:rPr>
              <w:t xml:space="preserve"> </w:t>
            </w:r>
            <w:proofErr w:type="spellStart"/>
            <w:r w:rsidR="00E9104C" w:rsidRPr="00536245">
              <w:rPr>
                <w:rFonts w:ascii="Arial" w:hAnsi="Arial" w:cs="Arial"/>
                <w:szCs w:val="18"/>
              </w:rPr>
              <w:t>Kontelj</w:t>
            </w:r>
            <w:proofErr w:type="spellEnd"/>
            <w:r w:rsidR="00E9104C" w:rsidRPr="00536245">
              <w:rPr>
                <w:rFonts w:ascii="Arial" w:hAnsi="Arial" w:cs="Arial"/>
                <w:szCs w:val="18"/>
              </w:rPr>
              <w:t xml:space="preserve"> </w:t>
            </w:r>
          </w:p>
        </w:tc>
        <w:tc>
          <w:tcPr>
            <w:tcW w:w="1084" w:type="pct"/>
            <w:tcBorders>
              <w:top w:val="single" w:sz="4" w:space="0" w:color="1F497D"/>
              <w:left w:val="nil"/>
              <w:bottom w:val="single" w:sz="4" w:space="0" w:color="1F497D"/>
              <w:right w:val="nil"/>
            </w:tcBorders>
            <w:hideMark/>
          </w:tcPr>
          <w:p w14:paraId="24F18552"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w:t>
            </w:r>
          </w:p>
        </w:tc>
        <w:tc>
          <w:tcPr>
            <w:tcW w:w="1084" w:type="pct"/>
            <w:tcBorders>
              <w:top w:val="single" w:sz="4" w:space="0" w:color="1F497D"/>
              <w:left w:val="nil"/>
              <w:bottom w:val="single" w:sz="4" w:space="0" w:color="1F497D"/>
              <w:right w:val="nil"/>
            </w:tcBorders>
          </w:tcPr>
          <w:p w14:paraId="60945D19" w14:textId="65668A3C" w:rsidR="00E9104C" w:rsidRPr="00536245" w:rsidRDefault="00DC7F7F" w:rsidP="003D2EC4">
            <w:pPr>
              <w:pStyle w:val="TableText"/>
              <w:spacing w:before="100" w:after="100"/>
              <w:jc w:val="right"/>
              <w:rPr>
                <w:rFonts w:ascii="Arial" w:hAnsi="Arial" w:cs="Arial"/>
                <w:szCs w:val="18"/>
              </w:rPr>
            </w:pPr>
            <w:r>
              <w:rPr>
                <w:rFonts w:ascii="Arial" w:hAnsi="Arial" w:cs="Arial"/>
                <w:szCs w:val="18"/>
              </w:rPr>
              <w:t>-</w:t>
            </w:r>
          </w:p>
        </w:tc>
        <w:tc>
          <w:tcPr>
            <w:tcW w:w="1084" w:type="pct"/>
            <w:tcBorders>
              <w:top w:val="single" w:sz="4" w:space="0" w:color="1F497D"/>
              <w:left w:val="nil"/>
              <w:bottom w:val="single" w:sz="4" w:space="0" w:color="1F497D"/>
              <w:right w:val="nil"/>
            </w:tcBorders>
          </w:tcPr>
          <w:p w14:paraId="36C47EC5"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14</w:t>
            </w:r>
          </w:p>
        </w:tc>
      </w:tr>
      <w:tr w:rsidR="000548DF" w:rsidRPr="009D17E8" w14:paraId="1E6153C3" w14:textId="77777777" w:rsidTr="000548DF">
        <w:tc>
          <w:tcPr>
            <w:tcW w:w="1747" w:type="pct"/>
            <w:tcBorders>
              <w:top w:val="single" w:sz="4" w:space="0" w:color="1F497D"/>
              <w:left w:val="nil"/>
              <w:bottom w:val="single" w:sz="4" w:space="0" w:color="1F497D"/>
              <w:right w:val="nil"/>
            </w:tcBorders>
            <w:hideMark/>
          </w:tcPr>
          <w:p w14:paraId="5549EB13" w14:textId="61337C3C" w:rsidR="00E9104C" w:rsidRPr="00536245" w:rsidRDefault="000548DF" w:rsidP="003D2EC4">
            <w:pPr>
              <w:pStyle w:val="TableText"/>
              <w:spacing w:before="100" w:after="100"/>
              <w:rPr>
                <w:rFonts w:ascii="Arial" w:hAnsi="Arial" w:cs="Arial"/>
                <w:szCs w:val="18"/>
              </w:rPr>
            </w:pPr>
            <w:r>
              <w:rPr>
                <w:rFonts w:ascii="Arial" w:hAnsi="Arial" w:cs="Arial"/>
                <w:szCs w:val="18"/>
              </w:rPr>
              <w:t xml:space="preserve">Cr </w:t>
            </w:r>
            <w:r w:rsidR="00E9104C" w:rsidRPr="00536245">
              <w:rPr>
                <w:rFonts w:ascii="Arial" w:hAnsi="Arial" w:cs="Arial"/>
                <w:szCs w:val="18"/>
              </w:rPr>
              <w:t>S</w:t>
            </w:r>
            <w:r>
              <w:rPr>
                <w:rFonts w:ascii="Arial" w:hAnsi="Arial" w:cs="Arial"/>
                <w:szCs w:val="18"/>
              </w:rPr>
              <w:t>arah</w:t>
            </w:r>
            <w:r w:rsidR="00E9104C" w:rsidRPr="00536245">
              <w:rPr>
                <w:rFonts w:ascii="Arial" w:hAnsi="Arial" w:cs="Arial"/>
                <w:szCs w:val="18"/>
              </w:rPr>
              <w:t xml:space="preserve"> Mansfield</w:t>
            </w:r>
          </w:p>
        </w:tc>
        <w:tc>
          <w:tcPr>
            <w:tcW w:w="1084" w:type="pct"/>
            <w:tcBorders>
              <w:top w:val="single" w:sz="4" w:space="0" w:color="1F497D"/>
              <w:left w:val="nil"/>
              <w:bottom w:val="single" w:sz="4" w:space="0" w:color="1F497D"/>
              <w:right w:val="nil"/>
            </w:tcBorders>
            <w:hideMark/>
          </w:tcPr>
          <w:p w14:paraId="0FCC2347"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w:t>
            </w:r>
          </w:p>
        </w:tc>
        <w:tc>
          <w:tcPr>
            <w:tcW w:w="1084" w:type="pct"/>
            <w:tcBorders>
              <w:top w:val="single" w:sz="4" w:space="0" w:color="1F497D"/>
              <w:left w:val="nil"/>
              <w:bottom w:val="single" w:sz="4" w:space="0" w:color="1F497D"/>
              <w:right w:val="nil"/>
            </w:tcBorders>
          </w:tcPr>
          <w:p w14:paraId="2572196F" w14:textId="3C1B6CF4" w:rsidR="00E9104C" w:rsidRPr="00536245" w:rsidRDefault="00DC7F7F" w:rsidP="003D2EC4">
            <w:pPr>
              <w:pStyle w:val="TableText"/>
              <w:spacing w:before="100" w:after="100"/>
              <w:jc w:val="right"/>
              <w:rPr>
                <w:rFonts w:ascii="Arial" w:hAnsi="Arial" w:cs="Arial"/>
                <w:szCs w:val="18"/>
              </w:rPr>
            </w:pPr>
            <w:r>
              <w:rPr>
                <w:rFonts w:ascii="Arial" w:hAnsi="Arial" w:cs="Arial"/>
                <w:szCs w:val="18"/>
              </w:rPr>
              <w:t>-</w:t>
            </w:r>
          </w:p>
        </w:tc>
        <w:tc>
          <w:tcPr>
            <w:tcW w:w="1084" w:type="pct"/>
            <w:tcBorders>
              <w:top w:val="single" w:sz="4" w:space="0" w:color="1F497D"/>
              <w:left w:val="nil"/>
              <w:bottom w:val="single" w:sz="4" w:space="0" w:color="1F497D"/>
              <w:right w:val="nil"/>
            </w:tcBorders>
          </w:tcPr>
          <w:p w14:paraId="25468B78"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14</w:t>
            </w:r>
          </w:p>
        </w:tc>
      </w:tr>
      <w:tr w:rsidR="000548DF" w:rsidRPr="009D17E8" w14:paraId="7E52499B" w14:textId="77777777" w:rsidTr="000548DF">
        <w:tc>
          <w:tcPr>
            <w:tcW w:w="1747" w:type="pct"/>
            <w:tcBorders>
              <w:top w:val="single" w:sz="4" w:space="0" w:color="1F497D"/>
              <w:left w:val="nil"/>
              <w:bottom w:val="single" w:sz="4" w:space="0" w:color="1F497D"/>
              <w:right w:val="nil"/>
            </w:tcBorders>
            <w:hideMark/>
          </w:tcPr>
          <w:p w14:paraId="16D7192A" w14:textId="2F4A8829" w:rsidR="00E9104C" w:rsidRPr="00536245" w:rsidRDefault="000548DF" w:rsidP="003D2EC4">
            <w:pPr>
              <w:pStyle w:val="TableText"/>
              <w:spacing w:before="100" w:after="100"/>
              <w:rPr>
                <w:rFonts w:ascii="Arial" w:hAnsi="Arial" w:cs="Arial"/>
                <w:szCs w:val="18"/>
              </w:rPr>
            </w:pPr>
            <w:r>
              <w:rPr>
                <w:rFonts w:ascii="Arial" w:hAnsi="Arial" w:cs="Arial"/>
                <w:szCs w:val="18"/>
              </w:rPr>
              <w:t xml:space="preserve">Cr </w:t>
            </w:r>
            <w:r w:rsidR="00E9104C" w:rsidRPr="00536245">
              <w:rPr>
                <w:rFonts w:ascii="Arial" w:hAnsi="Arial" w:cs="Arial"/>
                <w:szCs w:val="18"/>
              </w:rPr>
              <w:t>J</w:t>
            </w:r>
            <w:r>
              <w:rPr>
                <w:rFonts w:ascii="Arial" w:hAnsi="Arial" w:cs="Arial"/>
                <w:szCs w:val="18"/>
              </w:rPr>
              <w:t>im</w:t>
            </w:r>
            <w:r w:rsidR="00E9104C" w:rsidRPr="00536245">
              <w:rPr>
                <w:rFonts w:ascii="Arial" w:hAnsi="Arial" w:cs="Arial"/>
                <w:szCs w:val="18"/>
              </w:rPr>
              <w:t xml:space="preserve"> Mason</w:t>
            </w:r>
          </w:p>
        </w:tc>
        <w:tc>
          <w:tcPr>
            <w:tcW w:w="1084" w:type="pct"/>
            <w:tcBorders>
              <w:top w:val="single" w:sz="4" w:space="0" w:color="1F497D"/>
              <w:left w:val="nil"/>
              <w:bottom w:val="single" w:sz="4" w:space="0" w:color="1F497D"/>
              <w:right w:val="nil"/>
            </w:tcBorders>
            <w:hideMark/>
          </w:tcPr>
          <w:p w14:paraId="54ED1202"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w:t>
            </w:r>
          </w:p>
        </w:tc>
        <w:tc>
          <w:tcPr>
            <w:tcW w:w="1084" w:type="pct"/>
            <w:tcBorders>
              <w:top w:val="single" w:sz="4" w:space="0" w:color="1F497D"/>
              <w:left w:val="nil"/>
              <w:bottom w:val="single" w:sz="4" w:space="0" w:color="1F497D"/>
              <w:right w:val="nil"/>
            </w:tcBorders>
          </w:tcPr>
          <w:p w14:paraId="25D8C7F2" w14:textId="444C03E5" w:rsidR="00E9104C" w:rsidRPr="00536245" w:rsidRDefault="00DC7F7F" w:rsidP="003D2EC4">
            <w:pPr>
              <w:pStyle w:val="TableText"/>
              <w:spacing w:before="100" w:after="100"/>
              <w:jc w:val="right"/>
              <w:rPr>
                <w:rFonts w:ascii="Arial" w:hAnsi="Arial" w:cs="Arial"/>
                <w:szCs w:val="18"/>
              </w:rPr>
            </w:pPr>
            <w:r>
              <w:rPr>
                <w:rFonts w:ascii="Arial" w:hAnsi="Arial" w:cs="Arial"/>
                <w:szCs w:val="18"/>
              </w:rPr>
              <w:t>-</w:t>
            </w:r>
          </w:p>
        </w:tc>
        <w:tc>
          <w:tcPr>
            <w:tcW w:w="1084" w:type="pct"/>
            <w:tcBorders>
              <w:top w:val="single" w:sz="4" w:space="0" w:color="1F497D"/>
              <w:left w:val="nil"/>
              <w:bottom w:val="single" w:sz="4" w:space="0" w:color="1F497D"/>
              <w:right w:val="nil"/>
            </w:tcBorders>
          </w:tcPr>
          <w:p w14:paraId="087B5400"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14</w:t>
            </w:r>
          </w:p>
        </w:tc>
      </w:tr>
      <w:tr w:rsidR="000548DF" w:rsidRPr="009D17E8" w14:paraId="4FCE284F" w14:textId="77777777" w:rsidTr="000548DF">
        <w:tc>
          <w:tcPr>
            <w:tcW w:w="1747" w:type="pct"/>
            <w:tcBorders>
              <w:top w:val="single" w:sz="4" w:space="0" w:color="1F497D"/>
              <w:left w:val="nil"/>
              <w:bottom w:val="single" w:sz="4" w:space="0" w:color="1F497D"/>
              <w:right w:val="nil"/>
            </w:tcBorders>
          </w:tcPr>
          <w:p w14:paraId="35DEB5B2" w14:textId="5C3C8AAB" w:rsidR="00E9104C" w:rsidRPr="00536245" w:rsidRDefault="000548DF" w:rsidP="003D2EC4">
            <w:pPr>
              <w:pStyle w:val="TableText"/>
              <w:spacing w:before="100" w:after="100"/>
              <w:rPr>
                <w:rFonts w:ascii="Arial" w:hAnsi="Arial" w:cs="Arial"/>
                <w:szCs w:val="18"/>
              </w:rPr>
            </w:pPr>
            <w:r>
              <w:rPr>
                <w:rFonts w:ascii="Arial" w:hAnsi="Arial" w:cs="Arial"/>
                <w:szCs w:val="18"/>
              </w:rPr>
              <w:t xml:space="preserve">Cr </w:t>
            </w:r>
            <w:r w:rsidR="00E9104C" w:rsidRPr="00536245">
              <w:rPr>
                <w:rFonts w:ascii="Arial" w:hAnsi="Arial" w:cs="Arial"/>
                <w:szCs w:val="18"/>
              </w:rPr>
              <w:t>B</w:t>
            </w:r>
            <w:r>
              <w:rPr>
                <w:rFonts w:ascii="Arial" w:hAnsi="Arial" w:cs="Arial"/>
                <w:szCs w:val="18"/>
              </w:rPr>
              <w:t>elinda</w:t>
            </w:r>
            <w:r w:rsidR="00E9104C" w:rsidRPr="00536245">
              <w:rPr>
                <w:rFonts w:ascii="Arial" w:hAnsi="Arial" w:cs="Arial"/>
                <w:szCs w:val="18"/>
              </w:rPr>
              <w:t xml:space="preserve"> Moloney</w:t>
            </w:r>
          </w:p>
        </w:tc>
        <w:tc>
          <w:tcPr>
            <w:tcW w:w="1084" w:type="pct"/>
            <w:tcBorders>
              <w:top w:val="single" w:sz="4" w:space="0" w:color="1F497D"/>
              <w:left w:val="nil"/>
              <w:bottom w:val="single" w:sz="4" w:space="0" w:color="1F497D"/>
              <w:right w:val="nil"/>
            </w:tcBorders>
          </w:tcPr>
          <w:p w14:paraId="3BED4734" w14:textId="22FC102B" w:rsidR="00E9104C" w:rsidRPr="00536245" w:rsidRDefault="00DC7F7F" w:rsidP="003D2EC4">
            <w:pPr>
              <w:pStyle w:val="TableText"/>
              <w:spacing w:before="100" w:after="100"/>
              <w:jc w:val="right"/>
              <w:rPr>
                <w:rFonts w:ascii="Arial" w:hAnsi="Arial" w:cs="Arial"/>
                <w:szCs w:val="18"/>
              </w:rPr>
            </w:pPr>
            <w:r>
              <w:rPr>
                <w:rFonts w:ascii="Arial" w:hAnsi="Arial" w:cs="Arial"/>
                <w:szCs w:val="18"/>
              </w:rPr>
              <w:t>-</w:t>
            </w:r>
          </w:p>
        </w:tc>
        <w:tc>
          <w:tcPr>
            <w:tcW w:w="1084" w:type="pct"/>
            <w:tcBorders>
              <w:top w:val="single" w:sz="4" w:space="0" w:color="1F497D"/>
              <w:left w:val="nil"/>
              <w:bottom w:val="single" w:sz="4" w:space="0" w:color="1F497D"/>
              <w:right w:val="nil"/>
            </w:tcBorders>
          </w:tcPr>
          <w:p w14:paraId="18D1720E" w14:textId="69F0FB19" w:rsidR="00E9104C" w:rsidRPr="00536245" w:rsidRDefault="00DC7F7F" w:rsidP="003D2EC4">
            <w:pPr>
              <w:pStyle w:val="TableText"/>
              <w:spacing w:before="100" w:after="100"/>
              <w:jc w:val="right"/>
              <w:rPr>
                <w:rFonts w:ascii="Arial" w:hAnsi="Arial" w:cs="Arial"/>
                <w:szCs w:val="18"/>
              </w:rPr>
            </w:pPr>
            <w:r>
              <w:rPr>
                <w:rFonts w:ascii="Arial" w:hAnsi="Arial" w:cs="Arial"/>
                <w:szCs w:val="18"/>
              </w:rPr>
              <w:t>-</w:t>
            </w:r>
          </w:p>
        </w:tc>
        <w:tc>
          <w:tcPr>
            <w:tcW w:w="1084" w:type="pct"/>
            <w:tcBorders>
              <w:top w:val="single" w:sz="4" w:space="0" w:color="1F497D"/>
              <w:left w:val="nil"/>
              <w:bottom w:val="single" w:sz="4" w:space="0" w:color="1F497D"/>
              <w:right w:val="nil"/>
            </w:tcBorders>
          </w:tcPr>
          <w:p w14:paraId="36114699"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14</w:t>
            </w:r>
          </w:p>
        </w:tc>
      </w:tr>
      <w:tr w:rsidR="000548DF" w:rsidRPr="009D17E8" w14:paraId="6BFEFD5C" w14:textId="77777777" w:rsidTr="000548DF">
        <w:tc>
          <w:tcPr>
            <w:tcW w:w="1747" w:type="pct"/>
            <w:tcBorders>
              <w:top w:val="single" w:sz="4" w:space="0" w:color="1F497D"/>
              <w:left w:val="nil"/>
              <w:bottom w:val="single" w:sz="4" w:space="0" w:color="1F497D"/>
              <w:right w:val="nil"/>
            </w:tcBorders>
            <w:hideMark/>
          </w:tcPr>
          <w:p w14:paraId="32ED388A" w14:textId="7B0D896B" w:rsidR="00E9104C" w:rsidRPr="00536245" w:rsidRDefault="000548DF" w:rsidP="003D2EC4">
            <w:pPr>
              <w:pStyle w:val="TableText"/>
              <w:spacing w:before="100" w:after="100"/>
              <w:rPr>
                <w:rFonts w:ascii="Arial" w:hAnsi="Arial" w:cs="Arial"/>
                <w:szCs w:val="18"/>
              </w:rPr>
            </w:pPr>
            <w:r>
              <w:rPr>
                <w:rFonts w:ascii="Arial" w:hAnsi="Arial" w:cs="Arial"/>
                <w:szCs w:val="18"/>
              </w:rPr>
              <w:t xml:space="preserve">Cr </w:t>
            </w:r>
            <w:r w:rsidR="00E9104C" w:rsidRPr="00536245">
              <w:rPr>
                <w:rFonts w:ascii="Arial" w:hAnsi="Arial" w:cs="Arial"/>
                <w:szCs w:val="18"/>
              </w:rPr>
              <w:t>P</w:t>
            </w:r>
            <w:r>
              <w:rPr>
                <w:rFonts w:ascii="Arial" w:hAnsi="Arial" w:cs="Arial"/>
                <w:szCs w:val="18"/>
              </w:rPr>
              <w:t>eter</w:t>
            </w:r>
            <w:r w:rsidR="00E9104C" w:rsidRPr="00536245">
              <w:rPr>
                <w:rFonts w:ascii="Arial" w:hAnsi="Arial" w:cs="Arial"/>
                <w:szCs w:val="18"/>
              </w:rPr>
              <w:t xml:space="preserve"> </w:t>
            </w:r>
            <w:proofErr w:type="spellStart"/>
            <w:r w:rsidR="00E9104C" w:rsidRPr="00536245">
              <w:rPr>
                <w:rFonts w:ascii="Arial" w:hAnsi="Arial" w:cs="Arial"/>
                <w:szCs w:val="18"/>
              </w:rPr>
              <w:t>Murrihy</w:t>
            </w:r>
            <w:proofErr w:type="spellEnd"/>
            <w:r w:rsidR="00E9104C" w:rsidRPr="00536245">
              <w:rPr>
                <w:rFonts w:ascii="Arial" w:hAnsi="Arial" w:cs="Arial"/>
                <w:szCs w:val="18"/>
              </w:rPr>
              <w:t xml:space="preserve"> (Mayor)</w:t>
            </w:r>
          </w:p>
        </w:tc>
        <w:tc>
          <w:tcPr>
            <w:tcW w:w="1084" w:type="pct"/>
            <w:tcBorders>
              <w:top w:val="single" w:sz="4" w:space="0" w:color="1F497D"/>
              <w:left w:val="nil"/>
              <w:bottom w:val="single" w:sz="4" w:space="0" w:color="1F497D"/>
              <w:right w:val="nil"/>
            </w:tcBorders>
            <w:hideMark/>
          </w:tcPr>
          <w:p w14:paraId="519ED7CE"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w:t>
            </w:r>
          </w:p>
        </w:tc>
        <w:tc>
          <w:tcPr>
            <w:tcW w:w="1084" w:type="pct"/>
            <w:tcBorders>
              <w:top w:val="single" w:sz="4" w:space="0" w:color="1F497D"/>
              <w:left w:val="nil"/>
              <w:bottom w:val="single" w:sz="4" w:space="0" w:color="1F497D"/>
              <w:right w:val="nil"/>
            </w:tcBorders>
          </w:tcPr>
          <w:p w14:paraId="55C9D339" w14:textId="52ECDE2F" w:rsidR="00E9104C" w:rsidRPr="00536245" w:rsidRDefault="00DC7F7F" w:rsidP="003D2EC4">
            <w:pPr>
              <w:pStyle w:val="TableText"/>
              <w:spacing w:before="100" w:after="100"/>
              <w:jc w:val="right"/>
              <w:rPr>
                <w:rFonts w:ascii="Arial" w:hAnsi="Arial" w:cs="Arial"/>
                <w:szCs w:val="18"/>
              </w:rPr>
            </w:pPr>
            <w:r>
              <w:rPr>
                <w:rFonts w:ascii="Arial" w:hAnsi="Arial" w:cs="Arial"/>
                <w:szCs w:val="18"/>
              </w:rPr>
              <w:t>-</w:t>
            </w:r>
          </w:p>
        </w:tc>
        <w:tc>
          <w:tcPr>
            <w:tcW w:w="1084" w:type="pct"/>
            <w:tcBorders>
              <w:top w:val="single" w:sz="4" w:space="0" w:color="1F497D"/>
              <w:left w:val="nil"/>
              <w:bottom w:val="single" w:sz="4" w:space="0" w:color="1F497D"/>
              <w:right w:val="nil"/>
            </w:tcBorders>
          </w:tcPr>
          <w:p w14:paraId="3AB9264C"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14</w:t>
            </w:r>
          </w:p>
        </w:tc>
      </w:tr>
      <w:tr w:rsidR="000548DF" w:rsidRPr="009D17E8" w14:paraId="7B8B8076" w14:textId="77777777" w:rsidTr="000548DF">
        <w:tc>
          <w:tcPr>
            <w:tcW w:w="1747" w:type="pct"/>
            <w:tcBorders>
              <w:top w:val="single" w:sz="4" w:space="0" w:color="1F497D"/>
              <w:left w:val="nil"/>
              <w:bottom w:val="single" w:sz="4" w:space="0" w:color="1F497D"/>
              <w:right w:val="nil"/>
            </w:tcBorders>
            <w:hideMark/>
          </w:tcPr>
          <w:p w14:paraId="304AA4C4" w14:textId="27A4C57A" w:rsidR="00E9104C" w:rsidRPr="00536245" w:rsidRDefault="000548DF" w:rsidP="003D2EC4">
            <w:pPr>
              <w:pStyle w:val="TableText"/>
              <w:spacing w:before="100" w:after="100"/>
              <w:rPr>
                <w:rFonts w:ascii="Arial" w:hAnsi="Arial" w:cs="Arial"/>
                <w:szCs w:val="18"/>
              </w:rPr>
            </w:pPr>
            <w:r>
              <w:rPr>
                <w:rFonts w:ascii="Arial" w:hAnsi="Arial" w:cs="Arial"/>
                <w:szCs w:val="18"/>
              </w:rPr>
              <w:t xml:space="preserve">Cr </w:t>
            </w:r>
            <w:r w:rsidR="00E9104C" w:rsidRPr="00536245">
              <w:rPr>
                <w:rFonts w:ascii="Arial" w:hAnsi="Arial" w:cs="Arial"/>
                <w:szCs w:val="18"/>
              </w:rPr>
              <w:t>R</w:t>
            </w:r>
            <w:r>
              <w:rPr>
                <w:rFonts w:ascii="Arial" w:hAnsi="Arial" w:cs="Arial"/>
                <w:szCs w:val="18"/>
              </w:rPr>
              <w:t>on</w:t>
            </w:r>
            <w:r w:rsidR="00E9104C" w:rsidRPr="00536245">
              <w:rPr>
                <w:rFonts w:ascii="Arial" w:hAnsi="Arial" w:cs="Arial"/>
                <w:szCs w:val="18"/>
              </w:rPr>
              <w:t xml:space="preserve"> Nelson</w:t>
            </w:r>
          </w:p>
        </w:tc>
        <w:tc>
          <w:tcPr>
            <w:tcW w:w="1084" w:type="pct"/>
            <w:tcBorders>
              <w:top w:val="single" w:sz="4" w:space="0" w:color="1F497D"/>
              <w:left w:val="nil"/>
              <w:bottom w:val="single" w:sz="4" w:space="0" w:color="1F497D"/>
              <w:right w:val="nil"/>
            </w:tcBorders>
            <w:hideMark/>
          </w:tcPr>
          <w:p w14:paraId="3A9FADDF"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w:t>
            </w:r>
          </w:p>
        </w:tc>
        <w:tc>
          <w:tcPr>
            <w:tcW w:w="1084" w:type="pct"/>
            <w:tcBorders>
              <w:top w:val="single" w:sz="4" w:space="0" w:color="1F497D"/>
              <w:left w:val="nil"/>
              <w:bottom w:val="single" w:sz="4" w:space="0" w:color="1F497D"/>
              <w:right w:val="nil"/>
            </w:tcBorders>
          </w:tcPr>
          <w:p w14:paraId="1ADE2678"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w:t>
            </w:r>
          </w:p>
        </w:tc>
        <w:tc>
          <w:tcPr>
            <w:tcW w:w="1084" w:type="pct"/>
            <w:tcBorders>
              <w:top w:val="single" w:sz="4" w:space="0" w:color="1F497D"/>
              <w:left w:val="nil"/>
              <w:bottom w:val="single" w:sz="4" w:space="0" w:color="1F497D"/>
              <w:right w:val="nil"/>
            </w:tcBorders>
          </w:tcPr>
          <w:p w14:paraId="577696FE"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13</w:t>
            </w:r>
          </w:p>
        </w:tc>
      </w:tr>
      <w:tr w:rsidR="000548DF" w:rsidRPr="009D17E8" w14:paraId="2BB5F306" w14:textId="77777777" w:rsidTr="000548DF">
        <w:tc>
          <w:tcPr>
            <w:tcW w:w="1747" w:type="pct"/>
            <w:tcBorders>
              <w:top w:val="single" w:sz="4" w:space="0" w:color="1F497D"/>
              <w:left w:val="nil"/>
              <w:bottom w:val="single" w:sz="4" w:space="0" w:color="1F497D"/>
              <w:right w:val="nil"/>
            </w:tcBorders>
            <w:hideMark/>
          </w:tcPr>
          <w:p w14:paraId="31CC282D" w14:textId="1A17465B" w:rsidR="00E9104C" w:rsidRPr="00536245" w:rsidRDefault="000548DF" w:rsidP="003D2EC4">
            <w:pPr>
              <w:pStyle w:val="TableText"/>
              <w:spacing w:before="100" w:after="100"/>
              <w:rPr>
                <w:rFonts w:ascii="Arial" w:hAnsi="Arial" w:cs="Arial"/>
                <w:szCs w:val="18"/>
              </w:rPr>
            </w:pPr>
            <w:r>
              <w:rPr>
                <w:rFonts w:ascii="Arial" w:hAnsi="Arial" w:cs="Arial"/>
                <w:szCs w:val="18"/>
              </w:rPr>
              <w:t xml:space="preserve">Cr </w:t>
            </w:r>
            <w:r w:rsidR="00E9104C" w:rsidRPr="00536245">
              <w:rPr>
                <w:rFonts w:ascii="Arial" w:hAnsi="Arial" w:cs="Arial"/>
                <w:szCs w:val="18"/>
              </w:rPr>
              <w:t>T</w:t>
            </w:r>
            <w:r>
              <w:rPr>
                <w:rFonts w:ascii="Arial" w:hAnsi="Arial" w:cs="Arial"/>
                <w:szCs w:val="18"/>
              </w:rPr>
              <w:t>rent</w:t>
            </w:r>
            <w:r w:rsidR="00E9104C" w:rsidRPr="00536245">
              <w:rPr>
                <w:rFonts w:ascii="Arial" w:hAnsi="Arial" w:cs="Arial"/>
                <w:szCs w:val="18"/>
              </w:rPr>
              <w:t xml:space="preserve"> Sullivan (Deputy Mayor)</w:t>
            </w:r>
          </w:p>
        </w:tc>
        <w:tc>
          <w:tcPr>
            <w:tcW w:w="1084" w:type="pct"/>
            <w:tcBorders>
              <w:top w:val="single" w:sz="4" w:space="0" w:color="1F497D"/>
              <w:left w:val="nil"/>
              <w:bottom w:val="single" w:sz="4" w:space="0" w:color="1F497D"/>
              <w:right w:val="nil"/>
            </w:tcBorders>
            <w:hideMark/>
          </w:tcPr>
          <w:p w14:paraId="002E2330" w14:textId="5B37C2BB" w:rsidR="00E9104C" w:rsidRPr="00536245" w:rsidRDefault="00DC7F7F" w:rsidP="003D2EC4">
            <w:pPr>
              <w:pStyle w:val="TableText"/>
              <w:spacing w:before="100" w:after="100"/>
              <w:jc w:val="right"/>
              <w:rPr>
                <w:rFonts w:ascii="Arial" w:hAnsi="Arial" w:cs="Arial"/>
                <w:szCs w:val="18"/>
              </w:rPr>
            </w:pPr>
            <w:r>
              <w:rPr>
                <w:rFonts w:ascii="Arial" w:hAnsi="Arial" w:cs="Arial"/>
                <w:szCs w:val="18"/>
              </w:rPr>
              <w:t>-</w:t>
            </w:r>
          </w:p>
        </w:tc>
        <w:tc>
          <w:tcPr>
            <w:tcW w:w="1084" w:type="pct"/>
            <w:tcBorders>
              <w:top w:val="single" w:sz="4" w:space="0" w:color="1F497D"/>
              <w:left w:val="nil"/>
              <w:bottom w:val="single" w:sz="4" w:space="0" w:color="1F497D"/>
              <w:right w:val="nil"/>
            </w:tcBorders>
          </w:tcPr>
          <w:p w14:paraId="05089DF1" w14:textId="246B3F3E" w:rsidR="00E9104C" w:rsidRPr="00536245" w:rsidRDefault="00DC7F7F" w:rsidP="003D2EC4">
            <w:pPr>
              <w:pStyle w:val="TableText"/>
              <w:spacing w:before="100" w:after="100"/>
              <w:jc w:val="right"/>
              <w:rPr>
                <w:rFonts w:ascii="Arial" w:hAnsi="Arial" w:cs="Arial"/>
                <w:szCs w:val="18"/>
              </w:rPr>
            </w:pPr>
            <w:r>
              <w:rPr>
                <w:rFonts w:ascii="Arial" w:hAnsi="Arial" w:cs="Arial"/>
                <w:szCs w:val="18"/>
              </w:rPr>
              <w:t>-</w:t>
            </w:r>
          </w:p>
        </w:tc>
        <w:tc>
          <w:tcPr>
            <w:tcW w:w="1084" w:type="pct"/>
            <w:tcBorders>
              <w:top w:val="single" w:sz="4" w:space="0" w:color="1F497D"/>
              <w:left w:val="nil"/>
              <w:bottom w:val="single" w:sz="4" w:space="0" w:color="1F497D"/>
              <w:right w:val="nil"/>
            </w:tcBorders>
          </w:tcPr>
          <w:p w14:paraId="369FCE31" w14:textId="77777777" w:rsidR="00E9104C" w:rsidRPr="00536245" w:rsidRDefault="00E9104C" w:rsidP="003D2EC4">
            <w:pPr>
              <w:pStyle w:val="TableText"/>
              <w:spacing w:before="100" w:after="100"/>
              <w:jc w:val="right"/>
              <w:rPr>
                <w:rFonts w:ascii="Arial" w:hAnsi="Arial" w:cs="Arial"/>
                <w:szCs w:val="18"/>
              </w:rPr>
            </w:pPr>
            <w:r w:rsidRPr="00536245">
              <w:rPr>
                <w:rFonts w:ascii="Arial" w:hAnsi="Arial" w:cs="Arial"/>
                <w:szCs w:val="18"/>
              </w:rPr>
              <w:t>14</w:t>
            </w:r>
          </w:p>
        </w:tc>
      </w:tr>
    </w:tbl>
    <w:bookmarkEnd w:id="112"/>
    <w:p w14:paraId="0A1EC0BF" w14:textId="422083A2" w:rsidR="00DC7F7F" w:rsidRPr="00DC7F7F" w:rsidRDefault="00E9104C" w:rsidP="00B66B12">
      <w:pPr>
        <w:rPr>
          <w:rFonts w:cs="Calibri"/>
          <w:bCs/>
          <w:sz w:val="18"/>
          <w:szCs w:val="18"/>
          <w:lang w:eastAsia="en-US"/>
        </w:rPr>
      </w:pPr>
      <w:r>
        <w:rPr>
          <w:rFonts w:cs="Calibri"/>
          <w:b/>
          <w:color w:val="244061"/>
          <w:sz w:val="18"/>
          <w:szCs w:val="18"/>
          <w:highlight w:val="yellow"/>
          <w:lang w:eastAsia="en-US"/>
        </w:rPr>
        <w:br w:type="textWrapping" w:clear="all"/>
      </w:r>
      <w:r w:rsidRPr="0035492D">
        <w:rPr>
          <w:rFonts w:cs="Calibri"/>
          <w:bCs/>
          <w:sz w:val="18"/>
          <w:szCs w:val="18"/>
          <w:lang w:eastAsia="en-US"/>
        </w:rPr>
        <w:t>*</w:t>
      </w:r>
      <w:r w:rsidR="00DC7F7F">
        <w:rPr>
          <w:rFonts w:cs="Calibri"/>
          <w:bCs/>
          <w:sz w:val="18"/>
          <w:szCs w:val="18"/>
          <w:lang w:eastAsia="en-US"/>
        </w:rPr>
        <w:t xml:space="preserve">In line with </w:t>
      </w:r>
      <w:r w:rsidR="00DC7F7F" w:rsidRPr="00123848">
        <w:rPr>
          <w:rFonts w:cs="Calibri"/>
          <w:bCs/>
          <w:i/>
          <w:iCs/>
          <w:sz w:val="18"/>
          <w:szCs w:val="18"/>
          <w:lang w:eastAsia="en-US"/>
        </w:rPr>
        <w:t>the Local Government Better Practice Guide, Annual Report Performance Reporting Indicator Guide 2021</w:t>
      </w:r>
      <w:r w:rsidR="003303D3" w:rsidRPr="00123848">
        <w:rPr>
          <w:rFonts w:cs="Calibri"/>
          <w:bCs/>
          <w:i/>
          <w:iCs/>
          <w:sz w:val="18"/>
          <w:szCs w:val="18"/>
          <w:lang w:eastAsia="en-US"/>
        </w:rPr>
        <w:t>‒</w:t>
      </w:r>
      <w:r w:rsidR="00DC7F7F" w:rsidRPr="00123848">
        <w:rPr>
          <w:rFonts w:cs="Calibri"/>
          <w:bCs/>
          <w:i/>
          <w:iCs/>
          <w:sz w:val="18"/>
          <w:szCs w:val="18"/>
          <w:lang w:eastAsia="en-US"/>
        </w:rPr>
        <w:t>2022 &amp; 2022</w:t>
      </w:r>
      <w:r w:rsidR="003303D3" w:rsidRPr="00123848">
        <w:rPr>
          <w:rFonts w:cs="Calibri"/>
          <w:bCs/>
          <w:i/>
          <w:iCs/>
          <w:sz w:val="18"/>
          <w:szCs w:val="18"/>
          <w:lang w:eastAsia="en-US"/>
        </w:rPr>
        <w:t>‒</w:t>
      </w:r>
      <w:r w:rsidR="00DC7F7F" w:rsidRPr="00123848">
        <w:rPr>
          <w:rFonts w:cs="Calibri"/>
          <w:bCs/>
          <w:i/>
          <w:iCs/>
          <w:sz w:val="18"/>
          <w:szCs w:val="18"/>
          <w:lang w:eastAsia="en-US"/>
        </w:rPr>
        <w:t>2023</w:t>
      </w:r>
      <w:r w:rsidR="009C7F74">
        <w:rPr>
          <w:rFonts w:cs="Calibri"/>
          <w:bCs/>
          <w:sz w:val="18"/>
          <w:szCs w:val="18"/>
          <w:lang w:eastAsia="en-US"/>
        </w:rPr>
        <w:t xml:space="preserve">, </w:t>
      </w:r>
      <w:r w:rsidR="00DC7F7F">
        <w:rPr>
          <w:rFonts w:cs="Calibri"/>
          <w:bCs/>
          <w:sz w:val="18"/>
          <w:szCs w:val="18"/>
          <w:lang w:eastAsia="en-US"/>
        </w:rPr>
        <w:t>a</w:t>
      </w:r>
      <w:r w:rsidR="00DC7F7F" w:rsidRPr="00DC7F7F">
        <w:rPr>
          <w:rFonts w:cs="Calibri"/>
          <w:bCs/>
          <w:sz w:val="18"/>
          <w:szCs w:val="18"/>
          <w:lang w:eastAsia="en-US"/>
        </w:rPr>
        <w:t xml:space="preserve"> councillor </w:t>
      </w:r>
      <w:r w:rsidR="00DC7F7F">
        <w:rPr>
          <w:rFonts w:cs="Calibri"/>
          <w:bCs/>
          <w:sz w:val="18"/>
          <w:szCs w:val="18"/>
          <w:lang w:eastAsia="en-US"/>
        </w:rPr>
        <w:t>is</w:t>
      </w:r>
      <w:r w:rsidR="00DC7F7F" w:rsidRPr="00DC7F7F">
        <w:rPr>
          <w:rFonts w:cs="Calibri"/>
          <w:bCs/>
          <w:sz w:val="18"/>
          <w:szCs w:val="18"/>
          <w:lang w:eastAsia="en-US"/>
        </w:rPr>
        <w:t xml:space="preserve"> counted as having attended a council meeting where a councillor is on an approved leave of absence</w:t>
      </w:r>
      <w:r w:rsidR="00DC7F7F">
        <w:rPr>
          <w:rFonts w:cs="Calibri"/>
          <w:bCs/>
          <w:sz w:val="18"/>
          <w:szCs w:val="18"/>
          <w:lang w:eastAsia="en-US"/>
        </w:rPr>
        <w:t>.</w:t>
      </w:r>
      <w:r w:rsidR="00DC7F7F" w:rsidRPr="00DC7F7F">
        <w:rPr>
          <w:rFonts w:cs="Calibri"/>
          <w:bCs/>
          <w:sz w:val="18"/>
          <w:szCs w:val="18"/>
          <w:lang w:eastAsia="en-US"/>
        </w:rPr>
        <w:t xml:space="preserve"> </w:t>
      </w:r>
    </w:p>
    <w:p w14:paraId="0DA6A8F6" w14:textId="77777777" w:rsidR="001C648B" w:rsidRPr="00097433" w:rsidRDefault="001C648B" w:rsidP="00D94E33">
      <w:pPr>
        <w:tabs>
          <w:tab w:val="left" w:pos="8130"/>
        </w:tabs>
        <w:rPr>
          <w:rFonts w:cs="Calibri"/>
          <w:b/>
          <w:color w:val="244061"/>
          <w:sz w:val="18"/>
          <w:szCs w:val="18"/>
          <w:lang w:eastAsia="en-US"/>
        </w:rPr>
      </w:pPr>
    </w:p>
    <w:p w14:paraId="7C9923A6" w14:textId="4A86A0B8" w:rsidR="0079079A" w:rsidRPr="001C648B" w:rsidRDefault="0079079A" w:rsidP="001C648B">
      <w:pPr>
        <w:spacing w:before="100" w:after="100"/>
        <w:rPr>
          <w:rFonts w:ascii="Arial" w:hAnsi="Arial" w:cs="Arial"/>
          <w:b/>
          <w:color w:val="003361"/>
          <w:sz w:val="24"/>
          <w:szCs w:val="24"/>
          <w:lang w:eastAsia="en-US"/>
        </w:rPr>
      </w:pPr>
      <w:r w:rsidRPr="001C648B">
        <w:rPr>
          <w:rFonts w:ascii="Arial" w:hAnsi="Arial" w:cs="Arial"/>
          <w:b/>
          <w:color w:val="003361"/>
          <w:sz w:val="24"/>
          <w:szCs w:val="24"/>
          <w:lang w:eastAsia="en-US"/>
        </w:rPr>
        <w:t>Delegated Committees</w:t>
      </w:r>
    </w:p>
    <w:p w14:paraId="11E281C4" w14:textId="6D31CD25" w:rsidR="00B85F7E" w:rsidRPr="00E92AEC" w:rsidRDefault="00B85F7E" w:rsidP="003D2EC4">
      <w:pPr>
        <w:spacing w:before="100" w:after="100"/>
        <w:rPr>
          <w:rFonts w:asciiTheme="minorHAnsi" w:hAnsiTheme="minorHAnsi" w:cstheme="minorHAnsi"/>
          <w:b/>
          <w:color w:val="1F497D"/>
          <w:sz w:val="18"/>
          <w:szCs w:val="18"/>
          <w:lang w:eastAsia="en-US"/>
        </w:rPr>
      </w:pPr>
      <w:r w:rsidRPr="00E92AEC">
        <w:rPr>
          <w:rFonts w:asciiTheme="minorHAnsi" w:hAnsiTheme="minorHAnsi" w:cstheme="minorHAnsi"/>
          <w:b/>
          <w:color w:val="1F497D"/>
          <w:sz w:val="18"/>
          <w:szCs w:val="18"/>
          <w:lang w:eastAsia="en-US"/>
        </w:rPr>
        <w:t xml:space="preserve">TABLE </w:t>
      </w:r>
      <w:r w:rsidR="00D10CE2" w:rsidRPr="00E92AEC">
        <w:rPr>
          <w:rFonts w:asciiTheme="minorHAnsi" w:hAnsiTheme="minorHAnsi" w:cstheme="minorHAnsi"/>
          <w:b/>
          <w:color w:val="1F497D"/>
          <w:sz w:val="18"/>
          <w:szCs w:val="18"/>
          <w:lang w:eastAsia="en-US"/>
        </w:rPr>
        <w:t>6</w:t>
      </w:r>
      <w:r w:rsidRPr="00E92AEC">
        <w:rPr>
          <w:rFonts w:asciiTheme="minorHAnsi" w:hAnsiTheme="minorHAnsi" w:cstheme="minorHAnsi"/>
          <w:b/>
          <w:color w:val="1F497D"/>
          <w:sz w:val="18"/>
          <w:szCs w:val="18"/>
          <w:lang w:eastAsia="en-US"/>
        </w:rPr>
        <w:t xml:space="preserve">: s 63 Delegated Committees in 2021–22 </w:t>
      </w:r>
    </w:p>
    <w:tbl>
      <w:tblPr>
        <w:tblW w:w="5000" w:type="pct"/>
        <w:tblBorders>
          <w:top w:val="single" w:sz="4" w:space="0" w:color="1F497D"/>
          <w:bottom w:val="single" w:sz="4" w:space="0" w:color="1F497D"/>
          <w:insideH w:val="single" w:sz="4" w:space="0" w:color="1F497D"/>
        </w:tblBorders>
        <w:tblLayout w:type="fixed"/>
        <w:tblCellMar>
          <w:left w:w="57" w:type="dxa"/>
          <w:right w:w="57" w:type="dxa"/>
        </w:tblCellMar>
        <w:tblLook w:val="0620" w:firstRow="1" w:lastRow="0" w:firstColumn="0" w:lastColumn="0" w:noHBand="1" w:noVBand="1"/>
      </w:tblPr>
      <w:tblGrid>
        <w:gridCol w:w="4759"/>
        <w:gridCol w:w="134"/>
        <w:gridCol w:w="5573"/>
      </w:tblGrid>
      <w:tr w:rsidR="00B85F7E" w:rsidRPr="00097433" w14:paraId="46038B74" w14:textId="77777777" w:rsidTr="0035492D">
        <w:trPr>
          <w:cantSplit/>
          <w:tblHeader/>
        </w:trPr>
        <w:tc>
          <w:tcPr>
            <w:tcW w:w="4759" w:type="dxa"/>
            <w:tcBorders>
              <w:top w:val="single" w:sz="4" w:space="0" w:color="1F497D"/>
              <w:left w:val="nil"/>
              <w:bottom w:val="single" w:sz="4" w:space="0" w:color="1F497D"/>
              <w:right w:val="nil"/>
            </w:tcBorders>
            <w:shd w:val="clear" w:color="auto" w:fill="003361"/>
            <w:vAlign w:val="center"/>
            <w:hideMark/>
          </w:tcPr>
          <w:p w14:paraId="3998FC0B" w14:textId="77777777" w:rsidR="00B85F7E" w:rsidRPr="0035492D" w:rsidRDefault="00B85F7E" w:rsidP="0035492D">
            <w:pPr>
              <w:keepNext/>
              <w:spacing w:before="100" w:after="100"/>
              <w:rPr>
                <w:rFonts w:ascii="Arial" w:hAnsi="Arial" w:cs="Arial"/>
                <w:b/>
                <w:color w:val="FFFFFF"/>
                <w:sz w:val="18"/>
                <w:szCs w:val="18"/>
                <w:lang w:eastAsia="en-US"/>
              </w:rPr>
            </w:pPr>
            <w:r w:rsidRPr="0035492D">
              <w:rPr>
                <w:rFonts w:ascii="Arial" w:hAnsi="Arial" w:cs="Arial"/>
                <w:b/>
                <w:color w:val="FFFFFF"/>
                <w:sz w:val="18"/>
                <w:szCs w:val="18"/>
                <w:lang w:eastAsia="en-US"/>
              </w:rPr>
              <w:t>Committee</w:t>
            </w:r>
          </w:p>
        </w:tc>
        <w:tc>
          <w:tcPr>
            <w:tcW w:w="134" w:type="dxa"/>
            <w:tcBorders>
              <w:top w:val="single" w:sz="4" w:space="0" w:color="1F497D"/>
              <w:left w:val="nil"/>
              <w:bottom w:val="single" w:sz="4" w:space="0" w:color="1F497D"/>
              <w:right w:val="nil"/>
            </w:tcBorders>
            <w:shd w:val="clear" w:color="auto" w:fill="003361"/>
            <w:vAlign w:val="center"/>
          </w:tcPr>
          <w:p w14:paraId="3D0A028B" w14:textId="77777777" w:rsidR="00B85F7E" w:rsidRPr="0035492D" w:rsidRDefault="00B85F7E" w:rsidP="0035492D">
            <w:pPr>
              <w:keepNext/>
              <w:spacing w:before="100" w:after="100"/>
              <w:rPr>
                <w:rFonts w:ascii="Arial" w:hAnsi="Arial" w:cs="Arial"/>
                <w:b/>
                <w:color w:val="FFFFFF"/>
                <w:sz w:val="18"/>
                <w:szCs w:val="18"/>
                <w:lang w:eastAsia="en-US"/>
              </w:rPr>
            </w:pPr>
          </w:p>
        </w:tc>
        <w:tc>
          <w:tcPr>
            <w:tcW w:w="5573" w:type="dxa"/>
            <w:tcBorders>
              <w:top w:val="single" w:sz="4" w:space="0" w:color="1F497D"/>
              <w:left w:val="nil"/>
              <w:bottom w:val="single" w:sz="4" w:space="0" w:color="1F497D"/>
              <w:right w:val="nil"/>
            </w:tcBorders>
            <w:shd w:val="clear" w:color="auto" w:fill="003361"/>
            <w:vAlign w:val="center"/>
            <w:hideMark/>
          </w:tcPr>
          <w:p w14:paraId="44107273" w14:textId="77777777" w:rsidR="00B85F7E" w:rsidRPr="0035492D" w:rsidRDefault="00B85F7E" w:rsidP="0035492D">
            <w:pPr>
              <w:keepNext/>
              <w:spacing w:before="100" w:after="100"/>
              <w:rPr>
                <w:rFonts w:ascii="Arial" w:hAnsi="Arial" w:cs="Arial"/>
                <w:b/>
                <w:color w:val="FFFFFF"/>
                <w:sz w:val="18"/>
                <w:szCs w:val="18"/>
                <w:lang w:eastAsia="en-US"/>
              </w:rPr>
            </w:pPr>
            <w:r w:rsidRPr="0035492D">
              <w:rPr>
                <w:rFonts w:ascii="Arial" w:hAnsi="Arial" w:cs="Arial"/>
                <w:b/>
                <w:color w:val="FFFFFF"/>
                <w:sz w:val="18"/>
                <w:szCs w:val="18"/>
                <w:lang w:eastAsia="en-US"/>
              </w:rPr>
              <w:t>Purpose and Appointment</w:t>
            </w:r>
          </w:p>
        </w:tc>
      </w:tr>
      <w:tr w:rsidR="00B85F7E" w:rsidRPr="00097433" w14:paraId="4AD26D7F" w14:textId="77777777" w:rsidTr="004B5AEA">
        <w:trPr>
          <w:cantSplit/>
        </w:trPr>
        <w:tc>
          <w:tcPr>
            <w:tcW w:w="4759" w:type="dxa"/>
            <w:tcBorders>
              <w:top w:val="single" w:sz="4" w:space="0" w:color="1F497D"/>
              <w:left w:val="nil"/>
              <w:bottom w:val="single" w:sz="4" w:space="0" w:color="1F497D"/>
              <w:right w:val="nil"/>
            </w:tcBorders>
            <w:hideMark/>
          </w:tcPr>
          <w:p w14:paraId="1109CDA4" w14:textId="2CB188E8" w:rsidR="00B85F7E" w:rsidRPr="009F3376" w:rsidRDefault="00B85F7E" w:rsidP="0035492D">
            <w:pPr>
              <w:spacing w:before="100" w:after="100"/>
              <w:rPr>
                <w:rFonts w:ascii="Arial" w:hAnsi="Arial" w:cs="Arial"/>
                <w:sz w:val="18"/>
                <w:szCs w:val="18"/>
                <w:lang w:eastAsia="en-US"/>
              </w:rPr>
            </w:pPr>
            <w:r w:rsidRPr="009F3376">
              <w:rPr>
                <w:rFonts w:ascii="Arial" w:hAnsi="Arial" w:cs="Arial"/>
                <w:sz w:val="18"/>
                <w:szCs w:val="18"/>
              </w:rPr>
              <w:t>Geelong Major Events Delegated Committee</w:t>
            </w:r>
          </w:p>
        </w:tc>
        <w:tc>
          <w:tcPr>
            <w:tcW w:w="134" w:type="dxa"/>
            <w:tcBorders>
              <w:top w:val="single" w:sz="4" w:space="0" w:color="1F497D"/>
              <w:left w:val="nil"/>
              <w:bottom w:val="single" w:sz="4" w:space="0" w:color="1F497D"/>
              <w:right w:val="nil"/>
            </w:tcBorders>
          </w:tcPr>
          <w:p w14:paraId="4022C0A7" w14:textId="77777777" w:rsidR="00B85F7E" w:rsidRPr="009F3376" w:rsidRDefault="00B85F7E" w:rsidP="0035492D">
            <w:pPr>
              <w:spacing w:before="100" w:after="100"/>
              <w:rPr>
                <w:rFonts w:ascii="Arial" w:hAnsi="Arial" w:cs="Arial"/>
                <w:sz w:val="18"/>
                <w:szCs w:val="18"/>
                <w:lang w:eastAsia="en-US"/>
              </w:rPr>
            </w:pPr>
          </w:p>
        </w:tc>
        <w:tc>
          <w:tcPr>
            <w:tcW w:w="5573" w:type="dxa"/>
            <w:tcBorders>
              <w:top w:val="single" w:sz="4" w:space="0" w:color="1F497D"/>
              <w:left w:val="nil"/>
              <w:bottom w:val="single" w:sz="4" w:space="0" w:color="1F497D"/>
              <w:right w:val="nil"/>
            </w:tcBorders>
            <w:vAlign w:val="center"/>
            <w:hideMark/>
          </w:tcPr>
          <w:p w14:paraId="1045A9BA" w14:textId="77777777" w:rsidR="00B85F7E" w:rsidRPr="009F3376" w:rsidRDefault="00B85F7E" w:rsidP="0035492D">
            <w:pPr>
              <w:spacing w:before="100" w:after="100"/>
              <w:rPr>
                <w:rFonts w:ascii="Arial" w:hAnsi="Arial" w:cs="Arial"/>
                <w:sz w:val="18"/>
                <w:szCs w:val="18"/>
              </w:rPr>
            </w:pPr>
            <w:r w:rsidRPr="009F3376">
              <w:rPr>
                <w:rFonts w:ascii="Arial" w:hAnsi="Arial" w:cs="Arial"/>
                <w:sz w:val="18"/>
                <w:szCs w:val="18"/>
              </w:rPr>
              <w:t>Appointed under s 63 of the Act</w:t>
            </w:r>
          </w:p>
          <w:p w14:paraId="5B8CFCFD" w14:textId="77777777" w:rsidR="00B85F7E" w:rsidRPr="009F3376" w:rsidRDefault="00B85F7E" w:rsidP="0035492D">
            <w:pPr>
              <w:spacing w:before="100" w:after="100"/>
              <w:rPr>
                <w:rFonts w:ascii="Arial" w:hAnsi="Arial" w:cs="Arial"/>
                <w:sz w:val="18"/>
                <w:szCs w:val="18"/>
                <w:lang w:eastAsia="en-US"/>
              </w:rPr>
            </w:pPr>
            <w:r w:rsidRPr="009F3376">
              <w:rPr>
                <w:rFonts w:ascii="Arial" w:hAnsi="Arial" w:cs="Arial"/>
                <w:sz w:val="18"/>
                <w:szCs w:val="18"/>
              </w:rPr>
              <w:t>To coordinate how we attract, assist and fund events.</w:t>
            </w:r>
          </w:p>
        </w:tc>
      </w:tr>
      <w:tr w:rsidR="00B85F7E" w:rsidRPr="00097433" w14:paraId="4FB68B9C" w14:textId="77777777" w:rsidTr="004B5AEA">
        <w:trPr>
          <w:cantSplit/>
        </w:trPr>
        <w:tc>
          <w:tcPr>
            <w:tcW w:w="4759" w:type="dxa"/>
            <w:tcBorders>
              <w:top w:val="single" w:sz="4" w:space="0" w:color="1F497D"/>
              <w:left w:val="nil"/>
              <w:bottom w:val="single" w:sz="4" w:space="0" w:color="1F497D"/>
              <w:right w:val="nil"/>
            </w:tcBorders>
            <w:hideMark/>
          </w:tcPr>
          <w:p w14:paraId="05BF7715" w14:textId="77777777" w:rsidR="00B85F7E" w:rsidRPr="009F3376" w:rsidRDefault="00B85F7E" w:rsidP="0035492D">
            <w:pPr>
              <w:spacing w:before="100" w:after="100"/>
              <w:rPr>
                <w:rFonts w:ascii="Arial" w:hAnsi="Arial" w:cs="Arial"/>
                <w:sz w:val="18"/>
                <w:szCs w:val="18"/>
                <w:lang w:eastAsia="en-US"/>
              </w:rPr>
            </w:pPr>
            <w:r w:rsidRPr="009F3376">
              <w:rPr>
                <w:rFonts w:ascii="Arial" w:hAnsi="Arial" w:cs="Arial"/>
                <w:sz w:val="18"/>
                <w:szCs w:val="18"/>
              </w:rPr>
              <w:t>Bellarine Multi-Arts Facility (Potato Shed) Community Asset Committee</w:t>
            </w:r>
          </w:p>
        </w:tc>
        <w:tc>
          <w:tcPr>
            <w:tcW w:w="134" w:type="dxa"/>
            <w:tcBorders>
              <w:top w:val="single" w:sz="4" w:space="0" w:color="1F497D"/>
              <w:left w:val="nil"/>
              <w:bottom w:val="single" w:sz="4" w:space="0" w:color="1F497D"/>
              <w:right w:val="nil"/>
            </w:tcBorders>
          </w:tcPr>
          <w:p w14:paraId="1D482138" w14:textId="77777777" w:rsidR="00B85F7E" w:rsidRPr="009F3376" w:rsidRDefault="00B85F7E" w:rsidP="0035492D">
            <w:pPr>
              <w:spacing w:before="100" w:after="100"/>
              <w:rPr>
                <w:rFonts w:ascii="Arial" w:hAnsi="Arial" w:cs="Arial"/>
                <w:sz w:val="18"/>
                <w:szCs w:val="18"/>
                <w:lang w:eastAsia="en-US"/>
              </w:rPr>
            </w:pPr>
          </w:p>
        </w:tc>
        <w:tc>
          <w:tcPr>
            <w:tcW w:w="5573" w:type="dxa"/>
            <w:tcBorders>
              <w:top w:val="single" w:sz="4" w:space="0" w:color="1F497D"/>
              <w:left w:val="nil"/>
              <w:bottom w:val="single" w:sz="4" w:space="0" w:color="1F497D"/>
              <w:right w:val="nil"/>
            </w:tcBorders>
            <w:vAlign w:val="center"/>
            <w:hideMark/>
          </w:tcPr>
          <w:p w14:paraId="732F2AD8" w14:textId="77777777" w:rsidR="00B85F7E" w:rsidRPr="009F3376" w:rsidRDefault="00B85F7E" w:rsidP="0035492D">
            <w:pPr>
              <w:spacing w:before="100" w:after="100"/>
              <w:rPr>
                <w:rFonts w:ascii="Arial" w:hAnsi="Arial" w:cs="Arial"/>
                <w:sz w:val="18"/>
                <w:szCs w:val="18"/>
              </w:rPr>
            </w:pPr>
            <w:r w:rsidRPr="009F3376">
              <w:rPr>
                <w:rFonts w:ascii="Arial" w:hAnsi="Arial" w:cs="Arial"/>
                <w:sz w:val="18"/>
                <w:szCs w:val="18"/>
              </w:rPr>
              <w:t>Appointed under s 65 of the Act</w:t>
            </w:r>
          </w:p>
          <w:p w14:paraId="738BA7F0" w14:textId="56C3C256" w:rsidR="00B85F7E" w:rsidRPr="009F3376" w:rsidRDefault="00B85F7E" w:rsidP="0035492D">
            <w:pPr>
              <w:spacing w:before="100" w:after="100"/>
              <w:rPr>
                <w:rFonts w:ascii="Arial" w:hAnsi="Arial" w:cs="Arial"/>
                <w:sz w:val="18"/>
                <w:szCs w:val="18"/>
                <w:lang w:eastAsia="en-US"/>
              </w:rPr>
            </w:pPr>
            <w:r w:rsidRPr="009F3376">
              <w:rPr>
                <w:rFonts w:ascii="Arial" w:hAnsi="Arial" w:cs="Arial"/>
                <w:sz w:val="18"/>
                <w:szCs w:val="18"/>
              </w:rPr>
              <w:t>To support the long-term management and promotion of the Potato Shed.</w:t>
            </w:r>
          </w:p>
        </w:tc>
      </w:tr>
      <w:tr w:rsidR="00B85F7E" w:rsidRPr="00097433" w14:paraId="19DDFF44" w14:textId="77777777" w:rsidTr="004B5AEA">
        <w:trPr>
          <w:cantSplit/>
        </w:trPr>
        <w:tc>
          <w:tcPr>
            <w:tcW w:w="4759" w:type="dxa"/>
            <w:tcBorders>
              <w:top w:val="single" w:sz="4" w:space="0" w:color="1F497D"/>
              <w:left w:val="nil"/>
              <w:bottom w:val="single" w:sz="4" w:space="0" w:color="1F497D"/>
              <w:right w:val="nil"/>
            </w:tcBorders>
            <w:hideMark/>
          </w:tcPr>
          <w:p w14:paraId="2916CF64" w14:textId="77777777" w:rsidR="00B85F7E" w:rsidRPr="009F3376" w:rsidRDefault="00B85F7E" w:rsidP="0035492D">
            <w:pPr>
              <w:spacing w:before="100" w:after="100"/>
              <w:rPr>
                <w:rFonts w:ascii="Arial" w:hAnsi="Arial" w:cs="Arial"/>
                <w:sz w:val="18"/>
                <w:szCs w:val="18"/>
                <w:lang w:eastAsia="en-US"/>
              </w:rPr>
            </w:pPr>
            <w:r w:rsidRPr="009F3376">
              <w:rPr>
                <w:rFonts w:ascii="Arial" w:hAnsi="Arial" w:cs="Arial"/>
                <w:sz w:val="18"/>
                <w:szCs w:val="18"/>
              </w:rPr>
              <w:t>Planning Committee</w:t>
            </w:r>
          </w:p>
        </w:tc>
        <w:tc>
          <w:tcPr>
            <w:tcW w:w="134" w:type="dxa"/>
            <w:tcBorders>
              <w:top w:val="single" w:sz="4" w:space="0" w:color="1F497D"/>
              <w:left w:val="nil"/>
              <w:bottom w:val="single" w:sz="4" w:space="0" w:color="1F497D"/>
              <w:right w:val="nil"/>
            </w:tcBorders>
          </w:tcPr>
          <w:p w14:paraId="6B1F027F" w14:textId="77777777" w:rsidR="00B85F7E" w:rsidRPr="009F3376" w:rsidRDefault="00B85F7E" w:rsidP="0035492D">
            <w:pPr>
              <w:spacing w:before="100" w:after="100"/>
              <w:rPr>
                <w:rFonts w:ascii="Arial" w:hAnsi="Arial" w:cs="Arial"/>
                <w:sz w:val="18"/>
                <w:szCs w:val="18"/>
                <w:lang w:eastAsia="en-US"/>
              </w:rPr>
            </w:pPr>
          </w:p>
        </w:tc>
        <w:tc>
          <w:tcPr>
            <w:tcW w:w="5573" w:type="dxa"/>
            <w:tcBorders>
              <w:top w:val="single" w:sz="4" w:space="0" w:color="1F497D"/>
              <w:left w:val="nil"/>
              <w:bottom w:val="single" w:sz="4" w:space="0" w:color="1F497D"/>
              <w:right w:val="nil"/>
            </w:tcBorders>
            <w:vAlign w:val="center"/>
            <w:hideMark/>
          </w:tcPr>
          <w:p w14:paraId="1FAFB3CE" w14:textId="77777777" w:rsidR="00B85F7E" w:rsidRPr="009F3376" w:rsidRDefault="00B85F7E" w:rsidP="0035492D">
            <w:pPr>
              <w:spacing w:before="100" w:after="100"/>
              <w:rPr>
                <w:rFonts w:ascii="Arial" w:hAnsi="Arial" w:cs="Arial"/>
                <w:sz w:val="18"/>
                <w:szCs w:val="18"/>
              </w:rPr>
            </w:pPr>
            <w:r w:rsidRPr="009F3376">
              <w:rPr>
                <w:rFonts w:ascii="Arial" w:hAnsi="Arial" w:cs="Arial"/>
                <w:sz w:val="18"/>
                <w:szCs w:val="18"/>
              </w:rPr>
              <w:t>Appointed under s 63 of the Act</w:t>
            </w:r>
          </w:p>
          <w:p w14:paraId="3291AE71" w14:textId="77777777" w:rsidR="00B85F7E" w:rsidRPr="009F3376" w:rsidRDefault="00B85F7E" w:rsidP="0035492D">
            <w:pPr>
              <w:spacing w:before="100" w:after="100"/>
              <w:rPr>
                <w:rFonts w:ascii="Arial" w:hAnsi="Arial" w:cs="Arial"/>
                <w:sz w:val="18"/>
                <w:szCs w:val="18"/>
                <w:lang w:eastAsia="en-US"/>
              </w:rPr>
            </w:pPr>
            <w:r w:rsidRPr="009F3376">
              <w:rPr>
                <w:rFonts w:ascii="Arial" w:hAnsi="Arial" w:cs="Arial"/>
                <w:sz w:val="18"/>
                <w:szCs w:val="18"/>
              </w:rPr>
              <w:t>To consider and determine planning permit applications that have been called in by a councillor.</w:t>
            </w:r>
          </w:p>
        </w:tc>
      </w:tr>
    </w:tbl>
    <w:p w14:paraId="7496A1DA" w14:textId="77777777" w:rsidR="00B85F7E" w:rsidRPr="00097433" w:rsidRDefault="00B85F7E" w:rsidP="003D2EC4">
      <w:pPr>
        <w:spacing w:before="100" w:after="100"/>
        <w:rPr>
          <w:rFonts w:ascii="Arial" w:hAnsi="Arial" w:cs="Arial"/>
          <w:iCs/>
          <w:sz w:val="20"/>
          <w:szCs w:val="20"/>
        </w:rPr>
      </w:pPr>
      <w:r w:rsidRPr="00097433">
        <w:rPr>
          <w:rFonts w:ascii="Arial" w:hAnsi="Arial" w:cs="Arial"/>
          <w:iCs/>
          <w:sz w:val="20"/>
          <w:szCs w:val="20"/>
        </w:rPr>
        <w:t xml:space="preserve">The Instrument of Delegation appointing the Chief Executive Officer Employment and Remuneration Committee under s 63 of the Act was revoked by Council </w:t>
      </w:r>
      <w:r>
        <w:rPr>
          <w:rFonts w:ascii="Arial" w:hAnsi="Arial" w:cs="Arial"/>
          <w:iCs/>
          <w:sz w:val="20"/>
          <w:szCs w:val="20"/>
        </w:rPr>
        <w:t xml:space="preserve">on </w:t>
      </w:r>
      <w:r w:rsidRPr="00097433">
        <w:rPr>
          <w:rFonts w:ascii="Arial" w:hAnsi="Arial" w:cs="Arial"/>
          <w:iCs/>
          <w:sz w:val="20"/>
          <w:szCs w:val="20"/>
        </w:rPr>
        <w:t>28 June 2022.</w:t>
      </w:r>
    </w:p>
    <w:p w14:paraId="3AE60F90" w14:textId="77777777" w:rsidR="001C648B" w:rsidRDefault="001C648B">
      <w:pPr>
        <w:spacing w:line="240" w:lineRule="auto"/>
        <w:rPr>
          <w:rFonts w:ascii="Arial" w:hAnsi="Arial" w:cs="Arial"/>
          <w:b/>
          <w:color w:val="244061"/>
          <w:sz w:val="24"/>
          <w:szCs w:val="24"/>
          <w:lang w:eastAsia="en-US"/>
        </w:rPr>
      </w:pPr>
      <w:r>
        <w:rPr>
          <w:rFonts w:ascii="Arial" w:hAnsi="Arial" w:cs="Arial"/>
          <w:b/>
          <w:color w:val="244061"/>
          <w:sz w:val="24"/>
          <w:szCs w:val="24"/>
          <w:lang w:eastAsia="en-US"/>
        </w:rPr>
        <w:br w:type="page"/>
      </w:r>
    </w:p>
    <w:p w14:paraId="51CC1358" w14:textId="2872103F" w:rsidR="00B85F7E" w:rsidRPr="00097433" w:rsidRDefault="00B85F7E" w:rsidP="00402CBB">
      <w:pPr>
        <w:spacing w:before="200" w:after="100"/>
        <w:rPr>
          <w:rFonts w:ascii="Arial" w:hAnsi="Arial" w:cs="Arial"/>
          <w:b/>
          <w:color w:val="244061"/>
          <w:sz w:val="24"/>
          <w:szCs w:val="24"/>
          <w:lang w:eastAsia="en-US"/>
        </w:rPr>
      </w:pPr>
      <w:r w:rsidRPr="00097433">
        <w:rPr>
          <w:rFonts w:ascii="Arial" w:hAnsi="Arial" w:cs="Arial"/>
          <w:b/>
          <w:color w:val="244061"/>
          <w:sz w:val="24"/>
          <w:szCs w:val="24"/>
          <w:lang w:eastAsia="en-US"/>
        </w:rPr>
        <w:lastRenderedPageBreak/>
        <w:t>Code of conduct</w:t>
      </w:r>
    </w:p>
    <w:p w14:paraId="1D0EE738" w14:textId="7233B937" w:rsidR="00B85F7E" w:rsidRPr="00097433" w:rsidRDefault="00B85F7E" w:rsidP="003D2EC4">
      <w:pPr>
        <w:spacing w:before="100" w:after="100"/>
        <w:rPr>
          <w:rFonts w:ascii="Arial" w:hAnsi="Arial" w:cs="Arial"/>
          <w:iCs/>
          <w:sz w:val="20"/>
          <w:szCs w:val="20"/>
        </w:rPr>
      </w:pPr>
      <w:r w:rsidRPr="00097433">
        <w:rPr>
          <w:rFonts w:ascii="Arial" w:hAnsi="Arial" w:cs="Arial"/>
          <w:iCs/>
          <w:sz w:val="20"/>
          <w:szCs w:val="20"/>
        </w:rPr>
        <w:t xml:space="preserve">In accordance with the </w:t>
      </w:r>
      <w:r w:rsidRPr="00097433">
        <w:rPr>
          <w:rFonts w:ascii="Arial" w:hAnsi="Arial" w:cs="Arial"/>
          <w:i/>
          <w:sz w:val="20"/>
          <w:szCs w:val="20"/>
        </w:rPr>
        <w:t>Local Government Act 2020</w:t>
      </w:r>
      <w:r w:rsidRPr="00097433">
        <w:rPr>
          <w:rFonts w:ascii="Arial" w:hAnsi="Arial" w:cs="Arial"/>
          <w:iCs/>
          <w:sz w:val="20"/>
          <w:szCs w:val="20"/>
        </w:rPr>
        <w:t xml:space="preserve">, all councils are required to develop and approve a Councillor Code of Conduct. The </w:t>
      </w:r>
      <w:r w:rsidRPr="00097433">
        <w:rPr>
          <w:rFonts w:ascii="Arial" w:hAnsi="Arial" w:cs="Arial"/>
          <w:i/>
          <w:sz w:val="20"/>
          <w:szCs w:val="20"/>
        </w:rPr>
        <w:t>Local Government (Governance and Integrity) Regulations 2020</w:t>
      </w:r>
      <w:r w:rsidRPr="00097433">
        <w:rPr>
          <w:rFonts w:ascii="Arial" w:hAnsi="Arial" w:cs="Arial"/>
          <w:iCs/>
          <w:sz w:val="20"/>
          <w:szCs w:val="20"/>
        </w:rPr>
        <w:t xml:space="preserve"> prescribe the </w:t>
      </w:r>
      <w:r w:rsidR="00123848">
        <w:rPr>
          <w:rFonts w:ascii="Arial" w:hAnsi="Arial" w:cs="Arial"/>
          <w:iCs/>
          <w:sz w:val="20"/>
          <w:szCs w:val="20"/>
        </w:rPr>
        <w:t>five</w:t>
      </w:r>
      <w:r w:rsidR="00123848" w:rsidRPr="00097433">
        <w:rPr>
          <w:rFonts w:ascii="Arial" w:hAnsi="Arial" w:cs="Arial"/>
          <w:iCs/>
          <w:sz w:val="20"/>
          <w:szCs w:val="20"/>
        </w:rPr>
        <w:t xml:space="preserve"> </w:t>
      </w:r>
      <w:r w:rsidRPr="00097433">
        <w:rPr>
          <w:rFonts w:ascii="Arial" w:hAnsi="Arial" w:cs="Arial"/>
          <w:iCs/>
          <w:sz w:val="20"/>
          <w:szCs w:val="20"/>
        </w:rPr>
        <w:t>standards of conduct that must be observed by every Councillor:</w:t>
      </w:r>
    </w:p>
    <w:p w14:paraId="5FC9176C" w14:textId="77777777" w:rsidR="00B85F7E" w:rsidRPr="00097433" w:rsidRDefault="00B85F7E" w:rsidP="003D2EC4">
      <w:pPr>
        <w:numPr>
          <w:ilvl w:val="0"/>
          <w:numId w:val="21"/>
        </w:numPr>
        <w:spacing w:before="100" w:after="100"/>
        <w:rPr>
          <w:rFonts w:ascii="Arial" w:hAnsi="Arial" w:cs="Arial"/>
          <w:sz w:val="20"/>
          <w:szCs w:val="18"/>
        </w:rPr>
      </w:pPr>
      <w:r w:rsidRPr="00097433">
        <w:rPr>
          <w:rFonts w:ascii="Arial" w:hAnsi="Arial" w:cs="Arial"/>
          <w:sz w:val="20"/>
          <w:szCs w:val="18"/>
        </w:rPr>
        <w:t>treatment of others</w:t>
      </w:r>
    </w:p>
    <w:p w14:paraId="40948066" w14:textId="33195C64" w:rsidR="00B85F7E" w:rsidRPr="00097433" w:rsidRDefault="00B85F7E" w:rsidP="003D2EC4">
      <w:pPr>
        <w:numPr>
          <w:ilvl w:val="0"/>
          <w:numId w:val="21"/>
        </w:numPr>
        <w:spacing w:before="100" w:after="100"/>
        <w:rPr>
          <w:rFonts w:ascii="Arial" w:hAnsi="Arial" w:cs="Arial"/>
          <w:sz w:val="20"/>
          <w:szCs w:val="18"/>
        </w:rPr>
      </w:pPr>
      <w:r w:rsidRPr="00097433">
        <w:rPr>
          <w:rFonts w:ascii="Arial" w:hAnsi="Arial" w:cs="Arial"/>
          <w:sz w:val="20"/>
          <w:szCs w:val="18"/>
        </w:rPr>
        <w:t>performing the role of a</w:t>
      </w:r>
      <w:r w:rsidR="004F0F9C">
        <w:rPr>
          <w:rFonts w:ascii="Arial" w:hAnsi="Arial" w:cs="Arial"/>
          <w:sz w:val="20"/>
          <w:szCs w:val="18"/>
        </w:rPr>
        <w:t xml:space="preserve"> </w:t>
      </w:r>
      <w:r w:rsidRPr="004F0F9C">
        <w:rPr>
          <w:rFonts w:ascii="Arial" w:hAnsi="Arial" w:cs="Arial"/>
          <w:sz w:val="20"/>
          <w:szCs w:val="18"/>
        </w:rPr>
        <w:t>C</w:t>
      </w:r>
      <w:r w:rsidRPr="00097433">
        <w:rPr>
          <w:rFonts w:ascii="Arial" w:hAnsi="Arial" w:cs="Arial"/>
          <w:sz w:val="20"/>
          <w:szCs w:val="18"/>
        </w:rPr>
        <w:t>ouncillor</w:t>
      </w:r>
    </w:p>
    <w:p w14:paraId="1C0E8DB1" w14:textId="77777777" w:rsidR="00B85F7E" w:rsidRPr="00097433" w:rsidRDefault="00B85F7E" w:rsidP="003D2EC4">
      <w:pPr>
        <w:numPr>
          <w:ilvl w:val="0"/>
          <w:numId w:val="21"/>
        </w:numPr>
        <w:spacing w:before="100" w:after="100"/>
        <w:rPr>
          <w:rFonts w:ascii="Arial" w:hAnsi="Arial" w:cs="Arial"/>
          <w:sz w:val="20"/>
          <w:szCs w:val="18"/>
        </w:rPr>
      </w:pPr>
      <w:r w:rsidRPr="00097433">
        <w:rPr>
          <w:rFonts w:ascii="Arial" w:hAnsi="Arial" w:cs="Arial"/>
          <w:sz w:val="20"/>
          <w:szCs w:val="18"/>
        </w:rPr>
        <w:t>compliance with good governance measures</w:t>
      </w:r>
    </w:p>
    <w:p w14:paraId="755E8176" w14:textId="77777777" w:rsidR="00B85F7E" w:rsidRPr="00097433" w:rsidRDefault="00B85F7E" w:rsidP="003D2EC4">
      <w:pPr>
        <w:numPr>
          <w:ilvl w:val="0"/>
          <w:numId w:val="21"/>
        </w:numPr>
        <w:spacing w:before="100" w:after="100"/>
        <w:rPr>
          <w:rFonts w:ascii="Arial" w:hAnsi="Arial" w:cs="Arial"/>
          <w:sz w:val="20"/>
          <w:szCs w:val="18"/>
        </w:rPr>
      </w:pPr>
      <w:r w:rsidRPr="00097433">
        <w:rPr>
          <w:rFonts w:ascii="Arial" w:hAnsi="Arial" w:cs="Arial"/>
          <w:sz w:val="20"/>
          <w:szCs w:val="18"/>
        </w:rPr>
        <w:t>councillor must not discredit or mislead Council or public</w:t>
      </w:r>
    </w:p>
    <w:p w14:paraId="4599749E" w14:textId="77777777" w:rsidR="00B85F7E" w:rsidRPr="00097433" w:rsidRDefault="00B85F7E" w:rsidP="003D2EC4">
      <w:pPr>
        <w:numPr>
          <w:ilvl w:val="0"/>
          <w:numId w:val="21"/>
        </w:numPr>
        <w:spacing w:before="100" w:after="100"/>
        <w:rPr>
          <w:rFonts w:ascii="Arial" w:hAnsi="Arial" w:cs="Arial"/>
          <w:sz w:val="20"/>
          <w:szCs w:val="18"/>
        </w:rPr>
      </w:pPr>
      <w:r w:rsidRPr="00097433">
        <w:rPr>
          <w:rFonts w:ascii="Arial" w:hAnsi="Arial" w:cs="Arial"/>
          <w:sz w:val="20"/>
          <w:szCs w:val="18"/>
        </w:rPr>
        <w:t>standards do not limit robust political debate.</w:t>
      </w:r>
    </w:p>
    <w:p w14:paraId="2B1BA8D7" w14:textId="3E0FECA1" w:rsidR="00B85F7E" w:rsidRPr="00097433" w:rsidRDefault="00B85F7E" w:rsidP="00D94E33">
      <w:pPr>
        <w:spacing w:before="200" w:after="100"/>
        <w:rPr>
          <w:rFonts w:ascii="Arial" w:hAnsi="Arial" w:cs="Arial"/>
          <w:b/>
          <w:color w:val="244061"/>
          <w:sz w:val="24"/>
          <w:szCs w:val="24"/>
          <w:lang w:eastAsia="en-US"/>
        </w:rPr>
      </w:pPr>
      <w:r w:rsidRPr="00097433">
        <w:rPr>
          <w:rFonts w:ascii="Arial" w:hAnsi="Arial" w:cs="Arial"/>
          <w:b/>
          <w:color w:val="244061"/>
          <w:sz w:val="24"/>
          <w:szCs w:val="24"/>
          <w:lang w:eastAsia="en-US"/>
        </w:rPr>
        <w:t>Councillor allowances</w:t>
      </w:r>
    </w:p>
    <w:p w14:paraId="5F2918F8" w14:textId="77777777" w:rsidR="00B85F7E" w:rsidRPr="00097433" w:rsidRDefault="00B85F7E" w:rsidP="003D2EC4">
      <w:pPr>
        <w:spacing w:before="100" w:after="100"/>
        <w:rPr>
          <w:rFonts w:ascii="Arial" w:hAnsi="Arial" w:cs="Arial"/>
          <w:i/>
          <w:iCs/>
          <w:sz w:val="20"/>
          <w:szCs w:val="20"/>
        </w:rPr>
      </w:pPr>
      <w:r w:rsidRPr="00097433">
        <w:rPr>
          <w:rFonts w:ascii="Arial" w:hAnsi="Arial" w:cs="Arial"/>
          <w:iCs/>
          <w:sz w:val="20"/>
          <w:szCs w:val="20"/>
        </w:rPr>
        <w:t>All councillors are entitled to an allowance while performing their duty.</w:t>
      </w:r>
    </w:p>
    <w:p w14:paraId="46AFCC44" w14:textId="77777777" w:rsidR="00B85F7E" w:rsidRPr="00097433" w:rsidRDefault="00B85F7E" w:rsidP="003D2EC4">
      <w:pPr>
        <w:spacing w:before="100" w:after="100"/>
        <w:rPr>
          <w:rFonts w:ascii="Arial" w:hAnsi="Arial" w:cs="Arial"/>
          <w:iCs/>
          <w:sz w:val="20"/>
          <w:szCs w:val="20"/>
        </w:rPr>
      </w:pPr>
      <w:r w:rsidRPr="00097433">
        <w:rPr>
          <w:rFonts w:ascii="Arial" w:hAnsi="Arial" w:cs="Arial"/>
          <w:iCs/>
          <w:sz w:val="20"/>
          <w:szCs w:val="20"/>
        </w:rPr>
        <w:t>Under section 39 of the Act, allowances are set by a Determination of the Victorian Independent Remuneration Tribunal. On 7 March 2022, in accordance with section 23A of the Victorian Independent Remuneration Tribunal and Improving Parliamentary Standards Act 2019 (Vic) (VIRTIPS Act), the Tribunal made the Allowance payable to Mayors, Deputy Mayors and Councillors (Victoria) Determination No. 01/2022.</w:t>
      </w:r>
    </w:p>
    <w:p w14:paraId="613C354D" w14:textId="77777777" w:rsidR="00B85F7E" w:rsidRPr="00097433" w:rsidRDefault="00B85F7E" w:rsidP="003D2EC4">
      <w:pPr>
        <w:spacing w:before="100" w:after="100"/>
        <w:rPr>
          <w:rFonts w:ascii="Arial" w:hAnsi="Arial" w:cs="Arial"/>
          <w:iCs/>
          <w:sz w:val="20"/>
          <w:szCs w:val="20"/>
        </w:rPr>
      </w:pPr>
      <w:r w:rsidRPr="00097433">
        <w:rPr>
          <w:rFonts w:ascii="Arial" w:hAnsi="Arial" w:cs="Arial"/>
          <w:iCs/>
          <w:sz w:val="20"/>
          <w:szCs w:val="20"/>
        </w:rPr>
        <w:t xml:space="preserve">The Determination applies to all Mayors, Deputy </w:t>
      </w:r>
      <w:proofErr w:type="gramStart"/>
      <w:r w:rsidRPr="00097433">
        <w:rPr>
          <w:rFonts w:ascii="Arial" w:hAnsi="Arial" w:cs="Arial"/>
          <w:iCs/>
          <w:sz w:val="20"/>
          <w:szCs w:val="20"/>
        </w:rPr>
        <w:t>Mayors</w:t>
      </w:r>
      <w:proofErr w:type="gramEnd"/>
      <w:r w:rsidRPr="00097433">
        <w:rPr>
          <w:rFonts w:ascii="Arial" w:hAnsi="Arial" w:cs="Arial"/>
          <w:iCs/>
          <w:sz w:val="20"/>
          <w:szCs w:val="20"/>
        </w:rPr>
        <w:t xml:space="preserve"> and Councillors (Council members) in all Victorian Councils. The Tribunal determined the City of Greater Geelong as a Category 3 Council. </w:t>
      </w:r>
    </w:p>
    <w:p w14:paraId="5DD5BAB0" w14:textId="7DE73404" w:rsidR="00B85F7E" w:rsidRDefault="00B85F7E" w:rsidP="00282F4A">
      <w:pPr>
        <w:spacing w:before="100" w:after="200"/>
        <w:rPr>
          <w:rFonts w:ascii="Arial" w:hAnsi="Arial" w:cs="Arial"/>
          <w:iCs/>
          <w:sz w:val="20"/>
          <w:szCs w:val="20"/>
        </w:rPr>
      </w:pPr>
      <w:r w:rsidRPr="00097433">
        <w:rPr>
          <w:rFonts w:ascii="Arial" w:hAnsi="Arial" w:cs="Arial"/>
          <w:iCs/>
          <w:sz w:val="20"/>
          <w:szCs w:val="20"/>
        </w:rPr>
        <w:t>The Determination takes effect from 18 December 2021.</w:t>
      </w:r>
    </w:p>
    <w:p w14:paraId="6B67EB78" w14:textId="4014DCA1" w:rsidR="00B85F7E" w:rsidRPr="00E92AEC" w:rsidRDefault="00B85F7E" w:rsidP="00286FFE">
      <w:pPr>
        <w:spacing w:line="240" w:lineRule="auto"/>
        <w:rPr>
          <w:rFonts w:asciiTheme="minorHAnsi" w:hAnsiTheme="minorHAnsi" w:cstheme="minorHAnsi"/>
          <w:b/>
          <w:color w:val="1F497D"/>
          <w:sz w:val="18"/>
          <w:szCs w:val="18"/>
          <w:lang w:eastAsia="en-US"/>
        </w:rPr>
      </w:pPr>
      <w:r w:rsidRPr="00E92AEC">
        <w:rPr>
          <w:rFonts w:asciiTheme="minorHAnsi" w:hAnsiTheme="minorHAnsi" w:cstheme="minorHAnsi"/>
          <w:b/>
          <w:color w:val="1F497D"/>
          <w:sz w:val="18"/>
          <w:szCs w:val="18"/>
          <w:lang w:eastAsia="en-US"/>
        </w:rPr>
        <w:t xml:space="preserve">TABLE </w:t>
      </w:r>
      <w:r w:rsidR="00BA3679" w:rsidRPr="00E92AEC">
        <w:rPr>
          <w:rFonts w:asciiTheme="minorHAnsi" w:hAnsiTheme="minorHAnsi" w:cstheme="minorHAnsi"/>
          <w:b/>
          <w:color w:val="1F497D"/>
          <w:sz w:val="18"/>
          <w:szCs w:val="18"/>
          <w:lang w:eastAsia="en-US"/>
        </w:rPr>
        <w:t>7</w:t>
      </w:r>
      <w:r w:rsidRPr="00E92AEC">
        <w:rPr>
          <w:rFonts w:asciiTheme="minorHAnsi" w:hAnsiTheme="minorHAnsi" w:cstheme="minorHAnsi"/>
          <w:b/>
          <w:color w:val="1F497D"/>
          <w:sz w:val="18"/>
          <w:szCs w:val="18"/>
          <w:lang w:eastAsia="en-US"/>
        </w:rPr>
        <w:t>: Current annual allowance from 18 December 2021 – 17 December 2022</w:t>
      </w:r>
    </w:p>
    <w:p w14:paraId="49DBAB4F" w14:textId="77777777" w:rsidR="00282F4A" w:rsidRPr="00097433" w:rsidRDefault="00282F4A" w:rsidP="00286FFE">
      <w:pPr>
        <w:spacing w:line="240" w:lineRule="auto"/>
        <w:rPr>
          <w:rFonts w:cs="Calibri"/>
          <w:b/>
          <w:color w:val="244061"/>
          <w:sz w:val="18"/>
          <w:szCs w:val="18"/>
          <w:lang w:eastAsia="en-US"/>
        </w:rPr>
      </w:pPr>
    </w:p>
    <w:tbl>
      <w:tblPr>
        <w:tblW w:w="0" w:type="auto"/>
        <w:tblBorders>
          <w:top w:val="single" w:sz="4" w:space="0" w:color="1F497D"/>
          <w:bottom w:val="single" w:sz="4" w:space="0" w:color="1F497D"/>
          <w:insideH w:val="single" w:sz="4" w:space="0" w:color="1F497D"/>
        </w:tblBorders>
        <w:tblCellMar>
          <w:left w:w="57" w:type="dxa"/>
          <w:right w:w="57" w:type="dxa"/>
        </w:tblCellMar>
        <w:tblLook w:val="04A0" w:firstRow="1" w:lastRow="0" w:firstColumn="1" w:lastColumn="0" w:noHBand="0" w:noVBand="1"/>
      </w:tblPr>
      <w:tblGrid>
        <w:gridCol w:w="4111"/>
        <w:gridCol w:w="1444"/>
      </w:tblGrid>
      <w:tr w:rsidR="00B85F7E" w:rsidRPr="0084294F" w14:paraId="32A09DDD" w14:textId="77777777" w:rsidTr="00286FFE">
        <w:trPr>
          <w:trHeight w:val="570"/>
          <w:tblHeader/>
        </w:trPr>
        <w:tc>
          <w:tcPr>
            <w:tcW w:w="4111" w:type="dxa"/>
            <w:shd w:val="clear" w:color="auto" w:fill="003361"/>
            <w:vAlign w:val="bottom"/>
          </w:tcPr>
          <w:p w14:paraId="6E976EF1" w14:textId="08EC734D" w:rsidR="00B85F7E" w:rsidRPr="0084294F" w:rsidRDefault="008E6A45" w:rsidP="00286FFE">
            <w:pPr>
              <w:keepNext/>
              <w:spacing w:before="100" w:after="100"/>
              <w:rPr>
                <w:rFonts w:ascii="Arial" w:hAnsi="Arial" w:cs="Arial"/>
                <w:b/>
                <w:iCs/>
                <w:color w:val="FFFFFF"/>
                <w:sz w:val="18"/>
                <w:szCs w:val="18"/>
              </w:rPr>
            </w:pPr>
            <w:r>
              <w:rPr>
                <w:rFonts w:ascii="Arial" w:hAnsi="Arial" w:cs="Arial"/>
                <w:b/>
                <w:iCs/>
                <w:color w:val="FFFFFF"/>
                <w:sz w:val="18"/>
                <w:szCs w:val="18"/>
              </w:rPr>
              <w:t>C</w:t>
            </w:r>
            <w:r w:rsidR="00286FFE">
              <w:rPr>
                <w:rFonts w:ascii="Arial" w:hAnsi="Arial" w:cs="Arial"/>
                <w:b/>
                <w:iCs/>
                <w:color w:val="FFFFFF"/>
                <w:sz w:val="18"/>
                <w:szCs w:val="18"/>
              </w:rPr>
              <w:t>ouncillor</w:t>
            </w:r>
          </w:p>
        </w:tc>
        <w:tc>
          <w:tcPr>
            <w:tcW w:w="1444" w:type="dxa"/>
            <w:shd w:val="clear" w:color="auto" w:fill="003361"/>
            <w:vAlign w:val="bottom"/>
          </w:tcPr>
          <w:p w14:paraId="79790423" w14:textId="0F86DB69" w:rsidR="00B85F7E" w:rsidRPr="0084294F" w:rsidRDefault="008E6A45" w:rsidP="00286FFE">
            <w:pPr>
              <w:keepNext/>
              <w:spacing w:before="100" w:after="100"/>
              <w:jc w:val="right"/>
              <w:rPr>
                <w:rFonts w:ascii="Arial" w:hAnsi="Arial" w:cs="Arial"/>
                <w:b/>
                <w:iCs/>
                <w:color w:val="FFFFFF"/>
                <w:sz w:val="18"/>
                <w:szCs w:val="18"/>
              </w:rPr>
            </w:pPr>
            <w:r>
              <w:rPr>
                <w:rFonts w:ascii="Arial" w:hAnsi="Arial" w:cs="Arial"/>
                <w:b/>
                <w:iCs/>
                <w:color w:val="FFFFFF"/>
                <w:sz w:val="18"/>
                <w:szCs w:val="18"/>
              </w:rPr>
              <w:t>A</w:t>
            </w:r>
            <w:r w:rsidR="00286FFE">
              <w:rPr>
                <w:rFonts w:ascii="Arial" w:hAnsi="Arial" w:cs="Arial"/>
                <w:b/>
                <w:iCs/>
                <w:color w:val="FFFFFF"/>
                <w:sz w:val="18"/>
                <w:szCs w:val="18"/>
              </w:rPr>
              <w:t xml:space="preserve">llowance </w:t>
            </w:r>
            <w:r w:rsidR="00B85F7E" w:rsidRPr="0084294F">
              <w:rPr>
                <w:rFonts w:ascii="Arial" w:hAnsi="Arial" w:cs="Arial"/>
                <w:b/>
                <w:iCs/>
                <w:color w:val="FFFFFF"/>
                <w:sz w:val="18"/>
                <w:szCs w:val="18"/>
              </w:rPr>
              <w:t>$</w:t>
            </w:r>
          </w:p>
        </w:tc>
      </w:tr>
      <w:tr w:rsidR="000548DF" w:rsidRPr="0084294F" w14:paraId="413E7B1F" w14:textId="77777777" w:rsidTr="006C0BA9">
        <w:trPr>
          <w:trHeight w:val="340"/>
        </w:trPr>
        <w:tc>
          <w:tcPr>
            <w:tcW w:w="4111" w:type="dxa"/>
            <w:tcBorders>
              <w:top w:val="single" w:sz="4" w:space="0" w:color="1F497D"/>
              <w:left w:val="nil"/>
              <w:bottom w:val="single" w:sz="4" w:space="0" w:color="1F497D"/>
              <w:right w:val="nil"/>
            </w:tcBorders>
          </w:tcPr>
          <w:p w14:paraId="69A70AA3" w14:textId="2DD8F842" w:rsidR="000548DF" w:rsidRPr="0084294F" w:rsidRDefault="000548DF" w:rsidP="000548DF">
            <w:pPr>
              <w:spacing w:before="100" w:after="100"/>
              <w:rPr>
                <w:rFonts w:ascii="Arial" w:hAnsi="Arial" w:cs="Arial"/>
                <w:sz w:val="18"/>
                <w:szCs w:val="18"/>
                <w:lang w:eastAsia="en-US"/>
              </w:rPr>
            </w:pPr>
            <w:r>
              <w:rPr>
                <w:rFonts w:ascii="Arial" w:hAnsi="Arial" w:cs="Arial"/>
                <w:szCs w:val="18"/>
              </w:rPr>
              <w:t xml:space="preserve">Cr </w:t>
            </w:r>
            <w:r w:rsidRPr="00536245">
              <w:rPr>
                <w:rFonts w:ascii="Arial" w:hAnsi="Arial" w:cs="Arial"/>
                <w:szCs w:val="18"/>
              </w:rPr>
              <w:t>A</w:t>
            </w:r>
            <w:r>
              <w:rPr>
                <w:rFonts w:ascii="Arial" w:hAnsi="Arial" w:cs="Arial"/>
                <w:szCs w:val="18"/>
              </w:rPr>
              <w:t>nthony</w:t>
            </w:r>
            <w:r w:rsidRPr="00536245">
              <w:rPr>
                <w:rFonts w:ascii="Arial" w:hAnsi="Arial" w:cs="Arial"/>
                <w:szCs w:val="18"/>
              </w:rPr>
              <w:t xml:space="preserve"> Aitken </w:t>
            </w:r>
          </w:p>
        </w:tc>
        <w:tc>
          <w:tcPr>
            <w:tcW w:w="1444" w:type="dxa"/>
            <w:tcBorders>
              <w:top w:val="single" w:sz="4" w:space="0" w:color="1F497D"/>
              <w:left w:val="nil"/>
              <w:bottom w:val="single" w:sz="4" w:space="0" w:color="1F497D"/>
              <w:right w:val="nil"/>
            </w:tcBorders>
          </w:tcPr>
          <w:p w14:paraId="4850078D" w14:textId="1F381174" w:rsidR="000548DF" w:rsidRPr="0084294F" w:rsidRDefault="000548DF" w:rsidP="000548DF">
            <w:pPr>
              <w:spacing w:before="100" w:after="100"/>
              <w:jc w:val="right"/>
              <w:rPr>
                <w:rFonts w:ascii="Arial" w:hAnsi="Arial" w:cs="Arial"/>
                <w:iCs/>
                <w:sz w:val="18"/>
                <w:szCs w:val="18"/>
              </w:rPr>
            </w:pPr>
            <w:r w:rsidRPr="0084294F">
              <w:rPr>
                <w:rFonts w:ascii="Arial" w:hAnsi="Arial" w:cs="Arial"/>
                <w:iCs/>
                <w:sz w:val="18"/>
                <w:szCs w:val="18"/>
              </w:rPr>
              <w:t>35,972</w:t>
            </w:r>
          </w:p>
        </w:tc>
      </w:tr>
      <w:tr w:rsidR="000548DF" w:rsidRPr="0084294F" w14:paraId="18921CFF" w14:textId="77777777" w:rsidTr="006C0BA9">
        <w:trPr>
          <w:trHeight w:val="340"/>
        </w:trPr>
        <w:tc>
          <w:tcPr>
            <w:tcW w:w="4111" w:type="dxa"/>
            <w:tcBorders>
              <w:top w:val="single" w:sz="4" w:space="0" w:color="1F497D"/>
              <w:left w:val="nil"/>
              <w:bottom w:val="single" w:sz="4" w:space="0" w:color="1F497D"/>
              <w:right w:val="nil"/>
            </w:tcBorders>
          </w:tcPr>
          <w:p w14:paraId="56D4F788" w14:textId="0748F79D" w:rsidR="000548DF" w:rsidRPr="0084294F" w:rsidRDefault="000548DF" w:rsidP="000548DF">
            <w:pPr>
              <w:spacing w:before="100" w:after="100"/>
              <w:rPr>
                <w:rFonts w:ascii="Arial" w:hAnsi="Arial" w:cs="Arial"/>
                <w:sz w:val="18"/>
                <w:szCs w:val="18"/>
              </w:rPr>
            </w:pPr>
            <w:r>
              <w:rPr>
                <w:rFonts w:ascii="Arial" w:hAnsi="Arial" w:cs="Arial"/>
                <w:szCs w:val="18"/>
              </w:rPr>
              <w:t xml:space="preserve">Cr </w:t>
            </w:r>
            <w:r w:rsidRPr="00536245">
              <w:rPr>
                <w:rFonts w:ascii="Arial" w:hAnsi="Arial" w:cs="Arial"/>
                <w:szCs w:val="18"/>
              </w:rPr>
              <w:t>S</w:t>
            </w:r>
            <w:r>
              <w:rPr>
                <w:rFonts w:ascii="Arial" w:hAnsi="Arial" w:cs="Arial"/>
                <w:szCs w:val="18"/>
              </w:rPr>
              <w:t>tephanie</w:t>
            </w:r>
            <w:r w:rsidRPr="00536245">
              <w:rPr>
                <w:rFonts w:ascii="Arial" w:hAnsi="Arial" w:cs="Arial"/>
                <w:szCs w:val="18"/>
              </w:rPr>
              <w:t xml:space="preserve"> Asher</w:t>
            </w:r>
          </w:p>
        </w:tc>
        <w:tc>
          <w:tcPr>
            <w:tcW w:w="1444" w:type="dxa"/>
            <w:tcBorders>
              <w:top w:val="single" w:sz="4" w:space="0" w:color="1F497D"/>
              <w:left w:val="nil"/>
              <w:bottom w:val="single" w:sz="4" w:space="0" w:color="1F497D"/>
              <w:right w:val="nil"/>
            </w:tcBorders>
          </w:tcPr>
          <w:p w14:paraId="43290ADA" w14:textId="77777777" w:rsidR="000548DF" w:rsidRPr="0084294F" w:rsidRDefault="000548DF" w:rsidP="000548DF">
            <w:pPr>
              <w:spacing w:before="100" w:after="100"/>
              <w:jc w:val="right"/>
              <w:rPr>
                <w:rFonts w:ascii="Arial" w:hAnsi="Arial" w:cs="Arial"/>
                <w:iCs/>
                <w:sz w:val="18"/>
                <w:szCs w:val="18"/>
              </w:rPr>
            </w:pPr>
            <w:r w:rsidRPr="0084294F">
              <w:rPr>
                <w:rFonts w:ascii="Arial" w:hAnsi="Arial" w:cs="Arial"/>
                <w:iCs/>
                <w:sz w:val="18"/>
                <w:szCs w:val="18"/>
              </w:rPr>
              <w:t>35,972</w:t>
            </w:r>
          </w:p>
        </w:tc>
      </w:tr>
      <w:tr w:rsidR="000548DF" w:rsidRPr="0084294F" w14:paraId="58A0936D" w14:textId="77777777" w:rsidTr="006C0BA9">
        <w:trPr>
          <w:trHeight w:val="340"/>
        </w:trPr>
        <w:tc>
          <w:tcPr>
            <w:tcW w:w="4111" w:type="dxa"/>
            <w:tcBorders>
              <w:top w:val="single" w:sz="4" w:space="0" w:color="1F497D"/>
              <w:left w:val="nil"/>
              <w:bottom w:val="single" w:sz="4" w:space="0" w:color="1F497D"/>
              <w:right w:val="nil"/>
            </w:tcBorders>
          </w:tcPr>
          <w:p w14:paraId="42CA109A" w14:textId="364882BF" w:rsidR="000548DF" w:rsidRPr="0084294F" w:rsidRDefault="000548DF" w:rsidP="000548DF">
            <w:pPr>
              <w:spacing w:before="100" w:after="100"/>
              <w:rPr>
                <w:rFonts w:ascii="Arial" w:hAnsi="Arial" w:cs="Arial"/>
                <w:sz w:val="18"/>
                <w:szCs w:val="18"/>
              </w:rPr>
            </w:pPr>
            <w:r>
              <w:rPr>
                <w:rFonts w:ascii="Arial" w:hAnsi="Arial" w:cs="Arial"/>
                <w:szCs w:val="18"/>
              </w:rPr>
              <w:t xml:space="preserve">Cr </w:t>
            </w:r>
            <w:r w:rsidRPr="00536245">
              <w:rPr>
                <w:rFonts w:ascii="Arial" w:hAnsi="Arial" w:cs="Arial"/>
                <w:szCs w:val="18"/>
              </w:rPr>
              <w:t>K</w:t>
            </w:r>
            <w:r>
              <w:rPr>
                <w:rFonts w:ascii="Arial" w:hAnsi="Arial" w:cs="Arial"/>
                <w:szCs w:val="18"/>
              </w:rPr>
              <w:t>ylie</w:t>
            </w:r>
            <w:r w:rsidRPr="00536245">
              <w:rPr>
                <w:rFonts w:ascii="Arial" w:hAnsi="Arial" w:cs="Arial"/>
                <w:szCs w:val="18"/>
              </w:rPr>
              <w:t xml:space="preserve"> </w:t>
            </w:r>
            <w:proofErr w:type="spellStart"/>
            <w:r w:rsidRPr="00536245">
              <w:rPr>
                <w:rFonts w:ascii="Arial" w:hAnsi="Arial" w:cs="Arial"/>
                <w:szCs w:val="18"/>
              </w:rPr>
              <w:t>Grzybek</w:t>
            </w:r>
            <w:proofErr w:type="spellEnd"/>
          </w:p>
        </w:tc>
        <w:tc>
          <w:tcPr>
            <w:tcW w:w="1444" w:type="dxa"/>
            <w:tcBorders>
              <w:top w:val="single" w:sz="4" w:space="0" w:color="1F497D"/>
              <w:left w:val="nil"/>
              <w:bottom w:val="single" w:sz="4" w:space="0" w:color="1F497D"/>
              <w:right w:val="nil"/>
            </w:tcBorders>
          </w:tcPr>
          <w:p w14:paraId="5CEBAEDF" w14:textId="77777777" w:rsidR="000548DF" w:rsidRPr="0084294F" w:rsidRDefault="000548DF" w:rsidP="000548DF">
            <w:pPr>
              <w:spacing w:before="100" w:after="100"/>
              <w:jc w:val="right"/>
              <w:rPr>
                <w:rFonts w:ascii="Arial" w:hAnsi="Arial" w:cs="Arial"/>
                <w:iCs/>
                <w:sz w:val="18"/>
                <w:szCs w:val="18"/>
                <w:lang w:eastAsia="en-US"/>
              </w:rPr>
            </w:pPr>
            <w:r w:rsidRPr="0084294F">
              <w:rPr>
                <w:rFonts w:ascii="Arial" w:hAnsi="Arial" w:cs="Arial"/>
                <w:iCs/>
                <w:sz w:val="18"/>
                <w:szCs w:val="18"/>
              </w:rPr>
              <w:t>35,972</w:t>
            </w:r>
          </w:p>
        </w:tc>
      </w:tr>
      <w:tr w:rsidR="000548DF" w:rsidRPr="0084294F" w14:paraId="24BEB45E" w14:textId="77777777" w:rsidTr="006C0BA9">
        <w:trPr>
          <w:trHeight w:val="340"/>
        </w:trPr>
        <w:tc>
          <w:tcPr>
            <w:tcW w:w="4111" w:type="dxa"/>
            <w:tcBorders>
              <w:top w:val="single" w:sz="4" w:space="0" w:color="1F497D"/>
              <w:left w:val="nil"/>
              <w:bottom w:val="single" w:sz="4" w:space="0" w:color="1F497D"/>
              <w:right w:val="nil"/>
            </w:tcBorders>
          </w:tcPr>
          <w:p w14:paraId="2344A473" w14:textId="46214873" w:rsidR="000548DF" w:rsidRPr="0084294F" w:rsidRDefault="000548DF" w:rsidP="000548DF">
            <w:pPr>
              <w:spacing w:before="100" w:after="100"/>
              <w:rPr>
                <w:rFonts w:ascii="Arial" w:hAnsi="Arial" w:cs="Arial"/>
                <w:sz w:val="18"/>
                <w:szCs w:val="18"/>
              </w:rPr>
            </w:pPr>
            <w:r>
              <w:rPr>
                <w:rFonts w:ascii="Arial" w:hAnsi="Arial" w:cs="Arial"/>
                <w:szCs w:val="18"/>
              </w:rPr>
              <w:t xml:space="preserve">Cr </w:t>
            </w:r>
            <w:r w:rsidRPr="00536245">
              <w:rPr>
                <w:rFonts w:ascii="Arial" w:hAnsi="Arial" w:cs="Arial"/>
                <w:szCs w:val="18"/>
              </w:rPr>
              <w:t>B</w:t>
            </w:r>
            <w:r>
              <w:rPr>
                <w:rFonts w:ascii="Arial" w:hAnsi="Arial" w:cs="Arial"/>
                <w:szCs w:val="18"/>
              </w:rPr>
              <w:t>ruce</w:t>
            </w:r>
            <w:r w:rsidRPr="00536245">
              <w:rPr>
                <w:rFonts w:ascii="Arial" w:hAnsi="Arial" w:cs="Arial"/>
                <w:szCs w:val="18"/>
              </w:rPr>
              <w:t xml:space="preserve"> Harwood</w:t>
            </w:r>
          </w:p>
        </w:tc>
        <w:tc>
          <w:tcPr>
            <w:tcW w:w="1444" w:type="dxa"/>
            <w:tcBorders>
              <w:top w:val="single" w:sz="4" w:space="0" w:color="1F497D"/>
              <w:left w:val="nil"/>
              <w:bottom w:val="single" w:sz="4" w:space="0" w:color="1F497D"/>
              <w:right w:val="nil"/>
            </w:tcBorders>
          </w:tcPr>
          <w:p w14:paraId="1B65A02E" w14:textId="77777777" w:rsidR="000548DF" w:rsidRPr="0084294F" w:rsidRDefault="000548DF" w:rsidP="000548DF">
            <w:pPr>
              <w:spacing w:before="100" w:after="100"/>
              <w:jc w:val="right"/>
              <w:rPr>
                <w:rFonts w:ascii="Arial" w:hAnsi="Arial" w:cs="Arial"/>
                <w:iCs/>
                <w:sz w:val="18"/>
                <w:szCs w:val="18"/>
                <w:lang w:eastAsia="en-US"/>
              </w:rPr>
            </w:pPr>
            <w:r w:rsidRPr="0084294F">
              <w:rPr>
                <w:rFonts w:ascii="Arial" w:hAnsi="Arial" w:cs="Arial"/>
                <w:iCs/>
                <w:sz w:val="18"/>
                <w:szCs w:val="18"/>
              </w:rPr>
              <w:t>35,972</w:t>
            </w:r>
          </w:p>
        </w:tc>
      </w:tr>
      <w:tr w:rsidR="000548DF" w:rsidRPr="0084294F" w14:paraId="75285A32" w14:textId="77777777" w:rsidTr="006C0BA9">
        <w:trPr>
          <w:trHeight w:val="340"/>
        </w:trPr>
        <w:tc>
          <w:tcPr>
            <w:tcW w:w="4111" w:type="dxa"/>
            <w:tcBorders>
              <w:top w:val="single" w:sz="4" w:space="0" w:color="1F497D"/>
              <w:left w:val="nil"/>
              <w:bottom w:val="single" w:sz="4" w:space="0" w:color="1F497D"/>
              <w:right w:val="nil"/>
            </w:tcBorders>
          </w:tcPr>
          <w:p w14:paraId="431A41B5" w14:textId="45FB2DC3" w:rsidR="000548DF" w:rsidRPr="0084294F" w:rsidRDefault="000548DF" w:rsidP="000548DF">
            <w:pPr>
              <w:spacing w:before="100" w:after="100"/>
              <w:rPr>
                <w:rFonts w:ascii="Arial" w:hAnsi="Arial" w:cs="Arial"/>
                <w:sz w:val="18"/>
                <w:szCs w:val="18"/>
              </w:rPr>
            </w:pPr>
            <w:r>
              <w:rPr>
                <w:rFonts w:ascii="Arial" w:hAnsi="Arial" w:cs="Arial"/>
                <w:szCs w:val="18"/>
              </w:rPr>
              <w:t xml:space="preserve">Cr </w:t>
            </w:r>
            <w:r w:rsidRPr="00536245">
              <w:rPr>
                <w:rFonts w:ascii="Arial" w:hAnsi="Arial" w:cs="Arial"/>
                <w:szCs w:val="18"/>
              </w:rPr>
              <w:t>E</w:t>
            </w:r>
            <w:r>
              <w:rPr>
                <w:rFonts w:ascii="Arial" w:hAnsi="Arial" w:cs="Arial"/>
                <w:szCs w:val="18"/>
              </w:rPr>
              <w:t>ddy</w:t>
            </w:r>
            <w:r w:rsidRPr="00536245">
              <w:rPr>
                <w:rFonts w:ascii="Arial" w:hAnsi="Arial" w:cs="Arial"/>
                <w:szCs w:val="18"/>
              </w:rPr>
              <w:t xml:space="preserve"> </w:t>
            </w:r>
            <w:proofErr w:type="spellStart"/>
            <w:r w:rsidRPr="00536245">
              <w:rPr>
                <w:rFonts w:ascii="Arial" w:hAnsi="Arial" w:cs="Arial"/>
                <w:szCs w:val="18"/>
              </w:rPr>
              <w:t>Kontelj</w:t>
            </w:r>
            <w:proofErr w:type="spellEnd"/>
            <w:r w:rsidRPr="00536245">
              <w:rPr>
                <w:rFonts w:ascii="Arial" w:hAnsi="Arial" w:cs="Arial"/>
                <w:szCs w:val="18"/>
              </w:rPr>
              <w:t xml:space="preserve"> </w:t>
            </w:r>
          </w:p>
        </w:tc>
        <w:tc>
          <w:tcPr>
            <w:tcW w:w="1444" w:type="dxa"/>
            <w:tcBorders>
              <w:top w:val="single" w:sz="4" w:space="0" w:color="1F497D"/>
              <w:left w:val="nil"/>
              <w:bottom w:val="single" w:sz="4" w:space="0" w:color="1F497D"/>
              <w:right w:val="nil"/>
            </w:tcBorders>
          </w:tcPr>
          <w:p w14:paraId="61578223" w14:textId="77777777" w:rsidR="000548DF" w:rsidRPr="0084294F" w:rsidRDefault="000548DF" w:rsidP="000548DF">
            <w:pPr>
              <w:spacing w:before="100" w:after="100"/>
              <w:jc w:val="right"/>
              <w:rPr>
                <w:rFonts w:ascii="Arial" w:hAnsi="Arial" w:cs="Arial"/>
                <w:iCs/>
                <w:sz w:val="18"/>
                <w:szCs w:val="18"/>
                <w:lang w:eastAsia="en-US"/>
              </w:rPr>
            </w:pPr>
            <w:r w:rsidRPr="0084294F">
              <w:rPr>
                <w:rFonts w:ascii="Arial" w:hAnsi="Arial" w:cs="Arial"/>
                <w:iCs/>
                <w:sz w:val="18"/>
                <w:szCs w:val="18"/>
              </w:rPr>
              <w:t>35,972</w:t>
            </w:r>
          </w:p>
        </w:tc>
      </w:tr>
      <w:tr w:rsidR="000548DF" w:rsidRPr="0084294F" w14:paraId="23E7BD0F" w14:textId="77777777" w:rsidTr="006C0BA9">
        <w:trPr>
          <w:trHeight w:val="340"/>
        </w:trPr>
        <w:tc>
          <w:tcPr>
            <w:tcW w:w="4111" w:type="dxa"/>
            <w:tcBorders>
              <w:top w:val="single" w:sz="4" w:space="0" w:color="1F497D"/>
              <w:left w:val="nil"/>
              <w:bottom w:val="single" w:sz="4" w:space="0" w:color="1F497D"/>
              <w:right w:val="nil"/>
            </w:tcBorders>
          </w:tcPr>
          <w:p w14:paraId="28191611" w14:textId="2BE716C4" w:rsidR="000548DF" w:rsidRPr="0084294F" w:rsidRDefault="000548DF" w:rsidP="000548DF">
            <w:pPr>
              <w:spacing w:before="100" w:after="100"/>
              <w:rPr>
                <w:rFonts w:ascii="Arial" w:hAnsi="Arial" w:cs="Arial"/>
                <w:sz w:val="18"/>
                <w:szCs w:val="18"/>
              </w:rPr>
            </w:pPr>
            <w:r>
              <w:rPr>
                <w:rFonts w:ascii="Arial" w:hAnsi="Arial" w:cs="Arial"/>
                <w:szCs w:val="18"/>
              </w:rPr>
              <w:t xml:space="preserve">Cr </w:t>
            </w:r>
            <w:r w:rsidRPr="00536245">
              <w:rPr>
                <w:rFonts w:ascii="Arial" w:hAnsi="Arial" w:cs="Arial"/>
                <w:szCs w:val="18"/>
              </w:rPr>
              <w:t>S</w:t>
            </w:r>
            <w:r>
              <w:rPr>
                <w:rFonts w:ascii="Arial" w:hAnsi="Arial" w:cs="Arial"/>
                <w:szCs w:val="18"/>
              </w:rPr>
              <w:t>arah</w:t>
            </w:r>
            <w:r w:rsidRPr="00536245">
              <w:rPr>
                <w:rFonts w:ascii="Arial" w:hAnsi="Arial" w:cs="Arial"/>
                <w:szCs w:val="18"/>
              </w:rPr>
              <w:t xml:space="preserve"> Mansfield</w:t>
            </w:r>
          </w:p>
        </w:tc>
        <w:tc>
          <w:tcPr>
            <w:tcW w:w="1444" w:type="dxa"/>
            <w:tcBorders>
              <w:top w:val="single" w:sz="4" w:space="0" w:color="1F497D"/>
              <w:left w:val="nil"/>
              <w:bottom w:val="single" w:sz="4" w:space="0" w:color="1F497D"/>
              <w:right w:val="nil"/>
            </w:tcBorders>
          </w:tcPr>
          <w:p w14:paraId="65706536" w14:textId="77777777" w:rsidR="000548DF" w:rsidRPr="0084294F" w:rsidRDefault="000548DF" w:rsidP="000548DF">
            <w:pPr>
              <w:spacing w:before="100" w:after="100"/>
              <w:jc w:val="right"/>
              <w:rPr>
                <w:rFonts w:ascii="Arial" w:hAnsi="Arial" w:cs="Arial"/>
                <w:iCs/>
                <w:sz w:val="18"/>
                <w:szCs w:val="18"/>
              </w:rPr>
            </w:pPr>
            <w:r w:rsidRPr="0084294F">
              <w:rPr>
                <w:rFonts w:ascii="Arial" w:hAnsi="Arial" w:cs="Arial"/>
                <w:iCs/>
                <w:sz w:val="18"/>
                <w:szCs w:val="18"/>
              </w:rPr>
              <w:t>35,972</w:t>
            </w:r>
          </w:p>
        </w:tc>
      </w:tr>
      <w:tr w:rsidR="000548DF" w:rsidRPr="0084294F" w14:paraId="75E107DD" w14:textId="77777777" w:rsidTr="006C0BA9">
        <w:trPr>
          <w:trHeight w:val="340"/>
        </w:trPr>
        <w:tc>
          <w:tcPr>
            <w:tcW w:w="4111" w:type="dxa"/>
            <w:tcBorders>
              <w:top w:val="single" w:sz="4" w:space="0" w:color="1F497D"/>
              <w:left w:val="nil"/>
              <w:bottom w:val="single" w:sz="4" w:space="0" w:color="1F497D"/>
              <w:right w:val="nil"/>
            </w:tcBorders>
          </w:tcPr>
          <w:p w14:paraId="0C4CA645" w14:textId="39A68865" w:rsidR="000548DF" w:rsidRPr="0084294F" w:rsidRDefault="000548DF" w:rsidP="000548DF">
            <w:pPr>
              <w:spacing w:before="100" w:after="100"/>
              <w:rPr>
                <w:rFonts w:ascii="Arial" w:hAnsi="Arial" w:cs="Arial"/>
                <w:sz w:val="18"/>
                <w:szCs w:val="18"/>
              </w:rPr>
            </w:pPr>
            <w:r>
              <w:rPr>
                <w:rFonts w:ascii="Arial" w:hAnsi="Arial" w:cs="Arial"/>
                <w:szCs w:val="18"/>
              </w:rPr>
              <w:t xml:space="preserve">Cr </w:t>
            </w:r>
            <w:r w:rsidRPr="00536245">
              <w:rPr>
                <w:rFonts w:ascii="Arial" w:hAnsi="Arial" w:cs="Arial"/>
                <w:szCs w:val="18"/>
              </w:rPr>
              <w:t>J</w:t>
            </w:r>
            <w:r>
              <w:rPr>
                <w:rFonts w:ascii="Arial" w:hAnsi="Arial" w:cs="Arial"/>
                <w:szCs w:val="18"/>
              </w:rPr>
              <w:t>im</w:t>
            </w:r>
            <w:r w:rsidRPr="00536245">
              <w:rPr>
                <w:rFonts w:ascii="Arial" w:hAnsi="Arial" w:cs="Arial"/>
                <w:szCs w:val="18"/>
              </w:rPr>
              <w:t xml:space="preserve"> Mason</w:t>
            </w:r>
          </w:p>
        </w:tc>
        <w:tc>
          <w:tcPr>
            <w:tcW w:w="1444" w:type="dxa"/>
            <w:tcBorders>
              <w:top w:val="single" w:sz="4" w:space="0" w:color="1F497D"/>
              <w:left w:val="nil"/>
              <w:bottom w:val="single" w:sz="4" w:space="0" w:color="1F497D"/>
              <w:right w:val="nil"/>
            </w:tcBorders>
          </w:tcPr>
          <w:p w14:paraId="739352EB" w14:textId="77777777" w:rsidR="000548DF" w:rsidRPr="0084294F" w:rsidRDefault="000548DF" w:rsidP="000548DF">
            <w:pPr>
              <w:spacing w:before="100" w:after="100"/>
              <w:jc w:val="right"/>
              <w:rPr>
                <w:rFonts w:ascii="Arial" w:hAnsi="Arial" w:cs="Arial"/>
                <w:iCs/>
                <w:sz w:val="18"/>
                <w:szCs w:val="18"/>
              </w:rPr>
            </w:pPr>
            <w:r w:rsidRPr="0084294F">
              <w:rPr>
                <w:rFonts w:ascii="Arial" w:hAnsi="Arial" w:cs="Arial"/>
                <w:iCs/>
                <w:sz w:val="18"/>
                <w:szCs w:val="18"/>
              </w:rPr>
              <w:t>35,972</w:t>
            </w:r>
          </w:p>
        </w:tc>
      </w:tr>
      <w:tr w:rsidR="000548DF" w:rsidRPr="0084294F" w14:paraId="2049B644" w14:textId="77777777" w:rsidTr="006C0BA9">
        <w:trPr>
          <w:trHeight w:val="340"/>
        </w:trPr>
        <w:tc>
          <w:tcPr>
            <w:tcW w:w="4111" w:type="dxa"/>
            <w:tcBorders>
              <w:top w:val="single" w:sz="4" w:space="0" w:color="1F497D"/>
              <w:left w:val="nil"/>
              <w:bottom w:val="single" w:sz="4" w:space="0" w:color="1F497D"/>
              <w:right w:val="nil"/>
            </w:tcBorders>
          </w:tcPr>
          <w:p w14:paraId="54F7AB49" w14:textId="4A1044C0" w:rsidR="000548DF" w:rsidRPr="0084294F" w:rsidRDefault="000548DF" w:rsidP="000548DF">
            <w:pPr>
              <w:spacing w:before="100" w:after="100"/>
              <w:rPr>
                <w:rFonts w:ascii="Arial" w:hAnsi="Arial" w:cs="Arial"/>
                <w:sz w:val="18"/>
                <w:szCs w:val="18"/>
              </w:rPr>
            </w:pPr>
            <w:r>
              <w:rPr>
                <w:rFonts w:ascii="Arial" w:hAnsi="Arial" w:cs="Arial"/>
                <w:szCs w:val="18"/>
              </w:rPr>
              <w:t xml:space="preserve">Cr </w:t>
            </w:r>
            <w:r w:rsidRPr="00536245">
              <w:rPr>
                <w:rFonts w:ascii="Arial" w:hAnsi="Arial" w:cs="Arial"/>
                <w:szCs w:val="18"/>
              </w:rPr>
              <w:t>B</w:t>
            </w:r>
            <w:r>
              <w:rPr>
                <w:rFonts w:ascii="Arial" w:hAnsi="Arial" w:cs="Arial"/>
                <w:szCs w:val="18"/>
              </w:rPr>
              <w:t>elinda</w:t>
            </w:r>
            <w:r w:rsidRPr="00536245">
              <w:rPr>
                <w:rFonts w:ascii="Arial" w:hAnsi="Arial" w:cs="Arial"/>
                <w:szCs w:val="18"/>
              </w:rPr>
              <w:t xml:space="preserve"> Moloney</w:t>
            </w:r>
          </w:p>
        </w:tc>
        <w:tc>
          <w:tcPr>
            <w:tcW w:w="1444" w:type="dxa"/>
            <w:tcBorders>
              <w:top w:val="single" w:sz="4" w:space="0" w:color="1F497D"/>
              <w:left w:val="nil"/>
              <w:bottom w:val="single" w:sz="4" w:space="0" w:color="1F497D"/>
              <w:right w:val="nil"/>
            </w:tcBorders>
          </w:tcPr>
          <w:p w14:paraId="3C72EF0E" w14:textId="77777777" w:rsidR="000548DF" w:rsidRPr="0084294F" w:rsidRDefault="000548DF" w:rsidP="000548DF">
            <w:pPr>
              <w:spacing w:before="100" w:after="100"/>
              <w:jc w:val="right"/>
              <w:rPr>
                <w:rFonts w:ascii="Arial" w:hAnsi="Arial" w:cs="Arial"/>
                <w:iCs/>
                <w:sz w:val="18"/>
                <w:szCs w:val="18"/>
              </w:rPr>
            </w:pPr>
            <w:r w:rsidRPr="0084294F">
              <w:rPr>
                <w:rFonts w:ascii="Arial" w:hAnsi="Arial" w:cs="Arial"/>
                <w:iCs/>
                <w:sz w:val="18"/>
                <w:szCs w:val="18"/>
              </w:rPr>
              <w:t>35,972</w:t>
            </w:r>
          </w:p>
        </w:tc>
      </w:tr>
      <w:tr w:rsidR="000548DF" w:rsidRPr="0084294F" w14:paraId="2748C6DA" w14:textId="77777777" w:rsidTr="006C0BA9">
        <w:trPr>
          <w:trHeight w:val="340"/>
        </w:trPr>
        <w:tc>
          <w:tcPr>
            <w:tcW w:w="4111" w:type="dxa"/>
            <w:tcBorders>
              <w:top w:val="single" w:sz="4" w:space="0" w:color="1F497D"/>
              <w:left w:val="nil"/>
              <w:bottom w:val="single" w:sz="4" w:space="0" w:color="1F497D"/>
              <w:right w:val="nil"/>
            </w:tcBorders>
          </w:tcPr>
          <w:p w14:paraId="46E221CC" w14:textId="0C2615E9" w:rsidR="000548DF" w:rsidRPr="0084294F" w:rsidRDefault="000548DF" w:rsidP="000548DF">
            <w:pPr>
              <w:spacing w:before="100" w:after="100"/>
              <w:rPr>
                <w:rFonts w:ascii="Arial" w:hAnsi="Arial" w:cs="Arial"/>
                <w:sz w:val="18"/>
                <w:szCs w:val="18"/>
              </w:rPr>
            </w:pPr>
            <w:r>
              <w:rPr>
                <w:rFonts w:ascii="Arial" w:hAnsi="Arial" w:cs="Arial"/>
                <w:szCs w:val="18"/>
              </w:rPr>
              <w:t xml:space="preserve">Cr </w:t>
            </w:r>
            <w:r w:rsidRPr="00536245">
              <w:rPr>
                <w:rFonts w:ascii="Arial" w:hAnsi="Arial" w:cs="Arial"/>
                <w:szCs w:val="18"/>
              </w:rPr>
              <w:t>P</w:t>
            </w:r>
            <w:r>
              <w:rPr>
                <w:rFonts w:ascii="Arial" w:hAnsi="Arial" w:cs="Arial"/>
                <w:szCs w:val="18"/>
              </w:rPr>
              <w:t>eter</w:t>
            </w:r>
            <w:r w:rsidRPr="00536245">
              <w:rPr>
                <w:rFonts w:ascii="Arial" w:hAnsi="Arial" w:cs="Arial"/>
                <w:szCs w:val="18"/>
              </w:rPr>
              <w:t xml:space="preserve"> </w:t>
            </w:r>
            <w:proofErr w:type="spellStart"/>
            <w:r w:rsidRPr="00536245">
              <w:rPr>
                <w:rFonts w:ascii="Arial" w:hAnsi="Arial" w:cs="Arial"/>
                <w:szCs w:val="18"/>
              </w:rPr>
              <w:t>Murrihy</w:t>
            </w:r>
            <w:proofErr w:type="spellEnd"/>
            <w:r w:rsidRPr="00536245">
              <w:rPr>
                <w:rFonts w:ascii="Arial" w:hAnsi="Arial" w:cs="Arial"/>
                <w:szCs w:val="18"/>
              </w:rPr>
              <w:t xml:space="preserve"> (Mayor)</w:t>
            </w:r>
          </w:p>
        </w:tc>
        <w:tc>
          <w:tcPr>
            <w:tcW w:w="1444" w:type="dxa"/>
            <w:tcBorders>
              <w:top w:val="single" w:sz="4" w:space="0" w:color="1F497D"/>
              <w:left w:val="nil"/>
              <w:bottom w:val="single" w:sz="4" w:space="0" w:color="1F497D"/>
              <w:right w:val="nil"/>
            </w:tcBorders>
          </w:tcPr>
          <w:p w14:paraId="6C3779CE" w14:textId="77777777" w:rsidR="000548DF" w:rsidRPr="0084294F" w:rsidRDefault="000548DF" w:rsidP="000548DF">
            <w:pPr>
              <w:spacing w:before="100" w:after="100"/>
              <w:jc w:val="right"/>
              <w:rPr>
                <w:rFonts w:ascii="Arial" w:hAnsi="Arial" w:cs="Arial"/>
                <w:iCs/>
                <w:sz w:val="18"/>
                <w:szCs w:val="18"/>
              </w:rPr>
            </w:pPr>
            <w:r w:rsidRPr="0084294F">
              <w:rPr>
                <w:rFonts w:ascii="Arial" w:hAnsi="Arial" w:cs="Arial"/>
                <w:iCs/>
                <w:sz w:val="18"/>
                <w:szCs w:val="18"/>
                <w:lang w:eastAsia="en-US"/>
              </w:rPr>
              <w:t>119,316</w:t>
            </w:r>
          </w:p>
        </w:tc>
      </w:tr>
      <w:tr w:rsidR="000548DF" w:rsidRPr="00097433" w14:paraId="664E75FF" w14:textId="77777777" w:rsidTr="006C0BA9">
        <w:trPr>
          <w:trHeight w:val="340"/>
        </w:trPr>
        <w:tc>
          <w:tcPr>
            <w:tcW w:w="4111" w:type="dxa"/>
            <w:tcBorders>
              <w:top w:val="single" w:sz="4" w:space="0" w:color="1F497D"/>
              <w:left w:val="nil"/>
              <w:bottom w:val="single" w:sz="4" w:space="0" w:color="1F497D"/>
              <w:right w:val="nil"/>
            </w:tcBorders>
          </w:tcPr>
          <w:p w14:paraId="2E016C24" w14:textId="5F225AF7" w:rsidR="000548DF" w:rsidRPr="009F3376" w:rsidRDefault="000548DF" w:rsidP="000548DF">
            <w:pPr>
              <w:spacing w:before="100" w:after="100"/>
              <w:rPr>
                <w:rFonts w:ascii="Arial" w:hAnsi="Arial" w:cs="Arial"/>
                <w:sz w:val="18"/>
                <w:szCs w:val="18"/>
              </w:rPr>
            </w:pPr>
            <w:r>
              <w:rPr>
                <w:rFonts w:ascii="Arial" w:hAnsi="Arial" w:cs="Arial"/>
                <w:szCs w:val="18"/>
              </w:rPr>
              <w:t xml:space="preserve">Cr </w:t>
            </w:r>
            <w:r w:rsidRPr="00536245">
              <w:rPr>
                <w:rFonts w:ascii="Arial" w:hAnsi="Arial" w:cs="Arial"/>
                <w:szCs w:val="18"/>
              </w:rPr>
              <w:t>R</w:t>
            </w:r>
            <w:r>
              <w:rPr>
                <w:rFonts w:ascii="Arial" w:hAnsi="Arial" w:cs="Arial"/>
                <w:szCs w:val="18"/>
              </w:rPr>
              <w:t>on</w:t>
            </w:r>
            <w:r w:rsidRPr="00536245">
              <w:rPr>
                <w:rFonts w:ascii="Arial" w:hAnsi="Arial" w:cs="Arial"/>
                <w:szCs w:val="18"/>
              </w:rPr>
              <w:t xml:space="preserve"> Nelson</w:t>
            </w:r>
          </w:p>
        </w:tc>
        <w:tc>
          <w:tcPr>
            <w:tcW w:w="1444" w:type="dxa"/>
            <w:tcBorders>
              <w:top w:val="single" w:sz="4" w:space="0" w:color="1F497D"/>
              <w:left w:val="nil"/>
              <w:bottom w:val="single" w:sz="4" w:space="0" w:color="1F497D"/>
              <w:right w:val="nil"/>
            </w:tcBorders>
          </w:tcPr>
          <w:p w14:paraId="079E7DD8" w14:textId="77777777" w:rsidR="000548DF" w:rsidRPr="009F3376" w:rsidRDefault="000548DF" w:rsidP="000548DF">
            <w:pPr>
              <w:spacing w:before="100" w:after="100"/>
              <w:jc w:val="right"/>
              <w:rPr>
                <w:rFonts w:ascii="Arial" w:hAnsi="Arial" w:cs="Arial"/>
                <w:iCs/>
                <w:sz w:val="18"/>
                <w:szCs w:val="18"/>
              </w:rPr>
            </w:pPr>
            <w:r w:rsidRPr="009F3376">
              <w:rPr>
                <w:rFonts w:ascii="Arial" w:hAnsi="Arial" w:cs="Arial"/>
                <w:iCs/>
                <w:sz w:val="18"/>
                <w:szCs w:val="18"/>
              </w:rPr>
              <w:t>35,972</w:t>
            </w:r>
          </w:p>
        </w:tc>
      </w:tr>
      <w:tr w:rsidR="000548DF" w:rsidRPr="00097433" w14:paraId="798C0504" w14:textId="77777777" w:rsidTr="006C0BA9">
        <w:trPr>
          <w:trHeight w:val="340"/>
        </w:trPr>
        <w:tc>
          <w:tcPr>
            <w:tcW w:w="4111" w:type="dxa"/>
            <w:tcBorders>
              <w:top w:val="single" w:sz="4" w:space="0" w:color="1F497D"/>
              <w:left w:val="nil"/>
              <w:bottom w:val="single" w:sz="4" w:space="0" w:color="1F497D"/>
              <w:right w:val="nil"/>
            </w:tcBorders>
          </w:tcPr>
          <w:p w14:paraId="6B11B01E" w14:textId="1C582D96" w:rsidR="000548DF" w:rsidRPr="009F3376" w:rsidRDefault="000548DF" w:rsidP="000548DF">
            <w:pPr>
              <w:spacing w:before="100" w:after="100"/>
              <w:rPr>
                <w:rFonts w:ascii="Arial" w:hAnsi="Arial" w:cs="Arial"/>
                <w:sz w:val="18"/>
                <w:szCs w:val="18"/>
                <w:lang w:eastAsia="en-US"/>
              </w:rPr>
            </w:pPr>
            <w:r>
              <w:rPr>
                <w:rFonts w:ascii="Arial" w:hAnsi="Arial" w:cs="Arial"/>
                <w:szCs w:val="18"/>
              </w:rPr>
              <w:t xml:space="preserve">Cr </w:t>
            </w:r>
            <w:r w:rsidRPr="00536245">
              <w:rPr>
                <w:rFonts w:ascii="Arial" w:hAnsi="Arial" w:cs="Arial"/>
                <w:szCs w:val="18"/>
              </w:rPr>
              <w:t>T</w:t>
            </w:r>
            <w:r>
              <w:rPr>
                <w:rFonts w:ascii="Arial" w:hAnsi="Arial" w:cs="Arial"/>
                <w:szCs w:val="18"/>
              </w:rPr>
              <w:t>rent</w:t>
            </w:r>
            <w:r w:rsidRPr="00536245">
              <w:rPr>
                <w:rFonts w:ascii="Arial" w:hAnsi="Arial" w:cs="Arial"/>
                <w:szCs w:val="18"/>
              </w:rPr>
              <w:t xml:space="preserve"> Sullivan (Deputy Mayor)</w:t>
            </w:r>
          </w:p>
        </w:tc>
        <w:tc>
          <w:tcPr>
            <w:tcW w:w="1444" w:type="dxa"/>
            <w:tcBorders>
              <w:top w:val="single" w:sz="4" w:space="0" w:color="1F497D"/>
              <w:left w:val="nil"/>
              <w:bottom w:val="single" w:sz="4" w:space="0" w:color="1F497D"/>
              <w:right w:val="nil"/>
            </w:tcBorders>
          </w:tcPr>
          <w:p w14:paraId="209E721A" w14:textId="77777777" w:rsidR="000548DF" w:rsidRPr="009F3376" w:rsidRDefault="000548DF" w:rsidP="000548DF">
            <w:pPr>
              <w:spacing w:before="100" w:after="100"/>
              <w:jc w:val="right"/>
              <w:rPr>
                <w:rFonts w:ascii="Arial" w:hAnsi="Arial" w:cs="Arial"/>
                <w:iCs/>
                <w:sz w:val="18"/>
                <w:szCs w:val="18"/>
                <w:lang w:eastAsia="en-US"/>
              </w:rPr>
            </w:pPr>
            <w:r w:rsidRPr="009F3376">
              <w:rPr>
                <w:rFonts w:ascii="Arial" w:hAnsi="Arial" w:cs="Arial"/>
                <w:iCs/>
                <w:sz w:val="18"/>
                <w:szCs w:val="18"/>
                <w:lang w:eastAsia="en-US"/>
              </w:rPr>
              <w:t>59,658</w:t>
            </w:r>
          </w:p>
        </w:tc>
      </w:tr>
    </w:tbl>
    <w:p w14:paraId="3DCF83A2" w14:textId="77777777" w:rsidR="00380CB2" w:rsidRDefault="00380CB2" w:rsidP="00402CBB">
      <w:pPr>
        <w:spacing w:before="200" w:after="100"/>
        <w:rPr>
          <w:rFonts w:ascii="Arial" w:hAnsi="Arial" w:cs="Arial"/>
          <w:b/>
          <w:color w:val="244061"/>
          <w:sz w:val="24"/>
          <w:szCs w:val="24"/>
          <w:lang w:eastAsia="en-US"/>
        </w:rPr>
      </w:pPr>
    </w:p>
    <w:p w14:paraId="701D7498" w14:textId="77777777" w:rsidR="00380CB2" w:rsidRDefault="00380CB2">
      <w:pPr>
        <w:spacing w:line="240" w:lineRule="auto"/>
        <w:rPr>
          <w:rFonts w:ascii="Arial" w:hAnsi="Arial" w:cs="Arial"/>
          <w:b/>
          <w:color w:val="244061"/>
          <w:sz w:val="24"/>
          <w:szCs w:val="24"/>
          <w:lang w:eastAsia="en-US"/>
        </w:rPr>
      </w:pPr>
      <w:r>
        <w:rPr>
          <w:rFonts w:ascii="Arial" w:hAnsi="Arial" w:cs="Arial"/>
          <w:b/>
          <w:color w:val="244061"/>
          <w:sz w:val="24"/>
          <w:szCs w:val="24"/>
          <w:lang w:eastAsia="en-US"/>
        </w:rPr>
        <w:br w:type="page"/>
      </w:r>
    </w:p>
    <w:p w14:paraId="7CB2A941" w14:textId="5CF9A435" w:rsidR="00B85F7E" w:rsidRPr="00945A6C" w:rsidRDefault="00B85F7E" w:rsidP="00402CBB">
      <w:pPr>
        <w:spacing w:before="200" w:after="100"/>
        <w:rPr>
          <w:rFonts w:ascii="Arial" w:hAnsi="Arial" w:cs="Arial"/>
          <w:b/>
          <w:color w:val="244061"/>
          <w:sz w:val="24"/>
          <w:szCs w:val="24"/>
          <w:lang w:eastAsia="en-US"/>
        </w:rPr>
      </w:pPr>
      <w:r w:rsidRPr="00945A6C">
        <w:rPr>
          <w:rFonts w:ascii="Arial" w:hAnsi="Arial" w:cs="Arial"/>
          <w:b/>
          <w:color w:val="244061"/>
          <w:sz w:val="24"/>
          <w:szCs w:val="24"/>
          <w:lang w:eastAsia="en-US"/>
        </w:rPr>
        <w:lastRenderedPageBreak/>
        <w:t>Councillor expenses</w:t>
      </w:r>
    </w:p>
    <w:p w14:paraId="6D142FA0" w14:textId="19E383CB" w:rsidR="00B85F7E" w:rsidRPr="00945A6C" w:rsidRDefault="00B85F7E" w:rsidP="003D2EC4">
      <w:pPr>
        <w:spacing w:before="100" w:after="100"/>
        <w:rPr>
          <w:rFonts w:ascii="Arial" w:hAnsi="Arial" w:cs="Arial"/>
          <w:sz w:val="20"/>
          <w:szCs w:val="20"/>
        </w:rPr>
      </w:pPr>
      <w:r w:rsidRPr="50FEC6F1">
        <w:rPr>
          <w:rFonts w:ascii="Arial" w:hAnsi="Arial" w:cs="Arial"/>
          <w:sz w:val="20"/>
          <w:szCs w:val="20"/>
        </w:rPr>
        <w:t xml:space="preserve">Councillors must be reimbursed for expenses incurred while performing their duties. Council has adopted a policy to determine what will be reimbursed, as well as other resources, facilities and support needed to help the mayor and councillors discharge their duties. </w:t>
      </w:r>
    </w:p>
    <w:bookmarkEnd w:id="109"/>
    <w:p w14:paraId="393EF47C" w14:textId="4AA1EBE2" w:rsidR="00704F11" w:rsidRPr="00E92AEC" w:rsidRDefault="00B85F7E" w:rsidP="003D2EC4">
      <w:pPr>
        <w:spacing w:before="100" w:after="100"/>
        <w:rPr>
          <w:rFonts w:asciiTheme="minorHAnsi" w:hAnsiTheme="minorHAnsi" w:cstheme="minorHAnsi"/>
          <w:color w:val="1F497D"/>
          <w:sz w:val="18"/>
          <w:szCs w:val="18"/>
          <w:lang w:eastAsia="en-US"/>
        </w:rPr>
      </w:pPr>
      <w:r w:rsidRPr="00E92AEC">
        <w:rPr>
          <w:rFonts w:asciiTheme="minorHAnsi" w:hAnsiTheme="minorHAnsi" w:cstheme="minorHAnsi"/>
          <w:b/>
          <w:color w:val="1F497D"/>
          <w:sz w:val="18"/>
          <w:szCs w:val="18"/>
          <w:lang w:eastAsia="en-US"/>
        </w:rPr>
        <w:t xml:space="preserve">TABLE </w:t>
      </w:r>
      <w:r w:rsidR="00BA3679" w:rsidRPr="00E92AEC">
        <w:rPr>
          <w:rFonts w:asciiTheme="minorHAnsi" w:hAnsiTheme="minorHAnsi" w:cstheme="minorHAnsi"/>
          <w:b/>
          <w:color w:val="1F497D"/>
          <w:sz w:val="18"/>
          <w:szCs w:val="18"/>
          <w:lang w:eastAsia="en-US"/>
        </w:rPr>
        <w:t>8</w:t>
      </w:r>
      <w:r w:rsidRPr="00E92AEC">
        <w:rPr>
          <w:rFonts w:asciiTheme="minorHAnsi" w:hAnsiTheme="minorHAnsi" w:cstheme="minorHAnsi"/>
          <w:b/>
          <w:color w:val="1F497D"/>
          <w:sz w:val="18"/>
          <w:szCs w:val="18"/>
          <w:lang w:eastAsia="en-US"/>
        </w:rPr>
        <w:t>: Details of reimbursements and expenses paid in 2021–22</w:t>
      </w:r>
    </w:p>
    <w:tbl>
      <w:tblPr>
        <w:tblW w:w="10241" w:type="dxa"/>
        <w:tblLayout w:type="fixed"/>
        <w:tblLook w:val="04A0" w:firstRow="1" w:lastRow="0" w:firstColumn="1" w:lastColumn="0" w:noHBand="0" w:noVBand="1"/>
      </w:tblPr>
      <w:tblGrid>
        <w:gridCol w:w="2263"/>
        <w:gridCol w:w="988"/>
        <w:gridCol w:w="1850"/>
        <w:gridCol w:w="1693"/>
        <w:gridCol w:w="7"/>
        <w:gridCol w:w="419"/>
        <w:gridCol w:w="7"/>
        <w:gridCol w:w="1552"/>
        <w:gridCol w:w="6"/>
        <w:gridCol w:w="1456"/>
      </w:tblGrid>
      <w:tr w:rsidR="001A6228" w:rsidRPr="00005CAC" w14:paraId="79A6B194" w14:textId="77777777" w:rsidTr="00123848">
        <w:trPr>
          <w:trHeight w:val="293"/>
        </w:trPr>
        <w:tc>
          <w:tcPr>
            <w:tcW w:w="6801" w:type="dxa"/>
            <w:gridSpan w:val="5"/>
            <w:tcBorders>
              <w:top w:val="nil"/>
              <w:left w:val="single" w:sz="4" w:space="0" w:color="auto"/>
              <w:bottom w:val="single" w:sz="4" w:space="0" w:color="003361"/>
              <w:right w:val="single" w:sz="4" w:space="0" w:color="auto"/>
            </w:tcBorders>
            <w:shd w:val="clear" w:color="000000" w:fill="1F4E78"/>
            <w:hideMark/>
          </w:tcPr>
          <w:p w14:paraId="0CC2728E" w14:textId="7315BE3F" w:rsidR="001A6228" w:rsidRPr="00286FFE" w:rsidRDefault="00BA0D35" w:rsidP="009E726D">
            <w:pPr>
              <w:spacing w:before="100" w:after="100"/>
              <w:jc w:val="center"/>
              <w:rPr>
                <w:rFonts w:ascii="Arial" w:hAnsi="Arial" w:cs="Arial"/>
                <w:b/>
                <w:bCs/>
                <w:caps/>
                <w:color w:val="FFFFFF" w:themeColor="background1"/>
                <w:spacing w:val="0"/>
                <w:sz w:val="18"/>
                <w:szCs w:val="18"/>
              </w:rPr>
            </w:pPr>
            <w:r>
              <w:rPr>
                <w:rFonts w:ascii="Arial Bold" w:hAnsi="Arial Bold" w:cs="Arial"/>
                <w:b/>
                <w:bCs/>
                <w:color w:val="FFFFFF" w:themeColor="background1"/>
                <w:spacing w:val="0"/>
                <w:sz w:val="18"/>
                <w:szCs w:val="18"/>
              </w:rPr>
              <w:t>COUNCILLOR EXPENDITURE</w:t>
            </w:r>
            <w:r w:rsidR="0031541B">
              <w:rPr>
                <w:rFonts w:ascii="Arial Bold" w:hAnsi="Arial Bold" w:cs="Arial"/>
                <w:b/>
                <w:bCs/>
                <w:color w:val="FFFFFF" w:themeColor="background1"/>
                <w:spacing w:val="0"/>
                <w:sz w:val="18"/>
                <w:szCs w:val="18"/>
              </w:rPr>
              <w:t xml:space="preserve"> – JUNE 2022</w:t>
            </w:r>
          </w:p>
        </w:tc>
        <w:tc>
          <w:tcPr>
            <w:tcW w:w="426" w:type="dxa"/>
            <w:gridSpan w:val="2"/>
            <w:tcBorders>
              <w:top w:val="nil"/>
              <w:left w:val="single" w:sz="4" w:space="0" w:color="auto"/>
              <w:right w:val="single" w:sz="4" w:space="0" w:color="auto"/>
            </w:tcBorders>
            <w:vAlign w:val="bottom"/>
          </w:tcPr>
          <w:p w14:paraId="02C44462" w14:textId="77777777" w:rsidR="001A6228" w:rsidRPr="00286FFE" w:rsidRDefault="001A6228" w:rsidP="009E726D">
            <w:pPr>
              <w:spacing w:before="100" w:after="100"/>
              <w:jc w:val="right"/>
              <w:rPr>
                <w:rFonts w:ascii="Arial" w:hAnsi="Arial" w:cs="Arial"/>
                <w:b/>
                <w:bCs/>
                <w:spacing w:val="0"/>
                <w:sz w:val="18"/>
                <w:szCs w:val="18"/>
              </w:rPr>
            </w:pPr>
          </w:p>
        </w:tc>
        <w:tc>
          <w:tcPr>
            <w:tcW w:w="1558" w:type="dxa"/>
            <w:gridSpan w:val="2"/>
            <w:vMerge w:val="restart"/>
            <w:tcBorders>
              <w:top w:val="nil"/>
              <w:left w:val="single" w:sz="4" w:space="0" w:color="auto"/>
              <w:right w:val="nil"/>
            </w:tcBorders>
            <w:shd w:val="clear" w:color="auto" w:fill="1F4E78"/>
            <w:noWrap/>
            <w:vAlign w:val="bottom"/>
            <w:hideMark/>
          </w:tcPr>
          <w:p w14:paraId="5DC00B05" w14:textId="47B82C2D" w:rsidR="001A6228" w:rsidRDefault="00993379" w:rsidP="00772584">
            <w:pPr>
              <w:spacing w:before="100" w:after="100"/>
              <w:jc w:val="right"/>
              <w:rPr>
                <w:rFonts w:ascii="Arial" w:hAnsi="Arial" w:cs="Arial"/>
                <w:b/>
                <w:bCs/>
                <w:color w:val="FFFFFF"/>
                <w:spacing w:val="0"/>
                <w:sz w:val="18"/>
                <w:szCs w:val="18"/>
              </w:rPr>
            </w:pPr>
            <w:r>
              <w:rPr>
                <w:rFonts w:ascii="Arial" w:hAnsi="Arial" w:cs="Arial"/>
                <w:b/>
                <w:bCs/>
                <w:color w:val="FFFFFF"/>
                <w:spacing w:val="0"/>
                <w:sz w:val="18"/>
                <w:szCs w:val="18"/>
              </w:rPr>
              <w:t>COUNCILLOR TRAINING</w:t>
            </w:r>
          </w:p>
          <w:p w14:paraId="1AC56CBF" w14:textId="38824814" w:rsidR="001A6228" w:rsidRPr="00286FFE" w:rsidRDefault="001A6228" w:rsidP="009E726D">
            <w:pPr>
              <w:spacing w:before="100" w:after="100"/>
              <w:jc w:val="right"/>
              <w:rPr>
                <w:rFonts w:ascii="Arial" w:hAnsi="Arial" w:cs="Arial"/>
                <w:b/>
                <w:bCs/>
                <w:color w:val="FFFFFF"/>
                <w:spacing w:val="0"/>
                <w:sz w:val="18"/>
                <w:szCs w:val="18"/>
              </w:rPr>
            </w:pPr>
            <w:r>
              <w:rPr>
                <w:rFonts w:ascii="Arial" w:hAnsi="Arial" w:cs="Arial"/>
                <w:b/>
                <w:bCs/>
                <w:color w:val="FFFFFF"/>
                <w:spacing w:val="0"/>
                <w:sz w:val="18"/>
                <w:szCs w:val="18"/>
              </w:rPr>
              <w:t>$</w:t>
            </w:r>
          </w:p>
        </w:tc>
        <w:tc>
          <w:tcPr>
            <w:tcW w:w="1456" w:type="dxa"/>
            <w:vMerge w:val="restart"/>
            <w:tcBorders>
              <w:top w:val="nil"/>
              <w:left w:val="nil"/>
              <w:right w:val="nil"/>
            </w:tcBorders>
            <w:shd w:val="clear" w:color="auto" w:fill="1F4E78"/>
            <w:noWrap/>
            <w:vAlign w:val="bottom"/>
            <w:hideMark/>
          </w:tcPr>
          <w:p w14:paraId="46E8B45E" w14:textId="25E9CD39" w:rsidR="001A6228" w:rsidRDefault="00993379" w:rsidP="00772584">
            <w:pPr>
              <w:spacing w:before="100" w:after="100"/>
              <w:jc w:val="right"/>
              <w:rPr>
                <w:rFonts w:ascii="Arial" w:hAnsi="Arial" w:cs="Arial"/>
                <w:b/>
                <w:bCs/>
                <w:color w:val="FFFFFF"/>
                <w:spacing w:val="0"/>
                <w:sz w:val="18"/>
                <w:szCs w:val="18"/>
              </w:rPr>
            </w:pPr>
            <w:r>
              <w:rPr>
                <w:rFonts w:ascii="Arial" w:hAnsi="Arial" w:cs="Arial"/>
                <w:b/>
                <w:bCs/>
                <w:color w:val="FFFFFF"/>
                <w:spacing w:val="0"/>
                <w:sz w:val="18"/>
                <w:szCs w:val="18"/>
              </w:rPr>
              <w:t>TOTAL</w:t>
            </w:r>
          </w:p>
          <w:p w14:paraId="22E9AD36" w14:textId="450E923D" w:rsidR="001A6228" w:rsidRPr="00286FFE" w:rsidRDefault="001A6228" w:rsidP="009E726D">
            <w:pPr>
              <w:spacing w:before="100" w:after="100"/>
              <w:jc w:val="right"/>
              <w:rPr>
                <w:rFonts w:ascii="Arial" w:hAnsi="Arial" w:cs="Arial"/>
                <w:b/>
                <w:bCs/>
                <w:color w:val="FFFFFF"/>
                <w:spacing w:val="0"/>
                <w:sz w:val="18"/>
                <w:szCs w:val="18"/>
              </w:rPr>
            </w:pPr>
            <w:r>
              <w:rPr>
                <w:rFonts w:ascii="Arial" w:hAnsi="Arial" w:cs="Arial"/>
                <w:b/>
                <w:bCs/>
                <w:color w:val="FFFFFF"/>
                <w:spacing w:val="0"/>
                <w:sz w:val="18"/>
                <w:szCs w:val="18"/>
              </w:rPr>
              <w:t>$</w:t>
            </w:r>
            <w:r w:rsidRPr="00286FFE">
              <w:rPr>
                <w:rFonts w:ascii="Arial" w:hAnsi="Arial" w:cs="Arial"/>
                <w:b/>
                <w:bCs/>
                <w:color w:val="FFFFFF"/>
                <w:spacing w:val="0"/>
                <w:sz w:val="18"/>
                <w:szCs w:val="18"/>
              </w:rPr>
              <w:t xml:space="preserve"> </w:t>
            </w:r>
          </w:p>
        </w:tc>
      </w:tr>
      <w:tr w:rsidR="001A6228" w:rsidRPr="00005CAC" w14:paraId="37E43DDB" w14:textId="77777777" w:rsidTr="00123848">
        <w:trPr>
          <w:trHeight w:val="1077"/>
        </w:trPr>
        <w:tc>
          <w:tcPr>
            <w:tcW w:w="2263" w:type="dxa"/>
            <w:tcBorders>
              <w:top w:val="nil"/>
              <w:left w:val="single" w:sz="4" w:space="0" w:color="auto"/>
              <w:bottom w:val="nil"/>
              <w:right w:val="single" w:sz="4" w:space="0" w:color="003361"/>
            </w:tcBorders>
            <w:shd w:val="clear" w:color="000000" w:fill="1F4E78"/>
            <w:vAlign w:val="bottom"/>
            <w:hideMark/>
          </w:tcPr>
          <w:p w14:paraId="0AF7671E" w14:textId="26AB53E0" w:rsidR="001A6228" w:rsidRPr="00286FFE" w:rsidRDefault="0031541B" w:rsidP="009E726D">
            <w:pPr>
              <w:spacing w:before="100" w:after="100"/>
              <w:rPr>
                <w:rFonts w:cs="Calibri"/>
                <w:b/>
                <w:bCs/>
                <w:color w:val="FFFFFF"/>
                <w:spacing w:val="0"/>
                <w:sz w:val="22"/>
                <w:szCs w:val="22"/>
              </w:rPr>
            </w:pPr>
            <w:r>
              <w:rPr>
                <w:rFonts w:cs="Calibri"/>
                <w:b/>
                <w:bCs/>
                <w:color w:val="FFFFFF"/>
                <w:spacing w:val="0"/>
                <w:sz w:val="22"/>
                <w:szCs w:val="22"/>
              </w:rPr>
              <w:t>NAME</w:t>
            </w:r>
          </w:p>
        </w:tc>
        <w:tc>
          <w:tcPr>
            <w:tcW w:w="988" w:type="dxa"/>
            <w:tcBorders>
              <w:top w:val="nil"/>
              <w:left w:val="nil"/>
              <w:bottom w:val="nil"/>
              <w:right w:val="single" w:sz="4" w:space="0" w:color="003361"/>
            </w:tcBorders>
            <w:shd w:val="clear" w:color="000000" w:fill="1F4E78"/>
            <w:vAlign w:val="bottom"/>
            <w:hideMark/>
          </w:tcPr>
          <w:p w14:paraId="647CB348" w14:textId="6DCE2200" w:rsidR="001A6228" w:rsidRDefault="0020704B" w:rsidP="00772584">
            <w:pPr>
              <w:spacing w:before="100" w:after="100"/>
              <w:jc w:val="right"/>
              <w:rPr>
                <w:rFonts w:ascii="Arial" w:hAnsi="Arial" w:cs="Arial"/>
                <w:b/>
                <w:bCs/>
                <w:color w:val="FFFFFF"/>
                <w:spacing w:val="0"/>
                <w:sz w:val="18"/>
                <w:szCs w:val="18"/>
              </w:rPr>
            </w:pPr>
            <w:r>
              <w:rPr>
                <w:rFonts w:ascii="Arial" w:hAnsi="Arial" w:cs="Arial"/>
                <w:b/>
                <w:bCs/>
                <w:color w:val="FFFFFF"/>
                <w:spacing w:val="0"/>
                <w:sz w:val="18"/>
                <w:szCs w:val="18"/>
              </w:rPr>
              <w:t>TRAVEL</w:t>
            </w:r>
          </w:p>
          <w:p w14:paraId="503B9030" w14:textId="30310AEB" w:rsidR="001A6228" w:rsidRPr="00286FFE" w:rsidRDefault="001A6228" w:rsidP="009E726D">
            <w:pPr>
              <w:spacing w:before="100" w:after="100"/>
              <w:jc w:val="right"/>
              <w:rPr>
                <w:rFonts w:ascii="Arial" w:hAnsi="Arial" w:cs="Arial"/>
                <w:b/>
                <w:bCs/>
                <w:color w:val="FFFFFF"/>
                <w:spacing w:val="0"/>
                <w:sz w:val="18"/>
                <w:szCs w:val="18"/>
              </w:rPr>
            </w:pPr>
            <w:r>
              <w:rPr>
                <w:rFonts w:ascii="Arial" w:hAnsi="Arial" w:cs="Arial"/>
                <w:b/>
                <w:bCs/>
                <w:color w:val="FFFFFF"/>
                <w:spacing w:val="0"/>
                <w:sz w:val="18"/>
                <w:szCs w:val="18"/>
              </w:rPr>
              <w:t>$</w:t>
            </w:r>
          </w:p>
        </w:tc>
        <w:tc>
          <w:tcPr>
            <w:tcW w:w="1850" w:type="dxa"/>
            <w:tcBorders>
              <w:top w:val="nil"/>
              <w:left w:val="nil"/>
              <w:bottom w:val="nil"/>
              <w:right w:val="single" w:sz="4" w:space="0" w:color="003361"/>
            </w:tcBorders>
            <w:shd w:val="clear" w:color="000000" w:fill="1F4E78"/>
            <w:vAlign w:val="bottom"/>
            <w:hideMark/>
          </w:tcPr>
          <w:p w14:paraId="497077FA" w14:textId="3B9845B4" w:rsidR="001A6228" w:rsidRDefault="00696FAF" w:rsidP="00772584">
            <w:pPr>
              <w:spacing w:before="100" w:after="100"/>
              <w:jc w:val="right"/>
              <w:rPr>
                <w:rFonts w:ascii="Arial" w:hAnsi="Arial" w:cs="Arial"/>
                <w:b/>
                <w:bCs/>
                <w:color w:val="FFFFFF"/>
                <w:spacing w:val="0"/>
                <w:sz w:val="18"/>
                <w:szCs w:val="18"/>
              </w:rPr>
            </w:pPr>
            <w:r>
              <w:rPr>
                <w:rFonts w:ascii="Arial" w:hAnsi="Arial" w:cs="Arial"/>
                <w:b/>
                <w:bCs/>
                <w:color w:val="FFFFFF"/>
                <w:spacing w:val="0"/>
                <w:sz w:val="18"/>
                <w:szCs w:val="18"/>
              </w:rPr>
              <w:t>PROFESSIONAL DEVELOPMENT</w:t>
            </w:r>
          </w:p>
          <w:p w14:paraId="18175450" w14:textId="0378B97C" w:rsidR="001A6228" w:rsidRPr="00286FFE" w:rsidRDefault="001A6228" w:rsidP="009E726D">
            <w:pPr>
              <w:spacing w:before="100" w:after="100"/>
              <w:jc w:val="right"/>
              <w:rPr>
                <w:rFonts w:ascii="Arial" w:hAnsi="Arial" w:cs="Arial"/>
                <w:b/>
                <w:bCs/>
                <w:color w:val="FFFFFF"/>
                <w:spacing w:val="0"/>
                <w:sz w:val="18"/>
                <w:szCs w:val="18"/>
              </w:rPr>
            </w:pPr>
            <w:r>
              <w:rPr>
                <w:rFonts w:ascii="Arial" w:hAnsi="Arial" w:cs="Arial"/>
                <w:b/>
                <w:bCs/>
                <w:color w:val="FFFFFF"/>
                <w:spacing w:val="0"/>
                <w:sz w:val="18"/>
                <w:szCs w:val="18"/>
              </w:rPr>
              <w:t>$</w:t>
            </w:r>
          </w:p>
        </w:tc>
        <w:tc>
          <w:tcPr>
            <w:tcW w:w="1700" w:type="dxa"/>
            <w:gridSpan w:val="2"/>
            <w:tcBorders>
              <w:top w:val="nil"/>
              <w:left w:val="nil"/>
              <w:bottom w:val="nil"/>
              <w:right w:val="single" w:sz="4" w:space="0" w:color="auto"/>
            </w:tcBorders>
            <w:shd w:val="clear" w:color="000000" w:fill="1F4E78"/>
            <w:vAlign w:val="bottom"/>
            <w:hideMark/>
          </w:tcPr>
          <w:p w14:paraId="34CFF5C9" w14:textId="6FA6B6CE" w:rsidR="001A6228" w:rsidRDefault="00696FAF" w:rsidP="00772584">
            <w:pPr>
              <w:spacing w:before="100" w:after="100"/>
              <w:jc w:val="right"/>
              <w:rPr>
                <w:rFonts w:ascii="Arial" w:hAnsi="Arial" w:cs="Arial"/>
                <w:b/>
                <w:bCs/>
                <w:color w:val="FFFFFF"/>
                <w:spacing w:val="0"/>
                <w:sz w:val="18"/>
                <w:szCs w:val="18"/>
              </w:rPr>
            </w:pPr>
            <w:r>
              <w:rPr>
                <w:rFonts w:ascii="Arial" w:hAnsi="Arial" w:cs="Arial"/>
                <w:b/>
                <w:bCs/>
                <w:color w:val="FFFFFF"/>
                <w:spacing w:val="0"/>
                <w:sz w:val="18"/>
                <w:szCs w:val="18"/>
              </w:rPr>
              <w:t>EXPENSES TO SUPPORT THE PERFORMANCE OF THE ROLE</w:t>
            </w:r>
          </w:p>
          <w:p w14:paraId="520A307E" w14:textId="7EFC6C34" w:rsidR="001A6228" w:rsidRPr="00286FFE" w:rsidRDefault="001A6228" w:rsidP="009E726D">
            <w:pPr>
              <w:spacing w:before="100" w:after="100"/>
              <w:jc w:val="right"/>
              <w:rPr>
                <w:rFonts w:ascii="Arial" w:hAnsi="Arial" w:cs="Arial"/>
                <w:b/>
                <w:bCs/>
                <w:color w:val="FFFFFF"/>
                <w:spacing w:val="0"/>
                <w:sz w:val="18"/>
                <w:szCs w:val="18"/>
              </w:rPr>
            </w:pPr>
            <w:r>
              <w:rPr>
                <w:rFonts w:ascii="Arial" w:hAnsi="Arial" w:cs="Arial"/>
                <w:b/>
                <w:bCs/>
                <w:color w:val="FFFFFF"/>
                <w:spacing w:val="0"/>
                <w:sz w:val="18"/>
                <w:szCs w:val="18"/>
              </w:rPr>
              <w:t>$</w:t>
            </w:r>
          </w:p>
        </w:tc>
        <w:tc>
          <w:tcPr>
            <w:tcW w:w="426" w:type="dxa"/>
            <w:gridSpan w:val="2"/>
            <w:tcBorders>
              <w:left w:val="single" w:sz="4" w:space="0" w:color="auto"/>
              <w:bottom w:val="nil"/>
              <w:right w:val="single" w:sz="4" w:space="0" w:color="auto"/>
            </w:tcBorders>
            <w:shd w:val="clear" w:color="auto" w:fill="auto"/>
            <w:vAlign w:val="bottom"/>
          </w:tcPr>
          <w:p w14:paraId="64DEC40B" w14:textId="77777777" w:rsidR="001A6228" w:rsidRPr="00286FFE" w:rsidRDefault="001A6228" w:rsidP="009E726D">
            <w:pPr>
              <w:spacing w:before="100" w:after="100"/>
              <w:jc w:val="right"/>
              <w:rPr>
                <w:rFonts w:ascii="Arial" w:hAnsi="Arial" w:cs="Arial"/>
                <w:b/>
                <w:bCs/>
                <w:color w:val="FFFFFF"/>
                <w:spacing w:val="0"/>
                <w:sz w:val="18"/>
                <w:szCs w:val="18"/>
              </w:rPr>
            </w:pPr>
          </w:p>
        </w:tc>
        <w:tc>
          <w:tcPr>
            <w:tcW w:w="1558" w:type="dxa"/>
            <w:gridSpan w:val="2"/>
            <w:vMerge/>
            <w:tcBorders>
              <w:left w:val="single" w:sz="4" w:space="0" w:color="auto"/>
              <w:bottom w:val="nil"/>
              <w:right w:val="single" w:sz="4" w:space="0" w:color="003361"/>
            </w:tcBorders>
            <w:shd w:val="clear" w:color="auto" w:fill="1F4E78"/>
            <w:vAlign w:val="bottom"/>
          </w:tcPr>
          <w:p w14:paraId="7D11276B" w14:textId="25F0809E" w:rsidR="001A6228" w:rsidRPr="00286FFE" w:rsidRDefault="001A6228" w:rsidP="009E726D">
            <w:pPr>
              <w:spacing w:before="100" w:after="100"/>
              <w:jc w:val="right"/>
              <w:rPr>
                <w:rFonts w:ascii="Arial" w:hAnsi="Arial" w:cs="Arial"/>
                <w:b/>
                <w:bCs/>
                <w:color w:val="FFFFFF"/>
                <w:spacing w:val="0"/>
                <w:sz w:val="18"/>
                <w:szCs w:val="18"/>
              </w:rPr>
            </w:pPr>
          </w:p>
        </w:tc>
        <w:tc>
          <w:tcPr>
            <w:tcW w:w="1456" w:type="dxa"/>
            <w:vMerge/>
            <w:tcBorders>
              <w:left w:val="nil"/>
              <w:bottom w:val="nil"/>
              <w:right w:val="single" w:sz="4" w:space="0" w:color="003361"/>
            </w:tcBorders>
            <w:shd w:val="clear" w:color="auto" w:fill="1F4E78"/>
            <w:vAlign w:val="bottom"/>
            <w:hideMark/>
          </w:tcPr>
          <w:p w14:paraId="16222B4F" w14:textId="58CA76E2" w:rsidR="001A6228" w:rsidRPr="00286FFE" w:rsidRDefault="001A6228" w:rsidP="009E726D">
            <w:pPr>
              <w:spacing w:before="100" w:after="100"/>
              <w:jc w:val="right"/>
              <w:rPr>
                <w:rFonts w:ascii="Arial" w:hAnsi="Arial" w:cs="Arial"/>
                <w:b/>
                <w:bCs/>
                <w:color w:val="FFFFFF"/>
                <w:spacing w:val="0"/>
                <w:sz w:val="18"/>
                <w:szCs w:val="18"/>
              </w:rPr>
            </w:pPr>
          </w:p>
        </w:tc>
      </w:tr>
      <w:tr w:rsidR="00B66B12" w:rsidRPr="00005CAC" w14:paraId="45A09ADD" w14:textId="77777777" w:rsidTr="00123848">
        <w:trPr>
          <w:trHeight w:val="285"/>
        </w:trPr>
        <w:tc>
          <w:tcPr>
            <w:tcW w:w="2263" w:type="dxa"/>
            <w:tcBorders>
              <w:top w:val="single" w:sz="4" w:space="0" w:color="003361"/>
              <w:bottom w:val="single" w:sz="4" w:space="0" w:color="003361"/>
            </w:tcBorders>
            <w:shd w:val="clear" w:color="auto" w:fill="auto"/>
            <w:noWrap/>
            <w:vAlign w:val="center"/>
            <w:hideMark/>
          </w:tcPr>
          <w:p w14:paraId="4A25D153" w14:textId="77777777" w:rsidR="00B66B12" w:rsidRPr="00B66B12" w:rsidRDefault="00B66B12" w:rsidP="00B8799D">
            <w:pPr>
              <w:spacing w:before="60" w:after="60"/>
              <w:rPr>
                <w:rFonts w:ascii="Arial" w:hAnsi="Arial" w:cs="Arial"/>
                <w:spacing w:val="0"/>
                <w:sz w:val="18"/>
                <w:szCs w:val="18"/>
              </w:rPr>
            </w:pPr>
            <w:r w:rsidRPr="00B66B12">
              <w:rPr>
                <w:rFonts w:ascii="Arial" w:hAnsi="Arial" w:cs="Arial"/>
                <w:spacing w:val="0"/>
                <w:sz w:val="18"/>
                <w:szCs w:val="18"/>
              </w:rPr>
              <w:t>Cr Anthony Aitken</w:t>
            </w:r>
          </w:p>
        </w:tc>
        <w:tc>
          <w:tcPr>
            <w:tcW w:w="988" w:type="dxa"/>
            <w:tcBorders>
              <w:top w:val="single" w:sz="4" w:space="0" w:color="003361"/>
              <w:bottom w:val="single" w:sz="4" w:space="0" w:color="003361"/>
            </w:tcBorders>
            <w:shd w:val="clear" w:color="auto" w:fill="auto"/>
            <w:noWrap/>
            <w:vAlign w:val="center"/>
            <w:hideMark/>
          </w:tcPr>
          <w:p w14:paraId="27DC4408" w14:textId="4D6B1ED0"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w:t>
            </w:r>
          </w:p>
        </w:tc>
        <w:tc>
          <w:tcPr>
            <w:tcW w:w="1850" w:type="dxa"/>
            <w:tcBorders>
              <w:top w:val="single" w:sz="4" w:space="0" w:color="003361"/>
              <w:bottom w:val="single" w:sz="4" w:space="0" w:color="003361"/>
            </w:tcBorders>
            <w:shd w:val="clear" w:color="auto" w:fill="auto"/>
            <w:noWrap/>
            <w:vAlign w:val="center"/>
            <w:hideMark/>
          </w:tcPr>
          <w:p w14:paraId="482AA971" w14:textId="07FC1C3C"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w:t>
            </w:r>
          </w:p>
        </w:tc>
        <w:tc>
          <w:tcPr>
            <w:tcW w:w="1700" w:type="dxa"/>
            <w:gridSpan w:val="2"/>
            <w:tcBorders>
              <w:top w:val="single" w:sz="4" w:space="0" w:color="003361"/>
              <w:bottom w:val="single" w:sz="4" w:space="0" w:color="003361"/>
            </w:tcBorders>
            <w:shd w:val="clear" w:color="auto" w:fill="auto"/>
            <w:noWrap/>
            <w:vAlign w:val="center"/>
            <w:hideMark/>
          </w:tcPr>
          <w:p w14:paraId="27B33948" w14:textId="3F3EB5BF"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454 </w:t>
            </w:r>
          </w:p>
        </w:tc>
        <w:tc>
          <w:tcPr>
            <w:tcW w:w="426" w:type="dxa"/>
            <w:gridSpan w:val="2"/>
            <w:vAlign w:val="center"/>
          </w:tcPr>
          <w:p w14:paraId="6138AB8D" w14:textId="77777777" w:rsidR="00B66B12" w:rsidRPr="00B66B12" w:rsidRDefault="00B66B12" w:rsidP="00B8799D">
            <w:pPr>
              <w:spacing w:before="60" w:after="60"/>
              <w:jc w:val="right"/>
              <w:rPr>
                <w:rFonts w:ascii="Arial" w:hAnsi="Arial" w:cs="Arial"/>
                <w:spacing w:val="0"/>
                <w:sz w:val="18"/>
                <w:szCs w:val="18"/>
              </w:rPr>
            </w:pPr>
          </w:p>
        </w:tc>
        <w:tc>
          <w:tcPr>
            <w:tcW w:w="1558" w:type="dxa"/>
            <w:gridSpan w:val="2"/>
            <w:tcBorders>
              <w:top w:val="single" w:sz="4" w:space="0" w:color="003361"/>
              <w:bottom w:val="single" w:sz="4" w:space="0" w:color="003361"/>
            </w:tcBorders>
            <w:shd w:val="clear" w:color="auto" w:fill="auto"/>
            <w:noWrap/>
            <w:vAlign w:val="center"/>
            <w:hideMark/>
          </w:tcPr>
          <w:p w14:paraId="10C2DFE1" w14:textId="1D10DC10"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646 </w:t>
            </w:r>
          </w:p>
        </w:tc>
        <w:tc>
          <w:tcPr>
            <w:tcW w:w="1456" w:type="dxa"/>
            <w:tcBorders>
              <w:top w:val="single" w:sz="4" w:space="0" w:color="003361"/>
              <w:bottom w:val="single" w:sz="4" w:space="0" w:color="003361"/>
            </w:tcBorders>
            <w:shd w:val="clear" w:color="auto" w:fill="auto"/>
            <w:noWrap/>
            <w:vAlign w:val="center"/>
            <w:hideMark/>
          </w:tcPr>
          <w:p w14:paraId="1F1361EE" w14:textId="7AF1B42D"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1,099 </w:t>
            </w:r>
          </w:p>
        </w:tc>
      </w:tr>
      <w:tr w:rsidR="00B66B12" w:rsidRPr="00005CAC" w14:paraId="7A62F24B" w14:textId="77777777" w:rsidTr="00123848">
        <w:trPr>
          <w:trHeight w:val="285"/>
        </w:trPr>
        <w:tc>
          <w:tcPr>
            <w:tcW w:w="2263" w:type="dxa"/>
            <w:tcBorders>
              <w:top w:val="nil"/>
              <w:bottom w:val="single" w:sz="4" w:space="0" w:color="003361"/>
            </w:tcBorders>
            <w:shd w:val="clear" w:color="auto" w:fill="auto"/>
            <w:noWrap/>
            <w:vAlign w:val="center"/>
            <w:hideMark/>
          </w:tcPr>
          <w:p w14:paraId="3D61DAFD" w14:textId="77777777" w:rsidR="00B66B12" w:rsidRPr="00B66B12" w:rsidRDefault="00B66B12" w:rsidP="00B8799D">
            <w:pPr>
              <w:spacing w:before="60" w:after="60"/>
              <w:rPr>
                <w:rFonts w:ascii="Arial" w:hAnsi="Arial" w:cs="Arial"/>
                <w:spacing w:val="0"/>
                <w:sz w:val="18"/>
                <w:szCs w:val="18"/>
              </w:rPr>
            </w:pPr>
            <w:r w:rsidRPr="00B66B12">
              <w:rPr>
                <w:rFonts w:ascii="Arial" w:hAnsi="Arial" w:cs="Arial"/>
                <w:spacing w:val="0"/>
                <w:sz w:val="18"/>
                <w:szCs w:val="18"/>
              </w:rPr>
              <w:t>Cr Stephanie Asher</w:t>
            </w:r>
            <w:r w:rsidRPr="00772584">
              <w:rPr>
                <w:rStyle w:val="FootnoteReference"/>
                <w:rFonts w:ascii="Arial" w:eastAsia="MS Gothic" w:hAnsi="Arial" w:cs="Arial"/>
                <w:spacing w:val="0"/>
                <w:sz w:val="18"/>
                <w:szCs w:val="18"/>
              </w:rPr>
              <w:footnoteReference w:id="8"/>
            </w:r>
          </w:p>
        </w:tc>
        <w:tc>
          <w:tcPr>
            <w:tcW w:w="988" w:type="dxa"/>
            <w:tcBorders>
              <w:top w:val="nil"/>
              <w:bottom w:val="single" w:sz="4" w:space="0" w:color="003361"/>
            </w:tcBorders>
            <w:shd w:val="clear" w:color="auto" w:fill="auto"/>
            <w:noWrap/>
            <w:vAlign w:val="center"/>
            <w:hideMark/>
          </w:tcPr>
          <w:p w14:paraId="6E1AF96B" w14:textId="36584BE5"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8,634 </w:t>
            </w:r>
          </w:p>
        </w:tc>
        <w:tc>
          <w:tcPr>
            <w:tcW w:w="1850" w:type="dxa"/>
            <w:tcBorders>
              <w:top w:val="nil"/>
              <w:bottom w:val="single" w:sz="4" w:space="0" w:color="003361"/>
            </w:tcBorders>
            <w:shd w:val="clear" w:color="auto" w:fill="auto"/>
            <w:noWrap/>
            <w:vAlign w:val="center"/>
            <w:hideMark/>
          </w:tcPr>
          <w:p w14:paraId="1BDF7216" w14:textId="136FF9B3" w:rsidR="00B66B12" w:rsidRPr="00B66B12" w:rsidRDefault="00705776" w:rsidP="00B8799D">
            <w:pPr>
              <w:spacing w:before="60" w:after="60"/>
              <w:jc w:val="right"/>
              <w:rPr>
                <w:rFonts w:ascii="Arial" w:hAnsi="Arial" w:cs="Arial"/>
                <w:spacing w:val="0"/>
                <w:sz w:val="18"/>
                <w:szCs w:val="18"/>
              </w:rPr>
            </w:pPr>
            <w:r w:rsidRPr="00B66B12">
              <w:rPr>
                <w:rFonts w:ascii="Arial" w:hAnsi="Arial" w:cs="Arial"/>
                <w:spacing w:val="0"/>
                <w:sz w:val="18"/>
                <w:szCs w:val="18"/>
              </w:rPr>
              <w:t>(2,127)</w:t>
            </w:r>
          </w:p>
        </w:tc>
        <w:tc>
          <w:tcPr>
            <w:tcW w:w="1700" w:type="dxa"/>
            <w:gridSpan w:val="2"/>
            <w:tcBorders>
              <w:top w:val="nil"/>
              <w:bottom w:val="single" w:sz="4" w:space="0" w:color="003361"/>
            </w:tcBorders>
            <w:shd w:val="clear" w:color="auto" w:fill="auto"/>
            <w:noWrap/>
            <w:vAlign w:val="center"/>
            <w:hideMark/>
          </w:tcPr>
          <w:p w14:paraId="66288557" w14:textId="075E55C0"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815 </w:t>
            </w:r>
          </w:p>
        </w:tc>
        <w:tc>
          <w:tcPr>
            <w:tcW w:w="426" w:type="dxa"/>
            <w:gridSpan w:val="2"/>
            <w:tcBorders>
              <w:top w:val="nil"/>
            </w:tcBorders>
            <w:vAlign w:val="center"/>
          </w:tcPr>
          <w:p w14:paraId="3EE8861E" w14:textId="77777777" w:rsidR="00B66B12" w:rsidRPr="00B66B12" w:rsidRDefault="00B66B12" w:rsidP="00B8799D">
            <w:pPr>
              <w:spacing w:before="60" w:after="60"/>
              <w:jc w:val="right"/>
              <w:rPr>
                <w:rFonts w:ascii="Arial" w:hAnsi="Arial" w:cs="Arial"/>
                <w:spacing w:val="0"/>
                <w:sz w:val="18"/>
                <w:szCs w:val="18"/>
              </w:rPr>
            </w:pPr>
          </w:p>
        </w:tc>
        <w:tc>
          <w:tcPr>
            <w:tcW w:w="1558" w:type="dxa"/>
            <w:gridSpan w:val="2"/>
            <w:tcBorders>
              <w:top w:val="nil"/>
              <w:bottom w:val="single" w:sz="4" w:space="0" w:color="003361"/>
            </w:tcBorders>
            <w:shd w:val="clear" w:color="auto" w:fill="auto"/>
            <w:noWrap/>
            <w:hideMark/>
          </w:tcPr>
          <w:p w14:paraId="40299660" w14:textId="25685B8E" w:rsidR="00B66B12" w:rsidRPr="00B66B12" w:rsidRDefault="00705776" w:rsidP="00B8799D">
            <w:pPr>
              <w:spacing w:before="60" w:after="60"/>
              <w:jc w:val="right"/>
              <w:rPr>
                <w:rFonts w:ascii="Arial" w:hAnsi="Arial" w:cs="Arial"/>
                <w:spacing w:val="0"/>
                <w:sz w:val="18"/>
                <w:szCs w:val="18"/>
              </w:rPr>
            </w:pPr>
            <w:r w:rsidRPr="007B1D88">
              <w:rPr>
                <w:rFonts w:ascii="Arial" w:hAnsi="Arial" w:cs="Arial"/>
                <w:spacing w:val="0"/>
                <w:sz w:val="18"/>
                <w:szCs w:val="18"/>
              </w:rPr>
              <w:t>646</w:t>
            </w:r>
          </w:p>
        </w:tc>
        <w:tc>
          <w:tcPr>
            <w:tcW w:w="1456" w:type="dxa"/>
            <w:tcBorders>
              <w:top w:val="nil"/>
              <w:bottom w:val="single" w:sz="4" w:space="0" w:color="003361"/>
            </w:tcBorders>
            <w:shd w:val="clear" w:color="auto" w:fill="auto"/>
            <w:noWrap/>
            <w:vAlign w:val="center"/>
            <w:hideMark/>
          </w:tcPr>
          <w:p w14:paraId="167AA6F0" w14:textId="0247B767"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7,967 </w:t>
            </w:r>
          </w:p>
        </w:tc>
      </w:tr>
      <w:tr w:rsidR="00B66B12" w:rsidRPr="00005CAC" w14:paraId="2849E4D1" w14:textId="77777777" w:rsidTr="00123848">
        <w:trPr>
          <w:trHeight w:val="285"/>
        </w:trPr>
        <w:tc>
          <w:tcPr>
            <w:tcW w:w="2263" w:type="dxa"/>
            <w:tcBorders>
              <w:top w:val="nil"/>
              <w:bottom w:val="single" w:sz="4" w:space="0" w:color="003361"/>
            </w:tcBorders>
            <w:shd w:val="clear" w:color="auto" w:fill="auto"/>
            <w:noWrap/>
            <w:vAlign w:val="center"/>
            <w:hideMark/>
          </w:tcPr>
          <w:p w14:paraId="40F60E6C" w14:textId="77777777" w:rsidR="00B66B12" w:rsidRPr="00B66B12" w:rsidRDefault="00B66B12" w:rsidP="00B8799D">
            <w:pPr>
              <w:spacing w:before="60" w:after="60"/>
              <w:rPr>
                <w:rFonts w:ascii="Arial" w:hAnsi="Arial" w:cs="Arial"/>
                <w:spacing w:val="0"/>
                <w:sz w:val="18"/>
                <w:szCs w:val="18"/>
              </w:rPr>
            </w:pPr>
            <w:r w:rsidRPr="00B66B12">
              <w:rPr>
                <w:rFonts w:ascii="Arial" w:hAnsi="Arial" w:cs="Arial"/>
                <w:spacing w:val="0"/>
                <w:sz w:val="18"/>
                <w:szCs w:val="18"/>
              </w:rPr>
              <w:t xml:space="preserve">Cr Kylie </w:t>
            </w:r>
            <w:proofErr w:type="spellStart"/>
            <w:r w:rsidRPr="00B66B12">
              <w:rPr>
                <w:rFonts w:ascii="Arial" w:hAnsi="Arial" w:cs="Arial"/>
                <w:spacing w:val="0"/>
                <w:sz w:val="18"/>
                <w:szCs w:val="18"/>
              </w:rPr>
              <w:t>Grzybek</w:t>
            </w:r>
            <w:proofErr w:type="spellEnd"/>
          </w:p>
        </w:tc>
        <w:tc>
          <w:tcPr>
            <w:tcW w:w="988" w:type="dxa"/>
            <w:tcBorders>
              <w:top w:val="nil"/>
              <w:bottom w:val="single" w:sz="4" w:space="0" w:color="003361"/>
            </w:tcBorders>
            <w:shd w:val="clear" w:color="auto" w:fill="auto"/>
            <w:noWrap/>
            <w:vAlign w:val="center"/>
            <w:hideMark/>
          </w:tcPr>
          <w:p w14:paraId="3A9423B8" w14:textId="490C653D"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   </w:t>
            </w:r>
          </w:p>
        </w:tc>
        <w:tc>
          <w:tcPr>
            <w:tcW w:w="1850" w:type="dxa"/>
            <w:tcBorders>
              <w:top w:val="nil"/>
              <w:bottom w:val="single" w:sz="4" w:space="0" w:color="003361"/>
            </w:tcBorders>
            <w:shd w:val="clear" w:color="auto" w:fill="auto"/>
            <w:noWrap/>
            <w:vAlign w:val="center"/>
            <w:hideMark/>
          </w:tcPr>
          <w:p w14:paraId="602B258E" w14:textId="4306D450"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(1,469)</w:t>
            </w:r>
          </w:p>
        </w:tc>
        <w:tc>
          <w:tcPr>
            <w:tcW w:w="1700" w:type="dxa"/>
            <w:gridSpan w:val="2"/>
            <w:tcBorders>
              <w:top w:val="nil"/>
              <w:bottom w:val="single" w:sz="4" w:space="0" w:color="003361"/>
            </w:tcBorders>
            <w:shd w:val="clear" w:color="auto" w:fill="auto"/>
            <w:noWrap/>
            <w:vAlign w:val="center"/>
            <w:hideMark/>
          </w:tcPr>
          <w:p w14:paraId="724C9F03" w14:textId="14D90458"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641 </w:t>
            </w:r>
          </w:p>
        </w:tc>
        <w:tc>
          <w:tcPr>
            <w:tcW w:w="426" w:type="dxa"/>
            <w:gridSpan w:val="2"/>
            <w:tcBorders>
              <w:top w:val="nil"/>
            </w:tcBorders>
            <w:vAlign w:val="center"/>
          </w:tcPr>
          <w:p w14:paraId="1BC4F624" w14:textId="77777777" w:rsidR="00B66B12" w:rsidRPr="00B66B12" w:rsidRDefault="00B66B12" w:rsidP="00B8799D">
            <w:pPr>
              <w:spacing w:before="60" w:after="60"/>
              <w:jc w:val="right"/>
              <w:rPr>
                <w:rFonts w:ascii="Arial" w:hAnsi="Arial" w:cs="Arial"/>
                <w:spacing w:val="0"/>
                <w:sz w:val="18"/>
                <w:szCs w:val="18"/>
              </w:rPr>
            </w:pPr>
          </w:p>
        </w:tc>
        <w:tc>
          <w:tcPr>
            <w:tcW w:w="1558" w:type="dxa"/>
            <w:gridSpan w:val="2"/>
            <w:tcBorders>
              <w:top w:val="nil"/>
              <w:bottom w:val="single" w:sz="4" w:space="0" w:color="003361"/>
            </w:tcBorders>
            <w:shd w:val="clear" w:color="auto" w:fill="auto"/>
            <w:noWrap/>
            <w:hideMark/>
          </w:tcPr>
          <w:p w14:paraId="5A02A189" w14:textId="56091CF5" w:rsidR="00B66B12" w:rsidRPr="00B66B12" w:rsidRDefault="00705776" w:rsidP="00B8799D">
            <w:pPr>
              <w:spacing w:before="60" w:after="60"/>
              <w:jc w:val="right"/>
              <w:rPr>
                <w:rFonts w:ascii="Arial" w:hAnsi="Arial" w:cs="Arial"/>
                <w:spacing w:val="0"/>
                <w:sz w:val="18"/>
                <w:szCs w:val="18"/>
              </w:rPr>
            </w:pPr>
            <w:r w:rsidRPr="007B1D88">
              <w:rPr>
                <w:rFonts w:ascii="Arial" w:hAnsi="Arial" w:cs="Arial"/>
                <w:spacing w:val="0"/>
                <w:sz w:val="18"/>
                <w:szCs w:val="18"/>
              </w:rPr>
              <w:t>646</w:t>
            </w:r>
          </w:p>
        </w:tc>
        <w:tc>
          <w:tcPr>
            <w:tcW w:w="1456" w:type="dxa"/>
            <w:tcBorders>
              <w:top w:val="nil"/>
              <w:bottom w:val="single" w:sz="4" w:space="0" w:color="003361"/>
            </w:tcBorders>
            <w:shd w:val="clear" w:color="auto" w:fill="auto"/>
            <w:noWrap/>
            <w:vAlign w:val="center"/>
            <w:hideMark/>
          </w:tcPr>
          <w:p w14:paraId="31FBE9ED" w14:textId="33471BB8" w:rsidR="00B66B12" w:rsidRPr="00B66B12" w:rsidRDefault="00705776" w:rsidP="00B8799D">
            <w:pPr>
              <w:spacing w:before="60" w:after="60"/>
              <w:jc w:val="right"/>
              <w:rPr>
                <w:rFonts w:ascii="Arial" w:hAnsi="Arial" w:cs="Arial"/>
                <w:spacing w:val="0"/>
                <w:sz w:val="18"/>
                <w:szCs w:val="18"/>
              </w:rPr>
            </w:pPr>
            <w:r w:rsidRPr="00B66B12">
              <w:rPr>
                <w:rFonts w:ascii="Arial" w:hAnsi="Arial" w:cs="Arial"/>
                <w:spacing w:val="0"/>
                <w:sz w:val="18"/>
                <w:szCs w:val="18"/>
              </w:rPr>
              <w:t>(182)</w:t>
            </w:r>
          </w:p>
        </w:tc>
      </w:tr>
      <w:tr w:rsidR="00B66B12" w:rsidRPr="00005CAC" w14:paraId="47CA0444" w14:textId="77777777" w:rsidTr="00123848">
        <w:trPr>
          <w:trHeight w:val="285"/>
        </w:trPr>
        <w:tc>
          <w:tcPr>
            <w:tcW w:w="2263" w:type="dxa"/>
            <w:tcBorders>
              <w:top w:val="single" w:sz="4" w:space="0" w:color="auto"/>
              <w:bottom w:val="single" w:sz="4" w:space="0" w:color="auto"/>
            </w:tcBorders>
            <w:shd w:val="clear" w:color="auto" w:fill="auto"/>
            <w:noWrap/>
            <w:vAlign w:val="center"/>
            <w:hideMark/>
          </w:tcPr>
          <w:p w14:paraId="35DBF6D9" w14:textId="77777777" w:rsidR="00B66B12" w:rsidRPr="00B66B12" w:rsidRDefault="00B66B12" w:rsidP="00B8799D">
            <w:pPr>
              <w:spacing w:before="60" w:after="60"/>
              <w:rPr>
                <w:rFonts w:ascii="Arial" w:hAnsi="Arial" w:cs="Arial"/>
                <w:spacing w:val="0"/>
                <w:sz w:val="18"/>
                <w:szCs w:val="18"/>
              </w:rPr>
            </w:pPr>
            <w:r w:rsidRPr="00B66B12">
              <w:rPr>
                <w:rFonts w:ascii="Arial" w:hAnsi="Arial" w:cs="Arial"/>
                <w:spacing w:val="0"/>
                <w:sz w:val="18"/>
                <w:szCs w:val="18"/>
              </w:rPr>
              <w:t>Cr Bruce Harwood</w:t>
            </w:r>
          </w:p>
        </w:tc>
        <w:tc>
          <w:tcPr>
            <w:tcW w:w="988" w:type="dxa"/>
            <w:tcBorders>
              <w:top w:val="nil"/>
              <w:bottom w:val="single" w:sz="4" w:space="0" w:color="003361"/>
            </w:tcBorders>
            <w:shd w:val="clear" w:color="auto" w:fill="auto"/>
            <w:noWrap/>
            <w:vAlign w:val="center"/>
            <w:hideMark/>
          </w:tcPr>
          <w:p w14:paraId="5299C344" w14:textId="64885C8A"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   </w:t>
            </w:r>
          </w:p>
        </w:tc>
        <w:tc>
          <w:tcPr>
            <w:tcW w:w="1850" w:type="dxa"/>
            <w:tcBorders>
              <w:top w:val="nil"/>
              <w:bottom w:val="single" w:sz="4" w:space="0" w:color="003361"/>
            </w:tcBorders>
            <w:shd w:val="clear" w:color="auto" w:fill="auto"/>
            <w:noWrap/>
            <w:vAlign w:val="center"/>
            <w:hideMark/>
          </w:tcPr>
          <w:p w14:paraId="6FE4D8C6" w14:textId="34068E76" w:rsidR="00B66B12" w:rsidRPr="00B66B12" w:rsidRDefault="00705776"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   </w:t>
            </w:r>
          </w:p>
        </w:tc>
        <w:tc>
          <w:tcPr>
            <w:tcW w:w="1700" w:type="dxa"/>
            <w:gridSpan w:val="2"/>
            <w:tcBorders>
              <w:top w:val="nil"/>
              <w:bottom w:val="single" w:sz="4" w:space="0" w:color="003361"/>
            </w:tcBorders>
            <w:shd w:val="clear" w:color="auto" w:fill="auto"/>
            <w:noWrap/>
            <w:vAlign w:val="center"/>
            <w:hideMark/>
          </w:tcPr>
          <w:p w14:paraId="395D124D" w14:textId="5E52F94A"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545 </w:t>
            </w:r>
          </w:p>
        </w:tc>
        <w:tc>
          <w:tcPr>
            <w:tcW w:w="426" w:type="dxa"/>
            <w:gridSpan w:val="2"/>
            <w:tcBorders>
              <w:top w:val="nil"/>
            </w:tcBorders>
            <w:vAlign w:val="center"/>
          </w:tcPr>
          <w:p w14:paraId="5398B752" w14:textId="77777777" w:rsidR="00B66B12" w:rsidRPr="00B66B12" w:rsidRDefault="00B66B12" w:rsidP="00B8799D">
            <w:pPr>
              <w:spacing w:before="60" w:after="60"/>
              <w:jc w:val="right"/>
              <w:rPr>
                <w:rFonts w:ascii="Arial" w:hAnsi="Arial" w:cs="Arial"/>
                <w:spacing w:val="0"/>
                <w:sz w:val="18"/>
                <w:szCs w:val="18"/>
              </w:rPr>
            </w:pPr>
          </w:p>
        </w:tc>
        <w:tc>
          <w:tcPr>
            <w:tcW w:w="1558" w:type="dxa"/>
            <w:gridSpan w:val="2"/>
            <w:tcBorders>
              <w:top w:val="nil"/>
              <w:bottom w:val="single" w:sz="4" w:space="0" w:color="003361"/>
            </w:tcBorders>
            <w:shd w:val="clear" w:color="auto" w:fill="auto"/>
            <w:noWrap/>
            <w:hideMark/>
          </w:tcPr>
          <w:p w14:paraId="769359E5" w14:textId="067D8CD0" w:rsidR="00B66B12" w:rsidRPr="00B66B12" w:rsidRDefault="00705776" w:rsidP="00B8799D">
            <w:pPr>
              <w:spacing w:before="60" w:after="60"/>
              <w:jc w:val="right"/>
              <w:rPr>
                <w:rFonts w:ascii="Arial" w:hAnsi="Arial" w:cs="Arial"/>
                <w:spacing w:val="0"/>
                <w:sz w:val="18"/>
                <w:szCs w:val="18"/>
              </w:rPr>
            </w:pPr>
            <w:r w:rsidRPr="007B1D88">
              <w:rPr>
                <w:rFonts w:ascii="Arial" w:hAnsi="Arial" w:cs="Arial"/>
                <w:spacing w:val="0"/>
                <w:sz w:val="18"/>
                <w:szCs w:val="18"/>
              </w:rPr>
              <w:t>646</w:t>
            </w:r>
          </w:p>
        </w:tc>
        <w:tc>
          <w:tcPr>
            <w:tcW w:w="1456" w:type="dxa"/>
            <w:tcBorders>
              <w:top w:val="nil"/>
              <w:bottom w:val="single" w:sz="4" w:space="0" w:color="003361"/>
            </w:tcBorders>
            <w:shd w:val="clear" w:color="auto" w:fill="auto"/>
            <w:noWrap/>
            <w:vAlign w:val="center"/>
            <w:hideMark/>
          </w:tcPr>
          <w:p w14:paraId="0DEC92D7" w14:textId="28F5AC58"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1,191 </w:t>
            </w:r>
          </w:p>
        </w:tc>
      </w:tr>
      <w:tr w:rsidR="00B66B12" w:rsidRPr="00005CAC" w14:paraId="0A9C1AFC" w14:textId="77777777" w:rsidTr="00123848">
        <w:trPr>
          <w:trHeight w:val="285"/>
        </w:trPr>
        <w:tc>
          <w:tcPr>
            <w:tcW w:w="2263" w:type="dxa"/>
            <w:tcBorders>
              <w:top w:val="single" w:sz="4" w:space="0" w:color="003361"/>
              <w:bottom w:val="single" w:sz="4" w:space="0" w:color="003361"/>
            </w:tcBorders>
            <w:shd w:val="clear" w:color="auto" w:fill="auto"/>
            <w:noWrap/>
            <w:vAlign w:val="center"/>
            <w:hideMark/>
          </w:tcPr>
          <w:p w14:paraId="2C128D74" w14:textId="77777777" w:rsidR="00B66B12" w:rsidRPr="00B66B12" w:rsidRDefault="00B66B12" w:rsidP="00B8799D">
            <w:pPr>
              <w:spacing w:before="60" w:after="60"/>
              <w:rPr>
                <w:rFonts w:ascii="Arial" w:hAnsi="Arial" w:cs="Arial"/>
                <w:spacing w:val="0"/>
                <w:sz w:val="18"/>
                <w:szCs w:val="18"/>
              </w:rPr>
            </w:pPr>
            <w:r w:rsidRPr="00B66B12">
              <w:rPr>
                <w:rFonts w:ascii="Arial" w:hAnsi="Arial" w:cs="Arial"/>
                <w:spacing w:val="0"/>
                <w:sz w:val="18"/>
                <w:szCs w:val="18"/>
              </w:rPr>
              <w:t xml:space="preserve">Cr Eddy </w:t>
            </w:r>
            <w:proofErr w:type="spellStart"/>
            <w:r w:rsidRPr="00B66B12">
              <w:rPr>
                <w:rFonts w:ascii="Arial" w:hAnsi="Arial" w:cs="Arial"/>
                <w:spacing w:val="0"/>
                <w:sz w:val="18"/>
                <w:szCs w:val="18"/>
              </w:rPr>
              <w:t>Kontelj</w:t>
            </w:r>
            <w:proofErr w:type="spellEnd"/>
          </w:p>
        </w:tc>
        <w:tc>
          <w:tcPr>
            <w:tcW w:w="988" w:type="dxa"/>
            <w:tcBorders>
              <w:top w:val="nil"/>
              <w:bottom w:val="single" w:sz="4" w:space="0" w:color="003361"/>
            </w:tcBorders>
            <w:shd w:val="clear" w:color="auto" w:fill="auto"/>
            <w:noWrap/>
            <w:vAlign w:val="center"/>
            <w:hideMark/>
          </w:tcPr>
          <w:p w14:paraId="5EC9726E" w14:textId="30327FF3"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   </w:t>
            </w:r>
          </w:p>
        </w:tc>
        <w:tc>
          <w:tcPr>
            <w:tcW w:w="1850" w:type="dxa"/>
            <w:tcBorders>
              <w:top w:val="nil"/>
              <w:bottom w:val="single" w:sz="4" w:space="0" w:color="003361"/>
            </w:tcBorders>
            <w:shd w:val="clear" w:color="auto" w:fill="auto"/>
            <w:noWrap/>
            <w:vAlign w:val="center"/>
            <w:hideMark/>
          </w:tcPr>
          <w:p w14:paraId="7137D740" w14:textId="0DC4D949" w:rsidR="00B66B12" w:rsidRPr="00B66B12" w:rsidRDefault="00705776"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   </w:t>
            </w:r>
          </w:p>
        </w:tc>
        <w:tc>
          <w:tcPr>
            <w:tcW w:w="1700" w:type="dxa"/>
            <w:gridSpan w:val="2"/>
            <w:tcBorders>
              <w:top w:val="nil"/>
              <w:bottom w:val="single" w:sz="4" w:space="0" w:color="003361"/>
            </w:tcBorders>
            <w:shd w:val="clear" w:color="auto" w:fill="auto"/>
            <w:noWrap/>
            <w:vAlign w:val="center"/>
            <w:hideMark/>
          </w:tcPr>
          <w:p w14:paraId="0649A4AB" w14:textId="2C72672F"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760 </w:t>
            </w:r>
          </w:p>
        </w:tc>
        <w:tc>
          <w:tcPr>
            <w:tcW w:w="426" w:type="dxa"/>
            <w:gridSpan w:val="2"/>
            <w:tcBorders>
              <w:top w:val="nil"/>
            </w:tcBorders>
            <w:vAlign w:val="center"/>
          </w:tcPr>
          <w:p w14:paraId="7031C5AF" w14:textId="77777777" w:rsidR="00B66B12" w:rsidRPr="00B66B12" w:rsidRDefault="00B66B12" w:rsidP="00B8799D">
            <w:pPr>
              <w:spacing w:before="60" w:after="60"/>
              <w:jc w:val="right"/>
              <w:rPr>
                <w:rFonts w:ascii="Arial" w:hAnsi="Arial" w:cs="Arial"/>
                <w:spacing w:val="0"/>
                <w:sz w:val="18"/>
                <w:szCs w:val="18"/>
              </w:rPr>
            </w:pPr>
          </w:p>
        </w:tc>
        <w:tc>
          <w:tcPr>
            <w:tcW w:w="1558" w:type="dxa"/>
            <w:gridSpan w:val="2"/>
            <w:tcBorders>
              <w:top w:val="nil"/>
              <w:bottom w:val="single" w:sz="4" w:space="0" w:color="003361"/>
            </w:tcBorders>
            <w:shd w:val="clear" w:color="auto" w:fill="auto"/>
            <w:noWrap/>
            <w:hideMark/>
          </w:tcPr>
          <w:p w14:paraId="1E111C73" w14:textId="38245608" w:rsidR="00B66B12" w:rsidRPr="00B66B12" w:rsidRDefault="00705776" w:rsidP="00B8799D">
            <w:pPr>
              <w:spacing w:before="60" w:after="60"/>
              <w:jc w:val="right"/>
              <w:rPr>
                <w:rFonts w:ascii="Arial" w:hAnsi="Arial" w:cs="Arial"/>
                <w:spacing w:val="0"/>
                <w:sz w:val="18"/>
                <w:szCs w:val="18"/>
              </w:rPr>
            </w:pPr>
            <w:r w:rsidRPr="007B1D88">
              <w:rPr>
                <w:rFonts w:ascii="Arial" w:hAnsi="Arial" w:cs="Arial"/>
                <w:spacing w:val="0"/>
                <w:sz w:val="18"/>
                <w:szCs w:val="18"/>
              </w:rPr>
              <w:t>646</w:t>
            </w:r>
          </w:p>
        </w:tc>
        <w:tc>
          <w:tcPr>
            <w:tcW w:w="1456" w:type="dxa"/>
            <w:tcBorders>
              <w:top w:val="nil"/>
              <w:bottom w:val="single" w:sz="4" w:space="0" w:color="003361"/>
            </w:tcBorders>
            <w:shd w:val="clear" w:color="auto" w:fill="auto"/>
            <w:noWrap/>
            <w:vAlign w:val="center"/>
            <w:hideMark/>
          </w:tcPr>
          <w:p w14:paraId="117D2FB6" w14:textId="05A5D6B0"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1,405 </w:t>
            </w:r>
          </w:p>
        </w:tc>
      </w:tr>
      <w:tr w:rsidR="00B66B12" w:rsidRPr="00005CAC" w14:paraId="43CFCD6A" w14:textId="77777777" w:rsidTr="00123848">
        <w:trPr>
          <w:trHeight w:val="285"/>
        </w:trPr>
        <w:tc>
          <w:tcPr>
            <w:tcW w:w="2263" w:type="dxa"/>
            <w:tcBorders>
              <w:top w:val="nil"/>
              <w:bottom w:val="single" w:sz="4" w:space="0" w:color="003361"/>
            </w:tcBorders>
            <w:shd w:val="clear" w:color="auto" w:fill="auto"/>
            <w:noWrap/>
            <w:vAlign w:val="center"/>
            <w:hideMark/>
          </w:tcPr>
          <w:p w14:paraId="21C3DC10" w14:textId="77777777" w:rsidR="00B66B12" w:rsidRPr="00B66B12" w:rsidRDefault="00B66B12" w:rsidP="00B8799D">
            <w:pPr>
              <w:spacing w:before="60" w:after="60"/>
              <w:rPr>
                <w:rFonts w:ascii="Arial" w:hAnsi="Arial" w:cs="Arial"/>
                <w:spacing w:val="0"/>
                <w:sz w:val="18"/>
                <w:szCs w:val="18"/>
              </w:rPr>
            </w:pPr>
            <w:r w:rsidRPr="00B66B12">
              <w:rPr>
                <w:rFonts w:ascii="Arial" w:hAnsi="Arial" w:cs="Arial"/>
                <w:spacing w:val="0"/>
                <w:sz w:val="18"/>
                <w:szCs w:val="18"/>
              </w:rPr>
              <w:t>Cr Sarah Mansfield</w:t>
            </w:r>
          </w:p>
        </w:tc>
        <w:tc>
          <w:tcPr>
            <w:tcW w:w="988" w:type="dxa"/>
            <w:tcBorders>
              <w:top w:val="nil"/>
              <w:bottom w:val="single" w:sz="4" w:space="0" w:color="003361"/>
            </w:tcBorders>
            <w:shd w:val="clear" w:color="auto" w:fill="auto"/>
            <w:noWrap/>
            <w:vAlign w:val="center"/>
            <w:hideMark/>
          </w:tcPr>
          <w:p w14:paraId="71DE1339" w14:textId="5C70D47E"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   </w:t>
            </w:r>
          </w:p>
        </w:tc>
        <w:tc>
          <w:tcPr>
            <w:tcW w:w="1850" w:type="dxa"/>
            <w:tcBorders>
              <w:top w:val="nil"/>
              <w:bottom w:val="single" w:sz="4" w:space="0" w:color="003361"/>
            </w:tcBorders>
            <w:shd w:val="clear" w:color="auto" w:fill="auto"/>
            <w:noWrap/>
            <w:vAlign w:val="center"/>
            <w:hideMark/>
          </w:tcPr>
          <w:p w14:paraId="6F94617F" w14:textId="53D083EF" w:rsidR="00B66B12" w:rsidRPr="00B66B12" w:rsidRDefault="00705776"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   </w:t>
            </w:r>
          </w:p>
        </w:tc>
        <w:tc>
          <w:tcPr>
            <w:tcW w:w="1700" w:type="dxa"/>
            <w:gridSpan w:val="2"/>
            <w:tcBorders>
              <w:top w:val="nil"/>
              <w:bottom w:val="single" w:sz="4" w:space="0" w:color="003361"/>
            </w:tcBorders>
            <w:shd w:val="clear" w:color="auto" w:fill="auto"/>
            <w:noWrap/>
            <w:vAlign w:val="center"/>
            <w:hideMark/>
          </w:tcPr>
          <w:p w14:paraId="2A6D45A4" w14:textId="17457688"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601 </w:t>
            </w:r>
          </w:p>
        </w:tc>
        <w:tc>
          <w:tcPr>
            <w:tcW w:w="426" w:type="dxa"/>
            <w:gridSpan w:val="2"/>
            <w:tcBorders>
              <w:top w:val="nil"/>
            </w:tcBorders>
            <w:vAlign w:val="center"/>
          </w:tcPr>
          <w:p w14:paraId="0D258B32" w14:textId="77777777" w:rsidR="00B66B12" w:rsidRPr="00B66B12" w:rsidRDefault="00B66B12" w:rsidP="00B8799D">
            <w:pPr>
              <w:spacing w:before="60" w:after="60"/>
              <w:jc w:val="right"/>
              <w:rPr>
                <w:rFonts w:ascii="Arial" w:hAnsi="Arial" w:cs="Arial"/>
                <w:spacing w:val="0"/>
                <w:sz w:val="18"/>
                <w:szCs w:val="18"/>
              </w:rPr>
            </w:pPr>
          </w:p>
        </w:tc>
        <w:tc>
          <w:tcPr>
            <w:tcW w:w="1558" w:type="dxa"/>
            <w:gridSpan w:val="2"/>
            <w:tcBorders>
              <w:top w:val="nil"/>
              <w:bottom w:val="single" w:sz="4" w:space="0" w:color="003361"/>
            </w:tcBorders>
            <w:shd w:val="clear" w:color="auto" w:fill="auto"/>
            <w:noWrap/>
            <w:hideMark/>
          </w:tcPr>
          <w:p w14:paraId="3EA83900" w14:textId="174510BC" w:rsidR="00B66B12" w:rsidRPr="00B66B12" w:rsidRDefault="00705776" w:rsidP="00B8799D">
            <w:pPr>
              <w:spacing w:before="60" w:after="60"/>
              <w:jc w:val="right"/>
              <w:rPr>
                <w:rFonts w:ascii="Arial" w:hAnsi="Arial" w:cs="Arial"/>
                <w:spacing w:val="0"/>
                <w:sz w:val="18"/>
                <w:szCs w:val="18"/>
              </w:rPr>
            </w:pPr>
            <w:r w:rsidRPr="007B1D88">
              <w:rPr>
                <w:rFonts w:ascii="Arial" w:hAnsi="Arial" w:cs="Arial"/>
                <w:spacing w:val="0"/>
                <w:sz w:val="18"/>
                <w:szCs w:val="18"/>
              </w:rPr>
              <w:t>646</w:t>
            </w:r>
          </w:p>
        </w:tc>
        <w:tc>
          <w:tcPr>
            <w:tcW w:w="1456" w:type="dxa"/>
            <w:tcBorders>
              <w:top w:val="nil"/>
              <w:bottom w:val="single" w:sz="4" w:space="0" w:color="003361"/>
            </w:tcBorders>
            <w:shd w:val="clear" w:color="auto" w:fill="auto"/>
            <w:noWrap/>
            <w:vAlign w:val="center"/>
            <w:hideMark/>
          </w:tcPr>
          <w:p w14:paraId="569F997A" w14:textId="3AC46E48"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1,247 </w:t>
            </w:r>
          </w:p>
        </w:tc>
      </w:tr>
      <w:tr w:rsidR="00B66B12" w:rsidRPr="00005CAC" w14:paraId="17CE54E5" w14:textId="77777777" w:rsidTr="00123848">
        <w:trPr>
          <w:trHeight w:val="285"/>
        </w:trPr>
        <w:tc>
          <w:tcPr>
            <w:tcW w:w="2263" w:type="dxa"/>
            <w:tcBorders>
              <w:top w:val="nil"/>
              <w:bottom w:val="single" w:sz="4" w:space="0" w:color="003361"/>
            </w:tcBorders>
            <w:shd w:val="clear" w:color="auto" w:fill="auto"/>
            <w:noWrap/>
            <w:vAlign w:val="center"/>
            <w:hideMark/>
          </w:tcPr>
          <w:p w14:paraId="16082B29" w14:textId="77777777" w:rsidR="00B66B12" w:rsidRPr="00B66B12" w:rsidRDefault="00B66B12" w:rsidP="00B8799D">
            <w:pPr>
              <w:spacing w:before="60" w:after="60"/>
              <w:rPr>
                <w:rFonts w:ascii="Arial" w:hAnsi="Arial" w:cs="Arial"/>
                <w:spacing w:val="0"/>
                <w:sz w:val="18"/>
                <w:szCs w:val="18"/>
              </w:rPr>
            </w:pPr>
            <w:r w:rsidRPr="00B66B12">
              <w:rPr>
                <w:rFonts w:ascii="Arial" w:hAnsi="Arial" w:cs="Arial"/>
                <w:spacing w:val="0"/>
                <w:sz w:val="18"/>
                <w:szCs w:val="18"/>
              </w:rPr>
              <w:t>Cr Jim Mason</w:t>
            </w:r>
          </w:p>
        </w:tc>
        <w:tc>
          <w:tcPr>
            <w:tcW w:w="988" w:type="dxa"/>
            <w:tcBorders>
              <w:top w:val="nil"/>
              <w:bottom w:val="single" w:sz="4" w:space="0" w:color="003361"/>
            </w:tcBorders>
            <w:shd w:val="clear" w:color="auto" w:fill="auto"/>
            <w:noWrap/>
            <w:vAlign w:val="center"/>
            <w:hideMark/>
          </w:tcPr>
          <w:p w14:paraId="526C7A97" w14:textId="5EE0FD5F"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3,335 </w:t>
            </w:r>
          </w:p>
        </w:tc>
        <w:tc>
          <w:tcPr>
            <w:tcW w:w="1850" w:type="dxa"/>
            <w:tcBorders>
              <w:top w:val="nil"/>
              <w:bottom w:val="single" w:sz="4" w:space="0" w:color="003361"/>
            </w:tcBorders>
            <w:shd w:val="clear" w:color="auto" w:fill="auto"/>
            <w:noWrap/>
            <w:vAlign w:val="center"/>
            <w:hideMark/>
          </w:tcPr>
          <w:p w14:paraId="26A7E3A0" w14:textId="01624D6E" w:rsidR="00B66B12" w:rsidRPr="00B66B12" w:rsidRDefault="00705776"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   </w:t>
            </w:r>
          </w:p>
        </w:tc>
        <w:tc>
          <w:tcPr>
            <w:tcW w:w="1700" w:type="dxa"/>
            <w:gridSpan w:val="2"/>
            <w:tcBorders>
              <w:top w:val="nil"/>
              <w:bottom w:val="single" w:sz="4" w:space="0" w:color="003361"/>
            </w:tcBorders>
            <w:shd w:val="clear" w:color="auto" w:fill="auto"/>
            <w:noWrap/>
            <w:vAlign w:val="center"/>
            <w:hideMark/>
          </w:tcPr>
          <w:p w14:paraId="11D432C4" w14:textId="786507AA"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825 </w:t>
            </w:r>
          </w:p>
        </w:tc>
        <w:tc>
          <w:tcPr>
            <w:tcW w:w="426" w:type="dxa"/>
            <w:gridSpan w:val="2"/>
            <w:tcBorders>
              <w:top w:val="nil"/>
            </w:tcBorders>
            <w:vAlign w:val="center"/>
          </w:tcPr>
          <w:p w14:paraId="154C6022" w14:textId="77777777" w:rsidR="00B66B12" w:rsidRPr="00B66B12" w:rsidRDefault="00B66B12" w:rsidP="00B8799D">
            <w:pPr>
              <w:spacing w:before="60" w:after="60"/>
              <w:jc w:val="right"/>
              <w:rPr>
                <w:rFonts w:ascii="Arial" w:hAnsi="Arial" w:cs="Arial"/>
                <w:spacing w:val="0"/>
                <w:sz w:val="18"/>
                <w:szCs w:val="18"/>
              </w:rPr>
            </w:pPr>
          </w:p>
        </w:tc>
        <w:tc>
          <w:tcPr>
            <w:tcW w:w="1558" w:type="dxa"/>
            <w:gridSpan w:val="2"/>
            <w:tcBorders>
              <w:top w:val="nil"/>
              <w:bottom w:val="single" w:sz="4" w:space="0" w:color="003361"/>
            </w:tcBorders>
            <w:shd w:val="clear" w:color="auto" w:fill="auto"/>
            <w:noWrap/>
            <w:hideMark/>
          </w:tcPr>
          <w:p w14:paraId="3E2F78EE" w14:textId="3C778CFB" w:rsidR="00B66B12" w:rsidRPr="00B66B12" w:rsidRDefault="00705776" w:rsidP="00B8799D">
            <w:pPr>
              <w:spacing w:before="60" w:after="60"/>
              <w:jc w:val="right"/>
              <w:rPr>
                <w:rFonts w:ascii="Arial" w:hAnsi="Arial" w:cs="Arial"/>
                <w:spacing w:val="0"/>
                <w:sz w:val="18"/>
                <w:szCs w:val="18"/>
              </w:rPr>
            </w:pPr>
            <w:r w:rsidRPr="007B1D88">
              <w:rPr>
                <w:rFonts w:ascii="Arial" w:hAnsi="Arial" w:cs="Arial"/>
                <w:spacing w:val="0"/>
                <w:sz w:val="18"/>
                <w:szCs w:val="18"/>
              </w:rPr>
              <w:t>646</w:t>
            </w:r>
          </w:p>
        </w:tc>
        <w:tc>
          <w:tcPr>
            <w:tcW w:w="1456" w:type="dxa"/>
            <w:tcBorders>
              <w:top w:val="nil"/>
              <w:bottom w:val="single" w:sz="4" w:space="0" w:color="003361"/>
            </w:tcBorders>
            <w:shd w:val="clear" w:color="auto" w:fill="auto"/>
            <w:noWrap/>
            <w:vAlign w:val="center"/>
            <w:hideMark/>
          </w:tcPr>
          <w:p w14:paraId="3E3F272A" w14:textId="1A83C670" w:rsidR="00B66B12" w:rsidRPr="00B66B12" w:rsidRDefault="00B66B12" w:rsidP="00B8799D">
            <w:pPr>
              <w:spacing w:before="60" w:after="60"/>
              <w:jc w:val="right"/>
              <w:rPr>
                <w:rFonts w:ascii="Arial" w:hAnsi="Arial" w:cs="Arial"/>
                <w:spacing w:val="0"/>
                <w:sz w:val="18"/>
                <w:szCs w:val="18"/>
              </w:rPr>
            </w:pPr>
            <w:r w:rsidRPr="00B66B12">
              <w:rPr>
                <w:rFonts w:ascii="Arial" w:hAnsi="Arial" w:cs="Arial"/>
                <w:spacing w:val="0"/>
                <w:sz w:val="18"/>
                <w:szCs w:val="18"/>
              </w:rPr>
              <w:t xml:space="preserve">4,806 </w:t>
            </w:r>
          </w:p>
        </w:tc>
      </w:tr>
      <w:tr w:rsidR="00123848" w:rsidRPr="00005CAC" w14:paraId="28F59AA0" w14:textId="77777777" w:rsidTr="00123848">
        <w:trPr>
          <w:trHeight w:val="285"/>
        </w:trPr>
        <w:tc>
          <w:tcPr>
            <w:tcW w:w="2263" w:type="dxa"/>
            <w:tcBorders>
              <w:top w:val="nil"/>
              <w:bottom w:val="single" w:sz="4" w:space="0" w:color="003361"/>
            </w:tcBorders>
            <w:shd w:val="clear" w:color="auto" w:fill="auto"/>
            <w:noWrap/>
            <w:vAlign w:val="center"/>
          </w:tcPr>
          <w:p w14:paraId="1FB322E5" w14:textId="6D14C7DA" w:rsidR="00123848" w:rsidRPr="00B66B12" w:rsidRDefault="00123848" w:rsidP="00123848">
            <w:pPr>
              <w:spacing w:before="60" w:after="60"/>
              <w:rPr>
                <w:rFonts w:ascii="Arial" w:hAnsi="Arial" w:cs="Arial"/>
                <w:spacing w:val="0"/>
                <w:sz w:val="18"/>
                <w:szCs w:val="18"/>
              </w:rPr>
            </w:pPr>
            <w:r w:rsidRPr="00B66B12">
              <w:rPr>
                <w:rFonts w:ascii="Arial" w:hAnsi="Arial" w:cs="Arial"/>
                <w:spacing w:val="0"/>
                <w:sz w:val="18"/>
                <w:szCs w:val="18"/>
              </w:rPr>
              <w:t>Cr Belinda Moloney</w:t>
            </w:r>
          </w:p>
        </w:tc>
        <w:tc>
          <w:tcPr>
            <w:tcW w:w="988" w:type="dxa"/>
            <w:tcBorders>
              <w:top w:val="nil"/>
              <w:bottom w:val="single" w:sz="4" w:space="0" w:color="003361"/>
            </w:tcBorders>
            <w:shd w:val="clear" w:color="auto" w:fill="auto"/>
            <w:noWrap/>
            <w:vAlign w:val="center"/>
          </w:tcPr>
          <w:p w14:paraId="364E6FFA" w14:textId="5143ED68"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 xml:space="preserve">-   </w:t>
            </w:r>
          </w:p>
        </w:tc>
        <w:tc>
          <w:tcPr>
            <w:tcW w:w="1850" w:type="dxa"/>
            <w:tcBorders>
              <w:top w:val="nil"/>
              <w:bottom w:val="single" w:sz="4" w:space="0" w:color="003361"/>
            </w:tcBorders>
            <w:shd w:val="clear" w:color="auto" w:fill="auto"/>
            <w:noWrap/>
            <w:vAlign w:val="center"/>
          </w:tcPr>
          <w:p w14:paraId="7A2A99EA" w14:textId="35F78852"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 xml:space="preserve"> (1,469)</w:t>
            </w:r>
          </w:p>
        </w:tc>
        <w:tc>
          <w:tcPr>
            <w:tcW w:w="1693" w:type="dxa"/>
            <w:tcBorders>
              <w:top w:val="nil"/>
              <w:bottom w:val="single" w:sz="4" w:space="0" w:color="003361"/>
            </w:tcBorders>
            <w:shd w:val="clear" w:color="auto" w:fill="auto"/>
            <w:noWrap/>
            <w:vAlign w:val="center"/>
          </w:tcPr>
          <w:p w14:paraId="4F5FACE1" w14:textId="74358DF3"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 xml:space="preserve">314 </w:t>
            </w:r>
          </w:p>
        </w:tc>
        <w:tc>
          <w:tcPr>
            <w:tcW w:w="426" w:type="dxa"/>
            <w:gridSpan w:val="2"/>
            <w:tcBorders>
              <w:top w:val="nil"/>
            </w:tcBorders>
            <w:vAlign w:val="center"/>
          </w:tcPr>
          <w:p w14:paraId="24780BC8" w14:textId="77777777" w:rsidR="00123848" w:rsidRPr="00B66B12" w:rsidRDefault="00123848" w:rsidP="00123848">
            <w:pPr>
              <w:spacing w:before="60" w:after="60"/>
              <w:jc w:val="right"/>
              <w:rPr>
                <w:rFonts w:ascii="Arial" w:hAnsi="Arial" w:cs="Arial"/>
                <w:spacing w:val="0"/>
                <w:sz w:val="18"/>
                <w:szCs w:val="18"/>
              </w:rPr>
            </w:pPr>
          </w:p>
        </w:tc>
        <w:tc>
          <w:tcPr>
            <w:tcW w:w="1559" w:type="dxa"/>
            <w:gridSpan w:val="2"/>
            <w:tcBorders>
              <w:top w:val="nil"/>
              <w:bottom w:val="single" w:sz="4" w:space="0" w:color="003361"/>
            </w:tcBorders>
            <w:shd w:val="clear" w:color="auto" w:fill="auto"/>
            <w:noWrap/>
          </w:tcPr>
          <w:p w14:paraId="2C68BB8B" w14:textId="45938D27" w:rsidR="00123848" w:rsidRPr="007B1D88" w:rsidRDefault="00123848" w:rsidP="00123848">
            <w:pPr>
              <w:spacing w:before="60" w:after="60"/>
              <w:jc w:val="right"/>
              <w:rPr>
                <w:rFonts w:ascii="Arial" w:hAnsi="Arial" w:cs="Arial"/>
                <w:spacing w:val="0"/>
                <w:sz w:val="18"/>
                <w:szCs w:val="18"/>
              </w:rPr>
            </w:pPr>
            <w:r w:rsidRPr="007B1D88">
              <w:rPr>
                <w:rFonts w:ascii="Arial" w:hAnsi="Arial" w:cs="Arial"/>
                <w:spacing w:val="0"/>
                <w:sz w:val="18"/>
                <w:szCs w:val="18"/>
              </w:rPr>
              <w:t>646</w:t>
            </w:r>
          </w:p>
        </w:tc>
        <w:tc>
          <w:tcPr>
            <w:tcW w:w="1462" w:type="dxa"/>
            <w:gridSpan w:val="2"/>
            <w:tcBorders>
              <w:top w:val="nil"/>
              <w:bottom w:val="single" w:sz="4" w:space="0" w:color="003361"/>
            </w:tcBorders>
            <w:shd w:val="clear" w:color="auto" w:fill="auto"/>
            <w:noWrap/>
            <w:vAlign w:val="center"/>
          </w:tcPr>
          <w:p w14:paraId="48EF8CB3" w14:textId="489ADDF8"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(509)</w:t>
            </w:r>
          </w:p>
        </w:tc>
      </w:tr>
      <w:tr w:rsidR="00123848" w:rsidRPr="00005CAC" w14:paraId="5FD41E8C" w14:textId="77777777" w:rsidTr="00123848">
        <w:trPr>
          <w:trHeight w:val="285"/>
        </w:trPr>
        <w:tc>
          <w:tcPr>
            <w:tcW w:w="2263" w:type="dxa"/>
            <w:tcBorders>
              <w:top w:val="nil"/>
              <w:bottom w:val="single" w:sz="4" w:space="0" w:color="003361"/>
            </w:tcBorders>
            <w:shd w:val="clear" w:color="auto" w:fill="auto"/>
            <w:noWrap/>
            <w:vAlign w:val="center"/>
            <w:hideMark/>
          </w:tcPr>
          <w:p w14:paraId="619B987A" w14:textId="4B24F238" w:rsidR="00123848" w:rsidRPr="00B66B12" w:rsidRDefault="00123848" w:rsidP="00123848">
            <w:pPr>
              <w:spacing w:before="60" w:after="60"/>
              <w:rPr>
                <w:rFonts w:ascii="Arial" w:hAnsi="Arial" w:cs="Arial"/>
                <w:spacing w:val="0"/>
                <w:sz w:val="18"/>
                <w:szCs w:val="18"/>
              </w:rPr>
            </w:pPr>
            <w:r w:rsidRPr="00B66B12">
              <w:rPr>
                <w:rFonts w:ascii="Arial" w:hAnsi="Arial" w:cs="Arial"/>
                <w:spacing w:val="0"/>
                <w:sz w:val="18"/>
                <w:szCs w:val="18"/>
              </w:rPr>
              <w:t xml:space="preserve">Cr Peter </w:t>
            </w:r>
            <w:proofErr w:type="spellStart"/>
            <w:r w:rsidRPr="00B66B12">
              <w:rPr>
                <w:rFonts w:ascii="Arial" w:hAnsi="Arial" w:cs="Arial"/>
                <w:spacing w:val="0"/>
                <w:sz w:val="18"/>
                <w:szCs w:val="18"/>
              </w:rPr>
              <w:t>Murrihy</w:t>
            </w:r>
            <w:proofErr w:type="spellEnd"/>
            <w:r w:rsidRPr="00772584">
              <w:rPr>
                <w:rStyle w:val="FootnoteReference"/>
                <w:rFonts w:ascii="Arial" w:eastAsia="MS Gothic" w:hAnsi="Arial" w:cs="Arial"/>
                <w:spacing w:val="0"/>
                <w:sz w:val="18"/>
                <w:szCs w:val="18"/>
              </w:rPr>
              <w:footnoteReference w:id="9"/>
            </w:r>
          </w:p>
        </w:tc>
        <w:tc>
          <w:tcPr>
            <w:tcW w:w="988" w:type="dxa"/>
            <w:tcBorders>
              <w:top w:val="nil"/>
              <w:bottom w:val="single" w:sz="4" w:space="0" w:color="003361"/>
            </w:tcBorders>
            <w:shd w:val="clear" w:color="auto" w:fill="auto"/>
            <w:noWrap/>
            <w:vAlign w:val="center"/>
            <w:hideMark/>
          </w:tcPr>
          <w:p w14:paraId="29355E82" w14:textId="56E40303"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 xml:space="preserve">309 </w:t>
            </w:r>
          </w:p>
        </w:tc>
        <w:tc>
          <w:tcPr>
            <w:tcW w:w="1850" w:type="dxa"/>
            <w:tcBorders>
              <w:top w:val="nil"/>
              <w:bottom w:val="single" w:sz="4" w:space="0" w:color="003361"/>
            </w:tcBorders>
            <w:shd w:val="clear" w:color="auto" w:fill="auto"/>
            <w:noWrap/>
            <w:vAlign w:val="center"/>
            <w:hideMark/>
          </w:tcPr>
          <w:p w14:paraId="7F776110" w14:textId="33413420"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 xml:space="preserve">-   </w:t>
            </w:r>
          </w:p>
        </w:tc>
        <w:tc>
          <w:tcPr>
            <w:tcW w:w="1700" w:type="dxa"/>
            <w:gridSpan w:val="2"/>
            <w:tcBorders>
              <w:top w:val="nil"/>
              <w:bottom w:val="single" w:sz="4" w:space="0" w:color="003361"/>
            </w:tcBorders>
            <w:shd w:val="clear" w:color="auto" w:fill="auto"/>
            <w:noWrap/>
            <w:vAlign w:val="center"/>
            <w:hideMark/>
          </w:tcPr>
          <w:p w14:paraId="21D399BA" w14:textId="0454667B"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 xml:space="preserve">634 </w:t>
            </w:r>
          </w:p>
        </w:tc>
        <w:tc>
          <w:tcPr>
            <w:tcW w:w="426" w:type="dxa"/>
            <w:gridSpan w:val="2"/>
            <w:tcBorders>
              <w:top w:val="nil"/>
            </w:tcBorders>
            <w:vAlign w:val="center"/>
          </w:tcPr>
          <w:p w14:paraId="58E79E7B" w14:textId="77777777" w:rsidR="00123848" w:rsidRPr="00B66B12" w:rsidRDefault="00123848" w:rsidP="00123848">
            <w:pPr>
              <w:spacing w:before="60" w:after="60"/>
              <w:jc w:val="right"/>
              <w:rPr>
                <w:rFonts w:ascii="Arial" w:hAnsi="Arial" w:cs="Arial"/>
                <w:spacing w:val="0"/>
                <w:sz w:val="18"/>
                <w:szCs w:val="18"/>
              </w:rPr>
            </w:pPr>
          </w:p>
        </w:tc>
        <w:tc>
          <w:tcPr>
            <w:tcW w:w="1558" w:type="dxa"/>
            <w:gridSpan w:val="2"/>
            <w:tcBorders>
              <w:top w:val="nil"/>
              <w:bottom w:val="single" w:sz="4" w:space="0" w:color="003361"/>
            </w:tcBorders>
            <w:shd w:val="clear" w:color="auto" w:fill="auto"/>
            <w:noWrap/>
            <w:hideMark/>
          </w:tcPr>
          <w:p w14:paraId="38461B6D" w14:textId="2A292025" w:rsidR="00123848" w:rsidRPr="00B66B12" w:rsidRDefault="00123848" w:rsidP="00123848">
            <w:pPr>
              <w:spacing w:before="60" w:after="60"/>
              <w:jc w:val="right"/>
              <w:rPr>
                <w:rFonts w:ascii="Arial" w:hAnsi="Arial" w:cs="Arial"/>
                <w:spacing w:val="0"/>
                <w:sz w:val="18"/>
                <w:szCs w:val="18"/>
              </w:rPr>
            </w:pPr>
            <w:r w:rsidRPr="007B1D88">
              <w:rPr>
                <w:rFonts w:ascii="Arial" w:hAnsi="Arial" w:cs="Arial"/>
                <w:spacing w:val="0"/>
                <w:sz w:val="18"/>
                <w:szCs w:val="18"/>
              </w:rPr>
              <w:t>646</w:t>
            </w:r>
          </w:p>
        </w:tc>
        <w:tc>
          <w:tcPr>
            <w:tcW w:w="1456" w:type="dxa"/>
            <w:tcBorders>
              <w:top w:val="nil"/>
              <w:bottom w:val="single" w:sz="4" w:space="0" w:color="003361"/>
            </w:tcBorders>
            <w:shd w:val="clear" w:color="auto" w:fill="auto"/>
            <w:noWrap/>
            <w:vAlign w:val="center"/>
            <w:hideMark/>
          </w:tcPr>
          <w:p w14:paraId="7496FF7C" w14:textId="5D2F2B02"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 xml:space="preserve">1,589 </w:t>
            </w:r>
          </w:p>
        </w:tc>
      </w:tr>
      <w:tr w:rsidR="00123848" w:rsidRPr="00005CAC" w14:paraId="4964D4DD" w14:textId="77777777" w:rsidTr="00123848">
        <w:trPr>
          <w:trHeight w:val="285"/>
        </w:trPr>
        <w:tc>
          <w:tcPr>
            <w:tcW w:w="2263" w:type="dxa"/>
            <w:tcBorders>
              <w:top w:val="nil"/>
              <w:bottom w:val="single" w:sz="4" w:space="0" w:color="003361"/>
            </w:tcBorders>
            <w:shd w:val="clear" w:color="auto" w:fill="auto"/>
            <w:noWrap/>
            <w:vAlign w:val="center"/>
            <w:hideMark/>
          </w:tcPr>
          <w:p w14:paraId="67A4CD47" w14:textId="5842E461" w:rsidR="00123848" w:rsidRPr="00B66B12" w:rsidRDefault="00123848" w:rsidP="00123848">
            <w:pPr>
              <w:spacing w:before="60" w:after="60"/>
              <w:rPr>
                <w:rFonts w:ascii="Arial" w:hAnsi="Arial" w:cs="Arial"/>
                <w:spacing w:val="0"/>
                <w:sz w:val="18"/>
                <w:szCs w:val="18"/>
              </w:rPr>
            </w:pPr>
            <w:r w:rsidRPr="00B66B12">
              <w:rPr>
                <w:rFonts w:ascii="Arial" w:hAnsi="Arial" w:cs="Arial"/>
                <w:spacing w:val="0"/>
                <w:sz w:val="18"/>
                <w:szCs w:val="18"/>
              </w:rPr>
              <w:t>Cr Ron Nelson</w:t>
            </w:r>
          </w:p>
        </w:tc>
        <w:tc>
          <w:tcPr>
            <w:tcW w:w="988" w:type="dxa"/>
            <w:tcBorders>
              <w:top w:val="nil"/>
              <w:bottom w:val="single" w:sz="4" w:space="0" w:color="003361"/>
            </w:tcBorders>
            <w:shd w:val="clear" w:color="auto" w:fill="auto"/>
            <w:noWrap/>
            <w:vAlign w:val="center"/>
            <w:hideMark/>
          </w:tcPr>
          <w:p w14:paraId="386416A1" w14:textId="34EC2EBD"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 xml:space="preserve">407 </w:t>
            </w:r>
          </w:p>
        </w:tc>
        <w:tc>
          <w:tcPr>
            <w:tcW w:w="1850" w:type="dxa"/>
            <w:tcBorders>
              <w:top w:val="nil"/>
              <w:bottom w:val="single" w:sz="4" w:space="0" w:color="003361"/>
            </w:tcBorders>
            <w:shd w:val="clear" w:color="auto" w:fill="auto"/>
            <w:noWrap/>
            <w:vAlign w:val="center"/>
            <w:hideMark/>
          </w:tcPr>
          <w:p w14:paraId="72C4DF4C" w14:textId="67798E2F"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 xml:space="preserve">-   </w:t>
            </w:r>
          </w:p>
        </w:tc>
        <w:tc>
          <w:tcPr>
            <w:tcW w:w="1700" w:type="dxa"/>
            <w:gridSpan w:val="2"/>
            <w:tcBorders>
              <w:top w:val="nil"/>
              <w:bottom w:val="single" w:sz="4" w:space="0" w:color="003361"/>
            </w:tcBorders>
            <w:shd w:val="clear" w:color="auto" w:fill="auto"/>
            <w:noWrap/>
            <w:vAlign w:val="center"/>
            <w:hideMark/>
          </w:tcPr>
          <w:p w14:paraId="05B76B63" w14:textId="63C9C906"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 xml:space="preserve">1,220 </w:t>
            </w:r>
          </w:p>
        </w:tc>
        <w:tc>
          <w:tcPr>
            <w:tcW w:w="426" w:type="dxa"/>
            <w:gridSpan w:val="2"/>
            <w:tcBorders>
              <w:top w:val="nil"/>
            </w:tcBorders>
            <w:vAlign w:val="center"/>
          </w:tcPr>
          <w:p w14:paraId="1C5516BA" w14:textId="77777777" w:rsidR="00123848" w:rsidRPr="00B66B12" w:rsidRDefault="00123848" w:rsidP="00123848">
            <w:pPr>
              <w:spacing w:before="60" w:after="60"/>
              <w:jc w:val="right"/>
              <w:rPr>
                <w:rFonts w:ascii="Arial" w:hAnsi="Arial" w:cs="Arial"/>
                <w:spacing w:val="0"/>
                <w:sz w:val="18"/>
                <w:szCs w:val="18"/>
              </w:rPr>
            </w:pPr>
          </w:p>
        </w:tc>
        <w:tc>
          <w:tcPr>
            <w:tcW w:w="1558" w:type="dxa"/>
            <w:gridSpan w:val="2"/>
            <w:tcBorders>
              <w:top w:val="nil"/>
              <w:bottom w:val="single" w:sz="4" w:space="0" w:color="003361"/>
            </w:tcBorders>
            <w:shd w:val="clear" w:color="auto" w:fill="auto"/>
            <w:noWrap/>
            <w:hideMark/>
          </w:tcPr>
          <w:p w14:paraId="01B3DA09" w14:textId="030A68B2" w:rsidR="00123848" w:rsidRPr="00B66B12" w:rsidRDefault="00123848" w:rsidP="00123848">
            <w:pPr>
              <w:spacing w:before="60" w:after="60"/>
              <w:jc w:val="right"/>
              <w:rPr>
                <w:rFonts w:ascii="Arial" w:hAnsi="Arial" w:cs="Arial"/>
                <w:spacing w:val="0"/>
                <w:sz w:val="18"/>
                <w:szCs w:val="18"/>
              </w:rPr>
            </w:pPr>
            <w:r w:rsidRPr="007B1D88">
              <w:rPr>
                <w:rFonts w:ascii="Arial" w:hAnsi="Arial" w:cs="Arial"/>
                <w:spacing w:val="0"/>
                <w:sz w:val="18"/>
                <w:szCs w:val="18"/>
              </w:rPr>
              <w:t>646</w:t>
            </w:r>
          </w:p>
        </w:tc>
        <w:tc>
          <w:tcPr>
            <w:tcW w:w="1456" w:type="dxa"/>
            <w:tcBorders>
              <w:top w:val="nil"/>
              <w:bottom w:val="single" w:sz="4" w:space="0" w:color="003361"/>
            </w:tcBorders>
            <w:shd w:val="clear" w:color="auto" w:fill="auto"/>
            <w:noWrap/>
            <w:vAlign w:val="center"/>
            <w:hideMark/>
          </w:tcPr>
          <w:p w14:paraId="6BC04004" w14:textId="30BE936D"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 xml:space="preserve">2,273 </w:t>
            </w:r>
          </w:p>
        </w:tc>
      </w:tr>
      <w:tr w:rsidR="00123848" w:rsidRPr="00005CAC" w14:paraId="2644D137" w14:textId="77777777" w:rsidTr="00123848">
        <w:trPr>
          <w:trHeight w:val="285"/>
        </w:trPr>
        <w:tc>
          <w:tcPr>
            <w:tcW w:w="2263" w:type="dxa"/>
            <w:tcBorders>
              <w:top w:val="nil"/>
              <w:bottom w:val="single" w:sz="4" w:space="0" w:color="003361"/>
            </w:tcBorders>
            <w:shd w:val="clear" w:color="auto" w:fill="auto"/>
            <w:noWrap/>
            <w:vAlign w:val="center"/>
            <w:hideMark/>
          </w:tcPr>
          <w:p w14:paraId="3C46F2FC" w14:textId="77777777" w:rsidR="00123848" w:rsidRPr="00B66B12" w:rsidRDefault="00123848" w:rsidP="00123848">
            <w:pPr>
              <w:spacing w:before="60" w:after="60"/>
              <w:rPr>
                <w:rFonts w:ascii="Arial" w:hAnsi="Arial" w:cs="Arial"/>
                <w:spacing w:val="0"/>
                <w:sz w:val="18"/>
                <w:szCs w:val="18"/>
              </w:rPr>
            </w:pPr>
            <w:r w:rsidRPr="00B66B12">
              <w:rPr>
                <w:rFonts w:ascii="Arial" w:hAnsi="Arial" w:cs="Arial"/>
                <w:spacing w:val="0"/>
                <w:sz w:val="18"/>
                <w:szCs w:val="18"/>
              </w:rPr>
              <w:t>Cr Trent Sullivan</w:t>
            </w:r>
            <w:r w:rsidRPr="00772584">
              <w:rPr>
                <w:rStyle w:val="FootnoteReference"/>
                <w:rFonts w:ascii="Arial" w:eastAsia="MS Gothic" w:hAnsi="Arial" w:cs="Arial"/>
                <w:spacing w:val="0"/>
                <w:sz w:val="18"/>
                <w:szCs w:val="18"/>
              </w:rPr>
              <w:footnoteReference w:id="10"/>
            </w:r>
          </w:p>
        </w:tc>
        <w:tc>
          <w:tcPr>
            <w:tcW w:w="988" w:type="dxa"/>
            <w:tcBorders>
              <w:top w:val="nil"/>
              <w:bottom w:val="single" w:sz="4" w:space="0" w:color="003361"/>
            </w:tcBorders>
            <w:shd w:val="clear" w:color="auto" w:fill="auto"/>
            <w:noWrap/>
            <w:vAlign w:val="center"/>
            <w:hideMark/>
          </w:tcPr>
          <w:p w14:paraId="08E47914" w14:textId="437F7B1A"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 xml:space="preserve">9,479 </w:t>
            </w:r>
          </w:p>
        </w:tc>
        <w:tc>
          <w:tcPr>
            <w:tcW w:w="1850" w:type="dxa"/>
            <w:tcBorders>
              <w:top w:val="nil"/>
              <w:bottom w:val="single" w:sz="4" w:space="0" w:color="003361"/>
            </w:tcBorders>
            <w:shd w:val="clear" w:color="auto" w:fill="auto"/>
            <w:noWrap/>
            <w:vAlign w:val="center"/>
            <w:hideMark/>
          </w:tcPr>
          <w:p w14:paraId="4005AB57" w14:textId="3D508F42"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 xml:space="preserve">-   </w:t>
            </w:r>
          </w:p>
        </w:tc>
        <w:tc>
          <w:tcPr>
            <w:tcW w:w="1700" w:type="dxa"/>
            <w:gridSpan w:val="2"/>
            <w:tcBorders>
              <w:top w:val="nil"/>
              <w:bottom w:val="single" w:sz="4" w:space="0" w:color="003361"/>
            </w:tcBorders>
            <w:shd w:val="clear" w:color="auto" w:fill="auto"/>
            <w:noWrap/>
            <w:vAlign w:val="center"/>
            <w:hideMark/>
          </w:tcPr>
          <w:p w14:paraId="348AEF7D" w14:textId="7BF1F86B"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 xml:space="preserve">895 </w:t>
            </w:r>
          </w:p>
        </w:tc>
        <w:tc>
          <w:tcPr>
            <w:tcW w:w="426" w:type="dxa"/>
            <w:gridSpan w:val="2"/>
            <w:tcBorders>
              <w:top w:val="nil"/>
            </w:tcBorders>
            <w:vAlign w:val="center"/>
          </w:tcPr>
          <w:p w14:paraId="64F26740" w14:textId="77777777" w:rsidR="00123848" w:rsidRPr="00B66B12" w:rsidRDefault="00123848" w:rsidP="00123848">
            <w:pPr>
              <w:spacing w:before="60" w:after="60"/>
              <w:jc w:val="right"/>
              <w:rPr>
                <w:rFonts w:ascii="Arial" w:hAnsi="Arial" w:cs="Arial"/>
                <w:spacing w:val="0"/>
                <w:sz w:val="18"/>
                <w:szCs w:val="18"/>
              </w:rPr>
            </w:pPr>
          </w:p>
        </w:tc>
        <w:tc>
          <w:tcPr>
            <w:tcW w:w="1558" w:type="dxa"/>
            <w:gridSpan w:val="2"/>
            <w:tcBorders>
              <w:top w:val="nil"/>
              <w:bottom w:val="single" w:sz="4" w:space="0" w:color="003361"/>
            </w:tcBorders>
            <w:shd w:val="clear" w:color="auto" w:fill="auto"/>
            <w:noWrap/>
            <w:hideMark/>
          </w:tcPr>
          <w:p w14:paraId="10581488" w14:textId="77FE9C7F" w:rsidR="00123848" w:rsidRPr="00B66B12" w:rsidRDefault="00123848" w:rsidP="00123848">
            <w:pPr>
              <w:spacing w:before="60" w:after="60"/>
              <w:jc w:val="right"/>
              <w:rPr>
                <w:rFonts w:ascii="Arial" w:hAnsi="Arial" w:cs="Arial"/>
                <w:spacing w:val="0"/>
                <w:sz w:val="18"/>
                <w:szCs w:val="18"/>
              </w:rPr>
            </w:pPr>
            <w:r w:rsidRPr="007B1D88">
              <w:rPr>
                <w:rFonts w:ascii="Arial" w:hAnsi="Arial" w:cs="Arial"/>
                <w:spacing w:val="0"/>
                <w:sz w:val="18"/>
                <w:szCs w:val="18"/>
              </w:rPr>
              <w:t>646</w:t>
            </w:r>
          </w:p>
        </w:tc>
        <w:tc>
          <w:tcPr>
            <w:tcW w:w="1456" w:type="dxa"/>
            <w:tcBorders>
              <w:top w:val="nil"/>
              <w:bottom w:val="single" w:sz="4" w:space="0" w:color="003361"/>
            </w:tcBorders>
            <w:shd w:val="clear" w:color="auto" w:fill="auto"/>
            <w:noWrap/>
            <w:vAlign w:val="center"/>
            <w:hideMark/>
          </w:tcPr>
          <w:p w14:paraId="1E18536A" w14:textId="44E897DF" w:rsidR="00123848" w:rsidRPr="00B66B12" w:rsidRDefault="00123848" w:rsidP="00123848">
            <w:pPr>
              <w:spacing w:before="60" w:after="60"/>
              <w:jc w:val="right"/>
              <w:rPr>
                <w:rFonts w:ascii="Arial" w:hAnsi="Arial" w:cs="Arial"/>
                <w:spacing w:val="0"/>
                <w:sz w:val="18"/>
                <w:szCs w:val="18"/>
              </w:rPr>
            </w:pPr>
            <w:r w:rsidRPr="00B66B12">
              <w:rPr>
                <w:rFonts w:ascii="Arial" w:hAnsi="Arial" w:cs="Arial"/>
                <w:spacing w:val="0"/>
                <w:sz w:val="18"/>
                <w:szCs w:val="18"/>
              </w:rPr>
              <w:t xml:space="preserve">11,020 </w:t>
            </w:r>
          </w:p>
        </w:tc>
      </w:tr>
      <w:tr w:rsidR="00123848" w:rsidRPr="00005CAC" w14:paraId="60E4C927" w14:textId="77777777" w:rsidTr="00123848">
        <w:trPr>
          <w:trHeight w:val="300"/>
        </w:trPr>
        <w:tc>
          <w:tcPr>
            <w:tcW w:w="2263" w:type="dxa"/>
            <w:tcBorders>
              <w:top w:val="single" w:sz="12" w:space="0" w:color="auto"/>
              <w:bottom w:val="double" w:sz="6" w:space="0" w:color="auto"/>
            </w:tcBorders>
            <w:shd w:val="clear" w:color="000000" w:fill="D9D9D9"/>
            <w:noWrap/>
            <w:vAlign w:val="center"/>
            <w:hideMark/>
          </w:tcPr>
          <w:p w14:paraId="7FFFE1DA" w14:textId="77777777" w:rsidR="00123848" w:rsidRPr="00B66B12" w:rsidRDefault="00123848" w:rsidP="00123848">
            <w:pPr>
              <w:spacing w:before="60" w:after="60"/>
              <w:rPr>
                <w:rFonts w:ascii="Arial" w:hAnsi="Arial" w:cs="Arial"/>
                <w:b/>
                <w:bCs/>
                <w:i/>
                <w:iCs/>
                <w:spacing w:val="0"/>
                <w:sz w:val="18"/>
                <w:szCs w:val="18"/>
              </w:rPr>
            </w:pPr>
            <w:r w:rsidRPr="00B66B12">
              <w:rPr>
                <w:rFonts w:ascii="Arial" w:hAnsi="Arial" w:cs="Arial"/>
                <w:b/>
                <w:bCs/>
                <w:i/>
                <w:iCs/>
                <w:spacing w:val="0"/>
                <w:sz w:val="18"/>
                <w:szCs w:val="18"/>
              </w:rPr>
              <w:t>Total Councillor Expenses</w:t>
            </w:r>
          </w:p>
        </w:tc>
        <w:tc>
          <w:tcPr>
            <w:tcW w:w="988" w:type="dxa"/>
            <w:tcBorders>
              <w:top w:val="single" w:sz="12" w:space="0" w:color="auto"/>
              <w:bottom w:val="double" w:sz="6" w:space="0" w:color="auto"/>
            </w:tcBorders>
            <w:shd w:val="clear" w:color="000000" w:fill="D9D9D9"/>
            <w:noWrap/>
            <w:vAlign w:val="center"/>
            <w:hideMark/>
          </w:tcPr>
          <w:p w14:paraId="16885B83" w14:textId="5761EDF0" w:rsidR="00123848" w:rsidRPr="00B66B12" w:rsidRDefault="00123848" w:rsidP="00123848">
            <w:pPr>
              <w:spacing w:before="60" w:after="60"/>
              <w:jc w:val="right"/>
              <w:rPr>
                <w:rFonts w:ascii="Arial" w:hAnsi="Arial" w:cs="Arial"/>
                <w:b/>
                <w:bCs/>
                <w:i/>
                <w:iCs/>
                <w:spacing w:val="0"/>
                <w:sz w:val="18"/>
                <w:szCs w:val="18"/>
              </w:rPr>
            </w:pPr>
            <w:r>
              <w:rPr>
                <w:rFonts w:ascii="Arial" w:hAnsi="Arial" w:cs="Arial"/>
                <w:b/>
                <w:bCs/>
                <w:i/>
                <w:iCs/>
                <w:spacing w:val="0"/>
                <w:sz w:val="18"/>
                <w:szCs w:val="18"/>
              </w:rPr>
              <w:t>22,164</w:t>
            </w:r>
          </w:p>
        </w:tc>
        <w:tc>
          <w:tcPr>
            <w:tcW w:w="1850" w:type="dxa"/>
            <w:tcBorders>
              <w:top w:val="single" w:sz="12" w:space="0" w:color="auto"/>
              <w:bottom w:val="double" w:sz="6" w:space="0" w:color="auto"/>
            </w:tcBorders>
            <w:shd w:val="clear" w:color="000000" w:fill="D9D9D9"/>
            <w:noWrap/>
            <w:vAlign w:val="center"/>
            <w:hideMark/>
          </w:tcPr>
          <w:p w14:paraId="082B790D" w14:textId="56BE452E" w:rsidR="00123848" w:rsidRPr="00B66B12" w:rsidRDefault="00123848" w:rsidP="00123848">
            <w:pPr>
              <w:spacing w:before="60" w:after="60"/>
              <w:jc w:val="right"/>
              <w:rPr>
                <w:rFonts w:ascii="Arial" w:hAnsi="Arial" w:cs="Arial"/>
                <w:b/>
                <w:bCs/>
                <w:i/>
                <w:iCs/>
                <w:spacing w:val="0"/>
                <w:sz w:val="18"/>
                <w:szCs w:val="18"/>
              </w:rPr>
            </w:pPr>
            <w:r w:rsidRPr="00B66B12">
              <w:rPr>
                <w:rFonts w:ascii="Arial" w:hAnsi="Arial" w:cs="Arial"/>
                <w:b/>
                <w:bCs/>
                <w:i/>
                <w:iCs/>
                <w:spacing w:val="0"/>
                <w:sz w:val="18"/>
                <w:szCs w:val="18"/>
              </w:rPr>
              <w:t>(5,065)</w:t>
            </w:r>
          </w:p>
        </w:tc>
        <w:tc>
          <w:tcPr>
            <w:tcW w:w="1700" w:type="dxa"/>
            <w:gridSpan w:val="2"/>
            <w:tcBorders>
              <w:top w:val="single" w:sz="12" w:space="0" w:color="auto"/>
              <w:bottom w:val="double" w:sz="6" w:space="0" w:color="auto"/>
            </w:tcBorders>
            <w:shd w:val="clear" w:color="000000" w:fill="D9D9D9"/>
            <w:noWrap/>
            <w:vAlign w:val="center"/>
            <w:hideMark/>
          </w:tcPr>
          <w:p w14:paraId="06CF8DA4" w14:textId="0CEEAFE8" w:rsidR="00123848" w:rsidRPr="00B66B12" w:rsidRDefault="00123848" w:rsidP="00123848">
            <w:pPr>
              <w:spacing w:before="60" w:after="60"/>
              <w:jc w:val="right"/>
              <w:rPr>
                <w:rFonts w:ascii="Arial" w:hAnsi="Arial" w:cs="Arial"/>
                <w:b/>
                <w:bCs/>
                <w:i/>
                <w:iCs/>
                <w:spacing w:val="0"/>
                <w:sz w:val="18"/>
                <w:szCs w:val="18"/>
              </w:rPr>
            </w:pPr>
            <w:r w:rsidRPr="006806BD">
              <w:rPr>
                <w:rFonts w:ascii="Arial" w:hAnsi="Arial" w:cs="Arial"/>
                <w:b/>
                <w:bCs/>
                <w:i/>
                <w:iCs/>
                <w:spacing w:val="0"/>
                <w:sz w:val="18"/>
                <w:szCs w:val="18"/>
              </w:rPr>
              <w:t>7,703</w:t>
            </w:r>
          </w:p>
        </w:tc>
        <w:tc>
          <w:tcPr>
            <w:tcW w:w="426" w:type="dxa"/>
            <w:gridSpan w:val="2"/>
            <w:shd w:val="clear" w:color="auto" w:fill="auto"/>
            <w:vAlign w:val="center"/>
          </w:tcPr>
          <w:p w14:paraId="0234F4EA" w14:textId="77777777" w:rsidR="00123848" w:rsidRPr="00B66B12" w:rsidRDefault="00123848" w:rsidP="00123848">
            <w:pPr>
              <w:spacing w:before="60" w:after="60"/>
              <w:jc w:val="right"/>
              <w:rPr>
                <w:rFonts w:ascii="Arial" w:hAnsi="Arial" w:cs="Arial"/>
                <w:b/>
                <w:bCs/>
                <w:i/>
                <w:iCs/>
                <w:spacing w:val="0"/>
                <w:sz w:val="18"/>
                <w:szCs w:val="18"/>
              </w:rPr>
            </w:pPr>
          </w:p>
        </w:tc>
        <w:tc>
          <w:tcPr>
            <w:tcW w:w="1558" w:type="dxa"/>
            <w:gridSpan w:val="2"/>
            <w:tcBorders>
              <w:top w:val="single" w:sz="12" w:space="0" w:color="auto"/>
              <w:bottom w:val="double" w:sz="6" w:space="0" w:color="auto"/>
            </w:tcBorders>
            <w:shd w:val="clear" w:color="000000" w:fill="D9D9D9"/>
            <w:noWrap/>
            <w:vAlign w:val="center"/>
            <w:hideMark/>
          </w:tcPr>
          <w:p w14:paraId="238F66E6" w14:textId="03BDEA87" w:rsidR="00123848" w:rsidRPr="00B66B12" w:rsidRDefault="00123848" w:rsidP="00123848">
            <w:pPr>
              <w:spacing w:before="60" w:after="60"/>
              <w:jc w:val="right"/>
              <w:rPr>
                <w:rFonts w:ascii="Arial" w:hAnsi="Arial" w:cs="Arial"/>
                <w:b/>
                <w:bCs/>
                <w:i/>
                <w:iCs/>
                <w:spacing w:val="0"/>
                <w:sz w:val="18"/>
                <w:szCs w:val="18"/>
              </w:rPr>
            </w:pPr>
            <w:r w:rsidRPr="00B66B12">
              <w:rPr>
                <w:rFonts w:ascii="Arial" w:hAnsi="Arial" w:cs="Arial"/>
                <w:b/>
                <w:bCs/>
                <w:i/>
                <w:iCs/>
                <w:spacing w:val="0"/>
                <w:sz w:val="18"/>
                <w:szCs w:val="18"/>
              </w:rPr>
              <w:t xml:space="preserve">7,103 </w:t>
            </w:r>
          </w:p>
        </w:tc>
        <w:tc>
          <w:tcPr>
            <w:tcW w:w="1456" w:type="dxa"/>
            <w:tcBorders>
              <w:top w:val="single" w:sz="12" w:space="0" w:color="auto"/>
              <w:bottom w:val="double" w:sz="6" w:space="0" w:color="auto"/>
            </w:tcBorders>
            <w:shd w:val="clear" w:color="auto" w:fill="auto"/>
            <w:noWrap/>
            <w:vAlign w:val="center"/>
            <w:hideMark/>
          </w:tcPr>
          <w:p w14:paraId="4F6B428C" w14:textId="651E4BF5" w:rsidR="00123848" w:rsidRPr="00B66B12" w:rsidRDefault="00123848" w:rsidP="00123848">
            <w:pPr>
              <w:spacing w:before="60" w:after="60"/>
              <w:jc w:val="right"/>
              <w:rPr>
                <w:rFonts w:ascii="Arial" w:hAnsi="Arial" w:cs="Arial"/>
                <w:b/>
                <w:bCs/>
                <w:i/>
                <w:iCs/>
                <w:spacing w:val="0"/>
                <w:sz w:val="18"/>
                <w:szCs w:val="18"/>
              </w:rPr>
            </w:pPr>
            <w:r w:rsidRPr="00B66B12">
              <w:rPr>
                <w:rFonts w:ascii="Arial" w:hAnsi="Arial" w:cs="Arial"/>
                <w:b/>
                <w:bCs/>
                <w:i/>
                <w:iCs/>
                <w:spacing w:val="0"/>
                <w:sz w:val="18"/>
                <w:szCs w:val="18"/>
              </w:rPr>
              <w:t xml:space="preserve">31,906 </w:t>
            </w:r>
          </w:p>
        </w:tc>
      </w:tr>
    </w:tbl>
    <w:p w14:paraId="16E4AC65" w14:textId="77777777" w:rsidR="00321E4E" w:rsidRDefault="00321E4E" w:rsidP="003D2EC4">
      <w:pPr>
        <w:spacing w:before="100" w:after="100"/>
        <w:rPr>
          <w:rFonts w:ascii="Arial" w:hAnsi="Arial" w:cs="Arial"/>
          <w:b/>
          <w:color w:val="244061"/>
          <w:sz w:val="24"/>
          <w:szCs w:val="24"/>
          <w:lang w:eastAsia="en-US"/>
        </w:rPr>
      </w:pPr>
    </w:p>
    <w:p w14:paraId="71F3182F" w14:textId="77777777" w:rsidR="00402CBB" w:rsidRDefault="00402CBB" w:rsidP="003D2EC4">
      <w:pPr>
        <w:spacing w:before="100" w:after="100"/>
        <w:rPr>
          <w:rFonts w:ascii="Arial" w:hAnsi="Arial" w:cs="Arial"/>
          <w:b/>
          <w:color w:val="244061"/>
          <w:sz w:val="24"/>
          <w:szCs w:val="24"/>
          <w:lang w:eastAsia="en-US"/>
        </w:rPr>
      </w:pPr>
    </w:p>
    <w:p w14:paraId="43ABFD61" w14:textId="77777777" w:rsidR="00402CBB" w:rsidRDefault="00402CBB" w:rsidP="003D2EC4">
      <w:pPr>
        <w:spacing w:before="100" w:after="100"/>
        <w:rPr>
          <w:rFonts w:ascii="Arial" w:hAnsi="Arial" w:cs="Arial"/>
          <w:b/>
          <w:color w:val="244061"/>
          <w:sz w:val="24"/>
          <w:szCs w:val="24"/>
          <w:lang w:eastAsia="en-US"/>
        </w:rPr>
      </w:pPr>
    </w:p>
    <w:p w14:paraId="40C07FC6" w14:textId="77777777" w:rsidR="00380CB2" w:rsidRDefault="00380CB2">
      <w:pPr>
        <w:spacing w:line="240" w:lineRule="auto"/>
        <w:rPr>
          <w:rFonts w:ascii="Arial" w:hAnsi="Arial" w:cs="Arial"/>
          <w:b/>
          <w:color w:val="244061"/>
          <w:sz w:val="24"/>
          <w:szCs w:val="24"/>
          <w:lang w:eastAsia="en-US"/>
        </w:rPr>
      </w:pPr>
      <w:r>
        <w:rPr>
          <w:rFonts w:ascii="Arial" w:hAnsi="Arial" w:cs="Arial"/>
          <w:b/>
          <w:color w:val="244061"/>
          <w:sz w:val="24"/>
          <w:szCs w:val="24"/>
          <w:lang w:eastAsia="en-US"/>
        </w:rPr>
        <w:br w:type="page"/>
      </w:r>
    </w:p>
    <w:p w14:paraId="763D006D" w14:textId="4F245AE9" w:rsidR="00463191" w:rsidRPr="00463191" w:rsidRDefault="00463191" w:rsidP="00402CBB">
      <w:pPr>
        <w:spacing w:before="200" w:after="100"/>
        <w:rPr>
          <w:rFonts w:ascii="Arial" w:hAnsi="Arial" w:cs="Arial"/>
          <w:b/>
          <w:color w:val="244061"/>
          <w:sz w:val="24"/>
          <w:szCs w:val="24"/>
          <w:lang w:eastAsia="en-US"/>
        </w:rPr>
      </w:pPr>
      <w:r w:rsidRPr="00463191">
        <w:rPr>
          <w:rFonts w:ascii="Arial" w:hAnsi="Arial" w:cs="Arial"/>
          <w:b/>
          <w:color w:val="244061"/>
          <w:sz w:val="24"/>
          <w:szCs w:val="24"/>
          <w:lang w:eastAsia="en-US"/>
        </w:rPr>
        <w:lastRenderedPageBreak/>
        <w:t>P</w:t>
      </w:r>
      <w:r>
        <w:rPr>
          <w:rFonts w:ascii="Arial" w:hAnsi="Arial" w:cs="Arial"/>
          <w:b/>
          <w:color w:val="244061"/>
          <w:sz w:val="24"/>
          <w:szCs w:val="24"/>
          <w:lang w:eastAsia="en-US"/>
        </w:rPr>
        <w:t xml:space="preserve">ublic Transparency </w:t>
      </w:r>
      <w:r w:rsidRPr="00463191">
        <w:rPr>
          <w:rFonts w:ascii="Arial" w:hAnsi="Arial" w:cs="Arial"/>
          <w:b/>
          <w:color w:val="244061"/>
          <w:sz w:val="24"/>
          <w:szCs w:val="24"/>
          <w:lang w:eastAsia="en-US"/>
        </w:rPr>
        <w:t>P</w:t>
      </w:r>
      <w:r>
        <w:rPr>
          <w:rFonts w:ascii="Arial" w:hAnsi="Arial" w:cs="Arial"/>
          <w:b/>
          <w:color w:val="244061"/>
          <w:sz w:val="24"/>
          <w:szCs w:val="24"/>
          <w:lang w:eastAsia="en-US"/>
        </w:rPr>
        <w:t xml:space="preserve">olicy </w:t>
      </w:r>
    </w:p>
    <w:p w14:paraId="1D463A9A" w14:textId="71E3BE91" w:rsidR="00463191" w:rsidRPr="000470CB" w:rsidRDefault="00463191" w:rsidP="003D2EC4">
      <w:pPr>
        <w:pStyle w:val="BodyText"/>
        <w:spacing w:before="100" w:after="100"/>
        <w:rPr>
          <w:rFonts w:ascii="Arial" w:hAnsi="Arial" w:cs="Arial"/>
          <w:sz w:val="20"/>
        </w:rPr>
      </w:pPr>
      <w:r w:rsidRPr="000470CB">
        <w:rPr>
          <w:rFonts w:ascii="Arial" w:hAnsi="Arial" w:cs="Arial"/>
          <w:sz w:val="20"/>
        </w:rPr>
        <w:t>This policy describes the ways in which Council information is to be made publicly available and give effect to the public transparency principles prescribed in section 58 of the Act.</w:t>
      </w:r>
    </w:p>
    <w:p w14:paraId="2A42FA17" w14:textId="6DD0FC3E" w:rsidR="00463191" w:rsidRPr="000470CB" w:rsidRDefault="00463191" w:rsidP="00402CBB">
      <w:pPr>
        <w:spacing w:before="200" w:after="100"/>
        <w:rPr>
          <w:rFonts w:ascii="Arial" w:hAnsi="Arial" w:cs="Arial"/>
          <w:b/>
          <w:color w:val="244061"/>
          <w:sz w:val="24"/>
          <w:szCs w:val="24"/>
          <w:lang w:eastAsia="en-US"/>
        </w:rPr>
      </w:pPr>
      <w:r w:rsidRPr="000470CB">
        <w:rPr>
          <w:rFonts w:ascii="Arial" w:hAnsi="Arial" w:cs="Arial"/>
          <w:b/>
          <w:color w:val="244061"/>
          <w:sz w:val="24"/>
          <w:szCs w:val="24"/>
          <w:lang w:eastAsia="en-US"/>
        </w:rPr>
        <w:t>What information will be publicly available?</w:t>
      </w:r>
    </w:p>
    <w:p w14:paraId="66811D85" w14:textId="77777777" w:rsidR="00463191" w:rsidRPr="000470CB" w:rsidRDefault="00463191" w:rsidP="003D2EC4">
      <w:pPr>
        <w:tabs>
          <w:tab w:val="left" w:pos="8130"/>
        </w:tabs>
        <w:spacing w:before="100" w:after="100"/>
        <w:rPr>
          <w:rFonts w:ascii="Arial" w:hAnsi="Arial" w:cs="Arial"/>
          <w:sz w:val="20"/>
        </w:rPr>
      </w:pPr>
      <w:r w:rsidRPr="000470CB">
        <w:rPr>
          <w:rFonts w:ascii="Arial" w:hAnsi="Arial" w:cs="Arial"/>
          <w:sz w:val="20"/>
        </w:rPr>
        <w:t>Under the Act</w:t>
      </w:r>
      <w:r>
        <w:rPr>
          <w:rFonts w:ascii="Arial" w:hAnsi="Arial" w:cs="Arial"/>
          <w:sz w:val="20"/>
        </w:rPr>
        <w:t xml:space="preserve"> (and, in some cases the </w:t>
      </w:r>
      <w:r w:rsidRPr="004316AC">
        <w:rPr>
          <w:rFonts w:ascii="Arial" w:hAnsi="Arial" w:cs="Arial"/>
          <w:i/>
          <w:iCs/>
          <w:sz w:val="20"/>
        </w:rPr>
        <w:t>Local Government Act 1989</w:t>
      </w:r>
      <w:r>
        <w:rPr>
          <w:rFonts w:ascii="Arial" w:hAnsi="Arial" w:cs="Arial"/>
          <w:sz w:val="20"/>
        </w:rPr>
        <w:t xml:space="preserve">), </w:t>
      </w:r>
      <w:r w:rsidRPr="000470CB">
        <w:rPr>
          <w:rFonts w:ascii="Arial" w:hAnsi="Arial" w:cs="Arial"/>
          <w:sz w:val="20"/>
        </w:rPr>
        <w:t>certain information must be made publicly available, namely:</w:t>
      </w:r>
    </w:p>
    <w:p w14:paraId="02565701" w14:textId="77777777" w:rsidR="00463191" w:rsidRPr="000470CB" w:rsidRDefault="00463191" w:rsidP="003D2EC4">
      <w:pPr>
        <w:pStyle w:val="ListParagraph"/>
        <w:numPr>
          <w:ilvl w:val="0"/>
          <w:numId w:val="51"/>
        </w:numPr>
        <w:tabs>
          <w:tab w:val="left" w:pos="8130"/>
        </w:tabs>
        <w:spacing w:before="100" w:after="100" w:line="270" w:lineRule="atLeast"/>
        <w:contextualSpacing w:val="0"/>
        <w:rPr>
          <w:rFonts w:ascii="Arial" w:hAnsi="Arial" w:cs="Arial"/>
          <w:sz w:val="20"/>
        </w:rPr>
      </w:pPr>
      <w:r w:rsidRPr="000470CB">
        <w:rPr>
          <w:rFonts w:ascii="Arial" w:hAnsi="Arial" w:cs="Arial"/>
          <w:sz w:val="20"/>
        </w:rPr>
        <w:t>Register of Delegations made by Council</w:t>
      </w:r>
    </w:p>
    <w:p w14:paraId="4554731E" w14:textId="77777777" w:rsidR="00463191" w:rsidRPr="000470CB" w:rsidRDefault="00463191" w:rsidP="003D2EC4">
      <w:pPr>
        <w:pStyle w:val="ListParagraph"/>
        <w:numPr>
          <w:ilvl w:val="0"/>
          <w:numId w:val="51"/>
        </w:numPr>
        <w:tabs>
          <w:tab w:val="left" w:pos="8130"/>
        </w:tabs>
        <w:spacing w:before="100" w:after="100" w:line="270" w:lineRule="atLeast"/>
        <w:contextualSpacing w:val="0"/>
        <w:rPr>
          <w:rFonts w:ascii="Arial" w:hAnsi="Arial" w:cs="Arial"/>
          <w:sz w:val="20"/>
        </w:rPr>
      </w:pPr>
      <w:r w:rsidRPr="000470CB">
        <w:rPr>
          <w:rFonts w:ascii="Arial" w:hAnsi="Arial" w:cs="Arial"/>
          <w:sz w:val="20"/>
        </w:rPr>
        <w:t>Council and Delegated Committees Meeting Minutes</w:t>
      </w:r>
    </w:p>
    <w:p w14:paraId="53D110C1" w14:textId="77777777" w:rsidR="00463191" w:rsidRPr="000470CB" w:rsidRDefault="00463191" w:rsidP="003D2EC4">
      <w:pPr>
        <w:pStyle w:val="ListParagraph"/>
        <w:numPr>
          <w:ilvl w:val="0"/>
          <w:numId w:val="51"/>
        </w:numPr>
        <w:tabs>
          <w:tab w:val="left" w:pos="8130"/>
        </w:tabs>
        <w:spacing w:before="100" w:after="100" w:line="270" w:lineRule="atLeast"/>
        <w:contextualSpacing w:val="0"/>
        <w:rPr>
          <w:rFonts w:ascii="Arial" w:hAnsi="Arial" w:cs="Arial"/>
          <w:sz w:val="20"/>
        </w:rPr>
      </w:pPr>
      <w:r w:rsidRPr="000470CB">
        <w:rPr>
          <w:rFonts w:ascii="Arial" w:hAnsi="Arial" w:cs="Arial"/>
          <w:sz w:val="20"/>
        </w:rPr>
        <w:t>Local Laws and any documents incorporated</w:t>
      </w:r>
    </w:p>
    <w:p w14:paraId="167C9834" w14:textId="77777777" w:rsidR="00463191" w:rsidRPr="000470CB" w:rsidRDefault="00463191" w:rsidP="003D2EC4">
      <w:pPr>
        <w:pStyle w:val="ListParagraph"/>
        <w:numPr>
          <w:ilvl w:val="0"/>
          <w:numId w:val="51"/>
        </w:numPr>
        <w:tabs>
          <w:tab w:val="left" w:pos="8130"/>
        </w:tabs>
        <w:spacing w:before="100" w:after="100" w:line="270" w:lineRule="atLeast"/>
        <w:contextualSpacing w:val="0"/>
        <w:rPr>
          <w:rFonts w:ascii="Arial" w:hAnsi="Arial" w:cs="Arial"/>
          <w:sz w:val="20"/>
        </w:rPr>
      </w:pPr>
      <w:r w:rsidRPr="000470CB">
        <w:rPr>
          <w:rFonts w:ascii="Arial" w:hAnsi="Arial" w:cs="Arial"/>
          <w:sz w:val="20"/>
        </w:rPr>
        <w:t>Council Plan</w:t>
      </w:r>
    </w:p>
    <w:p w14:paraId="44E7BF6F" w14:textId="77777777" w:rsidR="00463191" w:rsidRPr="000470CB" w:rsidRDefault="00463191" w:rsidP="003D2EC4">
      <w:pPr>
        <w:pStyle w:val="ListParagraph"/>
        <w:numPr>
          <w:ilvl w:val="0"/>
          <w:numId w:val="51"/>
        </w:numPr>
        <w:tabs>
          <w:tab w:val="left" w:pos="8130"/>
        </w:tabs>
        <w:spacing w:before="100" w:after="100" w:line="270" w:lineRule="atLeast"/>
        <w:contextualSpacing w:val="0"/>
        <w:rPr>
          <w:rFonts w:ascii="Arial" w:hAnsi="Arial" w:cs="Arial"/>
          <w:sz w:val="20"/>
        </w:rPr>
      </w:pPr>
      <w:r w:rsidRPr="000470CB">
        <w:rPr>
          <w:rFonts w:ascii="Arial" w:hAnsi="Arial" w:cs="Arial"/>
          <w:sz w:val="20"/>
        </w:rPr>
        <w:t>Strategic Resource Plan</w:t>
      </w:r>
    </w:p>
    <w:p w14:paraId="09A7D62D" w14:textId="77777777" w:rsidR="00463191" w:rsidRPr="000470CB" w:rsidRDefault="00463191" w:rsidP="003D2EC4">
      <w:pPr>
        <w:pStyle w:val="ListParagraph"/>
        <w:numPr>
          <w:ilvl w:val="0"/>
          <w:numId w:val="51"/>
        </w:numPr>
        <w:tabs>
          <w:tab w:val="left" w:pos="8130"/>
        </w:tabs>
        <w:spacing w:before="100" w:after="100" w:line="270" w:lineRule="atLeast"/>
        <w:contextualSpacing w:val="0"/>
        <w:rPr>
          <w:rFonts w:ascii="Arial" w:hAnsi="Arial" w:cs="Arial"/>
          <w:sz w:val="20"/>
        </w:rPr>
      </w:pPr>
      <w:r w:rsidRPr="000470CB">
        <w:rPr>
          <w:rFonts w:ascii="Arial" w:hAnsi="Arial" w:cs="Arial"/>
          <w:sz w:val="20"/>
        </w:rPr>
        <w:t>Budget</w:t>
      </w:r>
    </w:p>
    <w:p w14:paraId="06D02F74" w14:textId="77777777" w:rsidR="00463191" w:rsidRPr="000470CB" w:rsidRDefault="00463191" w:rsidP="003D2EC4">
      <w:pPr>
        <w:pStyle w:val="ListParagraph"/>
        <w:numPr>
          <w:ilvl w:val="0"/>
          <w:numId w:val="51"/>
        </w:numPr>
        <w:tabs>
          <w:tab w:val="left" w:pos="8130"/>
        </w:tabs>
        <w:spacing w:before="100" w:after="100" w:line="270" w:lineRule="atLeast"/>
        <w:contextualSpacing w:val="0"/>
        <w:rPr>
          <w:rFonts w:ascii="Arial" w:hAnsi="Arial" w:cs="Arial"/>
          <w:sz w:val="20"/>
        </w:rPr>
      </w:pPr>
      <w:r w:rsidRPr="000470CB">
        <w:rPr>
          <w:rFonts w:ascii="Arial" w:hAnsi="Arial" w:cs="Arial"/>
          <w:sz w:val="20"/>
        </w:rPr>
        <w:t>Annual Report</w:t>
      </w:r>
    </w:p>
    <w:p w14:paraId="7BB923F8" w14:textId="77777777" w:rsidR="00463191" w:rsidRPr="000470CB" w:rsidRDefault="00463191" w:rsidP="003D2EC4">
      <w:pPr>
        <w:pStyle w:val="ListParagraph"/>
        <w:numPr>
          <w:ilvl w:val="0"/>
          <w:numId w:val="51"/>
        </w:numPr>
        <w:tabs>
          <w:tab w:val="left" w:pos="8130"/>
        </w:tabs>
        <w:spacing w:before="100" w:after="100" w:line="270" w:lineRule="atLeast"/>
        <w:contextualSpacing w:val="0"/>
        <w:rPr>
          <w:rFonts w:ascii="Arial" w:hAnsi="Arial" w:cs="Arial"/>
          <w:sz w:val="20"/>
        </w:rPr>
      </w:pPr>
      <w:r w:rsidRPr="000470CB">
        <w:rPr>
          <w:rFonts w:ascii="Arial" w:hAnsi="Arial" w:cs="Arial"/>
          <w:sz w:val="20"/>
        </w:rPr>
        <w:t>Councillor Code of Conduct</w:t>
      </w:r>
    </w:p>
    <w:p w14:paraId="08A5CF18" w14:textId="77777777" w:rsidR="00463191" w:rsidRPr="000470CB" w:rsidRDefault="00463191" w:rsidP="003D2EC4">
      <w:pPr>
        <w:pStyle w:val="ListParagraph"/>
        <w:numPr>
          <w:ilvl w:val="0"/>
          <w:numId w:val="51"/>
        </w:numPr>
        <w:tabs>
          <w:tab w:val="left" w:pos="8130"/>
        </w:tabs>
        <w:spacing w:before="100" w:after="100" w:line="270" w:lineRule="atLeast"/>
        <w:contextualSpacing w:val="0"/>
        <w:rPr>
          <w:rFonts w:ascii="Arial" w:hAnsi="Arial" w:cs="Arial"/>
          <w:sz w:val="20"/>
        </w:rPr>
      </w:pPr>
      <w:r w:rsidRPr="000470CB">
        <w:rPr>
          <w:rFonts w:ascii="Arial" w:hAnsi="Arial" w:cs="Arial"/>
          <w:sz w:val="20"/>
        </w:rPr>
        <w:t>Procurement Policy</w:t>
      </w:r>
    </w:p>
    <w:p w14:paraId="5C0671B5" w14:textId="77777777" w:rsidR="00463191" w:rsidRPr="000470CB" w:rsidRDefault="00463191" w:rsidP="003D2EC4">
      <w:pPr>
        <w:pStyle w:val="ListParagraph"/>
        <w:numPr>
          <w:ilvl w:val="0"/>
          <w:numId w:val="51"/>
        </w:numPr>
        <w:tabs>
          <w:tab w:val="left" w:pos="8130"/>
        </w:tabs>
        <w:spacing w:before="100" w:after="100" w:line="270" w:lineRule="atLeast"/>
        <w:contextualSpacing w:val="0"/>
        <w:rPr>
          <w:rFonts w:ascii="Arial" w:hAnsi="Arial" w:cs="Arial"/>
          <w:sz w:val="20"/>
        </w:rPr>
      </w:pPr>
      <w:r w:rsidRPr="000470CB">
        <w:rPr>
          <w:rFonts w:ascii="Arial" w:hAnsi="Arial" w:cs="Arial"/>
          <w:sz w:val="20"/>
        </w:rPr>
        <w:t>Register of interests</w:t>
      </w:r>
    </w:p>
    <w:p w14:paraId="7E450A1C" w14:textId="77777777" w:rsidR="00463191" w:rsidRPr="000470CB" w:rsidRDefault="00463191" w:rsidP="003D2EC4">
      <w:pPr>
        <w:pStyle w:val="ListParagraph"/>
        <w:numPr>
          <w:ilvl w:val="0"/>
          <w:numId w:val="51"/>
        </w:numPr>
        <w:tabs>
          <w:tab w:val="left" w:pos="8130"/>
        </w:tabs>
        <w:spacing w:before="100" w:after="100" w:line="270" w:lineRule="atLeast"/>
        <w:contextualSpacing w:val="0"/>
        <w:rPr>
          <w:rFonts w:ascii="Arial" w:hAnsi="Arial" w:cs="Arial"/>
          <w:sz w:val="20"/>
        </w:rPr>
      </w:pPr>
      <w:r w:rsidRPr="000470CB">
        <w:rPr>
          <w:rFonts w:ascii="Arial" w:hAnsi="Arial" w:cs="Arial"/>
          <w:sz w:val="20"/>
        </w:rPr>
        <w:t>Reappointment of CEO without advertisement</w:t>
      </w:r>
    </w:p>
    <w:p w14:paraId="39A1E0D0" w14:textId="77777777" w:rsidR="00463191" w:rsidRPr="000470CB" w:rsidRDefault="00463191" w:rsidP="003D2EC4">
      <w:pPr>
        <w:pStyle w:val="ListParagraph"/>
        <w:numPr>
          <w:ilvl w:val="0"/>
          <w:numId w:val="51"/>
        </w:numPr>
        <w:tabs>
          <w:tab w:val="left" w:pos="8130"/>
        </w:tabs>
        <w:spacing w:before="100" w:after="100" w:line="270" w:lineRule="atLeast"/>
        <w:contextualSpacing w:val="0"/>
        <w:rPr>
          <w:rFonts w:ascii="Arial" w:hAnsi="Arial" w:cs="Arial"/>
          <w:sz w:val="20"/>
        </w:rPr>
      </w:pPr>
      <w:r w:rsidRPr="000470CB">
        <w:rPr>
          <w:rFonts w:ascii="Arial" w:hAnsi="Arial" w:cs="Arial"/>
          <w:sz w:val="20"/>
        </w:rPr>
        <w:t>Differential Rates</w:t>
      </w:r>
    </w:p>
    <w:p w14:paraId="123A6328" w14:textId="77777777" w:rsidR="00463191" w:rsidRPr="000470CB" w:rsidRDefault="00463191" w:rsidP="003D2EC4">
      <w:pPr>
        <w:pStyle w:val="ListParagraph"/>
        <w:numPr>
          <w:ilvl w:val="0"/>
          <w:numId w:val="51"/>
        </w:numPr>
        <w:tabs>
          <w:tab w:val="left" w:pos="8130"/>
        </w:tabs>
        <w:spacing w:before="100" w:after="100" w:line="270" w:lineRule="atLeast"/>
        <w:contextualSpacing w:val="0"/>
        <w:rPr>
          <w:rFonts w:ascii="Arial" w:hAnsi="Arial" w:cs="Arial"/>
          <w:sz w:val="20"/>
        </w:rPr>
      </w:pPr>
      <w:r w:rsidRPr="000470CB">
        <w:rPr>
          <w:rFonts w:ascii="Arial" w:hAnsi="Arial" w:cs="Arial"/>
          <w:sz w:val="20"/>
        </w:rPr>
        <w:t>Summary of Campaign Donation Returns.</w:t>
      </w:r>
    </w:p>
    <w:p w14:paraId="64FAB5F8" w14:textId="11990EDB" w:rsidR="00463191" w:rsidRPr="000470CB" w:rsidRDefault="00463191" w:rsidP="003D2EC4">
      <w:pPr>
        <w:tabs>
          <w:tab w:val="left" w:pos="8130"/>
        </w:tabs>
        <w:spacing w:before="100" w:after="100"/>
        <w:rPr>
          <w:rFonts w:ascii="Arial" w:hAnsi="Arial" w:cs="Arial"/>
          <w:sz w:val="20"/>
        </w:rPr>
      </w:pPr>
      <w:r w:rsidRPr="000470CB">
        <w:rPr>
          <w:rFonts w:ascii="Arial" w:hAnsi="Arial" w:cs="Arial"/>
          <w:sz w:val="20"/>
        </w:rPr>
        <w:t>The following information will also be made publicly available to ensure the community is informed</w:t>
      </w:r>
      <w:r w:rsidR="002C42CF">
        <w:rPr>
          <w:rFonts w:ascii="Arial" w:hAnsi="Arial" w:cs="Arial"/>
          <w:sz w:val="20"/>
        </w:rPr>
        <w:t>,</w:t>
      </w:r>
      <w:r w:rsidRPr="000470CB">
        <w:rPr>
          <w:rFonts w:ascii="Arial" w:hAnsi="Arial" w:cs="Arial"/>
          <w:sz w:val="20"/>
        </w:rPr>
        <w:t xml:space="preserve"> and can benefit from</w:t>
      </w:r>
      <w:r w:rsidR="002C42CF">
        <w:rPr>
          <w:rFonts w:ascii="Arial" w:hAnsi="Arial" w:cs="Arial"/>
          <w:sz w:val="20"/>
        </w:rPr>
        <w:t>,</w:t>
      </w:r>
      <w:r w:rsidRPr="000470CB">
        <w:rPr>
          <w:rFonts w:ascii="Arial" w:hAnsi="Arial" w:cs="Arial"/>
          <w:sz w:val="20"/>
        </w:rPr>
        <w:t xml:space="preserve"> access to information regarding Council’s functions and operations:</w:t>
      </w:r>
    </w:p>
    <w:p w14:paraId="0123CD07" w14:textId="77777777" w:rsidR="00463191" w:rsidRPr="000470CB" w:rsidRDefault="00463191" w:rsidP="003D2EC4">
      <w:pPr>
        <w:pStyle w:val="ListParagraph"/>
        <w:numPr>
          <w:ilvl w:val="0"/>
          <w:numId w:val="52"/>
        </w:numPr>
        <w:tabs>
          <w:tab w:val="left" w:pos="8130"/>
        </w:tabs>
        <w:spacing w:before="100" w:after="100" w:line="270" w:lineRule="atLeast"/>
        <w:contextualSpacing w:val="0"/>
        <w:rPr>
          <w:rFonts w:ascii="Arial" w:hAnsi="Arial" w:cs="Arial"/>
          <w:sz w:val="20"/>
        </w:rPr>
      </w:pPr>
      <w:r w:rsidRPr="000470CB">
        <w:rPr>
          <w:rFonts w:ascii="Arial" w:hAnsi="Arial" w:cs="Arial"/>
          <w:sz w:val="20"/>
        </w:rPr>
        <w:t>All adopted Council policies, plans and strategies</w:t>
      </w:r>
    </w:p>
    <w:p w14:paraId="557D4887" w14:textId="77777777" w:rsidR="00463191" w:rsidRPr="000470CB" w:rsidRDefault="00463191" w:rsidP="003D2EC4">
      <w:pPr>
        <w:pStyle w:val="ListParagraph"/>
        <w:numPr>
          <w:ilvl w:val="0"/>
          <w:numId w:val="52"/>
        </w:numPr>
        <w:tabs>
          <w:tab w:val="left" w:pos="8130"/>
        </w:tabs>
        <w:spacing w:before="100" w:after="100" w:line="270" w:lineRule="atLeast"/>
        <w:contextualSpacing w:val="0"/>
        <w:rPr>
          <w:rFonts w:ascii="Arial" w:hAnsi="Arial" w:cs="Arial"/>
          <w:sz w:val="20"/>
        </w:rPr>
      </w:pPr>
      <w:r w:rsidRPr="000470CB">
        <w:rPr>
          <w:rFonts w:ascii="Arial" w:hAnsi="Arial" w:cs="Arial"/>
          <w:sz w:val="20"/>
        </w:rPr>
        <w:t>Governance Rules</w:t>
      </w:r>
    </w:p>
    <w:p w14:paraId="42544BB8" w14:textId="77777777" w:rsidR="00463191" w:rsidRPr="000470CB" w:rsidRDefault="00463191" w:rsidP="003D2EC4">
      <w:pPr>
        <w:pStyle w:val="ListParagraph"/>
        <w:numPr>
          <w:ilvl w:val="0"/>
          <w:numId w:val="52"/>
        </w:numPr>
        <w:tabs>
          <w:tab w:val="left" w:pos="8130"/>
        </w:tabs>
        <w:spacing w:before="100" w:after="100" w:line="270" w:lineRule="atLeast"/>
        <w:contextualSpacing w:val="0"/>
        <w:rPr>
          <w:rFonts w:ascii="Arial" w:hAnsi="Arial" w:cs="Arial"/>
          <w:sz w:val="20"/>
        </w:rPr>
      </w:pPr>
      <w:r w:rsidRPr="000470CB">
        <w:rPr>
          <w:rFonts w:ascii="Arial" w:hAnsi="Arial" w:cs="Arial"/>
          <w:sz w:val="20"/>
        </w:rPr>
        <w:t>Composition, Terms of Reference, Agendas and Minutes of Council Meetings, Committees and Groups</w:t>
      </w:r>
    </w:p>
    <w:p w14:paraId="36E9ADA2" w14:textId="77777777" w:rsidR="00463191" w:rsidRPr="000470CB" w:rsidRDefault="00463191" w:rsidP="003D2EC4">
      <w:pPr>
        <w:pStyle w:val="ListParagraph"/>
        <w:numPr>
          <w:ilvl w:val="0"/>
          <w:numId w:val="52"/>
        </w:numPr>
        <w:tabs>
          <w:tab w:val="left" w:pos="8130"/>
        </w:tabs>
        <w:spacing w:before="100" w:after="100" w:line="270" w:lineRule="atLeast"/>
        <w:contextualSpacing w:val="0"/>
        <w:rPr>
          <w:rFonts w:ascii="Arial" w:hAnsi="Arial" w:cs="Arial"/>
          <w:sz w:val="20"/>
        </w:rPr>
      </w:pPr>
      <w:r w:rsidRPr="000470CB">
        <w:rPr>
          <w:rFonts w:ascii="Arial" w:hAnsi="Arial" w:cs="Arial"/>
          <w:sz w:val="20"/>
        </w:rPr>
        <w:t>Code of Conduct for Council Staff</w:t>
      </w:r>
    </w:p>
    <w:p w14:paraId="3DB6E6E2" w14:textId="77777777" w:rsidR="00463191" w:rsidRPr="000470CB" w:rsidRDefault="00463191" w:rsidP="003D2EC4">
      <w:pPr>
        <w:pStyle w:val="ListParagraph"/>
        <w:numPr>
          <w:ilvl w:val="0"/>
          <w:numId w:val="52"/>
        </w:numPr>
        <w:tabs>
          <w:tab w:val="left" w:pos="8130"/>
        </w:tabs>
        <w:spacing w:before="100" w:after="100" w:line="270" w:lineRule="atLeast"/>
        <w:contextualSpacing w:val="0"/>
        <w:rPr>
          <w:rFonts w:ascii="Arial" w:hAnsi="Arial" w:cs="Arial"/>
          <w:sz w:val="20"/>
        </w:rPr>
      </w:pPr>
      <w:r w:rsidRPr="000470CB">
        <w:rPr>
          <w:rFonts w:ascii="Arial" w:hAnsi="Arial" w:cs="Arial"/>
          <w:sz w:val="20"/>
        </w:rPr>
        <w:t>Register of Delegations made by the CEO</w:t>
      </w:r>
    </w:p>
    <w:p w14:paraId="2CC44D6F" w14:textId="77777777" w:rsidR="00463191" w:rsidRPr="000470CB" w:rsidRDefault="00463191" w:rsidP="003D2EC4">
      <w:pPr>
        <w:pStyle w:val="ListParagraph"/>
        <w:numPr>
          <w:ilvl w:val="0"/>
          <w:numId w:val="52"/>
        </w:numPr>
        <w:tabs>
          <w:tab w:val="left" w:pos="8130"/>
        </w:tabs>
        <w:spacing w:before="100" w:after="100" w:line="270" w:lineRule="atLeast"/>
        <w:contextualSpacing w:val="0"/>
        <w:rPr>
          <w:rFonts w:ascii="Arial" w:hAnsi="Arial" w:cs="Arial"/>
          <w:sz w:val="20"/>
        </w:rPr>
      </w:pPr>
      <w:r w:rsidRPr="000470CB">
        <w:rPr>
          <w:rFonts w:ascii="Arial" w:hAnsi="Arial" w:cs="Arial"/>
          <w:sz w:val="20"/>
        </w:rPr>
        <w:t xml:space="preserve">Register of </w:t>
      </w:r>
      <w:proofErr w:type="spellStart"/>
      <w:r w:rsidRPr="000470CB">
        <w:rPr>
          <w:rFonts w:ascii="Arial" w:hAnsi="Arial" w:cs="Arial"/>
          <w:sz w:val="20"/>
        </w:rPr>
        <w:t>Authorised</w:t>
      </w:r>
      <w:proofErr w:type="spellEnd"/>
      <w:r w:rsidRPr="000470CB">
        <w:rPr>
          <w:rFonts w:ascii="Arial" w:hAnsi="Arial" w:cs="Arial"/>
          <w:sz w:val="20"/>
        </w:rPr>
        <w:t xml:space="preserve"> Officers</w:t>
      </w:r>
    </w:p>
    <w:p w14:paraId="01DB734B" w14:textId="77777777" w:rsidR="00463191" w:rsidRPr="000470CB" w:rsidRDefault="00463191" w:rsidP="003D2EC4">
      <w:pPr>
        <w:pStyle w:val="ListParagraph"/>
        <w:numPr>
          <w:ilvl w:val="0"/>
          <w:numId w:val="52"/>
        </w:numPr>
        <w:tabs>
          <w:tab w:val="left" w:pos="8130"/>
        </w:tabs>
        <w:spacing w:before="100" w:after="100" w:line="270" w:lineRule="atLeast"/>
        <w:contextualSpacing w:val="0"/>
        <w:rPr>
          <w:rFonts w:ascii="Arial" w:hAnsi="Arial" w:cs="Arial"/>
          <w:sz w:val="20"/>
        </w:rPr>
      </w:pPr>
      <w:r w:rsidRPr="000470CB">
        <w:rPr>
          <w:rFonts w:ascii="Arial" w:hAnsi="Arial" w:cs="Arial"/>
          <w:sz w:val="20"/>
        </w:rPr>
        <w:t>Register of Interstate and Overseas Travel by Councillors and Staff</w:t>
      </w:r>
    </w:p>
    <w:p w14:paraId="5AE2C129" w14:textId="77777777" w:rsidR="00463191" w:rsidRPr="000470CB" w:rsidRDefault="00463191" w:rsidP="003D2EC4">
      <w:pPr>
        <w:pStyle w:val="ListParagraph"/>
        <w:numPr>
          <w:ilvl w:val="0"/>
          <w:numId w:val="52"/>
        </w:numPr>
        <w:tabs>
          <w:tab w:val="left" w:pos="8130"/>
        </w:tabs>
        <w:spacing w:before="100" w:after="100" w:line="270" w:lineRule="atLeast"/>
        <w:contextualSpacing w:val="0"/>
        <w:rPr>
          <w:rFonts w:ascii="Arial" w:hAnsi="Arial" w:cs="Arial"/>
          <w:sz w:val="20"/>
        </w:rPr>
      </w:pPr>
      <w:r w:rsidRPr="000470CB">
        <w:rPr>
          <w:rFonts w:ascii="Arial" w:hAnsi="Arial" w:cs="Arial"/>
          <w:sz w:val="20"/>
        </w:rPr>
        <w:t xml:space="preserve">Register of Land Leases </w:t>
      </w:r>
      <w:proofErr w:type="gramStart"/>
      <w:r w:rsidRPr="000470CB">
        <w:rPr>
          <w:rFonts w:ascii="Arial" w:hAnsi="Arial" w:cs="Arial"/>
          <w:sz w:val="20"/>
        </w:rPr>
        <w:t>entered into</w:t>
      </w:r>
      <w:proofErr w:type="gramEnd"/>
      <w:r w:rsidRPr="000470CB">
        <w:rPr>
          <w:rFonts w:ascii="Arial" w:hAnsi="Arial" w:cs="Arial"/>
          <w:sz w:val="20"/>
        </w:rPr>
        <w:t xml:space="preserve"> by Council</w:t>
      </w:r>
    </w:p>
    <w:p w14:paraId="48193596" w14:textId="77777777" w:rsidR="00463191" w:rsidRPr="000470CB" w:rsidRDefault="00463191" w:rsidP="003D2EC4">
      <w:pPr>
        <w:pStyle w:val="ListParagraph"/>
        <w:numPr>
          <w:ilvl w:val="0"/>
          <w:numId w:val="52"/>
        </w:numPr>
        <w:tabs>
          <w:tab w:val="left" w:pos="8130"/>
        </w:tabs>
        <w:spacing w:before="100" w:after="100" w:line="270" w:lineRule="atLeast"/>
        <w:contextualSpacing w:val="0"/>
        <w:rPr>
          <w:rFonts w:ascii="Arial" w:hAnsi="Arial" w:cs="Arial"/>
          <w:sz w:val="20"/>
        </w:rPr>
      </w:pPr>
      <w:r w:rsidRPr="000470CB">
        <w:rPr>
          <w:rFonts w:ascii="Arial" w:hAnsi="Arial" w:cs="Arial"/>
          <w:sz w:val="20"/>
        </w:rPr>
        <w:t>Register of Donations and Grants made by Council</w:t>
      </w:r>
    </w:p>
    <w:p w14:paraId="0A29975C" w14:textId="77777777" w:rsidR="00463191" w:rsidRPr="000470CB" w:rsidRDefault="00463191" w:rsidP="003D2EC4">
      <w:pPr>
        <w:pStyle w:val="ListParagraph"/>
        <w:numPr>
          <w:ilvl w:val="0"/>
          <w:numId w:val="52"/>
        </w:numPr>
        <w:tabs>
          <w:tab w:val="left" w:pos="8130"/>
        </w:tabs>
        <w:spacing w:before="100" w:after="100" w:line="270" w:lineRule="atLeast"/>
        <w:contextualSpacing w:val="0"/>
        <w:rPr>
          <w:rFonts w:ascii="Arial" w:hAnsi="Arial" w:cs="Arial"/>
          <w:sz w:val="20"/>
        </w:rPr>
      </w:pPr>
      <w:r w:rsidRPr="000470CB">
        <w:rPr>
          <w:rFonts w:ascii="Arial" w:hAnsi="Arial" w:cs="Arial"/>
          <w:sz w:val="20"/>
        </w:rPr>
        <w:t>Register of Contracts Awarded by Council</w:t>
      </w:r>
    </w:p>
    <w:p w14:paraId="78A04C0E" w14:textId="77777777" w:rsidR="00463191" w:rsidRPr="000470CB" w:rsidRDefault="00463191" w:rsidP="003D2EC4">
      <w:pPr>
        <w:pStyle w:val="ListParagraph"/>
        <w:numPr>
          <w:ilvl w:val="0"/>
          <w:numId w:val="52"/>
        </w:numPr>
        <w:tabs>
          <w:tab w:val="left" w:pos="8130"/>
        </w:tabs>
        <w:spacing w:before="100" w:after="100" w:line="270" w:lineRule="atLeast"/>
        <w:contextualSpacing w:val="0"/>
        <w:rPr>
          <w:rFonts w:ascii="Arial" w:hAnsi="Arial" w:cs="Arial"/>
          <w:sz w:val="20"/>
        </w:rPr>
      </w:pPr>
      <w:r w:rsidRPr="000470CB">
        <w:rPr>
          <w:rFonts w:ascii="Arial" w:hAnsi="Arial" w:cs="Arial"/>
          <w:sz w:val="20"/>
        </w:rPr>
        <w:t>Details of any Council Land proposed for Sale or Exchange.</w:t>
      </w:r>
    </w:p>
    <w:p w14:paraId="3892B8A9" w14:textId="77777777" w:rsidR="00463191" w:rsidRPr="000470CB" w:rsidRDefault="00463191" w:rsidP="003D2EC4">
      <w:pPr>
        <w:tabs>
          <w:tab w:val="left" w:pos="8130"/>
        </w:tabs>
        <w:spacing w:before="100" w:after="100"/>
        <w:rPr>
          <w:rFonts w:ascii="Arial" w:hAnsi="Arial" w:cs="Arial"/>
          <w:sz w:val="20"/>
        </w:rPr>
      </w:pPr>
      <w:r w:rsidRPr="000470CB">
        <w:rPr>
          <w:rFonts w:ascii="Arial" w:hAnsi="Arial" w:cs="Arial"/>
          <w:sz w:val="20"/>
        </w:rPr>
        <w:t>Under various other Acts administered by Council, the following information will be made publicly available:</w:t>
      </w:r>
    </w:p>
    <w:p w14:paraId="6FC303BB" w14:textId="77777777" w:rsidR="00463191" w:rsidRPr="000470CB" w:rsidRDefault="00463191" w:rsidP="003D2EC4">
      <w:pPr>
        <w:pStyle w:val="ListParagraph"/>
        <w:numPr>
          <w:ilvl w:val="0"/>
          <w:numId w:val="53"/>
        </w:numPr>
        <w:tabs>
          <w:tab w:val="left" w:pos="8130"/>
        </w:tabs>
        <w:spacing w:before="100" w:after="100" w:line="270" w:lineRule="atLeast"/>
        <w:contextualSpacing w:val="0"/>
        <w:rPr>
          <w:rFonts w:ascii="Arial" w:hAnsi="Arial" w:cs="Arial"/>
          <w:sz w:val="20"/>
        </w:rPr>
      </w:pPr>
      <w:r w:rsidRPr="000470CB">
        <w:rPr>
          <w:rFonts w:ascii="Arial" w:hAnsi="Arial" w:cs="Arial"/>
          <w:sz w:val="20"/>
        </w:rPr>
        <w:t>Register of Planning Permits</w:t>
      </w:r>
    </w:p>
    <w:p w14:paraId="2773230F" w14:textId="77777777" w:rsidR="00463191" w:rsidRPr="000470CB" w:rsidRDefault="00463191" w:rsidP="003D2EC4">
      <w:pPr>
        <w:pStyle w:val="ListParagraph"/>
        <w:numPr>
          <w:ilvl w:val="0"/>
          <w:numId w:val="53"/>
        </w:numPr>
        <w:tabs>
          <w:tab w:val="left" w:pos="8130"/>
        </w:tabs>
        <w:spacing w:before="100" w:after="100" w:line="270" w:lineRule="atLeast"/>
        <w:contextualSpacing w:val="0"/>
        <w:rPr>
          <w:rFonts w:ascii="Arial" w:hAnsi="Arial" w:cs="Arial"/>
          <w:sz w:val="20"/>
        </w:rPr>
      </w:pPr>
      <w:r w:rsidRPr="000470CB">
        <w:rPr>
          <w:rFonts w:ascii="Arial" w:hAnsi="Arial" w:cs="Arial"/>
          <w:sz w:val="20"/>
        </w:rPr>
        <w:t>Register of Planning Applications on Advertising</w:t>
      </w:r>
    </w:p>
    <w:p w14:paraId="0714AF53" w14:textId="77777777" w:rsidR="00463191" w:rsidRPr="000470CB" w:rsidRDefault="00463191" w:rsidP="003D2EC4">
      <w:pPr>
        <w:pStyle w:val="ListParagraph"/>
        <w:numPr>
          <w:ilvl w:val="0"/>
          <w:numId w:val="53"/>
        </w:numPr>
        <w:tabs>
          <w:tab w:val="left" w:pos="8130"/>
        </w:tabs>
        <w:spacing w:before="100" w:after="100" w:line="270" w:lineRule="atLeast"/>
        <w:contextualSpacing w:val="0"/>
        <w:rPr>
          <w:rFonts w:ascii="Arial" w:hAnsi="Arial" w:cs="Arial"/>
          <w:sz w:val="20"/>
        </w:rPr>
      </w:pPr>
      <w:r w:rsidRPr="000470CB">
        <w:rPr>
          <w:rFonts w:ascii="Arial" w:hAnsi="Arial" w:cs="Arial"/>
          <w:sz w:val="20"/>
        </w:rPr>
        <w:t>Copy of Planning Permits and Endorsed Plans (by application, charges will apply)</w:t>
      </w:r>
    </w:p>
    <w:p w14:paraId="3F96B175" w14:textId="77777777" w:rsidR="00463191" w:rsidRPr="000470CB" w:rsidRDefault="00463191" w:rsidP="003D2EC4">
      <w:pPr>
        <w:pStyle w:val="ListParagraph"/>
        <w:numPr>
          <w:ilvl w:val="0"/>
          <w:numId w:val="53"/>
        </w:numPr>
        <w:tabs>
          <w:tab w:val="left" w:pos="8130"/>
        </w:tabs>
        <w:spacing w:before="100" w:after="100" w:line="270" w:lineRule="atLeast"/>
        <w:contextualSpacing w:val="0"/>
        <w:rPr>
          <w:rFonts w:ascii="Arial" w:hAnsi="Arial" w:cs="Arial"/>
          <w:sz w:val="20"/>
        </w:rPr>
      </w:pPr>
      <w:r w:rsidRPr="000470CB">
        <w:rPr>
          <w:rFonts w:ascii="Arial" w:hAnsi="Arial" w:cs="Arial"/>
          <w:sz w:val="20"/>
        </w:rPr>
        <w:t>Register of Building Permits, Occupancy Permits and Temporary Approvals</w:t>
      </w:r>
    </w:p>
    <w:p w14:paraId="5CC94D46" w14:textId="77777777" w:rsidR="00C660E7" w:rsidRDefault="00C660E7">
      <w:pPr>
        <w:spacing w:line="240" w:lineRule="auto"/>
        <w:rPr>
          <w:rFonts w:ascii="Arial" w:hAnsi="Arial" w:cs="Arial"/>
          <w:spacing w:val="0"/>
          <w:sz w:val="20"/>
          <w:szCs w:val="24"/>
          <w:lang w:val="en-US" w:eastAsia="en-US"/>
        </w:rPr>
      </w:pPr>
      <w:r>
        <w:rPr>
          <w:rFonts w:ascii="Arial" w:hAnsi="Arial" w:cs="Arial"/>
          <w:sz w:val="20"/>
        </w:rPr>
        <w:br w:type="page"/>
      </w:r>
    </w:p>
    <w:p w14:paraId="1322B916" w14:textId="1E166910" w:rsidR="00463191" w:rsidRPr="000470CB" w:rsidRDefault="00463191" w:rsidP="003D2EC4">
      <w:pPr>
        <w:pStyle w:val="ListParagraph"/>
        <w:numPr>
          <w:ilvl w:val="0"/>
          <w:numId w:val="53"/>
        </w:numPr>
        <w:tabs>
          <w:tab w:val="left" w:pos="8130"/>
        </w:tabs>
        <w:spacing w:before="100" w:after="100" w:line="270" w:lineRule="atLeast"/>
        <w:contextualSpacing w:val="0"/>
        <w:rPr>
          <w:rFonts w:ascii="Arial" w:hAnsi="Arial" w:cs="Arial"/>
          <w:sz w:val="20"/>
        </w:rPr>
      </w:pPr>
      <w:r w:rsidRPr="000470CB">
        <w:rPr>
          <w:rFonts w:ascii="Arial" w:hAnsi="Arial" w:cs="Arial"/>
          <w:sz w:val="20"/>
        </w:rPr>
        <w:lastRenderedPageBreak/>
        <w:t>Copies of Building Permits, plans and documentation (by application, charges will apply)</w:t>
      </w:r>
    </w:p>
    <w:p w14:paraId="362343D4" w14:textId="77777777" w:rsidR="00463191" w:rsidRPr="000470CB" w:rsidRDefault="00463191" w:rsidP="003D2EC4">
      <w:pPr>
        <w:pStyle w:val="ListParagraph"/>
        <w:numPr>
          <w:ilvl w:val="0"/>
          <w:numId w:val="53"/>
        </w:numPr>
        <w:tabs>
          <w:tab w:val="left" w:pos="8130"/>
        </w:tabs>
        <w:spacing w:before="100" w:after="100" w:line="270" w:lineRule="atLeast"/>
        <w:contextualSpacing w:val="0"/>
        <w:rPr>
          <w:rFonts w:ascii="Arial" w:hAnsi="Arial" w:cs="Arial"/>
          <w:sz w:val="20"/>
        </w:rPr>
      </w:pPr>
      <w:r w:rsidRPr="000470CB">
        <w:rPr>
          <w:rFonts w:ascii="Arial" w:hAnsi="Arial" w:cs="Arial"/>
          <w:sz w:val="20"/>
        </w:rPr>
        <w:t>Register of Animal Registrations</w:t>
      </w:r>
    </w:p>
    <w:p w14:paraId="01EDF6C2" w14:textId="77777777" w:rsidR="00463191" w:rsidRPr="000470CB" w:rsidRDefault="00463191" w:rsidP="003D2EC4">
      <w:pPr>
        <w:pStyle w:val="ListParagraph"/>
        <w:numPr>
          <w:ilvl w:val="0"/>
          <w:numId w:val="53"/>
        </w:numPr>
        <w:tabs>
          <w:tab w:val="left" w:pos="8130"/>
        </w:tabs>
        <w:spacing w:before="100" w:after="100" w:line="270" w:lineRule="atLeast"/>
        <w:contextualSpacing w:val="0"/>
        <w:rPr>
          <w:rFonts w:ascii="Arial" w:hAnsi="Arial" w:cs="Arial"/>
          <w:sz w:val="20"/>
        </w:rPr>
      </w:pPr>
      <w:r w:rsidRPr="000470CB">
        <w:rPr>
          <w:rFonts w:ascii="Arial" w:hAnsi="Arial" w:cs="Arial"/>
          <w:sz w:val="20"/>
        </w:rPr>
        <w:t>Register of Public Roads</w:t>
      </w:r>
    </w:p>
    <w:p w14:paraId="212022AE" w14:textId="77777777" w:rsidR="00463191" w:rsidRPr="000470CB" w:rsidRDefault="00463191" w:rsidP="003D2EC4">
      <w:pPr>
        <w:pStyle w:val="ListParagraph"/>
        <w:numPr>
          <w:ilvl w:val="0"/>
          <w:numId w:val="53"/>
        </w:numPr>
        <w:tabs>
          <w:tab w:val="left" w:pos="8130"/>
        </w:tabs>
        <w:spacing w:before="100" w:after="100" w:line="270" w:lineRule="atLeast"/>
        <w:contextualSpacing w:val="0"/>
        <w:rPr>
          <w:rFonts w:ascii="Arial" w:hAnsi="Arial" w:cs="Arial"/>
          <w:sz w:val="20"/>
        </w:rPr>
      </w:pPr>
      <w:r w:rsidRPr="000470CB">
        <w:rPr>
          <w:rFonts w:ascii="Arial" w:hAnsi="Arial" w:cs="Arial"/>
          <w:sz w:val="20"/>
        </w:rPr>
        <w:t>FOI Part II Statement.</w:t>
      </w:r>
    </w:p>
    <w:p w14:paraId="68DF3B83" w14:textId="48D23E72" w:rsidR="00463191" w:rsidRPr="00B2753C" w:rsidRDefault="00463191" w:rsidP="00402CBB">
      <w:pPr>
        <w:tabs>
          <w:tab w:val="left" w:pos="8130"/>
        </w:tabs>
        <w:spacing w:before="200" w:after="100"/>
        <w:rPr>
          <w:rFonts w:ascii="Arial" w:hAnsi="Arial" w:cs="Arial"/>
          <w:b/>
          <w:color w:val="244061"/>
          <w:sz w:val="24"/>
          <w:szCs w:val="24"/>
          <w:lang w:eastAsia="en-US"/>
        </w:rPr>
      </w:pPr>
      <w:r w:rsidRPr="00B2753C">
        <w:rPr>
          <w:rFonts w:ascii="Arial" w:hAnsi="Arial" w:cs="Arial"/>
          <w:b/>
          <w:color w:val="244061"/>
          <w:sz w:val="24"/>
          <w:szCs w:val="24"/>
          <w:lang w:eastAsia="en-US"/>
        </w:rPr>
        <w:t>How can information be accessed?</w:t>
      </w:r>
    </w:p>
    <w:p w14:paraId="56FAFA50" w14:textId="77777777" w:rsidR="00463191" w:rsidRPr="00B2753C" w:rsidRDefault="00463191" w:rsidP="003D2EC4">
      <w:pPr>
        <w:tabs>
          <w:tab w:val="left" w:pos="8130"/>
        </w:tabs>
        <w:spacing w:before="100" w:after="100"/>
        <w:rPr>
          <w:rFonts w:ascii="Arial" w:hAnsi="Arial" w:cs="Arial"/>
          <w:sz w:val="20"/>
        </w:rPr>
      </w:pPr>
      <w:r w:rsidRPr="00B2753C">
        <w:rPr>
          <w:rFonts w:ascii="Arial" w:hAnsi="Arial" w:cs="Arial"/>
          <w:sz w:val="20"/>
        </w:rPr>
        <w:t xml:space="preserve">The </w:t>
      </w:r>
      <w:r w:rsidRPr="00B2753C">
        <w:rPr>
          <w:rFonts w:ascii="Arial" w:hAnsi="Arial" w:cs="Arial"/>
          <w:i/>
          <w:iCs/>
          <w:sz w:val="20"/>
        </w:rPr>
        <w:t>Freedom of Information Act 1982</w:t>
      </w:r>
      <w:r>
        <w:rPr>
          <w:rFonts w:ascii="Arial" w:hAnsi="Arial" w:cs="Arial"/>
          <w:sz w:val="20"/>
        </w:rPr>
        <w:t xml:space="preserve"> (FOI Act) </w:t>
      </w:r>
      <w:r w:rsidRPr="00B2753C">
        <w:rPr>
          <w:rFonts w:ascii="Arial" w:hAnsi="Arial" w:cs="Arial"/>
          <w:sz w:val="20"/>
        </w:rPr>
        <w:t xml:space="preserve">gives you the right to apply for access to documents held by the City. The City is committed to, where possible, </w:t>
      </w:r>
      <w:proofErr w:type="gramStart"/>
      <w:r w:rsidRPr="00B2753C">
        <w:rPr>
          <w:rFonts w:ascii="Arial" w:hAnsi="Arial" w:cs="Arial"/>
          <w:sz w:val="20"/>
        </w:rPr>
        <w:t>proactive</w:t>
      </w:r>
      <w:proofErr w:type="gramEnd"/>
      <w:r w:rsidRPr="00B2753C">
        <w:rPr>
          <w:rFonts w:ascii="Arial" w:hAnsi="Arial" w:cs="Arial"/>
          <w:sz w:val="20"/>
        </w:rPr>
        <w:t xml:space="preserve"> and informal release of information in accordance with the Freedom of Information Professional Standards issued by the Victorian Information Commissioner. </w:t>
      </w:r>
    </w:p>
    <w:p w14:paraId="7561B436" w14:textId="77777777" w:rsidR="00463191" w:rsidRPr="00B2753C" w:rsidRDefault="00463191" w:rsidP="003D2EC4">
      <w:pPr>
        <w:tabs>
          <w:tab w:val="left" w:pos="8130"/>
        </w:tabs>
        <w:spacing w:before="100" w:after="100"/>
        <w:rPr>
          <w:rFonts w:ascii="Arial" w:hAnsi="Arial" w:cs="Arial"/>
          <w:sz w:val="20"/>
        </w:rPr>
      </w:pPr>
      <w:r w:rsidRPr="00B2753C">
        <w:rPr>
          <w:rFonts w:ascii="Arial" w:hAnsi="Arial" w:cs="Arial"/>
          <w:sz w:val="20"/>
        </w:rPr>
        <w:t xml:space="preserve">A list of available information is provided in the Part II Statement (Statement) published on the City’s website in accordance the </w:t>
      </w:r>
      <w:r>
        <w:rPr>
          <w:rFonts w:ascii="Arial" w:hAnsi="Arial" w:cs="Arial"/>
          <w:sz w:val="20"/>
        </w:rPr>
        <w:t>FOI Act</w:t>
      </w:r>
      <w:r w:rsidRPr="00B2753C">
        <w:rPr>
          <w:rFonts w:ascii="Arial" w:hAnsi="Arial" w:cs="Arial"/>
          <w:sz w:val="20"/>
        </w:rPr>
        <w:t xml:space="preserve">. This Statement requires government agencies and local councils to publish </w:t>
      </w:r>
      <w:proofErr w:type="gramStart"/>
      <w:r w:rsidRPr="00B2753C">
        <w:rPr>
          <w:rFonts w:ascii="Arial" w:hAnsi="Arial" w:cs="Arial"/>
          <w:sz w:val="20"/>
        </w:rPr>
        <w:t>a number of</w:t>
      </w:r>
      <w:proofErr w:type="gramEnd"/>
      <w:r w:rsidRPr="00B2753C">
        <w:rPr>
          <w:rFonts w:ascii="Arial" w:hAnsi="Arial" w:cs="Arial"/>
          <w:sz w:val="20"/>
        </w:rPr>
        <w:t xml:space="preserve"> statements designed to assist members of the public in accessing the information it holds.</w:t>
      </w:r>
    </w:p>
    <w:p w14:paraId="404B8410" w14:textId="0FC453B5" w:rsidR="00463191" w:rsidRPr="00073212" w:rsidRDefault="00463191" w:rsidP="00402CBB">
      <w:pPr>
        <w:tabs>
          <w:tab w:val="left" w:pos="8130"/>
        </w:tabs>
        <w:spacing w:before="200" w:after="100"/>
        <w:rPr>
          <w:rFonts w:ascii="Arial" w:hAnsi="Arial" w:cs="Arial"/>
          <w:b/>
          <w:color w:val="244061"/>
          <w:sz w:val="24"/>
          <w:szCs w:val="24"/>
          <w:lang w:eastAsia="en-US"/>
        </w:rPr>
      </w:pPr>
      <w:r w:rsidRPr="00073212">
        <w:rPr>
          <w:rFonts w:ascii="Arial" w:hAnsi="Arial" w:cs="Arial"/>
          <w:b/>
          <w:color w:val="244061"/>
          <w:sz w:val="24"/>
          <w:szCs w:val="24"/>
          <w:lang w:eastAsia="en-US"/>
        </w:rPr>
        <w:t>Information privacy</w:t>
      </w:r>
    </w:p>
    <w:p w14:paraId="2C162AD0" w14:textId="77777777" w:rsidR="00463191" w:rsidRPr="00073212" w:rsidRDefault="00463191" w:rsidP="003D2EC4">
      <w:pPr>
        <w:spacing w:before="100" w:after="100"/>
        <w:rPr>
          <w:rFonts w:ascii="Arial" w:hAnsi="Arial" w:cs="Arial"/>
          <w:snapToGrid w:val="0"/>
          <w:sz w:val="20"/>
          <w:szCs w:val="20"/>
          <w:lang w:eastAsia="en-US"/>
        </w:rPr>
      </w:pPr>
      <w:r w:rsidRPr="00073212">
        <w:rPr>
          <w:rFonts w:ascii="Arial" w:hAnsi="Arial" w:cs="Arial"/>
          <w:snapToGrid w:val="0"/>
          <w:sz w:val="20"/>
          <w:szCs w:val="20"/>
          <w:lang w:eastAsia="en-US"/>
        </w:rPr>
        <w:t xml:space="preserve">We are committed to protecting people's right to privacy and the responsible and fair handling of personal information, consistent with the </w:t>
      </w:r>
      <w:r w:rsidRPr="00073212">
        <w:rPr>
          <w:rFonts w:ascii="Arial" w:hAnsi="Arial" w:cs="Arial"/>
          <w:i/>
          <w:snapToGrid w:val="0"/>
          <w:sz w:val="20"/>
          <w:szCs w:val="20"/>
          <w:lang w:eastAsia="en-US"/>
        </w:rPr>
        <w:t xml:space="preserve">Privacy and Data Protection Act (Vic) 2014 </w:t>
      </w:r>
      <w:r w:rsidRPr="00073212">
        <w:rPr>
          <w:rFonts w:ascii="Arial" w:hAnsi="Arial" w:cs="Arial"/>
          <w:snapToGrid w:val="0"/>
          <w:sz w:val="20"/>
          <w:szCs w:val="20"/>
          <w:lang w:eastAsia="en-US"/>
        </w:rPr>
        <w:t>and</w:t>
      </w:r>
      <w:r w:rsidRPr="00073212">
        <w:rPr>
          <w:rFonts w:ascii="Arial" w:hAnsi="Arial" w:cs="Arial"/>
          <w:i/>
          <w:snapToGrid w:val="0"/>
          <w:sz w:val="20"/>
          <w:szCs w:val="20"/>
          <w:lang w:eastAsia="en-US"/>
        </w:rPr>
        <w:t xml:space="preserve"> Health Records Act (Vic) 2001.</w:t>
      </w:r>
    </w:p>
    <w:p w14:paraId="69752E99" w14:textId="4912BC15" w:rsidR="00463191" w:rsidRPr="00073212" w:rsidRDefault="00463191" w:rsidP="003D2EC4">
      <w:pPr>
        <w:spacing w:before="100" w:after="100"/>
        <w:rPr>
          <w:rFonts w:ascii="Arial" w:hAnsi="Arial" w:cs="Arial"/>
          <w:sz w:val="20"/>
          <w:szCs w:val="20"/>
          <w:lang w:eastAsia="en-US"/>
        </w:rPr>
      </w:pPr>
      <w:r w:rsidRPr="00073212">
        <w:rPr>
          <w:rFonts w:ascii="Arial" w:hAnsi="Arial" w:cs="Arial"/>
          <w:sz w:val="20"/>
          <w:szCs w:val="20"/>
          <w:lang w:eastAsia="en-US"/>
        </w:rPr>
        <w:t xml:space="preserve">Our policies set out our requirements for the managing and handling of personal information. The policies are public documents which are available on request, or via our website. </w:t>
      </w:r>
    </w:p>
    <w:p w14:paraId="4F8996E5" w14:textId="22B88AAF" w:rsidR="00463191" w:rsidRPr="00073212" w:rsidRDefault="00463191" w:rsidP="00402CBB">
      <w:pPr>
        <w:tabs>
          <w:tab w:val="left" w:pos="8130"/>
        </w:tabs>
        <w:spacing w:before="200" w:after="100"/>
        <w:rPr>
          <w:rFonts w:ascii="Arial" w:hAnsi="Arial" w:cs="Arial"/>
          <w:b/>
          <w:color w:val="244061"/>
          <w:sz w:val="24"/>
          <w:szCs w:val="24"/>
          <w:lang w:eastAsia="en-US"/>
        </w:rPr>
      </w:pPr>
      <w:r w:rsidRPr="00073212">
        <w:rPr>
          <w:rFonts w:ascii="Arial" w:hAnsi="Arial" w:cs="Arial"/>
          <w:b/>
          <w:color w:val="244061"/>
          <w:sz w:val="24"/>
          <w:szCs w:val="24"/>
          <w:lang w:eastAsia="en-US"/>
        </w:rPr>
        <w:t>Freedom of Information</w:t>
      </w:r>
    </w:p>
    <w:p w14:paraId="6C6EBDEF" w14:textId="4FBE350E" w:rsidR="00463191" w:rsidRPr="00073212" w:rsidRDefault="00463191" w:rsidP="003D2EC4">
      <w:pPr>
        <w:spacing w:before="100" w:after="100"/>
        <w:rPr>
          <w:rFonts w:ascii="Arial" w:hAnsi="Arial" w:cs="Arial"/>
          <w:sz w:val="20"/>
          <w:szCs w:val="20"/>
        </w:rPr>
      </w:pPr>
      <w:r w:rsidRPr="00073212">
        <w:rPr>
          <w:rFonts w:ascii="Arial" w:hAnsi="Arial" w:cs="Arial"/>
          <w:sz w:val="20"/>
          <w:szCs w:val="20"/>
        </w:rPr>
        <w:t>In accordance with section 7(4</w:t>
      </w:r>
      <w:proofErr w:type="gramStart"/>
      <w:r w:rsidRPr="00073212">
        <w:rPr>
          <w:rFonts w:ascii="Arial" w:hAnsi="Arial" w:cs="Arial"/>
          <w:sz w:val="20"/>
          <w:szCs w:val="20"/>
        </w:rPr>
        <w:t>AA)(</w:t>
      </w:r>
      <w:proofErr w:type="gramEnd"/>
      <w:r w:rsidRPr="00073212">
        <w:rPr>
          <w:rFonts w:ascii="Arial" w:hAnsi="Arial" w:cs="Arial"/>
          <w:sz w:val="20"/>
          <w:szCs w:val="20"/>
        </w:rPr>
        <w:t xml:space="preserve">a) and 7(4AA)(b) of the </w:t>
      </w:r>
      <w:r w:rsidR="004064EF">
        <w:rPr>
          <w:rFonts w:ascii="Arial" w:hAnsi="Arial" w:cs="Arial"/>
          <w:sz w:val="20"/>
          <w:szCs w:val="20"/>
        </w:rPr>
        <w:t>FOI Act</w:t>
      </w:r>
      <w:r w:rsidRPr="00073212">
        <w:rPr>
          <w:rFonts w:ascii="Arial" w:hAnsi="Arial" w:cs="Arial"/>
          <w:sz w:val="20"/>
          <w:szCs w:val="20"/>
        </w:rPr>
        <w:t xml:space="preserve">, we are required to publish certain statements in the annual report or separately, such as on our website, concerning our functions and information available. We have chosen to publish the statements separately, however the following summarises the application and operation of the </w:t>
      </w:r>
      <w:r w:rsidR="004064EF">
        <w:rPr>
          <w:rFonts w:ascii="Arial" w:hAnsi="Arial" w:cs="Arial"/>
          <w:sz w:val="20"/>
          <w:szCs w:val="20"/>
        </w:rPr>
        <w:t>FOI Act.</w:t>
      </w:r>
    </w:p>
    <w:p w14:paraId="6F79657E" w14:textId="163832B8" w:rsidR="00463191" w:rsidRPr="00073212" w:rsidRDefault="00463191" w:rsidP="003D2EC4">
      <w:pPr>
        <w:spacing w:before="100" w:after="100"/>
        <w:rPr>
          <w:rFonts w:ascii="Arial" w:hAnsi="Arial" w:cs="Arial"/>
          <w:sz w:val="20"/>
          <w:szCs w:val="20"/>
        </w:rPr>
      </w:pPr>
      <w:r w:rsidRPr="00073212">
        <w:rPr>
          <w:rFonts w:ascii="Arial" w:hAnsi="Arial" w:cs="Arial"/>
          <w:sz w:val="20"/>
          <w:szCs w:val="20"/>
        </w:rPr>
        <w:t xml:space="preserve">Access to documents may be obtained through written request to the Freedom of Information Officer, as detailed in section 17 of the </w:t>
      </w:r>
      <w:r w:rsidR="004064EF">
        <w:rPr>
          <w:rFonts w:ascii="Arial" w:hAnsi="Arial" w:cs="Arial"/>
          <w:sz w:val="20"/>
          <w:szCs w:val="20"/>
        </w:rPr>
        <w:t>FOI Act</w:t>
      </w:r>
      <w:r w:rsidRPr="00073212">
        <w:rPr>
          <w:rFonts w:ascii="Arial" w:hAnsi="Arial" w:cs="Arial"/>
          <w:sz w:val="20"/>
          <w:szCs w:val="20"/>
        </w:rPr>
        <w:t xml:space="preserve"> and in summary as follows:</w:t>
      </w:r>
    </w:p>
    <w:p w14:paraId="1F3793BA" w14:textId="77777777" w:rsidR="00463191" w:rsidRPr="00073212" w:rsidRDefault="00463191" w:rsidP="00402CBB">
      <w:pPr>
        <w:pStyle w:val="ListBullet"/>
        <w:numPr>
          <w:ilvl w:val="0"/>
          <w:numId w:val="5"/>
        </w:numPr>
        <w:spacing w:before="100" w:after="100"/>
        <w:ind w:left="709" w:hanging="312"/>
        <w:rPr>
          <w:rFonts w:ascii="Arial" w:hAnsi="Arial" w:cs="Arial"/>
          <w:sz w:val="20"/>
          <w:szCs w:val="18"/>
        </w:rPr>
      </w:pPr>
      <w:r w:rsidRPr="00073212">
        <w:rPr>
          <w:rFonts w:ascii="Arial" w:hAnsi="Arial" w:cs="Arial"/>
          <w:sz w:val="20"/>
          <w:szCs w:val="18"/>
        </w:rPr>
        <w:t>it should be in writing</w:t>
      </w:r>
    </w:p>
    <w:p w14:paraId="322B1146" w14:textId="77777777" w:rsidR="00463191" w:rsidRPr="00073212" w:rsidRDefault="00463191" w:rsidP="00402CBB">
      <w:pPr>
        <w:pStyle w:val="ListBullet"/>
        <w:numPr>
          <w:ilvl w:val="0"/>
          <w:numId w:val="5"/>
        </w:numPr>
        <w:spacing w:before="100" w:after="100"/>
        <w:ind w:left="709" w:hanging="312"/>
        <w:rPr>
          <w:rFonts w:ascii="Arial" w:hAnsi="Arial" w:cs="Arial"/>
          <w:sz w:val="20"/>
          <w:szCs w:val="18"/>
        </w:rPr>
      </w:pPr>
      <w:r w:rsidRPr="00073212">
        <w:rPr>
          <w:rFonts w:ascii="Arial" w:hAnsi="Arial" w:cs="Arial"/>
          <w:sz w:val="20"/>
          <w:szCs w:val="18"/>
        </w:rPr>
        <w:t>it should identify the document being requested as clearly as possible</w:t>
      </w:r>
    </w:p>
    <w:p w14:paraId="394287F1" w14:textId="77777777" w:rsidR="00463191" w:rsidRPr="00073212" w:rsidRDefault="00463191" w:rsidP="00402CBB">
      <w:pPr>
        <w:pStyle w:val="ListBullet"/>
        <w:numPr>
          <w:ilvl w:val="0"/>
          <w:numId w:val="5"/>
        </w:numPr>
        <w:spacing w:before="100" w:after="100"/>
        <w:ind w:left="709" w:hanging="312"/>
        <w:rPr>
          <w:rFonts w:ascii="Arial" w:hAnsi="Arial" w:cs="Arial"/>
          <w:sz w:val="20"/>
          <w:szCs w:val="18"/>
        </w:rPr>
      </w:pPr>
      <w:r w:rsidRPr="00073212">
        <w:rPr>
          <w:rFonts w:ascii="Arial" w:hAnsi="Arial" w:cs="Arial"/>
          <w:sz w:val="20"/>
          <w:szCs w:val="18"/>
        </w:rPr>
        <w:t>it should be accompanied by the appropriate application fee (the fee may be waived in certain circumstances).</w:t>
      </w:r>
    </w:p>
    <w:p w14:paraId="4865F667" w14:textId="77777777" w:rsidR="00463191" w:rsidRPr="00073212" w:rsidRDefault="00463191" w:rsidP="005A4DA8">
      <w:pPr>
        <w:spacing w:before="100" w:after="100"/>
        <w:rPr>
          <w:rFonts w:ascii="Arial" w:hAnsi="Arial" w:cs="Arial"/>
          <w:sz w:val="20"/>
          <w:szCs w:val="20"/>
        </w:rPr>
      </w:pPr>
      <w:r w:rsidRPr="00073212">
        <w:rPr>
          <w:rFonts w:ascii="Arial" w:hAnsi="Arial" w:cs="Arial"/>
          <w:sz w:val="20"/>
          <w:szCs w:val="20"/>
        </w:rPr>
        <w:t>Requests for documents in our possession should be addressed to the Freedom of Information Officer. Requests can also be lodged online, or by email.</w:t>
      </w:r>
    </w:p>
    <w:p w14:paraId="0AAA9CB2" w14:textId="77777777" w:rsidR="00463191" w:rsidRPr="00073212" w:rsidRDefault="00463191" w:rsidP="005A4DA8">
      <w:pPr>
        <w:spacing w:before="100" w:after="100"/>
        <w:rPr>
          <w:rFonts w:ascii="Arial" w:hAnsi="Arial" w:cs="Arial"/>
          <w:sz w:val="20"/>
          <w:szCs w:val="20"/>
        </w:rPr>
      </w:pPr>
      <w:r w:rsidRPr="00073212">
        <w:rPr>
          <w:rFonts w:ascii="Arial" w:hAnsi="Arial" w:cs="Arial"/>
          <w:sz w:val="20"/>
          <w:szCs w:val="20"/>
        </w:rPr>
        <w:t>Access charges may also apply once documents have been processed and a decision on access has been made –for example, photocopying, and search and retrieval charges.</w:t>
      </w:r>
    </w:p>
    <w:p w14:paraId="4E4A12E2" w14:textId="6EC651C2" w:rsidR="00463191" w:rsidRPr="00073212" w:rsidRDefault="00463191" w:rsidP="005A4DA8">
      <w:pPr>
        <w:spacing w:before="100" w:after="100"/>
        <w:rPr>
          <w:rFonts w:ascii="Arial" w:hAnsi="Arial" w:cs="Arial"/>
          <w:sz w:val="20"/>
          <w:szCs w:val="20"/>
        </w:rPr>
      </w:pPr>
      <w:r w:rsidRPr="00073212">
        <w:rPr>
          <w:rFonts w:ascii="Arial" w:hAnsi="Arial" w:cs="Arial"/>
          <w:sz w:val="20"/>
          <w:szCs w:val="20"/>
        </w:rPr>
        <w:t>Further information regarding freedom of information can be found at www.foi.vic.gov.au and on our website.</w:t>
      </w:r>
    </w:p>
    <w:p w14:paraId="0AC3471D" w14:textId="3826E060" w:rsidR="00463191" w:rsidRPr="00073212" w:rsidRDefault="00463191" w:rsidP="00402CBB">
      <w:pPr>
        <w:tabs>
          <w:tab w:val="left" w:pos="8130"/>
        </w:tabs>
        <w:spacing w:before="200" w:after="100"/>
        <w:rPr>
          <w:rFonts w:ascii="Arial" w:hAnsi="Arial" w:cs="Arial"/>
          <w:b/>
          <w:color w:val="244061"/>
          <w:sz w:val="24"/>
          <w:szCs w:val="24"/>
          <w:lang w:eastAsia="en-US"/>
        </w:rPr>
      </w:pPr>
      <w:r w:rsidRPr="00073212">
        <w:rPr>
          <w:rFonts w:ascii="Arial" w:hAnsi="Arial" w:cs="Arial"/>
          <w:b/>
          <w:color w:val="244061"/>
          <w:sz w:val="24"/>
          <w:szCs w:val="24"/>
          <w:lang w:eastAsia="en-US"/>
        </w:rPr>
        <w:t>Public interest disclosure procedures</w:t>
      </w:r>
    </w:p>
    <w:p w14:paraId="008BE34E" w14:textId="08E05BDC" w:rsidR="00463191" w:rsidRPr="00073212" w:rsidRDefault="00463191" w:rsidP="005A4DA8">
      <w:pPr>
        <w:tabs>
          <w:tab w:val="left" w:pos="8130"/>
        </w:tabs>
        <w:spacing w:before="100" w:after="100"/>
        <w:rPr>
          <w:rFonts w:ascii="Arial" w:hAnsi="Arial" w:cs="Arial"/>
          <w:sz w:val="20"/>
          <w:szCs w:val="20"/>
          <w:lang w:eastAsia="en-US"/>
        </w:rPr>
      </w:pPr>
      <w:r w:rsidRPr="00073212">
        <w:rPr>
          <w:rFonts w:ascii="Arial" w:hAnsi="Arial" w:cs="Arial"/>
          <w:sz w:val="20"/>
          <w:szCs w:val="20"/>
          <w:lang w:eastAsia="en-US"/>
        </w:rPr>
        <w:t xml:space="preserve">In accordance with section 69 of the </w:t>
      </w:r>
      <w:r w:rsidRPr="00073212">
        <w:rPr>
          <w:rFonts w:ascii="Arial" w:hAnsi="Arial" w:cs="Arial"/>
          <w:i/>
          <w:iCs/>
          <w:sz w:val="20"/>
          <w:szCs w:val="20"/>
          <w:lang w:eastAsia="en-US"/>
        </w:rPr>
        <w:t>Public Interest Disclosures Act 2012</w:t>
      </w:r>
      <w:r w:rsidRPr="00073212">
        <w:rPr>
          <w:rFonts w:ascii="Arial" w:hAnsi="Arial" w:cs="Arial"/>
          <w:sz w:val="20"/>
          <w:szCs w:val="20"/>
          <w:lang w:eastAsia="en-US"/>
        </w:rPr>
        <w:t xml:space="preserve"> (the Act), our website at </w:t>
      </w:r>
      <w:hyperlink r:id="rId104" w:history="1">
        <w:r w:rsidRPr="00073212">
          <w:rPr>
            <w:rStyle w:val="Hyperlink"/>
            <w:rFonts w:ascii="Arial" w:hAnsi="Arial" w:cs="Arial"/>
            <w:sz w:val="20"/>
            <w:szCs w:val="20"/>
            <w:lang w:eastAsia="en-US"/>
          </w:rPr>
          <w:t>www.geelongaustralia.com.au</w:t>
        </w:r>
      </w:hyperlink>
      <w:r w:rsidRPr="00073212">
        <w:rPr>
          <w:rFonts w:ascii="Arial" w:hAnsi="Arial" w:cs="Arial"/>
          <w:sz w:val="20"/>
          <w:szCs w:val="20"/>
          <w:lang w:eastAsia="en-US"/>
        </w:rPr>
        <w:t xml:space="preserve"> provides information about making a public interest disclosure.</w:t>
      </w:r>
    </w:p>
    <w:p w14:paraId="119BCA8E" w14:textId="77777777" w:rsidR="00463191" w:rsidRPr="00073212" w:rsidRDefault="00463191" w:rsidP="005A4DA8">
      <w:pPr>
        <w:tabs>
          <w:tab w:val="left" w:pos="8130"/>
        </w:tabs>
        <w:spacing w:before="100" w:after="100"/>
        <w:rPr>
          <w:rFonts w:ascii="Arial" w:hAnsi="Arial" w:cs="Arial"/>
          <w:sz w:val="20"/>
          <w:szCs w:val="20"/>
          <w:lang w:eastAsia="en-US"/>
        </w:rPr>
      </w:pPr>
      <w:r w:rsidRPr="00073212">
        <w:rPr>
          <w:rFonts w:ascii="Arial" w:hAnsi="Arial" w:cs="Arial"/>
          <w:sz w:val="20"/>
          <w:szCs w:val="20"/>
          <w:lang w:eastAsia="en-US"/>
        </w:rPr>
        <w:t>The Act aims to ensure openness and accountability in government by encouraging people to disclose improper conduct within the public sector and provide protection for people who make disclosures.</w:t>
      </w:r>
    </w:p>
    <w:p w14:paraId="20B66B4D" w14:textId="493B8167" w:rsidR="00463191" w:rsidRPr="00073212" w:rsidRDefault="00463191" w:rsidP="005A4DA8">
      <w:pPr>
        <w:tabs>
          <w:tab w:val="left" w:pos="8130"/>
        </w:tabs>
        <w:spacing w:before="100" w:after="100"/>
        <w:rPr>
          <w:rFonts w:ascii="Arial" w:hAnsi="Arial" w:cs="Arial"/>
          <w:sz w:val="20"/>
          <w:szCs w:val="20"/>
          <w:lang w:eastAsia="en-US"/>
        </w:rPr>
      </w:pPr>
      <w:r w:rsidRPr="00073212">
        <w:rPr>
          <w:rFonts w:ascii="Arial" w:hAnsi="Arial" w:cs="Arial"/>
          <w:sz w:val="20"/>
          <w:szCs w:val="20"/>
          <w:lang w:eastAsia="en-US"/>
        </w:rPr>
        <w:t xml:space="preserve">There were no disclosures notified to the Independent Broad-based Anti-Corruption Commission under section 21(2) during </w:t>
      </w:r>
      <w:r w:rsidRPr="00073212">
        <w:rPr>
          <w:rFonts w:ascii="Arial" w:hAnsi="Arial" w:cs="Arial"/>
          <w:sz w:val="20"/>
        </w:rPr>
        <w:t>2021–22</w:t>
      </w:r>
      <w:r w:rsidRPr="00073212">
        <w:rPr>
          <w:rFonts w:ascii="Arial" w:hAnsi="Arial" w:cs="Arial"/>
          <w:sz w:val="20"/>
          <w:szCs w:val="20"/>
          <w:lang w:eastAsia="en-US"/>
        </w:rPr>
        <w:t>.</w:t>
      </w:r>
    </w:p>
    <w:p w14:paraId="113F336B" w14:textId="681772F2" w:rsidR="00463191" w:rsidRPr="00C660E7" w:rsidRDefault="00463191" w:rsidP="001C648B">
      <w:pPr>
        <w:keepNext/>
        <w:tabs>
          <w:tab w:val="left" w:pos="8130"/>
        </w:tabs>
        <w:spacing w:before="200" w:after="100"/>
        <w:rPr>
          <w:rFonts w:ascii="Arial" w:hAnsi="Arial" w:cs="Arial"/>
          <w:b/>
          <w:color w:val="244061"/>
          <w:sz w:val="24"/>
          <w:szCs w:val="24"/>
          <w:lang w:eastAsia="en-US"/>
        </w:rPr>
      </w:pPr>
      <w:r w:rsidRPr="00C660E7">
        <w:rPr>
          <w:rFonts w:ascii="Arial" w:hAnsi="Arial" w:cs="Arial"/>
          <w:b/>
          <w:color w:val="244061"/>
          <w:sz w:val="24"/>
          <w:szCs w:val="24"/>
          <w:lang w:eastAsia="en-US"/>
        </w:rPr>
        <w:lastRenderedPageBreak/>
        <w:t>Contracts</w:t>
      </w:r>
    </w:p>
    <w:p w14:paraId="40A441D0" w14:textId="535990DD" w:rsidR="00463191" w:rsidRPr="00C660E7" w:rsidRDefault="00463191" w:rsidP="00C660E7">
      <w:pPr>
        <w:pStyle w:val="BodyText"/>
        <w:spacing w:before="100" w:after="100"/>
        <w:rPr>
          <w:rFonts w:ascii="Arial" w:hAnsi="Arial" w:cs="Arial"/>
          <w:sz w:val="20"/>
        </w:rPr>
      </w:pPr>
      <w:r w:rsidRPr="00C660E7">
        <w:rPr>
          <w:rFonts w:ascii="Arial" w:hAnsi="Arial" w:cs="Arial"/>
          <w:sz w:val="20"/>
        </w:rPr>
        <w:t xml:space="preserve">During the year we extended a services agreement for the operations of the Breamlea Caravan Park without undertaking the relevant public processes in accordance with </w:t>
      </w:r>
      <w:r w:rsidR="00697997" w:rsidRPr="00C660E7">
        <w:rPr>
          <w:rFonts w:ascii="Arial" w:hAnsi="Arial" w:cs="Arial"/>
          <w:sz w:val="20"/>
        </w:rPr>
        <w:t>s</w:t>
      </w:r>
      <w:r w:rsidRPr="00C660E7">
        <w:rPr>
          <w:rFonts w:ascii="Arial" w:hAnsi="Arial" w:cs="Arial"/>
          <w:sz w:val="20"/>
        </w:rPr>
        <w:t xml:space="preserve">ection 186 of the </w:t>
      </w:r>
      <w:r w:rsidRPr="004064EF">
        <w:rPr>
          <w:rFonts w:ascii="Arial" w:hAnsi="Arial" w:cs="Arial"/>
          <w:i/>
          <w:iCs/>
          <w:sz w:val="20"/>
        </w:rPr>
        <w:t>Local Government Act 1989</w:t>
      </w:r>
      <w:r w:rsidRPr="00C660E7">
        <w:rPr>
          <w:rFonts w:ascii="Arial" w:hAnsi="Arial" w:cs="Arial"/>
          <w:sz w:val="20"/>
        </w:rPr>
        <w:t xml:space="preserve">. This is a reportable breach of the Act and was reported to the Local Government Inspectorate on </w:t>
      </w:r>
      <w:r w:rsidR="00B413EB" w:rsidRPr="00C660E7">
        <w:rPr>
          <w:rFonts w:ascii="Arial" w:hAnsi="Arial" w:cs="Arial"/>
          <w:sz w:val="20"/>
        </w:rPr>
        <w:t>29 July 2021</w:t>
      </w:r>
      <w:r w:rsidRPr="00C660E7">
        <w:rPr>
          <w:rFonts w:ascii="Arial" w:hAnsi="Arial" w:cs="Arial"/>
          <w:sz w:val="20"/>
        </w:rPr>
        <w:t xml:space="preserve">. </w:t>
      </w:r>
    </w:p>
    <w:p w14:paraId="50382329" w14:textId="2E174AC0" w:rsidR="00697997" w:rsidRPr="00C660E7" w:rsidRDefault="00463191" w:rsidP="00C660E7">
      <w:pPr>
        <w:pStyle w:val="BodyText"/>
        <w:spacing w:before="100" w:after="100"/>
        <w:rPr>
          <w:rFonts w:ascii="Arial" w:hAnsi="Arial" w:cs="Arial"/>
          <w:sz w:val="20"/>
        </w:rPr>
      </w:pPr>
      <w:r w:rsidRPr="00C660E7">
        <w:rPr>
          <w:rFonts w:ascii="Arial" w:hAnsi="Arial" w:cs="Arial"/>
          <w:sz w:val="20"/>
        </w:rPr>
        <w:t xml:space="preserve">During the year </w:t>
      </w:r>
      <w:r w:rsidR="00AB2A78" w:rsidRPr="00C660E7">
        <w:rPr>
          <w:rFonts w:ascii="Arial" w:hAnsi="Arial" w:cs="Arial"/>
          <w:sz w:val="20"/>
        </w:rPr>
        <w:t>one Ministerial exemption was granted in July 2021 to the Geelong Disability Group</w:t>
      </w:r>
      <w:r w:rsidR="006D5547" w:rsidRPr="00C660E7">
        <w:rPr>
          <w:rFonts w:ascii="Arial" w:hAnsi="Arial" w:cs="Arial"/>
          <w:sz w:val="20"/>
        </w:rPr>
        <w:t>,</w:t>
      </w:r>
      <w:r w:rsidR="00AB2A78" w:rsidRPr="00C660E7">
        <w:rPr>
          <w:rFonts w:ascii="Arial" w:hAnsi="Arial" w:cs="Arial"/>
          <w:sz w:val="20"/>
        </w:rPr>
        <w:t xml:space="preserve"> </w:t>
      </w:r>
      <w:r w:rsidR="00D56FD5" w:rsidRPr="00C660E7">
        <w:rPr>
          <w:rFonts w:ascii="Arial" w:hAnsi="Arial" w:cs="Arial"/>
          <w:sz w:val="20"/>
        </w:rPr>
        <w:t>to operate and maintain the Geelong Resource</w:t>
      </w:r>
      <w:r w:rsidR="001100C7" w:rsidRPr="00C660E7">
        <w:rPr>
          <w:rFonts w:ascii="Arial" w:hAnsi="Arial" w:cs="Arial"/>
          <w:sz w:val="20"/>
        </w:rPr>
        <w:t xml:space="preserve"> Recovery Centre, </w:t>
      </w:r>
      <w:r w:rsidR="000B0532" w:rsidRPr="00C660E7">
        <w:rPr>
          <w:rFonts w:ascii="Arial" w:hAnsi="Arial" w:cs="Arial"/>
          <w:sz w:val="20"/>
        </w:rPr>
        <w:t>to the value of $700,000. This was a</w:t>
      </w:r>
      <w:r w:rsidR="00FE05F6" w:rsidRPr="00C660E7">
        <w:rPr>
          <w:rFonts w:ascii="Arial" w:hAnsi="Arial" w:cs="Arial"/>
          <w:sz w:val="20"/>
        </w:rPr>
        <w:t>n interim arrangement</w:t>
      </w:r>
      <w:r w:rsidR="000B0532" w:rsidRPr="00C660E7">
        <w:rPr>
          <w:rFonts w:ascii="Arial" w:hAnsi="Arial" w:cs="Arial"/>
          <w:sz w:val="20"/>
        </w:rPr>
        <w:t xml:space="preserve"> while the tender was finalised</w:t>
      </w:r>
      <w:r w:rsidR="00941551" w:rsidRPr="00C660E7">
        <w:rPr>
          <w:rFonts w:ascii="Arial" w:hAnsi="Arial" w:cs="Arial"/>
          <w:sz w:val="20"/>
        </w:rPr>
        <w:t xml:space="preserve"> (section 186(5)(c)</w:t>
      </w:r>
      <w:r w:rsidR="00144BAA" w:rsidRPr="00C660E7">
        <w:rPr>
          <w:rFonts w:ascii="Arial" w:hAnsi="Arial" w:cs="Arial"/>
          <w:sz w:val="20"/>
        </w:rPr>
        <w:t xml:space="preserve"> of the 1989 Act</w:t>
      </w:r>
      <w:r w:rsidR="00B620FE" w:rsidRPr="00C660E7">
        <w:rPr>
          <w:rFonts w:ascii="Arial" w:hAnsi="Arial" w:cs="Arial"/>
          <w:sz w:val="20"/>
        </w:rPr>
        <w:t>)</w:t>
      </w:r>
      <w:r w:rsidR="00144BAA" w:rsidRPr="00C660E7">
        <w:rPr>
          <w:rFonts w:ascii="Arial" w:hAnsi="Arial" w:cs="Arial"/>
          <w:sz w:val="20"/>
        </w:rPr>
        <w:t>.</w:t>
      </w:r>
    </w:p>
    <w:p w14:paraId="65465423" w14:textId="5616A505" w:rsidR="00697997" w:rsidRPr="00C660E7" w:rsidRDefault="00697997" w:rsidP="00C660E7">
      <w:pPr>
        <w:pStyle w:val="BodyText"/>
        <w:spacing w:before="100" w:after="100"/>
        <w:rPr>
          <w:rFonts w:ascii="Arial" w:hAnsi="Arial" w:cs="Arial"/>
          <w:sz w:val="20"/>
        </w:rPr>
      </w:pPr>
      <w:r w:rsidRPr="00C660E7">
        <w:rPr>
          <w:rFonts w:ascii="Arial" w:hAnsi="Arial" w:cs="Arial"/>
          <w:sz w:val="20"/>
        </w:rPr>
        <w:t>No other contracts valued at $150,000 or more for goods and services, or $200,000 or more for works, were entered into without engaging in a competitive process.</w:t>
      </w:r>
    </w:p>
    <w:p w14:paraId="0449A7F6" w14:textId="5F90F562" w:rsidR="00463191" w:rsidRPr="00073212" w:rsidRDefault="00463191" w:rsidP="001A6228">
      <w:pPr>
        <w:keepNext/>
        <w:tabs>
          <w:tab w:val="left" w:pos="8130"/>
        </w:tabs>
        <w:spacing w:before="200" w:after="100"/>
        <w:rPr>
          <w:rFonts w:ascii="Arial" w:hAnsi="Arial" w:cs="Arial"/>
          <w:b/>
          <w:color w:val="244061"/>
          <w:sz w:val="24"/>
          <w:szCs w:val="24"/>
          <w:lang w:eastAsia="en-US"/>
        </w:rPr>
      </w:pPr>
      <w:r w:rsidRPr="00073212">
        <w:rPr>
          <w:rFonts w:ascii="Arial" w:hAnsi="Arial" w:cs="Arial"/>
          <w:b/>
          <w:color w:val="244061"/>
          <w:sz w:val="24"/>
          <w:szCs w:val="24"/>
          <w:lang w:eastAsia="en-US"/>
        </w:rPr>
        <w:t>Food Act Ministerial directions</w:t>
      </w:r>
    </w:p>
    <w:p w14:paraId="18BD3840" w14:textId="77777777" w:rsidR="00463191" w:rsidRPr="005313F3" w:rsidRDefault="00463191" w:rsidP="005A4DA8">
      <w:pPr>
        <w:pStyle w:val="BodyText"/>
        <w:spacing w:before="100" w:after="100"/>
        <w:rPr>
          <w:rFonts w:ascii="Arial" w:hAnsi="Arial" w:cs="Arial"/>
          <w:sz w:val="20"/>
        </w:rPr>
      </w:pPr>
      <w:r w:rsidRPr="001523FC">
        <w:rPr>
          <w:rFonts w:ascii="Arial" w:hAnsi="Arial" w:cs="Arial"/>
          <w:sz w:val="20"/>
        </w:rPr>
        <w:t xml:space="preserve">In accordance with section 7E of the </w:t>
      </w:r>
      <w:r w:rsidRPr="001523FC">
        <w:rPr>
          <w:rFonts w:ascii="Arial" w:hAnsi="Arial" w:cs="Arial"/>
          <w:i/>
          <w:sz w:val="20"/>
        </w:rPr>
        <w:t>Food Act (Vic) 1984</w:t>
      </w:r>
      <w:r w:rsidRPr="001523FC">
        <w:rPr>
          <w:rFonts w:ascii="Arial" w:hAnsi="Arial" w:cs="Arial"/>
          <w:sz w:val="20"/>
        </w:rPr>
        <w:t>, we are required to publish a summary of any Ministerial Directions received during the financial year in our annual report, however we did not receive any in 2021</w:t>
      </w:r>
      <w:r w:rsidRPr="008106BD">
        <w:rPr>
          <w:rFonts w:ascii="Arial" w:hAnsi="Arial" w:cs="Arial"/>
          <w:sz w:val="20"/>
        </w:rPr>
        <w:t>–22.</w:t>
      </w:r>
    </w:p>
    <w:p w14:paraId="2E23A55A" w14:textId="682DA8C8" w:rsidR="00463191" w:rsidRPr="00CB7862" w:rsidRDefault="00463191" w:rsidP="00402CBB">
      <w:pPr>
        <w:keepNext/>
        <w:tabs>
          <w:tab w:val="left" w:pos="8130"/>
        </w:tabs>
        <w:spacing w:before="200" w:after="100"/>
        <w:rPr>
          <w:rFonts w:ascii="Arial" w:hAnsi="Arial" w:cs="Arial"/>
          <w:b/>
          <w:color w:val="244061"/>
          <w:sz w:val="24"/>
          <w:szCs w:val="24"/>
          <w:lang w:eastAsia="en-US"/>
        </w:rPr>
      </w:pPr>
      <w:r w:rsidRPr="00CB7862">
        <w:rPr>
          <w:rFonts w:ascii="Arial" w:hAnsi="Arial" w:cs="Arial"/>
          <w:b/>
          <w:color w:val="244061"/>
          <w:sz w:val="24"/>
          <w:szCs w:val="24"/>
          <w:lang w:eastAsia="en-US"/>
        </w:rPr>
        <w:t>Road Management Act Ministerial direction</w:t>
      </w:r>
    </w:p>
    <w:p w14:paraId="288B26B8" w14:textId="148BCA51" w:rsidR="00463191" w:rsidRPr="001A6228" w:rsidRDefault="00463191" w:rsidP="003D2EC4">
      <w:pPr>
        <w:autoSpaceDE w:val="0"/>
        <w:autoSpaceDN w:val="0"/>
        <w:adjustRightInd w:val="0"/>
        <w:spacing w:before="100" w:after="100"/>
        <w:rPr>
          <w:rFonts w:ascii="Arial" w:eastAsiaTheme="minorHAnsi" w:hAnsi="Arial" w:cs="Arial"/>
          <w:spacing w:val="0"/>
          <w:sz w:val="20"/>
          <w:szCs w:val="20"/>
          <w:lang w:eastAsia="en-US"/>
        </w:rPr>
      </w:pPr>
      <w:r w:rsidRPr="001A6228">
        <w:rPr>
          <w:rFonts w:ascii="Arial" w:eastAsiaTheme="minorHAnsi" w:hAnsi="Arial" w:cs="Arial"/>
          <w:spacing w:val="0"/>
          <w:sz w:val="20"/>
          <w:szCs w:val="20"/>
          <w:lang w:eastAsia="en-US"/>
        </w:rPr>
        <w:t xml:space="preserve">In accordance with section 22 of </w:t>
      </w:r>
      <w:r w:rsidRPr="001A6228">
        <w:rPr>
          <w:rFonts w:ascii="Arial" w:eastAsiaTheme="minorHAnsi" w:hAnsi="Arial" w:cs="Arial"/>
          <w:i/>
          <w:iCs/>
          <w:spacing w:val="0"/>
          <w:sz w:val="20"/>
          <w:szCs w:val="20"/>
          <w:lang w:eastAsia="en-US"/>
        </w:rPr>
        <w:t xml:space="preserve">the </w:t>
      </w:r>
      <w:r w:rsidRPr="00C62EDC">
        <w:rPr>
          <w:rFonts w:ascii="Arial" w:eastAsiaTheme="minorHAnsi" w:hAnsi="Arial" w:cs="Arial"/>
          <w:i/>
          <w:spacing w:val="0"/>
          <w:sz w:val="20"/>
          <w:szCs w:val="20"/>
          <w:lang w:eastAsia="en-US"/>
        </w:rPr>
        <w:t>Road Management Act (Vic) 2004</w:t>
      </w:r>
      <w:r w:rsidRPr="00C62EDC">
        <w:rPr>
          <w:rFonts w:ascii="Arial" w:eastAsiaTheme="minorHAnsi" w:hAnsi="Arial" w:cs="Arial"/>
          <w:spacing w:val="0"/>
          <w:sz w:val="20"/>
          <w:szCs w:val="20"/>
          <w:lang w:eastAsia="en-US"/>
        </w:rPr>
        <w:t>, a council must</w:t>
      </w:r>
      <w:r w:rsidRPr="001A6228">
        <w:rPr>
          <w:rFonts w:ascii="Arial" w:eastAsiaTheme="minorHAnsi" w:hAnsi="Arial" w:cs="Arial"/>
          <w:spacing w:val="0"/>
          <w:sz w:val="20"/>
          <w:szCs w:val="20"/>
          <w:lang w:eastAsia="en-US"/>
        </w:rPr>
        <w:t xml:space="preserve"> publish a copy or summary of any Ministerial direction in its annual report.</w:t>
      </w:r>
      <w:r w:rsidR="001A6228" w:rsidRPr="001A6228">
        <w:rPr>
          <w:rFonts w:ascii="Arial" w:eastAsiaTheme="minorHAnsi" w:hAnsi="Arial" w:cs="Arial"/>
          <w:spacing w:val="0"/>
          <w:sz w:val="20"/>
          <w:szCs w:val="20"/>
          <w:lang w:eastAsia="en-US"/>
        </w:rPr>
        <w:t xml:space="preserve"> No such ministerial directions were received during the financial year.</w:t>
      </w:r>
    </w:p>
    <w:p w14:paraId="0B8DD2C7" w14:textId="32B192A6" w:rsidR="00463191" w:rsidRPr="00073212" w:rsidRDefault="00463191" w:rsidP="00B1235F">
      <w:pPr>
        <w:tabs>
          <w:tab w:val="left" w:pos="8130"/>
        </w:tabs>
        <w:spacing w:before="200" w:after="100"/>
        <w:rPr>
          <w:rFonts w:ascii="Arial" w:hAnsi="Arial" w:cs="Arial"/>
          <w:b/>
          <w:color w:val="244061"/>
          <w:sz w:val="24"/>
          <w:szCs w:val="24"/>
          <w:lang w:eastAsia="en-US"/>
        </w:rPr>
      </w:pPr>
      <w:r w:rsidRPr="00073212">
        <w:rPr>
          <w:rFonts w:ascii="Arial" w:hAnsi="Arial" w:cs="Arial"/>
          <w:b/>
          <w:color w:val="244061"/>
          <w:sz w:val="24"/>
          <w:szCs w:val="24"/>
          <w:lang w:eastAsia="en-US"/>
        </w:rPr>
        <w:t xml:space="preserve">Charter of Human Rights and Responsibilities </w:t>
      </w:r>
    </w:p>
    <w:p w14:paraId="5ADBC893" w14:textId="77777777" w:rsidR="00463191" w:rsidRPr="00073212" w:rsidRDefault="00463191" w:rsidP="003D2EC4">
      <w:pPr>
        <w:spacing w:before="100" w:after="100"/>
        <w:rPr>
          <w:rFonts w:ascii="Arial" w:hAnsi="Arial" w:cs="Arial"/>
          <w:sz w:val="20"/>
          <w:szCs w:val="20"/>
          <w:lang w:eastAsia="en-US"/>
        </w:rPr>
      </w:pPr>
      <w:r w:rsidRPr="00073212">
        <w:rPr>
          <w:rFonts w:ascii="Arial" w:hAnsi="Arial" w:cs="Arial"/>
          <w:sz w:val="20"/>
          <w:szCs w:val="20"/>
          <w:lang w:eastAsia="en-US"/>
        </w:rPr>
        <w:t xml:space="preserve">In June 2006, the Victorian Parliament passed the </w:t>
      </w:r>
      <w:r w:rsidRPr="00073212">
        <w:rPr>
          <w:rFonts w:ascii="Arial" w:hAnsi="Arial" w:cs="Arial"/>
          <w:i/>
          <w:sz w:val="20"/>
          <w:szCs w:val="20"/>
          <w:lang w:eastAsia="en-US"/>
        </w:rPr>
        <w:t xml:space="preserve">Charter of Human Rights and Responsibilities Act (Vic) 2006 </w:t>
      </w:r>
      <w:r w:rsidRPr="00073212">
        <w:rPr>
          <w:rFonts w:ascii="Arial" w:hAnsi="Arial" w:cs="Arial"/>
          <w:sz w:val="20"/>
          <w:szCs w:val="20"/>
          <w:lang w:eastAsia="en-US"/>
        </w:rPr>
        <w:t>(the Charter). The Charter came into effect on 1 January 2008.</w:t>
      </w:r>
    </w:p>
    <w:p w14:paraId="3CAA96A7" w14:textId="77777777" w:rsidR="00463191" w:rsidRPr="00073212" w:rsidRDefault="00463191" w:rsidP="003D2EC4">
      <w:pPr>
        <w:spacing w:before="100" w:after="100"/>
        <w:rPr>
          <w:rFonts w:ascii="Arial" w:hAnsi="Arial" w:cs="Arial"/>
          <w:sz w:val="20"/>
          <w:szCs w:val="20"/>
          <w:lang w:eastAsia="en-US"/>
        </w:rPr>
      </w:pPr>
      <w:r w:rsidRPr="00073212">
        <w:rPr>
          <w:rFonts w:ascii="Arial" w:hAnsi="Arial" w:cs="Arial"/>
          <w:sz w:val="20"/>
          <w:szCs w:val="20"/>
          <w:lang w:eastAsia="en-US"/>
        </w:rPr>
        <w:t xml:space="preserve">The Charter enshrines civil and political rights, and some cultural rights, into Victorian law, while promoting and protecting principles of freedom, respect, </w:t>
      </w:r>
      <w:proofErr w:type="gramStart"/>
      <w:r w:rsidRPr="00073212">
        <w:rPr>
          <w:rFonts w:ascii="Arial" w:hAnsi="Arial" w:cs="Arial"/>
          <w:sz w:val="20"/>
          <w:szCs w:val="20"/>
          <w:lang w:eastAsia="en-US"/>
        </w:rPr>
        <w:t>equality</w:t>
      </w:r>
      <w:proofErr w:type="gramEnd"/>
      <w:r w:rsidRPr="00073212">
        <w:rPr>
          <w:rFonts w:ascii="Arial" w:hAnsi="Arial" w:cs="Arial"/>
          <w:sz w:val="20"/>
          <w:szCs w:val="20"/>
          <w:lang w:eastAsia="en-US"/>
        </w:rPr>
        <w:t xml:space="preserve"> and dignity.</w:t>
      </w:r>
    </w:p>
    <w:p w14:paraId="77626A0B" w14:textId="77777777" w:rsidR="00463191" w:rsidRDefault="00463191" w:rsidP="003D2EC4">
      <w:pPr>
        <w:spacing w:before="100" w:after="100"/>
        <w:rPr>
          <w:rFonts w:ascii="Arial" w:hAnsi="Arial" w:cs="Arial"/>
          <w:sz w:val="20"/>
          <w:szCs w:val="20"/>
          <w:lang w:eastAsia="en-US"/>
        </w:rPr>
      </w:pPr>
      <w:r w:rsidRPr="00073212">
        <w:rPr>
          <w:rFonts w:ascii="Arial" w:hAnsi="Arial" w:cs="Arial"/>
          <w:sz w:val="20"/>
          <w:szCs w:val="20"/>
          <w:lang w:eastAsia="en-US"/>
        </w:rPr>
        <w:t xml:space="preserve">We consider the 20 human rights established by the Charter when delivering our services, developing our </w:t>
      </w:r>
      <w:proofErr w:type="gramStart"/>
      <w:r w:rsidRPr="00073212">
        <w:rPr>
          <w:rFonts w:ascii="Arial" w:hAnsi="Arial" w:cs="Arial"/>
          <w:sz w:val="20"/>
          <w:szCs w:val="20"/>
          <w:lang w:eastAsia="en-US"/>
        </w:rPr>
        <w:t>policies</w:t>
      </w:r>
      <w:proofErr w:type="gramEnd"/>
      <w:r w:rsidRPr="00073212">
        <w:rPr>
          <w:rFonts w:ascii="Arial" w:hAnsi="Arial" w:cs="Arial"/>
          <w:sz w:val="20"/>
          <w:szCs w:val="20"/>
          <w:lang w:eastAsia="en-US"/>
        </w:rPr>
        <w:t xml:space="preserve"> or implementing our plans.</w:t>
      </w:r>
    </w:p>
    <w:p w14:paraId="158B1EFC" w14:textId="556D053A" w:rsidR="00463191" w:rsidRPr="001E1C2C" w:rsidRDefault="00463191" w:rsidP="00B1235F">
      <w:pPr>
        <w:tabs>
          <w:tab w:val="left" w:pos="8130"/>
        </w:tabs>
        <w:spacing w:before="200" w:after="100"/>
        <w:rPr>
          <w:rFonts w:ascii="Arial" w:hAnsi="Arial" w:cs="Arial"/>
          <w:b/>
          <w:color w:val="244061"/>
          <w:sz w:val="24"/>
          <w:szCs w:val="24"/>
          <w:lang w:eastAsia="en-US"/>
        </w:rPr>
      </w:pPr>
      <w:r w:rsidRPr="001E1C2C">
        <w:rPr>
          <w:rFonts w:ascii="Arial" w:hAnsi="Arial" w:cs="Arial"/>
          <w:b/>
          <w:color w:val="244061"/>
          <w:sz w:val="24"/>
          <w:szCs w:val="24"/>
          <w:lang w:eastAsia="en-US"/>
        </w:rPr>
        <w:t>Local Laws</w:t>
      </w:r>
    </w:p>
    <w:p w14:paraId="15306E1C" w14:textId="77777777" w:rsidR="00463191" w:rsidRPr="001E1C2C" w:rsidRDefault="00463191" w:rsidP="003D2EC4">
      <w:pPr>
        <w:spacing w:before="100" w:after="100"/>
        <w:rPr>
          <w:rFonts w:ascii="Arial" w:hAnsi="Arial" w:cs="Arial"/>
          <w:sz w:val="20"/>
          <w:szCs w:val="20"/>
          <w:lang w:eastAsia="en-US"/>
        </w:rPr>
      </w:pPr>
      <w:r w:rsidRPr="001E1C2C">
        <w:rPr>
          <w:rFonts w:ascii="Arial" w:hAnsi="Arial" w:cs="Arial"/>
          <w:sz w:val="20"/>
          <w:szCs w:val="20"/>
          <w:lang w:eastAsia="en-US"/>
        </w:rPr>
        <w:t>The following local laws remain current.</w:t>
      </w:r>
    </w:p>
    <w:p w14:paraId="7DFCE35D" w14:textId="77777777" w:rsidR="00463191" w:rsidRPr="005A4DA8" w:rsidRDefault="00463191" w:rsidP="003D2EC4">
      <w:pPr>
        <w:tabs>
          <w:tab w:val="left" w:pos="8130"/>
        </w:tabs>
        <w:spacing w:before="100" w:after="100"/>
        <w:rPr>
          <w:rFonts w:ascii="Arial" w:hAnsi="Arial" w:cs="Arial"/>
          <w:b/>
          <w:iCs/>
          <w:color w:val="003361"/>
          <w:sz w:val="20"/>
          <w:szCs w:val="24"/>
          <w:lang w:eastAsia="en-US"/>
        </w:rPr>
      </w:pPr>
      <w:r w:rsidRPr="005A4DA8">
        <w:rPr>
          <w:rFonts w:ascii="Arial" w:hAnsi="Arial" w:cs="Arial"/>
          <w:b/>
          <w:iCs/>
          <w:color w:val="003361"/>
          <w:sz w:val="20"/>
          <w:szCs w:val="24"/>
          <w:lang w:eastAsia="en-US"/>
        </w:rPr>
        <w:t>Neighbourhood Amenity Local Law 2014</w:t>
      </w:r>
    </w:p>
    <w:p w14:paraId="69AB53A7" w14:textId="77777777" w:rsidR="00463191" w:rsidRPr="001E1C2C" w:rsidRDefault="00463191" w:rsidP="003D2EC4">
      <w:pPr>
        <w:spacing w:before="100" w:after="100"/>
        <w:rPr>
          <w:rFonts w:ascii="Arial" w:hAnsi="Arial" w:cs="Arial"/>
          <w:sz w:val="20"/>
          <w:szCs w:val="20"/>
          <w:lang w:eastAsia="en-US"/>
        </w:rPr>
      </w:pPr>
      <w:r w:rsidRPr="001E1C2C">
        <w:rPr>
          <w:rFonts w:ascii="Arial" w:hAnsi="Arial" w:cs="Arial"/>
          <w:sz w:val="20"/>
          <w:szCs w:val="20"/>
          <w:lang w:eastAsia="en-US"/>
        </w:rPr>
        <w:t>This local law regulates activities of people and provides standards and conditions for specified activities to protect people in, or the environment of, the municipal district. The local law aims to achieve the following objectives that align with our overall objectives and strategies:</w:t>
      </w:r>
    </w:p>
    <w:p w14:paraId="6CB52B05" w14:textId="77777777" w:rsidR="00463191" w:rsidRPr="001E1C2C" w:rsidRDefault="00463191" w:rsidP="003D2EC4">
      <w:pPr>
        <w:pStyle w:val="ListBullet"/>
        <w:numPr>
          <w:ilvl w:val="0"/>
          <w:numId w:val="8"/>
        </w:numPr>
        <w:spacing w:before="100" w:after="100"/>
        <w:rPr>
          <w:rFonts w:ascii="Arial" w:hAnsi="Arial" w:cs="Arial"/>
          <w:sz w:val="20"/>
          <w:szCs w:val="18"/>
        </w:rPr>
      </w:pPr>
      <w:r w:rsidRPr="001E1C2C">
        <w:rPr>
          <w:rFonts w:ascii="Arial" w:hAnsi="Arial" w:cs="Arial"/>
          <w:sz w:val="20"/>
          <w:szCs w:val="18"/>
        </w:rPr>
        <w:t>to secure community safety</w:t>
      </w:r>
    </w:p>
    <w:p w14:paraId="7D405A98" w14:textId="77777777" w:rsidR="00463191" w:rsidRPr="001E1C2C" w:rsidRDefault="00463191" w:rsidP="003D2EC4">
      <w:pPr>
        <w:pStyle w:val="ListBullet"/>
        <w:numPr>
          <w:ilvl w:val="0"/>
          <w:numId w:val="8"/>
        </w:numPr>
        <w:spacing w:before="100" w:after="100"/>
        <w:rPr>
          <w:rFonts w:ascii="Arial" w:hAnsi="Arial" w:cs="Arial"/>
          <w:sz w:val="20"/>
          <w:szCs w:val="18"/>
        </w:rPr>
      </w:pPr>
      <w:r w:rsidRPr="001E1C2C">
        <w:rPr>
          <w:rFonts w:ascii="Arial" w:hAnsi="Arial" w:cs="Arial"/>
          <w:sz w:val="20"/>
          <w:szCs w:val="18"/>
        </w:rPr>
        <w:t>to protect public assets</w:t>
      </w:r>
    </w:p>
    <w:p w14:paraId="28E07C1F" w14:textId="77777777" w:rsidR="00463191" w:rsidRPr="001E1C2C" w:rsidRDefault="00463191" w:rsidP="003D2EC4">
      <w:pPr>
        <w:pStyle w:val="ListBullet"/>
        <w:numPr>
          <w:ilvl w:val="0"/>
          <w:numId w:val="8"/>
        </w:numPr>
        <w:spacing w:before="100" w:after="100"/>
        <w:rPr>
          <w:rFonts w:ascii="Arial" w:hAnsi="Arial" w:cs="Arial"/>
          <w:sz w:val="20"/>
          <w:szCs w:val="18"/>
        </w:rPr>
      </w:pPr>
      <w:r w:rsidRPr="001E1C2C">
        <w:rPr>
          <w:rFonts w:ascii="Arial" w:hAnsi="Arial" w:cs="Arial"/>
          <w:sz w:val="20"/>
          <w:szCs w:val="18"/>
        </w:rPr>
        <w:t>to enhance neighbourhood amenity.</w:t>
      </w:r>
    </w:p>
    <w:p w14:paraId="47067153" w14:textId="77777777" w:rsidR="00463191" w:rsidRPr="005A4DA8" w:rsidRDefault="00463191" w:rsidP="003D2EC4">
      <w:pPr>
        <w:tabs>
          <w:tab w:val="left" w:pos="8130"/>
        </w:tabs>
        <w:spacing w:before="100" w:after="100"/>
        <w:rPr>
          <w:rFonts w:ascii="Arial" w:hAnsi="Arial" w:cs="Arial"/>
          <w:b/>
          <w:iCs/>
          <w:color w:val="003361"/>
          <w:sz w:val="20"/>
          <w:szCs w:val="24"/>
          <w:lang w:eastAsia="en-US"/>
        </w:rPr>
      </w:pPr>
      <w:r w:rsidRPr="005A4DA8">
        <w:rPr>
          <w:rFonts w:ascii="Arial" w:hAnsi="Arial" w:cs="Arial"/>
          <w:b/>
          <w:iCs/>
          <w:color w:val="003361"/>
          <w:sz w:val="20"/>
          <w:szCs w:val="24"/>
          <w:lang w:eastAsia="en-US"/>
        </w:rPr>
        <w:t>Council Meeting Procedures Local Law 2017</w:t>
      </w:r>
    </w:p>
    <w:p w14:paraId="5D36629B" w14:textId="77777777" w:rsidR="00463191" w:rsidRPr="00027CDB" w:rsidRDefault="00463191" w:rsidP="003D2EC4">
      <w:pPr>
        <w:spacing w:before="100" w:after="100"/>
        <w:rPr>
          <w:rFonts w:ascii="Arial" w:hAnsi="Arial" w:cs="Arial"/>
          <w:sz w:val="20"/>
          <w:szCs w:val="20"/>
          <w:lang w:eastAsia="en-US"/>
        </w:rPr>
      </w:pPr>
      <w:r w:rsidRPr="001E1C2C">
        <w:rPr>
          <w:rFonts w:ascii="Arial" w:hAnsi="Arial" w:cs="Arial"/>
          <w:sz w:val="20"/>
          <w:szCs w:val="20"/>
          <w:lang w:eastAsia="en-US"/>
        </w:rPr>
        <w:t>This local law regulates the use of the Common Seal and offence provisions relating to the conduct of Council and Delegated Committee meetings.</w:t>
      </w:r>
    </w:p>
    <w:p w14:paraId="57BBB883" w14:textId="696E960C" w:rsidR="00463191" w:rsidRDefault="00463191" w:rsidP="003D2EC4">
      <w:pPr>
        <w:spacing w:before="100" w:after="100"/>
        <w:rPr>
          <w:rFonts w:ascii="Arial" w:eastAsia="MS Gothic" w:hAnsi="Arial" w:cs="Arial"/>
          <w:b/>
          <w:bCs/>
          <w:color w:val="244061"/>
          <w:sz w:val="28"/>
          <w:szCs w:val="28"/>
        </w:rPr>
      </w:pPr>
      <w:r>
        <w:rPr>
          <w:rFonts w:ascii="Arial" w:hAnsi="Arial" w:cs="Arial"/>
          <w:color w:val="244061"/>
          <w:sz w:val="28"/>
          <w:szCs w:val="28"/>
        </w:rPr>
        <w:br w:type="page"/>
      </w:r>
    </w:p>
    <w:p w14:paraId="3F3616C8" w14:textId="4D3DD25B" w:rsidR="00704F11" w:rsidRPr="009050E7" w:rsidRDefault="00704F11" w:rsidP="003D2EC4">
      <w:pPr>
        <w:pStyle w:val="Heading2"/>
        <w:spacing w:before="100" w:after="100"/>
        <w:rPr>
          <w:rFonts w:ascii="Arial" w:hAnsi="Arial" w:cs="Arial"/>
          <w:color w:val="003361"/>
          <w:sz w:val="28"/>
          <w:szCs w:val="28"/>
        </w:rPr>
      </w:pPr>
      <w:bookmarkStart w:id="113" w:name="_Toc116036593"/>
      <w:r w:rsidRPr="009050E7">
        <w:rPr>
          <w:rFonts w:ascii="Arial" w:hAnsi="Arial" w:cs="Arial"/>
          <w:color w:val="003361"/>
          <w:sz w:val="28"/>
          <w:szCs w:val="28"/>
        </w:rPr>
        <w:lastRenderedPageBreak/>
        <w:t>AUDIT AND RISK COMMITTEE</w:t>
      </w:r>
      <w:bookmarkEnd w:id="113"/>
    </w:p>
    <w:p w14:paraId="650AE7FD" w14:textId="77777777" w:rsidR="00BB3858" w:rsidRDefault="00704F11" w:rsidP="00BB3858">
      <w:pPr>
        <w:spacing w:before="100" w:after="100"/>
        <w:rPr>
          <w:rFonts w:ascii="Arial" w:hAnsi="Arial" w:cs="Arial"/>
          <w:sz w:val="20"/>
          <w:szCs w:val="20"/>
        </w:rPr>
      </w:pPr>
      <w:r w:rsidRPr="00BB3858">
        <w:rPr>
          <w:rFonts w:ascii="Arial" w:hAnsi="Arial" w:cs="Arial"/>
          <w:b/>
          <w:color w:val="99D1DC"/>
          <w:spacing w:val="0"/>
          <w:sz w:val="24"/>
          <w:szCs w:val="24"/>
          <w:lang w:val="en-US" w:eastAsia="en-US"/>
        </w:rPr>
        <w:t>Our Audit and Risk Committee provides structured, systematic oversight of Council’s governance, assurance, risk management and internal control practices.</w:t>
      </w:r>
      <w:r w:rsidRPr="0057129E">
        <w:rPr>
          <w:rFonts w:ascii="Arial" w:hAnsi="Arial" w:cs="Arial"/>
          <w:sz w:val="20"/>
          <w:szCs w:val="20"/>
        </w:rPr>
        <w:t xml:space="preserve"> </w:t>
      </w:r>
    </w:p>
    <w:p w14:paraId="1914D96A" w14:textId="6EDE6663" w:rsidR="00704F11" w:rsidRPr="0057129E" w:rsidRDefault="00704F11" w:rsidP="00BB3858">
      <w:pPr>
        <w:spacing w:before="100" w:after="100"/>
        <w:rPr>
          <w:rFonts w:ascii="Arial" w:hAnsi="Arial" w:cs="Arial"/>
          <w:sz w:val="20"/>
          <w:szCs w:val="20"/>
        </w:rPr>
      </w:pPr>
      <w:r w:rsidRPr="0057129E">
        <w:rPr>
          <w:rFonts w:ascii="Arial" w:hAnsi="Arial" w:cs="Arial"/>
          <w:sz w:val="20"/>
          <w:szCs w:val="20"/>
        </w:rPr>
        <w:t>This oversight mechanism also helps maintain the integrity of these practices. The Committee:</w:t>
      </w:r>
    </w:p>
    <w:p w14:paraId="4FE57A6B" w14:textId="77777777" w:rsidR="00704F11" w:rsidRPr="0057129E" w:rsidRDefault="00704F11" w:rsidP="003D2EC4">
      <w:pPr>
        <w:pStyle w:val="ListBullet"/>
        <w:numPr>
          <w:ilvl w:val="0"/>
          <w:numId w:val="21"/>
        </w:numPr>
        <w:spacing w:before="100" w:after="100"/>
        <w:rPr>
          <w:rFonts w:ascii="Arial" w:hAnsi="Arial" w:cs="Arial"/>
          <w:sz w:val="20"/>
          <w:szCs w:val="18"/>
        </w:rPr>
      </w:pPr>
      <w:r w:rsidRPr="0057129E">
        <w:rPr>
          <w:rFonts w:ascii="Arial" w:hAnsi="Arial" w:cs="Arial"/>
          <w:sz w:val="20"/>
          <w:szCs w:val="18"/>
        </w:rPr>
        <w:t>is comprised of five members</w:t>
      </w:r>
      <w:r>
        <w:rPr>
          <w:rFonts w:ascii="Arial" w:hAnsi="Arial" w:cs="Arial"/>
          <w:sz w:val="20"/>
          <w:szCs w:val="18"/>
        </w:rPr>
        <w:t>,</w:t>
      </w:r>
      <w:r w:rsidRPr="0057129E">
        <w:rPr>
          <w:rFonts w:ascii="Arial" w:hAnsi="Arial" w:cs="Arial"/>
          <w:sz w:val="20"/>
          <w:szCs w:val="18"/>
        </w:rPr>
        <w:t xml:space="preserve"> three independent members, the </w:t>
      </w:r>
      <w:proofErr w:type="gramStart"/>
      <w:r w:rsidRPr="0057129E">
        <w:rPr>
          <w:rFonts w:ascii="Arial" w:hAnsi="Arial" w:cs="Arial"/>
          <w:sz w:val="20"/>
          <w:szCs w:val="18"/>
        </w:rPr>
        <w:t>Mayor</w:t>
      </w:r>
      <w:proofErr w:type="gramEnd"/>
      <w:r w:rsidRPr="0057129E">
        <w:rPr>
          <w:rFonts w:ascii="Arial" w:hAnsi="Arial" w:cs="Arial"/>
          <w:sz w:val="20"/>
          <w:szCs w:val="18"/>
        </w:rPr>
        <w:t xml:space="preserve"> and one Councillor</w:t>
      </w:r>
    </w:p>
    <w:p w14:paraId="31963C94" w14:textId="77777777" w:rsidR="00704F11" w:rsidRPr="0057129E" w:rsidRDefault="00704F11" w:rsidP="003D2EC4">
      <w:pPr>
        <w:pStyle w:val="ListBullet"/>
        <w:numPr>
          <w:ilvl w:val="0"/>
          <w:numId w:val="21"/>
        </w:numPr>
        <w:spacing w:before="100" w:after="100"/>
        <w:rPr>
          <w:rFonts w:ascii="Arial" w:hAnsi="Arial" w:cs="Arial"/>
          <w:sz w:val="20"/>
          <w:szCs w:val="18"/>
        </w:rPr>
      </w:pPr>
      <w:r w:rsidRPr="0057129E">
        <w:rPr>
          <w:rFonts w:ascii="Arial" w:hAnsi="Arial" w:cs="Arial"/>
          <w:sz w:val="20"/>
          <w:szCs w:val="18"/>
        </w:rPr>
        <w:t>holds at least four regular meetings per annum plus one to consider the annual financial accounts</w:t>
      </w:r>
    </w:p>
    <w:p w14:paraId="6B9ECE35" w14:textId="77777777" w:rsidR="00704F11" w:rsidRPr="000D6E7B" w:rsidRDefault="00704F11" w:rsidP="004064EF">
      <w:pPr>
        <w:pStyle w:val="ListBullet"/>
        <w:numPr>
          <w:ilvl w:val="0"/>
          <w:numId w:val="21"/>
        </w:numPr>
        <w:spacing w:before="100" w:after="200"/>
        <w:ind w:left="714" w:hanging="357"/>
        <w:rPr>
          <w:rFonts w:ascii="Arial" w:hAnsi="Arial" w:cs="Arial"/>
          <w:sz w:val="20"/>
          <w:szCs w:val="18"/>
        </w:rPr>
      </w:pPr>
      <w:r>
        <w:rPr>
          <w:rFonts w:ascii="Arial" w:hAnsi="Arial" w:cs="Arial"/>
          <w:sz w:val="20"/>
          <w:szCs w:val="18"/>
        </w:rPr>
        <w:t>r</w:t>
      </w:r>
      <w:r w:rsidRPr="000D6E7B">
        <w:rPr>
          <w:rFonts w:ascii="Arial" w:hAnsi="Arial" w:cs="Arial"/>
          <w:sz w:val="20"/>
          <w:szCs w:val="18"/>
        </w:rPr>
        <w:t>eports its minutes to Council.</w:t>
      </w:r>
    </w:p>
    <w:p w14:paraId="4659BC4B" w14:textId="68593DE4" w:rsidR="00704F11" w:rsidRPr="00E92AEC" w:rsidRDefault="00704F11" w:rsidP="00E92AEC">
      <w:pPr>
        <w:spacing w:before="100" w:after="100"/>
        <w:rPr>
          <w:rFonts w:asciiTheme="minorHAnsi" w:hAnsiTheme="minorHAnsi" w:cstheme="minorHAnsi"/>
          <w:b/>
          <w:color w:val="1F497D"/>
          <w:sz w:val="18"/>
          <w:szCs w:val="18"/>
          <w:lang w:eastAsia="en-US"/>
        </w:rPr>
      </w:pPr>
      <w:r w:rsidRPr="00E92AEC">
        <w:rPr>
          <w:rFonts w:asciiTheme="minorHAnsi" w:hAnsiTheme="minorHAnsi" w:cstheme="minorHAnsi"/>
          <w:b/>
          <w:color w:val="1F497D"/>
          <w:sz w:val="18"/>
          <w:szCs w:val="18"/>
          <w:lang w:eastAsia="en-US"/>
        </w:rPr>
        <w:t xml:space="preserve">TABLE </w:t>
      </w:r>
      <w:r w:rsidR="00BA3679" w:rsidRPr="00E92AEC">
        <w:rPr>
          <w:rFonts w:asciiTheme="minorHAnsi" w:hAnsiTheme="minorHAnsi" w:cstheme="minorHAnsi"/>
          <w:b/>
          <w:color w:val="1F497D"/>
          <w:sz w:val="18"/>
          <w:szCs w:val="18"/>
          <w:lang w:eastAsia="en-US"/>
        </w:rPr>
        <w:t>9</w:t>
      </w:r>
      <w:r w:rsidRPr="00E92AEC">
        <w:rPr>
          <w:rFonts w:asciiTheme="minorHAnsi" w:hAnsiTheme="minorHAnsi" w:cstheme="minorHAnsi"/>
          <w:b/>
          <w:color w:val="1F497D"/>
          <w:sz w:val="18"/>
          <w:szCs w:val="18"/>
          <w:lang w:eastAsia="en-US"/>
        </w:rPr>
        <w:t xml:space="preserve">: Audit and Risk Committee </w:t>
      </w:r>
    </w:p>
    <w:tbl>
      <w:tblPr>
        <w:tblW w:w="9219" w:type="dxa"/>
        <w:tblInd w:w="-5" w:type="dxa"/>
        <w:tblBorders>
          <w:top w:val="single" w:sz="4" w:space="0" w:color="auto"/>
          <w:bottom w:val="single" w:sz="4" w:space="0" w:color="auto"/>
          <w:insideH w:val="single" w:sz="4" w:space="0" w:color="auto"/>
        </w:tblBorders>
        <w:tblLook w:val="04A0" w:firstRow="1" w:lastRow="0" w:firstColumn="1" w:lastColumn="0" w:noHBand="0" w:noVBand="1"/>
      </w:tblPr>
      <w:tblGrid>
        <w:gridCol w:w="5392"/>
        <w:gridCol w:w="3827"/>
      </w:tblGrid>
      <w:tr w:rsidR="00F665A7" w:rsidRPr="009D17E8" w14:paraId="2C52AE9B" w14:textId="77777777" w:rsidTr="00F665A7">
        <w:trPr>
          <w:trHeight w:val="471"/>
        </w:trPr>
        <w:tc>
          <w:tcPr>
            <w:tcW w:w="5392" w:type="dxa"/>
            <w:shd w:val="clear" w:color="auto" w:fill="003361"/>
            <w:vAlign w:val="center"/>
            <w:hideMark/>
          </w:tcPr>
          <w:p w14:paraId="7B995898" w14:textId="21A35140" w:rsidR="00704F11" w:rsidRPr="004064EF" w:rsidRDefault="00704F11" w:rsidP="004064EF">
            <w:pPr>
              <w:pStyle w:val="TableText"/>
              <w:keepNext/>
              <w:spacing w:before="100" w:after="100"/>
              <w:rPr>
                <w:rFonts w:ascii="Arial Bold" w:hAnsi="Arial Bold" w:cs="Arial"/>
                <w:b/>
                <w:caps/>
                <w:color w:val="FFFFFF"/>
                <w:szCs w:val="18"/>
              </w:rPr>
            </w:pPr>
            <w:r w:rsidRPr="004064EF">
              <w:rPr>
                <w:rFonts w:ascii="Arial Bold" w:hAnsi="Arial Bold" w:cs="Arial"/>
                <w:b/>
                <w:caps/>
                <w:color w:val="FFFFFF"/>
                <w:szCs w:val="18"/>
              </w:rPr>
              <w:t>A</w:t>
            </w:r>
            <w:r w:rsidR="001A6228" w:rsidRPr="004064EF">
              <w:rPr>
                <w:rFonts w:ascii="Arial Bold" w:hAnsi="Arial Bold" w:cs="Arial"/>
                <w:b/>
                <w:caps/>
                <w:color w:val="FFFFFF"/>
                <w:szCs w:val="18"/>
              </w:rPr>
              <w:t>udit and</w:t>
            </w:r>
            <w:r w:rsidRPr="004064EF">
              <w:rPr>
                <w:rFonts w:ascii="Arial Bold" w:hAnsi="Arial Bold" w:cs="Arial"/>
                <w:b/>
                <w:caps/>
                <w:color w:val="FFFFFF"/>
                <w:szCs w:val="18"/>
              </w:rPr>
              <w:t xml:space="preserve"> R</w:t>
            </w:r>
            <w:r w:rsidR="001A6228" w:rsidRPr="004064EF">
              <w:rPr>
                <w:rFonts w:ascii="Arial Bold" w:hAnsi="Arial Bold" w:cs="Arial"/>
                <w:b/>
                <w:caps/>
                <w:color w:val="FFFFFF"/>
                <w:szCs w:val="18"/>
              </w:rPr>
              <w:t xml:space="preserve">isk </w:t>
            </w:r>
            <w:r w:rsidRPr="004064EF">
              <w:rPr>
                <w:rFonts w:ascii="Arial Bold" w:hAnsi="Arial Bold" w:cs="Arial"/>
                <w:b/>
                <w:caps/>
                <w:color w:val="FFFFFF"/>
                <w:szCs w:val="18"/>
              </w:rPr>
              <w:t>C</w:t>
            </w:r>
            <w:r w:rsidR="001A6228" w:rsidRPr="004064EF">
              <w:rPr>
                <w:rFonts w:ascii="Arial Bold" w:hAnsi="Arial Bold" w:cs="Arial"/>
                <w:b/>
                <w:caps/>
                <w:color w:val="FFFFFF"/>
                <w:szCs w:val="18"/>
              </w:rPr>
              <w:t xml:space="preserve">ommittee </w:t>
            </w:r>
            <w:r w:rsidRPr="004064EF">
              <w:rPr>
                <w:rFonts w:ascii="Arial Bold" w:hAnsi="Arial Bold" w:cs="Arial"/>
                <w:b/>
                <w:caps/>
                <w:color w:val="FFFFFF"/>
                <w:szCs w:val="18"/>
              </w:rPr>
              <w:t>M</w:t>
            </w:r>
            <w:r w:rsidR="001A6228" w:rsidRPr="004064EF">
              <w:rPr>
                <w:rFonts w:ascii="Arial Bold" w:hAnsi="Arial Bold" w:cs="Arial"/>
                <w:b/>
                <w:caps/>
                <w:color w:val="FFFFFF"/>
                <w:szCs w:val="18"/>
              </w:rPr>
              <w:t xml:space="preserve">ember </w:t>
            </w:r>
            <w:r w:rsidRPr="004064EF">
              <w:rPr>
                <w:rFonts w:ascii="Arial Bold" w:hAnsi="Arial Bold" w:cs="Arial"/>
                <w:b/>
                <w:caps/>
                <w:color w:val="FFFFFF"/>
                <w:szCs w:val="18"/>
              </w:rPr>
              <w:t>A</w:t>
            </w:r>
            <w:r w:rsidR="001A6228" w:rsidRPr="004064EF">
              <w:rPr>
                <w:rFonts w:ascii="Arial Bold" w:hAnsi="Arial Bold" w:cs="Arial"/>
                <w:b/>
                <w:caps/>
                <w:color w:val="FFFFFF"/>
                <w:szCs w:val="18"/>
              </w:rPr>
              <w:t>ttendance</w:t>
            </w:r>
          </w:p>
        </w:tc>
        <w:tc>
          <w:tcPr>
            <w:tcW w:w="3827" w:type="dxa"/>
            <w:shd w:val="clear" w:color="auto" w:fill="003361"/>
            <w:vAlign w:val="center"/>
            <w:hideMark/>
          </w:tcPr>
          <w:p w14:paraId="44E8A6C5" w14:textId="6E719A45" w:rsidR="00704F11" w:rsidRPr="004064EF" w:rsidRDefault="00704F11" w:rsidP="004064EF">
            <w:pPr>
              <w:pStyle w:val="TableText"/>
              <w:keepNext/>
              <w:spacing w:before="100" w:after="100"/>
              <w:jc w:val="center"/>
              <w:rPr>
                <w:rFonts w:ascii="Arial Bold" w:hAnsi="Arial Bold" w:cs="Arial"/>
                <w:b/>
                <w:caps/>
                <w:color w:val="FFFFFF"/>
                <w:szCs w:val="18"/>
              </w:rPr>
            </w:pPr>
            <w:r w:rsidRPr="004064EF">
              <w:rPr>
                <w:rFonts w:ascii="Arial Bold" w:hAnsi="Arial Bold" w:cs="Arial"/>
                <w:b/>
                <w:caps/>
                <w:color w:val="FFFFFF"/>
                <w:szCs w:val="18"/>
              </w:rPr>
              <w:t>N</w:t>
            </w:r>
            <w:r w:rsidR="001A6228" w:rsidRPr="004064EF">
              <w:rPr>
                <w:rFonts w:ascii="Arial Bold" w:hAnsi="Arial Bold" w:cs="Arial"/>
                <w:b/>
                <w:caps/>
                <w:color w:val="FFFFFF"/>
                <w:szCs w:val="18"/>
              </w:rPr>
              <w:t>umber of meetings attended</w:t>
            </w:r>
          </w:p>
        </w:tc>
      </w:tr>
      <w:tr w:rsidR="00C75D6D" w:rsidRPr="009D17E8" w14:paraId="4CC0E1F3" w14:textId="77777777" w:rsidTr="00F665A7">
        <w:trPr>
          <w:trHeight w:val="284"/>
        </w:trPr>
        <w:tc>
          <w:tcPr>
            <w:tcW w:w="5392" w:type="dxa"/>
            <w:hideMark/>
          </w:tcPr>
          <w:p w14:paraId="7B013E61" w14:textId="77777777" w:rsidR="00704F11" w:rsidRPr="005A20E3" w:rsidRDefault="00704F11" w:rsidP="003D2EC4">
            <w:pPr>
              <w:autoSpaceDE w:val="0"/>
              <w:autoSpaceDN w:val="0"/>
              <w:adjustRightInd w:val="0"/>
              <w:spacing w:before="100" w:after="100"/>
              <w:rPr>
                <w:rFonts w:ascii="Arial" w:hAnsi="Arial" w:cs="Arial"/>
                <w:sz w:val="18"/>
                <w:szCs w:val="18"/>
              </w:rPr>
            </w:pPr>
            <w:r w:rsidRPr="005A20E3">
              <w:rPr>
                <w:rFonts w:ascii="Arial" w:hAnsi="Arial" w:cs="Arial"/>
                <w:sz w:val="18"/>
                <w:szCs w:val="18"/>
              </w:rPr>
              <w:t xml:space="preserve">Ms Lisa </w:t>
            </w:r>
            <w:proofErr w:type="spellStart"/>
            <w:r w:rsidRPr="005A20E3">
              <w:rPr>
                <w:rFonts w:ascii="Arial" w:hAnsi="Arial" w:cs="Arial"/>
                <w:sz w:val="18"/>
                <w:szCs w:val="18"/>
              </w:rPr>
              <w:t>Tripodi</w:t>
            </w:r>
            <w:proofErr w:type="spellEnd"/>
            <w:r w:rsidRPr="005A20E3">
              <w:rPr>
                <w:rFonts w:ascii="Arial" w:hAnsi="Arial" w:cs="Arial"/>
                <w:sz w:val="18"/>
                <w:szCs w:val="18"/>
              </w:rPr>
              <w:t xml:space="preserve"> (independent member – chair)</w:t>
            </w:r>
          </w:p>
        </w:tc>
        <w:tc>
          <w:tcPr>
            <w:tcW w:w="3827" w:type="dxa"/>
            <w:hideMark/>
          </w:tcPr>
          <w:p w14:paraId="79C319C7" w14:textId="77777777" w:rsidR="00704F11" w:rsidRPr="005A20E3" w:rsidRDefault="00704F11" w:rsidP="003D2EC4">
            <w:pPr>
              <w:autoSpaceDE w:val="0"/>
              <w:autoSpaceDN w:val="0"/>
              <w:adjustRightInd w:val="0"/>
              <w:spacing w:before="100" w:after="100"/>
              <w:jc w:val="center"/>
              <w:rPr>
                <w:rFonts w:ascii="Arial" w:hAnsi="Arial" w:cs="Arial"/>
                <w:sz w:val="18"/>
                <w:szCs w:val="18"/>
              </w:rPr>
            </w:pPr>
            <w:r w:rsidRPr="005A20E3">
              <w:rPr>
                <w:rFonts w:ascii="Arial" w:hAnsi="Arial" w:cs="Arial"/>
                <w:sz w:val="18"/>
                <w:szCs w:val="18"/>
              </w:rPr>
              <w:t>5</w:t>
            </w:r>
          </w:p>
        </w:tc>
      </w:tr>
      <w:tr w:rsidR="00C75D6D" w:rsidRPr="009D17E8" w14:paraId="46B133F7" w14:textId="77777777" w:rsidTr="00F665A7">
        <w:trPr>
          <w:trHeight w:val="284"/>
        </w:trPr>
        <w:tc>
          <w:tcPr>
            <w:tcW w:w="5392" w:type="dxa"/>
            <w:hideMark/>
          </w:tcPr>
          <w:p w14:paraId="1EA90E75" w14:textId="77777777" w:rsidR="00704F11" w:rsidRPr="005A20E3" w:rsidRDefault="00704F11" w:rsidP="003D2EC4">
            <w:pPr>
              <w:autoSpaceDE w:val="0"/>
              <w:autoSpaceDN w:val="0"/>
              <w:adjustRightInd w:val="0"/>
              <w:spacing w:before="100" w:after="100"/>
              <w:rPr>
                <w:rFonts w:ascii="Arial" w:hAnsi="Arial" w:cs="Arial"/>
                <w:sz w:val="18"/>
                <w:szCs w:val="18"/>
              </w:rPr>
            </w:pPr>
            <w:r w:rsidRPr="005A20E3">
              <w:rPr>
                <w:rFonts w:ascii="Arial" w:hAnsi="Arial" w:cs="Arial"/>
                <w:sz w:val="18"/>
                <w:szCs w:val="18"/>
              </w:rPr>
              <w:t xml:space="preserve">Mr Geoff Harry (independent member) </w:t>
            </w:r>
          </w:p>
        </w:tc>
        <w:tc>
          <w:tcPr>
            <w:tcW w:w="3827" w:type="dxa"/>
            <w:hideMark/>
          </w:tcPr>
          <w:p w14:paraId="569C568D" w14:textId="77777777" w:rsidR="00704F11" w:rsidRPr="005A20E3" w:rsidRDefault="00704F11" w:rsidP="003D2EC4">
            <w:pPr>
              <w:autoSpaceDE w:val="0"/>
              <w:autoSpaceDN w:val="0"/>
              <w:adjustRightInd w:val="0"/>
              <w:spacing w:before="100" w:after="100"/>
              <w:jc w:val="center"/>
              <w:rPr>
                <w:rFonts w:ascii="Arial" w:hAnsi="Arial" w:cs="Arial"/>
                <w:sz w:val="18"/>
                <w:szCs w:val="18"/>
              </w:rPr>
            </w:pPr>
            <w:r w:rsidRPr="005A20E3">
              <w:rPr>
                <w:rFonts w:ascii="Arial" w:hAnsi="Arial" w:cs="Arial"/>
                <w:sz w:val="18"/>
                <w:szCs w:val="18"/>
              </w:rPr>
              <w:t>5</w:t>
            </w:r>
          </w:p>
        </w:tc>
      </w:tr>
      <w:tr w:rsidR="00C75D6D" w:rsidRPr="009D17E8" w14:paraId="14228B21" w14:textId="77777777" w:rsidTr="00F665A7">
        <w:trPr>
          <w:trHeight w:val="284"/>
        </w:trPr>
        <w:tc>
          <w:tcPr>
            <w:tcW w:w="5392" w:type="dxa"/>
            <w:hideMark/>
          </w:tcPr>
          <w:p w14:paraId="17237548" w14:textId="77777777" w:rsidR="00704F11" w:rsidRPr="005A20E3" w:rsidRDefault="00704F11" w:rsidP="003D2EC4">
            <w:pPr>
              <w:autoSpaceDE w:val="0"/>
              <w:autoSpaceDN w:val="0"/>
              <w:adjustRightInd w:val="0"/>
              <w:spacing w:before="100" w:after="100"/>
              <w:rPr>
                <w:rFonts w:ascii="Arial" w:hAnsi="Arial" w:cs="Arial"/>
                <w:sz w:val="18"/>
                <w:szCs w:val="18"/>
              </w:rPr>
            </w:pPr>
            <w:r w:rsidRPr="005A20E3">
              <w:rPr>
                <w:rFonts w:ascii="Arial" w:hAnsi="Arial" w:cs="Arial"/>
                <w:sz w:val="18"/>
                <w:szCs w:val="18"/>
              </w:rPr>
              <w:t>Mr John Watson (independent member)</w:t>
            </w:r>
          </w:p>
        </w:tc>
        <w:tc>
          <w:tcPr>
            <w:tcW w:w="3827" w:type="dxa"/>
            <w:hideMark/>
          </w:tcPr>
          <w:p w14:paraId="465709DF" w14:textId="77777777" w:rsidR="00704F11" w:rsidRPr="005A20E3" w:rsidRDefault="00704F11" w:rsidP="003D2EC4">
            <w:pPr>
              <w:autoSpaceDE w:val="0"/>
              <w:autoSpaceDN w:val="0"/>
              <w:adjustRightInd w:val="0"/>
              <w:spacing w:before="100" w:after="100"/>
              <w:jc w:val="center"/>
              <w:rPr>
                <w:rFonts w:ascii="Arial" w:hAnsi="Arial" w:cs="Arial"/>
                <w:sz w:val="18"/>
                <w:szCs w:val="18"/>
              </w:rPr>
            </w:pPr>
            <w:r w:rsidRPr="005A20E3">
              <w:rPr>
                <w:rFonts w:ascii="Arial" w:hAnsi="Arial" w:cs="Arial"/>
                <w:sz w:val="18"/>
                <w:szCs w:val="18"/>
              </w:rPr>
              <w:t>5</w:t>
            </w:r>
          </w:p>
        </w:tc>
      </w:tr>
      <w:tr w:rsidR="00C75D6D" w:rsidRPr="009D17E8" w14:paraId="454B904E" w14:textId="77777777" w:rsidTr="00F665A7">
        <w:trPr>
          <w:trHeight w:val="284"/>
        </w:trPr>
        <w:tc>
          <w:tcPr>
            <w:tcW w:w="5392" w:type="dxa"/>
            <w:hideMark/>
          </w:tcPr>
          <w:p w14:paraId="0C401FAC" w14:textId="77777777" w:rsidR="00704F11" w:rsidRPr="005A20E3" w:rsidRDefault="00704F11" w:rsidP="003D2EC4">
            <w:pPr>
              <w:autoSpaceDE w:val="0"/>
              <w:autoSpaceDN w:val="0"/>
              <w:adjustRightInd w:val="0"/>
              <w:spacing w:before="100" w:after="100"/>
              <w:rPr>
                <w:rFonts w:ascii="Arial" w:hAnsi="Arial" w:cs="Arial"/>
                <w:sz w:val="18"/>
                <w:szCs w:val="18"/>
                <w:highlight w:val="yellow"/>
              </w:rPr>
            </w:pPr>
            <w:r w:rsidRPr="005A20E3">
              <w:rPr>
                <w:rFonts w:ascii="Arial" w:hAnsi="Arial" w:cs="Arial"/>
                <w:sz w:val="18"/>
                <w:szCs w:val="18"/>
              </w:rPr>
              <w:t>Cr Stephanie Asher (Councillor member - Mayor)</w:t>
            </w:r>
          </w:p>
        </w:tc>
        <w:tc>
          <w:tcPr>
            <w:tcW w:w="3827" w:type="dxa"/>
            <w:hideMark/>
          </w:tcPr>
          <w:p w14:paraId="130BC32F" w14:textId="77777777" w:rsidR="00704F11" w:rsidRPr="005A20E3" w:rsidRDefault="00704F11" w:rsidP="003D2EC4">
            <w:pPr>
              <w:autoSpaceDE w:val="0"/>
              <w:autoSpaceDN w:val="0"/>
              <w:adjustRightInd w:val="0"/>
              <w:spacing w:before="100" w:after="100"/>
              <w:jc w:val="center"/>
              <w:rPr>
                <w:rFonts w:ascii="Arial" w:hAnsi="Arial" w:cs="Arial"/>
                <w:sz w:val="18"/>
                <w:szCs w:val="18"/>
                <w:highlight w:val="yellow"/>
              </w:rPr>
            </w:pPr>
            <w:r w:rsidRPr="005A20E3">
              <w:rPr>
                <w:rFonts w:ascii="Arial" w:hAnsi="Arial" w:cs="Arial"/>
                <w:sz w:val="18"/>
                <w:szCs w:val="18"/>
              </w:rPr>
              <w:t>1</w:t>
            </w:r>
          </w:p>
        </w:tc>
      </w:tr>
      <w:tr w:rsidR="00C75D6D" w:rsidRPr="009D17E8" w14:paraId="35D6613C" w14:textId="77777777" w:rsidTr="00F665A7">
        <w:trPr>
          <w:trHeight w:val="284"/>
        </w:trPr>
        <w:tc>
          <w:tcPr>
            <w:tcW w:w="5392" w:type="dxa"/>
            <w:hideMark/>
          </w:tcPr>
          <w:p w14:paraId="7EEBDCF2" w14:textId="77777777" w:rsidR="00704F11" w:rsidRPr="005A20E3" w:rsidRDefault="00704F11" w:rsidP="003D2EC4">
            <w:pPr>
              <w:autoSpaceDE w:val="0"/>
              <w:autoSpaceDN w:val="0"/>
              <w:adjustRightInd w:val="0"/>
              <w:spacing w:before="100" w:after="100"/>
              <w:rPr>
                <w:rFonts w:ascii="Arial" w:hAnsi="Arial" w:cs="Arial"/>
                <w:sz w:val="18"/>
                <w:szCs w:val="18"/>
                <w:highlight w:val="yellow"/>
              </w:rPr>
            </w:pPr>
            <w:r w:rsidRPr="005A20E3">
              <w:rPr>
                <w:rFonts w:ascii="Arial" w:hAnsi="Arial" w:cs="Arial"/>
                <w:sz w:val="18"/>
                <w:szCs w:val="18"/>
              </w:rPr>
              <w:t>Cr Trent Sullivan (Councillor delegate - Deputy Mayor)</w:t>
            </w:r>
          </w:p>
        </w:tc>
        <w:tc>
          <w:tcPr>
            <w:tcW w:w="3827" w:type="dxa"/>
            <w:shd w:val="clear" w:color="auto" w:fill="auto"/>
            <w:hideMark/>
          </w:tcPr>
          <w:p w14:paraId="39881D3C" w14:textId="77777777" w:rsidR="00704F11" w:rsidRPr="005A20E3" w:rsidRDefault="00704F11" w:rsidP="003D2EC4">
            <w:pPr>
              <w:autoSpaceDE w:val="0"/>
              <w:autoSpaceDN w:val="0"/>
              <w:adjustRightInd w:val="0"/>
              <w:spacing w:before="100" w:after="100"/>
              <w:jc w:val="center"/>
              <w:rPr>
                <w:rFonts w:ascii="Arial" w:hAnsi="Arial" w:cs="Arial"/>
                <w:sz w:val="18"/>
                <w:szCs w:val="18"/>
                <w:highlight w:val="yellow"/>
              </w:rPr>
            </w:pPr>
            <w:r w:rsidRPr="005A20E3">
              <w:rPr>
                <w:rFonts w:ascii="Arial" w:hAnsi="Arial" w:cs="Arial"/>
                <w:sz w:val="18"/>
                <w:szCs w:val="18"/>
              </w:rPr>
              <w:t>3</w:t>
            </w:r>
          </w:p>
        </w:tc>
      </w:tr>
      <w:tr w:rsidR="00C75D6D" w:rsidRPr="009D17E8" w14:paraId="4397F87B" w14:textId="77777777" w:rsidTr="00F665A7">
        <w:trPr>
          <w:trHeight w:val="284"/>
        </w:trPr>
        <w:tc>
          <w:tcPr>
            <w:tcW w:w="5392" w:type="dxa"/>
          </w:tcPr>
          <w:p w14:paraId="7C5D1DD9" w14:textId="77777777" w:rsidR="00704F11" w:rsidRPr="005A20E3" w:rsidRDefault="00704F11" w:rsidP="003D2EC4">
            <w:pPr>
              <w:autoSpaceDE w:val="0"/>
              <w:autoSpaceDN w:val="0"/>
              <w:adjustRightInd w:val="0"/>
              <w:spacing w:before="100" w:after="100"/>
              <w:rPr>
                <w:rFonts w:ascii="Arial" w:hAnsi="Arial" w:cs="Arial"/>
                <w:sz w:val="18"/>
                <w:szCs w:val="18"/>
                <w:highlight w:val="yellow"/>
              </w:rPr>
            </w:pPr>
            <w:r w:rsidRPr="005A20E3">
              <w:rPr>
                <w:rFonts w:ascii="Arial" w:hAnsi="Arial" w:cs="Arial"/>
                <w:sz w:val="18"/>
                <w:szCs w:val="18"/>
              </w:rPr>
              <w:t xml:space="preserve">Cr Kylie </w:t>
            </w:r>
            <w:proofErr w:type="spellStart"/>
            <w:r w:rsidRPr="005A20E3">
              <w:rPr>
                <w:rFonts w:ascii="Arial" w:hAnsi="Arial" w:cs="Arial"/>
                <w:sz w:val="18"/>
                <w:szCs w:val="18"/>
              </w:rPr>
              <w:t>Grzybek</w:t>
            </w:r>
            <w:proofErr w:type="spellEnd"/>
            <w:r w:rsidRPr="005A20E3">
              <w:rPr>
                <w:rFonts w:ascii="Arial" w:hAnsi="Arial" w:cs="Arial"/>
                <w:sz w:val="18"/>
                <w:szCs w:val="18"/>
              </w:rPr>
              <w:t xml:space="preserve"> (Councillor member)</w:t>
            </w:r>
          </w:p>
        </w:tc>
        <w:tc>
          <w:tcPr>
            <w:tcW w:w="3827" w:type="dxa"/>
          </w:tcPr>
          <w:p w14:paraId="1B4F12FB" w14:textId="77777777" w:rsidR="00704F11" w:rsidRPr="005A20E3" w:rsidRDefault="00704F11" w:rsidP="003D2EC4">
            <w:pPr>
              <w:autoSpaceDE w:val="0"/>
              <w:autoSpaceDN w:val="0"/>
              <w:adjustRightInd w:val="0"/>
              <w:spacing w:before="100" w:after="100"/>
              <w:jc w:val="center"/>
              <w:rPr>
                <w:rFonts w:ascii="Arial" w:hAnsi="Arial" w:cs="Arial"/>
                <w:sz w:val="18"/>
                <w:szCs w:val="18"/>
                <w:highlight w:val="yellow"/>
              </w:rPr>
            </w:pPr>
            <w:r w:rsidRPr="005A20E3">
              <w:rPr>
                <w:rFonts w:ascii="Arial" w:hAnsi="Arial" w:cs="Arial"/>
                <w:sz w:val="18"/>
                <w:szCs w:val="18"/>
              </w:rPr>
              <w:t>5</w:t>
            </w:r>
          </w:p>
        </w:tc>
      </w:tr>
      <w:tr w:rsidR="00C75D6D" w:rsidRPr="009D17E8" w14:paraId="10E8399B" w14:textId="77777777" w:rsidTr="00F665A7">
        <w:trPr>
          <w:trHeight w:val="284"/>
        </w:trPr>
        <w:tc>
          <w:tcPr>
            <w:tcW w:w="5392" w:type="dxa"/>
          </w:tcPr>
          <w:p w14:paraId="38246398" w14:textId="77777777" w:rsidR="00704F11" w:rsidRPr="005A20E3" w:rsidRDefault="00704F11" w:rsidP="003D2EC4">
            <w:pPr>
              <w:autoSpaceDE w:val="0"/>
              <w:autoSpaceDN w:val="0"/>
              <w:adjustRightInd w:val="0"/>
              <w:spacing w:before="100" w:after="100"/>
              <w:rPr>
                <w:rFonts w:ascii="Arial" w:hAnsi="Arial" w:cs="Arial"/>
                <w:sz w:val="18"/>
                <w:szCs w:val="18"/>
                <w:highlight w:val="yellow"/>
              </w:rPr>
            </w:pPr>
            <w:r w:rsidRPr="005A20E3">
              <w:rPr>
                <w:rFonts w:ascii="Arial" w:hAnsi="Arial" w:cs="Arial"/>
                <w:sz w:val="18"/>
                <w:szCs w:val="18"/>
              </w:rPr>
              <w:t xml:space="preserve">Cr Peter </w:t>
            </w:r>
            <w:proofErr w:type="spellStart"/>
            <w:r w:rsidRPr="005A20E3">
              <w:rPr>
                <w:rFonts w:ascii="Arial" w:hAnsi="Arial" w:cs="Arial"/>
                <w:sz w:val="18"/>
                <w:szCs w:val="18"/>
              </w:rPr>
              <w:t>Murrihy</w:t>
            </w:r>
            <w:proofErr w:type="spellEnd"/>
            <w:r w:rsidRPr="005A20E3">
              <w:rPr>
                <w:rFonts w:ascii="Arial" w:hAnsi="Arial" w:cs="Arial"/>
                <w:sz w:val="18"/>
                <w:szCs w:val="18"/>
              </w:rPr>
              <w:t xml:space="preserve"> (Councillor member delegate)</w:t>
            </w:r>
          </w:p>
        </w:tc>
        <w:tc>
          <w:tcPr>
            <w:tcW w:w="3827" w:type="dxa"/>
          </w:tcPr>
          <w:p w14:paraId="670DA10C" w14:textId="77777777" w:rsidR="00704F11" w:rsidRPr="005A20E3" w:rsidRDefault="00704F11" w:rsidP="003D2EC4">
            <w:pPr>
              <w:autoSpaceDE w:val="0"/>
              <w:autoSpaceDN w:val="0"/>
              <w:adjustRightInd w:val="0"/>
              <w:spacing w:before="100" w:after="100"/>
              <w:jc w:val="center"/>
              <w:rPr>
                <w:rFonts w:ascii="Arial" w:hAnsi="Arial" w:cs="Arial"/>
                <w:sz w:val="18"/>
                <w:szCs w:val="18"/>
                <w:highlight w:val="yellow"/>
              </w:rPr>
            </w:pPr>
            <w:r w:rsidRPr="005A20E3">
              <w:rPr>
                <w:rFonts w:ascii="Arial" w:hAnsi="Arial" w:cs="Arial"/>
                <w:sz w:val="18"/>
                <w:szCs w:val="18"/>
              </w:rPr>
              <w:t>2</w:t>
            </w:r>
          </w:p>
        </w:tc>
      </w:tr>
    </w:tbl>
    <w:p w14:paraId="37F6A688" w14:textId="7452EF5D" w:rsidR="00704F11" w:rsidRPr="009050E7" w:rsidRDefault="00704F11" w:rsidP="00B1235F">
      <w:pPr>
        <w:tabs>
          <w:tab w:val="left" w:pos="8130"/>
        </w:tabs>
        <w:spacing w:before="200" w:after="100"/>
        <w:rPr>
          <w:rFonts w:ascii="Arial" w:hAnsi="Arial" w:cs="Arial"/>
          <w:b/>
          <w:color w:val="003361"/>
          <w:sz w:val="24"/>
          <w:szCs w:val="24"/>
          <w:lang w:eastAsia="en-US"/>
        </w:rPr>
      </w:pPr>
      <w:r w:rsidRPr="009050E7">
        <w:rPr>
          <w:rFonts w:ascii="Arial" w:hAnsi="Arial" w:cs="Arial"/>
          <w:b/>
          <w:color w:val="003361"/>
          <w:sz w:val="24"/>
          <w:szCs w:val="24"/>
          <w:lang w:eastAsia="en-US"/>
        </w:rPr>
        <w:t>Audit</w:t>
      </w:r>
    </w:p>
    <w:p w14:paraId="0C5F843B" w14:textId="77777777" w:rsidR="00704F11" w:rsidRPr="00AC0EC2" w:rsidRDefault="00704F11" w:rsidP="003D2EC4">
      <w:pPr>
        <w:pStyle w:val="BodyText"/>
        <w:spacing w:before="100" w:after="100"/>
        <w:rPr>
          <w:rFonts w:ascii="Arial" w:hAnsi="Arial" w:cs="Arial"/>
          <w:sz w:val="20"/>
          <w:szCs w:val="20"/>
        </w:rPr>
      </w:pPr>
      <w:r w:rsidRPr="00AC0EC2">
        <w:rPr>
          <w:rFonts w:ascii="Arial" w:hAnsi="Arial" w:cs="Arial"/>
          <w:sz w:val="20"/>
          <w:szCs w:val="20"/>
        </w:rPr>
        <w:t xml:space="preserve">Audit is an independent function that assesses the effectiveness of </w:t>
      </w:r>
      <w:r>
        <w:rPr>
          <w:rFonts w:ascii="Arial" w:hAnsi="Arial" w:cs="Arial"/>
          <w:sz w:val="20"/>
          <w:szCs w:val="20"/>
        </w:rPr>
        <w:t>internal</w:t>
      </w:r>
      <w:r w:rsidRPr="00AC0EC2">
        <w:rPr>
          <w:rFonts w:ascii="Arial" w:hAnsi="Arial" w:cs="Arial"/>
          <w:sz w:val="20"/>
          <w:szCs w:val="20"/>
        </w:rPr>
        <w:t xml:space="preserve"> controls and governance processes. Internal audit is focused on processes and controls</w:t>
      </w:r>
      <w:r>
        <w:rPr>
          <w:rFonts w:ascii="Arial" w:hAnsi="Arial" w:cs="Arial"/>
          <w:sz w:val="20"/>
          <w:szCs w:val="20"/>
        </w:rPr>
        <w:t xml:space="preserve"> and the internal audit services are outsourced to a professional and qualified third-party</w:t>
      </w:r>
      <w:r w:rsidRPr="00AC0EC2">
        <w:rPr>
          <w:rFonts w:ascii="Arial" w:hAnsi="Arial" w:cs="Arial"/>
          <w:sz w:val="20"/>
          <w:szCs w:val="20"/>
        </w:rPr>
        <w:t xml:space="preserve">. External audit provides an independent examination of the financial and performance statements prepared by the organisation. The Victorian Auditor-General’s Office provides </w:t>
      </w:r>
      <w:r>
        <w:rPr>
          <w:rFonts w:ascii="Arial" w:hAnsi="Arial" w:cs="Arial"/>
          <w:sz w:val="20"/>
          <w:szCs w:val="20"/>
        </w:rPr>
        <w:t xml:space="preserve">the City’s </w:t>
      </w:r>
      <w:r w:rsidRPr="00AC0EC2">
        <w:rPr>
          <w:rFonts w:ascii="Arial" w:hAnsi="Arial" w:cs="Arial"/>
          <w:sz w:val="20"/>
          <w:szCs w:val="20"/>
        </w:rPr>
        <w:t>external audit service.</w:t>
      </w:r>
    </w:p>
    <w:p w14:paraId="47607039" w14:textId="77777777" w:rsidR="00704F11" w:rsidRPr="009050E7" w:rsidRDefault="00704F11" w:rsidP="00B1235F">
      <w:pPr>
        <w:tabs>
          <w:tab w:val="left" w:pos="8130"/>
        </w:tabs>
        <w:spacing w:before="200" w:after="100"/>
        <w:rPr>
          <w:rFonts w:ascii="Arial" w:hAnsi="Arial" w:cs="Arial"/>
          <w:b/>
          <w:color w:val="003361"/>
          <w:sz w:val="24"/>
          <w:szCs w:val="24"/>
          <w:lang w:eastAsia="en-US"/>
        </w:rPr>
      </w:pPr>
      <w:bookmarkStart w:id="114" w:name="_Hlk48913756"/>
      <w:r w:rsidRPr="009050E7">
        <w:rPr>
          <w:rFonts w:ascii="Arial" w:hAnsi="Arial" w:cs="Arial"/>
          <w:b/>
          <w:color w:val="003361"/>
          <w:sz w:val="24"/>
          <w:szCs w:val="24"/>
          <w:lang w:eastAsia="en-US"/>
        </w:rPr>
        <w:t>Risk Management</w:t>
      </w:r>
    </w:p>
    <w:p w14:paraId="59BE1BAA" w14:textId="77777777" w:rsidR="00704F11" w:rsidRPr="002933E1" w:rsidRDefault="00704F11" w:rsidP="003D2EC4">
      <w:pPr>
        <w:spacing w:before="100" w:after="100"/>
        <w:rPr>
          <w:rFonts w:ascii="Arial" w:hAnsi="Arial" w:cs="Arial"/>
          <w:sz w:val="20"/>
          <w:szCs w:val="20"/>
        </w:rPr>
      </w:pPr>
      <w:r w:rsidRPr="002933E1">
        <w:rPr>
          <w:rFonts w:ascii="Arial" w:hAnsi="Arial" w:cs="Arial"/>
          <w:sz w:val="20"/>
          <w:szCs w:val="20"/>
        </w:rPr>
        <w:t xml:space="preserve">Risk management is an important function that helps us meet the expectations of our many stakeholders and provide quality services to our community. It allows decision-makers to be better informed, more </w:t>
      </w:r>
      <w:proofErr w:type="gramStart"/>
      <w:r w:rsidRPr="002933E1">
        <w:rPr>
          <w:rFonts w:ascii="Arial" w:hAnsi="Arial" w:cs="Arial"/>
          <w:sz w:val="20"/>
          <w:szCs w:val="20"/>
        </w:rPr>
        <w:t>decisive</w:t>
      </w:r>
      <w:proofErr w:type="gramEnd"/>
      <w:r w:rsidRPr="002933E1">
        <w:rPr>
          <w:rFonts w:ascii="Arial" w:hAnsi="Arial" w:cs="Arial"/>
          <w:sz w:val="20"/>
          <w:szCs w:val="20"/>
        </w:rPr>
        <w:t xml:space="preserve"> and more confident in achieving our specified outcomes and objectives.</w:t>
      </w:r>
    </w:p>
    <w:p w14:paraId="6D38243E" w14:textId="77777777" w:rsidR="00704F11" w:rsidRPr="002933E1" w:rsidRDefault="00704F11" w:rsidP="003D2EC4">
      <w:pPr>
        <w:spacing w:before="100" w:after="100"/>
        <w:rPr>
          <w:rFonts w:ascii="Arial" w:hAnsi="Arial" w:cs="Arial"/>
          <w:sz w:val="20"/>
          <w:szCs w:val="20"/>
        </w:rPr>
      </w:pPr>
      <w:r w:rsidRPr="002933E1">
        <w:rPr>
          <w:rFonts w:ascii="Arial" w:hAnsi="Arial" w:cs="Arial"/>
          <w:sz w:val="20"/>
          <w:szCs w:val="20"/>
        </w:rPr>
        <w:t xml:space="preserve">The objectives of our risk management program are to: </w:t>
      </w:r>
    </w:p>
    <w:p w14:paraId="1DD35669" w14:textId="77777777" w:rsidR="00704F11" w:rsidRPr="002933E1" w:rsidRDefault="00704F11" w:rsidP="003D2EC4">
      <w:pPr>
        <w:pStyle w:val="ListBullet"/>
        <w:numPr>
          <w:ilvl w:val="0"/>
          <w:numId w:val="21"/>
        </w:numPr>
        <w:spacing w:before="100" w:after="100"/>
        <w:rPr>
          <w:rFonts w:ascii="Arial" w:hAnsi="Arial" w:cs="Arial"/>
          <w:sz w:val="20"/>
          <w:szCs w:val="18"/>
        </w:rPr>
      </w:pPr>
      <w:r w:rsidRPr="002933E1">
        <w:rPr>
          <w:rFonts w:ascii="Arial" w:hAnsi="Arial" w:cs="Arial"/>
          <w:sz w:val="20"/>
          <w:szCs w:val="18"/>
        </w:rPr>
        <w:t xml:space="preserve">provide a structured and consistent approach to identifying, rating, mitigating, </w:t>
      </w:r>
      <w:proofErr w:type="gramStart"/>
      <w:r w:rsidRPr="002933E1">
        <w:rPr>
          <w:rFonts w:ascii="Arial" w:hAnsi="Arial" w:cs="Arial"/>
          <w:sz w:val="20"/>
          <w:szCs w:val="18"/>
        </w:rPr>
        <w:t>managing</w:t>
      </w:r>
      <w:proofErr w:type="gramEnd"/>
      <w:r w:rsidRPr="002933E1">
        <w:rPr>
          <w:rFonts w:ascii="Arial" w:hAnsi="Arial" w:cs="Arial"/>
          <w:sz w:val="20"/>
          <w:szCs w:val="18"/>
        </w:rPr>
        <w:t xml:space="preserve"> and monitoring risks</w:t>
      </w:r>
    </w:p>
    <w:p w14:paraId="4FA6C599" w14:textId="77777777" w:rsidR="00704F11" w:rsidRPr="002933E1" w:rsidRDefault="00704F11" w:rsidP="003D2EC4">
      <w:pPr>
        <w:pStyle w:val="ListBullet"/>
        <w:numPr>
          <w:ilvl w:val="0"/>
          <w:numId w:val="21"/>
        </w:numPr>
        <w:spacing w:before="100" w:after="100"/>
        <w:rPr>
          <w:rFonts w:ascii="Arial" w:hAnsi="Arial" w:cs="Arial"/>
          <w:sz w:val="20"/>
          <w:szCs w:val="18"/>
        </w:rPr>
      </w:pPr>
      <w:r w:rsidRPr="002933E1">
        <w:rPr>
          <w:rFonts w:ascii="Arial" w:hAnsi="Arial" w:cs="Arial"/>
          <w:sz w:val="20"/>
          <w:szCs w:val="18"/>
        </w:rPr>
        <w:t>assist decision-makers to weigh risks against potential opportunities</w:t>
      </w:r>
    </w:p>
    <w:p w14:paraId="4BF7550D" w14:textId="77777777" w:rsidR="00704F11" w:rsidRDefault="00704F11" w:rsidP="003D2EC4">
      <w:pPr>
        <w:pStyle w:val="ListBullet"/>
        <w:numPr>
          <w:ilvl w:val="0"/>
          <w:numId w:val="21"/>
        </w:numPr>
        <w:spacing w:before="100" w:after="100"/>
        <w:rPr>
          <w:rFonts w:ascii="Arial" w:hAnsi="Arial" w:cs="Arial"/>
          <w:sz w:val="20"/>
          <w:szCs w:val="18"/>
        </w:rPr>
      </w:pPr>
      <w:r w:rsidRPr="002933E1">
        <w:rPr>
          <w:rFonts w:ascii="Arial" w:hAnsi="Arial" w:cs="Arial"/>
          <w:sz w:val="20"/>
          <w:szCs w:val="18"/>
        </w:rPr>
        <w:t>create an environment where employees understand and assume responsibility for managing risks and controls</w:t>
      </w:r>
    </w:p>
    <w:p w14:paraId="6A869EB9" w14:textId="77777777" w:rsidR="00704F11" w:rsidRPr="00A55B7C" w:rsidRDefault="00704F11" w:rsidP="003D2EC4">
      <w:pPr>
        <w:pStyle w:val="ListBullet"/>
        <w:numPr>
          <w:ilvl w:val="0"/>
          <w:numId w:val="21"/>
        </w:numPr>
        <w:spacing w:before="100" w:after="100"/>
        <w:rPr>
          <w:rFonts w:ascii="Arial" w:hAnsi="Arial" w:cs="Arial"/>
          <w:sz w:val="20"/>
          <w:szCs w:val="18"/>
        </w:rPr>
      </w:pPr>
      <w:r w:rsidRPr="00A55B7C">
        <w:rPr>
          <w:rFonts w:ascii="Arial" w:hAnsi="Arial" w:cs="Arial"/>
          <w:sz w:val="20"/>
          <w:szCs w:val="18"/>
        </w:rPr>
        <w:t>provide relevant and timely information using a clear reporting structure</w:t>
      </w:r>
      <w:bookmarkEnd w:id="114"/>
      <w:r w:rsidRPr="00A55B7C">
        <w:rPr>
          <w:rFonts w:ascii="Arial" w:hAnsi="Arial" w:cs="Arial"/>
          <w:sz w:val="20"/>
          <w:szCs w:val="18"/>
        </w:rPr>
        <w:t>.</w:t>
      </w:r>
    </w:p>
    <w:p w14:paraId="6BB03C95" w14:textId="77777777" w:rsidR="00704F11" w:rsidRDefault="00704F11" w:rsidP="003D2EC4">
      <w:pPr>
        <w:spacing w:before="100" w:after="100"/>
        <w:rPr>
          <w:rFonts w:ascii="Arial" w:eastAsia="MS Gothic" w:hAnsi="Arial" w:cs="Arial"/>
          <w:b/>
          <w:bCs/>
          <w:color w:val="244061"/>
          <w:sz w:val="28"/>
          <w:szCs w:val="28"/>
        </w:rPr>
      </w:pPr>
      <w:bookmarkStart w:id="115" w:name="_Toc525655770"/>
      <w:r>
        <w:rPr>
          <w:rFonts w:ascii="Arial" w:hAnsi="Arial" w:cs="Arial"/>
          <w:color w:val="244061"/>
          <w:sz w:val="28"/>
          <w:szCs w:val="28"/>
        </w:rPr>
        <w:br w:type="page"/>
      </w:r>
    </w:p>
    <w:p w14:paraId="000BADC8" w14:textId="28254BE4" w:rsidR="00704F11" w:rsidRPr="005A20E3" w:rsidRDefault="00704F11" w:rsidP="00011272">
      <w:pPr>
        <w:pStyle w:val="Heading2"/>
        <w:spacing w:before="100" w:after="100"/>
        <w:rPr>
          <w:rFonts w:ascii="Arial" w:hAnsi="Arial" w:cs="Arial"/>
          <w:color w:val="003361"/>
          <w:sz w:val="28"/>
          <w:szCs w:val="28"/>
        </w:rPr>
      </w:pPr>
      <w:bookmarkStart w:id="116" w:name="_Toc116036594"/>
      <w:bookmarkStart w:id="117" w:name="_Hlk79877371"/>
      <w:bookmarkEnd w:id="115"/>
      <w:r w:rsidRPr="005A20E3">
        <w:rPr>
          <w:rFonts w:ascii="Arial" w:hAnsi="Arial" w:cs="Arial"/>
          <w:color w:val="003361"/>
          <w:sz w:val="28"/>
          <w:szCs w:val="28"/>
        </w:rPr>
        <w:lastRenderedPageBreak/>
        <w:t>GOVERNANCE AND MANAGEMENT CHECKLIST</w:t>
      </w:r>
      <w:bookmarkEnd w:id="116"/>
    </w:p>
    <w:p w14:paraId="7DD9BF99" w14:textId="75345C14" w:rsidR="001C648B" w:rsidRPr="00CA1FAF" w:rsidRDefault="00704F11" w:rsidP="00CA1FAF">
      <w:pPr>
        <w:spacing w:before="100" w:after="200"/>
        <w:rPr>
          <w:rFonts w:ascii="Arial" w:hAnsi="Arial" w:cs="Arial"/>
          <w:b/>
          <w:color w:val="99D1DC"/>
          <w:spacing w:val="0"/>
          <w:sz w:val="24"/>
          <w:szCs w:val="24"/>
          <w:lang w:val="en-US" w:eastAsia="en-US"/>
        </w:rPr>
      </w:pPr>
      <w:r w:rsidRPr="00BB3858">
        <w:rPr>
          <w:rFonts w:ascii="Arial" w:hAnsi="Arial" w:cs="Arial"/>
          <w:b/>
          <w:color w:val="99D1DC"/>
          <w:spacing w:val="0"/>
          <w:sz w:val="24"/>
          <w:szCs w:val="24"/>
          <w:lang w:val="en-US" w:eastAsia="en-US"/>
        </w:rPr>
        <w:t xml:space="preserve">The following are the results in the prescribed form of council’s assessment against the prescribed governance and management checklist, as </w:t>
      </w:r>
      <w:proofErr w:type="gramStart"/>
      <w:r w:rsidRPr="00BB3858">
        <w:rPr>
          <w:rFonts w:ascii="Arial" w:hAnsi="Arial" w:cs="Arial"/>
          <w:b/>
          <w:color w:val="99D1DC"/>
          <w:spacing w:val="0"/>
          <w:sz w:val="24"/>
          <w:szCs w:val="24"/>
          <w:lang w:val="en-US" w:eastAsia="en-US"/>
        </w:rPr>
        <w:t>at</w:t>
      </w:r>
      <w:proofErr w:type="gramEnd"/>
      <w:r w:rsidRPr="00BB3858">
        <w:rPr>
          <w:rFonts w:ascii="Arial" w:hAnsi="Arial" w:cs="Arial"/>
          <w:b/>
          <w:color w:val="99D1DC"/>
          <w:spacing w:val="0"/>
          <w:sz w:val="24"/>
          <w:szCs w:val="24"/>
          <w:lang w:val="en-US" w:eastAsia="en-US"/>
        </w:rPr>
        <w:t xml:space="preserve"> 30 June 2022.</w:t>
      </w:r>
    </w:p>
    <w:tbl>
      <w:tblPr>
        <w:tblW w:w="4944" w:type="pct"/>
        <w:tblBorders>
          <w:top w:val="single" w:sz="4" w:space="0" w:color="1F497D"/>
          <w:bottom w:val="single" w:sz="4" w:space="0" w:color="1F497D"/>
          <w:insideH w:val="single" w:sz="4" w:space="0" w:color="1F497D"/>
        </w:tblBorders>
        <w:tblLayout w:type="fixed"/>
        <w:tblCellMar>
          <w:left w:w="57" w:type="dxa"/>
          <w:right w:w="57" w:type="dxa"/>
        </w:tblCellMar>
        <w:tblLook w:val="0620" w:firstRow="1" w:lastRow="0" w:firstColumn="0" w:lastColumn="0" w:noHBand="1" w:noVBand="1"/>
      </w:tblPr>
      <w:tblGrid>
        <w:gridCol w:w="700"/>
        <w:gridCol w:w="4262"/>
        <w:gridCol w:w="142"/>
        <w:gridCol w:w="5245"/>
      </w:tblGrid>
      <w:tr w:rsidR="00704F11" w:rsidRPr="00E246BD" w14:paraId="752A5705" w14:textId="77777777" w:rsidTr="00240022">
        <w:trPr>
          <w:cantSplit/>
          <w:trHeight w:val="454"/>
          <w:tblHeader/>
        </w:trPr>
        <w:tc>
          <w:tcPr>
            <w:tcW w:w="4962" w:type="dxa"/>
            <w:gridSpan w:val="2"/>
            <w:shd w:val="clear" w:color="auto" w:fill="003361"/>
            <w:vAlign w:val="center"/>
          </w:tcPr>
          <w:p w14:paraId="09D31CF8" w14:textId="77777777" w:rsidR="00704F11" w:rsidRPr="00E246BD" w:rsidRDefault="00704F11" w:rsidP="00011272">
            <w:pPr>
              <w:pStyle w:val="TableText"/>
              <w:keepNext/>
              <w:spacing w:before="100" w:after="100"/>
              <w:rPr>
                <w:rFonts w:ascii="Arial" w:hAnsi="Arial" w:cs="Arial"/>
                <w:b/>
                <w:color w:val="FFFFFF"/>
                <w:szCs w:val="18"/>
              </w:rPr>
            </w:pPr>
            <w:bookmarkStart w:id="118" w:name="_Hlk43129084"/>
            <w:r w:rsidRPr="00E246BD">
              <w:rPr>
                <w:rFonts w:ascii="Arial" w:hAnsi="Arial" w:cs="Arial"/>
                <w:b/>
                <w:color w:val="FFFFFF"/>
                <w:szCs w:val="18"/>
              </w:rPr>
              <w:t>GOVERNANCE AND MANAGEMENT ITEMS</w:t>
            </w:r>
          </w:p>
        </w:tc>
        <w:tc>
          <w:tcPr>
            <w:tcW w:w="142" w:type="dxa"/>
            <w:shd w:val="clear" w:color="auto" w:fill="003361"/>
            <w:vAlign w:val="center"/>
          </w:tcPr>
          <w:p w14:paraId="030B07DA" w14:textId="77777777" w:rsidR="00704F11" w:rsidRPr="00E246BD" w:rsidRDefault="00704F11" w:rsidP="00011272">
            <w:pPr>
              <w:pStyle w:val="TableText"/>
              <w:keepNext/>
              <w:spacing w:before="100" w:after="100"/>
              <w:rPr>
                <w:rFonts w:ascii="Arial" w:hAnsi="Arial" w:cs="Arial"/>
                <w:b/>
                <w:color w:val="FFFFFF"/>
                <w:szCs w:val="18"/>
              </w:rPr>
            </w:pPr>
          </w:p>
        </w:tc>
        <w:tc>
          <w:tcPr>
            <w:tcW w:w="5245" w:type="dxa"/>
            <w:shd w:val="clear" w:color="auto" w:fill="003361"/>
            <w:vAlign w:val="center"/>
          </w:tcPr>
          <w:p w14:paraId="5938DAAF" w14:textId="77777777" w:rsidR="00704F11" w:rsidRPr="00E246BD" w:rsidRDefault="00704F11" w:rsidP="00011272">
            <w:pPr>
              <w:pStyle w:val="TableText"/>
              <w:keepNext/>
              <w:spacing w:before="100" w:after="100"/>
              <w:rPr>
                <w:rFonts w:ascii="Arial" w:hAnsi="Arial" w:cs="Arial"/>
                <w:b/>
                <w:color w:val="FFFFFF"/>
                <w:szCs w:val="18"/>
              </w:rPr>
            </w:pPr>
            <w:r w:rsidRPr="00E246BD">
              <w:rPr>
                <w:rFonts w:ascii="Arial" w:hAnsi="Arial" w:cs="Arial"/>
                <w:b/>
                <w:color w:val="FFFFFF"/>
                <w:szCs w:val="18"/>
              </w:rPr>
              <w:t>ASSESSMENT</w:t>
            </w:r>
          </w:p>
        </w:tc>
      </w:tr>
      <w:bookmarkEnd w:id="118"/>
      <w:tr w:rsidR="00C77E47" w:rsidRPr="00FA567B" w14:paraId="38BA98D2" w14:textId="77777777" w:rsidTr="004B5AEA">
        <w:trPr>
          <w:cantSplit/>
        </w:trPr>
        <w:tc>
          <w:tcPr>
            <w:tcW w:w="700" w:type="dxa"/>
            <w:shd w:val="clear" w:color="auto" w:fill="auto"/>
          </w:tcPr>
          <w:p w14:paraId="74595DCA" w14:textId="68D325C2"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GC1</w:t>
            </w:r>
          </w:p>
        </w:tc>
        <w:tc>
          <w:tcPr>
            <w:tcW w:w="4262" w:type="dxa"/>
            <w:shd w:val="clear" w:color="auto" w:fill="auto"/>
          </w:tcPr>
          <w:p w14:paraId="7EB3CFBD" w14:textId="77777777" w:rsidR="00C77E47" w:rsidRPr="009F3376" w:rsidRDefault="00C77E47" w:rsidP="00011272">
            <w:pPr>
              <w:pStyle w:val="BodyText"/>
              <w:spacing w:before="100" w:after="100"/>
              <w:rPr>
                <w:rFonts w:ascii="Arial" w:hAnsi="Arial" w:cs="Arial"/>
                <w:color w:val="000000"/>
                <w:spacing w:val="0"/>
                <w:sz w:val="18"/>
                <w:szCs w:val="18"/>
              </w:rPr>
            </w:pPr>
            <w:r w:rsidRPr="009F3376">
              <w:rPr>
                <w:rFonts w:ascii="Arial" w:hAnsi="Arial" w:cs="Arial"/>
                <w:b/>
                <w:bCs/>
                <w:color w:val="000000"/>
                <w:spacing w:val="0"/>
                <w:sz w:val="18"/>
                <w:szCs w:val="18"/>
              </w:rPr>
              <w:t>Community engagement policy</w:t>
            </w:r>
            <w:r w:rsidRPr="009F3376">
              <w:rPr>
                <w:rFonts w:ascii="Arial" w:hAnsi="Arial" w:cs="Arial"/>
                <w:color w:val="000000"/>
                <w:spacing w:val="0"/>
                <w:sz w:val="18"/>
                <w:szCs w:val="18"/>
              </w:rPr>
              <w:t xml:space="preserve"> </w:t>
            </w:r>
          </w:p>
          <w:p w14:paraId="1A1802D5" w14:textId="53358856"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color w:val="000000"/>
                <w:spacing w:val="0"/>
                <w:sz w:val="18"/>
                <w:szCs w:val="18"/>
              </w:rPr>
              <w:t>(</w:t>
            </w:r>
            <w:proofErr w:type="gramStart"/>
            <w:r w:rsidRPr="009F3376">
              <w:rPr>
                <w:rFonts w:ascii="Arial" w:hAnsi="Arial" w:cs="Arial"/>
                <w:color w:val="000000"/>
                <w:spacing w:val="0"/>
                <w:sz w:val="18"/>
                <w:szCs w:val="18"/>
              </w:rPr>
              <w:t>policy</w:t>
            </w:r>
            <w:proofErr w:type="gramEnd"/>
            <w:r w:rsidRPr="009F3376">
              <w:rPr>
                <w:rFonts w:ascii="Arial" w:hAnsi="Arial" w:cs="Arial"/>
                <w:color w:val="000000"/>
                <w:spacing w:val="0"/>
                <w:sz w:val="18"/>
                <w:szCs w:val="18"/>
              </w:rPr>
              <w:t xml:space="preserve"> under section 55 of the Act outlining Council's commitment to engaging with the community on matters of public interest)</w:t>
            </w:r>
          </w:p>
        </w:tc>
        <w:tc>
          <w:tcPr>
            <w:tcW w:w="142" w:type="dxa"/>
            <w:shd w:val="clear" w:color="auto" w:fill="auto"/>
          </w:tcPr>
          <w:p w14:paraId="26316213"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16A576CA" w14:textId="77777777" w:rsidR="00C77E47" w:rsidRPr="009F3376" w:rsidRDefault="00C77E47" w:rsidP="00011272">
            <w:pPr>
              <w:spacing w:before="100" w:after="100"/>
              <w:rPr>
                <w:rFonts w:ascii="Arial" w:hAnsi="Arial" w:cs="Arial"/>
                <w:sz w:val="18"/>
                <w:szCs w:val="18"/>
              </w:rPr>
            </w:pPr>
            <w:r w:rsidRPr="009F3376">
              <w:rPr>
                <w:rFonts w:ascii="Arial" w:hAnsi="Arial" w:cs="Arial"/>
                <w:sz w:val="18"/>
                <w:szCs w:val="18"/>
              </w:rPr>
              <w:t>Adopted in accordance with section 55 of the Act</w:t>
            </w:r>
          </w:p>
          <w:p w14:paraId="4F66E060" w14:textId="64CAD79B" w:rsidR="00C77E47" w:rsidRPr="009F3376" w:rsidRDefault="00C77E47" w:rsidP="00011272">
            <w:pPr>
              <w:spacing w:before="100" w:after="100"/>
              <w:rPr>
                <w:rFonts w:ascii="Arial" w:hAnsi="Arial" w:cs="Arial"/>
                <w:sz w:val="18"/>
                <w:szCs w:val="18"/>
                <w:highlight w:val="yellow"/>
              </w:rPr>
            </w:pPr>
            <w:r w:rsidRPr="009F3376">
              <w:rPr>
                <w:rFonts w:ascii="Arial" w:hAnsi="Arial" w:cs="Arial"/>
                <w:sz w:val="18"/>
                <w:szCs w:val="18"/>
              </w:rPr>
              <w:t>Date of adoption: 23 February 2021</w:t>
            </w:r>
          </w:p>
        </w:tc>
      </w:tr>
      <w:tr w:rsidR="00C77E47" w:rsidRPr="00FA567B" w14:paraId="143CFE16" w14:textId="77777777" w:rsidTr="004B5AEA">
        <w:trPr>
          <w:cantSplit/>
        </w:trPr>
        <w:tc>
          <w:tcPr>
            <w:tcW w:w="700" w:type="dxa"/>
            <w:tcBorders>
              <w:bottom w:val="single" w:sz="4" w:space="0" w:color="44546A"/>
            </w:tcBorders>
            <w:shd w:val="clear" w:color="auto" w:fill="auto"/>
          </w:tcPr>
          <w:p w14:paraId="698570E0" w14:textId="229BCE84" w:rsidR="00C77E47" w:rsidRPr="009F3376" w:rsidRDefault="00C77E47" w:rsidP="00011272">
            <w:pPr>
              <w:pStyle w:val="BodyText"/>
              <w:spacing w:before="100" w:after="100"/>
              <w:rPr>
                <w:rFonts w:ascii="Arial" w:hAnsi="Arial" w:cs="Arial"/>
                <w:sz w:val="18"/>
                <w:szCs w:val="18"/>
                <w:highlight w:val="yellow"/>
              </w:rPr>
            </w:pPr>
            <w:bookmarkStart w:id="119" w:name="_Hlk43129060"/>
            <w:r w:rsidRPr="009F3376">
              <w:rPr>
                <w:rFonts w:ascii="Arial" w:hAnsi="Arial" w:cs="Arial"/>
                <w:sz w:val="18"/>
                <w:szCs w:val="18"/>
              </w:rPr>
              <w:t>GC2</w:t>
            </w:r>
          </w:p>
        </w:tc>
        <w:tc>
          <w:tcPr>
            <w:tcW w:w="4262" w:type="dxa"/>
            <w:tcBorders>
              <w:bottom w:val="single" w:sz="4" w:space="0" w:color="44546A"/>
            </w:tcBorders>
            <w:shd w:val="clear" w:color="auto" w:fill="auto"/>
          </w:tcPr>
          <w:p w14:paraId="3F48313E" w14:textId="3228A600"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b/>
                <w:bCs/>
                <w:color w:val="000000"/>
                <w:spacing w:val="0"/>
                <w:sz w:val="18"/>
                <w:szCs w:val="18"/>
              </w:rPr>
              <w:t>Community engagement guidelines</w:t>
            </w:r>
            <w:r w:rsidRPr="009F3376">
              <w:rPr>
                <w:rFonts w:ascii="Arial" w:hAnsi="Arial" w:cs="Arial"/>
                <w:color w:val="000000"/>
                <w:spacing w:val="0"/>
                <w:sz w:val="18"/>
                <w:szCs w:val="18"/>
              </w:rPr>
              <w:t xml:space="preserve"> (guidelines to assist staff to determine when and how to engage with the community)</w:t>
            </w:r>
          </w:p>
        </w:tc>
        <w:tc>
          <w:tcPr>
            <w:tcW w:w="142" w:type="dxa"/>
            <w:tcBorders>
              <w:bottom w:val="single" w:sz="4" w:space="0" w:color="44546A"/>
            </w:tcBorders>
            <w:shd w:val="clear" w:color="auto" w:fill="auto"/>
          </w:tcPr>
          <w:p w14:paraId="4F95F8A1"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tcBorders>
              <w:bottom w:val="single" w:sz="4" w:space="0" w:color="44546A"/>
            </w:tcBorders>
            <w:shd w:val="clear" w:color="auto" w:fill="auto"/>
          </w:tcPr>
          <w:p w14:paraId="11504547" w14:textId="77777777" w:rsidR="00C77E47" w:rsidRPr="009F3376" w:rsidRDefault="00C77E47" w:rsidP="00011272">
            <w:pPr>
              <w:spacing w:before="100" w:after="100"/>
              <w:rPr>
                <w:rFonts w:ascii="Arial" w:hAnsi="Arial" w:cs="Arial"/>
                <w:sz w:val="18"/>
                <w:szCs w:val="18"/>
              </w:rPr>
            </w:pPr>
            <w:r w:rsidRPr="009F3376">
              <w:rPr>
                <w:rFonts w:ascii="Arial" w:hAnsi="Arial" w:cs="Arial"/>
                <w:sz w:val="18"/>
                <w:szCs w:val="18"/>
              </w:rPr>
              <w:t>Guidelines</w:t>
            </w:r>
          </w:p>
          <w:p w14:paraId="33D1D74A" w14:textId="4F7E72AF" w:rsidR="00C77E47" w:rsidRPr="009F3376" w:rsidRDefault="00C77E47" w:rsidP="00011272">
            <w:pPr>
              <w:spacing w:before="100" w:after="100"/>
              <w:rPr>
                <w:rFonts w:ascii="Arial" w:hAnsi="Arial" w:cs="Arial"/>
                <w:sz w:val="18"/>
                <w:szCs w:val="18"/>
                <w:highlight w:val="yellow"/>
              </w:rPr>
            </w:pPr>
            <w:r w:rsidRPr="009F3376">
              <w:rPr>
                <w:rFonts w:ascii="Arial" w:hAnsi="Arial" w:cs="Arial"/>
                <w:sz w:val="18"/>
                <w:szCs w:val="18"/>
              </w:rPr>
              <w:t>Date of commencement of current guidelines: 18 May 2021</w:t>
            </w:r>
          </w:p>
        </w:tc>
      </w:tr>
      <w:bookmarkEnd w:id="119"/>
      <w:tr w:rsidR="00C77E47" w:rsidRPr="00FA567B" w14:paraId="6E6F78D3" w14:textId="77777777" w:rsidTr="004B5AEA">
        <w:trPr>
          <w:cantSplit/>
        </w:trPr>
        <w:tc>
          <w:tcPr>
            <w:tcW w:w="700" w:type="dxa"/>
            <w:tcBorders>
              <w:bottom w:val="single" w:sz="4" w:space="0" w:color="auto"/>
            </w:tcBorders>
            <w:shd w:val="clear" w:color="auto" w:fill="auto"/>
          </w:tcPr>
          <w:p w14:paraId="02EC616C" w14:textId="17C5DADB"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GC3</w:t>
            </w:r>
          </w:p>
        </w:tc>
        <w:tc>
          <w:tcPr>
            <w:tcW w:w="4262" w:type="dxa"/>
            <w:tcBorders>
              <w:bottom w:val="single" w:sz="4" w:space="0" w:color="auto"/>
            </w:tcBorders>
            <w:shd w:val="clear" w:color="auto" w:fill="auto"/>
          </w:tcPr>
          <w:p w14:paraId="1EF02253" w14:textId="77777777" w:rsidR="00C77E47" w:rsidRPr="009F3376" w:rsidRDefault="00C77E47" w:rsidP="00011272">
            <w:pPr>
              <w:pStyle w:val="BodyText"/>
              <w:spacing w:before="100" w:after="100"/>
              <w:rPr>
                <w:rFonts w:ascii="Arial" w:hAnsi="Arial" w:cs="Arial"/>
                <w:color w:val="000000"/>
                <w:spacing w:val="0"/>
                <w:sz w:val="18"/>
                <w:szCs w:val="18"/>
              </w:rPr>
            </w:pPr>
            <w:r w:rsidRPr="009F3376">
              <w:rPr>
                <w:rFonts w:ascii="Arial" w:hAnsi="Arial" w:cs="Arial"/>
                <w:b/>
                <w:bCs/>
                <w:color w:val="000000"/>
                <w:spacing w:val="0"/>
                <w:sz w:val="18"/>
                <w:szCs w:val="18"/>
              </w:rPr>
              <w:t>Financial Plan</w:t>
            </w:r>
            <w:r w:rsidRPr="009F3376">
              <w:rPr>
                <w:rFonts w:ascii="Arial" w:hAnsi="Arial" w:cs="Arial"/>
                <w:color w:val="000000"/>
                <w:spacing w:val="0"/>
                <w:sz w:val="18"/>
                <w:szCs w:val="18"/>
              </w:rPr>
              <w:t xml:space="preserve"> </w:t>
            </w:r>
          </w:p>
          <w:p w14:paraId="69C0F94F" w14:textId="7D617CE0"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color w:val="000000"/>
                <w:spacing w:val="0"/>
                <w:sz w:val="18"/>
                <w:szCs w:val="18"/>
              </w:rPr>
              <w:t>(</w:t>
            </w:r>
            <w:proofErr w:type="gramStart"/>
            <w:r w:rsidRPr="009F3376">
              <w:rPr>
                <w:rFonts w:ascii="Arial" w:hAnsi="Arial" w:cs="Arial"/>
                <w:color w:val="000000"/>
                <w:spacing w:val="0"/>
                <w:sz w:val="18"/>
                <w:szCs w:val="18"/>
              </w:rPr>
              <w:t>plan</w:t>
            </w:r>
            <w:proofErr w:type="gramEnd"/>
            <w:r w:rsidRPr="009F3376">
              <w:rPr>
                <w:rFonts w:ascii="Arial" w:hAnsi="Arial" w:cs="Arial"/>
                <w:color w:val="000000"/>
                <w:spacing w:val="0"/>
                <w:sz w:val="18"/>
                <w:szCs w:val="18"/>
              </w:rPr>
              <w:t xml:space="preserve"> under section 91 of the Act outlining the financial and non-financial resources required for at least the next 10 financial years)</w:t>
            </w:r>
          </w:p>
        </w:tc>
        <w:tc>
          <w:tcPr>
            <w:tcW w:w="142" w:type="dxa"/>
            <w:tcBorders>
              <w:bottom w:val="single" w:sz="4" w:space="0" w:color="auto"/>
            </w:tcBorders>
            <w:shd w:val="clear" w:color="auto" w:fill="auto"/>
          </w:tcPr>
          <w:p w14:paraId="2B294995"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tcBorders>
              <w:bottom w:val="single" w:sz="4" w:space="0" w:color="auto"/>
            </w:tcBorders>
            <w:shd w:val="clear" w:color="auto" w:fill="auto"/>
          </w:tcPr>
          <w:p w14:paraId="527EEA60" w14:textId="77777777" w:rsidR="00C77E47" w:rsidRPr="009F3376" w:rsidRDefault="00C77E47" w:rsidP="00011272">
            <w:pPr>
              <w:spacing w:before="100" w:after="100"/>
              <w:rPr>
                <w:rFonts w:ascii="Arial" w:hAnsi="Arial" w:cs="Arial"/>
                <w:spacing w:val="0"/>
                <w:sz w:val="18"/>
                <w:szCs w:val="18"/>
              </w:rPr>
            </w:pPr>
            <w:r w:rsidRPr="009F3376">
              <w:rPr>
                <w:rFonts w:ascii="Arial" w:hAnsi="Arial" w:cs="Arial"/>
                <w:spacing w:val="0"/>
                <w:sz w:val="18"/>
                <w:szCs w:val="18"/>
              </w:rPr>
              <w:t>Adopted in accordance with section 91 of the Act</w:t>
            </w:r>
          </w:p>
          <w:p w14:paraId="69F255B7" w14:textId="77777777" w:rsidR="00C77E47" w:rsidRPr="009F3376" w:rsidRDefault="00C77E47" w:rsidP="00011272">
            <w:pPr>
              <w:spacing w:before="100" w:after="100"/>
              <w:rPr>
                <w:rFonts w:ascii="Arial" w:hAnsi="Arial" w:cs="Arial"/>
                <w:spacing w:val="0"/>
                <w:sz w:val="18"/>
                <w:szCs w:val="18"/>
              </w:rPr>
            </w:pPr>
            <w:r w:rsidRPr="009F3376">
              <w:rPr>
                <w:rFonts w:ascii="Arial" w:hAnsi="Arial" w:cs="Arial"/>
                <w:sz w:val="18"/>
                <w:szCs w:val="18"/>
              </w:rPr>
              <w:t>Date of adoption: 26 October 2021</w:t>
            </w:r>
          </w:p>
          <w:p w14:paraId="001CDDA3" w14:textId="20009C75" w:rsidR="00C77E47" w:rsidRPr="009F3376" w:rsidRDefault="00C77E47" w:rsidP="00011272">
            <w:pPr>
              <w:pStyle w:val="BodyText"/>
              <w:spacing w:before="100" w:after="100"/>
              <w:rPr>
                <w:rFonts w:ascii="Arial" w:hAnsi="Arial" w:cs="Arial"/>
                <w:sz w:val="18"/>
                <w:szCs w:val="18"/>
                <w:highlight w:val="yellow"/>
              </w:rPr>
            </w:pPr>
          </w:p>
        </w:tc>
      </w:tr>
      <w:tr w:rsidR="00C77E47" w:rsidRPr="00FA567B" w14:paraId="0342186F" w14:textId="77777777" w:rsidTr="004B5AEA">
        <w:trPr>
          <w:cantSplit/>
        </w:trPr>
        <w:tc>
          <w:tcPr>
            <w:tcW w:w="700" w:type="dxa"/>
            <w:tcBorders>
              <w:top w:val="single" w:sz="4" w:space="0" w:color="auto"/>
            </w:tcBorders>
            <w:shd w:val="clear" w:color="auto" w:fill="auto"/>
          </w:tcPr>
          <w:p w14:paraId="457B22DA" w14:textId="794EE1FD"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GC4</w:t>
            </w:r>
          </w:p>
        </w:tc>
        <w:tc>
          <w:tcPr>
            <w:tcW w:w="4262" w:type="dxa"/>
            <w:tcBorders>
              <w:top w:val="single" w:sz="4" w:space="0" w:color="auto"/>
            </w:tcBorders>
            <w:shd w:val="clear" w:color="auto" w:fill="auto"/>
          </w:tcPr>
          <w:p w14:paraId="63976974" w14:textId="77777777" w:rsidR="00C77E47" w:rsidRPr="009F3376" w:rsidRDefault="00C77E47" w:rsidP="00011272">
            <w:pPr>
              <w:pStyle w:val="BodyText"/>
              <w:spacing w:before="100" w:after="100"/>
              <w:rPr>
                <w:rFonts w:ascii="Arial" w:hAnsi="Arial" w:cs="Arial"/>
                <w:color w:val="000000"/>
                <w:spacing w:val="0"/>
                <w:sz w:val="18"/>
                <w:szCs w:val="18"/>
              </w:rPr>
            </w:pPr>
            <w:r w:rsidRPr="009F3376">
              <w:rPr>
                <w:rFonts w:ascii="Arial" w:hAnsi="Arial" w:cs="Arial"/>
                <w:b/>
                <w:bCs/>
                <w:color w:val="000000"/>
                <w:spacing w:val="0"/>
                <w:sz w:val="18"/>
                <w:szCs w:val="18"/>
              </w:rPr>
              <w:t>Asset Plan</w:t>
            </w:r>
            <w:r w:rsidRPr="009F3376">
              <w:rPr>
                <w:rFonts w:ascii="Arial" w:hAnsi="Arial" w:cs="Arial"/>
                <w:color w:val="000000"/>
                <w:spacing w:val="0"/>
                <w:sz w:val="18"/>
                <w:szCs w:val="18"/>
              </w:rPr>
              <w:t xml:space="preserve"> </w:t>
            </w:r>
          </w:p>
          <w:p w14:paraId="0E2EC430" w14:textId="42B58492"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color w:val="000000"/>
                <w:spacing w:val="0"/>
                <w:sz w:val="18"/>
                <w:szCs w:val="18"/>
              </w:rPr>
              <w:t>(</w:t>
            </w:r>
            <w:proofErr w:type="gramStart"/>
            <w:r w:rsidRPr="009F3376">
              <w:rPr>
                <w:rFonts w:ascii="Arial" w:hAnsi="Arial" w:cs="Arial"/>
                <w:color w:val="000000"/>
                <w:spacing w:val="0"/>
                <w:sz w:val="18"/>
                <w:szCs w:val="18"/>
              </w:rPr>
              <w:t>plan</w:t>
            </w:r>
            <w:proofErr w:type="gramEnd"/>
            <w:r w:rsidRPr="009F3376">
              <w:rPr>
                <w:rFonts w:ascii="Arial" w:hAnsi="Arial" w:cs="Arial"/>
                <w:color w:val="000000"/>
                <w:spacing w:val="0"/>
                <w:sz w:val="18"/>
                <w:szCs w:val="18"/>
              </w:rPr>
              <w:t xml:space="preserve"> under section 92 of the Act setting out the asset maintenance and renewal needs for key infrastructure asset classes for at least the next 10 years)</w:t>
            </w:r>
          </w:p>
        </w:tc>
        <w:tc>
          <w:tcPr>
            <w:tcW w:w="142" w:type="dxa"/>
            <w:tcBorders>
              <w:top w:val="single" w:sz="4" w:space="0" w:color="auto"/>
            </w:tcBorders>
            <w:shd w:val="clear" w:color="auto" w:fill="auto"/>
          </w:tcPr>
          <w:p w14:paraId="33292ABF"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tcBorders>
              <w:top w:val="single" w:sz="4" w:space="0" w:color="auto"/>
            </w:tcBorders>
            <w:shd w:val="clear" w:color="auto" w:fill="auto"/>
          </w:tcPr>
          <w:p w14:paraId="7DC27B02" w14:textId="77777777" w:rsidR="00C77E47" w:rsidRPr="009F3376" w:rsidRDefault="00C77E47" w:rsidP="00011272">
            <w:pPr>
              <w:spacing w:before="100" w:after="100"/>
              <w:rPr>
                <w:rFonts w:ascii="Arial" w:hAnsi="Arial" w:cs="Arial"/>
                <w:spacing w:val="0"/>
                <w:sz w:val="18"/>
                <w:szCs w:val="18"/>
              </w:rPr>
            </w:pPr>
            <w:r w:rsidRPr="009F3376">
              <w:rPr>
                <w:rFonts w:ascii="Arial" w:hAnsi="Arial" w:cs="Arial"/>
                <w:spacing w:val="0"/>
                <w:sz w:val="18"/>
                <w:szCs w:val="18"/>
              </w:rPr>
              <w:t>Adopted in accordance with section 92 of the Act</w:t>
            </w:r>
          </w:p>
          <w:p w14:paraId="068A5095" w14:textId="28F608D1" w:rsidR="00C77E47" w:rsidRPr="009F3376" w:rsidRDefault="00C77E47" w:rsidP="00011272">
            <w:pPr>
              <w:pStyle w:val="Default"/>
              <w:spacing w:before="100" w:after="100" w:line="270" w:lineRule="atLeast"/>
              <w:rPr>
                <w:color w:val="auto"/>
                <w:sz w:val="18"/>
                <w:szCs w:val="18"/>
                <w:highlight w:val="yellow"/>
              </w:rPr>
            </w:pPr>
            <w:r w:rsidRPr="009F3376">
              <w:rPr>
                <w:rFonts w:ascii="Arial" w:hAnsi="Arial" w:cs="Arial"/>
                <w:sz w:val="18"/>
                <w:szCs w:val="18"/>
              </w:rPr>
              <w:t>Date of adoption: 28 June 2022</w:t>
            </w:r>
          </w:p>
        </w:tc>
      </w:tr>
      <w:tr w:rsidR="00C77E47" w:rsidRPr="00FA567B" w14:paraId="50B3A68E" w14:textId="77777777" w:rsidTr="004B5AEA">
        <w:trPr>
          <w:cantSplit/>
          <w:trHeight w:val="815"/>
        </w:trPr>
        <w:tc>
          <w:tcPr>
            <w:tcW w:w="700" w:type="dxa"/>
            <w:shd w:val="clear" w:color="auto" w:fill="auto"/>
          </w:tcPr>
          <w:p w14:paraId="19B0058F" w14:textId="4DDA15CE" w:rsidR="00C77E47" w:rsidRPr="009F3376" w:rsidRDefault="00C77E47" w:rsidP="00011272">
            <w:pPr>
              <w:pStyle w:val="BodyText"/>
              <w:spacing w:before="100" w:after="100"/>
              <w:rPr>
                <w:rFonts w:ascii="Arial" w:hAnsi="Arial" w:cs="Arial"/>
                <w:sz w:val="18"/>
                <w:szCs w:val="18"/>
                <w:highlight w:val="yellow"/>
              </w:rPr>
            </w:pPr>
            <w:bookmarkStart w:id="120" w:name="_Hlk45186575"/>
            <w:r w:rsidRPr="009F3376">
              <w:rPr>
                <w:rFonts w:ascii="Arial" w:hAnsi="Arial" w:cs="Arial"/>
                <w:sz w:val="18"/>
                <w:szCs w:val="18"/>
              </w:rPr>
              <w:t>GC5</w:t>
            </w:r>
          </w:p>
        </w:tc>
        <w:tc>
          <w:tcPr>
            <w:tcW w:w="4262" w:type="dxa"/>
            <w:shd w:val="clear" w:color="auto" w:fill="auto"/>
          </w:tcPr>
          <w:p w14:paraId="45A0D8AD" w14:textId="77777777" w:rsidR="00C77E47" w:rsidRPr="009F3376" w:rsidRDefault="00C77E47" w:rsidP="00011272">
            <w:pPr>
              <w:pStyle w:val="BodyText"/>
              <w:spacing w:before="100" w:after="100"/>
              <w:rPr>
                <w:rFonts w:ascii="Arial" w:hAnsi="Arial" w:cs="Arial"/>
                <w:color w:val="000000"/>
                <w:spacing w:val="0"/>
                <w:sz w:val="18"/>
                <w:szCs w:val="18"/>
              </w:rPr>
            </w:pPr>
            <w:r w:rsidRPr="009F3376">
              <w:rPr>
                <w:rFonts w:ascii="Arial" w:hAnsi="Arial" w:cs="Arial"/>
                <w:b/>
                <w:bCs/>
                <w:color w:val="000000"/>
                <w:spacing w:val="0"/>
                <w:sz w:val="18"/>
                <w:szCs w:val="18"/>
              </w:rPr>
              <w:t>Revenue and Rating Plan</w:t>
            </w:r>
            <w:r w:rsidRPr="009F3376">
              <w:rPr>
                <w:rFonts w:ascii="Arial" w:hAnsi="Arial" w:cs="Arial"/>
                <w:color w:val="000000"/>
                <w:spacing w:val="0"/>
                <w:sz w:val="18"/>
                <w:szCs w:val="18"/>
              </w:rPr>
              <w:t xml:space="preserve"> </w:t>
            </w:r>
          </w:p>
          <w:p w14:paraId="65F152DC" w14:textId="46A53BEA" w:rsidR="00C77E47" w:rsidRPr="009F3376" w:rsidRDefault="00C77E47" w:rsidP="00011272">
            <w:pPr>
              <w:pStyle w:val="BodyText"/>
              <w:spacing w:before="100" w:after="100"/>
              <w:rPr>
                <w:rFonts w:ascii="Arial" w:hAnsi="Arial" w:cs="Arial"/>
                <w:color w:val="000000"/>
                <w:spacing w:val="0"/>
                <w:sz w:val="18"/>
                <w:szCs w:val="18"/>
                <w:highlight w:val="yellow"/>
              </w:rPr>
            </w:pPr>
            <w:r w:rsidRPr="009F3376">
              <w:rPr>
                <w:rFonts w:ascii="Arial" w:hAnsi="Arial" w:cs="Arial"/>
                <w:color w:val="000000"/>
                <w:spacing w:val="0"/>
                <w:sz w:val="18"/>
                <w:szCs w:val="18"/>
              </w:rPr>
              <w:t>(</w:t>
            </w:r>
            <w:proofErr w:type="gramStart"/>
            <w:r w:rsidRPr="009F3376">
              <w:rPr>
                <w:rFonts w:ascii="Arial" w:hAnsi="Arial" w:cs="Arial"/>
                <w:color w:val="000000"/>
                <w:spacing w:val="0"/>
                <w:sz w:val="18"/>
                <w:szCs w:val="18"/>
              </w:rPr>
              <w:t>plan</w:t>
            </w:r>
            <w:proofErr w:type="gramEnd"/>
            <w:r w:rsidRPr="009F3376">
              <w:rPr>
                <w:rFonts w:ascii="Arial" w:hAnsi="Arial" w:cs="Arial"/>
                <w:color w:val="000000"/>
                <w:spacing w:val="0"/>
                <w:sz w:val="18"/>
                <w:szCs w:val="18"/>
              </w:rPr>
              <w:t xml:space="preserve"> under section 93 of the Act setting out the rating structure of Council to levy rates and charges)</w:t>
            </w:r>
          </w:p>
        </w:tc>
        <w:tc>
          <w:tcPr>
            <w:tcW w:w="142" w:type="dxa"/>
            <w:shd w:val="clear" w:color="auto" w:fill="auto"/>
          </w:tcPr>
          <w:p w14:paraId="7604AA98"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11FD671C" w14:textId="77777777" w:rsidR="00C77E47" w:rsidRPr="009F3376" w:rsidRDefault="00C77E47" w:rsidP="00011272">
            <w:pPr>
              <w:spacing w:before="100" w:after="100"/>
              <w:rPr>
                <w:rFonts w:ascii="Arial" w:hAnsi="Arial" w:cs="Arial"/>
                <w:sz w:val="18"/>
                <w:szCs w:val="18"/>
              </w:rPr>
            </w:pPr>
            <w:r w:rsidRPr="009F3376">
              <w:rPr>
                <w:rFonts w:ascii="Arial" w:hAnsi="Arial" w:cs="Arial"/>
                <w:sz w:val="18"/>
                <w:szCs w:val="18"/>
              </w:rPr>
              <w:t>Adopted in accordance with section 93 of the Act</w:t>
            </w:r>
          </w:p>
          <w:p w14:paraId="3664B655" w14:textId="41695D89" w:rsidR="00C77E47" w:rsidRPr="009F3376" w:rsidRDefault="00C77E47" w:rsidP="00011272">
            <w:pPr>
              <w:spacing w:before="100" w:after="100"/>
              <w:rPr>
                <w:rFonts w:ascii="Arial" w:hAnsi="Arial" w:cs="Arial"/>
                <w:strike/>
                <w:color w:val="000000"/>
                <w:spacing w:val="0"/>
                <w:sz w:val="18"/>
                <w:szCs w:val="18"/>
                <w:highlight w:val="yellow"/>
              </w:rPr>
            </w:pPr>
            <w:r w:rsidRPr="009F3376">
              <w:rPr>
                <w:rFonts w:ascii="Arial" w:hAnsi="Arial" w:cs="Arial"/>
                <w:sz w:val="18"/>
                <w:szCs w:val="18"/>
              </w:rPr>
              <w:t>Date of adoption: 28 June 2022</w:t>
            </w:r>
          </w:p>
        </w:tc>
      </w:tr>
      <w:bookmarkEnd w:id="120"/>
      <w:tr w:rsidR="00C77E47" w:rsidRPr="00FA567B" w14:paraId="336CF1D1" w14:textId="77777777" w:rsidTr="004B5AEA">
        <w:trPr>
          <w:cantSplit/>
        </w:trPr>
        <w:tc>
          <w:tcPr>
            <w:tcW w:w="700" w:type="dxa"/>
            <w:shd w:val="clear" w:color="auto" w:fill="auto"/>
          </w:tcPr>
          <w:p w14:paraId="170980F6" w14:textId="73389267"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t>GC6</w:t>
            </w:r>
          </w:p>
        </w:tc>
        <w:tc>
          <w:tcPr>
            <w:tcW w:w="4262" w:type="dxa"/>
            <w:shd w:val="clear" w:color="auto" w:fill="auto"/>
          </w:tcPr>
          <w:p w14:paraId="5292BAC4" w14:textId="77777777" w:rsidR="00C77E47" w:rsidRPr="009F3376" w:rsidRDefault="00C77E47" w:rsidP="00011272">
            <w:pPr>
              <w:pStyle w:val="BodyText"/>
              <w:spacing w:before="100" w:after="100"/>
              <w:rPr>
                <w:rFonts w:ascii="Arial" w:hAnsi="Arial" w:cs="Arial"/>
                <w:b/>
                <w:bCs/>
                <w:sz w:val="18"/>
                <w:szCs w:val="18"/>
              </w:rPr>
            </w:pPr>
            <w:r w:rsidRPr="009F3376">
              <w:rPr>
                <w:rFonts w:ascii="Arial" w:hAnsi="Arial" w:cs="Arial"/>
                <w:b/>
                <w:bCs/>
                <w:sz w:val="18"/>
                <w:szCs w:val="18"/>
              </w:rPr>
              <w:t xml:space="preserve">Annual budget </w:t>
            </w:r>
          </w:p>
          <w:p w14:paraId="73304CDE" w14:textId="6213D2C2"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color w:val="000000"/>
                <w:spacing w:val="0"/>
                <w:sz w:val="18"/>
                <w:szCs w:val="18"/>
              </w:rPr>
              <w:t>(</w:t>
            </w:r>
            <w:proofErr w:type="gramStart"/>
            <w:r w:rsidRPr="009F3376">
              <w:rPr>
                <w:rFonts w:ascii="Arial" w:hAnsi="Arial" w:cs="Arial"/>
                <w:color w:val="000000"/>
                <w:spacing w:val="0"/>
                <w:sz w:val="18"/>
                <w:szCs w:val="18"/>
              </w:rPr>
              <w:t>plan</w:t>
            </w:r>
            <w:proofErr w:type="gramEnd"/>
            <w:r w:rsidRPr="009F3376">
              <w:rPr>
                <w:rFonts w:ascii="Arial" w:hAnsi="Arial" w:cs="Arial"/>
                <w:color w:val="000000"/>
                <w:spacing w:val="0"/>
                <w:sz w:val="18"/>
                <w:szCs w:val="18"/>
              </w:rPr>
              <w:t xml:space="preserve"> under section 94 of the Act setting out the services to be provided and initiatives to be undertaken during the budget year and the funding and other resources required)</w:t>
            </w:r>
          </w:p>
        </w:tc>
        <w:tc>
          <w:tcPr>
            <w:tcW w:w="142" w:type="dxa"/>
            <w:shd w:val="clear" w:color="auto" w:fill="auto"/>
          </w:tcPr>
          <w:p w14:paraId="1F01E02E"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06CFB241" w14:textId="77777777" w:rsidR="00C77E47" w:rsidRPr="009F3376" w:rsidRDefault="00C77E47" w:rsidP="00011272">
            <w:pPr>
              <w:spacing w:before="100" w:after="100"/>
              <w:rPr>
                <w:rFonts w:ascii="Arial" w:hAnsi="Arial" w:cs="Arial"/>
                <w:sz w:val="18"/>
                <w:szCs w:val="18"/>
              </w:rPr>
            </w:pPr>
            <w:r w:rsidRPr="009F3376">
              <w:rPr>
                <w:rFonts w:ascii="Arial" w:hAnsi="Arial" w:cs="Arial"/>
                <w:sz w:val="18"/>
                <w:szCs w:val="18"/>
              </w:rPr>
              <w:t>Adopted in accordance with section 94 of the Act</w:t>
            </w:r>
          </w:p>
          <w:p w14:paraId="358110C4" w14:textId="68F60FB3" w:rsidR="00C77E47" w:rsidRPr="009F3376" w:rsidRDefault="00C77E47" w:rsidP="00011272">
            <w:pPr>
              <w:spacing w:before="100" w:after="100"/>
              <w:rPr>
                <w:rFonts w:ascii="Arial" w:hAnsi="Arial" w:cs="Arial"/>
                <w:strike/>
                <w:sz w:val="18"/>
                <w:szCs w:val="18"/>
                <w:highlight w:val="yellow"/>
              </w:rPr>
            </w:pPr>
            <w:r w:rsidRPr="009F3376">
              <w:rPr>
                <w:rFonts w:ascii="Arial" w:hAnsi="Arial" w:cs="Arial"/>
                <w:sz w:val="18"/>
                <w:szCs w:val="18"/>
              </w:rPr>
              <w:t>Date of adoption: 28 June 2022</w:t>
            </w:r>
          </w:p>
        </w:tc>
      </w:tr>
      <w:tr w:rsidR="00C77E47" w:rsidRPr="00FA567B" w14:paraId="23DCE9FB" w14:textId="77777777" w:rsidTr="004B5AEA">
        <w:trPr>
          <w:cantSplit/>
        </w:trPr>
        <w:tc>
          <w:tcPr>
            <w:tcW w:w="700" w:type="dxa"/>
            <w:shd w:val="clear" w:color="auto" w:fill="auto"/>
          </w:tcPr>
          <w:p w14:paraId="7585A4C2" w14:textId="2069ED8E"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t>GC7</w:t>
            </w:r>
          </w:p>
        </w:tc>
        <w:tc>
          <w:tcPr>
            <w:tcW w:w="4262" w:type="dxa"/>
            <w:shd w:val="clear" w:color="auto" w:fill="auto"/>
          </w:tcPr>
          <w:p w14:paraId="7D06CD62" w14:textId="77777777" w:rsidR="00C77E47" w:rsidRPr="009F3376" w:rsidRDefault="00C77E47" w:rsidP="00011272">
            <w:pPr>
              <w:pStyle w:val="BodyText"/>
              <w:spacing w:before="100" w:after="100"/>
              <w:rPr>
                <w:rFonts w:ascii="Arial" w:hAnsi="Arial" w:cs="Arial"/>
                <w:b/>
                <w:bCs/>
                <w:sz w:val="18"/>
                <w:szCs w:val="18"/>
              </w:rPr>
            </w:pPr>
            <w:r w:rsidRPr="009F3376">
              <w:rPr>
                <w:rFonts w:ascii="Arial" w:hAnsi="Arial" w:cs="Arial"/>
                <w:b/>
                <w:bCs/>
                <w:sz w:val="18"/>
                <w:szCs w:val="18"/>
              </w:rPr>
              <w:t xml:space="preserve">Risk policy </w:t>
            </w:r>
          </w:p>
          <w:p w14:paraId="0006E209" w14:textId="09023386"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w:t>
            </w:r>
            <w:proofErr w:type="gramStart"/>
            <w:r w:rsidRPr="009F3376">
              <w:rPr>
                <w:rFonts w:ascii="Arial" w:hAnsi="Arial" w:cs="Arial"/>
                <w:sz w:val="18"/>
                <w:szCs w:val="18"/>
              </w:rPr>
              <w:t>policy</w:t>
            </w:r>
            <w:proofErr w:type="gramEnd"/>
            <w:r w:rsidRPr="009F3376">
              <w:rPr>
                <w:rFonts w:ascii="Arial" w:hAnsi="Arial" w:cs="Arial"/>
                <w:sz w:val="18"/>
                <w:szCs w:val="18"/>
              </w:rPr>
              <w:t xml:space="preserve"> outlining Council's commitment and approach to minimising the risks to Council's operations)</w:t>
            </w:r>
          </w:p>
        </w:tc>
        <w:tc>
          <w:tcPr>
            <w:tcW w:w="142" w:type="dxa"/>
            <w:shd w:val="clear" w:color="auto" w:fill="auto"/>
          </w:tcPr>
          <w:p w14:paraId="231A312A"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11B392BA" w14:textId="77777777" w:rsidR="00C77E47" w:rsidRPr="009F3376" w:rsidRDefault="00C77E47" w:rsidP="00011272">
            <w:pPr>
              <w:spacing w:before="100" w:after="100"/>
              <w:rPr>
                <w:rFonts w:ascii="Arial" w:hAnsi="Arial" w:cs="Arial"/>
                <w:sz w:val="18"/>
                <w:szCs w:val="18"/>
              </w:rPr>
            </w:pPr>
            <w:r w:rsidRPr="009F3376">
              <w:rPr>
                <w:rFonts w:ascii="Arial" w:hAnsi="Arial" w:cs="Arial"/>
                <w:sz w:val="18"/>
                <w:szCs w:val="18"/>
              </w:rPr>
              <w:t>Policy</w:t>
            </w:r>
          </w:p>
          <w:p w14:paraId="37B48847" w14:textId="31109867" w:rsidR="00C77E47" w:rsidRPr="009F3376" w:rsidRDefault="00C77E47" w:rsidP="00011272">
            <w:pPr>
              <w:spacing w:before="100" w:after="100"/>
              <w:rPr>
                <w:rFonts w:ascii="Arial" w:hAnsi="Arial" w:cs="Arial"/>
                <w:sz w:val="18"/>
                <w:szCs w:val="18"/>
                <w:highlight w:val="yellow"/>
              </w:rPr>
            </w:pPr>
            <w:r w:rsidRPr="009F3376">
              <w:rPr>
                <w:rFonts w:ascii="Arial" w:hAnsi="Arial" w:cs="Arial"/>
                <w:sz w:val="18"/>
                <w:szCs w:val="18"/>
              </w:rPr>
              <w:t>Date of commencement of current policy: 20 November 2019</w:t>
            </w:r>
          </w:p>
        </w:tc>
      </w:tr>
      <w:tr w:rsidR="00C77E47" w:rsidRPr="00FA567B" w14:paraId="411CE67A" w14:textId="77777777" w:rsidTr="004B5AEA">
        <w:trPr>
          <w:cantSplit/>
        </w:trPr>
        <w:tc>
          <w:tcPr>
            <w:tcW w:w="700" w:type="dxa"/>
            <w:shd w:val="clear" w:color="auto" w:fill="auto"/>
          </w:tcPr>
          <w:p w14:paraId="6D090205" w14:textId="52B81213"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t>GC8</w:t>
            </w:r>
          </w:p>
        </w:tc>
        <w:tc>
          <w:tcPr>
            <w:tcW w:w="4262" w:type="dxa"/>
            <w:shd w:val="clear" w:color="auto" w:fill="auto"/>
          </w:tcPr>
          <w:p w14:paraId="0AA0309F"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b/>
                <w:bCs/>
                <w:sz w:val="18"/>
                <w:szCs w:val="18"/>
              </w:rPr>
              <w:t>Fraud policy</w:t>
            </w:r>
            <w:r w:rsidRPr="009F3376">
              <w:rPr>
                <w:rFonts w:ascii="Arial" w:hAnsi="Arial" w:cs="Arial"/>
                <w:sz w:val="18"/>
                <w:szCs w:val="18"/>
              </w:rPr>
              <w:t xml:space="preserve"> </w:t>
            </w:r>
          </w:p>
          <w:p w14:paraId="38B4739A" w14:textId="3E75F4FD"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w:t>
            </w:r>
            <w:proofErr w:type="gramStart"/>
            <w:r w:rsidRPr="009F3376">
              <w:rPr>
                <w:rFonts w:ascii="Arial" w:hAnsi="Arial" w:cs="Arial"/>
                <w:sz w:val="18"/>
                <w:szCs w:val="18"/>
              </w:rPr>
              <w:t>policy</w:t>
            </w:r>
            <w:proofErr w:type="gramEnd"/>
            <w:r w:rsidRPr="009F3376">
              <w:rPr>
                <w:rFonts w:ascii="Arial" w:hAnsi="Arial" w:cs="Arial"/>
                <w:sz w:val="18"/>
                <w:szCs w:val="18"/>
              </w:rPr>
              <w:t xml:space="preserve"> outlining Council's commitment and approach to minimising the risk of fraud)</w:t>
            </w:r>
          </w:p>
        </w:tc>
        <w:tc>
          <w:tcPr>
            <w:tcW w:w="142" w:type="dxa"/>
            <w:shd w:val="clear" w:color="auto" w:fill="auto"/>
          </w:tcPr>
          <w:p w14:paraId="7DC3A139"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333E4C0D" w14:textId="77777777" w:rsidR="00C77E47" w:rsidRPr="009F3376" w:rsidRDefault="00C77E47" w:rsidP="00011272">
            <w:pPr>
              <w:spacing w:before="100" w:after="100"/>
              <w:rPr>
                <w:rFonts w:ascii="Arial" w:hAnsi="Arial" w:cs="Arial"/>
                <w:sz w:val="18"/>
                <w:szCs w:val="18"/>
              </w:rPr>
            </w:pPr>
            <w:r w:rsidRPr="009F3376">
              <w:rPr>
                <w:rFonts w:ascii="Arial" w:hAnsi="Arial" w:cs="Arial"/>
                <w:sz w:val="18"/>
                <w:szCs w:val="18"/>
              </w:rPr>
              <w:t>Policy</w:t>
            </w:r>
          </w:p>
          <w:p w14:paraId="7222EE4D" w14:textId="77F851B5" w:rsidR="00C77E47" w:rsidRPr="009F3376" w:rsidRDefault="00C77E47" w:rsidP="00011272">
            <w:pPr>
              <w:spacing w:before="100" w:after="100"/>
              <w:rPr>
                <w:rFonts w:ascii="Arial" w:hAnsi="Arial" w:cs="Arial"/>
                <w:sz w:val="18"/>
                <w:szCs w:val="18"/>
                <w:highlight w:val="yellow"/>
              </w:rPr>
            </w:pPr>
            <w:r w:rsidRPr="009F3376">
              <w:rPr>
                <w:rFonts w:ascii="Arial" w:hAnsi="Arial" w:cs="Arial"/>
                <w:sz w:val="18"/>
                <w:szCs w:val="18"/>
              </w:rPr>
              <w:t>Date of commencement of current policy: 17 February 2021</w:t>
            </w:r>
          </w:p>
        </w:tc>
      </w:tr>
      <w:tr w:rsidR="00C77E47" w:rsidRPr="00FA567B" w14:paraId="226027AA" w14:textId="77777777" w:rsidTr="004B5AEA">
        <w:trPr>
          <w:cantSplit/>
        </w:trPr>
        <w:tc>
          <w:tcPr>
            <w:tcW w:w="700" w:type="dxa"/>
            <w:tcBorders>
              <w:bottom w:val="single" w:sz="4" w:space="0" w:color="1F497D"/>
            </w:tcBorders>
            <w:shd w:val="clear" w:color="auto" w:fill="auto"/>
          </w:tcPr>
          <w:p w14:paraId="0CC29C62" w14:textId="5E9CCD5C" w:rsidR="00C77E47" w:rsidRPr="009F3376" w:rsidRDefault="00C77E47" w:rsidP="00011272">
            <w:pPr>
              <w:pStyle w:val="TableText"/>
              <w:spacing w:before="100" w:after="100"/>
              <w:rPr>
                <w:rFonts w:ascii="Arial" w:hAnsi="Arial" w:cs="Arial"/>
                <w:szCs w:val="18"/>
                <w:highlight w:val="yellow"/>
              </w:rPr>
            </w:pPr>
            <w:bookmarkStart w:id="121" w:name="_Hlk110430434"/>
            <w:r w:rsidRPr="009F3376">
              <w:rPr>
                <w:rFonts w:ascii="Arial" w:hAnsi="Arial" w:cs="Arial"/>
                <w:szCs w:val="18"/>
              </w:rPr>
              <w:lastRenderedPageBreak/>
              <w:t>GC9</w:t>
            </w:r>
            <w:bookmarkEnd w:id="121"/>
          </w:p>
        </w:tc>
        <w:tc>
          <w:tcPr>
            <w:tcW w:w="4262" w:type="dxa"/>
            <w:tcBorders>
              <w:bottom w:val="single" w:sz="4" w:space="0" w:color="1F497D"/>
            </w:tcBorders>
            <w:shd w:val="clear" w:color="auto" w:fill="auto"/>
          </w:tcPr>
          <w:p w14:paraId="3A35EAF5" w14:textId="77777777" w:rsidR="00BA3679" w:rsidRDefault="00C77E47" w:rsidP="00011272">
            <w:pPr>
              <w:pStyle w:val="BodyText"/>
              <w:spacing w:before="100" w:after="100"/>
              <w:rPr>
                <w:rFonts w:ascii="Arial" w:hAnsi="Arial" w:cs="Arial"/>
                <w:b/>
                <w:bCs/>
                <w:sz w:val="18"/>
                <w:szCs w:val="18"/>
              </w:rPr>
            </w:pPr>
            <w:bookmarkStart w:id="122" w:name="_Hlk110430469"/>
            <w:r w:rsidRPr="009F3376">
              <w:rPr>
                <w:rFonts w:ascii="Arial" w:hAnsi="Arial" w:cs="Arial"/>
                <w:b/>
                <w:bCs/>
                <w:sz w:val="18"/>
                <w:szCs w:val="18"/>
              </w:rPr>
              <w:t>Municipal emergency management plan</w:t>
            </w:r>
          </w:p>
          <w:p w14:paraId="20F608B6" w14:textId="783F28FE"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w:t>
            </w:r>
            <w:proofErr w:type="gramStart"/>
            <w:r w:rsidRPr="009F3376">
              <w:rPr>
                <w:rFonts w:ascii="Arial" w:hAnsi="Arial" w:cs="Arial"/>
                <w:sz w:val="18"/>
                <w:szCs w:val="18"/>
              </w:rPr>
              <w:t>plan</w:t>
            </w:r>
            <w:proofErr w:type="gramEnd"/>
            <w:r w:rsidRPr="009F3376">
              <w:rPr>
                <w:rFonts w:ascii="Arial" w:hAnsi="Arial" w:cs="Arial"/>
                <w:sz w:val="18"/>
                <w:szCs w:val="18"/>
              </w:rPr>
              <w:t xml:space="preserve"> under section </w:t>
            </w:r>
            <w:r w:rsidR="00BA3679">
              <w:rPr>
                <w:rFonts w:ascii="Arial" w:hAnsi="Arial" w:cs="Arial"/>
                <w:sz w:val="18"/>
                <w:szCs w:val="18"/>
              </w:rPr>
              <w:t>20</w:t>
            </w:r>
            <w:r w:rsidRPr="009F3376">
              <w:rPr>
                <w:rFonts w:ascii="Arial" w:hAnsi="Arial" w:cs="Arial"/>
                <w:sz w:val="18"/>
                <w:szCs w:val="18"/>
              </w:rPr>
              <w:t xml:space="preserve"> of the </w:t>
            </w:r>
            <w:r w:rsidRPr="00DD1FB4">
              <w:rPr>
                <w:rFonts w:ascii="Arial" w:hAnsi="Arial" w:cs="Arial"/>
                <w:i/>
                <w:sz w:val="18"/>
                <w:szCs w:val="18"/>
              </w:rPr>
              <w:t xml:space="preserve">Emergency Management Act </w:t>
            </w:r>
            <w:r w:rsidR="00BA3679" w:rsidRPr="00DD1FB4">
              <w:rPr>
                <w:rFonts w:ascii="Arial" w:hAnsi="Arial" w:cs="Arial"/>
                <w:i/>
                <w:sz w:val="18"/>
                <w:szCs w:val="18"/>
              </w:rPr>
              <w:t>1986</w:t>
            </w:r>
            <w:r w:rsidRPr="009F3376">
              <w:rPr>
                <w:rFonts w:ascii="Arial" w:hAnsi="Arial" w:cs="Arial"/>
                <w:sz w:val="18"/>
                <w:szCs w:val="18"/>
              </w:rPr>
              <w:t xml:space="preserve"> for emergency </w:t>
            </w:r>
            <w:r w:rsidR="00BA3679" w:rsidRPr="00BA3679">
              <w:rPr>
                <w:rFonts w:ascii="Arial" w:hAnsi="Arial" w:cs="Arial"/>
                <w:sz w:val="18"/>
                <w:szCs w:val="18"/>
              </w:rPr>
              <w:t>prevention</w:t>
            </w:r>
            <w:r w:rsidRPr="009F3376">
              <w:rPr>
                <w:rFonts w:ascii="Arial" w:hAnsi="Arial" w:cs="Arial"/>
                <w:sz w:val="18"/>
                <w:szCs w:val="18"/>
              </w:rPr>
              <w:t>, response and recovery)</w:t>
            </w:r>
            <w:bookmarkEnd w:id="122"/>
          </w:p>
        </w:tc>
        <w:tc>
          <w:tcPr>
            <w:tcW w:w="142" w:type="dxa"/>
            <w:tcBorders>
              <w:bottom w:val="single" w:sz="4" w:space="0" w:color="1F497D"/>
            </w:tcBorders>
            <w:shd w:val="clear" w:color="auto" w:fill="auto"/>
          </w:tcPr>
          <w:p w14:paraId="19B8EEEF"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tcBorders>
              <w:bottom w:val="single" w:sz="4" w:space="0" w:color="1F497D"/>
            </w:tcBorders>
            <w:shd w:val="clear" w:color="auto" w:fill="auto"/>
          </w:tcPr>
          <w:p w14:paraId="2DC22692" w14:textId="77777777" w:rsidR="00C77E47" w:rsidRPr="009F3376" w:rsidRDefault="00C77E47" w:rsidP="00011272">
            <w:pPr>
              <w:spacing w:before="100" w:after="100"/>
              <w:rPr>
                <w:rFonts w:ascii="Arial" w:hAnsi="Arial" w:cs="Arial"/>
                <w:sz w:val="18"/>
                <w:szCs w:val="18"/>
              </w:rPr>
            </w:pPr>
            <w:r w:rsidRPr="009F3376">
              <w:rPr>
                <w:rFonts w:ascii="Arial" w:hAnsi="Arial" w:cs="Arial"/>
                <w:sz w:val="18"/>
                <w:szCs w:val="18"/>
              </w:rPr>
              <w:t xml:space="preserve">Prepared and maintained in accordance with section 60ADB of the </w:t>
            </w:r>
            <w:r w:rsidRPr="009F3376">
              <w:rPr>
                <w:rFonts w:ascii="Arial" w:hAnsi="Arial" w:cs="Arial"/>
                <w:i/>
                <w:iCs/>
                <w:sz w:val="18"/>
                <w:szCs w:val="18"/>
              </w:rPr>
              <w:t>Emergency Management Act 2013</w:t>
            </w:r>
            <w:r w:rsidRPr="009F3376">
              <w:rPr>
                <w:rFonts w:ascii="Arial" w:hAnsi="Arial" w:cs="Arial"/>
                <w:sz w:val="18"/>
                <w:szCs w:val="18"/>
              </w:rPr>
              <w:t xml:space="preserve"> </w:t>
            </w:r>
          </w:p>
          <w:p w14:paraId="0C4E6E95" w14:textId="77777777" w:rsidR="00C77E47" w:rsidRPr="009F3376" w:rsidRDefault="00C77E47" w:rsidP="00011272">
            <w:pPr>
              <w:spacing w:before="100" w:after="100"/>
              <w:rPr>
                <w:rFonts w:ascii="Arial" w:hAnsi="Arial" w:cs="Arial"/>
                <w:sz w:val="18"/>
                <w:szCs w:val="18"/>
              </w:rPr>
            </w:pPr>
            <w:r w:rsidRPr="009F3376">
              <w:rPr>
                <w:rFonts w:ascii="Arial" w:hAnsi="Arial" w:cs="Arial"/>
                <w:sz w:val="18"/>
                <w:szCs w:val="18"/>
              </w:rPr>
              <w:t>Date of preparation: 16 December 2019</w:t>
            </w:r>
          </w:p>
          <w:p w14:paraId="37F4FECE" w14:textId="77777777" w:rsidR="00C77E47" w:rsidRPr="009F3376" w:rsidRDefault="00C77E47" w:rsidP="00011272">
            <w:pPr>
              <w:spacing w:before="100" w:after="100"/>
              <w:rPr>
                <w:rFonts w:ascii="Arial" w:hAnsi="Arial" w:cs="Arial"/>
                <w:sz w:val="18"/>
                <w:szCs w:val="18"/>
              </w:rPr>
            </w:pPr>
            <w:r w:rsidRPr="009F3376">
              <w:rPr>
                <w:rFonts w:ascii="Arial" w:hAnsi="Arial" w:cs="Arial"/>
                <w:sz w:val="18"/>
                <w:szCs w:val="18"/>
              </w:rPr>
              <w:t xml:space="preserve">Currently under review for alignment with the </w:t>
            </w:r>
            <w:r w:rsidRPr="009F3376">
              <w:rPr>
                <w:rFonts w:ascii="Arial" w:hAnsi="Arial" w:cs="Arial"/>
                <w:i/>
                <w:iCs/>
                <w:sz w:val="18"/>
                <w:szCs w:val="18"/>
              </w:rPr>
              <w:t>Emergency Management Legislation Amendment Act 2018</w:t>
            </w:r>
            <w:r w:rsidRPr="009F3376">
              <w:rPr>
                <w:rFonts w:ascii="Arial" w:hAnsi="Arial" w:cs="Arial"/>
                <w:sz w:val="18"/>
                <w:szCs w:val="18"/>
              </w:rPr>
              <w:t>. Part of the amendment moves responsibility for preparing and maintaining the Municipal Emergency Management Plan from a Council responsibility to the Municipal Emergency Management Planning Committee responsibility.</w:t>
            </w:r>
          </w:p>
          <w:p w14:paraId="7BE885C1" w14:textId="4CDFF2E9" w:rsidR="00C77E47" w:rsidRPr="009F3376" w:rsidRDefault="00C77E47" w:rsidP="00011272">
            <w:pPr>
              <w:spacing w:before="100" w:after="100"/>
              <w:rPr>
                <w:rFonts w:ascii="Arial" w:hAnsi="Arial" w:cs="Arial"/>
                <w:sz w:val="18"/>
                <w:szCs w:val="18"/>
                <w:highlight w:val="yellow"/>
              </w:rPr>
            </w:pPr>
            <w:r w:rsidRPr="009F3376">
              <w:rPr>
                <w:rFonts w:ascii="Arial" w:hAnsi="Arial" w:cs="Arial"/>
                <w:sz w:val="18"/>
                <w:szCs w:val="18"/>
              </w:rPr>
              <w:t>Review must be completed by 16 December 2022.</w:t>
            </w:r>
          </w:p>
        </w:tc>
      </w:tr>
      <w:tr w:rsidR="00C77E47" w:rsidRPr="00FA567B" w14:paraId="55E42735" w14:textId="77777777" w:rsidTr="004B5AEA">
        <w:trPr>
          <w:cantSplit/>
        </w:trPr>
        <w:tc>
          <w:tcPr>
            <w:tcW w:w="700" w:type="dxa"/>
            <w:shd w:val="clear" w:color="auto" w:fill="auto"/>
          </w:tcPr>
          <w:p w14:paraId="5DDE639F" w14:textId="539D4ADF"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t>GC10</w:t>
            </w:r>
          </w:p>
        </w:tc>
        <w:tc>
          <w:tcPr>
            <w:tcW w:w="4262" w:type="dxa"/>
            <w:shd w:val="clear" w:color="auto" w:fill="auto"/>
          </w:tcPr>
          <w:p w14:paraId="5626C001"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b/>
                <w:bCs/>
                <w:sz w:val="18"/>
                <w:szCs w:val="18"/>
              </w:rPr>
              <w:t>Procurement policy</w:t>
            </w:r>
            <w:r w:rsidRPr="009F3376">
              <w:rPr>
                <w:rFonts w:ascii="Arial" w:hAnsi="Arial" w:cs="Arial"/>
                <w:sz w:val="18"/>
                <w:szCs w:val="18"/>
              </w:rPr>
              <w:t xml:space="preserve"> </w:t>
            </w:r>
          </w:p>
          <w:p w14:paraId="2B1EFF5E" w14:textId="27A0BEDB"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w:t>
            </w:r>
            <w:proofErr w:type="gramStart"/>
            <w:r w:rsidRPr="009F3376">
              <w:rPr>
                <w:rFonts w:ascii="Arial" w:hAnsi="Arial" w:cs="Arial"/>
                <w:sz w:val="18"/>
                <w:szCs w:val="18"/>
              </w:rPr>
              <w:t>policy</w:t>
            </w:r>
            <w:proofErr w:type="gramEnd"/>
            <w:r w:rsidRPr="009F3376">
              <w:rPr>
                <w:rFonts w:ascii="Arial" w:hAnsi="Arial" w:cs="Arial"/>
                <w:sz w:val="18"/>
                <w:szCs w:val="18"/>
              </w:rPr>
              <w:t xml:space="preserve"> under section 108 of the Act outlining the principles, processes and procedures that will apply to the purchase of goods and services by the Council)</w:t>
            </w:r>
          </w:p>
        </w:tc>
        <w:tc>
          <w:tcPr>
            <w:tcW w:w="142" w:type="dxa"/>
            <w:shd w:val="clear" w:color="auto" w:fill="auto"/>
          </w:tcPr>
          <w:p w14:paraId="5F377397"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4ACA67AB" w14:textId="77777777" w:rsidR="00C77E47" w:rsidRPr="009F3376" w:rsidRDefault="00C77E47" w:rsidP="00011272">
            <w:pPr>
              <w:spacing w:before="100" w:after="100"/>
              <w:rPr>
                <w:rFonts w:ascii="Arial" w:hAnsi="Arial" w:cs="Arial"/>
                <w:sz w:val="18"/>
                <w:szCs w:val="18"/>
              </w:rPr>
            </w:pPr>
            <w:r w:rsidRPr="009F3376">
              <w:rPr>
                <w:rFonts w:ascii="Arial" w:hAnsi="Arial" w:cs="Arial"/>
                <w:sz w:val="18"/>
                <w:szCs w:val="18"/>
              </w:rPr>
              <w:t>Adopted in accordance with section 108 of the Act</w:t>
            </w:r>
          </w:p>
          <w:p w14:paraId="75BC5A61" w14:textId="51F7F8F7" w:rsidR="00C77E47" w:rsidRPr="009F3376" w:rsidRDefault="00C77E47" w:rsidP="00011272">
            <w:pPr>
              <w:pStyle w:val="BodyText"/>
              <w:spacing w:before="100" w:after="100"/>
              <w:rPr>
                <w:rFonts w:ascii="Arial" w:hAnsi="Arial" w:cs="Arial"/>
                <w:b/>
                <w:bCs/>
                <w:sz w:val="18"/>
                <w:szCs w:val="18"/>
                <w:highlight w:val="yellow"/>
              </w:rPr>
            </w:pPr>
            <w:r w:rsidRPr="009F3376">
              <w:rPr>
                <w:rFonts w:ascii="Arial" w:hAnsi="Arial" w:cs="Arial"/>
                <w:sz w:val="18"/>
                <w:szCs w:val="18"/>
              </w:rPr>
              <w:t>Date of adoption: 14 December 2021</w:t>
            </w:r>
          </w:p>
        </w:tc>
      </w:tr>
      <w:tr w:rsidR="00C77E47" w:rsidRPr="00FA567B" w14:paraId="7719CDFF" w14:textId="77777777" w:rsidTr="004B5AEA">
        <w:trPr>
          <w:cantSplit/>
        </w:trPr>
        <w:tc>
          <w:tcPr>
            <w:tcW w:w="700" w:type="dxa"/>
            <w:shd w:val="clear" w:color="auto" w:fill="auto"/>
          </w:tcPr>
          <w:p w14:paraId="2CC112B8" w14:textId="5A7B60D4"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t>GC11</w:t>
            </w:r>
          </w:p>
        </w:tc>
        <w:tc>
          <w:tcPr>
            <w:tcW w:w="4262" w:type="dxa"/>
            <w:shd w:val="clear" w:color="auto" w:fill="auto"/>
          </w:tcPr>
          <w:p w14:paraId="5C55D50E" w14:textId="77777777" w:rsidR="00C77E47" w:rsidRPr="009F3376" w:rsidRDefault="00C77E47" w:rsidP="00011272">
            <w:pPr>
              <w:pStyle w:val="BodyText"/>
              <w:spacing w:before="100" w:after="100"/>
              <w:rPr>
                <w:rFonts w:ascii="Arial" w:hAnsi="Arial" w:cs="Arial"/>
                <w:b/>
                <w:bCs/>
                <w:sz w:val="18"/>
                <w:szCs w:val="18"/>
              </w:rPr>
            </w:pPr>
            <w:r w:rsidRPr="009F3376">
              <w:rPr>
                <w:rFonts w:ascii="Arial" w:hAnsi="Arial" w:cs="Arial"/>
                <w:b/>
                <w:bCs/>
                <w:sz w:val="18"/>
                <w:szCs w:val="18"/>
              </w:rPr>
              <w:t>Business continuity plan</w:t>
            </w:r>
          </w:p>
          <w:p w14:paraId="05F7D6FE" w14:textId="63DB5CC4"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w:t>
            </w:r>
            <w:proofErr w:type="gramStart"/>
            <w:r w:rsidRPr="009F3376">
              <w:rPr>
                <w:rFonts w:ascii="Arial" w:hAnsi="Arial" w:cs="Arial"/>
                <w:sz w:val="18"/>
                <w:szCs w:val="18"/>
              </w:rPr>
              <w:t>plan</w:t>
            </w:r>
            <w:proofErr w:type="gramEnd"/>
            <w:r w:rsidRPr="009F3376">
              <w:rPr>
                <w:rFonts w:ascii="Arial" w:hAnsi="Arial" w:cs="Arial"/>
                <w:sz w:val="18"/>
                <w:szCs w:val="18"/>
              </w:rPr>
              <w:t xml:space="preserve"> setting out the actions that will be undertaken to ensure that key services continue to operate in the event of a disaster)</w:t>
            </w:r>
          </w:p>
        </w:tc>
        <w:tc>
          <w:tcPr>
            <w:tcW w:w="142" w:type="dxa"/>
            <w:shd w:val="clear" w:color="auto" w:fill="auto"/>
          </w:tcPr>
          <w:p w14:paraId="0FFF7FF4"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3D473A0E" w14:textId="77777777" w:rsidR="00C77E47" w:rsidRPr="009F3376" w:rsidRDefault="00C77E47" w:rsidP="00011272">
            <w:pPr>
              <w:spacing w:before="100" w:after="100"/>
              <w:rPr>
                <w:rFonts w:ascii="Arial" w:hAnsi="Arial" w:cs="Arial"/>
                <w:sz w:val="18"/>
                <w:szCs w:val="18"/>
              </w:rPr>
            </w:pPr>
            <w:r w:rsidRPr="009F3376">
              <w:rPr>
                <w:rFonts w:ascii="Arial" w:hAnsi="Arial" w:cs="Arial"/>
                <w:sz w:val="18"/>
                <w:szCs w:val="18"/>
              </w:rPr>
              <w:t>Plan</w:t>
            </w:r>
          </w:p>
          <w:p w14:paraId="708AFF3A"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sz w:val="18"/>
                <w:szCs w:val="18"/>
              </w:rPr>
              <w:t>Date of commencement of current plan: 16 May 2011</w:t>
            </w:r>
          </w:p>
          <w:p w14:paraId="1F6E539A"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sz w:val="18"/>
                <w:szCs w:val="18"/>
              </w:rPr>
              <w:t xml:space="preserve">Updated in the 2020–21 financial year to include a revised business impact assessment that identifies critical activities and formalises resource dependencies. </w:t>
            </w:r>
          </w:p>
          <w:p w14:paraId="760D4B97" w14:textId="6689F46A"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 xml:space="preserve">Both the business continuity framework and policy were approved by our </w:t>
            </w:r>
            <w:r w:rsidRPr="009F3376">
              <w:rPr>
                <w:rFonts w:ascii="Arial" w:hAnsi="Arial" w:cs="Arial"/>
                <w:color w:val="000000"/>
                <w:spacing w:val="0"/>
                <w:sz w:val="18"/>
                <w:szCs w:val="18"/>
              </w:rPr>
              <w:t>Executive Leadership Team.</w:t>
            </w:r>
          </w:p>
        </w:tc>
      </w:tr>
      <w:tr w:rsidR="00C77E47" w:rsidRPr="00FA567B" w14:paraId="2F0B80E8" w14:textId="77777777" w:rsidTr="004B5AEA">
        <w:trPr>
          <w:cantSplit/>
          <w:trHeight w:val="1059"/>
        </w:trPr>
        <w:tc>
          <w:tcPr>
            <w:tcW w:w="700" w:type="dxa"/>
            <w:shd w:val="clear" w:color="auto" w:fill="auto"/>
          </w:tcPr>
          <w:p w14:paraId="3400B071" w14:textId="21BB92ED" w:rsidR="00C77E47" w:rsidRPr="009F3376" w:rsidRDefault="00C77E47" w:rsidP="00011272">
            <w:pPr>
              <w:pStyle w:val="TableText"/>
              <w:spacing w:before="100" w:after="100"/>
              <w:rPr>
                <w:rFonts w:ascii="Arial" w:hAnsi="Arial" w:cs="Arial"/>
                <w:szCs w:val="18"/>
                <w:highlight w:val="yellow"/>
              </w:rPr>
            </w:pPr>
            <w:bookmarkStart w:id="123" w:name="_Hlk45186980"/>
            <w:r w:rsidRPr="009F3376">
              <w:rPr>
                <w:rFonts w:ascii="Arial" w:hAnsi="Arial" w:cs="Arial"/>
                <w:szCs w:val="18"/>
              </w:rPr>
              <w:t>GC12</w:t>
            </w:r>
          </w:p>
        </w:tc>
        <w:tc>
          <w:tcPr>
            <w:tcW w:w="4262" w:type="dxa"/>
            <w:shd w:val="clear" w:color="auto" w:fill="auto"/>
          </w:tcPr>
          <w:p w14:paraId="0BA0B665" w14:textId="77777777" w:rsidR="00C77E47" w:rsidRPr="009F3376" w:rsidRDefault="00C77E47" w:rsidP="00011272">
            <w:pPr>
              <w:pStyle w:val="BodyText"/>
              <w:spacing w:before="100" w:after="100"/>
              <w:rPr>
                <w:rFonts w:ascii="Arial" w:hAnsi="Arial" w:cs="Arial"/>
                <w:b/>
                <w:bCs/>
                <w:sz w:val="18"/>
                <w:szCs w:val="18"/>
              </w:rPr>
            </w:pPr>
            <w:r w:rsidRPr="009F3376">
              <w:rPr>
                <w:rFonts w:ascii="Arial" w:hAnsi="Arial" w:cs="Arial"/>
                <w:b/>
                <w:bCs/>
                <w:sz w:val="18"/>
                <w:szCs w:val="18"/>
              </w:rPr>
              <w:t xml:space="preserve">Disaster recovery plan </w:t>
            </w:r>
          </w:p>
          <w:p w14:paraId="02CF86AF" w14:textId="2F81E781"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w:t>
            </w:r>
            <w:proofErr w:type="gramStart"/>
            <w:r w:rsidRPr="009F3376">
              <w:rPr>
                <w:rFonts w:ascii="Arial" w:hAnsi="Arial" w:cs="Arial"/>
                <w:sz w:val="18"/>
                <w:szCs w:val="18"/>
              </w:rPr>
              <w:t>plan</w:t>
            </w:r>
            <w:proofErr w:type="gramEnd"/>
            <w:r w:rsidRPr="009F3376">
              <w:rPr>
                <w:rFonts w:ascii="Arial" w:hAnsi="Arial" w:cs="Arial"/>
                <w:sz w:val="18"/>
                <w:szCs w:val="18"/>
              </w:rPr>
              <w:t xml:space="preserve"> setting out the actions that will be undertaken to recover and restore business capability in the event of a disaster)</w:t>
            </w:r>
          </w:p>
        </w:tc>
        <w:tc>
          <w:tcPr>
            <w:tcW w:w="142" w:type="dxa"/>
            <w:shd w:val="clear" w:color="auto" w:fill="auto"/>
          </w:tcPr>
          <w:p w14:paraId="6E6E8E4F"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4ABA1A1D" w14:textId="77777777" w:rsidR="00C77E47" w:rsidRPr="009F3376" w:rsidRDefault="00C77E47" w:rsidP="00011272">
            <w:pPr>
              <w:spacing w:before="100" w:after="100"/>
              <w:rPr>
                <w:rFonts w:ascii="Arial" w:hAnsi="Arial" w:cs="Arial"/>
                <w:sz w:val="18"/>
                <w:szCs w:val="18"/>
              </w:rPr>
            </w:pPr>
            <w:r w:rsidRPr="009F3376">
              <w:rPr>
                <w:rFonts w:ascii="Arial" w:hAnsi="Arial" w:cs="Arial"/>
                <w:sz w:val="18"/>
                <w:szCs w:val="18"/>
              </w:rPr>
              <w:t>Plan</w:t>
            </w:r>
          </w:p>
          <w:p w14:paraId="6088A62C"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sz w:val="18"/>
                <w:szCs w:val="18"/>
              </w:rPr>
              <w:t xml:space="preserve">Date of commencement of current plan: 1 July 2020 </w:t>
            </w:r>
          </w:p>
          <w:p w14:paraId="21F7808E" w14:textId="06A9D227"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 xml:space="preserve">We have an IT disaster recovery </w:t>
            </w:r>
            <w:r w:rsidR="00C660E7" w:rsidRPr="00641386">
              <w:rPr>
                <w:rFonts w:ascii="Arial" w:hAnsi="Arial" w:cs="Arial"/>
                <w:sz w:val="18"/>
                <w:szCs w:val="18"/>
              </w:rPr>
              <w:t>management procedure which is due for review by 1 July 2024</w:t>
            </w:r>
            <w:r w:rsidRPr="00641386">
              <w:rPr>
                <w:rFonts w:ascii="Arial" w:hAnsi="Arial" w:cs="Arial"/>
                <w:sz w:val="18"/>
                <w:szCs w:val="18"/>
              </w:rPr>
              <w:t>.</w:t>
            </w:r>
          </w:p>
        </w:tc>
      </w:tr>
      <w:bookmarkEnd w:id="123"/>
      <w:tr w:rsidR="00C77E47" w:rsidRPr="00FA567B" w14:paraId="3E3A8620" w14:textId="77777777" w:rsidTr="004B5AEA">
        <w:trPr>
          <w:cantSplit/>
          <w:trHeight w:val="929"/>
        </w:trPr>
        <w:tc>
          <w:tcPr>
            <w:tcW w:w="700" w:type="dxa"/>
            <w:shd w:val="clear" w:color="auto" w:fill="auto"/>
          </w:tcPr>
          <w:p w14:paraId="675D1C65" w14:textId="438AF66B"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t>GC13</w:t>
            </w:r>
          </w:p>
        </w:tc>
        <w:tc>
          <w:tcPr>
            <w:tcW w:w="4262" w:type="dxa"/>
            <w:shd w:val="clear" w:color="auto" w:fill="auto"/>
          </w:tcPr>
          <w:p w14:paraId="65AF5186" w14:textId="77777777" w:rsidR="00C77E47" w:rsidRPr="009F3376" w:rsidRDefault="00C77E47" w:rsidP="00011272">
            <w:pPr>
              <w:pStyle w:val="BodyText"/>
              <w:spacing w:before="100" w:after="100"/>
              <w:rPr>
                <w:rFonts w:ascii="Arial" w:hAnsi="Arial" w:cs="Arial"/>
                <w:b/>
                <w:bCs/>
                <w:sz w:val="18"/>
                <w:szCs w:val="18"/>
              </w:rPr>
            </w:pPr>
            <w:r w:rsidRPr="009F3376">
              <w:rPr>
                <w:rFonts w:ascii="Arial" w:hAnsi="Arial" w:cs="Arial"/>
                <w:b/>
                <w:bCs/>
                <w:sz w:val="18"/>
                <w:szCs w:val="18"/>
              </w:rPr>
              <w:t xml:space="preserve">Risk management framework </w:t>
            </w:r>
          </w:p>
          <w:p w14:paraId="68FB92BA" w14:textId="11D76989"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w:t>
            </w:r>
            <w:proofErr w:type="gramStart"/>
            <w:r w:rsidRPr="009F3376">
              <w:rPr>
                <w:rFonts w:ascii="Arial" w:hAnsi="Arial" w:cs="Arial"/>
                <w:sz w:val="18"/>
                <w:szCs w:val="18"/>
              </w:rPr>
              <w:t>framework</w:t>
            </w:r>
            <w:proofErr w:type="gramEnd"/>
            <w:r w:rsidRPr="009F3376">
              <w:rPr>
                <w:rFonts w:ascii="Arial" w:hAnsi="Arial" w:cs="Arial"/>
                <w:sz w:val="18"/>
                <w:szCs w:val="18"/>
              </w:rPr>
              <w:t xml:space="preserve"> outlining Council's approach to managing risks to the Council's operations)</w:t>
            </w:r>
          </w:p>
        </w:tc>
        <w:tc>
          <w:tcPr>
            <w:tcW w:w="142" w:type="dxa"/>
            <w:shd w:val="clear" w:color="auto" w:fill="auto"/>
          </w:tcPr>
          <w:p w14:paraId="1638D5B2"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023F831F"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sz w:val="18"/>
                <w:szCs w:val="18"/>
              </w:rPr>
              <w:t>Framework</w:t>
            </w:r>
          </w:p>
          <w:p w14:paraId="241E6CA4" w14:textId="5995DB48"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Date of commencement of current framework: 21 October 2021</w:t>
            </w:r>
          </w:p>
        </w:tc>
      </w:tr>
      <w:tr w:rsidR="00C77E47" w:rsidRPr="00FA567B" w14:paraId="4DB0F167" w14:textId="77777777" w:rsidTr="004B5AEA">
        <w:trPr>
          <w:cantSplit/>
        </w:trPr>
        <w:tc>
          <w:tcPr>
            <w:tcW w:w="700" w:type="dxa"/>
            <w:shd w:val="clear" w:color="auto" w:fill="auto"/>
          </w:tcPr>
          <w:p w14:paraId="66385C74" w14:textId="523D63B2"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t>GC14</w:t>
            </w:r>
          </w:p>
        </w:tc>
        <w:tc>
          <w:tcPr>
            <w:tcW w:w="4262" w:type="dxa"/>
            <w:shd w:val="clear" w:color="auto" w:fill="auto"/>
          </w:tcPr>
          <w:p w14:paraId="19335DD2"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b/>
                <w:bCs/>
                <w:sz w:val="18"/>
                <w:szCs w:val="18"/>
              </w:rPr>
              <w:t>Audit and Risk Committee</w:t>
            </w:r>
            <w:r w:rsidRPr="009F3376">
              <w:rPr>
                <w:rFonts w:ascii="Arial" w:hAnsi="Arial" w:cs="Arial"/>
                <w:sz w:val="18"/>
                <w:szCs w:val="18"/>
              </w:rPr>
              <w:t xml:space="preserve"> </w:t>
            </w:r>
          </w:p>
          <w:p w14:paraId="7777932F" w14:textId="62A2FF2E"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w:t>
            </w:r>
            <w:proofErr w:type="gramStart"/>
            <w:r w:rsidRPr="009F3376">
              <w:rPr>
                <w:rFonts w:ascii="Arial" w:hAnsi="Arial" w:cs="Arial"/>
                <w:sz w:val="18"/>
                <w:szCs w:val="18"/>
              </w:rPr>
              <w:t>see</w:t>
            </w:r>
            <w:proofErr w:type="gramEnd"/>
            <w:r w:rsidRPr="009F3376">
              <w:rPr>
                <w:rFonts w:ascii="Arial" w:hAnsi="Arial" w:cs="Arial"/>
                <w:sz w:val="18"/>
                <w:szCs w:val="18"/>
              </w:rPr>
              <w:t xml:space="preserve"> sections 53 and 54 of the Act)</w:t>
            </w:r>
          </w:p>
        </w:tc>
        <w:tc>
          <w:tcPr>
            <w:tcW w:w="142" w:type="dxa"/>
            <w:shd w:val="clear" w:color="auto" w:fill="auto"/>
          </w:tcPr>
          <w:p w14:paraId="41566D42"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68F2ED91" w14:textId="77777777" w:rsidR="00C77E47" w:rsidRPr="009F3376" w:rsidRDefault="00C77E47" w:rsidP="00011272">
            <w:pPr>
              <w:pStyle w:val="BodyText"/>
              <w:spacing w:before="100" w:after="100"/>
              <w:rPr>
                <w:rFonts w:ascii="Arial" w:hAnsi="Arial" w:cs="Arial"/>
                <w:i/>
                <w:color w:val="000000"/>
                <w:spacing w:val="0"/>
                <w:sz w:val="18"/>
                <w:szCs w:val="18"/>
              </w:rPr>
            </w:pPr>
            <w:r w:rsidRPr="009F3376">
              <w:rPr>
                <w:rFonts w:ascii="Arial" w:hAnsi="Arial" w:cs="Arial"/>
                <w:sz w:val="18"/>
                <w:szCs w:val="18"/>
              </w:rPr>
              <w:t>Established in accordance with section 53 of the Act</w:t>
            </w:r>
          </w:p>
          <w:p w14:paraId="3E9DFAF2" w14:textId="4A90AF9D"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Date of establishment: 1 September 2020</w:t>
            </w:r>
          </w:p>
        </w:tc>
      </w:tr>
      <w:tr w:rsidR="00C77E47" w:rsidRPr="00FA567B" w14:paraId="65B12481" w14:textId="77777777" w:rsidTr="004B5AEA">
        <w:trPr>
          <w:cantSplit/>
        </w:trPr>
        <w:tc>
          <w:tcPr>
            <w:tcW w:w="700" w:type="dxa"/>
            <w:shd w:val="clear" w:color="auto" w:fill="auto"/>
          </w:tcPr>
          <w:p w14:paraId="1829CDF1" w14:textId="4AB6D274"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t>GC15</w:t>
            </w:r>
          </w:p>
        </w:tc>
        <w:tc>
          <w:tcPr>
            <w:tcW w:w="4262" w:type="dxa"/>
            <w:shd w:val="clear" w:color="auto" w:fill="auto"/>
          </w:tcPr>
          <w:p w14:paraId="4259A1CC"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b/>
                <w:bCs/>
                <w:sz w:val="18"/>
                <w:szCs w:val="18"/>
              </w:rPr>
              <w:t>Internal audit</w:t>
            </w:r>
            <w:r w:rsidRPr="009F3376">
              <w:rPr>
                <w:rFonts w:ascii="Arial" w:hAnsi="Arial" w:cs="Arial"/>
                <w:sz w:val="18"/>
                <w:szCs w:val="18"/>
              </w:rPr>
              <w:t xml:space="preserve"> </w:t>
            </w:r>
          </w:p>
          <w:p w14:paraId="069296D6" w14:textId="03A0D998"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w:t>
            </w:r>
            <w:proofErr w:type="gramStart"/>
            <w:r w:rsidRPr="009F3376">
              <w:rPr>
                <w:rFonts w:ascii="Arial" w:hAnsi="Arial" w:cs="Arial"/>
                <w:sz w:val="18"/>
                <w:szCs w:val="18"/>
              </w:rPr>
              <w:t>independent</w:t>
            </w:r>
            <w:proofErr w:type="gramEnd"/>
            <w:r w:rsidRPr="009F3376">
              <w:rPr>
                <w:rFonts w:ascii="Arial" w:hAnsi="Arial" w:cs="Arial"/>
                <w:sz w:val="18"/>
                <w:szCs w:val="18"/>
              </w:rPr>
              <w:t xml:space="preserve"> accounting professionals engaged by the Council to provide analyses and recommendations aimed at improving Council's governance, risk and management controls)</w:t>
            </w:r>
          </w:p>
        </w:tc>
        <w:tc>
          <w:tcPr>
            <w:tcW w:w="142" w:type="dxa"/>
            <w:shd w:val="clear" w:color="auto" w:fill="auto"/>
          </w:tcPr>
          <w:p w14:paraId="40B13462"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4CC83E76" w14:textId="77777777" w:rsidR="00C77E47" w:rsidRPr="009F3376" w:rsidRDefault="00C77E47" w:rsidP="00011272">
            <w:pPr>
              <w:pStyle w:val="BodyText"/>
              <w:spacing w:before="100" w:after="100"/>
              <w:rPr>
                <w:rFonts w:ascii="Arial" w:hAnsi="Arial" w:cs="Arial"/>
                <w:strike/>
                <w:sz w:val="18"/>
                <w:szCs w:val="18"/>
              </w:rPr>
            </w:pPr>
            <w:r w:rsidRPr="009F3376">
              <w:rPr>
                <w:rFonts w:ascii="Arial" w:hAnsi="Arial" w:cs="Arial"/>
                <w:sz w:val="18"/>
                <w:szCs w:val="18"/>
              </w:rPr>
              <w:t>Engaged</w:t>
            </w:r>
          </w:p>
          <w:p w14:paraId="1049438D" w14:textId="287D813C"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Date of engagement of current provider: 4 November 2021</w:t>
            </w:r>
          </w:p>
        </w:tc>
      </w:tr>
      <w:tr w:rsidR="00C77E47" w:rsidRPr="00FA567B" w14:paraId="1ABB1B69" w14:textId="77777777" w:rsidTr="004B5AEA">
        <w:trPr>
          <w:cantSplit/>
        </w:trPr>
        <w:tc>
          <w:tcPr>
            <w:tcW w:w="700" w:type="dxa"/>
            <w:shd w:val="clear" w:color="auto" w:fill="auto"/>
          </w:tcPr>
          <w:p w14:paraId="57D2501D" w14:textId="72AC7E25"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lastRenderedPageBreak/>
              <w:t>GC16</w:t>
            </w:r>
          </w:p>
        </w:tc>
        <w:tc>
          <w:tcPr>
            <w:tcW w:w="4262" w:type="dxa"/>
            <w:shd w:val="clear" w:color="auto" w:fill="auto"/>
          </w:tcPr>
          <w:p w14:paraId="16F8CD1B" w14:textId="77777777" w:rsidR="00C77E47" w:rsidRPr="009F3376" w:rsidRDefault="00C77E47" w:rsidP="00011272">
            <w:pPr>
              <w:pStyle w:val="BodyText"/>
              <w:spacing w:before="100" w:after="100"/>
              <w:rPr>
                <w:rFonts w:ascii="Arial" w:hAnsi="Arial" w:cs="Arial"/>
                <w:b/>
                <w:bCs/>
                <w:sz w:val="18"/>
                <w:szCs w:val="18"/>
              </w:rPr>
            </w:pPr>
            <w:r w:rsidRPr="009F3376">
              <w:rPr>
                <w:rFonts w:ascii="Arial" w:hAnsi="Arial" w:cs="Arial"/>
                <w:b/>
                <w:bCs/>
                <w:sz w:val="18"/>
                <w:szCs w:val="18"/>
              </w:rPr>
              <w:t xml:space="preserve">Performance reporting framework </w:t>
            </w:r>
          </w:p>
          <w:p w14:paraId="68B1DAA1" w14:textId="61E148B1"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(a set of indicators measuring financial and non-financial performance, including the performance indicators referred to in section 98 of the Act)</w:t>
            </w:r>
          </w:p>
        </w:tc>
        <w:tc>
          <w:tcPr>
            <w:tcW w:w="142" w:type="dxa"/>
            <w:shd w:val="clear" w:color="auto" w:fill="auto"/>
          </w:tcPr>
          <w:p w14:paraId="0A1D3D6A"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1AAE9DDF"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sz w:val="18"/>
                <w:szCs w:val="18"/>
              </w:rPr>
              <w:t>Framework</w:t>
            </w:r>
          </w:p>
          <w:p w14:paraId="37EB393F"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sz w:val="18"/>
                <w:szCs w:val="18"/>
              </w:rPr>
              <w:t>Date of adoption of current framework: 20 May 2020</w:t>
            </w:r>
          </w:p>
          <w:p w14:paraId="3C942779" w14:textId="0B68307D" w:rsidR="00C77E47" w:rsidRPr="009F3376" w:rsidRDefault="00C77E47" w:rsidP="00011272">
            <w:pPr>
              <w:pStyle w:val="BodyText"/>
              <w:spacing w:before="100" w:after="100"/>
              <w:rPr>
                <w:rFonts w:ascii="Arial" w:hAnsi="Arial" w:cs="Arial"/>
                <w:i/>
                <w:color w:val="000000"/>
                <w:spacing w:val="0"/>
                <w:sz w:val="18"/>
                <w:szCs w:val="18"/>
                <w:highlight w:val="yellow"/>
              </w:rPr>
            </w:pPr>
            <w:r w:rsidRPr="009F3376">
              <w:rPr>
                <w:rFonts w:ascii="Arial" w:hAnsi="Arial" w:cs="Arial"/>
                <w:iCs/>
                <w:color w:val="000000"/>
                <w:spacing w:val="0"/>
                <w:sz w:val="18"/>
                <w:szCs w:val="18"/>
              </w:rPr>
              <w:t>We will review and update the current framework in 2022‒23 in</w:t>
            </w:r>
            <w:r w:rsidR="00E97DC5">
              <w:rPr>
                <w:rFonts w:ascii="Arial" w:hAnsi="Arial" w:cs="Arial"/>
                <w:iCs/>
                <w:color w:val="000000"/>
                <w:spacing w:val="0"/>
                <w:sz w:val="18"/>
                <w:szCs w:val="18"/>
              </w:rPr>
              <w:t xml:space="preserve"> </w:t>
            </w:r>
            <w:r w:rsidRPr="009F3376">
              <w:rPr>
                <w:rFonts w:ascii="Arial" w:hAnsi="Arial" w:cs="Arial"/>
                <w:iCs/>
                <w:color w:val="000000"/>
                <w:spacing w:val="0"/>
                <w:sz w:val="18"/>
                <w:szCs w:val="18"/>
              </w:rPr>
              <w:t xml:space="preserve">line with the </w:t>
            </w:r>
            <w:r w:rsidRPr="009F3376">
              <w:rPr>
                <w:rFonts w:ascii="Arial" w:hAnsi="Arial" w:cs="Arial"/>
                <w:i/>
                <w:color w:val="000000"/>
                <w:spacing w:val="0"/>
                <w:sz w:val="18"/>
                <w:szCs w:val="18"/>
              </w:rPr>
              <w:t>Local Government Act 2020</w:t>
            </w:r>
            <w:r w:rsidRPr="009F3376">
              <w:rPr>
                <w:rFonts w:ascii="Arial" w:hAnsi="Arial" w:cs="Arial"/>
                <w:iCs/>
                <w:color w:val="000000"/>
                <w:spacing w:val="0"/>
                <w:sz w:val="18"/>
                <w:szCs w:val="18"/>
              </w:rPr>
              <w:t xml:space="preserve"> and </w:t>
            </w:r>
            <w:r w:rsidRPr="00641386">
              <w:rPr>
                <w:rFonts w:ascii="Arial" w:hAnsi="Arial" w:cs="Arial"/>
                <w:i/>
                <w:color w:val="000000"/>
                <w:spacing w:val="0"/>
                <w:sz w:val="18"/>
                <w:szCs w:val="18"/>
              </w:rPr>
              <w:t>Local Government (Planning and Reporting) Regulations 2020.</w:t>
            </w:r>
          </w:p>
        </w:tc>
      </w:tr>
      <w:tr w:rsidR="00C77E47" w:rsidRPr="00FA567B" w14:paraId="603DD973" w14:textId="77777777" w:rsidTr="004B5AEA">
        <w:trPr>
          <w:cantSplit/>
        </w:trPr>
        <w:tc>
          <w:tcPr>
            <w:tcW w:w="700" w:type="dxa"/>
            <w:shd w:val="clear" w:color="auto" w:fill="auto"/>
          </w:tcPr>
          <w:p w14:paraId="17174571" w14:textId="1A4BE91A"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t>GC17</w:t>
            </w:r>
          </w:p>
        </w:tc>
        <w:tc>
          <w:tcPr>
            <w:tcW w:w="4262" w:type="dxa"/>
            <w:shd w:val="clear" w:color="auto" w:fill="auto"/>
          </w:tcPr>
          <w:p w14:paraId="6DB1408D" w14:textId="77777777" w:rsidR="00C77E47" w:rsidRPr="009F3376" w:rsidRDefault="00C77E47" w:rsidP="00011272">
            <w:pPr>
              <w:pStyle w:val="BodyText"/>
              <w:spacing w:before="100" w:after="100"/>
              <w:rPr>
                <w:rFonts w:ascii="Arial" w:hAnsi="Arial" w:cs="Arial"/>
                <w:b/>
                <w:bCs/>
                <w:sz w:val="18"/>
                <w:szCs w:val="18"/>
              </w:rPr>
            </w:pPr>
            <w:r w:rsidRPr="009F3376">
              <w:rPr>
                <w:rFonts w:ascii="Arial" w:hAnsi="Arial" w:cs="Arial"/>
                <w:b/>
                <w:bCs/>
                <w:sz w:val="18"/>
                <w:szCs w:val="18"/>
              </w:rPr>
              <w:t>Council Plan report</w:t>
            </w:r>
          </w:p>
          <w:p w14:paraId="26F8BEC4" w14:textId="44065822"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w:t>
            </w:r>
            <w:proofErr w:type="gramStart"/>
            <w:r w:rsidRPr="009F3376">
              <w:rPr>
                <w:rFonts w:ascii="Arial" w:hAnsi="Arial" w:cs="Arial"/>
                <w:sz w:val="18"/>
                <w:szCs w:val="18"/>
              </w:rPr>
              <w:t>report</w:t>
            </w:r>
            <w:proofErr w:type="gramEnd"/>
            <w:r w:rsidRPr="009F3376">
              <w:rPr>
                <w:rFonts w:ascii="Arial" w:hAnsi="Arial" w:cs="Arial"/>
                <w:sz w:val="18"/>
                <w:szCs w:val="18"/>
              </w:rPr>
              <w:t xml:space="preserve"> reviewing the performance of the Council against the Council Plan, including the results in relation to the strategic indicators, for the first six months of the financial year)</w:t>
            </w:r>
          </w:p>
        </w:tc>
        <w:tc>
          <w:tcPr>
            <w:tcW w:w="142" w:type="dxa"/>
            <w:shd w:val="clear" w:color="auto" w:fill="auto"/>
          </w:tcPr>
          <w:p w14:paraId="2FBB2F29"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426FF462"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sz w:val="18"/>
                <w:szCs w:val="18"/>
              </w:rPr>
              <w:t>Report</w:t>
            </w:r>
          </w:p>
          <w:p w14:paraId="6B48550E" w14:textId="558BB23D" w:rsidR="00B70F72" w:rsidRPr="00C660E7" w:rsidRDefault="00C77E47" w:rsidP="00011272">
            <w:pPr>
              <w:pStyle w:val="BodyText"/>
              <w:spacing w:before="100" w:after="100"/>
              <w:rPr>
                <w:rFonts w:ascii="Arial" w:hAnsi="Arial" w:cs="Arial"/>
                <w:color w:val="000000" w:themeColor="text1"/>
                <w:sz w:val="18"/>
                <w:szCs w:val="18"/>
              </w:rPr>
            </w:pPr>
            <w:r w:rsidRPr="009F3376">
              <w:rPr>
                <w:rFonts w:ascii="Arial" w:hAnsi="Arial" w:cs="Arial"/>
                <w:sz w:val="18"/>
                <w:szCs w:val="18"/>
              </w:rPr>
              <w:t>Date of report: 22 March 2022</w:t>
            </w:r>
          </w:p>
          <w:p w14:paraId="4CF4A3D4" w14:textId="0A695589" w:rsidR="00C77E47" w:rsidRPr="00B70F72" w:rsidRDefault="005C0E8A" w:rsidP="00011272">
            <w:pPr>
              <w:pStyle w:val="BodyText"/>
              <w:spacing w:before="100" w:after="100"/>
              <w:rPr>
                <w:rFonts w:ascii="Arial" w:hAnsi="Arial" w:cs="Arial"/>
                <w:sz w:val="18"/>
                <w:szCs w:val="18"/>
              </w:rPr>
            </w:pPr>
            <w:r w:rsidRPr="00092AB8">
              <w:rPr>
                <w:rFonts w:ascii="Arial" w:hAnsi="Arial" w:cs="Arial"/>
                <w:spacing w:val="0"/>
                <w:sz w:val="18"/>
                <w:szCs w:val="18"/>
                <w:lang w:val="en-US" w:eastAsia="en-US"/>
              </w:rPr>
              <w:t>We</w:t>
            </w:r>
            <w:r w:rsidR="00B70F72" w:rsidRPr="00092AB8">
              <w:rPr>
                <w:rFonts w:ascii="Arial" w:hAnsi="Arial" w:cs="Arial"/>
                <w:spacing w:val="0"/>
                <w:sz w:val="18"/>
                <w:szCs w:val="18"/>
                <w:lang w:val="en-US" w:eastAsia="en-US"/>
              </w:rPr>
              <w:t xml:space="preserve"> </w:t>
            </w:r>
            <w:r w:rsidR="00FE18B5" w:rsidRPr="00092AB8">
              <w:rPr>
                <w:rFonts w:ascii="Arial" w:hAnsi="Arial" w:cs="Arial"/>
                <w:spacing w:val="0"/>
                <w:sz w:val="18"/>
                <w:szCs w:val="18"/>
                <w:lang w:val="en-US" w:eastAsia="en-US"/>
              </w:rPr>
              <w:t xml:space="preserve">provide quarterly </w:t>
            </w:r>
            <w:r w:rsidR="00B70F72" w:rsidRPr="00092AB8">
              <w:rPr>
                <w:rFonts w:ascii="Arial" w:hAnsi="Arial" w:cs="Arial"/>
                <w:spacing w:val="0"/>
                <w:sz w:val="18"/>
                <w:szCs w:val="18"/>
                <w:lang w:val="en-US" w:eastAsia="en-US"/>
              </w:rPr>
              <w:t>report</w:t>
            </w:r>
            <w:r w:rsidR="00FE18B5" w:rsidRPr="00092AB8">
              <w:rPr>
                <w:rFonts w:ascii="Arial" w:hAnsi="Arial" w:cs="Arial"/>
                <w:spacing w:val="0"/>
                <w:sz w:val="18"/>
                <w:szCs w:val="18"/>
                <w:lang w:val="en-US" w:eastAsia="en-US"/>
              </w:rPr>
              <w:t xml:space="preserve">s on the progress of our council plan and </w:t>
            </w:r>
            <w:r w:rsidR="00B70F72" w:rsidRPr="00092AB8">
              <w:rPr>
                <w:rFonts w:ascii="Arial" w:hAnsi="Arial" w:cs="Arial"/>
                <w:spacing w:val="0"/>
                <w:sz w:val="18"/>
                <w:szCs w:val="18"/>
                <w:lang w:val="en-US" w:eastAsia="en-US"/>
              </w:rPr>
              <w:t xml:space="preserve">annually </w:t>
            </w:r>
            <w:r w:rsidRPr="00092AB8">
              <w:rPr>
                <w:rFonts w:ascii="Arial" w:hAnsi="Arial" w:cs="Arial"/>
                <w:spacing w:val="0"/>
                <w:sz w:val="18"/>
                <w:szCs w:val="18"/>
                <w:lang w:val="en-US" w:eastAsia="en-US"/>
              </w:rPr>
              <w:t>on the progress</w:t>
            </w:r>
            <w:r w:rsidR="00B70F72" w:rsidRPr="00092AB8">
              <w:rPr>
                <w:rFonts w:ascii="Arial" w:hAnsi="Arial" w:cs="Arial"/>
                <w:spacing w:val="0"/>
                <w:sz w:val="18"/>
                <w:szCs w:val="18"/>
                <w:lang w:val="en-US" w:eastAsia="en-US"/>
              </w:rPr>
              <w:t xml:space="preserve"> of</w:t>
            </w:r>
            <w:r w:rsidRPr="00092AB8">
              <w:rPr>
                <w:rFonts w:ascii="Arial" w:hAnsi="Arial" w:cs="Arial"/>
                <w:spacing w:val="0"/>
                <w:sz w:val="18"/>
                <w:szCs w:val="18"/>
                <w:lang w:val="en-US" w:eastAsia="en-US"/>
              </w:rPr>
              <w:t xml:space="preserve"> the strategic indicators</w:t>
            </w:r>
            <w:r w:rsidR="00B70F72" w:rsidRPr="00092AB8">
              <w:rPr>
                <w:rFonts w:ascii="Arial" w:hAnsi="Arial" w:cs="Arial"/>
                <w:spacing w:val="0"/>
                <w:sz w:val="18"/>
                <w:szCs w:val="18"/>
                <w:lang w:val="en-US" w:eastAsia="en-US"/>
              </w:rPr>
              <w:t xml:space="preserve"> </w:t>
            </w:r>
            <w:r w:rsidR="00FE18B5" w:rsidRPr="00092AB8">
              <w:rPr>
                <w:rFonts w:ascii="Arial" w:hAnsi="Arial" w:cs="Arial"/>
                <w:spacing w:val="0"/>
                <w:sz w:val="18"/>
                <w:szCs w:val="18"/>
                <w:lang w:val="en-US" w:eastAsia="en-US"/>
              </w:rPr>
              <w:t xml:space="preserve">as per </w:t>
            </w:r>
            <w:r w:rsidR="00B70F72" w:rsidRPr="00092AB8">
              <w:rPr>
                <w:rFonts w:ascii="Arial" w:hAnsi="Arial" w:cs="Arial"/>
                <w:spacing w:val="0"/>
                <w:sz w:val="18"/>
                <w:szCs w:val="18"/>
                <w:lang w:val="en-US" w:eastAsia="en-US"/>
              </w:rPr>
              <w:t xml:space="preserve">section 98 of </w:t>
            </w:r>
            <w:r w:rsidR="00B70F72" w:rsidRPr="00092AB8">
              <w:rPr>
                <w:rFonts w:ascii="Arial" w:hAnsi="Arial" w:cs="Arial"/>
                <w:i/>
                <w:sz w:val="18"/>
                <w:szCs w:val="18"/>
              </w:rPr>
              <w:t xml:space="preserve">Local Government Act </w:t>
            </w:r>
            <w:r w:rsidR="00B70F72" w:rsidRPr="00092AB8">
              <w:rPr>
                <w:rFonts w:ascii="Arial" w:hAnsi="Arial" w:cs="Arial"/>
                <w:i/>
                <w:iCs/>
                <w:sz w:val="18"/>
                <w:szCs w:val="18"/>
              </w:rPr>
              <w:t>2020</w:t>
            </w:r>
            <w:r w:rsidRPr="00092AB8">
              <w:rPr>
                <w:rFonts w:ascii="Arial" w:hAnsi="Arial" w:cs="Arial"/>
                <w:spacing w:val="0"/>
                <w:sz w:val="18"/>
                <w:szCs w:val="18"/>
                <w:lang w:val="en-US" w:eastAsia="en-US"/>
              </w:rPr>
              <w:t xml:space="preserve">. </w:t>
            </w:r>
          </w:p>
        </w:tc>
      </w:tr>
      <w:tr w:rsidR="00C77E47" w:rsidRPr="00FA567B" w14:paraId="6771D0AE" w14:textId="77777777" w:rsidTr="004B5AEA">
        <w:trPr>
          <w:cantSplit/>
        </w:trPr>
        <w:tc>
          <w:tcPr>
            <w:tcW w:w="700" w:type="dxa"/>
            <w:shd w:val="clear" w:color="auto" w:fill="auto"/>
          </w:tcPr>
          <w:p w14:paraId="3FCBFE06" w14:textId="2440B223"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t>GC18</w:t>
            </w:r>
          </w:p>
        </w:tc>
        <w:tc>
          <w:tcPr>
            <w:tcW w:w="4262" w:type="dxa"/>
            <w:shd w:val="clear" w:color="auto" w:fill="auto"/>
          </w:tcPr>
          <w:p w14:paraId="23954BA5" w14:textId="77777777" w:rsidR="00C77E47" w:rsidRPr="009F3376" w:rsidRDefault="00C77E47" w:rsidP="00011272">
            <w:pPr>
              <w:pStyle w:val="BodyText"/>
              <w:spacing w:before="100" w:after="100"/>
              <w:rPr>
                <w:rFonts w:ascii="Arial" w:hAnsi="Arial" w:cs="Arial"/>
                <w:b/>
                <w:bCs/>
                <w:sz w:val="18"/>
                <w:szCs w:val="18"/>
              </w:rPr>
            </w:pPr>
            <w:r w:rsidRPr="009F3376">
              <w:rPr>
                <w:rFonts w:ascii="Arial" w:hAnsi="Arial" w:cs="Arial"/>
                <w:b/>
                <w:bCs/>
                <w:sz w:val="18"/>
                <w:szCs w:val="18"/>
              </w:rPr>
              <w:t>Quarterly budget reports</w:t>
            </w:r>
          </w:p>
          <w:p w14:paraId="2C458A9D" w14:textId="3183CC0A"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w:t>
            </w:r>
            <w:proofErr w:type="gramStart"/>
            <w:r w:rsidRPr="009F3376">
              <w:rPr>
                <w:rFonts w:ascii="Arial" w:hAnsi="Arial" w:cs="Arial"/>
                <w:sz w:val="18"/>
                <w:szCs w:val="18"/>
              </w:rPr>
              <w:t>quarterly</w:t>
            </w:r>
            <w:proofErr w:type="gramEnd"/>
            <w:r w:rsidRPr="009F3376">
              <w:rPr>
                <w:rFonts w:ascii="Arial" w:hAnsi="Arial" w:cs="Arial"/>
                <w:sz w:val="18"/>
                <w:szCs w:val="18"/>
              </w:rPr>
              <w:t xml:space="preserve"> reports to Council under section 97 of the Act, comparing actual and budgeted results and an explanation of any material variations)</w:t>
            </w:r>
          </w:p>
        </w:tc>
        <w:tc>
          <w:tcPr>
            <w:tcW w:w="142" w:type="dxa"/>
            <w:shd w:val="clear" w:color="auto" w:fill="auto"/>
          </w:tcPr>
          <w:p w14:paraId="02E36535"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6F6979BE" w14:textId="4FB89DDE" w:rsidR="00C77E47" w:rsidRDefault="00C77E47" w:rsidP="00011272">
            <w:pPr>
              <w:pStyle w:val="BodyText"/>
              <w:spacing w:before="100" w:after="100"/>
              <w:rPr>
                <w:rFonts w:ascii="Arial" w:hAnsi="Arial" w:cs="Arial"/>
                <w:sz w:val="18"/>
                <w:szCs w:val="18"/>
              </w:rPr>
            </w:pPr>
            <w:r w:rsidRPr="009F3376">
              <w:rPr>
                <w:rFonts w:ascii="Arial" w:hAnsi="Arial" w:cs="Arial"/>
                <w:sz w:val="18"/>
                <w:szCs w:val="18"/>
              </w:rPr>
              <w:t>Reports presented to the Council in accordance with section 97(1) o</w:t>
            </w:r>
            <w:r w:rsidRPr="009F3376">
              <w:rPr>
                <w:rFonts w:ascii="Arial" w:hAnsi="Arial" w:cs="Arial"/>
                <w:spacing w:val="0"/>
                <w:sz w:val="18"/>
                <w:szCs w:val="18"/>
                <w:lang w:val="en-US" w:eastAsia="en-US"/>
              </w:rPr>
              <w:t xml:space="preserve">f </w:t>
            </w:r>
            <w:r w:rsidRPr="009F3376">
              <w:rPr>
                <w:rFonts w:ascii="Arial" w:hAnsi="Arial" w:cs="Arial"/>
                <w:sz w:val="18"/>
                <w:szCs w:val="18"/>
              </w:rPr>
              <w:t>the Act</w:t>
            </w:r>
          </w:p>
          <w:p w14:paraId="0249E20D" w14:textId="3C706742" w:rsidR="00C77E47" w:rsidRPr="009F3376" w:rsidRDefault="00C77E47" w:rsidP="00011272">
            <w:pPr>
              <w:spacing w:before="100" w:after="100"/>
              <w:rPr>
                <w:rFonts w:ascii="Arial" w:hAnsi="Arial" w:cs="Arial"/>
                <w:sz w:val="18"/>
                <w:szCs w:val="18"/>
                <w:highlight w:val="yellow"/>
              </w:rPr>
            </w:pPr>
            <w:r w:rsidRPr="009F3376">
              <w:rPr>
                <w:rFonts w:ascii="Arial" w:hAnsi="Arial" w:cs="Arial"/>
                <w:sz w:val="18"/>
                <w:szCs w:val="18"/>
              </w:rPr>
              <w:t xml:space="preserve">Dates reports presented: 23 November 2021, 22 February </w:t>
            </w:r>
            <w:proofErr w:type="gramStart"/>
            <w:r w:rsidRPr="009F3376">
              <w:rPr>
                <w:rFonts w:ascii="Arial" w:hAnsi="Arial" w:cs="Arial"/>
                <w:sz w:val="18"/>
                <w:szCs w:val="18"/>
              </w:rPr>
              <w:t>2022</w:t>
            </w:r>
            <w:proofErr w:type="gramEnd"/>
            <w:r w:rsidRPr="009F3376">
              <w:rPr>
                <w:rFonts w:ascii="Arial" w:hAnsi="Arial" w:cs="Arial"/>
                <w:sz w:val="18"/>
                <w:szCs w:val="18"/>
              </w:rPr>
              <w:t xml:space="preserve"> and 24 May 2022</w:t>
            </w:r>
          </w:p>
        </w:tc>
      </w:tr>
      <w:tr w:rsidR="00C77E47" w:rsidRPr="00FA567B" w14:paraId="7F329770" w14:textId="77777777" w:rsidTr="004B5AEA">
        <w:trPr>
          <w:cantSplit/>
        </w:trPr>
        <w:tc>
          <w:tcPr>
            <w:tcW w:w="700" w:type="dxa"/>
            <w:shd w:val="clear" w:color="auto" w:fill="auto"/>
          </w:tcPr>
          <w:p w14:paraId="145F99C1" w14:textId="1B333253"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t>GC19</w:t>
            </w:r>
          </w:p>
        </w:tc>
        <w:tc>
          <w:tcPr>
            <w:tcW w:w="4262" w:type="dxa"/>
            <w:shd w:val="clear" w:color="auto" w:fill="auto"/>
          </w:tcPr>
          <w:p w14:paraId="26E20524"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b/>
                <w:bCs/>
                <w:sz w:val="18"/>
                <w:szCs w:val="18"/>
              </w:rPr>
              <w:t>Risk reports</w:t>
            </w:r>
            <w:r w:rsidRPr="009F3376">
              <w:rPr>
                <w:rFonts w:ascii="Arial" w:hAnsi="Arial" w:cs="Arial"/>
                <w:sz w:val="18"/>
                <w:szCs w:val="18"/>
              </w:rPr>
              <w:t xml:space="preserve"> </w:t>
            </w:r>
          </w:p>
          <w:p w14:paraId="609E3980" w14:textId="47EBF924"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 xml:space="preserve">(six-monthly reports of strategic risks to Council's operations, their </w:t>
            </w:r>
            <w:proofErr w:type="gramStart"/>
            <w:r w:rsidRPr="009F3376">
              <w:rPr>
                <w:rFonts w:ascii="Arial" w:hAnsi="Arial" w:cs="Arial"/>
                <w:sz w:val="18"/>
                <w:szCs w:val="18"/>
              </w:rPr>
              <w:t>likelihood</w:t>
            </w:r>
            <w:proofErr w:type="gramEnd"/>
            <w:r w:rsidRPr="009F3376">
              <w:rPr>
                <w:rFonts w:ascii="Arial" w:hAnsi="Arial" w:cs="Arial"/>
                <w:sz w:val="18"/>
                <w:szCs w:val="18"/>
              </w:rPr>
              <w:t xml:space="preserve"> and consequences of occurring and risk minimisation strategies)</w:t>
            </w:r>
          </w:p>
        </w:tc>
        <w:tc>
          <w:tcPr>
            <w:tcW w:w="142" w:type="dxa"/>
            <w:shd w:val="clear" w:color="auto" w:fill="auto"/>
          </w:tcPr>
          <w:p w14:paraId="3110CEF3"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19A4CCA0" w14:textId="77777777" w:rsidR="00C77E47" w:rsidRPr="009F3376" w:rsidRDefault="00C77E47" w:rsidP="003E46B8">
            <w:pPr>
              <w:spacing w:before="100" w:after="100"/>
              <w:rPr>
                <w:rFonts w:ascii="Arial" w:hAnsi="Arial" w:cs="Arial"/>
                <w:sz w:val="18"/>
                <w:szCs w:val="18"/>
              </w:rPr>
            </w:pPr>
            <w:r w:rsidRPr="009F3376">
              <w:rPr>
                <w:rFonts w:ascii="Arial" w:hAnsi="Arial" w:cs="Arial"/>
                <w:sz w:val="18"/>
                <w:szCs w:val="18"/>
              </w:rPr>
              <w:t>Reports</w:t>
            </w:r>
          </w:p>
          <w:p w14:paraId="624AE58C" w14:textId="50D4716A" w:rsidR="00C77E47" w:rsidRDefault="00C77E47" w:rsidP="00011272">
            <w:pPr>
              <w:spacing w:before="100" w:after="100"/>
              <w:rPr>
                <w:rFonts w:ascii="Arial" w:hAnsi="Arial" w:cs="Arial"/>
                <w:sz w:val="18"/>
                <w:szCs w:val="18"/>
              </w:rPr>
            </w:pPr>
            <w:r w:rsidRPr="009F3376">
              <w:rPr>
                <w:rFonts w:ascii="Arial" w:hAnsi="Arial" w:cs="Arial"/>
                <w:sz w:val="18"/>
                <w:szCs w:val="18"/>
              </w:rPr>
              <w:t>Dates of reports: 4 August 2021, 17 November 2021, 2 March 2022 and 8 June 2022</w:t>
            </w:r>
          </w:p>
          <w:p w14:paraId="092F85F4" w14:textId="6E551A60" w:rsidR="00C77E47" w:rsidRPr="009F3376" w:rsidRDefault="00C77E47" w:rsidP="00011272">
            <w:pPr>
              <w:spacing w:before="100" w:after="100"/>
              <w:rPr>
                <w:rFonts w:ascii="Arial" w:hAnsi="Arial" w:cs="Arial"/>
                <w:sz w:val="18"/>
                <w:szCs w:val="18"/>
                <w:highlight w:val="yellow"/>
              </w:rPr>
            </w:pPr>
            <w:r w:rsidRPr="009F3376">
              <w:rPr>
                <w:rFonts w:ascii="Arial" w:hAnsi="Arial" w:cs="Arial"/>
                <w:sz w:val="18"/>
                <w:szCs w:val="18"/>
              </w:rPr>
              <w:t>We report to the Executive Leadership Team and Audit and Risk Committee quarterly on the strategic risks profile, including risk rating and minimisation strategies.</w:t>
            </w:r>
          </w:p>
        </w:tc>
      </w:tr>
      <w:tr w:rsidR="00C77E47" w:rsidRPr="00FA567B" w14:paraId="026E702F" w14:textId="77777777" w:rsidTr="004B5AEA">
        <w:trPr>
          <w:cantSplit/>
        </w:trPr>
        <w:tc>
          <w:tcPr>
            <w:tcW w:w="700" w:type="dxa"/>
            <w:shd w:val="clear" w:color="auto" w:fill="auto"/>
          </w:tcPr>
          <w:p w14:paraId="52E88D8F" w14:textId="5F425763"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t>GC20</w:t>
            </w:r>
          </w:p>
        </w:tc>
        <w:tc>
          <w:tcPr>
            <w:tcW w:w="4262" w:type="dxa"/>
            <w:shd w:val="clear" w:color="auto" w:fill="auto"/>
          </w:tcPr>
          <w:p w14:paraId="42DE0075"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b/>
                <w:bCs/>
                <w:sz w:val="18"/>
                <w:szCs w:val="18"/>
              </w:rPr>
              <w:t>Performance reporting</w:t>
            </w:r>
            <w:r w:rsidRPr="009F3376">
              <w:rPr>
                <w:rFonts w:ascii="Arial" w:hAnsi="Arial" w:cs="Arial"/>
                <w:sz w:val="18"/>
                <w:szCs w:val="18"/>
              </w:rPr>
              <w:t xml:space="preserve"> </w:t>
            </w:r>
          </w:p>
          <w:p w14:paraId="0CA42B59" w14:textId="59C4724D"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(six-monthly reports of indicators measuring financial and non-financial performance, including the performance indicators referred to in section 98 of the Act)</w:t>
            </w:r>
          </w:p>
        </w:tc>
        <w:tc>
          <w:tcPr>
            <w:tcW w:w="142" w:type="dxa"/>
            <w:shd w:val="clear" w:color="auto" w:fill="auto"/>
          </w:tcPr>
          <w:p w14:paraId="111F9C86"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25DED6AE" w14:textId="0EE97965" w:rsidR="00C77E47" w:rsidRPr="00EF23A5" w:rsidRDefault="00C77E47" w:rsidP="00011272">
            <w:pPr>
              <w:spacing w:before="100" w:after="100"/>
              <w:rPr>
                <w:rFonts w:ascii="Arial" w:hAnsi="Arial" w:cs="Arial"/>
                <w:sz w:val="18"/>
                <w:szCs w:val="18"/>
              </w:rPr>
            </w:pPr>
            <w:r w:rsidRPr="00EF23A5">
              <w:rPr>
                <w:rFonts w:ascii="Arial" w:hAnsi="Arial" w:cs="Arial"/>
                <w:sz w:val="18"/>
                <w:szCs w:val="18"/>
              </w:rPr>
              <w:t>Report</w:t>
            </w:r>
          </w:p>
          <w:p w14:paraId="441516BF" w14:textId="77777777" w:rsidR="003E46B8" w:rsidRPr="003E46B8" w:rsidRDefault="003E46B8" w:rsidP="003E46B8">
            <w:pPr>
              <w:spacing w:before="100" w:after="100"/>
              <w:rPr>
                <w:rFonts w:ascii="Arial" w:hAnsi="Arial" w:cs="Arial"/>
                <w:sz w:val="18"/>
                <w:szCs w:val="18"/>
              </w:rPr>
            </w:pPr>
            <w:r w:rsidRPr="003E46B8">
              <w:rPr>
                <w:rFonts w:ascii="Arial" w:hAnsi="Arial" w:cs="Arial"/>
                <w:sz w:val="18"/>
                <w:szCs w:val="18"/>
              </w:rPr>
              <w:t xml:space="preserve">Dates of reports: 26 October 2021 and 22 February 2022 </w:t>
            </w:r>
          </w:p>
          <w:p w14:paraId="2166DE64" w14:textId="7816811D" w:rsidR="00C77E47" w:rsidRPr="009F3376" w:rsidRDefault="003E46B8" w:rsidP="003E46B8">
            <w:pPr>
              <w:spacing w:before="100" w:after="100"/>
              <w:rPr>
                <w:rFonts w:ascii="Arial" w:hAnsi="Arial" w:cs="Arial"/>
                <w:spacing w:val="0"/>
                <w:sz w:val="18"/>
                <w:szCs w:val="18"/>
                <w:highlight w:val="yellow"/>
                <w:lang w:val="en-US" w:eastAsia="en-US"/>
              </w:rPr>
            </w:pPr>
            <w:r w:rsidRPr="003E46B8">
              <w:rPr>
                <w:rFonts w:ascii="Arial" w:hAnsi="Arial" w:cs="Arial"/>
                <w:sz w:val="18"/>
                <w:szCs w:val="18"/>
              </w:rPr>
              <w:t xml:space="preserve">We report annually against a performance reporting framework, referred to in section 98 of </w:t>
            </w:r>
            <w:r w:rsidRPr="004064EF">
              <w:rPr>
                <w:rFonts w:ascii="Arial" w:hAnsi="Arial" w:cs="Arial"/>
                <w:i/>
                <w:iCs/>
                <w:sz w:val="18"/>
                <w:szCs w:val="18"/>
              </w:rPr>
              <w:t>Local Government Act 2020</w:t>
            </w:r>
            <w:r w:rsidRPr="003E46B8">
              <w:rPr>
                <w:rFonts w:ascii="Arial" w:hAnsi="Arial" w:cs="Arial"/>
                <w:sz w:val="18"/>
                <w:szCs w:val="18"/>
              </w:rPr>
              <w:t>, and produce quarterly financial reports.</w:t>
            </w:r>
          </w:p>
        </w:tc>
      </w:tr>
      <w:tr w:rsidR="00C77E47" w:rsidRPr="00FA567B" w14:paraId="0374A84E" w14:textId="77777777" w:rsidTr="004B5AEA">
        <w:trPr>
          <w:cantSplit/>
        </w:trPr>
        <w:tc>
          <w:tcPr>
            <w:tcW w:w="700" w:type="dxa"/>
            <w:shd w:val="clear" w:color="auto" w:fill="auto"/>
          </w:tcPr>
          <w:p w14:paraId="61D263FC" w14:textId="1FE403BE"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t>GC21</w:t>
            </w:r>
          </w:p>
        </w:tc>
        <w:tc>
          <w:tcPr>
            <w:tcW w:w="4262" w:type="dxa"/>
            <w:shd w:val="clear" w:color="auto" w:fill="auto"/>
          </w:tcPr>
          <w:p w14:paraId="336A10B5"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b/>
                <w:bCs/>
                <w:sz w:val="18"/>
                <w:szCs w:val="18"/>
              </w:rPr>
              <w:t>Annual report</w:t>
            </w:r>
            <w:r w:rsidRPr="009F3376">
              <w:rPr>
                <w:rFonts w:ascii="Arial" w:hAnsi="Arial" w:cs="Arial"/>
                <w:sz w:val="18"/>
                <w:szCs w:val="18"/>
              </w:rPr>
              <w:t xml:space="preserve"> </w:t>
            </w:r>
          </w:p>
          <w:p w14:paraId="7F1636FF" w14:textId="070FBAE9"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w:t>
            </w:r>
            <w:proofErr w:type="gramStart"/>
            <w:r w:rsidRPr="009F3376">
              <w:rPr>
                <w:rFonts w:ascii="Arial" w:hAnsi="Arial" w:cs="Arial"/>
                <w:sz w:val="18"/>
                <w:szCs w:val="18"/>
              </w:rPr>
              <w:t>annual</w:t>
            </w:r>
            <w:proofErr w:type="gramEnd"/>
            <w:r w:rsidRPr="009F3376">
              <w:rPr>
                <w:rFonts w:ascii="Arial" w:hAnsi="Arial" w:cs="Arial"/>
                <w:sz w:val="18"/>
                <w:szCs w:val="18"/>
              </w:rPr>
              <w:t xml:space="preserve"> report under sections 98 and 99 of the Act</w:t>
            </w:r>
            <w:r w:rsidRPr="009F3376">
              <w:rPr>
                <w:rFonts w:ascii="Arial" w:hAnsi="Arial" w:cs="Arial"/>
                <w:i/>
                <w:iCs/>
                <w:sz w:val="18"/>
                <w:szCs w:val="18"/>
              </w:rPr>
              <w:t xml:space="preserve"> </w:t>
            </w:r>
            <w:r w:rsidRPr="009F3376">
              <w:rPr>
                <w:rFonts w:ascii="Arial" w:hAnsi="Arial" w:cs="Arial"/>
                <w:sz w:val="18"/>
                <w:szCs w:val="18"/>
              </w:rPr>
              <w:t>containing a report of operations and audited financial and performance statements)</w:t>
            </w:r>
          </w:p>
        </w:tc>
        <w:tc>
          <w:tcPr>
            <w:tcW w:w="142" w:type="dxa"/>
            <w:shd w:val="clear" w:color="auto" w:fill="auto"/>
          </w:tcPr>
          <w:p w14:paraId="1248D810"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7B8DFAA5" w14:textId="77777777" w:rsidR="00C77E47" w:rsidRPr="003E46B8" w:rsidRDefault="00C77E47" w:rsidP="003E46B8">
            <w:pPr>
              <w:spacing w:before="100" w:after="100"/>
              <w:rPr>
                <w:rFonts w:ascii="Arial" w:hAnsi="Arial" w:cs="Arial"/>
                <w:sz w:val="18"/>
                <w:szCs w:val="18"/>
              </w:rPr>
            </w:pPr>
            <w:r w:rsidRPr="009F3376">
              <w:rPr>
                <w:rFonts w:ascii="Arial" w:hAnsi="Arial" w:cs="Arial"/>
                <w:sz w:val="18"/>
                <w:szCs w:val="18"/>
              </w:rPr>
              <w:t>Presented at a meeting of the Council in accordance with section 100 of the Act</w:t>
            </w:r>
          </w:p>
          <w:p w14:paraId="7B68EDB8" w14:textId="10D583D5" w:rsidR="00C77E47" w:rsidRPr="009F3376" w:rsidRDefault="00C77E47" w:rsidP="003E46B8">
            <w:pPr>
              <w:spacing w:before="100" w:after="100"/>
              <w:rPr>
                <w:rFonts w:ascii="Arial" w:hAnsi="Arial" w:cs="Arial"/>
                <w:sz w:val="18"/>
                <w:szCs w:val="18"/>
                <w:highlight w:val="yellow"/>
              </w:rPr>
            </w:pPr>
            <w:r w:rsidRPr="009F3376">
              <w:rPr>
                <w:rFonts w:ascii="Arial" w:hAnsi="Arial" w:cs="Arial"/>
                <w:sz w:val="18"/>
                <w:szCs w:val="18"/>
              </w:rPr>
              <w:t>Date of presentation: 26 October 2021</w:t>
            </w:r>
          </w:p>
        </w:tc>
      </w:tr>
      <w:tr w:rsidR="00C77E47" w:rsidRPr="00FA567B" w14:paraId="679EF863" w14:textId="77777777" w:rsidTr="004B5AEA">
        <w:trPr>
          <w:cantSplit/>
        </w:trPr>
        <w:tc>
          <w:tcPr>
            <w:tcW w:w="700" w:type="dxa"/>
            <w:shd w:val="clear" w:color="auto" w:fill="auto"/>
          </w:tcPr>
          <w:p w14:paraId="2D696093" w14:textId="2FC4A925"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t>GC22</w:t>
            </w:r>
          </w:p>
        </w:tc>
        <w:tc>
          <w:tcPr>
            <w:tcW w:w="4262" w:type="dxa"/>
            <w:shd w:val="clear" w:color="auto" w:fill="auto"/>
          </w:tcPr>
          <w:p w14:paraId="7559792B"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b/>
                <w:bCs/>
                <w:sz w:val="18"/>
                <w:szCs w:val="18"/>
              </w:rPr>
              <w:t>Councillor Code of Conduct</w:t>
            </w:r>
            <w:r w:rsidRPr="009F3376">
              <w:rPr>
                <w:rFonts w:ascii="Arial" w:hAnsi="Arial" w:cs="Arial"/>
                <w:sz w:val="18"/>
                <w:szCs w:val="18"/>
              </w:rPr>
              <w:t xml:space="preserve"> </w:t>
            </w:r>
          </w:p>
          <w:p w14:paraId="3520B796" w14:textId="048A6B79"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(Code under section 139 of the Act setting out the standards of conduct to be followed by Councillors and other matters)</w:t>
            </w:r>
          </w:p>
        </w:tc>
        <w:tc>
          <w:tcPr>
            <w:tcW w:w="142" w:type="dxa"/>
            <w:shd w:val="clear" w:color="auto" w:fill="auto"/>
          </w:tcPr>
          <w:p w14:paraId="432FD83F"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1FE694A3" w14:textId="77777777" w:rsidR="00C77E47" w:rsidRPr="009F3376" w:rsidRDefault="00C77E47" w:rsidP="00011272">
            <w:pPr>
              <w:pStyle w:val="BodyText"/>
              <w:spacing w:before="100" w:after="100"/>
              <w:rPr>
                <w:rFonts w:ascii="Arial" w:hAnsi="Arial" w:cs="Arial"/>
                <w:i/>
                <w:color w:val="000000"/>
                <w:spacing w:val="0"/>
                <w:sz w:val="18"/>
                <w:szCs w:val="18"/>
              </w:rPr>
            </w:pPr>
            <w:r w:rsidRPr="009F3376">
              <w:rPr>
                <w:rFonts w:ascii="Arial" w:hAnsi="Arial" w:cs="Arial"/>
                <w:sz w:val="18"/>
                <w:szCs w:val="18"/>
              </w:rPr>
              <w:t>Reviewed and adopted in accordance with section 139 of the Act</w:t>
            </w:r>
          </w:p>
          <w:p w14:paraId="7E965099" w14:textId="6BE0EC2E"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Date reviewed and adopted: 23 February 2021</w:t>
            </w:r>
          </w:p>
        </w:tc>
      </w:tr>
      <w:tr w:rsidR="00C77E47" w:rsidRPr="00FA567B" w14:paraId="41FA0350" w14:textId="77777777" w:rsidTr="004B5AEA">
        <w:trPr>
          <w:cantSplit/>
        </w:trPr>
        <w:tc>
          <w:tcPr>
            <w:tcW w:w="700" w:type="dxa"/>
            <w:shd w:val="clear" w:color="auto" w:fill="auto"/>
          </w:tcPr>
          <w:p w14:paraId="58ABE314" w14:textId="3ACF2610"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t>GC23</w:t>
            </w:r>
          </w:p>
        </w:tc>
        <w:tc>
          <w:tcPr>
            <w:tcW w:w="4262" w:type="dxa"/>
            <w:shd w:val="clear" w:color="auto" w:fill="auto"/>
          </w:tcPr>
          <w:p w14:paraId="28F32EE2" w14:textId="77777777" w:rsidR="00C77E47" w:rsidRPr="009F3376" w:rsidRDefault="00C77E47" w:rsidP="00011272">
            <w:pPr>
              <w:pStyle w:val="BodyText"/>
              <w:spacing w:before="100" w:after="100"/>
              <w:rPr>
                <w:rFonts w:ascii="Arial" w:hAnsi="Arial" w:cs="Arial"/>
                <w:b/>
                <w:bCs/>
                <w:sz w:val="18"/>
                <w:szCs w:val="18"/>
              </w:rPr>
            </w:pPr>
            <w:r w:rsidRPr="009F3376">
              <w:rPr>
                <w:rFonts w:ascii="Arial" w:hAnsi="Arial" w:cs="Arial"/>
                <w:b/>
                <w:bCs/>
                <w:sz w:val="18"/>
                <w:szCs w:val="18"/>
              </w:rPr>
              <w:t xml:space="preserve">Delegations </w:t>
            </w:r>
          </w:p>
          <w:p w14:paraId="2C0813D2" w14:textId="145A6BEC"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w:t>
            </w:r>
            <w:proofErr w:type="gramStart"/>
            <w:r w:rsidRPr="009F3376">
              <w:rPr>
                <w:rFonts w:ascii="Arial" w:hAnsi="Arial" w:cs="Arial"/>
                <w:sz w:val="18"/>
                <w:szCs w:val="18"/>
              </w:rPr>
              <w:t>documents</w:t>
            </w:r>
            <w:proofErr w:type="gramEnd"/>
            <w:r w:rsidRPr="009F3376">
              <w:rPr>
                <w:rFonts w:ascii="Arial" w:hAnsi="Arial" w:cs="Arial"/>
                <w:sz w:val="18"/>
                <w:szCs w:val="18"/>
              </w:rPr>
              <w:t xml:space="preserve"> setting out the powers, duties and functions of Council and the Chief Executive Officer that have been delegated to members of staff, in accordance with sections 11 and 47 of the Act)</w:t>
            </w:r>
          </w:p>
        </w:tc>
        <w:tc>
          <w:tcPr>
            <w:tcW w:w="142" w:type="dxa"/>
            <w:shd w:val="clear" w:color="auto" w:fill="auto"/>
          </w:tcPr>
          <w:p w14:paraId="4CED1C6E"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2E61A10D" w14:textId="77777777" w:rsidR="00C77E47" w:rsidRPr="009F3376" w:rsidRDefault="00C77E47" w:rsidP="00011272">
            <w:pPr>
              <w:pStyle w:val="BodyText"/>
              <w:spacing w:before="100" w:after="100"/>
              <w:rPr>
                <w:rFonts w:ascii="Arial" w:hAnsi="Arial" w:cs="Arial"/>
                <w:i/>
                <w:color w:val="000000"/>
                <w:spacing w:val="0"/>
                <w:sz w:val="18"/>
                <w:szCs w:val="18"/>
              </w:rPr>
            </w:pPr>
            <w:r w:rsidRPr="009F3376">
              <w:rPr>
                <w:rFonts w:ascii="Arial" w:hAnsi="Arial" w:cs="Arial"/>
                <w:sz w:val="18"/>
                <w:szCs w:val="18"/>
              </w:rPr>
              <w:t>Reviewed in accordance with section 11(7) of the Act and a register kept in accordance with sections 11(8) and 47(7) of the Act</w:t>
            </w:r>
          </w:p>
          <w:p w14:paraId="726C33FB" w14:textId="77777777" w:rsidR="00C77E47" w:rsidRPr="009F3376" w:rsidRDefault="00C77E47" w:rsidP="00011272">
            <w:pPr>
              <w:pStyle w:val="BodyText"/>
              <w:spacing w:before="100" w:after="100"/>
              <w:rPr>
                <w:rFonts w:ascii="Arial" w:hAnsi="Arial" w:cs="Arial"/>
                <w:sz w:val="18"/>
                <w:szCs w:val="18"/>
              </w:rPr>
            </w:pPr>
            <w:r w:rsidRPr="009F3376">
              <w:rPr>
                <w:rFonts w:ascii="Arial" w:hAnsi="Arial" w:cs="Arial"/>
                <w:sz w:val="18"/>
                <w:szCs w:val="18"/>
              </w:rPr>
              <w:t>Date of review under section 11(7): reviewed 26 April 2022</w:t>
            </w:r>
          </w:p>
          <w:p w14:paraId="5E782395" w14:textId="3C13103B" w:rsidR="00C77E47" w:rsidRPr="009F3376" w:rsidRDefault="00C77E47" w:rsidP="00011272">
            <w:pPr>
              <w:pStyle w:val="BodyText"/>
              <w:spacing w:before="100" w:after="100"/>
              <w:rPr>
                <w:rFonts w:ascii="Arial" w:hAnsi="Arial" w:cs="Arial"/>
                <w:sz w:val="18"/>
                <w:szCs w:val="18"/>
                <w:highlight w:val="yellow"/>
              </w:rPr>
            </w:pPr>
            <w:r w:rsidRPr="009F3376">
              <w:rPr>
                <w:rFonts w:ascii="Arial" w:hAnsi="Arial" w:cs="Arial"/>
                <w:sz w:val="18"/>
                <w:szCs w:val="18"/>
              </w:rPr>
              <w:t>Date of review under section 47(7) CEO to Staff: 31 March 2022</w:t>
            </w:r>
          </w:p>
        </w:tc>
      </w:tr>
      <w:tr w:rsidR="00C77E47" w:rsidRPr="00FA567B" w14:paraId="54E50F9B" w14:textId="77777777" w:rsidTr="004B5AEA">
        <w:trPr>
          <w:cantSplit/>
        </w:trPr>
        <w:tc>
          <w:tcPr>
            <w:tcW w:w="700" w:type="dxa"/>
            <w:shd w:val="clear" w:color="auto" w:fill="auto"/>
          </w:tcPr>
          <w:p w14:paraId="2F5DFB64" w14:textId="579EB0C2" w:rsidR="00C77E47" w:rsidRPr="009F3376" w:rsidRDefault="00C77E47" w:rsidP="00011272">
            <w:pPr>
              <w:pStyle w:val="TableText"/>
              <w:spacing w:before="100" w:after="100"/>
              <w:rPr>
                <w:rFonts w:ascii="Arial" w:hAnsi="Arial" w:cs="Arial"/>
                <w:szCs w:val="18"/>
                <w:highlight w:val="yellow"/>
              </w:rPr>
            </w:pPr>
            <w:r w:rsidRPr="009F3376">
              <w:rPr>
                <w:rFonts w:ascii="Arial" w:hAnsi="Arial" w:cs="Arial"/>
                <w:szCs w:val="18"/>
              </w:rPr>
              <w:lastRenderedPageBreak/>
              <w:t>GC24</w:t>
            </w:r>
          </w:p>
        </w:tc>
        <w:tc>
          <w:tcPr>
            <w:tcW w:w="4262" w:type="dxa"/>
            <w:shd w:val="clear" w:color="auto" w:fill="auto"/>
          </w:tcPr>
          <w:p w14:paraId="750F2AAA" w14:textId="77777777" w:rsidR="00C77E47" w:rsidRPr="009F3376" w:rsidRDefault="00C77E47" w:rsidP="00011272">
            <w:pPr>
              <w:pStyle w:val="BodyText"/>
              <w:spacing w:before="100" w:after="100"/>
              <w:rPr>
                <w:rFonts w:ascii="Arial" w:hAnsi="Arial" w:cs="Arial"/>
                <w:b/>
                <w:bCs/>
                <w:sz w:val="18"/>
                <w:szCs w:val="18"/>
              </w:rPr>
            </w:pPr>
            <w:r w:rsidRPr="009F3376">
              <w:rPr>
                <w:rFonts w:ascii="Arial" w:hAnsi="Arial" w:cs="Arial"/>
                <w:b/>
                <w:bCs/>
                <w:sz w:val="18"/>
                <w:szCs w:val="18"/>
              </w:rPr>
              <w:t xml:space="preserve">Meeting procedures </w:t>
            </w:r>
          </w:p>
          <w:p w14:paraId="6B135690" w14:textId="61E4B990" w:rsidR="00C77E47" w:rsidRPr="009F3376" w:rsidRDefault="00C77E47" w:rsidP="00011272">
            <w:pPr>
              <w:pStyle w:val="BodyText"/>
              <w:spacing w:before="100" w:after="100"/>
              <w:rPr>
                <w:rFonts w:ascii="Arial" w:hAnsi="Arial" w:cs="Arial"/>
                <w:b/>
                <w:bCs/>
                <w:sz w:val="18"/>
                <w:szCs w:val="18"/>
                <w:highlight w:val="yellow"/>
              </w:rPr>
            </w:pPr>
            <w:r w:rsidRPr="009F3376">
              <w:rPr>
                <w:rFonts w:ascii="Arial" w:hAnsi="Arial" w:cs="Arial"/>
                <w:sz w:val="18"/>
                <w:szCs w:val="18"/>
              </w:rPr>
              <w:t>(Governance Rules under section 60 of the Act governing the conduct of meetings of Council and delegated committees)</w:t>
            </w:r>
          </w:p>
        </w:tc>
        <w:tc>
          <w:tcPr>
            <w:tcW w:w="142" w:type="dxa"/>
            <w:shd w:val="clear" w:color="auto" w:fill="auto"/>
          </w:tcPr>
          <w:p w14:paraId="5FECBD9C" w14:textId="77777777" w:rsidR="00C77E47" w:rsidRPr="009F3376" w:rsidRDefault="00C77E47" w:rsidP="00011272">
            <w:pPr>
              <w:pStyle w:val="BodyText"/>
              <w:spacing w:before="100" w:after="100"/>
              <w:rPr>
                <w:rFonts w:ascii="Arial" w:hAnsi="Arial" w:cs="Arial"/>
                <w:sz w:val="18"/>
                <w:szCs w:val="18"/>
                <w:highlight w:val="yellow"/>
              </w:rPr>
            </w:pPr>
          </w:p>
        </w:tc>
        <w:tc>
          <w:tcPr>
            <w:tcW w:w="5245" w:type="dxa"/>
            <w:shd w:val="clear" w:color="auto" w:fill="auto"/>
          </w:tcPr>
          <w:p w14:paraId="52F06264" w14:textId="77777777" w:rsidR="00C77E47" w:rsidRPr="009F3376" w:rsidRDefault="00C77E47" w:rsidP="00011272">
            <w:pPr>
              <w:pStyle w:val="BodyText"/>
              <w:spacing w:before="100" w:after="100"/>
              <w:rPr>
                <w:rFonts w:ascii="Arial" w:hAnsi="Arial" w:cs="Arial"/>
                <w:i/>
                <w:color w:val="000000"/>
                <w:spacing w:val="0"/>
                <w:sz w:val="18"/>
                <w:szCs w:val="18"/>
              </w:rPr>
            </w:pPr>
            <w:r w:rsidRPr="009F3376">
              <w:rPr>
                <w:rFonts w:ascii="Arial" w:hAnsi="Arial" w:cs="Arial"/>
                <w:sz w:val="18"/>
                <w:szCs w:val="18"/>
              </w:rPr>
              <w:t>Governance Rules adopted in accordance with section 60 of the Act</w:t>
            </w:r>
          </w:p>
          <w:p w14:paraId="73EFE304" w14:textId="6AFB7ACE" w:rsidR="00C77E47" w:rsidRPr="009F3376" w:rsidRDefault="00C77E47" w:rsidP="00011272">
            <w:pPr>
              <w:pStyle w:val="BodyText"/>
              <w:spacing w:before="100" w:after="100"/>
              <w:rPr>
                <w:rFonts w:ascii="Arial" w:hAnsi="Arial" w:cs="Arial"/>
                <w:strike/>
                <w:sz w:val="18"/>
                <w:szCs w:val="18"/>
                <w:highlight w:val="yellow"/>
              </w:rPr>
            </w:pPr>
            <w:r w:rsidRPr="009F3376">
              <w:rPr>
                <w:rFonts w:ascii="Arial" w:hAnsi="Arial" w:cs="Arial"/>
                <w:color w:val="000000"/>
                <w:spacing w:val="0"/>
                <w:sz w:val="18"/>
                <w:szCs w:val="18"/>
              </w:rPr>
              <w:t>Date Governance Rules adopted: 1 September 2020</w:t>
            </w:r>
          </w:p>
        </w:tc>
      </w:tr>
    </w:tbl>
    <w:p w14:paraId="72949096" w14:textId="535F9103" w:rsidR="00704F11" w:rsidRDefault="00704F11" w:rsidP="00011272">
      <w:pPr>
        <w:spacing w:before="100" w:after="100"/>
        <w:rPr>
          <w:rFonts w:ascii="Arial" w:hAnsi="Arial" w:cs="Arial"/>
          <w:sz w:val="20"/>
          <w:szCs w:val="20"/>
          <w:highlight w:val="yellow"/>
        </w:rPr>
      </w:pPr>
    </w:p>
    <w:p w14:paraId="688B08E4" w14:textId="72A58FFE" w:rsidR="00704F11" w:rsidRDefault="00BE2F09" w:rsidP="0069219C">
      <w:pPr>
        <w:tabs>
          <w:tab w:val="left" w:pos="8130"/>
        </w:tabs>
        <w:spacing w:before="200" w:after="200"/>
        <w:rPr>
          <w:rFonts w:ascii="Arial" w:hAnsi="Arial" w:cs="Arial"/>
          <w:sz w:val="20"/>
          <w:szCs w:val="20"/>
        </w:rPr>
        <w:sectPr w:rsidR="00704F11" w:rsidSect="00803D09">
          <w:headerReference w:type="even" r:id="rId105"/>
          <w:headerReference w:type="default" r:id="rId106"/>
          <w:footerReference w:type="even" r:id="rId107"/>
          <w:footerReference w:type="default" r:id="rId108"/>
          <w:headerReference w:type="first" r:id="rId109"/>
          <w:footerReference w:type="first" r:id="rId110"/>
          <w:pgSz w:w="11906" w:h="16838"/>
          <w:pgMar w:top="720" w:right="720" w:bottom="720" w:left="720" w:header="720" w:footer="577" w:gutter="0"/>
          <w:cols w:space="720"/>
          <w:docGrid w:linePitch="326"/>
        </w:sectPr>
      </w:pPr>
      <w:r>
        <w:rPr>
          <w:rFonts w:ascii="Arial" w:hAnsi="Arial" w:cs="Arial"/>
          <w:b/>
          <w:color w:val="003361"/>
          <w:sz w:val="24"/>
          <w:szCs w:val="24"/>
          <w:lang w:eastAsia="en-US"/>
        </w:rPr>
        <w:t xml:space="preserve">CERTIFICATION OF THE </w:t>
      </w:r>
      <w:r w:rsidR="007F7B1E">
        <w:rPr>
          <w:rFonts w:ascii="Arial" w:hAnsi="Arial" w:cs="Arial"/>
          <w:b/>
          <w:color w:val="003361"/>
          <w:sz w:val="24"/>
          <w:szCs w:val="24"/>
          <w:lang w:eastAsia="en-US"/>
        </w:rPr>
        <w:t xml:space="preserve">GOVERNANCE AND MANAGEMENT CHECKLIST </w:t>
      </w:r>
      <w:r w:rsidR="0069219C">
        <w:rPr>
          <w:rFonts w:ascii="Arial" w:hAnsi="Arial" w:cs="Arial"/>
          <w:b/>
          <w:color w:val="003361"/>
          <w:sz w:val="24"/>
          <w:szCs w:val="24"/>
          <w:lang w:eastAsia="en-US"/>
        </w:rPr>
        <w:br/>
      </w:r>
      <w:r w:rsidR="007F7B1E">
        <w:rPr>
          <w:rFonts w:ascii="Arial" w:hAnsi="Arial" w:cs="Arial"/>
          <w:b/>
          <w:color w:val="003361"/>
          <w:sz w:val="24"/>
          <w:szCs w:val="24"/>
          <w:lang w:eastAsia="en-US"/>
        </w:rPr>
        <w:br/>
      </w:r>
      <w:bookmarkEnd w:id="117"/>
      <w:r w:rsidR="007F7B1E" w:rsidRPr="007F7B1E">
        <w:rPr>
          <w:rFonts w:ascii="Arial" w:hAnsi="Arial" w:cs="Arial"/>
          <w:noProof/>
          <w:sz w:val="20"/>
          <w:szCs w:val="20"/>
        </w:rPr>
        <w:drawing>
          <wp:inline distT="0" distB="0" distL="0" distR="0" wp14:anchorId="165C69A2" wp14:editId="67F06455">
            <wp:extent cx="6645910" cy="2421255"/>
            <wp:effectExtent l="0" t="0" r="2540" b="0"/>
            <wp:docPr id="92" name="Picture 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1"/>
                    <a:stretch>
                      <a:fillRect/>
                    </a:stretch>
                  </pic:blipFill>
                  <pic:spPr>
                    <a:xfrm>
                      <a:off x="0" y="0"/>
                      <a:ext cx="6645910" cy="2421255"/>
                    </a:xfrm>
                    <a:prstGeom prst="rect">
                      <a:avLst/>
                    </a:prstGeom>
                  </pic:spPr>
                </pic:pic>
              </a:graphicData>
            </a:graphic>
          </wp:inline>
        </w:drawing>
      </w:r>
    </w:p>
    <w:p w14:paraId="38E0EF37" w14:textId="0CC1EC35" w:rsidR="00704F11" w:rsidRPr="00820372" w:rsidRDefault="00704F11" w:rsidP="001365B4">
      <w:pPr>
        <w:pStyle w:val="Heading2"/>
        <w:spacing w:before="100" w:after="100"/>
        <w:rPr>
          <w:rFonts w:ascii="Arial" w:hAnsi="Arial" w:cs="Arial"/>
          <w:color w:val="244061"/>
          <w:sz w:val="28"/>
          <w:szCs w:val="28"/>
        </w:rPr>
      </w:pPr>
      <w:bookmarkStart w:id="124" w:name="_Toc116036595"/>
      <w:r>
        <w:rPr>
          <w:rFonts w:ascii="Arial" w:hAnsi="Arial" w:cs="Arial"/>
          <w:color w:val="244061"/>
          <w:sz w:val="28"/>
          <w:szCs w:val="28"/>
        </w:rPr>
        <w:lastRenderedPageBreak/>
        <w:t>DOMESTIC ANIMAL MANAGEMENT PLAN UPDATE</w:t>
      </w:r>
      <w:bookmarkEnd w:id="124"/>
    </w:p>
    <w:p w14:paraId="2845E966" w14:textId="77777777" w:rsidR="00704F11" w:rsidRPr="00BB3858" w:rsidRDefault="00704F11" w:rsidP="00BB3858">
      <w:pPr>
        <w:spacing w:before="100" w:after="100"/>
        <w:rPr>
          <w:rFonts w:ascii="Arial" w:hAnsi="Arial" w:cs="Arial"/>
          <w:b/>
          <w:color w:val="99D1DC"/>
          <w:spacing w:val="0"/>
          <w:sz w:val="24"/>
          <w:szCs w:val="24"/>
          <w:lang w:val="en-US" w:eastAsia="en-US"/>
        </w:rPr>
      </w:pPr>
      <w:r w:rsidRPr="00BB3858">
        <w:rPr>
          <w:rFonts w:ascii="Arial" w:hAnsi="Arial" w:cs="Arial"/>
          <w:b/>
          <w:color w:val="99D1DC"/>
          <w:spacing w:val="0"/>
          <w:sz w:val="24"/>
          <w:szCs w:val="24"/>
          <w:lang w:val="en-US" w:eastAsia="en-US"/>
        </w:rPr>
        <w:t xml:space="preserve">We have a legal obligation under the </w:t>
      </w:r>
      <w:r w:rsidRPr="00BB3858">
        <w:rPr>
          <w:rFonts w:ascii="Arial" w:hAnsi="Arial" w:cs="Arial"/>
          <w:b/>
          <w:i/>
          <w:iCs/>
          <w:color w:val="99D1DC"/>
          <w:spacing w:val="0"/>
          <w:sz w:val="24"/>
          <w:szCs w:val="24"/>
          <w:lang w:val="en-US" w:eastAsia="en-US"/>
        </w:rPr>
        <w:t>Domestic Animals Act (Vic) 1994</w:t>
      </w:r>
      <w:r w:rsidRPr="00BB3858">
        <w:rPr>
          <w:rFonts w:ascii="Arial" w:hAnsi="Arial" w:cs="Arial"/>
          <w:b/>
          <w:color w:val="99D1DC"/>
          <w:spacing w:val="0"/>
          <w:sz w:val="24"/>
          <w:szCs w:val="24"/>
          <w:lang w:val="en-US" w:eastAsia="en-US"/>
        </w:rPr>
        <w:t xml:space="preserve"> to prepare a four-year plan outlining how we will manage dogs and cats within our municipal boundaries and evaluate progress of the plan in our annual report. </w:t>
      </w:r>
    </w:p>
    <w:p w14:paraId="1D17AE6C" w14:textId="6A0DA3F7" w:rsidR="00704F11" w:rsidRPr="007C425A" w:rsidRDefault="00704F11" w:rsidP="00092AB8">
      <w:pPr>
        <w:pStyle w:val="ListBullet"/>
        <w:spacing w:before="100" w:after="100"/>
        <w:ind w:left="0" w:firstLine="0"/>
        <w:rPr>
          <w:rFonts w:ascii="Arial" w:hAnsi="Arial" w:cs="Arial"/>
          <w:sz w:val="20"/>
          <w:szCs w:val="18"/>
        </w:rPr>
      </w:pPr>
      <w:r w:rsidRPr="007C425A">
        <w:rPr>
          <w:rFonts w:ascii="Arial" w:hAnsi="Arial" w:cs="Arial"/>
          <w:sz w:val="20"/>
          <w:szCs w:val="20"/>
        </w:rPr>
        <w:t>Geelong has one of the largest dog and cat populations of any Victorian municipality, with 34,287 registered dogs and 10,232 registered cats.</w:t>
      </w:r>
      <w:r>
        <w:rPr>
          <w:rFonts w:ascii="Arial" w:hAnsi="Arial" w:cs="Arial"/>
          <w:sz w:val="20"/>
          <w:szCs w:val="20"/>
        </w:rPr>
        <w:t xml:space="preserve"> </w:t>
      </w:r>
      <w:r w:rsidRPr="007C425A">
        <w:rPr>
          <w:rFonts w:ascii="Arial" w:hAnsi="Arial" w:cs="Arial"/>
          <w:sz w:val="20"/>
          <w:szCs w:val="20"/>
        </w:rPr>
        <w:t>The Domestic Animal Management Plan identifies how Council will</w:t>
      </w:r>
      <w:r w:rsidRPr="007C425A">
        <w:rPr>
          <w:rFonts w:ascii="Arial" w:hAnsi="Arial" w:cs="Arial"/>
          <w:sz w:val="20"/>
          <w:szCs w:val="18"/>
        </w:rPr>
        <w:t>:</w:t>
      </w:r>
    </w:p>
    <w:p w14:paraId="308B19D6" w14:textId="77777777" w:rsidR="00704F11" w:rsidRPr="007C425A" w:rsidRDefault="00704F11" w:rsidP="001365B4">
      <w:pPr>
        <w:numPr>
          <w:ilvl w:val="0"/>
          <w:numId w:val="33"/>
        </w:numPr>
        <w:shd w:val="clear" w:color="auto" w:fill="FFFFFF"/>
        <w:spacing w:before="100" w:after="100"/>
        <w:rPr>
          <w:rFonts w:ascii="Arial" w:hAnsi="Arial" w:cs="Arial"/>
          <w:color w:val="000000"/>
          <w:spacing w:val="0"/>
          <w:sz w:val="20"/>
          <w:szCs w:val="20"/>
        </w:rPr>
      </w:pPr>
      <w:r w:rsidRPr="007C425A">
        <w:rPr>
          <w:rFonts w:ascii="Arial" w:hAnsi="Arial" w:cs="Arial"/>
          <w:color w:val="000000"/>
          <w:spacing w:val="0"/>
          <w:sz w:val="20"/>
          <w:szCs w:val="20"/>
        </w:rPr>
        <w:t>help pets, pet owners and the general community to live together</w:t>
      </w:r>
    </w:p>
    <w:p w14:paraId="636AEDD9" w14:textId="77777777" w:rsidR="00704F11" w:rsidRPr="007C425A" w:rsidRDefault="00704F11" w:rsidP="001365B4">
      <w:pPr>
        <w:numPr>
          <w:ilvl w:val="0"/>
          <w:numId w:val="33"/>
        </w:numPr>
        <w:shd w:val="clear" w:color="auto" w:fill="FFFFFF"/>
        <w:spacing w:before="100" w:after="100"/>
        <w:rPr>
          <w:rFonts w:ascii="Arial" w:hAnsi="Arial" w:cs="Arial"/>
          <w:color w:val="000000"/>
          <w:spacing w:val="0"/>
          <w:sz w:val="20"/>
          <w:szCs w:val="20"/>
        </w:rPr>
      </w:pPr>
      <w:r w:rsidRPr="007C425A">
        <w:rPr>
          <w:rFonts w:ascii="Arial" w:hAnsi="Arial" w:cs="Arial"/>
          <w:color w:val="000000"/>
          <w:spacing w:val="0"/>
          <w:sz w:val="20"/>
          <w:szCs w:val="20"/>
        </w:rPr>
        <w:t>protect the environment and local wildlife from the negative impacts of dogs and cats</w:t>
      </w:r>
    </w:p>
    <w:p w14:paraId="18338623" w14:textId="77777777" w:rsidR="00704F11" w:rsidRPr="007C425A" w:rsidRDefault="00704F11" w:rsidP="001365B4">
      <w:pPr>
        <w:numPr>
          <w:ilvl w:val="0"/>
          <w:numId w:val="33"/>
        </w:numPr>
        <w:shd w:val="clear" w:color="auto" w:fill="FFFFFF"/>
        <w:spacing w:before="100" w:after="100"/>
        <w:rPr>
          <w:rFonts w:ascii="Arial" w:hAnsi="Arial" w:cs="Arial"/>
          <w:color w:val="000000"/>
          <w:spacing w:val="0"/>
          <w:sz w:val="20"/>
          <w:szCs w:val="20"/>
        </w:rPr>
      </w:pPr>
      <w:r w:rsidRPr="007C425A">
        <w:rPr>
          <w:rFonts w:ascii="Arial" w:hAnsi="Arial" w:cs="Arial"/>
          <w:color w:val="000000"/>
          <w:spacing w:val="0"/>
          <w:sz w:val="20"/>
          <w:szCs w:val="20"/>
        </w:rPr>
        <w:t>balance the needs of those who own pets with those who do not</w:t>
      </w:r>
    </w:p>
    <w:p w14:paraId="0BAD9A33" w14:textId="77777777" w:rsidR="00704F11" w:rsidRPr="007C425A" w:rsidRDefault="00704F11" w:rsidP="001365B4">
      <w:pPr>
        <w:numPr>
          <w:ilvl w:val="0"/>
          <w:numId w:val="33"/>
        </w:numPr>
        <w:shd w:val="clear" w:color="auto" w:fill="FFFFFF"/>
        <w:spacing w:before="100" w:after="100"/>
        <w:rPr>
          <w:rFonts w:ascii="Arial" w:hAnsi="Arial" w:cs="Arial"/>
          <w:color w:val="000000"/>
          <w:spacing w:val="0"/>
          <w:sz w:val="20"/>
          <w:szCs w:val="20"/>
        </w:rPr>
      </w:pPr>
      <w:r w:rsidRPr="007C425A">
        <w:rPr>
          <w:rFonts w:ascii="Arial" w:hAnsi="Arial" w:cs="Arial"/>
          <w:color w:val="000000"/>
          <w:spacing w:val="0"/>
          <w:sz w:val="20"/>
          <w:szCs w:val="20"/>
        </w:rPr>
        <w:t>address animal management welfare and legal issues</w:t>
      </w:r>
    </w:p>
    <w:p w14:paraId="1E0153D2" w14:textId="77777777" w:rsidR="00704F11" w:rsidRPr="007C425A" w:rsidRDefault="00704F11" w:rsidP="001365B4">
      <w:pPr>
        <w:numPr>
          <w:ilvl w:val="0"/>
          <w:numId w:val="33"/>
        </w:numPr>
        <w:shd w:val="clear" w:color="auto" w:fill="FFFFFF"/>
        <w:spacing w:before="100" w:after="100"/>
        <w:rPr>
          <w:rFonts w:ascii="Arial" w:hAnsi="Arial" w:cs="Arial"/>
          <w:color w:val="000000"/>
          <w:spacing w:val="0"/>
          <w:sz w:val="20"/>
          <w:szCs w:val="20"/>
        </w:rPr>
      </w:pPr>
      <w:r w:rsidRPr="007C425A">
        <w:rPr>
          <w:rFonts w:ascii="Arial" w:hAnsi="Arial" w:cs="Arial"/>
          <w:color w:val="000000"/>
          <w:spacing w:val="0"/>
          <w:sz w:val="20"/>
          <w:szCs w:val="20"/>
        </w:rPr>
        <w:t>promote responsible pet ownership</w:t>
      </w:r>
    </w:p>
    <w:p w14:paraId="33F96918" w14:textId="77777777" w:rsidR="00704F11" w:rsidRPr="007C425A" w:rsidRDefault="00704F11" w:rsidP="001365B4">
      <w:pPr>
        <w:numPr>
          <w:ilvl w:val="0"/>
          <w:numId w:val="33"/>
        </w:numPr>
        <w:shd w:val="clear" w:color="auto" w:fill="FFFFFF"/>
        <w:spacing w:before="100" w:after="100"/>
        <w:rPr>
          <w:rFonts w:ascii="Arial" w:hAnsi="Arial" w:cs="Arial"/>
          <w:color w:val="000000"/>
          <w:spacing w:val="0"/>
          <w:sz w:val="20"/>
          <w:szCs w:val="20"/>
        </w:rPr>
      </w:pPr>
      <w:r w:rsidRPr="007C425A">
        <w:rPr>
          <w:rFonts w:ascii="Arial" w:hAnsi="Arial" w:cs="Arial"/>
          <w:color w:val="000000"/>
          <w:spacing w:val="0"/>
          <w:sz w:val="20"/>
          <w:szCs w:val="20"/>
        </w:rPr>
        <w:t>improve the experience of animal ownership.</w:t>
      </w:r>
    </w:p>
    <w:p w14:paraId="02419457" w14:textId="77777777" w:rsidR="00704F11" w:rsidRPr="007C425A" w:rsidRDefault="00704F11" w:rsidP="001365B4">
      <w:pPr>
        <w:shd w:val="clear" w:color="auto" w:fill="FFFFFF"/>
        <w:spacing w:before="100" w:after="100"/>
        <w:rPr>
          <w:rFonts w:ascii="Arial" w:hAnsi="Arial" w:cs="Arial"/>
          <w:sz w:val="20"/>
          <w:szCs w:val="18"/>
        </w:rPr>
      </w:pPr>
      <w:r w:rsidRPr="007C425A">
        <w:rPr>
          <w:rFonts w:ascii="Arial" w:hAnsi="Arial" w:cs="Arial"/>
          <w:sz w:val="20"/>
          <w:szCs w:val="18"/>
        </w:rPr>
        <w:t xml:space="preserve">The </w:t>
      </w:r>
      <w:r>
        <w:rPr>
          <w:rFonts w:ascii="Arial" w:hAnsi="Arial" w:cs="Arial"/>
          <w:sz w:val="20"/>
          <w:szCs w:val="18"/>
        </w:rPr>
        <w:t>plan</w:t>
      </w:r>
      <w:r w:rsidRPr="007C425A">
        <w:rPr>
          <w:rFonts w:ascii="Arial" w:hAnsi="Arial" w:cs="Arial"/>
          <w:sz w:val="20"/>
          <w:szCs w:val="18"/>
        </w:rPr>
        <w:t xml:space="preserve"> </w:t>
      </w:r>
      <w:r w:rsidRPr="00493803">
        <w:rPr>
          <w:rFonts w:ascii="Arial" w:hAnsi="Arial" w:cs="Arial"/>
          <w:sz w:val="20"/>
          <w:szCs w:val="18"/>
        </w:rPr>
        <w:t xml:space="preserve">not only outlines </w:t>
      </w:r>
      <w:r>
        <w:rPr>
          <w:rFonts w:ascii="Arial" w:hAnsi="Arial" w:cs="Arial"/>
          <w:sz w:val="20"/>
          <w:szCs w:val="18"/>
        </w:rPr>
        <w:t>the City’s</w:t>
      </w:r>
      <w:r w:rsidRPr="00493803">
        <w:rPr>
          <w:rFonts w:ascii="Arial" w:hAnsi="Arial" w:cs="Arial"/>
          <w:sz w:val="20"/>
          <w:szCs w:val="18"/>
        </w:rPr>
        <w:t xml:space="preserve"> role in animal management, but is also intended to have an educational focus, encouraging and teaching community members that it’s every owner’s responsibility to take care of their pets</w:t>
      </w:r>
      <w:r>
        <w:rPr>
          <w:rFonts w:ascii="Arial" w:hAnsi="Arial" w:cs="Arial"/>
          <w:sz w:val="20"/>
          <w:szCs w:val="18"/>
        </w:rPr>
        <w:t>.</w:t>
      </w:r>
    </w:p>
    <w:p w14:paraId="28E4802F" w14:textId="77777777" w:rsidR="00704F11" w:rsidRPr="007C425A" w:rsidDel="00830C01" w:rsidRDefault="00704F11" w:rsidP="001365B4">
      <w:pPr>
        <w:pStyle w:val="ListBullet"/>
        <w:spacing w:before="100" w:after="100"/>
        <w:rPr>
          <w:rFonts w:ascii="Arial" w:hAnsi="Arial" w:cs="Arial"/>
          <w:sz w:val="20"/>
          <w:szCs w:val="18"/>
        </w:rPr>
      </w:pPr>
      <w:r w:rsidRPr="00F259F3">
        <w:rPr>
          <w:rFonts w:ascii="Arial" w:hAnsi="Arial" w:cs="Arial"/>
          <w:sz w:val="20"/>
          <w:szCs w:val="20"/>
        </w:rPr>
        <w:t xml:space="preserve">Council adopted the </w:t>
      </w:r>
      <w:r w:rsidRPr="00F259F3">
        <w:rPr>
          <w:rFonts w:ascii="Arial" w:hAnsi="Arial" w:cs="Arial"/>
          <w:i/>
          <w:iCs/>
          <w:sz w:val="20"/>
          <w:szCs w:val="20"/>
        </w:rPr>
        <w:t>Domestic Animal Management Plan 2022–25</w:t>
      </w:r>
      <w:r w:rsidRPr="00F259F3">
        <w:rPr>
          <w:rFonts w:ascii="Arial" w:hAnsi="Arial" w:cs="Arial"/>
          <w:sz w:val="20"/>
          <w:szCs w:val="20"/>
        </w:rPr>
        <w:t xml:space="preserve"> on 23 November 2021</w:t>
      </w:r>
      <w:r>
        <w:rPr>
          <w:rFonts w:ascii="Arial" w:hAnsi="Arial" w:cs="Arial"/>
          <w:sz w:val="20"/>
          <w:szCs w:val="20"/>
        </w:rPr>
        <w:t xml:space="preserve">. </w:t>
      </w:r>
    </w:p>
    <w:p w14:paraId="611655DA" w14:textId="77777777" w:rsidR="00704F11" w:rsidRPr="00F259F3" w:rsidRDefault="00704F11" w:rsidP="001365B4">
      <w:pPr>
        <w:spacing w:before="100" w:after="100"/>
        <w:rPr>
          <w:rFonts w:ascii="Arial" w:hAnsi="Arial" w:cs="Arial"/>
          <w:sz w:val="20"/>
          <w:szCs w:val="20"/>
        </w:rPr>
      </w:pPr>
      <w:r w:rsidRPr="00F259F3">
        <w:rPr>
          <w:rFonts w:ascii="Arial" w:hAnsi="Arial" w:cs="Arial"/>
          <w:sz w:val="20"/>
          <w:szCs w:val="20"/>
        </w:rPr>
        <w:t>Activities we’ve undertaken in the last 12 months in support of the plan include:</w:t>
      </w:r>
    </w:p>
    <w:p w14:paraId="30E887AE" w14:textId="100814A1" w:rsidR="00704F11" w:rsidRPr="00F259F3" w:rsidRDefault="00704F11" w:rsidP="001365B4">
      <w:pPr>
        <w:pStyle w:val="ListBullet"/>
        <w:numPr>
          <w:ilvl w:val="0"/>
          <w:numId w:val="24"/>
        </w:numPr>
        <w:spacing w:before="100" w:after="100"/>
        <w:ind w:left="714" w:hanging="357"/>
        <w:rPr>
          <w:rFonts w:ascii="Arial" w:hAnsi="Arial" w:cs="Arial"/>
          <w:sz w:val="20"/>
          <w:szCs w:val="18"/>
        </w:rPr>
      </w:pPr>
      <w:r>
        <w:rPr>
          <w:rFonts w:ascii="Arial" w:hAnsi="Arial" w:cs="Arial"/>
          <w:sz w:val="20"/>
          <w:szCs w:val="18"/>
        </w:rPr>
        <w:t>engaged with the community in the re</w:t>
      </w:r>
      <w:r w:rsidRPr="00F259F3">
        <w:rPr>
          <w:rFonts w:ascii="Arial" w:hAnsi="Arial" w:cs="Arial"/>
          <w:sz w:val="20"/>
          <w:szCs w:val="18"/>
        </w:rPr>
        <w:t xml:space="preserve">view of our </w:t>
      </w:r>
      <w:r w:rsidRPr="001A666A">
        <w:rPr>
          <w:rFonts w:ascii="Arial" w:hAnsi="Arial" w:cs="Arial"/>
          <w:i/>
          <w:iCs/>
          <w:sz w:val="20"/>
          <w:szCs w:val="18"/>
        </w:rPr>
        <w:t xml:space="preserve">Dog Controls in Public Places </w:t>
      </w:r>
      <w:r>
        <w:rPr>
          <w:rFonts w:ascii="Arial" w:hAnsi="Arial" w:cs="Arial"/>
          <w:i/>
          <w:iCs/>
          <w:sz w:val="20"/>
          <w:szCs w:val="18"/>
        </w:rPr>
        <w:t>P</w:t>
      </w:r>
      <w:r w:rsidRPr="001A666A">
        <w:rPr>
          <w:rFonts w:ascii="Arial" w:hAnsi="Arial" w:cs="Arial"/>
          <w:i/>
          <w:iCs/>
          <w:sz w:val="20"/>
          <w:szCs w:val="18"/>
        </w:rPr>
        <w:t>olic</w:t>
      </w:r>
      <w:r>
        <w:rPr>
          <w:rFonts w:ascii="Arial" w:hAnsi="Arial" w:cs="Arial"/>
          <w:i/>
          <w:iCs/>
          <w:sz w:val="20"/>
          <w:szCs w:val="18"/>
        </w:rPr>
        <w:t xml:space="preserve">y </w:t>
      </w:r>
      <w:r>
        <w:rPr>
          <w:rFonts w:ascii="Arial" w:hAnsi="Arial" w:cs="Arial"/>
          <w:sz w:val="20"/>
          <w:szCs w:val="18"/>
        </w:rPr>
        <w:t xml:space="preserve">and in the development of the </w:t>
      </w:r>
      <w:r w:rsidRPr="00F259F3">
        <w:rPr>
          <w:rFonts w:ascii="Arial" w:hAnsi="Arial" w:cs="Arial"/>
          <w:i/>
          <w:iCs/>
          <w:sz w:val="20"/>
          <w:szCs w:val="18"/>
        </w:rPr>
        <w:t xml:space="preserve">Domestic Animal Management Plan 2022–25 </w:t>
      </w:r>
    </w:p>
    <w:p w14:paraId="63A9DEDF" w14:textId="77777777" w:rsidR="00704F11" w:rsidRPr="00F259F3" w:rsidRDefault="00704F11" w:rsidP="001365B4">
      <w:pPr>
        <w:pStyle w:val="ListBullet"/>
        <w:numPr>
          <w:ilvl w:val="0"/>
          <w:numId w:val="24"/>
        </w:numPr>
        <w:spacing w:before="100" w:after="100"/>
        <w:ind w:left="714" w:hanging="357"/>
        <w:rPr>
          <w:rFonts w:ascii="Arial" w:hAnsi="Arial" w:cs="Arial"/>
          <w:sz w:val="20"/>
          <w:szCs w:val="18"/>
        </w:rPr>
      </w:pPr>
      <w:r w:rsidRPr="00F259F3">
        <w:rPr>
          <w:rFonts w:ascii="Arial" w:hAnsi="Arial" w:cs="Arial"/>
          <w:sz w:val="20"/>
          <w:szCs w:val="18"/>
        </w:rPr>
        <w:t xml:space="preserve">completed the July 2021 cat desexing program </w:t>
      </w:r>
    </w:p>
    <w:p w14:paraId="06D807DA" w14:textId="77777777" w:rsidR="00704F11" w:rsidRPr="007C425A" w:rsidRDefault="00704F11" w:rsidP="001365B4">
      <w:pPr>
        <w:pStyle w:val="ListBullet"/>
        <w:numPr>
          <w:ilvl w:val="0"/>
          <w:numId w:val="24"/>
        </w:numPr>
        <w:spacing w:before="100" w:after="100"/>
        <w:ind w:left="714" w:hanging="357"/>
        <w:rPr>
          <w:rFonts w:ascii="Arial" w:hAnsi="Arial" w:cs="Arial"/>
          <w:sz w:val="20"/>
          <w:szCs w:val="18"/>
        </w:rPr>
      </w:pPr>
      <w:r w:rsidRPr="007C425A">
        <w:rPr>
          <w:rFonts w:ascii="Arial" w:hAnsi="Arial" w:cs="Arial"/>
          <w:sz w:val="20"/>
          <w:szCs w:val="18"/>
        </w:rPr>
        <w:t>opened two new off leash dog parks in Belmont and Lara and promoted dog parks and their intended use</w:t>
      </w:r>
    </w:p>
    <w:p w14:paraId="28B1ECD2" w14:textId="77777777" w:rsidR="00704F11" w:rsidRPr="00F259F3" w:rsidRDefault="00704F11" w:rsidP="001365B4">
      <w:pPr>
        <w:pStyle w:val="ListBullet"/>
        <w:numPr>
          <w:ilvl w:val="0"/>
          <w:numId w:val="24"/>
        </w:numPr>
        <w:spacing w:before="100" w:after="100"/>
        <w:ind w:left="714" w:hanging="357"/>
        <w:rPr>
          <w:rFonts w:ascii="Arial" w:hAnsi="Arial" w:cs="Arial"/>
          <w:sz w:val="20"/>
          <w:szCs w:val="18"/>
        </w:rPr>
      </w:pPr>
      <w:r w:rsidRPr="00F259F3">
        <w:rPr>
          <w:rFonts w:ascii="Arial" w:hAnsi="Arial" w:cs="Arial"/>
          <w:sz w:val="20"/>
          <w:szCs w:val="18"/>
        </w:rPr>
        <w:t>attended career sessions with local schools to promote tertiary education pathways into animal management</w:t>
      </w:r>
    </w:p>
    <w:p w14:paraId="4CD6F7B9" w14:textId="77777777" w:rsidR="00704F11" w:rsidRPr="00F259F3" w:rsidRDefault="00704F11" w:rsidP="001365B4">
      <w:pPr>
        <w:pStyle w:val="ListBullet"/>
        <w:numPr>
          <w:ilvl w:val="0"/>
          <w:numId w:val="24"/>
        </w:numPr>
        <w:spacing w:before="100" w:after="100"/>
        <w:ind w:left="714" w:hanging="357"/>
        <w:rPr>
          <w:rFonts w:ascii="Arial" w:hAnsi="Arial" w:cs="Arial"/>
          <w:sz w:val="20"/>
          <w:szCs w:val="18"/>
        </w:rPr>
      </w:pPr>
      <w:r w:rsidRPr="00F259F3">
        <w:rPr>
          <w:rFonts w:ascii="Arial" w:hAnsi="Arial" w:cs="Arial"/>
          <w:sz w:val="20"/>
          <w:szCs w:val="18"/>
        </w:rPr>
        <w:t>enrolled an animal management officer into Certificate</w:t>
      </w:r>
      <w:r>
        <w:rPr>
          <w:rFonts w:ascii="Arial" w:hAnsi="Arial" w:cs="Arial"/>
          <w:sz w:val="20"/>
          <w:szCs w:val="18"/>
        </w:rPr>
        <w:t xml:space="preserve"> III</w:t>
      </w:r>
      <w:r w:rsidRPr="00F259F3">
        <w:rPr>
          <w:rFonts w:ascii="Arial" w:hAnsi="Arial" w:cs="Arial"/>
          <w:sz w:val="20"/>
          <w:szCs w:val="18"/>
        </w:rPr>
        <w:t xml:space="preserve"> in Dog Behaviour and Training to support responsible pet education in the community</w:t>
      </w:r>
    </w:p>
    <w:p w14:paraId="6DEA6053" w14:textId="77777777" w:rsidR="00704F11" w:rsidRPr="00F259F3" w:rsidRDefault="00704F11" w:rsidP="001365B4">
      <w:pPr>
        <w:pStyle w:val="ListBullet"/>
        <w:numPr>
          <w:ilvl w:val="0"/>
          <w:numId w:val="24"/>
        </w:numPr>
        <w:spacing w:before="100" w:after="100"/>
        <w:ind w:left="714" w:hanging="357"/>
        <w:rPr>
          <w:rFonts w:ascii="Arial" w:hAnsi="Arial" w:cs="Arial"/>
          <w:sz w:val="20"/>
          <w:szCs w:val="18"/>
        </w:rPr>
      </w:pPr>
      <w:r w:rsidRPr="00F259F3">
        <w:rPr>
          <w:rFonts w:ascii="Arial" w:hAnsi="Arial" w:cs="Arial"/>
          <w:sz w:val="20"/>
          <w:szCs w:val="18"/>
        </w:rPr>
        <w:t xml:space="preserve">partnered with local support service to deliver responsible pet ownership information sessions to </w:t>
      </w:r>
      <w:r>
        <w:rPr>
          <w:rFonts w:ascii="Arial" w:hAnsi="Arial" w:cs="Arial"/>
          <w:sz w:val="20"/>
          <w:szCs w:val="18"/>
        </w:rPr>
        <w:t>our culturally and linguistically diverse c</w:t>
      </w:r>
      <w:r w:rsidRPr="00F259F3">
        <w:rPr>
          <w:rFonts w:ascii="Arial" w:hAnsi="Arial" w:cs="Arial"/>
          <w:sz w:val="20"/>
          <w:szCs w:val="18"/>
        </w:rPr>
        <w:t xml:space="preserve">ommunities, including translating brochures and materials </w:t>
      </w:r>
    </w:p>
    <w:p w14:paraId="537E547A" w14:textId="77777777" w:rsidR="00704F11" w:rsidRPr="007C425A" w:rsidRDefault="00704F11" w:rsidP="001365B4">
      <w:pPr>
        <w:pStyle w:val="ListBullet"/>
        <w:numPr>
          <w:ilvl w:val="0"/>
          <w:numId w:val="24"/>
        </w:numPr>
        <w:spacing w:before="100" w:after="100"/>
        <w:ind w:left="714" w:hanging="357"/>
        <w:rPr>
          <w:rFonts w:ascii="Arial" w:hAnsi="Arial" w:cs="Arial"/>
          <w:sz w:val="20"/>
          <w:szCs w:val="18"/>
        </w:rPr>
      </w:pPr>
      <w:r w:rsidRPr="007C425A">
        <w:rPr>
          <w:rFonts w:ascii="Arial" w:hAnsi="Arial" w:cs="Arial"/>
          <w:sz w:val="20"/>
          <w:szCs w:val="18"/>
        </w:rPr>
        <w:t xml:space="preserve">undertook a review of our </w:t>
      </w:r>
      <w:r w:rsidRPr="007C425A">
        <w:rPr>
          <w:rFonts w:ascii="Arial" w:hAnsi="Arial" w:cs="Arial"/>
          <w:i/>
          <w:iCs/>
          <w:sz w:val="20"/>
          <w:szCs w:val="18"/>
        </w:rPr>
        <w:t>Emergency Animal Welfare Management Plan</w:t>
      </w:r>
    </w:p>
    <w:p w14:paraId="307B9DC5" w14:textId="551DA2DB" w:rsidR="00704F11" w:rsidRPr="00F259F3" w:rsidRDefault="00704F11" w:rsidP="001365B4">
      <w:pPr>
        <w:pStyle w:val="ListBullet"/>
        <w:numPr>
          <w:ilvl w:val="0"/>
          <w:numId w:val="24"/>
        </w:numPr>
        <w:spacing w:before="100" w:after="100"/>
        <w:ind w:left="714" w:hanging="357"/>
        <w:rPr>
          <w:rFonts w:ascii="Arial" w:hAnsi="Arial" w:cs="Arial"/>
          <w:sz w:val="20"/>
          <w:szCs w:val="18"/>
        </w:rPr>
      </w:pPr>
      <w:r w:rsidRPr="00F259F3">
        <w:rPr>
          <w:rFonts w:ascii="Arial" w:hAnsi="Arial" w:cs="Arial"/>
          <w:sz w:val="20"/>
          <w:szCs w:val="18"/>
        </w:rPr>
        <w:t xml:space="preserve">trained animal management </w:t>
      </w:r>
      <w:r w:rsidR="00486429">
        <w:rPr>
          <w:rFonts w:ascii="Arial" w:hAnsi="Arial" w:cs="Arial"/>
          <w:sz w:val="20"/>
          <w:szCs w:val="18"/>
        </w:rPr>
        <w:t>employees</w:t>
      </w:r>
      <w:r w:rsidRPr="00F259F3">
        <w:rPr>
          <w:rFonts w:ascii="Arial" w:hAnsi="Arial" w:cs="Arial"/>
          <w:sz w:val="20"/>
          <w:szCs w:val="18"/>
        </w:rPr>
        <w:t xml:space="preserve"> in the management of animals in emergency including working in an emergency relief centre</w:t>
      </w:r>
    </w:p>
    <w:p w14:paraId="1160530E" w14:textId="77777777" w:rsidR="00704F11" w:rsidRPr="00012DE2" w:rsidRDefault="00704F11" w:rsidP="001365B4">
      <w:pPr>
        <w:pStyle w:val="ListBullet"/>
        <w:numPr>
          <w:ilvl w:val="0"/>
          <w:numId w:val="24"/>
        </w:numPr>
        <w:spacing w:before="100" w:after="100"/>
        <w:ind w:left="714" w:hanging="357"/>
        <w:rPr>
          <w:rFonts w:ascii="Arial" w:hAnsi="Arial" w:cs="Arial"/>
          <w:sz w:val="20"/>
          <w:szCs w:val="18"/>
        </w:rPr>
      </w:pPr>
      <w:r w:rsidRPr="00012DE2">
        <w:rPr>
          <w:rFonts w:ascii="Arial" w:hAnsi="Arial" w:cs="Arial"/>
          <w:sz w:val="20"/>
          <w:szCs w:val="18"/>
        </w:rPr>
        <w:t>updated our animal registration form to an online</w:t>
      </w:r>
      <w:r w:rsidRPr="00836CC4">
        <w:rPr>
          <w:rFonts w:ascii="Arial" w:hAnsi="Arial" w:cs="Arial"/>
          <w:sz w:val="20"/>
          <w:szCs w:val="18"/>
        </w:rPr>
        <w:t xml:space="preserve"> </w:t>
      </w:r>
      <w:r w:rsidRPr="00012DE2">
        <w:rPr>
          <w:rFonts w:ascii="Arial" w:hAnsi="Arial" w:cs="Arial"/>
          <w:sz w:val="20"/>
          <w:szCs w:val="18"/>
        </w:rPr>
        <w:t>application and payment platform and commenced work to move from paper forms to digital for impounding of animals at the Geelong Animal Welfare Society (GAWS)</w:t>
      </w:r>
    </w:p>
    <w:p w14:paraId="375EF450" w14:textId="379DC967" w:rsidR="00704F11" w:rsidRPr="00F259F3" w:rsidRDefault="00704F11" w:rsidP="001365B4">
      <w:pPr>
        <w:pStyle w:val="ListBullet"/>
        <w:numPr>
          <w:ilvl w:val="0"/>
          <w:numId w:val="24"/>
        </w:numPr>
        <w:spacing w:before="100" w:after="100"/>
        <w:ind w:left="714" w:hanging="357"/>
        <w:rPr>
          <w:rFonts w:ascii="Arial" w:hAnsi="Arial" w:cs="Arial"/>
          <w:sz w:val="20"/>
          <w:szCs w:val="18"/>
        </w:rPr>
      </w:pPr>
      <w:r w:rsidRPr="00F259F3">
        <w:rPr>
          <w:rFonts w:ascii="Arial" w:hAnsi="Arial" w:cs="Arial"/>
          <w:sz w:val="20"/>
          <w:szCs w:val="18"/>
        </w:rPr>
        <w:t xml:space="preserve">transferred our dog walking maps to an interactive google maps platform on </w:t>
      </w:r>
      <w:r>
        <w:rPr>
          <w:rFonts w:ascii="Arial" w:hAnsi="Arial" w:cs="Arial"/>
          <w:sz w:val="20"/>
          <w:szCs w:val="18"/>
        </w:rPr>
        <w:t>the City’s</w:t>
      </w:r>
      <w:r w:rsidRPr="00F259F3">
        <w:rPr>
          <w:rFonts w:ascii="Arial" w:hAnsi="Arial" w:cs="Arial"/>
          <w:sz w:val="20"/>
          <w:szCs w:val="18"/>
        </w:rPr>
        <w:t xml:space="preserve"> website</w:t>
      </w:r>
    </w:p>
    <w:p w14:paraId="50CF6BB1" w14:textId="6F262AB3" w:rsidR="00704F11" w:rsidRPr="00F259F3" w:rsidRDefault="00704F11" w:rsidP="001365B4">
      <w:pPr>
        <w:pStyle w:val="ListBullet"/>
        <w:numPr>
          <w:ilvl w:val="0"/>
          <w:numId w:val="24"/>
        </w:numPr>
        <w:spacing w:before="100" w:after="100"/>
        <w:ind w:left="714" w:hanging="357"/>
        <w:rPr>
          <w:rFonts w:ascii="Arial" w:hAnsi="Arial" w:cs="Arial"/>
          <w:sz w:val="20"/>
          <w:szCs w:val="18"/>
        </w:rPr>
      </w:pPr>
      <w:r w:rsidRPr="00F259F3">
        <w:rPr>
          <w:rFonts w:ascii="Arial" w:hAnsi="Arial" w:cs="Arial"/>
          <w:sz w:val="20"/>
          <w:szCs w:val="18"/>
        </w:rPr>
        <w:t xml:space="preserve">reviewed our safety equipment for animal management </w:t>
      </w:r>
      <w:r w:rsidR="00486429">
        <w:rPr>
          <w:rFonts w:ascii="Arial" w:hAnsi="Arial" w:cs="Arial"/>
          <w:sz w:val="20"/>
          <w:szCs w:val="18"/>
        </w:rPr>
        <w:t>employees</w:t>
      </w:r>
      <w:r w:rsidRPr="00F259F3">
        <w:rPr>
          <w:rFonts w:ascii="Arial" w:hAnsi="Arial" w:cs="Arial"/>
          <w:sz w:val="20"/>
          <w:szCs w:val="18"/>
        </w:rPr>
        <w:t xml:space="preserve"> and fleet</w:t>
      </w:r>
    </w:p>
    <w:p w14:paraId="40633BD8" w14:textId="397EBFBA" w:rsidR="00704F11" w:rsidRPr="00F259F3" w:rsidRDefault="00704F11" w:rsidP="001365B4">
      <w:pPr>
        <w:pStyle w:val="ListBullet"/>
        <w:numPr>
          <w:ilvl w:val="0"/>
          <w:numId w:val="24"/>
        </w:numPr>
        <w:spacing w:before="100" w:after="100"/>
        <w:ind w:left="714" w:hanging="357"/>
        <w:rPr>
          <w:rFonts w:ascii="Arial" w:hAnsi="Arial" w:cs="Arial"/>
          <w:sz w:val="20"/>
          <w:szCs w:val="18"/>
        </w:rPr>
      </w:pPr>
      <w:r w:rsidRPr="00F259F3">
        <w:rPr>
          <w:rFonts w:ascii="Arial" w:hAnsi="Arial" w:cs="Arial"/>
          <w:sz w:val="20"/>
          <w:szCs w:val="18"/>
        </w:rPr>
        <w:t>purchased safety lighting and</w:t>
      </w:r>
      <w:r>
        <w:rPr>
          <w:rFonts w:ascii="Arial" w:hAnsi="Arial" w:cs="Arial"/>
          <w:sz w:val="20"/>
          <w:szCs w:val="18"/>
        </w:rPr>
        <w:t xml:space="preserve"> </w:t>
      </w:r>
      <w:r w:rsidR="00A2038E" w:rsidRPr="00A2038E">
        <w:rPr>
          <w:rFonts w:ascii="Arial" w:hAnsi="Arial" w:cs="Arial"/>
          <w:sz w:val="20"/>
          <w:szCs w:val="18"/>
        </w:rPr>
        <w:t xml:space="preserve">scrolling </w:t>
      </w:r>
      <w:r w:rsidRPr="009F3376">
        <w:rPr>
          <w:rFonts w:ascii="Arial" w:hAnsi="Arial" w:cs="Arial"/>
          <w:sz w:val="20"/>
          <w:szCs w:val="18"/>
        </w:rPr>
        <w:t xml:space="preserve">variable messaging </w:t>
      </w:r>
      <w:r w:rsidR="00A2038E" w:rsidRPr="00A2038E">
        <w:rPr>
          <w:rFonts w:ascii="Arial" w:hAnsi="Arial" w:cs="Arial"/>
          <w:sz w:val="20"/>
          <w:szCs w:val="18"/>
        </w:rPr>
        <w:t xml:space="preserve">signs </w:t>
      </w:r>
      <w:r w:rsidRPr="00F259F3">
        <w:rPr>
          <w:rFonts w:ascii="Arial" w:hAnsi="Arial" w:cs="Arial"/>
          <w:sz w:val="20"/>
          <w:szCs w:val="18"/>
        </w:rPr>
        <w:t xml:space="preserve">for </w:t>
      </w:r>
      <w:r>
        <w:rPr>
          <w:rFonts w:ascii="Arial" w:hAnsi="Arial" w:cs="Arial"/>
          <w:sz w:val="20"/>
          <w:szCs w:val="18"/>
        </w:rPr>
        <w:t xml:space="preserve">our </w:t>
      </w:r>
      <w:r w:rsidRPr="00F259F3">
        <w:rPr>
          <w:rFonts w:ascii="Arial" w:hAnsi="Arial" w:cs="Arial"/>
          <w:sz w:val="20"/>
          <w:szCs w:val="18"/>
        </w:rPr>
        <w:t>animal management fleet</w:t>
      </w:r>
    </w:p>
    <w:p w14:paraId="39FB9F71" w14:textId="09D9F623" w:rsidR="00704F11" w:rsidRPr="00F259F3" w:rsidRDefault="00704F11" w:rsidP="001365B4">
      <w:pPr>
        <w:pStyle w:val="ListBullet"/>
        <w:numPr>
          <w:ilvl w:val="0"/>
          <w:numId w:val="24"/>
        </w:numPr>
        <w:spacing w:before="100" w:after="100"/>
        <w:ind w:left="714" w:hanging="357"/>
        <w:rPr>
          <w:rFonts w:ascii="Arial" w:hAnsi="Arial" w:cs="Arial"/>
          <w:sz w:val="20"/>
          <w:szCs w:val="18"/>
        </w:rPr>
      </w:pPr>
      <w:r w:rsidRPr="00F259F3">
        <w:rPr>
          <w:rFonts w:ascii="Arial" w:hAnsi="Arial" w:cs="Arial"/>
          <w:sz w:val="20"/>
          <w:szCs w:val="18"/>
        </w:rPr>
        <w:t>continued with branding of animal management fleet, align</w:t>
      </w:r>
      <w:r>
        <w:rPr>
          <w:rFonts w:ascii="Arial" w:hAnsi="Arial" w:cs="Arial"/>
          <w:sz w:val="20"/>
          <w:szCs w:val="18"/>
        </w:rPr>
        <w:t>ing</w:t>
      </w:r>
      <w:r w:rsidRPr="00F259F3">
        <w:rPr>
          <w:rFonts w:ascii="Arial" w:hAnsi="Arial" w:cs="Arial"/>
          <w:sz w:val="20"/>
          <w:szCs w:val="18"/>
        </w:rPr>
        <w:t xml:space="preserve"> messaging on</w:t>
      </w:r>
      <w:r w:rsidR="004064EF">
        <w:rPr>
          <w:rFonts w:ascii="Arial" w:hAnsi="Arial" w:cs="Arial"/>
          <w:sz w:val="20"/>
          <w:szCs w:val="18"/>
        </w:rPr>
        <w:t xml:space="preserve"> the</w:t>
      </w:r>
      <w:r w:rsidRPr="00F259F3">
        <w:rPr>
          <w:rFonts w:ascii="Arial" w:hAnsi="Arial" w:cs="Arial"/>
          <w:sz w:val="20"/>
          <w:szCs w:val="18"/>
        </w:rPr>
        <w:t xml:space="preserve"> rear of all vehicles to reflect key ‘on leash’ messaging</w:t>
      </w:r>
    </w:p>
    <w:p w14:paraId="052080F4" w14:textId="77777777" w:rsidR="00704F11" w:rsidRPr="00F259F3" w:rsidRDefault="00704F11" w:rsidP="001365B4">
      <w:pPr>
        <w:pStyle w:val="ListBullet"/>
        <w:numPr>
          <w:ilvl w:val="0"/>
          <w:numId w:val="24"/>
        </w:numPr>
        <w:spacing w:before="100" w:after="100"/>
        <w:ind w:left="714" w:hanging="357"/>
        <w:rPr>
          <w:rFonts w:ascii="Arial" w:hAnsi="Arial" w:cs="Arial"/>
          <w:sz w:val="20"/>
          <w:szCs w:val="18"/>
        </w:rPr>
      </w:pPr>
      <w:r w:rsidRPr="00F259F3">
        <w:rPr>
          <w:rFonts w:ascii="Arial" w:hAnsi="Arial" w:cs="Arial"/>
          <w:sz w:val="20"/>
          <w:szCs w:val="18"/>
        </w:rPr>
        <w:t xml:space="preserve">undertook a Code of Practice audit of </w:t>
      </w:r>
      <w:r>
        <w:rPr>
          <w:rFonts w:ascii="Arial" w:hAnsi="Arial" w:cs="Arial"/>
          <w:sz w:val="20"/>
          <w:szCs w:val="18"/>
        </w:rPr>
        <w:t>GAWS</w:t>
      </w:r>
      <w:r w:rsidRPr="00F259F3">
        <w:rPr>
          <w:rFonts w:ascii="Arial" w:hAnsi="Arial" w:cs="Arial"/>
          <w:sz w:val="20"/>
          <w:szCs w:val="18"/>
        </w:rPr>
        <w:t xml:space="preserve"> and commenced facility upgrades</w:t>
      </w:r>
    </w:p>
    <w:p w14:paraId="4AFFCE62" w14:textId="77777777" w:rsidR="00704F11" w:rsidRPr="00F259F3" w:rsidRDefault="00704F11" w:rsidP="001365B4">
      <w:pPr>
        <w:pStyle w:val="ListBullet"/>
        <w:numPr>
          <w:ilvl w:val="0"/>
          <w:numId w:val="24"/>
        </w:numPr>
        <w:spacing w:before="100" w:after="100"/>
        <w:ind w:left="714" w:hanging="357"/>
        <w:rPr>
          <w:rFonts w:ascii="Arial" w:hAnsi="Arial" w:cs="Arial"/>
          <w:sz w:val="20"/>
          <w:szCs w:val="18"/>
        </w:rPr>
      </w:pPr>
      <w:r w:rsidRPr="00F259F3">
        <w:rPr>
          <w:rFonts w:ascii="Arial" w:hAnsi="Arial" w:cs="Arial"/>
          <w:sz w:val="20"/>
          <w:szCs w:val="18"/>
        </w:rPr>
        <w:t xml:space="preserve">reviewed use of noise monitoring devices in barking dog investigations resulting in an increased number of devices </w:t>
      </w:r>
    </w:p>
    <w:p w14:paraId="529D52DA" w14:textId="77777777" w:rsidR="00704F11" w:rsidRPr="00F259F3" w:rsidRDefault="00704F11" w:rsidP="001365B4">
      <w:pPr>
        <w:pStyle w:val="ListBullet"/>
        <w:numPr>
          <w:ilvl w:val="0"/>
          <w:numId w:val="24"/>
        </w:numPr>
        <w:spacing w:before="100" w:after="100"/>
        <w:ind w:left="714" w:hanging="357"/>
        <w:rPr>
          <w:rFonts w:ascii="Arial" w:hAnsi="Arial" w:cs="Arial"/>
          <w:sz w:val="20"/>
          <w:szCs w:val="18"/>
        </w:rPr>
      </w:pPr>
      <w:r w:rsidRPr="00F259F3">
        <w:rPr>
          <w:rFonts w:ascii="Arial" w:hAnsi="Arial" w:cs="Arial"/>
          <w:sz w:val="20"/>
          <w:szCs w:val="18"/>
        </w:rPr>
        <w:t xml:space="preserve">collected, </w:t>
      </w:r>
      <w:proofErr w:type="gramStart"/>
      <w:r w:rsidRPr="00F259F3">
        <w:rPr>
          <w:rFonts w:ascii="Arial" w:hAnsi="Arial" w:cs="Arial"/>
          <w:sz w:val="20"/>
          <w:szCs w:val="18"/>
        </w:rPr>
        <w:t>recorded</w:t>
      </w:r>
      <w:proofErr w:type="gramEnd"/>
      <w:r w:rsidRPr="00F259F3">
        <w:rPr>
          <w:rFonts w:ascii="Arial" w:hAnsi="Arial" w:cs="Arial"/>
          <w:sz w:val="20"/>
          <w:szCs w:val="18"/>
        </w:rPr>
        <w:t xml:space="preserve"> and analysed dog attack and </w:t>
      </w:r>
      <w:r>
        <w:rPr>
          <w:rFonts w:ascii="Arial" w:hAnsi="Arial" w:cs="Arial"/>
          <w:sz w:val="20"/>
          <w:szCs w:val="18"/>
        </w:rPr>
        <w:t>s</w:t>
      </w:r>
      <w:r w:rsidRPr="00F259F3">
        <w:rPr>
          <w:rFonts w:ascii="Arial" w:hAnsi="Arial" w:cs="Arial"/>
          <w:sz w:val="20"/>
          <w:szCs w:val="18"/>
        </w:rPr>
        <w:t xml:space="preserve">ervice </w:t>
      </w:r>
      <w:r>
        <w:rPr>
          <w:rFonts w:ascii="Arial" w:hAnsi="Arial" w:cs="Arial"/>
          <w:sz w:val="20"/>
          <w:szCs w:val="18"/>
        </w:rPr>
        <w:t>r</w:t>
      </w:r>
      <w:r w:rsidRPr="00F259F3">
        <w:rPr>
          <w:rFonts w:ascii="Arial" w:hAnsi="Arial" w:cs="Arial"/>
          <w:sz w:val="20"/>
          <w:szCs w:val="18"/>
        </w:rPr>
        <w:t>equest data to improve our service</w:t>
      </w:r>
    </w:p>
    <w:p w14:paraId="78805972" w14:textId="77777777" w:rsidR="00704F11" w:rsidRPr="00012DE2" w:rsidRDefault="00704F11" w:rsidP="001365B4">
      <w:pPr>
        <w:pStyle w:val="ListBullet"/>
        <w:numPr>
          <w:ilvl w:val="0"/>
          <w:numId w:val="24"/>
        </w:numPr>
        <w:spacing w:before="100" w:after="100"/>
        <w:ind w:left="714" w:hanging="357"/>
        <w:rPr>
          <w:rFonts w:ascii="Arial" w:hAnsi="Arial" w:cs="Arial"/>
          <w:sz w:val="20"/>
          <w:szCs w:val="18"/>
        </w:rPr>
      </w:pPr>
      <w:r w:rsidRPr="00012DE2">
        <w:rPr>
          <w:rFonts w:ascii="Arial" w:hAnsi="Arial" w:cs="Arial"/>
          <w:sz w:val="20"/>
          <w:szCs w:val="18"/>
        </w:rPr>
        <w:t xml:space="preserve">successfully secured funding for two additional animal management officers </w:t>
      </w:r>
    </w:p>
    <w:p w14:paraId="6EF46BF6" w14:textId="0AE02510" w:rsidR="00704F11" w:rsidRPr="007C425A" w:rsidRDefault="00704F11" w:rsidP="001365B4">
      <w:pPr>
        <w:pStyle w:val="ListBullet"/>
        <w:numPr>
          <w:ilvl w:val="0"/>
          <w:numId w:val="24"/>
        </w:numPr>
        <w:spacing w:before="100" w:after="100"/>
        <w:ind w:left="714" w:hanging="357"/>
        <w:rPr>
          <w:rFonts w:ascii="Arial" w:hAnsi="Arial" w:cs="Arial"/>
          <w:sz w:val="20"/>
          <w:szCs w:val="18"/>
        </w:rPr>
      </w:pPr>
      <w:r w:rsidRPr="007C425A">
        <w:rPr>
          <w:rFonts w:ascii="Arial" w:hAnsi="Arial" w:cs="Arial"/>
          <w:sz w:val="20"/>
          <w:szCs w:val="18"/>
        </w:rPr>
        <w:t>supported the second year of the dog control order trial on Barwon Coast Committee of Management land.</w:t>
      </w:r>
    </w:p>
    <w:p w14:paraId="31DEBED2" w14:textId="5D81AD95" w:rsidR="00704F11" w:rsidRDefault="00704F11" w:rsidP="001365B4">
      <w:pPr>
        <w:spacing w:before="100" w:after="100"/>
        <w:rPr>
          <w:rFonts w:ascii="Arial" w:eastAsia="MS Gothic" w:hAnsi="Arial" w:cs="Arial"/>
          <w:b/>
          <w:bCs/>
          <w:color w:val="244061"/>
          <w:sz w:val="28"/>
          <w:szCs w:val="28"/>
        </w:rPr>
      </w:pPr>
      <w:bookmarkStart w:id="125" w:name="_Toc525655793"/>
    </w:p>
    <w:p w14:paraId="494B3AE8" w14:textId="77777777" w:rsidR="00704F11" w:rsidRPr="00240022" w:rsidRDefault="00704F11" w:rsidP="008E6A45">
      <w:pPr>
        <w:pStyle w:val="Heading2"/>
        <w:spacing w:before="100" w:after="100"/>
        <w:rPr>
          <w:rFonts w:ascii="Arial" w:hAnsi="Arial" w:cs="Arial"/>
          <w:color w:val="003361"/>
          <w:sz w:val="28"/>
          <w:szCs w:val="28"/>
        </w:rPr>
      </w:pPr>
      <w:bookmarkStart w:id="126" w:name="_Toc116036596"/>
      <w:r w:rsidRPr="00240022">
        <w:rPr>
          <w:rFonts w:ascii="Arial" w:hAnsi="Arial" w:cs="Arial"/>
          <w:color w:val="003361"/>
          <w:sz w:val="28"/>
          <w:szCs w:val="28"/>
        </w:rPr>
        <w:lastRenderedPageBreak/>
        <w:t>ACCESS AND INCLUSION PLAN UPDATE</w:t>
      </w:r>
      <w:bookmarkEnd w:id="126"/>
    </w:p>
    <w:p w14:paraId="6866CA6C" w14:textId="77777777" w:rsidR="00704F11" w:rsidRPr="00BB3858" w:rsidRDefault="00704F11" w:rsidP="00BB3858">
      <w:pPr>
        <w:spacing w:before="100" w:after="100"/>
        <w:rPr>
          <w:rFonts w:ascii="Arial" w:hAnsi="Arial" w:cs="Arial"/>
          <w:b/>
          <w:color w:val="99D1DC"/>
          <w:spacing w:val="0"/>
          <w:sz w:val="24"/>
          <w:szCs w:val="24"/>
          <w:lang w:val="en-US" w:eastAsia="en-US"/>
        </w:rPr>
      </w:pPr>
      <w:bookmarkStart w:id="127" w:name="_Hlk17370538"/>
      <w:r w:rsidRPr="00BB3858">
        <w:rPr>
          <w:rFonts w:ascii="Arial" w:hAnsi="Arial" w:cs="Arial"/>
          <w:b/>
          <w:color w:val="99D1DC"/>
          <w:spacing w:val="0"/>
          <w:sz w:val="24"/>
          <w:szCs w:val="24"/>
          <w:lang w:val="en-US" w:eastAsia="en-US"/>
        </w:rPr>
        <w:t xml:space="preserve">We have a legal obligation under the </w:t>
      </w:r>
      <w:r w:rsidRPr="00BB3858">
        <w:rPr>
          <w:rFonts w:ascii="Arial" w:hAnsi="Arial" w:cs="Arial"/>
          <w:b/>
          <w:i/>
          <w:iCs/>
          <w:color w:val="99D1DC"/>
          <w:spacing w:val="0"/>
          <w:sz w:val="24"/>
          <w:szCs w:val="24"/>
          <w:lang w:val="en-US" w:eastAsia="en-US"/>
        </w:rPr>
        <w:t>Disability Act (Vic) 2006</w:t>
      </w:r>
      <w:r w:rsidRPr="00BB3858">
        <w:rPr>
          <w:rFonts w:ascii="Arial" w:hAnsi="Arial" w:cs="Arial"/>
          <w:b/>
          <w:color w:val="99D1DC"/>
          <w:spacing w:val="0"/>
          <w:sz w:val="24"/>
          <w:szCs w:val="24"/>
          <w:lang w:val="en-US" w:eastAsia="en-US"/>
        </w:rPr>
        <w:t xml:space="preserve"> to produce a disability action plan and evaluate its progress in the annual report. </w:t>
      </w:r>
    </w:p>
    <w:p w14:paraId="4A708D2A" w14:textId="77777777" w:rsidR="00704F11" w:rsidRPr="00EC7265" w:rsidRDefault="00704F11" w:rsidP="004064EF">
      <w:pPr>
        <w:pStyle w:val="BodyText"/>
        <w:spacing w:before="100" w:after="200"/>
        <w:rPr>
          <w:rFonts w:ascii="Arial" w:hAnsi="Arial" w:cs="Arial"/>
          <w:spacing w:val="0"/>
          <w:sz w:val="20"/>
          <w:szCs w:val="20"/>
        </w:rPr>
      </w:pPr>
      <w:r w:rsidRPr="00EC7265">
        <w:rPr>
          <w:rFonts w:ascii="Arial" w:hAnsi="Arial" w:cs="Arial"/>
          <w:spacing w:val="0"/>
          <w:sz w:val="20"/>
          <w:szCs w:val="20"/>
        </w:rPr>
        <w:t xml:space="preserve">Our </w:t>
      </w:r>
      <w:r w:rsidRPr="00EC7265">
        <w:rPr>
          <w:rFonts w:ascii="Arial" w:hAnsi="Arial" w:cs="Arial"/>
          <w:i/>
          <w:spacing w:val="0"/>
          <w:sz w:val="20"/>
          <w:szCs w:val="20"/>
        </w:rPr>
        <w:t>Access and Inclusion Action Plan 2018–22</w:t>
      </w:r>
      <w:r w:rsidRPr="00EC7265">
        <w:rPr>
          <w:rFonts w:ascii="Arial" w:hAnsi="Arial" w:cs="Arial"/>
          <w:spacing w:val="0"/>
          <w:sz w:val="20"/>
          <w:szCs w:val="20"/>
        </w:rPr>
        <w:t xml:space="preserve"> was endorsed by Council in November 2018. The action plan is </w:t>
      </w:r>
      <w:r w:rsidRPr="00EC7265">
        <w:rPr>
          <w:rFonts w:ascii="Arial" w:hAnsi="Arial" w:cs="Arial"/>
          <w:sz w:val="20"/>
          <w:szCs w:val="20"/>
          <w:lang w:eastAsia="en-US"/>
        </w:rPr>
        <w:t xml:space="preserve">based on four key areas and </w:t>
      </w:r>
      <w:r w:rsidRPr="00EC7265">
        <w:rPr>
          <w:rFonts w:ascii="Arial" w:hAnsi="Arial" w:cs="Arial"/>
          <w:spacing w:val="0"/>
          <w:sz w:val="20"/>
          <w:szCs w:val="20"/>
        </w:rPr>
        <w:t xml:space="preserve">contains 37 goals, with 49 measures. </w:t>
      </w:r>
    </w:p>
    <w:p w14:paraId="5AE46EBB" w14:textId="7F5312E0" w:rsidR="00704F11" w:rsidRPr="00E92AEC" w:rsidRDefault="00704F11" w:rsidP="00E92AEC">
      <w:pPr>
        <w:spacing w:before="100" w:after="100"/>
        <w:rPr>
          <w:rFonts w:asciiTheme="minorHAnsi" w:hAnsiTheme="minorHAnsi" w:cstheme="minorHAnsi"/>
          <w:b/>
          <w:color w:val="1F497D"/>
          <w:sz w:val="18"/>
          <w:szCs w:val="18"/>
          <w:lang w:eastAsia="en-US"/>
        </w:rPr>
      </w:pPr>
      <w:r w:rsidRPr="00E92AEC">
        <w:rPr>
          <w:rFonts w:asciiTheme="minorHAnsi" w:hAnsiTheme="minorHAnsi" w:cstheme="minorHAnsi"/>
          <w:b/>
          <w:color w:val="1F497D"/>
          <w:sz w:val="18"/>
          <w:szCs w:val="18"/>
          <w:lang w:eastAsia="en-US"/>
        </w:rPr>
        <w:t>TABLE 1</w:t>
      </w:r>
      <w:r w:rsidR="00E92AEC" w:rsidRPr="00E92AEC">
        <w:rPr>
          <w:rFonts w:asciiTheme="minorHAnsi" w:hAnsiTheme="minorHAnsi" w:cstheme="minorHAnsi"/>
          <w:b/>
          <w:color w:val="1F497D"/>
          <w:sz w:val="18"/>
          <w:szCs w:val="18"/>
          <w:lang w:eastAsia="en-US"/>
        </w:rPr>
        <w:t>0</w:t>
      </w:r>
      <w:r w:rsidRPr="00E92AEC">
        <w:rPr>
          <w:rFonts w:asciiTheme="minorHAnsi" w:hAnsiTheme="minorHAnsi" w:cstheme="minorHAnsi"/>
          <w:b/>
          <w:color w:val="1F497D"/>
          <w:sz w:val="18"/>
          <w:szCs w:val="18"/>
          <w:lang w:eastAsia="en-US"/>
        </w:rPr>
        <w:t xml:space="preserve">: Key projects undertaken in 2021–22 </w:t>
      </w:r>
    </w:p>
    <w:tbl>
      <w:tblPr>
        <w:tblW w:w="0" w:type="auto"/>
        <w:tblBorders>
          <w:top w:val="single" w:sz="4" w:space="0" w:color="1F497D"/>
          <w:bottom w:val="single" w:sz="4" w:space="0" w:color="1F497D"/>
          <w:insideH w:val="single" w:sz="4" w:space="0" w:color="1F497D"/>
        </w:tblBorders>
        <w:tblCellMar>
          <w:left w:w="57" w:type="dxa"/>
          <w:right w:w="57" w:type="dxa"/>
        </w:tblCellMar>
        <w:tblLook w:val="04A0" w:firstRow="1" w:lastRow="0" w:firstColumn="1" w:lastColumn="0" w:noHBand="0" w:noVBand="1"/>
      </w:tblPr>
      <w:tblGrid>
        <w:gridCol w:w="2263"/>
        <w:gridCol w:w="1701"/>
        <w:gridCol w:w="142"/>
        <w:gridCol w:w="6351"/>
      </w:tblGrid>
      <w:tr w:rsidR="00704F11" w:rsidRPr="00FA567B" w14:paraId="4E8D7361" w14:textId="77777777" w:rsidTr="004B5AEA">
        <w:trPr>
          <w:tblHeader/>
        </w:trPr>
        <w:tc>
          <w:tcPr>
            <w:tcW w:w="2263" w:type="dxa"/>
            <w:tcBorders>
              <w:top w:val="nil"/>
              <w:left w:val="single" w:sz="4" w:space="0" w:color="1F497D"/>
              <w:bottom w:val="nil"/>
            </w:tcBorders>
            <w:shd w:val="clear" w:color="auto" w:fill="1F497D"/>
            <w:vAlign w:val="center"/>
          </w:tcPr>
          <w:p w14:paraId="0878DA0C" w14:textId="0F2C5E47" w:rsidR="00704F11" w:rsidRPr="00054A5D" w:rsidRDefault="00054A5D" w:rsidP="00054A5D">
            <w:pPr>
              <w:pStyle w:val="BodyText"/>
              <w:keepNext/>
              <w:spacing w:before="100" w:after="100"/>
              <w:rPr>
                <w:rFonts w:ascii="Arial" w:hAnsi="Arial" w:cs="Arial"/>
                <w:b/>
                <w:color w:val="FFFFFF"/>
                <w:sz w:val="18"/>
                <w:szCs w:val="18"/>
                <w:lang w:eastAsia="en-US"/>
              </w:rPr>
            </w:pPr>
            <w:r w:rsidRPr="00054A5D">
              <w:rPr>
                <w:rFonts w:ascii="Arial" w:hAnsi="Arial" w:cs="Arial"/>
                <w:b/>
                <w:color w:val="FFFFFF"/>
                <w:sz w:val="18"/>
                <w:szCs w:val="18"/>
                <w:lang w:eastAsia="en-US"/>
              </w:rPr>
              <w:t>KEY AREA</w:t>
            </w:r>
          </w:p>
        </w:tc>
        <w:tc>
          <w:tcPr>
            <w:tcW w:w="1701" w:type="dxa"/>
            <w:tcBorders>
              <w:top w:val="nil"/>
              <w:bottom w:val="nil"/>
            </w:tcBorders>
            <w:shd w:val="clear" w:color="auto" w:fill="1F497D"/>
            <w:vAlign w:val="center"/>
          </w:tcPr>
          <w:p w14:paraId="1F51B73B" w14:textId="1DC06D7E" w:rsidR="00704F11" w:rsidRPr="00054A5D" w:rsidRDefault="00054A5D" w:rsidP="00054A5D">
            <w:pPr>
              <w:pStyle w:val="BodyText"/>
              <w:keepNext/>
              <w:spacing w:before="100" w:after="100"/>
              <w:jc w:val="center"/>
              <w:rPr>
                <w:rFonts w:ascii="Arial" w:hAnsi="Arial" w:cs="Arial"/>
                <w:b/>
                <w:color w:val="FFFFFF"/>
                <w:sz w:val="18"/>
                <w:szCs w:val="18"/>
                <w:lang w:eastAsia="en-US"/>
              </w:rPr>
            </w:pPr>
            <w:r w:rsidRPr="00054A5D">
              <w:rPr>
                <w:rFonts w:ascii="Arial" w:hAnsi="Arial" w:cs="Arial"/>
                <w:b/>
                <w:color w:val="FFFFFF"/>
                <w:sz w:val="18"/>
                <w:szCs w:val="18"/>
                <w:lang w:eastAsia="en-US"/>
              </w:rPr>
              <w:t>NUMBER OF PROJECTS UNDERTAKEN</w:t>
            </w:r>
          </w:p>
        </w:tc>
        <w:tc>
          <w:tcPr>
            <w:tcW w:w="142" w:type="dxa"/>
            <w:tcBorders>
              <w:top w:val="nil"/>
              <w:bottom w:val="nil"/>
            </w:tcBorders>
            <w:shd w:val="clear" w:color="auto" w:fill="1F497D"/>
            <w:vAlign w:val="center"/>
          </w:tcPr>
          <w:p w14:paraId="1CEF271B" w14:textId="77777777" w:rsidR="00704F11" w:rsidRPr="00054A5D" w:rsidRDefault="00704F11" w:rsidP="00054A5D">
            <w:pPr>
              <w:pStyle w:val="BodyText"/>
              <w:keepNext/>
              <w:spacing w:before="100" w:after="100"/>
              <w:jc w:val="center"/>
              <w:rPr>
                <w:rFonts w:ascii="Arial" w:hAnsi="Arial" w:cs="Arial"/>
                <w:b/>
                <w:color w:val="FFFFFF"/>
                <w:sz w:val="18"/>
                <w:szCs w:val="18"/>
                <w:lang w:eastAsia="en-US"/>
              </w:rPr>
            </w:pPr>
          </w:p>
        </w:tc>
        <w:tc>
          <w:tcPr>
            <w:tcW w:w="6351" w:type="dxa"/>
            <w:tcBorders>
              <w:top w:val="nil"/>
              <w:bottom w:val="nil"/>
              <w:right w:val="single" w:sz="4" w:space="0" w:color="1F497D"/>
            </w:tcBorders>
            <w:shd w:val="clear" w:color="auto" w:fill="1F497D"/>
            <w:vAlign w:val="center"/>
          </w:tcPr>
          <w:p w14:paraId="1DBBF407" w14:textId="5549FAD3" w:rsidR="00704F11" w:rsidRPr="00054A5D" w:rsidRDefault="00054A5D" w:rsidP="00054A5D">
            <w:pPr>
              <w:pStyle w:val="BodyText"/>
              <w:keepNext/>
              <w:spacing w:before="100" w:after="100"/>
              <w:jc w:val="center"/>
              <w:rPr>
                <w:rFonts w:ascii="Arial" w:hAnsi="Arial" w:cs="Arial"/>
                <w:b/>
                <w:color w:val="FFFFFF"/>
                <w:sz w:val="18"/>
                <w:szCs w:val="18"/>
                <w:lang w:eastAsia="en-US"/>
              </w:rPr>
            </w:pPr>
            <w:r w:rsidRPr="00054A5D">
              <w:rPr>
                <w:rFonts w:ascii="Arial" w:hAnsi="Arial" w:cs="Arial"/>
                <w:b/>
                <w:color w:val="FFFFFF"/>
                <w:sz w:val="18"/>
                <w:szCs w:val="18"/>
                <w:lang w:eastAsia="en-US"/>
              </w:rPr>
              <w:t xml:space="preserve">EXAMPLES OF </w:t>
            </w:r>
            <w:r w:rsidR="00704F11" w:rsidRPr="00054A5D">
              <w:rPr>
                <w:rFonts w:ascii="Arial" w:hAnsi="Arial" w:cs="Arial"/>
                <w:b/>
                <w:color w:val="FFFFFF"/>
                <w:sz w:val="18"/>
                <w:szCs w:val="18"/>
                <w:lang w:eastAsia="en-US"/>
              </w:rPr>
              <w:t xml:space="preserve">2021–22 </w:t>
            </w:r>
            <w:r w:rsidRPr="00054A5D">
              <w:rPr>
                <w:rFonts w:ascii="Arial" w:hAnsi="Arial" w:cs="Arial"/>
                <w:b/>
                <w:color w:val="FFFFFF"/>
                <w:sz w:val="18"/>
                <w:szCs w:val="18"/>
                <w:lang w:eastAsia="en-US"/>
              </w:rPr>
              <w:t>ACTIONS</w:t>
            </w:r>
          </w:p>
        </w:tc>
      </w:tr>
      <w:bookmarkEnd w:id="127"/>
      <w:tr w:rsidR="00704F11" w:rsidRPr="00FA567B" w14:paraId="372F9546" w14:textId="77777777" w:rsidTr="004B5AEA">
        <w:tc>
          <w:tcPr>
            <w:tcW w:w="2263" w:type="dxa"/>
            <w:tcBorders>
              <w:top w:val="nil"/>
              <w:bottom w:val="single" w:sz="4" w:space="0" w:color="auto"/>
            </w:tcBorders>
            <w:shd w:val="clear" w:color="auto" w:fill="auto"/>
          </w:tcPr>
          <w:p w14:paraId="23902AFA" w14:textId="77777777" w:rsidR="00704F11" w:rsidRPr="00054A5D" w:rsidRDefault="00704F11" w:rsidP="00143188">
            <w:pPr>
              <w:pStyle w:val="ListBullet"/>
              <w:spacing w:before="40" w:after="40"/>
              <w:ind w:left="0" w:firstLine="0"/>
              <w:rPr>
                <w:rFonts w:ascii="Arial" w:hAnsi="Arial" w:cs="Arial"/>
                <w:b/>
                <w:bCs/>
                <w:caps/>
                <w:color w:val="003361"/>
                <w:sz w:val="18"/>
                <w:szCs w:val="18"/>
                <w:lang w:eastAsia="en-US"/>
              </w:rPr>
            </w:pPr>
            <w:r w:rsidRPr="00054A5D">
              <w:rPr>
                <w:rFonts w:ascii="Arial" w:hAnsi="Arial" w:cs="Arial"/>
                <w:b/>
                <w:bCs/>
                <w:caps/>
                <w:color w:val="003361"/>
                <w:sz w:val="18"/>
                <w:szCs w:val="18"/>
                <w:lang w:eastAsia="en-US"/>
              </w:rPr>
              <w:t>Participation</w:t>
            </w:r>
          </w:p>
          <w:p w14:paraId="6CCD9162" w14:textId="77777777" w:rsidR="00704F11" w:rsidRPr="00054A5D" w:rsidRDefault="00704F11" w:rsidP="00143188">
            <w:pPr>
              <w:pStyle w:val="ListBullet"/>
              <w:spacing w:before="40" w:after="40"/>
              <w:ind w:left="0" w:firstLine="0"/>
              <w:rPr>
                <w:rFonts w:ascii="Arial" w:hAnsi="Arial" w:cs="Arial"/>
                <w:sz w:val="18"/>
                <w:szCs w:val="18"/>
                <w:highlight w:val="yellow"/>
                <w:lang w:eastAsia="en-US"/>
              </w:rPr>
            </w:pPr>
            <w:r w:rsidRPr="00054A5D">
              <w:rPr>
                <w:rFonts w:ascii="Arial" w:hAnsi="Arial" w:cs="Arial"/>
                <w:sz w:val="18"/>
                <w:szCs w:val="18"/>
                <w:lang w:eastAsia="en-US"/>
              </w:rPr>
              <w:t>Promoting inclusion and participation in the community of persons with a disability.</w:t>
            </w:r>
          </w:p>
        </w:tc>
        <w:tc>
          <w:tcPr>
            <w:tcW w:w="1701" w:type="dxa"/>
            <w:tcBorders>
              <w:top w:val="nil"/>
              <w:bottom w:val="single" w:sz="4" w:space="0" w:color="auto"/>
            </w:tcBorders>
            <w:shd w:val="clear" w:color="auto" w:fill="auto"/>
          </w:tcPr>
          <w:p w14:paraId="254F5144" w14:textId="77777777" w:rsidR="00704F11" w:rsidRPr="00054A5D" w:rsidRDefault="00704F11" w:rsidP="00A6166F">
            <w:pPr>
              <w:pStyle w:val="BodyText"/>
              <w:spacing w:before="40" w:after="40"/>
              <w:jc w:val="center"/>
              <w:rPr>
                <w:rFonts w:ascii="Arial" w:hAnsi="Arial" w:cs="Arial"/>
                <w:sz w:val="18"/>
                <w:szCs w:val="18"/>
                <w:highlight w:val="yellow"/>
                <w:lang w:eastAsia="en-US"/>
              </w:rPr>
            </w:pPr>
            <w:r w:rsidRPr="00054A5D">
              <w:rPr>
                <w:rFonts w:ascii="Arial" w:hAnsi="Arial" w:cs="Arial"/>
                <w:sz w:val="18"/>
                <w:szCs w:val="18"/>
                <w:lang w:eastAsia="en-US"/>
              </w:rPr>
              <w:t>24</w:t>
            </w:r>
          </w:p>
        </w:tc>
        <w:tc>
          <w:tcPr>
            <w:tcW w:w="142" w:type="dxa"/>
            <w:tcBorders>
              <w:top w:val="nil"/>
              <w:bottom w:val="single" w:sz="4" w:space="0" w:color="auto"/>
            </w:tcBorders>
            <w:shd w:val="clear" w:color="auto" w:fill="auto"/>
          </w:tcPr>
          <w:p w14:paraId="6EED707F" w14:textId="77777777" w:rsidR="00704F11" w:rsidRPr="00054A5D" w:rsidRDefault="00704F11" w:rsidP="00A6166F">
            <w:pPr>
              <w:pStyle w:val="ListBullet"/>
              <w:spacing w:before="40" w:after="40"/>
              <w:ind w:left="992"/>
              <w:rPr>
                <w:rFonts w:ascii="Arial" w:hAnsi="Arial" w:cs="Arial"/>
                <w:sz w:val="18"/>
                <w:szCs w:val="18"/>
                <w:highlight w:val="yellow"/>
              </w:rPr>
            </w:pPr>
          </w:p>
        </w:tc>
        <w:tc>
          <w:tcPr>
            <w:tcW w:w="6351" w:type="dxa"/>
            <w:tcBorders>
              <w:top w:val="nil"/>
              <w:bottom w:val="single" w:sz="4" w:space="0" w:color="auto"/>
            </w:tcBorders>
            <w:shd w:val="clear" w:color="auto" w:fill="auto"/>
          </w:tcPr>
          <w:p w14:paraId="2601AD54" w14:textId="77777777"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Reviewed and updated the Events Planning Guide with current advice and guidance for event organisers on improving access and inclusion at events</w:t>
            </w:r>
          </w:p>
          <w:p w14:paraId="2963264A" w14:textId="77777777"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 xml:space="preserve">Commenced planning to install the </w:t>
            </w:r>
            <w:proofErr w:type="spellStart"/>
            <w:r w:rsidRPr="00054A5D">
              <w:rPr>
                <w:rFonts w:ascii="Arial" w:hAnsi="Arial" w:cs="Arial"/>
                <w:sz w:val="18"/>
                <w:szCs w:val="18"/>
              </w:rPr>
              <w:t>Marveloo</w:t>
            </w:r>
            <w:proofErr w:type="spellEnd"/>
            <w:r w:rsidRPr="00054A5D">
              <w:rPr>
                <w:rFonts w:ascii="Arial" w:hAnsi="Arial" w:cs="Arial"/>
                <w:sz w:val="18"/>
                <w:szCs w:val="18"/>
              </w:rPr>
              <w:t xml:space="preserve"> at the Geelong Show in October 2022</w:t>
            </w:r>
          </w:p>
          <w:p w14:paraId="5BC0B641" w14:textId="77777777"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 xml:space="preserve">Facilitated six meetings of the City’s Access and Inclusion Advisory Committee with a quorum in attendance. Members have a lived experience of disability and advise us on our strategies and policies, activities, </w:t>
            </w:r>
            <w:proofErr w:type="gramStart"/>
            <w:r w:rsidRPr="00054A5D">
              <w:rPr>
                <w:rFonts w:ascii="Arial" w:hAnsi="Arial" w:cs="Arial"/>
                <w:sz w:val="18"/>
                <w:szCs w:val="18"/>
              </w:rPr>
              <w:t>projects</w:t>
            </w:r>
            <w:proofErr w:type="gramEnd"/>
            <w:r w:rsidRPr="00054A5D">
              <w:rPr>
                <w:rFonts w:ascii="Arial" w:hAnsi="Arial" w:cs="Arial"/>
                <w:sz w:val="18"/>
                <w:szCs w:val="18"/>
              </w:rPr>
              <w:t xml:space="preserve"> and facility upgrades</w:t>
            </w:r>
          </w:p>
          <w:p w14:paraId="0B1CBF7F" w14:textId="77777777"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 xml:space="preserve">Engaged Access and Inclusion Advisory Committee members in 18 consultations including the Wurriki Nyal development, Rippleside Inclusive Play </w:t>
            </w:r>
            <w:proofErr w:type="gramStart"/>
            <w:r w:rsidRPr="00054A5D">
              <w:rPr>
                <w:rFonts w:ascii="Arial" w:hAnsi="Arial" w:cs="Arial"/>
                <w:sz w:val="18"/>
                <w:szCs w:val="18"/>
              </w:rPr>
              <w:t>Space</w:t>
            </w:r>
            <w:proofErr w:type="gramEnd"/>
            <w:r w:rsidRPr="00054A5D">
              <w:rPr>
                <w:rFonts w:ascii="Arial" w:hAnsi="Arial" w:cs="Arial"/>
                <w:sz w:val="18"/>
                <w:szCs w:val="18"/>
              </w:rPr>
              <w:t xml:space="preserve"> and the Green Spine Project </w:t>
            </w:r>
          </w:p>
          <w:p w14:paraId="68EB237B" w14:textId="77777777"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 xml:space="preserve">Developed: </w:t>
            </w:r>
          </w:p>
          <w:p w14:paraId="1FBD164E" w14:textId="77777777" w:rsidR="00704F11" w:rsidRPr="00054A5D" w:rsidRDefault="00704F11" w:rsidP="00A6166F">
            <w:pPr>
              <w:pStyle w:val="ListParagraph"/>
              <w:numPr>
                <w:ilvl w:val="0"/>
                <w:numId w:val="55"/>
              </w:numPr>
              <w:spacing w:before="40" w:after="40" w:line="270" w:lineRule="atLeast"/>
              <w:contextualSpacing w:val="0"/>
              <w:rPr>
                <w:rFonts w:ascii="Arial" w:hAnsi="Arial" w:cs="Arial"/>
                <w:spacing w:val="2"/>
                <w:sz w:val="18"/>
                <w:szCs w:val="18"/>
                <w:lang w:val="en-AU" w:eastAsia="en-AU"/>
              </w:rPr>
            </w:pPr>
            <w:r w:rsidRPr="00054A5D">
              <w:rPr>
                <w:rFonts w:ascii="Arial" w:hAnsi="Arial" w:cs="Arial"/>
                <w:spacing w:val="2"/>
                <w:sz w:val="18"/>
                <w:szCs w:val="18"/>
                <w:lang w:val="en-AU" w:eastAsia="en-AU"/>
              </w:rPr>
              <w:t>a Management Deed for the Mobi Chairs and a Request for Proposal for community agencies to optimise chair use in the community</w:t>
            </w:r>
          </w:p>
          <w:p w14:paraId="340D620A" w14:textId="77777777" w:rsidR="00704F11" w:rsidRPr="00054A5D" w:rsidRDefault="00704F11" w:rsidP="00A6166F">
            <w:pPr>
              <w:pStyle w:val="ListParagraph"/>
              <w:numPr>
                <w:ilvl w:val="0"/>
                <w:numId w:val="55"/>
              </w:numPr>
              <w:spacing w:before="40" w:after="40" w:line="270" w:lineRule="atLeast"/>
              <w:contextualSpacing w:val="0"/>
              <w:rPr>
                <w:rFonts w:ascii="Arial" w:hAnsi="Arial" w:cs="Arial"/>
                <w:spacing w:val="2"/>
                <w:sz w:val="18"/>
                <w:szCs w:val="18"/>
                <w:lang w:val="en-AU" w:eastAsia="en-AU"/>
              </w:rPr>
            </w:pPr>
            <w:r w:rsidRPr="00054A5D">
              <w:rPr>
                <w:rFonts w:ascii="Arial" w:hAnsi="Arial" w:cs="Arial"/>
                <w:sz w:val="18"/>
                <w:szCs w:val="18"/>
              </w:rPr>
              <w:t>the Coastal Accessibility Community Engagement Survey to identify how people with disabilities and mobility restrictions currently access coastal areas and what would make coastal sites more accessible</w:t>
            </w:r>
          </w:p>
          <w:p w14:paraId="0076D9DA" w14:textId="748AC526"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Provided an online peer support group for parents and carers of children with</w:t>
            </w:r>
            <w:r w:rsidR="00044B38">
              <w:rPr>
                <w:rFonts w:ascii="Arial" w:hAnsi="Arial" w:cs="Arial"/>
                <w:sz w:val="18"/>
                <w:szCs w:val="18"/>
              </w:rPr>
              <w:t xml:space="preserve"> </w:t>
            </w:r>
            <w:r w:rsidR="00AF66DE" w:rsidRPr="00054A5D">
              <w:rPr>
                <w:rFonts w:ascii="Arial" w:hAnsi="Arial" w:cs="Arial"/>
                <w:sz w:val="18"/>
                <w:szCs w:val="18"/>
              </w:rPr>
              <w:t>diagnosed</w:t>
            </w:r>
            <w:r w:rsidRPr="00054A5D">
              <w:rPr>
                <w:rFonts w:ascii="Arial" w:hAnsi="Arial" w:cs="Arial"/>
                <w:sz w:val="18"/>
                <w:szCs w:val="18"/>
              </w:rPr>
              <w:t xml:space="preserve"> or </w:t>
            </w:r>
            <w:r w:rsidR="00317587" w:rsidRPr="00054A5D">
              <w:rPr>
                <w:rFonts w:ascii="Arial" w:hAnsi="Arial" w:cs="Arial"/>
                <w:sz w:val="18"/>
                <w:szCs w:val="18"/>
              </w:rPr>
              <w:t>episodic</w:t>
            </w:r>
            <w:r w:rsidRPr="00054A5D">
              <w:rPr>
                <w:rFonts w:ascii="Arial" w:hAnsi="Arial" w:cs="Arial"/>
                <w:sz w:val="18"/>
                <w:szCs w:val="18"/>
              </w:rPr>
              <w:t> </w:t>
            </w:r>
            <w:proofErr w:type="gramStart"/>
            <w:r w:rsidRPr="00054A5D">
              <w:rPr>
                <w:rFonts w:ascii="Arial" w:hAnsi="Arial" w:cs="Arial"/>
                <w:sz w:val="18"/>
                <w:szCs w:val="18"/>
              </w:rPr>
              <w:t>Autism Spectrum Disorder</w:t>
            </w:r>
            <w:proofErr w:type="gramEnd"/>
            <w:r w:rsidRPr="00054A5D">
              <w:rPr>
                <w:rFonts w:ascii="Arial" w:hAnsi="Arial" w:cs="Arial"/>
                <w:sz w:val="18"/>
                <w:szCs w:val="18"/>
              </w:rPr>
              <w:t xml:space="preserve"> (32 sessions)</w:t>
            </w:r>
          </w:p>
          <w:p w14:paraId="6A9026DB" w14:textId="5AB1CCCF"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Promoted and delivered the Sport4All Program, designed to help sporting clubs and schools become more accessible and inclusive to people with disability</w:t>
            </w:r>
          </w:p>
        </w:tc>
      </w:tr>
      <w:tr w:rsidR="00704F11" w:rsidRPr="00FA567B" w14:paraId="210932F2" w14:textId="77777777" w:rsidTr="004B5AEA">
        <w:tc>
          <w:tcPr>
            <w:tcW w:w="2263" w:type="dxa"/>
            <w:tcBorders>
              <w:top w:val="single" w:sz="4" w:space="0" w:color="auto"/>
            </w:tcBorders>
            <w:shd w:val="clear" w:color="auto" w:fill="auto"/>
          </w:tcPr>
          <w:p w14:paraId="377E6B15" w14:textId="77777777" w:rsidR="00704F11" w:rsidRPr="00E7706B" w:rsidRDefault="00704F11" w:rsidP="00A6166F">
            <w:pPr>
              <w:pStyle w:val="BodyTextAfterListTable"/>
              <w:keepNext/>
              <w:spacing w:before="40" w:after="40"/>
              <w:rPr>
                <w:rFonts w:ascii="Arial" w:hAnsi="Arial" w:cs="Arial"/>
                <w:b/>
                <w:bCs/>
                <w:color w:val="003361"/>
                <w:sz w:val="18"/>
                <w:szCs w:val="18"/>
                <w:lang w:eastAsia="en-US"/>
              </w:rPr>
            </w:pPr>
            <w:r w:rsidRPr="00E7706B">
              <w:rPr>
                <w:rFonts w:ascii="Arial" w:hAnsi="Arial" w:cs="Arial"/>
                <w:b/>
                <w:bCs/>
                <w:color w:val="003361"/>
                <w:sz w:val="18"/>
                <w:szCs w:val="18"/>
                <w:lang w:eastAsia="en-US"/>
              </w:rPr>
              <w:lastRenderedPageBreak/>
              <w:t>ACCESS</w:t>
            </w:r>
          </w:p>
          <w:p w14:paraId="07DED781" w14:textId="77777777" w:rsidR="00704F11" w:rsidRPr="00054A5D" w:rsidRDefault="00704F11" w:rsidP="00A6166F">
            <w:pPr>
              <w:pStyle w:val="BodyTextAfterListTable"/>
              <w:keepNext/>
              <w:spacing w:before="40" w:after="40"/>
              <w:rPr>
                <w:rFonts w:ascii="Arial" w:hAnsi="Arial" w:cs="Arial"/>
                <w:sz w:val="18"/>
                <w:szCs w:val="18"/>
                <w:highlight w:val="yellow"/>
                <w:lang w:eastAsia="en-US"/>
              </w:rPr>
            </w:pPr>
            <w:r w:rsidRPr="00054A5D">
              <w:rPr>
                <w:rFonts w:ascii="Arial" w:hAnsi="Arial" w:cs="Arial"/>
                <w:sz w:val="18"/>
                <w:szCs w:val="18"/>
                <w:lang w:eastAsia="en-US"/>
              </w:rPr>
              <w:t xml:space="preserve">Reducing barriers in accessing goods, </w:t>
            </w:r>
            <w:proofErr w:type="gramStart"/>
            <w:r w:rsidRPr="00054A5D">
              <w:rPr>
                <w:rFonts w:ascii="Arial" w:hAnsi="Arial" w:cs="Arial"/>
                <w:sz w:val="18"/>
                <w:szCs w:val="18"/>
                <w:lang w:eastAsia="en-US"/>
              </w:rPr>
              <w:t>services</w:t>
            </w:r>
            <w:proofErr w:type="gramEnd"/>
            <w:r w:rsidRPr="00054A5D">
              <w:rPr>
                <w:rFonts w:ascii="Arial" w:hAnsi="Arial" w:cs="Arial"/>
                <w:sz w:val="18"/>
                <w:szCs w:val="18"/>
                <w:lang w:eastAsia="en-US"/>
              </w:rPr>
              <w:t xml:space="preserve"> and facilities</w:t>
            </w:r>
          </w:p>
        </w:tc>
        <w:tc>
          <w:tcPr>
            <w:tcW w:w="1701" w:type="dxa"/>
            <w:tcBorders>
              <w:top w:val="single" w:sz="4" w:space="0" w:color="auto"/>
            </w:tcBorders>
            <w:shd w:val="clear" w:color="auto" w:fill="auto"/>
          </w:tcPr>
          <w:p w14:paraId="0AFE1F4C" w14:textId="77777777" w:rsidR="00704F11" w:rsidRPr="00054A5D" w:rsidRDefault="00704F11" w:rsidP="00A6166F">
            <w:pPr>
              <w:pStyle w:val="BodyText"/>
              <w:keepNext/>
              <w:spacing w:before="40" w:after="40"/>
              <w:jc w:val="center"/>
              <w:rPr>
                <w:rFonts w:ascii="Arial" w:hAnsi="Arial" w:cs="Arial"/>
                <w:sz w:val="18"/>
                <w:szCs w:val="18"/>
                <w:lang w:eastAsia="en-US"/>
              </w:rPr>
            </w:pPr>
            <w:r w:rsidRPr="00054A5D">
              <w:rPr>
                <w:rFonts w:ascii="Arial" w:hAnsi="Arial" w:cs="Arial"/>
                <w:sz w:val="18"/>
                <w:szCs w:val="18"/>
                <w:lang w:eastAsia="en-US"/>
              </w:rPr>
              <w:t>32</w:t>
            </w:r>
          </w:p>
        </w:tc>
        <w:tc>
          <w:tcPr>
            <w:tcW w:w="142" w:type="dxa"/>
            <w:tcBorders>
              <w:top w:val="single" w:sz="4" w:space="0" w:color="auto"/>
            </w:tcBorders>
            <w:shd w:val="clear" w:color="auto" w:fill="auto"/>
          </w:tcPr>
          <w:p w14:paraId="52035943" w14:textId="77777777" w:rsidR="00704F11" w:rsidRPr="00054A5D" w:rsidRDefault="00704F11" w:rsidP="00A6166F">
            <w:pPr>
              <w:pStyle w:val="BodyText"/>
              <w:keepNext/>
              <w:spacing w:before="40" w:after="40"/>
              <w:ind w:left="992"/>
              <w:rPr>
                <w:rFonts w:ascii="Arial" w:hAnsi="Arial" w:cs="Arial"/>
                <w:sz w:val="18"/>
                <w:szCs w:val="18"/>
              </w:rPr>
            </w:pPr>
          </w:p>
        </w:tc>
        <w:tc>
          <w:tcPr>
            <w:tcW w:w="6351" w:type="dxa"/>
            <w:tcBorders>
              <w:top w:val="single" w:sz="4" w:space="0" w:color="auto"/>
              <w:left w:val="nil"/>
              <w:bottom w:val="single" w:sz="4" w:space="0" w:color="1F497D"/>
              <w:right w:val="nil"/>
            </w:tcBorders>
          </w:tcPr>
          <w:p w14:paraId="65843116" w14:textId="77777777"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 xml:space="preserve">Developed: </w:t>
            </w:r>
          </w:p>
          <w:p w14:paraId="1B5BF95A" w14:textId="77777777" w:rsidR="00704F11" w:rsidRPr="00054A5D" w:rsidRDefault="00704F11" w:rsidP="00A6166F">
            <w:pPr>
              <w:pStyle w:val="ListBullet"/>
              <w:keepNext/>
              <w:numPr>
                <w:ilvl w:val="0"/>
                <w:numId w:val="55"/>
              </w:numPr>
              <w:spacing w:before="40" w:after="40"/>
              <w:rPr>
                <w:rFonts w:ascii="Arial" w:hAnsi="Arial" w:cs="Arial"/>
                <w:sz w:val="18"/>
                <w:szCs w:val="18"/>
              </w:rPr>
            </w:pPr>
            <w:r w:rsidRPr="00054A5D">
              <w:rPr>
                <w:rFonts w:ascii="Arial" w:hAnsi="Arial" w:cs="Arial"/>
                <w:sz w:val="18"/>
                <w:szCs w:val="18"/>
              </w:rPr>
              <w:t>an Internal register for Changing Places and listed on national public toilet register</w:t>
            </w:r>
          </w:p>
          <w:p w14:paraId="3279BBCD" w14:textId="3A751365" w:rsidR="00704F11" w:rsidRPr="00054A5D" w:rsidRDefault="00704F11" w:rsidP="00A6166F">
            <w:pPr>
              <w:pStyle w:val="ListParagraph"/>
              <w:numPr>
                <w:ilvl w:val="0"/>
                <w:numId w:val="55"/>
              </w:numPr>
              <w:spacing w:before="40" w:after="40" w:line="270" w:lineRule="atLeast"/>
              <w:contextualSpacing w:val="0"/>
              <w:rPr>
                <w:rFonts w:ascii="Arial" w:hAnsi="Arial" w:cs="Arial"/>
                <w:spacing w:val="2"/>
                <w:sz w:val="18"/>
                <w:szCs w:val="18"/>
                <w:lang w:val="en-AU" w:eastAsia="en-AU"/>
              </w:rPr>
            </w:pPr>
            <w:r w:rsidRPr="00054A5D">
              <w:rPr>
                <w:rFonts w:ascii="Arial" w:hAnsi="Arial" w:cs="Arial"/>
                <w:spacing w:val="2"/>
                <w:sz w:val="18"/>
                <w:szCs w:val="18"/>
                <w:lang w:val="en-AU" w:eastAsia="en-AU"/>
              </w:rPr>
              <w:t>a report on the number of, and total funding for</w:t>
            </w:r>
            <w:r w:rsidR="00826C96" w:rsidRPr="00054A5D">
              <w:rPr>
                <w:rFonts w:ascii="Arial" w:hAnsi="Arial" w:cs="Arial"/>
                <w:spacing w:val="2"/>
                <w:sz w:val="18"/>
                <w:szCs w:val="18"/>
                <w:lang w:val="en-AU" w:eastAsia="en-AU"/>
              </w:rPr>
              <w:t xml:space="preserve"> </w:t>
            </w:r>
            <w:r w:rsidRPr="00054A5D">
              <w:rPr>
                <w:rFonts w:ascii="Arial" w:hAnsi="Arial" w:cs="Arial"/>
                <w:spacing w:val="2"/>
                <w:sz w:val="18"/>
                <w:szCs w:val="18"/>
                <w:lang w:val="en-AU" w:eastAsia="en-AU"/>
              </w:rPr>
              <w:t>grants awarded to the community that promote inclusion</w:t>
            </w:r>
          </w:p>
          <w:p w14:paraId="0326739B" w14:textId="6599B1E8"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 xml:space="preserve">Maintained the Mobility Directory live on the </w:t>
            </w:r>
            <w:r w:rsidR="00D87953">
              <w:rPr>
                <w:rFonts w:ascii="Arial" w:hAnsi="Arial" w:cs="Arial"/>
                <w:sz w:val="18"/>
                <w:szCs w:val="18"/>
              </w:rPr>
              <w:t>City’s</w:t>
            </w:r>
            <w:r w:rsidRPr="00054A5D">
              <w:rPr>
                <w:rFonts w:ascii="Arial" w:hAnsi="Arial" w:cs="Arial"/>
                <w:sz w:val="18"/>
                <w:szCs w:val="18"/>
              </w:rPr>
              <w:t xml:space="preserve"> website, with 728 businesses listed </w:t>
            </w:r>
          </w:p>
          <w:p w14:paraId="752DA366" w14:textId="47A666E4"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Planned community engagement to determine how people with a disability find out about business accessibility and whether the City’s Mobility Directory</w:t>
            </w:r>
            <w:r w:rsidR="007B1807" w:rsidRPr="00054A5D">
              <w:rPr>
                <w:rFonts w:ascii="Arial" w:hAnsi="Arial" w:cs="Arial"/>
                <w:sz w:val="18"/>
                <w:szCs w:val="18"/>
              </w:rPr>
              <w:t xml:space="preserve"> is</w:t>
            </w:r>
            <w:r w:rsidR="009F3376" w:rsidRPr="00054A5D">
              <w:rPr>
                <w:rFonts w:ascii="Arial" w:hAnsi="Arial" w:cs="Arial"/>
                <w:sz w:val="18"/>
                <w:szCs w:val="18"/>
              </w:rPr>
              <w:t xml:space="preserve"> </w:t>
            </w:r>
            <w:r w:rsidRPr="00054A5D">
              <w:rPr>
                <w:rFonts w:ascii="Arial" w:hAnsi="Arial" w:cs="Arial"/>
                <w:sz w:val="18"/>
                <w:szCs w:val="18"/>
              </w:rPr>
              <w:t>useful</w:t>
            </w:r>
            <w:r w:rsidR="007B1807" w:rsidRPr="00054A5D">
              <w:rPr>
                <w:rFonts w:ascii="Arial" w:hAnsi="Arial" w:cs="Arial"/>
                <w:sz w:val="18"/>
                <w:szCs w:val="18"/>
              </w:rPr>
              <w:t xml:space="preserve"> </w:t>
            </w:r>
          </w:p>
          <w:p w14:paraId="72E272B2" w14:textId="07301C49"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shd w:val="clear" w:color="auto" w:fill="FFFFFF"/>
              </w:rPr>
              <w:t xml:space="preserve">Ensured all new public toilets </w:t>
            </w:r>
            <w:r w:rsidR="009F3376" w:rsidRPr="00054A5D">
              <w:rPr>
                <w:rFonts w:ascii="Arial" w:hAnsi="Arial" w:cs="Arial"/>
                <w:sz w:val="18"/>
                <w:szCs w:val="18"/>
                <w:shd w:val="clear" w:color="auto" w:fill="FFFFFF"/>
              </w:rPr>
              <w:t>are</w:t>
            </w:r>
            <w:r w:rsidRPr="00054A5D">
              <w:rPr>
                <w:rFonts w:ascii="Arial" w:hAnsi="Arial" w:cs="Arial"/>
                <w:sz w:val="18"/>
                <w:szCs w:val="18"/>
                <w:shd w:val="clear" w:color="auto" w:fill="FFFFFF"/>
              </w:rPr>
              <w:t xml:space="preserve"> Disability Discrimination Act (</w:t>
            </w:r>
            <w:r w:rsidRPr="00054A5D">
              <w:rPr>
                <w:rFonts w:ascii="Arial" w:hAnsi="Arial" w:cs="Arial"/>
                <w:sz w:val="18"/>
                <w:szCs w:val="18"/>
              </w:rPr>
              <w:t>DDA</w:t>
            </w:r>
            <w:r w:rsidRPr="00054A5D">
              <w:rPr>
                <w:rFonts w:ascii="Arial" w:hAnsi="Arial" w:cs="Arial"/>
                <w:sz w:val="18"/>
                <w:szCs w:val="18"/>
                <w:shd w:val="clear" w:color="auto" w:fill="FFFFFF"/>
              </w:rPr>
              <w:t>)</w:t>
            </w:r>
            <w:r w:rsidRPr="00054A5D" w:rsidDel="00485143">
              <w:rPr>
                <w:rFonts w:ascii="Arial" w:hAnsi="Arial" w:cs="Arial"/>
                <w:sz w:val="18"/>
                <w:szCs w:val="18"/>
                <w:shd w:val="clear" w:color="auto" w:fill="FFFFFF"/>
              </w:rPr>
              <w:t xml:space="preserve"> </w:t>
            </w:r>
            <w:r w:rsidRPr="00054A5D">
              <w:rPr>
                <w:rFonts w:ascii="Arial" w:hAnsi="Arial" w:cs="Arial"/>
                <w:sz w:val="18"/>
                <w:szCs w:val="18"/>
                <w:shd w:val="clear" w:color="auto" w:fill="FFFFFF"/>
              </w:rPr>
              <w:t>compliant</w:t>
            </w:r>
          </w:p>
          <w:p w14:paraId="74570422" w14:textId="77777777"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 xml:space="preserve">Undertook: </w:t>
            </w:r>
          </w:p>
          <w:p w14:paraId="494674BA" w14:textId="77777777" w:rsidR="00704F11" w:rsidRPr="00054A5D" w:rsidRDefault="00704F11" w:rsidP="00A6166F">
            <w:pPr>
              <w:pStyle w:val="ListBullet"/>
              <w:keepNext/>
              <w:numPr>
                <w:ilvl w:val="0"/>
                <w:numId w:val="55"/>
              </w:numPr>
              <w:spacing w:before="40" w:after="40"/>
              <w:rPr>
                <w:rFonts w:ascii="Arial" w:hAnsi="Arial" w:cs="Arial"/>
                <w:sz w:val="18"/>
                <w:szCs w:val="18"/>
              </w:rPr>
            </w:pPr>
            <w:r w:rsidRPr="00054A5D">
              <w:rPr>
                <w:rFonts w:ascii="Arial" w:hAnsi="Arial" w:cs="Arial"/>
                <w:sz w:val="18"/>
                <w:szCs w:val="18"/>
              </w:rPr>
              <w:t xml:space="preserve">a review of the accessibility of the Moorabool Street public toilets </w:t>
            </w:r>
          </w:p>
          <w:p w14:paraId="2EF8DE76" w14:textId="77777777" w:rsidR="00704F11" w:rsidRPr="00054A5D" w:rsidRDefault="00704F11" w:rsidP="00A6166F">
            <w:pPr>
              <w:pStyle w:val="ListBullet"/>
              <w:keepNext/>
              <w:numPr>
                <w:ilvl w:val="0"/>
                <w:numId w:val="55"/>
              </w:numPr>
              <w:spacing w:before="40" w:after="40"/>
              <w:rPr>
                <w:rFonts w:ascii="Arial" w:hAnsi="Arial" w:cs="Arial"/>
                <w:sz w:val="18"/>
                <w:szCs w:val="18"/>
              </w:rPr>
            </w:pPr>
            <w:r w:rsidRPr="00054A5D">
              <w:rPr>
                <w:rFonts w:ascii="Arial" w:hAnsi="Arial" w:cs="Arial"/>
                <w:sz w:val="18"/>
                <w:szCs w:val="18"/>
              </w:rPr>
              <w:t>a soft launch to the tourism industry of the Destination Accessible Toolkit</w:t>
            </w:r>
          </w:p>
          <w:p w14:paraId="1C7B1502" w14:textId="2925F586"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increase</w:t>
            </w:r>
            <w:r w:rsidR="00044B38">
              <w:rPr>
                <w:rFonts w:ascii="Arial" w:hAnsi="Arial" w:cs="Arial"/>
                <w:sz w:val="18"/>
                <w:szCs w:val="18"/>
              </w:rPr>
              <w:t xml:space="preserve">d </w:t>
            </w:r>
            <w:r w:rsidRPr="00054A5D">
              <w:rPr>
                <w:rFonts w:ascii="Arial" w:hAnsi="Arial" w:cs="Arial"/>
                <w:sz w:val="18"/>
                <w:szCs w:val="18"/>
              </w:rPr>
              <w:t>visibility</w:t>
            </w:r>
            <w:r w:rsidR="00044B38">
              <w:rPr>
                <w:rFonts w:ascii="Arial" w:hAnsi="Arial" w:cs="Arial"/>
                <w:sz w:val="18"/>
                <w:szCs w:val="18"/>
              </w:rPr>
              <w:t xml:space="preserve"> of</w:t>
            </w:r>
            <w:r w:rsidR="00044B38" w:rsidRPr="00054A5D">
              <w:rPr>
                <w:rFonts w:ascii="Arial" w:hAnsi="Arial" w:cs="Arial"/>
                <w:sz w:val="18"/>
                <w:szCs w:val="18"/>
              </w:rPr>
              <w:t xml:space="preserve"> swipe card access points at </w:t>
            </w:r>
            <w:r w:rsidR="00044B38">
              <w:rPr>
                <w:rFonts w:ascii="Arial" w:hAnsi="Arial" w:cs="Arial"/>
                <w:sz w:val="18"/>
                <w:szCs w:val="18"/>
              </w:rPr>
              <w:t>our</w:t>
            </w:r>
            <w:r w:rsidR="00044B38" w:rsidRPr="00054A5D">
              <w:rPr>
                <w:rFonts w:ascii="Arial" w:hAnsi="Arial" w:cs="Arial"/>
                <w:sz w:val="18"/>
                <w:szCs w:val="18"/>
              </w:rPr>
              <w:t xml:space="preserve"> Corio Street site </w:t>
            </w:r>
          </w:p>
          <w:p w14:paraId="38E1B3C9" w14:textId="77777777"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 xml:space="preserve">Constructed: </w:t>
            </w:r>
          </w:p>
          <w:p w14:paraId="45BAF97D" w14:textId="77777777" w:rsidR="00704F11" w:rsidRPr="00054A5D" w:rsidRDefault="00704F11" w:rsidP="00A6166F">
            <w:pPr>
              <w:pStyle w:val="ListBullet"/>
              <w:keepNext/>
              <w:numPr>
                <w:ilvl w:val="0"/>
                <w:numId w:val="55"/>
              </w:numPr>
              <w:spacing w:before="40" w:after="40"/>
              <w:rPr>
                <w:rFonts w:ascii="Arial" w:hAnsi="Arial" w:cs="Arial"/>
                <w:sz w:val="18"/>
                <w:szCs w:val="18"/>
              </w:rPr>
            </w:pPr>
            <w:r w:rsidRPr="00054A5D">
              <w:rPr>
                <w:rFonts w:ascii="Arial" w:hAnsi="Arial" w:cs="Arial"/>
                <w:sz w:val="18"/>
                <w:szCs w:val="18"/>
              </w:rPr>
              <w:t>four new kerb ramps and replaced or upgraded a further four</w:t>
            </w:r>
          </w:p>
          <w:p w14:paraId="31021796" w14:textId="77777777" w:rsidR="00704F11" w:rsidRPr="00054A5D" w:rsidRDefault="00704F11" w:rsidP="00A6166F">
            <w:pPr>
              <w:pStyle w:val="ListBullet"/>
              <w:keepNext/>
              <w:numPr>
                <w:ilvl w:val="0"/>
                <w:numId w:val="55"/>
              </w:numPr>
              <w:spacing w:before="40" w:after="40"/>
              <w:rPr>
                <w:rFonts w:ascii="Arial" w:hAnsi="Arial" w:cs="Arial"/>
                <w:sz w:val="18"/>
                <w:szCs w:val="18"/>
              </w:rPr>
            </w:pPr>
            <w:r w:rsidRPr="00054A5D">
              <w:rPr>
                <w:rFonts w:ascii="Arial" w:hAnsi="Arial" w:cs="Arial"/>
                <w:sz w:val="18"/>
                <w:szCs w:val="18"/>
              </w:rPr>
              <w:t>three new Disabled Parking Bays</w:t>
            </w:r>
          </w:p>
          <w:p w14:paraId="384FB3E7" w14:textId="77777777" w:rsidR="00704F11" w:rsidRPr="00054A5D" w:rsidRDefault="00704F11" w:rsidP="00A6166F">
            <w:pPr>
              <w:pStyle w:val="ListBullet"/>
              <w:keepNext/>
              <w:numPr>
                <w:ilvl w:val="0"/>
                <w:numId w:val="55"/>
              </w:numPr>
              <w:spacing w:before="40" w:after="40"/>
              <w:rPr>
                <w:rFonts w:ascii="Arial" w:hAnsi="Arial" w:cs="Arial"/>
                <w:sz w:val="18"/>
                <w:szCs w:val="18"/>
              </w:rPr>
            </w:pPr>
            <w:r w:rsidRPr="00054A5D">
              <w:rPr>
                <w:rFonts w:ascii="Arial" w:hAnsi="Arial" w:cs="Arial"/>
                <w:sz w:val="18"/>
                <w:szCs w:val="18"/>
              </w:rPr>
              <w:t>five new raised road crossings</w:t>
            </w:r>
          </w:p>
          <w:p w14:paraId="64B579A9" w14:textId="0020B694" w:rsidR="00704F11" w:rsidRPr="00054A5D" w:rsidRDefault="00704F11" w:rsidP="00A6166F">
            <w:pPr>
              <w:pStyle w:val="ListBulle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 xml:space="preserve">Installed 30 raised </w:t>
            </w:r>
            <w:r w:rsidR="00BB21B9" w:rsidRPr="00054A5D">
              <w:rPr>
                <w:rFonts w:ascii="Arial" w:hAnsi="Arial" w:cs="Arial"/>
                <w:sz w:val="18"/>
                <w:szCs w:val="18"/>
              </w:rPr>
              <w:t>w</w:t>
            </w:r>
            <w:r w:rsidRPr="00054A5D">
              <w:rPr>
                <w:rFonts w:ascii="Arial" w:hAnsi="Arial" w:cs="Arial"/>
                <w:sz w:val="18"/>
                <w:szCs w:val="18"/>
              </w:rPr>
              <w:t>ombat crossings in Norlane and South Geelong</w:t>
            </w:r>
          </w:p>
        </w:tc>
      </w:tr>
      <w:tr w:rsidR="00704F11" w:rsidRPr="00FA567B" w14:paraId="4D741913" w14:textId="77777777" w:rsidTr="004B5AEA">
        <w:tc>
          <w:tcPr>
            <w:tcW w:w="2263" w:type="dxa"/>
            <w:shd w:val="clear" w:color="auto" w:fill="auto"/>
          </w:tcPr>
          <w:p w14:paraId="78F42CA0" w14:textId="77777777" w:rsidR="00704F11" w:rsidRPr="00E7706B" w:rsidRDefault="00704F11" w:rsidP="00A6166F">
            <w:pPr>
              <w:pStyle w:val="BodyTextAfterListTable"/>
              <w:keepNext/>
              <w:spacing w:before="40" w:after="40"/>
              <w:rPr>
                <w:rFonts w:ascii="Arial" w:hAnsi="Arial" w:cs="Arial"/>
                <w:b/>
                <w:bCs/>
                <w:color w:val="003361"/>
                <w:sz w:val="18"/>
                <w:szCs w:val="18"/>
                <w:lang w:eastAsia="en-US"/>
              </w:rPr>
            </w:pPr>
            <w:r w:rsidRPr="00E7706B">
              <w:rPr>
                <w:rFonts w:ascii="Arial" w:hAnsi="Arial" w:cs="Arial"/>
                <w:b/>
                <w:bCs/>
                <w:color w:val="003361"/>
                <w:sz w:val="18"/>
                <w:szCs w:val="18"/>
                <w:lang w:eastAsia="en-US"/>
              </w:rPr>
              <w:t>EMPLOYMENT</w:t>
            </w:r>
          </w:p>
          <w:p w14:paraId="4A60F79A" w14:textId="77777777" w:rsidR="00704F11" w:rsidRPr="00054A5D" w:rsidRDefault="00704F11" w:rsidP="00A6166F">
            <w:pPr>
              <w:pStyle w:val="BodyTextAfterListTable"/>
              <w:keepNext/>
              <w:spacing w:before="40" w:after="40"/>
              <w:rPr>
                <w:rFonts w:ascii="Arial" w:hAnsi="Arial" w:cs="Arial"/>
                <w:sz w:val="18"/>
                <w:szCs w:val="18"/>
                <w:highlight w:val="yellow"/>
                <w:lang w:eastAsia="en-US"/>
              </w:rPr>
            </w:pPr>
            <w:r w:rsidRPr="00054A5D">
              <w:rPr>
                <w:rFonts w:ascii="Arial" w:hAnsi="Arial" w:cs="Arial"/>
                <w:sz w:val="18"/>
                <w:szCs w:val="18"/>
                <w:lang w:eastAsia="en-US"/>
              </w:rPr>
              <w:t xml:space="preserve">Reducing barriers to obtaining and maintaining employment. </w:t>
            </w:r>
          </w:p>
        </w:tc>
        <w:tc>
          <w:tcPr>
            <w:tcW w:w="1701" w:type="dxa"/>
            <w:shd w:val="clear" w:color="auto" w:fill="auto"/>
          </w:tcPr>
          <w:p w14:paraId="0507A3FE" w14:textId="77777777" w:rsidR="00704F11" w:rsidRPr="00054A5D" w:rsidRDefault="00704F11" w:rsidP="00A6166F">
            <w:pPr>
              <w:pStyle w:val="BodyText"/>
              <w:keepNext/>
              <w:spacing w:before="40" w:after="40"/>
              <w:jc w:val="center"/>
              <w:rPr>
                <w:rFonts w:ascii="Arial" w:hAnsi="Arial" w:cs="Arial"/>
                <w:sz w:val="18"/>
                <w:szCs w:val="18"/>
                <w:highlight w:val="yellow"/>
                <w:lang w:eastAsia="en-US"/>
              </w:rPr>
            </w:pPr>
            <w:r w:rsidRPr="00054A5D">
              <w:rPr>
                <w:rFonts w:ascii="Arial" w:hAnsi="Arial" w:cs="Arial"/>
                <w:sz w:val="18"/>
                <w:szCs w:val="18"/>
                <w:lang w:eastAsia="en-US"/>
              </w:rPr>
              <w:t>3</w:t>
            </w:r>
          </w:p>
        </w:tc>
        <w:tc>
          <w:tcPr>
            <w:tcW w:w="142" w:type="dxa"/>
            <w:shd w:val="clear" w:color="auto" w:fill="auto"/>
          </w:tcPr>
          <w:p w14:paraId="112B00F9" w14:textId="77777777" w:rsidR="00704F11" w:rsidRPr="00054A5D" w:rsidRDefault="00704F11" w:rsidP="00A6166F">
            <w:pPr>
              <w:pStyle w:val="BodyText"/>
              <w:keepNext/>
              <w:spacing w:before="40" w:after="40"/>
              <w:ind w:left="360"/>
              <w:rPr>
                <w:rFonts w:ascii="Arial" w:hAnsi="Arial" w:cs="Arial"/>
                <w:spacing w:val="0"/>
                <w:sz w:val="18"/>
                <w:szCs w:val="18"/>
                <w:highlight w:val="yellow"/>
              </w:rPr>
            </w:pPr>
          </w:p>
        </w:tc>
        <w:tc>
          <w:tcPr>
            <w:tcW w:w="6351" w:type="dxa"/>
            <w:shd w:val="clear" w:color="auto" w:fill="auto"/>
          </w:tcPr>
          <w:p w14:paraId="39D0FEB0" w14:textId="54CFB434"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Implemented a new e</w:t>
            </w:r>
            <w:r w:rsidR="004064EF">
              <w:rPr>
                <w:rFonts w:ascii="Arial" w:hAnsi="Arial" w:cs="Arial"/>
                <w:sz w:val="18"/>
                <w:szCs w:val="18"/>
              </w:rPr>
              <w:t>-</w:t>
            </w:r>
            <w:r w:rsidRPr="00054A5D">
              <w:rPr>
                <w:rFonts w:ascii="Arial" w:hAnsi="Arial" w:cs="Arial"/>
                <w:sz w:val="18"/>
                <w:szCs w:val="18"/>
              </w:rPr>
              <w:t>learning module for valuing difference (</w:t>
            </w:r>
            <w:proofErr w:type="spellStart"/>
            <w:r w:rsidRPr="00054A5D">
              <w:rPr>
                <w:rFonts w:ascii="Arial" w:hAnsi="Arial" w:cs="Arial"/>
                <w:sz w:val="18"/>
                <w:szCs w:val="18"/>
              </w:rPr>
              <w:t>Unconcious</w:t>
            </w:r>
            <w:proofErr w:type="spellEnd"/>
            <w:r w:rsidRPr="00054A5D">
              <w:rPr>
                <w:rFonts w:ascii="Arial" w:hAnsi="Arial" w:cs="Arial"/>
                <w:sz w:val="18"/>
                <w:szCs w:val="18"/>
              </w:rPr>
              <w:t xml:space="preserve"> Bias training)</w:t>
            </w:r>
          </w:p>
          <w:p w14:paraId="4480A871" w14:textId="78EED334" w:rsidR="00DC5961" w:rsidRDefault="00704F11" w:rsidP="00DC5961">
            <w:pPr>
              <w:pStyle w:val="ListBullet"/>
              <w:keepNext/>
              <w:numPr>
                <w:ilvl w:val="0"/>
                <w:numId w:val="5"/>
              </w:numPr>
              <w:tabs>
                <w:tab w:val="num" w:pos="170"/>
              </w:tabs>
              <w:spacing w:before="40" w:after="40"/>
              <w:ind w:left="170" w:hanging="170"/>
              <w:rPr>
                <w:rFonts w:ascii="Arial" w:hAnsi="Arial" w:cs="Arial"/>
                <w:sz w:val="18"/>
                <w:szCs w:val="18"/>
              </w:rPr>
            </w:pPr>
            <w:r w:rsidRPr="00DC5961">
              <w:rPr>
                <w:rFonts w:ascii="Arial" w:hAnsi="Arial" w:cs="Arial"/>
                <w:sz w:val="18"/>
                <w:szCs w:val="18"/>
              </w:rPr>
              <w:t xml:space="preserve">Launched the new Inclusion Roadmap in August </w:t>
            </w:r>
            <w:r w:rsidR="00DC5961">
              <w:rPr>
                <w:rFonts w:ascii="Arial" w:hAnsi="Arial" w:cs="Arial"/>
                <w:sz w:val="18"/>
                <w:szCs w:val="18"/>
              </w:rPr>
              <w:t xml:space="preserve">which outlines our approach to </w:t>
            </w:r>
            <w:r w:rsidR="00DC5961" w:rsidRPr="00DC5961">
              <w:rPr>
                <w:rFonts w:ascii="Arial" w:hAnsi="Arial" w:cs="Arial"/>
                <w:sz w:val="18"/>
                <w:szCs w:val="18"/>
              </w:rPr>
              <w:t xml:space="preserve">embedding inclusion through organisational culture, </w:t>
            </w:r>
            <w:proofErr w:type="gramStart"/>
            <w:r w:rsidR="00DC5961" w:rsidRPr="00DC5961">
              <w:rPr>
                <w:rFonts w:ascii="Arial" w:hAnsi="Arial" w:cs="Arial"/>
                <w:sz w:val="18"/>
                <w:szCs w:val="18"/>
              </w:rPr>
              <w:t>capability</w:t>
            </w:r>
            <w:proofErr w:type="gramEnd"/>
            <w:r w:rsidR="00DC5961" w:rsidRPr="00DC5961">
              <w:rPr>
                <w:rFonts w:ascii="Arial" w:hAnsi="Arial" w:cs="Arial"/>
                <w:sz w:val="18"/>
                <w:szCs w:val="18"/>
              </w:rPr>
              <w:t xml:space="preserve"> and people practices, as well as our processes, policies and ways of delivering service to our community</w:t>
            </w:r>
            <w:r w:rsidR="00DC5961" w:rsidRPr="00DC5961" w:rsidDel="00DC5961">
              <w:rPr>
                <w:rFonts w:ascii="Arial" w:hAnsi="Arial" w:cs="Arial"/>
                <w:sz w:val="18"/>
                <w:szCs w:val="18"/>
              </w:rPr>
              <w:t xml:space="preserve"> </w:t>
            </w:r>
          </w:p>
          <w:p w14:paraId="7DE8222D" w14:textId="0208E9E4" w:rsidR="00704F11" w:rsidRPr="00054A5D" w:rsidRDefault="00704F11" w:rsidP="00DC5961">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 xml:space="preserve">Conducted a Recruitment Review, with the aim of identifying any unintended barriers that may prevent people with a disability from being recruited at the </w:t>
            </w:r>
            <w:proofErr w:type="gramStart"/>
            <w:r w:rsidRPr="00054A5D">
              <w:rPr>
                <w:rFonts w:ascii="Arial" w:hAnsi="Arial" w:cs="Arial"/>
                <w:sz w:val="18"/>
                <w:szCs w:val="18"/>
              </w:rPr>
              <w:t>City</w:t>
            </w:r>
            <w:proofErr w:type="gramEnd"/>
          </w:p>
        </w:tc>
      </w:tr>
      <w:tr w:rsidR="00704F11" w:rsidRPr="00FA567B" w14:paraId="21B1C220" w14:textId="77777777" w:rsidTr="004B5AEA">
        <w:tc>
          <w:tcPr>
            <w:tcW w:w="2263" w:type="dxa"/>
            <w:shd w:val="clear" w:color="auto" w:fill="auto"/>
          </w:tcPr>
          <w:p w14:paraId="79F2CA23" w14:textId="77777777" w:rsidR="00704F11" w:rsidRPr="00E7706B" w:rsidRDefault="00704F11" w:rsidP="00092AB8">
            <w:pPr>
              <w:pStyle w:val="ListBullet"/>
              <w:spacing w:before="40" w:after="40"/>
              <w:ind w:left="0" w:firstLine="0"/>
              <w:rPr>
                <w:rFonts w:ascii="Arial" w:hAnsi="Arial" w:cs="Arial"/>
                <w:b/>
                <w:bCs/>
                <w:color w:val="003361"/>
                <w:sz w:val="18"/>
                <w:szCs w:val="18"/>
                <w:lang w:eastAsia="en-US"/>
              </w:rPr>
            </w:pPr>
            <w:bookmarkStart w:id="128" w:name="_Hlk48594427"/>
            <w:r w:rsidRPr="00E7706B">
              <w:rPr>
                <w:rFonts w:ascii="Arial" w:hAnsi="Arial" w:cs="Arial"/>
                <w:b/>
                <w:bCs/>
                <w:color w:val="003361"/>
                <w:sz w:val="18"/>
                <w:szCs w:val="18"/>
                <w:lang w:eastAsia="en-US"/>
              </w:rPr>
              <w:lastRenderedPageBreak/>
              <w:t>INCLUSIVE ATTITUDES &amp; PRACTICES</w:t>
            </w:r>
          </w:p>
          <w:p w14:paraId="7241918E" w14:textId="77777777" w:rsidR="00704F11" w:rsidRPr="00054A5D" w:rsidRDefault="00704F11" w:rsidP="00092AB8">
            <w:pPr>
              <w:pStyle w:val="ListBullet"/>
              <w:spacing w:before="40" w:after="40"/>
              <w:ind w:left="0" w:firstLine="0"/>
              <w:rPr>
                <w:rFonts w:ascii="Arial" w:hAnsi="Arial" w:cs="Arial"/>
                <w:sz w:val="18"/>
                <w:szCs w:val="18"/>
                <w:highlight w:val="yellow"/>
                <w:lang w:eastAsia="en-US"/>
              </w:rPr>
            </w:pPr>
            <w:r w:rsidRPr="00054A5D">
              <w:rPr>
                <w:rFonts w:ascii="Arial" w:hAnsi="Arial" w:cs="Arial"/>
                <w:sz w:val="18"/>
                <w:szCs w:val="18"/>
                <w:lang w:eastAsia="en-US"/>
              </w:rPr>
              <w:t>Achieving tangible changes in attitudes and practices that discriminate against persons with a disability.</w:t>
            </w:r>
          </w:p>
        </w:tc>
        <w:tc>
          <w:tcPr>
            <w:tcW w:w="1701" w:type="dxa"/>
            <w:shd w:val="clear" w:color="auto" w:fill="auto"/>
          </w:tcPr>
          <w:p w14:paraId="5879E3B4" w14:textId="77777777" w:rsidR="00704F11" w:rsidRPr="00054A5D" w:rsidRDefault="00704F11" w:rsidP="00A6166F">
            <w:pPr>
              <w:pStyle w:val="BodyText"/>
              <w:spacing w:before="40" w:after="40"/>
              <w:jc w:val="center"/>
              <w:rPr>
                <w:rFonts w:ascii="Arial" w:hAnsi="Arial" w:cs="Arial"/>
                <w:sz w:val="18"/>
                <w:szCs w:val="18"/>
                <w:highlight w:val="yellow"/>
                <w:lang w:eastAsia="en-US"/>
              </w:rPr>
            </w:pPr>
            <w:r w:rsidRPr="00054A5D">
              <w:rPr>
                <w:rFonts w:ascii="Arial" w:hAnsi="Arial" w:cs="Arial"/>
                <w:sz w:val="18"/>
                <w:szCs w:val="18"/>
                <w:lang w:eastAsia="en-US"/>
              </w:rPr>
              <w:t>8</w:t>
            </w:r>
          </w:p>
        </w:tc>
        <w:tc>
          <w:tcPr>
            <w:tcW w:w="142" w:type="dxa"/>
            <w:shd w:val="clear" w:color="auto" w:fill="auto"/>
          </w:tcPr>
          <w:p w14:paraId="5721589D" w14:textId="77777777" w:rsidR="00704F11" w:rsidRPr="00054A5D" w:rsidRDefault="00704F11" w:rsidP="00A6166F">
            <w:pPr>
              <w:pStyle w:val="BodyText"/>
              <w:spacing w:before="40" w:after="40"/>
              <w:rPr>
                <w:rFonts w:ascii="Arial" w:hAnsi="Arial" w:cs="Arial"/>
                <w:spacing w:val="0"/>
                <w:sz w:val="18"/>
                <w:szCs w:val="18"/>
                <w:highlight w:val="yellow"/>
              </w:rPr>
            </w:pPr>
          </w:p>
        </w:tc>
        <w:tc>
          <w:tcPr>
            <w:tcW w:w="6351" w:type="dxa"/>
            <w:shd w:val="clear" w:color="auto" w:fill="auto"/>
          </w:tcPr>
          <w:p w14:paraId="35517247" w14:textId="2973D29A" w:rsidR="00704F11" w:rsidRPr="00054A5D" w:rsidRDefault="00BE2C12"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 xml:space="preserve">Launched </w:t>
            </w:r>
            <w:r w:rsidR="00704F11" w:rsidRPr="00054A5D">
              <w:rPr>
                <w:rFonts w:ascii="Arial" w:hAnsi="Arial" w:cs="Arial"/>
                <w:sz w:val="18"/>
                <w:szCs w:val="18"/>
              </w:rPr>
              <w:t xml:space="preserve">“I AM”, an interactive sculpture celebrating people in our community with a lived experience of disability </w:t>
            </w:r>
          </w:p>
          <w:p w14:paraId="1099CF35" w14:textId="45396D15" w:rsidR="00704F11" w:rsidRPr="00054A5D" w:rsidRDefault="009F3376"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 xml:space="preserve">Increased the City’s Engagement Champions group to over 50 members to help improve the way we engage with our community </w:t>
            </w:r>
          </w:p>
          <w:p w14:paraId="77AEEDAE" w14:textId="77777777"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Attended nine of eleven monthly stakeholder meetings of the Having a Say Conference Reference Group</w:t>
            </w:r>
          </w:p>
          <w:p w14:paraId="7F1E1B44" w14:textId="77777777" w:rsidR="00BB21B9"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Partnered to deliver the 2021 My Story project</w:t>
            </w:r>
            <w:r w:rsidR="008B0918" w:rsidRPr="00054A5D">
              <w:rPr>
                <w:rFonts w:ascii="Arial" w:hAnsi="Arial" w:cs="Arial"/>
                <w:sz w:val="18"/>
                <w:szCs w:val="18"/>
              </w:rPr>
              <w:t>,</w:t>
            </w:r>
            <w:r w:rsidR="00D33E31" w:rsidRPr="00054A5D">
              <w:rPr>
                <w:rFonts w:ascii="Arial" w:hAnsi="Arial" w:cs="Arial"/>
                <w:sz w:val="18"/>
                <w:szCs w:val="18"/>
              </w:rPr>
              <w:t xml:space="preserve"> celebrating</w:t>
            </w:r>
            <w:r w:rsidRPr="00054A5D">
              <w:rPr>
                <w:rFonts w:ascii="Arial" w:hAnsi="Arial" w:cs="Arial"/>
                <w:sz w:val="18"/>
                <w:szCs w:val="18"/>
              </w:rPr>
              <w:t xml:space="preserve"> International Day of People with a Disability</w:t>
            </w:r>
            <w:r w:rsidR="00BB21B9" w:rsidRPr="00054A5D">
              <w:rPr>
                <w:rFonts w:ascii="Arial" w:hAnsi="Arial" w:cs="Arial"/>
                <w:sz w:val="18"/>
                <w:szCs w:val="18"/>
              </w:rPr>
              <w:t xml:space="preserve"> </w:t>
            </w:r>
          </w:p>
          <w:p w14:paraId="7AF7ED83" w14:textId="01411DD7" w:rsidR="00BB21B9" w:rsidRPr="00054A5D" w:rsidRDefault="00BB21B9" w:rsidP="00A6166F">
            <w:pPr>
              <w:pStyle w:val="ListBullet"/>
              <w:keepNext/>
              <w:numPr>
                <w:ilvl w:val="0"/>
                <w:numId w:val="55"/>
              </w:numPr>
              <w:spacing w:before="40" w:after="40"/>
              <w:rPr>
                <w:rFonts w:ascii="Arial" w:hAnsi="Arial" w:cs="Arial"/>
                <w:sz w:val="18"/>
                <w:szCs w:val="18"/>
              </w:rPr>
            </w:pPr>
            <w:r w:rsidRPr="00054A5D">
              <w:rPr>
                <w:rFonts w:ascii="Arial" w:hAnsi="Arial" w:cs="Arial"/>
                <w:sz w:val="18"/>
                <w:szCs w:val="18"/>
              </w:rPr>
              <w:t>o</w:t>
            </w:r>
            <w:r w:rsidR="00704F11" w:rsidRPr="00054A5D">
              <w:rPr>
                <w:rFonts w:ascii="Arial" w:hAnsi="Arial" w:cs="Arial"/>
                <w:sz w:val="18"/>
                <w:szCs w:val="18"/>
              </w:rPr>
              <w:t xml:space="preserve">ver 250 people with a lived experience of disability or mental health challenges engaged with mentors in ‘story writing’ workshops over a </w:t>
            </w:r>
            <w:proofErr w:type="gramStart"/>
            <w:r w:rsidR="00704F11" w:rsidRPr="00054A5D">
              <w:rPr>
                <w:rFonts w:ascii="Arial" w:hAnsi="Arial" w:cs="Arial"/>
                <w:sz w:val="18"/>
                <w:szCs w:val="18"/>
              </w:rPr>
              <w:t>12 week</w:t>
            </w:r>
            <w:proofErr w:type="gramEnd"/>
            <w:r w:rsidR="00704F11" w:rsidRPr="00054A5D">
              <w:rPr>
                <w:rFonts w:ascii="Arial" w:hAnsi="Arial" w:cs="Arial"/>
                <w:sz w:val="18"/>
                <w:szCs w:val="18"/>
              </w:rPr>
              <w:t xml:space="preserve"> period </w:t>
            </w:r>
          </w:p>
          <w:p w14:paraId="3E826AB4" w14:textId="47B45387" w:rsidR="00BB21B9" w:rsidRPr="00054A5D" w:rsidRDefault="00BB21B9" w:rsidP="00A6166F">
            <w:pPr>
              <w:pStyle w:val="ListBullet"/>
              <w:keepNext/>
              <w:numPr>
                <w:ilvl w:val="0"/>
                <w:numId w:val="55"/>
              </w:numPr>
              <w:spacing w:before="40" w:after="40"/>
              <w:rPr>
                <w:rFonts w:ascii="Arial" w:hAnsi="Arial" w:cs="Arial"/>
                <w:sz w:val="18"/>
                <w:szCs w:val="18"/>
              </w:rPr>
            </w:pPr>
            <w:r w:rsidRPr="00054A5D">
              <w:rPr>
                <w:rFonts w:ascii="Arial" w:hAnsi="Arial" w:cs="Arial"/>
                <w:sz w:val="18"/>
                <w:szCs w:val="18"/>
              </w:rPr>
              <w:t>participants came from a broad range of backgrounds and abilities, aged between 15 to 83 years</w:t>
            </w:r>
            <w:r w:rsidRPr="00054A5D" w:rsidDel="00BB21B9">
              <w:rPr>
                <w:rFonts w:ascii="Arial" w:hAnsi="Arial" w:cs="Arial"/>
                <w:sz w:val="18"/>
                <w:szCs w:val="18"/>
              </w:rPr>
              <w:t xml:space="preserve"> </w:t>
            </w:r>
          </w:p>
          <w:p w14:paraId="357D2FBD" w14:textId="142D0435"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Delivered the 2021 Geelong Awards for People with a Disability</w:t>
            </w:r>
            <w:r w:rsidR="00BB21B9" w:rsidRPr="00054A5D">
              <w:rPr>
                <w:rFonts w:ascii="Arial" w:hAnsi="Arial" w:cs="Arial"/>
                <w:sz w:val="18"/>
                <w:szCs w:val="18"/>
              </w:rPr>
              <w:t xml:space="preserve"> </w:t>
            </w:r>
            <w:r w:rsidRPr="00054A5D">
              <w:rPr>
                <w:rFonts w:ascii="Arial" w:hAnsi="Arial" w:cs="Arial"/>
                <w:sz w:val="18"/>
                <w:szCs w:val="18"/>
              </w:rPr>
              <w:t xml:space="preserve">across the award categories of Employment, Achievement, Leadership and Advocacy, and Volunteering </w:t>
            </w:r>
          </w:p>
          <w:p w14:paraId="1E9D3589" w14:textId="77777777" w:rsidR="00704F11" w:rsidRPr="00054A5D" w:rsidRDefault="00704F11" w:rsidP="00A6166F">
            <w:pPr>
              <w:pStyle w:val="ListBullet"/>
              <w:keepNext/>
              <w:numPr>
                <w:ilvl w:val="0"/>
                <w:numId w:val="5"/>
              </w:numPr>
              <w:tabs>
                <w:tab w:val="num" w:pos="170"/>
              </w:tabs>
              <w:spacing w:before="40" w:after="40"/>
              <w:ind w:left="170" w:hanging="170"/>
              <w:rPr>
                <w:rFonts w:ascii="Arial" w:hAnsi="Arial" w:cs="Arial"/>
                <w:sz w:val="18"/>
                <w:szCs w:val="18"/>
              </w:rPr>
            </w:pPr>
            <w:r w:rsidRPr="00054A5D">
              <w:rPr>
                <w:rFonts w:ascii="Arial" w:hAnsi="Arial" w:cs="Arial"/>
                <w:sz w:val="18"/>
                <w:szCs w:val="18"/>
              </w:rPr>
              <w:t xml:space="preserve">Celebrated Inclusion Week by </w:t>
            </w:r>
          </w:p>
          <w:p w14:paraId="101B9460" w14:textId="77777777" w:rsidR="00704F11" w:rsidRPr="00054A5D" w:rsidRDefault="00704F11" w:rsidP="00A6166F">
            <w:pPr>
              <w:pStyle w:val="ListBullet"/>
              <w:keepNext/>
              <w:numPr>
                <w:ilvl w:val="0"/>
                <w:numId w:val="55"/>
              </w:numPr>
              <w:spacing w:before="40" w:after="40"/>
              <w:rPr>
                <w:rFonts w:ascii="Arial" w:hAnsi="Arial" w:cs="Arial"/>
                <w:sz w:val="18"/>
                <w:szCs w:val="18"/>
              </w:rPr>
            </w:pPr>
            <w:r w:rsidRPr="00054A5D">
              <w:rPr>
                <w:rFonts w:ascii="Arial" w:hAnsi="Arial" w:cs="Arial"/>
                <w:sz w:val="18"/>
                <w:szCs w:val="18"/>
              </w:rPr>
              <w:t>promoting a program of free events in the lead up to International Day of People with Disability</w:t>
            </w:r>
          </w:p>
          <w:p w14:paraId="0D17E4EB" w14:textId="77777777" w:rsidR="00704F11" w:rsidRPr="00054A5D" w:rsidRDefault="00704F11" w:rsidP="00A6166F">
            <w:pPr>
              <w:pStyle w:val="ListBullet"/>
              <w:keepNext/>
              <w:numPr>
                <w:ilvl w:val="0"/>
                <w:numId w:val="55"/>
              </w:numPr>
              <w:spacing w:before="40" w:after="40"/>
              <w:rPr>
                <w:rFonts w:ascii="Arial" w:hAnsi="Arial" w:cs="Arial"/>
                <w:sz w:val="18"/>
                <w:szCs w:val="18"/>
              </w:rPr>
            </w:pPr>
            <w:r w:rsidRPr="00054A5D">
              <w:rPr>
                <w:rFonts w:ascii="Arial" w:hAnsi="Arial" w:cs="Arial"/>
                <w:sz w:val="18"/>
                <w:szCs w:val="18"/>
              </w:rPr>
              <w:t>partnering with Geelong Library and Nelson Park School to feature the artwork of students participating in the My Story Project</w:t>
            </w:r>
          </w:p>
          <w:p w14:paraId="68B5CE21" w14:textId="2B01840E" w:rsidR="00704F11" w:rsidRPr="00054A5D" w:rsidRDefault="00704F11" w:rsidP="00A6166F">
            <w:pPr>
              <w:pStyle w:val="ListBullet"/>
              <w:keepNext/>
              <w:numPr>
                <w:ilvl w:val="0"/>
                <w:numId w:val="55"/>
              </w:numPr>
              <w:spacing w:before="40" w:after="40"/>
              <w:rPr>
                <w:rFonts w:ascii="Arial" w:hAnsi="Arial" w:cs="Arial"/>
                <w:sz w:val="18"/>
                <w:szCs w:val="18"/>
              </w:rPr>
            </w:pPr>
            <w:r w:rsidRPr="00054A5D">
              <w:rPr>
                <w:rFonts w:ascii="Arial" w:hAnsi="Arial" w:cs="Arial"/>
                <w:sz w:val="18"/>
                <w:szCs w:val="18"/>
              </w:rPr>
              <w:t>Developing an inclusive image library, to ensure the City’s promotion of activities and events represents our community members who live with disability</w:t>
            </w:r>
          </w:p>
        </w:tc>
      </w:tr>
      <w:bookmarkEnd w:id="128"/>
    </w:tbl>
    <w:p w14:paraId="3B70FBF3" w14:textId="77777777" w:rsidR="00704F11" w:rsidRDefault="00704F11" w:rsidP="008E6A45">
      <w:pPr>
        <w:tabs>
          <w:tab w:val="left" w:pos="8130"/>
        </w:tabs>
        <w:spacing w:before="100" w:after="100"/>
        <w:rPr>
          <w:rFonts w:ascii="Arial" w:hAnsi="Arial" w:cs="Arial"/>
          <w:b/>
          <w:color w:val="244061"/>
          <w:sz w:val="28"/>
          <w:szCs w:val="28"/>
          <w:highlight w:val="yellow"/>
          <w:lang w:eastAsia="en-US"/>
        </w:rPr>
      </w:pPr>
    </w:p>
    <w:p w14:paraId="79894235" w14:textId="77777777" w:rsidR="00020D36" w:rsidRDefault="00020D36" w:rsidP="008E6A45">
      <w:pPr>
        <w:spacing w:before="100" w:after="100"/>
        <w:rPr>
          <w:rFonts w:ascii="Arial" w:hAnsi="Arial" w:cs="Arial"/>
          <w:b/>
          <w:color w:val="244061"/>
          <w:sz w:val="28"/>
          <w:szCs w:val="28"/>
          <w:lang w:eastAsia="en-US"/>
        </w:rPr>
      </w:pPr>
      <w:r>
        <w:rPr>
          <w:rFonts w:ascii="Arial" w:hAnsi="Arial" w:cs="Arial"/>
          <w:b/>
          <w:color w:val="244061"/>
          <w:sz w:val="28"/>
          <w:szCs w:val="28"/>
          <w:lang w:eastAsia="en-US"/>
        </w:rPr>
        <w:br w:type="page"/>
      </w:r>
    </w:p>
    <w:p w14:paraId="6BE554CB" w14:textId="77777777" w:rsidR="00AE4FB9" w:rsidRPr="0001103C" w:rsidRDefault="00AE4FB9" w:rsidP="00AE4FB9">
      <w:pPr>
        <w:pStyle w:val="Heading2"/>
        <w:spacing w:before="100" w:after="100"/>
        <w:rPr>
          <w:rFonts w:ascii="Arial" w:hAnsi="Arial" w:cs="Arial"/>
          <w:color w:val="003361"/>
          <w:sz w:val="28"/>
          <w:szCs w:val="28"/>
        </w:rPr>
      </w:pPr>
      <w:bookmarkStart w:id="129" w:name="_Toc116036597"/>
      <w:bookmarkStart w:id="130" w:name="_Hlk111025651"/>
      <w:bookmarkEnd w:id="125"/>
      <w:r w:rsidRPr="00006548">
        <w:rPr>
          <w:rFonts w:ascii="Arial" w:hAnsi="Arial" w:cs="Arial"/>
          <w:color w:val="003361"/>
          <w:sz w:val="28"/>
          <w:szCs w:val="28"/>
        </w:rPr>
        <w:lastRenderedPageBreak/>
        <w:t>DEVELOPMENT CONTRIBUTIONS PLAN (DCP) PROGRESS REPORT</w:t>
      </w:r>
      <w:bookmarkEnd w:id="129"/>
    </w:p>
    <w:p w14:paraId="57F2D07A" w14:textId="77777777" w:rsidR="00AE4FB9" w:rsidRPr="0001103C" w:rsidRDefault="00AE4FB9" w:rsidP="00AE4FB9">
      <w:pPr>
        <w:pStyle w:val="BodyText"/>
        <w:spacing w:before="100" w:after="100"/>
        <w:rPr>
          <w:rFonts w:ascii="Arial" w:hAnsi="Arial" w:cs="Arial"/>
          <w:spacing w:val="0"/>
          <w:sz w:val="20"/>
          <w:szCs w:val="20"/>
        </w:rPr>
      </w:pPr>
      <w:r w:rsidRPr="0001103C">
        <w:rPr>
          <w:rFonts w:ascii="Arial" w:hAnsi="Arial" w:cs="Arial"/>
          <w:spacing w:val="0"/>
          <w:sz w:val="20"/>
          <w:szCs w:val="20"/>
        </w:rPr>
        <w:t xml:space="preserve">In accordance with sections 46GM and 46QM of the </w:t>
      </w:r>
      <w:r w:rsidRPr="0001103C">
        <w:rPr>
          <w:rFonts w:ascii="Arial" w:hAnsi="Arial" w:cs="Arial"/>
          <w:i/>
          <w:iCs/>
          <w:spacing w:val="0"/>
          <w:sz w:val="20"/>
          <w:szCs w:val="20"/>
        </w:rPr>
        <w:t>Planning and Environment Act 1987</w:t>
      </w:r>
      <w:r w:rsidRPr="0001103C">
        <w:rPr>
          <w:rFonts w:ascii="Arial" w:hAnsi="Arial" w:cs="Arial"/>
          <w:spacing w:val="0"/>
          <w:sz w:val="20"/>
          <w:szCs w:val="20"/>
        </w:rPr>
        <w:t xml:space="preserve">, we must prepare and give a report to the Minister for Planning on infrastructure (not applicable to us) and development contributions including levies and works-in-kind that is published in our annual report. </w:t>
      </w:r>
    </w:p>
    <w:p w14:paraId="1934C558" w14:textId="77777777" w:rsidR="00AE4FB9" w:rsidRPr="0001103C" w:rsidRDefault="00AE4FB9" w:rsidP="00AE4FB9">
      <w:pPr>
        <w:pStyle w:val="BodyText"/>
        <w:spacing w:before="100" w:after="100"/>
        <w:rPr>
          <w:rFonts w:ascii="Arial" w:hAnsi="Arial" w:cs="Arial"/>
          <w:spacing w:val="0"/>
          <w:sz w:val="20"/>
          <w:szCs w:val="20"/>
        </w:rPr>
      </w:pPr>
      <w:r w:rsidRPr="0001103C">
        <w:rPr>
          <w:rFonts w:ascii="Arial" w:hAnsi="Arial" w:cs="Arial"/>
          <w:spacing w:val="0"/>
          <w:sz w:val="20"/>
          <w:szCs w:val="20"/>
        </w:rPr>
        <w:t>Development contributions are payments or works-in-kind towards the provision of infrastructure made by the proponent of a new development.</w:t>
      </w:r>
    </w:p>
    <w:p w14:paraId="18837F76" w14:textId="77777777" w:rsidR="00AE4FB9" w:rsidRPr="0001103C" w:rsidRDefault="00AE4FB9" w:rsidP="00AE4FB9">
      <w:pPr>
        <w:pStyle w:val="BodyText"/>
        <w:spacing w:before="100" w:after="100"/>
        <w:rPr>
          <w:rFonts w:ascii="Arial" w:hAnsi="Arial" w:cs="Arial"/>
          <w:spacing w:val="0"/>
          <w:sz w:val="20"/>
          <w:szCs w:val="20"/>
        </w:rPr>
      </w:pPr>
      <w:r w:rsidRPr="0001103C">
        <w:rPr>
          <w:rFonts w:ascii="Arial" w:hAnsi="Arial" w:cs="Arial"/>
          <w:spacing w:val="0"/>
          <w:sz w:val="20"/>
          <w:szCs w:val="20"/>
        </w:rPr>
        <w:t>For 2021‒22, the following information about infrastructure and development contributions has been disclosed.</w:t>
      </w:r>
    </w:p>
    <w:p w14:paraId="07BD9814" w14:textId="77777777" w:rsidR="00AE4FB9" w:rsidRPr="0001103C" w:rsidRDefault="00AE4FB9" w:rsidP="00AE4FB9">
      <w:pPr>
        <w:tabs>
          <w:tab w:val="left" w:pos="8130"/>
        </w:tabs>
        <w:spacing w:before="200" w:after="100"/>
        <w:rPr>
          <w:rFonts w:ascii="Arial" w:hAnsi="Arial" w:cs="Arial"/>
          <w:b/>
          <w:color w:val="003361"/>
          <w:sz w:val="24"/>
          <w:szCs w:val="24"/>
          <w:lang w:eastAsia="en-US"/>
        </w:rPr>
      </w:pPr>
      <w:r w:rsidRPr="0001103C">
        <w:rPr>
          <w:rFonts w:ascii="Arial" w:hAnsi="Arial" w:cs="Arial"/>
          <w:b/>
          <w:color w:val="003361"/>
          <w:sz w:val="24"/>
          <w:szCs w:val="24"/>
          <w:lang w:eastAsia="en-US"/>
        </w:rPr>
        <w:t>Development contributions</w:t>
      </w:r>
    </w:p>
    <w:p w14:paraId="0F7FF250" w14:textId="1CD50896" w:rsidR="00AE4FB9" w:rsidRPr="00E92AEC" w:rsidRDefault="00AE4FB9" w:rsidP="00AE4FB9">
      <w:pPr>
        <w:keepNext/>
        <w:spacing w:before="100" w:after="100"/>
        <w:rPr>
          <w:rFonts w:asciiTheme="minorHAnsi" w:hAnsiTheme="minorHAnsi" w:cstheme="minorHAnsi"/>
          <w:b/>
          <w:color w:val="1F497D"/>
          <w:sz w:val="18"/>
          <w:szCs w:val="18"/>
        </w:rPr>
      </w:pPr>
      <w:r w:rsidRPr="00E92AEC">
        <w:rPr>
          <w:rFonts w:asciiTheme="minorHAnsi" w:hAnsiTheme="minorHAnsi" w:cstheme="minorHAnsi"/>
          <w:b/>
          <w:color w:val="1F497D"/>
          <w:sz w:val="18"/>
          <w:szCs w:val="18"/>
        </w:rPr>
        <w:t>TABLE 1</w:t>
      </w:r>
      <w:r w:rsidR="00E92AEC" w:rsidRPr="00E92AEC">
        <w:rPr>
          <w:rFonts w:asciiTheme="minorHAnsi" w:hAnsiTheme="minorHAnsi" w:cstheme="minorHAnsi"/>
          <w:b/>
          <w:color w:val="1F497D"/>
          <w:sz w:val="18"/>
          <w:szCs w:val="18"/>
        </w:rPr>
        <w:t>1</w:t>
      </w:r>
      <w:r w:rsidRPr="00E92AEC">
        <w:rPr>
          <w:rFonts w:asciiTheme="minorHAnsi" w:hAnsiTheme="minorHAnsi" w:cstheme="minorHAnsi"/>
          <w:b/>
          <w:color w:val="1F497D"/>
          <w:sz w:val="18"/>
          <w:szCs w:val="18"/>
        </w:rPr>
        <w:t>: Total DCP levies received in 2021–22</w:t>
      </w:r>
    </w:p>
    <w:tbl>
      <w:tblPr>
        <w:tblW w:w="5000" w:type="pct"/>
        <w:tblBorders>
          <w:top w:val="single" w:sz="4" w:space="0" w:color="1F497D"/>
          <w:bottom w:val="single" w:sz="4" w:space="0" w:color="1F497D"/>
          <w:insideH w:val="single" w:sz="4" w:space="0" w:color="1F497D"/>
        </w:tblBorders>
        <w:tblLayout w:type="fixed"/>
        <w:tblCellMar>
          <w:left w:w="57" w:type="dxa"/>
          <w:right w:w="57" w:type="dxa"/>
        </w:tblCellMar>
        <w:tblLook w:val="0620" w:firstRow="1" w:lastRow="0" w:firstColumn="0" w:lastColumn="0" w:noHBand="1" w:noVBand="1"/>
      </w:tblPr>
      <w:tblGrid>
        <w:gridCol w:w="4537"/>
        <w:gridCol w:w="1842"/>
        <w:gridCol w:w="4088"/>
      </w:tblGrid>
      <w:tr w:rsidR="00AE4FB9" w:rsidRPr="0024779D" w14:paraId="02A83475" w14:textId="77777777" w:rsidTr="0001103C">
        <w:trPr>
          <w:cantSplit/>
          <w:trHeight w:val="837"/>
          <w:tblHeader/>
        </w:trPr>
        <w:tc>
          <w:tcPr>
            <w:tcW w:w="2167" w:type="pct"/>
            <w:shd w:val="clear" w:color="auto" w:fill="1F497D"/>
            <w:vAlign w:val="bottom"/>
          </w:tcPr>
          <w:p w14:paraId="3A7F9FA2" w14:textId="77777777" w:rsidR="00AE4FB9" w:rsidRPr="0001103C" w:rsidRDefault="00AE4FB9" w:rsidP="0001103C">
            <w:pPr>
              <w:pStyle w:val="TableText"/>
              <w:keepNext/>
              <w:spacing w:before="100" w:after="100"/>
              <w:rPr>
                <w:rFonts w:ascii="Arial" w:hAnsi="Arial" w:cs="Arial"/>
                <w:b/>
                <w:color w:val="FFFFFF"/>
                <w:szCs w:val="18"/>
              </w:rPr>
            </w:pPr>
            <w:r w:rsidRPr="0001103C">
              <w:rPr>
                <w:rFonts w:ascii="Arial" w:hAnsi="Arial" w:cs="Arial"/>
                <w:b/>
                <w:color w:val="FFFFFF"/>
                <w:szCs w:val="18"/>
              </w:rPr>
              <w:t>DCP NAME</w:t>
            </w:r>
          </w:p>
        </w:tc>
        <w:tc>
          <w:tcPr>
            <w:tcW w:w="880" w:type="pct"/>
            <w:shd w:val="clear" w:color="auto" w:fill="1F497D"/>
            <w:vAlign w:val="bottom"/>
          </w:tcPr>
          <w:p w14:paraId="4D1BE903" w14:textId="77777777" w:rsidR="00AE4FB9" w:rsidRPr="0001103C" w:rsidRDefault="00AE4FB9" w:rsidP="0001103C">
            <w:pPr>
              <w:pStyle w:val="TableText"/>
              <w:keepNext/>
              <w:spacing w:before="100" w:after="100"/>
              <w:jc w:val="center"/>
              <w:rPr>
                <w:rFonts w:ascii="Arial" w:hAnsi="Arial" w:cs="Arial"/>
                <w:b/>
                <w:color w:val="FFFFFF"/>
                <w:szCs w:val="18"/>
              </w:rPr>
            </w:pPr>
            <w:r w:rsidRPr="0001103C">
              <w:rPr>
                <w:rFonts w:ascii="Arial" w:hAnsi="Arial" w:cs="Arial"/>
                <w:b/>
                <w:color w:val="FFFFFF"/>
                <w:szCs w:val="18"/>
              </w:rPr>
              <w:t xml:space="preserve">YEAR </w:t>
            </w:r>
            <w:r>
              <w:rPr>
                <w:rFonts w:ascii="Arial" w:hAnsi="Arial" w:cs="Arial"/>
                <w:b/>
                <w:color w:val="FFFFFF"/>
                <w:szCs w:val="18"/>
              </w:rPr>
              <w:br/>
            </w:r>
            <w:r w:rsidRPr="0001103C">
              <w:rPr>
                <w:rFonts w:ascii="Arial" w:hAnsi="Arial" w:cs="Arial"/>
                <w:b/>
                <w:color w:val="FFFFFF"/>
                <w:szCs w:val="18"/>
              </w:rPr>
              <w:t>APPROVED</w:t>
            </w:r>
          </w:p>
        </w:tc>
        <w:tc>
          <w:tcPr>
            <w:tcW w:w="1953" w:type="pct"/>
            <w:shd w:val="clear" w:color="auto" w:fill="1F497D"/>
            <w:vAlign w:val="bottom"/>
          </w:tcPr>
          <w:p w14:paraId="42C6E5CA"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LEVIES RECEIVED IN 2021–22</w:t>
            </w:r>
            <w:r w:rsidRPr="0001103C">
              <w:rPr>
                <w:rFonts w:ascii="Arial" w:hAnsi="Arial" w:cs="Arial"/>
                <w:b/>
                <w:color w:val="FFFFFF"/>
                <w:szCs w:val="18"/>
              </w:rPr>
              <w:br/>
              <w:t>FINANCIAL YEAR</w:t>
            </w:r>
          </w:p>
          <w:p w14:paraId="636A5E15"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w:t>
            </w:r>
          </w:p>
        </w:tc>
      </w:tr>
      <w:tr w:rsidR="00AE4FB9" w:rsidRPr="0024779D" w14:paraId="4EC88BC8" w14:textId="77777777" w:rsidTr="0001103C">
        <w:trPr>
          <w:cantSplit/>
        </w:trPr>
        <w:tc>
          <w:tcPr>
            <w:tcW w:w="2167" w:type="pct"/>
            <w:shd w:val="clear" w:color="auto" w:fill="auto"/>
          </w:tcPr>
          <w:p w14:paraId="09F12467" w14:textId="77777777" w:rsidR="00AE4FB9" w:rsidRPr="00044E3B" w:rsidRDefault="00AE4FB9" w:rsidP="0001103C">
            <w:pPr>
              <w:spacing w:before="100" w:after="100"/>
              <w:rPr>
                <w:rFonts w:ascii="Arial" w:hAnsi="Arial" w:cs="Arial"/>
                <w:vanish/>
                <w:sz w:val="18"/>
                <w:szCs w:val="18"/>
              </w:rPr>
            </w:pPr>
            <w:r w:rsidRPr="00044E3B">
              <w:rPr>
                <w:rFonts w:ascii="Arial" w:hAnsi="Arial" w:cs="Arial"/>
                <w:sz w:val="18"/>
                <w:szCs w:val="18"/>
              </w:rPr>
              <w:t>DCP01 Armstrong Creek North East Industrial</w:t>
            </w:r>
          </w:p>
        </w:tc>
        <w:tc>
          <w:tcPr>
            <w:tcW w:w="880" w:type="pct"/>
            <w:shd w:val="clear" w:color="auto" w:fill="auto"/>
          </w:tcPr>
          <w:p w14:paraId="030E4A3B" w14:textId="77777777" w:rsidR="00AE4FB9" w:rsidRPr="00044E3B" w:rsidRDefault="00AE4FB9" w:rsidP="0001103C">
            <w:pPr>
              <w:spacing w:before="100" w:after="100"/>
              <w:jc w:val="right"/>
              <w:rPr>
                <w:rFonts w:ascii="Arial" w:hAnsi="Arial" w:cs="Arial"/>
                <w:vanish/>
                <w:sz w:val="18"/>
                <w:szCs w:val="18"/>
              </w:rPr>
            </w:pPr>
            <w:r w:rsidRPr="00044E3B">
              <w:rPr>
                <w:rFonts w:ascii="Arial" w:hAnsi="Arial" w:cs="Arial"/>
                <w:sz w:val="18"/>
                <w:szCs w:val="18"/>
              </w:rPr>
              <w:t>2010</w:t>
            </w:r>
          </w:p>
        </w:tc>
        <w:tc>
          <w:tcPr>
            <w:tcW w:w="1953" w:type="pct"/>
            <w:shd w:val="clear" w:color="auto" w:fill="auto"/>
          </w:tcPr>
          <w:p w14:paraId="5642767D" w14:textId="77777777" w:rsidR="00AE4FB9" w:rsidRPr="00044E3B" w:rsidRDefault="00AE4FB9" w:rsidP="0001103C">
            <w:pPr>
              <w:spacing w:before="100" w:after="100"/>
              <w:jc w:val="right"/>
              <w:rPr>
                <w:rFonts w:ascii="Arial" w:hAnsi="Arial" w:cs="Arial"/>
                <w:vanish/>
                <w:sz w:val="18"/>
                <w:szCs w:val="18"/>
              </w:rPr>
            </w:pPr>
            <w:r w:rsidRPr="00044E3B">
              <w:rPr>
                <w:rFonts w:ascii="Arial" w:hAnsi="Arial" w:cs="Arial"/>
                <w:sz w:val="18"/>
                <w:szCs w:val="18"/>
              </w:rPr>
              <w:t>0.00</w:t>
            </w:r>
          </w:p>
        </w:tc>
      </w:tr>
      <w:tr w:rsidR="00AE4FB9" w:rsidRPr="0024779D" w14:paraId="7F3C0876" w14:textId="77777777" w:rsidTr="0001103C">
        <w:trPr>
          <w:cantSplit/>
        </w:trPr>
        <w:tc>
          <w:tcPr>
            <w:tcW w:w="2167" w:type="pct"/>
            <w:shd w:val="clear" w:color="auto" w:fill="auto"/>
          </w:tcPr>
          <w:p w14:paraId="7EA75098" w14:textId="77777777" w:rsidR="00AE4FB9" w:rsidRPr="00044E3B" w:rsidRDefault="00AE4FB9" w:rsidP="0001103C">
            <w:pPr>
              <w:spacing w:before="100" w:after="100"/>
              <w:rPr>
                <w:rFonts w:ascii="Arial" w:hAnsi="Arial" w:cs="Arial"/>
                <w:vanish/>
                <w:sz w:val="18"/>
                <w:szCs w:val="18"/>
              </w:rPr>
            </w:pPr>
            <w:r w:rsidRPr="00044E3B">
              <w:rPr>
                <w:rFonts w:ascii="Arial" w:hAnsi="Arial" w:cs="Arial"/>
                <w:sz w:val="18"/>
                <w:szCs w:val="18"/>
              </w:rPr>
              <w:t>DCP02 Jetty Road Urban Growth Area Stage 1</w:t>
            </w:r>
          </w:p>
        </w:tc>
        <w:tc>
          <w:tcPr>
            <w:tcW w:w="880" w:type="pct"/>
            <w:shd w:val="clear" w:color="auto" w:fill="auto"/>
          </w:tcPr>
          <w:p w14:paraId="73CBC85C" w14:textId="77777777" w:rsidR="00AE4FB9" w:rsidRPr="00044E3B" w:rsidRDefault="00AE4FB9" w:rsidP="0001103C">
            <w:pPr>
              <w:spacing w:before="100" w:after="100"/>
              <w:jc w:val="right"/>
              <w:rPr>
                <w:rFonts w:ascii="Arial" w:hAnsi="Arial" w:cs="Arial"/>
                <w:vanish/>
                <w:sz w:val="18"/>
                <w:szCs w:val="18"/>
              </w:rPr>
            </w:pPr>
            <w:r w:rsidRPr="00044E3B">
              <w:rPr>
                <w:rFonts w:ascii="Arial" w:hAnsi="Arial" w:cs="Arial"/>
                <w:sz w:val="18"/>
                <w:szCs w:val="18"/>
              </w:rPr>
              <w:t>2012</w:t>
            </w:r>
          </w:p>
        </w:tc>
        <w:tc>
          <w:tcPr>
            <w:tcW w:w="1953" w:type="pct"/>
            <w:shd w:val="clear" w:color="auto" w:fill="auto"/>
          </w:tcPr>
          <w:p w14:paraId="6BD2560C" w14:textId="77777777" w:rsidR="00AE4FB9" w:rsidRPr="00044E3B" w:rsidRDefault="00AE4FB9" w:rsidP="0001103C">
            <w:pPr>
              <w:spacing w:before="100" w:after="100"/>
              <w:jc w:val="right"/>
              <w:rPr>
                <w:rFonts w:ascii="Arial" w:hAnsi="Arial" w:cs="Arial"/>
                <w:vanish/>
                <w:sz w:val="18"/>
                <w:szCs w:val="18"/>
              </w:rPr>
            </w:pPr>
            <w:r w:rsidRPr="00044E3B">
              <w:rPr>
                <w:rFonts w:ascii="Arial" w:hAnsi="Arial" w:cs="Arial"/>
                <w:sz w:val="18"/>
                <w:szCs w:val="18"/>
              </w:rPr>
              <w:t>97,029.15</w:t>
            </w:r>
          </w:p>
        </w:tc>
      </w:tr>
      <w:tr w:rsidR="00AE4FB9" w:rsidRPr="0024779D" w14:paraId="7A940A05" w14:textId="77777777" w:rsidTr="0001103C">
        <w:trPr>
          <w:cantSplit/>
        </w:trPr>
        <w:tc>
          <w:tcPr>
            <w:tcW w:w="2167" w:type="pct"/>
            <w:shd w:val="clear" w:color="auto" w:fill="auto"/>
          </w:tcPr>
          <w:p w14:paraId="3D1D8BAE" w14:textId="77777777" w:rsidR="00AE4FB9" w:rsidRPr="00044E3B" w:rsidRDefault="00AE4FB9" w:rsidP="0001103C">
            <w:pPr>
              <w:spacing w:before="100" w:after="100"/>
              <w:rPr>
                <w:rFonts w:ascii="Arial" w:hAnsi="Arial" w:cs="Arial"/>
                <w:vanish/>
                <w:sz w:val="18"/>
                <w:szCs w:val="18"/>
              </w:rPr>
            </w:pPr>
            <w:r w:rsidRPr="00044E3B">
              <w:rPr>
                <w:rFonts w:ascii="Arial" w:hAnsi="Arial" w:cs="Arial"/>
                <w:sz w:val="18"/>
                <w:szCs w:val="18"/>
              </w:rPr>
              <w:t>DCP03 Armstrong Creek East Precinct</w:t>
            </w:r>
          </w:p>
        </w:tc>
        <w:tc>
          <w:tcPr>
            <w:tcW w:w="880" w:type="pct"/>
            <w:shd w:val="clear" w:color="auto" w:fill="auto"/>
          </w:tcPr>
          <w:p w14:paraId="318472F2" w14:textId="77777777" w:rsidR="00AE4FB9" w:rsidRPr="00044E3B" w:rsidRDefault="00AE4FB9" w:rsidP="0001103C">
            <w:pPr>
              <w:spacing w:before="100" w:after="100"/>
              <w:jc w:val="right"/>
              <w:rPr>
                <w:rFonts w:ascii="Arial" w:hAnsi="Arial" w:cs="Arial"/>
                <w:vanish/>
                <w:sz w:val="18"/>
                <w:szCs w:val="18"/>
              </w:rPr>
            </w:pPr>
            <w:r w:rsidRPr="00044E3B">
              <w:rPr>
                <w:rFonts w:ascii="Arial" w:hAnsi="Arial" w:cs="Arial"/>
                <w:sz w:val="18"/>
                <w:szCs w:val="18"/>
              </w:rPr>
              <w:t>2012</w:t>
            </w:r>
          </w:p>
        </w:tc>
        <w:tc>
          <w:tcPr>
            <w:tcW w:w="1953" w:type="pct"/>
            <w:shd w:val="clear" w:color="auto" w:fill="auto"/>
          </w:tcPr>
          <w:p w14:paraId="413A747F" w14:textId="77777777" w:rsidR="00AE4FB9" w:rsidRPr="00044E3B" w:rsidRDefault="00AE4FB9" w:rsidP="0001103C">
            <w:pPr>
              <w:spacing w:before="100" w:after="100"/>
              <w:jc w:val="right"/>
              <w:rPr>
                <w:rFonts w:ascii="Arial" w:hAnsi="Arial" w:cs="Arial"/>
                <w:vanish/>
                <w:sz w:val="18"/>
                <w:szCs w:val="18"/>
              </w:rPr>
            </w:pPr>
            <w:r w:rsidRPr="00044E3B">
              <w:rPr>
                <w:rFonts w:ascii="Arial" w:hAnsi="Arial" w:cs="Arial"/>
                <w:sz w:val="18"/>
                <w:szCs w:val="18"/>
              </w:rPr>
              <w:t>7,483,029.15</w:t>
            </w:r>
          </w:p>
        </w:tc>
      </w:tr>
      <w:tr w:rsidR="00AE4FB9" w:rsidRPr="0024779D" w14:paraId="53C233E0" w14:textId="77777777" w:rsidTr="0001103C">
        <w:trPr>
          <w:cantSplit/>
        </w:trPr>
        <w:tc>
          <w:tcPr>
            <w:tcW w:w="2167" w:type="pct"/>
            <w:shd w:val="clear" w:color="auto" w:fill="auto"/>
          </w:tcPr>
          <w:p w14:paraId="1C515283" w14:textId="77777777" w:rsidR="00AE4FB9" w:rsidRPr="00044E3B" w:rsidRDefault="00AE4FB9" w:rsidP="0001103C">
            <w:pPr>
              <w:spacing w:before="100" w:after="100"/>
              <w:rPr>
                <w:rFonts w:ascii="Arial" w:hAnsi="Arial" w:cs="Arial"/>
                <w:vanish/>
                <w:sz w:val="18"/>
                <w:szCs w:val="18"/>
              </w:rPr>
            </w:pPr>
            <w:r w:rsidRPr="00044E3B">
              <w:rPr>
                <w:rFonts w:ascii="Arial" w:hAnsi="Arial" w:cs="Arial"/>
                <w:sz w:val="18"/>
                <w:szCs w:val="18"/>
              </w:rPr>
              <w:t>DCP04 Armstrong Creek West Precinct</w:t>
            </w:r>
          </w:p>
        </w:tc>
        <w:tc>
          <w:tcPr>
            <w:tcW w:w="880" w:type="pct"/>
            <w:shd w:val="clear" w:color="auto" w:fill="auto"/>
          </w:tcPr>
          <w:p w14:paraId="76D72641" w14:textId="77777777" w:rsidR="00AE4FB9" w:rsidRPr="00044E3B" w:rsidRDefault="00AE4FB9" w:rsidP="0001103C">
            <w:pPr>
              <w:spacing w:before="100" w:after="100"/>
              <w:jc w:val="right"/>
              <w:rPr>
                <w:rFonts w:ascii="Arial" w:hAnsi="Arial" w:cs="Arial"/>
                <w:vanish/>
                <w:sz w:val="18"/>
                <w:szCs w:val="18"/>
              </w:rPr>
            </w:pPr>
            <w:r w:rsidRPr="00044E3B">
              <w:rPr>
                <w:rFonts w:ascii="Arial" w:hAnsi="Arial" w:cs="Arial"/>
                <w:sz w:val="18"/>
                <w:szCs w:val="18"/>
              </w:rPr>
              <w:t>2013</w:t>
            </w:r>
          </w:p>
        </w:tc>
        <w:tc>
          <w:tcPr>
            <w:tcW w:w="1953" w:type="pct"/>
            <w:shd w:val="clear" w:color="auto" w:fill="auto"/>
          </w:tcPr>
          <w:p w14:paraId="36E3946F" w14:textId="77777777" w:rsidR="00AE4FB9" w:rsidRPr="00044E3B" w:rsidRDefault="00AE4FB9" w:rsidP="0001103C">
            <w:pPr>
              <w:spacing w:before="100" w:after="100"/>
              <w:jc w:val="right"/>
              <w:rPr>
                <w:rFonts w:ascii="Arial" w:hAnsi="Arial" w:cs="Arial"/>
                <w:vanish/>
                <w:sz w:val="18"/>
                <w:szCs w:val="18"/>
              </w:rPr>
            </w:pPr>
            <w:r w:rsidRPr="00044E3B">
              <w:rPr>
                <w:rFonts w:ascii="Arial" w:hAnsi="Arial" w:cs="Arial"/>
                <w:sz w:val="18"/>
                <w:szCs w:val="18"/>
              </w:rPr>
              <w:t>8,365,832.25</w:t>
            </w:r>
          </w:p>
        </w:tc>
      </w:tr>
      <w:tr w:rsidR="00AE4FB9" w:rsidRPr="0024779D" w14:paraId="74F19E78" w14:textId="77777777" w:rsidTr="0001103C">
        <w:trPr>
          <w:cantSplit/>
        </w:trPr>
        <w:tc>
          <w:tcPr>
            <w:tcW w:w="2167" w:type="pct"/>
            <w:shd w:val="clear" w:color="auto" w:fill="auto"/>
          </w:tcPr>
          <w:p w14:paraId="5C4CF223" w14:textId="77777777" w:rsidR="00AE4FB9" w:rsidRPr="00044E3B" w:rsidRDefault="00AE4FB9" w:rsidP="0001103C">
            <w:pPr>
              <w:spacing w:before="100" w:after="100"/>
              <w:rPr>
                <w:rFonts w:ascii="Arial" w:hAnsi="Arial" w:cs="Arial"/>
                <w:vanish/>
                <w:sz w:val="18"/>
                <w:szCs w:val="18"/>
              </w:rPr>
            </w:pPr>
            <w:r w:rsidRPr="00044E3B">
              <w:rPr>
                <w:rFonts w:ascii="Arial" w:hAnsi="Arial" w:cs="Arial"/>
                <w:sz w:val="18"/>
                <w:szCs w:val="18"/>
              </w:rPr>
              <w:t>DCP05 Armstrong Creek Horseshoe Bend Precinct</w:t>
            </w:r>
          </w:p>
        </w:tc>
        <w:tc>
          <w:tcPr>
            <w:tcW w:w="880" w:type="pct"/>
            <w:shd w:val="clear" w:color="auto" w:fill="auto"/>
          </w:tcPr>
          <w:p w14:paraId="0EF219C9" w14:textId="77777777" w:rsidR="00AE4FB9" w:rsidRPr="00044E3B" w:rsidRDefault="00AE4FB9" w:rsidP="0001103C">
            <w:pPr>
              <w:spacing w:before="100" w:after="100"/>
              <w:jc w:val="right"/>
              <w:rPr>
                <w:rFonts w:ascii="Arial" w:hAnsi="Arial" w:cs="Arial"/>
                <w:vanish/>
                <w:sz w:val="18"/>
                <w:szCs w:val="18"/>
              </w:rPr>
            </w:pPr>
            <w:r w:rsidRPr="00044E3B">
              <w:rPr>
                <w:rFonts w:ascii="Arial" w:hAnsi="Arial" w:cs="Arial"/>
                <w:sz w:val="18"/>
                <w:szCs w:val="18"/>
              </w:rPr>
              <w:t>2014</w:t>
            </w:r>
          </w:p>
        </w:tc>
        <w:tc>
          <w:tcPr>
            <w:tcW w:w="1953" w:type="pct"/>
            <w:shd w:val="clear" w:color="auto" w:fill="auto"/>
          </w:tcPr>
          <w:p w14:paraId="78D3EB2A" w14:textId="77777777" w:rsidR="00AE4FB9" w:rsidRPr="00044E3B" w:rsidRDefault="00AE4FB9" w:rsidP="0001103C">
            <w:pPr>
              <w:spacing w:before="100" w:after="100"/>
              <w:jc w:val="right"/>
              <w:rPr>
                <w:rFonts w:ascii="Arial" w:hAnsi="Arial" w:cs="Arial"/>
                <w:vanish/>
                <w:sz w:val="18"/>
                <w:szCs w:val="18"/>
              </w:rPr>
            </w:pPr>
            <w:r w:rsidRPr="00044E3B">
              <w:rPr>
                <w:rFonts w:ascii="Arial" w:hAnsi="Arial" w:cs="Arial"/>
                <w:sz w:val="18"/>
                <w:szCs w:val="18"/>
              </w:rPr>
              <w:t>8,132,986.25</w:t>
            </w:r>
          </w:p>
        </w:tc>
      </w:tr>
      <w:tr w:rsidR="00AE4FB9" w:rsidRPr="0024779D" w14:paraId="3C04F1F6" w14:textId="77777777" w:rsidTr="0001103C">
        <w:trPr>
          <w:cantSplit/>
          <w:trHeight w:val="70"/>
        </w:trPr>
        <w:tc>
          <w:tcPr>
            <w:tcW w:w="2167" w:type="pct"/>
            <w:tcBorders>
              <w:bottom w:val="single" w:sz="4" w:space="0" w:color="1F497D"/>
            </w:tcBorders>
            <w:shd w:val="clear" w:color="auto" w:fill="auto"/>
          </w:tcPr>
          <w:p w14:paraId="7459574E" w14:textId="77777777" w:rsidR="00AE4FB9" w:rsidRPr="00044E3B" w:rsidRDefault="00AE4FB9" w:rsidP="0001103C">
            <w:pPr>
              <w:spacing w:before="100" w:after="100"/>
              <w:rPr>
                <w:rFonts w:ascii="Arial" w:hAnsi="Arial" w:cs="Arial"/>
                <w:vanish/>
                <w:sz w:val="18"/>
                <w:szCs w:val="18"/>
              </w:rPr>
            </w:pPr>
            <w:r w:rsidRPr="00044E3B">
              <w:rPr>
                <w:rFonts w:ascii="Arial" w:hAnsi="Arial" w:cs="Arial"/>
                <w:sz w:val="18"/>
                <w:szCs w:val="18"/>
              </w:rPr>
              <w:t>DCP06 Armstrong Creek Town Centre Precinct</w:t>
            </w:r>
          </w:p>
        </w:tc>
        <w:tc>
          <w:tcPr>
            <w:tcW w:w="880" w:type="pct"/>
            <w:tcBorders>
              <w:bottom w:val="single" w:sz="4" w:space="0" w:color="1F497D"/>
            </w:tcBorders>
            <w:shd w:val="clear" w:color="auto" w:fill="auto"/>
          </w:tcPr>
          <w:p w14:paraId="227732F7" w14:textId="77777777" w:rsidR="00AE4FB9" w:rsidRPr="00044E3B" w:rsidRDefault="00AE4FB9" w:rsidP="0001103C">
            <w:pPr>
              <w:spacing w:before="100" w:after="100"/>
              <w:jc w:val="right"/>
              <w:rPr>
                <w:rFonts w:ascii="Arial" w:hAnsi="Arial" w:cs="Arial"/>
                <w:vanish/>
                <w:sz w:val="18"/>
                <w:szCs w:val="18"/>
              </w:rPr>
            </w:pPr>
            <w:r w:rsidRPr="00044E3B">
              <w:rPr>
                <w:rFonts w:ascii="Arial" w:hAnsi="Arial" w:cs="Arial"/>
                <w:sz w:val="18"/>
                <w:szCs w:val="18"/>
              </w:rPr>
              <w:t>2014</w:t>
            </w:r>
          </w:p>
        </w:tc>
        <w:tc>
          <w:tcPr>
            <w:tcW w:w="1953" w:type="pct"/>
            <w:tcBorders>
              <w:bottom w:val="single" w:sz="4" w:space="0" w:color="1F497D"/>
            </w:tcBorders>
            <w:shd w:val="clear" w:color="auto" w:fill="auto"/>
          </w:tcPr>
          <w:p w14:paraId="51EAE94C" w14:textId="77777777" w:rsidR="00AE4FB9" w:rsidRPr="00044E3B" w:rsidRDefault="00AE4FB9" w:rsidP="0001103C">
            <w:pPr>
              <w:spacing w:before="100" w:after="100"/>
              <w:jc w:val="right"/>
              <w:rPr>
                <w:rFonts w:ascii="Arial" w:hAnsi="Arial" w:cs="Arial"/>
                <w:vanish/>
                <w:sz w:val="18"/>
                <w:szCs w:val="18"/>
              </w:rPr>
            </w:pPr>
            <w:r w:rsidRPr="00044E3B">
              <w:rPr>
                <w:rFonts w:ascii="Arial" w:hAnsi="Arial" w:cs="Arial"/>
                <w:sz w:val="18"/>
                <w:szCs w:val="18"/>
              </w:rPr>
              <w:t>0.00</w:t>
            </w:r>
          </w:p>
        </w:tc>
      </w:tr>
      <w:tr w:rsidR="00AE4FB9" w:rsidRPr="0024779D" w14:paraId="435B990B" w14:textId="77777777" w:rsidTr="0001103C">
        <w:trPr>
          <w:cantSplit/>
          <w:trHeight w:val="317"/>
        </w:trPr>
        <w:tc>
          <w:tcPr>
            <w:tcW w:w="2167" w:type="pct"/>
            <w:tcBorders>
              <w:bottom w:val="single" w:sz="4" w:space="0" w:color="003361"/>
            </w:tcBorders>
            <w:shd w:val="clear" w:color="auto" w:fill="auto"/>
          </w:tcPr>
          <w:p w14:paraId="24C32CAE" w14:textId="77777777" w:rsidR="00AE4FB9" w:rsidRPr="00044E3B" w:rsidRDefault="00AE4FB9" w:rsidP="0001103C">
            <w:pPr>
              <w:spacing w:before="100" w:after="100"/>
              <w:rPr>
                <w:rFonts w:ascii="Arial" w:hAnsi="Arial" w:cs="Arial"/>
                <w:vanish/>
                <w:sz w:val="18"/>
                <w:szCs w:val="18"/>
              </w:rPr>
            </w:pPr>
            <w:r w:rsidRPr="00044E3B">
              <w:rPr>
                <w:rFonts w:ascii="Arial" w:hAnsi="Arial" w:cs="Arial"/>
                <w:sz w:val="18"/>
                <w:szCs w:val="18"/>
              </w:rPr>
              <w:t>DCP07 Lara West Urban Growth Area</w:t>
            </w:r>
          </w:p>
        </w:tc>
        <w:tc>
          <w:tcPr>
            <w:tcW w:w="880" w:type="pct"/>
            <w:tcBorders>
              <w:bottom w:val="single" w:sz="4" w:space="0" w:color="003361"/>
            </w:tcBorders>
            <w:shd w:val="clear" w:color="auto" w:fill="auto"/>
          </w:tcPr>
          <w:p w14:paraId="6E95DF88" w14:textId="77777777" w:rsidR="00AE4FB9" w:rsidRPr="00044E3B" w:rsidRDefault="00AE4FB9" w:rsidP="0001103C">
            <w:pPr>
              <w:spacing w:before="100" w:after="100"/>
              <w:jc w:val="right"/>
              <w:rPr>
                <w:rFonts w:ascii="Arial" w:hAnsi="Arial" w:cs="Arial"/>
                <w:vanish/>
                <w:sz w:val="18"/>
                <w:szCs w:val="18"/>
              </w:rPr>
            </w:pPr>
            <w:r w:rsidRPr="00044E3B">
              <w:rPr>
                <w:rFonts w:ascii="Arial" w:hAnsi="Arial" w:cs="Arial"/>
                <w:sz w:val="18"/>
                <w:szCs w:val="18"/>
              </w:rPr>
              <w:t>2014</w:t>
            </w:r>
          </w:p>
        </w:tc>
        <w:tc>
          <w:tcPr>
            <w:tcW w:w="1953" w:type="pct"/>
            <w:tcBorders>
              <w:bottom w:val="single" w:sz="4" w:space="0" w:color="003361"/>
            </w:tcBorders>
            <w:shd w:val="clear" w:color="auto" w:fill="auto"/>
          </w:tcPr>
          <w:p w14:paraId="06AD59D3" w14:textId="77777777" w:rsidR="00AE4FB9" w:rsidRPr="00044E3B" w:rsidRDefault="00AE4FB9" w:rsidP="0001103C">
            <w:pPr>
              <w:spacing w:before="100" w:after="100"/>
              <w:jc w:val="right"/>
              <w:rPr>
                <w:rFonts w:ascii="Arial" w:hAnsi="Arial" w:cs="Arial"/>
                <w:vanish/>
                <w:sz w:val="18"/>
                <w:szCs w:val="18"/>
              </w:rPr>
            </w:pPr>
            <w:r w:rsidRPr="00044E3B">
              <w:rPr>
                <w:rFonts w:ascii="Arial" w:hAnsi="Arial" w:cs="Arial"/>
                <w:sz w:val="18"/>
                <w:szCs w:val="18"/>
              </w:rPr>
              <w:t>2,650,904.55</w:t>
            </w:r>
          </w:p>
        </w:tc>
      </w:tr>
      <w:tr w:rsidR="00AE4FB9" w:rsidRPr="0024779D" w14:paraId="2CE7DE45" w14:textId="77777777" w:rsidTr="0001103C">
        <w:trPr>
          <w:cantSplit/>
          <w:trHeight w:val="317"/>
        </w:trPr>
        <w:tc>
          <w:tcPr>
            <w:tcW w:w="2167" w:type="pct"/>
            <w:tcBorders>
              <w:top w:val="single" w:sz="4" w:space="0" w:color="003361"/>
              <w:bottom w:val="double" w:sz="4" w:space="0" w:color="1F497D"/>
            </w:tcBorders>
            <w:shd w:val="clear" w:color="auto" w:fill="auto"/>
          </w:tcPr>
          <w:p w14:paraId="2C0B06FA" w14:textId="77777777" w:rsidR="00AE4FB9" w:rsidRPr="00044E3B" w:rsidRDefault="00AE4FB9" w:rsidP="0001103C">
            <w:pPr>
              <w:spacing w:before="100" w:after="100"/>
              <w:rPr>
                <w:rFonts w:ascii="Arial" w:hAnsi="Arial" w:cs="Arial"/>
                <w:vanish/>
                <w:sz w:val="18"/>
                <w:szCs w:val="18"/>
              </w:rPr>
            </w:pPr>
            <w:r w:rsidRPr="00044E3B">
              <w:rPr>
                <w:rFonts w:ascii="Arial" w:hAnsi="Arial" w:cs="Arial"/>
                <w:sz w:val="18"/>
                <w:szCs w:val="18"/>
              </w:rPr>
              <w:t>DCP08 Central Rd Drysdale</w:t>
            </w:r>
          </w:p>
        </w:tc>
        <w:tc>
          <w:tcPr>
            <w:tcW w:w="880" w:type="pct"/>
            <w:tcBorders>
              <w:top w:val="single" w:sz="4" w:space="0" w:color="003361"/>
              <w:bottom w:val="double" w:sz="4" w:space="0" w:color="1F497D"/>
            </w:tcBorders>
            <w:shd w:val="clear" w:color="auto" w:fill="auto"/>
          </w:tcPr>
          <w:p w14:paraId="3E175F57" w14:textId="77777777" w:rsidR="00AE4FB9" w:rsidRPr="00044E3B" w:rsidRDefault="00AE4FB9" w:rsidP="0001103C">
            <w:pPr>
              <w:spacing w:before="100" w:after="100"/>
              <w:jc w:val="right"/>
              <w:rPr>
                <w:rFonts w:ascii="Arial" w:hAnsi="Arial" w:cs="Arial"/>
                <w:vanish/>
                <w:sz w:val="18"/>
                <w:szCs w:val="18"/>
              </w:rPr>
            </w:pPr>
            <w:r w:rsidRPr="00044E3B">
              <w:rPr>
                <w:rFonts w:ascii="Arial" w:hAnsi="Arial" w:cs="Arial"/>
                <w:sz w:val="18"/>
                <w:szCs w:val="18"/>
              </w:rPr>
              <w:t>2022</w:t>
            </w:r>
          </w:p>
        </w:tc>
        <w:tc>
          <w:tcPr>
            <w:tcW w:w="1953" w:type="pct"/>
            <w:tcBorders>
              <w:top w:val="single" w:sz="4" w:space="0" w:color="003361"/>
              <w:bottom w:val="double" w:sz="4" w:space="0" w:color="1F497D"/>
            </w:tcBorders>
            <w:shd w:val="clear" w:color="auto" w:fill="auto"/>
          </w:tcPr>
          <w:p w14:paraId="21B16120" w14:textId="77777777" w:rsidR="00AE4FB9" w:rsidRPr="00044E3B" w:rsidRDefault="00AE4FB9" w:rsidP="0001103C">
            <w:pPr>
              <w:spacing w:before="100" w:after="100"/>
              <w:jc w:val="right"/>
              <w:rPr>
                <w:rFonts w:ascii="Arial" w:hAnsi="Arial" w:cs="Arial"/>
                <w:vanish/>
                <w:color w:val="000000"/>
                <w:sz w:val="18"/>
                <w:szCs w:val="18"/>
              </w:rPr>
            </w:pPr>
            <w:r w:rsidRPr="00044E3B">
              <w:rPr>
                <w:rFonts w:ascii="Arial" w:hAnsi="Arial" w:cs="Arial"/>
                <w:sz w:val="18"/>
                <w:szCs w:val="18"/>
              </w:rPr>
              <w:t>0.00</w:t>
            </w:r>
          </w:p>
        </w:tc>
      </w:tr>
      <w:tr w:rsidR="00AE4FB9" w:rsidRPr="0024779D" w14:paraId="54F2F62F" w14:textId="77777777" w:rsidTr="0001103C">
        <w:trPr>
          <w:cantSplit/>
          <w:hidden/>
        </w:trPr>
        <w:tc>
          <w:tcPr>
            <w:tcW w:w="2167" w:type="pct"/>
            <w:tcBorders>
              <w:top w:val="double" w:sz="4" w:space="0" w:color="1F497D"/>
              <w:bottom w:val="double" w:sz="4" w:space="0" w:color="1F497D"/>
            </w:tcBorders>
            <w:shd w:val="clear" w:color="auto" w:fill="auto"/>
          </w:tcPr>
          <w:p w14:paraId="5646C825" w14:textId="77777777" w:rsidR="00AE4FB9" w:rsidRPr="00044E3B" w:rsidRDefault="00AE4FB9" w:rsidP="0001103C">
            <w:pPr>
              <w:spacing w:before="100" w:after="100"/>
              <w:rPr>
                <w:rFonts w:ascii="Arial" w:hAnsi="Arial" w:cs="Arial"/>
                <w:b/>
                <w:vanish/>
                <w:sz w:val="18"/>
                <w:szCs w:val="18"/>
              </w:rPr>
            </w:pPr>
            <w:r w:rsidRPr="00044E3B">
              <w:rPr>
                <w:rFonts w:ascii="Arial" w:hAnsi="Arial" w:cs="Arial"/>
                <w:b/>
                <w:vanish/>
                <w:sz w:val="18"/>
                <w:szCs w:val="18"/>
              </w:rPr>
              <w:t>Total</w:t>
            </w:r>
          </w:p>
        </w:tc>
        <w:tc>
          <w:tcPr>
            <w:tcW w:w="880" w:type="pct"/>
            <w:tcBorders>
              <w:top w:val="double" w:sz="4" w:space="0" w:color="1F497D"/>
              <w:bottom w:val="double" w:sz="4" w:space="0" w:color="1F497D"/>
            </w:tcBorders>
            <w:shd w:val="clear" w:color="auto" w:fill="auto"/>
          </w:tcPr>
          <w:p w14:paraId="74790D6D" w14:textId="77777777" w:rsidR="00AE4FB9" w:rsidRPr="00044E3B" w:rsidRDefault="00AE4FB9" w:rsidP="0001103C">
            <w:pPr>
              <w:spacing w:before="100" w:after="100"/>
              <w:rPr>
                <w:rFonts w:ascii="Arial" w:hAnsi="Arial" w:cs="Arial"/>
                <w:b/>
                <w:vanish/>
                <w:sz w:val="18"/>
                <w:szCs w:val="18"/>
              </w:rPr>
            </w:pPr>
          </w:p>
        </w:tc>
        <w:tc>
          <w:tcPr>
            <w:tcW w:w="1953" w:type="pct"/>
            <w:tcBorders>
              <w:top w:val="double" w:sz="4" w:space="0" w:color="1F497D"/>
              <w:bottom w:val="double" w:sz="4" w:space="0" w:color="1F497D"/>
            </w:tcBorders>
            <w:shd w:val="clear" w:color="auto" w:fill="auto"/>
            <w:vAlign w:val="bottom"/>
          </w:tcPr>
          <w:p w14:paraId="63051491" w14:textId="77777777" w:rsidR="00AE4FB9" w:rsidRPr="00044E3B" w:rsidRDefault="00AE4FB9" w:rsidP="0001103C">
            <w:pPr>
              <w:spacing w:before="100" w:after="100"/>
              <w:jc w:val="right"/>
              <w:rPr>
                <w:rFonts w:ascii="Arial" w:hAnsi="Arial" w:cs="Arial"/>
                <w:b/>
                <w:vanish/>
                <w:sz w:val="18"/>
                <w:szCs w:val="18"/>
              </w:rPr>
            </w:pPr>
            <w:r w:rsidRPr="00044E3B">
              <w:rPr>
                <w:rFonts w:ascii="Arial" w:hAnsi="Arial" w:cs="Arial"/>
                <w:b/>
                <w:bCs/>
                <w:vanish/>
                <w:color w:val="000000"/>
                <w:sz w:val="18"/>
                <w:szCs w:val="18"/>
              </w:rPr>
              <w:t>26,729,781.35</w:t>
            </w:r>
          </w:p>
        </w:tc>
      </w:tr>
    </w:tbl>
    <w:p w14:paraId="07DB5E6A" w14:textId="77777777" w:rsidR="00AE4FB9" w:rsidRPr="00FA567B" w:rsidRDefault="00AE4FB9" w:rsidP="00AE4FB9">
      <w:pPr>
        <w:spacing w:before="100" w:after="100"/>
        <w:rPr>
          <w:rFonts w:ascii="Arial" w:hAnsi="Arial" w:cs="Arial"/>
          <w:b/>
          <w:color w:val="244061"/>
          <w:sz w:val="24"/>
          <w:szCs w:val="24"/>
          <w:highlight w:val="yellow"/>
          <w:lang w:eastAsia="en-US"/>
        </w:rPr>
      </w:pPr>
    </w:p>
    <w:p w14:paraId="05C1CD39" w14:textId="77777777" w:rsidR="00AE4FB9" w:rsidRPr="00FA567B" w:rsidRDefault="00AE4FB9" w:rsidP="00AE4FB9">
      <w:pPr>
        <w:spacing w:before="100" w:after="100"/>
        <w:rPr>
          <w:rFonts w:ascii="Arial" w:hAnsi="Arial" w:cs="Arial"/>
          <w:b/>
          <w:color w:val="244061"/>
          <w:sz w:val="24"/>
          <w:szCs w:val="24"/>
          <w:highlight w:val="yellow"/>
          <w:lang w:eastAsia="en-US"/>
        </w:rPr>
        <w:sectPr w:rsidR="00AE4FB9" w:rsidRPr="00FA567B" w:rsidSect="00AE4FB9">
          <w:headerReference w:type="even" r:id="rId112"/>
          <w:headerReference w:type="default" r:id="rId113"/>
          <w:footerReference w:type="even" r:id="rId114"/>
          <w:footerReference w:type="default" r:id="rId115"/>
          <w:headerReference w:type="first" r:id="rId116"/>
          <w:footerReference w:type="first" r:id="rId117"/>
          <w:type w:val="continuous"/>
          <w:pgSz w:w="11907" w:h="16840" w:code="9"/>
          <w:pgMar w:top="720" w:right="720" w:bottom="720" w:left="720" w:header="567" w:footer="340" w:gutter="0"/>
          <w:cols w:space="284"/>
          <w:docGrid w:linePitch="360"/>
        </w:sectPr>
      </w:pPr>
    </w:p>
    <w:p w14:paraId="76EAA679" w14:textId="117F4085" w:rsidR="00AE4FB9" w:rsidRPr="00E92AEC" w:rsidRDefault="00AE4FB9" w:rsidP="00AE4FB9">
      <w:pPr>
        <w:keepNext/>
        <w:spacing w:before="100" w:after="100"/>
        <w:rPr>
          <w:rFonts w:asciiTheme="minorHAnsi" w:hAnsiTheme="minorHAnsi" w:cstheme="minorHAnsi"/>
          <w:b/>
          <w:color w:val="1F497D"/>
          <w:sz w:val="18"/>
          <w:szCs w:val="18"/>
        </w:rPr>
      </w:pPr>
      <w:r w:rsidRPr="00E92AEC">
        <w:rPr>
          <w:rFonts w:asciiTheme="minorHAnsi" w:hAnsiTheme="minorHAnsi" w:cstheme="minorHAnsi"/>
          <w:b/>
          <w:color w:val="1F497D"/>
          <w:sz w:val="18"/>
          <w:szCs w:val="18"/>
        </w:rPr>
        <w:lastRenderedPageBreak/>
        <w:t>TABLE 1</w:t>
      </w:r>
      <w:r w:rsidR="00E92AEC" w:rsidRPr="00E92AEC">
        <w:rPr>
          <w:rFonts w:asciiTheme="minorHAnsi" w:hAnsiTheme="minorHAnsi" w:cstheme="minorHAnsi"/>
          <w:b/>
          <w:color w:val="1F497D"/>
          <w:sz w:val="18"/>
          <w:szCs w:val="18"/>
        </w:rPr>
        <w:t>2</w:t>
      </w:r>
      <w:r w:rsidRPr="00E92AEC">
        <w:rPr>
          <w:rFonts w:asciiTheme="minorHAnsi" w:hAnsiTheme="minorHAnsi" w:cstheme="minorHAnsi"/>
          <w:b/>
          <w:color w:val="1F497D"/>
          <w:sz w:val="18"/>
          <w:szCs w:val="18"/>
        </w:rPr>
        <w:t>: DCP land, works, services or facilities accepted in-kind in 2021–22</w:t>
      </w:r>
    </w:p>
    <w:tbl>
      <w:tblPr>
        <w:tblW w:w="15593" w:type="dxa"/>
        <w:tblBorders>
          <w:top w:val="single" w:sz="4" w:space="0" w:color="1F497D"/>
          <w:bottom w:val="single" w:sz="4" w:space="0" w:color="1F497D"/>
          <w:insideH w:val="single" w:sz="4" w:space="0" w:color="1F497D"/>
        </w:tblBorders>
        <w:tblLayout w:type="fixed"/>
        <w:tblCellMar>
          <w:left w:w="57" w:type="dxa"/>
          <w:right w:w="57" w:type="dxa"/>
        </w:tblCellMar>
        <w:tblLook w:val="0000" w:firstRow="0" w:lastRow="0" w:firstColumn="0" w:lastColumn="0" w:noHBand="0" w:noVBand="0"/>
      </w:tblPr>
      <w:tblGrid>
        <w:gridCol w:w="4678"/>
        <w:gridCol w:w="1701"/>
        <w:gridCol w:w="6095"/>
        <w:gridCol w:w="1560"/>
        <w:gridCol w:w="1559"/>
      </w:tblGrid>
      <w:tr w:rsidR="00AE4FB9" w:rsidRPr="00FA567B" w14:paraId="64B7345F" w14:textId="77777777" w:rsidTr="0001103C">
        <w:trPr>
          <w:trHeight w:val="643"/>
        </w:trPr>
        <w:tc>
          <w:tcPr>
            <w:tcW w:w="4678" w:type="dxa"/>
            <w:shd w:val="clear" w:color="auto" w:fill="1F497D"/>
            <w:vAlign w:val="bottom"/>
          </w:tcPr>
          <w:p w14:paraId="23015496" w14:textId="77777777" w:rsidR="00AE4FB9" w:rsidRPr="0001103C" w:rsidRDefault="00AE4FB9" w:rsidP="0001103C">
            <w:pPr>
              <w:pStyle w:val="TableText"/>
              <w:keepNext/>
              <w:spacing w:before="100" w:after="100"/>
              <w:rPr>
                <w:rFonts w:ascii="Arial" w:hAnsi="Arial" w:cs="Arial"/>
                <w:b/>
                <w:color w:val="FFFFFF"/>
                <w:szCs w:val="18"/>
              </w:rPr>
            </w:pPr>
            <w:r w:rsidRPr="0001103C">
              <w:rPr>
                <w:rFonts w:ascii="Arial" w:hAnsi="Arial" w:cs="Arial"/>
                <w:b/>
                <w:color w:val="FFFFFF"/>
                <w:szCs w:val="18"/>
              </w:rPr>
              <w:t>DCP NAME</w:t>
            </w:r>
          </w:p>
          <w:p w14:paraId="0516D63D" w14:textId="77777777" w:rsidR="00AE4FB9" w:rsidRPr="0001103C" w:rsidRDefault="00AE4FB9" w:rsidP="0001103C">
            <w:pPr>
              <w:pStyle w:val="TableText"/>
              <w:keepNext/>
              <w:spacing w:before="100" w:after="100"/>
              <w:rPr>
                <w:rFonts w:ascii="Arial" w:hAnsi="Arial" w:cs="Arial"/>
                <w:b/>
                <w:color w:val="FFFFFF"/>
                <w:szCs w:val="18"/>
              </w:rPr>
            </w:pPr>
            <w:r w:rsidRPr="0001103C">
              <w:rPr>
                <w:rFonts w:ascii="Arial" w:hAnsi="Arial" w:cs="Arial"/>
                <w:b/>
                <w:color w:val="FFFFFF"/>
                <w:szCs w:val="18"/>
              </w:rPr>
              <w:t>(YEAR APPROVED)</w:t>
            </w:r>
          </w:p>
        </w:tc>
        <w:tc>
          <w:tcPr>
            <w:tcW w:w="1701" w:type="dxa"/>
            <w:shd w:val="clear" w:color="auto" w:fill="1F497D"/>
            <w:vAlign w:val="bottom"/>
          </w:tcPr>
          <w:p w14:paraId="58258A2C" w14:textId="77777777" w:rsidR="00AE4FB9" w:rsidRPr="0001103C" w:rsidRDefault="00AE4FB9" w:rsidP="0001103C">
            <w:pPr>
              <w:pStyle w:val="TableText"/>
              <w:keepNext/>
              <w:spacing w:before="100" w:after="100"/>
              <w:rPr>
                <w:rFonts w:ascii="Arial" w:hAnsi="Arial" w:cs="Arial"/>
                <w:b/>
                <w:color w:val="FFFFFF"/>
                <w:szCs w:val="18"/>
              </w:rPr>
            </w:pPr>
            <w:r w:rsidRPr="0001103C">
              <w:rPr>
                <w:rFonts w:ascii="Arial" w:hAnsi="Arial" w:cs="Arial"/>
                <w:b/>
                <w:color w:val="FFFFFF"/>
                <w:szCs w:val="18"/>
              </w:rPr>
              <w:t>PROJECT ID</w:t>
            </w:r>
          </w:p>
        </w:tc>
        <w:tc>
          <w:tcPr>
            <w:tcW w:w="6095" w:type="dxa"/>
            <w:shd w:val="clear" w:color="auto" w:fill="1F497D"/>
            <w:vAlign w:val="bottom"/>
          </w:tcPr>
          <w:p w14:paraId="333293AD" w14:textId="77777777" w:rsidR="00AE4FB9" w:rsidRPr="0001103C" w:rsidRDefault="00AE4FB9" w:rsidP="0001103C">
            <w:pPr>
              <w:pStyle w:val="TableText"/>
              <w:keepNext/>
              <w:spacing w:before="100" w:after="100"/>
              <w:rPr>
                <w:rFonts w:ascii="Arial" w:hAnsi="Arial" w:cs="Arial"/>
                <w:b/>
                <w:color w:val="FFFFFF"/>
                <w:szCs w:val="18"/>
              </w:rPr>
            </w:pPr>
            <w:r w:rsidRPr="0001103C">
              <w:rPr>
                <w:rFonts w:ascii="Arial" w:hAnsi="Arial" w:cs="Arial"/>
                <w:b/>
                <w:color w:val="FFFFFF"/>
                <w:szCs w:val="18"/>
              </w:rPr>
              <w:t>PROJECT DESCRIPTION</w:t>
            </w:r>
          </w:p>
        </w:tc>
        <w:tc>
          <w:tcPr>
            <w:tcW w:w="1560" w:type="dxa"/>
            <w:shd w:val="clear" w:color="auto" w:fill="1F497D"/>
            <w:vAlign w:val="bottom"/>
          </w:tcPr>
          <w:p w14:paraId="36581795" w14:textId="77777777" w:rsidR="00AE4FB9" w:rsidRPr="0001103C" w:rsidRDefault="00AE4FB9" w:rsidP="0001103C">
            <w:pPr>
              <w:pStyle w:val="TableText"/>
              <w:keepNext/>
              <w:spacing w:before="100" w:after="100"/>
              <w:rPr>
                <w:rFonts w:ascii="Arial" w:hAnsi="Arial" w:cs="Arial"/>
                <w:b/>
                <w:color w:val="FFFFFF"/>
                <w:szCs w:val="18"/>
              </w:rPr>
            </w:pPr>
            <w:r w:rsidRPr="0001103C">
              <w:rPr>
                <w:rFonts w:ascii="Arial" w:hAnsi="Arial" w:cs="Arial"/>
                <w:b/>
                <w:color w:val="FFFFFF"/>
                <w:szCs w:val="18"/>
              </w:rPr>
              <w:t>ITEM PURPOSE</w:t>
            </w:r>
          </w:p>
        </w:tc>
        <w:tc>
          <w:tcPr>
            <w:tcW w:w="1559" w:type="dxa"/>
            <w:shd w:val="clear" w:color="auto" w:fill="1F497D"/>
            <w:vAlign w:val="bottom"/>
          </w:tcPr>
          <w:p w14:paraId="6C8D90C2"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 xml:space="preserve">PROJECT VALUE </w:t>
            </w:r>
          </w:p>
          <w:p w14:paraId="0DF75652"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 xml:space="preserve">($)               </w:t>
            </w:r>
          </w:p>
        </w:tc>
      </w:tr>
      <w:tr w:rsidR="00AE4FB9" w:rsidRPr="00044E3B" w14:paraId="20BE03AE" w14:textId="77777777" w:rsidTr="0001103C">
        <w:trPr>
          <w:trHeight w:val="20"/>
        </w:trPr>
        <w:tc>
          <w:tcPr>
            <w:tcW w:w="4678" w:type="dxa"/>
            <w:tcBorders>
              <w:top w:val="single" w:sz="4" w:space="0" w:color="1F497D"/>
              <w:bottom w:val="single" w:sz="4" w:space="0" w:color="1F497D"/>
              <w:right w:val="single" w:sz="4" w:space="0" w:color="1F497D"/>
            </w:tcBorders>
            <w:shd w:val="clear" w:color="auto" w:fill="auto"/>
          </w:tcPr>
          <w:p w14:paraId="6360FD45"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sz w:val="18"/>
                <w:szCs w:val="18"/>
              </w:rPr>
              <w:t>DCP03 Armstrong Creek East Precinct 2012</w:t>
            </w:r>
          </w:p>
        </w:tc>
        <w:tc>
          <w:tcPr>
            <w:tcW w:w="1701" w:type="dxa"/>
            <w:tcBorders>
              <w:top w:val="single" w:sz="4" w:space="0" w:color="1F497D"/>
              <w:bottom w:val="single" w:sz="4" w:space="0" w:color="1F497D"/>
              <w:right w:val="single" w:sz="4" w:space="0" w:color="1F497D"/>
            </w:tcBorders>
            <w:shd w:val="clear" w:color="auto" w:fill="auto"/>
            <w:vAlign w:val="center"/>
          </w:tcPr>
          <w:p w14:paraId="1AE13B53" w14:textId="77777777" w:rsidR="00AE4FB9" w:rsidRPr="00044E3B" w:rsidRDefault="00AE4FB9" w:rsidP="0001103C">
            <w:pPr>
              <w:autoSpaceDE w:val="0"/>
              <w:autoSpaceDN w:val="0"/>
              <w:adjustRightInd w:val="0"/>
              <w:spacing w:before="100" w:after="100"/>
              <w:jc w:val="both"/>
              <w:rPr>
                <w:rFonts w:ascii="Arial" w:hAnsi="Arial" w:cs="Arial"/>
                <w:color w:val="000000"/>
                <w:sz w:val="18"/>
                <w:szCs w:val="18"/>
                <w:highlight w:val="yellow"/>
              </w:rPr>
            </w:pPr>
            <w:r w:rsidRPr="00044E3B">
              <w:rPr>
                <w:rFonts w:ascii="Arial" w:hAnsi="Arial" w:cs="Arial"/>
                <w:color w:val="000000"/>
                <w:sz w:val="18"/>
                <w:szCs w:val="18"/>
              </w:rPr>
              <w:t>DI_LA_4</w:t>
            </w:r>
          </w:p>
        </w:tc>
        <w:tc>
          <w:tcPr>
            <w:tcW w:w="6095" w:type="dxa"/>
            <w:tcBorders>
              <w:top w:val="single" w:sz="4" w:space="0" w:color="1F497D"/>
              <w:bottom w:val="single" w:sz="4" w:space="0" w:color="1F497D"/>
              <w:right w:val="single" w:sz="4" w:space="0" w:color="1F497D"/>
            </w:tcBorders>
            <w:shd w:val="clear" w:color="auto" w:fill="auto"/>
            <w:vAlign w:val="center"/>
          </w:tcPr>
          <w:p w14:paraId="4DADB146"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Land acquisition for the Regional active open space reserve</w:t>
            </w:r>
          </w:p>
        </w:tc>
        <w:tc>
          <w:tcPr>
            <w:tcW w:w="1560" w:type="dxa"/>
            <w:tcBorders>
              <w:top w:val="single" w:sz="4" w:space="0" w:color="1F497D"/>
              <w:bottom w:val="single" w:sz="4" w:space="0" w:color="1F497D"/>
              <w:right w:val="single" w:sz="4" w:space="0" w:color="1F497D"/>
            </w:tcBorders>
            <w:shd w:val="clear" w:color="auto" w:fill="auto"/>
            <w:vAlign w:val="center"/>
          </w:tcPr>
          <w:p w14:paraId="1B76A745"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Land</w:t>
            </w:r>
          </w:p>
        </w:tc>
        <w:tc>
          <w:tcPr>
            <w:tcW w:w="1559" w:type="dxa"/>
            <w:tcBorders>
              <w:top w:val="single" w:sz="4" w:space="0" w:color="1F497D"/>
              <w:bottom w:val="single" w:sz="4" w:space="0" w:color="1F497D"/>
            </w:tcBorders>
            <w:shd w:val="clear" w:color="auto" w:fill="auto"/>
            <w:vAlign w:val="center"/>
          </w:tcPr>
          <w:p w14:paraId="31FBB791" w14:textId="77777777" w:rsidR="00AE4FB9" w:rsidRPr="00044E3B" w:rsidRDefault="00AE4FB9" w:rsidP="0001103C">
            <w:pPr>
              <w:autoSpaceDE w:val="0"/>
              <w:autoSpaceDN w:val="0"/>
              <w:adjustRightInd w:val="0"/>
              <w:spacing w:before="100" w:after="100"/>
              <w:jc w:val="right"/>
              <w:rPr>
                <w:rFonts w:ascii="Arial" w:hAnsi="Arial" w:cs="Arial"/>
                <w:color w:val="000000"/>
                <w:sz w:val="18"/>
                <w:szCs w:val="18"/>
                <w:highlight w:val="yellow"/>
              </w:rPr>
            </w:pPr>
            <w:r w:rsidRPr="00044E3B">
              <w:rPr>
                <w:rFonts w:ascii="Arial" w:hAnsi="Arial" w:cs="Arial"/>
                <w:color w:val="000000"/>
                <w:sz w:val="18"/>
                <w:szCs w:val="18"/>
              </w:rPr>
              <w:t>19,019.85</w:t>
            </w:r>
          </w:p>
        </w:tc>
      </w:tr>
      <w:tr w:rsidR="00AE4FB9" w:rsidRPr="00044E3B" w14:paraId="70500783" w14:textId="77777777" w:rsidTr="0001103C">
        <w:trPr>
          <w:trHeight w:val="20"/>
        </w:trPr>
        <w:tc>
          <w:tcPr>
            <w:tcW w:w="4678" w:type="dxa"/>
            <w:tcBorders>
              <w:top w:val="single" w:sz="4" w:space="0" w:color="1F497D"/>
              <w:bottom w:val="single" w:sz="4" w:space="0" w:color="1F497D"/>
              <w:right w:val="single" w:sz="4" w:space="0" w:color="1F497D"/>
            </w:tcBorders>
            <w:shd w:val="clear" w:color="auto" w:fill="auto"/>
          </w:tcPr>
          <w:p w14:paraId="349FE10F"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sz w:val="18"/>
                <w:szCs w:val="18"/>
              </w:rPr>
              <w:t>DCP03 Armstrong Creek East Precinct 2012</w:t>
            </w:r>
          </w:p>
        </w:tc>
        <w:tc>
          <w:tcPr>
            <w:tcW w:w="1701" w:type="dxa"/>
            <w:tcBorders>
              <w:top w:val="single" w:sz="4" w:space="0" w:color="1F497D"/>
              <w:bottom w:val="single" w:sz="4" w:space="0" w:color="1F497D"/>
              <w:right w:val="single" w:sz="4" w:space="0" w:color="1F497D"/>
            </w:tcBorders>
            <w:shd w:val="clear" w:color="auto" w:fill="auto"/>
            <w:vAlign w:val="center"/>
          </w:tcPr>
          <w:p w14:paraId="7489D4C9" w14:textId="77777777" w:rsidR="00AE4FB9" w:rsidRPr="00044E3B" w:rsidRDefault="00AE4FB9" w:rsidP="0001103C">
            <w:pPr>
              <w:autoSpaceDE w:val="0"/>
              <w:autoSpaceDN w:val="0"/>
              <w:adjustRightInd w:val="0"/>
              <w:spacing w:before="100" w:after="100"/>
              <w:jc w:val="both"/>
              <w:rPr>
                <w:rFonts w:ascii="Arial" w:hAnsi="Arial" w:cs="Arial"/>
                <w:color w:val="000000"/>
                <w:sz w:val="18"/>
                <w:szCs w:val="18"/>
                <w:highlight w:val="yellow"/>
              </w:rPr>
            </w:pPr>
            <w:r w:rsidRPr="00044E3B">
              <w:rPr>
                <w:rFonts w:ascii="Arial" w:hAnsi="Arial" w:cs="Arial"/>
                <w:color w:val="000000"/>
                <w:sz w:val="18"/>
                <w:szCs w:val="18"/>
              </w:rPr>
              <w:t>DI_TR_1</w:t>
            </w:r>
          </w:p>
        </w:tc>
        <w:tc>
          <w:tcPr>
            <w:tcW w:w="6095" w:type="dxa"/>
            <w:tcBorders>
              <w:top w:val="single" w:sz="4" w:space="0" w:color="1F497D"/>
              <w:bottom w:val="single" w:sz="4" w:space="0" w:color="1F497D"/>
              <w:right w:val="single" w:sz="4" w:space="0" w:color="1F497D"/>
            </w:tcBorders>
            <w:shd w:val="clear" w:color="auto" w:fill="auto"/>
            <w:vAlign w:val="center"/>
          </w:tcPr>
          <w:p w14:paraId="66B52924"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Off-road shared trail network</w:t>
            </w:r>
          </w:p>
        </w:tc>
        <w:tc>
          <w:tcPr>
            <w:tcW w:w="1560" w:type="dxa"/>
            <w:tcBorders>
              <w:top w:val="single" w:sz="4" w:space="0" w:color="1F497D"/>
              <w:bottom w:val="single" w:sz="4" w:space="0" w:color="1F497D"/>
              <w:right w:val="single" w:sz="4" w:space="0" w:color="1F497D"/>
            </w:tcBorders>
            <w:shd w:val="clear" w:color="auto" w:fill="auto"/>
            <w:vAlign w:val="center"/>
          </w:tcPr>
          <w:p w14:paraId="4EF82950"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Trails</w:t>
            </w:r>
          </w:p>
        </w:tc>
        <w:tc>
          <w:tcPr>
            <w:tcW w:w="1559" w:type="dxa"/>
            <w:tcBorders>
              <w:top w:val="single" w:sz="4" w:space="0" w:color="1F497D"/>
              <w:bottom w:val="single" w:sz="4" w:space="0" w:color="1F497D"/>
            </w:tcBorders>
            <w:shd w:val="clear" w:color="auto" w:fill="auto"/>
            <w:vAlign w:val="center"/>
          </w:tcPr>
          <w:p w14:paraId="2155B6BC" w14:textId="77777777" w:rsidR="00AE4FB9" w:rsidRPr="00044E3B" w:rsidRDefault="00AE4FB9" w:rsidP="0001103C">
            <w:pPr>
              <w:autoSpaceDE w:val="0"/>
              <w:autoSpaceDN w:val="0"/>
              <w:adjustRightInd w:val="0"/>
              <w:spacing w:before="100" w:after="100"/>
              <w:jc w:val="right"/>
              <w:rPr>
                <w:rFonts w:ascii="Arial" w:hAnsi="Arial" w:cs="Arial"/>
                <w:color w:val="000000"/>
                <w:sz w:val="18"/>
                <w:szCs w:val="18"/>
                <w:highlight w:val="yellow"/>
              </w:rPr>
            </w:pPr>
            <w:r w:rsidRPr="00044E3B">
              <w:rPr>
                <w:rFonts w:ascii="Arial" w:hAnsi="Arial" w:cs="Arial"/>
                <w:color w:val="000000"/>
                <w:sz w:val="18"/>
                <w:szCs w:val="18"/>
              </w:rPr>
              <w:t>85,147.68</w:t>
            </w:r>
          </w:p>
        </w:tc>
      </w:tr>
      <w:tr w:rsidR="00AE4FB9" w:rsidRPr="00044E3B" w14:paraId="423B44A9" w14:textId="77777777" w:rsidTr="0001103C">
        <w:trPr>
          <w:trHeight w:val="20"/>
        </w:trPr>
        <w:tc>
          <w:tcPr>
            <w:tcW w:w="4678" w:type="dxa"/>
            <w:tcBorders>
              <w:top w:val="single" w:sz="4" w:space="0" w:color="1F497D"/>
              <w:bottom w:val="single" w:sz="4" w:space="0" w:color="1F497D"/>
              <w:right w:val="single" w:sz="4" w:space="0" w:color="1F497D"/>
            </w:tcBorders>
            <w:shd w:val="clear" w:color="auto" w:fill="auto"/>
          </w:tcPr>
          <w:p w14:paraId="493D15CA"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sz w:val="18"/>
                <w:szCs w:val="18"/>
              </w:rPr>
              <w:t>DCP05 Armstrong Creek Horseshoe Bend Precinct 2014</w:t>
            </w:r>
          </w:p>
        </w:tc>
        <w:tc>
          <w:tcPr>
            <w:tcW w:w="1701" w:type="dxa"/>
            <w:tcBorders>
              <w:top w:val="single" w:sz="4" w:space="0" w:color="1F497D"/>
              <w:bottom w:val="single" w:sz="4" w:space="0" w:color="1F497D"/>
              <w:right w:val="single" w:sz="4" w:space="0" w:color="1F497D"/>
            </w:tcBorders>
            <w:shd w:val="clear" w:color="auto" w:fill="auto"/>
            <w:vAlign w:val="center"/>
          </w:tcPr>
          <w:p w14:paraId="4779C11F" w14:textId="77777777" w:rsidR="00AE4FB9" w:rsidRPr="00044E3B" w:rsidRDefault="00AE4FB9" w:rsidP="0001103C">
            <w:pPr>
              <w:autoSpaceDE w:val="0"/>
              <w:autoSpaceDN w:val="0"/>
              <w:adjustRightInd w:val="0"/>
              <w:spacing w:before="100" w:after="100"/>
              <w:jc w:val="both"/>
              <w:rPr>
                <w:rFonts w:ascii="Arial" w:hAnsi="Arial" w:cs="Arial"/>
                <w:color w:val="000000"/>
                <w:sz w:val="18"/>
                <w:szCs w:val="18"/>
                <w:highlight w:val="yellow"/>
              </w:rPr>
            </w:pPr>
            <w:r w:rsidRPr="00044E3B">
              <w:rPr>
                <w:rFonts w:ascii="Arial" w:hAnsi="Arial" w:cs="Arial"/>
                <w:color w:val="000000"/>
                <w:sz w:val="18"/>
                <w:szCs w:val="18"/>
              </w:rPr>
              <w:t>DI_RD_11</w:t>
            </w:r>
          </w:p>
        </w:tc>
        <w:tc>
          <w:tcPr>
            <w:tcW w:w="6095" w:type="dxa"/>
            <w:tcBorders>
              <w:top w:val="single" w:sz="4" w:space="0" w:color="1F497D"/>
              <w:bottom w:val="single" w:sz="4" w:space="0" w:color="1F497D"/>
              <w:right w:val="single" w:sz="4" w:space="0" w:color="1F497D"/>
            </w:tcBorders>
            <w:shd w:val="clear" w:color="auto" w:fill="auto"/>
            <w:vAlign w:val="center"/>
          </w:tcPr>
          <w:p w14:paraId="24F29AD4"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 xml:space="preserve">Intersection - Horseshoe Bend Road and New </w:t>
            </w:r>
            <w:proofErr w:type="spellStart"/>
            <w:r w:rsidRPr="00044E3B">
              <w:rPr>
                <w:rFonts w:ascii="Arial" w:hAnsi="Arial" w:cs="Arial"/>
                <w:color w:val="000000"/>
                <w:sz w:val="18"/>
                <w:szCs w:val="18"/>
              </w:rPr>
              <w:t>Burvilles</w:t>
            </w:r>
            <w:proofErr w:type="spellEnd"/>
            <w:r w:rsidRPr="00044E3B">
              <w:rPr>
                <w:rFonts w:ascii="Arial" w:hAnsi="Arial" w:cs="Arial"/>
                <w:color w:val="000000"/>
                <w:sz w:val="18"/>
                <w:szCs w:val="18"/>
              </w:rPr>
              <w:t xml:space="preserve"> Road</w:t>
            </w:r>
          </w:p>
        </w:tc>
        <w:tc>
          <w:tcPr>
            <w:tcW w:w="1560" w:type="dxa"/>
            <w:tcBorders>
              <w:top w:val="single" w:sz="4" w:space="0" w:color="1F497D"/>
              <w:bottom w:val="single" w:sz="4" w:space="0" w:color="1F497D"/>
              <w:right w:val="single" w:sz="4" w:space="0" w:color="1F497D"/>
            </w:tcBorders>
            <w:shd w:val="clear" w:color="auto" w:fill="auto"/>
            <w:vAlign w:val="center"/>
          </w:tcPr>
          <w:p w14:paraId="0A2A8552"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Roads</w:t>
            </w:r>
          </w:p>
        </w:tc>
        <w:tc>
          <w:tcPr>
            <w:tcW w:w="1559" w:type="dxa"/>
            <w:tcBorders>
              <w:top w:val="single" w:sz="4" w:space="0" w:color="1F497D"/>
              <w:bottom w:val="single" w:sz="4" w:space="0" w:color="1F497D"/>
            </w:tcBorders>
            <w:shd w:val="clear" w:color="auto" w:fill="auto"/>
            <w:vAlign w:val="center"/>
          </w:tcPr>
          <w:p w14:paraId="1C494726" w14:textId="77777777" w:rsidR="00AE4FB9" w:rsidRPr="00044E3B" w:rsidRDefault="00AE4FB9" w:rsidP="0001103C">
            <w:pPr>
              <w:autoSpaceDE w:val="0"/>
              <w:autoSpaceDN w:val="0"/>
              <w:adjustRightInd w:val="0"/>
              <w:spacing w:before="100" w:after="100"/>
              <w:jc w:val="right"/>
              <w:rPr>
                <w:rFonts w:ascii="Arial" w:hAnsi="Arial" w:cs="Arial"/>
                <w:color w:val="000000"/>
                <w:sz w:val="18"/>
                <w:szCs w:val="18"/>
                <w:highlight w:val="yellow"/>
              </w:rPr>
            </w:pPr>
            <w:r w:rsidRPr="00044E3B">
              <w:rPr>
                <w:rFonts w:ascii="Arial" w:hAnsi="Arial" w:cs="Arial"/>
                <w:color w:val="000000"/>
                <w:sz w:val="18"/>
                <w:szCs w:val="18"/>
              </w:rPr>
              <w:t>37,721.68</w:t>
            </w:r>
          </w:p>
        </w:tc>
      </w:tr>
      <w:tr w:rsidR="00AE4FB9" w:rsidRPr="00044E3B" w14:paraId="7995B990" w14:textId="77777777" w:rsidTr="0001103C">
        <w:trPr>
          <w:trHeight w:val="20"/>
        </w:trPr>
        <w:tc>
          <w:tcPr>
            <w:tcW w:w="4678" w:type="dxa"/>
            <w:tcBorders>
              <w:top w:val="single" w:sz="4" w:space="0" w:color="1F497D"/>
              <w:bottom w:val="single" w:sz="4" w:space="0" w:color="1F497D"/>
              <w:right w:val="single" w:sz="4" w:space="0" w:color="1F497D"/>
            </w:tcBorders>
            <w:shd w:val="clear" w:color="auto" w:fill="auto"/>
          </w:tcPr>
          <w:p w14:paraId="76C5E8A6"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sz w:val="18"/>
                <w:szCs w:val="18"/>
              </w:rPr>
              <w:t>DCP05 Armstrong Creek Horseshoe Bend Precinct 2014</w:t>
            </w:r>
          </w:p>
        </w:tc>
        <w:tc>
          <w:tcPr>
            <w:tcW w:w="1701" w:type="dxa"/>
            <w:tcBorders>
              <w:top w:val="single" w:sz="4" w:space="0" w:color="1F497D"/>
              <w:bottom w:val="single" w:sz="4" w:space="0" w:color="1F497D"/>
              <w:right w:val="single" w:sz="4" w:space="0" w:color="1F497D"/>
            </w:tcBorders>
            <w:shd w:val="clear" w:color="auto" w:fill="auto"/>
            <w:vAlign w:val="center"/>
          </w:tcPr>
          <w:p w14:paraId="217B1FAB" w14:textId="77777777" w:rsidR="00AE4FB9" w:rsidRPr="00044E3B" w:rsidRDefault="00AE4FB9" w:rsidP="0001103C">
            <w:pPr>
              <w:autoSpaceDE w:val="0"/>
              <w:autoSpaceDN w:val="0"/>
              <w:adjustRightInd w:val="0"/>
              <w:spacing w:before="100" w:after="100"/>
              <w:jc w:val="both"/>
              <w:rPr>
                <w:rFonts w:ascii="Arial" w:hAnsi="Arial" w:cs="Arial"/>
                <w:color w:val="000000"/>
                <w:sz w:val="18"/>
                <w:szCs w:val="18"/>
                <w:highlight w:val="yellow"/>
              </w:rPr>
            </w:pPr>
            <w:r w:rsidRPr="00044E3B">
              <w:rPr>
                <w:rFonts w:ascii="Arial" w:hAnsi="Arial" w:cs="Arial"/>
                <w:color w:val="000000"/>
                <w:sz w:val="18"/>
                <w:szCs w:val="18"/>
              </w:rPr>
              <w:t>DI_OS_6</w:t>
            </w:r>
          </w:p>
        </w:tc>
        <w:tc>
          <w:tcPr>
            <w:tcW w:w="6095" w:type="dxa"/>
            <w:tcBorders>
              <w:top w:val="single" w:sz="4" w:space="0" w:color="1F497D"/>
              <w:bottom w:val="single" w:sz="4" w:space="0" w:color="1F497D"/>
              <w:right w:val="single" w:sz="4" w:space="0" w:color="1F497D"/>
            </w:tcBorders>
            <w:shd w:val="clear" w:color="auto" w:fill="auto"/>
            <w:vAlign w:val="center"/>
          </w:tcPr>
          <w:p w14:paraId="0B7AA43D"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Play Ground Equipment - Regional Park</w:t>
            </w:r>
          </w:p>
        </w:tc>
        <w:tc>
          <w:tcPr>
            <w:tcW w:w="1560" w:type="dxa"/>
            <w:tcBorders>
              <w:top w:val="single" w:sz="4" w:space="0" w:color="1F497D"/>
              <w:bottom w:val="single" w:sz="4" w:space="0" w:color="1F497D"/>
              <w:right w:val="single" w:sz="4" w:space="0" w:color="1F497D"/>
            </w:tcBorders>
            <w:shd w:val="clear" w:color="auto" w:fill="auto"/>
            <w:vAlign w:val="center"/>
          </w:tcPr>
          <w:p w14:paraId="7AFB65B7"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Open Space</w:t>
            </w:r>
          </w:p>
        </w:tc>
        <w:tc>
          <w:tcPr>
            <w:tcW w:w="1559" w:type="dxa"/>
            <w:tcBorders>
              <w:top w:val="single" w:sz="4" w:space="0" w:color="1F497D"/>
              <w:bottom w:val="single" w:sz="4" w:space="0" w:color="1F497D"/>
            </w:tcBorders>
            <w:shd w:val="clear" w:color="auto" w:fill="auto"/>
            <w:vAlign w:val="center"/>
          </w:tcPr>
          <w:p w14:paraId="197A081B" w14:textId="77777777" w:rsidR="00AE4FB9" w:rsidRPr="00044E3B" w:rsidRDefault="00AE4FB9" w:rsidP="0001103C">
            <w:pPr>
              <w:autoSpaceDE w:val="0"/>
              <w:autoSpaceDN w:val="0"/>
              <w:adjustRightInd w:val="0"/>
              <w:spacing w:before="100" w:after="100"/>
              <w:jc w:val="right"/>
              <w:rPr>
                <w:rFonts w:ascii="Arial" w:hAnsi="Arial" w:cs="Arial"/>
                <w:color w:val="000000"/>
                <w:sz w:val="18"/>
                <w:szCs w:val="18"/>
                <w:highlight w:val="yellow"/>
              </w:rPr>
            </w:pPr>
            <w:r w:rsidRPr="00044E3B">
              <w:rPr>
                <w:rFonts w:ascii="Arial" w:hAnsi="Arial" w:cs="Arial"/>
                <w:color w:val="000000"/>
                <w:sz w:val="18"/>
                <w:szCs w:val="18"/>
              </w:rPr>
              <w:t>582,361.11</w:t>
            </w:r>
          </w:p>
        </w:tc>
      </w:tr>
      <w:tr w:rsidR="00AE4FB9" w:rsidRPr="00044E3B" w14:paraId="189DD301" w14:textId="77777777" w:rsidTr="0001103C">
        <w:trPr>
          <w:trHeight w:val="20"/>
        </w:trPr>
        <w:tc>
          <w:tcPr>
            <w:tcW w:w="4678" w:type="dxa"/>
            <w:tcBorders>
              <w:top w:val="single" w:sz="4" w:space="0" w:color="1F497D"/>
              <w:bottom w:val="single" w:sz="4" w:space="0" w:color="1F497D"/>
              <w:right w:val="single" w:sz="4" w:space="0" w:color="1F497D"/>
            </w:tcBorders>
            <w:shd w:val="clear" w:color="auto" w:fill="auto"/>
          </w:tcPr>
          <w:p w14:paraId="7FFCCDA2"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sz w:val="18"/>
                <w:szCs w:val="18"/>
              </w:rPr>
              <w:t>DCP05 Armstrong Creek Horseshoe Bend Precinct 2014</w:t>
            </w:r>
          </w:p>
        </w:tc>
        <w:tc>
          <w:tcPr>
            <w:tcW w:w="1701" w:type="dxa"/>
            <w:tcBorders>
              <w:top w:val="single" w:sz="4" w:space="0" w:color="1F497D"/>
              <w:bottom w:val="single" w:sz="4" w:space="0" w:color="1F497D"/>
              <w:right w:val="single" w:sz="4" w:space="0" w:color="1F497D"/>
            </w:tcBorders>
            <w:shd w:val="clear" w:color="auto" w:fill="auto"/>
            <w:vAlign w:val="center"/>
          </w:tcPr>
          <w:p w14:paraId="2069B7AA" w14:textId="77777777" w:rsidR="00AE4FB9" w:rsidRPr="00044E3B" w:rsidRDefault="00AE4FB9" w:rsidP="0001103C">
            <w:pPr>
              <w:autoSpaceDE w:val="0"/>
              <w:autoSpaceDN w:val="0"/>
              <w:adjustRightInd w:val="0"/>
              <w:spacing w:before="100" w:after="100"/>
              <w:jc w:val="both"/>
              <w:rPr>
                <w:rFonts w:ascii="Arial" w:hAnsi="Arial" w:cs="Arial"/>
                <w:color w:val="000000"/>
                <w:sz w:val="18"/>
                <w:szCs w:val="18"/>
                <w:highlight w:val="yellow"/>
              </w:rPr>
            </w:pPr>
            <w:r w:rsidRPr="00044E3B">
              <w:rPr>
                <w:rFonts w:ascii="Arial" w:hAnsi="Arial" w:cs="Arial"/>
                <w:color w:val="000000"/>
                <w:sz w:val="18"/>
                <w:szCs w:val="18"/>
              </w:rPr>
              <w:t>DI_TR_1</w:t>
            </w:r>
          </w:p>
        </w:tc>
        <w:tc>
          <w:tcPr>
            <w:tcW w:w="6095" w:type="dxa"/>
            <w:tcBorders>
              <w:top w:val="single" w:sz="4" w:space="0" w:color="1F497D"/>
              <w:bottom w:val="single" w:sz="4" w:space="0" w:color="1F497D"/>
              <w:right w:val="single" w:sz="4" w:space="0" w:color="1F497D"/>
            </w:tcBorders>
            <w:shd w:val="clear" w:color="auto" w:fill="auto"/>
            <w:vAlign w:val="center"/>
          </w:tcPr>
          <w:p w14:paraId="12B7B952"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Shared Path Network - Off Road</w:t>
            </w:r>
          </w:p>
        </w:tc>
        <w:tc>
          <w:tcPr>
            <w:tcW w:w="1560" w:type="dxa"/>
            <w:tcBorders>
              <w:top w:val="single" w:sz="4" w:space="0" w:color="1F497D"/>
              <w:bottom w:val="single" w:sz="4" w:space="0" w:color="1F497D"/>
              <w:right w:val="single" w:sz="4" w:space="0" w:color="1F497D"/>
            </w:tcBorders>
            <w:shd w:val="clear" w:color="auto" w:fill="auto"/>
            <w:vAlign w:val="center"/>
          </w:tcPr>
          <w:p w14:paraId="2D4D39FC"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Trails</w:t>
            </w:r>
          </w:p>
        </w:tc>
        <w:tc>
          <w:tcPr>
            <w:tcW w:w="1559" w:type="dxa"/>
            <w:tcBorders>
              <w:top w:val="single" w:sz="4" w:space="0" w:color="1F497D"/>
              <w:bottom w:val="single" w:sz="4" w:space="0" w:color="1F497D"/>
            </w:tcBorders>
            <w:shd w:val="clear" w:color="auto" w:fill="auto"/>
            <w:vAlign w:val="center"/>
          </w:tcPr>
          <w:p w14:paraId="06B63F0F" w14:textId="77777777" w:rsidR="00AE4FB9" w:rsidRPr="00044E3B" w:rsidRDefault="00AE4FB9" w:rsidP="0001103C">
            <w:pPr>
              <w:autoSpaceDE w:val="0"/>
              <w:autoSpaceDN w:val="0"/>
              <w:adjustRightInd w:val="0"/>
              <w:spacing w:before="100" w:after="100"/>
              <w:jc w:val="right"/>
              <w:rPr>
                <w:rFonts w:ascii="Arial" w:hAnsi="Arial" w:cs="Arial"/>
                <w:color w:val="000000"/>
                <w:sz w:val="18"/>
                <w:szCs w:val="18"/>
                <w:highlight w:val="yellow"/>
              </w:rPr>
            </w:pPr>
            <w:r w:rsidRPr="00044E3B">
              <w:rPr>
                <w:rFonts w:ascii="Arial" w:hAnsi="Arial" w:cs="Arial"/>
                <w:color w:val="000000"/>
                <w:sz w:val="18"/>
                <w:szCs w:val="18"/>
              </w:rPr>
              <w:t>100,215.78</w:t>
            </w:r>
          </w:p>
        </w:tc>
      </w:tr>
      <w:tr w:rsidR="00AE4FB9" w:rsidRPr="00044E3B" w14:paraId="179DD6C6" w14:textId="77777777" w:rsidTr="0001103C">
        <w:trPr>
          <w:trHeight w:val="20"/>
        </w:trPr>
        <w:tc>
          <w:tcPr>
            <w:tcW w:w="4678" w:type="dxa"/>
            <w:tcBorders>
              <w:top w:val="single" w:sz="4" w:space="0" w:color="1F497D"/>
              <w:bottom w:val="single" w:sz="4" w:space="0" w:color="1F497D"/>
              <w:right w:val="single" w:sz="4" w:space="0" w:color="1F497D"/>
            </w:tcBorders>
            <w:shd w:val="clear" w:color="auto" w:fill="auto"/>
          </w:tcPr>
          <w:p w14:paraId="79B49BCF"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sz w:val="18"/>
                <w:szCs w:val="18"/>
              </w:rPr>
              <w:t>DCP06 Armstrong Creek Town Centre Precinct 2014</w:t>
            </w:r>
          </w:p>
        </w:tc>
        <w:tc>
          <w:tcPr>
            <w:tcW w:w="1701" w:type="dxa"/>
            <w:tcBorders>
              <w:top w:val="single" w:sz="4" w:space="0" w:color="1F497D"/>
              <w:bottom w:val="single" w:sz="4" w:space="0" w:color="1F497D"/>
              <w:right w:val="single" w:sz="4" w:space="0" w:color="1F497D"/>
            </w:tcBorders>
            <w:shd w:val="clear" w:color="auto" w:fill="auto"/>
            <w:vAlign w:val="center"/>
          </w:tcPr>
          <w:p w14:paraId="20CA5B39" w14:textId="77777777" w:rsidR="00AE4FB9" w:rsidRPr="00044E3B" w:rsidRDefault="00AE4FB9" w:rsidP="0001103C">
            <w:pPr>
              <w:autoSpaceDE w:val="0"/>
              <w:autoSpaceDN w:val="0"/>
              <w:adjustRightInd w:val="0"/>
              <w:spacing w:before="100" w:after="100"/>
              <w:jc w:val="both"/>
              <w:rPr>
                <w:rFonts w:ascii="Arial" w:hAnsi="Arial" w:cs="Arial"/>
                <w:color w:val="000000"/>
                <w:sz w:val="18"/>
                <w:szCs w:val="18"/>
                <w:highlight w:val="yellow"/>
              </w:rPr>
            </w:pPr>
            <w:r w:rsidRPr="00044E3B">
              <w:rPr>
                <w:rFonts w:ascii="Arial" w:hAnsi="Arial" w:cs="Arial"/>
                <w:color w:val="000000"/>
                <w:sz w:val="18"/>
                <w:szCs w:val="18"/>
              </w:rPr>
              <w:t>DI_LA_7</w:t>
            </w:r>
          </w:p>
        </w:tc>
        <w:tc>
          <w:tcPr>
            <w:tcW w:w="6095" w:type="dxa"/>
            <w:tcBorders>
              <w:top w:val="single" w:sz="4" w:space="0" w:color="1F497D"/>
              <w:bottom w:val="single" w:sz="4" w:space="0" w:color="1F497D"/>
              <w:right w:val="single" w:sz="4" w:space="0" w:color="1F497D"/>
            </w:tcBorders>
            <w:shd w:val="clear" w:color="auto" w:fill="auto"/>
            <w:vAlign w:val="center"/>
          </w:tcPr>
          <w:p w14:paraId="0E1A5979"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Wetland / Retarding basin - South Western (Land)</w:t>
            </w:r>
          </w:p>
        </w:tc>
        <w:tc>
          <w:tcPr>
            <w:tcW w:w="1560" w:type="dxa"/>
            <w:tcBorders>
              <w:top w:val="single" w:sz="4" w:space="0" w:color="1F497D"/>
              <w:bottom w:val="single" w:sz="4" w:space="0" w:color="1F497D"/>
              <w:right w:val="single" w:sz="4" w:space="0" w:color="1F497D"/>
            </w:tcBorders>
            <w:shd w:val="clear" w:color="auto" w:fill="auto"/>
            <w:vAlign w:val="center"/>
          </w:tcPr>
          <w:p w14:paraId="23E7408A"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Land</w:t>
            </w:r>
          </w:p>
        </w:tc>
        <w:tc>
          <w:tcPr>
            <w:tcW w:w="1559" w:type="dxa"/>
            <w:tcBorders>
              <w:top w:val="single" w:sz="4" w:space="0" w:color="1F497D"/>
              <w:bottom w:val="single" w:sz="4" w:space="0" w:color="1F497D"/>
            </w:tcBorders>
            <w:shd w:val="clear" w:color="auto" w:fill="auto"/>
            <w:vAlign w:val="center"/>
          </w:tcPr>
          <w:p w14:paraId="79A3AFD7" w14:textId="77777777" w:rsidR="00AE4FB9" w:rsidRPr="00044E3B" w:rsidRDefault="00AE4FB9" w:rsidP="0001103C">
            <w:pPr>
              <w:autoSpaceDE w:val="0"/>
              <w:autoSpaceDN w:val="0"/>
              <w:adjustRightInd w:val="0"/>
              <w:spacing w:before="100" w:after="100"/>
              <w:jc w:val="right"/>
              <w:rPr>
                <w:rFonts w:ascii="Arial" w:hAnsi="Arial" w:cs="Arial"/>
                <w:color w:val="000000"/>
                <w:sz w:val="18"/>
                <w:szCs w:val="18"/>
                <w:highlight w:val="yellow"/>
              </w:rPr>
            </w:pPr>
            <w:r w:rsidRPr="00044E3B">
              <w:rPr>
                <w:rFonts w:ascii="Arial" w:hAnsi="Arial" w:cs="Arial"/>
                <w:color w:val="000000"/>
                <w:sz w:val="18"/>
                <w:szCs w:val="18"/>
              </w:rPr>
              <w:t>502,860.00</w:t>
            </w:r>
          </w:p>
        </w:tc>
      </w:tr>
      <w:tr w:rsidR="00AE4FB9" w:rsidRPr="00044E3B" w14:paraId="565062E3" w14:textId="77777777" w:rsidTr="0001103C">
        <w:trPr>
          <w:trHeight w:val="20"/>
        </w:trPr>
        <w:tc>
          <w:tcPr>
            <w:tcW w:w="4678" w:type="dxa"/>
            <w:tcBorders>
              <w:top w:val="single" w:sz="4" w:space="0" w:color="1F497D"/>
              <w:bottom w:val="single" w:sz="4" w:space="0" w:color="1F497D"/>
              <w:right w:val="single" w:sz="4" w:space="0" w:color="1F497D"/>
            </w:tcBorders>
            <w:shd w:val="clear" w:color="auto" w:fill="auto"/>
          </w:tcPr>
          <w:p w14:paraId="1D453396"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sz w:val="18"/>
                <w:szCs w:val="18"/>
              </w:rPr>
              <w:t>DCP04 Armstrong Creek West Precinct 2013</w:t>
            </w:r>
          </w:p>
        </w:tc>
        <w:tc>
          <w:tcPr>
            <w:tcW w:w="1701" w:type="dxa"/>
            <w:tcBorders>
              <w:top w:val="single" w:sz="4" w:space="0" w:color="1F497D"/>
              <w:bottom w:val="single" w:sz="4" w:space="0" w:color="1F497D"/>
              <w:right w:val="single" w:sz="4" w:space="0" w:color="1F497D"/>
            </w:tcBorders>
            <w:shd w:val="clear" w:color="auto" w:fill="auto"/>
            <w:vAlign w:val="center"/>
          </w:tcPr>
          <w:p w14:paraId="02D8CA2D" w14:textId="77777777" w:rsidR="00AE4FB9" w:rsidRPr="00044E3B" w:rsidRDefault="00AE4FB9" w:rsidP="0001103C">
            <w:pPr>
              <w:autoSpaceDE w:val="0"/>
              <w:autoSpaceDN w:val="0"/>
              <w:adjustRightInd w:val="0"/>
              <w:spacing w:before="100" w:after="100"/>
              <w:jc w:val="both"/>
              <w:rPr>
                <w:rFonts w:ascii="Arial" w:hAnsi="Arial" w:cs="Arial"/>
                <w:color w:val="000000"/>
                <w:sz w:val="18"/>
                <w:szCs w:val="18"/>
                <w:highlight w:val="yellow"/>
              </w:rPr>
            </w:pPr>
            <w:r w:rsidRPr="00044E3B">
              <w:rPr>
                <w:rFonts w:ascii="Arial" w:hAnsi="Arial" w:cs="Arial"/>
                <w:color w:val="000000"/>
                <w:sz w:val="18"/>
                <w:szCs w:val="18"/>
              </w:rPr>
              <w:t>DI_LA_10</w:t>
            </w:r>
          </w:p>
        </w:tc>
        <w:tc>
          <w:tcPr>
            <w:tcW w:w="6095" w:type="dxa"/>
            <w:tcBorders>
              <w:top w:val="single" w:sz="4" w:space="0" w:color="1F497D"/>
              <w:bottom w:val="single" w:sz="4" w:space="0" w:color="1F497D"/>
              <w:right w:val="single" w:sz="4" w:space="0" w:color="1F497D"/>
            </w:tcBorders>
            <w:shd w:val="clear" w:color="auto" w:fill="auto"/>
            <w:vAlign w:val="center"/>
          </w:tcPr>
          <w:p w14:paraId="51D0DB2A"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Drainage Works - Sedimentation Basin (property 22) - Land</w:t>
            </w:r>
          </w:p>
        </w:tc>
        <w:tc>
          <w:tcPr>
            <w:tcW w:w="1560" w:type="dxa"/>
            <w:tcBorders>
              <w:top w:val="single" w:sz="4" w:space="0" w:color="1F497D"/>
              <w:bottom w:val="single" w:sz="4" w:space="0" w:color="1F497D"/>
              <w:right w:val="single" w:sz="4" w:space="0" w:color="1F497D"/>
            </w:tcBorders>
            <w:shd w:val="clear" w:color="auto" w:fill="auto"/>
            <w:vAlign w:val="center"/>
          </w:tcPr>
          <w:p w14:paraId="5474CAA7"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Land</w:t>
            </w:r>
          </w:p>
        </w:tc>
        <w:tc>
          <w:tcPr>
            <w:tcW w:w="1559" w:type="dxa"/>
            <w:tcBorders>
              <w:top w:val="single" w:sz="4" w:space="0" w:color="1F497D"/>
              <w:bottom w:val="single" w:sz="4" w:space="0" w:color="1F497D"/>
            </w:tcBorders>
            <w:shd w:val="clear" w:color="auto" w:fill="auto"/>
            <w:vAlign w:val="center"/>
          </w:tcPr>
          <w:p w14:paraId="1F8F44D5" w14:textId="77777777" w:rsidR="00AE4FB9" w:rsidRPr="00044E3B" w:rsidRDefault="00AE4FB9" w:rsidP="0001103C">
            <w:pPr>
              <w:autoSpaceDE w:val="0"/>
              <w:autoSpaceDN w:val="0"/>
              <w:adjustRightInd w:val="0"/>
              <w:spacing w:before="100" w:after="100"/>
              <w:jc w:val="right"/>
              <w:rPr>
                <w:rFonts w:ascii="Arial" w:hAnsi="Arial" w:cs="Arial"/>
                <w:color w:val="000000"/>
                <w:sz w:val="18"/>
                <w:szCs w:val="18"/>
                <w:highlight w:val="yellow"/>
              </w:rPr>
            </w:pPr>
            <w:r w:rsidRPr="00044E3B">
              <w:rPr>
                <w:rFonts w:ascii="Arial" w:hAnsi="Arial" w:cs="Arial"/>
                <w:color w:val="000000"/>
                <w:sz w:val="18"/>
                <w:szCs w:val="18"/>
              </w:rPr>
              <w:t>1,236,000.00</w:t>
            </w:r>
          </w:p>
        </w:tc>
      </w:tr>
      <w:tr w:rsidR="00AE4FB9" w:rsidRPr="00044E3B" w14:paraId="501CB0AF" w14:textId="77777777" w:rsidTr="0001103C">
        <w:trPr>
          <w:trHeight w:val="20"/>
        </w:trPr>
        <w:tc>
          <w:tcPr>
            <w:tcW w:w="4678" w:type="dxa"/>
            <w:tcBorders>
              <w:top w:val="single" w:sz="4" w:space="0" w:color="1F497D"/>
              <w:bottom w:val="single" w:sz="4" w:space="0" w:color="1F497D"/>
              <w:right w:val="single" w:sz="4" w:space="0" w:color="1F497D"/>
            </w:tcBorders>
            <w:shd w:val="clear" w:color="auto" w:fill="auto"/>
          </w:tcPr>
          <w:p w14:paraId="64EE918E"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sz w:val="18"/>
                <w:szCs w:val="18"/>
              </w:rPr>
              <w:t>DCP04 Armstrong Creek West Precinct 2013</w:t>
            </w:r>
          </w:p>
        </w:tc>
        <w:tc>
          <w:tcPr>
            <w:tcW w:w="1701" w:type="dxa"/>
            <w:tcBorders>
              <w:top w:val="single" w:sz="4" w:space="0" w:color="1F497D"/>
              <w:bottom w:val="single" w:sz="4" w:space="0" w:color="1F497D"/>
              <w:right w:val="single" w:sz="4" w:space="0" w:color="1F497D"/>
            </w:tcBorders>
            <w:shd w:val="clear" w:color="auto" w:fill="auto"/>
            <w:vAlign w:val="center"/>
          </w:tcPr>
          <w:p w14:paraId="2F52CE6D" w14:textId="77777777" w:rsidR="00AE4FB9" w:rsidRPr="00044E3B" w:rsidRDefault="00AE4FB9" w:rsidP="0001103C">
            <w:pPr>
              <w:autoSpaceDE w:val="0"/>
              <w:autoSpaceDN w:val="0"/>
              <w:adjustRightInd w:val="0"/>
              <w:spacing w:before="100" w:after="100"/>
              <w:jc w:val="both"/>
              <w:rPr>
                <w:rFonts w:ascii="Arial" w:hAnsi="Arial" w:cs="Arial"/>
                <w:color w:val="000000"/>
                <w:sz w:val="18"/>
                <w:szCs w:val="18"/>
                <w:highlight w:val="yellow"/>
              </w:rPr>
            </w:pPr>
            <w:r w:rsidRPr="00044E3B">
              <w:rPr>
                <w:rFonts w:ascii="Arial" w:hAnsi="Arial" w:cs="Arial"/>
                <w:color w:val="000000"/>
                <w:sz w:val="18"/>
                <w:szCs w:val="18"/>
              </w:rPr>
              <w:t>DI_DR_07</w:t>
            </w:r>
          </w:p>
        </w:tc>
        <w:tc>
          <w:tcPr>
            <w:tcW w:w="6095" w:type="dxa"/>
            <w:tcBorders>
              <w:top w:val="single" w:sz="4" w:space="0" w:color="1F497D"/>
              <w:bottom w:val="single" w:sz="4" w:space="0" w:color="1F497D"/>
              <w:right w:val="single" w:sz="4" w:space="0" w:color="1F497D"/>
            </w:tcBorders>
            <w:shd w:val="clear" w:color="auto" w:fill="auto"/>
            <w:vAlign w:val="center"/>
          </w:tcPr>
          <w:p w14:paraId="16C5FD46"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Drainage Works - Wetland retarding Basins (WLRB1) - construction</w:t>
            </w:r>
          </w:p>
        </w:tc>
        <w:tc>
          <w:tcPr>
            <w:tcW w:w="1560" w:type="dxa"/>
            <w:tcBorders>
              <w:top w:val="single" w:sz="4" w:space="0" w:color="1F497D"/>
              <w:bottom w:val="single" w:sz="4" w:space="0" w:color="1F497D"/>
              <w:right w:val="single" w:sz="4" w:space="0" w:color="1F497D"/>
            </w:tcBorders>
            <w:shd w:val="clear" w:color="auto" w:fill="auto"/>
            <w:vAlign w:val="center"/>
          </w:tcPr>
          <w:p w14:paraId="44921975"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Drainage</w:t>
            </w:r>
          </w:p>
        </w:tc>
        <w:tc>
          <w:tcPr>
            <w:tcW w:w="1559" w:type="dxa"/>
            <w:tcBorders>
              <w:top w:val="single" w:sz="4" w:space="0" w:color="1F497D"/>
              <w:bottom w:val="single" w:sz="4" w:space="0" w:color="1F497D"/>
            </w:tcBorders>
            <w:shd w:val="clear" w:color="auto" w:fill="auto"/>
            <w:vAlign w:val="center"/>
          </w:tcPr>
          <w:p w14:paraId="33E76BBB" w14:textId="77777777" w:rsidR="00AE4FB9" w:rsidRPr="00044E3B" w:rsidRDefault="00AE4FB9" w:rsidP="0001103C">
            <w:pPr>
              <w:autoSpaceDE w:val="0"/>
              <w:autoSpaceDN w:val="0"/>
              <w:adjustRightInd w:val="0"/>
              <w:spacing w:before="100" w:after="100"/>
              <w:jc w:val="right"/>
              <w:rPr>
                <w:rFonts w:ascii="Arial" w:hAnsi="Arial" w:cs="Arial"/>
                <w:color w:val="000000"/>
                <w:sz w:val="18"/>
                <w:szCs w:val="18"/>
                <w:highlight w:val="yellow"/>
              </w:rPr>
            </w:pPr>
            <w:r w:rsidRPr="00044E3B">
              <w:rPr>
                <w:rFonts w:ascii="Arial" w:hAnsi="Arial" w:cs="Arial"/>
                <w:color w:val="000000"/>
                <w:sz w:val="18"/>
                <w:szCs w:val="18"/>
              </w:rPr>
              <w:t>2,988,203.95</w:t>
            </w:r>
          </w:p>
        </w:tc>
      </w:tr>
      <w:tr w:rsidR="00AE4FB9" w:rsidRPr="00044E3B" w14:paraId="5E8FBCBF" w14:textId="77777777" w:rsidTr="0001103C">
        <w:trPr>
          <w:trHeight w:val="20"/>
        </w:trPr>
        <w:tc>
          <w:tcPr>
            <w:tcW w:w="4678" w:type="dxa"/>
            <w:tcBorders>
              <w:top w:val="single" w:sz="4" w:space="0" w:color="1F497D"/>
              <w:bottom w:val="single" w:sz="4" w:space="0" w:color="1F497D"/>
              <w:right w:val="single" w:sz="4" w:space="0" w:color="1F497D"/>
            </w:tcBorders>
            <w:shd w:val="clear" w:color="auto" w:fill="auto"/>
          </w:tcPr>
          <w:p w14:paraId="77B31BE9"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sz w:val="18"/>
                <w:szCs w:val="18"/>
              </w:rPr>
              <w:t>DCP07 Lara West Urban Growth Area 2014</w:t>
            </w:r>
          </w:p>
        </w:tc>
        <w:tc>
          <w:tcPr>
            <w:tcW w:w="1701" w:type="dxa"/>
            <w:tcBorders>
              <w:top w:val="single" w:sz="4" w:space="0" w:color="1F497D"/>
              <w:bottom w:val="single" w:sz="4" w:space="0" w:color="1F497D"/>
              <w:right w:val="single" w:sz="4" w:space="0" w:color="1F497D"/>
            </w:tcBorders>
            <w:shd w:val="clear" w:color="auto" w:fill="auto"/>
            <w:vAlign w:val="center"/>
          </w:tcPr>
          <w:p w14:paraId="2D42C0E4" w14:textId="77777777" w:rsidR="00AE4FB9" w:rsidRPr="00044E3B" w:rsidRDefault="00AE4FB9" w:rsidP="0001103C">
            <w:pPr>
              <w:autoSpaceDE w:val="0"/>
              <w:autoSpaceDN w:val="0"/>
              <w:adjustRightInd w:val="0"/>
              <w:spacing w:before="100" w:after="100"/>
              <w:jc w:val="both"/>
              <w:rPr>
                <w:rFonts w:ascii="Arial" w:hAnsi="Arial" w:cs="Arial"/>
                <w:color w:val="000000"/>
                <w:sz w:val="18"/>
                <w:szCs w:val="18"/>
                <w:highlight w:val="yellow"/>
              </w:rPr>
            </w:pPr>
            <w:r w:rsidRPr="00044E3B">
              <w:rPr>
                <w:rFonts w:ascii="Arial" w:hAnsi="Arial" w:cs="Arial"/>
                <w:color w:val="000000"/>
                <w:sz w:val="18"/>
                <w:szCs w:val="18"/>
              </w:rPr>
              <w:t>DI_P_1</w:t>
            </w:r>
          </w:p>
        </w:tc>
        <w:tc>
          <w:tcPr>
            <w:tcW w:w="6095" w:type="dxa"/>
            <w:tcBorders>
              <w:top w:val="single" w:sz="4" w:space="0" w:color="1F497D"/>
              <w:bottom w:val="single" w:sz="4" w:space="0" w:color="1F497D"/>
              <w:right w:val="single" w:sz="4" w:space="0" w:color="1F497D"/>
            </w:tcBorders>
            <w:shd w:val="clear" w:color="auto" w:fill="auto"/>
            <w:vAlign w:val="center"/>
          </w:tcPr>
          <w:p w14:paraId="74EEBF6B"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PSP/DCP Preparation</w:t>
            </w:r>
          </w:p>
        </w:tc>
        <w:tc>
          <w:tcPr>
            <w:tcW w:w="1560" w:type="dxa"/>
            <w:tcBorders>
              <w:top w:val="single" w:sz="4" w:space="0" w:color="1F497D"/>
              <w:bottom w:val="single" w:sz="4" w:space="0" w:color="1F497D"/>
              <w:right w:val="single" w:sz="4" w:space="0" w:color="1F497D"/>
            </w:tcBorders>
            <w:shd w:val="clear" w:color="auto" w:fill="auto"/>
            <w:vAlign w:val="center"/>
          </w:tcPr>
          <w:p w14:paraId="06326ED9" w14:textId="77777777" w:rsidR="00AE4FB9" w:rsidRPr="00044E3B" w:rsidRDefault="00AE4FB9" w:rsidP="0001103C">
            <w:pPr>
              <w:autoSpaceDE w:val="0"/>
              <w:autoSpaceDN w:val="0"/>
              <w:adjustRightInd w:val="0"/>
              <w:spacing w:before="100" w:after="100"/>
              <w:rPr>
                <w:rFonts w:ascii="Arial" w:hAnsi="Arial" w:cs="Arial"/>
                <w:color w:val="000000"/>
                <w:sz w:val="18"/>
                <w:szCs w:val="18"/>
                <w:highlight w:val="yellow"/>
              </w:rPr>
            </w:pPr>
            <w:r w:rsidRPr="00044E3B">
              <w:rPr>
                <w:rFonts w:ascii="Arial" w:hAnsi="Arial" w:cs="Arial"/>
                <w:color w:val="000000"/>
                <w:sz w:val="18"/>
                <w:szCs w:val="18"/>
              </w:rPr>
              <w:t>Other</w:t>
            </w:r>
          </w:p>
        </w:tc>
        <w:tc>
          <w:tcPr>
            <w:tcW w:w="1559" w:type="dxa"/>
            <w:tcBorders>
              <w:top w:val="single" w:sz="4" w:space="0" w:color="1F497D"/>
              <w:bottom w:val="single" w:sz="4" w:space="0" w:color="1F497D"/>
            </w:tcBorders>
            <w:shd w:val="clear" w:color="auto" w:fill="auto"/>
            <w:vAlign w:val="center"/>
          </w:tcPr>
          <w:p w14:paraId="57D341CA" w14:textId="77777777" w:rsidR="00AE4FB9" w:rsidRPr="00044E3B" w:rsidRDefault="00AE4FB9" w:rsidP="0001103C">
            <w:pPr>
              <w:autoSpaceDE w:val="0"/>
              <w:autoSpaceDN w:val="0"/>
              <w:adjustRightInd w:val="0"/>
              <w:spacing w:before="100" w:after="100"/>
              <w:jc w:val="right"/>
              <w:rPr>
                <w:rFonts w:ascii="Arial" w:hAnsi="Arial" w:cs="Arial"/>
                <w:color w:val="000000"/>
                <w:sz w:val="18"/>
                <w:szCs w:val="18"/>
                <w:highlight w:val="yellow"/>
              </w:rPr>
            </w:pPr>
            <w:r w:rsidRPr="00044E3B">
              <w:rPr>
                <w:rFonts w:ascii="Arial" w:hAnsi="Arial" w:cs="Arial"/>
                <w:color w:val="000000"/>
                <w:sz w:val="18"/>
                <w:szCs w:val="18"/>
              </w:rPr>
              <w:t>1,014,342.95</w:t>
            </w:r>
          </w:p>
        </w:tc>
      </w:tr>
      <w:tr w:rsidR="00AE4FB9" w:rsidRPr="00044E3B" w14:paraId="43F8FAE5" w14:textId="77777777" w:rsidTr="0001103C">
        <w:trPr>
          <w:trHeight w:val="20"/>
        </w:trPr>
        <w:tc>
          <w:tcPr>
            <w:tcW w:w="4678" w:type="dxa"/>
            <w:tcBorders>
              <w:top w:val="double" w:sz="4" w:space="0" w:color="1F497D"/>
              <w:bottom w:val="double" w:sz="4" w:space="0" w:color="1F497D"/>
            </w:tcBorders>
            <w:shd w:val="clear" w:color="auto" w:fill="auto"/>
          </w:tcPr>
          <w:p w14:paraId="4B48C779" w14:textId="77777777" w:rsidR="00AE4FB9" w:rsidRPr="00044E3B" w:rsidRDefault="00AE4FB9" w:rsidP="0001103C">
            <w:pPr>
              <w:spacing w:before="100" w:after="100"/>
              <w:rPr>
                <w:rFonts w:ascii="Arial" w:hAnsi="Arial" w:cs="Arial"/>
                <w:b/>
                <w:sz w:val="18"/>
                <w:szCs w:val="18"/>
                <w:highlight w:val="yellow"/>
              </w:rPr>
            </w:pPr>
            <w:r w:rsidRPr="00044E3B">
              <w:rPr>
                <w:rFonts w:ascii="Arial" w:hAnsi="Arial" w:cs="Arial"/>
                <w:b/>
                <w:sz w:val="18"/>
                <w:szCs w:val="18"/>
              </w:rPr>
              <w:t>Total</w:t>
            </w:r>
          </w:p>
        </w:tc>
        <w:tc>
          <w:tcPr>
            <w:tcW w:w="1701" w:type="dxa"/>
            <w:tcBorders>
              <w:top w:val="double" w:sz="4" w:space="0" w:color="1F497D"/>
              <w:bottom w:val="double" w:sz="4" w:space="0" w:color="1F497D"/>
            </w:tcBorders>
            <w:shd w:val="clear" w:color="auto" w:fill="auto"/>
          </w:tcPr>
          <w:p w14:paraId="42194FDD" w14:textId="77777777" w:rsidR="00AE4FB9" w:rsidRPr="00044E3B" w:rsidRDefault="00AE4FB9" w:rsidP="0001103C">
            <w:pPr>
              <w:spacing w:before="100" w:after="100"/>
              <w:rPr>
                <w:rFonts w:ascii="Arial" w:hAnsi="Arial" w:cs="Arial"/>
                <w:b/>
                <w:sz w:val="18"/>
                <w:szCs w:val="18"/>
                <w:highlight w:val="yellow"/>
              </w:rPr>
            </w:pPr>
          </w:p>
        </w:tc>
        <w:tc>
          <w:tcPr>
            <w:tcW w:w="6095" w:type="dxa"/>
            <w:tcBorders>
              <w:top w:val="double" w:sz="4" w:space="0" w:color="1F497D"/>
              <w:bottom w:val="double" w:sz="4" w:space="0" w:color="1F497D"/>
            </w:tcBorders>
            <w:shd w:val="clear" w:color="auto" w:fill="auto"/>
          </w:tcPr>
          <w:p w14:paraId="6019A222" w14:textId="77777777" w:rsidR="00AE4FB9" w:rsidRPr="00044E3B" w:rsidRDefault="00AE4FB9" w:rsidP="0001103C">
            <w:pPr>
              <w:spacing w:before="100" w:after="100"/>
              <w:rPr>
                <w:rFonts w:ascii="Arial" w:hAnsi="Arial" w:cs="Arial"/>
                <w:b/>
                <w:sz w:val="18"/>
                <w:szCs w:val="18"/>
                <w:highlight w:val="yellow"/>
              </w:rPr>
            </w:pPr>
          </w:p>
        </w:tc>
        <w:tc>
          <w:tcPr>
            <w:tcW w:w="1560" w:type="dxa"/>
            <w:tcBorders>
              <w:top w:val="double" w:sz="4" w:space="0" w:color="1F497D"/>
              <w:bottom w:val="double" w:sz="4" w:space="0" w:color="1F497D"/>
            </w:tcBorders>
            <w:shd w:val="clear" w:color="auto" w:fill="auto"/>
          </w:tcPr>
          <w:p w14:paraId="526DCBD1" w14:textId="77777777" w:rsidR="00AE4FB9" w:rsidRPr="00044E3B" w:rsidRDefault="00AE4FB9" w:rsidP="0001103C">
            <w:pPr>
              <w:spacing w:before="100" w:after="100"/>
              <w:rPr>
                <w:rFonts w:ascii="Arial" w:hAnsi="Arial" w:cs="Arial"/>
                <w:b/>
                <w:sz w:val="18"/>
                <w:szCs w:val="18"/>
                <w:highlight w:val="yellow"/>
              </w:rPr>
            </w:pPr>
          </w:p>
        </w:tc>
        <w:tc>
          <w:tcPr>
            <w:tcW w:w="1559" w:type="dxa"/>
            <w:tcBorders>
              <w:top w:val="double" w:sz="4" w:space="0" w:color="1F497D"/>
              <w:bottom w:val="double" w:sz="4" w:space="0" w:color="1F497D"/>
            </w:tcBorders>
            <w:shd w:val="clear" w:color="auto" w:fill="auto"/>
            <w:vAlign w:val="center"/>
          </w:tcPr>
          <w:p w14:paraId="5930E61E" w14:textId="77777777" w:rsidR="00AE4FB9" w:rsidRPr="004064EF" w:rsidRDefault="00AE4FB9" w:rsidP="0001103C">
            <w:pPr>
              <w:spacing w:before="100" w:after="100"/>
              <w:jc w:val="right"/>
              <w:rPr>
                <w:rFonts w:ascii="Arial" w:hAnsi="Arial" w:cs="Arial"/>
                <w:b/>
                <w:bCs/>
                <w:sz w:val="18"/>
                <w:szCs w:val="18"/>
                <w:highlight w:val="yellow"/>
              </w:rPr>
            </w:pPr>
            <w:r w:rsidRPr="004064EF">
              <w:rPr>
                <w:rFonts w:ascii="Arial" w:hAnsi="Arial" w:cs="Arial"/>
                <w:b/>
                <w:bCs/>
                <w:color w:val="000000"/>
                <w:sz w:val="18"/>
                <w:szCs w:val="18"/>
              </w:rPr>
              <w:t>6,565,873.00</w:t>
            </w:r>
          </w:p>
        </w:tc>
      </w:tr>
    </w:tbl>
    <w:p w14:paraId="41BDEF8B" w14:textId="77777777" w:rsidR="00AE4FB9" w:rsidRDefault="00AE4FB9" w:rsidP="00AE4FB9">
      <w:pPr>
        <w:keepNext/>
        <w:tabs>
          <w:tab w:val="left" w:pos="8130"/>
        </w:tabs>
        <w:spacing w:before="100" w:after="100"/>
        <w:rPr>
          <w:rFonts w:ascii="Arial" w:hAnsi="Arial" w:cs="Arial"/>
          <w:b/>
          <w:bCs/>
          <w:vanish/>
          <w:color w:val="244061"/>
          <w:sz w:val="18"/>
          <w:szCs w:val="18"/>
        </w:rPr>
      </w:pPr>
    </w:p>
    <w:p w14:paraId="2E9B84DC" w14:textId="77777777" w:rsidR="00AE4FB9" w:rsidRDefault="00AE4FB9" w:rsidP="00AE4FB9">
      <w:pPr>
        <w:spacing w:line="240" w:lineRule="auto"/>
        <w:rPr>
          <w:rFonts w:ascii="Arial" w:hAnsi="Arial" w:cs="Arial"/>
          <w:b/>
          <w:bCs/>
          <w:vanish/>
          <w:color w:val="244061"/>
          <w:sz w:val="18"/>
          <w:szCs w:val="18"/>
        </w:rPr>
      </w:pPr>
      <w:r w:rsidRPr="50FEC6F1">
        <w:rPr>
          <w:rFonts w:ascii="Arial" w:hAnsi="Arial" w:cs="Arial"/>
          <w:b/>
          <w:bCs/>
          <w:color w:val="244061"/>
          <w:sz w:val="18"/>
          <w:szCs w:val="18"/>
        </w:rPr>
        <w:br w:type="page"/>
      </w:r>
    </w:p>
    <w:p w14:paraId="1F44ABD7" w14:textId="3DAD5390" w:rsidR="00AE4FB9" w:rsidRPr="0001103C" w:rsidRDefault="00AE4FB9" w:rsidP="00AE4FB9">
      <w:pPr>
        <w:keepNext/>
        <w:spacing w:before="100" w:after="100"/>
        <w:rPr>
          <w:rFonts w:ascii="Arial" w:hAnsi="Arial" w:cs="Arial"/>
          <w:b/>
          <w:color w:val="1F497D"/>
          <w:sz w:val="16"/>
          <w:szCs w:val="16"/>
        </w:rPr>
      </w:pPr>
      <w:r w:rsidRPr="00E92AEC">
        <w:rPr>
          <w:rFonts w:asciiTheme="minorHAnsi" w:hAnsiTheme="minorHAnsi" w:cstheme="minorHAnsi"/>
          <w:b/>
          <w:color w:val="1F497D"/>
          <w:sz w:val="18"/>
          <w:szCs w:val="18"/>
        </w:rPr>
        <w:lastRenderedPageBreak/>
        <w:t>TABLE 1</w:t>
      </w:r>
      <w:r w:rsidR="00E92AEC" w:rsidRPr="00E92AEC">
        <w:rPr>
          <w:rFonts w:asciiTheme="minorHAnsi" w:hAnsiTheme="minorHAnsi" w:cstheme="minorHAnsi"/>
          <w:b/>
          <w:color w:val="1F497D"/>
          <w:sz w:val="18"/>
          <w:szCs w:val="18"/>
        </w:rPr>
        <w:t>3</w:t>
      </w:r>
      <w:r w:rsidRPr="00E92AEC">
        <w:rPr>
          <w:rFonts w:asciiTheme="minorHAnsi" w:hAnsiTheme="minorHAnsi" w:cstheme="minorHAnsi"/>
          <w:b/>
          <w:color w:val="1F497D"/>
          <w:sz w:val="18"/>
          <w:szCs w:val="18"/>
        </w:rPr>
        <w:t>: Total DCP contributions received and expended to date (for DCPs approved after 1 June 2016)</w:t>
      </w:r>
    </w:p>
    <w:tbl>
      <w:tblPr>
        <w:tblW w:w="15593" w:type="dxa"/>
        <w:tblBorders>
          <w:top w:val="single" w:sz="4" w:space="0" w:color="1F497D"/>
          <w:bottom w:val="single" w:sz="4" w:space="0" w:color="1F497D"/>
          <w:insideH w:val="single" w:sz="4" w:space="0" w:color="1F497D"/>
        </w:tblBorders>
        <w:tblLayout w:type="fixed"/>
        <w:tblCellMar>
          <w:left w:w="57" w:type="dxa"/>
          <w:right w:w="57" w:type="dxa"/>
        </w:tblCellMar>
        <w:tblLook w:val="0000" w:firstRow="0" w:lastRow="0" w:firstColumn="0" w:lastColumn="0" w:noHBand="0" w:noVBand="0"/>
      </w:tblPr>
      <w:tblGrid>
        <w:gridCol w:w="3119"/>
        <w:gridCol w:w="2693"/>
        <w:gridCol w:w="2552"/>
        <w:gridCol w:w="2976"/>
        <w:gridCol w:w="4253"/>
      </w:tblGrid>
      <w:tr w:rsidR="00AE4FB9" w:rsidRPr="00044E3B" w14:paraId="18FBA39C" w14:textId="77777777" w:rsidTr="0001103C">
        <w:trPr>
          <w:trHeight w:val="643"/>
        </w:trPr>
        <w:tc>
          <w:tcPr>
            <w:tcW w:w="3119" w:type="dxa"/>
            <w:shd w:val="clear" w:color="auto" w:fill="1F497D"/>
            <w:vAlign w:val="bottom"/>
          </w:tcPr>
          <w:p w14:paraId="28810843" w14:textId="77777777" w:rsidR="00AE4FB9" w:rsidRPr="0001103C" w:rsidRDefault="00AE4FB9" w:rsidP="0001103C">
            <w:pPr>
              <w:pStyle w:val="TableText"/>
              <w:keepNext/>
              <w:spacing w:before="100" w:after="100"/>
              <w:rPr>
                <w:rFonts w:ascii="Arial" w:hAnsi="Arial" w:cs="Arial"/>
                <w:b/>
                <w:color w:val="FFFFFF"/>
                <w:szCs w:val="18"/>
              </w:rPr>
            </w:pPr>
            <w:r w:rsidRPr="0001103C">
              <w:rPr>
                <w:rFonts w:ascii="Arial" w:hAnsi="Arial" w:cs="Arial"/>
                <w:b/>
                <w:color w:val="FFFFFF"/>
                <w:szCs w:val="18"/>
              </w:rPr>
              <w:t xml:space="preserve">DCP NAME </w:t>
            </w:r>
          </w:p>
          <w:p w14:paraId="7926ABCF" w14:textId="77777777" w:rsidR="00AE4FB9" w:rsidRPr="0001103C" w:rsidRDefault="00AE4FB9" w:rsidP="0001103C">
            <w:pPr>
              <w:pStyle w:val="TableText"/>
              <w:keepNext/>
              <w:spacing w:before="100" w:after="100"/>
              <w:rPr>
                <w:rFonts w:ascii="Arial" w:hAnsi="Arial" w:cs="Arial"/>
                <w:b/>
                <w:color w:val="FFFFFF"/>
                <w:szCs w:val="18"/>
              </w:rPr>
            </w:pPr>
            <w:r w:rsidRPr="0001103C">
              <w:rPr>
                <w:rFonts w:ascii="Arial" w:hAnsi="Arial" w:cs="Arial"/>
                <w:b/>
                <w:color w:val="FFFFFF"/>
                <w:szCs w:val="18"/>
              </w:rPr>
              <w:t>(YEAR APPROVED)</w:t>
            </w:r>
          </w:p>
        </w:tc>
        <w:tc>
          <w:tcPr>
            <w:tcW w:w="2693" w:type="dxa"/>
            <w:shd w:val="clear" w:color="auto" w:fill="1F497D"/>
            <w:vAlign w:val="bottom"/>
          </w:tcPr>
          <w:p w14:paraId="5B9A0A40"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TOTAL LEVIES</w:t>
            </w:r>
            <w:r w:rsidRPr="0001103C">
              <w:rPr>
                <w:rFonts w:ascii="Arial" w:hAnsi="Arial" w:cs="Arial"/>
                <w:b/>
                <w:color w:val="FFFFFF"/>
                <w:szCs w:val="18"/>
              </w:rPr>
              <w:br/>
              <w:t>RECEIVED</w:t>
            </w:r>
          </w:p>
          <w:p w14:paraId="3F882260"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w:t>
            </w:r>
          </w:p>
        </w:tc>
        <w:tc>
          <w:tcPr>
            <w:tcW w:w="2552" w:type="dxa"/>
            <w:shd w:val="clear" w:color="auto" w:fill="1F497D"/>
            <w:vAlign w:val="bottom"/>
          </w:tcPr>
          <w:p w14:paraId="649B90A5"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TOTAL LEVIES</w:t>
            </w:r>
            <w:r w:rsidRPr="0001103C">
              <w:rPr>
                <w:rFonts w:ascii="Arial" w:hAnsi="Arial" w:cs="Arial"/>
                <w:b/>
                <w:color w:val="FFFFFF"/>
                <w:szCs w:val="18"/>
              </w:rPr>
              <w:br/>
              <w:t>EXPENDED</w:t>
            </w:r>
          </w:p>
          <w:p w14:paraId="3F08E6A1"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w:t>
            </w:r>
          </w:p>
        </w:tc>
        <w:tc>
          <w:tcPr>
            <w:tcW w:w="2976" w:type="dxa"/>
            <w:shd w:val="clear" w:color="auto" w:fill="1F497D"/>
            <w:vAlign w:val="bottom"/>
          </w:tcPr>
          <w:p w14:paraId="53847C6A"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 xml:space="preserve">TOTAL WORKS-IN-KIND ACCEPTED </w:t>
            </w:r>
          </w:p>
          <w:p w14:paraId="1CA5C4C1"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w:t>
            </w:r>
          </w:p>
        </w:tc>
        <w:tc>
          <w:tcPr>
            <w:tcW w:w="4253" w:type="dxa"/>
            <w:shd w:val="clear" w:color="auto" w:fill="1F497D"/>
            <w:vAlign w:val="bottom"/>
          </w:tcPr>
          <w:p w14:paraId="1E79D637"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 xml:space="preserve">TOTAL DCP CONTRIBUTIONS RECEIVED (LEVIES AND WORKS-IN-KIND) </w:t>
            </w:r>
          </w:p>
          <w:p w14:paraId="431BB500"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w:t>
            </w:r>
          </w:p>
        </w:tc>
      </w:tr>
      <w:tr w:rsidR="00AE4FB9" w:rsidRPr="00044E3B" w14:paraId="1062A951" w14:textId="77777777" w:rsidTr="0001103C">
        <w:trPr>
          <w:trHeight w:val="600"/>
        </w:trPr>
        <w:tc>
          <w:tcPr>
            <w:tcW w:w="3119" w:type="dxa"/>
            <w:tcBorders>
              <w:top w:val="single" w:sz="4" w:space="0" w:color="1F497D"/>
              <w:bottom w:val="single" w:sz="4" w:space="0" w:color="1F497D"/>
              <w:right w:val="single" w:sz="4" w:space="0" w:color="1F497D"/>
            </w:tcBorders>
            <w:shd w:val="clear" w:color="auto" w:fill="auto"/>
          </w:tcPr>
          <w:p w14:paraId="08C04CA6" w14:textId="77777777" w:rsidR="00AE4FB9" w:rsidRPr="00044E3B" w:rsidRDefault="00AE4FB9" w:rsidP="0001103C">
            <w:pPr>
              <w:autoSpaceDE w:val="0"/>
              <w:autoSpaceDN w:val="0"/>
              <w:adjustRightInd w:val="0"/>
              <w:spacing w:before="100" w:after="100"/>
              <w:rPr>
                <w:rFonts w:ascii="Arial" w:hAnsi="Arial" w:cs="Arial"/>
                <w:vanish/>
                <w:color w:val="000000"/>
                <w:sz w:val="18"/>
                <w:szCs w:val="18"/>
              </w:rPr>
            </w:pPr>
            <w:r w:rsidRPr="00044E3B">
              <w:rPr>
                <w:rFonts w:ascii="Arial" w:hAnsi="Arial" w:cs="Arial"/>
                <w:sz w:val="18"/>
                <w:szCs w:val="18"/>
              </w:rPr>
              <w:t>DCP08 Central Rd Drysdale 2022</w:t>
            </w:r>
          </w:p>
        </w:tc>
        <w:tc>
          <w:tcPr>
            <w:tcW w:w="2693" w:type="dxa"/>
            <w:tcBorders>
              <w:top w:val="single" w:sz="4" w:space="0" w:color="1F497D"/>
              <w:bottom w:val="single" w:sz="4" w:space="0" w:color="1F497D"/>
              <w:right w:val="single" w:sz="4" w:space="0" w:color="1F497D"/>
            </w:tcBorders>
            <w:shd w:val="clear" w:color="auto" w:fill="auto"/>
            <w:vAlign w:val="center"/>
          </w:tcPr>
          <w:p w14:paraId="54493FE4" w14:textId="77777777" w:rsidR="00AE4FB9" w:rsidRPr="00044E3B" w:rsidRDefault="00AE4FB9" w:rsidP="0001103C">
            <w:pPr>
              <w:autoSpaceDE w:val="0"/>
              <w:autoSpaceDN w:val="0"/>
              <w:adjustRightInd w:val="0"/>
              <w:spacing w:before="100" w:after="100"/>
              <w:jc w:val="right"/>
              <w:rPr>
                <w:rFonts w:ascii="Arial" w:hAnsi="Arial" w:cs="Arial"/>
                <w:vanish/>
                <w:color w:val="000000"/>
                <w:sz w:val="18"/>
                <w:szCs w:val="18"/>
              </w:rPr>
            </w:pPr>
            <w:r w:rsidRPr="00044E3B">
              <w:rPr>
                <w:rFonts w:ascii="Arial" w:hAnsi="Arial" w:cs="Arial"/>
                <w:color w:val="000000"/>
                <w:sz w:val="18"/>
                <w:szCs w:val="18"/>
              </w:rPr>
              <w:t>0.00</w:t>
            </w:r>
          </w:p>
        </w:tc>
        <w:tc>
          <w:tcPr>
            <w:tcW w:w="2552" w:type="dxa"/>
            <w:tcBorders>
              <w:top w:val="single" w:sz="4" w:space="0" w:color="1F497D"/>
              <w:bottom w:val="single" w:sz="4" w:space="0" w:color="1F497D"/>
              <w:right w:val="single" w:sz="4" w:space="0" w:color="1F497D"/>
            </w:tcBorders>
            <w:shd w:val="clear" w:color="auto" w:fill="auto"/>
            <w:vAlign w:val="center"/>
          </w:tcPr>
          <w:p w14:paraId="1924E187" w14:textId="77777777" w:rsidR="00AE4FB9" w:rsidRPr="00044E3B" w:rsidRDefault="00AE4FB9" w:rsidP="0001103C">
            <w:pPr>
              <w:spacing w:before="100" w:after="100"/>
              <w:jc w:val="right"/>
              <w:rPr>
                <w:rFonts w:ascii="Arial" w:hAnsi="Arial" w:cs="Arial"/>
                <w:vanish/>
                <w:color w:val="000000"/>
                <w:sz w:val="18"/>
                <w:szCs w:val="18"/>
              </w:rPr>
            </w:pPr>
            <w:r w:rsidRPr="00044E3B">
              <w:rPr>
                <w:rFonts w:ascii="Arial" w:hAnsi="Arial" w:cs="Arial"/>
                <w:color w:val="000000"/>
                <w:sz w:val="18"/>
                <w:szCs w:val="18"/>
              </w:rPr>
              <w:t>757,473.00</w:t>
            </w:r>
          </w:p>
        </w:tc>
        <w:tc>
          <w:tcPr>
            <w:tcW w:w="2976" w:type="dxa"/>
            <w:tcBorders>
              <w:top w:val="single" w:sz="4" w:space="0" w:color="1F497D"/>
              <w:bottom w:val="single" w:sz="4" w:space="0" w:color="1F497D"/>
              <w:right w:val="single" w:sz="4" w:space="0" w:color="1F497D"/>
            </w:tcBorders>
            <w:shd w:val="clear" w:color="auto" w:fill="auto"/>
            <w:vAlign w:val="center"/>
          </w:tcPr>
          <w:p w14:paraId="36ECA766" w14:textId="77777777" w:rsidR="00AE4FB9" w:rsidRPr="00044E3B" w:rsidRDefault="00AE4FB9" w:rsidP="0001103C">
            <w:pPr>
              <w:autoSpaceDE w:val="0"/>
              <w:autoSpaceDN w:val="0"/>
              <w:adjustRightInd w:val="0"/>
              <w:spacing w:before="100" w:after="100"/>
              <w:jc w:val="right"/>
              <w:rPr>
                <w:rFonts w:ascii="Arial" w:hAnsi="Arial" w:cs="Arial"/>
                <w:vanish/>
                <w:color w:val="000000"/>
                <w:sz w:val="18"/>
                <w:szCs w:val="18"/>
              </w:rPr>
            </w:pPr>
            <w:r w:rsidRPr="00044E3B">
              <w:rPr>
                <w:rFonts w:ascii="Arial" w:hAnsi="Arial" w:cs="Arial"/>
                <w:color w:val="000000"/>
                <w:sz w:val="18"/>
                <w:szCs w:val="18"/>
              </w:rPr>
              <w:t>0.00</w:t>
            </w:r>
          </w:p>
        </w:tc>
        <w:tc>
          <w:tcPr>
            <w:tcW w:w="4253" w:type="dxa"/>
            <w:tcBorders>
              <w:top w:val="single" w:sz="4" w:space="0" w:color="1F497D"/>
              <w:bottom w:val="single" w:sz="4" w:space="0" w:color="1F497D"/>
            </w:tcBorders>
            <w:shd w:val="clear" w:color="auto" w:fill="auto"/>
            <w:vAlign w:val="center"/>
          </w:tcPr>
          <w:p w14:paraId="2FDEC61A" w14:textId="77777777" w:rsidR="00AE4FB9" w:rsidRPr="00044E3B" w:rsidRDefault="00AE4FB9" w:rsidP="0001103C">
            <w:pPr>
              <w:autoSpaceDE w:val="0"/>
              <w:autoSpaceDN w:val="0"/>
              <w:adjustRightInd w:val="0"/>
              <w:spacing w:before="100" w:after="100"/>
              <w:jc w:val="right"/>
              <w:rPr>
                <w:rFonts w:ascii="Arial" w:hAnsi="Arial" w:cs="Arial"/>
                <w:vanish/>
                <w:color w:val="000000"/>
                <w:sz w:val="18"/>
                <w:szCs w:val="18"/>
              </w:rPr>
            </w:pPr>
            <w:r w:rsidRPr="00044E3B">
              <w:rPr>
                <w:rFonts w:ascii="Arial" w:hAnsi="Arial" w:cs="Arial"/>
                <w:vanish/>
                <w:color w:val="000000"/>
                <w:sz w:val="18"/>
                <w:szCs w:val="18"/>
              </w:rPr>
              <w:t>0.00</w:t>
            </w:r>
          </w:p>
        </w:tc>
      </w:tr>
      <w:tr w:rsidR="00AE4FB9" w:rsidRPr="00044E3B" w14:paraId="1828E63B" w14:textId="77777777" w:rsidTr="0001103C">
        <w:trPr>
          <w:trHeight w:val="280"/>
          <w:hidden/>
        </w:trPr>
        <w:tc>
          <w:tcPr>
            <w:tcW w:w="3119" w:type="dxa"/>
            <w:tcBorders>
              <w:top w:val="double" w:sz="4" w:space="0" w:color="1F497D"/>
              <w:bottom w:val="double" w:sz="4" w:space="0" w:color="1F497D"/>
            </w:tcBorders>
            <w:shd w:val="clear" w:color="auto" w:fill="auto"/>
          </w:tcPr>
          <w:p w14:paraId="3406420C" w14:textId="77777777" w:rsidR="00AE4FB9" w:rsidRPr="00044E3B" w:rsidRDefault="00AE4FB9" w:rsidP="0001103C">
            <w:pPr>
              <w:spacing w:before="100" w:after="100"/>
              <w:rPr>
                <w:rFonts w:ascii="Arial" w:hAnsi="Arial" w:cs="Arial"/>
                <w:b/>
                <w:vanish/>
                <w:sz w:val="18"/>
                <w:szCs w:val="18"/>
              </w:rPr>
            </w:pPr>
            <w:r w:rsidRPr="00044E3B">
              <w:rPr>
                <w:rFonts w:ascii="Arial" w:hAnsi="Arial" w:cs="Arial"/>
                <w:b/>
                <w:vanish/>
                <w:sz w:val="18"/>
                <w:szCs w:val="18"/>
              </w:rPr>
              <w:t>Total</w:t>
            </w:r>
          </w:p>
        </w:tc>
        <w:tc>
          <w:tcPr>
            <w:tcW w:w="2693" w:type="dxa"/>
            <w:tcBorders>
              <w:top w:val="double" w:sz="4" w:space="0" w:color="1F497D"/>
              <w:bottom w:val="double" w:sz="4" w:space="0" w:color="1F497D"/>
            </w:tcBorders>
            <w:shd w:val="clear" w:color="auto" w:fill="auto"/>
          </w:tcPr>
          <w:p w14:paraId="6F2093FC" w14:textId="77777777" w:rsidR="00AE4FB9" w:rsidRPr="00044E3B" w:rsidRDefault="00AE4FB9" w:rsidP="0001103C">
            <w:pPr>
              <w:spacing w:before="100" w:after="100"/>
              <w:rPr>
                <w:rFonts w:ascii="Arial" w:hAnsi="Arial" w:cs="Arial"/>
                <w:b/>
                <w:vanish/>
                <w:sz w:val="18"/>
                <w:szCs w:val="18"/>
              </w:rPr>
            </w:pPr>
          </w:p>
        </w:tc>
        <w:tc>
          <w:tcPr>
            <w:tcW w:w="2552" w:type="dxa"/>
            <w:tcBorders>
              <w:top w:val="double" w:sz="4" w:space="0" w:color="1F497D"/>
              <w:bottom w:val="double" w:sz="4" w:space="0" w:color="1F497D"/>
            </w:tcBorders>
            <w:shd w:val="clear" w:color="auto" w:fill="auto"/>
          </w:tcPr>
          <w:p w14:paraId="4FDA0B47" w14:textId="77777777" w:rsidR="00AE4FB9" w:rsidRPr="00044E3B" w:rsidRDefault="00AE4FB9" w:rsidP="0001103C">
            <w:pPr>
              <w:spacing w:before="100" w:after="100"/>
              <w:jc w:val="right"/>
              <w:rPr>
                <w:rFonts w:ascii="Arial" w:hAnsi="Arial" w:cs="Arial"/>
                <w:b/>
                <w:vanish/>
                <w:sz w:val="18"/>
                <w:szCs w:val="18"/>
              </w:rPr>
            </w:pPr>
            <w:r w:rsidRPr="00044E3B">
              <w:rPr>
                <w:rFonts w:ascii="Arial" w:hAnsi="Arial" w:cs="Arial"/>
                <w:color w:val="000000"/>
                <w:sz w:val="18"/>
                <w:szCs w:val="18"/>
              </w:rPr>
              <w:t>757,473.00</w:t>
            </w:r>
          </w:p>
        </w:tc>
        <w:tc>
          <w:tcPr>
            <w:tcW w:w="2976" w:type="dxa"/>
            <w:tcBorders>
              <w:top w:val="double" w:sz="4" w:space="0" w:color="1F497D"/>
              <w:bottom w:val="double" w:sz="4" w:space="0" w:color="1F497D"/>
            </w:tcBorders>
            <w:shd w:val="clear" w:color="auto" w:fill="auto"/>
          </w:tcPr>
          <w:p w14:paraId="7AEF8FCF" w14:textId="77777777" w:rsidR="00AE4FB9" w:rsidRPr="00044E3B" w:rsidRDefault="00AE4FB9" w:rsidP="0001103C">
            <w:pPr>
              <w:spacing w:before="100" w:after="100"/>
              <w:rPr>
                <w:rFonts w:ascii="Arial" w:hAnsi="Arial" w:cs="Arial"/>
                <w:b/>
                <w:vanish/>
                <w:sz w:val="18"/>
                <w:szCs w:val="18"/>
              </w:rPr>
            </w:pPr>
          </w:p>
        </w:tc>
        <w:tc>
          <w:tcPr>
            <w:tcW w:w="4253" w:type="dxa"/>
            <w:tcBorders>
              <w:top w:val="double" w:sz="4" w:space="0" w:color="1F497D"/>
              <w:bottom w:val="double" w:sz="4" w:space="0" w:color="1F497D"/>
            </w:tcBorders>
            <w:shd w:val="clear" w:color="auto" w:fill="auto"/>
            <w:vAlign w:val="center"/>
          </w:tcPr>
          <w:p w14:paraId="536D036A" w14:textId="77777777" w:rsidR="00AE4FB9" w:rsidRPr="004064EF" w:rsidRDefault="00AE4FB9" w:rsidP="0001103C">
            <w:pPr>
              <w:spacing w:before="100" w:after="100"/>
              <w:jc w:val="right"/>
              <w:rPr>
                <w:rFonts w:ascii="Arial" w:hAnsi="Arial" w:cs="Arial"/>
                <w:b/>
                <w:bCs/>
                <w:color w:val="000000"/>
                <w:sz w:val="18"/>
                <w:szCs w:val="18"/>
              </w:rPr>
            </w:pPr>
            <w:r w:rsidRPr="004064EF">
              <w:rPr>
                <w:rFonts w:ascii="Arial" w:hAnsi="Arial" w:cs="Arial"/>
                <w:b/>
                <w:bCs/>
                <w:color w:val="000000"/>
                <w:sz w:val="18"/>
                <w:szCs w:val="18"/>
              </w:rPr>
              <w:t>0.00</w:t>
            </w:r>
          </w:p>
        </w:tc>
      </w:tr>
      <w:tr w:rsidR="00AE4FB9" w:rsidRPr="00044E3B" w14:paraId="06C4DCF5" w14:textId="77777777" w:rsidTr="0001103C">
        <w:trPr>
          <w:trHeight w:val="280"/>
          <w:hidden/>
        </w:trPr>
        <w:tc>
          <w:tcPr>
            <w:tcW w:w="3119" w:type="dxa"/>
            <w:tcBorders>
              <w:top w:val="double" w:sz="4" w:space="0" w:color="1F497D"/>
              <w:bottom w:val="nil"/>
            </w:tcBorders>
            <w:shd w:val="clear" w:color="auto" w:fill="auto"/>
          </w:tcPr>
          <w:p w14:paraId="74152E69" w14:textId="77777777" w:rsidR="00AE4FB9" w:rsidRPr="00044E3B" w:rsidRDefault="00AE4FB9" w:rsidP="0001103C">
            <w:pPr>
              <w:spacing w:before="100" w:after="100"/>
              <w:rPr>
                <w:rFonts w:ascii="Arial" w:hAnsi="Arial" w:cs="Arial"/>
                <w:b/>
                <w:vanish/>
                <w:sz w:val="18"/>
                <w:szCs w:val="18"/>
              </w:rPr>
            </w:pPr>
          </w:p>
        </w:tc>
        <w:tc>
          <w:tcPr>
            <w:tcW w:w="2693" w:type="dxa"/>
            <w:tcBorders>
              <w:top w:val="double" w:sz="4" w:space="0" w:color="1F497D"/>
              <w:bottom w:val="nil"/>
            </w:tcBorders>
            <w:shd w:val="clear" w:color="auto" w:fill="auto"/>
          </w:tcPr>
          <w:p w14:paraId="6BA26F33" w14:textId="77777777" w:rsidR="00AE4FB9" w:rsidRPr="00044E3B" w:rsidRDefault="00AE4FB9" w:rsidP="0001103C">
            <w:pPr>
              <w:spacing w:before="100" w:after="100"/>
              <w:rPr>
                <w:rFonts w:ascii="Arial" w:hAnsi="Arial" w:cs="Arial"/>
                <w:b/>
                <w:vanish/>
                <w:sz w:val="18"/>
                <w:szCs w:val="18"/>
              </w:rPr>
            </w:pPr>
          </w:p>
        </w:tc>
        <w:tc>
          <w:tcPr>
            <w:tcW w:w="2552" w:type="dxa"/>
            <w:tcBorders>
              <w:top w:val="double" w:sz="4" w:space="0" w:color="1F497D"/>
              <w:bottom w:val="nil"/>
            </w:tcBorders>
            <w:shd w:val="clear" w:color="auto" w:fill="auto"/>
          </w:tcPr>
          <w:p w14:paraId="5190D782" w14:textId="77777777" w:rsidR="00AE4FB9" w:rsidRPr="00044E3B" w:rsidRDefault="00AE4FB9" w:rsidP="0001103C">
            <w:pPr>
              <w:spacing w:before="100" w:after="100"/>
              <w:rPr>
                <w:rFonts w:ascii="Arial" w:hAnsi="Arial" w:cs="Arial"/>
                <w:b/>
                <w:vanish/>
                <w:sz w:val="18"/>
                <w:szCs w:val="18"/>
              </w:rPr>
            </w:pPr>
          </w:p>
        </w:tc>
        <w:tc>
          <w:tcPr>
            <w:tcW w:w="2976" w:type="dxa"/>
            <w:tcBorders>
              <w:top w:val="double" w:sz="4" w:space="0" w:color="1F497D"/>
              <w:bottom w:val="nil"/>
            </w:tcBorders>
            <w:shd w:val="clear" w:color="auto" w:fill="auto"/>
          </w:tcPr>
          <w:p w14:paraId="3CA88A4A" w14:textId="77777777" w:rsidR="00AE4FB9" w:rsidRPr="00044E3B" w:rsidRDefault="00AE4FB9" w:rsidP="0001103C">
            <w:pPr>
              <w:spacing w:before="100" w:after="100"/>
              <w:rPr>
                <w:rFonts w:ascii="Arial" w:hAnsi="Arial" w:cs="Arial"/>
                <w:b/>
                <w:vanish/>
                <w:sz w:val="18"/>
                <w:szCs w:val="18"/>
              </w:rPr>
            </w:pPr>
          </w:p>
        </w:tc>
        <w:tc>
          <w:tcPr>
            <w:tcW w:w="4253" w:type="dxa"/>
            <w:tcBorders>
              <w:top w:val="double" w:sz="4" w:space="0" w:color="1F497D"/>
              <w:bottom w:val="nil"/>
            </w:tcBorders>
            <w:shd w:val="clear" w:color="auto" w:fill="auto"/>
            <w:vAlign w:val="center"/>
          </w:tcPr>
          <w:p w14:paraId="28CE2096" w14:textId="77777777" w:rsidR="00AE4FB9" w:rsidRPr="00044E3B" w:rsidRDefault="00AE4FB9" w:rsidP="0001103C">
            <w:pPr>
              <w:spacing w:before="100" w:after="100"/>
              <w:rPr>
                <w:rFonts w:ascii="Arial" w:hAnsi="Arial" w:cs="Arial"/>
                <w:b/>
                <w:vanish/>
                <w:sz w:val="18"/>
                <w:szCs w:val="18"/>
              </w:rPr>
            </w:pPr>
          </w:p>
        </w:tc>
      </w:tr>
    </w:tbl>
    <w:p w14:paraId="495D5AE6" w14:textId="64F7D74F" w:rsidR="00AE4FB9" w:rsidRPr="0001103C" w:rsidRDefault="00AE4FB9" w:rsidP="00AE4FB9">
      <w:pPr>
        <w:keepNext/>
        <w:spacing w:before="100" w:after="100"/>
        <w:rPr>
          <w:rFonts w:ascii="Arial" w:hAnsi="Arial" w:cs="Arial"/>
          <w:b/>
          <w:color w:val="1F497D"/>
          <w:sz w:val="16"/>
          <w:szCs w:val="16"/>
        </w:rPr>
      </w:pPr>
      <w:r w:rsidRPr="00044E3B">
        <w:rPr>
          <w:rFonts w:ascii="Arial" w:hAnsi="Arial" w:cs="Arial"/>
          <w:b/>
          <w:color w:val="244061"/>
          <w:sz w:val="18"/>
          <w:szCs w:val="18"/>
          <w:highlight w:val="yellow"/>
          <w:lang w:eastAsia="en-US"/>
        </w:rPr>
        <w:br w:type="page"/>
      </w:r>
      <w:r w:rsidRPr="00E92AEC">
        <w:rPr>
          <w:rFonts w:asciiTheme="minorHAnsi" w:hAnsiTheme="minorHAnsi" w:cstheme="minorHAnsi"/>
          <w:b/>
          <w:color w:val="1F497D"/>
          <w:sz w:val="18"/>
          <w:szCs w:val="18"/>
        </w:rPr>
        <w:lastRenderedPageBreak/>
        <w:t>TABLE 1</w:t>
      </w:r>
      <w:r w:rsidR="00E92AEC" w:rsidRPr="00E92AEC">
        <w:rPr>
          <w:rFonts w:asciiTheme="minorHAnsi" w:hAnsiTheme="minorHAnsi" w:cstheme="minorHAnsi"/>
          <w:b/>
          <w:color w:val="1F497D"/>
          <w:sz w:val="18"/>
          <w:szCs w:val="18"/>
        </w:rPr>
        <w:t>4</w:t>
      </w:r>
      <w:r w:rsidRPr="00E92AEC">
        <w:rPr>
          <w:rFonts w:asciiTheme="minorHAnsi" w:hAnsiTheme="minorHAnsi" w:cstheme="minorHAnsi"/>
          <w:b/>
          <w:color w:val="1F497D"/>
          <w:sz w:val="18"/>
          <w:szCs w:val="18"/>
        </w:rPr>
        <w:t>: Land, works, services or facilities delivered in 2021–22 from DCP levies collected</w:t>
      </w:r>
    </w:p>
    <w:tbl>
      <w:tblPr>
        <w:tblW w:w="15645" w:type="dxa"/>
        <w:tblInd w:w="-30" w:type="dxa"/>
        <w:tblBorders>
          <w:top w:val="single" w:sz="6" w:space="0" w:color="1F497D"/>
          <w:bottom w:val="single" w:sz="6" w:space="0" w:color="1F497D"/>
          <w:insideH w:val="single" w:sz="6" w:space="0" w:color="1F497D"/>
        </w:tblBorders>
        <w:tblLayout w:type="fixed"/>
        <w:tblCellMar>
          <w:left w:w="30" w:type="dxa"/>
          <w:right w:w="30" w:type="dxa"/>
        </w:tblCellMar>
        <w:tblLook w:val="0000" w:firstRow="0" w:lastRow="0" w:firstColumn="0" w:lastColumn="0" w:noHBand="0" w:noVBand="0"/>
      </w:tblPr>
      <w:tblGrid>
        <w:gridCol w:w="3291"/>
        <w:gridCol w:w="1134"/>
        <w:gridCol w:w="1842"/>
        <w:gridCol w:w="1276"/>
        <w:gridCol w:w="1701"/>
        <w:gridCol w:w="1559"/>
        <w:gridCol w:w="1701"/>
        <w:gridCol w:w="1701"/>
        <w:gridCol w:w="1440"/>
      </w:tblGrid>
      <w:tr w:rsidR="00AE4FB9" w:rsidRPr="00044E3B" w14:paraId="12ED5054" w14:textId="77777777" w:rsidTr="0001103C">
        <w:trPr>
          <w:trHeight w:val="377"/>
          <w:tblHeader/>
        </w:trPr>
        <w:tc>
          <w:tcPr>
            <w:tcW w:w="3291" w:type="dxa"/>
            <w:shd w:val="clear" w:color="auto" w:fill="1F497D"/>
            <w:vAlign w:val="bottom"/>
          </w:tcPr>
          <w:p w14:paraId="1D7516BA" w14:textId="77777777" w:rsidR="00AE4FB9" w:rsidRPr="0001103C" w:rsidRDefault="00AE4FB9" w:rsidP="0001103C">
            <w:pPr>
              <w:pStyle w:val="TableText"/>
              <w:keepNext/>
              <w:spacing w:before="100" w:after="100"/>
              <w:rPr>
                <w:rFonts w:ascii="Arial" w:hAnsi="Arial" w:cs="Arial"/>
                <w:b/>
                <w:color w:val="FFFFFF"/>
                <w:szCs w:val="18"/>
              </w:rPr>
            </w:pPr>
            <w:r w:rsidRPr="0001103C">
              <w:rPr>
                <w:rFonts w:ascii="Arial" w:hAnsi="Arial" w:cs="Arial"/>
                <w:b/>
                <w:color w:val="FFFFFF"/>
                <w:szCs w:val="18"/>
              </w:rPr>
              <w:t>PROJECT DESCRIPTION</w:t>
            </w:r>
          </w:p>
        </w:tc>
        <w:tc>
          <w:tcPr>
            <w:tcW w:w="1134" w:type="dxa"/>
            <w:shd w:val="clear" w:color="auto" w:fill="1F497D"/>
            <w:vAlign w:val="bottom"/>
          </w:tcPr>
          <w:p w14:paraId="2FF5AA00" w14:textId="77777777" w:rsidR="00AE4FB9" w:rsidRPr="0001103C" w:rsidRDefault="00AE4FB9" w:rsidP="0001103C">
            <w:pPr>
              <w:pStyle w:val="TableText"/>
              <w:keepNext/>
              <w:spacing w:before="100" w:after="100"/>
              <w:rPr>
                <w:rFonts w:ascii="Arial" w:hAnsi="Arial" w:cs="Arial"/>
                <w:b/>
                <w:color w:val="FFFFFF"/>
                <w:szCs w:val="18"/>
              </w:rPr>
            </w:pPr>
            <w:r w:rsidRPr="0001103C">
              <w:rPr>
                <w:rFonts w:ascii="Arial" w:hAnsi="Arial" w:cs="Arial"/>
                <w:b/>
                <w:color w:val="FFFFFF"/>
                <w:szCs w:val="18"/>
              </w:rPr>
              <w:t>PROJECT ID</w:t>
            </w:r>
          </w:p>
        </w:tc>
        <w:tc>
          <w:tcPr>
            <w:tcW w:w="1842" w:type="dxa"/>
            <w:shd w:val="clear" w:color="auto" w:fill="1F497D"/>
            <w:vAlign w:val="bottom"/>
          </w:tcPr>
          <w:p w14:paraId="7E877FF6" w14:textId="77777777" w:rsidR="00AE4FB9" w:rsidRPr="0001103C" w:rsidRDefault="00AE4FB9" w:rsidP="0001103C">
            <w:pPr>
              <w:pStyle w:val="TableText"/>
              <w:keepNext/>
              <w:spacing w:before="100" w:after="100"/>
              <w:rPr>
                <w:rFonts w:ascii="Arial" w:hAnsi="Arial" w:cs="Arial"/>
                <w:b/>
                <w:color w:val="FFFFFF"/>
                <w:szCs w:val="18"/>
              </w:rPr>
            </w:pPr>
            <w:r w:rsidRPr="0001103C">
              <w:rPr>
                <w:rFonts w:ascii="Arial" w:hAnsi="Arial" w:cs="Arial"/>
                <w:b/>
                <w:color w:val="FFFFFF"/>
                <w:szCs w:val="18"/>
              </w:rPr>
              <w:t xml:space="preserve">DCP NAME </w:t>
            </w:r>
          </w:p>
          <w:p w14:paraId="2F4508E3" w14:textId="77777777" w:rsidR="00AE4FB9" w:rsidRPr="0001103C" w:rsidRDefault="00AE4FB9" w:rsidP="0001103C">
            <w:pPr>
              <w:pStyle w:val="TableText"/>
              <w:keepNext/>
              <w:spacing w:before="100" w:after="100"/>
              <w:rPr>
                <w:rFonts w:ascii="Arial" w:hAnsi="Arial" w:cs="Arial"/>
                <w:b/>
                <w:color w:val="FFFFFF"/>
                <w:szCs w:val="18"/>
              </w:rPr>
            </w:pPr>
            <w:r w:rsidRPr="0001103C">
              <w:rPr>
                <w:rFonts w:ascii="Arial" w:hAnsi="Arial" w:cs="Arial"/>
                <w:b/>
                <w:color w:val="FFFFFF"/>
                <w:szCs w:val="18"/>
              </w:rPr>
              <w:t>(YEAR APPROVED)</w:t>
            </w:r>
          </w:p>
        </w:tc>
        <w:tc>
          <w:tcPr>
            <w:tcW w:w="1276" w:type="dxa"/>
            <w:shd w:val="clear" w:color="auto" w:fill="1F497D"/>
            <w:vAlign w:val="bottom"/>
          </w:tcPr>
          <w:p w14:paraId="0672C482"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 xml:space="preserve">DCP FUND EXPENDED </w:t>
            </w:r>
          </w:p>
          <w:p w14:paraId="7BE9731C"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w:t>
            </w:r>
          </w:p>
        </w:tc>
        <w:tc>
          <w:tcPr>
            <w:tcW w:w="1701" w:type="dxa"/>
            <w:shd w:val="clear" w:color="auto" w:fill="1F497D"/>
            <w:vAlign w:val="bottom"/>
          </w:tcPr>
          <w:p w14:paraId="45F1E8BD"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 xml:space="preserve">WORKS-IN-KIND ACCEPTED </w:t>
            </w:r>
          </w:p>
          <w:p w14:paraId="6C7A8654"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w:t>
            </w:r>
          </w:p>
        </w:tc>
        <w:tc>
          <w:tcPr>
            <w:tcW w:w="1559" w:type="dxa"/>
            <w:shd w:val="clear" w:color="auto" w:fill="1F497D"/>
            <w:vAlign w:val="bottom"/>
          </w:tcPr>
          <w:p w14:paraId="33804565"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 xml:space="preserve">COUNCIL’S CONTRIBUTION </w:t>
            </w:r>
          </w:p>
          <w:p w14:paraId="5AF2F75A"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w:t>
            </w:r>
          </w:p>
        </w:tc>
        <w:tc>
          <w:tcPr>
            <w:tcW w:w="1701" w:type="dxa"/>
            <w:shd w:val="clear" w:color="auto" w:fill="1F497D"/>
            <w:vAlign w:val="bottom"/>
          </w:tcPr>
          <w:p w14:paraId="3608125C"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 xml:space="preserve">OTHER CONTRIBUTIONS </w:t>
            </w:r>
          </w:p>
          <w:p w14:paraId="6EB52504"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w:t>
            </w:r>
          </w:p>
        </w:tc>
        <w:tc>
          <w:tcPr>
            <w:tcW w:w="1701" w:type="dxa"/>
            <w:shd w:val="clear" w:color="auto" w:fill="1F497D"/>
            <w:vAlign w:val="bottom"/>
          </w:tcPr>
          <w:p w14:paraId="365A033D"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TOTAL PROJECT EXPENDITURE</w:t>
            </w:r>
          </w:p>
          <w:p w14:paraId="363B0D82"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w:t>
            </w:r>
          </w:p>
        </w:tc>
        <w:tc>
          <w:tcPr>
            <w:tcW w:w="1440" w:type="dxa"/>
            <w:shd w:val="clear" w:color="auto" w:fill="1F497D"/>
            <w:vAlign w:val="bottom"/>
          </w:tcPr>
          <w:p w14:paraId="1281FF9C"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 xml:space="preserve">PERCENTAGE OF ITEM DELIVERED                 </w:t>
            </w:r>
          </w:p>
          <w:p w14:paraId="2037ACCF" w14:textId="77777777" w:rsidR="00AE4FB9" w:rsidRPr="0001103C" w:rsidRDefault="00AE4FB9" w:rsidP="0001103C">
            <w:pPr>
              <w:pStyle w:val="TableText"/>
              <w:keepNext/>
              <w:spacing w:before="100" w:after="100"/>
              <w:jc w:val="right"/>
              <w:rPr>
                <w:rFonts w:ascii="Arial" w:hAnsi="Arial" w:cs="Arial"/>
                <w:b/>
                <w:color w:val="FFFFFF"/>
                <w:szCs w:val="18"/>
              </w:rPr>
            </w:pPr>
            <w:r w:rsidRPr="0001103C">
              <w:rPr>
                <w:rFonts w:ascii="Arial" w:hAnsi="Arial" w:cs="Arial"/>
                <w:b/>
                <w:color w:val="FFFFFF"/>
                <w:szCs w:val="18"/>
              </w:rPr>
              <w:t>(%)</w:t>
            </w:r>
          </w:p>
        </w:tc>
      </w:tr>
      <w:tr w:rsidR="00AE4FB9" w:rsidRPr="00044E3B" w14:paraId="36BE2837"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352F52CD"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 xml:space="preserve">Jetty Road </w:t>
            </w:r>
            <w:proofErr w:type="spellStart"/>
            <w:r w:rsidRPr="00044E3B">
              <w:rPr>
                <w:rFonts w:ascii="Arial" w:hAnsi="Arial" w:cs="Arial"/>
                <w:color w:val="000000"/>
                <w:sz w:val="18"/>
                <w:szCs w:val="18"/>
              </w:rPr>
              <w:t>Childrens</w:t>
            </w:r>
            <w:proofErr w:type="spellEnd"/>
            <w:r w:rsidRPr="00044E3B">
              <w:rPr>
                <w:rFonts w:ascii="Arial" w:hAnsi="Arial" w:cs="Arial"/>
                <w:color w:val="000000"/>
                <w:sz w:val="18"/>
                <w:szCs w:val="18"/>
              </w:rPr>
              <w:t xml:space="preserve"> &amp; Community Hub DCP </w:t>
            </w:r>
          </w:p>
        </w:tc>
        <w:tc>
          <w:tcPr>
            <w:tcW w:w="1134" w:type="dxa"/>
            <w:tcBorders>
              <w:top w:val="single" w:sz="6" w:space="0" w:color="1F497D"/>
              <w:bottom w:val="single" w:sz="6" w:space="0" w:color="1F497D"/>
              <w:right w:val="single" w:sz="6" w:space="0" w:color="1F497D"/>
            </w:tcBorders>
            <w:shd w:val="clear" w:color="auto" w:fill="auto"/>
          </w:tcPr>
          <w:p w14:paraId="7388435C"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color w:val="000000"/>
                <w:sz w:val="18"/>
                <w:szCs w:val="18"/>
              </w:rPr>
              <w:t>C002</w:t>
            </w:r>
          </w:p>
        </w:tc>
        <w:tc>
          <w:tcPr>
            <w:tcW w:w="1842" w:type="dxa"/>
            <w:tcBorders>
              <w:top w:val="single" w:sz="6" w:space="0" w:color="1F497D"/>
              <w:bottom w:val="single" w:sz="6" w:space="0" w:color="1F497D"/>
              <w:right w:val="single" w:sz="6" w:space="0" w:color="1F497D"/>
            </w:tcBorders>
            <w:shd w:val="clear" w:color="auto" w:fill="auto"/>
          </w:tcPr>
          <w:p w14:paraId="4D8D05CD"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DCP02 Jetty Road Urban Growth Area Stage 1 2012</w:t>
            </w:r>
          </w:p>
        </w:tc>
        <w:tc>
          <w:tcPr>
            <w:tcW w:w="1276" w:type="dxa"/>
            <w:tcBorders>
              <w:top w:val="single" w:sz="6" w:space="0" w:color="1F497D"/>
              <w:bottom w:val="single" w:sz="6" w:space="0" w:color="1F497D"/>
              <w:right w:val="single" w:sz="6" w:space="0" w:color="1F497D"/>
            </w:tcBorders>
            <w:shd w:val="clear" w:color="auto" w:fill="auto"/>
          </w:tcPr>
          <w:p w14:paraId="36245A2C"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51,776</w:t>
            </w:r>
          </w:p>
        </w:tc>
        <w:tc>
          <w:tcPr>
            <w:tcW w:w="1701" w:type="dxa"/>
            <w:tcBorders>
              <w:top w:val="single" w:sz="6" w:space="0" w:color="1F497D"/>
              <w:bottom w:val="single" w:sz="6" w:space="0" w:color="1F497D"/>
              <w:right w:val="single" w:sz="6" w:space="0" w:color="1F497D"/>
            </w:tcBorders>
            <w:shd w:val="clear" w:color="auto" w:fill="auto"/>
          </w:tcPr>
          <w:p w14:paraId="2BA41583" w14:textId="77777777" w:rsidR="00AE4FB9" w:rsidRPr="00044E3B" w:rsidRDefault="00AE4FB9" w:rsidP="0001103C">
            <w:pPr>
              <w:spacing w:before="100" w:after="100"/>
              <w:ind w:right="105"/>
              <w:jc w:val="center"/>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50DA2006"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5B0B736C"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6157EFFE"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51,776</w:t>
            </w:r>
          </w:p>
        </w:tc>
        <w:tc>
          <w:tcPr>
            <w:tcW w:w="1440" w:type="dxa"/>
            <w:tcBorders>
              <w:top w:val="single" w:sz="6" w:space="0" w:color="1F497D"/>
              <w:bottom w:val="single" w:sz="6" w:space="0" w:color="1F497D"/>
            </w:tcBorders>
            <w:shd w:val="clear" w:color="auto" w:fill="auto"/>
          </w:tcPr>
          <w:p w14:paraId="059EC37C"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0.94</w:t>
            </w:r>
          </w:p>
        </w:tc>
      </w:tr>
      <w:tr w:rsidR="00AE4FB9" w:rsidRPr="00044E3B" w14:paraId="7EF1799A"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38199A5A"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Drysdale Library</w:t>
            </w:r>
          </w:p>
        </w:tc>
        <w:tc>
          <w:tcPr>
            <w:tcW w:w="1134" w:type="dxa"/>
            <w:tcBorders>
              <w:top w:val="single" w:sz="6" w:space="0" w:color="1F497D"/>
              <w:bottom w:val="single" w:sz="6" w:space="0" w:color="1F497D"/>
              <w:right w:val="single" w:sz="6" w:space="0" w:color="1F497D"/>
            </w:tcBorders>
            <w:shd w:val="clear" w:color="auto" w:fill="auto"/>
          </w:tcPr>
          <w:p w14:paraId="49433667"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C003</w:t>
            </w:r>
          </w:p>
        </w:tc>
        <w:tc>
          <w:tcPr>
            <w:tcW w:w="1842" w:type="dxa"/>
            <w:tcBorders>
              <w:top w:val="single" w:sz="6" w:space="0" w:color="1F497D"/>
              <w:bottom w:val="single" w:sz="6" w:space="0" w:color="1F497D"/>
              <w:right w:val="single" w:sz="6" w:space="0" w:color="1F497D"/>
            </w:tcBorders>
            <w:shd w:val="clear" w:color="auto" w:fill="auto"/>
          </w:tcPr>
          <w:p w14:paraId="328AE0BD"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DCP02 Jetty Road Urban Growth Area Stage 1 2012</w:t>
            </w:r>
          </w:p>
        </w:tc>
        <w:tc>
          <w:tcPr>
            <w:tcW w:w="1276" w:type="dxa"/>
            <w:tcBorders>
              <w:top w:val="single" w:sz="6" w:space="0" w:color="1F497D"/>
              <w:bottom w:val="single" w:sz="6" w:space="0" w:color="1F497D"/>
              <w:right w:val="single" w:sz="6" w:space="0" w:color="1F497D"/>
            </w:tcBorders>
            <w:shd w:val="clear" w:color="auto" w:fill="auto"/>
          </w:tcPr>
          <w:p w14:paraId="14DC8BE7"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2,324,804</w:t>
            </w:r>
          </w:p>
        </w:tc>
        <w:tc>
          <w:tcPr>
            <w:tcW w:w="1701" w:type="dxa"/>
            <w:tcBorders>
              <w:top w:val="single" w:sz="6" w:space="0" w:color="1F497D"/>
              <w:bottom w:val="single" w:sz="6" w:space="0" w:color="1F497D"/>
              <w:right w:val="single" w:sz="6" w:space="0" w:color="1F497D"/>
            </w:tcBorders>
            <w:shd w:val="clear" w:color="auto" w:fill="auto"/>
          </w:tcPr>
          <w:p w14:paraId="6BEFDD34"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6C060E3F"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3F5D788E"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7FE6A830"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2,324,804</w:t>
            </w:r>
          </w:p>
        </w:tc>
        <w:tc>
          <w:tcPr>
            <w:tcW w:w="1440" w:type="dxa"/>
            <w:tcBorders>
              <w:top w:val="single" w:sz="6" w:space="0" w:color="1F497D"/>
              <w:bottom w:val="single" w:sz="6" w:space="0" w:color="1F497D"/>
            </w:tcBorders>
            <w:shd w:val="clear" w:color="auto" w:fill="auto"/>
          </w:tcPr>
          <w:p w14:paraId="4ECF3A04"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41.49</w:t>
            </w:r>
          </w:p>
        </w:tc>
      </w:tr>
      <w:tr w:rsidR="00AE4FB9" w:rsidRPr="00044E3B" w14:paraId="3E30B63C"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10D2F419"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 xml:space="preserve"> Lara Early Years Library and Community Hub </w:t>
            </w:r>
          </w:p>
        </w:tc>
        <w:tc>
          <w:tcPr>
            <w:tcW w:w="1134" w:type="dxa"/>
            <w:tcBorders>
              <w:top w:val="single" w:sz="6" w:space="0" w:color="1F497D"/>
              <w:bottom w:val="single" w:sz="6" w:space="0" w:color="1F497D"/>
              <w:right w:val="single" w:sz="6" w:space="0" w:color="1F497D"/>
            </w:tcBorders>
            <w:shd w:val="clear" w:color="auto" w:fill="auto"/>
          </w:tcPr>
          <w:p w14:paraId="07EB0CF8"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CI_C_1</w:t>
            </w:r>
          </w:p>
        </w:tc>
        <w:tc>
          <w:tcPr>
            <w:tcW w:w="1842" w:type="dxa"/>
            <w:tcBorders>
              <w:top w:val="single" w:sz="6" w:space="0" w:color="1F497D"/>
              <w:bottom w:val="single" w:sz="6" w:space="0" w:color="1F497D"/>
              <w:right w:val="single" w:sz="6" w:space="0" w:color="1F497D"/>
            </w:tcBorders>
            <w:shd w:val="clear" w:color="auto" w:fill="auto"/>
          </w:tcPr>
          <w:p w14:paraId="5F5D4E2C"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DCP07 Lara West Urban Growth Area 2014</w:t>
            </w:r>
          </w:p>
        </w:tc>
        <w:tc>
          <w:tcPr>
            <w:tcW w:w="1276" w:type="dxa"/>
            <w:tcBorders>
              <w:top w:val="single" w:sz="6" w:space="0" w:color="1F497D"/>
              <w:bottom w:val="single" w:sz="6" w:space="0" w:color="1F497D"/>
              <w:right w:val="single" w:sz="6" w:space="0" w:color="1F497D"/>
            </w:tcBorders>
            <w:shd w:val="clear" w:color="auto" w:fill="auto"/>
          </w:tcPr>
          <w:p w14:paraId="198CE426"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33,135</w:t>
            </w:r>
          </w:p>
        </w:tc>
        <w:tc>
          <w:tcPr>
            <w:tcW w:w="1701" w:type="dxa"/>
            <w:tcBorders>
              <w:top w:val="single" w:sz="6" w:space="0" w:color="1F497D"/>
              <w:bottom w:val="single" w:sz="6" w:space="0" w:color="1F497D"/>
              <w:right w:val="single" w:sz="6" w:space="0" w:color="1F497D"/>
            </w:tcBorders>
            <w:shd w:val="clear" w:color="auto" w:fill="auto"/>
          </w:tcPr>
          <w:p w14:paraId="4D194A70"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5E499336"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47A1675E"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16075871"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33,135</w:t>
            </w:r>
          </w:p>
        </w:tc>
        <w:tc>
          <w:tcPr>
            <w:tcW w:w="1440" w:type="dxa"/>
            <w:tcBorders>
              <w:top w:val="single" w:sz="6" w:space="0" w:color="1F497D"/>
              <w:bottom w:val="single" w:sz="6" w:space="0" w:color="1F497D"/>
            </w:tcBorders>
            <w:shd w:val="clear" w:color="auto" w:fill="auto"/>
          </w:tcPr>
          <w:p w14:paraId="32D8B1FB"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2.19</w:t>
            </w:r>
          </w:p>
        </w:tc>
      </w:tr>
      <w:tr w:rsidR="00AE4FB9" w:rsidRPr="00044E3B" w14:paraId="746D1716"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6DCC03A5"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Armstrong Creek Town Centre Library &amp; Learning Hub</w:t>
            </w:r>
          </w:p>
        </w:tc>
        <w:tc>
          <w:tcPr>
            <w:tcW w:w="1134" w:type="dxa"/>
            <w:tcBorders>
              <w:top w:val="single" w:sz="6" w:space="0" w:color="1F497D"/>
              <w:bottom w:val="single" w:sz="6" w:space="0" w:color="1F497D"/>
              <w:right w:val="single" w:sz="6" w:space="0" w:color="1F497D"/>
            </w:tcBorders>
            <w:shd w:val="clear" w:color="auto" w:fill="auto"/>
          </w:tcPr>
          <w:p w14:paraId="46B4C7B4"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CI_CF_1</w:t>
            </w:r>
          </w:p>
        </w:tc>
        <w:tc>
          <w:tcPr>
            <w:tcW w:w="1842" w:type="dxa"/>
            <w:tcBorders>
              <w:top w:val="single" w:sz="6" w:space="0" w:color="1F497D"/>
              <w:bottom w:val="single" w:sz="6" w:space="0" w:color="1F497D"/>
              <w:right w:val="single" w:sz="6" w:space="0" w:color="1F497D"/>
            </w:tcBorders>
            <w:shd w:val="clear" w:color="auto" w:fill="auto"/>
          </w:tcPr>
          <w:p w14:paraId="205E1A7C"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DCP06 Armstrong Creek Town Centre Precinct 2014</w:t>
            </w:r>
          </w:p>
        </w:tc>
        <w:tc>
          <w:tcPr>
            <w:tcW w:w="1276" w:type="dxa"/>
            <w:tcBorders>
              <w:top w:val="single" w:sz="6" w:space="0" w:color="1F497D"/>
              <w:bottom w:val="single" w:sz="6" w:space="0" w:color="1F497D"/>
              <w:right w:val="single" w:sz="6" w:space="0" w:color="1F497D"/>
            </w:tcBorders>
            <w:shd w:val="clear" w:color="auto" w:fill="auto"/>
          </w:tcPr>
          <w:p w14:paraId="552AD592"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644,720</w:t>
            </w:r>
          </w:p>
        </w:tc>
        <w:tc>
          <w:tcPr>
            <w:tcW w:w="1701" w:type="dxa"/>
            <w:tcBorders>
              <w:top w:val="single" w:sz="6" w:space="0" w:color="1F497D"/>
              <w:bottom w:val="single" w:sz="6" w:space="0" w:color="1F497D"/>
              <w:right w:val="single" w:sz="6" w:space="0" w:color="1F497D"/>
            </w:tcBorders>
            <w:shd w:val="clear" w:color="auto" w:fill="auto"/>
          </w:tcPr>
          <w:p w14:paraId="675029AA"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095B409E"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0CCAA96B" w14:textId="77777777" w:rsidR="00AE4FB9" w:rsidRPr="00044E3B" w:rsidRDefault="00AE4FB9" w:rsidP="0001103C">
            <w:pPr>
              <w:spacing w:before="100" w:after="100"/>
              <w:ind w:right="112"/>
              <w:jc w:val="right"/>
              <w:rPr>
                <w:rFonts w:ascii="Arial" w:hAnsi="Arial" w:cs="Arial"/>
                <w:sz w:val="18"/>
                <w:szCs w:val="18"/>
                <w:highlight w:val="yellow"/>
              </w:rPr>
            </w:pPr>
            <w:r w:rsidRPr="00044E3B">
              <w:rPr>
                <w:rFonts w:ascii="Arial" w:hAnsi="Arial" w:cs="Arial"/>
                <w:sz w:val="18"/>
                <w:szCs w:val="18"/>
              </w:rPr>
              <w:t>1,500,000</w:t>
            </w:r>
          </w:p>
        </w:tc>
        <w:tc>
          <w:tcPr>
            <w:tcW w:w="1701" w:type="dxa"/>
            <w:tcBorders>
              <w:top w:val="single" w:sz="6" w:space="0" w:color="1F497D"/>
              <w:bottom w:val="single" w:sz="6" w:space="0" w:color="1F497D"/>
              <w:right w:val="single" w:sz="6" w:space="0" w:color="1F497D"/>
            </w:tcBorders>
            <w:shd w:val="clear" w:color="auto" w:fill="auto"/>
          </w:tcPr>
          <w:p w14:paraId="55D2344D"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644,720</w:t>
            </w:r>
          </w:p>
        </w:tc>
        <w:tc>
          <w:tcPr>
            <w:tcW w:w="1440" w:type="dxa"/>
            <w:tcBorders>
              <w:top w:val="single" w:sz="6" w:space="0" w:color="1F497D"/>
              <w:bottom w:val="single" w:sz="6" w:space="0" w:color="1F497D"/>
            </w:tcBorders>
            <w:shd w:val="clear" w:color="auto" w:fill="auto"/>
          </w:tcPr>
          <w:p w14:paraId="7C2D6448"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40.87</w:t>
            </w:r>
          </w:p>
        </w:tc>
      </w:tr>
      <w:tr w:rsidR="00AE4FB9" w:rsidRPr="00044E3B" w14:paraId="779F5808"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181BADCA"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Armstrong Creek West Community Hub</w:t>
            </w:r>
          </w:p>
        </w:tc>
        <w:tc>
          <w:tcPr>
            <w:tcW w:w="1134" w:type="dxa"/>
            <w:tcBorders>
              <w:top w:val="single" w:sz="6" w:space="0" w:color="1F497D"/>
              <w:bottom w:val="single" w:sz="6" w:space="0" w:color="1F497D"/>
              <w:right w:val="single" w:sz="6" w:space="0" w:color="1F497D"/>
            </w:tcBorders>
            <w:shd w:val="clear" w:color="auto" w:fill="auto"/>
          </w:tcPr>
          <w:p w14:paraId="78E6EF87"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DI_C_1</w:t>
            </w:r>
          </w:p>
        </w:tc>
        <w:tc>
          <w:tcPr>
            <w:tcW w:w="1842" w:type="dxa"/>
            <w:tcBorders>
              <w:top w:val="single" w:sz="6" w:space="0" w:color="1F497D"/>
              <w:bottom w:val="single" w:sz="6" w:space="0" w:color="1F497D"/>
              <w:right w:val="single" w:sz="6" w:space="0" w:color="1F497D"/>
            </w:tcBorders>
            <w:shd w:val="clear" w:color="auto" w:fill="auto"/>
          </w:tcPr>
          <w:p w14:paraId="4E800361"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DCP04 Armstrong Creek West Precinct 2013</w:t>
            </w:r>
          </w:p>
        </w:tc>
        <w:tc>
          <w:tcPr>
            <w:tcW w:w="1276" w:type="dxa"/>
            <w:tcBorders>
              <w:top w:val="single" w:sz="6" w:space="0" w:color="1F497D"/>
              <w:bottom w:val="single" w:sz="6" w:space="0" w:color="1F497D"/>
              <w:right w:val="single" w:sz="6" w:space="0" w:color="1F497D"/>
            </w:tcBorders>
            <w:shd w:val="clear" w:color="auto" w:fill="auto"/>
          </w:tcPr>
          <w:p w14:paraId="200E8B77"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4,161,229</w:t>
            </w:r>
          </w:p>
        </w:tc>
        <w:tc>
          <w:tcPr>
            <w:tcW w:w="1701" w:type="dxa"/>
            <w:tcBorders>
              <w:top w:val="single" w:sz="6" w:space="0" w:color="1F497D"/>
              <w:bottom w:val="single" w:sz="6" w:space="0" w:color="1F497D"/>
              <w:right w:val="single" w:sz="6" w:space="0" w:color="1F497D"/>
            </w:tcBorders>
            <w:shd w:val="clear" w:color="auto" w:fill="auto"/>
          </w:tcPr>
          <w:p w14:paraId="690904EF"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1A0F2137"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5179ED08" w14:textId="77777777" w:rsidR="00AE4FB9" w:rsidRPr="00044E3B" w:rsidRDefault="00AE4FB9" w:rsidP="0001103C">
            <w:pPr>
              <w:spacing w:before="100" w:after="100"/>
              <w:ind w:right="112"/>
              <w:jc w:val="right"/>
              <w:rPr>
                <w:rFonts w:ascii="Arial" w:hAnsi="Arial" w:cs="Arial"/>
                <w:sz w:val="18"/>
                <w:szCs w:val="18"/>
                <w:highlight w:val="yellow"/>
              </w:rPr>
            </w:pPr>
            <w:r w:rsidRPr="00044E3B">
              <w:rPr>
                <w:rFonts w:ascii="Arial" w:hAnsi="Arial" w:cs="Arial"/>
                <w:sz w:val="18"/>
                <w:szCs w:val="18"/>
              </w:rPr>
              <w:t>1,125,000</w:t>
            </w:r>
          </w:p>
        </w:tc>
        <w:tc>
          <w:tcPr>
            <w:tcW w:w="1701" w:type="dxa"/>
            <w:tcBorders>
              <w:top w:val="single" w:sz="6" w:space="0" w:color="1F497D"/>
              <w:bottom w:val="single" w:sz="6" w:space="0" w:color="1F497D"/>
              <w:right w:val="single" w:sz="6" w:space="0" w:color="1F497D"/>
            </w:tcBorders>
            <w:shd w:val="clear" w:color="auto" w:fill="auto"/>
          </w:tcPr>
          <w:p w14:paraId="4D8732A2"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4,161,229</w:t>
            </w:r>
          </w:p>
        </w:tc>
        <w:tc>
          <w:tcPr>
            <w:tcW w:w="1440" w:type="dxa"/>
            <w:tcBorders>
              <w:top w:val="single" w:sz="6" w:space="0" w:color="1F497D"/>
              <w:bottom w:val="single" w:sz="6" w:space="0" w:color="1F497D"/>
            </w:tcBorders>
            <w:shd w:val="clear" w:color="auto" w:fill="auto"/>
          </w:tcPr>
          <w:p w14:paraId="56AE4BD0"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27.09</w:t>
            </w:r>
          </w:p>
        </w:tc>
      </w:tr>
      <w:tr w:rsidR="00AE4FB9" w:rsidRPr="00044E3B" w14:paraId="779935B0"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37011335"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Patullos Rd East - Road Widening</w:t>
            </w:r>
          </w:p>
        </w:tc>
        <w:tc>
          <w:tcPr>
            <w:tcW w:w="1134" w:type="dxa"/>
            <w:tcBorders>
              <w:top w:val="single" w:sz="6" w:space="0" w:color="1F497D"/>
              <w:bottom w:val="single" w:sz="6" w:space="0" w:color="1F497D"/>
              <w:right w:val="single" w:sz="6" w:space="0" w:color="1F497D"/>
            </w:tcBorders>
            <w:shd w:val="clear" w:color="auto" w:fill="auto"/>
          </w:tcPr>
          <w:p w14:paraId="3F4AAC19"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DI_DO_7</w:t>
            </w:r>
          </w:p>
        </w:tc>
        <w:tc>
          <w:tcPr>
            <w:tcW w:w="1842" w:type="dxa"/>
            <w:tcBorders>
              <w:top w:val="single" w:sz="6" w:space="0" w:color="1F497D"/>
              <w:bottom w:val="single" w:sz="6" w:space="0" w:color="1F497D"/>
              <w:right w:val="single" w:sz="6" w:space="0" w:color="1F497D"/>
            </w:tcBorders>
            <w:shd w:val="clear" w:color="auto" w:fill="auto"/>
          </w:tcPr>
          <w:p w14:paraId="2EB91EBD"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DCP07 Lara West Urban Growth Area 2014</w:t>
            </w:r>
          </w:p>
        </w:tc>
        <w:tc>
          <w:tcPr>
            <w:tcW w:w="1276" w:type="dxa"/>
            <w:tcBorders>
              <w:top w:val="single" w:sz="6" w:space="0" w:color="1F497D"/>
              <w:bottom w:val="single" w:sz="6" w:space="0" w:color="1F497D"/>
              <w:right w:val="single" w:sz="6" w:space="0" w:color="1F497D"/>
            </w:tcBorders>
            <w:shd w:val="clear" w:color="auto" w:fill="auto"/>
          </w:tcPr>
          <w:p w14:paraId="0EDD0278"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100,877</w:t>
            </w:r>
          </w:p>
        </w:tc>
        <w:tc>
          <w:tcPr>
            <w:tcW w:w="1701" w:type="dxa"/>
            <w:tcBorders>
              <w:top w:val="single" w:sz="6" w:space="0" w:color="1F497D"/>
              <w:bottom w:val="single" w:sz="6" w:space="0" w:color="1F497D"/>
              <w:right w:val="single" w:sz="6" w:space="0" w:color="1F497D"/>
            </w:tcBorders>
            <w:shd w:val="clear" w:color="auto" w:fill="auto"/>
          </w:tcPr>
          <w:p w14:paraId="4FB465D9"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56B40EC5"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54A78CB5"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3ACDE03C"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100,877</w:t>
            </w:r>
          </w:p>
        </w:tc>
        <w:tc>
          <w:tcPr>
            <w:tcW w:w="1440" w:type="dxa"/>
            <w:tcBorders>
              <w:top w:val="single" w:sz="6" w:space="0" w:color="1F497D"/>
              <w:bottom w:val="single" w:sz="6" w:space="0" w:color="1F497D"/>
            </w:tcBorders>
            <w:shd w:val="clear" w:color="auto" w:fill="auto"/>
          </w:tcPr>
          <w:p w14:paraId="07202788"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4.28</w:t>
            </w:r>
          </w:p>
        </w:tc>
      </w:tr>
      <w:tr w:rsidR="00AE4FB9" w:rsidRPr="00044E3B" w14:paraId="3F10D77F"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4BADA45D"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Sparrovale Wetlands Construction</w:t>
            </w:r>
          </w:p>
        </w:tc>
        <w:tc>
          <w:tcPr>
            <w:tcW w:w="1134" w:type="dxa"/>
            <w:tcBorders>
              <w:top w:val="single" w:sz="6" w:space="0" w:color="1F497D"/>
              <w:bottom w:val="single" w:sz="6" w:space="0" w:color="1F497D"/>
              <w:right w:val="single" w:sz="6" w:space="0" w:color="1F497D"/>
            </w:tcBorders>
            <w:shd w:val="clear" w:color="auto" w:fill="auto"/>
          </w:tcPr>
          <w:p w14:paraId="5F874E56"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DI_DR_12</w:t>
            </w:r>
          </w:p>
        </w:tc>
        <w:tc>
          <w:tcPr>
            <w:tcW w:w="1842" w:type="dxa"/>
            <w:tcBorders>
              <w:top w:val="single" w:sz="6" w:space="0" w:color="1F497D"/>
              <w:bottom w:val="single" w:sz="6" w:space="0" w:color="1F497D"/>
              <w:right w:val="single" w:sz="6" w:space="0" w:color="1F497D"/>
            </w:tcBorders>
            <w:shd w:val="clear" w:color="auto" w:fill="auto"/>
          </w:tcPr>
          <w:p w14:paraId="64D52F2D"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DCP05 Armstrong Creek Horseshoe Bend Precinct 2014</w:t>
            </w:r>
          </w:p>
        </w:tc>
        <w:tc>
          <w:tcPr>
            <w:tcW w:w="1276" w:type="dxa"/>
            <w:tcBorders>
              <w:top w:val="single" w:sz="6" w:space="0" w:color="1F497D"/>
              <w:bottom w:val="single" w:sz="6" w:space="0" w:color="1F497D"/>
              <w:right w:val="single" w:sz="6" w:space="0" w:color="1F497D"/>
            </w:tcBorders>
            <w:shd w:val="clear" w:color="auto" w:fill="auto"/>
          </w:tcPr>
          <w:p w14:paraId="617FCDCD"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13,466</w:t>
            </w:r>
          </w:p>
        </w:tc>
        <w:tc>
          <w:tcPr>
            <w:tcW w:w="1701" w:type="dxa"/>
            <w:tcBorders>
              <w:top w:val="single" w:sz="6" w:space="0" w:color="1F497D"/>
              <w:bottom w:val="single" w:sz="6" w:space="0" w:color="1F497D"/>
              <w:right w:val="single" w:sz="6" w:space="0" w:color="1F497D"/>
            </w:tcBorders>
            <w:shd w:val="clear" w:color="auto" w:fill="auto"/>
          </w:tcPr>
          <w:p w14:paraId="7F07265B"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50577F0C"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47B1D14A"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0BB6ED3C"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13,466</w:t>
            </w:r>
          </w:p>
        </w:tc>
        <w:tc>
          <w:tcPr>
            <w:tcW w:w="1440" w:type="dxa"/>
            <w:tcBorders>
              <w:top w:val="single" w:sz="6" w:space="0" w:color="1F497D"/>
              <w:bottom w:val="single" w:sz="6" w:space="0" w:color="1F497D"/>
            </w:tcBorders>
            <w:shd w:val="clear" w:color="auto" w:fill="auto"/>
          </w:tcPr>
          <w:p w14:paraId="03B7D91D"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0.76</w:t>
            </w:r>
          </w:p>
        </w:tc>
      </w:tr>
      <w:tr w:rsidR="00AE4FB9" w:rsidRPr="00044E3B" w14:paraId="1312A670"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0427F231"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 xml:space="preserve">Sparrovale Wetlands Project Implementation </w:t>
            </w:r>
          </w:p>
        </w:tc>
        <w:tc>
          <w:tcPr>
            <w:tcW w:w="1134" w:type="dxa"/>
            <w:tcBorders>
              <w:top w:val="single" w:sz="6" w:space="0" w:color="1F497D"/>
              <w:bottom w:val="single" w:sz="6" w:space="0" w:color="1F497D"/>
              <w:right w:val="single" w:sz="6" w:space="0" w:color="1F497D"/>
            </w:tcBorders>
            <w:shd w:val="clear" w:color="auto" w:fill="auto"/>
          </w:tcPr>
          <w:p w14:paraId="0B82E71E"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DI_DR_13</w:t>
            </w:r>
          </w:p>
        </w:tc>
        <w:tc>
          <w:tcPr>
            <w:tcW w:w="1842" w:type="dxa"/>
            <w:tcBorders>
              <w:top w:val="single" w:sz="6" w:space="0" w:color="1F497D"/>
              <w:bottom w:val="single" w:sz="6" w:space="0" w:color="1F497D"/>
              <w:right w:val="single" w:sz="6" w:space="0" w:color="1F497D"/>
            </w:tcBorders>
            <w:shd w:val="clear" w:color="auto" w:fill="auto"/>
          </w:tcPr>
          <w:p w14:paraId="37E92EE9"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DCP05 Armstrong Creek Horseshoe Bend Precinct 2014</w:t>
            </w:r>
          </w:p>
        </w:tc>
        <w:tc>
          <w:tcPr>
            <w:tcW w:w="1276" w:type="dxa"/>
            <w:tcBorders>
              <w:top w:val="single" w:sz="6" w:space="0" w:color="1F497D"/>
              <w:bottom w:val="single" w:sz="6" w:space="0" w:color="1F497D"/>
              <w:right w:val="single" w:sz="6" w:space="0" w:color="1F497D"/>
            </w:tcBorders>
            <w:shd w:val="clear" w:color="auto" w:fill="auto"/>
          </w:tcPr>
          <w:p w14:paraId="07B95F4A"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209,757</w:t>
            </w:r>
          </w:p>
        </w:tc>
        <w:tc>
          <w:tcPr>
            <w:tcW w:w="1701" w:type="dxa"/>
            <w:tcBorders>
              <w:top w:val="single" w:sz="6" w:space="0" w:color="1F497D"/>
              <w:bottom w:val="single" w:sz="6" w:space="0" w:color="1F497D"/>
              <w:right w:val="single" w:sz="6" w:space="0" w:color="1F497D"/>
            </w:tcBorders>
            <w:shd w:val="clear" w:color="auto" w:fill="auto"/>
          </w:tcPr>
          <w:p w14:paraId="6D8947A9"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468F1DEC"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7B7BC690"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567D8EBA"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209,757</w:t>
            </w:r>
          </w:p>
        </w:tc>
        <w:tc>
          <w:tcPr>
            <w:tcW w:w="1440" w:type="dxa"/>
            <w:tcBorders>
              <w:top w:val="single" w:sz="6" w:space="0" w:color="1F497D"/>
              <w:bottom w:val="single" w:sz="6" w:space="0" w:color="1F497D"/>
            </w:tcBorders>
            <w:shd w:val="clear" w:color="auto" w:fill="auto"/>
          </w:tcPr>
          <w:p w14:paraId="29D95EB2"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3.41</w:t>
            </w:r>
          </w:p>
        </w:tc>
      </w:tr>
      <w:tr w:rsidR="00AE4FB9" w:rsidRPr="00044E3B" w14:paraId="68DE584F"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4D87CD03"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lastRenderedPageBreak/>
              <w:t>Jetty Road Basin - Land (Ultimate)</w:t>
            </w:r>
          </w:p>
        </w:tc>
        <w:tc>
          <w:tcPr>
            <w:tcW w:w="1134" w:type="dxa"/>
            <w:tcBorders>
              <w:top w:val="single" w:sz="6" w:space="0" w:color="1F497D"/>
              <w:bottom w:val="single" w:sz="6" w:space="0" w:color="1F497D"/>
              <w:right w:val="single" w:sz="6" w:space="0" w:color="1F497D"/>
            </w:tcBorders>
            <w:shd w:val="clear" w:color="auto" w:fill="auto"/>
          </w:tcPr>
          <w:p w14:paraId="6DD0BA03"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DI_LA_04</w:t>
            </w:r>
          </w:p>
        </w:tc>
        <w:tc>
          <w:tcPr>
            <w:tcW w:w="1842" w:type="dxa"/>
            <w:tcBorders>
              <w:top w:val="single" w:sz="6" w:space="0" w:color="1F497D"/>
              <w:bottom w:val="single" w:sz="6" w:space="0" w:color="1F497D"/>
              <w:right w:val="single" w:sz="6" w:space="0" w:color="1F497D"/>
            </w:tcBorders>
            <w:shd w:val="clear" w:color="auto" w:fill="auto"/>
          </w:tcPr>
          <w:p w14:paraId="7B7D01B1"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DCP08 Central Rd Drysdale 2022</w:t>
            </w:r>
          </w:p>
        </w:tc>
        <w:tc>
          <w:tcPr>
            <w:tcW w:w="1276" w:type="dxa"/>
            <w:tcBorders>
              <w:top w:val="single" w:sz="6" w:space="0" w:color="1F497D"/>
              <w:bottom w:val="single" w:sz="6" w:space="0" w:color="1F497D"/>
              <w:right w:val="single" w:sz="6" w:space="0" w:color="1F497D"/>
            </w:tcBorders>
            <w:shd w:val="clear" w:color="auto" w:fill="auto"/>
          </w:tcPr>
          <w:p w14:paraId="05B6E634"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757,473</w:t>
            </w:r>
          </w:p>
        </w:tc>
        <w:tc>
          <w:tcPr>
            <w:tcW w:w="1701" w:type="dxa"/>
            <w:tcBorders>
              <w:top w:val="single" w:sz="6" w:space="0" w:color="1F497D"/>
              <w:bottom w:val="single" w:sz="6" w:space="0" w:color="1F497D"/>
              <w:right w:val="single" w:sz="6" w:space="0" w:color="1F497D"/>
            </w:tcBorders>
            <w:shd w:val="clear" w:color="auto" w:fill="auto"/>
          </w:tcPr>
          <w:p w14:paraId="54AA18F4"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1C8C2E19"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48D1264F"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1AB78B81"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757,473</w:t>
            </w:r>
          </w:p>
        </w:tc>
        <w:tc>
          <w:tcPr>
            <w:tcW w:w="1440" w:type="dxa"/>
            <w:tcBorders>
              <w:top w:val="single" w:sz="6" w:space="0" w:color="1F497D"/>
              <w:bottom w:val="single" w:sz="6" w:space="0" w:color="1F497D"/>
            </w:tcBorders>
            <w:shd w:val="clear" w:color="auto" w:fill="auto"/>
          </w:tcPr>
          <w:p w14:paraId="0E6F8F6F"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100.00</w:t>
            </w:r>
          </w:p>
        </w:tc>
      </w:tr>
      <w:tr w:rsidR="00AE4FB9" w:rsidRPr="00044E3B" w14:paraId="562C75EE"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34EEB760"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 xml:space="preserve">Land Acquisition - Horseshoe bend Road Section 3 (Boundary Road - Catholic school northern </w:t>
            </w:r>
            <w:proofErr w:type="gramStart"/>
            <w:r w:rsidRPr="00044E3B">
              <w:rPr>
                <w:rFonts w:ascii="Arial" w:hAnsi="Arial" w:cs="Arial"/>
                <w:sz w:val="18"/>
                <w:szCs w:val="18"/>
              </w:rPr>
              <w:t>limit )</w:t>
            </w:r>
            <w:proofErr w:type="gramEnd"/>
          </w:p>
        </w:tc>
        <w:tc>
          <w:tcPr>
            <w:tcW w:w="1134" w:type="dxa"/>
            <w:tcBorders>
              <w:top w:val="single" w:sz="6" w:space="0" w:color="1F497D"/>
              <w:bottom w:val="single" w:sz="6" w:space="0" w:color="1F497D"/>
              <w:right w:val="single" w:sz="6" w:space="0" w:color="1F497D"/>
            </w:tcBorders>
            <w:shd w:val="clear" w:color="auto" w:fill="auto"/>
          </w:tcPr>
          <w:p w14:paraId="44FDAE33"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DI_LA_06</w:t>
            </w:r>
          </w:p>
        </w:tc>
        <w:tc>
          <w:tcPr>
            <w:tcW w:w="1842" w:type="dxa"/>
            <w:tcBorders>
              <w:top w:val="single" w:sz="6" w:space="0" w:color="1F497D"/>
              <w:bottom w:val="single" w:sz="6" w:space="0" w:color="1F497D"/>
              <w:right w:val="single" w:sz="6" w:space="0" w:color="1F497D"/>
            </w:tcBorders>
            <w:shd w:val="clear" w:color="auto" w:fill="auto"/>
          </w:tcPr>
          <w:p w14:paraId="5310A993"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DCP05 Armstrong Creek Horseshoe Bend Precinct 2014</w:t>
            </w:r>
          </w:p>
        </w:tc>
        <w:tc>
          <w:tcPr>
            <w:tcW w:w="1276" w:type="dxa"/>
            <w:tcBorders>
              <w:top w:val="single" w:sz="6" w:space="0" w:color="1F497D"/>
              <w:bottom w:val="single" w:sz="6" w:space="0" w:color="1F497D"/>
              <w:right w:val="single" w:sz="6" w:space="0" w:color="1F497D"/>
            </w:tcBorders>
            <w:shd w:val="clear" w:color="auto" w:fill="auto"/>
          </w:tcPr>
          <w:p w14:paraId="41465E72"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595,414</w:t>
            </w:r>
          </w:p>
        </w:tc>
        <w:tc>
          <w:tcPr>
            <w:tcW w:w="1701" w:type="dxa"/>
            <w:tcBorders>
              <w:top w:val="single" w:sz="6" w:space="0" w:color="1F497D"/>
              <w:bottom w:val="single" w:sz="6" w:space="0" w:color="1F497D"/>
              <w:right w:val="single" w:sz="6" w:space="0" w:color="1F497D"/>
            </w:tcBorders>
            <w:shd w:val="clear" w:color="auto" w:fill="auto"/>
          </w:tcPr>
          <w:p w14:paraId="43A2006C"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38F7143D"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79D03C4D"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44A65580"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595,414</w:t>
            </w:r>
          </w:p>
        </w:tc>
        <w:tc>
          <w:tcPr>
            <w:tcW w:w="1440" w:type="dxa"/>
            <w:tcBorders>
              <w:top w:val="single" w:sz="6" w:space="0" w:color="1F497D"/>
              <w:bottom w:val="single" w:sz="6" w:space="0" w:color="1F497D"/>
            </w:tcBorders>
            <w:shd w:val="clear" w:color="auto" w:fill="auto"/>
          </w:tcPr>
          <w:p w14:paraId="3C2AEF55"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81.79</w:t>
            </w:r>
          </w:p>
        </w:tc>
      </w:tr>
      <w:tr w:rsidR="00AE4FB9" w:rsidRPr="00044E3B" w14:paraId="3D54BAEE"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02B51471"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Land Acquisition - Horseshoe bend Road Section 3 (Catholic school northern limit - Geelong Ring Road)</w:t>
            </w:r>
          </w:p>
        </w:tc>
        <w:tc>
          <w:tcPr>
            <w:tcW w:w="1134" w:type="dxa"/>
            <w:tcBorders>
              <w:top w:val="single" w:sz="6" w:space="0" w:color="1F497D"/>
              <w:bottom w:val="single" w:sz="6" w:space="0" w:color="1F497D"/>
              <w:right w:val="single" w:sz="6" w:space="0" w:color="1F497D"/>
            </w:tcBorders>
            <w:shd w:val="clear" w:color="auto" w:fill="auto"/>
          </w:tcPr>
          <w:p w14:paraId="77DDD285"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DI_LA_07</w:t>
            </w:r>
          </w:p>
        </w:tc>
        <w:tc>
          <w:tcPr>
            <w:tcW w:w="1842" w:type="dxa"/>
            <w:tcBorders>
              <w:top w:val="single" w:sz="6" w:space="0" w:color="1F497D"/>
              <w:bottom w:val="single" w:sz="6" w:space="0" w:color="1F497D"/>
              <w:right w:val="single" w:sz="6" w:space="0" w:color="1F497D"/>
            </w:tcBorders>
            <w:shd w:val="clear" w:color="auto" w:fill="auto"/>
          </w:tcPr>
          <w:p w14:paraId="13E21D40"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DCP05 Armstrong Creek Horseshoe Bend Precinct 2014</w:t>
            </w:r>
          </w:p>
        </w:tc>
        <w:tc>
          <w:tcPr>
            <w:tcW w:w="1276" w:type="dxa"/>
            <w:tcBorders>
              <w:top w:val="single" w:sz="6" w:space="0" w:color="1F497D"/>
              <w:bottom w:val="single" w:sz="6" w:space="0" w:color="1F497D"/>
              <w:right w:val="single" w:sz="6" w:space="0" w:color="1F497D"/>
            </w:tcBorders>
            <w:shd w:val="clear" w:color="auto" w:fill="auto"/>
          </w:tcPr>
          <w:p w14:paraId="6488DE10"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1,143,978</w:t>
            </w:r>
          </w:p>
        </w:tc>
        <w:tc>
          <w:tcPr>
            <w:tcW w:w="1701" w:type="dxa"/>
            <w:tcBorders>
              <w:top w:val="single" w:sz="6" w:space="0" w:color="1F497D"/>
              <w:bottom w:val="single" w:sz="6" w:space="0" w:color="1F497D"/>
              <w:right w:val="single" w:sz="6" w:space="0" w:color="1F497D"/>
            </w:tcBorders>
            <w:shd w:val="clear" w:color="auto" w:fill="auto"/>
          </w:tcPr>
          <w:p w14:paraId="71BC0664"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554E30D3"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33B3EA4A"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182FF858"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1,143,978</w:t>
            </w:r>
          </w:p>
        </w:tc>
        <w:tc>
          <w:tcPr>
            <w:tcW w:w="1440" w:type="dxa"/>
            <w:tcBorders>
              <w:top w:val="single" w:sz="6" w:space="0" w:color="1F497D"/>
              <w:bottom w:val="single" w:sz="6" w:space="0" w:color="1F497D"/>
            </w:tcBorders>
            <w:shd w:val="clear" w:color="auto" w:fill="auto"/>
          </w:tcPr>
          <w:p w14:paraId="03570B2F"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58.24</w:t>
            </w:r>
          </w:p>
        </w:tc>
      </w:tr>
      <w:tr w:rsidR="00AE4FB9" w:rsidRPr="00044E3B" w14:paraId="05240F4E"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7694006B"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Drainage Works - Reserve Road Retarding Basin - Land</w:t>
            </w:r>
          </w:p>
        </w:tc>
        <w:tc>
          <w:tcPr>
            <w:tcW w:w="1134" w:type="dxa"/>
            <w:tcBorders>
              <w:top w:val="single" w:sz="6" w:space="0" w:color="1F497D"/>
              <w:bottom w:val="single" w:sz="6" w:space="0" w:color="1F497D"/>
              <w:right w:val="single" w:sz="6" w:space="0" w:color="1F497D"/>
            </w:tcBorders>
            <w:shd w:val="clear" w:color="auto" w:fill="auto"/>
          </w:tcPr>
          <w:p w14:paraId="26E0FF69"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DI_LA_14</w:t>
            </w:r>
          </w:p>
        </w:tc>
        <w:tc>
          <w:tcPr>
            <w:tcW w:w="1842" w:type="dxa"/>
            <w:tcBorders>
              <w:top w:val="single" w:sz="6" w:space="0" w:color="1F497D"/>
              <w:bottom w:val="single" w:sz="6" w:space="0" w:color="1F497D"/>
              <w:right w:val="single" w:sz="6" w:space="0" w:color="1F497D"/>
            </w:tcBorders>
            <w:shd w:val="clear" w:color="auto" w:fill="auto"/>
          </w:tcPr>
          <w:p w14:paraId="20B32069"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DCP05 Armstrong Creek Horseshoe Bend Precinct 2014</w:t>
            </w:r>
          </w:p>
        </w:tc>
        <w:tc>
          <w:tcPr>
            <w:tcW w:w="1276" w:type="dxa"/>
            <w:tcBorders>
              <w:top w:val="single" w:sz="6" w:space="0" w:color="1F497D"/>
              <w:bottom w:val="single" w:sz="6" w:space="0" w:color="1F497D"/>
              <w:right w:val="single" w:sz="6" w:space="0" w:color="1F497D"/>
            </w:tcBorders>
            <w:shd w:val="clear" w:color="auto" w:fill="auto"/>
          </w:tcPr>
          <w:p w14:paraId="12EF17A4"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1,516,436</w:t>
            </w:r>
          </w:p>
        </w:tc>
        <w:tc>
          <w:tcPr>
            <w:tcW w:w="1701" w:type="dxa"/>
            <w:tcBorders>
              <w:top w:val="single" w:sz="6" w:space="0" w:color="1F497D"/>
              <w:bottom w:val="single" w:sz="6" w:space="0" w:color="1F497D"/>
              <w:right w:val="single" w:sz="6" w:space="0" w:color="1F497D"/>
            </w:tcBorders>
            <w:shd w:val="clear" w:color="auto" w:fill="auto"/>
          </w:tcPr>
          <w:p w14:paraId="796AAA98"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0C1F7605"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2DFF4767"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35630CFD"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1,516,436</w:t>
            </w:r>
          </w:p>
        </w:tc>
        <w:tc>
          <w:tcPr>
            <w:tcW w:w="1440" w:type="dxa"/>
            <w:tcBorders>
              <w:top w:val="single" w:sz="6" w:space="0" w:color="1F497D"/>
              <w:bottom w:val="single" w:sz="6" w:space="0" w:color="1F497D"/>
            </w:tcBorders>
            <w:shd w:val="clear" w:color="auto" w:fill="auto"/>
          </w:tcPr>
          <w:p w14:paraId="33F62632"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44.53</w:t>
            </w:r>
          </w:p>
        </w:tc>
      </w:tr>
      <w:tr w:rsidR="00AE4FB9" w:rsidRPr="00044E3B" w14:paraId="2A5B7B63"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536BCD38"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Drainage Works - Barwon Heads Road South Retarding Basin - Land</w:t>
            </w:r>
          </w:p>
        </w:tc>
        <w:tc>
          <w:tcPr>
            <w:tcW w:w="1134" w:type="dxa"/>
            <w:tcBorders>
              <w:top w:val="single" w:sz="6" w:space="0" w:color="1F497D"/>
              <w:bottom w:val="single" w:sz="6" w:space="0" w:color="1F497D"/>
              <w:right w:val="single" w:sz="6" w:space="0" w:color="1F497D"/>
            </w:tcBorders>
            <w:shd w:val="clear" w:color="auto" w:fill="auto"/>
          </w:tcPr>
          <w:p w14:paraId="69ACCBC9"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DI_LA_17</w:t>
            </w:r>
          </w:p>
        </w:tc>
        <w:tc>
          <w:tcPr>
            <w:tcW w:w="1842" w:type="dxa"/>
            <w:tcBorders>
              <w:top w:val="single" w:sz="6" w:space="0" w:color="1F497D"/>
              <w:bottom w:val="single" w:sz="6" w:space="0" w:color="1F497D"/>
              <w:right w:val="single" w:sz="6" w:space="0" w:color="1F497D"/>
            </w:tcBorders>
            <w:shd w:val="clear" w:color="auto" w:fill="auto"/>
          </w:tcPr>
          <w:p w14:paraId="2512D42F"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DCP05 Armstrong Creek Horseshoe Bend Precinct 2014</w:t>
            </w:r>
          </w:p>
        </w:tc>
        <w:tc>
          <w:tcPr>
            <w:tcW w:w="1276" w:type="dxa"/>
            <w:tcBorders>
              <w:top w:val="single" w:sz="6" w:space="0" w:color="1F497D"/>
              <w:bottom w:val="single" w:sz="6" w:space="0" w:color="1F497D"/>
              <w:right w:val="single" w:sz="6" w:space="0" w:color="1F497D"/>
            </w:tcBorders>
            <w:shd w:val="clear" w:color="auto" w:fill="auto"/>
          </w:tcPr>
          <w:p w14:paraId="5E62D3B5"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19,414</w:t>
            </w:r>
          </w:p>
        </w:tc>
        <w:tc>
          <w:tcPr>
            <w:tcW w:w="1701" w:type="dxa"/>
            <w:tcBorders>
              <w:top w:val="single" w:sz="6" w:space="0" w:color="1F497D"/>
              <w:bottom w:val="single" w:sz="6" w:space="0" w:color="1F497D"/>
              <w:right w:val="single" w:sz="6" w:space="0" w:color="1F497D"/>
            </w:tcBorders>
            <w:shd w:val="clear" w:color="auto" w:fill="auto"/>
          </w:tcPr>
          <w:p w14:paraId="1060AF48"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68311F8A"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3F93EECA"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293C8650"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19,414</w:t>
            </w:r>
          </w:p>
        </w:tc>
        <w:tc>
          <w:tcPr>
            <w:tcW w:w="1440" w:type="dxa"/>
            <w:tcBorders>
              <w:top w:val="single" w:sz="6" w:space="0" w:color="1F497D"/>
              <w:bottom w:val="single" w:sz="6" w:space="0" w:color="1F497D"/>
            </w:tcBorders>
            <w:shd w:val="clear" w:color="auto" w:fill="auto"/>
          </w:tcPr>
          <w:p w14:paraId="11F9771E"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0.96</w:t>
            </w:r>
          </w:p>
        </w:tc>
      </w:tr>
      <w:tr w:rsidR="00AE4FB9" w:rsidRPr="00044E3B" w14:paraId="387D0B1A"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1299555E"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 xml:space="preserve">Drainage Works - Barwon Heads Road to Harriot Road </w:t>
            </w:r>
            <w:r>
              <w:rPr>
                <w:rFonts w:ascii="Arial" w:hAnsi="Arial" w:cs="Arial"/>
                <w:sz w:val="18"/>
                <w:szCs w:val="18"/>
              </w:rPr>
              <w:t>-</w:t>
            </w:r>
            <w:r w:rsidRPr="00044E3B">
              <w:rPr>
                <w:rFonts w:ascii="Arial" w:hAnsi="Arial" w:cs="Arial"/>
                <w:sz w:val="18"/>
                <w:szCs w:val="18"/>
              </w:rPr>
              <w:t xml:space="preserve"> Land</w:t>
            </w:r>
          </w:p>
        </w:tc>
        <w:tc>
          <w:tcPr>
            <w:tcW w:w="1134" w:type="dxa"/>
            <w:tcBorders>
              <w:top w:val="single" w:sz="6" w:space="0" w:color="1F497D"/>
              <w:bottom w:val="single" w:sz="6" w:space="0" w:color="1F497D"/>
              <w:right w:val="single" w:sz="6" w:space="0" w:color="1F497D"/>
            </w:tcBorders>
            <w:shd w:val="clear" w:color="auto" w:fill="auto"/>
          </w:tcPr>
          <w:p w14:paraId="1F6CA6CE"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DI_LA_18</w:t>
            </w:r>
          </w:p>
        </w:tc>
        <w:tc>
          <w:tcPr>
            <w:tcW w:w="1842" w:type="dxa"/>
            <w:tcBorders>
              <w:top w:val="single" w:sz="6" w:space="0" w:color="1F497D"/>
              <w:bottom w:val="single" w:sz="6" w:space="0" w:color="1F497D"/>
              <w:right w:val="single" w:sz="6" w:space="0" w:color="1F497D"/>
            </w:tcBorders>
            <w:shd w:val="clear" w:color="auto" w:fill="auto"/>
          </w:tcPr>
          <w:p w14:paraId="2647F465"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DCP05 Armstrong Creek Horseshoe Bend Precinct 2014</w:t>
            </w:r>
          </w:p>
        </w:tc>
        <w:tc>
          <w:tcPr>
            <w:tcW w:w="1276" w:type="dxa"/>
            <w:tcBorders>
              <w:top w:val="single" w:sz="6" w:space="0" w:color="1F497D"/>
              <w:bottom w:val="single" w:sz="6" w:space="0" w:color="1F497D"/>
              <w:right w:val="single" w:sz="6" w:space="0" w:color="1F497D"/>
            </w:tcBorders>
            <w:shd w:val="clear" w:color="auto" w:fill="auto"/>
          </w:tcPr>
          <w:p w14:paraId="31778C14"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1,595,854</w:t>
            </w:r>
          </w:p>
        </w:tc>
        <w:tc>
          <w:tcPr>
            <w:tcW w:w="1701" w:type="dxa"/>
            <w:tcBorders>
              <w:top w:val="single" w:sz="6" w:space="0" w:color="1F497D"/>
              <w:bottom w:val="single" w:sz="6" w:space="0" w:color="1F497D"/>
              <w:right w:val="single" w:sz="6" w:space="0" w:color="1F497D"/>
            </w:tcBorders>
            <w:shd w:val="clear" w:color="auto" w:fill="auto"/>
          </w:tcPr>
          <w:p w14:paraId="52459662"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52A71381"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6EA416E6"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280F69FF"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1,595,854</w:t>
            </w:r>
          </w:p>
        </w:tc>
        <w:tc>
          <w:tcPr>
            <w:tcW w:w="1440" w:type="dxa"/>
            <w:tcBorders>
              <w:top w:val="single" w:sz="6" w:space="0" w:color="1F497D"/>
              <w:bottom w:val="single" w:sz="6" w:space="0" w:color="1F497D"/>
            </w:tcBorders>
            <w:shd w:val="clear" w:color="auto" w:fill="auto"/>
          </w:tcPr>
          <w:p w14:paraId="7262199A"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58.48</w:t>
            </w:r>
          </w:p>
        </w:tc>
      </w:tr>
      <w:tr w:rsidR="00AE4FB9" w:rsidRPr="00044E3B" w14:paraId="4EE16AE9"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301FBC7D"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Sparrovale Wetlands - Land (1 - 87 Grove Road, Armstrong Creek)</w:t>
            </w:r>
          </w:p>
        </w:tc>
        <w:tc>
          <w:tcPr>
            <w:tcW w:w="1134" w:type="dxa"/>
            <w:tcBorders>
              <w:top w:val="single" w:sz="6" w:space="0" w:color="1F497D"/>
              <w:bottom w:val="single" w:sz="6" w:space="0" w:color="1F497D"/>
              <w:right w:val="single" w:sz="6" w:space="0" w:color="1F497D"/>
            </w:tcBorders>
            <w:shd w:val="clear" w:color="auto" w:fill="auto"/>
          </w:tcPr>
          <w:p w14:paraId="4C8ECB4B"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DI_LA_22</w:t>
            </w:r>
          </w:p>
        </w:tc>
        <w:tc>
          <w:tcPr>
            <w:tcW w:w="1842" w:type="dxa"/>
            <w:tcBorders>
              <w:top w:val="single" w:sz="6" w:space="0" w:color="1F497D"/>
              <w:bottom w:val="single" w:sz="6" w:space="0" w:color="1F497D"/>
              <w:right w:val="single" w:sz="6" w:space="0" w:color="1F497D"/>
            </w:tcBorders>
            <w:shd w:val="clear" w:color="auto" w:fill="auto"/>
          </w:tcPr>
          <w:p w14:paraId="1D19EBD1"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DCP05 Armstrong Creek Horseshoe Bend Precinct 2014</w:t>
            </w:r>
          </w:p>
        </w:tc>
        <w:tc>
          <w:tcPr>
            <w:tcW w:w="1276" w:type="dxa"/>
            <w:tcBorders>
              <w:top w:val="single" w:sz="6" w:space="0" w:color="1F497D"/>
              <w:bottom w:val="single" w:sz="6" w:space="0" w:color="1F497D"/>
              <w:right w:val="single" w:sz="6" w:space="0" w:color="1F497D"/>
            </w:tcBorders>
            <w:shd w:val="clear" w:color="auto" w:fill="auto"/>
          </w:tcPr>
          <w:p w14:paraId="0678762A"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6,084</w:t>
            </w:r>
          </w:p>
        </w:tc>
        <w:tc>
          <w:tcPr>
            <w:tcW w:w="1701" w:type="dxa"/>
            <w:tcBorders>
              <w:top w:val="single" w:sz="6" w:space="0" w:color="1F497D"/>
              <w:bottom w:val="single" w:sz="6" w:space="0" w:color="1F497D"/>
              <w:right w:val="single" w:sz="6" w:space="0" w:color="1F497D"/>
            </w:tcBorders>
            <w:shd w:val="clear" w:color="auto" w:fill="auto"/>
          </w:tcPr>
          <w:p w14:paraId="5659D670"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4F8474D5"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2782E9AB"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644B1A3D"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6,084</w:t>
            </w:r>
          </w:p>
        </w:tc>
        <w:tc>
          <w:tcPr>
            <w:tcW w:w="1440" w:type="dxa"/>
            <w:tcBorders>
              <w:top w:val="single" w:sz="6" w:space="0" w:color="1F497D"/>
              <w:bottom w:val="single" w:sz="6" w:space="0" w:color="1F497D"/>
            </w:tcBorders>
            <w:shd w:val="clear" w:color="auto" w:fill="auto"/>
          </w:tcPr>
          <w:p w14:paraId="303A7D30"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0.28</w:t>
            </w:r>
          </w:p>
        </w:tc>
      </w:tr>
      <w:tr w:rsidR="00AE4FB9" w:rsidRPr="00044E3B" w14:paraId="0EC2DB1F"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38CF49A2"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Land Acquisition - Boundary Road - 412 Torquay Road Armstrong Creek (Property 1)</w:t>
            </w:r>
          </w:p>
        </w:tc>
        <w:tc>
          <w:tcPr>
            <w:tcW w:w="1134" w:type="dxa"/>
            <w:tcBorders>
              <w:top w:val="single" w:sz="6" w:space="0" w:color="1F497D"/>
              <w:bottom w:val="single" w:sz="6" w:space="0" w:color="1F497D"/>
              <w:right w:val="single" w:sz="6" w:space="0" w:color="1F497D"/>
            </w:tcBorders>
            <w:shd w:val="clear" w:color="auto" w:fill="auto"/>
          </w:tcPr>
          <w:p w14:paraId="03488F4B"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DI_LA_3a</w:t>
            </w:r>
          </w:p>
        </w:tc>
        <w:tc>
          <w:tcPr>
            <w:tcW w:w="1842" w:type="dxa"/>
            <w:tcBorders>
              <w:top w:val="single" w:sz="6" w:space="0" w:color="1F497D"/>
              <w:bottom w:val="single" w:sz="6" w:space="0" w:color="1F497D"/>
              <w:right w:val="single" w:sz="6" w:space="0" w:color="1F497D"/>
            </w:tcBorders>
            <w:shd w:val="clear" w:color="auto" w:fill="auto"/>
          </w:tcPr>
          <w:p w14:paraId="11ADCFA5"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DCP06 Armstrong Creek Town Centre Precinct 2014</w:t>
            </w:r>
          </w:p>
        </w:tc>
        <w:tc>
          <w:tcPr>
            <w:tcW w:w="1276" w:type="dxa"/>
            <w:tcBorders>
              <w:top w:val="single" w:sz="6" w:space="0" w:color="1F497D"/>
              <w:bottom w:val="single" w:sz="6" w:space="0" w:color="1F497D"/>
              <w:right w:val="single" w:sz="6" w:space="0" w:color="1F497D"/>
            </w:tcBorders>
            <w:shd w:val="clear" w:color="auto" w:fill="auto"/>
          </w:tcPr>
          <w:p w14:paraId="5403A48A"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322,707</w:t>
            </w:r>
          </w:p>
        </w:tc>
        <w:tc>
          <w:tcPr>
            <w:tcW w:w="1701" w:type="dxa"/>
            <w:tcBorders>
              <w:top w:val="single" w:sz="6" w:space="0" w:color="1F497D"/>
              <w:bottom w:val="single" w:sz="6" w:space="0" w:color="1F497D"/>
              <w:right w:val="single" w:sz="6" w:space="0" w:color="1F497D"/>
            </w:tcBorders>
            <w:shd w:val="clear" w:color="auto" w:fill="auto"/>
          </w:tcPr>
          <w:p w14:paraId="2ACC2A6F"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7584B82B"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7F9A2D46"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58C7C6BF"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322,707</w:t>
            </w:r>
          </w:p>
        </w:tc>
        <w:tc>
          <w:tcPr>
            <w:tcW w:w="1440" w:type="dxa"/>
            <w:tcBorders>
              <w:top w:val="single" w:sz="6" w:space="0" w:color="1F497D"/>
              <w:bottom w:val="single" w:sz="6" w:space="0" w:color="1F497D"/>
            </w:tcBorders>
            <w:shd w:val="clear" w:color="auto" w:fill="auto"/>
          </w:tcPr>
          <w:p w14:paraId="03207205"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100.00</w:t>
            </w:r>
          </w:p>
        </w:tc>
      </w:tr>
      <w:tr w:rsidR="00AE4FB9" w:rsidRPr="00044E3B" w14:paraId="2ABCBE5B"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645CFBAB"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Land Acquisition - Boundary Road - 350-360 Boundary Road Armstrong Creek (Property 2)</w:t>
            </w:r>
          </w:p>
        </w:tc>
        <w:tc>
          <w:tcPr>
            <w:tcW w:w="1134" w:type="dxa"/>
            <w:tcBorders>
              <w:top w:val="single" w:sz="6" w:space="0" w:color="1F497D"/>
              <w:bottom w:val="single" w:sz="6" w:space="0" w:color="1F497D"/>
              <w:right w:val="single" w:sz="6" w:space="0" w:color="1F497D"/>
            </w:tcBorders>
            <w:shd w:val="clear" w:color="auto" w:fill="auto"/>
          </w:tcPr>
          <w:p w14:paraId="5E2FC3EF"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DI_LA_3b</w:t>
            </w:r>
          </w:p>
        </w:tc>
        <w:tc>
          <w:tcPr>
            <w:tcW w:w="1842" w:type="dxa"/>
            <w:tcBorders>
              <w:top w:val="single" w:sz="6" w:space="0" w:color="1F497D"/>
              <w:bottom w:val="single" w:sz="6" w:space="0" w:color="1F497D"/>
              <w:right w:val="single" w:sz="6" w:space="0" w:color="1F497D"/>
            </w:tcBorders>
            <w:shd w:val="clear" w:color="auto" w:fill="auto"/>
          </w:tcPr>
          <w:p w14:paraId="697C887B"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DCP06 Armstrong Creek Town Centre Precinct 2014</w:t>
            </w:r>
          </w:p>
        </w:tc>
        <w:tc>
          <w:tcPr>
            <w:tcW w:w="1276" w:type="dxa"/>
            <w:tcBorders>
              <w:top w:val="single" w:sz="6" w:space="0" w:color="1F497D"/>
              <w:bottom w:val="single" w:sz="6" w:space="0" w:color="1F497D"/>
              <w:right w:val="single" w:sz="6" w:space="0" w:color="1F497D"/>
            </w:tcBorders>
            <w:shd w:val="clear" w:color="auto" w:fill="auto"/>
          </w:tcPr>
          <w:p w14:paraId="698CBCA9"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9,707</w:t>
            </w:r>
          </w:p>
        </w:tc>
        <w:tc>
          <w:tcPr>
            <w:tcW w:w="1701" w:type="dxa"/>
            <w:tcBorders>
              <w:top w:val="single" w:sz="6" w:space="0" w:color="1F497D"/>
              <w:bottom w:val="single" w:sz="6" w:space="0" w:color="1F497D"/>
              <w:right w:val="single" w:sz="6" w:space="0" w:color="1F497D"/>
            </w:tcBorders>
            <w:shd w:val="clear" w:color="auto" w:fill="auto"/>
          </w:tcPr>
          <w:p w14:paraId="572E8166"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2E271660"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2C921F11"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7CBE9FDF"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9,707</w:t>
            </w:r>
          </w:p>
        </w:tc>
        <w:tc>
          <w:tcPr>
            <w:tcW w:w="1440" w:type="dxa"/>
            <w:tcBorders>
              <w:top w:val="single" w:sz="6" w:space="0" w:color="1F497D"/>
              <w:bottom w:val="single" w:sz="6" w:space="0" w:color="1F497D"/>
            </w:tcBorders>
            <w:shd w:val="clear" w:color="auto" w:fill="auto"/>
          </w:tcPr>
          <w:p w14:paraId="38081FE7"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3.37</w:t>
            </w:r>
          </w:p>
        </w:tc>
      </w:tr>
      <w:tr w:rsidR="00AE4FB9" w:rsidRPr="00044E3B" w14:paraId="7422BAB3"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25DF6FF1"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lastRenderedPageBreak/>
              <w:t xml:space="preserve">Land Acquisition - Boundary Road (Surf coast Highway to </w:t>
            </w:r>
            <w:proofErr w:type="spellStart"/>
            <w:r w:rsidRPr="00044E3B">
              <w:rPr>
                <w:rFonts w:ascii="Arial" w:hAnsi="Arial" w:cs="Arial"/>
                <w:sz w:val="18"/>
                <w:szCs w:val="18"/>
              </w:rPr>
              <w:t>Barwarre</w:t>
            </w:r>
            <w:proofErr w:type="spellEnd"/>
            <w:r w:rsidRPr="00044E3B">
              <w:rPr>
                <w:rFonts w:ascii="Arial" w:hAnsi="Arial" w:cs="Arial"/>
                <w:sz w:val="18"/>
                <w:szCs w:val="18"/>
              </w:rPr>
              <w:t xml:space="preserve"> Road) - 412 Torquay Road</w:t>
            </w:r>
          </w:p>
        </w:tc>
        <w:tc>
          <w:tcPr>
            <w:tcW w:w="1134" w:type="dxa"/>
            <w:tcBorders>
              <w:top w:val="single" w:sz="6" w:space="0" w:color="1F497D"/>
              <w:bottom w:val="single" w:sz="6" w:space="0" w:color="1F497D"/>
              <w:right w:val="single" w:sz="6" w:space="0" w:color="1F497D"/>
            </w:tcBorders>
            <w:shd w:val="clear" w:color="auto" w:fill="auto"/>
          </w:tcPr>
          <w:p w14:paraId="07D643F3"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DI_LA_9a</w:t>
            </w:r>
          </w:p>
        </w:tc>
        <w:tc>
          <w:tcPr>
            <w:tcW w:w="1842" w:type="dxa"/>
            <w:tcBorders>
              <w:top w:val="single" w:sz="6" w:space="0" w:color="1F497D"/>
              <w:bottom w:val="single" w:sz="6" w:space="0" w:color="1F497D"/>
              <w:right w:val="single" w:sz="6" w:space="0" w:color="1F497D"/>
            </w:tcBorders>
            <w:shd w:val="clear" w:color="auto" w:fill="auto"/>
          </w:tcPr>
          <w:p w14:paraId="41F97B1F"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DCP05 Armstrong Creek Horseshoe Bend Precinct 2014</w:t>
            </w:r>
          </w:p>
        </w:tc>
        <w:tc>
          <w:tcPr>
            <w:tcW w:w="1276" w:type="dxa"/>
            <w:tcBorders>
              <w:top w:val="single" w:sz="6" w:space="0" w:color="1F497D"/>
              <w:bottom w:val="single" w:sz="6" w:space="0" w:color="1F497D"/>
              <w:right w:val="single" w:sz="6" w:space="0" w:color="1F497D"/>
            </w:tcBorders>
            <w:shd w:val="clear" w:color="auto" w:fill="auto"/>
          </w:tcPr>
          <w:p w14:paraId="1AF536CC"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322,707</w:t>
            </w:r>
          </w:p>
        </w:tc>
        <w:tc>
          <w:tcPr>
            <w:tcW w:w="1701" w:type="dxa"/>
            <w:tcBorders>
              <w:top w:val="single" w:sz="6" w:space="0" w:color="1F497D"/>
              <w:bottom w:val="single" w:sz="6" w:space="0" w:color="1F497D"/>
              <w:right w:val="single" w:sz="6" w:space="0" w:color="1F497D"/>
            </w:tcBorders>
            <w:shd w:val="clear" w:color="auto" w:fill="auto"/>
          </w:tcPr>
          <w:p w14:paraId="4C43DE1D"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62ACEC9A"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1EFDC9A2"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092CFEBB"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322,707</w:t>
            </w:r>
          </w:p>
        </w:tc>
        <w:tc>
          <w:tcPr>
            <w:tcW w:w="1440" w:type="dxa"/>
            <w:tcBorders>
              <w:top w:val="single" w:sz="6" w:space="0" w:color="1F497D"/>
              <w:bottom w:val="single" w:sz="6" w:space="0" w:color="1F497D"/>
            </w:tcBorders>
            <w:shd w:val="clear" w:color="auto" w:fill="auto"/>
          </w:tcPr>
          <w:p w14:paraId="1E350C39"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80.68</w:t>
            </w:r>
          </w:p>
        </w:tc>
      </w:tr>
      <w:tr w:rsidR="00AE4FB9" w:rsidRPr="00044E3B" w14:paraId="374B56BA"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7361569E"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 xml:space="preserve">Land Acquisition - Boundary Road (Surf coast Highway to </w:t>
            </w:r>
            <w:proofErr w:type="spellStart"/>
            <w:r w:rsidRPr="00044E3B">
              <w:rPr>
                <w:rFonts w:ascii="Arial" w:hAnsi="Arial" w:cs="Arial"/>
                <w:sz w:val="18"/>
                <w:szCs w:val="18"/>
              </w:rPr>
              <w:t>Barwarre</w:t>
            </w:r>
            <w:proofErr w:type="spellEnd"/>
            <w:r w:rsidRPr="00044E3B">
              <w:rPr>
                <w:rFonts w:ascii="Arial" w:hAnsi="Arial" w:cs="Arial"/>
                <w:sz w:val="18"/>
                <w:szCs w:val="18"/>
              </w:rPr>
              <w:t xml:space="preserve"> Road) - 350-360 Boundary Road</w:t>
            </w:r>
          </w:p>
        </w:tc>
        <w:tc>
          <w:tcPr>
            <w:tcW w:w="1134" w:type="dxa"/>
            <w:tcBorders>
              <w:top w:val="single" w:sz="6" w:space="0" w:color="1F497D"/>
              <w:bottom w:val="single" w:sz="6" w:space="0" w:color="1F497D"/>
              <w:right w:val="single" w:sz="6" w:space="0" w:color="1F497D"/>
            </w:tcBorders>
            <w:shd w:val="clear" w:color="auto" w:fill="auto"/>
          </w:tcPr>
          <w:p w14:paraId="7844D352"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DI_LA_9b</w:t>
            </w:r>
          </w:p>
        </w:tc>
        <w:tc>
          <w:tcPr>
            <w:tcW w:w="1842" w:type="dxa"/>
            <w:tcBorders>
              <w:top w:val="single" w:sz="6" w:space="0" w:color="1F497D"/>
              <w:bottom w:val="single" w:sz="6" w:space="0" w:color="1F497D"/>
              <w:right w:val="single" w:sz="6" w:space="0" w:color="1F497D"/>
            </w:tcBorders>
            <w:shd w:val="clear" w:color="auto" w:fill="auto"/>
          </w:tcPr>
          <w:p w14:paraId="036BEE99"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DCP05 Armstrong Creek Horseshoe Bend Precinct 2014</w:t>
            </w:r>
          </w:p>
        </w:tc>
        <w:tc>
          <w:tcPr>
            <w:tcW w:w="1276" w:type="dxa"/>
            <w:tcBorders>
              <w:top w:val="single" w:sz="6" w:space="0" w:color="1F497D"/>
              <w:bottom w:val="single" w:sz="6" w:space="0" w:color="1F497D"/>
              <w:right w:val="single" w:sz="6" w:space="0" w:color="1F497D"/>
            </w:tcBorders>
            <w:shd w:val="clear" w:color="auto" w:fill="auto"/>
          </w:tcPr>
          <w:p w14:paraId="5EAD1628"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9,707</w:t>
            </w:r>
          </w:p>
        </w:tc>
        <w:tc>
          <w:tcPr>
            <w:tcW w:w="1701" w:type="dxa"/>
            <w:tcBorders>
              <w:top w:val="single" w:sz="6" w:space="0" w:color="1F497D"/>
              <w:bottom w:val="single" w:sz="6" w:space="0" w:color="1F497D"/>
              <w:right w:val="single" w:sz="6" w:space="0" w:color="1F497D"/>
            </w:tcBorders>
            <w:shd w:val="clear" w:color="auto" w:fill="auto"/>
          </w:tcPr>
          <w:p w14:paraId="3137EDAD"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49A5C3F7"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775BA475"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11C11285"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9,707</w:t>
            </w:r>
          </w:p>
        </w:tc>
        <w:tc>
          <w:tcPr>
            <w:tcW w:w="1440" w:type="dxa"/>
            <w:tcBorders>
              <w:top w:val="single" w:sz="6" w:space="0" w:color="1F497D"/>
              <w:bottom w:val="single" w:sz="6" w:space="0" w:color="1F497D"/>
            </w:tcBorders>
            <w:shd w:val="clear" w:color="auto" w:fill="auto"/>
          </w:tcPr>
          <w:p w14:paraId="36F02F17"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2.33</w:t>
            </w:r>
          </w:p>
        </w:tc>
      </w:tr>
      <w:tr w:rsidR="00AE4FB9" w:rsidRPr="00044E3B" w14:paraId="0BEF82A7"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604B0173"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Intersection - GRR-4c and Connector (west of Airport Road)</w:t>
            </w:r>
          </w:p>
        </w:tc>
        <w:tc>
          <w:tcPr>
            <w:tcW w:w="1134" w:type="dxa"/>
            <w:tcBorders>
              <w:top w:val="single" w:sz="6" w:space="0" w:color="1F497D"/>
              <w:bottom w:val="single" w:sz="6" w:space="0" w:color="1F497D"/>
              <w:right w:val="single" w:sz="6" w:space="0" w:color="1F497D"/>
            </w:tcBorders>
            <w:shd w:val="clear" w:color="auto" w:fill="auto"/>
          </w:tcPr>
          <w:p w14:paraId="3883777D"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DI_RO_01</w:t>
            </w:r>
          </w:p>
        </w:tc>
        <w:tc>
          <w:tcPr>
            <w:tcW w:w="1842" w:type="dxa"/>
            <w:tcBorders>
              <w:top w:val="single" w:sz="6" w:space="0" w:color="1F497D"/>
              <w:bottom w:val="single" w:sz="6" w:space="0" w:color="1F497D"/>
              <w:right w:val="single" w:sz="6" w:space="0" w:color="1F497D"/>
            </w:tcBorders>
            <w:shd w:val="clear" w:color="auto" w:fill="auto"/>
          </w:tcPr>
          <w:p w14:paraId="268BC0AA"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DCP04 Armstrong Creek West Precinct 2013</w:t>
            </w:r>
          </w:p>
        </w:tc>
        <w:tc>
          <w:tcPr>
            <w:tcW w:w="1276" w:type="dxa"/>
            <w:tcBorders>
              <w:top w:val="single" w:sz="6" w:space="0" w:color="1F497D"/>
              <w:bottom w:val="single" w:sz="6" w:space="0" w:color="1F497D"/>
              <w:right w:val="single" w:sz="6" w:space="0" w:color="1F497D"/>
            </w:tcBorders>
            <w:shd w:val="clear" w:color="auto" w:fill="auto"/>
          </w:tcPr>
          <w:p w14:paraId="5A6B13D2"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2,987</w:t>
            </w:r>
          </w:p>
        </w:tc>
        <w:tc>
          <w:tcPr>
            <w:tcW w:w="1701" w:type="dxa"/>
            <w:tcBorders>
              <w:top w:val="single" w:sz="6" w:space="0" w:color="1F497D"/>
              <w:bottom w:val="single" w:sz="6" w:space="0" w:color="1F497D"/>
              <w:right w:val="single" w:sz="6" w:space="0" w:color="1F497D"/>
            </w:tcBorders>
            <w:shd w:val="clear" w:color="auto" w:fill="auto"/>
          </w:tcPr>
          <w:p w14:paraId="58E445DD" w14:textId="77777777" w:rsidR="00AE4FB9" w:rsidRPr="00044E3B" w:rsidRDefault="00AE4FB9" w:rsidP="0001103C">
            <w:pPr>
              <w:spacing w:before="100" w:after="100"/>
              <w:ind w:right="105"/>
              <w:jc w:val="right"/>
              <w:rPr>
                <w:rFonts w:ascii="Arial" w:hAnsi="Arial" w:cs="Arial"/>
                <w:sz w:val="18"/>
                <w:szCs w:val="18"/>
                <w:highlight w:val="yellow"/>
              </w:rPr>
            </w:pPr>
          </w:p>
        </w:tc>
        <w:tc>
          <w:tcPr>
            <w:tcW w:w="1559" w:type="dxa"/>
            <w:tcBorders>
              <w:top w:val="single" w:sz="6" w:space="0" w:color="1F497D"/>
              <w:bottom w:val="single" w:sz="6" w:space="0" w:color="1F497D"/>
              <w:right w:val="single" w:sz="6" w:space="0" w:color="1F497D"/>
            </w:tcBorders>
            <w:shd w:val="clear" w:color="auto" w:fill="auto"/>
          </w:tcPr>
          <w:p w14:paraId="485922AD"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1E941633"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322463B7"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2,987</w:t>
            </w:r>
          </w:p>
        </w:tc>
        <w:tc>
          <w:tcPr>
            <w:tcW w:w="1440" w:type="dxa"/>
            <w:tcBorders>
              <w:top w:val="single" w:sz="6" w:space="0" w:color="1F497D"/>
              <w:bottom w:val="single" w:sz="6" w:space="0" w:color="1F497D"/>
            </w:tcBorders>
            <w:shd w:val="clear" w:color="auto" w:fill="auto"/>
          </w:tcPr>
          <w:p w14:paraId="39123E5F"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0.20</w:t>
            </w:r>
          </w:p>
        </w:tc>
      </w:tr>
      <w:tr w:rsidR="00AE4FB9" w:rsidRPr="00044E3B" w14:paraId="7FE3784D"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7E7406B9"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Land acquisition for the Regional active open space reserve</w:t>
            </w:r>
          </w:p>
        </w:tc>
        <w:tc>
          <w:tcPr>
            <w:tcW w:w="1134" w:type="dxa"/>
            <w:tcBorders>
              <w:top w:val="single" w:sz="6" w:space="0" w:color="1F497D"/>
              <w:bottom w:val="single" w:sz="6" w:space="0" w:color="1F497D"/>
              <w:right w:val="single" w:sz="6" w:space="0" w:color="1F497D"/>
            </w:tcBorders>
            <w:shd w:val="clear" w:color="auto" w:fill="auto"/>
          </w:tcPr>
          <w:p w14:paraId="4432E10A"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DI_LA_4</w:t>
            </w:r>
          </w:p>
        </w:tc>
        <w:tc>
          <w:tcPr>
            <w:tcW w:w="1842" w:type="dxa"/>
            <w:tcBorders>
              <w:top w:val="single" w:sz="6" w:space="0" w:color="1F497D"/>
              <w:bottom w:val="single" w:sz="6" w:space="0" w:color="1F497D"/>
              <w:right w:val="single" w:sz="6" w:space="0" w:color="1F497D"/>
            </w:tcBorders>
            <w:shd w:val="clear" w:color="auto" w:fill="auto"/>
          </w:tcPr>
          <w:p w14:paraId="6EF023F5"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DCP03 Armstrong Creek East Precinct 2012</w:t>
            </w:r>
          </w:p>
        </w:tc>
        <w:tc>
          <w:tcPr>
            <w:tcW w:w="1276" w:type="dxa"/>
            <w:tcBorders>
              <w:top w:val="single" w:sz="6" w:space="0" w:color="1F497D"/>
              <w:bottom w:val="single" w:sz="6" w:space="0" w:color="1F497D"/>
              <w:right w:val="single" w:sz="6" w:space="0" w:color="1F497D"/>
            </w:tcBorders>
            <w:shd w:val="clear" w:color="auto" w:fill="auto"/>
          </w:tcPr>
          <w:p w14:paraId="0DA05A5B" w14:textId="77777777" w:rsidR="00AE4FB9" w:rsidRPr="00044E3B" w:rsidRDefault="00AE4FB9" w:rsidP="0001103C">
            <w:pPr>
              <w:spacing w:before="100" w:after="100"/>
              <w:ind w:right="105"/>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5BB6FB58"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19,020</w:t>
            </w:r>
          </w:p>
        </w:tc>
        <w:tc>
          <w:tcPr>
            <w:tcW w:w="1559" w:type="dxa"/>
            <w:tcBorders>
              <w:top w:val="single" w:sz="6" w:space="0" w:color="1F497D"/>
              <w:bottom w:val="single" w:sz="6" w:space="0" w:color="1F497D"/>
              <w:right w:val="single" w:sz="6" w:space="0" w:color="1F497D"/>
            </w:tcBorders>
            <w:shd w:val="clear" w:color="auto" w:fill="auto"/>
          </w:tcPr>
          <w:p w14:paraId="15D55835"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34A598AF"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4FDF4A97"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19,020</w:t>
            </w:r>
          </w:p>
        </w:tc>
        <w:tc>
          <w:tcPr>
            <w:tcW w:w="1440" w:type="dxa"/>
            <w:tcBorders>
              <w:top w:val="single" w:sz="6" w:space="0" w:color="1F497D"/>
              <w:bottom w:val="single" w:sz="6" w:space="0" w:color="1F497D"/>
            </w:tcBorders>
            <w:shd w:val="clear" w:color="auto" w:fill="auto"/>
          </w:tcPr>
          <w:p w14:paraId="443D549A"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1.15</w:t>
            </w:r>
          </w:p>
        </w:tc>
      </w:tr>
      <w:tr w:rsidR="00AE4FB9" w:rsidRPr="00044E3B" w14:paraId="5F16E6C2"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548B1270"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Off-road shared trail network</w:t>
            </w:r>
          </w:p>
        </w:tc>
        <w:tc>
          <w:tcPr>
            <w:tcW w:w="1134" w:type="dxa"/>
            <w:tcBorders>
              <w:top w:val="single" w:sz="6" w:space="0" w:color="1F497D"/>
              <w:bottom w:val="single" w:sz="6" w:space="0" w:color="1F497D"/>
              <w:right w:val="single" w:sz="6" w:space="0" w:color="1F497D"/>
            </w:tcBorders>
            <w:shd w:val="clear" w:color="auto" w:fill="auto"/>
          </w:tcPr>
          <w:p w14:paraId="764F4540"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DI_TR_1</w:t>
            </w:r>
          </w:p>
        </w:tc>
        <w:tc>
          <w:tcPr>
            <w:tcW w:w="1842" w:type="dxa"/>
            <w:tcBorders>
              <w:top w:val="single" w:sz="6" w:space="0" w:color="1F497D"/>
              <w:bottom w:val="single" w:sz="6" w:space="0" w:color="1F497D"/>
              <w:right w:val="single" w:sz="6" w:space="0" w:color="1F497D"/>
            </w:tcBorders>
            <w:shd w:val="clear" w:color="auto" w:fill="auto"/>
          </w:tcPr>
          <w:p w14:paraId="5A209E09"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DCP03 Armstrong Creek East Precinct 2012</w:t>
            </w:r>
          </w:p>
        </w:tc>
        <w:tc>
          <w:tcPr>
            <w:tcW w:w="1276" w:type="dxa"/>
            <w:tcBorders>
              <w:top w:val="single" w:sz="6" w:space="0" w:color="1F497D"/>
              <w:bottom w:val="single" w:sz="6" w:space="0" w:color="1F497D"/>
              <w:right w:val="single" w:sz="6" w:space="0" w:color="1F497D"/>
            </w:tcBorders>
            <w:shd w:val="clear" w:color="auto" w:fill="auto"/>
          </w:tcPr>
          <w:p w14:paraId="305BADCA" w14:textId="77777777" w:rsidR="00AE4FB9" w:rsidRPr="00044E3B" w:rsidRDefault="00AE4FB9" w:rsidP="0001103C">
            <w:pPr>
              <w:spacing w:before="100" w:after="100"/>
              <w:ind w:right="105"/>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4826F526"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85,148</w:t>
            </w:r>
          </w:p>
        </w:tc>
        <w:tc>
          <w:tcPr>
            <w:tcW w:w="1559" w:type="dxa"/>
            <w:tcBorders>
              <w:top w:val="single" w:sz="6" w:space="0" w:color="1F497D"/>
              <w:bottom w:val="single" w:sz="6" w:space="0" w:color="1F497D"/>
              <w:right w:val="single" w:sz="6" w:space="0" w:color="1F497D"/>
            </w:tcBorders>
            <w:shd w:val="clear" w:color="auto" w:fill="auto"/>
          </w:tcPr>
          <w:p w14:paraId="199799AF"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67EF911C"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6C9EC466"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85,148</w:t>
            </w:r>
          </w:p>
        </w:tc>
        <w:tc>
          <w:tcPr>
            <w:tcW w:w="1440" w:type="dxa"/>
            <w:tcBorders>
              <w:top w:val="single" w:sz="6" w:space="0" w:color="1F497D"/>
              <w:bottom w:val="single" w:sz="6" w:space="0" w:color="1F497D"/>
            </w:tcBorders>
            <w:shd w:val="clear" w:color="auto" w:fill="auto"/>
          </w:tcPr>
          <w:p w14:paraId="21E1661B"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1.67</w:t>
            </w:r>
          </w:p>
        </w:tc>
      </w:tr>
      <w:tr w:rsidR="00AE4FB9" w:rsidRPr="00044E3B" w14:paraId="17464527"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0C9F8F39"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 xml:space="preserve">Intersection - Horseshoe Bend Road and New </w:t>
            </w:r>
            <w:proofErr w:type="spellStart"/>
            <w:r w:rsidRPr="00044E3B">
              <w:rPr>
                <w:rFonts w:ascii="Arial" w:hAnsi="Arial" w:cs="Arial"/>
                <w:sz w:val="18"/>
                <w:szCs w:val="18"/>
              </w:rPr>
              <w:t>Burvilles</w:t>
            </w:r>
            <w:proofErr w:type="spellEnd"/>
            <w:r w:rsidRPr="00044E3B">
              <w:rPr>
                <w:rFonts w:ascii="Arial" w:hAnsi="Arial" w:cs="Arial"/>
                <w:sz w:val="18"/>
                <w:szCs w:val="18"/>
              </w:rPr>
              <w:t xml:space="preserve"> Road</w:t>
            </w:r>
          </w:p>
        </w:tc>
        <w:tc>
          <w:tcPr>
            <w:tcW w:w="1134" w:type="dxa"/>
            <w:tcBorders>
              <w:top w:val="single" w:sz="6" w:space="0" w:color="1F497D"/>
              <w:bottom w:val="single" w:sz="6" w:space="0" w:color="1F497D"/>
              <w:right w:val="single" w:sz="6" w:space="0" w:color="1F497D"/>
            </w:tcBorders>
            <w:shd w:val="clear" w:color="auto" w:fill="auto"/>
          </w:tcPr>
          <w:p w14:paraId="60464304"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DI_RD_11</w:t>
            </w:r>
          </w:p>
        </w:tc>
        <w:tc>
          <w:tcPr>
            <w:tcW w:w="1842" w:type="dxa"/>
            <w:tcBorders>
              <w:top w:val="single" w:sz="6" w:space="0" w:color="1F497D"/>
              <w:bottom w:val="single" w:sz="6" w:space="0" w:color="1F497D"/>
              <w:right w:val="single" w:sz="6" w:space="0" w:color="1F497D"/>
            </w:tcBorders>
            <w:shd w:val="clear" w:color="auto" w:fill="auto"/>
          </w:tcPr>
          <w:p w14:paraId="0285CAF8"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DCP05 Armstrong Creek Horseshoe Bend Precinct 2014</w:t>
            </w:r>
          </w:p>
        </w:tc>
        <w:tc>
          <w:tcPr>
            <w:tcW w:w="1276" w:type="dxa"/>
            <w:tcBorders>
              <w:top w:val="single" w:sz="6" w:space="0" w:color="1F497D"/>
              <w:bottom w:val="single" w:sz="6" w:space="0" w:color="1F497D"/>
              <w:right w:val="single" w:sz="6" w:space="0" w:color="1F497D"/>
            </w:tcBorders>
            <w:shd w:val="clear" w:color="auto" w:fill="auto"/>
          </w:tcPr>
          <w:p w14:paraId="61C84FC1" w14:textId="77777777" w:rsidR="00AE4FB9" w:rsidRPr="00044E3B" w:rsidRDefault="00AE4FB9" w:rsidP="0001103C">
            <w:pPr>
              <w:spacing w:before="100" w:after="100"/>
              <w:ind w:right="105"/>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5CA879C7"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37,722</w:t>
            </w:r>
          </w:p>
        </w:tc>
        <w:tc>
          <w:tcPr>
            <w:tcW w:w="1559" w:type="dxa"/>
            <w:tcBorders>
              <w:top w:val="single" w:sz="6" w:space="0" w:color="1F497D"/>
              <w:bottom w:val="single" w:sz="6" w:space="0" w:color="1F497D"/>
              <w:right w:val="single" w:sz="6" w:space="0" w:color="1F497D"/>
            </w:tcBorders>
            <w:shd w:val="clear" w:color="auto" w:fill="auto"/>
          </w:tcPr>
          <w:p w14:paraId="4654AFE5"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39ECAD8C"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47CAA708"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37,722</w:t>
            </w:r>
          </w:p>
        </w:tc>
        <w:tc>
          <w:tcPr>
            <w:tcW w:w="1440" w:type="dxa"/>
            <w:tcBorders>
              <w:top w:val="single" w:sz="6" w:space="0" w:color="1F497D"/>
              <w:bottom w:val="single" w:sz="6" w:space="0" w:color="1F497D"/>
            </w:tcBorders>
            <w:shd w:val="clear" w:color="auto" w:fill="auto"/>
          </w:tcPr>
          <w:p w14:paraId="4476A936"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2.00</w:t>
            </w:r>
          </w:p>
        </w:tc>
      </w:tr>
      <w:tr w:rsidR="00AE4FB9" w:rsidRPr="00044E3B" w14:paraId="4EB21F89"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7DD7960C"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Play Ground Equipment - Regional Park</w:t>
            </w:r>
          </w:p>
        </w:tc>
        <w:tc>
          <w:tcPr>
            <w:tcW w:w="1134" w:type="dxa"/>
            <w:tcBorders>
              <w:top w:val="single" w:sz="6" w:space="0" w:color="1F497D"/>
              <w:bottom w:val="single" w:sz="6" w:space="0" w:color="1F497D"/>
              <w:right w:val="single" w:sz="6" w:space="0" w:color="1F497D"/>
            </w:tcBorders>
            <w:shd w:val="clear" w:color="auto" w:fill="auto"/>
          </w:tcPr>
          <w:p w14:paraId="52A442FE"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DI_OS_6</w:t>
            </w:r>
          </w:p>
        </w:tc>
        <w:tc>
          <w:tcPr>
            <w:tcW w:w="1842" w:type="dxa"/>
            <w:tcBorders>
              <w:top w:val="single" w:sz="6" w:space="0" w:color="1F497D"/>
              <w:bottom w:val="single" w:sz="6" w:space="0" w:color="1F497D"/>
              <w:right w:val="single" w:sz="6" w:space="0" w:color="1F497D"/>
            </w:tcBorders>
            <w:shd w:val="clear" w:color="auto" w:fill="auto"/>
          </w:tcPr>
          <w:p w14:paraId="02AAF533"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DCP05 Armstrong Creek Horseshoe Bend Precinct 2014</w:t>
            </w:r>
          </w:p>
        </w:tc>
        <w:tc>
          <w:tcPr>
            <w:tcW w:w="1276" w:type="dxa"/>
            <w:tcBorders>
              <w:top w:val="single" w:sz="6" w:space="0" w:color="1F497D"/>
              <w:bottom w:val="single" w:sz="6" w:space="0" w:color="1F497D"/>
              <w:right w:val="single" w:sz="6" w:space="0" w:color="1F497D"/>
            </w:tcBorders>
            <w:shd w:val="clear" w:color="auto" w:fill="auto"/>
          </w:tcPr>
          <w:p w14:paraId="738D60B8" w14:textId="77777777" w:rsidR="00AE4FB9" w:rsidRPr="00044E3B" w:rsidRDefault="00AE4FB9" w:rsidP="0001103C">
            <w:pPr>
              <w:spacing w:before="100" w:after="100"/>
              <w:ind w:right="105"/>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11C45FB8"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582,361</w:t>
            </w:r>
          </w:p>
        </w:tc>
        <w:tc>
          <w:tcPr>
            <w:tcW w:w="1559" w:type="dxa"/>
            <w:tcBorders>
              <w:top w:val="single" w:sz="6" w:space="0" w:color="1F497D"/>
              <w:bottom w:val="single" w:sz="6" w:space="0" w:color="1F497D"/>
              <w:right w:val="single" w:sz="6" w:space="0" w:color="1F497D"/>
            </w:tcBorders>
            <w:shd w:val="clear" w:color="auto" w:fill="auto"/>
          </w:tcPr>
          <w:p w14:paraId="3598DD67"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44727DCD"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775102F4"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582,361</w:t>
            </w:r>
          </w:p>
        </w:tc>
        <w:tc>
          <w:tcPr>
            <w:tcW w:w="1440" w:type="dxa"/>
            <w:tcBorders>
              <w:top w:val="single" w:sz="6" w:space="0" w:color="1F497D"/>
              <w:bottom w:val="single" w:sz="6" w:space="0" w:color="1F497D"/>
            </w:tcBorders>
            <w:shd w:val="clear" w:color="auto" w:fill="auto"/>
          </w:tcPr>
          <w:p w14:paraId="79EB308A"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100.00</w:t>
            </w:r>
          </w:p>
        </w:tc>
      </w:tr>
      <w:tr w:rsidR="00AE4FB9" w:rsidRPr="00044E3B" w14:paraId="513F920D"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227098EC"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Shared Path Network - Off Road</w:t>
            </w:r>
          </w:p>
        </w:tc>
        <w:tc>
          <w:tcPr>
            <w:tcW w:w="1134" w:type="dxa"/>
            <w:tcBorders>
              <w:top w:val="single" w:sz="6" w:space="0" w:color="1F497D"/>
              <w:bottom w:val="single" w:sz="6" w:space="0" w:color="1F497D"/>
              <w:right w:val="single" w:sz="6" w:space="0" w:color="1F497D"/>
            </w:tcBorders>
            <w:shd w:val="clear" w:color="auto" w:fill="auto"/>
          </w:tcPr>
          <w:p w14:paraId="54A75A85"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DI_TR_1</w:t>
            </w:r>
          </w:p>
        </w:tc>
        <w:tc>
          <w:tcPr>
            <w:tcW w:w="1842" w:type="dxa"/>
            <w:tcBorders>
              <w:top w:val="single" w:sz="6" w:space="0" w:color="1F497D"/>
              <w:bottom w:val="single" w:sz="6" w:space="0" w:color="1F497D"/>
              <w:right w:val="single" w:sz="6" w:space="0" w:color="1F497D"/>
            </w:tcBorders>
            <w:shd w:val="clear" w:color="auto" w:fill="auto"/>
          </w:tcPr>
          <w:p w14:paraId="3348706A"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DCP05 Armstrong Creek Horseshoe Bend Precinct 2014</w:t>
            </w:r>
          </w:p>
        </w:tc>
        <w:tc>
          <w:tcPr>
            <w:tcW w:w="1276" w:type="dxa"/>
            <w:tcBorders>
              <w:top w:val="single" w:sz="6" w:space="0" w:color="1F497D"/>
              <w:bottom w:val="single" w:sz="6" w:space="0" w:color="1F497D"/>
              <w:right w:val="single" w:sz="6" w:space="0" w:color="1F497D"/>
            </w:tcBorders>
            <w:shd w:val="clear" w:color="auto" w:fill="auto"/>
          </w:tcPr>
          <w:p w14:paraId="7D0D7303" w14:textId="77777777" w:rsidR="00AE4FB9" w:rsidRPr="00044E3B" w:rsidRDefault="00AE4FB9" w:rsidP="0001103C">
            <w:pPr>
              <w:spacing w:before="100" w:after="100"/>
              <w:ind w:right="105"/>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0802387F"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100,216</w:t>
            </w:r>
          </w:p>
        </w:tc>
        <w:tc>
          <w:tcPr>
            <w:tcW w:w="1559" w:type="dxa"/>
            <w:tcBorders>
              <w:top w:val="single" w:sz="6" w:space="0" w:color="1F497D"/>
              <w:bottom w:val="single" w:sz="6" w:space="0" w:color="1F497D"/>
              <w:right w:val="single" w:sz="6" w:space="0" w:color="1F497D"/>
            </w:tcBorders>
            <w:shd w:val="clear" w:color="auto" w:fill="auto"/>
          </w:tcPr>
          <w:p w14:paraId="583E2418"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62FBA341"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6AB2DC16"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100,216</w:t>
            </w:r>
          </w:p>
        </w:tc>
        <w:tc>
          <w:tcPr>
            <w:tcW w:w="1440" w:type="dxa"/>
            <w:tcBorders>
              <w:top w:val="single" w:sz="6" w:space="0" w:color="1F497D"/>
              <w:bottom w:val="single" w:sz="6" w:space="0" w:color="1F497D"/>
            </w:tcBorders>
            <w:shd w:val="clear" w:color="auto" w:fill="auto"/>
          </w:tcPr>
          <w:p w14:paraId="6AB23246"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1.94</w:t>
            </w:r>
          </w:p>
        </w:tc>
      </w:tr>
      <w:tr w:rsidR="00AE4FB9" w:rsidRPr="00044E3B" w14:paraId="5B9600B7"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0ED2E8C6"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lastRenderedPageBreak/>
              <w:t>Wetland / Retarding basin - South Western (Land)</w:t>
            </w:r>
          </w:p>
        </w:tc>
        <w:tc>
          <w:tcPr>
            <w:tcW w:w="1134" w:type="dxa"/>
            <w:tcBorders>
              <w:top w:val="single" w:sz="6" w:space="0" w:color="1F497D"/>
              <w:bottom w:val="single" w:sz="6" w:space="0" w:color="1F497D"/>
              <w:right w:val="single" w:sz="6" w:space="0" w:color="1F497D"/>
            </w:tcBorders>
            <w:shd w:val="clear" w:color="auto" w:fill="auto"/>
          </w:tcPr>
          <w:p w14:paraId="4C38A48F"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DI_LA_7</w:t>
            </w:r>
          </w:p>
        </w:tc>
        <w:tc>
          <w:tcPr>
            <w:tcW w:w="1842" w:type="dxa"/>
            <w:tcBorders>
              <w:top w:val="single" w:sz="6" w:space="0" w:color="1F497D"/>
              <w:bottom w:val="single" w:sz="6" w:space="0" w:color="1F497D"/>
              <w:right w:val="single" w:sz="6" w:space="0" w:color="1F497D"/>
            </w:tcBorders>
            <w:shd w:val="clear" w:color="auto" w:fill="auto"/>
          </w:tcPr>
          <w:p w14:paraId="340DD75E"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DCP06 Armstrong Creek Town Centre Precinct 2014</w:t>
            </w:r>
          </w:p>
        </w:tc>
        <w:tc>
          <w:tcPr>
            <w:tcW w:w="1276" w:type="dxa"/>
            <w:tcBorders>
              <w:top w:val="single" w:sz="6" w:space="0" w:color="1F497D"/>
              <w:bottom w:val="single" w:sz="6" w:space="0" w:color="1F497D"/>
              <w:right w:val="single" w:sz="6" w:space="0" w:color="1F497D"/>
            </w:tcBorders>
            <w:shd w:val="clear" w:color="auto" w:fill="auto"/>
          </w:tcPr>
          <w:p w14:paraId="120C0DB0" w14:textId="77777777" w:rsidR="00AE4FB9" w:rsidRPr="00044E3B" w:rsidRDefault="00AE4FB9" w:rsidP="0001103C">
            <w:pPr>
              <w:spacing w:before="100" w:after="100"/>
              <w:ind w:right="105"/>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7375D8EC"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502,860</w:t>
            </w:r>
          </w:p>
        </w:tc>
        <w:tc>
          <w:tcPr>
            <w:tcW w:w="1559" w:type="dxa"/>
            <w:tcBorders>
              <w:top w:val="single" w:sz="6" w:space="0" w:color="1F497D"/>
              <w:bottom w:val="single" w:sz="6" w:space="0" w:color="1F497D"/>
              <w:right w:val="single" w:sz="6" w:space="0" w:color="1F497D"/>
            </w:tcBorders>
            <w:shd w:val="clear" w:color="auto" w:fill="auto"/>
          </w:tcPr>
          <w:p w14:paraId="0B0FDA96"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7A4161EA"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39563B67"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502,860</w:t>
            </w:r>
          </w:p>
        </w:tc>
        <w:tc>
          <w:tcPr>
            <w:tcW w:w="1440" w:type="dxa"/>
            <w:tcBorders>
              <w:top w:val="single" w:sz="6" w:space="0" w:color="1F497D"/>
              <w:bottom w:val="single" w:sz="6" w:space="0" w:color="1F497D"/>
            </w:tcBorders>
            <w:shd w:val="clear" w:color="auto" w:fill="auto"/>
          </w:tcPr>
          <w:p w14:paraId="3C31BFC0"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17.00</w:t>
            </w:r>
          </w:p>
        </w:tc>
      </w:tr>
      <w:tr w:rsidR="00AE4FB9" w:rsidRPr="00044E3B" w14:paraId="7843FE9D"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24A64FC3"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Drainage Works - Sedimentation Basin (property 22) - Land</w:t>
            </w:r>
          </w:p>
        </w:tc>
        <w:tc>
          <w:tcPr>
            <w:tcW w:w="1134" w:type="dxa"/>
            <w:tcBorders>
              <w:top w:val="single" w:sz="6" w:space="0" w:color="1F497D"/>
              <w:bottom w:val="single" w:sz="6" w:space="0" w:color="1F497D"/>
              <w:right w:val="single" w:sz="6" w:space="0" w:color="1F497D"/>
            </w:tcBorders>
            <w:shd w:val="clear" w:color="auto" w:fill="auto"/>
          </w:tcPr>
          <w:p w14:paraId="1B4EB92B"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DI_LA_10</w:t>
            </w:r>
          </w:p>
        </w:tc>
        <w:tc>
          <w:tcPr>
            <w:tcW w:w="1842" w:type="dxa"/>
            <w:tcBorders>
              <w:top w:val="single" w:sz="6" w:space="0" w:color="1F497D"/>
              <w:bottom w:val="single" w:sz="6" w:space="0" w:color="1F497D"/>
              <w:right w:val="single" w:sz="6" w:space="0" w:color="1F497D"/>
            </w:tcBorders>
            <w:shd w:val="clear" w:color="auto" w:fill="auto"/>
          </w:tcPr>
          <w:p w14:paraId="36226B7B"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DCP04 Armstrong Creek West Precinct 2013</w:t>
            </w:r>
          </w:p>
        </w:tc>
        <w:tc>
          <w:tcPr>
            <w:tcW w:w="1276" w:type="dxa"/>
            <w:tcBorders>
              <w:top w:val="single" w:sz="6" w:space="0" w:color="1F497D"/>
              <w:bottom w:val="single" w:sz="6" w:space="0" w:color="1F497D"/>
              <w:right w:val="single" w:sz="6" w:space="0" w:color="1F497D"/>
            </w:tcBorders>
            <w:shd w:val="clear" w:color="auto" w:fill="auto"/>
          </w:tcPr>
          <w:p w14:paraId="618224C0" w14:textId="77777777" w:rsidR="00AE4FB9" w:rsidRPr="00044E3B" w:rsidRDefault="00AE4FB9" w:rsidP="0001103C">
            <w:pPr>
              <w:spacing w:before="100" w:after="100"/>
              <w:ind w:right="105"/>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58C8B623"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1,236,000</w:t>
            </w:r>
          </w:p>
        </w:tc>
        <w:tc>
          <w:tcPr>
            <w:tcW w:w="1559" w:type="dxa"/>
            <w:tcBorders>
              <w:top w:val="single" w:sz="6" w:space="0" w:color="1F497D"/>
              <w:bottom w:val="single" w:sz="6" w:space="0" w:color="1F497D"/>
              <w:right w:val="single" w:sz="6" w:space="0" w:color="1F497D"/>
            </w:tcBorders>
            <w:shd w:val="clear" w:color="auto" w:fill="auto"/>
          </w:tcPr>
          <w:p w14:paraId="27003522"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4E0319B7"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67FE5C71"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1,236,000</w:t>
            </w:r>
          </w:p>
        </w:tc>
        <w:tc>
          <w:tcPr>
            <w:tcW w:w="1440" w:type="dxa"/>
            <w:tcBorders>
              <w:top w:val="single" w:sz="6" w:space="0" w:color="1F497D"/>
              <w:bottom w:val="single" w:sz="6" w:space="0" w:color="1F497D"/>
            </w:tcBorders>
            <w:shd w:val="clear" w:color="auto" w:fill="auto"/>
          </w:tcPr>
          <w:p w14:paraId="242D4886"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79.85</w:t>
            </w:r>
          </w:p>
        </w:tc>
      </w:tr>
      <w:tr w:rsidR="00AE4FB9" w:rsidRPr="00044E3B" w14:paraId="0349C33B"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638BC73E"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Drainage Works - Wetland retarding Basins (WLRB1) - construction</w:t>
            </w:r>
          </w:p>
        </w:tc>
        <w:tc>
          <w:tcPr>
            <w:tcW w:w="1134" w:type="dxa"/>
            <w:tcBorders>
              <w:top w:val="single" w:sz="6" w:space="0" w:color="1F497D"/>
              <w:bottom w:val="single" w:sz="6" w:space="0" w:color="1F497D"/>
              <w:right w:val="single" w:sz="6" w:space="0" w:color="1F497D"/>
            </w:tcBorders>
            <w:shd w:val="clear" w:color="auto" w:fill="auto"/>
          </w:tcPr>
          <w:p w14:paraId="04677942"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DI_DR_07</w:t>
            </w:r>
          </w:p>
        </w:tc>
        <w:tc>
          <w:tcPr>
            <w:tcW w:w="1842" w:type="dxa"/>
            <w:tcBorders>
              <w:top w:val="single" w:sz="6" w:space="0" w:color="1F497D"/>
              <w:bottom w:val="single" w:sz="6" w:space="0" w:color="1F497D"/>
              <w:right w:val="single" w:sz="6" w:space="0" w:color="1F497D"/>
            </w:tcBorders>
            <w:shd w:val="clear" w:color="auto" w:fill="auto"/>
          </w:tcPr>
          <w:p w14:paraId="10A38364"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DCP04 Armstrong Creek West Precinct 2013</w:t>
            </w:r>
          </w:p>
        </w:tc>
        <w:tc>
          <w:tcPr>
            <w:tcW w:w="1276" w:type="dxa"/>
            <w:tcBorders>
              <w:top w:val="single" w:sz="6" w:space="0" w:color="1F497D"/>
              <w:bottom w:val="single" w:sz="6" w:space="0" w:color="1F497D"/>
              <w:right w:val="single" w:sz="6" w:space="0" w:color="1F497D"/>
            </w:tcBorders>
            <w:shd w:val="clear" w:color="auto" w:fill="auto"/>
          </w:tcPr>
          <w:p w14:paraId="6BF43F75" w14:textId="77777777" w:rsidR="00AE4FB9" w:rsidRPr="00044E3B" w:rsidRDefault="00AE4FB9" w:rsidP="0001103C">
            <w:pPr>
              <w:spacing w:before="100" w:after="100"/>
              <w:ind w:right="105"/>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14336B2F"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2,988,204</w:t>
            </w:r>
          </w:p>
        </w:tc>
        <w:tc>
          <w:tcPr>
            <w:tcW w:w="1559" w:type="dxa"/>
            <w:tcBorders>
              <w:top w:val="single" w:sz="6" w:space="0" w:color="1F497D"/>
              <w:bottom w:val="single" w:sz="6" w:space="0" w:color="1F497D"/>
              <w:right w:val="single" w:sz="6" w:space="0" w:color="1F497D"/>
            </w:tcBorders>
            <w:shd w:val="clear" w:color="auto" w:fill="auto"/>
          </w:tcPr>
          <w:p w14:paraId="13A3B156"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09D6D9C2"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126C8CB8"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2,988,204</w:t>
            </w:r>
          </w:p>
        </w:tc>
        <w:tc>
          <w:tcPr>
            <w:tcW w:w="1440" w:type="dxa"/>
            <w:tcBorders>
              <w:top w:val="single" w:sz="6" w:space="0" w:color="1F497D"/>
              <w:bottom w:val="single" w:sz="6" w:space="0" w:color="1F497D"/>
            </w:tcBorders>
            <w:shd w:val="clear" w:color="auto" w:fill="auto"/>
          </w:tcPr>
          <w:p w14:paraId="695F2CE2"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100.00</w:t>
            </w:r>
          </w:p>
        </w:tc>
      </w:tr>
      <w:tr w:rsidR="00AE4FB9" w:rsidRPr="00044E3B" w14:paraId="78C19238" w14:textId="77777777" w:rsidTr="0001103C">
        <w:trPr>
          <w:trHeight w:val="151"/>
        </w:trPr>
        <w:tc>
          <w:tcPr>
            <w:tcW w:w="3291" w:type="dxa"/>
            <w:tcBorders>
              <w:top w:val="single" w:sz="6" w:space="0" w:color="1F497D"/>
              <w:bottom w:val="single" w:sz="6" w:space="0" w:color="1F497D"/>
              <w:right w:val="single" w:sz="6" w:space="0" w:color="1F497D"/>
            </w:tcBorders>
            <w:shd w:val="clear" w:color="auto" w:fill="auto"/>
          </w:tcPr>
          <w:p w14:paraId="3FD35BD7"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sz w:val="18"/>
                <w:szCs w:val="18"/>
              </w:rPr>
              <w:t>PSP/DCP Preparation</w:t>
            </w:r>
          </w:p>
        </w:tc>
        <w:tc>
          <w:tcPr>
            <w:tcW w:w="1134" w:type="dxa"/>
            <w:tcBorders>
              <w:top w:val="single" w:sz="6" w:space="0" w:color="1F497D"/>
              <w:bottom w:val="single" w:sz="6" w:space="0" w:color="1F497D"/>
              <w:right w:val="single" w:sz="6" w:space="0" w:color="1F497D"/>
            </w:tcBorders>
            <w:shd w:val="clear" w:color="auto" w:fill="auto"/>
          </w:tcPr>
          <w:p w14:paraId="2A7723CC" w14:textId="77777777" w:rsidR="00AE4FB9" w:rsidRPr="00044E3B" w:rsidRDefault="00AE4FB9" w:rsidP="0001103C">
            <w:pPr>
              <w:spacing w:before="100" w:after="100"/>
              <w:jc w:val="center"/>
              <w:rPr>
                <w:rFonts w:ascii="Arial" w:hAnsi="Arial" w:cs="Arial"/>
                <w:sz w:val="18"/>
                <w:szCs w:val="18"/>
                <w:highlight w:val="yellow"/>
              </w:rPr>
            </w:pPr>
            <w:r w:rsidRPr="00044E3B">
              <w:rPr>
                <w:rFonts w:ascii="Arial" w:hAnsi="Arial" w:cs="Arial"/>
                <w:sz w:val="18"/>
                <w:szCs w:val="18"/>
              </w:rPr>
              <w:t>DI_P_1</w:t>
            </w:r>
          </w:p>
        </w:tc>
        <w:tc>
          <w:tcPr>
            <w:tcW w:w="1842" w:type="dxa"/>
            <w:tcBorders>
              <w:top w:val="single" w:sz="6" w:space="0" w:color="1F497D"/>
              <w:bottom w:val="single" w:sz="6" w:space="0" w:color="1F497D"/>
              <w:right w:val="single" w:sz="6" w:space="0" w:color="1F497D"/>
            </w:tcBorders>
            <w:shd w:val="clear" w:color="auto" w:fill="auto"/>
          </w:tcPr>
          <w:p w14:paraId="37A507AD" w14:textId="77777777" w:rsidR="00AE4FB9" w:rsidRPr="00044E3B" w:rsidRDefault="00AE4FB9" w:rsidP="0001103C">
            <w:pPr>
              <w:spacing w:before="100" w:after="100"/>
              <w:rPr>
                <w:rFonts w:ascii="Arial" w:hAnsi="Arial" w:cs="Arial"/>
                <w:sz w:val="18"/>
                <w:szCs w:val="18"/>
                <w:highlight w:val="yellow"/>
              </w:rPr>
            </w:pPr>
            <w:r w:rsidRPr="00044E3B">
              <w:rPr>
                <w:rFonts w:ascii="Arial" w:hAnsi="Arial" w:cs="Arial"/>
                <w:color w:val="000000"/>
                <w:sz w:val="18"/>
                <w:szCs w:val="18"/>
              </w:rPr>
              <w:t>DCP07 Lara West Urban Growth Area 2014</w:t>
            </w:r>
          </w:p>
        </w:tc>
        <w:tc>
          <w:tcPr>
            <w:tcW w:w="1276" w:type="dxa"/>
            <w:tcBorders>
              <w:top w:val="single" w:sz="6" w:space="0" w:color="1F497D"/>
              <w:bottom w:val="single" w:sz="6" w:space="0" w:color="1F497D"/>
              <w:right w:val="single" w:sz="6" w:space="0" w:color="1F497D"/>
            </w:tcBorders>
            <w:shd w:val="clear" w:color="auto" w:fill="auto"/>
          </w:tcPr>
          <w:p w14:paraId="51244506" w14:textId="77777777" w:rsidR="00AE4FB9" w:rsidRPr="00044E3B" w:rsidRDefault="00AE4FB9" w:rsidP="0001103C">
            <w:pPr>
              <w:spacing w:before="100" w:after="100"/>
              <w:ind w:right="105"/>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7778D476"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1,014,343</w:t>
            </w:r>
          </w:p>
        </w:tc>
        <w:tc>
          <w:tcPr>
            <w:tcW w:w="1559" w:type="dxa"/>
            <w:tcBorders>
              <w:top w:val="single" w:sz="6" w:space="0" w:color="1F497D"/>
              <w:bottom w:val="single" w:sz="6" w:space="0" w:color="1F497D"/>
              <w:right w:val="single" w:sz="6" w:space="0" w:color="1F497D"/>
            </w:tcBorders>
            <w:shd w:val="clear" w:color="auto" w:fill="auto"/>
          </w:tcPr>
          <w:p w14:paraId="717BB889" w14:textId="77777777" w:rsidR="00AE4FB9" w:rsidRPr="00044E3B" w:rsidRDefault="00AE4FB9" w:rsidP="0001103C">
            <w:pPr>
              <w:spacing w:before="100" w:after="100"/>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326361C5" w14:textId="77777777" w:rsidR="00AE4FB9" w:rsidRPr="00044E3B" w:rsidRDefault="00AE4FB9" w:rsidP="0001103C">
            <w:pPr>
              <w:spacing w:before="100" w:after="100"/>
              <w:ind w:right="112"/>
              <w:jc w:val="right"/>
              <w:rPr>
                <w:rFonts w:ascii="Arial" w:hAnsi="Arial" w:cs="Arial"/>
                <w:sz w:val="18"/>
                <w:szCs w:val="18"/>
                <w:highlight w:val="yellow"/>
              </w:rPr>
            </w:pPr>
          </w:p>
        </w:tc>
        <w:tc>
          <w:tcPr>
            <w:tcW w:w="1701" w:type="dxa"/>
            <w:tcBorders>
              <w:top w:val="single" w:sz="6" w:space="0" w:color="1F497D"/>
              <w:bottom w:val="single" w:sz="6" w:space="0" w:color="1F497D"/>
              <w:right w:val="single" w:sz="6" w:space="0" w:color="1F497D"/>
            </w:tcBorders>
            <w:shd w:val="clear" w:color="auto" w:fill="auto"/>
          </w:tcPr>
          <w:p w14:paraId="29AAA21A" w14:textId="77777777" w:rsidR="00AE4FB9" w:rsidRPr="00044E3B" w:rsidRDefault="00AE4FB9" w:rsidP="0001103C">
            <w:pPr>
              <w:spacing w:before="100" w:after="100"/>
              <w:ind w:right="105"/>
              <w:jc w:val="right"/>
              <w:rPr>
                <w:rFonts w:ascii="Arial" w:hAnsi="Arial" w:cs="Arial"/>
                <w:sz w:val="18"/>
                <w:szCs w:val="18"/>
                <w:highlight w:val="yellow"/>
              </w:rPr>
            </w:pPr>
            <w:r w:rsidRPr="00044E3B">
              <w:rPr>
                <w:rFonts w:ascii="Arial" w:hAnsi="Arial" w:cs="Arial"/>
                <w:sz w:val="18"/>
                <w:szCs w:val="18"/>
              </w:rPr>
              <w:t>1,014,343</w:t>
            </w:r>
          </w:p>
        </w:tc>
        <w:tc>
          <w:tcPr>
            <w:tcW w:w="1440" w:type="dxa"/>
            <w:tcBorders>
              <w:top w:val="single" w:sz="6" w:space="0" w:color="1F497D"/>
              <w:bottom w:val="single" w:sz="6" w:space="0" w:color="1F497D"/>
            </w:tcBorders>
            <w:shd w:val="clear" w:color="auto" w:fill="auto"/>
          </w:tcPr>
          <w:p w14:paraId="121989A1" w14:textId="77777777" w:rsidR="00AE4FB9" w:rsidRPr="00044E3B" w:rsidRDefault="00AE4FB9" w:rsidP="0001103C">
            <w:pPr>
              <w:spacing w:before="100" w:after="100"/>
              <w:ind w:right="134"/>
              <w:jc w:val="right"/>
              <w:rPr>
                <w:rFonts w:ascii="Arial" w:hAnsi="Arial" w:cs="Arial"/>
                <w:sz w:val="18"/>
                <w:szCs w:val="18"/>
                <w:highlight w:val="yellow"/>
              </w:rPr>
            </w:pPr>
            <w:r w:rsidRPr="00044E3B">
              <w:rPr>
                <w:rFonts w:ascii="Arial" w:hAnsi="Arial" w:cs="Arial"/>
                <w:sz w:val="18"/>
                <w:szCs w:val="18"/>
              </w:rPr>
              <w:t>64.75</w:t>
            </w:r>
          </w:p>
        </w:tc>
      </w:tr>
      <w:tr w:rsidR="00AE4FB9" w:rsidRPr="00044E3B" w14:paraId="0C3E7581" w14:textId="77777777" w:rsidTr="0001103C">
        <w:trPr>
          <w:trHeight w:val="151"/>
          <w:hidden/>
        </w:trPr>
        <w:tc>
          <w:tcPr>
            <w:tcW w:w="3291" w:type="dxa"/>
            <w:tcBorders>
              <w:top w:val="double" w:sz="4" w:space="0" w:color="1F497D"/>
              <w:bottom w:val="double" w:sz="4" w:space="0" w:color="1F497D"/>
              <w:right w:val="nil"/>
            </w:tcBorders>
          </w:tcPr>
          <w:p w14:paraId="3513590B" w14:textId="77777777" w:rsidR="00AE4FB9" w:rsidRPr="00044E3B" w:rsidRDefault="00AE4FB9" w:rsidP="0001103C">
            <w:pPr>
              <w:autoSpaceDE w:val="0"/>
              <w:autoSpaceDN w:val="0"/>
              <w:adjustRightInd w:val="0"/>
              <w:spacing w:before="100" w:after="100"/>
              <w:rPr>
                <w:rFonts w:ascii="Arial" w:hAnsi="Arial" w:cs="Arial"/>
                <w:b/>
                <w:color w:val="000000"/>
                <w:sz w:val="18"/>
                <w:szCs w:val="18"/>
                <w:highlight w:val="yellow"/>
              </w:rPr>
            </w:pPr>
            <w:r w:rsidRPr="00044E3B">
              <w:rPr>
                <w:rFonts w:ascii="Arial" w:hAnsi="Arial" w:cs="Arial"/>
                <w:b/>
                <w:vanish/>
                <w:color w:val="000000"/>
                <w:sz w:val="18"/>
                <w:szCs w:val="18"/>
              </w:rPr>
              <w:t>Total</w:t>
            </w:r>
          </w:p>
        </w:tc>
        <w:tc>
          <w:tcPr>
            <w:tcW w:w="1134" w:type="dxa"/>
            <w:tcBorders>
              <w:top w:val="double" w:sz="4" w:space="0" w:color="1F497D"/>
              <w:left w:val="nil"/>
              <w:bottom w:val="double" w:sz="4" w:space="0" w:color="1F497D"/>
              <w:right w:val="nil"/>
            </w:tcBorders>
          </w:tcPr>
          <w:p w14:paraId="424BC7A6" w14:textId="77777777" w:rsidR="00AE4FB9" w:rsidRPr="00044E3B" w:rsidRDefault="00AE4FB9" w:rsidP="0001103C">
            <w:pPr>
              <w:autoSpaceDE w:val="0"/>
              <w:autoSpaceDN w:val="0"/>
              <w:adjustRightInd w:val="0"/>
              <w:spacing w:before="100" w:after="100"/>
              <w:rPr>
                <w:rFonts w:ascii="Arial" w:hAnsi="Arial" w:cs="Arial"/>
                <w:b/>
                <w:color w:val="000000"/>
                <w:sz w:val="18"/>
                <w:szCs w:val="18"/>
                <w:highlight w:val="yellow"/>
              </w:rPr>
            </w:pPr>
          </w:p>
        </w:tc>
        <w:tc>
          <w:tcPr>
            <w:tcW w:w="1842" w:type="dxa"/>
            <w:tcBorders>
              <w:top w:val="double" w:sz="4" w:space="0" w:color="1F497D"/>
              <w:left w:val="nil"/>
              <w:bottom w:val="double" w:sz="4" w:space="0" w:color="1F497D"/>
              <w:right w:val="nil"/>
            </w:tcBorders>
          </w:tcPr>
          <w:p w14:paraId="7036FE2C" w14:textId="77777777" w:rsidR="00AE4FB9" w:rsidRPr="00044E3B" w:rsidRDefault="00AE4FB9" w:rsidP="0001103C">
            <w:pPr>
              <w:autoSpaceDE w:val="0"/>
              <w:autoSpaceDN w:val="0"/>
              <w:adjustRightInd w:val="0"/>
              <w:spacing w:before="100" w:after="100"/>
              <w:jc w:val="right"/>
              <w:rPr>
                <w:rFonts w:ascii="Arial" w:hAnsi="Arial" w:cs="Arial"/>
                <w:b/>
                <w:color w:val="000000"/>
                <w:sz w:val="18"/>
                <w:szCs w:val="18"/>
                <w:highlight w:val="yellow"/>
              </w:rPr>
            </w:pPr>
          </w:p>
        </w:tc>
        <w:tc>
          <w:tcPr>
            <w:tcW w:w="1276" w:type="dxa"/>
            <w:tcBorders>
              <w:top w:val="double" w:sz="4" w:space="0" w:color="1F497D"/>
              <w:left w:val="nil"/>
              <w:bottom w:val="double" w:sz="4" w:space="0" w:color="1F497D"/>
              <w:right w:val="nil"/>
            </w:tcBorders>
          </w:tcPr>
          <w:p w14:paraId="08C1DA25" w14:textId="77777777" w:rsidR="00AE4FB9" w:rsidRPr="00044E3B" w:rsidRDefault="00AE4FB9" w:rsidP="0001103C">
            <w:pPr>
              <w:spacing w:before="100" w:after="100"/>
              <w:ind w:right="105"/>
              <w:jc w:val="right"/>
              <w:rPr>
                <w:rFonts w:ascii="Arial" w:hAnsi="Arial" w:cs="Arial"/>
                <w:b/>
                <w:bCs/>
                <w:color w:val="000000"/>
                <w:sz w:val="18"/>
                <w:szCs w:val="18"/>
                <w:highlight w:val="yellow"/>
              </w:rPr>
            </w:pPr>
            <w:r w:rsidRPr="00044E3B">
              <w:rPr>
                <w:rFonts w:ascii="Arial" w:hAnsi="Arial" w:cs="Arial"/>
                <w:b/>
                <w:bCs/>
                <w:color w:val="000000"/>
                <w:sz w:val="18"/>
                <w:szCs w:val="18"/>
              </w:rPr>
              <w:t>13,842,23</w:t>
            </w:r>
            <w:r>
              <w:rPr>
                <w:rFonts w:ascii="Arial" w:hAnsi="Arial" w:cs="Arial"/>
                <w:b/>
                <w:bCs/>
                <w:color w:val="000000"/>
                <w:sz w:val="18"/>
                <w:szCs w:val="18"/>
              </w:rPr>
              <w:t>2</w:t>
            </w:r>
          </w:p>
        </w:tc>
        <w:tc>
          <w:tcPr>
            <w:tcW w:w="1701" w:type="dxa"/>
            <w:tcBorders>
              <w:top w:val="double" w:sz="4" w:space="0" w:color="1F497D"/>
              <w:left w:val="nil"/>
              <w:bottom w:val="double" w:sz="4" w:space="0" w:color="1F497D"/>
              <w:right w:val="nil"/>
            </w:tcBorders>
          </w:tcPr>
          <w:p w14:paraId="0FDA702C" w14:textId="77777777" w:rsidR="00AE4FB9" w:rsidRPr="00044E3B" w:rsidRDefault="00AE4FB9" w:rsidP="0001103C">
            <w:pPr>
              <w:spacing w:before="100" w:after="100"/>
              <w:ind w:right="105"/>
              <w:jc w:val="right"/>
              <w:rPr>
                <w:rFonts w:ascii="Arial" w:hAnsi="Arial" w:cs="Arial"/>
                <w:b/>
                <w:bCs/>
                <w:color w:val="000000"/>
                <w:sz w:val="18"/>
                <w:szCs w:val="18"/>
                <w:highlight w:val="yellow"/>
              </w:rPr>
            </w:pPr>
            <w:r w:rsidRPr="00044E3B">
              <w:rPr>
                <w:rFonts w:ascii="Arial" w:hAnsi="Arial" w:cs="Arial"/>
                <w:b/>
                <w:bCs/>
                <w:color w:val="000000"/>
                <w:sz w:val="18"/>
                <w:szCs w:val="18"/>
              </w:rPr>
              <w:t>6,565,87</w:t>
            </w:r>
            <w:r>
              <w:rPr>
                <w:rFonts w:ascii="Arial" w:hAnsi="Arial" w:cs="Arial"/>
                <w:b/>
                <w:bCs/>
                <w:color w:val="000000"/>
                <w:sz w:val="18"/>
                <w:szCs w:val="18"/>
              </w:rPr>
              <w:t>4</w:t>
            </w:r>
          </w:p>
        </w:tc>
        <w:tc>
          <w:tcPr>
            <w:tcW w:w="1559" w:type="dxa"/>
            <w:tcBorders>
              <w:top w:val="double" w:sz="4" w:space="0" w:color="1F497D"/>
              <w:left w:val="nil"/>
              <w:bottom w:val="double" w:sz="4" w:space="0" w:color="1F497D"/>
              <w:right w:val="nil"/>
            </w:tcBorders>
          </w:tcPr>
          <w:p w14:paraId="4A0DFA56" w14:textId="77777777" w:rsidR="00AE4FB9" w:rsidRPr="00044E3B" w:rsidRDefault="00AE4FB9" w:rsidP="0001103C">
            <w:pPr>
              <w:spacing w:before="100" w:after="100"/>
              <w:ind w:right="105"/>
              <w:jc w:val="right"/>
              <w:rPr>
                <w:rFonts w:ascii="Arial" w:hAnsi="Arial" w:cs="Arial"/>
                <w:b/>
                <w:bCs/>
                <w:color w:val="000000"/>
                <w:sz w:val="18"/>
                <w:szCs w:val="18"/>
                <w:highlight w:val="yellow"/>
              </w:rPr>
            </w:pPr>
            <w:r w:rsidRPr="00044E3B">
              <w:rPr>
                <w:rFonts w:ascii="Arial" w:hAnsi="Arial" w:cs="Arial"/>
                <w:b/>
                <w:bCs/>
                <w:color w:val="000000"/>
                <w:sz w:val="18"/>
                <w:szCs w:val="18"/>
              </w:rPr>
              <w:t>0</w:t>
            </w:r>
          </w:p>
        </w:tc>
        <w:tc>
          <w:tcPr>
            <w:tcW w:w="1701" w:type="dxa"/>
            <w:tcBorders>
              <w:top w:val="double" w:sz="4" w:space="0" w:color="1F497D"/>
              <w:left w:val="nil"/>
              <w:bottom w:val="double" w:sz="4" w:space="0" w:color="1F497D"/>
              <w:right w:val="nil"/>
            </w:tcBorders>
          </w:tcPr>
          <w:p w14:paraId="1549917B" w14:textId="77777777" w:rsidR="00AE4FB9" w:rsidRPr="00044E3B" w:rsidRDefault="00AE4FB9" w:rsidP="0001103C">
            <w:pPr>
              <w:spacing w:before="100" w:after="100"/>
              <w:ind w:right="112"/>
              <w:jc w:val="right"/>
              <w:rPr>
                <w:rFonts w:ascii="Arial" w:hAnsi="Arial" w:cs="Arial"/>
                <w:b/>
                <w:bCs/>
                <w:color w:val="000000"/>
                <w:sz w:val="18"/>
                <w:szCs w:val="18"/>
                <w:highlight w:val="yellow"/>
              </w:rPr>
            </w:pPr>
            <w:r w:rsidRPr="00044E3B">
              <w:rPr>
                <w:rFonts w:ascii="Arial" w:hAnsi="Arial" w:cs="Arial"/>
                <w:b/>
                <w:bCs/>
                <w:color w:val="000000"/>
                <w:sz w:val="18"/>
                <w:szCs w:val="18"/>
              </w:rPr>
              <w:t>2,625,000</w:t>
            </w:r>
          </w:p>
        </w:tc>
        <w:tc>
          <w:tcPr>
            <w:tcW w:w="1701" w:type="dxa"/>
            <w:tcBorders>
              <w:top w:val="double" w:sz="4" w:space="0" w:color="1F497D"/>
              <w:left w:val="nil"/>
              <w:bottom w:val="double" w:sz="4" w:space="0" w:color="1F497D"/>
              <w:right w:val="nil"/>
            </w:tcBorders>
          </w:tcPr>
          <w:p w14:paraId="425EE62A" w14:textId="77777777" w:rsidR="00AE4FB9" w:rsidRPr="00044E3B" w:rsidRDefault="00AE4FB9" w:rsidP="0001103C">
            <w:pPr>
              <w:spacing w:before="100" w:after="100"/>
              <w:ind w:right="105"/>
              <w:jc w:val="right"/>
              <w:rPr>
                <w:rFonts w:ascii="Arial" w:hAnsi="Arial" w:cs="Arial"/>
                <w:b/>
                <w:bCs/>
                <w:color w:val="000000"/>
                <w:sz w:val="18"/>
                <w:szCs w:val="18"/>
              </w:rPr>
            </w:pPr>
            <w:r w:rsidRPr="00044E3B">
              <w:rPr>
                <w:rFonts w:ascii="Arial" w:hAnsi="Arial" w:cs="Arial"/>
                <w:b/>
                <w:bCs/>
                <w:color w:val="000000"/>
                <w:sz w:val="18"/>
                <w:szCs w:val="18"/>
              </w:rPr>
              <w:t>20,408,10</w:t>
            </w:r>
            <w:r>
              <w:rPr>
                <w:rFonts w:ascii="Arial" w:hAnsi="Arial" w:cs="Arial"/>
                <w:b/>
                <w:bCs/>
                <w:color w:val="000000"/>
                <w:sz w:val="18"/>
                <w:szCs w:val="18"/>
              </w:rPr>
              <w:t>6</w:t>
            </w:r>
          </w:p>
        </w:tc>
        <w:tc>
          <w:tcPr>
            <w:tcW w:w="1440" w:type="dxa"/>
            <w:tcBorders>
              <w:top w:val="double" w:sz="4" w:space="0" w:color="1F497D"/>
              <w:left w:val="nil"/>
              <w:bottom w:val="double" w:sz="4" w:space="0" w:color="1F497D"/>
            </w:tcBorders>
          </w:tcPr>
          <w:p w14:paraId="4DB0A1DD" w14:textId="77777777" w:rsidR="00AE4FB9" w:rsidRPr="00044E3B" w:rsidRDefault="00AE4FB9" w:rsidP="0001103C">
            <w:pPr>
              <w:autoSpaceDE w:val="0"/>
              <w:autoSpaceDN w:val="0"/>
              <w:adjustRightInd w:val="0"/>
              <w:spacing w:before="100" w:after="100"/>
              <w:jc w:val="right"/>
              <w:rPr>
                <w:rFonts w:ascii="Arial" w:hAnsi="Arial" w:cs="Arial"/>
                <w:b/>
                <w:color w:val="000000"/>
                <w:sz w:val="18"/>
                <w:szCs w:val="18"/>
              </w:rPr>
            </w:pPr>
          </w:p>
        </w:tc>
      </w:tr>
    </w:tbl>
    <w:p w14:paraId="532E7DA6" w14:textId="77777777" w:rsidR="00AE4FB9" w:rsidRPr="00162C4E" w:rsidRDefault="00AE4FB9" w:rsidP="00AE4FB9">
      <w:pPr>
        <w:spacing w:before="100" w:after="100"/>
        <w:rPr>
          <w:rFonts w:ascii="Arial" w:hAnsi="Arial" w:cs="Arial"/>
          <w:b/>
          <w:color w:val="244061"/>
        </w:rPr>
      </w:pPr>
    </w:p>
    <w:p w14:paraId="39973474" w14:textId="77777777" w:rsidR="00AE4FB9" w:rsidRDefault="00AE4FB9" w:rsidP="00AE4FB9">
      <w:pPr>
        <w:tabs>
          <w:tab w:val="left" w:pos="8130"/>
        </w:tabs>
        <w:spacing w:before="100" w:after="100"/>
        <w:rPr>
          <w:rFonts w:ascii="Arial" w:hAnsi="Arial" w:cs="Arial"/>
          <w:b/>
          <w:color w:val="244061"/>
          <w:sz w:val="24"/>
          <w:szCs w:val="24"/>
          <w:highlight w:val="yellow"/>
          <w:lang w:eastAsia="en-US"/>
        </w:rPr>
        <w:sectPr w:rsidR="00AE4FB9" w:rsidSect="002C15C3">
          <w:pgSz w:w="16840" w:h="11907" w:orient="landscape" w:code="9"/>
          <w:pgMar w:top="720" w:right="720" w:bottom="720" w:left="720" w:header="567" w:footer="340" w:gutter="0"/>
          <w:cols w:space="284"/>
          <w:docGrid w:linePitch="360"/>
        </w:sectPr>
      </w:pPr>
    </w:p>
    <w:p w14:paraId="78C4163C" w14:textId="77777777" w:rsidR="00AE4FB9" w:rsidRDefault="00AE4FB9" w:rsidP="00AE4FB9">
      <w:pPr>
        <w:pStyle w:val="BodyTextAfterListTable"/>
      </w:pPr>
      <w:r>
        <w:rPr>
          <w:noProof/>
          <w:color w:val="003361"/>
        </w:rPr>
        <w:lastRenderedPageBreak/>
        <w:drawing>
          <wp:anchor distT="0" distB="0" distL="114300" distR="114300" simplePos="0" relativeHeight="251670601" behindDoc="0" locked="0" layoutInCell="1" allowOverlap="1" wp14:anchorId="36F1322A" wp14:editId="5E1E3924">
            <wp:simplePos x="0" y="0"/>
            <wp:positionH relativeFrom="page">
              <wp:align>right</wp:align>
            </wp:positionH>
            <wp:positionV relativeFrom="paragraph">
              <wp:posOffset>-505460</wp:posOffset>
            </wp:positionV>
            <wp:extent cx="7553325" cy="10683766"/>
            <wp:effectExtent l="0" t="0" r="0" b="3810"/>
            <wp:wrapNone/>
            <wp:docPr id="6" name="Picture 6" descr="A picture containing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Picture 35" descr="A picture containing chart&#10;&#10;Description automatically generated"/>
                    <pic:cNvPicPr/>
                  </pic:nvPicPr>
                  <pic:blipFill>
                    <a:blip r:embed="rId118"/>
                    <a:stretch>
                      <a:fillRect/>
                    </a:stretch>
                  </pic:blipFill>
                  <pic:spPr>
                    <a:xfrm>
                      <a:off x="0" y="0"/>
                      <a:ext cx="7553325" cy="10683766"/>
                    </a:xfrm>
                    <a:prstGeom prst="rect">
                      <a:avLst/>
                    </a:prstGeom>
                  </pic:spPr>
                </pic:pic>
              </a:graphicData>
            </a:graphic>
            <wp14:sizeRelH relativeFrom="page">
              <wp14:pctWidth>0</wp14:pctWidth>
            </wp14:sizeRelH>
            <wp14:sizeRelV relativeFrom="page">
              <wp14:pctHeight>0</wp14:pctHeight>
            </wp14:sizeRelV>
          </wp:anchor>
        </w:drawing>
      </w:r>
    </w:p>
    <w:p w14:paraId="159602AC" w14:textId="77777777" w:rsidR="00AE4FB9" w:rsidRDefault="00AE4FB9" w:rsidP="00AE4FB9">
      <w:pPr>
        <w:spacing w:line="240" w:lineRule="auto"/>
        <w:rPr>
          <w:rFonts w:ascii="Arial" w:hAnsi="Arial" w:cs="Arial"/>
          <w:b/>
          <w:color w:val="003361"/>
          <w:spacing w:val="6"/>
          <w:sz w:val="56"/>
        </w:rPr>
      </w:pPr>
      <w:r w:rsidRPr="00764CAB">
        <w:rPr>
          <w:noProof/>
          <w:sz w:val="48"/>
        </w:rPr>
        <mc:AlternateContent>
          <mc:Choice Requires="wps">
            <w:drawing>
              <wp:anchor distT="45720" distB="45720" distL="114300" distR="114300" simplePos="0" relativeHeight="251672649" behindDoc="0" locked="0" layoutInCell="1" allowOverlap="1" wp14:anchorId="488309A5" wp14:editId="6615EA89">
                <wp:simplePos x="0" y="0"/>
                <wp:positionH relativeFrom="column">
                  <wp:posOffset>1638300</wp:posOffset>
                </wp:positionH>
                <wp:positionV relativeFrom="paragraph">
                  <wp:posOffset>3004185</wp:posOffset>
                </wp:positionV>
                <wp:extent cx="5295900" cy="1404620"/>
                <wp:effectExtent l="0" t="0" r="0" b="0"/>
                <wp:wrapNone/>
                <wp:docPr id="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95900" cy="1404620"/>
                        </a:xfrm>
                        <a:prstGeom prst="rect">
                          <a:avLst/>
                        </a:prstGeom>
                        <a:noFill/>
                        <a:ln w="9525">
                          <a:noFill/>
                          <a:miter lim="800000"/>
                          <a:headEnd/>
                          <a:tailEnd/>
                        </a:ln>
                      </wps:spPr>
                      <wps:txbx>
                        <w:txbxContent>
                          <w:p w14:paraId="67F239CE" w14:textId="77777777" w:rsidR="00AE4FB9" w:rsidRPr="00004BE7" w:rsidRDefault="00AE4FB9" w:rsidP="00AE4FB9">
                            <w:pPr>
                              <w:pStyle w:val="HighlightBoxHeading"/>
                              <w:spacing w:before="240" w:after="240" w:line="240" w:lineRule="auto"/>
                              <w:jc w:val="right"/>
                              <w:rPr>
                                <w:rFonts w:cstheme="minorHAnsi"/>
                                <w:color w:val="002060"/>
                                <w:sz w:val="32"/>
                                <w:szCs w:val="32"/>
                              </w:rPr>
                            </w:pPr>
                            <w:r>
                              <w:rPr>
                                <w:rFonts w:cstheme="minorHAnsi"/>
                                <w:color w:val="002060"/>
                                <w:sz w:val="32"/>
                                <w:szCs w:val="32"/>
                              </w:rPr>
                              <w:t>THE GREATER GEELONG CITY COUNCIL</w:t>
                            </w:r>
                          </w:p>
                          <w:p w14:paraId="52A0808E" w14:textId="77777777" w:rsidR="00AE4FB9" w:rsidRPr="00004BE7" w:rsidRDefault="00AE4FB9" w:rsidP="00AE4FB9">
                            <w:pPr>
                              <w:pStyle w:val="HighlightBoxHeading"/>
                              <w:spacing w:before="240" w:after="240" w:line="240" w:lineRule="auto"/>
                              <w:jc w:val="right"/>
                              <w:rPr>
                                <w:rFonts w:cstheme="minorHAnsi"/>
                                <w:color w:val="002060"/>
                                <w:sz w:val="56"/>
                                <w:szCs w:val="56"/>
                              </w:rPr>
                            </w:pPr>
                            <w:r w:rsidRPr="00004BE7">
                              <w:rPr>
                                <w:rFonts w:cstheme="minorHAnsi"/>
                                <w:color w:val="002060"/>
                                <w:sz w:val="56"/>
                                <w:szCs w:val="56"/>
                              </w:rPr>
                              <w:t xml:space="preserve">PERFORMANCE STATEMENT </w:t>
                            </w:r>
                          </w:p>
                          <w:p w14:paraId="7270B6ED" w14:textId="77777777" w:rsidR="00AE4FB9" w:rsidRPr="00004BE7" w:rsidRDefault="00AE4FB9" w:rsidP="00AE4FB9">
                            <w:pPr>
                              <w:pStyle w:val="HighlightBoxHeading"/>
                              <w:spacing w:before="240" w:after="240" w:line="240" w:lineRule="auto"/>
                              <w:jc w:val="right"/>
                              <w:rPr>
                                <w:rFonts w:cstheme="minorHAnsi"/>
                                <w:caps/>
                                <w:color w:val="002060"/>
                                <w:sz w:val="28"/>
                                <w:szCs w:val="28"/>
                              </w:rPr>
                            </w:pPr>
                            <w:r w:rsidRPr="00004BE7">
                              <w:rPr>
                                <w:rFonts w:cstheme="minorHAnsi"/>
                                <w:caps/>
                                <w:color w:val="002060"/>
                                <w:sz w:val="28"/>
                                <w:szCs w:val="28"/>
                              </w:rPr>
                              <w:t>For the year ended 30 June 2022</w:t>
                            </w:r>
                          </w:p>
                          <w:p w14:paraId="69269F27" w14:textId="77777777" w:rsidR="00AE4FB9" w:rsidRPr="00004BE7" w:rsidRDefault="00AE4FB9" w:rsidP="00AE4FB9">
                            <w:pPr>
                              <w:rPr>
                                <w:sz w:val="72"/>
                                <w:szCs w:val="72"/>
                              </w:rPr>
                            </w:pP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88309A5" id="_x0000_s1047" type="#_x0000_t202" style="position:absolute;margin-left:129pt;margin-top:236.55pt;width:417pt;height:110.6pt;z-index:251672649;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k8OV/gEAANUDAAAOAAAAZHJzL2Uyb0RvYy54bWysU8tu2zAQvBfoPxC815INO40Fy0Ga1EWB&#10;9AGk/YA1RVlESS5L0pbcr++SchyjuQXVgSC52tmd2eHqZjCaHaQPCm3Np5OSM2kFNsruav7zx+bd&#10;NWchgm1Ao5U1P8rAb9Zv36x6V8kZdqgb6RmB2FD1ruZdjK4qiiA6aSBM0ElLwRa9gUhHvysaDz2h&#10;G13MyvKq6NE3zqOQIdDt/Rjk64zftlLEb20bZGS65tRbzKvP6zatxXoF1c6D65Q4tQGv6MKAslT0&#10;DHUPEdjeqxdQRgmPAds4EWgKbFslZOZAbKblP2weO3AycyFxgjvLFP4frPh6eHTfPYvDBxxogJlE&#10;cA8ofgVm8a4Du5O33mPfSWio8DRJVvQuVKfUJHWoQgLZ9l+woSHDPmIGGlpvkirEkxE6DeB4Fl0O&#10;kQm6XMyWi2VJIUGx6bycX83yWAqontKdD/GTRMPSpuaepprh4fAQYmoHqqdfUjWLG6V1nqy2rK/5&#10;cjFb5ISLiFGRjKeVqfl1mb7RConlR9vk5AhKj3sqoO2JdmI6co7DdmCqIfyUm1TYYnMkHTyOPqN3&#10;QZsO/R/OevJYzcPvPXjJmf5sScvldD5PpsyH+eI9EWf+MrK9jIAVBFXzyNm4vYvZyIlycLek+UZl&#10;NZ47ObVM3skinXyezHl5zn89v8b1XwAAAP//AwBQSwMEFAAGAAgAAAAhAGAkHtLhAAAADAEAAA8A&#10;AABkcnMvZG93bnJldi54bWxMj0tPwzAQhO9I/AdrkbhRu2npI2RTVagtR6BEnN14SSLih2w3Df8e&#10;9wTH2RnNflNsRt2zgXzorEGYTgQwMrVVnWkQqo/9wwpYiNIo2VtDCD8UYFPe3hQyV/Zi3mk4xoal&#10;EhNyidDG6HLOQ92SlmFiHZnkfVmvZUzSN1x5eUnluueZEAuuZWfSh1Y6em6p/j6eNYKL7rB88a9v&#10;291+ENXnocq6Zod4fzdun4BFGuNfGK74CR3KxHSyZ6MC6xGyx1XaEhHmy9kU2DUh1lk6nRAW6/kM&#10;eFnw/yPKXwAAAP//AwBQSwECLQAUAAYACAAAACEAtoM4kv4AAADhAQAAEwAAAAAAAAAAAAAAAAAA&#10;AAAAW0NvbnRlbnRfVHlwZXNdLnhtbFBLAQItABQABgAIAAAAIQA4/SH/1gAAAJQBAAALAAAAAAAA&#10;AAAAAAAAAC8BAABfcmVscy8ucmVsc1BLAQItABQABgAIAAAAIQBck8OV/gEAANUDAAAOAAAAAAAA&#10;AAAAAAAAAC4CAABkcnMvZTJvRG9jLnhtbFBLAQItABQABgAIAAAAIQBgJB7S4QAAAAwBAAAPAAAA&#10;AAAAAAAAAAAAAFgEAABkcnMvZG93bnJldi54bWxQSwUGAAAAAAQABADzAAAAZgUAAAAA&#10;" filled="f" stroked="f">
                <v:textbox style="mso-fit-shape-to-text:t">
                  <w:txbxContent>
                    <w:p w14:paraId="67F239CE" w14:textId="77777777" w:rsidR="00AE4FB9" w:rsidRPr="00004BE7" w:rsidRDefault="00AE4FB9" w:rsidP="00AE4FB9">
                      <w:pPr>
                        <w:pStyle w:val="HighlightBoxHeading"/>
                        <w:spacing w:before="240" w:after="240" w:line="240" w:lineRule="auto"/>
                        <w:jc w:val="right"/>
                        <w:rPr>
                          <w:rFonts w:cstheme="minorHAnsi"/>
                          <w:color w:val="002060"/>
                          <w:sz w:val="32"/>
                          <w:szCs w:val="32"/>
                        </w:rPr>
                      </w:pPr>
                      <w:r>
                        <w:rPr>
                          <w:rFonts w:cstheme="minorHAnsi"/>
                          <w:color w:val="002060"/>
                          <w:sz w:val="32"/>
                          <w:szCs w:val="32"/>
                        </w:rPr>
                        <w:t>THE GREATER GEELONG CITY COUNCIL</w:t>
                      </w:r>
                    </w:p>
                    <w:p w14:paraId="52A0808E" w14:textId="77777777" w:rsidR="00AE4FB9" w:rsidRPr="00004BE7" w:rsidRDefault="00AE4FB9" w:rsidP="00AE4FB9">
                      <w:pPr>
                        <w:pStyle w:val="HighlightBoxHeading"/>
                        <w:spacing w:before="240" w:after="240" w:line="240" w:lineRule="auto"/>
                        <w:jc w:val="right"/>
                        <w:rPr>
                          <w:rFonts w:cstheme="minorHAnsi"/>
                          <w:color w:val="002060"/>
                          <w:sz w:val="56"/>
                          <w:szCs w:val="56"/>
                        </w:rPr>
                      </w:pPr>
                      <w:r w:rsidRPr="00004BE7">
                        <w:rPr>
                          <w:rFonts w:cstheme="minorHAnsi"/>
                          <w:color w:val="002060"/>
                          <w:sz w:val="56"/>
                          <w:szCs w:val="56"/>
                        </w:rPr>
                        <w:t xml:space="preserve">PERFORMANCE STATEMENT </w:t>
                      </w:r>
                    </w:p>
                    <w:p w14:paraId="7270B6ED" w14:textId="77777777" w:rsidR="00AE4FB9" w:rsidRPr="00004BE7" w:rsidRDefault="00AE4FB9" w:rsidP="00AE4FB9">
                      <w:pPr>
                        <w:pStyle w:val="HighlightBoxHeading"/>
                        <w:spacing w:before="240" w:after="240" w:line="240" w:lineRule="auto"/>
                        <w:jc w:val="right"/>
                        <w:rPr>
                          <w:rFonts w:cstheme="minorHAnsi"/>
                          <w:caps/>
                          <w:color w:val="002060"/>
                          <w:sz w:val="28"/>
                          <w:szCs w:val="28"/>
                        </w:rPr>
                      </w:pPr>
                      <w:r w:rsidRPr="00004BE7">
                        <w:rPr>
                          <w:rFonts w:cstheme="minorHAnsi"/>
                          <w:caps/>
                          <w:color w:val="002060"/>
                          <w:sz w:val="28"/>
                          <w:szCs w:val="28"/>
                        </w:rPr>
                        <w:t>For the year ended 30 June 2022</w:t>
                      </w:r>
                    </w:p>
                    <w:p w14:paraId="69269F27" w14:textId="77777777" w:rsidR="00AE4FB9" w:rsidRPr="00004BE7" w:rsidRDefault="00AE4FB9" w:rsidP="00AE4FB9">
                      <w:pPr>
                        <w:rPr>
                          <w:sz w:val="72"/>
                          <w:szCs w:val="72"/>
                        </w:rPr>
                      </w:pPr>
                    </w:p>
                  </w:txbxContent>
                </v:textbox>
              </v:shape>
            </w:pict>
          </mc:Fallback>
        </mc:AlternateContent>
      </w:r>
      <w:r w:rsidRPr="005E7F2B">
        <w:rPr>
          <w:noProof/>
          <w:color w:val="D5E8F1"/>
        </w:rPr>
        <w:drawing>
          <wp:anchor distT="0" distB="0" distL="114300" distR="114300" simplePos="0" relativeHeight="251671625" behindDoc="0" locked="1" layoutInCell="1" allowOverlap="1" wp14:anchorId="71D383AD" wp14:editId="5A6F71FE">
            <wp:simplePos x="0" y="0"/>
            <wp:positionH relativeFrom="page">
              <wp:posOffset>0</wp:posOffset>
            </wp:positionH>
            <wp:positionV relativeFrom="page">
              <wp:posOffset>30480</wp:posOffset>
            </wp:positionV>
            <wp:extent cx="7559675" cy="10691495"/>
            <wp:effectExtent l="0" t="0" r="3175" b="0"/>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 name="Cover Page.png"/>
                    <pic:cNvPicPr/>
                  </pic:nvPicPr>
                  <pic:blipFill>
                    <a:blip r:embed="rId119" cstate="print">
                      <a:extLst>
                        <a:ext uri="{28A0092B-C50C-407E-A947-70E740481C1C}">
                          <a14:useLocalDpi xmlns:a14="http://schemas.microsoft.com/office/drawing/2010/main" val="0"/>
                        </a:ext>
                      </a:extLst>
                    </a:blip>
                    <a:stretch>
                      <a:fillRect/>
                    </a:stretch>
                  </pic:blipFill>
                  <pic:spPr>
                    <a:xfrm>
                      <a:off x="0" y="0"/>
                      <a:ext cx="7559675" cy="10691495"/>
                    </a:xfrm>
                    <a:prstGeom prst="rect">
                      <a:avLst/>
                    </a:prstGeom>
                  </pic:spPr>
                </pic:pic>
              </a:graphicData>
            </a:graphic>
            <wp14:sizeRelH relativeFrom="margin">
              <wp14:pctWidth>0</wp14:pctWidth>
            </wp14:sizeRelH>
            <wp14:sizeRelV relativeFrom="margin">
              <wp14:pctHeight>0</wp14:pctHeight>
            </wp14:sizeRelV>
          </wp:anchor>
        </w:drawing>
      </w:r>
      <w:r>
        <w:rPr>
          <w:rFonts w:ascii="Arial" w:hAnsi="Arial" w:cs="Arial"/>
          <w:color w:val="003361"/>
        </w:rPr>
        <w:br w:type="page"/>
      </w:r>
    </w:p>
    <w:p w14:paraId="71866AAC" w14:textId="16DD0992" w:rsidR="00704F11" w:rsidRPr="00CA62A3" w:rsidRDefault="00704F11" w:rsidP="00CA62A3">
      <w:pPr>
        <w:pStyle w:val="Heading1"/>
        <w:framePr w:w="0" w:hSpace="0" w:wrap="auto" w:vAnchor="margin" w:hAnchor="text" w:xAlign="left" w:yAlign="inline"/>
        <w:pBdr>
          <w:top w:val="single" w:sz="12" w:space="7" w:color="003361"/>
          <w:bottom w:val="single" w:sz="12" w:space="8" w:color="003361"/>
        </w:pBdr>
        <w:spacing w:before="100" w:after="100" w:line="270" w:lineRule="atLeast"/>
        <w:rPr>
          <w:rFonts w:ascii="Arial" w:hAnsi="Arial" w:cs="Arial"/>
          <w:color w:val="003361"/>
        </w:rPr>
      </w:pPr>
      <w:bookmarkStart w:id="131" w:name="_Toc116036598"/>
      <w:r w:rsidRPr="00CA62A3">
        <w:rPr>
          <w:rFonts w:ascii="Arial" w:hAnsi="Arial" w:cs="Arial"/>
          <w:color w:val="003361"/>
        </w:rPr>
        <w:lastRenderedPageBreak/>
        <w:t>PERFORMANCE STATEMENT</w:t>
      </w:r>
      <w:bookmarkEnd w:id="131"/>
      <w:r w:rsidRPr="00CA62A3">
        <w:rPr>
          <w:rFonts w:ascii="Arial" w:hAnsi="Arial" w:cs="Arial"/>
          <w:color w:val="003361"/>
        </w:rPr>
        <w:t xml:space="preserve"> </w:t>
      </w:r>
    </w:p>
    <w:p w14:paraId="2AE49807" w14:textId="0454669F" w:rsidR="00B07011" w:rsidRPr="00BB3858" w:rsidRDefault="000548DF" w:rsidP="00BB3858">
      <w:pPr>
        <w:pStyle w:val="BodyTextAfterListTable"/>
        <w:spacing w:before="100" w:after="100"/>
        <w:rPr>
          <w:rFonts w:ascii="Arial" w:hAnsi="Arial" w:cs="Arial"/>
          <w:b/>
          <w:color w:val="99D1DC"/>
          <w:spacing w:val="0"/>
          <w:sz w:val="24"/>
          <w:szCs w:val="24"/>
          <w:lang w:val="en-US" w:eastAsia="en-US"/>
        </w:rPr>
      </w:pPr>
      <w:bookmarkStart w:id="132" w:name="_Hlk48553779"/>
      <w:r>
        <w:rPr>
          <w:rFonts w:ascii="Arial" w:hAnsi="Arial" w:cs="Arial"/>
          <w:b/>
          <w:color w:val="99D1DC"/>
          <w:spacing w:val="0"/>
          <w:sz w:val="24"/>
          <w:szCs w:val="24"/>
          <w:lang w:val="en-US" w:eastAsia="en-US"/>
        </w:rPr>
        <w:br/>
      </w:r>
      <w:r w:rsidR="00B07011" w:rsidRPr="00BB3858">
        <w:rPr>
          <w:rFonts w:ascii="Arial" w:hAnsi="Arial" w:cs="Arial"/>
          <w:b/>
          <w:color w:val="99D1DC"/>
          <w:spacing w:val="0"/>
          <w:sz w:val="24"/>
          <w:szCs w:val="24"/>
          <w:lang w:val="en-US" w:eastAsia="en-US"/>
        </w:rPr>
        <w:t>For the year ended 30 June 2022</w:t>
      </w:r>
    </w:p>
    <w:p w14:paraId="4CB73248" w14:textId="77777777" w:rsidR="00704F11" w:rsidRPr="00BB3858" w:rsidRDefault="00704F11" w:rsidP="00BB3858">
      <w:pPr>
        <w:pStyle w:val="BodyText"/>
        <w:spacing w:before="200" w:after="100"/>
        <w:rPr>
          <w:rFonts w:ascii="Arial" w:hAnsi="Arial" w:cs="Arial"/>
          <w:b/>
          <w:color w:val="003361"/>
          <w:sz w:val="24"/>
          <w:szCs w:val="20"/>
        </w:rPr>
      </w:pPr>
      <w:r w:rsidRPr="00BB3858">
        <w:rPr>
          <w:rFonts w:ascii="Arial" w:hAnsi="Arial" w:cs="Arial"/>
          <w:b/>
          <w:color w:val="003361"/>
          <w:sz w:val="24"/>
          <w:szCs w:val="20"/>
        </w:rPr>
        <w:t xml:space="preserve">Description of municipality </w:t>
      </w:r>
    </w:p>
    <w:p w14:paraId="4178E1C1" w14:textId="3E0CA594" w:rsidR="00704F11" w:rsidRDefault="00704F11" w:rsidP="00FF3395">
      <w:pPr>
        <w:pStyle w:val="BodyText"/>
        <w:spacing w:before="100" w:after="100"/>
        <w:rPr>
          <w:rStyle w:val="ARBodyText"/>
          <w:rFonts w:ascii="Arial" w:eastAsia="MS Gothic" w:hAnsi="Arial" w:cs="Arial"/>
          <w:szCs w:val="20"/>
        </w:rPr>
      </w:pPr>
      <w:bookmarkStart w:id="133" w:name="_Hlk79863537"/>
      <w:r w:rsidRPr="50FEC6F1">
        <w:rPr>
          <w:rStyle w:val="ARBodyText"/>
          <w:rFonts w:ascii="Arial" w:eastAsia="MS Gothic" w:hAnsi="Arial" w:cs="Arial"/>
        </w:rPr>
        <w:t>The City of Greater Geelong municipality is located 75 kilometres south west of Melbourne and is Victoria’s largest regional municipality, covering an area of 1,252 square kilometres. The municipality has a population of over 2</w:t>
      </w:r>
      <w:r w:rsidR="008C1D9C" w:rsidRPr="50FEC6F1">
        <w:rPr>
          <w:rStyle w:val="ARBodyText"/>
          <w:rFonts w:ascii="Arial" w:eastAsia="MS Gothic" w:hAnsi="Arial" w:cs="Arial"/>
        </w:rPr>
        <w:t>70</w:t>
      </w:r>
      <w:r w:rsidRPr="50FEC6F1">
        <w:rPr>
          <w:rStyle w:val="ARBodyText"/>
          <w:rFonts w:ascii="Arial" w:eastAsia="MS Gothic" w:hAnsi="Arial" w:cs="Arial"/>
        </w:rPr>
        <w:t xml:space="preserve">,000 people, which is expected to increase to more than 393,000 by 2041 – growth of over </w:t>
      </w:r>
      <w:r w:rsidR="008C1D9C" w:rsidRPr="50FEC6F1">
        <w:rPr>
          <w:rStyle w:val="ARBodyText"/>
          <w:rFonts w:ascii="Arial" w:eastAsia="MS Gothic" w:hAnsi="Arial" w:cs="Arial"/>
        </w:rPr>
        <w:t xml:space="preserve">45 </w:t>
      </w:r>
      <w:r w:rsidRPr="50FEC6F1">
        <w:rPr>
          <w:rStyle w:val="ARBodyText"/>
          <w:rFonts w:ascii="Arial" w:eastAsia="MS Gothic" w:hAnsi="Arial" w:cs="Arial"/>
        </w:rPr>
        <w:t>per cent</w:t>
      </w:r>
      <w:r w:rsidR="008C1D9C" w:rsidRPr="004064EF">
        <w:rPr>
          <w:rStyle w:val="FootnoteReference"/>
          <w:rFonts w:ascii="Arial" w:eastAsia="MS Gothic" w:hAnsi="Arial" w:cs="Arial"/>
          <w:sz w:val="20"/>
          <w:szCs w:val="20"/>
        </w:rPr>
        <w:footnoteReference w:id="11"/>
      </w:r>
      <w:r w:rsidRPr="004064EF">
        <w:rPr>
          <w:rStyle w:val="ARBodyText"/>
          <w:rFonts w:ascii="Arial" w:eastAsia="MS Gothic" w:hAnsi="Arial" w:cs="Arial"/>
        </w:rPr>
        <w:t>.</w:t>
      </w:r>
    </w:p>
    <w:p w14:paraId="55797A69" w14:textId="4F28E770" w:rsidR="00704F11" w:rsidRPr="00B64367" w:rsidRDefault="00704F11" w:rsidP="00FF3395">
      <w:pPr>
        <w:pStyle w:val="BodyText"/>
        <w:spacing w:before="100" w:after="100"/>
        <w:rPr>
          <w:rStyle w:val="ARBodyText"/>
          <w:rFonts w:ascii="Arial" w:eastAsia="MS Gothic" w:hAnsi="Arial" w:cs="Arial"/>
          <w:szCs w:val="20"/>
        </w:rPr>
      </w:pPr>
      <w:r>
        <w:rPr>
          <w:rStyle w:val="ARBodyText"/>
          <w:rFonts w:ascii="Arial" w:eastAsia="MS Gothic" w:hAnsi="Arial" w:cs="Arial"/>
          <w:szCs w:val="20"/>
        </w:rPr>
        <w:t>C</w:t>
      </w:r>
      <w:r w:rsidRPr="00B64367">
        <w:rPr>
          <w:rStyle w:val="ARBodyText"/>
          <w:rFonts w:ascii="Arial" w:eastAsia="MS Gothic" w:hAnsi="Arial" w:cs="Arial"/>
          <w:szCs w:val="20"/>
        </w:rPr>
        <w:t>omprising suburban, coastal and country areas</w:t>
      </w:r>
      <w:r>
        <w:rPr>
          <w:rStyle w:val="ARBodyText"/>
          <w:rFonts w:ascii="Arial" w:eastAsia="MS Gothic" w:hAnsi="Arial" w:cs="Arial"/>
          <w:szCs w:val="20"/>
        </w:rPr>
        <w:t>,</w:t>
      </w:r>
      <w:r w:rsidRPr="00B64367">
        <w:rPr>
          <w:rStyle w:val="ARBodyText"/>
          <w:rFonts w:ascii="Arial" w:eastAsia="MS Gothic" w:hAnsi="Arial" w:cs="Arial"/>
          <w:szCs w:val="20"/>
        </w:rPr>
        <w:t xml:space="preserve"> Greater Geelong is bounded by the Moorabool Shire in the north, Wyndham City </w:t>
      </w:r>
      <w:proofErr w:type="gramStart"/>
      <w:r w:rsidRPr="00B64367">
        <w:rPr>
          <w:rStyle w:val="ARBodyText"/>
          <w:rFonts w:ascii="Arial" w:eastAsia="MS Gothic" w:hAnsi="Arial" w:cs="Arial"/>
          <w:szCs w:val="20"/>
        </w:rPr>
        <w:t>Council</w:t>
      </w:r>
      <w:proofErr w:type="gramEnd"/>
      <w:r w:rsidRPr="00B64367">
        <w:rPr>
          <w:rStyle w:val="ARBodyText"/>
          <w:rFonts w:ascii="Arial" w:eastAsia="MS Gothic" w:hAnsi="Arial" w:cs="Arial"/>
          <w:szCs w:val="20"/>
        </w:rPr>
        <w:t xml:space="preserve"> and the Borough of </w:t>
      </w:r>
      <w:proofErr w:type="spellStart"/>
      <w:r w:rsidRPr="00B64367">
        <w:rPr>
          <w:rStyle w:val="ARBodyText"/>
          <w:rFonts w:ascii="Arial" w:eastAsia="MS Gothic" w:hAnsi="Arial" w:cs="Arial"/>
          <w:szCs w:val="20"/>
        </w:rPr>
        <w:t>Queenscliffe</w:t>
      </w:r>
      <w:proofErr w:type="spellEnd"/>
      <w:r w:rsidRPr="00B64367">
        <w:rPr>
          <w:rStyle w:val="ARBodyText"/>
          <w:rFonts w:ascii="Arial" w:eastAsia="MS Gothic" w:hAnsi="Arial" w:cs="Arial"/>
          <w:szCs w:val="20"/>
        </w:rPr>
        <w:t xml:space="preserve"> in the east, Surf Coast Shire and Golden Plains Shire in the west, and Bass Strait to the south. Key natural features of the region include Corio Bay, the Bellarine Peninsula, the Barwon River, </w:t>
      </w:r>
      <w:r>
        <w:rPr>
          <w:rStyle w:val="ARBodyText"/>
          <w:rFonts w:ascii="Arial" w:eastAsia="MS Gothic" w:hAnsi="Arial" w:cs="Arial"/>
          <w:szCs w:val="20"/>
        </w:rPr>
        <w:t xml:space="preserve">the </w:t>
      </w:r>
      <w:r w:rsidRPr="00B64367">
        <w:rPr>
          <w:rStyle w:val="ARBodyText"/>
          <w:rFonts w:ascii="Arial" w:eastAsia="MS Gothic" w:hAnsi="Arial" w:cs="Arial"/>
          <w:szCs w:val="20"/>
        </w:rPr>
        <w:t xml:space="preserve">You </w:t>
      </w:r>
      <w:proofErr w:type="spellStart"/>
      <w:r w:rsidRPr="00B64367">
        <w:rPr>
          <w:rStyle w:val="ARBodyText"/>
          <w:rFonts w:ascii="Arial" w:eastAsia="MS Gothic" w:hAnsi="Arial" w:cs="Arial"/>
          <w:szCs w:val="20"/>
        </w:rPr>
        <w:t>Yangs</w:t>
      </w:r>
      <w:proofErr w:type="spellEnd"/>
      <w:r w:rsidRPr="00B64367">
        <w:rPr>
          <w:rStyle w:val="ARBodyText"/>
          <w:rFonts w:ascii="Arial" w:eastAsia="MS Gothic" w:hAnsi="Arial" w:cs="Arial"/>
          <w:szCs w:val="20"/>
        </w:rPr>
        <w:t xml:space="preserve"> Regional Park, wetlands, </w:t>
      </w:r>
      <w:r w:rsidR="000A03C3">
        <w:rPr>
          <w:rStyle w:val="ARBodyText"/>
          <w:rFonts w:ascii="Arial" w:eastAsia="MS Gothic" w:hAnsi="Arial" w:cs="Arial"/>
          <w:szCs w:val="20"/>
        </w:rPr>
        <w:t xml:space="preserve">coastline, </w:t>
      </w:r>
      <w:proofErr w:type="gramStart"/>
      <w:r w:rsidRPr="00B64367">
        <w:rPr>
          <w:rStyle w:val="ARBodyText"/>
          <w:rFonts w:ascii="Arial" w:eastAsia="MS Gothic" w:hAnsi="Arial" w:cs="Arial"/>
          <w:szCs w:val="20"/>
        </w:rPr>
        <w:t>parklands</w:t>
      </w:r>
      <w:proofErr w:type="gramEnd"/>
      <w:r w:rsidRPr="00B64367">
        <w:rPr>
          <w:rStyle w:val="ARBodyText"/>
          <w:rFonts w:ascii="Arial" w:eastAsia="MS Gothic" w:hAnsi="Arial" w:cs="Arial"/>
          <w:szCs w:val="20"/>
        </w:rPr>
        <w:t xml:space="preserve"> and wildlife sanctuaries. </w:t>
      </w:r>
    </w:p>
    <w:p w14:paraId="3059EB0F" w14:textId="04704EF4" w:rsidR="00704F11" w:rsidRPr="00FA567B" w:rsidRDefault="008C1D9C" w:rsidP="00FF3395">
      <w:pPr>
        <w:spacing w:before="100" w:after="100"/>
        <w:rPr>
          <w:rStyle w:val="ARBodyText"/>
          <w:rFonts w:ascii="Arial" w:eastAsia="MS Gothic" w:hAnsi="Arial" w:cs="Arial"/>
          <w:szCs w:val="20"/>
          <w:highlight w:val="yellow"/>
        </w:rPr>
      </w:pPr>
      <w:r w:rsidRPr="50FEC6F1">
        <w:rPr>
          <w:rStyle w:val="ARBodyText"/>
          <w:rFonts w:ascii="Arial" w:eastAsia="MS Gothic" w:hAnsi="Arial" w:cs="Arial"/>
        </w:rPr>
        <w:t>Greater Geelong’s economy has performed exceptionally well in recent years, recording the highest growth in Australia compared to similar large cities and regions. Greater Geelong has an estimated Gross Regional Product of $15.42 billion</w:t>
      </w:r>
      <w:r w:rsidR="00B07011" w:rsidRPr="004064EF">
        <w:rPr>
          <w:rStyle w:val="FootnoteReference"/>
          <w:rFonts w:ascii="Arial" w:eastAsia="MS Gothic" w:hAnsi="Arial" w:cs="Arial"/>
          <w:sz w:val="20"/>
          <w:szCs w:val="20"/>
        </w:rPr>
        <w:footnoteReference w:id="12"/>
      </w:r>
      <w:r w:rsidRPr="004064EF">
        <w:rPr>
          <w:rStyle w:val="ARBodyText"/>
          <w:rFonts w:ascii="Arial" w:eastAsia="MS Gothic" w:hAnsi="Arial" w:cs="Arial"/>
        </w:rPr>
        <w:t>, 120,0</w:t>
      </w:r>
      <w:r w:rsidR="00DF3EC1" w:rsidRPr="004064EF">
        <w:rPr>
          <w:rStyle w:val="ARBodyText"/>
          <w:rFonts w:ascii="Arial" w:eastAsia="MS Gothic" w:hAnsi="Arial" w:cs="Arial"/>
        </w:rPr>
        <w:t>31</w:t>
      </w:r>
      <w:r w:rsidRPr="004064EF">
        <w:rPr>
          <w:rStyle w:val="ARBodyText"/>
          <w:rFonts w:ascii="Arial" w:eastAsia="MS Gothic" w:hAnsi="Arial" w:cs="Arial"/>
        </w:rPr>
        <w:t xml:space="preserve"> local jobs</w:t>
      </w:r>
      <w:r w:rsidR="00AE4FB9" w:rsidRPr="004064EF">
        <w:rPr>
          <w:rStyle w:val="ARBodyText"/>
          <w:rFonts w:ascii="Arial" w:eastAsia="MS Gothic" w:hAnsi="Arial" w:cs="Arial"/>
          <w:vertAlign w:val="superscript"/>
        </w:rPr>
        <w:t>1</w:t>
      </w:r>
      <w:r w:rsidR="004064EF">
        <w:rPr>
          <w:rStyle w:val="ARBodyText"/>
          <w:rFonts w:ascii="Arial" w:eastAsia="MS Gothic" w:hAnsi="Arial" w:cs="Arial"/>
          <w:vertAlign w:val="superscript"/>
        </w:rPr>
        <w:t>1</w:t>
      </w:r>
      <w:r w:rsidR="00AE4FB9" w:rsidRPr="004064EF">
        <w:rPr>
          <w:rStyle w:val="ARBodyText"/>
          <w:rFonts w:ascii="Arial" w:eastAsia="MS Gothic" w:hAnsi="Arial" w:cs="Arial"/>
          <w:vertAlign w:val="superscript"/>
        </w:rPr>
        <w:t xml:space="preserve"> </w:t>
      </w:r>
      <w:r w:rsidRPr="004064EF">
        <w:rPr>
          <w:rStyle w:val="ARBodyText"/>
          <w:rFonts w:ascii="Arial" w:eastAsia="MS Gothic" w:hAnsi="Arial" w:cs="Arial"/>
        </w:rPr>
        <w:t>and 19,</w:t>
      </w:r>
      <w:r w:rsidRPr="50FEC6F1">
        <w:rPr>
          <w:rStyle w:val="ARBodyText"/>
          <w:rFonts w:ascii="Arial" w:eastAsia="MS Gothic" w:hAnsi="Arial" w:cs="Arial"/>
        </w:rPr>
        <w:t>604 businesses</w:t>
      </w:r>
      <w:r w:rsidRPr="004064EF">
        <w:rPr>
          <w:rStyle w:val="FootnoteReference"/>
          <w:rFonts w:ascii="Arial" w:eastAsia="MS Gothic" w:hAnsi="Arial" w:cs="Arial"/>
          <w:sz w:val="20"/>
          <w:szCs w:val="20"/>
        </w:rPr>
        <w:footnoteReference w:id="13"/>
      </w:r>
      <w:r w:rsidR="00912D76" w:rsidRPr="004064EF">
        <w:rPr>
          <w:rStyle w:val="ARBodyText"/>
          <w:rFonts w:ascii="Arial" w:eastAsia="MS Gothic" w:hAnsi="Arial" w:cs="Arial"/>
        </w:rPr>
        <w:t>.</w:t>
      </w:r>
    </w:p>
    <w:p w14:paraId="2C4AED47" w14:textId="44354671" w:rsidR="009B6450" w:rsidRPr="00FA567B" w:rsidRDefault="009B6450" w:rsidP="009B6450">
      <w:pPr>
        <w:keepNext/>
        <w:spacing w:before="100" w:after="100"/>
        <w:rPr>
          <w:rStyle w:val="ARBodyText"/>
          <w:rFonts w:ascii="Arial" w:eastAsia="MS Gothic" w:hAnsi="Arial" w:cs="Arial"/>
        </w:rPr>
      </w:pPr>
      <w:r w:rsidRPr="50FEC6F1">
        <w:rPr>
          <w:rStyle w:val="ARBodyText"/>
          <w:rFonts w:ascii="Arial" w:eastAsia="MS Gothic" w:hAnsi="Arial" w:cs="Arial"/>
        </w:rPr>
        <w:t>Local labour market conditions are strong with unemployment at historic lows of 2.5 per cent, 1.7 points lower than the Victorian rate and 1.9 points lower than Australia</w:t>
      </w:r>
      <w:r w:rsidR="00AE4FB9">
        <w:rPr>
          <w:rStyle w:val="ARBodyText"/>
          <w:rFonts w:ascii="Arial" w:eastAsia="MS Gothic" w:hAnsi="Arial" w:cs="Arial"/>
          <w:vertAlign w:val="superscript"/>
        </w:rPr>
        <w:t>12</w:t>
      </w:r>
      <w:r w:rsidRPr="50FEC6F1">
        <w:rPr>
          <w:rStyle w:val="ARBodyText"/>
          <w:rFonts w:ascii="Arial" w:eastAsia="MS Gothic" w:hAnsi="Arial" w:cs="Arial"/>
        </w:rPr>
        <w:t>. Job advertisements and demand for labour are at record highs, with 10,500 new jobs advertised in the June 2022 quarter</w:t>
      </w:r>
      <w:r w:rsidRPr="004107DE">
        <w:rPr>
          <w:rStyle w:val="FootnoteReference"/>
          <w:rFonts w:ascii="Arial" w:eastAsia="MS Gothic" w:hAnsi="Arial" w:cs="Arial"/>
          <w:sz w:val="20"/>
          <w:szCs w:val="20"/>
        </w:rPr>
        <w:footnoteReference w:id="14"/>
      </w:r>
      <w:r w:rsidRPr="004107DE">
        <w:rPr>
          <w:rStyle w:val="ARBodyText"/>
          <w:rFonts w:ascii="Arial" w:eastAsia="MS Gothic" w:hAnsi="Arial" w:cs="Arial"/>
        </w:rPr>
        <w:t>.</w:t>
      </w:r>
    </w:p>
    <w:p w14:paraId="0E604E4F" w14:textId="3CEE75CE" w:rsidR="00B07011" w:rsidRPr="00BB3858" w:rsidRDefault="00B07011" w:rsidP="00BB3858">
      <w:pPr>
        <w:pStyle w:val="BodyText"/>
        <w:spacing w:before="200" w:after="100"/>
        <w:rPr>
          <w:rFonts w:ascii="Arial" w:hAnsi="Arial" w:cs="Arial"/>
          <w:b/>
          <w:color w:val="003361"/>
          <w:sz w:val="24"/>
          <w:szCs w:val="20"/>
        </w:rPr>
      </w:pPr>
      <w:bookmarkStart w:id="134" w:name="_Hlk79863565"/>
      <w:bookmarkEnd w:id="133"/>
      <w:r w:rsidRPr="00BB3858">
        <w:rPr>
          <w:rFonts w:ascii="Arial" w:hAnsi="Arial" w:cs="Arial"/>
          <w:b/>
          <w:color w:val="003361"/>
          <w:sz w:val="24"/>
          <w:szCs w:val="20"/>
        </w:rPr>
        <w:t>Overview the year ended 30 June 2022</w:t>
      </w:r>
    </w:p>
    <w:p w14:paraId="1FA8F336" w14:textId="77777777" w:rsidR="00B07011" w:rsidRDefault="00B07011" w:rsidP="00FF3395">
      <w:pPr>
        <w:pStyle w:val="BodyText"/>
        <w:spacing w:before="100" w:after="100"/>
        <w:rPr>
          <w:rFonts w:ascii="Arial" w:hAnsi="Arial" w:cs="Arial"/>
          <w:color w:val="333333"/>
          <w:sz w:val="20"/>
          <w:shd w:val="clear" w:color="auto" w:fill="FFFFFF"/>
          <w:lang w:eastAsia="en-US"/>
        </w:rPr>
      </w:pPr>
      <w:r w:rsidRPr="00DD1970">
        <w:rPr>
          <w:rFonts w:ascii="Arial" w:hAnsi="Arial"/>
          <w:sz w:val="20"/>
          <w:szCs w:val="20"/>
        </w:rPr>
        <w:t xml:space="preserve">Due to the ever-changing landscape of the COVID-19 pandemic, we continued to be flexible, </w:t>
      </w:r>
      <w:proofErr w:type="gramStart"/>
      <w:r w:rsidRPr="00DD1970">
        <w:rPr>
          <w:rFonts w:ascii="Arial" w:hAnsi="Arial"/>
          <w:sz w:val="20"/>
          <w:szCs w:val="20"/>
        </w:rPr>
        <w:t>agile</w:t>
      </w:r>
      <w:proofErr w:type="gramEnd"/>
      <w:r w:rsidRPr="00DD1970">
        <w:rPr>
          <w:rFonts w:ascii="Arial" w:hAnsi="Arial"/>
          <w:sz w:val="20"/>
          <w:szCs w:val="20"/>
        </w:rPr>
        <w:t xml:space="preserve"> and responsive in our approach to the needs of our community. The relative easing of restrictions saw a return to services for our community in line with the Victorian Government directives.</w:t>
      </w:r>
      <w:r>
        <w:rPr>
          <w:rFonts w:ascii="Arial" w:hAnsi="Arial" w:cs="Arial"/>
          <w:color w:val="333333"/>
          <w:sz w:val="20"/>
          <w:shd w:val="clear" w:color="auto" w:fill="FFFFFF"/>
          <w:lang w:eastAsia="en-US"/>
        </w:rPr>
        <w:t xml:space="preserve"> </w:t>
      </w:r>
    </w:p>
    <w:p w14:paraId="2F870F2C" w14:textId="64E91D78" w:rsidR="00B07011" w:rsidRPr="00E51DC2" w:rsidRDefault="00B07011" w:rsidP="00FF3395">
      <w:pPr>
        <w:pStyle w:val="BodyText"/>
        <w:spacing w:before="100" w:after="100"/>
        <w:rPr>
          <w:rFonts w:ascii="Arial" w:hAnsi="Arial"/>
          <w:sz w:val="20"/>
          <w:szCs w:val="20"/>
        </w:rPr>
      </w:pPr>
      <w:r w:rsidRPr="000512FC">
        <w:rPr>
          <w:rFonts w:ascii="Arial" w:hAnsi="Arial"/>
          <w:sz w:val="20"/>
          <w:szCs w:val="20"/>
        </w:rPr>
        <w:t xml:space="preserve">We continued to support </w:t>
      </w:r>
      <w:proofErr w:type="gramStart"/>
      <w:r w:rsidRPr="000512FC">
        <w:rPr>
          <w:rFonts w:ascii="Arial" w:hAnsi="Arial"/>
          <w:sz w:val="20"/>
          <w:szCs w:val="20"/>
        </w:rPr>
        <w:t>local residents</w:t>
      </w:r>
      <w:proofErr w:type="gramEnd"/>
      <w:r w:rsidRPr="000512FC">
        <w:rPr>
          <w:rFonts w:ascii="Arial" w:hAnsi="Arial"/>
          <w:sz w:val="20"/>
          <w:szCs w:val="20"/>
        </w:rPr>
        <w:t xml:space="preserve"> and in particular, local businesses, </w:t>
      </w:r>
      <w:r w:rsidRPr="00E51DC2">
        <w:rPr>
          <w:rFonts w:ascii="Arial" w:hAnsi="Arial"/>
          <w:sz w:val="20"/>
          <w:szCs w:val="20"/>
        </w:rPr>
        <w:t>adopt</w:t>
      </w:r>
      <w:r>
        <w:rPr>
          <w:rFonts w:ascii="Arial" w:hAnsi="Arial"/>
          <w:sz w:val="20"/>
          <w:szCs w:val="20"/>
        </w:rPr>
        <w:t xml:space="preserve">ing a </w:t>
      </w:r>
      <w:r w:rsidRPr="00EB4FA9">
        <w:rPr>
          <w:rFonts w:ascii="Arial" w:hAnsi="Arial"/>
          <w:sz w:val="20"/>
          <w:szCs w:val="20"/>
        </w:rPr>
        <w:t>seventh</w:t>
      </w:r>
      <w:r>
        <w:rPr>
          <w:rFonts w:ascii="Arial" w:hAnsi="Arial"/>
          <w:sz w:val="20"/>
          <w:szCs w:val="20"/>
        </w:rPr>
        <w:t xml:space="preserve"> COVID</w:t>
      </w:r>
      <w:r w:rsidRPr="00EB4FA9">
        <w:rPr>
          <w:rFonts w:ascii="Arial" w:hAnsi="Arial"/>
          <w:sz w:val="20"/>
          <w:szCs w:val="20"/>
        </w:rPr>
        <w:t xml:space="preserve"> </w:t>
      </w:r>
      <w:r>
        <w:rPr>
          <w:rFonts w:ascii="Arial" w:hAnsi="Arial"/>
          <w:sz w:val="20"/>
          <w:szCs w:val="20"/>
        </w:rPr>
        <w:t xml:space="preserve">support </w:t>
      </w:r>
      <w:r w:rsidRPr="00EB4FA9">
        <w:rPr>
          <w:rFonts w:ascii="Arial" w:hAnsi="Arial"/>
          <w:sz w:val="20"/>
          <w:szCs w:val="20"/>
        </w:rPr>
        <w:t xml:space="preserve">package </w:t>
      </w:r>
      <w:r w:rsidRPr="00F9174D">
        <w:rPr>
          <w:rFonts w:ascii="Arial" w:hAnsi="Arial"/>
          <w:sz w:val="20"/>
          <w:szCs w:val="20"/>
        </w:rPr>
        <w:t>worth</w:t>
      </w:r>
      <w:r w:rsidR="006162C9">
        <w:rPr>
          <w:rFonts w:ascii="Arial" w:hAnsi="Arial"/>
          <w:sz w:val="20"/>
          <w:szCs w:val="20"/>
        </w:rPr>
        <w:t xml:space="preserve"> just over</w:t>
      </w:r>
      <w:r w:rsidRPr="00F9174D">
        <w:rPr>
          <w:rFonts w:ascii="Arial" w:hAnsi="Arial"/>
          <w:sz w:val="20"/>
          <w:szCs w:val="20"/>
        </w:rPr>
        <w:t xml:space="preserve"> $2.</w:t>
      </w:r>
      <w:r w:rsidR="006162C9">
        <w:rPr>
          <w:rFonts w:ascii="Arial" w:hAnsi="Arial"/>
          <w:sz w:val="20"/>
          <w:szCs w:val="20"/>
        </w:rPr>
        <w:t>0</w:t>
      </w:r>
      <w:r w:rsidRPr="00F9174D">
        <w:rPr>
          <w:rFonts w:ascii="Arial" w:hAnsi="Arial"/>
          <w:sz w:val="20"/>
          <w:szCs w:val="20"/>
        </w:rPr>
        <w:t xml:space="preserve"> m</w:t>
      </w:r>
      <w:r>
        <w:rPr>
          <w:rFonts w:ascii="Arial" w:hAnsi="Arial"/>
          <w:sz w:val="20"/>
          <w:szCs w:val="20"/>
        </w:rPr>
        <w:t xml:space="preserve">illion </w:t>
      </w:r>
      <w:r w:rsidRPr="00EB4FA9">
        <w:rPr>
          <w:rFonts w:ascii="Arial" w:hAnsi="Arial"/>
          <w:sz w:val="20"/>
          <w:szCs w:val="20"/>
        </w:rPr>
        <w:t>in November 202</w:t>
      </w:r>
      <w:r>
        <w:rPr>
          <w:rFonts w:ascii="Arial" w:hAnsi="Arial"/>
          <w:sz w:val="20"/>
          <w:szCs w:val="20"/>
        </w:rPr>
        <w:t xml:space="preserve">1. The latest package included </w:t>
      </w:r>
      <w:r w:rsidRPr="005D4DBE">
        <w:rPr>
          <w:rFonts w:ascii="Arial" w:hAnsi="Arial" w:cs="Arial"/>
          <w:sz w:val="20"/>
          <w:szCs w:val="20"/>
        </w:rPr>
        <w:t>business support</w:t>
      </w:r>
      <w:r w:rsidR="000A03C3">
        <w:rPr>
          <w:rFonts w:ascii="Arial" w:hAnsi="Arial" w:cs="Arial"/>
          <w:sz w:val="20"/>
          <w:szCs w:val="20"/>
        </w:rPr>
        <w:t>,</w:t>
      </w:r>
      <w:r w:rsidRPr="005D4DBE">
        <w:rPr>
          <w:rFonts w:ascii="Arial" w:hAnsi="Arial" w:cs="Arial"/>
          <w:sz w:val="20"/>
          <w:szCs w:val="20"/>
        </w:rPr>
        <w:t xml:space="preserve"> support for </w:t>
      </w:r>
      <w:r>
        <w:rPr>
          <w:rFonts w:ascii="Arial" w:hAnsi="Arial" w:cs="Arial"/>
          <w:sz w:val="20"/>
          <w:szCs w:val="20"/>
        </w:rPr>
        <w:t xml:space="preserve">the </w:t>
      </w:r>
      <w:r w:rsidRPr="005D4DBE">
        <w:rPr>
          <w:rFonts w:ascii="Arial" w:hAnsi="Arial" w:cs="Arial"/>
          <w:sz w:val="20"/>
          <w:szCs w:val="20"/>
        </w:rPr>
        <w:t>arts, culture and heritage</w:t>
      </w:r>
      <w:r>
        <w:rPr>
          <w:rFonts w:ascii="Arial" w:hAnsi="Arial" w:cs="Arial"/>
          <w:sz w:val="20"/>
          <w:szCs w:val="20"/>
        </w:rPr>
        <w:t xml:space="preserve"> sector</w:t>
      </w:r>
      <w:r w:rsidR="000A03C3">
        <w:rPr>
          <w:rFonts w:ascii="Arial" w:hAnsi="Arial" w:cs="Arial"/>
          <w:sz w:val="20"/>
          <w:szCs w:val="20"/>
        </w:rPr>
        <w:t>,</w:t>
      </w:r>
      <w:r>
        <w:rPr>
          <w:rFonts w:ascii="Arial" w:hAnsi="Arial" w:cs="Arial"/>
          <w:sz w:val="20"/>
          <w:szCs w:val="20"/>
        </w:rPr>
        <w:t xml:space="preserve"> </w:t>
      </w:r>
      <w:r w:rsidRPr="005D4DBE">
        <w:rPr>
          <w:rFonts w:ascii="Arial" w:hAnsi="Arial" w:cs="Arial"/>
          <w:sz w:val="20"/>
          <w:szCs w:val="20"/>
        </w:rPr>
        <w:t>financial relief</w:t>
      </w:r>
      <w:r w:rsidR="000A03C3">
        <w:rPr>
          <w:rFonts w:ascii="Arial" w:hAnsi="Arial" w:cs="Arial"/>
          <w:sz w:val="20"/>
          <w:szCs w:val="20"/>
        </w:rPr>
        <w:t>,</w:t>
      </w:r>
      <w:r w:rsidRPr="005D4DBE">
        <w:rPr>
          <w:rFonts w:ascii="Arial" w:hAnsi="Arial" w:cs="Arial"/>
          <w:sz w:val="20"/>
          <w:szCs w:val="20"/>
        </w:rPr>
        <w:t xml:space="preserve"> and health and wellbeing support</w:t>
      </w:r>
      <w:r>
        <w:rPr>
          <w:rFonts w:ascii="Arial" w:hAnsi="Arial"/>
          <w:sz w:val="20"/>
          <w:szCs w:val="20"/>
        </w:rPr>
        <w:t xml:space="preserve">. </w:t>
      </w:r>
      <w:r w:rsidRPr="00E51DC2">
        <w:rPr>
          <w:rFonts w:ascii="Arial" w:hAnsi="Arial"/>
          <w:sz w:val="20"/>
          <w:szCs w:val="20"/>
        </w:rPr>
        <w:t>Our</w:t>
      </w:r>
      <w:r>
        <w:rPr>
          <w:rFonts w:ascii="Arial" w:hAnsi="Arial"/>
          <w:sz w:val="20"/>
          <w:szCs w:val="20"/>
        </w:rPr>
        <w:t xml:space="preserve"> ongoing</w:t>
      </w:r>
      <w:r w:rsidRPr="00E51DC2">
        <w:rPr>
          <w:rFonts w:ascii="Arial" w:hAnsi="Arial"/>
          <w:sz w:val="20"/>
          <w:szCs w:val="20"/>
        </w:rPr>
        <w:t xml:space="preserve"> response</w:t>
      </w:r>
      <w:r>
        <w:rPr>
          <w:rFonts w:ascii="Arial" w:hAnsi="Arial"/>
          <w:sz w:val="20"/>
          <w:szCs w:val="20"/>
        </w:rPr>
        <w:t xml:space="preserve"> to the pandemic continues to be </w:t>
      </w:r>
      <w:r w:rsidRPr="00E51DC2">
        <w:rPr>
          <w:rFonts w:ascii="Arial" w:hAnsi="Arial"/>
          <w:sz w:val="20"/>
          <w:szCs w:val="20"/>
        </w:rPr>
        <w:t>well-regarded by the community, rating higher than the Victorian average, according to the 2022 Local Government Community Satisfaction Survey.</w:t>
      </w:r>
    </w:p>
    <w:p w14:paraId="51EC01FB" w14:textId="09CFFAAB" w:rsidR="00A32D05" w:rsidRPr="00A32D05" w:rsidRDefault="00A32D05" w:rsidP="00A32D05">
      <w:pPr>
        <w:pStyle w:val="BodyText"/>
        <w:spacing w:before="100" w:after="100"/>
        <w:rPr>
          <w:rFonts w:ascii="Arial" w:hAnsi="Arial" w:cs="Arial"/>
          <w:sz w:val="20"/>
          <w:szCs w:val="20"/>
        </w:rPr>
      </w:pPr>
      <w:r w:rsidRPr="00A32D05">
        <w:rPr>
          <w:rFonts w:ascii="Arial" w:hAnsi="Arial" w:cs="Arial"/>
          <w:sz w:val="20"/>
          <w:szCs w:val="20"/>
        </w:rPr>
        <w:t>As part of the 2021</w:t>
      </w:r>
      <w:r w:rsidR="001C648B">
        <w:rPr>
          <w:rFonts w:ascii="Arial" w:hAnsi="Arial" w:cs="Arial"/>
          <w:sz w:val="20"/>
          <w:szCs w:val="20"/>
        </w:rPr>
        <w:t>‒</w:t>
      </w:r>
      <w:r w:rsidRPr="00A32D05">
        <w:rPr>
          <w:rFonts w:ascii="Arial" w:hAnsi="Arial" w:cs="Arial"/>
          <w:sz w:val="20"/>
          <w:szCs w:val="20"/>
        </w:rPr>
        <w:t>22 budget, Council also committed to a record $209 million capital works program for the renewal of ageing assets and construction of new facilities to help drive the region’s ongoing recovery from the pandemic and meet the needs of a growing population. During 2021</w:t>
      </w:r>
      <w:r w:rsidR="001C648B">
        <w:rPr>
          <w:rFonts w:ascii="Arial" w:hAnsi="Arial" w:cs="Arial"/>
          <w:sz w:val="20"/>
          <w:szCs w:val="20"/>
        </w:rPr>
        <w:t>‒</w:t>
      </w:r>
      <w:r w:rsidRPr="00A32D05">
        <w:rPr>
          <w:rFonts w:ascii="Arial" w:hAnsi="Arial" w:cs="Arial"/>
          <w:sz w:val="20"/>
          <w:szCs w:val="20"/>
        </w:rPr>
        <w:t>22 we delivered over $195 million on capital projects, towards our budget commitment.</w:t>
      </w:r>
    </w:p>
    <w:p w14:paraId="531B1E4F" w14:textId="6412BED9" w:rsidR="00B07011" w:rsidRDefault="00B07011" w:rsidP="00FF3395">
      <w:pPr>
        <w:pStyle w:val="BodyText"/>
        <w:spacing w:before="100" w:after="100"/>
        <w:rPr>
          <w:rFonts w:ascii="Arial" w:hAnsi="Arial" w:cs="Arial"/>
          <w:b/>
          <w:color w:val="244061"/>
          <w:sz w:val="20"/>
          <w:szCs w:val="20"/>
        </w:rPr>
      </w:pPr>
      <w:r w:rsidRPr="00DB5646">
        <w:rPr>
          <w:rFonts w:ascii="Arial" w:hAnsi="Arial" w:cs="Arial"/>
          <w:sz w:val="20"/>
          <w:szCs w:val="20"/>
        </w:rPr>
        <w:t>Despite the challenges presented by lockdowns, most of our services – including waste and recycling, road maintenance and community services – continued, although some services had to be modified to comply with restrictions. Where COVID-19 impacts have been noted as affecting the indicators in this report, explanatory notes have been provided.</w:t>
      </w:r>
      <w:r w:rsidRPr="00D26E9F">
        <w:rPr>
          <w:rFonts w:ascii="Arial" w:hAnsi="Arial" w:cs="Arial"/>
          <w:b/>
          <w:color w:val="244061"/>
          <w:sz w:val="20"/>
          <w:szCs w:val="20"/>
        </w:rPr>
        <w:t xml:space="preserve"> </w:t>
      </w:r>
    </w:p>
    <w:p w14:paraId="201F9CBE" w14:textId="1F9F0DB4" w:rsidR="00A32D05" w:rsidRPr="00944409" w:rsidRDefault="00A32D05" w:rsidP="00944409">
      <w:pPr>
        <w:spacing w:before="100" w:after="100"/>
        <w:rPr>
          <w:rFonts w:ascii="Arial" w:hAnsi="Arial" w:cs="Arial"/>
          <w:spacing w:val="0"/>
          <w:sz w:val="20"/>
          <w:szCs w:val="20"/>
          <w:shd w:val="clear" w:color="auto" w:fill="FFFFFF"/>
        </w:rPr>
      </w:pPr>
      <w:r w:rsidRPr="00944409">
        <w:rPr>
          <w:rFonts w:ascii="Arial" w:hAnsi="Arial" w:cs="Arial"/>
          <w:sz w:val="20"/>
          <w:szCs w:val="20"/>
          <w:shd w:val="clear" w:color="auto" w:fill="FFFFFF"/>
        </w:rPr>
        <w:t xml:space="preserve">We also continued to progress construction of Wurriki Nyal, our new </w:t>
      </w:r>
      <w:r w:rsidR="00B42DFB">
        <w:rPr>
          <w:rFonts w:ascii="Arial" w:hAnsi="Arial" w:cs="Arial"/>
          <w:sz w:val="20"/>
          <w:szCs w:val="20"/>
          <w:shd w:val="clear" w:color="auto" w:fill="FFFFFF"/>
        </w:rPr>
        <w:t>c</w:t>
      </w:r>
      <w:r w:rsidRPr="00944409">
        <w:rPr>
          <w:rFonts w:ascii="Arial" w:hAnsi="Arial" w:cs="Arial"/>
          <w:sz w:val="20"/>
          <w:szCs w:val="20"/>
          <w:shd w:val="clear" w:color="auto" w:fill="FFFFFF"/>
        </w:rPr>
        <w:t xml:space="preserve">ivic </w:t>
      </w:r>
      <w:r w:rsidR="00B42DFB">
        <w:rPr>
          <w:rFonts w:ascii="Arial" w:hAnsi="Arial" w:cs="Arial"/>
          <w:sz w:val="20"/>
          <w:szCs w:val="20"/>
          <w:shd w:val="clear" w:color="auto" w:fill="FFFFFF"/>
        </w:rPr>
        <w:t>p</w:t>
      </w:r>
      <w:r w:rsidRPr="00944409">
        <w:rPr>
          <w:rFonts w:ascii="Arial" w:hAnsi="Arial" w:cs="Arial"/>
          <w:sz w:val="20"/>
          <w:szCs w:val="20"/>
          <w:shd w:val="clear" w:color="auto" w:fill="FFFFFF"/>
        </w:rPr>
        <w:t>recinct, which will consolidate our city</w:t>
      </w:r>
      <w:r w:rsidR="00F81301">
        <w:rPr>
          <w:rFonts w:ascii="Arial" w:hAnsi="Arial" w:cs="Arial"/>
          <w:sz w:val="20"/>
          <w:szCs w:val="20"/>
          <w:shd w:val="clear" w:color="auto" w:fill="FFFFFF"/>
        </w:rPr>
        <w:t>-</w:t>
      </w:r>
      <w:r w:rsidRPr="00944409">
        <w:rPr>
          <w:rFonts w:ascii="Arial" w:hAnsi="Arial" w:cs="Arial"/>
          <w:sz w:val="20"/>
          <w:szCs w:val="20"/>
          <w:shd w:val="clear" w:color="auto" w:fill="FFFFFF"/>
        </w:rPr>
        <w:t xml:space="preserve">based office locations into a single, energy-efficient building, as well as creating an accessible and welcoming public space. Works are progressing well, and the building and landscaping is expected to be completed in July 2022. Employees are expected to move into the building in stages from mid-August 2022. </w:t>
      </w:r>
    </w:p>
    <w:p w14:paraId="45AA8E82" w14:textId="77777777" w:rsidR="000159FC" w:rsidRDefault="000159FC">
      <w:pPr>
        <w:spacing w:line="240" w:lineRule="auto"/>
        <w:rPr>
          <w:rFonts w:ascii="Arial" w:hAnsi="Arial" w:cs="Arial"/>
          <w:b/>
          <w:bCs/>
          <w:color w:val="003361"/>
          <w:sz w:val="24"/>
          <w:szCs w:val="24"/>
        </w:rPr>
      </w:pPr>
      <w:r>
        <w:rPr>
          <w:rFonts w:ascii="Arial" w:hAnsi="Arial" w:cs="Arial"/>
          <w:b/>
          <w:bCs/>
          <w:color w:val="003361"/>
          <w:sz w:val="24"/>
          <w:szCs w:val="24"/>
        </w:rPr>
        <w:br w:type="page"/>
      </w:r>
    </w:p>
    <w:p w14:paraId="591FDCB5" w14:textId="5A454EDB" w:rsidR="00B07011" w:rsidRPr="00FF3395" w:rsidRDefault="00B07011" w:rsidP="00B76AB2">
      <w:pPr>
        <w:pStyle w:val="BodyText"/>
        <w:spacing w:before="200" w:after="100"/>
        <w:rPr>
          <w:rFonts w:ascii="Arial" w:hAnsi="Arial" w:cs="Arial"/>
          <w:b/>
          <w:bCs/>
          <w:color w:val="003361"/>
          <w:sz w:val="24"/>
          <w:szCs w:val="24"/>
        </w:rPr>
      </w:pPr>
      <w:r w:rsidRPr="00FF3395">
        <w:rPr>
          <w:rFonts w:ascii="Arial" w:hAnsi="Arial" w:cs="Arial"/>
          <w:b/>
          <w:bCs/>
          <w:color w:val="003361"/>
          <w:sz w:val="24"/>
          <w:szCs w:val="24"/>
        </w:rPr>
        <w:lastRenderedPageBreak/>
        <w:t>Other information</w:t>
      </w:r>
    </w:p>
    <w:p w14:paraId="5F71EC91" w14:textId="79E83CBC" w:rsidR="00B07011" w:rsidRPr="00BB3858" w:rsidRDefault="00B07011" w:rsidP="00FF3395">
      <w:pPr>
        <w:pStyle w:val="BodyText"/>
        <w:spacing w:before="100" w:after="100"/>
        <w:rPr>
          <w:rFonts w:ascii="Arial" w:hAnsi="Arial" w:cs="Arial"/>
          <w:b/>
          <w:sz w:val="20"/>
          <w:szCs w:val="20"/>
        </w:rPr>
      </w:pPr>
      <w:bookmarkStart w:id="135" w:name="_Hlk79863606"/>
      <w:bookmarkEnd w:id="134"/>
      <w:r w:rsidRPr="00BB3858">
        <w:rPr>
          <w:rFonts w:ascii="Arial" w:hAnsi="Arial" w:cs="Arial"/>
          <w:b/>
          <w:sz w:val="20"/>
          <w:szCs w:val="20"/>
        </w:rPr>
        <w:t>Basis for preparation</w:t>
      </w:r>
    </w:p>
    <w:p w14:paraId="308D566F" w14:textId="155261FA" w:rsidR="00B07011" w:rsidRPr="00D55579" w:rsidRDefault="00B07011" w:rsidP="00FF3395">
      <w:pPr>
        <w:pStyle w:val="BodyText"/>
        <w:spacing w:before="100" w:after="100"/>
        <w:rPr>
          <w:rFonts w:ascii="Arial" w:hAnsi="Arial" w:cs="Arial"/>
          <w:sz w:val="20"/>
          <w:szCs w:val="20"/>
        </w:rPr>
      </w:pPr>
      <w:r w:rsidRPr="00D55579">
        <w:rPr>
          <w:rFonts w:ascii="Arial" w:hAnsi="Arial" w:cs="Arial"/>
          <w:sz w:val="20"/>
          <w:szCs w:val="20"/>
        </w:rPr>
        <w:t xml:space="preserve">Council is required to prepare and include a performance statement within its annual report. The performance statement includes the results of the prescribed sustainable capacity, service performance, and financial performance indicators and measures, together with a description of the municipal district and an explanation of material variations in the results. This statement has been prepared to meet the requirements of the </w:t>
      </w:r>
      <w:r w:rsidRPr="00D55579">
        <w:rPr>
          <w:rFonts w:ascii="Arial" w:hAnsi="Arial" w:cs="Arial"/>
          <w:i/>
          <w:iCs/>
          <w:sz w:val="20"/>
          <w:szCs w:val="20"/>
        </w:rPr>
        <w:t>Local Government Act 2020</w:t>
      </w:r>
      <w:r w:rsidRPr="00D55579">
        <w:rPr>
          <w:rFonts w:ascii="Arial" w:hAnsi="Arial" w:cs="Arial"/>
          <w:sz w:val="20"/>
          <w:szCs w:val="20"/>
        </w:rPr>
        <w:t xml:space="preserve"> and </w:t>
      </w:r>
      <w:r w:rsidRPr="007E4D4B">
        <w:rPr>
          <w:rFonts w:ascii="Arial" w:hAnsi="Arial" w:cs="Arial"/>
          <w:i/>
          <w:iCs/>
          <w:sz w:val="20"/>
          <w:szCs w:val="20"/>
        </w:rPr>
        <w:t xml:space="preserve">Local Government (Planning and Reporting) Regulations </w:t>
      </w:r>
      <w:r w:rsidR="00A91D73" w:rsidRPr="007E4D4B">
        <w:rPr>
          <w:rFonts w:ascii="Arial" w:hAnsi="Arial" w:cs="Arial"/>
          <w:i/>
          <w:iCs/>
          <w:sz w:val="20"/>
          <w:szCs w:val="20"/>
        </w:rPr>
        <w:t>2020</w:t>
      </w:r>
      <w:r w:rsidRPr="00D55579">
        <w:rPr>
          <w:rFonts w:ascii="Arial" w:hAnsi="Arial" w:cs="Arial"/>
          <w:sz w:val="20"/>
          <w:szCs w:val="20"/>
        </w:rPr>
        <w:t>.</w:t>
      </w:r>
    </w:p>
    <w:p w14:paraId="3939BF69" w14:textId="23D97CC2" w:rsidR="00B07011" w:rsidRPr="00A6713B" w:rsidRDefault="00B07011" w:rsidP="00FF3395">
      <w:pPr>
        <w:pStyle w:val="BodyText"/>
        <w:spacing w:before="100" w:after="100"/>
        <w:rPr>
          <w:rFonts w:ascii="Arial" w:hAnsi="Arial" w:cs="Arial"/>
          <w:sz w:val="20"/>
          <w:szCs w:val="20"/>
        </w:rPr>
      </w:pPr>
      <w:r w:rsidRPr="00D55579">
        <w:rPr>
          <w:rFonts w:ascii="Arial" w:hAnsi="Arial" w:cs="Arial"/>
          <w:sz w:val="20"/>
          <w:szCs w:val="20"/>
        </w:rPr>
        <w:t xml:space="preserve">Where applicable, the results in the performance statement have been prepared on accounting bases consistent with those reported in the Financial Statements. The other results are </w:t>
      </w:r>
      <w:r w:rsidRPr="004107DE">
        <w:rPr>
          <w:rFonts w:ascii="Arial" w:hAnsi="Arial" w:cs="Arial"/>
          <w:sz w:val="20"/>
          <w:szCs w:val="20"/>
        </w:rPr>
        <w:t xml:space="preserve">based on information drawn from our information systems, or from third parties, such as the Australian Bureau of </w:t>
      </w:r>
      <w:bookmarkStart w:id="136" w:name="_Hlk115304193"/>
      <w:r w:rsidRPr="004107DE">
        <w:rPr>
          <w:rFonts w:ascii="Arial" w:hAnsi="Arial" w:cs="Arial"/>
          <w:sz w:val="20"/>
          <w:szCs w:val="20"/>
        </w:rPr>
        <w:t>Statistics</w:t>
      </w:r>
      <w:r w:rsidR="001E5101" w:rsidRPr="004107DE">
        <w:rPr>
          <w:rFonts w:ascii="Arial" w:hAnsi="Arial" w:cs="Arial"/>
          <w:sz w:val="20"/>
          <w:szCs w:val="20"/>
        </w:rPr>
        <w:t xml:space="preserve"> (ABS)</w:t>
      </w:r>
      <w:r w:rsidRPr="004107DE">
        <w:rPr>
          <w:rFonts w:ascii="Arial" w:hAnsi="Arial" w:cs="Arial"/>
          <w:sz w:val="20"/>
          <w:szCs w:val="20"/>
        </w:rPr>
        <w:t>.</w:t>
      </w:r>
      <w:r w:rsidR="001E5101" w:rsidRPr="004107DE">
        <w:rPr>
          <w:rFonts w:ascii="Arial" w:hAnsi="Arial" w:cs="Arial"/>
          <w:sz w:val="20"/>
          <w:szCs w:val="20"/>
        </w:rPr>
        <w:t xml:space="preserve"> In preparing this statement, we utilised March 2022 data published by the ABS.</w:t>
      </w:r>
    </w:p>
    <w:bookmarkEnd w:id="136"/>
    <w:p w14:paraId="7346AEED" w14:textId="77777777" w:rsidR="007E4D4B" w:rsidRPr="007E4D4B" w:rsidRDefault="007E4D4B" w:rsidP="007E4D4B">
      <w:pPr>
        <w:pStyle w:val="BodyText"/>
        <w:spacing w:before="100" w:after="100"/>
        <w:rPr>
          <w:rFonts w:ascii="Arial Nova" w:hAnsi="Arial Nova"/>
        </w:rPr>
      </w:pPr>
      <w:r w:rsidRPr="007E4D4B">
        <w:rPr>
          <w:rFonts w:ascii="Arial" w:hAnsi="Arial" w:cs="Arial"/>
          <w:sz w:val="20"/>
          <w:szCs w:val="20"/>
        </w:rPr>
        <w:t xml:space="preserve">The performance statement presents the actual results for the current year and for the prescribed financial performance indicators and measures, the results forecast by the council’s strategic resource plan. </w:t>
      </w:r>
      <w:r w:rsidRPr="004107DE">
        <w:rPr>
          <w:rFonts w:ascii="Arial" w:hAnsi="Arial" w:cs="Arial"/>
          <w:sz w:val="20"/>
          <w:szCs w:val="20"/>
        </w:rPr>
        <w:t>The</w:t>
      </w:r>
      <w:r w:rsidRPr="007E4D4B">
        <w:rPr>
          <w:rFonts w:ascii="Arial" w:hAnsi="Arial" w:cs="Arial"/>
          <w:i/>
          <w:iCs/>
          <w:sz w:val="20"/>
          <w:szCs w:val="20"/>
        </w:rPr>
        <w:t xml:space="preserve"> Local Government (Planning and Reporting) Regulations 2020</w:t>
      </w:r>
      <w:r w:rsidRPr="007E4D4B">
        <w:rPr>
          <w:rFonts w:ascii="Arial" w:hAnsi="Arial" w:cs="Arial"/>
          <w:sz w:val="20"/>
          <w:szCs w:val="20"/>
        </w:rPr>
        <w:t xml:space="preserve"> requires explanation of any material variations in the results contained in the performance statement. </w:t>
      </w:r>
      <w:r w:rsidRPr="007E4D4B">
        <w:rPr>
          <w:rFonts w:ascii="Arial Nova" w:hAnsi="Arial Nova"/>
        </w:rPr>
        <w:t xml:space="preserve">Council applied a materiality threshold to all indicators and provided commentary for all indicators regardless of whether the variance </w:t>
      </w:r>
      <w:proofErr w:type="gramStart"/>
      <w:r w:rsidRPr="007E4D4B">
        <w:rPr>
          <w:rFonts w:ascii="Arial Nova" w:hAnsi="Arial Nova"/>
        </w:rPr>
        <w:t>was considered to be</w:t>
      </w:r>
      <w:proofErr w:type="gramEnd"/>
      <w:r w:rsidRPr="007E4D4B">
        <w:rPr>
          <w:rFonts w:ascii="Arial Nova" w:hAnsi="Arial Nova"/>
        </w:rPr>
        <w:t xml:space="preserve"> material.</w:t>
      </w:r>
    </w:p>
    <w:p w14:paraId="3F63A177" w14:textId="6DEEEFFB" w:rsidR="00B07011" w:rsidRPr="00B64367" w:rsidRDefault="00B07011" w:rsidP="00FF3395">
      <w:pPr>
        <w:pStyle w:val="BodyText"/>
        <w:spacing w:before="100" w:after="100"/>
        <w:rPr>
          <w:rFonts w:ascii="Arial" w:hAnsi="Arial" w:cs="Arial"/>
          <w:sz w:val="20"/>
          <w:szCs w:val="20"/>
        </w:rPr>
        <w:sectPr w:rsidR="00B07011" w:rsidRPr="00B64367" w:rsidSect="00634C7B">
          <w:headerReference w:type="even" r:id="rId120"/>
          <w:headerReference w:type="default" r:id="rId121"/>
          <w:footerReference w:type="even" r:id="rId122"/>
          <w:footerReference w:type="default" r:id="rId123"/>
          <w:headerReference w:type="first" r:id="rId124"/>
          <w:footerReference w:type="first" r:id="rId125"/>
          <w:type w:val="continuous"/>
          <w:pgSz w:w="11907" w:h="16840"/>
          <w:pgMar w:top="720" w:right="720" w:bottom="720" w:left="720" w:header="567" w:footer="340" w:gutter="0"/>
          <w:cols w:space="720"/>
          <w:docGrid w:linePitch="326"/>
        </w:sectPr>
      </w:pPr>
      <w:r w:rsidRPr="00A6713B">
        <w:rPr>
          <w:rFonts w:ascii="Arial" w:hAnsi="Arial" w:cs="Arial"/>
          <w:sz w:val="20"/>
          <w:szCs w:val="20"/>
        </w:rPr>
        <w:t xml:space="preserve">The forecast figures included in the performance statement are those adopted by council in its </w:t>
      </w:r>
      <w:r w:rsidR="00944409">
        <w:rPr>
          <w:rFonts w:ascii="Arial" w:hAnsi="Arial" w:cs="Arial"/>
          <w:sz w:val="20"/>
          <w:szCs w:val="20"/>
        </w:rPr>
        <w:t>annual budget</w:t>
      </w:r>
      <w:r w:rsidRPr="00A6713B">
        <w:rPr>
          <w:rFonts w:ascii="Arial" w:hAnsi="Arial" w:cs="Arial"/>
          <w:sz w:val="20"/>
          <w:szCs w:val="20"/>
        </w:rPr>
        <w:t xml:space="preserve"> on </w:t>
      </w:r>
      <w:r w:rsidRPr="00944409">
        <w:rPr>
          <w:rFonts w:ascii="Arial" w:hAnsi="Arial" w:cs="Arial"/>
          <w:sz w:val="20"/>
          <w:szCs w:val="20"/>
        </w:rPr>
        <w:t>2</w:t>
      </w:r>
      <w:r w:rsidR="009904B6" w:rsidRPr="00944409">
        <w:rPr>
          <w:rFonts w:ascii="Arial" w:hAnsi="Arial" w:cs="Arial"/>
          <w:sz w:val="20"/>
          <w:szCs w:val="20"/>
        </w:rPr>
        <w:t>8</w:t>
      </w:r>
      <w:r w:rsidRPr="00A6713B">
        <w:rPr>
          <w:rFonts w:ascii="Arial" w:hAnsi="Arial" w:cs="Arial"/>
          <w:sz w:val="20"/>
          <w:szCs w:val="20"/>
        </w:rPr>
        <w:t xml:space="preserve"> June </w:t>
      </w:r>
      <w:r w:rsidRPr="009904B6">
        <w:rPr>
          <w:rFonts w:ascii="Arial" w:hAnsi="Arial" w:cs="Arial"/>
          <w:sz w:val="20"/>
          <w:szCs w:val="20"/>
        </w:rPr>
        <w:t>202</w:t>
      </w:r>
      <w:r w:rsidR="009904B6" w:rsidRPr="009904B6">
        <w:rPr>
          <w:rFonts w:ascii="Arial" w:hAnsi="Arial" w:cs="Arial"/>
          <w:sz w:val="20"/>
          <w:szCs w:val="20"/>
        </w:rPr>
        <w:t>2</w:t>
      </w:r>
      <w:r w:rsidRPr="00A6713B">
        <w:rPr>
          <w:rFonts w:ascii="Arial" w:hAnsi="Arial" w:cs="Arial"/>
          <w:sz w:val="20"/>
          <w:szCs w:val="20"/>
        </w:rPr>
        <w:t xml:space="preserve">. The </w:t>
      </w:r>
      <w:r w:rsidR="00944409">
        <w:rPr>
          <w:rFonts w:ascii="Arial" w:hAnsi="Arial" w:cs="Arial"/>
          <w:sz w:val="20"/>
          <w:szCs w:val="20"/>
        </w:rPr>
        <w:t>annual budget</w:t>
      </w:r>
      <w:r w:rsidRPr="00A6713B">
        <w:rPr>
          <w:rFonts w:ascii="Arial" w:hAnsi="Arial" w:cs="Arial"/>
          <w:sz w:val="20"/>
          <w:szCs w:val="20"/>
        </w:rPr>
        <w:t xml:space="preserve"> includes estimates based on key assumptions about the future that were relevant at the time of adoption and aimed at achieving sustainability over the long</w:t>
      </w:r>
      <w:r w:rsidR="00944409">
        <w:rPr>
          <w:rFonts w:ascii="Arial" w:hAnsi="Arial" w:cs="Arial"/>
          <w:sz w:val="20"/>
          <w:szCs w:val="20"/>
        </w:rPr>
        <w:t>-</w:t>
      </w:r>
      <w:r w:rsidRPr="00A6713B">
        <w:rPr>
          <w:rFonts w:ascii="Arial" w:hAnsi="Arial" w:cs="Arial"/>
          <w:sz w:val="20"/>
          <w:szCs w:val="20"/>
        </w:rPr>
        <w:t xml:space="preserve">term. Detailed information on the actual financial results is contained in the </w:t>
      </w:r>
      <w:proofErr w:type="gramStart"/>
      <w:r w:rsidRPr="00A6713B">
        <w:rPr>
          <w:rFonts w:ascii="Arial" w:hAnsi="Arial" w:cs="Arial"/>
          <w:sz w:val="20"/>
          <w:szCs w:val="20"/>
        </w:rPr>
        <w:t>General Purpose</w:t>
      </w:r>
      <w:proofErr w:type="gramEnd"/>
      <w:r w:rsidRPr="00A6713B">
        <w:rPr>
          <w:rFonts w:ascii="Arial" w:hAnsi="Arial" w:cs="Arial"/>
          <w:sz w:val="20"/>
          <w:szCs w:val="20"/>
        </w:rPr>
        <w:t xml:space="preserve"> Financial Statements. The </w:t>
      </w:r>
      <w:r w:rsidR="00944409">
        <w:rPr>
          <w:rFonts w:ascii="Arial" w:hAnsi="Arial" w:cs="Arial"/>
          <w:sz w:val="20"/>
          <w:szCs w:val="20"/>
        </w:rPr>
        <w:t>annual budget</w:t>
      </w:r>
      <w:r w:rsidRPr="00A6713B">
        <w:rPr>
          <w:rFonts w:ascii="Arial" w:hAnsi="Arial" w:cs="Arial"/>
          <w:sz w:val="20"/>
          <w:szCs w:val="20"/>
        </w:rPr>
        <w:t xml:space="preserve"> </w:t>
      </w:r>
      <w:r w:rsidR="00944409">
        <w:rPr>
          <w:rFonts w:ascii="Arial" w:hAnsi="Arial" w:cs="Arial"/>
          <w:sz w:val="20"/>
          <w:szCs w:val="20"/>
        </w:rPr>
        <w:t>and long-term financial plan are available on the City’s website or on request</w:t>
      </w:r>
      <w:r w:rsidR="00FF3395">
        <w:rPr>
          <w:rFonts w:ascii="Arial" w:hAnsi="Arial" w:cs="Arial"/>
          <w:sz w:val="20"/>
          <w:szCs w:val="20"/>
        </w:rPr>
        <w:t>.</w:t>
      </w:r>
    </w:p>
    <w:bookmarkEnd w:id="135"/>
    <w:p w14:paraId="6C361F08" w14:textId="5573EB65" w:rsidR="00704F11" w:rsidRDefault="00704F11" w:rsidP="00FF3395">
      <w:pPr>
        <w:spacing w:before="100" w:after="100"/>
        <w:rPr>
          <w:rFonts w:ascii="Arial" w:hAnsi="Arial" w:cs="Arial"/>
          <w:sz w:val="20"/>
          <w:szCs w:val="20"/>
        </w:rPr>
        <w:sectPr w:rsidR="00704F11" w:rsidSect="0012021E">
          <w:type w:val="continuous"/>
          <w:pgSz w:w="11907" w:h="16840"/>
          <w:pgMar w:top="720" w:right="720" w:bottom="720" w:left="720" w:header="567" w:footer="340" w:gutter="0"/>
          <w:cols w:space="720"/>
        </w:sectPr>
      </w:pPr>
    </w:p>
    <w:p w14:paraId="735156B6" w14:textId="77777777" w:rsidR="00704F11" w:rsidRPr="00F73073" w:rsidRDefault="00704F11" w:rsidP="00704F11">
      <w:pPr>
        <w:tabs>
          <w:tab w:val="left" w:pos="8130"/>
        </w:tabs>
        <w:spacing w:before="100" w:after="100"/>
        <w:rPr>
          <w:rFonts w:ascii="Arial" w:hAnsi="Arial" w:cs="Arial"/>
          <w:b/>
          <w:color w:val="003361"/>
          <w:sz w:val="24"/>
          <w:szCs w:val="24"/>
        </w:rPr>
      </w:pPr>
      <w:bookmarkStart w:id="137" w:name="_Hlk79864799"/>
      <w:bookmarkEnd w:id="130"/>
      <w:r w:rsidRPr="00F73073">
        <w:rPr>
          <w:rFonts w:ascii="Arial" w:hAnsi="Arial" w:cs="Arial"/>
          <w:b/>
          <w:color w:val="003361"/>
          <w:sz w:val="24"/>
          <w:szCs w:val="24"/>
        </w:rPr>
        <w:lastRenderedPageBreak/>
        <w:t>SUSTAINABLE CAPACITY INDICATORS</w:t>
      </w:r>
    </w:p>
    <w:bookmarkEnd w:id="132"/>
    <w:p w14:paraId="12787809" w14:textId="77777777" w:rsidR="00704F11" w:rsidRPr="006E53A2" w:rsidRDefault="00704F11" w:rsidP="00704F11">
      <w:pPr>
        <w:pStyle w:val="BodyText"/>
        <w:spacing w:before="100" w:after="100"/>
        <w:rPr>
          <w:color w:val="003361"/>
          <w:sz w:val="24"/>
          <w:szCs w:val="24"/>
          <w:lang w:val="en-US" w:eastAsia="en-US"/>
        </w:rPr>
      </w:pPr>
      <w:r w:rsidRPr="006E53A2">
        <w:rPr>
          <w:rFonts w:ascii="Arial" w:hAnsi="Arial" w:cs="Arial"/>
          <w:b/>
          <w:color w:val="003361"/>
          <w:sz w:val="24"/>
          <w:szCs w:val="24"/>
        </w:rPr>
        <w:t>For the year ended 30 June 2022</w:t>
      </w:r>
    </w:p>
    <w:tbl>
      <w:tblPr>
        <w:tblW w:w="1552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620" w:firstRow="1" w:lastRow="0" w:firstColumn="0" w:lastColumn="0" w:noHBand="1" w:noVBand="1"/>
      </w:tblPr>
      <w:tblGrid>
        <w:gridCol w:w="588"/>
        <w:gridCol w:w="3581"/>
        <w:gridCol w:w="1311"/>
        <w:gridCol w:w="1311"/>
        <w:gridCol w:w="1311"/>
        <w:gridCol w:w="1311"/>
        <w:gridCol w:w="6112"/>
      </w:tblGrid>
      <w:tr w:rsidR="004C05E8" w:rsidRPr="00FA567B" w14:paraId="41FE9F1A" w14:textId="77777777" w:rsidTr="001C2D96">
        <w:trPr>
          <w:trHeight w:val="292"/>
          <w:tblHeader/>
        </w:trPr>
        <w:tc>
          <w:tcPr>
            <w:tcW w:w="4169" w:type="dxa"/>
            <w:gridSpan w:val="2"/>
            <w:vMerge w:val="restart"/>
            <w:tcBorders>
              <w:top w:val="single" w:sz="4" w:space="0" w:color="003361"/>
              <w:left w:val="single" w:sz="4" w:space="0" w:color="003361"/>
              <w:bottom w:val="single" w:sz="4" w:space="0" w:color="003361"/>
              <w:right w:val="single" w:sz="4" w:space="0" w:color="003361"/>
            </w:tcBorders>
            <w:shd w:val="clear" w:color="auto" w:fill="1F497D"/>
            <w:vAlign w:val="bottom"/>
            <w:hideMark/>
          </w:tcPr>
          <w:p w14:paraId="32A1A4BF" w14:textId="77777777" w:rsidR="00881DAE" w:rsidRPr="00607397" w:rsidRDefault="00881DAE" w:rsidP="00976DF2">
            <w:pPr>
              <w:pStyle w:val="TableText"/>
              <w:keepNext/>
              <w:spacing w:before="60" w:after="60"/>
              <w:rPr>
                <w:rFonts w:ascii="Arial" w:hAnsi="Arial" w:cs="Arial"/>
                <w:b/>
                <w:iCs/>
                <w:color w:val="FFFFFF"/>
                <w:szCs w:val="18"/>
              </w:rPr>
            </w:pPr>
            <w:bookmarkStart w:id="138" w:name="_Hlk83286233"/>
            <w:bookmarkEnd w:id="137"/>
            <w:r w:rsidRPr="00607397">
              <w:rPr>
                <w:rFonts w:ascii="Arial" w:hAnsi="Arial" w:cs="Arial"/>
                <w:b/>
                <w:iCs/>
                <w:color w:val="FFFFFF"/>
                <w:szCs w:val="18"/>
              </w:rPr>
              <w:t>INDICATOR/MEASURE</w:t>
            </w:r>
          </w:p>
        </w:tc>
        <w:tc>
          <w:tcPr>
            <w:tcW w:w="5244" w:type="dxa"/>
            <w:gridSpan w:val="4"/>
            <w:tcBorders>
              <w:top w:val="single" w:sz="4" w:space="0" w:color="003361"/>
              <w:left w:val="single" w:sz="4" w:space="0" w:color="003361"/>
              <w:bottom w:val="single" w:sz="4" w:space="0" w:color="003361"/>
              <w:right w:val="single" w:sz="4" w:space="0" w:color="003361"/>
            </w:tcBorders>
            <w:shd w:val="clear" w:color="auto" w:fill="1F497D"/>
            <w:vAlign w:val="center"/>
            <w:hideMark/>
          </w:tcPr>
          <w:p w14:paraId="5EF78780" w14:textId="703088DB" w:rsidR="00881DAE" w:rsidRPr="00F73073" w:rsidRDefault="00881DAE" w:rsidP="00976DF2">
            <w:pPr>
              <w:pStyle w:val="TableText"/>
              <w:keepNext/>
              <w:spacing w:before="60" w:after="60"/>
              <w:jc w:val="center"/>
              <w:rPr>
                <w:rFonts w:ascii="Arial" w:hAnsi="Arial" w:cs="Arial"/>
                <w:b/>
                <w:color w:val="FFFFFF"/>
                <w:szCs w:val="18"/>
              </w:rPr>
            </w:pPr>
            <w:r w:rsidRPr="00F73073">
              <w:rPr>
                <w:rFonts w:ascii="Arial" w:hAnsi="Arial" w:cs="Arial"/>
                <w:b/>
                <w:color w:val="FFFFFF"/>
                <w:szCs w:val="18"/>
              </w:rPr>
              <w:t>RESULTS</w:t>
            </w:r>
          </w:p>
        </w:tc>
        <w:tc>
          <w:tcPr>
            <w:tcW w:w="6112" w:type="dxa"/>
            <w:vMerge w:val="restart"/>
            <w:tcBorders>
              <w:top w:val="single" w:sz="4" w:space="0" w:color="003361"/>
              <w:left w:val="single" w:sz="4" w:space="0" w:color="003361"/>
              <w:bottom w:val="single" w:sz="4" w:space="0" w:color="003361"/>
              <w:right w:val="single" w:sz="4" w:space="0" w:color="003361"/>
            </w:tcBorders>
            <w:shd w:val="clear" w:color="auto" w:fill="1F497D"/>
            <w:vAlign w:val="bottom"/>
            <w:hideMark/>
          </w:tcPr>
          <w:p w14:paraId="591627B8" w14:textId="29037563" w:rsidR="00881DAE" w:rsidRPr="00F73073" w:rsidRDefault="00881DAE" w:rsidP="00BE3C28">
            <w:pPr>
              <w:pStyle w:val="TableText"/>
              <w:keepNext/>
              <w:spacing w:before="60" w:after="60"/>
              <w:jc w:val="center"/>
              <w:rPr>
                <w:rFonts w:ascii="Arial" w:hAnsi="Arial" w:cs="Arial"/>
                <w:b/>
                <w:color w:val="FFFFFF"/>
                <w:szCs w:val="18"/>
              </w:rPr>
            </w:pPr>
            <w:r w:rsidRPr="00F73073">
              <w:rPr>
                <w:rFonts w:ascii="Arial" w:hAnsi="Arial" w:cs="Arial"/>
                <w:b/>
                <w:color w:val="FFFFFF"/>
                <w:szCs w:val="18"/>
              </w:rPr>
              <w:t>COMMENTS</w:t>
            </w:r>
          </w:p>
        </w:tc>
      </w:tr>
      <w:tr w:rsidR="00E34CF2" w:rsidRPr="00FA567B" w14:paraId="11F2377E" w14:textId="77777777" w:rsidTr="00BE3C28">
        <w:trPr>
          <w:trHeight w:val="270"/>
          <w:tblHeader/>
        </w:trPr>
        <w:tc>
          <w:tcPr>
            <w:tcW w:w="4169" w:type="dxa"/>
            <w:gridSpan w:val="2"/>
            <w:vMerge/>
            <w:tcBorders>
              <w:top w:val="single" w:sz="4" w:space="0" w:color="003361"/>
              <w:left w:val="single" w:sz="4" w:space="0" w:color="auto"/>
              <w:bottom w:val="single" w:sz="4" w:space="0" w:color="auto"/>
              <w:right w:val="single" w:sz="4" w:space="0" w:color="auto"/>
            </w:tcBorders>
            <w:shd w:val="clear" w:color="auto" w:fill="1F497D"/>
            <w:vAlign w:val="bottom"/>
          </w:tcPr>
          <w:p w14:paraId="59164892" w14:textId="77777777" w:rsidR="00881DAE" w:rsidRPr="00073212" w:rsidRDefault="00881DAE" w:rsidP="00976DF2">
            <w:pPr>
              <w:pStyle w:val="TableText"/>
              <w:keepNext/>
              <w:spacing w:before="60" w:after="60"/>
              <w:rPr>
                <w:rFonts w:ascii="Arial" w:hAnsi="Arial" w:cs="Arial"/>
                <w:b/>
                <w:i/>
                <w:color w:val="FFFFFF"/>
                <w:szCs w:val="18"/>
              </w:rPr>
            </w:pPr>
          </w:p>
        </w:tc>
        <w:tc>
          <w:tcPr>
            <w:tcW w:w="1311" w:type="dxa"/>
            <w:tcBorders>
              <w:top w:val="single" w:sz="4" w:space="0" w:color="003361"/>
              <w:left w:val="single" w:sz="4" w:space="0" w:color="auto"/>
              <w:bottom w:val="single" w:sz="4" w:space="0" w:color="auto"/>
              <w:right w:val="single" w:sz="4" w:space="0" w:color="auto"/>
            </w:tcBorders>
            <w:shd w:val="clear" w:color="auto" w:fill="1F497D"/>
            <w:vAlign w:val="bottom"/>
          </w:tcPr>
          <w:p w14:paraId="243D60BF" w14:textId="4EE8377B" w:rsidR="00881DAE" w:rsidRPr="00F73073" w:rsidRDefault="00881DAE" w:rsidP="00976DF2">
            <w:pPr>
              <w:pStyle w:val="TableText"/>
              <w:keepNext/>
              <w:spacing w:before="60" w:after="60"/>
              <w:jc w:val="right"/>
              <w:rPr>
                <w:rFonts w:ascii="Arial" w:hAnsi="Arial" w:cs="Arial"/>
                <w:b/>
                <w:color w:val="FFFFFF"/>
                <w:szCs w:val="18"/>
              </w:rPr>
            </w:pPr>
            <w:r w:rsidRPr="00F73073">
              <w:rPr>
                <w:rFonts w:ascii="Arial" w:hAnsi="Arial" w:cs="Arial"/>
                <w:b/>
                <w:color w:val="FFFFFF"/>
                <w:szCs w:val="18"/>
              </w:rPr>
              <w:t>2019</w:t>
            </w:r>
          </w:p>
        </w:tc>
        <w:tc>
          <w:tcPr>
            <w:tcW w:w="1311" w:type="dxa"/>
            <w:tcBorders>
              <w:top w:val="single" w:sz="4" w:space="0" w:color="003361"/>
              <w:left w:val="single" w:sz="4" w:space="0" w:color="auto"/>
              <w:bottom w:val="single" w:sz="4" w:space="0" w:color="auto"/>
              <w:right w:val="single" w:sz="4" w:space="0" w:color="auto"/>
            </w:tcBorders>
            <w:shd w:val="clear" w:color="auto" w:fill="1F497D"/>
            <w:vAlign w:val="bottom"/>
          </w:tcPr>
          <w:p w14:paraId="61B53569" w14:textId="220C61E0" w:rsidR="00881DAE" w:rsidRPr="00F73073" w:rsidRDefault="00881DAE" w:rsidP="00976DF2">
            <w:pPr>
              <w:pStyle w:val="TableText"/>
              <w:keepNext/>
              <w:spacing w:before="60" w:after="60"/>
              <w:jc w:val="right"/>
              <w:rPr>
                <w:rFonts w:ascii="Arial" w:hAnsi="Arial" w:cs="Arial"/>
                <w:b/>
                <w:color w:val="FFFFFF"/>
                <w:szCs w:val="18"/>
              </w:rPr>
            </w:pPr>
            <w:r w:rsidRPr="00F73073">
              <w:rPr>
                <w:rFonts w:ascii="Arial" w:hAnsi="Arial" w:cs="Arial"/>
                <w:b/>
                <w:color w:val="FFFFFF"/>
                <w:szCs w:val="18"/>
              </w:rPr>
              <w:t>2020</w:t>
            </w:r>
          </w:p>
        </w:tc>
        <w:tc>
          <w:tcPr>
            <w:tcW w:w="1311" w:type="dxa"/>
            <w:tcBorders>
              <w:top w:val="single" w:sz="4" w:space="0" w:color="003361"/>
              <w:left w:val="single" w:sz="4" w:space="0" w:color="auto"/>
              <w:bottom w:val="single" w:sz="4" w:space="0" w:color="auto"/>
              <w:right w:val="single" w:sz="4" w:space="0" w:color="auto"/>
            </w:tcBorders>
            <w:shd w:val="clear" w:color="auto" w:fill="1F497D"/>
            <w:vAlign w:val="bottom"/>
          </w:tcPr>
          <w:p w14:paraId="7FCED58E" w14:textId="4CECE8D9" w:rsidR="00881DAE" w:rsidRPr="00F73073" w:rsidRDefault="00881DAE" w:rsidP="00976DF2">
            <w:pPr>
              <w:pStyle w:val="TableText"/>
              <w:keepNext/>
              <w:spacing w:before="60" w:after="60"/>
              <w:jc w:val="right"/>
              <w:rPr>
                <w:rFonts w:ascii="Arial" w:hAnsi="Arial" w:cs="Arial"/>
                <w:b/>
                <w:color w:val="FFFFFF"/>
                <w:szCs w:val="18"/>
              </w:rPr>
            </w:pPr>
            <w:r w:rsidRPr="00F73073">
              <w:rPr>
                <w:rFonts w:ascii="Arial" w:hAnsi="Arial" w:cs="Arial"/>
                <w:b/>
                <w:color w:val="FFFFFF"/>
                <w:szCs w:val="18"/>
              </w:rPr>
              <w:t>2021</w:t>
            </w:r>
          </w:p>
        </w:tc>
        <w:tc>
          <w:tcPr>
            <w:tcW w:w="1311" w:type="dxa"/>
            <w:tcBorders>
              <w:top w:val="single" w:sz="4" w:space="0" w:color="003361"/>
              <w:left w:val="single" w:sz="4" w:space="0" w:color="auto"/>
              <w:bottom w:val="single" w:sz="4" w:space="0" w:color="auto"/>
              <w:right w:val="single" w:sz="4" w:space="0" w:color="auto"/>
            </w:tcBorders>
            <w:shd w:val="clear" w:color="auto" w:fill="1F497D"/>
            <w:vAlign w:val="bottom"/>
          </w:tcPr>
          <w:p w14:paraId="46EB01C0" w14:textId="712CDFEF" w:rsidR="00881DAE" w:rsidRPr="00F73073" w:rsidRDefault="00881DAE" w:rsidP="00976DF2">
            <w:pPr>
              <w:pStyle w:val="TableText"/>
              <w:keepNext/>
              <w:spacing w:before="60" w:after="60"/>
              <w:jc w:val="right"/>
              <w:rPr>
                <w:rFonts w:ascii="Arial" w:hAnsi="Arial" w:cs="Arial"/>
                <w:b/>
                <w:color w:val="FFFFFF"/>
                <w:szCs w:val="18"/>
              </w:rPr>
            </w:pPr>
            <w:r w:rsidRPr="00F73073">
              <w:rPr>
                <w:rFonts w:ascii="Arial" w:hAnsi="Arial" w:cs="Arial"/>
                <w:b/>
                <w:color w:val="FFFFFF"/>
                <w:szCs w:val="18"/>
              </w:rPr>
              <w:t>2022</w:t>
            </w:r>
          </w:p>
        </w:tc>
        <w:tc>
          <w:tcPr>
            <w:tcW w:w="6112" w:type="dxa"/>
            <w:vMerge/>
            <w:tcBorders>
              <w:top w:val="single" w:sz="4" w:space="0" w:color="003361"/>
              <w:left w:val="single" w:sz="4" w:space="0" w:color="auto"/>
              <w:bottom w:val="single" w:sz="4" w:space="0" w:color="auto"/>
              <w:right w:val="single" w:sz="4" w:space="0" w:color="auto"/>
            </w:tcBorders>
            <w:shd w:val="clear" w:color="auto" w:fill="1F497D"/>
            <w:vAlign w:val="bottom"/>
          </w:tcPr>
          <w:p w14:paraId="40AEEE21" w14:textId="77777777" w:rsidR="00881DAE" w:rsidRPr="00073212" w:rsidRDefault="00881DAE" w:rsidP="00976DF2">
            <w:pPr>
              <w:pStyle w:val="TableText"/>
              <w:keepNext/>
              <w:spacing w:before="60" w:after="60"/>
              <w:rPr>
                <w:rFonts w:ascii="Arial" w:hAnsi="Arial" w:cs="Arial"/>
                <w:b/>
                <w:color w:val="FFFFFF"/>
                <w:szCs w:val="18"/>
              </w:rPr>
            </w:pPr>
          </w:p>
        </w:tc>
      </w:tr>
      <w:tr w:rsidR="000616BA" w:rsidRPr="00FA567B" w14:paraId="5881CB73" w14:textId="77777777" w:rsidTr="007E7711">
        <w:tc>
          <w:tcPr>
            <w:tcW w:w="15525" w:type="dxa"/>
            <w:gridSpan w:val="7"/>
            <w:tcBorders>
              <w:top w:val="single" w:sz="4" w:space="0" w:color="auto"/>
              <w:left w:val="single" w:sz="4" w:space="0" w:color="auto"/>
              <w:bottom w:val="single" w:sz="4" w:space="0" w:color="auto"/>
              <w:right w:val="single" w:sz="4" w:space="0" w:color="auto"/>
            </w:tcBorders>
            <w:shd w:val="clear" w:color="auto" w:fill="D5E8F1"/>
            <w:hideMark/>
          </w:tcPr>
          <w:p w14:paraId="602A7971" w14:textId="77777777" w:rsidR="00704F11" w:rsidRPr="00073212" w:rsidRDefault="00704F11" w:rsidP="00976DF2">
            <w:pPr>
              <w:pStyle w:val="TableText"/>
              <w:spacing w:before="60" w:after="60"/>
              <w:rPr>
                <w:rFonts w:ascii="Arial" w:hAnsi="Arial" w:cs="Arial"/>
                <w:spacing w:val="0"/>
                <w:szCs w:val="18"/>
              </w:rPr>
            </w:pPr>
            <w:r w:rsidRPr="00073212">
              <w:rPr>
                <w:rFonts w:ascii="Arial" w:hAnsi="Arial" w:cs="Arial"/>
                <w:b/>
                <w:i/>
                <w:szCs w:val="18"/>
              </w:rPr>
              <w:t>Population</w:t>
            </w:r>
          </w:p>
        </w:tc>
      </w:tr>
      <w:bookmarkEnd w:id="138"/>
      <w:tr w:rsidR="004C05E8" w:rsidRPr="00FA567B" w14:paraId="69CE0A38" w14:textId="77777777" w:rsidTr="007E7711">
        <w:tc>
          <w:tcPr>
            <w:tcW w:w="588" w:type="dxa"/>
            <w:tcBorders>
              <w:top w:val="single" w:sz="4" w:space="0" w:color="auto"/>
              <w:left w:val="single" w:sz="4" w:space="0" w:color="auto"/>
              <w:bottom w:val="single" w:sz="4" w:space="0" w:color="auto"/>
              <w:right w:val="single" w:sz="4" w:space="0" w:color="auto"/>
            </w:tcBorders>
            <w:shd w:val="clear" w:color="auto" w:fill="auto"/>
            <w:hideMark/>
          </w:tcPr>
          <w:p w14:paraId="0666EE19" w14:textId="77777777" w:rsidR="00704F11" w:rsidRPr="00073212" w:rsidRDefault="00704F11" w:rsidP="00976DF2">
            <w:pPr>
              <w:pStyle w:val="TableText"/>
              <w:spacing w:before="60" w:after="60"/>
              <w:rPr>
                <w:rFonts w:ascii="Arial" w:hAnsi="Arial" w:cs="Arial"/>
                <w:szCs w:val="18"/>
              </w:rPr>
            </w:pPr>
            <w:r w:rsidRPr="00073212">
              <w:rPr>
                <w:rFonts w:ascii="Arial" w:hAnsi="Arial" w:cs="Arial"/>
                <w:szCs w:val="18"/>
              </w:rPr>
              <w:t>C1</w:t>
            </w:r>
          </w:p>
        </w:tc>
        <w:tc>
          <w:tcPr>
            <w:tcW w:w="3581" w:type="dxa"/>
            <w:tcBorders>
              <w:top w:val="single" w:sz="4" w:space="0" w:color="auto"/>
              <w:left w:val="single" w:sz="4" w:space="0" w:color="auto"/>
              <w:bottom w:val="single" w:sz="4" w:space="0" w:color="auto"/>
              <w:right w:val="single" w:sz="4" w:space="0" w:color="auto"/>
            </w:tcBorders>
            <w:shd w:val="clear" w:color="auto" w:fill="auto"/>
            <w:hideMark/>
          </w:tcPr>
          <w:p w14:paraId="0CFF35A7" w14:textId="77777777" w:rsidR="00FB321F" w:rsidRDefault="00704F11" w:rsidP="00976DF2">
            <w:pPr>
              <w:pStyle w:val="TableText"/>
              <w:spacing w:before="60" w:after="60"/>
              <w:rPr>
                <w:rFonts w:ascii="Arial" w:hAnsi="Arial" w:cs="Arial"/>
                <w:szCs w:val="18"/>
              </w:rPr>
            </w:pPr>
            <w:r w:rsidRPr="00073212">
              <w:rPr>
                <w:rFonts w:ascii="Arial" w:hAnsi="Arial" w:cs="Arial"/>
                <w:i/>
                <w:szCs w:val="18"/>
              </w:rPr>
              <w:t>Expenses per head of population</w:t>
            </w:r>
          </w:p>
          <w:p w14:paraId="35C8D71A" w14:textId="24F2ADB8" w:rsidR="00704F11" w:rsidRPr="00073212" w:rsidRDefault="00704F11" w:rsidP="00976DF2">
            <w:pPr>
              <w:pStyle w:val="TableText"/>
              <w:spacing w:before="60" w:after="60"/>
              <w:rPr>
                <w:rFonts w:ascii="Arial" w:hAnsi="Arial" w:cs="Arial"/>
                <w:b/>
                <w:i/>
                <w:iCs/>
                <w:spacing w:val="0"/>
                <w:szCs w:val="18"/>
              </w:rPr>
            </w:pPr>
            <w:r w:rsidRPr="00073212">
              <w:rPr>
                <w:rFonts w:ascii="Arial" w:hAnsi="Arial" w:cs="Arial"/>
                <w:szCs w:val="18"/>
              </w:rPr>
              <w:t>[Total expenses /</w:t>
            </w:r>
            <w:r w:rsidR="00976DF2">
              <w:rPr>
                <w:rFonts w:ascii="Arial" w:hAnsi="Arial" w:cs="Arial"/>
                <w:szCs w:val="18"/>
              </w:rPr>
              <w:t xml:space="preserve"> </w:t>
            </w:r>
            <w:r w:rsidRPr="00073212">
              <w:rPr>
                <w:rFonts w:ascii="Arial" w:hAnsi="Arial" w:cs="Arial"/>
                <w:szCs w:val="18"/>
              </w:rPr>
              <w:t>Population]</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74F0C5C0"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$1,439.94</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53DF57A0"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$1,554.22</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3A317F26"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$1,504.49</w:t>
            </w:r>
          </w:p>
        </w:tc>
        <w:tc>
          <w:tcPr>
            <w:tcW w:w="1311" w:type="dxa"/>
            <w:tcBorders>
              <w:top w:val="single" w:sz="4" w:space="0" w:color="auto"/>
              <w:left w:val="single" w:sz="4" w:space="0" w:color="auto"/>
              <w:bottom w:val="single" w:sz="4" w:space="0" w:color="auto"/>
              <w:right w:val="single" w:sz="4" w:space="0" w:color="auto"/>
            </w:tcBorders>
            <w:shd w:val="clear" w:color="auto" w:fill="auto"/>
          </w:tcPr>
          <w:p w14:paraId="17E7AF78" w14:textId="324ADC74" w:rsidR="00704F11" w:rsidRPr="009904B6" w:rsidRDefault="009904B6" w:rsidP="00976DF2">
            <w:pPr>
              <w:pStyle w:val="TableText"/>
              <w:spacing w:before="60" w:after="60"/>
              <w:jc w:val="right"/>
              <w:rPr>
                <w:rFonts w:ascii="Arial" w:hAnsi="Arial" w:cs="Arial"/>
                <w:szCs w:val="18"/>
              </w:rPr>
            </w:pPr>
            <w:r w:rsidRPr="009904B6">
              <w:rPr>
                <w:rFonts w:ascii="Arial" w:hAnsi="Arial" w:cs="Arial"/>
                <w:szCs w:val="18"/>
              </w:rPr>
              <w:t>$1,5</w:t>
            </w:r>
            <w:r w:rsidR="004107DE">
              <w:rPr>
                <w:rFonts w:ascii="Arial" w:hAnsi="Arial" w:cs="Arial"/>
                <w:szCs w:val="18"/>
              </w:rPr>
              <w:t>78.97</w:t>
            </w:r>
          </w:p>
        </w:tc>
        <w:tc>
          <w:tcPr>
            <w:tcW w:w="6112" w:type="dxa"/>
            <w:tcBorders>
              <w:top w:val="single" w:sz="4" w:space="0" w:color="auto"/>
              <w:left w:val="single" w:sz="4" w:space="0" w:color="auto"/>
              <w:bottom w:val="single" w:sz="4" w:space="0" w:color="auto"/>
              <w:right w:val="single" w:sz="4" w:space="0" w:color="auto"/>
            </w:tcBorders>
            <w:shd w:val="clear" w:color="auto" w:fill="auto"/>
          </w:tcPr>
          <w:p w14:paraId="2E436031" w14:textId="18A0096B" w:rsidR="00704F11" w:rsidRPr="00FA567B" w:rsidRDefault="009904B6" w:rsidP="00976DF2">
            <w:pPr>
              <w:pStyle w:val="TableText"/>
              <w:spacing w:before="60" w:after="60"/>
              <w:rPr>
                <w:rFonts w:ascii="Arial" w:hAnsi="Arial" w:cs="Arial"/>
                <w:spacing w:val="0"/>
                <w:szCs w:val="18"/>
                <w:highlight w:val="yellow"/>
              </w:rPr>
            </w:pPr>
            <w:r w:rsidRPr="00A87B3B">
              <w:rPr>
                <w:rFonts w:ascii="Arial" w:hAnsi="Arial" w:cs="Arial"/>
                <w:color w:val="242424"/>
                <w:szCs w:val="18"/>
                <w:shd w:val="clear" w:color="auto" w:fill="FFFFFF"/>
              </w:rPr>
              <w:t xml:space="preserve">The easing of COVID-19 restrictions increased expenditure in the </w:t>
            </w:r>
            <w:r w:rsidR="004933A8">
              <w:rPr>
                <w:rFonts w:ascii="Arial" w:hAnsi="Arial" w:cs="Arial"/>
                <w:color w:val="242424"/>
                <w:szCs w:val="18"/>
                <w:shd w:val="clear" w:color="auto" w:fill="FFFFFF"/>
              </w:rPr>
              <w:t>2021‒22</w:t>
            </w:r>
            <w:r w:rsidRPr="00A87B3B">
              <w:rPr>
                <w:rFonts w:ascii="Arial" w:hAnsi="Arial" w:cs="Arial"/>
                <w:color w:val="242424"/>
                <w:szCs w:val="18"/>
                <w:shd w:val="clear" w:color="auto" w:fill="FFFFFF"/>
              </w:rPr>
              <w:t xml:space="preserve"> financial year. In addition, overall cost increases impacted the delivery of key services.</w:t>
            </w:r>
          </w:p>
        </w:tc>
      </w:tr>
      <w:tr w:rsidR="004C05E8" w:rsidRPr="00FA567B" w14:paraId="699D5E94" w14:textId="77777777" w:rsidTr="007E7711">
        <w:tc>
          <w:tcPr>
            <w:tcW w:w="588" w:type="dxa"/>
            <w:tcBorders>
              <w:top w:val="single" w:sz="4" w:space="0" w:color="auto"/>
              <w:left w:val="single" w:sz="4" w:space="0" w:color="auto"/>
              <w:bottom w:val="single" w:sz="4" w:space="0" w:color="auto"/>
              <w:right w:val="single" w:sz="4" w:space="0" w:color="auto"/>
            </w:tcBorders>
            <w:shd w:val="clear" w:color="auto" w:fill="auto"/>
            <w:hideMark/>
          </w:tcPr>
          <w:p w14:paraId="206AFF0E" w14:textId="77777777" w:rsidR="00704F11" w:rsidRPr="00073212" w:rsidRDefault="00704F11" w:rsidP="00976DF2">
            <w:pPr>
              <w:pStyle w:val="TableText"/>
              <w:spacing w:before="60" w:after="60"/>
              <w:rPr>
                <w:rFonts w:ascii="Arial" w:hAnsi="Arial" w:cs="Arial"/>
                <w:szCs w:val="18"/>
              </w:rPr>
            </w:pPr>
            <w:r w:rsidRPr="00073212">
              <w:rPr>
                <w:rFonts w:ascii="Arial" w:hAnsi="Arial" w:cs="Arial"/>
                <w:szCs w:val="18"/>
              </w:rPr>
              <w:t>C2</w:t>
            </w:r>
          </w:p>
        </w:tc>
        <w:tc>
          <w:tcPr>
            <w:tcW w:w="3581" w:type="dxa"/>
            <w:tcBorders>
              <w:top w:val="single" w:sz="4" w:space="0" w:color="auto"/>
              <w:left w:val="single" w:sz="4" w:space="0" w:color="auto"/>
              <w:bottom w:val="single" w:sz="4" w:space="0" w:color="auto"/>
              <w:right w:val="single" w:sz="4" w:space="0" w:color="auto"/>
            </w:tcBorders>
            <w:shd w:val="clear" w:color="auto" w:fill="auto"/>
            <w:hideMark/>
          </w:tcPr>
          <w:p w14:paraId="670C44A0" w14:textId="77777777" w:rsidR="00FB321F" w:rsidRDefault="00704F11" w:rsidP="00976DF2">
            <w:pPr>
              <w:pStyle w:val="TableText"/>
              <w:spacing w:before="60" w:after="60"/>
              <w:rPr>
                <w:rFonts w:ascii="Arial" w:hAnsi="Arial" w:cs="Arial"/>
                <w:i/>
                <w:iCs/>
                <w:szCs w:val="18"/>
              </w:rPr>
            </w:pPr>
            <w:r w:rsidRPr="00073212">
              <w:rPr>
                <w:rFonts w:ascii="Arial" w:hAnsi="Arial" w:cs="Arial"/>
                <w:i/>
                <w:iCs/>
                <w:szCs w:val="18"/>
              </w:rPr>
              <w:t>Infrastructure per head of population</w:t>
            </w:r>
          </w:p>
          <w:p w14:paraId="43C78777" w14:textId="3A68F1AD" w:rsidR="00704F11" w:rsidRPr="00073212" w:rsidRDefault="00704F11" w:rsidP="00976DF2">
            <w:pPr>
              <w:pStyle w:val="TableText"/>
              <w:spacing w:before="60" w:after="60"/>
              <w:rPr>
                <w:rFonts w:ascii="Arial" w:hAnsi="Arial" w:cs="Arial"/>
                <w:b/>
                <w:i/>
                <w:iCs/>
                <w:spacing w:val="0"/>
                <w:szCs w:val="18"/>
              </w:rPr>
            </w:pPr>
            <w:r w:rsidRPr="00073212">
              <w:rPr>
                <w:rFonts w:ascii="Arial" w:hAnsi="Arial" w:cs="Arial"/>
                <w:szCs w:val="18"/>
              </w:rPr>
              <w:t>[Value of infrastructure / Population]</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58A4AFBA"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$7,080.74</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40F6680F"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$7,955.62</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4802DA18"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$8,596.71</w:t>
            </w:r>
          </w:p>
        </w:tc>
        <w:tc>
          <w:tcPr>
            <w:tcW w:w="1311" w:type="dxa"/>
            <w:tcBorders>
              <w:top w:val="single" w:sz="4" w:space="0" w:color="auto"/>
              <w:left w:val="single" w:sz="4" w:space="0" w:color="auto"/>
              <w:bottom w:val="single" w:sz="4" w:space="0" w:color="auto"/>
              <w:right w:val="single" w:sz="4" w:space="0" w:color="auto"/>
            </w:tcBorders>
            <w:shd w:val="clear" w:color="auto" w:fill="auto"/>
          </w:tcPr>
          <w:p w14:paraId="3075B1F9" w14:textId="225FFD7A" w:rsidR="00704F11" w:rsidRPr="009904B6" w:rsidRDefault="009904B6" w:rsidP="00976DF2">
            <w:pPr>
              <w:pStyle w:val="TableText"/>
              <w:spacing w:before="60" w:after="60"/>
              <w:jc w:val="right"/>
              <w:rPr>
                <w:rFonts w:ascii="Arial" w:hAnsi="Arial" w:cs="Arial"/>
                <w:szCs w:val="18"/>
              </w:rPr>
            </w:pPr>
            <w:r w:rsidRPr="009904B6">
              <w:rPr>
                <w:rFonts w:ascii="Arial" w:hAnsi="Arial" w:cs="Arial"/>
                <w:szCs w:val="18"/>
              </w:rPr>
              <w:t>$</w:t>
            </w:r>
            <w:r w:rsidR="004107DE">
              <w:rPr>
                <w:rFonts w:ascii="Arial" w:hAnsi="Arial" w:cs="Arial"/>
                <w:szCs w:val="18"/>
              </w:rPr>
              <w:t>11</w:t>
            </w:r>
            <w:r w:rsidRPr="009904B6">
              <w:rPr>
                <w:rFonts w:ascii="Arial" w:hAnsi="Arial" w:cs="Arial"/>
                <w:szCs w:val="18"/>
              </w:rPr>
              <w:t>,</w:t>
            </w:r>
            <w:r w:rsidR="004107DE">
              <w:rPr>
                <w:rFonts w:ascii="Arial" w:hAnsi="Arial" w:cs="Arial"/>
                <w:szCs w:val="18"/>
              </w:rPr>
              <w:t>311.66</w:t>
            </w:r>
          </w:p>
        </w:tc>
        <w:tc>
          <w:tcPr>
            <w:tcW w:w="6112" w:type="dxa"/>
            <w:tcBorders>
              <w:top w:val="single" w:sz="4" w:space="0" w:color="auto"/>
              <w:left w:val="single" w:sz="4" w:space="0" w:color="auto"/>
              <w:bottom w:val="single" w:sz="4" w:space="0" w:color="auto"/>
              <w:right w:val="single" w:sz="4" w:space="0" w:color="auto"/>
            </w:tcBorders>
            <w:shd w:val="clear" w:color="auto" w:fill="auto"/>
          </w:tcPr>
          <w:p w14:paraId="2E395C79" w14:textId="10536DED" w:rsidR="00704F11" w:rsidRPr="00FA567B" w:rsidRDefault="009904B6" w:rsidP="00976DF2">
            <w:pPr>
              <w:pStyle w:val="TableText"/>
              <w:spacing w:before="60" w:after="60"/>
              <w:rPr>
                <w:rFonts w:ascii="Arial" w:hAnsi="Arial" w:cs="Arial"/>
                <w:spacing w:val="0"/>
                <w:szCs w:val="18"/>
                <w:highlight w:val="yellow"/>
              </w:rPr>
            </w:pPr>
            <w:r w:rsidRPr="00A87B3B">
              <w:rPr>
                <w:rFonts w:ascii="Arial" w:hAnsi="Arial" w:cs="Arial"/>
                <w:color w:val="242424"/>
                <w:szCs w:val="18"/>
                <w:shd w:val="clear" w:color="auto" w:fill="FFFFFF"/>
              </w:rPr>
              <w:t xml:space="preserve">The value of infrastructure assets has increased largely due to </w:t>
            </w:r>
            <w:r w:rsidR="004107DE">
              <w:rPr>
                <w:rFonts w:ascii="Arial" w:hAnsi="Arial" w:cs="Arial"/>
                <w:color w:val="242424"/>
                <w:szCs w:val="18"/>
                <w:shd w:val="clear" w:color="auto" w:fill="FFFFFF"/>
              </w:rPr>
              <w:t>higher</w:t>
            </w:r>
            <w:r w:rsidRPr="00A87B3B">
              <w:rPr>
                <w:rFonts w:ascii="Arial" w:hAnsi="Arial" w:cs="Arial"/>
                <w:color w:val="242424"/>
                <w:szCs w:val="18"/>
                <w:shd w:val="clear" w:color="auto" w:fill="FFFFFF"/>
              </w:rPr>
              <w:t xml:space="preserve"> asset revaluations across our infrastructure, land and building assets. </w:t>
            </w:r>
          </w:p>
        </w:tc>
      </w:tr>
      <w:tr w:rsidR="004C05E8" w:rsidRPr="00FA567B" w14:paraId="2D2D2C7B" w14:textId="77777777" w:rsidTr="007E7711">
        <w:tc>
          <w:tcPr>
            <w:tcW w:w="588" w:type="dxa"/>
            <w:tcBorders>
              <w:top w:val="single" w:sz="4" w:space="0" w:color="auto"/>
              <w:left w:val="single" w:sz="4" w:space="0" w:color="auto"/>
              <w:bottom w:val="single" w:sz="4" w:space="0" w:color="auto"/>
              <w:right w:val="single" w:sz="4" w:space="0" w:color="auto"/>
            </w:tcBorders>
            <w:shd w:val="clear" w:color="auto" w:fill="auto"/>
            <w:hideMark/>
          </w:tcPr>
          <w:p w14:paraId="55423EB0" w14:textId="77777777" w:rsidR="00704F11" w:rsidRPr="00073212" w:rsidRDefault="00704F11" w:rsidP="00976DF2">
            <w:pPr>
              <w:pStyle w:val="TableText"/>
              <w:spacing w:before="60" w:after="60"/>
              <w:rPr>
                <w:rFonts w:ascii="Arial" w:hAnsi="Arial" w:cs="Arial"/>
                <w:szCs w:val="18"/>
              </w:rPr>
            </w:pPr>
            <w:r w:rsidRPr="00073212">
              <w:rPr>
                <w:rFonts w:ascii="Arial" w:hAnsi="Arial" w:cs="Arial"/>
                <w:szCs w:val="18"/>
              </w:rPr>
              <w:t>C3</w:t>
            </w:r>
          </w:p>
        </w:tc>
        <w:tc>
          <w:tcPr>
            <w:tcW w:w="3581" w:type="dxa"/>
            <w:tcBorders>
              <w:top w:val="single" w:sz="4" w:space="0" w:color="auto"/>
              <w:left w:val="single" w:sz="4" w:space="0" w:color="auto"/>
              <w:bottom w:val="single" w:sz="4" w:space="0" w:color="auto"/>
              <w:right w:val="single" w:sz="4" w:space="0" w:color="auto"/>
            </w:tcBorders>
            <w:shd w:val="clear" w:color="auto" w:fill="auto"/>
            <w:hideMark/>
          </w:tcPr>
          <w:p w14:paraId="1DF16549" w14:textId="77777777" w:rsidR="00FB321F" w:rsidRDefault="00704F11" w:rsidP="00976DF2">
            <w:pPr>
              <w:pStyle w:val="TableText"/>
              <w:spacing w:before="60" w:after="60"/>
              <w:rPr>
                <w:rFonts w:ascii="Arial" w:hAnsi="Arial" w:cs="Arial"/>
                <w:spacing w:val="0"/>
                <w:szCs w:val="18"/>
              </w:rPr>
            </w:pPr>
            <w:r w:rsidRPr="00073212">
              <w:rPr>
                <w:rFonts w:ascii="Arial" w:hAnsi="Arial" w:cs="Arial"/>
                <w:i/>
                <w:iCs/>
                <w:spacing w:val="0"/>
                <w:szCs w:val="18"/>
              </w:rPr>
              <w:t>Population density per length of road</w:t>
            </w:r>
          </w:p>
          <w:p w14:paraId="696BC77E" w14:textId="23520E0A" w:rsidR="00704F11" w:rsidRPr="00073212" w:rsidRDefault="00704F11" w:rsidP="00976DF2">
            <w:pPr>
              <w:pStyle w:val="TableText"/>
              <w:spacing w:before="60" w:after="60"/>
              <w:rPr>
                <w:rFonts w:ascii="Arial" w:hAnsi="Arial" w:cs="Arial"/>
                <w:szCs w:val="18"/>
              </w:rPr>
            </w:pPr>
            <w:r w:rsidRPr="00073212">
              <w:rPr>
                <w:rFonts w:ascii="Arial" w:hAnsi="Arial" w:cs="Arial"/>
                <w:spacing w:val="0"/>
                <w:szCs w:val="18"/>
              </w:rPr>
              <w:t>[Population / Kilometres of local roads]</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66D119A4"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111.85</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7ED1A5DB"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112.28</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4BD4B75F"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112.57</w:t>
            </w:r>
          </w:p>
        </w:tc>
        <w:tc>
          <w:tcPr>
            <w:tcW w:w="1311" w:type="dxa"/>
            <w:tcBorders>
              <w:top w:val="single" w:sz="4" w:space="0" w:color="auto"/>
              <w:left w:val="single" w:sz="4" w:space="0" w:color="auto"/>
              <w:bottom w:val="single" w:sz="4" w:space="0" w:color="auto"/>
              <w:right w:val="single" w:sz="4" w:space="0" w:color="auto"/>
            </w:tcBorders>
            <w:shd w:val="clear" w:color="auto" w:fill="auto"/>
          </w:tcPr>
          <w:p w14:paraId="3A8B983F" w14:textId="5B17B2AE" w:rsidR="00704F11" w:rsidRPr="009904B6" w:rsidRDefault="009904B6" w:rsidP="00976DF2">
            <w:pPr>
              <w:pStyle w:val="TableText"/>
              <w:spacing w:before="60" w:after="60"/>
              <w:jc w:val="right"/>
              <w:rPr>
                <w:rFonts w:ascii="Arial" w:hAnsi="Arial" w:cs="Arial"/>
                <w:szCs w:val="18"/>
              </w:rPr>
            </w:pPr>
            <w:r w:rsidRPr="009904B6">
              <w:rPr>
                <w:rFonts w:ascii="Arial" w:hAnsi="Arial" w:cs="Arial"/>
                <w:szCs w:val="18"/>
              </w:rPr>
              <w:t>114.13</w:t>
            </w:r>
          </w:p>
        </w:tc>
        <w:tc>
          <w:tcPr>
            <w:tcW w:w="6112" w:type="dxa"/>
            <w:tcBorders>
              <w:top w:val="single" w:sz="4" w:space="0" w:color="auto"/>
              <w:left w:val="single" w:sz="4" w:space="0" w:color="auto"/>
              <w:bottom w:val="single" w:sz="4" w:space="0" w:color="auto"/>
              <w:right w:val="single" w:sz="4" w:space="0" w:color="auto"/>
            </w:tcBorders>
            <w:shd w:val="clear" w:color="auto" w:fill="auto"/>
          </w:tcPr>
          <w:p w14:paraId="185C6F79" w14:textId="63E7135C" w:rsidR="00704F11" w:rsidRPr="00FA567B" w:rsidRDefault="004107DE" w:rsidP="00976DF2">
            <w:pPr>
              <w:spacing w:before="60" w:after="60"/>
              <w:rPr>
                <w:rFonts w:ascii="Arial" w:hAnsi="Arial" w:cs="Arial"/>
                <w:sz w:val="18"/>
                <w:szCs w:val="23"/>
                <w:highlight w:val="yellow"/>
              </w:rPr>
            </w:pPr>
            <w:r>
              <w:rPr>
                <w:rFonts w:ascii="Arial" w:hAnsi="Arial" w:cs="Arial"/>
                <w:sz w:val="18"/>
                <w:szCs w:val="23"/>
              </w:rPr>
              <w:t>While we add to our local road network every year to meet the needs of our growing population, in 2021‒22 the increase in length of local roads was slower than the increase in population.</w:t>
            </w:r>
          </w:p>
        </w:tc>
      </w:tr>
      <w:tr w:rsidR="000616BA" w:rsidRPr="00FA567B" w14:paraId="3DCE951F" w14:textId="77777777" w:rsidTr="00473D28">
        <w:tc>
          <w:tcPr>
            <w:tcW w:w="15525" w:type="dxa"/>
            <w:gridSpan w:val="7"/>
            <w:tcBorders>
              <w:top w:val="single" w:sz="4" w:space="0" w:color="auto"/>
              <w:left w:val="single" w:sz="4" w:space="0" w:color="auto"/>
              <w:bottom w:val="single" w:sz="4" w:space="0" w:color="auto"/>
              <w:right w:val="single" w:sz="4" w:space="0" w:color="auto"/>
            </w:tcBorders>
            <w:shd w:val="clear" w:color="auto" w:fill="D5E8F1"/>
          </w:tcPr>
          <w:p w14:paraId="39103503" w14:textId="4D6D6285" w:rsidR="00704F11" w:rsidRPr="00003155" w:rsidRDefault="00003155" w:rsidP="00976DF2">
            <w:pPr>
              <w:pStyle w:val="TableText"/>
              <w:spacing w:before="60" w:after="60"/>
              <w:rPr>
                <w:rFonts w:ascii="Arial" w:hAnsi="Arial" w:cs="Arial"/>
                <w:b/>
                <w:i/>
                <w:spacing w:val="0"/>
                <w:szCs w:val="18"/>
              </w:rPr>
            </w:pPr>
            <w:r w:rsidRPr="00003155">
              <w:rPr>
                <w:rFonts w:ascii="Arial" w:hAnsi="Arial" w:cs="Arial"/>
                <w:b/>
                <w:bCs/>
                <w:i/>
                <w:iCs/>
                <w:spacing w:val="0"/>
                <w:szCs w:val="18"/>
              </w:rPr>
              <w:t>Own-</w:t>
            </w:r>
            <w:r>
              <w:rPr>
                <w:rFonts w:ascii="Arial" w:hAnsi="Arial" w:cs="Arial"/>
                <w:b/>
                <w:bCs/>
                <w:i/>
                <w:iCs/>
                <w:spacing w:val="0"/>
                <w:szCs w:val="18"/>
              </w:rPr>
              <w:t>s</w:t>
            </w:r>
            <w:r w:rsidRPr="00003155">
              <w:rPr>
                <w:rFonts w:ascii="Arial" w:hAnsi="Arial" w:cs="Arial"/>
                <w:b/>
                <w:bCs/>
                <w:i/>
                <w:iCs/>
                <w:spacing w:val="0"/>
                <w:szCs w:val="18"/>
              </w:rPr>
              <w:t xml:space="preserve">ource </w:t>
            </w:r>
            <w:r>
              <w:rPr>
                <w:rFonts w:ascii="Arial" w:hAnsi="Arial" w:cs="Arial"/>
                <w:b/>
                <w:bCs/>
                <w:i/>
                <w:iCs/>
                <w:spacing w:val="0"/>
                <w:szCs w:val="18"/>
              </w:rPr>
              <w:t>r</w:t>
            </w:r>
            <w:r w:rsidRPr="00003155">
              <w:rPr>
                <w:rFonts w:ascii="Arial" w:hAnsi="Arial" w:cs="Arial"/>
                <w:b/>
                <w:bCs/>
                <w:i/>
                <w:iCs/>
                <w:spacing w:val="0"/>
                <w:szCs w:val="18"/>
              </w:rPr>
              <w:t>evenue</w:t>
            </w:r>
          </w:p>
        </w:tc>
      </w:tr>
      <w:tr w:rsidR="004C05E8" w:rsidRPr="00FA567B" w14:paraId="614703B2" w14:textId="77777777" w:rsidTr="007E7711">
        <w:tc>
          <w:tcPr>
            <w:tcW w:w="588" w:type="dxa"/>
            <w:tcBorders>
              <w:top w:val="single" w:sz="4" w:space="0" w:color="auto"/>
              <w:left w:val="single" w:sz="4" w:space="0" w:color="auto"/>
              <w:bottom w:val="single" w:sz="4" w:space="0" w:color="auto"/>
              <w:right w:val="single" w:sz="4" w:space="0" w:color="auto"/>
            </w:tcBorders>
            <w:shd w:val="clear" w:color="auto" w:fill="auto"/>
            <w:hideMark/>
          </w:tcPr>
          <w:p w14:paraId="393BA8B8" w14:textId="77777777" w:rsidR="00704F11" w:rsidRPr="00073212" w:rsidRDefault="00704F11" w:rsidP="00976DF2">
            <w:pPr>
              <w:pStyle w:val="TableText"/>
              <w:spacing w:before="60" w:after="60"/>
              <w:rPr>
                <w:rFonts w:ascii="Arial" w:hAnsi="Arial" w:cs="Arial"/>
                <w:szCs w:val="18"/>
              </w:rPr>
            </w:pPr>
            <w:r w:rsidRPr="00073212">
              <w:rPr>
                <w:rFonts w:ascii="Arial" w:hAnsi="Arial" w:cs="Arial"/>
                <w:szCs w:val="18"/>
              </w:rPr>
              <w:t>C4</w:t>
            </w:r>
          </w:p>
        </w:tc>
        <w:tc>
          <w:tcPr>
            <w:tcW w:w="3581" w:type="dxa"/>
            <w:tcBorders>
              <w:top w:val="single" w:sz="4" w:space="0" w:color="auto"/>
              <w:left w:val="single" w:sz="4" w:space="0" w:color="auto"/>
              <w:bottom w:val="single" w:sz="4" w:space="0" w:color="auto"/>
              <w:right w:val="single" w:sz="4" w:space="0" w:color="auto"/>
            </w:tcBorders>
            <w:shd w:val="clear" w:color="auto" w:fill="auto"/>
            <w:hideMark/>
          </w:tcPr>
          <w:p w14:paraId="572B5563" w14:textId="77777777" w:rsidR="00FB321F" w:rsidRDefault="00704F11" w:rsidP="00976DF2">
            <w:pPr>
              <w:pStyle w:val="TableText"/>
              <w:spacing w:before="60" w:after="60"/>
              <w:rPr>
                <w:rFonts w:ascii="Arial" w:hAnsi="Arial" w:cs="Arial"/>
                <w:i/>
                <w:iCs/>
                <w:spacing w:val="0"/>
                <w:szCs w:val="18"/>
              </w:rPr>
            </w:pPr>
            <w:r w:rsidRPr="00073212">
              <w:rPr>
                <w:rFonts w:ascii="Arial" w:hAnsi="Arial" w:cs="Arial"/>
                <w:i/>
                <w:iCs/>
                <w:spacing w:val="0"/>
                <w:szCs w:val="18"/>
              </w:rPr>
              <w:t>Own-source revenue per head of population</w:t>
            </w:r>
          </w:p>
          <w:p w14:paraId="40C4683F" w14:textId="0A9026C0" w:rsidR="00704F11" w:rsidRPr="00073212" w:rsidRDefault="00704F11" w:rsidP="00976DF2">
            <w:pPr>
              <w:pStyle w:val="TableText"/>
              <w:spacing w:before="60" w:after="60"/>
              <w:rPr>
                <w:rFonts w:ascii="Arial" w:hAnsi="Arial" w:cs="Arial"/>
                <w:b/>
                <w:i/>
                <w:iCs/>
                <w:spacing w:val="0"/>
                <w:szCs w:val="18"/>
              </w:rPr>
            </w:pPr>
            <w:r w:rsidRPr="00073212">
              <w:rPr>
                <w:rFonts w:ascii="Arial" w:hAnsi="Arial" w:cs="Arial"/>
                <w:spacing w:val="0"/>
                <w:szCs w:val="18"/>
              </w:rPr>
              <w:t>[Own source revenue / Population]</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49E004B7"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$1,258.73</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3221B36D"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$1,202.83</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51ED395C"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$1,197.71</w:t>
            </w:r>
          </w:p>
        </w:tc>
        <w:tc>
          <w:tcPr>
            <w:tcW w:w="1311" w:type="dxa"/>
            <w:tcBorders>
              <w:top w:val="single" w:sz="4" w:space="0" w:color="auto"/>
              <w:left w:val="single" w:sz="4" w:space="0" w:color="auto"/>
              <w:bottom w:val="single" w:sz="4" w:space="0" w:color="auto"/>
              <w:right w:val="single" w:sz="4" w:space="0" w:color="auto"/>
            </w:tcBorders>
            <w:shd w:val="clear" w:color="auto" w:fill="auto"/>
          </w:tcPr>
          <w:p w14:paraId="14BE5352" w14:textId="3887A2E9" w:rsidR="00704F11" w:rsidRPr="009904B6" w:rsidRDefault="009904B6" w:rsidP="00976DF2">
            <w:pPr>
              <w:pStyle w:val="TableText"/>
              <w:spacing w:before="60" w:after="60"/>
              <w:jc w:val="right"/>
              <w:rPr>
                <w:rFonts w:ascii="Arial" w:hAnsi="Arial" w:cs="Arial"/>
                <w:szCs w:val="18"/>
              </w:rPr>
            </w:pPr>
            <w:r w:rsidRPr="009904B6">
              <w:rPr>
                <w:rFonts w:ascii="Arial" w:hAnsi="Arial" w:cs="Arial"/>
                <w:szCs w:val="18"/>
              </w:rPr>
              <w:t>$1,290.16</w:t>
            </w:r>
          </w:p>
        </w:tc>
        <w:tc>
          <w:tcPr>
            <w:tcW w:w="6112" w:type="dxa"/>
            <w:tcBorders>
              <w:top w:val="single" w:sz="4" w:space="0" w:color="auto"/>
              <w:left w:val="single" w:sz="4" w:space="0" w:color="auto"/>
              <w:bottom w:val="single" w:sz="4" w:space="0" w:color="auto"/>
              <w:right w:val="single" w:sz="4" w:space="0" w:color="auto"/>
            </w:tcBorders>
            <w:shd w:val="clear" w:color="auto" w:fill="auto"/>
          </w:tcPr>
          <w:p w14:paraId="648F1C8C" w14:textId="2506E662" w:rsidR="00704F11" w:rsidRPr="00FA567B" w:rsidRDefault="009904B6" w:rsidP="00976DF2">
            <w:pPr>
              <w:pStyle w:val="TableText"/>
              <w:spacing w:before="60" w:after="60"/>
              <w:rPr>
                <w:rFonts w:ascii="Arial" w:hAnsi="Arial" w:cs="Arial"/>
                <w:spacing w:val="0"/>
                <w:szCs w:val="18"/>
                <w:highlight w:val="yellow"/>
              </w:rPr>
            </w:pPr>
            <w:r w:rsidRPr="00A87B3B">
              <w:rPr>
                <w:rFonts w:ascii="Arial" w:hAnsi="Arial" w:cs="Arial"/>
                <w:color w:val="242424"/>
                <w:szCs w:val="18"/>
                <w:shd w:val="clear" w:color="auto" w:fill="FFFFFF"/>
              </w:rPr>
              <w:t xml:space="preserve">As COVID-19 restrictions eased, 'own sourced' revenue increased during the </w:t>
            </w:r>
            <w:r w:rsidR="004933A8">
              <w:rPr>
                <w:rFonts w:ascii="Arial" w:hAnsi="Arial" w:cs="Arial"/>
                <w:color w:val="242424"/>
                <w:szCs w:val="18"/>
                <w:shd w:val="clear" w:color="auto" w:fill="FFFFFF"/>
              </w:rPr>
              <w:t>2021‒22</w:t>
            </w:r>
            <w:r w:rsidRPr="00A87B3B">
              <w:rPr>
                <w:rFonts w:ascii="Arial" w:hAnsi="Arial" w:cs="Arial"/>
                <w:color w:val="242424"/>
                <w:szCs w:val="18"/>
                <w:shd w:val="clear" w:color="auto" w:fill="FFFFFF"/>
              </w:rPr>
              <w:t xml:space="preserve"> financial year.</w:t>
            </w:r>
          </w:p>
        </w:tc>
      </w:tr>
      <w:tr w:rsidR="000616BA" w:rsidRPr="00FA567B" w14:paraId="61A5CC0B" w14:textId="77777777" w:rsidTr="00473D28">
        <w:tc>
          <w:tcPr>
            <w:tcW w:w="15525" w:type="dxa"/>
            <w:gridSpan w:val="7"/>
            <w:tcBorders>
              <w:top w:val="single" w:sz="4" w:space="0" w:color="auto"/>
              <w:left w:val="single" w:sz="4" w:space="0" w:color="auto"/>
              <w:bottom w:val="single" w:sz="4" w:space="0" w:color="auto"/>
              <w:right w:val="single" w:sz="4" w:space="0" w:color="auto"/>
            </w:tcBorders>
            <w:shd w:val="clear" w:color="auto" w:fill="D5E8F1"/>
          </w:tcPr>
          <w:p w14:paraId="7C659F86" w14:textId="0A46659D" w:rsidR="00704F11" w:rsidRPr="00003155" w:rsidRDefault="00003155" w:rsidP="00976DF2">
            <w:pPr>
              <w:pStyle w:val="TableText"/>
              <w:keepNext/>
              <w:spacing w:before="60" w:after="60"/>
              <w:rPr>
                <w:rFonts w:ascii="Arial" w:hAnsi="Arial" w:cs="Arial"/>
                <w:b/>
                <w:i/>
                <w:spacing w:val="0"/>
                <w:szCs w:val="18"/>
              </w:rPr>
            </w:pPr>
            <w:r w:rsidRPr="00003155">
              <w:rPr>
                <w:rFonts w:ascii="Arial" w:hAnsi="Arial" w:cs="Arial"/>
                <w:b/>
                <w:bCs/>
                <w:i/>
                <w:iCs/>
                <w:spacing w:val="0"/>
                <w:szCs w:val="18"/>
              </w:rPr>
              <w:t>Recurrent grants</w:t>
            </w:r>
          </w:p>
        </w:tc>
      </w:tr>
      <w:tr w:rsidR="004C05E8" w:rsidRPr="00FA567B" w14:paraId="72CA126C" w14:textId="77777777" w:rsidTr="007E7711">
        <w:tc>
          <w:tcPr>
            <w:tcW w:w="588" w:type="dxa"/>
            <w:tcBorders>
              <w:top w:val="single" w:sz="4" w:space="0" w:color="auto"/>
              <w:left w:val="single" w:sz="4" w:space="0" w:color="auto"/>
              <w:bottom w:val="single" w:sz="4" w:space="0" w:color="auto"/>
              <w:right w:val="single" w:sz="4" w:space="0" w:color="auto"/>
            </w:tcBorders>
            <w:shd w:val="clear" w:color="auto" w:fill="auto"/>
            <w:hideMark/>
          </w:tcPr>
          <w:p w14:paraId="30919F48" w14:textId="77777777" w:rsidR="00704F11" w:rsidRPr="00073212" w:rsidRDefault="00704F11" w:rsidP="00976DF2">
            <w:pPr>
              <w:pStyle w:val="TableText"/>
              <w:spacing w:before="60" w:after="60"/>
              <w:rPr>
                <w:rFonts w:ascii="Arial" w:hAnsi="Arial" w:cs="Arial"/>
                <w:szCs w:val="18"/>
              </w:rPr>
            </w:pPr>
            <w:r w:rsidRPr="00073212">
              <w:rPr>
                <w:rFonts w:ascii="Arial" w:hAnsi="Arial" w:cs="Arial"/>
                <w:szCs w:val="18"/>
              </w:rPr>
              <w:t>C5</w:t>
            </w:r>
          </w:p>
        </w:tc>
        <w:tc>
          <w:tcPr>
            <w:tcW w:w="3581" w:type="dxa"/>
            <w:tcBorders>
              <w:top w:val="single" w:sz="4" w:space="0" w:color="auto"/>
              <w:left w:val="single" w:sz="4" w:space="0" w:color="auto"/>
              <w:bottom w:val="single" w:sz="4" w:space="0" w:color="auto"/>
              <w:right w:val="single" w:sz="4" w:space="0" w:color="auto"/>
            </w:tcBorders>
            <w:shd w:val="clear" w:color="auto" w:fill="auto"/>
            <w:hideMark/>
          </w:tcPr>
          <w:p w14:paraId="35D0260F" w14:textId="77777777" w:rsidR="00FB321F" w:rsidRDefault="00704F11" w:rsidP="00976DF2">
            <w:pPr>
              <w:pStyle w:val="TableText"/>
              <w:keepNext/>
              <w:spacing w:before="60" w:after="60"/>
              <w:rPr>
                <w:rFonts w:ascii="Arial" w:hAnsi="Arial" w:cs="Arial"/>
                <w:i/>
                <w:iCs/>
                <w:spacing w:val="0"/>
                <w:szCs w:val="18"/>
              </w:rPr>
            </w:pPr>
            <w:r w:rsidRPr="00073212">
              <w:rPr>
                <w:rFonts w:ascii="Arial" w:hAnsi="Arial" w:cs="Arial"/>
                <w:i/>
                <w:iCs/>
                <w:spacing w:val="0"/>
                <w:szCs w:val="18"/>
              </w:rPr>
              <w:t>Recurrent grants per head of population</w:t>
            </w:r>
          </w:p>
          <w:p w14:paraId="5D986C77" w14:textId="6AA778BF" w:rsidR="00704F11" w:rsidRPr="00073212" w:rsidRDefault="00704F11" w:rsidP="00976DF2">
            <w:pPr>
              <w:pStyle w:val="TableText"/>
              <w:keepNext/>
              <w:spacing w:before="60" w:after="60"/>
              <w:rPr>
                <w:rFonts w:ascii="Arial" w:hAnsi="Arial" w:cs="Arial"/>
                <w:b/>
                <w:i/>
                <w:iCs/>
                <w:spacing w:val="0"/>
                <w:szCs w:val="18"/>
              </w:rPr>
            </w:pPr>
            <w:r w:rsidRPr="00073212">
              <w:rPr>
                <w:rFonts w:ascii="Arial" w:hAnsi="Arial" w:cs="Arial"/>
                <w:spacing w:val="0"/>
                <w:szCs w:val="18"/>
              </w:rPr>
              <w:t>[Recurrent grants / Population]</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3B85ECDE"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$236.45</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1BDCE01C"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$229.83</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038E5563"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$239.27</w:t>
            </w:r>
          </w:p>
        </w:tc>
        <w:tc>
          <w:tcPr>
            <w:tcW w:w="1311" w:type="dxa"/>
            <w:tcBorders>
              <w:top w:val="single" w:sz="4" w:space="0" w:color="auto"/>
              <w:left w:val="single" w:sz="4" w:space="0" w:color="auto"/>
              <w:bottom w:val="single" w:sz="4" w:space="0" w:color="auto"/>
              <w:right w:val="single" w:sz="4" w:space="0" w:color="auto"/>
            </w:tcBorders>
            <w:shd w:val="clear" w:color="auto" w:fill="auto"/>
          </w:tcPr>
          <w:p w14:paraId="066E67D2" w14:textId="4CC5744C" w:rsidR="00704F11" w:rsidRPr="009904B6" w:rsidRDefault="009904B6" w:rsidP="00976DF2">
            <w:pPr>
              <w:pStyle w:val="TableText"/>
              <w:spacing w:before="60" w:after="60"/>
              <w:jc w:val="right"/>
              <w:rPr>
                <w:rFonts w:ascii="Arial" w:hAnsi="Arial" w:cs="Arial"/>
                <w:szCs w:val="18"/>
              </w:rPr>
            </w:pPr>
            <w:r w:rsidRPr="009904B6">
              <w:rPr>
                <w:rFonts w:ascii="Arial" w:hAnsi="Arial" w:cs="Arial"/>
                <w:szCs w:val="18"/>
              </w:rPr>
              <w:t>$291.32</w:t>
            </w:r>
          </w:p>
        </w:tc>
        <w:tc>
          <w:tcPr>
            <w:tcW w:w="6112" w:type="dxa"/>
            <w:tcBorders>
              <w:top w:val="single" w:sz="4" w:space="0" w:color="auto"/>
              <w:left w:val="single" w:sz="4" w:space="0" w:color="auto"/>
              <w:bottom w:val="single" w:sz="4" w:space="0" w:color="auto"/>
              <w:right w:val="single" w:sz="4" w:space="0" w:color="auto"/>
            </w:tcBorders>
            <w:shd w:val="clear" w:color="auto" w:fill="auto"/>
          </w:tcPr>
          <w:p w14:paraId="5491A740" w14:textId="098271EB" w:rsidR="00704F11" w:rsidRPr="00FA567B" w:rsidRDefault="007B34A1" w:rsidP="00976DF2">
            <w:pPr>
              <w:pStyle w:val="TableText"/>
              <w:spacing w:before="60" w:after="60"/>
              <w:rPr>
                <w:rFonts w:ascii="Arial" w:hAnsi="Arial" w:cs="Arial"/>
                <w:spacing w:val="0"/>
                <w:szCs w:val="18"/>
                <w:highlight w:val="yellow"/>
              </w:rPr>
            </w:pPr>
            <w:r>
              <w:rPr>
                <w:rFonts w:ascii="Arial" w:hAnsi="Arial" w:cs="Arial"/>
                <w:color w:val="242424"/>
                <w:szCs w:val="18"/>
                <w:shd w:val="clear" w:color="auto" w:fill="FFFFFF"/>
              </w:rPr>
              <w:t xml:space="preserve">The increase in 2021‒22 is a result of receiving 75 per cent of the 2022‒23 Financial Assistance Grant, 25 per cent higher than the expected 50 per cent </w:t>
            </w:r>
            <w:r w:rsidRPr="005E792F">
              <w:rPr>
                <w:rFonts w:ascii="Arial" w:hAnsi="Arial" w:cs="Arial"/>
                <w:color w:val="242424"/>
                <w:szCs w:val="18"/>
                <w:shd w:val="clear" w:color="auto" w:fill="FFFFFF"/>
              </w:rPr>
              <w:t>received</w:t>
            </w:r>
            <w:r>
              <w:rPr>
                <w:rFonts w:ascii="Arial" w:hAnsi="Arial" w:cs="Arial"/>
                <w:color w:val="242424"/>
                <w:szCs w:val="18"/>
                <w:shd w:val="clear" w:color="auto" w:fill="FFFFFF"/>
              </w:rPr>
              <w:t xml:space="preserve"> in previous years. </w:t>
            </w:r>
            <w:r w:rsidRPr="00A87B3B">
              <w:rPr>
                <w:rFonts w:ascii="Arial" w:hAnsi="Arial" w:cs="Arial"/>
                <w:color w:val="242424"/>
                <w:szCs w:val="18"/>
                <w:shd w:val="clear" w:color="auto" w:fill="FFFFFF"/>
              </w:rPr>
              <w:t xml:space="preserve">We received additional COVID-19 government funding for family services in </w:t>
            </w:r>
            <w:r>
              <w:rPr>
                <w:rFonts w:ascii="Arial" w:hAnsi="Arial" w:cs="Arial"/>
                <w:color w:val="242424"/>
                <w:szCs w:val="18"/>
                <w:shd w:val="clear" w:color="auto" w:fill="FFFFFF"/>
              </w:rPr>
              <w:t>2021‒22</w:t>
            </w:r>
            <w:r w:rsidR="004107DE">
              <w:rPr>
                <w:rFonts w:ascii="Arial" w:hAnsi="Arial" w:cs="Arial"/>
                <w:color w:val="242424"/>
                <w:szCs w:val="18"/>
                <w:shd w:val="clear" w:color="auto" w:fill="FFFFFF"/>
              </w:rPr>
              <w:t>.</w:t>
            </w:r>
          </w:p>
        </w:tc>
      </w:tr>
      <w:tr w:rsidR="000616BA" w:rsidRPr="00FA567B" w14:paraId="03EF3A1E" w14:textId="77777777" w:rsidTr="00473D28">
        <w:tc>
          <w:tcPr>
            <w:tcW w:w="15525" w:type="dxa"/>
            <w:gridSpan w:val="7"/>
            <w:tcBorders>
              <w:top w:val="single" w:sz="4" w:space="0" w:color="auto"/>
              <w:left w:val="single" w:sz="4" w:space="0" w:color="auto"/>
              <w:bottom w:val="single" w:sz="4" w:space="0" w:color="auto"/>
              <w:right w:val="single" w:sz="4" w:space="0" w:color="auto"/>
            </w:tcBorders>
            <w:shd w:val="clear" w:color="auto" w:fill="D5E8F1"/>
          </w:tcPr>
          <w:p w14:paraId="4D31A0B6" w14:textId="59C9928B" w:rsidR="00704F11" w:rsidRPr="00003155" w:rsidRDefault="00003155" w:rsidP="00976DF2">
            <w:pPr>
              <w:pStyle w:val="TableText"/>
              <w:keepNext/>
              <w:spacing w:before="60" w:after="60"/>
              <w:rPr>
                <w:rFonts w:ascii="Arial" w:hAnsi="Arial" w:cs="Arial"/>
                <w:b/>
                <w:i/>
                <w:spacing w:val="0"/>
                <w:szCs w:val="18"/>
              </w:rPr>
            </w:pPr>
            <w:r w:rsidRPr="00003155">
              <w:rPr>
                <w:rFonts w:ascii="Arial" w:hAnsi="Arial" w:cs="Arial"/>
                <w:b/>
                <w:bCs/>
                <w:i/>
                <w:iCs/>
                <w:spacing w:val="0"/>
                <w:szCs w:val="18"/>
              </w:rPr>
              <w:t>Disadvantage</w:t>
            </w:r>
          </w:p>
        </w:tc>
      </w:tr>
      <w:tr w:rsidR="004C05E8" w:rsidRPr="00FA567B" w14:paraId="34767728" w14:textId="77777777" w:rsidTr="00473D28">
        <w:tc>
          <w:tcPr>
            <w:tcW w:w="588" w:type="dxa"/>
            <w:tcBorders>
              <w:top w:val="single" w:sz="4" w:space="0" w:color="auto"/>
              <w:left w:val="single" w:sz="4" w:space="0" w:color="auto"/>
              <w:bottom w:val="single" w:sz="4" w:space="0" w:color="auto"/>
              <w:right w:val="single" w:sz="4" w:space="0" w:color="auto"/>
            </w:tcBorders>
            <w:shd w:val="clear" w:color="auto" w:fill="auto"/>
            <w:hideMark/>
          </w:tcPr>
          <w:p w14:paraId="0B9535C4" w14:textId="77777777" w:rsidR="00704F11" w:rsidRPr="00FA567B" w:rsidRDefault="00704F11" w:rsidP="00976DF2">
            <w:pPr>
              <w:pStyle w:val="TableText"/>
              <w:spacing w:before="60" w:after="60"/>
              <w:rPr>
                <w:rFonts w:ascii="Arial" w:hAnsi="Arial" w:cs="Arial"/>
                <w:szCs w:val="18"/>
                <w:highlight w:val="yellow"/>
              </w:rPr>
            </w:pPr>
            <w:r w:rsidRPr="00073212">
              <w:rPr>
                <w:rFonts w:ascii="Arial" w:hAnsi="Arial" w:cs="Arial"/>
                <w:szCs w:val="18"/>
              </w:rPr>
              <w:t>C6</w:t>
            </w:r>
          </w:p>
        </w:tc>
        <w:tc>
          <w:tcPr>
            <w:tcW w:w="3581" w:type="dxa"/>
            <w:tcBorders>
              <w:top w:val="single" w:sz="4" w:space="0" w:color="auto"/>
              <w:left w:val="single" w:sz="4" w:space="0" w:color="auto"/>
              <w:bottom w:val="single" w:sz="4" w:space="0" w:color="auto"/>
              <w:right w:val="single" w:sz="4" w:space="0" w:color="auto"/>
            </w:tcBorders>
            <w:shd w:val="clear" w:color="auto" w:fill="auto"/>
            <w:hideMark/>
          </w:tcPr>
          <w:p w14:paraId="705FFA19" w14:textId="77777777" w:rsidR="00FB321F" w:rsidRDefault="00704F11" w:rsidP="00976DF2">
            <w:pPr>
              <w:pStyle w:val="TableText"/>
              <w:keepNext/>
              <w:spacing w:before="60" w:after="60"/>
              <w:rPr>
                <w:rFonts w:ascii="Arial" w:hAnsi="Arial" w:cs="Arial"/>
                <w:spacing w:val="0"/>
                <w:szCs w:val="18"/>
              </w:rPr>
            </w:pPr>
            <w:r w:rsidRPr="00073212">
              <w:rPr>
                <w:rFonts w:ascii="Arial" w:hAnsi="Arial" w:cs="Arial"/>
                <w:i/>
                <w:iCs/>
                <w:spacing w:val="0"/>
                <w:szCs w:val="18"/>
              </w:rPr>
              <w:t>Relative Socio-Economic Disadvantage</w:t>
            </w:r>
          </w:p>
          <w:p w14:paraId="763C61C3" w14:textId="6FA6E304" w:rsidR="00704F11" w:rsidRPr="00073212" w:rsidRDefault="00704F11" w:rsidP="00976DF2">
            <w:pPr>
              <w:pStyle w:val="TableText"/>
              <w:keepNext/>
              <w:spacing w:before="60" w:after="60"/>
              <w:rPr>
                <w:rFonts w:ascii="Arial" w:hAnsi="Arial" w:cs="Arial"/>
                <w:b/>
                <w:i/>
                <w:iCs/>
                <w:spacing w:val="0"/>
                <w:szCs w:val="18"/>
              </w:rPr>
            </w:pPr>
            <w:r w:rsidRPr="00073212">
              <w:rPr>
                <w:rFonts w:ascii="Arial" w:hAnsi="Arial" w:cs="Arial"/>
                <w:spacing w:val="0"/>
                <w:szCs w:val="18"/>
              </w:rPr>
              <w:t>[Index of Relative Socio-Economic Disadvantage by decile]</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057F7393"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6</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05817A17"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6</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533573DC" w14:textId="77777777"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6</w:t>
            </w:r>
          </w:p>
        </w:tc>
        <w:tc>
          <w:tcPr>
            <w:tcW w:w="1311" w:type="dxa"/>
            <w:tcBorders>
              <w:top w:val="single" w:sz="4" w:space="0" w:color="auto"/>
              <w:left w:val="single" w:sz="4" w:space="0" w:color="auto"/>
              <w:bottom w:val="single" w:sz="4" w:space="0" w:color="auto"/>
              <w:right w:val="single" w:sz="4" w:space="0" w:color="auto"/>
            </w:tcBorders>
            <w:shd w:val="clear" w:color="auto" w:fill="auto"/>
          </w:tcPr>
          <w:p w14:paraId="44AA9EE8" w14:textId="233CBBD8" w:rsidR="00704F11" w:rsidRPr="00FA567B" w:rsidRDefault="009904B6" w:rsidP="00976DF2">
            <w:pPr>
              <w:pStyle w:val="TableText"/>
              <w:spacing w:before="60" w:after="60"/>
              <w:jc w:val="right"/>
              <w:rPr>
                <w:rFonts w:ascii="Arial" w:hAnsi="Arial" w:cs="Arial"/>
                <w:szCs w:val="18"/>
                <w:highlight w:val="yellow"/>
              </w:rPr>
            </w:pPr>
            <w:r w:rsidRPr="009904B6">
              <w:rPr>
                <w:rFonts w:ascii="Arial" w:hAnsi="Arial" w:cs="Arial"/>
                <w:szCs w:val="18"/>
              </w:rPr>
              <w:t>6</w:t>
            </w:r>
          </w:p>
        </w:tc>
        <w:tc>
          <w:tcPr>
            <w:tcW w:w="6112" w:type="dxa"/>
            <w:tcBorders>
              <w:top w:val="single" w:sz="4" w:space="0" w:color="auto"/>
              <w:left w:val="single" w:sz="4" w:space="0" w:color="auto"/>
              <w:bottom w:val="single" w:sz="4" w:space="0" w:color="auto"/>
              <w:right w:val="single" w:sz="4" w:space="0" w:color="auto"/>
            </w:tcBorders>
            <w:shd w:val="clear" w:color="auto" w:fill="auto"/>
          </w:tcPr>
          <w:p w14:paraId="7820EA34" w14:textId="77777777" w:rsidR="00003155" w:rsidRPr="00A87B3B" w:rsidRDefault="00B76AB2" w:rsidP="00B76AB2">
            <w:pPr>
              <w:spacing w:before="60" w:after="60"/>
              <w:rPr>
                <w:rFonts w:ascii="Arial" w:hAnsi="Arial" w:cs="Arial"/>
                <w:sz w:val="18"/>
                <w:szCs w:val="23"/>
              </w:rPr>
            </w:pPr>
            <w:r w:rsidRPr="00A87B3B">
              <w:rPr>
                <w:rFonts w:ascii="Arial" w:hAnsi="Arial" w:cs="Arial"/>
                <w:sz w:val="18"/>
                <w:szCs w:val="23"/>
              </w:rPr>
              <w:t>Greater Geelong's Relative Socio-Economic Disadvantage Index from the 2016 Census was in the sixth decile within Victoria. The first decile indicates the most disadvantaged and the tenth decile indicates the least disadvantaged.</w:t>
            </w:r>
          </w:p>
          <w:p w14:paraId="4C74399D" w14:textId="77777777" w:rsidR="00003155" w:rsidRPr="00A87B3B" w:rsidRDefault="00B76AB2" w:rsidP="00B76AB2">
            <w:pPr>
              <w:spacing w:before="60" w:after="60"/>
              <w:rPr>
                <w:rFonts w:ascii="Arial" w:hAnsi="Arial" w:cs="Arial"/>
                <w:sz w:val="18"/>
                <w:szCs w:val="23"/>
              </w:rPr>
            </w:pPr>
            <w:r w:rsidRPr="00A87B3B">
              <w:rPr>
                <w:rFonts w:ascii="Arial" w:hAnsi="Arial" w:cs="Arial"/>
                <w:sz w:val="18"/>
                <w:szCs w:val="23"/>
              </w:rPr>
              <w:t xml:space="preserve">We acknowledge there are areas experiencing significant disadvantage and others with low disadvantage within the municipality. </w:t>
            </w:r>
          </w:p>
          <w:p w14:paraId="1005400A" w14:textId="68E24B6B" w:rsidR="00704F11" w:rsidRPr="00A87B3B" w:rsidRDefault="00B76AB2" w:rsidP="00976DF2">
            <w:pPr>
              <w:spacing w:before="60" w:after="60"/>
              <w:rPr>
                <w:rFonts w:ascii="Arial" w:hAnsi="Arial" w:cs="Arial"/>
                <w:sz w:val="18"/>
                <w:szCs w:val="23"/>
              </w:rPr>
            </w:pPr>
            <w:r w:rsidRPr="00A87B3B">
              <w:rPr>
                <w:rFonts w:ascii="Arial" w:hAnsi="Arial" w:cs="Arial"/>
                <w:sz w:val="18"/>
                <w:szCs w:val="23"/>
              </w:rPr>
              <w:t>New results will be available in 2023.</w:t>
            </w:r>
          </w:p>
        </w:tc>
      </w:tr>
      <w:tr w:rsidR="000616BA" w:rsidRPr="00FA567B" w14:paraId="2A8EEFF5" w14:textId="77777777" w:rsidTr="007E7711">
        <w:tc>
          <w:tcPr>
            <w:tcW w:w="15525" w:type="dxa"/>
            <w:gridSpan w:val="7"/>
            <w:tcBorders>
              <w:top w:val="single" w:sz="4" w:space="0" w:color="auto"/>
              <w:left w:val="single" w:sz="4" w:space="0" w:color="auto"/>
              <w:bottom w:val="single" w:sz="4" w:space="0" w:color="auto"/>
              <w:right w:val="single" w:sz="4" w:space="0" w:color="auto"/>
            </w:tcBorders>
            <w:shd w:val="clear" w:color="auto" w:fill="D5E8F1"/>
            <w:hideMark/>
          </w:tcPr>
          <w:p w14:paraId="3FC603DC" w14:textId="77777777" w:rsidR="00704F11" w:rsidRPr="00073212" w:rsidRDefault="00704F11" w:rsidP="00976DF2">
            <w:pPr>
              <w:pStyle w:val="TableText"/>
              <w:keepNext/>
              <w:spacing w:before="60" w:after="60"/>
              <w:rPr>
                <w:rFonts w:ascii="Arial" w:hAnsi="Arial" w:cs="Arial"/>
                <w:spacing w:val="0"/>
                <w:szCs w:val="18"/>
              </w:rPr>
            </w:pPr>
            <w:r w:rsidRPr="00073212">
              <w:rPr>
                <w:rFonts w:ascii="Arial" w:hAnsi="Arial" w:cs="Arial"/>
                <w:b/>
                <w:bCs/>
                <w:i/>
                <w:iCs/>
                <w:spacing w:val="0"/>
                <w:szCs w:val="18"/>
              </w:rPr>
              <w:lastRenderedPageBreak/>
              <w:t>Workforce turnover</w:t>
            </w:r>
          </w:p>
        </w:tc>
      </w:tr>
      <w:tr w:rsidR="004C05E8" w:rsidRPr="00FA567B" w14:paraId="71F0DBA6" w14:textId="77777777" w:rsidTr="007E7711">
        <w:tc>
          <w:tcPr>
            <w:tcW w:w="588" w:type="dxa"/>
            <w:tcBorders>
              <w:top w:val="single" w:sz="4" w:space="0" w:color="auto"/>
              <w:left w:val="single" w:sz="4" w:space="0" w:color="auto"/>
              <w:bottom w:val="single" w:sz="4" w:space="0" w:color="auto"/>
              <w:right w:val="single" w:sz="4" w:space="0" w:color="auto"/>
            </w:tcBorders>
            <w:shd w:val="clear" w:color="auto" w:fill="auto"/>
            <w:hideMark/>
          </w:tcPr>
          <w:p w14:paraId="48984619" w14:textId="77777777" w:rsidR="00704F11" w:rsidRPr="00073212" w:rsidRDefault="00704F11" w:rsidP="00976DF2">
            <w:pPr>
              <w:pStyle w:val="TableText"/>
              <w:spacing w:before="60" w:after="60"/>
              <w:rPr>
                <w:rFonts w:ascii="Arial" w:hAnsi="Arial" w:cs="Arial"/>
                <w:szCs w:val="18"/>
              </w:rPr>
            </w:pPr>
            <w:r w:rsidRPr="00073212">
              <w:rPr>
                <w:rFonts w:ascii="Arial" w:hAnsi="Arial" w:cs="Arial"/>
                <w:szCs w:val="18"/>
              </w:rPr>
              <w:t>C7</w:t>
            </w:r>
          </w:p>
        </w:tc>
        <w:tc>
          <w:tcPr>
            <w:tcW w:w="3581" w:type="dxa"/>
            <w:tcBorders>
              <w:top w:val="single" w:sz="4" w:space="0" w:color="auto"/>
              <w:left w:val="single" w:sz="4" w:space="0" w:color="auto"/>
              <w:bottom w:val="single" w:sz="4" w:space="0" w:color="auto"/>
              <w:right w:val="single" w:sz="4" w:space="0" w:color="auto"/>
            </w:tcBorders>
            <w:shd w:val="clear" w:color="auto" w:fill="auto"/>
            <w:hideMark/>
          </w:tcPr>
          <w:p w14:paraId="2B5E3581" w14:textId="77777777" w:rsidR="00FB321F" w:rsidRDefault="00704F11" w:rsidP="00976DF2">
            <w:pPr>
              <w:pStyle w:val="TableText"/>
              <w:keepNext/>
              <w:spacing w:before="60" w:after="60"/>
              <w:rPr>
                <w:rFonts w:ascii="Arial" w:hAnsi="Arial" w:cs="Arial"/>
                <w:i/>
                <w:iCs/>
                <w:szCs w:val="18"/>
              </w:rPr>
            </w:pPr>
            <w:r w:rsidRPr="00073212">
              <w:rPr>
                <w:rFonts w:ascii="Arial" w:hAnsi="Arial" w:cs="Arial"/>
                <w:i/>
                <w:iCs/>
                <w:szCs w:val="18"/>
              </w:rPr>
              <w:t>Percentage of staff turnover</w:t>
            </w:r>
          </w:p>
          <w:p w14:paraId="14C5FA7C" w14:textId="0A20E783" w:rsidR="00704F11" w:rsidRPr="00073212" w:rsidRDefault="00704F11" w:rsidP="00976DF2">
            <w:pPr>
              <w:pStyle w:val="TableText"/>
              <w:keepNext/>
              <w:spacing w:before="60" w:after="60"/>
              <w:rPr>
                <w:rFonts w:ascii="Arial" w:hAnsi="Arial" w:cs="Arial"/>
                <w:b/>
                <w:i/>
                <w:iCs/>
                <w:spacing w:val="0"/>
                <w:szCs w:val="18"/>
              </w:rPr>
            </w:pPr>
            <w:r w:rsidRPr="00073212">
              <w:rPr>
                <w:rFonts w:ascii="Arial" w:hAnsi="Arial" w:cs="Arial"/>
                <w:spacing w:val="0"/>
                <w:szCs w:val="18"/>
              </w:rPr>
              <w:t>[Number of permanent staff resignations and terminations / Average number of permanent staff for the financial year] x100</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0A2732E1" w14:textId="055261FF"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8.</w:t>
            </w:r>
            <w:r w:rsidR="004107DE">
              <w:rPr>
                <w:rFonts w:ascii="Arial" w:hAnsi="Arial" w:cs="Arial"/>
                <w:szCs w:val="18"/>
              </w:rPr>
              <w:t>76</w:t>
            </w:r>
            <w:r w:rsidRPr="00073212">
              <w:rPr>
                <w:rFonts w:ascii="Arial" w:hAnsi="Arial" w:cs="Arial"/>
                <w:szCs w:val="18"/>
              </w:rPr>
              <w:t>%</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1CD78E53" w14:textId="59ED145D"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8.9</w:t>
            </w:r>
            <w:r w:rsidR="004107DE">
              <w:rPr>
                <w:rFonts w:ascii="Arial" w:hAnsi="Arial" w:cs="Arial"/>
                <w:szCs w:val="18"/>
              </w:rPr>
              <w:t>4</w:t>
            </w:r>
            <w:r w:rsidRPr="00073212">
              <w:rPr>
                <w:rFonts w:ascii="Arial" w:hAnsi="Arial" w:cs="Arial"/>
                <w:szCs w:val="18"/>
              </w:rPr>
              <w:t>%</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147BBC8E" w14:textId="5EEFDC1F" w:rsidR="00704F11" w:rsidRPr="00073212" w:rsidRDefault="00704F11" w:rsidP="00976DF2">
            <w:pPr>
              <w:pStyle w:val="TableText"/>
              <w:spacing w:before="60" w:after="60"/>
              <w:jc w:val="right"/>
              <w:rPr>
                <w:rFonts w:ascii="Arial" w:hAnsi="Arial" w:cs="Arial"/>
                <w:szCs w:val="18"/>
              </w:rPr>
            </w:pPr>
            <w:r w:rsidRPr="00073212">
              <w:rPr>
                <w:rFonts w:ascii="Arial" w:hAnsi="Arial" w:cs="Arial"/>
                <w:szCs w:val="18"/>
              </w:rPr>
              <w:t>11.</w:t>
            </w:r>
            <w:r w:rsidR="004107DE">
              <w:rPr>
                <w:rFonts w:ascii="Arial" w:hAnsi="Arial" w:cs="Arial"/>
                <w:szCs w:val="18"/>
              </w:rPr>
              <w:t>08</w:t>
            </w:r>
            <w:r w:rsidRPr="00073212">
              <w:rPr>
                <w:rFonts w:ascii="Arial" w:hAnsi="Arial" w:cs="Arial"/>
                <w:szCs w:val="18"/>
              </w:rPr>
              <w:t>%</w:t>
            </w:r>
          </w:p>
        </w:tc>
        <w:tc>
          <w:tcPr>
            <w:tcW w:w="1311" w:type="dxa"/>
            <w:tcBorders>
              <w:top w:val="single" w:sz="4" w:space="0" w:color="auto"/>
              <w:left w:val="single" w:sz="4" w:space="0" w:color="auto"/>
              <w:bottom w:val="single" w:sz="4" w:space="0" w:color="auto"/>
              <w:right w:val="single" w:sz="4" w:space="0" w:color="auto"/>
            </w:tcBorders>
            <w:shd w:val="clear" w:color="auto" w:fill="auto"/>
            <w:hideMark/>
          </w:tcPr>
          <w:p w14:paraId="69FD421D" w14:textId="3A63B541" w:rsidR="00704F11" w:rsidRPr="009904B6" w:rsidRDefault="00B76AB2" w:rsidP="00976DF2">
            <w:pPr>
              <w:pStyle w:val="TableText"/>
              <w:spacing w:before="60" w:after="60"/>
              <w:jc w:val="right"/>
              <w:rPr>
                <w:rFonts w:ascii="Arial" w:hAnsi="Arial" w:cs="Arial"/>
                <w:szCs w:val="18"/>
              </w:rPr>
            </w:pPr>
            <w:r w:rsidRPr="009904B6">
              <w:rPr>
                <w:rFonts w:ascii="Arial" w:hAnsi="Arial" w:cs="Arial"/>
                <w:szCs w:val="18"/>
              </w:rPr>
              <w:t>15.77%</w:t>
            </w:r>
          </w:p>
        </w:tc>
        <w:tc>
          <w:tcPr>
            <w:tcW w:w="6112" w:type="dxa"/>
            <w:tcBorders>
              <w:top w:val="single" w:sz="4" w:space="0" w:color="auto"/>
              <w:left w:val="single" w:sz="4" w:space="0" w:color="auto"/>
              <w:bottom w:val="single" w:sz="4" w:space="0" w:color="auto"/>
              <w:right w:val="single" w:sz="4" w:space="0" w:color="auto"/>
            </w:tcBorders>
            <w:shd w:val="clear" w:color="auto" w:fill="auto"/>
          </w:tcPr>
          <w:p w14:paraId="33DE4B05" w14:textId="38C4D5C5" w:rsidR="00704F11" w:rsidRPr="00FA567B" w:rsidRDefault="00B76AB2" w:rsidP="00976DF2">
            <w:pPr>
              <w:spacing w:before="60" w:after="60"/>
              <w:rPr>
                <w:rFonts w:ascii="Arial" w:hAnsi="Arial" w:cs="Arial"/>
                <w:sz w:val="18"/>
                <w:szCs w:val="23"/>
                <w:highlight w:val="yellow"/>
              </w:rPr>
            </w:pPr>
            <w:r w:rsidRPr="00A87B3B">
              <w:rPr>
                <w:rFonts w:ascii="Arial" w:hAnsi="Arial" w:cs="Arial"/>
                <w:sz w:val="18"/>
                <w:szCs w:val="23"/>
              </w:rPr>
              <w:t xml:space="preserve">Our turnover rate has increased over the last two years in line with the national turnover trend. In </w:t>
            </w:r>
            <w:r w:rsidR="004933A8">
              <w:rPr>
                <w:rFonts w:ascii="Arial" w:hAnsi="Arial" w:cs="Arial"/>
                <w:sz w:val="18"/>
                <w:szCs w:val="23"/>
              </w:rPr>
              <w:t>2021‒22</w:t>
            </w:r>
            <w:r w:rsidRPr="00A87B3B">
              <w:rPr>
                <w:rFonts w:ascii="Arial" w:hAnsi="Arial" w:cs="Arial"/>
                <w:sz w:val="18"/>
                <w:szCs w:val="23"/>
              </w:rPr>
              <w:t xml:space="preserve">, employees leaving the </w:t>
            </w:r>
            <w:proofErr w:type="gramStart"/>
            <w:r w:rsidRPr="00A87B3B">
              <w:rPr>
                <w:rFonts w:ascii="Arial" w:hAnsi="Arial" w:cs="Arial"/>
                <w:sz w:val="18"/>
                <w:szCs w:val="23"/>
              </w:rPr>
              <w:t>City</w:t>
            </w:r>
            <w:proofErr w:type="gramEnd"/>
            <w:r w:rsidRPr="00A87B3B">
              <w:rPr>
                <w:rFonts w:ascii="Arial" w:hAnsi="Arial" w:cs="Arial"/>
                <w:sz w:val="18"/>
                <w:szCs w:val="23"/>
              </w:rPr>
              <w:t xml:space="preserve"> cited 'career change' as the main reason for departure. We also experienced an uptick in retirements as employees bring forward their planned retirement likely due to reasons related to the pandemic.</w:t>
            </w:r>
          </w:p>
        </w:tc>
      </w:tr>
    </w:tbl>
    <w:p w14:paraId="40277188" w14:textId="77777777" w:rsidR="00704F11" w:rsidRPr="00A32D05" w:rsidRDefault="00704F11" w:rsidP="006E53A2">
      <w:pPr>
        <w:pStyle w:val="BodyText"/>
        <w:spacing w:before="100" w:after="100"/>
        <w:rPr>
          <w:rFonts w:ascii="Arial" w:hAnsi="Arial" w:cs="Arial"/>
          <w:b/>
          <w:sz w:val="18"/>
          <w:szCs w:val="18"/>
        </w:rPr>
      </w:pPr>
      <w:bookmarkStart w:id="139" w:name="_Hlk79864249"/>
      <w:r w:rsidRPr="00A32D05">
        <w:rPr>
          <w:rFonts w:ascii="Arial" w:hAnsi="Arial" w:cs="Arial"/>
          <w:b/>
          <w:sz w:val="18"/>
          <w:szCs w:val="18"/>
        </w:rPr>
        <w:t>Definitions</w:t>
      </w:r>
    </w:p>
    <w:p w14:paraId="443B3C8E" w14:textId="77777777" w:rsidR="00704F11" w:rsidRPr="00A32D05" w:rsidRDefault="00704F11" w:rsidP="006E53A2">
      <w:pPr>
        <w:pStyle w:val="BodyText"/>
        <w:spacing w:before="100" w:after="100"/>
        <w:rPr>
          <w:rFonts w:ascii="Arial" w:hAnsi="Arial" w:cs="Arial"/>
          <w:sz w:val="18"/>
          <w:szCs w:val="18"/>
        </w:rPr>
      </w:pPr>
      <w:r w:rsidRPr="00A32D05">
        <w:rPr>
          <w:rFonts w:ascii="Arial" w:hAnsi="Arial" w:cs="Arial"/>
          <w:sz w:val="18"/>
          <w:szCs w:val="18"/>
        </w:rPr>
        <w:t>‘Adjusted underlying revenue’ means total income other than:</w:t>
      </w:r>
    </w:p>
    <w:p w14:paraId="2F8EFEBC" w14:textId="77777777" w:rsidR="00704F11" w:rsidRPr="00A32D05" w:rsidRDefault="00704F11" w:rsidP="006E53A2">
      <w:pPr>
        <w:pStyle w:val="BodyText"/>
        <w:spacing w:before="100" w:after="100"/>
        <w:rPr>
          <w:rFonts w:ascii="Arial" w:hAnsi="Arial" w:cs="Arial"/>
          <w:sz w:val="18"/>
          <w:szCs w:val="18"/>
        </w:rPr>
      </w:pPr>
      <w:r w:rsidRPr="00A32D05">
        <w:rPr>
          <w:rFonts w:ascii="Arial" w:hAnsi="Arial" w:cs="Arial"/>
          <w:sz w:val="18"/>
          <w:szCs w:val="18"/>
        </w:rPr>
        <w:t xml:space="preserve"> (a) non-recurrent grants used to fund capital expenditure; and </w:t>
      </w:r>
    </w:p>
    <w:p w14:paraId="1BCF4266" w14:textId="77777777" w:rsidR="00704F11" w:rsidRPr="00A32D05" w:rsidRDefault="00704F11" w:rsidP="006E53A2">
      <w:pPr>
        <w:pStyle w:val="BodyText"/>
        <w:spacing w:before="100" w:after="100"/>
        <w:rPr>
          <w:rFonts w:ascii="Arial" w:hAnsi="Arial" w:cs="Arial"/>
          <w:sz w:val="18"/>
          <w:szCs w:val="18"/>
        </w:rPr>
      </w:pPr>
      <w:r w:rsidRPr="00A32D05">
        <w:rPr>
          <w:rFonts w:ascii="Arial" w:hAnsi="Arial" w:cs="Arial"/>
          <w:sz w:val="18"/>
          <w:szCs w:val="18"/>
        </w:rPr>
        <w:t xml:space="preserve"> (b) non-monetary asset contributions; and </w:t>
      </w:r>
    </w:p>
    <w:p w14:paraId="7932FD32" w14:textId="77777777" w:rsidR="00704F11" w:rsidRPr="00A32D05" w:rsidRDefault="00704F11" w:rsidP="006E53A2">
      <w:pPr>
        <w:pStyle w:val="BodyText"/>
        <w:spacing w:before="100" w:after="100"/>
        <w:rPr>
          <w:rFonts w:ascii="Arial" w:hAnsi="Arial" w:cs="Arial"/>
          <w:sz w:val="18"/>
          <w:szCs w:val="18"/>
        </w:rPr>
      </w:pPr>
      <w:r w:rsidRPr="00A32D05">
        <w:rPr>
          <w:rFonts w:ascii="Arial" w:hAnsi="Arial" w:cs="Arial"/>
          <w:sz w:val="18"/>
          <w:szCs w:val="18"/>
        </w:rPr>
        <w:t xml:space="preserve"> (c) contributions to fund capital expenditure from sources other than those referred to above</w:t>
      </w:r>
    </w:p>
    <w:p w14:paraId="34286592" w14:textId="77777777" w:rsidR="00704F11" w:rsidRPr="00A32D05" w:rsidRDefault="00704F11" w:rsidP="006E53A2">
      <w:pPr>
        <w:pStyle w:val="BodyText"/>
        <w:spacing w:before="100" w:after="100"/>
        <w:rPr>
          <w:rFonts w:ascii="Arial" w:hAnsi="Arial" w:cs="Arial"/>
          <w:sz w:val="18"/>
          <w:szCs w:val="18"/>
        </w:rPr>
      </w:pPr>
      <w:r w:rsidRPr="00A32D05">
        <w:rPr>
          <w:rFonts w:ascii="Arial" w:hAnsi="Arial" w:cs="Arial"/>
          <w:sz w:val="18"/>
          <w:szCs w:val="18"/>
        </w:rPr>
        <w:t>‘Infrastructure’ means non-current property, plant and equipment excluding land</w:t>
      </w:r>
    </w:p>
    <w:p w14:paraId="0CCD5601" w14:textId="77777777" w:rsidR="00704F11" w:rsidRPr="00A32D05" w:rsidRDefault="00704F11" w:rsidP="006E53A2">
      <w:pPr>
        <w:pStyle w:val="BodyText"/>
        <w:spacing w:before="100" w:after="100"/>
        <w:rPr>
          <w:rFonts w:ascii="Arial" w:hAnsi="Arial" w:cs="Arial"/>
          <w:sz w:val="18"/>
          <w:szCs w:val="18"/>
        </w:rPr>
      </w:pPr>
      <w:r w:rsidRPr="00A32D05">
        <w:rPr>
          <w:rFonts w:ascii="Arial" w:hAnsi="Arial" w:cs="Arial"/>
          <w:sz w:val="18"/>
          <w:szCs w:val="18"/>
        </w:rPr>
        <w:t>‘Local road’ means a sealed or unsealed road for which the council is the responsible road authority under the Road Management Act 2004</w:t>
      </w:r>
    </w:p>
    <w:p w14:paraId="3C690E2C" w14:textId="77777777" w:rsidR="00704F11" w:rsidRPr="00A32D05" w:rsidRDefault="00704F11" w:rsidP="006E53A2">
      <w:pPr>
        <w:pStyle w:val="BodyText"/>
        <w:spacing w:before="100" w:after="100"/>
        <w:rPr>
          <w:rFonts w:ascii="Arial" w:hAnsi="Arial" w:cs="Arial"/>
          <w:sz w:val="18"/>
          <w:szCs w:val="18"/>
        </w:rPr>
      </w:pPr>
      <w:r w:rsidRPr="00A32D05">
        <w:rPr>
          <w:rFonts w:ascii="Arial" w:hAnsi="Arial" w:cs="Arial"/>
          <w:sz w:val="18"/>
          <w:szCs w:val="18"/>
        </w:rPr>
        <w:t>‘Population’ means the resident population estimated by council</w:t>
      </w:r>
    </w:p>
    <w:p w14:paraId="25519576" w14:textId="77777777" w:rsidR="00704F11" w:rsidRPr="00A32D05" w:rsidRDefault="00704F11" w:rsidP="006E53A2">
      <w:pPr>
        <w:pStyle w:val="BodyText"/>
        <w:spacing w:before="100" w:after="100"/>
        <w:rPr>
          <w:rFonts w:ascii="Arial" w:hAnsi="Arial" w:cs="Arial"/>
          <w:sz w:val="18"/>
          <w:szCs w:val="18"/>
        </w:rPr>
      </w:pPr>
      <w:r w:rsidRPr="00A32D05">
        <w:rPr>
          <w:rFonts w:ascii="Arial" w:hAnsi="Arial" w:cs="Arial"/>
          <w:sz w:val="18"/>
          <w:szCs w:val="18"/>
        </w:rPr>
        <w:t>‘Own-source revenue’ means adjusted underlying revenue other than revenue that is not under the control of council (including government grants)</w:t>
      </w:r>
    </w:p>
    <w:p w14:paraId="45DFA3C9" w14:textId="77777777" w:rsidR="00704F11" w:rsidRPr="00A32D05" w:rsidRDefault="00704F11" w:rsidP="006E53A2">
      <w:pPr>
        <w:pStyle w:val="BodyText"/>
        <w:spacing w:before="100" w:after="100"/>
        <w:rPr>
          <w:rFonts w:ascii="Arial" w:hAnsi="Arial" w:cs="Arial"/>
          <w:sz w:val="18"/>
          <w:szCs w:val="18"/>
        </w:rPr>
      </w:pPr>
      <w:r w:rsidRPr="00A32D05">
        <w:rPr>
          <w:rFonts w:ascii="Arial" w:hAnsi="Arial" w:cs="Arial"/>
          <w:sz w:val="18"/>
          <w:szCs w:val="18"/>
        </w:rPr>
        <w:t>‘Relative socio-economic disadvantage’, in relation to a municipality, means the relative socio-economic disadvantage, expressed as a decile for the relevant financial year, of the area in which the municipality is located according to the Index of Relative Socio-Economic Disadvantage (Catalogue Number 2033.0.55.001) of SEIFA</w:t>
      </w:r>
    </w:p>
    <w:p w14:paraId="2F9B40A5" w14:textId="77777777" w:rsidR="00704F11" w:rsidRPr="00A32D05" w:rsidRDefault="00704F11" w:rsidP="006E53A2">
      <w:pPr>
        <w:pStyle w:val="BodyText"/>
        <w:spacing w:before="100" w:after="100"/>
        <w:rPr>
          <w:rFonts w:ascii="Arial" w:hAnsi="Arial" w:cs="Arial"/>
          <w:sz w:val="18"/>
          <w:szCs w:val="18"/>
        </w:rPr>
      </w:pPr>
      <w:r w:rsidRPr="00A32D05">
        <w:rPr>
          <w:rFonts w:ascii="Arial" w:hAnsi="Arial" w:cs="Arial"/>
          <w:sz w:val="18"/>
          <w:szCs w:val="18"/>
        </w:rPr>
        <w:t>‘SEIFA’ means the Socio-Economic Indexes for Areas published from time to time by the Australian Bureau of Statistics on its website</w:t>
      </w:r>
    </w:p>
    <w:p w14:paraId="720BBF9F" w14:textId="77777777" w:rsidR="00704F11" w:rsidRPr="00A52226" w:rsidRDefault="00704F11" w:rsidP="006E53A2">
      <w:pPr>
        <w:pStyle w:val="BodyText"/>
        <w:spacing w:before="100" w:after="100"/>
        <w:rPr>
          <w:rFonts w:ascii="Arial" w:hAnsi="Arial" w:cs="Arial"/>
          <w:b/>
          <w:color w:val="244061"/>
          <w:sz w:val="24"/>
          <w:szCs w:val="24"/>
        </w:rPr>
      </w:pPr>
      <w:r w:rsidRPr="00A32D05">
        <w:rPr>
          <w:rFonts w:ascii="Arial" w:hAnsi="Arial" w:cs="Arial"/>
          <w:sz w:val="18"/>
          <w:szCs w:val="18"/>
        </w:rPr>
        <w:t>‘Unrestricted cash’ means all cash and cash equivalents other than restricted cash</w:t>
      </w:r>
      <w:bookmarkEnd w:id="139"/>
      <w:r w:rsidRPr="00A52226">
        <w:br w:type="page"/>
      </w:r>
      <w:bookmarkStart w:id="140" w:name="_Hlk79864779"/>
      <w:r w:rsidRPr="00A52226">
        <w:rPr>
          <w:rFonts w:ascii="Arial" w:hAnsi="Arial" w:cs="Arial"/>
          <w:b/>
          <w:color w:val="244061"/>
          <w:sz w:val="24"/>
          <w:szCs w:val="24"/>
        </w:rPr>
        <w:lastRenderedPageBreak/>
        <w:t>SERVICE PERFORMANCE INDICATORS</w:t>
      </w:r>
    </w:p>
    <w:p w14:paraId="47C3341E" w14:textId="77777777" w:rsidR="00704F11" w:rsidRPr="00A52226" w:rsidRDefault="00704F11" w:rsidP="00704F11">
      <w:pPr>
        <w:tabs>
          <w:tab w:val="left" w:pos="8130"/>
        </w:tabs>
        <w:spacing w:before="100" w:after="100"/>
        <w:rPr>
          <w:rFonts w:ascii="Arial" w:hAnsi="Arial" w:cs="Arial"/>
          <w:b/>
          <w:color w:val="244061"/>
          <w:sz w:val="24"/>
          <w:szCs w:val="24"/>
        </w:rPr>
      </w:pPr>
      <w:r w:rsidRPr="00A52226">
        <w:rPr>
          <w:rFonts w:ascii="Arial" w:hAnsi="Arial" w:cs="Arial"/>
          <w:b/>
          <w:color w:val="244061"/>
          <w:sz w:val="24"/>
          <w:szCs w:val="24"/>
        </w:rPr>
        <w:t>For the year ended 30 June 202</w:t>
      </w:r>
      <w:r>
        <w:rPr>
          <w:rFonts w:ascii="Arial" w:hAnsi="Arial" w:cs="Arial"/>
          <w:b/>
          <w:color w:val="244061"/>
          <w:sz w:val="24"/>
          <w:szCs w:val="24"/>
        </w:rPr>
        <w:t>2</w:t>
      </w:r>
    </w:p>
    <w:tbl>
      <w:tblPr>
        <w:tblW w:w="155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620" w:firstRow="1" w:lastRow="0" w:firstColumn="0" w:lastColumn="0" w:noHBand="1" w:noVBand="1"/>
      </w:tblPr>
      <w:tblGrid>
        <w:gridCol w:w="574"/>
        <w:gridCol w:w="3532"/>
        <w:gridCol w:w="1287"/>
        <w:gridCol w:w="98"/>
        <w:gridCol w:w="1320"/>
        <w:gridCol w:w="65"/>
        <w:gridCol w:w="1353"/>
        <w:gridCol w:w="32"/>
        <w:gridCol w:w="1386"/>
        <w:gridCol w:w="5863"/>
      </w:tblGrid>
      <w:tr w:rsidR="008868BD" w:rsidRPr="00A52226" w14:paraId="5C2AFDBE" w14:textId="77777777" w:rsidTr="00BE3C28">
        <w:trPr>
          <w:trHeight w:val="292"/>
          <w:tblHeader/>
        </w:trPr>
        <w:tc>
          <w:tcPr>
            <w:tcW w:w="4106" w:type="dxa"/>
            <w:gridSpan w:val="2"/>
            <w:vMerge w:val="restart"/>
            <w:tcBorders>
              <w:top w:val="single" w:sz="4" w:space="0" w:color="auto"/>
              <w:left w:val="single" w:sz="4" w:space="0" w:color="auto"/>
              <w:right w:val="single" w:sz="4" w:space="0" w:color="auto"/>
            </w:tcBorders>
            <w:shd w:val="clear" w:color="auto" w:fill="1F497D"/>
            <w:vAlign w:val="bottom"/>
            <w:hideMark/>
          </w:tcPr>
          <w:p w14:paraId="26B33865" w14:textId="77777777" w:rsidR="008868BD" w:rsidRPr="00607397" w:rsidRDefault="008868BD" w:rsidP="006E53A2">
            <w:pPr>
              <w:pStyle w:val="TableText"/>
              <w:keepNext/>
              <w:spacing w:before="60" w:after="60"/>
              <w:rPr>
                <w:rFonts w:ascii="Arial" w:hAnsi="Arial" w:cs="Arial"/>
                <w:b/>
                <w:color w:val="FFFFFF"/>
                <w:szCs w:val="18"/>
              </w:rPr>
            </w:pPr>
            <w:bookmarkStart w:id="141" w:name="_Hlk48593665"/>
            <w:bookmarkEnd w:id="140"/>
            <w:r w:rsidRPr="00607397">
              <w:rPr>
                <w:rFonts w:ascii="Arial" w:hAnsi="Arial" w:cs="Arial"/>
                <w:b/>
                <w:color w:val="FFFFFF"/>
                <w:szCs w:val="18"/>
              </w:rPr>
              <w:t>SERVICE/INDICATOR/MEASURE</w:t>
            </w:r>
          </w:p>
        </w:tc>
        <w:tc>
          <w:tcPr>
            <w:tcW w:w="5541" w:type="dxa"/>
            <w:gridSpan w:val="7"/>
            <w:tcBorders>
              <w:top w:val="single" w:sz="4" w:space="0" w:color="auto"/>
              <w:left w:val="single" w:sz="4" w:space="0" w:color="auto"/>
              <w:bottom w:val="single" w:sz="4" w:space="0" w:color="auto"/>
              <w:right w:val="single" w:sz="4" w:space="0" w:color="auto"/>
            </w:tcBorders>
            <w:shd w:val="clear" w:color="auto" w:fill="1F497D"/>
            <w:vAlign w:val="center"/>
            <w:hideMark/>
          </w:tcPr>
          <w:p w14:paraId="03C8249A" w14:textId="0157335F" w:rsidR="008868BD" w:rsidRPr="00073212" w:rsidRDefault="008868BD" w:rsidP="006E53A2">
            <w:pPr>
              <w:pStyle w:val="TableText"/>
              <w:keepNext/>
              <w:spacing w:before="60" w:after="60"/>
              <w:jc w:val="center"/>
              <w:rPr>
                <w:rFonts w:ascii="Arial" w:hAnsi="Arial" w:cs="Arial"/>
                <w:b/>
                <w:color w:val="FFFFFF"/>
                <w:szCs w:val="18"/>
              </w:rPr>
            </w:pPr>
            <w:r w:rsidRPr="00073212">
              <w:rPr>
                <w:rFonts w:ascii="Arial" w:hAnsi="Arial" w:cs="Arial"/>
                <w:b/>
                <w:color w:val="FFFFFF"/>
                <w:szCs w:val="18"/>
              </w:rPr>
              <w:t>RESULTS</w:t>
            </w:r>
          </w:p>
        </w:tc>
        <w:tc>
          <w:tcPr>
            <w:tcW w:w="5863" w:type="dxa"/>
            <w:vMerge w:val="restart"/>
            <w:tcBorders>
              <w:top w:val="single" w:sz="4" w:space="0" w:color="auto"/>
              <w:left w:val="single" w:sz="4" w:space="0" w:color="auto"/>
              <w:right w:val="single" w:sz="4" w:space="0" w:color="auto"/>
            </w:tcBorders>
            <w:shd w:val="clear" w:color="auto" w:fill="1F497D"/>
            <w:vAlign w:val="bottom"/>
            <w:hideMark/>
          </w:tcPr>
          <w:p w14:paraId="3030D368" w14:textId="59A3250F" w:rsidR="008868BD" w:rsidRPr="00073212" w:rsidRDefault="008868BD" w:rsidP="00BE3C28">
            <w:pPr>
              <w:pStyle w:val="TableText"/>
              <w:keepNext/>
              <w:spacing w:before="60" w:after="60"/>
              <w:jc w:val="center"/>
              <w:rPr>
                <w:rFonts w:ascii="Arial" w:hAnsi="Arial" w:cs="Arial"/>
                <w:b/>
                <w:color w:val="FFFFFF"/>
                <w:szCs w:val="18"/>
              </w:rPr>
            </w:pPr>
            <w:r w:rsidRPr="00073212">
              <w:rPr>
                <w:rFonts w:ascii="Arial" w:hAnsi="Arial" w:cs="Arial"/>
                <w:b/>
                <w:color w:val="FFFFFF"/>
                <w:szCs w:val="18"/>
              </w:rPr>
              <w:t>COMMENTS</w:t>
            </w:r>
          </w:p>
        </w:tc>
      </w:tr>
      <w:tr w:rsidR="008868BD" w:rsidRPr="00A52226" w14:paraId="5E2634DD" w14:textId="77777777" w:rsidTr="00BE3C28">
        <w:trPr>
          <w:trHeight w:val="312"/>
          <w:tblHeader/>
        </w:trPr>
        <w:tc>
          <w:tcPr>
            <w:tcW w:w="4106" w:type="dxa"/>
            <w:gridSpan w:val="2"/>
            <w:vMerge/>
            <w:tcBorders>
              <w:left w:val="single" w:sz="4" w:space="0" w:color="auto"/>
              <w:bottom w:val="single" w:sz="4" w:space="0" w:color="auto"/>
              <w:right w:val="single" w:sz="4" w:space="0" w:color="auto"/>
            </w:tcBorders>
            <w:shd w:val="clear" w:color="auto" w:fill="1F497D"/>
            <w:vAlign w:val="bottom"/>
          </w:tcPr>
          <w:p w14:paraId="6DBCE07E" w14:textId="77777777" w:rsidR="008868BD" w:rsidRPr="00B46120" w:rsidRDefault="008868BD" w:rsidP="006E53A2">
            <w:pPr>
              <w:pStyle w:val="TableText"/>
              <w:keepNext/>
              <w:spacing w:before="60" w:after="60"/>
              <w:rPr>
                <w:rFonts w:ascii="Arial" w:hAnsi="Arial" w:cs="Arial"/>
                <w:b/>
                <w:color w:val="FFFFFF"/>
                <w:szCs w:val="18"/>
              </w:rPr>
            </w:pPr>
          </w:p>
        </w:tc>
        <w:tc>
          <w:tcPr>
            <w:tcW w:w="1385" w:type="dxa"/>
            <w:gridSpan w:val="2"/>
            <w:tcBorders>
              <w:top w:val="single" w:sz="4" w:space="0" w:color="auto"/>
              <w:left w:val="single" w:sz="4" w:space="0" w:color="auto"/>
              <w:bottom w:val="single" w:sz="4" w:space="0" w:color="auto"/>
              <w:right w:val="single" w:sz="4" w:space="0" w:color="auto"/>
            </w:tcBorders>
            <w:shd w:val="clear" w:color="auto" w:fill="1F497D"/>
            <w:vAlign w:val="bottom"/>
          </w:tcPr>
          <w:p w14:paraId="450301BE" w14:textId="5F28ACB7" w:rsidR="008868BD" w:rsidRPr="00073212" w:rsidRDefault="008868BD" w:rsidP="006E53A2">
            <w:pPr>
              <w:pStyle w:val="TableText"/>
              <w:keepNext/>
              <w:spacing w:before="60" w:after="60"/>
              <w:jc w:val="right"/>
              <w:rPr>
                <w:rFonts w:ascii="Arial" w:hAnsi="Arial" w:cs="Arial"/>
                <w:b/>
                <w:color w:val="FFFFFF"/>
                <w:szCs w:val="18"/>
              </w:rPr>
            </w:pPr>
            <w:r>
              <w:rPr>
                <w:rFonts w:ascii="Arial" w:hAnsi="Arial" w:cs="Arial"/>
                <w:b/>
                <w:color w:val="FFFFFF"/>
                <w:szCs w:val="18"/>
              </w:rPr>
              <w:t>2019</w:t>
            </w:r>
          </w:p>
        </w:tc>
        <w:tc>
          <w:tcPr>
            <w:tcW w:w="1385" w:type="dxa"/>
            <w:gridSpan w:val="2"/>
            <w:tcBorders>
              <w:top w:val="single" w:sz="4" w:space="0" w:color="auto"/>
              <w:left w:val="single" w:sz="4" w:space="0" w:color="auto"/>
              <w:bottom w:val="single" w:sz="4" w:space="0" w:color="auto"/>
              <w:right w:val="single" w:sz="4" w:space="0" w:color="auto"/>
            </w:tcBorders>
            <w:shd w:val="clear" w:color="auto" w:fill="1F497D"/>
            <w:vAlign w:val="bottom"/>
          </w:tcPr>
          <w:p w14:paraId="1F669CE8" w14:textId="061A3BB9" w:rsidR="008868BD" w:rsidRPr="00073212" w:rsidRDefault="008868BD" w:rsidP="006E53A2">
            <w:pPr>
              <w:pStyle w:val="TableText"/>
              <w:keepNext/>
              <w:spacing w:before="60" w:after="60"/>
              <w:jc w:val="right"/>
              <w:rPr>
                <w:rFonts w:ascii="Arial" w:hAnsi="Arial" w:cs="Arial"/>
                <w:b/>
                <w:color w:val="FFFFFF"/>
                <w:szCs w:val="18"/>
              </w:rPr>
            </w:pPr>
            <w:r>
              <w:rPr>
                <w:rFonts w:ascii="Arial" w:hAnsi="Arial" w:cs="Arial"/>
                <w:b/>
                <w:color w:val="FFFFFF"/>
                <w:szCs w:val="18"/>
              </w:rPr>
              <w:t>2020</w:t>
            </w:r>
          </w:p>
        </w:tc>
        <w:tc>
          <w:tcPr>
            <w:tcW w:w="1385" w:type="dxa"/>
            <w:gridSpan w:val="2"/>
            <w:tcBorders>
              <w:top w:val="single" w:sz="4" w:space="0" w:color="auto"/>
              <w:left w:val="single" w:sz="4" w:space="0" w:color="auto"/>
              <w:bottom w:val="single" w:sz="4" w:space="0" w:color="auto"/>
              <w:right w:val="single" w:sz="4" w:space="0" w:color="auto"/>
            </w:tcBorders>
            <w:shd w:val="clear" w:color="auto" w:fill="1F497D"/>
            <w:vAlign w:val="bottom"/>
          </w:tcPr>
          <w:p w14:paraId="3E9E43AD" w14:textId="36CDAF6B" w:rsidR="008868BD" w:rsidRPr="00073212" w:rsidRDefault="008868BD" w:rsidP="006E53A2">
            <w:pPr>
              <w:pStyle w:val="TableText"/>
              <w:keepNext/>
              <w:spacing w:before="60" w:after="60"/>
              <w:jc w:val="right"/>
              <w:rPr>
                <w:rFonts w:ascii="Arial" w:hAnsi="Arial" w:cs="Arial"/>
                <w:b/>
                <w:color w:val="FFFFFF"/>
                <w:szCs w:val="18"/>
              </w:rPr>
            </w:pPr>
            <w:r>
              <w:rPr>
                <w:rFonts w:ascii="Arial" w:hAnsi="Arial" w:cs="Arial"/>
                <w:b/>
                <w:color w:val="FFFFFF"/>
                <w:szCs w:val="18"/>
              </w:rPr>
              <w:t>2021</w:t>
            </w:r>
          </w:p>
        </w:tc>
        <w:tc>
          <w:tcPr>
            <w:tcW w:w="1386" w:type="dxa"/>
            <w:tcBorders>
              <w:top w:val="single" w:sz="4" w:space="0" w:color="auto"/>
              <w:left w:val="single" w:sz="4" w:space="0" w:color="auto"/>
              <w:bottom w:val="single" w:sz="4" w:space="0" w:color="auto"/>
              <w:right w:val="single" w:sz="4" w:space="0" w:color="auto"/>
            </w:tcBorders>
            <w:shd w:val="clear" w:color="auto" w:fill="1F497D"/>
            <w:vAlign w:val="bottom"/>
          </w:tcPr>
          <w:p w14:paraId="01FD2342" w14:textId="4B29914C" w:rsidR="008868BD" w:rsidRPr="00073212" w:rsidRDefault="008868BD" w:rsidP="006E53A2">
            <w:pPr>
              <w:pStyle w:val="TableText"/>
              <w:keepNext/>
              <w:spacing w:before="60" w:after="60"/>
              <w:jc w:val="right"/>
              <w:rPr>
                <w:rFonts w:ascii="Arial" w:hAnsi="Arial" w:cs="Arial"/>
                <w:b/>
                <w:color w:val="FFFFFF"/>
                <w:szCs w:val="18"/>
              </w:rPr>
            </w:pPr>
            <w:r>
              <w:rPr>
                <w:rFonts w:ascii="Arial" w:hAnsi="Arial" w:cs="Arial"/>
                <w:b/>
                <w:color w:val="FFFFFF"/>
                <w:szCs w:val="18"/>
              </w:rPr>
              <w:t>2022</w:t>
            </w:r>
          </w:p>
        </w:tc>
        <w:tc>
          <w:tcPr>
            <w:tcW w:w="5863" w:type="dxa"/>
            <w:vMerge/>
            <w:tcBorders>
              <w:left w:val="single" w:sz="4" w:space="0" w:color="auto"/>
              <w:bottom w:val="single" w:sz="4" w:space="0" w:color="auto"/>
              <w:right w:val="single" w:sz="4" w:space="0" w:color="auto"/>
            </w:tcBorders>
            <w:shd w:val="clear" w:color="auto" w:fill="1F497D"/>
            <w:vAlign w:val="bottom"/>
          </w:tcPr>
          <w:p w14:paraId="673E5A97" w14:textId="77777777" w:rsidR="008868BD" w:rsidRPr="00073212" w:rsidRDefault="008868BD" w:rsidP="006E53A2">
            <w:pPr>
              <w:pStyle w:val="TableText"/>
              <w:keepNext/>
              <w:spacing w:before="60" w:after="60"/>
              <w:rPr>
                <w:rFonts w:ascii="Arial" w:hAnsi="Arial" w:cs="Arial"/>
                <w:b/>
                <w:color w:val="FFFFFF"/>
                <w:szCs w:val="18"/>
              </w:rPr>
            </w:pPr>
          </w:p>
        </w:tc>
      </w:tr>
      <w:tr w:rsidR="00704F11" w:rsidRPr="00A52226" w14:paraId="7BAC5F03" w14:textId="77777777" w:rsidTr="004B5AEA">
        <w:trPr>
          <w:trHeight w:val="264"/>
        </w:trPr>
        <w:tc>
          <w:tcPr>
            <w:tcW w:w="15510" w:type="dxa"/>
            <w:gridSpan w:val="10"/>
            <w:tcBorders>
              <w:top w:val="single" w:sz="4" w:space="0" w:color="auto"/>
              <w:left w:val="single" w:sz="4" w:space="0" w:color="auto"/>
              <w:bottom w:val="single" w:sz="4" w:space="0" w:color="auto"/>
              <w:right w:val="single" w:sz="4" w:space="0" w:color="auto"/>
            </w:tcBorders>
            <w:shd w:val="clear" w:color="auto" w:fill="D5E8F1"/>
            <w:hideMark/>
          </w:tcPr>
          <w:p w14:paraId="78554E5E" w14:textId="77777777" w:rsidR="00704F11" w:rsidRPr="00B46120" w:rsidRDefault="00704F11" w:rsidP="006E53A2">
            <w:pPr>
              <w:pStyle w:val="TableText"/>
              <w:tabs>
                <w:tab w:val="center" w:pos="1057"/>
              </w:tabs>
              <w:spacing w:before="60" w:after="60"/>
              <w:rPr>
                <w:rFonts w:ascii="Arial" w:hAnsi="Arial" w:cs="Arial"/>
                <w:b/>
                <w:i/>
                <w:szCs w:val="18"/>
              </w:rPr>
            </w:pPr>
            <w:r w:rsidRPr="00B46120">
              <w:rPr>
                <w:rFonts w:ascii="Arial" w:hAnsi="Arial" w:cs="Arial"/>
                <w:b/>
                <w:i/>
                <w:szCs w:val="18"/>
              </w:rPr>
              <w:t>Aquatic Facilities</w:t>
            </w:r>
          </w:p>
        </w:tc>
      </w:tr>
      <w:tr w:rsidR="00704F11" w:rsidRPr="00FA567B" w14:paraId="6233B31F" w14:textId="77777777" w:rsidTr="004B5AEA">
        <w:tc>
          <w:tcPr>
            <w:tcW w:w="574" w:type="dxa"/>
            <w:tcBorders>
              <w:top w:val="single" w:sz="4" w:space="0" w:color="auto"/>
              <w:left w:val="single" w:sz="4" w:space="0" w:color="auto"/>
              <w:bottom w:val="single" w:sz="4" w:space="0" w:color="auto"/>
              <w:right w:val="single" w:sz="4" w:space="0" w:color="auto"/>
            </w:tcBorders>
            <w:shd w:val="clear" w:color="auto" w:fill="auto"/>
            <w:hideMark/>
          </w:tcPr>
          <w:p w14:paraId="1EC5E177" w14:textId="77777777" w:rsidR="00704F11" w:rsidRPr="00073212" w:rsidRDefault="00704F11" w:rsidP="006E53A2">
            <w:pPr>
              <w:pStyle w:val="TableText"/>
              <w:spacing w:before="60" w:after="60"/>
              <w:rPr>
                <w:rFonts w:ascii="Arial" w:hAnsi="Arial" w:cs="Arial"/>
                <w:szCs w:val="18"/>
              </w:rPr>
            </w:pPr>
            <w:r w:rsidRPr="00073212">
              <w:rPr>
                <w:rFonts w:ascii="Arial" w:hAnsi="Arial" w:cs="Arial"/>
                <w:szCs w:val="18"/>
              </w:rPr>
              <w:t>AF6</w:t>
            </w:r>
          </w:p>
        </w:tc>
        <w:tc>
          <w:tcPr>
            <w:tcW w:w="3532" w:type="dxa"/>
            <w:tcBorders>
              <w:top w:val="single" w:sz="4" w:space="0" w:color="auto"/>
              <w:left w:val="single" w:sz="4" w:space="0" w:color="auto"/>
              <w:bottom w:val="single" w:sz="4" w:space="0" w:color="auto"/>
              <w:right w:val="single" w:sz="4" w:space="0" w:color="auto"/>
            </w:tcBorders>
            <w:shd w:val="clear" w:color="auto" w:fill="auto"/>
            <w:hideMark/>
          </w:tcPr>
          <w:p w14:paraId="286750F2" w14:textId="77777777" w:rsidR="00704F11" w:rsidRPr="00073212" w:rsidRDefault="00704F11" w:rsidP="006E53A2">
            <w:pPr>
              <w:spacing w:before="60" w:after="60"/>
              <w:rPr>
                <w:rFonts w:ascii="Arial" w:hAnsi="Arial" w:cs="Arial"/>
                <w:b/>
                <w:bCs/>
                <w:i/>
                <w:sz w:val="18"/>
                <w:szCs w:val="18"/>
              </w:rPr>
            </w:pPr>
            <w:r w:rsidRPr="00073212">
              <w:rPr>
                <w:rFonts w:ascii="Arial" w:hAnsi="Arial" w:cs="Arial"/>
                <w:b/>
                <w:bCs/>
                <w:i/>
                <w:sz w:val="18"/>
                <w:szCs w:val="18"/>
              </w:rPr>
              <w:t>Utilisation</w:t>
            </w:r>
          </w:p>
          <w:p w14:paraId="1A0C9758" w14:textId="77777777" w:rsidR="00FB321F" w:rsidRDefault="00704F11" w:rsidP="006E53A2">
            <w:pPr>
              <w:pStyle w:val="TableText"/>
              <w:spacing w:before="60" w:after="60"/>
              <w:rPr>
                <w:rFonts w:ascii="Arial" w:hAnsi="Arial" w:cs="Arial"/>
                <w:i/>
                <w:iCs/>
                <w:spacing w:val="0"/>
                <w:szCs w:val="18"/>
              </w:rPr>
            </w:pPr>
            <w:r w:rsidRPr="00073212">
              <w:rPr>
                <w:rFonts w:ascii="Arial" w:hAnsi="Arial" w:cs="Arial"/>
                <w:i/>
                <w:iCs/>
                <w:spacing w:val="0"/>
                <w:szCs w:val="18"/>
              </w:rPr>
              <w:t>Utilisation of aquatic facilities</w:t>
            </w:r>
          </w:p>
          <w:p w14:paraId="1E992F07" w14:textId="5D0814A3" w:rsidR="00704F11" w:rsidRPr="00073212" w:rsidRDefault="00704F11" w:rsidP="006E53A2">
            <w:pPr>
              <w:pStyle w:val="TableText"/>
              <w:spacing w:before="60" w:after="60"/>
              <w:rPr>
                <w:rFonts w:ascii="Arial" w:hAnsi="Arial" w:cs="Arial"/>
                <w:szCs w:val="18"/>
              </w:rPr>
            </w:pPr>
            <w:r w:rsidRPr="00073212">
              <w:rPr>
                <w:rFonts w:ascii="Arial" w:hAnsi="Arial" w:cs="Arial"/>
                <w:spacing w:val="0"/>
                <w:szCs w:val="18"/>
              </w:rPr>
              <w:t>[Number of visits to aquatic facilities / Population]</w:t>
            </w:r>
          </w:p>
        </w:tc>
        <w:tc>
          <w:tcPr>
            <w:tcW w:w="1287" w:type="dxa"/>
            <w:tcBorders>
              <w:top w:val="single" w:sz="4" w:space="0" w:color="auto"/>
              <w:left w:val="single" w:sz="4" w:space="0" w:color="auto"/>
              <w:bottom w:val="single" w:sz="4" w:space="0" w:color="auto"/>
              <w:right w:val="single" w:sz="4" w:space="0" w:color="auto"/>
            </w:tcBorders>
            <w:shd w:val="clear" w:color="auto" w:fill="auto"/>
          </w:tcPr>
          <w:p w14:paraId="75ADF495" w14:textId="77777777" w:rsidR="00704F11" w:rsidRPr="00073212" w:rsidRDefault="00704F11" w:rsidP="006E53A2">
            <w:pPr>
              <w:pStyle w:val="TableText"/>
              <w:spacing w:before="60" w:after="60"/>
              <w:jc w:val="right"/>
              <w:rPr>
                <w:rFonts w:ascii="Arial" w:hAnsi="Arial" w:cs="Arial"/>
                <w:szCs w:val="18"/>
              </w:rPr>
            </w:pPr>
            <w:r w:rsidRPr="00073212">
              <w:rPr>
                <w:rFonts w:ascii="Arial" w:hAnsi="Arial" w:cs="Arial"/>
                <w:szCs w:val="18"/>
              </w:rPr>
              <w:t>8.82</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2D8CFE8D" w14:textId="77777777" w:rsidR="00704F11" w:rsidRPr="00073212" w:rsidRDefault="00704F11" w:rsidP="006E53A2">
            <w:pPr>
              <w:pStyle w:val="TableText"/>
              <w:spacing w:before="60" w:after="60"/>
              <w:jc w:val="right"/>
              <w:rPr>
                <w:rFonts w:ascii="Arial" w:hAnsi="Arial" w:cs="Arial"/>
                <w:szCs w:val="18"/>
              </w:rPr>
            </w:pPr>
            <w:r w:rsidRPr="00073212">
              <w:rPr>
                <w:rFonts w:ascii="Arial" w:hAnsi="Arial" w:cs="Arial"/>
                <w:szCs w:val="18"/>
              </w:rPr>
              <w:t>6.53</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150E3BF8" w14:textId="77777777" w:rsidR="00704F11" w:rsidRPr="00073212" w:rsidRDefault="00704F11" w:rsidP="006E53A2">
            <w:pPr>
              <w:pStyle w:val="TableText"/>
              <w:spacing w:before="60" w:after="60"/>
              <w:jc w:val="right"/>
              <w:rPr>
                <w:rFonts w:ascii="Arial" w:hAnsi="Arial" w:cs="Arial"/>
                <w:szCs w:val="18"/>
              </w:rPr>
            </w:pPr>
            <w:r w:rsidRPr="00073212">
              <w:rPr>
                <w:rFonts w:ascii="Arial" w:hAnsi="Arial" w:cs="Arial"/>
                <w:szCs w:val="18"/>
              </w:rPr>
              <w:t>3.32</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5E1F5D47" w14:textId="77C56CA1" w:rsidR="00704F11" w:rsidRPr="00B76AB2" w:rsidRDefault="00B76AB2" w:rsidP="006E53A2">
            <w:pPr>
              <w:pStyle w:val="TableText"/>
              <w:spacing w:before="60" w:after="60"/>
              <w:jc w:val="right"/>
              <w:rPr>
                <w:rFonts w:ascii="Arial" w:hAnsi="Arial" w:cs="Arial"/>
                <w:szCs w:val="18"/>
              </w:rPr>
            </w:pPr>
            <w:r w:rsidRPr="00B76AB2">
              <w:rPr>
                <w:rFonts w:ascii="Arial" w:hAnsi="Arial" w:cs="Arial"/>
                <w:szCs w:val="18"/>
              </w:rPr>
              <w:t>4.73</w:t>
            </w:r>
          </w:p>
        </w:tc>
        <w:tc>
          <w:tcPr>
            <w:tcW w:w="5863" w:type="dxa"/>
            <w:tcBorders>
              <w:top w:val="single" w:sz="4" w:space="0" w:color="auto"/>
              <w:left w:val="single" w:sz="4" w:space="0" w:color="auto"/>
              <w:bottom w:val="single" w:sz="4" w:space="0" w:color="auto"/>
              <w:right w:val="single" w:sz="4" w:space="0" w:color="auto"/>
            </w:tcBorders>
            <w:shd w:val="clear" w:color="auto" w:fill="auto"/>
          </w:tcPr>
          <w:p w14:paraId="744A51DE" w14:textId="2F5EF5B6" w:rsidR="00704F11" w:rsidRPr="00FA567B" w:rsidRDefault="00B76AB2" w:rsidP="00F802E3">
            <w:pPr>
              <w:pStyle w:val="ListBullet"/>
              <w:spacing w:before="60" w:after="60"/>
              <w:ind w:left="0" w:firstLine="0"/>
              <w:rPr>
                <w:rFonts w:ascii="Arial" w:hAnsi="Arial" w:cs="Arial"/>
                <w:sz w:val="18"/>
                <w:szCs w:val="18"/>
                <w:highlight w:val="yellow"/>
              </w:rPr>
            </w:pPr>
            <w:r w:rsidRPr="00B76AB2">
              <w:rPr>
                <w:rFonts w:ascii="Arial" w:hAnsi="Arial" w:cs="Arial"/>
                <w:sz w:val="18"/>
                <w:szCs w:val="18"/>
              </w:rPr>
              <w:t xml:space="preserve">In </w:t>
            </w:r>
            <w:r w:rsidR="004933A8">
              <w:rPr>
                <w:rFonts w:ascii="Arial" w:hAnsi="Arial" w:cs="Arial"/>
                <w:sz w:val="18"/>
                <w:szCs w:val="18"/>
              </w:rPr>
              <w:t>2021‒22</w:t>
            </w:r>
            <w:r w:rsidRPr="00B76AB2">
              <w:rPr>
                <w:rFonts w:ascii="Arial" w:hAnsi="Arial" w:cs="Arial"/>
                <w:sz w:val="18"/>
                <w:szCs w:val="18"/>
              </w:rPr>
              <w:t xml:space="preserve">, the easing of pandemic restrictions saw an increase </w:t>
            </w:r>
            <w:r w:rsidR="004107DE">
              <w:rPr>
                <w:rFonts w:ascii="Arial" w:hAnsi="Arial" w:cs="Arial"/>
                <w:sz w:val="18"/>
                <w:szCs w:val="18"/>
              </w:rPr>
              <w:t>in</w:t>
            </w:r>
            <w:r w:rsidRPr="00B76AB2">
              <w:rPr>
                <w:rFonts w:ascii="Arial" w:hAnsi="Arial" w:cs="Arial"/>
                <w:sz w:val="18"/>
                <w:szCs w:val="18"/>
              </w:rPr>
              <w:t xml:space="preserve"> the use of our facilities by our community.</w:t>
            </w:r>
          </w:p>
        </w:tc>
      </w:tr>
      <w:tr w:rsidR="00704F11" w:rsidRPr="00FA567B" w14:paraId="610C2B2D" w14:textId="77777777" w:rsidTr="00003155">
        <w:tc>
          <w:tcPr>
            <w:tcW w:w="15510" w:type="dxa"/>
            <w:gridSpan w:val="10"/>
            <w:tcBorders>
              <w:top w:val="single" w:sz="4" w:space="0" w:color="auto"/>
              <w:left w:val="single" w:sz="4" w:space="0" w:color="auto"/>
              <w:bottom w:val="single" w:sz="4" w:space="0" w:color="auto"/>
              <w:right w:val="single" w:sz="4" w:space="0" w:color="auto"/>
            </w:tcBorders>
            <w:shd w:val="clear" w:color="auto" w:fill="D5E8F1"/>
          </w:tcPr>
          <w:p w14:paraId="746BA7AA" w14:textId="3A0172F8" w:rsidR="00704F11" w:rsidRPr="00073212" w:rsidRDefault="00704F11" w:rsidP="006E53A2">
            <w:pPr>
              <w:pStyle w:val="TableText"/>
              <w:tabs>
                <w:tab w:val="center" w:pos="1057"/>
              </w:tabs>
              <w:spacing w:before="60" w:after="60"/>
              <w:rPr>
                <w:rFonts w:ascii="Arial" w:hAnsi="Arial" w:cs="Arial"/>
                <w:b/>
                <w:i/>
                <w:szCs w:val="18"/>
              </w:rPr>
            </w:pPr>
            <w:r w:rsidRPr="00073212">
              <w:rPr>
                <w:rFonts w:ascii="Arial" w:hAnsi="Arial" w:cs="Arial"/>
                <w:b/>
                <w:i/>
                <w:szCs w:val="18"/>
              </w:rPr>
              <w:t>Animal Management</w:t>
            </w:r>
          </w:p>
        </w:tc>
      </w:tr>
      <w:tr w:rsidR="00704F11" w:rsidRPr="00FA567B" w14:paraId="7B216A31" w14:textId="77777777" w:rsidTr="004B5AEA">
        <w:tc>
          <w:tcPr>
            <w:tcW w:w="574" w:type="dxa"/>
            <w:tcBorders>
              <w:top w:val="single" w:sz="4" w:space="0" w:color="auto"/>
              <w:left w:val="single" w:sz="4" w:space="0" w:color="auto"/>
              <w:bottom w:val="single" w:sz="4" w:space="0" w:color="auto"/>
              <w:right w:val="single" w:sz="4" w:space="0" w:color="auto"/>
            </w:tcBorders>
            <w:shd w:val="clear" w:color="auto" w:fill="auto"/>
            <w:hideMark/>
          </w:tcPr>
          <w:p w14:paraId="2AE15875" w14:textId="77777777" w:rsidR="00704F11" w:rsidRPr="00073212" w:rsidRDefault="00704F11" w:rsidP="006E53A2">
            <w:pPr>
              <w:pStyle w:val="TableText"/>
              <w:spacing w:before="60" w:after="60"/>
              <w:rPr>
                <w:rFonts w:ascii="Arial" w:hAnsi="Arial" w:cs="Arial"/>
                <w:szCs w:val="18"/>
              </w:rPr>
            </w:pPr>
            <w:r w:rsidRPr="00073212">
              <w:rPr>
                <w:rFonts w:ascii="Arial" w:hAnsi="Arial" w:cs="Arial"/>
                <w:szCs w:val="18"/>
              </w:rPr>
              <w:t>AM7</w:t>
            </w:r>
          </w:p>
        </w:tc>
        <w:tc>
          <w:tcPr>
            <w:tcW w:w="3532" w:type="dxa"/>
            <w:tcBorders>
              <w:top w:val="single" w:sz="4" w:space="0" w:color="auto"/>
              <w:left w:val="single" w:sz="4" w:space="0" w:color="auto"/>
              <w:bottom w:val="single" w:sz="4" w:space="0" w:color="auto"/>
              <w:right w:val="single" w:sz="4" w:space="0" w:color="auto"/>
            </w:tcBorders>
            <w:shd w:val="clear" w:color="auto" w:fill="auto"/>
            <w:hideMark/>
          </w:tcPr>
          <w:p w14:paraId="220B44B1" w14:textId="77777777" w:rsidR="00704F11" w:rsidRPr="00073212" w:rsidRDefault="00704F11" w:rsidP="006E53A2">
            <w:pPr>
              <w:pStyle w:val="BodyText"/>
              <w:spacing w:before="60" w:after="60"/>
              <w:rPr>
                <w:rFonts w:ascii="Arial" w:hAnsi="Arial" w:cs="Arial"/>
                <w:b/>
                <w:bCs/>
                <w:i/>
                <w:sz w:val="18"/>
                <w:szCs w:val="18"/>
              </w:rPr>
            </w:pPr>
            <w:r w:rsidRPr="00073212">
              <w:rPr>
                <w:rFonts w:ascii="Arial" w:hAnsi="Arial" w:cs="Arial"/>
                <w:b/>
                <w:bCs/>
                <w:i/>
                <w:sz w:val="18"/>
                <w:szCs w:val="18"/>
              </w:rPr>
              <w:t>Health and safety</w:t>
            </w:r>
          </w:p>
          <w:p w14:paraId="067C4435" w14:textId="77777777" w:rsidR="00FB321F" w:rsidRDefault="00704F11" w:rsidP="006E53A2">
            <w:pPr>
              <w:pStyle w:val="TableText"/>
              <w:spacing w:before="60" w:after="60"/>
              <w:rPr>
                <w:rFonts w:ascii="Arial" w:hAnsi="Arial" w:cs="Arial"/>
                <w:i/>
                <w:szCs w:val="18"/>
              </w:rPr>
            </w:pPr>
            <w:r w:rsidRPr="00073212">
              <w:rPr>
                <w:rFonts w:ascii="Arial" w:hAnsi="Arial" w:cs="Arial"/>
                <w:i/>
                <w:szCs w:val="18"/>
              </w:rPr>
              <w:t>Animal management prosecutions</w:t>
            </w:r>
          </w:p>
          <w:p w14:paraId="2556F905" w14:textId="36E4E6F0" w:rsidR="00704F11" w:rsidRPr="00073212" w:rsidRDefault="00704F11" w:rsidP="006E53A2">
            <w:pPr>
              <w:pStyle w:val="TableText"/>
              <w:spacing w:before="60" w:after="60"/>
              <w:rPr>
                <w:rFonts w:ascii="Arial" w:hAnsi="Arial" w:cs="Arial"/>
                <w:szCs w:val="18"/>
              </w:rPr>
            </w:pPr>
            <w:r w:rsidRPr="00073212">
              <w:rPr>
                <w:rFonts w:ascii="Arial" w:hAnsi="Arial" w:cs="Arial"/>
                <w:szCs w:val="18"/>
              </w:rPr>
              <w:t>[Number of successful animal management prosecutions / Number of animal management prosecutions] x100</w:t>
            </w:r>
          </w:p>
        </w:tc>
        <w:tc>
          <w:tcPr>
            <w:tcW w:w="1287" w:type="dxa"/>
            <w:tcBorders>
              <w:top w:val="single" w:sz="4" w:space="0" w:color="auto"/>
              <w:left w:val="single" w:sz="4" w:space="0" w:color="auto"/>
              <w:bottom w:val="single" w:sz="4" w:space="0" w:color="auto"/>
              <w:right w:val="single" w:sz="4" w:space="0" w:color="auto"/>
            </w:tcBorders>
            <w:shd w:val="clear" w:color="auto" w:fill="auto"/>
          </w:tcPr>
          <w:p w14:paraId="149BE992" w14:textId="77777777" w:rsidR="00704F11" w:rsidRPr="00073212" w:rsidRDefault="00704F11" w:rsidP="006E53A2">
            <w:pPr>
              <w:pStyle w:val="TableText"/>
              <w:spacing w:before="60" w:after="60"/>
              <w:jc w:val="right"/>
              <w:rPr>
                <w:rFonts w:ascii="Arial" w:hAnsi="Arial" w:cs="Arial"/>
                <w:szCs w:val="18"/>
              </w:rPr>
            </w:pPr>
            <w:r w:rsidRPr="00073212">
              <w:rPr>
                <w:rFonts w:ascii="Arial" w:hAnsi="Arial" w:cs="Arial"/>
                <w:szCs w:val="18"/>
              </w:rPr>
              <w:t>New in 2020</w:t>
            </w:r>
          </w:p>
          <w:p w14:paraId="3C5C34B8" w14:textId="77777777" w:rsidR="00704F11" w:rsidRPr="00073212" w:rsidRDefault="00704F11" w:rsidP="006E53A2">
            <w:pPr>
              <w:pStyle w:val="TableText"/>
              <w:spacing w:before="60" w:after="60"/>
              <w:jc w:val="right"/>
              <w:rPr>
                <w:rFonts w:ascii="Arial" w:hAnsi="Arial" w:cs="Arial"/>
                <w:szCs w:val="18"/>
              </w:rPr>
            </w:pP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385F56E7" w14:textId="77777777" w:rsidR="00704F11" w:rsidRPr="00073212" w:rsidRDefault="00704F11" w:rsidP="006E53A2">
            <w:pPr>
              <w:pStyle w:val="TableText"/>
              <w:spacing w:before="60" w:after="60"/>
              <w:jc w:val="right"/>
              <w:rPr>
                <w:rFonts w:ascii="Arial" w:hAnsi="Arial" w:cs="Arial"/>
                <w:szCs w:val="18"/>
              </w:rPr>
            </w:pPr>
            <w:r w:rsidRPr="00073212">
              <w:rPr>
                <w:rFonts w:ascii="Arial" w:hAnsi="Arial" w:cs="Arial"/>
                <w:szCs w:val="18"/>
              </w:rPr>
              <w:t>100%</w:t>
            </w:r>
            <w:r w:rsidRPr="00073212">
              <w:rPr>
                <w:rFonts w:ascii="Arial" w:hAnsi="Arial" w:cs="Arial"/>
                <w:szCs w:val="18"/>
              </w:rPr>
              <w:br/>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3C95B083" w14:textId="77777777" w:rsidR="00704F11" w:rsidRPr="00073212" w:rsidRDefault="00704F11" w:rsidP="006E53A2">
            <w:pPr>
              <w:pStyle w:val="TableText"/>
              <w:spacing w:before="60" w:after="60"/>
              <w:jc w:val="right"/>
              <w:rPr>
                <w:rFonts w:ascii="Arial" w:hAnsi="Arial" w:cs="Arial"/>
                <w:szCs w:val="18"/>
              </w:rPr>
            </w:pPr>
            <w:r w:rsidRPr="00073212">
              <w:rPr>
                <w:rFonts w:ascii="Arial" w:hAnsi="Arial" w:cs="Arial"/>
                <w:szCs w:val="18"/>
              </w:rPr>
              <w:t>100%</w:t>
            </w:r>
            <w:r w:rsidRPr="00073212">
              <w:rPr>
                <w:rFonts w:ascii="Arial" w:hAnsi="Arial" w:cs="Arial"/>
                <w:szCs w:val="18"/>
              </w:rPr>
              <w:br/>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55A16E33" w14:textId="77777777" w:rsidR="00704F11" w:rsidRPr="00FA567B" w:rsidRDefault="00704F11" w:rsidP="006E53A2">
            <w:pPr>
              <w:pStyle w:val="TableText"/>
              <w:spacing w:before="60" w:after="60"/>
              <w:jc w:val="right"/>
              <w:rPr>
                <w:rFonts w:ascii="Arial" w:hAnsi="Arial" w:cs="Arial"/>
                <w:szCs w:val="18"/>
                <w:highlight w:val="yellow"/>
              </w:rPr>
            </w:pPr>
            <w:r w:rsidRPr="00A32D05">
              <w:rPr>
                <w:rFonts w:ascii="Arial" w:hAnsi="Arial" w:cs="Arial"/>
                <w:szCs w:val="18"/>
              </w:rPr>
              <w:t>100%</w:t>
            </w:r>
            <w:r w:rsidRPr="00A32D05">
              <w:rPr>
                <w:rFonts w:ascii="Arial" w:hAnsi="Arial" w:cs="Arial"/>
                <w:szCs w:val="18"/>
              </w:rPr>
              <w:br/>
            </w:r>
          </w:p>
        </w:tc>
        <w:tc>
          <w:tcPr>
            <w:tcW w:w="5863" w:type="dxa"/>
            <w:tcBorders>
              <w:top w:val="single" w:sz="4" w:space="0" w:color="auto"/>
              <w:left w:val="single" w:sz="4" w:space="0" w:color="auto"/>
              <w:bottom w:val="single" w:sz="4" w:space="0" w:color="auto"/>
              <w:right w:val="single" w:sz="4" w:space="0" w:color="auto"/>
            </w:tcBorders>
            <w:shd w:val="clear" w:color="auto" w:fill="auto"/>
          </w:tcPr>
          <w:p w14:paraId="3C9D1514" w14:textId="0B375C5F" w:rsidR="005013F0" w:rsidRPr="005013F0" w:rsidRDefault="005013F0" w:rsidP="005013F0">
            <w:pPr>
              <w:spacing w:before="60" w:after="60"/>
              <w:rPr>
                <w:rFonts w:ascii="Arial" w:hAnsi="Arial" w:cs="Arial"/>
                <w:sz w:val="18"/>
                <w:szCs w:val="18"/>
              </w:rPr>
            </w:pPr>
            <w:r w:rsidRPr="005013F0">
              <w:rPr>
                <w:rFonts w:ascii="Arial" w:hAnsi="Arial" w:cs="Arial"/>
                <w:sz w:val="18"/>
                <w:szCs w:val="18"/>
              </w:rPr>
              <w:t>We continue to successfully prosecute all matters brought before the court</w:t>
            </w:r>
            <w:r w:rsidR="006354DB">
              <w:rPr>
                <w:rFonts w:ascii="Arial" w:hAnsi="Arial" w:cs="Arial"/>
                <w:sz w:val="18"/>
                <w:szCs w:val="18"/>
              </w:rPr>
              <w:t>,</w:t>
            </w:r>
            <w:r w:rsidRPr="005013F0">
              <w:rPr>
                <w:rFonts w:ascii="Arial" w:hAnsi="Arial" w:cs="Arial"/>
                <w:sz w:val="18"/>
                <w:szCs w:val="18"/>
              </w:rPr>
              <w:t xml:space="preserve"> with three animal management court cases in 2021</w:t>
            </w:r>
            <w:r>
              <w:rPr>
                <w:rFonts w:ascii="Arial" w:hAnsi="Arial" w:cs="Arial"/>
                <w:sz w:val="18"/>
                <w:szCs w:val="18"/>
              </w:rPr>
              <w:t>‒</w:t>
            </w:r>
            <w:r w:rsidRPr="005013F0">
              <w:rPr>
                <w:rFonts w:ascii="Arial" w:hAnsi="Arial" w:cs="Arial"/>
                <w:sz w:val="18"/>
                <w:szCs w:val="18"/>
              </w:rPr>
              <w:t>22.</w:t>
            </w:r>
          </w:p>
          <w:p w14:paraId="3D901C07" w14:textId="77777777" w:rsidR="005013F0" w:rsidRDefault="005013F0" w:rsidP="006E53A2">
            <w:pPr>
              <w:spacing w:before="60" w:after="60"/>
              <w:rPr>
                <w:rFonts w:ascii="Arial" w:hAnsi="Arial" w:cs="Arial"/>
                <w:sz w:val="18"/>
                <w:szCs w:val="18"/>
              </w:rPr>
            </w:pPr>
          </w:p>
          <w:p w14:paraId="2D0D87D9" w14:textId="15483C52" w:rsidR="005013F0" w:rsidRPr="00FA567B" w:rsidRDefault="005013F0" w:rsidP="006E53A2">
            <w:pPr>
              <w:spacing w:before="60" w:after="60"/>
              <w:rPr>
                <w:rFonts w:ascii="Arial" w:hAnsi="Arial" w:cs="Arial"/>
                <w:sz w:val="18"/>
                <w:szCs w:val="18"/>
                <w:highlight w:val="yellow"/>
              </w:rPr>
            </w:pPr>
          </w:p>
        </w:tc>
      </w:tr>
      <w:tr w:rsidR="00704F11" w:rsidRPr="00FA567B" w14:paraId="6555663A" w14:textId="77777777" w:rsidTr="00003155">
        <w:tc>
          <w:tcPr>
            <w:tcW w:w="15510" w:type="dxa"/>
            <w:gridSpan w:val="10"/>
            <w:tcBorders>
              <w:top w:val="single" w:sz="4" w:space="0" w:color="auto"/>
              <w:left w:val="single" w:sz="4" w:space="0" w:color="auto"/>
              <w:bottom w:val="single" w:sz="4" w:space="0" w:color="auto"/>
              <w:right w:val="single" w:sz="4" w:space="0" w:color="auto"/>
            </w:tcBorders>
            <w:shd w:val="clear" w:color="auto" w:fill="D5E8F1"/>
          </w:tcPr>
          <w:p w14:paraId="4BF3DC40" w14:textId="0FD00164" w:rsidR="00704F11" w:rsidRPr="00073212" w:rsidRDefault="00704F11" w:rsidP="006E53A2">
            <w:pPr>
              <w:pStyle w:val="TableText"/>
              <w:tabs>
                <w:tab w:val="center" w:pos="1057"/>
              </w:tabs>
              <w:spacing w:before="60" w:after="60"/>
              <w:rPr>
                <w:rFonts w:ascii="Arial" w:hAnsi="Arial" w:cs="Arial"/>
                <w:b/>
                <w:i/>
                <w:szCs w:val="18"/>
              </w:rPr>
            </w:pPr>
            <w:r w:rsidRPr="00073212">
              <w:rPr>
                <w:rFonts w:ascii="Arial" w:hAnsi="Arial" w:cs="Arial"/>
                <w:b/>
                <w:i/>
                <w:szCs w:val="18"/>
              </w:rPr>
              <w:t xml:space="preserve">Food Safety </w:t>
            </w:r>
          </w:p>
        </w:tc>
      </w:tr>
      <w:tr w:rsidR="00704F11" w:rsidRPr="00FA567B" w14:paraId="4D554CCC" w14:textId="77777777" w:rsidTr="004B5AEA">
        <w:tc>
          <w:tcPr>
            <w:tcW w:w="574" w:type="dxa"/>
            <w:tcBorders>
              <w:top w:val="single" w:sz="4" w:space="0" w:color="auto"/>
              <w:left w:val="single" w:sz="4" w:space="0" w:color="auto"/>
              <w:bottom w:val="single" w:sz="4" w:space="0" w:color="auto"/>
              <w:right w:val="single" w:sz="4" w:space="0" w:color="auto"/>
            </w:tcBorders>
            <w:shd w:val="clear" w:color="auto" w:fill="auto"/>
            <w:hideMark/>
          </w:tcPr>
          <w:p w14:paraId="183FBD41" w14:textId="77777777" w:rsidR="00704F11" w:rsidRPr="00073212" w:rsidRDefault="00704F11" w:rsidP="006E53A2">
            <w:pPr>
              <w:pStyle w:val="TableText"/>
              <w:spacing w:before="60" w:after="60"/>
              <w:rPr>
                <w:rFonts w:ascii="Arial" w:hAnsi="Arial" w:cs="Arial"/>
                <w:szCs w:val="18"/>
              </w:rPr>
            </w:pPr>
            <w:r w:rsidRPr="00073212">
              <w:rPr>
                <w:rFonts w:ascii="Arial" w:hAnsi="Arial" w:cs="Arial"/>
                <w:szCs w:val="18"/>
              </w:rPr>
              <w:t>FS4</w:t>
            </w:r>
          </w:p>
        </w:tc>
        <w:tc>
          <w:tcPr>
            <w:tcW w:w="3532" w:type="dxa"/>
            <w:tcBorders>
              <w:top w:val="single" w:sz="4" w:space="0" w:color="auto"/>
              <w:left w:val="single" w:sz="4" w:space="0" w:color="auto"/>
              <w:bottom w:val="single" w:sz="4" w:space="0" w:color="auto"/>
              <w:right w:val="single" w:sz="4" w:space="0" w:color="auto"/>
            </w:tcBorders>
            <w:shd w:val="clear" w:color="auto" w:fill="auto"/>
            <w:hideMark/>
          </w:tcPr>
          <w:p w14:paraId="604C1597" w14:textId="77777777" w:rsidR="00704F11" w:rsidRPr="00073212" w:rsidRDefault="00704F11" w:rsidP="006E53A2">
            <w:pPr>
              <w:pStyle w:val="BodyText"/>
              <w:spacing w:before="60" w:after="60"/>
              <w:rPr>
                <w:rFonts w:ascii="Arial" w:hAnsi="Arial" w:cs="Arial"/>
                <w:b/>
                <w:bCs/>
                <w:i/>
                <w:sz w:val="18"/>
                <w:szCs w:val="18"/>
              </w:rPr>
            </w:pPr>
            <w:r w:rsidRPr="00073212">
              <w:rPr>
                <w:rFonts w:ascii="Arial" w:hAnsi="Arial" w:cs="Arial"/>
                <w:b/>
                <w:bCs/>
                <w:i/>
                <w:sz w:val="18"/>
                <w:szCs w:val="18"/>
              </w:rPr>
              <w:t>Health and safety</w:t>
            </w:r>
          </w:p>
          <w:p w14:paraId="2AE56626" w14:textId="77777777" w:rsidR="00FB321F" w:rsidRDefault="00704F11" w:rsidP="006E53A2">
            <w:pPr>
              <w:spacing w:before="60" w:after="60"/>
              <w:rPr>
                <w:rFonts w:ascii="Arial" w:hAnsi="Arial" w:cs="Arial"/>
                <w:i/>
                <w:iCs/>
                <w:sz w:val="18"/>
                <w:szCs w:val="18"/>
              </w:rPr>
            </w:pPr>
            <w:r w:rsidRPr="00073212">
              <w:rPr>
                <w:rFonts w:ascii="Arial" w:hAnsi="Arial" w:cs="Arial"/>
                <w:i/>
                <w:iCs/>
                <w:sz w:val="18"/>
                <w:szCs w:val="18"/>
              </w:rPr>
              <w:t>Critical and major non-compliance outcome notifications</w:t>
            </w:r>
          </w:p>
          <w:p w14:paraId="61E53DC9" w14:textId="12643F84" w:rsidR="00704F11" w:rsidRPr="00073212" w:rsidRDefault="00704F11" w:rsidP="006E53A2">
            <w:pPr>
              <w:spacing w:before="60" w:after="60"/>
              <w:rPr>
                <w:rFonts w:ascii="Arial" w:hAnsi="Arial" w:cs="Arial"/>
                <w:sz w:val="18"/>
                <w:szCs w:val="18"/>
              </w:rPr>
            </w:pPr>
            <w:r w:rsidRPr="00073212">
              <w:rPr>
                <w:rFonts w:ascii="Arial" w:hAnsi="Arial" w:cs="Arial"/>
                <w:sz w:val="18"/>
                <w:szCs w:val="18"/>
              </w:rPr>
              <w:t>[Number of critical non-compliance outcome notifications and major non-compliance notifications about a food premises followed up / Number of critical non-compliance outcome notifications and major non-compliance notifications about a food premises] x100</w:t>
            </w:r>
          </w:p>
        </w:tc>
        <w:tc>
          <w:tcPr>
            <w:tcW w:w="1287" w:type="dxa"/>
            <w:tcBorders>
              <w:top w:val="single" w:sz="4" w:space="0" w:color="auto"/>
              <w:left w:val="single" w:sz="4" w:space="0" w:color="auto"/>
              <w:bottom w:val="single" w:sz="4" w:space="0" w:color="auto"/>
              <w:right w:val="single" w:sz="4" w:space="0" w:color="auto"/>
            </w:tcBorders>
            <w:shd w:val="clear" w:color="auto" w:fill="auto"/>
          </w:tcPr>
          <w:p w14:paraId="3280327E" w14:textId="77777777" w:rsidR="00704F11" w:rsidRPr="00073212" w:rsidRDefault="00704F11" w:rsidP="006E53A2">
            <w:pPr>
              <w:pStyle w:val="TableText"/>
              <w:spacing w:before="60" w:after="60"/>
              <w:jc w:val="right"/>
              <w:rPr>
                <w:rFonts w:ascii="Arial" w:hAnsi="Arial" w:cs="Arial"/>
                <w:szCs w:val="18"/>
              </w:rPr>
            </w:pPr>
            <w:r w:rsidRPr="00073212">
              <w:rPr>
                <w:rFonts w:ascii="Arial" w:hAnsi="Arial" w:cs="Arial"/>
                <w:szCs w:val="18"/>
              </w:rPr>
              <w:t>99.32%</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7B1DE9E1" w14:textId="77777777" w:rsidR="00704F11" w:rsidRPr="00073212" w:rsidRDefault="00704F11" w:rsidP="006E53A2">
            <w:pPr>
              <w:pStyle w:val="TableText"/>
              <w:spacing w:before="60" w:after="60"/>
              <w:jc w:val="right"/>
              <w:rPr>
                <w:rFonts w:ascii="Arial" w:hAnsi="Arial" w:cs="Arial"/>
                <w:szCs w:val="18"/>
              </w:rPr>
            </w:pPr>
            <w:r w:rsidRPr="00073212">
              <w:rPr>
                <w:rFonts w:ascii="Arial" w:hAnsi="Arial" w:cs="Arial"/>
                <w:szCs w:val="18"/>
              </w:rPr>
              <w:t>98.19%</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45A26256" w14:textId="77777777" w:rsidR="00704F11" w:rsidRPr="00073212" w:rsidRDefault="00704F11" w:rsidP="006E53A2">
            <w:pPr>
              <w:pStyle w:val="TableText"/>
              <w:spacing w:before="60" w:after="60"/>
              <w:jc w:val="right"/>
              <w:rPr>
                <w:rFonts w:ascii="Arial" w:hAnsi="Arial" w:cs="Arial"/>
                <w:szCs w:val="18"/>
              </w:rPr>
            </w:pPr>
            <w:r w:rsidRPr="00073212">
              <w:rPr>
                <w:rFonts w:ascii="Arial" w:hAnsi="Arial" w:cs="Arial"/>
                <w:szCs w:val="18"/>
              </w:rPr>
              <w:t>95.45%</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01A351FD" w14:textId="3EF674B9" w:rsidR="00704F11" w:rsidRPr="00A32D05" w:rsidRDefault="00A32D05" w:rsidP="006E53A2">
            <w:pPr>
              <w:pStyle w:val="TableText"/>
              <w:spacing w:before="60" w:after="60"/>
              <w:jc w:val="right"/>
              <w:rPr>
                <w:rFonts w:ascii="Arial" w:hAnsi="Arial" w:cs="Arial"/>
                <w:szCs w:val="18"/>
              </w:rPr>
            </w:pPr>
            <w:r w:rsidRPr="00A32D05">
              <w:rPr>
                <w:rFonts w:ascii="Arial" w:hAnsi="Arial" w:cs="Arial"/>
                <w:szCs w:val="18"/>
              </w:rPr>
              <w:t>100</w:t>
            </w:r>
            <w:r w:rsidR="00704F11" w:rsidRPr="00A32D05">
              <w:rPr>
                <w:rFonts w:ascii="Arial" w:hAnsi="Arial" w:cs="Arial"/>
                <w:szCs w:val="18"/>
              </w:rPr>
              <w:t>%</w:t>
            </w:r>
          </w:p>
        </w:tc>
        <w:tc>
          <w:tcPr>
            <w:tcW w:w="5863" w:type="dxa"/>
            <w:tcBorders>
              <w:top w:val="single" w:sz="4" w:space="0" w:color="auto"/>
              <w:left w:val="single" w:sz="4" w:space="0" w:color="auto"/>
              <w:bottom w:val="single" w:sz="4" w:space="0" w:color="auto"/>
              <w:right w:val="single" w:sz="4" w:space="0" w:color="auto"/>
            </w:tcBorders>
            <w:shd w:val="clear" w:color="auto" w:fill="auto"/>
          </w:tcPr>
          <w:p w14:paraId="718D1B18" w14:textId="7539C460" w:rsidR="00704F11" w:rsidRPr="00FA567B" w:rsidRDefault="005A1529" w:rsidP="006E53A2">
            <w:pPr>
              <w:spacing w:before="60" w:after="60"/>
              <w:rPr>
                <w:rFonts w:ascii="Arial" w:hAnsi="Arial" w:cs="Arial"/>
                <w:szCs w:val="18"/>
                <w:highlight w:val="yellow"/>
              </w:rPr>
            </w:pPr>
            <w:r w:rsidRPr="005A1529">
              <w:rPr>
                <w:rFonts w:ascii="Arial" w:hAnsi="Arial" w:cs="Arial"/>
                <w:sz w:val="18"/>
                <w:szCs w:val="18"/>
              </w:rPr>
              <w:t>A strong focus on following up all major and critical non-compliances and easing of COVID-19 restrictions resulted in all follow-ups being completed during 2021.</w:t>
            </w:r>
          </w:p>
        </w:tc>
      </w:tr>
      <w:tr w:rsidR="00704F11" w:rsidRPr="00FA567B" w14:paraId="52DC30B4" w14:textId="77777777" w:rsidTr="004B5AEA">
        <w:tc>
          <w:tcPr>
            <w:tcW w:w="15510" w:type="dxa"/>
            <w:gridSpan w:val="10"/>
            <w:tcBorders>
              <w:top w:val="single" w:sz="4" w:space="0" w:color="auto"/>
              <w:left w:val="single" w:sz="4" w:space="0" w:color="auto"/>
              <w:bottom w:val="single" w:sz="4" w:space="0" w:color="auto"/>
              <w:right w:val="single" w:sz="4" w:space="0" w:color="auto"/>
            </w:tcBorders>
            <w:shd w:val="clear" w:color="auto" w:fill="D5E8F1"/>
            <w:hideMark/>
          </w:tcPr>
          <w:p w14:paraId="5C7014D6" w14:textId="77777777" w:rsidR="00704F11" w:rsidRPr="00073212" w:rsidRDefault="00704F11" w:rsidP="006E53A2">
            <w:pPr>
              <w:pStyle w:val="TableText"/>
              <w:keepNext/>
              <w:spacing w:before="60" w:after="60"/>
              <w:rPr>
                <w:rFonts w:ascii="Arial" w:hAnsi="Arial" w:cs="Arial"/>
                <w:b/>
                <w:i/>
                <w:szCs w:val="18"/>
              </w:rPr>
            </w:pPr>
            <w:r w:rsidRPr="00073212">
              <w:rPr>
                <w:rFonts w:ascii="Arial" w:hAnsi="Arial" w:cs="Arial"/>
                <w:b/>
                <w:i/>
                <w:szCs w:val="18"/>
              </w:rPr>
              <w:lastRenderedPageBreak/>
              <w:t>Governance</w:t>
            </w:r>
          </w:p>
        </w:tc>
      </w:tr>
      <w:tr w:rsidR="00704F11" w:rsidRPr="00A52226" w14:paraId="70384C69" w14:textId="77777777" w:rsidTr="004B5AEA">
        <w:tc>
          <w:tcPr>
            <w:tcW w:w="574" w:type="dxa"/>
            <w:tcBorders>
              <w:top w:val="single" w:sz="4" w:space="0" w:color="auto"/>
              <w:left w:val="single" w:sz="4" w:space="0" w:color="auto"/>
              <w:bottom w:val="single" w:sz="4" w:space="0" w:color="auto"/>
              <w:right w:val="single" w:sz="4" w:space="0" w:color="auto"/>
            </w:tcBorders>
            <w:shd w:val="clear" w:color="auto" w:fill="auto"/>
            <w:hideMark/>
          </w:tcPr>
          <w:p w14:paraId="644556DC" w14:textId="77777777" w:rsidR="00704F11" w:rsidRPr="00073212" w:rsidRDefault="00704F11" w:rsidP="006E53A2">
            <w:pPr>
              <w:pStyle w:val="TableText"/>
              <w:keepNext/>
              <w:spacing w:before="60" w:after="60"/>
              <w:rPr>
                <w:rFonts w:ascii="Arial" w:hAnsi="Arial" w:cs="Arial"/>
                <w:szCs w:val="18"/>
              </w:rPr>
            </w:pPr>
            <w:r w:rsidRPr="00073212">
              <w:rPr>
                <w:rFonts w:ascii="Arial" w:hAnsi="Arial" w:cs="Arial"/>
                <w:szCs w:val="18"/>
              </w:rPr>
              <w:t>G5</w:t>
            </w:r>
          </w:p>
        </w:tc>
        <w:tc>
          <w:tcPr>
            <w:tcW w:w="3532" w:type="dxa"/>
            <w:tcBorders>
              <w:top w:val="single" w:sz="4" w:space="0" w:color="auto"/>
              <w:left w:val="single" w:sz="4" w:space="0" w:color="auto"/>
              <w:bottom w:val="single" w:sz="4" w:space="0" w:color="auto"/>
              <w:right w:val="single" w:sz="4" w:space="0" w:color="auto"/>
            </w:tcBorders>
            <w:shd w:val="clear" w:color="auto" w:fill="auto"/>
            <w:hideMark/>
          </w:tcPr>
          <w:p w14:paraId="53221E39" w14:textId="77777777" w:rsidR="00704F11" w:rsidRPr="00073212" w:rsidRDefault="00704F11" w:rsidP="006E53A2">
            <w:pPr>
              <w:pStyle w:val="BodyText"/>
              <w:keepNext/>
              <w:spacing w:before="60" w:after="60"/>
              <w:rPr>
                <w:rFonts w:ascii="Arial" w:hAnsi="Arial" w:cs="Arial"/>
                <w:b/>
                <w:bCs/>
                <w:i/>
                <w:sz w:val="18"/>
                <w:szCs w:val="18"/>
              </w:rPr>
            </w:pPr>
            <w:r w:rsidRPr="00073212">
              <w:rPr>
                <w:rFonts w:ascii="Arial" w:hAnsi="Arial" w:cs="Arial"/>
                <w:b/>
                <w:bCs/>
                <w:i/>
                <w:sz w:val="18"/>
                <w:szCs w:val="18"/>
              </w:rPr>
              <w:t>Satisfaction</w:t>
            </w:r>
          </w:p>
          <w:p w14:paraId="2ECC48A3" w14:textId="77777777" w:rsidR="00FB321F" w:rsidRDefault="00704F11" w:rsidP="006E53A2">
            <w:pPr>
              <w:keepNext/>
              <w:spacing w:before="60" w:after="60"/>
              <w:rPr>
                <w:rFonts w:ascii="Arial" w:hAnsi="Arial" w:cs="Arial"/>
                <w:i/>
                <w:iCs/>
                <w:sz w:val="18"/>
                <w:szCs w:val="18"/>
              </w:rPr>
            </w:pPr>
            <w:r w:rsidRPr="00073212">
              <w:rPr>
                <w:rFonts w:ascii="Arial" w:hAnsi="Arial" w:cs="Arial"/>
                <w:i/>
                <w:iCs/>
                <w:sz w:val="18"/>
                <w:szCs w:val="18"/>
              </w:rPr>
              <w:t>Satisfaction with council decisions</w:t>
            </w:r>
          </w:p>
          <w:p w14:paraId="5EEE448D" w14:textId="530981FA" w:rsidR="00704F11" w:rsidRPr="00073212" w:rsidRDefault="00704F11" w:rsidP="006E53A2">
            <w:pPr>
              <w:keepNext/>
              <w:spacing w:before="60" w:after="60"/>
              <w:rPr>
                <w:rFonts w:ascii="Arial" w:hAnsi="Arial" w:cs="Arial"/>
                <w:sz w:val="18"/>
                <w:szCs w:val="18"/>
              </w:rPr>
            </w:pPr>
            <w:r w:rsidRPr="00073212">
              <w:rPr>
                <w:rFonts w:ascii="Arial" w:hAnsi="Arial" w:cs="Arial"/>
                <w:sz w:val="18"/>
                <w:szCs w:val="18"/>
              </w:rPr>
              <w:t>[Community satisfaction rating out of 100 with how council has performed in making decisions in the interest of the community]</w:t>
            </w:r>
          </w:p>
        </w:tc>
        <w:tc>
          <w:tcPr>
            <w:tcW w:w="1287" w:type="dxa"/>
            <w:tcBorders>
              <w:top w:val="single" w:sz="4" w:space="0" w:color="auto"/>
              <w:left w:val="single" w:sz="4" w:space="0" w:color="auto"/>
              <w:bottom w:val="single" w:sz="4" w:space="0" w:color="auto"/>
              <w:right w:val="single" w:sz="4" w:space="0" w:color="auto"/>
            </w:tcBorders>
            <w:shd w:val="clear" w:color="auto" w:fill="auto"/>
          </w:tcPr>
          <w:p w14:paraId="75C8B8E0" w14:textId="77777777" w:rsidR="00704F11" w:rsidRPr="00073212" w:rsidRDefault="00704F11" w:rsidP="006E53A2">
            <w:pPr>
              <w:pStyle w:val="TableText"/>
              <w:keepNext/>
              <w:spacing w:before="60" w:after="60"/>
              <w:jc w:val="right"/>
              <w:rPr>
                <w:rFonts w:ascii="Arial" w:hAnsi="Arial" w:cs="Arial"/>
                <w:szCs w:val="18"/>
              </w:rPr>
            </w:pPr>
            <w:r w:rsidRPr="00073212">
              <w:rPr>
                <w:rFonts w:ascii="Arial" w:hAnsi="Arial" w:cs="Arial"/>
                <w:szCs w:val="18"/>
              </w:rPr>
              <w:t>55</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3069598B" w14:textId="77777777" w:rsidR="00704F11" w:rsidRPr="00073212" w:rsidRDefault="00704F11" w:rsidP="006E53A2">
            <w:pPr>
              <w:pStyle w:val="TableText"/>
              <w:keepNext/>
              <w:spacing w:before="60" w:after="60"/>
              <w:jc w:val="right"/>
              <w:rPr>
                <w:rFonts w:ascii="Arial" w:hAnsi="Arial" w:cs="Arial"/>
                <w:szCs w:val="18"/>
              </w:rPr>
            </w:pPr>
            <w:r w:rsidRPr="00073212">
              <w:rPr>
                <w:rFonts w:ascii="Arial" w:hAnsi="Arial" w:cs="Arial"/>
                <w:szCs w:val="18"/>
              </w:rPr>
              <w:t>56</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549D0030" w14:textId="77777777" w:rsidR="00704F11" w:rsidRPr="00073212" w:rsidRDefault="00704F11" w:rsidP="006E53A2">
            <w:pPr>
              <w:pStyle w:val="TableText"/>
              <w:keepNext/>
              <w:spacing w:before="60" w:after="60"/>
              <w:jc w:val="right"/>
              <w:rPr>
                <w:rFonts w:ascii="Arial" w:hAnsi="Arial" w:cs="Arial"/>
                <w:szCs w:val="18"/>
              </w:rPr>
            </w:pPr>
            <w:r w:rsidRPr="00073212">
              <w:rPr>
                <w:rFonts w:ascii="Arial" w:hAnsi="Arial" w:cs="Arial"/>
                <w:szCs w:val="18"/>
              </w:rPr>
              <w:t>59</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261D1159" w14:textId="5B7A1A61" w:rsidR="00704F11" w:rsidRPr="00FA567B" w:rsidRDefault="00A32D05" w:rsidP="006E53A2">
            <w:pPr>
              <w:pStyle w:val="TableText"/>
              <w:keepNext/>
              <w:spacing w:before="60" w:after="60"/>
              <w:jc w:val="right"/>
              <w:rPr>
                <w:rFonts w:ascii="Arial" w:hAnsi="Arial" w:cs="Arial"/>
                <w:szCs w:val="18"/>
                <w:highlight w:val="yellow"/>
              </w:rPr>
            </w:pPr>
            <w:r w:rsidRPr="00A32D05">
              <w:rPr>
                <w:rFonts w:ascii="Arial" w:hAnsi="Arial" w:cs="Arial"/>
                <w:szCs w:val="18"/>
              </w:rPr>
              <w:t>56</w:t>
            </w:r>
          </w:p>
        </w:tc>
        <w:tc>
          <w:tcPr>
            <w:tcW w:w="5863" w:type="dxa"/>
            <w:tcBorders>
              <w:top w:val="single" w:sz="4" w:space="0" w:color="auto"/>
              <w:left w:val="single" w:sz="4" w:space="0" w:color="auto"/>
              <w:bottom w:val="single" w:sz="4" w:space="0" w:color="auto"/>
              <w:right w:val="single" w:sz="4" w:space="0" w:color="auto"/>
            </w:tcBorders>
            <w:shd w:val="clear" w:color="auto" w:fill="auto"/>
          </w:tcPr>
          <w:p w14:paraId="41F16A33" w14:textId="1BC0B98F" w:rsidR="000159FC" w:rsidRPr="000159FC" w:rsidRDefault="00315A52" w:rsidP="006E53A2">
            <w:pPr>
              <w:keepNext/>
              <w:spacing w:before="60" w:after="60"/>
              <w:rPr>
                <w:rFonts w:ascii="Arial" w:hAnsi="Arial" w:cs="Arial"/>
                <w:sz w:val="18"/>
                <w:szCs w:val="18"/>
              </w:rPr>
            </w:pPr>
            <w:r w:rsidRPr="001F256A">
              <w:rPr>
                <w:rFonts w:ascii="Arial" w:hAnsi="Arial" w:cs="Arial"/>
                <w:sz w:val="18"/>
                <w:szCs w:val="18"/>
              </w:rPr>
              <w:t>While our community satisfaction score decreased three index points, the score was consistent with previous results. We continue to improve the quality of information and analysis to best support Councillor decision</w:t>
            </w:r>
            <w:r w:rsidR="00447D58">
              <w:rPr>
                <w:rFonts w:ascii="Arial" w:hAnsi="Arial" w:cs="Arial"/>
                <w:sz w:val="18"/>
                <w:szCs w:val="18"/>
              </w:rPr>
              <w:t>-</w:t>
            </w:r>
            <w:r w:rsidRPr="001F256A">
              <w:rPr>
                <w:rFonts w:ascii="Arial" w:hAnsi="Arial" w:cs="Arial"/>
                <w:sz w:val="18"/>
                <w:szCs w:val="18"/>
              </w:rPr>
              <w:t>making.</w:t>
            </w:r>
          </w:p>
        </w:tc>
      </w:tr>
      <w:tr w:rsidR="00704F11" w:rsidRPr="00A52226" w14:paraId="1424B529" w14:textId="77777777" w:rsidTr="004B5AEA">
        <w:tc>
          <w:tcPr>
            <w:tcW w:w="15510" w:type="dxa"/>
            <w:gridSpan w:val="10"/>
            <w:tcBorders>
              <w:top w:val="single" w:sz="4" w:space="0" w:color="auto"/>
              <w:left w:val="single" w:sz="4" w:space="0" w:color="auto"/>
              <w:bottom w:val="single" w:sz="4" w:space="0" w:color="auto"/>
              <w:right w:val="single" w:sz="4" w:space="0" w:color="auto"/>
            </w:tcBorders>
            <w:shd w:val="clear" w:color="auto" w:fill="D5E8F1"/>
            <w:hideMark/>
          </w:tcPr>
          <w:p w14:paraId="3AD8398D" w14:textId="77777777" w:rsidR="00704F11" w:rsidRPr="00B46120" w:rsidRDefault="00704F11" w:rsidP="006E53A2">
            <w:pPr>
              <w:pStyle w:val="TableText"/>
              <w:keepNext/>
              <w:spacing w:before="60" w:after="60"/>
              <w:rPr>
                <w:rFonts w:ascii="Arial" w:hAnsi="Arial" w:cs="Arial"/>
                <w:b/>
                <w:i/>
                <w:szCs w:val="18"/>
              </w:rPr>
            </w:pPr>
            <w:r w:rsidRPr="00B46120">
              <w:rPr>
                <w:rFonts w:ascii="Arial" w:hAnsi="Arial" w:cs="Arial"/>
                <w:b/>
                <w:i/>
                <w:szCs w:val="18"/>
              </w:rPr>
              <w:t>Libraries</w:t>
            </w:r>
          </w:p>
        </w:tc>
      </w:tr>
      <w:tr w:rsidR="00704F11" w:rsidRPr="00A52226" w14:paraId="55F255D1" w14:textId="77777777" w:rsidTr="004B5AEA">
        <w:tc>
          <w:tcPr>
            <w:tcW w:w="574" w:type="dxa"/>
            <w:tcBorders>
              <w:top w:val="single" w:sz="4" w:space="0" w:color="auto"/>
              <w:left w:val="single" w:sz="4" w:space="0" w:color="auto"/>
              <w:bottom w:val="single" w:sz="4" w:space="0" w:color="auto"/>
              <w:right w:val="single" w:sz="4" w:space="0" w:color="auto"/>
            </w:tcBorders>
            <w:shd w:val="clear" w:color="auto" w:fill="auto"/>
            <w:hideMark/>
          </w:tcPr>
          <w:p w14:paraId="5F469EB0" w14:textId="77777777" w:rsidR="00704F11" w:rsidRPr="00073212" w:rsidRDefault="00704F11" w:rsidP="006E53A2">
            <w:pPr>
              <w:pStyle w:val="TableText"/>
              <w:keepNext/>
              <w:spacing w:before="60" w:after="60"/>
              <w:rPr>
                <w:rFonts w:ascii="Arial" w:hAnsi="Arial" w:cs="Arial"/>
                <w:szCs w:val="18"/>
              </w:rPr>
            </w:pPr>
            <w:r w:rsidRPr="00073212">
              <w:rPr>
                <w:rFonts w:ascii="Arial" w:hAnsi="Arial" w:cs="Arial"/>
                <w:szCs w:val="18"/>
              </w:rPr>
              <w:t>LB4</w:t>
            </w:r>
          </w:p>
        </w:tc>
        <w:tc>
          <w:tcPr>
            <w:tcW w:w="3532" w:type="dxa"/>
            <w:tcBorders>
              <w:top w:val="single" w:sz="4" w:space="0" w:color="auto"/>
              <w:left w:val="single" w:sz="4" w:space="0" w:color="auto"/>
              <w:bottom w:val="single" w:sz="4" w:space="0" w:color="auto"/>
              <w:right w:val="single" w:sz="4" w:space="0" w:color="auto"/>
            </w:tcBorders>
            <w:shd w:val="clear" w:color="auto" w:fill="auto"/>
            <w:hideMark/>
          </w:tcPr>
          <w:p w14:paraId="3342BA01" w14:textId="77777777" w:rsidR="00704F11" w:rsidRPr="00073212" w:rsidRDefault="00704F11" w:rsidP="006E53A2">
            <w:pPr>
              <w:pStyle w:val="BodyText"/>
              <w:spacing w:before="60" w:after="60"/>
              <w:rPr>
                <w:rFonts w:ascii="Arial" w:hAnsi="Arial" w:cs="Arial"/>
                <w:b/>
                <w:bCs/>
                <w:i/>
                <w:sz w:val="18"/>
                <w:szCs w:val="18"/>
              </w:rPr>
            </w:pPr>
            <w:r w:rsidRPr="00073212">
              <w:rPr>
                <w:rFonts w:ascii="Arial" w:hAnsi="Arial" w:cs="Arial"/>
                <w:b/>
                <w:bCs/>
                <w:i/>
                <w:sz w:val="18"/>
                <w:szCs w:val="18"/>
              </w:rPr>
              <w:t>Participation</w:t>
            </w:r>
          </w:p>
          <w:p w14:paraId="7571F0F8" w14:textId="77777777" w:rsidR="00FB321F" w:rsidRDefault="00704F11" w:rsidP="006E53A2">
            <w:pPr>
              <w:keepNext/>
              <w:spacing w:before="60" w:after="60"/>
              <w:rPr>
                <w:rFonts w:ascii="Arial" w:hAnsi="Arial" w:cs="Arial"/>
                <w:i/>
                <w:iCs/>
                <w:sz w:val="18"/>
                <w:szCs w:val="18"/>
              </w:rPr>
            </w:pPr>
            <w:r w:rsidRPr="00073212">
              <w:rPr>
                <w:rFonts w:ascii="Arial" w:hAnsi="Arial" w:cs="Arial"/>
                <w:i/>
                <w:iCs/>
                <w:sz w:val="18"/>
                <w:szCs w:val="18"/>
              </w:rPr>
              <w:t>Active library members</w:t>
            </w:r>
          </w:p>
          <w:p w14:paraId="21E679B4" w14:textId="42F61434" w:rsidR="00704F11" w:rsidRPr="00073212" w:rsidRDefault="00704F11" w:rsidP="006E53A2">
            <w:pPr>
              <w:keepNext/>
              <w:spacing w:before="60" w:after="60"/>
              <w:rPr>
                <w:rFonts w:ascii="Arial" w:hAnsi="Arial" w:cs="Arial"/>
                <w:i/>
                <w:iCs/>
                <w:sz w:val="18"/>
                <w:szCs w:val="18"/>
              </w:rPr>
            </w:pPr>
            <w:r w:rsidRPr="00073212">
              <w:rPr>
                <w:rFonts w:ascii="Arial" w:hAnsi="Arial" w:cs="Arial"/>
                <w:sz w:val="18"/>
                <w:szCs w:val="18"/>
              </w:rPr>
              <w:t>[The sum of the number of active library borrowers in the last 3 financial years / The sum of the population in the last 3 financial years] x100</w:t>
            </w:r>
          </w:p>
        </w:tc>
        <w:tc>
          <w:tcPr>
            <w:tcW w:w="1287" w:type="dxa"/>
            <w:tcBorders>
              <w:top w:val="single" w:sz="4" w:space="0" w:color="auto"/>
              <w:left w:val="single" w:sz="4" w:space="0" w:color="auto"/>
              <w:bottom w:val="single" w:sz="4" w:space="0" w:color="auto"/>
              <w:right w:val="single" w:sz="4" w:space="0" w:color="auto"/>
            </w:tcBorders>
            <w:shd w:val="clear" w:color="auto" w:fill="auto"/>
          </w:tcPr>
          <w:p w14:paraId="21D7B0DB" w14:textId="77777777" w:rsidR="00704F11" w:rsidRPr="00073212" w:rsidRDefault="00704F11" w:rsidP="006E53A2">
            <w:pPr>
              <w:pStyle w:val="TableText"/>
              <w:keepNext/>
              <w:spacing w:before="60" w:after="60"/>
              <w:jc w:val="right"/>
              <w:rPr>
                <w:rFonts w:ascii="Arial" w:hAnsi="Arial" w:cs="Arial"/>
                <w:szCs w:val="18"/>
              </w:rPr>
            </w:pPr>
            <w:r w:rsidRPr="00073212">
              <w:rPr>
                <w:rFonts w:ascii="Arial" w:hAnsi="Arial" w:cs="Arial"/>
                <w:szCs w:val="18"/>
              </w:rPr>
              <w:t>18.20%</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6AA87974" w14:textId="77777777" w:rsidR="00704F11" w:rsidRPr="00073212" w:rsidRDefault="00704F11" w:rsidP="006E53A2">
            <w:pPr>
              <w:pStyle w:val="TableText"/>
              <w:keepNext/>
              <w:spacing w:before="60" w:after="60"/>
              <w:jc w:val="right"/>
              <w:rPr>
                <w:rFonts w:ascii="Arial" w:hAnsi="Arial" w:cs="Arial"/>
                <w:szCs w:val="18"/>
              </w:rPr>
            </w:pPr>
            <w:r w:rsidRPr="00073212">
              <w:rPr>
                <w:rFonts w:ascii="Arial" w:hAnsi="Arial" w:cs="Arial"/>
                <w:szCs w:val="18"/>
              </w:rPr>
              <w:t>17.57%</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5C48444F" w14:textId="77777777" w:rsidR="00704F11" w:rsidRPr="00073212" w:rsidRDefault="00704F11" w:rsidP="006E53A2">
            <w:pPr>
              <w:pStyle w:val="TableText"/>
              <w:keepNext/>
              <w:spacing w:before="60" w:after="60"/>
              <w:jc w:val="right"/>
              <w:rPr>
                <w:rFonts w:ascii="Arial" w:hAnsi="Arial" w:cs="Arial"/>
                <w:szCs w:val="18"/>
              </w:rPr>
            </w:pPr>
            <w:r w:rsidRPr="00073212">
              <w:rPr>
                <w:rFonts w:ascii="Arial" w:hAnsi="Arial" w:cs="Arial"/>
                <w:szCs w:val="18"/>
              </w:rPr>
              <w:t>15.70%</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5B717D7D" w14:textId="2C7879DD" w:rsidR="00704F11" w:rsidRPr="00A32D05" w:rsidRDefault="00704F11" w:rsidP="006E53A2">
            <w:pPr>
              <w:pStyle w:val="TableText"/>
              <w:keepNext/>
              <w:spacing w:before="60" w:after="60"/>
              <w:jc w:val="right"/>
              <w:rPr>
                <w:rFonts w:ascii="Arial" w:hAnsi="Arial" w:cs="Arial"/>
                <w:szCs w:val="18"/>
              </w:rPr>
            </w:pPr>
            <w:r w:rsidRPr="00A32D05">
              <w:rPr>
                <w:rFonts w:ascii="Arial" w:hAnsi="Arial" w:cs="Arial"/>
                <w:szCs w:val="18"/>
              </w:rPr>
              <w:t>1</w:t>
            </w:r>
            <w:r w:rsidR="00A32D05" w:rsidRPr="00A32D05">
              <w:rPr>
                <w:rFonts w:ascii="Arial" w:hAnsi="Arial" w:cs="Arial"/>
                <w:szCs w:val="18"/>
              </w:rPr>
              <w:t>3.98</w:t>
            </w:r>
            <w:r w:rsidRPr="00A32D05">
              <w:rPr>
                <w:rFonts w:ascii="Arial" w:hAnsi="Arial" w:cs="Arial"/>
                <w:szCs w:val="18"/>
              </w:rPr>
              <w:t>%</w:t>
            </w:r>
          </w:p>
        </w:tc>
        <w:tc>
          <w:tcPr>
            <w:tcW w:w="5863" w:type="dxa"/>
            <w:tcBorders>
              <w:top w:val="single" w:sz="4" w:space="0" w:color="auto"/>
              <w:left w:val="single" w:sz="4" w:space="0" w:color="auto"/>
              <w:bottom w:val="single" w:sz="4" w:space="0" w:color="auto"/>
              <w:right w:val="single" w:sz="4" w:space="0" w:color="auto"/>
            </w:tcBorders>
            <w:shd w:val="clear" w:color="auto" w:fill="auto"/>
          </w:tcPr>
          <w:p w14:paraId="7CDEDA0A" w14:textId="078EF824" w:rsidR="00315A52" w:rsidRPr="001F256A" w:rsidRDefault="00315A52" w:rsidP="00F802E3">
            <w:pPr>
              <w:pStyle w:val="ListBullet"/>
              <w:keepNext/>
              <w:spacing w:before="60" w:after="60"/>
              <w:ind w:left="0" w:firstLine="0"/>
              <w:rPr>
                <w:rFonts w:ascii="Arial" w:hAnsi="Arial" w:cs="Arial"/>
                <w:sz w:val="18"/>
                <w:szCs w:val="18"/>
              </w:rPr>
            </w:pPr>
            <w:r w:rsidRPr="001F256A">
              <w:rPr>
                <w:rFonts w:ascii="Arial" w:hAnsi="Arial" w:cs="Arial"/>
                <w:sz w:val="18"/>
                <w:szCs w:val="18"/>
              </w:rPr>
              <w:t xml:space="preserve">Geelong Regional Library Corporation branches were closed for 43 days. Upon reopening, strict density limits were enforced, affecting borrowings. During lock-down, a Click </w:t>
            </w:r>
            <w:r>
              <w:rPr>
                <w:rFonts w:ascii="Arial" w:hAnsi="Arial" w:cs="Arial"/>
                <w:sz w:val="18"/>
                <w:szCs w:val="18"/>
              </w:rPr>
              <w:t>&amp;</w:t>
            </w:r>
            <w:r w:rsidRPr="001F256A">
              <w:rPr>
                <w:rFonts w:ascii="Arial" w:hAnsi="Arial" w:cs="Arial"/>
                <w:sz w:val="18"/>
                <w:szCs w:val="18"/>
              </w:rPr>
              <w:t xml:space="preserve"> Collect online ordering service was offered to our community to increase loans of library items. A delivery service was also offered to our more vulnerable community members. The easing of restrictions saw an increase </w:t>
            </w:r>
            <w:r w:rsidR="004107DE">
              <w:rPr>
                <w:rFonts w:ascii="Arial" w:hAnsi="Arial" w:cs="Arial"/>
                <w:sz w:val="18"/>
                <w:szCs w:val="18"/>
              </w:rPr>
              <w:t>in</w:t>
            </w:r>
            <w:r w:rsidRPr="001F256A">
              <w:rPr>
                <w:rFonts w:ascii="Arial" w:hAnsi="Arial" w:cs="Arial"/>
                <w:sz w:val="18"/>
                <w:szCs w:val="18"/>
              </w:rPr>
              <w:t xml:space="preserve"> the number of active </w:t>
            </w:r>
            <w:proofErr w:type="gramStart"/>
            <w:r w:rsidRPr="001F256A">
              <w:rPr>
                <w:rFonts w:ascii="Arial" w:hAnsi="Arial" w:cs="Arial"/>
                <w:sz w:val="18"/>
                <w:szCs w:val="18"/>
              </w:rPr>
              <w:t>borrowers,</w:t>
            </w:r>
            <w:proofErr w:type="gramEnd"/>
            <w:r w:rsidRPr="001F256A">
              <w:rPr>
                <w:rFonts w:ascii="Arial" w:hAnsi="Arial" w:cs="Arial"/>
                <w:sz w:val="18"/>
                <w:szCs w:val="18"/>
              </w:rPr>
              <w:t xml:space="preserve"> however numbers were down on pre-pandemic figures.</w:t>
            </w:r>
          </w:p>
          <w:p w14:paraId="6583EDB6" w14:textId="74355F6F" w:rsidR="000159FC" w:rsidRPr="000159FC" w:rsidRDefault="00315A52" w:rsidP="00F802E3">
            <w:pPr>
              <w:pStyle w:val="ListBullet"/>
              <w:keepNext/>
              <w:spacing w:before="60" w:after="60"/>
              <w:ind w:left="0" w:firstLine="0"/>
              <w:rPr>
                <w:rFonts w:ascii="Arial" w:hAnsi="Arial" w:cs="Arial"/>
                <w:sz w:val="18"/>
                <w:szCs w:val="18"/>
              </w:rPr>
            </w:pPr>
            <w:r w:rsidRPr="001F256A">
              <w:rPr>
                <w:rFonts w:ascii="Arial" w:hAnsi="Arial" w:cs="Arial"/>
                <w:sz w:val="18"/>
                <w:szCs w:val="18"/>
              </w:rPr>
              <w:t>Note: The definition of this indicator changed in 2019</w:t>
            </w:r>
            <w:r w:rsidR="003303D3">
              <w:rPr>
                <w:rFonts w:ascii="Arial" w:hAnsi="Arial" w:cs="Arial"/>
                <w:sz w:val="18"/>
                <w:szCs w:val="18"/>
              </w:rPr>
              <w:t>‒</w:t>
            </w:r>
            <w:r w:rsidRPr="001F256A">
              <w:rPr>
                <w:rFonts w:ascii="Arial" w:hAnsi="Arial" w:cs="Arial"/>
                <w:sz w:val="18"/>
                <w:szCs w:val="18"/>
              </w:rPr>
              <w:t>20 and now average</w:t>
            </w:r>
            <w:r w:rsidR="004107DE">
              <w:rPr>
                <w:rFonts w:ascii="Arial" w:hAnsi="Arial" w:cs="Arial"/>
                <w:sz w:val="18"/>
                <w:szCs w:val="18"/>
              </w:rPr>
              <w:t>s</w:t>
            </w:r>
            <w:r w:rsidRPr="001F256A">
              <w:rPr>
                <w:rFonts w:ascii="Arial" w:hAnsi="Arial" w:cs="Arial"/>
                <w:sz w:val="18"/>
                <w:szCs w:val="18"/>
              </w:rPr>
              <w:t xml:space="preserve"> the past three years data, so past results are not comparable.</w:t>
            </w:r>
          </w:p>
        </w:tc>
      </w:tr>
      <w:tr w:rsidR="00704F11" w:rsidRPr="00A52226" w14:paraId="57FF487A" w14:textId="77777777" w:rsidTr="004B5AEA">
        <w:tc>
          <w:tcPr>
            <w:tcW w:w="15510" w:type="dxa"/>
            <w:gridSpan w:val="10"/>
            <w:tcBorders>
              <w:top w:val="single" w:sz="4" w:space="0" w:color="auto"/>
              <w:left w:val="single" w:sz="4" w:space="0" w:color="auto"/>
              <w:bottom w:val="single" w:sz="4" w:space="0" w:color="auto"/>
              <w:right w:val="single" w:sz="4" w:space="0" w:color="auto"/>
            </w:tcBorders>
            <w:shd w:val="clear" w:color="auto" w:fill="D5E8F1"/>
            <w:hideMark/>
          </w:tcPr>
          <w:p w14:paraId="4CD30F50" w14:textId="68FD6408" w:rsidR="00704F11" w:rsidRPr="00073212" w:rsidRDefault="00704F11" w:rsidP="006E53A2">
            <w:pPr>
              <w:pStyle w:val="TableText"/>
              <w:keepNext/>
              <w:spacing w:before="60" w:after="60"/>
              <w:rPr>
                <w:rFonts w:ascii="Arial" w:hAnsi="Arial" w:cs="Arial"/>
                <w:b/>
                <w:i/>
                <w:szCs w:val="18"/>
              </w:rPr>
            </w:pPr>
            <w:r w:rsidRPr="00073212">
              <w:rPr>
                <w:rFonts w:ascii="Arial" w:hAnsi="Arial" w:cs="Arial"/>
                <w:b/>
                <w:i/>
                <w:szCs w:val="18"/>
              </w:rPr>
              <w:t>Maternal and Child Health (MCH)</w:t>
            </w:r>
          </w:p>
        </w:tc>
      </w:tr>
      <w:tr w:rsidR="00704F11" w:rsidRPr="00A52226" w14:paraId="07C32421" w14:textId="77777777" w:rsidTr="00003155">
        <w:tc>
          <w:tcPr>
            <w:tcW w:w="574" w:type="dxa"/>
            <w:tcBorders>
              <w:top w:val="single" w:sz="4" w:space="0" w:color="auto"/>
              <w:left w:val="single" w:sz="4" w:space="0" w:color="auto"/>
              <w:bottom w:val="single" w:sz="4" w:space="0" w:color="auto"/>
              <w:right w:val="single" w:sz="4" w:space="0" w:color="auto"/>
            </w:tcBorders>
            <w:shd w:val="clear" w:color="auto" w:fill="auto"/>
            <w:hideMark/>
          </w:tcPr>
          <w:p w14:paraId="778C570B" w14:textId="77777777" w:rsidR="00704F11" w:rsidRPr="00073212" w:rsidRDefault="00704F11" w:rsidP="006E53A2">
            <w:pPr>
              <w:pStyle w:val="TableText"/>
              <w:keepNext/>
              <w:spacing w:before="60" w:after="60"/>
              <w:rPr>
                <w:rFonts w:ascii="Arial" w:hAnsi="Arial" w:cs="Arial"/>
                <w:szCs w:val="18"/>
              </w:rPr>
            </w:pPr>
            <w:r w:rsidRPr="00073212">
              <w:rPr>
                <w:rFonts w:ascii="Arial" w:hAnsi="Arial" w:cs="Arial"/>
                <w:szCs w:val="18"/>
              </w:rPr>
              <w:t>MC4</w:t>
            </w:r>
          </w:p>
        </w:tc>
        <w:tc>
          <w:tcPr>
            <w:tcW w:w="3532" w:type="dxa"/>
            <w:tcBorders>
              <w:top w:val="single" w:sz="4" w:space="0" w:color="auto"/>
              <w:left w:val="single" w:sz="4" w:space="0" w:color="auto"/>
              <w:bottom w:val="single" w:sz="4" w:space="0" w:color="auto"/>
              <w:right w:val="single" w:sz="4" w:space="0" w:color="auto"/>
            </w:tcBorders>
            <w:shd w:val="clear" w:color="auto" w:fill="auto"/>
            <w:hideMark/>
          </w:tcPr>
          <w:p w14:paraId="5DF44252" w14:textId="77777777" w:rsidR="00704F11" w:rsidRPr="00073212" w:rsidRDefault="00704F11" w:rsidP="006E53A2">
            <w:pPr>
              <w:pStyle w:val="BodyText"/>
              <w:spacing w:before="60" w:after="60"/>
              <w:rPr>
                <w:rFonts w:ascii="Arial" w:hAnsi="Arial" w:cs="Arial"/>
                <w:b/>
                <w:bCs/>
                <w:i/>
                <w:sz w:val="18"/>
                <w:szCs w:val="18"/>
              </w:rPr>
            </w:pPr>
            <w:r w:rsidRPr="00073212">
              <w:rPr>
                <w:rFonts w:ascii="Arial" w:hAnsi="Arial" w:cs="Arial"/>
                <w:b/>
                <w:bCs/>
                <w:i/>
                <w:sz w:val="18"/>
                <w:szCs w:val="18"/>
              </w:rPr>
              <w:t>Participation</w:t>
            </w:r>
          </w:p>
          <w:p w14:paraId="04C47DD7" w14:textId="77777777" w:rsidR="00FB321F" w:rsidRDefault="00704F11" w:rsidP="00FB321F">
            <w:pPr>
              <w:keepNext/>
              <w:spacing w:before="60" w:after="60"/>
              <w:rPr>
                <w:rFonts w:ascii="Arial" w:hAnsi="Arial" w:cs="Arial"/>
                <w:i/>
                <w:iCs/>
                <w:sz w:val="18"/>
                <w:szCs w:val="18"/>
              </w:rPr>
            </w:pPr>
            <w:r w:rsidRPr="00073212">
              <w:rPr>
                <w:rFonts w:ascii="Arial" w:hAnsi="Arial" w:cs="Arial"/>
                <w:i/>
                <w:iCs/>
                <w:sz w:val="18"/>
                <w:szCs w:val="18"/>
              </w:rPr>
              <w:t>Participation in the MCH service</w:t>
            </w:r>
          </w:p>
          <w:p w14:paraId="08F15906" w14:textId="2CF316F5" w:rsidR="00704F11" w:rsidRPr="00FB321F" w:rsidRDefault="00704F11" w:rsidP="00FB321F">
            <w:pPr>
              <w:keepNext/>
              <w:spacing w:before="60" w:after="60"/>
              <w:rPr>
                <w:rFonts w:ascii="Arial" w:hAnsi="Arial" w:cs="Arial"/>
                <w:i/>
                <w:iCs/>
                <w:sz w:val="18"/>
                <w:szCs w:val="18"/>
              </w:rPr>
            </w:pPr>
            <w:r w:rsidRPr="00073212">
              <w:rPr>
                <w:rFonts w:ascii="Arial" w:hAnsi="Arial" w:cs="Arial"/>
                <w:spacing w:val="0"/>
                <w:szCs w:val="18"/>
              </w:rPr>
              <w:t>[Number of children who attend the MCH service at least once (in the year) / Number of children enrolled in the MCH service] x100</w:t>
            </w:r>
          </w:p>
        </w:tc>
        <w:tc>
          <w:tcPr>
            <w:tcW w:w="1287" w:type="dxa"/>
            <w:tcBorders>
              <w:top w:val="single" w:sz="4" w:space="0" w:color="auto"/>
              <w:left w:val="single" w:sz="4" w:space="0" w:color="auto"/>
              <w:bottom w:val="single" w:sz="4" w:space="0" w:color="auto"/>
              <w:right w:val="single" w:sz="4" w:space="0" w:color="auto"/>
            </w:tcBorders>
            <w:shd w:val="clear" w:color="auto" w:fill="auto"/>
          </w:tcPr>
          <w:p w14:paraId="2DF0E092" w14:textId="77777777" w:rsidR="00704F11" w:rsidRPr="00073212" w:rsidRDefault="00704F11" w:rsidP="006E53A2">
            <w:pPr>
              <w:pStyle w:val="TableText"/>
              <w:keepNext/>
              <w:spacing w:before="60" w:after="60"/>
              <w:jc w:val="right"/>
              <w:rPr>
                <w:rFonts w:ascii="Arial" w:hAnsi="Arial" w:cs="Arial"/>
                <w:szCs w:val="18"/>
              </w:rPr>
            </w:pPr>
            <w:r w:rsidRPr="00073212">
              <w:rPr>
                <w:rFonts w:ascii="Arial" w:hAnsi="Arial" w:cs="Arial"/>
                <w:szCs w:val="23"/>
              </w:rPr>
              <w:t>73.17%</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0CE40D05" w14:textId="77777777" w:rsidR="00704F11" w:rsidRPr="00073212" w:rsidRDefault="00704F11" w:rsidP="006E53A2">
            <w:pPr>
              <w:pStyle w:val="TableText"/>
              <w:keepNext/>
              <w:spacing w:before="60" w:after="60"/>
              <w:jc w:val="right"/>
              <w:rPr>
                <w:rFonts w:ascii="Arial" w:hAnsi="Arial" w:cs="Arial"/>
                <w:szCs w:val="18"/>
              </w:rPr>
            </w:pPr>
            <w:r w:rsidRPr="00073212">
              <w:rPr>
                <w:rFonts w:ascii="Arial" w:hAnsi="Arial" w:cs="Arial"/>
                <w:szCs w:val="23"/>
              </w:rPr>
              <w:t>73.14%</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23D43356" w14:textId="77777777" w:rsidR="00704F11" w:rsidRPr="00073212" w:rsidRDefault="00704F11" w:rsidP="006E53A2">
            <w:pPr>
              <w:keepNext/>
              <w:spacing w:before="60" w:after="60"/>
              <w:jc w:val="right"/>
              <w:rPr>
                <w:rFonts w:ascii="Arial" w:hAnsi="Arial" w:cs="Arial"/>
                <w:sz w:val="18"/>
                <w:szCs w:val="23"/>
              </w:rPr>
            </w:pPr>
            <w:r w:rsidRPr="00073212">
              <w:rPr>
                <w:rFonts w:ascii="Arial" w:hAnsi="Arial" w:cs="Arial"/>
                <w:sz w:val="18"/>
                <w:szCs w:val="23"/>
              </w:rPr>
              <w:t>72.56%</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1EC23EC3" w14:textId="6A159190" w:rsidR="00704F11" w:rsidRPr="00A32D05" w:rsidRDefault="00A32D05" w:rsidP="006E53A2">
            <w:pPr>
              <w:keepNext/>
              <w:spacing w:before="60" w:after="60"/>
              <w:jc w:val="right"/>
              <w:rPr>
                <w:rFonts w:ascii="Arial" w:hAnsi="Arial" w:cs="Arial"/>
                <w:sz w:val="18"/>
                <w:szCs w:val="23"/>
              </w:rPr>
            </w:pPr>
            <w:r w:rsidRPr="00A32D05">
              <w:rPr>
                <w:rFonts w:ascii="Arial" w:hAnsi="Arial" w:cs="Arial"/>
                <w:sz w:val="18"/>
                <w:szCs w:val="23"/>
              </w:rPr>
              <w:t>74.40</w:t>
            </w:r>
            <w:r w:rsidR="00704F11" w:rsidRPr="00A32D05">
              <w:rPr>
                <w:rFonts w:ascii="Arial" w:hAnsi="Arial" w:cs="Arial"/>
                <w:sz w:val="18"/>
                <w:szCs w:val="23"/>
              </w:rPr>
              <w:t>%</w:t>
            </w:r>
          </w:p>
        </w:tc>
        <w:tc>
          <w:tcPr>
            <w:tcW w:w="5863" w:type="dxa"/>
            <w:tcBorders>
              <w:top w:val="single" w:sz="4" w:space="0" w:color="auto"/>
              <w:left w:val="single" w:sz="4" w:space="0" w:color="auto"/>
              <w:bottom w:val="single" w:sz="4" w:space="0" w:color="auto"/>
              <w:right w:val="single" w:sz="4" w:space="0" w:color="auto"/>
            </w:tcBorders>
            <w:shd w:val="clear" w:color="auto" w:fill="auto"/>
          </w:tcPr>
          <w:p w14:paraId="1CEE947C" w14:textId="4B140C33" w:rsidR="00704F11" w:rsidRPr="00FA567B" w:rsidRDefault="000159FC" w:rsidP="006E53A2">
            <w:pPr>
              <w:pStyle w:val="TableText"/>
              <w:keepNext/>
              <w:spacing w:before="60" w:after="60"/>
              <w:rPr>
                <w:rFonts w:ascii="Arial" w:hAnsi="Arial" w:cs="Arial"/>
                <w:szCs w:val="18"/>
                <w:highlight w:val="yellow"/>
              </w:rPr>
            </w:pPr>
            <w:r w:rsidRPr="000159FC">
              <w:rPr>
                <w:rFonts w:ascii="Arial" w:hAnsi="Arial" w:cs="Arial"/>
                <w:szCs w:val="18"/>
              </w:rPr>
              <w:t>The increase in participation rates reflects a return to pre-pandemic Maternal Child and Health service delivery.</w:t>
            </w:r>
          </w:p>
        </w:tc>
      </w:tr>
      <w:tr w:rsidR="00704F11" w:rsidRPr="00A52226" w14:paraId="2CE5FC1A" w14:textId="77777777" w:rsidTr="004B5AEA">
        <w:tc>
          <w:tcPr>
            <w:tcW w:w="574" w:type="dxa"/>
            <w:tcBorders>
              <w:top w:val="single" w:sz="4" w:space="0" w:color="auto"/>
              <w:left w:val="single" w:sz="4" w:space="0" w:color="auto"/>
              <w:bottom w:val="single" w:sz="4" w:space="0" w:color="auto"/>
              <w:right w:val="single" w:sz="4" w:space="0" w:color="auto"/>
            </w:tcBorders>
            <w:shd w:val="clear" w:color="auto" w:fill="auto"/>
            <w:hideMark/>
          </w:tcPr>
          <w:p w14:paraId="644DB99D" w14:textId="77777777" w:rsidR="00704F11" w:rsidRPr="00073212" w:rsidRDefault="00704F11" w:rsidP="006E53A2">
            <w:pPr>
              <w:pStyle w:val="TableText"/>
              <w:keepNext/>
              <w:spacing w:before="60" w:after="60"/>
              <w:rPr>
                <w:rFonts w:ascii="Arial" w:hAnsi="Arial" w:cs="Arial"/>
                <w:szCs w:val="18"/>
              </w:rPr>
            </w:pPr>
            <w:r w:rsidRPr="00073212">
              <w:rPr>
                <w:rFonts w:ascii="Arial" w:hAnsi="Arial" w:cs="Arial"/>
                <w:szCs w:val="18"/>
              </w:rPr>
              <w:lastRenderedPageBreak/>
              <w:t>MC5</w:t>
            </w:r>
          </w:p>
        </w:tc>
        <w:tc>
          <w:tcPr>
            <w:tcW w:w="3532" w:type="dxa"/>
            <w:tcBorders>
              <w:top w:val="single" w:sz="4" w:space="0" w:color="auto"/>
              <w:left w:val="single" w:sz="4" w:space="0" w:color="auto"/>
              <w:bottom w:val="single" w:sz="4" w:space="0" w:color="auto"/>
              <w:right w:val="single" w:sz="4" w:space="0" w:color="auto"/>
            </w:tcBorders>
            <w:shd w:val="clear" w:color="auto" w:fill="auto"/>
            <w:hideMark/>
          </w:tcPr>
          <w:p w14:paraId="14D69BA6" w14:textId="77777777" w:rsidR="00704F11" w:rsidRPr="00073212" w:rsidRDefault="00704F11" w:rsidP="006E53A2">
            <w:pPr>
              <w:pStyle w:val="BodyText"/>
              <w:spacing w:before="60" w:after="60"/>
              <w:rPr>
                <w:rFonts w:ascii="Arial" w:hAnsi="Arial" w:cs="Arial"/>
                <w:b/>
                <w:bCs/>
                <w:i/>
                <w:sz w:val="18"/>
                <w:szCs w:val="18"/>
              </w:rPr>
            </w:pPr>
            <w:r w:rsidRPr="00073212">
              <w:rPr>
                <w:rFonts w:ascii="Arial" w:hAnsi="Arial" w:cs="Arial"/>
                <w:b/>
                <w:bCs/>
                <w:i/>
                <w:sz w:val="18"/>
                <w:szCs w:val="18"/>
              </w:rPr>
              <w:t>Participation</w:t>
            </w:r>
          </w:p>
          <w:p w14:paraId="5E16BB65" w14:textId="77777777" w:rsidR="00FB321F" w:rsidRDefault="00704F11" w:rsidP="00FB321F">
            <w:pPr>
              <w:keepNext/>
              <w:spacing w:before="60" w:after="60"/>
              <w:rPr>
                <w:rFonts w:ascii="Arial" w:hAnsi="Arial" w:cs="Arial"/>
                <w:i/>
                <w:iCs/>
                <w:sz w:val="18"/>
                <w:szCs w:val="18"/>
              </w:rPr>
            </w:pPr>
            <w:r w:rsidRPr="00073212">
              <w:rPr>
                <w:rFonts w:ascii="Arial" w:hAnsi="Arial" w:cs="Arial"/>
                <w:i/>
                <w:iCs/>
                <w:sz w:val="18"/>
                <w:szCs w:val="18"/>
              </w:rPr>
              <w:t>Participation in the MCH service by Aboriginal children</w:t>
            </w:r>
          </w:p>
          <w:p w14:paraId="7C447354" w14:textId="40A6E7C8" w:rsidR="00704F11" w:rsidRPr="00FB321F" w:rsidRDefault="00704F11" w:rsidP="00FB321F">
            <w:pPr>
              <w:keepNext/>
              <w:spacing w:before="60" w:after="60"/>
              <w:rPr>
                <w:rFonts w:ascii="Arial" w:hAnsi="Arial" w:cs="Arial"/>
                <w:i/>
                <w:iCs/>
                <w:sz w:val="18"/>
                <w:szCs w:val="18"/>
              </w:rPr>
            </w:pPr>
            <w:r w:rsidRPr="00073212">
              <w:rPr>
                <w:rFonts w:ascii="Arial" w:hAnsi="Arial" w:cs="Arial"/>
                <w:spacing w:val="0"/>
                <w:szCs w:val="18"/>
              </w:rPr>
              <w:t>[Number of Aboriginal children who attend the MCH service at least once (in the year) / Number of Aboriginal children enrolled in the MCH service] x100</w:t>
            </w:r>
          </w:p>
        </w:tc>
        <w:tc>
          <w:tcPr>
            <w:tcW w:w="1287" w:type="dxa"/>
            <w:tcBorders>
              <w:top w:val="single" w:sz="4" w:space="0" w:color="auto"/>
              <w:left w:val="single" w:sz="4" w:space="0" w:color="auto"/>
              <w:bottom w:val="single" w:sz="4" w:space="0" w:color="auto"/>
              <w:right w:val="single" w:sz="4" w:space="0" w:color="auto"/>
            </w:tcBorders>
            <w:shd w:val="clear" w:color="auto" w:fill="auto"/>
          </w:tcPr>
          <w:p w14:paraId="69094896" w14:textId="77777777" w:rsidR="00704F11" w:rsidRPr="00073212" w:rsidRDefault="00704F11" w:rsidP="006E53A2">
            <w:pPr>
              <w:pStyle w:val="TableText"/>
              <w:keepNext/>
              <w:spacing w:before="60" w:after="60"/>
              <w:jc w:val="right"/>
              <w:rPr>
                <w:rFonts w:ascii="Arial" w:hAnsi="Arial" w:cs="Arial"/>
                <w:szCs w:val="18"/>
              </w:rPr>
            </w:pPr>
            <w:r w:rsidRPr="00073212">
              <w:rPr>
                <w:rFonts w:ascii="Arial" w:hAnsi="Arial" w:cs="Arial"/>
                <w:szCs w:val="23"/>
              </w:rPr>
              <w:t>63.39%</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24329210" w14:textId="77777777" w:rsidR="00704F11" w:rsidRPr="00073212" w:rsidRDefault="00704F11" w:rsidP="006E53A2">
            <w:pPr>
              <w:pStyle w:val="TableText"/>
              <w:keepNext/>
              <w:spacing w:before="60" w:after="60"/>
              <w:jc w:val="right"/>
              <w:rPr>
                <w:rFonts w:ascii="Arial" w:hAnsi="Arial" w:cs="Arial"/>
                <w:szCs w:val="18"/>
              </w:rPr>
            </w:pPr>
            <w:r w:rsidRPr="00073212">
              <w:rPr>
                <w:rFonts w:ascii="Arial" w:hAnsi="Arial" w:cs="Arial"/>
                <w:szCs w:val="23"/>
              </w:rPr>
              <w:t>76.37%</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431A350C" w14:textId="77777777" w:rsidR="00704F11" w:rsidRPr="00073212" w:rsidRDefault="00704F11" w:rsidP="006E53A2">
            <w:pPr>
              <w:keepNext/>
              <w:spacing w:before="60" w:after="60"/>
              <w:jc w:val="right"/>
              <w:rPr>
                <w:rFonts w:ascii="Arial" w:hAnsi="Arial" w:cs="Arial"/>
                <w:sz w:val="18"/>
                <w:szCs w:val="23"/>
              </w:rPr>
            </w:pPr>
            <w:r w:rsidRPr="00073212">
              <w:rPr>
                <w:rFonts w:ascii="Arial" w:hAnsi="Arial" w:cs="Arial"/>
                <w:sz w:val="18"/>
                <w:szCs w:val="23"/>
              </w:rPr>
              <w:t>77.47%</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5F71E0E7" w14:textId="68F42C58" w:rsidR="00704F11" w:rsidRPr="00A32D05" w:rsidRDefault="00A32D05" w:rsidP="006E53A2">
            <w:pPr>
              <w:keepNext/>
              <w:spacing w:before="60" w:after="60"/>
              <w:jc w:val="right"/>
              <w:rPr>
                <w:rFonts w:ascii="Arial" w:hAnsi="Arial" w:cs="Arial"/>
                <w:sz w:val="18"/>
                <w:szCs w:val="23"/>
              </w:rPr>
            </w:pPr>
            <w:r>
              <w:rPr>
                <w:rFonts w:ascii="Arial" w:hAnsi="Arial" w:cs="Arial"/>
                <w:sz w:val="18"/>
                <w:szCs w:val="23"/>
              </w:rPr>
              <w:t>72.02</w:t>
            </w:r>
            <w:r w:rsidR="00704F11" w:rsidRPr="00A32D05">
              <w:rPr>
                <w:rFonts w:ascii="Arial" w:hAnsi="Arial" w:cs="Arial"/>
                <w:sz w:val="18"/>
                <w:szCs w:val="23"/>
              </w:rPr>
              <w:t>%</w:t>
            </w:r>
          </w:p>
        </w:tc>
        <w:tc>
          <w:tcPr>
            <w:tcW w:w="5863" w:type="dxa"/>
            <w:tcBorders>
              <w:top w:val="single" w:sz="4" w:space="0" w:color="auto"/>
              <w:left w:val="single" w:sz="4" w:space="0" w:color="auto"/>
              <w:bottom w:val="single" w:sz="4" w:space="0" w:color="auto"/>
              <w:right w:val="single" w:sz="4" w:space="0" w:color="auto"/>
            </w:tcBorders>
            <w:shd w:val="clear" w:color="auto" w:fill="auto"/>
          </w:tcPr>
          <w:p w14:paraId="2ECDEC10" w14:textId="07741ABA" w:rsidR="00704F11" w:rsidRPr="00FA567B" w:rsidRDefault="000159FC" w:rsidP="006E53A2">
            <w:pPr>
              <w:pStyle w:val="TableText"/>
              <w:keepNext/>
              <w:spacing w:before="60" w:after="60"/>
              <w:rPr>
                <w:rFonts w:ascii="Arial" w:hAnsi="Arial" w:cs="Arial"/>
                <w:spacing w:val="0"/>
                <w:szCs w:val="18"/>
                <w:highlight w:val="yellow"/>
              </w:rPr>
            </w:pPr>
            <w:r w:rsidRPr="000159FC">
              <w:rPr>
                <w:rFonts w:ascii="Arial" w:hAnsi="Arial" w:cs="Arial"/>
                <w:szCs w:val="18"/>
              </w:rPr>
              <w:t>From January 2022, the local Aboriginal Co</w:t>
            </w:r>
            <w:r w:rsidR="004107DE">
              <w:rPr>
                <w:rFonts w:ascii="Arial" w:hAnsi="Arial" w:cs="Arial"/>
                <w:szCs w:val="18"/>
              </w:rPr>
              <w:t>-operative</w:t>
            </w:r>
            <w:r w:rsidRPr="000159FC">
              <w:rPr>
                <w:rFonts w:ascii="Arial" w:hAnsi="Arial" w:cs="Arial"/>
                <w:szCs w:val="18"/>
              </w:rPr>
              <w:t xml:space="preserve"> Maternal Child and Health Service began using their own database to record service participation. Families have a choice to attend either the Aboriginal Maternal and Child Health Service or the City's Maternal and Child Health Service.</w:t>
            </w:r>
          </w:p>
        </w:tc>
      </w:tr>
      <w:tr w:rsidR="00704F11" w:rsidRPr="00A52226" w14:paraId="7B70E956" w14:textId="77777777" w:rsidTr="004B5AEA">
        <w:tc>
          <w:tcPr>
            <w:tcW w:w="15510" w:type="dxa"/>
            <w:gridSpan w:val="10"/>
            <w:tcBorders>
              <w:top w:val="single" w:sz="4" w:space="0" w:color="auto"/>
              <w:left w:val="single" w:sz="4" w:space="0" w:color="auto"/>
              <w:bottom w:val="single" w:sz="4" w:space="0" w:color="auto"/>
              <w:right w:val="single" w:sz="4" w:space="0" w:color="auto"/>
            </w:tcBorders>
            <w:shd w:val="clear" w:color="auto" w:fill="D5E8F1"/>
            <w:hideMark/>
          </w:tcPr>
          <w:p w14:paraId="0E054691" w14:textId="77777777" w:rsidR="00704F11" w:rsidRPr="00FA567B" w:rsidRDefault="00704F11" w:rsidP="006E53A2">
            <w:pPr>
              <w:pStyle w:val="TableText"/>
              <w:keepNext/>
              <w:spacing w:before="60" w:after="60"/>
              <w:rPr>
                <w:rFonts w:ascii="Arial" w:hAnsi="Arial" w:cs="Arial"/>
                <w:b/>
                <w:i/>
                <w:szCs w:val="18"/>
                <w:highlight w:val="yellow"/>
              </w:rPr>
            </w:pPr>
            <w:r w:rsidRPr="00073212">
              <w:rPr>
                <w:rFonts w:ascii="Arial" w:hAnsi="Arial" w:cs="Arial"/>
                <w:b/>
                <w:i/>
                <w:szCs w:val="18"/>
              </w:rPr>
              <w:t>Roads</w:t>
            </w:r>
          </w:p>
        </w:tc>
      </w:tr>
      <w:tr w:rsidR="00704F11" w:rsidRPr="00A52226" w14:paraId="000710D0" w14:textId="77777777" w:rsidTr="004B5AEA">
        <w:tc>
          <w:tcPr>
            <w:tcW w:w="574" w:type="dxa"/>
            <w:tcBorders>
              <w:top w:val="single" w:sz="4" w:space="0" w:color="auto"/>
              <w:left w:val="single" w:sz="4" w:space="0" w:color="auto"/>
              <w:bottom w:val="single" w:sz="4" w:space="0" w:color="auto"/>
              <w:right w:val="single" w:sz="4" w:space="0" w:color="auto"/>
            </w:tcBorders>
            <w:shd w:val="clear" w:color="auto" w:fill="auto"/>
            <w:hideMark/>
          </w:tcPr>
          <w:p w14:paraId="35B47F14" w14:textId="77777777" w:rsidR="00704F11" w:rsidRPr="00073212" w:rsidRDefault="00704F11" w:rsidP="006E53A2">
            <w:pPr>
              <w:pStyle w:val="TableText"/>
              <w:keepNext/>
              <w:spacing w:before="60" w:after="60"/>
              <w:rPr>
                <w:rFonts w:ascii="Arial" w:hAnsi="Arial" w:cs="Arial"/>
                <w:szCs w:val="18"/>
              </w:rPr>
            </w:pPr>
            <w:r w:rsidRPr="00073212">
              <w:rPr>
                <w:rFonts w:ascii="Arial" w:hAnsi="Arial" w:cs="Arial"/>
                <w:szCs w:val="18"/>
              </w:rPr>
              <w:t>R5</w:t>
            </w:r>
          </w:p>
        </w:tc>
        <w:tc>
          <w:tcPr>
            <w:tcW w:w="3532" w:type="dxa"/>
            <w:tcBorders>
              <w:top w:val="single" w:sz="4" w:space="0" w:color="auto"/>
              <w:left w:val="single" w:sz="4" w:space="0" w:color="auto"/>
              <w:bottom w:val="single" w:sz="4" w:space="0" w:color="auto"/>
              <w:right w:val="single" w:sz="4" w:space="0" w:color="auto"/>
            </w:tcBorders>
            <w:shd w:val="clear" w:color="auto" w:fill="auto"/>
            <w:hideMark/>
          </w:tcPr>
          <w:p w14:paraId="687BFF66" w14:textId="77777777" w:rsidR="00704F11" w:rsidRPr="00073212" w:rsidRDefault="00704F11" w:rsidP="006E53A2">
            <w:pPr>
              <w:keepNext/>
              <w:spacing w:before="60" w:after="60"/>
              <w:rPr>
                <w:rFonts w:ascii="Arial" w:hAnsi="Arial" w:cs="Arial"/>
                <w:i/>
                <w:iCs/>
                <w:sz w:val="18"/>
                <w:szCs w:val="18"/>
              </w:rPr>
            </w:pPr>
            <w:r w:rsidRPr="00073212">
              <w:rPr>
                <w:rFonts w:ascii="Arial" w:hAnsi="Arial" w:cs="Arial"/>
                <w:b/>
                <w:bCs/>
                <w:i/>
                <w:sz w:val="18"/>
                <w:szCs w:val="18"/>
              </w:rPr>
              <w:t>Satisfaction</w:t>
            </w:r>
            <w:r w:rsidRPr="00073212">
              <w:rPr>
                <w:rFonts w:ascii="Arial" w:hAnsi="Arial" w:cs="Arial"/>
                <w:i/>
                <w:iCs/>
                <w:sz w:val="18"/>
                <w:szCs w:val="18"/>
              </w:rPr>
              <w:t xml:space="preserve"> </w:t>
            </w:r>
          </w:p>
          <w:p w14:paraId="37FE6167" w14:textId="77777777" w:rsidR="00FB321F" w:rsidRDefault="00704F11" w:rsidP="006E53A2">
            <w:pPr>
              <w:keepNext/>
              <w:spacing w:before="60" w:after="60"/>
              <w:rPr>
                <w:rFonts w:ascii="Arial" w:hAnsi="Arial" w:cs="Arial"/>
                <w:i/>
                <w:iCs/>
                <w:sz w:val="18"/>
                <w:szCs w:val="18"/>
              </w:rPr>
            </w:pPr>
            <w:r w:rsidRPr="00073212">
              <w:rPr>
                <w:rFonts w:ascii="Arial" w:hAnsi="Arial" w:cs="Arial"/>
                <w:i/>
                <w:iCs/>
                <w:sz w:val="18"/>
                <w:szCs w:val="18"/>
              </w:rPr>
              <w:t>Satisfaction with sealed local roads</w:t>
            </w:r>
          </w:p>
          <w:p w14:paraId="7801E3C9" w14:textId="4CA383A6" w:rsidR="00704F11" w:rsidRPr="00073212" w:rsidRDefault="00704F11" w:rsidP="006E53A2">
            <w:pPr>
              <w:keepNext/>
              <w:spacing w:before="60" w:after="60"/>
              <w:rPr>
                <w:rFonts w:ascii="Arial" w:hAnsi="Arial" w:cs="Arial"/>
                <w:i/>
                <w:iCs/>
                <w:sz w:val="18"/>
                <w:szCs w:val="18"/>
              </w:rPr>
            </w:pPr>
            <w:r w:rsidRPr="00073212">
              <w:rPr>
                <w:rFonts w:ascii="Arial" w:hAnsi="Arial" w:cs="Arial"/>
                <w:sz w:val="18"/>
                <w:szCs w:val="18"/>
              </w:rPr>
              <w:t>[Community satisfaction rating out of 100 with how council has performed on the condition of sealed local roads]</w:t>
            </w:r>
          </w:p>
        </w:tc>
        <w:tc>
          <w:tcPr>
            <w:tcW w:w="1287" w:type="dxa"/>
            <w:tcBorders>
              <w:top w:val="single" w:sz="4" w:space="0" w:color="auto"/>
              <w:left w:val="single" w:sz="4" w:space="0" w:color="auto"/>
              <w:bottom w:val="single" w:sz="4" w:space="0" w:color="auto"/>
              <w:right w:val="single" w:sz="4" w:space="0" w:color="auto"/>
            </w:tcBorders>
            <w:shd w:val="clear" w:color="auto" w:fill="auto"/>
          </w:tcPr>
          <w:p w14:paraId="7B8CA042" w14:textId="77777777" w:rsidR="00704F11" w:rsidRPr="00073212" w:rsidRDefault="00704F11" w:rsidP="006E53A2">
            <w:pPr>
              <w:pStyle w:val="TableText"/>
              <w:keepNext/>
              <w:spacing w:before="60" w:after="60"/>
              <w:jc w:val="right"/>
              <w:rPr>
                <w:rFonts w:ascii="Arial" w:hAnsi="Arial" w:cs="Arial"/>
                <w:szCs w:val="18"/>
              </w:rPr>
            </w:pPr>
            <w:r w:rsidRPr="00073212">
              <w:rPr>
                <w:rFonts w:ascii="Arial" w:hAnsi="Arial" w:cs="Arial"/>
                <w:szCs w:val="18"/>
              </w:rPr>
              <w:t>54</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5CED091F" w14:textId="77777777" w:rsidR="00704F11" w:rsidRPr="00073212" w:rsidRDefault="00704F11" w:rsidP="006E53A2">
            <w:pPr>
              <w:pStyle w:val="TableText"/>
              <w:keepNext/>
              <w:spacing w:before="60" w:after="60"/>
              <w:jc w:val="right"/>
              <w:rPr>
                <w:rFonts w:ascii="Arial" w:hAnsi="Arial" w:cs="Arial"/>
                <w:szCs w:val="18"/>
              </w:rPr>
            </w:pPr>
            <w:r w:rsidRPr="00073212">
              <w:rPr>
                <w:rFonts w:ascii="Arial" w:hAnsi="Arial" w:cs="Arial"/>
                <w:szCs w:val="18"/>
              </w:rPr>
              <w:t>60</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0C83E1ED" w14:textId="77777777" w:rsidR="00704F11" w:rsidRPr="00073212" w:rsidRDefault="00704F11" w:rsidP="006E53A2">
            <w:pPr>
              <w:pStyle w:val="TableText"/>
              <w:keepNext/>
              <w:spacing w:before="60" w:after="60"/>
              <w:jc w:val="right"/>
              <w:rPr>
                <w:rFonts w:ascii="Arial" w:hAnsi="Arial" w:cs="Arial"/>
                <w:szCs w:val="18"/>
              </w:rPr>
            </w:pPr>
            <w:r w:rsidRPr="00073212">
              <w:rPr>
                <w:rFonts w:ascii="Arial" w:hAnsi="Arial" w:cs="Arial"/>
                <w:szCs w:val="18"/>
              </w:rPr>
              <w:t>62</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3A7EF7A5" w14:textId="397973F3" w:rsidR="00704F11" w:rsidRPr="00FA567B" w:rsidRDefault="00A32D05" w:rsidP="006E53A2">
            <w:pPr>
              <w:pStyle w:val="TableText"/>
              <w:keepNext/>
              <w:spacing w:before="60" w:after="60"/>
              <w:jc w:val="right"/>
              <w:rPr>
                <w:rFonts w:ascii="Arial" w:hAnsi="Arial" w:cs="Arial"/>
                <w:szCs w:val="18"/>
                <w:highlight w:val="yellow"/>
              </w:rPr>
            </w:pPr>
            <w:r w:rsidRPr="00A32D05">
              <w:rPr>
                <w:rFonts w:ascii="Arial" w:hAnsi="Arial" w:cs="Arial"/>
                <w:szCs w:val="18"/>
              </w:rPr>
              <w:t>57</w:t>
            </w:r>
          </w:p>
        </w:tc>
        <w:tc>
          <w:tcPr>
            <w:tcW w:w="5863" w:type="dxa"/>
            <w:tcBorders>
              <w:top w:val="single" w:sz="4" w:space="0" w:color="auto"/>
              <w:left w:val="single" w:sz="4" w:space="0" w:color="auto"/>
              <w:bottom w:val="single" w:sz="4" w:space="0" w:color="auto"/>
              <w:right w:val="single" w:sz="4" w:space="0" w:color="auto"/>
            </w:tcBorders>
            <w:shd w:val="clear" w:color="auto" w:fill="auto"/>
          </w:tcPr>
          <w:p w14:paraId="33EF57C6" w14:textId="3F2B08E8" w:rsidR="00704F11" w:rsidRPr="003D69AC" w:rsidRDefault="004107DE" w:rsidP="006E53A2">
            <w:pPr>
              <w:keepNext/>
              <w:spacing w:before="60" w:after="60"/>
              <w:rPr>
                <w:rFonts w:ascii="Arial" w:hAnsi="Arial" w:cs="Arial"/>
                <w:sz w:val="18"/>
                <w:szCs w:val="18"/>
                <w:highlight w:val="yellow"/>
              </w:rPr>
            </w:pPr>
            <w:r>
              <w:rPr>
                <w:rFonts w:ascii="Arial" w:hAnsi="Arial" w:cs="Arial"/>
                <w:sz w:val="18"/>
                <w:szCs w:val="18"/>
              </w:rPr>
              <w:t>Community satisfaction with sealed roads has decreased in line with the significant increase in the number of requests received. Inclement weather and the impact of the pandemic and flu season has resulted in a shortage of available resources, significantly reducing the City’s ability to respond to maintenance issues. Response times to maintenance issues are still aligned to the Road Management Plan. Whilst lower than the last two years, results are above the statewide and Regional Centres average.</w:t>
            </w:r>
          </w:p>
        </w:tc>
      </w:tr>
      <w:tr w:rsidR="00704F11" w:rsidRPr="00A52226" w14:paraId="2A039DD7" w14:textId="77777777" w:rsidTr="004B5AEA">
        <w:tc>
          <w:tcPr>
            <w:tcW w:w="15510" w:type="dxa"/>
            <w:gridSpan w:val="10"/>
            <w:tcBorders>
              <w:top w:val="single" w:sz="4" w:space="0" w:color="auto"/>
              <w:left w:val="single" w:sz="4" w:space="0" w:color="auto"/>
              <w:bottom w:val="single" w:sz="4" w:space="0" w:color="auto"/>
              <w:right w:val="single" w:sz="4" w:space="0" w:color="auto"/>
            </w:tcBorders>
            <w:shd w:val="clear" w:color="auto" w:fill="D5E8F1"/>
            <w:hideMark/>
          </w:tcPr>
          <w:p w14:paraId="2A1CB2C9" w14:textId="2878BD00" w:rsidR="00704F11" w:rsidRPr="00B46120" w:rsidRDefault="00704F11" w:rsidP="00252807">
            <w:pPr>
              <w:pStyle w:val="TableText"/>
              <w:keepNext/>
              <w:spacing w:before="60" w:after="60"/>
              <w:rPr>
                <w:rFonts w:ascii="Arial" w:hAnsi="Arial" w:cs="Arial"/>
                <w:b/>
                <w:i/>
                <w:szCs w:val="18"/>
              </w:rPr>
            </w:pPr>
            <w:r w:rsidRPr="00B46120">
              <w:rPr>
                <w:rFonts w:ascii="Arial" w:hAnsi="Arial" w:cs="Arial"/>
                <w:b/>
                <w:i/>
                <w:szCs w:val="18"/>
              </w:rPr>
              <w:t>Statutory Planning</w:t>
            </w:r>
          </w:p>
        </w:tc>
      </w:tr>
      <w:tr w:rsidR="00704F11" w:rsidRPr="00A52226" w14:paraId="39429E36" w14:textId="77777777" w:rsidTr="004B5AEA">
        <w:tc>
          <w:tcPr>
            <w:tcW w:w="574" w:type="dxa"/>
            <w:tcBorders>
              <w:top w:val="single" w:sz="4" w:space="0" w:color="auto"/>
              <w:left w:val="single" w:sz="4" w:space="0" w:color="auto"/>
              <w:bottom w:val="single" w:sz="4" w:space="0" w:color="auto"/>
              <w:right w:val="single" w:sz="4" w:space="0" w:color="auto"/>
            </w:tcBorders>
            <w:shd w:val="clear" w:color="auto" w:fill="auto"/>
            <w:hideMark/>
          </w:tcPr>
          <w:p w14:paraId="67CB19E5" w14:textId="77777777" w:rsidR="00704F11" w:rsidRPr="00B46120" w:rsidRDefault="00704F11" w:rsidP="00252807">
            <w:pPr>
              <w:pStyle w:val="TableText"/>
              <w:spacing w:before="60" w:after="60"/>
              <w:rPr>
                <w:rFonts w:ascii="Arial" w:hAnsi="Arial" w:cs="Arial"/>
                <w:szCs w:val="18"/>
              </w:rPr>
            </w:pPr>
            <w:r w:rsidRPr="00B46120">
              <w:rPr>
                <w:rFonts w:ascii="Arial" w:hAnsi="Arial" w:cs="Arial"/>
                <w:szCs w:val="18"/>
              </w:rPr>
              <w:t>SP4</w:t>
            </w:r>
          </w:p>
        </w:tc>
        <w:tc>
          <w:tcPr>
            <w:tcW w:w="3532" w:type="dxa"/>
            <w:tcBorders>
              <w:top w:val="single" w:sz="4" w:space="0" w:color="auto"/>
              <w:left w:val="single" w:sz="4" w:space="0" w:color="auto"/>
              <w:bottom w:val="single" w:sz="4" w:space="0" w:color="auto"/>
              <w:right w:val="single" w:sz="4" w:space="0" w:color="auto"/>
            </w:tcBorders>
            <w:shd w:val="clear" w:color="auto" w:fill="auto"/>
            <w:hideMark/>
          </w:tcPr>
          <w:p w14:paraId="75AD4965" w14:textId="23ADE9FC" w:rsidR="00704F11" w:rsidRPr="008D2F69" w:rsidRDefault="00704F11" w:rsidP="00252807">
            <w:pPr>
              <w:pStyle w:val="BodyText"/>
              <w:spacing w:before="60" w:after="60"/>
              <w:rPr>
                <w:rFonts w:ascii="Arial" w:hAnsi="Arial" w:cs="Arial"/>
                <w:b/>
                <w:bCs/>
                <w:i/>
                <w:sz w:val="18"/>
                <w:szCs w:val="18"/>
              </w:rPr>
            </w:pPr>
            <w:r w:rsidRPr="008D2F69">
              <w:rPr>
                <w:rFonts w:ascii="Arial" w:hAnsi="Arial" w:cs="Arial"/>
                <w:b/>
                <w:bCs/>
                <w:i/>
                <w:sz w:val="18"/>
                <w:szCs w:val="18"/>
              </w:rPr>
              <w:t>Decision</w:t>
            </w:r>
            <w:r w:rsidR="00447D58">
              <w:rPr>
                <w:rFonts w:ascii="Arial" w:hAnsi="Arial" w:cs="Arial"/>
                <w:b/>
                <w:bCs/>
                <w:i/>
                <w:sz w:val="18"/>
                <w:szCs w:val="18"/>
              </w:rPr>
              <w:t>-</w:t>
            </w:r>
            <w:r w:rsidRPr="008D2F69">
              <w:rPr>
                <w:rFonts w:ascii="Arial" w:hAnsi="Arial" w:cs="Arial"/>
                <w:b/>
                <w:bCs/>
                <w:i/>
                <w:sz w:val="18"/>
                <w:szCs w:val="18"/>
              </w:rPr>
              <w:t>making</w:t>
            </w:r>
          </w:p>
          <w:p w14:paraId="06B8B554" w14:textId="77777777" w:rsidR="00FB321F" w:rsidRDefault="00704F11" w:rsidP="00252807">
            <w:pPr>
              <w:spacing w:before="60" w:after="60"/>
              <w:rPr>
                <w:rFonts w:ascii="Arial" w:hAnsi="Arial" w:cs="Arial"/>
                <w:i/>
                <w:iCs/>
                <w:sz w:val="18"/>
                <w:szCs w:val="18"/>
              </w:rPr>
            </w:pPr>
            <w:r w:rsidRPr="008D2F69">
              <w:rPr>
                <w:rFonts w:ascii="Arial" w:hAnsi="Arial" w:cs="Arial"/>
                <w:i/>
                <w:iCs/>
                <w:sz w:val="18"/>
                <w:szCs w:val="18"/>
              </w:rPr>
              <w:t>Council planning decisions upheld at VCAT</w:t>
            </w:r>
          </w:p>
          <w:p w14:paraId="13E5946A" w14:textId="4BB55633" w:rsidR="00704F11" w:rsidRPr="008D2F69" w:rsidRDefault="00704F11" w:rsidP="00252807">
            <w:pPr>
              <w:spacing w:before="60" w:after="60"/>
              <w:rPr>
                <w:rFonts w:ascii="Arial" w:hAnsi="Arial" w:cs="Arial"/>
                <w:sz w:val="18"/>
                <w:szCs w:val="18"/>
              </w:rPr>
            </w:pPr>
            <w:r w:rsidRPr="008D2F69">
              <w:rPr>
                <w:rFonts w:ascii="Arial" w:hAnsi="Arial" w:cs="Arial"/>
                <w:sz w:val="18"/>
                <w:szCs w:val="18"/>
              </w:rPr>
              <w:t>[Number of VCAT decisions that did not set aside council's decision in relation to a planning application / Number of VCAT decisions in relation to planning applications] x100</w:t>
            </w:r>
          </w:p>
        </w:tc>
        <w:tc>
          <w:tcPr>
            <w:tcW w:w="1287" w:type="dxa"/>
            <w:tcBorders>
              <w:top w:val="single" w:sz="4" w:space="0" w:color="auto"/>
              <w:left w:val="single" w:sz="4" w:space="0" w:color="auto"/>
              <w:bottom w:val="single" w:sz="4" w:space="0" w:color="auto"/>
              <w:right w:val="single" w:sz="4" w:space="0" w:color="auto"/>
            </w:tcBorders>
            <w:shd w:val="clear" w:color="auto" w:fill="auto"/>
          </w:tcPr>
          <w:p w14:paraId="697B6F90" w14:textId="77777777" w:rsidR="00704F11" w:rsidRPr="008D2F69" w:rsidRDefault="00704F11" w:rsidP="00252807">
            <w:pPr>
              <w:pStyle w:val="TableText"/>
              <w:spacing w:before="60" w:after="60"/>
              <w:jc w:val="right"/>
              <w:rPr>
                <w:rFonts w:ascii="Arial" w:hAnsi="Arial" w:cs="Arial"/>
                <w:szCs w:val="18"/>
              </w:rPr>
            </w:pPr>
            <w:r w:rsidRPr="008D2F69">
              <w:rPr>
                <w:rFonts w:ascii="Arial" w:hAnsi="Arial" w:cs="Arial"/>
                <w:szCs w:val="18"/>
              </w:rPr>
              <w:t>64.00%</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3F73C4F9" w14:textId="77777777" w:rsidR="00704F11" w:rsidRPr="008D2F69" w:rsidRDefault="00704F11" w:rsidP="00252807">
            <w:pPr>
              <w:pStyle w:val="TableText"/>
              <w:spacing w:before="60" w:after="60"/>
              <w:jc w:val="right"/>
              <w:rPr>
                <w:rFonts w:ascii="Arial" w:hAnsi="Arial" w:cs="Arial"/>
                <w:szCs w:val="18"/>
              </w:rPr>
            </w:pPr>
            <w:r w:rsidRPr="008D2F69">
              <w:rPr>
                <w:rFonts w:ascii="Arial" w:hAnsi="Arial" w:cs="Arial"/>
                <w:szCs w:val="18"/>
              </w:rPr>
              <w:t>54.17%</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5758603E" w14:textId="77777777" w:rsidR="00704F11" w:rsidRPr="008D2F69" w:rsidRDefault="00704F11" w:rsidP="00252807">
            <w:pPr>
              <w:pStyle w:val="TableText"/>
              <w:spacing w:before="60" w:after="60"/>
              <w:jc w:val="right"/>
              <w:rPr>
                <w:rFonts w:ascii="Arial" w:hAnsi="Arial" w:cs="Arial"/>
                <w:szCs w:val="18"/>
              </w:rPr>
            </w:pPr>
            <w:r w:rsidRPr="008D2F69">
              <w:rPr>
                <w:rFonts w:ascii="Arial" w:hAnsi="Arial" w:cs="Arial"/>
                <w:szCs w:val="18"/>
              </w:rPr>
              <w:t>71.79%</w:t>
            </w:r>
          </w:p>
        </w:tc>
        <w:tc>
          <w:tcPr>
            <w:tcW w:w="1418" w:type="dxa"/>
            <w:gridSpan w:val="2"/>
            <w:tcBorders>
              <w:top w:val="single" w:sz="4" w:space="0" w:color="auto"/>
              <w:left w:val="single" w:sz="4" w:space="0" w:color="auto"/>
              <w:bottom w:val="single" w:sz="4" w:space="0" w:color="auto"/>
              <w:right w:val="single" w:sz="4" w:space="0" w:color="auto"/>
            </w:tcBorders>
            <w:shd w:val="clear" w:color="auto" w:fill="auto"/>
          </w:tcPr>
          <w:p w14:paraId="747117EA" w14:textId="567FA7DD" w:rsidR="00704F11" w:rsidRPr="00A32D05" w:rsidRDefault="00A32D05" w:rsidP="00252807">
            <w:pPr>
              <w:pStyle w:val="TableText"/>
              <w:spacing w:before="60" w:after="60"/>
              <w:jc w:val="right"/>
              <w:rPr>
                <w:rFonts w:ascii="Arial" w:hAnsi="Arial" w:cs="Arial"/>
                <w:szCs w:val="18"/>
              </w:rPr>
            </w:pPr>
            <w:r w:rsidRPr="00A32D05">
              <w:rPr>
                <w:rFonts w:ascii="Arial" w:hAnsi="Arial" w:cs="Arial"/>
                <w:szCs w:val="18"/>
              </w:rPr>
              <w:t>72.41</w:t>
            </w:r>
            <w:r w:rsidR="00704F11" w:rsidRPr="00A32D05">
              <w:rPr>
                <w:rFonts w:ascii="Arial" w:hAnsi="Arial" w:cs="Arial"/>
                <w:szCs w:val="18"/>
              </w:rPr>
              <w:t>%</w:t>
            </w:r>
          </w:p>
        </w:tc>
        <w:tc>
          <w:tcPr>
            <w:tcW w:w="5863" w:type="dxa"/>
            <w:tcBorders>
              <w:top w:val="single" w:sz="4" w:space="0" w:color="auto"/>
              <w:left w:val="single" w:sz="4" w:space="0" w:color="auto"/>
              <w:bottom w:val="single" w:sz="4" w:space="0" w:color="auto"/>
              <w:right w:val="single" w:sz="4" w:space="0" w:color="auto"/>
            </w:tcBorders>
            <w:shd w:val="clear" w:color="auto" w:fill="auto"/>
          </w:tcPr>
          <w:p w14:paraId="5BD5B633" w14:textId="684FDF37" w:rsidR="000159FC" w:rsidRPr="000159FC" w:rsidRDefault="000159FC" w:rsidP="00252807">
            <w:pPr>
              <w:spacing w:before="60" w:after="60"/>
              <w:rPr>
                <w:rFonts w:ascii="Arial" w:hAnsi="Arial" w:cs="Arial"/>
                <w:sz w:val="18"/>
                <w:szCs w:val="18"/>
              </w:rPr>
            </w:pPr>
            <w:r w:rsidRPr="000159FC">
              <w:rPr>
                <w:rFonts w:ascii="Arial" w:hAnsi="Arial" w:cs="Arial"/>
                <w:sz w:val="18"/>
                <w:szCs w:val="18"/>
              </w:rPr>
              <w:t>In the 2021</w:t>
            </w:r>
            <w:r w:rsidR="003303D3">
              <w:rPr>
                <w:rFonts w:ascii="Arial" w:hAnsi="Arial" w:cs="Arial"/>
                <w:sz w:val="18"/>
                <w:szCs w:val="18"/>
              </w:rPr>
              <w:t>‒</w:t>
            </w:r>
            <w:r w:rsidRPr="000159FC">
              <w:rPr>
                <w:rFonts w:ascii="Arial" w:hAnsi="Arial" w:cs="Arial"/>
                <w:sz w:val="18"/>
                <w:szCs w:val="18"/>
              </w:rPr>
              <w:t>2022 financial year, VCAT</w:t>
            </w:r>
            <w:r w:rsidR="00315A52">
              <w:rPr>
                <w:rFonts w:ascii="Arial" w:hAnsi="Arial" w:cs="Arial"/>
                <w:sz w:val="18"/>
                <w:szCs w:val="18"/>
              </w:rPr>
              <w:t xml:space="preserve"> s</w:t>
            </w:r>
            <w:r w:rsidRPr="000159FC">
              <w:rPr>
                <w:rFonts w:ascii="Arial" w:hAnsi="Arial" w:cs="Arial"/>
                <w:sz w:val="18"/>
                <w:szCs w:val="18"/>
              </w:rPr>
              <w:t>upported 21 of our 29 planning decisions.</w:t>
            </w:r>
          </w:p>
        </w:tc>
      </w:tr>
      <w:tr w:rsidR="00704F11" w:rsidRPr="00A52226" w14:paraId="10F5D1E4" w14:textId="77777777" w:rsidTr="004B5AEA">
        <w:tc>
          <w:tcPr>
            <w:tcW w:w="15510" w:type="dxa"/>
            <w:gridSpan w:val="10"/>
            <w:tcBorders>
              <w:top w:val="single" w:sz="4" w:space="0" w:color="auto"/>
              <w:left w:val="single" w:sz="4" w:space="0" w:color="auto"/>
              <w:bottom w:val="single" w:sz="4" w:space="0" w:color="auto"/>
              <w:right w:val="single" w:sz="4" w:space="0" w:color="auto"/>
            </w:tcBorders>
            <w:shd w:val="clear" w:color="auto" w:fill="D5E8F1"/>
            <w:hideMark/>
          </w:tcPr>
          <w:p w14:paraId="4BBC46D2" w14:textId="4DF4FB37" w:rsidR="00704F11" w:rsidRPr="008D2F69" w:rsidRDefault="00704F11" w:rsidP="006E53A2">
            <w:pPr>
              <w:pStyle w:val="TableText"/>
              <w:keepNext/>
              <w:spacing w:before="60" w:after="60"/>
              <w:rPr>
                <w:rFonts w:ascii="Arial" w:hAnsi="Arial" w:cs="Arial"/>
                <w:b/>
                <w:i/>
                <w:szCs w:val="18"/>
              </w:rPr>
            </w:pPr>
            <w:r w:rsidRPr="008D2F69">
              <w:rPr>
                <w:rFonts w:ascii="Arial" w:hAnsi="Arial" w:cs="Arial"/>
                <w:b/>
                <w:i/>
                <w:szCs w:val="18"/>
              </w:rPr>
              <w:lastRenderedPageBreak/>
              <w:t>Waste Collection</w:t>
            </w:r>
          </w:p>
        </w:tc>
      </w:tr>
      <w:tr w:rsidR="00704F11" w:rsidRPr="00A52226" w14:paraId="0A518351" w14:textId="77777777" w:rsidTr="008868BD">
        <w:tc>
          <w:tcPr>
            <w:tcW w:w="574" w:type="dxa"/>
            <w:tcBorders>
              <w:top w:val="single" w:sz="4" w:space="0" w:color="auto"/>
              <w:left w:val="single" w:sz="4" w:space="0" w:color="auto"/>
              <w:bottom w:val="single" w:sz="4" w:space="0" w:color="auto"/>
              <w:right w:val="single" w:sz="4" w:space="0" w:color="auto"/>
            </w:tcBorders>
            <w:shd w:val="clear" w:color="auto" w:fill="auto"/>
            <w:hideMark/>
          </w:tcPr>
          <w:p w14:paraId="4181C503" w14:textId="77777777" w:rsidR="00704F11" w:rsidRPr="00B46120" w:rsidRDefault="00704F11" w:rsidP="006E53A2">
            <w:pPr>
              <w:pStyle w:val="TableText"/>
              <w:keepNext/>
              <w:spacing w:before="60" w:after="60"/>
              <w:rPr>
                <w:rFonts w:ascii="Arial" w:hAnsi="Arial" w:cs="Arial"/>
                <w:szCs w:val="18"/>
              </w:rPr>
            </w:pPr>
            <w:r w:rsidRPr="00B46120">
              <w:rPr>
                <w:rFonts w:ascii="Arial" w:hAnsi="Arial" w:cs="Arial"/>
                <w:szCs w:val="18"/>
              </w:rPr>
              <w:t>WC5</w:t>
            </w:r>
          </w:p>
        </w:tc>
        <w:tc>
          <w:tcPr>
            <w:tcW w:w="3532" w:type="dxa"/>
            <w:tcBorders>
              <w:top w:val="single" w:sz="4" w:space="0" w:color="auto"/>
              <w:left w:val="single" w:sz="4" w:space="0" w:color="auto"/>
              <w:bottom w:val="single" w:sz="4" w:space="0" w:color="auto"/>
              <w:right w:val="single" w:sz="4" w:space="0" w:color="auto"/>
            </w:tcBorders>
            <w:shd w:val="clear" w:color="auto" w:fill="auto"/>
            <w:hideMark/>
          </w:tcPr>
          <w:p w14:paraId="2A6FCBDF" w14:textId="77777777" w:rsidR="00704F11" w:rsidRPr="008D2F69" w:rsidRDefault="00704F11" w:rsidP="006E53A2">
            <w:pPr>
              <w:pStyle w:val="BodyText"/>
              <w:keepNext/>
              <w:spacing w:before="60" w:after="60"/>
              <w:rPr>
                <w:rFonts w:ascii="Arial" w:hAnsi="Arial" w:cs="Arial"/>
                <w:b/>
                <w:bCs/>
                <w:i/>
                <w:sz w:val="18"/>
                <w:szCs w:val="18"/>
              </w:rPr>
            </w:pPr>
            <w:r w:rsidRPr="008D2F69">
              <w:rPr>
                <w:rFonts w:ascii="Arial" w:hAnsi="Arial" w:cs="Arial"/>
                <w:b/>
                <w:bCs/>
                <w:i/>
                <w:sz w:val="18"/>
                <w:szCs w:val="18"/>
              </w:rPr>
              <w:t>Waste diversion</w:t>
            </w:r>
          </w:p>
          <w:p w14:paraId="3E66E674" w14:textId="77777777" w:rsidR="00FB321F" w:rsidRDefault="00704F11" w:rsidP="006E53A2">
            <w:pPr>
              <w:keepNext/>
              <w:spacing w:before="60" w:after="60"/>
              <w:rPr>
                <w:rFonts w:ascii="Arial" w:hAnsi="Arial" w:cs="Arial"/>
                <w:i/>
                <w:iCs/>
                <w:sz w:val="18"/>
                <w:szCs w:val="18"/>
              </w:rPr>
            </w:pPr>
            <w:r w:rsidRPr="008D2F69">
              <w:rPr>
                <w:rFonts w:ascii="Arial" w:hAnsi="Arial" w:cs="Arial"/>
                <w:i/>
                <w:iCs/>
                <w:sz w:val="18"/>
                <w:szCs w:val="18"/>
              </w:rPr>
              <w:t>Kerbside collection waste diverted from landfill</w:t>
            </w:r>
          </w:p>
          <w:p w14:paraId="1DED044D" w14:textId="6238F6F4" w:rsidR="00704F11" w:rsidRPr="008D2F69" w:rsidRDefault="00704F11" w:rsidP="006E53A2">
            <w:pPr>
              <w:keepNext/>
              <w:spacing w:before="60" w:after="60"/>
              <w:rPr>
                <w:rFonts w:ascii="Arial" w:hAnsi="Arial" w:cs="Arial"/>
                <w:i/>
                <w:iCs/>
                <w:sz w:val="18"/>
                <w:szCs w:val="18"/>
              </w:rPr>
            </w:pPr>
            <w:r w:rsidRPr="008D2F69">
              <w:rPr>
                <w:rFonts w:ascii="Arial" w:hAnsi="Arial" w:cs="Arial"/>
                <w:sz w:val="18"/>
                <w:szCs w:val="18"/>
              </w:rPr>
              <w:t>[Weight of recyclables and green organics collected from kerbside bins / Weight of garbage, recyclables and green organics collected from kerbside bins] x100</w:t>
            </w:r>
          </w:p>
        </w:tc>
        <w:tc>
          <w:tcPr>
            <w:tcW w:w="1385" w:type="dxa"/>
            <w:gridSpan w:val="2"/>
            <w:tcBorders>
              <w:top w:val="single" w:sz="4" w:space="0" w:color="auto"/>
              <w:left w:val="single" w:sz="4" w:space="0" w:color="auto"/>
              <w:bottom w:val="single" w:sz="4" w:space="0" w:color="auto"/>
              <w:right w:val="single" w:sz="4" w:space="0" w:color="auto"/>
            </w:tcBorders>
            <w:shd w:val="clear" w:color="auto" w:fill="auto"/>
          </w:tcPr>
          <w:p w14:paraId="28CAD318" w14:textId="77777777" w:rsidR="00704F11" w:rsidRPr="008D2F69" w:rsidRDefault="00704F11" w:rsidP="006E53A2">
            <w:pPr>
              <w:pStyle w:val="TableText"/>
              <w:keepNext/>
              <w:spacing w:before="60" w:after="60"/>
              <w:jc w:val="right"/>
              <w:rPr>
                <w:rFonts w:ascii="Arial" w:hAnsi="Arial" w:cs="Arial"/>
                <w:szCs w:val="18"/>
              </w:rPr>
            </w:pPr>
            <w:r w:rsidRPr="008D2F69">
              <w:rPr>
                <w:rFonts w:ascii="Arial" w:hAnsi="Arial" w:cs="Arial"/>
                <w:szCs w:val="18"/>
              </w:rPr>
              <w:t>54.00%</w:t>
            </w:r>
          </w:p>
        </w:tc>
        <w:tc>
          <w:tcPr>
            <w:tcW w:w="1385" w:type="dxa"/>
            <w:gridSpan w:val="2"/>
            <w:tcBorders>
              <w:top w:val="single" w:sz="4" w:space="0" w:color="auto"/>
              <w:left w:val="single" w:sz="4" w:space="0" w:color="auto"/>
              <w:bottom w:val="single" w:sz="4" w:space="0" w:color="auto"/>
              <w:right w:val="single" w:sz="4" w:space="0" w:color="auto"/>
            </w:tcBorders>
            <w:shd w:val="clear" w:color="auto" w:fill="auto"/>
          </w:tcPr>
          <w:p w14:paraId="08110063" w14:textId="77777777" w:rsidR="00704F11" w:rsidRPr="008D2F69" w:rsidRDefault="00704F11" w:rsidP="006E53A2">
            <w:pPr>
              <w:pStyle w:val="TableText"/>
              <w:keepNext/>
              <w:spacing w:before="60" w:after="60"/>
              <w:jc w:val="right"/>
              <w:rPr>
                <w:rFonts w:ascii="Arial" w:hAnsi="Arial" w:cs="Arial"/>
                <w:szCs w:val="18"/>
              </w:rPr>
            </w:pPr>
            <w:r w:rsidRPr="008D2F69">
              <w:rPr>
                <w:rFonts w:ascii="Arial" w:hAnsi="Arial" w:cs="Arial"/>
                <w:szCs w:val="18"/>
              </w:rPr>
              <w:t>55.73%</w:t>
            </w:r>
          </w:p>
        </w:tc>
        <w:tc>
          <w:tcPr>
            <w:tcW w:w="1385" w:type="dxa"/>
            <w:gridSpan w:val="2"/>
            <w:tcBorders>
              <w:top w:val="single" w:sz="4" w:space="0" w:color="auto"/>
              <w:left w:val="single" w:sz="4" w:space="0" w:color="auto"/>
              <w:bottom w:val="single" w:sz="4" w:space="0" w:color="auto"/>
              <w:right w:val="single" w:sz="4" w:space="0" w:color="auto"/>
            </w:tcBorders>
            <w:shd w:val="clear" w:color="auto" w:fill="auto"/>
          </w:tcPr>
          <w:p w14:paraId="0F488014" w14:textId="77777777" w:rsidR="00704F11" w:rsidRPr="008D2F69" w:rsidRDefault="00704F11" w:rsidP="006E53A2">
            <w:pPr>
              <w:pStyle w:val="TableText"/>
              <w:keepNext/>
              <w:spacing w:before="60" w:after="60"/>
              <w:jc w:val="right"/>
              <w:rPr>
                <w:rFonts w:ascii="Arial" w:hAnsi="Arial" w:cs="Arial"/>
                <w:szCs w:val="18"/>
              </w:rPr>
            </w:pPr>
            <w:r w:rsidRPr="008D2F69">
              <w:rPr>
                <w:rFonts w:ascii="Arial" w:hAnsi="Arial" w:cs="Arial"/>
                <w:szCs w:val="18"/>
              </w:rPr>
              <w:t>53.87%</w:t>
            </w:r>
          </w:p>
        </w:tc>
        <w:tc>
          <w:tcPr>
            <w:tcW w:w="1386" w:type="dxa"/>
            <w:tcBorders>
              <w:top w:val="single" w:sz="4" w:space="0" w:color="auto"/>
              <w:left w:val="single" w:sz="4" w:space="0" w:color="auto"/>
              <w:bottom w:val="single" w:sz="4" w:space="0" w:color="auto"/>
              <w:right w:val="single" w:sz="4" w:space="0" w:color="auto"/>
            </w:tcBorders>
            <w:shd w:val="clear" w:color="auto" w:fill="auto"/>
          </w:tcPr>
          <w:p w14:paraId="6B6635E3" w14:textId="4A6866C2" w:rsidR="00704F11" w:rsidRPr="00A32D05" w:rsidRDefault="00A32D05" w:rsidP="006E53A2">
            <w:pPr>
              <w:pStyle w:val="TableText"/>
              <w:keepNext/>
              <w:spacing w:before="60" w:after="60"/>
              <w:jc w:val="right"/>
              <w:rPr>
                <w:rFonts w:ascii="Arial" w:hAnsi="Arial" w:cs="Arial"/>
                <w:szCs w:val="18"/>
              </w:rPr>
            </w:pPr>
            <w:r w:rsidRPr="00A32D05">
              <w:rPr>
                <w:rFonts w:ascii="Arial" w:hAnsi="Arial" w:cs="Arial"/>
                <w:szCs w:val="18"/>
              </w:rPr>
              <w:t>52.96</w:t>
            </w:r>
            <w:r w:rsidR="00704F11" w:rsidRPr="00A32D05">
              <w:rPr>
                <w:rFonts w:ascii="Arial" w:hAnsi="Arial" w:cs="Arial"/>
                <w:szCs w:val="18"/>
              </w:rPr>
              <w:t>%</w:t>
            </w:r>
          </w:p>
        </w:tc>
        <w:tc>
          <w:tcPr>
            <w:tcW w:w="5863" w:type="dxa"/>
            <w:tcBorders>
              <w:top w:val="single" w:sz="4" w:space="0" w:color="auto"/>
              <w:left w:val="single" w:sz="4" w:space="0" w:color="auto"/>
              <w:bottom w:val="single" w:sz="4" w:space="0" w:color="auto"/>
              <w:right w:val="single" w:sz="4" w:space="0" w:color="auto"/>
            </w:tcBorders>
            <w:shd w:val="clear" w:color="auto" w:fill="auto"/>
          </w:tcPr>
          <w:p w14:paraId="6E24869A" w14:textId="0ECEDF34" w:rsidR="000159FC" w:rsidRPr="000159FC" w:rsidRDefault="000159FC" w:rsidP="006E53A2">
            <w:pPr>
              <w:pStyle w:val="BodyText"/>
              <w:keepNext/>
              <w:spacing w:before="60" w:after="60"/>
              <w:rPr>
                <w:rFonts w:ascii="Arial" w:hAnsi="Arial" w:cs="Arial"/>
                <w:sz w:val="18"/>
                <w:szCs w:val="18"/>
              </w:rPr>
            </w:pPr>
            <w:r w:rsidRPr="000159FC">
              <w:rPr>
                <w:rFonts w:ascii="Arial" w:hAnsi="Arial" w:cs="Arial"/>
                <w:sz w:val="18"/>
                <w:szCs w:val="18"/>
              </w:rPr>
              <w:t xml:space="preserve">Since 2018, green waste and recycling as a ratio has been consistent. Green waste tonnages, affected by rainfall patterns and smaller subdivisions producing less green waste, have decreased. The thinner profile of glass, PET plastics and </w:t>
            </w:r>
            <w:r w:rsidR="001D0796" w:rsidRPr="000159FC">
              <w:rPr>
                <w:rFonts w:ascii="Arial" w:hAnsi="Arial" w:cs="Arial"/>
                <w:sz w:val="18"/>
                <w:szCs w:val="18"/>
              </w:rPr>
              <w:t>aluminium</w:t>
            </w:r>
            <w:r w:rsidRPr="000159FC">
              <w:rPr>
                <w:rFonts w:ascii="Arial" w:hAnsi="Arial" w:cs="Arial"/>
                <w:sz w:val="18"/>
                <w:szCs w:val="18"/>
              </w:rPr>
              <w:t xml:space="preserve"> containers contributed to the reduction in recycling tonnage. Waste tonnage continues to increase due to population growth in new subdivisions.</w:t>
            </w:r>
          </w:p>
        </w:tc>
      </w:tr>
      <w:bookmarkEnd w:id="141"/>
    </w:tbl>
    <w:p w14:paraId="742770F9" w14:textId="77777777" w:rsidR="00704F11" w:rsidRPr="00A52226" w:rsidRDefault="00704F11" w:rsidP="00704F11">
      <w:pPr>
        <w:spacing w:before="100" w:after="100"/>
        <w:rPr>
          <w:rFonts w:ascii="Arial" w:hAnsi="Arial" w:cs="Arial"/>
          <w:sz w:val="20"/>
        </w:rPr>
      </w:pPr>
    </w:p>
    <w:p w14:paraId="2825E34A" w14:textId="77777777" w:rsidR="00704F11" w:rsidRPr="00A52226" w:rsidRDefault="00704F11" w:rsidP="00473D28">
      <w:pPr>
        <w:keepNext/>
        <w:keepLines/>
        <w:spacing w:before="100" w:after="200"/>
        <w:rPr>
          <w:rFonts w:ascii="Arial" w:hAnsi="Arial" w:cs="Arial"/>
          <w:b/>
          <w:sz w:val="28"/>
        </w:rPr>
      </w:pPr>
      <w:r w:rsidRPr="00A52226">
        <w:rPr>
          <w:rFonts w:ascii="Arial" w:hAnsi="Arial" w:cs="Arial"/>
          <w:sz w:val="20"/>
        </w:rPr>
        <w:t>As part of the ongoing review and improvement of reporting, Local Government Victoria retired the following indicator:</w:t>
      </w:r>
    </w:p>
    <w:tbl>
      <w:tblPr>
        <w:tblW w:w="155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620" w:firstRow="1" w:lastRow="0" w:firstColumn="0" w:lastColumn="0" w:noHBand="1" w:noVBand="1"/>
      </w:tblPr>
      <w:tblGrid>
        <w:gridCol w:w="567"/>
        <w:gridCol w:w="3609"/>
        <w:gridCol w:w="1394"/>
        <w:gridCol w:w="1394"/>
        <w:gridCol w:w="1394"/>
        <w:gridCol w:w="1394"/>
        <w:gridCol w:w="5758"/>
      </w:tblGrid>
      <w:tr w:rsidR="008868BD" w:rsidRPr="00A52226" w14:paraId="6D16529F" w14:textId="77777777" w:rsidTr="00BE3C28">
        <w:trPr>
          <w:trHeight w:val="318"/>
          <w:tblHeader/>
        </w:trPr>
        <w:tc>
          <w:tcPr>
            <w:tcW w:w="4176" w:type="dxa"/>
            <w:gridSpan w:val="2"/>
            <w:vMerge w:val="restart"/>
            <w:tcBorders>
              <w:top w:val="single" w:sz="4" w:space="0" w:color="auto"/>
              <w:left w:val="single" w:sz="4" w:space="0" w:color="auto"/>
              <w:right w:val="single" w:sz="4" w:space="0" w:color="auto"/>
            </w:tcBorders>
            <w:shd w:val="clear" w:color="auto" w:fill="1F497D"/>
            <w:vAlign w:val="bottom"/>
            <w:hideMark/>
          </w:tcPr>
          <w:p w14:paraId="508D57D6" w14:textId="77777777" w:rsidR="008868BD" w:rsidRPr="00B46120" w:rsidRDefault="008868BD" w:rsidP="003B1E97">
            <w:pPr>
              <w:keepNext/>
              <w:spacing w:before="60" w:after="60"/>
              <w:rPr>
                <w:rFonts w:cs="Calibri"/>
                <w:b/>
                <w:color w:val="FFFFFF"/>
                <w:sz w:val="22"/>
                <w:szCs w:val="22"/>
              </w:rPr>
            </w:pPr>
            <w:r w:rsidRPr="00B46120">
              <w:rPr>
                <w:rFonts w:cs="Calibri"/>
                <w:b/>
                <w:color w:val="FFFFFF"/>
                <w:sz w:val="22"/>
                <w:szCs w:val="22"/>
              </w:rPr>
              <w:t>RETIRED</w:t>
            </w:r>
          </w:p>
          <w:p w14:paraId="596F914B" w14:textId="77777777" w:rsidR="008868BD" w:rsidRPr="00607397" w:rsidRDefault="008868BD" w:rsidP="003B1E97">
            <w:pPr>
              <w:pStyle w:val="TableText"/>
              <w:keepNext/>
              <w:spacing w:before="60" w:after="60"/>
              <w:rPr>
                <w:rFonts w:ascii="Arial" w:hAnsi="Arial" w:cs="Arial"/>
                <w:b/>
                <w:color w:val="FFFFFF"/>
                <w:szCs w:val="18"/>
              </w:rPr>
            </w:pPr>
            <w:r w:rsidRPr="00607397">
              <w:rPr>
                <w:rFonts w:ascii="Arial" w:hAnsi="Arial" w:cs="Arial"/>
                <w:b/>
                <w:color w:val="FFFFFF"/>
                <w:szCs w:val="18"/>
              </w:rPr>
              <w:t>SERVICE/INDICATOR/MEASURE</w:t>
            </w:r>
          </w:p>
        </w:tc>
        <w:tc>
          <w:tcPr>
            <w:tcW w:w="5576" w:type="dxa"/>
            <w:gridSpan w:val="4"/>
            <w:tcBorders>
              <w:top w:val="single" w:sz="4" w:space="0" w:color="auto"/>
              <w:left w:val="single" w:sz="4" w:space="0" w:color="auto"/>
              <w:bottom w:val="single" w:sz="4" w:space="0" w:color="auto"/>
              <w:right w:val="single" w:sz="4" w:space="0" w:color="auto"/>
            </w:tcBorders>
            <w:shd w:val="clear" w:color="auto" w:fill="1F497D"/>
            <w:vAlign w:val="center"/>
            <w:hideMark/>
          </w:tcPr>
          <w:p w14:paraId="4C7F6F1C" w14:textId="75253739" w:rsidR="008868BD" w:rsidRPr="008D2F69" w:rsidRDefault="008868BD" w:rsidP="003B1E97">
            <w:pPr>
              <w:pStyle w:val="TableText"/>
              <w:keepNext/>
              <w:spacing w:before="60" w:after="60"/>
              <w:jc w:val="center"/>
              <w:rPr>
                <w:rFonts w:ascii="Arial" w:hAnsi="Arial" w:cs="Arial"/>
                <w:b/>
                <w:color w:val="FFFFFF"/>
                <w:szCs w:val="18"/>
              </w:rPr>
            </w:pPr>
            <w:r w:rsidRPr="008D2F69">
              <w:rPr>
                <w:rFonts w:ascii="Arial" w:hAnsi="Arial" w:cs="Arial"/>
                <w:b/>
                <w:color w:val="FFFFFF"/>
                <w:szCs w:val="18"/>
              </w:rPr>
              <w:t>RESULTS</w:t>
            </w:r>
          </w:p>
        </w:tc>
        <w:tc>
          <w:tcPr>
            <w:tcW w:w="5758" w:type="dxa"/>
            <w:vMerge w:val="restart"/>
            <w:tcBorders>
              <w:top w:val="single" w:sz="4" w:space="0" w:color="auto"/>
              <w:left w:val="single" w:sz="4" w:space="0" w:color="auto"/>
              <w:right w:val="single" w:sz="4" w:space="0" w:color="auto"/>
            </w:tcBorders>
            <w:shd w:val="clear" w:color="auto" w:fill="1F497D"/>
            <w:vAlign w:val="bottom"/>
            <w:hideMark/>
          </w:tcPr>
          <w:p w14:paraId="4FD658B7" w14:textId="2FC47786" w:rsidR="008868BD" w:rsidRPr="008D2F69" w:rsidRDefault="008868BD" w:rsidP="00BE3C28">
            <w:pPr>
              <w:pStyle w:val="TableText"/>
              <w:keepNext/>
              <w:spacing w:before="60" w:after="60"/>
              <w:jc w:val="center"/>
              <w:rPr>
                <w:rFonts w:ascii="Arial" w:hAnsi="Arial" w:cs="Arial"/>
                <w:b/>
                <w:color w:val="FFFFFF"/>
                <w:szCs w:val="18"/>
              </w:rPr>
            </w:pPr>
            <w:r w:rsidRPr="008D2F69">
              <w:rPr>
                <w:rFonts w:ascii="Arial" w:hAnsi="Arial" w:cs="Arial"/>
                <w:b/>
                <w:color w:val="FFFFFF"/>
                <w:szCs w:val="18"/>
              </w:rPr>
              <w:t>COMMENTS</w:t>
            </w:r>
          </w:p>
        </w:tc>
      </w:tr>
      <w:tr w:rsidR="00B723A6" w:rsidRPr="00A52226" w14:paraId="518713B0" w14:textId="77777777" w:rsidTr="008868BD">
        <w:trPr>
          <w:trHeight w:val="408"/>
          <w:tblHeader/>
        </w:trPr>
        <w:tc>
          <w:tcPr>
            <w:tcW w:w="4176" w:type="dxa"/>
            <w:gridSpan w:val="2"/>
            <w:vMerge/>
            <w:tcBorders>
              <w:left w:val="single" w:sz="4" w:space="0" w:color="auto"/>
              <w:bottom w:val="single" w:sz="4" w:space="0" w:color="auto"/>
              <w:right w:val="single" w:sz="4" w:space="0" w:color="auto"/>
            </w:tcBorders>
            <w:shd w:val="clear" w:color="auto" w:fill="1F497D"/>
            <w:vAlign w:val="bottom"/>
          </w:tcPr>
          <w:p w14:paraId="6D9DB1CC" w14:textId="77777777" w:rsidR="008868BD" w:rsidRPr="00B46120" w:rsidRDefault="008868BD" w:rsidP="003B1E97">
            <w:pPr>
              <w:keepNext/>
              <w:spacing w:before="60" w:after="60"/>
              <w:rPr>
                <w:rFonts w:cs="Calibri"/>
                <w:b/>
                <w:color w:val="FFFFFF"/>
                <w:sz w:val="22"/>
                <w:szCs w:val="22"/>
              </w:rPr>
            </w:pPr>
          </w:p>
        </w:tc>
        <w:tc>
          <w:tcPr>
            <w:tcW w:w="1394" w:type="dxa"/>
            <w:tcBorders>
              <w:top w:val="single" w:sz="4" w:space="0" w:color="auto"/>
              <w:left w:val="single" w:sz="4" w:space="0" w:color="auto"/>
              <w:bottom w:val="single" w:sz="4" w:space="0" w:color="auto"/>
              <w:right w:val="single" w:sz="4" w:space="0" w:color="auto"/>
            </w:tcBorders>
            <w:shd w:val="clear" w:color="auto" w:fill="1F497D"/>
            <w:vAlign w:val="bottom"/>
          </w:tcPr>
          <w:p w14:paraId="5F526B68" w14:textId="74DC99F6" w:rsidR="008868BD" w:rsidRPr="008D2F69" w:rsidRDefault="008868BD" w:rsidP="003B1E97">
            <w:pPr>
              <w:pStyle w:val="TableText"/>
              <w:keepNext/>
              <w:spacing w:before="60" w:after="60"/>
              <w:jc w:val="right"/>
              <w:rPr>
                <w:rFonts w:ascii="Arial" w:hAnsi="Arial" w:cs="Arial"/>
                <w:b/>
                <w:color w:val="FFFFFF"/>
                <w:szCs w:val="18"/>
              </w:rPr>
            </w:pPr>
            <w:r>
              <w:rPr>
                <w:rFonts w:ascii="Arial" w:hAnsi="Arial" w:cs="Arial"/>
                <w:b/>
                <w:color w:val="FFFFFF"/>
                <w:szCs w:val="18"/>
              </w:rPr>
              <w:t>2019</w:t>
            </w:r>
          </w:p>
        </w:tc>
        <w:tc>
          <w:tcPr>
            <w:tcW w:w="1394" w:type="dxa"/>
            <w:tcBorders>
              <w:top w:val="single" w:sz="4" w:space="0" w:color="auto"/>
              <w:left w:val="single" w:sz="4" w:space="0" w:color="auto"/>
              <w:bottom w:val="single" w:sz="4" w:space="0" w:color="auto"/>
              <w:right w:val="single" w:sz="4" w:space="0" w:color="auto"/>
            </w:tcBorders>
            <w:shd w:val="clear" w:color="auto" w:fill="1F497D"/>
            <w:vAlign w:val="bottom"/>
          </w:tcPr>
          <w:p w14:paraId="77EF5A15" w14:textId="6F882B42" w:rsidR="008868BD" w:rsidRPr="008D2F69" w:rsidRDefault="008868BD" w:rsidP="003B1E97">
            <w:pPr>
              <w:pStyle w:val="TableText"/>
              <w:keepNext/>
              <w:spacing w:before="60" w:after="60"/>
              <w:jc w:val="right"/>
              <w:rPr>
                <w:rFonts w:ascii="Arial" w:hAnsi="Arial" w:cs="Arial"/>
                <w:b/>
                <w:color w:val="FFFFFF"/>
                <w:szCs w:val="18"/>
              </w:rPr>
            </w:pPr>
            <w:r w:rsidRPr="008D2F69">
              <w:rPr>
                <w:rFonts w:ascii="Arial" w:hAnsi="Arial" w:cs="Arial"/>
                <w:b/>
                <w:color w:val="FFFFFF"/>
                <w:szCs w:val="18"/>
              </w:rPr>
              <w:t>2020</w:t>
            </w:r>
          </w:p>
        </w:tc>
        <w:tc>
          <w:tcPr>
            <w:tcW w:w="1394" w:type="dxa"/>
            <w:tcBorders>
              <w:top w:val="single" w:sz="4" w:space="0" w:color="auto"/>
              <w:left w:val="single" w:sz="4" w:space="0" w:color="auto"/>
              <w:bottom w:val="single" w:sz="4" w:space="0" w:color="auto"/>
              <w:right w:val="single" w:sz="4" w:space="0" w:color="auto"/>
            </w:tcBorders>
            <w:shd w:val="clear" w:color="auto" w:fill="1F497D"/>
            <w:vAlign w:val="bottom"/>
          </w:tcPr>
          <w:p w14:paraId="345FC7A6" w14:textId="0DC6A619" w:rsidR="008868BD" w:rsidRPr="008D2F69" w:rsidRDefault="008868BD" w:rsidP="003B1E97">
            <w:pPr>
              <w:pStyle w:val="TableText"/>
              <w:keepNext/>
              <w:spacing w:before="60" w:after="60"/>
              <w:jc w:val="right"/>
              <w:rPr>
                <w:rFonts w:ascii="Arial" w:hAnsi="Arial" w:cs="Arial"/>
                <w:b/>
                <w:color w:val="FFFFFF"/>
                <w:szCs w:val="18"/>
              </w:rPr>
            </w:pPr>
            <w:r w:rsidRPr="008D2F69">
              <w:rPr>
                <w:rFonts w:ascii="Arial" w:hAnsi="Arial" w:cs="Arial"/>
                <w:b/>
                <w:color w:val="FFFFFF"/>
                <w:szCs w:val="18"/>
              </w:rPr>
              <w:t>2021</w:t>
            </w:r>
          </w:p>
        </w:tc>
        <w:tc>
          <w:tcPr>
            <w:tcW w:w="1394" w:type="dxa"/>
            <w:tcBorders>
              <w:top w:val="single" w:sz="4" w:space="0" w:color="auto"/>
              <w:left w:val="single" w:sz="4" w:space="0" w:color="auto"/>
              <w:bottom w:val="single" w:sz="4" w:space="0" w:color="auto"/>
              <w:right w:val="single" w:sz="4" w:space="0" w:color="auto"/>
            </w:tcBorders>
            <w:shd w:val="clear" w:color="auto" w:fill="1F497D"/>
            <w:vAlign w:val="bottom"/>
          </w:tcPr>
          <w:p w14:paraId="55BAC071" w14:textId="273B2DCC" w:rsidR="008868BD" w:rsidRPr="008D2F69" w:rsidRDefault="008868BD" w:rsidP="003B1E97">
            <w:pPr>
              <w:pStyle w:val="TableText"/>
              <w:keepNext/>
              <w:spacing w:before="60" w:after="60"/>
              <w:jc w:val="right"/>
              <w:rPr>
                <w:rFonts w:ascii="Arial" w:hAnsi="Arial" w:cs="Arial"/>
                <w:b/>
                <w:color w:val="FFFFFF"/>
                <w:szCs w:val="18"/>
              </w:rPr>
            </w:pPr>
            <w:r w:rsidRPr="008D2F69">
              <w:rPr>
                <w:rFonts w:ascii="Arial" w:hAnsi="Arial" w:cs="Arial"/>
                <w:b/>
                <w:color w:val="FFFFFF"/>
                <w:szCs w:val="18"/>
              </w:rPr>
              <w:t>202</w:t>
            </w:r>
            <w:r>
              <w:rPr>
                <w:rFonts w:ascii="Arial" w:hAnsi="Arial" w:cs="Arial"/>
                <w:b/>
                <w:color w:val="FFFFFF"/>
                <w:szCs w:val="18"/>
              </w:rPr>
              <w:t>2</w:t>
            </w:r>
          </w:p>
        </w:tc>
        <w:tc>
          <w:tcPr>
            <w:tcW w:w="5758" w:type="dxa"/>
            <w:vMerge/>
            <w:tcBorders>
              <w:left w:val="single" w:sz="4" w:space="0" w:color="auto"/>
              <w:bottom w:val="single" w:sz="4" w:space="0" w:color="auto"/>
              <w:right w:val="single" w:sz="4" w:space="0" w:color="auto"/>
            </w:tcBorders>
            <w:shd w:val="clear" w:color="auto" w:fill="1F497D"/>
            <w:vAlign w:val="bottom"/>
          </w:tcPr>
          <w:p w14:paraId="787592A1" w14:textId="77777777" w:rsidR="008868BD" w:rsidRPr="008D2F69" w:rsidRDefault="008868BD" w:rsidP="003B1E97">
            <w:pPr>
              <w:pStyle w:val="TableText"/>
              <w:keepNext/>
              <w:spacing w:before="60" w:after="60"/>
              <w:rPr>
                <w:rFonts w:ascii="Arial" w:hAnsi="Arial" w:cs="Arial"/>
                <w:b/>
                <w:color w:val="FFFFFF"/>
                <w:szCs w:val="18"/>
              </w:rPr>
            </w:pPr>
          </w:p>
        </w:tc>
      </w:tr>
      <w:tr w:rsidR="00704F11" w:rsidRPr="00A52226" w14:paraId="3E061DB4" w14:textId="77777777" w:rsidTr="004B5AEA">
        <w:tc>
          <w:tcPr>
            <w:tcW w:w="15510" w:type="dxa"/>
            <w:gridSpan w:val="7"/>
            <w:tcBorders>
              <w:top w:val="single" w:sz="4" w:space="0" w:color="auto"/>
              <w:left w:val="single" w:sz="4" w:space="0" w:color="auto"/>
              <w:bottom w:val="single" w:sz="4" w:space="0" w:color="auto"/>
              <w:right w:val="single" w:sz="4" w:space="0" w:color="auto"/>
            </w:tcBorders>
            <w:shd w:val="clear" w:color="auto" w:fill="D5E8F1"/>
            <w:hideMark/>
          </w:tcPr>
          <w:p w14:paraId="0C6C9E6B" w14:textId="77777777" w:rsidR="00704F11" w:rsidRPr="008D2F69" w:rsidRDefault="00704F11" w:rsidP="003B1E97">
            <w:pPr>
              <w:pStyle w:val="TableText"/>
              <w:spacing w:before="60" w:after="60"/>
              <w:rPr>
                <w:rFonts w:ascii="Arial" w:hAnsi="Arial" w:cs="Arial"/>
                <w:b/>
                <w:i/>
                <w:szCs w:val="18"/>
              </w:rPr>
            </w:pPr>
            <w:r w:rsidRPr="008D2F69">
              <w:rPr>
                <w:rFonts w:ascii="Arial" w:hAnsi="Arial" w:cs="Arial"/>
                <w:b/>
                <w:i/>
                <w:szCs w:val="18"/>
              </w:rPr>
              <w:t>Animal Management</w:t>
            </w:r>
          </w:p>
        </w:tc>
      </w:tr>
      <w:tr w:rsidR="00704F11" w:rsidRPr="00A52226" w14:paraId="79D96CA7" w14:textId="77777777" w:rsidTr="004B5AEA">
        <w:tc>
          <w:tcPr>
            <w:tcW w:w="567" w:type="dxa"/>
            <w:tcBorders>
              <w:top w:val="single" w:sz="4" w:space="0" w:color="auto"/>
              <w:left w:val="single" w:sz="4" w:space="0" w:color="auto"/>
              <w:bottom w:val="single" w:sz="4" w:space="0" w:color="auto"/>
              <w:right w:val="single" w:sz="4" w:space="0" w:color="auto"/>
            </w:tcBorders>
            <w:shd w:val="clear" w:color="auto" w:fill="auto"/>
            <w:hideMark/>
          </w:tcPr>
          <w:p w14:paraId="0BAE4A07" w14:textId="77777777" w:rsidR="00704F11" w:rsidRPr="00B46120" w:rsidRDefault="00704F11" w:rsidP="003B1E97">
            <w:pPr>
              <w:pStyle w:val="TableText"/>
              <w:spacing w:before="60" w:after="60"/>
              <w:rPr>
                <w:rFonts w:ascii="Arial" w:hAnsi="Arial" w:cs="Arial"/>
                <w:szCs w:val="18"/>
              </w:rPr>
            </w:pPr>
            <w:r w:rsidRPr="00B46120">
              <w:rPr>
                <w:rFonts w:ascii="Arial" w:hAnsi="Arial" w:cs="Arial"/>
                <w:szCs w:val="18"/>
              </w:rPr>
              <w:t>AM4</w:t>
            </w:r>
          </w:p>
        </w:tc>
        <w:tc>
          <w:tcPr>
            <w:tcW w:w="3609" w:type="dxa"/>
            <w:tcBorders>
              <w:top w:val="single" w:sz="4" w:space="0" w:color="auto"/>
              <w:left w:val="single" w:sz="4" w:space="0" w:color="auto"/>
              <w:bottom w:val="single" w:sz="4" w:space="0" w:color="auto"/>
              <w:right w:val="single" w:sz="4" w:space="0" w:color="auto"/>
            </w:tcBorders>
            <w:shd w:val="clear" w:color="auto" w:fill="auto"/>
            <w:hideMark/>
          </w:tcPr>
          <w:p w14:paraId="385A9488" w14:textId="77777777" w:rsidR="00704F11" w:rsidRPr="008D2F69" w:rsidRDefault="00704F11" w:rsidP="003B1E97">
            <w:pPr>
              <w:pStyle w:val="TableText"/>
              <w:spacing w:before="60" w:after="60"/>
              <w:rPr>
                <w:rFonts w:ascii="Arial" w:hAnsi="Arial" w:cs="Arial"/>
                <w:i/>
                <w:iCs/>
                <w:szCs w:val="18"/>
              </w:rPr>
            </w:pPr>
            <w:r w:rsidRPr="008D2F69">
              <w:rPr>
                <w:rFonts w:ascii="Arial" w:hAnsi="Arial" w:cs="Arial"/>
                <w:b/>
                <w:i/>
                <w:szCs w:val="18"/>
              </w:rPr>
              <w:t>Health and safety</w:t>
            </w:r>
            <w:r w:rsidRPr="008D2F69">
              <w:rPr>
                <w:rFonts w:ascii="Arial" w:hAnsi="Arial" w:cs="Arial"/>
                <w:i/>
                <w:iCs/>
                <w:szCs w:val="18"/>
              </w:rPr>
              <w:t xml:space="preserve"> </w:t>
            </w:r>
          </w:p>
          <w:p w14:paraId="036D8F1D" w14:textId="77777777" w:rsidR="00FB321F" w:rsidRDefault="00704F11" w:rsidP="003B1E97">
            <w:pPr>
              <w:pStyle w:val="TableText"/>
              <w:spacing w:before="60" w:after="60"/>
              <w:rPr>
                <w:rFonts w:ascii="Arial" w:hAnsi="Arial" w:cs="Arial"/>
                <w:spacing w:val="0"/>
                <w:szCs w:val="18"/>
              </w:rPr>
            </w:pPr>
            <w:r w:rsidRPr="008D2F69">
              <w:rPr>
                <w:rFonts w:ascii="Arial" w:hAnsi="Arial" w:cs="Arial"/>
                <w:i/>
                <w:iCs/>
                <w:szCs w:val="18"/>
              </w:rPr>
              <w:t>Animal management prosecutions</w:t>
            </w:r>
          </w:p>
          <w:p w14:paraId="060102C5" w14:textId="7F5538B6" w:rsidR="00704F11" w:rsidRPr="008D2F69" w:rsidRDefault="00704F11" w:rsidP="003B1E97">
            <w:pPr>
              <w:pStyle w:val="TableText"/>
              <w:spacing w:before="60" w:after="60"/>
              <w:rPr>
                <w:rFonts w:ascii="Arial" w:hAnsi="Arial" w:cs="Arial"/>
                <w:szCs w:val="18"/>
              </w:rPr>
            </w:pPr>
            <w:r w:rsidRPr="008D2F69">
              <w:rPr>
                <w:rFonts w:ascii="Arial" w:hAnsi="Arial" w:cs="Arial"/>
                <w:spacing w:val="0"/>
                <w:szCs w:val="18"/>
              </w:rPr>
              <w:t>[Number of successful animal management prosecutions]</w:t>
            </w:r>
          </w:p>
        </w:tc>
        <w:tc>
          <w:tcPr>
            <w:tcW w:w="1394" w:type="dxa"/>
            <w:tcBorders>
              <w:top w:val="single" w:sz="4" w:space="0" w:color="auto"/>
              <w:left w:val="single" w:sz="4" w:space="0" w:color="auto"/>
              <w:bottom w:val="single" w:sz="4" w:space="0" w:color="auto"/>
              <w:right w:val="single" w:sz="4" w:space="0" w:color="auto"/>
            </w:tcBorders>
            <w:shd w:val="clear" w:color="auto" w:fill="auto"/>
          </w:tcPr>
          <w:p w14:paraId="6FD3FF7A" w14:textId="77777777" w:rsidR="00704F11" w:rsidRPr="008D2F69" w:rsidRDefault="00704F11" w:rsidP="003B1E97">
            <w:pPr>
              <w:pStyle w:val="TableText"/>
              <w:spacing w:before="60" w:after="60"/>
              <w:jc w:val="right"/>
              <w:rPr>
                <w:rFonts w:ascii="Arial" w:hAnsi="Arial" w:cs="Arial"/>
                <w:szCs w:val="18"/>
              </w:rPr>
            </w:pPr>
            <w:r w:rsidRPr="008D2F69">
              <w:rPr>
                <w:rFonts w:ascii="Arial" w:hAnsi="Arial" w:cs="Arial"/>
                <w:szCs w:val="18"/>
              </w:rPr>
              <w:t>19</w:t>
            </w:r>
          </w:p>
        </w:tc>
        <w:tc>
          <w:tcPr>
            <w:tcW w:w="1394" w:type="dxa"/>
            <w:tcBorders>
              <w:top w:val="single" w:sz="4" w:space="0" w:color="auto"/>
              <w:left w:val="single" w:sz="4" w:space="0" w:color="auto"/>
              <w:bottom w:val="single" w:sz="4" w:space="0" w:color="auto"/>
              <w:right w:val="single" w:sz="4" w:space="0" w:color="auto"/>
            </w:tcBorders>
            <w:shd w:val="clear" w:color="auto" w:fill="auto"/>
          </w:tcPr>
          <w:p w14:paraId="32FCE933" w14:textId="77777777" w:rsidR="00704F11" w:rsidRPr="008D2F69" w:rsidRDefault="00704F11" w:rsidP="003B1E97">
            <w:pPr>
              <w:pStyle w:val="TableText"/>
              <w:spacing w:before="60" w:after="60"/>
              <w:jc w:val="right"/>
              <w:rPr>
                <w:rFonts w:ascii="Arial" w:hAnsi="Arial" w:cs="Arial"/>
                <w:szCs w:val="18"/>
              </w:rPr>
            </w:pPr>
            <w:r w:rsidRPr="008D2F69">
              <w:rPr>
                <w:rFonts w:ascii="Arial" w:hAnsi="Arial" w:cs="Arial"/>
                <w:szCs w:val="23"/>
              </w:rPr>
              <w:t>Retired in 2020</w:t>
            </w:r>
          </w:p>
        </w:tc>
        <w:tc>
          <w:tcPr>
            <w:tcW w:w="1394" w:type="dxa"/>
            <w:tcBorders>
              <w:top w:val="single" w:sz="4" w:space="0" w:color="auto"/>
              <w:left w:val="single" w:sz="4" w:space="0" w:color="auto"/>
              <w:bottom w:val="single" w:sz="4" w:space="0" w:color="auto"/>
              <w:right w:val="single" w:sz="4" w:space="0" w:color="auto"/>
            </w:tcBorders>
            <w:shd w:val="clear" w:color="auto" w:fill="auto"/>
          </w:tcPr>
          <w:p w14:paraId="2B8B295D" w14:textId="77777777" w:rsidR="00704F11" w:rsidRPr="008D2F69" w:rsidRDefault="00704F11" w:rsidP="003B1E97">
            <w:pPr>
              <w:spacing w:before="60" w:after="60"/>
              <w:jc w:val="right"/>
            </w:pPr>
            <w:r w:rsidRPr="008D2F69">
              <w:rPr>
                <w:rFonts w:ascii="Arial" w:hAnsi="Arial" w:cs="Arial"/>
                <w:sz w:val="18"/>
                <w:szCs w:val="23"/>
              </w:rPr>
              <w:t>Retired in 2020</w:t>
            </w:r>
          </w:p>
        </w:tc>
        <w:tc>
          <w:tcPr>
            <w:tcW w:w="1394" w:type="dxa"/>
            <w:tcBorders>
              <w:top w:val="single" w:sz="4" w:space="0" w:color="auto"/>
              <w:left w:val="single" w:sz="4" w:space="0" w:color="auto"/>
              <w:bottom w:val="single" w:sz="4" w:space="0" w:color="auto"/>
              <w:right w:val="single" w:sz="4" w:space="0" w:color="auto"/>
            </w:tcBorders>
            <w:shd w:val="clear" w:color="auto" w:fill="auto"/>
          </w:tcPr>
          <w:p w14:paraId="14BE947A" w14:textId="77777777" w:rsidR="00704F11" w:rsidRPr="00A32D05" w:rsidRDefault="00704F11" w:rsidP="003B1E97">
            <w:pPr>
              <w:spacing w:before="60" w:after="60"/>
              <w:jc w:val="right"/>
              <w:rPr>
                <w:rFonts w:ascii="Arial" w:hAnsi="Arial" w:cs="Arial"/>
                <w:szCs w:val="18"/>
              </w:rPr>
            </w:pPr>
            <w:r w:rsidRPr="00A32D05">
              <w:rPr>
                <w:rFonts w:ascii="Arial" w:hAnsi="Arial" w:cs="Arial"/>
                <w:sz w:val="18"/>
                <w:szCs w:val="23"/>
              </w:rPr>
              <w:t>Retired in 2020</w:t>
            </w:r>
          </w:p>
        </w:tc>
        <w:tc>
          <w:tcPr>
            <w:tcW w:w="5758" w:type="dxa"/>
            <w:tcBorders>
              <w:top w:val="single" w:sz="4" w:space="0" w:color="auto"/>
              <w:left w:val="single" w:sz="4" w:space="0" w:color="auto"/>
              <w:bottom w:val="single" w:sz="4" w:space="0" w:color="auto"/>
              <w:right w:val="single" w:sz="4" w:space="0" w:color="auto"/>
            </w:tcBorders>
            <w:shd w:val="clear" w:color="auto" w:fill="auto"/>
            <w:hideMark/>
          </w:tcPr>
          <w:p w14:paraId="6E52CEEE" w14:textId="77777777" w:rsidR="00704F11" w:rsidRPr="00A32D05" w:rsidRDefault="00704F11" w:rsidP="003B1E97">
            <w:pPr>
              <w:pStyle w:val="TableText"/>
              <w:spacing w:before="60" w:after="60"/>
              <w:rPr>
                <w:rFonts w:ascii="Arial" w:hAnsi="Arial" w:cs="Arial"/>
                <w:szCs w:val="18"/>
              </w:rPr>
            </w:pPr>
            <w:r w:rsidRPr="00A32D05">
              <w:rPr>
                <w:rFonts w:ascii="Arial" w:hAnsi="Arial" w:cs="Arial"/>
                <w:szCs w:val="18"/>
              </w:rPr>
              <w:t xml:space="preserve">As of 1 July 2019, this indicator was replaced by the amended </w:t>
            </w:r>
            <w:r w:rsidRPr="00A32D05">
              <w:rPr>
                <w:rFonts w:ascii="Arial" w:hAnsi="Arial" w:cs="Arial"/>
                <w:i/>
                <w:szCs w:val="18"/>
              </w:rPr>
              <w:t>Animal management prosecution</w:t>
            </w:r>
            <w:r w:rsidRPr="00A32D05">
              <w:rPr>
                <w:rFonts w:ascii="Arial" w:hAnsi="Arial" w:cs="Arial"/>
                <w:szCs w:val="18"/>
              </w:rPr>
              <w:t xml:space="preserve"> measure AM7.</w:t>
            </w:r>
          </w:p>
        </w:tc>
      </w:tr>
    </w:tbl>
    <w:p w14:paraId="2077241E" w14:textId="77777777" w:rsidR="004107DE" w:rsidRDefault="004107DE" w:rsidP="00704F11">
      <w:pPr>
        <w:autoSpaceDE w:val="0"/>
        <w:autoSpaceDN w:val="0"/>
        <w:adjustRightInd w:val="0"/>
        <w:spacing w:before="100" w:after="100"/>
        <w:rPr>
          <w:rFonts w:ascii="Arial" w:hAnsi="Arial" w:cs="Arial"/>
          <w:b/>
          <w:sz w:val="18"/>
          <w:szCs w:val="18"/>
        </w:rPr>
      </w:pPr>
      <w:bookmarkStart w:id="142" w:name="_Hlk79864284"/>
    </w:p>
    <w:p w14:paraId="252A4DF6" w14:textId="264AD918" w:rsidR="00704F11" w:rsidRPr="00306C69" w:rsidRDefault="00704F11" w:rsidP="00704F11">
      <w:pPr>
        <w:autoSpaceDE w:val="0"/>
        <w:autoSpaceDN w:val="0"/>
        <w:adjustRightInd w:val="0"/>
        <w:spacing w:before="100" w:after="100"/>
        <w:rPr>
          <w:rFonts w:ascii="Arial" w:hAnsi="Arial" w:cs="Arial"/>
          <w:b/>
          <w:sz w:val="18"/>
          <w:szCs w:val="18"/>
        </w:rPr>
      </w:pPr>
      <w:r w:rsidRPr="00306C69">
        <w:rPr>
          <w:rFonts w:ascii="Arial" w:hAnsi="Arial" w:cs="Arial"/>
          <w:b/>
          <w:sz w:val="18"/>
          <w:szCs w:val="18"/>
        </w:rPr>
        <w:t>Definitions</w:t>
      </w:r>
    </w:p>
    <w:p w14:paraId="62FDA39E" w14:textId="6AC992FE" w:rsidR="00704F11" w:rsidRPr="00306C69" w:rsidRDefault="00704F11" w:rsidP="00704F11">
      <w:pPr>
        <w:autoSpaceDE w:val="0"/>
        <w:autoSpaceDN w:val="0"/>
        <w:adjustRightInd w:val="0"/>
        <w:spacing w:before="100" w:after="100"/>
        <w:rPr>
          <w:rFonts w:ascii="Arial" w:hAnsi="Arial" w:cs="Arial"/>
          <w:b/>
          <w:sz w:val="18"/>
          <w:szCs w:val="18"/>
        </w:rPr>
      </w:pPr>
      <w:r w:rsidRPr="00306C69">
        <w:rPr>
          <w:rFonts w:ascii="Arial" w:hAnsi="Arial" w:cs="Arial"/>
          <w:sz w:val="18"/>
          <w:szCs w:val="18"/>
        </w:rPr>
        <w:t xml:space="preserve">‘Aboriginal child’ means a child who is an Aboriginal person </w:t>
      </w:r>
    </w:p>
    <w:p w14:paraId="377AC8A7" w14:textId="075ADB19" w:rsidR="00704F11" w:rsidRPr="00306C69" w:rsidRDefault="00704F11" w:rsidP="00704F11">
      <w:pPr>
        <w:autoSpaceDE w:val="0"/>
        <w:autoSpaceDN w:val="0"/>
        <w:adjustRightInd w:val="0"/>
        <w:spacing w:before="100" w:after="100"/>
        <w:rPr>
          <w:rFonts w:ascii="Arial" w:hAnsi="Arial" w:cs="Arial"/>
          <w:sz w:val="18"/>
          <w:szCs w:val="18"/>
        </w:rPr>
      </w:pPr>
      <w:r w:rsidRPr="00306C69">
        <w:rPr>
          <w:rFonts w:ascii="Arial" w:hAnsi="Arial" w:cs="Arial"/>
          <w:sz w:val="18"/>
          <w:szCs w:val="18"/>
        </w:rPr>
        <w:t xml:space="preserve">‘Aboriginal person’ has the same meaning as in the </w:t>
      </w:r>
      <w:r w:rsidRPr="00306C69">
        <w:rPr>
          <w:rFonts w:ascii="Arial" w:hAnsi="Arial" w:cs="Arial"/>
          <w:i/>
          <w:sz w:val="18"/>
          <w:szCs w:val="18"/>
        </w:rPr>
        <w:t>Aboriginal Heritage Act 2006</w:t>
      </w:r>
    </w:p>
    <w:p w14:paraId="7C7089DA" w14:textId="77777777" w:rsidR="00704F11" w:rsidRPr="00306C69" w:rsidRDefault="00704F11" w:rsidP="00704F11">
      <w:pPr>
        <w:autoSpaceDE w:val="0"/>
        <w:autoSpaceDN w:val="0"/>
        <w:adjustRightInd w:val="0"/>
        <w:spacing w:before="100" w:after="100"/>
        <w:rPr>
          <w:rFonts w:ascii="Arial" w:hAnsi="Arial" w:cs="Arial"/>
          <w:sz w:val="18"/>
          <w:szCs w:val="18"/>
        </w:rPr>
      </w:pPr>
      <w:r w:rsidRPr="00306C69">
        <w:rPr>
          <w:rFonts w:ascii="Arial" w:hAnsi="Arial" w:cs="Arial"/>
          <w:sz w:val="18"/>
          <w:szCs w:val="18"/>
        </w:rPr>
        <w:t xml:space="preserve">‘Active library borrower’ means a member of a library who has borrowed a book from the library </w:t>
      </w:r>
    </w:p>
    <w:p w14:paraId="04657293" w14:textId="77777777" w:rsidR="00704F11" w:rsidRPr="00306C69" w:rsidRDefault="00704F11" w:rsidP="00704F11">
      <w:pPr>
        <w:autoSpaceDE w:val="0"/>
        <w:autoSpaceDN w:val="0"/>
        <w:adjustRightInd w:val="0"/>
        <w:spacing w:before="100" w:after="100"/>
        <w:rPr>
          <w:rFonts w:ascii="Arial" w:hAnsi="Arial" w:cs="Arial"/>
          <w:sz w:val="18"/>
          <w:szCs w:val="18"/>
        </w:rPr>
      </w:pPr>
      <w:r w:rsidRPr="00306C69">
        <w:rPr>
          <w:rFonts w:ascii="Arial" w:hAnsi="Arial" w:cs="Arial"/>
          <w:sz w:val="18"/>
          <w:szCs w:val="18"/>
        </w:rPr>
        <w:t xml:space="preserve">‘Annual report’ means an annual report prepared by a council under section 98 of the Act </w:t>
      </w:r>
    </w:p>
    <w:p w14:paraId="42E926FA" w14:textId="77777777" w:rsidR="00704F11" w:rsidRPr="00306C69" w:rsidRDefault="00704F11" w:rsidP="00704F11">
      <w:pPr>
        <w:autoSpaceDE w:val="0"/>
        <w:autoSpaceDN w:val="0"/>
        <w:adjustRightInd w:val="0"/>
        <w:spacing w:before="100" w:after="100"/>
        <w:rPr>
          <w:rFonts w:ascii="Arial" w:hAnsi="Arial" w:cs="Arial"/>
          <w:sz w:val="18"/>
          <w:szCs w:val="18"/>
        </w:rPr>
      </w:pPr>
      <w:r w:rsidRPr="00306C69">
        <w:rPr>
          <w:rFonts w:ascii="Arial" w:hAnsi="Arial" w:cs="Arial"/>
          <w:sz w:val="18"/>
          <w:szCs w:val="18"/>
        </w:rPr>
        <w:t xml:space="preserve">‘Class 1 food premises’ means food premises, within the meaning of the </w:t>
      </w:r>
      <w:r w:rsidRPr="00306C69">
        <w:rPr>
          <w:rFonts w:ascii="Arial" w:hAnsi="Arial" w:cs="Arial"/>
          <w:i/>
          <w:sz w:val="18"/>
          <w:szCs w:val="18"/>
        </w:rPr>
        <w:t>Food Act 1984</w:t>
      </w:r>
      <w:r w:rsidRPr="00306C69">
        <w:rPr>
          <w:rFonts w:ascii="Arial" w:hAnsi="Arial" w:cs="Arial"/>
          <w:sz w:val="18"/>
          <w:szCs w:val="18"/>
        </w:rPr>
        <w:t xml:space="preserve">, that have been declared as class 1 food premises under section 19C of that Act </w:t>
      </w:r>
    </w:p>
    <w:p w14:paraId="058919CB" w14:textId="77777777" w:rsidR="00704F11" w:rsidRPr="00306C69" w:rsidRDefault="00704F11" w:rsidP="00704F11">
      <w:pPr>
        <w:autoSpaceDE w:val="0"/>
        <w:autoSpaceDN w:val="0"/>
        <w:adjustRightInd w:val="0"/>
        <w:spacing w:before="100" w:after="100"/>
        <w:rPr>
          <w:rFonts w:ascii="Arial" w:hAnsi="Arial" w:cs="Arial"/>
          <w:sz w:val="18"/>
          <w:szCs w:val="18"/>
        </w:rPr>
      </w:pPr>
      <w:r w:rsidRPr="00306C69">
        <w:rPr>
          <w:rFonts w:ascii="Arial" w:hAnsi="Arial" w:cs="Arial"/>
          <w:sz w:val="18"/>
          <w:szCs w:val="18"/>
        </w:rPr>
        <w:t xml:space="preserve">‘Class 2 food premises’ means food premises, within the meaning of the </w:t>
      </w:r>
      <w:r w:rsidRPr="00306C69">
        <w:rPr>
          <w:rFonts w:ascii="Arial" w:hAnsi="Arial" w:cs="Arial"/>
          <w:i/>
          <w:sz w:val="18"/>
          <w:szCs w:val="18"/>
        </w:rPr>
        <w:t>Food Act 1984</w:t>
      </w:r>
      <w:r w:rsidRPr="00306C69">
        <w:rPr>
          <w:rFonts w:ascii="Arial" w:hAnsi="Arial" w:cs="Arial"/>
          <w:sz w:val="18"/>
          <w:szCs w:val="18"/>
        </w:rPr>
        <w:t xml:space="preserve">, that have been declared as class 2 food premises under section 19C of that Act </w:t>
      </w:r>
    </w:p>
    <w:p w14:paraId="77AF3378" w14:textId="77777777" w:rsidR="00704F11" w:rsidRPr="00306C69" w:rsidRDefault="00704F11" w:rsidP="00704F11">
      <w:pPr>
        <w:autoSpaceDE w:val="0"/>
        <w:autoSpaceDN w:val="0"/>
        <w:adjustRightInd w:val="0"/>
        <w:spacing w:before="100" w:after="100"/>
        <w:rPr>
          <w:rFonts w:ascii="Arial" w:hAnsi="Arial" w:cs="Arial"/>
          <w:sz w:val="18"/>
          <w:szCs w:val="18"/>
        </w:rPr>
      </w:pPr>
      <w:r w:rsidRPr="00306C69">
        <w:rPr>
          <w:rFonts w:ascii="Arial" w:hAnsi="Arial" w:cs="Arial"/>
          <w:sz w:val="18"/>
          <w:szCs w:val="18"/>
        </w:rPr>
        <w:lastRenderedPageBreak/>
        <w:t>‘Critical non-compliance outcome notification’ means a notification received by council under section 19</w:t>
      </w:r>
      <w:proofErr w:type="gramStart"/>
      <w:r w:rsidRPr="00306C69">
        <w:rPr>
          <w:rFonts w:ascii="Arial" w:hAnsi="Arial" w:cs="Arial"/>
          <w:sz w:val="18"/>
          <w:szCs w:val="18"/>
        </w:rPr>
        <w:t>N(</w:t>
      </w:r>
      <w:proofErr w:type="gramEnd"/>
      <w:r w:rsidRPr="00306C69">
        <w:rPr>
          <w:rFonts w:ascii="Arial" w:hAnsi="Arial" w:cs="Arial"/>
          <w:sz w:val="18"/>
          <w:szCs w:val="18"/>
        </w:rPr>
        <w:t xml:space="preserve">3) or (4) of the </w:t>
      </w:r>
      <w:r w:rsidRPr="00306C69">
        <w:rPr>
          <w:rFonts w:ascii="Arial" w:hAnsi="Arial" w:cs="Arial"/>
          <w:i/>
          <w:sz w:val="18"/>
          <w:szCs w:val="18"/>
        </w:rPr>
        <w:t>Food Act 1984</w:t>
      </w:r>
      <w:r w:rsidRPr="00306C69">
        <w:rPr>
          <w:rFonts w:ascii="Arial" w:hAnsi="Arial" w:cs="Arial"/>
          <w:sz w:val="18"/>
          <w:szCs w:val="18"/>
        </w:rPr>
        <w:t xml:space="preserve">, or advice given to council by an authorised officer under that Act, of a deficiency that poses an immediate serious threat to public health </w:t>
      </w:r>
    </w:p>
    <w:p w14:paraId="175681AD" w14:textId="127EEE28" w:rsidR="00704F11" w:rsidRPr="00306C69" w:rsidRDefault="00704F11" w:rsidP="00704F11">
      <w:pPr>
        <w:autoSpaceDE w:val="0"/>
        <w:autoSpaceDN w:val="0"/>
        <w:adjustRightInd w:val="0"/>
        <w:spacing w:before="100" w:after="100"/>
        <w:rPr>
          <w:rFonts w:ascii="Arial" w:hAnsi="Arial" w:cs="Arial"/>
          <w:sz w:val="18"/>
          <w:szCs w:val="18"/>
        </w:rPr>
      </w:pPr>
      <w:r w:rsidRPr="00306C69">
        <w:rPr>
          <w:rFonts w:ascii="Arial" w:hAnsi="Arial" w:cs="Arial"/>
          <w:sz w:val="18"/>
          <w:szCs w:val="18"/>
        </w:rPr>
        <w:t xml:space="preserve">‘Food </w:t>
      </w:r>
      <w:proofErr w:type="gramStart"/>
      <w:r w:rsidRPr="00306C69">
        <w:rPr>
          <w:rFonts w:ascii="Arial" w:hAnsi="Arial" w:cs="Arial"/>
          <w:sz w:val="18"/>
          <w:szCs w:val="18"/>
        </w:rPr>
        <w:t>premises’</w:t>
      </w:r>
      <w:proofErr w:type="gramEnd"/>
      <w:r w:rsidRPr="00306C69">
        <w:rPr>
          <w:rFonts w:ascii="Arial" w:hAnsi="Arial" w:cs="Arial"/>
          <w:sz w:val="18"/>
          <w:szCs w:val="18"/>
        </w:rPr>
        <w:t xml:space="preserve"> has the same meaning as in the </w:t>
      </w:r>
      <w:r w:rsidRPr="00306C69">
        <w:rPr>
          <w:rFonts w:ascii="Arial" w:hAnsi="Arial" w:cs="Arial"/>
          <w:i/>
          <w:sz w:val="18"/>
          <w:szCs w:val="18"/>
        </w:rPr>
        <w:t>Food Act 1984</w:t>
      </w:r>
    </w:p>
    <w:p w14:paraId="6CB97FB8" w14:textId="77777777" w:rsidR="00704F11" w:rsidRPr="00306C69" w:rsidRDefault="00704F11" w:rsidP="00704F11">
      <w:pPr>
        <w:autoSpaceDE w:val="0"/>
        <w:autoSpaceDN w:val="0"/>
        <w:adjustRightInd w:val="0"/>
        <w:spacing w:before="100" w:after="100"/>
        <w:rPr>
          <w:rFonts w:ascii="Arial" w:hAnsi="Arial" w:cs="Arial"/>
          <w:i/>
          <w:sz w:val="18"/>
          <w:szCs w:val="18"/>
        </w:rPr>
      </w:pPr>
      <w:r w:rsidRPr="00306C69">
        <w:rPr>
          <w:rFonts w:ascii="Arial" w:hAnsi="Arial" w:cs="Arial"/>
          <w:sz w:val="18"/>
          <w:szCs w:val="18"/>
        </w:rPr>
        <w:t xml:space="preserve">‘Local road’ means a sealed or unsealed road for which the council is the responsible road authority under the </w:t>
      </w:r>
      <w:r w:rsidRPr="00306C69">
        <w:rPr>
          <w:rFonts w:ascii="Arial" w:hAnsi="Arial" w:cs="Arial"/>
          <w:i/>
          <w:sz w:val="18"/>
          <w:szCs w:val="18"/>
        </w:rPr>
        <w:t>Road Management Act 2004</w:t>
      </w:r>
    </w:p>
    <w:p w14:paraId="2365A6B0" w14:textId="77777777" w:rsidR="00704F11" w:rsidRPr="00306C69" w:rsidRDefault="00704F11" w:rsidP="00704F11">
      <w:pPr>
        <w:autoSpaceDE w:val="0"/>
        <w:autoSpaceDN w:val="0"/>
        <w:adjustRightInd w:val="0"/>
        <w:spacing w:before="100" w:after="100"/>
        <w:rPr>
          <w:rFonts w:ascii="Arial" w:hAnsi="Arial" w:cs="Arial"/>
          <w:sz w:val="18"/>
          <w:szCs w:val="18"/>
        </w:rPr>
      </w:pPr>
      <w:r w:rsidRPr="00306C69">
        <w:rPr>
          <w:rFonts w:ascii="Arial" w:hAnsi="Arial" w:cs="Arial"/>
          <w:sz w:val="18"/>
          <w:szCs w:val="18"/>
        </w:rPr>
        <w:t>‘Major non-compliance outcome notification’ means a notification received by a council under section 19</w:t>
      </w:r>
      <w:proofErr w:type="gramStart"/>
      <w:r w:rsidRPr="00306C69">
        <w:rPr>
          <w:rFonts w:ascii="Arial" w:hAnsi="Arial" w:cs="Arial"/>
          <w:sz w:val="18"/>
          <w:szCs w:val="18"/>
        </w:rPr>
        <w:t>N(</w:t>
      </w:r>
      <w:proofErr w:type="gramEnd"/>
      <w:r w:rsidRPr="00306C69">
        <w:rPr>
          <w:rFonts w:ascii="Arial" w:hAnsi="Arial" w:cs="Arial"/>
          <w:sz w:val="18"/>
          <w:szCs w:val="18"/>
        </w:rPr>
        <w:t xml:space="preserve">3) or (4) of the </w:t>
      </w:r>
      <w:r w:rsidRPr="00306C69">
        <w:rPr>
          <w:rFonts w:ascii="Arial" w:hAnsi="Arial" w:cs="Arial"/>
          <w:i/>
          <w:sz w:val="18"/>
          <w:szCs w:val="18"/>
        </w:rPr>
        <w:t>Food Act 1984</w:t>
      </w:r>
      <w:r w:rsidRPr="00306C69">
        <w:rPr>
          <w:rFonts w:ascii="Arial" w:hAnsi="Arial" w:cs="Arial"/>
          <w:sz w:val="18"/>
          <w:szCs w:val="18"/>
        </w:rPr>
        <w:t xml:space="preserve">, or advice given to council by an authorised officer under that Act, or a deficiency that does not pose an immediate serious threat to public health but may do so if no remedial action is taken </w:t>
      </w:r>
    </w:p>
    <w:p w14:paraId="0DB876B2" w14:textId="77777777" w:rsidR="00704F11" w:rsidRPr="00306C69" w:rsidRDefault="00704F11" w:rsidP="00704F11">
      <w:pPr>
        <w:autoSpaceDE w:val="0"/>
        <w:autoSpaceDN w:val="0"/>
        <w:adjustRightInd w:val="0"/>
        <w:spacing w:before="100" w:after="100"/>
        <w:rPr>
          <w:rFonts w:ascii="Arial" w:hAnsi="Arial" w:cs="Arial"/>
          <w:sz w:val="18"/>
          <w:szCs w:val="18"/>
        </w:rPr>
      </w:pPr>
      <w:r w:rsidRPr="00306C69">
        <w:rPr>
          <w:rFonts w:ascii="Arial" w:hAnsi="Arial" w:cs="Arial"/>
          <w:sz w:val="18"/>
          <w:szCs w:val="18"/>
        </w:rPr>
        <w:t>‘MCH’ means the Maternal and Child Health Service provided by a council to support the health and development of children within the municipality from birth until school age</w:t>
      </w:r>
    </w:p>
    <w:p w14:paraId="78AE4C73" w14:textId="64036595" w:rsidR="00704F11" w:rsidRDefault="00704F11" w:rsidP="00704F11">
      <w:pPr>
        <w:autoSpaceDE w:val="0"/>
        <w:autoSpaceDN w:val="0"/>
        <w:adjustRightInd w:val="0"/>
        <w:spacing w:before="100" w:after="100"/>
        <w:rPr>
          <w:rFonts w:ascii="Arial" w:hAnsi="Arial" w:cs="Arial"/>
          <w:sz w:val="18"/>
          <w:szCs w:val="18"/>
        </w:rPr>
      </w:pPr>
      <w:r w:rsidRPr="00306C69">
        <w:rPr>
          <w:rFonts w:ascii="Arial" w:hAnsi="Arial" w:cs="Arial"/>
          <w:sz w:val="18"/>
          <w:szCs w:val="18"/>
        </w:rPr>
        <w:t>‘Population’ means the resident population estimated by council</w:t>
      </w:r>
    </w:p>
    <w:p w14:paraId="51B7C40C" w14:textId="77777777" w:rsidR="00704F11" w:rsidRPr="003B1E97" w:rsidRDefault="00704F11" w:rsidP="00704F11">
      <w:pPr>
        <w:spacing w:before="100" w:after="100"/>
        <w:rPr>
          <w:rFonts w:ascii="Arial" w:hAnsi="Arial" w:cs="Arial"/>
          <w:b/>
          <w:color w:val="003361"/>
          <w:sz w:val="24"/>
          <w:szCs w:val="24"/>
        </w:rPr>
      </w:pPr>
      <w:r>
        <w:rPr>
          <w:rFonts w:ascii="Arial" w:hAnsi="Arial" w:cs="Arial"/>
          <w:sz w:val="18"/>
          <w:szCs w:val="18"/>
        </w:rPr>
        <w:br w:type="page"/>
      </w:r>
      <w:bookmarkStart w:id="143" w:name="_Hlk48553766"/>
      <w:bookmarkStart w:id="144" w:name="_Hlk79864831"/>
      <w:bookmarkEnd w:id="142"/>
      <w:r w:rsidRPr="003B1E97">
        <w:rPr>
          <w:rFonts w:ascii="Arial" w:hAnsi="Arial" w:cs="Arial"/>
          <w:b/>
          <w:color w:val="003361"/>
          <w:sz w:val="24"/>
          <w:szCs w:val="24"/>
        </w:rPr>
        <w:lastRenderedPageBreak/>
        <w:t>FINANCIAL PERFORMANCE INDICATORS</w:t>
      </w:r>
    </w:p>
    <w:bookmarkEnd w:id="143"/>
    <w:p w14:paraId="11E8EC56" w14:textId="5AED35CD" w:rsidR="00704F11" w:rsidRPr="003B1E97" w:rsidRDefault="00704F11" w:rsidP="00704F11">
      <w:pPr>
        <w:tabs>
          <w:tab w:val="left" w:pos="8130"/>
        </w:tabs>
        <w:spacing w:before="100" w:after="100"/>
        <w:rPr>
          <w:rFonts w:ascii="Arial" w:hAnsi="Arial" w:cs="Arial"/>
          <w:b/>
          <w:color w:val="003361"/>
          <w:sz w:val="24"/>
          <w:szCs w:val="24"/>
        </w:rPr>
      </w:pPr>
      <w:r w:rsidRPr="003B1E97">
        <w:rPr>
          <w:rFonts w:ascii="Arial" w:hAnsi="Arial" w:cs="Arial"/>
          <w:b/>
          <w:color w:val="003361"/>
          <w:sz w:val="24"/>
          <w:szCs w:val="24"/>
        </w:rPr>
        <w:t>For the year ended 30 June 2022</w:t>
      </w:r>
    </w:p>
    <w:tbl>
      <w:tblPr>
        <w:tblW w:w="155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620" w:firstRow="1" w:lastRow="0" w:firstColumn="0" w:lastColumn="0" w:noHBand="1" w:noVBand="1"/>
      </w:tblPr>
      <w:tblGrid>
        <w:gridCol w:w="561"/>
        <w:gridCol w:w="3084"/>
        <w:gridCol w:w="1031"/>
        <w:gridCol w:w="1032"/>
        <w:gridCol w:w="1032"/>
        <w:gridCol w:w="1032"/>
        <w:gridCol w:w="1032"/>
        <w:gridCol w:w="1032"/>
        <w:gridCol w:w="1032"/>
        <w:gridCol w:w="1032"/>
        <w:gridCol w:w="3608"/>
      </w:tblGrid>
      <w:tr w:rsidR="00FF20E0" w:rsidRPr="00A52226" w14:paraId="7C3B29DD" w14:textId="77777777" w:rsidTr="006C5B07">
        <w:trPr>
          <w:trHeight w:val="70"/>
          <w:tblHeader/>
        </w:trPr>
        <w:tc>
          <w:tcPr>
            <w:tcW w:w="3645" w:type="dxa"/>
            <w:gridSpan w:val="2"/>
            <w:vMerge w:val="restart"/>
            <w:tcBorders>
              <w:top w:val="single" w:sz="4" w:space="0" w:color="auto"/>
              <w:left w:val="single" w:sz="4" w:space="0" w:color="auto"/>
              <w:right w:val="single" w:sz="4" w:space="0" w:color="auto"/>
            </w:tcBorders>
            <w:shd w:val="clear" w:color="auto" w:fill="1F497D"/>
            <w:hideMark/>
          </w:tcPr>
          <w:p w14:paraId="2FBF48E7" w14:textId="77777777" w:rsidR="00FF20E0" w:rsidRPr="00B46120" w:rsidRDefault="00FF20E0" w:rsidP="00D93B77">
            <w:pPr>
              <w:pStyle w:val="TableText"/>
              <w:keepNext/>
              <w:spacing w:before="60" w:after="60"/>
              <w:rPr>
                <w:rFonts w:ascii="Arial" w:hAnsi="Arial" w:cs="Arial"/>
                <w:color w:val="FFFFFF"/>
                <w:szCs w:val="18"/>
              </w:rPr>
            </w:pPr>
            <w:bookmarkStart w:id="145" w:name="_Hlk80107412"/>
            <w:bookmarkStart w:id="146" w:name="_Hlk48593735"/>
            <w:bookmarkEnd w:id="144"/>
          </w:p>
          <w:p w14:paraId="585C9F75" w14:textId="77777777" w:rsidR="00FF20E0" w:rsidRPr="00D16F02" w:rsidRDefault="00FF20E0" w:rsidP="00D93B77">
            <w:pPr>
              <w:pStyle w:val="TableText"/>
              <w:keepNext/>
              <w:spacing w:before="60" w:after="60"/>
              <w:rPr>
                <w:rFonts w:ascii="Arial" w:hAnsi="Arial" w:cs="Arial"/>
                <w:color w:val="FFFFFF"/>
                <w:szCs w:val="18"/>
              </w:rPr>
            </w:pPr>
            <w:r w:rsidRPr="00D16F02">
              <w:rPr>
                <w:rFonts w:ascii="Arial" w:hAnsi="Arial" w:cs="Arial"/>
                <w:b/>
                <w:color w:val="FFFFFF"/>
                <w:szCs w:val="18"/>
              </w:rPr>
              <w:t>DIMENSION</w:t>
            </w:r>
            <w:r w:rsidRPr="00D16F02">
              <w:rPr>
                <w:rFonts w:ascii="Arial" w:hAnsi="Arial" w:cs="Arial"/>
                <w:color w:val="FFFFFF"/>
                <w:szCs w:val="18"/>
              </w:rPr>
              <w:t>/</w:t>
            </w:r>
            <w:r w:rsidRPr="00D16F02">
              <w:rPr>
                <w:rFonts w:ascii="Arial" w:hAnsi="Arial" w:cs="Arial"/>
                <w:b/>
                <w:color w:val="FFFFFF"/>
                <w:szCs w:val="18"/>
              </w:rPr>
              <w:t>INDICATOR</w:t>
            </w:r>
            <w:r w:rsidRPr="00D16F02">
              <w:rPr>
                <w:rFonts w:ascii="Arial" w:hAnsi="Arial" w:cs="Arial"/>
                <w:color w:val="FFFFFF"/>
                <w:szCs w:val="18"/>
              </w:rPr>
              <w:t>/</w:t>
            </w:r>
            <w:r w:rsidRPr="00D16F02">
              <w:rPr>
                <w:rFonts w:ascii="Arial" w:hAnsi="Arial" w:cs="Arial"/>
                <w:b/>
                <w:color w:val="FFFFFF"/>
                <w:szCs w:val="18"/>
              </w:rPr>
              <w:t>MEASURE</w:t>
            </w:r>
          </w:p>
        </w:tc>
        <w:tc>
          <w:tcPr>
            <w:tcW w:w="4127" w:type="dxa"/>
            <w:gridSpan w:val="4"/>
            <w:tcBorders>
              <w:top w:val="single" w:sz="4" w:space="0" w:color="auto"/>
              <w:left w:val="single" w:sz="4" w:space="0" w:color="auto"/>
              <w:right w:val="single" w:sz="4" w:space="0" w:color="auto"/>
            </w:tcBorders>
            <w:shd w:val="clear" w:color="auto" w:fill="1F497D"/>
            <w:vAlign w:val="bottom"/>
            <w:hideMark/>
          </w:tcPr>
          <w:p w14:paraId="76F94C79" w14:textId="661C1ED9" w:rsidR="00FF20E0" w:rsidRPr="00C74A4E" w:rsidRDefault="00FF20E0" w:rsidP="00092AB8">
            <w:pPr>
              <w:pStyle w:val="TableText"/>
              <w:keepNext/>
              <w:spacing w:before="60" w:after="60"/>
              <w:jc w:val="center"/>
              <w:rPr>
                <w:rFonts w:ascii="Arial" w:hAnsi="Arial" w:cs="Arial"/>
                <w:b/>
                <w:color w:val="FFFFFF"/>
                <w:szCs w:val="18"/>
              </w:rPr>
            </w:pPr>
            <w:r w:rsidRPr="00C74A4E">
              <w:rPr>
                <w:rFonts w:ascii="Arial" w:hAnsi="Arial" w:cs="Arial"/>
                <w:b/>
                <w:color w:val="FFFFFF"/>
                <w:szCs w:val="18"/>
              </w:rPr>
              <w:t xml:space="preserve">RESULTS </w:t>
            </w:r>
          </w:p>
        </w:tc>
        <w:tc>
          <w:tcPr>
            <w:tcW w:w="4128" w:type="dxa"/>
            <w:gridSpan w:val="4"/>
            <w:tcBorders>
              <w:top w:val="single" w:sz="4" w:space="0" w:color="auto"/>
              <w:left w:val="single" w:sz="4" w:space="0" w:color="auto"/>
              <w:bottom w:val="single" w:sz="4" w:space="0" w:color="auto"/>
              <w:right w:val="single" w:sz="4" w:space="0" w:color="auto"/>
            </w:tcBorders>
            <w:shd w:val="clear" w:color="auto" w:fill="1F497D"/>
            <w:vAlign w:val="center"/>
            <w:hideMark/>
          </w:tcPr>
          <w:p w14:paraId="54F7B1DF" w14:textId="77777777" w:rsidR="00FF20E0" w:rsidRPr="00C74A4E" w:rsidRDefault="00FF20E0" w:rsidP="00092AB8">
            <w:pPr>
              <w:pStyle w:val="TableText"/>
              <w:keepNext/>
              <w:spacing w:before="60" w:after="60"/>
              <w:jc w:val="center"/>
              <w:rPr>
                <w:rFonts w:ascii="Arial" w:hAnsi="Arial" w:cs="Arial"/>
                <w:b/>
                <w:color w:val="FFFFFF"/>
                <w:szCs w:val="18"/>
              </w:rPr>
            </w:pPr>
            <w:r w:rsidRPr="00C74A4E">
              <w:rPr>
                <w:rFonts w:ascii="Arial" w:hAnsi="Arial" w:cs="Arial"/>
                <w:b/>
                <w:color w:val="FFFFFF"/>
                <w:szCs w:val="18"/>
              </w:rPr>
              <w:t>FORECASTS</w:t>
            </w:r>
          </w:p>
        </w:tc>
        <w:tc>
          <w:tcPr>
            <w:tcW w:w="3608" w:type="dxa"/>
            <w:vMerge w:val="restart"/>
            <w:tcBorders>
              <w:top w:val="single" w:sz="4" w:space="0" w:color="auto"/>
              <w:left w:val="single" w:sz="4" w:space="0" w:color="auto"/>
              <w:right w:val="single" w:sz="4" w:space="0" w:color="auto"/>
            </w:tcBorders>
            <w:shd w:val="clear" w:color="auto" w:fill="1F497D"/>
            <w:vAlign w:val="center"/>
            <w:hideMark/>
          </w:tcPr>
          <w:p w14:paraId="3D6F91DA" w14:textId="0A1ECFC5" w:rsidR="00FF20E0" w:rsidRPr="00C74A4E" w:rsidRDefault="00FF20E0" w:rsidP="00092AB8">
            <w:pPr>
              <w:pStyle w:val="TableText"/>
              <w:keepNext/>
              <w:spacing w:before="60" w:after="60"/>
              <w:jc w:val="center"/>
              <w:rPr>
                <w:rFonts w:ascii="Arial" w:hAnsi="Arial" w:cs="Arial"/>
                <w:b/>
                <w:color w:val="FFFFFF"/>
                <w:szCs w:val="18"/>
              </w:rPr>
            </w:pPr>
            <w:r w:rsidRPr="00C74A4E">
              <w:rPr>
                <w:rFonts w:ascii="Arial" w:hAnsi="Arial" w:cs="Arial"/>
                <w:b/>
                <w:color w:val="FFFFFF"/>
                <w:szCs w:val="18"/>
              </w:rPr>
              <w:t xml:space="preserve">MATERIAL VARIATIONS </w:t>
            </w:r>
            <w:r w:rsidR="00BE3C28">
              <w:rPr>
                <w:rFonts w:ascii="Arial" w:hAnsi="Arial" w:cs="Arial"/>
                <w:b/>
                <w:color w:val="FFFFFF"/>
                <w:szCs w:val="18"/>
              </w:rPr>
              <w:br/>
            </w:r>
            <w:r w:rsidRPr="00C74A4E">
              <w:rPr>
                <w:rFonts w:ascii="Arial" w:hAnsi="Arial" w:cs="Arial"/>
                <w:b/>
                <w:color w:val="FFFFFF"/>
                <w:szCs w:val="18"/>
              </w:rPr>
              <w:t>AND COMMENTS</w:t>
            </w:r>
          </w:p>
        </w:tc>
      </w:tr>
      <w:bookmarkEnd w:id="145"/>
      <w:tr w:rsidR="00FF20E0" w:rsidRPr="00A52226" w14:paraId="1F66168C" w14:textId="77777777" w:rsidTr="006C5B07">
        <w:trPr>
          <w:trHeight w:val="351"/>
          <w:tblHeader/>
        </w:trPr>
        <w:tc>
          <w:tcPr>
            <w:tcW w:w="3645" w:type="dxa"/>
            <w:gridSpan w:val="2"/>
            <w:vMerge/>
            <w:tcBorders>
              <w:left w:val="single" w:sz="4" w:space="0" w:color="auto"/>
              <w:bottom w:val="single" w:sz="4" w:space="0" w:color="auto"/>
              <w:right w:val="single" w:sz="4" w:space="0" w:color="auto"/>
            </w:tcBorders>
            <w:shd w:val="clear" w:color="auto" w:fill="1F497D"/>
            <w:vAlign w:val="center"/>
            <w:hideMark/>
          </w:tcPr>
          <w:p w14:paraId="04C2030B" w14:textId="77777777" w:rsidR="00FF20E0" w:rsidRPr="00B46120" w:rsidRDefault="00FF20E0" w:rsidP="00D93B77">
            <w:pPr>
              <w:spacing w:before="60" w:after="60"/>
              <w:rPr>
                <w:rFonts w:ascii="Arial" w:hAnsi="Arial" w:cs="Arial"/>
                <w:color w:val="FFFFFF"/>
                <w:sz w:val="18"/>
                <w:szCs w:val="18"/>
              </w:rPr>
            </w:pPr>
          </w:p>
        </w:tc>
        <w:tc>
          <w:tcPr>
            <w:tcW w:w="1031" w:type="dxa"/>
            <w:tcBorders>
              <w:left w:val="single" w:sz="4" w:space="0" w:color="auto"/>
              <w:bottom w:val="single" w:sz="4" w:space="0" w:color="auto"/>
              <w:right w:val="single" w:sz="4" w:space="0" w:color="auto"/>
            </w:tcBorders>
            <w:shd w:val="clear" w:color="auto" w:fill="1F497D"/>
            <w:vAlign w:val="center"/>
            <w:hideMark/>
          </w:tcPr>
          <w:p w14:paraId="17AEED62" w14:textId="5314AAA9" w:rsidR="00FF20E0" w:rsidRPr="00FA567B" w:rsidRDefault="00FF20E0" w:rsidP="00092AB8">
            <w:pPr>
              <w:spacing w:before="60" w:after="60"/>
              <w:jc w:val="center"/>
              <w:rPr>
                <w:rFonts w:ascii="Arial" w:hAnsi="Arial" w:cs="Arial"/>
                <w:b/>
                <w:color w:val="FFFFFF"/>
                <w:sz w:val="18"/>
                <w:szCs w:val="18"/>
                <w:highlight w:val="yellow"/>
              </w:rPr>
            </w:pPr>
            <w:r w:rsidRPr="00C74A4E">
              <w:rPr>
                <w:rFonts w:ascii="Arial" w:hAnsi="Arial" w:cs="Arial"/>
                <w:b/>
                <w:color w:val="FFFFFF"/>
                <w:szCs w:val="18"/>
              </w:rPr>
              <w:t>2019</w:t>
            </w:r>
          </w:p>
        </w:tc>
        <w:tc>
          <w:tcPr>
            <w:tcW w:w="1032" w:type="dxa"/>
            <w:tcBorders>
              <w:left w:val="single" w:sz="4" w:space="0" w:color="auto"/>
              <w:bottom w:val="single" w:sz="4" w:space="0" w:color="auto"/>
              <w:right w:val="single" w:sz="4" w:space="0" w:color="auto"/>
            </w:tcBorders>
            <w:shd w:val="clear" w:color="auto" w:fill="1F497D"/>
            <w:vAlign w:val="center"/>
          </w:tcPr>
          <w:p w14:paraId="2CD597F4" w14:textId="1E03F8D2" w:rsidR="00FF20E0" w:rsidRPr="00FA567B" w:rsidRDefault="00FF20E0" w:rsidP="00092AB8">
            <w:pPr>
              <w:spacing w:before="60" w:after="60"/>
              <w:jc w:val="center"/>
              <w:rPr>
                <w:rFonts w:ascii="Arial" w:hAnsi="Arial" w:cs="Arial"/>
                <w:b/>
                <w:color w:val="FFFFFF"/>
                <w:sz w:val="18"/>
                <w:szCs w:val="18"/>
                <w:highlight w:val="yellow"/>
              </w:rPr>
            </w:pPr>
            <w:r w:rsidRPr="00C74A4E">
              <w:rPr>
                <w:rFonts w:ascii="Arial" w:hAnsi="Arial" w:cs="Arial"/>
                <w:b/>
                <w:color w:val="FFFFFF"/>
                <w:szCs w:val="18"/>
              </w:rPr>
              <w:t>2020</w:t>
            </w:r>
          </w:p>
        </w:tc>
        <w:tc>
          <w:tcPr>
            <w:tcW w:w="1032" w:type="dxa"/>
            <w:tcBorders>
              <w:left w:val="single" w:sz="4" w:space="0" w:color="auto"/>
              <w:bottom w:val="single" w:sz="4" w:space="0" w:color="auto"/>
              <w:right w:val="single" w:sz="4" w:space="0" w:color="auto"/>
            </w:tcBorders>
            <w:shd w:val="clear" w:color="auto" w:fill="1F497D"/>
            <w:vAlign w:val="center"/>
          </w:tcPr>
          <w:p w14:paraId="19332CD5" w14:textId="620160B4" w:rsidR="00FF20E0" w:rsidRPr="00FA567B" w:rsidRDefault="00FF20E0" w:rsidP="00092AB8">
            <w:pPr>
              <w:spacing w:before="60" w:after="60"/>
              <w:jc w:val="center"/>
              <w:rPr>
                <w:rFonts w:ascii="Arial" w:hAnsi="Arial" w:cs="Arial"/>
                <w:b/>
                <w:color w:val="FFFFFF"/>
                <w:sz w:val="18"/>
                <w:szCs w:val="18"/>
                <w:highlight w:val="yellow"/>
              </w:rPr>
            </w:pPr>
            <w:r w:rsidRPr="00C74A4E">
              <w:rPr>
                <w:rFonts w:ascii="Arial" w:hAnsi="Arial" w:cs="Arial"/>
                <w:b/>
                <w:color w:val="FFFFFF"/>
                <w:szCs w:val="18"/>
              </w:rPr>
              <w:t>2021</w:t>
            </w:r>
          </w:p>
        </w:tc>
        <w:tc>
          <w:tcPr>
            <w:tcW w:w="1032" w:type="dxa"/>
            <w:tcBorders>
              <w:left w:val="single" w:sz="4" w:space="0" w:color="auto"/>
              <w:bottom w:val="single" w:sz="4" w:space="0" w:color="auto"/>
              <w:right w:val="single" w:sz="4" w:space="0" w:color="auto"/>
            </w:tcBorders>
            <w:shd w:val="clear" w:color="auto" w:fill="1F497D"/>
            <w:vAlign w:val="center"/>
          </w:tcPr>
          <w:p w14:paraId="53C7B6BD" w14:textId="34559747" w:rsidR="00FF20E0" w:rsidRPr="00FA567B" w:rsidRDefault="00FF20E0" w:rsidP="00092AB8">
            <w:pPr>
              <w:spacing w:before="60" w:after="60"/>
              <w:jc w:val="center"/>
              <w:rPr>
                <w:rFonts w:ascii="Arial" w:hAnsi="Arial" w:cs="Arial"/>
                <w:b/>
                <w:color w:val="FFFFFF"/>
                <w:sz w:val="18"/>
                <w:szCs w:val="18"/>
                <w:highlight w:val="yellow"/>
              </w:rPr>
            </w:pPr>
            <w:r w:rsidRPr="00C74A4E">
              <w:rPr>
                <w:rFonts w:ascii="Arial" w:hAnsi="Arial" w:cs="Arial"/>
                <w:b/>
                <w:color w:val="FFFFFF"/>
                <w:szCs w:val="18"/>
              </w:rPr>
              <w:t>202</w:t>
            </w:r>
            <w:r>
              <w:rPr>
                <w:rFonts w:ascii="Arial" w:hAnsi="Arial" w:cs="Arial"/>
                <w:b/>
                <w:color w:val="FFFFFF"/>
                <w:szCs w:val="18"/>
              </w:rPr>
              <w:t>2</w:t>
            </w:r>
          </w:p>
        </w:tc>
        <w:tc>
          <w:tcPr>
            <w:tcW w:w="1032"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2FBA41A9" w14:textId="77777777" w:rsidR="00FF20E0" w:rsidRPr="00607397" w:rsidRDefault="00FF20E0" w:rsidP="00092AB8">
            <w:pPr>
              <w:pStyle w:val="TableText"/>
              <w:spacing w:before="60" w:after="60"/>
              <w:jc w:val="center"/>
              <w:rPr>
                <w:rFonts w:ascii="Arial" w:hAnsi="Arial" w:cs="Arial"/>
                <w:b/>
                <w:bCs/>
                <w:color w:val="000000" w:themeColor="text1"/>
                <w:szCs w:val="18"/>
              </w:rPr>
            </w:pPr>
            <w:r w:rsidRPr="00607397">
              <w:rPr>
                <w:rFonts w:ascii="Arial" w:hAnsi="Arial" w:cs="Arial"/>
                <w:b/>
                <w:bCs/>
                <w:color w:val="000000" w:themeColor="text1"/>
                <w:szCs w:val="18"/>
              </w:rPr>
              <w:t>2023</w:t>
            </w:r>
          </w:p>
        </w:tc>
        <w:tc>
          <w:tcPr>
            <w:tcW w:w="1032"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1775B16F" w14:textId="77777777" w:rsidR="00FF20E0" w:rsidRPr="00607397" w:rsidRDefault="00FF20E0" w:rsidP="00092AB8">
            <w:pPr>
              <w:pStyle w:val="TableText"/>
              <w:spacing w:before="60" w:after="60"/>
              <w:jc w:val="center"/>
              <w:rPr>
                <w:rFonts w:ascii="Arial" w:hAnsi="Arial" w:cs="Arial"/>
                <w:b/>
                <w:bCs/>
                <w:color w:val="000000" w:themeColor="text1"/>
                <w:szCs w:val="18"/>
              </w:rPr>
            </w:pPr>
            <w:r w:rsidRPr="00607397">
              <w:rPr>
                <w:rFonts w:ascii="Arial" w:hAnsi="Arial" w:cs="Arial"/>
                <w:b/>
                <w:bCs/>
                <w:color w:val="000000" w:themeColor="text1"/>
                <w:szCs w:val="18"/>
              </w:rPr>
              <w:t>2024</w:t>
            </w:r>
          </w:p>
        </w:tc>
        <w:tc>
          <w:tcPr>
            <w:tcW w:w="1032"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1924BC47" w14:textId="77777777" w:rsidR="00FF20E0" w:rsidRPr="00607397" w:rsidRDefault="00FF20E0" w:rsidP="00092AB8">
            <w:pPr>
              <w:pStyle w:val="TableText"/>
              <w:spacing w:before="60" w:after="60"/>
              <w:jc w:val="center"/>
              <w:rPr>
                <w:rFonts w:ascii="Arial" w:hAnsi="Arial" w:cs="Arial"/>
                <w:b/>
                <w:bCs/>
                <w:color w:val="000000" w:themeColor="text1"/>
                <w:szCs w:val="18"/>
              </w:rPr>
            </w:pPr>
            <w:r w:rsidRPr="00607397">
              <w:rPr>
                <w:rFonts w:ascii="Arial" w:hAnsi="Arial" w:cs="Arial"/>
                <w:b/>
                <w:bCs/>
                <w:color w:val="000000" w:themeColor="text1"/>
                <w:szCs w:val="18"/>
              </w:rPr>
              <w:t>2025</w:t>
            </w:r>
          </w:p>
        </w:tc>
        <w:tc>
          <w:tcPr>
            <w:tcW w:w="1032"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3157B82D" w14:textId="77777777" w:rsidR="00FF20E0" w:rsidRPr="00607397" w:rsidRDefault="00FF20E0" w:rsidP="00092AB8">
            <w:pPr>
              <w:pStyle w:val="TableText"/>
              <w:spacing w:before="60" w:after="60"/>
              <w:jc w:val="center"/>
              <w:rPr>
                <w:rFonts w:ascii="Arial" w:hAnsi="Arial" w:cs="Arial"/>
                <w:b/>
                <w:bCs/>
                <w:color w:val="000000" w:themeColor="text1"/>
                <w:szCs w:val="18"/>
              </w:rPr>
            </w:pPr>
            <w:r w:rsidRPr="00607397">
              <w:rPr>
                <w:rFonts w:ascii="Arial" w:hAnsi="Arial" w:cs="Arial"/>
                <w:b/>
                <w:bCs/>
                <w:color w:val="000000" w:themeColor="text1"/>
                <w:szCs w:val="18"/>
              </w:rPr>
              <w:t>2026</w:t>
            </w:r>
          </w:p>
        </w:tc>
        <w:tc>
          <w:tcPr>
            <w:tcW w:w="3608" w:type="dxa"/>
            <w:vMerge/>
            <w:tcBorders>
              <w:left w:val="single" w:sz="4" w:space="0" w:color="auto"/>
              <w:bottom w:val="single" w:sz="4" w:space="0" w:color="auto"/>
              <w:right w:val="single" w:sz="4" w:space="0" w:color="auto"/>
            </w:tcBorders>
            <w:shd w:val="clear" w:color="auto" w:fill="1F497D"/>
            <w:vAlign w:val="center"/>
            <w:hideMark/>
          </w:tcPr>
          <w:p w14:paraId="0D415BA9" w14:textId="77777777" w:rsidR="00FF20E0" w:rsidRPr="00FA567B" w:rsidRDefault="00FF20E0" w:rsidP="00D93B77">
            <w:pPr>
              <w:spacing w:before="60" w:after="60"/>
              <w:rPr>
                <w:rFonts w:ascii="Arial" w:hAnsi="Arial" w:cs="Arial"/>
                <w:b/>
                <w:color w:val="FFFFFF"/>
                <w:sz w:val="18"/>
                <w:szCs w:val="18"/>
                <w:highlight w:val="yellow"/>
              </w:rPr>
            </w:pPr>
          </w:p>
        </w:tc>
      </w:tr>
      <w:tr w:rsidR="00704F11" w:rsidRPr="00A52226" w14:paraId="67FC14FA" w14:textId="77777777" w:rsidTr="00607397">
        <w:tc>
          <w:tcPr>
            <w:tcW w:w="15508" w:type="dxa"/>
            <w:gridSpan w:val="11"/>
            <w:tcBorders>
              <w:top w:val="single" w:sz="4" w:space="0" w:color="auto"/>
              <w:left w:val="single" w:sz="4" w:space="0" w:color="auto"/>
              <w:bottom w:val="single" w:sz="4" w:space="0" w:color="auto"/>
              <w:right w:val="single" w:sz="4" w:space="0" w:color="auto"/>
            </w:tcBorders>
            <w:shd w:val="clear" w:color="auto" w:fill="D5E8F1"/>
            <w:hideMark/>
          </w:tcPr>
          <w:p w14:paraId="2A7BBC85" w14:textId="77777777" w:rsidR="00704F11" w:rsidRPr="00FA567B" w:rsidRDefault="00704F11" w:rsidP="00D93B77">
            <w:pPr>
              <w:pStyle w:val="TableText"/>
              <w:spacing w:before="60" w:after="60"/>
              <w:rPr>
                <w:rFonts w:ascii="Arial" w:hAnsi="Arial" w:cs="Arial"/>
                <w:b/>
                <w:i/>
                <w:szCs w:val="18"/>
                <w:highlight w:val="yellow"/>
              </w:rPr>
            </w:pPr>
            <w:r w:rsidRPr="00062CAD">
              <w:rPr>
                <w:rFonts w:ascii="Arial" w:hAnsi="Arial" w:cs="Arial"/>
                <w:b/>
                <w:i/>
                <w:szCs w:val="18"/>
              </w:rPr>
              <w:t xml:space="preserve">Efficiency </w:t>
            </w:r>
          </w:p>
        </w:tc>
      </w:tr>
      <w:tr w:rsidR="00315A52" w:rsidRPr="00A52226" w14:paraId="479FD6D9" w14:textId="77777777" w:rsidTr="00607397">
        <w:trPr>
          <w:trHeight w:val="1067"/>
        </w:trPr>
        <w:tc>
          <w:tcPr>
            <w:tcW w:w="561" w:type="dxa"/>
            <w:tcBorders>
              <w:top w:val="single" w:sz="4" w:space="0" w:color="auto"/>
              <w:left w:val="single" w:sz="4" w:space="0" w:color="auto"/>
              <w:bottom w:val="single" w:sz="4" w:space="0" w:color="auto"/>
              <w:right w:val="single" w:sz="4" w:space="0" w:color="auto"/>
            </w:tcBorders>
            <w:shd w:val="clear" w:color="auto" w:fill="auto"/>
            <w:hideMark/>
          </w:tcPr>
          <w:p w14:paraId="4CBDB2C8" w14:textId="77777777" w:rsidR="00315A52" w:rsidRPr="00B46120" w:rsidRDefault="00315A52" w:rsidP="00315A52">
            <w:pPr>
              <w:pStyle w:val="TableText"/>
              <w:spacing w:before="60" w:after="60"/>
              <w:rPr>
                <w:rFonts w:ascii="Arial" w:hAnsi="Arial" w:cs="Arial"/>
                <w:szCs w:val="18"/>
              </w:rPr>
            </w:pPr>
            <w:r w:rsidRPr="00B46120">
              <w:rPr>
                <w:rFonts w:ascii="Arial" w:hAnsi="Arial" w:cs="Arial"/>
                <w:szCs w:val="18"/>
              </w:rPr>
              <w:t>E2</w:t>
            </w:r>
          </w:p>
        </w:tc>
        <w:tc>
          <w:tcPr>
            <w:tcW w:w="3084" w:type="dxa"/>
            <w:tcBorders>
              <w:top w:val="single" w:sz="4" w:space="0" w:color="auto"/>
              <w:left w:val="single" w:sz="4" w:space="0" w:color="auto"/>
              <w:bottom w:val="single" w:sz="4" w:space="0" w:color="auto"/>
              <w:right w:val="single" w:sz="4" w:space="0" w:color="auto"/>
            </w:tcBorders>
            <w:shd w:val="clear" w:color="auto" w:fill="auto"/>
            <w:hideMark/>
          </w:tcPr>
          <w:p w14:paraId="24807514" w14:textId="77777777" w:rsidR="00315A52" w:rsidRPr="00B46120" w:rsidRDefault="00315A52" w:rsidP="00315A52">
            <w:pPr>
              <w:pStyle w:val="BodyText"/>
              <w:spacing w:before="60" w:after="60"/>
              <w:rPr>
                <w:rFonts w:ascii="Arial" w:hAnsi="Arial" w:cs="Arial"/>
                <w:b/>
                <w:bCs/>
                <w:i/>
                <w:sz w:val="18"/>
                <w:szCs w:val="18"/>
              </w:rPr>
            </w:pPr>
            <w:r w:rsidRPr="00B46120">
              <w:rPr>
                <w:rFonts w:ascii="Arial" w:hAnsi="Arial" w:cs="Arial"/>
                <w:b/>
                <w:bCs/>
                <w:i/>
                <w:sz w:val="18"/>
                <w:szCs w:val="18"/>
              </w:rPr>
              <w:t>Expenditure level</w:t>
            </w:r>
          </w:p>
          <w:p w14:paraId="4313CA0A" w14:textId="77777777" w:rsidR="00315A52" w:rsidRDefault="00315A52" w:rsidP="00315A52">
            <w:pPr>
              <w:pStyle w:val="TableText"/>
              <w:spacing w:before="60" w:after="60"/>
              <w:rPr>
                <w:rFonts w:ascii="Arial" w:hAnsi="Arial" w:cs="Arial"/>
                <w:i/>
                <w:iCs/>
                <w:spacing w:val="0"/>
                <w:szCs w:val="18"/>
              </w:rPr>
            </w:pPr>
            <w:r w:rsidRPr="00B46120">
              <w:rPr>
                <w:rFonts w:ascii="Arial" w:hAnsi="Arial" w:cs="Arial"/>
                <w:i/>
                <w:iCs/>
                <w:spacing w:val="0"/>
                <w:szCs w:val="18"/>
              </w:rPr>
              <w:t>Expenses per property assessment</w:t>
            </w:r>
          </w:p>
          <w:p w14:paraId="6F18529C" w14:textId="3C206D74" w:rsidR="00315A52" w:rsidRPr="00B46120" w:rsidRDefault="00315A52" w:rsidP="00315A52">
            <w:pPr>
              <w:pStyle w:val="TableText"/>
              <w:spacing w:before="60" w:after="60"/>
              <w:rPr>
                <w:rFonts w:ascii="Arial" w:hAnsi="Arial" w:cs="Arial"/>
                <w:szCs w:val="18"/>
              </w:rPr>
            </w:pPr>
            <w:r w:rsidRPr="00B46120">
              <w:rPr>
                <w:rFonts w:ascii="Arial" w:hAnsi="Arial" w:cs="Arial"/>
                <w:spacing w:val="0"/>
                <w:szCs w:val="18"/>
              </w:rPr>
              <w:t>[Total expenses / Number of property assessments]</w:t>
            </w:r>
          </w:p>
        </w:tc>
        <w:tc>
          <w:tcPr>
            <w:tcW w:w="1031" w:type="dxa"/>
            <w:tcBorders>
              <w:top w:val="single" w:sz="4" w:space="0" w:color="auto"/>
              <w:left w:val="single" w:sz="4" w:space="0" w:color="auto"/>
              <w:bottom w:val="single" w:sz="4" w:space="0" w:color="auto"/>
              <w:right w:val="single" w:sz="4" w:space="0" w:color="auto"/>
            </w:tcBorders>
            <w:shd w:val="clear" w:color="auto" w:fill="auto"/>
          </w:tcPr>
          <w:p w14:paraId="13261C6B" w14:textId="77777777" w:rsidR="00315A52" w:rsidRPr="00291603" w:rsidRDefault="00315A52" w:rsidP="00315A52">
            <w:pPr>
              <w:pStyle w:val="TableText"/>
              <w:keepNext/>
              <w:spacing w:before="60" w:after="60"/>
              <w:jc w:val="right"/>
              <w:rPr>
                <w:rFonts w:ascii="Arial" w:hAnsi="Arial" w:cs="Arial"/>
                <w:szCs w:val="18"/>
              </w:rPr>
            </w:pPr>
            <w:r w:rsidRPr="00291603">
              <w:rPr>
                <w:rFonts w:ascii="Arial" w:hAnsi="Arial" w:cs="Arial"/>
                <w:szCs w:val="18"/>
              </w:rPr>
              <w:t>$2,952.67</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381CDE28" w14:textId="77777777" w:rsidR="00315A52" w:rsidRPr="00291603" w:rsidRDefault="00315A52" w:rsidP="00315A52">
            <w:pPr>
              <w:pStyle w:val="TableText"/>
              <w:keepNext/>
              <w:spacing w:before="60" w:after="60"/>
              <w:jc w:val="right"/>
              <w:rPr>
                <w:rFonts w:ascii="Arial" w:hAnsi="Arial" w:cs="Arial"/>
                <w:szCs w:val="18"/>
              </w:rPr>
            </w:pPr>
            <w:r w:rsidRPr="00291603">
              <w:rPr>
                <w:rFonts w:ascii="Arial" w:hAnsi="Arial" w:cs="Arial"/>
                <w:szCs w:val="18"/>
              </w:rPr>
              <w:t>$3,193.97</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46838198" w14:textId="77777777" w:rsidR="00315A52" w:rsidRPr="00291603" w:rsidRDefault="00315A52" w:rsidP="00315A52">
            <w:pPr>
              <w:pStyle w:val="TableText"/>
              <w:keepNext/>
              <w:spacing w:before="60" w:after="60"/>
              <w:jc w:val="right"/>
              <w:rPr>
                <w:rFonts w:ascii="Arial" w:hAnsi="Arial" w:cs="Arial"/>
                <w:szCs w:val="18"/>
              </w:rPr>
            </w:pPr>
            <w:r w:rsidRPr="00291603">
              <w:rPr>
                <w:rFonts w:ascii="Arial" w:hAnsi="Arial" w:cs="Arial"/>
                <w:szCs w:val="18"/>
              </w:rPr>
              <w:t>$3,088.94</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3E0F6E9F" w14:textId="5870CB44" w:rsidR="00315A52" w:rsidRPr="00FA567B" w:rsidRDefault="00315A52" w:rsidP="00315A52">
            <w:pPr>
              <w:pStyle w:val="TableText"/>
              <w:spacing w:before="60" w:after="60"/>
              <w:jc w:val="right"/>
              <w:rPr>
                <w:rFonts w:ascii="Arial" w:hAnsi="Arial" w:cs="Arial"/>
                <w:szCs w:val="18"/>
                <w:highlight w:val="yellow"/>
              </w:rPr>
            </w:pPr>
            <w:r w:rsidRPr="00AD36FC">
              <w:rPr>
                <w:rFonts w:ascii="Arial" w:hAnsi="Arial" w:cs="Arial"/>
                <w:szCs w:val="18"/>
              </w:rPr>
              <w:t>$3</w:t>
            </w:r>
            <w:r w:rsidR="00C10C5E">
              <w:rPr>
                <w:rFonts w:ascii="Arial" w:hAnsi="Arial" w:cs="Arial"/>
                <w:szCs w:val="18"/>
              </w:rPr>
              <w:t>,199</w:t>
            </w:r>
            <w:r w:rsidRPr="00AD36FC">
              <w:rPr>
                <w:rFonts w:ascii="Arial" w:hAnsi="Arial" w:cs="Arial"/>
                <w:szCs w:val="18"/>
              </w:rPr>
              <w:t>.</w:t>
            </w:r>
            <w:r w:rsidR="00C10C5E">
              <w:rPr>
                <w:rFonts w:ascii="Arial" w:hAnsi="Arial" w:cs="Arial"/>
                <w:szCs w:val="18"/>
              </w:rPr>
              <w:t>59</w:t>
            </w:r>
            <w:r w:rsidRPr="00FA567B">
              <w:rPr>
                <w:rFonts w:ascii="Arial" w:hAnsi="Arial" w:cs="Arial"/>
                <w:szCs w:val="18"/>
                <w:highlight w:val="yellow"/>
              </w:rPr>
              <w:t xml:space="preserve"> </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7113B1C2" w14:textId="558B0505"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$3,188.65</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1B97642D" w14:textId="6DB40F4E"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$3,294.52</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19EAE033" w14:textId="7AE1AE96"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$3,387.76</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62A7D3CD" w14:textId="0FBA0AF1"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$3,465.26</w:t>
            </w:r>
          </w:p>
        </w:tc>
        <w:tc>
          <w:tcPr>
            <w:tcW w:w="3608" w:type="dxa"/>
            <w:tcBorders>
              <w:top w:val="single" w:sz="4" w:space="0" w:color="auto"/>
              <w:left w:val="single" w:sz="4" w:space="0" w:color="auto"/>
              <w:bottom w:val="single" w:sz="4" w:space="0" w:color="auto"/>
              <w:right w:val="single" w:sz="4" w:space="0" w:color="auto"/>
            </w:tcBorders>
            <w:shd w:val="clear" w:color="auto" w:fill="auto"/>
          </w:tcPr>
          <w:p w14:paraId="3E8474C2" w14:textId="04C6D274" w:rsidR="00315A52" w:rsidRPr="004107DE" w:rsidRDefault="00315A52" w:rsidP="00092AB8">
            <w:pPr>
              <w:pStyle w:val="TableText"/>
              <w:keepNext/>
              <w:spacing w:before="60" w:after="60"/>
              <w:rPr>
                <w:rFonts w:ascii="Arial" w:hAnsi="Arial" w:cs="Arial"/>
                <w:spacing w:val="0"/>
                <w:szCs w:val="18"/>
              </w:rPr>
            </w:pPr>
            <w:r w:rsidRPr="004107DE">
              <w:rPr>
                <w:rFonts w:ascii="Arial" w:hAnsi="Arial" w:cs="Arial"/>
                <w:spacing w:val="0"/>
                <w:szCs w:val="18"/>
              </w:rPr>
              <w:t>As COVID-19 restrictions ease, the cost of providing our services has increased per property assessment. It is predicted that an increase in expenses will be partially offset by growth in the number of property assessments.</w:t>
            </w:r>
          </w:p>
        </w:tc>
      </w:tr>
      <w:tr w:rsidR="00315A52" w:rsidRPr="00A52226" w14:paraId="7CA086E3" w14:textId="77777777" w:rsidTr="00607397">
        <w:trPr>
          <w:trHeight w:val="843"/>
        </w:trPr>
        <w:tc>
          <w:tcPr>
            <w:tcW w:w="561" w:type="dxa"/>
            <w:tcBorders>
              <w:top w:val="single" w:sz="4" w:space="0" w:color="auto"/>
              <w:left w:val="single" w:sz="4" w:space="0" w:color="auto"/>
              <w:bottom w:val="single" w:sz="4" w:space="0" w:color="auto"/>
              <w:right w:val="single" w:sz="4" w:space="0" w:color="auto"/>
            </w:tcBorders>
            <w:shd w:val="clear" w:color="auto" w:fill="auto"/>
            <w:hideMark/>
          </w:tcPr>
          <w:p w14:paraId="5A020C69" w14:textId="77777777" w:rsidR="00315A52" w:rsidRPr="00B46120" w:rsidRDefault="00315A52" w:rsidP="00315A52">
            <w:pPr>
              <w:pStyle w:val="TableText"/>
              <w:spacing w:before="60" w:after="60"/>
              <w:rPr>
                <w:rFonts w:ascii="Arial" w:hAnsi="Arial" w:cs="Arial"/>
                <w:szCs w:val="18"/>
              </w:rPr>
            </w:pPr>
            <w:r w:rsidRPr="00B46120">
              <w:rPr>
                <w:rFonts w:ascii="Arial" w:hAnsi="Arial" w:cs="Arial"/>
                <w:szCs w:val="18"/>
              </w:rPr>
              <w:t>E4</w:t>
            </w:r>
          </w:p>
        </w:tc>
        <w:tc>
          <w:tcPr>
            <w:tcW w:w="3084" w:type="dxa"/>
            <w:tcBorders>
              <w:top w:val="single" w:sz="4" w:space="0" w:color="auto"/>
              <w:left w:val="single" w:sz="4" w:space="0" w:color="auto"/>
              <w:bottom w:val="single" w:sz="4" w:space="0" w:color="auto"/>
              <w:right w:val="single" w:sz="4" w:space="0" w:color="auto"/>
            </w:tcBorders>
            <w:shd w:val="clear" w:color="auto" w:fill="auto"/>
            <w:hideMark/>
          </w:tcPr>
          <w:p w14:paraId="1BA30039" w14:textId="77777777" w:rsidR="00315A52" w:rsidRPr="00B46120" w:rsidRDefault="00315A52" w:rsidP="00315A52">
            <w:pPr>
              <w:pStyle w:val="BodyText"/>
              <w:spacing w:before="60" w:after="60"/>
              <w:rPr>
                <w:rFonts w:ascii="Arial" w:hAnsi="Arial" w:cs="Arial"/>
                <w:b/>
                <w:bCs/>
                <w:i/>
                <w:sz w:val="18"/>
                <w:szCs w:val="18"/>
              </w:rPr>
            </w:pPr>
            <w:r w:rsidRPr="00B46120">
              <w:rPr>
                <w:rFonts w:ascii="Arial" w:hAnsi="Arial" w:cs="Arial"/>
                <w:b/>
                <w:bCs/>
                <w:i/>
                <w:sz w:val="18"/>
                <w:szCs w:val="18"/>
              </w:rPr>
              <w:t>Revenue level</w:t>
            </w:r>
          </w:p>
          <w:p w14:paraId="3A684D09" w14:textId="77777777" w:rsidR="00315A52" w:rsidRDefault="00315A52" w:rsidP="00315A52">
            <w:pPr>
              <w:pStyle w:val="TableText"/>
              <w:spacing w:before="60" w:after="60"/>
              <w:rPr>
                <w:rFonts w:ascii="Arial" w:hAnsi="Arial" w:cs="Arial"/>
                <w:i/>
                <w:iCs/>
                <w:szCs w:val="18"/>
              </w:rPr>
            </w:pPr>
            <w:r w:rsidRPr="00B46120">
              <w:rPr>
                <w:rFonts w:ascii="Arial" w:hAnsi="Arial" w:cs="Arial"/>
                <w:i/>
                <w:iCs/>
                <w:szCs w:val="18"/>
              </w:rPr>
              <w:t>Average rate per property</w:t>
            </w:r>
          </w:p>
          <w:p w14:paraId="24B22EF6" w14:textId="3B5B58BE" w:rsidR="00315A52" w:rsidRPr="00FB321F" w:rsidRDefault="00315A52" w:rsidP="00315A52">
            <w:pPr>
              <w:pStyle w:val="TableText"/>
              <w:spacing w:before="60" w:after="60"/>
              <w:rPr>
                <w:rFonts w:ascii="Arial" w:hAnsi="Arial" w:cs="Arial"/>
                <w:i/>
                <w:iCs/>
                <w:szCs w:val="18"/>
              </w:rPr>
            </w:pPr>
            <w:r w:rsidRPr="00B46120">
              <w:rPr>
                <w:rFonts w:ascii="Arial" w:hAnsi="Arial" w:cs="Arial"/>
                <w:spacing w:val="0"/>
                <w:szCs w:val="18"/>
              </w:rPr>
              <w:t>[Total rate revenue / Number of property assessments]</w:t>
            </w:r>
          </w:p>
        </w:tc>
        <w:tc>
          <w:tcPr>
            <w:tcW w:w="1031" w:type="dxa"/>
            <w:tcBorders>
              <w:top w:val="single" w:sz="4" w:space="0" w:color="auto"/>
              <w:left w:val="single" w:sz="4" w:space="0" w:color="auto"/>
              <w:bottom w:val="single" w:sz="4" w:space="0" w:color="auto"/>
              <w:right w:val="single" w:sz="4" w:space="0" w:color="auto"/>
            </w:tcBorders>
            <w:shd w:val="clear" w:color="auto" w:fill="auto"/>
          </w:tcPr>
          <w:p w14:paraId="62C05C0C" w14:textId="77777777" w:rsidR="00315A52" w:rsidRPr="00291603" w:rsidRDefault="00315A52" w:rsidP="00315A52">
            <w:pPr>
              <w:pStyle w:val="TableText"/>
              <w:spacing w:before="60" w:after="60"/>
              <w:jc w:val="center"/>
              <w:rPr>
                <w:rFonts w:ascii="Arial" w:hAnsi="Arial" w:cs="Arial"/>
                <w:szCs w:val="18"/>
              </w:rPr>
            </w:pPr>
            <w:r w:rsidRPr="00291603">
              <w:rPr>
                <w:rFonts w:ascii="Arial" w:hAnsi="Arial" w:cs="Arial"/>
                <w:szCs w:val="18"/>
              </w:rPr>
              <w:t>New in 2020</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0898198C" w14:textId="77777777" w:rsidR="00315A52" w:rsidRPr="00291603" w:rsidRDefault="00315A52" w:rsidP="00315A52">
            <w:pPr>
              <w:pStyle w:val="TableText"/>
              <w:spacing w:before="60" w:after="60"/>
              <w:jc w:val="center"/>
              <w:rPr>
                <w:rFonts w:ascii="Arial" w:hAnsi="Arial" w:cs="Arial"/>
                <w:szCs w:val="18"/>
              </w:rPr>
            </w:pPr>
            <w:r w:rsidRPr="00291603">
              <w:rPr>
                <w:rFonts w:ascii="Arial" w:hAnsi="Arial" w:cs="Arial"/>
                <w:szCs w:val="18"/>
              </w:rPr>
              <w:t xml:space="preserve">$1,602.56 </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4E18B386" w14:textId="77777777" w:rsidR="00315A52" w:rsidRPr="00291603" w:rsidRDefault="00315A52" w:rsidP="00315A52">
            <w:pPr>
              <w:pStyle w:val="TableText"/>
              <w:spacing w:before="60" w:after="60"/>
              <w:jc w:val="right"/>
              <w:rPr>
                <w:rFonts w:ascii="Arial" w:hAnsi="Arial" w:cs="Arial"/>
                <w:szCs w:val="18"/>
              </w:rPr>
            </w:pPr>
            <w:r w:rsidRPr="00291603">
              <w:rPr>
                <w:rFonts w:ascii="Arial" w:hAnsi="Arial" w:cs="Arial"/>
                <w:szCs w:val="18"/>
              </w:rPr>
              <w:t>$1,639.93</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24AC0734" w14:textId="68EC5151" w:rsidR="00315A52" w:rsidRPr="00FA567B" w:rsidRDefault="00315A52" w:rsidP="00315A52">
            <w:pPr>
              <w:pStyle w:val="TableText"/>
              <w:spacing w:before="60" w:after="60"/>
              <w:jc w:val="right"/>
              <w:rPr>
                <w:rFonts w:ascii="Arial" w:hAnsi="Arial" w:cs="Arial"/>
                <w:szCs w:val="18"/>
                <w:highlight w:val="yellow"/>
              </w:rPr>
            </w:pPr>
            <w:r w:rsidRPr="00AD36FC">
              <w:rPr>
                <w:rFonts w:ascii="Arial" w:hAnsi="Arial" w:cs="Arial"/>
                <w:szCs w:val="18"/>
              </w:rPr>
              <w:t>$1,661.65</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769D2277" w14:textId="3B7765FD"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$1,704.46</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05402180" w14:textId="1934D24F"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$1,778.10</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0851DF21" w14:textId="79883D04"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$1,844.38</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47E9AE3C" w14:textId="4F5FF262"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$1,911.84</w:t>
            </w:r>
          </w:p>
        </w:tc>
        <w:tc>
          <w:tcPr>
            <w:tcW w:w="3608" w:type="dxa"/>
            <w:tcBorders>
              <w:top w:val="single" w:sz="4" w:space="0" w:color="auto"/>
              <w:left w:val="single" w:sz="4" w:space="0" w:color="auto"/>
              <w:bottom w:val="single" w:sz="4" w:space="0" w:color="auto"/>
              <w:right w:val="single" w:sz="4" w:space="0" w:color="auto"/>
            </w:tcBorders>
            <w:shd w:val="clear" w:color="auto" w:fill="auto"/>
          </w:tcPr>
          <w:p w14:paraId="6ACE04F1" w14:textId="07AF66B9" w:rsidR="00315A52" w:rsidRPr="00FA567B" w:rsidRDefault="00315A52" w:rsidP="00315A52">
            <w:pPr>
              <w:pStyle w:val="TableText"/>
              <w:keepNext/>
              <w:spacing w:before="60" w:after="60"/>
              <w:rPr>
                <w:rFonts w:ascii="Arial" w:hAnsi="Arial" w:cs="Arial"/>
                <w:spacing w:val="0"/>
                <w:szCs w:val="18"/>
                <w:highlight w:val="yellow"/>
              </w:rPr>
            </w:pPr>
            <w:r w:rsidRPr="00684C4B" w:rsidDel="00473D28">
              <w:rPr>
                <w:rFonts w:ascii="Arial" w:hAnsi="Arial" w:cs="Arial"/>
                <w:color w:val="242424"/>
                <w:szCs w:val="18"/>
                <w:shd w:val="clear" w:color="auto" w:fill="FFFFFF"/>
              </w:rPr>
              <w:t>The average rate per property is forecast to grow in</w:t>
            </w:r>
            <w:r w:rsidRPr="00684C4B">
              <w:rPr>
                <w:rFonts w:ascii="Arial" w:hAnsi="Arial" w:cs="Arial"/>
                <w:color w:val="242424"/>
                <w:szCs w:val="18"/>
                <w:shd w:val="clear" w:color="auto" w:fill="FFFFFF"/>
              </w:rPr>
              <w:t xml:space="preserve"> </w:t>
            </w:r>
            <w:r w:rsidRPr="00684C4B" w:rsidDel="00473D28">
              <w:rPr>
                <w:rFonts w:ascii="Arial" w:hAnsi="Arial" w:cs="Arial"/>
                <w:color w:val="242424"/>
                <w:szCs w:val="18"/>
                <w:shd w:val="clear" w:color="auto" w:fill="FFFFFF"/>
              </w:rPr>
              <w:t>line with the forecast annual rate cap allowance.</w:t>
            </w:r>
          </w:p>
        </w:tc>
      </w:tr>
      <w:tr w:rsidR="00704F11" w:rsidRPr="00A52226" w14:paraId="49A54014" w14:textId="77777777" w:rsidTr="00607397">
        <w:tc>
          <w:tcPr>
            <w:tcW w:w="15508" w:type="dxa"/>
            <w:gridSpan w:val="11"/>
            <w:tcBorders>
              <w:top w:val="single" w:sz="4" w:space="0" w:color="auto"/>
              <w:left w:val="single" w:sz="4" w:space="0" w:color="auto"/>
              <w:bottom w:val="single" w:sz="4" w:space="0" w:color="auto"/>
              <w:right w:val="single" w:sz="4" w:space="0" w:color="auto"/>
            </w:tcBorders>
            <w:shd w:val="clear" w:color="auto" w:fill="D5E8F1"/>
            <w:hideMark/>
          </w:tcPr>
          <w:p w14:paraId="35639DB0" w14:textId="77777777" w:rsidR="00704F11" w:rsidRPr="00FA567B" w:rsidRDefault="00704F11" w:rsidP="00D93B77">
            <w:pPr>
              <w:pStyle w:val="TableText"/>
              <w:keepNext/>
              <w:spacing w:before="60" w:after="60"/>
              <w:rPr>
                <w:rFonts w:ascii="Arial" w:hAnsi="Arial" w:cs="Arial"/>
                <w:b/>
                <w:i/>
                <w:szCs w:val="18"/>
                <w:highlight w:val="yellow"/>
              </w:rPr>
            </w:pPr>
            <w:r w:rsidRPr="00062CAD">
              <w:rPr>
                <w:rFonts w:ascii="Arial" w:hAnsi="Arial" w:cs="Arial"/>
                <w:b/>
                <w:i/>
                <w:szCs w:val="18"/>
              </w:rPr>
              <w:t>Liquidity</w:t>
            </w:r>
          </w:p>
        </w:tc>
      </w:tr>
      <w:tr w:rsidR="00315A52" w:rsidRPr="00A52226" w14:paraId="40CA2306" w14:textId="77777777" w:rsidTr="00607397">
        <w:tc>
          <w:tcPr>
            <w:tcW w:w="561" w:type="dxa"/>
            <w:tcBorders>
              <w:top w:val="single" w:sz="4" w:space="0" w:color="auto"/>
              <w:left w:val="single" w:sz="4" w:space="0" w:color="auto"/>
              <w:bottom w:val="single" w:sz="4" w:space="0" w:color="auto"/>
              <w:right w:val="single" w:sz="4" w:space="0" w:color="auto"/>
            </w:tcBorders>
            <w:shd w:val="clear" w:color="auto" w:fill="auto"/>
            <w:hideMark/>
          </w:tcPr>
          <w:p w14:paraId="6398229E" w14:textId="77777777" w:rsidR="00315A52" w:rsidRPr="00B46120" w:rsidRDefault="00315A52" w:rsidP="00315A52">
            <w:pPr>
              <w:pStyle w:val="TableText"/>
              <w:spacing w:before="60" w:after="60"/>
              <w:rPr>
                <w:rFonts w:ascii="Arial" w:hAnsi="Arial" w:cs="Arial"/>
                <w:szCs w:val="18"/>
              </w:rPr>
            </w:pPr>
            <w:r w:rsidRPr="00B46120">
              <w:rPr>
                <w:rFonts w:ascii="Arial" w:hAnsi="Arial" w:cs="Arial"/>
                <w:szCs w:val="18"/>
              </w:rPr>
              <w:t>L1</w:t>
            </w:r>
          </w:p>
        </w:tc>
        <w:tc>
          <w:tcPr>
            <w:tcW w:w="3084" w:type="dxa"/>
            <w:tcBorders>
              <w:top w:val="single" w:sz="4" w:space="0" w:color="auto"/>
              <w:left w:val="single" w:sz="4" w:space="0" w:color="auto"/>
              <w:bottom w:val="single" w:sz="4" w:space="0" w:color="auto"/>
              <w:right w:val="single" w:sz="4" w:space="0" w:color="auto"/>
            </w:tcBorders>
            <w:shd w:val="clear" w:color="auto" w:fill="auto"/>
            <w:hideMark/>
          </w:tcPr>
          <w:p w14:paraId="5E75020E" w14:textId="77777777" w:rsidR="00315A52" w:rsidRPr="00B46120" w:rsidRDefault="00315A52" w:rsidP="00315A52">
            <w:pPr>
              <w:pStyle w:val="BodyText"/>
              <w:spacing w:before="60" w:after="60"/>
              <w:rPr>
                <w:rFonts w:ascii="Arial" w:hAnsi="Arial" w:cs="Arial"/>
                <w:b/>
                <w:bCs/>
                <w:i/>
                <w:sz w:val="18"/>
                <w:szCs w:val="18"/>
              </w:rPr>
            </w:pPr>
            <w:r w:rsidRPr="00B46120">
              <w:rPr>
                <w:rFonts w:ascii="Arial" w:hAnsi="Arial" w:cs="Arial"/>
                <w:b/>
                <w:bCs/>
                <w:i/>
                <w:sz w:val="18"/>
                <w:szCs w:val="18"/>
              </w:rPr>
              <w:t>Working capital</w:t>
            </w:r>
          </w:p>
          <w:p w14:paraId="647F6FCB" w14:textId="77777777" w:rsidR="00315A52" w:rsidRDefault="00315A52" w:rsidP="00315A52">
            <w:pPr>
              <w:pStyle w:val="TableText"/>
              <w:spacing w:before="60" w:after="60"/>
              <w:rPr>
                <w:rFonts w:ascii="Arial" w:hAnsi="Arial" w:cs="Arial"/>
                <w:i/>
                <w:iCs/>
                <w:spacing w:val="0"/>
                <w:szCs w:val="18"/>
              </w:rPr>
            </w:pPr>
            <w:r w:rsidRPr="00B46120">
              <w:rPr>
                <w:rFonts w:ascii="Arial" w:hAnsi="Arial" w:cs="Arial"/>
                <w:i/>
                <w:iCs/>
                <w:spacing w:val="0"/>
                <w:szCs w:val="18"/>
              </w:rPr>
              <w:t>Current assets compared to current liabilities</w:t>
            </w:r>
          </w:p>
          <w:p w14:paraId="49DCBA30" w14:textId="5AD97C39" w:rsidR="00315A52" w:rsidRPr="00B46120" w:rsidRDefault="00315A52" w:rsidP="00315A52">
            <w:pPr>
              <w:pStyle w:val="TableText"/>
              <w:spacing w:before="60" w:after="60"/>
              <w:rPr>
                <w:rFonts w:ascii="Arial" w:hAnsi="Arial" w:cs="Arial"/>
                <w:szCs w:val="18"/>
              </w:rPr>
            </w:pPr>
            <w:r w:rsidRPr="00B46120">
              <w:rPr>
                <w:rFonts w:ascii="Arial" w:hAnsi="Arial" w:cs="Arial"/>
                <w:szCs w:val="18"/>
              </w:rPr>
              <w:t>[Current assets / Current liabilities] x100</w:t>
            </w:r>
          </w:p>
        </w:tc>
        <w:tc>
          <w:tcPr>
            <w:tcW w:w="1031" w:type="dxa"/>
            <w:tcBorders>
              <w:top w:val="single" w:sz="4" w:space="0" w:color="auto"/>
              <w:left w:val="single" w:sz="4" w:space="0" w:color="auto"/>
              <w:bottom w:val="single" w:sz="4" w:space="0" w:color="auto"/>
              <w:right w:val="single" w:sz="4" w:space="0" w:color="auto"/>
            </w:tcBorders>
            <w:shd w:val="clear" w:color="auto" w:fill="auto"/>
          </w:tcPr>
          <w:p w14:paraId="33DF9AE1" w14:textId="77777777" w:rsidR="00315A52" w:rsidRPr="00291603" w:rsidRDefault="00315A52" w:rsidP="00315A52">
            <w:pPr>
              <w:pStyle w:val="TableText"/>
              <w:keepNext/>
              <w:spacing w:before="60" w:after="60"/>
              <w:jc w:val="right"/>
              <w:rPr>
                <w:rFonts w:ascii="Arial" w:hAnsi="Arial" w:cs="Arial"/>
                <w:szCs w:val="18"/>
              </w:rPr>
            </w:pPr>
            <w:r w:rsidRPr="00291603">
              <w:rPr>
                <w:rFonts w:ascii="Arial" w:hAnsi="Arial" w:cs="Arial"/>
                <w:szCs w:val="18"/>
              </w:rPr>
              <w:t>155.09%</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2445829B" w14:textId="77777777" w:rsidR="00315A52" w:rsidRPr="00291603" w:rsidRDefault="00315A52" w:rsidP="00315A52">
            <w:pPr>
              <w:pStyle w:val="TableText"/>
              <w:keepNext/>
              <w:spacing w:before="60" w:after="60"/>
              <w:jc w:val="right"/>
              <w:rPr>
                <w:rFonts w:ascii="Arial" w:hAnsi="Arial" w:cs="Arial"/>
                <w:szCs w:val="18"/>
              </w:rPr>
            </w:pPr>
            <w:r w:rsidRPr="00291603">
              <w:rPr>
                <w:rFonts w:ascii="Arial" w:hAnsi="Arial" w:cs="Arial"/>
                <w:szCs w:val="18"/>
              </w:rPr>
              <w:t>112.69%</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19B0381F" w14:textId="77777777" w:rsidR="00315A52" w:rsidRPr="00291603" w:rsidRDefault="00315A52" w:rsidP="00315A52">
            <w:pPr>
              <w:pStyle w:val="TableText"/>
              <w:keepNext/>
              <w:spacing w:before="60" w:after="60"/>
              <w:jc w:val="right"/>
              <w:rPr>
                <w:rFonts w:ascii="Arial" w:hAnsi="Arial" w:cs="Arial"/>
                <w:szCs w:val="18"/>
              </w:rPr>
            </w:pPr>
            <w:r w:rsidRPr="00291603">
              <w:rPr>
                <w:rFonts w:ascii="Arial" w:hAnsi="Arial" w:cs="Arial"/>
                <w:szCs w:val="18"/>
              </w:rPr>
              <w:t>140.29%</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1865BF80" w14:textId="36BE140C" w:rsidR="00315A52" w:rsidRPr="00AD36FC" w:rsidRDefault="00315A52" w:rsidP="00315A52">
            <w:pPr>
              <w:pStyle w:val="TableText"/>
              <w:spacing w:before="60" w:after="60"/>
              <w:jc w:val="right"/>
              <w:rPr>
                <w:rFonts w:ascii="Arial" w:hAnsi="Arial" w:cs="Arial"/>
                <w:szCs w:val="18"/>
              </w:rPr>
            </w:pPr>
            <w:r w:rsidRPr="00AD36FC">
              <w:rPr>
                <w:rFonts w:ascii="Arial" w:hAnsi="Arial" w:cs="Arial"/>
                <w:szCs w:val="18"/>
              </w:rPr>
              <w:t>1</w:t>
            </w:r>
            <w:r w:rsidR="004107DE">
              <w:rPr>
                <w:rFonts w:ascii="Arial" w:hAnsi="Arial" w:cs="Arial"/>
                <w:szCs w:val="18"/>
              </w:rPr>
              <w:t>48</w:t>
            </w:r>
            <w:r w:rsidRPr="00AD36FC">
              <w:rPr>
                <w:rFonts w:ascii="Arial" w:hAnsi="Arial" w:cs="Arial"/>
                <w:szCs w:val="18"/>
              </w:rPr>
              <w:t>.04%</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12705ADC" w14:textId="3831D705"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219.74%</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7B5A56BA" w14:textId="3F49E362"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209.58%</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53BE0F3C" w14:textId="578C1E13"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184.42%</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3D5B5FC4" w14:textId="30AD28BF"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184.37%</w:t>
            </w:r>
          </w:p>
        </w:tc>
        <w:tc>
          <w:tcPr>
            <w:tcW w:w="3608" w:type="dxa"/>
            <w:tcBorders>
              <w:top w:val="single" w:sz="4" w:space="0" w:color="auto"/>
              <w:left w:val="single" w:sz="4" w:space="0" w:color="auto"/>
              <w:bottom w:val="single" w:sz="4" w:space="0" w:color="auto"/>
              <w:right w:val="single" w:sz="4" w:space="0" w:color="auto"/>
            </w:tcBorders>
            <w:shd w:val="clear" w:color="auto" w:fill="auto"/>
          </w:tcPr>
          <w:p w14:paraId="7575BC6A" w14:textId="054B363C" w:rsidR="00315A52" w:rsidRPr="00FA567B" w:rsidRDefault="00315A52" w:rsidP="00315A52">
            <w:pPr>
              <w:pStyle w:val="TableText"/>
              <w:keepNext/>
              <w:spacing w:before="60" w:after="60"/>
              <w:rPr>
                <w:rFonts w:ascii="Arial" w:hAnsi="Arial" w:cs="Arial"/>
                <w:szCs w:val="18"/>
                <w:highlight w:val="yellow"/>
              </w:rPr>
            </w:pPr>
            <w:r w:rsidRPr="00AD36FC">
              <w:rPr>
                <w:rFonts w:ascii="Arial" w:hAnsi="Arial" w:cs="Arial"/>
                <w:szCs w:val="18"/>
              </w:rPr>
              <w:t xml:space="preserve">High cash levels have contributed to the City's strong liquidity levels. Our strong financial position is forecast to increase </w:t>
            </w:r>
            <w:r w:rsidRPr="00684C4B">
              <w:rPr>
                <w:rFonts w:ascii="Arial" w:hAnsi="Arial" w:cs="Arial"/>
                <w:szCs w:val="18"/>
              </w:rPr>
              <w:t>from</w:t>
            </w:r>
            <w:r w:rsidRPr="00AD36FC">
              <w:rPr>
                <w:rFonts w:ascii="Arial" w:hAnsi="Arial" w:cs="Arial"/>
                <w:szCs w:val="18"/>
              </w:rPr>
              <w:t xml:space="preserve"> 2023, as spending on capital works programs reduce.</w:t>
            </w:r>
          </w:p>
        </w:tc>
      </w:tr>
      <w:tr w:rsidR="00315A52" w:rsidRPr="00A52226" w14:paraId="1CFB3A29" w14:textId="77777777" w:rsidTr="00607397">
        <w:trPr>
          <w:trHeight w:val="1292"/>
        </w:trPr>
        <w:tc>
          <w:tcPr>
            <w:tcW w:w="561" w:type="dxa"/>
            <w:tcBorders>
              <w:top w:val="single" w:sz="4" w:space="0" w:color="auto"/>
              <w:left w:val="single" w:sz="4" w:space="0" w:color="auto"/>
              <w:bottom w:val="single" w:sz="4" w:space="0" w:color="auto"/>
              <w:right w:val="single" w:sz="4" w:space="0" w:color="auto"/>
            </w:tcBorders>
            <w:shd w:val="clear" w:color="auto" w:fill="auto"/>
            <w:hideMark/>
          </w:tcPr>
          <w:p w14:paraId="25AE620A" w14:textId="77777777" w:rsidR="00315A52" w:rsidRPr="00B46120" w:rsidRDefault="00315A52" w:rsidP="00315A52">
            <w:pPr>
              <w:pStyle w:val="TableText"/>
              <w:spacing w:before="60" w:after="60"/>
              <w:rPr>
                <w:rFonts w:ascii="Arial" w:hAnsi="Arial" w:cs="Arial"/>
                <w:szCs w:val="18"/>
              </w:rPr>
            </w:pPr>
            <w:r w:rsidRPr="00B46120">
              <w:rPr>
                <w:rFonts w:ascii="Arial" w:hAnsi="Arial" w:cs="Arial"/>
                <w:szCs w:val="18"/>
              </w:rPr>
              <w:t>L2</w:t>
            </w:r>
          </w:p>
        </w:tc>
        <w:tc>
          <w:tcPr>
            <w:tcW w:w="3084" w:type="dxa"/>
            <w:tcBorders>
              <w:top w:val="single" w:sz="4" w:space="0" w:color="auto"/>
              <w:left w:val="single" w:sz="4" w:space="0" w:color="auto"/>
              <w:bottom w:val="single" w:sz="4" w:space="0" w:color="auto"/>
              <w:right w:val="single" w:sz="4" w:space="0" w:color="auto"/>
            </w:tcBorders>
            <w:shd w:val="clear" w:color="auto" w:fill="auto"/>
            <w:hideMark/>
          </w:tcPr>
          <w:p w14:paraId="2DF3F0B3" w14:textId="77777777" w:rsidR="00315A52" w:rsidRPr="00B46120" w:rsidRDefault="00315A52" w:rsidP="00315A52">
            <w:pPr>
              <w:pStyle w:val="BodyText"/>
              <w:spacing w:before="60" w:after="60"/>
              <w:rPr>
                <w:rFonts w:ascii="Arial" w:hAnsi="Arial" w:cs="Arial"/>
                <w:b/>
                <w:bCs/>
                <w:i/>
                <w:sz w:val="18"/>
                <w:szCs w:val="18"/>
              </w:rPr>
            </w:pPr>
            <w:r w:rsidRPr="00B46120">
              <w:rPr>
                <w:rFonts w:ascii="Arial" w:hAnsi="Arial" w:cs="Arial"/>
                <w:b/>
                <w:bCs/>
                <w:i/>
                <w:sz w:val="18"/>
                <w:szCs w:val="18"/>
              </w:rPr>
              <w:t>Unrestricted cash</w:t>
            </w:r>
          </w:p>
          <w:p w14:paraId="0F00AC4F" w14:textId="77777777" w:rsidR="00315A52" w:rsidRDefault="00315A52" w:rsidP="00315A52">
            <w:pPr>
              <w:pStyle w:val="TableText"/>
              <w:spacing w:before="60" w:after="60"/>
              <w:rPr>
                <w:rFonts w:ascii="Arial" w:hAnsi="Arial" w:cs="Arial"/>
                <w:i/>
                <w:iCs/>
                <w:szCs w:val="18"/>
              </w:rPr>
            </w:pPr>
            <w:r w:rsidRPr="00B46120">
              <w:rPr>
                <w:rFonts w:ascii="Arial" w:hAnsi="Arial" w:cs="Arial"/>
                <w:i/>
                <w:iCs/>
                <w:szCs w:val="18"/>
              </w:rPr>
              <w:t>Unrestricted cash compared to current liabilities</w:t>
            </w:r>
          </w:p>
          <w:p w14:paraId="0265DF6B" w14:textId="39AF23E4" w:rsidR="00315A52" w:rsidRPr="00B46120" w:rsidRDefault="00315A52" w:rsidP="00315A52">
            <w:pPr>
              <w:pStyle w:val="TableText"/>
              <w:spacing w:before="60" w:after="60"/>
              <w:rPr>
                <w:rFonts w:ascii="Arial" w:hAnsi="Arial" w:cs="Arial"/>
                <w:szCs w:val="18"/>
              </w:rPr>
            </w:pPr>
            <w:r w:rsidRPr="00B46120">
              <w:rPr>
                <w:rFonts w:ascii="Arial" w:hAnsi="Arial" w:cs="Arial"/>
                <w:spacing w:val="0"/>
                <w:szCs w:val="18"/>
              </w:rPr>
              <w:t>[Unrestricted cash / Current liabilities] x100</w:t>
            </w:r>
          </w:p>
        </w:tc>
        <w:tc>
          <w:tcPr>
            <w:tcW w:w="1031" w:type="dxa"/>
            <w:tcBorders>
              <w:top w:val="single" w:sz="4" w:space="0" w:color="auto"/>
              <w:left w:val="single" w:sz="4" w:space="0" w:color="auto"/>
              <w:bottom w:val="single" w:sz="4" w:space="0" w:color="auto"/>
              <w:right w:val="single" w:sz="4" w:space="0" w:color="auto"/>
            </w:tcBorders>
            <w:shd w:val="clear" w:color="auto" w:fill="auto"/>
          </w:tcPr>
          <w:p w14:paraId="1938BDED" w14:textId="77777777" w:rsidR="00315A52" w:rsidRPr="00291603" w:rsidRDefault="00315A52" w:rsidP="00315A52">
            <w:pPr>
              <w:pStyle w:val="TableText"/>
              <w:keepNext/>
              <w:spacing w:before="60" w:after="60"/>
              <w:jc w:val="right"/>
              <w:rPr>
                <w:rFonts w:ascii="Arial" w:hAnsi="Arial" w:cs="Arial"/>
                <w:szCs w:val="18"/>
              </w:rPr>
            </w:pPr>
            <w:r w:rsidRPr="00291603">
              <w:rPr>
                <w:rFonts w:ascii="Arial" w:hAnsi="Arial" w:cs="Arial"/>
                <w:szCs w:val="18"/>
              </w:rPr>
              <w:t>118.83%</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30DAED77" w14:textId="77777777" w:rsidR="00315A52" w:rsidRPr="00291603" w:rsidRDefault="00315A52" w:rsidP="00315A52">
            <w:pPr>
              <w:pStyle w:val="TableText"/>
              <w:keepNext/>
              <w:spacing w:before="60" w:after="60"/>
              <w:jc w:val="right"/>
              <w:rPr>
                <w:rFonts w:ascii="Arial" w:hAnsi="Arial" w:cs="Arial"/>
                <w:szCs w:val="18"/>
              </w:rPr>
            </w:pPr>
            <w:r w:rsidRPr="00291603">
              <w:rPr>
                <w:rFonts w:ascii="Arial" w:hAnsi="Arial" w:cs="Arial"/>
                <w:szCs w:val="18"/>
              </w:rPr>
              <w:t>75.68%</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59D4B9D5" w14:textId="77777777" w:rsidR="00315A52" w:rsidRPr="00291603" w:rsidRDefault="00315A52" w:rsidP="00315A52">
            <w:pPr>
              <w:pStyle w:val="TableText"/>
              <w:keepNext/>
              <w:spacing w:before="60" w:after="60"/>
              <w:jc w:val="right"/>
              <w:rPr>
                <w:rFonts w:ascii="Arial" w:hAnsi="Arial" w:cs="Arial"/>
                <w:szCs w:val="18"/>
              </w:rPr>
            </w:pPr>
            <w:r w:rsidRPr="00291603">
              <w:rPr>
                <w:rFonts w:ascii="Arial" w:hAnsi="Arial" w:cs="Arial"/>
                <w:szCs w:val="18"/>
              </w:rPr>
              <w:t>97.96%</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50EA04C8" w14:textId="71FCA39D" w:rsidR="00315A52" w:rsidRPr="00AD36FC" w:rsidRDefault="004107DE" w:rsidP="00315A52">
            <w:pPr>
              <w:pStyle w:val="TableText"/>
              <w:spacing w:before="60" w:after="60"/>
              <w:jc w:val="right"/>
              <w:rPr>
                <w:rFonts w:ascii="Arial" w:hAnsi="Arial" w:cs="Arial"/>
                <w:szCs w:val="18"/>
              </w:rPr>
            </w:pPr>
            <w:r>
              <w:rPr>
                <w:rFonts w:ascii="Arial" w:hAnsi="Arial" w:cs="Arial"/>
                <w:szCs w:val="18"/>
              </w:rPr>
              <w:t>48.08</w:t>
            </w:r>
            <w:r w:rsidR="00315A52" w:rsidRPr="00AD36FC">
              <w:rPr>
                <w:rFonts w:ascii="Arial" w:hAnsi="Arial" w:cs="Arial"/>
                <w:szCs w:val="18"/>
              </w:rPr>
              <w:t>%</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3CC655C8" w14:textId="42B57144"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198.83%</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1FD5AD6E" w14:textId="6FAE89D8"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189.17%</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636B0B48" w14:textId="6F03A025"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165.60%</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1C9CBD73" w14:textId="57AD4B8A" w:rsidR="00315A52" w:rsidRPr="00FA567B" w:rsidRDefault="00315A52" w:rsidP="00315A52">
            <w:pPr>
              <w:pStyle w:val="TableText"/>
              <w:spacing w:before="60" w:after="60"/>
              <w:jc w:val="right"/>
              <w:rPr>
                <w:rFonts w:ascii="Arial" w:hAnsi="Arial" w:cs="Arial"/>
                <w:szCs w:val="18"/>
                <w:highlight w:val="yellow"/>
              </w:rPr>
            </w:pPr>
            <w:r w:rsidRPr="00913DA8">
              <w:rPr>
                <w:rFonts w:ascii="Arial" w:hAnsi="Arial" w:cs="Arial"/>
                <w:szCs w:val="18"/>
              </w:rPr>
              <w:t>164.31%</w:t>
            </w:r>
          </w:p>
        </w:tc>
        <w:tc>
          <w:tcPr>
            <w:tcW w:w="3608" w:type="dxa"/>
            <w:tcBorders>
              <w:top w:val="single" w:sz="4" w:space="0" w:color="auto"/>
              <w:left w:val="single" w:sz="4" w:space="0" w:color="auto"/>
              <w:bottom w:val="single" w:sz="4" w:space="0" w:color="auto"/>
              <w:right w:val="single" w:sz="4" w:space="0" w:color="auto"/>
            </w:tcBorders>
            <w:shd w:val="clear" w:color="auto" w:fill="auto"/>
          </w:tcPr>
          <w:p w14:paraId="2790C531" w14:textId="77777777" w:rsidR="00315A52" w:rsidRDefault="00315A52" w:rsidP="00315A52">
            <w:pPr>
              <w:pStyle w:val="TableText"/>
              <w:keepNext/>
              <w:spacing w:before="60" w:after="60"/>
              <w:rPr>
                <w:rFonts w:ascii="Arial" w:hAnsi="Arial" w:cs="Arial"/>
                <w:szCs w:val="18"/>
              </w:rPr>
            </w:pPr>
            <w:r w:rsidRPr="00913DA8">
              <w:rPr>
                <w:rFonts w:ascii="Arial" w:hAnsi="Arial" w:cs="Arial"/>
                <w:szCs w:val="18"/>
              </w:rPr>
              <w:t xml:space="preserve">There was an overall decrease in </w:t>
            </w:r>
            <w:r w:rsidR="004933A8">
              <w:rPr>
                <w:rFonts w:ascii="Arial" w:hAnsi="Arial" w:cs="Arial"/>
                <w:szCs w:val="18"/>
              </w:rPr>
              <w:t>2021‒22</w:t>
            </w:r>
            <w:r w:rsidRPr="00913DA8">
              <w:rPr>
                <w:rFonts w:ascii="Arial" w:hAnsi="Arial" w:cs="Arial"/>
                <w:szCs w:val="18"/>
              </w:rPr>
              <w:t>, due to short-term liabilities increasing at a greater rate than levels of unrestricted cash. We forecast an increase to unrestricted cash in the coming years.</w:t>
            </w:r>
          </w:p>
          <w:p w14:paraId="7A800B24" w14:textId="43B95A2A" w:rsidR="004107DE" w:rsidRPr="00684C4B" w:rsidRDefault="004107DE" w:rsidP="00315A52">
            <w:pPr>
              <w:pStyle w:val="TableText"/>
              <w:keepNext/>
              <w:spacing w:before="60" w:after="60"/>
              <w:rPr>
                <w:rFonts w:ascii="Arial Nova" w:hAnsi="Arial Nova"/>
                <w:highlight w:val="yellow"/>
              </w:rPr>
            </w:pPr>
            <w:r>
              <w:rPr>
                <w:rFonts w:ascii="Arial" w:hAnsi="Arial" w:cs="Arial"/>
                <w:szCs w:val="18"/>
              </w:rPr>
              <w:t>Note: The prior year and forecast figures include investment as part of unrestricted cash, whereas the 2021‒22 results exclude investment figures to be in line with the guidelines.</w:t>
            </w:r>
          </w:p>
        </w:tc>
      </w:tr>
      <w:tr w:rsidR="00FF20E0" w:rsidRPr="00A52226" w14:paraId="10AF709B" w14:textId="77777777" w:rsidTr="00FF20E0">
        <w:trPr>
          <w:trHeight w:val="340"/>
        </w:trPr>
        <w:tc>
          <w:tcPr>
            <w:tcW w:w="15508" w:type="dxa"/>
            <w:gridSpan w:val="11"/>
            <w:tcBorders>
              <w:top w:val="single" w:sz="4" w:space="0" w:color="auto"/>
              <w:left w:val="single" w:sz="4" w:space="0" w:color="auto"/>
              <w:bottom w:val="single" w:sz="4" w:space="0" w:color="auto"/>
              <w:right w:val="single" w:sz="4" w:space="0" w:color="auto"/>
            </w:tcBorders>
            <w:shd w:val="clear" w:color="auto" w:fill="D5E8F1"/>
          </w:tcPr>
          <w:p w14:paraId="1E35CABD" w14:textId="5B45C960" w:rsidR="00FF20E0" w:rsidRPr="00FF20E0" w:rsidRDefault="00FF20E0" w:rsidP="00A65B69">
            <w:pPr>
              <w:pStyle w:val="TableText"/>
              <w:keepNext/>
              <w:keepLines/>
              <w:spacing w:before="60" w:after="60"/>
              <w:rPr>
                <w:rFonts w:ascii="Arial" w:hAnsi="Arial" w:cs="Arial"/>
                <w:b/>
                <w:bCs/>
                <w:i/>
                <w:iCs/>
                <w:spacing w:val="0"/>
              </w:rPr>
            </w:pPr>
            <w:r w:rsidRPr="00FF20E0">
              <w:rPr>
                <w:rFonts w:ascii="Arial" w:hAnsi="Arial" w:cs="Arial"/>
                <w:b/>
                <w:bCs/>
                <w:i/>
                <w:iCs/>
                <w:spacing w:val="0"/>
              </w:rPr>
              <w:lastRenderedPageBreak/>
              <w:t>Obligations</w:t>
            </w:r>
          </w:p>
        </w:tc>
      </w:tr>
      <w:tr w:rsidR="00FF20E0" w:rsidRPr="00A52226" w14:paraId="2CC338BA" w14:textId="77777777" w:rsidTr="00FF20E0">
        <w:trPr>
          <w:trHeight w:val="1292"/>
        </w:trPr>
        <w:tc>
          <w:tcPr>
            <w:tcW w:w="561" w:type="dxa"/>
            <w:tcBorders>
              <w:top w:val="single" w:sz="4" w:space="0" w:color="auto"/>
              <w:left w:val="single" w:sz="4" w:space="0" w:color="auto"/>
              <w:bottom w:val="single" w:sz="4" w:space="0" w:color="auto"/>
              <w:right w:val="single" w:sz="4" w:space="0" w:color="auto"/>
            </w:tcBorders>
            <w:shd w:val="clear" w:color="auto" w:fill="auto"/>
          </w:tcPr>
          <w:p w14:paraId="3616B3DD" w14:textId="3A7C1D13" w:rsidR="00FF20E0" w:rsidRPr="00B46120" w:rsidRDefault="00FF20E0" w:rsidP="00A65B69">
            <w:pPr>
              <w:pStyle w:val="TableText"/>
              <w:keepNext/>
              <w:keepLines/>
              <w:spacing w:before="60" w:after="60"/>
              <w:rPr>
                <w:rFonts w:ascii="Arial" w:hAnsi="Arial" w:cs="Arial"/>
                <w:szCs w:val="18"/>
              </w:rPr>
            </w:pPr>
            <w:r w:rsidRPr="00B46120">
              <w:rPr>
                <w:rFonts w:ascii="Arial" w:hAnsi="Arial" w:cs="Arial"/>
                <w:szCs w:val="18"/>
              </w:rPr>
              <w:t>O2</w:t>
            </w:r>
            <w:r w:rsidRPr="00B46120">
              <w:rPr>
                <w:rFonts w:ascii="Arial" w:hAnsi="Arial" w:cs="Arial"/>
                <w:szCs w:val="18"/>
              </w:rPr>
              <w:br/>
            </w:r>
          </w:p>
        </w:tc>
        <w:tc>
          <w:tcPr>
            <w:tcW w:w="3084" w:type="dxa"/>
            <w:tcBorders>
              <w:top w:val="single" w:sz="4" w:space="0" w:color="auto"/>
              <w:left w:val="single" w:sz="4" w:space="0" w:color="auto"/>
              <w:bottom w:val="single" w:sz="4" w:space="0" w:color="auto"/>
              <w:right w:val="single" w:sz="4" w:space="0" w:color="auto"/>
            </w:tcBorders>
            <w:shd w:val="clear" w:color="auto" w:fill="auto"/>
          </w:tcPr>
          <w:p w14:paraId="46743599" w14:textId="77777777" w:rsidR="00FF20E0" w:rsidRPr="00B46120" w:rsidRDefault="00FF20E0" w:rsidP="00FF20E0">
            <w:pPr>
              <w:pStyle w:val="BodyText"/>
              <w:spacing w:before="60" w:after="60"/>
              <w:rPr>
                <w:rFonts w:ascii="Arial" w:hAnsi="Arial" w:cs="Arial"/>
                <w:b/>
                <w:bCs/>
                <w:i/>
                <w:sz w:val="18"/>
                <w:szCs w:val="18"/>
              </w:rPr>
            </w:pPr>
            <w:r w:rsidRPr="00B46120">
              <w:rPr>
                <w:rFonts w:ascii="Arial" w:hAnsi="Arial" w:cs="Arial"/>
                <w:b/>
                <w:bCs/>
                <w:i/>
                <w:sz w:val="18"/>
                <w:szCs w:val="18"/>
              </w:rPr>
              <w:t>Loans and borrowings</w:t>
            </w:r>
          </w:p>
          <w:p w14:paraId="7339044C" w14:textId="77777777" w:rsidR="00FF20E0" w:rsidRDefault="00FF20E0" w:rsidP="00FF20E0">
            <w:pPr>
              <w:pStyle w:val="TableText"/>
              <w:keepNext/>
              <w:spacing w:before="60" w:after="60"/>
              <w:rPr>
                <w:rFonts w:ascii="Arial" w:hAnsi="Arial" w:cs="Arial"/>
                <w:i/>
                <w:iCs/>
                <w:spacing w:val="0"/>
                <w:szCs w:val="18"/>
              </w:rPr>
            </w:pPr>
            <w:r w:rsidRPr="00B46120">
              <w:rPr>
                <w:rFonts w:ascii="Arial" w:hAnsi="Arial" w:cs="Arial"/>
                <w:i/>
                <w:iCs/>
                <w:spacing w:val="0"/>
                <w:szCs w:val="18"/>
              </w:rPr>
              <w:t>Loans and borrowings compared to rates</w:t>
            </w:r>
          </w:p>
          <w:p w14:paraId="1FFEFB61" w14:textId="6D66D004" w:rsidR="00FF20E0" w:rsidRPr="00B46120" w:rsidRDefault="00FF20E0" w:rsidP="00FF20E0">
            <w:pPr>
              <w:pStyle w:val="BodyText"/>
              <w:spacing w:before="60" w:after="60"/>
              <w:rPr>
                <w:rFonts w:ascii="Arial" w:hAnsi="Arial" w:cs="Arial"/>
                <w:b/>
                <w:bCs/>
                <w:i/>
                <w:sz w:val="18"/>
                <w:szCs w:val="18"/>
              </w:rPr>
            </w:pPr>
            <w:r w:rsidRPr="00B46120">
              <w:rPr>
                <w:rFonts w:ascii="Arial" w:hAnsi="Arial" w:cs="Arial"/>
                <w:szCs w:val="18"/>
              </w:rPr>
              <w:t>[Interest bearing loans and borrowings / Rate revenue] x100</w:t>
            </w:r>
          </w:p>
        </w:tc>
        <w:tc>
          <w:tcPr>
            <w:tcW w:w="1031" w:type="dxa"/>
            <w:tcBorders>
              <w:top w:val="single" w:sz="4" w:space="0" w:color="auto"/>
              <w:left w:val="single" w:sz="4" w:space="0" w:color="auto"/>
              <w:bottom w:val="single" w:sz="4" w:space="0" w:color="auto"/>
              <w:right w:val="single" w:sz="4" w:space="0" w:color="auto"/>
            </w:tcBorders>
            <w:shd w:val="clear" w:color="auto" w:fill="auto"/>
          </w:tcPr>
          <w:p w14:paraId="13FE86C4" w14:textId="1C4725C3"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28.83%</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2684CE78" w14:textId="70806A80"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34.31%</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4FF18D16" w14:textId="0982A757"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45.94%</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00BE6761" w14:textId="745A6B60" w:rsidR="00FF20E0" w:rsidRPr="00AD36FC" w:rsidRDefault="00FF20E0" w:rsidP="00FF20E0">
            <w:pPr>
              <w:pStyle w:val="TableText"/>
              <w:spacing w:before="60" w:after="60"/>
              <w:jc w:val="right"/>
              <w:rPr>
                <w:rFonts w:ascii="Arial" w:hAnsi="Arial" w:cs="Arial"/>
                <w:szCs w:val="18"/>
              </w:rPr>
            </w:pPr>
            <w:r w:rsidRPr="00B17632">
              <w:rPr>
                <w:rFonts w:ascii="Arial" w:hAnsi="Arial" w:cs="Arial"/>
                <w:szCs w:val="18"/>
              </w:rPr>
              <w:t>51.85%</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2390944F" w14:textId="4BD6399C"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69.51%</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7C966AA5" w14:textId="746CF9B3"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68.22%</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31864061" w14:textId="13B434AD"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62.88%</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066091D9" w14:textId="03559303"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59.34%</w:t>
            </w:r>
          </w:p>
        </w:tc>
        <w:tc>
          <w:tcPr>
            <w:tcW w:w="3608" w:type="dxa"/>
            <w:tcBorders>
              <w:top w:val="single" w:sz="4" w:space="0" w:color="auto"/>
              <w:left w:val="single" w:sz="4" w:space="0" w:color="auto"/>
              <w:bottom w:val="single" w:sz="4" w:space="0" w:color="auto"/>
              <w:right w:val="single" w:sz="4" w:space="0" w:color="auto"/>
            </w:tcBorders>
            <w:shd w:val="clear" w:color="auto" w:fill="auto"/>
          </w:tcPr>
          <w:p w14:paraId="41C7E5AF" w14:textId="3276F0D4" w:rsidR="00FF20E0" w:rsidRPr="00913DA8" w:rsidRDefault="00FF20E0" w:rsidP="00FF20E0">
            <w:pPr>
              <w:pStyle w:val="TableText"/>
              <w:keepNext/>
              <w:spacing w:before="60" w:after="60"/>
              <w:rPr>
                <w:rFonts w:ascii="Arial" w:hAnsi="Arial" w:cs="Arial"/>
                <w:szCs w:val="18"/>
              </w:rPr>
            </w:pPr>
            <w:r w:rsidRPr="00684C4B">
              <w:rPr>
                <w:rFonts w:ascii="Arial" w:hAnsi="Arial" w:cs="Arial"/>
                <w:spacing w:val="0"/>
              </w:rPr>
              <w:t xml:space="preserve">In </w:t>
            </w:r>
            <w:r>
              <w:rPr>
                <w:rFonts w:ascii="Arial" w:hAnsi="Arial" w:cs="Arial"/>
                <w:spacing w:val="0"/>
              </w:rPr>
              <w:t>2021‒22</w:t>
            </w:r>
            <w:r w:rsidRPr="00684C4B">
              <w:rPr>
                <w:rFonts w:ascii="Arial" w:hAnsi="Arial" w:cs="Arial"/>
                <w:spacing w:val="0"/>
              </w:rPr>
              <w:t>, loan values increased to fund part of the Wurriki Nyal construction. Borrowings are forecast to increase, to fund large capital projects including the Northern Aquatic and Community Hub. Our loan levels remain within forecast borrowing limits.</w:t>
            </w:r>
          </w:p>
        </w:tc>
      </w:tr>
      <w:tr w:rsidR="00FF20E0" w:rsidRPr="00A52226" w14:paraId="4950EE9F" w14:textId="77777777" w:rsidTr="00FF20E0">
        <w:trPr>
          <w:trHeight w:val="1292"/>
        </w:trPr>
        <w:tc>
          <w:tcPr>
            <w:tcW w:w="561" w:type="dxa"/>
            <w:tcBorders>
              <w:top w:val="single" w:sz="4" w:space="0" w:color="auto"/>
              <w:left w:val="single" w:sz="4" w:space="0" w:color="auto"/>
              <w:bottom w:val="single" w:sz="4" w:space="0" w:color="auto"/>
              <w:right w:val="single" w:sz="4" w:space="0" w:color="auto"/>
            </w:tcBorders>
            <w:shd w:val="clear" w:color="auto" w:fill="auto"/>
          </w:tcPr>
          <w:p w14:paraId="6C977717" w14:textId="481EE759" w:rsidR="00FF20E0" w:rsidRPr="00B46120" w:rsidRDefault="00FF20E0" w:rsidP="00FF20E0">
            <w:pPr>
              <w:pStyle w:val="TableText"/>
              <w:spacing w:before="60" w:after="60"/>
              <w:rPr>
                <w:rFonts w:ascii="Arial" w:hAnsi="Arial" w:cs="Arial"/>
                <w:szCs w:val="18"/>
              </w:rPr>
            </w:pPr>
            <w:r w:rsidRPr="00B46120">
              <w:rPr>
                <w:rFonts w:ascii="Arial" w:hAnsi="Arial" w:cs="Arial"/>
                <w:szCs w:val="18"/>
              </w:rPr>
              <w:t>O3</w:t>
            </w:r>
          </w:p>
        </w:tc>
        <w:tc>
          <w:tcPr>
            <w:tcW w:w="3084" w:type="dxa"/>
            <w:tcBorders>
              <w:top w:val="single" w:sz="4" w:space="0" w:color="auto"/>
              <w:left w:val="single" w:sz="4" w:space="0" w:color="auto"/>
              <w:bottom w:val="single" w:sz="4" w:space="0" w:color="auto"/>
              <w:right w:val="single" w:sz="4" w:space="0" w:color="auto"/>
            </w:tcBorders>
            <w:shd w:val="clear" w:color="auto" w:fill="auto"/>
          </w:tcPr>
          <w:p w14:paraId="649E1BB2" w14:textId="77777777" w:rsidR="00FF20E0" w:rsidRPr="00B46120" w:rsidRDefault="00FF20E0" w:rsidP="00FF20E0">
            <w:pPr>
              <w:pStyle w:val="BodyText"/>
              <w:spacing w:before="60" w:after="60"/>
              <w:rPr>
                <w:rFonts w:ascii="Arial" w:hAnsi="Arial" w:cs="Arial"/>
                <w:b/>
                <w:bCs/>
                <w:i/>
                <w:sz w:val="18"/>
                <w:szCs w:val="18"/>
              </w:rPr>
            </w:pPr>
            <w:r w:rsidRPr="00B46120">
              <w:rPr>
                <w:rFonts w:ascii="Arial" w:hAnsi="Arial" w:cs="Arial"/>
                <w:b/>
                <w:bCs/>
                <w:i/>
                <w:sz w:val="18"/>
                <w:szCs w:val="18"/>
              </w:rPr>
              <w:t>Loans and borrowings</w:t>
            </w:r>
          </w:p>
          <w:p w14:paraId="209957C1" w14:textId="77777777" w:rsidR="00FF20E0" w:rsidRDefault="00FF20E0" w:rsidP="00FF20E0">
            <w:pPr>
              <w:pStyle w:val="TableText"/>
              <w:spacing w:before="60" w:after="60"/>
              <w:rPr>
                <w:rFonts w:ascii="Arial" w:hAnsi="Arial" w:cs="Arial"/>
                <w:i/>
                <w:iCs/>
                <w:szCs w:val="18"/>
              </w:rPr>
            </w:pPr>
            <w:r w:rsidRPr="00B46120">
              <w:rPr>
                <w:rFonts w:ascii="Arial" w:hAnsi="Arial" w:cs="Arial"/>
                <w:i/>
                <w:iCs/>
                <w:szCs w:val="18"/>
              </w:rPr>
              <w:t>Loans and borrowings repayments compared to rates</w:t>
            </w:r>
          </w:p>
          <w:p w14:paraId="09C09B47" w14:textId="35C843A8" w:rsidR="00FF20E0" w:rsidRPr="00B46120" w:rsidRDefault="00FF20E0" w:rsidP="00FF20E0">
            <w:pPr>
              <w:pStyle w:val="BodyText"/>
              <w:spacing w:before="60" w:after="60"/>
              <w:rPr>
                <w:rFonts w:ascii="Arial" w:hAnsi="Arial" w:cs="Arial"/>
                <w:b/>
                <w:bCs/>
                <w:i/>
                <w:sz w:val="18"/>
                <w:szCs w:val="18"/>
              </w:rPr>
            </w:pPr>
            <w:r w:rsidRPr="00B46120">
              <w:rPr>
                <w:rFonts w:ascii="Arial" w:hAnsi="Arial" w:cs="Arial"/>
                <w:szCs w:val="18"/>
              </w:rPr>
              <w:t>[Interest and principal repayments on interest bearing loans and borrowings / Rate revenue] x100</w:t>
            </w:r>
          </w:p>
        </w:tc>
        <w:tc>
          <w:tcPr>
            <w:tcW w:w="1031" w:type="dxa"/>
            <w:tcBorders>
              <w:top w:val="single" w:sz="4" w:space="0" w:color="auto"/>
              <w:left w:val="single" w:sz="4" w:space="0" w:color="auto"/>
              <w:bottom w:val="single" w:sz="4" w:space="0" w:color="auto"/>
              <w:right w:val="single" w:sz="4" w:space="0" w:color="auto"/>
            </w:tcBorders>
            <w:shd w:val="clear" w:color="auto" w:fill="auto"/>
          </w:tcPr>
          <w:p w14:paraId="3D11B841" w14:textId="5ED854E1"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4.70%</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6BD657B3" w14:textId="2C3D1534"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4.34%</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18EF4FD0" w14:textId="3E634116"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5.29%</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2FD593B0" w14:textId="00C4B0A1" w:rsidR="00FF20E0" w:rsidRPr="00AD36FC" w:rsidRDefault="00FF20E0" w:rsidP="00FF20E0">
            <w:pPr>
              <w:pStyle w:val="TableText"/>
              <w:spacing w:before="60" w:after="60"/>
              <w:jc w:val="right"/>
              <w:rPr>
                <w:rFonts w:ascii="Arial" w:hAnsi="Arial" w:cs="Arial"/>
                <w:szCs w:val="18"/>
              </w:rPr>
            </w:pPr>
            <w:r w:rsidRPr="005108CD">
              <w:rPr>
                <w:rFonts w:ascii="Arial" w:hAnsi="Arial" w:cs="Arial"/>
                <w:szCs w:val="18"/>
              </w:rPr>
              <w:t>4.46%</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2F8F9876" w14:textId="14B8B67B"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4.96%</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32D8B252" w14:textId="0D3D43B0"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6.48%</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3E3DCA42" w14:textId="025A5BFE"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6.62%</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638510FA" w14:textId="5F87DF13"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8.75%</w:t>
            </w:r>
          </w:p>
        </w:tc>
        <w:tc>
          <w:tcPr>
            <w:tcW w:w="3608" w:type="dxa"/>
            <w:tcBorders>
              <w:top w:val="single" w:sz="4" w:space="0" w:color="auto"/>
              <w:left w:val="single" w:sz="4" w:space="0" w:color="auto"/>
              <w:bottom w:val="single" w:sz="4" w:space="0" w:color="auto"/>
              <w:right w:val="single" w:sz="4" w:space="0" w:color="auto"/>
            </w:tcBorders>
            <w:shd w:val="clear" w:color="auto" w:fill="auto"/>
          </w:tcPr>
          <w:p w14:paraId="02E94035" w14:textId="2EA9DB62" w:rsidR="00FF20E0" w:rsidRPr="00250227" w:rsidRDefault="00FF20E0" w:rsidP="00FF20E0">
            <w:pPr>
              <w:pStyle w:val="TableText"/>
              <w:keepNext/>
              <w:spacing w:before="60" w:after="60"/>
              <w:rPr>
                <w:rFonts w:ascii="Arial" w:hAnsi="Arial" w:cs="Arial"/>
                <w:szCs w:val="18"/>
              </w:rPr>
            </w:pPr>
            <w:r w:rsidRPr="008E5620">
              <w:rPr>
                <w:rFonts w:ascii="Arial" w:hAnsi="Arial" w:cs="Arial"/>
              </w:rPr>
              <w:t xml:space="preserve">There </w:t>
            </w:r>
            <w:r w:rsidR="004107DE" w:rsidRPr="008E5620">
              <w:rPr>
                <w:rFonts w:ascii="Arial" w:hAnsi="Arial" w:cs="Arial"/>
              </w:rPr>
              <w:t>was</w:t>
            </w:r>
            <w:r w:rsidRPr="008E5620">
              <w:rPr>
                <w:rFonts w:ascii="Arial" w:hAnsi="Arial" w:cs="Arial"/>
              </w:rPr>
              <w:t xml:space="preserve"> a decline in the ratio in 2021</w:t>
            </w:r>
            <w:r w:rsidRPr="00250227">
              <w:rPr>
                <w:rFonts w:ascii="Arial" w:hAnsi="Arial" w:cs="Arial"/>
              </w:rPr>
              <w:t>‒</w:t>
            </w:r>
            <w:r w:rsidRPr="008E5620">
              <w:rPr>
                <w:rFonts w:ascii="Arial" w:hAnsi="Arial" w:cs="Arial"/>
              </w:rPr>
              <w:t>22 due to the timing of loan repayments. Loan repayments are projected to increase as borrowings are used to fund large capital projects.</w:t>
            </w:r>
            <w:r w:rsidRPr="00250227">
              <w:rPr>
                <w:rFonts w:ascii="Arial" w:hAnsi="Arial" w:cs="Arial"/>
                <w:spacing w:val="0"/>
                <w:szCs w:val="18"/>
              </w:rPr>
              <w:t xml:space="preserve"> </w:t>
            </w:r>
          </w:p>
        </w:tc>
      </w:tr>
      <w:tr w:rsidR="00FF20E0" w:rsidRPr="00A52226" w14:paraId="27F39E41" w14:textId="77777777" w:rsidTr="00FF20E0">
        <w:trPr>
          <w:trHeight w:val="1292"/>
        </w:trPr>
        <w:tc>
          <w:tcPr>
            <w:tcW w:w="561" w:type="dxa"/>
            <w:tcBorders>
              <w:top w:val="single" w:sz="4" w:space="0" w:color="auto"/>
              <w:left w:val="single" w:sz="4" w:space="0" w:color="auto"/>
              <w:bottom w:val="single" w:sz="4" w:space="0" w:color="auto"/>
              <w:right w:val="single" w:sz="4" w:space="0" w:color="auto"/>
            </w:tcBorders>
            <w:shd w:val="clear" w:color="auto" w:fill="auto"/>
          </w:tcPr>
          <w:p w14:paraId="4E332DF3" w14:textId="57A950EA" w:rsidR="00FF20E0" w:rsidRPr="00B46120" w:rsidRDefault="00FF20E0" w:rsidP="00FF20E0">
            <w:pPr>
              <w:pStyle w:val="TableText"/>
              <w:spacing w:before="60" w:after="60"/>
              <w:rPr>
                <w:rFonts w:ascii="Arial" w:hAnsi="Arial" w:cs="Arial"/>
                <w:szCs w:val="18"/>
              </w:rPr>
            </w:pPr>
            <w:r w:rsidRPr="00B46120">
              <w:rPr>
                <w:rFonts w:ascii="Arial" w:hAnsi="Arial" w:cs="Arial"/>
                <w:szCs w:val="18"/>
              </w:rPr>
              <w:t>O4</w:t>
            </w:r>
          </w:p>
        </w:tc>
        <w:tc>
          <w:tcPr>
            <w:tcW w:w="3084" w:type="dxa"/>
            <w:tcBorders>
              <w:top w:val="single" w:sz="4" w:space="0" w:color="auto"/>
              <w:left w:val="single" w:sz="4" w:space="0" w:color="auto"/>
              <w:bottom w:val="single" w:sz="4" w:space="0" w:color="auto"/>
              <w:right w:val="single" w:sz="4" w:space="0" w:color="auto"/>
            </w:tcBorders>
            <w:shd w:val="clear" w:color="auto" w:fill="auto"/>
          </w:tcPr>
          <w:p w14:paraId="1591FF58" w14:textId="77777777" w:rsidR="00FF20E0" w:rsidRPr="00B46120" w:rsidRDefault="00FF20E0" w:rsidP="00FF20E0">
            <w:pPr>
              <w:pStyle w:val="TableText"/>
              <w:spacing w:before="60" w:after="60"/>
              <w:rPr>
                <w:rFonts w:ascii="Arial" w:hAnsi="Arial" w:cs="Arial"/>
                <w:i/>
                <w:iCs/>
                <w:spacing w:val="0"/>
                <w:szCs w:val="18"/>
              </w:rPr>
            </w:pPr>
            <w:r w:rsidRPr="00B46120">
              <w:rPr>
                <w:rFonts w:ascii="Arial" w:hAnsi="Arial" w:cs="Arial"/>
                <w:b/>
                <w:i/>
                <w:szCs w:val="18"/>
              </w:rPr>
              <w:t>Indebtedness</w:t>
            </w:r>
            <w:r w:rsidRPr="00B46120">
              <w:rPr>
                <w:rFonts w:ascii="Arial" w:hAnsi="Arial" w:cs="Arial"/>
                <w:i/>
                <w:iCs/>
                <w:spacing w:val="0"/>
                <w:szCs w:val="18"/>
              </w:rPr>
              <w:t xml:space="preserve"> </w:t>
            </w:r>
          </w:p>
          <w:p w14:paraId="1CFDA0BF" w14:textId="77777777" w:rsidR="00FF20E0" w:rsidRDefault="00FF20E0" w:rsidP="00FF20E0">
            <w:pPr>
              <w:pStyle w:val="TableText"/>
              <w:spacing w:before="60" w:after="60"/>
              <w:rPr>
                <w:rFonts w:ascii="Arial" w:hAnsi="Arial" w:cs="Arial"/>
                <w:i/>
                <w:iCs/>
                <w:spacing w:val="0"/>
                <w:szCs w:val="18"/>
              </w:rPr>
            </w:pPr>
            <w:r w:rsidRPr="00B46120">
              <w:rPr>
                <w:rFonts w:ascii="Arial" w:hAnsi="Arial" w:cs="Arial"/>
                <w:i/>
                <w:iCs/>
                <w:spacing w:val="0"/>
                <w:szCs w:val="18"/>
              </w:rPr>
              <w:t>Non-current liabilities compared to own source revenue</w:t>
            </w:r>
          </w:p>
          <w:p w14:paraId="1C76ABCE" w14:textId="490C87B1" w:rsidR="00FF20E0" w:rsidRPr="00B46120" w:rsidRDefault="00FF20E0" w:rsidP="00FF20E0">
            <w:pPr>
              <w:pStyle w:val="BodyText"/>
              <w:spacing w:before="60" w:after="60"/>
              <w:rPr>
                <w:rFonts w:ascii="Arial" w:hAnsi="Arial" w:cs="Arial"/>
                <w:b/>
                <w:bCs/>
                <w:i/>
                <w:sz w:val="18"/>
                <w:szCs w:val="18"/>
              </w:rPr>
            </w:pPr>
            <w:r w:rsidRPr="00B46120">
              <w:rPr>
                <w:rFonts w:ascii="Arial" w:hAnsi="Arial" w:cs="Arial"/>
                <w:szCs w:val="18"/>
              </w:rPr>
              <w:t>[Non-current liabilities / Own source revenue] x100</w:t>
            </w:r>
          </w:p>
        </w:tc>
        <w:tc>
          <w:tcPr>
            <w:tcW w:w="1031" w:type="dxa"/>
            <w:tcBorders>
              <w:top w:val="single" w:sz="4" w:space="0" w:color="auto"/>
              <w:left w:val="single" w:sz="4" w:space="0" w:color="auto"/>
              <w:bottom w:val="single" w:sz="4" w:space="0" w:color="auto"/>
              <w:right w:val="single" w:sz="4" w:space="0" w:color="auto"/>
            </w:tcBorders>
            <w:shd w:val="clear" w:color="auto" w:fill="auto"/>
          </w:tcPr>
          <w:p w14:paraId="0FA9C03A" w14:textId="00BE7602"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23.93%</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7E4021FF" w14:textId="25C1E300"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30.10%</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7D6524ED" w14:textId="1A2E3A4A"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39.46%</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2C468A84" w14:textId="7A7EEC34" w:rsidR="00FF20E0" w:rsidRPr="00AD36FC" w:rsidRDefault="00FF20E0" w:rsidP="00FF20E0">
            <w:pPr>
              <w:pStyle w:val="TableText"/>
              <w:spacing w:before="60" w:after="60"/>
              <w:jc w:val="right"/>
              <w:rPr>
                <w:rFonts w:ascii="Arial" w:hAnsi="Arial" w:cs="Arial"/>
                <w:szCs w:val="18"/>
              </w:rPr>
            </w:pPr>
            <w:r w:rsidRPr="005108CD">
              <w:rPr>
                <w:rFonts w:ascii="Arial" w:hAnsi="Arial" w:cs="Arial"/>
                <w:szCs w:val="18"/>
              </w:rPr>
              <w:t>41.81%</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293CAB84" w14:textId="72387BBD"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51.99%</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178CBE53" w14:textId="7BEFF905"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48.89%</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0D6E21B0" w14:textId="40311C4B"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44.64%</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550F24DE" w14:textId="37173D3E"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43.68%</w:t>
            </w:r>
          </w:p>
        </w:tc>
        <w:tc>
          <w:tcPr>
            <w:tcW w:w="3608" w:type="dxa"/>
            <w:tcBorders>
              <w:top w:val="single" w:sz="4" w:space="0" w:color="auto"/>
              <w:left w:val="single" w:sz="4" w:space="0" w:color="auto"/>
              <w:bottom w:val="single" w:sz="4" w:space="0" w:color="auto"/>
              <w:right w:val="single" w:sz="4" w:space="0" w:color="auto"/>
            </w:tcBorders>
            <w:shd w:val="clear" w:color="auto" w:fill="auto"/>
          </w:tcPr>
          <w:p w14:paraId="410640E0" w14:textId="7F734256" w:rsidR="00FF20E0" w:rsidRPr="00913DA8" w:rsidRDefault="00FF20E0" w:rsidP="00FF20E0">
            <w:pPr>
              <w:pStyle w:val="TableText"/>
              <w:keepNext/>
              <w:spacing w:before="60" w:after="60"/>
              <w:rPr>
                <w:rFonts w:ascii="Arial" w:hAnsi="Arial" w:cs="Arial"/>
                <w:szCs w:val="18"/>
              </w:rPr>
            </w:pPr>
            <w:r w:rsidRPr="00684C4B">
              <w:rPr>
                <w:rFonts w:ascii="Arial" w:hAnsi="Arial" w:cs="Arial"/>
                <w:spacing w:val="0"/>
              </w:rPr>
              <w:t>The increase in the ratio is a result of loans secured, contributing to the construction of Wurrik</w:t>
            </w:r>
            <w:r w:rsidR="00D46D41">
              <w:rPr>
                <w:rFonts w:ascii="Arial" w:hAnsi="Arial" w:cs="Arial"/>
                <w:spacing w:val="0"/>
              </w:rPr>
              <w:t>i</w:t>
            </w:r>
            <w:r w:rsidRPr="00684C4B">
              <w:rPr>
                <w:rFonts w:ascii="Arial" w:hAnsi="Arial" w:cs="Arial"/>
                <w:spacing w:val="0"/>
              </w:rPr>
              <w:t xml:space="preserve"> Nyal. We forecast further loan increases to other large capital projects.</w:t>
            </w:r>
          </w:p>
        </w:tc>
      </w:tr>
      <w:tr w:rsidR="00FF20E0" w:rsidRPr="00A52226" w14:paraId="23368205" w14:textId="77777777" w:rsidTr="00FF20E0">
        <w:trPr>
          <w:trHeight w:val="1292"/>
        </w:trPr>
        <w:tc>
          <w:tcPr>
            <w:tcW w:w="561" w:type="dxa"/>
            <w:tcBorders>
              <w:top w:val="single" w:sz="4" w:space="0" w:color="auto"/>
              <w:left w:val="single" w:sz="4" w:space="0" w:color="auto"/>
              <w:bottom w:val="single" w:sz="4" w:space="0" w:color="auto"/>
              <w:right w:val="single" w:sz="4" w:space="0" w:color="auto"/>
            </w:tcBorders>
            <w:shd w:val="clear" w:color="auto" w:fill="auto"/>
          </w:tcPr>
          <w:p w14:paraId="4BBEDDB0" w14:textId="6ADAD9C5" w:rsidR="00FF20E0" w:rsidRPr="00B46120" w:rsidRDefault="00FF20E0" w:rsidP="00FF20E0">
            <w:pPr>
              <w:pStyle w:val="TableText"/>
              <w:spacing w:before="60" w:after="60"/>
              <w:rPr>
                <w:rFonts w:ascii="Arial" w:hAnsi="Arial" w:cs="Arial"/>
                <w:szCs w:val="18"/>
              </w:rPr>
            </w:pPr>
            <w:r w:rsidRPr="00B46120">
              <w:rPr>
                <w:rFonts w:ascii="Arial" w:hAnsi="Arial" w:cs="Arial"/>
                <w:szCs w:val="18"/>
              </w:rPr>
              <w:t>O5</w:t>
            </w:r>
          </w:p>
        </w:tc>
        <w:tc>
          <w:tcPr>
            <w:tcW w:w="3084" w:type="dxa"/>
            <w:tcBorders>
              <w:top w:val="single" w:sz="4" w:space="0" w:color="auto"/>
              <w:left w:val="single" w:sz="4" w:space="0" w:color="auto"/>
              <w:bottom w:val="single" w:sz="4" w:space="0" w:color="auto"/>
              <w:right w:val="single" w:sz="4" w:space="0" w:color="auto"/>
            </w:tcBorders>
            <w:shd w:val="clear" w:color="auto" w:fill="auto"/>
          </w:tcPr>
          <w:p w14:paraId="68E13DB2" w14:textId="77777777" w:rsidR="00FF20E0" w:rsidRPr="00B46120" w:rsidRDefault="00FF20E0" w:rsidP="00FF20E0">
            <w:pPr>
              <w:pStyle w:val="TableText"/>
              <w:spacing w:before="60" w:after="60"/>
              <w:rPr>
                <w:rFonts w:ascii="Arial" w:hAnsi="Arial" w:cs="Arial"/>
                <w:i/>
                <w:iCs/>
                <w:spacing w:val="0"/>
                <w:szCs w:val="18"/>
              </w:rPr>
            </w:pPr>
            <w:r w:rsidRPr="00B46120">
              <w:rPr>
                <w:rFonts w:ascii="Arial" w:hAnsi="Arial" w:cs="Arial"/>
                <w:b/>
                <w:i/>
                <w:szCs w:val="18"/>
              </w:rPr>
              <w:t>Asset renewal and upgrade</w:t>
            </w:r>
            <w:r w:rsidRPr="00B46120">
              <w:rPr>
                <w:rFonts w:ascii="Arial" w:hAnsi="Arial" w:cs="Arial"/>
                <w:i/>
                <w:iCs/>
                <w:spacing w:val="0"/>
                <w:szCs w:val="18"/>
              </w:rPr>
              <w:t xml:space="preserve"> </w:t>
            </w:r>
          </w:p>
          <w:p w14:paraId="2408BB7E" w14:textId="77777777" w:rsidR="00FF20E0" w:rsidRDefault="00FF20E0" w:rsidP="00FF20E0">
            <w:pPr>
              <w:pStyle w:val="TableText"/>
              <w:spacing w:before="60" w:after="60"/>
              <w:rPr>
                <w:rFonts w:ascii="Arial" w:hAnsi="Arial" w:cs="Arial"/>
                <w:i/>
                <w:iCs/>
                <w:spacing w:val="0"/>
                <w:szCs w:val="18"/>
              </w:rPr>
            </w:pPr>
            <w:r w:rsidRPr="00B46120">
              <w:rPr>
                <w:rFonts w:ascii="Arial" w:hAnsi="Arial" w:cs="Arial"/>
                <w:i/>
                <w:iCs/>
                <w:spacing w:val="0"/>
                <w:szCs w:val="18"/>
              </w:rPr>
              <w:t>Asset renewal and upgrade expense compared to depreciation</w:t>
            </w:r>
          </w:p>
          <w:p w14:paraId="744B828D" w14:textId="7E0DA4D7" w:rsidR="00FF20E0" w:rsidRPr="00B46120" w:rsidRDefault="00FF20E0" w:rsidP="00FF20E0">
            <w:pPr>
              <w:pStyle w:val="BodyText"/>
              <w:spacing w:before="60" w:after="60"/>
              <w:rPr>
                <w:rFonts w:ascii="Arial" w:hAnsi="Arial" w:cs="Arial"/>
                <w:b/>
                <w:bCs/>
                <w:i/>
                <w:sz w:val="18"/>
                <w:szCs w:val="18"/>
              </w:rPr>
            </w:pPr>
            <w:r w:rsidRPr="00173332">
              <w:rPr>
                <w:rFonts w:ascii="Arial" w:hAnsi="Arial" w:cs="Arial"/>
                <w:szCs w:val="18"/>
              </w:rPr>
              <w:t>[</w:t>
            </w:r>
            <w:r w:rsidRPr="00173332">
              <w:rPr>
                <w:rFonts w:ascii="Arial" w:hAnsi="Arial" w:cs="Arial"/>
                <w:spacing w:val="0"/>
                <w:szCs w:val="18"/>
              </w:rPr>
              <w:t xml:space="preserve">Asset renewal and asset upgrade expenditure </w:t>
            </w:r>
            <w:r w:rsidRPr="00173332">
              <w:rPr>
                <w:rFonts w:ascii="Arial" w:hAnsi="Arial" w:cs="Arial"/>
                <w:szCs w:val="18"/>
              </w:rPr>
              <w:t>/ Asset depreciation] x100</w:t>
            </w:r>
          </w:p>
        </w:tc>
        <w:tc>
          <w:tcPr>
            <w:tcW w:w="1031" w:type="dxa"/>
            <w:tcBorders>
              <w:top w:val="single" w:sz="4" w:space="0" w:color="auto"/>
              <w:left w:val="single" w:sz="4" w:space="0" w:color="auto"/>
              <w:bottom w:val="single" w:sz="4" w:space="0" w:color="auto"/>
              <w:right w:val="single" w:sz="4" w:space="0" w:color="auto"/>
            </w:tcBorders>
            <w:shd w:val="clear" w:color="auto" w:fill="auto"/>
          </w:tcPr>
          <w:p w14:paraId="0FDC3E5B" w14:textId="6C79C4AA"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New in 2020</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0F50E887" w14:textId="167A91A4"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67.30%</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2DF530C0" w14:textId="7731F8FF"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57.65%</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325C07F3" w14:textId="532A4639" w:rsidR="00FF20E0" w:rsidRPr="00AD36FC" w:rsidRDefault="00FF20E0" w:rsidP="00FF20E0">
            <w:pPr>
              <w:pStyle w:val="TableText"/>
              <w:spacing w:before="60" w:after="60"/>
              <w:jc w:val="right"/>
              <w:rPr>
                <w:rFonts w:ascii="Arial" w:hAnsi="Arial" w:cs="Arial"/>
                <w:szCs w:val="18"/>
              </w:rPr>
            </w:pPr>
            <w:r w:rsidRPr="00944409">
              <w:rPr>
                <w:rFonts w:ascii="Arial" w:hAnsi="Arial" w:cs="Arial"/>
                <w:szCs w:val="18"/>
              </w:rPr>
              <w:t>68.94%</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0FA9B2B9" w14:textId="17D4CEA7"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83.27%</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7C3A1495" w14:textId="5A089D41"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77.12%</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5B348CDE" w14:textId="1785B67C"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67.14%</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0A0CFA7E" w14:textId="7FB66DC9"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68.72%</w:t>
            </w:r>
          </w:p>
        </w:tc>
        <w:tc>
          <w:tcPr>
            <w:tcW w:w="3608" w:type="dxa"/>
            <w:tcBorders>
              <w:top w:val="single" w:sz="4" w:space="0" w:color="auto"/>
              <w:left w:val="single" w:sz="4" w:space="0" w:color="auto"/>
              <w:bottom w:val="single" w:sz="4" w:space="0" w:color="auto"/>
              <w:right w:val="single" w:sz="4" w:space="0" w:color="auto"/>
            </w:tcBorders>
            <w:shd w:val="clear" w:color="auto" w:fill="auto"/>
          </w:tcPr>
          <w:p w14:paraId="2EF25F15" w14:textId="149EC7CF" w:rsidR="00FF20E0" w:rsidRPr="00913DA8" w:rsidRDefault="00FF20E0" w:rsidP="00FF20E0">
            <w:pPr>
              <w:pStyle w:val="TableText"/>
              <w:keepNext/>
              <w:spacing w:before="60" w:after="60"/>
              <w:rPr>
                <w:rFonts w:ascii="Arial" w:hAnsi="Arial" w:cs="Arial"/>
                <w:szCs w:val="18"/>
              </w:rPr>
            </w:pPr>
            <w:r w:rsidRPr="00684C4B">
              <w:rPr>
                <w:rFonts w:ascii="Arial" w:hAnsi="Arial" w:cs="Arial"/>
              </w:rPr>
              <w:t xml:space="preserve">There will be a forecast percentage increase as we commit to invest in renewal of our </w:t>
            </w:r>
            <w:proofErr w:type="gramStart"/>
            <w:r w:rsidRPr="00684C4B">
              <w:rPr>
                <w:rFonts w:ascii="Arial" w:hAnsi="Arial" w:cs="Arial"/>
              </w:rPr>
              <w:t>City</w:t>
            </w:r>
            <w:proofErr w:type="gramEnd"/>
            <w:r w:rsidRPr="00684C4B">
              <w:rPr>
                <w:rFonts w:ascii="Arial" w:hAnsi="Arial" w:cs="Arial"/>
              </w:rPr>
              <w:t xml:space="preserve"> assets.</w:t>
            </w:r>
          </w:p>
        </w:tc>
      </w:tr>
      <w:tr w:rsidR="00FF20E0" w:rsidRPr="00A52226" w14:paraId="4295BC9C" w14:textId="77777777" w:rsidTr="00FF20E0">
        <w:trPr>
          <w:trHeight w:val="340"/>
        </w:trPr>
        <w:tc>
          <w:tcPr>
            <w:tcW w:w="15508" w:type="dxa"/>
            <w:gridSpan w:val="11"/>
            <w:tcBorders>
              <w:top w:val="single" w:sz="4" w:space="0" w:color="auto"/>
              <w:left w:val="single" w:sz="4" w:space="0" w:color="auto"/>
              <w:bottom w:val="single" w:sz="4" w:space="0" w:color="auto"/>
              <w:right w:val="single" w:sz="4" w:space="0" w:color="auto"/>
            </w:tcBorders>
            <w:shd w:val="clear" w:color="auto" w:fill="D5E8F1"/>
          </w:tcPr>
          <w:p w14:paraId="21A1430B" w14:textId="41A0B9C6" w:rsidR="00FF20E0" w:rsidRPr="00913DA8" w:rsidRDefault="00FF20E0" w:rsidP="00A65B69">
            <w:pPr>
              <w:pStyle w:val="TableText"/>
              <w:keepNext/>
              <w:keepLines/>
              <w:spacing w:before="60" w:after="60"/>
              <w:rPr>
                <w:rFonts w:ascii="Arial" w:hAnsi="Arial" w:cs="Arial"/>
                <w:szCs w:val="18"/>
              </w:rPr>
            </w:pPr>
            <w:r w:rsidRPr="00062CAD">
              <w:rPr>
                <w:rFonts w:ascii="Arial" w:hAnsi="Arial" w:cs="Arial"/>
                <w:b/>
                <w:bCs/>
                <w:i/>
                <w:iCs/>
              </w:rPr>
              <w:lastRenderedPageBreak/>
              <w:t>Operating Position</w:t>
            </w:r>
          </w:p>
        </w:tc>
      </w:tr>
      <w:tr w:rsidR="00FF20E0" w:rsidRPr="00A52226" w14:paraId="0ADE90BA" w14:textId="77777777" w:rsidTr="00FF20E0">
        <w:trPr>
          <w:trHeight w:val="1292"/>
        </w:trPr>
        <w:tc>
          <w:tcPr>
            <w:tcW w:w="561" w:type="dxa"/>
            <w:tcBorders>
              <w:top w:val="single" w:sz="4" w:space="0" w:color="auto"/>
              <w:left w:val="single" w:sz="4" w:space="0" w:color="auto"/>
              <w:bottom w:val="single" w:sz="4" w:space="0" w:color="auto"/>
              <w:right w:val="single" w:sz="4" w:space="0" w:color="auto"/>
            </w:tcBorders>
            <w:shd w:val="clear" w:color="auto" w:fill="auto"/>
          </w:tcPr>
          <w:p w14:paraId="31892DEA" w14:textId="6B0E7405" w:rsidR="00FF20E0" w:rsidRPr="00B46120" w:rsidRDefault="00FF20E0" w:rsidP="00A65B69">
            <w:pPr>
              <w:pStyle w:val="TableText"/>
              <w:keepNext/>
              <w:keepLines/>
              <w:spacing w:before="60" w:after="60"/>
              <w:rPr>
                <w:rFonts w:ascii="Arial" w:hAnsi="Arial" w:cs="Arial"/>
                <w:szCs w:val="18"/>
              </w:rPr>
            </w:pPr>
            <w:r w:rsidRPr="00062CAD">
              <w:rPr>
                <w:rFonts w:ascii="Arial" w:hAnsi="Arial" w:cs="Arial"/>
                <w:szCs w:val="18"/>
              </w:rPr>
              <w:t>OP1</w:t>
            </w:r>
          </w:p>
        </w:tc>
        <w:tc>
          <w:tcPr>
            <w:tcW w:w="3084" w:type="dxa"/>
            <w:tcBorders>
              <w:top w:val="single" w:sz="4" w:space="0" w:color="auto"/>
              <w:left w:val="single" w:sz="4" w:space="0" w:color="auto"/>
              <w:bottom w:val="single" w:sz="4" w:space="0" w:color="auto"/>
              <w:right w:val="single" w:sz="4" w:space="0" w:color="auto"/>
            </w:tcBorders>
            <w:shd w:val="clear" w:color="auto" w:fill="auto"/>
          </w:tcPr>
          <w:p w14:paraId="2485C2AD" w14:textId="77777777" w:rsidR="00FF20E0" w:rsidRPr="00062CAD" w:rsidRDefault="00FF20E0" w:rsidP="00FF20E0">
            <w:pPr>
              <w:pStyle w:val="TableText"/>
              <w:spacing w:before="60" w:after="60"/>
              <w:rPr>
                <w:rFonts w:ascii="Arial" w:hAnsi="Arial" w:cs="Arial"/>
                <w:i/>
                <w:iCs/>
                <w:spacing w:val="0"/>
                <w:szCs w:val="18"/>
              </w:rPr>
            </w:pPr>
            <w:r w:rsidRPr="00062CAD">
              <w:rPr>
                <w:rFonts w:ascii="Arial" w:hAnsi="Arial" w:cs="Arial"/>
                <w:b/>
                <w:i/>
                <w:szCs w:val="18"/>
              </w:rPr>
              <w:t>Adjusted underlying result</w:t>
            </w:r>
          </w:p>
          <w:p w14:paraId="3A8A3F30" w14:textId="77777777" w:rsidR="00FF20E0" w:rsidRDefault="00FF20E0" w:rsidP="00FF20E0">
            <w:pPr>
              <w:pStyle w:val="TableText"/>
              <w:spacing w:before="60" w:after="60"/>
              <w:rPr>
                <w:rFonts w:ascii="Arial" w:hAnsi="Arial" w:cs="Arial"/>
                <w:i/>
                <w:iCs/>
                <w:spacing w:val="0"/>
                <w:szCs w:val="18"/>
              </w:rPr>
            </w:pPr>
            <w:r w:rsidRPr="00062CAD">
              <w:rPr>
                <w:rFonts w:ascii="Arial" w:hAnsi="Arial" w:cs="Arial"/>
                <w:i/>
                <w:iCs/>
                <w:spacing w:val="0"/>
                <w:szCs w:val="18"/>
              </w:rPr>
              <w:t>Adjusted underlying surplus (or deficit)</w:t>
            </w:r>
          </w:p>
          <w:p w14:paraId="76B33B27" w14:textId="64A6F432" w:rsidR="00FF20E0" w:rsidRPr="00B46120" w:rsidRDefault="00FF20E0" w:rsidP="00FF20E0">
            <w:pPr>
              <w:pStyle w:val="BodyText"/>
              <w:spacing w:before="60" w:after="60"/>
              <w:rPr>
                <w:rFonts w:ascii="Arial" w:hAnsi="Arial" w:cs="Arial"/>
                <w:b/>
                <w:bCs/>
                <w:i/>
                <w:sz w:val="18"/>
                <w:szCs w:val="18"/>
              </w:rPr>
            </w:pPr>
            <w:r w:rsidRPr="00062CAD">
              <w:rPr>
                <w:rFonts w:ascii="Arial" w:hAnsi="Arial" w:cs="Arial"/>
                <w:spacing w:val="0"/>
                <w:szCs w:val="18"/>
              </w:rPr>
              <w:t>[Adjusted underlying surplus (or deficit) / Adjusted underlying revenue] x100</w:t>
            </w:r>
          </w:p>
        </w:tc>
        <w:tc>
          <w:tcPr>
            <w:tcW w:w="1031" w:type="dxa"/>
            <w:tcBorders>
              <w:top w:val="single" w:sz="4" w:space="0" w:color="auto"/>
              <w:left w:val="single" w:sz="4" w:space="0" w:color="auto"/>
              <w:bottom w:val="single" w:sz="4" w:space="0" w:color="auto"/>
              <w:right w:val="single" w:sz="4" w:space="0" w:color="auto"/>
            </w:tcBorders>
            <w:shd w:val="clear" w:color="auto" w:fill="auto"/>
          </w:tcPr>
          <w:p w14:paraId="54F13C81" w14:textId="73F3013F"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5.38%</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45AB0C16" w14:textId="4C83BAFB"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-3.42%</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4DFB7F0F" w14:textId="74A91B01"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5.61%</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44463ED6" w14:textId="04C0156B" w:rsidR="00FF20E0" w:rsidRPr="00AD36FC" w:rsidRDefault="004107DE" w:rsidP="00FF20E0">
            <w:pPr>
              <w:pStyle w:val="TableText"/>
              <w:spacing w:before="60" w:after="60"/>
              <w:jc w:val="right"/>
              <w:rPr>
                <w:rFonts w:ascii="Arial" w:hAnsi="Arial" w:cs="Arial"/>
                <w:szCs w:val="18"/>
              </w:rPr>
            </w:pPr>
            <w:r>
              <w:rPr>
                <w:rFonts w:ascii="Arial" w:hAnsi="Arial" w:cs="Arial"/>
                <w:szCs w:val="18"/>
              </w:rPr>
              <w:t>9</w:t>
            </w:r>
            <w:r w:rsidR="00FF20E0" w:rsidRPr="005108CD">
              <w:rPr>
                <w:rFonts w:ascii="Arial" w:hAnsi="Arial" w:cs="Arial"/>
                <w:szCs w:val="18"/>
              </w:rPr>
              <w:t>.</w:t>
            </w:r>
            <w:r>
              <w:rPr>
                <w:rFonts w:ascii="Arial" w:hAnsi="Arial" w:cs="Arial"/>
                <w:szCs w:val="18"/>
              </w:rPr>
              <w:t>33</w:t>
            </w:r>
            <w:r w:rsidR="00FF20E0" w:rsidRPr="005108CD">
              <w:rPr>
                <w:rFonts w:ascii="Arial" w:hAnsi="Arial" w:cs="Arial"/>
                <w:szCs w:val="18"/>
              </w:rPr>
              <w:t>%</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55E57028" w14:textId="75B3567E"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13.47%</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5E0C9542" w14:textId="7C0A091F"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9.24%</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23C6DFF1" w14:textId="280CD317"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7.32%</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1F89E7A9" w14:textId="0F0AD155"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5.44%</w:t>
            </w:r>
          </w:p>
        </w:tc>
        <w:tc>
          <w:tcPr>
            <w:tcW w:w="3608" w:type="dxa"/>
            <w:tcBorders>
              <w:top w:val="single" w:sz="4" w:space="0" w:color="auto"/>
              <w:left w:val="single" w:sz="4" w:space="0" w:color="auto"/>
              <w:bottom w:val="single" w:sz="4" w:space="0" w:color="auto"/>
              <w:right w:val="single" w:sz="4" w:space="0" w:color="auto"/>
            </w:tcBorders>
            <w:shd w:val="clear" w:color="auto" w:fill="auto"/>
          </w:tcPr>
          <w:p w14:paraId="08890056" w14:textId="2D0D514B" w:rsidR="00FF20E0" w:rsidRPr="00913DA8" w:rsidRDefault="00FF20E0" w:rsidP="00FF20E0">
            <w:pPr>
              <w:pStyle w:val="TableText"/>
              <w:keepNext/>
              <w:spacing w:before="60" w:after="60"/>
              <w:rPr>
                <w:rFonts w:ascii="Arial" w:hAnsi="Arial" w:cs="Arial"/>
                <w:szCs w:val="18"/>
              </w:rPr>
            </w:pPr>
            <w:r w:rsidRPr="005108CD">
              <w:rPr>
                <w:rFonts w:ascii="Arial" w:hAnsi="Arial" w:cs="Arial"/>
                <w:spacing w:val="0"/>
              </w:rPr>
              <w:t xml:space="preserve">The </w:t>
            </w:r>
            <w:r>
              <w:rPr>
                <w:rFonts w:ascii="Arial" w:hAnsi="Arial" w:cs="Arial"/>
                <w:spacing w:val="0"/>
              </w:rPr>
              <w:t>2021‒22</w:t>
            </w:r>
            <w:r w:rsidRPr="005108CD">
              <w:rPr>
                <w:rFonts w:ascii="Arial" w:hAnsi="Arial" w:cs="Arial"/>
                <w:spacing w:val="0"/>
              </w:rPr>
              <w:t xml:space="preserve"> operating result increased due to </w:t>
            </w:r>
            <w:r w:rsidRPr="00684C4B">
              <w:rPr>
                <w:rFonts w:ascii="Arial" w:hAnsi="Arial" w:cs="Arial"/>
                <w:spacing w:val="0"/>
              </w:rPr>
              <w:t>grant revenue</w:t>
            </w:r>
            <w:r w:rsidRPr="005108CD">
              <w:rPr>
                <w:rFonts w:ascii="Arial" w:hAnsi="Arial" w:cs="Arial"/>
                <w:spacing w:val="0"/>
              </w:rPr>
              <w:t xml:space="preserve"> and other one-off adjustments. Our forecast is for an on-going surplus.</w:t>
            </w:r>
          </w:p>
        </w:tc>
      </w:tr>
      <w:tr w:rsidR="00FF20E0" w:rsidRPr="00A52226" w14:paraId="63A35DEA" w14:textId="77777777" w:rsidTr="00FF20E0">
        <w:trPr>
          <w:trHeight w:val="344"/>
        </w:trPr>
        <w:tc>
          <w:tcPr>
            <w:tcW w:w="15508" w:type="dxa"/>
            <w:gridSpan w:val="11"/>
            <w:tcBorders>
              <w:top w:val="single" w:sz="4" w:space="0" w:color="auto"/>
              <w:left w:val="single" w:sz="4" w:space="0" w:color="auto"/>
              <w:bottom w:val="single" w:sz="4" w:space="0" w:color="auto"/>
              <w:right w:val="single" w:sz="4" w:space="0" w:color="auto"/>
            </w:tcBorders>
            <w:shd w:val="clear" w:color="auto" w:fill="D5E8F1"/>
          </w:tcPr>
          <w:p w14:paraId="5566CBC0" w14:textId="1F53559B" w:rsidR="00FF20E0" w:rsidRPr="00913DA8" w:rsidRDefault="00FF20E0" w:rsidP="00FF20E0">
            <w:pPr>
              <w:pStyle w:val="TableText"/>
              <w:keepNext/>
              <w:spacing w:before="60" w:after="60"/>
              <w:rPr>
                <w:rFonts w:ascii="Arial" w:hAnsi="Arial" w:cs="Arial"/>
                <w:szCs w:val="18"/>
              </w:rPr>
            </w:pPr>
            <w:r w:rsidRPr="00062CAD">
              <w:rPr>
                <w:rFonts w:ascii="Arial" w:hAnsi="Arial" w:cs="Arial"/>
                <w:b/>
                <w:bCs/>
                <w:i/>
                <w:szCs w:val="18"/>
              </w:rPr>
              <w:t>Stability</w:t>
            </w:r>
          </w:p>
        </w:tc>
      </w:tr>
      <w:tr w:rsidR="00FF20E0" w:rsidRPr="00A52226" w14:paraId="7562628C" w14:textId="77777777" w:rsidTr="00FF20E0">
        <w:trPr>
          <w:trHeight w:val="1292"/>
        </w:trPr>
        <w:tc>
          <w:tcPr>
            <w:tcW w:w="561" w:type="dxa"/>
            <w:tcBorders>
              <w:top w:val="single" w:sz="4" w:space="0" w:color="auto"/>
              <w:left w:val="single" w:sz="4" w:space="0" w:color="auto"/>
              <w:bottom w:val="single" w:sz="4" w:space="0" w:color="auto"/>
              <w:right w:val="single" w:sz="4" w:space="0" w:color="auto"/>
            </w:tcBorders>
            <w:shd w:val="clear" w:color="auto" w:fill="auto"/>
          </w:tcPr>
          <w:p w14:paraId="3F82A376" w14:textId="0FFD9858" w:rsidR="00FF20E0" w:rsidRPr="00B46120" w:rsidRDefault="00FF20E0" w:rsidP="00FF20E0">
            <w:pPr>
              <w:pStyle w:val="TableText"/>
              <w:spacing w:before="60" w:after="60"/>
              <w:rPr>
                <w:rFonts w:ascii="Arial" w:hAnsi="Arial" w:cs="Arial"/>
                <w:szCs w:val="18"/>
              </w:rPr>
            </w:pPr>
            <w:r w:rsidRPr="00062CAD">
              <w:rPr>
                <w:rFonts w:ascii="Arial" w:hAnsi="Arial" w:cs="Arial"/>
                <w:szCs w:val="18"/>
              </w:rPr>
              <w:t>S1</w:t>
            </w:r>
          </w:p>
        </w:tc>
        <w:tc>
          <w:tcPr>
            <w:tcW w:w="3084" w:type="dxa"/>
            <w:tcBorders>
              <w:top w:val="single" w:sz="4" w:space="0" w:color="auto"/>
              <w:left w:val="single" w:sz="4" w:space="0" w:color="auto"/>
              <w:bottom w:val="single" w:sz="4" w:space="0" w:color="auto"/>
              <w:right w:val="single" w:sz="4" w:space="0" w:color="auto"/>
            </w:tcBorders>
            <w:shd w:val="clear" w:color="auto" w:fill="auto"/>
          </w:tcPr>
          <w:p w14:paraId="0ECA2DF5" w14:textId="77777777" w:rsidR="00FF20E0" w:rsidRPr="00062CAD" w:rsidRDefault="00FF20E0" w:rsidP="00FF20E0">
            <w:pPr>
              <w:pStyle w:val="TableText"/>
              <w:spacing w:before="60" w:after="60"/>
              <w:rPr>
                <w:rFonts w:ascii="Arial" w:hAnsi="Arial" w:cs="Arial"/>
                <w:i/>
                <w:iCs/>
                <w:spacing w:val="0"/>
                <w:szCs w:val="18"/>
              </w:rPr>
            </w:pPr>
            <w:r w:rsidRPr="00062CAD">
              <w:rPr>
                <w:rFonts w:ascii="Arial" w:hAnsi="Arial" w:cs="Arial"/>
                <w:b/>
                <w:i/>
                <w:szCs w:val="18"/>
              </w:rPr>
              <w:t>Rates concentration</w:t>
            </w:r>
          </w:p>
          <w:p w14:paraId="7D51B624" w14:textId="77777777" w:rsidR="00FF20E0" w:rsidRDefault="00FF20E0" w:rsidP="00FF20E0">
            <w:pPr>
              <w:pStyle w:val="TableText"/>
              <w:keepNext/>
              <w:spacing w:before="60" w:after="60"/>
              <w:rPr>
                <w:rFonts w:ascii="Arial" w:hAnsi="Arial" w:cs="Arial"/>
                <w:i/>
                <w:iCs/>
                <w:spacing w:val="0"/>
                <w:szCs w:val="18"/>
              </w:rPr>
            </w:pPr>
            <w:r w:rsidRPr="00062CAD">
              <w:rPr>
                <w:rFonts w:ascii="Arial" w:hAnsi="Arial" w:cs="Arial"/>
                <w:i/>
                <w:iCs/>
                <w:spacing w:val="0"/>
                <w:szCs w:val="18"/>
              </w:rPr>
              <w:t>Rates compared to adjusted underlying revenue</w:t>
            </w:r>
          </w:p>
          <w:p w14:paraId="11C5BF69" w14:textId="42C56E60" w:rsidR="00FF20E0" w:rsidRPr="00B46120" w:rsidRDefault="00FF20E0" w:rsidP="00FF20E0">
            <w:pPr>
              <w:pStyle w:val="BodyText"/>
              <w:spacing w:before="60" w:after="60"/>
              <w:rPr>
                <w:rFonts w:ascii="Arial" w:hAnsi="Arial" w:cs="Arial"/>
                <w:b/>
                <w:bCs/>
                <w:i/>
                <w:sz w:val="18"/>
                <w:szCs w:val="18"/>
              </w:rPr>
            </w:pPr>
            <w:r w:rsidRPr="00062CAD">
              <w:rPr>
                <w:rFonts w:ascii="Arial" w:hAnsi="Arial" w:cs="Arial"/>
                <w:spacing w:val="0"/>
                <w:szCs w:val="18"/>
              </w:rPr>
              <w:t>[Rate revenue / Adjusted underlying revenue] x100</w:t>
            </w:r>
          </w:p>
        </w:tc>
        <w:tc>
          <w:tcPr>
            <w:tcW w:w="1031" w:type="dxa"/>
            <w:tcBorders>
              <w:top w:val="single" w:sz="4" w:space="0" w:color="auto"/>
              <w:left w:val="single" w:sz="4" w:space="0" w:color="auto"/>
              <w:bottom w:val="single" w:sz="4" w:space="0" w:color="auto"/>
              <w:right w:val="single" w:sz="4" w:space="0" w:color="auto"/>
            </w:tcBorders>
            <w:shd w:val="clear" w:color="auto" w:fill="auto"/>
          </w:tcPr>
          <w:p w14:paraId="6A4CD4F1" w14:textId="2B2836E9"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59.50%</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20920B6D" w14:textId="40CF60E9"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61.87%</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1DCD2154" w14:textId="6EC5A36F"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60.37%</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618446FD" w14:textId="2F1BBC88" w:rsidR="00FF20E0" w:rsidRPr="00AD36FC" w:rsidRDefault="00FF20E0" w:rsidP="00FF20E0">
            <w:pPr>
              <w:pStyle w:val="TableText"/>
              <w:spacing w:before="60" w:after="60"/>
              <w:jc w:val="right"/>
              <w:rPr>
                <w:rFonts w:ascii="Arial" w:hAnsi="Arial" w:cs="Arial"/>
                <w:szCs w:val="18"/>
              </w:rPr>
            </w:pPr>
            <w:r w:rsidRPr="005108CD">
              <w:rPr>
                <w:rFonts w:ascii="Arial" w:hAnsi="Arial" w:cs="Arial"/>
                <w:szCs w:val="18"/>
              </w:rPr>
              <w:t>57.58%</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2AA44FF2" w14:textId="561C73C3"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57.12%</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7C9BD04D" w14:textId="1C91EF30"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60.50%</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00930E91" w14:textId="2591B4C5"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62.32%</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24A27611" w14:textId="61D0A31C"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64.43%</w:t>
            </w:r>
          </w:p>
        </w:tc>
        <w:tc>
          <w:tcPr>
            <w:tcW w:w="3608" w:type="dxa"/>
            <w:tcBorders>
              <w:top w:val="single" w:sz="4" w:space="0" w:color="auto"/>
              <w:left w:val="single" w:sz="4" w:space="0" w:color="auto"/>
              <w:bottom w:val="single" w:sz="4" w:space="0" w:color="auto"/>
              <w:right w:val="single" w:sz="4" w:space="0" w:color="auto"/>
            </w:tcBorders>
            <w:shd w:val="clear" w:color="auto" w:fill="auto"/>
          </w:tcPr>
          <w:p w14:paraId="07983628" w14:textId="1C0E5632" w:rsidR="00FF20E0" w:rsidRPr="00913DA8" w:rsidRDefault="00FF20E0" w:rsidP="00FF20E0">
            <w:pPr>
              <w:pStyle w:val="TableText"/>
              <w:keepNext/>
              <w:spacing w:before="60" w:after="60"/>
              <w:rPr>
                <w:rFonts w:ascii="Arial" w:hAnsi="Arial" w:cs="Arial"/>
                <w:szCs w:val="18"/>
              </w:rPr>
            </w:pPr>
            <w:r w:rsidRPr="005108CD">
              <w:rPr>
                <w:rFonts w:ascii="Arial" w:hAnsi="Arial" w:cs="Arial"/>
              </w:rPr>
              <w:t xml:space="preserve">In </w:t>
            </w:r>
            <w:r>
              <w:rPr>
                <w:rFonts w:ascii="Arial" w:hAnsi="Arial" w:cs="Arial"/>
              </w:rPr>
              <w:t>2021‒22</w:t>
            </w:r>
            <w:r w:rsidRPr="005108CD">
              <w:rPr>
                <w:rFonts w:ascii="Arial" w:hAnsi="Arial" w:cs="Arial"/>
              </w:rPr>
              <w:t>, the ratio dropped due to increased grant income and higher fees and charges.</w:t>
            </w:r>
          </w:p>
        </w:tc>
      </w:tr>
      <w:tr w:rsidR="00FF20E0" w:rsidRPr="00A52226" w14:paraId="05FE9427" w14:textId="77777777" w:rsidTr="00FF20E0">
        <w:trPr>
          <w:trHeight w:val="1292"/>
        </w:trPr>
        <w:tc>
          <w:tcPr>
            <w:tcW w:w="561" w:type="dxa"/>
            <w:tcBorders>
              <w:top w:val="single" w:sz="4" w:space="0" w:color="auto"/>
              <w:left w:val="single" w:sz="4" w:space="0" w:color="auto"/>
              <w:bottom w:val="single" w:sz="4" w:space="0" w:color="auto"/>
              <w:right w:val="single" w:sz="4" w:space="0" w:color="auto"/>
            </w:tcBorders>
            <w:shd w:val="clear" w:color="auto" w:fill="auto"/>
          </w:tcPr>
          <w:p w14:paraId="5641672A" w14:textId="6D0D7AA7" w:rsidR="00FF20E0" w:rsidRPr="00B46120" w:rsidRDefault="00FF20E0" w:rsidP="00FF20E0">
            <w:pPr>
              <w:pStyle w:val="TableText"/>
              <w:spacing w:before="60" w:after="60"/>
              <w:rPr>
                <w:rFonts w:ascii="Arial" w:hAnsi="Arial" w:cs="Arial"/>
                <w:szCs w:val="18"/>
              </w:rPr>
            </w:pPr>
            <w:r w:rsidRPr="00062CAD">
              <w:rPr>
                <w:rFonts w:ascii="Arial" w:hAnsi="Arial" w:cs="Arial"/>
                <w:szCs w:val="18"/>
              </w:rPr>
              <w:t>S2</w:t>
            </w:r>
          </w:p>
        </w:tc>
        <w:tc>
          <w:tcPr>
            <w:tcW w:w="3084" w:type="dxa"/>
            <w:tcBorders>
              <w:top w:val="single" w:sz="4" w:space="0" w:color="auto"/>
              <w:left w:val="single" w:sz="4" w:space="0" w:color="auto"/>
              <w:bottom w:val="single" w:sz="4" w:space="0" w:color="auto"/>
              <w:right w:val="single" w:sz="4" w:space="0" w:color="auto"/>
            </w:tcBorders>
            <w:shd w:val="clear" w:color="auto" w:fill="auto"/>
          </w:tcPr>
          <w:p w14:paraId="3927453D" w14:textId="77777777" w:rsidR="00FF20E0" w:rsidRPr="00062CAD" w:rsidRDefault="00FF20E0" w:rsidP="00FF20E0">
            <w:pPr>
              <w:pStyle w:val="TableText"/>
              <w:spacing w:before="60" w:after="60"/>
              <w:rPr>
                <w:rFonts w:ascii="Arial" w:hAnsi="Arial" w:cs="Arial"/>
                <w:i/>
                <w:iCs/>
                <w:spacing w:val="0"/>
                <w:szCs w:val="18"/>
              </w:rPr>
            </w:pPr>
            <w:r w:rsidRPr="00062CAD">
              <w:rPr>
                <w:rFonts w:ascii="Arial" w:hAnsi="Arial" w:cs="Arial"/>
                <w:b/>
                <w:i/>
                <w:szCs w:val="18"/>
              </w:rPr>
              <w:t>Rates effort</w:t>
            </w:r>
          </w:p>
          <w:p w14:paraId="329816A5" w14:textId="77777777" w:rsidR="00FF20E0" w:rsidRDefault="00FF20E0" w:rsidP="00FF20E0">
            <w:pPr>
              <w:pStyle w:val="TableText"/>
              <w:keepNext/>
              <w:spacing w:before="60" w:after="60"/>
              <w:rPr>
                <w:rFonts w:ascii="Arial" w:hAnsi="Arial" w:cs="Arial"/>
                <w:i/>
                <w:iCs/>
                <w:spacing w:val="0"/>
                <w:szCs w:val="18"/>
              </w:rPr>
            </w:pPr>
            <w:r w:rsidRPr="00062CAD">
              <w:rPr>
                <w:rFonts w:ascii="Arial" w:hAnsi="Arial" w:cs="Arial"/>
                <w:i/>
                <w:iCs/>
                <w:spacing w:val="0"/>
                <w:szCs w:val="18"/>
              </w:rPr>
              <w:t>Rates compared to property values</w:t>
            </w:r>
          </w:p>
          <w:p w14:paraId="261FA4B4" w14:textId="0FA9777C" w:rsidR="00FF20E0" w:rsidRPr="00B46120" w:rsidRDefault="00FF20E0" w:rsidP="00FF20E0">
            <w:pPr>
              <w:pStyle w:val="BodyText"/>
              <w:spacing w:before="60" w:after="60"/>
              <w:rPr>
                <w:rFonts w:ascii="Arial" w:hAnsi="Arial" w:cs="Arial"/>
                <w:b/>
                <w:bCs/>
                <w:i/>
                <w:sz w:val="18"/>
                <w:szCs w:val="18"/>
              </w:rPr>
            </w:pPr>
            <w:r w:rsidRPr="00062CAD">
              <w:rPr>
                <w:rFonts w:ascii="Arial" w:hAnsi="Arial" w:cs="Arial"/>
                <w:spacing w:val="0"/>
                <w:szCs w:val="18"/>
              </w:rPr>
              <w:t>[Rate revenue / Capital improved value of rateable properties in the municipality] x100</w:t>
            </w:r>
          </w:p>
        </w:tc>
        <w:tc>
          <w:tcPr>
            <w:tcW w:w="1031" w:type="dxa"/>
            <w:tcBorders>
              <w:top w:val="single" w:sz="4" w:space="0" w:color="auto"/>
              <w:left w:val="single" w:sz="4" w:space="0" w:color="auto"/>
              <w:bottom w:val="single" w:sz="4" w:space="0" w:color="auto"/>
              <w:right w:val="single" w:sz="4" w:space="0" w:color="auto"/>
            </w:tcBorders>
            <w:shd w:val="clear" w:color="auto" w:fill="auto"/>
          </w:tcPr>
          <w:p w14:paraId="26FE5D31" w14:textId="735984B8"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0.36%</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0749E570" w14:textId="4C457B48"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0.33%</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38F3BBDA" w14:textId="20975D7D" w:rsidR="00FF20E0" w:rsidRPr="00291603" w:rsidRDefault="00FF20E0" w:rsidP="00FF20E0">
            <w:pPr>
              <w:pStyle w:val="TableText"/>
              <w:keepNext/>
              <w:spacing w:before="60" w:after="60"/>
              <w:jc w:val="right"/>
              <w:rPr>
                <w:rFonts w:ascii="Arial" w:hAnsi="Arial" w:cs="Arial"/>
                <w:szCs w:val="18"/>
              </w:rPr>
            </w:pPr>
            <w:r w:rsidRPr="00291603">
              <w:rPr>
                <w:rFonts w:ascii="Arial" w:hAnsi="Arial" w:cs="Arial"/>
                <w:szCs w:val="18"/>
              </w:rPr>
              <w:t>0.33%</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797A5C94" w14:textId="69EA4033" w:rsidR="00FF20E0" w:rsidRPr="00AD36FC" w:rsidRDefault="00FF20E0" w:rsidP="00FF20E0">
            <w:pPr>
              <w:pStyle w:val="TableText"/>
              <w:spacing w:before="60" w:after="60"/>
              <w:jc w:val="right"/>
              <w:rPr>
                <w:rFonts w:ascii="Arial" w:hAnsi="Arial" w:cs="Arial"/>
                <w:szCs w:val="18"/>
              </w:rPr>
            </w:pPr>
            <w:r w:rsidRPr="005108CD">
              <w:rPr>
                <w:rFonts w:ascii="Arial" w:hAnsi="Arial" w:cs="Arial"/>
                <w:szCs w:val="18"/>
              </w:rPr>
              <w:t>0.33%</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663E976B" w14:textId="5AADE2C8"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0.34%</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0A43D53E" w14:textId="5BE1EEF7"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0.35%</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6758582E" w14:textId="0599718B"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0.37%</w:t>
            </w:r>
          </w:p>
        </w:tc>
        <w:tc>
          <w:tcPr>
            <w:tcW w:w="1032" w:type="dxa"/>
            <w:tcBorders>
              <w:top w:val="single" w:sz="4" w:space="0" w:color="auto"/>
              <w:left w:val="single" w:sz="4" w:space="0" w:color="auto"/>
              <w:bottom w:val="single" w:sz="4" w:space="0" w:color="auto"/>
              <w:right w:val="single" w:sz="4" w:space="0" w:color="auto"/>
            </w:tcBorders>
            <w:shd w:val="clear" w:color="auto" w:fill="auto"/>
          </w:tcPr>
          <w:p w14:paraId="433BC071" w14:textId="6AA5A5FA" w:rsidR="00FF20E0" w:rsidRPr="00913DA8" w:rsidRDefault="00FF20E0" w:rsidP="00FF20E0">
            <w:pPr>
              <w:pStyle w:val="TableText"/>
              <w:spacing w:before="60" w:after="60"/>
              <w:jc w:val="right"/>
              <w:rPr>
                <w:rFonts w:ascii="Arial" w:hAnsi="Arial" w:cs="Arial"/>
                <w:szCs w:val="18"/>
              </w:rPr>
            </w:pPr>
            <w:r w:rsidRPr="00913DA8">
              <w:rPr>
                <w:rFonts w:ascii="Arial" w:hAnsi="Arial" w:cs="Arial"/>
                <w:szCs w:val="18"/>
              </w:rPr>
              <w:t>0.38%</w:t>
            </w:r>
          </w:p>
        </w:tc>
        <w:tc>
          <w:tcPr>
            <w:tcW w:w="3608" w:type="dxa"/>
            <w:tcBorders>
              <w:top w:val="single" w:sz="4" w:space="0" w:color="auto"/>
              <w:left w:val="single" w:sz="4" w:space="0" w:color="auto"/>
              <w:bottom w:val="single" w:sz="4" w:space="0" w:color="auto"/>
              <w:right w:val="single" w:sz="4" w:space="0" w:color="auto"/>
            </w:tcBorders>
            <w:shd w:val="clear" w:color="auto" w:fill="auto"/>
          </w:tcPr>
          <w:p w14:paraId="66527FD2" w14:textId="6FDD68C5" w:rsidR="00FF20E0" w:rsidRPr="00913DA8" w:rsidRDefault="00FF20E0" w:rsidP="00FF20E0">
            <w:pPr>
              <w:pStyle w:val="TableText"/>
              <w:keepNext/>
              <w:spacing w:before="60" w:after="60"/>
              <w:rPr>
                <w:rFonts w:ascii="Arial" w:hAnsi="Arial" w:cs="Arial"/>
                <w:szCs w:val="18"/>
              </w:rPr>
            </w:pPr>
            <w:r w:rsidRPr="005108CD">
              <w:rPr>
                <w:rFonts w:ascii="Arial" w:hAnsi="Arial" w:cs="Arial"/>
              </w:rPr>
              <w:t>Rates revenue and Capital Improved Value increases are forecast to remain stable.</w:t>
            </w:r>
          </w:p>
        </w:tc>
      </w:tr>
    </w:tbl>
    <w:p w14:paraId="3868BF7E" w14:textId="77777777" w:rsidR="00FF20E0" w:rsidRDefault="00FF20E0"/>
    <w:bookmarkEnd w:id="146"/>
    <w:p w14:paraId="42599271" w14:textId="77777777" w:rsidR="00704F11" w:rsidRDefault="00704F11" w:rsidP="00704F11">
      <w:pPr>
        <w:spacing w:before="100" w:after="200"/>
        <w:rPr>
          <w:rFonts w:ascii="Arial" w:hAnsi="Arial" w:cs="Arial"/>
          <w:sz w:val="20"/>
        </w:rPr>
      </w:pPr>
      <w:r w:rsidRPr="00A52226">
        <w:rPr>
          <w:rFonts w:ascii="Arial" w:hAnsi="Arial" w:cs="Arial"/>
          <w:sz w:val="20"/>
        </w:rPr>
        <w:t>As part of the ongoing review and improvement of reporting, Local Government Victoria retired the following indicators:</w:t>
      </w:r>
    </w:p>
    <w:tbl>
      <w:tblPr>
        <w:tblW w:w="155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620" w:firstRow="1" w:lastRow="0" w:firstColumn="0" w:lastColumn="0" w:noHBand="1" w:noVBand="1"/>
      </w:tblPr>
      <w:tblGrid>
        <w:gridCol w:w="574"/>
        <w:gridCol w:w="3401"/>
        <w:gridCol w:w="1418"/>
        <w:gridCol w:w="1418"/>
        <w:gridCol w:w="1418"/>
        <w:gridCol w:w="1418"/>
        <w:gridCol w:w="5863"/>
      </w:tblGrid>
      <w:tr w:rsidR="001C2D96" w:rsidRPr="00A52226" w14:paraId="5B93A281" w14:textId="77777777" w:rsidTr="001C2D96">
        <w:trPr>
          <w:trHeight w:val="333"/>
          <w:tblHeader/>
        </w:trPr>
        <w:tc>
          <w:tcPr>
            <w:tcW w:w="3975" w:type="dxa"/>
            <w:gridSpan w:val="2"/>
            <w:vMerge w:val="restart"/>
            <w:tcBorders>
              <w:top w:val="single" w:sz="4" w:space="0" w:color="auto"/>
              <w:left w:val="single" w:sz="4" w:space="0" w:color="auto"/>
              <w:right w:val="single" w:sz="4" w:space="0" w:color="auto"/>
            </w:tcBorders>
            <w:shd w:val="clear" w:color="auto" w:fill="1F497D"/>
            <w:vAlign w:val="bottom"/>
            <w:hideMark/>
          </w:tcPr>
          <w:p w14:paraId="0153DF42" w14:textId="77777777" w:rsidR="001C2D96" w:rsidRPr="00B46120" w:rsidRDefault="001C2D96" w:rsidP="00D93B77">
            <w:pPr>
              <w:pStyle w:val="TableText"/>
              <w:keepNext/>
              <w:spacing w:before="60" w:after="60"/>
              <w:rPr>
                <w:rFonts w:ascii="Arial" w:hAnsi="Arial" w:cs="Arial"/>
                <w:color w:val="FFFFFF"/>
                <w:szCs w:val="18"/>
              </w:rPr>
            </w:pPr>
            <w:r w:rsidRPr="00B46120">
              <w:rPr>
                <w:rFonts w:ascii="Arial" w:hAnsi="Arial" w:cs="Arial"/>
                <w:b/>
                <w:color w:val="FFFFFF"/>
                <w:szCs w:val="18"/>
              </w:rPr>
              <w:t>RETIRED</w:t>
            </w:r>
          </w:p>
          <w:p w14:paraId="09A8912A" w14:textId="791BBBC6" w:rsidR="001C2D96" w:rsidRPr="00A65B69" w:rsidRDefault="001C2D96" w:rsidP="00D93B77">
            <w:pPr>
              <w:pStyle w:val="TableText"/>
              <w:keepNext/>
              <w:spacing w:before="60" w:after="60"/>
              <w:rPr>
                <w:rFonts w:ascii="Arial" w:hAnsi="Arial" w:cs="Arial"/>
                <w:b/>
                <w:bCs/>
                <w:color w:val="FFFFFF"/>
                <w:szCs w:val="18"/>
              </w:rPr>
            </w:pPr>
            <w:r w:rsidRPr="00A65B69">
              <w:rPr>
                <w:rFonts w:ascii="Arial" w:hAnsi="Arial" w:cs="Arial"/>
                <w:b/>
                <w:bCs/>
                <w:color w:val="FFFFFF"/>
                <w:szCs w:val="18"/>
              </w:rPr>
              <w:t>DIMENSION/INDICATOR/MEASURE</w:t>
            </w:r>
          </w:p>
        </w:tc>
        <w:tc>
          <w:tcPr>
            <w:tcW w:w="5672" w:type="dxa"/>
            <w:gridSpan w:val="4"/>
            <w:tcBorders>
              <w:top w:val="single" w:sz="4" w:space="0" w:color="auto"/>
              <w:left w:val="single" w:sz="4" w:space="0" w:color="auto"/>
              <w:bottom w:val="single" w:sz="4" w:space="0" w:color="auto"/>
              <w:right w:val="single" w:sz="4" w:space="0" w:color="auto"/>
            </w:tcBorders>
            <w:shd w:val="clear" w:color="auto" w:fill="1F497D"/>
            <w:hideMark/>
          </w:tcPr>
          <w:p w14:paraId="2AEF3FE7" w14:textId="2BBD1040" w:rsidR="001C2D96" w:rsidRPr="00484DD1" w:rsidRDefault="001C2D96" w:rsidP="001C2D96">
            <w:pPr>
              <w:pStyle w:val="TableText"/>
              <w:keepNext/>
              <w:spacing w:before="60" w:after="60"/>
              <w:jc w:val="center"/>
              <w:rPr>
                <w:rFonts w:ascii="Arial" w:hAnsi="Arial" w:cs="Arial"/>
                <w:b/>
                <w:color w:val="FFFFFF"/>
                <w:szCs w:val="18"/>
              </w:rPr>
            </w:pPr>
            <w:r w:rsidRPr="00484DD1">
              <w:rPr>
                <w:rFonts w:ascii="Arial" w:hAnsi="Arial" w:cs="Arial"/>
                <w:b/>
                <w:color w:val="FFFFFF"/>
                <w:szCs w:val="18"/>
              </w:rPr>
              <w:t>RESULTS</w:t>
            </w:r>
          </w:p>
        </w:tc>
        <w:tc>
          <w:tcPr>
            <w:tcW w:w="5863" w:type="dxa"/>
            <w:vMerge w:val="restart"/>
            <w:tcBorders>
              <w:top w:val="single" w:sz="4" w:space="0" w:color="auto"/>
              <w:left w:val="single" w:sz="4" w:space="0" w:color="auto"/>
              <w:right w:val="single" w:sz="4" w:space="0" w:color="auto"/>
            </w:tcBorders>
            <w:shd w:val="clear" w:color="auto" w:fill="1F497D"/>
            <w:vAlign w:val="bottom"/>
            <w:hideMark/>
          </w:tcPr>
          <w:p w14:paraId="3773410F" w14:textId="537430F2" w:rsidR="001C2D96" w:rsidRPr="00484DD1" w:rsidRDefault="001C2D96" w:rsidP="00BE3C28">
            <w:pPr>
              <w:pStyle w:val="TableText"/>
              <w:keepNext/>
              <w:spacing w:before="60" w:after="60"/>
              <w:jc w:val="center"/>
              <w:rPr>
                <w:rFonts w:ascii="Arial" w:hAnsi="Arial" w:cs="Arial"/>
                <w:b/>
                <w:color w:val="FFFFFF"/>
                <w:szCs w:val="18"/>
              </w:rPr>
            </w:pPr>
            <w:r w:rsidRPr="00484DD1">
              <w:rPr>
                <w:rFonts w:ascii="Arial" w:hAnsi="Arial" w:cs="Arial"/>
                <w:b/>
                <w:color w:val="FFFFFF"/>
                <w:szCs w:val="18"/>
              </w:rPr>
              <w:t>MATERIAL VARIATIONS AND COMMENTS</w:t>
            </w:r>
          </w:p>
        </w:tc>
      </w:tr>
      <w:tr w:rsidR="001C2D96" w:rsidRPr="00A52226" w14:paraId="33594160" w14:textId="77777777" w:rsidTr="001C2D96">
        <w:trPr>
          <w:trHeight w:val="352"/>
          <w:tblHeader/>
        </w:trPr>
        <w:tc>
          <w:tcPr>
            <w:tcW w:w="3975" w:type="dxa"/>
            <w:gridSpan w:val="2"/>
            <w:vMerge/>
            <w:tcBorders>
              <w:left w:val="single" w:sz="4" w:space="0" w:color="auto"/>
              <w:bottom w:val="single" w:sz="4" w:space="0" w:color="auto"/>
              <w:right w:val="single" w:sz="4" w:space="0" w:color="auto"/>
            </w:tcBorders>
            <w:shd w:val="clear" w:color="auto" w:fill="1F497D"/>
            <w:vAlign w:val="bottom"/>
          </w:tcPr>
          <w:p w14:paraId="74E596B8" w14:textId="77777777" w:rsidR="001C2D96" w:rsidRPr="00B46120" w:rsidRDefault="001C2D96" w:rsidP="00D93B77">
            <w:pPr>
              <w:pStyle w:val="TableText"/>
              <w:keepNext/>
              <w:spacing w:before="60" w:after="60"/>
              <w:rPr>
                <w:rFonts w:ascii="Arial" w:hAnsi="Arial" w:cs="Arial"/>
                <w:b/>
                <w:color w:val="FFFFFF"/>
                <w:szCs w:val="18"/>
              </w:rPr>
            </w:pPr>
          </w:p>
        </w:tc>
        <w:tc>
          <w:tcPr>
            <w:tcW w:w="1418" w:type="dxa"/>
            <w:tcBorders>
              <w:top w:val="single" w:sz="4" w:space="0" w:color="auto"/>
              <w:left w:val="single" w:sz="4" w:space="0" w:color="auto"/>
              <w:bottom w:val="single" w:sz="4" w:space="0" w:color="auto"/>
              <w:right w:val="single" w:sz="4" w:space="0" w:color="auto"/>
            </w:tcBorders>
            <w:shd w:val="clear" w:color="auto" w:fill="1F497D"/>
            <w:vAlign w:val="bottom"/>
          </w:tcPr>
          <w:p w14:paraId="26D416BE" w14:textId="7EA30281" w:rsidR="001C2D96" w:rsidRPr="00484DD1" w:rsidRDefault="001C2D96" w:rsidP="00D93B77">
            <w:pPr>
              <w:pStyle w:val="TableText"/>
              <w:keepNext/>
              <w:spacing w:before="60" w:after="60"/>
              <w:jc w:val="right"/>
              <w:rPr>
                <w:rFonts w:ascii="Arial" w:hAnsi="Arial" w:cs="Arial"/>
                <w:b/>
                <w:color w:val="FFFFFF"/>
                <w:szCs w:val="18"/>
              </w:rPr>
            </w:pPr>
            <w:r w:rsidRPr="00484DD1">
              <w:rPr>
                <w:rFonts w:ascii="Arial" w:hAnsi="Arial" w:cs="Arial"/>
                <w:b/>
                <w:color w:val="FFFFFF"/>
                <w:szCs w:val="18"/>
              </w:rPr>
              <w:t>2019</w:t>
            </w:r>
          </w:p>
        </w:tc>
        <w:tc>
          <w:tcPr>
            <w:tcW w:w="1418" w:type="dxa"/>
            <w:tcBorders>
              <w:top w:val="single" w:sz="4" w:space="0" w:color="auto"/>
              <w:left w:val="single" w:sz="4" w:space="0" w:color="auto"/>
              <w:bottom w:val="single" w:sz="4" w:space="0" w:color="auto"/>
              <w:right w:val="single" w:sz="4" w:space="0" w:color="auto"/>
            </w:tcBorders>
            <w:shd w:val="clear" w:color="auto" w:fill="1F497D"/>
            <w:vAlign w:val="bottom"/>
          </w:tcPr>
          <w:p w14:paraId="31794147" w14:textId="25B1BCDE" w:rsidR="001C2D96" w:rsidRPr="00484DD1" w:rsidRDefault="001C2D96" w:rsidP="00D93B77">
            <w:pPr>
              <w:pStyle w:val="TableText"/>
              <w:keepNext/>
              <w:spacing w:before="60" w:after="60"/>
              <w:jc w:val="right"/>
              <w:rPr>
                <w:rFonts w:ascii="Arial" w:hAnsi="Arial" w:cs="Arial"/>
                <w:b/>
                <w:color w:val="FFFFFF"/>
                <w:szCs w:val="18"/>
              </w:rPr>
            </w:pPr>
            <w:r w:rsidRPr="00484DD1">
              <w:rPr>
                <w:rFonts w:ascii="Arial" w:hAnsi="Arial" w:cs="Arial"/>
                <w:b/>
                <w:color w:val="FFFFFF"/>
                <w:szCs w:val="18"/>
              </w:rPr>
              <w:t>2020</w:t>
            </w:r>
          </w:p>
        </w:tc>
        <w:tc>
          <w:tcPr>
            <w:tcW w:w="1418" w:type="dxa"/>
            <w:tcBorders>
              <w:top w:val="single" w:sz="4" w:space="0" w:color="auto"/>
              <w:left w:val="single" w:sz="4" w:space="0" w:color="auto"/>
              <w:bottom w:val="single" w:sz="4" w:space="0" w:color="auto"/>
              <w:right w:val="single" w:sz="4" w:space="0" w:color="auto"/>
            </w:tcBorders>
            <w:shd w:val="clear" w:color="auto" w:fill="1F497D"/>
            <w:vAlign w:val="bottom"/>
          </w:tcPr>
          <w:p w14:paraId="13CA1ADC" w14:textId="4B3F6DB6" w:rsidR="001C2D96" w:rsidRPr="00484DD1" w:rsidRDefault="001C2D96" w:rsidP="00D93B77">
            <w:pPr>
              <w:pStyle w:val="TableText"/>
              <w:keepNext/>
              <w:spacing w:before="60" w:after="60"/>
              <w:jc w:val="right"/>
              <w:rPr>
                <w:rFonts w:ascii="Arial" w:hAnsi="Arial" w:cs="Arial"/>
                <w:b/>
                <w:color w:val="FFFFFF"/>
                <w:szCs w:val="18"/>
              </w:rPr>
            </w:pPr>
            <w:r w:rsidRPr="00484DD1">
              <w:rPr>
                <w:rFonts w:ascii="Arial" w:hAnsi="Arial" w:cs="Arial"/>
                <w:b/>
                <w:color w:val="FFFFFF"/>
                <w:szCs w:val="18"/>
              </w:rPr>
              <w:t>2021</w:t>
            </w:r>
          </w:p>
        </w:tc>
        <w:tc>
          <w:tcPr>
            <w:tcW w:w="1418" w:type="dxa"/>
            <w:tcBorders>
              <w:top w:val="single" w:sz="4" w:space="0" w:color="auto"/>
              <w:left w:val="single" w:sz="4" w:space="0" w:color="auto"/>
              <w:bottom w:val="single" w:sz="4" w:space="0" w:color="auto"/>
              <w:right w:val="single" w:sz="4" w:space="0" w:color="auto"/>
            </w:tcBorders>
            <w:shd w:val="clear" w:color="auto" w:fill="1F497D"/>
            <w:vAlign w:val="bottom"/>
          </w:tcPr>
          <w:p w14:paraId="4B752A23" w14:textId="62B0A53B" w:rsidR="001C2D96" w:rsidRPr="00484DD1" w:rsidRDefault="001C2D96" w:rsidP="00D93B77">
            <w:pPr>
              <w:pStyle w:val="TableText"/>
              <w:keepNext/>
              <w:spacing w:before="60" w:after="60"/>
              <w:jc w:val="right"/>
              <w:rPr>
                <w:rFonts w:ascii="Arial" w:hAnsi="Arial" w:cs="Arial"/>
                <w:b/>
                <w:color w:val="FFFFFF"/>
                <w:szCs w:val="18"/>
              </w:rPr>
            </w:pPr>
            <w:r w:rsidRPr="00484DD1">
              <w:rPr>
                <w:rFonts w:ascii="Arial" w:hAnsi="Arial" w:cs="Arial"/>
                <w:b/>
                <w:color w:val="FFFFFF"/>
                <w:szCs w:val="18"/>
              </w:rPr>
              <w:t>202</w:t>
            </w:r>
            <w:r>
              <w:rPr>
                <w:rFonts w:ascii="Arial" w:hAnsi="Arial" w:cs="Arial"/>
                <w:b/>
                <w:color w:val="FFFFFF"/>
                <w:szCs w:val="18"/>
              </w:rPr>
              <w:t>2</w:t>
            </w:r>
          </w:p>
        </w:tc>
        <w:tc>
          <w:tcPr>
            <w:tcW w:w="5863" w:type="dxa"/>
            <w:vMerge/>
            <w:tcBorders>
              <w:left w:val="single" w:sz="4" w:space="0" w:color="auto"/>
              <w:bottom w:val="single" w:sz="4" w:space="0" w:color="auto"/>
              <w:right w:val="single" w:sz="4" w:space="0" w:color="auto"/>
            </w:tcBorders>
            <w:shd w:val="clear" w:color="auto" w:fill="1F497D"/>
            <w:vAlign w:val="bottom"/>
          </w:tcPr>
          <w:p w14:paraId="68DE4DBD" w14:textId="3783B99B" w:rsidR="001C2D96" w:rsidRPr="00484DD1" w:rsidRDefault="001C2D96" w:rsidP="00BE3C28">
            <w:pPr>
              <w:pStyle w:val="TableText"/>
              <w:keepNext/>
              <w:spacing w:before="60" w:after="60"/>
              <w:jc w:val="center"/>
              <w:rPr>
                <w:rFonts w:ascii="Arial" w:hAnsi="Arial" w:cs="Arial"/>
                <w:b/>
                <w:color w:val="FFFFFF"/>
                <w:szCs w:val="18"/>
              </w:rPr>
            </w:pPr>
          </w:p>
        </w:tc>
      </w:tr>
      <w:tr w:rsidR="00704F11" w:rsidRPr="00A52226" w14:paraId="04FC1BD8" w14:textId="77777777" w:rsidTr="004B5AEA">
        <w:tc>
          <w:tcPr>
            <w:tcW w:w="15510" w:type="dxa"/>
            <w:gridSpan w:val="7"/>
            <w:tcBorders>
              <w:top w:val="single" w:sz="4" w:space="0" w:color="auto"/>
              <w:left w:val="single" w:sz="4" w:space="0" w:color="auto"/>
              <w:bottom w:val="single" w:sz="4" w:space="0" w:color="auto"/>
              <w:right w:val="single" w:sz="4" w:space="0" w:color="auto"/>
            </w:tcBorders>
            <w:shd w:val="clear" w:color="auto" w:fill="D5E8F1"/>
            <w:hideMark/>
          </w:tcPr>
          <w:p w14:paraId="49CE28B2" w14:textId="77777777" w:rsidR="00704F11" w:rsidRPr="00B46120" w:rsidRDefault="00704F11" w:rsidP="00D93B77">
            <w:pPr>
              <w:pStyle w:val="TableText"/>
              <w:spacing w:before="60" w:after="60"/>
              <w:rPr>
                <w:rFonts w:ascii="Arial" w:hAnsi="Arial" w:cs="Arial"/>
                <w:b/>
                <w:i/>
                <w:szCs w:val="18"/>
              </w:rPr>
            </w:pPr>
            <w:r w:rsidRPr="00B46120">
              <w:rPr>
                <w:rFonts w:ascii="Arial" w:hAnsi="Arial" w:cs="Arial"/>
                <w:b/>
                <w:i/>
                <w:szCs w:val="18"/>
              </w:rPr>
              <w:t>Efficiency</w:t>
            </w:r>
          </w:p>
        </w:tc>
      </w:tr>
      <w:tr w:rsidR="00704F11" w:rsidRPr="00A52226" w14:paraId="6DED2E49" w14:textId="77777777" w:rsidTr="004B5AEA">
        <w:tc>
          <w:tcPr>
            <w:tcW w:w="574" w:type="dxa"/>
            <w:tcBorders>
              <w:top w:val="single" w:sz="4" w:space="0" w:color="auto"/>
              <w:left w:val="single" w:sz="4" w:space="0" w:color="auto"/>
              <w:bottom w:val="single" w:sz="4" w:space="0" w:color="auto"/>
              <w:right w:val="single" w:sz="4" w:space="0" w:color="auto"/>
            </w:tcBorders>
            <w:shd w:val="clear" w:color="auto" w:fill="auto"/>
            <w:hideMark/>
          </w:tcPr>
          <w:p w14:paraId="56C4E584" w14:textId="77777777" w:rsidR="00704F11" w:rsidRPr="00B46120" w:rsidRDefault="00704F11" w:rsidP="00D93B77">
            <w:pPr>
              <w:pStyle w:val="TableText"/>
              <w:spacing w:before="60" w:after="60"/>
              <w:rPr>
                <w:rFonts w:ascii="Arial" w:hAnsi="Arial" w:cs="Arial"/>
                <w:szCs w:val="18"/>
              </w:rPr>
            </w:pPr>
            <w:r w:rsidRPr="00B46120">
              <w:rPr>
                <w:rFonts w:ascii="Arial" w:hAnsi="Arial" w:cs="Arial"/>
                <w:szCs w:val="18"/>
              </w:rPr>
              <w:t>E1</w:t>
            </w:r>
          </w:p>
        </w:tc>
        <w:tc>
          <w:tcPr>
            <w:tcW w:w="3401" w:type="dxa"/>
            <w:tcBorders>
              <w:top w:val="single" w:sz="4" w:space="0" w:color="auto"/>
              <w:left w:val="single" w:sz="4" w:space="0" w:color="auto"/>
              <w:bottom w:val="single" w:sz="4" w:space="0" w:color="auto"/>
              <w:right w:val="single" w:sz="4" w:space="0" w:color="auto"/>
            </w:tcBorders>
            <w:shd w:val="clear" w:color="auto" w:fill="auto"/>
            <w:hideMark/>
          </w:tcPr>
          <w:p w14:paraId="5AA5CDB2" w14:textId="77777777" w:rsidR="00704F11" w:rsidRPr="00B46120" w:rsidRDefault="00704F11" w:rsidP="00D93B77">
            <w:pPr>
              <w:pStyle w:val="TableText"/>
              <w:spacing w:before="60" w:after="60"/>
              <w:rPr>
                <w:rFonts w:ascii="Arial" w:hAnsi="Arial" w:cs="Arial"/>
                <w:i/>
                <w:iCs/>
                <w:spacing w:val="0"/>
                <w:szCs w:val="18"/>
              </w:rPr>
            </w:pPr>
            <w:r w:rsidRPr="00B46120">
              <w:rPr>
                <w:rFonts w:ascii="Arial" w:hAnsi="Arial" w:cs="Arial"/>
                <w:b/>
                <w:bCs/>
                <w:i/>
                <w:iCs/>
                <w:spacing w:val="0"/>
                <w:szCs w:val="18"/>
              </w:rPr>
              <w:t>Revenue level</w:t>
            </w:r>
            <w:r w:rsidRPr="00B46120">
              <w:rPr>
                <w:rFonts w:ascii="Arial" w:hAnsi="Arial" w:cs="Arial"/>
                <w:i/>
                <w:iCs/>
                <w:spacing w:val="0"/>
                <w:szCs w:val="18"/>
              </w:rPr>
              <w:t xml:space="preserve"> </w:t>
            </w:r>
          </w:p>
          <w:p w14:paraId="3B9DE7F9" w14:textId="77777777" w:rsidR="00173332" w:rsidRDefault="00704F11" w:rsidP="00D93B77">
            <w:pPr>
              <w:pStyle w:val="TableText"/>
              <w:spacing w:before="60" w:after="60"/>
              <w:rPr>
                <w:rFonts w:ascii="Arial" w:hAnsi="Arial" w:cs="Arial"/>
                <w:i/>
                <w:iCs/>
                <w:spacing w:val="0"/>
                <w:szCs w:val="18"/>
              </w:rPr>
            </w:pPr>
            <w:r w:rsidRPr="00B46120">
              <w:rPr>
                <w:rFonts w:ascii="Arial" w:hAnsi="Arial" w:cs="Arial"/>
                <w:i/>
                <w:iCs/>
                <w:spacing w:val="0"/>
                <w:szCs w:val="18"/>
              </w:rPr>
              <w:t>Average residential rate per residential property assessment</w:t>
            </w:r>
          </w:p>
          <w:p w14:paraId="25D11037" w14:textId="765BD240" w:rsidR="00704F11" w:rsidRPr="00B46120" w:rsidRDefault="00704F11" w:rsidP="00D93B77">
            <w:pPr>
              <w:pStyle w:val="TableText"/>
              <w:spacing w:before="60" w:after="60"/>
              <w:rPr>
                <w:rFonts w:ascii="Arial" w:hAnsi="Arial" w:cs="Arial"/>
                <w:szCs w:val="18"/>
              </w:rPr>
            </w:pPr>
            <w:r w:rsidRPr="00B46120">
              <w:rPr>
                <w:rFonts w:ascii="Arial" w:hAnsi="Arial" w:cs="Arial"/>
                <w:szCs w:val="18"/>
              </w:rPr>
              <w:t>[Residential rate revenue / Number of residential property assessments]</w:t>
            </w:r>
          </w:p>
        </w:tc>
        <w:tc>
          <w:tcPr>
            <w:tcW w:w="1418" w:type="dxa"/>
            <w:tcBorders>
              <w:top w:val="single" w:sz="4" w:space="0" w:color="auto"/>
              <w:left w:val="single" w:sz="4" w:space="0" w:color="auto"/>
              <w:bottom w:val="single" w:sz="4" w:space="0" w:color="auto"/>
              <w:right w:val="single" w:sz="4" w:space="0" w:color="auto"/>
            </w:tcBorders>
            <w:shd w:val="clear" w:color="auto" w:fill="auto"/>
          </w:tcPr>
          <w:p w14:paraId="6067CCB2" w14:textId="77777777" w:rsidR="00704F11" w:rsidRPr="00484DD1" w:rsidRDefault="00704F11" w:rsidP="00D93B77">
            <w:pPr>
              <w:pStyle w:val="TableText"/>
              <w:spacing w:before="60" w:after="60"/>
              <w:jc w:val="right"/>
              <w:rPr>
                <w:rFonts w:ascii="Arial" w:hAnsi="Arial" w:cs="Arial"/>
                <w:szCs w:val="18"/>
              </w:rPr>
            </w:pPr>
            <w:r w:rsidRPr="00484DD1">
              <w:rPr>
                <w:rFonts w:ascii="Arial" w:hAnsi="Arial" w:cs="Arial"/>
                <w:spacing w:val="0"/>
                <w:szCs w:val="18"/>
              </w:rPr>
              <w:t>$1,585.94</w:t>
            </w:r>
          </w:p>
        </w:tc>
        <w:tc>
          <w:tcPr>
            <w:tcW w:w="1418" w:type="dxa"/>
            <w:tcBorders>
              <w:top w:val="single" w:sz="4" w:space="0" w:color="auto"/>
              <w:left w:val="single" w:sz="4" w:space="0" w:color="auto"/>
              <w:bottom w:val="single" w:sz="4" w:space="0" w:color="auto"/>
              <w:right w:val="single" w:sz="4" w:space="0" w:color="auto"/>
            </w:tcBorders>
            <w:shd w:val="clear" w:color="auto" w:fill="auto"/>
          </w:tcPr>
          <w:p w14:paraId="0924A3C8" w14:textId="77777777" w:rsidR="00704F11" w:rsidRPr="00484DD1" w:rsidRDefault="00704F11" w:rsidP="00D93B77">
            <w:pPr>
              <w:pStyle w:val="TableText"/>
              <w:spacing w:before="60" w:after="60"/>
              <w:jc w:val="right"/>
              <w:rPr>
                <w:rFonts w:ascii="Arial" w:hAnsi="Arial" w:cs="Arial"/>
                <w:szCs w:val="18"/>
              </w:rPr>
            </w:pPr>
            <w:r w:rsidRPr="00484DD1">
              <w:rPr>
                <w:rFonts w:ascii="Arial" w:hAnsi="Arial" w:cs="Arial"/>
                <w:spacing w:val="0"/>
                <w:szCs w:val="18"/>
              </w:rPr>
              <w:t>Retired in 2020</w:t>
            </w:r>
          </w:p>
        </w:tc>
        <w:tc>
          <w:tcPr>
            <w:tcW w:w="1418" w:type="dxa"/>
            <w:tcBorders>
              <w:top w:val="single" w:sz="4" w:space="0" w:color="auto"/>
              <w:left w:val="single" w:sz="4" w:space="0" w:color="auto"/>
              <w:bottom w:val="single" w:sz="4" w:space="0" w:color="auto"/>
              <w:right w:val="single" w:sz="4" w:space="0" w:color="auto"/>
            </w:tcBorders>
            <w:shd w:val="clear" w:color="auto" w:fill="auto"/>
          </w:tcPr>
          <w:p w14:paraId="5DABDE56" w14:textId="77777777" w:rsidR="00704F11" w:rsidRPr="00484DD1" w:rsidRDefault="00704F11" w:rsidP="00D93B77">
            <w:pPr>
              <w:pStyle w:val="TableText"/>
              <w:spacing w:before="60" w:after="60"/>
              <w:jc w:val="right"/>
              <w:rPr>
                <w:rFonts w:ascii="Arial" w:hAnsi="Arial" w:cs="Arial"/>
                <w:spacing w:val="0"/>
                <w:szCs w:val="18"/>
              </w:rPr>
            </w:pPr>
            <w:r w:rsidRPr="00484DD1">
              <w:rPr>
                <w:rFonts w:ascii="Arial" w:hAnsi="Arial" w:cs="Arial"/>
                <w:szCs w:val="18"/>
              </w:rPr>
              <w:t>Retired in 2020</w:t>
            </w:r>
          </w:p>
        </w:tc>
        <w:tc>
          <w:tcPr>
            <w:tcW w:w="1418" w:type="dxa"/>
            <w:tcBorders>
              <w:top w:val="single" w:sz="4" w:space="0" w:color="auto"/>
              <w:left w:val="single" w:sz="4" w:space="0" w:color="auto"/>
              <w:bottom w:val="single" w:sz="4" w:space="0" w:color="auto"/>
              <w:right w:val="single" w:sz="4" w:space="0" w:color="auto"/>
            </w:tcBorders>
            <w:shd w:val="clear" w:color="auto" w:fill="auto"/>
          </w:tcPr>
          <w:p w14:paraId="257D694D" w14:textId="77777777" w:rsidR="00704F11" w:rsidRPr="00044E3B" w:rsidRDefault="00704F11" w:rsidP="00D93B77">
            <w:pPr>
              <w:pStyle w:val="TableText"/>
              <w:keepNext/>
              <w:spacing w:before="60" w:after="60"/>
              <w:jc w:val="right"/>
              <w:rPr>
                <w:rFonts w:ascii="Arial" w:hAnsi="Arial" w:cs="Arial"/>
                <w:szCs w:val="18"/>
              </w:rPr>
            </w:pPr>
            <w:r w:rsidRPr="00044E3B">
              <w:rPr>
                <w:rFonts w:ascii="Arial" w:hAnsi="Arial" w:cs="Arial"/>
                <w:szCs w:val="18"/>
              </w:rPr>
              <w:t>Retired in 2020</w:t>
            </w:r>
          </w:p>
        </w:tc>
        <w:tc>
          <w:tcPr>
            <w:tcW w:w="5863" w:type="dxa"/>
            <w:tcBorders>
              <w:top w:val="single" w:sz="4" w:space="0" w:color="auto"/>
              <w:left w:val="single" w:sz="4" w:space="0" w:color="auto"/>
              <w:bottom w:val="single" w:sz="4" w:space="0" w:color="auto"/>
              <w:right w:val="single" w:sz="4" w:space="0" w:color="auto"/>
            </w:tcBorders>
            <w:shd w:val="clear" w:color="auto" w:fill="auto"/>
            <w:hideMark/>
          </w:tcPr>
          <w:p w14:paraId="573D8391" w14:textId="77777777" w:rsidR="00704F11" w:rsidRPr="00044E3B" w:rsidRDefault="00704F11" w:rsidP="00D93B77">
            <w:pPr>
              <w:pStyle w:val="TableText"/>
              <w:keepNext/>
              <w:spacing w:before="60" w:after="60"/>
              <w:jc w:val="both"/>
              <w:rPr>
                <w:rFonts w:ascii="Arial" w:hAnsi="Arial" w:cs="Arial"/>
                <w:szCs w:val="18"/>
              </w:rPr>
            </w:pPr>
            <w:r w:rsidRPr="00044E3B">
              <w:rPr>
                <w:rFonts w:ascii="Arial" w:hAnsi="Arial" w:cs="Arial"/>
                <w:szCs w:val="18"/>
              </w:rPr>
              <w:t>As of 1 July 2019, this measure was replaced by E4.</w:t>
            </w:r>
          </w:p>
        </w:tc>
      </w:tr>
      <w:tr w:rsidR="00704F11" w:rsidRPr="00A52226" w14:paraId="39D5798B" w14:textId="77777777" w:rsidTr="004B5AEA">
        <w:tc>
          <w:tcPr>
            <w:tcW w:w="15510" w:type="dxa"/>
            <w:gridSpan w:val="7"/>
            <w:tcBorders>
              <w:top w:val="single" w:sz="4" w:space="0" w:color="auto"/>
              <w:left w:val="single" w:sz="4" w:space="0" w:color="auto"/>
              <w:bottom w:val="single" w:sz="4" w:space="0" w:color="auto"/>
              <w:right w:val="single" w:sz="4" w:space="0" w:color="auto"/>
            </w:tcBorders>
            <w:shd w:val="clear" w:color="auto" w:fill="D5E8F1"/>
            <w:vAlign w:val="bottom"/>
            <w:hideMark/>
          </w:tcPr>
          <w:p w14:paraId="3F1593D7" w14:textId="77777777" w:rsidR="00704F11" w:rsidRPr="00044E3B" w:rsidRDefault="00704F11" w:rsidP="00D93B77">
            <w:pPr>
              <w:pStyle w:val="TableText"/>
              <w:spacing w:before="60" w:after="60"/>
              <w:jc w:val="both"/>
              <w:rPr>
                <w:rFonts w:ascii="Arial" w:hAnsi="Arial" w:cs="Arial"/>
                <w:b/>
                <w:i/>
                <w:szCs w:val="18"/>
              </w:rPr>
            </w:pPr>
            <w:r w:rsidRPr="00044E3B">
              <w:rPr>
                <w:rFonts w:ascii="Arial" w:hAnsi="Arial" w:cs="Arial"/>
                <w:b/>
                <w:i/>
                <w:szCs w:val="18"/>
              </w:rPr>
              <w:lastRenderedPageBreak/>
              <w:t>Obligations</w:t>
            </w:r>
          </w:p>
        </w:tc>
      </w:tr>
      <w:tr w:rsidR="00704F11" w14:paraId="13EE76A5" w14:textId="77777777" w:rsidTr="004B5AEA">
        <w:tc>
          <w:tcPr>
            <w:tcW w:w="574" w:type="dxa"/>
            <w:tcBorders>
              <w:top w:val="single" w:sz="4" w:space="0" w:color="auto"/>
              <w:left w:val="single" w:sz="4" w:space="0" w:color="auto"/>
              <w:bottom w:val="single" w:sz="4" w:space="0" w:color="auto"/>
              <w:right w:val="single" w:sz="4" w:space="0" w:color="auto"/>
            </w:tcBorders>
            <w:shd w:val="clear" w:color="auto" w:fill="auto"/>
            <w:hideMark/>
          </w:tcPr>
          <w:p w14:paraId="4DA4AC8D" w14:textId="77777777" w:rsidR="00704F11" w:rsidRPr="00B46120" w:rsidRDefault="00704F11" w:rsidP="00D93B77">
            <w:pPr>
              <w:pStyle w:val="TableText"/>
              <w:spacing w:before="60" w:after="60"/>
              <w:rPr>
                <w:rFonts w:ascii="Arial" w:hAnsi="Arial" w:cs="Arial"/>
                <w:szCs w:val="18"/>
              </w:rPr>
            </w:pPr>
            <w:r w:rsidRPr="00B46120">
              <w:rPr>
                <w:rFonts w:ascii="Arial" w:hAnsi="Arial" w:cs="Arial"/>
                <w:szCs w:val="18"/>
              </w:rPr>
              <w:t>O1</w:t>
            </w:r>
          </w:p>
        </w:tc>
        <w:tc>
          <w:tcPr>
            <w:tcW w:w="3401" w:type="dxa"/>
            <w:tcBorders>
              <w:top w:val="single" w:sz="4" w:space="0" w:color="auto"/>
              <w:left w:val="single" w:sz="4" w:space="0" w:color="auto"/>
              <w:bottom w:val="single" w:sz="4" w:space="0" w:color="auto"/>
              <w:right w:val="single" w:sz="4" w:space="0" w:color="auto"/>
            </w:tcBorders>
            <w:shd w:val="clear" w:color="auto" w:fill="auto"/>
            <w:hideMark/>
          </w:tcPr>
          <w:p w14:paraId="417C7C02" w14:textId="77777777" w:rsidR="00704F11" w:rsidRPr="00B46120" w:rsidRDefault="00704F11" w:rsidP="00D93B77">
            <w:pPr>
              <w:pStyle w:val="TableText"/>
              <w:keepNext/>
              <w:spacing w:before="60" w:after="60"/>
              <w:rPr>
                <w:rFonts w:ascii="Arial" w:hAnsi="Arial" w:cs="Arial"/>
                <w:i/>
                <w:iCs/>
                <w:szCs w:val="18"/>
              </w:rPr>
            </w:pPr>
            <w:r w:rsidRPr="00B46120">
              <w:rPr>
                <w:rFonts w:ascii="Arial" w:hAnsi="Arial" w:cs="Arial"/>
                <w:b/>
                <w:bCs/>
                <w:i/>
                <w:iCs/>
                <w:spacing w:val="0"/>
                <w:szCs w:val="18"/>
              </w:rPr>
              <w:t>Asset renewal</w:t>
            </w:r>
            <w:r w:rsidRPr="00B46120">
              <w:rPr>
                <w:rFonts w:ascii="Arial" w:hAnsi="Arial" w:cs="Arial"/>
                <w:i/>
                <w:iCs/>
                <w:szCs w:val="18"/>
              </w:rPr>
              <w:t xml:space="preserve"> </w:t>
            </w:r>
          </w:p>
          <w:p w14:paraId="167D584A" w14:textId="77777777" w:rsidR="00173332" w:rsidRDefault="00704F11" w:rsidP="00D93B77">
            <w:pPr>
              <w:pStyle w:val="TableText"/>
              <w:keepNext/>
              <w:spacing w:before="60" w:after="60"/>
              <w:rPr>
                <w:rFonts w:ascii="Arial" w:hAnsi="Arial" w:cs="Arial"/>
                <w:i/>
                <w:iCs/>
                <w:szCs w:val="18"/>
              </w:rPr>
            </w:pPr>
            <w:r w:rsidRPr="00B46120">
              <w:rPr>
                <w:rFonts w:ascii="Arial" w:hAnsi="Arial" w:cs="Arial"/>
                <w:i/>
                <w:iCs/>
                <w:szCs w:val="18"/>
              </w:rPr>
              <w:t>Asset renewal compared to depreciation</w:t>
            </w:r>
          </w:p>
          <w:p w14:paraId="5FAE29F2" w14:textId="27BCF12F" w:rsidR="00704F11" w:rsidRPr="00B46120" w:rsidRDefault="00704F11" w:rsidP="00D93B77">
            <w:pPr>
              <w:pStyle w:val="TableText"/>
              <w:keepNext/>
              <w:spacing w:before="60" w:after="60"/>
              <w:rPr>
                <w:rFonts w:ascii="Arial" w:hAnsi="Arial" w:cs="Arial"/>
                <w:szCs w:val="18"/>
              </w:rPr>
            </w:pPr>
            <w:r w:rsidRPr="00B46120">
              <w:rPr>
                <w:rFonts w:ascii="Arial" w:hAnsi="Arial" w:cs="Arial"/>
                <w:szCs w:val="18"/>
              </w:rPr>
              <w:t>[Asset renewal expense / Asset depreciation] x100]</w:t>
            </w:r>
          </w:p>
        </w:tc>
        <w:tc>
          <w:tcPr>
            <w:tcW w:w="1418" w:type="dxa"/>
            <w:tcBorders>
              <w:top w:val="single" w:sz="4" w:space="0" w:color="auto"/>
              <w:left w:val="single" w:sz="4" w:space="0" w:color="auto"/>
              <w:bottom w:val="single" w:sz="4" w:space="0" w:color="auto"/>
              <w:right w:val="single" w:sz="4" w:space="0" w:color="auto"/>
            </w:tcBorders>
            <w:shd w:val="clear" w:color="auto" w:fill="auto"/>
          </w:tcPr>
          <w:p w14:paraId="378C2539" w14:textId="77777777" w:rsidR="00704F11" w:rsidRPr="00484DD1" w:rsidRDefault="00704F11" w:rsidP="00D93B77">
            <w:pPr>
              <w:pStyle w:val="TableText"/>
              <w:keepNext/>
              <w:spacing w:before="60" w:after="60"/>
              <w:jc w:val="right"/>
              <w:rPr>
                <w:rFonts w:ascii="Arial" w:hAnsi="Arial" w:cs="Arial"/>
                <w:szCs w:val="18"/>
              </w:rPr>
            </w:pPr>
            <w:r w:rsidRPr="00484DD1">
              <w:rPr>
                <w:rFonts w:ascii="Arial" w:hAnsi="Arial" w:cs="Arial"/>
                <w:szCs w:val="18"/>
              </w:rPr>
              <w:t>50.36%</w:t>
            </w:r>
          </w:p>
        </w:tc>
        <w:tc>
          <w:tcPr>
            <w:tcW w:w="1418" w:type="dxa"/>
            <w:tcBorders>
              <w:top w:val="single" w:sz="4" w:space="0" w:color="auto"/>
              <w:left w:val="single" w:sz="4" w:space="0" w:color="auto"/>
              <w:bottom w:val="single" w:sz="4" w:space="0" w:color="auto"/>
              <w:right w:val="single" w:sz="4" w:space="0" w:color="auto"/>
            </w:tcBorders>
            <w:shd w:val="clear" w:color="auto" w:fill="auto"/>
          </w:tcPr>
          <w:p w14:paraId="167CBC4C" w14:textId="77777777" w:rsidR="00704F11" w:rsidRPr="00484DD1" w:rsidRDefault="00704F11" w:rsidP="00D93B77">
            <w:pPr>
              <w:pStyle w:val="TableText"/>
              <w:keepNext/>
              <w:spacing w:before="60" w:after="60"/>
              <w:jc w:val="right"/>
              <w:rPr>
                <w:rFonts w:ascii="Arial" w:hAnsi="Arial" w:cs="Arial"/>
                <w:szCs w:val="18"/>
              </w:rPr>
            </w:pPr>
            <w:r w:rsidRPr="00484DD1">
              <w:rPr>
                <w:rFonts w:ascii="Arial" w:hAnsi="Arial" w:cs="Arial"/>
                <w:szCs w:val="18"/>
              </w:rPr>
              <w:t>Retired in 2020</w:t>
            </w:r>
          </w:p>
        </w:tc>
        <w:tc>
          <w:tcPr>
            <w:tcW w:w="1418" w:type="dxa"/>
            <w:tcBorders>
              <w:top w:val="single" w:sz="4" w:space="0" w:color="auto"/>
              <w:left w:val="single" w:sz="4" w:space="0" w:color="auto"/>
              <w:bottom w:val="single" w:sz="4" w:space="0" w:color="auto"/>
              <w:right w:val="single" w:sz="4" w:space="0" w:color="auto"/>
            </w:tcBorders>
            <w:shd w:val="clear" w:color="auto" w:fill="auto"/>
          </w:tcPr>
          <w:p w14:paraId="4A50791D" w14:textId="77777777" w:rsidR="00704F11" w:rsidRPr="00484DD1" w:rsidRDefault="00704F11" w:rsidP="00D93B77">
            <w:pPr>
              <w:pStyle w:val="TableText"/>
              <w:keepNext/>
              <w:spacing w:before="60" w:after="60"/>
              <w:jc w:val="right"/>
              <w:rPr>
                <w:rFonts w:ascii="Arial" w:hAnsi="Arial" w:cs="Arial"/>
                <w:szCs w:val="18"/>
              </w:rPr>
            </w:pPr>
            <w:r w:rsidRPr="00484DD1">
              <w:rPr>
                <w:rFonts w:ascii="Arial" w:hAnsi="Arial" w:cs="Arial"/>
                <w:szCs w:val="18"/>
              </w:rPr>
              <w:t>Retired in 2020</w:t>
            </w:r>
          </w:p>
        </w:tc>
        <w:tc>
          <w:tcPr>
            <w:tcW w:w="1418" w:type="dxa"/>
            <w:tcBorders>
              <w:top w:val="single" w:sz="4" w:space="0" w:color="auto"/>
              <w:left w:val="single" w:sz="4" w:space="0" w:color="auto"/>
              <w:bottom w:val="single" w:sz="4" w:space="0" w:color="auto"/>
              <w:right w:val="single" w:sz="4" w:space="0" w:color="auto"/>
            </w:tcBorders>
            <w:shd w:val="clear" w:color="auto" w:fill="auto"/>
          </w:tcPr>
          <w:p w14:paraId="0C432EA5" w14:textId="77777777" w:rsidR="00704F11" w:rsidRPr="00BB21B9" w:rsidRDefault="00704F11" w:rsidP="00D93B77">
            <w:pPr>
              <w:pStyle w:val="TableText"/>
              <w:keepNext/>
              <w:spacing w:before="60" w:after="60"/>
              <w:jc w:val="right"/>
              <w:rPr>
                <w:rFonts w:ascii="Arial" w:hAnsi="Arial" w:cs="Arial"/>
                <w:szCs w:val="18"/>
              </w:rPr>
            </w:pPr>
            <w:r w:rsidRPr="00BB21B9">
              <w:rPr>
                <w:rFonts w:ascii="Arial" w:hAnsi="Arial" w:cs="Arial"/>
                <w:szCs w:val="18"/>
              </w:rPr>
              <w:t>Retired in 2020</w:t>
            </w:r>
          </w:p>
        </w:tc>
        <w:tc>
          <w:tcPr>
            <w:tcW w:w="5863" w:type="dxa"/>
            <w:tcBorders>
              <w:top w:val="single" w:sz="4" w:space="0" w:color="auto"/>
              <w:left w:val="single" w:sz="4" w:space="0" w:color="auto"/>
              <w:bottom w:val="single" w:sz="4" w:space="0" w:color="auto"/>
              <w:right w:val="single" w:sz="4" w:space="0" w:color="auto"/>
            </w:tcBorders>
            <w:shd w:val="clear" w:color="auto" w:fill="auto"/>
            <w:hideMark/>
          </w:tcPr>
          <w:p w14:paraId="08613302" w14:textId="77777777" w:rsidR="00704F11" w:rsidRPr="00BB21B9" w:rsidRDefault="00704F11" w:rsidP="00D93B77">
            <w:pPr>
              <w:pStyle w:val="TableText"/>
              <w:spacing w:before="60" w:after="60"/>
              <w:jc w:val="both"/>
              <w:rPr>
                <w:rFonts w:ascii="Arial" w:hAnsi="Arial" w:cs="Arial"/>
                <w:szCs w:val="18"/>
              </w:rPr>
            </w:pPr>
            <w:r w:rsidRPr="00BB21B9">
              <w:rPr>
                <w:rFonts w:ascii="Arial" w:hAnsi="Arial" w:cs="Arial"/>
                <w:szCs w:val="18"/>
              </w:rPr>
              <w:t>As of 1 July 2019, this measure was replaced by O5.</w:t>
            </w:r>
          </w:p>
        </w:tc>
      </w:tr>
    </w:tbl>
    <w:p w14:paraId="3E4A6425" w14:textId="77777777" w:rsidR="00704F11" w:rsidRPr="00003155" w:rsidRDefault="00704F11" w:rsidP="00704F11">
      <w:pPr>
        <w:autoSpaceDE w:val="0"/>
        <w:autoSpaceDN w:val="0"/>
        <w:adjustRightInd w:val="0"/>
        <w:spacing w:before="200" w:after="100"/>
        <w:rPr>
          <w:rFonts w:ascii="Arial" w:hAnsi="Arial" w:cs="Arial"/>
          <w:b/>
          <w:sz w:val="18"/>
          <w:szCs w:val="18"/>
        </w:rPr>
      </w:pPr>
      <w:bookmarkStart w:id="147" w:name="_Hlk79864695"/>
      <w:r w:rsidRPr="00003155">
        <w:rPr>
          <w:rFonts w:ascii="Arial" w:hAnsi="Arial" w:cs="Arial"/>
          <w:b/>
          <w:sz w:val="18"/>
          <w:szCs w:val="18"/>
        </w:rPr>
        <w:t>Definitions</w:t>
      </w:r>
    </w:p>
    <w:p w14:paraId="46F0AEDE"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‘Adjusted underlying revenue means total income other than:</w:t>
      </w:r>
    </w:p>
    <w:p w14:paraId="1A7142CF"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 xml:space="preserve"> (a) non-recurrent grants used to fund capital expenditure and </w:t>
      </w:r>
    </w:p>
    <w:p w14:paraId="061CAF9B"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 xml:space="preserve"> (b) non-monetary asset contributions and </w:t>
      </w:r>
    </w:p>
    <w:p w14:paraId="15898DD3"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 xml:space="preserve"> (c) contributions to fund capital expenditure from sources other than those referred to above</w:t>
      </w:r>
    </w:p>
    <w:p w14:paraId="59129A30"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‘Adjusted underlying surplus (or deficit)’ means adjusted underlying revenue less total expenditure</w:t>
      </w:r>
    </w:p>
    <w:p w14:paraId="39B208AB"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‘Asset renewal expenditure’ means expenditure on an existing asset or on replacing an existing asset that returns the service capability of the asset to its original capability</w:t>
      </w:r>
    </w:p>
    <w:p w14:paraId="7E034ACE"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‘Current assets’ has the same meaning as in the AAS</w:t>
      </w:r>
    </w:p>
    <w:p w14:paraId="5F59B400"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‘Current liabilities’ has the same meaning as in the AAS</w:t>
      </w:r>
    </w:p>
    <w:p w14:paraId="0F5B44E3"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‘Non-current assets’ means all assets other than current assets</w:t>
      </w:r>
    </w:p>
    <w:p w14:paraId="3B6E669F"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‘Non-current liabilities’ means all liabilities other than current liabilities</w:t>
      </w:r>
    </w:p>
    <w:p w14:paraId="1563B768"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‘Non-recurrent grant’ means a grant obtained on the condition that it be expended in a specified manner, and is not expected to be received again during the period covered by a council's strategic resource plan</w:t>
      </w:r>
    </w:p>
    <w:p w14:paraId="2D7FDBDC"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‘Own-source revenue’ means adjusted underlying revenue other than revenue that is not under the control of council (including government grants)</w:t>
      </w:r>
    </w:p>
    <w:p w14:paraId="1D2260EA"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‘Population’ means the resident population estimated by council</w:t>
      </w:r>
    </w:p>
    <w:p w14:paraId="4AECAA41"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‘Rate revenue’ means revenue from general rates, municipal charges, service rates and service charges</w:t>
      </w:r>
    </w:p>
    <w:p w14:paraId="744C50C2"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‘Recurrent grant’ means a grant other than a non-recurrent grant</w:t>
      </w:r>
    </w:p>
    <w:p w14:paraId="2EC317D1"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‘Residential rates’ means revenue from general rates, municipal charges, service rates and service charges levied on residential properties</w:t>
      </w:r>
    </w:p>
    <w:p w14:paraId="0D7571CA" w14:textId="77777777" w:rsidR="00704F11" w:rsidRPr="00003155"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‘Restricted cash’ means cash and cash equivalents, within the meaning of the AAS, that are not available for use other than for a purpose for which it is restricted, and includes cash to be used to fund capital works expenditure from the previous financial year</w:t>
      </w:r>
    </w:p>
    <w:p w14:paraId="6D9B0315" w14:textId="77777777" w:rsidR="00704F11" w:rsidRDefault="00704F11" w:rsidP="00A65B69">
      <w:pPr>
        <w:autoSpaceDE w:val="0"/>
        <w:autoSpaceDN w:val="0"/>
        <w:adjustRightInd w:val="0"/>
        <w:spacing w:before="80" w:after="80"/>
        <w:rPr>
          <w:rFonts w:ascii="Arial" w:hAnsi="Arial" w:cs="Arial"/>
          <w:sz w:val="18"/>
          <w:szCs w:val="18"/>
        </w:rPr>
      </w:pPr>
      <w:r w:rsidRPr="00003155">
        <w:rPr>
          <w:rFonts w:ascii="Arial" w:hAnsi="Arial" w:cs="Arial"/>
          <w:sz w:val="18"/>
          <w:szCs w:val="18"/>
        </w:rPr>
        <w:t>‘Unrestricted cash’ means all cash and cash equivalents other than restricted cash</w:t>
      </w:r>
    </w:p>
    <w:p w14:paraId="6ED23F60" w14:textId="77777777" w:rsidR="00704F11" w:rsidRPr="005F6742" w:rsidRDefault="00704F11" w:rsidP="00704F11">
      <w:pPr>
        <w:autoSpaceDE w:val="0"/>
        <w:autoSpaceDN w:val="0"/>
        <w:adjustRightInd w:val="0"/>
        <w:spacing w:before="100" w:after="100"/>
        <w:rPr>
          <w:rFonts w:ascii="Arial" w:hAnsi="Arial" w:cs="Arial"/>
          <w:sz w:val="18"/>
          <w:szCs w:val="18"/>
        </w:rPr>
        <w:sectPr w:rsidR="00704F11" w:rsidRPr="005F6742" w:rsidSect="00B8713E">
          <w:type w:val="continuous"/>
          <w:pgSz w:w="16840" w:h="11907" w:orient="landscape"/>
          <w:pgMar w:top="720" w:right="720" w:bottom="720" w:left="720" w:header="567" w:footer="340" w:gutter="0"/>
          <w:cols w:space="720"/>
        </w:sectPr>
      </w:pPr>
    </w:p>
    <w:bookmarkEnd w:id="147"/>
    <w:p w14:paraId="073B5D2C" w14:textId="77777777" w:rsidR="00DC0970" w:rsidRDefault="00EB0FDA" w:rsidP="00DC0970">
      <w:pPr>
        <w:rPr>
          <w:rFonts w:ascii="Arial Bold" w:hAnsi="Arial Bold" w:cs="Arial"/>
          <w:b/>
          <w:caps/>
          <w:color w:val="003361"/>
          <w:sz w:val="24"/>
          <w:szCs w:val="20"/>
        </w:rPr>
      </w:pPr>
      <w:r w:rsidRPr="008D08BE">
        <w:rPr>
          <w:rFonts w:ascii="Arial Bold" w:hAnsi="Arial Bold" w:cs="Arial"/>
          <w:b/>
          <w:caps/>
          <w:color w:val="003361"/>
          <w:sz w:val="24"/>
          <w:szCs w:val="20"/>
        </w:rPr>
        <w:lastRenderedPageBreak/>
        <w:t>Certification of the Performance Statement</w:t>
      </w:r>
    </w:p>
    <w:p w14:paraId="41178157" w14:textId="12635187" w:rsidR="00704F11" w:rsidRPr="005D53A9" w:rsidRDefault="00DC0970" w:rsidP="00DC0970">
      <w:pPr>
        <w:rPr>
          <w:rFonts w:ascii="Arial" w:hAnsi="Arial" w:cs="Arial"/>
          <w:b/>
          <w:caps/>
          <w:color w:val="244061"/>
          <w:sz w:val="28"/>
          <w:szCs w:val="28"/>
          <w:lang w:eastAsia="en-US"/>
        </w:rPr>
      </w:pPr>
      <w:r>
        <w:rPr>
          <w:rFonts w:ascii="Arial Bold" w:hAnsi="Arial Bold" w:cs="Arial"/>
          <w:b/>
          <w:caps/>
          <w:color w:val="003361"/>
          <w:sz w:val="24"/>
          <w:szCs w:val="20"/>
        </w:rPr>
        <w:br/>
      </w:r>
      <w:r>
        <w:rPr>
          <w:noProof/>
        </w:rPr>
        <w:drawing>
          <wp:inline distT="0" distB="0" distL="0" distR="0" wp14:anchorId="17C7A3E5" wp14:editId="6269D48D">
            <wp:extent cx="6646545" cy="7825105"/>
            <wp:effectExtent l="0" t="0" r="1905" b="4445"/>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6"/>
                    <a:stretch>
                      <a:fillRect/>
                    </a:stretch>
                  </pic:blipFill>
                  <pic:spPr>
                    <a:xfrm>
                      <a:off x="0" y="0"/>
                      <a:ext cx="6646545" cy="7825105"/>
                    </a:xfrm>
                    <a:prstGeom prst="rect">
                      <a:avLst/>
                    </a:prstGeom>
                  </pic:spPr>
                </pic:pic>
              </a:graphicData>
            </a:graphic>
          </wp:inline>
        </w:drawing>
      </w:r>
    </w:p>
    <w:p w14:paraId="3D69513C" w14:textId="0B59A8A2" w:rsidR="00D022B2" w:rsidRDefault="00D022B2">
      <w:pPr>
        <w:spacing w:line="240" w:lineRule="auto"/>
        <w:rPr>
          <w:noProof/>
          <w:color w:val="003361"/>
          <w:highlight w:val="yellow"/>
        </w:rPr>
      </w:pPr>
    </w:p>
    <w:p w14:paraId="6C65F6D4" w14:textId="77777777" w:rsidR="007F7B1E" w:rsidRDefault="007F7B1E">
      <w:pPr>
        <w:spacing w:line="240" w:lineRule="auto"/>
        <w:rPr>
          <w:rFonts w:ascii="Arial" w:hAnsi="Arial" w:cs="Arial"/>
          <w:b/>
          <w:caps/>
          <w:color w:val="003361"/>
          <w:sz w:val="24"/>
          <w:szCs w:val="24"/>
          <w:lang w:eastAsia="en-US"/>
        </w:rPr>
      </w:pPr>
      <w:r>
        <w:rPr>
          <w:rFonts w:ascii="Arial" w:hAnsi="Arial" w:cs="Arial"/>
          <w:b/>
          <w:caps/>
          <w:color w:val="003361"/>
          <w:sz w:val="24"/>
          <w:szCs w:val="24"/>
          <w:lang w:eastAsia="en-US"/>
        </w:rPr>
        <w:br w:type="page"/>
      </w:r>
    </w:p>
    <w:p w14:paraId="3DC9C46B" w14:textId="63CA8BE7" w:rsidR="00704F11" w:rsidRPr="00E7706B" w:rsidRDefault="00704F11" w:rsidP="00704F11">
      <w:pPr>
        <w:tabs>
          <w:tab w:val="left" w:pos="8130"/>
        </w:tabs>
        <w:spacing w:before="100" w:after="100"/>
        <w:rPr>
          <w:rFonts w:ascii="Arial" w:hAnsi="Arial" w:cs="Arial"/>
          <w:b/>
          <w:caps/>
          <w:color w:val="003361"/>
          <w:sz w:val="24"/>
          <w:szCs w:val="24"/>
          <w:lang w:eastAsia="en-US"/>
        </w:rPr>
      </w:pPr>
      <w:r w:rsidRPr="00E7706B">
        <w:rPr>
          <w:rFonts w:ascii="Arial" w:hAnsi="Arial" w:cs="Arial"/>
          <w:b/>
          <w:caps/>
          <w:color w:val="003361"/>
          <w:sz w:val="24"/>
          <w:szCs w:val="24"/>
          <w:lang w:eastAsia="en-US"/>
        </w:rPr>
        <w:lastRenderedPageBreak/>
        <w:t>Independent auditor’s report of the Performance Statement 202</w:t>
      </w:r>
      <w:r w:rsidR="001018AA" w:rsidRPr="00E7706B">
        <w:rPr>
          <w:rFonts w:ascii="Arial" w:hAnsi="Arial" w:cs="Arial"/>
          <w:b/>
          <w:caps/>
          <w:color w:val="003361"/>
          <w:sz w:val="24"/>
          <w:szCs w:val="24"/>
          <w:lang w:eastAsia="en-US"/>
        </w:rPr>
        <w:t>1</w:t>
      </w:r>
      <w:r w:rsidRPr="00E7706B">
        <w:rPr>
          <w:rFonts w:ascii="Arial" w:hAnsi="Arial" w:cs="Arial"/>
          <w:b/>
          <w:caps/>
          <w:color w:val="003361"/>
          <w:sz w:val="24"/>
          <w:szCs w:val="24"/>
          <w:lang w:eastAsia="en-US"/>
        </w:rPr>
        <w:t>–2</w:t>
      </w:r>
      <w:r w:rsidR="001018AA" w:rsidRPr="00E7706B">
        <w:rPr>
          <w:rFonts w:ascii="Arial" w:hAnsi="Arial" w:cs="Arial"/>
          <w:b/>
          <w:caps/>
          <w:color w:val="003361"/>
          <w:sz w:val="24"/>
          <w:szCs w:val="24"/>
          <w:lang w:eastAsia="en-US"/>
        </w:rPr>
        <w:t>2</w:t>
      </w:r>
    </w:p>
    <w:p w14:paraId="12793059" w14:textId="23611BB4" w:rsidR="001018AA" w:rsidRDefault="00380424" w:rsidP="00704F11">
      <w:pPr>
        <w:tabs>
          <w:tab w:val="left" w:pos="8130"/>
        </w:tabs>
        <w:spacing w:before="100" w:after="100"/>
        <w:rPr>
          <w:rFonts w:ascii="Arial" w:hAnsi="Arial" w:cs="Arial"/>
          <w:b/>
          <w:caps/>
          <w:color w:val="244061"/>
          <w:sz w:val="24"/>
          <w:szCs w:val="24"/>
          <w:lang w:eastAsia="en-US"/>
        </w:rPr>
      </w:pPr>
      <w:r w:rsidRPr="00380424">
        <w:rPr>
          <w:rFonts w:ascii="Arial" w:hAnsi="Arial" w:cs="Arial"/>
          <w:b/>
          <w:caps/>
          <w:noProof/>
          <w:color w:val="244061"/>
          <w:sz w:val="24"/>
          <w:szCs w:val="24"/>
          <w:lang w:eastAsia="en-US"/>
        </w:rPr>
        <w:drawing>
          <wp:inline distT="0" distB="0" distL="0" distR="0" wp14:anchorId="5F709E1B" wp14:editId="775A43BF">
            <wp:extent cx="6202800" cy="9104400"/>
            <wp:effectExtent l="0" t="0" r="7620" b="1905"/>
            <wp:docPr id="233" name="Picture 2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7"/>
                    <a:stretch>
                      <a:fillRect/>
                    </a:stretch>
                  </pic:blipFill>
                  <pic:spPr>
                    <a:xfrm>
                      <a:off x="0" y="0"/>
                      <a:ext cx="6202800" cy="9104400"/>
                    </a:xfrm>
                    <a:prstGeom prst="rect">
                      <a:avLst/>
                    </a:prstGeom>
                  </pic:spPr>
                </pic:pic>
              </a:graphicData>
            </a:graphic>
          </wp:inline>
        </w:drawing>
      </w:r>
    </w:p>
    <w:p w14:paraId="64F52985" w14:textId="018001FC" w:rsidR="00380424" w:rsidRDefault="00380424">
      <w:pPr>
        <w:spacing w:line="240" w:lineRule="auto"/>
        <w:rPr>
          <w:rFonts w:ascii="Arial" w:hAnsi="Arial" w:cs="Arial"/>
          <w:bCs/>
          <w:caps/>
          <w:sz w:val="20"/>
          <w:szCs w:val="20"/>
          <w:highlight w:val="yellow"/>
          <w:lang w:eastAsia="en-US"/>
        </w:rPr>
      </w:pPr>
      <w:r>
        <w:rPr>
          <w:rFonts w:ascii="Arial" w:hAnsi="Arial" w:cs="Arial"/>
          <w:bCs/>
          <w:caps/>
          <w:sz w:val="20"/>
          <w:szCs w:val="20"/>
          <w:highlight w:val="yellow"/>
          <w:lang w:eastAsia="en-US"/>
        </w:rPr>
        <w:br w:type="page"/>
      </w:r>
      <w:r w:rsidRPr="00380424">
        <w:rPr>
          <w:rFonts w:ascii="Arial" w:hAnsi="Arial" w:cs="Arial"/>
          <w:bCs/>
          <w:caps/>
          <w:noProof/>
          <w:sz w:val="20"/>
          <w:szCs w:val="20"/>
          <w:lang w:eastAsia="en-US"/>
        </w:rPr>
        <w:lastRenderedPageBreak/>
        <w:drawing>
          <wp:inline distT="0" distB="0" distL="0" distR="0" wp14:anchorId="7C34A5D6" wp14:editId="28AFF613">
            <wp:extent cx="5983200" cy="9334800"/>
            <wp:effectExtent l="0" t="0" r="0" b="0"/>
            <wp:docPr id="236" name="Picture 2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8"/>
                    <a:stretch>
                      <a:fillRect/>
                    </a:stretch>
                  </pic:blipFill>
                  <pic:spPr>
                    <a:xfrm>
                      <a:off x="0" y="0"/>
                      <a:ext cx="5983200" cy="9334800"/>
                    </a:xfrm>
                    <a:prstGeom prst="rect">
                      <a:avLst/>
                    </a:prstGeom>
                  </pic:spPr>
                </pic:pic>
              </a:graphicData>
            </a:graphic>
          </wp:inline>
        </w:drawing>
      </w:r>
    </w:p>
    <w:p w14:paraId="203D2504" w14:textId="77777777" w:rsidR="009E7D14" w:rsidRDefault="009E7D14">
      <w:pPr>
        <w:spacing w:line="240" w:lineRule="auto"/>
        <w:rPr>
          <w:rFonts w:ascii="Arial" w:hAnsi="Arial" w:cs="Arial"/>
          <w:bCs/>
          <w:caps/>
          <w:sz w:val="20"/>
          <w:szCs w:val="20"/>
          <w:highlight w:val="yellow"/>
          <w:lang w:eastAsia="en-US"/>
        </w:rPr>
      </w:pPr>
    </w:p>
    <w:p w14:paraId="6FF388FF" w14:textId="77777777" w:rsidR="009E7D14" w:rsidRPr="00A81432" w:rsidRDefault="009E7D14" w:rsidP="009E7D14">
      <w:pPr>
        <w:pStyle w:val="Heading1"/>
        <w:framePr w:w="0" w:hSpace="0" w:wrap="auto" w:vAnchor="margin" w:hAnchor="text" w:xAlign="left" w:yAlign="inline"/>
        <w:pBdr>
          <w:top w:val="single" w:sz="12" w:space="7" w:color="003361"/>
          <w:bottom w:val="single" w:sz="12" w:space="8" w:color="003361"/>
        </w:pBdr>
        <w:spacing w:before="100" w:after="100" w:line="270" w:lineRule="atLeast"/>
        <w:rPr>
          <w:rFonts w:ascii="Arial" w:hAnsi="Arial" w:cs="Arial"/>
          <w:color w:val="003361"/>
        </w:rPr>
      </w:pPr>
      <w:bookmarkStart w:id="148" w:name="_Toc525655808"/>
      <w:bookmarkStart w:id="149" w:name="_Toc51249038"/>
      <w:bookmarkStart w:id="150" w:name="_Toc83286011"/>
      <w:bookmarkStart w:id="151" w:name="_Toc116036599"/>
      <w:r w:rsidRPr="00A81432">
        <w:rPr>
          <w:rFonts w:ascii="Arial" w:hAnsi="Arial" w:cs="Arial"/>
          <w:color w:val="003361"/>
        </w:rPr>
        <w:lastRenderedPageBreak/>
        <w:t>ANNUAL FINANCIAL REPORT FOR THE YEAR ENDING 30 JUNE 20</w:t>
      </w:r>
      <w:bookmarkEnd w:id="148"/>
      <w:r w:rsidRPr="00A81432">
        <w:rPr>
          <w:rFonts w:ascii="Arial" w:hAnsi="Arial" w:cs="Arial"/>
          <w:color w:val="003361"/>
        </w:rPr>
        <w:t>2</w:t>
      </w:r>
      <w:bookmarkEnd w:id="149"/>
      <w:bookmarkEnd w:id="150"/>
      <w:r w:rsidRPr="00A81432">
        <w:rPr>
          <w:rFonts w:ascii="Arial" w:hAnsi="Arial" w:cs="Arial"/>
          <w:color w:val="003361"/>
        </w:rPr>
        <w:t>2</w:t>
      </w:r>
      <w:bookmarkEnd w:id="151"/>
    </w:p>
    <w:p w14:paraId="6CDB7FBE" w14:textId="77777777" w:rsidR="009E7D14" w:rsidRPr="009E7D14" w:rsidRDefault="009E7D14" w:rsidP="009E7D14">
      <w:pPr>
        <w:tabs>
          <w:tab w:val="left" w:pos="8130"/>
        </w:tabs>
        <w:spacing w:before="120" w:after="120"/>
        <w:rPr>
          <w:rFonts w:ascii="Arial" w:hAnsi="Arial" w:cs="Arial"/>
          <w:b/>
          <w:color w:val="244061"/>
          <w:sz w:val="28"/>
          <w:szCs w:val="28"/>
          <w:lang w:eastAsia="en-US"/>
        </w:rPr>
      </w:pPr>
      <w:bookmarkStart w:id="152" w:name="_Hlk17355096"/>
      <w:r w:rsidRPr="009E7D14">
        <w:rPr>
          <w:rFonts w:ascii="Arial" w:hAnsi="Arial" w:cs="Arial"/>
          <w:b/>
          <w:color w:val="244061"/>
          <w:sz w:val="28"/>
          <w:szCs w:val="28"/>
          <w:lang w:eastAsia="en-US"/>
        </w:rPr>
        <w:t>Understanding the Financial Report and Financial Statements</w:t>
      </w:r>
    </w:p>
    <w:bookmarkEnd w:id="152"/>
    <w:p w14:paraId="3BC08573" w14:textId="77777777" w:rsidR="009E7D14" w:rsidRPr="0011701E" w:rsidRDefault="009E7D14" w:rsidP="009E7D14">
      <w:pPr>
        <w:pStyle w:val="BodyText"/>
        <w:rPr>
          <w:rFonts w:ascii="Arial" w:hAnsi="Arial" w:cs="Arial"/>
          <w:sz w:val="20"/>
          <w:szCs w:val="20"/>
        </w:rPr>
      </w:pPr>
      <w:r w:rsidRPr="0011701E">
        <w:rPr>
          <w:rFonts w:ascii="Arial" w:hAnsi="Arial" w:cs="Arial"/>
          <w:sz w:val="20"/>
          <w:szCs w:val="20"/>
          <w:lang w:eastAsia="en-US"/>
        </w:rPr>
        <w:t xml:space="preserve">Our Financial Report and Performance Statement are prepared in accordance with the Australian Accounting Standards, the </w:t>
      </w:r>
      <w:r w:rsidRPr="0011701E">
        <w:rPr>
          <w:rFonts w:ascii="Arial" w:hAnsi="Arial" w:cs="Arial"/>
          <w:i/>
          <w:iCs/>
          <w:sz w:val="20"/>
          <w:szCs w:val="20"/>
          <w:lang w:eastAsia="en-US"/>
        </w:rPr>
        <w:t xml:space="preserve">Local Government Act </w:t>
      </w:r>
      <w:proofErr w:type="gramStart"/>
      <w:r w:rsidRPr="0011701E">
        <w:rPr>
          <w:rFonts w:ascii="Arial" w:hAnsi="Arial" w:cs="Arial"/>
          <w:i/>
          <w:iCs/>
          <w:sz w:val="20"/>
          <w:szCs w:val="20"/>
          <w:lang w:eastAsia="en-US"/>
        </w:rPr>
        <w:t>2020</w:t>
      </w:r>
      <w:proofErr w:type="gramEnd"/>
      <w:r w:rsidRPr="0011701E">
        <w:rPr>
          <w:rFonts w:ascii="Arial" w:hAnsi="Arial" w:cs="Arial"/>
          <w:i/>
          <w:iCs/>
          <w:sz w:val="20"/>
          <w:szCs w:val="20"/>
          <w:lang w:eastAsia="en-US"/>
        </w:rPr>
        <w:t xml:space="preserve"> </w:t>
      </w:r>
      <w:r w:rsidRPr="0011701E">
        <w:rPr>
          <w:rFonts w:ascii="Arial" w:hAnsi="Arial" w:cs="Arial"/>
          <w:sz w:val="20"/>
          <w:szCs w:val="20"/>
          <w:lang w:eastAsia="en-US"/>
        </w:rPr>
        <w:t>and Local Government Victoria’s model accounts.</w:t>
      </w:r>
    </w:p>
    <w:p w14:paraId="63CC5621" w14:textId="77777777" w:rsidR="009E7D14" w:rsidRPr="0011701E" w:rsidRDefault="009E7D14" w:rsidP="009E7D14">
      <w:pPr>
        <w:pStyle w:val="BodyText"/>
        <w:rPr>
          <w:rFonts w:ascii="Arial" w:hAnsi="Arial" w:cs="Arial"/>
          <w:sz w:val="20"/>
          <w:szCs w:val="20"/>
        </w:rPr>
      </w:pPr>
      <w:r w:rsidRPr="0011701E">
        <w:rPr>
          <w:rFonts w:ascii="Arial" w:hAnsi="Arial" w:cs="Arial"/>
          <w:sz w:val="20"/>
          <w:szCs w:val="20"/>
          <w:lang w:eastAsia="en-US"/>
        </w:rPr>
        <w:t>The Financial Report and Performance Statement are audited by the Victorian Auditor-General’s agent and are approved in principle by both our Audit and Risk Committee and by Council. The reports are then forwarded to the Victorian Auditor-General’s Office for finalisation and an independent opinion.</w:t>
      </w:r>
    </w:p>
    <w:p w14:paraId="31112986" w14:textId="77777777" w:rsidR="009E7D14" w:rsidRPr="009E7D14" w:rsidRDefault="009E7D14" w:rsidP="009E7D14">
      <w:pPr>
        <w:tabs>
          <w:tab w:val="left" w:pos="8130"/>
        </w:tabs>
        <w:spacing w:before="200" w:after="100"/>
        <w:rPr>
          <w:rFonts w:ascii="Arial" w:hAnsi="Arial" w:cs="Arial"/>
          <w:b/>
          <w:color w:val="003361"/>
          <w:sz w:val="24"/>
          <w:szCs w:val="24"/>
          <w:lang w:eastAsia="en-US"/>
        </w:rPr>
      </w:pPr>
      <w:r w:rsidRPr="009E7D14">
        <w:rPr>
          <w:rFonts w:ascii="Arial" w:hAnsi="Arial" w:cs="Arial"/>
          <w:b/>
          <w:color w:val="003361"/>
          <w:sz w:val="24"/>
          <w:szCs w:val="24"/>
          <w:lang w:eastAsia="en-US"/>
        </w:rPr>
        <w:t>Financial statements</w:t>
      </w:r>
    </w:p>
    <w:p w14:paraId="7A72C4FB" w14:textId="77777777" w:rsidR="009E7D14" w:rsidRPr="0011701E" w:rsidRDefault="009E7D14" w:rsidP="009E7D14">
      <w:pPr>
        <w:pStyle w:val="BodyText"/>
        <w:rPr>
          <w:rFonts w:ascii="Arial" w:hAnsi="Arial" w:cs="Arial"/>
          <w:sz w:val="20"/>
          <w:szCs w:val="20"/>
        </w:rPr>
      </w:pPr>
      <w:r w:rsidRPr="0011701E">
        <w:rPr>
          <w:rFonts w:ascii="Arial" w:hAnsi="Arial" w:cs="Arial"/>
          <w:sz w:val="20"/>
          <w:szCs w:val="20"/>
          <w:lang w:eastAsia="en-US"/>
        </w:rPr>
        <w:t>The financial report consists of five financial statements, explanatory notes supporting the reports and endorsement from the Council and the Victorian Auditor-General.</w:t>
      </w:r>
    </w:p>
    <w:p w14:paraId="1FFBC014" w14:textId="77777777" w:rsidR="009E7D14" w:rsidRPr="0011701E" w:rsidRDefault="009E7D14" w:rsidP="009E7D14">
      <w:pPr>
        <w:pStyle w:val="BodyText"/>
        <w:rPr>
          <w:rFonts w:ascii="Arial" w:hAnsi="Arial" w:cs="Arial"/>
          <w:sz w:val="20"/>
          <w:szCs w:val="20"/>
          <w:lang w:eastAsia="en-US"/>
        </w:rPr>
      </w:pPr>
      <w:r w:rsidRPr="0011701E">
        <w:rPr>
          <w:rFonts w:ascii="Arial" w:hAnsi="Arial" w:cs="Arial"/>
          <w:sz w:val="20"/>
          <w:szCs w:val="20"/>
          <w:lang w:eastAsia="en-US"/>
        </w:rPr>
        <w:t>The five financial statements are:</w:t>
      </w:r>
    </w:p>
    <w:p w14:paraId="18049284" w14:textId="77777777" w:rsidR="009E7D14" w:rsidRPr="0011701E" w:rsidRDefault="009E7D14" w:rsidP="009E7D14">
      <w:pPr>
        <w:pStyle w:val="ListBullet"/>
        <w:numPr>
          <w:ilvl w:val="0"/>
          <w:numId w:val="8"/>
        </w:numPr>
        <w:spacing w:before="120" w:after="120"/>
        <w:contextualSpacing/>
        <w:rPr>
          <w:rFonts w:ascii="Arial" w:hAnsi="Arial" w:cs="Arial"/>
          <w:sz w:val="20"/>
          <w:szCs w:val="20"/>
        </w:rPr>
      </w:pPr>
      <w:r w:rsidRPr="0011701E">
        <w:rPr>
          <w:rFonts w:ascii="Arial" w:hAnsi="Arial" w:cs="Arial"/>
          <w:sz w:val="20"/>
          <w:szCs w:val="20"/>
        </w:rPr>
        <w:t xml:space="preserve">a comprehensive income </w:t>
      </w:r>
      <w:proofErr w:type="gramStart"/>
      <w:r w:rsidRPr="0011701E">
        <w:rPr>
          <w:rFonts w:ascii="Arial" w:hAnsi="Arial" w:cs="Arial"/>
          <w:sz w:val="20"/>
          <w:szCs w:val="20"/>
        </w:rPr>
        <w:t>statement</w:t>
      </w:r>
      <w:proofErr w:type="gramEnd"/>
    </w:p>
    <w:p w14:paraId="02757DDD" w14:textId="77777777" w:rsidR="009E7D14" w:rsidRPr="0011701E" w:rsidRDefault="009E7D14" w:rsidP="009E7D14">
      <w:pPr>
        <w:pStyle w:val="ListBullet"/>
        <w:numPr>
          <w:ilvl w:val="0"/>
          <w:numId w:val="8"/>
        </w:numPr>
        <w:spacing w:before="120" w:after="120"/>
        <w:contextualSpacing/>
        <w:rPr>
          <w:rFonts w:ascii="Arial" w:hAnsi="Arial" w:cs="Arial"/>
          <w:sz w:val="20"/>
          <w:szCs w:val="20"/>
        </w:rPr>
      </w:pPr>
      <w:r w:rsidRPr="0011701E">
        <w:rPr>
          <w:rFonts w:ascii="Arial" w:hAnsi="Arial" w:cs="Arial"/>
          <w:sz w:val="20"/>
          <w:szCs w:val="20"/>
        </w:rPr>
        <w:t xml:space="preserve">a balance </w:t>
      </w:r>
      <w:proofErr w:type="gramStart"/>
      <w:r w:rsidRPr="0011701E">
        <w:rPr>
          <w:rFonts w:ascii="Arial" w:hAnsi="Arial" w:cs="Arial"/>
          <w:sz w:val="20"/>
          <w:szCs w:val="20"/>
        </w:rPr>
        <w:t>sheet</w:t>
      </w:r>
      <w:proofErr w:type="gramEnd"/>
    </w:p>
    <w:p w14:paraId="706A4BB1" w14:textId="77777777" w:rsidR="009E7D14" w:rsidRPr="0011701E" w:rsidRDefault="009E7D14" w:rsidP="009E7D14">
      <w:pPr>
        <w:pStyle w:val="ListBullet"/>
        <w:numPr>
          <w:ilvl w:val="0"/>
          <w:numId w:val="8"/>
        </w:numPr>
        <w:spacing w:before="120" w:after="120"/>
        <w:contextualSpacing/>
        <w:rPr>
          <w:rFonts w:ascii="Arial" w:hAnsi="Arial" w:cs="Arial"/>
          <w:sz w:val="20"/>
          <w:szCs w:val="20"/>
        </w:rPr>
      </w:pPr>
      <w:r w:rsidRPr="0011701E">
        <w:rPr>
          <w:rFonts w:ascii="Arial" w:hAnsi="Arial" w:cs="Arial"/>
          <w:sz w:val="20"/>
          <w:szCs w:val="20"/>
        </w:rPr>
        <w:t>a statement of changes in equity</w:t>
      </w:r>
    </w:p>
    <w:p w14:paraId="38E6BF4A" w14:textId="77777777" w:rsidR="009E7D14" w:rsidRPr="0011701E" w:rsidRDefault="009E7D14" w:rsidP="009E7D14">
      <w:pPr>
        <w:pStyle w:val="ListBullet"/>
        <w:numPr>
          <w:ilvl w:val="0"/>
          <w:numId w:val="8"/>
        </w:numPr>
        <w:spacing w:before="120" w:after="120"/>
        <w:contextualSpacing/>
        <w:rPr>
          <w:rFonts w:ascii="Arial" w:hAnsi="Arial" w:cs="Arial"/>
          <w:sz w:val="20"/>
          <w:szCs w:val="20"/>
        </w:rPr>
      </w:pPr>
      <w:r w:rsidRPr="0011701E">
        <w:rPr>
          <w:rFonts w:ascii="Arial" w:hAnsi="Arial" w:cs="Arial"/>
          <w:sz w:val="20"/>
          <w:szCs w:val="20"/>
        </w:rPr>
        <w:t>a cash flow statement and</w:t>
      </w:r>
    </w:p>
    <w:p w14:paraId="0745395A" w14:textId="77777777" w:rsidR="009E7D14" w:rsidRPr="0011701E" w:rsidRDefault="009E7D14" w:rsidP="009E7D14">
      <w:pPr>
        <w:pStyle w:val="ListBullet"/>
        <w:numPr>
          <w:ilvl w:val="0"/>
          <w:numId w:val="8"/>
        </w:numPr>
        <w:spacing w:before="120" w:after="120"/>
        <w:contextualSpacing/>
        <w:rPr>
          <w:rFonts w:ascii="Arial" w:hAnsi="Arial" w:cs="Arial"/>
          <w:sz w:val="20"/>
          <w:szCs w:val="20"/>
        </w:rPr>
      </w:pPr>
      <w:r w:rsidRPr="0011701E">
        <w:rPr>
          <w:rFonts w:ascii="Arial" w:hAnsi="Arial" w:cs="Arial"/>
          <w:sz w:val="20"/>
          <w:szCs w:val="20"/>
        </w:rPr>
        <w:t xml:space="preserve">a statement of capital works. </w:t>
      </w:r>
    </w:p>
    <w:p w14:paraId="05B5DF68" w14:textId="77777777" w:rsidR="009E7D14" w:rsidRPr="0011701E" w:rsidRDefault="009E7D14" w:rsidP="009E7D14">
      <w:pPr>
        <w:pStyle w:val="BodyText"/>
        <w:rPr>
          <w:rFonts w:ascii="Arial" w:eastAsiaTheme="minorHAnsi" w:hAnsi="Arial" w:cs="Arial"/>
          <w:sz w:val="20"/>
          <w:szCs w:val="20"/>
        </w:rPr>
      </w:pPr>
      <w:r w:rsidRPr="0011701E">
        <w:rPr>
          <w:rFonts w:ascii="Arial" w:hAnsi="Arial" w:cs="Arial"/>
          <w:sz w:val="20"/>
          <w:szCs w:val="20"/>
          <w:lang w:eastAsia="en-US"/>
        </w:rPr>
        <w:t>The explanatory notes detail our accounting policies and the make-up of the values contained in the statements.</w:t>
      </w:r>
    </w:p>
    <w:p w14:paraId="2D48449E" w14:textId="77777777" w:rsidR="009E7D14" w:rsidRPr="009E7D14" w:rsidRDefault="009E7D14" w:rsidP="009E7D14">
      <w:pPr>
        <w:pStyle w:val="BodyText"/>
        <w:rPr>
          <w:rFonts w:ascii="Arial" w:hAnsi="Arial" w:cs="Arial"/>
          <w:b/>
          <w:bCs/>
          <w:color w:val="0F243E"/>
          <w:sz w:val="24"/>
          <w:szCs w:val="24"/>
          <w:lang w:eastAsia="en-US"/>
        </w:rPr>
      </w:pPr>
      <w:r w:rsidRPr="009E7D14">
        <w:rPr>
          <w:rFonts w:ascii="Arial" w:hAnsi="Arial" w:cs="Arial"/>
          <w:b/>
          <w:bCs/>
          <w:color w:val="0F243E"/>
          <w:sz w:val="24"/>
          <w:szCs w:val="24"/>
          <w:lang w:eastAsia="en-US"/>
        </w:rPr>
        <w:t>Comprehensive income statement</w:t>
      </w:r>
    </w:p>
    <w:p w14:paraId="487D1ED7" w14:textId="77777777" w:rsidR="009E7D14" w:rsidRPr="0011701E" w:rsidRDefault="009E7D14" w:rsidP="009E7D14">
      <w:pPr>
        <w:pStyle w:val="BodyText"/>
        <w:rPr>
          <w:rFonts w:ascii="Arial" w:hAnsi="Arial" w:cs="Arial"/>
          <w:sz w:val="20"/>
          <w:szCs w:val="20"/>
        </w:rPr>
      </w:pPr>
      <w:r w:rsidRPr="0011701E">
        <w:rPr>
          <w:rFonts w:ascii="Arial" w:hAnsi="Arial" w:cs="Arial"/>
          <w:sz w:val="20"/>
          <w:szCs w:val="20"/>
          <w:lang w:eastAsia="en-US"/>
        </w:rPr>
        <w:t>The comprehensive income statement measures our performance over the year.</w:t>
      </w:r>
    </w:p>
    <w:p w14:paraId="0314F5DA" w14:textId="77777777" w:rsidR="009E7D14" w:rsidRPr="0011701E" w:rsidRDefault="009E7D14" w:rsidP="009E7D14">
      <w:pPr>
        <w:pStyle w:val="BodyText"/>
        <w:rPr>
          <w:rFonts w:ascii="Arial" w:hAnsi="Arial" w:cs="Arial"/>
          <w:sz w:val="20"/>
          <w:szCs w:val="20"/>
        </w:rPr>
      </w:pPr>
      <w:r w:rsidRPr="0011701E">
        <w:rPr>
          <w:rFonts w:ascii="Arial" w:hAnsi="Arial" w:cs="Arial"/>
          <w:sz w:val="20"/>
          <w:szCs w:val="20"/>
          <w:lang w:eastAsia="en-US"/>
        </w:rPr>
        <w:t>It lists our revenue sources under various income headings, as well as the expenses we incurred during the year. The expenses relate only to the ‘operations’ and do not include the cost associated with the purchase or building of assets. Expenses do include an item for depreciation, which is the value of the assets used up during the year.</w:t>
      </w:r>
    </w:p>
    <w:p w14:paraId="56285435" w14:textId="77777777" w:rsidR="009E7D14" w:rsidRPr="009E7D14" w:rsidRDefault="009E7D14" w:rsidP="009E7D14">
      <w:pPr>
        <w:pStyle w:val="BodyText"/>
        <w:rPr>
          <w:rFonts w:ascii="Arial" w:hAnsi="Arial" w:cs="Arial"/>
          <w:b/>
          <w:bCs/>
          <w:color w:val="0F243E"/>
          <w:sz w:val="24"/>
          <w:szCs w:val="24"/>
          <w:lang w:eastAsia="en-US"/>
        </w:rPr>
      </w:pPr>
      <w:bookmarkStart w:id="153" w:name="_Hlk17279168"/>
      <w:r w:rsidRPr="009E7D14">
        <w:rPr>
          <w:rFonts w:ascii="Arial" w:hAnsi="Arial" w:cs="Arial"/>
          <w:b/>
          <w:bCs/>
          <w:color w:val="0F243E"/>
          <w:sz w:val="24"/>
          <w:szCs w:val="24"/>
          <w:lang w:eastAsia="en-US"/>
        </w:rPr>
        <w:t>Balance sheet</w:t>
      </w:r>
    </w:p>
    <w:p w14:paraId="64334EF2" w14:textId="77777777" w:rsidR="009E7D14" w:rsidRPr="0011701E" w:rsidRDefault="009E7D14" w:rsidP="009E7D14">
      <w:pPr>
        <w:pStyle w:val="BodyText"/>
        <w:rPr>
          <w:rFonts w:ascii="Arial" w:hAnsi="Arial" w:cs="Arial"/>
          <w:sz w:val="20"/>
          <w:szCs w:val="20"/>
        </w:rPr>
      </w:pPr>
      <w:r w:rsidRPr="0011701E">
        <w:rPr>
          <w:rFonts w:ascii="Arial" w:hAnsi="Arial" w:cs="Arial"/>
          <w:sz w:val="20"/>
          <w:szCs w:val="20"/>
          <w:lang w:eastAsia="en-US"/>
        </w:rPr>
        <w:t>The balance sheet shows the assets we own and what we owe (liabilities) as of 30 June 202</w:t>
      </w:r>
      <w:r>
        <w:rPr>
          <w:rFonts w:ascii="Arial" w:hAnsi="Arial" w:cs="Arial"/>
          <w:sz w:val="20"/>
          <w:szCs w:val="20"/>
          <w:lang w:eastAsia="en-US"/>
        </w:rPr>
        <w:t>2</w:t>
      </w:r>
      <w:r w:rsidRPr="0011701E">
        <w:rPr>
          <w:rFonts w:ascii="Arial" w:hAnsi="Arial" w:cs="Arial"/>
          <w:sz w:val="20"/>
          <w:szCs w:val="20"/>
          <w:lang w:eastAsia="en-US"/>
        </w:rPr>
        <w:t>.</w:t>
      </w:r>
    </w:p>
    <w:p w14:paraId="1F6874A8" w14:textId="77777777" w:rsidR="009E7D14" w:rsidRPr="0011701E" w:rsidRDefault="009E7D14" w:rsidP="009E7D14">
      <w:pPr>
        <w:pStyle w:val="BodyText"/>
        <w:rPr>
          <w:rFonts w:ascii="Arial" w:hAnsi="Arial" w:cs="Arial"/>
          <w:sz w:val="20"/>
          <w:szCs w:val="20"/>
        </w:rPr>
      </w:pPr>
      <w:r w:rsidRPr="0011701E">
        <w:rPr>
          <w:rFonts w:ascii="Arial" w:hAnsi="Arial" w:cs="Arial"/>
          <w:sz w:val="20"/>
          <w:szCs w:val="20"/>
          <w:lang w:eastAsia="en-US"/>
        </w:rPr>
        <w:t>The bottom line of the balance sheet is net assets, which is the net worth we have built up over many years.</w:t>
      </w:r>
    </w:p>
    <w:p w14:paraId="0550033D" w14:textId="77777777" w:rsidR="009E7D14" w:rsidRPr="0011701E" w:rsidRDefault="009E7D14" w:rsidP="009E7D14">
      <w:pPr>
        <w:pStyle w:val="BodyText"/>
        <w:rPr>
          <w:rFonts w:ascii="Arial" w:hAnsi="Arial" w:cs="Arial"/>
          <w:color w:val="FF0000"/>
          <w:sz w:val="20"/>
          <w:szCs w:val="20"/>
        </w:rPr>
      </w:pPr>
      <w:r w:rsidRPr="0011701E">
        <w:rPr>
          <w:rFonts w:ascii="Arial" w:hAnsi="Arial" w:cs="Arial"/>
          <w:sz w:val="20"/>
          <w:szCs w:val="20"/>
          <w:lang w:eastAsia="en-US"/>
        </w:rPr>
        <w:t xml:space="preserve">Our assets and liabilities are separated into current and non-current. Current refers to assets or liabilities that will fall due within the next 12 months (except </w:t>
      </w:r>
      <w:proofErr w:type="gramStart"/>
      <w:r w:rsidRPr="0011701E">
        <w:rPr>
          <w:rFonts w:ascii="Arial" w:hAnsi="Arial" w:cs="Arial"/>
          <w:sz w:val="20"/>
          <w:szCs w:val="20"/>
          <w:lang w:eastAsia="en-US"/>
        </w:rPr>
        <w:t>Long</w:t>
      </w:r>
      <w:proofErr w:type="gramEnd"/>
      <w:r w:rsidRPr="0011701E">
        <w:rPr>
          <w:rFonts w:ascii="Arial" w:hAnsi="Arial" w:cs="Arial"/>
          <w:sz w:val="20"/>
          <w:szCs w:val="20"/>
          <w:lang w:eastAsia="en-US"/>
        </w:rPr>
        <w:t xml:space="preserve"> service leave </w:t>
      </w:r>
      <w:r w:rsidRPr="00C52DFF">
        <w:rPr>
          <w:rFonts w:ascii="Arial" w:hAnsi="Arial" w:cs="Arial"/>
          <w:sz w:val="20"/>
          <w:szCs w:val="20"/>
          <w:lang w:eastAsia="en-US"/>
        </w:rPr>
        <w:t>– refer to note 5.5 within the notes to the accounts section of this report).</w:t>
      </w:r>
    </w:p>
    <w:bookmarkEnd w:id="153"/>
    <w:p w14:paraId="6998E318" w14:textId="77777777" w:rsidR="009E7D14" w:rsidRPr="009E7D14" w:rsidRDefault="009E7D14" w:rsidP="009E7D14">
      <w:pPr>
        <w:pStyle w:val="BodyText"/>
        <w:rPr>
          <w:rFonts w:ascii="Arial" w:hAnsi="Arial" w:cs="Arial"/>
          <w:b/>
          <w:bCs/>
          <w:color w:val="0F243E"/>
          <w:sz w:val="24"/>
          <w:szCs w:val="24"/>
          <w:lang w:eastAsia="en-US"/>
        </w:rPr>
      </w:pPr>
      <w:r w:rsidRPr="009E7D14">
        <w:rPr>
          <w:rFonts w:ascii="Arial" w:hAnsi="Arial" w:cs="Arial"/>
          <w:b/>
          <w:bCs/>
          <w:color w:val="0F243E"/>
          <w:sz w:val="24"/>
          <w:szCs w:val="24"/>
          <w:lang w:eastAsia="en-US"/>
        </w:rPr>
        <w:t>Statement of changes in equity</w:t>
      </w:r>
    </w:p>
    <w:p w14:paraId="294D08CE" w14:textId="77777777" w:rsidR="009E7D14" w:rsidRPr="0011701E" w:rsidRDefault="009E7D14" w:rsidP="009E7D14">
      <w:pPr>
        <w:pStyle w:val="BodyText"/>
        <w:rPr>
          <w:rFonts w:ascii="Arial" w:hAnsi="Arial" w:cs="Arial"/>
          <w:sz w:val="20"/>
          <w:szCs w:val="20"/>
          <w:lang w:eastAsia="en-US"/>
        </w:rPr>
      </w:pPr>
      <w:r w:rsidRPr="0011701E">
        <w:rPr>
          <w:rFonts w:ascii="Arial" w:hAnsi="Arial" w:cs="Arial"/>
          <w:sz w:val="20"/>
          <w:szCs w:val="20"/>
          <w:lang w:eastAsia="en-US"/>
        </w:rPr>
        <w:t xml:space="preserve">The statement of changes in equity summarises the change in value of total ratepayer equity. The value of equity can only change </w:t>
      </w:r>
      <w:proofErr w:type="gramStart"/>
      <w:r w:rsidRPr="0011701E">
        <w:rPr>
          <w:rFonts w:ascii="Arial" w:hAnsi="Arial" w:cs="Arial"/>
          <w:sz w:val="20"/>
          <w:szCs w:val="20"/>
          <w:lang w:eastAsia="en-US"/>
        </w:rPr>
        <w:t>as a result of</w:t>
      </w:r>
      <w:proofErr w:type="gramEnd"/>
      <w:r w:rsidRPr="0011701E">
        <w:rPr>
          <w:rFonts w:ascii="Arial" w:hAnsi="Arial" w:cs="Arial"/>
          <w:sz w:val="20"/>
          <w:szCs w:val="20"/>
          <w:lang w:eastAsia="en-US"/>
        </w:rPr>
        <w:t>:</w:t>
      </w:r>
    </w:p>
    <w:p w14:paraId="0B578EB2" w14:textId="77777777" w:rsidR="009E7D14" w:rsidRPr="0011701E" w:rsidRDefault="009E7D14" w:rsidP="009E7D14">
      <w:pPr>
        <w:pStyle w:val="ListBullet"/>
        <w:numPr>
          <w:ilvl w:val="0"/>
          <w:numId w:val="8"/>
        </w:numPr>
        <w:spacing w:before="120" w:after="120"/>
        <w:contextualSpacing/>
        <w:rPr>
          <w:rFonts w:ascii="Arial" w:hAnsi="Arial" w:cs="Arial"/>
          <w:sz w:val="20"/>
          <w:szCs w:val="20"/>
        </w:rPr>
      </w:pPr>
      <w:r w:rsidRPr="0011701E">
        <w:rPr>
          <w:rFonts w:ascii="Arial" w:hAnsi="Arial" w:cs="Arial"/>
          <w:sz w:val="20"/>
          <w:szCs w:val="20"/>
        </w:rPr>
        <w:t>profit or loss from operations, described as surplus or deficit in the income statement</w:t>
      </w:r>
    </w:p>
    <w:p w14:paraId="3909FD8F" w14:textId="77777777" w:rsidR="009E7D14" w:rsidRPr="0011701E" w:rsidRDefault="009E7D14" w:rsidP="009E7D14">
      <w:pPr>
        <w:pStyle w:val="ListBullet"/>
        <w:numPr>
          <w:ilvl w:val="0"/>
          <w:numId w:val="8"/>
        </w:numPr>
        <w:spacing w:before="120" w:after="120"/>
        <w:contextualSpacing/>
        <w:rPr>
          <w:rFonts w:ascii="Arial" w:hAnsi="Arial" w:cs="Arial"/>
          <w:sz w:val="20"/>
          <w:szCs w:val="20"/>
        </w:rPr>
      </w:pPr>
      <w:r w:rsidRPr="0011701E">
        <w:rPr>
          <w:rFonts w:ascii="Arial" w:hAnsi="Arial" w:cs="Arial"/>
          <w:sz w:val="20"/>
          <w:szCs w:val="20"/>
        </w:rPr>
        <w:t>use of monies from our reserves</w:t>
      </w:r>
    </w:p>
    <w:p w14:paraId="4F5127F2" w14:textId="77777777" w:rsidR="009E7D14" w:rsidRPr="0011701E" w:rsidRDefault="009E7D14" w:rsidP="009E7D14">
      <w:pPr>
        <w:pStyle w:val="ListBullet"/>
        <w:numPr>
          <w:ilvl w:val="0"/>
          <w:numId w:val="8"/>
        </w:numPr>
        <w:spacing w:before="120" w:after="120"/>
        <w:contextualSpacing/>
        <w:rPr>
          <w:rFonts w:ascii="Arial" w:hAnsi="Arial" w:cs="Arial"/>
          <w:sz w:val="20"/>
          <w:szCs w:val="20"/>
        </w:rPr>
      </w:pPr>
      <w:r w:rsidRPr="0011701E">
        <w:rPr>
          <w:rFonts w:ascii="Arial" w:hAnsi="Arial" w:cs="Arial"/>
          <w:sz w:val="20"/>
          <w:szCs w:val="20"/>
        </w:rPr>
        <w:t xml:space="preserve">a change in the value of non-current assets, resulting from a revaluation of these assets. </w:t>
      </w:r>
    </w:p>
    <w:p w14:paraId="77765650" w14:textId="77777777" w:rsidR="009E7D14" w:rsidRPr="009E7D14" w:rsidRDefault="009E7D14" w:rsidP="009E7D14">
      <w:pPr>
        <w:pStyle w:val="BodyText"/>
        <w:rPr>
          <w:rFonts w:ascii="Arial" w:eastAsiaTheme="minorHAnsi" w:hAnsi="Arial" w:cs="Arial"/>
          <w:b/>
          <w:bCs/>
          <w:color w:val="0F243E"/>
          <w:sz w:val="24"/>
          <w:szCs w:val="24"/>
          <w:lang w:eastAsia="en-US"/>
        </w:rPr>
      </w:pPr>
      <w:r w:rsidRPr="009E7D14">
        <w:rPr>
          <w:rFonts w:ascii="Arial" w:hAnsi="Arial" w:cs="Arial"/>
          <w:b/>
          <w:bCs/>
          <w:color w:val="0F243E"/>
          <w:sz w:val="24"/>
          <w:szCs w:val="24"/>
          <w:highlight w:val="yellow"/>
        </w:rPr>
        <w:br w:type="page"/>
      </w:r>
      <w:r w:rsidRPr="009E7D14">
        <w:rPr>
          <w:rFonts w:ascii="Arial" w:hAnsi="Arial" w:cs="Arial"/>
          <w:b/>
          <w:bCs/>
          <w:color w:val="0F243E"/>
          <w:sz w:val="24"/>
          <w:szCs w:val="24"/>
          <w:lang w:eastAsia="en-US"/>
        </w:rPr>
        <w:lastRenderedPageBreak/>
        <w:t>Cash flow statement</w:t>
      </w:r>
    </w:p>
    <w:p w14:paraId="11DA2E61" w14:textId="77777777" w:rsidR="009E7D14" w:rsidRPr="0011701E" w:rsidRDefault="009E7D14" w:rsidP="009E7D14">
      <w:pPr>
        <w:pStyle w:val="BodyText"/>
        <w:rPr>
          <w:rFonts w:ascii="Arial" w:hAnsi="Arial" w:cs="Arial"/>
          <w:sz w:val="20"/>
          <w:szCs w:val="20"/>
        </w:rPr>
      </w:pPr>
      <w:r w:rsidRPr="0011701E">
        <w:rPr>
          <w:rFonts w:ascii="Arial" w:hAnsi="Arial" w:cs="Arial"/>
          <w:sz w:val="20"/>
          <w:szCs w:val="20"/>
          <w:lang w:eastAsia="en-US"/>
        </w:rPr>
        <w:t>The cash flow statement summarises our cash payments and receipts for the year, as well as our level of cash at the end of the financial year.</w:t>
      </w:r>
    </w:p>
    <w:p w14:paraId="7A3207B1" w14:textId="77777777" w:rsidR="009E7D14" w:rsidRPr="0011701E" w:rsidRDefault="009E7D14" w:rsidP="009E7D14">
      <w:pPr>
        <w:pStyle w:val="BodyText"/>
        <w:rPr>
          <w:rFonts w:ascii="Arial" w:hAnsi="Arial" w:cs="Arial"/>
          <w:sz w:val="20"/>
          <w:szCs w:val="20"/>
        </w:rPr>
      </w:pPr>
      <w:r w:rsidRPr="0011701E">
        <w:rPr>
          <w:rFonts w:ascii="Arial" w:hAnsi="Arial" w:cs="Arial"/>
          <w:sz w:val="20"/>
          <w:szCs w:val="20"/>
          <w:lang w:eastAsia="en-US"/>
        </w:rPr>
        <w:t>Cash in this statement refers to bank deposits and investments that can be quickly converted to cash.</w:t>
      </w:r>
    </w:p>
    <w:p w14:paraId="6C5E03F0" w14:textId="77777777" w:rsidR="009E7D14" w:rsidRPr="0011701E" w:rsidRDefault="009E7D14" w:rsidP="009E7D14">
      <w:pPr>
        <w:pStyle w:val="BodyText"/>
        <w:rPr>
          <w:rFonts w:ascii="Arial" w:hAnsi="Arial" w:cs="Arial"/>
          <w:sz w:val="20"/>
          <w:szCs w:val="20"/>
          <w:lang w:eastAsia="en-US"/>
        </w:rPr>
      </w:pPr>
      <w:r w:rsidRPr="0011701E">
        <w:rPr>
          <w:rFonts w:ascii="Arial" w:hAnsi="Arial" w:cs="Arial"/>
          <w:sz w:val="20"/>
          <w:szCs w:val="20"/>
          <w:lang w:eastAsia="en-US"/>
        </w:rPr>
        <w:t>Our cash arises from, and is used in, three main areas:</w:t>
      </w:r>
    </w:p>
    <w:p w14:paraId="6DCA0B17" w14:textId="77777777" w:rsidR="009E7D14" w:rsidRPr="0011701E" w:rsidRDefault="009E7D14" w:rsidP="009E7D14">
      <w:pPr>
        <w:pStyle w:val="ListBullet"/>
        <w:numPr>
          <w:ilvl w:val="0"/>
          <w:numId w:val="8"/>
        </w:numPr>
        <w:spacing w:before="120" w:after="120"/>
        <w:contextualSpacing/>
        <w:rPr>
          <w:rFonts w:ascii="Arial" w:hAnsi="Arial" w:cs="Arial"/>
          <w:sz w:val="20"/>
          <w:szCs w:val="20"/>
        </w:rPr>
      </w:pPr>
      <w:r w:rsidRPr="0011701E">
        <w:rPr>
          <w:rFonts w:ascii="Arial" w:hAnsi="Arial" w:cs="Arial"/>
          <w:sz w:val="20"/>
          <w:szCs w:val="20"/>
        </w:rPr>
        <w:t>Cash flows from operating activities – summarises all income and expenses relating to our operations, including service delivery and maintenance.</w:t>
      </w:r>
    </w:p>
    <w:p w14:paraId="7B1869C3" w14:textId="77777777" w:rsidR="009E7D14" w:rsidRPr="0011701E" w:rsidRDefault="009E7D14" w:rsidP="009E7D14">
      <w:pPr>
        <w:pStyle w:val="ListBullet"/>
        <w:numPr>
          <w:ilvl w:val="0"/>
          <w:numId w:val="8"/>
        </w:numPr>
        <w:spacing w:before="120" w:after="120"/>
        <w:contextualSpacing/>
        <w:rPr>
          <w:rFonts w:ascii="Arial" w:hAnsi="Arial" w:cs="Arial"/>
          <w:sz w:val="20"/>
          <w:szCs w:val="20"/>
        </w:rPr>
      </w:pPr>
      <w:r w:rsidRPr="0011701E">
        <w:rPr>
          <w:rFonts w:ascii="Arial" w:hAnsi="Arial" w:cs="Arial"/>
          <w:sz w:val="20"/>
          <w:szCs w:val="20"/>
        </w:rPr>
        <w:t>Cash flows from investing activities – relates to capital works payments recorded as assets in the balance sheet, as well as receipts for the sale of assets.</w:t>
      </w:r>
    </w:p>
    <w:p w14:paraId="729E5A25" w14:textId="77777777" w:rsidR="009E7D14" w:rsidRPr="0011701E" w:rsidRDefault="009E7D14" w:rsidP="009E7D14">
      <w:pPr>
        <w:pStyle w:val="ListBullet"/>
        <w:numPr>
          <w:ilvl w:val="0"/>
          <w:numId w:val="8"/>
        </w:numPr>
        <w:spacing w:before="120" w:after="120"/>
        <w:contextualSpacing/>
        <w:rPr>
          <w:rFonts w:ascii="Arial" w:hAnsi="Arial" w:cs="Arial"/>
          <w:sz w:val="20"/>
          <w:szCs w:val="20"/>
        </w:rPr>
      </w:pPr>
      <w:r w:rsidRPr="0011701E">
        <w:rPr>
          <w:rFonts w:ascii="Arial" w:hAnsi="Arial" w:cs="Arial"/>
          <w:sz w:val="20"/>
          <w:szCs w:val="20"/>
        </w:rPr>
        <w:t>Cash flows from financing activities – represents repayments of and receipts from loans.</w:t>
      </w:r>
    </w:p>
    <w:p w14:paraId="3FF52478" w14:textId="77777777" w:rsidR="009E7D14" w:rsidRPr="009E7D14" w:rsidRDefault="009E7D14" w:rsidP="009E7D14">
      <w:pPr>
        <w:pStyle w:val="BodyText"/>
        <w:rPr>
          <w:rFonts w:ascii="Arial" w:eastAsiaTheme="minorHAnsi" w:hAnsi="Arial" w:cs="Arial"/>
          <w:b/>
          <w:bCs/>
          <w:color w:val="0F243E"/>
          <w:sz w:val="24"/>
          <w:szCs w:val="24"/>
          <w:lang w:eastAsia="en-US"/>
        </w:rPr>
      </w:pPr>
      <w:r w:rsidRPr="009E7D14">
        <w:rPr>
          <w:rFonts w:ascii="Arial" w:hAnsi="Arial" w:cs="Arial"/>
          <w:b/>
          <w:bCs/>
          <w:color w:val="0F243E"/>
          <w:sz w:val="24"/>
          <w:szCs w:val="24"/>
          <w:lang w:eastAsia="en-US"/>
        </w:rPr>
        <w:t>Statement of capital works</w:t>
      </w:r>
    </w:p>
    <w:p w14:paraId="3A84E024" w14:textId="77777777" w:rsidR="009E7D14" w:rsidRPr="0011701E" w:rsidRDefault="009E7D14" w:rsidP="009E7D14">
      <w:pPr>
        <w:pStyle w:val="BodyText"/>
        <w:rPr>
          <w:rFonts w:ascii="Arial" w:hAnsi="Arial" w:cs="Arial"/>
          <w:sz w:val="20"/>
          <w:szCs w:val="20"/>
        </w:rPr>
      </w:pPr>
      <w:r w:rsidRPr="0011701E">
        <w:rPr>
          <w:rFonts w:ascii="Arial" w:hAnsi="Arial" w:cs="Arial"/>
          <w:sz w:val="20"/>
          <w:szCs w:val="20"/>
          <w:lang w:eastAsia="en-US"/>
        </w:rPr>
        <w:t xml:space="preserve">This statement provides detail of capital expenditure by asset type and distinguishes renewal, </w:t>
      </w:r>
      <w:proofErr w:type="gramStart"/>
      <w:r w:rsidRPr="0011701E">
        <w:rPr>
          <w:rFonts w:ascii="Arial" w:hAnsi="Arial" w:cs="Arial"/>
          <w:sz w:val="20"/>
          <w:szCs w:val="20"/>
          <w:lang w:eastAsia="en-US"/>
        </w:rPr>
        <w:t>upgrade</w:t>
      </w:r>
      <w:proofErr w:type="gramEnd"/>
      <w:r w:rsidRPr="0011701E">
        <w:rPr>
          <w:rFonts w:ascii="Arial" w:hAnsi="Arial" w:cs="Arial"/>
          <w:sz w:val="20"/>
          <w:szCs w:val="20"/>
          <w:lang w:eastAsia="en-US"/>
        </w:rPr>
        <w:t xml:space="preserve"> and new capital expenditure.</w:t>
      </w:r>
    </w:p>
    <w:p w14:paraId="1697A909" w14:textId="77777777" w:rsidR="009E7D14" w:rsidRPr="009E7D14" w:rsidRDefault="009E7D14" w:rsidP="009E7D14">
      <w:pPr>
        <w:pStyle w:val="BodyText"/>
        <w:rPr>
          <w:rFonts w:ascii="Arial" w:hAnsi="Arial" w:cs="Arial"/>
          <w:b/>
          <w:bCs/>
          <w:color w:val="0F243E"/>
          <w:sz w:val="24"/>
          <w:szCs w:val="24"/>
          <w:lang w:eastAsia="en-US"/>
        </w:rPr>
      </w:pPr>
      <w:r w:rsidRPr="009E7D14">
        <w:rPr>
          <w:rFonts w:ascii="Arial" w:hAnsi="Arial" w:cs="Arial"/>
          <w:b/>
          <w:bCs/>
          <w:color w:val="0F243E"/>
          <w:sz w:val="24"/>
          <w:szCs w:val="24"/>
          <w:lang w:eastAsia="en-US"/>
        </w:rPr>
        <w:t>Notes to the accounts</w:t>
      </w:r>
    </w:p>
    <w:p w14:paraId="533C7D95" w14:textId="77777777" w:rsidR="009E7D14" w:rsidRPr="0011701E" w:rsidRDefault="009E7D14" w:rsidP="009E7D14">
      <w:pPr>
        <w:pStyle w:val="BodyText"/>
        <w:rPr>
          <w:rFonts w:ascii="Arial" w:hAnsi="Arial" w:cs="Arial"/>
          <w:sz w:val="20"/>
          <w:szCs w:val="20"/>
        </w:rPr>
      </w:pPr>
      <w:r w:rsidRPr="0011701E">
        <w:rPr>
          <w:rFonts w:ascii="Arial" w:hAnsi="Arial" w:cs="Arial"/>
          <w:sz w:val="20"/>
          <w:szCs w:val="20"/>
          <w:lang w:eastAsia="en-US"/>
        </w:rPr>
        <w:t>The notes to the accounts enable the reader to understand the basis on which the values shown in the accounts are established. The notes also advise if there has been any change to the accounting standards, policy or legislation that has impacted on how the standards were prepared.</w:t>
      </w:r>
    </w:p>
    <w:p w14:paraId="52AAA9A0" w14:textId="77777777" w:rsidR="009E7D14" w:rsidRPr="0011701E" w:rsidRDefault="009E7D14" w:rsidP="009E7D14">
      <w:pPr>
        <w:pStyle w:val="BodyText"/>
        <w:rPr>
          <w:rFonts w:ascii="Arial" w:hAnsi="Arial" w:cs="Arial"/>
          <w:sz w:val="20"/>
          <w:szCs w:val="20"/>
        </w:rPr>
      </w:pPr>
      <w:r w:rsidRPr="0011701E">
        <w:rPr>
          <w:rFonts w:ascii="Arial" w:hAnsi="Arial" w:cs="Arial"/>
          <w:sz w:val="20"/>
          <w:szCs w:val="20"/>
          <w:lang w:eastAsia="en-US"/>
        </w:rPr>
        <w:t>Within the five financial statements, there is a ‘note’ column to indicate where the reader should go for additional information. This is particularly useful where there has been a significant change from the previous year’s comparative figure.</w:t>
      </w:r>
    </w:p>
    <w:p w14:paraId="783A398F" w14:textId="77777777" w:rsidR="009E7D14" w:rsidRPr="009E7D14" w:rsidRDefault="009E7D14" w:rsidP="009E7D14">
      <w:pPr>
        <w:pStyle w:val="BodyText"/>
        <w:rPr>
          <w:rFonts w:ascii="Arial" w:hAnsi="Arial" w:cs="Arial"/>
          <w:b/>
          <w:bCs/>
          <w:color w:val="0F243E"/>
          <w:sz w:val="24"/>
          <w:szCs w:val="24"/>
          <w:lang w:eastAsia="en-US"/>
        </w:rPr>
      </w:pPr>
      <w:r w:rsidRPr="009E7D14">
        <w:rPr>
          <w:rFonts w:ascii="Arial" w:hAnsi="Arial" w:cs="Arial"/>
          <w:b/>
          <w:bCs/>
          <w:color w:val="0F243E"/>
          <w:sz w:val="24"/>
          <w:szCs w:val="24"/>
          <w:lang w:eastAsia="en-US"/>
        </w:rPr>
        <w:t xml:space="preserve">Statements by the Principal Accounting Officer, Chief Executive </w:t>
      </w:r>
      <w:proofErr w:type="gramStart"/>
      <w:r w:rsidRPr="009E7D14">
        <w:rPr>
          <w:rFonts w:ascii="Arial" w:hAnsi="Arial" w:cs="Arial"/>
          <w:b/>
          <w:bCs/>
          <w:color w:val="0F243E"/>
          <w:sz w:val="24"/>
          <w:szCs w:val="24"/>
          <w:lang w:eastAsia="en-US"/>
        </w:rPr>
        <w:t>Officer</w:t>
      </w:r>
      <w:proofErr w:type="gramEnd"/>
      <w:r w:rsidRPr="009E7D14">
        <w:rPr>
          <w:rFonts w:ascii="Arial" w:hAnsi="Arial" w:cs="Arial"/>
          <w:b/>
          <w:bCs/>
          <w:color w:val="0F243E"/>
          <w:sz w:val="24"/>
          <w:szCs w:val="24"/>
          <w:lang w:eastAsia="en-US"/>
        </w:rPr>
        <w:t xml:space="preserve"> and councillors </w:t>
      </w:r>
    </w:p>
    <w:p w14:paraId="6CBF2C5E" w14:textId="77777777" w:rsidR="009E7D14" w:rsidRPr="0011701E" w:rsidRDefault="009E7D14" w:rsidP="009E7D14">
      <w:pPr>
        <w:pStyle w:val="BodyText"/>
        <w:rPr>
          <w:rFonts w:ascii="Arial" w:hAnsi="Arial" w:cs="Arial"/>
          <w:sz w:val="20"/>
          <w:szCs w:val="20"/>
        </w:rPr>
      </w:pPr>
      <w:r w:rsidRPr="0011701E">
        <w:rPr>
          <w:rFonts w:ascii="Arial" w:hAnsi="Arial" w:cs="Arial"/>
          <w:sz w:val="20"/>
          <w:szCs w:val="20"/>
          <w:lang w:eastAsia="en-US"/>
        </w:rPr>
        <w:t xml:space="preserve">The Financial Statements and the Performance Statement require certification under the </w:t>
      </w:r>
      <w:r w:rsidRPr="0011701E">
        <w:rPr>
          <w:rFonts w:ascii="Arial" w:hAnsi="Arial" w:cs="Arial"/>
          <w:i/>
          <w:iCs/>
          <w:sz w:val="20"/>
          <w:szCs w:val="20"/>
          <w:lang w:eastAsia="en-US"/>
        </w:rPr>
        <w:t>Local Government Act 2020</w:t>
      </w:r>
      <w:r w:rsidRPr="0011701E">
        <w:rPr>
          <w:rFonts w:ascii="Arial" w:hAnsi="Arial" w:cs="Arial"/>
          <w:sz w:val="20"/>
          <w:szCs w:val="20"/>
          <w:lang w:eastAsia="en-US"/>
        </w:rPr>
        <w:t>. The certifications are made by a combination of the Principal Accounting Officer, the Chief Executive Officer and two councillors, on behalf of the Council, as a written undertaking to the statements being correct and not misleading.</w:t>
      </w:r>
    </w:p>
    <w:p w14:paraId="7D15F114" w14:textId="77777777" w:rsidR="009E7D14" w:rsidRPr="009E7D14" w:rsidRDefault="009E7D14" w:rsidP="009E7D14">
      <w:pPr>
        <w:pStyle w:val="BodyText"/>
        <w:rPr>
          <w:rFonts w:ascii="Arial" w:hAnsi="Arial" w:cs="Arial"/>
          <w:b/>
          <w:bCs/>
          <w:color w:val="0F243E"/>
          <w:sz w:val="24"/>
          <w:szCs w:val="24"/>
          <w:lang w:eastAsia="en-US"/>
        </w:rPr>
      </w:pPr>
      <w:r w:rsidRPr="009E7D14">
        <w:rPr>
          <w:rFonts w:ascii="Arial" w:hAnsi="Arial" w:cs="Arial"/>
          <w:b/>
          <w:bCs/>
          <w:color w:val="0F243E"/>
          <w:sz w:val="24"/>
          <w:szCs w:val="24"/>
          <w:lang w:eastAsia="en-US"/>
        </w:rPr>
        <w:t>Victorian Auditor-General’s report</w:t>
      </w:r>
    </w:p>
    <w:p w14:paraId="4DCE91DD" w14:textId="77777777" w:rsidR="009E7D14" w:rsidRPr="0011701E" w:rsidRDefault="009E7D14" w:rsidP="009E7D14">
      <w:pPr>
        <w:pStyle w:val="BodyText"/>
        <w:rPr>
          <w:rFonts w:ascii="Arial" w:hAnsi="Arial" w:cs="Arial"/>
          <w:sz w:val="20"/>
          <w:szCs w:val="20"/>
        </w:rPr>
      </w:pPr>
      <w:r w:rsidRPr="0011701E">
        <w:rPr>
          <w:rFonts w:ascii="Arial" w:hAnsi="Arial" w:cs="Arial"/>
          <w:sz w:val="20"/>
          <w:szCs w:val="20"/>
          <w:lang w:eastAsia="en-US"/>
        </w:rPr>
        <w:t xml:space="preserve">This document provides a written undertaking of the accuracy, </w:t>
      </w:r>
      <w:proofErr w:type="gramStart"/>
      <w:r w:rsidRPr="0011701E">
        <w:rPr>
          <w:rFonts w:ascii="Arial" w:hAnsi="Arial" w:cs="Arial"/>
          <w:sz w:val="20"/>
          <w:szCs w:val="20"/>
          <w:lang w:eastAsia="en-US"/>
        </w:rPr>
        <w:t>fairness</w:t>
      </w:r>
      <w:proofErr w:type="gramEnd"/>
      <w:r w:rsidRPr="0011701E">
        <w:rPr>
          <w:rFonts w:ascii="Arial" w:hAnsi="Arial" w:cs="Arial"/>
          <w:sz w:val="20"/>
          <w:szCs w:val="20"/>
          <w:lang w:eastAsia="en-US"/>
        </w:rPr>
        <w:t xml:space="preserve"> and completeness of the accounts.</w:t>
      </w:r>
    </w:p>
    <w:p w14:paraId="08BEA008" w14:textId="77777777" w:rsidR="009E7D14" w:rsidRDefault="009E7D14" w:rsidP="009E7D14">
      <w:pPr>
        <w:pStyle w:val="BodyText"/>
        <w:rPr>
          <w:rFonts w:ascii="Arial" w:hAnsi="Arial" w:cs="Arial"/>
          <w:sz w:val="20"/>
          <w:szCs w:val="20"/>
        </w:rPr>
      </w:pPr>
      <w:r w:rsidRPr="0011701E">
        <w:rPr>
          <w:rFonts w:ascii="Arial" w:hAnsi="Arial" w:cs="Arial"/>
          <w:sz w:val="20"/>
          <w:szCs w:val="20"/>
          <w:lang w:eastAsia="en-US"/>
        </w:rPr>
        <w:t>The audit report from the Victorian Auditor-General provides an independent view of the statements and advises the reader if there are any issues of concern.</w:t>
      </w:r>
    </w:p>
    <w:p w14:paraId="3005D6D7" w14:textId="77777777" w:rsidR="009E7D14" w:rsidRPr="00C10454" w:rsidRDefault="009E7D14" w:rsidP="0049708E">
      <w:pPr>
        <w:tabs>
          <w:tab w:val="left" w:pos="8130"/>
        </w:tabs>
        <w:spacing w:before="100" w:after="100"/>
        <w:rPr>
          <w:rFonts w:ascii="Arial" w:hAnsi="Arial" w:cs="Arial"/>
          <w:bCs/>
          <w:caps/>
          <w:sz w:val="20"/>
          <w:szCs w:val="20"/>
          <w:lang w:eastAsia="en-US"/>
        </w:rPr>
      </w:pPr>
    </w:p>
    <w:p w14:paraId="1B5CC290" w14:textId="77777777" w:rsidR="001018AA" w:rsidRDefault="001018AA" w:rsidP="00704F11">
      <w:pPr>
        <w:tabs>
          <w:tab w:val="left" w:pos="8130"/>
        </w:tabs>
        <w:spacing w:before="100" w:after="100"/>
        <w:rPr>
          <w:rFonts w:ascii="Arial" w:hAnsi="Arial" w:cs="Arial"/>
          <w:b/>
          <w:caps/>
          <w:color w:val="244061"/>
          <w:sz w:val="24"/>
          <w:szCs w:val="24"/>
          <w:lang w:eastAsia="en-US"/>
        </w:rPr>
      </w:pPr>
    </w:p>
    <w:p w14:paraId="0081003C" w14:textId="7048E964" w:rsidR="00704F11" w:rsidRDefault="00704F11" w:rsidP="00704F11">
      <w:pPr>
        <w:spacing w:before="100" w:after="100"/>
        <w:jc w:val="center"/>
        <w:rPr>
          <w:noProof/>
        </w:rPr>
      </w:pPr>
    </w:p>
    <w:p w14:paraId="6FF2BC96" w14:textId="0468F6FF" w:rsidR="00704F11" w:rsidRDefault="00704F11" w:rsidP="00704F11">
      <w:pPr>
        <w:spacing w:before="100" w:after="100"/>
        <w:rPr>
          <w:noProof/>
        </w:rPr>
      </w:pPr>
    </w:p>
    <w:p w14:paraId="4E39A893" w14:textId="77777777" w:rsidR="00704F11" w:rsidRDefault="00704F11" w:rsidP="00704F11">
      <w:pPr>
        <w:spacing w:before="100" w:after="100"/>
        <w:jc w:val="center"/>
        <w:rPr>
          <w:noProof/>
        </w:rPr>
      </w:pPr>
    </w:p>
    <w:p w14:paraId="1504EBF1" w14:textId="77777777" w:rsidR="00704F11" w:rsidRDefault="00704F11" w:rsidP="00704F11">
      <w:pPr>
        <w:spacing w:before="100" w:after="100"/>
        <w:jc w:val="center"/>
        <w:rPr>
          <w:noProof/>
          <w:highlight w:val="yellow"/>
        </w:rPr>
      </w:pPr>
    </w:p>
    <w:p w14:paraId="78DC3C89" w14:textId="77777777" w:rsidR="00704F11" w:rsidRDefault="00704F11" w:rsidP="00704F11">
      <w:pPr>
        <w:tabs>
          <w:tab w:val="left" w:pos="8130"/>
        </w:tabs>
        <w:spacing w:before="100" w:after="100"/>
        <w:jc w:val="center"/>
        <w:rPr>
          <w:rFonts w:ascii="Arial" w:hAnsi="Arial" w:cs="Arial"/>
          <w:b/>
          <w:caps/>
          <w:color w:val="244061"/>
          <w:sz w:val="24"/>
          <w:szCs w:val="24"/>
          <w:highlight w:val="yellow"/>
          <w:lang w:eastAsia="en-US"/>
        </w:rPr>
      </w:pPr>
    </w:p>
    <w:p w14:paraId="340B589E" w14:textId="77777777" w:rsidR="00704F11" w:rsidRDefault="00704F11" w:rsidP="00704F11">
      <w:pPr>
        <w:tabs>
          <w:tab w:val="left" w:pos="8130"/>
        </w:tabs>
        <w:spacing w:before="100" w:after="100"/>
        <w:rPr>
          <w:rFonts w:ascii="Arial" w:hAnsi="Arial" w:cs="Arial"/>
          <w:b/>
          <w:caps/>
          <w:color w:val="244061"/>
          <w:sz w:val="24"/>
          <w:szCs w:val="24"/>
          <w:highlight w:val="yellow"/>
          <w:lang w:eastAsia="en-US"/>
        </w:rPr>
      </w:pPr>
    </w:p>
    <w:p w14:paraId="65738FDC" w14:textId="77777777" w:rsidR="00FF5CEC" w:rsidRDefault="00FF5CEC">
      <w:pPr>
        <w:spacing w:line="240" w:lineRule="auto"/>
        <w:rPr>
          <w:rFonts w:ascii="Arial" w:hAnsi="Arial" w:cs="Arial"/>
          <w:b/>
          <w:color w:val="003361"/>
          <w:spacing w:val="6"/>
          <w:sz w:val="56"/>
        </w:rPr>
      </w:pPr>
      <w:bookmarkStart w:id="154" w:name="_Toc525655809"/>
      <w:r>
        <w:rPr>
          <w:rFonts w:ascii="Arial" w:hAnsi="Arial" w:cs="Arial"/>
          <w:color w:val="003361"/>
        </w:rPr>
        <w:br w:type="page"/>
      </w:r>
    </w:p>
    <w:p w14:paraId="49C9B840" w14:textId="359E0BCE" w:rsidR="005E68AE" w:rsidRPr="004E0970" w:rsidRDefault="00FF5CEC">
      <w:pPr>
        <w:spacing w:line="240" w:lineRule="auto"/>
        <w:rPr>
          <w:rFonts w:ascii="Arial" w:hAnsi="Arial" w:cs="Arial"/>
          <w:b/>
          <w:color w:val="003361"/>
          <w:spacing w:val="6"/>
          <w:sz w:val="56"/>
        </w:rPr>
      </w:pPr>
      <w:r w:rsidRPr="00764CAB">
        <w:rPr>
          <w:noProof/>
          <w:sz w:val="48"/>
        </w:rPr>
        <w:lastRenderedPageBreak/>
        <mc:AlternateContent>
          <mc:Choice Requires="wps">
            <w:drawing>
              <wp:anchor distT="45720" distB="45720" distL="114300" distR="114300" simplePos="0" relativeHeight="251658313" behindDoc="0" locked="0" layoutInCell="1" allowOverlap="1" wp14:anchorId="099D6B20" wp14:editId="07238D5A">
                <wp:simplePos x="0" y="0"/>
                <wp:positionH relativeFrom="column">
                  <wp:posOffset>1676400</wp:posOffset>
                </wp:positionH>
                <wp:positionV relativeFrom="paragraph">
                  <wp:posOffset>2712085</wp:posOffset>
                </wp:positionV>
                <wp:extent cx="5295900" cy="1404620"/>
                <wp:effectExtent l="0" t="0" r="0" b="0"/>
                <wp:wrapNone/>
                <wp:docPr id="10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95900" cy="1404620"/>
                        </a:xfrm>
                        <a:prstGeom prst="rect">
                          <a:avLst/>
                        </a:prstGeom>
                        <a:noFill/>
                        <a:ln w="9525">
                          <a:noFill/>
                          <a:miter lim="800000"/>
                          <a:headEnd/>
                          <a:tailEnd/>
                        </a:ln>
                      </wps:spPr>
                      <wps:txbx>
                        <w:txbxContent>
                          <w:p w14:paraId="518F1169" w14:textId="77777777" w:rsidR="00FF5CEC" w:rsidRPr="00004BE7" w:rsidRDefault="00FF5CEC" w:rsidP="00FF5CEC">
                            <w:pPr>
                              <w:pStyle w:val="HighlightBoxHeading"/>
                              <w:spacing w:before="240" w:after="240" w:line="240" w:lineRule="auto"/>
                              <w:jc w:val="right"/>
                              <w:rPr>
                                <w:rFonts w:cstheme="minorHAnsi"/>
                                <w:color w:val="002060"/>
                                <w:sz w:val="32"/>
                                <w:szCs w:val="32"/>
                              </w:rPr>
                            </w:pPr>
                            <w:r>
                              <w:rPr>
                                <w:rFonts w:cstheme="minorHAnsi"/>
                                <w:color w:val="002060"/>
                                <w:sz w:val="32"/>
                                <w:szCs w:val="32"/>
                              </w:rPr>
                              <w:t>THE GREATER GEELONG CITY COUNCIL</w:t>
                            </w:r>
                          </w:p>
                          <w:p w14:paraId="789BC587" w14:textId="559399AD" w:rsidR="00FF5CEC" w:rsidRPr="00004BE7" w:rsidRDefault="00FF5CEC" w:rsidP="00FF5CEC">
                            <w:pPr>
                              <w:pStyle w:val="HighlightBoxHeading"/>
                              <w:spacing w:before="240" w:after="240" w:line="240" w:lineRule="auto"/>
                              <w:jc w:val="right"/>
                              <w:rPr>
                                <w:rFonts w:cstheme="minorHAnsi"/>
                                <w:color w:val="002060"/>
                                <w:sz w:val="56"/>
                                <w:szCs w:val="56"/>
                              </w:rPr>
                            </w:pPr>
                            <w:r>
                              <w:rPr>
                                <w:rFonts w:cstheme="minorHAnsi"/>
                                <w:color w:val="002060"/>
                                <w:sz w:val="56"/>
                                <w:szCs w:val="56"/>
                              </w:rPr>
                              <w:t>ANNUAL FINANCIAL</w:t>
                            </w:r>
                            <w:r w:rsidRPr="00004BE7">
                              <w:rPr>
                                <w:rFonts w:cstheme="minorHAnsi"/>
                                <w:color w:val="002060"/>
                                <w:sz w:val="56"/>
                                <w:szCs w:val="56"/>
                              </w:rPr>
                              <w:t xml:space="preserve"> </w:t>
                            </w:r>
                            <w:r>
                              <w:rPr>
                                <w:rFonts w:cstheme="minorHAnsi"/>
                                <w:color w:val="002060"/>
                                <w:sz w:val="56"/>
                                <w:szCs w:val="56"/>
                              </w:rPr>
                              <w:t>REPORT</w:t>
                            </w:r>
                            <w:r w:rsidRPr="00004BE7">
                              <w:rPr>
                                <w:rFonts w:cstheme="minorHAnsi"/>
                                <w:color w:val="002060"/>
                                <w:sz w:val="56"/>
                                <w:szCs w:val="56"/>
                              </w:rPr>
                              <w:t xml:space="preserve"> </w:t>
                            </w:r>
                          </w:p>
                          <w:p w14:paraId="0AF5CAD3" w14:textId="4787AC16" w:rsidR="00FF5CEC" w:rsidRDefault="00FF5CEC" w:rsidP="00FF5CEC">
                            <w:pPr>
                              <w:pStyle w:val="HighlightBoxHeading"/>
                              <w:spacing w:before="240" w:after="240" w:line="240" w:lineRule="auto"/>
                              <w:jc w:val="right"/>
                              <w:rPr>
                                <w:rFonts w:cstheme="minorHAnsi"/>
                                <w:caps/>
                                <w:color w:val="002060"/>
                                <w:sz w:val="28"/>
                                <w:szCs w:val="28"/>
                              </w:rPr>
                            </w:pPr>
                            <w:r w:rsidRPr="00004BE7">
                              <w:rPr>
                                <w:rFonts w:cstheme="minorHAnsi"/>
                                <w:caps/>
                                <w:color w:val="002060"/>
                                <w:sz w:val="28"/>
                                <w:szCs w:val="28"/>
                              </w:rPr>
                              <w:t>For the year ended 30 June 2022</w:t>
                            </w:r>
                          </w:p>
                          <w:p w14:paraId="3AE1970B" w14:textId="2EBAF8FC" w:rsidR="003200AE" w:rsidRDefault="003200AE" w:rsidP="00FF5CEC">
                            <w:pPr>
                              <w:pStyle w:val="HighlightBoxHeading"/>
                              <w:spacing w:before="240" w:after="240" w:line="240" w:lineRule="auto"/>
                              <w:jc w:val="right"/>
                              <w:rPr>
                                <w:rFonts w:cstheme="minorHAnsi"/>
                                <w:caps/>
                                <w:color w:val="002060"/>
                                <w:sz w:val="28"/>
                                <w:szCs w:val="28"/>
                              </w:rPr>
                            </w:pPr>
                          </w:p>
                          <w:p w14:paraId="55EEAA38" w14:textId="40051BE8" w:rsidR="003200AE" w:rsidRDefault="003200AE" w:rsidP="00FF5CEC">
                            <w:pPr>
                              <w:pStyle w:val="HighlightBoxHeading"/>
                              <w:spacing w:before="240" w:after="240" w:line="240" w:lineRule="auto"/>
                              <w:jc w:val="right"/>
                              <w:rPr>
                                <w:rFonts w:cstheme="minorHAnsi"/>
                                <w:caps/>
                                <w:color w:val="002060"/>
                                <w:sz w:val="28"/>
                                <w:szCs w:val="28"/>
                              </w:rPr>
                            </w:pPr>
                          </w:p>
                          <w:p w14:paraId="1F0C6CE6" w14:textId="3ABA7052" w:rsidR="003200AE" w:rsidRDefault="003200AE" w:rsidP="00FF5CEC">
                            <w:pPr>
                              <w:pStyle w:val="HighlightBoxHeading"/>
                              <w:spacing w:before="240" w:after="240" w:line="240" w:lineRule="auto"/>
                              <w:jc w:val="right"/>
                              <w:rPr>
                                <w:rFonts w:cstheme="minorHAnsi"/>
                                <w:caps/>
                                <w:color w:val="002060"/>
                                <w:sz w:val="28"/>
                                <w:szCs w:val="28"/>
                              </w:rPr>
                            </w:pPr>
                          </w:p>
                          <w:p w14:paraId="1D73DF8B" w14:textId="0117FF27" w:rsidR="003200AE" w:rsidRPr="003200AE" w:rsidRDefault="003200AE" w:rsidP="00FF5CEC">
                            <w:pPr>
                              <w:pStyle w:val="HighlightBoxHeading"/>
                              <w:spacing w:before="240" w:after="240" w:line="240" w:lineRule="auto"/>
                              <w:jc w:val="right"/>
                              <w:rPr>
                                <w:rFonts w:cstheme="minorHAnsi"/>
                                <w:i/>
                                <w:iCs/>
                                <w:caps/>
                                <w:color w:val="002060"/>
                                <w:sz w:val="28"/>
                                <w:szCs w:val="28"/>
                              </w:rPr>
                            </w:pPr>
                            <w:r w:rsidRPr="003200AE">
                              <w:rPr>
                                <w:rFonts w:cstheme="minorHAnsi"/>
                                <w:i/>
                                <w:iCs/>
                                <w:caps/>
                                <w:color w:val="002060"/>
                                <w:sz w:val="28"/>
                                <w:szCs w:val="28"/>
                              </w:rPr>
                              <w:t>(See CITY OF GREATER GEELONG ANNUAL REPORT</w:t>
                            </w:r>
                            <w:r w:rsidR="00260A6D">
                              <w:rPr>
                                <w:rFonts w:cstheme="minorHAnsi"/>
                                <w:i/>
                                <w:iCs/>
                                <w:caps/>
                                <w:color w:val="002060"/>
                                <w:sz w:val="28"/>
                                <w:szCs w:val="28"/>
                              </w:rPr>
                              <w:t xml:space="preserve"> </w:t>
                            </w:r>
                            <w:r w:rsidRPr="003200AE">
                              <w:rPr>
                                <w:rFonts w:cstheme="minorHAnsi"/>
                                <w:i/>
                                <w:iCs/>
                                <w:caps/>
                                <w:color w:val="002060"/>
                                <w:sz w:val="28"/>
                                <w:szCs w:val="28"/>
                              </w:rPr>
                              <w:br/>
                              <w:t>2021-22 – PART 2 –</w:t>
                            </w:r>
                            <w:r w:rsidR="00260A6D">
                              <w:rPr>
                                <w:rFonts w:cstheme="minorHAnsi"/>
                                <w:i/>
                                <w:iCs/>
                                <w:caps/>
                                <w:color w:val="002060"/>
                                <w:sz w:val="28"/>
                                <w:szCs w:val="28"/>
                              </w:rPr>
                              <w:t xml:space="preserve"> </w:t>
                            </w:r>
                            <w:r w:rsidRPr="003200AE">
                              <w:rPr>
                                <w:rFonts w:cstheme="minorHAnsi"/>
                                <w:i/>
                                <w:iCs/>
                                <w:caps/>
                                <w:color w:val="002060"/>
                                <w:sz w:val="28"/>
                                <w:szCs w:val="28"/>
                              </w:rPr>
                              <w:t>FINANCIAL REPORT</w:t>
                            </w:r>
                            <w:r w:rsidR="0010636D">
                              <w:rPr>
                                <w:rFonts w:cstheme="minorHAnsi"/>
                                <w:i/>
                                <w:iCs/>
                                <w:caps/>
                                <w:color w:val="002060"/>
                                <w:sz w:val="28"/>
                                <w:szCs w:val="28"/>
                              </w:rPr>
                              <w:t>)</w:t>
                            </w:r>
                          </w:p>
                          <w:p w14:paraId="182A66C2" w14:textId="4981858C" w:rsidR="009E7D14" w:rsidRPr="009E7D14" w:rsidRDefault="009E7D14" w:rsidP="00FF5CEC">
                            <w:pPr>
                              <w:pStyle w:val="HighlightBoxHeading"/>
                              <w:spacing w:before="240" w:after="240" w:line="240" w:lineRule="auto"/>
                              <w:jc w:val="right"/>
                              <w:rPr>
                                <w:rFonts w:cstheme="minorHAnsi"/>
                                <w:bCs/>
                                <w:caps/>
                                <w:color w:val="002060"/>
                                <w:sz w:val="28"/>
                                <w:szCs w:val="28"/>
                              </w:rPr>
                            </w:pPr>
                          </w:p>
                          <w:p w14:paraId="1272C105" w14:textId="77777777" w:rsidR="00FF5CEC" w:rsidRPr="00004BE7" w:rsidRDefault="00FF5CEC" w:rsidP="00FF5CEC">
                            <w:pPr>
                              <w:rPr>
                                <w:sz w:val="72"/>
                                <w:szCs w:val="72"/>
                              </w:rPr>
                            </w:pP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99D6B20" id="_x0000_s1048" type="#_x0000_t202" style="position:absolute;margin-left:132pt;margin-top:213.55pt;width:417pt;height:110.6pt;z-index:251658313;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RGhB/gEAANYDAAAOAAAAZHJzL2Uyb0RvYy54bWysU8tu2zAQvBfoPxC815INO40Fy0Ga1EWB&#10;9AGk/YA1RVlESS5L0pbcr++SchyjuQXVgSC52tmd2eHqZjCaHaQPCm3Np5OSM2kFNsruav7zx+bd&#10;NWchgm1Ao5U1P8rAb9Zv36x6V8kZdqgb6RmB2FD1ruZdjK4qiiA6aSBM0ElLwRa9gUhHvysaDz2h&#10;G13MyvKq6NE3zqOQIdDt/Rjk64zftlLEb20bZGS65tRbzKvP6zatxXoF1c6D65Q4tQGv6MKAslT0&#10;DHUPEdjeqxdQRgmPAds4EWgKbFslZOZAbKblP2weO3AycyFxgjvLFP4frPh6eHTfPYvDBxxogJlE&#10;cA8ofgVm8a4Du5O33mPfSWio8DRJVvQuVKfUJHWoQgLZ9l+woSHDPmIGGlpvkirEkxE6DeB4Fl0O&#10;kQm6XMyWi2VJIUGx6bycX83yWAqontKdD/GTRMPSpuaepprh4fAQYmoHqqdfUjWLG6V1nqy2rK/5&#10;cjFb5ISLiFGRjKeVqfl1mb7RConlR9vk5AhKj3sqoO2JdmI6co7DdmCqoa5zcpJhi82RhPA4Go0e&#10;Bm069H8468lkNQ+/9+AlZ/qzJTGX0/k8uTIf5ov3xJz5y8j2MgJWEFTNI2fj9i5mJyfOwd2S6BuV&#10;5Xju5NQzmSerdDJ6cuflOf/1/BzXfwEAAP//AwBQSwMEFAAGAAgAAAAhAOq9GtXgAAAADAEAAA8A&#10;AABkcnMvZG93bnJldi54bWxMj8FOwzAQRO9I/IO1SNyo3RClIWRTVagtR0qJOLvxkkTEdmS7afh7&#10;3BMcZ2c0+6Zcz3pgEznfW4OwXAhgZBqretMi1B+7hxyYD9IoOVhDCD/kYV3d3pSyUPZi3mk6hpbF&#10;EuMLidCFMBac+6YjLf3CjmSi92WdliFK13Ll5CWW64EnQmRcy97ED50c6aWj5vt41ghjGPerV/d2&#10;2Gx3k6g/93XSt1vE+7t58wws0Bz+wnDFj+hQRaaTPRvl2YCQZGncEhDSZLUEdk2IpzyeTghZmj8C&#10;r0r+f0T1CwAA//8DAFBLAQItABQABgAIAAAAIQC2gziS/gAAAOEBAAATAAAAAAAAAAAAAAAAAAAA&#10;AABbQ29udGVudF9UeXBlc10ueG1sUEsBAi0AFAAGAAgAAAAhADj9If/WAAAAlAEAAAsAAAAAAAAA&#10;AAAAAAAALwEAAF9yZWxzLy5yZWxzUEsBAi0AFAAGAAgAAAAhAExEaEH+AQAA1gMAAA4AAAAAAAAA&#10;AAAAAAAALgIAAGRycy9lMm9Eb2MueG1sUEsBAi0AFAAGAAgAAAAhAOq9GtXgAAAADAEAAA8AAAAA&#10;AAAAAAAAAAAAWAQAAGRycy9kb3ducmV2LnhtbFBLBQYAAAAABAAEAPMAAABlBQAAAAA=&#10;" filled="f" stroked="f">
                <v:textbox style="mso-fit-shape-to-text:t">
                  <w:txbxContent>
                    <w:p w14:paraId="518F1169" w14:textId="77777777" w:rsidR="00FF5CEC" w:rsidRPr="00004BE7" w:rsidRDefault="00FF5CEC" w:rsidP="00FF5CEC">
                      <w:pPr>
                        <w:pStyle w:val="HighlightBoxHeading"/>
                        <w:spacing w:before="240" w:after="240" w:line="240" w:lineRule="auto"/>
                        <w:jc w:val="right"/>
                        <w:rPr>
                          <w:rFonts w:cstheme="minorHAnsi"/>
                          <w:color w:val="002060"/>
                          <w:sz w:val="32"/>
                          <w:szCs w:val="32"/>
                        </w:rPr>
                      </w:pPr>
                      <w:r>
                        <w:rPr>
                          <w:rFonts w:cstheme="minorHAnsi"/>
                          <w:color w:val="002060"/>
                          <w:sz w:val="32"/>
                          <w:szCs w:val="32"/>
                        </w:rPr>
                        <w:t>THE GREATER GEELONG CITY COUNCIL</w:t>
                      </w:r>
                    </w:p>
                    <w:p w14:paraId="789BC587" w14:textId="559399AD" w:rsidR="00FF5CEC" w:rsidRPr="00004BE7" w:rsidRDefault="00FF5CEC" w:rsidP="00FF5CEC">
                      <w:pPr>
                        <w:pStyle w:val="HighlightBoxHeading"/>
                        <w:spacing w:before="240" w:after="240" w:line="240" w:lineRule="auto"/>
                        <w:jc w:val="right"/>
                        <w:rPr>
                          <w:rFonts w:cstheme="minorHAnsi"/>
                          <w:color w:val="002060"/>
                          <w:sz w:val="56"/>
                          <w:szCs w:val="56"/>
                        </w:rPr>
                      </w:pPr>
                      <w:r>
                        <w:rPr>
                          <w:rFonts w:cstheme="minorHAnsi"/>
                          <w:color w:val="002060"/>
                          <w:sz w:val="56"/>
                          <w:szCs w:val="56"/>
                        </w:rPr>
                        <w:t>ANNUAL FINANCIAL</w:t>
                      </w:r>
                      <w:r w:rsidRPr="00004BE7">
                        <w:rPr>
                          <w:rFonts w:cstheme="minorHAnsi"/>
                          <w:color w:val="002060"/>
                          <w:sz w:val="56"/>
                          <w:szCs w:val="56"/>
                        </w:rPr>
                        <w:t xml:space="preserve"> </w:t>
                      </w:r>
                      <w:r>
                        <w:rPr>
                          <w:rFonts w:cstheme="minorHAnsi"/>
                          <w:color w:val="002060"/>
                          <w:sz w:val="56"/>
                          <w:szCs w:val="56"/>
                        </w:rPr>
                        <w:t>REPORT</w:t>
                      </w:r>
                      <w:r w:rsidRPr="00004BE7">
                        <w:rPr>
                          <w:rFonts w:cstheme="minorHAnsi"/>
                          <w:color w:val="002060"/>
                          <w:sz w:val="56"/>
                          <w:szCs w:val="56"/>
                        </w:rPr>
                        <w:t xml:space="preserve"> </w:t>
                      </w:r>
                    </w:p>
                    <w:p w14:paraId="0AF5CAD3" w14:textId="4787AC16" w:rsidR="00FF5CEC" w:rsidRDefault="00FF5CEC" w:rsidP="00FF5CEC">
                      <w:pPr>
                        <w:pStyle w:val="HighlightBoxHeading"/>
                        <w:spacing w:before="240" w:after="240" w:line="240" w:lineRule="auto"/>
                        <w:jc w:val="right"/>
                        <w:rPr>
                          <w:rFonts w:cstheme="minorHAnsi"/>
                          <w:caps/>
                          <w:color w:val="002060"/>
                          <w:sz w:val="28"/>
                          <w:szCs w:val="28"/>
                        </w:rPr>
                      </w:pPr>
                      <w:r w:rsidRPr="00004BE7">
                        <w:rPr>
                          <w:rFonts w:cstheme="minorHAnsi"/>
                          <w:caps/>
                          <w:color w:val="002060"/>
                          <w:sz w:val="28"/>
                          <w:szCs w:val="28"/>
                        </w:rPr>
                        <w:t>For the year ended 30 June 2022</w:t>
                      </w:r>
                    </w:p>
                    <w:p w14:paraId="3AE1970B" w14:textId="2EBAF8FC" w:rsidR="003200AE" w:rsidRDefault="003200AE" w:rsidP="00FF5CEC">
                      <w:pPr>
                        <w:pStyle w:val="HighlightBoxHeading"/>
                        <w:spacing w:before="240" w:after="240" w:line="240" w:lineRule="auto"/>
                        <w:jc w:val="right"/>
                        <w:rPr>
                          <w:rFonts w:cstheme="minorHAnsi"/>
                          <w:caps/>
                          <w:color w:val="002060"/>
                          <w:sz w:val="28"/>
                          <w:szCs w:val="28"/>
                        </w:rPr>
                      </w:pPr>
                    </w:p>
                    <w:p w14:paraId="55EEAA38" w14:textId="40051BE8" w:rsidR="003200AE" w:rsidRDefault="003200AE" w:rsidP="00FF5CEC">
                      <w:pPr>
                        <w:pStyle w:val="HighlightBoxHeading"/>
                        <w:spacing w:before="240" w:after="240" w:line="240" w:lineRule="auto"/>
                        <w:jc w:val="right"/>
                        <w:rPr>
                          <w:rFonts w:cstheme="minorHAnsi"/>
                          <w:caps/>
                          <w:color w:val="002060"/>
                          <w:sz w:val="28"/>
                          <w:szCs w:val="28"/>
                        </w:rPr>
                      </w:pPr>
                    </w:p>
                    <w:p w14:paraId="1F0C6CE6" w14:textId="3ABA7052" w:rsidR="003200AE" w:rsidRDefault="003200AE" w:rsidP="00FF5CEC">
                      <w:pPr>
                        <w:pStyle w:val="HighlightBoxHeading"/>
                        <w:spacing w:before="240" w:after="240" w:line="240" w:lineRule="auto"/>
                        <w:jc w:val="right"/>
                        <w:rPr>
                          <w:rFonts w:cstheme="minorHAnsi"/>
                          <w:caps/>
                          <w:color w:val="002060"/>
                          <w:sz w:val="28"/>
                          <w:szCs w:val="28"/>
                        </w:rPr>
                      </w:pPr>
                    </w:p>
                    <w:p w14:paraId="1D73DF8B" w14:textId="0117FF27" w:rsidR="003200AE" w:rsidRPr="003200AE" w:rsidRDefault="003200AE" w:rsidP="00FF5CEC">
                      <w:pPr>
                        <w:pStyle w:val="HighlightBoxHeading"/>
                        <w:spacing w:before="240" w:after="240" w:line="240" w:lineRule="auto"/>
                        <w:jc w:val="right"/>
                        <w:rPr>
                          <w:rFonts w:cstheme="minorHAnsi"/>
                          <w:i/>
                          <w:iCs/>
                          <w:caps/>
                          <w:color w:val="002060"/>
                          <w:sz w:val="28"/>
                          <w:szCs w:val="28"/>
                        </w:rPr>
                      </w:pPr>
                      <w:r w:rsidRPr="003200AE">
                        <w:rPr>
                          <w:rFonts w:cstheme="minorHAnsi"/>
                          <w:i/>
                          <w:iCs/>
                          <w:caps/>
                          <w:color w:val="002060"/>
                          <w:sz w:val="28"/>
                          <w:szCs w:val="28"/>
                        </w:rPr>
                        <w:t>(See CITY OF GREATER GEELONG ANNUAL REPORT</w:t>
                      </w:r>
                      <w:r w:rsidR="00260A6D">
                        <w:rPr>
                          <w:rFonts w:cstheme="minorHAnsi"/>
                          <w:i/>
                          <w:iCs/>
                          <w:caps/>
                          <w:color w:val="002060"/>
                          <w:sz w:val="28"/>
                          <w:szCs w:val="28"/>
                        </w:rPr>
                        <w:t xml:space="preserve"> </w:t>
                      </w:r>
                      <w:r w:rsidRPr="003200AE">
                        <w:rPr>
                          <w:rFonts w:cstheme="minorHAnsi"/>
                          <w:i/>
                          <w:iCs/>
                          <w:caps/>
                          <w:color w:val="002060"/>
                          <w:sz w:val="28"/>
                          <w:szCs w:val="28"/>
                        </w:rPr>
                        <w:br/>
                        <w:t>2021-22 – PART 2 –</w:t>
                      </w:r>
                      <w:r w:rsidR="00260A6D">
                        <w:rPr>
                          <w:rFonts w:cstheme="minorHAnsi"/>
                          <w:i/>
                          <w:iCs/>
                          <w:caps/>
                          <w:color w:val="002060"/>
                          <w:sz w:val="28"/>
                          <w:szCs w:val="28"/>
                        </w:rPr>
                        <w:t xml:space="preserve"> </w:t>
                      </w:r>
                      <w:r w:rsidRPr="003200AE">
                        <w:rPr>
                          <w:rFonts w:cstheme="minorHAnsi"/>
                          <w:i/>
                          <w:iCs/>
                          <w:caps/>
                          <w:color w:val="002060"/>
                          <w:sz w:val="28"/>
                          <w:szCs w:val="28"/>
                        </w:rPr>
                        <w:t>FINANCIAL REPORT</w:t>
                      </w:r>
                      <w:r w:rsidR="0010636D">
                        <w:rPr>
                          <w:rFonts w:cstheme="minorHAnsi"/>
                          <w:i/>
                          <w:iCs/>
                          <w:caps/>
                          <w:color w:val="002060"/>
                          <w:sz w:val="28"/>
                          <w:szCs w:val="28"/>
                        </w:rPr>
                        <w:t>)</w:t>
                      </w:r>
                    </w:p>
                    <w:p w14:paraId="182A66C2" w14:textId="4981858C" w:rsidR="009E7D14" w:rsidRPr="009E7D14" w:rsidRDefault="009E7D14" w:rsidP="00FF5CEC">
                      <w:pPr>
                        <w:pStyle w:val="HighlightBoxHeading"/>
                        <w:spacing w:before="240" w:after="240" w:line="240" w:lineRule="auto"/>
                        <w:jc w:val="right"/>
                        <w:rPr>
                          <w:rFonts w:cstheme="minorHAnsi"/>
                          <w:bCs/>
                          <w:caps/>
                          <w:color w:val="002060"/>
                          <w:sz w:val="28"/>
                          <w:szCs w:val="28"/>
                        </w:rPr>
                      </w:pPr>
                    </w:p>
                    <w:p w14:paraId="1272C105" w14:textId="77777777" w:rsidR="00FF5CEC" w:rsidRPr="00004BE7" w:rsidRDefault="00FF5CEC" w:rsidP="00FF5CEC">
                      <w:pPr>
                        <w:rPr>
                          <w:sz w:val="72"/>
                          <w:szCs w:val="72"/>
                        </w:rPr>
                      </w:pPr>
                    </w:p>
                  </w:txbxContent>
                </v:textbox>
              </v:shape>
            </w:pict>
          </mc:Fallback>
        </mc:AlternateContent>
      </w:r>
      <w:r w:rsidRPr="005E7F2B">
        <w:rPr>
          <w:noProof/>
          <w:color w:val="D5E8F1"/>
        </w:rPr>
        <w:drawing>
          <wp:anchor distT="0" distB="0" distL="114300" distR="114300" simplePos="0" relativeHeight="251658312" behindDoc="0" locked="1" layoutInCell="1" allowOverlap="1" wp14:anchorId="2170E508" wp14:editId="5ACC7956">
            <wp:simplePos x="0" y="0"/>
            <wp:positionH relativeFrom="page">
              <wp:posOffset>18415</wp:posOffset>
            </wp:positionH>
            <wp:positionV relativeFrom="page">
              <wp:posOffset>-20955</wp:posOffset>
            </wp:positionV>
            <wp:extent cx="7559675" cy="10691495"/>
            <wp:effectExtent l="0" t="0" r="3175" b="0"/>
            <wp:wrapNone/>
            <wp:docPr id="105" name="Picture 1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 name="Cover Page.png"/>
                    <pic:cNvPicPr/>
                  </pic:nvPicPr>
                  <pic:blipFill>
                    <a:blip r:embed="rId119" cstate="print">
                      <a:extLst>
                        <a:ext uri="{28A0092B-C50C-407E-A947-70E740481C1C}">
                          <a14:useLocalDpi xmlns:a14="http://schemas.microsoft.com/office/drawing/2010/main" val="0"/>
                        </a:ext>
                      </a:extLst>
                    </a:blip>
                    <a:stretch>
                      <a:fillRect/>
                    </a:stretch>
                  </pic:blipFill>
                  <pic:spPr>
                    <a:xfrm>
                      <a:off x="0" y="0"/>
                      <a:ext cx="7559675" cy="10691495"/>
                    </a:xfrm>
                    <a:prstGeom prst="rect">
                      <a:avLst/>
                    </a:prstGeom>
                  </pic:spPr>
                </pic:pic>
              </a:graphicData>
            </a:graphic>
            <wp14:sizeRelH relativeFrom="margin">
              <wp14:pctWidth>0</wp14:pctWidth>
            </wp14:sizeRelH>
            <wp14:sizeRelV relativeFrom="margin">
              <wp14:pctHeight>0</wp14:pctHeight>
            </wp14:sizeRelV>
          </wp:anchor>
        </w:drawing>
      </w:r>
      <w:r>
        <w:rPr>
          <w:rFonts w:ascii="Arial" w:hAnsi="Arial" w:cs="Arial"/>
          <w:color w:val="003361"/>
        </w:rPr>
        <w:br w:type="page"/>
      </w:r>
      <w:bookmarkStart w:id="155" w:name="_Toc116036600"/>
    </w:p>
    <w:p w14:paraId="32538130" w14:textId="511EE107" w:rsidR="00704F11" w:rsidRPr="00CA62A3" w:rsidRDefault="00704F11" w:rsidP="00CA62A3">
      <w:pPr>
        <w:pStyle w:val="Heading1"/>
        <w:framePr w:w="0" w:hSpace="0" w:wrap="auto" w:vAnchor="margin" w:hAnchor="text" w:xAlign="left" w:yAlign="inline"/>
        <w:pBdr>
          <w:top w:val="single" w:sz="12" w:space="7" w:color="003361"/>
          <w:bottom w:val="single" w:sz="12" w:space="8" w:color="003361"/>
        </w:pBdr>
        <w:spacing w:before="100" w:after="100" w:line="270" w:lineRule="atLeast"/>
        <w:rPr>
          <w:rFonts w:ascii="Arial" w:hAnsi="Arial" w:cs="Arial"/>
          <w:color w:val="003361"/>
        </w:rPr>
      </w:pPr>
      <w:r w:rsidRPr="00CA62A3">
        <w:rPr>
          <w:rFonts w:ascii="Arial" w:hAnsi="Arial" w:cs="Arial"/>
          <w:color w:val="003361"/>
        </w:rPr>
        <w:lastRenderedPageBreak/>
        <w:t>CONTACT US</w:t>
      </w:r>
      <w:bookmarkEnd w:id="154"/>
      <w:bookmarkEnd w:id="155"/>
    </w:p>
    <w:p w14:paraId="488FD578" w14:textId="77777777" w:rsidR="00704F11" w:rsidRDefault="00704F11" w:rsidP="00D76327">
      <w:pPr>
        <w:pStyle w:val="TOC1"/>
        <w:rPr>
          <w:noProof/>
          <w:highlight w:val="yellow"/>
        </w:rPr>
      </w:pPr>
      <w:bookmarkStart w:id="156" w:name="_Hlk49332854"/>
    </w:p>
    <w:p w14:paraId="50FD3DED" w14:textId="77777777" w:rsidR="00704F11" w:rsidRPr="009D0242" w:rsidRDefault="00704F11" w:rsidP="00704F11">
      <w:pPr>
        <w:spacing w:before="100" w:after="100"/>
        <w:rPr>
          <w:rFonts w:ascii="Arial" w:hAnsi="Arial" w:cs="Arial"/>
          <w:sz w:val="20"/>
          <w:szCs w:val="20"/>
        </w:rPr>
      </w:pPr>
      <w:r w:rsidRPr="009D0242">
        <w:rPr>
          <w:rFonts w:ascii="Arial" w:hAnsi="Arial" w:cs="Arial"/>
          <w:sz w:val="20"/>
          <w:szCs w:val="20"/>
        </w:rPr>
        <w:t xml:space="preserve">This document contains important information about the City of Greater Geelong. Please contact us if you have any questions or would like to request a hard copy of the report. </w:t>
      </w:r>
    </w:p>
    <w:bookmarkEnd w:id="156"/>
    <w:p w14:paraId="26B20526" w14:textId="77777777" w:rsidR="0049708E" w:rsidRDefault="0049708E" w:rsidP="00704F11">
      <w:pPr>
        <w:spacing w:before="100" w:after="100"/>
        <w:rPr>
          <w:rFonts w:ascii="Arial" w:hAnsi="Arial" w:cs="Arial"/>
          <w:sz w:val="20"/>
          <w:szCs w:val="20"/>
        </w:rPr>
      </w:pPr>
    </w:p>
    <w:p w14:paraId="39269A18" w14:textId="53FA85B7" w:rsidR="00704F11" w:rsidRPr="00BB21B9" w:rsidRDefault="00704F11" w:rsidP="00704F11">
      <w:pPr>
        <w:spacing w:before="100" w:after="100"/>
        <w:rPr>
          <w:rFonts w:ascii="Arial" w:hAnsi="Arial" w:cs="Arial"/>
          <w:sz w:val="20"/>
          <w:szCs w:val="20"/>
        </w:rPr>
      </w:pPr>
      <w:r w:rsidRPr="00BB21B9">
        <w:rPr>
          <w:rFonts w:ascii="Arial" w:hAnsi="Arial" w:cs="Arial"/>
          <w:sz w:val="20"/>
          <w:szCs w:val="20"/>
        </w:rPr>
        <w:t xml:space="preserve">You can also view hard copies at our </w:t>
      </w:r>
      <w:hyperlink r:id="rId129" w:history="1">
        <w:r w:rsidRPr="00BB21B9">
          <w:rPr>
            <w:rFonts w:ascii="Arial" w:hAnsi="Arial" w:cs="Arial"/>
            <w:sz w:val="20"/>
            <w:szCs w:val="20"/>
          </w:rPr>
          <w:t>customer service centres</w:t>
        </w:r>
      </w:hyperlink>
      <w:r w:rsidRPr="00BB21B9">
        <w:rPr>
          <w:rFonts w:ascii="Arial" w:hAnsi="Arial" w:cs="Arial"/>
          <w:sz w:val="20"/>
          <w:szCs w:val="20"/>
        </w:rPr>
        <w:t xml:space="preserve"> and branches of the </w:t>
      </w:r>
      <w:hyperlink r:id="rId130" w:history="1">
        <w:r w:rsidRPr="00BB21B9">
          <w:rPr>
            <w:rFonts w:ascii="Arial" w:hAnsi="Arial" w:cs="Arial"/>
            <w:sz w:val="20"/>
            <w:szCs w:val="20"/>
          </w:rPr>
          <w:t>Geelong Regional Library Corporation</w:t>
        </w:r>
      </w:hyperlink>
      <w:r w:rsidRPr="00BB21B9">
        <w:rPr>
          <w:rFonts w:ascii="Arial" w:hAnsi="Arial" w:cs="Arial"/>
          <w:sz w:val="20"/>
          <w:szCs w:val="20"/>
        </w:rPr>
        <w:t>. However, please be aware these services may be impacted by COVID-19 restrictions.</w:t>
      </w:r>
    </w:p>
    <w:p w14:paraId="18F2580C" w14:textId="77777777" w:rsidR="00704F11" w:rsidRPr="00FA567B" w:rsidRDefault="00704F11" w:rsidP="00704F11">
      <w:pPr>
        <w:spacing w:before="100" w:after="100"/>
        <w:rPr>
          <w:rFonts w:ascii="Arial" w:hAnsi="Arial" w:cs="Arial"/>
          <w:b/>
          <w:color w:val="244061"/>
          <w:sz w:val="20"/>
          <w:szCs w:val="20"/>
          <w:highlight w:val="yellow"/>
        </w:rPr>
      </w:pPr>
    </w:p>
    <w:p w14:paraId="24288938" w14:textId="77777777" w:rsidR="00704F11" w:rsidRPr="00FA567B" w:rsidRDefault="00704F11" w:rsidP="00704F11">
      <w:pPr>
        <w:spacing w:before="100" w:after="100"/>
        <w:rPr>
          <w:rFonts w:ascii="Arial" w:hAnsi="Arial" w:cs="Arial"/>
          <w:b/>
          <w:color w:val="244061"/>
          <w:sz w:val="20"/>
          <w:szCs w:val="20"/>
          <w:highlight w:val="yellow"/>
        </w:rPr>
      </w:pPr>
    </w:p>
    <w:p w14:paraId="42250069" w14:textId="77777777" w:rsidR="00704F11" w:rsidRPr="00062CAD" w:rsidRDefault="00704F11" w:rsidP="00704F11">
      <w:pPr>
        <w:spacing w:before="100" w:after="100"/>
        <w:rPr>
          <w:rFonts w:ascii="Arial" w:hAnsi="Arial" w:cs="Arial"/>
          <w:b/>
          <w:color w:val="244061"/>
          <w:sz w:val="24"/>
          <w:szCs w:val="24"/>
        </w:rPr>
      </w:pPr>
      <w:r w:rsidRPr="00062CAD">
        <w:rPr>
          <w:rFonts w:ascii="Arial" w:hAnsi="Arial" w:cs="Arial"/>
          <w:b/>
          <w:color w:val="244061"/>
          <w:sz w:val="24"/>
          <w:szCs w:val="24"/>
        </w:rPr>
        <w:t>City of Greater Geelong</w:t>
      </w:r>
    </w:p>
    <w:p w14:paraId="208D9889" w14:textId="77777777" w:rsidR="00704F11" w:rsidRPr="00062CAD" w:rsidRDefault="00704F11" w:rsidP="00704F11">
      <w:pPr>
        <w:spacing w:before="100" w:after="100"/>
        <w:rPr>
          <w:rFonts w:ascii="Arial" w:hAnsi="Arial" w:cs="Arial"/>
          <w:sz w:val="24"/>
          <w:szCs w:val="24"/>
        </w:rPr>
      </w:pPr>
      <w:r w:rsidRPr="00062CAD">
        <w:rPr>
          <w:rFonts w:ascii="Arial" w:hAnsi="Arial" w:cs="Arial"/>
          <w:sz w:val="20"/>
          <w:szCs w:val="20"/>
        </w:rPr>
        <w:t>Wadawurrung Country</w:t>
      </w:r>
    </w:p>
    <w:p w14:paraId="732171D2" w14:textId="77777777" w:rsidR="00704F11" w:rsidRPr="00062CAD" w:rsidRDefault="00704F11" w:rsidP="00704F11">
      <w:pPr>
        <w:spacing w:before="100" w:after="100"/>
        <w:rPr>
          <w:rFonts w:ascii="Arial" w:hAnsi="Arial" w:cs="Arial"/>
          <w:sz w:val="20"/>
          <w:szCs w:val="20"/>
        </w:rPr>
      </w:pPr>
      <w:r w:rsidRPr="00062CAD">
        <w:rPr>
          <w:rFonts w:ascii="Arial" w:hAnsi="Arial" w:cs="Arial"/>
          <w:sz w:val="20"/>
          <w:szCs w:val="20"/>
        </w:rPr>
        <w:t>PO Box 104</w:t>
      </w:r>
      <w:r w:rsidRPr="00062CAD">
        <w:rPr>
          <w:rFonts w:ascii="Arial" w:hAnsi="Arial" w:cs="Arial"/>
          <w:sz w:val="20"/>
          <w:szCs w:val="20"/>
        </w:rPr>
        <w:br/>
        <w:t>Geelong VIC 3220</w:t>
      </w:r>
      <w:r w:rsidRPr="00062CAD">
        <w:rPr>
          <w:rFonts w:ascii="Arial" w:hAnsi="Arial" w:cs="Arial"/>
          <w:sz w:val="20"/>
          <w:szCs w:val="20"/>
        </w:rPr>
        <w:br/>
        <w:t>P: 5272 5272</w:t>
      </w:r>
    </w:p>
    <w:p w14:paraId="45B9ADDF" w14:textId="77777777" w:rsidR="002258A5" w:rsidRDefault="00704F11" w:rsidP="002258A5">
      <w:pPr>
        <w:pStyle w:val="BodyText"/>
        <w:spacing w:before="100" w:after="100"/>
        <w:rPr>
          <w:rStyle w:val="Hyperlink"/>
          <w:rFonts w:ascii="Arial" w:hAnsi="Arial" w:cs="Arial"/>
          <w:sz w:val="20"/>
          <w:szCs w:val="20"/>
        </w:rPr>
      </w:pPr>
      <w:r w:rsidRPr="00062CAD">
        <w:rPr>
          <w:rFonts w:ascii="Arial" w:hAnsi="Arial" w:cs="Arial"/>
          <w:sz w:val="20"/>
          <w:szCs w:val="20"/>
        </w:rPr>
        <w:t xml:space="preserve">E: </w:t>
      </w:r>
      <w:hyperlink r:id="rId131" w:history="1">
        <w:r w:rsidRPr="00062CAD">
          <w:rPr>
            <w:rStyle w:val="Hyperlink"/>
            <w:rFonts w:ascii="Arial" w:hAnsi="Arial" w:cs="Arial"/>
            <w:sz w:val="20"/>
            <w:szCs w:val="20"/>
          </w:rPr>
          <w:t>contactus@geelongcity.vic.gov.au</w:t>
        </w:r>
      </w:hyperlink>
    </w:p>
    <w:p w14:paraId="4D7B83FD" w14:textId="77777777" w:rsidR="002258A5" w:rsidRPr="00062CAD" w:rsidRDefault="00D951D4" w:rsidP="002258A5">
      <w:pPr>
        <w:pStyle w:val="BodyText"/>
        <w:spacing w:before="100" w:after="100"/>
        <w:rPr>
          <w:rFonts w:ascii="Arial" w:hAnsi="Arial" w:cs="Arial"/>
          <w:sz w:val="20"/>
          <w:szCs w:val="20"/>
        </w:rPr>
      </w:pPr>
      <w:hyperlink r:id="rId132" w:history="1">
        <w:r w:rsidR="00704F11" w:rsidRPr="00062CAD">
          <w:rPr>
            <w:rStyle w:val="Hyperlink"/>
            <w:rFonts w:ascii="Arial" w:hAnsi="Arial" w:cs="Arial"/>
            <w:sz w:val="20"/>
            <w:szCs w:val="20"/>
          </w:rPr>
          <w:t>www.geelongaustralia.com.au</w:t>
        </w:r>
      </w:hyperlink>
      <w:r w:rsidR="00704F11" w:rsidRPr="00062CAD">
        <w:rPr>
          <w:rFonts w:ascii="Arial" w:hAnsi="Arial" w:cs="Arial"/>
          <w:sz w:val="20"/>
          <w:szCs w:val="20"/>
        </w:rPr>
        <w:br/>
      </w:r>
    </w:p>
    <w:p w14:paraId="1FE05DD5" w14:textId="16835C53" w:rsidR="002258A5" w:rsidRDefault="002258A5" w:rsidP="002258A5">
      <w:pPr>
        <w:pStyle w:val="BodyText"/>
        <w:spacing w:before="100" w:after="100"/>
        <w:rPr>
          <w:rFonts w:ascii="Arial" w:hAnsi="Arial" w:cs="Arial"/>
          <w:sz w:val="20"/>
          <w:szCs w:val="20"/>
        </w:rPr>
      </w:pPr>
      <w:r>
        <w:rPr>
          <w:rFonts w:ascii="Arial" w:hAnsi="Arial" w:cs="Arial"/>
          <w:sz w:val="20"/>
          <w:szCs w:val="20"/>
        </w:rPr>
        <w:t>@City of Greater Geelong 2022</w:t>
      </w:r>
    </w:p>
    <w:p w14:paraId="65186C04" w14:textId="0A8255BD" w:rsidR="00704F11" w:rsidRDefault="002258A5" w:rsidP="002258A5">
      <w:pPr>
        <w:pStyle w:val="BodyText"/>
        <w:spacing w:before="100" w:after="100"/>
        <w:rPr>
          <w:rFonts w:ascii="Arial" w:hAnsi="Arial" w:cs="Arial"/>
          <w:sz w:val="20"/>
          <w:szCs w:val="20"/>
        </w:rPr>
      </w:pPr>
      <w:r>
        <w:rPr>
          <w:rFonts w:ascii="Arial" w:hAnsi="Arial" w:cs="Arial"/>
          <w:sz w:val="20"/>
          <w:szCs w:val="20"/>
        </w:rPr>
        <w:t>ISSN: 2209</w:t>
      </w:r>
      <w:r>
        <w:rPr>
          <w:rFonts w:ascii="Arial" w:hAnsi="Arial" w:cs="Arial"/>
          <w:sz w:val="20"/>
          <w:szCs w:val="20"/>
        </w:rPr>
        <w:sym w:font="Symbol" w:char="F02D"/>
      </w:r>
      <w:r>
        <w:rPr>
          <w:rFonts w:ascii="Arial" w:hAnsi="Arial" w:cs="Arial"/>
          <w:sz w:val="20"/>
          <w:szCs w:val="20"/>
        </w:rPr>
        <w:t>8828</w:t>
      </w:r>
    </w:p>
    <w:p w14:paraId="7747B90A" w14:textId="77777777" w:rsidR="002258A5" w:rsidRPr="00062CAD" w:rsidRDefault="002258A5" w:rsidP="002258A5">
      <w:pPr>
        <w:pStyle w:val="BodyText"/>
        <w:spacing w:before="100" w:after="100"/>
        <w:rPr>
          <w:rFonts w:ascii="Arial" w:hAnsi="Arial" w:cs="Arial"/>
          <w:sz w:val="20"/>
          <w:szCs w:val="20"/>
        </w:rPr>
      </w:pPr>
    </w:p>
    <w:p w14:paraId="74F4B07D" w14:textId="77777777" w:rsidR="00704F11" w:rsidRPr="00062CAD" w:rsidRDefault="00704F11" w:rsidP="00704F11">
      <w:pPr>
        <w:spacing w:before="100" w:after="100"/>
        <w:rPr>
          <w:rFonts w:ascii="Arial" w:hAnsi="Arial" w:cs="Arial"/>
          <w:sz w:val="20"/>
          <w:szCs w:val="20"/>
        </w:rPr>
      </w:pPr>
      <w:r w:rsidRPr="00062CAD">
        <w:rPr>
          <w:rFonts w:ascii="Arial" w:hAnsi="Arial" w:cs="Arial"/>
          <w:b/>
          <w:color w:val="244061"/>
          <w:sz w:val="20"/>
          <w:szCs w:val="20"/>
        </w:rPr>
        <w:t>Latest news:</w:t>
      </w:r>
    </w:p>
    <w:p w14:paraId="6A239FD9" w14:textId="77777777" w:rsidR="00704F11" w:rsidRPr="00062CAD" w:rsidRDefault="00704F11" w:rsidP="00704F11">
      <w:pPr>
        <w:pStyle w:val="BodyText"/>
        <w:spacing w:before="100" w:after="100"/>
        <w:rPr>
          <w:rFonts w:ascii="Arial" w:hAnsi="Arial" w:cs="Arial"/>
          <w:sz w:val="20"/>
          <w:szCs w:val="20"/>
        </w:rPr>
      </w:pPr>
      <w:r w:rsidRPr="00062CAD">
        <w:rPr>
          <w:rFonts w:ascii="Arial" w:hAnsi="Arial" w:cs="Arial"/>
          <w:sz w:val="20"/>
          <w:szCs w:val="20"/>
        </w:rPr>
        <w:t xml:space="preserve"> </w:t>
      </w:r>
      <w:r w:rsidRPr="00062CAD">
        <w:rPr>
          <w:rFonts w:eastAsia="MS Mincho"/>
          <w:b/>
          <w:noProof/>
          <w:color w:val="2B579A"/>
          <w:shd w:val="clear" w:color="auto" w:fill="E6E6E6"/>
        </w:rPr>
        <w:drawing>
          <wp:inline distT="0" distB="0" distL="0" distR="0" wp14:anchorId="789B8712" wp14:editId="0199B282">
            <wp:extent cx="259080" cy="189865"/>
            <wp:effectExtent l="0" t="0" r="0" b="0"/>
            <wp:docPr id="69" name="Picture 248">
              <a:hlinkClick xmlns:a="http://schemas.openxmlformats.org/drawingml/2006/main" r:id="rId133"/>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8"/>
                    <pic:cNvPicPr>
                      <a:picLocks noChangeAspect="1" noChangeArrowheads="1"/>
                    </pic:cNvPicPr>
                  </pic:nvPicPr>
                  <pic:blipFill>
                    <a:blip r:embed="rId134">
                      <a:extLst>
                        <a:ext uri="{28A0092B-C50C-407E-A947-70E740481C1C}">
                          <a14:useLocalDpi xmlns:a14="http://schemas.microsoft.com/office/drawing/2010/main" val="0"/>
                        </a:ext>
                      </a:extLst>
                    </a:blip>
                    <a:srcRect/>
                    <a:stretch>
                      <a:fillRect/>
                    </a:stretch>
                  </pic:blipFill>
                  <pic:spPr bwMode="auto">
                    <a:xfrm>
                      <a:off x="0" y="0"/>
                      <a:ext cx="259080" cy="189865"/>
                    </a:xfrm>
                    <a:prstGeom prst="rect">
                      <a:avLst/>
                    </a:prstGeom>
                    <a:noFill/>
                    <a:ln>
                      <a:noFill/>
                    </a:ln>
                  </pic:spPr>
                </pic:pic>
              </a:graphicData>
            </a:graphic>
          </wp:inline>
        </w:drawing>
      </w:r>
      <w:r w:rsidRPr="00062CAD">
        <w:rPr>
          <w:rFonts w:ascii="Arial" w:hAnsi="Arial" w:cs="Arial"/>
          <w:sz w:val="20"/>
          <w:szCs w:val="20"/>
        </w:rPr>
        <w:t xml:space="preserve">  @CityofGreaterGeelong</w:t>
      </w:r>
    </w:p>
    <w:p w14:paraId="73B82C28" w14:textId="77777777" w:rsidR="00704F11" w:rsidRPr="00062CAD" w:rsidRDefault="00704F11" w:rsidP="00704F11">
      <w:pPr>
        <w:pStyle w:val="BodyText"/>
        <w:spacing w:before="100" w:after="100"/>
        <w:rPr>
          <w:rFonts w:ascii="Arial" w:hAnsi="Arial" w:cs="Arial"/>
          <w:sz w:val="20"/>
          <w:szCs w:val="20"/>
        </w:rPr>
      </w:pPr>
      <w:r w:rsidRPr="00062CAD">
        <w:rPr>
          <w:rFonts w:ascii="Arial" w:hAnsi="Arial" w:cs="Arial"/>
          <w:sz w:val="20"/>
          <w:szCs w:val="20"/>
        </w:rPr>
        <w:t xml:space="preserve"> </w:t>
      </w:r>
      <w:r w:rsidRPr="00062CAD">
        <w:rPr>
          <w:rFonts w:eastAsia="MS Mincho"/>
          <w:b/>
          <w:noProof/>
          <w:color w:val="2B579A"/>
          <w:shd w:val="clear" w:color="auto" w:fill="E6E6E6"/>
        </w:rPr>
        <w:drawing>
          <wp:inline distT="0" distB="0" distL="0" distR="0" wp14:anchorId="0061C72C" wp14:editId="4222A153">
            <wp:extent cx="327660" cy="189865"/>
            <wp:effectExtent l="0" t="0" r="0" b="0"/>
            <wp:docPr id="70" name="Picture 254">
              <a:hlinkClick xmlns:a="http://schemas.openxmlformats.org/drawingml/2006/main" r:id="rId135"/>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4"/>
                    <pic:cNvPicPr>
                      <a:picLocks noChangeAspect="1" noChangeArrowheads="1"/>
                    </pic:cNvPicPr>
                  </pic:nvPicPr>
                  <pic:blipFill>
                    <a:blip r:embed="rId136">
                      <a:extLst>
                        <a:ext uri="{28A0092B-C50C-407E-A947-70E740481C1C}">
                          <a14:useLocalDpi xmlns:a14="http://schemas.microsoft.com/office/drawing/2010/main" val="0"/>
                        </a:ext>
                      </a:extLst>
                    </a:blip>
                    <a:srcRect/>
                    <a:stretch>
                      <a:fillRect/>
                    </a:stretch>
                  </pic:blipFill>
                  <pic:spPr bwMode="auto">
                    <a:xfrm>
                      <a:off x="0" y="0"/>
                      <a:ext cx="327660" cy="189865"/>
                    </a:xfrm>
                    <a:prstGeom prst="rect">
                      <a:avLst/>
                    </a:prstGeom>
                    <a:noFill/>
                    <a:ln>
                      <a:noFill/>
                    </a:ln>
                  </pic:spPr>
                </pic:pic>
              </a:graphicData>
            </a:graphic>
          </wp:inline>
        </w:drawing>
      </w:r>
      <w:r w:rsidRPr="00062CAD">
        <w:rPr>
          <w:rFonts w:ascii="Arial" w:hAnsi="Arial" w:cs="Arial"/>
          <w:sz w:val="20"/>
          <w:szCs w:val="20"/>
        </w:rPr>
        <w:t xml:space="preserve"> @GreaterGeelong</w:t>
      </w:r>
    </w:p>
    <w:p w14:paraId="7B83030C" w14:textId="77777777" w:rsidR="00704F11" w:rsidRPr="00062CAD" w:rsidRDefault="00704F11" w:rsidP="00704F11">
      <w:pPr>
        <w:pStyle w:val="BodyText"/>
        <w:spacing w:before="100" w:after="100"/>
        <w:rPr>
          <w:rFonts w:ascii="Arial" w:hAnsi="Arial" w:cs="Arial"/>
          <w:sz w:val="20"/>
          <w:szCs w:val="20"/>
        </w:rPr>
      </w:pPr>
      <w:r w:rsidRPr="00062CAD">
        <w:rPr>
          <w:rFonts w:ascii="Arial" w:hAnsi="Arial" w:cs="Arial"/>
          <w:sz w:val="20"/>
          <w:szCs w:val="20"/>
        </w:rPr>
        <w:t xml:space="preserve"> </w:t>
      </w:r>
      <w:r w:rsidRPr="00062CAD">
        <w:rPr>
          <w:rFonts w:eastAsia="MS Mincho"/>
          <w:b/>
          <w:noProof/>
          <w:color w:val="2B579A"/>
          <w:shd w:val="clear" w:color="auto" w:fill="E6E6E6"/>
        </w:rPr>
        <w:drawing>
          <wp:inline distT="0" distB="0" distL="0" distR="0" wp14:anchorId="4593D749" wp14:editId="53B6EFB3">
            <wp:extent cx="259080" cy="198120"/>
            <wp:effectExtent l="0" t="0" r="0" b="0"/>
            <wp:docPr id="71" name="Picture 265">
              <a:hlinkClick xmlns:a="http://schemas.openxmlformats.org/drawingml/2006/main" r:id="rId137"/>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5"/>
                    <pic:cNvPicPr>
                      <a:picLocks noChangeAspect="1" noChangeArrowheads="1"/>
                    </pic:cNvPicPr>
                  </pic:nvPicPr>
                  <pic:blipFill>
                    <a:blip r:embed="rId138">
                      <a:extLst>
                        <a:ext uri="{28A0092B-C50C-407E-A947-70E740481C1C}">
                          <a14:useLocalDpi xmlns:a14="http://schemas.microsoft.com/office/drawing/2010/main" val="0"/>
                        </a:ext>
                      </a:extLst>
                    </a:blip>
                    <a:srcRect/>
                    <a:stretch>
                      <a:fillRect/>
                    </a:stretch>
                  </pic:blipFill>
                  <pic:spPr bwMode="auto">
                    <a:xfrm>
                      <a:off x="0" y="0"/>
                      <a:ext cx="259080" cy="198120"/>
                    </a:xfrm>
                    <a:prstGeom prst="rect">
                      <a:avLst/>
                    </a:prstGeom>
                    <a:noFill/>
                    <a:ln>
                      <a:noFill/>
                    </a:ln>
                  </pic:spPr>
                </pic:pic>
              </a:graphicData>
            </a:graphic>
          </wp:inline>
        </w:drawing>
      </w:r>
      <w:r w:rsidRPr="00062CAD">
        <w:rPr>
          <w:rFonts w:ascii="Arial" w:hAnsi="Arial" w:cs="Arial"/>
          <w:sz w:val="20"/>
          <w:szCs w:val="20"/>
        </w:rPr>
        <w:t xml:space="preserve">   @CityofGreaterGeelong</w:t>
      </w:r>
    </w:p>
    <w:p w14:paraId="6C18E1C3" w14:textId="77777777" w:rsidR="00704F11" w:rsidRDefault="00704F11" w:rsidP="00704F11">
      <w:pPr>
        <w:pStyle w:val="BodyText"/>
        <w:spacing w:before="100" w:after="100"/>
        <w:rPr>
          <w:rFonts w:ascii="Arial" w:hAnsi="Arial" w:cs="Arial"/>
          <w:sz w:val="20"/>
          <w:szCs w:val="20"/>
        </w:rPr>
      </w:pPr>
      <w:r w:rsidRPr="00062CAD">
        <w:rPr>
          <w:rFonts w:ascii="Arial" w:hAnsi="Arial" w:cs="Arial"/>
          <w:sz w:val="20"/>
          <w:szCs w:val="20"/>
        </w:rPr>
        <w:t xml:space="preserve"> </w:t>
      </w:r>
      <w:r w:rsidRPr="00062CAD">
        <w:rPr>
          <w:rFonts w:eastAsia="MS Mincho"/>
          <w:b/>
          <w:noProof/>
          <w:color w:val="2B579A"/>
          <w:shd w:val="clear" w:color="auto" w:fill="E6E6E6"/>
        </w:rPr>
        <w:drawing>
          <wp:inline distT="0" distB="0" distL="0" distR="0" wp14:anchorId="2C167A40" wp14:editId="755CA304">
            <wp:extent cx="353695" cy="198120"/>
            <wp:effectExtent l="0" t="0" r="0" b="0"/>
            <wp:docPr id="72" name="Picture 262">
              <a:hlinkClick xmlns:a="http://schemas.openxmlformats.org/drawingml/2006/main" r:id="rId139"/>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2"/>
                    <pic:cNvPicPr>
                      <a:picLocks noChangeAspect="1" noChangeArrowheads="1"/>
                    </pic:cNvPicPr>
                  </pic:nvPicPr>
                  <pic:blipFill>
                    <a:blip r:embed="rId140">
                      <a:extLst>
                        <a:ext uri="{28A0092B-C50C-407E-A947-70E740481C1C}">
                          <a14:useLocalDpi xmlns:a14="http://schemas.microsoft.com/office/drawing/2010/main" val="0"/>
                        </a:ext>
                      </a:extLst>
                    </a:blip>
                    <a:srcRect/>
                    <a:stretch>
                      <a:fillRect/>
                    </a:stretch>
                  </pic:blipFill>
                  <pic:spPr bwMode="auto">
                    <a:xfrm>
                      <a:off x="0" y="0"/>
                      <a:ext cx="353695" cy="198120"/>
                    </a:xfrm>
                    <a:prstGeom prst="rect">
                      <a:avLst/>
                    </a:prstGeom>
                    <a:noFill/>
                    <a:ln>
                      <a:noFill/>
                    </a:ln>
                  </pic:spPr>
                </pic:pic>
              </a:graphicData>
            </a:graphic>
          </wp:inline>
        </w:drawing>
      </w:r>
      <w:r w:rsidRPr="00062CAD">
        <w:rPr>
          <w:rFonts w:ascii="Arial" w:hAnsi="Arial" w:cs="Arial"/>
          <w:sz w:val="20"/>
          <w:szCs w:val="20"/>
        </w:rPr>
        <w:t xml:space="preserve"> @CityofGreaterGeelong</w:t>
      </w:r>
    </w:p>
    <w:p w14:paraId="1199E02B" w14:textId="77777777" w:rsidR="00704F11" w:rsidRDefault="00704F11" w:rsidP="00704F11">
      <w:pPr>
        <w:spacing w:before="100" w:after="100"/>
        <w:rPr>
          <w:spacing w:val="0"/>
          <w:sz w:val="22"/>
          <w:szCs w:val="22"/>
        </w:rPr>
      </w:pPr>
    </w:p>
    <w:p w14:paraId="57397B81" w14:textId="77777777" w:rsidR="00704F11" w:rsidRPr="008E1933" w:rsidRDefault="00704F11" w:rsidP="00704F11">
      <w:pPr>
        <w:pStyle w:val="BodyText"/>
        <w:spacing w:before="100" w:after="100"/>
        <w:rPr>
          <w:rFonts w:ascii="Arial" w:hAnsi="Arial" w:cs="Arial"/>
          <w:sz w:val="20"/>
          <w:szCs w:val="20"/>
        </w:rPr>
      </w:pPr>
    </w:p>
    <w:p w14:paraId="360BDF2B" w14:textId="3E5246F0" w:rsidR="00CA4D7C" w:rsidRPr="00704F11" w:rsidRDefault="00CA4D7C" w:rsidP="00704F11"/>
    <w:sectPr w:rsidR="00CA4D7C" w:rsidRPr="00704F11" w:rsidSect="0010693E">
      <w:headerReference w:type="even" r:id="rId141"/>
      <w:headerReference w:type="default" r:id="rId142"/>
      <w:footerReference w:type="even" r:id="rId143"/>
      <w:footerReference w:type="default" r:id="rId144"/>
      <w:headerReference w:type="first" r:id="rId145"/>
      <w:footerReference w:type="first" r:id="rId146"/>
      <w:pgSz w:w="11907" w:h="16840" w:code="9"/>
      <w:pgMar w:top="720" w:right="720" w:bottom="720" w:left="720" w:header="567" w:footer="340"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A007AAE" w14:textId="77777777" w:rsidR="00383020" w:rsidRDefault="00383020">
      <w:pPr>
        <w:spacing w:line="240" w:lineRule="auto"/>
      </w:pPr>
      <w:r>
        <w:separator/>
      </w:r>
    </w:p>
  </w:endnote>
  <w:endnote w:type="continuationSeparator" w:id="0">
    <w:p w14:paraId="3A4B61F7" w14:textId="77777777" w:rsidR="00383020" w:rsidRDefault="00383020">
      <w:pPr>
        <w:spacing w:line="240" w:lineRule="auto"/>
      </w:pPr>
      <w:r>
        <w:continuationSeparator/>
      </w:r>
    </w:p>
  </w:endnote>
  <w:endnote w:type="continuationNotice" w:id="1">
    <w:p w14:paraId="2AD7C75F" w14:textId="77777777" w:rsidR="00383020" w:rsidRDefault="00383020">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ircular Std Book">
    <w:altName w:val="Calibri"/>
    <w:panose1 w:val="00000000000000000000"/>
    <w:charset w:val="00"/>
    <w:family w:val="swiss"/>
    <w:notTrueType/>
    <w:pitch w:val="variable"/>
    <w:sig w:usb0="8000002F" w:usb1="5000E47B" w:usb2="00000008" w:usb3="00000000" w:csb0="00000001" w:csb1="00000000"/>
  </w:font>
  <w:font w:name="Trebuchet MS">
    <w:panose1 w:val="020B0603020202020204"/>
    <w:charset w:val="00"/>
    <w:family w:val="swiss"/>
    <w:pitch w:val="variable"/>
    <w:sig w:usb0="000006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venir LT Std 65 Medium">
    <w:altName w:val="Calibri"/>
    <w:panose1 w:val="00000000000000000000"/>
    <w:charset w:val="00"/>
    <w:family w:val="swiss"/>
    <w:notTrueType/>
    <w:pitch w:val="variable"/>
    <w:sig w:usb0="00000003" w:usb1="4000204A" w:usb2="00000000" w:usb3="00000000" w:csb0="00000001" w:csb1="00000000"/>
  </w:font>
  <w:font w:name="Yu Mincho">
    <w:charset w:val="80"/>
    <w:family w:val="roman"/>
    <w:pitch w:val="variable"/>
    <w:sig w:usb0="800002E7" w:usb1="2AC7FCFF" w:usb2="00000012" w:usb3="00000000" w:csb0="0002009F" w:csb1="00000000"/>
  </w:font>
  <w:font w:name="Wingdings2">
    <w:altName w:val="Microsoft JhengHei"/>
    <w:panose1 w:val="00000000000000000000"/>
    <w:charset w:val="88"/>
    <w:family w:val="auto"/>
    <w:notTrueType/>
    <w:pitch w:val="default"/>
    <w:sig w:usb0="00000001" w:usb1="08080000" w:usb2="00000010" w:usb3="00000000" w:csb0="00100000" w:csb1="00000000"/>
  </w:font>
  <w:font w:name="Arial Nova">
    <w:charset w:val="00"/>
    <w:family w:val="swiss"/>
    <w:pitch w:val="variable"/>
    <w:sig w:usb0="0000028F" w:usb1="00000002" w:usb2="00000000" w:usb3="00000000" w:csb0="0000019F" w:csb1="00000000"/>
  </w:font>
  <w:font w:name="Arial Bold">
    <w:altName w:val="Arial"/>
    <w:panose1 w:val="00000000000000000000"/>
    <w:charset w:val="00"/>
    <w:family w:val="roman"/>
    <w:notTrueType/>
    <w:pitch w:val="default"/>
    <w:sig w:usb0="00000003" w:usb1="00000000" w:usb2="00000000" w:usb3="00000000" w:csb0="00000001" w:csb1="00000000"/>
  </w:font>
  <w:font w:name="Yu Gothic Light">
    <w:panose1 w:val="020B0300000000000000"/>
    <w:charset w:val="80"/>
    <w:family w:val="swiss"/>
    <w:pitch w:val="variable"/>
    <w:sig w:usb0="E00002FF" w:usb1="2AC7FDFF" w:usb2="00000016"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DA5180" w14:textId="77777777" w:rsidR="00704F11" w:rsidRDefault="00704F11">
    <w:pPr>
      <w:pStyle w:val="Footer"/>
    </w:pPr>
    <w:r>
      <w:rPr>
        <w:color w:val="2B579A"/>
        <w:shd w:val="clear" w:color="auto" w:fill="E6E6E6"/>
      </w:rPr>
      <w:fldChar w:fldCharType="begin"/>
    </w:r>
    <w:r>
      <w:instrText xml:space="preserve"> PAGE   \* MERGEFORMAT </w:instrText>
    </w:r>
    <w:r>
      <w:rPr>
        <w:color w:val="2B579A"/>
        <w:shd w:val="clear" w:color="auto" w:fill="E6E6E6"/>
      </w:rPr>
      <w:fldChar w:fldCharType="separate"/>
    </w:r>
    <w:r>
      <w:rPr>
        <w:noProof/>
      </w:rPr>
      <w:t>2</w:t>
    </w:r>
    <w:r>
      <w:rPr>
        <w:color w:val="2B579A"/>
        <w:shd w:val="clear" w:color="auto" w:fill="E6E6E6"/>
      </w:rPr>
      <w:fldChar w:fldCharType="end"/>
    </w:r>
  </w:p>
  <w:p w14:paraId="3C758A05" w14:textId="77777777" w:rsidR="00704F11" w:rsidRDefault="00704F11"/>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43EC02" w14:textId="77777777" w:rsidR="00704F11" w:rsidRDefault="00704F11">
    <w:pPr>
      <w:pStyle w:val="Footer"/>
    </w:pPr>
  </w:p>
  <w:p w14:paraId="1F25B058" w14:textId="77777777" w:rsidR="009163D4" w:rsidRDefault="009163D4"/>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D3E149" w14:textId="1F10344E" w:rsidR="009B6450" w:rsidRDefault="009B6450" w:rsidP="009B6450">
    <w:pPr>
      <w:pStyle w:val="Footer"/>
      <w:tabs>
        <w:tab w:val="left" w:pos="446"/>
        <w:tab w:val="right" w:pos="10806"/>
      </w:tabs>
    </w:pPr>
    <w:r>
      <w:rPr>
        <w:color w:val="2B579A"/>
        <w:shd w:val="clear" w:color="auto" w:fill="E6E6E6"/>
      </w:rPr>
      <w:fldChar w:fldCharType="begin"/>
    </w:r>
    <w:r>
      <w:instrText xml:space="preserve"> PAGE   \* MERGEFORMAT </w:instrText>
    </w:r>
    <w:r>
      <w:rPr>
        <w:color w:val="2B579A"/>
        <w:shd w:val="clear" w:color="auto" w:fill="E6E6E6"/>
      </w:rPr>
      <w:fldChar w:fldCharType="separate"/>
    </w:r>
    <w:r>
      <w:rPr>
        <w:color w:val="2B579A"/>
        <w:shd w:val="clear" w:color="auto" w:fill="E6E6E6"/>
      </w:rPr>
      <w:t>33</w:t>
    </w:r>
    <w:r>
      <w:rPr>
        <w:color w:val="2B579A"/>
        <w:shd w:val="clear" w:color="auto" w:fill="E6E6E6"/>
      </w:rPr>
      <w:fldChar w:fldCharType="end"/>
    </w:r>
  </w:p>
  <w:p w14:paraId="4A62A33E" w14:textId="77777777" w:rsidR="00704F11" w:rsidRDefault="00704F11">
    <w:pPr>
      <w:pStyle w:val="Footer"/>
    </w:pPr>
  </w:p>
  <w:p w14:paraId="6CAF5D46" w14:textId="77777777" w:rsidR="009163D4" w:rsidRDefault="009163D4"/>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6176FE" w14:textId="77777777" w:rsidR="00704F11" w:rsidRDefault="00704F11">
    <w:pPr>
      <w:pStyle w:val="Footer"/>
    </w:pPr>
  </w:p>
  <w:p w14:paraId="1AA758F6" w14:textId="77777777" w:rsidR="009163D4" w:rsidRDefault="009163D4"/>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669252" w14:textId="77777777" w:rsidR="00AE4FB9" w:rsidRDefault="00AE4FB9">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57F950" w14:textId="77777777" w:rsidR="00AE4FB9" w:rsidRDefault="00AE4FB9">
    <w:pPr>
      <w:pStyle w:val="Footer"/>
    </w:pPr>
    <w:r>
      <w:rPr>
        <w:color w:val="2B579A"/>
        <w:shd w:val="clear" w:color="auto" w:fill="E6E6E6"/>
      </w:rPr>
      <w:fldChar w:fldCharType="begin"/>
    </w:r>
    <w:r>
      <w:instrText xml:space="preserve"> PAGE   \* MERGEFORMAT </w:instrText>
    </w:r>
    <w:r>
      <w:rPr>
        <w:color w:val="2B579A"/>
        <w:shd w:val="clear" w:color="auto" w:fill="E6E6E6"/>
      </w:rPr>
      <w:fldChar w:fldCharType="separate"/>
    </w:r>
    <w:r>
      <w:rPr>
        <w:noProof/>
      </w:rPr>
      <w:t>2</w:t>
    </w:r>
    <w:r>
      <w:rPr>
        <w:color w:val="2B579A"/>
        <w:shd w:val="clear" w:color="auto" w:fill="E6E6E6"/>
      </w:rPr>
      <w:fldChar w:fldCharType="end"/>
    </w:r>
  </w:p>
  <w:p w14:paraId="3A045232" w14:textId="77777777" w:rsidR="00AE4FB9" w:rsidRDefault="00AE4FB9">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86E248" w14:textId="77777777" w:rsidR="00AE4FB9" w:rsidRDefault="00AE4FB9">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4D920F" w14:textId="77777777" w:rsidR="00704F11" w:rsidRDefault="00704F11">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20DDD5" w14:textId="77777777" w:rsidR="00704F11" w:rsidRDefault="00704F11">
    <w:pPr>
      <w:pStyle w:val="Footer"/>
    </w:pPr>
    <w:r>
      <w:rPr>
        <w:color w:val="2B579A"/>
        <w:shd w:val="clear" w:color="auto" w:fill="E6E6E6"/>
      </w:rPr>
      <w:fldChar w:fldCharType="begin"/>
    </w:r>
    <w:r>
      <w:instrText xml:space="preserve"> PAGE   \* MERGEFORMAT </w:instrText>
    </w:r>
    <w:r>
      <w:rPr>
        <w:color w:val="2B579A"/>
        <w:shd w:val="clear" w:color="auto" w:fill="E6E6E6"/>
      </w:rPr>
      <w:fldChar w:fldCharType="separate"/>
    </w:r>
    <w:r>
      <w:rPr>
        <w:noProof/>
      </w:rPr>
      <w:t>2</w:t>
    </w:r>
    <w:r>
      <w:rPr>
        <w:color w:val="2B579A"/>
        <w:shd w:val="clear" w:color="auto" w:fill="E6E6E6"/>
      </w:rPr>
      <w:fldChar w:fldCharType="end"/>
    </w:r>
  </w:p>
  <w:p w14:paraId="7BEAE108" w14:textId="77777777" w:rsidR="00704F11" w:rsidRDefault="00704F11">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6170AC" w14:textId="77777777" w:rsidR="00704F11" w:rsidRDefault="00704F11">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285761" w14:textId="77777777" w:rsidR="00CB7C72" w:rsidRDefault="00CB7C72">
    <w:pPr>
      <w:pStyle w:val="Foo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0FBFCE" w14:textId="77777777" w:rsidR="00CB7C72" w:rsidRDefault="00CB7C72">
    <w:pPr>
      <w:pStyle w:val="Footer"/>
    </w:pPr>
    <w:r>
      <w:rPr>
        <w:color w:val="2B579A"/>
        <w:shd w:val="clear" w:color="auto" w:fill="E6E6E6"/>
      </w:rPr>
      <w:fldChar w:fldCharType="begin"/>
    </w:r>
    <w:r>
      <w:instrText xml:space="preserve"> PAGE   \* MERGEFORMAT </w:instrText>
    </w:r>
    <w:r>
      <w:rPr>
        <w:color w:val="2B579A"/>
        <w:shd w:val="clear" w:color="auto" w:fill="E6E6E6"/>
      </w:rPr>
      <w:fldChar w:fldCharType="separate"/>
    </w:r>
    <w:r>
      <w:rPr>
        <w:noProof/>
      </w:rPr>
      <w:t>2</w:t>
    </w:r>
    <w:r>
      <w:rPr>
        <w:color w:val="2B579A"/>
        <w:shd w:val="clear" w:color="auto" w:fill="E6E6E6"/>
      </w:rPr>
      <w:fldChar w:fldCharType="end"/>
    </w:r>
  </w:p>
  <w:p w14:paraId="7A3E1920" w14:textId="77777777" w:rsidR="00CB7C72" w:rsidRDefault="00CB7C72">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EEE765" w14:textId="77777777" w:rsidR="00CB7C72" w:rsidRDefault="00CB7C7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139C4AA" w14:textId="77777777" w:rsidR="00383020" w:rsidRDefault="00383020">
      <w:pPr>
        <w:spacing w:line="240" w:lineRule="auto"/>
      </w:pPr>
      <w:r>
        <w:separator/>
      </w:r>
    </w:p>
  </w:footnote>
  <w:footnote w:type="continuationSeparator" w:id="0">
    <w:p w14:paraId="75EE6B03" w14:textId="77777777" w:rsidR="00383020" w:rsidRDefault="00383020">
      <w:pPr>
        <w:spacing w:line="240" w:lineRule="auto"/>
      </w:pPr>
      <w:r>
        <w:continuationSeparator/>
      </w:r>
    </w:p>
  </w:footnote>
  <w:footnote w:type="continuationNotice" w:id="1">
    <w:p w14:paraId="5D219CE4" w14:textId="77777777" w:rsidR="00383020" w:rsidRDefault="00383020">
      <w:pPr>
        <w:spacing w:line="240" w:lineRule="auto"/>
      </w:pPr>
    </w:p>
  </w:footnote>
  <w:footnote w:id="2">
    <w:p w14:paraId="1779E28D" w14:textId="1C5E7F68" w:rsidR="00746EF9" w:rsidRPr="000940EC" w:rsidRDefault="00746EF9" w:rsidP="00D759FB">
      <w:pPr>
        <w:autoSpaceDE w:val="0"/>
        <w:autoSpaceDN w:val="0"/>
        <w:adjustRightInd w:val="0"/>
        <w:rPr>
          <w:rFonts w:ascii="Arial" w:eastAsia="Calibri" w:hAnsi="Arial" w:cs="Arial"/>
          <w:spacing w:val="0"/>
          <w:sz w:val="16"/>
          <w:szCs w:val="16"/>
        </w:rPr>
      </w:pPr>
      <w:r w:rsidRPr="000940EC">
        <w:rPr>
          <w:rStyle w:val="FootnoteReference"/>
          <w:rFonts w:ascii="Arial" w:hAnsi="Arial" w:cs="Arial"/>
          <w:sz w:val="16"/>
          <w:szCs w:val="16"/>
        </w:rPr>
        <w:footnoteRef/>
      </w:r>
      <w:r>
        <w:rPr>
          <w:rFonts w:eastAsia="Calibri"/>
        </w:rPr>
        <w:t xml:space="preserve"> </w:t>
      </w:r>
      <w:r w:rsidRPr="00B97B0A">
        <w:rPr>
          <w:rFonts w:ascii="Arial" w:eastAsia="Calibri" w:hAnsi="Arial" w:cs="Arial"/>
          <w:color w:val="000000"/>
          <w:spacing w:val="0"/>
          <w:sz w:val="16"/>
          <w:szCs w:val="16"/>
        </w:rPr>
        <w:t>Source: National Institute of Economic and Industry Research (NIEIR) ©2021</w:t>
      </w:r>
      <w:r w:rsidR="002C7A35">
        <w:rPr>
          <w:rFonts w:ascii="Arial" w:eastAsia="Calibri" w:hAnsi="Arial" w:cs="Arial"/>
          <w:color w:val="000000"/>
          <w:spacing w:val="0"/>
          <w:sz w:val="16"/>
          <w:szCs w:val="16"/>
        </w:rPr>
        <w:t>,</w:t>
      </w:r>
      <w:r w:rsidRPr="00B97B0A">
        <w:rPr>
          <w:rFonts w:ascii="Arial" w:eastAsia="Calibri" w:hAnsi="Arial" w:cs="Arial"/>
          <w:color w:val="000000"/>
          <w:spacing w:val="0"/>
          <w:sz w:val="16"/>
          <w:szCs w:val="16"/>
        </w:rPr>
        <w:t xml:space="preserve"> </w:t>
      </w:r>
      <w:r w:rsidR="002C7A35">
        <w:rPr>
          <w:rFonts w:ascii="Arial" w:eastAsia="Calibri" w:hAnsi="Arial" w:cs="Arial"/>
          <w:color w:val="000000"/>
          <w:spacing w:val="0"/>
          <w:sz w:val="16"/>
          <w:szCs w:val="16"/>
        </w:rPr>
        <w:t>c</w:t>
      </w:r>
      <w:r w:rsidRPr="00B97B0A">
        <w:rPr>
          <w:rFonts w:ascii="Arial" w:eastAsia="Calibri" w:hAnsi="Arial" w:cs="Arial"/>
          <w:color w:val="000000"/>
          <w:spacing w:val="0"/>
          <w:sz w:val="16"/>
          <w:szCs w:val="16"/>
        </w:rPr>
        <w:t>ompiled and presented in economy.id by .id (informed decisions)</w:t>
      </w:r>
    </w:p>
  </w:footnote>
  <w:footnote w:id="3">
    <w:p w14:paraId="79DB3709" w14:textId="25B66821" w:rsidR="000C26C7" w:rsidRPr="000940EC" w:rsidRDefault="000C26C7" w:rsidP="00D759FB">
      <w:pPr>
        <w:autoSpaceDE w:val="0"/>
        <w:autoSpaceDN w:val="0"/>
        <w:adjustRightInd w:val="0"/>
        <w:rPr>
          <w:rFonts w:ascii="Arial" w:eastAsia="Calibri" w:hAnsi="Arial" w:cs="Arial"/>
          <w:spacing w:val="0"/>
          <w:sz w:val="16"/>
          <w:szCs w:val="16"/>
        </w:rPr>
      </w:pPr>
      <w:r w:rsidRPr="00AE3E2C">
        <w:rPr>
          <w:rStyle w:val="FootnoteReference"/>
          <w:rFonts w:ascii="Arial" w:hAnsi="Arial" w:cs="Arial"/>
          <w:sz w:val="16"/>
          <w:szCs w:val="16"/>
        </w:rPr>
        <w:footnoteRef/>
      </w:r>
      <w:r w:rsidR="00AE3E2C" w:rsidRPr="00AE3E2C">
        <w:rPr>
          <w:rFonts w:ascii="Arial" w:eastAsia="Arial" w:hAnsi="Arial" w:cs="Arial"/>
          <w:sz w:val="16"/>
          <w:szCs w:val="16"/>
          <w:lang w:val="en-US"/>
        </w:rPr>
        <w:t xml:space="preserve"> </w:t>
      </w:r>
      <w:r w:rsidR="00B97B0A" w:rsidRPr="00B97B0A">
        <w:rPr>
          <w:rFonts w:ascii="Arial" w:eastAsia="Calibri" w:hAnsi="Arial" w:cs="Arial"/>
          <w:color w:val="000000"/>
          <w:spacing w:val="0"/>
          <w:sz w:val="16"/>
          <w:szCs w:val="16"/>
        </w:rPr>
        <w:t>Source: Australian Bureau of Statistics</w:t>
      </w:r>
    </w:p>
  </w:footnote>
  <w:footnote w:id="4">
    <w:p w14:paraId="1B3C5AA0" w14:textId="6CC79299" w:rsidR="000C26C7" w:rsidRPr="000940EC" w:rsidRDefault="000C26C7" w:rsidP="00D759FB">
      <w:pPr>
        <w:rPr>
          <w:rFonts w:ascii="Arial" w:hAnsi="Arial" w:cs="Arial"/>
          <w:sz w:val="16"/>
          <w:szCs w:val="16"/>
        </w:rPr>
      </w:pPr>
      <w:r w:rsidRPr="00AE3E2C">
        <w:rPr>
          <w:rStyle w:val="FootnoteReference"/>
          <w:rFonts w:ascii="Arial" w:hAnsi="Arial" w:cs="Arial"/>
          <w:sz w:val="16"/>
          <w:szCs w:val="16"/>
        </w:rPr>
        <w:footnoteRef/>
      </w:r>
      <w:r w:rsidR="00AE3E2C" w:rsidRPr="00AE3E2C">
        <w:rPr>
          <w:rFonts w:ascii="Arial" w:eastAsia="Arial" w:hAnsi="Arial" w:cs="Arial"/>
          <w:sz w:val="16"/>
          <w:szCs w:val="16"/>
          <w:lang w:val="en-US"/>
        </w:rPr>
        <w:t xml:space="preserve"> </w:t>
      </w:r>
      <w:r w:rsidRPr="009560FA">
        <w:rPr>
          <w:rFonts w:ascii="Arial" w:eastAsia="Arial" w:hAnsi="Arial" w:cs="Arial"/>
          <w:sz w:val="16"/>
          <w:szCs w:val="16"/>
          <w:lang w:val="en-US"/>
        </w:rPr>
        <w:t xml:space="preserve">Source: </w:t>
      </w:r>
      <w:bookmarkStart w:id="13" w:name="_Hlk113532592"/>
      <w:r w:rsidRPr="009560FA">
        <w:rPr>
          <w:rFonts w:ascii="Arial" w:eastAsia="Arial" w:hAnsi="Arial" w:cs="Arial"/>
          <w:sz w:val="16"/>
          <w:szCs w:val="16"/>
          <w:lang w:val="en-US"/>
        </w:rPr>
        <w:t>National Skills Commission</w:t>
      </w:r>
      <w:bookmarkEnd w:id="13"/>
    </w:p>
  </w:footnote>
  <w:footnote w:id="5">
    <w:p w14:paraId="46BDB625" w14:textId="3641DD65" w:rsidR="00AE4FB9" w:rsidRPr="000C3CEA" w:rsidRDefault="00AE4FB9">
      <w:pPr>
        <w:pStyle w:val="FootnoteText"/>
        <w:rPr>
          <w:rFonts w:ascii="Arial" w:hAnsi="Arial" w:cs="Arial"/>
          <w:lang w:val="en-AU"/>
        </w:rPr>
      </w:pPr>
      <w:r w:rsidRPr="000C3CEA">
        <w:rPr>
          <w:rStyle w:val="FootnoteReference"/>
          <w:rFonts w:ascii="Arial" w:hAnsi="Arial" w:cs="Arial"/>
          <w:sz w:val="16"/>
          <w:szCs w:val="16"/>
        </w:rPr>
        <w:footnoteRef/>
      </w:r>
      <w:r w:rsidRPr="000C3CEA">
        <w:rPr>
          <w:rFonts w:ascii="Arial" w:hAnsi="Arial" w:cs="Arial"/>
          <w:sz w:val="16"/>
          <w:szCs w:val="16"/>
        </w:rPr>
        <w:t xml:space="preserve"> </w:t>
      </w:r>
      <w:r w:rsidRPr="000C3CEA">
        <w:rPr>
          <w:rFonts w:ascii="Arial" w:hAnsi="Arial" w:cs="Arial"/>
          <w:sz w:val="16"/>
          <w:szCs w:val="16"/>
          <w:lang w:val="en-AU"/>
        </w:rPr>
        <w:t>As at 30 June 2022</w:t>
      </w:r>
    </w:p>
  </w:footnote>
  <w:footnote w:id="6">
    <w:p w14:paraId="5427478B" w14:textId="1FC3F27E" w:rsidR="00AE4FB9" w:rsidRPr="000C3CEA" w:rsidRDefault="00AE4FB9">
      <w:pPr>
        <w:pStyle w:val="FootnoteText"/>
        <w:rPr>
          <w:rFonts w:ascii="Arial" w:hAnsi="Arial" w:cs="Arial"/>
          <w:lang w:val="en-AU"/>
        </w:rPr>
      </w:pPr>
      <w:r w:rsidRPr="000C3CEA">
        <w:rPr>
          <w:rStyle w:val="FootnoteReference"/>
          <w:rFonts w:ascii="Arial" w:hAnsi="Arial" w:cs="Arial"/>
          <w:sz w:val="16"/>
          <w:szCs w:val="16"/>
        </w:rPr>
        <w:footnoteRef/>
      </w:r>
      <w:r w:rsidRPr="000C3CEA">
        <w:rPr>
          <w:rFonts w:ascii="Arial" w:hAnsi="Arial" w:cs="Arial"/>
        </w:rPr>
        <w:t xml:space="preserve"> </w:t>
      </w:r>
      <w:r w:rsidRPr="000C3CEA">
        <w:rPr>
          <w:rFonts w:ascii="Arial" w:hAnsi="Arial" w:cs="Arial"/>
          <w:sz w:val="16"/>
          <w:szCs w:val="16"/>
        </w:rPr>
        <w:t>Excludes casual employees</w:t>
      </w:r>
    </w:p>
  </w:footnote>
  <w:footnote w:id="7">
    <w:p w14:paraId="60CC20AF" w14:textId="0982861B" w:rsidR="00AE4FB9" w:rsidRPr="000C3CEA" w:rsidRDefault="00AE4FB9">
      <w:pPr>
        <w:pStyle w:val="FootnoteText"/>
        <w:rPr>
          <w:rFonts w:ascii="Arial" w:hAnsi="Arial" w:cs="Arial"/>
          <w:sz w:val="16"/>
          <w:szCs w:val="16"/>
          <w:lang w:val="en-AU"/>
        </w:rPr>
      </w:pPr>
      <w:r w:rsidRPr="000C3CEA">
        <w:rPr>
          <w:rStyle w:val="FootnoteReference"/>
          <w:rFonts w:ascii="Arial" w:hAnsi="Arial" w:cs="Arial"/>
          <w:sz w:val="16"/>
          <w:szCs w:val="16"/>
        </w:rPr>
        <w:footnoteRef/>
      </w:r>
      <w:r w:rsidRPr="000C3CEA">
        <w:rPr>
          <w:rFonts w:ascii="Arial" w:hAnsi="Arial" w:cs="Arial"/>
          <w:sz w:val="16"/>
          <w:szCs w:val="16"/>
        </w:rPr>
        <w:t xml:space="preserve"> Total includes 0.3 FTE</w:t>
      </w:r>
      <w:r w:rsidR="000C3CEA">
        <w:rPr>
          <w:rFonts w:ascii="Arial" w:hAnsi="Arial" w:cs="Arial"/>
          <w:sz w:val="16"/>
          <w:szCs w:val="16"/>
        </w:rPr>
        <w:t xml:space="preserve"> </w:t>
      </w:r>
      <w:r w:rsidRPr="000C3CEA">
        <w:rPr>
          <w:rFonts w:ascii="Arial" w:hAnsi="Arial" w:cs="Arial"/>
          <w:sz w:val="16"/>
          <w:szCs w:val="16"/>
        </w:rPr>
        <w:t>of self-described gender</w:t>
      </w:r>
    </w:p>
  </w:footnote>
  <w:footnote w:id="8">
    <w:p w14:paraId="4405C445" w14:textId="77777777" w:rsidR="00B66B12" w:rsidRPr="00123848" w:rsidRDefault="00B66B12" w:rsidP="00380CB2">
      <w:pPr>
        <w:pStyle w:val="FootnoteText"/>
        <w:rPr>
          <w:rFonts w:ascii="Arial" w:hAnsi="Arial" w:cs="Arial"/>
          <w:sz w:val="16"/>
          <w:szCs w:val="16"/>
          <w:lang w:val="en-AU"/>
        </w:rPr>
      </w:pPr>
      <w:r w:rsidRPr="00123848">
        <w:rPr>
          <w:rStyle w:val="FootnoteReference"/>
          <w:rFonts w:ascii="Arial" w:eastAsia="MS Gothic" w:hAnsi="Arial" w:cs="Arial"/>
          <w:sz w:val="16"/>
          <w:szCs w:val="16"/>
        </w:rPr>
        <w:footnoteRef/>
      </w:r>
      <w:r w:rsidRPr="00123848">
        <w:rPr>
          <w:rFonts w:ascii="Arial" w:hAnsi="Arial" w:cs="Arial"/>
          <w:sz w:val="16"/>
          <w:szCs w:val="16"/>
        </w:rPr>
        <w:t xml:space="preserve"> </w:t>
      </w:r>
      <w:r w:rsidRPr="00123848">
        <w:rPr>
          <w:rFonts w:ascii="Arial" w:hAnsi="Arial" w:cs="Arial"/>
          <w:sz w:val="16"/>
          <w:szCs w:val="16"/>
          <w:lang w:val="en-AU"/>
        </w:rPr>
        <w:t>Mayor June 2020 – June 2022</w:t>
      </w:r>
    </w:p>
  </w:footnote>
  <w:footnote w:id="9">
    <w:p w14:paraId="636D2F4D" w14:textId="10B48AF5" w:rsidR="00123848" w:rsidRPr="00123848" w:rsidRDefault="00123848" w:rsidP="00AE4FB9">
      <w:pPr>
        <w:pStyle w:val="FootnoteText"/>
        <w:rPr>
          <w:rFonts w:ascii="Arial" w:hAnsi="Arial" w:cs="Arial"/>
          <w:sz w:val="16"/>
          <w:szCs w:val="16"/>
          <w:lang w:val="en-AU"/>
        </w:rPr>
      </w:pPr>
      <w:r w:rsidRPr="00123848">
        <w:rPr>
          <w:rStyle w:val="FootnoteReference"/>
          <w:rFonts w:ascii="Arial" w:eastAsia="MS Gothic" w:hAnsi="Arial" w:cs="Arial"/>
          <w:sz w:val="16"/>
          <w:szCs w:val="16"/>
        </w:rPr>
        <w:footnoteRef/>
      </w:r>
      <w:r w:rsidRPr="00123848">
        <w:rPr>
          <w:rFonts w:ascii="Arial" w:hAnsi="Arial" w:cs="Arial"/>
          <w:sz w:val="16"/>
          <w:szCs w:val="16"/>
        </w:rPr>
        <w:t xml:space="preserve"> </w:t>
      </w:r>
      <w:r w:rsidRPr="00123848">
        <w:rPr>
          <w:rFonts w:ascii="Arial" w:hAnsi="Arial" w:cs="Arial"/>
          <w:sz w:val="16"/>
          <w:szCs w:val="16"/>
          <w:lang w:val="en-AU"/>
        </w:rPr>
        <w:t>Elected Mayor 17 June 2022</w:t>
      </w:r>
    </w:p>
  </w:footnote>
  <w:footnote w:id="10">
    <w:p w14:paraId="499AEE17" w14:textId="77777777" w:rsidR="00123848" w:rsidRPr="00380CB2" w:rsidRDefault="00123848" w:rsidP="00380CB2">
      <w:pPr>
        <w:pStyle w:val="FootnoteText"/>
        <w:rPr>
          <w:rFonts w:ascii="Arial" w:hAnsi="Arial" w:cs="Arial"/>
          <w:sz w:val="16"/>
          <w:szCs w:val="16"/>
          <w:lang w:val="en-AU"/>
        </w:rPr>
      </w:pPr>
      <w:r w:rsidRPr="00123848">
        <w:rPr>
          <w:rStyle w:val="FootnoteReference"/>
          <w:rFonts w:ascii="Arial" w:eastAsia="MS Gothic" w:hAnsi="Arial" w:cs="Arial"/>
          <w:sz w:val="16"/>
          <w:szCs w:val="16"/>
        </w:rPr>
        <w:footnoteRef/>
      </w:r>
      <w:r w:rsidRPr="00123848">
        <w:rPr>
          <w:rFonts w:ascii="Arial" w:hAnsi="Arial" w:cs="Arial"/>
          <w:sz w:val="16"/>
          <w:szCs w:val="16"/>
        </w:rPr>
        <w:t xml:space="preserve"> </w:t>
      </w:r>
      <w:r w:rsidRPr="00123848">
        <w:rPr>
          <w:rFonts w:ascii="Arial" w:hAnsi="Arial" w:cs="Arial"/>
          <w:sz w:val="16"/>
          <w:szCs w:val="16"/>
          <w:lang w:val="en-AU"/>
        </w:rPr>
        <w:t>Deputy Mayor June 2020 – June 2022, performing Mayoral duties January – June 2022</w:t>
      </w:r>
    </w:p>
  </w:footnote>
  <w:footnote w:id="11">
    <w:p w14:paraId="532E96D2" w14:textId="47CBFAC5" w:rsidR="008C1D9C" w:rsidRPr="004107DE" w:rsidRDefault="008C1D9C" w:rsidP="00BC3755">
      <w:pPr>
        <w:pStyle w:val="FootnoteText"/>
        <w:spacing w:line="270" w:lineRule="atLeast"/>
        <w:rPr>
          <w:rFonts w:ascii="Arial" w:hAnsi="Arial" w:cs="Arial"/>
          <w:sz w:val="16"/>
          <w:szCs w:val="16"/>
          <w:lang w:val="en-AU"/>
        </w:rPr>
      </w:pPr>
      <w:r w:rsidRPr="004107DE">
        <w:rPr>
          <w:rStyle w:val="FootnoteReference"/>
          <w:rFonts w:ascii="Arial" w:hAnsi="Arial" w:cs="Arial"/>
          <w:sz w:val="16"/>
          <w:szCs w:val="16"/>
        </w:rPr>
        <w:footnoteRef/>
      </w:r>
      <w:r w:rsidR="00092AB8" w:rsidRPr="004107DE">
        <w:rPr>
          <w:rFonts w:ascii="Arial" w:hAnsi="Arial" w:cs="Arial"/>
          <w:sz w:val="16"/>
          <w:szCs w:val="16"/>
        </w:rPr>
        <w:t xml:space="preserve">  </w:t>
      </w:r>
      <w:r w:rsidRPr="004107DE">
        <w:rPr>
          <w:rFonts w:ascii="Arial" w:hAnsi="Arial" w:cs="Arial"/>
          <w:sz w:val="16"/>
          <w:szCs w:val="16"/>
        </w:rPr>
        <w:t>Source: Population and household forecasts, 2016 to 2041, prepared by </w:t>
      </w:r>
      <w:hyperlink r:id="rId1" w:tgtFrame="_blank" w:tooltip=".id website" w:history="1">
        <w:r w:rsidRPr="004107DE">
          <w:rPr>
            <w:rStyle w:val="Hyperlink"/>
            <w:rFonts w:ascii="Arial" w:hAnsi="Arial" w:cs="Arial"/>
            <w:color w:val="auto"/>
            <w:sz w:val="16"/>
            <w:szCs w:val="16"/>
          </w:rPr>
          <w:t>.id</w:t>
        </w:r>
      </w:hyperlink>
      <w:r w:rsidRPr="004107DE">
        <w:rPr>
          <w:rFonts w:ascii="Arial" w:hAnsi="Arial" w:cs="Arial"/>
          <w:sz w:val="16"/>
          <w:szCs w:val="16"/>
        </w:rPr>
        <w:t> (informed decisions), May 2019</w:t>
      </w:r>
    </w:p>
  </w:footnote>
  <w:footnote w:id="12">
    <w:p w14:paraId="3ECDBF0D" w14:textId="53CED927" w:rsidR="00B07011" w:rsidRPr="004107DE" w:rsidRDefault="00B07011" w:rsidP="00BC3755">
      <w:pPr>
        <w:pStyle w:val="FootnoteText"/>
        <w:spacing w:line="270" w:lineRule="atLeast"/>
        <w:rPr>
          <w:rFonts w:ascii="Arial" w:hAnsi="Arial" w:cs="Arial"/>
          <w:sz w:val="16"/>
          <w:szCs w:val="16"/>
          <w:lang w:val="en-AU"/>
        </w:rPr>
      </w:pPr>
      <w:r w:rsidRPr="004107DE">
        <w:rPr>
          <w:rStyle w:val="FootnoteReference"/>
          <w:rFonts w:ascii="Arial" w:hAnsi="Arial" w:cs="Arial"/>
          <w:sz w:val="16"/>
          <w:szCs w:val="16"/>
        </w:rPr>
        <w:footnoteRef/>
      </w:r>
      <w:r w:rsidR="00092AB8" w:rsidRPr="004107DE">
        <w:rPr>
          <w:rFonts w:ascii="Arial" w:hAnsi="Arial" w:cs="Arial"/>
          <w:sz w:val="16"/>
          <w:szCs w:val="16"/>
        </w:rPr>
        <w:t xml:space="preserve"> </w:t>
      </w:r>
      <w:r w:rsidRPr="004107DE">
        <w:rPr>
          <w:rStyle w:val="ARBodyText"/>
          <w:rFonts w:ascii="Arial" w:eastAsia="MS Gothic" w:hAnsi="Arial" w:cs="Arial"/>
          <w:sz w:val="16"/>
          <w:szCs w:val="16"/>
        </w:rPr>
        <w:t>Source:</w:t>
      </w:r>
      <w:r w:rsidRPr="004107DE">
        <w:rPr>
          <w:rFonts w:ascii="Arial" w:hAnsi="Arial" w:cs="Arial"/>
          <w:sz w:val="16"/>
          <w:szCs w:val="16"/>
          <w:shd w:val="clear" w:color="auto" w:fill="FFFFFF"/>
        </w:rPr>
        <w:t> </w:t>
      </w:r>
      <w:hyperlink r:id="rId2" w:tgtFrame="_blank" w:tooltip="National Institute of Economic and Industry Research (NIEIR)" w:history="1">
        <w:r w:rsidRPr="004107DE">
          <w:rPr>
            <w:rStyle w:val="Hyperlink"/>
            <w:rFonts w:ascii="Arial" w:hAnsi="Arial" w:cs="Arial"/>
            <w:color w:val="auto"/>
            <w:sz w:val="16"/>
            <w:szCs w:val="16"/>
            <w:u w:val="none"/>
            <w:shd w:val="clear" w:color="auto" w:fill="FFFFFF"/>
          </w:rPr>
          <w:t>National Institute of Economic and Industry Research (NIEIR)</w:t>
        </w:r>
      </w:hyperlink>
      <w:r w:rsidRPr="004107DE">
        <w:rPr>
          <w:rFonts w:ascii="Arial" w:hAnsi="Arial" w:cs="Arial"/>
          <w:sz w:val="16"/>
          <w:szCs w:val="16"/>
          <w:shd w:val="clear" w:color="auto" w:fill="FFFFFF"/>
        </w:rPr>
        <w:t> ©2021</w:t>
      </w:r>
      <w:r w:rsidR="000A03C3" w:rsidRPr="004107DE">
        <w:rPr>
          <w:rFonts w:ascii="Arial" w:hAnsi="Arial" w:cs="Arial"/>
          <w:sz w:val="16"/>
          <w:szCs w:val="16"/>
          <w:shd w:val="clear" w:color="auto" w:fill="FFFFFF"/>
        </w:rPr>
        <w:t>,</w:t>
      </w:r>
      <w:r w:rsidRPr="004107DE">
        <w:rPr>
          <w:rFonts w:ascii="Arial" w:hAnsi="Arial" w:cs="Arial"/>
          <w:sz w:val="16"/>
          <w:szCs w:val="16"/>
          <w:shd w:val="clear" w:color="auto" w:fill="FFFFFF"/>
        </w:rPr>
        <w:t xml:space="preserve"> </w:t>
      </w:r>
      <w:r w:rsidR="000A03C3" w:rsidRPr="004107DE">
        <w:rPr>
          <w:rFonts w:ascii="Arial" w:hAnsi="Arial" w:cs="Arial"/>
          <w:sz w:val="16"/>
          <w:szCs w:val="16"/>
          <w:shd w:val="clear" w:color="auto" w:fill="FFFFFF"/>
        </w:rPr>
        <w:t>c</w:t>
      </w:r>
      <w:r w:rsidRPr="004107DE">
        <w:rPr>
          <w:rFonts w:ascii="Arial" w:hAnsi="Arial" w:cs="Arial"/>
          <w:sz w:val="16"/>
          <w:szCs w:val="16"/>
          <w:shd w:val="clear" w:color="auto" w:fill="FFFFFF"/>
        </w:rPr>
        <w:t>ompiled and presented in economy.id by </w:t>
      </w:r>
      <w:hyperlink r:id="rId3" w:tgtFrame="_blank" w:tooltip=" .id (informed decisions)" w:history="1">
        <w:r w:rsidRPr="004107DE">
          <w:rPr>
            <w:rStyle w:val="Hyperlink"/>
            <w:rFonts w:ascii="Arial" w:hAnsi="Arial" w:cs="Arial"/>
            <w:color w:val="auto"/>
            <w:sz w:val="16"/>
            <w:szCs w:val="16"/>
            <w:u w:val="none"/>
            <w:shd w:val="clear" w:color="auto" w:fill="FFFFFF"/>
          </w:rPr>
          <w:t>.id (informed decisions)</w:t>
        </w:r>
      </w:hyperlink>
    </w:p>
  </w:footnote>
  <w:footnote w:id="13">
    <w:p w14:paraId="5FB1530D" w14:textId="220BBAC3" w:rsidR="008C1D9C" w:rsidRPr="004107DE" w:rsidRDefault="008C1D9C" w:rsidP="00BC3755">
      <w:pPr>
        <w:pStyle w:val="FootnoteText"/>
        <w:spacing w:line="270" w:lineRule="atLeast"/>
        <w:rPr>
          <w:rFonts w:ascii="Arial" w:hAnsi="Arial" w:cs="Arial"/>
          <w:sz w:val="16"/>
          <w:szCs w:val="16"/>
          <w:lang w:val="en-AU"/>
        </w:rPr>
      </w:pPr>
      <w:r w:rsidRPr="004107DE">
        <w:rPr>
          <w:rStyle w:val="FootnoteReference"/>
          <w:rFonts w:ascii="Arial" w:hAnsi="Arial" w:cs="Arial"/>
          <w:sz w:val="16"/>
          <w:szCs w:val="16"/>
        </w:rPr>
        <w:footnoteRef/>
      </w:r>
      <w:r w:rsidRPr="004107DE">
        <w:rPr>
          <w:rFonts w:ascii="Arial" w:hAnsi="Arial" w:cs="Arial"/>
          <w:sz w:val="16"/>
          <w:szCs w:val="16"/>
        </w:rPr>
        <w:t xml:space="preserve"> </w:t>
      </w:r>
      <w:r w:rsidRPr="004107DE">
        <w:rPr>
          <w:rStyle w:val="ARBodyText"/>
          <w:rFonts w:ascii="Arial" w:eastAsia="MS Gothic" w:hAnsi="Arial" w:cs="Arial"/>
          <w:sz w:val="16"/>
          <w:szCs w:val="16"/>
        </w:rPr>
        <w:t>Source:</w:t>
      </w:r>
      <w:r w:rsidR="00BC3755" w:rsidRPr="004107DE">
        <w:rPr>
          <w:rStyle w:val="ARBodyText"/>
          <w:rFonts w:ascii="Arial" w:eastAsia="MS Gothic" w:hAnsi="Arial" w:cs="Arial"/>
          <w:sz w:val="16"/>
          <w:szCs w:val="16"/>
        </w:rPr>
        <w:t xml:space="preserve"> </w:t>
      </w:r>
      <w:r w:rsidR="00A202CC" w:rsidRPr="004107DE">
        <w:rPr>
          <w:rStyle w:val="ARBodyText"/>
          <w:rFonts w:ascii="Arial" w:eastAsia="MS Gothic" w:hAnsi="Arial" w:cs="Arial"/>
          <w:sz w:val="16"/>
          <w:szCs w:val="16"/>
        </w:rPr>
        <w:t>Australian Bureau of Statistics</w:t>
      </w:r>
    </w:p>
  </w:footnote>
  <w:footnote w:id="14">
    <w:p w14:paraId="517D74EA" w14:textId="37087D91" w:rsidR="009B6450" w:rsidRPr="00AE3E2C" w:rsidRDefault="009B6450" w:rsidP="009B6450">
      <w:pPr>
        <w:rPr>
          <w:sz w:val="16"/>
          <w:szCs w:val="16"/>
        </w:rPr>
      </w:pPr>
      <w:r w:rsidRPr="004107DE">
        <w:rPr>
          <w:rStyle w:val="FootnoteReference"/>
          <w:rFonts w:ascii="Arial" w:hAnsi="Arial" w:cs="Arial"/>
          <w:sz w:val="16"/>
          <w:szCs w:val="16"/>
        </w:rPr>
        <w:footnoteRef/>
      </w:r>
      <w:r w:rsidRPr="004107DE">
        <w:rPr>
          <w:rFonts w:ascii="Arial" w:eastAsia="Arial" w:hAnsi="Arial" w:cs="Arial"/>
          <w:sz w:val="16"/>
          <w:szCs w:val="16"/>
          <w:lang w:val="en-US"/>
        </w:rPr>
        <w:t xml:space="preserve"> Source: National Skills Commission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79F5C3" w14:textId="77777777" w:rsidR="00704F11" w:rsidRDefault="00704F11">
    <w:pPr>
      <w:pStyle w:val="Header"/>
    </w:pPr>
  </w:p>
  <w:p w14:paraId="1D786864" w14:textId="77777777" w:rsidR="009163D4" w:rsidRDefault="009163D4"/>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6738BF" w14:textId="77777777" w:rsidR="00704F11" w:rsidRDefault="00704F11">
    <w:pPr>
      <w:pStyle w:val="Header"/>
    </w:pPr>
  </w:p>
  <w:p w14:paraId="667DCA14" w14:textId="77777777" w:rsidR="009163D4" w:rsidRDefault="009163D4"/>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A2754D" w14:textId="77777777" w:rsidR="00704F11" w:rsidRDefault="00704F11">
    <w:pPr>
      <w:pStyle w:val="Header"/>
    </w:pPr>
  </w:p>
  <w:p w14:paraId="2923CF82" w14:textId="77777777" w:rsidR="009163D4" w:rsidRDefault="009163D4"/>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E4D827" w14:textId="77777777" w:rsidR="00AE4FB9" w:rsidRDefault="00AE4FB9">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8E9335" w14:textId="77777777" w:rsidR="00AE4FB9" w:rsidRDefault="00AE4FB9">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B16F0F" w14:textId="77777777" w:rsidR="00AE4FB9" w:rsidRDefault="00AE4FB9">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2B5C9E" w14:textId="77777777" w:rsidR="00704F11" w:rsidRDefault="00704F11">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B1CAEA" w14:textId="77777777" w:rsidR="00704F11" w:rsidRDefault="00704F11">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CEA2DA" w14:textId="77777777" w:rsidR="00704F11" w:rsidRDefault="00704F11">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38D092" w14:textId="77777777" w:rsidR="00CB7C72" w:rsidRDefault="00CB7C72">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C7AB9D" w14:textId="77777777" w:rsidR="00CB7C72" w:rsidRDefault="00CB7C72">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BFF06D" w14:textId="77777777" w:rsidR="00CB7C72" w:rsidRDefault="00CB7C72">
    <w:pPr>
      <w:pStyle w:val="Header"/>
    </w:pPr>
  </w:p>
</w:hdr>
</file>

<file path=word/intelligence2.xml><?xml version="1.0" encoding="utf-8"?>
<int2:intelligence xmlns:int2="http://schemas.microsoft.com/office/intelligence/2020/intelligence" xmlns:oel="http://schemas.microsoft.com/office/2019/extlst">
  <int2:observations>
    <int2:bookmark int2:bookmarkName="_Int_7MB4c2wR" int2:invalidationBookmarkName="" int2:hashCode="n48+X80I7WhqvH" int2:id="Lu5ztsuk">
      <int2:state int2:value="Rejected" int2:type="LegacyProofing"/>
    </int2:bookmark>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F40286F0"/>
    <w:lvl w:ilvl="0">
      <w:start w:val="1"/>
      <w:numFmt w:val="bullet"/>
      <w:pStyle w:val="ListBullet3"/>
      <w:lvlText w:val=""/>
      <w:lvlJc w:val="left"/>
      <w:pPr>
        <w:ind w:left="360" w:hanging="360"/>
      </w:pPr>
      <w:rPr>
        <w:rFonts w:ascii="Symbol" w:hAnsi="Symbol" w:hint="default"/>
      </w:rPr>
    </w:lvl>
  </w:abstractNum>
  <w:abstractNum w:abstractNumId="1" w15:restartNumberingAfterBreak="0">
    <w:nsid w:val="01041399"/>
    <w:multiLevelType w:val="hybridMultilevel"/>
    <w:tmpl w:val="DAF6C602"/>
    <w:lvl w:ilvl="0" w:tplc="2E3AE3E0">
      <w:start w:val="1"/>
      <w:numFmt w:val="bullet"/>
      <w:lvlText w:val=""/>
      <w:lvlJc w:val="left"/>
      <w:pPr>
        <w:tabs>
          <w:tab w:val="num" w:pos="720"/>
        </w:tabs>
        <w:ind w:left="720" w:hanging="360"/>
      </w:pPr>
      <w:rPr>
        <w:rFonts w:ascii="Symbol" w:hAnsi="Symbol" w:hint="default"/>
      </w:rPr>
    </w:lvl>
    <w:lvl w:ilvl="1" w:tplc="BFC20E48">
      <w:numFmt w:val="bullet"/>
      <w:lvlText w:val="-"/>
      <w:lvlJc w:val="left"/>
      <w:pPr>
        <w:ind w:left="1440" w:hanging="360"/>
      </w:pPr>
      <w:rPr>
        <w:rFonts w:ascii="Arial" w:eastAsia="Times New Roman" w:hAnsi="Arial" w:cs="Arial" w:hint="default"/>
      </w:rPr>
    </w:lvl>
    <w:lvl w:ilvl="2" w:tplc="50543A6A" w:tentative="1">
      <w:start w:val="1"/>
      <w:numFmt w:val="bullet"/>
      <w:lvlText w:val=""/>
      <w:lvlJc w:val="left"/>
      <w:pPr>
        <w:tabs>
          <w:tab w:val="num" w:pos="2160"/>
        </w:tabs>
        <w:ind w:left="2160" w:hanging="360"/>
      </w:pPr>
      <w:rPr>
        <w:rFonts w:ascii="Symbol" w:hAnsi="Symbol" w:hint="default"/>
      </w:rPr>
    </w:lvl>
    <w:lvl w:ilvl="3" w:tplc="879852D6" w:tentative="1">
      <w:start w:val="1"/>
      <w:numFmt w:val="bullet"/>
      <w:lvlText w:val=""/>
      <w:lvlJc w:val="left"/>
      <w:pPr>
        <w:tabs>
          <w:tab w:val="num" w:pos="2880"/>
        </w:tabs>
        <w:ind w:left="2880" w:hanging="360"/>
      </w:pPr>
      <w:rPr>
        <w:rFonts w:ascii="Symbol" w:hAnsi="Symbol" w:hint="default"/>
      </w:rPr>
    </w:lvl>
    <w:lvl w:ilvl="4" w:tplc="39608228" w:tentative="1">
      <w:start w:val="1"/>
      <w:numFmt w:val="bullet"/>
      <w:lvlText w:val=""/>
      <w:lvlJc w:val="left"/>
      <w:pPr>
        <w:tabs>
          <w:tab w:val="num" w:pos="3600"/>
        </w:tabs>
        <w:ind w:left="3600" w:hanging="360"/>
      </w:pPr>
      <w:rPr>
        <w:rFonts w:ascii="Symbol" w:hAnsi="Symbol" w:hint="default"/>
      </w:rPr>
    </w:lvl>
    <w:lvl w:ilvl="5" w:tplc="BD783432" w:tentative="1">
      <w:start w:val="1"/>
      <w:numFmt w:val="bullet"/>
      <w:lvlText w:val=""/>
      <w:lvlJc w:val="left"/>
      <w:pPr>
        <w:tabs>
          <w:tab w:val="num" w:pos="4320"/>
        </w:tabs>
        <w:ind w:left="4320" w:hanging="360"/>
      </w:pPr>
      <w:rPr>
        <w:rFonts w:ascii="Symbol" w:hAnsi="Symbol" w:hint="default"/>
      </w:rPr>
    </w:lvl>
    <w:lvl w:ilvl="6" w:tplc="BB3A1562" w:tentative="1">
      <w:start w:val="1"/>
      <w:numFmt w:val="bullet"/>
      <w:lvlText w:val=""/>
      <w:lvlJc w:val="left"/>
      <w:pPr>
        <w:tabs>
          <w:tab w:val="num" w:pos="5040"/>
        </w:tabs>
        <w:ind w:left="5040" w:hanging="360"/>
      </w:pPr>
      <w:rPr>
        <w:rFonts w:ascii="Symbol" w:hAnsi="Symbol" w:hint="default"/>
      </w:rPr>
    </w:lvl>
    <w:lvl w:ilvl="7" w:tplc="D2664658" w:tentative="1">
      <w:start w:val="1"/>
      <w:numFmt w:val="bullet"/>
      <w:lvlText w:val=""/>
      <w:lvlJc w:val="left"/>
      <w:pPr>
        <w:tabs>
          <w:tab w:val="num" w:pos="5760"/>
        </w:tabs>
        <w:ind w:left="5760" w:hanging="360"/>
      </w:pPr>
      <w:rPr>
        <w:rFonts w:ascii="Symbol" w:hAnsi="Symbol" w:hint="default"/>
      </w:rPr>
    </w:lvl>
    <w:lvl w:ilvl="8" w:tplc="21041BCC" w:tentative="1">
      <w:start w:val="1"/>
      <w:numFmt w:val="bullet"/>
      <w:lvlText w:val=""/>
      <w:lvlJc w:val="left"/>
      <w:pPr>
        <w:tabs>
          <w:tab w:val="num" w:pos="6480"/>
        </w:tabs>
        <w:ind w:left="6480" w:hanging="360"/>
      </w:pPr>
      <w:rPr>
        <w:rFonts w:ascii="Symbol" w:hAnsi="Symbol" w:hint="default"/>
      </w:rPr>
    </w:lvl>
  </w:abstractNum>
  <w:abstractNum w:abstractNumId="2" w15:restartNumberingAfterBreak="0">
    <w:nsid w:val="016B21E0"/>
    <w:multiLevelType w:val="hybridMultilevel"/>
    <w:tmpl w:val="8ECE0C30"/>
    <w:lvl w:ilvl="0" w:tplc="985C981C">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 w15:restartNumberingAfterBreak="0">
    <w:nsid w:val="01C92951"/>
    <w:multiLevelType w:val="hybridMultilevel"/>
    <w:tmpl w:val="6DC24A5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28839D4"/>
    <w:multiLevelType w:val="hybridMultilevel"/>
    <w:tmpl w:val="6122E8C8"/>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5" w15:restartNumberingAfterBreak="0">
    <w:nsid w:val="03A57C1D"/>
    <w:multiLevelType w:val="hybridMultilevel"/>
    <w:tmpl w:val="797C2DC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23" w:hanging="360"/>
      </w:pPr>
      <w:rPr>
        <w:rFonts w:ascii="Courier New" w:hAnsi="Courier New" w:cs="Courier New" w:hint="default"/>
      </w:rPr>
    </w:lvl>
    <w:lvl w:ilvl="2" w:tplc="0C090005" w:tentative="1">
      <w:start w:val="1"/>
      <w:numFmt w:val="bullet"/>
      <w:lvlText w:val=""/>
      <w:lvlJc w:val="left"/>
      <w:pPr>
        <w:ind w:left="743" w:hanging="360"/>
      </w:pPr>
      <w:rPr>
        <w:rFonts w:ascii="Wingdings" w:hAnsi="Wingdings" w:hint="default"/>
      </w:rPr>
    </w:lvl>
    <w:lvl w:ilvl="3" w:tplc="0C090001" w:tentative="1">
      <w:start w:val="1"/>
      <w:numFmt w:val="bullet"/>
      <w:lvlText w:val=""/>
      <w:lvlJc w:val="left"/>
      <w:pPr>
        <w:ind w:left="1463" w:hanging="360"/>
      </w:pPr>
      <w:rPr>
        <w:rFonts w:ascii="Symbol" w:hAnsi="Symbol" w:hint="default"/>
      </w:rPr>
    </w:lvl>
    <w:lvl w:ilvl="4" w:tplc="0C090003" w:tentative="1">
      <w:start w:val="1"/>
      <w:numFmt w:val="bullet"/>
      <w:lvlText w:val="o"/>
      <w:lvlJc w:val="left"/>
      <w:pPr>
        <w:ind w:left="2183" w:hanging="360"/>
      </w:pPr>
      <w:rPr>
        <w:rFonts w:ascii="Courier New" w:hAnsi="Courier New" w:cs="Courier New" w:hint="default"/>
      </w:rPr>
    </w:lvl>
    <w:lvl w:ilvl="5" w:tplc="0C090005" w:tentative="1">
      <w:start w:val="1"/>
      <w:numFmt w:val="bullet"/>
      <w:lvlText w:val=""/>
      <w:lvlJc w:val="left"/>
      <w:pPr>
        <w:ind w:left="2903" w:hanging="360"/>
      </w:pPr>
      <w:rPr>
        <w:rFonts w:ascii="Wingdings" w:hAnsi="Wingdings" w:hint="default"/>
      </w:rPr>
    </w:lvl>
    <w:lvl w:ilvl="6" w:tplc="0C090001" w:tentative="1">
      <w:start w:val="1"/>
      <w:numFmt w:val="bullet"/>
      <w:lvlText w:val=""/>
      <w:lvlJc w:val="left"/>
      <w:pPr>
        <w:ind w:left="3623" w:hanging="360"/>
      </w:pPr>
      <w:rPr>
        <w:rFonts w:ascii="Symbol" w:hAnsi="Symbol" w:hint="default"/>
      </w:rPr>
    </w:lvl>
    <w:lvl w:ilvl="7" w:tplc="0C090003" w:tentative="1">
      <w:start w:val="1"/>
      <w:numFmt w:val="bullet"/>
      <w:lvlText w:val="o"/>
      <w:lvlJc w:val="left"/>
      <w:pPr>
        <w:ind w:left="4343" w:hanging="360"/>
      </w:pPr>
      <w:rPr>
        <w:rFonts w:ascii="Courier New" w:hAnsi="Courier New" w:cs="Courier New" w:hint="default"/>
      </w:rPr>
    </w:lvl>
    <w:lvl w:ilvl="8" w:tplc="0C090005" w:tentative="1">
      <w:start w:val="1"/>
      <w:numFmt w:val="bullet"/>
      <w:lvlText w:val=""/>
      <w:lvlJc w:val="left"/>
      <w:pPr>
        <w:ind w:left="5063" w:hanging="360"/>
      </w:pPr>
      <w:rPr>
        <w:rFonts w:ascii="Wingdings" w:hAnsi="Wingdings" w:hint="default"/>
      </w:rPr>
    </w:lvl>
  </w:abstractNum>
  <w:abstractNum w:abstractNumId="6" w15:restartNumberingAfterBreak="0">
    <w:nsid w:val="046D7E0D"/>
    <w:multiLevelType w:val="multilevel"/>
    <w:tmpl w:val="3FF61D40"/>
    <w:lvl w:ilvl="0">
      <w:start w:val="1"/>
      <w:numFmt w:val="decimal"/>
      <w:pStyle w:val="Normatt"/>
      <w:lvlText w:val="%1."/>
      <w:lvlJc w:val="left"/>
      <w:pPr>
        <w:ind w:left="1134" w:hanging="567"/>
      </w:pPr>
    </w:lvl>
    <w:lvl w:ilvl="1">
      <w:start w:val="1"/>
      <w:numFmt w:val="decimal"/>
      <w:pStyle w:val="NormattLevel2"/>
      <w:lvlText w:val="%1.%2"/>
      <w:lvlJc w:val="left"/>
      <w:pPr>
        <w:ind w:left="1701" w:hanging="567"/>
      </w:pPr>
    </w:lvl>
    <w:lvl w:ilvl="2">
      <w:start w:val="1"/>
      <w:numFmt w:val="lowerLetter"/>
      <w:pStyle w:val="NormattLevel3"/>
      <w:lvlText w:val="(%3)"/>
      <w:lvlJc w:val="right"/>
      <w:pPr>
        <w:ind w:left="567" w:firstLine="1361"/>
      </w:pPr>
    </w:lvl>
    <w:lvl w:ilvl="3">
      <w:start w:val="1"/>
      <w:numFmt w:val="decimal"/>
      <w:lvlText w:val="%4."/>
      <w:lvlJc w:val="left"/>
      <w:pPr>
        <w:ind w:left="3087" w:hanging="360"/>
      </w:pPr>
    </w:lvl>
    <w:lvl w:ilvl="4">
      <w:start w:val="1"/>
      <w:numFmt w:val="lowerLetter"/>
      <w:lvlText w:val="%5."/>
      <w:lvlJc w:val="left"/>
      <w:pPr>
        <w:ind w:left="3807" w:hanging="360"/>
      </w:pPr>
    </w:lvl>
    <w:lvl w:ilvl="5">
      <w:start w:val="1"/>
      <w:numFmt w:val="lowerRoman"/>
      <w:lvlText w:val="%6."/>
      <w:lvlJc w:val="right"/>
      <w:pPr>
        <w:ind w:left="4527" w:hanging="180"/>
      </w:pPr>
    </w:lvl>
    <w:lvl w:ilvl="6">
      <w:start w:val="1"/>
      <w:numFmt w:val="decimal"/>
      <w:lvlText w:val="%7."/>
      <w:lvlJc w:val="left"/>
      <w:pPr>
        <w:ind w:left="5247" w:hanging="360"/>
      </w:pPr>
    </w:lvl>
    <w:lvl w:ilvl="7">
      <w:start w:val="1"/>
      <w:numFmt w:val="lowerLetter"/>
      <w:lvlText w:val="%8."/>
      <w:lvlJc w:val="left"/>
      <w:pPr>
        <w:ind w:left="5967" w:hanging="360"/>
      </w:pPr>
    </w:lvl>
    <w:lvl w:ilvl="8">
      <w:start w:val="1"/>
      <w:numFmt w:val="lowerRoman"/>
      <w:lvlText w:val="%9."/>
      <w:lvlJc w:val="right"/>
      <w:pPr>
        <w:ind w:left="6687" w:hanging="180"/>
      </w:pPr>
    </w:lvl>
  </w:abstractNum>
  <w:abstractNum w:abstractNumId="7" w15:restartNumberingAfterBreak="0">
    <w:nsid w:val="05FD645B"/>
    <w:multiLevelType w:val="multilevel"/>
    <w:tmpl w:val="6598E5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07FF6AE0"/>
    <w:multiLevelType w:val="hybridMultilevel"/>
    <w:tmpl w:val="98E63824"/>
    <w:lvl w:ilvl="0" w:tplc="3D6CBEFC">
      <w:start w:val="1"/>
      <w:numFmt w:val="bullet"/>
      <w:lvlText w:val=""/>
      <w:lvlJc w:val="left"/>
      <w:pPr>
        <w:ind w:left="720" w:hanging="360"/>
      </w:pPr>
      <w:rPr>
        <w:rFonts w:ascii="Symbol" w:hAnsi="Symbol" w:hint="default"/>
      </w:rPr>
    </w:lvl>
    <w:lvl w:ilvl="1" w:tplc="39F27DEC">
      <w:start w:val="1"/>
      <w:numFmt w:val="bullet"/>
      <w:lvlText w:val="o"/>
      <w:lvlJc w:val="left"/>
      <w:pPr>
        <w:ind w:left="1440" w:hanging="360"/>
      </w:pPr>
      <w:rPr>
        <w:rFonts w:ascii="Courier New" w:hAnsi="Courier New" w:hint="default"/>
      </w:rPr>
    </w:lvl>
    <w:lvl w:ilvl="2" w:tplc="29C6DDFC">
      <w:start w:val="1"/>
      <w:numFmt w:val="bullet"/>
      <w:lvlText w:val=""/>
      <w:lvlJc w:val="left"/>
      <w:pPr>
        <w:ind w:left="2160" w:hanging="360"/>
      </w:pPr>
      <w:rPr>
        <w:rFonts w:ascii="Wingdings" w:hAnsi="Wingdings" w:hint="default"/>
      </w:rPr>
    </w:lvl>
    <w:lvl w:ilvl="3" w:tplc="92ECDDB8">
      <w:start w:val="1"/>
      <w:numFmt w:val="bullet"/>
      <w:lvlText w:val=""/>
      <w:lvlJc w:val="left"/>
      <w:pPr>
        <w:ind w:left="2880" w:hanging="360"/>
      </w:pPr>
      <w:rPr>
        <w:rFonts w:ascii="Symbol" w:hAnsi="Symbol" w:hint="default"/>
      </w:rPr>
    </w:lvl>
    <w:lvl w:ilvl="4" w:tplc="6DF6D8E6">
      <w:start w:val="1"/>
      <w:numFmt w:val="bullet"/>
      <w:lvlText w:val="o"/>
      <w:lvlJc w:val="left"/>
      <w:pPr>
        <w:ind w:left="3600" w:hanging="360"/>
      </w:pPr>
      <w:rPr>
        <w:rFonts w:ascii="Courier New" w:hAnsi="Courier New" w:hint="default"/>
      </w:rPr>
    </w:lvl>
    <w:lvl w:ilvl="5" w:tplc="6FC44528">
      <w:start w:val="1"/>
      <w:numFmt w:val="bullet"/>
      <w:lvlText w:val=""/>
      <w:lvlJc w:val="left"/>
      <w:pPr>
        <w:ind w:left="4320" w:hanging="360"/>
      </w:pPr>
      <w:rPr>
        <w:rFonts w:ascii="Wingdings" w:hAnsi="Wingdings" w:hint="default"/>
      </w:rPr>
    </w:lvl>
    <w:lvl w:ilvl="6" w:tplc="611AA85E">
      <w:start w:val="1"/>
      <w:numFmt w:val="bullet"/>
      <w:lvlText w:val=""/>
      <w:lvlJc w:val="left"/>
      <w:pPr>
        <w:ind w:left="5040" w:hanging="360"/>
      </w:pPr>
      <w:rPr>
        <w:rFonts w:ascii="Symbol" w:hAnsi="Symbol" w:hint="default"/>
      </w:rPr>
    </w:lvl>
    <w:lvl w:ilvl="7" w:tplc="BB400D08">
      <w:start w:val="1"/>
      <w:numFmt w:val="bullet"/>
      <w:lvlText w:val="o"/>
      <w:lvlJc w:val="left"/>
      <w:pPr>
        <w:ind w:left="5760" w:hanging="360"/>
      </w:pPr>
      <w:rPr>
        <w:rFonts w:ascii="Courier New" w:hAnsi="Courier New" w:hint="default"/>
      </w:rPr>
    </w:lvl>
    <w:lvl w:ilvl="8" w:tplc="2D907012">
      <w:start w:val="1"/>
      <w:numFmt w:val="bullet"/>
      <w:lvlText w:val=""/>
      <w:lvlJc w:val="left"/>
      <w:pPr>
        <w:ind w:left="6480" w:hanging="360"/>
      </w:pPr>
      <w:rPr>
        <w:rFonts w:ascii="Wingdings" w:hAnsi="Wingdings" w:hint="default"/>
      </w:rPr>
    </w:lvl>
  </w:abstractNum>
  <w:abstractNum w:abstractNumId="9" w15:restartNumberingAfterBreak="0">
    <w:nsid w:val="0930228A"/>
    <w:multiLevelType w:val="hybridMultilevel"/>
    <w:tmpl w:val="60E24E18"/>
    <w:lvl w:ilvl="0" w:tplc="2E3AE3E0">
      <w:start w:val="1"/>
      <w:numFmt w:val="bullet"/>
      <w:lvlText w:val=""/>
      <w:lvlJc w:val="left"/>
      <w:pPr>
        <w:tabs>
          <w:tab w:val="num" w:pos="360"/>
        </w:tabs>
        <w:ind w:left="360" w:hanging="360"/>
      </w:pPr>
      <w:rPr>
        <w:rFonts w:ascii="Symbol" w:hAnsi="Symbol" w:hint="default"/>
      </w:rPr>
    </w:lvl>
    <w:lvl w:ilvl="1" w:tplc="0C090001">
      <w:start w:val="1"/>
      <w:numFmt w:val="bullet"/>
      <w:lvlText w:val=""/>
      <w:lvlJc w:val="left"/>
      <w:pPr>
        <w:ind w:left="1080" w:hanging="360"/>
      </w:pPr>
      <w:rPr>
        <w:rFonts w:ascii="Symbol" w:hAnsi="Symbol" w:hint="default"/>
      </w:rPr>
    </w:lvl>
    <w:lvl w:ilvl="2" w:tplc="50543A6A" w:tentative="1">
      <w:start w:val="1"/>
      <w:numFmt w:val="bullet"/>
      <w:lvlText w:val=""/>
      <w:lvlJc w:val="left"/>
      <w:pPr>
        <w:tabs>
          <w:tab w:val="num" w:pos="1800"/>
        </w:tabs>
        <w:ind w:left="1800" w:hanging="360"/>
      </w:pPr>
      <w:rPr>
        <w:rFonts w:ascii="Symbol" w:hAnsi="Symbol" w:hint="default"/>
      </w:rPr>
    </w:lvl>
    <w:lvl w:ilvl="3" w:tplc="879852D6" w:tentative="1">
      <w:start w:val="1"/>
      <w:numFmt w:val="bullet"/>
      <w:lvlText w:val=""/>
      <w:lvlJc w:val="left"/>
      <w:pPr>
        <w:tabs>
          <w:tab w:val="num" w:pos="2520"/>
        </w:tabs>
        <w:ind w:left="2520" w:hanging="360"/>
      </w:pPr>
      <w:rPr>
        <w:rFonts w:ascii="Symbol" w:hAnsi="Symbol" w:hint="default"/>
      </w:rPr>
    </w:lvl>
    <w:lvl w:ilvl="4" w:tplc="39608228" w:tentative="1">
      <w:start w:val="1"/>
      <w:numFmt w:val="bullet"/>
      <w:lvlText w:val=""/>
      <w:lvlJc w:val="left"/>
      <w:pPr>
        <w:tabs>
          <w:tab w:val="num" w:pos="3240"/>
        </w:tabs>
        <w:ind w:left="3240" w:hanging="360"/>
      </w:pPr>
      <w:rPr>
        <w:rFonts w:ascii="Symbol" w:hAnsi="Symbol" w:hint="default"/>
      </w:rPr>
    </w:lvl>
    <w:lvl w:ilvl="5" w:tplc="BD783432" w:tentative="1">
      <w:start w:val="1"/>
      <w:numFmt w:val="bullet"/>
      <w:lvlText w:val=""/>
      <w:lvlJc w:val="left"/>
      <w:pPr>
        <w:tabs>
          <w:tab w:val="num" w:pos="3960"/>
        </w:tabs>
        <w:ind w:left="3960" w:hanging="360"/>
      </w:pPr>
      <w:rPr>
        <w:rFonts w:ascii="Symbol" w:hAnsi="Symbol" w:hint="default"/>
      </w:rPr>
    </w:lvl>
    <w:lvl w:ilvl="6" w:tplc="BB3A1562" w:tentative="1">
      <w:start w:val="1"/>
      <w:numFmt w:val="bullet"/>
      <w:lvlText w:val=""/>
      <w:lvlJc w:val="left"/>
      <w:pPr>
        <w:tabs>
          <w:tab w:val="num" w:pos="4680"/>
        </w:tabs>
        <w:ind w:left="4680" w:hanging="360"/>
      </w:pPr>
      <w:rPr>
        <w:rFonts w:ascii="Symbol" w:hAnsi="Symbol" w:hint="default"/>
      </w:rPr>
    </w:lvl>
    <w:lvl w:ilvl="7" w:tplc="D2664658" w:tentative="1">
      <w:start w:val="1"/>
      <w:numFmt w:val="bullet"/>
      <w:lvlText w:val=""/>
      <w:lvlJc w:val="left"/>
      <w:pPr>
        <w:tabs>
          <w:tab w:val="num" w:pos="5400"/>
        </w:tabs>
        <w:ind w:left="5400" w:hanging="360"/>
      </w:pPr>
      <w:rPr>
        <w:rFonts w:ascii="Symbol" w:hAnsi="Symbol" w:hint="default"/>
      </w:rPr>
    </w:lvl>
    <w:lvl w:ilvl="8" w:tplc="21041BCC" w:tentative="1">
      <w:start w:val="1"/>
      <w:numFmt w:val="bullet"/>
      <w:lvlText w:val=""/>
      <w:lvlJc w:val="left"/>
      <w:pPr>
        <w:tabs>
          <w:tab w:val="num" w:pos="6120"/>
        </w:tabs>
        <w:ind w:left="6120" w:hanging="360"/>
      </w:pPr>
      <w:rPr>
        <w:rFonts w:ascii="Symbol" w:hAnsi="Symbol" w:hint="default"/>
      </w:rPr>
    </w:lvl>
  </w:abstractNum>
  <w:abstractNum w:abstractNumId="10" w15:restartNumberingAfterBreak="0">
    <w:nsid w:val="0A5757C3"/>
    <w:multiLevelType w:val="hybridMultilevel"/>
    <w:tmpl w:val="1B7CB454"/>
    <w:lvl w:ilvl="0" w:tplc="5172F6D0">
      <w:start w:val="1"/>
      <w:numFmt w:val="bullet"/>
      <w:lvlText w:val="•"/>
      <w:lvlJc w:val="left"/>
      <w:pPr>
        <w:ind w:left="360" w:hanging="360"/>
      </w:pPr>
      <w:rPr>
        <w:rFonts w:ascii="Arial" w:hAnsi="Aria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1" w15:restartNumberingAfterBreak="0">
    <w:nsid w:val="0B114755"/>
    <w:multiLevelType w:val="hybridMultilevel"/>
    <w:tmpl w:val="B1E2CA7C"/>
    <w:lvl w:ilvl="0" w:tplc="FFFFFFFF">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0B9E55FE"/>
    <w:multiLevelType w:val="hybridMultilevel"/>
    <w:tmpl w:val="3834B1E8"/>
    <w:lvl w:ilvl="0" w:tplc="0C090001">
      <w:start w:val="1"/>
      <w:numFmt w:val="bullet"/>
      <w:lvlText w:val=""/>
      <w:lvlJc w:val="left"/>
      <w:pPr>
        <w:ind w:left="360" w:hanging="360"/>
      </w:pPr>
      <w:rPr>
        <w:rFonts w:ascii="Symbol" w:hAnsi="Symbol" w:hint="default"/>
      </w:rPr>
    </w:lvl>
    <w:lvl w:ilvl="1" w:tplc="7F7C15E2">
      <w:start w:val="1"/>
      <w:numFmt w:val="bullet"/>
      <w:lvlText w:val=""/>
      <w:lvlJc w:val="left"/>
      <w:pPr>
        <w:ind w:left="1080" w:hanging="360"/>
      </w:pPr>
      <w:rPr>
        <w:rFonts w:ascii="Symbol" w:hAnsi="Symbol"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3" w15:restartNumberingAfterBreak="0">
    <w:nsid w:val="0C3156B0"/>
    <w:multiLevelType w:val="hybridMultilevel"/>
    <w:tmpl w:val="E190F15A"/>
    <w:lvl w:ilvl="0" w:tplc="985C981C">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108D2450"/>
    <w:multiLevelType w:val="hybridMultilevel"/>
    <w:tmpl w:val="7DBAB7C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144E3AD2"/>
    <w:multiLevelType w:val="hybridMultilevel"/>
    <w:tmpl w:val="AAC6F91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16C24BBD"/>
    <w:multiLevelType w:val="hybridMultilevel"/>
    <w:tmpl w:val="87A2E910"/>
    <w:lvl w:ilvl="0" w:tplc="0C090001">
      <w:start w:val="1"/>
      <w:numFmt w:val="bullet"/>
      <w:lvlText w:val=""/>
      <w:lvlJc w:val="left"/>
      <w:pPr>
        <w:tabs>
          <w:tab w:val="num" w:pos="720"/>
        </w:tabs>
        <w:ind w:left="720" w:hanging="360"/>
      </w:pPr>
      <w:rPr>
        <w:rFonts w:ascii="Symbol" w:hAnsi="Symbol" w:hint="default"/>
      </w:rPr>
    </w:lvl>
    <w:lvl w:ilvl="1" w:tplc="0C090001">
      <w:start w:val="1"/>
      <w:numFmt w:val="bullet"/>
      <w:lvlText w:val=""/>
      <w:lvlJc w:val="left"/>
      <w:pPr>
        <w:ind w:left="1440" w:hanging="360"/>
      </w:pPr>
      <w:rPr>
        <w:rFonts w:ascii="Symbol" w:hAnsi="Symbol" w:hint="default"/>
      </w:rPr>
    </w:lvl>
    <w:lvl w:ilvl="2" w:tplc="50543A6A" w:tentative="1">
      <w:start w:val="1"/>
      <w:numFmt w:val="bullet"/>
      <w:lvlText w:val=""/>
      <w:lvlJc w:val="left"/>
      <w:pPr>
        <w:tabs>
          <w:tab w:val="num" w:pos="2160"/>
        </w:tabs>
        <w:ind w:left="2160" w:hanging="360"/>
      </w:pPr>
      <w:rPr>
        <w:rFonts w:ascii="Symbol" w:hAnsi="Symbol" w:hint="default"/>
      </w:rPr>
    </w:lvl>
    <w:lvl w:ilvl="3" w:tplc="879852D6" w:tentative="1">
      <w:start w:val="1"/>
      <w:numFmt w:val="bullet"/>
      <w:lvlText w:val=""/>
      <w:lvlJc w:val="left"/>
      <w:pPr>
        <w:tabs>
          <w:tab w:val="num" w:pos="2880"/>
        </w:tabs>
        <w:ind w:left="2880" w:hanging="360"/>
      </w:pPr>
      <w:rPr>
        <w:rFonts w:ascii="Symbol" w:hAnsi="Symbol" w:hint="default"/>
      </w:rPr>
    </w:lvl>
    <w:lvl w:ilvl="4" w:tplc="39608228" w:tentative="1">
      <w:start w:val="1"/>
      <w:numFmt w:val="bullet"/>
      <w:lvlText w:val=""/>
      <w:lvlJc w:val="left"/>
      <w:pPr>
        <w:tabs>
          <w:tab w:val="num" w:pos="3600"/>
        </w:tabs>
        <w:ind w:left="3600" w:hanging="360"/>
      </w:pPr>
      <w:rPr>
        <w:rFonts w:ascii="Symbol" w:hAnsi="Symbol" w:hint="default"/>
      </w:rPr>
    </w:lvl>
    <w:lvl w:ilvl="5" w:tplc="BD783432" w:tentative="1">
      <w:start w:val="1"/>
      <w:numFmt w:val="bullet"/>
      <w:lvlText w:val=""/>
      <w:lvlJc w:val="left"/>
      <w:pPr>
        <w:tabs>
          <w:tab w:val="num" w:pos="4320"/>
        </w:tabs>
        <w:ind w:left="4320" w:hanging="360"/>
      </w:pPr>
      <w:rPr>
        <w:rFonts w:ascii="Symbol" w:hAnsi="Symbol" w:hint="default"/>
      </w:rPr>
    </w:lvl>
    <w:lvl w:ilvl="6" w:tplc="BB3A1562" w:tentative="1">
      <w:start w:val="1"/>
      <w:numFmt w:val="bullet"/>
      <w:lvlText w:val=""/>
      <w:lvlJc w:val="left"/>
      <w:pPr>
        <w:tabs>
          <w:tab w:val="num" w:pos="5040"/>
        </w:tabs>
        <w:ind w:left="5040" w:hanging="360"/>
      </w:pPr>
      <w:rPr>
        <w:rFonts w:ascii="Symbol" w:hAnsi="Symbol" w:hint="default"/>
      </w:rPr>
    </w:lvl>
    <w:lvl w:ilvl="7" w:tplc="D2664658" w:tentative="1">
      <w:start w:val="1"/>
      <w:numFmt w:val="bullet"/>
      <w:lvlText w:val=""/>
      <w:lvlJc w:val="left"/>
      <w:pPr>
        <w:tabs>
          <w:tab w:val="num" w:pos="5760"/>
        </w:tabs>
        <w:ind w:left="5760" w:hanging="360"/>
      </w:pPr>
      <w:rPr>
        <w:rFonts w:ascii="Symbol" w:hAnsi="Symbol" w:hint="default"/>
      </w:rPr>
    </w:lvl>
    <w:lvl w:ilvl="8" w:tplc="21041BCC" w:tentative="1">
      <w:start w:val="1"/>
      <w:numFmt w:val="bullet"/>
      <w:lvlText w:val=""/>
      <w:lvlJc w:val="left"/>
      <w:pPr>
        <w:tabs>
          <w:tab w:val="num" w:pos="6480"/>
        </w:tabs>
        <w:ind w:left="6480" w:hanging="360"/>
      </w:pPr>
      <w:rPr>
        <w:rFonts w:ascii="Symbol" w:hAnsi="Symbol" w:hint="default"/>
      </w:rPr>
    </w:lvl>
  </w:abstractNum>
  <w:abstractNum w:abstractNumId="17" w15:restartNumberingAfterBreak="0">
    <w:nsid w:val="16F86D7F"/>
    <w:multiLevelType w:val="multilevel"/>
    <w:tmpl w:val="7D36194E"/>
    <w:name w:val="List Numbering"/>
    <w:lvl w:ilvl="0">
      <w:start w:val="1"/>
      <w:numFmt w:val="decimal"/>
      <w:pStyle w:val="Bullets"/>
      <w:lvlText w:val="%1."/>
      <w:lvlJc w:val="left"/>
      <w:pPr>
        <w:tabs>
          <w:tab w:val="num" w:pos="340"/>
        </w:tabs>
        <w:ind w:left="340" w:hanging="340"/>
      </w:pPr>
      <w:rPr>
        <w:rFonts w:hint="default"/>
      </w:rPr>
    </w:lvl>
    <w:lvl w:ilvl="1">
      <w:start w:val="1"/>
      <w:numFmt w:val="lowerLetter"/>
      <w:lvlText w:val="%2."/>
      <w:lvlJc w:val="left"/>
      <w:pPr>
        <w:tabs>
          <w:tab w:val="num" w:pos="680"/>
        </w:tabs>
        <w:ind w:left="680" w:hanging="340"/>
      </w:pPr>
      <w:rPr>
        <w:rFonts w:hint="default"/>
      </w:rPr>
    </w:lvl>
    <w:lvl w:ilvl="2">
      <w:start w:val="1"/>
      <w:numFmt w:val="lowerRoman"/>
      <w:lvlText w:val="%3."/>
      <w:lvlJc w:val="left"/>
      <w:pPr>
        <w:tabs>
          <w:tab w:val="num" w:pos="1021"/>
        </w:tabs>
        <w:ind w:left="1021" w:hanging="341"/>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8" w15:restartNumberingAfterBreak="0">
    <w:nsid w:val="17682597"/>
    <w:multiLevelType w:val="hybridMultilevel"/>
    <w:tmpl w:val="D23C04B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9" w15:restartNumberingAfterBreak="0">
    <w:nsid w:val="19533D86"/>
    <w:multiLevelType w:val="hybridMultilevel"/>
    <w:tmpl w:val="EBF6DA1A"/>
    <w:lvl w:ilvl="0" w:tplc="0C09000F">
      <w:start w:val="1"/>
      <w:numFmt w:val="decimal"/>
      <w:lvlText w:val="%1."/>
      <w:lvlJc w:val="left"/>
      <w:pPr>
        <w:ind w:left="-708" w:hanging="360"/>
      </w:pPr>
    </w:lvl>
    <w:lvl w:ilvl="1" w:tplc="0C090019" w:tentative="1">
      <w:start w:val="1"/>
      <w:numFmt w:val="lowerLetter"/>
      <w:lvlText w:val="%2."/>
      <w:lvlJc w:val="left"/>
      <w:pPr>
        <w:ind w:left="12" w:hanging="360"/>
      </w:pPr>
    </w:lvl>
    <w:lvl w:ilvl="2" w:tplc="0C09001B" w:tentative="1">
      <w:start w:val="1"/>
      <w:numFmt w:val="lowerRoman"/>
      <w:lvlText w:val="%3."/>
      <w:lvlJc w:val="right"/>
      <w:pPr>
        <w:ind w:left="732" w:hanging="180"/>
      </w:pPr>
    </w:lvl>
    <w:lvl w:ilvl="3" w:tplc="0C09000F" w:tentative="1">
      <w:start w:val="1"/>
      <w:numFmt w:val="decimal"/>
      <w:lvlText w:val="%4."/>
      <w:lvlJc w:val="left"/>
      <w:pPr>
        <w:ind w:left="1452" w:hanging="360"/>
      </w:pPr>
    </w:lvl>
    <w:lvl w:ilvl="4" w:tplc="0C090019" w:tentative="1">
      <w:start w:val="1"/>
      <w:numFmt w:val="lowerLetter"/>
      <w:lvlText w:val="%5."/>
      <w:lvlJc w:val="left"/>
      <w:pPr>
        <w:ind w:left="2172" w:hanging="360"/>
      </w:pPr>
    </w:lvl>
    <w:lvl w:ilvl="5" w:tplc="0C09001B" w:tentative="1">
      <w:start w:val="1"/>
      <w:numFmt w:val="lowerRoman"/>
      <w:lvlText w:val="%6."/>
      <w:lvlJc w:val="right"/>
      <w:pPr>
        <w:ind w:left="2892" w:hanging="180"/>
      </w:pPr>
    </w:lvl>
    <w:lvl w:ilvl="6" w:tplc="0C09000F" w:tentative="1">
      <w:start w:val="1"/>
      <w:numFmt w:val="decimal"/>
      <w:lvlText w:val="%7."/>
      <w:lvlJc w:val="left"/>
      <w:pPr>
        <w:ind w:left="3612" w:hanging="360"/>
      </w:pPr>
    </w:lvl>
    <w:lvl w:ilvl="7" w:tplc="0C090019" w:tentative="1">
      <w:start w:val="1"/>
      <w:numFmt w:val="lowerLetter"/>
      <w:lvlText w:val="%8."/>
      <w:lvlJc w:val="left"/>
      <w:pPr>
        <w:ind w:left="4332" w:hanging="360"/>
      </w:pPr>
    </w:lvl>
    <w:lvl w:ilvl="8" w:tplc="0C09001B" w:tentative="1">
      <w:start w:val="1"/>
      <w:numFmt w:val="lowerRoman"/>
      <w:lvlText w:val="%9."/>
      <w:lvlJc w:val="right"/>
      <w:pPr>
        <w:ind w:left="5052" w:hanging="180"/>
      </w:pPr>
    </w:lvl>
  </w:abstractNum>
  <w:abstractNum w:abstractNumId="20" w15:restartNumberingAfterBreak="0">
    <w:nsid w:val="195F01A1"/>
    <w:multiLevelType w:val="hybridMultilevel"/>
    <w:tmpl w:val="7CC05404"/>
    <w:lvl w:ilvl="0" w:tplc="7F7C15E2">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21" w15:restartNumberingAfterBreak="0">
    <w:nsid w:val="1A444A3C"/>
    <w:multiLevelType w:val="multilevel"/>
    <w:tmpl w:val="46E2C3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1A932539"/>
    <w:multiLevelType w:val="hybridMultilevel"/>
    <w:tmpl w:val="83FA84B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23" w:hanging="360"/>
      </w:pPr>
      <w:rPr>
        <w:rFonts w:ascii="Courier New" w:hAnsi="Courier New" w:cs="Courier New" w:hint="default"/>
      </w:rPr>
    </w:lvl>
    <w:lvl w:ilvl="2" w:tplc="0C090005" w:tentative="1">
      <w:start w:val="1"/>
      <w:numFmt w:val="bullet"/>
      <w:lvlText w:val=""/>
      <w:lvlJc w:val="left"/>
      <w:pPr>
        <w:ind w:left="743" w:hanging="360"/>
      </w:pPr>
      <w:rPr>
        <w:rFonts w:ascii="Wingdings" w:hAnsi="Wingdings" w:hint="default"/>
      </w:rPr>
    </w:lvl>
    <w:lvl w:ilvl="3" w:tplc="0C090001" w:tentative="1">
      <w:start w:val="1"/>
      <w:numFmt w:val="bullet"/>
      <w:lvlText w:val=""/>
      <w:lvlJc w:val="left"/>
      <w:pPr>
        <w:ind w:left="1463" w:hanging="360"/>
      </w:pPr>
      <w:rPr>
        <w:rFonts w:ascii="Symbol" w:hAnsi="Symbol" w:hint="default"/>
      </w:rPr>
    </w:lvl>
    <w:lvl w:ilvl="4" w:tplc="0C090003" w:tentative="1">
      <w:start w:val="1"/>
      <w:numFmt w:val="bullet"/>
      <w:lvlText w:val="o"/>
      <w:lvlJc w:val="left"/>
      <w:pPr>
        <w:ind w:left="2183" w:hanging="360"/>
      </w:pPr>
      <w:rPr>
        <w:rFonts w:ascii="Courier New" w:hAnsi="Courier New" w:cs="Courier New" w:hint="default"/>
      </w:rPr>
    </w:lvl>
    <w:lvl w:ilvl="5" w:tplc="0C090005" w:tentative="1">
      <w:start w:val="1"/>
      <w:numFmt w:val="bullet"/>
      <w:lvlText w:val=""/>
      <w:lvlJc w:val="left"/>
      <w:pPr>
        <w:ind w:left="2903" w:hanging="360"/>
      </w:pPr>
      <w:rPr>
        <w:rFonts w:ascii="Wingdings" w:hAnsi="Wingdings" w:hint="default"/>
      </w:rPr>
    </w:lvl>
    <w:lvl w:ilvl="6" w:tplc="0C090001" w:tentative="1">
      <w:start w:val="1"/>
      <w:numFmt w:val="bullet"/>
      <w:lvlText w:val=""/>
      <w:lvlJc w:val="left"/>
      <w:pPr>
        <w:ind w:left="3623" w:hanging="360"/>
      </w:pPr>
      <w:rPr>
        <w:rFonts w:ascii="Symbol" w:hAnsi="Symbol" w:hint="default"/>
      </w:rPr>
    </w:lvl>
    <w:lvl w:ilvl="7" w:tplc="0C090003" w:tentative="1">
      <w:start w:val="1"/>
      <w:numFmt w:val="bullet"/>
      <w:lvlText w:val="o"/>
      <w:lvlJc w:val="left"/>
      <w:pPr>
        <w:ind w:left="4343" w:hanging="360"/>
      </w:pPr>
      <w:rPr>
        <w:rFonts w:ascii="Courier New" w:hAnsi="Courier New" w:cs="Courier New" w:hint="default"/>
      </w:rPr>
    </w:lvl>
    <w:lvl w:ilvl="8" w:tplc="0C090005" w:tentative="1">
      <w:start w:val="1"/>
      <w:numFmt w:val="bullet"/>
      <w:lvlText w:val=""/>
      <w:lvlJc w:val="left"/>
      <w:pPr>
        <w:ind w:left="5063" w:hanging="360"/>
      </w:pPr>
      <w:rPr>
        <w:rFonts w:ascii="Wingdings" w:hAnsi="Wingdings" w:hint="default"/>
      </w:rPr>
    </w:lvl>
  </w:abstractNum>
  <w:abstractNum w:abstractNumId="23" w15:restartNumberingAfterBreak="0">
    <w:nsid w:val="1AD33F8A"/>
    <w:multiLevelType w:val="hybridMultilevel"/>
    <w:tmpl w:val="A2F6538A"/>
    <w:lvl w:ilvl="0" w:tplc="7F7C15E2">
      <w:start w:val="1"/>
      <w:numFmt w:val="bullet"/>
      <w:lvlText w:val=""/>
      <w:lvlJc w:val="left"/>
      <w:pPr>
        <w:ind w:left="454" w:hanging="284"/>
      </w:pPr>
      <w:rPr>
        <w:rFonts w:ascii="Symbol" w:hAnsi="Symbol" w:hint="default"/>
      </w:rPr>
    </w:lvl>
    <w:lvl w:ilvl="1" w:tplc="0C090003">
      <w:start w:val="1"/>
      <w:numFmt w:val="bullet"/>
      <w:lvlText w:val="o"/>
      <w:lvlJc w:val="left"/>
      <w:pPr>
        <w:ind w:left="618" w:hanging="360"/>
      </w:pPr>
      <w:rPr>
        <w:rFonts w:ascii="Courier New" w:hAnsi="Courier New" w:cs="Courier New" w:hint="default"/>
      </w:rPr>
    </w:lvl>
    <w:lvl w:ilvl="2" w:tplc="0C090005" w:tentative="1">
      <w:start w:val="1"/>
      <w:numFmt w:val="bullet"/>
      <w:lvlText w:val=""/>
      <w:lvlJc w:val="left"/>
      <w:pPr>
        <w:ind w:left="1338" w:hanging="360"/>
      </w:pPr>
      <w:rPr>
        <w:rFonts w:ascii="Wingdings" w:hAnsi="Wingdings" w:hint="default"/>
      </w:rPr>
    </w:lvl>
    <w:lvl w:ilvl="3" w:tplc="0C090001">
      <w:start w:val="1"/>
      <w:numFmt w:val="bullet"/>
      <w:lvlText w:val=""/>
      <w:lvlJc w:val="left"/>
      <w:pPr>
        <w:ind w:left="2058" w:hanging="360"/>
      </w:pPr>
      <w:rPr>
        <w:rFonts w:ascii="Symbol" w:hAnsi="Symbol" w:hint="default"/>
      </w:rPr>
    </w:lvl>
    <w:lvl w:ilvl="4" w:tplc="0C090003" w:tentative="1">
      <w:start w:val="1"/>
      <w:numFmt w:val="bullet"/>
      <w:lvlText w:val="o"/>
      <w:lvlJc w:val="left"/>
      <w:pPr>
        <w:ind w:left="2778" w:hanging="360"/>
      </w:pPr>
      <w:rPr>
        <w:rFonts w:ascii="Courier New" w:hAnsi="Courier New" w:cs="Courier New" w:hint="default"/>
      </w:rPr>
    </w:lvl>
    <w:lvl w:ilvl="5" w:tplc="0C090005" w:tentative="1">
      <w:start w:val="1"/>
      <w:numFmt w:val="bullet"/>
      <w:lvlText w:val=""/>
      <w:lvlJc w:val="left"/>
      <w:pPr>
        <w:ind w:left="3498" w:hanging="360"/>
      </w:pPr>
      <w:rPr>
        <w:rFonts w:ascii="Wingdings" w:hAnsi="Wingdings" w:hint="default"/>
      </w:rPr>
    </w:lvl>
    <w:lvl w:ilvl="6" w:tplc="0C090001" w:tentative="1">
      <w:start w:val="1"/>
      <w:numFmt w:val="bullet"/>
      <w:lvlText w:val=""/>
      <w:lvlJc w:val="left"/>
      <w:pPr>
        <w:ind w:left="4218" w:hanging="360"/>
      </w:pPr>
      <w:rPr>
        <w:rFonts w:ascii="Symbol" w:hAnsi="Symbol" w:hint="default"/>
      </w:rPr>
    </w:lvl>
    <w:lvl w:ilvl="7" w:tplc="0C090003" w:tentative="1">
      <w:start w:val="1"/>
      <w:numFmt w:val="bullet"/>
      <w:lvlText w:val="o"/>
      <w:lvlJc w:val="left"/>
      <w:pPr>
        <w:ind w:left="4938" w:hanging="360"/>
      </w:pPr>
      <w:rPr>
        <w:rFonts w:ascii="Courier New" w:hAnsi="Courier New" w:cs="Courier New" w:hint="default"/>
      </w:rPr>
    </w:lvl>
    <w:lvl w:ilvl="8" w:tplc="0C090005" w:tentative="1">
      <w:start w:val="1"/>
      <w:numFmt w:val="bullet"/>
      <w:lvlText w:val=""/>
      <w:lvlJc w:val="left"/>
      <w:pPr>
        <w:ind w:left="5658" w:hanging="360"/>
      </w:pPr>
      <w:rPr>
        <w:rFonts w:ascii="Wingdings" w:hAnsi="Wingdings" w:hint="default"/>
      </w:rPr>
    </w:lvl>
  </w:abstractNum>
  <w:abstractNum w:abstractNumId="24" w15:restartNumberingAfterBreak="0">
    <w:nsid w:val="1D73778C"/>
    <w:multiLevelType w:val="hybridMultilevel"/>
    <w:tmpl w:val="5DB431D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5" w15:restartNumberingAfterBreak="0">
    <w:nsid w:val="1DBD1332"/>
    <w:multiLevelType w:val="hybridMultilevel"/>
    <w:tmpl w:val="1720A15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1E0902F8"/>
    <w:multiLevelType w:val="hybridMultilevel"/>
    <w:tmpl w:val="34309D7A"/>
    <w:lvl w:ilvl="0" w:tplc="8BB89BC4">
      <w:start w:val="1"/>
      <w:numFmt w:val="bullet"/>
      <w:pStyle w:val="SummaryPoints"/>
      <w:lvlText w:val="•"/>
      <w:lvlJc w:val="left"/>
      <w:pPr>
        <w:ind w:left="1287" w:hanging="360"/>
      </w:pPr>
      <w:rPr>
        <w:rFonts w:ascii="Times" w:hAnsi="Times" w:cs="Times"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27" w15:restartNumberingAfterBreak="0">
    <w:nsid w:val="1E2A7A3B"/>
    <w:multiLevelType w:val="hybridMultilevel"/>
    <w:tmpl w:val="1AE4F1F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1EA9752B"/>
    <w:multiLevelType w:val="hybridMultilevel"/>
    <w:tmpl w:val="0C3E11C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213D56C2"/>
    <w:multiLevelType w:val="hybridMultilevel"/>
    <w:tmpl w:val="467EE522"/>
    <w:lvl w:ilvl="0" w:tplc="7F7C15E2">
      <w:start w:val="1"/>
      <w:numFmt w:val="bullet"/>
      <w:lvlText w:val=""/>
      <w:lvlJc w:val="left"/>
      <w:pPr>
        <w:ind w:left="454" w:hanging="284"/>
      </w:pPr>
      <w:rPr>
        <w:rFonts w:ascii="Symbol" w:hAnsi="Symbol" w:hint="default"/>
      </w:rPr>
    </w:lvl>
    <w:lvl w:ilvl="1" w:tplc="7F7C15E2">
      <w:start w:val="1"/>
      <w:numFmt w:val="bullet"/>
      <w:lvlText w:val=""/>
      <w:lvlJc w:val="left"/>
      <w:pPr>
        <w:ind w:left="618" w:hanging="360"/>
      </w:pPr>
      <w:rPr>
        <w:rFonts w:ascii="Symbol" w:hAnsi="Symbol" w:hint="default"/>
      </w:rPr>
    </w:lvl>
    <w:lvl w:ilvl="2" w:tplc="0C090005" w:tentative="1">
      <w:start w:val="1"/>
      <w:numFmt w:val="bullet"/>
      <w:lvlText w:val=""/>
      <w:lvlJc w:val="left"/>
      <w:pPr>
        <w:ind w:left="1338" w:hanging="360"/>
      </w:pPr>
      <w:rPr>
        <w:rFonts w:ascii="Wingdings" w:hAnsi="Wingdings" w:hint="default"/>
      </w:rPr>
    </w:lvl>
    <w:lvl w:ilvl="3" w:tplc="0C090001">
      <w:start w:val="1"/>
      <w:numFmt w:val="bullet"/>
      <w:lvlText w:val=""/>
      <w:lvlJc w:val="left"/>
      <w:pPr>
        <w:ind w:left="2058" w:hanging="360"/>
      </w:pPr>
      <w:rPr>
        <w:rFonts w:ascii="Symbol" w:hAnsi="Symbol" w:hint="default"/>
      </w:rPr>
    </w:lvl>
    <w:lvl w:ilvl="4" w:tplc="0C090003" w:tentative="1">
      <w:start w:val="1"/>
      <w:numFmt w:val="bullet"/>
      <w:lvlText w:val="o"/>
      <w:lvlJc w:val="left"/>
      <w:pPr>
        <w:ind w:left="2778" w:hanging="360"/>
      </w:pPr>
      <w:rPr>
        <w:rFonts w:ascii="Courier New" w:hAnsi="Courier New" w:cs="Courier New" w:hint="default"/>
      </w:rPr>
    </w:lvl>
    <w:lvl w:ilvl="5" w:tplc="0C090005" w:tentative="1">
      <w:start w:val="1"/>
      <w:numFmt w:val="bullet"/>
      <w:lvlText w:val=""/>
      <w:lvlJc w:val="left"/>
      <w:pPr>
        <w:ind w:left="3498" w:hanging="360"/>
      </w:pPr>
      <w:rPr>
        <w:rFonts w:ascii="Wingdings" w:hAnsi="Wingdings" w:hint="default"/>
      </w:rPr>
    </w:lvl>
    <w:lvl w:ilvl="6" w:tplc="0C090001" w:tentative="1">
      <w:start w:val="1"/>
      <w:numFmt w:val="bullet"/>
      <w:lvlText w:val=""/>
      <w:lvlJc w:val="left"/>
      <w:pPr>
        <w:ind w:left="4218" w:hanging="360"/>
      </w:pPr>
      <w:rPr>
        <w:rFonts w:ascii="Symbol" w:hAnsi="Symbol" w:hint="default"/>
      </w:rPr>
    </w:lvl>
    <w:lvl w:ilvl="7" w:tplc="0C090003" w:tentative="1">
      <w:start w:val="1"/>
      <w:numFmt w:val="bullet"/>
      <w:lvlText w:val="o"/>
      <w:lvlJc w:val="left"/>
      <w:pPr>
        <w:ind w:left="4938" w:hanging="360"/>
      </w:pPr>
      <w:rPr>
        <w:rFonts w:ascii="Courier New" w:hAnsi="Courier New" w:cs="Courier New" w:hint="default"/>
      </w:rPr>
    </w:lvl>
    <w:lvl w:ilvl="8" w:tplc="0C090005" w:tentative="1">
      <w:start w:val="1"/>
      <w:numFmt w:val="bullet"/>
      <w:lvlText w:val=""/>
      <w:lvlJc w:val="left"/>
      <w:pPr>
        <w:ind w:left="5658" w:hanging="360"/>
      </w:pPr>
      <w:rPr>
        <w:rFonts w:ascii="Wingdings" w:hAnsi="Wingdings" w:hint="default"/>
      </w:rPr>
    </w:lvl>
  </w:abstractNum>
  <w:abstractNum w:abstractNumId="30" w15:restartNumberingAfterBreak="0">
    <w:nsid w:val="23D43466"/>
    <w:multiLevelType w:val="hybridMultilevel"/>
    <w:tmpl w:val="D6BA5C0C"/>
    <w:lvl w:ilvl="0" w:tplc="985C981C">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251D752E"/>
    <w:multiLevelType w:val="hybridMultilevel"/>
    <w:tmpl w:val="8326B91A"/>
    <w:lvl w:ilvl="0" w:tplc="0C090001">
      <w:start w:val="1"/>
      <w:numFmt w:val="bullet"/>
      <w:lvlText w:val=""/>
      <w:lvlJc w:val="left"/>
      <w:pPr>
        <w:ind w:left="360" w:hanging="360"/>
      </w:pPr>
      <w:rPr>
        <w:rFonts w:ascii="Symbol" w:hAnsi="Symbo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2" w15:restartNumberingAfterBreak="0">
    <w:nsid w:val="261245E1"/>
    <w:multiLevelType w:val="hybridMultilevel"/>
    <w:tmpl w:val="F5C4189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3" w15:restartNumberingAfterBreak="0">
    <w:nsid w:val="26B93333"/>
    <w:multiLevelType w:val="hybridMultilevel"/>
    <w:tmpl w:val="D564E784"/>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4" w15:restartNumberingAfterBreak="0">
    <w:nsid w:val="294A3F82"/>
    <w:multiLevelType w:val="hybridMultilevel"/>
    <w:tmpl w:val="DC424E1C"/>
    <w:lvl w:ilvl="0" w:tplc="25209CB8">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2A4B40C4"/>
    <w:multiLevelType w:val="hybridMultilevel"/>
    <w:tmpl w:val="A658EEB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2A8D1AD7"/>
    <w:multiLevelType w:val="hybridMultilevel"/>
    <w:tmpl w:val="CE32FDD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7" w15:restartNumberingAfterBreak="0">
    <w:nsid w:val="2D07CF8A"/>
    <w:multiLevelType w:val="hybridMultilevel"/>
    <w:tmpl w:val="6658A178"/>
    <w:lvl w:ilvl="0" w:tplc="F38A8F5E">
      <w:start w:val="1"/>
      <w:numFmt w:val="bullet"/>
      <w:lvlText w:val=""/>
      <w:lvlJc w:val="left"/>
      <w:pPr>
        <w:ind w:left="720" w:hanging="360"/>
      </w:pPr>
      <w:rPr>
        <w:rFonts w:ascii="Symbol" w:hAnsi="Symbol" w:hint="default"/>
      </w:rPr>
    </w:lvl>
    <w:lvl w:ilvl="1" w:tplc="B36E38FE">
      <w:start w:val="1"/>
      <w:numFmt w:val="bullet"/>
      <w:lvlText w:val="o"/>
      <w:lvlJc w:val="left"/>
      <w:pPr>
        <w:ind w:left="1440" w:hanging="360"/>
      </w:pPr>
      <w:rPr>
        <w:rFonts w:ascii="Courier New" w:hAnsi="Courier New" w:hint="default"/>
      </w:rPr>
    </w:lvl>
    <w:lvl w:ilvl="2" w:tplc="D4BCBA24">
      <w:start w:val="1"/>
      <w:numFmt w:val="bullet"/>
      <w:lvlText w:val=""/>
      <w:lvlJc w:val="left"/>
      <w:pPr>
        <w:ind w:left="2160" w:hanging="360"/>
      </w:pPr>
      <w:rPr>
        <w:rFonts w:ascii="Wingdings" w:hAnsi="Wingdings" w:hint="default"/>
      </w:rPr>
    </w:lvl>
    <w:lvl w:ilvl="3" w:tplc="8D58F5D0">
      <w:start w:val="1"/>
      <w:numFmt w:val="bullet"/>
      <w:lvlText w:val=""/>
      <w:lvlJc w:val="left"/>
      <w:pPr>
        <w:ind w:left="2880" w:hanging="360"/>
      </w:pPr>
      <w:rPr>
        <w:rFonts w:ascii="Symbol" w:hAnsi="Symbol" w:hint="default"/>
      </w:rPr>
    </w:lvl>
    <w:lvl w:ilvl="4" w:tplc="B9BE4814">
      <w:start w:val="1"/>
      <w:numFmt w:val="bullet"/>
      <w:lvlText w:val="o"/>
      <w:lvlJc w:val="left"/>
      <w:pPr>
        <w:ind w:left="3600" w:hanging="360"/>
      </w:pPr>
      <w:rPr>
        <w:rFonts w:ascii="Courier New" w:hAnsi="Courier New" w:hint="default"/>
      </w:rPr>
    </w:lvl>
    <w:lvl w:ilvl="5" w:tplc="A40047E6">
      <w:start w:val="1"/>
      <w:numFmt w:val="bullet"/>
      <w:lvlText w:val=""/>
      <w:lvlJc w:val="left"/>
      <w:pPr>
        <w:ind w:left="4320" w:hanging="360"/>
      </w:pPr>
      <w:rPr>
        <w:rFonts w:ascii="Wingdings" w:hAnsi="Wingdings" w:hint="default"/>
      </w:rPr>
    </w:lvl>
    <w:lvl w:ilvl="6" w:tplc="AD261D60">
      <w:start w:val="1"/>
      <w:numFmt w:val="bullet"/>
      <w:lvlText w:val=""/>
      <w:lvlJc w:val="left"/>
      <w:pPr>
        <w:ind w:left="5040" w:hanging="360"/>
      </w:pPr>
      <w:rPr>
        <w:rFonts w:ascii="Symbol" w:hAnsi="Symbol" w:hint="default"/>
      </w:rPr>
    </w:lvl>
    <w:lvl w:ilvl="7" w:tplc="6A7C7B44">
      <w:start w:val="1"/>
      <w:numFmt w:val="bullet"/>
      <w:lvlText w:val="o"/>
      <w:lvlJc w:val="left"/>
      <w:pPr>
        <w:ind w:left="5760" w:hanging="360"/>
      </w:pPr>
      <w:rPr>
        <w:rFonts w:ascii="Courier New" w:hAnsi="Courier New" w:hint="default"/>
      </w:rPr>
    </w:lvl>
    <w:lvl w:ilvl="8" w:tplc="4E68719A">
      <w:start w:val="1"/>
      <w:numFmt w:val="bullet"/>
      <w:lvlText w:val=""/>
      <w:lvlJc w:val="left"/>
      <w:pPr>
        <w:ind w:left="6480" w:hanging="360"/>
      </w:pPr>
      <w:rPr>
        <w:rFonts w:ascii="Wingdings" w:hAnsi="Wingdings" w:hint="default"/>
      </w:rPr>
    </w:lvl>
  </w:abstractNum>
  <w:abstractNum w:abstractNumId="38" w15:restartNumberingAfterBreak="0">
    <w:nsid w:val="2DC80892"/>
    <w:multiLevelType w:val="hybridMultilevel"/>
    <w:tmpl w:val="16841512"/>
    <w:lvl w:ilvl="0" w:tplc="92D81316">
      <w:start w:val="1"/>
      <w:numFmt w:val="bullet"/>
      <w:lvlText w:val=""/>
      <w:lvlJc w:val="left"/>
      <w:pPr>
        <w:tabs>
          <w:tab w:val="num" w:pos="720"/>
        </w:tabs>
        <w:ind w:left="720" w:hanging="360"/>
      </w:pPr>
      <w:rPr>
        <w:rFonts w:ascii="Symbol" w:hAnsi="Symbol" w:hint="default"/>
      </w:rPr>
    </w:lvl>
    <w:lvl w:ilvl="1" w:tplc="7428C1B6" w:tentative="1">
      <w:start w:val="1"/>
      <w:numFmt w:val="bullet"/>
      <w:lvlText w:val=""/>
      <w:lvlJc w:val="left"/>
      <w:pPr>
        <w:tabs>
          <w:tab w:val="num" w:pos="1440"/>
        </w:tabs>
        <w:ind w:left="1440" w:hanging="360"/>
      </w:pPr>
      <w:rPr>
        <w:rFonts w:ascii="Symbol" w:hAnsi="Symbol" w:hint="default"/>
      </w:rPr>
    </w:lvl>
    <w:lvl w:ilvl="2" w:tplc="01E89A30" w:tentative="1">
      <w:start w:val="1"/>
      <w:numFmt w:val="bullet"/>
      <w:lvlText w:val=""/>
      <w:lvlJc w:val="left"/>
      <w:pPr>
        <w:tabs>
          <w:tab w:val="num" w:pos="2160"/>
        </w:tabs>
        <w:ind w:left="2160" w:hanging="360"/>
      </w:pPr>
      <w:rPr>
        <w:rFonts w:ascii="Symbol" w:hAnsi="Symbol" w:hint="default"/>
      </w:rPr>
    </w:lvl>
    <w:lvl w:ilvl="3" w:tplc="8B3AD9F0" w:tentative="1">
      <w:start w:val="1"/>
      <w:numFmt w:val="bullet"/>
      <w:lvlText w:val=""/>
      <w:lvlJc w:val="left"/>
      <w:pPr>
        <w:tabs>
          <w:tab w:val="num" w:pos="2880"/>
        </w:tabs>
        <w:ind w:left="2880" w:hanging="360"/>
      </w:pPr>
      <w:rPr>
        <w:rFonts w:ascii="Symbol" w:hAnsi="Symbol" w:hint="default"/>
      </w:rPr>
    </w:lvl>
    <w:lvl w:ilvl="4" w:tplc="69B6F692" w:tentative="1">
      <w:start w:val="1"/>
      <w:numFmt w:val="bullet"/>
      <w:lvlText w:val=""/>
      <w:lvlJc w:val="left"/>
      <w:pPr>
        <w:tabs>
          <w:tab w:val="num" w:pos="3600"/>
        </w:tabs>
        <w:ind w:left="3600" w:hanging="360"/>
      </w:pPr>
      <w:rPr>
        <w:rFonts w:ascii="Symbol" w:hAnsi="Symbol" w:hint="default"/>
      </w:rPr>
    </w:lvl>
    <w:lvl w:ilvl="5" w:tplc="F8DCB17E" w:tentative="1">
      <w:start w:val="1"/>
      <w:numFmt w:val="bullet"/>
      <w:lvlText w:val=""/>
      <w:lvlJc w:val="left"/>
      <w:pPr>
        <w:tabs>
          <w:tab w:val="num" w:pos="4320"/>
        </w:tabs>
        <w:ind w:left="4320" w:hanging="360"/>
      </w:pPr>
      <w:rPr>
        <w:rFonts w:ascii="Symbol" w:hAnsi="Symbol" w:hint="default"/>
      </w:rPr>
    </w:lvl>
    <w:lvl w:ilvl="6" w:tplc="A16A0596" w:tentative="1">
      <w:start w:val="1"/>
      <w:numFmt w:val="bullet"/>
      <w:lvlText w:val=""/>
      <w:lvlJc w:val="left"/>
      <w:pPr>
        <w:tabs>
          <w:tab w:val="num" w:pos="5040"/>
        </w:tabs>
        <w:ind w:left="5040" w:hanging="360"/>
      </w:pPr>
      <w:rPr>
        <w:rFonts w:ascii="Symbol" w:hAnsi="Symbol" w:hint="default"/>
      </w:rPr>
    </w:lvl>
    <w:lvl w:ilvl="7" w:tplc="C344B636" w:tentative="1">
      <w:start w:val="1"/>
      <w:numFmt w:val="bullet"/>
      <w:lvlText w:val=""/>
      <w:lvlJc w:val="left"/>
      <w:pPr>
        <w:tabs>
          <w:tab w:val="num" w:pos="5760"/>
        </w:tabs>
        <w:ind w:left="5760" w:hanging="360"/>
      </w:pPr>
      <w:rPr>
        <w:rFonts w:ascii="Symbol" w:hAnsi="Symbol" w:hint="default"/>
      </w:rPr>
    </w:lvl>
    <w:lvl w:ilvl="8" w:tplc="DA00B930" w:tentative="1">
      <w:start w:val="1"/>
      <w:numFmt w:val="bullet"/>
      <w:lvlText w:val=""/>
      <w:lvlJc w:val="left"/>
      <w:pPr>
        <w:tabs>
          <w:tab w:val="num" w:pos="6480"/>
        </w:tabs>
        <w:ind w:left="6480" w:hanging="360"/>
      </w:pPr>
      <w:rPr>
        <w:rFonts w:ascii="Symbol" w:hAnsi="Symbol" w:hint="default"/>
      </w:rPr>
    </w:lvl>
  </w:abstractNum>
  <w:abstractNum w:abstractNumId="39" w15:restartNumberingAfterBreak="0">
    <w:nsid w:val="2F7C5306"/>
    <w:multiLevelType w:val="hybridMultilevel"/>
    <w:tmpl w:val="94864464"/>
    <w:lvl w:ilvl="0" w:tplc="5172F6D0">
      <w:start w:val="1"/>
      <w:numFmt w:val="bullet"/>
      <w:lvlText w:val="•"/>
      <w:lvlJc w:val="left"/>
      <w:pPr>
        <w:ind w:left="360" w:hanging="360"/>
      </w:pPr>
      <w:rPr>
        <w:rFonts w:ascii="Arial" w:hAnsi="Aria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0" w15:restartNumberingAfterBreak="0">
    <w:nsid w:val="309F0612"/>
    <w:multiLevelType w:val="hybridMultilevel"/>
    <w:tmpl w:val="FF8677A6"/>
    <w:lvl w:ilvl="0" w:tplc="7F7C15E2">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322B6098"/>
    <w:multiLevelType w:val="multilevel"/>
    <w:tmpl w:val="BF2EEA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2" w15:restartNumberingAfterBreak="0">
    <w:nsid w:val="341668D3"/>
    <w:multiLevelType w:val="hybridMultilevel"/>
    <w:tmpl w:val="6A28E1D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0">
    <w:nsid w:val="350E105B"/>
    <w:multiLevelType w:val="hybridMultilevel"/>
    <w:tmpl w:val="5D366688"/>
    <w:name w:val="Bullets2"/>
    <w:lvl w:ilvl="0" w:tplc="4AFC1810">
      <w:numFmt w:val="bullet"/>
      <w:lvlText w:val="-"/>
      <w:lvlJc w:val="left"/>
      <w:pPr>
        <w:ind w:left="1060" w:hanging="360"/>
      </w:pPr>
      <w:rPr>
        <w:rFonts w:ascii="Arial" w:eastAsia="Times New Roman" w:hAnsi="Arial" w:cs="Arial" w:hint="default"/>
      </w:rPr>
    </w:lvl>
    <w:lvl w:ilvl="1" w:tplc="0C090003" w:tentative="1">
      <w:start w:val="1"/>
      <w:numFmt w:val="bullet"/>
      <w:lvlText w:val="o"/>
      <w:lvlJc w:val="left"/>
      <w:pPr>
        <w:ind w:left="1780" w:hanging="360"/>
      </w:pPr>
      <w:rPr>
        <w:rFonts w:ascii="Courier New" w:hAnsi="Courier New" w:cs="Courier New" w:hint="default"/>
      </w:rPr>
    </w:lvl>
    <w:lvl w:ilvl="2" w:tplc="0C090005" w:tentative="1">
      <w:start w:val="1"/>
      <w:numFmt w:val="bullet"/>
      <w:lvlText w:val=""/>
      <w:lvlJc w:val="left"/>
      <w:pPr>
        <w:ind w:left="2500" w:hanging="360"/>
      </w:pPr>
      <w:rPr>
        <w:rFonts w:ascii="Wingdings" w:hAnsi="Wingdings" w:hint="default"/>
      </w:rPr>
    </w:lvl>
    <w:lvl w:ilvl="3" w:tplc="0C090001" w:tentative="1">
      <w:start w:val="1"/>
      <w:numFmt w:val="bullet"/>
      <w:lvlText w:val=""/>
      <w:lvlJc w:val="left"/>
      <w:pPr>
        <w:ind w:left="3220" w:hanging="360"/>
      </w:pPr>
      <w:rPr>
        <w:rFonts w:ascii="Symbol" w:hAnsi="Symbol" w:hint="default"/>
      </w:rPr>
    </w:lvl>
    <w:lvl w:ilvl="4" w:tplc="0C090003" w:tentative="1">
      <w:start w:val="1"/>
      <w:numFmt w:val="bullet"/>
      <w:lvlText w:val="o"/>
      <w:lvlJc w:val="left"/>
      <w:pPr>
        <w:ind w:left="3940" w:hanging="360"/>
      </w:pPr>
      <w:rPr>
        <w:rFonts w:ascii="Courier New" w:hAnsi="Courier New" w:cs="Courier New" w:hint="default"/>
      </w:rPr>
    </w:lvl>
    <w:lvl w:ilvl="5" w:tplc="0C090005" w:tentative="1">
      <w:start w:val="1"/>
      <w:numFmt w:val="bullet"/>
      <w:lvlText w:val=""/>
      <w:lvlJc w:val="left"/>
      <w:pPr>
        <w:ind w:left="4660" w:hanging="360"/>
      </w:pPr>
      <w:rPr>
        <w:rFonts w:ascii="Wingdings" w:hAnsi="Wingdings" w:hint="default"/>
      </w:rPr>
    </w:lvl>
    <w:lvl w:ilvl="6" w:tplc="0C090001" w:tentative="1">
      <w:start w:val="1"/>
      <w:numFmt w:val="bullet"/>
      <w:lvlText w:val=""/>
      <w:lvlJc w:val="left"/>
      <w:pPr>
        <w:ind w:left="5380" w:hanging="360"/>
      </w:pPr>
      <w:rPr>
        <w:rFonts w:ascii="Symbol" w:hAnsi="Symbol" w:hint="default"/>
      </w:rPr>
    </w:lvl>
    <w:lvl w:ilvl="7" w:tplc="0C090003" w:tentative="1">
      <w:start w:val="1"/>
      <w:numFmt w:val="bullet"/>
      <w:lvlText w:val="o"/>
      <w:lvlJc w:val="left"/>
      <w:pPr>
        <w:ind w:left="6100" w:hanging="360"/>
      </w:pPr>
      <w:rPr>
        <w:rFonts w:ascii="Courier New" w:hAnsi="Courier New" w:cs="Courier New" w:hint="default"/>
      </w:rPr>
    </w:lvl>
    <w:lvl w:ilvl="8" w:tplc="0C090005" w:tentative="1">
      <w:start w:val="1"/>
      <w:numFmt w:val="bullet"/>
      <w:lvlText w:val=""/>
      <w:lvlJc w:val="left"/>
      <w:pPr>
        <w:ind w:left="6820" w:hanging="360"/>
      </w:pPr>
      <w:rPr>
        <w:rFonts w:ascii="Wingdings" w:hAnsi="Wingdings" w:hint="default"/>
      </w:rPr>
    </w:lvl>
  </w:abstractNum>
  <w:abstractNum w:abstractNumId="44" w15:restartNumberingAfterBreak="0">
    <w:nsid w:val="386B2BDC"/>
    <w:multiLevelType w:val="multilevel"/>
    <w:tmpl w:val="EC9497BE"/>
    <w:name w:val="Bullets"/>
    <w:lvl w:ilvl="0">
      <w:start w:val="1"/>
      <w:numFmt w:val="bullet"/>
      <w:lvlText w:val="•"/>
      <w:lvlJc w:val="left"/>
      <w:pPr>
        <w:tabs>
          <w:tab w:val="num" w:pos="2439"/>
        </w:tabs>
        <w:ind w:left="2439" w:hanging="170"/>
      </w:pPr>
      <w:rPr>
        <w:rFonts w:ascii="Calibri" w:hAnsi="Calibri" w:hint="default"/>
        <w:color w:val="4472C4" w:themeColor="accent1"/>
        <w:position w:val="2"/>
        <w:sz w:val="20"/>
      </w:rPr>
    </w:lvl>
    <w:lvl w:ilvl="1">
      <w:start w:val="1"/>
      <w:numFmt w:val="bullet"/>
      <w:lvlText w:val="–"/>
      <w:lvlJc w:val="left"/>
      <w:pPr>
        <w:tabs>
          <w:tab w:val="num" w:pos="340"/>
        </w:tabs>
        <w:ind w:left="340" w:hanging="170"/>
      </w:pPr>
      <w:rPr>
        <w:rFonts w:ascii="Arial" w:hAnsi="Arial" w:hint="default"/>
        <w:color w:val="auto"/>
      </w:rPr>
    </w:lvl>
    <w:lvl w:ilvl="2">
      <w:start w:val="1"/>
      <w:numFmt w:val="bullet"/>
      <w:lvlText w:val="–"/>
      <w:lvlJc w:val="left"/>
      <w:pPr>
        <w:tabs>
          <w:tab w:val="num" w:pos="510"/>
        </w:tabs>
        <w:ind w:left="510" w:hanging="170"/>
      </w:pPr>
      <w:rPr>
        <w:rFonts w:ascii="Arial" w:hAnsi="Arial" w:hint="default"/>
        <w:color w:val="auto"/>
      </w:rPr>
    </w:lvl>
    <w:lvl w:ilvl="3">
      <w:start w:val="1"/>
      <w:numFmt w:val="bullet"/>
      <w:lvlText w:val="–"/>
      <w:lvlJc w:val="left"/>
      <w:pPr>
        <w:tabs>
          <w:tab w:val="num" w:pos="680"/>
        </w:tabs>
        <w:ind w:left="680" w:hanging="170"/>
      </w:pPr>
      <w:rPr>
        <w:rFonts w:ascii="Circular Std Book" w:hAnsi="Circular Std Book" w:hint="default"/>
        <w:color w:val="auto"/>
      </w:rPr>
    </w:lvl>
    <w:lvl w:ilvl="4">
      <w:start w:val="1"/>
      <w:numFmt w:val="bullet"/>
      <w:lvlText w:val="–"/>
      <w:lvlJc w:val="left"/>
      <w:pPr>
        <w:tabs>
          <w:tab w:val="num" w:pos="850"/>
        </w:tabs>
        <w:ind w:left="850" w:hanging="170"/>
      </w:pPr>
      <w:rPr>
        <w:rFonts w:ascii="Circular Std Book" w:hAnsi="Circular Std Book" w:hint="default"/>
        <w:color w:val="auto"/>
      </w:rPr>
    </w:lvl>
    <w:lvl w:ilvl="5">
      <w:start w:val="1"/>
      <w:numFmt w:val="none"/>
      <w:lvlText w:val=""/>
      <w:lvlJc w:val="left"/>
      <w:pPr>
        <w:tabs>
          <w:tab w:val="num" w:pos="1020"/>
        </w:tabs>
        <w:ind w:left="1020" w:hanging="170"/>
      </w:pPr>
      <w:rPr>
        <w:rFonts w:hint="default"/>
      </w:rPr>
    </w:lvl>
    <w:lvl w:ilvl="6">
      <w:start w:val="1"/>
      <w:numFmt w:val="none"/>
      <w:lvlText w:val="%7"/>
      <w:lvlJc w:val="left"/>
      <w:pPr>
        <w:tabs>
          <w:tab w:val="num" w:pos="1190"/>
        </w:tabs>
        <w:ind w:left="1190" w:hanging="170"/>
      </w:pPr>
      <w:rPr>
        <w:rFonts w:hint="default"/>
      </w:rPr>
    </w:lvl>
    <w:lvl w:ilvl="7">
      <w:start w:val="1"/>
      <w:numFmt w:val="none"/>
      <w:lvlText w:val=""/>
      <w:lvlJc w:val="left"/>
      <w:pPr>
        <w:tabs>
          <w:tab w:val="num" w:pos="1360"/>
        </w:tabs>
        <w:ind w:left="1360" w:hanging="170"/>
      </w:pPr>
      <w:rPr>
        <w:rFonts w:hint="default"/>
      </w:rPr>
    </w:lvl>
    <w:lvl w:ilvl="8">
      <w:start w:val="1"/>
      <w:numFmt w:val="none"/>
      <w:lvlText w:val=""/>
      <w:lvlJc w:val="left"/>
      <w:pPr>
        <w:tabs>
          <w:tab w:val="num" w:pos="1530"/>
        </w:tabs>
        <w:ind w:left="1530" w:hanging="170"/>
      </w:pPr>
      <w:rPr>
        <w:rFonts w:hint="default"/>
      </w:rPr>
    </w:lvl>
  </w:abstractNum>
  <w:abstractNum w:abstractNumId="45" w15:restartNumberingAfterBreak="0">
    <w:nsid w:val="3AA635F5"/>
    <w:multiLevelType w:val="multilevel"/>
    <w:tmpl w:val="75D62E6A"/>
    <w:lvl w:ilvl="0">
      <w:start w:val="3"/>
      <w:numFmt w:val="decimal"/>
      <w:lvlText w:val="%1"/>
      <w:lvlJc w:val="left"/>
      <w:pPr>
        <w:ind w:left="1572" w:hanging="775"/>
      </w:pPr>
      <w:rPr>
        <w:rFonts w:hint="default"/>
        <w:lang w:val="en-US" w:eastAsia="en-US" w:bidi="ar-SA"/>
      </w:rPr>
    </w:lvl>
    <w:lvl w:ilvl="1">
      <w:start w:val="4"/>
      <w:numFmt w:val="decimal"/>
      <w:lvlText w:val="%1.%2"/>
      <w:lvlJc w:val="left"/>
      <w:pPr>
        <w:ind w:left="1572" w:hanging="775"/>
      </w:pPr>
      <w:rPr>
        <w:rFonts w:hint="default"/>
        <w:lang w:val="en-US" w:eastAsia="en-US" w:bidi="ar-SA"/>
      </w:rPr>
    </w:lvl>
    <w:lvl w:ilvl="2">
      <w:start w:val="1"/>
      <w:numFmt w:val="decimal"/>
      <w:lvlText w:val="%1.%2.%3"/>
      <w:lvlJc w:val="left"/>
      <w:pPr>
        <w:ind w:left="1572" w:hanging="775"/>
      </w:pPr>
      <w:rPr>
        <w:rFonts w:ascii="Trebuchet MS" w:eastAsia="Trebuchet MS" w:hAnsi="Trebuchet MS" w:cs="Trebuchet MS" w:hint="default"/>
        <w:b w:val="0"/>
        <w:bCs w:val="0"/>
        <w:i w:val="0"/>
        <w:iCs w:val="0"/>
        <w:w w:val="96"/>
        <w:sz w:val="17"/>
        <w:szCs w:val="17"/>
        <w:lang w:val="en-US" w:eastAsia="en-US" w:bidi="ar-SA"/>
      </w:rPr>
    </w:lvl>
    <w:lvl w:ilvl="3">
      <w:numFmt w:val="bullet"/>
      <w:lvlText w:val="•"/>
      <w:lvlJc w:val="left"/>
      <w:pPr>
        <w:ind w:left="2393" w:hanging="775"/>
      </w:pPr>
      <w:rPr>
        <w:rFonts w:hint="default"/>
        <w:lang w:val="en-US" w:eastAsia="en-US" w:bidi="ar-SA"/>
      </w:rPr>
    </w:lvl>
    <w:lvl w:ilvl="4">
      <w:numFmt w:val="bullet"/>
      <w:lvlText w:val="•"/>
      <w:lvlJc w:val="left"/>
      <w:pPr>
        <w:ind w:left="2665" w:hanging="775"/>
      </w:pPr>
      <w:rPr>
        <w:rFonts w:hint="default"/>
        <w:lang w:val="en-US" w:eastAsia="en-US" w:bidi="ar-SA"/>
      </w:rPr>
    </w:lvl>
    <w:lvl w:ilvl="5">
      <w:numFmt w:val="bullet"/>
      <w:lvlText w:val="•"/>
      <w:lvlJc w:val="left"/>
      <w:pPr>
        <w:ind w:left="2936" w:hanging="775"/>
      </w:pPr>
      <w:rPr>
        <w:rFonts w:hint="default"/>
        <w:lang w:val="en-US" w:eastAsia="en-US" w:bidi="ar-SA"/>
      </w:rPr>
    </w:lvl>
    <w:lvl w:ilvl="6">
      <w:numFmt w:val="bullet"/>
      <w:lvlText w:val="•"/>
      <w:lvlJc w:val="left"/>
      <w:pPr>
        <w:ind w:left="3207" w:hanging="775"/>
      </w:pPr>
      <w:rPr>
        <w:rFonts w:hint="default"/>
        <w:lang w:val="en-US" w:eastAsia="en-US" w:bidi="ar-SA"/>
      </w:rPr>
    </w:lvl>
    <w:lvl w:ilvl="7">
      <w:numFmt w:val="bullet"/>
      <w:lvlText w:val="•"/>
      <w:lvlJc w:val="left"/>
      <w:pPr>
        <w:ind w:left="3479" w:hanging="775"/>
      </w:pPr>
      <w:rPr>
        <w:rFonts w:hint="default"/>
        <w:lang w:val="en-US" w:eastAsia="en-US" w:bidi="ar-SA"/>
      </w:rPr>
    </w:lvl>
    <w:lvl w:ilvl="8">
      <w:numFmt w:val="bullet"/>
      <w:lvlText w:val="•"/>
      <w:lvlJc w:val="left"/>
      <w:pPr>
        <w:ind w:left="3750" w:hanging="775"/>
      </w:pPr>
      <w:rPr>
        <w:rFonts w:hint="default"/>
        <w:lang w:val="en-US" w:eastAsia="en-US" w:bidi="ar-SA"/>
      </w:rPr>
    </w:lvl>
  </w:abstractNum>
  <w:abstractNum w:abstractNumId="46" w15:restartNumberingAfterBreak="0">
    <w:nsid w:val="3B1D1098"/>
    <w:multiLevelType w:val="hybridMultilevel"/>
    <w:tmpl w:val="9336214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7" w15:restartNumberingAfterBreak="0">
    <w:nsid w:val="3FAA235B"/>
    <w:multiLevelType w:val="hybridMultilevel"/>
    <w:tmpl w:val="0F42BF88"/>
    <w:lvl w:ilvl="0" w:tplc="0C090001">
      <w:start w:val="1"/>
      <w:numFmt w:val="bullet"/>
      <w:lvlText w:val=""/>
      <w:lvlJc w:val="left"/>
      <w:pPr>
        <w:ind w:left="1777"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8" w15:restartNumberingAfterBreak="0">
    <w:nsid w:val="3FBE0E02"/>
    <w:multiLevelType w:val="multilevel"/>
    <w:tmpl w:val="470C21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9" w15:restartNumberingAfterBreak="0">
    <w:nsid w:val="414D6FAF"/>
    <w:multiLevelType w:val="hybridMultilevel"/>
    <w:tmpl w:val="991C54B4"/>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0" w15:restartNumberingAfterBreak="0">
    <w:nsid w:val="42B27825"/>
    <w:multiLevelType w:val="hybridMultilevel"/>
    <w:tmpl w:val="F6FE0BE6"/>
    <w:lvl w:ilvl="0" w:tplc="5172F6D0">
      <w:start w:val="1"/>
      <w:numFmt w:val="bullet"/>
      <w:lvlText w:val="•"/>
      <w:lvlJc w:val="left"/>
      <w:pPr>
        <w:ind w:left="720" w:hanging="360"/>
      </w:pPr>
      <w:rPr>
        <w:rFonts w:ascii="Arial" w:hAnsi="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1" w15:restartNumberingAfterBreak="0">
    <w:nsid w:val="43635F1B"/>
    <w:multiLevelType w:val="hybridMultilevel"/>
    <w:tmpl w:val="941EC9F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2" w15:restartNumberingAfterBreak="0">
    <w:nsid w:val="43711184"/>
    <w:multiLevelType w:val="hybridMultilevel"/>
    <w:tmpl w:val="6B74D1BC"/>
    <w:lvl w:ilvl="0" w:tplc="0C090001">
      <w:start w:val="1"/>
      <w:numFmt w:val="bullet"/>
      <w:lvlText w:val=""/>
      <w:lvlJc w:val="left"/>
      <w:pPr>
        <w:ind w:left="429" w:hanging="360"/>
      </w:pPr>
      <w:rPr>
        <w:rFonts w:ascii="Symbol" w:hAnsi="Symbol" w:hint="default"/>
      </w:rPr>
    </w:lvl>
    <w:lvl w:ilvl="1" w:tplc="0C090003" w:tentative="1">
      <w:start w:val="1"/>
      <w:numFmt w:val="bullet"/>
      <w:lvlText w:val="o"/>
      <w:lvlJc w:val="left"/>
      <w:pPr>
        <w:ind w:left="1149" w:hanging="360"/>
      </w:pPr>
      <w:rPr>
        <w:rFonts w:ascii="Courier New" w:hAnsi="Courier New" w:cs="Courier New" w:hint="default"/>
      </w:rPr>
    </w:lvl>
    <w:lvl w:ilvl="2" w:tplc="0C090005" w:tentative="1">
      <w:start w:val="1"/>
      <w:numFmt w:val="bullet"/>
      <w:lvlText w:val=""/>
      <w:lvlJc w:val="left"/>
      <w:pPr>
        <w:ind w:left="1869" w:hanging="360"/>
      </w:pPr>
      <w:rPr>
        <w:rFonts w:ascii="Wingdings" w:hAnsi="Wingdings" w:hint="default"/>
      </w:rPr>
    </w:lvl>
    <w:lvl w:ilvl="3" w:tplc="0C090001" w:tentative="1">
      <w:start w:val="1"/>
      <w:numFmt w:val="bullet"/>
      <w:lvlText w:val=""/>
      <w:lvlJc w:val="left"/>
      <w:pPr>
        <w:ind w:left="2589" w:hanging="360"/>
      </w:pPr>
      <w:rPr>
        <w:rFonts w:ascii="Symbol" w:hAnsi="Symbol" w:hint="default"/>
      </w:rPr>
    </w:lvl>
    <w:lvl w:ilvl="4" w:tplc="0C090003" w:tentative="1">
      <w:start w:val="1"/>
      <w:numFmt w:val="bullet"/>
      <w:lvlText w:val="o"/>
      <w:lvlJc w:val="left"/>
      <w:pPr>
        <w:ind w:left="3309" w:hanging="360"/>
      </w:pPr>
      <w:rPr>
        <w:rFonts w:ascii="Courier New" w:hAnsi="Courier New" w:cs="Courier New" w:hint="default"/>
      </w:rPr>
    </w:lvl>
    <w:lvl w:ilvl="5" w:tplc="0C090005" w:tentative="1">
      <w:start w:val="1"/>
      <w:numFmt w:val="bullet"/>
      <w:lvlText w:val=""/>
      <w:lvlJc w:val="left"/>
      <w:pPr>
        <w:ind w:left="4029" w:hanging="360"/>
      </w:pPr>
      <w:rPr>
        <w:rFonts w:ascii="Wingdings" w:hAnsi="Wingdings" w:hint="default"/>
      </w:rPr>
    </w:lvl>
    <w:lvl w:ilvl="6" w:tplc="0C090001" w:tentative="1">
      <w:start w:val="1"/>
      <w:numFmt w:val="bullet"/>
      <w:lvlText w:val=""/>
      <w:lvlJc w:val="left"/>
      <w:pPr>
        <w:ind w:left="4749" w:hanging="360"/>
      </w:pPr>
      <w:rPr>
        <w:rFonts w:ascii="Symbol" w:hAnsi="Symbol" w:hint="default"/>
      </w:rPr>
    </w:lvl>
    <w:lvl w:ilvl="7" w:tplc="0C090003" w:tentative="1">
      <w:start w:val="1"/>
      <w:numFmt w:val="bullet"/>
      <w:lvlText w:val="o"/>
      <w:lvlJc w:val="left"/>
      <w:pPr>
        <w:ind w:left="5469" w:hanging="360"/>
      </w:pPr>
      <w:rPr>
        <w:rFonts w:ascii="Courier New" w:hAnsi="Courier New" w:cs="Courier New" w:hint="default"/>
      </w:rPr>
    </w:lvl>
    <w:lvl w:ilvl="8" w:tplc="0C090005" w:tentative="1">
      <w:start w:val="1"/>
      <w:numFmt w:val="bullet"/>
      <w:lvlText w:val=""/>
      <w:lvlJc w:val="left"/>
      <w:pPr>
        <w:ind w:left="6189" w:hanging="360"/>
      </w:pPr>
      <w:rPr>
        <w:rFonts w:ascii="Wingdings" w:hAnsi="Wingdings" w:hint="default"/>
      </w:rPr>
    </w:lvl>
  </w:abstractNum>
  <w:abstractNum w:abstractNumId="53" w15:restartNumberingAfterBreak="0">
    <w:nsid w:val="44B0442E"/>
    <w:multiLevelType w:val="hybridMultilevel"/>
    <w:tmpl w:val="C6AEA65C"/>
    <w:lvl w:ilvl="0" w:tplc="C98CBE28">
      <w:start w:val="2"/>
      <w:numFmt w:val="decimal"/>
      <w:lvlText w:val="%1."/>
      <w:lvlJc w:val="left"/>
      <w:pPr>
        <w:ind w:left="627" w:hanging="517"/>
      </w:pPr>
      <w:rPr>
        <w:rFonts w:ascii="Calibri" w:eastAsia="Calibri" w:hAnsi="Calibri" w:cs="Calibri" w:hint="default"/>
        <w:b/>
        <w:bCs/>
        <w:i w:val="0"/>
        <w:iCs w:val="0"/>
        <w:color w:val="003263"/>
        <w:w w:val="97"/>
        <w:sz w:val="16"/>
        <w:szCs w:val="16"/>
        <w:lang w:val="en-US" w:eastAsia="en-US" w:bidi="ar-SA"/>
      </w:rPr>
    </w:lvl>
    <w:lvl w:ilvl="1" w:tplc="9A66CBD8">
      <w:numFmt w:val="bullet"/>
      <w:lvlText w:val="•"/>
      <w:lvlJc w:val="left"/>
      <w:pPr>
        <w:ind w:left="500" w:hanging="200"/>
      </w:pPr>
      <w:rPr>
        <w:rFonts w:ascii="Trebuchet MS" w:eastAsia="Trebuchet MS" w:hAnsi="Trebuchet MS" w:cs="Trebuchet MS" w:hint="default"/>
        <w:w w:val="95"/>
        <w:lang w:val="en-US" w:eastAsia="en-US" w:bidi="ar-SA"/>
      </w:rPr>
    </w:lvl>
    <w:lvl w:ilvl="2" w:tplc="9C3AFCA0">
      <w:numFmt w:val="bullet"/>
      <w:lvlText w:val="•"/>
      <w:lvlJc w:val="left"/>
      <w:pPr>
        <w:ind w:left="910" w:hanging="284"/>
      </w:pPr>
      <w:rPr>
        <w:rFonts w:ascii="Trebuchet MS" w:eastAsia="Trebuchet MS" w:hAnsi="Trebuchet MS" w:cs="Trebuchet MS" w:hint="default"/>
        <w:b w:val="0"/>
        <w:bCs w:val="0"/>
        <w:i w:val="0"/>
        <w:iCs w:val="0"/>
        <w:color w:val="8ACED7"/>
        <w:w w:val="95"/>
        <w:sz w:val="19"/>
        <w:szCs w:val="19"/>
        <w:lang w:val="en-US" w:eastAsia="en-US" w:bidi="ar-SA"/>
      </w:rPr>
    </w:lvl>
    <w:lvl w:ilvl="3" w:tplc="4ADAE37C">
      <w:numFmt w:val="bullet"/>
      <w:lvlText w:val="•"/>
      <w:lvlJc w:val="left"/>
      <w:pPr>
        <w:ind w:left="919" w:hanging="284"/>
      </w:pPr>
      <w:rPr>
        <w:rFonts w:hint="default"/>
        <w:lang w:val="en-US" w:eastAsia="en-US" w:bidi="ar-SA"/>
      </w:rPr>
    </w:lvl>
    <w:lvl w:ilvl="4" w:tplc="A190B02E">
      <w:numFmt w:val="bullet"/>
      <w:lvlText w:val="•"/>
      <w:lvlJc w:val="left"/>
      <w:pPr>
        <w:ind w:left="918" w:hanging="284"/>
      </w:pPr>
      <w:rPr>
        <w:rFonts w:hint="default"/>
        <w:lang w:val="en-US" w:eastAsia="en-US" w:bidi="ar-SA"/>
      </w:rPr>
    </w:lvl>
    <w:lvl w:ilvl="5" w:tplc="6E9AA188">
      <w:numFmt w:val="bullet"/>
      <w:lvlText w:val="•"/>
      <w:lvlJc w:val="left"/>
      <w:pPr>
        <w:ind w:left="918" w:hanging="284"/>
      </w:pPr>
      <w:rPr>
        <w:rFonts w:hint="default"/>
        <w:lang w:val="en-US" w:eastAsia="en-US" w:bidi="ar-SA"/>
      </w:rPr>
    </w:lvl>
    <w:lvl w:ilvl="6" w:tplc="806A0910">
      <w:numFmt w:val="bullet"/>
      <w:lvlText w:val="•"/>
      <w:lvlJc w:val="left"/>
      <w:pPr>
        <w:ind w:left="917" w:hanging="284"/>
      </w:pPr>
      <w:rPr>
        <w:rFonts w:hint="default"/>
        <w:lang w:val="en-US" w:eastAsia="en-US" w:bidi="ar-SA"/>
      </w:rPr>
    </w:lvl>
    <w:lvl w:ilvl="7" w:tplc="081A3D72">
      <w:numFmt w:val="bullet"/>
      <w:lvlText w:val="•"/>
      <w:lvlJc w:val="left"/>
      <w:pPr>
        <w:ind w:left="917" w:hanging="284"/>
      </w:pPr>
      <w:rPr>
        <w:rFonts w:hint="default"/>
        <w:lang w:val="en-US" w:eastAsia="en-US" w:bidi="ar-SA"/>
      </w:rPr>
    </w:lvl>
    <w:lvl w:ilvl="8" w:tplc="8ED06498">
      <w:numFmt w:val="bullet"/>
      <w:lvlText w:val="•"/>
      <w:lvlJc w:val="left"/>
      <w:pPr>
        <w:ind w:left="916" w:hanging="284"/>
      </w:pPr>
      <w:rPr>
        <w:rFonts w:hint="default"/>
        <w:lang w:val="en-US" w:eastAsia="en-US" w:bidi="ar-SA"/>
      </w:rPr>
    </w:lvl>
  </w:abstractNum>
  <w:abstractNum w:abstractNumId="54" w15:restartNumberingAfterBreak="0">
    <w:nsid w:val="46432FA8"/>
    <w:multiLevelType w:val="hybridMultilevel"/>
    <w:tmpl w:val="EB80359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55" w15:restartNumberingAfterBreak="0">
    <w:nsid w:val="46AF654A"/>
    <w:multiLevelType w:val="multilevel"/>
    <w:tmpl w:val="CB4247E6"/>
    <w:name w:val="TableBullets"/>
    <w:lvl w:ilvl="0">
      <w:start w:val="1"/>
      <w:numFmt w:val="bullet"/>
      <w:pStyle w:val="TableTextBullet1"/>
      <w:lvlText w:val="·"/>
      <w:lvlJc w:val="left"/>
      <w:pPr>
        <w:ind w:left="170" w:hanging="170"/>
      </w:pPr>
      <w:rPr>
        <w:rFonts w:ascii="Symbol" w:hAnsi="Symbol" w:hint="default"/>
      </w:rPr>
    </w:lvl>
    <w:lvl w:ilvl="1">
      <w:start w:val="1"/>
      <w:numFmt w:val="bullet"/>
      <w:pStyle w:val="TableTextBullet2"/>
      <w:lvlText w:val="–"/>
      <w:lvlJc w:val="left"/>
      <w:pPr>
        <w:ind w:left="340" w:hanging="170"/>
      </w:pPr>
      <w:rPr>
        <w:rFonts w:ascii="Circular Std Book" w:hAnsi="Circular Std Book" w:hint="default"/>
      </w:rPr>
    </w:lvl>
    <w:lvl w:ilvl="2">
      <w:start w:val="1"/>
      <w:numFmt w:val="bullet"/>
      <w:pStyle w:val="TableTextBullet3"/>
      <w:lvlText w:val="–"/>
      <w:lvlJc w:val="left"/>
      <w:pPr>
        <w:ind w:left="510" w:hanging="170"/>
      </w:pPr>
      <w:rPr>
        <w:rFonts w:ascii="Circular Std Book" w:hAnsi="Circular Std Book"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56" w15:restartNumberingAfterBreak="0">
    <w:nsid w:val="46C113AC"/>
    <w:multiLevelType w:val="multilevel"/>
    <w:tmpl w:val="30548DD8"/>
    <w:name w:val="TableNumbering"/>
    <w:lvl w:ilvl="0">
      <w:start w:val="1"/>
      <w:numFmt w:val="decimal"/>
      <w:pStyle w:val="TableTextNumbered1"/>
      <w:lvlText w:val="%1."/>
      <w:lvlJc w:val="left"/>
      <w:pPr>
        <w:ind w:left="340" w:hanging="340"/>
      </w:pPr>
      <w:rPr>
        <w:rFonts w:hint="default"/>
      </w:rPr>
    </w:lvl>
    <w:lvl w:ilvl="1">
      <w:start w:val="1"/>
      <w:numFmt w:val="lowerLetter"/>
      <w:pStyle w:val="TableTextNumbered2"/>
      <w:lvlText w:val="%2."/>
      <w:lvlJc w:val="left"/>
      <w:pPr>
        <w:ind w:left="680" w:hanging="340"/>
      </w:pPr>
      <w:rPr>
        <w:rFonts w:hint="default"/>
      </w:rPr>
    </w:lvl>
    <w:lvl w:ilvl="2">
      <w:start w:val="1"/>
      <w:numFmt w:val="lowerRoman"/>
      <w:pStyle w:val="TableTextNumbered3"/>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57" w15:restartNumberingAfterBreak="0">
    <w:nsid w:val="47572176"/>
    <w:multiLevelType w:val="hybridMultilevel"/>
    <w:tmpl w:val="D3B2E7D0"/>
    <w:lvl w:ilvl="0" w:tplc="0C090017">
      <w:start w:val="1"/>
      <w:numFmt w:val="lowerLetter"/>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58" w15:restartNumberingAfterBreak="0">
    <w:nsid w:val="4C8B2797"/>
    <w:multiLevelType w:val="hybridMultilevel"/>
    <w:tmpl w:val="7D7A20E8"/>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9" w15:restartNumberingAfterBreak="0">
    <w:nsid w:val="4FF478D4"/>
    <w:multiLevelType w:val="hybridMultilevel"/>
    <w:tmpl w:val="8108AD1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0" w15:restartNumberingAfterBreak="0">
    <w:nsid w:val="52FF50BD"/>
    <w:multiLevelType w:val="hybridMultilevel"/>
    <w:tmpl w:val="5F42CC5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1" w15:restartNumberingAfterBreak="0">
    <w:nsid w:val="53367787"/>
    <w:multiLevelType w:val="hybridMultilevel"/>
    <w:tmpl w:val="9128104E"/>
    <w:lvl w:ilvl="0" w:tplc="5172F6D0">
      <w:start w:val="1"/>
      <w:numFmt w:val="bullet"/>
      <w:lvlText w:val="•"/>
      <w:lvlJc w:val="left"/>
      <w:pPr>
        <w:ind w:left="360" w:hanging="360"/>
      </w:pPr>
      <w:rPr>
        <w:rFonts w:ascii="Arial" w:hAnsi="Aria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62" w15:restartNumberingAfterBreak="0">
    <w:nsid w:val="5DFC5DA4"/>
    <w:multiLevelType w:val="hybridMultilevel"/>
    <w:tmpl w:val="307C87E2"/>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63" w15:restartNumberingAfterBreak="0">
    <w:nsid w:val="6070790F"/>
    <w:multiLevelType w:val="hybridMultilevel"/>
    <w:tmpl w:val="0E3EE53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4" w15:restartNumberingAfterBreak="0">
    <w:nsid w:val="622732C2"/>
    <w:multiLevelType w:val="hybridMultilevel"/>
    <w:tmpl w:val="15B2B4DC"/>
    <w:lvl w:ilvl="0" w:tplc="02DE5E8A">
      <w:start w:val="1"/>
      <w:numFmt w:val="bullet"/>
      <w:lvlText w:val=""/>
      <w:lvlJc w:val="left"/>
      <w:pPr>
        <w:ind w:left="473"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5" w15:restartNumberingAfterBreak="0">
    <w:nsid w:val="64097A1C"/>
    <w:multiLevelType w:val="hybridMultilevel"/>
    <w:tmpl w:val="9D26696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23" w:hanging="360"/>
      </w:pPr>
      <w:rPr>
        <w:rFonts w:ascii="Courier New" w:hAnsi="Courier New" w:cs="Courier New" w:hint="default"/>
      </w:rPr>
    </w:lvl>
    <w:lvl w:ilvl="2" w:tplc="0C090005" w:tentative="1">
      <w:start w:val="1"/>
      <w:numFmt w:val="bullet"/>
      <w:lvlText w:val=""/>
      <w:lvlJc w:val="left"/>
      <w:pPr>
        <w:ind w:left="743" w:hanging="360"/>
      </w:pPr>
      <w:rPr>
        <w:rFonts w:ascii="Wingdings" w:hAnsi="Wingdings" w:hint="default"/>
      </w:rPr>
    </w:lvl>
    <w:lvl w:ilvl="3" w:tplc="0C090001" w:tentative="1">
      <w:start w:val="1"/>
      <w:numFmt w:val="bullet"/>
      <w:lvlText w:val=""/>
      <w:lvlJc w:val="left"/>
      <w:pPr>
        <w:ind w:left="1463" w:hanging="360"/>
      </w:pPr>
      <w:rPr>
        <w:rFonts w:ascii="Symbol" w:hAnsi="Symbol" w:hint="default"/>
      </w:rPr>
    </w:lvl>
    <w:lvl w:ilvl="4" w:tplc="0C090003" w:tentative="1">
      <w:start w:val="1"/>
      <w:numFmt w:val="bullet"/>
      <w:lvlText w:val="o"/>
      <w:lvlJc w:val="left"/>
      <w:pPr>
        <w:ind w:left="2183" w:hanging="360"/>
      </w:pPr>
      <w:rPr>
        <w:rFonts w:ascii="Courier New" w:hAnsi="Courier New" w:cs="Courier New" w:hint="default"/>
      </w:rPr>
    </w:lvl>
    <w:lvl w:ilvl="5" w:tplc="0C090005" w:tentative="1">
      <w:start w:val="1"/>
      <w:numFmt w:val="bullet"/>
      <w:lvlText w:val=""/>
      <w:lvlJc w:val="left"/>
      <w:pPr>
        <w:ind w:left="2903" w:hanging="360"/>
      </w:pPr>
      <w:rPr>
        <w:rFonts w:ascii="Wingdings" w:hAnsi="Wingdings" w:hint="default"/>
      </w:rPr>
    </w:lvl>
    <w:lvl w:ilvl="6" w:tplc="0C090001" w:tentative="1">
      <w:start w:val="1"/>
      <w:numFmt w:val="bullet"/>
      <w:lvlText w:val=""/>
      <w:lvlJc w:val="left"/>
      <w:pPr>
        <w:ind w:left="3623" w:hanging="360"/>
      </w:pPr>
      <w:rPr>
        <w:rFonts w:ascii="Symbol" w:hAnsi="Symbol" w:hint="default"/>
      </w:rPr>
    </w:lvl>
    <w:lvl w:ilvl="7" w:tplc="0C090003" w:tentative="1">
      <w:start w:val="1"/>
      <w:numFmt w:val="bullet"/>
      <w:lvlText w:val="o"/>
      <w:lvlJc w:val="left"/>
      <w:pPr>
        <w:ind w:left="4343" w:hanging="360"/>
      </w:pPr>
      <w:rPr>
        <w:rFonts w:ascii="Courier New" w:hAnsi="Courier New" w:cs="Courier New" w:hint="default"/>
      </w:rPr>
    </w:lvl>
    <w:lvl w:ilvl="8" w:tplc="0C090005" w:tentative="1">
      <w:start w:val="1"/>
      <w:numFmt w:val="bullet"/>
      <w:lvlText w:val=""/>
      <w:lvlJc w:val="left"/>
      <w:pPr>
        <w:ind w:left="5063" w:hanging="360"/>
      </w:pPr>
      <w:rPr>
        <w:rFonts w:ascii="Wingdings" w:hAnsi="Wingdings" w:hint="default"/>
      </w:rPr>
    </w:lvl>
  </w:abstractNum>
  <w:abstractNum w:abstractNumId="66" w15:restartNumberingAfterBreak="0">
    <w:nsid w:val="641243D7"/>
    <w:multiLevelType w:val="hybridMultilevel"/>
    <w:tmpl w:val="2BBA054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67" w15:restartNumberingAfterBreak="0">
    <w:nsid w:val="664A648C"/>
    <w:multiLevelType w:val="hybridMultilevel"/>
    <w:tmpl w:val="EDA6C114"/>
    <w:lvl w:ilvl="0" w:tplc="A4EA50DE">
      <w:start w:val="1"/>
      <w:numFmt w:val="bullet"/>
      <w:lvlText w:val=""/>
      <w:lvlJc w:val="left"/>
      <w:pPr>
        <w:ind w:left="1276" w:hanging="284"/>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8" w15:restartNumberingAfterBreak="0">
    <w:nsid w:val="68055DC1"/>
    <w:multiLevelType w:val="hybridMultilevel"/>
    <w:tmpl w:val="E32253CE"/>
    <w:lvl w:ilvl="0" w:tplc="7F7C15E2">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9" w15:restartNumberingAfterBreak="0">
    <w:nsid w:val="6830555D"/>
    <w:multiLevelType w:val="multilevel"/>
    <w:tmpl w:val="16E24E6C"/>
    <w:name w:val="Bullets3"/>
    <w:lvl w:ilvl="0">
      <w:start w:val="1"/>
      <w:numFmt w:val="decimal"/>
      <w:lvlText w:val="%1."/>
      <w:lvlJc w:val="left"/>
      <w:pPr>
        <w:tabs>
          <w:tab w:val="num" w:pos="170"/>
        </w:tabs>
        <w:ind w:left="170" w:hanging="170"/>
      </w:pPr>
      <w:rPr>
        <w:rFonts w:hint="default"/>
        <w:color w:val="4F81BD"/>
        <w:position w:val="2"/>
        <w:sz w:val="20"/>
      </w:rPr>
    </w:lvl>
    <w:lvl w:ilvl="1">
      <w:start w:val="1"/>
      <w:numFmt w:val="bullet"/>
      <w:lvlText w:val="–"/>
      <w:lvlJc w:val="left"/>
      <w:pPr>
        <w:tabs>
          <w:tab w:val="num" w:pos="340"/>
        </w:tabs>
        <w:ind w:left="340" w:hanging="170"/>
      </w:pPr>
      <w:rPr>
        <w:rFonts w:ascii="Arial" w:hAnsi="Arial" w:hint="default"/>
        <w:color w:val="auto"/>
      </w:rPr>
    </w:lvl>
    <w:lvl w:ilvl="2">
      <w:start w:val="1"/>
      <w:numFmt w:val="bullet"/>
      <w:lvlText w:val="–"/>
      <w:lvlJc w:val="left"/>
      <w:pPr>
        <w:tabs>
          <w:tab w:val="num" w:pos="510"/>
        </w:tabs>
        <w:ind w:left="510" w:hanging="170"/>
      </w:pPr>
      <w:rPr>
        <w:rFonts w:ascii="Arial" w:hAnsi="Arial" w:hint="default"/>
        <w:color w:val="auto"/>
      </w:rPr>
    </w:lvl>
    <w:lvl w:ilvl="3">
      <w:start w:val="1"/>
      <w:numFmt w:val="bullet"/>
      <w:lvlText w:val="–"/>
      <w:lvlJc w:val="left"/>
      <w:pPr>
        <w:tabs>
          <w:tab w:val="num" w:pos="680"/>
        </w:tabs>
        <w:ind w:left="680" w:hanging="170"/>
      </w:pPr>
      <w:rPr>
        <w:rFonts w:ascii="Circular Std Book" w:hAnsi="Circular Std Book" w:hint="default"/>
        <w:color w:val="auto"/>
      </w:rPr>
    </w:lvl>
    <w:lvl w:ilvl="4">
      <w:start w:val="1"/>
      <w:numFmt w:val="bullet"/>
      <w:lvlText w:val="–"/>
      <w:lvlJc w:val="left"/>
      <w:pPr>
        <w:tabs>
          <w:tab w:val="num" w:pos="850"/>
        </w:tabs>
        <w:ind w:left="850" w:hanging="170"/>
      </w:pPr>
      <w:rPr>
        <w:rFonts w:ascii="Circular Std Book" w:hAnsi="Circular Std Book" w:hint="default"/>
        <w:color w:val="auto"/>
      </w:rPr>
    </w:lvl>
    <w:lvl w:ilvl="5">
      <w:start w:val="1"/>
      <w:numFmt w:val="none"/>
      <w:lvlText w:val=""/>
      <w:lvlJc w:val="left"/>
      <w:pPr>
        <w:tabs>
          <w:tab w:val="num" w:pos="1020"/>
        </w:tabs>
        <w:ind w:left="1020" w:hanging="170"/>
      </w:pPr>
      <w:rPr>
        <w:rFonts w:hint="default"/>
      </w:rPr>
    </w:lvl>
    <w:lvl w:ilvl="6">
      <w:start w:val="1"/>
      <w:numFmt w:val="none"/>
      <w:lvlText w:val="%7"/>
      <w:lvlJc w:val="left"/>
      <w:pPr>
        <w:tabs>
          <w:tab w:val="num" w:pos="1190"/>
        </w:tabs>
        <w:ind w:left="1190" w:hanging="170"/>
      </w:pPr>
      <w:rPr>
        <w:rFonts w:hint="default"/>
      </w:rPr>
    </w:lvl>
    <w:lvl w:ilvl="7">
      <w:start w:val="1"/>
      <w:numFmt w:val="none"/>
      <w:lvlText w:val=""/>
      <w:lvlJc w:val="left"/>
      <w:pPr>
        <w:tabs>
          <w:tab w:val="num" w:pos="1360"/>
        </w:tabs>
        <w:ind w:left="1360" w:hanging="170"/>
      </w:pPr>
      <w:rPr>
        <w:rFonts w:hint="default"/>
      </w:rPr>
    </w:lvl>
    <w:lvl w:ilvl="8">
      <w:start w:val="1"/>
      <w:numFmt w:val="none"/>
      <w:lvlText w:val=""/>
      <w:lvlJc w:val="left"/>
      <w:pPr>
        <w:tabs>
          <w:tab w:val="num" w:pos="1530"/>
        </w:tabs>
        <w:ind w:left="1530" w:hanging="170"/>
      </w:pPr>
      <w:rPr>
        <w:rFonts w:hint="default"/>
      </w:rPr>
    </w:lvl>
  </w:abstractNum>
  <w:abstractNum w:abstractNumId="70" w15:restartNumberingAfterBreak="0">
    <w:nsid w:val="68763DCA"/>
    <w:multiLevelType w:val="hybridMultilevel"/>
    <w:tmpl w:val="4290086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71" w15:restartNumberingAfterBreak="0">
    <w:nsid w:val="6A7720AD"/>
    <w:multiLevelType w:val="hybridMultilevel"/>
    <w:tmpl w:val="7DA2241E"/>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start w:val="1"/>
      <w:numFmt w:val="bullet"/>
      <w:lvlText w:val=""/>
      <w:lvlJc w:val="left"/>
      <w:pPr>
        <w:ind w:left="1800" w:hanging="360"/>
      </w:pPr>
      <w:rPr>
        <w:rFonts w:ascii="Wingdings" w:hAnsi="Wingdings" w:hint="default"/>
      </w:rPr>
    </w:lvl>
    <w:lvl w:ilvl="3" w:tplc="0C090001">
      <w:start w:val="1"/>
      <w:numFmt w:val="bullet"/>
      <w:lvlText w:val=""/>
      <w:lvlJc w:val="left"/>
      <w:pPr>
        <w:ind w:left="2520" w:hanging="360"/>
      </w:pPr>
      <w:rPr>
        <w:rFonts w:ascii="Symbol" w:hAnsi="Symbol" w:hint="default"/>
      </w:rPr>
    </w:lvl>
    <w:lvl w:ilvl="4" w:tplc="0C090003">
      <w:start w:val="1"/>
      <w:numFmt w:val="bullet"/>
      <w:lvlText w:val="o"/>
      <w:lvlJc w:val="left"/>
      <w:pPr>
        <w:ind w:left="3240" w:hanging="360"/>
      </w:pPr>
      <w:rPr>
        <w:rFonts w:ascii="Courier New" w:hAnsi="Courier New" w:cs="Courier New" w:hint="default"/>
      </w:rPr>
    </w:lvl>
    <w:lvl w:ilvl="5" w:tplc="0C090005">
      <w:start w:val="1"/>
      <w:numFmt w:val="bullet"/>
      <w:lvlText w:val=""/>
      <w:lvlJc w:val="left"/>
      <w:pPr>
        <w:ind w:left="3960" w:hanging="360"/>
      </w:pPr>
      <w:rPr>
        <w:rFonts w:ascii="Wingdings" w:hAnsi="Wingdings" w:hint="default"/>
      </w:rPr>
    </w:lvl>
    <w:lvl w:ilvl="6" w:tplc="0C090001">
      <w:start w:val="1"/>
      <w:numFmt w:val="bullet"/>
      <w:lvlText w:val=""/>
      <w:lvlJc w:val="left"/>
      <w:pPr>
        <w:ind w:left="4680" w:hanging="360"/>
      </w:pPr>
      <w:rPr>
        <w:rFonts w:ascii="Symbol" w:hAnsi="Symbol" w:hint="default"/>
      </w:rPr>
    </w:lvl>
    <w:lvl w:ilvl="7" w:tplc="0C090003">
      <w:start w:val="1"/>
      <w:numFmt w:val="bullet"/>
      <w:lvlText w:val="o"/>
      <w:lvlJc w:val="left"/>
      <w:pPr>
        <w:ind w:left="5400" w:hanging="360"/>
      </w:pPr>
      <w:rPr>
        <w:rFonts w:ascii="Courier New" w:hAnsi="Courier New" w:cs="Courier New" w:hint="default"/>
      </w:rPr>
    </w:lvl>
    <w:lvl w:ilvl="8" w:tplc="0C090005">
      <w:start w:val="1"/>
      <w:numFmt w:val="bullet"/>
      <w:lvlText w:val=""/>
      <w:lvlJc w:val="left"/>
      <w:pPr>
        <w:ind w:left="6120" w:hanging="360"/>
      </w:pPr>
      <w:rPr>
        <w:rFonts w:ascii="Wingdings" w:hAnsi="Wingdings" w:hint="default"/>
      </w:rPr>
    </w:lvl>
  </w:abstractNum>
  <w:abstractNum w:abstractNumId="72" w15:restartNumberingAfterBreak="0">
    <w:nsid w:val="6B18408F"/>
    <w:multiLevelType w:val="hybridMultilevel"/>
    <w:tmpl w:val="FC8E845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3" w15:restartNumberingAfterBreak="0">
    <w:nsid w:val="6B6F55E9"/>
    <w:multiLevelType w:val="hybridMultilevel"/>
    <w:tmpl w:val="1D2ECAC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74" w15:restartNumberingAfterBreak="0">
    <w:nsid w:val="6C41554F"/>
    <w:multiLevelType w:val="hybridMultilevel"/>
    <w:tmpl w:val="95F8D54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94"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5" w15:restartNumberingAfterBreak="0">
    <w:nsid w:val="6C50189C"/>
    <w:multiLevelType w:val="hybridMultilevel"/>
    <w:tmpl w:val="7D1E8C46"/>
    <w:lvl w:ilvl="0" w:tplc="0C090001">
      <w:start w:val="185"/>
      <w:numFmt w:val="bullet"/>
      <w:lvlText w:val=""/>
      <w:lvlJc w:val="left"/>
      <w:pPr>
        <w:ind w:left="720" w:hanging="360"/>
      </w:pPr>
      <w:rPr>
        <w:rFonts w:ascii="Symbol" w:eastAsia="Times New Roman" w:hAnsi="Symbol" w:cs="Times New Roman"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6" w15:restartNumberingAfterBreak="0">
    <w:nsid w:val="6C7B7BFF"/>
    <w:multiLevelType w:val="hybridMultilevel"/>
    <w:tmpl w:val="5E927DA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7" w15:restartNumberingAfterBreak="0">
    <w:nsid w:val="715B0EAD"/>
    <w:multiLevelType w:val="hybridMultilevel"/>
    <w:tmpl w:val="854E6128"/>
    <w:lvl w:ilvl="0" w:tplc="F63C1696">
      <w:start w:val="1"/>
      <w:numFmt w:val="lowerLetter"/>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78" w15:restartNumberingAfterBreak="0">
    <w:nsid w:val="733C1C55"/>
    <w:multiLevelType w:val="hybridMultilevel"/>
    <w:tmpl w:val="28EEA686"/>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360" w:hanging="360"/>
      </w:pPr>
      <w:rPr>
        <w:rFonts w:ascii="Courier New" w:hAnsi="Courier New" w:cs="Courier New" w:hint="default"/>
      </w:rPr>
    </w:lvl>
    <w:lvl w:ilvl="2" w:tplc="0C090005" w:tentative="1">
      <w:start w:val="1"/>
      <w:numFmt w:val="bullet"/>
      <w:lvlText w:val=""/>
      <w:lvlJc w:val="left"/>
      <w:pPr>
        <w:ind w:left="1080" w:hanging="360"/>
      </w:pPr>
      <w:rPr>
        <w:rFonts w:ascii="Wingdings" w:hAnsi="Wingdings" w:hint="default"/>
      </w:rPr>
    </w:lvl>
    <w:lvl w:ilvl="3" w:tplc="0C090001" w:tentative="1">
      <w:start w:val="1"/>
      <w:numFmt w:val="bullet"/>
      <w:lvlText w:val=""/>
      <w:lvlJc w:val="left"/>
      <w:pPr>
        <w:ind w:left="1800" w:hanging="360"/>
      </w:pPr>
      <w:rPr>
        <w:rFonts w:ascii="Symbol" w:hAnsi="Symbol" w:hint="default"/>
      </w:rPr>
    </w:lvl>
    <w:lvl w:ilvl="4" w:tplc="0C090003" w:tentative="1">
      <w:start w:val="1"/>
      <w:numFmt w:val="bullet"/>
      <w:lvlText w:val="o"/>
      <w:lvlJc w:val="left"/>
      <w:pPr>
        <w:ind w:left="2520" w:hanging="360"/>
      </w:pPr>
      <w:rPr>
        <w:rFonts w:ascii="Courier New" w:hAnsi="Courier New" w:cs="Courier New" w:hint="default"/>
      </w:rPr>
    </w:lvl>
    <w:lvl w:ilvl="5" w:tplc="0C090005" w:tentative="1">
      <w:start w:val="1"/>
      <w:numFmt w:val="bullet"/>
      <w:lvlText w:val=""/>
      <w:lvlJc w:val="left"/>
      <w:pPr>
        <w:ind w:left="3240" w:hanging="360"/>
      </w:pPr>
      <w:rPr>
        <w:rFonts w:ascii="Wingdings" w:hAnsi="Wingdings" w:hint="default"/>
      </w:rPr>
    </w:lvl>
    <w:lvl w:ilvl="6" w:tplc="0C090001" w:tentative="1">
      <w:start w:val="1"/>
      <w:numFmt w:val="bullet"/>
      <w:lvlText w:val=""/>
      <w:lvlJc w:val="left"/>
      <w:pPr>
        <w:ind w:left="3960" w:hanging="360"/>
      </w:pPr>
      <w:rPr>
        <w:rFonts w:ascii="Symbol" w:hAnsi="Symbol" w:hint="default"/>
      </w:rPr>
    </w:lvl>
    <w:lvl w:ilvl="7" w:tplc="0C090003" w:tentative="1">
      <w:start w:val="1"/>
      <w:numFmt w:val="bullet"/>
      <w:lvlText w:val="o"/>
      <w:lvlJc w:val="left"/>
      <w:pPr>
        <w:ind w:left="4680" w:hanging="360"/>
      </w:pPr>
      <w:rPr>
        <w:rFonts w:ascii="Courier New" w:hAnsi="Courier New" w:cs="Courier New" w:hint="default"/>
      </w:rPr>
    </w:lvl>
    <w:lvl w:ilvl="8" w:tplc="0C090005" w:tentative="1">
      <w:start w:val="1"/>
      <w:numFmt w:val="bullet"/>
      <w:lvlText w:val=""/>
      <w:lvlJc w:val="left"/>
      <w:pPr>
        <w:ind w:left="5400" w:hanging="360"/>
      </w:pPr>
      <w:rPr>
        <w:rFonts w:ascii="Wingdings" w:hAnsi="Wingdings" w:hint="default"/>
      </w:rPr>
    </w:lvl>
  </w:abstractNum>
  <w:abstractNum w:abstractNumId="79" w15:restartNumberingAfterBreak="0">
    <w:nsid w:val="74BB7CBF"/>
    <w:multiLevelType w:val="multilevel"/>
    <w:tmpl w:val="BF2EEA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0" w15:restartNumberingAfterBreak="0">
    <w:nsid w:val="75C97F45"/>
    <w:multiLevelType w:val="multilevel"/>
    <w:tmpl w:val="9DEE35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1" w15:restartNumberingAfterBreak="0">
    <w:nsid w:val="760158BB"/>
    <w:multiLevelType w:val="hybridMultilevel"/>
    <w:tmpl w:val="7618D71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23" w:hanging="360"/>
      </w:pPr>
      <w:rPr>
        <w:rFonts w:ascii="Courier New" w:hAnsi="Courier New" w:cs="Courier New" w:hint="default"/>
      </w:rPr>
    </w:lvl>
    <w:lvl w:ilvl="2" w:tplc="0C090005" w:tentative="1">
      <w:start w:val="1"/>
      <w:numFmt w:val="bullet"/>
      <w:lvlText w:val=""/>
      <w:lvlJc w:val="left"/>
      <w:pPr>
        <w:ind w:left="743" w:hanging="360"/>
      </w:pPr>
      <w:rPr>
        <w:rFonts w:ascii="Wingdings" w:hAnsi="Wingdings" w:hint="default"/>
      </w:rPr>
    </w:lvl>
    <w:lvl w:ilvl="3" w:tplc="0C090001" w:tentative="1">
      <w:start w:val="1"/>
      <w:numFmt w:val="bullet"/>
      <w:lvlText w:val=""/>
      <w:lvlJc w:val="left"/>
      <w:pPr>
        <w:ind w:left="1463" w:hanging="360"/>
      </w:pPr>
      <w:rPr>
        <w:rFonts w:ascii="Symbol" w:hAnsi="Symbol" w:hint="default"/>
      </w:rPr>
    </w:lvl>
    <w:lvl w:ilvl="4" w:tplc="0C090003" w:tentative="1">
      <w:start w:val="1"/>
      <w:numFmt w:val="bullet"/>
      <w:lvlText w:val="o"/>
      <w:lvlJc w:val="left"/>
      <w:pPr>
        <w:ind w:left="2183" w:hanging="360"/>
      </w:pPr>
      <w:rPr>
        <w:rFonts w:ascii="Courier New" w:hAnsi="Courier New" w:cs="Courier New" w:hint="default"/>
      </w:rPr>
    </w:lvl>
    <w:lvl w:ilvl="5" w:tplc="0C090005" w:tentative="1">
      <w:start w:val="1"/>
      <w:numFmt w:val="bullet"/>
      <w:lvlText w:val=""/>
      <w:lvlJc w:val="left"/>
      <w:pPr>
        <w:ind w:left="2903" w:hanging="360"/>
      </w:pPr>
      <w:rPr>
        <w:rFonts w:ascii="Wingdings" w:hAnsi="Wingdings" w:hint="default"/>
      </w:rPr>
    </w:lvl>
    <w:lvl w:ilvl="6" w:tplc="0C090001" w:tentative="1">
      <w:start w:val="1"/>
      <w:numFmt w:val="bullet"/>
      <w:lvlText w:val=""/>
      <w:lvlJc w:val="left"/>
      <w:pPr>
        <w:ind w:left="3623" w:hanging="360"/>
      </w:pPr>
      <w:rPr>
        <w:rFonts w:ascii="Symbol" w:hAnsi="Symbol" w:hint="default"/>
      </w:rPr>
    </w:lvl>
    <w:lvl w:ilvl="7" w:tplc="0C090003" w:tentative="1">
      <w:start w:val="1"/>
      <w:numFmt w:val="bullet"/>
      <w:lvlText w:val="o"/>
      <w:lvlJc w:val="left"/>
      <w:pPr>
        <w:ind w:left="4343" w:hanging="360"/>
      </w:pPr>
      <w:rPr>
        <w:rFonts w:ascii="Courier New" w:hAnsi="Courier New" w:cs="Courier New" w:hint="default"/>
      </w:rPr>
    </w:lvl>
    <w:lvl w:ilvl="8" w:tplc="0C090005" w:tentative="1">
      <w:start w:val="1"/>
      <w:numFmt w:val="bullet"/>
      <w:lvlText w:val=""/>
      <w:lvlJc w:val="left"/>
      <w:pPr>
        <w:ind w:left="5063" w:hanging="360"/>
      </w:pPr>
      <w:rPr>
        <w:rFonts w:ascii="Wingdings" w:hAnsi="Wingdings" w:hint="default"/>
      </w:rPr>
    </w:lvl>
  </w:abstractNum>
  <w:abstractNum w:abstractNumId="82" w15:restartNumberingAfterBreak="0">
    <w:nsid w:val="780A5E1E"/>
    <w:multiLevelType w:val="hybridMultilevel"/>
    <w:tmpl w:val="CA30145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83" w15:restartNumberingAfterBreak="0">
    <w:nsid w:val="7E0B3D31"/>
    <w:multiLevelType w:val="hybridMultilevel"/>
    <w:tmpl w:val="BFDE1BA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num w:numId="1">
    <w:abstractNumId w:val="37"/>
  </w:num>
  <w:num w:numId="2">
    <w:abstractNumId w:val="8"/>
  </w:num>
  <w:num w:numId="3">
    <w:abstractNumId w:val="55"/>
  </w:num>
  <w:num w:numId="4">
    <w:abstractNumId w:val="17"/>
  </w:num>
  <w:num w:numId="5">
    <w:abstractNumId w:val="67"/>
  </w:num>
  <w:num w:numId="6">
    <w:abstractNumId w:val="12"/>
  </w:num>
  <w:num w:numId="7">
    <w:abstractNumId w:val="36"/>
  </w:num>
  <w:num w:numId="8">
    <w:abstractNumId w:val="35"/>
  </w:num>
  <w:num w:numId="9">
    <w:abstractNumId w:val="76"/>
  </w:num>
  <w:num w:numId="10">
    <w:abstractNumId w:val="11"/>
  </w:num>
  <w:num w:numId="11">
    <w:abstractNumId w:val="2"/>
  </w:num>
  <w:num w:numId="12">
    <w:abstractNumId w:val="14"/>
  </w:num>
  <w:num w:numId="13">
    <w:abstractNumId w:val="52"/>
  </w:num>
  <w:num w:numId="14">
    <w:abstractNumId w:val="60"/>
  </w:num>
  <w:num w:numId="15">
    <w:abstractNumId w:val="38"/>
  </w:num>
  <w:num w:numId="16">
    <w:abstractNumId w:val="1"/>
  </w:num>
  <w:num w:numId="17">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5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7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54"/>
  </w:num>
  <w:num w:numId="21">
    <w:abstractNumId w:val="42"/>
  </w:num>
  <w:num w:numId="22">
    <w:abstractNumId w:val="67"/>
  </w:num>
  <w:num w:numId="23">
    <w:abstractNumId w:val="23"/>
  </w:num>
  <w:num w:numId="24">
    <w:abstractNumId w:val="59"/>
  </w:num>
  <w:num w:numId="25">
    <w:abstractNumId w:val="32"/>
  </w:num>
  <w:num w:numId="26">
    <w:abstractNumId w:val="25"/>
  </w:num>
  <w:num w:numId="27">
    <w:abstractNumId w:val="26"/>
  </w:num>
  <w:num w:numId="28">
    <w:abstractNumId w:val="56"/>
  </w:num>
  <w:num w:numId="29">
    <w:abstractNumId w:val="39"/>
  </w:num>
  <w:num w:numId="30">
    <w:abstractNumId w:val="10"/>
  </w:num>
  <w:num w:numId="31">
    <w:abstractNumId w:val="61"/>
  </w:num>
  <w:num w:numId="32">
    <w:abstractNumId w:val="50"/>
  </w:num>
  <w:num w:numId="33">
    <w:abstractNumId w:val="41"/>
  </w:num>
  <w:num w:numId="34">
    <w:abstractNumId w:val="64"/>
  </w:num>
  <w:num w:numId="35">
    <w:abstractNumId w:val="17"/>
  </w:num>
  <w:num w:numId="36">
    <w:abstractNumId w:val="33"/>
  </w:num>
  <w:num w:numId="37">
    <w:abstractNumId w:val="66"/>
  </w:num>
  <w:num w:numId="38">
    <w:abstractNumId w:val="83"/>
  </w:num>
  <w:num w:numId="39">
    <w:abstractNumId w:val="28"/>
  </w:num>
  <w:num w:numId="40">
    <w:abstractNumId w:val="18"/>
  </w:num>
  <w:num w:numId="41">
    <w:abstractNumId w:val="63"/>
  </w:num>
  <w:num w:numId="42">
    <w:abstractNumId w:val="78"/>
  </w:num>
  <w:num w:numId="43">
    <w:abstractNumId w:val="74"/>
  </w:num>
  <w:num w:numId="44">
    <w:abstractNumId w:val="58"/>
  </w:num>
  <w:num w:numId="45">
    <w:abstractNumId w:val="49"/>
  </w:num>
  <w:num w:numId="46">
    <w:abstractNumId w:val="57"/>
  </w:num>
  <w:num w:numId="47">
    <w:abstractNumId w:val="51"/>
  </w:num>
  <w:num w:numId="48">
    <w:abstractNumId w:val="9"/>
  </w:num>
  <w:num w:numId="49">
    <w:abstractNumId w:val="16"/>
  </w:num>
  <w:num w:numId="50">
    <w:abstractNumId w:val="44"/>
  </w:num>
  <w:num w:numId="51">
    <w:abstractNumId w:val="46"/>
  </w:num>
  <w:num w:numId="52">
    <w:abstractNumId w:val="3"/>
  </w:num>
  <w:num w:numId="53">
    <w:abstractNumId w:val="72"/>
  </w:num>
  <w:num w:numId="54">
    <w:abstractNumId w:val="34"/>
  </w:num>
  <w:num w:numId="55">
    <w:abstractNumId w:val="29"/>
  </w:num>
  <w:num w:numId="56">
    <w:abstractNumId w:val="68"/>
  </w:num>
  <w:num w:numId="57">
    <w:abstractNumId w:val="45"/>
  </w:num>
  <w:num w:numId="58">
    <w:abstractNumId w:val="53"/>
  </w:num>
  <w:num w:numId="59">
    <w:abstractNumId w:val="40"/>
  </w:num>
  <w:num w:numId="60">
    <w:abstractNumId w:val="4"/>
  </w:num>
  <w:num w:numId="61">
    <w:abstractNumId w:val="19"/>
  </w:num>
  <w:num w:numId="62">
    <w:abstractNumId w:val="20"/>
  </w:num>
  <w:num w:numId="63">
    <w:abstractNumId w:val="47"/>
  </w:num>
  <w:num w:numId="64">
    <w:abstractNumId w:val="81"/>
  </w:num>
  <w:num w:numId="65">
    <w:abstractNumId w:val="22"/>
  </w:num>
  <w:num w:numId="66">
    <w:abstractNumId w:val="65"/>
  </w:num>
  <w:num w:numId="67">
    <w:abstractNumId w:val="5"/>
  </w:num>
  <w:num w:numId="68">
    <w:abstractNumId w:val="0"/>
  </w:num>
  <w:num w:numId="69">
    <w:abstractNumId w:val="75"/>
  </w:num>
  <w:num w:numId="70">
    <w:abstractNumId w:val="70"/>
  </w:num>
  <w:num w:numId="71">
    <w:abstractNumId w:val="7"/>
  </w:num>
  <w:num w:numId="72">
    <w:abstractNumId w:val="30"/>
  </w:num>
  <w:num w:numId="73">
    <w:abstractNumId w:val="13"/>
  </w:num>
  <w:num w:numId="74">
    <w:abstractNumId w:val="12"/>
  </w:num>
  <w:num w:numId="75">
    <w:abstractNumId w:val="21"/>
  </w:num>
  <w:num w:numId="76">
    <w:abstractNumId w:val="80"/>
  </w:num>
  <w:num w:numId="77">
    <w:abstractNumId w:val="27"/>
  </w:num>
  <w:num w:numId="78">
    <w:abstractNumId w:val="48"/>
  </w:num>
  <w:num w:numId="79">
    <w:abstractNumId w:val="71"/>
  </w:num>
  <w:num w:numId="80">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1">
    <w:abstractNumId w:val="62"/>
  </w:num>
  <w:num w:numId="82">
    <w:abstractNumId w:val="63"/>
  </w:num>
  <w:num w:numId="83">
    <w:abstractNumId w:val="78"/>
  </w:num>
  <w:num w:numId="84">
    <w:abstractNumId w:val="74"/>
  </w:num>
  <w:num w:numId="85">
    <w:abstractNumId w:val="58"/>
  </w:num>
  <w:num w:numId="86">
    <w:abstractNumId w:val="49"/>
  </w:num>
  <w:num w:numId="87">
    <w:abstractNumId w:val="79"/>
  </w:num>
  <w:num w:numId="88">
    <w:abstractNumId w:val="15"/>
  </w:num>
  <w:num w:numId="89">
    <w:abstractNumId w:val="12"/>
  </w:num>
  <w:num w:numId="90">
    <w:abstractNumId w:val="82"/>
  </w:num>
  <w:num w:numId="91">
    <w:abstractNumId w:val="17"/>
  </w:num>
  <w:num w:numId="92">
    <w:abstractNumId w:val="17"/>
  </w:num>
  <w:num w:numId="93">
    <w:abstractNumId w:val="17"/>
  </w:num>
  <w:num w:numId="94">
    <w:abstractNumId w:val="24"/>
  </w:num>
  <w:num w:numId="95">
    <w:abstractNumId w:val="31"/>
  </w:num>
  <w:num w:numId="96">
    <w:abstractNumId w:val="73"/>
  </w:num>
  <w:numIdMacAtCleanup w:val="8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80"/>
  <w:hideSpellingErrors/>
  <w:hideGrammaticalErrors/>
  <w:activeWritingStyle w:appName="MSWord" w:lang="en-US" w:vendorID="64" w:dllVersion="0" w:nlCheck="1" w:checkStyle="0"/>
  <w:activeWritingStyle w:appName="MSWord" w:lang="en-AU" w:vendorID="64" w:dllVersion="0" w:nlCheck="1" w:checkStyle="0"/>
  <w:proofState w:spelling="clean" w:grammar="clean"/>
  <w:documentProtection w:edit="readOnly" w:enforcement="1" w:cryptProviderType="rsaAES" w:cryptAlgorithmClass="hash" w:cryptAlgorithmType="typeAny" w:cryptAlgorithmSid="14" w:cryptSpinCount="100000" w:hash="VlvwX0XLjIiUEZ9lPQdP1v+IJSlbb/aguqqGPTzXNPHxphdjx0Gu093o6imqY8Eso8uEXx1Kl9kA91gj0VTCbw==" w:salt="RP8E3IaNmoeiOfTOAB4grg=="/>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D7358"/>
    <w:rsid w:val="0000004B"/>
    <w:rsid w:val="000007A8"/>
    <w:rsid w:val="00000AE6"/>
    <w:rsid w:val="00001150"/>
    <w:rsid w:val="00001454"/>
    <w:rsid w:val="000019F1"/>
    <w:rsid w:val="000023DB"/>
    <w:rsid w:val="00002870"/>
    <w:rsid w:val="000029C6"/>
    <w:rsid w:val="00002B54"/>
    <w:rsid w:val="00003155"/>
    <w:rsid w:val="000031A4"/>
    <w:rsid w:val="00003B9B"/>
    <w:rsid w:val="000044F5"/>
    <w:rsid w:val="000045C3"/>
    <w:rsid w:val="00004D73"/>
    <w:rsid w:val="000056D8"/>
    <w:rsid w:val="00005AB5"/>
    <w:rsid w:val="00005E69"/>
    <w:rsid w:val="00005EC2"/>
    <w:rsid w:val="00006548"/>
    <w:rsid w:val="0000669C"/>
    <w:rsid w:val="00006BE9"/>
    <w:rsid w:val="00007D4C"/>
    <w:rsid w:val="0001017D"/>
    <w:rsid w:val="000101C2"/>
    <w:rsid w:val="0001071F"/>
    <w:rsid w:val="000108E8"/>
    <w:rsid w:val="00010A1E"/>
    <w:rsid w:val="00010CE9"/>
    <w:rsid w:val="0001115D"/>
    <w:rsid w:val="00011272"/>
    <w:rsid w:val="0001151E"/>
    <w:rsid w:val="00011800"/>
    <w:rsid w:val="00011BBA"/>
    <w:rsid w:val="00011D31"/>
    <w:rsid w:val="000125E7"/>
    <w:rsid w:val="00012691"/>
    <w:rsid w:val="0001291D"/>
    <w:rsid w:val="00012DE2"/>
    <w:rsid w:val="00013D0B"/>
    <w:rsid w:val="00013E59"/>
    <w:rsid w:val="00013F4D"/>
    <w:rsid w:val="00014199"/>
    <w:rsid w:val="00014243"/>
    <w:rsid w:val="000142CE"/>
    <w:rsid w:val="0001437C"/>
    <w:rsid w:val="00014727"/>
    <w:rsid w:val="000148BE"/>
    <w:rsid w:val="000159FC"/>
    <w:rsid w:val="00015B02"/>
    <w:rsid w:val="00015EBA"/>
    <w:rsid w:val="00016F27"/>
    <w:rsid w:val="00016F51"/>
    <w:rsid w:val="0001715E"/>
    <w:rsid w:val="000175DC"/>
    <w:rsid w:val="00017C80"/>
    <w:rsid w:val="00017E5A"/>
    <w:rsid w:val="000207F0"/>
    <w:rsid w:val="00020B0C"/>
    <w:rsid w:val="00020C92"/>
    <w:rsid w:val="00020D36"/>
    <w:rsid w:val="000216C6"/>
    <w:rsid w:val="0002187B"/>
    <w:rsid w:val="00021919"/>
    <w:rsid w:val="00021A86"/>
    <w:rsid w:val="000229B3"/>
    <w:rsid w:val="00022B5D"/>
    <w:rsid w:val="00022F7B"/>
    <w:rsid w:val="000234C2"/>
    <w:rsid w:val="0002354B"/>
    <w:rsid w:val="00023925"/>
    <w:rsid w:val="00023F82"/>
    <w:rsid w:val="000241E4"/>
    <w:rsid w:val="00024921"/>
    <w:rsid w:val="00024A5F"/>
    <w:rsid w:val="00024AAD"/>
    <w:rsid w:val="00024C9F"/>
    <w:rsid w:val="00024DE3"/>
    <w:rsid w:val="000251ED"/>
    <w:rsid w:val="00025333"/>
    <w:rsid w:val="00026156"/>
    <w:rsid w:val="000263A3"/>
    <w:rsid w:val="00026FF9"/>
    <w:rsid w:val="000272C8"/>
    <w:rsid w:val="00027808"/>
    <w:rsid w:val="00027AA9"/>
    <w:rsid w:val="000309BE"/>
    <w:rsid w:val="00030D53"/>
    <w:rsid w:val="00031026"/>
    <w:rsid w:val="00031B35"/>
    <w:rsid w:val="00031D82"/>
    <w:rsid w:val="00031F00"/>
    <w:rsid w:val="00031FAC"/>
    <w:rsid w:val="00032265"/>
    <w:rsid w:val="000322AB"/>
    <w:rsid w:val="000324F1"/>
    <w:rsid w:val="0003265B"/>
    <w:rsid w:val="00032C8C"/>
    <w:rsid w:val="00032DFE"/>
    <w:rsid w:val="00032FF7"/>
    <w:rsid w:val="000336F8"/>
    <w:rsid w:val="00033F9C"/>
    <w:rsid w:val="000342AC"/>
    <w:rsid w:val="000343D1"/>
    <w:rsid w:val="00034681"/>
    <w:rsid w:val="00034A35"/>
    <w:rsid w:val="00034C7F"/>
    <w:rsid w:val="00034C80"/>
    <w:rsid w:val="0003520A"/>
    <w:rsid w:val="00035629"/>
    <w:rsid w:val="00035847"/>
    <w:rsid w:val="00035992"/>
    <w:rsid w:val="000359CD"/>
    <w:rsid w:val="00035B7A"/>
    <w:rsid w:val="0003676D"/>
    <w:rsid w:val="00036A3C"/>
    <w:rsid w:val="00037B2A"/>
    <w:rsid w:val="00040390"/>
    <w:rsid w:val="00040468"/>
    <w:rsid w:val="00040F3D"/>
    <w:rsid w:val="0004103E"/>
    <w:rsid w:val="00041169"/>
    <w:rsid w:val="00041501"/>
    <w:rsid w:val="000419A9"/>
    <w:rsid w:val="000419E4"/>
    <w:rsid w:val="00041D4E"/>
    <w:rsid w:val="00042C48"/>
    <w:rsid w:val="00043605"/>
    <w:rsid w:val="00043B9E"/>
    <w:rsid w:val="00043CBC"/>
    <w:rsid w:val="0004425D"/>
    <w:rsid w:val="00044373"/>
    <w:rsid w:val="000444AE"/>
    <w:rsid w:val="0004465B"/>
    <w:rsid w:val="00044747"/>
    <w:rsid w:val="00044B38"/>
    <w:rsid w:val="00044E3B"/>
    <w:rsid w:val="0004520E"/>
    <w:rsid w:val="00045F46"/>
    <w:rsid w:val="000463C5"/>
    <w:rsid w:val="00046F3E"/>
    <w:rsid w:val="00046F86"/>
    <w:rsid w:val="00047E04"/>
    <w:rsid w:val="000500D6"/>
    <w:rsid w:val="000503D5"/>
    <w:rsid w:val="000508EC"/>
    <w:rsid w:val="00050A6D"/>
    <w:rsid w:val="00050B43"/>
    <w:rsid w:val="00050B60"/>
    <w:rsid w:val="00051059"/>
    <w:rsid w:val="000512A4"/>
    <w:rsid w:val="00051413"/>
    <w:rsid w:val="00052290"/>
    <w:rsid w:val="0005255C"/>
    <w:rsid w:val="00052788"/>
    <w:rsid w:val="00052A40"/>
    <w:rsid w:val="00052A95"/>
    <w:rsid w:val="00052D12"/>
    <w:rsid w:val="00052FE8"/>
    <w:rsid w:val="000536DA"/>
    <w:rsid w:val="000538F9"/>
    <w:rsid w:val="00053C57"/>
    <w:rsid w:val="00054319"/>
    <w:rsid w:val="0005468B"/>
    <w:rsid w:val="000547B6"/>
    <w:rsid w:val="000547C3"/>
    <w:rsid w:val="000548DF"/>
    <w:rsid w:val="00054A5D"/>
    <w:rsid w:val="0005508D"/>
    <w:rsid w:val="000550C5"/>
    <w:rsid w:val="0005535D"/>
    <w:rsid w:val="00055670"/>
    <w:rsid w:val="00055876"/>
    <w:rsid w:val="000559CA"/>
    <w:rsid w:val="000571AD"/>
    <w:rsid w:val="00057655"/>
    <w:rsid w:val="00057E22"/>
    <w:rsid w:val="0006087C"/>
    <w:rsid w:val="0006103D"/>
    <w:rsid w:val="00061125"/>
    <w:rsid w:val="00061608"/>
    <w:rsid w:val="000616BA"/>
    <w:rsid w:val="000619DA"/>
    <w:rsid w:val="00061D7A"/>
    <w:rsid w:val="00061DB7"/>
    <w:rsid w:val="00061DDA"/>
    <w:rsid w:val="00062614"/>
    <w:rsid w:val="00062C61"/>
    <w:rsid w:val="00062CAD"/>
    <w:rsid w:val="0006346C"/>
    <w:rsid w:val="000636A6"/>
    <w:rsid w:val="00063FA4"/>
    <w:rsid w:val="00064271"/>
    <w:rsid w:val="000649C2"/>
    <w:rsid w:val="00064E70"/>
    <w:rsid w:val="00065317"/>
    <w:rsid w:val="0006548D"/>
    <w:rsid w:val="000654C8"/>
    <w:rsid w:val="00065961"/>
    <w:rsid w:val="00065BF7"/>
    <w:rsid w:val="00065D6C"/>
    <w:rsid w:val="0006678C"/>
    <w:rsid w:val="00066888"/>
    <w:rsid w:val="0006724F"/>
    <w:rsid w:val="000673F6"/>
    <w:rsid w:val="000675E6"/>
    <w:rsid w:val="00070053"/>
    <w:rsid w:val="000700D7"/>
    <w:rsid w:val="000703A7"/>
    <w:rsid w:val="00071C3E"/>
    <w:rsid w:val="000726C2"/>
    <w:rsid w:val="000727AE"/>
    <w:rsid w:val="0007284C"/>
    <w:rsid w:val="00072F44"/>
    <w:rsid w:val="0007317A"/>
    <w:rsid w:val="00073212"/>
    <w:rsid w:val="000733F3"/>
    <w:rsid w:val="00073E38"/>
    <w:rsid w:val="00074241"/>
    <w:rsid w:val="000748D0"/>
    <w:rsid w:val="00075162"/>
    <w:rsid w:val="00075360"/>
    <w:rsid w:val="000754F1"/>
    <w:rsid w:val="000757A4"/>
    <w:rsid w:val="00075E03"/>
    <w:rsid w:val="00075E95"/>
    <w:rsid w:val="00076ECD"/>
    <w:rsid w:val="00076EF4"/>
    <w:rsid w:val="0007743C"/>
    <w:rsid w:val="00077B32"/>
    <w:rsid w:val="00080235"/>
    <w:rsid w:val="0008078C"/>
    <w:rsid w:val="00080ADE"/>
    <w:rsid w:val="000812D5"/>
    <w:rsid w:val="00081851"/>
    <w:rsid w:val="000819DA"/>
    <w:rsid w:val="0008284E"/>
    <w:rsid w:val="000828FA"/>
    <w:rsid w:val="00083162"/>
    <w:rsid w:val="0008328A"/>
    <w:rsid w:val="0008352B"/>
    <w:rsid w:val="000835FF"/>
    <w:rsid w:val="00083DE9"/>
    <w:rsid w:val="000851A1"/>
    <w:rsid w:val="00085DD5"/>
    <w:rsid w:val="00085E39"/>
    <w:rsid w:val="00085FBC"/>
    <w:rsid w:val="00086487"/>
    <w:rsid w:val="00086587"/>
    <w:rsid w:val="00086981"/>
    <w:rsid w:val="00086A44"/>
    <w:rsid w:val="00086CF3"/>
    <w:rsid w:val="000870FC"/>
    <w:rsid w:val="00087A4D"/>
    <w:rsid w:val="00087A7A"/>
    <w:rsid w:val="00087AC6"/>
    <w:rsid w:val="00087BEC"/>
    <w:rsid w:val="00087C9B"/>
    <w:rsid w:val="000904C6"/>
    <w:rsid w:val="00090722"/>
    <w:rsid w:val="0009072A"/>
    <w:rsid w:val="000910DD"/>
    <w:rsid w:val="00091247"/>
    <w:rsid w:val="000919BC"/>
    <w:rsid w:val="00091C88"/>
    <w:rsid w:val="000927F8"/>
    <w:rsid w:val="00092AB8"/>
    <w:rsid w:val="00092EDB"/>
    <w:rsid w:val="00092F27"/>
    <w:rsid w:val="0009315E"/>
    <w:rsid w:val="000935E7"/>
    <w:rsid w:val="000940EC"/>
    <w:rsid w:val="00094131"/>
    <w:rsid w:val="000941AA"/>
    <w:rsid w:val="000941BE"/>
    <w:rsid w:val="0009460A"/>
    <w:rsid w:val="00094891"/>
    <w:rsid w:val="0009495C"/>
    <w:rsid w:val="00094A02"/>
    <w:rsid w:val="00094D68"/>
    <w:rsid w:val="0009505F"/>
    <w:rsid w:val="000950AC"/>
    <w:rsid w:val="00095242"/>
    <w:rsid w:val="00095537"/>
    <w:rsid w:val="00095945"/>
    <w:rsid w:val="0009595D"/>
    <w:rsid w:val="00095EE2"/>
    <w:rsid w:val="00096285"/>
    <w:rsid w:val="00096391"/>
    <w:rsid w:val="00096464"/>
    <w:rsid w:val="000965BD"/>
    <w:rsid w:val="0009664C"/>
    <w:rsid w:val="00096A22"/>
    <w:rsid w:val="00096BFB"/>
    <w:rsid w:val="00096E3E"/>
    <w:rsid w:val="00096F4A"/>
    <w:rsid w:val="000971D4"/>
    <w:rsid w:val="00097433"/>
    <w:rsid w:val="000975DD"/>
    <w:rsid w:val="00097736"/>
    <w:rsid w:val="00097C9C"/>
    <w:rsid w:val="000A02DC"/>
    <w:rsid w:val="000A03C3"/>
    <w:rsid w:val="000A070B"/>
    <w:rsid w:val="000A091B"/>
    <w:rsid w:val="000A13D7"/>
    <w:rsid w:val="000A1432"/>
    <w:rsid w:val="000A1CB1"/>
    <w:rsid w:val="000A1EA2"/>
    <w:rsid w:val="000A2070"/>
    <w:rsid w:val="000A2670"/>
    <w:rsid w:val="000A2846"/>
    <w:rsid w:val="000A2BF9"/>
    <w:rsid w:val="000A3179"/>
    <w:rsid w:val="000A3D12"/>
    <w:rsid w:val="000A3F86"/>
    <w:rsid w:val="000A4192"/>
    <w:rsid w:val="000A4612"/>
    <w:rsid w:val="000A4FE3"/>
    <w:rsid w:val="000A5BB6"/>
    <w:rsid w:val="000A5FC7"/>
    <w:rsid w:val="000A6123"/>
    <w:rsid w:val="000A6526"/>
    <w:rsid w:val="000A6E15"/>
    <w:rsid w:val="000A6F31"/>
    <w:rsid w:val="000A7027"/>
    <w:rsid w:val="000A78AD"/>
    <w:rsid w:val="000A7A28"/>
    <w:rsid w:val="000A7B3B"/>
    <w:rsid w:val="000A7BCA"/>
    <w:rsid w:val="000B00B3"/>
    <w:rsid w:val="000B050E"/>
    <w:rsid w:val="000B0532"/>
    <w:rsid w:val="000B06CE"/>
    <w:rsid w:val="000B0A51"/>
    <w:rsid w:val="000B0C7F"/>
    <w:rsid w:val="000B0F94"/>
    <w:rsid w:val="000B137A"/>
    <w:rsid w:val="000B1545"/>
    <w:rsid w:val="000B1879"/>
    <w:rsid w:val="000B1BF6"/>
    <w:rsid w:val="000B22A4"/>
    <w:rsid w:val="000B28C9"/>
    <w:rsid w:val="000B2D05"/>
    <w:rsid w:val="000B3510"/>
    <w:rsid w:val="000B367C"/>
    <w:rsid w:val="000B3C55"/>
    <w:rsid w:val="000B444B"/>
    <w:rsid w:val="000B467F"/>
    <w:rsid w:val="000B474D"/>
    <w:rsid w:val="000B5495"/>
    <w:rsid w:val="000B54EE"/>
    <w:rsid w:val="000B5B85"/>
    <w:rsid w:val="000B6064"/>
    <w:rsid w:val="000B625A"/>
    <w:rsid w:val="000B6840"/>
    <w:rsid w:val="000B68DB"/>
    <w:rsid w:val="000B693E"/>
    <w:rsid w:val="000B6C04"/>
    <w:rsid w:val="000B6E46"/>
    <w:rsid w:val="000B73BD"/>
    <w:rsid w:val="000B77A3"/>
    <w:rsid w:val="000B7EE1"/>
    <w:rsid w:val="000C01B9"/>
    <w:rsid w:val="000C036A"/>
    <w:rsid w:val="000C04FD"/>
    <w:rsid w:val="000C0C9C"/>
    <w:rsid w:val="000C10CF"/>
    <w:rsid w:val="000C1407"/>
    <w:rsid w:val="000C158B"/>
    <w:rsid w:val="000C166E"/>
    <w:rsid w:val="000C237E"/>
    <w:rsid w:val="000C26C7"/>
    <w:rsid w:val="000C2AC2"/>
    <w:rsid w:val="000C2BEA"/>
    <w:rsid w:val="000C3284"/>
    <w:rsid w:val="000C3768"/>
    <w:rsid w:val="000C3BA8"/>
    <w:rsid w:val="000C3C04"/>
    <w:rsid w:val="000C3C4F"/>
    <w:rsid w:val="000C3CEA"/>
    <w:rsid w:val="000C3D83"/>
    <w:rsid w:val="000C4055"/>
    <w:rsid w:val="000C4082"/>
    <w:rsid w:val="000C4974"/>
    <w:rsid w:val="000C4CFC"/>
    <w:rsid w:val="000C5B64"/>
    <w:rsid w:val="000C5FB3"/>
    <w:rsid w:val="000C67AE"/>
    <w:rsid w:val="000C6A96"/>
    <w:rsid w:val="000C6B45"/>
    <w:rsid w:val="000C6F3C"/>
    <w:rsid w:val="000C763D"/>
    <w:rsid w:val="000C7EAD"/>
    <w:rsid w:val="000C7F56"/>
    <w:rsid w:val="000D0034"/>
    <w:rsid w:val="000D041C"/>
    <w:rsid w:val="000D0F7F"/>
    <w:rsid w:val="000D1018"/>
    <w:rsid w:val="000D2449"/>
    <w:rsid w:val="000D2D5C"/>
    <w:rsid w:val="000D3152"/>
    <w:rsid w:val="000D3801"/>
    <w:rsid w:val="000D3EF1"/>
    <w:rsid w:val="000D4003"/>
    <w:rsid w:val="000D4636"/>
    <w:rsid w:val="000D4712"/>
    <w:rsid w:val="000D4882"/>
    <w:rsid w:val="000D49F0"/>
    <w:rsid w:val="000D4A9B"/>
    <w:rsid w:val="000D509C"/>
    <w:rsid w:val="000D58CC"/>
    <w:rsid w:val="000D5E4D"/>
    <w:rsid w:val="000D653E"/>
    <w:rsid w:val="000D687F"/>
    <w:rsid w:val="000D6880"/>
    <w:rsid w:val="000D6BAF"/>
    <w:rsid w:val="000D6C24"/>
    <w:rsid w:val="000D6C77"/>
    <w:rsid w:val="000D6F21"/>
    <w:rsid w:val="000D7327"/>
    <w:rsid w:val="000E0A3B"/>
    <w:rsid w:val="000E10A5"/>
    <w:rsid w:val="000E1140"/>
    <w:rsid w:val="000E15E4"/>
    <w:rsid w:val="000E17F1"/>
    <w:rsid w:val="000E195E"/>
    <w:rsid w:val="000E19C2"/>
    <w:rsid w:val="000E1A13"/>
    <w:rsid w:val="000E1A64"/>
    <w:rsid w:val="000E1D1E"/>
    <w:rsid w:val="000E2038"/>
    <w:rsid w:val="000E2270"/>
    <w:rsid w:val="000E2D15"/>
    <w:rsid w:val="000E2E04"/>
    <w:rsid w:val="000E3206"/>
    <w:rsid w:val="000E3434"/>
    <w:rsid w:val="000E38F9"/>
    <w:rsid w:val="000E3986"/>
    <w:rsid w:val="000E4725"/>
    <w:rsid w:val="000E4B09"/>
    <w:rsid w:val="000E51B9"/>
    <w:rsid w:val="000E53C2"/>
    <w:rsid w:val="000E5826"/>
    <w:rsid w:val="000E62AD"/>
    <w:rsid w:val="000E638B"/>
    <w:rsid w:val="000E63EF"/>
    <w:rsid w:val="000E6E0D"/>
    <w:rsid w:val="000E73E5"/>
    <w:rsid w:val="000E7AA2"/>
    <w:rsid w:val="000E7EFB"/>
    <w:rsid w:val="000F018F"/>
    <w:rsid w:val="000F07EA"/>
    <w:rsid w:val="000F0C94"/>
    <w:rsid w:val="000F220D"/>
    <w:rsid w:val="000F2D25"/>
    <w:rsid w:val="000F30EC"/>
    <w:rsid w:val="000F37BF"/>
    <w:rsid w:val="000F3A4C"/>
    <w:rsid w:val="000F3ABF"/>
    <w:rsid w:val="000F3B3C"/>
    <w:rsid w:val="000F473A"/>
    <w:rsid w:val="000F48C0"/>
    <w:rsid w:val="000F4A5A"/>
    <w:rsid w:val="000F4C4C"/>
    <w:rsid w:val="000F4D06"/>
    <w:rsid w:val="000F4D25"/>
    <w:rsid w:val="000F56D7"/>
    <w:rsid w:val="000F572D"/>
    <w:rsid w:val="000F5829"/>
    <w:rsid w:val="000F5949"/>
    <w:rsid w:val="000F5CAC"/>
    <w:rsid w:val="000F6DDE"/>
    <w:rsid w:val="000F77F5"/>
    <w:rsid w:val="000F7BDD"/>
    <w:rsid w:val="001002F3"/>
    <w:rsid w:val="00100406"/>
    <w:rsid w:val="001006DA"/>
    <w:rsid w:val="00100A7B"/>
    <w:rsid w:val="00101416"/>
    <w:rsid w:val="0010185C"/>
    <w:rsid w:val="001018AA"/>
    <w:rsid w:val="00101D68"/>
    <w:rsid w:val="00101DA1"/>
    <w:rsid w:val="00101E13"/>
    <w:rsid w:val="001024BD"/>
    <w:rsid w:val="00102595"/>
    <w:rsid w:val="001026AE"/>
    <w:rsid w:val="001030E1"/>
    <w:rsid w:val="001035D9"/>
    <w:rsid w:val="001036A0"/>
    <w:rsid w:val="001036C8"/>
    <w:rsid w:val="00104B9E"/>
    <w:rsid w:val="00104CF8"/>
    <w:rsid w:val="00105731"/>
    <w:rsid w:val="00105A5A"/>
    <w:rsid w:val="00105F32"/>
    <w:rsid w:val="001062C7"/>
    <w:rsid w:val="0010636D"/>
    <w:rsid w:val="001066F4"/>
    <w:rsid w:val="0010693E"/>
    <w:rsid w:val="00106BBD"/>
    <w:rsid w:val="00106BC2"/>
    <w:rsid w:val="0010726D"/>
    <w:rsid w:val="0010746E"/>
    <w:rsid w:val="001074F3"/>
    <w:rsid w:val="0010759A"/>
    <w:rsid w:val="00107BB4"/>
    <w:rsid w:val="00110086"/>
    <w:rsid w:val="001100C7"/>
    <w:rsid w:val="00110878"/>
    <w:rsid w:val="00110917"/>
    <w:rsid w:val="00110A0D"/>
    <w:rsid w:val="00110B8C"/>
    <w:rsid w:val="0011148E"/>
    <w:rsid w:val="0011154B"/>
    <w:rsid w:val="00111E08"/>
    <w:rsid w:val="00111FD4"/>
    <w:rsid w:val="00112A86"/>
    <w:rsid w:val="00112B0F"/>
    <w:rsid w:val="00112CAA"/>
    <w:rsid w:val="00112CF8"/>
    <w:rsid w:val="001130A8"/>
    <w:rsid w:val="001132A7"/>
    <w:rsid w:val="0011335E"/>
    <w:rsid w:val="001134D5"/>
    <w:rsid w:val="00113538"/>
    <w:rsid w:val="00113799"/>
    <w:rsid w:val="00113984"/>
    <w:rsid w:val="00113E48"/>
    <w:rsid w:val="00113F28"/>
    <w:rsid w:val="00113FDA"/>
    <w:rsid w:val="00114AD7"/>
    <w:rsid w:val="00114CD5"/>
    <w:rsid w:val="00114F54"/>
    <w:rsid w:val="00114FFE"/>
    <w:rsid w:val="0011532F"/>
    <w:rsid w:val="00115719"/>
    <w:rsid w:val="00115D84"/>
    <w:rsid w:val="00115EAD"/>
    <w:rsid w:val="00115F92"/>
    <w:rsid w:val="001166FE"/>
    <w:rsid w:val="00116EAA"/>
    <w:rsid w:val="00117FB5"/>
    <w:rsid w:val="0012021E"/>
    <w:rsid w:val="00120325"/>
    <w:rsid w:val="00120675"/>
    <w:rsid w:val="00120BC7"/>
    <w:rsid w:val="00120EBC"/>
    <w:rsid w:val="001214F1"/>
    <w:rsid w:val="00121C20"/>
    <w:rsid w:val="00121F27"/>
    <w:rsid w:val="00122269"/>
    <w:rsid w:val="001222FC"/>
    <w:rsid w:val="001225B4"/>
    <w:rsid w:val="0012266D"/>
    <w:rsid w:val="00122765"/>
    <w:rsid w:val="0012284D"/>
    <w:rsid w:val="00122AA4"/>
    <w:rsid w:val="00122C51"/>
    <w:rsid w:val="00122C8A"/>
    <w:rsid w:val="00123848"/>
    <w:rsid w:val="001239AB"/>
    <w:rsid w:val="00123AEF"/>
    <w:rsid w:val="00123EA3"/>
    <w:rsid w:val="001253E4"/>
    <w:rsid w:val="0012693E"/>
    <w:rsid w:val="001271B1"/>
    <w:rsid w:val="0012750D"/>
    <w:rsid w:val="00127DCC"/>
    <w:rsid w:val="001304EB"/>
    <w:rsid w:val="001304F2"/>
    <w:rsid w:val="0013072A"/>
    <w:rsid w:val="001308C6"/>
    <w:rsid w:val="00130F81"/>
    <w:rsid w:val="001313A0"/>
    <w:rsid w:val="0013204E"/>
    <w:rsid w:val="00132374"/>
    <w:rsid w:val="00132591"/>
    <w:rsid w:val="00132A28"/>
    <w:rsid w:val="00132B98"/>
    <w:rsid w:val="00133022"/>
    <w:rsid w:val="001330B7"/>
    <w:rsid w:val="001338D7"/>
    <w:rsid w:val="00133E45"/>
    <w:rsid w:val="00133EE9"/>
    <w:rsid w:val="001346FE"/>
    <w:rsid w:val="00134C01"/>
    <w:rsid w:val="00134D6D"/>
    <w:rsid w:val="0013512B"/>
    <w:rsid w:val="001351EE"/>
    <w:rsid w:val="001354B9"/>
    <w:rsid w:val="00135610"/>
    <w:rsid w:val="001357B5"/>
    <w:rsid w:val="00135A9B"/>
    <w:rsid w:val="0013634E"/>
    <w:rsid w:val="00136367"/>
    <w:rsid w:val="001364BA"/>
    <w:rsid w:val="001365B4"/>
    <w:rsid w:val="001366E6"/>
    <w:rsid w:val="00137031"/>
    <w:rsid w:val="001375AE"/>
    <w:rsid w:val="00137829"/>
    <w:rsid w:val="00140445"/>
    <w:rsid w:val="00140BC8"/>
    <w:rsid w:val="00140D43"/>
    <w:rsid w:val="00140D53"/>
    <w:rsid w:val="00141411"/>
    <w:rsid w:val="00141CA3"/>
    <w:rsid w:val="00141CC5"/>
    <w:rsid w:val="001420DB"/>
    <w:rsid w:val="00142162"/>
    <w:rsid w:val="001422A7"/>
    <w:rsid w:val="0014231A"/>
    <w:rsid w:val="00142D45"/>
    <w:rsid w:val="00142EA1"/>
    <w:rsid w:val="00143188"/>
    <w:rsid w:val="001435BE"/>
    <w:rsid w:val="00144049"/>
    <w:rsid w:val="001442F3"/>
    <w:rsid w:val="00144A20"/>
    <w:rsid w:val="00144B17"/>
    <w:rsid w:val="00144BAA"/>
    <w:rsid w:val="00144C8B"/>
    <w:rsid w:val="00145551"/>
    <w:rsid w:val="001455F7"/>
    <w:rsid w:val="00145666"/>
    <w:rsid w:val="00146122"/>
    <w:rsid w:val="001464EA"/>
    <w:rsid w:val="00146F32"/>
    <w:rsid w:val="0014748C"/>
    <w:rsid w:val="00147A0B"/>
    <w:rsid w:val="001507CB"/>
    <w:rsid w:val="00150CC3"/>
    <w:rsid w:val="00151048"/>
    <w:rsid w:val="001517D2"/>
    <w:rsid w:val="0015198B"/>
    <w:rsid w:val="00151AB0"/>
    <w:rsid w:val="00151DA5"/>
    <w:rsid w:val="00151EE4"/>
    <w:rsid w:val="001523FC"/>
    <w:rsid w:val="001526C8"/>
    <w:rsid w:val="00152CC3"/>
    <w:rsid w:val="00152CCF"/>
    <w:rsid w:val="00152F47"/>
    <w:rsid w:val="00154C9C"/>
    <w:rsid w:val="00154EB6"/>
    <w:rsid w:val="001550D9"/>
    <w:rsid w:val="00155196"/>
    <w:rsid w:val="00155250"/>
    <w:rsid w:val="001554B1"/>
    <w:rsid w:val="00156296"/>
    <w:rsid w:val="001567BB"/>
    <w:rsid w:val="00156892"/>
    <w:rsid w:val="00156BF0"/>
    <w:rsid w:val="00156E83"/>
    <w:rsid w:val="00157147"/>
    <w:rsid w:val="001577EE"/>
    <w:rsid w:val="00157FD3"/>
    <w:rsid w:val="00160251"/>
    <w:rsid w:val="00160418"/>
    <w:rsid w:val="001608C7"/>
    <w:rsid w:val="001610DB"/>
    <w:rsid w:val="00161A09"/>
    <w:rsid w:val="00161D50"/>
    <w:rsid w:val="00162264"/>
    <w:rsid w:val="00162527"/>
    <w:rsid w:val="0016277D"/>
    <w:rsid w:val="00162AEB"/>
    <w:rsid w:val="00162D90"/>
    <w:rsid w:val="001632CA"/>
    <w:rsid w:val="001646BC"/>
    <w:rsid w:val="001646FB"/>
    <w:rsid w:val="00164C60"/>
    <w:rsid w:val="00164DF6"/>
    <w:rsid w:val="0016502F"/>
    <w:rsid w:val="00165BA5"/>
    <w:rsid w:val="00165BD7"/>
    <w:rsid w:val="00165CD0"/>
    <w:rsid w:val="00165EE0"/>
    <w:rsid w:val="00166A76"/>
    <w:rsid w:val="00166D5C"/>
    <w:rsid w:val="00167242"/>
    <w:rsid w:val="0016733D"/>
    <w:rsid w:val="001673D2"/>
    <w:rsid w:val="00167A71"/>
    <w:rsid w:val="00167D40"/>
    <w:rsid w:val="00167FEE"/>
    <w:rsid w:val="00170D81"/>
    <w:rsid w:val="00170D8F"/>
    <w:rsid w:val="00170FBF"/>
    <w:rsid w:val="0017133E"/>
    <w:rsid w:val="001714E1"/>
    <w:rsid w:val="001718B1"/>
    <w:rsid w:val="00172000"/>
    <w:rsid w:val="00172379"/>
    <w:rsid w:val="00172A63"/>
    <w:rsid w:val="0017325A"/>
    <w:rsid w:val="00173332"/>
    <w:rsid w:val="00173623"/>
    <w:rsid w:val="00173B53"/>
    <w:rsid w:val="00173E16"/>
    <w:rsid w:val="00175010"/>
    <w:rsid w:val="00175094"/>
    <w:rsid w:val="00175528"/>
    <w:rsid w:val="0017584C"/>
    <w:rsid w:val="001759D6"/>
    <w:rsid w:val="00175ACC"/>
    <w:rsid w:val="001763F3"/>
    <w:rsid w:val="00176749"/>
    <w:rsid w:val="00176DED"/>
    <w:rsid w:val="00176FED"/>
    <w:rsid w:val="0017732A"/>
    <w:rsid w:val="00177CA1"/>
    <w:rsid w:val="00177F23"/>
    <w:rsid w:val="001801A4"/>
    <w:rsid w:val="0018041A"/>
    <w:rsid w:val="001805D0"/>
    <w:rsid w:val="0018090F"/>
    <w:rsid w:val="001809DA"/>
    <w:rsid w:val="001809E7"/>
    <w:rsid w:val="00180AF6"/>
    <w:rsid w:val="00180DB1"/>
    <w:rsid w:val="00180DF9"/>
    <w:rsid w:val="001810E7"/>
    <w:rsid w:val="001815A2"/>
    <w:rsid w:val="001823FA"/>
    <w:rsid w:val="0018243F"/>
    <w:rsid w:val="00182B21"/>
    <w:rsid w:val="00182F41"/>
    <w:rsid w:val="0018321F"/>
    <w:rsid w:val="0018360E"/>
    <w:rsid w:val="00183C87"/>
    <w:rsid w:val="00183EFC"/>
    <w:rsid w:val="00184245"/>
    <w:rsid w:val="0018476D"/>
    <w:rsid w:val="001849DA"/>
    <w:rsid w:val="00184CCE"/>
    <w:rsid w:val="00184D42"/>
    <w:rsid w:val="00185060"/>
    <w:rsid w:val="0018547F"/>
    <w:rsid w:val="00185F29"/>
    <w:rsid w:val="00186237"/>
    <w:rsid w:val="00186261"/>
    <w:rsid w:val="00186723"/>
    <w:rsid w:val="00186755"/>
    <w:rsid w:val="00186887"/>
    <w:rsid w:val="001873DE"/>
    <w:rsid w:val="001874F1"/>
    <w:rsid w:val="0018777D"/>
    <w:rsid w:val="00187E33"/>
    <w:rsid w:val="0019008B"/>
    <w:rsid w:val="001902AE"/>
    <w:rsid w:val="00190465"/>
    <w:rsid w:val="0019065A"/>
    <w:rsid w:val="00191B8A"/>
    <w:rsid w:val="00192196"/>
    <w:rsid w:val="00192269"/>
    <w:rsid w:val="00192EC7"/>
    <w:rsid w:val="0019326F"/>
    <w:rsid w:val="001932DA"/>
    <w:rsid w:val="00193799"/>
    <w:rsid w:val="0019392D"/>
    <w:rsid w:val="0019396E"/>
    <w:rsid w:val="00194808"/>
    <w:rsid w:val="00194EF0"/>
    <w:rsid w:val="00194F88"/>
    <w:rsid w:val="0019521E"/>
    <w:rsid w:val="0019564C"/>
    <w:rsid w:val="0019585E"/>
    <w:rsid w:val="00195966"/>
    <w:rsid w:val="00195C44"/>
    <w:rsid w:val="00195CD5"/>
    <w:rsid w:val="00195EF2"/>
    <w:rsid w:val="001960F2"/>
    <w:rsid w:val="00196195"/>
    <w:rsid w:val="001962ED"/>
    <w:rsid w:val="001977FD"/>
    <w:rsid w:val="00197AD7"/>
    <w:rsid w:val="001A002A"/>
    <w:rsid w:val="001A0116"/>
    <w:rsid w:val="001A017B"/>
    <w:rsid w:val="001A028A"/>
    <w:rsid w:val="001A0830"/>
    <w:rsid w:val="001A0AAF"/>
    <w:rsid w:val="001A17A1"/>
    <w:rsid w:val="001A1940"/>
    <w:rsid w:val="001A1EDF"/>
    <w:rsid w:val="001A202E"/>
    <w:rsid w:val="001A2854"/>
    <w:rsid w:val="001A2BD4"/>
    <w:rsid w:val="001A2FAA"/>
    <w:rsid w:val="001A3127"/>
    <w:rsid w:val="001A317C"/>
    <w:rsid w:val="001A37D5"/>
    <w:rsid w:val="001A3804"/>
    <w:rsid w:val="001A3DC1"/>
    <w:rsid w:val="001A4D10"/>
    <w:rsid w:val="001A567D"/>
    <w:rsid w:val="001A5B0F"/>
    <w:rsid w:val="001A5B9E"/>
    <w:rsid w:val="001A5CC0"/>
    <w:rsid w:val="001A5F57"/>
    <w:rsid w:val="001A6228"/>
    <w:rsid w:val="001A6A84"/>
    <w:rsid w:val="001A7C22"/>
    <w:rsid w:val="001B015B"/>
    <w:rsid w:val="001B0783"/>
    <w:rsid w:val="001B0AA3"/>
    <w:rsid w:val="001B0B57"/>
    <w:rsid w:val="001B1A02"/>
    <w:rsid w:val="001B2ABA"/>
    <w:rsid w:val="001B2AE6"/>
    <w:rsid w:val="001B32C0"/>
    <w:rsid w:val="001B3486"/>
    <w:rsid w:val="001B370A"/>
    <w:rsid w:val="001B3F83"/>
    <w:rsid w:val="001B400F"/>
    <w:rsid w:val="001B426C"/>
    <w:rsid w:val="001B4BEE"/>
    <w:rsid w:val="001B4E22"/>
    <w:rsid w:val="001B533F"/>
    <w:rsid w:val="001B5506"/>
    <w:rsid w:val="001B5A04"/>
    <w:rsid w:val="001B5B83"/>
    <w:rsid w:val="001B5FE5"/>
    <w:rsid w:val="001B697D"/>
    <w:rsid w:val="001B7254"/>
    <w:rsid w:val="001B7607"/>
    <w:rsid w:val="001B77FD"/>
    <w:rsid w:val="001B7ACC"/>
    <w:rsid w:val="001C0CE6"/>
    <w:rsid w:val="001C1036"/>
    <w:rsid w:val="001C1175"/>
    <w:rsid w:val="001C1918"/>
    <w:rsid w:val="001C19C1"/>
    <w:rsid w:val="001C1E9B"/>
    <w:rsid w:val="001C1F67"/>
    <w:rsid w:val="001C215E"/>
    <w:rsid w:val="001C23CB"/>
    <w:rsid w:val="001C2B2C"/>
    <w:rsid w:val="001C2B6B"/>
    <w:rsid w:val="001C2D96"/>
    <w:rsid w:val="001C32BB"/>
    <w:rsid w:val="001C36DD"/>
    <w:rsid w:val="001C434A"/>
    <w:rsid w:val="001C46DA"/>
    <w:rsid w:val="001C4713"/>
    <w:rsid w:val="001C4811"/>
    <w:rsid w:val="001C4A0C"/>
    <w:rsid w:val="001C4D7E"/>
    <w:rsid w:val="001C51BF"/>
    <w:rsid w:val="001C558E"/>
    <w:rsid w:val="001C5A00"/>
    <w:rsid w:val="001C5B3C"/>
    <w:rsid w:val="001C5DDF"/>
    <w:rsid w:val="001C613E"/>
    <w:rsid w:val="001C620D"/>
    <w:rsid w:val="001C6331"/>
    <w:rsid w:val="001C648B"/>
    <w:rsid w:val="001C6A95"/>
    <w:rsid w:val="001C6B46"/>
    <w:rsid w:val="001C6BC7"/>
    <w:rsid w:val="001C6BEE"/>
    <w:rsid w:val="001C7454"/>
    <w:rsid w:val="001C773F"/>
    <w:rsid w:val="001C7A42"/>
    <w:rsid w:val="001C7B6D"/>
    <w:rsid w:val="001D00D9"/>
    <w:rsid w:val="001D03ED"/>
    <w:rsid w:val="001D0796"/>
    <w:rsid w:val="001D0EC3"/>
    <w:rsid w:val="001D1927"/>
    <w:rsid w:val="001D1CA1"/>
    <w:rsid w:val="001D21A8"/>
    <w:rsid w:val="001D2629"/>
    <w:rsid w:val="001D2DAF"/>
    <w:rsid w:val="001D2F93"/>
    <w:rsid w:val="001D3513"/>
    <w:rsid w:val="001D458F"/>
    <w:rsid w:val="001D461A"/>
    <w:rsid w:val="001D4EDA"/>
    <w:rsid w:val="001D5338"/>
    <w:rsid w:val="001D5406"/>
    <w:rsid w:val="001D5746"/>
    <w:rsid w:val="001D5D1A"/>
    <w:rsid w:val="001D5D61"/>
    <w:rsid w:val="001D6241"/>
    <w:rsid w:val="001D63E1"/>
    <w:rsid w:val="001D6414"/>
    <w:rsid w:val="001D649F"/>
    <w:rsid w:val="001D673F"/>
    <w:rsid w:val="001D74AE"/>
    <w:rsid w:val="001D7565"/>
    <w:rsid w:val="001D7674"/>
    <w:rsid w:val="001D7759"/>
    <w:rsid w:val="001E0508"/>
    <w:rsid w:val="001E0B79"/>
    <w:rsid w:val="001E0E4F"/>
    <w:rsid w:val="001E163C"/>
    <w:rsid w:val="001E1B7E"/>
    <w:rsid w:val="001E1C2C"/>
    <w:rsid w:val="001E1F29"/>
    <w:rsid w:val="001E200D"/>
    <w:rsid w:val="001E239A"/>
    <w:rsid w:val="001E239F"/>
    <w:rsid w:val="001E276F"/>
    <w:rsid w:val="001E2E51"/>
    <w:rsid w:val="001E3074"/>
    <w:rsid w:val="001E3240"/>
    <w:rsid w:val="001E35AA"/>
    <w:rsid w:val="001E35C2"/>
    <w:rsid w:val="001E3E5A"/>
    <w:rsid w:val="001E3EBB"/>
    <w:rsid w:val="001E42E2"/>
    <w:rsid w:val="001E43ED"/>
    <w:rsid w:val="001E4675"/>
    <w:rsid w:val="001E4E9E"/>
    <w:rsid w:val="001E4F6B"/>
    <w:rsid w:val="001E5101"/>
    <w:rsid w:val="001E523B"/>
    <w:rsid w:val="001E5372"/>
    <w:rsid w:val="001E556D"/>
    <w:rsid w:val="001E5717"/>
    <w:rsid w:val="001E5DC1"/>
    <w:rsid w:val="001E5EF2"/>
    <w:rsid w:val="001E67F5"/>
    <w:rsid w:val="001E6DDF"/>
    <w:rsid w:val="001E6F29"/>
    <w:rsid w:val="001E72BE"/>
    <w:rsid w:val="001E789C"/>
    <w:rsid w:val="001E7974"/>
    <w:rsid w:val="001E7C8E"/>
    <w:rsid w:val="001E7E86"/>
    <w:rsid w:val="001F0DE7"/>
    <w:rsid w:val="001F0F45"/>
    <w:rsid w:val="001F0F9F"/>
    <w:rsid w:val="001F1401"/>
    <w:rsid w:val="001F15B3"/>
    <w:rsid w:val="001F269F"/>
    <w:rsid w:val="001F272C"/>
    <w:rsid w:val="001F3191"/>
    <w:rsid w:val="001F31FB"/>
    <w:rsid w:val="001F3796"/>
    <w:rsid w:val="001F3EA8"/>
    <w:rsid w:val="001F3F53"/>
    <w:rsid w:val="001F45B7"/>
    <w:rsid w:val="001F4A59"/>
    <w:rsid w:val="001F4D37"/>
    <w:rsid w:val="001F50C7"/>
    <w:rsid w:val="001F512F"/>
    <w:rsid w:val="001F5FB4"/>
    <w:rsid w:val="001F65BF"/>
    <w:rsid w:val="001F78EA"/>
    <w:rsid w:val="002006DE"/>
    <w:rsid w:val="002007B5"/>
    <w:rsid w:val="00200A92"/>
    <w:rsid w:val="0020180E"/>
    <w:rsid w:val="00201C4B"/>
    <w:rsid w:val="00201E7F"/>
    <w:rsid w:val="00202137"/>
    <w:rsid w:val="00202960"/>
    <w:rsid w:val="0020313F"/>
    <w:rsid w:val="002032DC"/>
    <w:rsid w:val="00203841"/>
    <w:rsid w:val="00203BF5"/>
    <w:rsid w:val="00204342"/>
    <w:rsid w:val="00204E8A"/>
    <w:rsid w:val="002050CF"/>
    <w:rsid w:val="00205BDA"/>
    <w:rsid w:val="00205FAC"/>
    <w:rsid w:val="00206040"/>
    <w:rsid w:val="00206573"/>
    <w:rsid w:val="00206604"/>
    <w:rsid w:val="0020704B"/>
    <w:rsid w:val="002075C3"/>
    <w:rsid w:val="0020780F"/>
    <w:rsid w:val="00207C4F"/>
    <w:rsid w:val="00207C7A"/>
    <w:rsid w:val="00210677"/>
    <w:rsid w:val="002106B9"/>
    <w:rsid w:val="0021075E"/>
    <w:rsid w:val="002108BB"/>
    <w:rsid w:val="00210DC1"/>
    <w:rsid w:val="00210E93"/>
    <w:rsid w:val="00211D4C"/>
    <w:rsid w:val="00212485"/>
    <w:rsid w:val="00212D84"/>
    <w:rsid w:val="00212E7F"/>
    <w:rsid w:val="00212E93"/>
    <w:rsid w:val="00213214"/>
    <w:rsid w:val="0021337E"/>
    <w:rsid w:val="0021349D"/>
    <w:rsid w:val="002134C9"/>
    <w:rsid w:val="00213EBF"/>
    <w:rsid w:val="00213F0E"/>
    <w:rsid w:val="00214238"/>
    <w:rsid w:val="0021461E"/>
    <w:rsid w:val="00214995"/>
    <w:rsid w:val="00214A0A"/>
    <w:rsid w:val="00214FDB"/>
    <w:rsid w:val="00215999"/>
    <w:rsid w:val="00215BB2"/>
    <w:rsid w:val="00216458"/>
    <w:rsid w:val="00216698"/>
    <w:rsid w:val="00216765"/>
    <w:rsid w:val="00216915"/>
    <w:rsid w:val="0021706B"/>
    <w:rsid w:val="00217E61"/>
    <w:rsid w:val="002202BA"/>
    <w:rsid w:val="0022061B"/>
    <w:rsid w:val="002206B8"/>
    <w:rsid w:val="00220761"/>
    <w:rsid w:val="00220D12"/>
    <w:rsid w:val="00220E54"/>
    <w:rsid w:val="0022172A"/>
    <w:rsid w:val="00221B5D"/>
    <w:rsid w:val="00221B9B"/>
    <w:rsid w:val="00222249"/>
    <w:rsid w:val="0022251E"/>
    <w:rsid w:val="0022279F"/>
    <w:rsid w:val="0022290C"/>
    <w:rsid w:val="00222B13"/>
    <w:rsid w:val="00222EB8"/>
    <w:rsid w:val="00222F1C"/>
    <w:rsid w:val="00223B69"/>
    <w:rsid w:val="00223CA1"/>
    <w:rsid w:val="00224701"/>
    <w:rsid w:val="00224C0C"/>
    <w:rsid w:val="00224D1B"/>
    <w:rsid w:val="002254EF"/>
    <w:rsid w:val="002258A5"/>
    <w:rsid w:val="00225FF7"/>
    <w:rsid w:val="00226080"/>
    <w:rsid w:val="00226120"/>
    <w:rsid w:val="0022711D"/>
    <w:rsid w:val="002273E1"/>
    <w:rsid w:val="00227B65"/>
    <w:rsid w:val="00227EC1"/>
    <w:rsid w:val="00227F61"/>
    <w:rsid w:val="00227FDE"/>
    <w:rsid w:val="0023061A"/>
    <w:rsid w:val="00230961"/>
    <w:rsid w:val="00230CF6"/>
    <w:rsid w:val="0023124A"/>
    <w:rsid w:val="002316A9"/>
    <w:rsid w:val="00231871"/>
    <w:rsid w:val="0023226E"/>
    <w:rsid w:val="0023233F"/>
    <w:rsid w:val="0023258D"/>
    <w:rsid w:val="00232D6C"/>
    <w:rsid w:val="00233D56"/>
    <w:rsid w:val="00234563"/>
    <w:rsid w:val="00234874"/>
    <w:rsid w:val="00234AE5"/>
    <w:rsid w:val="00235261"/>
    <w:rsid w:val="0023554F"/>
    <w:rsid w:val="00235BBF"/>
    <w:rsid w:val="00235BC7"/>
    <w:rsid w:val="00235C38"/>
    <w:rsid w:val="00236255"/>
    <w:rsid w:val="0023641B"/>
    <w:rsid w:val="002366BB"/>
    <w:rsid w:val="00236851"/>
    <w:rsid w:val="00237EA4"/>
    <w:rsid w:val="00237EDD"/>
    <w:rsid w:val="00240022"/>
    <w:rsid w:val="00240223"/>
    <w:rsid w:val="00240716"/>
    <w:rsid w:val="0024187B"/>
    <w:rsid w:val="00241A7F"/>
    <w:rsid w:val="00241D13"/>
    <w:rsid w:val="00241E4C"/>
    <w:rsid w:val="00242468"/>
    <w:rsid w:val="00242B4A"/>
    <w:rsid w:val="00243018"/>
    <w:rsid w:val="00243254"/>
    <w:rsid w:val="002435EC"/>
    <w:rsid w:val="00243AAF"/>
    <w:rsid w:val="002443DA"/>
    <w:rsid w:val="00244644"/>
    <w:rsid w:val="002447D8"/>
    <w:rsid w:val="00244C28"/>
    <w:rsid w:val="00244DE3"/>
    <w:rsid w:val="00244E63"/>
    <w:rsid w:val="0024572E"/>
    <w:rsid w:val="00245816"/>
    <w:rsid w:val="0024597F"/>
    <w:rsid w:val="002459F6"/>
    <w:rsid w:val="00246664"/>
    <w:rsid w:val="00246CDE"/>
    <w:rsid w:val="00246FC0"/>
    <w:rsid w:val="00247132"/>
    <w:rsid w:val="0024792F"/>
    <w:rsid w:val="0025009C"/>
    <w:rsid w:val="00250227"/>
    <w:rsid w:val="002503AA"/>
    <w:rsid w:val="002503BC"/>
    <w:rsid w:val="002503CC"/>
    <w:rsid w:val="00250625"/>
    <w:rsid w:val="00251069"/>
    <w:rsid w:val="00251688"/>
    <w:rsid w:val="00251880"/>
    <w:rsid w:val="00251AFB"/>
    <w:rsid w:val="00251B6D"/>
    <w:rsid w:val="00251CE6"/>
    <w:rsid w:val="00251D43"/>
    <w:rsid w:val="00252796"/>
    <w:rsid w:val="002527A3"/>
    <w:rsid w:val="00252807"/>
    <w:rsid w:val="002528DE"/>
    <w:rsid w:val="00253101"/>
    <w:rsid w:val="002533B4"/>
    <w:rsid w:val="002534DC"/>
    <w:rsid w:val="00253517"/>
    <w:rsid w:val="0025382A"/>
    <w:rsid w:val="00253A6C"/>
    <w:rsid w:val="00253B22"/>
    <w:rsid w:val="0025455D"/>
    <w:rsid w:val="00254720"/>
    <w:rsid w:val="00254D0E"/>
    <w:rsid w:val="00254F29"/>
    <w:rsid w:val="00255078"/>
    <w:rsid w:val="00255983"/>
    <w:rsid w:val="00255DDE"/>
    <w:rsid w:val="00256314"/>
    <w:rsid w:val="002568AC"/>
    <w:rsid w:val="00256958"/>
    <w:rsid w:val="00256D63"/>
    <w:rsid w:val="00256E46"/>
    <w:rsid w:val="002572B5"/>
    <w:rsid w:val="00257712"/>
    <w:rsid w:val="00257A56"/>
    <w:rsid w:val="00260127"/>
    <w:rsid w:val="0026036B"/>
    <w:rsid w:val="002607A7"/>
    <w:rsid w:val="00260A6D"/>
    <w:rsid w:val="00260C56"/>
    <w:rsid w:val="0026115B"/>
    <w:rsid w:val="00262612"/>
    <w:rsid w:val="0026288B"/>
    <w:rsid w:val="00262DCB"/>
    <w:rsid w:val="00262F27"/>
    <w:rsid w:val="00262F7E"/>
    <w:rsid w:val="00263734"/>
    <w:rsid w:val="00264DC8"/>
    <w:rsid w:val="00265019"/>
    <w:rsid w:val="002650E0"/>
    <w:rsid w:val="00265123"/>
    <w:rsid w:val="00265742"/>
    <w:rsid w:val="00265BC3"/>
    <w:rsid w:val="00265DF7"/>
    <w:rsid w:val="00265F6A"/>
    <w:rsid w:val="002668A5"/>
    <w:rsid w:val="00266D9A"/>
    <w:rsid w:val="00267566"/>
    <w:rsid w:val="0026794F"/>
    <w:rsid w:val="00267CD6"/>
    <w:rsid w:val="00267E6F"/>
    <w:rsid w:val="0027024B"/>
    <w:rsid w:val="002705FA"/>
    <w:rsid w:val="0027077E"/>
    <w:rsid w:val="00270896"/>
    <w:rsid w:val="00270D17"/>
    <w:rsid w:val="00271041"/>
    <w:rsid w:val="00271664"/>
    <w:rsid w:val="00271D89"/>
    <w:rsid w:val="00272392"/>
    <w:rsid w:val="002730B5"/>
    <w:rsid w:val="002730D9"/>
    <w:rsid w:val="00274746"/>
    <w:rsid w:val="00274A4F"/>
    <w:rsid w:val="00275577"/>
    <w:rsid w:val="00275982"/>
    <w:rsid w:val="002759E3"/>
    <w:rsid w:val="002764EE"/>
    <w:rsid w:val="00276A64"/>
    <w:rsid w:val="00276EC1"/>
    <w:rsid w:val="0027716D"/>
    <w:rsid w:val="0027742C"/>
    <w:rsid w:val="00277F54"/>
    <w:rsid w:val="00280098"/>
    <w:rsid w:val="00280AD7"/>
    <w:rsid w:val="002815BC"/>
    <w:rsid w:val="00281BC8"/>
    <w:rsid w:val="00281D0A"/>
    <w:rsid w:val="00281FC3"/>
    <w:rsid w:val="0028231E"/>
    <w:rsid w:val="00282BFE"/>
    <w:rsid w:val="00282F4A"/>
    <w:rsid w:val="00283254"/>
    <w:rsid w:val="002832C7"/>
    <w:rsid w:val="002832C8"/>
    <w:rsid w:val="0028369B"/>
    <w:rsid w:val="00284325"/>
    <w:rsid w:val="00284346"/>
    <w:rsid w:val="002847FB"/>
    <w:rsid w:val="00284D61"/>
    <w:rsid w:val="002850A1"/>
    <w:rsid w:val="002854B3"/>
    <w:rsid w:val="00285F25"/>
    <w:rsid w:val="002862E1"/>
    <w:rsid w:val="0028638E"/>
    <w:rsid w:val="00286A8C"/>
    <w:rsid w:val="00286EE2"/>
    <w:rsid w:val="00286FFE"/>
    <w:rsid w:val="0028728D"/>
    <w:rsid w:val="00287562"/>
    <w:rsid w:val="00287C6E"/>
    <w:rsid w:val="00290357"/>
    <w:rsid w:val="002910B6"/>
    <w:rsid w:val="00291603"/>
    <w:rsid w:val="002916AC"/>
    <w:rsid w:val="00291CE3"/>
    <w:rsid w:val="00291D8D"/>
    <w:rsid w:val="00292059"/>
    <w:rsid w:val="0029217A"/>
    <w:rsid w:val="002923E2"/>
    <w:rsid w:val="00292AB7"/>
    <w:rsid w:val="00292DDF"/>
    <w:rsid w:val="002932F0"/>
    <w:rsid w:val="002939B0"/>
    <w:rsid w:val="00293CC4"/>
    <w:rsid w:val="00293EE5"/>
    <w:rsid w:val="0029401F"/>
    <w:rsid w:val="00294267"/>
    <w:rsid w:val="00294A2D"/>
    <w:rsid w:val="00294DE6"/>
    <w:rsid w:val="00294E2B"/>
    <w:rsid w:val="002956E7"/>
    <w:rsid w:val="0029588B"/>
    <w:rsid w:val="00295F1E"/>
    <w:rsid w:val="0029625B"/>
    <w:rsid w:val="00296553"/>
    <w:rsid w:val="0029735E"/>
    <w:rsid w:val="002974C1"/>
    <w:rsid w:val="0029770D"/>
    <w:rsid w:val="002978E1"/>
    <w:rsid w:val="00297A31"/>
    <w:rsid w:val="002A00B8"/>
    <w:rsid w:val="002A10AC"/>
    <w:rsid w:val="002A10CC"/>
    <w:rsid w:val="002A129A"/>
    <w:rsid w:val="002A19E5"/>
    <w:rsid w:val="002A1A6F"/>
    <w:rsid w:val="002A1C7A"/>
    <w:rsid w:val="002A2077"/>
    <w:rsid w:val="002A2277"/>
    <w:rsid w:val="002A29C5"/>
    <w:rsid w:val="002A2B33"/>
    <w:rsid w:val="002A2EF5"/>
    <w:rsid w:val="002A2F9A"/>
    <w:rsid w:val="002A36D8"/>
    <w:rsid w:val="002A380A"/>
    <w:rsid w:val="002A3E22"/>
    <w:rsid w:val="002A44CF"/>
    <w:rsid w:val="002A51A6"/>
    <w:rsid w:val="002A53E2"/>
    <w:rsid w:val="002A542E"/>
    <w:rsid w:val="002A5B76"/>
    <w:rsid w:val="002A5E15"/>
    <w:rsid w:val="002A6333"/>
    <w:rsid w:val="002A653E"/>
    <w:rsid w:val="002A69A6"/>
    <w:rsid w:val="002A6A82"/>
    <w:rsid w:val="002A6CA9"/>
    <w:rsid w:val="002A6E3D"/>
    <w:rsid w:val="002A7845"/>
    <w:rsid w:val="002A7AC7"/>
    <w:rsid w:val="002A7E9F"/>
    <w:rsid w:val="002B0FB0"/>
    <w:rsid w:val="002B17F2"/>
    <w:rsid w:val="002B2130"/>
    <w:rsid w:val="002B27DD"/>
    <w:rsid w:val="002B28B3"/>
    <w:rsid w:val="002B2982"/>
    <w:rsid w:val="002B2F71"/>
    <w:rsid w:val="002B3035"/>
    <w:rsid w:val="002B34BF"/>
    <w:rsid w:val="002B37BC"/>
    <w:rsid w:val="002B4D14"/>
    <w:rsid w:val="002B4D70"/>
    <w:rsid w:val="002B52CE"/>
    <w:rsid w:val="002B53FF"/>
    <w:rsid w:val="002B55F2"/>
    <w:rsid w:val="002B572D"/>
    <w:rsid w:val="002B5735"/>
    <w:rsid w:val="002B57EF"/>
    <w:rsid w:val="002B5B46"/>
    <w:rsid w:val="002B5FF0"/>
    <w:rsid w:val="002B607B"/>
    <w:rsid w:val="002B60EC"/>
    <w:rsid w:val="002B61FB"/>
    <w:rsid w:val="002B6213"/>
    <w:rsid w:val="002B622A"/>
    <w:rsid w:val="002B6269"/>
    <w:rsid w:val="002B6641"/>
    <w:rsid w:val="002B6965"/>
    <w:rsid w:val="002B6D3A"/>
    <w:rsid w:val="002B7A01"/>
    <w:rsid w:val="002C0292"/>
    <w:rsid w:val="002C11FC"/>
    <w:rsid w:val="002C15C3"/>
    <w:rsid w:val="002C1923"/>
    <w:rsid w:val="002C1FC0"/>
    <w:rsid w:val="002C2969"/>
    <w:rsid w:val="002C2BA5"/>
    <w:rsid w:val="002C2C44"/>
    <w:rsid w:val="002C302A"/>
    <w:rsid w:val="002C304E"/>
    <w:rsid w:val="002C3623"/>
    <w:rsid w:val="002C3935"/>
    <w:rsid w:val="002C3C8A"/>
    <w:rsid w:val="002C42CF"/>
    <w:rsid w:val="002C4455"/>
    <w:rsid w:val="002C6BF5"/>
    <w:rsid w:val="002C71B1"/>
    <w:rsid w:val="002C722F"/>
    <w:rsid w:val="002C740D"/>
    <w:rsid w:val="002C7A35"/>
    <w:rsid w:val="002C7E1D"/>
    <w:rsid w:val="002C7F99"/>
    <w:rsid w:val="002D0B4B"/>
    <w:rsid w:val="002D0E73"/>
    <w:rsid w:val="002D1813"/>
    <w:rsid w:val="002D1D9A"/>
    <w:rsid w:val="002D1EDA"/>
    <w:rsid w:val="002D20CF"/>
    <w:rsid w:val="002D2465"/>
    <w:rsid w:val="002D3574"/>
    <w:rsid w:val="002D367C"/>
    <w:rsid w:val="002D36DF"/>
    <w:rsid w:val="002D3F29"/>
    <w:rsid w:val="002D4417"/>
    <w:rsid w:val="002D4D4D"/>
    <w:rsid w:val="002D4D7B"/>
    <w:rsid w:val="002D4DB5"/>
    <w:rsid w:val="002D4E8A"/>
    <w:rsid w:val="002D51E0"/>
    <w:rsid w:val="002D5765"/>
    <w:rsid w:val="002D582A"/>
    <w:rsid w:val="002D58E2"/>
    <w:rsid w:val="002D5997"/>
    <w:rsid w:val="002D5F8F"/>
    <w:rsid w:val="002D68D6"/>
    <w:rsid w:val="002D6D46"/>
    <w:rsid w:val="002D6F54"/>
    <w:rsid w:val="002D6FD6"/>
    <w:rsid w:val="002D7113"/>
    <w:rsid w:val="002D72F2"/>
    <w:rsid w:val="002E061A"/>
    <w:rsid w:val="002E0663"/>
    <w:rsid w:val="002E07DE"/>
    <w:rsid w:val="002E0950"/>
    <w:rsid w:val="002E1352"/>
    <w:rsid w:val="002E2426"/>
    <w:rsid w:val="002E2B83"/>
    <w:rsid w:val="002E2FC7"/>
    <w:rsid w:val="002E2FE7"/>
    <w:rsid w:val="002E3BF1"/>
    <w:rsid w:val="002E40A8"/>
    <w:rsid w:val="002E41ED"/>
    <w:rsid w:val="002E4567"/>
    <w:rsid w:val="002E457B"/>
    <w:rsid w:val="002E4791"/>
    <w:rsid w:val="002E4A2D"/>
    <w:rsid w:val="002E519A"/>
    <w:rsid w:val="002E57CD"/>
    <w:rsid w:val="002E5AE8"/>
    <w:rsid w:val="002E5C0B"/>
    <w:rsid w:val="002E5E41"/>
    <w:rsid w:val="002E5EB2"/>
    <w:rsid w:val="002E6345"/>
    <w:rsid w:val="002E642B"/>
    <w:rsid w:val="002E6518"/>
    <w:rsid w:val="002E679A"/>
    <w:rsid w:val="002E6892"/>
    <w:rsid w:val="002E6DD5"/>
    <w:rsid w:val="002E6EC6"/>
    <w:rsid w:val="002E73CC"/>
    <w:rsid w:val="002E7A62"/>
    <w:rsid w:val="002E7D34"/>
    <w:rsid w:val="002F013C"/>
    <w:rsid w:val="002F02C2"/>
    <w:rsid w:val="002F0741"/>
    <w:rsid w:val="002F085C"/>
    <w:rsid w:val="002F0DFA"/>
    <w:rsid w:val="002F0E35"/>
    <w:rsid w:val="002F14AD"/>
    <w:rsid w:val="002F220E"/>
    <w:rsid w:val="002F2AF5"/>
    <w:rsid w:val="002F3020"/>
    <w:rsid w:val="002F3108"/>
    <w:rsid w:val="002F33E8"/>
    <w:rsid w:val="002F3503"/>
    <w:rsid w:val="002F3605"/>
    <w:rsid w:val="002F373C"/>
    <w:rsid w:val="002F376F"/>
    <w:rsid w:val="002F38A4"/>
    <w:rsid w:val="002F4971"/>
    <w:rsid w:val="002F4C4A"/>
    <w:rsid w:val="002F53BB"/>
    <w:rsid w:val="002F5606"/>
    <w:rsid w:val="002F5B81"/>
    <w:rsid w:val="002F5BA9"/>
    <w:rsid w:val="002F5DAD"/>
    <w:rsid w:val="002F6111"/>
    <w:rsid w:val="002F6541"/>
    <w:rsid w:val="002F67D7"/>
    <w:rsid w:val="002F6897"/>
    <w:rsid w:val="002F6BB7"/>
    <w:rsid w:val="002F707B"/>
    <w:rsid w:val="002F7E2D"/>
    <w:rsid w:val="002F7E49"/>
    <w:rsid w:val="003001F8"/>
    <w:rsid w:val="00300334"/>
    <w:rsid w:val="00300F3C"/>
    <w:rsid w:val="00300FE1"/>
    <w:rsid w:val="00301F15"/>
    <w:rsid w:val="003024D4"/>
    <w:rsid w:val="00303455"/>
    <w:rsid w:val="00303913"/>
    <w:rsid w:val="00303FFF"/>
    <w:rsid w:val="00304A61"/>
    <w:rsid w:val="00304B0F"/>
    <w:rsid w:val="00304E48"/>
    <w:rsid w:val="0030528D"/>
    <w:rsid w:val="0030553B"/>
    <w:rsid w:val="003055CA"/>
    <w:rsid w:val="00305663"/>
    <w:rsid w:val="00305D84"/>
    <w:rsid w:val="003067B4"/>
    <w:rsid w:val="00306C54"/>
    <w:rsid w:val="00306C69"/>
    <w:rsid w:val="00307686"/>
    <w:rsid w:val="00307BEC"/>
    <w:rsid w:val="003101A0"/>
    <w:rsid w:val="00310810"/>
    <w:rsid w:val="003108DA"/>
    <w:rsid w:val="003114F4"/>
    <w:rsid w:val="00311D39"/>
    <w:rsid w:val="00311D4C"/>
    <w:rsid w:val="003120B5"/>
    <w:rsid w:val="00312C9E"/>
    <w:rsid w:val="00312F0D"/>
    <w:rsid w:val="00312F30"/>
    <w:rsid w:val="00313197"/>
    <w:rsid w:val="003133CC"/>
    <w:rsid w:val="003135DE"/>
    <w:rsid w:val="0031375E"/>
    <w:rsid w:val="0031395D"/>
    <w:rsid w:val="00313BF6"/>
    <w:rsid w:val="00313D48"/>
    <w:rsid w:val="00313D88"/>
    <w:rsid w:val="003144E9"/>
    <w:rsid w:val="003146FF"/>
    <w:rsid w:val="00314E1B"/>
    <w:rsid w:val="003151F0"/>
    <w:rsid w:val="0031541B"/>
    <w:rsid w:val="00315A52"/>
    <w:rsid w:val="00315BC1"/>
    <w:rsid w:val="00315D29"/>
    <w:rsid w:val="003167ED"/>
    <w:rsid w:val="00316971"/>
    <w:rsid w:val="00316A21"/>
    <w:rsid w:val="00316FC1"/>
    <w:rsid w:val="00317587"/>
    <w:rsid w:val="00317741"/>
    <w:rsid w:val="00317CE3"/>
    <w:rsid w:val="003200AE"/>
    <w:rsid w:val="003210C6"/>
    <w:rsid w:val="00321595"/>
    <w:rsid w:val="00321A65"/>
    <w:rsid w:val="00321AA1"/>
    <w:rsid w:val="00321E4E"/>
    <w:rsid w:val="00322001"/>
    <w:rsid w:val="003221AE"/>
    <w:rsid w:val="0032238B"/>
    <w:rsid w:val="003223A0"/>
    <w:rsid w:val="00322401"/>
    <w:rsid w:val="00322FEA"/>
    <w:rsid w:val="00322FEC"/>
    <w:rsid w:val="00323328"/>
    <w:rsid w:val="00323F31"/>
    <w:rsid w:val="003240F2"/>
    <w:rsid w:val="00324584"/>
    <w:rsid w:val="00325093"/>
    <w:rsid w:val="00325731"/>
    <w:rsid w:val="0032591C"/>
    <w:rsid w:val="00325C57"/>
    <w:rsid w:val="00325E92"/>
    <w:rsid w:val="00325F8D"/>
    <w:rsid w:val="00325FDD"/>
    <w:rsid w:val="00327BFB"/>
    <w:rsid w:val="00327FA0"/>
    <w:rsid w:val="003303D3"/>
    <w:rsid w:val="003305ED"/>
    <w:rsid w:val="003308E3"/>
    <w:rsid w:val="0033111C"/>
    <w:rsid w:val="003312BB"/>
    <w:rsid w:val="00331546"/>
    <w:rsid w:val="00331919"/>
    <w:rsid w:val="003319A8"/>
    <w:rsid w:val="00331AB6"/>
    <w:rsid w:val="0033222F"/>
    <w:rsid w:val="003326FB"/>
    <w:rsid w:val="00332751"/>
    <w:rsid w:val="00332E13"/>
    <w:rsid w:val="00333804"/>
    <w:rsid w:val="00333C92"/>
    <w:rsid w:val="00334442"/>
    <w:rsid w:val="00334482"/>
    <w:rsid w:val="003345E1"/>
    <w:rsid w:val="0033467F"/>
    <w:rsid w:val="0033518A"/>
    <w:rsid w:val="00335602"/>
    <w:rsid w:val="00335D85"/>
    <w:rsid w:val="00335FA1"/>
    <w:rsid w:val="00335FAF"/>
    <w:rsid w:val="003360C6"/>
    <w:rsid w:val="00336963"/>
    <w:rsid w:val="00336B29"/>
    <w:rsid w:val="00336C24"/>
    <w:rsid w:val="00336E66"/>
    <w:rsid w:val="00337275"/>
    <w:rsid w:val="00337AFB"/>
    <w:rsid w:val="003400D8"/>
    <w:rsid w:val="003400F4"/>
    <w:rsid w:val="00340138"/>
    <w:rsid w:val="003401C4"/>
    <w:rsid w:val="00340355"/>
    <w:rsid w:val="00340511"/>
    <w:rsid w:val="003408F6"/>
    <w:rsid w:val="00341176"/>
    <w:rsid w:val="003411CA"/>
    <w:rsid w:val="00341ACA"/>
    <w:rsid w:val="00341B43"/>
    <w:rsid w:val="00341D1C"/>
    <w:rsid w:val="00342124"/>
    <w:rsid w:val="00342199"/>
    <w:rsid w:val="00342251"/>
    <w:rsid w:val="00342632"/>
    <w:rsid w:val="00342BCF"/>
    <w:rsid w:val="003434E8"/>
    <w:rsid w:val="00343862"/>
    <w:rsid w:val="0034421E"/>
    <w:rsid w:val="003446C7"/>
    <w:rsid w:val="00344B5C"/>
    <w:rsid w:val="00344E3E"/>
    <w:rsid w:val="003451B9"/>
    <w:rsid w:val="003459B6"/>
    <w:rsid w:val="003459BA"/>
    <w:rsid w:val="00345B39"/>
    <w:rsid w:val="00345B42"/>
    <w:rsid w:val="00345B70"/>
    <w:rsid w:val="00345EA4"/>
    <w:rsid w:val="00346898"/>
    <w:rsid w:val="00346992"/>
    <w:rsid w:val="00346EDA"/>
    <w:rsid w:val="00347165"/>
    <w:rsid w:val="0034739A"/>
    <w:rsid w:val="0034760F"/>
    <w:rsid w:val="00347927"/>
    <w:rsid w:val="00347AA3"/>
    <w:rsid w:val="00347BFE"/>
    <w:rsid w:val="003503C9"/>
    <w:rsid w:val="003507BF"/>
    <w:rsid w:val="003507D7"/>
    <w:rsid w:val="00350906"/>
    <w:rsid w:val="00350E0E"/>
    <w:rsid w:val="00351253"/>
    <w:rsid w:val="00351531"/>
    <w:rsid w:val="00351875"/>
    <w:rsid w:val="00351E06"/>
    <w:rsid w:val="00352363"/>
    <w:rsid w:val="0035280E"/>
    <w:rsid w:val="00352CBD"/>
    <w:rsid w:val="00352F24"/>
    <w:rsid w:val="003530D0"/>
    <w:rsid w:val="00353312"/>
    <w:rsid w:val="00353D13"/>
    <w:rsid w:val="00353D89"/>
    <w:rsid w:val="00353FB7"/>
    <w:rsid w:val="0035406B"/>
    <w:rsid w:val="00354236"/>
    <w:rsid w:val="0035492D"/>
    <w:rsid w:val="0035526B"/>
    <w:rsid w:val="00355325"/>
    <w:rsid w:val="003556A5"/>
    <w:rsid w:val="00355B11"/>
    <w:rsid w:val="00355C87"/>
    <w:rsid w:val="00355D7F"/>
    <w:rsid w:val="00356265"/>
    <w:rsid w:val="0035651A"/>
    <w:rsid w:val="00356E0D"/>
    <w:rsid w:val="0035722A"/>
    <w:rsid w:val="00357DF4"/>
    <w:rsid w:val="003601DD"/>
    <w:rsid w:val="0036056A"/>
    <w:rsid w:val="00360685"/>
    <w:rsid w:val="003606FD"/>
    <w:rsid w:val="00360B06"/>
    <w:rsid w:val="00360CFA"/>
    <w:rsid w:val="00361081"/>
    <w:rsid w:val="003611AC"/>
    <w:rsid w:val="00361964"/>
    <w:rsid w:val="00361ACE"/>
    <w:rsid w:val="00361AD8"/>
    <w:rsid w:val="00362310"/>
    <w:rsid w:val="00362821"/>
    <w:rsid w:val="0036350A"/>
    <w:rsid w:val="00363720"/>
    <w:rsid w:val="0036387D"/>
    <w:rsid w:val="00363BD5"/>
    <w:rsid w:val="00363BE5"/>
    <w:rsid w:val="00364AAE"/>
    <w:rsid w:val="00364C10"/>
    <w:rsid w:val="0036589D"/>
    <w:rsid w:val="00365AD9"/>
    <w:rsid w:val="00366420"/>
    <w:rsid w:val="00366634"/>
    <w:rsid w:val="00366689"/>
    <w:rsid w:val="00366E98"/>
    <w:rsid w:val="0036798E"/>
    <w:rsid w:val="00367A10"/>
    <w:rsid w:val="00367B61"/>
    <w:rsid w:val="00367DEC"/>
    <w:rsid w:val="00370068"/>
    <w:rsid w:val="00370653"/>
    <w:rsid w:val="00370723"/>
    <w:rsid w:val="003708A0"/>
    <w:rsid w:val="00370B29"/>
    <w:rsid w:val="003714C5"/>
    <w:rsid w:val="00371566"/>
    <w:rsid w:val="003715D9"/>
    <w:rsid w:val="00371B55"/>
    <w:rsid w:val="00372066"/>
    <w:rsid w:val="0037219F"/>
    <w:rsid w:val="00372716"/>
    <w:rsid w:val="00372D29"/>
    <w:rsid w:val="00372E13"/>
    <w:rsid w:val="00372E54"/>
    <w:rsid w:val="0037323F"/>
    <w:rsid w:val="00373472"/>
    <w:rsid w:val="00373AB5"/>
    <w:rsid w:val="00373B5D"/>
    <w:rsid w:val="0037403A"/>
    <w:rsid w:val="00374ACD"/>
    <w:rsid w:val="00374D2D"/>
    <w:rsid w:val="00374FB2"/>
    <w:rsid w:val="00375347"/>
    <w:rsid w:val="003753C9"/>
    <w:rsid w:val="00375E77"/>
    <w:rsid w:val="003761FC"/>
    <w:rsid w:val="0037628D"/>
    <w:rsid w:val="003778A7"/>
    <w:rsid w:val="00380424"/>
    <w:rsid w:val="003807F4"/>
    <w:rsid w:val="00380AA1"/>
    <w:rsid w:val="00380CB2"/>
    <w:rsid w:val="003814CB"/>
    <w:rsid w:val="00381E4C"/>
    <w:rsid w:val="00382E8E"/>
    <w:rsid w:val="00383020"/>
    <w:rsid w:val="00383837"/>
    <w:rsid w:val="00383E89"/>
    <w:rsid w:val="0038468B"/>
    <w:rsid w:val="00384812"/>
    <w:rsid w:val="00384C07"/>
    <w:rsid w:val="00384D78"/>
    <w:rsid w:val="003851EA"/>
    <w:rsid w:val="003855A5"/>
    <w:rsid w:val="003863D8"/>
    <w:rsid w:val="00386615"/>
    <w:rsid w:val="00386F16"/>
    <w:rsid w:val="00387364"/>
    <w:rsid w:val="0038749D"/>
    <w:rsid w:val="00390033"/>
    <w:rsid w:val="00390AEB"/>
    <w:rsid w:val="00390F70"/>
    <w:rsid w:val="0039113D"/>
    <w:rsid w:val="00392677"/>
    <w:rsid w:val="0039274A"/>
    <w:rsid w:val="00392817"/>
    <w:rsid w:val="0039283E"/>
    <w:rsid w:val="00392849"/>
    <w:rsid w:val="003928BF"/>
    <w:rsid w:val="00392BDC"/>
    <w:rsid w:val="003931C5"/>
    <w:rsid w:val="00393436"/>
    <w:rsid w:val="003936FA"/>
    <w:rsid w:val="00393A3A"/>
    <w:rsid w:val="0039407F"/>
    <w:rsid w:val="00394177"/>
    <w:rsid w:val="0039425A"/>
    <w:rsid w:val="003944DD"/>
    <w:rsid w:val="003949FE"/>
    <w:rsid w:val="00394B87"/>
    <w:rsid w:val="0039511D"/>
    <w:rsid w:val="0039522F"/>
    <w:rsid w:val="0039541A"/>
    <w:rsid w:val="00396EF2"/>
    <w:rsid w:val="003972B9"/>
    <w:rsid w:val="003973A6"/>
    <w:rsid w:val="00397716"/>
    <w:rsid w:val="00397BFA"/>
    <w:rsid w:val="00397D7F"/>
    <w:rsid w:val="00397DC5"/>
    <w:rsid w:val="00397DF1"/>
    <w:rsid w:val="003A0156"/>
    <w:rsid w:val="003A06E8"/>
    <w:rsid w:val="003A0D80"/>
    <w:rsid w:val="003A139F"/>
    <w:rsid w:val="003A1898"/>
    <w:rsid w:val="003A1B33"/>
    <w:rsid w:val="003A1CBE"/>
    <w:rsid w:val="003A1F39"/>
    <w:rsid w:val="003A2345"/>
    <w:rsid w:val="003A2957"/>
    <w:rsid w:val="003A2F52"/>
    <w:rsid w:val="003A431D"/>
    <w:rsid w:val="003A4507"/>
    <w:rsid w:val="003A4A0D"/>
    <w:rsid w:val="003A5050"/>
    <w:rsid w:val="003A578E"/>
    <w:rsid w:val="003A60C2"/>
    <w:rsid w:val="003A66D3"/>
    <w:rsid w:val="003A6AE8"/>
    <w:rsid w:val="003A749A"/>
    <w:rsid w:val="003A7CC9"/>
    <w:rsid w:val="003B00DF"/>
    <w:rsid w:val="003B09BA"/>
    <w:rsid w:val="003B0E80"/>
    <w:rsid w:val="003B1361"/>
    <w:rsid w:val="003B197E"/>
    <w:rsid w:val="003B1E97"/>
    <w:rsid w:val="003B1F17"/>
    <w:rsid w:val="003B2300"/>
    <w:rsid w:val="003B2486"/>
    <w:rsid w:val="003B248D"/>
    <w:rsid w:val="003B3410"/>
    <w:rsid w:val="003B341D"/>
    <w:rsid w:val="003B3968"/>
    <w:rsid w:val="003B3C93"/>
    <w:rsid w:val="003B3F28"/>
    <w:rsid w:val="003B4007"/>
    <w:rsid w:val="003B4098"/>
    <w:rsid w:val="003B4122"/>
    <w:rsid w:val="003B4372"/>
    <w:rsid w:val="003B466F"/>
    <w:rsid w:val="003B4D51"/>
    <w:rsid w:val="003B57BE"/>
    <w:rsid w:val="003B5D59"/>
    <w:rsid w:val="003B5EB3"/>
    <w:rsid w:val="003B5F79"/>
    <w:rsid w:val="003B6098"/>
    <w:rsid w:val="003B679F"/>
    <w:rsid w:val="003B67A9"/>
    <w:rsid w:val="003B68F8"/>
    <w:rsid w:val="003B696F"/>
    <w:rsid w:val="003B6B4D"/>
    <w:rsid w:val="003B717B"/>
    <w:rsid w:val="003B71EA"/>
    <w:rsid w:val="003B764F"/>
    <w:rsid w:val="003B78B8"/>
    <w:rsid w:val="003B7CEB"/>
    <w:rsid w:val="003C0116"/>
    <w:rsid w:val="003C01D5"/>
    <w:rsid w:val="003C05FF"/>
    <w:rsid w:val="003C08AD"/>
    <w:rsid w:val="003C198D"/>
    <w:rsid w:val="003C19A5"/>
    <w:rsid w:val="003C2117"/>
    <w:rsid w:val="003C21FB"/>
    <w:rsid w:val="003C23B0"/>
    <w:rsid w:val="003C2DA9"/>
    <w:rsid w:val="003C2F9D"/>
    <w:rsid w:val="003C306D"/>
    <w:rsid w:val="003C3DA0"/>
    <w:rsid w:val="003C3E2B"/>
    <w:rsid w:val="003C4873"/>
    <w:rsid w:val="003C496B"/>
    <w:rsid w:val="003C499D"/>
    <w:rsid w:val="003C4C99"/>
    <w:rsid w:val="003C61EC"/>
    <w:rsid w:val="003C6633"/>
    <w:rsid w:val="003C6CC2"/>
    <w:rsid w:val="003C6EFD"/>
    <w:rsid w:val="003C7523"/>
    <w:rsid w:val="003C7D5C"/>
    <w:rsid w:val="003D006F"/>
    <w:rsid w:val="003D04CB"/>
    <w:rsid w:val="003D0862"/>
    <w:rsid w:val="003D107C"/>
    <w:rsid w:val="003D1267"/>
    <w:rsid w:val="003D12EE"/>
    <w:rsid w:val="003D168A"/>
    <w:rsid w:val="003D1906"/>
    <w:rsid w:val="003D1BA0"/>
    <w:rsid w:val="003D2176"/>
    <w:rsid w:val="003D276E"/>
    <w:rsid w:val="003D2EC4"/>
    <w:rsid w:val="003D3444"/>
    <w:rsid w:val="003D3C5A"/>
    <w:rsid w:val="003D3D6F"/>
    <w:rsid w:val="003D3DA0"/>
    <w:rsid w:val="003D3DB9"/>
    <w:rsid w:val="003D3DC1"/>
    <w:rsid w:val="003D3E54"/>
    <w:rsid w:val="003D4038"/>
    <w:rsid w:val="003D40D9"/>
    <w:rsid w:val="003D43D0"/>
    <w:rsid w:val="003D493A"/>
    <w:rsid w:val="003D4BD8"/>
    <w:rsid w:val="003D4D60"/>
    <w:rsid w:val="003D5670"/>
    <w:rsid w:val="003D5F41"/>
    <w:rsid w:val="003D69AC"/>
    <w:rsid w:val="003D705F"/>
    <w:rsid w:val="003D72C7"/>
    <w:rsid w:val="003D73CE"/>
    <w:rsid w:val="003E01D7"/>
    <w:rsid w:val="003E0207"/>
    <w:rsid w:val="003E0499"/>
    <w:rsid w:val="003E0853"/>
    <w:rsid w:val="003E0CF4"/>
    <w:rsid w:val="003E13BE"/>
    <w:rsid w:val="003E1404"/>
    <w:rsid w:val="003E140A"/>
    <w:rsid w:val="003E1B7E"/>
    <w:rsid w:val="003E1C07"/>
    <w:rsid w:val="003E1EF1"/>
    <w:rsid w:val="003E217B"/>
    <w:rsid w:val="003E21B9"/>
    <w:rsid w:val="003E2597"/>
    <w:rsid w:val="003E2983"/>
    <w:rsid w:val="003E2C0E"/>
    <w:rsid w:val="003E3606"/>
    <w:rsid w:val="003E390C"/>
    <w:rsid w:val="003E40EB"/>
    <w:rsid w:val="003E4108"/>
    <w:rsid w:val="003E4119"/>
    <w:rsid w:val="003E4291"/>
    <w:rsid w:val="003E4335"/>
    <w:rsid w:val="003E46B8"/>
    <w:rsid w:val="003E4CC4"/>
    <w:rsid w:val="003E4CD8"/>
    <w:rsid w:val="003E4E98"/>
    <w:rsid w:val="003E4EF7"/>
    <w:rsid w:val="003E513F"/>
    <w:rsid w:val="003E5315"/>
    <w:rsid w:val="003E5645"/>
    <w:rsid w:val="003E5B4B"/>
    <w:rsid w:val="003E5D44"/>
    <w:rsid w:val="003E69B2"/>
    <w:rsid w:val="003E6BDA"/>
    <w:rsid w:val="003E6FD2"/>
    <w:rsid w:val="003E7070"/>
    <w:rsid w:val="003E707C"/>
    <w:rsid w:val="003E7CF3"/>
    <w:rsid w:val="003F034D"/>
    <w:rsid w:val="003F0C89"/>
    <w:rsid w:val="003F1DFF"/>
    <w:rsid w:val="003F2B94"/>
    <w:rsid w:val="003F31C8"/>
    <w:rsid w:val="003F345B"/>
    <w:rsid w:val="003F34A6"/>
    <w:rsid w:val="003F3E0B"/>
    <w:rsid w:val="003F41E5"/>
    <w:rsid w:val="003F43C2"/>
    <w:rsid w:val="003F463B"/>
    <w:rsid w:val="003F4B5E"/>
    <w:rsid w:val="003F4C08"/>
    <w:rsid w:val="003F51A2"/>
    <w:rsid w:val="003F5382"/>
    <w:rsid w:val="003F556A"/>
    <w:rsid w:val="003F5E1A"/>
    <w:rsid w:val="003F5E3F"/>
    <w:rsid w:val="003F5F7A"/>
    <w:rsid w:val="003F6560"/>
    <w:rsid w:val="003F67E0"/>
    <w:rsid w:val="003F6BB0"/>
    <w:rsid w:val="003F76E0"/>
    <w:rsid w:val="00400712"/>
    <w:rsid w:val="00400971"/>
    <w:rsid w:val="00400F50"/>
    <w:rsid w:val="00400FE6"/>
    <w:rsid w:val="004013AD"/>
    <w:rsid w:val="00401919"/>
    <w:rsid w:val="00401EAA"/>
    <w:rsid w:val="00402267"/>
    <w:rsid w:val="004029C9"/>
    <w:rsid w:val="00402CBB"/>
    <w:rsid w:val="00402F88"/>
    <w:rsid w:val="0040318C"/>
    <w:rsid w:val="004033C9"/>
    <w:rsid w:val="0040399C"/>
    <w:rsid w:val="00403D5C"/>
    <w:rsid w:val="00403F48"/>
    <w:rsid w:val="00404069"/>
    <w:rsid w:val="00404416"/>
    <w:rsid w:val="004053AC"/>
    <w:rsid w:val="0040550F"/>
    <w:rsid w:val="004056CD"/>
    <w:rsid w:val="00405875"/>
    <w:rsid w:val="004058F2"/>
    <w:rsid w:val="00406052"/>
    <w:rsid w:val="00406371"/>
    <w:rsid w:val="004064EF"/>
    <w:rsid w:val="00406704"/>
    <w:rsid w:val="0040696E"/>
    <w:rsid w:val="00406C46"/>
    <w:rsid w:val="00407239"/>
    <w:rsid w:val="00407D9F"/>
    <w:rsid w:val="004104EB"/>
    <w:rsid w:val="004107DE"/>
    <w:rsid w:val="00411080"/>
    <w:rsid w:val="004110CC"/>
    <w:rsid w:val="00411473"/>
    <w:rsid w:val="00411751"/>
    <w:rsid w:val="00411A30"/>
    <w:rsid w:val="00411BCF"/>
    <w:rsid w:val="00411E47"/>
    <w:rsid w:val="00411E57"/>
    <w:rsid w:val="00412039"/>
    <w:rsid w:val="004121E2"/>
    <w:rsid w:val="00412EC4"/>
    <w:rsid w:val="004131F7"/>
    <w:rsid w:val="004136DD"/>
    <w:rsid w:val="00413F51"/>
    <w:rsid w:val="00413FF1"/>
    <w:rsid w:val="004140A0"/>
    <w:rsid w:val="00414282"/>
    <w:rsid w:val="00414373"/>
    <w:rsid w:val="00414B80"/>
    <w:rsid w:val="00414C59"/>
    <w:rsid w:val="00414CF8"/>
    <w:rsid w:val="00415366"/>
    <w:rsid w:val="00415C93"/>
    <w:rsid w:val="00415D03"/>
    <w:rsid w:val="0041607D"/>
    <w:rsid w:val="004164EF"/>
    <w:rsid w:val="004169EE"/>
    <w:rsid w:val="00416ABE"/>
    <w:rsid w:val="00420ACC"/>
    <w:rsid w:val="00421463"/>
    <w:rsid w:val="0042155B"/>
    <w:rsid w:val="004217C7"/>
    <w:rsid w:val="004219EF"/>
    <w:rsid w:val="00421C78"/>
    <w:rsid w:val="00421E95"/>
    <w:rsid w:val="00422044"/>
    <w:rsid w:val="004226B0"/>
    <w:rsid w:val="00423059"/>
    <w:rsid w:val="004233B3"/>
    <w:rsid w:val="004234C3"/>
    <w:rsid w:val="00423EE8"/>
    <w:rsid w:val="00423FE4"/>
    <w:rsid w:val="004248FF"/>
    <w:rsid w:val="004249D4"/>
    <w:rsid w:val="00424BBC"/>
    <w:rsid w:val="00424E78"/>
    <w:rsid w:val="00424F00"/>
    <w:rsid w:val="00424F09"/>
    <w:rsid w:val="0042524C"/>
    <w:rsid w:val="00425683"/>
    <w:rsid w:val="00425C0C"/>
    <w:rsid w:val="00425E5D"/>
    <w:rsid w:val="0042675E"/>
    <w:rsid w:val="00427155"/>
    <w:rsid w:val="00427205"/>
    <w:rsid w:val="004275D9"/>
    <w:rsid w:val="00427BAD"/>
    <w:rsid w:val="004300B3"/>
    <w:rsid w:val="0043041E"/>
    <w:rsid w:val="00430A20"/>
    <w:rsid w:val="00430DC2"/>
    <w:rsid w:val="00431AFA"/>
    <w:rsid w:val="00432456"/>
    <w:rsid w:val="00432F43"/>
    <w:rsid w:val="00433707"/>
    <w:rsid w:val="00433813"/>
    <w:rsid w:val="0043387E"/>
    <w:rsid w:val="00433F15"/>
    <w:rsid w:val="00434D77"/>
    <w:rsid w:val="00434E51"/>
    <w:rsid w:val="0043541B"/>
    <w:rsid w:val="00435995"/>
    <w:rsid w:val="004362AB"/>
    <w:rsid w:val="004369F6"/>
    <w:rsid w:val="00436AAD"/>
    <w:rsid w:val="00436E3E"/>
    <w:rsid w:val="004373C1"/>
    <w:rsid w:val="00437931"/>
    <w:rsid w:val="00437EA7"/>
    <w:rsid w:val="00440033"/>
    <w:rsid w:val="004400FE"/>
    <w:rsid w:val="0044049B"/>
    <w:rsid w:val="00440843"/>
    <w:rsid w:val="00440EC3"/>
    <w:rsid w:val="004415BE"/>
    <w:rsid w:val="00442225"/>
    <w:rsid w:val="00443011"/>
    <w:rsid w:val="004433A9"/>
    <w:rsid w:val="004435FD"/>
    <w:rsid w:val="004436E8"/>
    <w:rsid w:val="0044373E"/>
    <w:rsid w:val="004439B3"/>
    <w:rsid w:val="00443E4C"/>
    <w:rsid w:val="004440F9"/>
    <w:rsid w:val="00444AB4"/>
    <w:rsid w:val="00444ECD"/>
    <w:rsid w:val="004451A8"/>
    <w:rsid w:val="00446BC1"/>
    <w:rsid w:val="00446F5A"/>
    <w:rsid w:val="00447A06"/>
    <w:rsid w:val="00447D58"/>
    <w:rsid w:val="00447F3E"/>
    <w:rsid w:val="0045025A"/>
    <w:rsid w:val="00450890"/>
    <w:rsid w:val="00450D1E"/>
    <w:rsid w:val="0045176F"/>
    <w:rsid w:val="00451A54"/>
    <w:rsid w:val="00451E89"/>
    <w:rsid w:val="00452232"/>
    <w:rsid w:val="004522DC"/>
    <w:rsid w:val="00452505"/>
    <w:rsid w:val="004528AE"/>
    <w:rsid w:val="00452A0E"/>
    <w:rsid w:val="004533A3"/>
    <w:rsid w:val="00453E54"/>
    <w:rsid w:val="00454903"/>
    <w:rsid w:val="00454A3B"/>
    <w:rsid w:val="00455460"/>
    <w:rsid w:val="0045553F"/>
    <w:rsid w:val="00456269"/>
    <w:rsid w:val="0045637E"/>
    <w:rsid w:val="004565A8"/>
    <w:rsid w:val="00456601"/>
    <w:rsid w:val="00456727"/>
    <w:rsid w:val="004569BC"/>
    <w:rsid w:val="00456BF9"/>
    <w:rsid w:val="00457163"/>
    <w:rsid w:val="0045720B"/>
    <w:rsid w:val="00457A02"/>
    <w:rsid w:val="00457A06"/>
    <w:rsid w:val="00457B89"/>
    <w:rsid w:val="00457F72"/>
    <w:rsid w:val="004606D6"/>
    <w:rsid w:val="004607FD"/>
    <w:rsid w:val="004608F6"/>
    <w:rsid w:val="00460C70"/>
    <w:rsid w:val="004619C4"/>
    <w:rsid w:val="00461AFC"/>
    <w:rsid w:val="00461CB6"/>
    <w:rsid w:val="004622C0"/>
    <w:rsid w:val="00462CF8"/>
    <w:rsid w:val="00463057"/>
    <w:rsid w:val="00463191"/>
    <w:rsid w:val="004633DA"/>
    <w:rsid w:val="00463C0B"/>
    <w:rsid w:val="00464BF3"/>
    <w:rsid w:val="00464C43"/>
    <w:rsid w:val="00464CA7"/>
    <w:rsid w:val="00465550"/>
    <w:rsid w:val="0046557B"/>
    <w:rsid w:val="0046569D"/>
    <w:rsid w:val="00465C0D"/>
    <w:rsid w:val="00465DAF"/>
    <w:rsid w:val="00465DCE"/>
    <w:rsid w:val="00465E67"/>
    <w:rsid w:val="00466E93"/>
    <w:rsid w:val="00467138"/>
    <w:rsid w:val="0046766B"/>
    <w:rsid w:val="00470666"/>
    <w:rsid w:val="00470712"/>
    <w:rsid w:val="00470750"/>
    <w:rsid w:val="004709F4"/>
    <w:rsid w:val="00470C28"/>
    <w:rsid w:val="004716C2"/>
    <w:rsid w:val="00471C7F"/>
    <w:rsid w:val="00472226"/>
    <w:rsid w:val="004724BE"/>
    <w:rsid w:val="00472624"/>
    <w:rsid w:val="00472B3B"/>
    <w:rsid w:val="00472BD5"/>
    <w:rsid w:val="0047345B"/>
    <w:rsid w:val="004734D8"/>
    <w:rsid w:val="0047384C"/>
    <w:rsid w:val="00473D0D"/>
    <w:rsid w:val="00473D28"/>
    <w:rsid w:val="00473DF5"/>
    <w:rsid w:val="00473E55"/>
    <w:rsid w:val="004742D8"/>
    <w:rsid w:val="0047480C"/>
    <w:rsid w:val="0047505B"/>
    <w:rsid w:val="00475473"/>
    <w:rsid w:val="004754B5"/>
    <w:rsid w:val="00475AED"/>
    <w:rsid w:val="00475E7E"/>
    <w:rsid w:val="00475EB4"/>
    <w:rsid w:val="00475EC2"/>
    <w:rsid w:val="00475F0B"/>
    <w:rsid w:val="00476BF0"/>
    <w:rsid w:val="00476D5E"/>
    <w:rsid w:val="004770EA"/>
    <w:rsid w:val="00477E07"/>
    <w:rsid w:val="004807D5"/>
    <w:rsid w:val="00480853"/>
    <w:rsid w:val="00480996"/>
    <w:rsid w:val="0048118F"/>
    <w:rsid w:val="0048149C"/>
    <w:rsid w:val="00481657"/>
    <w:rsid w:val="00481B6F"/>
    <w:rsid w:val="00481ECD"/>
    <w:rsid w:val="0048209B"/>
    <w:rsid w:val="0048230D"/>
    <w:rsid w:val="0048251A"/>
    <w:rsid w:val="00482570"/>
    <w:rsid w:val="004829B9"/>
    <w:rsid w:val="004833CF"/>
    <w:rsid w:val="00483FC3"/>
    <w:rsid w:val="004841B7"/>
    <w:rsid w:val="00484438"/>
    <w:rsid w:val="004845BD"/>
    <w:rsid w:val="00484DD1"/>
    <w:rsid w:val="00484DF8"/>
    <w:rsid w:val="00485196"/>
    <w:rsid w:val="004851F1"/>
    <w:rsid w:val="004854CF"/>
    <w:rsid w:val="0048583A"/>
    <w:rsid w:val="00485C90"/>
    <w:rsid w:val="00485D50"/>
    <w:rsid w:val="00485EE8"/>
    <w:rsid w:val="0048631C"/>
    <w:rsid w:val="00486429"/>
    <w:rsid w:val="00486ADC"/>
    <w:rsid w:val="00486B23"/>
    <w:rsid w:val="00486ECF"/>
    <w:rsid w:val="00486FC7"/>
    <w:rsid w:val="004876FE"/>
    <w:rsid w:val="004903B4"/>
    <w:rsid w:val="00490491"/>
    <w:rsid w:val="004908D6"/>
    <w:rsid w:val="00490B40"/>
    <w:rsid w:val="00490DF1"/>
    <w:rsid w:val="00490FFD"/>
    <w:rsid w:val="00491074"/>
    <w:rsid w:val="004913D3"/>
    <w:rsid w:val="004916DE"/>
    <w:rsid w:val="004918CD"/>
    <w:rsid w:val="004920A1"/>
    <w:rsid w:val="004926E9"/>
    <w:rsid w:val="00492B7A"/>
    <w:rsid w:val="004933A8"/>
    <w:rsid w:val="00493530"/>
    <w:rsid w:val="00493D2B"/>
    <w:rsid w:val="004946BE"/>
    <w:rsid w:val="00494A0A"/>
    <w:rsid w:val="00494DED"/>
    <w:rsid w:val="00495BA5"/>
    <w:rsid w:val="00496113"/>
    <w:rsid w:val="0049644D"/>
    <w:rsid w:val="00496813"/>
    <w:rsid w:val="00496A1D"/>
    <w:rsid w:val="00496CAA"/>
    <w:rsid w:val="00496E40"/>
    <w:rsid w:val="0049708E"/>
    <w:rsid w:val="00497104"/>
    <w:rsid w:val="0049717F"/>
    <w:rsid w:val="00497351"/>
    <w:rsid w:val="0049753F"/>
    <w:rsid w:val="00497655"/>
    <w:rsid w:val="0049789B"/>
    <w:rsid w:val="0049790B"/>
    <w:rsid w:val="00497D5E"/>
    <w:rsid w:val="004A0BDD"/>
    <w:rsid w:val="004A1113"/>
    <w:rsid w:val="004A17EC"/>
    <w:rsid w:val="004A1A9F"/>
    <w:rsid w:val="004A1ABB"/>
    <w:rsid w:val="004A1AFD"/>
    <w:rsid w:val="004A1F2C"/>
    <w:rsid w:val="004A1FB1"/>
    <w:rsid w:val="004A21C5"/>
    <w:rsid w:val="004A28B3"/>
    <w:rsid w:val="004A31A5"/>
    <w:rsid w:val="004A38F5"/>
    <w:rsid w:val="004A3906"/>
    <w:rsid w:val="004A3C09"/>
    <w:rsid w:val="004A4193"/>
    <w:rsid w:val="004A46A5"/>
    <w:rsid w:val="004A4A33"/>
    <w:rsid w:val="004A4A40"/>
    <w:rsid w:val="004A4CD1"/>
    <w:rsid w:val="004A4DD5"/>
    <w:rsid w:val="004A5067"/>
    <w:rsid w:val="004A5241"/>
    <w:rsid w:val="004A541E"/>
    <w:rsid w:val="004A5515"/>
    <w:rsid w:val="004A5698"/>
    <w:rsid w:val="004A6C8E"/>
    <w:rsid w:val="004A7055"/>
    <w:rsid w:val="004A70E4"/>
    <w:rsid w:val="004A72A8"/>
    <w:rsid w:val="004A73E3"/>
    <w:rsid w:val="004A74F6"/>
    <w:rsid w:val="004B015E"/>
    <w:rsid w:val="004B0CEE"/>
    <w:rsid w:val="004B1055"/>
    <w:rsid w:val="004B15A1"/>
    <w:rsid w:val="004B1DB2"/>
    <w:rsid w:val="004B2054"/>
    <w:rsid w:val="004B247A"/>
    <w:rsid w:val="004B2526"/>
    <w:rsid w:val="004B2965"/>
    <w:rsid w:val="004B2CBE"/>
    <w:rsid w:val="004B30C4"/>
    <w:rsid w:val="004B31C5"/>
    <w:rsid w:val="004B32BF"/>
    <w:rsid w:val="004B428C"/>
    <w:rsid w:val="004B4C5C"/>
    <w:rsid w:val="004B5492"/>
    <w:rsid w:val="004B591D"/>
    <w:rsid w:val="004B5AEA"/>
    <w:rsid w:val="004B5ED8"/>
    <w:rsid w:val="004B639A"/>
    <w:rsid w:val="004B64E1"/>
    <w:rsid w:val="004B6C5B"/>
    <w:rsid w:val="004C05E8"/>
    <w:rsid w:val="004C06EA"/>
    <w:rsid w:val="004C06F1"/>
    <w:rsid w:val="004C0A0A"/>
    <w:rsid w:val="004C0A35"/>
    <w:rsid w:val="004C0C82"/>
    <w:rsid w:val="004C0D1F"/>
    <w:rsid w:val="004C193E"/>
    <w:rsid w:val="004C2815"/>
    <w:rsid w:val="004C30C9"/>
    <w:rsid w:val="004C36B4"/>
    <w:rsid w:val="004C3755"/>
    <w:rsid w:val="004C37E4"/>
    <w:rsid w:val="004C3D4E"/>
    <w:rsid w:val="004C4669"/>
    <w:rsid w:val="004C48B7"/>
    <w:rsid w:val="004C4BA5"/>
    <w:rsid w:val="004C4BAD"/>
    <w:rsid w:val="004C4CE4"/>
    <w:rsid w:val="004C4F2E"/>
    <w:rsid w:val="004C5140"/>
    <w:rsid w:val="004C60E1"/>
    <w:rsid w:val="004C6958"/>
    <w:rsid w:val="004C6F0E"/>
    <w:rsid w:val="004C70F6"/>
    <w:rsid w:val="004C7737"/>
    <w:rsid w:val="004C7D53"/>
    <w:rsid w:val="004D013B"/>
    <w:rsid w:val="004D0561"/>
    <w:rsid w:val="004D061B"/>
    <w:rsid w:val="004D0E9E"/>
    <w:rsid w:val="004D1067"/>
    <w:rsid w:val="004D187D"/>
    <w:rsid w:val="004D18C0"/>
    <w:rsid w:val="004D1A1F"/>
    <w:rsid w:val="004D1C57"/>
    <w:rsid w:val="004D1D01"/>
    <w:rsid w:val="004D2640"/>
    <w:rsid w:val="004D27B0"/>
    <w:rsid w:val="004D2A19"/>
    <w:rsid w:val="004D2AEA"/>
    <w:rsid w:val="004D2B92"/>
    <w:rsid w:val="004D2CFA"/>
    <w:rsid w:val="004D301B"/>
    <w:rsid w:val="004D35F5"/>
    <w:rsid w:val="004D3A92"/>
    <w:rsid w:val="004D3E4C"/>
    <w:rsid w:val="004D4010"/>
    <w:rsid w:val="004D4388"/>
    <w:rsid w:val="004D43CA"/>
    <w:rsid w:val="004D4E7B"/>
    <w:rsid w:val="004D508F"/>
    <w:rsid w:val="004D50B3"/>
    <w:rsid w:val="004D548D"/>
    <w:rsid w:val="004D5C2C"/>
    <w:rsid w:val="004D6E64"/>
    <w:rsid w:val="004D72E2"/>
    <w:rsid w:val="004D72FE"/>
    <w:rsid w:val="004D7C2F"/>
    <w:rsid w:val="004D7EFC"/>
    <w:rsid w:val="004E02E2"/>
    <w:rsid w:val="004E0304"/>
    <w:rsid w:val="004E0473"/>
    <w:rsid w:val="004E0606"/>
    <w:rsid w:val="004E0970"/>
    <w:rsid w:val="004E0A73"/>
    <w:rsid w:val="004E1EFE"/>
    <w:rsid w:val="004E221B"/>
    <w:rsid w:val="004E238D"/>
    <w:rsid w:val="004E2460"/>
    <w:rsid w:val="004E2887"/>
    <w:rsid w:val="004E2E57"/>
    <w:rsid w:val="004E31FF"/>
    <w:rsid w:val="004E3461"/>
    <w:rsid w:val="004E3771"/>
    <w:rsid w:val="004E38B7"/>
    <w:rsid w:val="004E3D83"/>
    <w:rsid w:val="004E41DA"/>
    <w:rsid w:val="004E4816"/>
    <w:rsid w:val="004E4B06"/>
    <w:rsid w:val="004E5158"/>
    <w:rsid w:val="004E5504"/>
    <w:rsid w:val="004E5525"/>
    <w:rsid w:val="004E5A3F"/>
    <w:rsid w:val="004E5AB8"/>
    <w:rsid w:val="004E5CB2"/>
    <w:rsid w:val="004E60FC"/>
    <w:rsid w:val="004E6B20"/>
    <w:rsid w:val="004E71E3"/>
    <w:rsid w:val="004E7697"/>
    <w:rsid w:val="004E769E"/>
    <w:rsid w:val="004E76E5"/>
    <w:rsid w:val="004E7756"/>
    <w:rsid w:val="004F02A9"/>
    <w:rsid w:val="004F02DE"/>
    <w:rsid w:val="004F0E80"/>
    <w:rsid w:val="004F0F9C"/>
    <w:rsid w:val="004F1430"/>
    <w:rsid w:val="004F1E5A"/>
    <w:rsid w:val="004F1FB5"/>
    <w:rsid w:val="004F23D0"/>
    <w:rsid w:val="004F2FBE"/>
    <w:rsid w:val="004F3056"/>
    <w:rsid w:val="004F3265"/>
    <w:rsid w:val="004F3537"/>
    <w:rsid w:val="004F36B5"/>
    <w:rsid w:val="004F3B97"/>
    <w:rsid w:val="004F414D"/>
    <w:rsid w:val="004F505F"/>
    <w:rsid w:val="004F5071"/>
    <w:rsid w:val="004F5144"/>
    <w:rsid w:val="004F5B0C"/>
    <w:rsid w:val="004F64F5"/>
    <w:rsid w:val="004F6EAD"/>
    <w:rsid w:val="004F7053"/>
    <w:rsid w:val="004F777C"/>
    <w:rsid w:val="004F7B18"/>
    <w:rsid w:val="004F7CD5"/>
    <w:rsid w:val="004F7D09"/>
    <w:rsid w:val="00500818"/>
    <w:rsid w:val="00500BA0"/>
    <w:rsid w:val="00500C1E"/>
    <w:rsid w:val="00500DB6"/>
    <w:rsid w:val="005013F0"/>
    <w:rsid w:val="005014E2"/>
    <w:rsid w:val="00501D1F"/>
    <w:rsid w:val="00501F0D"/>
    <w:rsid w:val="005024B7"/>
    <w:rsid w:val="00502C13"/>
    <w:rsid w:val="00502E5C"/>
    <w:rsid w:val="00502EE0"/>
    <w:rsid w:val="005038CA"/>
    <w:rsid w:val="00504013"/>
    <w:rsid w:val="005044BD"/>
    <w:rsid w:val="005046DC"/>
    <w:rsid w:val="00504D45"/>
    <w:rsid w:val="00504DA1"/>
    <w:rsid w:val="00504EA1"/>
    <w:rsid w:val="00504EA3"/>
    <w:rsid w:val="0050547C"/>
    <w:rsid w:val="00505551"/>
    <w:rsid w:val="005055F8"/>
    <w:rsid w:val="005062C8"/>
    <w:rsid w:val="00506543"/>
    <w:rsid w:val="005069E8"/>
    <w:rsid w:val="00506C73"/>
    <w:rsid w:val="00506EBB"/>
    <w:rsid w:val="005073C9"/>
    <w:rsid w:val="0050790A"/>
    <w:rsid w:val="005108CD"/>
    <w:rsid w:val="005110BE"/>
    <w:rsid w:val="0051114A"/>
    <w:rsid w:val="00511408"/>
    <w:rsid w:val="0051190C"/>
    <w:rsid w:val="00511A15"/>
    <w:rsid w:val="00512AD5"/>
    <w:rsid w:val="00512E57"/>
    <w:rsid w:val="00513914"/>
    <w:rsid w:val="00513F29"/>
    <w:rsid w:val="005140DD"/>
    <w:rsid w:val="005141A3"/>
    <w:rsid w:val="00514290"/>
    <w:rsid w:val="005147A4"/>
    <w:rsid w:val="005148E7"/>
    <w:rsid w:val="0051584F"/>
    <w:rsid w:val="00515E10"/>
    <w:rsid w:val="0051614D"/>
    <w:rsid w:val="005162E1"/>
    <w:rsid w:val="005166A0"/>
    <w:rsid w:val="00516C28"/>
    <w:rsid w:val="005175DE"/>
    <w:rsid w:val="00517666"/>
    <w:rsid w:val="00517BB6"/>
    <w:rsid w:val="0052085D"/>
    <w:rsid w:val="00520BE3"/>
    <w:rsid w:val="0052116C"/>
    <w:rsid w:val="00521239"/>
    <w:rsid w:val="005213A4"/>
    <w:rsid w:val="00522632"/>
    <w:rsid w:val="0052263C"/>
    <w:rsid w:val="0052316B"/>
    <w:rsid w:val="00523D7A"/>
    <w:rsid w:val="005246D8"/>
    <w:rsid w:val="00524E74"/>
    <w:rsid w:val="00526527"/>
    <w:rsid w:val="005268E3"/>
    <w:rsid w:val="005269F8"/>
    <w:rsid w:val="00526C64"/>
    <w:rsid w:val="0052761C"/>
    <w:rsid w:val="00527919"/>
    <w:rsid w:val="005304C0"/>
    <w:rsid w:val="00530921"/>
    <w:rsid w:val="00530928"/>
    <w:rsid w:val="00530A1C"/>
    <w:rsid w:val="00530AE6"/>
    <w:rsid w:val="005311F7"/>
    <w:rsid w:val="00531316"/>
    <w:rsid w:val="005313F2"/>
    <w:rsid w:val="00531535"/>
    <w:rsid w:val="005319BA"/>
    <w:rsid w:val="00531B70"/>
    <w:rsid w:val="00531B9B"/>
    <w:rsid w:val="00531C42"/>
    <w:rsid w:val="00532A98"/>
    <w:rsid w:val="005331EB"/>
    <w:rsid w:val="00533268"/>
    <w:rsid w:val="00533A39"/>
    <w:rsid w:val="00533F85"/>
    <w:rsid w:val="005343D0"/>
    <w:rsid w:val="00534605"/>
    <w:rsid w:val="00535049"/>
    <w:rsid w:val="005353A7"/>
    <w:rsid w:val="00535A4A"/>
    <w:rsid w:val="005361A3"/>
    <w:rsid w:val="00536245"/>
    <w:rsid w:val="00536277"/>
    <w:rsid w:val="0053648A"/>
    <w:rsid w:val="0053655E"/>
    <w:rsid w:val="0053663E"/>
    <w:rsid w:val="0053666E"/>
    <w:rsid w:val="00536A9A"/>
    <w:rsid w:val="00536F23"/>
    <w:rsid w:val="00537111"/>
    <w:rsid w:val="005375F2"/>
    <w:rsid w:val="005400D7"/>
    <w:rsid w:val="005402B2"/>
    <w:rsid w:val="005419CA"/>
    <w:rsid w:val="00541C8D"/>
    <w:rsid w:val="00541FD9"/>
    <w:rsid w:val="005422C3"/>
    <w:rsid w:val="005422C6"/>
    <w:rsid w:val="00542375"/>
    <w:rsid w:val="0054270B"/>
    <w:rsid w:val="00542909"/>
    <w:rsid w:val="00542B6E"/>
    <w:rsid w:val="00542EFC"/>
    <w:rsid w:val="00543084"/>
    <w:rsid w:val="00543392"/>
    <w:rsid w:val="00543B7B"/>
    <w:rsid w:val="00543C62"/>
    <w:rsid w:val="00544B64"/>
    <w:rsid w:val="00544C99"/>
    <w:rsid w:val="00545045"/>
    <w:rsid w:val="0054513E"/>
    <w:rsid w:val="00545417"/>
    <w:rsid w:val="005457EA"/>
    <w:rsid w:val="00546B4C"/>
    <w:rsid w:val="00546EEF"/>
    <w:rsid w:val="00547195"/>
    <w:rsid w:val="00547385"/>
    <w:rsid w:val="00547569"/>
    <w:rsid w:val="00547807"/>
    <w:rsid w:val="00547E9A"/>
    <w:rsid w:val="005507F9"/>
    <w:rsid w:val="00550857"/>
    <w:rsid w:val="00550BA1"/>
    <w:rsid w:val="00550EEA"/>
    <w:rsid w:val="00551507"/>
    <w:rsid w:val="0055196A"/>
    <w:rsid w:val="00551CA3"/>
    <w:rsid w:val="00551F9F"/>
    <w:rsid w:val="0055336F"/>
    <w:rsid w:val="00553C9E"/>
    <w:rsid w:val="0055410C"/>
    <w:rsid w:val="00554326"/>
    <w:rsid w:val="0055458D"/>
    <w:rsid w:val="00555188"/>
    <w:rsid w:val="00555256"/>
    <w:rsid w:val="00555394"/>
    <w:rsid w:val="00555678"/>
    <w:rsid w:val="0055586C"/>
    <w:rsid w:val="00555F63"/>
    <w:rsid w:val="005562CC"/>
    <w:rsid w:val="00556889"/>
    <w:rsid w:val="005574C8"/>
    <w:rsid w:val="00557539"/>
    <w:rsid w:val="00557772"/>
    <w:rsid w:val="005578E3"/>
    <w:rsid w:val="0056008D"/>
    <w:rsid w:val="00560E95"/>
    <w:rsid w:val="005610C8"/>
    <w:rsid w:val="00561161"/>
    <w:rsid w:val="00562EDA"/>
    <w:rsid w:val="00562F30"/>
    <w:rsid w:val="00563B7D"/>
    <w:rsid w:val="0056456C"/>
    <w:rsid w:val="005646EA"/>
    <w:rsid w:val="005653FB"/>
    <w:rsid w:val="00565BF1"/>
    <w:rsid w:val="00565D3B"/>
    <w:rsid w:val="005663F0"/>
    <w:rsid w:val="005667D1"/>
    <w:rsid w:val="00566BB7"/>
    <w:rsid w:val="00566D9B"/>
    <w:rsid w:val="00567299"/>
    <w:rsid w:val="0056751C"/>
    <w:rsid w:val="005676E5"/>
    <w:rsid w:val="005677C8"/>
    <w:rsid w:val="0056794A"/>
    <w:rsid w:val="00567C08"/>
    <w:rsid w:val="00567EB2"/>
    <w:rsid w:val="0057000D"/>
    <w:rsid w:val="005701B3"/>
    <w:rsid w:val="0057033F"/>
    <w:rsid w:val="0057056B"/>
    <w:rsid w:val="00570AC7"/>
    <w:rsid w:val="00570AFB"/>
    <w:rsid w:val="00571006"/>
    <w:rsid w:val="00571431"/>
    <w:rsid w:val="00571CD4"/>
    <w:rsid w:val="00571FF7"/>
    <w:rsid w:val="00572095"/>
    <w:rsid w:val="00572369"/>
    <w:rsid w:val="005728A1"/>
    <w:rsid w:val="00572CA5"/>
    <w:rsid w:val="00573008"/>
    <w:rsid w:val="00573425"/>
    <w:rsid w:val="00573553"/>
    <w:rsid w:val="00573931"/>
    <w:rsid w:val="00573A0D"/>
    <w:rsid w:val="00573BDC"/>
    <w:rsid w:val="00573EF9"/>
    <w:rsid w:val="00573FEF"/>
    <w:rsid w:val="0057499A"/>
    <w:rsid w:val="005749C4"/>
    <w:rsid w:val="00574BC4"/>
    <w:rsid w:val="0057517C"/>
    <w:rsid w:val="005758A9"/>
    <w:rsid w:val="005758E6"/>
    <w:rsid w:val="00575A81"/>
    <w:rsid w:val="00575E4A"/>
    <w:rsid w:val="0057620F"/>
    <w:rsid w:val="00576C76"/>
    <w:rsid w:val="00576D0D"/>
    <w:rsid w:val="0057701B"/>
    <w:rsid w:val="00577230"/>
    <w:rsid w:val="00577D0E"/>
    <w:rsid w:val="00580304"/>
    <w:rsid w:val="00580364"/>
    <w:rsid w:val="00580797"/>
    <w:rsid w:val="00580F19"/>
    <w:rsid w:val="0058129E"/>
    <w:rsid w:val="005815CD"/>
    <w:rsid w:val="00581789"/>
    <w:rsid w:val="00581FEA"/>
    <w:rsid w:val="005821F5"/>
    <w:rsid w:val="00582D3A"/>
    <w:rsid w:val="00582FFE"/>
    <w:rsid w:val="00583D35"/>
    <w:rsid w:val="0058430C"/>
    <w:rsid w:val="005845F8"/>
    <w:rsid w:val="00584638"/>
    <w:rsid w:val="005846C7"/>
    <w:rsid w:val="00584A5E"/>
    <w:rsid w:val="00585177"/>
    <w:rsid w:val="00585435"/>
    <w:rsid w:val="005859D8"/>
    <w:rsid w:val="005864B0"/>
    <w:rsid w:val="00586FD6"/>
    <w:rsid w:val="00587140"/>
    <w:rsid w:val="00587242"/>
    <w:rsid w:val="0058735B"/>
    <w:rsid w:val="00587B4B"/>
    <w:rsid w:val="00587BFE"/>
    <w:rsid w:val="00587DBC"/>
    <w:rsid w:val="0059004C"/>
    <w:rsid w:val="00590163"/>
    <w:rsid w:val="005902DD"/>
    <w:rsid w:val="00590846"/>
    <w:rsid w:val="00591224"/>
    <w:rsid w:val="00591290"/>
    <w:rsid w:val="005914E3"/>
    <w:rsid w:val="00591D5A"/>
    <w:rsid w:val="00591F3C"/>
    <w:rsid w:val="00592302"/>
    <w:rsid w:val="005923F0"/>
    <w:rsid w:val="00593250"/>
    <w:rsid w:val="00593340"/>
    <w:rsid w:val="00593485"/>
    <w:rsid w:val="00593778"/>
    <w:rsid w:val="0059415C"/>
    <w:rsid w:val="00594408"/>
    <w:rsid w:val="00594A84"/>
    <w:rsid w:val="00594FD4"/>
    <w:rsid w:val="00595515"/>
    <w:rsid w:val="00595BBC"/>
    <w:rsid w:val="00595EE1"/>
    <w:rsid w:val="00595F4E"/>
    <w:rsid w:val="0059608F"/>
    <w:rsid w:val="005960DC"/>
    <w:rsid w:val="0059615B"/>
    <w:rsid w:val="005974C3"/>
    <w:rsid w:val="0059776A"/>
    <w:rsid w:val="005A02E3"/>
    <w:rsid w:val="005A0608"/>
    <w:rsid w:val="005A087A"/>
    <w:rsid w:val="005A0F2C"/>
    <w:rsid w:val="005A1090"/>
    <w:rsid w:val="005A1173"/>
    <w:rsid w:val="005A148C"/>
    <w:rsid w:val="005A1529"/>
    <w:rsid w:val="005A15FB"/>
    <w:rsid w:val="005A16FC"/>
    <w:rsid w:val="005A1B6E"/>
    <w:rsid w:val="005A1DC8"/>
    <w:rsid w:val="005A20E3"/>
    <w:rsid w:val="005A21B5"/>
    <w:rsid w:val="005A3B0D"/>
    <w:rsid w:val="005A4018"/>
    <w:rsid w:val="005A4469"/>
    <w:rsid w:val="005A459F"/>
    <w:rsid w:val="005A468C"/>
    <w:rsid w:val="005A4A02"/>
    <w:rsid w:val="005A4DA8"/>
    <w:rsid w:val="005A4FD4"/>
    <w:rsid w:val="005A5B4B"/>
    <w:rsid w:val="005A60DF"/>
    <w:rsid w:val="005A66E0"/>
    <w:rsid w:val="005A74DE"/>
    <w:rsid w:val="005A74EE"/>
    <w:rsid w:val="005A7577"/>
    <w:rsid w:val="005A759F"/>
    <w:rsid w:val="005A7866"/>
    <w:rsid w:val="005B020C"/>
    <w:rsid w:val="005B02DE"/>
    <w:rsid w:val="005B067C"/>
    <w:rsid w:val="005B1100"/>
    <w:rsid w:val="005B110B"/>
    <w:rsid w:val="005B13BA"/>
    <w:rsid w:val="005B176D"/>
    <w:rsid w:val="005B1B86"/>
    <w:rsid w:val="005B1C8B"/>
    <w:rsid w:val="005B240B"/>
    <w:rsid w:val="005B243C"/>
    <w:rsid w:val="005B2480"/>
    <w:rsid w:val="005B2ABC"/>
    <w:rsid w:val="005B2B07"/>
    <w:rsid w:val="005B2D7D"/>
    <w:rsid w:val="005B2F9B"/>
    <w:rsid w:val="005B3269"/>
    <w:rsid w:val="005B35B8"/>
    <w:rsid w:val="005B36D7"/>
    <w:rsid w:val="005B376D"/>
    <w:rsid w:val="005B4181"/>
    <w:rsid w:val="005B4D62"/>
    <w:rsid w:val="005B50F1"/>
    <w:rsid w:val="005B512A"/>
    <w:rsid w:val="005B5153"/>
    <w:rsid w:val="005B5A64"/>
    <w:rsid w:val="005B5AE2"/>
    <w:rsid w:val="005B5B45"/>
    <w:rsid w:val="005B5D7B"/>
    <w:rsid w:val="005B5DA7"/>
    <w:rsid w:val="005B5DB4"/>
    <w:rsid w:val="005B6C98"/>
    <w:rsid w:val="005B6DE4"/>
    <w:rsid w:val="005B6E28"/>
    <w:rsid w:val="005B6F2F"/>
    <w:rsid w:val="005B7293"/>
    <w:rsid w:val="005B729C"/>
    <w:rsid w:val="005B75BD"/>
    <w:rsid w:val="005B7799"/>
    <w:rsid w:val="005B7C63"/>
    <w:rsid w:val="005B7C65"/>
    <w:rsid w:val="005C0E8A"/>
    <w:rsid w:val="005C140F"/>
    <w:rsid w:val="005C16BA"/>
    <w:rsid w:val="005C28D5"/>
    <w:rsid w:val="005C2E0F"/>
    <w:rsid w:val="005C304E"/>
    <w:rsid w:val="005C324A"/>
    <w:rsid w:val="005C32B0"/>
    <w:rsid w:val="005C33AA"/>
    <w:rsid w:val="005C3B6A"/>
    <w:rsid w:val="005C3C05"/>
    <w:rsid w:val="005C445E"/>
    <w:rsid w:val="005C45A6"/>
    <w:rsid w:val="005C47B7"/>
    <w:rsid w:val="005C487E"/>
    <w:rsid w:val="005C48E7"/>
    <w:rsid w:val="005C491C"/>
    <w:rsid w:val="005C5196"/>
    <w:rsid w:val="005C52F0"/>
    <w:rsid w:val="005C5337"/>
    <w:rsid w:val="005C5CD2"/>
    <w:rsid w:val="005C60DE"/>
    <w:rsid w:val="005C6A51"/>
    <w:rsid w:val="005C6EF1"/>
    <w:rsid w:val="005C70F9"/>
    <w:rsid w:val="005C71BF"/>
    <w:rsid w:val="005C7E77"/>
    <w:rsid w:val="005D0367"/>
    <w:rsid w:val="005D0753"/>
    <w:rsid w:val="005D09BE"/>
    <w:rsid w:val="005D0D8B"/>
    <w:rsid w:val="005D0DDC"/>
    <w:rsid w:val="005D112E"/>
    <w:rsid w:val="005D11D1"/>
    <w:rsid w:val="005D147B"/>
    <w:rsid w:val="005D223C"/>
    <w:rsid w:val="005D2343"/>
    <w:rsid w:val="005D2523"/>
    <w:rsid w:val="005D2B81"/>
    <w:rsid w:val="005D2DE9"/>
    <w:rsid w:val="005D300D"/>
    <w:rsid w:val="005D3F8E"/>
    <w:rsid w:val="005D40A4"/>
    <w:rsid w:val="005D47D2"/>
    <w:rsid w:val="005D4D1E"/>
    <w:rsid w:val="005D53A9"/>
    <w:rsid w:val="005D54A2"/>
    <w:rsid w:val="005D61B3"/>
    <w:rsid w:val="005D6B9A"/>
    <w:rsid w:val="005D6E69"/>
    <w:rsid w:val="005D6EDE"/>
    <w:rsid w:val="005D6F79"/>
    <w:rsid w:val="005D6FA4"/>
    <w:rsid w:val="005D7033"/>
    <w:rsid w:val="005D71CE"/>
    <w:rsid w:val="005D7C93"/>
    <w:rsid w:val="005D7CE8"/>
    <w:rsid w:val="005E0172"/>
    <w:rsid w:val="005E06B9"/>
    <w:rsid w:val="005E07DF"/>
    <w:rsid w:val="005E083C"/>
    <w:rsid w:val="005E09C4"/>
    <w:rsid w:val="005E0D27"/>
    <w:rsid w:val="005E1251"/>
    <w:rsid w:val="005E1CC5"/>
    <w:rsid w:val="005E2298"/>
    <w:rsid w:val="005E28BD"/>
    <w:rsid w:val="005E2A0C"/>
    <w:rsid w:val="005E2EC4"/>
    <w:rsid w:val="005E2F98"/>
    <w:rsid w:val="005E304D"/>
    <w:rsid w:val="005E33CD"/>
    <w:rsid w:val="005E3EFF"/>
    <w:rsid w:val="005E4004"/>
    <w:rsid w:val="005E42E5"/>
    <w:rsid w:val="005E47AD"/>
    <w:rsid w:val="005E54A4"/>
    <w:rsid w:val="005E5826"/>
    <w:rsid w:val="005E62B4"/>
    <w:rsid w:val="005E6489"/>
    <w:rsid w:val="005E64ED"/>
    <w:rsid w:val="005E68AE"/>
    <w:rsid w:val="005E6B38"/>
    <w:rsid w:val="005E6C56"/>
    <w:rsid w:val="005E737C"/>
    <w:rsid w:val="005E76D8"/>
    <w:rsid w:val="005E7887"/>
    <w:rsid w:val="005E792F"/>
    <w:rsid w:val="005E7F33"/>
    <w:rsid w:val="005F09C9"/>
    <w:rsid w:val="005F0B25"/>
    <w:rsid w:val="005F0E4E"/>
    <w:rsid w:val="005F139F"/>
    <w:rsid w:val="005F1AEE"/>
    <w:rsid w:val="005F1CEC"/>
    <w:rsid w:val="005F1D91"/>
    <w:rsid w:val="005F235A"/>
    <w:rsid w:val="005F30FB"/>
    <w:rsid w:val="005F3397"/>
    <w:rsid w:val="005F39DA"/>
    <w:rsid w:val="005F3A1E"/>
    <w:rsid w:val="005F4B6D"/>
    <w:rsid w:val="005F5A0A"/>
    <w:rsid w:val="005F5CC8"/>
    <w:rsid w:val="005F6BC4"/>
    <w:rsid w:val="005F7357"/>
    <w:rsid w:val="005F735C"/>
    <w:rsid w:val="005F7526"/>
    <w:rsid w:val="005F7991"/>
    <w:rsid w:val="005F7B0C"/>
    <w:rsid w:val="00600680"/>
    <w:rsid w:val="00600CAB"/>
    <w:rsid w:val="00600EA3"/>
    <w:rsid w:val="0060154E"/>
    <w:rsid w:val="0060185B"/>
    <w:rsid w:val="00601C05"/>
    <w:rsid w:val="00601C8F"/>
    <w:rsid w:val="00601F50"/>
    <w:rsid w:val="006026AB"/>
    <w:rsid w:val="00602AAB"/>
    <w:rsid w:val="0060388F"/>
    <w:rsid w:val="00604565"/>
    <w:rsid w:val="00604AFC"/>
    <w:rsid w:val="00604C03"/>
    <w:rsid w:val="00604C55"/>
    <w:rsid w:val="006053FA"/>
    <w:rsid w:val="006055EB"/>
    <w:rsid w:val="006064FF"/>
    <w:rsid w:val="00606887"/>
    <w:rsid w:val="00606A7D"/>
    <w:rsid w:val="00606B86"/>
    <w:rsid w:val="0060700D"/>
    <w:rsid w:val="006072BA"/>
    <w:rsid w:val="00607397"/>
    <w:rsid w:val="006073FC"/>
    <w:rsid w:val="00607A00"/>
    <w:rsid w:val="00607BF5"/>
    <w:rsid w:val="00610ECA"/>
    <w:rsid w:val="00610F31"/>
    <w:rsid w:val="00611527"/>
    <w:rsid w:val="00611763"/>
    <w:rsid w:val="00611CD0"/>
    <w:rsid w:val="006126B7"/>
    <w:rsid w:val="00613047"/>
    <w:rsid w:val="0061324D"/>
    <w:rsid w:val="00613261"/>
    <w:rsid w:val="006135D3"/>
    <w:rsid w:val="00613E47"/>
    <w:rsid w:val="00613FA4"/>
    <w:rsid w:val="006148DD"/>
    <w:rsid w:val="00614FB7"/>
    <w:rsid w:val="006158D2"/>
    <w:rsid w:val="00615DFE"/>
    <w:rsid w:val="006162C9"/>
    <w:rsid w:val="006165CC"/>
    <w:rsid w:val="006167DB"/>
    <w:rsid w:val="00616F2F"/>
    <w:rsid w:val="00616F7D"/>
    <w:rsid w:val="006171AB"/>
    <w:rsid w:val="00617750"/>
    <w:rsid w:val="00617C0B"/>
    <w:rsid w:val="00620BA2"/>
    <w:rsid w:val="00620C6D"/>
    <w:rsid w:val="0062121E"/>
    <w:rsid w:val="006213E6"/>
    <w:rsid w:val="006216E9"/>
    <w:rsid w:val="00621AAC"/>
    <w:rsid w:val="00621CBF"/>
    <w:rsid w:val="006224BC"/>
    <w:rsid w:val="0062257F"/>
    <w:rsid w:val="0062272C"/>
    <w:rsid w:val="006227F8"/>
    <w:rsid w:val="00622D6A"/>
    <w:rsid w:val="00623118"/>
    <w:rsid w:val="0062312A"/>
    <w:rsid w:val="006234F9"/>
    <w:rsid w:val="006235AF"/>
    <w:rsid w:val="006238CC"/>
    <w:rsid w:val="00623936"/>
    <w:rsid w:val="00623A21"/>
    <w:rsid w:val="00623E94"/>
    <w:rsid w:val="006247BE"/>
    <w:rsid w:val="00624C77"/>
    <w:rsid w:val="00624E0D"/>
    <w:rsid w:val="00625849"/>
    <w:rsid w:val="00625B94"/>
    <w:rsid w:val="00625CC5"/>
    <w:rsid w:val="00625FC8"/>
    <w:rsid w:val="006262B2"/>
    <w:rsid w:val="00626D8C"/>
    <w:rsid w:val="00627071"/>
    <w:rsid w:val="0062727B"/>
    <w:rsid w:val="006275FA"/>
    <w:rsid w:val="00630A4E"/>
    <w:rsid w:val="006310A0"/>
    <w:rsid w:val="00631277"/>
    <w:rsid w:val="00631500"/>
    <w:rsid w:val="00631733"/>
    <w:rsid w:val="00631C9D"/>
    <w:rsid w:val="00631DF8"/>
    <w:rsid w:val="00631EBC"/>
    <w:rsid w:val="0063200C"/>
    <w:rsid w:val="00632FA8"/>
    <w:rsid w:val="00633706"/>
    <w:rsid w:val="00633719"/>
    <w:rsid w:val="00633976"/>
    <w:rsid w:val="00633B8E"/>
    <w:rsid w:val="0063480F"/>
    <w:rsid w:val="006348D5"/>
    <w:rsid w:val="00634C7B"/>
    <w:rsid w:val="00634FD9"/>
    <w:rsid w:val="00635248"/>
    <w:rsid w:val="006354DB"/>
    <w:rsid w:val="006358A1"/>
    <w:rsid w:val="00636D2F"/>
    <w:rsid w:val="00637B06"/>
    <w:rsid w:val="0064078A"/>
    <w:rsid w:val="006407D4"/>
    <w:rsid w:val="00641386"/>
    <w:rsid w:val="00641388"/>
    <w:rsid w:val="0064155E"/>
    <w:rsid w:val="00641914"/>
    <w:rsid w:val="00642050"/>
    <w:rsid w:val="006420CE"/>
    <w:rsid w:val="006423CC"/>
    <w:rsid w:val="00642600"/>
    <w:rsid w:val="00642BBD"/>
    <w:rsid w:val="00642ECE"/>
    <w:rsid w:val="00643B62"/>
    <w:rsid w:val="00644193"/>
    <w:rsid w:val="00644233"/>
    <w:rsid w:val="006445EF"/>
    <w:rsid w:val="0064481B"/>
    <w:rsid w:val="00644CFE"/>
    <w:rsid w:val="00644F84"/>
    <w:rsid w:val="00645832"/>
    <w:rsid w:val="00645D20"/>
    <w:rsid w:val="00646A99"/>
    <w:rsid w:val="00646BCD"/>
    <w:rsid w:val="00646FAD"/>
    <w:rsid w:val="006470A1"/>
    <w:rsid w:val="0064762B"/>
    <w:rsid w:val="006478A1"/>
    <w:rsid w:val="00647DF9"/>
    <w:rsid w:val="00647FC4"/>
    <w:rsid w:val="00650308"/>
    <w:rsid w:val="00650472"/>
    <w:rsid w:val="00650637"/>
    <w:rsid w:val="0065083F"/>
    <w:rsid w:val="00650A3E"/>
    <w:rsid w:val="00650A44"/>
    <w:rsid w:val="00650BE8"/>
    <w:rsid w:val="00651085"/>
    <w:rsid w:val="00651AA3"/>
    <w:rsid w:val="00652070"/>
    <w:rsid w:val="0065240C"/>
    <w:rsid w:val="00652925"/>
    <w:rsid w:val="00653063"/>
    <w:rsid w:val="0065375B"/>
    <w:rsid w:val="00653929"/>
    <w:rsid w:val="00653F53"/>
    <w:rsid w:val="00654182"/>
    <w:rsid w:val="00654A06"/>
    <w:rsid w:val="0065576D"/>
    <w:rsid w:val="006559EA"/>
    <w:rsid w:val="00656028"/>
    <w:rsid w:val="00656194"/>
    <w:rsid w:val="006563C8"/>
    <w:rsid w:val="00656D5D"/>
    <w:rsid w:val="00657117"/>
    <w:rsid w:val="00657C9B"/>
    <w:rsid w:val="00657EF2"/>
    <w:rsid w:val="00660741"/>
    <w:rsid w:val="00660839"/>
    <w:rsid w:val="00660C02"/>
    <w:rsid w:val="00660C24"/>
    <w:rsid w:val="00661082"/>
    <w:rsid w:val="00661207"/>
    <w:rsid w:val="00661463"/>
    <w:rsid w:val="00661C3E"/>
    <w:rsid w:val="00661CAF"/>
    <w:rsid w:val="0066295D"/>
    <w:rsid w:val="00662E8B"/>
    <w:rsid w:val="006634FD"/>
    <w:rsid w:val="0066371F"/>
    <w:rsid w:val="00663D8A"/>
    <w:rsid w:val="00664BA6"/>
    <w:rsid w:val="00664BDF"/>
    <w:rsid w:val="00664D70"/>
    <w:rsid w:val="00664E48"/>
    <w:rsid w:val="00664F78"/>
    <w:rsid w:val="00665151"/>
    <w:rsid w:val="006651E2"/>
    <w:rsid w:val="006660F2"/>
    <w:rsid w:val="00666616"/>
    <w:rsid w:val="00666757"/>
    <w:rsid w:val="006672CC"/>
    <w:rsid w:val="00667A2A"/>
    <w:rsid w:val="006703AC"/>
    <w:rsid w:val="00670705"/>
    <w:rsid w:val="00670A84"/>
    <w:rsid w:val="00671025"/>
    <w:rsid w:val="0067118A"/>
    <w:rsid w:val="00671657"/>
    <w:rsid w:val="00671F03"/>
    <w:rsid w:val="006727DF"/>
    <w:rsid w:val="00672D67"/>
    <w:rsid w:val="00672E6C"/>
    <w:rsid w:val="006731DF"/>
    <w:rsid w:val="006732CB"/>
    <w:rsid w:val="00673457"/>
    <w:rsid w:val="006734F2"/>
    <w:rsid w:val="00673752"/>
    <w:rsid w:val="006749B7"/>
    <w:rsid w:val="00674A49"/>
    <w:rsid w:val="00675E72"/>
    <w:rsid w:val="0067604B"/>
    <w:rsid w:val="006765F5"/>
    <w:rsid w:val="0067698F"/>
    <w:rsid w:val="00676A11"/>
    <w:rsid w:val="00676D17"/>
    <w:rsid w:val="006770EB"/>
    <w:rsid w:val="006774BC"/>
    <w:rsid w:val="00677C08"/>
    <w:rsid w:val="006806BD"/>
    <w:rsid w:val="00680CDE"/>
    <w:rsid w:val="00680F1C"/>
    <w:rsid w:val="0068159E"/>
    <w:rsid w:val="00681BC0"/>
    <w:rsid w:val="00681C5A"/>
    <w:rsid w:val="006823C3"/>
    <w:rsid w:val="00682563"/>
    <w:rsid w:val="00682793"/>
    <w:rsid w:val="0068283C"/>
    <w:rsid w:val="00682CEA"/>
    <w:rsid w:val="00683377"/>
    <w:rsid w:val="006836DC"/>
    <w:rsid w:val="00683777"/>
    <w:rsid w:val="006839CE"/>
    <w:rsid w:val="00683BDF"/>
    <w:rsid w:val="00683C8D"/>
    <w:rsid w:val="00683DBB"/>
    <w:rsid w:val="00683F0D"/>
    <w:rsid w:val="00684328"/>
    <w:rsid w:val="00684589"/>
    <w:rsid w:val="00684609"/>
    <w:rsid w:val="00684C4B"/>
    <w:rsid w:val="00684CBF"/>
    <w:rsid w:val="006852BE"/>
    <w:rsid w:val="006854A8"/>
    <w:rsid w:val="00685731"/>
    <w:rsid w:val="006865F4"/>
    <w:rsid w:val="00686661"/>
    <w:rsid w:val="00686920"/>
    <w:rsid w:val="006870B3"/>
    <w:rsid w:val="006874A3"/>
    <w:rsid w:val="006876A3"/>
    <w:rsid w:val="00687822"/>
    <w:rsid w:val="00687A02"/>
    <w:rsid w:val="00687D8C"/>
    <w:rsid w:val="006902B2"/>
    <w:rsid w:val="00690492"/>
    <w:rsid w:val="00690554"/>
    <w:rsid w:val="006906D4"/>
    <w:rsid w:val="006907CB"/>
    <w:rsid w:val="00690A85"/>
    <w:rsid w:val="00690DB9"/>
    <w:rsid w:val="0069103E"/>
    <w:rsid w:val="0069116D"/>
    <w:rsid w:val="00691986"/>
    <w:rsid w:val="00691B36"/>
    <w:rsid w:val="00691E77"/>
    <w:rsid w:val="00692117"/>
    <w:rsid w:val="0069219C"/>
    <w:rsid w:val="00692240"/>
    <w:rsid w:val="00692746"/>
    <w:rsid w:val="00692A62"/>
    <w:rsid w:val="00692B16"/>
    <w:rsid w:val="00692E3A"/>
    <w:rsid w:val="00693183"/>
    <w:rsid w:val="006931BB"/>
    <w:rsid w:val="006931DA"/>
    <w:rsid w:val="006933AF"/>
    <w:rsid w:val="00694634"/>
    <w:rsid w:val="006947D7"/>
    <w:rsid w:val="0069516B"/>
    <w:rsid w:val="0069606E"/>
    <w:rsid w:val="00696363"/>
    <w:rsid w:val="0069638A"/>
    <w:rsid w:val="006967A7"/>
    <w:rsid w:val="00696B5D"/>
    <w:rsid w:val="00696D01"/>
    <w:rsid w:val="00696EB4"/>
    <w:rsid w:val="00696F04"/>
    <w:rsid w:val="00696FAF"/>
    <w:rsid w:val="00696FFA"/>
    <w:rsid w:val="00697085"/>
    <w:rsid w:val="0069750B"/>
    <w:rsid w:val="0069759B"/>
    <w:rsid w:val="006978A4"/>
    <w:rsid w:val="00697997"/>
    <w:rsid w:val="00697BBC"/>
    <w:rsid w:val="00697EF2"/>
    <w:rsid w:val="006A00B3"/>
    <w:rsid w:val="006A023D"/>
    <w:rsid w:val="006A051A"/>
    <w:rsid w:val="006A07B8"/>
    <w:rsid w:val="006A095B"/>
    <w:rsid w:val="006A0AE5"/>
    <w:rsid w:val="006A0B60"/>
    <w:rsid w:val="006A1088"/>
    <w:rsid w:val="006A16E6"/>
    <w:rsid w:val="006A2D54"/>
    <w:rsid w:val="006A2E0A"/>
    <w:rsid w:val="006A31AB"/>
    <w:rsid w:val="006A3312"/>
    <w:rsid w:val="006A3555"/>
    <w:rsid w:val="006A3672"/>
    <w:rsid w:val="006A3AD3"/>
    <w:rsid w:val="006A3ADC"/>
    <w:rsid w:val="006A4BBF"/>
    <w:rsid w:val="006A4ED6"/>
    <w:rsid w:val="006A4F38"/>
    <w:rsid w:val="006A4F97"/>
    <w:rsid w:val="006A4F9F"/>
    <w:rsid w:val="006A5543"/>
    <w:rsid w:val="006A5A5E"/>
    <w:rsid w:val="006A5A77"/>
    <w:rsid w:val="006A5AFC"/>
    <w:rsid w:val="006A5CAA"/>
    <w:rsid w:val="006A5EFE"/>
    <w:rsid w:val="006A64D6"/>
    <w:rsid w:val="006A68A3"/>
    <w:rsid w:val="006A6A1C"/>
    <w:rsid w:val="006A7260"/>
    <w:rsid w:val="006A74DC"/>
    <w:rsid w:val="006A7B18"/>
    <w:rsid w:val="006B061F"/>
    <w:rsid w:val="006B0996"/>
    <w:rsid w:val="006B0AC0"/>
    <w:rsid w:val="006B0F23"/>
    <w:rsid w:val="006B0F42"/>
    <w:rsid w:val="006B104D"/>
    <w:rsid w:val="006B10E4"/>
    <w:rsid w:val="006B117A"/>
    <w:rsid w:val="006B11D3"/>
    <w:rsid w:val="006B14DB"/>
    <w:rsid w:val="006B1D15"/>
    <w:rsid w:val="006B2789"/>
    <w:rsid w:val="006B28AE"/>
    <w:rsid w:val="006B2B9C"/>
    <w:rsid w:val="006B2DAB"/>
    <w:rsid w:val="006B302D"/>
    <w:rsid w:val="006B3188"/>
    <w:rsid w:val="006B3957"/>
    <w:rsid w:val="006B40D2"/>
    <w:rsid w:val="006B4B53"/>
    <w:rsid w:val="006B4CD1"/>
    <w:rsid w:val="006B4E5C"/>
    <w:rsid w:val="006B5261"/>
    <w:rsid w:val="006B5578"/>
    <w:rsid w:val="006B5A9F"/>
    <w:rsid w:val="006B5BAC"/>
    <w:rsid w:val="006B6717"/>
    <w:rsid w:val="006B6B8C"/>
    <w:rsid w:val="006B6BA6"/>
    <w:rsid w:val="006B7643"/>
    <w:rsid w:val="006C0BA9"/>
    <w:rsid w:val="006C0D8C"/>
    <w:rsid w:val="006C14EC"/>
    <w:rsid w:val="006C1F6E"/>
    <w:rsid w:val="006C2003"/>
    <w:rsid w:val="006C2569"/>
    <w:rsid w:val="006C2787"/>
    <w:rsid w:val="006C279A"/>
    <w:rsid w:val="006C3225"/>
    <w:rsid w:val="006C324C"/>
    <w:rsid w:val="006C365E"/>
    <w:rsid w:val="006C3C95"/>
    <w:rsid w:val="006C3D3B"/>
    <w:rsid w:val="006C3F99"/>
    <w:rsid w:val="006C46E0"/>
    <w:rsid w:val="006C4F3A"/>
    <w:rsid w:val="006C51AD"/>
    <w:rsid w:val="006C5A97"/>
    <w:rsid w:val="006C5AFB"/>
    <w:rsid w:val="006C5CCA"/>
    <w:rsid w:val="006C628E"/>
    <w:rsid w:val="006C65C4"/>
    <w:rsid w:val="006C6B8F"/>
    <w:rsid w:val="006C6E1B"/>
    <w:rsid w:val="006C7252"/>
    <w:rsid w:val="006C72E2"/>
    <w:rsid w:val="006C79F2"/>
    <w:rsid w:val="006C7A27"/>
    <w:rsid w:val="006D042C"/>
    <w:rsid w:val="006D0ABB"/>
    <w:rsid w:val="006D0FE5"/>
    <w:rsid w:val="006D1068"/>
    <w:rsid w:val="006D110F"/>
    <w:rsid w:val="006D187B"/>
    <w:rsid w:val="006D1CE8"/>
    <w:rsid w:val="006D1DA7"/>
    <w:rsid w:val="006D20F8"/>
    <w:rsid w:val="006D2472"/>
    <w:rsid w:val="006D2519"/>
    <w:rsid w:val="006D2AE7"/>
    <w:rsid w:val="006D2B97"/>
    <w:rsid w:val="006D2D50"/>
    <w:rsid w:val="006D34AF"/>
    <w:rsid w:val="006D3D90"/>
    <w:rsid w:val="006D3E67"/>
    <w:rsid w:val="006D41E0"/>
    <w:rsid w:val="006D421C"/>
    <w:rsid w:val="006D4293"/>
    <w:rsid w:val="006D4349"/>
    <w:rsid w:val="006D442D"/>
    <w:rsid w:val="006D44E8"/>
    <w:rsid w:val="006D46CD"/>
    <w:rsid w:val="006D4AB2"/>
    <w:rsid w:val="006D5547"/>
    <w:rsid w:val="006D58C0"/>
    <w:rsid w:val="006D5985"/>
    <w:rsid w:val="006D5CA5"/>
    <w:rsid w:val="006D5ED3"/>
    <w:rsid w:val="006D68F6"/>
    <w:rsid w:val="006D72DD"/>
    <w:rsid w:val="006D7E25"/>
    <w:rsid w:val="006E061A"/>
    <w:rsid w:val="006E0657"/>
    <w:rsid w:val="006E0708"/>
    <w:rsid w:val="006E09D6"/>
    <w:rsid w:val="006E1249"/>
    <w:rsid w:val="006E1447"/>
    <w:rsid w:val="006E1B9E"/>
    <w:rsid w:val="006E1E68"/>
    <w:rsid w:val="006E1F8B"/>
    <w:rsid w:val="006E2395"/>
    <w:rsid w:val="006E2A8A"/>
    <w:rsid w:val="006E2B99"/>
    <w:rsid w:val="006E2C7C"/>
    <w:rsid w:val="006E36F2"/>
    <w:rsid w:val="006E371A"/>
    <w:rsid w:val="006E3856"/>
    <w:rsid w:val="006E4071"/>
    <w:rsid w:val="006E424D"/>
    <w:rsid w:val="006E453F"/>
    <w:rsid w:val="006E462D"/>
    <w:rsid w:val="006E4853"/>
    <w:rsid w:val="006E495D"/>
    <w:rsid w:val="006E4A1F"/>
    <w:rsid w:val="006E53A2"/>
    <w:rsid w:val="006E56BD"/>
    <w:rsid w:val="006E5A28"/>
    <w:rsid w:val="006E5BFD"/>
    <w:rsid w:val="006E6014"/>
    <w:rsid w:val="006E603A"/>
    <w:rsid w:val="006E6297"/>
    <w:rsid w:val="006E6BF1"/>
    <w:rsid w:val="006E6D61"/>
    <w:rsid w:val="006E6E41"/>
    <w:rsid w:val="006F0228"/>
    <w:rsid w:val="006F0918"/>
    <w:rsid w:val="006F0C71"/>
    <w:rsid w:val="006F118F"/>
    <w:rsid w:val="006F11F8"/>
    <w:rsid w:val="006F13E1"/>
    <w:rsid w:val="006F1483"/>
    <w:rsid w:val="006F1746"/>
    <w:rsid w:val="006F17FC"/>
    <w:rsid w:val="006F2144"/>
    <w:rsid w:val="006F235A"/>
    <w:rsid w:val="006F2F35"/>
    <w:rsid w:val="006F315C"/>
    <w:rsid w:val="006F391F"/>
    <w:rsid w:val="006F4792"/>
    <w:rsid w:val="006F4CE6"/>
    <w:rsid w:val="006F4E8B"/>
    <w:rsid w:val="006F552E"/>
    <w:rsid w:val="006F5554"/>
    <w:rsid w:val="006F573A"/>
    <w:rsid w:val="006F594F"/>
    <w:rsid w:val="006F6232"/>
    <w:rsid w:val="006F64EA"/>
    <w:rsid w:val="006F6E40"/>
    <w:rsid w:val="006F78DF"/>
    <w:rsid w:val="006F7AA4"/>
    <w:rsid w:val="00700016"/>
    <w:rsid w:val="00700080"/>
    <w:rsid w:val="007001F2"/>
    <w:rsid w:val="00700A12"/>
    <w:rsid w:val="00700E90"/>
    <w:rsid w:val="00701BB6"/>
    <w:rsid w:val="007020CE"/>
    <w:rsid w:val="0070253C"/>
    <w:rsid w:val="00702933"/>
    <w:rsid w:val="007029BE"/>
    <w:rsid w:val="00702C2C"/>
    <w:rsid w:val="00702C62"/>
    <w:rsid w:val="00702EBC"/>
    <w:rsid w:val="007035CB"/>
    <w:rsid w:val="00703C98"/>
    <w:rsid w:val="00703F37"/>
    <w:rsid w:val="007047CE"/>
    <w:rsid w:val="00704994"/>
    <w:rsid w:val="00704F11"/>
    <w:rsid w:val="007052F7"/>
    <w:rsid w:val="00705776"/>
    <w:rsid w:val="00705904"/>
    <w:rsid w:val="00705939"/>
    <w:rsid w:val="0070655E"/>
    <w:rsid w:val="007067AE"/>
    <w:rsid w:val="00706C6C"/>
    <w:rsid w:val="007079CD"/>
    <w:rsid w:val="00707FAB"/>
    <w:rsid w:val="007100B4"/>
    <w:rsid w:val="00710276"/>
    <w:rsid w:val="00710373"/>
    <w:rsid w:val="0071070A"/>
    <w:rsid w:val="007109F7"/>
    <w:rsid w:val="007110E8"/>
    <w:rsid w:val="00711394"/>
    <w:rsid w:val="007115D0"/>
    <w:rsid w:val="0071207F"/>
    <w:rsid w:val="0071211F"/>
    <w:rsid w:val="007122BA"/>
    <w:rsid w:val="0071253D"/>
    <w:rsid w:val="00712A27"/>
    <w:rsid w:val="0071334C"/>
    <w:rsid w:val="007141FE"/>
    <w:rsid w:val="0071425E"/>
    <w:rsid w:val="00714885"/>
    <w:rsid w:val="00714963"/>
    <w:rsid w:val="007149F5"/>
    <w:rsid w:val="00714B57"/>
    <w:rsid w:val="00714CBE"/>
    <w:rsid w:val="00715204"/>
    <w:rsid w:val="00715A3F"/>
    <w:rsid w:val="00715B01"/>
    <w:rsid w:val="00715EF5"/>
    <w:rsid w:val="00716409"/>
    <w:rsid w:val="00716989"/>
    <w:rsid w:val="00716B5B"/>
    <w:rsid w:val="00716C19"/>
    <w:rsid w:val="00716C9D"/>
    <w:rsid w:val="00717426"/>
    <w:rsid w:val="00717523"/>
    <w:rsid w:val="007179BD"/>
    <w:rsid w:val="00717D77"/>
    <w:rsid w:val="00717F26"/>
    <w:rsid w:val="0071ECD2"/>
    <w:rsid w:val="007201F3"/>
    <w:rsid w:val="007205B8"/>
    <w:rsid w:val="00720631"/>
    <w:rsid w:val="007209A7"/>
    <w:rsid w:val="00720CEF"/>
    <w:rsid w:val="00720DF3"/>
    <w:rsid w:val="007218D5"/>
    <w:rsid w:val="00721F0C"/>
    <w:rsid w:val="0072224F"/>
    <w:rsid w:val="0072310D"/>
    <w:rsid w:val="00723236"/>
    <w:rsid w:val="00723CE3"/>
    <w:rsid w:val="007248C3"/>
    <w:rsid w:val="00724930"/>
    <w:rsid w:val="00724A14"/>
    <w:rsid w:val="00724A41"/>
    <w:rsid w:val="007257FC"/>
    <w:rsid w:val="0072581B"/>
    <w:rsid w:val="007258D7"/>
    <w:rsid w:val="00725EC2"/>
    <w:rsid w:val="007261C5"/>
    <w:rsid w:val="00726A08"/>
    <w:rsid w:val="0072728E"/>
    <w:rsid w:val="00727F2F"/>
    <w:rsid w:val="00727F90"/>
    <w:rsid w:val="0073011D"/>
    <w:rsid w:val="0073021C"/>
    <w:rsid w:val="0073045F"/>
    <w:rsid w:val="00730F73"/>
    <w:rsid w:val="00731DB7"/>
    <w:rsid w:val="00731E15"/>
    <w:rsid w:val="00732158"/>
    <w:rsid w:val="0073236D"/>
    <w:rsid w:val="007340BD"/>
    <w:rsid w:val="007340FF"/>
    <w:rsid w:val="00734144"/>
    <w:rsid w:val="00734209"/>
    <w:rsid w:val="00734562"/>
    <w:rsid w:val="00734737"/>
    <w:rsid w:val="00734CD5"/>
    <w:rsid w:val="00734FF2"/>
    <w:rsid w:val="007352B7"/>
    <w:rsid w:val="00735411"/>
    <w:rsid w:val="00735965"/>
    <w:rsid w:val="00735D9F"/>
    <w:rsid w:val="007360C0"/>
    <w:rsid w:val="007365F7"/>
    <w:rsid w:val="00736A57"/>
    <w:rsid w:val="00736B28"/>
    <w:rsid w:val="00736E54"/>
    <w:rsid w:val="0073730C"/>
    <w:rsid w:val="00737349"/>
    <w:rsid w:val="00737395"/>
    <w:rsid w:val="00737721"/>
    <w:rsid w:val="00737AF9"/>
    <w:rsid w:val="00737EE8"/>
    <w:rsid w:val="0074024A"/>
    <w:rsid w:val="007402E8"/>
    <w:rsid w:val="00740622"/>
    <w:rsid w:val="0074089B"/>
    <w:rsid w:val="00740DD1"/>
    <w:rsid w:val="00741742"/>
    <w:rsid w:val="00741CED"/>
    <w:rsid w:val="007422B2"/>
    <w:rsid w:val="00742845"/>
    <w:rsid w:val="00742914"/>
    <w:rsid w:val="007429F4"/>
    <w:rsid w:val="00742C9C"/>
    <w:rsid w:val="00742D93"/>
    <w:rsid w:val="00742E2D"/>
    <w:rsid w:val="00743751"/>
    <w:rsid w:val="0074389F"/>
    <w:rsid w:val="007446A4"/>
    <w:rsid w:val="00744A27"/>
    <w:rsid w:val="00745499"/>
    <w:rsid w:val="007454C0"/>
    <w:rsid w:val="00745F55"/>
    <w:rsid w:val="00746C9C"/>
    <w:rsid w:val="00746EF9"/>
    <w:rsid w:val="00747117"/>
    <w:rsid w:val="007502E9"/>
    <w:rsid w:val="007503B9"/>
    <w:rsid w:val="007511C9"/>
    <w:rsid w:val="00751420"/>
    <w:rsid w:val="007517EF"/>
    <w:rsid w:val="00752381"/>
    <w:rsid w:val="00752707"/>
    <w:rsid w:val="00752A0F"/>
    <w:rsid w:val="00752D48"/>
    <w:rsid w:val="0075322B"/>
    <w:rsid w:val="007534BF"/>
    <w:rsid w:val="00753717"/>
    <w:rsid w:val="00753AA6"/>
    <w:rsid w:val="007542D3"/>
    <w:rsid w:val="007547B3"/>
    <w:rsid w:val="00754CFD"/>
    <w:rsid w:val="007554CF"/>
    <w:rsid w:val="00755876"/>
    <w:rsid w:val="0075642D"/>
    <w:rsid w:val="007564FD"/>
    <w:rsid w:val="00756DC2"/>
    <w:rsid w:val="00757FBD"/>
    <w:rsid w:val="00760300"/>
    <w:rsid w:val="007605B1"/>
    <w:rsid w:val="007609B8"/>
    <w:rsid w:val="00760A6A"/>
    <w:rsid w:val="007611D8"/>
    <w:rsid w:val="007617AA"/>
    <w:rsid w:val="007619CC"/>
    <w:rsid w:val="0076230D"/>
    <w:rsid w:val="007627F8"/>
    <w:rsid w:val="00763905"/>
    <w:rsid w:val="007641F2"/>
    <w:rsid w:val="007643A4"/>
    <w:rsid w:val="007644B8"/>
    <w:rsid w:val="007645F5"/>
    <w:rsid w:val="007646EC"/>
    <w:rsid w:val="00764EE6"/>
    <w:rsid w:val="007652C1"/>
    <w:rsid w:val="00765462"/>
    <w:rsid w:val="007654AE"/>
    <w:rsid w:val="007655CC"/>
    <w:rsid w:val="0076602D"/>
    <w:rsid w:val="007661AC"/>
    <w:rsid w:val="00766269"/>
    <w:rsid w:val="00766558"/>
    <w:rsid w:val="00766D30"/>
    <w:rsid w:val="007673E0"/>
    <w:rsid w:val="00767613"/>
    <w:rsid w:val="007676FD"/>
    <w:rsid w:val="00770218"/>
    <w:rsid w:val="00770219"/>
    <w:rsid w:val="00770DD9"/>
    <w:rsid w:val="00771006"/>
    <w:rsid w:val="007710CF"/>
    <w:rsid w:val="00772584"/>
    <w:rsid w:val="007729B6"/>
    <w:rsid w:val="00772C66"/>
    <w:rsid w:val="00772DCC"/>
    <w:rsid w:val="00772E77"/>
    <w:rsid w:val="0077359A"/>
    <w:rsid w:val="0077378A"/>
    <w:rsid w:val="0077398F"/>
    <w:rsid w:val="00773A25"/>
    <w:rsid w:val="00774000"/>
    <w:rsid w:val="0077417D"/>
    <w:rsid w:val="007747A1"/>
    <w:rsid w:val="00774A88"/>
    <w:rsid w:val="00775464"/>
    <w:rsid w:val="007757D6"/>
    <w:rsid w:val="00775964"/>
    <w:rsid w:val="00775A24"/>
    <w:rsid w:val="00775F61"/>
    <w:rsid w:val="0077650D"/>
    <w:rsid w:val="00776DB3"/>
    <w:rsid w:val="00776E58"/>
    <w:rsid w:val="00777476"/>
    <w:rsid w:val="00777904"/>
    <w:rsid w:val="00777961"/>
    <w:rsid w:val="0078012E"/>
    <w:rsid w:val="00780559"/>
    <w:rsid w:val="00780B05"/>
    <w:rsid w:val="007810EE"/>
    <w:rsid w:val="00781585"/>
    <w:rsid w:val="00781F19"/>
    <w:rsid w:val="007820F9"/>
    <w:rsid w:val="00782551"/>
    <w:rsid w:val="00782890"/>
    <w:rsid w:val="00782C50"/>
    <w:rsid w:val="00782F36"/>
    <w:rsid w:val="00783265"/>
    <w:rsid w:val="00783778"/>
    <w:rsid w:val="00783DF3"/>
    <w:rsid w:val="0078410C"/>
    <w:rsid w:val="0078468C"/>
    <w:rsid w:val="00784887"/>
    <w:rsid w:val="00784906"/>
    <w:rsid w:val="00784FA4"/>
    <w:rsid w:val="007868B5"/>
    <w:rsid w:val="0078715C"/>
    <w:rsid w:val="00790021"/>
    <w:rsid w:val="0079012F"/>
    <w:rsid w:val="0079079A"/>
    <w:rsid w:val="00790A3C"/>
    <w:rsid w:val="00790D9F"/>
    <w:rsid w:val="00791046"/>
    <w:rsid w:val="0079127E"/>
    <w:rsid w:val="0079160D"/>
    <w:rsid w:val="0079164C"/>
    <w:rsid w:val="00791774"/>
    <w:rsid w:val="007919EB"/>
    <w:rsid w:val="007920C3"/>
    <w:rsid w:val="007921A7"/>
    <w:rsid w:val="00792E40"/>
    <w:rsid w:val="00793263"/>
    <w:rsid w:val="00793480"/>
    <w:rsid w:val="00793777"/>
    <w:rsid w:val="007941F8"/>
    <w:rsid w:val="00794409"/>
    <w:rsid w:val="0079463B"/>
    <w:rsid w:val="00794A7B"/>
    <w:rsid w:val="00794E29"/>
    <w:rsid w:val="0079571B"/>
    <w:rsid w:val="00795948"/>
    <w:rsid w:val="0079699A"/>
    <w:rsid w:val="00796C05"/>
    <w:rsid w:val="00796F09"/>
    <w:rsid w:val="00797129"/>
    <w:rsid w:val="0079765A"/>
    <w:rsid w:val="007976BD"/>
    <w:rsid w:val="007A03FE"/>
    <w:rsid w:val="007A09D0"/>
    <w:rsid w:val="007A0D2B"/>
    <w:rsid w:val="007A0E4E"/>
    <w:rsid w:val="007A129A"/>
    <w:rsid w:val="007A1E00"/>
    <w:rsid w:val="007A23BA"/>
    <w:rsid w:val="007A2523"/>
    <w:rsid w:val="007A347F"/>
    <w:rsid w:val="007A38AF"/>
    <w:rsid w:val="007A38C6"/>
    <w:rsid w:val="007A39FA"/>
    <w:rsid w:val="007A42B6"/>
    <w:rsid w:val="007A44AD"/>
    <w:rsid w:val="007A48E0"/>
    <w:rsid w:val="007A4B13"/>
    <w:rsid w:val="007A524F"/>
    <w:rsid w:val="007A5621"/>
    <w:rsid w:val="007A5824"/>
    <w:rsid w:val="007A6545"/>
    <w:rsid w:val="007A7428"/>
    <w:rsid w:val="007A74B9"/>
    <w:rsid w:val="007A7B19"/>
    <w:rsid w:val="007B021D"/>
    <w:rsid w:val="007B036B"/>
    <w:rsid w:val="007B0D12"/>
    <w:rsid w:val="007B0E2F"/>
    <w:rsid w:val="007B116D"/>
    <w:rsid w:val="007B1807"/>
    <w:rsid w:val="007B1960"/>
    <w:rsid w:val="007B1BDB"/>
    <w:rsid w:val="007B1EA8"/>
    <w:rsid w:val="007B2BF1"/>
    <w:rsid w:val="007B2E41"/>
    <w:rsid w:val="007B30EB"/>
    <w:rsid w:val="007B345C"/>
    <w:rsid w:val="007B34A1"/>
    <w:rsid w:val="007B3B3C"/>
    <w:rsid w:val="007B3C9B"/>
    <w:rsid w:val="007B3D19"/>
    <w:rsid w:val="007B5916"/>
    <w:rsid w:val="007B5AED"/>
    <w:rsid w:val="007B5F99"/>
    <w:rsid w:val="007B6AD3"/>
    <w:rsid w:val="007B6BAE"/>
    <w:rsid w:val="007B7355"/>
    <w:rsid w:val="007B787D"/>
    <w:rsid w:val="007C0344"/>
    <w:rsid w:val="007C05AE"/>
    <w:rsid w:val="007C1585"/>
    <w:rsid w:val="007C17DA"/>
    <w:rsid w:val="007C2124"/>
    <w:rsid w:val="007C2983"/>
    <w:rsid w:val="007C2B4E"/>
    <w:rsid w:val="007C3192"/>
    <w:rsid w:val="007C34DA"/>
    <w:rsid w:val="007C394A"/>
    <w:rsid w:val="007C448B"/>
    <w:rsid w:val="007C44CC"/>
    <w:rsid w:val="007C47A3"/>
    <w:rsid w:val="007C4F94"/>
    <w:rsid w:val="007C5146"/>
    <w:rsid w:val="007C56C5"/>
    <w:rsid w:val="007C6119"/>
    <w:rsid w:val="007C63CE"/>
    <w:rsid w:val="007C6867"/>
    <w:rsid w:val="007C6CFE"/>
    <w:rsid w:val="007C7C5F"/>
    <w:rsid w:val="007D03C8"/>
    <w:rsid w:val="007D1200"/>
    <w:rsid w:val="007D12C6"/>
    <w:rsid w:val="007D1E7B"/>
    <w:rsid w:val="007D2597"/>
    <w:rsid w:val="007D26A4"/>
    <w:rsid w:val="007D2949"/>
    <w:rsid w:val="007D2EF8"/>
    <w:rsid w:val="007D3334"/>
    <w:rsid w:val="007D395D"/>
    <w:rsid w:val="007D4105"/>
    <w:rsid w:val="007D43C3"/>
    <w:rsid w:val="007D4D1B"/>
    <w:rsid w:val="007D4E1C"/>
    <w:rsid w:val="007D4E9B"/>
    <w:rsid w:val="007D548A"/>
    <w:rsid w:val="007D5BB8"/>
    <w:rsid w:val="007D5EB7"/>
    <w:rsid w:val="007D5FE4"/>
    <w:rsid w:val="007D6285"/>
    <w:rsid w:val="007D7312"/>
    <w:rsid w:val="007D7358"/>
    <w:rsid w:val="007D7D5D"/>
    <w:rsid w:val="007E06BC"/>
    <w:rsid w:val="007E079E"/>
    <w:rsid w:val="007E0861"/>
    <w:rsid w:val="007E095E"/>
    <w:rsid w:val="007E0FE2"/>
    <w:rsid w:val="007E13C0"/>
    <w:rsid w:val="007E1958"/>
    <w:rsid w:val="007E2A82"/>
    <w:rsid w:val="007E2DB5"/>
    <w:rsid w:val="007E304B"/>
    <w:rsid w:val="007E39B1"/>
    <w:rsid w:val="007E3C0B"/>
    <w:rsid w:val="007E3E58"/>
    <w:rsid w:val="007E405E"/>
    <w:rsid w:val="007E4D4B"/>
    <w:rsid w:val="007E52F5"/>
    <w:rsid w:val="007E54FE"/>
    <w:rsid w:val="007E56A6"/>
    <w:rsid w:val="007E64B4"/>
    <w:rsid w:val="007E72D3"/>
    <w:rsid w:val="007E73BC"/>
    <w:rsid w:val="007E7711"/>
    <w:rsid w:val="007F048C"/>
    <w:rsid w:val="007F073A"/>
    <w:rsid w:val="007F0EF5"/>
    <w:rsid w:val="007F14C0"/>
    <w:rsid w:val="007F1DCF"/>
    <w:rsid w:val="007F3640"/>
    <w:rsid w:val="007F3703"/>
    <w:rsid w:val="007F3870"/>
    <w:rsid w:val="007F3B16"/>
    <w:rsid w:val="007F4C2C"/>
    <w:rsid w:val="007F4DED"/>
    <w:rsid w:val="007F516E"/>
    <w:rsid w:val="007F5C86"/>
    <w:rsid w:val="007F5EB7"/>
    <w:rsid w:val="007F6035"/>
    <w:rsid w:val="007F6511"/>
    <w:rsid w:val="007F660E"/>
    <w:rsid w:val="007F6611"/>
    <w:rsid w:val="007F695C"/>
    <w:rsid w:val="007F6BB4"/>
    <w:rsid w:val="007F6F37"/>
    <w:rsid w:val="007F7745"/>
    <w:rsid w:val="007F7757"/>
    <w:rsid w:val="007F7B1E"/>
    <w:rsid w:val="007F7BF6"/>
    <w:rsid w:val="007F7C9E"/>
    <w:rsid w:val="008000EF"/>
    <w:rsid w:val="00800314"/>
    <w:rsid w:val="00800D84"/>
    <w:rsid w:val="008012A5"/>
    <w:rsid w:val="00801B3B"/>
    <w:rsid w:val="008024D9"/>
    <w:rsid w:val="00802914"/>
    <w:rsid w:val="00802975"/>
    <w:rsid w:val="00802AA5"/>
    <w:rsid w:val="00803B8D"/>
    <w:rsid w:val="00803CE1"/>
    <w:rsid w:val="00803D09"/>
    <w:rsid w:val="00803E00"/>
    <w:rsid w:val="00803E91"/>
    <w:rsid w:val="0080415B"/>
    <w:rsid w:val="0080452C"/>
    <w:rsid w:val="008045D8"/>
    <w:rsid w:val="008046E4"/>
    <w:rsid w:val="0080497E"/>
    <w:rsid w:val="00804C3D"/>
    <w:rsid w:val="00804FD6"/>
    <w:rsid w:val="008054EC"/>
    <w:rsid w:val="008056B5"/>
    <w:rsid w:val="00805BD9"/>
    <w:rsid w:val="00805DA9"/>
    <w:rsid w:val="008062F5"/>
    <w:rsid w:val="00806A78"/>
    <w:rsid w:val="00806BDD"/>
    <w:rsid w:val="00806F07"/>
    <w:rsid w:val="00806F38"/>
    <w:rsid w:val="008070CB"/>
    <w:rsid w:val="00807829"/>
    <w:rsid w:val="00810579"/>
    <w:rsid w:val="008106BD"/>
    <w:rsid w:val="00810AD2"/>
    <w:rsid w:val="00811C5F"/>
    <w:rsid w:val="00811EAC"/>
    <w:rsid w:val="00811F43"/>
    <w:rsid w:val="00812B27"/>
    <w:rsid w:val="008150B5"/>
    <w:rsid w:val="008150C0"/>
    <w:rsid w:val="008151DF"/>
    <w:rsid w:val="0081527D"/>
    <w:rsid w:val="00815AAD"/>
    <w:rsid w:val="00815BD2"/>
    <w:rsid w:val="00815C20"/>
    <w:rsid w:val="008160EA"/>
    <w:rsid w:val="00816EA1"/>
    <w:rsid w:val="008171B3"/>
    <w:rsid w:val="00817202"/>
    <w:rsid w:val="008172F7"/>
    <w:rsid w:val="00817B1E"/>
    <w:rsid w:val="00817CD7"/>
    <w:rsid w:val="00817CE8"/>
    <w:rsid w:val="00817CFC"/>
    <w:rsid w:val="0082029D"/>
    <w:rsid w:val="00820372"/>
    <w:rsid w:val="00820A8C"/>
    <w:rsid w:val="00821440"/>
    <w:rsid w:val="00821771"/>
    <w:rsid w:val="008218E0"/>
    <w:rsid w:val="00821B22"/>
    <w:rsid w:val="00821C82"/>
    <w:rsid w:val="008228B9"/>
    <w:rsid w:val="00822924"/>
    <w:rsid w:val="00822B04"/>
    <w:rsid w:val="00822E60"/>
    <w:rsid w:val="00823346"/>
    <w:rsid w:val="00823474"/>
    <w:rsid w:val="00823AFC"/>
    <w:rsid w:val="00823BA7"/>
    <w:rsid w:val="00823D40"/>
    <w:rsid w:val="00823E5E"/>
    <w:rsid w:val="00823F9C"/>
    <w:rsid w:val="00824087"/>
    <w:rsid w:val="00824452"/>
    <w:rsid w:val="0082462D"/>
    <w:rsid w:val="00824908"/>
    <w:rsid w:val="00825099"/>
    <w:rsid w:val="00825699"/>
    <w:rsid w:val="0082569F"/>
    <w:rsid w:val="00825E30"/>
    <w:rsid w:val="0082698A"/>
    <w:rsid w:val="00826B6C"/>
    <w:rsid w:val="00826C96"/>
    <w:rsid w:val="00827399"/>
    <w:rsid w:val="00827608"/>
    <w:rsid w:val="00830D82"/>
    <w:rsid w:val="00831116"/>
    <w:rsid w:val="008312EC"/>
    <w:rsid w:val="00831413"/>
    <w:rsid w:val="0083149A"/>
    <w:rsid w:val="00831CD3"/>
    <w:rsid w:val="00831D02"/>
    <w:rsid w:val="0083210B"/>
    <w:rsid w:val="0083233D"/>
    <w:rsid w:val="00833222"/>
    <w:rsid w:val="00833482"/>
    <w:rsid w:val="00833CEB"/>
    <w:rsid w:val="00834193"/>
    <w:rsid w:val="00834E19"/>
    <w:rsid w:val="00835679"/>
    <w:rsid w:val="00835CD9"/>
    <w:rsid w:val="00835EF3"/>
    <w:rsid w:val="008360BE"/>
    <w:rsid w:val="00836250"/>
    <w:rsid w:val="008366FF"/>
    <w:rsid w:val="008369EF"/>
    <w:rsid w:val="00836CC4"/>
    <w:rsid w:val="00836F9A"/>
    <w:rsid w:val="00837928"/>
    <w:rsid w:val="008379C5"/>
    <w:rsid w:val="008400DE"/>
    <w:rsid w:val="008404C6"/>
    <w:rsid w:val="00840933"/>
    <w:rsid w:val="008412F7"/>
    <w:rsid w:val="0084162E"/>
    <w:rsid w:val="00841679"/>
    <w:rsid w:val="008419E3"/>
    <w:rsid w:val="008419EA"/>
    <w:rsid w:val="008425F6"/>
    <w:rsid w:val="0084282E"/>
    <w:rsid w:val="0084294F"/>
    <w:rsid w:val="00842B05"/>
    <w:rsid w:val="00842DF9"/>
    <w:rsid w:val="00842F74"/>
    <w:rsid w:val="00843D62"/>
    <w:rsid w:val="00843DBA"/>
    <w:rsid w:val="00843F47"/>
    <w:rsid w:val="00844354"/>
    <w:rsid w:val="00844572"/>
    <w:rsid w:val="00844773"/>
    <w:rsid w:val="008447AC"/>
    <w:rsid w:val="00845376"/>
    <w:rsid w:val="00845A0E"/>
    <w:rsid w:val="00846105"/>
    <w:rsid w:val="00846174"/>
    <w:rsid w:val="008472E7"/>
    <w:rsid w:val="008479D7"/>
    <w:rsid w:val="00847B16"/>
    <w:rsid w:val="008500DC"/>
    <w:rsid w:val="0085041D"/>
    <w:rsid w:val="00850F0F"/>
    <w:rsid w:val="00851A04"/>
    <w:rsid w:val="00851AB3"/>
    <w:rsid w:val="00851C06"/>
    <w:rsid w:val="00851DF2"/>
    <w:rsid w:val="00851E9F"/>
    <w:rsid w:val="00852381"/>
    <w:rsid w:val="00852435"/>
    <w:rsid w:val="0085287B"/>
    <w:rsid w:val="00852AE4"/>
    <w:rsid w:val="008530E6"/>
    <w:rsid w:val="00853177"/>
    <w:rsid w:val="00853B28"/>
    <w:rsid w:val="008542BF"/>
    <w:rsid w:val="008542E0"/>
    <w:rsid w:val="0085467A"/>
    <w:rsid w:val="008548C4"/>
    <w:rsid w:val="008559CA"/>
    <w:rsid w:val="00855E16"/>
    <w:rsid w:val="00855E5E"/>
    <w:rsid w:val="0085635E"/>
    <w:rsid w:val="0085651B"/>
    <w:rsid w:val="008567BE"/>
    <w:rsid w:val="00856DE3"/>
    <w:rsid w:val="00857111"/>
    <w:rsid w:val="0085739B"/>
    <w:rsid w:val="00857952"/>
    <w:rsid w:val="00861781"/>
    <w:rsid w:val="00861BEB"/>
    <w:rsid w:val="00861DA2"/>
    <w:rsid w:val="00861E2B"/>
    <w:rsid w:val="00862465"/>
    <w:rsid w:val="008628D8"/>
    <w:rsid w:val="008628F0"/>
    <w:rsid w:val="00863342"/>
    <w:rsid w:val="00863D20"/>
    <w:rsid w:val="00864610"/>
    <w:rsid w:val="00864947"/>
    <w:rsid w:val="00864A83"/>
    <w:rsid w:val="00864B4D"/>
    <w:rsid w:val="00864E1B"/>
    <w:rsid w:val="00864E56"/>
    <w:rsid w:val="00864F21"/>
    <w:rsid w:val="008657DC"/>
    <w:rsid w:val="00865CFF"/>
    <w:rsid w:val="00865F62"/>
    <w:rsid w:val="00866644"/>
    <w:rsid w:val="00866A1A"/>
    <w:rsid w:val="00866A98"/>
    <w:rsid w:val="00866D23"/>
    <w:rsid w:val="0086732C"/>
    <w:rsid w:val="00867531"/>
    <w:rsid w:val="00870218"/>
    <w:rsid w:val="00870D6C"/>
    <w:rsid w:val="00871152"/>
    <w:rsid w:val="008718A5"/>
    <w:rsid w:val="00871D9D"/>
    <w:rsid w:val="00871DB6"/>
    <w:rsid w:val="00871E82"/>
    <w:rsid w:val="008721F7"/>
    <w:rsid w:val="008730F1"/>
    <w:rsid w:val="008733E1"/>
    <w:rsid w:val="0087397C"/>
    <w:rsid w:val="008739E9"/>
    <w:rsid w:val="008746BC"/>
    <w:rsid w:val="008747FA"/>
    <w:rsid w:val="00875357"/>
    <w:rsid w:val="0087539E"/>
    <w:rsid w:val="00876784"/>
    <w:rsid w:val="00876BF7"/>
    <w:rsid w:val="00876C77"/>
    <w:rsid w:val="008772B3"/>
    <w:rsid w:val="00877398"/>
    <w:rsid w:val="00880037"/>
    <w:rsid w:val="008800BF"/>
    <w:rsid w:val="0088028C"/>
    <w:rsid w:val="008803FC"/>
    <w:rsid w:val="0088069C"/>
    <w:rsid w:val="00880A4C"/>
    <w:rsid w:val="008811D5"/>
    <w:rsid w:val="0088181D"/>
    <w:rsid w:val="00881A73"/>
    <w:rsid w:val="00881DAE"/>
    <w:rsid w:val="00882739"/>
    <w:rsid w:val="00882B72"/>
    <w:rsid w:val="008830DA"/>
    <w:rsid w:val="0088318F"/>
    <w:rsid w:val="008839BD"/>
    <w:rsid w:val="00883A07"/>
    <w:rsid w:val="00884956"/>
    <w:rsid w:val="00884DB8"/>
    <w:rsid w:val="00884E5B"/>
    <w:rsid w:val="00885144"/>
    <w:rsid w:val="00885233"/>
    <w:rsid w:val="00885635"/>
    <w:rsid w:val="0088623D"/>
    <w:rsid w:val="008866F2"/>
    <w:rsid w:val="0088686B"/>
    <w:rsid w:val="008868BD"/>
    <w:rsid w:val="00886A67"/>
    <w:rsid w:val="00887124"/>
    <w:rsid w:val="00887319"/>
    <w:rsid w:val="008900B2"/>
    <w:rsid w:val="008902B0"/>
    <w:rsid w:val="0089077E"/>
    <w:rsid w:val="00890A85"/>
    <w:rsid w:val="008910F8"/>
    <w:rsid w:val="00891202"/>
    <w:rsid w:val="00891664"/>
    <w:rsid w:val="00891881"/>
    <w:rsid w:val="00891D61"/>
    <w:rsid w:val="00892638"/>
    <w:rsid w:val="0089266B"/>
    <w:rsid w:val="008927DC"/>
    <w:rsid w:val="008929ED"/>
    <w:rsid w:val="008933AC"/>
    <w:rsid w:val="00893643"/>
    <w:rsid w:val="008938D0"/>
    <w:rsid w:val="00893B4C"/>
    <w:rsid w:val="00894899"/>
    <w:rsid w:val="00894AC3"/>
    <w:rsid w:val="00894C0D"/>
    <w:rsid w:val="008955F5"/>
    <w:rsid w:val="00895A31"/>
    <w:rsid w:val="00895C0A"/>
    <w:rsid w:val="008964D1"/>
    <w:rsid w:val="008966D3"/>
    <w:rsid w:val="0089683B"/>
    <w:rsid w:val="00896902"/>
    <w:rsid w:val="008973B9"/>
    <w:rsid w:val="00897508"/>
    <w:rsid w:val="00897765"/>
    <w:rsid w:val="008979B8"/>
    <w:rsid w:val="00897EA5"/>
    <w:rsid w:val="00897EB9"/>
    <w:rsid w:val="008A0311"/>
    <w:rsid w:val="008A14A9"/>
    <w:rsid w:val="008A1552"/>
    <w:rsid w:val="008A1B9C"/>
    <w:rsid w:val="008A1F47"/>
    <w:rsid w:val="008A2A80"/>
    <w:rsid w:val="008A3192"/>
    <w:rsid w:val="008A3A68"/>
    <w:rsid w:val="008A3D3A"/>
    <w:rsid w:val="008A3FF9"/>
    <w:rsid w:val="008A4455"/>
    <w:rsid w:val="008A46E3"/>
    <w:rsid w:val="008A49C3"/>
    <w:rsid w:val="008A4BE6"/>
    <w:rsid w:val="008A4C9C"/>
    <w:rsid w:val="008A5813"/>
    <w:rsid w:val="008A5849"/>
    <w:rsid w:val="008A5A25"/>
    <w:rsid w:val="008A5BC7"/>
    <w:rsid w:val="008A5D32"/>
    <w:rsid w:val="008A61AD"/>
    <w:rsid w:val="008A6A7C"/>
    <w:rsid w:val="008A6E2D"/>
    <w:rsid w:val="008A6EA9"/>
    <w:rsid w:val="008A75AA"/>
    <w:rsid w:val="008A796F"/>
    <w:rsid w:val="008A7A3C"/>
    <w:rsid w:val="008A7C2D"/>
    <w:rsid w:val="008B0031"/>
    <w:rsid w:val="008B0595"/>
    <w:rsid w:val="008B0918"/>
    <w:rsid w:val="008B13D2"/>
    <w:rsid w:val="008B1752"/>
    <w:rsid w:val="008B1CD7"/>
    <w:rsid w:val="008B2885"/>
    <w:rsid w:val="008B29EC"/>
    <w:rsid w:val="008B3358"/>
    <w:rsid w:val="008B3C8C"/>
    <w:rsid w:val="008B3E26"/>
    <w:rsid w:val="008B4766"/>
    <w:rsid w:val="008B4A27"/>
    <w:rsid w:val="008B4E67"/>
    <w:rsid w:val="008B52D8"/>
    <w:rsid w:val="008B6095"/>
    <w:rsid w:val="008B65D1"/>
    <w:rsid w:val="008B67E1"/>
    <w:rsid w:val="008B6B7F"/>
    <w:rsid w:val="008B6EBC"/>
    <w:rsid w:val="008B7C05"/>
    <w:rsid w:val="008B7F72"/>
    <w:rsid w:val="008C0386"/>
    <w:rsid w:val="008C07AB"/>
    <w:rsid w:val="008C0B26"/>
    <w:rsid w:val="008C15C0"/>
    <w:rsid w:val="008C1D9C"/>
    <w:rsid w:val="008C205C"/>
    <w:rsid w:val="008C21A9"/>
    <w:rsid w:val="008C2BE6"/>
    <w:rsid w:val="008C3114"/>
    <w:rsid w:val="008C347E"/>
    <w:rsid w:val="008C3636"/>
    <w:rsid w:val="008C3662"/>
    <w:rsid w:val="008C3936"/>
    <w:rsid w:val="008C3971"/>
    <w:rsid w:val="008C3C98"/>
    <w:rsid w:val="008C4226"/>
    <w:rsid w:val="008C44C5"/>
    <w:rsid w:val="008C4E67"/>
    <w:rsid w:val="008C4F4C"/>
    <w:rsid w:val="008C4F6A"/>
    <w:rsid w:val="008C53C4"/>
    <w:rsid w:val="008C5884"/>
    <w:rsid w:val="008C58B0"/>
    <w:rsid w:val="008C6263"/>
    <w:rsid w:val="008C63EC"/>
    <w:rsid w:val="008C6D65"/>
    <w:rsid w:val="008C6F04"/>
    <w:rsid w:val="008C7311"/>
    <w:rsid w:val="008D0209"/>
    <w:rsid w:val="008D0988"/>
    <w:rsid w:val="008D09D8"/>
    <w:rsid w:val="008D0AA7"/>
    <w:rsid w:val="008D0BF1"/>
    <w:rsid w:val="008D11DF"/>
    <w:rsid w:val="008D1638"/>
    <w:rsid w:val="008D1B3E"/>
    <w:rsid w:val="008D1B59"/>
    <w:rsid w:val="008D1E81"/>
    <w:rsid w:val="008D22F9"/>
    <w:rsid w:val="008D2960"/>
    <w:rsid w:val="008D2BBD"/>
    <w:rsid w:val="008D2F69"/>
    <w:rsid w:val="008D312C"/>
    <w:rsid w:val="008D3675"/>
    <w:rsid w:val="008D382F"/>
    <w:rsid w:val="008D39D6"/>
    <w:rsid w:val="008D417C"/>
    <w:rsid w:val="008D41BA"/>
    <w:rsid w:val="008D43FD"/>
    <w:rsid w:val="008D4CE2"/>
    <w:rsid w:val="008D4D8D"/>
    <w:rsid w:val="008D5059"/>
    <w:rsid w:val="008D5BAD"/>
    <w:rsid w:val="008D5BCD"/>
    <w:rsid w:val="008D6AE5"/>
    <w:rsid w:val="008D6E0F"/>
    <w:rsid w:val="008D75B4"/>
    <w:rsid w:val="008D7C2C"/>
    <w:rsid w:val="008E0271"/>
    <w:rsid w:val="008E0418"/>
    <w:rsid w:val="008E055C"/>
    <w:rsid w:val="008E0BF1"/>
    <w:rsid w:val="008E0E77"/>
    <w:rsid w:val="008E0EE8"/>
    <w:rsid w:val="008E0EFE"/>
    <w:rsid w:val="008E0F35"/>
    <w:rsid w:val="008E1933"/>
    <w:rsid w:val="008E1F2E"/>
    <w:rsid w:val="008E271C"/>
    <w:rsid w:val="008E2B69"/>
    <w:rsid w:val="008E2D65"/>
    <w:rsid w:val="008E2DCB"/>
    <w:rsid w:val="008E3AA4"/>
    <w:rsid w:val="008E4327"/>
    <w:rsid w:val="008E4390"/>
    <w:rsid w:val="008E475C"/>
    <w:rsid w:val="008E5620"/>
    <w:rsid w:val="008E613A"/>
    <w:rsid w:val="008E64C6"/>
    <w:rsid w:val="008E68FC"/>
    <w:rsid w:val="008E6A2C"/>
    <w:rsid w:val="008E6A45"/>
    <w:rsid w:val="008E6CF0"/>
    <w:rsid w:val="008E6D06"/>
    <w:rsid w:val="008E726F"/>
    <w:rsid w:val="008E7755"/>
    <w:rsid w:val="008E791B"/>
    <w:rsid w:val="008F01AC"/>
    <w:rsid w:val="008F05C4"/>
    <w:rsid w:val="008F0A51"/>
    <w:rsid w:val="008F0B83"/>
    <w:rsid w:val="008F0CCB"/>
    <w:rsid w:val="008F1289"/>
    <w:rsid w:val="008F1703"/>
    <w:rsid w:val="008F1782"/>
    <w:rsid w:val="008F1B21"/>
    <w:rsid w:val="008F24DD"/>
    <w:rsid w:val="008F2A85"/>
    <w:rsid w:val="008F3848"/>
    <w:rsid w:val="008F3FEE"/>
    <w:rsid w:val="008F427E"/>
    <w:rsid w:val="008F45FD"/>
    <w:rsid w:val="008F4621"/>
    <w:rsid w:val="008F48E4"/>
    <w:rsid w:val="008F4A3B"/>
    <w:rsid w:val="008F4C46"/>
    <w:rsid w:val="008F5136"/>
    <w:rsid w:val="008F55D9"/>
    <w:rsid w:val="008F55FF"/>
    <w:rsid w:val="008F5954"/>
    <w:rsid w:val="008F5AEF"/>
    <w:rsid w:val="008F5D5F"/>
    <w:rsid w:val="008F5FA5"/>
    <w:rsid w:val="008F6300"/>
    <w:rsid w:val="008F6A1C"/>
    <w:rsid w:val="008F6C0C"/>
    <w:rsid w:val="008F727B"/>
    <w:rsid w:val="008F73D8"/>
    <w:rsid w:val="008F7809"/>
    <w:rsid w:val="00900613"/>
    <w:rsid w:val="00900B47"/>
    <w:rsid w:val="00900D0C"/>
    <w:rsid w:val="009014FA"/>
    <w:rsid w:val="00901842"/>
    <w:rsid w:val="00901C15"/>
    <w:rsid w:val="00901C8D"/>
    <w:rsid w:val="00902517"/>
    <w:rsid w:val="009027B8"/>
    <w:rsid w:val="00902B62"/>
    <w:rsid w:val="00902F2F"/>
    <w:rsid w:val="00903318"/>
    <w:rsid w:val="0090332A"/>
    <w:rsid w:val="00903709"/>
    <w:rsid w:val="0090371B"/>
    <w:rsid w:val="009038F5"/>
    <w:rsid w:val="00903D20"/>
    <w:rsid w:val="00904AAC"/>
    <w:rsid w:val="009050B7"/>
    <w:rsid w:val="009050E7"/>
    <w:rsid w:val="0090593F"/>
    <w:rsid w:val="00905A44"/>
    <w:rsid w:val="009068A7"/>
    <w:rsid w:val="009068A9"/>
    <w:rsid w:val="00906C8E"/>
    <w:rsid w:val="00906D4B"/>
    <w:rsid w:val="00907264"/>
    <w:rsid w:val="009072FE"/>
    <w:rsid w:val="00910C47"/>
    <w:rsid w:val="00910D26"/>
    <w:rsid w:val="00910DD5"/>
    <w:rsid w:val="009111B8"/>
    <w:rsid w:val="009115D2"/>
    <w:rsid w:val="0091163F"/>
    <w:rsid w:val="009118A9"/>
    <w:rsid w:val="00912677"/>
    <w:rsid w:val="00912AC4"/>
    <w:rsid w:val="00912D76"/>
    <w:rsid w:val="009134A2"/>
    <w:rsid w:val="009139C7"/>
    <w:rsid w:val="00913BBC"/>
    <w:rsid w:val="00913D07"/>
    <w:rsid w:val="00913E6E"/>
    <w:rsid w:val="00914752"/>
    <w:rsid w:val="00914B99"/>
    <w:rsid w:val="00914D9B"/>
    <w:rsid w:val="00914E86"/>
    <w:rsid w:val="00915219"/>
    <w:rsid w:val="009152CD"/>
    <w:rsid w:val="00916214"/>
    <w:rsid w:val="009163D4"/>
    <w:rsid w:val="009165D1"/>
    <w:rsid w:val="00916AC3"/>
    <w:rsid w:val="00916AE9"/>
    <w:rsid w:val="00916FC9"/>
    <w:rsid w:val="00917ADC"/>
    <w:rsid w:val="00917B9E"/>
    <w:rsid w:val="009200F1"/>
    <w:rsid w:val="009202B9"/>
    <w:rsid w:val="00920BD6"/>
    <w:rsid w:val="0092111C"/>
    <w:rsid w:val="0092120D"/>
    <w:rsid w:val="00921579"/>
    <w:rsid w:val="00921BDC"/>
    <w:rsid w:val="00921CAF"/>
    <w:rsid w:val="00921D49"/>
    <w:rsid w:val="00921ECD"/>
    <w:rsid w:val="0092223F"/>
    <w:rsid w:val="0092238F"/>
    <w:rsid w:val="00922884"/>
    <w:rsid w:val="00923373"/>
    <w:rsid w:val="009233EA"/>
    <w:rsid w:val="00923868"/>
    <w:rsid w:val="0092427A"/>
    <w:rsid w:val="00924755"/>
    <w:rsid w:val="0092491E"/>
    <w:rsid w:val="00924A5D"/>
    <w:rsid w:val="00924C29"/>
    <w:rsid w:val="00924DE8"/>
    <w:rsid w:val="00924F50"/>
    <w:rsid w:val="009250FE"/>
    <w:rsid w:val="00925145"/>
    <w:rsid w:val="009251BF"/>
    <w:rsid w:val="009253E7"/>
    <w:rsid w:val="00925BB2"/>
    <w:rsid w:val="00925EEC"/>
    <w:rsid w:val="00925F54"/>
    <w:rsid w:val="00925F77"/>
    <w:rsid w:val="0092694F"/>
    <w:rsid w:val="00926C46"/>
    <w:rsid w:val="009271CB"/>
    <w:rsid w:val="009273C2"/>
    <w:rsid w:val="00930184"/>
    <w:rsid w:val="00930460"/>
    <w:rsid w:val="00930497"/>
    <w:rsid w:val="009306FA"/>
    <w:rsid w:val="009307FE"/>
    <w:rsid w:val="00931189"/>
    <w:rsid w:val="0093132C"/>
    <w:rsid w:val="009320E0"/>
    <w:rsid w:val="009322C2"/>
    <w:rsid w:val="0093251F"/>
    <w:rsid w:val="00932C68"/>
    <w:rsid w:val="00932CC0"/>
    <w:rsid w:val="00932F42"/>
    <w:rsid w:val="009336DE"/>
    <w:rsid w:val="009336EC"/>
    <w:rsid w:val="00933D48"/>
    <w:rsid w:val="009340E4"/>
    <w:rsid w:val="009349AB"/>
    <w:rsid w:val="00934A65"/>
    <w:rsid w:val="00934F9D"/>
    <w:rsid w:val="00935327"/>
    <w:rsid w:val="00935733"/>
    <w:rsid w:val="00935C9E"/>
    <w:rsid w:val="00935D23"/>
    <w:rsid w:val="009362A0"/>
    <w:rsid w:val="0093696C"/>
    <w:rsid w:val="00936B0C"/>
    <w:rsid w:val="00937735"/>
    <w:rsid w:val="00937AA6"/>
    <w:rsid w:val="0094024A"/>
    <w:rsid w:val="00940660"/>
    <w:rsid w:val="00940909"/>
    <w:rsid w:val="0094094F"/>
    <w:rsid w:val="00940F53"/>
    <w:rsid w:val="00941551"/>
    <w:rsid w:val="0094164C"/>
    <w:rsid w:val="00941B89"/>
    <w:rsid w:val="009420D2"/>
    <w:rsid w:val="0094290A"/>
    <w:rsid w:val="00942919"/>
    <w:rsid w:val="00943172"/>
    <w:rsid w:val="00943267"/>
    <w:rsid w:val="009432C0"/>
    <w:rsid w:val="009432E6"/>
    <w:rsid w:val="00943490"/>
    <w:rsid w:val="00943735"/>
    <w:rsid w:val="00943AA8"/>
    <w:rsid w:val="00943B71"/>
    <w:rsid w:val="009440C4"/>
    <w:rsid w:val="00944196"/>
    <w:rsid w:val="00944256"/>
    <w:rsid w:val="00944409"/>
    <w:rsid w:val="009449E1"/>
    <w:rsid w:val="00944F85"/>
    <w:rsid w:val="00944FFD"/>
    <w:rsid w:val="0094510D"/>
    <w:rsid w:val="0094540A"/>
    <w:rsid w:val="009457D7"/>
    <w:rsid w:val="00945A6C"/>
    <w:rsid w:val="00945AF8"/>
    <w:rsid w:val="00945D48"/>
    <w:rsid w:val="00945E13"/>
    <w:rsid w:val="00946014"/>
    <w:rsid w:val="00946257"/>
    <w:rsid w:val="00946505"/>
    <w:rsid w:val="0094681C"/>
    <w:rsid w:val="00946888"/>
    <w:rsid w:val="00946A8B"/>
    <w:rsid w:val="00946E98"/>
    <w:rsid w:val="0094762C"/>
    <w:rsid w:val="00947CFC"/>
    <w:rsid w:val="00947E64"/>
    <w:rsid w:val="00950336"/>
    <w:rsid w:val="009508BA"/>
    <w:rsid w:val="00950A9C"/>
    <w:rsid w:val="00950C28"/>
    <w:rsid w:val="009511D2"/>
    <w:rsid w:val="00951244"/>
    <w:rsid w:val="0095187F"/>
    <w:rsid w:val="00952253"/>
    <w:rsid w:val="00952400"/>
    <w:rsid w:val="00952544"/>
    <w:rsid w:val="00952B70"/>
    <w:rsid w:val="00952CE2"/>
    <w:rsid w:val="00953794"/>
    <w:rsid w:val="00953AF4"/>
    <w:rsid w:val="009540DB"/>
    <w:rsid w:val="009542A0"/>
    <w:rsid w:val="0095449F"/>
    <w:rsid w:val="00954994"/>
    <w:rsid w:val="00954E30"/>
    <w:rsid w:val="00955A79"/>
    <w:rsid w:val="00955B06"/>
    <w:rsid w:val="009560FA"/>
    <w:rsid w:val="00956338"/>
    <w:rsid w:val="0095661F"/>
    <w:rsid w:val="0095685F"/>
    <w:rsid w:val="00956B23"/>
    <w:rsid w:val="009572B3"/>
    <w:rsid w:val="00957372"/>
    <w:rsid w:val="00957619"/>
    <w:rsid w:val="00957FFD"/>
    <w:rsid w:val="0096078D"/>
    <w:rsid w:val="00960853"/>
    <w:rsid w:val="00960CF7"/>
    <w:rsid w:val="00961431"/>
    <w:rsid w:val="00961AEA"/>
    <w:rsid w:val="00961CA3"/>
    <w:rsid w:val="00962DB0"/>
    <w:rsid w:val="009631B3"/>
    <w:rsid w:val="00963D0A"/>
    <w:rsid w:val="00964C08"/>
    <w:rsid w:val="00964C89"/>
    <w:rsid w:val="00964D34"/>
    <w:rsid w:val="00965118"/>
    <w:rsid w:val="00965449"/>
    <w:rsid w:val="00965609"/>
    <w:rsid w:val="00965B42"/>
    <w:rsid w:val="00965BA7"/>
    <w:rsid w:val="00965D38"/>
    <w:rsid w:val="00965D41"/>
    <w:rsid w:val="009668EF"/>
    <w:rsid w:val="0096716B"/>
    <w:rsid w:val="009674D1"/>
    <w:rsid w:val="0096758F"/>
    <w:rsid w:val="009676A9"/>
    <w:rsid w:val="00967AB8"/>
    <w:rsid w:val="00967CFC"/>
    <w:rsid w:val="00967E5E"/>
    <w:rsid w:val="0097047B"/>
    <w:rsid w:val="00970ED7"/>
    <w:rsid w:val="00972729"/>
    <w:rsid w:val="00972A68"/>
    <w:rsid w:val="00972BC9"/>
    <w:rsid w:val="009732F2"/>
    <w:rsid w:val="00973B02"/>
    <w:rsid w:val="00973D7D"/>
    <w:rsid w:val="00973DEA"/>
    <w:rsid w:val="009744A3"/>
    <w:rsid w:val="009745AD"/>
    <w:rsid w:val="00974903"/>
    <w:rsid w:val="00974BFA"/>
    <w:rsid w:val="00974E53"/>
    <w:rsid w:val="00974F30"/>
    <w:rsid w:val="009752EE"/>
    <w:rsid w:val="009756DC"/>
    <w:rsid w:val="009765CD"/>
    <w:rsid w:val="00976CB9"/>
    <w:rsid w:val="00976DF2"/>
    <w:rsid w:val="0097740A"/>
    <w:rsid w:val="009776AF"/>
    <w:rsid w:val="00977FE9"/>
    <w:rsid w:val="0098014D"/>
    <w:rsid w:val="00980A00"/>
    <w:rsid w:val="009810CA"/>
    <w:rsid w:val="00981D34"/>
    <w:rsid w:val="00981E82"/>
    <w:rsid w:val="00981F06"/>
    <w:rsid w:val="00982489"/>
    <w:rsid w:val="00982CBA"/>
    <w:rsid w:val="00982D44"/>
    <w:rsid w:val="0098329E"/>
    <w:rsid w:val="009832C8"/>
    <w:rsid w:val="009832EA"/>
    <w:rsid w:val="00983747"/>
    <w:rsid w:val="0098383B"/>
    <w:rsid w:val="009838CC"/>
    <w:rsid w:val="00983CA9"/>
    <w:rsid w:val="00983CDB"/>
    <w:rsid w:val="009840FE"/>
    <w:rsid w:val="00984637"/>
    <w:rsid w:val="009852CD"/>
    <w:rsid w:val="0098590D"/>
    <w:rsid w:val="00986854"/>
    <w:rsid w:val="009868E1"/>
    <w:rsid w:val="00986EF3"/>
    <w:rsid w:val="0098702F"/>
    <w:rsid w:val="00987704"/>
    <w:rsid w:val="009878F6"/>
    <w:rsid w:val="00987A30"/>
    <w:rsid w:val="00987D7C"/>
    <w:rsid w:val="009904B6"/>
    <w:rsid w:val="0099084E"/>
    <w:rsid w:val="00990855"/>
    <w:rsid w:val="00990B84"/>
    <w:rsid w:val="00991C16"/>
    <w:rsid w:val="00992173"/>
    <w:rsid w:val="00992551"/>
    <w:rsid w:val="00992762"/>
    <w:rsid w:val="00992956"/>
    <w:rsid w:val="00992A8B"/>
    <w:rsid w:val="00992D78"/>
    <w:rsid w:val="0099301C"/>
    <w:rsid w:val="00993379"/>
    <w:rsid w:val="0099366E"/>
    <w:rsid w:val="00993887"/>
    <w:rsid w:val="00993C1F"/>
    <w:rsid w:val="0099415D"/>
    <w:rsid w:val="0099436E"/>
    <w:rsid w:val="00994EBC"/>
    <w:rsid w:val="00995242"/>
    <w:rsid w:val="00995396"/>
    <w:rsid w:val="00995402"/>
    <w:rsid w:val="009959DB"/>
    <w:rsid w:val="00995F11"/>
    <w:rsid w:val="009967BB"/>
    <w:rsid w:val="00996AC4"/>
    <w:rsid w:val="00996C7F"/>
    <w:rsid w:val="009974DF"/>
    <w:rsid w:val="0099782A"/>
    <w:rsid w:val="00997FE7"/>
    <w:rsid w:val="009A04DE"/>
    <w:rsid w:val="009A067A"/>
    <w:rsid w:val="009A0719"/>
    <w:rsid w:val="009A0A85"/>
    <w:rsid w:val="009A0B8A"/>
    <w:rsid w:val="009A0BDD"/>
    <w:rsid w:val="009A0EA7"/>
    <w:rsid w:val="009A118D"/>
    <w:rsid w:val="009A1298"/>
    <w:rsid w:val="009A1A48"/>
    <w:rsid w:val="009A1AA2"/>
    <w:rsid w:val="009A23CB"/>
    <w:rsid w:val="009A25B1"/>
    <w:rsid w:val="009A2A57"/>
    <w:rsid w:val="009A2CC9"/>
    <w:rsid w:val="009A2D05"/>
    <w:rsid w:val="009A2F44"/>
    <w:rsid w:val="009A33D8"/>
    <w:rsid w:val="009A45AE"/>
    <w:rsid w:val="009A4DE7"/>
    <w:rsid w:val="009A5E5F"/>
    <w:rsid w:val="009A650B"/>
    <w:rsid w:val="009A69EF"/>
    <w:rsid w:val="009A7201"/>
    <w:rsid w:val="009A728B"/>
    <w:rsid w:val="009A76A2"/>
    <w:rsid w:val="009A7834"/>
    <w:rsid w:val="009A7B34"/>
    <w:rsid w:val="009A7D91"/>
    <w:rsid w:val="009B02D7"/>
    <w:rsid w:val="009B034A"/>
    <w:rsid w:val="009B0460"/>
    <w:rsid w:val="009B0680"/>
    <w:rsid w:val="009B0B22"/>
    <w:rsid w:val="009B17CF"/>
    <w:rsid w:val="009B1856"/>
    <w:rsid w:val="009B23F4"/>
    <w:rsid w:val="009B2989"/>
    <w:rsid w:val="009B2C34"/>
    <w:rsid w:val="009B40FB"/>
    <w:rsid w:val="009B4294"/>
    <w:rsid w:val="009B4439"/>
    <w:rsid w:val="009B461C"/>
    <w:rsid w:val="009B48C3"/>
    <w:rsid w:val="009B49B4"/>
    <w:rsid w:val="009B4E22"/>
    <w:rsid w:val="009B542F"/>
    <w:rsid w:val="009B5581"/>
    <w:rsid w:val="009B5A8A"/>
    <w:rsid w:val="009B6450"/>
    <w:rsid w:val="009B6CFB"/>
    <w:rsid w:val="009B7A80"/>
    <w:rsid w:val="009C067C"/>
    <w:rsid w:val="009C0FE0"/>
    <w:rsid w:val="009C12B2"/>
    <w:rsid w:val="009C18D9"/>
    <w:rsid w:val="009C2273"/>
    <w:rsid w:val="009C3983"/>
    <w:rsid w:val="009C3DBD"/>
    <w:rsid w:val="009C403C"/>
    <w:rsid w:val="009C4229"/>
    <w:rsid w:val="009C489E"/>
    <w:rsid w:val="009C48CA"/>
    <w:rsid w:val="009C519E"/>
    <w:rsid w:val="009C530E"/>
    <w:rsid w:val="009C5B06"/>
    <w:rsid w:val="009C5B75"/>
    <w:rsid w:val="009C5D56"/>
    <w:rsid w:val="009C614F"/>
    <w:rsid w:val="009C6212"/>
    <w:rsid w:val="009C658F"/>
    <w:rsid w:val="009C6B54"/>
    <w:rsid w:val="009C6DD0"/>
    <w:rsid w:val="009C70AC"/>
    <w:rsid w:val="009C7143"/>
    <w:rsid w:val="009C765B"/>
    <w:rsid w:val="009C7D9F"/>
    <w:rsid w:val="009C7ED3"/>
    <w:rsid w:val="009C7F74"/>
    <w:rsid w:val="009D0242"/>
    <w:rsid w:val="009D04C5"/>
    <w:rsid w:val="009D093E"/>
    <w:rsid w:val="009D0A91"/>
    <w:rsid w:val="009D1045"/>
    <w:rsid w:val="009D1048"/>
    <w:rsid w:val="009D12F7"/>
    <w:rsid w:val="009D171F"/>
    <w:rsid w:val="009D1861"/>
    <w:rsid w:val="009D190A"/>
    <w:rsid w:val="009D1C91"/>
    <w:rsid w:val="009D27E3"/>
    <w:rsid w:val="009D2C57"/>
    <w:rsid w:val="009D3123"/>
    <w:rsid w:val="009D31F6"/>
    <w:rsid w:val="009D34EE"/>
    <w:rsid w:val="009D3606"/>
    <w:rsid w:val="009D37C1"/>
    <w:rsid w:val="009D37E7"/>
    <w:rsid w:val="009D397E"/>
    <w:rsid w:val="009D3A5B"/>
    <w:rsid w:val="009D3E14"/>
    <w:rsid w:val="009D416E"/>
    <w:rsid w:val="009D45D8"/>
    <w:rsid w:val="009D5549"/>
    <w:rsid w:val="009D5676"/>
    <w:rsid w:val="009D5E64"/>
    <w:rsid w:val="009D5F03"/>
    <w:rsid w:val="009D5F09"/>
    <w:rsid w:val="009D6723"/>
    <w:rsid w:val="009D6F08"/>
    <w:rsid w:val="009D7520"/>
    <w:rsid w:val="009D7D58"/>
    <w:rsid w:val="009D7DAA"/>
    <w:rsid w:val="009D7E94"/>
    <w:rsid w:val="009E002B"/>
    <w:rsid w:val="009E0173"/>
    <w:rsid w:val="009E054B"/>
    <w:rsid w:val="009E0647"/>
    <w:rsid w:val="009E0681"/>
    <w:rsid w:val="009E0686"/>
    <w:rsid w:val="009E0C5A"/>
    <w:rsid w:val="009E0EF2"/>
    <w:rsid w:val="009E1DF2"/>
    <w:rsid w:val="009E1DFE"/>
    <w:rsid w:val="009E2086"/>
    <w:rsid w:val="009E220A"/>
    <w:rsid w:val="009E228C"/>
    <w:rsid w:val="009E2619"/>
    <w:rsid w:val="009E2762"/>
    <w:rsid w:val="009E344D"/>
    <w:rsid w:val="009E37BD"/>
    <w:rsid w:val="009E394F"/>
    <w:rsid w:val="009E3DB7"/>
    <w:rsid w:val="009E41F7"/>
    <w:rsid w:val="009E4294"/>
    <w:rsid w:val="009E44CF"/>
    <w:rsid w:val="009E4E7D"/>
    <w:rsid w:val="009E4ED3"/>
    <w:rsid w:val="009E5032"/>
    <w:rsid w:val="009E507D"/>
    <w:rsid w:val="009E5386"/>
    <w:rsid w:val="009E539F"/>
    <w:rsid w:val="009E55C6"/>
    <w:rsid w:val="009E57DD"/>
    <w:rsid w:val="009E5C79"/>
    <w:rsid w:val="009E5F9B"/>
    <w:rsid w:val="009E604A"/>
    <w:rsid w:val="009E6610"/>
    <w:rsid w:val="009E69C8"/>
    <w:rsid w:val="009E6A80"/>
    <w:rsid w:val="009E6BD7"/>
    <w:rsid w:val="009E6C15"/>
    <w:rsid w:val="009E726D"/>
    <w:rsid w:val="009E7ACC"/>
    <w:rsid w:val="009E7D14"/>
    <w:rsid w:val="009F16AE"/>
    <w:rsid w:val="009F16EB"/>
    <w:rsid w:val="009F1A04"/>
    <w:rsid w:val="009F1B2D"/>
    <w:rsid w:val="009F1C68"/>
    <w:rsid w:val="009F1C77"/>
    <w:rsid w:val="009F1F5D"/>
    <w:rsid w:val="009F2AD8"/>
    <w:rsid w:val="009F3376"/>
    <w:rsid w:val="009F33B4"/>
    <w:rsid w:val="009F3956"/>
    <w:rsid w:val="009F4762"/>
    <w:rsid w:val="009F4922"/>
    <w:rsid w:val="009F4B44"/>
    <w:rsid w:val="009F4BCD"/>
    <w:rsid w:val="009F5032"/>
    <w:rsid w:val="009F526D"/>
    <w:rsid w:val="009F531F"/>
    <w:rsid w:val="009F5B3E"/>
    <w:rsid w:val="009F602F"/>
    <w:rsid w:val="009F605A"/>
    <w:rsid w:val="009F649F"/>
    <w:rsid w:val="009F68EA"/>
    <w:rsid w:val="009F68EF"/>
    <w:rsid w:val="009F6BA3"/>
    <w:rsid w:val="009F73D3"/>
    <w:rsid w:val="009F750A"/>
    <w:rsid w:val="009F7742"/>
    <w:rsid w:val="009F77E8"/>
    <w:rsid w:val="009F78BB"/>
    <w:rsid w:val="009F7D7B"/>
    <w:rsid w:val="009F7F5D"/>
    <w:rsid w:val="00A001D6"/>
    <w:rsid w:val="00A00926"/>
    <w:rsid w:val="00A00D0F"/>
    <w:rsid w:val="00A010F8"/>
    <w:rsid w:val="00A01686"/>
    <w:rsid w:val="00A01CD1"/>
    <w:rsid w:val="00A01D3C"/>
    <w:rsid w:val="00A01E40"/>
    <w:rsid w:val="00A020FC"/>
    <w:rsid w:val="00A02833"/>
    <w:rsid w:val="00A02DBA"/>
    <w:rsid w:val="00A03159"/>
    <w:rsid w:val="00A0425B"/>
    <w:rsid w:val="00A042AE"/>
    <w:rsid w:val="00A04B99"/>
    <w:rsid w:val="00A04C27"/>
    <w:rsid w:val="00A04C4A"/>
    <w:rsid w:val="00A04F66"/>
    <w:rsid w:val="00A05673"/>
    <w:rsid w:val="00A058D6"/>
    <w:rsid w:val="00A05907"/>
    <w:rsid w:val="00A05D8D"/>
    <w:rsid w:val="00A06184"/>
    <w:rsid w:val="00A06AB8"/>
    <w:rsid w:val="00A07230"/>
    <w:rsid w:val="00A07395"/>
    <w:rsid w:val="00A075D5"/>
    <w:rsid w:val="00A07BA0"/>
    <w:rsid w:val="00A07EB8"/>
    <w:rsid w:val="00A10018"/>
    <w:rsid w:val="00A10F10"/>
    <w:rsid w:val="00A1150A"/>
    <w:rsid w:val="00A12558"/>
    <w:rsid w:val="00A12786"/>
    <w:rsid w:val="00A12C14"/>
    <w:rsid w:val="00A13350"/>
    <w:rsid w:val="00A134D9"/>
    <w:rsid w:val="00A13685"/>
    <w:rsid w:val="00A13A11"/>
    <w:rsid w:val="00A146C8"/>
    <w:rsid w:val="00A14833"/>
    <w:rsid w:val="00A14FFC"/>
    <w:rsid w:val="00A15220"/>
    <w:rsid w:val="00A15340"/>
    <w:rsid w:val="00A15652"/>
    <w:rsid w:val="00A159AB"/>
    <w:rsid w:val="00A15CFC"/>
    <w:rsid w:val="00A15F87"/>
    <w:rsid w:val="00A1625C"/>
    <w:rsid w:val="00A16A62"/>
    <w:rsid w:val="00A16BD3"/>
    <w:rsid w:val="00A16CF2"/>
    <w:rsid w:val="00A16F37"/>
    <w:rsid w:val="00A16F66"/>
    <w:rsid w:val="00A1730D"/>
    <w:rsid w:val="00A1734D"/>
    <w:rsid w:val="00A17587"/>
    <w:rsid w:val="00A177E6"/>
    <w:rsid w:val="00A17B0B"/>
    <w:rsid w:val="00A202CC"/>
    <w:rsid w:val="00A2038E"/>
    <w:rsid w:val="00A20A2E"/>
    <w:rsid w:val="00A20D9B"/>
    <w:rsid w:val="00A20DF6"/>
    <w:rsid w:val="00A21330"/>
    <w:rsid w:val="00A21A5E"/>
    <w:rsid w:val="00A21B94"/>
    <w:rsid w:val="00A226DB"/>
    <w:rsid w:val="00A22766"/>
    <w:rsid w:val="00A22882"/>
    <w:rsid w:val="00A232FC"/>
    <w:rsid w:val="00A237E5"/>
    <w:rsid w:val="00A238D4"/>
    <w:rsid w:val="00A23C3C"/>
    <w:rsid w:val="00A2412E"/>
    <w:rsid w:val="00A24461"/>
    <w:rsid w:val="00A2481F"/>
    <w:rsid w:val="00A24FC7"/>
    <w:rsid w:val="00A2535C"/>
    <w:rsid w:val="00A25496"/>
    <w:rsid w:val="00A257CE"/>
    <w:rsid w:val="00A25A11"/>
    <w:rsid w:val="00A266CF"/>
    <w:rsid w:val="00A26819"/>
    <w:rsid w:val="00A26E5C"/>
    <w:rsid w:val="00A30132"/>
    <w:rsid w:val="00A30AF8"/>
    <w:rsid w:val="00A30C45"/>
    <w:rsid w:val="00A30F1E"/>
    <w:rsid w:val="00A314C6"/>
    <w:rsid w:val="00A31551"/>
    <w:rsid w:val="00A3206B"/>
    <w:rsid w:val="00A32980"/>
    <w:rsid w:val="00A32D05"/>
    <w:rsid w:val="00A32EAE"/>
    <w:rsid w:val="00A32F7C"/>
    <w:rsid w:val="00A336B8"/>
    <w:rsid w:val="00A33D42"/>
    <w:rsid w:val="00A33D62"/>
    <w:rsid w:val="00A34049"/>
    <w:rsid w:val="00A34578"/>
    <w:rsid w:val="00A345B3"/>
    <w:rsid w:val="00A34699"/>
    <w:rsid w:val="00A34811"/>
    <w:rsid w:val="00A34D4E"/>
    <w:rsid w:val="00A34D95"/>
    <w:rsid w:val="00A34D9F"/>
    <w:rsid w:val="00A35028"/>
    <w:rsid w:val="00A3512C"/>
    <w:rsid w:val="00A3523E"/>
    <w:rsid w:val="00A352BD"/>
    <w:rsid w:val="00A353FE"/>
    <w:rsid w:val="00A35F41"/>
    <w:rsid w:val="00A36152"/>
    <w:rsid w:val="00A362CD"/>
    <w:rsid w:val="00A36302"/>
    <w:rsid w:val="00A36FCE"/>
    <w:rsid w:val="00A375A3"/>
    <w:rsid w:val="00A377BA"/>
    <w:rsid w:val="00A37CEE"/>
    <w:rsid w:val="00A37D9C"/>
    <w:rsid w:val="00A402A7"/>
    <w:rsid w:val="00A40672"/>
    <w:rsid w:val="00A409BD"/>
    <w:rsid w:val="00A40CF0"/>
    <w:rsid w:val="00A40E31"/>
    <w:rsid w:val="00A40EAA"/>
    <w:rsid w:val="00A41CDC"/>
    <w:rsid w:val="00A4210F"/>
    <w:rsid w:val="00A4234D"/>
    <w:rsid w:val="00A426D1"/>
    <w:rsid w:val="00A4278A"/>
    <w:rsid w:val="00A42B24"/>
    <w:rsid w:val="00A42DCC"/>
    <w:rsid w:val="00A42E3C"/>
    <w:rsid w:val="00A42FCA"/>
    <w:rsid w:val="00A4318F"/>
    <w:rsid w:val="00A43232"/>
    <w:rsid w:val="00A43783"/>
    <w:rsid w:val="00A44121"/>
    <w:rsid w:val="00A44806"/>
    <w:rsid w:val="00A44A0C"/>
    <w:rsid w:val="00A44C2C"/>
    <w:rsid w:val="00A4501C"/>
    <w:rsid w:val="00A4554D"/>
    <w:rsid w:val="00A4584B"/>
    <w:rsid w:val="00A45B38"/>
    <w:rsid w:val="00A462CB"/>
    <w:rsid w:val="00A46385"/>
    <w:rsid w:val="00A46A42"/>
    <w:rsid w:val="00A46C70"/>
    <w:rsid w:val="00A4770D"/>
    <w:rsid w:val="00A478F8"/>
    <w:rsid w:val="00A47AE1"/>
    <w:rsid w:val="00A47D71"/>
    <w:rsid w:val="00A5074F"/>
    <w:rsid w:val="00A514B4"/>
    <w:rsid w:val="00A51587"/>
    <w:rsid w:val="00A51A33"/>
    <w:rsid w:val="00A52226"/>
    <w:rsid w:val="00A5298B"/>
    <w:rsid w:val="00A534A0"/>
    <w:rsid w:val="00A53A3E"/>
    <w:rsid w:val="00A53CB4"/>
    <w:rsid w:val="00A53F0D"/>
    <w:rsid w:val="00A5447E"/>
    <w:rsid w:val="00A54AA6"/>
    <w:rsid w:val="00A54FE7"/>
    <w:rsid w:val="00A55439"/>
    <w:rsid w:val="00A55587"/>
    <w:rsid w:val="00A558AF"/>
    <w:rsid w:val="00A55A1A"/>
    <w:rsid w:val="00A55B7C"/>
    <w:rsid w:val="00A563C4"/>
    <w:rsid w:val="00A565DF"/>
    <w:rsid w:val="00A5675F"/>
    <w:rsid w:val="00A5686B"/>
    <w:rsid w:val="00A56BBE"/>
    <w:rsid w:val="00A570F3"/>
    <w:rsid w:val="00A57221"/>
    <w:rsid w:val="00A57475"/>
    <w:rsid w:val="00A5758D"/>
    <w:rsid w:val="00A577C9"/>
    <w:rsid w:val="00A601FE"/>
    <w:rsid w:val="00A60B24"/>
    <w:rsid w:val="00A6113F"/>
    <w:rsid w:val="00A61479"/>
    <w:rsid w:val="00A6166F"/>
    <w:rsid w:val="00A6167E"/>
    <w:rsid w:val="00A617D8"/>
    <w:rsid w:val="00A61AFB"/>
    <w:rsid w:val="00A61B74"/>
    <w:rsid w:val="00A61F78"/>
    <w:rsid w:val="00A62B9D"/>
    <w:rsid w:val="00A62BC9"/>
    <w:rsid w:val="00A62D41"/>
    <w:rsid w:val="00A62DF7"/>
    <w:rsid w:val="00A63660"/>
    <w:rsid w:val="00A63B9A"/>
    <w:rsid w:val="00A63B9F"/>
    <w:rsid w:val="00A63C0A"/>
    <w:rsid w:val="00A64126"/>
    <w:rsid w:val="00A641EA"/>
    <w:rsid w:val="00A64E9D"/>
    <w:rsid w:val="00A65053"/>
    <w:rsid w:val="00A65267"/>
    <w:rsid w:val="00A65B69"/>
    <w:rsid w:val="00A66244"/>
    <w:rsid w:val="00A66301"/>
    <w:rsid w:val="00A664D7"/>
    <w:rsid w:val="00A669B9"/>
    <w:rsid w:val="00A67011"/>
    <w:rsid w:val="00A6789E"/>
    <w:rsid w:val="00A7015C"/>
    <w:rsid w:val="00A7084C"/>
    <w:rsid w:val="00A70F55"/>
    <w:rsid w:val="00A7132E"/>
    <w:rsid w:val="00A7164C"/>
    <w:rsid w:val="00A717A4"/>
    <w:rsid w:val="00A72317"/>
    <w:rsid w:val="00A72F48"/>
    <w:rsid w:val="00A73004"/>
    <w:rsid w:val="00A73387"/>
    <w:rsid w:val="00A7370F"/>
    <w:rsid w:val="00A73994"/>
    <w:rsid w:val="00A73D1A"/>
    <w:rsid w:val="00A73E17"/>
    <w:rsid w:val="00A743EF"/>
    <w:rsid w:val="00A74E72"/>
    <w:rsid w:val="00A7531C"/>
    <w:rsid w:val="00A75709"/>
    <w:rsid w:val="00A757D9"/>
    <w:rsid w:val="00A757FC"/>
    <w:rsid w:val="00A758BA"/>
    <w:rsid w:val="00A75A74"/>
    <w:rsid w:val="00A75AA0"/>
    <w:rsid w:val="00A76581"/>
    <w:rsid w:val="00A76646"/>
    <w:rsid w:val="00A766B1"/>
    <w:rsid w:val="00A766E2"/>
    <w:rsid w:val="00A767F9"/>
    <w:rsid w:val="00A76810"/>
    <w:rsid w:val="00A76B4B"/>
    <w:rsid w:val="00A76D6A"/>
    <w:rsid w:val="00A76E0D"/>
    <w:rsid w:val="00A76E31"/>
    <w:rsid w:val="00A7792A"/>
    <w:rsid w:val="00A77B8F"/>
    <w:rsid w:val="00A80210"/>
    <w:rsid w:val="00A80442"/>
    <w:rsid w:val="00A807F8"/>
    <w:rsid w:val="00A808AC"/>
    <w:rsid w:val="00A808D1"/>
    <w:rsid w:val="00A80A1F"/>
    <w:rsid w:val="00A80BF0"/>
    <w:rsid w:val="00A80EC5"/>
    <w:rsid w:val="00A81172"/>
    <w:rsid w:val="00A81432"/>
    <w:rsid w:val="00A816D5"/>
    <w:rsid w:val="00A8222A"/>
    <w:rsid w:val="00A822D2"/>
    <w:rsid w:val="00A82863"/>
    <w:rsid w:val="00A82C14"/>
    <w:rsid w:val="00A82E4D"/>
    <w:rsid w:val="00A83B33"/>
    <w:rsid w:val="00A83B7F"/>
    <w:rsid w:val="00A852CB"/>
    <w:rsid w:val="00A855C3"/>
    <w:rsid w:val="00A858A3"/>
    <w:rsid w:val="00A864BD"/>
    <w:rsid w:val="00A86903"/>
    <w:rsid w:val="00A869CE"/>
    <w:rsid w:val="00A86EF4"/>
    <w:rsid w:val="00A86FA6"/>
    <w:rsid w:val="00A87836"/>
    <w:rsid w:val="00A87A8D"/>
    <w:rsid w:val="00A87B3B"/>
    <w:rsid w:val="00A87E80"/>
    <w:rsid w:val="00A901AA"/>
    <w:rsid w:val="00A905C0"/>
    <w:rsid w:val="00A906F3"/>
    <w:rsid w:val="00A90831"/>
    <w:rsid w:val="00A909B9"/>
    <w:rsid w:val="00A90C0C"/>
    <w:rsid w:val="00A90CE0"/>
    <w:rsid w:val="00A90FCC"/>
    <w:rsid w:val="00A914BD"/>
    <w:rsid w:val="00A917A3"/>
    <w:rsid w:val="00A91D73"/>
    <w:rsid w:val="00A91EA3"/>
    <w:rsid w:val="00A91FAA"/>
    <w:rsid w:val="00A9240A"/>
    <w:rsid w:val="00A9288F"/>
    <w:rsid w:val="00A92EF2"/>
    <w:rsid w:val="00A93414"/>
    <w:rsid w:val="00A93936"/>
    <w:rsid w:val="00A93B4B"/>
    <w:rsid w:val="00A94029"/>
    <w:rsid w:val="00A941EE"/>
    <w:rsid w:val="00A94589"/>
    <w:rsid w:val="00A94A53"/>
    <w:rsid w:val="00A9503D"/>
    <w:rsid w:val="00A952D6"/>
    <w:rsid w:val="00A9533D"/>
    <w:rsid w:val="00A95351"/>
    <w:rsid w:val="00A953C1"/>
    <w:rsid w:val="00A95618"/>
    <w:rsid w:val="00A95C0B"/>
    <w:rsid w:val="00A9651B"/>
    <w:rsid w:val="00A967CF"/>
    <w:rsid w:val="00A96CCB"/>
    <w:rsid w:val="00A97310"/>
    <w:rsid w:val="00A97602"/>
    <w:rsid w:val="00A97A4D"/>
    <w:rsid w:val="00AA0180"/>
    <w:rsid w:val="00AA0820"/>
    <w:rsid w:val="00AA0BBB"/>
    <w:rsid w:val="00AA156C"/>
    <w:rsid w:val="00AA16C7"/>
    <w:rsid w:val="00AA1B4A"/>
    <w:rsid w:val="00AA1C6C"/>
    <w:rsid w:val="00AA235E"/>
    <w:rsid w:val="00AA23FB"/>
    <w:rsid w:val="00AA26E0"/>
    <w:rsid w:val="00AA2CCF"/>
    <w:rsid w:val="00AA2DBE"/>
    <w:rsid w:val="00AA32C5"/>
    <w:rsid w:val="00AA3BBE"/>
    <w:rsid w:val="00AA4EE9"/>
    <w:rsid w:val="00AA523D"/>
    <w:rsid w:val="00AA54E6"/>
    <w:rsid w:val="00AA58C4"/>
    <w:rsid w:val="00AA6833"/>
    <w:rsid w:val="00AA69EF"/>
    <w:rsid w:val="00AA6F58"/>
    <w:rsid w:val="00AA70A8"/>
    <w:rsid w:val="00AA72E0"/>
    <w:rsid w:val="00AA7311"/>
    <w:rsid w:val="00AA74D3"/>
    <w:rsid w:val="00AA75E2"/>
    <w:rsid w:val="00AA79DB"/>
    <w:rsid w:val="00AA7DEB"/>
    <w:rsid w:val="00AB0328"/>
    <w:rsid w:val="00AB058E"/>
    <w:rsid w:val="00AB0F2C"/>
    <w:rsid w:val="00AB0F3F"/>
    <w:rsid w:val="00AB1002"/>
    <w:rsid w:val="00AB11F2"/>
    <w:rsid w:val="00AB127D"/>
    <w:rsid w:val="00AB1F9E"/>
    <w:rsid w:val="00AB213E"/>
    <w:rsid w:val="00AB2154"/>
    <w:rsid w:val="00AB224A"/>
    <w:rsid w:val="00AB277A"/>
    <w:rsid w:val="00AB2A78"/>
    <w:rsid w:val="00AB2D38"/>
    <w:rsid w:val="00AB3034"/>
    <w:rsid w:val="00AB3963"/>
    <w:rsid w:val="00AB3F1F"/>
    <w:rsid w:val="00AB4829"/>
    <w:rsid w:val="00AB4A6C"/>
    <w:rsid w:val="00AB4E71"/>
    <w:rsid w:val="00AB530E"/>
    <w:rsid w:val="00AB5C53"/>
    <w:rsid w:val="00AB5C67"/>
    <w:rsid w:val="00AB626B"/>
    <w:rsid w:val="00AB6570"/>
    <w:rsid w:val="00AB709B"/>
    <w:rsid w:val="00AB73FF"/>
    <w:rsid w:val="00AB7476"/>
    <w:rsid w:val="00AB75EE"/>
    <w:rsid w:val="00AB7A1C"/>
    <w:rsid w:val="00AB7DB0"/>
    <w:rsid w:val="00AB8F30"/>
    <w:rsid w:val="00AC0213"/>
    <w:rsid w:val="00AC0443"/>
    <w:rsid w:val="00AC0AC3"/>
    <w:rsid w:val="00AC0B01"/>
    <w:rsid w:val="00AC0B03"/>
    <w:rsid w:val="00AC0BFA"/>
    <w:rsid w:val="00AC0C33"/>
    <w:rsid w:val="00AC1E5B"/>
    <w:rsid w:val="00AC202B"/>
    <w:rsid w:val="00AC25FC"/>
    <w:rsid w:val="00AC35E6"/>
    <w:rsid w:val="00AC4052"/>
    <w:rsid w:val="00AC40B8"/>
    <w:rsid w:val="00AC434D"/>
    <w:rsid w:val="00AC4420"/>
    <w:rsid w:val="00AC4613"/>
    <w:rsid w:val="00AC4670"/>
    <w:rsid w:val="00AC4A4D"/>
    <w:rsid w:val="00AC4ECE"/>
    <w:rsid w:val="00AC500F"/>
    <w:rsid w:val="00AC549D"/>
    <w:rsid w:val="00AC55C9"/>
    <w:rsid w:val="00AC560A"/>
    <w:rsid w:val="00AC59F3"/>
    <w:rsid w:val="00AC5B29"/>
    <w:rsid w:val="00AC689A"/>
    <w:rsid w:val="00AC6BEE"/>
    <w:rsid w:val="00AC6D64"/>
    <w:rsid w:val="00AC76C5"/>
    <w:rsid w:val="00AC7780"/>
    <w:rsid w:val="00AD0417"/>
    <w:rsid w:val="00AD04EE"/>
    <w:rsid w:val="00AD05C4"/>
    <w:rsid w:val="00AD08B1"/>
    <w:rsid w:val="00AD0A0D"/>
    <w:rsid w:val="00AD0B99"/>
    <w:rsid w:val="00AD1147"/>
    <w:rsid w:val="00AD163D"/>
    <w:rsid w:val="00AD1B11"/>
    <w:rsid w:val="00AD2527"/>
    <w:rsid w:val="00AD25EA"/>
    <w:rsid w:val="00AD26AB"/>
    <w:rsid w:val="00AD2A2D"/>
    <w:rsid w:val="00AD3197"/>
    <w:rsid w:val="00AD36FC"/>
    <w:rsid w:val="00AD442C"/>
    <w:rsid w:val="00AD498C"/>
    <w:rsid w:val="00AD4CEB"/>
    <w:rsid w:val="00AD5046"/>
    <w:rsid w:val="00AD5159"/>
    <w:rsid w:val="00AD52D3"/>
    <w:rsid w:val="00AD545E"/>
    <w:rsid w:val="00AD5920"/>
    <w:rsid w:val="00AD5AF5"/>
    <w:rsid w:val="00AD5F00"/>
    <w:rsid w:val="00AD6676"/>
    <w:rsid w:val="00AD67BC"/>
    <w:rsid w:val="00AD6CF6"/>
    <w:rsid w:val="00AD702D"/>
    <w:rsid w:val="00AD7041"/>
    <w:rsid w:val="00AD7248"/>
    <w:rsid w:val="00AE007E"/>
    <w:rsid w:val="00AE056F"/>
    <w:rsid w:val="00AE0632"/>
    <w:rsid w:val="00AE0726"/>
    <w:rsid w:val="00AE1156"/>
    <w:rsid w:val="00AE1951"/>
    <w:rsid w:val="00AE1A61"/>
    <w:rsid w:val="00AE1DE3"/>
    <w:rsid w:val="00AE22C4"/>
    <w:rsid w:val="00AE25E9"/>
    <w:rsid w:val="00AE2D3A"/>
    <w:rsid w:val="00AE3A65"/>
    <w:rsid w:val="00AE3E2C"/>
    <w:rsid w:val="00AE4269"/>
    <w:rsid w:val="00AE449B"/>
    <w:rsid w:val="00AE4FB9"/>
    <w:rsid w:val="00AE54C8"/>
    <w:rsid w:val="00AE5C9E"/>
    <w:rsid w:val="00AE6537"/>
    <w:rsid w:val="00AE65D9"/>
    <w:rsid w:val="00AE68AC"/>
    <w:rsid w:val="00AE68D4"/>
    <w:rsid w:val="00AE6DBA"/>
    <w:rsid w:val="00AF0381"/>
    <w:rsid w:val="00AF0698"/>
    <w:rsid w:val="00AF09FF"/>
    <w:rsid w:val="00AF0E21"/>
    <w:rsid w:val="00AF1023"/>
    <w:rsid w:val="00AF2200"/>
    <w:rsid w:val="00AF2329"/>
    <w:rsid w:val="00AF23C3"/>
    <w:rsid w:val="00AF23E6"/>
    <w:rsid w:val="00AF27E7"/>
    <w:rsid w:val="00AF2C05"/>
    <w:rsid w:val="00AF2CD3"/>
    <w:rsid w:val="00AF3029"/>
    <w:rsid w:val="00AF31C5"/>
    <w:rsid w:val="00AF31F3"/>
    <w:rsid w:val="00AF3279"/>
    <w:rsid w:val="00AF4EDA"/>
    <w:rsid w:val="00AF5F9D"/>
    <w:rsid w:val="00AF6225"/>
    <w:rsid w:val="00AF66DE"/>
    <w:rsid w:val="00AF676D"/>
    <w:rsid w:val="00AF6C5E"/>
    <w:rsid w:val="00AF6E37"/>
    <w:rsid w:val="00AF70BD"/>
    <w:rsid w:val="00AF7156"/>
    <w:rsid w:val="00AF724A"/>
    <w:rsid w:val="00AF7B8A"/>
    <w:rsid w:val="00B00014"/>
    <w:rsid w:val="00B00178"/>
    <w:rsid w:val="00B00638"/>
    <w:rsid w:val="00B00BA5"/>
    <w:rsid w:val="00B012D3"/>
    <w:rsid w:val="00B016DE"/>
    <w:rsid w:val="00B019F2"/>
    <w:rsid w:val="00B01BEC"/>
    <w:rsid w:val="00B026A2"/>
    <w:rsid w:val="00B029AD"/>
    <w:rsid w:val="00B02A64"/>
    <w:rsid w:val="00B0347A"/>
    <w:rsid w:val="00B0359B"/>
    <w:rsid w:val="00B03A0E"/>
    <w:rsid w:val="00B04076"/>
    <w:rsid w:val="00B04395"/>
    <w:rsid w:val="00B04A0B"/>
    <w:rsid w:val="00B04D36"/>
    <w:rsid w:val="00B05277"/>
    <w:rsid w:val="00B055B8"/>
    <w:rsid w:val="00B057B9"/>
    <w:rsid w:val="00B0596C"/>
    <w:rsid w:val="00B05A95"/>
    <w:rsid w:val="00B05E90"/>
    <w:rsid w:val="00B0685D"/>
    <w:rsid w:val="00B06F2C"/>
    <w:rsid w:val="00B07011"/>
    <w:rsid w:val="00B072EB"/>
    <w:rsid w:val="00B07A3A"/>
    <w:rsid w:val="00B07C99"/>
    <w:rsid w:val="00B105A3"/>
    <w:rsid w:val="00B1108B"/>
    <w:rsid w:val="00B11292"/>
    <w:rsid w:val="00B1143C"/>
    <w:rsid w:val="00B117A4"/>
    <w:rsid w:val="00B119D1"/>
    <w:rsid w:val="00B11E9B"/>
    <w:rsid w:val="00B11F40"/>
    <w:rsid w:val="00B12251"/>
    <w:rsid w:val="00B1235F"/>
    <w:rsid w:val="00B123C6"/>
    <w:rsid w:val="00B12687"/>
    <w:rsid w:val="00B12BF5"/>
    <w:rsid w:val="00B12D91"/>
    <w:rsid w:val="00B12E53"/>
    <w:rsid w:val="00B12F1D"/>
    <w:rsid w:val="00B1326A"/>
    <w:rsid w:val="00B13DD2"/>
    <w:rsid w:val="00B13E6F"/>
    <w:rsid w:val="00B13E94"/>
    <w:rsid w:val="00B141E8"/>
    <w:rsid w:val="00B145C3"/>
    <w:rsid w:val="00B14630"/>
    <w:rsid w:val="00B14997"/>
    <w:rsid w:val="00B14AC8"/>
    <w:rsid w:val="00B1500E"/>
    <w:rsid w:val="00B1532E"/>
    <w:rsid w:val="00B155CF"/>
    <w:rsid w:val="00B15AD4"/>
    <w:rsid w:val="00B15BEC"/>
    <w:rsid w:val="00B1601B"/>
    <w:rsid w:val="00B162D4"/>
    <w:rsid w:val="00B16658"/>
    <w:rsid w:val="00B166F9"/>
    <w:rsid w:val="00B16F03"/>
    <w:rsid w:val="00B17632"/>
    <w:rsid w:val="00B20AA1"/>
    <w:rsid w:val="00B20DE1"/>
    <w:rsid w:val="00B20EFE"/>
    <w:rsid w:val="00B2109D"/>
    <w:rsid w:val="00B21254"/>
    <w:rsid w:val="00B22DC4"/>
    <w:rsid w:val="00B22FFB"/>
    <w:rsid w:val="00B2353A"/>
    <w:rsid w:val="00B23EA4"/>
    <w:rsid w:val="00B24CE7"/>
    <w:rsid w:val="00B25554"/>
    <w:rsid w:val="00B262D2"/>
    <w:rsid w:val="00B267CB"/>
    <w:rsid w:val="00B26A09"/>
    <w:rsid w:val="00B2749A"/>
    <w:rsid w:val="00B27652"/>
    <w:rsid w:val="00B27C88"/>
    <w:rsid w:val="00B27D8C"/>
    <w:rsid w:val="00B27ECB"/>
    <w:rsid w:val="00B27F06"/>
    <w:rsid w:val="00B30011"/>
    <w:rsid w:val="00B30CE3"/>
    <w:rsid w:val="00B30FE0"/>
    <w:rsid w:val="00B31472"/>
    <w:rsid w:val="00B31826"/>
    <w:rsid w:val="00B31C6B"/>
    <w:rsid w:val="00B31E62"/>
    <w:rsid w:val="00B324EE"/>
    <w:rsid w:val="00B32739"/>
    <w:rsid w:val="00B32A98"/>
    <w:rsid w:val="00B33105"/>
    <w:rsid w:val="00B33245"/>
    <w:rsid w:val="00B339EB"/>
    <w:rsid w:val="00B33D0F"/>
    <w:rsid w:val="00B34178"/>
    <w:rsid w:val="00B3424E"/>
    <w:rsid w:val="00B34291"/>
    <w:rsid w:val="00B342FF"/>
    <w:rsid w:val="00B3446B"/>
    <w:rsid w:val="00B34CDF"/>
    <w:rsid w:val="00B34DC3"/>
    <w:rsid w:val="00B353AF"/>
    <w:rsid w:val="00B355B9"/>
    <w:rsid w:val="00B35D93"/>
    <w:rsid w:val="00B3657D"/>
    <w:rsid w:val="00B36AF7"/>
    <w:rsid w:val="00B36CAB"/>
    <w:rsid w:val="00B36D30"/>
    <w:rsid w:val="00B36F6A"/>
    <w:rsid w:val="00B37810"/>
    <w:rsid w:val="00B37A72"/>
    <w:rsid w:val="00B37E49"/>
    <w:rsid w:val="00B4014A"/>
    <w:rsid w:val="00B40216"/>
    <w:rsid w:val="00B40676"/>
    <w:rsid w:val="00B40A8F"/>
    <w:rsid w:val="00B40FE3"/>
    <w:rsid w:val="00B413EB"/>
    <w:rsid w:val="00B416DF"/>
    <w:rsid w:val="00B426CB"/>
    <w:rsid w:val="00B42CC2"/>
    <w:rsid w:val="00B42DFB"/>
    <w:rsid w:val="00B42FEF"/>
    <w:rsid w:val="00B43312"/>
    <w:rsid w:val="00B4382B"/>
    <w:rsid w:val="00B43872"/>
    <w:rsid w:val="00B43CCF"/>
    <w:rsid w:val="00B4460C"/>
    <w:rsid w:val="00B4463A"/>
    <w:rsid w:val="00B44CC5"/>
    <w:rsid w:val="00B454E9"/>
    <w:rsid w:val="00B45B87"/>
    <w:rsid w:val="00B45CB3"/>
    <w:rsid w:val="00B45D80"/>
    <w:rsid w:val="00B4602C"/>
    <w:rsid w:val="00B46120"/>
    <w:rsid w:val="00B4621C"/>
    <w:rsid w:val="00B462AF"/>
    <w:rsid w:val="00B46F4E"/>
    <w:rsid w:val="00B478F1"/>
    <w:rsid w:val="00B47AB4"/>
    <w:rsid w:val="00B47B74"/>
    <w:rsid w:val="00B504A2"/>
    <w:rsid w:val="00B51067"/>
    <w:rsid w:val="00B51322"/>
    <w:rsid w:val="00B51503"/>
    <w:rsid w:val="00B51760"/>
    <w:rsid w:val="00B5178D"/>
    <w:rsid w:val="00B519A7"/>
    <w:rsid w:val="00B51ED1"/>
    <w:rsid w:val="00B52033"/>
    <w:rsid w:val="00B52098"/>
    <w:rsid w:val="00B520CD"/>
    <w:rsid w:val="00B521F6"/>
    <w:rsid w:val="00B529E1"/>
    <w:rsid w:val="00B52AFF"/>
    <w:rsid w:val="00B52E33"/>
    <w:rsid w:val="00B53249"/>
    <w:rsid w:val="00B53338"/>
    <w:rsid w:val="00B535B5"/>
    <w:rsid w:val="00B535DD"/>
    <w:rsid w:val="00B53D51"/>
    <w:rsid w:val="00B54286"/>
    <w:rsid w:val="00B544D0"/>
    <w:rsid w:val="00B54756"/>
    <w:rsid w:val="00B54B34"/>
    <w:rsid w:val="00B55159"/>
    <w:rsid w:val="00B55620"/>
    <w:rsid w:val="00B568AF"/>
    <w:rsid w:val="00B56C5F"/>
    <w:rsid w:val="00B57001"/>
    <w:rsid w:val="00B572F8"/>
    <w:rsid w:val="00B573A7"/>
    <w:rsid w:val="00B5752C"/>
    <w:rsid w:val="00B601C0"/>
    <w:rsid w:val="00B60964"/>
    <w:rsid w:val="00B609AC"/>
    <w:rsid w:val="00B60CE4"/>
    <w:rsid w:val="00B60D10"/>
    <w:rsid w:val="00B61410"/>
    <w:rsid w:val="00B616D9"/>
    <w:rsid w:val="00B617F2"/>
    <w:rsid w:val="00B620FE"/>
    <w:rsid w:val="00B62369"/>
    <w:rsid w:val="00B623C3"/>
    <w:rsid w:val="00B623FD"/>
    <w:rsid w:val="00B629BA"/>
    <w:rsid w:val="00B62BE7"/>
    <w:rsid w:val="00B62E18"/>
    <w:rsid w:val="00B62F2F"/>
    <w:rsid w:val="00B632EC"/>
    <w:rsid w:val="00B632F9"/>
    <w:rsid w:val="00B63645"/>
    <w:rsid w:val="00B63876"/>
    <w:rsid w:val="00B63B29"/>
    <w:rsid w:val="00B6444C"/>
    <w:rsid w:val="00B64623"/>
    <w:rsid w:val="00B6484C"/>
    <w:rsid w:val="00B64D74"/>
    <w:rsid w:val="00B65578"/>
    <w:rsid w:val="00B66021"/>
    <w:rsid w:val="00B661FE"/>
    <w:rsid w:val="00B66352"/>
    <w:rsid w:val="00B665EC"/>
    <w:rsid w:val="00B66747"/>
    <w:rsid w:val="00B669C6"/>
    <w:rsid w:val="00B66B12"/>
    <w:rsid w:val="00B66E10"/>
    <w:rsid w:val="00B67476"/>
    <w:rsid w:val="00B67CB9"/>
    <w:rsid w:val="00B67E2D"/>
    <w:rsid w:val="00B70499"/>
    <w:rsid w:val="00B70AD6"/>
    <w:rsid w:val="00B70C1E"/>
    <w:rsid w:val="00B70F72"/>
    <w:rsid w:val="00B71CEB"/>
    <w:rsid w:val="00B71E62"/>
    <w:rsid w:val="00B723A6"/>
    <w:rsid w:val="00B72A1C"/>
    <w:rsid w:val="00B7306F"/>
    <w:rsid w:val="00B73513"/>
    <w:rsid w:val="00B73E07"/>
    <w:rsid w:val="00B74548"/>
    <w:rsid w:val="00B749D0"/>
    <w:rsid w:val="00B74A5B"/>
    <w:rsid w:val="00B74D9E"/>
    <w:rsid w:val="00B74EE6"/>
    <w:rsid w:val="00B75202"/>
    <w:rsid w:val="00B75930"/>
    <w:rsid w:val="00B75AED"/>
    <w:rsid w:val="00B75E40"/>
    <w:rsid w:val="00B75E50"/>
    <w:rsid w:val="00B763BB"/>
    <w:rsid w:val="00B7643D"/>
    <w:rsid w:val="00B765CB"/>
    <w:rsid w:val="00B766BD"/>
    <w:rsid w:val="00B76AB2"/>
    <w:rsid w:val="00B76EC7"/>
    <w:rsid w:val="00B779D7"/>
    <w:rsid w:val="00B804DE"/>
    <w:rsid w:val="00B8056B"/>
    <w:rsid w:val="00B8120E"/>
    <w:rsid w:val="00B81384"/>
    <w:rsid w:val="00B813FA"/>
    <w:rsid w:val="00B81665"/>
    <w:rsid w:val="00B816C8"/>
    <w:rsid w:val="00B818EB"/>
    <w:rsid w:val="00B81B8A"/>
    <w:rsid w:val="00B820A8"/>
    <w:rsid w:val="00B82E7E"/>
    <w:rsid w:val="00B82EAF"/>
    <w:rsid w:val="00B8375D"/>
    <w:rsid w:val="00B83AC4"/>
    <w:rsid w:val="00B83C0C"/>
    <w:rsid w:val="00B84294"/>
    <w:rsid w:val="00B84448"/>
    <w:rsid w:val="00B84D90"/>
    <w:rsid w:val="00B85B22"/>
    <w:rsid w:val="00B85F7E"/>
    <w:rsid w:val="00B860B8"/>
    <w:rsid w:val="00B86F04"/>
    <w:rsid w:val="00B8713E"/>
    <w:rsid w:val="00B8785E"/>
    <w:rsid w:val="00B8799D"/>
    <w:rsid w:val="00B906DF"/>
    <w:rsid w:val="00B909E7"/>
    <w:rsid w:val="00B90B78"/>
    <w:rsid w:val="00B90CE4"/>
    <w:rsid w:val="00B90F93"/>
    <w:rsid w:val="00B91327"/>
    <w:rsid w:val="00B91CC2"/>
    <w:rsid w:val="00B91CE3"/>
    <w:rsid w:val="00B9230E"/>
    <w:rsid w:val="00B932E7"/>
    <w:rsid w:val="00B9348E"/>
    <w:rsid w:val="00B93805"/>
    <w:rsid w:val="00B938AB"/>
    <w:rsid w:val="00B93E9D"/>
    <w:rsid w:val="00B941B7"/>
    <w:rsid w:val="00B943F5"/>
    <w:rsid w:val="00B946E2"/>
    <w:rsid w:val="00B9598E"/>
    <w:rsid w:val="00B9658F"/>
    <w:rsid w:val="00B974F9"/>
    <w:rsid w:val="00B9792B"/>
    <w:rsid w:val="00B97B0A"/>
    <w:rsid w:val="00BA0300"/>
    <w:rsid w:val="00BA04B6"/>
    <w:rsid w:val="00BA05D0"/>
    <w:rsid w:val="00BA09C3"/>
    <w:rsid w:val="00BA0D35"/>
    <w:rsid w:val="00BA1031"/>
    <w:rsid w:val="00BA1197"/>
    <w:rsid w:val="00BA167E"/>
    <w:rsid w:val="00BA1940"/>
    <w:rsid w:val="00BA20F6"/>
    <w:rsid w:val="00BA259C"/>
    <w:rsid w:val="00BA2BB8"/>
    <w:rsid w:val="00BA2E14"/>
    <w:rsid w:val="00BA3220"/>
    <w:rsid w:val="00BA34E8"/>
    <w:rsid w:val="00BA3679"/>
    <w:rsid w:val="00BA470A"/>
    <w:rsid w:val="00BA50EE"/>
    <w:rsid w:val="00BA5F59"/>
    <w:rsid w:val="00BA6152"/>
    <w:rsid w:val="00BA62D7"/>
    <w:rsid w:val="00BA6526"/>
    <w:rsid w:val="00BA675A"/>
    <w:rsid w:val="00BA6B17"/>
    <w:rsid w:val="00BA6B67"/>
    <w:rsid w:val="00BA6C83"/>
    <w:rsid w:val="00BB00CA"/>
    <w:rsid w:val="00BB068F"/>
    <w:rsid w:val="00BB1233"/>
    <w:rsid w:val="00BB20BD"/>
    <w:rsid w:val="00BB21B9"/>
    <w:rsid w:val="00BB291E"/>
    <w:rsid w:val="00BB2DCA"/>
    <w:rsid w:val="00BB2F55"/>
    <w:rsid w:val="00BB353C"/>
    <w:rsid w:val="00BB3858"/>
    <w:rsid w:val="00BB45AC"/>
    <w:rsid w:val="00BB4F48"/>
    <w:rsid w:val="00BB5003"/>
    <w:rsid w:val="00BB5A9E"/>
    <w:rsid w:val="00BB6649"/>
    <w:rsid w:val="00BB66C6"/>
    <w:rsid w:val="00BB67D0"/>
    <w:rsid w:val="00BB702D"/>
    <w:rsid w:val="00BB7242"/>
    <w:rsid w:val="00BB72F4"/>
    <w:rsid w:val="00BB75E8"/>
    <w:rsid w:val="00BB789C"/>
    <w:rsid w:val="00BB7E60"/>
    <w:rsid w:val="00BC0A79"/>
    <w:rsid w:val="00BC0CAE"/>
    <w:rsid w:val="00BC176D"/>
    <w:rsid w:val="00BC1971"/>
    <w:rsid w:val="00BC204A"/>
    <w:rsid w:val="00BC2443"/>
    <w:rsid w:val="00BC2463"/>
    <w:rsid w:val="00BC2914"/>
    <w:rsid w:val="00BC2D71"/>
    <w:rsid w:val="00BC3755"/>
    <w:rsid w:val="00BC3AE7"/>
    <w:rsid w:val="00BC3D38"/>
    <w:rsid w:val="00BC40B6"/>
    <w:rsid w:val="00BC4A49"/>
    <w:rsid w:val="00BC4D99"/>
    <w:rsid w:val="00BC50AA"/>
    <w:rsid w:val="00BC526C"/>
    <w:rsid w:val="00BC53DC"/>
    <w:rsid w:val="00BC5601"/>
    <w:rsid w:val="00BC573F"/>
    <w:rsid w:val="00BC587E"/>
    <w:rsid w:val="00BC5C69"/>
    <w:rsid w:val="00BC5E96"/>
    <w:rsid w:val="00BC60B9"/>
    <w:rsid w:val="00BC628E"/>
    <w:rsid w:val="00BC6451"/>
    <w:rsid w:val="00BC6829"/>
    <w:rsid w:val="00BC7072"/>
    <w:rsid w:val="00BC70BB"/>
    <w:rsid w:val="00BC75B4"/>
    <w:rsid w:val="00BC785D"/>
    <w:rsid w:val="00BC7926"/>
    <w:rsid w:val="00BC7A18"/>
    <w:rsid w:val="00BC7D17"/>
    <w:rsid w:val="00BD00DA"/>
    <w:rsid w:val="00BD04AA"/>
    <w:rsid w:val="00BD0B3D"/>
    <w:rsid w:val="00BD12C5"/>
    <w:rsid w:val="00BD13A7"/>
    <w:rsid w:val="00BD13B3"/>
    <w:rsid w:val="00BD24D3"/>
    <w:rsid w:val="00BD287D"/>
    <w:rsid w:val="00BD2CAA"/>
    <w:rsid w:val="00BD2EF2"/>
    <w:rsid w:val="00BD2FFB"/>
    <w:rsid w:val="00BD3651"/>
    <w:rsid w:val="00BD38BF"/>
    <w:rsid w:val="00BD392B"/>
    <w:rsid w:val="00BD3B9E"/>
    <w:rsid w:val="00BD3D45"/>
    <w:rsid w:val="00BD3ECA"/>
    <w:rsid w:val="00BD413B"/>
    <w:rsid w:val="00BD43C9"/>
    <w:rsid w:val="00BD4500"/>
    <w:rsid w:val="00BD45AC"/>
    <w:rsid w:val="00BD4DBF"/>
    <w:rsid w:val="00BD4DC7"/>
    <w:rsid w:val="00BD4F8B"/>
    <w:rsid w:val="00BD54C0"/>
    <w:rsid w:val="00BD55B4"/>
    <w:rsid w:val="00BD5958"/>
    <w:rsid w:val="00BD5EC2"/>
    <w:rsid w:val="00BD6089"/>
    <w:rsid w:val="00BD6455"/>
    <w:rsid w:val="00BD66B9"/>
    <w:rsid w:val="00BD6B71"/>
    <w:rsid w:val="00BD6CFA"/>
    <w:rsid w:val="00BD73CB"/>
    <w:rsid w:val="00BD77B9"/>
    <w:rsid w:val="00BD78C8"/>
    <w:rsid w:val="00BE00C2"/>
    <w:rsid w:val="00BE05B6"/>
    <w:rsid w:val="00BE0C47"/>
    <w:rsid w:val="00BE0C73"/>
    <w:rsid w:val="00BE10A7"/>
    <w:rsid w:val="00BE160C"/>
    <w:rsid w:val="00BE16B0"/>
    <w:rsid w:val="00BE1C61"/>
    <w:rsid w:val="00BE1F07"/>
    <w:rsid w:val="00BE2C12"/>
    <w:rsid w:val="00BE2D11"/>
    <w:rsid w:val="00BE2F09"/>
    <w:rsid w:val="00BE34C0"/>
    <w:rsid w:val="00BE34CA"/>
    <w:rsid w:val="00BE3588"/>
    <w:rsid w:val="00BE3C28"/>
    <w:rsid w:val="00BE48EC"/>
    <w:rsid w:val="00BE4F6A"/>
    <w:rsid w:val="00BE52C8"/>
    <w:rsid w:val="00BE53F1"/>
    <w:rsid w:val="00BE5799"/>
    <w:rsid w:val="00BE6FBE"/>
    <w:rsid w:val="00BE72B7"/>
    <w:rsid w:val="00BE72F3"/>
    <w:rsid w:val="00BE79BF"/>
    <w:rsid w:val="00BF06B2"/>
    <w:rsid w:val="00BF08B6"/>
    <w:rsid w:val="00BF0EEB"/>
    <w:rsid w:val="00BF1033"/>
    <w:rsid w:val="00BF130B"/>
    <w:rsid w:val="00BF155D"/>
    <w:rsid w:val="00BF1653"/>
    <w:rsid w:val="00BF1686"/>
    <w:rsid w:val="00BF240B"/>
    <w:rsid w:val="00BF2AEA"/>
    <w:rsid w:val="00BF2C70"/>
    <w:rsid w:val="00BF331F"/>
    <w:rsid w:val="00BF3415"/>
    <w:rsid w:val="00BF3970"/>
    <w:rsid w:val="00BF3D75"/>
    <w:rsid w:val="00BF41D0"/>
    <w:rsid w:val="00BF49F6"/>
    <w:rsid w:val="00BF525B"/>
    <w:rsid w:val="00BF5805"/>
    <w:rsid w:val="00BF58D3"/>
    <w:rsid w:val="00BF5C86"/>
    <w:rsid w:val="00BF5E22"/>
    <w:rsid w:val="00BF632C"/>
    <w:rsid w:val="00BF656C"/>
    <w:rsid w:val="00BF663A"/>
    <w:rsid w:val="00BF66FF"/>
    <w:rsid w:val="00BF6B5D"/>
    <w:rsid w:val="00BF6CFB"/>
    <w:rsid w:val="00BF6D05"/>
    <w:rsid w:val="00BF6D91"/>
    <w:rsid w:val="00BF71C3"/>
    <w:rsid w:val="00BF7478"/>
    <w:rsid w:val="00BF7560"/>
    <w:rsid w:val="00BF78C3"/>
    <w:rsid w:val="00BF7CC4"/>
    <w:rsid w:val="00C0019B"/>
    <w:rsid w:val="00C0024D"/>
    <w:rsid w:val="00C00457"/>
    <w:rsid w:val="00C0086A"/>
    <w:rsid w:val="00C00E94"/>
    <w:rsid w:val="00C00FF7"/>
    <w:rsid w:val="00C01392"/>
    <w:rsid w:val="00C015AC"/>
    <w:rsid w:val="00C01724"/>
    <w:rsid w:val="00C01A4D"/>
    <w:rsid w:val="00C01E79"/>
    <w:rsid w:val="00C02954"/>
    <w:rsid w:val="00C02E32"/>
    <w:rsid w:val="00C02F07"/>
    <w:rsid w:val="00C02F4E"/>
    <w:rsid w:val="00C033BB"/>
    <w:rsid w:val="00C035D4"/>
    <w:rsid w:val="00C03F2F"/>
    <w:rsid w:val="00C04D9F"/>
    <w:rsid w:val="00C058D0"/>
    <w:rsid w:val="00C06186"/>
    <w:rsid w:val="00C068AD"/>
    <w:rsid w:val="00C0698C"/>
    <w:rsid w:val="00C06BF4"/>
    <w:rsid w:val="00C0724E"/>
    <w:rsid w:val="00C073E0"/>
    <w:rsid w:val="00C0756A"/>
    <w:rsid w:val="00C075F4"/>
    <w:rsid w:val="00C076E7"/>
    <w:rsid w:val="00C07C84"/>
    <w:rsid w:val="00C102D6"/>
    <w:rsid w:val="00C103D0"/>
    <w:rsid w:val="00C10454"/>
    <w:rsid w:val="00C105DF"/>
    <w:rsid w:val="00C10C5E"/>
    <w:rsid w:val="00C10EA2"/>
    <w:rsid w:val="00C11165"/>
    <w:rsid w:val="00C113DA"/>
    <w:rsid w:val="00C115AA"/>
    <w:rsid w:val="00C11719"/>
    <w:rsid w:val="00C11EF7"/>
    <w:rsid w:val="00C125D3"/>
    <w:rsid w:val="00C12FC5"/>
    <w:rsid w:val="00C1374C"/>
    <w:rsid w:val="00C13B39"/>
    <w:rsid w:val="00C13C1C"/>
    <w:rsid w:val="00C13DE0"/>
    <w:rsid w:val="00C13F27"/>
    <w:rsid w:val="00C14280"/>
    <w:rsid w:val="00C14CF0"/>
    <w:rsid w:val="00C14CF8"/>
    <w:rsid w:val="00C14F3D"/>
    <w:rsid w:val="00C153BF"/>
    <w:rsid w:val="00C1548B"/>
    <w:rsid w:val="00C16C96"/>
    <w:rsid w:val="00C17259"/>
    <w:rsid w:val="00C17676"/>
    <w:rsid w:val="00C17BD1"/>
    <w:rsid w:val="00C17CC5"/>
    <w:rsid w:val="00C17E73"/>
    <w:rsid w:val="00C17FD9"/>
    <w:rsid w:val="00C2064A"/>
    <w:rsid w:val="00C20C35"/>
    <w:rsid w:val="00C20DA0"/>
    <w:rsid w:val="00C21759"/>
    <w:rsid w:val="00C2186B"/>
    <w:rsid w:val="00C219C0"/>
    <w:rsid w:val="00C21A19"/>
    <w:rsid w:val="00C21E6A"/>
    <w:rsid w:val="00C22926"/>
    <w:rsid w:val="00C22971"/>
    <w:rsid w:val="00C22D35"/>
    <w:rsid w:val="00C2329A"/>
    <w:rsid w:val="00C23553"/>
    <w:rsid w:val="00C23EA3"/>
    <w:rsid w:val="00C24723"/>
    <w:rsid w:val="00C24A1D"/>
    <w:rsid w:val="00C24D4D"/>
    <w:rsid w:val="00C250FE"/>
    <w:rsid w:val="00C25F66"/>
    <w:rsid w:val="00C26A2A"/>
    <w:rsid w:val="00C26ADF"/>
    <w:rsid w:val="00C26BFB"/>
    <w:rsid w:val="00C26F6E"/>
    <w:rsid w:val="00C27411"/>
    <w:rsid w:val="00C2746A"/>
    <w:rsid w:val="00C3037C"/>
    <w:rsid w:val="00C30BC3"/>
    <w:rsid w:val="00C314FE"/>
    <w:rsid w:val="00C31814"/>
    <w:rsid w:val="00C31948"/>
    <w:rsid w:val="00C31A37"/>
    <w:rsid w:val="00C323C5"/>
    <w:rsid w:val="00C32E4E"/>
    <w:rsid w:val="00C3362A"/>
    <w:rsid w:val="00C33932"/>
    <w:rsid w:val="00C33A00"/>
    <w:rsid w:val="00C33E77"/>
    <w:rsid w:val="00C34AD5"/>
    <w:rsid w:val="00C34B1D"/>
    <w:rsid w:val="00C35C6A"/>
    <w:rsid w:val="00C35C6E"/>
    <w:rsid w:val="00C3603F"/>
    <w:rsid w:val="00C36156"/>
    <w:rsid w:val="00C36A24"/>
    <w:rsid w:val="00C36C9B"/>
    <w:rsid w:val="00C36CCC"/>
    <w:rsid w:val="00C37D37"/>
    <w:rsid w:val="00C4061A"/>
    <w:rsid w:val="00C407A5"/>
    <w:rsid w:val="00C40817"/>
    <w:rsid w:val="00C4094B"/>
    <w:rsid w:val="00C40B81"/>
    <w:rsid w:val="00C40DD6"/>
    <w:rsid w:val="00C40E21"/>
    <w:rsid w:val="00C40E90"/>
    <w:rsid w:val="00C417CC"/>
    <w:rsid w:val="00C43314"/>
    <w:rsid w:val="00C438AB"/>
    <w:rsid w:val="00C444C7"/>
    <w:rsid w:val="00C444E0"/>
    <w:rsid w:val="00C44A2F"/>
    <w:rsid w:val="00C454E2"/>
    <w:rsid w:val="00C45574"/>
    <w:rsid w:val="00C45966"/>
    <w:rsid w:val="00C45E0C"/>
    <w:rsid w:val="00C4688F"/>
    <w:rsid w:val="00C46AA2"/>
    <w:rsid w:val="00C4702B"/>
    <w:rsid w:val="00C500D7"/>
    <w:rsid w:val="00C506C7"/>
    <w:rsid w:val="00C50887"/>
    <w:rsid w:val="00C51110"/>
    <w:rsid w:val="00C51153"/>
    <w:rsid w:val="00C51224"/>
    <w:rsid w:val="00C51462"/>
    <w:rsid w:val="00C51BF9"/>
    <w:rsid w:val="00C51C16"/>
    <w:rsid w:val="00C51CC6"/>
    <w:rsid w:val="00C51DD9"/>
    <w:rsid w:val="00C520F5"/>
    <w:rsid w:val="00C52421"/>
    <w:rsid w:val="00C524F7"/>
    <w:rsid w:val="00C525C8"/>
    <w:rsid w:val="00C52DFF"/>
    <w:rsid w:val="00C5330D"/>
    <w:rsid w:val="00C535DA"/>
    <w:rsid w:val="00C53C0E"/>
    <w:rsid w:val="00C53D32"/>
    <w:rsid w:val="00C54348"/>
    <w:rsid w:val="00C545F0"/>
    <w:rsid w:val="00C546E0"/>
    <w:rsid w:val="00C546F0"/>
    <w:rsid w:val="00C54C58"/>
    <w:rsid w:val="00C551FE"/>
    <w:rsid w:val="00C55861"/>
    <w:rsid w:val="00C55CD5"/>
    <w:rsid w:val="00C56066"/>
    <w:rsid w:val="00C560B3"/>
    <w:rsid w:val="00C5619E"/>
    <w:rsid w:val="00C5637C"/>
    <w:rsid w:val="00C56F91"/>
    <w:rsid w:val="00C56FEF"/>
    <w:rsid w:val="00C579E3"/>
    <w:rsid w:val="00C60850"/>
    <w:rsid w:val="00C613BE"/>
    <w:rsid w:val="00C61A6C"/>
    <w:rsid w:val="00C61DB0"/>
    <w:rsid w:val="00C62313"/>
    <w:rsid w:val="00C6246A"/>
    <w:rsid w:val="00C628C0"/>
    <w:rsid w:val="00C62AAC"/>
    <w:rsid w:val="00C62EDC"/>
    <w:rsid w:val="00C62FC3"/>
    <w:rsid w:val="00C6323C"/>
    <w:rsid w:val="00C63BB0"/>
    <w:rsid w:val="00C63DD0"/>
    <w:rsid w:val="00C63DFE"/>
    <w:rsid w:val="00C63F76"/>
    <w:rsid w:val="00C640B1"/>
    <w:rsid w:val="00C6429B"/>
    <w:rsid w:val="00C647B5"/>
    <w:rsid w:val="00C64C44"/>
    <w:rsid w:val="00C6530A"/>
    <w:rsid w:val="00C6553D"/>
    <w:rsid w:val="00C65784"/>
    <w:rsid w:val="00C6583D"/>
    <w:rsid w:val="00C658AF"/>
    <w:rsid w:val="00C658B4"/>
    <w:rsid w:val="00C65AAE"/>
    <w:rsid w:val="00C65BAF"/>
    <w:rsid w:val="00C6604F"/>
    <w:rsid w:val="00C660E7"/>
    <w:rsid w:val="00C6640F"/>
    <w:rsid w:val="00C6644D"/>
    <w:rsid w:val="00C6652C"/>
    <w:rsid w:val="00C66FD1"/>
    <w:rsid w:val="00C675E7"/>
    <w:rsid w:val="00C675F1"/>
    <w:rsid w:val="00C67781"/>
    <w:rsid w:val="00C67F99"/>
    <w:rsid w:val="00C71F70"/>
    <w:rsid w:val="00C724C4"/>
    <w:rsid w:val="00C7301C"/>
    <w:rsid w:val="00C739E3"/>
    <w:rsid w:val="00C73CAF"/>
    <w:rsid w:val="00C7447A"/>
    <w:rsid w:val="00C746BE"/>
    <w:rsid w:val="00C74A4E"/>
    <w:rsid w:val="00C74AE1"/>
    <w:rsid w:val="00C74B2B"/>
    <w:rsid w:val="00C74E25"/>
    <w:rsid w:val="00C74EE7"/>
    <w:rsid w:val="00C75384"/>
    <w:rsid w:val="00C755EE"/>
    <w:rsid w:val="00C75D6D"/>
    <w:rsid w:val="00C764C0"/>
    <w:rsid w:val="00C7660C"/>
    <w:rsid w:val="00C7661C"/>
    <w:rsid w:val="00C76A4A"/>
    <w:rsid w:val="00C76AA8"/>
    <w:rsid w:val="00C77454"/>
    <w:rsid w:val="00C7747A"/>
    <w:rsid w:val="00C77859"/>
    <w:rsid w:val="00C77882"/>
    <w:rsid w:val="00C77C52"/>
    <w:rsid w:val="00C77C9C"/>
    <w:rsid w:val="00C77E47"/>
    <w:rsid w:val="00C77E8C"/>
    <w:rsid w:val="00C80B0B"/>
    <w:rsid w:val="00C80FB2"/>
    <w:rsid w:val="00C81E9D"/>
    <w:rsid w:val="00C82514"/>
    <w:rsid w:val="00C82535"/>
    <w:rsid w:val="00C826DC"/>
    <w:rsid w:val="00C8309C"/>
    <w:rsid w:val="00C8311A"/>
    <w:rsid w:val="00C83162"/>
    <w:rsid w:val="00C83E0C"/>
    <w:rsid w:val="00C84B0E"/>
    <w:rsid w:val="00C850CF"/>
    <w:rsid w:val="00C8537D"/>
    <w:rsid w:val="00C8576A"/>
    <w:rsid w:val="00C859B4"/>
    <w:rsid w:val="00C85C43"/>
    <w:rsid w:val="00C85CAC"/>
    <w:rsid w:val="00C85F28"/>
    <w:rsid w:val="00C86667"/>
    <w:rsid w:val="00C86A8F"/>
    <w:rsid w:val="00C86D67"/>
    <w:rsid w:val="00C86F72"/>
    <w:rsid w:val="00C873A4"/>
    <w:rsid w:val="00C87547"/>
    <w:rsid w:val="00C87899"/>
    <w:rsid w:val="00C87A33"/>
    <w:rsid w:val="00C87D48"/>
    <w:rsid w:val="00C9080A"/>
    <w:rsid w:val="00C92377"/>
    <w:rsid w:val="00C92E74"/>
    <w:rsid w:val="00C935D0"/>
    <w:rsid w:val="00C9364C"/>
    <w:rsid w:val="00C93672"/>
    <w:rsid w:val="00C943AA"/>
    <w:rsid w:val="00C94561"/>
    <w:rsid w:val="00C94F37"/>
    <w:rsid w:val="00C94F69"/>
    <w:rsid w:val="00C95334"/>
    <w:rsid w:val="00C953B3"/>
    <w:rsid w:val="00C95A3C"/>
    <w:rsid w:val="00C95FC3"/>
    <w:rsid w:val="00C9714F"/>
    <w:rsid w:val="00C97199"/>
    <w:rsid w:val="00C97615"/>
    <w:rsid w:val="00C97787"/>
    <w:rsid w:val="00C9782B"/>
    <w:rsid w:val="00C9784F"/>
    <w:rsid w:val="00C97BF8"/>
    <w:rsid w:val="00C97D50"/>
    <w:rsid w:val="00C97E5A"/>
    <w:rsid w:val="00CA11F8"/>
    <w:rsid w:val="00CA153C"/>
    <w:rsid w:val="00CA15DC"/>
    <w:rsid w:val="00CA1AB2"/>
    <w:rsid w:val="00CA1BDF"/>
    <w:rsid w:val="00CA1FAF"/>
    <w:rsid w:val="00CA2003"/>
    <w:rsid w:val="00CA2455"/>
    <w:rsid w:val="00CA2B21"/>
    <w:rsid w:val="00CA3462"/>
    <w:rsid w:val="00CA34B2"/>
    <w:rsid w:val="00CA3E8E"/>
    <w:rsid w:val="00CA4170"/>
    <w:rsid w:val="00CA4254"/>
    <w:rsid w:val="00CA437C"/>
    <w:rsid w:val="00CA46DB"/>
    <w:rsid w:val="00CA489C"/>
    <w:rsid w:val="00CA4AD8"/>
    <w:rsid w:val="00CA4BF3"/>
    <w:rsid w:val="00CA4C9C"/>
    <w:rsid w:val="00CA4D7C"/>
    <w:rsid w:val="00CA5260"/>
    <w:rsid w:val="00CA582D"/>
    <w:rsid w:val="00CA58E7"/>
    <w:rsid w:val="00CA5996"/>
    <w:rsid w:val="00CA5E31"/>
    <w:rsid w:val="00CA62A3"/>
    <w:rsid w:val="00CA6557"/>
    <w:rsid w:val="00CA7703"/>
    <w:rsid w:val="00CA774E"/>
    <w:rsid w:val="00CA7C50"/>
    <w:rsid w:val="00CB0CD7"/>
    <w:rsid w:val="00CB1046"/>
    <w:rsid w:val="00CB1124"/>
    <w:rsid w:val="00CB1145"/>
    <w:rsid w:val="00CB13C4"/>
    <w:rsid w:val="00CB13CE"/>
    <w:rsid w:val="00CB1A93"/>
    <w:rsid w:val="00CB2005"/>
    <w:rsid w:val="00CB2347"/>
    <w:rsid w:val="00CB273E"/>
    <w:rsid w:val="00CB29B7"/>
    <w:rsid w:val="00CB2C1D"/>
    <w:rsid w:val="00CB4347"/>
    <w:rsid w:val="00CB43B7"/>
    <w:rsid w:val="00CB4757"/>
    <w:rsid w:val="00CB4E27"/>
    <w:rsid w:val="00CB4F0F"/>
    <w:rsid w:val="00CB509D"/>
    <w:rsid w:val="00CB51DC"/>
    <w:rsid w:val="00CB5BA7"/>
    <w:rsid w:val="00CB615A"/>
    <w:rsid w:val="00CB6496"/>
    <w:rsid w:val="00CB6547"/>
    <w:rsid w:val="00CB7071"/>
    <w:rsid w:val="00CB7862"/>
    <w:rsid w:val="00CB7C03"/>
    <w:rsid w:val="00CB7C72"/>
    <w:rsid w:val="00CB7D37"/>
    <w:rsid w:val="00CC0078"/>
    <w:rsid w:val="00CC04F2"/>
    <w:rsid w:val="00CC0923"/>
    <w:rsid w:val="00CC0DBA"/>
    <w:rsid w:val="00CC0FCA"/>
    <w:rsid w:val="00CC10CA"/>
    <w:rsid w:val="00CC16B5"/>
    <w:rsid w:val="00CC1820"/>
    <w:rsid w:val="00CC1932"/>
    <w:rsid w:val="00CC1A7F"/>
    <w:rsid w:val="00CC1BC0"/>
    <w:rsid w:val="00CC2075"/>
    <w:rsid w:val="00CC23FC"/>
    <w:rsid w:val="00CC2856"/>
    <w:rsid w:val="00CC2BC4"/>
    <w:rsid w:val="00CC2D15"/>
    <w:rsid w:val="00CC36B8"/>
    <w:rsid w:val="00CC38A4"/>
    <w:rsid w:val="00CC4227"/>
    <w:rsid w:val="00CC4D88"/>
    <w:rsid w:val="00CC5D65"/>
    <w:rsid w:val="00CC5F9B"/>
    <w:rsid w:val="00CC6501"/>
    <w:rsid w:val="00CC6533"/>
    <w:rsid w:val="00CC65CE"/>
    <w:rsid w:val="00CC6D9C"/>
    <w:rsid w:val="00CC6E42"/>
    <w:rsid w:val="00CC7CA7"/>
    <w:rsid w:val="00CC7EEF"/>
    <w:rsid w:val="00CD0DC8"/>
    <w:rsid w:val="00CD0EF0"/>
    <w:rsid w:val="00CD130B"/>
    <w:rsid w:val="00CD1AC3"/>
    <w:rsid w:val="00CD1F51"/>
    <w:rsid w:val="00CD230D"/>
    <w:rsid w:val="00CD23DD"/>
    <w:rsid w:val="00CD26F2"/>
    <w:rsid w:val="00CD2E7F"/>
    <w:rsid w:val="00CD2F81"/>
    <w:rsid w:val="00CD30AF"/>
    <w:rsid w:val="00CD30CB"/>
    <w:rsid w:val="00CD31C3"/>
    <w:rsid w:val="00CD38CC"/>
    <w:rsid w:val="00CD3E35"/>
    <w:rsid w:val="00CD4408"/>
    <w:rsid w:val="00CD44FA"/>
    <w:rsid w:val="00CD4886"/>
    <w:rsid w:val="00CD4F5A"/>
    <w:rsid w:val="00CD5A3E"/>
    <w:rsid w:val="00CD5F4F"/>
    <w:rsid w:val="00CD5F8B"/>
    <w:rsid w:val="00CD686B"/>
    <w:rsid w:val="00CD6CD7"/>
    <w:rsid w:val="00CD782E"/>
    <w:rsid w:val="00CD7B82"/>
    <w:rsid w:val="00CE08D3"/>
    <w:rsid w:val="00CE0C55"/>
    <w:rsid w:val="00CE0DF3"/>
    <w:rsid w:val="00CE1068"/>
    <w:rsid w:val="00CE14E8"/>
    <w:rsid w:val="00CE1D46"/>
    <w:rsid w:val="00CE22F0"/>
    <w:rsid w:val="00CE2B0A"/>
    <w:rsid w:val="00CE3A0A"/>
    <w:rsid w:val="00CE3A4E"/>
    <w:rsid w:val="00CE3BBC"/>
    <w:rsid w:val="00CE442E"/>
    <w:rsid w:val="00CE4452"/>
    <w:rsid w:val="00CE465A"/>
    <w:rsid w:val="00CE4A59"/>
    <w:rsid w:val="00CE5762"/>
    <w:rsid w:val="00CE582D"/>
    <w:rsid w:val="00CE5FD9"/>
    <w:rsid w:val="00CE616C"/>
    <w:rsid w:val="00CE6578"/>
    <w:rsid w:val="00CE6643"/>
    <w:rsid w:val="00CE6B97"/>
    <w:rsid w:val="00CE79F4"/>
    <w:rsid w:val="00CE7A31"/>
    <w:rsid w:val="00CF00E3"/>
    <w:rsid w:val="00CF01B3"/>
    <w:rsid w:val="00CF03EE"/>
    <w:rsid w:val="00CF0A95"/>
    <w:rsid w:val="00CF0BC4"/>
    <w:rsid w:val="00CF0CD6"/>
    <w:rsid w:val="00CF128D"/>
    <w:rsid w:val="00CF12E5"/>
    <w:rsid w:val="00CF14C2"/>
    <w:rsid w:val="00CF15DD"/>
    <w:rsid w:val="00CF2260"/>
    <w:rsid w:val="00CF347D"/>
    <w:rsid w:val="00CF3496"/>
    <w:rsid w:val="00CF3F5B"/>
    <w:rsid w:val="00CF4624"/>
    <w:rsid w:val="00CF4B33"/>
    <w:rsid w:val="00CF4D9C"/>
    <w:rsid w:val="00CF504B"/>
    <w:rsid w:val="00CF66C1"/>
    <w:rsid w:val="00CF699E"/>
    <w:rsid w:val="00CF6D62"/>
    <w:rsid w:val="00CF6E3F"/>
    <w:rsid w:val="00CF6F24"/>
    <w:rsid w:val="00CF7042"/>
    <w:rsid w:val="00CF758D"/>
    <w:rsid w:val="00CF76C3"/>
    <w:rsid w:val="00CF775E"/>
    <w:rsid w:val="00CF788A"/>
    <w:rsid w:val="00CF7DE4"/>
    <w:rsid w:val="00CF7F84"/>
    <w:rsid w:val="00D001D8"/>
    <w:rsid w:val="00D01693"/>
    <w:rsid w:val="00D01B69"/>
    <w:rsid w:val="00D01CE2"/>
    <w:rsid w:val="00D01DD3"/>
    <w:rsid w:val="00D022B2"/>
    <w:rsid w:val="00D0269A"/>
    <w:rsid w:val="00D02CA5"/>
    <w:rsid w:val="00D02EDE"/>
    <w:rsid w:val="00D0321E"/>
    <w:rsid w:val="00D03DC2"/>
    <w:rsid w:val="00D042D4"/>
    <w:rsid w:val="00D04863"/>
    <w:rsid w:val="00D04C77"/>
    <w:rsid w:val="00D04DA5"/>
    <w:rsid w:val="00D05158"/>
    <w:rsid w:val="00D056BE"/>
    <w:rsid w:val="00D05DE7"/>
    <w:rsid w:val="00D05F6F"/>
    <w:rsid w:val="00D063C4"/>
    <w:rsid w:val="00D0663D"/>
    <w:rsid w:val="00D06850"/>
    <w:rsid w:val="00D068EA"/>
    <w:rsid w:val="00D06920"/>
    <w:rsid w:val="00D0695F"/>
    <w:rsid w:val="00D06C84"/>
    <w:rsid w:val="00D0731C"/>
    <w:rsid w:val="00D07345"/>
    <w:rsid w:val="00D07BB1"/>
    <w:rsid w:val="00D10CE2"/>
    <w:rsid w:val="00D10E3C"/>
    <w:rsid w:val="00D11518"/>
    <w:rsid w:val="00D1184D"/>
    <w:rsid w:val="00D119E3"/>
    <w:rsid w:val="00D11AFC"/>
    <w:rsid w:val="00D11C21"/>
    <w:rsid w:val="00D12213"/>
    <w:rsid w:val="00D1243E"/>
    <w:rsid w:val="00D127AE"/>
    <w:rsid w:val="00D13465"/>
    <w:rsid w:val="00D1348B"/>
    <w:rsid w:val="00D13718"/>
    <w:rsid w:val="00D13D6A"/>
    <w:rsid w:val="00D14F49"/>
    <w:rsid w:val="00D167E6"/>
    <w:rsid w:val="00D16D68"/>
    <w:rsid w:val="00D16F02"/>
    <w:rsid w:val="00D170A8"/>
    <w:rsid w:val="00D171B7"/>
    <w:rsid w:val="00D1787B"/>
    <w:rsid w:val="00D17C7A"/>
    <w:rsid w:val="00D17CCE"/>
    <w:rsid w:val="00D2035A"/>
    <w:rsid w:val="00D21376"/>
    <w:rsid w:val="00D21545"/>
    <w:rsid w:val="00D2181D"/>
    <w:rsid w:val="00D21880"/>
    <w:rsid w:val="00D21B7D"/>
    <w:rsid w:val="00D224F1"/>
    <w:rsid w:val="00D22CF3"/>
    <w:rsid w:val="00D22DFF"/>
    <w:rsid w:val="00D22F89"/>
    <w:rsid w:val="00D23506"/>
    <w:rsid w:val="00D2380A"/>
    <w:rsid w:val="00D2419C"/>
    <w:rsid w:val="00D248F1"/>
    <w:rsid w:val="00D24EB2"/>
    <w:rsid w:val="00D25098"/>
    <w:rsid w:val="00D2591B"/>
    <w:rsid w:val="00D25A43"/>
    <w:rsid w:val="00D25CBF"/>
    <w:rsid w:val="00D25DFC"/>
    <w:rsid w:val="00D26085"/>
    <w:rsid w:val="00D2681D"/>
    <w:rsid w:val="00D26A95"/>
    <w:rsid w:val="00D26DDF"/>
    <w:rsid w:val="00D27262"/>
    <w:rsid w:val="00D27727"/>
    <w:rsid w:val="00D2798C"/>
    <w:rsid w:val="00D27AF9"/>
    <w:rsid w:val="00D30497"/>
    <w:rsid w:val="00D304CC"/>
    <w:rsid w:val="00D30616"/>
    <w:rsid w:val="00D3080A"/>
    <w:rsid w:val="00D30BBE"/>
    <w:rsid w:val="00D30D6D"/>
    <w:rsid w:val="00D3115C"/>
    <w:rsid w:val="00D312E5"/>
    <w:rsid w:val="00D314DD"/>
    <w:rsid w:val="00D31D54"/>
    <w:rsid w:val="00D32057"/>
    <w:rsid w:val="00D320B3"/>
    <w:rsid w:val="00D327BF"/>
    <w:rsid w:val="00D328D3"/>
    <w:rsid w:val="00D32C2C"/>
    <w:rsid w:val="00D32DFD"/>
    <w:rsid w:val="00D3334F"/>
    <w:rsid w:val="00D336EB"/>
    <w:rsid w:val="00D338A4"/>
    <w:rsid w:val="00D33E31"/>
    <w:rsid w:val="00D34480"/>
    <w:rsid w:val="00D347EA"/>
    <w:rsid w:val="00D349F5"/>
    <w:rsid w:val="00D34C00"/>
    <w:rsid w:val="00D35035"/>
    <w:rsid w:val="00D350B2"/>
    <w:rsid w:val="00D35141"/>
    <w:rsid w:val="00D353D9"/>
    <w:rsid w:val="00D35553"/>
    <w:rsid w:val="00D368EA"/>
    <w:rsid w:val="00D36B39"/>
    <w:rsid w:val="00D36E42"/>
    <w:rsid w:val="00D36E43"/>
    <w:rsid w:val="00D3707C"/>
    <w:rsid w:val="00D37C0E"/>
    <w:rsid w:val="00D37EE5"/>
    <w:rsid w:val="00D40008"/>
    <w:rsid w:val="00D40550"/>
    <w:rsid w:val="00D40B2B"/>
    <w:rsid w:val="00D4141D"/>
    <w:rsid w:val="00D4160C"/>
    <w:rsid w:val="00D4272D"/>
    <w:rsid w:val="00D427F6"/>
    <w:rsid w:val="00D43CA4"/>
    <w:rsid w:val="00D4416B"/>
    <w:rsid w:val="00D44714"/>
    <w:rsid w:val="00D44DF9"/>
    <w:rsid w:val="00D44E7D"/>
    <w:rsid w:val="00D4509E"/>
    <w:rsid w:val="00D45385"/>
    <w:rsid w:val="00D45977"/>
    <w:rsid w:val="00D46BEC"/>
    <w:rsid w:val="00D46D41"/>
    <w:rsid w:val="00D4738E"/>
    <w:rsid w:val="00D4758E"/>
    <w:rsid w:val="00D4773A"/>
    <w:rsid w:val="00D47BBD"/>
    <w:rsid w:val="00D500B6"/>
    <w:rsid w:val="00D505E6"/>
    <w:rsid w:val="00D508B5"/>
    <w:rsid w:val="00D51497"/>
    <w:rsid w:val="00D51831"/>
    <w:rsid w:val="00D51A04"/>
    <w:rsid w:val="00D51C33"/>
    <w:rsid w:val="00D51F1E"/>
    <w:rsid w:val="00D52009"/>
    <w:rsid w:val="00D527C0"/>
    <w:rsid w:val="00D52CE9"/>
    <w:rsid w:val="00D53463"/>
    <w:rsid w:val="00D54307"/>
    <w:rsid w:val="00D54635"/>
    <w:rsid w:val="00D5497D"/>
    <w:rsid w:val="00D54D14"/>
    <w:rsid w:val="00D556E0"/>
    <w:rsid w:val="00D55F5E"/>
    <w:rsid w:val="00D5619C"/>
    <w:rsid w:val="00D567B9"/>
    <w:rsid w:val="00D5682E"/>
    <w:rsid w:val="00D569F4"/>
    <w:rsid w:val="00D56E99"/>
    <w:rsid w:val="00D56FD5"/>
    <w:rsid w:val="00D570A5"/>
    <w:rsid w:val="00D57159"/>
    <w:rsid w:val="00D574D7"/>
    <w:rsid w:val="00D5781F"/>
    <w:rsid w:val="00D57D52"/>
    <w:rsid w:val="00D57DC0"/>
    <w:rsid w:val="00D6064F"/>
    <w:rsid w:val="00D60F35"/>
    <w:rsid w:val="00D60FAB"/>
    <w:rsid w:val="00D61C41"/>
    <w:rsid w:val="00D621D4"/>
    <w:rsid w:val="00D62712"/>
    <w:rsid w:val="00D62CC4"/>
    <w:rsid w:val="00D62DC5"/>
    <w:rsid w:val="00D63277"/>
    <w:rsid w:val="00D64081"/>
    <w:rsid w:val="00D64141"/>
    <w:rsid w:val="00D64252"/>
    <w:rsid w:val="00D64C5D"/>
    <w:rsid w:val="00D64C9A"/>
    <w:rsid w:val="00D64D5B"/>
    <w:rsid w:val="00D66894"/>
    <w:rsid w:val="00D66B1A"/>
    <w:rsid w:val="00D66F4C"/>
    <w:rsid w:val="00D670C2"/>
    <w:rsid w:val="00D67C8A"/>
    <w:rsid w:val="00D7008B"/>
    <w:rsid w:val="00D702AA"/>
    <w:rsid w:val="00D7035C"/>
    <w:rsid w:val="00D70FFF"/>
    <w:rsid w:val="00D71909"/>
    <w:rsid w:val="00D71A0E"/>
    <w:rsid w:val="00D71A4B"/>
    <w:rsid w:val="00D71CDC"/>
    <w:rsid w:val="00D72571"/>
    <w:rsid w:val="00D72808"/>
    <w:rsid w:val="00D72899"/>
    <w:rsid w:val="00D729EB"/>
    <w:rsid w:val="00D729FE"/>
    <w:rsid w:val="00D72ACF"/>
    <w:rsid w:val="00D72B90"/>
    <w:rsid w:val="00D72C1C"/>
    <w:rsid w:val="00D73498"/>
    <w:rsid w:val="00D7353E"/>
    <w:rsid w:val="00D735F5"/>
    <w:rsid w:val="00D738C4"/>
    <w:rsid w:val="00D73928"/>
    <w:rsid w:val="00D74016"/>
    <w:rsid w:val="00D742C5"/>
    <w:rsid w:val="00D742E0"/>
    <w:rsid w:val="00D74DA2"/>
    <w:rsid w:val="00D754E1"/>
    <w:rsid w:val="00D75645"/>
    <w:rsid w:val="00D75964"/>
    <w:rsid w:val="00D759FB"/>
    <w:rsid w:val="00D75C65"/>
    <w:rsid w:val="00D75D9C"/>
    <w:rsid w:val="00D75E0D"/>
    <w:rsid w:val="00D76327"/>
    <w:rsid w:val="00D768F0"/>
    <w:rsid w:val="00D76907"/>
    <w:rsid w:val="00D76C57"/>
    <w:rsid w:val="00D77913"/>
    <w:rsid w:val="00D77AFF"/>
    <w:rsid w:val="00D806BB"/>
    <w:rsid w:val="00D81191"/>
    <w:rsid w:val="00D82381"/>
    <w:rsid w:val="00D823B8"/>
    <w:rsid w:val="00D824B7"/>
    <w:rsid w:val="00D82CF1"/>
    <w:rsid w:val="00D82D3B"/>
    <w:rsid w:val="00D82EAD"/>
    <w:rsid w:val="00D831AC"/>
    <w:rsid w:val="00D83331"/>
    <w:rsid w:val="00D83A20"/>
    <w:rsid w:val="00D84052"/>
    <w:rsid w:val="00D84575"/>
    <w:rsid w:val="00D84B7B"/>
    <w:rsid w:val="00D84D23"/>
    <w:rsid w:val="00D84D79"/>
    <w:rsid w:val="00D85DE3"/>
    <w:rsid w:val="00D864B1"/>
    <w:rsid w:val="00D86AF9"/>
    <w:rsid w:val="00D86BE8"/>
    <w:rsid w:val="00D86DBE"/>
    <w:rsid w:val="00D87255"/>
    <w:rsid w:val="00D872D2"/>
    <w:rsid w:val="00D87365"/>
    <w:rsid w:val="00D87953"/>
    <w:rsid w:val="00D87B68"/>
    <w:rsid w:val="00D87FEB"/>
    <w:rsid w:val="00D90427"/>
    <w:rsid w:val="00D90B0D"/>
    <w:rsid w:val="00D910BD"/>
    <w:rsid w:val="00D9161A"/>
    <w:rsid w:val="00D92924"/>
    <w:rsid w:val="00D92927"/>
    <w:rsid w:val="00D929D4"/>
    <w:rsid w:val="00D92EB8"/>
    <w:rsid w:val="00D93198"/>
    <w:rsid w:val="00D933CC"/>
    <w:rsid w:val="00D934B8"/>
    <w:rsid w:val="00D938B8"/>
    <w:rsid w:val="00D93B77"/>
    <w:rsid w:val="00D94C18"/>
    <w:rsid w:val="00D94CD2"/>
    <w:rsid w:val="00D94E33"/>
    <w:rsid w:val="00D951D4"/>
    <w:rsid w:val="00D955C8"/>
    <w:rsid w:val="00D957D2"/>
    <w:rsid w:val="00D958BD"/>
    <w:rsid w:val="00D95A0A"/>
    <w:rsid w:val="00D95D02"/>
    <w:rsid w:val="00D95DB5"/>
    <w:rsid w:val="00D96F1E"/>
    <w:rsid w:val="00D97133"/>
    <w:rsid w:val="00D97FB1"/>
    <w:rsid w:val="00DA0156"/>
    <w:rsid w:val="00DA0BD2"/>
    <w:rsid w:val="00DA1369"/>
    <w:rsid w:val="00DA1658"/>
    <w:rsid w:val="00DA1BC8"/>
    <w:rsid w:val="00DA1E10"/>
    <w:rsid w:val="00DA21F8"/>
    <w:rsid w:val="00DA2AF5"/>
    <w:rsid w:val="00DA2DAD"/>
    <w:rsid w:val="00DA3060"/>
    <w:rsid w:val="00DA3691"/>
    <w:rsid w:val="00DA3A1C"/>
    <w:rsid w:val="00DA3F73"/>
    <w:rsid w:val="00DA430E"/>
    <w:rsid w:val="00DA435C"/>
    <w:rsid w:val="00DA45F8"/>
    <w:rsid w:val="00DA4AC8"/>
    <w:rsid w:val="00DA4EBA"/>
    <w:rsid w:val="00DA5006"/>
    <w:rsid w:val="00DA511F"/>
    <w:rsid w:val="00DA597C"/>
    <w:rsid w:val="00DA5F07"/>
    <w:rsid w:val="00DA68D3"/>
    <w:rsid w:val="00DA69F6"/>
    <w:rsid w:val="00DA6F4A"/>
    <w:rsid w:val="00DA6FC0"/>
    <w:rsid w:val="00DB0200"/>
    <w:rsid w:val="00DB080F"/>
    <w:rsid w:val="00DB0B16"/>
    <w:rsid w:val="00DB0C33"/>
    <w:rsid w:val="00DB1308"/>
    <w:rsid w:val="00DB1A55"/>
    <w:rsid w:val="00DB1C9E"/>
    <w:rsid w:val="00DB221E"/>
    <w:rsid w:val="00DB2683"/>
    <w:rsid w:val="00DB34F5"/>
    <w:rsid w:val="00DB428F"/>
    <w:rsid w:val="00DB4843"/>
    <w:rsid w:val="00DB4940"/>
    <w:rsid w:val="00DB4BA5"/>
    <w:rsid w:val="00DB4DA4"/>
    <w:rsid w:val="00DB4FD3"/>
    <w:rsid w:val="00DB5198"/>
    <w:rsid w:val="00DB556D"/>
    <w:rsid w:val="00DB558B"/>
    <w:rsid w:val="00DB586D"/>
    <w:rsid w:val="00DB5CC6"/>
    <w:rsid w:val="00DB612F"/>
    <w:rsid w:val="00DB6852"/>
    <w:rsid w:val="00DB69ED"/>
    <w:rsid w:val="00DB6A25"/>
    <w:rsid w:val="00DB7378"/>
    <w:rsid w:val="00DB7408"/>
    <w:rsid w:val="00DB76F3"/>
    <w:rsid w:val="00DB7ABD"/>
    <w:rsid w:val="00DC01F5"/>
    <w:rsid w:val="00DC0935"/>
    <w:rsid w:val="00DC0970"/>
    <w:rsid w:val="00DC0984"/>
    <w:rsid w:val="00DC0DE7"/>
    <w:rsid w:val="00DC184F"/>
    <w:rsid w:val="00DC1BDC"/>
    <w:rsid w:val="00DC2171"/>
    <w:rsid w:val="00DC2573"/>
    <w:rsid w:val="00DC27DC"/>
    <w:rsid w:val="00DC2CC0"/>
    <w:rsid w:val="00DC32CC"/>
    <w:rsid w:val="00DC34B0"/>
    <w:rsid w:val="00DC4064"/>
    <w:rsid w:val="00DC4816"/>
    <w:rsid w:val="00DC5251"/>
    <w:rsid w:val="00DC54BE"/>
    <w:rsid w:val="00DC5961"/>
    <w:rsid w:val="00DC5AAA"/>
    <w:rsid w:val="00DC5D69"/>
    <w:rsid w:val="00DC60E2"/>
    <w:rsid w:val="00DC6ACF"/>
    <w:rsid w:val="00DC6FF6"/>
    <w:rsid w:val="00DC713F"/>
    <w:rsid w:val="00DC7337"/>
    <w:rsid w:val="00DC76AE"/>
    <w:rsid w:val="00DC7DBF"/>
    <w:rsid w:val="00DC7F7F"/>
    <w:rsid w:val="00DD06F9"/>
    <w:rsid w:val="00DD0EBF"/>
    <w:rsid w:val="00DD118B"/>
    <w:rsid w:val="00DD1EB7"/>
    <w:rsid w:val="00DD1FB4"/>
    <w:rsid w:val="00DD219C"/>
    <w:rsid w:val="00DD22C2"/>
    <w:rsid w:val="00DD27B0"/>
    <w:rsid w:val="00DD2822"/>
    <w:rsid w:val="00DD2ABA"/>
    <w:rsid w:val="00DD2CAB"/>
    <w:rsid w:val="00DD2D9A"/>
    <w:rsid w:val="00DD32A9"/>
    <w:rsid w:val="00DD3DD3"/>
    <w:rsid w:val="00DD3EC4"/>
    <w:rsid w:val="00DD42F3"/>
    <w:rsid w:val="00DD497D"/>
    <w:rsid w:val="00DD5A22"/>
    <w:rsid w:val="00DD5A7B"/>
    <w:rsid w:val="00DD5D73"/>
    <w:rsid w:val="00DD6089"/>
    <w:rsid w:val="00DD6156"/>
    <w:rsid w:val="00DD631A"/>
    <w:rsid w:val="00DD7C12"/>
    <w:rsid w:val="00DD7DB0"/>
    <w:rsid w:val="00DE07F1"/>
    <w:rsid w:val="00DE0962"/>
    <w:rsid w:val="00DE13D7"/>
    <w:rsid w:val="00DE1DD2"/>
    <w:rsid w:val="00DE1DD6"/>
    <w:rsid w:val="00DE21E3"/>
    <w:rsid w:val="00DE2820"/>
    <w:rsid w:val="00DE2C69"/>
    <w:rsid w:val="00DE314D"/>
    <w:rsid w:val="00DE3431"/>
    <w:rsid w:val="00DE3C1D"/>
    <w:rsid w:val="00DE3CFA"/>
    <w:rsid w:val="00DE3ED6"/>
    <w:rsid w:val="00DE3FF7"/>
    <w:rsid w:val="00DE4306"/>
    <w:rsid w:val="00DE430C"/>
    <w:rsid w:val="00DE441C"/>
    <w:rsid w:val="00DE4749"/>
    <w:rsid w:val="00DE49B1"/>
    <w:rsid w:val="00DE4A0E"/>
    <w:rsid w:val="00DE5049"/>
    <w:rsid w:val="00DE5749"/>
    <w:rsid w:val="00DE5955"/>
    <w:rsid w:val="00DE5A1C"/>
    <w:rsid w:val="00DE5DC4"/>
    <w:rsid w:val="00DE5F3D"/>
    <w:rsid w:val="00DE625D"/>
    <w:rsid w:val="00DE6328"/>
    <w:rsid w:val="00DE654C"/>
    <w:rsid w:val="00DE67A5"/>
    <w:rsid w:val="00DE7193"/>
    <w:rsid w:val="00DE7475"/>
    <w:rsid w:val="00DE7643"/>
    <w:rsid w:val="00DE79F7"/>
    <w:rsid w:val="00DF02D4"/>
    <w:rsid w:val="00DF0AAE"/>
    <w:rsid w:val="00DF0CE5"/>
    <w:rsid w:val="00DF1D50"/>
    <w:rsid w:val="00DF1ECA"/>
    <w:rsid w:val="00DF21F7"/>
    <w:rsid w:val="00DF2368"/>
    <w:rsid w:val="00DF2B22"/>
    <w:rsid w:val="00DF2FBF"/>
    <w:rsid w:val="00DF32AB"/>
    <w:rsid w:val="00DF345B"/>
    <w:rsid w:val="00DF34A3"/>
    <w:rsid w:val="00DF3EC1"/>
    <w:rsid w:val="00DF3F65"/>
    <w:rsid w:val="00DF446D"/>
    <w:rsid w:val="00DF4699"/>
    <w:rsid w:val="00DF4EB6"/>
    <w:rsid w:val="00DF4FF4"/>
    <w:rsid w:val="00DF57FA"/>
    <w:rsid w:val="00DF5A1A"/>
    <w:rsid w:val="00DF5C53"/>
    <w:rsid w:val="00DF5DAB"/>
    <w:rsid w:val="00DF5E0E"/>
    <w:rsid w:val="00DF5FC1"/>
    <w:rsid w:val="00DF77A3"/>
    <w:rsid w:val="00DF7AA0"/>
    <w:rsid w:val="00DF7EDE"/>
    <w:rsid w:val="00E000BA"/>
    <w:rsid w:val="00E00A2E"/>
    <w:rsid w:val="00E00AC6"/>
    <w:rsid w:val="00E0117F"/>
    <w:rsid w:val="00E014AD"/>
    <w:rsid w:val="00E01CFB"/>
    <w:rsid w:val="00E01D99"/>
    <w:rsid w:val="00E02663"/>
    <w:rsid w:val="00E02F89"/>
    <w:rsid w:val="00E02FE5"/>
    <w:rsid w:val="00E031B7"/>
    <w:rsid w:val="00E035DF"/>
    <w:rsid w:val="00E037CD"/>
    <w:rsid w:val="00E0389E"/>
    <w:rsid w:val="00E0399F"/>
    <w:rsid w:val="00E03A4F"/>
    <w:rsid w:val="00E04E3E"/>
    <w:rsid w:val="00E05191"/>
    <w:rsid w:val="00E05728"/>
    <w:rsid w:val="00E05C35"/>
    <w:rsid w:val="00E06154"/>
    <w:rsid w:val="00E0625E"/>
    <w:rsid w:val="00E06348"/>
    <w:rsid w:val="00E066A8"/>
    <w:rsid w:val="00E06BF6"/>
    <w:rsid w:val="00E07958"/>
    <w:rsid w:val="00E07C63"/>
    <w:rsid w:val="00E10033"/>
    <w:rsid w:val="00E10375"/>
    <w:rsid w:val="00E10559"/>
    <w:rsid w:val="00E1085B"/>
    <w:rsid w:val="00E10B0B"/>
    <w:rsid w:val="00E11ACD"/>
    <w:rsid w:val="00E11C39"/>
    <w:rsid w:val="00E11D25"/>
    <w:rsid w:val="00E11D28"/>
    <w:rsid w:val="00E120CC"/>
    <w:rsid w:val="00E126E8"/>
    <w:rsid w:val="00E128E2"/>
    <w:rsid w:val="00E13053"/>
    <w:rsid w:val="00E13183"/>
    <w:rsid w:val="00E13391"/>
    <w:rsid w:val="00E13A75"/>
    <w:rsid w:val="00E13DA2"/>
    <w:rsid w:val="00E15409"/>
    <w:rsid w:val="00E16531"/>
    <w:rsid w:val="00E16A7F"/>
    <w:rsid w:val="00E16E2A"/>
    <w:rsid w:val="00E16FD9"/>
    <w:rsid w:val="00E170B6"/>
    <w:rsid w:val="00E17165"/>
    <w:rsid w:val="00E17241"/>
    <w:rsid w:val="00E173E1"/>
    <w:rsid w:val="00E17562"/>
    <w:rsid w:val="00E17D71"/>
    <w:rsid w:val="00E20413"/>
    <w:rsid w:val="00E20BC4"/>
    <w:rsid w:val="00E20FC8"/>
    <w:rsid w:val="00E21599"/>
    <w:rsid w:val="00E21B5B"/>
    <w:rsid w:val="00E21F96"/>
    <w:rsid w:val="00E22160"/>
    <w:rsid w:val="00E22A5C"/>
    <w:rsid w:val="00E22AFF"/>
    <w:rsid w:val="00E232A2"/>
    <w:rsid w:val="00E233FF"/>
    <w:rsid w:val="00E23412"/>
    <w:rsid w:val="00E236C6"/>
    <w:rsid w:val="00E23702"/>
    <w:rsid w:val="00E23811"/>
    <w:rsid w:val="00E23AC5"/>
    <w:rsid w:val="00E23B35"/>
    <w:rsid w:val="00E23C70"/>
    <w:rsid w:val="00E23C98"/>
    <w:rsid w:val="00E242EC"/>
    <w:rsid w:val="00E246BD"/>
    <w:rsid w:val="00E24834"/>
    <w:rsid w:val="00E24A0B"/>
    <w:rsid w:val="00E2555B"/>
    <w:rsid w:val="00E25C12"/>
    <w:rsid w:val="00E26281"/>
    <w:rsid w:val="00E26662"/>
    <w:rsid w:val="00E27138"/>
    <w:rsid w:val="00E2729D"/>
    <w:rsid w:val="00E273B6"/>
    <w:rsid w:val="00E275E5"/>
    <w:rsid w:val="00E306C4"/>
    <w:rsid w:val="00E30955"/>
    <w:rsid w:val="00E30B73"/>
    <w:rsid w:val="00E3135B"/>
    <w:rsid w:val="00E316DA"/>
    <w:rsid w:val="00E316F2"/>
    <w:rsid w:val="00E3178C"/>
    <w:rsid w:val="00E31C71"/>
    <w:rsid w:val="00E31E08"/>
    <w:rsid w:val="00E32698"/>
    <w:rsid w:val="00E326F0"/>
    <w:rsid w:val="00E32B00"/>
    <w:rsid w:val="00E32C0E"/>
    <w:rsid w:val="00E32E2D"/>
    <w:rsid w:val="00E335F8"/>
    <w:rsid w:val="00E33D5B"/>
    <w:rsid w:val="00E3405E"/>
    <w:rsid w:val="00E343E6"/>
    <w:rsid w:val="00E344C4"/>
    <w:rsid w:val="00E34558"/>
    <w:rsid w:val="00E34A42"/>
    <w:rsid w:val="00E34CF2"/>
    <w:rsid w:val="00E3653E"/>
    <w:rsid w:val="00E36B98"/>
    <w:rsid w:val="00E36CFD"/>
    <w:rsid w:val="00E36F32"/>
    <w:rsid w:val="00E3717F"/>
    <w:rsid w:val="00E37A78"/>
    <w:rsid w:val="00E37C12"/>
    <w:rsid w:val="00E4135D"/>
    <w:rsid w:val="00E41368"/>
    <w:rsid w:val="00E41587"/>
    <w:rsid w:val="00E41A85"/>
    <w:rsid w:val="00E41AA8"/>
    <w:rsid w:val="00E41AE1"/>
    <w:rsid w:val="00E41B38"/>
    <w:rsid w:val="00E424DB"/>
    <w:rsid w:val="00E4273D"/>
    <w:rsid w:val="00E42C0A"/>
    <w:rsid w:val="00E44506"/>
    <w:rsid w:val="00E44D4B"/>
    <w:rsid w:val="00E453BA"/>
    <w:rsid w:val="00E45922"/>
    <w:rsid w:val="00E45EA4"/>
    <w:rsid w:val="00E46310"/>
    <w:rsid w:val="00E4640E"/>
    <w:rsid w:val="00E472E2"/>
    <w:rsid w:val="00E472E4"/>
    <w:rsid w:val="00E47E26"/>
    <w:rsid w:val="00E47FEF"/>
    <w:rsid w:val="00E507A8"/>
    <w:rsid w:val="00E509B4"/>
    <w:rsid w:val="00E51054"/>
    <w:rsid w:val="00E51422"/>
    <w:rsid w:val="00E51428"/>
    <w:rsid w:val="00E516FB"/>
    <w:rsid w:val="00E51C74"/>
    <w:rsid w:val="00E522EA"/>
    <w:rsid w:val="00E526AD"/>
    <w:rsid w:val="00E5329A"/>
    <w:rsid w:val="00E532B0"/>
    <w:rsid w:val="00E53475"/>
    <w:rsid w:val="00E53812"/>
    <w:rsid w:val="00E53A62"/>
    <w:rsid w:val="00E54326"/>
    <w:rsid w:val="00E5463A"/>
    <w:rsid w:val="00E54B7C"/>
    <w:rsid w:val="00E5514C"/>
    <w:rsid w:val="00E55597"/>
    <w:rsid w:val="00E55689"/>
    <w:rsid w:val="00E5591C"/>
    <w:rsid w:val="00E55A55"/>
    <w:rsid w:val="00E55CE0"/>
    <w:rsid w:val="00E5612A"/>
    <w:rsid w:val="00E565A8"/>
    <w:rsid w:val="00E56BD0"/>
    <w:rsid w:val="00E56CD4"/>
    <w:rsid w:val="00E56E02"/>
    <w:rsid w:val="00E57115"/>
    <w:rsid w:val="00E571D5"/>
    <w:rsid w:val="00E5798F"/>
    <w:rsid w:val="00E57D3D"/>
    <w:rsid w:val="00E605AB"/>
    <w:rsid w:val="00E60919"/>
    <w:rsid w:val="00E60B83"/>
    <w:rsid w:val="00E60BFA"/>
    <w:rsid w:val="00E60CA3"/>
    <w:rsid w:val="00E60DAA"/>
    <w:rsid w:val="00E61287"/>
    <w:rsid w:val="00E61401"/>
    <w:rsid w:val="00E627E8"/>
    <w:rsid w:val="00E62E15"/>
    <w:rsid w:val="00E62FBB"/>
    <w:rsid w:val="00E631E7"/>
    <w:rsid w:val="00E63F75"/>
    <w:rsid w:val="00E640CF"/>
    <w:rsid w:val="00E64280"/>
    <w:rsid w:val="00E64451"/>
    <w:rsid w:val="00E64916"/>
    <w:rsid w:val="00E64BD9"/>
    <w:rsid w:val="00E656C0"/>
    <w:rsid w:val="00E65AD1"/>
    <w:rsid w:val="00E66253"/>
    <w:rsid w:val="00E66ABF"/>
    <w:rsid w:val="00E66F11"/>
    <w:rsid w:val="00E67137"/>
    <w:rsid w:val="00E67501"/>
    <w:rsid w:val="00E67DC5"/>
    <w:rsid w:val="00E67F22"/>
    <w:rsid w:val="00E700DB"/>
    <w:rsid w:val="00E709AF"/>
    <w:rsid w:val="00E711D3"/>
    <w:rsid w:val="00E71879"/>
    <w:rsid w:val="00E71DC5"/>
    <w:rsid w:val="00E71E7C"/>
    <w:rsid w:val="00E71E7F"/>
    <w:rsid w:val="00E72868"/>
    <w:rsid w:val="00E730C1"/>
    <w:rsid w:val="00E73492"/>
    <w:rsid w:val="00E746B2"/>
    <w:rsid w:val="00E7470E"/>
    <w:rsid w:val="00E74864"/>
    <w:rsid w:val="00E7507F"/>
    <w:rsid w:val="00E751BF"/>
    <w:rsid w:val="00E75294"/>
    <w:rsid w:val="00E7549F"/>
    <w:rsid w:val="00E75606"/>
    <w:rsid w:val="00E75930"/>
    <w:rsid w:val="00E75932"/>
    <w:rsid w:val="00E75ADC"/>
    <w:rsid w:val="00E76424"/>
    <w:rsid w:val="00E767DB"/>
    <w:rsid w:val="00E76A8C"/>
    <w:rsid w:val="00E76B8E"/>
    <w:rsid w:val="00E76F3B"/>
    <w:rsid w:val="00E7706B"/>
    <w:rsid w:val="00E770A7"/>
    <w:rsid w:val="00E77763"/>
    <w:rsid w:val="00E77EEA"/>
    <w:rsid w:val="00E802E7"/>
    <w:rsid w:val="00E803AE"/>
    <w:rsid w:val="00E80441"/>
    <w:rsid w:val="00E8128C"/>
    <w:rsid w:val="00E81A86"/>
    <w:rsid w:val="00E81E23"/>
    <w:rsid w:val="00E824C4"/>
    <w:rsid w:val="00E8250F"/>
    <w:rsid w:val="00E825CD"/>
    <w:rsid w:val="00E825F4"/>
    <w:rsid w:val="00E82D0E"/>
    <w:rsid w:val="00E8369E"/>
    <w:rsid w:val="00E841DE"/>
    <w:rsid w:val="00E84238"/>
    <w:rsid w:val="00E84256"/>
    <w:rsid w:val="00E849A8"/>
    <w:rsid w:val="00E85DAA"/>
    <w:rsid w:val="00E86095"/>
    <w:rsid w:val="00E863B4"/>
    <w:rsid w:val="00E86538"/>
    <w:rsid w:val="00E86C0A"/>
    <w:rsid w:val="00E86D13"/>
    <w:rsid w:val="00E874FF"/>
    <w:rsid w:val="00E900AC"/>
    <w:rsid w:val="00E908BD"/>
    <w:rsid w:val="00E90C4E"/>
    <w:rsid w:val="00E90CD1"/>
    <w:rsid w:val="00E90E74"/>
    <w:rsid w:val="00E9104C"/>
    <w:rsid w:val="00E9107E"/>
    <w:rsid w:val="00E91446"/>
    <w:rsid w:val="00E915DC"/>
    <w:rsid w:val="00E91830"/>
    <w:rsid w:val="00E91990"/>
    <w:rsid w:val="00E919F1"/>
    <w:rsid w:val="00E91CFA"/>
    <w:rsid w:val="00E91FE3"/>
    <w:rsid w:val="00E920C0"/>
    <w:rsid w:val="00E921A2"/>
    <w:rsid w:val="00E9268C"/>
    <w:rsid w:val="00E92774"/>
    <w:rsid w:val="00E928EA"/>
    <w:rsid w:val="00E92AEC"/>
    <w:rsid w:val="00E92FB4"/>
    <w:rsid w:val="00E92FE8"/>
    <w:rsid w:val="00E9311C"/>
    <w:rsid w:val="00E936CA"/>
    <w:rsid w:val="00E938C8"/>
    <w:rsid w:val="00E9441B"/>
    <w:rsid w:val="00E94462"/>
    <w:rsid w:val="00E96386"/>
    <w:rsid w:val="00E975CD"/>
    <w:rsid w:val="00E9760B"/>
    <w:rsid w:val="00E9763F"/>
    <w:rsid w:val="00E97962"/>
    <w:rsid w:val="00E97DC5"/>
    <w:rsid w:val="00E98E7F"/>
    <w:rsid w:val="00EA0135"/>
    <w:rsid w:val="00EA0475"/>
    <w:rsid w:val="00EA0524"/>
    <w:rsid w:val="00EA0804"/>
    <w:rsid w:val="00EA116E"/>
    <w:rsid w:val="00EA1473"/>
    <w:rsid w:val="00EA2774"/>
    <w:rsid w:val="00EA29B9"/>
    <w:rsid w:val="00EA2B5D"/>
    <w:rsid w:val="00EA2BD3"/>
    <w:rsid w:val="00EA2FA1"/>
    <w:rsid w:val="00EA2FE5"/>
    <w:rsid w:val="00EA345D"/>
    <w:rsid w:val="00EA3990"/>
    <w:rsid w:val="00EA408C"/>
    <w:rsid w:val="00EA48DD"/>
    <w:rsid w:val="00EA4E1C"/>
    <w:rsid w:val="00EA591D"/>
    <w:rsid w:val="00EA59F1"/>
    <w:rsid w:val="00EA61C7"/>
    <w:rsid w:val="00EA64CA"/>
    <w:rsid w:val="00EA65F3"/>
    <w:rsid w:val="00EA6D9A"/>
    <w:rsid w:val="00EA6E30"/>
    <w:rsid w:val="00EA7428"/>
    <w:rsid w:val="00EA77CD"/>
    <w:rsid w:val="00EA7E03"/>
    <w:rsid w:val="00EA7E47"/>
    <w:rsid w:val="00EA7F4E"/>
    <w:rsid w:val="00EB03BD"/>
    <w:rsid w:val="00EB0FDA"/>
    <w:rsid w:val="00EB0FFE"/>
    <w:rsid w:val="00EB16C8"/>
    <w:rsid w:val="00EB1AB9"/>
    <w:rsid w:val="00EB22CF"/>
    <w:rsid w:val="00EB244E"/>
    <w:rsid w:val="00EB27C2"/>
    <w:rsid w:val="00EB2802"/>
    <w:rsid w:val="00EB280F"/>
    <w:rsid w:val="00EB2832"/>
    <w:rsid w:val="00EB2B7C"/>
    <w:rsid w:val="00EB30ED"/>
    <w:rsid w:val="00EB33C7"/>
    <w:rsid w:val="00EB33EC"/>
    <w:rsid w:val="00EB3B96"/>
    <w:rsid w:val="00EB41CB"/>
    <w:rsid w:val="00EB4428"/>
    <w:rsid w:val="00EB44A8"/>
    <w:rsid w:val="00EB48B8"/>
    <w:rsid w:val="00EB4A1A"/>
    <w:rsid w:val="00EB4E5D"/>
    <w:rsid w:val="00EB5788"/>
    <w:rsid w:val="00EB58BE"/>
    <w:rsid w:val="00EB5FAA"/>
    <w:rsid w:val="00EB633F"/>
    <w:rsid w:val="00EB65F2"/>
    <w:rsid w:val="00EB665A"/>
    <w:rsid w:val="00EB6C4C"/>
    <w:rsid w:val="00EB6CDD"/>
    <w:rsid w:val="00EB7B20"/>
    <w:rsid w:val="00EC0123"/>
    <w:rsid w:val="00EC02A2"/>
    <w:rsid w:val="00EC09A4"/>
    <w:rsid w:val="00EC0DEC"/>
    <w:rsid w:val="00EC0DFA"/>
    <w:rsid w:val="00EC1068"/>
    <w:rsid w:val="00EC16BF"/>
    <w:rsid w:val="00EC17D9"/>
    <w:rsid w:val="00EC1849"/>
    <w:rsid w:val="00EC1BA7"/>
    <w:rsid w:val="00EC20AA"/>
    <w:rsid w:val="00EC2338"/>
    <w:rsid w:val="00EC236E"/>
    <w:rsid w:val="00EC2CF4"/>
    <w:rsid w:val="00EC3038"/>
    <w:rsid w:val="00EC34F7"/>
    <w:rsid w:val="00EC36F8"/>
    <w:rsid w:val="00EC3A15"/>
    <w:rsid w:val="00EC3A79"/>
    <w:rsid w:val="00EC3EB6"/>
    <w:rsid w:val="00EC4EA7"/>
    <w:rsid w:val="00EC4EBC"/>
    <w:rsid w:val="00EC51BA"/>
    <w:rsid w:val="00EC592B"/>
    <w:rsid w:val="00EC5995"/>
    <w:rsid w:val="00EC6B23"/>
    <w:rsid w:val="00EC6D2A"/>
    <w:rsid w:val="00EC717B"/>
    <w:rsid w:val="00EC78ED"/>
    <w:rsid w:val="00ED07A3"/>
    <w:rsid w:val="00ED0802"/>
    <w:rsid w:val="00ED0FE8"/>
    <w:rsid w:val="00ED115F"/>
    <w:rsid w:val="00ED137A"/>
    <w:rsid w:val="00ED1732"/>
    <w:rsid w:val="00ED19C5"/>
    <w:rsid w:val="00ED1C79"/>
    <w:rsid w:val="00ED2162"/>
    <w:rsid w:val="00ED22C5"/>
    <w:rsid w:val="00ED2386"/>
    <w:rsid w:val="00ED261E"/>
    <w:rsid w:val="00ED2B69"/>
    <w:rsid w:val="00ED2D32"/>
    <w:rsid w:val="00ED2D3D"/>
    <w:rsid w:val="00ED31E3"/>
    <w:rsid w:val="00ED32BA"/>
    <w:rsid w:val="00ED3483"/>
    <w:rsid w:val="00ED352C"/>
    <w:rsid w:val="00ED44AA"/>
    <w:rsid w:val="00ED45A2"/>
    <w:rsid w:val="00ED52D4"/>
    <w:rsid w:val="00ED57F7"/>
    <w:rsid w:val="00ED5D5B"/>
    <w:rsid w:val="00ED5F97"/>
    <w:rsid w:val="00ED6439"/>
    <w:rsid w:val="00ED6590"/>
    <w:rsid w:val="00ED68B1"/>
    <w:rsid w:val="00ED6D4C"/>
    <w:rsid w:val="00ED6D5E"/>
    <w:rsid w:val="00ED711F"/>
    <w:rsid w:val="00ED713C"/>
    <w:rsid w:val="00ED7508"/>
    <w:rsid w:val="00ED7608"/>
    <w:rsid w:val="00ED7705"/>
    <w:rsid w:val="00ED77BA"/>
    <w:rsid w:val="00ED7900"/>
    <w:rsid w:val="00ED7A20"/>
    <w:rsid w:val="00ED7B00"/>
    <w:rsid w:val="00ED7BB3"/>
    <w:rsid w:val="00EE07E9"/>
    <w:rsid w:val="00EE10FD"/>
    <w:rsid w:val="00EE1A6D"/>
    <w:rsid w:val="00EE1D12"/>
    <w:rsid w:val="00EE1E2E"/>
    <w:rsid w:val="00EE2689"/>
    <w:rsid w:val="00EE2E60"/>
    <w:rsid w:val="00EE302C"/>
    <w:rsid w:val="00EE3075"/>
    <w:rsid w:val="00EE309A"/>
    <w:rsid w:val="00EE31F6"/>
    <w:rsid w:val="00EE4C0D"/>
    <w:rsid w:val="00EE4E99"/>
    <w:rsid w:val="00EE5630"/>
    <w:rsid w:val="00EE5A11"/>
    <w:rsid w:val="00EE5D26"/>
    <w:rsid w:val="00EE5F1E"/>
    <w:rsid w:val="00EE6033"/>
    <w:rsid w:val="00EE6380"/>
    <w:rsid w:val="00EE658D"/>
    <w:rsid w:val="00EE6968"/>
    <w:rsid w:val="00EE7534"/>
    <w:rsid w:val="00EE7625"/>
    <w:rsid w:val="00EE7B95"/>
    <w:rsid w:val="00EE7E69"/>
    <w:rsid w:val="00EF06FC"/>
    <w:rsid w:val="00EF07E0"/>
    <w:rsid w:val="00EF0F70"/>
    <w:rsid w:val="00EF0FD5"/>
    <w:rsid w:val="00EF10C2"/>
    <w:rsid w:val="00EF1480"/>
    <w:rsid w:val="00EF1A7E"/>
    <w:rsid w:val="00EF1B31"/>
    <w:rsid w:val="00EF1DE1"/>
    <w:rsid w:val="00EF23A5"/>
    <w:rsid w:val="00EF2ADB"/>
    <w:rsid w:val="00EF2FD1"/>
    <w:rsid w:val="00EF3352"/>
    <w:rsid w:val="00EF3A4A"/>
    <w:rsid w:val="00EF4A01"/>
    <w:rsid w:val="00EF4F14"/>
    <w:rsid w:val="00EF513D"/>
    <w:rsid w:val="00EF51BA"/>
    <w:rsid w:val="00EF5314"/>
    <w:rsid w:val="00EF53B1"/>
    <w:rsid w:val="00EF569F"/>
    <w:rsid w:val="00EF5748"/>
    <w:rsid w:val="00EF5877"/>
    <w:rsid w:val="00EF5E8B"/>
    <w:rsid w:val="00EF6381"/>
    <w:rsid w:val="00EF6398"/>
    <w:rsid w:val="00EF63C2"/>
    <w:rsid w:val="00EF6584"/>
    <w:rsid w:val="00EF6723"/>
    <w:rsid w:val="00EF6785"/>
    <w:rsid w:val="00EF6805"/>
    <w:rsid w:val="00EF6CF4"/>
    <w:rsid w:val="00EF76C5"/>
    <w:rsid w:val="00EF775F"/>
    <w:rsid w:val="00F0034D"/>
    <w:rsid w:val="00F0096F"/>
    <w:rsid w:val="00F00F52"/>
    <w:rsid w:val="00F00FE3"/>
    <w:rsid w:val="00F013BE"/>
    <w:rsid w:val="00F017AA"/>
    <w:rsid w:val="00F01825"/>
    <w:rsid w:val="00F01892"/>
    <w:rsid w:val="00F01D0B"/>
    <w:rsid w:val="00F02103"/>
    <w:rsid w:val="00F02BC3"/>
    <w:rsid w:val="00F02C74"/>
    <w:rsid w:val="00F02F2D"/>
    <w:rsid w:val="00F035F0"/>
    <w:rsid w:val="00F03746"/>
    <w:rsid w:val="00F03A41"/>
    <w:rsid w:val="00F05A58"/>
    <w:rsid w:val="00F05D2F"/>
    <w:rsid w:val="00F05EBD"/>
    <w:rsid w:val="00F06343"/>
    <w:rsid w:val="00F0686C"/>
    <w:rsid w:val="00F07241"/>
    <w:rsid w:val="00F074E7"/>
    <w:rsid w:val="00F07F9F"/>
    <w:rsid w:val="00F10696"/>
    <w:rsid w:val="00F107A8"/>
    <w:rsid w:val="00F111A8"/>
    <w:rsid w:val="00F11A46"/>
    <w:rsid w:val="00F11C96"/>
    <w:rsid w:val="00F12017"/>
    <w:rsid w:val="00F12144"/>
    <w:rsid w:val="00F12146"/>
    <w:rsid w:val="00F123F5"/>
    <w:rsid w:val="00F1242D"/>
    <w:rsid w:val="00F125AF"/>
    <w:rsid w:val="00F12E96"/>
    <w:rsid w:val="00F12FA6"/>
    <w:rsid w:val="00F13676"/>
    <w:rsid w:val="00F13A68"/>
    <w:rsid w:val="00F145C7"/>
    <w:rsid w:val="00F14BD9"/>
    <w:rsid w:val="00F14EC7"/>
    <w:rsid w:val="00F153C5"/>
    <w:rsid w:val="00F154E6"/>
    <w:rsid w:val="00F15B48"/>
    <w:rsid w:val="00F15E5E"/>
    <w:rsid w:val="00F16375"/>
    <w:rsid w:val="00F16460"/>
    <w:rsid w:val="00F17043"/>
    <w:rsid w:val="00F17478"/>
    <w:rsid w:val="00F17BF8"/>
    <w:rsid w:val="00F17C36"/>
    <w:rsid w:val="00F2073E"/>
    <w:rsid w:val="00F20A73"/>
    <w:rsid w:val="00F20B3D"/>
    <w:rsid w:val="00F20CCB"/>
    <w:rsid w:val="00F21149"/>
    <w:rsid w:val="00F21613"/>
    <w:rsid w:val="00F2169D"/>
    <w:rsid w:val="00F21777"/>
    <w:rsid w:val="00F22C36"/>
    <w:rsid w:val="00F22C89"/>
    <w:rsid w:val="00F22C8E"/>
    <w:rsid w:val="00F236FF"/>
    <w:rsid w:val="00F238AD"/>
    <w:rsid w:val="00F238C0"/>
    <w:rsid w:val="00F23DCB"/>
    <w:rsid w:val="00F24748"/>
    <w:rsid w:val="00F24A59"/>
    <w:rsid w:val="00F24B31"/>
    <w:rsid w:val="00F2505D"/>
    <w:rsid w:val="00F25514"/>
    <w:rsid w:val="00F2672F"/>
    <w:rsid w:val="00F26754"/>
    <w:rsid w:val="00F26931"/>
    <w:rsid w:val="00F26A07"/>
    <w:rsid w:val="00F26C0F"/>
    <w:rsid w:val="00F2707D"/>
    <w:rsid w:val="00F27419"/>
    <w:rsid w:val="00F2785D"/>
    <w:rsid w:val="00F27A36"/>
    <w:rsid w:val="00F300AF"/>
    <w:rsid w:val="00F307B3"/>
    <w:rsid w:val="00F30DCB"/>
    <w:rsid w:val="00F3143D"/>
    <w:rsid w:val="00F31919"/>
    <w:rsid w:val="00F31AAD"/>
    <w:rsid w:val="00F322DA"/>
    <w:rsid w:val="00F32FD8"/>
    <w:rsid w:val="00F3317E"/>
    <w:rsid w:val="00F33817"/>
    <w:rsid w:val="00F3389E"/>
    <w:rsid w:val="00F33BF0"/>
    <w:rsid w:val="00F33F39"/>
    <w:rsid w:val="00F340F6"/>
    <w:rsid w:val="00F344B6"/>
    <w:rsid w:val="00F3451F"/>
    <w:rsid w:val="00F3467E"/>
    <w:rsid w:val="00F35A1E"/>
    <w:rsid w:val="00F36184"/>
    <w:rsid w:val="00F361DE"/>
    <w:rsid w:val="00F36EDF"/>
    <w:rsid w:val="00F37B20"/>
    <w:rsid w:val="00F37D9B"/>
    <w:rsid w:val="00F4014E"/>
    <w:rsid w:val="00F4031F"/>
    <w:rsid w:val="00F403CF"/>
    <w:rsid w:val="00F406D1"/>
    <w:rsid w:val="00F41D2E"/>
    <w:rsid w:val="00F420CF"/>
    <w:rsid w:val="00F4239A"/>
    <w:rsid w:val="00F423C8"/>
    <w:rsid w:val="00F42778"/>
    <w:rsid w:val="00F428A6"/>
    <w:rsid w:val="00F4294A"/>
    <w:rsid w:val="00F42AD8"/>
    <w:rsid w:val="00F42BBB"/>
    <w:rsid w:val="00F42CD5"/>
    <w:rsid w:val="00F42CEE"/>
    <w:rsid w:val="00F42D3C"/>
    <w:rsid w:val="00F4363D"/>
    <w:rsid w:val="00F439AD"/>
    <w:rsid w:val="00F44609"/>
    <w:rsid w:val="00F44946"/>
    <w:rsid w:val="00F44B4C"/>
    <w:rsid w:val="00F44E2A"/>
    <w:rsid w:val="00F455FB"/>
    <w:rsid w:val="00F45B4C"/>
    <w:rsid w:val="00F45ED7"/>
    <w:rsid w:val="00F460C2"/>
    <w:rsid w:val="00F460D2"/>
    <w:rsid w:val="00F463BE"/>
    <w:rsid w:val="00F46866"/>
    <w:rsid w:val="00F46A74"/>
    <w:rsid w:val="00F46E5E"/>
    <w:rsid w:val="00F4714A"/>
    <w:rsid w:val="00F4729B"/>
    <w:rsid w:val="00F4766F"/>
    <w:rsid w:val="00F50169"/>
    <w:rsid w:val="00F508BD"/>
    <w:rsid w:val="00F50A70"/>
    <w:rsid w:val="00F51782"/>
    <w:rsid w:val="00F51906"/>
    <w:rsid w:val="00F51C58"/>
    <w:rsid w:val="00F51FA2"/>
    <w:rsid w:val="00F52214"/>
    <w:rsid w:val="00F5289D"/>
    <w:rsid w:val="00F53109"/>
    <w:rsid w:val="00F531FE"/>
    <w:rsid w:val="00F537D5"/>
    <w:rsid w:val="00F537DC"/>
    <w:rsid w:val="00F53950"/>
    <w:rsid w:val="00F53A22"/>
    <w:rsid w:val="00F53A8A"/>
    <w:rsid w:val="00F53AA4"/>
    <w:rsid w:val="00F53D3D"/>
    <w:rsid w:val="00F53F32"/>
    <w:rsid w:val="00F545E9"/>
    <w:rsid w:val="00F54FA0"/>
    <w:rsid w:val="00F55264"/>
    <w:rsid w:val="00F55BFD"/>
    <w:rsid w:val="00F55F9D"/>
    <w:rsid w:val="00F56095"/>
    <w:rsid w:val="00F56F03"/>
    <w:rsid w:val="00F5717C"/>
    <w:rsid w:val="00F572C5"/>
    <w:rsid w:val="00F57437"/>
    <w:rsid w:val="00F57BAF"/>
    <w:rsid w:val="00F603FD"/>
    <w:rsid w:val="00F60AE0"/>
    <w:rsid w:val="00F60BBB"/>
    <w:rsid w:val="00F60E0F"/>
    <w:rsid w:val="00F61304"/>
    <w:rsid w:val="00F61473"/>
    <w:rsid w:val="00F62451"/>
    <w:rsid w:val="00F62AA1"/>
    <w:rsid w:val="00F62E83"/>
    <w:rsid w:val="00F6381A"/>
    <w:rsid w:val="00F63833"/>
    <w:rsid w:val="00F63C08"/>
    <w:rsid w:val="00F63D7B"/>
    <w:rsid w:val="00F64176"/>
    <w:rsid w:val="00F641C0"/>
    <w:rsid w:val="00F65019"/>
    <w:rsid w:val="00F653F8"/>
    <w:rsid w:val="00F662E7"/>
    <w:rsid w:val="00F665A7"/>
    <w:rsid w:val="00F66766"/>
    <w:rsid w:val="00F678E3"/>
    <w:rsid w:val="00F67964"/>
    <w:rsid w:val="00F700F4"/>
    <w:rsid w:val="00F70564"/>
    <w:rsid w:val="00F707E8"/>
    <w:rsid w:val="00F70A55"/>
    <w:rsid w:val="00F70AF9"/>
    <w:rsid w:val="00F71794"/>
    <w:rsid w:val="00F71A3F"/>
    <w:rsid w:val="00F71FD0"/>
    <w:rsid w:val="00F72342"/>
    <w:rsid w:val="00F725C8"/>
    <w:rsid w:val="00F72712"/>
    <w:rsid w:val="00F72DA6"/>
    <w:rsid w:val="00F72ED1"/>
    <w:rsid w:val="00F73073"/>
    <w:rsid w:val="00F73E97"/>
    <w:rsid w:val="00F74261"/>
    <w:rsid w:val="00F74262"/>
    <w:rsid w:val="00F742E7"/>
    <w:rsid w:val="00F7474D"/>
    <w:rsid w:val="00F748D6"/>
    <w:rsid w:val="00F752C7"/>
    <w:rsid w:val="00F7551B"/>
    <w:rsid w:val="00F755D7"/>
    <w:rsid w:val="00F75766"/>
    <w:rsid w:val="00F75CA7"/>
    <w:rsid w:val="00F75DB6"/>
    <w:rsid w:val="00F75FBA"/>
    <w:rsid w:val="00F76120"/>
    <w:rsid w:val="00F76828"/>
    <w:rsid w:val="00F77555"/>
    <w:rsid w:val="00F7755D"/>
    <w:rsid w:val="00F7773D"/>
    <w:rsid w:val="00F77828"/>
    <w:rsid w:val="00F77A7F"/>
    <w:rsid w:val="00F77E43"/>
    <w:rsid w:val="00F77F05"/>
    <w:rsid w:val="00F80086"/>
    <w:rsid w:val="00F802E3"/>
    <w:rsid w:val="00F80828"/>
    <w:rsid w:val="00F808CC"/>
    <w:rsid w:val="00F80F78"/>
    <w:rsid w:val="00F81036"/>
    <w:rsid w:val="00F81301"/>
    <w:rsid w:val="00F81466"/>
    <w:rsid w:val="00F821C5"/>
    <w:rsid w:val="00F822B7"/>
    <w:rsid w:val="00F8252C"/>
    <w:rsid w:val="00F82BE9"/>
    <w:rsid w:val="00F82BFC"/>
    <w:rsid w:val="00F835D6"/>
    <w:rsid w:val="00F83763"/>
    <w:rsid w:val="00F83FEF"/>
    <w:rsid w:val="00F84289"/>
    <w:rsid w:val="00F84465"/>
    <w:rsid w:val="00F8480E"/>
    <w:rsid w:val="00F84D82"/>
    <w:rsid w:val="00F8553A"/>
    <w:rsid w:val="00F8568A"/>
    <w:rsid w:val="00F859B6"/>
    <w:rsid w:val="00F859EA"/>
    <w:rsid w:val="00F864DD"/>
    <w:rsid w:val="00F8665F"/>
    <w:rsid w:val="00F86C06"/>
    <w:rsid w:val="00F8718F"/>
    <w:rsid w:val="00F8741C"/>
    <w:rsid w:val="00F87B88"/>
    <w:rsid w:val="00F87CD3"/>
    <w:rsid w:val="00F87D4B"/>
    <w:rsid w:val="00F90156"/>
    <w:rsid w:val="00F90318"/>
    <w:rsid w:val="00F9062D"/>
    <w:rsid w:val="00F9087C"/>
    <w:rsid w:val="00F90B75"/>
    <w:rsid w:val="00F91483"/>
    <w:rsid w:val="00F9186D"/>
    <w:rsid w:val="00F91A8E"/>
    <w:rsid w:val="00F91C88"/>
    <w:rsid w:val="00F927D0"/>
    <w:rsid w:val="00F92863"/>
    <w:rsid w:val="00F929BD"/>
    <w:rsid w:val="00F92D26"/>
    <w:rsid w:val="00F9356E"/>
    <w:rsid w:val="00F9369D"/>
    <w:rsid w:val="00F936C2"/>
    <w:rsid w:val="00F945B7"/>
    <w:rsid w:val="00F94809"/>
    <w:rsid w:val="00F95081"/>
    <w:rsid w:val="00F95830"/>
    <w:rsid w:val="00F9590D"/>
    <w:rsid w:val="00F95C06"/>
    <w:rsid w:val="00F96655"/>
    <w:rsid w:val="00F96D20"/>
    <w:rsid w:val="00F972F9"/>
    <w:rsid w:val="00F9FC22"/>
    <w:rsid w:val="00FA017E"/>
    <w:rsid w:val="00FA07B0"/>
    <w:rsid w:val="00FA11AE"/>
    <w:rsid w:val="00FA1A84"/>
    <w:rsid w:val="00FA1F86"/>
    <w:rsid w:val="00FA2461"/>
    <w:rsid w:val="00FA2B08"/>
    <w:rsid w:val="00FA35FA"/>
    <w:rsid w:val="00FA3AA3"/>
    <w:rsid w:val="00FA3F06"/>
    <w:rsid w:val="00FA3FD3"/>
    <w:rsid w:val="00FA414E"/>
    <w:rsid w:val="00FA429A"/>
    <w:rsid w:val="00FA4591"/>
    <w:rsid w:val="00FA4C3A"/>
    <w:rsid w:val="00FA4DC2"/>
    <w:rsid w:val="00FA4E04"/>
    <w:rsid w:val="00FA51CD"/>
    <w:rsid w:val="00FA567B"/>
    <w:rsid w:val="00FA58DB"/>
    <w:rsid w:val="00FA5A0B"/>
    <w:rsid w:val="00FA6362"/>
    <w:rsid w:val="00FA643E"/>
    <w:rsid w:val="00FA69D4"/>
    <w:rsid w:val="00FA6AA3"/>
    <w:rsid w:val="00FA7447"/>
    <w:rsid w:val="00FA79B1"/>
    <w:rsid w:val="00FA7E36"/>
    <w:rsid w:val="00FB0756"/>
    <w:rsid w:val="00FB1108"/>
    <w:rsid w:val="00FB15F9"/>
    <w:rsid w:val="00FB1825"/>
    <w:rsid w:val="00FB19A4"/>
    <w:rsid w:val="00FB1A5B"/>
    <w:rsid w:val="00FB227F"/>
    <w:rsid w:val="00FB231D"/>
    <w:rsid w:val="00FB2A7F"/>
    <w:rsid w:val="00FB321F"/>
    <w:rsid w:val="00FB38D9"/>
    <w:rsid w:val="00FB3B63"/>
    <w:rsid w:val="00FB3B9A"/>
    <w:rsid w:val="00FB480D"/>
    <w:rsid w:val="00FB486C"/>
    <w:rsid w:val="00FB5345"/>
    <w:rsid w:val="00FB5B06"/>
    <w:rsid w:val="00FB5F7B"/>
    <w:rsid w:val="00FB70A5"/>
    <w:rsid w:val="00FB72CE"/>
    <w:rsid w:val="00FC0682"/>
    <w:rsid w:val="00FC097C"/>
    <w:rsid w:val="00FC0AE4"/>
    <w:rsid w:val="00FC0C9B"/>
    <w:rsid w:val="00FC15AE"/>
    <w:rsid w:val="00FC18F7"/>
    <w:rsid w:val="00FC1901"/>
    <w:rsid w:val="00FC2A61"/>
    <w:rsid w:val="00FC2E1D"/>
    <w:rsid w:val="00FC2F21"/>
    <w:rsid w:val="00FC3182"/>
    <w:rsid w:val="00FC351D"/>
    <w:rsid w:val="00FC357E"/>
    <w:rsid w:val="00FC38FB"/>
    <w:rsid w:val="00FC4185"/>
    <w:rsid w:val="00FC4343"/>
    <w:rsid w:val="00FC4A39"/>
    <w:rsid w:val="00FC5B79"/>
    <w:rsid w:val="00FC6842"/>
    <w:rsid w:val="00FC6A40"/>
    <w:rsid w:val="00FC6C32"/>
    <w:rsid w:val="00FC7CD8"/>
    <w:rsid w:val="00FD01D1"/>
    <w:rsid w:val="00FD09E1"/>
    <w:rsid w:val="00FD1A57"/>
    <w:rsid w:val="00FD1FE6"/>
    <w:rsid w:val="00FD2141"/>
    <w:rsid w:val="00FD2A93"/>
    <w:rsid w:val="00FD2D45"/>
    <w:rsid w:val="00FD3441"/>
    <w:rsid w:val="00FD404B"/>
    <w:rsid w:val="00FD4B5C"/>
    <w:rsid w:val="00FD552D"/>
    <w:rsid w:val="00FD6FED"/>
    <w:rsid w:val="00FD70CA"/>
    <w:rsid w:val="00FD7160"/>
    <w:rsid w:val="00FD75D1"/>
    <w:rsid w:val="00FD7E93"/>
    <w:rsid w:val="00FE01BF"/>
    <w:rsid w:val="00FE020F"/>
    <w:rsid w:val="00FE05F6"/>
    <w:rsid w:val="00FE0C39"/>
    <w:rsid w:val="00FE0F04"/>
    <w:rsid w:val="00FE1371"/>
    <w:rsid w:val="00FE150C"/>
    <w:rsid w:val="00FE18B5"/>
    <w:rsid w:val="00FE1DF8"/>
    <w:rsid w:val="00FE22DF"/>
    <w:rsid w:val="00FE27DA"/>
    <w:rsid w:val="00FE392F"/>
    <w:rsid w:val="00FE3F88"/>
    <w:rsid w:val="00FE46EF"/>
    <w:rsid w:val="00FE4A76"/>
    <w:rsid w:val="00FE51DA"/>
    <w:rsid w:val="00FE5356"/>
    <w:rsid w:val="00FE6257"/>
    <w:rsid w:val="00FE6326"/>
    <w:rsid w:val="00FE66AF"/>
    <w:rsid w:val="00FE68AC"/>
    <w:rsid w:val="00FE6CD8"/>
    <w:rsid w:val="00FE6E1D"/>
    <w:rsid w:val="00FE6F3B"/>
    <w:rsid w:val="00FE7807"/>
    <w:rsid w:val="00FE7D5B"/>
    <w:rsid w:val="00FE7EFC"/>
    <w:rsid w:val="00FE7F5A"/>
    <w:rsid w:val="00FF0729"/>
    <w:rsid w:val="00FF07FF"/>
    <w:rsid w:val="00FF1211"/>
    <w:rsid w:val="00FF1F85"/>
    <w:rsid w:val="00FF20E0"/>
    <w:rsid w:val="00FF26DA"/>
    <w:rsid w:val="00FF298B"/>
    <w:rsid w:val="00FF2A06"/>
    <w:rsid w:val="00FF2B14"/>
    <w:rsid w:val="00FF3395"/>
    <w:rsid w:val="00FF359D"/>
    <w:rsid w:val="00FF383F"/>
    <w:rsid w:val="00FF3A98"/>
    <w:rsid w:val="00FF3ED5"/>
    <w:rsid w:val="00FF45BF"/>
    <w:rsid w:val="00FF4671"/>
    <w:rsid w:val="00FF4C16"/>
    <w:rsid w:val="00FF5401"/>
    <w:rsid w:val="00FF54D0"/>
    <w:rsid w:val="00FF55EF"/>
    <w:rsid w:val="00FF5CEC"/>
    <w:rsid w:val="00FF5DF2"/>
    <w:rsid w:val="00FF64E0"/>
    <w:rsid w:val="00FF6573"/>
    <w:rsid w:val="00FF6651"/>
    <w:rsid w:val="00FF68F2"/>
    <w:rsid w:val="00FF69BE"/>
    <w:rsid w:val="00FF6A34"/>
    <w:rsid w:val="00FF6ADA"/>
    <w:rsid w:val="00FF6D56"/>
    <w:rsid w:val="00FF70D6"/>
    <w:rsid w:val="00FF7B08"/>
    <w:rsid w:val="0133380A"/>
    <w:rsid w:val="01C6FEA0"/>
    <w:rsid w:val="01ED6B88"/>
    <w:rsid w:val="020A0DB1"/>
    <w:rsid w:val="024CD21C"/>
    <w:rsid w:val="0323E515"/>
    <w:rsid w:val="03BC5809"/>
    <w:rsid w:val="03C47765"/>
    <w:rsid w:val="04805DB0"/>
    <w:rsid w:val="04B83A58"/>
    <w:rsid w:val="050732FC"/>
    <w:rsid w:val="056DC4F2"/>
    <w:rsid w:val="0615D260"/>
    <w:rsid w:val="065955DF"/>
    <w:rsid w:val="067BD187"/>
    <w:rsid w:val="06A6E5E0"/>
    <w:rsid w:val="06DE70A3"/>
    <w:rsid w:val="06E3A8F1"/>
    <w:rsid w:val="06F097EB"/>
    <w:rsid w:val="06F21194"/>
    <w:rsid w:val="071233A1"/>
    <w:rsid w:val="07450CE7"/>
    <w:rsid w:val="0798D5B1"/>
    <w:rsid w:val="07B21118"/>
    <w:rsid w:val="07F56AC0"/>
    <w:rsid w:val="07F8D9F7"/>
    <w:rsid w:val="085655A1"/>
    <w:rsid w:val="08BB2B23"/>
    <w:rsid w:val="08BDCC8B"/>
    <w:rsid w:val="08FA9927"/>
    <w:rsid w:val="097230CB"/>
    <w:rsid w:val="09B2F6BF"/>
    <w:rsid w:val="09BEC6E9"/>
    <w:rsid w:val="0A47250A"/>
    <w:rsid w:val="0A6BAFC1"/>
    <w:rsid w:val="0A80835C"/>
    <w:rsid w:val="0ABF2479"/>
    <w:rsid w:val="0AE1EE21"/>
    <w:rsid w:val="0B977812"/>
    <w:rsid w:val="0BF8BF50"/>
    <w:rsid w:val="0C05F130"/>
    <w:rsid w:val="0D064BE6"/>
    <w:rsid w:val="0D5E86F2"/>
    <w:rsid w:val="0DAEBD06"/>
    <w:rsid w:val="0DC80F85"/>
    <w:rsid w:val="0DDCEC25"/>
    <w:rsid w:val="0E0086FC"/>
    <w:rsid w:val="0E0431D6"/>
    <w:rsid w:val="0E4D5E23"/>
    <w:rsid w:val="0E991309"/>
    <w:rsid w:val="0EB0A477"/>
    <w:rsid w:val="0EDC895E"/>
    <w:rsid w:val="0F099541"/>
    <w:rsid w:val="0F22D3AB"/>
    <w:rsid w:val="0F3D54DC"/>
    <w:rsid w:val="0F4058EF"/>
    <w:rsid w:val="0F91FC54"/>
    <w:rsid w:val="0FB1A2AF"/>
    <w:rsid w:val="0FBB7688"/>
    <w:rsid w:val="1045BA03"/>
    <w:rsid w:val="106C57AC"/>
    <w:rsid w:val="10C286B8"/>
    <w:rsid w:val="112A3A5D"/>
    <w:rsid w:val="11CCF349"/>
    <w:rsid w:val="11D0FC0B"/>
    <w:rsid w:val="121422C3"/>
    <w:rsid w:val="122D8FF7"/>
    <w:rsid w:val="12AF914D"/>
    <w:rsid w:val="12C2CEFA"/>
    <w:rsid w:val="13103ECB"/>
    <w:rsid w:val="131FFB83"/>
    <w:rsid w:val="132EF986"/>
    <w:rsid w:val="132F0528"/>
    <w:rsid w:val="13A29ADF"/>
    <w:rsid w:val="13DA0F4D"/>
    <w:rsid w:val="1433C0D9"/>
    <w:rsid w:val="145BFD4C"/>
    <w:rsid w:val="14DF3455"/>
    <w:rsid w:val="151D7115"/>
    <w:rsid w:val="1525444C"/>
    <w:rsid w:val="1560FD01"/>
    <w:rsid w:val="1583E8BC"/>
    <w:rsid w:val="15D9C235"/>
    <w:rsid w:val="160E479B"/>
    <w:rsid w:val="1658F3AC"/>
    <w:rsid w:val="16638984"/>
    <w:rsid w:val="1667A790"/>
    <w:rsid w:val="172B5BE5"/>
    <w:rsid w:val="17E28FF3"/>
    <w:rsid w:val="180FCD82"/>
    <w:rsid w:val="182BD37A"/>
    <w:rsid w:val="18DF1B01"/>
    <w:rsid w:val="1917FE3B"/>
    <w:rsid w:val="19386E71"/>
    <w:rsid w:val="19C1CFAE"/>
    <w:rsid w:val="19CB2F43"/>
    <w:rsid w:val="1A108C12"/>
    <w:rsid w:val="1A95CFA4"/>
    <w:rsid w:val="1B7A2EE7"/>
    <w:rsid w:val="1BBACB14"/>
    <w:rsid w:val="1C0CAC87"/>
    <w:rsid w:val="1C48B6A0"/>
    <w:rsid w:val="1C7E2FEA"/>
    <w:rsid w:val="1C82C7EB"/>
    <w:rsid w:val="1C8F6092"/>
    <w:rsid w:val="1CD2D74F"/>
    <w:rsid w:val="1CE15D8D"/>
    <w:rsid w:val="1D1E5623"/>
    <w:rsid w:val="1D56C7EE"/>
    <w:rsid w:val="1DA8D016"/>
    <w:rsid w:val="1DB9375E"/>
    <w:rsid w:val="1DEFD59B"/>
    <w:rsid w:val="1DFB07A9"/>
    <w:rsid w:val="1E2BC74A"/>
    <w:rsid w:val="1E3674A9"/>
    <w:rsid w:val="1E41EB77"/>
    <w:rsid w:val="1EAFF96C"/>
    <w:rsid w:val="1ECEC689"/>
    <w:rsid w:val="1ED00859"/>
    <w:rsid w:val="1F0AD6F8"/>
    <w:rsid w:val="1F1A2789"/>
    <w:rsid w:val="1F253B5C"/>
    <w:rsid w:val="1F348B96"/>
    <w:rsid w:val="1F3C476D"/>
    <w:rsid w:val="1F5507BF"/>
    <w:rsid w:val="1F66B6A8"/>
    <w:rsid w:val="20056598"/>
    <w:rsid w:val="20192720"/>
    <w:rsid w:val="2054D8C8"/>
    <w:rsid w:val="208E68B0"/>
    <w:rsid w:val="20B81525"/>
    <w:rsid w:val="20C9773A"/>
    <w:rsid w:val="2135FA00"/>
    <w:rsid w:val="213F1267"/>
    <w:rsid w:val="21846941"/>
    <w:rsid w:val="21A4264F"/>
    <w:rsid w:val="21E448E2"/>
    <w:rsid w:val="221B3140"/>
    <w:rsid w:val="229B21CC"/>
    <w:rsid w:val="229DD83A"/>
    <w:rsid w:val="22B77042"/>
    <w:rsid w:val="22DAC3C8"/>
    <w:rsid w:val="22DB2F1A"/>
    <w:rsid w:val="2312D1AB"/>
    <w:rsid w:val="23463233"/>
    <w:rsid w:val="23866F58"/>
    <w:rsid w:val="2406999C"/>
    <w:rsid w:val="241E5F89"/>
    <w:rsid w:val="242844A2"/>
    <w:rsid w:val="24371092"/>
    <w:rsid w:val="251179D8"/>
    <w:rsid w:val="25140F10"/>
    <w:rsid w:val="257B5483"/>
    <w:rsid w:val="258CE798"/>
    <w:rsid w:val="25B99A31"/>
    <w:rsid w:val="270AE180"/>
    <w:rsid w:val="27C4960A"/>
    <w:rsid w:val="280F6421"/>
    <w:rsid w:val="28B2C36F"/>
    <w:rsid w:val="28D5CF89"/>
    <w:rsid w:val="290388D7"/>
    <w:rsid w:val="298B7608"/>
    <w:rsid w:val="299E3ED0"/>
    <w:rsid w:val="2AAB515E"/>
    <w:rsid w:val="2AAE87D6"/>
    <w:rsid w:val="2AF3CAB0"/>
    <w:rsid w:val="2B062E7C"/>
    <w:rsid w:val="2B5477D4"/>
    <w:rsid w:val="2B69A125"/>
    <w:rsid w:val="2BB9424C"/>
    <w:rsid w:val="2BF2B563"/>
    <w:rsid w:val="2C364B8C"/>
    <w:rsid w:val="2C77B602"/>
    <w:rsid w:val="2CC4CBF9"/>
    <w:rsid w:val="2CCB8A8F"/>
    <w:rsid w:val="2D692838"/>
    <w:rsid w:val="2D8F8259"/>
    <w:rsid w:val="2DA9AAB5"/>
    <w:rsid w:val="2DEA7A01"/>
    <w:rsid w:val="2E1B0140"/>
    <w:rsid w:val="2E7A295B"/>
    <w:rsid w:val="2EB577F2"/>
    <w:rsid w:val="2F6AD9F9"/>
    <w:rsid w:val="2F71EA1F"/>
    <w:rsid w:val="2FBA3752"/>
    <w:rsid w:val="2FC0E8F8"/>
    <w:rsid w:val="2FC621CE"/>
    <w:rsid w:val="2FFC7F0C"/>
    <w:rsid w:val="30081E93"/>
    <w:rsid w:val="301B8962"/>
    <w:rsid w:val="305ACAD5"/>
    <w:rsid w:val="30C66DEE"/>
    <w:rsid w:val="30FD979F"/>
    <w:rsid w:val="311F20F2"/>
    <w:rsid w:val="315C47A3"/>
    <w:rsid w:val="31931F6F"/>
    <w:rsid w:val="31A98A5A"/>
    <w:rsid w:val="31ED18B4"/>
    <w:rsid w:val="324AA247"/>
    <w:rsid w:val="325F9A6A"/>
    <w:rsid w:val="32C85D80"/>
    <w:rsid w:val="331DA1FA"/>
    <w:rsid w:val="332774E5"/>
    <w:rsid w:val="335F26DD"/>
    <w:rsid w:val="33657078"/>
    <w:rsid w:val="33FBA691"/>
    <w:rsid w:val="34C28435"/>
    <w:rsid w:val="34EF9DDC"/>
    <w:rsid w:val="35282EFB"/>
    <w:rsid w:val="3543CB85"/>
    <w:rsid w:val="3543FCAA"/>
    <w:rsid w:val="3594153C"/>
    <w:rsid w:val="35C40575"/>
    <w:rsid w:val="35D9EE1E"/>
    <w:rsid w:val="35FB244F"/>
    <w:rsid w:val="363D85B0"/>
    <w:rsid w:val="364643A0"/>
    <w:rsid w:val="366AFCEF"/>
    <w:rsid w:val="36DFB3BA"/>
    <w:rsid w:val="3820A6FD"/>
    <w:rsid w:val="38698729"/>
    <w:rsid w:val="38C33543"/>
    <w:rsid w:val="39C0C9EC"/>
    <w:rsid w:val="39D5FBF6"/>
    <w:rsid w:val="39E72B96"/>
    <w:rsid w:val="39EE9AD9"/>
    <w:rsid w:val="3ABD6124"/>
    <w:rsid w:val="3AC0752C"/>
    <w:rsid w:val="3B093933"/>
    <w:rsid w:val="3B364512"/>
    <w:rsid w:val="3B43DB88"/>
    <w:rsid w:val="3B925C38"/>
    <w:rsid w:val="3BDFEC53"/>
    <w:rsid w:val="3C4CACC2"/>
    <w:rsid w:val="3C735055"/>
    <w:rsid w:val="3CFF02C9"/>
    <w:rsid w:val="3D2FB3E4"/>
    <w:rsid w:val="3D7C4A2E"/>
    <w:rsid w:val="3DB5C7E3"/>
    <w:rsid w:val="3DD5BCAF"/>
    <w:rsid w:val="3DF4E469"/>
    <w:rsid w:val="3E114AEB"/>
    <w:rsid w:val="3E12975E"/>
    <w:rsid w:val="3E561532"/>
    <w:rsid w:val="3E7014D5"/>
    <w:rsid w:val="3E9C971B"/>
    <w:rsid w:val="3FAE5F91"/>
    <w:rsid w:val="3FBAE141"/>
    <w:rsid w:val="3FBE67D2"/>
    <w:rsid w:val="40B55E07"/>
    <w:rsid w:val="40C0F69D"/>
    <w:rsid w:val="412DD0A8"/>
    <w:rsid w:val="419EC033"/>
    <w:rsid w:val="41DBF413"/>
    <w:rsid w:val="420A2C0D"/>
    <w:rsid w:val="421030B5"/>
    <w:rsid w:val="42593E2D"/>
    <w:rsid w:val="428BEBC5"/>
    <w:rsid w:val="429108CF"/>
    <w:rsid w:val="42DDCABD"/>
    <w:rsid w:val="42FDF0C6"/>
    <w:rsid w:val="43470A19"/>
    <w:rsid w:val="434E5EC1"/>
    <w:rsid w:val="436971BF"/>
    <w:rsid w:val="43D1D5DB"/>
    <w:rsid w:val="43D5F38C"/>
    <w:rsid w:val="4424CBDD"/>
    <w:rsid w:val="4444C0E6"/>
    <w:rsid w:val="4497BD68"/>
    <w:rsid w:val="44A4079F"/>
    <w:rsid w:val="452839C1"/>
    <w:rsid w:val="452E5D2E"/>
    <w:rsid w:val="453C5F5A"/>
    <w:rsid w:val="456055D9"/>
    <w:rsid w:val="456DA63C"/>
    <w:rsid w:val="45811475"/>
    <w:rsid w:val="45C55CEF"/>
    <w:rsid w:val="46164EC8"/>
    <w:rsid w:val="468E4069"/>
    <w:rsid w:val="46B5B991"/>
    <w:rsid w:val="46EF5EAA"/>
    <w:rsid w:val="476A8775"/>
    <w:rsid w:val="4770774F"/>
    <w:rsid w:val="478D78F9"/>
    <w:rsid w:val="47D292A3"/>
    <w:rsid w:val="47E3F835"/>
    <w:rsid w:val="483B9024"/>
    <w:rsid w:val="487B6C4A"/>
    <w:rsid w:val="48DF7FC4"/>
    <w:rsid w:val="4922A034"/>
    <w:rsid w:val="493285FB"/>
    <w:rsid w:val="49D3E423"/>
    <w:rsid w:val="49D3FC07"/>
    <w:rsid w:val="49DBCDE0"/>
    <w:rsid w:val="49FF6615"/>
    <w:rsid w:val="4A0FDA03"/>
    <w:rsid w:val="4A3F0EA8"/>
    <w:rsid w:val="4B7DE92C"/>
    <w:rsid w:val="4B8E38F8"/>
    <w:rsid w:val="4BE63A42"/>
    <w:rsid w:val="4C3DC154"/>
    <w:rsid w:val="4C80DDAB"/>
    <w:rsid w:val="4C823A29"/>
    <w:rsid w:val="4CD871EF"/>
    <w:rsid w:val="4CF965B7"/>
    <w:rsid w:val="4D463CD4"/>
    <w:rsid w:val="4D64CF18"/>
    <w:rsid w:val="4D8D52A9"/>
    <w:rsid w:val="4DC1F304"/>
    <w:rsid w:val="4E24168B"/>
    <w:rsid w:val="4E4F34BC"/>
    <w:rsid w:val="4E6D2E40"/>
    <w:rsid w:val="4E886563"/>
    <w:rsid w:val="4E8CBCB0"/>
    <w:rsid w:val="4EBE7BA3"/>
    <w:rsid w:val="4F27F6BB"/>
    <w:rsid w:val="4F6574CB"/>
    <w:rsid w:val="4F91EC01"/>
    <w:rsid w:val="4FE93790"/>
    <w:rsid w:val="50262340"/>
    <w:rsid w:val="502B01BF"/>
    <w:rsid w:val="505DDCC0"/>
    <w:rsid w:val="5075752E"/>
    <w:rsid w:val="509357F1"/>
    <w:rsid w:val="50C3C71C"/>
    <w:rsid w:val="50D0C1BD"/>
    <w:rsid w:val="50FEC6F1"/>
    <w:rsid w:val="51187D49"/>
    <w:rsid w:val="513A29F1"/>
    <w:rsid w:val="514F44BE"/>
    <w:rsid w:val="51625468"/>
    <w:rsid w:val="51B35C2A"/>
    <w:rsid w:val="51E69154"/>
    <w:rsid w:val="535B6A35"/>
    <w:rsid w:val="53920739"/>
    <w:rsid w:val="53B19BFB"/>
    <w:rsid w:val="53BEA0F2"/>
    <w:rsid w:val="545C6A2E"/>
    <w:rsid w:val="54E5CCEE"/>
    <w:rsid w:val="556E239E"/>
    <w:rsid w:val="55727A99"/>
    <w:rsid w:val="55A358C4"/>
    <w:rsid w:val="55FD6750"/>
    <w:rsid w:val="569FE359"/>
    <w:rsid w:val="573381A0"/>
    <w:rsid w:val="5733C352"/>
    <w:rsid w:val="57B6A581"/>
    <w:rsid w:val="57E1907D"/>
    <w:rsid w:val="57F0BBD7"/>
    <w:rsid w:val="5844DB8C"/>
    <w:rsid w:val="584B0670"/>
    <w:rsid w:val="58907B15"/>
    <w:rsid w:val="59170F64"/>
    <w:rsid w:val="59AF2DBB"/>
    <w:rsid w:val="5A17E654"/>
    <w:rsid w:val="5AB95F3C"/>
    <w:rsid w:val="5ABE8164"/>
    <w:rsid w:val="5ABEE049"/>
    <w:rsid w:val="5AE97A5A"/>
    <w:rsid w:val="5B079F73"/>
    <w:rsid w:val="5B14F60A"/>
    <w:rsid w:val="5B5875EB"/>
    <w:rsid w:val="5B9810A6"/>
    <w:rsid w:val="5BD425E7"/>
    <w:rsid w:val="5CA99ECC"/>
    <w:rsid w:val="5CAA3A05"/>
    <w:rsid w:val="5CBAC5D7"/>
    <w:rsid w:val="5D96C971"/>
    <w:rsid w:val="5D984828"/>
    <w:rsid w:val="5ED1A907"/>
    <w:rsid w:val="5F0F4114"/>
    <w:rsid w:val="5F1EF7C5"/>
    <w:rsid w:val="5F29EF87"/>
    <w:rsid w:val="5F4BEE5D"/>
    <w:rsid w:val="5F86F280"/>
    <w:rsid w:val="5FF9A5FE"/>
    <w:rsid w:val="6079B76B"/>
    <w:rsid w:val="60BE977E"/>
    <w:rsid w:val="60DB8CB6"/>
    <w:rsid w:val="61F33245"/>
    <w:rsid w:val="62511237"/>
    <w:rsid w:val="62813B1D"/>
    <w:rsid w:val="62A85F35"/>
    <w:rsid w:val="62DC4D3D"/>
    <w:rsid w:val="6321A8D3"/>
    <w:rsid w:val="6329C82F"/>
    <w:rsid w:val="6350962A"/>
    <w:rsid w:val="6353BF13"/>
    <w:rsid w:val="63B0E08A"/>
    <w:rsid w:val="64510F0A"/>
    <w:rsid w:val="64781D9E"/>
    <w:rsid w:val="648461AD"/>
    <w:rsid w:val="649AB2D1"/>
    <w:rsid w:val="655E1017"/>
    <w:rsid w:val="65C9543F"/>
    <w:rsid w:val="6634D4FC"/>
    <w:rsid w:val="668D47A3"/>
    <w:rsid w:val="6706EF6C"/>
    <w:rsid w:val="6709968F"/>
    <w:rsid w:val="67641832"/>
    <w:rsid w:val="67AC98F4"/>
    <w:rsid w:val="67BFDFBC"/>
    <w:rsid w:val="67D4B6D1"/>
    <w:rsid w:val="67F75243"/>
    <w:rsid w:val="681BE45E"/>
    <w:rsid w:val="689D990A"/>
    <w:rsid w:val="68A340D9"/>
    <w:rsid w:val="69AFB8F5"/>
    <w:rsid w:val="69C344B1"/>
    <w:rsid w:val="69D423AC"/>
    <w:rsid w:val="69DF94DE"/>
    <w:rsid w:val="6ACDD3E0"/>
    <w:rsid w:val="6AE7B6F3"/>
    <w:rsid w:val="6AF4D015"/>
    <w:rsid w:val="6B06ECCD"/>
    <w:rsid w:val="6B0C5793"/>
    <w:rsid w:val="6B554B8A"/>
    <w:rsid w:val="6B7DB215"/>
    <w:rsid w:val="6B981461"/>
    <w:rsid w:val="6C151625"/>
    <w:rsid w:val="6CB42AD6"/>
    <w:rsid w:val="6CD80447"/>
    <w:rsid w:val="6D33424B"/>
    <w:rsid w:val="6D77FEAA"/>
    <w:rsid w:val="6D8D357B"/>
    <w:rsid w:val="6D91D7D7"/>
    <w:rsid w:val="6D978D4D"/>
    <w:rsid w:val="6D9843CF"/>
    <w:rsid w:val="6DCB67B2"/>
    <w:rsid w:val="6DCFEC11"/>
    <w:rsid w:val="6DEB43CF"/>
    <w:rsid w:val="6E41F141"/>
    <w:rsid w:val="6E92CB87"/>
    <w:rsid w:val="6EE45A0F"/>
    <w:rsid w:val="6F0CB56C"/>
    <w:rsid w:val="6FF71FF0"/>
    <w:rsid w:val="6FF8BA0C"/>
    <w:rsid w:val="703C70C2"/>
    <w:rsid w:val="706C2DF1"/>
    <w:rsid w:val="709507F6"/>
    <w:rsid w:val="70FFD76B"/>
    <w:rsid w:val="710BCE91"/>
    <w:rsid w:val="716148A1"/>
    <w:rsid w:val="71824C87"/>
    <w:rsid w:val="718A1167"/>
    <w:rsid w:val="71AB942B"/>
    <w:rsid w:val="71BEFA2C"/>
    <w:rsid w:val="7240A3C4"/>
    <w:rsid w:val="72AC6C2A"/>
    <w:rsid w:val="72DDED9A"/>
    <w:rsid w:val="7320995F"/>
    <w:rsid w:val="736BC90B"/>
    <w:rsid w:val="736EEF0E"/>
    <w:rsid w:val="73823EF9"/>
    <w:rsid w:val="73BD77FB"/>
    <w:rsid w:val="745020E3"/>
    <w:rsid w:val="74D8AD75"/>
    <w:rsid w:val="758685F6"/>
    <w:rsid w:val="75ECAF18"/>
    <w:rsid w:val="75F1CCC5"/>
    <w:rsid w:val="76E133E2"/>
    <w:rsid w:val="76FF1CB9"/>
    <w:rsid w:val="772A8C36"/>
    <w:rsid w:val="778D9D26"/>
    <w:rsid w:val="778E260F"/>
    <w:rsid w:val="77F86CD4"/>
    <w:rsid w:val="7892750F"/>
    <w:rsid w:val="78A07CC0"/>
    <w:rsid w:val="791E3C4D"/>
    <w:rsid w:val="791E8C9F"/>
    <w:rsid w:val="79292B38"/>
    <w:rsid w:val="795E1856"/>
    <w:rsid w:val="79DA9247"/>
    <w:rsid w:val="79DC01D6"/>
    <w:rsid w:val="7A5CA17E"/>
    <w:rsid w:val="7ACDEC82"/>
    <w:rsid w:val="7AD5E603"/>
    <w:rsid w:val="7B6DBB90"/>
    <w:rsid w:val="7B7443DB"/>
    <w:rsid w:val="7B797912"/>
    <w:rsid w:val="7B9707C1"/>
    <w:rsid w:val="7B99E243"/>
    <w:rsid w:val="7BF02DFE"/>
    <w:rsid w:val="7C6AE668"/>
    <w:rsid w:val="7CB8E4E7"/>
    <w:rsid w:val="7CF43E3F"/>
    <w:rsid w:val="7D289E00"/>
    <w:rsid w:val="7D450C01"/>
    <w:rsid w:val="7D5AC586"/>
    <w:rsid w:val="7DE05C2C"/>
    <w:rsid w:val="7ED78B91"/>
    <w:rsid w:val="7F347E32"/>
    <w:rsid w:val="7F98AF0B"/>
    <w:rsid w:val="7FA5F413"/>
    <w:rsid w:val="7FD741B9"/>
    <w:rsid w:val="7FDB7FEB"/>
    <w:rsid w:val="7FF30FB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316DB7F8"/>
  <w15:docId w15:val="{1A53E675-492F-482E-920C-06387B35A08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qFormat="1"/>
    <w:lsdException w:name="List Number" w:semiHidden="1" w:uiPriority="0"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qFormat="1"/>
    <w:lsdException w:name="List Bullet 3" w:semiHidden="1" w:uiPriority="0" w:unhideWhenUsed="1" w:qFormat="1"/>
    <w:lsdException w:name="List Bullet 4" w:semiHidden="1" w:uiPriority="0" w:unhideWhenUsed="1"/>
    <w:lsdException w:name="List Bullet 5" w:semiHidden="1" w:uiPriority="0" w:unhideWhenUsed="1"/>
    <w:lsdException w:name="List Number 2" w:semiHidden="1" w:uiPriority="0" w:unhideWhenUsed="1" w:qFormat="1"/>
    <w:lsdException w:name="List Number 3" w:semiHidden="1" w:uiPriority="0" w:unhideWhenUsed="1" w:qFormat="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15CFC"/>
    <w:pPr>
      <w:spacing w:line="270" w:lineRule="atLeast"/>
    </w:pPr>
    <w:rPr>
      <w:rFonts w:eastAsia="Times New Roman"/>
      <w:spacing w:val="2"/>
      <w:sz w:val="19"/>
      <w:szCs w:val="19"/>
    </w:rPr>
  </w:style>
  <w:style w:type="paragraph" w:styleId="Heading1">
    <w:name w:val="heading 1"/>
    <w:basedOn w:val="BodyText"/>
    <w:next w:val="BodyText"/>
    <w:link w:val="Heading1Char"/>
    <w:qFormat/>
    <w:rsid w:val="007D7358"/>
    <w:pPr>
      <w:keepNext/>
      <w:pageBreakBefore/>
      <w:framePr w:w="10319" w:hSpace="11340" w:wrap="around" w:vAnchor="page" w:hAnchor="page" w:x="795" w:y="795"/>
      <w:pBdr>
        <w:top w:val="single" w:sz="4" w:space="7" w:color="4F81BD"/>
        <w:bottom w:val="single" w:sz="12" w:space="8" w:color="4F81BD"/>
      </w:pBdr>
      <w:spacing w:after="0" w:line="560" w:lineRule="exact"/>
      <w:outlineLvl w:val="0"/>
    </w:pPr>
    <w:rPr>
      <w:rFonts w:ascii="Cambria" w:hAnsi="Cambria"/>
      <w:b/>
      <w:color w:val="4F81BD"/>
      <w:spacing w:val="6"/>
      <w:sz w:val="56"/>
    </w:rPr>
  </w:style>
  <w:style w:type="paragraph" w:styleId="Heading2">
    <w:name w:val="heading 2"/>
    <w:basedOn w:val="Normal"/>
    <w:next w:val="Normal"/>
    <w:link w:val="Heading2Char"/>
    <w:uiPriority w:val="9"/>
    <w:unhideWhenUsed/>
    <w:qFormat/>
    <w:rsid w:val="007D7358"/>
    <w:pPr>
      <w:keepNext/>
      <w:keepLines/>
      <w:spacing w:before="200"/>
      <w:outlineLvl w:val="1"/>
    </w:pPr>
    <w:rPr>
      <w:rFonts w:ascii="Cambria" w:eastAsia="MS Gothic" w:hAnsi="Cambria"/>
      <w:b/>
      <w:bCs/>
      <w:color w:val="4F81BD"/>
      <w:sz w:val="26"/>
      <w:szCs w:val="26"/>
    </w:rPr>
  </w:style>
  <w:style w:type="paragraph" w:styleId="Heading3">
    <w:name w:val="heading 3"/>
    <w:basedOn w:val="Normal"/>
    <w:next w:val="Normal"/>
    <w:link w:val="Heading3Char"/>
    <w:unhideWhenUsed/>
    <w:qFormat/>
    <w:rsid w:val="007D7358"/>
    <w:pPr>
      <w:keepNext/>
      <w:keepLines/>
      <w:spacing w:before="200"/>
      <w:outlineLvl w:val="2"/>
    </w:pPr>
    <w:rPr>
      <w:rFonts w:ascii="Cambria" w:eastAsia="MS Gothic" w:hAnsi="Cambria"/>
      <w:b/>
      <w:bCs/>
      <w:color w:val="4F81BD"/>
    </w:rPr>
  </w:style>
  <w:style w:type="paragraph" w:styleId="Heading4">
    <w:name w:val="heading 4"/>
    <w:basedOn w:val="Normal"/>
    <w:next w:val="Normal"/>
    <w:link w:val="Heading4Char"/>
    <w:uiPriority w:val="9"/>
    <w:unhideWhenUsed/>
    <w:qFormat/>
    <w:rsid w:val="007D7358"/>
    <w:pPr>
      <w:keepNext/>
      <w:keepLines/>
      <w:spacing w:before="200"/>
      <w:outlineLvl w:val="3"/>
    </w:pPr>
    <w:rPr>
      <w:rFonts w:ascii="Cambria" w:eastAsia="MS Gothic" w:hAnsi="Cambria"/>
      <w:b/>
      <w:bCs/>
      <w:i/>
      <w:iCs/>
      <w:color w:val="4F81BD"/>
    </w:rPr>
  </w:style>
  <w:style w:type="paragraph" w:styleId="Heading5">
    <w:name w:val="heading 5"/>
    <w:basedOn w:val="Normal"/>
    <w:next w:val="Normal"/>
    <w:link w:val="Heading5Char"/>
    <w:uiPriority w:val="9"/>
    <w:semiHidden/>
    <w:unhideWhenUsed/>
    <w:qFormat/>
    <w:rsid w:val="00A9651B"/>
    <w:pPr>
      <w:keepNext/>
      <w:keepLines/>
      <w:spacing w:before="40"/>
      <w:outlineLvl w:val="4"/>
    </w:pPr>
    <w:rPr>
      <w:rFonts w:ascii="Calibri Light" w:hAnsi="Calibri Light"/>
      <w:color w:val="2F5496"/>
    </w:rPr>
  </w:style>
  <w:style w:type="paragraph" w:styleId="Heading6">
    <w:name w:val="heading 6"/>
    <w:basedOn w:val="Normal"/>
    <w:next w:val="Normal"/>
    <w:link w:val="Heading6Char"/>
    <w:uiPriority w:val="9"/>
    <w:semiHidden/>
    <w:unhideWhenUsed/>
    <w:qFormat/>
    <w:rsid w:val="008A49C3"/>
    <w:pPr>
      <w:keepNext/>
      <w:keepLines/>
      <w:spacing w:before="200"/>
      <w:outlineLvl w:val="5"/>
    </w:pPr>
    <w:rPr>
      <w:rFonts w:ascii="Cambria" w:eastAsia="MS Gothic" w:hAnsi="Cambria"/>
      <w:i/>
      <w:iCs/>
      <w:color w:val="243F6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link w:val="TitleChar"/>
    <w:rsid w:val="007D7358"/>
    <w:pPr>
      <w:spacing w:line="192" w:lineRule="auto"/>
    </w:pPr>
    <w:rPr>
      <w:rFonts w:ascii="Cambria" w:eastAsia="MS Gothic" w:hAnsi="Cambria"/>
      <w:b/>
      <w:caps/>
      <w:color w:val="1F497D"/>
      <w:spacing w:val="0"/>
      <w:kern w:val="28"/>
      <w:sz w:val="84"/>
      <w:szCs w:val="56"/>
    </w:rPr>
  </w:style>
  <w:style w:type="character" w:customStyle="1" w:styleId="TitleChar">
    <w:name w:val="Title Char"/>
    <w:link w:val="Title"/>
    <w:rsid w:val="007D7358"/>
    <w:rPr>
      <w:rFonts w:ascii="Cambria" w:eastAsia="MS Gothic" w:hAnsi="Cambria" w:cs="Times New Roman"/>
      <w:b/>
      <w:caps/>
      <w:color w:val="1F497D"/>
      <w:kern w:val="28"/>
      <w:sz w:val="84"/>
      <w:szCs w:val="56"/>
      <w:lang w:eastAsia="en-AU"/>
    </w:rPr>
  </w:style>
  <w:style w:type="paragraph" w:customStyle="1" w:styleId="TitleLeadin">
    <w:name w:val="Title Leadin"/>
    <w:basedOn w:val="Normal"/>
    <w:rsid w:val="007D7358"/>
    <w:pPr>
      <w:spacing w:after="400" w:line="260" w:lineRule="atLeast"/>
      <w:contextualSpacing/>
    </w:pPr>
    <w:rPr>
      <w:b/>
      <w:caps/>
      <w:color w:val="1F497D"/>
    </w:rPr>
  </w:style>
  <w:style w:type="character" w:customStyle="1" w:styleId="Heading1Char">
    <w:name w:val="Heading 1 Char"/>
    <w:link w:val="Heading1"/>
    <w:rsid w:val="007D7358"/>
    <w:rPr>
      <w:rFonts w:ascii="Cambria" w:eastAsia="Times New Roman" w:hAnsi="Cambria" w:cs="Times New Roman"/>
      <w:b/>
      <w:color w:val="4F81BD"/>
      <w:spacing w:val="6"/>
      <w:sz w:val="56"/>
      <w:szCs w:val="19"/>
      <w:lang w:eastAsia="en-AU"/>
    </w:rPr>
  </w:style>
  <w:style w:type="paragraph" w:styleId="BodyText">
    <w:name w:val="Body Text"/>
    <w:basedOn w:val="Normal"/>
    <w:link w:val="BodyTextChar"/>
    <w:uiPriority w:val="99"/>
    <w:unhideWhenUsed/>
    <w:rsid w:val="007D7358"/>
    <w:pPr>
      <w:spacing w:after="120"/>
    </w:pPr>
  </w:style>
  <w:style w:type="character" w:customStyle="1" w:styleId="BodyTextChar">
    <w:name w:val="Body Text Char"/>
    <w:link w:val="BodyText"/>
    <w:uiPriority w:val="99"/>
    <w:rsid w:val="007D7358"/>
    <w:rPr>
      <w:rFonts w:eastAsia="Times New Roman" w:cs="Times New Roman"/>
      <w:spacing w:val="2"/>
      <w:sz w:val="19"/>
      <w:szCs w:val="19"/>
      <w:lang w:eastAsia="en-AU"/>
    </w:rPr>
  </w:style>
  <w:style w:type="character" w:customStyle="1" w:styleId="Heading2Char">
    <w:name w:val="Heading 2 Char"/>
    <w:link w:val="Heading2"/>
    <w:uiPriority w:val="9"/>
    <w:rsid w:val="007D7358"/>
    <w:rPr>
      <w:rFonts w:ascii="Cambria" w:eastAsia="MS Gothic" w:hAnsi="Cambria" w:cs="Times New Roman"/>
      <w:b/>
      <w:bCs/>
      <w:color w:val="4F81BD"/>
      <w:spacing w:val="2"/>
      <w:sz w:val="26"/>
      <w:szCs w:val="26"/>
      <w:lang w:eastAsia="en-AU"/>
    </w:rPr>
  </w:style>
  <w:style w:type="paragraph" w:styleId="ListBullet">
    <w:name w:val="List Bullet"/>
    <w:basedOn w:val="BodyText"/>
    <w:qFormat/>
    <w:rsid w:val="007D7358"/>
    <w:pPr>
      <w:spacing w:before="110" w:after="110"/>
      <w:ind w:left="360" w:hanging="360"/>
    </w:pPr>
  </w:style>
  <w:style w:type="paragraph" w:styleId="ListBullet2">
    <w:name w:val="List Bullet 2"/>
    <w:basedOn w:val="ListBullet"/>
    <w:qFormat/>
    <w:rsid w:val="007D7358"/>
    <w:pPr>
      <w:numPr>
        <w:ilvl w:val="1"/>
      </w:numPr>
      <w:ind w:left="360" w:hanging="360"/>
    </w:pPr>
  </w:style>
  <w:style w:type="paragraph" w:styleId="ListBullet3">
    <w:name w:val="List Bullet 3"/>
    <w:basedOn w:val="ListBullet2"/>
    <w:qFormat/>
    <w:rsid w:val="007D7358"/>
    <w:pPr>
      <w:numPr>
        <w:ilvl w:val="0"/>
        <w:numId w:val="68"/>
      </w:numPr>
    </w:pPr>
  </w:style>
  <w:style w:type="paragraph" w:styleId="ListBullet4">
    <w:name w:val="List Bullet 4"/>
    <w:basedOn w:val="Normal"/>
    <w:semiHidden/>
    <w:unhideWhenUsed/>
    <w:rsid w:val="007D7358"/>
    <w:pPr>
      <w:contextualSpacing/>
    </w:pPr>
  </w:style>
  <w:style w:type="paragraph" w:styleId="ListBullet5">
    <w:name w:val="List Bullet 5"/>
    <w:basedOn w:val="Normal"/>
    <w:semiHidden/>
    <w:unhideWhenUsed/>
    <w:rsid w:val="007D7358"/>
    <w:pPr>
      <w:contextualSpacing/>
    </w:pPr>
  </w:style>
  <w:style w:type="paragraph" w:customStyle="1" w:styleId="PullQuoteLong">
    <w:name w:val="Pull Quote Long"/>
    <w:basedOn w:val="IntenseQuote"/>
    <w:rsid w:val="007D7358"/>
    <w:pPr>
      <w:pBdr>
        <w:top w:val="single" w:sz="4" w:space="6" w:color="4F81BD"/>
        <w:bottom w:val="single" w:sz="4" w:space="6" w:color="4F81BD"/>
      </w:pBdr>
      <w:spacing w:before="120" w:after="120"/>
      <w:ind w:left="0" w:right="0"/>
    </w:pPr>
    <w:rPr>
      <w:rFonts w:ascii="Cambria" w:hAnsi="Cambria"/>
      <w:bCs w:val="0"/>
      <w:i w:val="0"/>
    </w:rPr>
  </w:style>
  <w:style w:type="paragraph" w:styleId="IntenseQuote">
    <w:name w:val="Intense Quote"/>
    <w:basedOn w:val="Normal"/>
    <w:next w:val="Normal"/>
    <w:link w:val="IntenseQuoteChar"/>
    <w:uiPriority w:val="30"/>
    <w:qFormat/>
    <w:rsid w:val="007D7358"/>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7D7358"/>
    <w:rPr>
      <w:rFonts w:eastAsia="Times New Roman" w:cs="Times New Roman"/>
      <w:b/>
      <w:bCs/>
      <w:i/>
      <w:iCs/>
      <w:color w:val="4F81BD"/>
      <w:spacing w:val="2"/>
      <w:sz w:val="19"/>
      <w:szCs w:val="19"/>
      <w:lang w:eastAsia="en-AU"/>
    </w:rPr>
  </w:style>
  <w:style w:type="character" w:customStyle="1" w:styleId="Heading3Char">
    <w:name w:val="Heading 3 Char"/>
    <w:link w:val="Heading3"/>
    <w:rsid w:val="007D7358"/>
    <w:rPr>
      <w:rFonts w:ascii="Cambria" w:eastAsia="MS Gothic" w:hAnsi="Cambria" w:cs="Times New Roman"/>
      <w:b/>
      <w:bCs/>
      <w:color w:val="4F81BD"/>
      <w:spacing w:val="2"/>
      <w:sz w:val="19"/>
      <w:szCs w:val="19"/>
      <w:lang w:eastAsia="en-AU"/>
    </w:rPr>
  </w:style>
  <w:style w:type="character" w:customStyle="1" w:styleId="Heading4Char">
    <w:name w:val="Heading 4 Char"/>
    <w:link w:val="Heading4"/>
    <w:uiPriority w:val="9"/>
    <w:rsid w:val="007D7358"/>
    <w:rPr>
      <w:rFonts w:ascii="Cambria" w:eastAsia="MS Gothic" w:hAnsi="Cambria" w:cs="Times New Roman"/>
      <w:b/>
      <w:bCs/>
      <w:i/>
      <w:iCs/>
      <w:color w:val="4F81BD"/>
      <w:spacing w:val="2"/>
      <w:sz w:val="19"/>
      <w:szCs w:val="19"/>
      <w:lang w:eastAsia="en-AU"/>
    </w:rPr>
  </w:style>
  <w:style w:type="paragraph" w:styleId="TOCHeading">
    <w:name w:val="TOC Heading"/>
    <w:basedOn w:val="Heading1"/>
    <w:next w:val="Normal"/>
    <w:uiPriority w:val="39"/>
    <w:unhideWhenUsed/>
    <w:qFormat/>
    <w:rsid w:val="007D7358"/>
    <w:pPr>
      <w:keepLines/>
      <w:framePr w:wrap="around"/>
      <w:outlineLvl w:val="9"/>
    </w:pPr>
    <w:rPr>
      <w:rFonts w:eastAsia="MS Gothic"/>
      <w:spacing w:val="0"/>
      <w:szCs w:val="32"/>
      <w:lang w:val="en-US" w:eastAsia="en-US"/>
    </w:rPr>
  </w:style>
  <w:style w:type="paragraph" w:styleId="Footer">
    <w:name w:val="footer"/>
    <w:basedOn w:val="Normal"/>
    <w:link w:val="FooterChar"/>
    <w:uiPriority w:val="99"/>
    <w:rsid w:val="008A49C3"/>
    <w:pPr>
      <w:spacing w:line="190" w:lineRule="atLeast"/>
      <w:ind w:right="-340"/>
      <w:jc w:val="right"/>
    </w:pPr>
    <w:rPr>
      <w:sz w:val="16"/>
    </w:rPr>
  </w:style>
  <w:style w:type="character" w:customStyle="1" w:styleId="FooterChar">
    <w:name w:val="Footer Char"/>
    <w:link w:val="Footer"/>
    <w:uiPriority w:val="99"/>
    <w:rsid w:val="008A49C3"/>
    <w:rPr>
      <w:rFonts w:eastAsia="Times New Roman" w:cs="Times New Roman"/>
      <w:spacing w:val="2"/>
      <w:sz w:val="16"/>
      <w:szCs w:val="19"/>
      <w:lang w:eastAsia="en-AU"/>
    </w:rPr>
  </w:style>
  <w:style w:type="character" w:styleId="PageNumber">
    <w:name w:val="page number"/>
    <w:unhideWhenUsed/>
    <w:rsid w:val="008A49C3"/>
    <w:rPr>
      <w:b/>
      <w:color w:val="1F497D"/>
    </w:rPr>
  </w:style>
  <w:style w:type="character" w:customStyle="1" w:styleId="ARBodyText">
    <w:name w:val="AR Body Text"/>
    <w:rsid w:val="008A49C3"/>
    <w:rPr>
      <w:sz w:val="20"/>
    </w:rPr>
  </w:style>
  <w:style w:type="character" w:customStyle="1" w:styleId="Heading6Char">
    <w:name w:val="Heading 6 Char"/>
    <w:link w:val="Heading6"/>
    <w:uiPriority w:val="9"/>
    <w:semiHidden/>
    <w:rsid w:val="008A49C3"/>
    <w:rPr>
      <w:rFonts w:ascii="Cambria" w:eastAsia="MS Gothic" w:hAnsi="Cambria" w:cs="Times New Roman"/>
      <w:i/>
      <w:iCs/>
      <w:color w:val="243F60"/>
      <w:spacing w:val="2"/>
      <w:sz w:val="19"/>
      <w:szCs w:val="19"/>
      <w:lang w:eastAsia="en-AU"/>
    </w:rPr>
  </w:style>
  <w:style w:type="table" w:styleId="TableGrid">
    <w:name w:val="Table Grid"/>
    <w:basedOn w:val="TableNormal"/>
    <w:uiPriority w:val="39"/>
    <w:rsid w:val="008A49C3"/>
    <w:pPr>
      <w:spacing w:before="40" w:after="80" w:line="260" w:lineRule="atLeast"/>
    </w:pPr>
    <w:rPr>
      <w:rFonts w:eastAsia="Times New Roman"/>
      <w:sz w:val="18"/>
      <w:szCs w:val="19"/>
    </w:rPr>
    <w:tblPr>
      <w:tblBorders>
        <w:top w:val="single" w:sz="4" w:space="0" w:color="1F497D"/>
        <w:bottom w:val="single" w:sz="4" w:space="0" w:color="1F497D"/>
        <w:insideH w:val="single" w:sz="4" w:space="0" w:color="1F497D"/>
      </w:tblBorders>
      <w:tblCellMar>
        <w:left w:w="57" w:type="dxa"/>
        <w:right w:w="57" w:type="dxa"/>
      </w:tblCellMar>
    </w:tblPr>
    <w:tblStylePr w:type="firstRow">
      <w:pPr>
        <w:keepNext/>
        <w:keepLines w:val="0"/>
        <w:wordWrap/>
      </w:pPr>
      <w:rPr>
        <w:b/>
      </w:rPr>
      <w:tblPr/>
      <w:trPr>
        <w:tblHeader/>
      </w:trPr>
      <w:tcPr>
        <w:shd w:val="clear" w:color="auto" w:fill="1F497D"/>
      </w:tcPr>
    </w:tblStylePr>
  </w:style>
  <w:style w:type="paragraph" w:customStyle="1" w:styleId="TableText">
    <w:name w:val="Table Text"/>
    <w:basedOn w:val="Normal"/>
    <w:uiPriority w:val="99"/>
    <w:qFormat/>
    <w:rsid w:val="008A49C3"/>
    <w:pPr>
      <w:spacing w:before="40" w:after="70"/>
    </w:pPr>
    <w:rPr>
      <w:sz w:val="18"/>
    </w:rPr>
  </w:style>
  <w:style w:type="paragraph" w:customStyle="1" w:styleId="TableTextBullet1">
    <w:name w:val="Table Text Bullet 1"/>
    <w:basedOn w:val="TableText"/>
    <w:qFormat/>
    <w:rsid w:val="00A30F1E"/>
    <w:pPr>
      <w:numPr>
        <w:numId w:val="3"/>
      </w:numPr>
    </w:pPr>
  </w:style>
  <w:style w:type="paragraph" w:customStyle="1" w:styleId="TableTextBullet2">
    <w:name w:val="Table Text Bullet 2"/>
    <w:basedOn w:val="TableTextBullet1"/>
    <w:qFormat/>
    <w:rsid w:val="00A30F1E"/>
    <w:pPr>
      <w:numPr>
        <w:ilvl w:val="1"/>
      </w:numPr>
    </w:pPr>
  </w:style>
  <w:style w:type="paragraph" w:customStyle="1" w:styleId="TableTextBullet3">
    <w:name w:val="Table Text Bullet 3"/>
    <w:basedOn w:val="TableTextBullet2"/>
    <w:qFormat/>
    <w:rsid w:val="00A30F1E"/>
    <w:pPr>
      <w:numPr>
        <w:ilvl w:val="2"/>
      </w:numPr>
    </w:pPr>
  </w:style>
  <w:style w:type="paragraph" w:customStyle="1" w:styleId="Introduction">
    <w:name w:val="Introduction"/>
    <w:basedOn w:val="Normal"/>
    <w:qFormat/>
    <w:rsid w:val="00A30F1E"/>
    <w:pPr>
      <w:spacing w:after="300" w:line="300" w:lineRule="atLeast"/>
    </w:pPr>
    <w:rPr>
      <w:rFonts w:ascii="Cambria" w:hAnsi="Cambria"/>
      <w:b/>
      <w:color w:val="4F81BD"/>
      <w:sz w:val="24"/>
      <w:szCs w:val="24"/>
    </w:rPr>
  </w:style>
  <w:style w:type="paragraph" w:styleId="Caption">
    <w:name w:val="caption"/>
    <w:basedOn w:val="Normal"/>
    <w:next w:val="Normal"/>
    <w:unhideWhenUsed/>
    <w:qFormat/>
    <w:rsid w:val="00A30F1E"/>
    <w:pPr>
      <w:keepNext/>
      <w:spacing w:before="240" w:after="200" w:line="240" w:lineRule="auto"/>
    </w:pPr>
    <w:rPr>
      <w:b/>
      <w:iCs/>
      <w:color w:val="1F497D"/>
      <w:sz w:val="17"/>
      <w:szCs w:val="18"/>
    </w:rPr>
  </w:style>
  <w:style w:type="paragraph" w:customStyle="1" w:styleId="BodyTextAfterListTable">
    <w:name w:val="Body Text After List/Table"/>
    <w:basedOn w:val="BodyText"/>
    <w:next w:val="BodyText"/>
    <w:qFormat/>
    <w:rsid w:val="00A30F1E"/>
    <w:pPr>
      <w:spacing w:before="220"/>
    </w:pPr>
  </w:style>
  <w:style w:type="paragraph" w:styleId="ListNumber">
    <w:name w:val="List Number"/>
    <w:basedOn w:val="BodyText"/>
    <w:qFormat/>
    <w:rsid w:val="00C24D4D"/>
    <w:pPr>
      <w:tabs>
        <w:tab w:val="num" w:pos="340"/>
      </w:tabs>
      <w:spacing w:before="120" w:after="100"/>
      <w:ind w:left="340" w:hanging="340"/>
    </w:pPr>
  </w:style>
  <w:style w:type="paragraph" w:styleId="ListNumber2">
    <w:name w:val="List Number 2"/>
    <w:basedOn w:val="ListNumber"/>
    <w:qFormat/>
    <w:rsid w:val="00C24D4D"/>
    <w:pPr>
      <w:numPr>
        <w:ilvl w:val="1"/>
      </w:numPr>
      <w:tabs>
        <w:tab w:val="num" w:pos="340"/>
      </w:tabs>
      <w:ind w:left="340" w:hanging="340"/>
    </w:pPr>
  </w:style>
  <w:style w:type="paragraph" w:styleId="ListNumber3">
    <w:name w:val="List Number 3"/>
    <w:basedOn w:val="ListNumber2"/>
    <w:qFormat/>
    <w:rsid w:val="00C24D4D"/>
    <w:pPr>
      <w:numPr>
        <w:ilvl w:val="2"/>
      </w:numPr>
      <w:tabs>
        <w:tab w:val="num" w:pos="340"/>
      </w:tabs>
      <w:ind w:left="340" w:hanging="340"/>
    </w:pPr>
  </w:style>
  <w:style w:type="table" w:styleId="ColorfulGrid-Accent5">
    <w:name w:val="Colorful Grid Accent 5"/>
    <w:basedOn w:val="TableNormal"/>
    <w:uiPriority w:val="73"/>
    <w:semiHidden/>
    <w:rsid w:val="00C24D4D"/>
    <w:rPr>
      <w:rFonts w:eastAsia="Times New Roman"/>
      <w:color w:val="000000"/>
      <w:sz w:val="19"/>
      <w:szCs w:val="19"/>
    </w:rPr>
    <w:tblPr>
      <w:tblStyleRowBandSize w:val="1"/>
      <w:tblStyleColBandSize w:val="1"/>
      <w:tblBorders>
        <w:insideH w:val="single" w:sz="4" w:space="0" w:color="FFFFFF"/>
      </w:tblBorders>
    </w:tblPr>
    <w:tcPr>
      <w:shd w:val="clear" w:color="auto" w:fill="DAEEF3"/>
    </w:tcPr>
    <w:tblStylePr w:type="firstRow">
      <w:rPr>
        <w:b/>
        <w:bCs/>
      </w:rPr>
      <w:tblPr/>
      <w:tcPr>
        <w:shd w:val="clear" w:color="auto" w:fill="B6DDE8"/>
      </w:tcPr>
    </w:tblStylePr>
    <w:tblStylePr w:type="lastRow">
      <w:rPr>
        <w:b/>
        <w:bCs/>
        <w:color w:val="000000"/>
      </w:rPr>
      <w:tblPr/>
      <w:tcPr>
        <w:shd w:val="clear" w:color="auto" w:fill="B6DDE8"/>
      </w:tcPr>
    </w:tblStylePr>
    <w:tblStylePr w:type="firstCol">
      <w:rPr>
        <w:color w:val="FFFFFF"/>
      </w:rPr>
      <w:tblPr/>
      <w:tcPr>
        <w:shd w:val="clear" w:color="auto" w:fill="31849B"/>
      </w:tcPr>
    </w:tblStylePr>
    <w:tblStylePr w:type="lastCol">
      <w:rPr>
        <w:color w:val="FFFFFF"/>
      </w:rPr>
      <w:tblPr/>
      <w:tcPr>
        <w:shd w:val="clear" w:color="auto" w:fill="31849B"/>
      </w:tcPr>
    </w:tblStylePr>
    <w:tblStylePr w:type="band1Vert">
      <w:tblPr/>
      <w:tcPr>
        <w:shd w:val="clear" w:color="auto" w:fill="A5D5E2"/>
      </w:tcPr>
    </w:tblStylePr>
    <w:tblStylePr w:type="band1Horz">
      <w:tblPr/>
      <w:tcPr>
        <w:shd w:val="clear" w:color="auto" w:fill="A5D5E2"/>
      </w:tcPr>
    </w:tblStylePr>
  </w:style>
  <w:style w:type="paragraph" w:customStyle="1" w:styleId="Default">
    <w:name w:val="Default"/>
    <w:rsid w:val="00C24D4D"/>
    <w:pPr>
      <w:autoSpaceDE w:val="0"/>
      <w:autoSpaceDN w:val="0"/>
      <w:adjustRightInd w:val="0"/>
    </w:pPr>
    <w:rPr>
      <w:rFonts w:eastAsia="Times New Roman" w:cs="Calibri"/>
      <w:color w:val="000000"/>
      <w:sz w:val="24"/>
      <w:szCs w:val="24"/>
    </w:rPr>
  </w:style>
  <w:style w:type="table" w:styleId="ColorfulList">
    <w:name w:val="Colorful List"/>
    <w:basedOn w:val="TableNormal"/>
    <w:uiPriority w:val="72"/>
    <w:semiHidden/>
    <w:rsid w:val="00783DF3"/>
    <w:rPr>
      <w:rFonts w:eastAsia="Times New Roman"/>
      <w:color w:val="000000"/>
      <w:sz w:val="19"/>
      <w:szCs w:val="19"/>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styleId="ColorfulGrid">
    <w:name w:val="Colorful Grid"/>
    <w:basedOn w:val="TableNormal"/>
    <w:uiPriority w:val="73"/>
    <w:semiHidden/>
    <w:rsid w:val="00783DF3"/>
    <w:rPr>
      <w:rFonts w:eastAsia="Times New Roman"/>
      <w:color w:val="000000"/>
      <w:sz w:val="19"/>
      <w:szCs w:val="19"/>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paragraph" w:styleId="ListContinue2">
    <w:name w:val="List Continue 2"/>
    <w:basedOn w:val="Normal"/>
    <w:uiPriority w:val="99"/>
    <w:semiHidden/>
    <w:unhideWhenUsed/>
    <w:rsid w:val="00783DF3"/>
    <w:pPr>
      <w:spacing w:after="120"/>
      <w:ind w:left="566"/>
      <w:contextualSpacing/>
    </w:pPr>
  </w:style>
  <w:style w:type="paragraph" w:styleId="NormalWeb">
    <w:name w:val="Normal (Web)"/>
    <w:basedOn w:val="Normal"/>
    <w:uiPriority w:val="99"/>
    <w:unhideWhenUsed/>
    <w:rsid w:val="00783DF3"/>
    <w:pPr>
      <w:spacing w:before="100" w:beforeAutospacing="1" w:after="100" w:afterAutospacing="1" w:line="240" w:lineRule="auto"/>
    </w:pPr>
    <w:rPr>
      <w:rFonts w:ascii="Times New Roman" w:eastAsia="MS Mincho" w:hAnsi="Times New Roman"/>
      <w:spacing w:val="0"/>
      <w:sz w:val="24"/>
      <w:szCs w:val="24"/>
    </w:rPr>
  </w:style>
  <w:style w:type="paragraph" w:styleId="BalloonText">
    <w:name w:val="Balloon Text"/>
    <w:basedOn w:val="Normal"/>
    <w:link w:val="BalloonTextChar"/>
    <w:uiPriority w:val="99"/>
    <w:semiHidden/>
    <w:rsid w:val="008E613A"/>
    <w:rPr>
      <w:rFonts w:ascii="Tahoma" w:hAnsi="Tahoma" w:cs="Tahoma"/>
      <w:sz w:val="16"/>
      <w:szCs w:val="16"/>
    </w:rPr>
  </w:style>
  <w:style w:type="character" w:customStyle="1" w:styleId="BalloonTextChar">
    <w:name w:val="Balloon Text Char"/>
    <w:link w:val="BalloonText"/>
    <w:uiPriority w:val="99"/>
    <w:semiHidden/>
    <w:rsid w:val="008E613A"/>
    <w:rPr>
      <w:rFonts w:ascii="Tahoma" w:eastAsia="Times New Roman" w:hAnsi="Tahoma" w:cs="Tahoma"/>
      <w:spacing w:val="2"/>
      <w:sz w:val="16"/>
      <w:szCs w:val="16"/>
      <w:lang w:eastAsia="en-AU"/>
    </w:rPr>
  </w:style>
  <w:style w:type="table" w:customStyle="1" w:styleId="TableGrid1">
    <w:name w:val="Table Grid1"/>
    <w:basedOn w:val="TableNormal"/>
    <w:next w:val="TableGrid"/>
    <w:rsid w:val="00E915DC"/>
    <w:pPr>
      <w:spacing w:before="40" w:after="80" w:line="260" w:lineRule="atLeast"/>
    </w:pPr>
    <w:rPr>
      <w:rFonts w:eastAsia="Times New Roman"/>
      <w:sz w:val="18"/>
      <w:szCs w:val="19"/>
    </w:rPr>
    <w:tblPr>
      <w:tblBorders>
        <w:top w:val="single" w:sz="4" w:space="0" w:color="1F497D"/>
        <w:bottom w:val="single" w:sz="4" w:space="0" w:color="1F497D"/>
        <w:insideH w:val="single" w:sz="4" w:space="0" w:color="1F497D"/>
      </w:tblBorders>
      <w:tblCellMar>
        <w:left w:w="57" w:type="dxa"/>
        <w:right w:w="57" w:type="dxa"/>
      </w:tblCellMar>
    </w:tblPr>
    <w:tblStylePr w:type="firstRow">
      <w:pPr>
        <w:keepNext/>
        <w:keepLines w:val="0"/>
        <w:wordWrap/>
      </w:pPr>
      <w:rPr>
        <w:b/>
      </w:rPr>
      <w:tblPr/>
      <w:trPr>
        <w:tblHeader/>
      </w:trPr>
      <w:tcPr>
        <w:shd w:val="clear" w:color="auto" w:fill="1F497D"/>
      </w:tcPr>
    </w:tblStylePr>
  </w:style>
  <w:style w:type="paragraph" w:customStyle="1" w:styleId="ExecSummHeading3">
    <w:name w:val="Exec Summ Heading 3"/>
    <w:basedOn w:val="BodyText"/>
    <w:next w:val="BodyText"/>
    <w:qFormat/>
    <w:rsid w:val="00D958BD"/>
    <w:pPr>
      <w:keepNext/>
      <w:spacing w:before="240" w:line="240" w:lineRule="auto"/>
    </w:pPr>
    <w:rPr>
      <w:rFonts w:ascii="Cambria" w:hAnsi="Cambria"/>
      <w:b/>
      <w:color w:val="1F497D"/>
      <w:spacing w:val="0"/>
      <w:sz w:val="22"/>
      <w:szCs w:val="21"/>
    </w:rPr>
  </w:style>
  <w:style w:type="character" w:styleId="Hyperlink">
    <w:name w:val="Hyperlink"/>
    <w:uiPriority w:val="99"/>
    <w:unhideWhenUsed/>
    <w:rsid w:val="00DE13D7"/>
    <w:rPr>
      <w:color w:val="0000FF"/>
      <w:u w:val="single"/>
    </w:rPr>
  </w:style>
  <w:style w:type="table" w:customStyle="1" w:styleId="TableGrid2">
    <w:name w:val="Table Grid2"/>
    <w:basedOn w:val="TableNormal"/>
    <w:next w:val="TableGrid"/>
    <w:uiPriority w:val="39"/>
    <w:rsid w:val="008973B9"/>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List Paragraph1,List Paragraph11,Recommendation,Bullet point,CV text,Dot pt,F5 List Paragraph,FooterText,L,List Paragraph111,List Paragraph2,Medium Grid 1 - Accent 21,NFP GP Bulleted List,Numbered Paragraph,numbered,列出段,列出段落,列出段落1"/>
    <w:basedOn w:val="Normal"/>
    <w:link w:val="ListParagraphChar"/>
    <w:uiPriority w:val="34"/>
    <w:qFormat/>
    <w:rsid w:val="002032DC"/>
    <w:pPr>
      <w:spacing w:line="240" w:lineRule="auto"/>
      <w:ind w:left="720"/>
      <w:contextualSpacing/>
    </w:pPr>
    <w:rPr>
      <w:rFonts w:ascii="Times New Roman" w:hAnsi="Times New Roman"/>
      <w:spacing w:val="0"/>
      <w:sz w:val="24"/>
      <w:szCs w:val="24"/>
      <w:lang w:val="en-US" w:eastAsia="en-US"/>
    </w:rPr>
  </w:style>
  <w:style w:type="paragraph" w:styleId="FootnoteText">
    <w:name w:val="footnote text"/>
    <w:basedOn w:val="Normal"/>
    <w:link w:val="FootnoteTextChar"/>
    <w:uiPriority w:val="99"/>
    <w:unhideWhenUsed/>
    <w:rsid w:val="004F7053"/>
    <w:pPr>
      <w:spacing w:line="240" w:lineRule="auto"/>
    </w:pPr>
    <w:rPr>
      <w:rFonts w:ascii="Times New Roman" w:hAnsi="Times New Roman"/>
      <w:spacing w:val="0"/>
      <w:sz w:val="20"/>
      <w:szCs w:val="20"/>
      <w:lang w:val="en-US" w:eastAsia="en-US"/>
    </w:rPr>
  </w:style>
  <w:style w:type="character" w:customStyle="1" w:styleId="FootnoteTextChar">
    <w:name w:val="Footnote Text Char"/>
    <w:link w:val="FootnoteText"/>
    <w:uiPriority w:val="99"/>
    <w:rsid w:val="004F7053"/>
    <w:rPr>
      <w:rFonts w:ascii="Times New Roman" w:eastAsia="Times New Roman" w:hAnsi="Times New Roman" w:cs="Times New Roman"/>
      <w:sz w:val="20"/>
      <w:szCs w:val="20"/>
      <w:lang w:val="en-US"/>
    </w:rPr>
  </w:style>
  <w:style w:type="character" w:styleId="FootnoteReference">
    <w:name w:val="footnote reference"/>
    <w:uiPriority w:val="99"/>
    <w:semiHidden/>
    <w:unhideWhenUsed/>
    <w:rsid w:val="004F7053"/>
    <w:rPr>
      <w:vertAlign w:val="superscript"/>
    </w:rPr>
  </w:style>
  <w:style w:type="character" w:styleId="CommentReference">
    <w:name w:val="annotation reference"/>
    <w:uiPriority w:val="99"/>
    <w:semiHidden/>
    <w:unhideWhenUsed/>
    <w:rsid w:val="0025009C"/>
    <w:rPr>
      <w:sz w:val="16"/>
      <w:szCs w:val="16"/>
    </w:rPr>
  </w:style>
  <w:style w:type="paragraph" w:styleId="CommentText">
    <w:name w:val="annotation text"/>
    <w:basedOn w:val="Normal"/>
    <w:link w:val="CommentTextChar"/>
    <w:uiPriority w:val="99"/>
    <w:unhideWhenUsed/>
    <w:rsid w:val="0025009C"/>
    <w:pPr>
      <w:spacing w:line="240" w:lineRule="auto"/>
    </w:pPr>
    <w:rPr>
      <w:sz w:val="20"/>
      <w:szCs w:val="20"/>
    </w:rPr>
  </w:style>
  <w:style w:type="character" w:customStyle="1" w:styleId="CommentTextChar">
    <w:name w:val="Comment Text Char"/>
    <w:link w:val="CommentText"/>
    <w:uiPriority w:val="99"/>
    <w:rsid w:val="0025009C"/>
    <w:rPr>
      <w:rFonts w:eastAsia="Times New Roman" w:cs="Times New Roman"/>
      <w:spacing w:val="2"/>
      <w:sz w:val="20"/>
      <w:szCs w:val="20"/>
      <w:lang w:eastAsia="en-AU"/>
    </w:rPr>
  </w:style>
  <w:style w:type="paragraph" w:styleId="CommentSubject">
    <w:name w:val="annotation subject"/>
    <w:basedOn w:val="CommentText"/>
    <w:next w:val="CommentText"/>
    <w:link w:val="CommentSubjectChar"/>
    <w:uiPriority w:val="99"/>
    <w:semiHidden/>
    <w:unhideWhenUsed/>
    <w:rsid w:val="0025009C"/>
    <w:rPr>
      <w:b/>
      <w:bCs/>
    </w:rPr>
  </w:style>
  <w:style w:type="character" w:customStyle="1" w:styleId="CommentSubjectChar">
    <w:name w:val="Comment Subject Char"/>
    <w:link w:val="CommentSubject"/>
    <w:uiPriority w:val="99"/>
    <w:semiHidden/>
    <w:rsid w:val="0025009C"/>
    <w:rPr>
      <w:rFonts w:eastAsia="Times New Roman" w:cs="Times New Roman"/>
      <w:b/>
      <w:bCs/>
      <w:spacing w:val="2"/>
      <w:sz w:val="20"/>
      <w:szCs w:val="20"/>
      <w:lang w:eastAsia="en-AU"/>
    </w:rPr>
  </w:style>
  <w:style w:type="paragraph" w:styleId="Revision">
    <w:name w:val="Revision"/>
    <w:hidden/>
    <w:uiPriority w:val="99"/>
    <w:semiHidden/>
    <w:rsid w:val="00C6640F"/>
    <w:rPr>
      <w:rFonts w:eastAsia="Times New Roman"/>
      <w:spacing w:val="2"/>
      <w:sz w:val="19"/>
      <w:szCs w:val="19"/>
    </w:rPr>
  </w:style>
  <w:style w:type="character" w:styleId="FollowedHyperlink">
    <w:name w:val="FollowedHyperlink"/>
    <w:uiPriority w:val="99"/>
    <w:semiHidden/>
    <w:unhideWhenUsed/>
    <w:rsid w:val="00424BBC"/>
    <w:rPr>
      <w:color w:val="800080"/>
      <w:u w:val="single"/>
    </w:rPr>
  </w:style>
  <w:style w:type="paragraph" w:styleId="TOC1">
    <w:name w:val="toc 1"/>
    <w:basedOn w:val="Normal"/>
    <w:next w:val="Normal"/>
    <w:autoRedefine/>
    <w:uiPriority w:val="39"/>
    <w:unhideWhenUsed/>
    <w:rsid w:val="0077378A"/>
    <w:pPr>
      <w:tabs>
        <w:tab w:val="right" w:leader="dot" w:pos="10457"/>
      </w:tabs>
      <w:spacing w:line="240" w:lineRule="auto"/>
    </w:pPr>
  </w:style>
  <w:style w:type="paragraph" w:styleId="TOC2">
    <w:name w:val="toc 2"/>
    <w:basedOn w:val="Normal"/>
    <w:next w:val="Normal"/>
    <w:autoRedefine/>
    <w:uiPriority w:val="39"/>
    <w:unhideWhenUsed/>
    <w:rsid w:val="00265F6A"/>
    <w:pPr>
      <w:tabs>
        <w:tab w:val="right" w:leader="dot" w:pos="10457"/>
      </w:tabs>
      <w:spacing w:before="60" w:after="60" w:line="240" w:lineRule="auto"/>
      <w:ind w:left="193"/>
    </w:pPr>
  </w:style>
  <w:style w:type="paragraph" w:styleId="TOC3">
    <w:name w:val="toc 3"/>
    <w:basedOn w:val="Normal"/>
    <w:next w:val="Normal"/>
    <w:autoRedefine/>
    <w:uiPriority w:val="39"/>
    <w:unhideWhenUsed/>
    <w:rsid w:val="00621AAC"/>
    <w:pPr>
      <w:spacing w:after="100"/>
      <w:ind w:left="380"/>
    </w:pPr>
  </w:style>
  <w:style w:type="paragraph" w:styleId="TOC4">
    <w:name w:val="toc 4"/>
    <w:basedOn w:val="Normal"/>
    <w:next w:val="Normal"/>
    <w:autoRedefine/>
    <w:uiPriority w:val="39"/>
    <w:unhideWhenUsed/>
    <w:rsid w:val="00621AAC"/>
    <w:pPr>
      <w:spacing w:after="100" w:line="259" w:lineRule="auto"/>
      <w:ind w:left="660"/>
    </w:pPr>
    <w:rPr>
      <w:rFonts w:eastAsia="MS Mincho"/>
      <w:spacing w:val="0"/>
      <w:sz w:val="22"/>
      <w:szCs w:val="22"/>
    </w:rPr>
  </w:style>
  <w:style w:type="paragraph" w:styleId="TOC5">
    <w:name w:val="toc 5"/>
    <w:basedOn w:val="Normal"/>
    <w:next w:val="Normal"/>
    <w:autoRedefine/>
    <w:uiPriority w:val="39"/>
    <w:unhideWhenUsed/>
    <w:rsid w:val="00621AAC"/>
    <w:pPr>
      <w:spacing w:after="100" w:line="259" w:lineRule="auto"/>
      <w:ind w:left="880"/>
    </w:pPr>
    <w:rPr>
      <w:rFonts w:eastAsia="MS Mincho"/>
      <w:spacing w:val="0"/>
      <w:sz w:val="22"/>
      <w:szCs w:val="22"/>
    </w:rPr>
  </w:style>
  <w:style w:type="paragraph" w:styleId="TOC6">
    <w:name w:val="toc 6"/>
    <w:basedOn w:val="Normal"/>
    <w:next w:val="Normal"/>
    <w:autoRedefine/>
    <w:uiPriority w:val="39"/>
    <w:unhideWhenUsed/>
    <w:rsid w:val="00621AAC"/>
    <w:pPr>
      <w:spacing w:after="100" w:line="259" w:lineRule="auto"/>
      <w:ind w:left="1100"/>
    </w:pPr>
    <w:rPr>
      <w:rFonts w:eastAsia="MS Mincho"/>
      <w:spacing w:val="0"/>
      <w:sz w:val="22"/>
      <w:szCs w:val="22"/>
    </w:rPr>
  </w:style>
  <w:style w:type="paragraph" w:styleId="TOC7">
    <w:name w:val="toc 7"/>
    <w:basedOn w:val="Normal"/>
    <w:next w:val="Normal"/>
    <w:autoRedefine/>
    <w:uiPriority w:val="39"/>
    <w:unhideWhenUsed/>
    <w:rsid w:val="00621AAC"/>
    <w:pPr>
      <w:spacing w:after="100" w:line="259" w:lineRule="auto"/>
      <w:ind w:left="1320"/>
    </w:pPr>
    <w:rPr>
      <w:rFonts w:eastAsia="MS Mincho"/>
      <w:spacing w:val="0"/>
      <w:sz w:val="22"/>
      <w:szCs w:val="22"/>
    </w:rPr>
  </w:style>
  <w:style w:type="paragraph" w:styleId="TOC8">
    <w:name w:val="toc 8"/>
    <w:basedOn w:val="Normal"/>
    <w:next w:val="Normal"/>
    <w:autoRedefine/>
    <w:uiPriority w:val="39"/>
    <w:unhideWhenUsed/>
    <w:rsid w:val="00621AAC"/>
    <w:pPr>
      <w:spacing w:after="100" w:line="259" w:lineRule="auto"/>
      <w:ind w:left="1540"/>
    </w:pPr>
    <w:rPr>
      <w:rFonts w:eastAsia="MS Mincho"/>
      <w:spacing w:val="0"/>
      <w:sz w:val="22"/>
      <w:szCs w:val="22"/>
    </w:rPr>
  </w:style>
  <w:style w:type="paragraph" w:styleId="TOC9">
    <w:name w:val="toc 9"/>
    <w:basedOn w:val="Normal"/>
    <w:next w:val="Normal"/>
    <w:autoRedefine/>
    <w:uiPriority w:val="39"/>
    <w:unhideWhenUsed/>
    <w:rsid w:val="00621AAC"/>
    <w:pPr>
      <w:spacing w:after="100" w:line="259" w:lineRule="auto"/>
      <w:ind w:left="1760"/>
    </w:pPr>
    <w:rPr>
      <w:rFonts w:eastAsia="MS Mincho"/>
      <w:spacing w:val="0"/>
      <w:sz w:val="22"/>
      <w:szCs w:val="22"/>
    </w:rPr>
  </w:style>
  <w:style w:type="table" w:styleId="PlainTable2">
    <w:name w:val="Plain Table 2"/>
    <w:basedOn w:val="TableNormal"/>
    <w:uiPriority w:val="42"/>
    <w:rsid w:val="007248C3"/>
    <w:rPr>
      <w:rFonts w:ascii="Times New Roman" w:eastAsia="Times New Roman" w:hAnsi="Times New Roman"/>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styleId="ListTable3-Accent3">
    <w:name w:val="List Table 3 Accent 3"/>
    <w:basedOn w:val="TableNormal"/>
    <w:uiPriority w:val="48"/>
    <w:rsid w:val="007248C3"/>
    <w:rPr>
      <w:rFonts w:ascii="Times New Roman" w:eastAsia="Times New Roman" w:hAnsi="Times New Roman"/>
    </w:rPr>
    <w:tblPr>
      <w:tblStyleRowBandSize w:val="1"/>
      <w:tblStyleColBandSize w:val="1"/>
      <w:tblBorders>
        <w:top w:val="single" w:sz="4" w:space="0" w:color="9BBB59"/>
        <w:left w:val="single" w:sz="4" w:space="0" w:color="9BBB59"/>
        <w:bottom w:val="single" w:sz="4" w:space="0" w:color="9BBB59"/>
        <w:right w:val="single" w:sz="4" w:space="0" w:color="9BBB59"/>
      </w:tblBorders>
    </w:tblPr>
    <w:tblStylePr w:type="firstRow">
      <w:rPr>
        <w:b/>
        <w:bCs/>
        <w:color w:val="FFFFFF"/>
      </w:rPr>
      <w:tblPr/>
      <w:tcPr>
        <w:shd w:val="clear" w:color="auto" w:fill="9BBB59"/>
      </w:tcPr>
    </w:tblStylePr>
    <w:tblStylePr w:type="lastRow">
      <w:rPr>
        <w:b/>
        <w:bCs/>
      </w:rPr>
      <w:tblPr/>
      <w:tcPr>
        <w:tcBorders>
          <w:top w:val="double" w:sz="4" w:space="0" w:color="9BBB59"/>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9BBB59"/>
          <w:right w:val="single" w:sz="4" w:space="0" w:color="9BBB59"/>
        </w:tcBorders>
      </w:tcPr>
    </w:tblStylePr>
    <w:tblStylePr w:type="band1Horz">
      <w:tblPr/>
      <w:tcPr>
        <w:tcBorders>
          <w:top w:val="single" w:sz="4" w:space="0" w:color="9BBB59"/>
          <w:bottom w:val="single" w:sz="4" w:space="0" w:color="9BBB59"/>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left w:val="nil"/>
        </w:tcBorders>
      </w:tcPr>
    </w:tblStylePr>
    <w:tblStylePr w:type="swCell">
      <w:tblPr/>
      <w:tcPr>
        <w:tcBorders>
          <w:top w:val="double" w:sz="4" w:space="0" w:color="9BBB59"/>
          <w:right w:val="nil"/>
        </w:tcBorders>
      </w:tcPr>
    </w:tblStylePr>
  </w:style>
  <w:style w:type="table" w:styleId="ListTable1Light">
    <w:name w:val="List Table 1 Light"/>
    <w:basedOn w:val="TableNormal"/>
    <w:uiPriority w:val="46"/>
    <w:rsid w:val="007248C3"/>
    <w:rPr>
      <w:rFonts w:ascii="Times New Roman" w:eastAsia="Times New Roman" w:hAnsi="Times New Roman"/>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character" w:styleId="Emphasis">
    <w:name w:val="Emphasis"/>
    <w:uiPriority w:val="20"/>
    <w:qFormat/>
    <w:rsid w:val="00544C99"/>
    <w:rPr>
      <w:i/>
      <w:iCs/>
    </w:rPr>
  </w:style>
  <w:style w:type="paragraph" w:styleId="Header">
    <w:name w:val="header"/>
    <w:basedOn w:val="Normal"/>
    <w:link w:val="HeaderChar"/>
    <w:uiPriority w:val="99"/>
    <w:unhideWhenUsed/>
    <w:rsid w:val="003530D0"/>
    <w:pPr>
      <w:tabs>
        <w:tab w:val="center" w:pos="4513"/>
        <w:tab w:val="right" w:pos="9026"/>
      </w:tabs>
      <w:spacing w:line="240" w:lineRule="auto"/>
    </w:pPr>
  </w:style>
  <w:style w:type="character" w:customStyle="1" w:styleId="HeaderChar">
    <w:name w:val="Header Char"/>
    <w:link w:val="Header"/>
    <w:uiPriority w:val="99"/>
    <w:rsid w:val="003530D0"/>
    <w:rPr>
      <w:rFonts w:eastAsia="Times New Roman" w:cs="Times New Roman"/>
      <w:spacing w:val="2"/>
      <w:sz w:val="19"/>
      <w:szCs w:val="19"/>
      <w:lang w:eastAsia="en-AU"/>
    </w:rPr>
  </w:style>
  <w:style w:type="paragraph" w:styleId="PlainText">
    <w:name w:val="Plain Text"/>
    <w:basedOn w:val="Normal"/>
    <w:link w:val="PlainTextChar"/>
    <w:uiPriority w:val="99"/>
    <w:unhideWhenUsed/>
    <w:rsid w:val="001B0AA3"/>
    <w:pPr>
      <w:spacing w:line="240" w:lineRule="auto"/>
    </w:pPr>
    <w:rPr>
      <w:rFonts w:eastAsia="Calibri"/>
      <w:spacing w:val="0"/>
      <w:sz w:val="22"/>
      <w:szCs w:val="21"/>
      <w:lang w:eastAsia="en-US"/>
    </w:rPr>
  </w:style>
  <w:style w:type="character" w:customStyle="1" w:styleId="PlainTextChar">
    <w:name w:val="Plain Text Char"/>
    <w:link w:val="PlainText"/>
    <w:uiPriority w:val="99"/>
    <w:rsid w:val="001B0AA3"/>
    <w:rPr>
      <w:rFonts w:ascii="Calibri" w:hAnsi="Calibri"/>
      <w:szCs w:val="21"/>
    </w:rPr>
  </w:style>
  <w:style w:type="table" w:styleId="ListTable4-Accent2">
    <w:name w:val="List Table 4 Accent 2"/>
    <w:basedOn w:val="TableNormal"/>
    <w:uiPriority w:val="49"/>
    <w:rsid w:val="006158D2"/>
    <w:rPr>
      <w:rFonts w:ascii="Times New Roman" w:eastAsia="Times New Roman" w:hAnsi="Times New Roman"/>
    </w:rPr>
    <w:tblPr>
      <w:tblStyleRowBandSize w:val="1"/>
      <w:tblStyleColBandSize w:val="1"/>
      <w:tblBorders>
        <w:top w:val="single" w:sz="4" w:space="0" w:color="D99594"/>
        <w:left w:val="single" w:sz="4" w:space="0" w:color="D99594"/>
        <w:bottom w:val="single" w:sz="4" w:space="0" w:color="D99594"/>
        <w:right w:val="single" w:sz="4" w:space="0" w:color="D99594"/>
        <w:insideH w:val="single" w:sz="4" w:space="0" w:color="D99594"/>
      </w:tblBorders>
    </w:tblPr>
    <w:tblStylePr w:type="firstRow">
      <w:rPr>
        <w:b/>
        <w:bCs/>
        <w:color w:val="FFFFFF"/>
      </w:rPr>
      <w:tblPr/>
      <w:tcPr>
        <w:tcBorders>
          <w:top w:val="single" w:sz="4" w:space="0" w:color="C0504D"/>
          <w:left w:val="single" w:sz="4" w:space="0" w:color="C0504D"/>
          <w:bottom w:val="single" w:sz="4" w:space="0" w:color="C0504D"/>
          <w:right w:val="single" w:sz="4" w:space="0" w:color="C0504D"/>
          <w:insideH w:val="nil"/>
        </w:tcBorders>
        <w:shd w:val="clear" w:color="auto" w:fill="C0504D"/>
      </w:tcPr>
    </w:tblStylePr>
    <w:tblStylePr w:type="lastRow">
      <w:rPr>
        <w:b/>
        <w:bCs/>
      </w:rPr>
      <w:tblPr/>
      <w:tcPr>
        <w:tcBorders>
          <w:top w:val="double" w:sz="4" w:space="0" w:color="D99594"/>
        </w:tcBorders>
      </w:tcPr>
    </w:tblStylePr>
    <w:tblStylePr w:type="firstCol">
      <w:rPr>
        <w:b/>
        <w:bCs/>
      </w:rPr>
    </w:tblStylePr>
    <w:tblStylePr w:type="lastCol">
      <w:rPr>
        <w:b/>
        <w:bCs/>
      </w:rPr>
    </w:tblStylePr>
    <w:tblStylePr w:type="band1Vert">
      <w:tblPr/>
      <w:tcPr>
        <w:shd w:val="clear" w:color="auto" w:fill="F2DBDB"/>
      </w:tcPr>
    </w:tblStylePr>
    <w:tblStylePr w:type="band1Horz">
      <w:tblPr/>
      <w:tcPr>
        <w:shd w:val="clear" w:color="auto" w:fill="F2DBDB"/>
      </w:tcPr>
    </w:tblStylePr>
  </w:style>
  <w:style w:type="paragraph" w:customStyle="1" w:styleId="NormInd">
    <w:name w:val="Norm_Ind"/>
    <w:basedOn w:val="Normal"/>
    <w:link w:val="NormIndChar"/>
    <w:rsid w:val="001F15B3"/>
    <w:pPr>
      <w:spacing w:after="160" w:line="240" w:lineRule="auto"/>
      <w:ind w:left="567"/>
      <w:jc w:val="both"/>
    </w:pPr>
    <w:rPr>
      <w:rFonts w:ascii="Arial" w:hAnsi="Arial"/>
      <w:color w:val="000000"/>
      <w:spacing w:val="0"/>
      <w:sz w:val="22"/>
      <w:szCs w:val="20"/>
      <w:lang w:val="en-GB"/>
    </w:rPr>
  </w:style>
  <w:style w:type="character" w:customStyle="1" w:styleId="NormIndChar">
    <w:name w:val="Norm_Ind Char"/>
    <w:link w:val="NormInd"/>
    <w:rsid w:val="001F15B3"/>
    <w:rPr>
      <w:rFonts w:ascii="Arial" w:eastAsia="Times New Roman" w:hAnsi="Arial" w:cs="Times New Roman"/>
      <w:color w:val="000000"/>
      <w:szCs w:val="20"/>
      <w:lang w:val="en-GB" w:eastAsia="en-AU"/>
    </w:rPr>
  </w:style>
  <w:style w:type="character" w:styleId="Strong">
    <w:name w:val="Strong"/>
    <w:uiPriority w:val="22"/>
    <w:qFormat/>
    <w:rsid w:val="00935733"/>
    <w:rPr>
      <w:b/>
      <w:bCs/>
    </w:rPr>
  </w:style>
  <w:style w:type="character" w:customStyle="1" w:styleId="lead1">
    <w:name w:val="lead1"/>
    <w:rsid w:val="006A5EFE"/>
    <w:rPr>
      <w:b w:val="0"/>
      <w:bCs w:val="0"/>
      <w:sz w:val="32"/>
      <w:szCs w:val="32"/>
    </w:rPr>
  </w:style>
  <w:style w:type="table" w:styleId="TableGridLight">
    <w:name w:val="Grid Table Light"/>
    <w:basedOn w:val="TableNormal"/>
    <w:uiPriority w:val="40"/>
    <w:rsid w:val="008F5AEF"/>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character" w:customStyle="1" w:styleId="A0">
    <w:name w:val="A0"/>
    <w:uiPriority w:val="99"/>
    <w:rsid w:val="001608C7"/>
    <w:rPr>
      <w:rFonts w:cs="Avenir LT Std 65 Medium"/>
      <w:color w:val="000000"/>
      <w:sz w:val="21"/>
      <w:szCs w:val="21"/>
    </w:rPr>
  </w:style>
  <w:style w:type="table" w:styleId="PlainTable1">
    <w:name w:val="Plain Table 1"/>
    <w:basedOn w:val="TableNormal"/>
    <w:uiPriority w:val="41"/>
    <w:rsid w:val="003E40EB"/>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paragraph" w:customStyle="1" w:styleId="Pa15">
    <w:name w:val="Pa15"/>
    <w:basedOn w:val="Default"/>
    <w:next w:val="Default"/>
    <w:uiPriority w:val="99"/>
    <w:rsid w:val="0062312A"/>
    <w:pPr>
      <w:spacing w:line="191" w:lineRule="atLeast"/>
    </w:pPr>
    <w:rPr>
      <w:rFonts w:ascii="Avenir LT Std 65 Medium" w:eastAsia="Calibri" w:hAnsi="Avenir LT Std 65 Medium" w:cs="Times New Roman"/>
      <w:color w:val="auto"/>
      <w:lang w:eastAsia="en-US"/>
    </w:rPr>
  </w:style>
  <w:style w:type="paragraph" w:customStyle="1" w:styleId="Pa37">
    <w:name w:val="Pa37"/>
    <w:basedOn w:val="Default"/>
    <w:next w:val="Default"/>
    <w:uiPriority w:val="99"/>
    <w:rsid w:val="00D001D8"/>
    <w:pPr>
      <w:spacing w:line="191" w:lineRule="atLeast"/>
    </w:pPr>
    <w:rPr>
      <w:rFonts w:ascii="Avenir LT Std 65 Medium" w:eastAsia="Calibri" w:hAnsi="Avenir LT Std 65 Medium" w:cs="Times New Roman"/>
      <w:color w:val="auto"/>
      <w:lang w:eastAsia="en-US"/>
    </w:rPr>
  </w:style>
  <w:style w:type="paragraph" w:customStyle="1" w:styleId="Pa28">
    <w:name w:val="Pa28"/>
    <w:basedOn w:val="Default"/>
    <w:next w:val="Default"/>
    <w:uiPriority w:val="99"/>
    <w:rsid w:val="00D001D8"/>
    <w:pPr>
      <w:spacing w:line="191" w:lineRule="atLeast"/>
    </w:pPr>
    <w:rPr>
      <w:rFonts w:ascii="Avenir LT Std 65 Medium" w:eastAsia="Calibri" w:hAnsi="Avenir LT Std 65 Medium" w:cs="Times New Roman"/>
      <w:color w:val="auto"/>
      <w:lang w:eastAsia="en-US"/>
    </w:rPr>
  </w:style>
  <w:style w:type="paragraph" w:customStyle="1" w:styleId="Pa57">
    <w:name w:val="Pa57"/>
    <w:basedOn w:val="Default"/>
    <w:next w:val="Default"/>
    <w:uiPriority w:val="99"/>
    <w:rsid w:val="00496CAA"/>
    <w:pPr>
      <w:spacing w:line="191" w:lineRule="atLeast"/>
    </w:pPr>
    <w:rPr>
      <w:rFonts w:ascii="Avenir LT Std 65 Medium" w:eastAsia="Calibri" w:hAnsi="Avenir LT Std 65 Medium" w:cs="Times New Roman"/>
      <w:color w:val="auto"/>
      <w:lang w:eastAsia="en-US"/>
    </w:rPr>
  </w:style>
  <w:style w:type="character" w:customStyle="1" w:styleId="A14">
    <w:name w:val="A14"/>
    <w:uiPriority w:val="99"/>
    <w:rsid w:val="00947E64"/>
    <w:rPr>
      <w:rFonts w:cs="Avenir LT Std 65 Medium"/>
      <w:color w:val="000000"/>
      <w:sz w:val="19"/>
      <w:szCs w:val="19"/>
    </w:rPr>
  </w:style>
  <w:style w:type="character" w:customStyle="1" w:styleId="UnresolvedMention1">
    <w:name w:val="Unresolved Mention1"/>
    <w:uiPriority w:val="99"/>
    <w:semiHidden/>
    <w:unhideWhenUsed/>
    <w:rsid w:val="008366FF"/>
    <w:rPr>
      <w:color w:val="605E5C"/>
      <w:shd w:val="clear" w:color="auto" w:fill="E1DFDD"/>
    </w:rPr>
  </w:style>
  <w:style w:type="table" w:customStyle="1" w:styleId="TableGrid3">
    <w:name w:val="Table Grid3"/>
    <w:basedOn w:val="TableNormal"/>
    <w:next w:val="TableGrid"/>
    <w:uiPriority w:val="39"/>
    <w:rsid w:val="00780B05"/>
    <w:rPr>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39"/>
    <w:rsid w:val="00162527"/>
    <w:rPr>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5Char">
    <w:name w:val="Heading 5 Char"/>
    <w:link w:val="Heading5"/>
    <w:uiPriority w:val="9"/>
    <w:semiHidden/>
    <w:rsid w:val="00A9651B"/>
    <w:rPr>
      <w:rFonts w:ascii="Calibri Light" w:eastAsia="Times New Roman" w:hAnsi="Calibri Light" w:cs="Times New Roman"/>
      <w:color w:val="2F5496"/>
      <w:spacing w:val="2"/>
      <w:sz w:val="19"/>
      <w:szCs w:val="19"/>
    </w:rPr>
  </w:style>
  <w:style w:type="character" w:styleId="UnresolvedMention">
    <w:name w:val="Unresolved Mention"/>
    <w:uiPriority w:val="99"/>
    <w:unhideWhenUsed/>
    <w:rsid w:val="00110917"/>
    <w:rPr>
      <w:color w:val="605E5C"/>
      <w:shd w:val="clear" w:color="auto" w:fill="E1DFDD"/>
    </w:rPr>
  </w:style>
  <w:style w:type="table" w:customStyle="1" w:styleId="TableGrid5">
    <w:name w:val="Table Grid5"/>
    <w:basedOn w:val="TableNormal"/>
    <w:next w:val="TableGrid"/>
    <w:uiPriority w:val="39"/>
    <w:rsid w:val="0080497E"/>
    <w:rPr>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ody">
    <w:name w:val="Body"/>
    <w:rsid w:val="00EF775F"/>
    <w:pPr>
      <w:pBdr>
        <w:top w:val="nil"/>
        <w:left w:val="nil"/>
        <w:bottom w:val="nil"/>
        <w:right w:val="nil"/>
        <w:between w:val="nil"/>
        <w:bar w:val="nil"/>
      </w:pBdr>
      <w:spacing w:before="120" w:after="120"/>
      <w:jc w:val="both"/>
    </w:pPr>
    <w:rPr>
      <w:rFonts w:cs="Calibri"/>
      <w:color w:val="000000"/>
      <w:sz w:val="22"/>
      <w:szCs w:val="22"/>
      <w:u w:color="000000"/>
      <w:bdr w:val="nil"/>
    </w:rPr>
  </w:style>
  <w:style w:type="character" w:customStyle="1" w:styleId="lead">
    <w:name w:val="lead"/>
    <w:basedOn w:val="DefaultParagraphFont"/>
    <w:rsid w:val="002572B5"/>
  </w:style>
  <w:style w:type="table" w:customStyle="1" w:styleId="TableGrid6">
    <w:name w:val="Table Grid6"/>
    <w:basedOn w:val="TableNormal"/>
    <w:next w:val="TableGrid"/>
    <w:uiPriority w:val="39"/>
    <w:rsid w:val="00C2746A"/>
    <w:rPr>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s">
    <w:name w:val="Bullets"/>
    <w:basedOn w:val="BodyText"/>
    <w:qFormat/>
    <w:rsid w:val="00C2746A"/>
    <w:pPr>
      <w:numPr>
        <w:numId w:val="4"/>
      </w:numPr>
      <w:spacing w:after="0" w:line="280" w:lineRule="exact"/>
    </w:pPr>
    <w:rPr>
      <w:rFonts w:ascii="Arial" w:hAnsi="Arial" w:cs="Arial"/>
      <w:sz w:val="20"/>
      <w:szCs w:val="20"/>
    </w:rPr>
  </w:style>
  <w:style w:type="paragraph" w:customStyle="1" w:styleId="ExecSummHeading2">
    <w:name w:val="Exec Summ Heading 2"/>
    <w:basedOn w:val="Normal"/>
    <w:rsid w:val="00884E5B"/>
    <w:pPr>
      <w:keepNext/>
      <w:spacing w:before="220" w:after="120" w:line="240" w:lineRule="auto"/>
    </w:pPr>
    <w:rPr>
      <w:rFonts w:eastAsia="Calibri" w:cs="Calibri"/>
      <w:b/>
      <w:bCs/>
      <w:caps/>
      <w:color w:val="44546A"/>
      <w:spacing w:val="0"/>
      <w:sz w:val="24"/>
      <w:szCs w:val="24"/>
    </w:rPr>
  </w:style>
  <w:style w:type="character" w:customStyle="1" w:styleId="NormattChar">
    <w:name w:val="Norm_att Char"/>
    <w:link w:val="Normatt"/>
    <w:locked/>
    <w:rsid w:val="004E238D"/>
    <w:rPr>
      <w:rFonts w:ascii="Arial" w:eastAsia="Times New Roman" w:hAnsi="Arial"/>
      <w:color w:val="000000"/>
      <w:sz w:val="22"/>
      <w:lang w:val="en-GB"/>
    </w:rPr>
  </w:style>
  <w:style w:type="paragraph" w:customStyle="1" w:styleId="Normatt">
    <w:name w:val="Norm_att"/>
    <w:basedOn w:val="Normal"/>
    <w:link w:val="NormattChar"/>
    <w:qFormat/>
    <w:rsid w:val="004E238D"/>
    <w:pPr>
      <w:numPr>
        <w:numId w:val="17"/>
      </w:numPr>
      <w:spacing w:after="160" w:line="240" w:lineRule="auto"/>
      <w:ind w:left="567"/>
      <w:jc w:val="both"/>
    </w:pPr>
    <w:rPr>
      <w:rFonts w:ascii="Arial" w:hAnsi="Arial"/>
      <w:color w:val="000000"/>
      <w:spacing w:val="0"/>
      <w:sz w:val="22"/>
      <w:szCs w:val="20"/>
      <w:lang w:val="en-GB"/>
    </w:rPr>
  </w:style>
  <w:style w:type="paragraph" w:customStyle="1" w:styleId="NormattLevel2">
    <w:name w:val="Norm_att_Level_2"/>
    <w:basedOn w:val="Normal"/>
    <w:qFormat/>
    <w:rsid w:val="004E238D"/>
    <w:pPr>
      <w:numPr>
        <w:ilvl w:val="1"/>
        <w:numId w:val="17"/>
      </w:numPr>
      <w:spacing w:after="160" w:line="240" w:lineRule="auto"/>
      <w:jc w:val="both"/>
    </w:pPr>
    <w:rPr>
      <w:rFonts w:ascii="Arial" w:hAnsi="Arial"/>
      <w:color w:val="000000"/>
      <w:spacing w:val="0"/>
      <w:sz w:val="22"/>
      <w:szCs w:val="20"/>
      <w:lang w:val="en-GB"/>
    </w:rPr>
  </w:style>
  <w:style w:type="paragraph" w:customStyle="1" w:styleId="NormattLevel3">
    <w:name w:val="Norm_att_Level_3"/>
    <w:basedOn w:val="Normal"/>
    <w:qFormat/>
    <w:rsid w:val="004E238D"/>
    <w:pPr>
      <w:numPr>
        <w:ilvl w:val="2"/>
        <w:numId w:val="17"/>
      </w:numPr>
      <w:spacing w:after="160" w:line="240" w:lineRule="auto"/>
      <w:jc w:val="both"/>
    </w:pPr>
    <w:rPr>
      <w:rFonts w:ascii="Arial" w:hAnsi="Arial"/>
      <w:color w:val="000000"/>
      <w:spacing w:val="0"/>
      <w:sz w:val="22"/>
      <w:szCs w:val="20"/>
      <w:lang w:val="en-GB"/>
    </w:rPr>
  </w:style>
  <w:style w:type="paragraph" w:styleId="EndnoteText">
    <w:name w:val="endnote text"/>
    <w:basedOn w:val="Normal"/>
    <w:link w:val="EndnoteTextChar"/>
    <w:uiPriority w:val="99"/>
    <w:semiHidden/>
    <w:unhideWhenUsed/>
    <w:rsid w:val="00E34A42"/>
    <w:pPr>
      <w:spacing w:line="240" w:lineRule="auto"/>
    </w:pPr>
    <w:rPr>
      <w:sz w:val="20"/>
      <w:szCs w:val="20"/>
    </w:rPr>
  </w:style>
  <w:style w:type="character" w:customStyle="1" w:styleId="EndnoteTextChar">
    <w:name w:val="Endnote Text Char"/>
    <w:link w:val="EndnoteText"/>
    <w:uiPriority w:val="99"/>
    <w:semiHidden/>
    <w:rsid w:val="00E34A42"/>
    <w:rPr>
      <w:rFonts w:eastAsia="Times New Roman"/>
      <w:spacing w:val="2"/>
    </w:rPr>
  </w:style>
  <w:style w:type="character" w:styleId="EndnoteReference">
    <w:name w:val="endnote reference"/>
    <w:uiPriority w:val="99"/>
    <w:semiHidden/>
    <w:unhideWhenUsed/>
    <w:rsid w:val="00E34A42"/>
    <w:rPr>
      <w:vertAlign w:val="superscript"/>
    </w:rPr>
  </w:style>
  <w:style w:type="character" w:customStyle="1" w:styleId="ListParagraphChar">
    <w:name w:val="List Paragraph Char"/>
    <w:aliases w:val="List Paragraph1 Char,List Paragraph11 Char,Recommendation Char,Bullet point Char,CV text Char,Dot pt Char,F5 List Paragraph Char,FooterText Char,L Char,List Paragraph111 Char,List Paragraph2 Char,Medium Grid 1 - Accent 21 Char"/>
    <w:link w:val="ListParagraph"/>
    <w:uiPriority w:val="34"/>
    <w:locked/>
    <w:rsid w:val="002A6333"/>
    <w:rPr>
      <w:rFonts w:ascii="Times New Roman" w:eastAsia="Times New Roman" w:hAnsi="Times New Roman"/>
      <w:sz w:val="24"/>
      <w:szCs w:val="24"/>
      <w:lang w:val="en-US" w:eastAsia="en-US"/>
    </w:rPr>
  </w:style>
  <w:style w:type="paragraph" w:customStyle="1" w:styleId="xxmsonormal">
    <w:name w:val="x_xmsonormal"/>
    <w:basedOn w:val="Normal"/>
    <w:rsid w:val="008360BE"/>
    <w:pPr>
      <w:spacing w:line="240" w:lineRule="auto"/>
    </w:pPr>
    <w:rPr>
      <w:rFonts w:eastAsia="Calibri" w:cs="Calibri"/>
      <w:spacing w:val="0"/>
      <w:sz w:val="22"/>
      <w:szCs w:val="22"/>
    </w:rPr>
  </w:style>
  <w:style w:type="paragraph" w:customStyle="1" w:styleId="xxxmsolistparagraph">
    <w:name w:val="x_xxmsolistparagraph"/>
    <w:basedOn w:val="Normal"/>
    <w:rsid w:val="00B12687"/>
    <w:pPr>
      <w:spacing w:line="240" w:lineRule="auto"/>
      <w:ind w:left="720"/>
    </w:pPr>
    <w:rPr>
      <w:rFonts w:eastAsia="Calibri" w:cs="Calibri"/>
      <w:spacing w:val="0"/>
      <w:sz w:val="22"/>
      <w:szCs w:val="22"/>
    </w:rPr>
  </w:style>
  <w:style w:type="character" w:customStyle="1" w:styleId="tab-selection-relaxation">
    <w:name w:val="tab-selection-relaxation"/>
    <w:basedOn w:val="DefaultParagraphFont"/>
    <w:rsid w:val="0025455D"/>
  </w:style>
  <w:style w:type="paragraph" w:customStyle="1" w:styleId="SummaryPoints">
    <w:name w:val="Summary Points"/>
    <w:basedOn w:val="Normal"/>
    <w:link w:val="SummaryPointsChar"/>
    <w:qFormat/>
    <w:rsid w:val="004A17EC"/>
    <w:pPr>
      <w:numPr>
        <w:numId w:val="27"/>
      </w:numPr>
      <w:spacing w:after="160" w:line="240" w:lineRule="auto"/>
      <w:jc w:val="both"/>
    </w:pPr>
    <w:rPr>
      <w:rFonts w:ascii="Arial" w:hAnsi="Arial"/>
      <w:color w:val="000000"/>
      <w:spacing w:val="0"/>
      <w:sz w:val="22"/>
      <w:szCs w:val="20"/>
      <w:lang w:val="en-GB"/>
    </w:rPr>
  </w:style>
  <w:style w:type="character" w:customStyle="1" w:styleId="SummaryPointsChar">
    <w:name w:val="Summary Points Char"/>
    <w:basedOn w:val="DefaultParagraphFont"/>
    <w:link w:val="SummaryPoints"/>
    <w:rsid w:val="004A17EC"/>
    <w:rPr>
      <w:rFonts w:ascii="Arial" w:eastAsia="Times New Roman" w:hAnsi="Arial"/>
      <w:color w:val="000000"/>
      <w:sz w:val="22"/>
      <w:lang w:val="en-GB"/>
    </w:rPr>
  </w:style>
  <w:style w:type="paragraph" w:customStyle="1" w:styleId="TableTextNumbered1">
    <w:name w:val="Table Text Numbered 1"/>
    <w:basedOn w:val="TableText"/>
    <w:qFormat/>
    <w:rsid w:val="004A17EC"/>
    <w:pPr>
      <w:numPr>
        <w:numId w:val="28"/>
      </w:numPr>
    </w:pPr>
    <w:rPr>
      <w:rFonts w:asciiTheme="minorHAnsi" w:hAnsiTheme="minorHAnsi"/>
      <w:sz w:val="19"/>
    </w:rPr>
  </w:style>
  <w:style w:type="paragraph" w:customStyle="1" w:styleId="TableTextNumbered2">
    <w:name w:val="Table Text Numbered 2"/>
    <w:basedOn w:val="TableTextNumbered1"/>
    <w:qFormat/>
    <w:rsid w:val="004A17EC"/>
    <w:pPr>
      <w:numPr>
        <w:ilvl w:val="1"/>
      </w:numPr>
    </w:pPr>
  </w:style>
  <w:style w:type="paragraph" w:customStyle="1" w:styleId="TableTextNumbered3">
    <w:name w:val="Table Text Numbered 3"/>
    <w:basedOn w:val="TableTextNumbered2"/>
    <w:qFormat/>
    <w:rsid w:val="004A17EC"/>
    <w:pPr>
      <w:numPr>
        <w:ilvl w:val="2"/>
      </w:numPr>
    </w:pPr>
  </w:style>
  <w:style w:type="paragraph" w:customStyle="1" w:styleId="xmsonormal">
    <w:name w:val="x_msonormal"/>
    <w:basedOn w:val="Normal"/>
    <w:rsid w:val="0085651B"/>
    <w:pPr>
      <w:spacing w:line="240" w:lineRule="auto"/>
    </w:pPr>
    <w:rPr>
      <w:rFonts w:eastAsiaTheme="minorHAnsi" w:cs="Calibri"/>
      <w:spacing w:val="0"/>
      <w:sz w:val="22"/>
      <w:szCs w:val="22"/>
    </w:rPr>
  </w:style>
  <w:style w:type="character" w:styleId="Mention">
    <w:name w:val="Mention"/>
    <w:basedOn w:val="DefaultParagraphFont"/>
    <w:uiPriority w:val="99"/>
    <w:unhideWhenUsed/>
    <w:rsid w:val="00194808"/>
    <w:rPr>
      <w:color w:val="2B579A"/>
      <w:shd w:val="clear" w:color="auto" w:fill="E6E6E6"/>
    </w:rPr>
  </w:style>
  <w:style w:type="paragraph" w:customStyle="1" w:styleId="HighlightBoxHeading">
    <w:name w:val="Highlight Box Heading"/>
    <w:basedOn w:val="Normal"/>
    <w:qFormat/>
    <w:rsid w:val="00FF5CEC"/>
    <w:pPr>
      <w:spacing w:before="120" w:after="120" w:line="300" w:lineRule="atLeast"/>
      <w:ind w:left="227" w:right="227"/>
    </w:pPr>
    <w:rPr>
      <w:rFonts w:asciiTheme="minorHAnsi" w:hAnsiTheme="minorHAnsi" w:cs="Arial"/>
      <w:b/>
      <w:color w:val="FFFFFF"/>
      <w:spacing w:val="-2"/>
      <w:sz w:val="24"/>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10878">
      <w:bodyDiv w:val="1"/>
      <w:marLeft w:val="0"/>
      <w:marRight w:val="0"/>
      <w:marTop w:val="0"/>
      <w:marBottom w:val="0"/>
      <w:divBdr>
        <w:top w:val="none" w:sz="0" w:space="0" w:color="auto"/>
        <w:left w:val="none" w:sz="0" w:space="0" w:color="auto"/>
        <w:bottom w:val="none" w:sz="0" w:space="0" w:color="auto"/>
        <w:right w:val="none" w:sz="0" w:space="0" w:color="auto"/>
      </w:divBdr>
    </w:div>
    <w:div w:id="1397223">
      <w:bodyDiv w:val="1"/>
      <w:marLeft w:val="0"/>
      <w:marRight w:val="0"/>
      <w:marTop w:val="0"/>
      <w:marBottom w:val="0"/>
      <w:divBdr>
        <w:top w:val="none" w:sz="0" w:space="0" w:color="auto"/>
        <w:left w:val="none" w:sz="0" w:space="0" w:color="auto"/>
        <w:bottom w:val="none" w:sz="0" w:space="0" w:color="auto"/>
        <w:right w:val="none" w:sz="0" w:space="0" w:color="auto"/>
      </w:divBdr>
    </w:div>
    <w:div w:id="21709048">
      <w:bodyDiv w:val="1"/>
      <w:marLeft w:val="0"/>
      <w:marRight w:val="0"/>
      <w:marTop w:val="0"/>
      <w:marBottom w:val="0"/>
      <w:divBdr>
        <w:top w:val="none" w:sz="0" w:space="0" w:color="auto"/>
        <w:left w:val="none" w:sz="0" w:space="0" w:color="auto"/>
        <w:bottom w:val="none" w:sz="0" w:space="0" w:color="auto"/>
        <w:right w:val="none" w:sz="0" w:space="0" w:color="auto"/>
      </w:divBdr>
    </w:div>
    <w:div w:id="22170445">
      <w:bodyDiv w:val="1"/>
      <w:marLeft w:val="0"/>
      <w:marRight w:val="0"/>
      <w:marTop w:val="0"/>
      <w:marBottom w:val="0"/>
      <w:divBdr>
        <w:top w:val="none" w:sz="0" w:space="0" w:color="auto"/>
        <w:left w:val="none" w:sz="0" w:space="0" w:color="auto"/>
        <w:bottom w:val="none" w:sz="0" w:space="0" w:color="auto"/>
        <w:right w:val="none" w:sz="0" w:space="0" w:color="auto"/>
      </w:divBdr>
      <w:divsChild>
        <w:div w:id="1579821359">
          <w:marLeft w:val="0"/>
          <w:marRight w:val="0"/>
          <w:marTop w:val="450"/>
          <w:marBottom w:val="450"/>
          <w:divBdr>
            <w:top w:val="none" w:sz="0" w:space="0" w:color="auto"/>
            <w:left w:val="none" w:sz="0" w:space="0" w:color="auto"/>
            <w:bottom w:val="none" w:sz="0" w:space="0" w:color="auto"/>
            <w:right w:val="none" w:sz="0" w:space="0" w:color="auto"/>
          </w:divBdr>
          <w:divsChild>
            <w:div w:id="1555120398">
              <w:marLeft w:val="0"/>
              <w:marRight w:val="0"/>
              <w:marTop w:val="0"/>
              <w:marBottom w:val="0"/>
              <w:divBdr>
                <w:top w:val="none" w:sz="0" w:space="0" w:color="auto"/>
                <w:left w:val="none" w:sz="0" w:space="0" w:color="auto"/>
                <w:bottom w:val="none" w:sz="0" w:space="0" w:color="auto"/>
                <w:right w:val="none" w:sz="0" w:space="0" w:color="auto"/>
              </w:divBdr>
              <w:divsChild>
                <w:div w:id="2130472283">
                  <w:marLeft w:val="0"/>
                  <w:marRight w:val="0"/>
                  <w:marTop w:val="0"/>
                  <w:marBottom w:val="0"/>
                  <w:divBdr>
                    <w:top w:val="none" w:sz="0" w:space="0" w:color="auto"/>
                    <w:left w:val="none" w:sz="0" w:space="0" w:color="auto"/>
                    <w:bottom w:val="none" w:sz="0" w:space="0" w:color="auto"/>
                    <w:right w:val="none" w:sz="0" w:space="0" w:color="auto"/>
                  </w:divBdr>
                  <w:divsChild>
                    <w:div w:id="9284677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4137318">
      <w:bodyDiv w:val="1"/>
      <w:marLeft w:val="0"/>
      <w:marRight w:val="0"/>
      <w:marTop w:val="0"/>
      <w:marBottom w:val="0"/>
      <w:divBdr>
        <w:top w:val="none" w:sz="0" w:space="0" w:color="auto"/>
        <w:left w:val="none" w:sz="0" w:space="0" w:color="auto"/>
        <w:bottom w:val="none" w:sz="0" w:space="0" w:color="auto"/>
        <w:right w:val="none" w:sz="0" w:space="0" w:color="auto"/>
      </w:divBdr>
    </w:div>
    <w:div w:id="27074196">
      <w:bodyDiv w:val="1"/>
      <w:marLeft w:val="0"/>
      <w:marRight w:val="0"/>
      <w:marTop w:val="0"/>
      <w:marBottom w:val="0"/>
      <w:divBdr>
        <w:top w:val="none" w:sz="0" w:space="0" w:color="auto"/>
        <w:left w:val="none" w:sz="0" w:space="0" w:color="auto"/>
        <w:bottom w:val="none" w:sz="0" w:space="0" w:color="auto"/>
        <w:right w:val="none" w:sz="0" w:space="0" w:color="auto"/>
      </w:divBdr>
    </w:div>
    <w:div w:id="27686333">
      <w:bodyDiv w:val="1"/>
      <w:marLeft w:val="0"/>
      <w:marRight w:val="0"/>
      <w:marTop w:val="0"/>
      <w:marBottom w:val="0"/>
      <w:divBdr>
        <w:top w:val="none" w:sz="0" w:space="0" w:color="auto"/>
        <w:left w:val="none" w:sz="0" w:space="0" w:color="auto"/>
        <w:bottom w:val="none" w:sz="0" w:space="0" w:color="auto"/>
        <w:right w:val="none" w:sz="0" w:space="0" w:color="auto"/>
      </w:divBdr>
    </w:div>
    <w:div w:id="29844538">
      <w:bodyDiv w:val="1"/>
      <w:marLeft w:val="0"/>
      <w:marRight w:val="0"/>
      <w:marTop w:val="0"/>
      <w:marBottom w:val="0"/>
      <w:divBdr>
        <w:top w:val="none" w:sz="0" w:space="0" w:color="auto"/>
        <w:left w:val="none" w:sz="0" w:space="0" w:color="auto"/>
        <w:bottom w:val="none" w:sz="0" w:space="0" w:color="auto"/>
        <w:right w:val="none" w:sz="0" w:space="0" w:color="auto"/>
      </w:divBdr>
    </w:div>
    <w:div w:id="38553732">
      <w:bodyDiv w:val="1"/>
      <w:marLeft w:val="0"/>
      <w:marRight w:val="0"/>
      <w:marTop w:val="0"/>
      <w:marBottom w:val="0"/>
      <w:divBdr>
        <w:top w:val="none" w:sz="0" w:space="0" w:color="auto"/>
        <w:left w:val="none" w:sz="0" w:space="0" w:color="auto"/>
        <w:bottom w:val="none" w:sz="0" w:space="0" w:color="auto"/>
        <w:right w:val="none" w:sz="0" w:space="0" w:color="auto"/>
      </w:divBdr>
    </w:div>
    <w:div w:id="40910636">
      <w:bodyDiv w:val="1"/>
      <w:marLeft w:val="0"/>
      <w:marRight w:val="0"/>
      <w:marTop w:val="0"/>
      <w:marBottom w:val="0"/>
      <w:divBdr>
        <w:top w:val="none" w:sz="0" w:space="0" w:color="auto"/>
        <w:left w:val="none" w:sz="0" w:space="0" w:color="auto"/>
        <w:bottom w:val="none" w:sz="0" w:space="0" w:color="auto"/>
        <w:right w:val="none" w:sz="0" w:space="0" w:color="auto"/>
      </w:divBdr>
    </w:div>
    <w:div w:id="42144182">
      <w:bodyDiv w:val="1"/>
      <w:marLeft w:val="0"/>
      <w:marRight w:val="0"/>
      <w:marTop w:val="0"/>
      <w:marBottom w:val="0"/>
      <w:divBdr>
        <w:top w:val="none" w:sz="0" w:space="0" w:color="auto"/>
        <w:left w:val="none" w:sz="0" w:space="0" w:color="auto"/>
        <w:bottom w:val="none" w:sz="0" w:space="0" w:color="auto"/>
        <w:right w:val="none" w:sz="0" w:space="0" w:color="auto"/>
      </w:divBdr>
    </w:div>
    <w:div w:id="43140175">
      <w:bodyDiv w:val="1"/>
      <w:marLeft w:val="0"/>
      <w:marRight w:val="0"/>
      <w:marTop w:val="0"/>
      <w:marBottom w:val="0"/>
      <w:divBdr>
        <w:top w:val="none" w:sz="0" w:space="0" w:color="auto"/>
        <w:left w:val="none" w:sz="0" w:space="0" w:color="auto"/>
        <w:bottom w:val="none" w:sz="0" w:space="0" w:color="auto"/>
        <w:right w:val="none" w:sz="0" w:space="0" w:color="auto"/>
      </w:divBdr>
    </w:div>
    <w:div w:id="44456738">
      <w:bodyDiv w:val="1"/>
      <w:marLeft w:val="0"/>
      <w:marRight w:val="0"/>
      <w:marTop w:val="0"/>
      <w:marBottom w:val="0"/>
      <w:divBdr>
        <w:top w:val="none" w:sz="0" w:space="0" w:color="auto"/>
        <w:left w:val="none" w:sz="0" w:space="0" w:color="auto"/>
        <w:bottom w:val="none" w:sz="0" w:space="0" w:color="auto"/>
        <w:right w:val="none" w:sz="0" w:space="0" w:color="auto"/>
      </w:divBdr>
    </w:div>
    <w:div w:id="45878609">
      <w:bodyDiv w:val="1"/>
      <w:marLeft w:val="0"/>
      <w:marRight w:val="0"/>
      <w:marTop w:val="0"/>
      <w:marBottom w:val="0"/>
      <w:divBdr>
        <w:top w:val="none" w:sz="0" w:space="0" w:color="auto"/>
        <w:left w:val="none" w:sz="0" w:space="0" w:color="auto"/>
        <w:bottom w:val="none" w:sz="0" w:space="0" w:color="auto"/>
        <w:right w:val="none" w:sz="0" w:space="0" w:color="auto"/>
      </w:divBdr>
    </w:div>
    <w:div w:id="71509939">
      <w:bodyDiv w:val="1"/>
      <w:marLeft w:val="0"/>
      <w:marRight w:val="0"/>
      <w:marTop w:val="0"/>
      <w:marBottom w:val="0"/>
      <w:divBdr>
        <w:top w:val="none" w:sz="0" w:space="0" w:color="auto"/>
        <w:left w:val="none" w:sz="0" w:space="0" w:color="auto"/>
        <w:bottom w:val="none" w:sz="0" w:space="0" w:color="auto"/>
        <w:right w:val="none" w:sz="0" w:space="0" w:color="auto"/>
      </w:divBdr>
    </w:div>
    <w:div w:id="83846019">
      <w:bodyDiv w:val="1"/>
      <w:marLeft w:val="0"/>
      <w:marRight w:val="0"/>
      <w:marTop w:val="0"/>
      <w:marBottom w:val="0"/>
      <w:divBdr>
        <w:top w:val="none" w:sz="0" w:space="0" w:color="auto"/>
        <w:left w:val="none" w:sz="0" w:space="0" w:color="auto"/>
        <w:bottom w:val="none" w:sz="0" w:space="0" w:color="auto"/>
        <w:right w:val="none" w:sz="0" w:space="0" w:color="auto"/>
      </w:divBdr>
    </w:div>
    <w:div w:id="84808650">
      <w:bodyDiv w:val="1"/>
      <w:marLeft w:val="0"/>
      <w:marRight w:val="0"/>
      <w:marTop w:val="0"/>
      <w:marBottom w:val="0"/>
      <w:divBdr>
        <w:top w:val="none" w:sz="0" w:space="0" w:color="auto"/>
        <w:left w:val="none" w:sz="0" w:space="0" w:color="auto"/>
        <w:bottom w:val="none" w:sz="0" w:space="0" w:color="auto"/>
        <w:right w:val="none" w:sz="0" w:space="0" w:color="auto"/>
      </w:divBdr>
    </w:div>
    <w:div w:id="87697232">
      <w:bodyDiv w:val="1"/>
      <w:marLeft w:val="0"/>
      <w:marRight w:val="0"/>
      <w:marTop w:val="0"/>
      <w:marBottom w:val="0"/>
      <w:divBdr>
        <w:top w:val="none" w:sz="0" w:space="0" w:color="auto"/>
        <w:left w:val="none" w:sz="0" w:space="0" w:color="auto"/>
        <w:bottom w:val="none" w:sz="0" w:space="0" w:color="auto"/>
        <w:right w:val="none" w:sz="0" w:space="0" w:color="auto"/>
      </w:divBdr>
    </w:div>
    <w:div w:id="89357198">
      <w:bodyDiv w:val="1"/>
      <w:marLeft w:val="0"/>
      <w:marRight w:val="0"/>
      <w:marTop w:val="0"/>
      <w:marBottom w:val="0"/>
      <w:divBdr>
        <w:top w:val="none" w:sz="0" w:space="0" w:color="auto"/>
        <w:left w:val="none" w:sz="0" w:space="0" w:color="auto"/>
        <w:bottom w:val="none" w:sz="0" w:space="0" w:color="auto"/>
        <w:right w:val="none" w:sz="0" w:space="0" w:color="auto"/>
      </w:divBdr>
    </w:div>
    <w:div w:id="93214514">
      <w:bodyDiv w:val="1"/>
      <w:marLeft w:val="0"/>
      <w:marRight w:val="0"/>
      <w:marTop w:val="0"/>
      <w:marBottom w:val="0"/>
      <w:divBdr>
        <w:top w:val="none" w:sz="0" w:space="0" w:color="auto"/>
        <w:left w:val="none" w:sz="0" w:space="0" w:color="auto"/>
        <w:bottom w:val="none" w:sz="0" w:space="0" w:color="auto"/>
        <w:right w:val="none" w:sz="0" w:space="0" w:color="auto"/>
      </w:divBdr>
    </w:div>
    <w:div w:id="97877643">
      <w:bodyDiv w:val="1"/>
      <w:marLeft w:val="0"/>
      <w:marRight w:val="0"/>
      <w:marTop w:val="0"/>
      <w:marBottom w:val="0"/>
      <w:divBdr>
        <w:top w:val="none" w:sz="0" w:space="0" w:color="auto"/>
        <w:left w:val="none" w:sz="0" w:space="0" w:color="auto"/>
        <w:bottom w:val="none" w:sz="0" w:space="0" w:color="auto"/>
        <w:right w:val="none" w:sz="0" w:space="0" w:color="auto"/>
      </w:divBdr>
    </w:div>
    <w:div w:id="103430271">
      <w:bodyDiv w:val="1"/>
      <w:marLeft w:val="0"/>
      <w:marRight w:val="0"/>
      <w:marTop w:val="0"/>
      <w:marBottom w:val="0"/>
      <w:divBdr>
        <w:top w:val="none" w:sz="0" w:space="0" w:color="auto"/>
        <w:left w:val="none" w:sz="0" w:space="0" w:color="auto"/>
        <w:bottom w:val="none" w:sz="0" w:space="0" w:color="auto"/>
        <w:right w:val="none" w:sz="0" w:space="0" w:color="auto"/>
      </w:divBdr>
    </w:div>
    <w:div w:id="104228669">
      <w:bodyDiv w:val="1"/>
      <w:marLeft w:val="0"/>
      <w:marRight w:val="0"/>
      <w:marTop w:val="0"/>
      <w:marBottom w:val="0"/>
      <w:divBdr>
        <w:top w:val="none" w:sz="0" w:space="0" w:color="auto"/>
        <w:left w:val="none" w:sz="0" w:space="0" w:color="auto"/>
        <w:bottom w:val="none" w:sz="0" w:space="0" w:color="auto"/>
        <w:right w:val="none" w:sz="0" w:space="0" w:color="auto"/>
      </w:divBdr>
    </w:div>
    <w:div w:id="108933802">
      <w:bodyDiv w:val="1"/>
      <w:marLeft w:val="0"/>
      <w:marRight w:val="0"/>
      <w:marTop w:val="0"/>
      <w:marBottom w:val="0"/>
      <w:divBdr>
        <w:top w:val="none" w:sz="0" w:space="0" w:color="auto"/>
        <w:left w:val="none" w:sz="0" w:space="0" w:color="auto"/>
        <w:bottom w:val="none" w:sz="0" w:space="0" w:color="auto"/>
        <w:right w:val="none" w:sz="0" w:space="0" w:color="auto"/>
      </w:divBdr>
    </w:div>
    <w:div w:id="119497773">
      <w:bodyDiv w:val="1"/>
      <w:marLeft w:val="0"/>
      <w:marRight w:val="0"/>
      <w:marTop w:val="0"/>
      <w:marBottom w:val="0"/>
      <w:divBdr>
        <w:top w:val="none" w:sz="0" w:space="0" w:color="auto"/>
        <w:left w:val="none" w:sz="0" w:space="0" w:color="auto"/>
        <w:bottom w:val="none" w:sz="0" w:space="0" w:color="auto"/>
        <w:right w:val="none" w:sz="0" w:space="0" w:color="auto"/>
      </w:divBdr>
    </w:div>
    <w:div w:id="130710135">
      <w:bodyDiv w:val="1"/>
      <w:marLeft w:val="0"/>
      <w:marRight w:val="0"/>
      <w:marTop w:val="0"/>
      <w:marBottom w:val="0"/>
      <w:divBdr>
        <w:top w:val="none" w:sz="0" w:space="0" w:color="auto"/>
        <w:left w:val="none" w:sz="0" w:space="0" w:color="auto"/>
        <w:bottom w:val="none" w:sz="0" w:space="0" w:color="auto"/>
        <w:right w:val="none" w:sz="0" w:space="0" w:color="auto"/>
      </w:divBdr>
    </w:div>
    <w:div w:id="132454038">
      <w:bodyDiv w:val="1"/>
      <w:marLeft w:val="0"/>
      <w:marRight w:val="0"/>
      <w:marTop w:val="0"/>
      <w:marBottom w:val="0"/>
      <w:divBdr>
        <w:top w:val="none" w:sz="0" w:space="0" w:color="auto"/>
        <w:left w:val="none" w:sz="0" w:space="0" w:color="auto"/>
        <w:bottom w:val="none" w:sz="0" w:space="0" w:color="auto"/>
        <w:right w:val="none" w:sz="0" w:space="0" w:color="auto"/>
      </w:divBdr>
    </w:div>
    <w:div w:id="141165715">
      <w:bodyDiv w:val="1"/>
      <w:marLeft w:val="0"/>
      <w:marRight w:val="0"/>
      <w:marTop w:val="0"/>
      <w:marBottom w:val="0"/>
      <w:divBdr>
        <w:top w:val="none" w:sz="0" w:space="0" w:color="auto"/>
        <w:left w:val="none" w:sz="0" w:space="0" w:color="auto"/>
        <w:bottom w:val="none" w:sz="0" w:space="0" w:color="auto"/>
        <w:right w:val="none" w:sz="0" w:space="0" w:color="auto"/>
      </w:divBdr>
    </w:div>
    <w:div w:id="159079873">
      <w:bodyDiv w:val="1"/>
      <w:marLeft w:val="0"/>
      <w:marRight w:val="0"/>
      <w:marTop w:val="0"/>
      <w:marBottom w:val="0"/>
      <w:divBdr>
        <w:top w:val="none" w:sz="0" w:space="0" w:color="auto"/>
        <w:left w:val="none" w:sz="0" w:space="0" w:color="auto"/>
        <w:bottom w:val="none" w:sz="0" w:space="0" w:color="auto"/>
        <w:right w:val="none" w:sz="0" w:space="0" w:color="auto"/>
      </w:divBdr>
    </w:div>
    <w:div w:id="161046841">
      <w:bodyDiv w:val="1"/>
      <w:marLeft w:val="0"/>
      <w:marRight w:val="0"/>
      <w:marTop w:val="0"/>
      <w:marBottom w:val="0"/>
      <w:divBdr>
        <w:top w:val="none" w:sz="0" w:space="0" w:color="auto"/>
        <w:left w:val="none" w:sz="0" w:space="0" w:color="auto"/>
        <w:bottom w:val="none" w:sz="0" w:space="0" w:color="auto"/>
        <w:right w:val="none" w:sz="0" w:space="0" w:color="auto"/>
      </w:divBdr>
    </w:div>
    <w:div w:id="167333487">
      <w:bodyDiv w:val="1"/>
      <w:marLeft w:val="0"/>
      <w:marRight w:val="0"/>
      <w:marTop w:val="0"/>
      <w:marBottom w:val="0"/>
      <w:divBdr>
        <w:top w:val="none" w:sz="0" w:space="0" w:color="auto"/>
        <w:left w:val="none" w:sz="0" w:space="0" w:color="auto"/>
        <w:bottom w:val="none" w:sz="0" w:space="0" w:color="auto"/>
        <w:right w:val="none" w:sz="0" w:space="0" w:color="auto"/>
      </w:divBdr>
    </w:div>
    <w:div w:id="174225419">
      <w:bodyDiv w:val="1"/>
      <w:marLeft w:val="0"/>
      <w:marRight w:val="0"/>
      <w:marTop w:val="0"/>
      <w:marBottom w:val="0"/>
      <w:divBdr>
        <w:top w:val="none" w:sz="0" w:space="0" w:color="auto"/>
        <w:left w:val="none" w:sz="0" w:space="0" w:color="auto"/>
        <w:bottom w:val="none" w:sz="0" w:space="0" w:color="auto"/>
        <w:right w:val="none" w:sz="0" w:space="0" w:color="auto"/>
      </w:divBdr>
      <w:divsChild>
        <w:div w:id="634869236">
          <w:marLeft w:val="0"/>
          <w:marRight w:val="0"/>
          <w:marTop w:val="0"/>
          <w:marBottom w:val="0"/>
          <w:divBdr>
            <w:top w:val="none" w:sz="0" w:space="0" w:color="auto"/>
            <w:left w:val="none" w:sz="0" w:space="0" w:color="auto"/>
            <w:bottom w:val="none" w:sz="0" w:space="0" w:color="auto"/>
            <w:right w:val="none" w:sz="0" w:space="0" w:color="auto"/>
          </w:divBdr>
        </w:div>
      </w:divsChild>
    </w:div>
    <w:div w:id="175115966">
      <w:bodyDiv w:val="1"/>
      <w:marLeft w:val="0"/>
      <w:marRight w:val="0"/>
      <w:marTop w:val="0"/>
      <w:marBottom w:val="0"/>
      <w:divBdr>
        <w:top w:val="none" w:sz="0" w:space="0" w:color="auto"/>
        <w:left w:val="none" w:sz="0" w:space="0" w:color="auto"/>
        <w:bottom w:val="none" w:sz="0" w:space="0" w:color="auto"/>
        <w:right w:val="none" w:sz="0" w:space="0" w:color="auto"/>
      </w:divBdr>
    </w:div>
    <w:div w:id="189153446">
      <w:bodyDiv w:val="1"/>
      <w:marLeft w:val="0"/>
      <w:marRight w:val="0"/>
      <w:marTop w:val="0"/>
      <w:marBottom w:val="0"/>
      <w:divBdr>
        <w:top w:val="none" w:sz="0" w:space="0" w:color="auto"/>
        <w:left w:val="none" w:sz="0" w:space="0" w:color="auto"/>
        <w:bottom w:val="none" w:sz="0" w:space="0" w:color="auto"/>
        <w:right w:val="none" w:sz="0" w:space="0" w:color="auto"/>
      </w:divBdr>
    </w:div>
    <w:div w:id="190150685">
      <w:bodyDiv w:val="1"/>
      <w:marLeft w:val="0"/>
      <w:marRight w:val="0"/>
      <w:marTop w:val="0"/>
      <w:marBottom w:val="0"/>
      <w:divBdr>
        <w:top w:val="none" w:sz="0" w:space="0" w:color="auto"/>
        <w:left w:val="none" w:sz="0" w:space="0" w:color="auto"/>
        <w:bottom w:val="none" w:sz="0" w:space="0" w:color="auto"/>
        <w:right w:val="none" w:sz="0" w:space="0" w:color="auto"/>
      </w:divBdr>
    </w:div>
    <w:div w:id="190993642">
      <w:bodyDiv w:val="1"/>
      <w:marLeft w:val="0"/>
      <w:marRight w:val="0"/>
      <w:marTop w:val="0"/>
      <w:marBottom w:val="0"/>
      <w:divBdr>
        <w:top w:val="none" w:sz="0" w:space="0" w:color="auto"/>
        <w:left w:val="none" w:sz="0" w:space="0" w:color="auto"/>
        <w:bottom w:val="none" w:sz="0" w:space="0" w:color="auto"/>
        <w:right w:val="none" w:sz="0" w:space="0" w:color="auto"/>
      </w:divBdr>
    </w:div>
    <w:div w:id="193034175">
      <w:bodyDiv w:val="1"/>
      <w:marLeft w:val="0"/>
      <w:marRight w:val="0"/>
      <w:marTop w:val="0"/>
      <w:marBottom w:val="0"/>
      <w:divBdr>
        <w:top w:val="none" w:sz="0" w:space="0" w:color="auto"/>
        <w:left w:val="none" w:sz="0" w:space="0" w:color="auto"/>
        <w:bottom w:val="none" w:sz="0" w:space="0" w:color="auto"/>
        <w:right w:val="none" w:sz="0" w:space="0" w:color="auto"/>
      </w:divBdr>
    </w:div>
    <w:div w:id="198863055">
      <w:bodyDiv w:val="1"/>
      <w:marLeft w:val="0"/>
      <w:marRight w:val="0"/>
      <w:marTop w:val="0"/>
      <w:marBottom w:val="0"/>
      <w:divBdr>
        <w:top w:val="none" w:sz="0" w:space="0" w:color="auto"/>
        <w:left w:val="none" w:sz="0" w:space="0" w:color="auto"/>
        <w:bottom w:val="none" w:sz="0" w:space="0" w:color="auto"/>
        <w:right w:val="none" w:sz="0" w:space="0" w:color="auto"/>
      </w:divBdr>
    </w:div>
    <w:div w:id="200631572">
      <w:bodyDiv w:val="1"/>
      <w:marLeft w:val="0"/>
      <w:marRight w:val="0"/>
      <w:marTop w:val="0"/>
      <w:marBottom w:val="0"/>
      <w:divBdr>
        <w:top w:val="none" w:sz="0" w:space="0" w:color="auto"/>
        <w:left w:val="none" w:sz="0" w:space="0" w:color="auto"/>
        <w:bottom w:val="none" w:sz="0" w:space="0" w:color="auto"/>
        <w:right w:val="none" w:sz="0" w:space="0" w:color="auto"/>
      </w:divBdr>
    </w:div>
    <w:div w:id="203836647">
      <w:bodyDiv w:val="1"/>
      <w:marLeft w:val="0"/>
      <w:marRight w:val="0"/>
      <w:marTop w:val="0"/>
      <w:marBottom w:val="0"/>
      <w:divBdr>
        <w:top w:val="none" w:sz="0" w:space="0" w:color="auto"/>
        <w:left w:val="none" w:sz="0" w:space="0" w:color="auto"/>
        <w:bottom w:val="none" w:sz="0" w:space="0" w:color="auto"/>
        <w:right w:val="none" w:sz="0" w:space="0" w:color="auto"/>
      </w:divBdr>
    </w:div>
    <w:div w:id="210271371">
      <w:bodyDiv w:val="1"/>
      <w:marLeft w:val="0"/>
      <w:marRight w:val="0"/>
      <w:marTop w:val="0"/>
      <w:marBottom w:val="0"/>
      <w:divBdr>
        <w:top w:val="none" w:sz="0" w:space="0" w:color="auto"/>
        <w:left w:val="none" w:sz="0" w:space="0" w:color="auto"/>
        <w:bottom w:val="none" w:sz="0" w:space="0" w:color="auto"/>
        <w:right w:val="none" w:sz="0" w:space="0" w:color="auto"/>
      </w:divBdr>
    </w:div>
    <w:div w:id="217131211">
      <w:bodyDiv w:val="1"/>
      <w:marLeft w:val="0"/>
      <w:marRight w:val="0"/>
      <w:marTop w:val="0"/>
      <w:marBottom w:val="0"/>
      <w:divBdr>
        <w:top w:val="none" w:sz="0" w:space="0" w:color="auto"/>
        <w:left w:val="none" w:sz="0" w:space="0" w:color="auto"/>
        <w:bottom w:val="none" w:sz="0" w:space="0" w:color="auto"/>
        <w:right w:val="none" w:sz="0" w:space="0" w:color="auto"/>
      </w:divBdr>
    </w:div>
    <w:div w:id="219487569">
      <w:bodyDiv w:val="1"/>
      <w:marLeft w:val="0"/>
      <w:marRight w:val="0"/>
      <w:marTop w:val="0"/>
      <w:marBottom w:val="0"/>
      <w:divBdr>
        <w:top w:val="none" w:sz="0" w:space="0" w:color="auto"/>
        <w:left w:val="none" w:sz="0" w:space="0" w:color="auto"/>
        <w:bottom w:val="none" w:sz="0" w:space="0" w:color="auto"/>
        <w:right w:val="none" w:sz="0" w:space="0" w:color="auto"/>
      </w:divBdr>
    </w:div>
    <w:div w:id="229310900">
      <w:bodyDiv w:val="1"/>
      <w:marLeft w:val="0"/>
      <w:marRight w:val="0"/>
      <w:marTop w:val="0"/>
      <w:marBottom w:val="0"/>
      <w:divBdr>
        <w:top w:val="none" w:sz="0" w:space="0" w:color="auto"/>
        <w:left w:val="none" w:sz="0" w:space="0" w:color="auto"/>
        <w:bottom w:val="none" w:sz="0" w:space="0" w:color="auto"/>
        <w:right w:val="none" w:sz="0" w:space="0" w:color="auto"/>
      </w:divBdr>
    </w:div>
    <w:div w:id="230701138">
      <w:bodyDiv w:val="1"/>
      <w:marLeft w:val="0"/>
      <w:marRight w:val="0"/>
      <w:marTop w:val="0"/>
      <w:marBottom w:val="0"/>
      <w:divBdr>
        <w:top w:val="none" w:sz="0" w:space="0" w:color="auto"/>
        <w:left w:val="none" w:sz="0" w:space="0" w:color="auto"/>
        <w:bottom w:val="none" w:sz="0" w:space="0" w:color="auto"/>
        <w:right w:val="none" w:sz="0" w:space="0" w:color="auto"/>
      </w:divBdr>
    </w:div>
    <w:div w:id="242834085">
      <w:bodyDiv w:val="1"/>
      <w:marLeft w:val="0"/>
      <w:marRight w:val="0"/>
      <w:marTop w:val="0"/>
      <w:marBottom w:val="0"/>
      <w:divBdr>
        <w:top w:val="none" w:sz="0" w:space="0" w:color="auto"/>
        <w:left w:val="none" w:sz="0" w:space="0" w:color="auto"/>
        <w:bottom w:val="none" w:sz="0" w:space="0" w:color="auto"/>
        <w:right w:val="none" w:sz="0" w:space="0" w:color="auto"/>
      </w:divBdr>
    </w:div>
    <w:div w:id="247348508">
      <w:bodyDiv w:val="1"/>
      <w:marLeft w:val="0"/>
      <w:marRight w:val="0"/>
      <w:marTop w:val="0"/>
      <w:marBottom w:val="0"/>
      <w:divBdr>
        <w:top w:val="none" w:sz="0" w:space="0" w:color="auto"/>
        <w:left w:val="none" w:sz="0" w:space="0" w:color="auto"/>
        <w:bottom w:val="none" w:sz="0" w:space="0" w:color="auto"/>
        <w:right w:val="none" w:sz="0" w:space="0" w:color="auto"/>
      </w:divBdr>
    </w:div>
    <w:div w:id="247616608">
      <w:bodyDiv w:val="1"/>
      <w:marLeft w:val="0"/>
      <w:marRight w:val="0"/>
      <w:marTop w:val="0"/>
      <w:marBottom w:val="0"/>
      <w:divBdr>
        <w:top w:val="none" w:sz="0" w:space="0" w:color="auto"/>
        <w:left w:val="none" w:sz="0" w:space="0" w:color="auto"/>
        <w:bottom w:val="none" w:sz="0" w:space="0" w:color="auto"/>
        <w:right w:val="none" w:sz="0" w:space="0" w:color="auto"/>
      </w:divBdr>
    </w:div>
    <w:div w:id="265306423">
      <w:bodyDiv w:val="1"/>
      <w:marLeft w:val="0"/>
      <w:marRight w:val="0"/>
      <w:marTop w:val="0"/>
      <w:marBottom w:val="0"/>
      <w:divBdr>
        <w:top w:val="none" w:sz="0" w:space="0" w:color="auto"/>
        <w:left w:val="none" w:sz="0" w:space="0" w:color="auto"/>
        <w:bottom w:val="none" w:sz="0" w:space="0" w:color="auto"/>
        <w:right w:val="none" w:sz="0" w:space="0" w:color="auto"/>
      </w:divBdr>
    </w:div>
    <w:div w:id="266474044">
      <w:bodyDiv w:val="1"/>
      <w:marLeft w:val="0"/>
      <w:marRight w:val="0"/>
      <w:marTop w:val="0"/>
      <w:marBottom w:val="0"/>
      <w:divBdr>
        <w:top w:val="none" w:sz="0" w:space="0" w:color="auto"/>
        <w:left w:val="none" w:sz="0" w:space="0" w:color="auto"/>
        <w:bottom w:val="none" w:sz="0" w:space="0" w:color="auto"/>
        <w:right w:val="none" w:sz="0" w:space="0" w:color="auto"/>
      </w:divBdr>
    </w:div>
    <w:div w:id="267544617">
      <w:bodyDiv w:val="1"/>
      <w:marLeft w:val="0"/>
      <w:marRight w:val="0"/>
      <w:marTop w:val="0"/>
      <w:marBottom w:val="0"/>
      <w:divBdr>
        <w:top w:val="none" w:sz="0" w:space="0" w:color="auto"/>
        <w:left w:val="none" w:sz="0" w:space="0" w:color="auto"/>
        <w:bottom w:val="none" w:sz="0" w:space="0" w:color="auto"/>
        <w:right w:val="none" w:sz="0" w:space="0" w:color="auto"/>
      </w:divBdr>
    </w:div>
    <w:div w:id="272174586">
      <w:bodyDiv w:val="1"/>
      <w:marLeft w:val="0"/>
      <w:marRight w:val="0"/>
      <w:marTop w:val="0"/>
      <w:marBottom w:val="0"/>
      <w:divBdr>
        <w:top w:val="none" w:sz="0" w:space="0" w:color="auto"/>
        <w:left w:val="none" w:sz="0" w:space="0" w:color="auto"/>
        <w:bottom w:val="none" w:sz="0" w:space="0" w:color="auto"/>
        <w:right w:val="none" w:sz="0" w:space="0" w:color="auto"/>
      </w:divBdr>
    </w:div>
    <w:div w:id="275216192">
      <w:bodyDiv w:val="1"/>
      <w:marLeft w:val="0"/>
      <w:marRight w:val="0"/>
      <w:marTop w:val="0"/>
      <w:marBottom w:val="0"/>
      <w:divBdr>
        <w:top w:val="none" w:sz="0" w:space="0" w:color="auto"/>
        <w:left w:val="none" w:sz="0" w:space="0" w:color="auto"/>
        <w:bottom w:val="none" w:sz="0" w:space="0" w:color="auto"/>
        <w:right w:val="none" w:sz="0" w:space="0" w:color="auto"/>
      </w:divBdr>
    </w:div>
    <w:div w:id="275447868">
      <w:bodyDiv w:val="1"/>
      <w:marLeft w:val="0"/>
      <w:marRight w:val="0"/>
      <w:marTop w:val="0"/>
      <w:marBottom w:val="0"/>
      <w:divBdr>
        <w:top w:val="none" w:sz="0" w:space="0" w:color="auto"/>
        <w:left w:val="none" w:sz="0" w:space="0" w:color="auto"/>
        <w:bottom w:val="none" w:sz="0" w:space="0" w:color="auto"/>
        <w:right w:val="none" w:sz="0" w:space="0" w:color="auto"/>
      </w:divBdr>
    </w:div>
    <w:div w:id="279341801">
      <w:bodyDiv w:val="1"/>
      <w:marLeft w:val="0"/>
      <w:marRight w:val="0"/>
      <w:marTop w:val="0"/>
      <w:marBottom w:val="0"/>
      <w:divBdr>
        <w:top w:val="none" w:sz="0" w:space="0" w:color="auto"/>
        <w:left w:val="none" w:sz="0" w:space="0" w:color="auto"/>
        <w:bottom w:val="none" w:sz="0" w:space="0" w:color="auto"/>
        <w:right w:val="none" w:sz="0" w:space="0" w:color="auto"/>
      </w:divBdr>
    </w:div>
    <w:div w:id="279652708">
      <w:bodyDiv w:val="1"/>
      <w:marLeft w:val="0"/>
      <w:marRight w:val="0"/>
      <w:marTop w:val="0"/>
      <w:marBottom w:val="0"/>
      <w:divBdr>
        <w:top w:val="none" w:sz="0" w:space="0" w:color="auto"/>
        <w:left w:val="none" w:sz="0" w:space="0" w:color="auto"/>
        <w:bottom w:val="none" w:sz="0" w:space="0" w:color="auto"/>
        <w:right w:val="none" w:sz="0" w:space="0" w:color="auto"/>
      </w:divBdr>
    </w:div>
    <w:div w:id="280235921">
      <w:bodyDiv w:val="1"/>
      <w:marLeft w:val="0"/>
      <w:marRight w:val="0"/>
      <w:marTop w:val="0"/>
      <w:marBottom w:val="0"/>
      <w:divBdr>
        <w:top w:val="none" w:sz="0" w:space="0" w:color="auto"/>
        <w:left w:val="none" w:sz="0" w:space="0" w:color="auto"/>
        <w:bottom w:val="none" w:sz="0" w:space="0" w:color="auto"/>
        <w:right w:val="none" w:sz="0" w:space="0" w:color="auto"/>
      </w:divBdr>
    </w:div>
    <w:div w:id="284048970">
      <w:bodyDiv w:val="1"/>
      <w:marLeft w:val="0"/>
      <w:marRight w:val="0"/>
      <w:marTop w:val="0"/>
      <w:marBottom w:val="0"/>
      <w:divBdr>
        <w:top w:val="none" w:sz="0" w:space="0" w:color="auto"/>
        <w:left w:val="none" w:sz="0" w:space="0" w:color="auto"/>
        <w:bottom w:val="none" w:sz="0" w:space="0" w:color="auto"/>
        <w:right w:val="none" w:sz="0" w:space="0" w:color="auto"/>
      </w:divBdr>
      <w:divsChild>
        <w:div w:id="456726550">
          <w:marLeft w:val="0"/>
          <w:marRight w:val="0"/>
          <w:marTop w:val="0"/>
          <w:marBottom w:val="150"/>
          <w:divBdr>
            <w:top w:val="none" w:sz="0" w:space="0" w:color="auto"/>
            <w:left w:val="none" w:sz="0" w:space="0" w:color="auto"/>
            <w:bottom w:val="none" w:sz="0" w:space="0" w:color="auto"/>
            <w:right w:val="none" w:sz="0" w:space="0" w:color="auto"/>
          </w:divBdr>
        </w:div>
      </w:divsChild>
    </w:div>
    <w:div w:id="297995850">
      <w:bodyDiv w:val="1"/>
      <w:marLeft w:val="0"/>
      <w:marRight w:val="0"/>
      <w:marTop w:val="0"/>
      <w:marBottom w:val="0"/>
      <w:divBdr>
        <w:top w:val="none" w:sz="0" w:space="0" w:color="auto"/>
        <w:left w:val="none" w:sz="0" w:space="0" w:color="auto"/>
        <w:bottom w:val="none" w:sz="0" w:space="0" w:color="auto"/>
        <w:right w:val="none" w:sz="0" w:space="0" w:color="auto"/>
      </w:divBdr>
      <w:divsChild>
        <w:div w:id="360277617">
          <w:marLeft w:val="0"/>
          <w:marRight w:val="0"/>
          <w:marTop w:val="0"/>
          <w:marBottom w:val="0"/>
          <w:divBdr>
            <w:top w:val="none" w:sz="0" w:space="0" w:color="auto"/>
            <w:left w:val="none" w:sz="0" w:space="0" w:color="auto"/>
            <w:bottom w:val="none" w:sz="0" w:space="0" w:color="auto"/>
            <w:right w:val="none" w:sz="0" w:space="0" w:color="auto"/>
          </w:divBdr>
        </w:div>
      </w:divsChild>
    </w:div>
    <w:div w:id="326785036">
      <w:bodyDiv w:val="1"/>
      <w:marLeft w:val="0"/>
      <w:marRight w:val="0"/>
      <w:marTop w:val="0"/>
      <w:marBottom w:val="0"/>
      <w:divBdr>
        <w:top w:val="none" w:sz="0" w:space="0" w:color="auto"/>
        <w:left w:val="none" w:sz="0" w:space="0" w:color="auto"/>
        <w:bottom w:val="none" w:sz="0" w:space="0" w:color="auto"/>
        <w:right w:val="none" w:sz="0" w:space="0" w:color="auto"/>
      </w:divBdr>
    </w:div>
    <w:div w:id="338046575">
      <w:bodyDiv w:val="1"/>
      <w:marLeft w:val="0"/>
      <w:marRight w:val="0"/>
      <w:marTop w:val="0"/>
      <w:marBottom w:val="0"/>
      <w:divBdr>
        <w:top w:val="none" w:sz="0" w:space="0" w:color="auto"/>
        <w:left w:val="none" w:sz="0" w:space="0" w:color="auto"/>
        <w:bottom w:val="none" w:sz="0" w:space="0" w:color="auto"/>
        <w:right w:val="none" w:sz="0" w:space="0" w:color="auto"/>
      </w:divBdr>
    </w:div>
    <w:div w:id="341515705">
      <w:bodyDiv w:val="1"/>
      <w:marLeft w:val="0"/>
      <w:marRight w:val="0"/>
      <w:marTop w:val="0"/>
      <w:marBottom w:val="0"/>
      <w:divBdr>
        <w:top w:val="none" w:sz="0" w:space="0" w:color="auto"/>
        <w:left w:val="none" w:sz="0" w:space="0" w:color="auto"/>
        <w:bottom w:val="none" w:sz="0" w:space="0" w:color="auto"/>
        <w:right w:val="none" w:sz="0" w:space="0" w:color="auto"/>
      </w:divBdr>
    </w:div>
    <w:div w:id="342973688">
      <w:bodyDiv w:val="1"/>
      <w:marLeft w:val="0"/>
      <w:marRight w:val="0"/>
      <w:marTop w:val="0"/>
      <w:marBottom w:val="0"/>
      <w:divBdr>
        <w:top w:val="none" w:sz="0" w:space="0" w:color="auto"/>
        <w:left w:val="none" w:sz="0" w:space="0" w:color="auto"/>
        <w:bottom w:val="none" w:sz="0" w:space="0" w:color="auto"/>
        <w:right w:val="none" w:sz="0" w:space="0" w:color="auto"/>
      </w:divBdr>
    </w:div>
    <w:div w:id="344939357">
      <w:bodyDiv w:val="1"/>
      <w:marLeft w:val="0"/>
      <w:marRight w:val="0"/>
      <w:marTop w:val="0"/>
      <w:marBottom w:val="0"/>
      <w:divBdr>
        <w:top w:val="none" w:sz="0" w:space="0" w:color="auto"/>
        <w:left w:val="none" w:sz="0" w:space="0" w:color="auto"/>
        <w:bottom w:val="none" w:sz="0" w:space="0" w:color="auto"/>
        <w:right w:val="none" w:sz="0" w:space="0" w:color="auto"/>
      </w:divBdr>
    </w:div>
    <w:div w:id="345793032">
      <w:bodyDiv w:val="1"/>
      <w:marLeft w:val="0"/>
      <w:marRight w:val="0"/>
      <w:marTop w:val="0"/>
      <w:marBottom w:val="0"/>
      <w:divBdr>
        <w:top w:val="none" w:sz="0" w:space="0" w:color="auto"/>
        <w:left w:val="none" w:sz="0" w:space="0" w:color="auto"/>
        <w:bottom w:val="none" w:sz="0" w:space="0" w:color="auto"/>
        <w:right w:val="none" w:sz="0" w:space="0" w:color="auto"/>
      </w:divBdr>
      <w:divsChild>
        <w:div w:id="438719174">
          <w:marLeft w:val="0"/>
          <w:marRight w:val="0"/>
          <w:marTop w:val="0"/>
          <w:marBottom w:val="0"/>
          <w:divBdr>
            <w:top w:val="none" w:sz="0" w:space="0" w:color="auto"/>
            <w:left w:val="none" w:sz="0" w:space="0" w:color="auto"/>
            <w:bottom w:val="none" w:sz="0" w:space="0" w:color="auto"/>
            <w:right w:val="none" w:sz="0" w:space="0" w:color="auto"/>
          </w:divBdr>
          <w:divsChild>
            <w:div w:id="278069582">
              <w:marLeft w:val="0"/>
              <w:marRight w:val="0"/>
              <w:marTop w:val="0"/>
              <w:marBottom w:val="0"/>
              <w:divBdr>
                <w:top w:val="none" w:sz="0" w:space="0" w:color="auto"/>
                <w:left w:val="none" w:sz="0" w:space="0" w:color="auto"/>
                <w:bottom w:val="none" w:sz="0" w:space="0" w:color="auto"/>
                <w:right w:val="none" w:sz="0" w:space="0" w:color="auto"/>
              </w:divBdr>
              <w:divsChild>
                <w:div w:id="1063874935">
                  <w:marLeft w:val="0"/>
                  <w:marRight w:val="0"/>
                  <w:marTop w:val="0"/>
                  <w:marBottom w:val="0"/>
                  <w:divBdr>
                    <w:top w:val="none" w:sz="0" w:space="0" w:color="auto"/>
                    <w:left w:val="none" w:sz="0" w:space="0" w:color="auto"/>
                    <w:bottom w:val="none" w:sz="0" w:space="0" w:color="auto"/>
                    <w:right w:val="none" w:sz="0" w:space="0" w:color="auto"/>
                  </w:divBdr>
                  <w:divsChild>
                    <w:div w:id="5375447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353193174">
      <w:bodyDiv w:val="1"/>
      <w:marLeft w:val="0"/>
      <w:marRight w:val="0"/>
      <w:marTop w:val="0"/>
      <w:marBottom w:val="0"/>
      <w:divBdr>
        <w:top w:val="none" w:sz="0" w:space="0" w:color="auto"/>
        <w:left w:val="none" w:sz="0" w:space="0" w:color="auto"/>
        <w:bottom w:val="none" w:sz="0" w:space="0" w:color="auto"/>
        <w:right w:val="none" w:sz="0" w:space="0" w:color="auto"/>
      </w:divBdr>
    </w:div>
    <w:div w:id="357581215">
      <w:bodyDiv w:val="1"/>
      <w:marLeft w:val="0"/>
      <w:marRight w:val="0"/>
      <w:marTop w:val="0"/>
      <w:marBottom w:val="0"/>
      <w:divBdr>
        <w:top w:val="none" w:sz="0" w:space="0" w:color="auto"/>
        <w:left w:val="none" w:sz="0" w:space="0" w:color="auto"/>
        <w:bottom w:val="none" w:sz="0" w:space="0" w:color="auto"/>
        <w:right w:val="none" w:sz="0" w:space="0" w:color="auto"/>
      </w:divBdr>
    </w:div>
    <w:div w:id="365568501">
      <w:bodyDiv w:val="1"/>
      <w:marLeft w:val="0"/>
      <w:marRight w:val="0"/>
      <w:marTop w:val="0"/>
      <w:marBottom w:val="0"/>
      <w:divBdr>
        <w:top w:val="none" w:sz="0" w:space="0" w:color="auto"/>
        <w:left w:val="none" w:sz="0" w:space="0" w:color="auto"/>
        <w:bottom w:val="none" w:sz="0" w:space="0" w:color="auto"/>
        <w:right w:val="none" w:sz="0" w:space="0" w:color="auto"/>
      </w:divBdr>
    </w:div>
    <w:div w:id="372386820">
      <w:bodyDiv w:val="1"/>
      <w:marLeft w:val="0"/>
      <w:marRight w:val="0"/>
      <w:marTop w:val="0"/>
      <w:marBottom w:val="0"/>
      <w:divBdr>
        <w:top w:val="none" w:sz="0" w:space="0" w:color="auto"/>
        <w:left w:val="none" w:sz="0" w:space="0" w:color="auto"/>
        <w:bottom w:val="none" w:sz="0" w:space="0" w:color="auto"/>
        <w:right w:val="none" w:sz="0" w:space="0" w:color="auto"/>
      </w:divBdr>
    </w:div>
    <w:div w:id="382171910">
      <w:bodyDiv w:val="1"/>
      <w:marLeft w:val="0"/>
      <w:marRight w:val="0"/>
      <w:marTop w:val="0"/>
      <w:marBottom w:val="0"/>
      <w:divBdr>
        <w:top w:val="none" w:sz="0" w:space="0" w:color="auto"/>
        <w:left w:val="none" w:sz="0" w:space="0" w:color="auto"/>
        <w:bottom w:val="none" w:sz="0" w:space="0" w:color="auto"/>
        <w:right w:val="none" w:sz="0" w:space="0" w:color="auto"/>
      </w:divBdr>
    </w:div>
    <w:div w:id="383136779">
      <w:bodyDiv w:val="1"/>
      <w:marLeft w:val="0"/>
      <w:marRight w:val="0"/>
      <w:marTop w:val="0"/>
      <w:marBottom w:val="0"/>
      <w:divBdr>
        <w:top w:val="none" w:sz="0" w:space="0" w:color="auto"/>
        <w:left w:val="none" w:sz="0" w:space="0" w:color="auto"/>
        <w:bottom w:val="none" w:sz="0" w:space="0" w:color="auto"/>
        <w:right w:val="none" w:sz="0" w:space="0" w:color="auto"/>
      </w:divBdr>
    </w:div>
    <w:div w:id="392965718">
      <w:bodyDiv w:val="1"/>
      <w:marLeft w:val="0"/>
      <w:marRight w:val="0"/>
      <w:marTop w:val="0"/>
      <w:marBottom w:val="0"/>
      <w:divBdr>
        <w:top w:val="none" w:sz="0" w:space="0" w:color="auto"/>
        <w:left w:val="none" w:sz="0" w:space="0" w:color="auto"/>
        <w:bottom w:val="none" w:sz="0" w:space="0" w:color="auto"/>
        <w:right w:val="none" w:sz="0" w:space="0" w:color="auto"/>
      </w:divBdr>
    </w:div>
    <w:div w:id="393359098">
      <w:bodyDiv w:val="1"/>
      <w:marLeft w:val="0"/>
      <w:marRight w:val="0"/>
      <w:marTop w:val="0"/>
      <w:marBottom w:val="0"/>
      <w:divBdr>
        <w:top w:val="none" w:sz="0" w:space="0" w:color="auto"/>
        <w:left w:val="none" w:sz="0" w:space="0" w:color="auto"/>
        <w:bottom w:val="none" w:sz="0" w:space="0" w:color="auto"/>
        <w:right w:val="none" w:sz="0" w:space="0" w:color="auto"/>
      </w:divBdr>
    </w:div>
    <w:div w:id="403914974">
      <w:bodyDiv w:val="1"/>
      <w:marLeft w:val="0"/>
      <w:marRight w:val="0"/>
      <w:marTop w:val="0"/>
      <w:marBottom w:val="0"/>
      <w:divBdr>
        <w:top w:val="none" w:sz="0" w:space="0" w:color="auto"/>
        <w:left w:val="none" w:sz="0" w:space="0" w:color="auto"/>
        <w:bottom w:val="none" w:sz="0" w:space="0" w:color="auto"/>
        <w:right w:val="none" w:sz="0" w:space="0" w:color="auto"/>
      </w:divBdr>
    </w:div>
    <w:div w:id="406615711">
      <w:bodyDiv w:val="1"/>
      <w:marLeft w:val="0"/>
      <w:marRight w:val="0"/>
      <w:marTop w:val="0"/>
      <w:marBottom w:val="0"/>
      <w:divBdr>
        <w:top w:val="none" w:sz="0" w:space="0" w:color="auto"/>
        <w:left w:val="none" w:sz="0" w:space="0" w:color="auto"/>
        <w:bottom w:val="none" w:sz="0" w:space="0" w:color="auto"/>
        <w:right w:val="none" w:sz="0" w:space="0" w:color="auto"/>
      </w:divBdr>
    </w:div>
    <w:div w:id="415130742">
      <w:bodyDiv w:val="1"/>
      <w:marLeft w:val="0"/>
      <w:marRight w:val="0"/>
      <w:marTop w:val="0"/>
      <w:marBottom w:val="0"/>
      <w:divBdr>
        <w:top w:val="none" w:sz="0" w:space="0" w:color="auto"/>
        <w:left w:val="none" w:sz="0" w:space="0" w:color="auto"/>
        <w:bottom w:val="none" w:sz="0" w:space="0" w:color="auto"/>
        <w:right w:val="none" w:sz="0" w:space="0" w:color="auto"/>
      </w:divBdr>
    </w:div>
    <w:div w:id="416369053">
      <w:bodyDiv w:val="1"/>
      <w:marLeft w:val="0"/>
      <w:marRight w:val="0"/>
      <w:marTop w:val="0"/>
      <w:marBottom w:val="0"/>
      <w:divBdr>
        <w:top w:val="none" w:sz="0" w:space="0" w:color="auto"/>
        <w:left w:val="none" w:sz="0" w:space="0" w:color="auto"/>
        <w:bottom w:val="none" w:sz="0" w:space="0" w:color="auto"/>
        <w:right w:val="none" w:sz="0" w:space="0" w:color="auto"/>
      </w:divBdr>
    </w:div>
    <w:div w:id="416946413">
      <w:bodyDiv w:val="1"/>
      <w:marLeft w:val="0"/>
      <w:marRight w:val="0"/>
      <w:marTop w:val="0"/>
      <w:marBottom w:val="0"/>
      <w:divBdr>
        <w:top w:val="none" w:sz="0" w:space="0" w:color="auto"/>
        <w:left w:val="none" w:sz="0" w:space="0" w:color="auto"/>
        <w:bottom w:val="none" w:sz="0" w:space="0" w:color="auto"/>
        <w:right w:val="none" w:sz="0" w:space="0" w:color="auto"/>
      </w:divBdr>
    </w:div>
    <w:div w:id="417144120">
      <w:bodyDiv w:val="1"/>
      <w:marLeft w:val="0"/>
      <w:marRight w:val="0"/>
      <w:marTop w:val="0"/>
      <w:marBottom w:val="0"/>
      <w:divBdr>
        <w:top w:val="none" w:sz="0" w:space="0" w:color="auto"/>
        <w:left w:val="none" w:sz="0" w:space="0" w:color="auto"/>
        <w:bottom w:val="none" w:sz="0" w:space="0" w:color="auto"/>
        <w:right w:val="none" w:sz="0" w:space="0" w:color="auto"/>
      </w:divBdr>
    </w:div>
    <w:div w:id="417941941">
      <w:bodyDiv w:val="1"/>
      <w:marLeft w:val="0"/>
      <w:marRight w:val="0"/>
      <w:marTop w:val="0"/>
      <w:marBottom w:val="0"/>
      <w:divBdr>
        <w:top w:val="none" w:sz="0" w:space="0" w:color="auto"/>
        <w:left w:val="none" w:sz="0" w:space="0" w:color="auto"/>
        <w:bottom w:val="none" w:sz="0" w:space="0" w:color="auto"/>
        <w:right w:val="none" w:sz="0" w:space="0" w:color="auto"/>
      </w:divBdr>
    </w:div>
    <w:div w:id="421529704">
      <w:bodyDiv w:val="1"/>
      <w:marLeft w:val="0"/>
      <w:marRight w:val="0"/>
      <w:marTop w:val="0"/>
      <w:marBottom w:val="0"/>
      <w:divBdr>
        <w:top w:val="none" w:sz="0" w:space="0" w:color="auto"/>
        <w:left w:val="none" w:sz="0" w:space="0" w:color="auto"/>
        <w:bottom w:val="none" w:sz="0" w:space="0" w:color="auto"/>
        <w:right w:val="none" w:sz="0" w:space="0" w:color="auto"/>
      </w:divBdr>
    </w:div>
    <w:div w:id="422185722">
      <w:bodyDiv w:val="1"/>
      <w:marLeft w:val="0"/>
      <w:marRight w:val="0"/>
      <w:marTop w:val="0"/>
      <w:marBottom w:val="0"/>
      <w:divBdr>
        <w:top w:val="none" w:sz="0" w:space="0" w:color="auto"/>
        <w:left w:val="none" w:sz="0" w:space="0" w:color="auto"/>
        <w:bottom w:val="none" w:sz="0" w:space="0" w:color="auto"/>
        <w:right w:val="none" w:sz="0" w:space="0" w:color="auto"/>
      </w:divBdr>
      <w:divsChild>
        <w:div w:id="413942672">
          <w:marLeft w:val="0"/>
          <w:marRight w:val="0"/>
          <w:marTop w:val="0"/>
          <w:marBottom w:val="0"/>
          <w:divBdr>
            <w:top w:val="none" w:sz="0" w:space="0" w:color="auto"/>
            <w:left w:val="none" w:sz="0" w:space="0" w:color="auto"/>
            <w:bottom w:val="none" w:sz="0" w:space="0" w:color="auto"/>
            <w:right w:val="none" w:sz="0" w:space="0" w:color="auto"/>
          </w:divBdr>
        </w:div>
      </w:divsChild>
    </w:div>
    <w:div w:id="423764310">
      <w:bodyDiv w:val="1"/>
      <w:marLeft w:val="0"/>
      <w:marRight w:val="0"/>
      <w:marTop w:val="0"/>
      <w:marBottom w:val="0"/>
      <w:divBdr>
        <w:top w:val="none" w:sz="0" w:space="0" w:color="auto"/>
        <w:left w:val="none" w:sz="0" w:space="0" w:color="auto"/>
        <w:bottom w:val="none" w:sz="0" w:space="0" w:color="auto"/>
        <w:right w:val="none" w:sz="0" w:space="0" w:color="auto"/>
      </w:divBdr>
    </w:div>
    <w:div w:id="426195033">
      <w:bodyDiv w:val="1"/>
      <w:marLeft w:val="0"/>
      <w:marRight w:val="0"/>
      <w:marTop w:val="0"/>
      <w:marBottom w:val="0"/>
      <w:divBdr>
        <w:top w:val="none" w:sz="0" w:space="0" w:color="auto"/>
        <w:left w:val="none" w:sz="0" w:space="0" w:color="auto"/>
        <w:bottom w:val="none" w:sz="0" w:space="0" w:color="auto"/>
        <w:right w:val="none" w:sz="0" w:space="0" w:color="auto"/>
      </w:divBdr>
    </w:div>
    <w:div w:id="426272183">
      <w:bodyDiv w:val="1"/>
      <w:marLeft w:val="0"/>
      <w:marRight w:val="0"/>
      <w:marTop w:val="0"/>
      <w:marBottom w:val="0"/>
      <w:divBdr>
        <w:top w:val="none" w:sz="0" w:space="0" w:color="auto"/>
        <w:left w:val="none" w:sz="0" w:space="0" w:color="auto"/>
        <w:bottom w:val="none" w:sz="0" w:space="0" w:color="auto"/>
        <w:right w:val="none" w:sz="0" w:space="0" w:color="auto"/>
      </w:divBdr>
    </w:div>
    <w:div w:id="427048059">
      <w:bodyDiv w:val="1"/>
      <w:marLeft w:val="0"/>
      <w:marRight w:val="0"/>
      <w:marTop w:val="0"/>
      <w:marBottom w:val="0"/>
      <w:divBdr>
        <w:top w:val="none" w:sz="0" w:space="0" w:color="auto"/>
        <w:left w:val="none" w:sz="0" w:space="0" w:color="auto"/>
        <w:bottom w:val="none" w:sz="0" w:space="0" w:color="auto"/>
        <w:right w:val="none" w:sz="0" w:space="0" w:color="auto"/>
      </w:divBdr>
    </w:div>
    <w:div w:id="430517056">
      <w:bodyDiv w:val="1"/>
      <w:marLeft w:val="0"/>
      <w:marRight w:val="0"/>
      <w:marTop w:val="0"/>
      <w:marBottom w:val="0"/>
      <w:divBdr>
        <w:top w:val="none" w:sz="0" w:space="0" w:color="auto"/>
        <w:left w:val="none" w:sz="0" w:space="0" w:color="auto"/>
        <w:bottom w:val="none" w:sz="0" w:space="0" w:color="auto"/>
        <w:right w:val="none" w:sz="0" w:space="0" w:color="auto"/>
      </w:divBdr>
      <w:divsChild>
        <w:div w:id="445076994">
          <w:marLeft w:val="0"/>
          <w:marRight w:val="0"/>
          <w:marTop w:val="0"/>
          <w:marBottom w:val="0"/>
          <w:divBdr>
            <w:top w:val="none" w:sz="0" w:space="0" w:color="auto"/>
            <w:left w:val="none" w:sz="0" w:space="0" w:color="auto"/>
            <w:bottom w:val="none" w:sz="0" w:space="0" w:color="auto"/>
            <w:right w:val="none" w:sz="0" w:space="0" w:color="auto"/>
          </w:divBdr>
        </w:div>
      </w:divsChild>
    </w:div>
    <w:div w:id="433983646">
      <w:bodyDiv w:val="1"/>
      <w:marLeft w:val="0"/>
      <w:marRight w:val="0"/>
      <w:marTop w:val="0"/>
      <w:marBottom w:val="0"/>
      <w:divBdr>
        <w:top w:val="none" w:sz="0" w:space="0" w:color="auto"/>
        <w:left w:val="none" w:sz="0" w:space="0" w:color="auto"/>
        <w:bottom w:val="none" w:sz="0" w:space="0" w:color="auto"/>
        <w:right w:val="none" w:sz="0" w:space="0" w:color="auto"/>
      </w:divBdr>
    </w:div>
    <w:div w:id="443577051">
      <w:bodyDiv w:val="1"/>
      <w:marLeft w:val="0"/>
      <w:marRight w:val="0"/>
      <w:marTop w:val="0"/>
      <w:marBottom w:val="0"/>
      <w:divBdr>
        <w:top w:val="none" w:sz="0" w:space="0" w:color="auto"/>
        <w:left w:val="none" w:sz="0" w:space="0" w:color="auto"/>
        <w:bottom w:val="none" w:sz="0" w:space="0" w:color="auto"/>
        <w:right w:val="none" w:sz="0" w:space="0" w:color="auto"/>
      </w:divBdr>
    </w:div>
    <w:div w:id="451555046">
      <w:bodyDiv w:val="1"/>
      <w:marLeft w:val="0"/>
      <w:marRight w:val="0"/>
      <w:marTop w:val="0"/>
      <w:marBottom w:val="0"/>
      <w:divBdr>
        <w:top w:val="none" w:sz="0" w:space="0" w:color="auto"/>
        <w:left w:val="none" w:sz="0" w:space="0" w:color="auto"/>
        <w:bottom w:val="none" w:sz="0" w:space="0" w:color="auto"/>
        <w:right w:val="none" w:sz="0" w:space="0" w:color="auto"/>
      </w:divBdr>
    </w:div>
    <w:div w:id="456608561">
      <w:bodyDiv w:val="1"/>
      <w:marLeft w:val="0"/>
      <w:marRight w:val="0"/>
      <w:marTop w:val="0"/>
      <w:marBottom w:val="0"/>
      <w:divBdr>
        <w:top w:val="none" w:sz="0" w:space="0" w:color="auto"/>
        <w:left w:val="none" w:sz="0" w:space="0" w:color="auto"/>
        <w:bottom w:val="none" w:sz="0" w:space="0" w:color="auto"/>
        <w:right w:val="none" w:sz="0" w:space="0" w:color="auto"/>
      </w:divBdr>
    </w:div>
    <w:div w:id="459612330">
      <w:bodyDiv w:val="1"/>
      <w:marLeft w:val="0"/>
      <w:marRight w:val="0"/>
      <w:marTop w:val="0"/>
      <w:marBottom w:val="0"/>
      <w:divBdr>
        <w:top w:val="none" w:sz="0" w:space="0" w:color="auto"/>
        <w:left w:val="none" w:sz="0" w:space="0" w:color="auto"/>
        <w:bottom w:val="none" w:sz="0" w:space="0" w:color="auto"/>
        <w:right w:val="none" w:sz="0" w:space="0" w:color="auto"/>
      </w:divBdr>
    </w:div>
    <w:div w:id="464469653">
      <w:bodyDiv w:val="1"/>
      <w:marLeft w:val="0"/>
      <w:marRight w:val="0"/>
      <w:marTop w:val="0"/>
      <w:marBottom w:val="0"/>
      <w:divBdr>
        <w:top w:val="none" w:sz="0" w:space="0" w:color="auto"/>
        <w:left w:val="none" w:sz="0" w:space="0" w:color="auto"/>
        <w:bottom w:val="none" w:sz="0" w:space="0" w:color="auto"/>
        <w:right w:val="none" w:sz="0" w:space="0" w:color="auto"/>
      </w:divBdr>
    </w:div>
    <w:div w:id="465974156">
      <w:bodyDiv w:val="1"/>
      <w:marLeft w:val="0"/>
      <w:marRight w:val="0"/>
      <w:marTop w:val="0"/>
      <w:marBottom w:val="0"/>
      <w:divBdr>
        <w:top w:val="none" w:sz="0" w:space="0" w:color="auto"/>
        <w:left w:val="none" w:sz="0" w:space="0" w:color="auto"/>
        <w:bottom w:val="none" w:sz="0" w:space="0" w:color="auto"/>
        <w:right w:val="none" w:sz="0" w:space="0" w:color="auto"/>
      </w:divBdr>
    </w:div>
    <w:div w:id="468862457">
      <w:bodyDiv w:val="1"/>
      <w:marLeft w:val="0"/>
      <w:marRight w:val="0"/>
      <w:marTop w:val="0"/>
      <w:marBottom w:val="0"/>
      <w:divBdr>
        <w:top w:val="none" w:sz="0" w:space="0" w:color="auto"/>
        <w:left w:val="none" w:sz="0" w:space="0" w:color="auto"/>
        <w:bottom w:val="none" w:sz="0" w:space="0" w:color="auto"/>
        <w:right w:val="none" w:sz="0" w:space="0" w:color="auto"/>
      </w:divBdr>
    </w:div>
    <w:div w:id="469446700">
      <w:bodyDiv w:val="1"/>
      <w:marLeft w:val="0"/>
      <w:marRight w:val="0"/>
      <w:marTop w:val="0"/>
      <w:marBottom w:val="0"/>
      <w:divBdr>
        <w:top w:val="none" w:sz="0" w:space="0" w:color="auto"/>
        <w:left w:val="none" w:sz="0" w:space="0" w:color="auto"/>
        <w:bottom w:val="none" w:sz="0" w:space="0" w:color="auto"/>
        <w:right w:val="none" w:sz="0" w:space="0" w:color="auto"/>
      </w:divBdr>
    </w:div>
    <w:div w:id="470754405">
      <w:bodyDiv w:val="1"/>
      <w:marLeft w:val="0"/>
      <w:marRight w:val="0"/>
      <w:marTop w:val="0"/>
      <w:marBottom w:val="0"/>
      <w:divBdr>
        <w:top w:val="none" w:sz="0" w:space="0" w:color="auto"/>
        <w:left w:val="none" w:sz="0" w:space="0" w:color="auto"/>
        <w:bottom w:val="none" w:sz="0" w:space="0" w:color="auto"/>
        <w:right w:val="none" w:sz="0" w:space="0" w:color="auto"/>
      </w:divBdr>
    </w:div>
    <w:div w:id="478813543">
      <w:bodyDiv w:val="1"/>
      <w:marLeft w:val="0"/>
      <w:marRight w:val="0"/>
      <w:marTop w:val="0"/>
      <w:marBottom w:val="0"/>
      <w:divBdr>
        <w:top w:val="none" w:sz="0" w:space="0" w:color="auto"/>
        <w:left w:val="none" w:sz="0" w:space="0" w:color="auto"/>
        <w:bottom w:val="none" w:sz="0" w:space="0" w:color="auto"/>
        <w:right w:val="none" w:sz="0" w:space="0" w:color="auto"/>
      </w:divBdr>
    </w:div>
    <w:div w:id="480731984">
      <w:bodyDiv w:val="1"/>
      <w:marLeft w:val="0"/>
      <w:marRight w:val="0"/>
      <w:marTop w:val="0"/>
      <w:marBottom w:val="0"/>
      <w:divBdr>
        <w:top w:val="none" w:sz="0" w:space="0" w:color="auto"/>
        <w:left w:val="none" w:sz="0" w:space="0" w:color="auto"/>
        <w:bottom w:val="none" w:sz="0" w:space="0" w:color="auto"/>
        <w:right w:val="none" w:sz="0" w:space="0" w:color="auto"/>
      </w:divBdr>
    </w:div>
    <w:div w:id="487676817">
      <w:bodyDiv w:val="1"/>
      <w:marLeft w:val="0"/>
      <w:marRight w:val="0"/>
      <w:marTop w:val="0"/>
      <w:marBottom w:val="0"/>
      <w:divBdr>
        <w:top w:val="none" w:sz="0" w:space="0" w:color="auto"/>
        <w:left w:val="none" w:sz="0" w:space="0" w:color="auto"/>
        <w:bottom w:val="none" w:sz="0" w:space="0" w:color="auto"/>
        <w:right w:val="none" w:sz="0" w:space="0" w:color="auto"/>
      </w:divBdr>
    </w:div>
    <w:div w:id="493033440">
      <w:bodyDiv w:val="1"/>
      <w:marLeft w:val="0"/>
      <w:marRight w:val="0"/>
      <w:marTop w:val="0"/>
      <w:marBottom w:val="0"/>
      <w:divBdr>
        <w:top w:val="none" w:sz="0" w:space="0" w:color="auto"/>
        <w:left w:val="none" w:sz="0" w:space="0" w:color="auto"/>
        <w:bottom w:val="none" w:sz="0" w:space="0" w:color="auto"/>
        <w:right w:val="none" w:sz="0" w:space="0" w:color="auto"/>
      </w:divBdr>
      <w:divsChild>
        <w:div w:id="945431879">
          <w:marLeft w:val="-450"/>
          <w:marRight w:val="0"/>
          <w:marTop w:val="0"/>
          <w:marBottom w:val="0"/>
          <w:divBdr>
            <w:top w:val="none" w:sz="0" w:space="0" w:color="auto"/>
            <w:left w:val="none" w:sz="0" w:space="0" w:color="auto"/>
            <w:bottom w:val="none" w:sz="0" w:space="0" w:color="auto"/>
            <w:right w:val="none" w:sz="0" w:space="0" w:color="auto"/>
          </w:divBdr>
          <w:divsChild>
            <w:div w:id="1452432672">
              <w:marLeft w:val="450"/>
              <w:marRight w:val="0"/>
              <w:marTop w:val="0"/>
              <w:marBottom w:val="0"/>
              <w:divBdr>
                <w:top w:val="none" w:sz="0" w:space="0" w:color="auto"/>
                <w:left w:val="none" w:sz="0" w:space="0" w:color="auto"/>
                <w:bottom w:val="none" w:sz="0" w:space="0" w:color="auto"/>
                <w:right w:val="none" w:sz="0" w:space="0" w:color="auto"/>
              </w:divBdr>
            </w:div>
          </w:divsChild>
        </w:div>
      </w:divsChild>
    </w:div>
    <w:div w:id="496505930">
      <w:bodyDiv w:val="1"/>
      <w:marLeft w:val="0"/>
      <w:marRight w:val="0"/>
      <w:marTop w:val="0"/>
      <w:marBottom w:val="0"/>
      <w:divBdr>
        <w:top w:val="none" w:sz="0" w:space="0" w:color="auto"/>
        <w:left w:val="none" w:sz="0" w:space="0" w:color="auto"/>
        <w:bottom w:val="none" w:sz="0" w:space="0" w:color="auto"/>
        <w:right w:val="none" w:sz="0" w:space="0" w:color="auto"/>
      </w:divBdr>
    </w:div>
    <w:div w:id="500629663">
      <w:bodyDiv w:val="1"/>
      <w:marLeft w:val="0"/>
      <w:marRight w:val="0"/>
      <w:marTop w:val="0"/>
      <w:marBottom w:val="0"/>
      <w:divBdr>
        <w:top w:val="none" w:sz="0" w:space="0" w:color="auto"/>
        <w:left w:val="none" w:sz="0" w:space="0" w:color="auto"/>
        <w:bottom w:val="none" w:sz="0" w:space="0" w:color="auto"/>
        <w:right w:val="none" w:sz="0" w:space="0" w:color="auto"/>
      </w:divBdr>
      <w:divsChild>
        <w:div w:id="967664487">
          <w:marLeft w:val="0"/>
          <w:marRight w:val="0"/>
          <w:marTop w:val="0"/>
          <w:marBottom w:val="0"/>
          <w:divBdr>
            <w:top w:val="none" w:sz="0" w:space="0" w:color="auto"/>
            <w:left w:val="none" w:sz="0" w:space="0" w:color="auto"/>
            <w:bottom w:val="none" w:sz="0" w:space="0" w:color="auto"/>
            <w:right w:val="none" w:sz="0" w:space="0" w:color="auto"/>
          </w:divBdr>
        </w:div>
      </w:divsChild>
    </w:div>
    <w:div w:id="505903706">
      <w:bodyDiv w:val="1"/>
      <w:marLeft w:val="0"/>
      <w:marRight w:val="0"/>
      <w:marTop w:val="0"/>
      <w:marBottom w:val="0"/>
      <w:divBdr>
        <w:top w:val="none" w:sz="0" w:space="0" w:color="auto"/>
        <w:left w:val="none" w:sz="0" w:space="0" w:color="auto"/>
        <w:bottom w:val="none" w:sz="0" w:space="0" w:color="auto"/>
        <w:right w:val="none" w:sz="0" w:space="0" w:color="auto"/>
      </w:divBdr>
      <w:divsChild>
        <w:div w:id="2048790857">
          <w:marLeft w:val="0"/>
          <w:marRight w:val="0"/>
          <w:marTop w:val="0"/>
          <w:marBottom w:val="0"/>
          <w:divBdr>
            <w:top w:val="none" w:sz="0" w:space="0" w:color="auto"/>
            <w:left w:val="none" w:sz="0" w:space="0" w:color="auto"/>
            <w:bottom w:val="none" w:sz="0" w:space="0" w:color="auto"/>
            <w:right w:val="none" w:sz="0" w:space="0" w:color="auto"/>
          </w:divBdr>
          <w:divsChild>
            <w:div w:id="543448134">
              <w:marLeft w:val="-225"/>
              <w:marRight w:val="-225"/>
              <w:marTop w:val="0"/>
              <w:marBottom w:val="0"/>
              <w:divBdr>
                <w:top w:val="none" w:sz="0" w:space="0" w:color="auto"/>
                <w:left w:val="none" w:sz="0" w:space="0" w:color="auto"/>
                <w:bottom w:val="none" w:sz="0" w:space="0" w:color="auto"/>
                <w:right w:val="none" w:sz="0" w:space="0" w:color="auto"/>
              </w:divBdr>
              <w:divsChild>
                <w:div w:id="1161429323">
                  <w:marLeft w:val="0"/>
                  <w:marRight w:val="0"/>
                  <w:marTop w:val="0"/>
                  <w:marBottom w:val="0"/>
                  <w:divBdr>
                    <w:top w:val="none" w:sz="0" w:space="0" w:color="auto"/>
                    <w:left w:val="none" w:sz="0" w:space="0" w:color="auto"/>
                    <w:bottom w:val="none" w:sz="0" w:space="0" w:color="auto"/>
                    <w:right w:val="none" w:sz="0" w:space="0" w:color="auto"/>
                  </w:divBdr>
                  <w:divsChild>
                    <w:div w:id="858394220">
                      <w:marLeft w:val="0"/>
                      <w:marRight w:val="0"/>
                      <w:marTop w:val="0"/>
                      <w:marBottom w:val="0"/>
                      <w:divBdr>
                        <w:top w:val="none" w:sz="0" w:space="0" w:color="auto"/>
                        <w:left w:val="none" w:sz="0" w:space="0" w:color="auto"/>
                        <w:bottom w:val="none" w:sz="0" w:space="0" w:color="auto"/>
                        <w:right w:val="none" w:sz="0" w:space="0" w:color="auto"/>
                      </w:divBdr>
                      <w:divsChild>
                        <w:div w:id="2107074732">
                          <w:marLeft w:val="0"/>
                          <w:marRight w:val="0"/>
                          <w:marTop w:val="0"/>
                          <w:marBottom w:val="0"/>
                          <w:divBdr>
                            <w:top w:val="none" w:sz="0" w:space="0" w:color="auto"/>
                            <w:left w:val="none" w:sz="0" w:space="0" w:color="auto"/>
                            <w:bottom w:val="none" w:sz="0" w:space="0" w:color="auto"/>
                            <w:right w:val="none" w:sz="0" w:space="0" w:color="auto"/>
                          </w:divBdr>
                          <w:divsChild>
                            <w:div w:id="117115197">
                              <w:marLeft w:val="0"/>
                              <w:marRight w:val="0"/>
                              <w:marTop w:val="0"/>
                              <w:marBottom w:val="0"/>
                              <w:divBdr>
                                <w:top w:val="none" w:sz="0" w:space="0" w:color="auto"/>
                                <w:left w:val="none" w:sz="0" w:space="0" w:color="auto"/>
                                <w:bottom w:val="none" w:sz="0" w:space="0" w:color="auto"/>
                                <w:right w:val="none" w:sz="0" w:space="0" w:color="auto"/>
                              </w:divBdr>
                              <w:divsChild>
                                <w:div w:id="191118130">
                                  <w:marLeft w:val="0"/>
                                  <w:marRight w:val="0"/>
                                  <w:marTop w:val="0"/>
                                  <w:marBottom w:val="0"/>
                                  <w:divBdr>
                                    <w:top w:val="none" w:sz="0" w:space="0" w:color="auto"/>
                                    <w:left w:val="none" w:sz="0" w:space="0" w:color="auto"/>
                                    <w:bottom w:val="none" w:sz="0" w:space="0" w:color="auto"/>
                                    <w:right w:val="none" w:sz="0" w:space="0" w:color="auto"/>
                                  </w:divBdr>
                                  <w:divsChild>
                                    <w:div w:id="1195078224">
                                      <w:marLeft w:val="0"/>
                                      <w:marRight w:val="0"/>
                                      <w:marTop w:val="0"/>
                                      <w:marBottom w:val="0"/>
                                      <w:divBdr>
                                        <w:top w:val="none" w:sz="0" w:space="0" w:color="auto"/>
                                        <w:left w:val="none" w:sz="0" w:space="0" w:color="auto"/>
                                        <w:bottom w:val="none" w:sz="0" w:space="0" w:color="auto"/>
                                        <w:right w:val="none" w:sz="0" w:space="0" w:color="auto"/>
                                      </w:divBdr>
                                      <w:divsChild>
                                        <w:div w:id="1217668874">
                                          <w:marLeft w:val="0"/>
                                          <w:marRight w:val="0"/>
                                          <w:marTop w:val="0"/>
                                          <w:marBottom w:val="0"/>
                                          <w:divBdr>
                                            <w:top w:val="none" w:sz="0" w:space="0" w:color="auto"/>
                                            <w:left w:val="none" w:sz="0" w:space="0" w:color="auto"/>
                                            <w:bottom w:val="none" w:sz="0" w:space="0" w:color="auto"/>
                                            <w:right w:val="none" w:sz="0" w:space="0" w:color="auto"/>
                                          </w:divBdr>
                                          <w:divsChild>
                                            <w:div w:id="2657009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508637711">
      <w:bodyDiv w:val="1"/>
      <w:marLeft w:val="0"/>
      <w:marRight w:val="0"/>
      <w:marTop w:val="0"/>
      <w:marBottom w:val="0"/>
      <w:divBdr>
        <w:top w:val="none" w:sz="0" w:space="0" w:color="auto"/>
        <w:left w:val="none" w:sz="0" w:space="0" w:color="auto"/>
        <w:bottom w:val="none" w:sz="0" w:space="0" w:color="auto"/>
        <w:right w:val="none" w:sz="0" w:space="0" w:color="auto"/>
      </w:divBdr>
    </w:div>
    <w:div w:id="514851962">
      <w:bodyDiv w:val="1"/>
      <w:marLeft w:val="0"/>
      <w:marRight w:val="0"/>
      <w:marTop w:val="0"/>
      <w:marBottom w:val="0"/>
      <w:divBdr>
        <w:top w:val="none" w:sz="0" w:space="0" w:color="auto"/>
        <w:left w:val="none" w:sz="0" w:space="0" w:color="auto"/>
        <w:bottom w:val="none" w:sz="0" w:space="0" w:color="auto"/>
        <w:right w:val="none" w:sz="0" w:space="0" w:color="auto"/>
      </w:divBdr>
    </w:div>
    <w:div w:id="520507695">
      <w:bodyDiv w:val="1"/>
      <w:marLeft w:val="0"/>
      <w:marRight w:val="0"/>
      <w:marTop w:val="0"/>
      <w:marBottom w:val="0"/>
      <w:divBdr>
        <w:top w:val="none" w:sz="0" w:space="0" w:color="auto"/>
        <w:left w:val="none" w:sz="0" w:space="0" w:color="auto"/>
        <w:bottom w:val="none" w:sz="0" w:space="0" w:color="auto"/>
        <w:right w:val="none" w:sz="0" w:space="0" w:color="auto"/>
      </w:divBdr>
    </w:div>
    <w:div w:id="525026265">
      <w:bodyDiv w:val="1"/>
      <w:marLeft w:val="0"/>
      <w:marRight w:val="0"/>
      <w:marTop w:val="0"/>
      <w:marBottom w:val="0"/>
      <w:divBdr>
        <w:top w:val="none" w:sz="0" w:space="0" w:color="auto"/>
        <w:left w:val="none" w:sz="0" w:space="0" w:color="auto"/>
        <w:bottom w:val="none" w:sz="0" w:space="0" w:color="auto"/>
        <w:right w:val="none" w:sz="0" w:space="0" w:color="auto"/>
      </w:divBdr>
    </w:div>
    <w:div w:id="534737275">
      <w:bodyDiv w:val="1"/>
      <w:marLeft w:val="0"/>
      <w:marRight w:val="0"/>
      <w:marTop w:val="0"/>
      <w:marBottom w:val="0"/>
      <w:divBdr>
        <w:top w:val="none" w:sz="0" w:space="0" w:color="auto"/>
        <w:left w:val="none" w:sz="0" w:space="0" w:color="auto"/>
        <w:bottom w:val="none" w:sz="0" w:space="0" w:color="auto"/>
        <w:right w:val="none" w:sz="0" w:space="0" w:color="auto"/>
      </w:divBdr>
    </w:div>
    <w:div w:id="547180343">
      <w:bodyDiv w:val="1"/>
      <w:marLeft w:val="0"/>
      <w:marRight w:val="0"/>
      <w:marTop w:val="0"/>
      <w:marBottom w:val="0"/>
      <w:divBdr>
        <w:top w:val="none" w:sz="0" w:space="0" w:color="auto"/>
        <w:left w:val="none" w:sz="0" w:space="0" w:color="auto"/>
        <w:bottom w:val="none" w:sz="0" w:space="0" w:color="auto"/>
        <w:right w:val="none" w:sz="0" w:space="0" w:color="auto"/>
      </w:divBdr>
    </w:div>
    <w:div w:id="552499708">
      <w:bodyDiv w:val="1"/>
      <w:marLeft w:val="0"/>
      <w:marRight w:val="0"/>
      <w:marTop w:val="0"/>
      <w:marBottom w:val="0"/>
      <w:divBdr>
        <w:top w:val="none" w:sz="0" w:space="0" w:color="auto"/>
        <w:left w:val="none" w:sz="0" w:space="0" w:color="auto"/>
        <w:bottom w:val="none" w:sz="0" w:space="0" w:color="auto"/>
        <w:right w:val="none" w:sz="0" w:space="0" w:color="auto"/>
      </w:divBdr>
    </w:div>
    <w:div w:id="554128040">
      <w:bodyDiv w:val="1"/>
      <w:marLeft w:val="0"/>
      <w:marRight w:val="0"/>
      <w:marTop w:val="0"/>
      <w:marBottom w:val="0"/>
      <w:divBdr>
        <w:top w:val="none" w:sz="0" w:space="0" w:color="auto"/>
        <w:left w:val="none" w:sz="0" w:space="0" w:color="auto"/>
        <w:bottom w:val="none" w:sz="0" w:space="0" w:color="auto"/>
        <w:right w:val="none" w:sz="0" w:space="0" w:color="auto"/>
      </w:divBdr>
    </w:div>
    <w:div w:id="554242294">
      <w:bodyDiv w:val="1"/>
      <w:marLeft w:val="0"/>
      <w:marRight w:val="0"/>
      <w:marTop w:val="0"/>
      <w:marBottom w:val="0"/>
      <w:divBdr>
        <w:top w:val="none" w:sz="0" w:space="0" w:color="auto"/>
        <w:left w:val="none" w:sz="0" w:space="0" w:color="auto"/>
        <w:bottom w:val="none" w:sz="0" w:space="0" w:color="auto"/>
        <w:right w:val="none" w:sz="0" w:space="0" w:color="auto"/>
      </w:divBdr>
    </w:div>
    <w:div w:id="557594545">
      <w:bodyDiv w:val="1"/>
      <w:marLeft w:val="0"/>
      <w:marRight w:val="0"/>
      <w:marTop w:val="0"/>
      <w:marBottom w:val="0"/>
      <w:divBdr>
        <w:top w:val="none" w:sz="0" w:space="0" w:color="auto"/>
        <w:left w:val="none" w:sz="0" w:space="0" w:color="auto"/>
        <w:bottom w:val="none" w:sz="0" w:space="0" w:color="auto"/>
        <w:right w:val="none" w:sz="0" w:space="0" w:color="auto"/>
      </w:divBdr>
    </w:div>
    <w:div w:id="557933103">
      <w:bodyDiv w:val="1"/>
      <w:marLeft w:val="0"/>
      <w:marRight w:val="0"/>
      <w:marTop w:val="0"/>
      <w:marBottom w:val="0"/>
      <w:divBdr>
        <w:top w:val="none" w:sz="0" w:space="0" w:color="auto"/>
        <w:left w:val="none" w:sz="0" w:space="0" w:color="auto"/>
        <w:bottom w:val="none" w:sz="0" w:space="0" w:color="auto"/>
        <w:right w:val="none" w:sz="0" w:space="0" w:color="auto"/>
      </w:divBdr>
    </w:div>
    <w:div w:id="558129166">
      <w:bodyDiv w:val="1"/>
      <w:marLeft w:val="0"/>
      <w:marRight w:val="0"/>
      <w:marTop w:val="0"/>
      <w:marBottom w:val="0"/>
      <w:divBdr>
        <w:top w:val="none" w:sz="0" w:space="0" w:color="auto"/>
        <w:left w:val="none" w:sz="0" w:space="0" w:color="auto"/>
        <w:bottom w:val="none" w:sz="0" w:space="0" w:color="auto"/>
        <w:right w:val="none" w:sz="0" w:space="0" w:color="auto"/>
      </w:divBdr>
    </w:div>
    <w:div w:id="572281976">
      <w:bodyDiv w:val="1"/>
      <w:marLeft w:val="0"/>
      <w:marRight w:val="0"/>
      <w:marTop w:val="0"/>
      <w:marBottom w:val="0"/>
      <w:divBdr>
        <w:top w:val="none" w:sz="0" w:space="0" w:color="auto"/>
        <w:left w:val="none" w:sz="0" w:space="0" w:color="auto"/>
        <w:bottom w:val="none" w:sz="0" w:space="0" w:color="auto"/>
        <w:right w:val="none" w:sz="0" w:space="0" w:color="auto"/>
      </w:divBdr>
    </w:div>
    <w:div w:id="579995265">
      <w:bodyDiv w:val="1"/>
      <w:marLeft w:val="0"/>
      <w:marRight w:val="0"/>
      <w:marTop w:val="0"/>
      <w:marBottom w:val="0"/>
      <w:divBdr>
        <w:top w:val="none" w:sz="0" w:space="0" w:color="auto"/>
        <w:left w:val="none" w:sz="0" w:space="0" w:color="auto"/>
        <w:bottom w:val="none" w:sz="0" w:space="0" w:color="auto"/>
        <w:right w:val="none" w:sz="0" w:space="0" w:color="auto"/>
      </w:divBdr>
    </w:div>
    <w:div w:id="604268732">
      <w:bodyDiv w:val="1"/>
      <w:marLeft w:val="0"/>
      <w:marRight w:val="0"/>
      <w:marTop w:val="0"/>
      <w:marBottom w:val="0"/>
      <w:divBdr>
        <w:top w:val="none" w:sz="0" w:space="0" w:color="auto"/>
        <w:left w:val="none" w:sz="0" w:space="0" w:color="auto"/>
        <w:bottom w:val="none" w:sz="0" w:space="0" w:color="auto"/>
        <w:right w:val="none" w:sz="0" w:space="0" w:color="auto"/>
      </w:divBdr>
    </w:div>
    <w:div w:id="609821387">
      <w:bodyDiv w:val="1"/>
      <w:marLeft w:val="0"/>
      <w:marRight w:val="0"/>
      <w:marTop w:val="0"/>
      <w:marBottom w:val="0"/>
      <w:divBdr>
        <w:top w:val="none" w:sz="0" w:space="0" w:color="auto"/>
        <w:left w:val="none" w:sz="0" w:space="0" w:color="auto"/>
        <w:bottom w:val="none" w:sz="0" w:space="0" w:color="auto"/>
        <w:right w:val="none" w:sz="0" w:space="0" w:color="auto"/>
      </w:divBdr>
    </w:div>
    <w:div w:id="610742535">
      <w:bodyDiv w:val="1"/>
      <w:marLeft w:val="0"/>
      <w:marRight w:val="0"/>
      <w:marTop w:val="0"/>
      <w:marBottom w:val="0"/>
      <w:divBdr>
        <w:top w:val="none" w:sz="0" w:space="0" w:color="auto"/>
        <w:left w:val="none" w:sz="0" w:space="0" w:color="auto"/>
        <w:bottom w:val="none" w:sz="0" w:space="0" w:color="auto"/>
        <w:right w:val="none" w:sz="0" w:space="0" w:color="auto"/>
      </w:divBdr>
    </w:div>
    <w:div w:id="617493650">
      <w:bodyDiv w:val="1"/>
      <w:marLeft w:val="0"/>
      <w:marRight w:val="0"/>
      <w:marTop w:val="0"/>
      <w:marBottom w:val="0"/>
      <w:divBdr>
        <w:top w:val="none" w:sz="0" w:space="0" w:color="auto"/>
        <w:left w:val="none" w:sz="0" w:space="0" w:color="auto"/>
        <w:bottom w:val="none" w:sz="0" w:space="0" w:color="auto"/>
        <w:right w:val="none" w:sz="0" w:space="0" w:color="auto"/>
      </w:divBdr>
    </w:div>
    <w:div w:id="618342963">
      <w:bodyDiv w:val="1"/>
      <w:marLeft w:val="0"/>
      <w:marRight w:val="0"/>
      <w:marTop w:val="0"/>
      <w:marBottom w:val="0"/>
      <w:divBdr>
        <w:top w:val="none" w:sz="0" w:space="0" w:color="auto"/>
        <w:left w:val="none" w:sz="0" w:space="0" w:color="auto"/>
        <w:bottom w:val="none" w:sz="0" w:space="0" w:color="auto"/>
        <w:right w:val="none" w:sz="0" w:space="0" w:color="auto"/>
      </w:divBdr>
    </w:div>
    <w:div w:id="632053365">
      <w:bodyDiv w:val="1"/>
      <w:marLeft w:val="0"/>
      <w:marRight w:val="0"/>
      <w:marTop w:val="0"/>
      <w:marBottom w:val="0"/>
      <w:divBdr>
        <w:top w:val="none" w:sz="0" w:space="0" w:color="auto"/>
        <w:left w:val="none" w:sz="0" w:space="0" w:color="auto"/>
        <w:bottom w:val="none" w:sz="0" w:space="0" w:color="auto"/>
        <w:right w:val="none" w:sz="0" w:space="0" w:color="auto"/>
      </w:divBdr>
    </w:div>
    <w:div w:id="635991584">
      <w:bodyDiv w:val="1"/>
      <w:marLeft w:val="0"/>
      <w:marRight w:val="0"/>
      <w:marTop w:val="0"/>
      <w:marBottom w:val="0"/>
      <w:divBdr>
        <w:top w:val="none" w:sz="0" w:space="0" w:color="auto"/>
        <w:left w:val="none" w:sz="0" w:space="0" w:color="auto"/>
        <w:bottom w:val="none" w:sz="0" w:space="0" w:color="auto"/>
        <w:right w:val="none" w:sz="0" w:space="0" w:color="auto"/>
      </w:divBdr>
    </w:div>
    <w:div w:id="642078607">
      <w:bodyDiv w:val="1"/>
      <w:marLeft w:val="0"/>
      <w:marRight w:val="0"/>
      <w:marTop w:val="0"/>
      <w:marBottom w:val="0"/>
      <w:divBdr>
        <w:top w:val="none" w:sz="0" w:space="0" w:color="auto"/>
        <w:left w:val="none" w:sz="0" w:space="0" w:color="auto"/>
        <w:bottom w:val="none" w:sz="0" w:space="0" w:color="auto"/>
        <w:right w:val="none" w:sz="0" w:space="0" w:color="auto"/>
      </w:divBdr>
    </w:div>
    <w:div w:id="646519976">
      <w:bodyDiv w:val="1"/>
      <w:marLeft w:val="0"/>
      <w:marRight w:val="0"/>
      <w:marTop w:val="0"/>
      <w:marBottom w:val="0"/>
      <w:divBdr>
        <w:top w:val="none" w:sz="0" w:space="0" w:color="auto"/>
        <w:left w:val="none" w:sz="0" w:space="0" w:color="auto"/>
        <w:bottom w:val="none" w:sz="0" w:space="0" w:color="auto"/>
        <w:right w:val="none" w:sz="0" w:space="0" w:color="auto"/>
      </w:divBdr>
    </w:div>
    <w:div w:id="646862774">
      <w:bodyDiv w:val="1"/>
      <w:marLeft w:val="0"/>
      <w:marRight w:val="0"/>
      <w:marTop w:val="0"/>
      <w:marBottom w:val="0"/>
      <w:divBdr>
        <w:top w:val="none" w:sz="0" w:space="0" w:color="auto"/>
        <w:left w:val="none" w:sz="0" w:space="0" w:color="auto"/>
        <w:bottom w:val="none" w:sz="0" w:space="0" w:color="auto"/>
        <w:right w:val="none" w:sz="0" w:space="0" w:color="auto"/>
      </w:divBdr>
    </w:div>
    <w:div w:id="650132520">
      <w:bodyDiv w:val="1"/>
      <w:marLeft w:val="0"/>
      <w:marRight w:val="0"/>
      <w:marTop w:val="0"/>
      <w:marBottom w:val="0"/>
      <w:divBdr>
        <w:top w:val="none" w:sz="0" w:space="0" w:color="auto"/>
        <w:left w:val="none" w:sz="0" w:space="0" w:color="auto"/>
        <w:bottom w:val="none" w:sz="0" w:space="0" w:color="auto"/>
        <w:right w:val="none" w:sz="0" w:space="0" w:color="auto"/>
      </w:divBdr>
    </w:div>
    <w:div w:id="656880593">
      <w:bodyDiv w:val="1"/>
      <w:marLeft w:val="0"/>
      <w:marRight w:val="0"/>
      <w:marTop w:val="0"/>
      <w:marBottom w:val="0"/>
      <w:divBdr>
        <w:top w:val="none" w:sz="0" w:space="0" w:color="auto"/>
        <w:left w:val="none" w:sz="0" w:space="0" w:color="auto"/>
        <w:bottom w:val="none" w:sz="0" w:space="0" w:color="auto"/>
        <w:right w:val="none" w:sz="0" w:space="0" w:color="auto"/>
      </w:divBdr>
    </w:div>
    <w:div w:id="658459872">
      <w:bodyDiv w:val="1"/>
      <w:marLeft w:val="0"/>
      <w:marRight w:val="0"/>
      <w:marTop w:val="0"/>
      <w:marBottom w:val="0"/>
      <w:divBdr>
        <w:top w:val="none" w:sz="0" w:space="0" w:color="auto"/>
        <w:left w:val="none" w:sz="0" w:space="0" w:color="auto"/>
        <w:bottom w:val="none" w:sz="0" w:space="0" w:color="auto"/>
        <w:right w:val="none" w:sz="0" w:space="0" w:color="auto"/>
      </w:divBdr>
    </w:div>
    <w:div w:id="662321442">
      <w:bodyDiv w:val="1"/>
      <w:marLeft w:val="0"/>
      <w:marRight w:val="0"/>
      <w:marTop w:val="0"/>
      <w:marBottom w:val="0"/>
      <w:divBdr>
        <w:top w:val="none" w:sz="0" w:space="0" w:color="auto"/>
        <w:left w:val="none" w:sz="0" w:space="0" w:color="auto"/>
        <w:bottom w:val="none" w:sz="0" w:space="0" w:color="auto"/>
        <w:right w:val="none" w:sz="0" w:space="0" w:color="auto"/>
      </w:divBdr>
    </w:div>
    <w:div w:id="663704906">
      <w:bodyDiv w:val="1"/>
      <w:marLeft w:val="0"/>
      <w:marRight w:val="0"/>
      <w:marTop w:val="0"/>
      <w:marBottom w:val="0"/>
      <w:divBdr>
        <w:top w:val="none" w:sz="0" w:space="0" w:color="auto"/>
        <w:left w:val="none" w:sz="0" w:space="0" w:color="auto"/>
        <w:bottom w:val="none" w:sz="0" w:space="0" w:color="auto"/>
        <w:right w:val="none" w:sz="0" w:space="0" w:color="auto"/>
      </w:divBdr>
      <w:divsChild>
        <w:div w:id="22291993">
          <w:marLeft w:val="0"/>
          <w:marRight w:val="0"/>
          <w:marTop w:val="0"/>
          <w:marBottom w:val="0"/>
          <w:divBdr>
            <w:top w:val="none" w:sz="0" w:space="0" w:color="auto"/>
            <w:left w:val="none" w:sz="0" w:space="0" w:color="auto"/>
            <w:bottom w:val="none" w:sz="0" w:space="0" w:color="auto"/>
            <w:right w:val="none" w:sz="0" w:space="0" w:color="auto"/>
          </w:divBdr>
          <w:divsChild>
            <w:div w:id="2130471229">
              <w:marLeft w:val="-300"/>
              <w:marRight w:val="0"/>
              <w:marTop w:val="0"/>
              <w:marBottom w:val="0"/>
              <w:divBdr>
                <w:top w:val="none" w:sz="0" w:space="0" w:color="auto"/>
                <w:left w:val="none" w:sz="0" w:space="0" w:color="auto"/>
                <w:bottom w:val="none" w:sz="0" w:space="0" w:color="auto"/>
                <w:right w:val="none" w:sz="0" w:space="0" w:color="auto"/>
              </w:divBdr>
              <w:divsChild>
                <w:div w:id="892697392">
                  <w:marLeft w:val="0"/>
                  <w:marRight w:val="0"/>
                  <w:marTop w:val="0"/>
                  <w:marBottom w:val="0"/>
                  <w:divBdr>
                    <w:top w:val="none" w:sz="0" w:space="0" w:color="auto"/>
                    <w:left w:val="none" w:sz="0" w:space="0" w:color="auto"/>
                    <w:bottom w:val="none" w:sz="0" w:space="0" w:color="auto"/>
                    <w:right w:val="none" w:sz="0" w:space="0" w:color="auto"/>
                  </w:divBdr>
                  <w:divsChild>
                    <w:div w:id="14224851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64432903">
      <w:bodyDiv w:val="1"/>
      <w:marLeft w:val="0"/>
      <w:marRight w:val="0"/>
      <w:marTop w:val="0"/>
      <w:marBottom w:val="0"/>
      <w:divBdr>
        <w:top w:val="none" w:sz="0" w:space="0" w:color="auto"/>
        <w:left w:val="none" w:sz="0" w:space="0" w:color="auto"/>
        <w:bottom w:val="none" w:sz="0" w:space="0" w:color="auto"/>
        <w:right w:val="none" w:sz="0" w:space="0" w:color="auto"/>
      </w:divBdr>
    </w:div>
    <w:div w:id="678238377">
      <w:bodyDiv w:val="1"/>
      <w:marLeft w:val="0"/>
      <w:marRight w:val="0"/>
      <w:marTop w:val="0"/>
      <w:marBottom w:val="0"/>
      <w:divBdr>
        <w:top w:val="none" w:sz="0" w:space="0" w:color="auto"/>
        <w:left w:val="none" w:sz="0" w:space="0" w:color="auto"/>
        <w:bottom w:val="none" w:sz="0" w:space="0" w:color="auto"/>
        <w:right w:val="none" w:sz="0" w:space="0" w:color="auto"/>
      </w:divBdr>
    </w:div>
    <w:div w:id="682629291">
      <w:bodyDiv w:val="1"/>
      <w:marLeft w:val="0"/>
      <w:marRight w:val="0"/>
      <w:marTop w:val="0"/>
      <w:marBottom w:val="0"/>
      <w:divBdr>
        <w:top w:val="none" w:sz="0" w:space="0" w:color="auto"/>
        <w:left w:val="none" w:sz="0" w:space="0" w:color="auto"/>
        <w:bottom w:val="none" w:sz="0" w:space="0" w:color="auto"/>
        <w:right w:val="none" w:sz="0" w:space="0" w:color="auto"/>
      </w:divBdr>
    </w:div>
    <w:div w:id="688137840">
      <w:bodyDiv w:val="1"/>
      <w:marLeft w:val="0"/>
      <w:marRight w:val="0"/>
      <w:marTop w:val="0"/>
      <w:marBottom w:val="0"/>
      <w:divBdr>
        <w:top w:val="none" w:sz="0" w:space="0" w:color="auto"/>
        <w:left w:val="none" w:sz="0" w:space="0" w:color="auto"/>
        <w:bottom w:val="none" w:sz="0" w:space="0" w:color="auto"/>
        <w:right w:val="none" w:sz="0" w:space="0" w:color="auto"/>
      </w:divBdr>
    </w:div>
    <w:div w:id="689256132">
      <w:bodyDiv w:val="1"/>
      <w:marLeft w:val="0"/>
      <w:marRight w:val="0"/>
      <w:marTop w:val="0"/>
      <w:marBottom w:val="0"/>
      <w:divBdr>
        <w:top w:val="none" w:sz="0" w:space="0" w:color="auto"/>
        <w:left w:val="none" w:sz="0" w:space="0" w:color="auto"/>
        <w:bottom w:val="none" w:sz="0" w:space="0" w:color="auto"/>
        <w:right w:val="none" w:sz="0" w:space="0" w:color="auto"/>
      </w:divBdr>
    </w:div>
    <w:div w:id="712078749">
      <w:bodyDiv w:val="1"/>
      <w:marLeft w:val="0"/>
      <w:marRight w:val="0"/>
      <w:marTop w:val="0"/>
      <w:marBottom w:val="0"/>
      <w:divBdr>
        <w:top w:val="none" w:sz="0" w:space="0" w:color="auto"/>
        <w:left w:val="none" w:sz="0" w:space="0" w:color="auto"/>
        <w:bottom w:val="none" w:sz="0" w:space="0" w:color="auto"/>
        <w:right w:val="none" w:sz="0" w:space="0" w:color="auto"/>
      </w:divBdr>
    </w:div>
    <w:div w:id="715930832">
      <w:bodyDiv w:val="1"/>
      <w:marLeft w:val="0"/>
      <w:marRight w:val="0"/>
      <w:marTop w:val="0"/>
      <w:marBottom w:val="0"/>
      <w:divBdr>
        <w:top w:val="none" w:sz="0" w:space="0" w:color="auto"/>
        <w:left w:val="none" w:sz="0" w:space="0" w:color="auto"/>
        <w:bottom w:val="none" w:sz="0" w:space="0" w:color="auto"/>
        <w:right w:val="none" w:sz="0" w:space="0" w:color="auto"/>
      </w:divBdr>
    </w:div>
    <w:div w:id="727415271">
      <w:bodyDiv w:val="1"/>
      <w:marLeft w:val="0"/>
      <w:marRight w:val="0"/>
      <w:marTop w:val="0"/>
      <w:marBottom w:val="0"/>
      <w:divBdr>
        <w:top w:val="none" w:sz="0" w:space="0" w:color="auto"/>
        <w:left w:val="none" w:sz="0" w:space="0" w:color="auto"/>
        <w:bottom w:val="none" w:sz="0" w:space="0" w:color="auto"/>
        <w:right w:val="none" w:sz="0" w:space="0" w:color="auto"/>
      </w:divBdr>
    </w:div>
    <w:div w:id="732583866">
      <w:bodyDiv w:val="1"/>
      <w:marLeft w:val="0"/>
      <w:marRight w:val="0"/>
      <w:marTop w:val="0"/>
      <w:marBottom w:val="0"/>
      <w:divBdr>
        <w:top w:val="none" w:sz="0" w:space="0" w:color="auto"/>
        <w:left w:val="none" w:sz="0" w:space="0" w:color="auto"/>
        <w:bottom w:val="none" w:sz="0" w:space="0" w:color="auto"/>
        <w:right w:val="none" w:sz="0" w:space="0" w:color="auto"/>
      </w:divBdr>
    </w:div>
    <w:div w:id="735203761">
      <w:bodyDiv w:val="1"/>
      <w:marLeft w:val="0"/>
      <w:marRight w:val="0"/>
      <w:marTop w:val="0"/>
      <w:marBottom w:val="0"/>
      <w:divBdr>
        <w:top w:val="none" w:sz="0" w:space="0" w:color="auto"/>
        <w:left w:val="none" w:sz="0" w:space="0" w:color="auto"/>
        <w:bottom w:val="none" w:sz="0" w:space="0" w:color="auto"/>
        <w:right w:val="none" w:sz="0" w:space="0" w:color="auto"/>
      </w:divBdr>
    </w:div>
    <w:div w:id="735668387">
      <w:bodyDiv w:val="1"/>
      <w:marLeft w:val="0"/>
      <w:marRight w:val="0"/>
      <w:marTop w:val="0"/>
      <w:marBottom w:val="0"/>
      <w:divBdr>
        <w:top w:val="none" w:sz="0" w:space="0" w:color="auto"/>
        <w:left w:val="none" w:sz="0" w:space="0" w:color="auto"/>
        <w:bottom w:val="none" w:sz="0" w:space="0" w:color="auto"/>
        <w:right w:val="none" w:sz="0" w:space="0" w:color="auto"/>
      </w:divBdr>
    </w:div>
    <w:div w:id="736125194">
      <w:bodyDiv w:val="1"/>
      <w:marLeft w:val="0"/>
      <w:marRight w:val="0"/>
      <w:marTop w:val="0"/>
      <w:marBottom w:val="0"/>
      <w:divBdr>
        <w:top w:val="none" w:sz="0" w:space="0" w:color="auto"/>
        <w:left w:val="none" w:sz="0" w:space="0" w:color="auto"/>
        <w:bottom w:val="none" w:sz="0" w:space="0" w:color="auto"/>
        <w:right w:val="none" w:sz="0" w:space="0" w:color="auto"/>
      </w:divBdr>
    </w:div>
    <w:div w:id="741758412">
      <w:bodyDiv w:val="1"/>
      <w:marLeft w:val="0"/>
      <w:marRight w:val="0"/>
      <w:marTop w:val="0"/>
      <w:marBottom w:val="0"/>
      <w:divBdr>
        <w:top w:val="none" w:sz="0" w:space="0" w:color="auto"/>
        <w:left w:val="none" w:sz="0" w:space="0" w:color="auto"/>
        <w:bottom w:val="none" w:sz="0" w:space="0" w:color="auto"/>
        <w:right w:val="none" w:sz="0" w:space="0" w:color="auto"/>
      </w:divBdr>
    </w:div>
    <w:div w:id="749472248">
      <w:bodyDiv w:val="1"/>
      <w:marLeft w:val="0"/>
      <w:marRight w:val="0"/>
      <w:marTop w:val="0"/>
      <w:marBottom w:val="0"/>
      <w:divBdr>
        <w:top w:val="none" w:sz="0" w:space="0" w:color="auto"/>
        <w:left w:val="none" w:sz="0" w:space="0" w:color="auto"/>
        <w:bottom w:val="none" w:sz="0" w:space="0" w:color="auto"/>
        <w:right w:val="none" w:sz="0" w:space="0" w:color="auto"/>
      </w:divBdr>
    </w:div>
    <w:div w:id="765809138">
      <w:bodyDiv w:val="1"/>
      <w:marLeft w:val="0"/>
      <w:marRight w:val="0"/>
      <w:marTop w:val="0"/>
      <w:marBottom w:val="0"/>
      <w:divBdr>
        <w:top w:val="none" w:sz="0" w:space="0" w:color="auto"/>
        <w:left w:val="none" w:sz="0" w:space="0" w:color="auto"/>
        <w:bottom w:val="none" w:sz="0" w:space="0" w:color="auto"/>
        <w:right w:val="none" w:sz="0" w:space="0" w:color="auto"/>
      </w:divBdr>
    </w:div>
    <w:div w:id="771625565">
      <w:bodyDiv w:val="1"/>
      <w:marLeft w:val="0"/>
      <w:marRight w:val="0"/>
      <w:marTop w:val="0"/>
      <w:marBottom w:val="0"/>
      <w:divBdr>
        <w:top w:val="none" w:sz="0" w:space="0" w:color="auto"/>
        <w:left w:val="none" w:sz="0" w:space="0" w:color="auto"/>
        <w:bottom w:val="none" w:sz="0" w:space="0" w:color="auto"/>
        <w:right w:val="none" w:sz="0" w:space="0" w:color="auto"/>
      </w:divBdr>
    </w:div>
    <w:div w:id="788469586">
      <w:bodyDiv w:val="1"/>
      <w:marLeft w:val="0"/>
      <w:marRight w:val="0"/>
      <w:marTop w:val="0"/>
      <w:marBottom w:val="0"/>
      <w:divBdr>
        <w:top w:val="none" w:sz="0" w:space="0" w:color="auto"/>
        <w:left w:val="none" w:sz="0" w:space="0" w:color="auto"/>
        <w:bottom w:val="none" w:sz="0" w:space="0" w:color="auto"/>
        <w:right w:val="none" w:sz="0" w:space="0" w:color="auto"/>
      </w:divBdr>
      <w:divsChild>
        <w:div w:id="1357466494">
          <w:marLeft w:val="0"/>
          <w:marRight w:val="0"/>
          <w:marTop w:val="0"/>
          <w:marBottom w:val="0"/>
          <w:divBdr>
            <w:top w:val="none" w:sz="0" w:space="0" w:color="auto"/>
            <w:left w:val="none" w:sz="0" w:space="0" w:color="auto"/>
            <w:bottom w:val="none" w:sz="0" w:space="0" w:color="auto"/>
            <w:right w:val="none" w:sz="0" w:space="0" w:color="auto"/>
          </w:divBdr>
          <w:divsChild>
            <w:div w:id="1148521505">
              <w:marLeft w:val="-225"/>
              <w:marRight w:val="-225"/>
              <w:marTop w:val="0"/>
              <w:marBottom w:val="0"/>
              <w:divBdr>
                <w:top w:val="none" w:sz="0" w:space="0" w:color="auto"/>
                <w:left w:val="none" w:sz="0" w:space="0" w:color="auto"/>
                <w:bottom w:val="none" w:sz="0" w:space="0" w:color="auto"/>
                <w:right w:val="none" w:sz="0" w:space="0" w:color="auto"/>
              </w:divBdr>
              <w:divsChild>
                <w:div w:id="54084881">
                  <w:marLeft w:val="0"/>
                  <w:marRight w:val="0"/>
                  <w:marTop w:val="0"/>
                  <w:marBottom w:val="0"/>
                  <w:divBdr>
                    <w:top w:val="none" w:sz="0" w:space="0" w:color="auto"/>
                    <w:left w:val="none" w:sz="0" w:space="0" w:color="auto"/>
                    <w:bottom w:val="none" w:sz="0" w:space="0" w:color="auto"/>
                    <w:right w:val="none" w:sz="0" w:space="0" w:color="auto"/>
                  </w:divBdr>
                  <w:divsChild>
                    <w:div w:id="1335037042">
                      <w:marLeft w:val="0"/>
                      <w:marRight w:val="0"/>
                      <w:marTop w:val="0"/>
                      <w:marBottom w:val="0"/>
                      <w:divBdr>
                        <w:top w:val="none" w:sz="0" w:space="0" w:color="auto"/>
                        <w:left w:val="none" w:sz="0" w:space="0" w:color="auto"/>
                        <w:bottom w:val="none" w:sz="0" w:space="0" w:color="auto"/>
                        <w:right w:val="none" w:sz="0" w:space="0" w:color="auto"/>
                      </w:divBdr>
                      <w:divsChild>
                        <w:div w:id="575284172">
                          <w:marLeft w:val="0"/>
                          <w:marRight w:val="0"/>
                          <w:marTop w:val="0"/>
                          <w:marBottom w:val="0"/>
                          <w:divBdr>
                            <w:top w:val="none" w:sz="0" w:space="0" w:color="auto"/>
                            <w:left w:val="none" w:sz="0" w:space="0" w:color="auto"/>
                            <w:bottom w:val="none" w:sz="0" w:space="0" w:color="auto"/>
                            <w:right w:val="none" w:sz="0" w:space="0" w:color="auto"/>
                          </w:divBdr>
                          <w:divsChild>
                            <w:div w:id="1739589763">
                              <w:marLeft w:val="0"/>
                              <w:marRight w:val="0"/>
                              <w:marTop w:val="0"/>
                              <w:marBottom w:val="0"/>
                              <w:divBdr>
                                <w:top w:val="none" w:sz="0" w:space="0" w:color="auto"/>
                                <w:left w:val="none" w:sz="0" w:space="0" w:color="auto"/>
                                <w:bottom w:val="none" w:sz="0" w:space="0" w:color="auto"/>
                                <w:right w:val="none" w:sz="0" w:space="0" w:color="auto"/>
                              </w:divBdr>
                              <w:divsChild>
                                <w:div w:id="1109742677">
                                  <w:marLeft w:val="0"/>
                                  <w:marRight w:val="0"/>
                                  <w:marTop w:val="0"/>
                                  <w:marBottom w:val="0"/>
                                  <w:divBdr>
                                    <w:top w:val="none" w:sz="0" w:space="0" w:color="auto"/>
                                    <w:left w:val="none" w:sz="0" w:space="0" w:color="auto"/>
                                    <w:bottom w:val="none" w:sz="0" w:space="0" w:color="auto"/>
                                    <w:right w:val="none" w:sz="0" w:space="0" w:color="auto"/>
                                  </w:divBdr>
                                  <w:divsChild>
                                    <w:div w:id="1691451126">
                                      <w:marLeft w:val="0"/>
                                      <w:marRight w:val="0"/>
                                      <w:marTop w:val="0"/>
                                      <w:marBottom w:val="0"/>
                                      <w:divBdr>
                                        <w:top w:val="none" w:sz="0" w:space="0" w:color="auto"/>
                                        <w:left w:val="none" w:sz="0" w:space="0" w:color="auto"/>
                                        <w:bottom w:val="none" w:sz="0" w:space="0" w:color="auto"/>
                                        <w:right w:val="none" w:sz="0" w:space="0" w:color="auto"/>
                                      </w:divBdr>
                                      <w:divsChild>
                                        <w:div w:id="1013411550">
                                          <w:marLeft w:val="0"/>
                                          <w:marRight w:val="0"/>
                                          <w:marTop w:val="0"/>
                                          <w:marBottom w:val="0"/>
                                          <w:divBdr>
                                            <w:top w:val="none" w:sz="0" w:space="0" w:color="auto"/>
                                            <w:left w:val="none" w:sz="0" w:space="0" w:color="auto"/>
                                            <w:bottom w:val="none" w:sz="0" w:space="0" w:color="auto"/>
                                            <w:right w:val="none" w:sz="0" w:space="0" w:color="auto"/>
                                          </w:divBdr>
                                          <w:divsChild>
                                            <w:div w:id="17343058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790133335">
      <w:bodyDiv w:val="1"/>
      <w:marLeft w:val="0"/>
      <w:marRight w:val="0"/>
      <w:marTop w:val="0"/>
      <w:marBottom w:val="0"/>
      <w:divBdr>
        <w:top w:val="none" w:sz="0" w:space="0" w:color="auto"/>
        <w:left w:val="none" w:sz="0" w:space="0" w:color="auto"/>
        <w:bottom w:val="none" w:sz="0" w:space="0" w:color="auto"/>
        <w:right w:val="none" w:sz="0" w:space="0" w:color="auto"/>
      </w:divBdr>
    </w:div>
    <w:div w:id="791943654">
      <w:bodyDiv w:val="1"/>
      <w:marLeft w:val="0"/>
      <w:marRight w:val="0"/>
      <w:marTop w:val="0"/>
      <w:marBottom w:val="0"/>
      <w:divBdr>
        <w:top w:val="none" w:sz="0" w:space="0" w:color="auto"/>
        <w:left w:val="none" w:sz="0" w:space="0" w:color="auto"/>
        <w:bottom w:val="none" w:sz="0" w:space="0" w:color="auto"/>
        <w:right w:val="none" w:sz="0" w:space="0" w:color="auto"/>
      </w:divBdr>
    </w:div>
    <w:div w:id="792551642">
      <w:bodyDiv w:val="1"/>
      <w:marLeft w:val="0"/>
      <w:marRight w:val="0"/>
      <w:marTop w:val="0"/>
      <w:marBottom w:val="0"/>
      <w:divBdr>
        <w:top w:val="none" w:sz="0" w:space="0" w:color="auto"/>
        <w:left w:val="none" w:sz="0" w:space="0" w:color="auto"/>
        <w:bottom w:val="none" w:sz="0" w:space="0" w:color="auto"/>
        <w:right w:val="none" w:sz="0" w:space="0" w:color="auto"/>
      </w:divBdr>
    </w:div>
    <w:div w:id="794300552">
      <w:bodyDiv w:val="1"/>
      <w:marLeft w:val="0"/>
      <w:marRight w:val="0"/>
      <w:marTop w:val="0"/>
      <w:marBottom w:val="0"/>
      <w:divBdr>
        <w:top w:val="none" w:sz="0" w:space="0" w:color="auto"/>
        <w:left w:val="none" w:sz="0" w:space="0" w:color="auto"/>
        <w:bottom w:val="none" w:sz="0" w:space="0" w:color="auto"/>
        <w:right w:val="none" w:sz="0" w:space="0" w:color="auto"/>
      </w:divBdr>
    </w:div>
    <w:div w:id="805859350">
      <w:bodyDiv w:val="1"/>
      <w:marLeft w:val="0"/>
      <w:marRight w:val="0"/>
      <w:marTop w:val="0"/>
      <w:marBottom w:val="0"/>
      <w:divBdr>
        <w:top w:val="none" w:sz="0" w:space="0" w:color="auto"/>
        <w:left w:val="none" w:sz="0" w:space="0" w:color="auto"/>
        <w:bottom w:val="none" w:sz="0" w:space="0" w:color="auto"/>
        <w:right w:val="none" w:sz="0" w:space="0" w:color="auto"/>
      </w:divBdr>
    </w:div>
    <w:div w:id="816453271">
      <w:bodyDiv w:val="1"/>
      <w:marLeft w:val="0"/>
      <w:marRight w:val="0"/>
      <w:marTop w:val="0"/>
      <w:marBottom w:val="0"/>
      <w:divBdr>
        <w:top w:val="none" w:sz="0" w:space="0" w:color="auto"/>
        <w:left w:val="none" w:sz="0" w:space="0" w:color="auto"/>
        <w:bottom w:val="none" w:sz="0" w:space="0" w:color="auto"/>
        <w:right w:val="none" w:sz="0" w:space="0" w:color="auto"/>
      </w:divBdr>
    </w:div>
    <w:div w:id="819344143">
      <w:bodyDiv w:val="1"/>
      <w:marLeft w:val="0"/>
      <w:marRight w:val="0"/>
      <w:marTop w:val="0"/>
      <w:marBottom w:val="0"/>
      <w:divBdr>
        <w:top w:val="none" w:sz="0" w:space="0" w:color="auto"/>
        <w:left w:val="none" w:sz="0" w:space="0" w:color="auto"/>
        <w:bottom w:val="none" w:sz="0" w:space="0" w:color="auto"/>
        <w:right w:val="none" w:sz="0" w:space="0" w:color="auto"/>
      </w:divBdr>
    </w:div>
    <w:div w:id="820930291">
      <w:bodyDiv w:val="1"/>
      <w:marLeft w:val="0"/>
      <w:marRight w:val="0"/>
      <w:marTop w:val="0"/>
      <w:marBottom w:val="0"/>
      <w:divBdr>
        <w:top w:val="none" w:sz="0" w:space="0" w:color="auto"/>
        <w:left w:val="none" w:sz="0" w:space="0" w:color="auto"/>
        <w:bottom w:val="none" w:sz="0" w:space="0" w:color="auto"/>
        <w:right w:val="none" w:sz="0" w:space="0" w:color="auto"/>
      </w:divBdr>
    </w:div>
    <w:div w:id="829834460">
      <w:bodyDiv w:val="1"/>
      <w:marLeft w:val="0"/>
      <w:marRight w:val="0"/>
      <w:marTop w:val="0"/>
      <w:marBottom w:val="0"/>
      <w:divBdr>
        <w:top w:val="none" w:sz="0" w:space="0" w:color="auto"/>
        <w:left w:val="none" w:sz="0" w:space="0" w:color="auto"/>
        <w:bottom w:val="none" w:sz="0" w:space="0" w:color="auto"/>
        <w:right w:val="none" w:sz="0" w:space="0" w:color="auto"/>
      </w:divBdr>
    </w:div>
    <w:div w:id="831988857">
      <w:bodyDiv w:val="1"/>
      <w:marLeft w:val="0"/>
      <w:marRight w:val="0"/>
      <w:marTop w:val="0"/>
      <w:marBottom w:val="0"/>
      <w:divBdr>
        <w:top w:val="none" w:sz="0" w:space="0" w:color="auto"/>
        <w:left w:val="none" w:sz="0" w:space="0" w:color="auto"/>
        <w:bottom w:val="none" w:sz="0" w:space="0" w:color="auto"/>
        <w:right w:val="none" w:sz="0" w:space="0" w:color="auto"/>
      </w:divBdr>
    </w:div>
    <w:div w:id="834108536">
      <w:bodyDiv w:val="1"/>
      <w:marLeft w:val="0"/>
      <w:marRight w:val="0"/>
      <w:marTop w:val="0"/>
      <w:marBottom w:val="0"/>
      <w:divBdr>
        <w:top w:val="none" w:sz="0" w:space="0" w:color="auto"/>
        <w:left w:val="none" w:sz="0" w:space="0" w:color="auto"/>
        <w:bottom w:val="none" w:sz="0" w:space="0" w:color="auto"/>
        <w:right w:val="none" w:sz="0" w:space="0" w:color="auto"/>
      </w:divBdr>
    </w:div>
    <w:div w:id="834685717">
      <w:bodyDiv w:val="1"/>
      <w:marLeft w:val="0"/>
      <w:marRight w:val="0"/>
      <w:marTop w:val="0"/>
      <w:marBottom w:val="0"/>
      <w:divBdr>
        <w:top w:val="none" w:sz="0" w:space="0" w:color="auto"/>
        <w:left w:val="none" w:sz="0" w:space="0" w:color="auto"/>
        <w:bottom w:val="none" w:sz="0" w:space="0" w:color="auto"/>
        <w:right w:val="none" w:sz="0" w:space="0" w:color="auto"/>
      </w:divBdr>
    </w:div>
    <w:div w:id="836194015">
      <w:bodyDiv w:val="1"/>
      <w:marLeft w:val="0"/>
      <w:marRight w:val="0"/>
      <w:marTop w:val="0"/>
      <w:marBottom w:val="0"/>
      <w:divBdr>
        <w:top w:val="none" w:sz="0" w:space="0" w:color="auto"/>
        <w:left w:val="none" w:sz="0" w:space="0" w:color="auto"/>
        <w:bottom w:val="none" w:sz="0" w:space="0" w:color="auto"/>
        <w:right w:val="none" w:sz="0" w:space="0" w:color="auto"/>
      </w:divBdr>
    </w:div>
    <w:div w:id="848982476">
      <w:bodyDiv w:val="1"/>
      <w:marLeft w:val="0"/>
      <w:marRight w:val="0"/>
      <w:marTop w:val="0"/>
      <w:marBottom w:val="0"/>
      <w:divBdr>
        <w:top w:val="none" w:sz="0" w:space="0" w:color="auto"/>
        <w:left w:val="none" w:sz="0" w:space="0" w:color="auto"/>
        <w:bottom w:val="none" w:sz="0" w:space="0" w:color="auto"/>
        <w:right w:val="none" w:sz="0" w:space="0" w:color="auto"/>
      </w:divBdr>
    </w:div>
    <w:div w:id="849491887">
      <w:bodyDiv w:val="1"/>
      <w:marLeft w:val="0"/>
      <w:marRight w:val="0"/>
      <w:marTop w:val="0"/>
      <w:marBottom w:val="0"/>
      <w:divBdr>
        <w:top w:val="none" w:sz="0" w:space="0" w:color="auto"/>
        <w:left w:val="none" w:sz="0" w:space="0" w:color="auto"/>
        <w:bottom w:val="none" w:sz="0" w:space="0" w:color="auto"/>
        <w:right w:val="none" w:sz="0" w:space="0" w:color="auto"/>
      </w:divBdr>
    </w:div>
    <w:div w:id="850875249">
      <w:bodyDiv w:val="1"/>
      <w:marLeft w:val="0"/>
      <w:marRight w:val="0"/>
      <w:marTop w:val="0"/>
      <w:marBottom w:val="0"/>
      <w:divBdr>
        <w:top w:val="none" w:sz="0" w:space="0" w:color="auto"/>
        <w:left w:val="none" w:sz="0" w:space="0" w:color="auto"/>
        <w:bottom w:val="none" w:sz="0" w:space="0" w:color="auto"/>
        <w:right w:val="none" w:sz="0" w:space="0" w:color="auto"/>
      </w:divBdr>
    </w:div>
    <w:div w:id="852262114">
      <w:bodyDiv w:val="1"/>
      <w:marLeft w:val="0"/>
      <w:marRight w:val="0"/>
      <w:marTop w:val="0"/>
      <w:marBottom w:val="0"/>
      <w:divBdr>
        <w:top w:val="none" w:sz="0" w:space="0" w:color="auto"/>
        <w:left w:val="none" w:sz="0" w:space="0" w:color="auto"/>
        <w:bottom w:val="none" w:sz="0" w:space="0" w:color="auto"/>
        <w:right w:val="none" w:sz="0" w:space="0" w:color="auto"/>
      </w:divBdr>
    </w:div>
    <w:div w:id="853688209">
      <w:bodyDiv w:val="1"/>
      <w:marLeft w:val="0"/>
      <w:marRight w:val="0"/>
      <w:marTop w:val="0"/>
      <w:marBottom w:val="0"/>
      <w:divBdr>
        <w:top w:val="none" w:sz="0" w:space="0" w:color="auto"/>
        <w:left w:val="none" w:sz="0" w:space="0" w:color="auto"/>
        <w:bottom w:val="none" w:sz="0" w:space="0" w:color="auto"/>
        <w:right w:val="none" w:sz="0" w:space="0" w:color="auto"/>
      </w:divBdr>
    </w:div>
    <w:div w:id="860095886">
      <w:bodyDiv w:val="1"/>
      <w:marLeft w:val="0"/>
      <w:marRight w:val="0"/>
      <w:marTop w:val="0"/>
      <w:marBottom w:val="0"/>
      <w:divBdr>
        <w:top w:val="none" w:sz="0" w:space="0" w:color="auto"/>
        <w:left w:val="none" w:sz="0" w:space="0" w:color="auto"/>
        <w:bottom w:val="none" w:sz="0" w:space="0" w:color="auto"/>
        <w:right w:val="none" w:sz="0" w:space="0" w:color="auto"/>
      </w:divBdr>
    </w:div>
    <w:div w:id="865369116">
      <w:bodyDiv w:val="1"/>
      <w:marLeft w:val="0"/>
      <w:marRight w:val="0"/>
      <w:marTop w:val="0"/>
      <w:marBottom w:val="0"/>
      <w:divBdr>
        <w:top w:val="none" w:sz="0" w:space="0" w:color="auto"/>
        <w:left w:val="none" w:sz="0" w:space="0" w:color="auto"/>
        <w:bottom w:val="none" w:sz="0" w:space="0" w:color="auto"/>
        <w:right w:val="none" w:sz="0" w:space="0" w:color="auto"/>
      </w:divBdr>
    </w:div>
    <w:div w:id="865681621">
      <w:bodyDiv w:val="1"/>
      <w:marLeft w:val="0"/>
      <w:marRight w:val="0"/>
      <w:marTop w:val="0"/>
      <w:marBottom w:val="0"/>
      <w:divBdr>
        <w:top w:val="none" w:sz="0" w:space="0" w:color="auto"/>
        <w:left w:val="none" w:sz="0" w:space="0" w:color="auto"/>
        <w:bottom w:val="none" w:sz="0" w:space="0" w:color="auto"/>
        <w:right w:val="none" w:sz="0" w:space="0" w:color="auto"/>
      </w:divBdr>
    </w:div>
    <w:div w:id="870993624">
      <w:bodyDiv w:val="1"/>
      <w:marLeft w:val="0"/>
      <w:marRight w:val="0"/>
      <w:marTop w:val="0"/>
      <w:marBottom w:val="0"/>
      <w:divBdr>
        <w:top w:val="none" w:sz="0" w:space="0" w:color="auto"/>
        <w:left w:val="none" w:sz="0" w:space="0" w:color="auto"/>
        <w:bottom w:val="none" w:sz="0" w:space="0" w:color="auto"/>
        <w:right w:val="none" w:sz="0" w:space="0" w:color="auto"/>
      </w:divBdr>
    </w:div>
    <w:div w:id="874807073">
      <w:bodyDiv w:val="1"/>
      <w:marLeft w:val="0"/>
      <w:marRight w:val="0"/>
      <w:marTop w:val="0"/>
      <w:marBottom w:val="0"/>
      <w:divBdr>
        <w:top w:val="none" w:sz="0" w:space="0" w:color="auto"/>
        <w:left w:val="none" w:sz="0" w:space="0" w:color="auto"/>
        <w:bottom w:val="none" w:sz="0" w:space="0" w:color="auto"/>
        <w:right w:val="none" w:sz="0" w:space="0" w:color="auto"/>
      </w:divBdr>
    </w:div>
    <w:div w:id="875392572">
      <w:bodyDiv w:val="1"/>
      <w:marLeft w:val="0"/>
      <w:marRight w:val="0"/>
      <w:marTop w:val="0"/>
      <w:marBottom w:val="0"/>
      <w:divBdr>
        <w:top w:val="none" w:sz="0" w:space="0" w:color="auto"/>
        <w:left w:val="none" w:sz="0" w:space="0" w:color="auto"/>
        <w:bottom w:val="none" w:sz="0" w:space="0" w:color="auto"/>
        <w:right w:val="none" w:sz="0" w:space="0" w:color="auto"/>
      </w:divBdr>
    </w:div>
    <w:div w:id="876888687">
      <w:bodyDiv w:val="1"/>
      <w:marLeft w:val="0"/>
      <w:marRight w:val="0"/>
      <w:marTop w:val="0"/>
      <w:marBottom w:val="0"/>
      <w:divBdr>
        <w:top w:val="none" w:sz="0" w:space="0" w:color="auto"/>
        <w:left w:val="none" w:sz="0" w:space="0" w:color="auto"/>
        <w:bottom w:val="none" w:sz="0" w:space="0" w:color="auto"/>
        <w:right w:val="none" w:sz="0" w:space="0" w:color="auto"/>
      </w:divBdr>
    </w:div>
    <w:div w:id="877159496">
      <w:bodyDiv w:val="1"/>
      <w:marLeft w:val="0"/>
      <w:marRight w:val="0"/>
      <w:marTop w:val="0"/>
      <w:marBottom w:val="0"/>
      <w:divBdr>
        <w:top w:val="none" w:sz="0" w:space="0" w:color="auto"/>
        <w:left w:val="none" w:sz="0" w:space="0" w:color="auto"/>
        <w:bottom w:val="none" w:sz="0" w:space="0" w:color="auto"/>
        <w:right w:val="none" w:sz="0" w:space="0" w:color="auto"/>
      </w:divBdr>
    </w:div>
    <w:div w:id="878592119">
      <w:bodyDiv w:val="1"/>
      <w:marLeft w:val="0"/>
      <w:marRight w:val="0"/>
      <w:marTop w:val="0"/>
      <w:marBottom w:val="0"/>
      <w:divBdr>
        <w:top w:val="none" w:sz="0" w:space="0" w:color="auto"/>
        <w:left w:val="none" w:sz="0" w:space="0" w:color="auto"/>
        <w:bottom w:val="none" w:sz="0" w:space="0" w:color="auto"/>
        <w:right w:val="none" w:sz="0" w:space="0" w:color="auto"/>
      </w:divBdr>
    </w:div>
    <w:div w:id="882325803">
      <w:bodyDiv w:val="1"/>
      <w:marLeft w:val="0"/>
      <w:marRight w:val="0"/>
      <w:marTop w:val="0"/>
      <w:marBottom w:val="0"/>
      <w:divBdr>
        <w:top w:val="none" w:sz="0" w:space="0" w:color="auto"/>
        <w:left w:val="none" w:sz="0" w:space="0" w:color="auto"/>
        <w:bottom w:val="none" w:sz="0" w:space="0" w:color="auto"/>
        <w:right w:val="none" w:sz="0" w:space="0" w:color="auto"/>
      </w:divBdr>
    </w:div>
    <w:div w:id="891891159">
      <w:bodyDiv w:val="1"/>
      <w:marLeft w:val="0"/>
      <w:marRight w:val="0"/>
      <w:marTop w:val="0"/>
      <w:marBottom w:val="0"/>
      <w:divBdr>
        <w:top w:val="none" w:sz="0" w:space="0" w:color="auto"/>
        <w:left w:val="none" w:sz="0" w:space="0" w:color="auto"/>
        <w:bottom w:val="none" w:sz="0" w:space="0" w:color="auto"/>
        <w:right w:val="none" w:sz="0" w:space="0" w:color="auto"/>
      </w:divBdr>
    </w:div>
    <w:div w:id="903490926">
      <w:bodyDiv w:val="1"/>
      <w:marLeft w:val="0"/>
      <w:marRight w:val="0"/>
      <w:marTop w:val="0"/>
      <w:marBottom w:val="0"/>
      <w:divBdr>
        <w:top w:val="none" w:sz="0" w:space="0" w:color="auto"/>
        <w:left w:val="none" w:sz="0" w:space="0" w:color="auto"/>
        <w:bottom w:val="none" w:sz="0" w:space="0" w:color="auto"/>
        <w:right w:val="none" w:sz="0" w:space="0" w:color="auto"/>
      </w:divBdr>
    </w:div>
    <w:div w:id="905531704">
      <w:bodyDiv w:val="1"/>
      <w:marLeft w:val="0"/>
      <w:marRight w:val="0"/>
      <w:marTop w:val="0"/>
      <w:marBottom w:val="0"/>
      <w:divBdr>
        <w:top w:val="none" w:sz="0" w:space="0" w:color="auto"/>
        <w:left w:val="none" w:sz="0" w:space="0" w:color="auto"/>
        <w:bottom w:val="none" w:sz="0" w:space="0" w:color="auto"/>
        <w:right w:val="none" w:sz="0" w:space="0" w:color="auto"/>
      </w:divBdr>
    </w:div>
    <w:div w:id="906191321">
      <w:bodyDiv w:val="1"/>
      <w:marLeft w:val="0"/>
      <w:marRight w:val="0"/>
      <w:marTop w:val="0"/>
      <w:marBottom w:val="0"/>
      <w:divBdr>
        <w:top w:val="none" w:sz="0" w:space="0" w:color="auto"/>
        <w:left w:val="none" w:sz="0" w:space="0" w:color="auto"/>
        <w:bottom w:val="none" w:sz="0" w:space="0" w:color="auto"/>
        <w:right w:val="none" w:sz="0" w:space="0" w:color="auto"/>
      </w:divBdr>
    </w:div>
    <w:div w:id="910696338">
      <w:bodyDiv w:val="1"/>
      <w:marLeft w:val="0"/>
      <w:marRight w:val="0"/>
      <w:marTop w:val="0"/>
      <w:marBottom w:val="0"/>
      <w:divBdr>
        <w:top w:val="none" w:sz="0" w:space="0" w:color="auto"/>
        <w:left w:val="none" w:sz="0" w:space="0" w:color="auto"/>
        <w:bottom w:val="none" w:sz="0" w:space="0" w:color="auto"/>
        <w:right w:val="none" w:sz="0" w:space="0" w:color="auto"/>
      </w:divBdr>
    </w:div>
    <w:div w:id="914123587">
      <w:bodyDiv w:val="1"/>
      <w:marLeft w:val="0"/>
      <w:marRight w:val="0"/>
      <w:marTop w:val="0"/>
      <w:marBottom w:val="0"/>
      <w:divBdr>
        <w:top w:val="none" w:sz="0" w:space="0" w:color="auto"/>
        <w:left w:val="none" w:sz="0" w:space="0" w:color="auto"/>
        <w:bottom w:val="none" w:sz="0" w:space="0" w:color="auto"/>
        <w:right w:val="none" w:sz="0" w:space="0" w:color="auto"/>
      </w:divBdr>
    </w:div>
    <w:div w:id="919870571">
      <w:bodyDiv w:val="1"/>
      <w:marLeft w:val="0"/>
      <w:marRight w:val="0"/>
      <w:marTop w:val="0"/>
      <w:marBottom w:val="0"/>
      <w:divBdr>
        <w:top w:val="none" w:sz="0" w:space="0" w:color="auto"/>
        <w:left w:val="none" w:sz="0" w:space="0" w:color="auto"/>
        <w:bottom w:val="none" w:sz="0" w:space="0" w:color="auto"/>
        <w:right w:val="none" w:sz="0" w:space="0" w:color="auto"/>
      </w:divBdr>
    </w:div>
    <w:div w:id="924191746">
      <w:bodyDiv w:val="1"/>
      <w:marLeft w:val="0"/>
      <w:marRight w:val="0"/>
      <w:marTop w:val="0"/>
      <w:marBottom w:val="0"/>
      <w:divBdr>
        <w:top w:val="none" w:sz="0" w:space="0" w:color="auto"/>
        <w:left w:val="none" w:sz="0" w:space="0" w:color="auto"/>
        <w:bottom w:val="none" w:sz="0" w:space="0" w:color="auto"/>
        <w:right w:val="none" w:sz="0" w:space="0" w:color="auto"/>
      </w:divBdr>
    </w:div>
    <w:div w:id="928734800">
      <w:bodyDiv w:val="1"/>
      <w:marLeft w:val="0"/>
      <w:marRight w:val="0"/>
      <w:marTop w:val="0"/>
      <w:marBottom w:val="0"/>
      <w:divBdr>
        <w:top w:val="none" w:sz="0" w:space="0" w:color="auto"/>
        <w:left w:val="none" w:sz="0" w:space="0" w:color="auto"/>
        <w:bottom w:val="none" w:sz="0" w:space="0" w:color="auto"/>
        <w:right w:val="none" w:sz="0" w:space="0" w:color="auto"/>
      </w:divBdr>
    </w:div>
    <w:div w:id="931862983">
      <w:bodyDiv w:val="1"/>
      <w:marLeft w:val="0"/>
      <w:marRight w:val="0"/>
      <w:marTop w:val="0"/>
      <w:marBottom w:val="0"/>
      <w:divBdr>
        <w:top w:val="none" w:sz="0" w:space="0" w:color="auto"/>
        <w:left w:val="none" w:sz="0" w:space="0" w:color="auto"/>
        <w:bottom w:val="none" w:sz="0" w:space="0" w:color="auto"/>
        <w:right w:val="none" w:sz="0" w:space="0" w:color="auto"/>
      </w:divBdr>
    </w:div>
    <w:div w:id="934050892">
      <w:bodyDiv w:val="1"/>
      <w:marLeft w:val="0"/>
      <w:marRight w:val="0"/>
      <w:marTop w:val="0"/>
      <w:marBottom w:val="0"/>
      <w:divBdr>
        <w:top w:val="none" w:sz="0" w:space="0" w:color="auto"/>
        <w:left w:val="none" w:sz="0" w:space="0" w:color="auto"/>
        <w:bottom w:val="none" w:sz="0" w:space="0" w:color="auto"/>
        <w:right w:val="none" w:sz="0" w:space="0" w:color="auto"/>
      </w:divBdr>
    </w:div>
    <w:div w:id="936444629">
      <w:bodyDiv w:val="1"/>
      <w:marLeft w:val="0"/>
      <w:marRight w:val="0"/>
      <w:marTop w:val="0"/>
      <w:marBottom w:val="0"/>
      <w:divBdr>
        <w:top w:val="none" w:sz="0" w:space="0" w:color="auto"/>
        <w:left w:val="none" w:sz="0" w:space="0" w:color="auto"/>
        <w:bottom w:val="none" w:sz="0" w:space="0" w:color="auto"/>
        <w:right w:val="none" w:sz="0" w:space="0" w:color="auto"/>
      </w:divBdr>
    </w:div>
    <w:div w:id="944461673">
      <w:bodyDiv w:val="1"/>
      <w:marLeft w:val="0"/>
      <w:marRight w:val="0"/>
      <w:marTop w:val="0"/>
      <w:marBottom w:val="0"/>
      <w:divBdr>
        <w:top w:val="none" w:sz="0" w:space="0" w:color="auto"/>
        <w:left w:val="none" w:sz="0" w:space="0" w:color="auto"/>
        <w:bottom w:val="none" w:sz="0" w:space="0" w:color="auto"/>
        <w:right w:val="none" w:sz="0" w:space="0" w:color="auto"/>
      </w:divBdr>
    </w:div>
    <w:div w:id="945774198">
      <w:bodyDiv w:val="1"/>
      <w:marLeft w:val="0"/>
      <w:marRight w:val="0"/>
      <w:marTop w:val="0"/>
      <w:marBottom w:val="0"/>
      <w:divBdr>
        <w:top w:val="none" w:sz="0" w:space="0" w:color="auto"/>
        <w:left w:val="none" w:sz="0" w:space="0" w:color="auto"/>
        <w:bottom w:val="none" w:sz="0" w:space="0" w:color="auto"/>
        <w:right w:val="none" w:sz="0" w:space="0" w:color="auto"/>
      </w:divBdr>
    </w:div>
    <w:div w:id="946622760">
      <w:bodyDiv w:val="1"/>
      <w:marLeft w:val="0"/>
      <w:marRight w:val="0"/>
      <w:marTop w:val="0"/>
      <w:marBottom w:val="0"/>
      <w:divBdr>
        <w:top w:val="none" w:sz="0" w:space="0" w:color="auto"/>
        <w:left w:val="none" w:sz="0" w:space="0" w:color="auto"/>
        <w:bottom w:val="none" w:sz="0" w:space="0" w:color="auto"/>
        <w:right w:val="none" w:sz="0" w:space="0" w:color="auto"/>
      </w:divBdr>
    </w:div>
    <w:div w:id="948245104">
      <w:bodyDiv w:val="1"/>
      <w:marLeft w:val="0"/>
      <w:marRight w:val="0"/>
      <w:marTop w:val="0"/>
      <w:marBottom w:val="0"/>
      <w:divBdr>
        <w:top w:val="none" w:sz="0" w:space="0" w:color="auto"/>
        <w:left w:val="none" w:sz="0" w:space="0" w:color="auto"/>
        <w:bottom w:val="none" w:sz="0" w:space="0" w:color="auto"/>
        <w:right w:val="none" w:sz="0" w:space="0" w:color="auto"/>
      </w:divBdr>
    </w:div>
    <w:div w:id="951864076">
      <w:bodyDiv w:val="1"/>
      <w:marLeft w:val="0"/>
      <w:marRight w:val="0"/>
      <w:marTop w:val="0"/>
      <w:marBottom w:val="0"/>
      <w:divBdr>
        <w:top w:val="none" w:sz="0" w:space="0" w:color="auto"/>
        <w:left w:val="none" w:sz="0" w:space="0" w:color="auto"/>
        <w:bottom w:val="none" w:sz="0" w:space="0" w:color="auto"/>
        <w:right w:val="none" w:sz="0" w:space="0" w:color="auto"/>
      </w:divBdr>
    </w:div>
    <w:div w:id="960382588">
      <w:bodyDiv w:val="1"/>
      <w:marLeft w:val="0"/>
      <w:marRight w:val="0"/>
      <w:marTop w:val="0"/>
      <w:marBottom w:val="0"/>
      <w:divBdr>
        <w:top w:val="none" w:sz="0" w:space="0" w:color="auto"/>
        <w:left w:val="none" w:sz="0" w:space="0" w:color="auto"/>
        <w:bottom w:val="none" w:sz="0" w:space="0" w:color="auto"/>
        <w:right w:val="none" w:sz="0" w:space="0" w:color="auto"/>
      </w:divBdr>
    </w:div>
    <w:div w:id="960841306">
      <w:bodyDiv w:val="1"/>
      <w:marLeft w:val="0"/>
      <w:marRight w:val="0"/>
      <w:marTop w:val="0"/>
      <w:marBottom w:val="0"/>
      <w:divBdr>
        <w:top w:val="none" w:sz="0" w:space="0" w:color="auto"/>
        <w:left w:val="none" w:sz="0" w:space="0" w:color="auto"/>
        <w:bottom w:val="none" w:sz="0" w:space="0" w:color="auto"/>
        <w:right w:val="none" w:sz="0" w:space="0" w:color="auto"/>
      </w:divBdr>
    </w:div>
    <w:div w:id="963148857">
      <w:bodyDiv w:val="1"/>
      <w:marLeft w:val="0"/>
      <w:marRight w:val="0"/>
      <w:marTop w:val="0"/>
      <w:marBottom w:val="0"/>
      <w:divBdr>
        <w:top w:val="none" w:sz="0" w:space="0" w:color="auto"/>
        <w:left w:val="none" w:sz="0" w:space="0" w:color="auto"/>
        <w:bottom w:val="none" w:sz="0" w:space="0" w:color="auto"/>
        <w:right w:val="none" w:sz="0" w:space="0" w:color="auto"/>
      </w:divBdr>
    </w:div>
    <w:div w:id="966741514">
      <w:bodyDiv w:val="1"/>
      <w:marLeft w:val="0"/>
      <w:marRight w:val="0"/>
      <w:marTop w:val="0"/>
      <w:marBottom w:val="0"/>
      <w:divBdr>
        <w:top w:val="none" w:sz="0" w:space="0" w:color="auto"/>
        <w:left w:val="none" w:sz="0" w:space="0" w:color="auto"/>
        <w:bottom w:val="none" w:sz="0" w:space="0" w:color="auto"/>
        <w:right w:val="none" w:sz="0" w:space="0" w:color="auto"/>
      </w:divBdr>
    </w:div>
    <w:div w:id="966859099">
      <w:bodyDiv w:val="1"/>
      <w:marLeft w:val="0"/>
      <w:marRight w:val="0"/>
      <w:marTop w:val="0"/>
      <w:marBottom w:val="0"/>
      <w:divBdr>
        <w:top w:val="none" w:sz="0" w:space="0" w:color="auto"/>
        <w:left w:val="none" w:sz="0" w:space="0" w:color="auto"/>
        <w:bottom w:val="none" w:sz="0" w:space="0" w:color="auto"/>
        <w:right w:val="none" w:sz="0" w:space="0" w:color="auto"/>
      </w:divBdr>
    </w:div>
    <w:div w:id="968585513">
      <w:bodyDiv w:val="1"/>
      <w:marLeft w:val="0"/>
      <w:marRight w:val="0"/>
      <w:marTop w:val="0"/>
      <w:marBottom w:val="0"/>
      <w:divBdr>
        <w:top w:val="none" w:sz="0" w:space="0" w:color="auto"/>
        <w:left w:val="none" w:sz="0" w:space="0" w:color="auto"/>
        <w:bottom w:val="none" w:sz="0" w:space="0" w:color="auto"/>
        <w:right w:val="none" w:sz="0" w:space="0" w:color="auto"/>
      </w:divBdr>
    </w:div>
    <w:div w:id="970131310">
      <w:bodyDiv w:val="1"/>
      <w:marLeft w:val="0"/>
      <w:marRight w:val="0"/>
      <w:marTop w:val="0"/>
      <w:marBottom w:val="0"/>
      <w:divBdr>
        <w:top w:val="none" w:sz="0" w:space="0" w:color="auto"/>
        <w:left w:val="none" w:sz="0" w:space="0" w:color="auto"/>
        <w:bottom w:val="none" w:sz="0" w:space="0" w:color="auto"/>
        <w:right w:val="none" w:sz="0" w:space="0" w:color="auto"/>
      </w:divBdr>
    </w:div>
    <w:div w:id="973943605">
      <w:bodyDiv w:val="1"/>
      <w:marLeft w:val="0"/>
      <w:marRight w:val="0"/>
      <w:marTop w:val="0"/>
      <w:marBottom w:val="0"/>
      <w:divBdr>
        <w:top w:val="none" w:sz="0" w:space="0" w:color="auto"/>
        <w:left w:val="none" w:sz="0" w:space="0" w:color="auto"/>
        <w:bottom w:val="none" w:sz="0" w:space="0" w:color="auto"/>
        <w:right w:val="none" w:sz="0" w:space="0" w:color="auto"/>
      </w:divBdr>
    </w:div>
    <w:div w:id="975258887">
      <w:bodyDiv w:val="1"/>
      <w:marLeft w:val="0"/>
      <w:marRight w:val="0"/>
      <w:marTop w:val="0"/>
      <w:marBottom w:val="0"/>
      <w:divBdr>
        <w:top w:val="none" w:sz="0" w:space="0" w:color="auto"/>
        <w:left w:val="none" w:sz="0" w:space="0" w:color="auto"/>
        <w:bottom w:val="none" w:sz="0" w:space="0" w:color="auto"/>
        <w:right w:val="none" w:sz="0" w:space="0" w:color="auto"/>
      </w:divBdr>
    </w:div>
    <w:div w:id="983198917">
      <w:bodyDiv w:val="1"/>
      <w:marLeft w:val="0"/>
      <w:marRight w:val="0"/>
      <w:marTop w:val="0"/>
      <w:marBottom w:val="0"/>
      <w:divBdr>
        <w:top w:val="none" w:sz="0" w:space="0" w:color="auto"/>
        <w:left w:val="none" w:sz="0" w:space="0" w:color="auto"/>
        <w:bottom w:val="none" w:sz="0" w:space="0" w:color="auto"/>
        <w:right w:val="none" w:sz="0" w:space="0" w:color="auto"/>
      </w:divBdr>
    </w:div>
    <w:div w:id="984966678">
      <w:bodyDiv w:val="1"/>
      <w:marLeft w:val="0"/>
      <w:marRight w:val="0"/>
      <w:marTop w:val="0"/>
      <w:marBottom w:val="0"/>
      <w:divBdr>
        <w:top w:val="none" w:sz="0" w:space="0" w:color="auto"/>
        <w:left w:val="none" w:sz="0" w:space="0" w:color="auto"/>
        <w:bottom w:val="none" w:sz="0" w:space="0" w:color="auto"/>
        <w:right w:val="none" w:sz="0" w:space="0" w:color="auto"/>
      </w:divBdr>
    </w:div>
    <w:div w:id="988943967">
      <w:bodyDiv w:val="1"/>
      <w:marLeft w:val="0"/>
      <w:marRight w:val="0"/>
      <w:marTop w:val="0"/>
      <w:marBottom w:val="0"/>
      <w:divBdr>
        <w:top w:val="none" w:sz="0" w:space="0" w:color="auto"/>
        <w:left w:val="none" w:sz="0" w:space="0" w:color="auto"/>
        <w:bottom w:val="none" w:sz="0" w:space="0" w:color="auto"/>
        <w:right w:val="none" w:sz="0" w:space="0" w:color="auto"/>
      </w:divBdr>
    </w:div>
    <w:div w:id="996878943">
      <w:bodyDiv w:val="1"/>
      <w:marLeft w:val="0"/>
      <w:marRight w:val="0"/>
      <w:marTop w:val="0"/>
      <w:marBottom w:val="0"/>
      <w:divBdr>
        <w:top w:val="none" w:sz="0" w:space="0" w:color="auto"/>
        <w:left w:val="none" w:sz="0" w:space="0" w:color="auto"/>
        <w:bottom w:val="none" w:sz="0" w:space="0" w:color="auto"/>
        <w:right w:val="none" w:sz="0" w:space="0" w:color="auto"/>
      </w:divBdr>
    </w:div>
    <w:div w:id="1011420457">
      <w:bodyDiv w:val="1"/>
      <w:marLeft w:val="0"/>
      <w:marRight w:val="0"/>
      <w:marTop w:val="0"/>
      <w:marBottom w:val="0"/>
      <w:divBdr>
        <w:top w:val="none" w:sz="0" w:space="0" w:color="auto"/>
        <w:left w:val="none" w:sz="0" w:space="0" w:color="auto"/>
        <w:bottom w:val="none" w:sz="0" w:space="0" w:color="auto"/>
        <w:right w:val="none" w:sz="0" w:space="0" w:color="auto"/>
      </w:divBdr>
    </w:div>
    <w:div w:id="1012076142">
      <w:bodyDiv w:val="1"/>
      <w:marLeft w:val="0"/>
      <w:marRight w:val="0"/>
      <w:marTop w:val="0"/>
      <w:marBottom w:val="0"/>
      <w:divBdr>
        <w:top w:val="none" w:sz="0" w:space="0" w:color="auto"/>
        <w:left w:val="none" w:sz="0" w:space="0" w:color="auto"/>
        <w:bottom w:val="none" w:sz="0" w:space="0" w:color="auto"/>
        <w:right w:val="none" w:sz="0" w:space="0" w:color="auto"/>
      </w:divBdr>
    </w:div>
    <w:div w:id="1014382429">
      <w:bodyDiv w:val="1"/>
      <w:marLeft w:val="0"/>
      <w:marRight w:val="0"/>
      <w:marTop w:val="0"/>
      <w:marBottom w:val="0"/>
      <w:divBdr>
        <w:top w:val="none" w:sz="0" w:space="0" w:color="auto"/>
        <w:left w:val="none" w:sz="0" w:space="0" w:color="auto"/>
        <w:bottom w:val="none" w:sz="0" w:space="0" w:color="auto"/>
        <w:right w:val="none" w:sz="0" w:space="0" w:color="auto"/>
      </w:divBdr>
    </w:div>
    <w:div w:id="1014527235">
      <w:bodyDiv w:val="1"/>
      <w:marLeft w:val="0"/>
      <w:marRight w:val="0"/>
      <w:marTop w:val="0"/>
      <w:marBottom w:val="0"/>
      <w:divBdr>
        <w:top w:val="none" w:sz="0" w:space="0" w:color="auto"/>
        <w:left w:val="none" w:sz="0" w:space="0" w:color="auto"/>
        <w:bottom w:val="none" w:sz="0" w:space="0" w:color="auto"/>
        <w:right w:val="none" w:sz="0" w:space="0" w:color="auto"/>
      </w:divBdr>
    </w:div>
    <w:div w:id="1019694905">
      <w:bodyDiv w:val="1"/>
      <w:marLeft w:val="0"/>
      <w:marRight w:val="0"/>
      <w:marTop w:val="0"/>
      <w:marBottom w:val="0"/>
      <w:divBdr>
        <w:top w:val="none" w:sz="0" w:space="0" w:color="auto"/>
        <w:left w:val="none" w:sz="0" w:space="0" w:color="auto"/>
        <w:bottom w:val="none" w:sz="0" w:space="0" w:color="auto"/>
        <w:right w:val="none" w:sz="0" w:space="0" w:color="auto"/>
      </w:divBdr>
    </w:div>
    <w:div w:id="1020813110">
      <w:bodyDiv w:val="1"/>
      <w:marLeft w:val="0"/>
      <w:marRight w:val="0"/>
      <w:marTop w:val="0"/>
      <w:marBottom w:val="0"/>
      <w:divBdr>
        <w:top w:val="none" w:sz="0" w:space="0" w:color="auto"/>
        <w:left w:val="none" w:sz="0" w:space="0" w:color="auto"/>
        <w:bottom w:val="none" w:sz="0" w:space="0" w:color="auto"/>
        <w:right w:val="none" w:sz="0" w:space="0" w:color="auto"/>
      </w:divBdr>
      <w:divsChild>
        <w:div w:id="1977100532">
          <w:marLeft w:val="0"/>
          <w:marRight w:val="0"/>
          <w:marTop w:val="0"/>
          <w:marBottom w:val="0"/>
          <w:divBdr>
            <w:top w:val="none" w:sz="0" w:space="0" w:color="auto"/>
            <w:left w:val="none" w:sz="0" w:space="0" w:color="auto"/>
            <w:bottom w:val="none" w:sz="0" w:space="0" w:color="auto"/>
            <w:right w:val="none" w:sz="0" w:space="0" w:color="auto"/>
          </w:divBdr>
        </w:div>
      </w:divsChild>
    </w:div>
    <w:div w:id="1026171640">
      <w:bodyDiv w:val="1"/>
      <w:marLeft w:val="0"/>
      <w:marRight w:val="0"/>
      <w:marTop w:val="0"/>
      <w:marBottom w:val="0"/>
      <w:divBdr>
        <w:top w:val="none" w:sz="0" w:space="0" w:color="auto"/>
        <w:left w:val="none" w:sz="0" w:space="0" w:color="auto"/>
        <w:bottom w:val="none" w:sz="0" w:space="0" w:color="auto"/>
        <w:right w:val="none" w:sz="0" w:space="0" w:color="auto"/>
      </w:divBdr>
    </w:div>
    <w:div w:id="1028486716">
      <w:bodyDiv w:val="1"/>
      <w:marLeft w:val="0"/>
      <w:marRight w:val="0"/>
      <w:marTop w:val="0"/>
      <w:marBottom w:val="0"/>
      <w:divBdr>
        <w:top w:val="none" w:sz="0" w:space="0" w:color="auto"/>
        <w:left w:val="none" w:sz="0" w:space="0" w:color="auto"/>
        <w:bottom w:val="none" w:sz="0" w:space="0" w:color="auto"/>
        <w:right w:val="none" w:sz="0" w:space="0" w:color="auto"/>
      </w:divBdr>
    </w:div>
    <w:div w:id="1034234399">
      <w:bodyDiv w:val="1"/>
      <w:marLeft w:val="0"/>
      <w:marRight w:val="0"/>
      <w:marTop w:val="0"/>
      <w:marBottom w:val="0"/>
      <w:divBdr>
        <w:top w:val="none" w:sz="0" w:space="0" w:color="auto"/>
        <w:left w:val="none" w:sz="0" w:space="0" w:color="auto"/>
        <w:bottom w:val="none" w:sz="0" w:space="0" w:color="auto"/>
        <w:right w:val="none" w:sz="0" w:space="0" w:color="auto"/>
      </w:divBdr>
    </w:div>
    <w:div w:id="1036352992">
      <w:bodyDiv w:val="1"/>
      <w:marLeft w:val="0"/>
      <w:marRight w:val="0"/>
      <w:marTop w:val="0"/>
      <w:marBottom w:val="0"/>
      <w:divBdr>
        <w:top w:val="none" w:sz="0" w:space="0" w:color="auto"/>
        <w:left w:val="none" w:sz="0" w:space="0" w:color="auto"/>
        <w:bottom w:val="none" w:sz="0" w:space="0" w:color="auto"/>
        <w:right w:val="none" w:sz="0" w:space="0" w:color="auto"/>
      </w:divBdr>
      <w:divsChild>
        <w:div w:id="1816606903">
          <w:marLeft w:val="0"/>
          <w:marRight w:val="0"/>
          <w:marTop w:val="0"/>
          <w:marBottom w:val="300"/>
          <w:divBdr>
            <w:top w:val="none" w:sz="0" w:space="0" w:color="auto"/>
            <w:left w:val="none" w:sz="0" w:space="0" w:color="auto"/>
            <w:bottom w:val="none" w:sz="0" w:space="0" w:color="auto"/>
            <w:right w:val="none" w:sz="0" w:space="0" w:color="auto"/>
          </w:divBdr>
        </w:div>
      </w:divsChild>
    </w:div>
    <w:div w:id="1041173442">
      <w:bodyDiv w:val="1"/>
      <w:marLeft w:val="0"/>
      <w:marRight w:val="0"/>
      <w:marTop w:val="0"/>
      <w:marBottom w:val="0"/>
      <w:divBdr>
        <w:top w:val="none" w:sz="0" w:space="0" w:color="auto"/>
        <w:left w:val="none" w:sz="0" w:space="0" w:color="auto"/>
        <w:bottom w:val="none" w:sz="0" w:space="0" w:color="auto"/>
        <w:right w:val="none" w:sz="0" w:space="0" w:color="auto"/>
      </w:divBdr>
    </w:div>
    <w:div w:id="1046681538">
      <w:bodyDiv w:val="1"/>
      <w:marLeft w:val="0"/>
      <w:marRight w:val="0"/>
      <w:marTop w:val="0"/>
      <w:marBottom w:val="0"/>
      <w:divBdr>
        <w:top w:val="none" w:sz="0" w:space="0" w:color="auto"/>
        <w:left w:val="none" w:sz="0" w:space="0" w:color="auto"/>
        <w:bottom w:val="none" w:sz="0" w:space="0" w:color="auto"/>
        <w:right w:val="none" w:sz="0" w:space="0" w:color="auto"/>
      </w:divBdr>
    </w:div>
    <w:div w:id="1047218371">
      <w:bodyDiv w:val="1"/>
      <w:marLeft w:val="0"/>
      <w:marRight w:val="0"/>
      <w:marTop w:val="0"/>
      <w:marBottom w:val="0"/>
      <w:divBdr>
        <w:top w:val="none" w:sz="0" w:space="0" w:color="auto"/>
        <w:left w:val="none" w:sz="0" w:space="0" w:color="auto"/>
        <w:bottom w:val="none" w:sz="0" w:space="0" w:color="auto"/>
        <w:right w:val="none" w:sz="0" w:space="0" w:color="auto"/>
      </w:divBdr>
    </w:div>
    <w:div w:id="1049576124">
      <w:bodyDiv w:val="1"/>
      <w:marLeft w:val="0"/>
      <w:marRight w:val="0"/>
      <w:marTop w:val="0"/>
      <w:marBottom w:val="0"/>
      <w:divBdr>
        <w:top w:val="none" w:sz="0" w:space="0" w:color="auto"/>
        <w:left w:val="none" w:sz="0" w:space="0" w:color="auto"/>
        <w:bottom w:val="none" w:sz="0" w:space="0" w:color="auto"/>
        <w:right w:val="none" w:sz="0" w:space="0" w:color="auto"/>
      </w:divBdr>
      <w:divsChild>
        <w:div w:id="1634169786">
          <w:marLeft w:val="0"/>
          <w:marRight w:val="0"/>
          <w:marTop w:val="0"/>
          <w:marBottom w:val="0"/>
          <w:divBdr>
            <w:top w:val="none" w:sz="0" w:space="0" w:color="auto"/>
            <w:left w:val="none" w:sz="0" w:space="0" w:color="auto"/>
            <w:bottom w:val="none" w:sz="0" w:space="0" w:color="auto"/>
            <w:right w:val="none" w:sz="0" w:space="0" w:color="auto"/>
          </w:divBdr>
        </w:div>
      </w:divsChild>
    </w:div>
    <w:div w:id="1068726310">
      <w:bodyDiv w:val="1"/>
      <w:marLeft w:val="0"/>
      <w:marRight w:val="0"/>
      <w:marTop w:val="0"/>
      <w:marBottom w:val="0"/>
      <w:divBdr>
        <w:top w:val="none" w:sz="0" w:space="0" w:color="auto"/>
        <w:left w:val="none" w:sz="0" w:space="0" w:color="auto"/>
        <w:bottom w:val="none" w:sz="0" w:space="0" w:color="auto"/>
        <w:right w:val="none" w:sz="0" w:space="0" w:color="auto"/>
      </w:divBdr>
    </w:div>
    <w:div w:id="1079182284">
      <w:bodyDiv w:val="1"/>
      <w:marLeft w:val="0"/>
      <w:marRight w:val="0"/>
      <w:marTop w:val="0"/>
      <w:marBottom w:val="0"/>
      <w:divBdr>
        <w:top w:val="none" w:sz="0" w:space="0" w:color="auto"/>
        <w:left w:val="none" w:sz="0" w:space="0" w:color="auto"/>
        <w:bottom w:val="none" w:sz="0" w:space="0" w:color="auto"/>
        <w:right w:val="none" w:sz="0" w:space="0" w:color="auto"/>
      </w:divBdr>
    </w:div>
    <w:div w:id="1081410202">
      <w:bodyDiv w:val="1"/>
      <w:marLeft w:val="0"/>
      <w:marRight w:val="0"/>
      <w:marTop w:val="0"/>
      <w:marBottom w:val="0"/>
      <w:divBdr>
        <w:top w:val="none" w:sz="0" w:space="0" w:color="auto"/>
        <w:left w:val="none" w:sz="0" w:space="0" w:color="auto"/>
        <w:bottom w:val="none" w:sz="0" w:space="0" w:color="auto"/>
        <w:right w:val="none" w:sz="0" w:space="0" w:color="auto"/>
      </w:divBdr>
    </w:div>
    <w:div w:id="1088192443">
      <w:bodyDiv w:val="1"/>
      <w:marLeft w:val="0"/>
      <w:marRight w:val="0"/>
      <w:marTop w:val="0"/>
      <w:marBottom w:val="0"/>
      <w:divBdr>
        <w:top w:val="none" w:sz="0" w:space="0" w:color="auto"/>
        <w:left w:val="none" w:sz="0" w:space="0" w:color="auto"/>
        <w:bottom w:val="none" w:sz="0" w:space="0" w:color="auto"/>
        <w:right w:val="none" w:sz="0" w:space="0" w:color="auto"/>
      </w:divBdr>
    </w:div>
    <w:div w:id="1093862554">
      <w:bodyDiv w:val="1"/>
      <w:marLeft w:val="0"/>
      <w:marRight w:val="0"/>
      <w:marTop w:val="0"/>
      <w:marBottom w:val="0"/>
      <w:divBdr>
        <w:top w:val="none" w:sz="0" w:space="0" w:color="auto"/>
        <w:left w:val="none" w:sz="0" w:space="0" w:color="auto"/>
        <w:bottom w:val="none" w:sz="0" w:space="0" w:color="auto"/>
        <w:right w:val="none" w:sz="0" w:space="0" w:color="auto"/>
      </w:divBdr>
    </w:div>
    <w:div w:id="1096171719">
      <w:bodyDiv w:val="1"/>
      <w:marLeft w:val="0"/>
      <w:marRight w:val="0"/>
      <w:marTop w:val="0"/>
      <w:marBottom w:val="0"/>
      <w:divBdr>
        <w:top w:val="none" w:sz="0" w:space="0" w:color="auto"/>
        <w:left w:val="none" w:sz="0" w:space="0" w:color="auto"/>
        <w:bottom w:val="none" w:sz="0" w:space="0" w:color="auto"/>
        <w:right w:val="none" w:sz="0" w:space="0" w:color="auto"/>
      </w:divBdr>
    </w:div>
    <w:div w:id="1101025065">
      <w:bodyDiv w:val="1"/>
      <w:marLeft w:val="0"/>
      <w:marRight w:val="0"/>
      <w:marTop w:val="0"/>
      <w:marBottom w:val="0"/>
      <w:divBdr>
        <w:top w:val="none" w:sz="0" w:space="0" w:color="auto"/>
        <w:left w:val="none" w:sz="0" w:space="0" w:color="auto"/>
        <w:bottom w:val="none" w:sz="0" w:space="0" w:color="auto"/>
        <w:right w:val="none" w:sz="0" w:space="0" w:color="auto"/>
      </w:divBdr>
    </w:div>
    <w:div w:id="1101029982">
      <w:bodyDiv w:val="1"/>
      <w:marLeft w:val="0"/>
      <w:marRight w:val="0"/>
      <w:marTop w:val="0"/>
      <w:marBottom w:val="0"/>
      <w:divBdr>
        <w:top w:val="none" w:sz="0" w:space="0" w:color="auto"/>
        <w:left w:val="none" w:sz="0" w:space="0" w:color="auto"/>
        <w:bottom w:val="none" w:sz="0" w:space="0" w:color="auto"/>
        <w:right w:val="none" w:sz="0" w:space="0" w:color="auto"/>
      </w:divBdr>
    </w:div>
    <w:div w:id="1103497287">
      <w:bodyDiv w:val="1"/>
      <w:marLeft w:val="0"/>
      <w:marRight w:val="0"/>
      <w:marTop w:val="0"/>
      <w:marBottom w:val="0"/>
      <w:divBdr>
        <w:top w:val="none" w:sz="0" w:space="0" w:color="auto"/>
        <w:left w:val="none" w:sz="0" w:space="0" w:color="auto"/>
        <w:bottom w:val="none" w:sz="0" w:space="0" w:color="auto"/>
        <w:right w:val="none" w:sz="0" w:space="0" w:color="auto"/>
      </w:divBdr>
    </w:div>
    <w:div w:id="1107778108">
      <w:bodyDiv w:val="1"/>
      <w:marLeft w:val="0"/>
      <w:marRight w:val="0"/>
      <w:marTop w:val="0"/>
      <w:marBottom w:val="0"/>
      <w:divBdr>
        <w:top w:val="none" w:sz="0" w:space="0" w:color="auto"/>
        <w:left w:val="none" w:sz="0" w:space="0" w:color="auto"/>
        <w:bottom w:val="none" w:sz="0" w:space="0" w:color="auto"/>
        <w:right w:val="none" w:sz="0" w:space="0" w:color="auto"/>
      </w:divBdr>
    </w:div>
    <w:div w:id="1110398551">
      <w:bodyDiv w:val="1"/>
      <w:marLeft w:val="0"/>
      <w:marRight w:val="0"/>
      <w:marTop w:val="0"/>
      <w:marBottom w:val="0"/>
      <w:divBdr>
        <w:top w:val="none" w:sz="0" w:space="0" w:color="auto"/>
        <w:left w:val="none" w:sz="0" w:space="0" w:color="auto"/>
        <w:bottom w:val="none" w:sz="0" w:space="0" w:color="auto"/>
        <w:right w:val="none" w:sz="0" w:space="0" w:color="auto"/>
      </w:divBdr>
    </w:div>
    <w:div w:id="1113213382">
      <w:bodyDiv w:val="1"/>
      <w:marLeft w:val="0"/>
      <w:marRight w:val="0"/>
      <w:marTop w:val="0"/>
      <w:marBottom w:val="0"/>
      <w:divBdr>
        <w:top w:val="none" w:sz="0" w:space="0" w:color="auto"/>
        <w:left w:val="none" w:sz="0" w:space="0" w:color="auto"/>
        <w:bottom w:val="none" w:sz="0" w:space="0" w:color="auto"/>
        <w:right w:val="none" w:sz="0" w:space="0" w:color="auto"/>
      </w:divBdr>
    </w:div>
    <w:div w:id="1118914270">
      <w:bodyDiv w:val="1"/>
      <w:marLeft w:val="0"/>
      <w:marRight w:val="0"/>
      <w:marTop w:val="0"/>
      <w:marBottom w:val="0"/>
      <w:divBdr>
        <w:top w:val="none" w:sz="0" w:space="0" w:color="auto"/>
        <w:left w:val="none" w:sz="0" w:space="0" w:color="auto"/>
        <w:bottom w:val="none" w:sz="0" w:space="0" w:color="auto"/>
        <w:right w:val="none" w:sz="0" w:space="0" w:color="auto"/>
      </w:divBdr>
    </w:div>
    <w:div w:id="1122188715">
      <w:bodyDiv w:val="1"/>
      <w:marLeft w:val="0"/>
      <w:marRight w:val="0"/>
      <w:marTop w:val="0"/>
      <w:marBottom w:val="0"/>
      <w:divBdr>
        <w:top w:val="none" w:sz="0" w:space="0" w:color="auto"/>
        <w:left w:val="none" w:sz="0" w:space="0" w:color="auto"/>
        <w:bottom w:val="none" w:sz="0" w:space="0" w:color="auto"/>
        <w:right w:val="none" w:sz="0" w:space="0" w:color="auto"/>
      </w:divBdr>
    </w:div>
    <w:div w:id="1134718044">
      <w:bodyDiv w:val="1"/>
      <w:marLeft w:val="0"/>
      <w:marRight w:val="0"/>
      <w:marTop w:val="0"/>
      <w:marBottom w:val="0"/>
      <w:divBdr>
        <w:top w:val="none" w:sz="0" w:space="0" w:color="auto"/>
        <w:left w:val="none" w:sz="0" w:space="0" w:color="auto"/>
        <w:bottom w:val="none" w:sz="0" w:space="0" w:color="auto"/>
        <w:right w:val="none" w:sz="0" w:space="0" w:color="auto"/>
      </w:divBdr>
    </w:div>
    <w:div w:id="1135102093">
      <w:bodyDiv w:val="1"/>
      <w:marLeft w:val="0"/>
      <w:marRight w:val="0"/>
      <w:marTop w:val="0"/>
      <w:marBottom w:val="0"/>
      <w:divBdr>
        <w:top w:val="none" w:sz="0" w:space="0" w:color="auto"/>
        <w:left w:val="none" w:sz="0" w:space="0" w:color="auto"/>
        <w:bottom w:val="none" w:sz="0" w:space="0" w:color="auto"/>
        <w:right w:val="none" w:sz="0" w:space="0" w:color="auto"/>
      </w:divBdr>
    </w:div>
    <w:div w:id="1136921029">
      <w:bodyDiv w:val="1"/>
      <w:marLeft w:val="0"/>
      <w:marRight w:val="0"/>
      <w:marTop w:val="0"/>
      <w:marBottom w:val="0"/>
      <w:divBdr>
        <w:top w:val="none" w:sz="0" w:space="0" w:color="auto"/>
        <w:left w:val="none" w:sz="0" w:space="0" w:color="auto"/>
        <w:bottom w:val="none" w:sz="0" w:space="0" w:color="auto"/>
        <w:right w:val="none" w:sz="0" w:space="0" w:color="auto"/>
      </w:divBdr>
    </w:div>
    <w:div w:id="1137606033">
      <w:bodyDiv w:val="1"/>
      <w:marLeft w:val="0"/>
      <w:marRight w:val="0"/>
      <w:marTop w:val="0"/>
      <w:marBottom w:val="0"/>
      <w:divBdr>
        <w:top w:val="none" w:sz="0" w:space="0" w:color="auto"/>
        <w:left w:val="none" w:sz="0" w:space="0" w:color="auto"/>
        <w:bottom w:val="none" w:sz="0" w:space="0" w:color="auto"/>
        <w:right w:val="none" w:sz="0" w:space="0" w:color="auto"/>
      </w:divBdr>
    </w:div>
    <w:div w:id="1150174516">
      <w:bodyDiv w:val="1"/>
      <w:marLeft w:val="0"/>
      <w:marRight w:val="0"/>
      <w:marTop w:val="0"/>
      <w:marBottom w:val="0"/>
      <w:divBdr>
        <w:top w:val="none" w:sz="0" w:space="0" w:color="auto"/>
        <w:left w:val="none" w:sz="0" w:space="0" w:color="auto"/>
        <w:bottom w:val="none" w:sz="0" w:space="0" w:color="auto"/>
        <w:right w:val="none" w:sz="0" w:space="0" w:color="auto"/>
      </w:divBdr>
    </w:div>
    <w:div w:id="1162625428">
      <w:bodyDiv w:val="1"/>
      <w:marLeft w:val="0"/>
      <w:marRight w:val="0"/>
      <w:marTop w:val="0"/>
      <w:marBottom w:val="0"/>
      <w:divBdr>
        <w:top w:val="none" w:sz="0" w:space="0" w:color="auto"/>
        <w:left w:val="none" w:sz="0" w:space="0" w:color="auto"/>
        <w:bottom w:val="none" w:sz="0" w:space="0" w:color="auto"/>
        <w:right w:val="none" w:sz="0" w:space="0" w:color="auto"/>
      </w:divBdr>
    </w:div>
    <w:div w:id="1167013342">
      <w:bodyDiv w:val="1"/>
      <w:marLeft w:val="0"/>
      <w:marRight w:val="0"/>
      <w:marTop w:val="0"/>
      <w:marBottom w:val="0"/>
      <w:divBdr>
        <w:top w:val="none" w:sz="0" w:space="0" w:color="auto"/>
        <w:left w:val="none" w:sz="0" w:space="0" w:color="auto"/>
        <w:bottom w:val="none" w:sz="0" w:space="0" w:color="auto"/>
        <w:right w:val="none" w:sz="0" w:space="0" w:color="auto"/>
      </w:divBdr>
    </w:div>
    <w:div w:id="1203054000">
      <w:bodyDiv w:val="1"/>
      <w:marLeft w:val="0"/>
      <w:marRight w:val="0"/>
      <w:marTop w:val="0"/>
      <w:marBottom w:val="0"/>
      <w:divBdr>
        <w:top w:val="none" w:sz="0" w:space="0" w:color="auto"/>
        <w:left w:val="none" w:sz="0" w:space="0" w:color="auto"/>
        <w:bottom w:val="none" w:sz="0" w:space="0" w:color="auto"/>
        <w:right w:val="none" w:sz="0" w:space="0" w:color="auto"/>
      </w:divBdr>
    </w:div>
    <w:div w:id="1204945102">
      <w:bodyDiv w:val="1"/>
      <w:marLeft w:val="0"/>
      <w:marRight w:val="0"/>
      <w:marTop w:val="0"/>
      <w:marBottom w:val="0"/>
      <w:divBdr>
        <w:top w:val="none" w:sz="0" w:space="0" w:color="auto"/>
        <w:left w:val="none" w:sz="0" w:space="0" w:color="auto"/>
        <w:bottom w:val="none" w:sz="0" w:space="0" w:color="auto"/>
        <w:right w:val="none" w:sz="0" w:space="0" w:color="auto"/>
      </w:divBdr>
    </w:div>
    <w:div w:id="1207720198">
      <w:bodyDiv w:val="1"/>
      <w:marLeft w:val="0"/>
      <w:marRight w:val="0"/>
      <w:marTop w:val="0"/>
      <w:marBottom w:val="0"/>
      <w:divBdr>
        <w:top w:val="none" w:sz="0" w:space="0" w:color="auto"/>
        <w:left w:val="none" w:sz="0" w:space="0" w:color="auto"/>
        <w:bottom w:val="none" w:sz="0" w:space="0" w:color="auto"/>
        <w:right w:val="none" w:sz="0" w:space="0" w:color="auto"/>
      </w:divBdr>
    </w:div>
    <w:div w:id="1208302743">
      <w:bodyDiv w:val="1"/>
      <w:marLeft w:val="0"/>
      <w:marRight w:val="0"/>
      <w:marTop w:val="0"/>
      <w:marBottom w:val="0"/>
      <w:divBdr>
        <w:top w:val="none" w:sz="0" w:space="0" w:color="auto"/>
        <w:left w:val="none" w:sz="0" w:space="0" w:color="auto"/>
        <w:bottom w:val="none" w:sz="0" w:space="0" w:color="auto"/>
        <w:right w:val="none" w:sz="0" w:space="0" w:color="auto"/>
      </w:divBdr>
    </w:div>
    <w:div w:id="1214581193">
      <w:bodyDiv w:val="1"/>
      <w:marLeft w:val="0"/>
      <w:marRight w:val="0"/>
      <w:marTop w:val="0"/>
      <w:marBottom w:val="0"/>
      <w:divBdr>
        <w:top w:val="none" w:sz="0" w:space="0" w:color="auto"/>
        <w:left w:val="none" w:sz="0" w:space="0" w:color="auto"/>
        <w:bottom w:val="none" w:sz="0" w:space="0" w:color="auto"/>
        <w:right w:val="none" w:sz="0" w:space="0" w:color="auto"/>
      </w:divBdr>
    </w:div>
    <w:div w:id="1214807798">
      <w:bodyDiv w:val="1"/>
      <w:marLeft w:val="0"/>
      <w:marRight w:val="0"/>
      <w:marTop w:val="0"/>
      <w:marBottom w:val="0"/>
      <w:divBdr>
        <w:top w:val="none" w:sz="0" w:space="0" w:color="auto"/>
        <w:left w:val="none" w:sz="0" w:space="0" w:color="auto"/>
        <w:bottom w:val="none" w:sz="0" w:space="0" w:color="auto"/>
        <w:right w:val="none" w:sz="0" w:space="0" w:color="auto"/>
      </w:divBdr>
    </w:div>
    <w:div w:id="1215585728">
      <w:bodyDiv w:val="1"/>
      <w:marLeft w:val="0"/>
      <w:marRight w:val="0"/>
      <w:marTop w:val="0"/>
      <w:marBottom w:val="0"/>
      <w:divBdr>
        <w:top w:val="none" w:sz="0" w:space="0" w:color="auto"/>
        <w:left w:val="none" w:sz="0" w:space="0" w:color="auto"/>
        <w:bottom w:val="none" w:sz="0" w:space="0" w:color="auto"/>
        <w:right w:val="none" w:sz="0" w:space="0" w:color="auto"/>
      </w:divBdr>
    </w:div>
    <w:div w:id="1222600218">
      <w:bodyDiv w:val="1"/>
      <w:marLeft w:val="0"/>
      <w:marRight w:val="0"/>
      <w:marTop w:val="0"/>
      <w:marBottom w:val="0"/>
      <w:divBdr>
        <w:top w:val="none" w:sz="0" w:space="0" w:color="auto"/>
        <w:left w:val="none" w:sz="0" w:space="0" w:color="auto"/>
        <w:bottom w:val="none" w:sz="0" w:space="0" w:color="auto"/>
        <w:right w:val="none" w:sz="0" w:space="0" w:color="auto"/>
      </w:divBdr>
    </w:div>
    <w:div w:id="1223057870">
      <w:bodyDiv w:val="1"/>
      <w:marLeft w:val="0"/>
      <w:marRight w:val="0"/>
      <w:marTop w:val="0"/>
      <w:marBottom w:val="0"/>
      <w:divBdr>
        <w:top w:val="none" w:sz="0" w:space="0" w:color="auto"/>
        <w:left w:val="none" w:sz="0" w:space="0" w:color="auto"/>
        <w:bottom w:val="none" w:sz="0" w:space="0" w:color="auto"/>
        <w:right w:val="none" w:sz="0" w:space="0" w:color="auto"/>
      </w:divBdr>
    </w:div>
    <w:div w:id="1230770977">
      <w:bodyDiv w:val="1"/>
      <w:marLeft w:val="0"/>
      <w:marRight w:val="0"/>
      <w:marTop w:val="0"/>
      <w:marBottom w:val="0"/>
      <w:divBdr>
        <w:top w:val="none" w:sz="0" w:space="0" w:color="auto"/>
        <w:left w:val="none" w:sz="0" w:space="0" w:color="auto"/>
        <w:bottom w:val="none" w:sz="0" w:space="0" w:color="auto"/>
        <w:right w:val="none" w:sz="0" w:space="0" w:color="auto"/>
      </w:divBdr>
    </w:div>
    <w:div w:id="1231234883">
      <w:bodyDiv w:val="1"/>
      <w:marLeft w:val="0"/>
      <w:marRight w:val="0"/>
      <w:marTop w:val="0"/>
      <w:marBottom w:val="0"/>
      <w:divBdr>
        <w:top w:val="none" w:sz="0" w:space="0" w:color="auto"/>
        <w:left w:val="none" w:sz="0" w:space="0" w:color="auto"/>
        <w:bottom w:val="none" w:sz="0" w:space="0" w:color="auto"/>
        <w:right w:val="none" w:sz="0" w:space="0" w:color="auto"/>
      </w:divBdr>
    </w:div>
    <w:div w:id="1231499827">
      <w:bodyDiv w:val="1"/>
      <w:marLeft w:val="0"/>
      <w:marRight w:val="0"/>
      <w:marTop w:val="0"/>
      <w:marBottom w:val="0"/>
      <w:divBdr>
        <w:top w:val="none" w:sz="0" w:space="0" w:color="auto"/>
        <w:left w:val="none" w:sz="0" w:space="0" w:color="auto"/>
        <w:bottom w:val="none" w:sz="0" w:space="0" w:color="auto"/>
        <w:right w:val="none" w:sz="0" w:space="0" w:color="auto"/>
      </w:divBdr>
    </w:div>
    <w:div w:id="1232810973">
      <w:bodyDiv w:val="1"/>
      <w:marLeft w:val="0"/>
      <w:marRight w:val="0"/>
      <w:marTop w:val="0"/>
      <w:marBottom w:val="0"/>
      <w:divBdr>
        <w:top w:val="none" w:sz="0" w:space="0" w:color="auto"/>
        <w:left w:val="none" w:sz="0" w:space="0" w:color="auto"/>
        <w:bottom w:val="none" w:sz="0" w:space="0" w:color="auto"/>
        <w:right w:val="none" w:sz="0" w:space="0" w:color="auto"/>
      </w:divBdr>
    </w:div>
    <w:div w:id="1239636634">
      <w:bodyDiv w:val="1"/>
      <w:marLeft w:val="0"/>
      <w:marRight w:val="0"/>
      <w:marTop w:val="0"/>
      <w:marBottom w:val="0"/>
      <w:divBdr>
        <w:top w:val="none" w:sz="0" w:space="0" w:color="auto"/>
        <w:left w:val="none" w:sz="0" w:space="0" w:color="auto"/>
        <w:bottom w:val="none" w:sz="0" w:space="0" w:color="auto"/>
        <w:right w:val="none" w:sz="0" w:space="0" w:color="auto"/>
      </w:divBdr>
    </w:div>
    <w:div w:id="1239828132">
      <w:bodyDiv w:val="1"/>
      <w:marLeft w:val="0"/>
      <w:marRight w:val="0"/>
      <w:marTop w:val="0"/>
      <w:marBottom w:val="0"/>
      <w:divBdr>
        <w:top w:val="none" w:sz="0" w:space="0" w:color="auto"/>
        <w:left w:val="none" w:sz="0" w:space="0" w:color="auto"/>
        <w:bottom w:val="none" w:sz="0" w:space="0" w:color="auto"/>
        <w:right w:val="none" w:sz="0" w:space="0" w:color="auto"/>
      </w:divBdr>
    </w:div>
    <w:div w:id="1244029814">
      <w:bodyDiv w:val="1"/>
      <w:marLeft w:val="0"/>
      <w:marRight w:val="0"/>
      <w:marTop w:val="0"/>
      <w:marBottom w:val="0"/>
      <w:divBdr>
        <w:top w:val="none" w:sz="0" w:space="0" w:color="auto"/>
        <w:left w:val="none" w:sz="0" w:space="0" w:color="auto"/>
        <w:bottom w:val="none" w:sz="0" w:space="0" w:color="auto"/>
        <w:right w:val="none" w:sz="0" w:space="0" w:color="auto"/>
      </w:divBdr>
    </w:div>
    <w:div w:id="1254585376">
      <w:bodyDiv w:val="1"/>
      <w:marLeft w:val="0"/>
      <w:marRight w:val="0"/>
      <w:marTop w:val="0"/>
      <w:marBottom w:val="0"/>
      <w:divBdr>
        <w:top w:val="none" w:sz="0" w:space="0" w:color="auto"/>
        <w:left w:val="none" w:sz="0" w:space="0" w:color="auto"/>
        <w:bottom w:val="none" w:sz="0" w:space="0" w:color="auto"/>
        <w:right w:val="none" w:sz="0" w:space="0" w:color="auto"/>
      </w:divBdr>
    </w:div>
    <w:div w:id="1255286792">
      <w:bodyDiv w:val="1"/>
      <w:marLeft w:val="0"/>
      <w:marRight w:val="0"/>
      <w:marTop w:val="0"/>
      <w:marBottom w:val="0"/>
      <w:divBdr>
        <w:top w:val="none" w:sz="0" w:space="0" w:color="auto"/>
        <w:left w:val="none" w:sz="0" w:space="0" w:color="auto"/>
        <w:bottom w:val="none" w:sz="0" w:space="0" w:color="auto"/>
        <w:right w:val="none" w:sz="0" w:space="0" w:color="auto"/>
      </w:divBdr>
    </w:div>
    <w:div w:id="1257177864">
      <w:bodyDiv w:val="1"/>
      <w:marLeft w:val="0"/>
      <w:marRight w:val="0"/>
      <w:marTop w:val="0"/>
      <w:marBottom w:val="0"/>
      <w:divBdr>
        <w:top w:val="none" w:sz="0" w:space="0" w:color="auto"/>
        <w:left w:val="none" w:sz="0" w:space="0" w:color="auto"/>
        <w:bottom w:val="none" w:sz="0" w:space="0" w:color="auto"/>
        <w:right w:val="none" w:sz="0" w:space="0" w:color="auto"/>
      </w:divBdr>
    </w:div>
    <w:div w:id="1259604098">
      <w:bodyDiv w:val="1"/>
      <w:marLeft w:val="0"/>
      <w:marRight w:val="0"/>
      <w:marTop w:val="0"/>
      <w:marBottom w:val="0"/>
      <w:divBdr>
        <w:top w:val="none" w:sz="0" w:space="0" w:color="auto"/>
        <w:left w:val="none" w:sz="0" w:space="0" w:color="auto"/>
        <w:bottom w:val="none" w:sz="0" w:space="0" w:color="auto"/>
        <w:right w:val="none" w:sz="0" w:space="0" w:color="auto"/>
      </w:divBdr>
    </w:div>
    <w:div w:id="1259674601">
      <w:bodyDiv w:val="1"/>
      <w:marLeft w:val="0"/>
      <w:marRight w:val="0"/>
      <w:marTop w:val="0"/>
      <w:marBottom w:val="0"/>
      <w:divBdr>
        <w:top w:val="none" w:sz="0" w:space="0" w:color="auto"/>
        <w:left w:val="none" w:sz="0" w:space="0" w:color="auto"/>
        <w:bottom w:val="none" w:sz="0" w:space="0" w:color="auto"/>
        <w:right w:val="none" w:sz="0" w:space="0" w:color="auto"/>
      </w:divBdr>
    </w:div>
    <w:div w:id="1260992998">
      <w:bodyDiv w:val="1"/>
      <w:marLeft w:val="0"/>
      <w:marRight w:val="0"/>
      <w:marTop w:val="0"/>
      <w:marBottom w:val="0"/>
      <w:divBdr>
        <w:top w:val="none" w:sz="0" w:space="0" w:color="auto"/>
        <w:left w:val="none" w:sz="0" w:space="0" w:color="auto"/>
        <w:bottom w:val="none" w:sz="0" w:space="0" w:color="auto"/>
        <w:right w:val="none" w:sz="0" w:space="0" w:color="auto"/>
      </w:divBdr>
    </w:div>
    <w:div w:id="1264340702">
      <w:bodyDiv w:val="1"/>
      <w:marLeft w:val="0"/>
      <w:marRight w:val="0"/>
      <w:marTop w:val="0"/>
      <w:marBottom w:val="0"/>
      <w:divBdr>
        <w:top w:val="none" w:sz="0" w:space="0" w:color="auto"/>
        <w:left w:val="none" w:sz="0" w:space="0" w:color="auto"/>
        <w:bottom w:val="none" w:sz="0" w:space="0" w:color="auto"/>
        <w:right w:val="none" w:sz="0" w:space="0" w:color="auto"/>
      </w:divBdr>
    </w:div>
    <w:div w:id="1276329532">
      <w:bodyDiv w:val="1"/>
      <w:marLeft w:val="0"/>
      <w:marRight w:val="0"/>
      <w:marTop w:val="0"/>
      <w:marBottom w:val="0"/>
      <w:divBdr>
        <w:top w:val="none" w:sz="0" w:space="0" w:color="auto"/>
        <w:left w:val="none" w:sz="0" w:space="0" w:color="auto"/>
        <w:bottom w:val="none" w:sz="0" w:space="0" w:color="auto"/>
        <w:right w:val="none" w:sz="0" w:space="0" w:color="auto"/>
      </w:divBdr>
    </w:div>
    <w:div w:id="1282951812">
      <w:bodyDiv w:val="1"/>
      <w:marLeft w:val="0"/>
      <w:marRight w:val="0"/>
      <w:marTop w:val="0"/>
      <w:marBottom w:val="0"/>
      <w:divBdr>
        <w:top w:val="none" w:sz="0" w:space="0" w:color="auto"/>
        <w:left w:val="none" w:sz="0" w:space="0" w:color="auto"/>
        <w:bottom w:val="none" w:sz="0" w:space="0" w:color="auto"/>
        <w:right w:val="none" w:sz="0" w:space="0" w:color="auto"/>
      </w:divBdr>
    </w:div>
    <w:div w:id="1283461693">
      <w:bodyDiv w:val="1"/>
      <w:marLeft w:val="0"/>
      <w:marRight w:val="0"/>
      <w:marTop w:val="0"/>
      <w:marBottom w:val="0"/>
      <w:divBdr>
        <w:top w:val="none" w:sz="0" w:space="0" w:color="auto"/>
        <w:left w:val="none" w:sz="0" w:space="0" w:color="auto"/>
        <w:bottom w:val="none" w:sz="0" w:space="0" w:color="auto"/>
        <w:right w:val="none" w:sz="0" w:space="0" w:color="auto"/>
      </w:divBdr>
    </w:div>
    <w:div w:id="1288513737">
      <w:bodyDiv w:val="1"/>
      <w:marLeft w:val="0"/>
      <w:marRight w:val="0"/>
      <w:marTop w:val="0"/>
      <w:marBottom w:val="0"/>
      <w:divBdr>
        <w:top w:val="none" w:sz="0" w:space="0" w:color="auto"/>
        <w:left w:val="none" w:sz="0" w:space="0" w:color="auto"/>
        <w:bottom w:val="none" w:sz="0" w:space="0" w:color="auto"/>
        <w:right w:val="none" w:sz="0" w:space="0" w:color="auto"/>
      </w:divBdr>
    </w:div>
    <w:div w:id="1289705832">
      <w:bodyDiv w:val="1"/>
      <w:marLeft w:val="0"/>
      <w:marRight w:val="0"/>
      <w:marTop w:val="0"/>
      <w:marBottom w:val="0"/>
      <w:divBdr>
        <w:top w:val="none" w:sz="0" w:space="0" w:color="auto"/>
        <w:left w:val="none" w:sz="0" w:space="0" w:color="auto"/>
        <w:bottom w:val="none" w:sz="0" w:space="0" w:color="auto"/>
        <w:right w:val="none" w:sz="0" w:space="0" w:color="auto"/>
      </w:divBdr>
    </w:div>
    <w:div w:id="1293364840">
      <w:bodyDiv w:val="1"/>
      <w:marLeft w:val="0"/>
      <w:marRight w:val="0"/>
      <w:marTop w:val="0"/>
      <w:marBottom w:val="0"/>
      <w:divBdr>
        <w:top w:val="none" w:sz="0" w:space="0" w:color="auto"/>
        <w:left w:val="none" w:sz="0" w:space="0" w:color="auto"/>
        <w:bottom w:val="none" w:sz="0" w:space="0" w:color="auto"/>
        <w:right w:val="none" w:sz="0" w:space="0" w:color="auto"/>
      </w:divBdr>
    </w:div>
    <w:div w:id="1294864871">
      <w:bodyDiv w:val="1"/>
      <w:marLeft w:val="0"/>
      <w:marRight w:val="0"/>
      <w:marTop w:val="0"/>
      <w:marBottom w:val="0"/>
      <w:divBdr>
        <w:top w:val="none" w:sz="0" w:space="0" w:color="auto"/>
        <w:left w:val="none" w:sz="0" w:space="0" w:color="auto"/>
        <w:bottom w:val="none" w:sz="0" w:space="0" w:color="auto"/>
        <w:right w:val="none" w:sz="0" w:space="0" w:color="auto"/>
      </w:divBdr>
    </w:div>
    <w:div w:id="1303196689">
      <w:bodyDiv w:val="1"/>
      <w:marLeft w:val="0"/>
      <w:marRight w:val="0"/>
      <w:marTop w:val="0"/>
      <w:marBottom w:val="0"/>
      <w:divBdr>
        <w:top w:val="none" w:sz="0" w:space="0" w:color="auto"/>
        <w:left w:val="none" w:sz="0" w:space="0" w:color="auto"/>
        <w:bottom w:val="none" w:sz="0" w:space="0" w:color="auto"/>
        <w:right w:val="none" w:sz="0" w:space="0" w:color="auto"/>
      </w:divBdr>
    </w:div>
    <w:div w:id="1308366108">
      <w:bodyDiv w:val="1"/>
      <w:marLeft w:val="0"/>
      <w:marRight w:val="0"/>
      <w:marTop w:val="0"/>
      <w:marBottom w:val="0"/>
      <w:divBdr>
        <w:top w:val="none" w:sz="0" w:space="0" w:color="auto"/>
        <w:left w:val="none" w:sz="0" w:space="0" w:color="auto"/>
        <w:bottom w:val="none" w:sz="0" w:space="0" w:color="auto"/>
        <w:right w:val="none" w:sz="0" w:space="0" w:color="auto"/>
      </w:divBdr>
      <w:divsChild>
        <w:div w:id="1057318686">
          <w:marLeft w:val="0"/>
          <w:marRight w:val="0"/>
          <w:marTop w:val="0"/>
          <w:marBottom w:val="300"/>
          <w:divBdr>
            <w:top w:val="none" w:sz="0" w:space="0" w:color="auto"/>
            <w:left w:val="none" w:sz="0" w:space="0" w:color="auto"/>
            <w:bottom w:val="none" w:sz="0" w:space="0" w:color="auto"/>
            <w:right w:val="none" w:sz="0" w:space="0" w:color="auto"/>
          </w:divBdr>
        </w:div>
      </w:divsChild>
    </w:div>
    <w:div w:id="1310983402">
      <w:bodyDiv w:val="1"/>
      <w:marLeft w:val="0"/>
      <w:marRight w:val="0"/>
      <w:marTop w:val="0"/>
      <w:marBottom w:val="0"/>
      <w:divBdr>
        <w:top w:val="none" w:sz="0" w:space="0" w:color="auto"/>
        <w:left w:val="none" w:sz="0" w:space="0" w:color="auto"/>
        <w:bottom w:val="none" w:sz="0" w:space="0" w:color="auto"/>
        <w:right w:val="none" w:sz="0" w:space="0" w:color="auto"/>
      </w:divBdr>
    </w:div>
    <w:div w:id="1311211146">
      <w:bodyDiv w:val="1"/>
      <w:marLeft w:val="0"/>
      <w:marRight w:val="0"/>
      <w:marTop w:val="0"/>
      <w:marBottom w:val="0"/>
      <w:divBdr>
        <w:top w:val="none" w:sz="0" w:space="0" w:color="auto"/>
        <w:left w:val="none" w:sz="0" w:space="0" w:color="auto"/>
        <w:bottom w:val="none" w:sz="0" w:space="0" w:color="auto"/>
        <w:right w:val="none" w:sz="0" w:space="0" w:color="auto"/>
      </w:divBdr>
    </w:div>
    <w:div w:id="1313100962">
      <w:bodyDiv w:val="1"/>
      <w:marLeft w:val="0"/>
      <w:marRight w:val="0"/>
      <w:marTop w:val="0"/>
      <w:marBottom w:val="0"/>
      <w:divBdr>
        <w:top w:val="none" w:sz="0" w:space="0" w:color="auto"/>
        <w:left w:val="none" w:sz="0" w:space="0" w:color="auto"/>
        <w:bottom w:val="none" w:sz="0" w:space="0" w:color="auto"/>
        <w:right w:val="none" w:sz="0" w:space="0" w:color="auto"/>
      </w:divBdr>
    </w:div>
    <w:div w:id="1316568386">
      <w:bodyDiv w:val="1"/>
      <w:marLeft w:val="0"/>
      <w:marRight w:val="0"/>
      <w:marTop w:val="0"/>
      <w:marBottom w:val="0"/>
      <w:divBdr>
        <w:top w:val="none" w:sz="0" w:space="0" w:color="auto"/>
        <w:left w:val="none" w:sz="0" w:space="0" w:color="auto"/>
        <w:bottom w:val="none" w:sz="0" w:space="0" w:color="auto"/>
        <w:right w:val="none" w:sz="0" w:space="0" w:color="auto"/>
      </w:divBdr>
    </w:div>
    <w:div w:id="1323196662">
      <w:bodyDiv w:val="1"/>
      <w:marLeft w:val="0"/>
      <w:marRight w:val="0"/>
      <w:marTop w:val="0"/>
      <w:marBottom w:val="0"/>
      <w:divBdr>
        <w:top w:val="none" w:sz="0" w:space="0" w:color="auto"/>
        <w:left w:val="none" w:sz="0" w:space="0" w:color="auto"/>
        <w:bottom w:val="none" w:sz="0" w:space="0" w:color="auto"/>
        <w:right w:val="none" w:sz="0" w:space="0" w:color="auto"/>
      </w:divBdr>
    </w:div>
    <w:div w:id="1332492903">
      <w:bodyDiv w:val="1"/>
      <w:marLeft w:val="0"/>
      <w:marRight w:val="0"/>
      <w:marTop w:val="0"/>
      <w:marBottom w:val="0"/>
      <w:divBdr>
        <w:top w:val="none" w:sz="0" w:space="0" w:color="auto"/>
        <w:left w:val="none" w:sz="0" w:space="0" w:color="auto"/>
        <w:bottom w:val="none" w:sz="0" w:space="0" w:color="auto"/>
        <w:right w:val="none" w:sz="0" w:space="0" w:color="auto"/>
      </w:divBdr>
    </w:div>
    <w:div w:id="1333336422">
      <w:bodyDiv w:val="1"/>
      <w:marLeft w:val="0"/>
      <w:marRight w:val="0"/>
      <w:marTop w:val="0"/>
      <w:marBottom w:val="0"/>
      <w:divBdr>
        <w:top w:val="none" w:sz="0" w:space="0" w:color="auto"/>
        <w:left w:val="none" w:sz="0" w:space="0" w:color="auto"/>
        <w:bottom w:val="none" w:sz="0" w:space="0" w:color="auto"/>
        <w:right w:val="none" w:sz="0" w:space="0" w:color="auto"/>
      </w:divBdr>
    </w:div>
    <w:div w:id="1336615160">
      <w:bodyDiv w:val="1"/>
      <w:marLeft w:val="0"/>
      <w:marRight w:val="0"/>
      <w:marTop w:val="0"/>
      <w:marBottom w:val="0"/>
      <w:divBdr>
        <w:top w:val="none" w:sz="0" w:space="0" w:color="auto"/>
        <w:left w:val="none" w:sz="0" w:space="0" w:color="auto"/>
        <w:bottom w:val="none" w:sz="0" w:space="0" w:color="auto"/>
        <w:right w:val="none" w:sz="0" w:space="0" w:color="auto"/>
      </w:divBdr>
    </w:div>
    <w:div w:id="1342508975">
      <w:bodyDiv w:val="1"/>
      <w:marLeft w:val="0"/>
      <w:marRight w:val="0"/>
      <w:marTop w:val="0"/>
      <w:marBottom w:val="0"/>
      <w:divBdr>
        <w:top w:val="none" w:sz="0" w:space="0" w:color="auto"/>
        <w:left w:val="none" w:sz="0" w:space="0" w:color="auto"/>
        <w:bottom w:val="none" w:sz="0" w:space="0" w:color="auto"/>
        <w:right w:val="none" w:sz="0" w:space="0" w:color="auto"/>
      </w:divBdr>
    </w:div>
    <w:div w:id="1347973943">
      <w:bodyDiv w:val="1"/>
      <w:marLeft w:val="0"/>
      <w:marRight w:val="0"/>
      <w:marTop w:val="0"/>
      <w:marBottom w:val="0"/>
      <w:divBdr>
        <w:top w:val="none" w:sz="0" w:space="0" w:color="auto"/>
        <w:left w:val="none" w:sz="0" w:space="0" w:color="auto"/>
        <w:bottom w:val="none" w:sz="0" w:space="0" w:color="auto"/>
        <w:right w:val="none" w:sz="0" w:space="0" w:color="auto"/>
      </w:divBdr>
    </w:div>
    <w:div w:id="1354528400">
      <w:bodyDiv w:val="1"/>
      <w:marLeft w:val="0"/>
      <w:marRight w:val="0"/>
      <w:marTop w:val="0"/>
      <w:marBottom w:val="0"/>
      <w:divBdr>
        <w:top w:val="none" w:sz="0" w:space="0" w:color="auto"/>
        <w:left w:val="none" w:sz="0" w:space="0" w:color="auto"/>
        <w:bottom w:val="none" w:sz="0" w:space="0" w:color="auto"/>
        <w:right w:val="none" w:sz="0" w:space="0" w:color="auto"/>
      </w:divBdr>
    </w:div>
    <w:div w:id="1372533296">
      <w:bodyDiv w:val="1"/>
      <w:marLeft w:val="0"/>
      <w:marRight w:val="0"/>
      <w:marTop w:val="0"/>
      <w:marBottom w:val="0"/>
      <w:divBdr>
        <w:top w:val="none" w:sz="0" w:space="0" w:color="auto"/>
        <w:left w:val="none" w:sz="0" w:space="0" w:color="auto"/>
        <w:bottom w:val="none" w:sz="0" w:space="0" w:color="auto"/>
        <w:right w:val="none" w:sz="0" w:space="0" w:color="auto"/>
      </w:divBdr>
    </w:div>
    <w:div w:id="1381435607">
      <w:bodyDiv w:val="1"/>
      <w:marLeft w:val="0"/>
      <w:marRight w:val="0"/>
      <w:marTop w:val="0"/>
      <w:marBottom w:val="0"/>
      <w:divBdr>
        <w:top w:val="none" w:sz="0" w:space="0" w:color="auto"/>
        <w:left w:val="none" w:sz="0" w:space="0" w:color="auto"/>
        <w:bottom w:val="none" w:sz="0" w:space="0" w:color="auto"/>
        <w:right w:val="none" w:sz="0" w:space="0" w:color="auto"/>
      </w:divBdr>
    </w:div>
    <w:div w:id="1382053708">
      <w:bodyDiv w:val="1"/>
      <w:marLeft w:val="0"/>
      <w:marRight w:val="0"/>
      <w:marTop w:val="0"/>
      <w:marBottom w:val="0"/>
      <w:divBdr>
        <w:top w:val="none" w:sz="0" w:space="0" w:color="auto"/>
        <w:left w:val="none" w:sz="0" w:space="0" w:color="auto"/>
        <w:bottom w:val="none" w:sz="0" w:space="0" w:color="auto"/>
        <w:right w:val="none" w:sz="0" w:space="0" w:color="auto"/>
      </w:divBdr>
    </w:div>
    <w:div w:id="1388187113">
      <w:bodyDiv w:val="1"/>
      <w:marLeft w:val="0"/>
      <w:marRight w:val="0"/>
      <w:marTop w:val="0"/>
      <w:marBottom w:val="0"/>
      <w:divBdr>
        <w:top w:val="none" w:sz="0" w:space="0" w:color="auto"/>
        <w:left w:val="none" w:sz="0" w:space="0" w:color="auto"/>
        <w:bottom w:val="none" w:sz="0" w:space="0" w:color="auto"/>
        <w:right w:val="none" w:sz="0" w:space="0" w:color="auto"/>
      </w:divBdr>
    </w:div>
    <w:div w:id="1391271436">
      <w:bodyDiv w:val="1"/>
      <w:marLeft w:val="0"/>
      <w:marRight w:val="0"/>
      <w:marTop w:val="0"/>
      <w:marBottom w:val="0"/>
      <w:divBdr>
        <w:top w:val="none" w:sz="0" w:space="0" w:color="auto"/>
        <w:left w:val="none" w:sz="0" w:space="0" w:color="auto"/>
        <w:bottom w:val="none" w:sz="0" w:space="0" w:color="auto"/>
        <w:right w:val="none" w:sz="0" w:space="0" w:color="auto"/>
      </w:divBdr>
    </w:div>
    <w:div w:id="1398673640">
      <w:bodyDiv w:val="1"/>
      <w:marLeft w:val="0"/>
      <w:marRight w:val="0"/>
      <w:marTop w:val="0"/>
      <w:marBottom w:val="0"/>
      <w:divBdr>
        <w:top w:val="none" w:sz="0" w:space="0" w:color="auto"/>
        <w:left w:val="none" w:sz="0" w:space="0" w:color="auto"/>
        <w:bottom w:val="none" w:sz="0" w:space="0" w:color="auto"/>
        <w:right w:val="none" w:sz="0" w:space="0" w:color="auto"/>
      </w:divBdr>
    </w:div>
    <w:div w:id="1400325352">
      <w:bodyDiv w:val="1"/>
      <w:marLeft w:val="0"/>
      <w:marRight w:val="0"/>
      <w:marTop w:val="0"/>
      <w:marBottom w:val="0"/>
      <w:divBdr>
        <w:top w:val="none" w:sz="0" w:space="0" w:color="auto"/>
        <w:left w:val="none" w:sz="0" w:space="0" w:color="auto"/>
        <w:bottom w:val="none" w:sz="0" w:space="0" w:color="auto"/>
        <w:right w:val="none" w:sz="0" w:space="0" w:color="auto"/>
      </w:divBdr>
    </w:div>
    <w:div w:id="1409039098">
      <w:bodyDiv w:val="1"/>
      <w:marLeft w:val="0"/>
      <w:marRight w:val="0"/>
      <w:marTop w:val="0"/>
      <w:marBottom w:val="0"/>
      <w:divBdr>
        <w:top w:val="none" w:sz="0" w:space="0" w:color="auto"/>
        <w:left w:val="none" w:sz="0" w:space="0" w:color="auto"/>
        <w:bottom w:val="none" w:sz="0" w:space="0" w:color="auto"/>
        <w:right w:val="none" w:sz="0" w:space="0" w:color="auto"/>
      </w:divBdr>
    </w:div>
    <w:div w:id="1410810985">
      <w:bodyDiv w:val="1"/>
      <w:marLeft w:val="0"/>
      <w:marRight w:val="0"/>
      <w:marTop w:val="0"/>
      <w:marBottom w:val="0"/>
      <w:divBdr>
        <w:top w:val="none" w:sz="0" w:space="0" w:color="auto"/>
        <w:left w:val="none" w:sz="0" w:space="0" w:color="auto"/>
        <w:bottom w:val="none" w:sz="0" w:space="0" w:color="auto"/>
        <w:right w:val="none" w:sz="0" w:space="0" w:color="auto"/>
      </w:divBdr>
    </w:div>
    <w:div w:id="1414232427">
      <w:bodyDiv w:val="1"/>
      <w:marLeft w:val="0"/>
      <w:marRight w:val="0"/>
      <w:marTop w:val="0"/>
      <w:marBottom w:val="0"/>
      <w:divBdr>
        <w:top w:val="none" w:sz="0" w:space="0" w:color="auto"/>
        <w:left w:val="none" w:sz="0" w:space="0" w:color="auto"/>
        <w:bottom w:val="none" w:sz="0" w:space="0" w:color="auto"/>
        <w:right w:val="none" w:sz="0" w:space="0" w:color="auto"/>
      </w:divBdr>
    </w:div>
    <w:div w:id="1416900353">
      <w:bodyDiv w:val="1"/>
      <w:marLeft w:val="0"/>
      <w:marRight w:val="0"/>
      <w:marTop w:val="0"/>
      <w:marBottom w:val="0"/>
      <w:divBdr>
        <w:top w:val="none" w:sz="0" w:space="0" w:color="auto"/>
        <w:left w:val="none" w:sz="0" w:space="0" w:color="auto"/>
        <w:bottom w:val="none" w:sz="0" w:space="0" w:color="auto"/>
        <w:right w:val="none" w:sz="0" w:space="0" w:color="auto"/>
      </w:divBdr>
    </w:div>
    <w:div w:id="1421637290">
      <w:bodyDiv w:val="1"/>
      <w:marLeft w:val="0"/>
      <w:marRight w:val="0"/>
      <w:marTop w:val="0"/>
      <w:marBottom w:val="0"/>
      <w:divBdr>
        <w:top w:val="none" w:sz="0" w:space="0" w:color="auto"/>
        <w:left w:val="none" w:sz="0" w:space="0" w:color="auto"/>
        <w:bottom w:val="none" w:sz="0" w:space="0" w:color="auto"/>
        <w:right w:val="none" w:sz="0" w:space="0" w:color="auto"/>
      </w:divBdr>
    </w:div>
    <w:div w:id="1427308701">
      <w:bodyDiv w:val="1"/>
      <w:marLeft w:val="0"/>
      <w:marRight w:val="0"/>
      <w:marTop w:val="0"/>
      <w:marBottom w:val="0"/>
      <w:divBdr>
        <w:top w:val="none" w:sz="0" w:space="0" w:color="auto"/>
        <w:left w:val="none" w:sz="0" w:space="0" w:color="auto"/>
        <w:bottom w:val="none" w:sz="0" w:space="0" w:color="auto"/>
        <w:right w:val="none" w:sz="0" w:space="0" w:color="auto"/>
      </w:divBdr>
    </w:div>
    <w:div w:id="1429930334">
      <w:bodyDiv w:val="1"/>
      <w:marLeft w:val="0"/>
      <w:marRight w:val="0"/>
      <w:marTop w:val="0"/>
      <w:marBottom w:val="0"/>
      <w:divBdr>
        <w:top w:val="none" w:sz="0" w:space="0" w:color="auto"/>
        <w:left w:val="none" w:sz="0" w:space="0" w:color="auto"/>
        <w:bottom w:val="none" w:sz="0" w:space="0" w:color="auto"/>
        <w:right w:val="none" w:sz="0" w:space="0" w:color="auto"/>
      </w:divBdr>
    </w:div>
    <w:div w:id="1430926600">
      <w:bodyDiv w:val="1"/>
      <w:marLeft w:val="0"/>
      <w:marRight w:val="0"/>
      <w:marTop w:val="0"/>
      <w:marBottom w:val="0"/>
      <w:divBdr>
        <w:top w:val="none" w:sz="0" w:space="0" w:color="auto"/>
        <w:left w:val="none" w:sz="0" w:space="0" w:color="auto"/>
        <w:bottom w:val="none" w:sz="0" w:space="0" w:color="auto"/>
        <w:right w:val="none" w:sz="0" w:space="0" w:color="auto"/>
      </w:divBdr>
      <w:divsChild>
        <w:div w:id="2146845489">
          <w:marLeft w:val="0"/>
          <w:marRight w:val="0"/>
          <w:marTop w:val="0"/>
          <w:marBottom w:val="0"/>
          <w:divBdr>
            <w:top w:val="none" w:sz="0" w:space="0" w:color="auto"/>
            <w:left w:val="none" w:sz="0" w:space="0" w:color="auto"/>
            <w:bottom w:val="none" w:sz="0" w:space="0" w:color="auto"/>
            <w:right w:val="none" w:sz="0" w:space="0" w:color="auto"/>
          </w:divBdr>
        </w:div>
      </w:divsChild>
    </w:div>
    <w:div w:id="1431504910">
      <w:bodyDiv w:val="1"/>
      <w:marLeft w:val="0"/>
      <w:marRight w:val="0"/>
      <w:marTop w:val="0"/>
      <w:marBottom w:val="0"/>
      <w:divBdr>
        <w:top w:val="none" w:sz="0" w:space="0" w:color="auto"/>
        <w:left w:val="none" w:sz="0" w:space="0" w:color="auto"/>
        <w:bottom w:val="none" w:sz="0" w:space="0" w:color="auto"/>
        <w:right w:val="none" w:sz="0" w:space="0" w:color="auto"/>
      </w:divBdr>
    </w:div>
    <w:div w:id="1438133963">
      <w:bodyDiv w:val="1"/>
      <w:marLeft w:val="0"/>
      <w:marRight w:val="0"/>
      <w:marTop w:val="0"/>
      <w:marBottom w:val="0"/>
      <w:divBdr>
        <w:top w:val="none" w:sz="0" w:space="0" w:color="auto"/>
        <w:left w:val="none" w:sz="0" w:space="0" w:color="auto"/>
        <w:bottom w:val="none" w:sz="0" w:space="0" w:color="auto"/>
        <w:right w:val="none" w:sz="0" w:space="0" w:color="auto"/>
      </w:divBdr>
    </w:div>
    <w:div w:id="1440757750">
      <w:bodyDiv w:val="1"/>
      <w:marLeft w:val="0"/>
      <w:marRight w:val="0"/>
      <w:marTop w:val="0"/>
      <w:marBottom w:val="0"/>
      <w:divBdr>
        <w:top w:val="none" w:sz="0" w:space="0" w:color="auto"/>
        <w:left w:val="none" w:sz="0" w:space="0" w:color="auto"/>
        <w:bottom w:val="none" w:sz="0" w:space="0" w:color="auto"/>
        <w:right w:val="none" w:sz="0" w:space="0" w:color="auto"/>
      </w:divBdr>
    </w:div>
    <w:div w:id="1453785258">
      <w:bodyDiv w:val="1"/>
      <w:marLeft w:val="0"/>
      <w:marRight w:val="0"/>
      <w:marTop w:val="0"/>
      <w:marBottom w:val="0"/>
      <w:divBdr>
        <w:top w:val="none" w:sz="0" w:space="0" w:color="auto"/>
        <w:left w:val="none" w:sz="0" w:space="0" w:color="auto"/>
        <w:bottom w:val="none" w:sz="0" w:space="0" w:color="auto"/>
        <w:right w:val="none" w:sz="0" w:space="0" w:color="auto"/>
      </w:divBdr>
    </w:div>
    <w:div w:id="1462530217">
      <w:bodyDiv w:val="1"/>
      <w:marLeft w:val="0"/>
      <w:marRight w:val="0"/>
      <w:marTop w:val="0"/>
      <w:marBottom w:val="0"/>
      <w:divBdr>
        <w:top w:val="none" w:sz="0" w:space="0" w:color="auto"/>
        <w:left w:val="none" w:sz="0" w:space="0" w:color="auto"/>
        <w:bottom w:val="none" w:sz="0" w:space="0" w:color="auto"/>
        <w:right w:val="none" w:sz="0" w:space="0" w:color="auto"/>
      </w:divBdr>
    </w:div>
    <w:div w:id="1475758366">
      <w:bodyDiv w:val="1"/>
      <w:marLeft w:val="0"/>
      <w:marRight w:val="0"/>
      <w:marTop w:val="0"/>
      <w:marBottom w:val="0"/>
      <w:divBdr>
        <w:top w:val="none" w:sz="0" w:space="0" w:color="auto"/>
        <w:left w:val="none" w:sz="0" w:space="0" w:color="auto"/>
        <w:bottom w:val="none" w:sz="0" w:space="0" w:color="auto"/>
        <w:right w:val="none" w:sz="0" w:space="0" w:color="auto"/>
      </w:divBdr>
    </w:div>
    <w:div w:id="1480533345">
      <w:bodyDiv w:val="1"/>
      <w:marLeft w:val="0"/>
      <w:marRight w:val="0"/>
      <w:marTop w:val="0"/>
      <w:marBottom w:val="0"/>
      <w:divBdr>
        <w:top w:val="none" w:sz="0" w:space="0" w:color="auto"/>
        <w:left w:val="none" w:sz="0" w:space="0" w:color="auto"/>
        <w:bottom w:val="none" w:sz="0" w:space="0" w:color="auto"/>
        <w:right w:val="none" w:sz="0" w:space="0" w:color="auto"/>
      </w:divBdr>
    </w:div>
    <w:div w:id="1486553356">
      <w:bodyDiv w:val="1"/>
      <w:marLeft w:val="0"/>
      <w:marRight w:val="0"/>
      <w:marTop w:val="0"/>
      <w:marBottom w:val="0"/>
      <w:divBdr>
        <w:top w:val="none" w:sz="0" w:space="0" w:color="auto"/>
        <w:left w:val="none" w:sz="0" w:space="0" w:color="auto"/>
        <w:bottom w:val="none" w:sz="0" w:space="0" w:color="auto"/>
        <w:right w:val="none" w:sz="0" w:space="0" w:color="auto"/>
      </w:divBdr>
    </w:div>
    <w:div w:id="1491366824">
      <w:bodyDiv w:val="1"/>
      <w:marLeft w:val="0"/>
      <w:marRight w:val="0"/>
      <w:marTop w:val="0"/>
      <w:marBottom w:val="0"/>
      <w:divBdr>
        <w:top w:val="none" w:sz="0" w:space="0" w:color="auto"/>
        <w:left w:val="none" w:sz="0" w:space="0" w:color="auto"/>
        <w:bottom w:val="none" w:sz="0" w:space="0" w:color="auto"/>
        <w:right w:val="none" w:sz="0" w:space="0" w:color="auto"/>
      </w:divBdr>
    </w:div>
    <w:div w:id="1496415751">
      <w:bodyDiv w:val="1"/>
      <w:marLeft w:val="0"/>
      <w:marRight w:val="0"/>
      <w:marTop w:val="0"/>
      <w:marBottom w:val="0"/>
      <w:divBdr>
        <w:top w:val="none" w:sz="0" w:space="0" w:color="auto"/>
        <w:left w:val="none" w:sz="0" w:space="0" w:color="auto"/>
        <w:bottom w:val="none" w:sz="0" w:space="0" w:color="auto"/>
        <w:right w:val="none" w:sz="0" w:space="0" w:color="auto"/>
      </w:divBdr>
    </w:div>
    <w:div w:id="1498886944">
      <w:bodyDiv w:val="1"/>
      <w:marLeft w:val="0"/>
      <w:marRight w:val="0"/>
      <w:marTop w:val="0"/>
      <w:marBottom w:val="0"/>
      <w:divBdr>
        <w:top w:val="none" w:sz="0" w:space="0" w:color="auto"/>
        <w:left w:val="none" w:sz="0" w:space="0" w:color="auto"/>
        <w:bottom w:val="none" w:sz="0" w:space="0" w:color="auto"/>
        <w:right w:val="none" w:sz="0" w:space="0" w:color="auto"/>
      </w:divBdr>
    </w:div>
    <w:div w:id="1501192620">
      <w:bodyDiv w:val="1"/>
      <w:marLeft w:val="0"/>
      <w:marRight w:val="0"/>
      <w:marTop w:val="0"/>
      <w:marBottom w:val="0"/>
      <w:divBdr>
        <w:top w:val="none" w:sz="0" w:space="0" w:color="auto"/>
        <w:left w:val="none" w:sz="0" w:space="0" w:color="auto"/>
        <w:bottom w:val="none" w:sz="0" w:space="0" w:color="auto"/>
        <w:right w:val="none" w:sz="0" w:space="0" w:color="auto"/>
      </w:divBdr>
    </w:div>
    <w:div w:id="1505628536">
      <w:bodyDiv w:val="1"/>
      <w:marLeft w:val="0"/>
      <w:marRight w:val="0"/>
      <w:marTop w:val="0"/>
      <w:marBottom w:val="0"/>
      <w:divBdr>
        <w:top w:val="none" w:sz="0" w:space="0" w:color="auto"/>
        <w:left w:val="none" w:sz="0" w:space="0" w:color="auto"/>
        <w:bottom w:val="none" w:sz="0" w:space="0" w:color="auto"/>
        <w:right w:val="none" w:sz="0" w:space="0" w:color="auto"/>
      </w:divBdr>
    </w:div>
    <w:div w:id="1511795832">
      <w:bodyDiv w:val="1"/>
      <w:marLeft w:val="0"/>
      <w:marRight w:val="0"/>
      <w:marTop w:val="0"/>
      <w:marBottom w:val="0"/>
      <w:divBdr>
        <w:top w:val="none" w:sz="0" w:space="0" w:color="auto"/>
        <w:left w:val="none" w:sz="0" w:space="0" w:color="auto"/>
        <w:bottom w:val="none" w:sz="0" w:space="0" w:color="auto"/>
        <w:right w:val="none" w:sz="0" w:space="0" w:color="auto"/>
      </w:divBdr>
    </w:div>
    <w:div w:id="1519538224">
      <w:bodyDiv w:val="1"/>
      <w:marLeft w:val="0"/>
      <w:marRight w:val="0"/>
      <w:marTop w:val="0"/>
      <w:marBottom w:val="0"/>
      <w:divBdr>
        <w:top w:val="none" w:sz="0" w:space="0" w:color="auto"/>
        <w:left w:val="none" w:sz="0" w:space="0" w:color="auto"/>
        <w:bottom w:val="none" w:sz="0" w:space="0" w:color="auto"/>
        <w:right w:val="none" w:sz="0" w:space="0" w:color="auto"/>
      </w:divBdr>
    </w:div>
    <w:div w:id="1524588531">
      <w:bodyDiv w:val="1"/>
      <w:marLeft w:val="0"/>
      <w:marRight w:val="0"/>
      <w:marTop w:val="0"/>
      <w:marBottom w:val="0"/>
      <w:divBdr>
        <w:top w:val="none" w:sz="0" w:space="0" w:color="auto"/>
        <w:left w:val="none" w:sz="0" w:space="0" w:color="auto"/>
        <w:bottom w:val="none" w:sz="0" w:space="0" w:color="auto"/>
        <w:right w:val="none" w:sz="0" w:space="0" w:color="auto"/>
      </w:divBdr>
    </w:div>
    <w:div w:id="1530796938">
      <w:bodyDiv w:val="1"/>
      <w:marLeft w:val="0"/>
      <w:marRight w:val="0"/>
      <w:marTop w:val="0"/>
      <w:marBottom w:val="0"/>
      <w:divBdr>
        <w:top w:val="none" w:sz="0" w:space="0" w:color="auto"/>
        <w:left w:val="none" w:sz="0" w:space="0" w:color="auto"/>
        <w:bottom w:val="none" w:sz="0" w:space="0" w:color="auto"/>
        <w:right w:val="none" w:sz="0" w:space="0" w:color="auto"/>
      </w:divBdr>
    </w:div>
    <w:div w:id="1531066528">
      <w:bodyDiv w:val="1"/>
      <w:marLeft w:val="0"/>
      <w:marRight w:val="0"/>
      <w:marTop w:val="0"/>
      <w:marBottom w:val="0"/>
      <w:divBdr>
        <w:top w:val="none" w:sz="0" w:space="0" w:color="auto"/>
        <w:left w:val="none" w:sz="0" w:space="0" w:color="auto"/>
        <w:bottom w:val="none" w:sz="0" w:space="0" w:color="auto"/>
        <w:right w:val="none" w:sz="0" w:space="0" w:color="auto"/>
      </w:divBdr>
    </w:div>
    <w:div w:id="1531800608">
      <w:bodyDiv w:val="1"/>
      <w:marLeft w:val="0"/>
      <w:marRight w:val="0"/>
      <w:marTop w:val="0"/>
      <w:marBottom w:val="0"/>
      <w:divBdr>
        <w:top w:val="none" w:sz="0" w:space="0" w:color="auto"/>
        <w:left w:val="none" w:sz="0" w:space="0" w:color="auto"/>
        <w:bottom w:val="none" w:sz="0" w:space="0" w:color="auto"/>
        <w:right w:val="none" w:sz="0" w:space="0" w:color="auto"/>
      </w:divBdr>
    </w:div>
    <w:div w:id="1547991008">
      <w:bodyDiv w:val="1"/>
      <w:marLeft w:val="0"/>
      <w:marRight w:val="0"/>
      <w:marTop w:val="0"/>
      <w:marBottom w:val="0"/>
      <w:divBdr>
        <w:top w:val="none" w:sz="0" w:space="0" w:color="auto"/>
        <w:left w:val="none" w:sz="0" w:space="0" w:color="auto"/>
        <w:bottom w:val="none" w:sz="0" w:space="0" w:color="auto"/>
        <w:right w:val="none" w:sz="0" w:space="0" w:color="auto"/>
      </w:divBdr>
    </w:div>
    <w:div w:id="1549758286">
      <w:bodyDiv w:val="1"/>
      <w:marLeft w:val="0"/>
      <w:marRight w:val="0"/>
      <w:marTop w:val="0"/>
      <w:marBottom w:val="0"/>
      <w:divBdr>
        <w:top w:val="none" w:sz="0" w:space="0" w:color="auto"/>
        <w:left w:val="none" w:sz="0" w:space="0" w:color="auto"/>
        <w:bottom w:val="none" w:sz="0" w:space="0" w:color="auto"/>
        <w:right w:val="none" w:sz="0" w:space="0" w:color="auto"/>
      </w:divBdr>
    </w:div>
    <w:div w:id="1558205454">
      <w:bodyDiv w:val="1"/>
      <w:marLeft w:val="0"/>
      <w:marRight w:val="0"/>
      <w:marTop w:val="0"/>
      <w:marBottom w:val="0"/>
      <w:divBdr>
        <w:top w:val="none" w:sz="0" w:space="0" w:color="auto"/>
        <w:left w:val="none" w:sz="0" w:space="0" w:color="auto"/>
        <w:bottom w:val="none" w:sz="0" w:space="0" w:color="auto"/>
        <w:right w:val="none" w:sz="0" w:space="0" w:color="auto"/>
      </w:divBdr>
    </w:div>
    <w:div w:id="1560433417">
      <w:bodyDiv w:val="1"/>
      <w:marLeft w:val="0"/>
      <w:marRight w:val="0"/>
      <w:marTop w:val="0"/>
      <w:marBottom w:val="0"/>
      <w:divBdr>
        <w:top w:val="none" w:sz="0" w:space="0" w:color="auto"/>
        <w:left w:val="none" w:sz="0" w:space="0" w:color="auto"/>
        <w:bottom w:val="none" w:sz="0" w:space="0" w:color="auto"/>
        <w:right w:val="none" w:sz="0" w:space="0" w:color="auto"/>
      </w:divBdr>
    </w:div>
    <w:div w:id="1564830747">
      <w:bodyDiv w:val="1"/>
      <w:marLeft w:val="0"/>
      <w:marRight w:val="0"/>
      <w:marTop w:val="0"/>
      <w:marBottom w:val="0"/>
      <w:divBdr>
        <w:top w:val="none" w:sz="0" w:space="0" w:color="auto"/>
        <w:left w:val="none" w:sz="0" w:space="0" w:color="auto"/>
        <w:bottom w:val="none" w:sz="0" w:space="0" w:color="auto"/>
        <w:right w:val="none" w:sz="0" w:space="0" w:color="auto"/>
      </w:divBdr>
    </w:div>
    <w:div w:id="1567761458">
      <w:bodyDiv w:val="1"/>
      <w:marLeft w:val="0"/>
      <w:marRight w:val="0"/>
      <w:marTop w:val="0"/>
      <w:marBottom w:val="0"/>
      <w:divBdr>
        <w:top w:val="none" w:sz="0" w:space="0" w:color="auto"/>
        <w:left w:val="none" w:sz="0" w:space="0" w:color="auto"/>
        <w:bottom w:val="none" w:sz="0" w:space="0" w:color="auto"/>
        <w:right w:val="none" w:sz="0" w:space="0" w:color="auto"/>
      </w:divBdr>
    </w:div>
    <w:div w:id="1567960619">
      <w:bodyDiv w:val="1"/>
      <w:marLeft w:val="0"/>
      <w:marRight w:val="0"/>
      <w:marTop w:val="0"/>
      <w:marBottom w:val="0"/>
      <w:divBdr>
        <w:top w:val="none" w:sz="0" w:space="0" w:color="auto"/>
        <w:left w:val="none" w:sz="0" w:space="0" w:color="auto"/>
        <w:bottom w:val="none" w:sz="0" w:space="0" w:color="auto"/>
        <w:right w:val="none" w:sz="0" w:space="0" w:color="auto"/>
      </w:divBdr>
    </w:div>
    <w:div w:id="1573933303">
      <w:bodyDiv w:val="1"/>
      <w:marLeft w:val="0"/>
      <w:marRight w:val="0"/>
      <w:marTop w:val="0"/>
      <w:marBottom w:val="0"/>
      <w:divBdr>
        <w:top w:val="none" w:sz="0" w:space="0" w:color="auto"/>
        <w:left w:val="none" w:sz="0" w:space="0" w:color="auto"/>
        <w:bottom w:val="none" w:sz="0" w:space="0" w:color="auto"/>
        <w:right w:val="none" w:sz="0" w:space="0" w:color="auto"/>
      </w:divBdr>
    </w:div>
    <w:div w:id="1574007628">
      <w:bodyDiv w:val="1"/>
      <w:marLeft w:val="0"/>
      <w:marRight w:val="0"/>
      <w:marTop w:val="0"/>
      <w:marBottom w:val="0"/>
      <w:divBdr>
        <w:top w:val="none" w:sz="0" w:space="0" w:color="auto"/>
        <w:left w:val="none" w:sz="0" w:space="0" w:color="auto"/>
        <w:bottom w:val="none" w:sz="0" w:space="0" w:color="auto"/>
        <w:right w:val="none" w:sz="0" w:space="0" w:color="auto"/>
      </w:divBdr>
    </w:div>
    <w:div w:id="1595556638">
      <w:bodyDiv w:val="1"/>
      <w:marLeft w:val="0"/>
      <w:marRight w:val="0"/>
      <w:marTop w:val="0"/>
      <w:marBottom w:val="0"/>
      <w:divBdr>
        <w:top w:val="none" w:sz="0" w:space="0" w:color="auto"/>
        <w:left w:val="none" w:sz="0" w:space="0" w:color="auto"/>
        <w:bottom w:val="none" w:sz="0" w:space="0" w:color="auto"/>
        <w:right w:val="none" w:sz="0" w:space="0" w:color="auto"/>
      </w:divBdr>
    </w:div>
    <w:div w:id="1609267749">
      <w:bodyDiv w:val="1"/>
      <w:marLeft w:val="0"/>
      <w:marRight w:val="0"/>
      <w:marTop w:val="0"/>
      <w:marBottom w:val="0"/>
      <w:divBdr>
        <w:top w:val="none" w:sz="0" w:space="0" w:color="auto"/>
        <w:left w:val="none" w:sz="0" w:space="0" w:color="auto"/>
        <w:bottom w:val="none" w:sz="0" w:space="0" w:color="auto"/>
        <w:right w:val="none" w:sz="0" w:space="0" w:color="auto"/>
      </w:divBdr>
    </w:div>
    <w:div w:id="1610697293">
      <w:bodyDiv w:val="1"/>
      <w:marLeft w:val="0"/>
      <w:marRight w:val="0"/>
      <w:marTop w:val="0"/>
      <w:marBottom w:val="0"/>
      <w:divBdr>
        <w:top w:val="none" w:sz="0" w:space="0" w:color="auto"/>
        <w:left w:val="none" w:sz="0" w:space="0" w:color="auto"/>
        <w:bottom w:val="none" w:sz="0" w:space="0" w:color="auto"/>
        <w:right w:val="none" w:sz="0" w:space="0" w:color="auto"/>
      </w:divBdr>
    </w:div>
    <w:div w:id="1610893019">
      <w:bodyDiv w:val="1"/>
      <w:marLeft w:val="0"/>
      <w:marRight w:val="0"/>
      <w:marTop w:val="0"/>
      <w:marBottom w:val="0"/>
      <w:divBdr>
        <w:top w:val="none" w:sz="0" w:space="0" w:color="auto"/>
        <w:left w:val="none" w:sz="0" w:space="0" w:color="auto"/>
        <w:bottom w:val="none" w:sz="0" w:space="0" w:color="auto"/>
        <w:right w:val="none" w:sz="0" w:space="0" w:color="auto"/>
      </w:divBdr>
    </w:div>
    <w:div w:id="1614361743">
      <w:bodyDiv w:val="1"/>
      <w:marLeft w:val="0"/>
      <w:marRight w:val="0"/>
      <w:marTop w:val="0"/>
      <w:marBottom w:val="0"/>
      <w:divBdr>
        <w:top w:val="none" w:sz="0" w:space="0" w:color="auto"/>
        <w:left w:val="none" w:sz="0" w:space="0" w:color="auto"/>
        <w:bottom w:val="none" w:sz="0" w:space="0" w:color="auto"/>
        <w:right w:val="none" w:sz="0" w:space="0" w:color="auto"/>
      </w:divBdr>
    </w:div>
    <w:div w:id="1614705746">
      <w:bodyDiv w:val="1"/>
      <w:marLeft w:val="0"/>
      <w:marRight w:val="0"/>
      <w:marTop w:val="0"/>
      <w:marBottom w:val="0"/>
      <w:divBdr>
        <w:top w:val="none" w:sz="0" w:space="0" w:color="auto"/>
        <w:left w:val="none" w:sz="0" w:space="0" w:color="auto"/>
        <w:bottom w:val="none" w:sz="0" w:space="0" w:color="auto"/>
        <w:right w:val="none" w:sz="0" w:space="0" w:color="auto"/>
      </w:divBdr>
    </w:div>
    <w:div w:id="1615673525">
      <w:bodyDiv w:val="1"/>
      <w:marLeft w:val="0"/>
      <w:marRight w:val="0"/>
      <w:marTop w:val="0"/>
      <w:marBottom w:val="0"/>
      <w:divBdr>
        <w:top w:val="none" w:sz="0" w:space="0" w:color="auto"/>
        <w:left w:val="none" w:sz="0" w:space="0" w:color="auto"/>
        <w:bottom w:val="none" w:sz="0" w:space="0" w:color="auto"/>
        <w:right w:val="none" w:sz="0" w:space="0" w:color="auto"/>
      </w:divBdr>
    </w:div>
    <w:div w:id="1621449103">
      <w:bodyDiv w:val="1"/>
      <w:marLeft w:val="0"/>
      <w:marRight w:val="0"/>
      <w:marTop w:val="0"/>
      <w:marBottom w:val="0"/>
      <w:divBdr>
        <w:top w:val="none" w:sz="0" w:space="0" w:color="auto"/>
        <w:left w:val="none" w:sz="0" w:space="0" w:color="auto"/>
        <w:bottom w:val="none" w:sz="0" w:space="0" w:color="auto"/>
        <w:right w:val="none" w:sz="0" w:space="0" w:color="auto"/>
      </w:divBdr>
    </w:div>
    <w:div w:id="1624799138">
      <w:bodyDiv w:val="1"/>
      <w:marLeft w:val="0"/>
      <w:marRight w:val="0"/>
      <w:marTop w:val="0"/>
      <w:marBottom w:val="0"/>
      <w:divBdr>
        <w:top w:val="none" w:sz="0" w:space="0" w:color="auto"/>
        <w:left w:val="none" w:sz="0" w:space="0" w:color="auto"/>
        <w:bottom w:val="none" w:sz="0" w:space="0" w:color="auto"/>
        <w:right w:val="none" w:sz="0" w:space="0" w:color="auto"/>
      </w:divBdr>
    </w:div>
    <w:div w:id="1626962990">
      <w:bodyDiv w:val="1"/>
      <w:marLeft w:val="0"/>
      <w:marRight w:val="0"/>
      <w:marTop w:val="0"/>
      <w:marBottom w:val="0"/>
      <w:divBdr>
        <w:top w:val="none" w:sz="0" w:space="0" w:color="auto"/>
        <w:left w:val="none" w:sz="0" w:space="0" w:color="auto"/>
        <w:bottom w:val="none" w:sz="0" w:space="0" w:color="auto"/>
        <w:right w:val="none" w:sz="0" w:space="0" w:color="auto"/>
      </w:divBdr>
    </w:div>
    <w:div w:id="1629896124">
      <w:bodyDiv w:val="1"/>
      <w:marLeft w:val="0"/>
      <w:marRight w:val="0"/>
      <w:marTop w:val="0"/>
      <w:marBottom w:val="0"/>
      <w:divBdr>
        <w:top w:val="none" w:sz="0" w:space="0" w:color="auto"/>
        <w:left w:val="none" w:sz="0" w:space="0" w:color="auto"/>
        <w:bottom w:val="none" w:sz="0" w:space="0" w:color="auto"/>
        <w:right w:val="none" w:sz="0" w:space="0" w:color="auto"/>
      </w:divBdr>
    </w:div>
    <w:div w:id="1632638425">
      <w:bodyDiv w:val="1"/>
      <w:marLeft w:val="0"/>
      <w:marRight w:val="0"/>
      <w:marTop w:val="0"/>
      <w:marBottom w:val="0"/>
      <w:divBdr>
        <w:top w:val="none" w:sz="0" w:space="0" w:color="auto"/>
        <w:left w:val="none" w:sz="0" w:space="0" w:color="auto"/>
        <w:bottom w:val="none" w:sz="0" w:space="0" w:color="auto"/>
        <w:right w:val="none" w:sz="0" w:space="0" w:color="auto"/>
      </w:divBdr>
    </w:div>
    <w:div w:id="1633320402">
      <w:bodyDiv w:val="1"/>
      <w:marLeft w:val="0"/>
      <w:marRight w:val="0"/>
      <w:marTop w:val="0"/>
      <w:marBottom w:val="0"/>
      <w:divBdr>
        <w:top w:val="none" w:sz="0" w:space="0" w:color="auto"/>
        <w:left w:val="none" w:sz="0" w:space="0" w:color="auto"/>
        <w:bottom w:val="none" w:sz="0" w:space="0" w:color="auto"/>
        <w:right w:val="none" w:sz="0" w:space="0" w:color="auto"/>
      </w:divBdr>
    </w:div>
    <w:div w:id="1635675795">
      <w:bodyDiv w:val="1"/>
      <w:marLeft w:val="0"/>
      <w:marRight w:val="0"/>
      <w:marTop w:val="0"/>
      <w:marBottom w:val="0"/>
      <w:divBdr>
        <w:top w:val="none" w:sz="0" w:space="0" w:color="auto"/>
        <w:left w:val="none" w:sz="0" w:space="0" w:color="auto"/>
        <w:bottom w:val="none" w:sz="0" w:space="0" w:color="auto"/>
        <w:right w:val="none" w:sz="0" w:space="0" w:color="auto"/>
      </w:divBdr>
    </w:div>
    <w:div w:id="1639459955">
      <w:bodyDiv w:val="1"/>
      <w:marLeft w:val="0"/>
      <w:marRight w:val="0"/>
      <w:marTop w:val="0"/>
      <w:marBottom w:val="0"/>
      <w:divBdr>
        <w:top w:val="none" w:sz="0" w:space="0" w:color="auto"/>
        <w:left w:val="none" w:sz="0" w:space="0" w:color="auto"/>
        <w:bottom w:val="none" w:sz="0" w:space="0" w:color="auto"/>
        <w:right w:val="none" w:sz="0" w:space="0" w:color="auto"/>
      </w:divBdr>
    </w:div>
    <w:div w:id="1647080508">
      <w:bodyDiv w:val="1"/>
      <w:marLeft w:val="0"/>
      <w:marRight w:val="0"/>
      <w:marTop w:val="0"/>
      <w:marBottom w:val="0"/>
      <w:divBdr>
        <w:top w:val="none" w:sz="0" w:space="0" w:color="auto"/>
        <w:left w:val="none" w:sz="0" w:space="0" w:color="auto"/>
        <w:bottom w:val="none" w:sz="0" w:space="0" w:color="auto"/>
        <w:right w:val="none" w:sz="0" w:space="0" w:color="auto"/>
      </w:divBdr>
    </w:div>
    <w:div w:id="1649549587">
      <w:bodyDiv w:val="1"/>
      <w:marLeft w:val="0"/>
      <w:marRight w:val="0"/>
      <w:marTop w:val="0"/>
      <w:marBottom w:val="0"/>
      <w:divBdr>
        <w:top w:val="none" w:sz="0" w:space="0" w:color="auto"/>
        <w:left w:val="none" w:sz="0" w:space="0" w:color="auto"/>
        <w:bottom w:val="none" w:sz="0" w:space="0" w:color="auto"/>
        <w:right w:val="none" w:sz="0" w:space="0" w:color="auto"/>
      </w:divBdr>
    </w:div>
    <w:div w:id="1651518209">
      <w:bodyDiv w:val="1"/>
      <w:marLeft w:val="0"/>
      <w:marRight w:val="0"/>
      <w:marTop w:val="0"/>
      <w:marBottom w:val="0"/>
      <w:divBdr>
        <w:top w:val="none" w:sz="0" w:space="0" w:color="auto"/>
        <w:left w:val="none" w:sz="0" w:space="0" w:color="auto"/>
        <w:bottom w:val="none" w:sz="0" w:space="0" w:color="auto"/>
        <w:right w:val="none" w:sz="0" w:space="0" w:color="auto"/>
      </w:divBdr>
    </w:div>
    <w:div w:id="1655337322">
      <w:bodyDiv w:val="1"/>
      <w:marLeft w:val="0"/>
      <w:marRight w:val="0"/>
      <w:marTop w:val="0"/>
      <w:marBottom w:val="0"/>
      <w:divBdr>
        <w:top w:val="none" w:sz="0" w:space="0" w:color="auto"/>
        <w:left w:val="none" w:sz="0" w:space="0" w:color="auto"/>
        <w:bottom w:val="none" w:sz="0" w:space="0" w:color="auto"/>
        <w:right w:val="none" w:sz="0" w:space="0" w:color="auto"/>
      </w:divBdr>
    </w:div>
    <w:div w:id="1662347552">
      <w:bodyDiv w:val="1"/>
      <w:marLeft w:val="0"/>
      <w:marRight w:val="0"/>
      <w:marTop w:val="0"/>
      <w:marBottom w:val="0"/>
      <w:divBdr>
        <w:top w:val="none" w:sz="0" w:space="0" w:color="auto"/>
        <w:left w:val="none" w:sz="0" w:space="0" w:color="auto"/>
        <w:bottom w:val="none" w:sz="0" w:space="0" w:color="auto"/>
        <w:right w:val="none" w:sz="0" w:space="0" w:color="auto"/>
      </w:divBdr>
      <w:divsChild>
        <w:div w:id="357237079">
          <w:marLeft w:val="0"/>
          <w:marRight w:val="0"/>
          <w:marTop w:val="0"/>
          <w:marBottom w:val="0"/>
          <w:divBdr>
            <w:top w:val="none" w:sz="0" w:space="0" w:color="auto"/>
            <w:left w:val="none" w:sz="0" w:space="0" w:color="auto"/>
            <w:bottom w:val="none" w:sz="0" w:space="0" w:color="auto"/>
            <w:right w:val="none" w:sz="0" w:space="0" w:color="auto"/>
          </w:divBdr>
        </w:div>
      </w:divsChild>
    </w:div>
    <w:div w:id="1663238263">
      <w:bodyDiv w:val="1"/>
      <w:marLeft w:val="0"/>
      <w:marRight w:val="0"/>
      <w:marTop w:val="0"/>
      <w:marBottom w:val="0"/>
      <w:divBdr>
        <w:top w:val="none" w:sz="0" w:space="0" w:color="auto"/>
        <w:left w:val="none" w:sz="0" w:space="0" w:color="auto"/>
        <w:bottom w:val="none" w:sz="0" w:space="0" w:color="auto"/>
        <w:right w:val="none" w:sz="0" w:space="0" w:color="auto"/>
      </w:divBdr>
    </w:div>
    <w:div w:id="1665820286">
      <w:bodyDiv w:val="1"/>
      <w:marLeft w:val="0"/>
      <w:marRight w:val="0"/>
      <w:marTop w:val="0"/>
      <w:marBottom w:val="0"/>
      <w:divBdr>
        <w:top w:val="none" w:sz="0" w:space="0" w:color="auto"/>
        <w:left w:val="none" w:sz="0" w:space="0" w:color="auto"/>
        <w:bottom w:val="none" w:sz="0" w:space="0" w:color="auto"/>
        <w:right w:val="none" w:sz="0" w:space="0" w:color="auto"/>
      </w:divBdr>
    </w:div>
    <w:div w:id="1670674499">
      <w:bodyDiv w:val="1"/>
      <w:marLeft w:val="0"/>
      <w:marRight w:val="0"/>
      <w:marTop w:val="0"/>
      <w:marBottom w:val="0"/>
      <w:divBdr>
        <w:top w:val="none" w:sz="0" w:space="0" w:color="auto"/>
        <w:left w:val="none" w:sz="0" w:space="0" w:color="auto"/>
        <w:bottom w:val="none" w:sz="0" w:space="0" w:color="auto"/>
        <w:right w:val="none" w:sz="0" w:space="0" w:color="auto"/>
      </w:divBdr>
    </w:div>
    <w:div w:id="1675523397">
      <w:bodyDiv w:val="1"/>
      <w:marLeft w:val="0"/>
      <w:marRight w:val="0"/>
      <w:marTop w:val="0"/>
      <w:marBottom w:val="0"/>
      <w:divBdr>
        <w:top w:val="none" w:sz="0" w:space="0" w:color="auto"/>
        <w:left w:val="none" w:sz="0" w:space="0" w:color="auto"/>
        <w:bottom w:val="none" w:sz="0" w:space="0" w:color="auto"/>
        <w:right w:val="none" w:sz="0" w:space="0" w:color="auto"/>
      </w:divBdr>
    </w:div>
    <w:div w:id="1679456809">
      <w:bodyDiv w:val="1"/>
      <w:marLeft w:val="0"/>
      <w:marRight w:val="0"/>
      <w:marTop w:val="0"/>
      <w:marBottom w:val="0"/>
      <w:divBdr>
        <w:top w:val="none" w:sz="0" w:space="0" w:color="auto"/>
        <w:left w:val="none" w:sz="0" w:space="0" w:color="auto"/>
        <w:bottom w:val="none" w:sz="0" w:space="0" w:color="auto"/>
        <w:right w:val="none" w:sz="0" w:space="0" w:color="auto"/>
      </w:divBdr>
    </w:div>
    <w:div w:id="1680237065">
      <w:bodyDiv w:val="1"/>
      <w:marLeft w:val="0"/>
      <w:marRight w:val="0"/>
      <w:marTop w:val="0"/>
      <w:marBottom w:val="0"/>
      <w:divBdr>
        <w:top w:val="none" w:sz="0" w:space="0" w:color="auto"/>
        <w:left w:val="none" w:sz="0" w:space="0" w:color="auto"/>
        <w:bottom w:val="none" w:sz="0" w:space="0" w:color="auto"/>
        <w:right w:val="none" w:sz="0" w:space="0" w:color="auto"/>
      </w:divBdr>
    </w:div>
    <w:div w:id="1687168442">
      <w:bodyDiv w:val="1"/>
      <w:marLeft w:val="0"/>
      <w:marRight w:val="0"/>
      <w:marTop w:val="0"/>
      <w:marBottom w:val="0"/>
      <w:divBdr>
        <w:top w:val="none" w:sz="0" w:space="0" w:color="auto"/>
        <w:left w:val="none" w:sz="0" w:space="0" w:color="auto"/>
        <w:bottom w:val="none" w:sz="0" w:space="0" w:color="auto"/>
        <w:right w:val="none" w:sz="0" w:space="0" w:color="auto"/>
      </w:divBdr>
    </w:div>
    <w:div w:id="1692298285">
      <w:bodyDiv w:val="1"/>
      <w:marLeft w:val="0"/>
      <w:marRight w:val="0"/>
      <w:marTop w:val="0"/>
      <w:marBottom w:val="0"/>
      <w:divBdr>
        <w:top w:val="none" w:sz="0" w:space="0" w:color="auto"/>
        <w:left w:val="none" w:sz="0" w:space="0" w:color="auto"/>
        <w:bottom w:val="none" w:sz="0" w:space="0" w:color="auto"/>
        <w:right w:val="none" w:sz="0" w:space="0" w:color="auto"/>
      </w:divBdr>
    </w:div>
    <w:div w:id="1697463851">
      <w:bodyDiv w:val="1"/>
      <w:marLeft w:val="0"/>
      <w:marRight w:val="0"/>
      <w:marTop w:val="0"/>
      <w:marBottom w:val="0"/>
      <w:divBdr>
        <w:top w:val="none" w:sz="0" w:space="0" w:color="auto"/>
        <w:left w:val="none" w:sz="0" w:space="0" w:color="auto"/>
        <w:bottom w:val="none" w:sz="0" w:space="0" w:color="auto"/>
        <w:right w:val="none" w:sz="0" w:space="0" w:color="auto"/>
      </w:divBdr>
    </w:div>
    <w:div w:id="1698004225">
      <w:bodyDiv w:val="1"/>
      <w:marLeft w:val="0"/>
      <w:marRight w:val="0"/>
      <w:marTop w:val="0"/>
      <w:marBottom w:val="0"/>
      <w:divBdr>
        <w:top w:val="none" w:sz="0" w:space="0" w:color="auto"/>
        <w:left w:val="none" w:sz="0" w:space="0" w:color="auto"/>
        <w:bottom w:val="none" w:sz="0" w:space="0" w:color="auto"/>
        <w:right w:val="none" w:sz="0" w:space="0" w:color="auto"/>
      </w:divBdr>
      <w:divsChild>
        <w:div w:id="2067533581">
          <w:marLeft w:val="0"/>
          <w:marRight w:val="0"/>
          <w:marTop w:val="0"/>
          <w:marBottom w:val="0"/>
          <w:divBdr>
            <w:top w:val="none" w:sz="0" w:space="0" w:color="auto"/>
            <w:left w:val="none" w:sz="0" w:space="0" w:color="auto"/>
            <w:bottom w:val="none" w:sz="0" w:space="0" w:color="auto"/>
            <w:right w:val="none" w:sz="0" w:space="0" w:color="auto"/>
          </w:divBdr>
        </w:div>
      </w:divsChild>
    </w:div>
    <w:div w:id="1701783715">
      <w:bodyDiv w:val="1"/>
      <w:marLeft w:val="0"/>
      <w:marRight w:val="0"/>
      <w:marTop w:val="0"/>
      <w:marBottom w:val="0"/>
      <w:divBdr>
        <w:top w:val="none" w:sz="0" w:space="0" w:color="auto"/>
        <w:left w:val="none" w:sz="0" w:space="0" w:color="auto"/>
        <w:bottom w:val="none" w:sz="0" w:space="0" w:color="auto"/>
        <w:right w:val="none" w:sz="0" w:space="0" w:color="auto"/>
      </w:divBdr>
    </w:div>
    <w:div w:id="1703676121">
      <w:bodyDiv w:val="1"/>
      <w:marLeft w:val="0"/>
      <w:marRight w:val="0"/>
      <w:marTop w:val="0"/>
      <w:marBottom w:val="0"/>
      <w:divBdr>
        <w:top w:val="none" w:sz="0" w:space="0" w:color="auto"/>
        <w:left w:val="none" w:sz="0" w:space="0" w:color="auto"/>
        <w:bottom w:val="none" w:sz="0" w:space="0" w:color="auto"/>
        <w:right w:val="none" w:sz="0" w:space="0" w:color="auto"/>
      </w:divBdr>
    </w:div>
    <w:div w:id="1705398685">
      <w:bodyDiv w:val="1"/>
      <w:marLeft w:val="0"/>
      <w:marRight w:val="0"/>
      <w:marTop w:val="0"/>
      <w:marBottom w:val="0"/>
      <w:divBdr>
        <w:top w:val="none" w:sz="0" w:space="0" w:color="auto"/>
        <w:left w:val="none" w:sz="0" w:space="0" w:color="auto"/>
        <w:bottom w:val="none" w:sz="0" w:space="0" w:color="auto"/>
        <w:right w:val="none" w:sz="0" w:space="0" w:color="auto"/>
      </w:divBdr>
    </w:div>
    <w:div w:id="1708136317">
      <w:bodyDiv w:val="1"/>
      <w:marLeft w:val="0"/>
      <w:marRight w:val="0"/>
      <w:marTop w:val="0"/>
      <w:marBottom w:val="0"/>
      <w:divBdr>
        <w:top w:val="none" w:sz="0" w:space="0" w:color="auto"/>
        <w:left w:val="none" w:sz="0" w:space="0" w:color="auto"/>
        <w:bottom w:val="none" w:sz="0" w:space="0" w:color="auto"/>
        <w:right w:val="none" w:sz="0" w:space="0" w:color="auto"/>
      </w:divBdr>
      <w:divsChild>
        <w:div w:id="1722437056">
          <w:marLeft w:val="0"/>
          <w:marRight w:val="0"/>
          <w:marTop w:val="0"/>
          <w:marBottom w:val="0"/>
          <w:divBdr>
            <w:top w:val="none" w:sz="0" w:space="0" w:color="auto"/>
            <w:left w:val="none" w:sz="0" w:space="0" w:color="auto"/>
            <w:bottom w:val="none" w:sz="0" w:space="0" w:color="auto"/>
            <w:right w:val="none" w:sz="0" w:space="0" w:color="auto"/>
          </w:divBdr>
        </w:div>
      </w:divsChild>
    </w:div>
    <w:div w:id="1708329895">
      <w:bodyDiv w:val="1"/>
      <w:marLeft w:val="0"/>
      <w:marRight w:val="0"/>
      <w:marTop w:val="0"/>
      <w:marBottom w:val="0"/>
      <w:divBdr>
        <w:top w:val="none" w:sz="0" w:space="0" w:color="auto"/>
        <w:left w:val="none" w:sz="0" w:space="0" w:color="auto"/>
        <w:bottom w:val="none" w:sz="0" w:space="0" w:color="auto"/>
        <w:right w:val="none" w:sz="0" w:space="0" w:color="auto"/>
      </w:divBdr>
    </w:div>
    <w:div w:id="1712680774">
      <w:bodyDiv w:val="1"/>
      <w:marLeft w:val="0"/>
      <w:marRight w:val="0"/>
      <w:marTop w:val="0"/>
      <w:marBottom w:val="0"/>
      <w:divBdr>
        <w:top w:val="none" w:sz="0" w:space="0" w:color="auto"/>
        <w:left w:val="none" w:sz="0" w:space="0" w:color="auto"/>
        <w:bottom w:val="none" w:sz="0" w:space="0" w:color="auto"/>
        <w:right w:val="none" w:sz="0" w:space="0" w:color="auto"/>
      </w:divBdr>
    </w:div>
    <w:div w:id="1713578603">
      <w:bodyDiv w:val="1"/>
      <w:marLeft w:val="0"/>
      <w:marRight w:val="0"/>
      <w:marTop w:val="0"/>
      <w:marBottom w:val="0"/>
      <w:divBdr>
        <w:top w:val="none" w:sz="0" w:space="0" w:color="auto"/>
        <w:left w:val="none" w:sz="0" w:space="0" w:color="auto"/>
        <w:bottom w:val="none" w:sz="0" w:space="0" w:color="auto"/>
        <w:right w:val="none" w:sz="0" w:space="0" w:color="auto"/>
      </w:divBdr>
    </w:div>
    <w:div w:id="1723476693">
      <w:bodyDiv w:val="1"/>
      <w:marLeft w:val="0"/>
      <w:marRight w:val="0"/>
      <w:marTop w:val="0"/>
      <w:marBottom w:val="0"/>
      <w:divBdr>
        <w:top w:val="none" w:sz="0" w:space="0" w:color="auto"/>
        <w:left w:val="none" w:sz="0" w:space="0" w:color="auto"/>
        <w:bottom w:val="none" w:sz="0" w:space="0" w:color="auto"/>
        <w:right w:val="none" w:sz="0" w:space="0" w:color="auto"/>
      </w:divBdr>
    </w:div>
    <w:div w:id="1725595310">
      <w:bodyDiv w:val="1"/>
      <w:marLeft w:val="0"/>
      <w:marRight w:val="0"/>
      <w:marTop w:val="0"/>
      <w:marBottom w:val="0"/>
      <w:divBdr>
        <w:top w:val="none" w:sz="0" w:space="0" w:color="auto"/>
        <w:left w:val="none" w:sz="0" w:space="0" w:color="auto"/>
        <w:bottom w:val="none" w:sz="0" w:space="0" w:color="auto"/>
        <w:right w:val="none" w:sz="0" w:space="0" w:color="auto"/>
      </w:divBdr>
    </w:div>
    <w:div w:id="1728138418">
      <w:bodyDiv w:val="1"/>
      <w:marLeft w:val="0"/>
      <w:marRight w:val="0"/>
      <w:marTop w:val="0"/>
      <w:marBottom w:val="0"/>
      <w:divBdr>
        <w:top w:val="none" w:sz="0" w:space="0" w:color="auto"/>
        <w:left w:val="none" w:sz="0" w:space="0" w:color="auto"/>
        <w:bottom w:val="none" w:sz="0" w:space="0" w:color="auto"/>
        <w:right w:val="none" w:sz="0" w:space="0" w:color="auto"/>
      </w:divBdr>
    </w:div>
    <w:div w:id="1728332244">
      <w:bodyDiv w:val="1"/>
      <w:marLeft w:val="0"/>
      <w:marRight w:val="0"/>
      <w:marTop w:val="0"/>
      <w:marBottom w:val="0"/>
      <w:divBdr>
        <w:top w:val="none" w:sz="0" w:space="0" w:color="auto"/>
        <w:left w:val="none" w:sz="0" w:space="0" w:color="auto"/>
        <w:bottom w:val="none" w:sz="0" w:space="0" w:color="auto"/>
        <w:right w:val="none" w:sz="0" w:space="0" w:color="auto"/>
      </w:divBdr>
    </w:div>
    <w:div w:id="1738437842">
      <w:bodyDiv w:val="1"/>
      <w:marLeft w:val="0"/>
      <w:marRight w:val="0"/>
      <w:marTop w:val="0"/>
      <w:marBottom w:val="0"/>
      <w:divBdr>
        <w:top w:val="none" w:sz="0" w:space="0" w:color="auto"/>
        <w:left w:val="none" w:sz="0" w:space="0" w:color="auto"/>
        <w:bottom w:val="none" w:sz="0" w:space="0" w:color="auto"/>
        <w:right w:val="none" w:sz="0" w:space="0" w:color="auto"/>
      </w:divBdr>
    </w:div>
    <w:div w:id="1739016589">
      <w:bodyDiv w:val="1"/>
      <w:marLeft w:val="0"/>
      <w:marRight w:val="0"/>
      <w:marTop w:val="0"/>
      <w:marBottom w:val="0"/>
      <w:divBdr>
        <w:top w:val="none" w:sz="0" w:space="0" w:color="auto"/>
        <w:left w:val="none" w:sz="0" w:space="0" w:color="auto"/>
        <w:bottom w:val="none" w:sz="0" w:space="0" w:color="auto"/>
        <w:right w:val="none" w:sz="0" w:space="0" w:color="auto"/>
      </w:divBdr>
    </w:div>
    <w:div w:id="1742211692">
      <w:bodyDiv w:val="1"/>
      <w:marLeft w:val="0"/>
      <w:marRight w:val="0"/>
      <w:marTop w:val="0"/>
      <w:marBottom w:val="0"/>
      <w:divBdr>
        <w:top w:val="none" w:sz="0" w:space="0" w:color="auto"/>
        <w:left w:val="none" w:sz="0" w:space="0" w:color="auto"/>
        <w:bottom w:val="none" w:sz="0" w:space="0" w:color="auto"/>
        <w:right w:val="none" w:sz="0" w:space="0" w:color="auto"/>
      </w:divBdr>
    </w:div>
    <w:div w:id="1743721316">
      <w:bodyDiv w:val="1"/>
      <w:marLeft w:val="0"/>
      <w:marRight w:val="0"/>
      <w:marTop w:val="0"/>
      <w:marBottom w:val="0"/>
      <w:divBdr>
        <w:top w:val="none" w:sz="0" w:space="0" w:color="auto"/>
        <w:left w:val="none" w:sz="0" w:space="0" w:color="auto"/>
        <w:bottom w:val="none" w:sz="0" w:space="0" w:color="auto"/>
        <w:right w:val="none" w:sz="0" w:space="0" w:color="auto"/>
      </w:divBdr>
    </w:div>
    <w:div w:id="1747996808">
      <w:bodyDiv w:val="1"/>
      <w:marLeft w:val="0"/>
      <w:marRight w:val="0"/>
      <w:marTop w:val="0"/>
      <w:marBottom w:val="0"/>
      <w:divBdr>
        <w:top w:val="none" w:sz="0" w:space="0" w:color="auto"/>
        <w:left w:val="none" w:sz="0" w:space="0" w:color="auto"/>
        <w:bottom w:val="none" w:sz="0" w:space="0" w:color="auto"/>
        <w:right w:val="none" w:sz="0" w:space="0" w:color="auto"/>
      </w:divBdr>
    </w:div>
    <w:div w:id="1753039739">
      <w:bodyDiv w:val="1"/>
      <w:marLeft w:val="0"/>
      <w:marRight w:val="0"/>
      <w:marTop w:val="0"/>
      <w:marBottom w:val="0"/>
      <w:divBdr>
        <w:top w:val="none" w:sz="0" w:space="0" w:color="auto"/>
        <w:left w:val="none" w:sz="0" w:space="0" w:color="auto"/>
        <w:bottom w:val="none" w:sz="0" w:space="0" w:color="auto"/>
        <w:right w:val="none" w:sz="0" w:space="0" w:color="auto"/>
      </w:divBdr>
    </w:div>
    <w:div w:id="1753311837">
      <w:bodyDiv w:val="1"/>
      <w:marLeft w:val="0"/>
      <w:marRight w:val="0"/>
      <w:marTop w:val="0"/>
      <w:marBottom w:val="0"/>
      <w:divBdr>
        <w:top w:val="none" w:sz="0" w:space="0" w:color="auto"/>
        <w:left w:val="none" w:sz="0" w:space="0" w:color="auto"/>
        <w:bottom w:val="none" w:sz="0" w:space="0" w:color="auto"/>
        <w:right w:val="none" w:sz="0" w:space="0" w:color="auto"/>
      </w:divBdr>
    </w:div>
    <w:div w:id="1754010069">
      <w:bodyDiv w:val="1"/>
      <w:marLeft w:val="0"/>
      <w:marRight w:val="0"/>
      <w:marTop w:val="0"/>
      <w:marBottom w:val="0"/>
      <w:divBdr>
        <w:top w:val="none" w:sz="0" w:space="0" w:color="auto"/>
        <w:left w:val="none" w:sz="0" w:space="0" w:color="auto"/>
        <w:bottom w:val="none" w:sz="0" w:space="0" w:color="auto"/>
        <w:right w:val="none" w:sz="0" w:space="0" w:color="auto"/>
      </w:divBdr>
    </w:div>
    <w:div w:id="1755348186">
      <w:bodyDiv w:val="1"/>
      <w:marLeft w:val="0"/>
      <w:marRight w:val="0"/>
      <w:marTop w:val="0"/>
      <w:marBottom w:val="0"/>
      <w:divBdr>
        <w:top w:val="none" w:sz="0" w:space="0" w:color="auto"/>
        <w:left w:val="none" w:sz="0" w:space="0" w:color="auto"/>
        <w:bottom w:val="none" w:sz="0" w:space="0" w:color="auto"/>
        <w:right w:val="none" w:sz="0" w:space="0" w:color="auto"/>
      </w:divBdr>
    </w:div>
    <w:div w:id="1757286867">
      <w:bodyDiv w:val="1"/>
      <w:marLeft w:val="0"/>
      <w:marRight w:val="0"/>
      <w:marTop w:val="0"/>
      <w:marBottom w:val="0"/>
      <w:divBdr>
        <w:top w:val="none" w:sz="0" w:space="0" w:color="auto"/>
        <w:left w:val="none" w:sz="0" w:space="0" w:color="auto"/>
        <w:bottom w:val="none" w:sz="0" w:space="0" w:color="auto"/>
        <w:right w:val="none" w:sz="0" w:space="0" w:color="auto"/>
      </w:divBdr>
    </w:div>
    <w:div w:id="1763800645">
      <w:bodyDiv w:val="1"/>
      <w:marLeft w:val="0"/>
      <w:marRight w:val="0"/>
      <w:marTop w:val="0"/>
      <w:marBottom w:val="0"/>
      <w:divBdr>
        <w:top w:val="none" w:sz="0" w:space="0" w:color="auto"/>
        <w:left w:val="none" w:sz="0" w:space="0" w:color="auto"/>
        <w:bottom w:val="none" w:sz="0" w:space="0" w:color="auto"/>
        <w:right w:val="none" w:sz="0" w:space="0" w:color="auto"/>
      </w:divBdr>
    </w:div>
    <w:div w:id="1767000489">
      <w:bodyDiv w:val="1"/>
      <w:marLeft w:val="0"/>
      <w:marRight w:val="0"/>
      <w:marTop w:val="0"/>
      <w:marBottom w:val="0"/>
      <w:divBdr>
        <w:top w:val="none" w:sz="0" w:space="0" w:color="auto"/>
        <w:left w:val="none" w:sz="0" w:space="0" w:color="auto"/>
        <w:bottom w:val="none" w:sz="0" w:space="0" w:color="auto"/>
        <w:right w:val="none" w:sz="0" w:space="0" w:color="auto"/>
      </w:divBdr>
    </w:div>
    <w:div w:id="1771126260">
      <w:bodyDiv w:val="1"/>
      <w:marLeft w:val="0"/>
      <w:marRight w:val="0"/>
      <w:marTop w:val="0"/>
      <w:marBottom w:val="0"/>
      <w:divBdr>
        <w:top w:val="none" w:sz="0" w:space="0" w:color="auto"/>
        <w:left w:val="none" w:sz="0" w:space="0" w:color="auto"/>
        <w:bottom w:val="none" w:sz="0" w:space="0" w:color="auto"/>
        <w:right w:val="none" w:sz="0" w:space="0" w:color="auto"/>
      </w:divBdr>
    </w:div>
    <w:div w:id="1772120116">
      <w:bodyDiv w:val="1"/>
      <w:marLeft w:val="0"/>
      <w:marRight w:val="0"/>
      <w:marTop w:val="0"/>
      <w:marBottom w:val="0"/>
      <w:divBdr>
        <w:top w:val="none" w:sz="0" w:space="0" w:color="auto"/>
        <w:left w:val="none" w:sz="0" w:space="0" w:color="auto"/>
        <w:bottom w:val="none" w:sz="0" w:space="0" w:color="auto"/>
        <w:right w:val="none" w:sz="0" w:space="0" w:color="auto"/>
      </w:divBdr>
    </w:div>
    <w:div w:id="1780954624">
      <w:bodyDiv w:val="1"/>
      <w:marLeft w:val="0"/>
      <w:marRight w:val="0"/>
      <w:marTop w:val="0"/>
      <w:marBottom w:val="0"/>
      <w:divBdr>
        <w:top w:val="none" w:sz="0" w:space="0" w:color="auto"/>
        <w:left w:val="none" w:sz="0" w:space="0" w:color="auto"/>
        <w:bottom w:val="none" w:sz="0" w:space="0" w:color="auto"/>
        <w:right w:val="none" w:sz="0" w:space="0" w:color="auto"/>
      </w:divBdr>
    </w:div>
    <w:div w:id="1785686928">
      <w:bodyDiv w:val="1"/>
      <w:marLeft w:val="0"/>
      <w:marRight w:val="0"/>
      <w:marTop w:val="0"/>
      <w:marBottom w:val="0"/>
      <w:divBdr>
        <w:top w:val="none" w:sz="0" w:space="0" w:color="auto"/>
        <w:left w:val="none" w:sz="0" w:space="0" w:color="auto"/>
        <w:bottom w:val="none" w:sz="0" w:space="0" w:color="auto"/>
        <w:right w:val="none" w:sz="0" w:space="0" w:color="auto"/>
      </w:divBdr>
    </w:div>
    <w:div w:id="1790392548">
      <w:bodyDiv w:val="1"/>
      <w:marLeft w:val="0"/>
      <w:marRight w:val="0"/>
      <w:marTop w:val="0"/>
      <w:marBottom w:val="0"/>
      <w:divBdr>
        <w:top w:val="none" w:sz="0" w:space="0" w:color="auto"/>
        <w:left w:val="none" w:sz="0" w:space="0" w:color="auto"/>
        <w:bottom w:val="none" w:sz="0" w:space="0" w:color="auto"/>
        <w:right w:val="none" w:sz="0" w:space="0" w:color="auto"/>
      </w:divBdr>
    </w:div>
    <w:div w:id="1791316354">
      <w:bodyDiv w:val="1"/>
      <w:marLeft w:val="0"/>
      <w:marRight w:val="0"/>
      <w:marTop w:val="0"/>
      <w:marBottom w:val="0"/>
      <w:divBdr>
        <w:top w:val="none" w:sz="0" w:space="0" w:color="auto"/>
        <w:left w:val="none" w:sz="0" w:space="0" w:color="auto"/>
        <w:bottom w:val="none" w:sz="0" w:space="0" w:color="auto"/>
        <w:right w:val="none" w:sz="0" w:space="0" w:color="auto"/>
      </w:divBdr>
    </w:div>
    <w:div w:id="1797479170">
      <w:bodyDiv w:val="1"/>
      <w:marLeft w:val="0"/>
      <w:marRight w:val="0"/>
      <w:marTop w:val="0"/>
      <w:marBottom w:val="0"/>
      <w:divBdr>
        <w:top w:val="none" w:sz="0" w:space="0" w:color="auto"/>
        <w:left w:val="none" w:sz="0" w:space="0" w:color="auto"/>
        <w:bottom w:val="none" w:sz="0" w:space="0" w:color="auto"/>
        <w:right w:val="none" w:sz="0" w:space="0" w:color="auto"/>
      </w:divBdr>
    </w:div>
    <w:div w:id="1798373514">
      <w:bodyDiv w:val="1"/>
      <w:marLeft w:val="0"/>
      <w:marRight w:val="0"/>
      <w:marTop w:val="0"/>
      <w:marBottom w:val="0"/>
      <w:divBdr>
        <w:top w:val="none" w:sz="0" w:space="0" w:color="auto"/>
        <w:left w:val="none" w:sz="0" w:space="0" w:color="auto"/>
        <w:bottom w:val="none" w:sz="0" w:space="0" w:color="auto"/>
        <w:right w:val="none" w:sz="0" w:space="0" w:color="auto"/>
      </w:divBdr>
    </w:div>
    <w:div w:id="1800877418">
      <w:bodyDiv w:val="1"/>
      <w:marLeft w:val="0"/>
      <w:marRight w:val="0"/>
      <w:marTop w:val="0"/>
      <w:marBottom w:val="0"/>
      <w:divBdr>
        <w:top w:val="none" w:sz="0" w:space="0" w:color="auto"/>
        <w:left w:val="none" w:sz="0" w:space="0" w:color="auto"/>
        <w:bottom w:val="none" w:sz="0" w:space="0" w:color="auto"/>
        <w:right w:val="none" w:sz="0" w:space="0" w:color="auto"/>
      </w:divBdr>
    </w:div>
    <w:div w:id="1805124970">
      <w:bodyDiv w:val="1"/>
      <w:marLeft w:val="0"/>
      <w:marRight w:val="0"/>
      <w:marTop w:val="0"/>
      <w:marBottom w:val="0"/>
      <w:divBdr>
        <w:top w:val="none" w:sz="0" w:space="0" w:color="auto"/>
        <w:left w:val="none" w:sz="0" w:space="0" w:color="auto"/>
        <w:bottom w:val="none" w:sz="0" w:space="0" w:color="auto"/>
        <w:right w:val="none" w:sz="0" w:space="0" w:color="auto"/>
      </w:divBdr>
    </w:div>
    <w:div w:id="1806658407">
      <w:bodyDiv w:val="1"/>
      <w:marLeft w:val="0"/>
      <w:marRight w:val="0"/>
      <w:marTop w:val="0"/>
      <w:marBottom w:val="0"/>
      <w:divBdr>
        <w:top w:val="none" w:sz="0" w:space="0" w:color="auto"/>
        <w:left w:val="none" w:sz="0" w:space="0" w:color="auto"/>
        <w:bottom w:val="none" w:sz="0" w:space="0" w:color="auto"/>
        <w:right w:val="none" w:sz="0" w:space="0" w:color="auto"/>
      </w:divBdr>
    </w:div>
    <w:div w:id="1815759228">
      <w:bodyDiv w:val="1"/>
      <w:marLeft w:val="0"/>
      <w:marRight w:val="0"/>
      <w:marTop w:val="0"/>
      <w:marBottom w:val="0"/>
      <w:divBdr>
        <w:top w:val="none" w:sz="0" w:space="0" w:color="auto"/>
        <w:left w:val="none" w:sz="0" w:space="0" w:color="auto"/>
        <w:bottom w:val="none" w:sz="0" w:space="0" w:color="auto"/>
        <w:right w:val="none" w:sz="0" w:space="0" w:color="auto"/>
      </w:divBdr>
    </w:div>
    <w:div w:id="1816559414">
      <w:bodyDiv w:val="1"/>
      <w:marLeft w:val="0"/>
      <w:marRight w:val="0"/>
      <w:marTop w:val="0"/>
      <w:marBottom w:val="0"/>
      <w:divBdr>
        <w:top w:val="none" w:sz="0" w:space="0" w:color="auto"/>
        <w:left w:val="none" w:sz="0" w:space="0" w:color="auto"/>
        <w:bottom w:val="none" w:sz="0" w:space="0" w:color="auto"/>
        <w:right w:val="none" w:sz="0" w:space="0" w:color="auto"/>
      </w:divBdr>
    </w:div>
    <w:div w:id="1818298659">
      <w:bodyDiv w:val="1"/>
      <w:marLeft w:val="0"/>
      <w:marRight w:val="0"/>
      <w:marTop w:val="0"/>
      <w:marBottom w:val="0"/>
      <w:divBdr>
        <w:top w:val="none" w:sz="0" w:space="0" w:color="auto"/>
        <w:left w:val="none" w:sz="0" w:space="0" w:color="auto"/>
        <w:bottom w:val="none" w:sz="0" w:space="0" w:color="auto"/>
        <w:right w:val="none" w:sz="0" w:space="0" w:color="auto"/>
      </w:divBdr>
    </w:div>
    <w:div w:id="1820145208">
      <w:bodyDiv w:val="1"/>
      <w:marLeft w:val="0"/>
      <w:marRight w:val="0"/>
      <w:marTop w:val="0"/>
      <w:marBottom w:val="0"/>
      <w:divBdr>
        <w:top w:val="none" w:sz="0" w:space="0" w:color="auto"/>
        <w:left w:val="none" w:sz="0" w:space="0" w:color="auto"/>
        <w:bottom w:val="none" w:sz="0" w:space="0" w:color="auto"/>
        <w:right w:val="none" w:sz="0" w:space="0" w:color="auto"/>
      </w:divBdr>
    </w:div>
    <w:div w:id="1826045056">
      <w:bodyDiv w:val="1"/>
      <w:marLeft w:val="0"/>
      <w:marRight w:val="0"/>
      <w:marTop w:val="0"/>
      <w:marBottom w:val="0"/>
      <w:divBdr>
        <w:top w:val="none" w:sz="0" w:space="0" w:color="auto"/>
        <w:left w:val="none" w:sz="0" w:space="0" w:color="auto"/>
        <w:bottom w:val="none" w:sz="0" w:space="0" w:color="auto"/>
        <w:right w:val="none" w:sz="0" w:space="0" w:color="auto"/>
      </w:divBdr>
    </w:div>
    <w:div w:id="1828938415">
      <w:bodyDiv w:val="1"/>
      <w:marLeft w:val="0"/>
      <w:marRight w:val="0"/>
      <w:marTop w:val="0"/>
      <w:marBottom w:val="0"/>
      <w:divBdr>
        <w:top w:val="none" w:sz="0" w:space="0" w:color="auto"/>
        <w:left w:val="none" w:sz="0" w:space="0" w:color="auto"/>
        <w:bottom w:val="none" w:sz="0" w:space="0" w:color="auto"/>
        <w:right w:val="none" w:sz="0" w:space="0" w:color="auto"/>
      </w:divBdr>
    </w:div>
    <w:div w:id="1836453335">
      <w:bodyDiv w:val="1"/>
      <w:marLeft w:val="0"/>
      <w:marRight w:val="0"/>
      <w:marTop w:val="0"/>
      <w:marBottom w:val="0"/>
      <w:divBdr>
        <w:top w:val="none" w:sz="0" w:space="0" w:color="auto"/>
        <w:left w:val="none" w:sz="0" w:space="0" w:color="auto"/>
        <w:bottom w:val="none" w:sz="0" w:space="0" w:color="auto"/>
        <w:right w:val="none" w:sz="0" w:space="0" w:color="auto"/>
      </w:divBdr>
    </w:div>
    <w:div w:id="1836799445">
      <w:bodyDiv w:val="1"/>
      <w:marLeft w:val="0"/>
      <w:marRight w:val="0"/>
      <w:marTop w:val="0"/>
      <w:marBottom w:val="0"/>
      <w:divBdr>
        <w:top w:val="none" w:sz="0" w:space="0" w:color="auto"/>
        <w:left w:val="none" w:sz="0" w:space="0" w:color="auto"/>
        <w:bottom w:val="none" w:sz="0" w:space="0" w:color="auto"/>
        <w:right w:val="none" w:sz="0" w:space="0" w:color="auto"/>
      </w:divBdr>
    </w:div>
    <w:div w:id="1849561870">
      <w:bodyDiv w:val="1"/>
      <w:marLeft w:val="0"/>
      <w:marRight w:val="0"/>
      <w:marTop w:val="0"/>
      <w:marBottom w:val="0"/>
      <w:divBdr>
        <w:top w:val="none" w:sz="0" w:space="0" w:color="auto"/>
        <w:left w:val="none" w:sz="0" w:space="0" w:color="auto"/>
        <w:bottom w:val="none" w:sz="0" w:space="0" w:color="auto"/>
        <w:right w:val="none" w:sz="0" w:space="0" w:color="auto"/>
      </w:divBdr>
    </w:div>
    <w:div w:id="1854219974">
      <w:bodyDiv w:val="1"/>
      <w:marLeft w:val="0"/>
      <w:marRight w:val="0"/>
      <w:marTop w:val="0"/>
      <w:marBottom w:val="0"/>
      <w:divBdr>
        <w:top w:val="none" w:sz="0" w:space="0" w:color="auto"/>
        <w:left w:val="none" w:sz="0" w:space="0" w:color="auto"/>
        <w:bottom w:val="none" w:sz="0" w:space="0" w:color="auto"/>
        <w:right w:val="none" w:sz="0" w:space="0" w:color="auto"/>
      </w:divBdr>
    </w:div>
    <w:div w:id="1858961278">
      <w:bodyDiv w:val="1"/>
      <w:marLeft w:val="0"/>
      <w:marRight w:val="0"/>
      <w:marTop w:val="0"/>
      <w:marBottom w:val="0"/>
      <w:divBdr>
        <w:top w:val="none" w:sz="0" w:space="0" w:color="auto"/>
        <w:left w:val="none" w:sz="0" w:space="0" w:color="auto"/>
        <w:bottom w:val="none" w:sz="0" w:space="0" w:color="auto"/>
        <w:right w:val="none" w:sz="0" w:space="0" w:color="auto"/>
      </w:divBdr>
    </w:div>
    <w:div w:id="1861431743">
      <w:bodyDiv w:val="1"/>
      <w:marLeft w:val="0"/>
      <w:marRight w:val="0"/>
      <w:marTop w:val="0"/>
      <w:marBottom w:val="0"/>
      <w:divBdr>
        <w:top w:val="none" w:sz="0" w:space="0" w:color="auto"/>
        <w:left w:val="none" w:sz="0" w:space="0" w:color="auto"/>
        <w:bottom w:val="none" w:sz="0" w:space="0" w:color="auto"/>
        <w:right w:val="none" w:sz="0" w:space="0" w:color="auto"/>
      </w:divBdr>
    </w:div>
    <w:div w:id="1863087316">
      <w:bodyDiv w:val="1"/>
      <w:marLeft w:val="0"/>
      <w:marRight w:val="0"/>
      <w:marTop w:val="0"/>
      <w:marBottom w:val="0"/>
      <w:divBdr>
        <w:top w:val="none" w:sz="0" w:space="0" w:color="auto"/>
        <w:left w:val="none" w:sz="0" w:space="0" w:color="auto"/>
        <w:bottom w:val="none" w:sz="0" w:space="0" w:color="auto"/>
        <w:right w:val="none" w:sz="0" w:space="0" w:color="auto"/>
      </w:divBdr>
    </w:div>
    <w:div w:id="1865166259">
      <w:bodyDiv w:val="1"/>
      <w:marLeft w:val="0"/>
      <w:marRight w:val="0"/>
      <w:marTop w:val="0"/>
      <w:marBottom w:val="0"/>
      <w:divBdr>
        <w:top w:val="none" w:sz="0" w:space="0" w:color="auto"/>
        <w:left w:val="none" w:sz="0" w:space="0" w:color="auto"/>
        <w:bottom w:val="none" w:sz="0" w:space="0" w:color="auto"/>
        <w:right w:val="none" w:sz="0" w:space="0" w:color="auto"/>
      </w:divBdr>
    </w:div>
    <w:div w:id="1875774076">
      <w:bodyDiv w:val="1"/>
      <w:marLeft w:val="0"/>
      <w:marRight w:val="0"/>
      <w:marTop w:val="0"/>
      <w:marBottom w:val="0"/>
      <w:divBdr>
        <w:top w:val="none" w:sz="0" w:space="0" w:color="auto"/>
        <w:left w:val="none" w:sz="0" w:space="0" w:color="auto"/>
        <w:bottom w:val="none" w:sz="0" w:space="0" w:color="auto"/>
        <w:right w:val="none" w:sz="0" w:space="0" w:color="auto"/>
      </w:divBdr>
    </w:div>
    <w:div w:id="1876503214">
      <w:bodyDiv w:val="1"/>
      <w:marLeft w:val="0"/>
      <w:marRight w:val="0"/>
      <w:marTop w:val="0"/>
      <w:marBottom w:val="0"/>
      <w:divBdr>
        <w:top w:val="none" w:sz="0" w:space="0" w:color="auto"/>
        <w:left w:val="none" w:sz="0" w:space="0" w:color="auto"/>
        <w:bottom w:val="none" w:sz="0" w:space="0" w:color="auto"/>
        <w:right w:val="none" w:sz="0" w:space="0" w:color="auto"/>
      </w:divBdr>
    </w:div>
    <w:div w:id="1878277457">
      <w:bodyDiv w:val="1"/>
      <w:marLeft w:val="0"/>
      <w:marRight w:val="0"/>
      <w:marTop w:val="0"/>
      <w:marBottom w:val="0"/>
      <w:divBdr>
        <w:top w:val="none" w:sz="0" w:space="0" w:color="auto"/>
        <w:left w:val="none" w:sz="0" w:space="0" w:color="auto"/>
        <w:bottom w:val="none" w:sz="0" w:space="0" w:color="auto"/>
        <w:right w:val="none" w:sz="0" w:space="0" w:color="auto"/>
      </w:divBdr>
    </w:div>
    <w:div w:id="1889341708">
      <w:bodyDiv w:val="1"/>
      <w:marLeft w:val="0"/>
      <w:marRight w:val="0"/>
      <w:marTop w:val="0"/>
      <w:marBottom w:val="0"/>
      <w:divBdr>
        <w:top w:val="none" w:sz="0" w:space="0" w:color="auto"/>
        <w:left w:val="none" w:sz="0" w:space="0" w:color="auto"/>
        <w:bottom w:val="none" w:sz="0" w:space="0" w:color="auto"/>
        <w:right w:val="none" w:sz="0" w:space="0" w:color="auto"/>
      </w:divBdr>
    </w:div>
    <w:div w:id="1889761275">
      <w:bodyDiv w:val="1"/>
      <w:marLeft w:val="0"/>
      <w:marRight w:val="0"/>
      <w:marTop w:val="0"/>
      <w:marBottom w:val="0"/>
      <w:divBdr>
        <w:top w:val="none" w:sz="0" w:space="0" w:color="auto"/>
        <w:left w:val="none" w:sz="0" w:space="0" w:color="auto"/>
        <w:bottom w:val="none" w:sz="0" w:space="0" w:color="auto"/>
        <w:right w:val="none" w:sz="0" w:space="0" w:color="auto"/>
      </w:divBdr>
    </w:div>
    <w:div w:id="1890459194">
      <w:bodyDiv w:val="1"/>
      <w:marLeft w:val="0"/>
      <w:marRight w:val="0"/>
      <w:marTop w:val="0"/>
      <w:marBottom w:val="0"/>
      <w:divBdr>
        <w:top w:val="none" w:sz="0" w:space="0" w:color="auto"/>
        <w:left w:val="none" w:sz="0" w:space="0" w:color="auto"/>
        <w:bottom w:val="none" w:sz="0" w:space="0" w:color="auto"/>
        <w:right w:val="none" w:sz="0" w:space="0" w:color="auto"/>
      </w:divBdr>
    </w:div>
    <w:div w:id="1891920379">
      <w:bodyDiv w:val="1"/>
      <w:marLeft w:val="0"/>
      <w:marRight w:val="0"/>
      <w:marTop w:val="0"/>
      <w:marBottom w:val="0"/>
      <w:divBdr>
        <w:top w:val="none" w:sz="0" w:space="0" w:color="auto"/>
        <w:left w:val="none" w:sz="0" w:space="0" w:color="auto"/>
        <w:bottom w:val="none" w:sz="0" w:space="0" w:color="auto"/>
        <w:right w:val="none" w:sz="0" w:space="0" w:color="auto"/>
      </w:divBdr>
    </w:div>
    <w:div w:id="1897424129">
      <w:bodyDiv w:val="1"/>
      <w:marLeft w:val="0"/>
      <w:marRight w:val="0"/>
      <w:marTop w:val="0"/>
      <w:marBottom w:val="0"/>
      <w:divBdr>
        <w:top w:val="none" w:sz="0" w:space="0" w:color="auto"/>
        <w:left w:val="none" w:sz="0" w:space="0" w:color="auto"/>
        <w:bottom w:val="none" w:sz="0" w:space="0" w:color="auto"/>
        <w:right w:val="none" w:sz="0" w:space="0" w:color="auto"/>
      </w:divBdr>
      <w:divsChild>
        <w:div w:id="1523400998">
          <w:marLeft w:val="0"/>
          <w:marRight w:val="0"/>
          <w:marTop w:val="0"/>
          <w:marBottom w:val="0"/>
          <w:divBdr>
            <w:top w:val="none" w:sz="0" w:space="0" w:color="auto"/>
            <w:left w:val="none" w:sz="0" w:space="0" w:color="auto"/>
            <w:bottom w:val="none" w:sz="0" w:space="0" w:color="auto"/>
            <w:right w:val="none" w:sz="0" w:space="0" w:color="auto"/>
          </w:divBdr>
        </w:div>
      </w:divsChild>
    </w:div>
    <w:div w:id="1900095059">
      <w:bodyDiv w:val="1"/>
      <w:marLeft w:val="0"/>
      <w:marRight w:val="0"/>
      <w:marTop w:val="0"/>
      <w:marBottom w:val="0"/>
      <w:divBdr>
        <w:top w:val="none" w:sz="0" w:space="0" w:color="auto"/>
        <w:left w:val="none" w:sz="0" w:space="0" w:color="auto"/>
        <w:bottom w:val="none" w:sz="0" w:space="0" w:color="auto"/>
        <w:right w:val="none" w:sz="0" w:space="0" w:color="auto"/>
      </w:divBdr>
    </w:div>
    <w:div w:id="1900165842">
      <w:bodyDiv w:val="1"/>
      <w:marLeft w:val="0"/>
      <w:marRight w:val="0"/>
      <w:marTop w:val="0"/>
      <w:marBottom w:val="0"/>
      <w:divBdr>
        <w:top w:val="none" w:sz="0" w:space="0" w:color="auto"/>
        <w:left w:val="none" w:sz="0" w:space="0" w:color="auto"/>
        <w:bottom w:val="none" w:sz="0" w:space="0" w:color="auto"/>
        <w:right w:val="none" w:sz="0" w:space="0" w:color="auto"/>
      </w:divBdr>
    </w:div>
    <w:div w:id="1905219274">
      <w:bodyDiv w:val="1"/>
      <w:marLeft w:val="0"/>
      <w:marRight w:val="0"/>
      <w:marTop w:val="0"/>
      <w:marBottom w:val="0"/>
      <w:divBdr>
        <w:top w:val="none" w:sz="0" w:space="0" w:color="auto"/>
        <w:left w:val="none" w:sz="0" w:space="0" w:color="auto"/>
        <w:bottom w:val="none" w:sz="0" w:space="0" w:color="auto"/>
        <w:right w:val="none" w:sz="0" w:space="0" w:color="auto"/>
      </w:divBdr>
    </w:div>
    <w:div w:id="1906720967">
      <w:bodyDiv w:val="1"/>
      <w:marLeft w:val="0"/>
      <w:marRight w:val="0"/>
      <w:marTop w:val="0"/>
      <w:marBottom w:val="0"/>
      <w:divBdr>
        <w:top w:val="none" w:sz="0" w:space="0" w:color="auto"/>
        <w:left w:val="none" w:sz="0" w:space="0" w:color="auto"/>
        <w:bottom w:val="none" w:sz="0" w:space="0" w:color="auto"/>
        <w:right w:val="none" w:sz="0" w:space="0" w:color="auto"/>
      </w:divBdr>
    </w:div>
    <w:div w:id="1909537393">
      <w:bodyDiv w:val="1"/>
      <w:marLeft w:val="0"/>
      <w:marRight w:val="0"/>
      <w:marTop w:val="0"/>
      <w:marBottom w:val="0"/>
      <w:divBdr>
        <w:top w:val="none" w:sz="0" w:space="0" w:color="auto"/>
        <w:left w:val="none" w:sz="0" w:space="0" w:color="auto"/>
        <w:bottom w:val="none" w:sz="0" w:space="0" w:color="auto"/>
        <w:right w:val="none" w:sz="0" w:space="0" w:color="auto"/>
      </w:divBdr>
    </w:div>
    <w:div w:id="1913272869">
      <w:bodyDiv w:val="1"/>
      <w:marLeft w:val="0"/>
      <w:marRight w:val="0"/>
      <w:marTop w:val="0"/>
      <w:marBottom w:val="0"/>
      <w:divBdr>
        <w:top w:val="none" w:sz="0" w:space="0" w:color="auto"/>
        <w:left w:val="none" w:sz="0" w:space="0" w:color="auto"/>
        <w:bottom w:val="none" w:sz="0" w:space="0" w:color="auto"/>
        <w:right w:val="none" w:sz="0" w:space="0" w:color="auto"/>
      </w:divBdr>
    </w:div>
    <w:div w:id="1916815253">
      <w:bodyDiv w:val="1"/>
      <w:marLeft w:val="0"/>
      <w:marRight w:val="0"/>
      <w:marTop w:val="0"/>
      <w:marBottom w:val="0"/>
      <w:divBdr>
        <w:top w:val="none" w:sz="0" w:space="0" w:color="auto"/>
        <w:left w:val="none" w:sz="0" w:space="0" w:color="auto"/>
        <w:bottom w:val="none" w:sz="0" w:space="0" w:color="auto"/>
        <w:right w:val="none" w:sz="0" w:space="0" w:color="auto"/>
      </w:divBdr>
    </w:div>
    <w:div w:id="1918703514">
      <w:bodyDiv w:val="1"/>
      <w:marLeft w:val="0"/>
      <w:marRight w:val="0"/>
      <w:marTop w:val="0"/>
      <w:marBottom w:val="0"/>
      <w:divBdr>
        <w:top w:val="none" w:sz="0" w:space="0" w:color="auto"/>
        <w:left w:val="none" w:sz="0" w:space="0" w:color="auto"/>
        <w:bottom w:val="none" w:sz="0" w:space="0" w:color="auto"/>
        <w:right w:val="none" w:sz="0" w:space="0" w:color="auto"/>
      </w:divBdr>
    </w:div>
    <w:div w:id="1921329027">
      <w:bodyDiv w:val="1"/>
      <w:marLeft w:val="0"/>
      <w:marRight w:val="0"/>
      <w:marTop w:val="0"/>
      <w:marBottom w:val="0"/>
      <w:divBdr>
        <w:top w:val="none" w:sz="0" w:space="0" w:color="auto"/>
        <w:left w:val="none" w:sz="0" w:space="0" w:color="auto"/>
        <w:bottom w:val="none" w:sz="0" w:space="0" w:color="auto"/>
        <w:right w:val="none" w:sz="0" w:space="0" w:color="auto"/>
      </w:divBdr>
    </w:div>
    <w:div w:id="1930044437">
      <w:bodyDiv w:val="1"/>
      <w:marLeft w:val="0"/>
      <w:marRight w:val="0"/>
      <w:marTop w:val="0"/>
      <w:marBottom w:val="0"/>
      <w:divBdr>
        <w:top w:val="none" w:sz="0" w:space="0" w:color="auto"/>
        <w:left w:val="none" w:sz="0" w:space="0" w:color="auto"/>
        <w:bottom w:val="none" w:sz="0" w:space="0" w:color="auto"/>
        <w:right w:val="none" w:sz="0" w:space="0" w:color="auto"/>
      </w:divBdr>
    </w:div>
    <w:div w:id="1933735674">
      <w:bodyDiv w:val="1"/>
      <w:marLeft w:val="0"/>
      <w:marRight w:val="0"/>
      <w:marTop w:val="0"/>
      <w:marBottom w:val="0"/>
      <w:divBdr>
        <w:top w:val="none" w:sz="0" w:space="0" w:color="auto"/>
        <w:left w:val="none" w:sz="0" w:space="0" w:color="auto"/>
        <w:bottom w:val="none" w:sz="0" w:space="0" w:color="auto"/>
        <w:right w:val="none" w:sz="0" w:space="0" w:color="auto"/>
      </w:divBdr>
    </w:div>
    <w:div w:id="1935238553">
      <w:bodyDiv w:val="1"/>
      <w:marLeft w:val="0"/>
      <w:marRight w:val="0"/>
      <w:marTop w:val="0"/>
      <w:marBottom w:val="0"/>
      <w:divBdr>
        <w:top w:val="none" w:sz="0" w:space="0" w:color="auto"/>
        <w:left w:val="none" w:sz="0" w:space="0" w:color="auto"/>
        <w:bottom w:val="none" w:sz="0" w:space="0" w:color="auto"/>
        <w:right w:val="none" w:sz="0" w:space="0" w:color="auto"/>
      </w:divBdr>
    </w:div>
    <w:div w:id="1938096439">
      <w:bodyDiv w:val="1"/>
      <w:marLeft w:val="0"/>
      <w:marRight w:val="0"/>
      <w:marTop w:val="0"/>
      <w:marBottom w:val="0"/>
      <w:divBdr>
        <w:top w:val="none" w:sz="0" w:space="0" w:color="auto"/>
        <w:left w:val="none" w:sz="0" w:space="0" w:color="auto"/>
        <w:bottom w:val="none" w:sz="0" w:space="0" w:color="auto"/>
        <w:right w:val="none" w:sz="0" w:space="0" w:color="auto"/>
      </w:divBdr>
    </w:div>
    <w:div w:id="1943220761">
      <w:bodyDiv w:val="1"/>
      <w:marLeft w:val="0"/>
      <w:marRight w:val="0"/>
      <w:marTop w:val="0"/>
      <w:marBottom w:val="0"/>
      <w:divBdr>
        <w:top w:val="none" w:sz="0" w:space="0" w:color="auto"/>
        <w:left w:val="none" w:sz="0" w:space="0" w:color="auto"/>
        <w:bottom w:val="none" w:sz="0" w:space="0" w:color="auto"/>
        <w:right w:val="none" w:sz="0" w:space="0" w:color="auto"/>
      </w:divBdr>
    </w:div>
    <w:div w:id="1943683397">
      <w:bodyDiv w:val="1"/>
      <w:marLeft w:val="0"/>
      <w:marRight w:val="0"/>
      <w:marTop w:val="0"/>
      <w:marBottom w:val="0"/>
      <w:divBdr>
        <w:top w:val="none" w:sz="0" w:space="0" w:color="auto"/>
        <w:left w:val="none" w:sz="0" w:space="0" w:color="auto"/>
        <w:bottom w:val="none" w:sz="0" w:space="0" w:color="auto"/>
        <w:right w:val="none" w:sz="0" w:space="0" w:color="auto"/>
      </w:divBdr>
    </w:div>
    <w:div w:id="1947615644">
      <w:bodyDiv w:val="1"/>
      <w:marLeft w:val="0"/>
      <w:marRight w:val="0"/>
      <w:marTop w:val="0"/>
      <w:marBottom w:val="0"/>
      <w:divBdr>
        <w:top w:val="none" w:sz="0" w:space="0" w:color="auto"/>
        <w:left w:val="none" w:sz="0" w:space="0" w:color="auto"/>
        <w:bottom w:val="none" w:sz="0" w:space="0" w:color="auto"/>
        <w:right w:val="none" w:sz="0" w:space="0" w:color="auto"/>
      </w:divBdr>
    </w:div>
    <w:div w:id="1951277323">
      <w:bodyDiv w:val="1"/>
      <w:marLeft w:val="0"/>
      <w:marRight w:val="0"/>
      <w:marTop w:val="0"/>
      <w:marBottom w:val="0"/>
      <w:divBdr>
        <w:top w:val="none" w:sz="0" w:space="0" w:color="auto"/>
        <w:left w:val="none" w:sz="0" w:space="0" w:color="auto"/>
        <w:bottom w:val="none" w:sz="0" w:space="0" w:color="auto"/>
        <w:right w:val="none" w:sz="0" w:space="0" w:color="auto"/>
      </w:divBdr>
      <w:divsChild>
        <w:div w:id="839348155">
          <w:marLeft w:val="0"/>
          <w:marRight w:val="0"/>
          <w:marTop w:val="0"/>
          <w:marBottom w:val="0"/>
          <w:divBdr>
            <w:top w:val="none" w:sz="0" w:space="0" w:color="auto"/>
            <w:left w:val="none" w:sz="0" w:space="0" w:color="auto"/>
            <w:bottom w:val="none" w:sz="0" w:space="0" w:color="auto"/>
            <w:right w:val="none" w:sz="0" w:space="0" w:color="auto"/>
          </w:divBdr>
          <w:divsChild>
            <w:div w:id="1622764700">
              <w:marLeft w:val="-225"/>
              <w:marRight w:val="-225"/>
              <w:marTop w:val="0"/>
              <w:marBottom w:val="0"/>
              <w:divBdr>
                <w:top w:val="none" w:sz="0" w:space="0" w:color="auto"/>
                <w:left w:val="none" w:sz="0" w:space="0" w:color="auto"/>
                <w:bottom w:val="none" w:sz="0" w:space="0" w:color="auto"/>
                <w:right w:val="none" w:sz="0" w:space="0" w:color="auto"/>
              </w:divBdr>
              <w:divsChild>
                <w:div w:id="3738908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0528470">
      <w:bodyDiv w:val="1"/>
      <w:marLeft w:val="0"/>
      <w:marRight w:val="0"/>
      <w:marTop w:val="0"/>
      <w:marBottom w:val="0"/>
      <w:divBdr>
        <w:top w:val="none" w:sz="0" w:space="0" w:color="auto"/>
        <w:left w:val="none" w:sz="0" w:space="0" w:color="auto"/>
        <w:bottom w:val="none" w:sz="0" w:space="0" w:color="auto"/>
        <w:right w:val="none" w:sz="0" w:space="0" w:color="auto"/>
      </w:divBdr>
    </w:div>
    <w:div w:id="1963608225">
      <w:bodyDiv w:val="1"/>
      <w:marLeft w:val="0"/>
      <w:marRight w:val="0"/>
      <w:marTop w:val="0"/>
      <w:marBottom w:val="0"/>
      <w:divBdr>
        <w:top w:val="none" w:sz="0" w:space="0" w:color="auto"/>
        <w:left w:val="none" w:sz="0" w:space="0" w:color="auto"/>
        <w:bottom w:val="none" w:sz="0" w:space="0" w:color="auto"/>
        <w:right w:val="none" w:sz="0" w:space="0" w:color="auto"/>
      </w:divBdr>
    </w:div>
    <w:div w:id="1971544662">
      <w:bodyDiv w:val="1"/>
      <w:marLeft w:val="0"/>
      <w:marRight w:val="0"/>
      <w:marTop w:val="0"/>
      <w:marBottom w:val="0"/>
      <w:divBdr>
        <w:top w:val="none" w:sz="0" w:space="0" w:color="auto"/>
        <w:left w:val="none" w:sz="0" w:space="0" w:color="auto"/>
        <w:bottom w:val="none" w:sz="0" w:space="0" w:color="auto"/>
        <w:right w:val="none" w:sz="0" w:space="0" w:color="auto"/>
      </w:divBdr>
    </w:div>
    <w:div w:id="1972976818">
      <w:bodyDiv w:val="1"/>
      <w:marLeft w:val="0"/>
      <w:marRight w:val="0"/>
      <w:marTop w:val="0"/>
      <w:marBottom w:val="0"/>
      <w:divBdr>
        <w:top w:val="none" w:sz="0" w:space="0" w:color="auto"/>
        <w:left w:val="none" w:sz="0" w:space="0" w:color="auto"/>
        <w:bottom w:val="none" w:sz="0" w:space="0" w:color="auto"/>
        <w:right w:val="none" w:sz="0" w:space="0" w:color="auto"/>
      </w:divBdr>
    </w:div>
    <w:div w:id="1989044858">
      <w:bodyDiv w:val="1"/>
      <w:marLeft w:val="0"/>
      <w:marRight w:val="0"/>
      <w:marTop w:val="0"/>
      <w:marBottom w:val="0"/>
      <w:divBdr>
        <w:top w:val="none" w:sz="0" w:space="0" w:color="auto"/>
        <w:left w:val="none" w:sz="0" w:space="0" w:color="auto"/>
        <w:bottom w:val="none" w:sz="0" w:space="0" w:color="auto"/>
        <w:right w:val="none" w:sz="0" w:space="0" w:color="auto"/>
      </w:divBdr>
    </w:div>
    <w:div w:id="1989358643">
      <w:bodyDiv w:val="1"/>
      <w:marLeft w:val="0"/>
      <w:marRight w:val="0"/>
      <w:marTop w:val="0"/>
      <w:marBottom w:val="0"/>
      <w:divBdr>
        <w:top w:val="none" w:sz="0" w:space="0" w:color="auto"/>
        <w:left w:val="none" w:sz="0" w:space="0" w:color="auto"/>
        <w:bottom w:val="none" w:sz="0" w:space="0" w:color="auto"/>
        <w:right w:val="none" w:sz="0" w:space="0" w:color="auto"/>
      </w:divBdr>
    </w:div>
    <w:div w:id="1994218437">
      <w:bodyDiv w:val="1"/>
      <w:marLeft w:val="0"/>
      <w:marRight w:val="0"/>
      <w:marTop w:val="0"/>
      <w:marBottom w:val="0"/>
      <w:divBdr>
        <w:top w:val="none" w:sz="0" w:space="0" w:color="auto"/>
        <w:left w:val="none" w:sz="0" w:space="0" w:color="auto"/>
        <w:bottom w:val="none" w:sz="0" w:space="0" w:color="auto"/>
        <w:right w:val="none" w:sz="0" w:space="0" w:color="auto"/>
      </w:divBdr>
    </w:div>
    <w:div w:id="1996955619">
      <w:bodyDiv w:val="1"/>
      <w:marLeft w:val="0"/>
      <w:marRight w:val="0"/>
      <w:marTop w:val="0"/>
      <w:marBottom w:val="0"/>
      <w:divBdr>
        <w:top w:val="none" w:sz="0" w:space="0" w:color="auto"/>
        <w:left w:val="none" w:sz="0" w:space="0" w:color="auto"/>
        <w:bottom w:val="none" w:sz="0" w:space="0" w:color="auto"/>
        <w:right w:val="none" w:sz="0" w:space="0" w:color="auto"/>
      </w:divBdr>
    </w:div>
    <w:div w:id="2006977042">
      <w:bodyDiv w:val="1"/>
      <w:marLeft w:val="0"/>
      <w:marRight w:val="0"/>
      <w:marTop w:val="0"/>
      <w:marBottom w:val="0"/>
      <w:divBdr>
        <w:top w:val="none" w:sz="0" w:space="0" w:color="auto"/>
        <w:left w:val="none" w:sz="0" w:space="0" w:color="auto"/>
        <w:bottom w:val="none" w:sz="0" w:space="0" w:color="auto"/>
        <w:right w:val="none" w:sz="0" w:space="0" w:color="auto"/>
      </w:divBdr>
    </w:div>
    <w:div w:id="2010087271">
      <w:bodyDiv w:val="1"/>
      <w:marLeft w:val="0"/>
      <w:marRight w:val="0"/>
      <w:marTop w:val="0"/>
      <w:marBottom w:val="0"/>
      <w:divBdr>
        <w:top w:val="none" w:sz="0" w:space="0" w:color="auto"/>
        <w:left w:val="none" w:sz="0" w:space="0" w:color="auto"/>
        <w:bottom w:val="none" w:sz="0" w:space="0" w:color="auto"/>
        <w:right w:val="none" w:sz="0" w:space="0" w:color="auto"/>
      </w:divBdr>
    </w:div>
    <w:div w:id="2018187940">
      <w:bodyDiv w:val="1"/>
      <w:marLeft w:val="0"/>
      <w:marRight w:val="0"/>
      <w:marTop w:val="0"/>
      <w:marBottom w:val="0"/>
      <w:divBdr>
        <w:top w:val="none" w:sz="0" w:space="0" w:color="auto"/>
        <w:left w:val="none" w:sz="0" w:space="0" w:color="auto"/>
        <w:bottom w:val="none" w:sz="0" w:space="0" w:color="auto"/>
        <w:right w:val="none" w:sz="0" w:space="0" w:color="auto"/>
      </w:divBdr>
    </w:div>
    <w:div w:id="2022581187">
      <w:bodyDiv w:val="1"/>
      <w:marLeft w:val="0"/>
      <w:marRight w:val="0"/>
      <w:marTop w:val="0"/>
      <w:marBottom w:val="0"/>
      <w:divBdr>
        <w:top w:val="none" w:sz="0" w:space="0" w:color="auto"/>
        <w:left w:val="none" w:sz="0" w:space="0" w:color="auto"/>
        <w:bottom w:val="none" w:sz="0" w:space="0" w:color="auto"/>
        <w:right w:val="none" w:sz="0" w:space="0" w:color="auto"/>
      </w:divBdr>
    </w:div>
    <w:div w:id="2023047708">
      <w:bodyDiv w:val="1"/>
      <w:marLeft w:val="0"/>
      <w:marRight w:val="0"/>
      <w:marTop w:val="0"/>
      <w:marBottom w:val="0"/>
      <w:divBdr>
        <w:top w:val="none" w:sz="0" w:space="0" w:color="auto"/>
        <w:left w:val="none" w:sz="0" w:space="0" w:color="auto"/>
        <w:bottom w:val="none" w:sz="0" w:space="0" w:color="auto"/>
        <w:right w:val="none" w:sz="0" w:space="0" w:color="auto"/>
      </w:divBdr>
    </w:div>
    <w:div w:id="2029482349">
      <w:bodyDiv w:val="1"/>
      <w:marLeft w:val="0"/>
      <w:marRight w:val="0"/>
      <w:marTop w:val="0"/>
      <w:marBottom w:val="0"/>
      <w:divBdr>
        <w:top w:val="none" w:sz="0" w:space="0" w:color="auto"/>
        <w:left w:val="none" w:sz="0" w:space="0" w:color="auto"/>
        <w:bottom w:val="none" w:sz="0" w:space="0" w:color="auto"/>
        <w:right w:val="none" w:sz="0" w:space="0" w:color="auto"/>
      </w:divBdr>
    </w:div>
    <w:div w:id="2031954709">
      <w:bodyDiv w:val="1"/>
      <w:marLeft w:val="0"/>
      <w:marRight w:val="0"/>
      <w:marTop w:val="0"/>
      <w:marBottom w:val="0"/>
      <w:divBdr>
        <w:top w:val="none" w:sz="0" w:space="0" w:color="auto"/>
        <w:left w:val="none" w:sz="0" w:space="0" w:color="auto"/>
        <w:bottom w:val="none" w:sz="0" w:space="0" w:color="auto"/>
        <w:right w:val="none" w:sz="0" w:space="0" w:color="auto"/>
      </w:divBdr>
    </w:div>
    <w:div w:id="2038499947">
      <w:bodyDiv w:val="1"/>
      <w:marLeft w:val="0"/>
      <w:marRight w:val="0"/>
      <w:marTop w:val="0"/>
      <w:marBottom w:val="0"/>
      <w:divBdr>
        <w:top w:val="none" w:sz="0" w:space="0" w:color="auto"/>
        <w:left w:val="none" w:sz="0" w:space="0" w:color="auto"/>
        <w:bottom w:val="none" w:sz="0" w:space="0" w:color="auto"/>
        <w:right w:val="none" w:sz="0" w:space="0" w:color="auto"/>
      </w:divBdr>
    </w:div>
    <w:div w:id="2039625747">
      <w:bodyDiv w:val="1"/>
      <w:marLeft w:val="0"/>
      <w:marRight w:val="0"/>
      <w:marTop w:val="0"/>
      <w:marBottom w:val="0"/>
      <w:divBdr>
        <w:top w:val="none" w:sz="0" w:space="0" w:color="auto"/>
        <w:left w:val="none" w:sz="0" w:space="0" w:color="auto"/>
        <w:bottom w:val="none" w:sz="0" w:space="0" w:color="auto"/>
        <w:right w:val="none" w:sz="0" w:space="0" w:color="auto"/>
      </w:divBdr>
    </w:div>
    <w:div w:id="2042388697">
      <w:bodyDiv w:val="1"/>
      <w:marLeft w:val="0"/>
      <w:marRight w:val="0"/>
      <w:marTop w:val="0"/>
      <w:marBottom w:val="0"/>
      <w:divBdr>
        <w:top w:val="none" w:sz="0" w:space="0" w:color="auto"/>
        <w:left w:val="none" w:sz="0" w:space="0" w:color="auto"/>
        <w:bottom w:val="none" w:sz="0" w:space="0" w:color="auto"/>
        <w:right w:val="none" w:sz="0" w:space="0" w:color="auto"/>
      </w:divBdr>
    </w:div>
    <w:div w:id="2048217040">
      <w:bodyDiv w:val="1"/>
      <w:marLeft w:val="0"/>
      <w:marRight w:val="0"/>
      <w:marTop w:val="0"/>
      <w:marBottom w:val="0"/>
      <w:divBdr>
        <w:top w:val="none" w:sz="0" w:space="0" w:color="auto"/>
        <w:left w:val="none" w:sz="0" w:space="0" w:color="auto"/>
        <w:bottom w:val="none" w:sz="0" w:space="0" w:color="auto"/>
        <w:right w:val="none" w:sz="0" w:space="0" w:color="auto"/>
      </w:divBdr>
    </w:div>
    <w:div w:id="2052991912">
      <w:bodyDiv w:val="1"/>
      <w:marLeft w:val="0"/>
      <w:marRight w:val="0"/>
      <w:marTop w:val="0"/>
      <w:marBottom w:val="0"/>
      <w:divBdr>
        <w:top w:val="none" w:sz="0" w:space="0" w:color="auto"/>
        <w:left w:val="none" w:sz="0" w:space="0" w:color="auto"/>
        <w:bottom w:val="none" w:sz="0" w:space="0" w:color="auto"/>
        <w:right w:val="none" w:sz="0" w:space="0" w:color="auto"/>
      </w:divBdr>
    </w:div>
    <w:div w:id="2082286063">
      <w:bodyDiv w:val="1"/>
      <w:marLeft w:val="0"/>
      <w:marRight w:val="0"/>
      <w:marTop w:val="0"/>
      <w:marBottom w:val="0"/>
      <w:divBdr>
        <w:top w:val="none" w:sz="0" w:space="0" w:color="auto"/>
        <w:left w:val="none" w:sz="0" w:space="0" w:color="auto"/>
        <w:bottom w:val="none" w:sz="0" w:space="0" w:color="auto"/>
        <w:right w:val="none" w:sz="0" w:space="0" w:color="auto"/>
      </w:divBdr>
    </w:div>
    <w:div w:id="2087149738">
      <w:bodyDiv w:val="1"/>
      <w:marLeft w:val="0"/>
      <w:marRight w:val="0"/>
      <w:marTop w:val="0"/>
      <w:marBottom w:val="0"/>
      <w:divBdr>
        <w:top w:val="none" w:sz="0" w:space="0" w:color="auto"/>
        <w:left w:val="none" w:sz="0" w:space="0" w:color="auto"/>
        <w:bottom w:val="none" w:sz="0" w:space="0" w:color="auto"/>
        <w:right w:val="none" w:sz="0" w:space="0" w:color="auto"/>
      </w:divBdr>
    </w:div>
    <w:div w:id="2088451308">
      <w:bodyDiv w:val="1"/>
      <w:marLeft w:val="0"/>
      <w:marRight w:val="0"/>
      <w:marTop w:val="0"/>
      <w:marBottom w:val="0"/>
      <w:divBdr>
        <w:top w:val="none" w:sz="0" w:space="0" w:color="auto"/>
        <w:left w:val="none" w:sz="0" w:space="0" w:color="auto"/>
        <w:bottom w:val="none" w:sz="0" w:space="0" w:color="auto"/>
        <w:right w:val="none" w:sz="0" w:space="0" w:color="auto"/>
      </w:divBdr>
    </w:div>
    <w:div w:id="2088723854">
      <w:bodyDiv w:val="1"/>
      <w:marLeft w:val="0"/>
      <w:marRight w:val="0"/>
      <w:marTop w:val="0"/>
      <w:marBottom w:val="0"/>
      <w:divBdr>
        <w:top w:val="none" w:sz="0" w:space="0" w:color="auto"/>
        <w:left w:val="none" w:sz="0" w:space="0" w:color="auto"/>
        <w:bottom w:val="none" w:sz="0" w:space="0" w:color="auto"/>
        <w:right w:val="none" w:sz="0" w:space="0" w:color="auto"/>
      </w:divBdr>
      <w:divsChild>
        <w:div w:id="114688270">
          <w:marLeft w:val="0"/>
          <w:marRight w:val="0"/>
          <w:marTop w:val="0"/>
          <w:marBottom w:val="0"/>
          <w:divBdr>
            <w:top w:val="none" w:sz="0" w:space="0" w:color="auto"/>
            <w:left w:val="none" w:sz="0" w:space="0" w:color="auto"/>
            <w:bottom w:val="none" w:sz="0" w:space="0" w:color="auto"/>
            <w:right w:val="none" w:sz="0" w:space="0" w:color="auto"/>
          </w:divBdr>
        </w:div>
      </w:divsChild>
    </w:div>
    <w:div w:id="2095935624">
      <w:bodyDiv w:val="1"/>
      <w:marLeft w:val="0"/>
      <w:marRight w:val="0"/>
      <w:marTop w:val="0"/>
      <w:marBottom w:val="0"/>
      <w:divBdr>
        <w:top w:val="none" w:sz="0" w:space="0" w:color="auto"/>
        <w:left w:val="none" w:sz="0" w:space="0" w:color="auto"/>
        <w:bottom w:val="none" w:sz="0" w:space="0" w:color="auto"/>
        <w:right w:val="none" w:sz="0" w:space="0" w:color="auto"/>
      </w:divBdr>
    </w:div>
    <w:div w:id="2109302953">
      <w:bodyDiv w:val="1"/>
      <w:marLeft w:val="0"/>
      <w:marRight w:val="0"/>
      <w:marTop w:val="0"/>
      <w:marBottom w:val="0"/>
      <w:divBdr>
        <w:top w:val="none" w:sz="0" w:space="0" w:color="auto"/>
        <w:left w:val="none" w:sz="0" w:space="0" w:color="auto"/>
        <w:bottom w:val="none" w:sz="0" w:space="0" w:color="auto"/>
        <w:right w:val="none" w:sz="0" w:space="0" w:color="auto"/>
      </w:divBdr>
    </w:div>
    <w:div w:id="2114746221">
      <w:bodyDiv w:val="1"/>
      <w:marLeft w:val="0"/>
      <w:marRight w:val="0"/>
      <w:marTop w:val="0"/>
      <w:marBottom w:val="0"/>
      <w:divBdr>
        <w:top w:val="none" w:sz="0" w:space="0" w:color="auto"/>
        <w:left w:val="none" w:sz="0" w:space="0" w:color="auto"/>
        <w:bottom w:val="none" w:sz="0" w:space="0" w:color="auto"/>
        <w:right w:val="none" w:sz="0" w:space="0" w:color="auto"/>
      </w:divBdr>
    </w:div>
    <w:div w:id="2117826445">
      <w:bodyDiv w:val="1"/>
      <w:marLeft w:val="0"/>
      <w:marRight w:val="0"/>
      <w:marTop w:val="0"/>
      <w:marBottom w:val="0"/>
      <w:divBdr>
        <w:top w:val="none" w:sz="0" w:space="0" w:color="auto"/>
        <w:left w:val="none" w:sz="0" w:space="0" w:color="auto"/>
        <w:bottom w:val="none" w:sz="0" w:space="0" w:color="auto"/>
        <w:right w:val="none" w:sz="0" w:space="0" w:color="auto"/>
      </w:divBdr>
    </w:div>
    <w:div w:id="2119985485">
      <w:bodyDiv w:val="1"/>
      <w:marLeft w:val="0"/>
      <w:marRight w:val="0"/>
      <w:marTop w:val="0"/>
      <w:marBottom w:val="0"/>
      <w:divBdr>
        <w:top w:val="none" w:sz="0" w:space="0" w:color="auto"/>
        <w:left w:val="none" w:sz="0" w:space="0" w:color="auto"/>
        <w:bottom w:val="none" w:sz="0" w:space="0" w:color="auto"/>
        <w:right w:val="none" w:sz="0" w:space="0" w:color="auto"/>
      </w:divBdr>
      <w:divsChild>
        <w:div w:id="1144470303">
          <w:marLeft w:val="-225"/>
          <w:marRight w:val="-225"/>
          <w:marTop w:val="0"/>
          <w:marBottom w:val="0"/>
          <w:divBdr>
            <w:top w:val="none" w:sz="0" w:space="0" w:color="auto"/>
            <w:left w:val="none" w:sz="0" w:space="0" w:color="auto"/>
            <w:bottom w:val="none" w:sz="0" w:space="0" w:color="auto"/>
            <w:right w:val="none" w:sz="0" w:space="0" w:color="auto"/>
          </w:divBdr>
          <w:divsChild>
            <w:div w:id="1987926714">
              <w:marLeft w:val="0"/>
              <w:marRight w:val="0"/>
              <w:marTop w:val="0"/>
              <w:marBottom w:val="0"/>
              <w:divBdr>
                <w:top w:val="none" w:sz="0" w:space="0" w:color="auto"/>
                <w:left w:val="none" w:sz="0" w:space="0" w:color="auto"/>
                <w:bottom w:val="none" w:sz="0" w:space="0" w:color="auto"/>
                <w:right w:val="none" w:sz="0" w:space="0" w:color="auto"/>
              </w:divBdr>
            </w:div>
          </w:divsChild>
        </w:div>
        <w:div w:id="2005427394">
          <w:marLeft w:val="-225"/>
          <w:marRight w:val="-225"/>
          <w:marTop w:val="0"/>
          <w:marBottom w:val="0"/>
          <w:divBdr>
            <w:top w:val="none" w:sz="0" w:space="0" w:color="auto"/>
            <w:left w:val="none" w:sz="0" w:space="0" w:color="auto"/>
            <w:bottom w:val="none" w:sz="0" w:space="0" w:color="auto"/>
            <w:right w:val="none" w:sz="0" w:space="0" w:color="auto"/>
          </w:divBdr>
          <w:divsChild>
            <w:div w:id="874074601">
              <w:marLeft w:val="0"/>
              <w:marRight w:val="0"/>
              <w:marTop w:val="0"/>
              <w:marBottom w:val="0"/>
              <w:divBdr>
                <w:top w:val="none" w:sz="0" w:space="0" w:color="auto"/>
                <w:left w:val="none" w:sz="0" w:space="0" w:color="auto"/>
                <w:bottom w:val="none" w:sz="0" w:space="0" w:color="auto"/>
                <w:right w:val="none" w:sz="0" w:space="0" w:color="auto"/>
              </w:divBdr>
              <w:divsChild>
                <w:div w:id="2143188815">
                  <w:marLeft w:val="0"/>
                  <w:marRight w:val="0"/>
                  <w:marTop w:val="0"/>
                  <w:marBottom w:val="0"/>
                  <w:divBdr>
                    <w:top w:val="none" w:sz="0" w:space="0" w:color="auto"/>
                    <w:left w:val="none" w:sz="0" w:space="0" w:color="auto"/>
                    <w:bottom w:val="none" w:sz="0" w:space="0" w:color="auto"/>
                    <w:right w:val="none" w:sz="0" w:space="0" w:color="auto"/>
                  </w:divBdr>
                  <w:divsChild>
                    <w:div w:id="1318420339">
                      <w:marLeft w:val="0"/>
                      <w:marRight w:val="0"/>
                      <w:marTop w:val="0"/>
                      <w:marBottom w:val="0"/>
                      <w:divBdr>
                        <w:top w:val="none" w:sz="0" w:space="0" w:color="auto"/>
                        <w:left w:val="none" w:sz="0" w:space="0" w:color="auto"/>
                        <w:bottom w:val="none" w:sz="0" w:space="0" w:color="auto"/>
                        <w:right w:val="none" w:sz="0" w:space="0" w:color="auto"/>
                      </w:divBdr>
                      <w:divsChild>
                        <w:div w:id="114981024">
                          <w:marLeft w:val="-225"/>
                          <w:marRight w:val="-225"/>
                          <w:marTop w:val="0"/>
                          <w:marBottom w:val="0"/>
                          <w:divBdr>
                            <w:top w:val="none" w:sz="0" w:space="0" w:color="auto"/>
                            <w:left w:val="none" w:sz="0" w:space="0" w:color="auto"/>
                            <w:bottom w:val="none" w:sz="0" w:space="0" w:color="auto"/>
                            <w:right w:val="none" w:sz="0" w:space="0" w:color="auto"/>
                          </w:divBdr>
                          <w:divsChild>
                            <w:div w:id="1576626297">
                              <w:marLeft w:val="0"/>
                              <w:marRight w:val="0"/>
                              <w:marTop w:val="0"/>
                              <w:marBottom w:val="0"/>
                              <w:divBdr>
                                <w:top w:val="none" w:sz="0" w:space="0" w:color="auto"/>
                                <w:left w:val="none" w:sz="0" w:space="0" w:color="auto"/>
                                <w:bottom w:val="none" w:sz="0" w:space="0" w:color="auto"/>
                                <w:right w:val="none" w:sz="0" w:space="0" w:color="auto"/>
                              </w:divBdr>
                              <w:divsChild>
                                <w:div w:id="17744001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126725761">
      <w:bodyDiv w:val="1"/>
      <w:marLeft w:val="0"/>
      <w:marRight w:val="0"/>
      <w:marTop w:val="0"/>
      <w:marBottom w:val="0"/>
      <w:divBdr>
        <w:top w:val="none" w:sz="0" w:space="0" w:color="auto"/>
        <w:left w:val="none" w:sz="0" w:space="0" w:color="auto"/>
        <w:bottom w:val="none" w:sz="0" w:space="0" w:color="auto"/>
        <w:right w:val="none" w:sz="0" w:space="0" w:color="auto"/>
      </w:divBdr>
    </w:div>
    <w:div w:id="2138136982">
      <w:bodyDiv w:val="1"/>
      <w:marLeft w:val="0"/>
      <w:marRight w:val="0"/>
      <w:marTop w:val="0"/>
      <w:marBottom w:val="0"/>
      <w:divBdr>
        <w:top w:val="none" w:sz="0" w:space="0" w:color="auto"/>
        <w:left w:val="none" w:sz="0" w:space="0" w:color="auto"/>
        <w:bottom w:val="none" w:sz="0" w:space="0" w:color="auto"/>
        <w:right w:val="none" w:sz="0" w:space="0" w:color="auto"/>
      </w:divBdr>
    </w:div>
    <w:div w:id="2139644187">
      <w:bodyDiv w:val="1"/>
      <w:marLeft w:val="0"/>
      <w:marRight w:val="0"/>
      <w:marTop w:val="0"/>
      <w:marBottom w:val="0"/>
      <w:divBdr>
        <w:top w:val="none" w:sz="0" w:space="0" w:color="auto"/>
        <w:left w:val="none" w:sz="0" w:space="0" w:color="auto"/>
        <w:bottom w:val="none" w:sz="0" w:space="0" w:color="auto"/>
        <w:right w:val="none" w:sz="0" w:space="0" w:color="auto"/>
      </w:divBdr>
    </w:div>
    <w:div w:id="214122218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3.png"/><Relationship Id="rId117" Type="http://schemas.openxmlformats.org/officeDocument/2006/relationships/footer" Target="footer7.xml"/><Relationship Id="rId21" Type="http://schemas.openxmlformats.org/officeDocument/2006/relationships/image" Target="media/image8.png"/><Relationship Id="rId42" Type="http://schemas.openxmlformats.org/officeDocument/2006/relationships/image" Target="media/image23.jpg"/><Relationship Id="rId47" Type="http://schemas.openxmlformats.org/officeDocument/2006/relationships/image" Target="media/image27.png"/><Relationship Id="rId63" Type="http://schemas.openxmlformats.org/officeDocument/2006/relationships/image" Target="media/image43.jpeg"/><Relationship Id="rId68" Type="http://schemas.openxmlformats.org/officeDocument/2006/relationships/image" Target="media/image48.jpeg"/><Relationship Id="rId84" Type="http://schemas.openxmlformats.org/officeDocument/2006/relationships/image" Target="media/image59.png"/><Relationship Id="rId89" Type="http://schemas.openxmlformats.org/officeDocument/2006/relationships/hyperlink" Target="https://amagavic.org.au/news/story/2021-victorian-museums-and-galleries-awards-winners-announced" TargetMode="External"/><Relationship Id="rId112" Type="http://schemas.openxmlformats.org/officeDocument/2006/relationships/header" Target="header4.xml"/><Relationship Id="rId133" Type="http://schemas.openxmlformats.org/officeDocument/2006/relationships/hyperlink" Target="https://www.facebook.com/cityofgreatergeelong/" TargetMode="External"/><Relationship Id="rId138" Type="http://schemas.openxmlformats.org/officeDocument/2006/relationships/image" Target="media/image81.png"/><Relationship Id="rId16" Type="http://schemas.openxmlformats.org/officeDocument/2006/relationships/image" Target="media/image5.jpg"/><Relationship Id="rId107" Type="http://schemas.openxmlformats.org/officeDocument/2006/relationships/footer" Target="footer2.xml"/><Relationship Id="rId11" Type="http://schemas.openxmlformats.org/officeDocument/2006/relationships/endnotes" Target="endnotes.xml"/><Relationship Id="rId32" Type="http://schemas.openxmlformats.org/officeDocument/2006/relationships/hyperlink" Target="https://www.geelongaustralia.com.au/news/item/8d98c951e4e300f.aspx" TargetMode="External"/><Relationship Id="rId37" Type="http://schemas.openxmlformats.org/officeDocument/2006/relationships/image" Target="media/image18.jpg"/><Relationship Id="rId53" Type="http://schemas.openxmlformats.org/officeDocument/2006/relationships/image" Target="media/image33.png"/><Relationship Id="rId58" Type="http://schemas.openxmlformats.org/officeDocument/2006/relationships/image" Target="media/image38.jpg"/><Relationship Id="rId74" Type="http://schemas.openxmlformats.org/officeDocument/2006/relationships/diagramQuickStyle" Target="diagrams/quickStyle1.xml"/><Relationship Id="rId79" Type="http://schemas.openxmlformats.org/officeDocument/2006/relationships/image" Target="media/image54.jpeg"/><Relationship Id="rId102" Type="http://schemas.openxmlformats.org/officeDocument/2006/relationships/image" Target="media/image71.png"/><Relationship Id="rId123" Type="http://schemas.openxmlformats.org/officeDocument/2006/relationships/footer" Target="footer9.xml"/><Relationship Id="rId128" Type="http://schemas.openxmlformats.org/officeDocument/2006/relationships/image" Target="media/image78.png"/><Relationship Id="rId144" Type="http://schemas.openxmlformats.org/officeDocument/2006/relationships/footer" Target="footer12.xml"/><Relationship Id="rId149" Type="http://schemas.microsoft.com/office/2020/10/relationships/intelligence" Target="intelligence2.xml"/><Relationship Id="rId5" Type="http://schemas.openxmlformats.org/officeDocument/2006/relationships/customXml" Target="../customXml/item5.xml"/><Relationship Id="rId90" Type="http://schemas.openxmlformats.org/officeDocument/2006/relationships/image" Target="media/image62.jpeg"/><Relationship Id="rId95" Type="http://schemas.openxmlformats.org/officeDocument/2006/relationships/hyperlink" Target="https://www.geelongaustralia.com.au/news/item/8d9f864acfb62a5.aspx" TargetMode="External"/><Relationship Id="rId22" Type="http://schemas.openxmlformats.org/officeDocument/2006/relationships/image" Target="media/image9.png"/><Relationship Id="rId27" Type="http://schemas.openxmlformats.org/officeDocument/2006/relationships/image" Target="media/image14.png"/><Relationship Id="rId43" Type="http://schemas.openxmlformats.org/officeDocument/2006/relationships/image" Target="media/image24.jpg"/><Relationship Id="rId48" Type="http://schemas.openxmlformats.org/officeDocument/2006/relationships/image" Target="media/image28.jpg"/><Relationship Id="rId64" Type="http://schemas.openxmlformats.org/officeDocument/2006/relationships/image" Target="media/image44.jpg"/><Relationship Id="rId69" Type="http://schemas.openxmlformats.org/officeDocument/2006/relationships/image" Target="media/image49.jpeg"/><Relationship Id="rId113" Type="http://schemas.openxmlformats.org/officeDocument/2006/relationships/header" Target="header5.xml"/><Relationship Id="rId118" Type="http://schemas.openxmlformats.org/officeDocument/2006/relationships/image" Target="media/image74.jpg"/><Relationship Id="rId134" Type="http://schemas.openxmlformats.org/officeDocument/2006/relationships/image" Target="media/image79.png"/><Relationship Id="rId139" Type="http://schemas.openxmlformats.org/officeDocument/2006/relationships/hyperlink" Target="https://www.linkedin.com/company/cityofgreatergeelong" TargetMode="External"/><Relationship Id="rId80" Type="http://schemas.openxmlformats.org/officeDocument/2006/relationships/image" Target="media/image55.jpeg"/><Relationship Id="rId85" Type="http://schemas.openxmlformats.org/officeDocument/2006/relationships/image" Target="cid:image008.png@01D4501A.B6520F70" TargetMode="External"/><Relationship Id="rId3" Type="http://schemas.openxmlformats.org/officeDocument/2006/relationships/customXml" Target="../customXml/item3.xml"/><Relationship Id="rId12" Type="http://schemas.openxmlformats.org/officeDocument/2006/relationships/image" Target="media/image1.jpg"/><Relationship Id="rId17" Type="http://schemas.openxmlformats.org/officeDocument/2006/relationships/chart" Target="charts/chart1.xml"/><Relationship Id="rId25" Type="http://schemas.openxmlformats.org/officeDocument/2006/relationships/image" Target="media/image12.png"/><Relationship Id="rId33" Type="http://schemas.openxmlformats.org/officeDocument/2006/relationships/hyperlink" Target="https://www.geelongaustralia.com.au/wellbeing/news/item/8d9246e666b47d4.aspx" TargetMode="External"/><Relationship Id="rId38" Type="http://schemas.openxmlformats.org/officeDocument/2006/relationships/image" Target="media/image19.jpg"/><Relationship Id="rId46" Type="http://schemas.openxmlformats.org/officeDocument/2006/relationships/image" Target="media/image26.png"/><Relationship Id="rId59" Type="http://schemas.openxmlformats.org/officeDocument/2006/relationships/image" Target="media/image39.png"/><Relationship Id="rId67" Type="http://schemas.openxmlformats.org/officeDocument/2006/relationships/image" Target="media/image47.jpeg"/><Relationship Id="rId103" Type="http://schemas.openxmlformats.org/officeDocument/2006/relationships/image" Target="media/image72.png"/><Relationship Id="rId108" Type="http://schemas.openxmlformats.org/officeDocument/2006/relationships/footer" Target="footer3.xml"/><Relationship Id="rId116" Type="http://schemas.openxmlformats.org/officeDocument/2006/relationships/header" Target="header6.xml"/><Relationship Id="rId124" Type="http://schemas.openxmlformats.org/officeDocument/2006/relationships/header" Target="header9.xml"/><Relationship Id="rId129" Type="http://schemas.openxmlformats.org/officeDocument/2006/relationships/hyperlink" Target="https://www.geelongaustralia.com.au/contact/default.aspx" TargetMode="External"/><Relationship Id="rId137" Type="http://schemas.openxmlformats.org/officeDocument/2006/relationships/hyperlink" Target="https://www.instagram.com/cityofgreatergeelong/" TargetMode="External"/><Relationship Id="rId20" Type="http://schemas.openxmlformats.org/officeDocument/2006/relationships/image" Target="media/image7.png"/><Relationship Id="rId41" Type="http://schemas.openxmlformats.org/officeDocument/2006/relationships/image" Target="media/image22.jpg"/><Relationship Id="rId54" Type="http://schemas.openxmlformats.org/officeDocument/2006/relationships/image" Target="media/image34.png"/><Relationship Id="rId62" Type="http://schemas.openxmlformats.org/officeDocument/2006/relationships/image" Target="media/image42.jpeg"/><Relationship Id="rId70" Type="http://schemas.openxmlformats.org/officeDocument/2006/relationships/image" Target="media/image50.jpeg"/><Relationship Id="rId75" Type="http://schemas.openxmlformats.org/officeDocument/2006/relationships/diagramColors" Target="diagrams/colors1.xml"/><Relationship Id="rId83" Type="http://schemas.openxmlformats.org/officeDocument/2006/relationships/image" Target="media/image58.png"/><Relationship Id="rId88" Type="http://schemas.openxmlformats.org/officeDocument/2006/relationships/image" Target="media/image61.png"/><Relationship Id="rId91" Type="http://schemas.openxmlformats.org/officeDocument/2006/relationships/image" Target="media/image63.jpeg"/><Relationship Id="rId96" Type="http://schemas.openxmlformats.org/officeDocument/2006/relationships/image" Target="media/image67.jpeg"/><Relationship Id="rId111" Type="http://schemas.openxmlformats.org/officeDocument/2006/relationships/image" Target="media/image73.png"/><Relationship Id="rId132" Type="http://schemas.openxmlformats.org/officeDocument/2006/relationships/hyperlink" Target="http://www.geelongaustralia.com.au" TargetMode="External"/><Relationship Id="rId140" Type="http://schemas.openxmlformats.org/officeDocument/2006/relationships/image" Target="media/image82.png"/><Relationship Id="rId145" Type="http://schemas.openxmlformats.org/officeDocument/2006/relationships/header" Target="header12.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image" Target="media/image4.jpg"/><Relationship Id="rId23" Type="http://schemas.openxmlformats.org/officeDocument/2006/relationships/image" Target="media/image10.png"/><Relationship Id="rId28" Type="http://schemas.openxmlformats.org/officeDocument/2006/relationships/image" Target="media/image15.png"/><Relationship Id="rId36" Type="http://schemas.openxmlformats.org/officeDocument/2006/relationships/image" Target="media/image17.png"/><Relationship Id="rId49" Type="http://schemas.openxmlformats.org/officeDocument/2006/relationships/image" Target="media/image29.jpeg"/><Relationship Id="rId57" Type="http://schemas.openxmlformats.org/officeDocument/2006/relationships/image" Target="media/image37.png"/><Relationship Id="rId106" Type="http://schemas.openxmlformats.org/officeDocument/2006/relationships/header" Target="header2.xml"/><Relationship Id="rId114" Type="http://schemas.openxmlformats.org/officeDocument/2006/relationships/footer" Target="footer5.xml"/><Relationship Id="rId119" Type="http://schemas.openxmlformats.org/officeDocument/2006/relationships/image" Target="media/image75.png"/><Relationship Id="rId127" Type="http://schemas.openxmlformats.org/officeDocument/2006/relationships/image" Target="media/image77.png"/><Relationship Id="rId10" Type="http://schemas.openxmlformats.org/officeDocument/2006/relationships/footnotes" Target="footnotes.xml"/><Relationship Id="rId31" Type="http://schemas.openxmlformats.org/officeDocument/2006/relationships/hyperlink" Target="https://www.geelongaustralia.com.au/news/item/8d9833156968c6a.aspx" TargetMode="External"/><Relationship Id="rId44" Type="http://schemas.openxmlformats.org/officeDocument/2006/relationships/image" Target="media/image25.png"/><Relationship Id="rId52" Type="http://schemas.openxmlformats.org/officeDocument/2006/relationships/image" Target="media/image32.png"/><Relationship Id="rId60" Type="http://schemas.openxmlformats.org/officeDocument/2006/relationships/image" Target="media/image40.jpeg"/><Relationship Id="rId65" Type="http://schemas.openxmlformats.org/officeDocument/2006/relationships/image" Target="media/image45.png"/><Relationship Id="rId73" Type="http://schemas.openxmlformats.org/officeDocument/2006/relationships/diagramLayout" Target="diagrams/layout1.xml"/><Relationship Id="rId78" Type="http://schemas.openxmlformats.org/officeDocument/2006/relationships/image" Target="media/image53.png"/><Relationship Id="rId81" Type="http://schemas.openxmlformats.org/officeDocument/2006/relationships/image" Target="media/image56.jpeg"/><Relationship Id="rId86" Type="http://schemas.openxmlformats.org/officeDocument/2006/relationships/image" Target="media/image60.png"/><Relationship Id="rId94" Type="http://schemas.openxmlformats.org/officeDocument/2006/relationships/image" Target="media/image66.png"/><Relationship Id="rId99" Type="http://schemas.openxmlformats.org/officeDocument/2006/relationships/hyperlink" Target="http://www.nieir.com.au/" TargetMode="External"/><Relationship Id="rId101" Type="http://schemas.openxmlformats.org/officeDocument/2006/relationships/image" Target="media/image70.png"/><Relationship Id="rId122" Type="http://schemas.openxmlformats.org/officeDocument/2006/relationships/footer" Target="footer8.xml"/><Relationship Id="rId130" Type="http://schemas.openxmlformats.org/officeDocument/2006/relationships/hyperlink" Target="https://www.grlc.vic.gov.au/locate" TargetMode="External"/><Relationship Id="rId135" Type="http://schemas.openxmlformats.org/officeDocument/2006/relationships/hyperlink" Target="https://twitter.com/GreaterGeelong" TargetMode="External"/><Relationship Id="rId143" Type="http://schemas.openxmlformats.org/officeDocument/2006/relationships/footer" Target="footer11.xml"/><Relationship Id="rId148"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2.jpg"/><Relationship Id="rId18" Type="http://schemas.openxmlformats.org/officeDocument/2006/relationships/chart" Target="charts/chart2.xml"/><Relationship Id="rId39" Type="http://schemas.openxmlformats.org/officeDocument/2006/relationships/image" Target="media/image20.jpg"/><Relationship Id="rId109" Type="http://schemas.openxmlformats.org/officeDocument/2006/relationships/header" Target="header3.xml"/><Relationship Id="rId34" Type="http://schemas.openxmlformats.org/officeDocument/2006/relationships/hyperlink" Target="https://www.geelongaustralia.com.au/sustainability/news/item/8d9609bcbf4e5b5.aspx" TargetMode="External"/><Relationship Id="rId50" Type="http://schemas.openxmlformats.org/officeDocument/2006/relationships/image" Target="media/image30.png"/><Relationship Id="rId55" Type="http://schemas.openxmlformats.org/officeDocument/2006/relationships/image" Target="media/image35.png"/><Relationship Id="rId76" Type="http://schemas.microsoft.com/office/2007/relationships/diagramDrawing" Target="diagrams/drawing1.xml"/><Relationship Id="rId97" Type="http://schemas.openxmlformats.org/officeDocument/2006/relationships/image" Target="media/image68.jpeg"/><Relationship Id="rId104" Type="http://schemas.openxmlformats.org/officeDocument/2006/relationships/hyperlink" Target="http://www.geelongaustralia.com.au" TargetMode="External"/><Relationship Id="rId120" Type="http://schemas.openxmlformats.org/officeDocument/2006/relationships/header" Target="header7.xml"/><Relationship Id="rId125" Type="http://schemas.openxmlformats.org/officeDocument/2006/relationships/footer" Target="footer10.xml"/><Relationship Id="rId141" Type="http://schemas.openxmlformats.org/officeDocument/2006/relationships/header" Target="header10.xml"/><Relationship Id="rId146" Type="http://schemas.openxmlformats.org/officeDocument/2006/relationships/footer" Target="footer13.xml"/><Relationship Id="rId7" Type="http://schemas.openxmlformats.org/officeDocument/2006/relationships/styles" Target="styles.xml"/><Relationship Id="rId71" Type="http://schemas.openxmlformats.org/officeDocument/2006/relationships/image" Target="media/image51.png"/><Relationship Id="rId92" Type="http://schemas.openxmlformats.org/officeDocument/2006/relationships/image" Target="media/image64.jpeg"/><Relationship Id="rId2" Type="http://schemas.openxmlformats.org/officeDocument/2006/relationships/customXml" Target="../customXml/item2.xml"/><Relationship Id="rId29" Type="http://schemas.openxmlformats.org/officeDocument/2006/relationships/image" Target="media/image16.jpeg"/><Relationship Id="rId24" Type="http://schemas.openxmlformats.org/officeDocument/2006/relationships/image" Target="media/image11.png"/><Relationship Id="rId40" Type="http://schemas.openxmlformats.org/officeDocument/2006/relationships/image" Target="media/image21.jpg"/><Relationship Id="rId45" Type="http://schemas.openxmlformats.org/officeDocument/2006/relationships/hyperlink" Target="https://www.geelongdataexchange.com.au/pages/weather-dashboard-v2/" TargetMode="External"/><Relationship Id="rId66" Type="http://schemas.openxmlformats.org/officeDocument/2006/relationships/image" Target="media/image46.jpeg"/><Relationship Id="rId87" Type="http://schemas.openxmlformats.org/officeDocument/2006/relationships/image" Target="cid:image007.png@01D4501A.B6520F70" TargetMode="External"/><Relationship Id="rId110" Type="http://schemas.openxmlformats.org/officeDocument/2006/relationships/footer" Target="footer4.xml"/><Relationship Id="rId115" Type="http://schemas.openxmlformats.org/officeDocument/2006/relationships/footer" Target="footer6.xml"/><Relationship Id="rId131" Type="http://schemas.openxmlformats.org/officeDocument/2006/relationships/hyperlink" Target="mailto:contactus@geelongcity.vic.gov.au" TargetMode="External"/><Relationship Id="rId136" Type="http://schemas.openxmlformats.org/officeDocument/2006/relationships/image" Target="media/image80.png"/><Relationship Id="rId61" Type="http://schemas.openxmlformats.org/officeDocument/2006/relationships/image" Target="media/image41.jpeg"/><Relationship Id="rId82" Type="http://schemas.openxmlformats.org/officeDocument/2006/relationships/image" Target="media/image57.png"/><Relationship Id="rId19" Type="http://schemas.openxmlformats.org/officeDocument/2006/relationships/image" Target="media/image6.png"/><Relationship Id="rId14" Type="http://schemas.openxmlformats.org/officeDocument/2006/relationships/image" Target="media/image3.jpeg"/><Relationship Id="rId30" Type="http://schemas.openxmlformats.org/officeDocument/2006/relationships/footer" Target="footer1.xml"/><Relationship Id="rId35" Type="http://schemas.openxmlformats.org/officeDocument/2006/relationships/hyperlink" Target="http://www.geelongaustralia.com.au" TargetMode="External"/><Relationship Id="rId56" Type="http://schemas.openxmlformats.org/officeDocument/2006/relationships/image" Target="media/image36.png"/><Relationship Id="rId77" Type="http://schemas.openxmlformats.org/officeDocument/2006/relationships/image" Target="media/image52.png"/><Relationship Id="rId100" Type="http://schemas.openxmlformats.org/officeDocument/2006/relationships/hyperlink" Target="http://home.id.com.au/about-us/" TargetMode="External"/><Relationship Id="rId105" Type="http://schemas.openxmlformats.org/officeDocument/2006/relationships/header" Target="header1.xml"/><Relationship Id="rId126" Type="http://schemas.openxmlformats.org/officeDocument/2006/relationships/image" Target="media/image76.png"/><Relationship Id="rId147" Type="http://schemas.openxmlformats.org/officeDocument/2006/relationships/fontTable" Target="fontTable.xml"/><Relationship Id="rId8" Type="http://schemas.openxmlformats.org/officeDocument/2006/relationships/settings" Target="settings.xml"/><Relationship Id="rId51" Type="http://schemas.openxmlformats.org/officeDocument/2006/relationships/image" Target="media/image31.png"/><Relationship Id="rId72" Type="http://schemas.openxmlformats.org/officeDocument/2006/relationships/diagramData" Target="diagrams/data1.xml"/><Relationship Id="rId93" Type="http://schemas.openxmlformats.org/officeDocument/2006/relationships/image" Target="media/image65.png"/><Relationship Id="rId98" Type="http://schemas.openxmlformats.org/officeDocument/2006/relationships/image" Target="media/image69.jpeg"/><Relationship Id="rId121" Type="http://schemas.openxmlformats.org/officeDocument/2006/relationships/header" Target="header8.xml"/><Relationship Id="rId142" Type="http://schemas.openxmlformats.org/officeDocument/2006/relationships/header" Target="header11.xml"/></Relationships>
</file>

<file path=word/_rels/footnotes.xml.rels><?xml version="1.0" encoding="UTF-8" standalone="yes"?>
<Relationships xmlns="http://schemas.openxmlformats.org/package/2006/relationships"><Relationship Id="rId3" Type="http://schemas.openxmlformats.org/officeDocument/2006/relationships/hyperlink" Target="http://home.id.com.au/about-us/" TargetMode="External"/><Relationship Id="rId2" Type="http://schemas.openxmlformats.org/officeDocument/2006/relationships/hyperlink" Target="http://www.nieir.com.au/" TargetMode="External"/><Relationship Id="rId1" Type="http://schemas.openxmlformats.org/officeDocument/2006/relationships/hyperlink" Target="https://home.id.com.au/about-us/"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5927882743173413"/>
          <c:y val="0.10416482553296291"/>
          <c:w val="0.56232127420410571"/>
          <c:h val="0.73743236097327758"/>
        </c:manualLayout>
      </c:layout>
      <c:doughnutChart>
        <c:varyColors val="1"/>
        <c:ser>
          <c:idx val="0"/>
          <c:order val="0"/>
          <c:dPt>
            <c:idx val="0"/>
            <c:bubble3D val="0"/>
            <c:spPr>
              <a:solidFill>
                <a:srgbClr val="00A57D"/>
              </a:solidFill>
              <a:ln w="19050">
                <a:solidFill>
                  <a:srgbClr val="00A57D"/>
                </a:solidFill>
              </a:ln>
              <a:effectLst/>
            </c:spPr>
            <c:extLst>
              <c:ext xmlns:c16="http://schemas.microsoft.com/office/drawing/2014/chart" uri="{C3380CC4-5D6E-409C-BE32-E72D297353CC}">
                <c16:uniqueId val="{00000001-2D78-4B51-87D3-FD6CF4CA52CF}"/>
              </c:ext>
            </c:extLst>
          </c:dPt>
          <c:dPt>
            <c:idx val="1"/>
            <c:bubble3D val="0"/>
            <c:spPr>
              <a:solidFill>
                <a:srgbClr val="FFD25B"/>
              </a:solidFill>
              <a:ln w="19050">
                <a:solidFill>
                  <a:srgbClr val="FFD25B"/>
                </a:solidFill>
              </a:ln>
              <a:effectLst/>
            </c:spPr>
            <c:extLst>
              <c:ext xmlns:c16="http://schemas.microsoft.com/office/drawing/2014/chart" uri="{C3380CC4-5D6E-409C-BE32-E72D297353CC}">
                <c16:uniqueId val="{00000003-2D78-4B51-87D3-FD6CF4CA52CF}"/>
              </c:ext>
            </c:extLst>
          </c:dPt>
          <c:dPt>
            <c:idx val="2"/>
            <c:bubble3D val="0"/>
            <c:spPr>
              <a:solidFill>
                <a:srgbClr val="E74020"/>
              </a:solidFill>
              <a:ln w="19050">
                <a:solidFill>
                  <a:srgbClr val="E74020"/>
                </a:solidFill>
              </a:ln>
              <a:effectLst/>
            </c:spPr>
            <c:extLst>
              <c:ext xmlns:c16="http://schemas.microsoft.com/office/drawing/2014/chart" uri="{C3380CC4-5D6E-409C-BE32-E72D297353CC}">
                <c16:uniqueId val="{00000005-2D78-4B51-87D3-FD6CF4CA52CF}"/>
              </c:ext>
            </c:extLst>
          </c:dPt>
          <c:dPt>
            <c:idx val="3"/>
            <c:bubble3D val="0"/>
            <c:spPr>
              <a:solidFill>
                <a:srgbClr val="F08374"/>
              </a:solidFill>
              <a:ln w="19050">
                <a:solidFill>
                  <a:srgbClr val="F08374"/>
                </a:solidFill>
              </a:ln>
              <a:effectLst/>
            </c:spPr>
            <c:extLst>
              <c:ext xmlns:c16="http://schemas.microsoft.com/office/drawing/2014/chart" uri="{C3380CC4-5D6E-409C-BE32-E72D297353CC}">
                <c16:uniqueId val="{00000007-2D78-4B51-87D3-FD6CF4CA52CF}"/>
              </c:ext>
            </c:extLst>
          </c:dPt>
          <c:dPt>
            <c:idx val="4"/>
            <c:bubble3D val="0"/>
            <c:spPr>
              <a:solidFill>
                <a:srgbClr val="A260A3"/>
              </a:solidFill>
              <a:ln w="19050">
                <a:solidFill>
                  <a:srgbClr val="A260A3"/>
                </a:solidFill>
              </a:ln>
              <a:effectLst/>
            </c:spPr>
            <c:extLst>
              <c:ext xmlns:c16="http://schemas.microsoft.com/office/drawing/2014/chart" uri="{C3380CC4-5D6E-409C-BE32-E72D297353CC}">
                <c16:uniqueId val="{00000009-2D78-4B51-87D3-FD6CF4CA52CF}"/>
              </c:ext>
            </c:extLst>
          </c:dPt>
          <c:dPt>
            <c:idx val="5"/>
            <c:bubble3D val="0"/>
            <c:spPr>
              <a:solidFill>
                <a:srgbClr val="7BA7AE"/>
              </a:solidFill>
              <a:ln w="19050">
                <a:solidFill>
                  <a:srgbClr val="7BA7AE"/>
                </a:solidFill>
              </a:ln>
              <a:effectLst/>
            </c:spPr>
            <c:extLst>
              <c:ext xmlns:c16="http://schemas.microsoft.com/office/drawing/2014/chart" uri="{C3380CC4-5D6E-409C-BE32-E72D297353CC}">
                <c16:uniqueId val="{0000000B-2D78-4B51-87D3-FD6CF4CA52CF}"/>
              </c:ext>
            </c:extLst>
          </c:dPt>
          <c:dPt>
            <c:idx val="6"/>
            <c:bubble3D val="0"/>
            <c:spPr>
              <a:solidFill>
                <a:srgbClr val="003361"/>
              </a:solidFill>
              <a:ln w="19050">
                <a:solidFill>
                  <a:srgbClr val="003361"/>
                </a:solidFill>
              </a:ln>
              <a:effectLst/>
            </c:spPr>
            <c:extLst>
              <c:ext xmlns:c16="http://schemas.microsoft.com/office/drawing/2014/chart" uri="{C3380CC4-5D6E-409C-BE32-E72D297353CC}">
                <c16:uniqueId val="{0000000D-2D78-4B51-87D3-FD6CF4CA52CF}"/>
              </c:ext>
            </c:extLst>
          </c:dPt>
          <c:dLbls>
            <c:dLbl>
              <c:idx val="0"/>
              <c:layout>
                <c:manualLayout>
                  <c:x val="0.14731673097158879"/>
                  <c:y val="-8.2796688132474705E-2"/>
                </c:manualLayout>
              </c:layou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1-2D78-4B51-87D3-FD6CF4CA52CF}"/>
                </c:ext>
              </c:extLst>
            </c:dLbl>
            <c:dLbl>
              <c:idx val="1"/>
              <c:layout>
                <c:manualLayout>
                  <c:x val="0.17713096937944139"/>
                  <c:y val="-3.2198349861281138E-2"/>
                </c:manualLayout>
              </c:layout>
              <c:showLegendKey val="0"/>
              <c:showVal val="0"/>
              <c:showCatName val="1"/>
              <c:showSerName val="0"/>
              <c:showPercent val="1"/>
              <c:showBubbleSize val="0"/>
              <c:separator> </c:separator>
              <c:extLst>
                <c:ext xmlns:c15="http://schemas.microsoft.com/office/drawing/2012/chart" uri="{CE6537A1-D6FC-4f65-9D91-7224C49458BB}">
                  <c15:layout>
                    <c:manualLayout>
                      <c:w val="0.27020357548256307"/>
                      <c:h val="0.16538656563973661"/>
                    </c:manualLayout>
                  </c15:layout>
                </c:ext>
                <c:ext xmlns:c16="http://schemas.microsoft.com/office/drawing/2014/chart" uri="{C3380CC4-5D6E-409C-BE32-E72D297353CC}">
                  <c16:uniqueId val="{00000003-2D78-4B51-87D3-FD6CF4CA52CF}"/>
                </c:ext>
              </c:extLst>
            </c:dLbl>
            <c:dLbl>
              <c:idx val="2"/>
              <c:layout>
                <c:manualLayout>
                  <c:x val="0.1823921431076814"/>
                  <c:y val="-1.3799448022079202E-2"/>
                </c:manualLayout>
              </c:layou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5-2D78-4B51-87D3-FD6CF4CA52CF}"/>
                </c:ext>
              </c:extLst>
            </c:dLbl>
            <c:dLbl>
              <c:idx val="3"/>
              <c:layout>
                <c:manualLayout>
                  <c:x val="0.20168361978253233"/>
                  <c:y val="1.8399264029438821E-2"/>
                </c:manualLayout>
              </c:layout>
              <c:showLegendKey val="0"/>
              <c:showVal val="0"/>
              <c:showCatName val="1"/>
              <c:showSerName val="0"/>
              <c:showPercent val="1"/>
              <c:showBubbleSize val="0"/>
              <c:separator> </c:separator>
              <c:extLst>
                <c:ext xmlns:c15="http://schemas.microsoft.com/office/drawing/2012/chart" uri="{CE6537A1-D6FC-4f65-9D91-7224C49458BB}">
                  <c15:layout>
                    <c:manualLayout>
                      <c:w val="0.26520519116099617"/>
                      <c:h val="0.11485740570377186"/>
                    </c:manualLayout>
                  </c15:layout>
                </c:ext>
                <c:ext xmlns:c16="http://schemas.microsoft.com/office/drawing/2014/chart" uri="{C3380CC4-5D6E-409C-BE32-E72D297353CC}">
                  <c16:uniqueId val="{00000007-2D78-4B51-87D3-FD6CF4CA52CF}"/>
                </c:ext>
              </c:extLst>
            </c:dLbl>
            <c:dLbl>
              <c:idx val="4"/>
              <c:layout>
                <c:manualLayout>
                  <c:x val="0.22097509645738336"/>
                  <c:y val="0.12419521329383044"/>
                </c:manualLayout>
              </c:layout>
              <c:numFmt formatCode="0.0%" sourceLinked="0"/>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1"/>
              <c:showSerName val="0"/>
              <c:showPercent val="1"/>
              <c:showBubbleSize val="0"/>
              <c:separator> </c:separator>
              <c:extLst>
                <c:ext xmlns:c15="http://schemas.microsoft.com/office/drawing/2012/chart" uri="{CE6537A1-D6FC-4f65-9D91-7224C49458BB}">
                  <c15:layout>
                    <c:manualLayout>
                      <c:w val="0.31967730620834794"/>
                      <c:h val="0.10098914153670072"/>
                    </c:manualLayout>
                  </c15:layout>
                </c:ext>
                <c:ext xmlns:c16="http://schemas.microsoft.com/office/drawing/2014/chart" uri="{C3380CC4-5D6E-409C-BE32-E72D297353CC}">
                  <c16:uniqueId val="{00000009-2D78-4B51-87D3-FD6CF4CA52CF}"/>
                </c:ext>
              </c:extLst>
            </c:dLbl>
            <c:dLbl>
              <c:idx val="5"/>
              <c:layout>
                <c:manualLayout>
                  <c:x val="0.12276394247632409"/>
                  <c:y val="0.19319227230910763"/>
                </c:manualLayout>
              </c:layou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B-2D78-4B51-87D3-FD6CF4CA52CF}"/>
                </c:ext>
              </c:extLst>
            </c:dLbl>
            <c:dLbl>
              <c:idx val="6"/>
              <c:layout>
                <c:manualLayout>
                  <c:x val="-8.7688530340231496E-2"/>
                  <c:y val="0.2437902483900643"/>
                </c:manualLayout>
              </c:layou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D-2D78-4B51-87D3-FD6CF4CA52CF}"/>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'Council Plan'!$A$41:$A$47</c:f>
              <c:strCache>
                <c:ptCount val="7"/>
                <c:pt idx="0">
                  <c:v>On track</c:v>
                </c:pt>
                <c:pt idx="1">
                  <c:v>Needs Improvement </c:v>
                </c:pt>
                <c:pt idx="2">
                  <c:v>Off track </c:v>
                </c:pt>
                <c:pt idx="3">
                  <c:v>Off track COVID-19 </c:v>
                </c:pt>
                <c:pt idx="4">
                  <c:v>Not proceeding</c:v>
                </c:pt>
                <c:pt idx="5">
                  <c:v>Not started </c:v>
                </c:pt>
                <c:pt idx="6">
                  <c:v>Complete </c:v>
                </c:pt>
              </c:strCache>
            </c:strRef>
          </c:cat>
          <c:val>
            <c:numRef>
              <c:f>'Council Plan'!$B$41:$B$47</c:f>
              <c:numCache>
                <c:formatCode>General</c:formatCode>
                <c:ptCount val="7"/>
                <c:pt idx="0">
                  <c:v>17</c:v>
                </c:pt>
                <c:pt idx="1">
                  <c:v>5</c:v>
                </c:pt>
                <c:pt idx="2">
                  <c:v>7</c:v>
                </c:pt>
                <c:pt idx="3">
                  <c:v>1</c:v>
                </c:pt>
                <c:pt idx="4">
                  <c:v>3</c:v>
                </c:pt>
                <c:pt idx="5">
                  <c:v>1</c:v>
                </c:pt>
                <c:pt idx="6">
                  <c:v>51</c:v>
                </c:pt>
              </c:numCache>
            </c:numRef>
          </c:val>
          <c:extLst>
            <c:ext xmlns:c16="http://schemas.microsoft.com/office/drawing/2014/chart" uri="{C3380CC4-5D6E-409C-BE32-E72D297353CC}">
              <c16:uniqueId val="{0000000E-2D78-4B51-87D3-FD6CF4CA52CF}"/>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5927882743173413"/>
          <c:y val="0.10416482553296291"/>
          <c:w val="0.56232127420410571"/>
          <c:h val="0.73743236097327758"/>
        </c:manualLayout>
      </c:layout>
      <c:doughnutChart>
        <c:varyColors val="1"/>
        <c:ser>
          <c:idx val="0"/>
          <c:order val="0"/>
          <c:dPt>
            <c:idx val="0"/>
            <c:bubble3D val="0"/>
            <c:spPr>
              <a:solidFill>
                <a:srgbClr val="00A57D"/>
              </a:solidFill>
              <a:ln w="19050">
                <a:solidFill>
                  <a:srgbClr val="00A57D"/>
                </a:solidFill>
              </a:ln>
              <a:effectLst/>
            </c:spPr>
            <c:extLst>
              <c:ext xmlns:c16="http://schemas.microsoft.com/office/drawing/2014/chart" uri="{C3380CC4-5D6E-409C-BE32-E72D297353CC}">
                <c16:uniqueId val="{00000001-C301-4349-9B1A-8FCE901C5ACE}"/>
              </c:ext>
            </c:extLst>
          </c:dPt>
          <c:dPt>
            <c:idx val="1"/>
            <c:bubble3D val="0"/>
            <c:spPr>
              <a:solidFill>
                <a:srgbClr val="E74020"/>
              </a:solidFill>
              <a:ln w="19050">
                <a:solidFill>
                  <a:srgbClr val="E74020"/>
                </a:solidFill>
              </a:ln>
              <a:effectLst/>
            </c:spPr>
            <c:extLst>
              <c:ext xmlns:c16="http://schemas.microsoft.com/office/drawing/2014/chart" uri="{C3380CC4-5D6E-409C-BE32-E72D297353CC}">
                <c16:uniqueId val="{00000003-C301-4349-9B1A-8FCE901C5ACE}"/>
              </c:ext>
            </c:extLst>
          </c:dPt>
          <c:dPt>
            <c:idx val="2"/>
            <c:bubble3D val="0"/>
            <c:spPr>
              <a:solidFill>
                <a:srgbClr val="003361"/>
              </a:solidFill>
              <a:ln w="19050">
                <a:solidFill>
                  <a:srgbClr val="003361"/>
                </a:solidFill>
              </a:ln>
              <a:effectLst/>
            </c:spPr>
            <c:extLst>
              <c:ext xmlns:c16="http://schemas.microsoft.com/office/drawing/2014/chart" uri="{C3380CC4-5D6E-409C-BE32-E72D297353CC}">
                <c16:uniqueId val="{00000005-C301-4349-9B1A-8FCE901C5ACE}"/>
              </c:ext>
            </c:extLst>
          </c:dPt>
          <c:dLbls>
            <c:dLbl>
              <c:idx val="0"/>
              <c:layout>
                <c:manualLayout>
                  <c:x val="0.14111836302698888"/>
                  <c:y val="-0.11612326931665927"/>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C301-4349-9B1A-8FCE901C5ACE}"/>
                </c:ext>
              </c:extLst>
            </c:dLbl>
            <c:dLbl>
              <c:idx val="1"/>
              <c:layout>
                <c:manualLayout>
                  <c:x val="0.12700652672429"/>
                  <c:y val="0.12952210808396605"/>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C301-4349-9B1A-8FCE901C5ACE}"/>
                </c:ext>
              </c:extLst>
            </c:dLbl>
            <c:dLbl>
              <c:idx val="2"/>
              <c:layout>
                <c:manualLayout>
                  <c:x val="-5.9975304286470271E-2"/>
                  <c:y val="0.3573023671281822"/>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C301-4349-9B1A-8FCE901C5ACE}"/>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'Council Plan'!$A$41:$A$43</c:f>
              <c:strCache>
                <c:ptCount val="3"/>
                <c:pt idx="0">
                  <c:v>On track</c:v>
                </c:pt>
                <c:pt idx="1">
                  <c:v>Off track</c:v>
                </c:pt>
                <c:pt idx="2">
                  <c:v>Complete </c:v>
                </c:pt>
              </c:strCache>
            </c:strRef>
          </c:cat>
          <c:val>
            <c:numRef>
              <c:f>'Council Plan'!$B$41:$B$43</c:f>
              <c:numCache>
                <c:formatCode>General</c:formatCode>
                <c:ptCount val="3"/>
                <c:pt idx="0">
                  <c:v>5</c:v>
                </c:pt>
                <c:pt idx="1">
                  <c:v>1</c:v>
                </c:pt>
                <c:pt idx="2">
                  <c:v>6</c:v>
                </c:pt>
              </c:numCache>
            </c:numRef>
          </c:val>
          <c:extLst>
            <c:ext xmlns:c16="http://schemas.microsoft.com/office/drawing/2014/chart" uri="{C3380CC4-5D6E-409C-BE32-E72D297353CC}">
              <c16:uniqueId val="{00000006-C301-4349-9B1A-8FCE901C5ACE}"/>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89B1E57C-13B1-4A7C-8194-132F7775AFB0}" type="doc">
      <dgm:prSet loTypeId="urn:microsoft.com/office/officeart/2005/8/layout/orgChart1" loCatId="hierarchy" qsTypeId="urn:microsoft.com/office/officeart/2005/8/quickstyle/simple1" qsCatId="simple" csTypeId="urn:microsoft.com/office/officeart/2005/8/colors/accent1_5" csCatId="accent1" phldr="1"/>
      <dgm:spPr/>
      <dgm:t>
        <a:bodyPr/>
        <a:lstStyle/>
        <a:p>
          <a:endParaRPr lang="en-US"/>
        </a:p>
      </dgm:t>
    </dgm:pt>
    <dgm:pt modelId="{22031F1E-D8B6-49BC-A498-32310D2500BD}">
      <dgm:prSet phldrT="[Text]" custT="1"/>
      <dgm:spPr>
        <a:solidFill>
          <a:srgbClr val="03488E">
            <a:alpha val="80000"/>
          </a:srgbClr>
        </a:solidFill>
      </dgm:spPr>
      <dgm:t>
        <a:bodyPr/>
        <a:lstStyle/>
        <a:p>
          <a:r>
            <a:rPr lang="en-US" sz="1000" b="1" baseline="-25000">
              <a:latin typeface="Arial" panose="020B0604020202020204" pitchFamily="34" charset="0"/>
              <a:cs typeface="Arial" panose="020B0604020202020204" pitchFamily="34" charset="0"/>
            </a:rPr>
            <a:t>Chief Executive Office</a:t>
          </a:r>
        </a:p>
      </dgm:t>
    </dgm:pt>
    <dgm:pt modelId="{83211295-A195-40D2-8641-D94CC5327804}" type="parTrans" cxnId="{259DB619-B348-4395-B243-49F52DDAF7B8}">
      <dgm:prSet/>
      <dgm:spPr/>
      <dgm:t>
        <a:bodyPr/>
        <a:lstStyle/>
        <a:p>
          <a:endParaRPr lang="en-US" sz="1000"/>
        </a:p>
      </dgm:t>
    </dgm:pt>
    <dgm:pt modelId="{96D278FC-DDDE-42EB-9074-B6B1E0E4ECB9}" type="sibTrans" cxnId="{259DB619-B348-4395-B243-49F52DDAF7B8}">
      <dgm:prSet/>
      <dgm:spPr/>
      <dgm:t>
        <a:bodyPr/>
        <a:lstStyle/>
        <a:p>
          <a:endParaRPr lang="en-US" sz="1000"/>
        </a:p>
      </dgm:t>
    </dgm:pt>
    <dgm:pt modelId="{1C9C8E69-78BB-4945-9BF4-C343C9F80D2C}">
      <dgm:prSet phldrT="[Text]" custT="1"/>
      <dgm:spPr>
        <a:solidFill>
          <a:srgbClr val="03488E">
            <a:alpha val="70000"/>
          </a:srgbClr>
        </a:solidFill>
      </dgm:spPr>
      <dgm:t>
        <a:bodyPr/>
        <a:lstStyle/>
        <a:p>
          <a:r>
            <a:rPr lang="en-US" sz="1000" b="1" baseline="-25000">
              <a:latin typeface="Arial" panose="020B0604020202020204" pitchFamily="34" charset="0"/>
              <a:cs typeface="Arial" panose="020B0604020202020204" pitchFamily="34" charset="0"/>
            </a:rPr>
            <a:t>City Planning &amp; Economy</a:t>
          </a:r>
        </a:p>
      </dgm:t>
    </dgm:pt>
    <dgm:pt modelId="{721C35F7-2194-4AE6-899E-DF8FD7591D14}" type="parTrans" cxnId="{8CC13A54-ECB0-476E-ABB7-14A940FC320D}">
      <dgm:prSet/>
      <dgm:spPr/>
      <dgm:t>
        <a:bodyPr/>
        <a:lstStyle/>
        <a:p>
          <a:endParaRPr lang="en-US" sz="1000"/>
        </a:p>
      </dgm:t>
    </dgm:pt>
    <dgm:pt modelId="{F3C4830E-08F9-4FC3-8AC5-D66D8928E956}" type="sibTrans" cxnId="{8CC13A54-ECB0-476E-ABB7-14A940FC320D}">
      <dgm:prSet/>
      <dgm:spPr/>
      <dgm:t>
        <a:bodyPr/>
        <a:lstStyle/>
        <a:p>
          <a:endParaRPr lang="en-US" sz="1000"/>
        </a:p>
      </dgm:t>
    </dgm:pt>
    <dgm:pt modelId="{9789BE6A-ADB5-40F5-8B81-EBC74BF3AF6C}">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 Business Process Improvement</a:t>
          </a:r>
        </a:p>
      </dgm:t>
    </dgm:pt>
    <dgm:pt modelId="{F6816AB4-8AF7-4C14-A2DB-6EB192C76B1B}" type="parTrans" cxnId="{C465D31F-073A-45B3-AE28-4A05D8E911C8}">
      <dgm:prSet/>
      <dgm:spPr/>
      <dgm:t>
        <a:bodyPr/>
        <a:lstStyle/>
        <a:p>
          <a:endParaRPr lang="en-US" sz="1000"/>
        </a:p>
      </dgm:t>
    </dgm:pt>
    <dgm:pt modelId="{E6ADBF76-8DC3-460B-B9F8-3177940796FF}" type="sibTrans" cxnId="{C465D31F-073A-45B3-AE28-4A05D8E911C8}">
      <dgm:prSet/>
      <dgm:spPr/>
      <dgm:t>
        <a:bodyPr/>
        <a:lstStyle/>
        <a:p>
          <a:endParaRPr lang="en-US" sz="1000"/>
        </a:p>
      </dgm:t>
    </dgm:pt>
    <dgm:pt modelId="{FFDFF996-2393-40A4-9F8E-E9723F05D045}">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Enterprise Change Management Office</a:t>
          </a:r>
        </a:p>
      </dgm:t>
    </dgm:pt>
    <dgm:pt modelId="{FE403A5B-4BB6-4BFB-BBC1-83258806DAEE}" type="parTrans" cxnId="{43D01F91-FD0A-468F-B9C7-ECF25F01BDCE}">
      <dgm:prSet/>
      <dgm:spPr/>
      <dgm:t>
        <a:bodyPr/>
        <a:lstStyle/>
        <a:p>
          <a:endParaRPr lang="en-US" sz="1000"/>
        </a:p>
      </dgm:t>
    </dgm:pt>
    <dgm:pt modelId="{C7A97AEE-2548-427E-B5E8-D3F3C90A4D97}" type="sibTrans" cxnId="{43D01F91-FD0A-468F-B9C7-ECF25F01BDCE}">
      <dgm:prSet/>
      <dgm:spPr/>
      <dgm:t>
        <a:bodyPr/>
        <a:lstStyle/>
        <a:p>
          <a:endParaRPr lang="en-US" sz="1000"/>
        </a:p>
      </dgm:t>
    </dgm:pt>
    <dgm:pt modelId="{F37EAD3B-42FD-46B3-84A3-D0797F09E62F}">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Enterprise Project Management Office</a:t>
          </a:r>
        </a:p>
      </dgm:t>
    </dgm:pt>
    <dgm:pt modelId="{C47497C3-9DB9-4A63-8284-643B3467212A}" type="parTrans" cxnId="{33E9B560-1D1A-4E6E-A6C1-E93BA67FD3A6}">
      <dgm:prSet/>
      <dgm:spPr/>
      <dgm:t>
        <a:bodyPr/>
        <a:lstStyle/>
        <a:p>
          <a:endParaRPr lang="en-US" sz="1000"/>
        </a:p>
      </dgm:t>
    </dgm:pt>
    <dgm:pt modelId="{374655F2-22FB-4F74-BB78-267689EF890B}" type="sibTrans" cxnId="{33E9B560-1D1A-4E6E-A6C1-E93BA67FD3A6}">
      <dgm:prSet/>
      <dgm:spPr/>
      <dgm:t>
        <a:bodyPr/>
        <a:lstStyle/>
        <a:p>
          <a:endParaRPr lang="en-US" sz="1000"/>
        </a:p>
      </dgm:t>
    </dgm:pt>
    <dgm:pt modelId="{3FBFE6E1-CDE2-4A9A-981F-1B8FC25EF912}">
      <dgm:prSet phldrT="[Text]" custT="1"/>
      <dgm:spPr>
        <a:solidFill>
          <a:srgbClr val="03488E">
            <a:alpha val="70000"/>
          </a:srgbClr>
        </a:solidFill>
      </dgm:spPr>
      <dgm:t>
        <a:bodyPr/>
        <a:lstStyle/>
        <a:p>
          <a:r>
            <a:rPr lang="en-US" sz="1000" b="1" baseline="-25000">
              <a:latin typeface="Arial" panose="020B0604020202020204" pitchFamily="34" charset="0"/>
              <a:cs typeface="Arial" panose="020B0604020202020204" pitchFamily="34" charset="0"/>
            </a:rPr>
            <a:t>Strategy, People &amp; Performance</a:t>
          </a:r>
        </a:p>
      </dgm:t>
    </dgm:pt>
    <dgm:pt modelId="{CD4CF30B-AD09-4A29-AB1D-6D88000CF8EF}" type="parTrans" cxnId="{5D7BFF0E-4422-4788-92C7-EDEEE5193005}">
      <dgm:prSet/>
      <dgm:spPr/>
      <dgm:t>
        <a:bodyPr/>
        <a:lstStyle/>
        <a:p>
          <a:endParaRPr lang="en-AU" sz="1000"/>
        </a:p>
      </dgm:t>
    </dgm:pt>
    <dgm:pt modelId="{D91CC777-A603-4948-86C8-15BE8F4C029D}" type="sibTrans" cxnId="{5D7BFF0E-4422-4788-92C7-EDEEE5193005}">
      <dgm:prSet/>
      <dgm:spPr/>
      <dgm:t>
        <a:bodyPr/>
        <a:lstStyle/>
        <a:p>
          <a:endParaRPr lang="en-AU" sz="1000"/>
        </a:p>
      </dgm:t>
    </dgm:pt>
    <dgm:pt modelId="{8B1F5C82-C32F-4E49-BB36-7A7653381522}">
      <dgm:prSet phldrT="[Text]" custT="1"/>
      <dgm:spPr>
        <a:solidFill>
          <a:srgbClr val="03488E">
            <a:alpha val="70000"/>
          </a:srgbClr>
        </a:solidFill>
      </dgm:spPr>
      <dgm:t>
        <a:bodyPr/>
        <a:lstStyle/>
        <a:p>
          <a:r>
            <a:rPr lang="en-US" sz="1000" b="1" baseline="-25000">
              <a:latin typeface="Arial" panose="020B0604020202020204" pitchFamily="34" charset="0"/>
              <a:cs typeface="Arial" panose="020B0604020202020204" pitchFamily="34" charset="0"/>
            </a:rPr>
            <a:t>Community Life</a:t>
          </a:r>
        </a:p>
      </dgm:t>
    </dgm:pt>
    <dgm:pt modelId="{5167344F-E46F-4F5C-B7BC-EC102BDC8DFC}" type="parTrans" cxnId="{3382D4A1-67AC-49AD-B0EE-5756EFB0B89A}">
      <dgm:prSet/>
      <dgm:spPr/>
      <dgm:t>
        <a:bodyPr/>
        <a:lstStyle/>
        <a:p>
          <a:endParaRPr lang="en-AU" sz="1000"/>
        </a:p>
      </dgm:t>
    </dgm:pt>
    <dgm:pt modelId="{FC74F1DB-F9CD-4F05-AB06-2AD12196F688}" type="sibTrans" cxnId="{3382D4A1-67AC-49AD-B0EE-5756EFB0B89A}">
      <dgm:prSet/>
      <dgm:spPr/>
      <dgm:t>
        <a:bodyPr/>
        <a:lstStyle/>
        <a:p>
          <a:endParaRPr lang="en-AU" sz="1000"/>
        </a:p>
      </dgm:t>
    </dgm:pt>
    <dgm:pt modelId="{6F9F7BFB-FE6B-4338-823C-09E5BB5FD486}">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Community Care</a:t>
          </a:r>
        </a:p>
      </dgm:t>
    </dgm:pt>
    <dgm:pt modelId="{CFA2A564-3900-40E6-AD7D-1749DA7FDE73}" type="parTrans" cxnId="{BAB4BC1B-7983-46AF-A58C-4FBCAB1AA623}">
      <dgm:prSet/>
      <dgm:spPr/>
      <dgm:t>
        <a:bodyPr/>
        <a:lstStyle/>
        <a:p>
          <a:endParaRPr lang="en-AU" sz="1000"/>
        </a:p>
      </dgm:t>
    </dgm:pt>
    <dgm:pt modelId="{17A0F661-B025-45B8-BA32-DFFC7F87687A}" type="sibTrans" cxnId="{BAB4BC1B-7983-46AF-A58C-4FBCAB1AA623}">
      <dgm:prSet/>
      <dgm:spPr/>
      <dgm:t>
        <a:bodyPr/>
        <a:lstStyle/>
        <a:p>
          <a:endParaRPr lang="en-AU" sz="1000"/>
        </a:p>
      </dgm:t>
    </dgm:pt>
    <dgm:pt modelId="{ABB3C2A1-7B98-4488-8A92-EC68B0F96AE4}">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Leisure &amp; Recreation Services</a:t>
          </a:r>
        </a:p>
      </dgm:t>
    </dgm:pt>
    <dgm:pt modelId="{86E274A8-548A-401E-9C5E-B917EE28484A}" type="parTrans" cxnId="{3B74AC86-6407-4631-8017-503EE0646797}">
      <dgm:prSet/>
      <dgm:spPr/>
      <dgm:t>
        <a:bodyPr/>
        <a:lstStyle/>
        <a:p>
          <a:endParaRPr lang="en-AU" sz="1000"/>
        </a:p>
      </dgm:t>
    </dgm:pt>
    <dgm:pt modelId="{3EE12B49-E331-4F65-86AC-2C23228ACED4}" type="sibTrans" cxnId="{3B74AC86-6407-4631-8017-503EE0646797}">
      <dgm:prSet/>
      <dgm:spPr/>
      <dgm:t>
        <a:bodyPr/>
        <a:lstStyle/>
        <a:p>
          <a:endParaRPr lang="en-AU" sz="1000"/>
        </a:p>
      </dgm:t>
    </dgm:pt>
    <dgm:pt modelId="{445E6A0C-41A5-42AB-89A5-F2CCD70EE004}">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Social Planning &amp; Investment</a:t>
          </a:r>
        </a:p>
      </dgm:t>
    </dgm:pt>
    <dgm:pt modelId="{6D4CF683-F90F-4FD5-85CB-1025856E642D}" type="parTrans" cxnId="{42F7C074-49B2-49B4-A991-74C4E0328DC9}">
      <dgm:prSet/>
      <dgm:spPr/>
      <dgm:t>
        <a:bodyPr/>
        <a:lstStyle/>
        <a:p>
          <a:endParaRPr lang="en-AU" sz="1000"/>
        </a:p>
      </dgm:t>
    </dgm:pt>
    <dgm:pt modelId="{A861DF20-E454-4E3A-BBCD-18A9AA9C63E0}" type="sibTrans" cxnId="{42F7C074-49B2-49B4-A991-74C4E0328DC9}">
      <dgm:prSet/>
      <dgm:spPr/>
      <dgm:t>
        <a:bodyPr/>
        <a:lstStyle/>
        <a:p>
          <a:endParaRPr lang="en-AU" sz="1000"/>
        </a:p>
      </dgm:t>
    </dgm:pt>
    <dgm:pt modelId="{2D3636FA-74DE-43CB-9D7A-223A69BB8865}">
      <dgm:prSet phldrT="[Text]" custT="1"/>
      <dgm:spPr>
        <a:solidFill>
          <a:srgbClr val="03488E">
            <a:alpha val="70000"/>
          </a:srgbClr>
        </a:solidFill>
      </dgm:spPr>
      <dgm:t>
        <a:bodyPr/>
        <a:lstStyle/>
        <a:p>
          <a:r>
            <a:rPr lang="en-US" sz="1000" b="1" baseline="-25000">
              <a:latin typeface="Arial" panose="020B0604020202020204" pitchFamily="34" charset="0"/>
              <a:cs typeface="Arial" panose="020B0604020202020204" pitchFamily="34" charset="0"/>
            </a:rPr>
            <a:t>Customer &amp; Corporate Services</a:t>
          </a:r>
        </a:p>
      </dgm:t>
    </dgm:pt>
    <dgm:pt modelId="{C20FBA40-C646-4F6D-970E-92160AA6042C}" type="parTrans" cxnId="{CC79F17A-28F5-44FC-81D7-F2C602C30FDA}">
      <dgm:prSet/>
      <dgm:spPr/>
      <dgm:t>
        <a:bodyPr/>
        <a:lstStyle/>
        <a:p>
          <a:endParaRPr lang="en-AU" sz="1000"/>
        </a:p>
      </dgm:t>
    </dgm:pt>
    <dgm:pt modelId="{0A164A56-C46B-4A44-8530-B9887681897A}" type="sibTrans" cxnId="{CC79F17A-28F5-44FC-81D7-F2C602C30FDA}">
      <dgm:prSet/>
      <dgm:spPr/>
      <dgm:t>
        <a:bodyPr/>
        <a:lstStyle/>
        <a:p>
          <a:endParaRPr lang="en-AU" sz="1000"/>
        </a:p>
      </dgm:t>
    </dgm:pt>
    <dgm:pt modelId="{E93B691F-628C-40AD-B890-6C57F0B4F35F}">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Connected Communities</a:t>
          </a:r>
        </a:p>
      </dgm:t>
    </dgm:pt>
    <dgm:pt modelId="{A7A9398A-F990-4A92-8D22-49C5E0CC9EA6}" type="parTrans" cxnId="{8BE640A6-6FAE-4D19-872B-2F1DEDA291D1}">
      <dgm:prSet/>
      <dgm:spPr/>
      <dgm:t>
        <a:bodyPr/>
        <a:lstStyle/>
        <a:p>
          <a:endParaRPr lang="en-AU" sz="1000"/>
        </a:p>
      </dgm:t>
    </dgm:pt>
    <dgm:pt modelId="{87771C68-7850-41AE-84C2-B5210488BBCE}" type="sibTrans" cxnId="{8BE640A6-6FAE-4D19-872B-2F1DEDA291D1}">
      <dgm:prSet/>
      <dgm:spPr/>
      <dgm:t>
        <a:bodyPr/>
        <a:lstStyle/>
        <a:p>
          <a:endParaRPr lang="en-AU" sz="1000"/>
        </a:p>
      </dgm:t>
    </dgm:pt>
    <dgm:pt modelId="{6CBEC529-3E7E-4CB9-BDEE-65650033382B}">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Family Services</a:t>
          </a:r>
        </a:p>
      </dgm:t>
    </dgm:pt>
    <dgm:pt modelId="{702F6131-6D8F-4FDE-BDC5-077044CA8D72}" type="parTrans" cxnId="{A7DADDF1-42F2-423A-82AF-60DFD0F51D52}">
      <dgm:prSet/>
      <dgm:spPr/>
      <dgm:t>
        <a:bodyPr/>
        <a:lstStyle/>
        <a:p>
          <a:endParaRPr lang="en-AU" sz="1000"/>
        </a:p>
      </dgm:t>
    </dgm:pt>
    <dgm:pt modelId="{C2CECD6F-6836-4DFC-93E1-197A379A6654}" type="sibTrans" cxnId="{A7DADDF1-42F2-423A-82AF-60DFD0F51D52}">
      <dgm:prSet/>
      <dgm:spPr/>
      <dgm:t>
        <a:bodyPr/>
        <a:lstStyle/>
        <a:p>
          <a:endParaRPr lang="en-AU" sz="1000"/>
        </a:p>
      </dgm:t>
    </dgm:pt>
    <dgm:pt modelId="{49E32324-09B0-4BB9-886A-6E5FBA184D05}">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Customer Service</a:t>
          </a:r>
        </a:p>
      </dgm:t>
    </dgm:pt>
    <dgm:pt modelId="{CD3A4C7A-6AB4-46E0-8F38-CCDD295EE6AD}" type="parTrans" cxnId="{35FF6059-81BB-4935-9B31-82BA5A3B013F}">
      <dgm:prSet/>
      <dgm:spPr/>
      <dgm:t>
        <a:bodyPr/>
        <a:lstStyle/>
        <a:p>
          <a:endParaRPr lang="en-AU" sz="1000"/>
        </a:p>
      </dgm:t>
    </dgm:pt>
    <dgm:pt modelId="{EB1A0394-140C-4B2A-8051-352A45C7E94B}" type="sibTrans" cxnId="{35FF6059-81BB-4935-9B31-82BA5A3B013F}">
      <dgm:prSet/>
      <dgm:spPr/>
      <dgm:t>
        <a:bodyPr/>
        <a:lstStyle/>
        <a:p>
          <a:endParaRPr lang="en-AU" sz="1000"/>
        </a:p>
      </dgm:t>
    </dgm:pt>
    <dgm:pt modelId="{64AE1BA1-F5B1-41D4-A4D2-B086D03A1F2C}">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Digital Information</a:t>
          </a:r>
          <a:br>
            <a:rPr lang="en-US" sz="1000" b="1" baseline="-25000">
              <a:solidFill>
                <a:sysClr val="windowText" lastClr="000000"/>
              </a:solidFill>
              <a:latin typeface="Arial" panose="020B0604020202020204" pitchFamily="34" charset="0"/>
              <a:cs typeface="Arial" panose="020B0604020202020204" pitchFamily="34" charset="0"/>
            </a:rPr>
          </a:br>
          <a:r>
            <a:rPr lang="en-US" sz="1000" b="1" baseline="-25000">
              <a:solidFill>
                <a:sysClr val="windowText" lastClr="000000"/>
              </a:solidFill>
              <a:latin typeface="Arial" panose="020B0604020202020204" pitchFamily="34" charset="0"/>
              <a:cs typeface="Arial" panose="020B0604020202020204" pitchFamily="34" charset="0"/>
            </a:rPr>
            <a:t>&amp; Technology</a:t>
          </a:r>
        </a:p>
      </dgm:t>
    </dgm:pt>
    <dgm:pt modelId="{C4576F77-88EB-4E96-BD6B-A0FF45A4A697}" type="parTrans" cxnId="{926D4AED-C939-4DD9-83B0-1DE950907552}">
      <dgm:prSet/>
      <dgm:spPr/>
      <dgm:t>
        <a:bodyPr/>
        <a:lstStyle/>
        <a:p>
          <a:endParaRPr lang="en-AU" sz="1000"/>
        </a:p>
      </dgm:t>
    </dgm:pt>
    <dgm:pt modelId="{F5DF52E6-2F1A-4271-9DE0-CAE59F137EE0}" type="sibTrans" cxnId="{926D4AED-C939-4DD9-83B0-1DE950907552}">
      <dgm:prSet/>
      <dgm:spPr/>
      <dgm:t>
        <a:bodyPr/>
        <a:lstStyle/>
        <a:p>
          <a:endParaRPr lang="en-AU" sz="1000"/>
        </a:p>
      </dgm:t>
    </dgm:pt>
    <dgm:pt modelId="{E8125187-73FB-42CA-BD43-D69ED9E158A5}">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Financial Services</a:t>
          </a:r>
        </a:p>
      </dgm:t>
    </dgm:pt>
    <dgm:pt modelId="{D40837F5-CED1-4B25-9C24-25812E187195}" type="parTrans" cxnId="{E6BF3CFA-4A44-468B-853C-A878B10BA412}">
      <dgm:prSet/>
      <dgm:spPr/>
      <dgm:t>
        <a:bodyPr/>
        <a:lstStyle/>
        <a:p>
          <a:endParaRPr lang="en-AU" sz="1000"/>
        </a:p>
      </dgm:t>
    </dgm:pt>
    <dgm:pt modelId="{3165F0CA-E650-444F-AB99-E31775BDA386}" type="sibTrans" cxnId="{E6BF3CFA-4A44-468B-853C-A878B10BA412}">
      <dgm:prSet/>
      <dgm:spPr/>
      <dgm:t>
        <a:bodyPr/>
        <a:lstStyle/>
        <a:p>
          <a:endParaRPr lang="en-AU" sz="1000"/>
        </a:p>
      </dgm:t>
    </dgm:pt>
    <dgm:pt modelId="{10E40848-2F15-4E17-BD53-7BA5E02A833D}">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Property, Procurement &amp; Assets</a:t>
          </a:r>
        </a:p>
      </dgm:t>
    </dgm:pt>
    <dgm:pt modelId="{CA36498C-3531-4189-AF2A-96C4BB132A05}" type="parTrans" cxnId="{7B35A9EB-4B97-4DA8-910C-1B9C06B19563}">
      <dgm:prSet/>
      <dgm:spPr/>
      <dgm:t>
        <a:bodyPr/>
        <a:lstStyle/>
        <a:p>
          <a:endParaRPr lang="en-AU" sz="1000"/>
        </a:p>
      </dgm:t>
    </dgm:pt>
    <dgm:pt modelId="{FAADB704-3423-4C76-854B-5810A80E81FE}" type="sibTrans" cxnId="{7B35A9EB-4B97-4DA8-910C-1B9C06B19563}">
      <dgm:prSet/>
      <dgm:spPr/>
      <dgm:t>
        <a:bodyPr/>
        <a:lstStyle/>
        <a:p>
          <a:endParaRPr lang="en-AU" sz="1000"/>
        </a:p>
      </dgm:t>
    </dgm:pt>
    <dgm:pt modelId="{D6058722-1B69-400C-9B88-35C9960723DA}">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Health, Safety &amp;</a:t>
          </a:r>
          <a:br>
            <a:rPr lang="en-US" sz="1000" b="1" baseline="-25000">
              <a:solidFill>
                <a:sysClr val="windowText" lastClr="000000"/>
              </a:solidFill>
              <a:latin typeface="Arial" panose="020B0604020202020204" pitchFamily="34" charset="0"/>
              <a:cs typeface="Arial" panose="020B0604020202020204" pitchFamily="34" charset="0"/>
            </a:rPr>
          </a:br>
          <a:r>
            <a:rPr lang="en-US" sz="1000" b="1" baseline="-25000">
              <a:solidFill>
                <a:sysClr val="windowText" lastClr="000000"/>
              </a:solidFill>
              <a:latin typeface="Arial" panose="020B0604020202020204" pitchFamily="34" charset="0"/>
              <a:cs typeface="Arial" panose="020B0604020202020204" pitchFamily="34" charset="0"/>
            </a:rPr>
            <a:t>Wellbeing</a:t>
          </a:r>
        </a:p>
      </dgm:t>
    </dgm:pt>
    <dgm:pt modelId="{823C021F-DE26-43B8-B6B5-310A183A7167}" type="parTrans" cxnId="{2F38F2C0-9063-4F5D-9880-388F13D699EB}">
      <dgm:prSet/>
      <dgm:spPr/>
      <dgm:t>
        <a:bodyPr/>
        <a:lstStyle/>
        <a:p>
          <a:endParaRPr lang="en-AU"/>
        </a:p>
      </dgm:t>
    </dgm:pt>
    <dgm:pt modelId="{E744816E-7BAB-416C-848C-2C1027E2142B}" type="sibTrans" cxnId="{2F38F2C0-9063-4F5D-9880-388F13D699EB}">
      <dgm:prSet/>
      <dgm:spPr/>
      <dgm:t>
        <a:bodyPr/>
        <a:lstStyle/>
        <a:p>
          <a:endParaRPr lang="en-AU"/>
        </a:p>
      </dgm:t>
    </dgm:pt>
    <dgm:pt modelId="{9554BA64-70BA-45DB-8AF0-FDE1F71CCA45}">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Organisation Design</a:t>
          </a:r>
        </a:p>
      </dgm:t>
    </dgm:pt>
    <dgm:pt modelId="{AB618067-1371-499A-BD20-E370BD65B35F}" type="parTrans" cxnId="{4218BBA9-1AA9-4145-871C-9E1ECD791491}">
      <dgm:prSet/>
      <dgm:spPr/>
      <dgm:t>
        <a:bodyPr/>
        <a:lstStyle/>
        <a:p>
          <a:endParaRPr lang="en-AU"/>
        </a:p>
      </dgm:t>
    </dgm:pt>
    <dgm:pt modelId="{4D49E8E0-45B8-4614-B0BA-1DE3819AB576}" type="sibTrans" cxnId="{4218BBA9-1AA9-4145-871C-9E1ECD791491}">
      <dgm:prSet/>
      <dgm:spPr/>
      <dgm:t>
        <a:bodyPr/>
        <a:lstStyle/>
        <a:p>
          <a:endParaRPr lang="en-AU"/>
        </a:p>
      </dgm:t>
    </dgm:pt>
    <dgm:pt modelId="{07448136-40E8-45AE-8D1C-F076AEB849F7}">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Civic</a:t>
          </a:r>
          <a:br>
            <a:rPr lang="en-US" sz="1000" b="1" baseline="-25000">
              <a:solidFill>
                <a:sysClr val="windowText" lastClr="000000"/>
              </a:solidFill>
              <a:latin typeface="Arial" panose="020B0604020202020204" pitchFamily="34" charset="0"/>
              <a:cs typeface="Arial" panose="020B0604020202020204" pitchFamily="34" charset="0"/>
            </a:rPr>
          </a:br>
          <a:r>
            <a:rPr lang="en-US" sz="1000" b="1" baseline="-25000">
              <a:solidFill>
                <a:sysClr val="windowText" lastClr="000000"/>
              </a:solidFill>
              <a:latin typeface="Arial" panose="020B0604020202020204" pitchFamily="34" charset="0"/>
              <a:cs typeface="Arial" panose="020B0604020202020204" pitchFamily="34" charset="0"/>
            </a:rPr>
            <a:t>Accommodation</a:t>
          </a:r>
        </a:p>
      </dgm:t>
    </dgm:pt>
    <dgm:pt modelId="{475474E6-C925-4B79-AF8B-AAD907190126}" type="parTrans" cxnId="{C2401046-C13D-4F9B-9A91-E8BB487D07DA}">
      <dgm:prSet/>
      <dgm:spPr/>
      <dgm:t>
        <a:bodyPr/>
        <a:lstStyle/>
        <a:p>
          <a:endParaRPr lang="en-AU"/>
        </a:p>
      </dgm:t>
    </dgm:pt>
    <dgm:pt modelId="{307A699C-A473-4E15-9646-00C2A33A8ED6}" type="sibTrans" cxnId="{C2401046-C13D-4F9B-9A91-E8BB487D07DA}">
      <dgm:prSet/>
      <dgm:spPr/>
      <dgm:t>
        <a:bodyPr/>
        <a:lstStyle/>
        <a:p>
          <a:endParaRPr lang="en-AU"/>
        </a:p>
      </dgm:t>
    </dgm:pt>
    <dgm:pt modelId="{BA753D58-E31B-4E24-AB30-29D64A893DC8}">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Healthy</a:t>
          </a:r>
          <a:br>
            <a:rPr lang="en-US" sz="1000" b="1" baseline="-25000">
              <a:solidFill>
                <a:sysClr val="windowText" lastClr="000000"/>
              </a:solidFill>
              <a:latin typeface="Arial" panose="020B0604020202020204" pitchFamily="34" charset="0"/>
              <a:cs typeface="Arial" panose="020B0604020202020204" pitchFamily="34" charset="0"/>
            </a:rPr>
          </a:br>
          <a:r>
            <a:rPr lang="en-US" sz="1000" b="1" baseline="-25000">
              <a:solidFill>
                <a:sysClr val="windowText" lastClr="000000"/>
              </a:solidFill>
              <a:latin typeface="Arial" panose="020B0604020202020204" pitchFamily="34" charset="0"/>
              <a:cs typeface="Arial" panose="020B0604020202020204" pitchFamily="34" charset="0"/>
            </a:rPr>
            <a:t>Communities</a:t>
          </a:r>
        </a:p>
      </dgm:t>
    </dgm:pt>
    <dgm:pt modelId="{042E3076-FD5C-4C15-AEA5-58AEF3911B9B}" type="parTrans" cxnId="{1CE8AF0C-5A74-4C0D-8C5B-A30C432FF588}">
      <dgm:prSet/>
      <dgm:spPr/>
      <dgm:t>
        <a:bodyPr/>
        <a:lstStyle/>
        <a:p>
          <a:endParaRPr lang="en-AU"/>
        </a:p>
      </dgm:t>
    </dgm:pt>
    <dgm:pt modelId="{68E9E280-E903-474F-A5D3-0F63FFC8EC67}" type="sibTrans" cxnId="{1CE8AF0C-5A74-4C0D-8C5B-A30C432FF588}">
      <dgm:prSet/>
      <dgm:spPr/>
      <dgm:t>
        <a:bodyPr/>
        <a:lstStyle/>
        <a:p>
          <a:endParaRPr lang="en-AU"/>
        </a:p>
      </dgm:t>
    </dgm:pt>
    <dgm:pt modelId="{48661B6A-0E08-4F92-A722-926F989B0FA7}">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Legal Services</a:t>
          </a:r>
        </a:p>
      </dgm:t>
    </dgm:pt>
    <dgm:pt modelId="{B0BE929E-234D-4D04-824F-B09752A7957B}" type="parTrans" cxnId="{7071ED33-B1AB-485A-9544-2B3F91F1EB1F}">
      <dgm:prSet/>
      <dgm:spPr/>
      <dgm:t>
        <a:bodyPr/>
        <a:lstStyle/>
        <a:p>
          <a:endParaRPr lang="en-AU"/>
        </a:p>
      </dgm:t>
    </dgm:pt>
    <dgm:pt modelId="{EE3FDCFC-005C-4D82-99A3-28D8E8D21ED6}" type="sibTrans" cxnId="{7071ED33-B1AB-485A-9544-2B3F91F1EB1F}">
      <dgm:prSet/>
      <dgm:spPr/>
      <dgm:t>
        <a:bodyPr/>
        <a:lstStyle/>
        <a:p>
          <a:endParaRPr lang="en-AU"/>
        </a:p>
      </dgm:t>
    </dgm:pt>
    <dgm:pt modelId="{A6DFD55E-CC2E-44F3-85A3-FB1C90BCF1F7}">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Integrity &amp; Risk</a:t>
          </a:r>
        </a:p>
      </dgm:t>
    </dgm:pt>
    <dgm:pt modelId="{C2278D38-DD4A-43EC-95C9-6EE90C8C19ED}" type="parTrans" cxnId="{1CDD7C6C-1044-4E19-8A9B-8F42042921ED}">
      <dgm:prSet/>
      <dgm:spPr/>
      <dgm:t>
        <a:bodyPr/>
        <a:lstStyle/>
        <a:p>
          <a:endParaRPr lang="en-AU"/>
        </a:p>
      </dgm:t>
    </dgm:pt>
    <dgm:pt modelId="{778016E2-E228-49F7-BEB3-E9D0F7284372}" type="sibTrans" cxnId="{1CDD7C6C-1044-4E19-8A9B-8F42042921ED}">
      <dgm:prSet/>
      <dgm:spPr/>
      <dgm:t>
        <a:bodyPr/>
        <a:lstStyle/>
        <a:p>
          <a:endParaRPr lang="en-AU"/>
        </a:p>
      </dgm:t>
    </dgm:pt>
    <dgm:pt modelId="{257B37EF-B434-47A6-B5C6-9C64E44888E8}" type="asst">
      <dgm:prSet custT="1"/>
      <dgm:spPr>
        <a:solidFill>
          <a:srgbClr val="99D1DC">
            <a:alpha val="90000"/>
          </a:srgbClr>
        </a:solidFill>
      </dgm:spPr>
      <dgm:t>
        <a:bodyPr/>
        <a:lstStyle/>
        <a:p>
          <a:r>
            <a:rPr lang="en-AU" sz="1000" b="1" baseline="-25000">
              <a:solidFill>
                <a:sysClr val="windowText" lastClr="000000"/>
              </a:solidFill>
              <a:latin typeface="Arial" panose="020B0604020202020204" pitchFamily="34" charset="0"/>
              <a:cs typeface="Arial" panose="020B0604020202020204" pitchFamily="34" charset="0"/>
            </a:rPr>
            <a:t>Governance</a:t>
          </a:r>
        </a:p>
      </dgm:t>
    </dgm:pt>
    <dgm:pt modelId="{4B8A806B-D4B4-4713-966F-AB4F70097D03}" type="parTrans" cxnId="{2A092336-EAC9-48CB-AD0E-67CEB9BD25EB}">
      <dgm:prSet/>
      <dgm:spPr/>
      <dgm:t>
        <a:bodyPr/>
        <a:lstStyle/>
        <a:p>
          <a:endParaRPr lang="en-AU"/>
        </a:p>
      </dgm:t>
    </dgm:pt>
    <dgm:pt modelId="{CC58B6DD-872A-4755-963E-FAF75E3AE12E}" type="sibTrans" cxnId="{2A092336-EAC9-48CB-AD0E-67CEB9BD25EB}">
      <dgm:prSet/>
      <dgm:spPr/>
      <dgm:t>
        <a:bodyPr/>
        <a:lstStyle/>
        <a:p>
          <a:endParaRPr lang="en-AU"/>
        </a:p>
      </dgm:t>
    </dgm:pt>
    <dgm:pt modelId="{39DA1133-0290-44E1-8F9B-F8D690A02D88}" type="asst">
      <dgm:prSet custT="1"/>
      <dgm:spPr>
        <a:solidFill>
          <a:srgbClr val="99D1DC">
            <a:alpha val="90000"/>
          </a:srgbClr>
        </a:solidFill>
      </dgm:spPr>
      <dgm:t>
        <a:bodyPr/>
        <a:lstStyle/>
        <a:p>
          <a:r>
            <a:rPr lang="en-AU" sz="1000" b="1" baseline="-25000">
              <a:solidFill>
                <a:sysClr val="windowText" lastClr="000000"/>
              </a:solidFill>
              <a:latin typeface="Arial" panose="020B0604020202020204" pitchFamily="34" charset="0"/>
              <a:cs typeface="Arial" panose="020B0604020202020204" pitchFamily="34" charset="0"/>
            </a:rPr>
            <a:t>Corporate Affairs</a:t>
          </a:r>
        </a:p>
      </dgm:t>
    </dgm:pt>
    <dgm:pt modelId="{F353FBFD-F731-4B0D-AA95-514144E664FA}" type="parTrans" cxnId="{D2E6E7ED-58D7-4034-AB3B-66F292ACC197}">
      <dgm:prSet/>
      <dgm:spPr/>
      <dgm:t>
        <a:bodyPr/>
        <a:lstStyle/>
        <a:p>
          <a:endParaRPr lang="en-AU"/>
        </a:p>
      </dgm:t>
    </dgm:pt>
    <dgm:pt modelId="{4389D840-8BB6-4022-ADF9-43862B760DB8}" type="sibTrans" cxnId="{D2E6E7ED-58D7-4034-AB3B-66F292ACC197}">
      <dgm:prSet/>
      <dgm:spPr/>
      <dgm:t>
        <a:bodyPr/>
        <a:lstStyle/>
        <a:p>
          <a:endParaRPr lang="en-AU"/>
        </a:p>
      </dgm:t>
    </dgm:pt>
    <dgm:pt modelId="{14AAB506-FBE1-45EC-BBF7-D0BA5625DAF7}">
      <dgm:prSet phldrT="[Text]" custT="1"/>
      <dgm:spPr>
        <a:solidFill>
          <a:srgbClr val="03488E">
            <a:alpha val="70000"/>
          </a:srgbClr>
        </a:solidFill>
      </dgm:spPr>
      <dgm:t>
        <a:bodyPr/>
        <a:lstStyle/>
        <a:p>
          <a:r>
            <a:rPr lang="en-US" sz="1000" b="1" baseline="-25000">
              <a:latin typeface="Arial" panose="020B0604020202020204" pitchFamily="34" charset="0"/>
              <a:cs typeface="Arial" panose="020B0604020202020204" pitchFamily="34" charset="0"/>
            </a:rPr>
            <a:t>City Services</a:t>
          </a:r>
        </a:p>
      </dgm:t>
    </dgm:pt>
    <dgm:pt modelId="{82D55AAD-97A5-4E58-80A5-9FD45908E2C3}" type="sibTrans" cxnId="{86AB7C2B-C46B-42DB-BD70-58D5CB146C07}">
      <dgm:prSet/>
      <dgm:spPr/>
      <dgm:t>
        <a:bodyPr/>
        <a:lstStyle/>
        <a:p>
          <a:endParaRPr lang="en-AU"/>
        </a:p>
      </dgm:t>
    </dgm:pt>
    <dgm:pt modelId="{BB62CF24-46B9-4246-848B-F20F134BE0CF}" type="parTrans" cxnId="{86AB7C2B-C46B-42DB-BD70-58D5CB146C07}">
      <dgm:prSet/>
      <dgm:spPr/>
      <dgm:t>
        <a:bodyPr/>
        <a:lstStyle/>
        <a:p>
          <a:endParaRPr lang="en-AU"/>
        </a:p>
      </dgm:t>
    </dgm:pt>
    <dgm:pt modelId="{2404B18E-BD7B-44B9-B798-8EF1E22B87F4}">
      <dgm:prSet phldrT="[Text]" custT="1"/>
      <dgm:spPr>
        <a:solidFill>
          <a:srgbClr val="99D1DC">
            <a:alpha val="50000"/>
          </a:srgbClr>
        </a:solidFill>
      </dgm:spPr>
      <dgm:t>
        <a:bodyPr/>
        <a:lstStyle/>
        <a:p>
          <a:r>
            <a:rPr lang="en-AU" sz="1000" b="1" baseline="-25000">
              <a:solidFill>
                <a:sysClr val="windowText" lastClr="000000"/>
              </a:solidFill>
              <a:latin typeface="Arial" panose="020B0604020202020204" pitchFamily="34" charset="0"/>
              <a:cs typeface="Arial" panose="020B0604020202020204" pitchFamily="34" charset="0"/>
            </a:rPr>
            <a:t>Arts &amp; Culture</a:t>
          </a:r>
          <a:endParaRPr lang="en-US" sz="1000" b="1" baseline="-25000">
            <a:solidFill>
              <a:sysClr val="windowText" lastClr="000000"/>
            </a:solidFill>
            <a:latin typeface="Arial" panose="020B0604020202020204" pitchFamily="34" charset="0"/>
            <a:cs typeface="Arial" panose="020B0604020202020204" pitchFamily="34" charset="0"/>
          </a:endParaRPr>
        </a:p>
      </dgm:t>
    </dgm:pt>
    <dgm:pt modelId="{BC3DAF9B-8039-4BCF-9F63-14CEC71A98B0}" type="sibTrans" cxnId="{80EBE5CF-A69B-4CF4-B612-454575B25716}">
      <dgm:prSet/>
      <dgm:spPr/>
      <dgm:t>
        <a:bodyPr/>
        <a:lstStyle/>
        <a:p>
          <a:endParaRPr lang="en-AU" sz="1000"/>
        </a:p>
      </dgm:t>
    </dgm:pt>
    <dgm:pt modelId="{AEBF5DBF-C4B3-4C04-B465-25426AA9F8B7}" type="parTrans" cxnId="{80EBE5CF-A69B-4CF4-B612-454575B25716}">
      <dgm:prSet/>
      <dgm:spPr/>
      <dgm:t>
        <a:bodyPr/>
        <a:lstStyle/>
        <a:p>
          <a:endParaRPr lang="en-AU" sz="1000"/>
        </a:p>
      </dgm:t>
    </dgm:pt>
    <dgm:pt modelId="{921EFC19-15F8-4112-BCA3-BFF26E6C8BF7}">
      <dgm:prSe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Capital Projects</a:t>
          </a:r>
          <a:endParaRPr lang="en-AU" sz="1000" b="1" baseline="-25000">
            <a:solidFill>
              <a:sysClr val="windowText" lastClr="000000"/>
            </a:solidFill>
            <a:latin typeface="Arial" panose="020B0604020202020204" pitchFamily="34" charset="0"/>
            <a:cs typeface="Arial" panose="020B0604020202020204" pitchFamily="34" charset="0"/>
          </a:endParaRPr>
        </a:p>
      </dgm:t>
    </dgm:pt>
    <dgm:pt modelId="{BB5C8A5B-BD12-4EC5-B18E-FCD9655146ED}" type="sibTrans" cxnId="{9A6323CE-A98E-4A75-B4D5-09B9ADD0D204}">
      <dgm:prSet/>
      <dgm:spPr/>
      <dgm:t>
        <a:bodyPr/>
        <a:lstStyle/>
        <a:p>
          <a:endParaRPr lang="en-AU"/>
        </a:p>
      </dgm:t>
    </dgm:pt>
    <dgm:pt modelId="{2DDE00E9-77D2-40BC-A3E0-533F1D88F915}" type="parTrans" cxnId="{9A6323CE-A98E-4A75-B4D5-09B9ADD0D204}">
      <dgm:prSet/>
      <dgm:spPr/>
      <dgm:t>
        <a:bodyPr/>
        <a:lstStyle/>
        <a:p>
          <a:endParaRPr lang="en-AU"/>
        </a:p>
      </dgm:t>
    </dgm:pt>
    <dgm:pt modelId="{F55871CE-4CA4-4C2D-9495-28E536B8E00B}">
      <dgm:prSe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City Works</a:t>
          </a:r>
          <a:endParaRPr lang="en-AU" sz="1000" b="1" baseline="-25000">
            <a:solidFill>
              <a:sysClr val="windowText" lastClr="000000"/>
            </a:solidFill>
            <a:latin typeface="Arial" panose="020B0604020202020204" pitchFamily="34" charset="0"/>
            <a:cs typeface="Arial" panose="020B0604020202020204" pitchFamily="34" charset="0"/>
          </a:endParaRPr>
        </a:p>
      </dgm:t>
    </dgm:pt>
    <dgm:pt modelId="{8B952D32-CE17-47A0-A6F1-C0BB8A340F2B}" type="sibTrans" cxnId="{D53D5A86-322A-49ED-9E36-BAA55C94E494}">
      <dgm:prSet/>
      <dgm:spPr/>
      <dgm:t>
        <a:bodyPr/>
        <a:lstStyle/>
        <a:p>
          <a:endParaRPr lang="en-AU"/>
        </a:p>
      </dgm:t>
    </dgm:pt>
    <dgm:pt modelId="{DAE48A5B-DE80-4EB3-8AC3-6F958280EB0B}" type="parTrans" cxnId="{D53D5A86-322A-49ED-9E36-BAA55C94E494}">
      <dgm:prSet/>
      <dgm:spPr/>
      <dgm:t>
        <a:bodyPr/>
        <a:lstStyle/>
        <a:p>
          <a:endParaRPr lang="en-AU"/>
        </a:p>
      </dgm:t>
    </dgm:pt>
    <dgm:pt modelId="{F8DDECC5-249B-4E89-A046-1304BAAF242F}">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Emergency</a:t>
          </a:r>
          <a:br>
            <a:rPr lang="en-US" sz="1000" b="1" baseline="-25000">
              <a:solidFill>
                <a:sysClr val="windowText" lastClr="000000"/>
              </a:solidFill>
              <a:latin typeface="Arial" panose="020B0604020202020204" pitchFamily="34" charset="0"/>
              <a:cs typeface="Arial" panose="020B0604020202020204" pitchFamily="34" charset="0"/>
            </a:rPr>
          </a:br>
          <a:r>
            <a:rPr lang="en-US" sz="1000" b="1" baseline="-25000">
              <a:solidFill>
                <a:sysClr val="windowText" lastClr="000000"/>
              </a:solidFill>
              <a:latin typeface="Arial" panose="020B0604020202020204" pitchFamily="34" charset="0"/>
              <a:cs typeface="Arial" panose="020B0604020202020204" pitchFamily="34" charset="0"/>
            </a:rPr>
            <a:t>Services</a:t>
          </a:r>
          <a:endParaRPr lang="en-AU" sz="1000" b="1" baseline="-25000">
            <a:solidFill>
              <a:sysClr val="windowText" lastClr="000000"/>
            </a:solidFill>
            <a:latin typeface="Arial" panose="020B0604020202020204" pitchFamily="34" charset="0"/>
            <a:cs typeface="Arial" panose="020B0604020202020204" pitchFamily="34" charset="0"/>
          </a:endParaRPr>
        </a:p>
      </dgm:t>
    </dgm:pt>
    <dgm:pt modelId="{23BC30EA-B8A7-49CF-AADD-D3A5D4F695A5}" type="parTrans" cxnId="{68307910-385A-4D70-9D17-EF74D1354BB7}">
      <dgm:prSet/>
      <dgm:spPr/>
      <dgm:t>
        <a:bodyPr/>
        <a:lstStyle/>
        <a:p>
          <a:endParaRPr lang="en-AU"/>
        </a:p>
      </dgm:t>
    </dgm:pt>
    <dgm:pt modelId="{BAAA0E05-2A9D-414B-B4FB-01C3D2FEC47B}" type="sibTrans" cxnId="{68307910-385A-4D70-9D17-EF74D1354BB7}">
      <dgm:prSet/>
      <dgm:spPr/>
      <dgm:t>
        <a:bodyPr/>
        <a:lstStyle/>
        <a:p>
          <a:endParaRPr lang="en-AU"/>
        </a:p>
      </dgm:t>
    </dgm:pt>
    <dgm:pt modelId="{25B71743-10CF-4D53-A1F6-B797BE662607}">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Engineering</a:t>
          </a:r>
          <a:br>
            <a:rPr lang="en-US" sz="1000" b="1" baseline="-25000">
              <a:solidFill>
                <a:sysClr val="windowText" lastClr="000000"/>
              </a:solidFill>
              <a:latin typeface="Arial" panose="020B0604020202020204" pitchFamily="34" charset="0"/>
              <a:cs typeface="Arial" panose="020B0604020202020204" pitchFamily="34" charset="0"/>
            </a:rPr>
          </a:br>
          <a:r>
            <a:rPr lang="en-US" sz="1000" b="1" baseline="-25000">
              <a:solidFill>
                <a:sysClr val="windowText" lastClr="000000"/>
              </a:solidFill>
              <a:latin typeface="Arial" panose="020B0604020202020204" pitchFamily="34" charset="0"/>
              <a:cs typeface="Arial" panose="020B0604020202020204" pitchFamily="34" charset="0"/>
            </a:rPr>
            <a:t>Services</a:t>
          </a:r>
          <a:endParaRPr lang="en-AU" sz="1000" b="1" baseline="-25000">
            <a:solidFill>
              <a:sysClr val="windowText" lastClr="000000"/>
            </a:solidFill>
            <a:latin typeface="Arial" panose="020B0604020202020204" pitchFamily="34" charset="0"/>
            <a:cs typeface="Arial" panose="020B0604020202020204" pitchFamily="34" charset="0"/>
          </a:endParaRPr>
        </a:p>
      </dgm:t>
    </dgm:pt>
    <dgm:pt modelId="{78AF07DD-D864-4EC2-A8B4-DDACD349A688}" type="parTrans" cxnId="{3646E270-11D2-41E0-A6F6-BD4997285C9B}">
      <dgm:prSet/>
      <dgm:spPr/>
      <dgm:t>
        <a:bodyPr/>
        <a:lstStyle/>
        <a:p>
          <a:endParaRPr lang="en-AU"/>
        </a:p>
      </dgm:t>
    </dgm:pt>
    <dgm:pt modelId="{A1860C93-9EEE-464A-856D-9D2BC3F52A1A}" type="sibTrans" cxnId="{3646E270-11D2-41E0-A6F6-BD4997285C9B}">
      <dgm:prSet/>
      <dgm:spPr/>
      <dgm:t>
        <a:bodyPr/>
        <a:lstStyle/>
        <a:p>
          <a:endParaRPr lang="en-AU"/>
        </a:p>
      </dgm:t>
    </dgm:pt>
    <dgm:pt modelId="{AC7D4E5D-525C-4EF9-A76D-7BFCBCE0FE68}">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Environment &amp;</a:t>
          </a:r>
          <a:br>
            <a:rPr lang="en-US" sz="1000" b="1" baseline="-25000">
              <a:solidFill>
                <a:sysClr val="windowText" lastClr="000000"/>
              </a:solidFill>
              <a:latin typeface="Arial" panose="020B0604020202020204" pitchFamily="34" charset="0"/>
              <a:cs typeface="Arial" panose="020B0604020202020204" pitchFamily="34" charset="0"/>
            </a:rPr>
          </a:br>
          <a:r>
            <a:rPr lang="en-US" sz="1000" b="1" baseline="-25000">
              <a:solidFill>
                <a:sysClr val="windowText" lastClr="000000"/>
              </a:solidFill>
              <a:latin typeface="Arial" panose="020B0604020202020204" pitchFamily="34" charset="0"/>
              <a:cs typeface="Arial" panose="020B0604020202020204" pitchFamily="34" charset="0"/>
            </a:rPr>
            <a:t>Waste</a:t>
          </a:r>
          <a:endParaRPr lang="en-AU" sz="1000" b="1" strike="sngStrike" baseline="-25000">
            <a:solidFill>
              <a:srgbClr val="FF0000"/>
            </a:solidFill>
            <a:latin typeface="Arial" panose="020B0604020202020204" pitchFamily="34" charset="0"/>
            <a:cs typeface="Arial" panose="020B0604020202020204" pitchFamily="34" charset="0"/>
          </a:endParaRPr>
        </a:p>
      </dgm:t>
    </dgm:pt>
    <dgm:pt modelId="{EA777E41-E699-4C17-A343-88780B444763}" type="parTrans" cxnId="{4BD44CAD-7A0B-4A71-9A01-65671ACCE41F}">
      <dgm:prSet/>
      <dgm:spPr/>
      <dgm:t>
        <a:bodyPr/>
        <a:lstStyle/>
        <a:p>
          <a:endParaRPr lang="en-AU"/>
        </a:p>
      </dgm:t>
    </dgm:pt>
    <dgm:pt modelId="{B2BB48F2-E626-4BB0-B83D-BB501DB7072D}" type="sibTrans" cxnId="{4BD44CAD-7A0B-4A71-9A01-65671ACCE41F}">
      <dgm:prSet/>
      <dgm:spPr/>
      <dgm:t>
        <a:bodyPr/>
        <a:lstStyle/>
        <a:p>
          <a:endParaRPr lang="en-AU"/>
        </a:p>
      </dgm:t>
    </dgm:pt>
    <dgm:pt modelId="{E83BE1B3-4121-4260-A05C-AA22EAEA6241}">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Health &amp; Local</a:t>
          </a:r>
          <a:br>
            <a:rPr lang="en-US" sz="1000" b="1" baseline="-25000">
              <a:solidFill>
                <a:sysClr val="windowText" lastClr="000000"/>
              </a:solidFill>
              <a:latin typeface="Arial" panose="020B0604020202020204" pitchFamily="34" charset="0"/>
              <a:cs typeface="Arial" panose="020B0604020202020204" pitchFamily="34" charset="0"/>
            </a:rPr>
          </a:br>
          <a:r>
            <a:rPr lang="en-US" sz="1000" b="1" baseline="-25000">
              <a:solidFill>
                <a:sysClr val="windowText" lastClr="000000"/>
              </a:solidFill>
              <a:latin typeface="Arial" panose="020B0604020202020204" pitchFamily="34" charset="0"/>
              <a:cs typeface="Arial" panose="020B0604020202020204" pitchFamily="34" charset="0"/>
            </a:rPr>
            <a:t>Laws</a:t>
          </a:r>
          <a:endParaRPr lang="en-AU" sz="1000" b="1" baseline="-25000">
            <a:solidFill>
              <a:sysClr val="windowText" lastClr="000000"/>
            </a:solidFill>
            <a:latin typeface="Arial" panose="020B0604020202020204" pitchFamily="34" charset="0"/>
            <a:cs typeface="Arial" panose="020B0604020202020204" pitchFamily="34" charset="0"/>
          </a:endParaRPr>
        </a:p>
      </dgm:t>
    </dgm:pt>
    <dgm:pt modelId="{19F3AD7C-3E05-4831-BDA1-6EBAC9D9F157}" type="parTrans" cxnId="{DD76DCE6-1F1D-4A40-BF6A-9F54EC8C575A}">
      <dgm:prSet/>
      <dgm:spPr/>
      <dgm:t>
        <a:bodyPr/>
        <a:lstStyle/>
        <a:p>
          <a:endParaRPr lang="en-AU"/>
        </a:p>
      </dgm:t>
    </dgm:pt>
    <dgm:pt modelId="{ED144E2E-D80B-4347-AD4D-679721ADA91E}" type="sibTrans" cxnId="{DD76DCE6-1F1D-4A40-BF6A-9F54EC8C575A}">
      <dgm:prSet/>
      <dgm:spPr/>
      <dgm:t>
        <a:bodyPr/>
        <a:lstStyle/>
        <a:p>
          <a:endParaRPr lang="en-AU"/>
        </a:p>
      </dgm:t>
    </dgm:pt>
    <dgm:pt modelId="{17C3FA2F-4FB1-47E6-9E3A-65ADC50223E2}">
      <dgm:prSet custT="1"/>
      <dgm:spPr>
        <a:solidFill>
          <a:srgbClr val="99D1DC">
            <a:alpha val="50000"/>
          </a:srgbClr>
        </a:solidFill>
      </dgm:spPr>
      <dgm:t>
        <a:bodyPr/>
        <a:lstStyle/>
        <a:p>
          <a:r>
            <a:rPr lang="en-AU" sz="1000" b="1" baseline="-25000">
              <a:solidFill>
                <a:sysClr val="windowText" lastClr="000000"/>
              </a:solidFill>
              <a:latin typeface="Arial" panose="020B0604020202020204" pitchFamily="34" charset="0"/>
              <a:cs typeface="Arial" panose="020B0604020202020204" pitchFamily="34" charset="0"/>
            </a:rPr>
            <a:t>City Development</a:t>
          </a:r>
          <a:endParaRPr lang="en-US" sz="1000" b="1" baseline="-25000">
            <a:solidFill>
              <a:sysClr val="windowText" lastClr="000000"/>
            </a:solidFill>
            <a:latin typeface="Arial" panose="020B0604020202020204" pitchFamily="34" charset="0"/>
            <a:cs typeface="Arial" panose="020B0604020202020204" pitchFamily="34" charset="0"/>
          </a:endParaRPr>
        </a:p>
      </dgm:t>
    </dgm:pt>
    <dgm:pt modelId="{19D88274-4D09-4B04-9F84-14A7ECE128D9}" type="parTrans" cxnId="{37BF09B6-DFE2-44E9-ABE7-48B5F46247F9}">
      <dgm:prSet/>
      <dgm:spPr/>
      <dgm:t>
        <a:bodyPr/>
        <a:lstStyle/>
        <a:p>
          <a:endParaRPr lang="en-AU"/>
        </a:p>
      </dgm:t>
    </dgm:pt>
    <dgm:pt modelId="{519E7FA0-3CC2-4593-86D9-1325640730A6}" type="sibTrans" cxnId="{37BF09B6-DFE2-44E9-ABE7-48B5F46247F9}">
      <dgm:prSet/>
      <dgm:spPr/>
      <dgm:t>
        <a:bodyPr/>
        <a:lstStyle/>
        <a:p>
          <a:endParaRPr lang="en-AU"/>
        </a:p>
      </dgm:t>
    </dgm:pt>
    <dgm:pt modelId="{7FA859AF-C11F-4FF9-A859-856B561F9521}">
      <dgm:prSet custT="1"/>
      <dgm:spPr>
        <a:solidFill>
          <a:srgbClr val="99D1DC">
            <a:alpha val="50000"/>
          </a:srgbClr>
        </a:solidFill>
      </dgm:spPr>
      <dgm:t>
        <a:bodyPr/>
        <a:lstStyle/>
        <a:p>
          <a:r>
            <a:rPr lang="en-AU" sz="1000" b="1" baseline="-25000">
              <a:solidFill>
                <a:sysClr val="windowText" lastClr="000000"/>
              </a:solidFill>
              <a:latin typeface="Arial" panose="020B0604020202020204" pitchFamily="34" charset="0"/>
              <a:cs typeface="Arial" panose="020B0604020202020204" pitchFamily="34" charset="0"/>
            </a:rPr>
            <a:t>Economy, Place &amp;</a:t>
          </a:r>
          <a:br>
            <a:rPr lang="en-AU" sz="1000" b="1" baseline="-25000">
              <a:solidFill>
                <a:sysClr val="windowText" lastClr="000000"/>
              </a:solidFill>
              <a:latin typeface="Arial" panose="020B0604020202020204" pitchFamily="34" charset="0"/>
              <a:cs typeface="Arial" panose="020B0604020202020204" pitchFamily="34" charset="0"/>
            </a:rPr>
          </a:br>
          <a:r>
            <a:rPr lang="en-AU" sz="1000" b="1" baseline="-25000">
              <a:solidFill>
                <a:sysClr val="windowText" lastClr="000000"/>
              </a:solidFill>
              <a:latin typeface="Arial" panose="020B0604020202020204" pitchFamily="34" charset="0"/>
              <a:cs typeface="Arial" panose="020B0604020202020204" pitchFamily="34" charset="0"/>
            </a:rPr>
            <a:t>Events</a:t>
          </a:r>
          <a:endParaRPr lang="en-US" sz="1000" b="1" baseline="-25000">
            <a:solidFill>
              <a:sysClr val="windowText" lastClr="000000"/>
            </a:solidFill>
            <a:latin typeface="Arial" panose="020B0604020202020204" pitchFamily="34" charset="0"/>
            <a:cs typeface="Arial" panose="020B0604020202020204" pitchFamily="34" charset="0"/>
          </a:endParaRPr>
        </a:p>
      </dgm:t>
    </dgm:pt>
    <dgm:pt modelId="{1215659B-1F39-4EC8-A9DB-21EBEA94C5AE}" type="parTrans" cxnId="{1D496D63-377D-4638-934C-4C451E8CF682}">
      <dgm:prSet/>
      <dgm:spPr/>
      <dgm:t>
        <a:bodyPr/>
        <a:lstStyle/>
        <a:p>
          <a:endParaRPr lang="en-AU"/>
        </a:p>
      </dgm:t>
    </dgm:pt>
    <dgm:pt modelId="{FAD8D592-E76D-4B08-B725-0BC7071586F7}" type="sibTrans" cxnId="{1D496D63-377D-4638-934C-4C451E8CF682}">
      <dgm:prSet/>
      <dgm:spPr/>
      <dgm:t>
        <a:bodyPr/>
        <a:lstStyle/>
        <a:p>
          <a:endParaRPr lang="en-AU"/>
        </a:p>
      </dgm:t>
    </dgm:pt>
    <dgm:pt modelId="{EC0A60EB-28AE-4AB5-B67D-8CBA2293CEA0}">
      <dgm:prSet custT="1"/>
      <dgm:spPr>
        <a:solidFill>
          <a:srgbClr val="99D1DC">
            <a:alpha val="50000"/>
          </a:srgbClr>
        </a:solidFill>
      </dgm:spPr>
      <dgm:t>
        <a:bodyPr/>
        <a:lstStyle/>
        <a:p>
          <a:r>
            <a:rPr lang="en-AU" sz="1000" b="1" baseline="-25000">
              <a:solidFill>
                <a:sysClr val="windowText" lastClr="000000"/>
              </a:solidFill>
              <a:latin typeface="Arial" panose="020B0604020202020204" pitchFamily="34" charset="0"/>
              <a:cs typeface="Arial" panose="020B0604020202020204" pitchFamily="34" charset="0"/>
            </a:rPr>
            <a:t>Planning &amp; Growth</a:t>
          </a:r>
        </a:p>
      </dgm:t>
    </dgm:pt>
    <dgm:pt modelId="{4D046FA5-85AA-4ED2-A683-82C85E124591}" type="parTrans" cxnId="{9DDC38F2-F63E-4B65-8098-FA5CAAF0A121}">
      <dgm:prSet/>
      <dgm:spPr/>
      <dgm:t>
        <a:bodyPr/>
        <a:lstStyle/>
        <a:p>
          <a:endParaRPr lang="en-AU"/>
        </a:p>
      </dgm:t>
    </dgm:pt>
    <dgm:pt modelId="{65E03160-7D43-4EBC-A6F2-33AAF3A3C11F}" type="sibTrans" cxnId="{9DDC38F2-F63E-4B65-8098-FA5CAAF0A121}">
      <dgm:prSet/>
      <dgm:spPr/>
      <dgm:t>
        <a:bodyPr/>
        <a:lstStyle/>
        <a:p>
          <a:endParaRPr lang="en-AU"/>
        </a:p>
      </dgm:t>
    </dgm:pt>
    <dgm:pt modelId="{EAE2A682-5BA0-4EE7-9955-2BF77515AD55}">
      <dgm:prSet custT="1"/>
      <dgm:spPr>
        <a:solidFill>
          <a:srgbClr val="99D1DC">
            <a:alpha val="50000"/>
          </a:srgbClr>
        </a:solidFill>
      </dgm:spPr>
      <dgm:t>
        <a:bodyPr/>
        <a:lstStyle/>
        <a:p>
          <a:r>
            <a:rPr lang="en-AU" sz="1000" b="1" baseline="-25000">
              <a:solidFill>
                <a:sysClr val="windowText" lastClr="000000"/>
              </a:solidFill>
              <a:latin typeface="Arial" panose="020B0604020202020204" pitchFamily="34" charset="0"/>
              <a:cs typeface="Arial" panose="020B0604020202020204" pitchFamily="34" charset="0"/>
            </a:rPr>
            <a:t>Smart City</a:t>
          </a:r>
        </a:p>
      </dgm:t>
    </dgm:pt>
    <dgm:pt modelId="{2CB29485-CF3B-48FE-9308-BA2891B68E26}" type="parTrans" cxnId="{A6B0999B-5478-4DDA-A1AA-B58F4A3F87B9}">
      <dgm:prSet/>
      <dgm:spPr/>
      <dgm:t>
        <a:bodyPr/>
        <a:lstStyle/>
        <a:p>
          <a:endParaRPr lang="en-AU"/>
        </a:p>
      </dgm:t>
    </dgm:pt>
    <dgm:pt modelId="{9421F98E-01B1-4900-AAC4-6806D58C5215}" type="sibTrans" cxnId="{A6B0999B-5478-4DDA-A1AA-B58F4A3F87B9}">
      <dgm:prSet/>
      <dgm:spPr/>
      <dgm:t>
        <a:bodyPr/>
        <a:lstStyle/>
        <a:p>
          <a:endParaRPr lang="en-AU"/>
        </a:p>
      </dgm:t>
    </dgm:pt>
    <dgm:pt modelId="{A04538B6-F4EA-4027-8FFD-F008309C9BEA}">
      <dgm:prSet custT="1"/>
      <dgm:spPr>
        <a:solidFill>
          <a:srgbClr val="99D1DC">
            <a:alpha val="50000"/>
          </a:srgbClr>
        </a:solidFill>
      </dgm:spPr>
      <dgm:t>
        <a:bodyPr/>
        <a:lstStyle/>
        <a:p>
          <a:r>
            <a:rPr lang="en-AU" sz="1000" b="1" baseline="-25000">
              <a:solidFill>
                <a:sysClr val="windowText" lastClr="000000"/>
              </a:solidFill>
              <a:latin typeface="Arial" panose="020B0604020202020204" pitchFamily="34" charset="0"/>
              <a:cs typeface="Arial" panose="020B0604020202020204" pitchFamily="34" charset="0"/>
            </a:rPr>
            <a:t>Tourism</a:t>
          </a:r>
        </a:p>
      </dgm:t>
    </dgm:pt>
    <dgm:pt modelId="{50F1111E-5C67-4248-A472-3CB54F8924D9}" type="parTrans" cxnId="{565CC6EB-3588-436A-A3F3-41E2B3FE4D61}">
      <dgm:prSet/>
      <dgm:spPr/>
      <dgm:t>
        <a:bodyPr/>
        <a:lstStyle/>
        <a:p>
          <a:endParaRPr lang="en-AU"/>
        </a:p>
      </dgm:t>
    </dgm:pt>
    <dgm:pt modelId="{0BEE1605-4455-45E7-889A-C970822C2C3D}" type="sibTrans" cxnId="{565CC6EB-3588-436A-A3F3-41E2B3FE4D61}">
      <dgm:prSet/>
      <dgm:spPr/>
      <dgm:t>
        <a:bodyPr/>
        <a:lstStyle/>
        <a:p>
          <a:endParaRPr lang="en-AU"/>
        </a:p>
      </dgm:t>
    </dgm:pt>
    <dgm:pt modelId="{E0E013D2-E64E-4C1F-999D-30FFC4963F67}">
      <dgm:prSet custT="1"/>
      <dgm:spPr>
        <a:solidFill>
          <a:srgbClr val="99D1DC">
            <a:alpha val="50000"/>
          </a:srgbClr>
        </a:solidFill>
      </dgm:spPr>
      <dgm:t>
        <a:bodyPr/>
        <a:lstStyle/>
        <a:p>
          <a:r>
            <a:rPr lang="en-AU" sz="1000" b="1" baseline="-25000">
              <a:solidFill>
                <a:sysClr val="windowText" lastClr="000000"/>
              </a:solidFill>
              <a:latin typeface="Arial" panose="020B0604020202020204" pitchFamily="34" charset="0"/>
              <a:cs typeface="Arial" panose="020B0604020202020204" pitchFamily="34" charset="0"/>
            </a:rPr>
            <a:t>Urban Design &amp; </a:t>
          </a:r>
          <a:br>
            <a:rPr lang="en-AU" sz="1000" b="1" baseline="-25000">
              <a:solidFill>
                <a:sysClr val="windowText" lastClr="000000"/>
              </a:solidFill>
              <a:latin typeface="Arial" panose="020B0604020202020204" pitchFamily="34" charset="0"/>
              <a:cs typeface="Arial" panose="020B0604020202020204" pitchFamily="34" charset="0"/>
            </a:rPr>
          </a:br>
          <a:r>
            <a:rPr lang="en-AU" sz="1000" b="1" baseline="-25000">
              <a:solidFill>
                <a:sysClr val="windowText" lastClr="000000"/>
              </a:solidFill>
              <a:latin typeface="Arial" panose="020B0604020202020204" pitchFamily="34" charset="0"/>
              <a:cs typeface="Arial" panose="020B0604020202020204" pitchFamily="34" charset="0"/>
            </a:rPr>
            <a:t>Heritage</a:t>
          </a:r>
        </a:p>
      </dgm:t>
    </dgm:pt>
    <dgm:pt modelId="{6F8E3257-0610-4DDE-8C2E-2E72E269B7A7}" type="parTrans" cxnId="{36D1ACDF-AB6F-4F81-B3AB-776C812CAE25}">
      <dgm:prSet/>
      <dgm:spPr/>
      <dgm:t>
        <a:bodyPr/>
        <a:lstStyle/>
        <a:p>
          <a:endParaRPr lang="en-AU"/>
        </a:p>
      </dgm:t>
    </dgm:pt>
    <dgm:pt modelId="{21329B91-409A-4459-8B05-A9C8849C6097}" type="sibTrans" cxnId="{36D1ACDF-AB6F-4F81-B3AB-776C812CAE25}">
      <dgm:prSet/>
      <dgm:spPr/>
      <dgm:t>
        <a:bodyPr/>
        <a:lstStyle/>
        <a:p>
          <a:endParaRPr lang="en-AU"/>
        </a:p>
      </dgm:t>
    </dgm:pt>
    <dgm:pt modelId="{A0F86584-E726-4017-AE1F-F4E6A0C70B0D}">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Strategy, Commercials</a:t>
          </a:r>
          <a:br>
            <a:rPr lang="en-US" sz="1000" b="1" baseline="-25000">
              <a:solidFill>
                <a:sysClr val="windowText" lastClr="000000"/>
              </a:solidFill>
              <a:latin typeface="Arial" panose="020B0604020202020204" pitchFamily="34" charset="0"/>
              <a:cs typeface="Arial" panose="020B0604020202020204" pitchFamily="34" charset="0"/>
            </a:rPr>
          </a:br>
          <a:r>
            <a:rPr lang="en-US" sz="1000" b="1" baseline="-25000">
              <a:solidFill>
                <a:sysClr val="windowText" lastClr="000000"/>
              </a:solidFill>
              <a:latin typeface="Arial" panose="020B0604020202020204" pitchFamily="34" charset="0"/>
              <a:cs typeface="Arial" panose="020B0604020202020204" pitchFamily="34" charset="0"/>
            </a:rPr>
            <a:t>&amp; Partnerships</a:t>
          </a:r>
        </a:p>
      </dgm:t>
    </dgm:pt>
    <dgm:pt modelId="{00BA235D-5E24-47FB-85EE-9FE70FEAEE9B}" type="parTrans" cxnId="{DF7EE95B-FC01-482D-A1EC-9449CD4DB18C}">
      <dgm:prSet/>
      <dgm:spPr/>
      <dgm:t>
        <a:bodyPr/>
        <a:lstStyle/>
        <a:p>
          <a:endParaRPr lang="en-AU"/>
        </a:p>
      </dgm:t>
    </dgm:pt>
    <dgm:pt modelId="{97EB0F46-8099-4940-BEF2-FACA1812B9AF}" type="sibTrans" cxnId="{DF7EE95B-FC01-482D-A1EC-9449CD4DB18C}">
      <dgm:prSet/>
      <dgm:spPr/>
      <dgm:t>
        <a:bodyPr/>
        <a:lstStyle/>
        <a:p>
          <a:endParaRPr lang="en-AU"/>
        </a:p>
      </dgm:t>
    </dgm:pt>
    <dgm:pt modelId="{CC1E554C-AFCF-45D4-812A-21335462DBA6}">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Policy &amp; Workplace Relations</a:t>
          </a:r>
        </a:p>
      </dgm:t>
    </dgm:pt>
    <dgm:pt modelId="{D09AE555-7140-47EB-9CF0-CB724B76815C}" type="parTrans" cxnId="{79FA1D0D-C99E-4E5A-994F-FE824E1AF322}">
      <dgm:prSet/>
      <dgm:spPr/>
      <dgm:t>
        <a:bodyPr/>
        <a:lstStyle/>
        <a:p>
          <a:endParaRPr lang="en-AU"/>
        </a:p>
      </dgm:t>
    </dgm:pt>
    <dgm:pt modelId="{640B4B6B-0B3F-453E-A2DA-1C7CE1A84550}" type="sibTrans" cxnId="{79FA1D0D-C99E-4E5A-994F-FE824E1AF322}">
      <dgm:prSet/>
      <dgm:spPr/>
      <dgm:t>
        <a:bodyPr/>
        <a:lstStyle/>
        <a:p>
          <a:endParaRPr lang="en-AU"/>
        </a:p>
      </dgm:t>
    </dgm:pt>
    <dgm:pt modelId="{8E75B41E-C519-4646-9260-7C011A7566E7}">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People Partners</a:t>
          </a:r>
        </a:p>
      </dgm:t>
    </dgm:pt>
    <dgm:pt modelId="{BBDEC3B0-FFAC-43B3-B9FD-1F2C875294B7}" type="parTrans" cxnId="{8B6CF99D-F90B-4BC2-B7F4-74553796D241}">
      <dgm:prSet/>
      <dgm:spPr/>
      <dgm:t>
        <a:bodyPr/>
        <a:lstStyle/>
        <a:p>
          <a:endParaRPr lang="en-AU"/>
        </a:p>
      </dgm:t>
    </dgm:pt>
    <dgm:pt modelId="{01F05882-4D64-40F5-A958-0204D6429B2E}" type="sibTrans" cxnId="{8B6CF99D-F90B-4BC2-B7F4-74553796D241}">
      <dgm:prSet/>
      <dgm:spPr/>
      <dgm:t>
        <a:bodyPr/>
        <a:lstStyle/>
        <a:p>
          <a:endParaRPr lang="en-AU"/>
        </a:p>
      </dgm:t>
    </dgm:pt>
    <dgm:pt modelId="{B65362A0-4852-487D-AFCE-1772E4591D2F}">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People Shared</a:t>
          </a:r>
          <a:br>
            <a:rPr lang="en-US" sz="1000" b="1" baseline="-25000">
              <a:solidFill>
                <a:sysClr val="windowText" lastClr="000000"/>
              </a:solidFill>
              <a:latin typeface="Arial" panose="020B0604020202020204" pitchFamily="34" charset="0"/>
              <a:cs typeface="Arial" panose="020B0604020202020204" pitchFamily="34" charset="0"/>
            </a:rPr>
          </a:br>
          <a:r>
            <a:rPr lang="en-US" sz="1000" b="1" baseline="-25000">
              <a:solidFill>
                <a:sysClr val="windowText" lastClr="000000"/>
              </a:solidFill>
              <a:latin typeface="Arial" panose="020B0604020202020204" pitchFamily="34" charset="0"/>
              <a:cs typeface="Arial" panose="020B0604020202020204" pitchFamily="34" charset="0"/>
            </a:rPr>
            <a:t>Services</a:t>
          </a:r>
        </a:p>
      </dgm:t>
    </dgm:pt>
    <dgm:pt modelId="{0C013401-58B6-4D75-8082-7FC54A254095}" type="parTrans" cxnId="{96D76D29-1701-4B84-B21C-58448AFFB63F}">
      <dgm:prSet/>
      <dgm:spPr/>
      <dgm:t>
        <a:bodyPr/>
        <a:lstStyle/>
        <a:p>
          <a:endParaRPr lang="en-AU"/>
        </a:p>
      </dgm:t>
    </dgm:pt>
    <dgm:pt modelId="{FFF62F18-9B47-4DAA-A7C3-F420DA406E06}" type="sibTrans" cxnId="{96D76D29-1701-4B84-B21C-58448AFFB63F}">
      <dgm:prSet/>
      <dgm:spPr/>
      <dgm:t>
        <a:bodyPr/>
        <a:lstStyle/>
        <a:p>
          <a:endParaRPr lang="en-AU"/>
        </a:p>
      </dgm:t>
    </dgm:pt>
    <dgm:pt modelId="{FF4C52FB-271A-47C4-A479-0635EBF10485}">
      <dgm:prSet custT="1"/>
      <dgm:spPr>
        <a:solidFill>
          <a:srgbClr val="99D1DC">
            <a:alpha val="50000"/>
          </a:srgbClr>
        </a:solidFill>
      </dgm:spPr>
      <dgm:t>
        <a:bodyPr/>
        <a:lstStyle/>
        <a:p>
          <a:r>
            <a:rPr lang="en-AU" sz="1000" b="1" baseline="-25000">
              <a:solidFill>
                <a:sysClr val="windowText" lastClr="000000"/>
              </a:solidFill>
              <a:latin typeface="Arial" panose="020B0604020202020204" pitchFamily="34" charset="0"/>
              <a:cs typeface="Arial" panose="020B0604020202020204" pitchFamily="34" charset="0"/>
            </a:rPr>
            <a:t>Internal</a:t>
          </a:r>
          <a:br>
            <a:rPr lang="en-AU" sz="1000" b="1" baseline="-25000">
              <a:solidFill>
                <a:sysClr val="windowText" lastClr="000000"/>
              </a:solidFill>
              <a:latin typeface="Arial" panose="020B0604020202020204" pitchFamily="34" charset="0"/>
              <a:cs typeface="Arial" panose="020B0604020202020204" pitchFamily="34" charset="0"/>
            </a:rPr>
          </a:br>
          <a:r>
            <a:rPr lang="en-AU" sz="1000" b="1" baseline="-25000">
              <a:solidFill>
                <a:sysClr val="windowText" lastClr="000000"/>
              </a:solidFill>
              <a:latin typeface="Arial" panose="020B0604020202020204" pitchFamily="34" charset="0"/>
              <a:cs typeface="Arial" panose="020B0604020202020204" pitchFamily="34" charset="0"/>
            </a:rPr>
            <a:t>Ombudsman</a:t>
          </a:r>
        </a:p>
      </dgm:t>
    </dgm:pt>
    <dgm:pt modelId="{4B76DBF7-9032-4741-A169-9A1093176645}" type="parTrans" cxnId="{E8848B12-AF87-46B7-9401-F45629118FC9}">
      <dgm:prSet/>
      <dgm:spPr/>
      <dgm:t>
        <a:bodyPr/>
        <a:lstStyle/>
        <a:p>
          <a:endParaRPr lang="en-AU"/>
        </a:p>
      </dgm:t>
    </dgm:pt>
    <dgm:pt modelId="{C23F1372-6F34-40B2-A7FB-AED22FBB14EA}" type="sibTrans" cxnId="{E8848B12-AF87-46B7-9401-F45629118FC9}">
      <dgm:prSet/>
      <dgm:spPr/>
      <dgm:t>
        <a:bodyPr/>
        <a:lstStyle/>
        <a:p>
          <a:endParaRPr lang="en-AU"/>
        </a:p>
      </dgm:t>
    </dgm:pt>
    <dgm:pt modelId="{7AEE4F79-3B9A-4058-AA0D-783802DA8623}" type="asst">
      <dgm:prSet custT="1"/>
      <dgm:spPr>
        <a:solidFill>
          <a:srgbClr val="99D1DC">
            <a:alpha val="90000"/>
          </a:srgbClr>
        </a:solidFill>
      </dgm:spPr>
      <dgm:t>
        <a:bodyPr/>
        <a:lstStyle/>
        <a:p>
          <a:r>
            <a:rPr lang="en-AU" sz="1000" b="1" baseline="-25000">
              <a:solidFill>
                <a:sysClr val="windowText" lastClr="000000"/>
              </a:solidFill>
              <a:latin typeface="Arial" panose="020B0604020202020204" pitchFamily="34" charset="0"/>
              <a:cs typeface="Arial" panose="020B0604020202020204" pitchFamily="34" charset="0"/>
            </a:rPr>
            <a:t>Mayor &amp; Councillor Support</a:t>
          </a:r>
        </a:p>
      </dgm:t>
    </dgm:pt>
    <dgm:pt modelId="{B6A4C730-1923-4C4D-9A20-41D738425397}" type="parTrans" cxnId="{62423853-7185-410F-8D04-65667D289264}">
      <dgm:prSet/>
      <dgm:spPr/>
      <dgm:t>
        <a:bodyPr/>
        <a:lstStyle/>
        <a:p>
          <a:endParaRPr lang="en-AU"/>
        </a:p>
      </dgm:t>
    </dgm:pt>
    <dgm:pt modelId="{EBB5EA98-090D-4D3F-83B0-A6C3657164BC}" type="sibTrans" cxnId="{62423853-7185-410F-8D04-65667D289264}">
      <dgm:prSet/>
      <dgm:spPr/>
      <dgm:t>
        <a:bodyPr/>
        <a:lstStyle/>
        <a:p>
          <a:endParaRPr lang="en-AU"/>
        </a:p>
      </dgm:t>
    </dgm:pt>
    <dgm:pt modelId="{75CC9A27-EBB0-4B51-8F73-7ADDAB72F1DA}">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Parks &amp; Gardens</a:t>
          </a:r>
          <a:endParaRPr lang="en-AU" sz="1000" b="1" baseline="-25000">
            <a:solidFill>
              <a:sysClr val="windowText" lastClr="000000"/>
            </a:solidFill>
            <a:latin typeface="Arial" panose="020B0604020202020204" pitchFamily="34" charset="0"/>
            <a:cs typeface="Arial" panose="020B0604020202020204" pitchFamily="34" charset="0"/>
          </a:endParaRPr>
        </a:p>
      </dgm:t>
    </dgm:pt>
    <dgm:pt modelId="{A72076AF-6C2B-4116-B70C-83230768FB2A}" type="parTrans" cxnId="{B4EF5D2C-6C7F-4BE5-946D-0D114B0087D6}">
      <dgm:prSet/>
      <dgm:spPr/>
      <dgm:t>
        <a:bodyPr/>
        <a:lstStyle/>
        <a:p>
          <a:endParaRPr lang="en-AU"/>
        </a:p>
      </dgm:t>
    </dgm:pt>
    <dgm:pt modelId="{BF2CB41B-ED15-46BF-B2DB-54B3CBF6D199}" type="sibTrans" cxnId="{B4EF5D2C-6C7F-4BE5-946D-0D114B0087D6}">
      <dgm:prSet/>
      <dgm:spPr/>
      <dgm:t>
        <a:bodyPr/>
        <a:lstStyle/>
        <a:p>
          <a:endParaRPr lang="en-AU"/>
        </a:p>
      </dgm:t>
    </dgm:pt>
    <dgm:pt modelId="{A94E4E2F-7FC0-4A0D-BC6D-99C77822A0A3}">
      <dgm:prSet phldrT="[Text]" custT="1"/>
      <dgm:spPr>
        <a:solidFill>
          <a:srgbClr val="99D1DC">
            <a:alpha val="50000"/>
          </a:srgbClr>
        </a:solidFill>
      </dgm:spPr>
      <dgm:t>
        <a:bodyPr/>
        <a:lstStyle/>
        <a:p>
          <a:r>
            <a:rPr lang="en-US" sz="1000" b="1" baseline="-25000">
              <a:solidFill>
                <a:sysClr val="windowText" lastClr="000000"/>
              </a:solidFill>
              <a:latin typeface="Arial" panose="020B0604020202020204" pitchFamily="34" charset="0"/>
              <a:cs typeface="Arial" panose="020B0604020202020204" pitchFamily="34" charset="0"/>
            </a:rPr>
            <a:t>Talent, Capability &amp; Employee Experience</a:t>
          </a:r>
        </a:p>
      </dgm:t>
    </dgm:pt>
    <dgm:pt modelId="{6A491C31-94F9-4FB0-A176-3F3807B292BD}" type="parTrans" cxnId="{0E1D3D10-D59C-4F8C-81C8-016EF2C511C1}">
      <dgm:prSet/>
      <dgm:spPr/>
      <dgm:t>
        <a:bodyPr/>
        <a:lstStyle/>
        <a:p>
          <a:endParaRPr lang="en-AU"/>
        </a:p>
      </dgm:t>
    </dgm:pt>
    <dgm:pt modelId="{C4C29356-DCF0-4929-9831-22F79449935D}" type="sibTrans" cxnId="{0E1D3D10-D59C-4F8C-81C8-016EF2C511C1}">
      <dgm:prSet/>
      <dgm:spPr/>
      <dgm:t>
        <a:bodyPr/>
        <a:lstStyle/>
        <a:p>
          <a:endParaRPr lang="en-AU"/>
        </a:p>
      </dgm:t>
    </dgm:pt>
    <dgm:pt modelId="{09EB9ECF-336C-4FF5-8DC8-FC867EFE8629}" type="pres">
      <dgm:prSet presAssocID="{89B1E57C-13B1-4A7C-8194-132F7775AFB0}" presName="hierChild1" presStyleCnt="0">
        <dgm:presLayoutVars>
          <dgm:orgChart val="1"/>
          <dgm:chPref val="1"/>
          <dgm:dir/>
          <dgm:animOne val="branch"/>
          <dgm:animLvl val="lvl"/>
          <dgm:resizeHandles/>
        </dgm:presLayoutVars>
      </dgm:prSet>
      <dgm:spPr/>
    </dgm:pt>
    <dgm:pt modelId="{D2D7A749-9838-4385-9751-2CC91C0F0D4B}" type="pres">
      <dgm:prSet presAssocID="{22031F1E-D8B6-49BC-A498-32310D2500BD}" presName="hierRoot1" presStyleCnt="0">
        <dgm:presLayoutVars>
          <dgm:hierBranch val="init"/>
        </dgm:presLayoutVars>
      </dgm:prSet>
      <dgm:spPr/>
    </dgm:pt>
    <dgm:pt modelId="{9B5E38D3-20ED-4BE7-8D76-2E9015F5C1CF}" type="pres">
      <dgm:prSet presAssocID="{22031F1E-D8B6-49BC-A498-32310D2500BD}" presName="rootComposite1" presStyleCnt="0"/>
      <dgm:spPr/>
    </dgm:pt>
    <dgm:pt modelId="{517A1C58-304B-47E3-8021-B87E29F72B22}" type="pres">
      <dgm:prSet presAssocID="{22031F1E-D8B6-49BC-A498-32310D2500BD}" presName="rootText1" presStyleLbl="node0" presStyleIdx="0" presStyleCnt="1" custLinFactY="3342" custLinFactNeighborY="100000">
        <dgm:presLayoutVars>
          <dgm:chPref val="3"/>
        </dgm:presLayoutVars>
      </dgm:prSet>
      <dgm:spPr>
        <a:prstGeom prst="roundRect">
          <a:avLst/>
        </a:prstGeom>
      </dgm:spPr>
    </dgm:pt>
    <dgm:pt modelId="{071E2F4B-1E57-496F-835D-23F205699CB5}" type="pres">
      <dgm:prSet presAssocID="{22031F1E-D8B6-49BC-A498-32310D2500BD}" presName="rootConnector1" presStyleLbl="node1" presStyleIdx="0" presStyleCnt="0"/>
      <dgm:spPr/>
    </dgm:pt>
    <dgm:pt modelId="{627104DD-8C64-4D00-8272-6665C67F7895}" type="pres">
      <dgm:prSet presAssocID="{22031F1E-D8B6-49BC-A498-32310D2500BD}" presName="hierChild2" presStyleCnt="0"/>
      <dgm:spPr/>
    </dgm:pt>
    <dgm:pt modelId="{79CE9632-7736-4E30-B754-A75A7E69D9A8}" type="pres">
      <dgm:prSet presAssocID="{721C35F7-2194-4AE6-899E-DF8FD7591D14}" presName="Name37" presStyleLbl="parChTrans1D2" presStyleIdx="0" presStyleCnt="8"/>
      <dgm:spPr/>
    </dgm:pt>
    <dgm:pt modelId="{6C9C38CA-F20C-4FFB-AFB8-CC1C5C48E681}" type="pres">
      <dgm:prSet presAssocID="{1C9C8E69-78BB-4945-9BF4-C343C9F80D2C}" presName="hierRoot2" presStyleCnt="0">
        <dgm:presLayoutVars>
          <dgm:hierBranch val="init"/>
        </dgm:presLayoutVars>
      </dgm:prSet>
      <dgm:spPr/>
    </dgm:pt>
    <dgm:pt modelId="{DFEE82D3-1D8A-4076-85FA-F242E4F0DDB0}" type="pres">
      <dgm:prSet presAssocID="{1C9C8E69-78BB-4945-9BF4-C343C9F80D2C}" presName="rootComposite" presStyleCnt="0"/>
      <dgm:spPr/>
    </dgm:pt>
    <dgm:pt modelId="{CC477F63-117E-410E-895A-7194FB3B4F84}" type="pres">
      <dgm:prSet presAssocID="{1C9C8E69-78BB-4945-9BF4-C343C9F80D2C}" presName="rootText" presStyleLbl="node2" presStyleIdx="0" presStyleCnt="5" custScaleX="113531">
        <dgm:presLayoutVars>
          <dgm:chPref val="3"/>
        </dgm:presLayoutVars>
      </dgm:prSet>
      <dgm:spPr>
        <a:prstGeom prst="roundRect">
          <a:avLst/>
        </a:prstGeom>
      </dgm:spPr>
    </dgm:pt>
    <dgm:pt modelId="{F9333DB2-FFA7-4A7F-88FC-67C74168D549}" type="pres">
      <dgm:prSet presAssocID="{1C9C8E69-78BB-4945-9BF4-C343C9F80D2C}" presName="rootConnector" presStyleLbl="node2" presStyleIdx="0" presStyleCnt="5"/>
      <dgm:spPr/>
    </dgm:pt>
    <dgm:pt modelId="{1536D9A4-293F-4BA1-8E54-4F51ABF53D07}" type="pres">
      <dgm:prSet presAssocID="{1C9C8E69-78BB-4945-9BF4-C343C9F80D2C}" presName="hierChild4" presStyleCnt="0"/>
      <dgm:spPr/>
    </dgm:pt>
    <dgm:pt modelId="{5C6B449A-5BDA-46D3-AAE2-048025F6D276}" type="pres">
      <dgm:prSet presAssocID="{AEBF5DBF-C4B3-4C04-B465-25426AA9F8B7}" presName="Name37" presStyleLbl="parChTrans1D3" presStyleIdx="0" presStyleCnt="38"/>
      <dgm:spPr/>
    </dgm:pt>
    <dgm:pt modelId="{781D1635-765F-457F-84B8-9254E97E8981}" type="pres">
      <dgm:prSet presAssocID="{2404B18E-BD7B-44B9-B798-8EF1E22B87F4}" presName="hierRoot2" presStyleCnt="0">
        <dgm:presLayoutVars>
          <dgm:hierBranch val="init"/>
        </dgm:presLayoutVars>
      </dgm:prSet>
      <dgm:spPr/>
    </dgm:pt>
    <dgm:pt modelId="{9999D263-96A0-4EBB-B93E-E5B672CA72A1}" type="pres">
      <dgm:prSet presAssocID="{2404B18E-BD7B-44B9-B798-8EF1E22B87F4}" presName="rootComposite" presStyleCnt="0"/>
      <dgm:spPr/>
    </dgm:pt>
    <dgm:pt modelId="{A7603206-FD3F-46A2-8481-8646D969B301}" type="pres">
      <dgm:prSet presAssocID="{2404B18E-BD7B-44B9-B798-8EF1E22B87F4}" presName="rootText" presStyleLbl="node3" presStyleIdx="0" presStyleCnt="38" custScaleX="123719">
        <dgm:presLayoutVars>
          <dgm:chPref val="3"/>
        </dgm:presLayoutVars>
      </dgm:prSet>
      <dgm:spPr>
        <a:prstGeom prst="roundRect">
          <a:avLst/>
        </a:prstGeom>
      </dgm:spPr>
    </dgm:pt>
    <dgm:pt modelId="{751FE08C-78D5-4957-9972-01AA99A1B3D8}" type="pres">
      <dgm:prSet presAssocID="{2404B18E-BD7B-44B9-B798-8EF1E22B87F4}" presName="rootConnector" presStyleLbl="node3" presStyleIdx="0" presStyleCnt="38"/>
      <dgm:spPr/>
    </dgm:pt>
    <dgm:pt modelId="{04B0D290-BFDD-4054-9B77-BDA6ABA2B3DD}" type="pres">
      <dgm:prSet presAssocID="{2404B18E-BD7B-44B9-B798-8EF1E22B87F4}" presName="hierChild4" presStyleCnt="0"/>
      <dgm:spPr/>
    </dgm:pt>
    <dgm:pt modelId="{7779593D-5ADB-4C01-B184-4C8DBE17763D}" type="pres">
      <dgm:prSet presAssocID="{2404B18E-BD7B-44B9-B798-8EF1E22B87F4}" presName="hierChild5" presStyleCnt="0"/>
      <dgm:spPr/>
    </dgm:pt>
    <dgm:pt modelId="{0AC02A54-95A3-4205-8FBC-E2129612F52E}" type="pres">
      <dgm:prSet presAssocID="{19D88274-4D09-4B04-9F84-14A7ECE128D9}" presName="Name37" presStyleLbl="parChTrans1D3" presStyleIdx="1" presStyleCnt="38"/>
      <dgm:spPr/>
    </dgm:pt>
    <dgm:pt modelId="{1C3ED02E-DBA8-475A-895B-6D8980F5BF80}" type="pres">
      <dgm:prSet presAssocID="{17C3FA2F-4FB1-47E6-9E3A-65ADC50223E2}" presName="hierRoot2" presStyleCnt="0">
        <dgm:presLayoutVars>
          <dgm:hierBranch val="init"/>
        </dgm:presLayoutVars>
      </dgm:prSet>
      <dgm:spPr/>
    </dgm:pt>
    <dgm:pt modelId="{A3F3B567-14CC-43A3-BF2F-22CA153BAEDB}" type="pres">
      <dgm:prSet presAssocID="{17C3FA2F-4FB1-47E6-9E3A-65ADC50223E2}" presName="rootComposite" presStyleCnt="0"/>
      <dgm:spPr/>
    </dgm:pt>
    <dgm:pt modelId="{BA0D32D4-9BB9-4910-ABC1-68B262694AE1}" type="pres">
      <dgm:prSet presAssocID="{17C3FA2F-4FB1-47E6-9E3A-65ADC50223E2}" presName="rootText" presStyleLbl="node3" presStyleIdx="1" presStyleCnt="38" custScaleX="123719">
        <dgm:presLayoutVars>
          <dgm:chPref val="3"/>
        </dgm:presLayoutVars>
      </dgm:prSet>
      <dgm:spPr>
        <a:prstGeom prst="roundRect">
          <a:avLst/>
        </a:prstGeom>
      </dgm:spPr>
    </dgm:pt>
    <dgm:pt modelId="{07EC05B7-61FE-4DD0-BF2E-DB1CAA607CFA}" type="pres">
      <dgm:prSet presAssocID="{17C3FA2F-4FB1-47E6-9E3A-65ADC50223E2}" presName="rootConnector" presStyleLbl="node3" presStyleIdx="1" presStyleCnt="38"/>
      <dgm:spPr/>
    </dgm:pt>
    <dgm:pt modelId="{4354F7B2-F8AF-4AD5-81E8-2BA25E5FCF13}" type="pres">
      <dgm:prSet presAssocID="{17C3FA2F-4FB1-47E6-9E3A-65ADC50223E2}" presName="hierChild4" presStyleCnt="0"/>
      <dgm:spPr/>
    </dgm:pt>
    <dgm:pt modelId="{2219CE6C-0C91-4724-8A21-85AA4224B0CC}" type="pres">
      <dgm:prSet presAssocID="{17C3FA2F-4FB1-47E6-9E3A-65ADC50223E2}" presName="hierChild5" presStyleCnt="0"/>
      <dgm:spPr/>
    </dgm:pt>
    <dgm:pt modelId="{BC595807-CE69-4D37-BF35-11657EAA241F}" type="pres">
      <dgm:prSet presAssocID="{1215659B-1F39-4EC8-A9DB-21EBEA94C5AE}" presName="Name37" presStyleLbl="parChTrans1D3" presStyleIdx="2" presStyleCnt="38"/>
      <dgm:spPr/>
    </dgm:pt>
    <dgm:pt modelId="{2C04EE44-D949-4A03-A595-55F2D5031071}" type="pres">
      <dgm:prSet presAssocID="{7FA859AF-C11F-4FF9-A859-856B561F9521}" presName="hierRoot2" presStyleCnt="0">
        <dgm:presLayoutVars>
          <dgm:hierBranch val="init"/>
        </dgm:presLayoutVars>
      </dgm:prSet>
      <dgm:spPr/>
    </dgm:pt>
    <dgm:pt modelId="{FAAFD55C-1DF4-4BAA-8A31-3BC3888EDD0D}" type="pres">
      <dgm:prSet presAssocID="{7FA859AF-C11F-4FF9-A859-856B561F9521}" presName="rootComposite" presStyleCnt="0"/>
      <dgm:spPr/>
    </dgm:pt>
    <dgm:pt modelId="{F64923FB-8EE3-401C-B216-E40E3E9AF79E}" type="pres">
      <dgm:prSet presAssocID="{7FA859AF-C11F-4FF9-A859-856B561F9521}" presName="rootText" presStyleLbl="node3" presStyleIdx="2" presStyleCnt="38" custScaleX="123719">
        <dgm:presLayoutVars>
          <dgm:chPref val="3"/>
        </dgm:presLayoutVars>
      </dgm:prSet>
      <dgm:spPr>
        <a:prstGeom prst="roundRect">
          <a:avLst/>
        </a:prstGeom>
      </dgm:spPr>
    </dgm:pt>
    <dgm:pt modelId="{6E76C7A8-A5C5-4A04-B4D6-F7AF35D19AF0}" type="pres">
      <dgm:prSet presAssocID="{7FA859AF-C11F-4FF9-A859-856B561F9521}" presName="rootConnector" presStyleLbl="node3" presStyleIdx="2" presStyleCnt="38"/>
      <dgm:spPr/>
    </dgm:pt>
    <dgm:pt modelId="{A388E0A1-A8D7-42A8-88C9-72A94DD8BEF4}" type="pres">
      <dgm:prSet presAssocID="{7FA859AF-C11F-4FF9-A859-856B561F9521}" presName="hierChild4" presStyleCnt="0"/>
      <dgm:spPr/>
    </dgm:pt>
    <dgm:pt modelId="{3646099C-22AB-4E75-941F-48E352CC0EEB}" type="pres">
      <dgm:prSet presAssocID="{7FA859AF-C11F-4FF9-A859-856B561F9521}" presName="hierChild5" presStyleCnt="0"/>
      <dgm:spPr/>
    </dgm:pt>
    <dgm:pt modelId="{4C5DDD66-9169-44BB-80B2-B69652F14D3F}" type="pres">
      <dgm:prSet presAssocID="{4D046FA5-85AA-4ED2-A683-82C85E124591}" presName="Name37" presStyleLbl="parChTrans1D3" presStyleIdx="3" presStyleCnt="38"/>
      <dgm:spPr/>
    </dgm:pt>
    <dgm:pt modelId="{9C4BD68D-19ED-43DF-9551-7DB6B7493C22}" type="pres">
      <dgm:prSet presAssocID="{EC0A60EB-28AE-4AB5-B67D-8CBA2293CEA0}" presName="hierRoot2" presStyleCnt="0">
        <dgm:presLayoutVars>
          <dgm:hierBranch val="init"/>
        </dgm:presLayoutVars>
      </dgm:prSet>
      <dgm:spPr/>
    </dgm:pt>
    <dgm:pt modelId="{A21B8653-9F8D-4452-A33D-B52E3FC03E8F}" type="pres">
      <dgm:prSet presAssocID="{EC0A60EB-28AE-4AB5-B67D-8CBA2293CEA0}" presName="rootComposite" presStyleCnt="0"/>
      <dgm:spPr/>
    </dgm:pt>
    <dgm:pt modelId="{6627860C-3C3B-45C2-9088-B19B7E10EE21}" type="pres">
      <dgm:prSet presAssocID="{EC0A60EB-28AE-4AB5-B67D-8CBA2293CEA0}" presName="rootText" presStyleLbl="node3" presStyleIdx="3" presStyleCnt="38" custScaleX="123719" custLinFactNeighborY="-2404">
        <dgm:presLayoutVars>
          <dgm:chPref val="3"/>
        </dgm:presLayoutVars>
      </dgm:prSet>
      <dgm:spPr>
        <a:prstGeom prst="roundRect">
          <a:avLst/>
        </a:prstGeom>
      </dgm:spPr>
    </dgm:pt>
    <dgm:pt modelId="{46D85BE9-0902-4B2F-9950-BE84F2C7E2D5}" type="pres">
      <dgm:prSet presAssocID="{EC0A60EB-28AE-4AB5-B67D-8CBA2293CEA0}" presName="rootConnector" presStyleLbl="node3" presStyleIdx="3" presStyleCnt="38"/>
      <dgm:spPr/>
    </dgm:pt>
    <dgm:pt modelId="{23BB4960-6456-4E20-B01A-6CD523E0B9C6}" type="pres">
      <dgm:prSet presAssocID="{EC0A60EB-28AE-4AB5-B67D-8CBA2293CEA0}" presName="hierChild4" presStyleCnt="0"/>
      <dgm:spPr/>
    </dgm:pt>
    <dgm:pt modelId="{E9D29187-C65C-453A-9903-C20CDFF28A64}" type="pres">
      <dgm:prSet presAssocID="{EC0A60EB-28AE-4AB5-B67D-8CBA2293CEA0}" presName="hierChild5" presStyleCnt="0"/>
      <dgm:spPr/>
    </dgm:pt>
    <dgm:pt modelId="{D7F761C4-B024-4EEE-8BC1-BBC308154E84}" type="pres">
      <dgm:prSet presAssocID="{2CB29485-CF3B-48FE-9308-BA2891B68E26}" presName="Name37" presStyleLbl="parChTrans1D3" presStyleIdx="4" presStyleCnt="38"/>
      <dgm:spPr/>
    </dgm:pt>
    <dgm:pt modelId="{A2B37CFC-0D10-41AA-A348-F240AE5EB53A}" type="pres">
      <dgm:prSet presAssocID="{EAE2A682-5BA0-4EE7-9955-2BF77515AD55}" presName="hierRoot2" presStyleCnt="0">
        <dgm:presLayoutVars>
          <dgm:hierBranch val="init"/>
        </dgm:presLayoutVars>
      </dgm:prSet>
      <dgm:spPr/>
    </dgm:pt>
    <dgm:pt modelId="{75E3891F-8FF4-4BB2-B380-29308EC03436}" type="pres">
      <dgm:prSet presAssocID="{EAE2A682-5BA0-4EE7-9955-2BF77515AD55}" presName="rootComposite" presStyleCnt="0"/>
      <dgm:spPr/>
    </dgm:pt>
    <dgm:pt modelId="{1B0DE5A4-4761-4499-B9E3-2291E0CE5E99}" type="pres">
      <dgm:prSet presAssocID="{EAE2A682-5BA0-4EE7-9955-2BF77515AD55}" presName="rootText" presStyleLbl="node3" presStyleIdx="4" presStyleCnt="38" custScaleX="123719" custLinFactNeighborX="0" custLinFactNeighborY="2404">
        <dgm:presLayoutVars>
          <dgm:chPref val="3"/>
        </dgm:presLayoutVars>
      </dgm:prSet>
      <dgm:spPr>
        <a:prstGeom prst="roundRect">
          <a:avLst/>
        </a:prstGeom>
      </dgm:spPr>
    </dgm:pt>
    <dgm:pt modelId="{B72C4286-205E-462C-B776-55ED6C9511BF}" type="pres">
      <dgm:prSet presAssocID="{EAE2A682-5BA0-4EE7-9955-2BF77515AD55}" presName="rootConnector" presStyleLbl="node3" presStyleIdx="4" presStyleCnt="38"/>
      <dgm:spPr/>
    </dgm:pt>
    <dgm:pt modelId="{F5ECD08A-6ECE-45C0-9C24-6F79FD6EF2E3}" type="pres">
      <dgm:prSet presAssocID="{EAE2A682-5BA0-4EE7-9955-2BF77515AD55}" presName="hierChild4" presStyleCnt="0"/>
      <dgm:spPr/>
    </dgm:pt>
    <dgm:pt modelId="{4835B9A2-F62D-45C4-94FA-4E7836AF7D04}" type="pres">
      <dgm:prSet presAssocID="{EAE2A682-5BA0-4EE7-9955-2BF77515AD55}" presName="hierChild5" presStyleCnt="0"/>
      <dgm:spPr/>
    </dgm:pt>
    <dgm:pt modelId="{3718F804-EB29-442A-AD99-DA9746FD7460}" type="pres">
      <dgm:prSet presAssocID="{50F1111E-5C67-4248-A472-3CB54F8924D9}" presName="Name37" presStyleLbl="parChTrans1D3" presStyleIdx="5" presStyleCnt="38"/>
      <dgm:spPr/>
    </dgm:pt>
    <dgm:pt modelId="{3F6099AE-836B-49CE-A763-4528593A5697}" type="pres">
      <dgm:prSet presAssocID="{A04538B6-F4EA-4027-8FFD-F008309C9BEA}" presName="hierRoot2" presStyleCnt="0">
        <dgm:presLayoutVars>
          <dgm:hierBranch val="init"/>
        </dgm:presLayoutVars>
      </dgm:prSet>
      <dgm:spPr/>
    </dgm:pt>
    <dgm:pt modelId="{8F3B085C-7E25-47B1-98BD-30C285512DDE}" type="pres">
      <dgm:prSet presAssocID="{A04538B6-F4EA-4027-8FFD-F008309C9BEA}" presName="rootComposite" presStyleCnt="0"/>
      <dgm:spPr/>
    </dgm:pt>
    <dgm:pt modelId="{029E6551-5C75-4716-8485-EA0F304D8181}" type="pres">
      <dgm:prSet presAssocID="{A04538B6-F4EA-4027-8FFD-F008309C9BEA}" presName="rootText" presStyleLbl="node3" presStyleIdx="5" presStyleCnt="38" custScaleX="123719" custLinFactNeighborX="1" custLinFactNeighborY="-2403">
        <dgm:presLayoutVars>
          <dgm:chPref val="3"/>
        </dgm:presLayoutVars>
      </dgm:prSet>
      <dgm:spPr>
        <a:prstGeom prst="roundRect">
          <a:avLst/>
        </a:prstGeom>
      </dgm:spPr>
    </dgm:pt>
    <dgm:pt modelId="{3EE8E1B0-5F35-4BFD-B33A-3577C3BCF681}" type="pres">
      <dgm:prSet presAssocID="{A04538B6-F4EA-4027-8FFD-F008309C9BEA}" presName="rootConnector" presStyleLbl="node3" presStyleIdx="5" presStyleCnt="38"/>
      <dgm:spPr/>
    </dgm:pt>
    <dgm:pt modelId="{FF879378-2A7F-49E1-A8EA-5D46DB676C78}" type="pres">
      <dgm:prSet presAssocID="{A04538B6-F4EA-4027-8FFD-F008309C9BEA}" presName="hierChild4" presStyleCnt="0"/>
      <dgm:spPr/>
    </dgm:pt>
    <dgm:pt modelId="{703C69F9-12E7-4D8B-8CB1-28D225477B62}" type="pres">
      <dgm:prSet presAssocID="{A04538B6-F4EA-4027-8FFD-F008309C9BEA}" presName="hierChild5" presStyleCnt="0"/>
      <dgm:spPr/>
    </dgm:pt>
    <dgm:pt modelId="{914AAD06-9DEC-41BB-B001-20386713D395}" type="pres">
      <dgm:prSet presAssocID="{6F8E3257-0610-4DDE-8C2E-2E72E269B7A7}" presName="Name37" presStyleLbl="parChTrans1D3" presStyleIdx="6" presStyleCnt="38"/>
      <dgm:spPr/>
    </dgm:pt>
    <dgm:pt modelId="{B19EB9C0-6F9C-4237-9007-104E4D5C0E6D}" type="pres">
      <dgm:prSet presAssocID="{E0E013D2-E64E-4C1F-999D-30FFC4963F67}" presName="hierRoot2" presStyleCnt="0">
        <dgm:presLayoutVars>
          <dgm:hierBranch val="init"/>
        </dgm:presLayoutVars>
      </dgm:prSet>
      <dgm:spPr/>
    </dgm:pt>
    <dgm:pt modelId="{13A9939A-D783-4DF3-BE42-807761B47EB5}" type="pres">
      <dgm:prSet presAssocID="{E0E013D2-E64E-4C1F-999D-30FFC4963F67}" presName="rootComposite" presStyleCnt="0"/>
      <dgm:spPr/>
    </dgm:pt>
    <dgm:pt modelId="{47625F78-8F22-455C-ACBC-F35B318D38BE}" type="pres">
      <dgm:prSet presAssocID="{E0E013D2-E64E-4C1F-999D-30FFC4963F67}" presName="rootText" presStyleLbl="node3" presStyleIdx="6" presStyleCnt="38" custScaleX="123719" custLinFactNeighborX="3" custLinFactNeighborY="-2403">
        <dgm:presLayoutVars>
          <dgm:chPref val="3"/>
        </dgm:presLayoutVars>
      </dgm:prSet>
      <dgm:spPr>
        <a:prstGeom prst="roundRect">
          <a:avLst/>
        </a:prstGeom>
      </dgm:spPr>
    </dgm:pt>
    <dgm:pt modelId="{0465B531-5C4D-451C-AC2A-7B106BDF4B1C}" type="pres">
      <dgm:prSet presAssocID="{E0E013D2-E64E-4C1F-999D-30FFC4963F67}" presName="rootConnector" presStyleLbl="node3" presStyleIdx="6" presStyleCnt="38"/>
      <dgm:spPr/>
    </dgm:pt>
    <dgm:pt modelId="{2F7E8822-D635-4A4B-9B34-4C85B0BC6986}" type="pres">
      <dgm:prSet presAssocID="{E0E013D2-E64E-4C1F-999D-30FFC4963F67}" presName="hierChild4" presStyleCnt="0"/>
      <dgm:spPr/>
    </dgm:pt>
    <dgm:pt modelId="{FF8FF52B-B088-4C09-B537-3237A6B7E41F}" type="pres">
      <dgm:prSet presAssocID="{E0E013D2-E64E-4C1F-999D-30FFC4963F67}" presName="hierChild5" presStyleCnt="0"/>
      <dgm:spPr/>
    </dgm:pt>
    <dgm:pt modelId="{74F2DB1D-BA0C-4D1A-9F97-5666BF6533D9}" type="pres">
      <dgm:prSet presAssocID="{1C9C8E69-78BB-4945-9BF4-C343C9F80D2C}" presName="hierChild5" presStyleCnt="0"/>
      <dgm:spPr/>
    </dgm:pt>
    <dgm:pt modelId="{250D2BAB-32AA-428E-B8F8-0D6175EB1F85}" type="pres">
      <dgm:prSet presAssocID="{BB62CF24-46B9-4246-848B-F20F134BE0CF}" presName="Name37" presStyleLbl="parChTrans1D2" presStyleIdx="1" presStyleCnt="8"/>
      <dgm:spPr/>
    </dgm:pt>
    <dgm:pt modelId="{8AAB77AE-233D-48C6-B2A9-97CF8AA6ACF1}" type="pres">
      <dgm:prSet presAssocID="{14AAB506-FBE1-45EC-BBF7-D0BA5625DAF7}" presName="hierRoot2" presStyleCnt="0">
        <dgm:presLayoutVars>
          <dgm:hierBranch val="init"/>
        </dgm:presLayoutVars>
      </dgm:prSet>
      <dgm:spPr/>
    </dgm:pt>
    <dgm:pt modelId="{8FAA5A8D-B5F6-4C2E-B82E-939F6A0B788F}" type="pres">
      <dgm:prSet presAssocID="{14AAB506-FBE1-45EC-BBF7-D0BA5625DAF7}" presName="rootComposite" presStyleCnt="0"/>
      <dgm:spPr/>
    </dgm:pt>
    <dgm:pt modelId="{54ED03CB-C7DB-4C25-A96D-DF1A5171D3B2}" type="pres">
      <dgm:prSet presAssocID="{14AAB506-FBE1-45EC-BBF7-D0BA5625DAF7}" presName="rootText" presStyleLbl="node2" presStyleIdx="1" presStyleCnt="5" custScaleX="113531">
        <dgm:presLayoutVars>
          <dgm:chPref val="3"/>
        </dgm:presLayoutVars>
      </dgm:prSet>
      <dgm:spPr>
        <a:prstGeom prst="roundRect">
          <a:avLst/>
        </a:prstGeom>
      </dgm:spPr>
    </dgm:pt>
    <dgm:pt modelId="{B9BF3919-584B-4BBC-A8A3-897A6822D94F}" type="pres">
      <dgm:prSet presAssocID="{14AAB506-FBE1-45EC-BBF7-D0BA5625DAF7}" presName="rootConnector" presStyleLbl="node2" presStyleIdx="1" presStyleCnt="5"/>
      <dgm:spPr/>
    </dgm:pt>
    <dgm:pt modelId="{9A2DE3A0-6C47-462C-9352-0705BDD6487C}" type="pres">
      <dgm:prSet presAssocID="{14AAB506-FBE1-45EC-BBF7-D0BA5625DAF7}" presName="hierChild4" presStyleCnt="0"/>
      <dgm:spPr/>
    </dgm:pt>
    <dgm:pt modelId="{F7A48348-625A-4C6D-A128-C6059C7E903B}" type="pres">
      <dgm:prSet presAssocID="{2DDE00E9-77D2-40BC-A3E0-533F1D88F915}" presName="Name37" presStyleLbl="parChTrans1D3" presStyleIdx="7" presStyleCnt="38"/>
      <dgm:spPr/>
    </dgm:pt>
    <dgm:pt modelId="{927E43A8-8F8B-47E1-8134-7F24C1A27E60}" type="pres">
      <dgm:prSet presAssocID="{921EFC19-15F8-4112-BCA3-BFF26E6C8BF7}" presName="hierRoot2" presStyleCnt="0">
        <dgm:presLayoutVars>
          <dgm:hierBranch val="init"/>
        </dgm:presLayoutVars>
      </dgm:prSet>
      <dgm:spPr/>
    </dgm:pt>
    <dgm:pt modelId="{53F03BBE-882D-45D1-B184-20917DF9B69E}" type="pres">
      <dgm:prSet presAssocID="{921EFC19-15F8-4112-BCA3-BFF26E6C8BF7}" presName="rootComposite" presStyleCnt="0"/>
      <dgm:spPr/>
    </dgm:pt>
    <dgm:pt modelId="{43F1AE5B-BB3D-42B4-9D49-5634B76EB7D4}" type="pres">
      <dgm:prSet presAssocID="{921EFC19-15F8-4112-BCA3-BFF26E6C8BF7}" presName="rootText" presStyleLbl="node3" presStyleIdx="7" presStyleCnt="38" custScaleX="117157">
        <dgm:presLayoutVars>
          <dgm:chPref val="3"/>
        </dgm:presLayoutVars>
      </dgm:prSet>
      <dgm:spPr>
        <a:prstGeom prst="roundRect">
          <a:avLst/>
        </a:prstGeom>
      </dgm:spPr>
    </dgm:pt>
    <dgm:pt modelId="{3552094A-B239-4F7A-9D38-F8B9527D63A5}" type="pres">
      <dgm:prSet presAssocID="{921EFC19-15F8-4112-BCA3-BFF26E6C8BF7}" presName="rootConnector" presStyleLbl="node3" presStyleIdx="7" presStyleCnt="38"/>
      <dgm:spPr/>
    </dgm:pt>
    <dgm:pt modelId="{7EC58733-1188-4684-B2ED-AED4CFD82DB1}" type="pres">
      <dgm:prSet presAssocID="{921EFC19-15F8-4112-BCA3-BFF26E6C8BF7}" presName="hierChild4" presStyleCnt="0"/>
      <dgm:spPr/>
    </dgm:pt>
    <dgm:pt modelId="{D3866641-1725-4C75-892E-72682051FD4E}" type="pres">
      <dgm:prSet presAssocID="{921EFC19-15F8-4112-BCA3-BFF26E6C8BF7}" presName="hierChild5" presStyleCnt="0"/>
      <dgm:spPr/>
    </dgm:pt>
    <dgm:pt modelId="{8399E947-D553-4ACF-816F-EF37B2AD0DF8}" type="pres">
      <dgm:prSet presAssocID="{DAE48A5B-DE80-4EB3-8AC3-6F958280EB0B}" presName="Name37" presStyleLbl="parChTrans1D3" presStyleIdx="8" presStyleCnt="38"/>
      <dgm:spPr/>
    </dgm:pt>
    <dgm:pt modelId="{928D8473-40D7-40BB-8829-E1E245967661}" type="pres">
      <dgm:prSet presAssocID="{F55871CE-4CA4-4C2D-9495-28E536B8E00B}" presName="hierRoot2" presStyleCnt="0">
        <dgm:presLayoutVars>
          <dgm:hierBranch val="init"/>
        </dgm:presLayoutVars>
      </dgm:prSet>
      <dgm:spPr/>
    </dgm:pt>
    <dgm:pt modelId="{52F0C77C-520D-44F8-BB6D-D71CCDEC6D92}" type="pres">
      <dgm:prSet presAssocID="{F55871CE-4CA4-4C2D-9495-28E536B8E00B}" presName="rootComposite" presStyleCnt="0"/>
      <dgm:spPr/>
    </dgm:pt>
    <dgm:pt modelId="{E2F11CA8-FFCF-4A83-AF4B-BD17112A371D}" type="pres">
      <dgm:prSet presAssocID="{F55871CE-4CA4-4C2D-9495-28E536B8E00B}" presName="rootText" presStyleLbl="node3" presStyleIdx="8" presStyleCnt="38" custScaleX="117157">
        <dgm:presLayoutVars>
          <dgm:chPref val="3"/>
        </dgm:presLayoutVars>
      </dgm:prSet>
      <dgm:spPr>
        <a:prstGeom prst="roundRect">
          <a:avLst/>
        </a:prstGeom>
      </dgm:spPr>
    </dgm:pt>
    <dgm:pt modelId="{AA02B034-165A-4518-8C34-9C559AA5FD2F}" type="pres">
      <dgm:prSet presAssocID="{F55871CE-4CA4-4C2D-9495-28E536B8E00B}" presName="rootConnector" presStyleLbl="node3" presStyleIdx="8" presStyleCnt="38"/>
      <dgm:spPr/>
    </dgm:pt>
    <dgm:pt modelId="{DF5E1877-1028-4A17-ADCA-C868AA18AF0F}" type="pres">
      <dgm:prSet presAssocID="{F55871CE-4CA4-4C2D-9495-28E536B8E00B}" presName="hierChild4" presStyleCnt="0"/>
      <dgm:spPr/>
    </dgm:pt>
    <dgm:pt modelId="{9DF04036-8563-4AEB-805D-62D58250146B}" type="pres">
      <dgm:prSet presAssocID="{F55871CE-4CA4-4C2D-9495-28E536B8E00B}" presName="hierChild5" presStyleCnt="0"/>
      <dgm:spPr/>
    </dgm:pt>
    <dgm:pt modelId="{A9C87F63-59C0-453D-8234-39070660F6BE}" type="pres">
      <dgm:prSet presAssocID="{23BC30EA-B8A7-49CF-AADD-D3A5D4F695A5}" presName="Name37" presStyleLbl="parChTrans1D3" presStyleIdx="9" presStyleCnt="38"/>
      <dgm:spPr/>
    </dgm:pt>
    <dgm:pt modelId="{1890E7F6-F4B1-4503-A5E6-6DC0C12BF0FF}" type="pres">
      <dgm:prSet presAssocID="{F8DDECC5-249B-4E89-A046-1304BAAF242F}" presName="hierRoot2" presStyleCnt="0">
        <dgm:presLayoutVars>
          <dgm:hierBranch val="init"/>
        </dgm:presLayoutVars>
      </dgm:prSet>
      <dgm:spPr/>
    </dgm:pt>
    <dgm:pt modelId="{B85FEE7F-BC6C-4706-A511-B3885A142335}" type="pres">
      <dgm:prSet presAssocID="{F8DDECC5-249B-4E89-A046-1304BAAF242F}" presName="rootComposite" presStyleCnt="0"/>
      <dgm:spPr/>
    </dgm:pt>
    <dgm:pt modelId="{00D41F4D-D9E9-4C49-814E-FE0406963D5F}" type="pres">
      <dgm:prSet presAssocID="{F8DDECC5-249B-4E89-A046-1304BAAF242F}" presName="rootText" presStyleLbl="node3" presStyleIdx="9" presStyleCnt="38" custScaleX="117157">
        <dgm:presLayoutVars>
          <dgm:chPref val="3"/>
        </dgm:presLayoutVars>
      </dgm:prSet>
      <dgm:spPr>
        <a:prstGeom prst="roundRect">
          <a:avLst/>
        </a:prstGeom>
      </dgm:spPr>
    </dgm:pt>
    <dgm:pt modelId="{B467E568-852A-4B8A-AF0D-7C5B122DCE1C}" type="pres">
      <dgm:prSet presAssocID="{F8DDECC5-249B-4E89-A046-1304BAAF242F}" presName="rootConnector" presStyleLbl="node3" presStyleIdx="9" presStyleCnt="38"/>
      <dgm:spPr/>
    </dgm:pt>
    <dgm:pt modelId="{91CF1079-B58A-4581-8B77-447A61575873}" type="pres">
      <dgm:prSet presAssocID="{F8DDECC5-249B-4E89-A046-1304BAAF242F}" presName="hierChild4" presStyleCnt="0"/>
      <dgm:spPr/>
    </dgm:pt>
    <dgm:pt modelId="{C791029A-BA4F-4F66-A8C0-F67733A7998C}" type="pres">
      <dgm:prSet presAssocID="{F8DDECC5-249B-4E89-A046-1304BAAF242F}" presName="hierChild5" presStyleCnt="0"/>
      <dgm:spPr/>
    </dgm:pt>
    <dgm:pt modelId="{F2205A46-C17F-416C-B658-1F1FB1DD6990}" type="pres">
      <dgm:prSet presAssocID="{78AF07DD-D864-4EC2-A8B4-DDACD349A688}" presName="Name37" presStyleLbl="parChTrans1D3" presStyleIdx="10" presStyleCnt="38"/>
      <dgm:spPr/>
    </dgm:pt>
    <dgm:pt modelId="{00169437-C9BF-4102-8731-AE1F4292946D}" type="pres">
      <dgm:prSet presAssocID="{25B71743-10CF-4D53-A1F6-B797BE662607}" presName="hierRoot2" presStyleCnt="0">
        <dgm:presLayoutVars>
          <dgm:hierBranch val="init"/>
        </dgm:presLayoutVars>
      </dgm:prSet>
      <dgm:spPr/>
    </dgm:pt>
    <dgm:pt modelId="{17F972DF-3695-42CA-A358-33CEACD4652E}" type="pres">
      <dgm:prSet presAssocID="{25B71743-10CF-4D53-A1F6-B797BE662607}" presName="rootComposite" presStyleCnt="0"/>
      <dgm:spPr/>
    </dgm:pt>
    <dgm:pt modelId="{69402B05-ABCF-4F6C-B703-34DBC17D6125}" type="pres">
      <dgm:prSet presAssocID="{25B71743-10CF-4D53-A1F6-B797BE662607}" presName="rootText" presStyleLbl="node3" presStyleIdx="10" presStyleCnt="38" custScaleX="117157">
        <dgm:presLayoutVars>
          <dgm:chPref val="3"/>
        </dgm:presLayoutVars>
      </dgm:prSet>
      <dgm:spPr>
        <a:prstGeom prst="roundRect">
          <a:avLst/>
        </a:prstGeom>
      </dgm:spPr>
    </dgm:pt>
    <dgm:pt modelId="{DFD0889A-6636-4887-BBC1-9346D3F74D5B}" type="pres">
      <dgm:prSet presAssocID="{25B71743-10CF-4D53-A1F6-B797BE662607}" presName="rootConnector" presStyleLbl="node3" presStyleIdx="10" presStyleCnt="38"/>
      <dgm:spPr/>
    </dgm:pt>
    <dgm:pt modelId="{01262BD6-69F7-4CEE-9BDC-EA80C908A66D}" type="pres">
      <dgm:prSet presAssocID="{25B71743-10CF-4D53-A1F6-B797BE662607}" presName="hierChild4" presStyleCnt="0"/>
      <dgm:spPr/>
    </dgm:pt>
    <dgm:pt modelId="{3846E609-4482-4127-98BC-D4218BA885D7}" type="pres">
      <dgm:prSet presAssocID="{25B71743-10CF-4D53-A1F6-B797BE662607}" presName="hierChild5" presStyleCnt="0"/>
      <dgm:spPr/>
    </dgm:pt>
    <dgm:pt modelId="{AB3FA656-2BC9-4E29-96C2-B00B59147FD1}" type="pres">
      <dgm:prSet presAssocID="{EA777E41-E699-4C17-A343-88780B444763}" presName="Name37" presStyleLbl="parChTrans1D3" presStyleIdx="11" presStyleCnt="38"/>
      <dgm:spPr/>
    </dgm:pt>
    <dgm:pt modelId="{77EE8396-C0A3-4002-A99C-052874690152}" type="pres">
      <dgm:prSet presAssocID="{AC7D4E5D-525C-4EF9-A76D-7BFCBCE0FE68}" presName="hierRoot2" presStyleCnt="0">
        <dgm:presLayoutVars>
          <dgm:hierBranch val="init"/>
        </dgm:presLayoutVars>
      </dgm:prSet>
      <dgm:spPr/>
    </dgm:pt>
    <dgm:pt modelId="{6FF42E14-BC79-4DA4-9366-694D9534BE1C}" type="pres">
      <dgm:prSet presAssocID="{AC7D4E5D-525C-4EF9-A76D-7BFCBCE0FE68}" presName="rootComposite" presStyleCnt="0"/>
      <dgm:spPr/>
    </dgm:pt>
    <dgm:pt modelId="{56D21133-8FAD-4341-BC26-E95A4CF7826F}" type="pres">
      <dgm:prSet presAssocID="{AC7D4E5D-525C-4EF9-A76D-7BFCBCE0FE68}" presName="rootText" presStyleLbl="node3" presStyleIdx="11" presStyleCnt="38" custScaleX="117157">
        <dgm:presLayoutVars>
          <dgm:chPref val="3"/>
        </dgm:presLayoutVars>
      </dgm:prSet>
      <dgm:spPr>
        <a:prstGeom prst="roundRect">
          <a:avLst/>
        </a:prstGeom>
      </dgm:spPr>
    </dgm:pt>
    <dgm:pt modelId="{C502C198-1898-4F5E-96D8-A1170137201B}" type="pres">
      <dgm:prSet presAssocID="{AC7D4E5D-525C-4EF9-A76D-7BFCBCE0FE68}" presName="rootConnector" presStyleLbl="node3" presStyleIdx="11" presStyleCnt="38"/>
      <dgm:spPr/>
    </dgm:pt>
    <dgm:pt modelId="{4A9D7041-2711-4054-A752-A1A8724A2169}" type="pres">
      <dgm:prSet presAssocID="{AC7D4E5D-525C-4EF9-A76D-7BFCBCE0FE68}" presName="hierChild4" presStyleCnt="0"/>
      <dgm:spPr/>
    </dgm:pt>
    <dgm:pt modelId="{4491F538-2B09-40BD-B3DF-66919B593D68}" type="pres">
      <dgm:prSet presAssocID="{AC7D4E5D-525C-4EF9-A76D-7BFCBCE0FE68}" presName="hierChild5" presStyleCnt="0"/>
      <dgm:spPr/>
    </dgm:pt>
    <dgm:pt modelId="{676CD52D-3AF9-4476-BC5A-CACF3AAD7FD8}" type="pres">
      <dgm:prSet presAssocID="{19F3AD7C-3E05-4831-BDA1-6EBAC9D9F157}" presName="Name37" presStyleLbl="parChTrans1D3" presStyleIdx="12" presStyleCnt="38"/>
      <dgm:spPr/>
    </dgm:pt>
    <dgm:pt modelId="{BA3059B8-680C-451C-9AF1-84B1E4FE718F}" type="pres">
      <dgm:prSet presAssocID="{E83BE1B3-4121-4260-A05C-AA22EAEA6241}" presName="hierRoot2" presStyleCnt="0">
        <dgm:presLayoutVars>
          <dgm:hierBranch val="init"/>
        </dgm:presLayoutVars>
      </dgm:prSet>
      <dgm:spPr/>
    </dgm:pt>
    <dgm:pt modelId="{9431025A-221C-4E94-9702-55630B2CD584}" type="pres">
      <dgm:prSet presAssocID="{E83BE1B3-4121-4260-A05C-AA22EAEA6241}" presName="rootComposite" presStyleCnt="0"/>
      <dgm:spPr/>
    </dgm:pt>
    <dgm:pt modelId="{9F120A4D-0171-446C-9D37-CC170305BD57}" type="pres">
      <dgm:prSet presAssocID="{E83BE1B3-4121-4260-A05C-AA22EAEA6241}" presName="rootText" presStyleLbl="node3" presStyleIdx="12" presStyleCnt="38" custScaleX="117157" custLinFactNeighborX="-1202" custLinFactNeighborY="-2403">
        <dgm:presLayoutVars>
          <dgm:chPref val="3"/>
        </dgm:presLayoutVars>
      </dgm:prSet>
      <dgm:spPr>
        <a:prstGeom prst="roundRect">
          <a:avLst/>
        </a:prstGeom>
      </dgm:spPr>
    </dgm:pt>
    <dgm:pt modelId="{E7E782B1-6F41-4259-AB3C-50ACCA8E81AF}" type="pres">
      <dgm:prSet presAssocID="{E83BE1B3-4121-4260-A05C-AA22EAEA6241}" presName="rootConnector" presStyleLbl="node3" presStyleIdx="12" presStyleCnt="38"/>
      <dgm:spPr/>
    </dgm:pt>
    <dgm:pt modelId="{551F0614-8D8B-4C84-8A66-8DA4966CFB0C}" type="pres">
      <dgm:prSet presAssocID="{E83BE1B3-4121-4260-A05C-AA22EAEA6241}" presName="hierChild4" presStyleCnt="0"/>
      <dgm:spPr/>
    </dgm:pt>
    <dgm:pt modelId="{73D453DD-6999-455C-B5DB-8C659FDE11E5}" type="pres">
      <dgm:prSet presAssocID="{E83BE1B3-4121-4260-A05C-AA22EAEA6241}" presName="hierChild5" presStyleCnt="0"/>
      <dgm:spPr/>
    </dgm:pt>
    <dgm:pt modelId="{DC2DFF9D-5316-4448-A535-20A695835139}" type="pres">
      <dgm:prSet presAssocID="{A72076AF-6C2B-4116-B70C-83230768FB2A}" presName="Name37" presStyleLbl="parChTrans1D3" presStyleIdx="13" presStyleCnt="38"/>
      <dgm:spPr/>
    </dgm:pt>
    <dgm:pt modelId="{349C6371-440A-4309-9A01-0DFDB1D2F8BA}" type="pres">
      <dgm:prSet presAssocID="{75CC9A27-EBB0-4B51-8F73-7ADDAB72F1DA}" presName="hierRoot2" presStyleCnt="0">
        <dgm:presLayoutVars>
          <dgm:hierBranch val="init"/>
        </dgm:presLayoutVars>
      </dgm:prSet>
      <dgm:spPr/>
    </dgm:pt>
    <dgm:pt modelId="{3783554D-A7DF-483D-A047-DEDA4277F067}" type="pres">
      <dgm:prSet presAssocID="{75CC9A27-EBB0-4B51-8F73-7ADDAB72F1DA}" presName="rootComposite" presStyleCnt="0"/>
      <dgm:spPr/>
    </dgm:pt>
    <dgm:pt modelId="{328B1011-9942-44CB-BEED-50395E834EB5}" type="pres">
      <dgm:prSet presAssocID="{75CC9A27-EBB0-4B51-8F73-7ADDAB72F1DA}" presName="rootText" presStyleLbl="node3" presStyleIdx="13" presStyleCnt="38" custScaleX="117157" custLinFactNeighborX="-3605" custLinFactNeighborY="-4806">
        <dgm:presLayoutVars>
          <dgm:chPref val="3"/>
        </dgm:presLayoutVars>
      </dgm:prSet>
      <dgm:spPr>
        <a:prstGeom prst="roundRect">
          <a:avLst/>
        </a:prstGeom>
      </dgm:spPr>
    </dgm:pt>
    <dgm:pt modelId="{FA80AC97-1C68-4C1B-B306-E4A79712A85D}" type="pres">
      <dgm:prSet presAssocID="{75CC9A27-EBB0-4B51-8F73-7ADDAB72F1DA}" presName="rootConnector" presStyleLbl="node3" presStyleIdx="13" presStyleCnt="38"/>
      <dgm:spPr/>
    </dgm:pt>
    <dgm:pt modelId="{2155D23C-9921-4B4C-BB5A-3BF0DB7B249D}" type="pres">
      <dgm:prSet presAssocID="{75CC9A27-EBB0-4B51-8F73-7ADDAB72F1DA}" presName="hierChild4" presStyleCnt="0"/>
      <dgm:spPr/>
    </dgm:pt>
    <dgm:pt modelId="{1D554944-AFB7-4962-B50C-2AF37FBBFE23}" type="pres">
      <dgm:prSet presAssocID="{75CC9A27-EBB0-4B51-8F73-7ADDAB72F1DA}" presName="hierChild5" presStyleCnt="0"/>
      <dgm:spPr/>
    </dgm:pt>
    <dgm:pt modelId="{6A3ADDE5-2C6F-4FE4-8898-EECEEB06C068}" type="pres">
      <dgm:prSet presAssocID="{14AAB506-FBE1-45EC-BBF7-D0BA5625DAF7}" presName="hierChild5" presStyleCnt="0"/>
      <dgm:spPr/>
    </dgm:pt>
    <dgm:pt modelId="{9DA80FCB-023F-474A-81A1-02808D76DC6C}" type="pres">
      <dgm:prSet presAssocID="{5167344F-E46F-4F5C-B7BC-EC102BDC8DFC}" presName="Name37" presStyleLbl="parChTrans1D2" presStyleIdx="2" presStyleCnt="8"/>
      <dgm:spPr/>
    </dgm:pt>
    <dgm:pt modelId="{576752FD-52F0-4266-8A5E-C8DFD340FAD0}" type="pres">
      <dgm:prSet presAssocID="{8B1F5C82-C32F-4E49-BB36-7A7653381522}" presName="hierRoot2" presStyleCnt="0">
        <dgm:presLayoutVars>
          <dgm:hierBranch val="init"/>
        </dgm:presLayoutVars>
      </dgm:prSet>
      <dgm:spPr/>
    </dgm:pt>
    <dgm:pt modelId="{60AA67DA-D3CA-4769-B241-DDC9D0E3D12F}" type="pres">
      <dgm:prSet presAssocID="{8B1F5C82-C32F-4E49-BB36-7A7653381522}" presName="rootComposite" presStyleCnt="0"/>
      <dgm:spPr/>
    </dgm:pt>
    <dgm:pt modelId="{DF6EF32C-069F-478F-8E8A-4892D4DAC84C}" type="pres">
      <dgm:prSet presAssocID="{8B1F5C82-C32F-4E49-BB36-7A7653381522}" presName="rootText" presStyleLbl="node2" presStyleIdx="2" presStyleCnt="5" custScaleX="113531">
        <dgm:presLayoutVars>
          <dgm:chPref val="3"/>
        </dgm:presLayoutVars>
      </dgm:prSet>
      <dgm:spPr>
        <a:prstGeom prst="roundRect">
          <a:avLst/>
        </a:prstGeom>
      </dgm:spPr>
    </dgm:pt>
    <dgm:pt modelId="{0AB0D5F9-3EED-41CC-898D-AE8B7644DF73}" type="pres">
      <dgm:prSet presAssocID="{8B1F5C82-C32F-4E49-BB36-7A7653381522}" presName="rootConnector" presStyleLbl="node2" presStyleIdx="2" presStyleCnt="5"/>
      <dgm:spPr/>
    </dgm:pt>
    <dgm:pt modelId="{95BD87DE-B10C-44AC-BECE-CF7BD9D6B4A8}" type="pres">
      <dgm:prSet presAssocID="{8B1F5C82-C32F-4E49-BB36-7A7653381522}" presName="hierChild4" presStyleCnt="0"/>
      <dgm:spPr/>
    </dgm:pt>
    <dgm:pt modelId="{B811EF95-1C80-418D-AD72-F32B6D5EA730}" type="pres">
      <dgm:prSet presAssocID="{CFA2A564-3900-40E6-AD7D-1749DA7FDE73}" presName="Name37" presStyleLbl="parChTrans1D3" presStyleIdx="14" presStyleCnt="38"/>
      <dgm:spPr/>
    </dgm:pt>
    <dgm:pt modelId="{17A72BE3-3A67-4AAB-B25B-9954842483EF}" type="pres">
      <dgm:prSet presAssocID="{6F9F7BFB-FE6B-4338-823C-09E5BB5FD486}" presName="hierRoot2" presStyleCnt="0">
        <dgm:presLayoutVars>
          <dgm:hierBranch val="init"/>
        </dgm:presLayoutVars>
      </dgm:prSet>
      <dgm:spPr/>
    </dgm:pt>
    <dgm:pt modelId="{DD6796E6-A585-4DE3-AD4F-ABC508E41143}" type="pres">
      <dgm:prSet presAssocID="{6F9F7BFB-FE6B-4338-823C-09E5BB5FD486}" presName="rootComposite" presStyleCnt="0"/>
      <dgm:spPr/>
    </dgm:pt>
    <dgm:pt modelId="{EB08AB49-776D-4BF0-A140-50832AB2A0A6}" type="pres">
      <dgm:prSet presAssocID="{6F9F7BFB-FE6B-4338-823C-09E5BB5FD486}" presName="rootText" presStyleLbl="node3" presStyleIdx="14" presStyleCnt="38" custScaleX="115888">
        <dgm:presLayoutVars>
          <dgm:chPref val="3"/>
        </dgm:presLayoutVars>
      </dgm:prSet>
      <dgm:spPr>
        <a:prstGeom prst="roundRect">
          <a:avLst/>
        </a:prstGeom>
      </dgm:spPr>
    </dgm:pt>
    <dgm:pt modelId="{27FA3E93-D02A-4F30-9FE8-E0FDF1B03362}" type="pres">
      <dgm:prSet presAssocID="{6F9F7BFB-FE6B-4338-823C-09E5BB5FD486}" presName="rootConnector" presStyleLbl="node3" presStyleIdx="14" presStyleCnt="38"/>
      <dgm:spPr/>
    </dgm:pt>
    <dgm:pt modelId="{5F94D7B9-1182-45EE-8166-86DD31F943B8}" type="pres">
      <dgm:prSet presAssocID="{6F9F7BFB-FE6B-4338-823C-09E5BB5FD486}" presName="hierChild4" presStyleCnt="0"/>
      <dgm:spPr/>
    </dgm:pt>
    <dgm:pt modelId="{AF69FD35-27AC-4238-8089-C1C37A04C51F}" type="pres">
      <dgm:prSet presAssocID="{6F9F7BFB-FE6B-4338-823C-09E5BB5FD486}" presName="hierChild5" presStyleCnt="0"/>
      <dgm:spPr/>
    </dgm:pt>
    <dgm:pt modelId="{0E9EE25A-170F-442F-A592-5C7DA54CE02F}" type="pres">
      <dgm:prSet presAssocID="{A7A9398A-F990-4A92-8D22-49C5E0CC9EA6}" presName="Name37" presStyleLbl="parChTrans1D3" presStyleIdx="15" presStyleCnt="38"/>
      <dgm:spPr/>
    </dgm:pt>
    <dgm:pt modelId="{273A7853-277B-4048-92E9-021F13E97F32}" type="pres">
      <dgm:prSet presAssocID="{E93B691F-628C-40AD-B890-6C57F0B4F35F}" presName="hierRoot2" presStyleCnt="0">
        <dgm:presLayoutVars>
          <dgm:hierBranch val="init"/>
        </dgm:presLayoutVars>
      </dgm:prSet>
      <dgm:spPr/>
    </dgm:pt>
    <dgm:pt modelId="{E2BBDDB1-BFBE-41D7-B976-49AACEDDF009}" type="pres">
      <dgm:prSet presAssocID="{E93B691F-628C-40AD-B890-6C57F0B4F35F}" presName="rootComposite" presStyleCnt="0"/>
      <dgm:spPr/>
    </dgm:pt>
    <dgm:pt modelId="{A47B303C-F60F-4433-9AEC-A1CDBA944757}" type="pres">
      <dgm:prSet presAssocID="{E93B691F-628C-40AD-B890-6C57F0B4F35F}" presName="rootText" presStyleLbl="node3" presStyleIdx="15" presStyleCnt="38" custScaleX="115888">
        <dgm:presLayoutVars>
          <dgm:chPref val="3"/>
        </dgm:presLayoutVars>
      </dgm:prSet>
      <dgm:spPr>
        <a:prstGeom prst="roundRect">
          <a:avLst/>
        </a:prstGeom>
      </dgm:spPr>
    </dgm:pt>
    <dgm:pt modelId="{00294E96-E70C-43EA-A43A-DDCEAABA980B}" type="pres">
      <dgm:prSet presAssocID="{E93B691F-628C-40AD-B890-6C57F0B4F35F}" presName="rootConnector" presStyleLbl="node3" presStyleIdx="15" presStyleCnt="38"/>
      <dgm:spPr/>
    </dgm:pt>
    <dgm:pt modelId="{7B344F4D-8F60-43F6-9ABE-95576109DAFF}" type="pres">
      <dgm:prSet presAssocID="{E93B691F-628C-40AD-B890-6C57F0B4F35F}" presName="hierChild4" presStyleCnt="0"/>
      <dgm:spPr/>
    </dgm:pt>
    <dgm:pt modelId="{4CB532E1-2A34-4274-AC3F-C6D025374987}" type="pres">
      <dgm:prSet presAssocID="{E93B691F-628C-40AD-B890-6C57F0B4F35F}" presName="hierChild5" presStyleCnt="0"/>
      <dgm:spPr/>
    </dgm:pt>
    <dgm:pt modelId="{ABDEFCC3-9169-4CAF-B82E-9883E86D9A1A}" type="pres">
      <dgm:prSet presAssocID="{702F6131-6D8F-4FDE-BDC5-077044CA8D72}" presName="Name37" presStyleLbl="parChTrans1D3" presStyleIdx="16" presStyleCnt="38"/>
      <dgm:spPr/>
    </dgm:pt>
    <dgm:pt modelId="{145E71CE-7B0B-4722-8688-9FBA20CAFDA9}" type="pres">
      <dgm:prSet presAssocID="{6CBEC529-3E7E-4CB9-BDEE-65650033382B}" presName="hierRoot2" presStyleCnt="0">
        <dgm:presLayoutVars>
          <dgm:hierBranch val="init"/>
        </dgm:presLayoutVars>
      </dgm:prSet>
      <dgm:spPr/>
    </dgm:pt>
    <dgm:pt modelId="{F4B02DE3-CA58-4786-BFD0-319096DD2503}" type="pres">
      <dgm:prSet presAssocID="{6CBEC529-3E7E-4CB9-BDEE-65650033382B}" presName="rootComposite" presStyleCnt="0"/>
      <dgm:spPr/>
    </dgm:pt>
    <dgm:pt modelId="{8EEEDBBC-01E8-4BB1-96C4-BB6EDD27558B}" type="pres">
      <dgm:prSet presAssocID="{6CBEC529-3E7E-4CB9-BDEE-65650033382B}" presName="rootText" presStyleLbl="node3" presStyleIdx="16" presStyleCnt="38" custScaleX="115888">
        <dgm:presLayoutVars>
          <dgm:chPref val="3"/>
        </dgm:presLayoutVars>
      </dgm:prSet>
      <dgm:spPr>
        <a:prstGeom prst="roundRect">
          <a:avLst/>
        </a:prstGeom>
      </dgm:spPr>
    </dgm:pt>
    <dgm:pt modelId="{DEB017F1-AE8A-4FF5-9B5E-1811D1CADE45}" type="pres">
      <dgm:prSet presAssocID="{6CBEC529-3E7E-4CB9-BDEE-65650033382B}" presName="rootConnector" presStyleLbl="node3" presStyleIdx="16" presStyleCnt="38"/>
      <dgm:spPr/>
    </dgm:pt>
    <dgm:pt modelId="{CF16EDEE-A425-4315-9C9A-9CD22CA195AD}" type="pres">
      <dgm:prSet presAssocID="{6CBEC529-3E7E-4CB9-BDEE-65650033382B}" presName="hierChild4" presStyleCnt="0"/>
      <dgm:spPr/>
    </dgm:pt>
    <dgm:pt modelId="{18D30311-2C8D-4DA5-AAEB-146FECE515E0}" type="pres">
      <dgm:prSet presAssocID="{6CBEC529-3E7E-4CB9-BDEE-65650033382B}" presName="hierChild5" presStyleCnt="0"/>
      <dgm:spPr/>
    </dgm:pt>
    <dgm:pt modelId="{D48D678C-DFB2-4E8E-BDB3-577349575F38}" type="pres">
      <dgm:prSet presAssocID="{042E3076-FD5C-4C15-AEA5-58AEF3911B9B}" presName="Name37" presStyleLbl="parChTrans1D3" presStyleIdx="17" presStyleCnt="38"/>
      <dgm:spPr/>
    </dgm:pt>
    <dgm:pt modelId="{7A622DC2-1E5B-4AE1-ACF4-80B8257A79B3}" type="pres">
      <dgm:prSet presAssocID="{BA753D58-E31B-4E24-AB30-29D64A893DC8}" presName="hierRoot2" presStyleCnt="0">
        <dgm:presLayoutVars>
          <dgm:hierBranch val="init"/>
        </dgm:presLayoutVars>
      </dgm:prSet>
      <dgm:spPr/>
    </dgm:pt>
    <dgm:pt modelId="{A6E30536-C2B4-4302-8B3C-DDE9648190EE}" type="pres">
      <dgm:prSet presAssocID="{BA753D58-E31B-4E24-AB30-29D64A893DC8}" presName="rootComposite" presStyleCnt="0"/>
      <dgm:spPr/>
    </dgm:pt>
    <dgm:pt modelId="{68FF024A-7118-4289-BBF2-510ED9F51A7C}" type="pres">
      <dgm:prSet presAssocID="{BA753D58-E31B-4E24-AB30-29D64A893DC8}" presName="rootText" presStyleLbl="node3" presStyleIdx="17" presStyleCnt="38" custScaleX="115888">
        <dgm:presLayoutVars>
          <dgm:chPref val="3"/>
        </dgm:presLayoutVars>
      </dgm:prSet>
      <dgm:spPr>
        <a:prstGeom prst="roundRect">
          <a:avLst/>
        </a:prstGeom>
      </dgm:spPr>
    </dgm:pt>
    <dgm:pt modelId="{15E36444-6BF7-4018-B406-3B34151006BA}" type="pres">
      <dgm:prSet presAssocID="{BA753D58-E31B-4E24-AB30-29D64A893DC8}" presName="rootConnector" presStyleLbl="node3" presStyleIdx="17" presStyleCnt="38"/>
      <dgm:spPr/>
    </dgm:pt>
    <dgm:pt modelId="{353439A0-5C78-467D-839E-54FF8CDEB95C}" type="pres">
      <dgm:prSet presAssocID="{BA753D58-E31B-4E24-AB30-29D64A893DC8}" presName="hierChild4" presStyleCnt="0"/>
      <dgm:spPr/>
    </dgm:pt>
    <dgm:pt modelId="{91C8C815-3070-4281-A4D0-0DB53847B0C9}" type="pres">
      <dgm:prSet presAssocID="{BA753D58-E31B-4E24-AB30-29D64A893DC8}" presName="hierChild5" presStyleCnt="0"/>
      <dgm:spPr/>
    </dgm:pt>
    <dgm:pt modelId="{03890D18-4887-42F8-9A6F-5782EA341BF2}" type="pres">
      <dgm:prSet presAssocID="{86E274A8-548A-401E-9C5E-B917EE28484A}" presName="Name37" presStyleLbl="parChTrans1D3" presStyleIdx="18" presStyleCnt="38"/>
      <dgm:spPr/>
    </dgm:pt>
    <dgm:pt modelId="{4A6300F7-CB13-4F4A-AEA6-B16CC66D96E7}" type="pres">
      <dgm:prSet presAssocID="{ABB3C2A1-7B98-4488-8A92-EC68B0F96AE4}" presName="hierRoot2" presStyleCnt="0">
        <dgm:presLayoutVars>
          <dgm:hierBranch val="init"/>
        </dgm:presLayoutVars>
      </dgm:prSet>
      <dgm:spPr/>
    </dgm:pt>
    <dgm:pt modelId="{9ACAB785-9F62-45D6-B19E-1C28D49CFD08}" type="pres">
      <dgm:prSet presAssocID="{ABB3C2A1-7B98-4488-8A92-EC68B0F96AE4}" presName="rootComposite" presStyleCnt="0"/>
      <dgm:spPr/>
    </dgm:pt>
    <dgm:pt modelId="{16CDE30C-E077-411F-AA10-2D0A9C513B82}" type="pres">
      <dgm:prSet presAssocID="{ABB3C2A1-7B98-4488-8A92-EC68B0F96AE4}" presName="rootText" presStyleLbl="node3" presStyleIdx="18" presStyleCnt="38" custScaleX="115888">
        <dgm:presLayoutVars>
          <dgm:chPref val="3"/>
        </dgm:presLayoutVars>
      </dgm:prSet>
      <dgm:spPr>
        <a:prstGeom prst="roundRect">
          <a:avLst/>
        </a:prstGeom>
      </dgm:spPr>
    </dgm:pt>
    <dgm:pt modelId="{E2811896-2EE8-4ABF-BE8D-D77F7AFBCF1E}" type="pres">
      <dgm:prSet presAssocID="{ABB3C2A1-7B98-4488-8A92-EC68B0F96AE4}" presName="rootConnector" presStyleLbl="node3" presStyleIdx="18" presStyleCnt="38"/>
      <dgm:spPr/>
    </dgm:pt>
    <dgm:pt modelId="{28856112-01B0-4581-AE16-243DB52B3527}" type="pres">
      <dgm:prSet presAssocID="{ABB3C2A1-7B98-4488-8A92-EC68B0F96AE4}" presName="hierChild4" presStyleCnt="0"/>
      <dgm:spPr/>
    </dgm:pt>
    <dgm:pt modelId="{45B78CE7-D623-41F8-891A-2B3DCA56FEF0}" type="pres">
      <dgm:prSet presAssocID="{ABB3C2A1-7B98-4488-8A92-EC68B0F96AE4}" presName="hierChild5" presStyleCnt="0"/>
      <dgm:spPr/>
    </dgm:pt>
    <dgm:pt modelId="{3F42D360-BDA7-4B96-824C-DBF136539264}" type="pres">
      <dgm:prSet presAssocID="{6D4CF683-F90F-4FD5-85CB-1025856E642D}" presName="Name37" presStyleLbl="parChTrans1D3" presStyleIdx="19" presStyleCnt="38"/>
      <dgm:spPr/>
    </dgm:pt>
    <dgm:pt modelId="{435C9DAC-20CB-4721-BF5D-3CB08540BFA9}" type="pres">
      <dgm:prSet presAssocID="{445E6A0C-41A5-42AB-89A5-F2CCD70EE004}" presName="hierRoot2" presStyleCnt="0">
        <dgm:presLayoutVars>
          <dgm:hierBranch val="init"/>
        </dgm:presLayoutVars>
      </dgm:prSet>
      <dgm:spPr/>
    </dgm:pt>
    <dgm:pt modelId="{E08D14E5-FAE9-4ADC-8FD7-E1E1A2A9296D}" type="pres">
      <dgm:prSet presAssocID="{445E6A0C-41A5-42AB-89A5-F2CCD70EE004}" presName="rootComposite" presStyleCnt="0"/>
      <dgm:spPr/>
    </dgm:pt>
    <dgm:pt modelId="{8C45B27D-318B-4CD0-A423-B26885C9E0CA}" type="pres">
      <dgm:prSet presAssocID="{445E6A0C-41A5-42AB-89A5-F2CCD70EE004}" presName="rootText" presStyleLbl="node3" presStyleIdx="19" presStyleCnt="38" custScaleX="115888">
        <dgm:presLayoutVars>
          <dgm:chPref val="3"/>
        </dgm:presLayoutVars>
      </dgm:prSet>
      <dgm:spPr>
        <a:prstGeom prst="roundRect">
          <a:avLst/>
        </a:prstGeom>
      </dgm:spPr>
    </dgm:pt>
    <dgm:pt modelId="{E51EB3E4-D69D-4C17-BAED-D37E7A97872D}" type="pres">
      <dgm:prSet presAssocID="{445E6A0C-41A5-42AB-89A5-F2CCD70EE004}" presName="rootConnector" presStyleLbl="node3" presStyleIdx="19" presStyleCnt="38"/>
      <dgm:spPr/>
    </dgm:pt>
    <dgm:pt modelId="{292E034B-971F-447D-9534-3792438F0356}" type="pres">
      <dgm:prSet presAssocID="{445E6A0C-41A5-42AB-89A5-F2CCD70EE004}" presName="hierChild4" presStyleCnt="0"/>
      <dgm:spPr/>
    </dgm:pt>
    <dgm:pt modelId="{E3CD0229-2515-4E46-AA97-F49216F951E6}" type="pres">
      <dgm:prSet presAssocID="{445E6A0C-41A5-42AB-89A5-F2CCD70EE004}" presName="hierChild5" presStyleCnt="0"/>
      <dgm:spPr/>
    </dgm:pt>
    <dgm:pt modelId="{F0FBDB11-593A-4B15-8D36-334D919C3708}" type="pres">
      <dgm:prSet presAssocID="{8B1F5C82-C32F-4E49-BB36-7A7653381522}" presName="hierChild5" presStyleCnt="0"/>
      <dgm:spPr/>
    </dgm:pt>
    <dgm:pt modelId="{BC9FC3A9-F933-4D94-ABCD-C495416FD119}" type="pres">
      <dgm:prSet presAssocID="{C20FBA40-C646-4F6D-970E-92160AA6042C}" presName="Name37" presStyleLbl="parChTrans1D2" presStyleIdx="3" presStyleCnt="8"/>
      <dgm:spPr/>
    </dgm:pt>
    <dgm:pt modelId="{C0AC8E71-8BC3-4744-B66C-390B9221BAA1}" type="pres">
      <dgm:prSet presAssocID="{2D3636FA-74DE-43CB-9D7A-223A69BB8865}" presName="hierRoot2" presStyleCnt="0">
        <dgm:presLayoutVars>
          <dgm:hierBranch val="init"/>
        </dgm:presLayoutVars>
      </dgm:prSet>
      <dgm:spPr/>
    </dgm:pt>
    <dgm:pt modelId="{1F1CB58A-E8F6-4AB8-8B65-621AAD2A8BCD}" type="pres">
      <dgm:prSet presAssocID="{2D3636FA-74DE-43CB-9D7A-223A69BB8865}" presName="rootComposite" presStyleCnt="0"/>
      <dgm:spPr/>
    </dgm:pt>
    <dgm:pt modelId="{7561350B-7043-42C2-9469-634D3E67B294}" type="pres">
      <dgm:prSet presAssocID="{2D3636FA-74DE-43CB-9D7A-223A69BB8865}" presName="rootText" presStyleLbl="node2" presStyleIdx="3" presStyleCnt="5" custScaleX="113531">
        <dgm:presLayoutVars>
          <dgm:chPref val="3"/>
        </dgm:presLayoutVars>
      </dgm:prSet>
      <dgm:spPr>
        <a:prstGeom prst="roundRect">
          <a:avLst/>
        </a:prstGeom>
      </dgm:spPr>
    </dgm:pt>
    <dgm:pt modelId="{AC9A54A1-4D50-4660-902D-6BFE236594E2}" type="pres">
      <dgm:prSet presAssocID="{2D3636FA-74DE-43CB-9D7A-223A69BB8865}" presName="rootConnector" presStyleLbl="node2" presStyleIdx="3" presStyleCnt="5"/>
      <dgm:spPr/>
    </dgm:pt>
    <dgm:pt modelId="{3ADBCC11-B491-4B23-A1DC-9D50C514456E}" type="pres">
      <dgm:prSet presAssocID="{2D3636FA-74DE-43CB-9D7A-223A69BB8865}" presName="hierChild4" presStyleCnt="0"/>
      <dgm:spPr/>
    </dgm:pt>
    <dgm:pt modelId="{1D3A5D65-63F4-48D6-B9FC-DDF43F04A502}" type="pres">
      <dgm:prSet presAssocID="{F6816AB4-8AF7-4C14-A2DB-6EB192C76B1B}" presName="Name37" presStyleLbl="parChTrans1D3" presStyleIdx="20" presStyleCnt="38"/>
      <dgm:spPr/>
    </dgm:pt>
    <dgm:pt modelId="{BCF84467-2227-487E-BA52-5C5C8A121F50}" type="pres">
      <dgm:prSet presAssocID="{9789BE6A-ADB5-40F5-8B81-EBC74BF3AF6C}" presName="hierRoot2" presStyleCnt="0">
        <dgm:presLayoutVars>
          <dgm:hierBranch val="init"/>
        </dgm:presLayoutVars>
      </dgm:prSet>
      <dgm:spPr/>
    </dgm:pt>
    <dgm:pt modelId="{4FFE5BF0-2EED-42B3-8FD7-2C7787075E1A}" type="pres">
      <dgm:prSet presAssocID="{9789BE6A-ADB5-40F5-8B81-EBC74BF3AF6C}" presName="rootComposite" presStyleCnt="0"/>
      <dgm:spPr/>
    </dgm:pt>
    <dgm:pt modelId="{7E913DDE-9EB7-42B5-8D32-FDB113E328B2}" type="pres">
      <dgm:prSet presAssocID="{9789BE6A-ADB5-40F5-8B81-EBC74BF3AF6C}" presName="rootText" presStyleLbl="node3" presStyleIdx="20" presStyleCnt="38" custScaleX="130985">
        <dgm:presLayoutVars>
          <dgm:chPref val="3"/>
        </dgm:presLayoutVars>
      </dgm:prSet>
      <dgm:spPr>
        <a:prstGeom prst="roundRect">
          <a:avLst/>
        </a:prstGeom>
      </dgm:spPr>
    </dgm:pt>
    <dgm:pt modelId="{5EC38C65-08A7-4426-A9C3-8FA712C92640}" type="pres">
      <dgm:prSet presAssocID="{9789BE6A-ADB5-40F5-8B81-EBC74BF3AF6C}" presName="rootConnector" presStyleLbl="node3" presStyleIdx="20" presStyleCnt="38"/>
      <dgm:spPr/>
    </dgm:pt>
    <dgm:pt modelId="{5D0584ED-2FE6-4AAB-8F97-478088EC598E}" type="pres">
      <dgm:prSet presAssocID="{9789BE6A-ADB5-40F5-8B81-EBC74BF3AF6C}" presName="hierChild4" presStyleCnt="0"/>
      <dgm:spPr/>
    </dgm:pt>
    <dgm:pt modelId="{497DC097-8CF6-4DF4-9776-FD52ED023399}" type="pres">
      <dgm:prSet presAssocID="{9789BE6A-ADB5-40F5-8B81-EBC74BF3AF6C}" presName="hierChild5" presStyleCnt="0"/>
      <dgm:spPr/>
    </dgm:pt>
    <dgm:pt modelId="{0EC2076D-0589-40FC-9117-DE055C3A990D}" type="pres">
      <dgm:prSet presAssocID="{475474E6-C925-4B79-AF8B-AAD907190126}" presName="Name37" presStyleLbl="parChTrans1D3" presStyleIdx="21" presStyleCnt="38"/>
      <dgm:spPr/>
    </dgm:pt>
    <dgm:pt modelId="{D781F6F2-7C29-48E2-A4AA-011324F05FA1}" type="pres">
      <dgm:prSet presAssocID="{07448136-40E8-45AE-8D1C-F076AEB849F7}" presName="hierRoot2" presStyleCnt="0">
        <dgm:presLayoutVars>
          <dgm:hierBranch val="init"/>
        </dgm:presLayoutVars>
      </dgm:prSet>
      <dgm:spPr/>
    </dgm:pt>
    <dgm:pt modelId="{35019F96-AEF3-46B5-B7FB-99DDAF69B63D}" type="pres">
      <dgm:prSet presAssocID="{07448136-40E8-45AE-8D1C-F076AEB849F7}" presName="rootComposite" presStyleCnt="0"/>
      <dgm:spPr/>
    </dgm:pt>
    <dgm:pt modelId="{37A9A23E-E8D3-4832-BD7F-95ACF082577F}" type="pres">
      <dgm:prSet presAssocID="{07448136-40E8-45AE-8D1C-F076AEB849F7}" presName="rootText" presStyleLbl="node3" presStyleIdx="21" presStyleCnt="38" custScaleX="130985">
        <dgm:presLayoutVars>
          <dgm:chPref val="3"/>
        </dgm:presLayoutVars>
      </dgm:prSet>
      <dgm:spPr>
        <a:prstGeom prst="roundRect">
          <a:avLst/>
        </a:prstGeom>
      </dgm:spPr>
    </dgm:pt>
    <dgm:pt modelId="{8A1CB098-7438-4BDF-AA29-31222109E13F}" type="pres">
      <dgm:prSet presAssocID="{07448136-40E8-45AE-8D1C-F076AEB849F7}" presName="rootConnector" presStyleLbl="node3" presStyleIdx="21" presStyleCnt="38"/>
      <dgm:spPr/>
    </dgm:pt>
    <dgm:pt modelId="{81A29AA6-7237-4121-B134-C334E5416C23}" type="pres">
      <dgm:prSet presAssocID="{07448136-40E8-45AE-8D1C-F076AEB849F7}" presName="hierChild4" presStyleCnt="0"/>
      <dgm:spPr/>
    </dgm:pt>
    <dgm:pt modelId="{BA7DCA38-FBDF-44AD-B30A-27E13012A738}" type="pres">
      <dgm:prSet presAssocID="{07448136-40E8-45AE-8D1C-F076AEB849F7}" presName="hierChild5" presStyleCnt="0"/>
      <dgm:spPr/>
    </dgm:pt>
    <dgm:pt modelId="{54D1074A-9582-426E-8C09-3D03FE380F8D}" type="pres">
      <dgm:prSet presAssocID="{CD3A4C7A-6AB4-46E0-8F38-CCDD295EE6AD}" presName="Name37" presStyleLbl="parChTrans1D3" presStyleIdx="22" presStyleCnt="38"/>
      <dgm:spPr/>
    </dgm:pt>
    <dgm:pt modelId="{79D636AF-9B40-4C01-B979-A966A0F24D23}" type="pres">
      <dgm:prSet presAssocID="{49E32324-09B0-4BB9-886A-6E5FBA184D05}" presName="hierRoot2" presStyleCnt="0">
        <dgm:presLayoutVars>
          <dgm:hierBranch val="init"/>
        </dgm:presLayoutVars>
      </dgm:prSet>
      <dgm:spPr/>
    </dgm:pt>
    <dgm:pt modelId="{3761E105-E2E2-449B-AEDD-CF0877351636}" type="pres">
      <dgm:prSet presAssocID="{49E32324-09B0-4BB9-886A-6E5FBA184D05}" presName="rootComposite" presStyleCnt="0"/>
      <dgm:spPr/>
    </dgm:pt>
    <dgm:pt modelId="{F0A647D9-4EF1-4331-A3C9-356D33F2602B}" type="pres">
      <dgm:prSet presAssocID="{49E32324-09B0-4BB9-886A-6E5FBA184D05}" presName="rootText" presStyleLbl="node3" presStyleIdx="22" presStyleCnt="38" custScaleX="130985">
        <dgm:presLayoutVars>
          <dgm:chPref val="3"/>
        </dgm:presLayoutVars>
      </dgm:prSet>
      <dgm:spPr>
        <a:prstGeom prst="roundRect">
          <a:avLst/>
        </a:prstGeom>
      </dgm:spPr>
    </dgm:pt>
    <dgm:pt modelId="{AC307006-574D-4F84-B794-EC55DFE8DBFA}" type="pres">
      <dgm:prSet presAssocID="{49E32324-09B0-4BB9-886A-6E5FBA184D05}" presName="rootConnector" presStyleLbl="node3" presStyleIdx="22" presStyleCnt="38"/>
      <dgm:spPr/>
    </dgm:pt>
    <dgm:pt modelId="{560827CC-1068-40F0-AFC1-736F83C33112}" type="pres">
      <dgm:prSet presAssocID="{49E32324-09B0-4BB9-886A-6E5FBA184D05}" presName="hierChild4" presStyleCnt="0"/>
      <dgm:spPr/>
    </dgm:pt>
    <dgm:pt modelId="{2C53B7F4-2B20-4E26-9963-5A018E7CC9FE}" type="pres">
      <dgm:prSet presAssocID="{49E32324-09B0-4BB9-886A-6E5FBA184D05}" presName="hierChild5" presStyleCnt="0"/>
      <dgm:spPr/>
    </dgm:pt>
    <dgm:pt modelId="{A9B43157-FA06-406B-83F3-56999D212DEE}" type="pres">
      <dgm:prSet presAssocID="{C4576F77-88EB-4E96-BD6B-A0FF45A4A697}" presName="Name37" presStyleLbl="parChTrans1D3" presStyleIdx="23" presStyleCnt="38"/>
      <dgm:spPr/>
    </dgm:pt>
    <dgm:pt modelId="{05733357-6087-46B2-B573-860405508ECD}" type="pres">
      <dgm:prSet presAssocID="{64AE1BA1-F5B1-41D4-A4D2-B086D03A1F2C}" presName="hierRoot2" presStyleCnt="0">
        <dgm:presLayoutVars>
          <dgm:hierBranch val="init"/>
        </dgm:presLayoutVars>
      </dgm:prSet>
      <dgm:spPr/>
    </dgm:pt>
    <dgm:pt modelId="{C48F1DBD-0CCB-4E94-85F3-B71A9FBCCEE7}" type="pres">
      <dgm:prSet presAssocID="{64AE1BA1-F5B1-41D4-A4D2-B086D03A1F2C}" presName="rootComposite" presStyleCnt="0"/>
      <dgm:spPr/>
    </dgm:pt>
    <dgm:pt modelId="{20038E58-B589-4E05-94F0-FF156DCFD689}" type="pres">
      <dgm:prSet presAssocID="{64AE1BA1-F5B1-41D4-A4D2-B086D03A1F2C}" presName="rootText" presStyleLbl="node3" presStyleIdx="23" presStyleCnt="38" custScaleX="130985">
        <dgm:presLayoutVars>
          <dgm:chPref val="3"/>
        </dgm:presLayoutVars>
      </dgm:prSet>
      <dgm:spPr>
        <a:prstGeom prst="roundRect">
          <a:avLst/>
        </a:prstGeom>
      </dgm:spPr>
    </dgm:pt>
    <dgm:pt modelId="{05FE19DF-617A-4E79-BA19-9B2CB61E36C5}" type="pres">
      <dgm:prSet presAssocID="{64AE1BA1-F5B1-41D4-A4D2-B086D03A1F2C}" presName="rootConnector" presStyleLbl="node3" presStyleIdx="23" presStyleCnt="38"/>
      <dgm:spPr/>
    </dgm:pt>
    <dgm:pt modelId="{7D5F07A4-BFBA-4683-B871-1200CFE4C6F4}" type="pres">
      <dgm:prSet presAssocID="{64AE1BA1-F5B1-41D4-A4D2-B086D03A1F2C}" presName="hierChild4" presStyleCnt="0"/>
      <dgm:spPr/>
    </dgm:pt>
    <dgm:pt modelId="{39ADAFF1-38E2-428C-A507-F510C0AB2186}" type="pres">
      <dgm:prSet presAssocID="{64AE1BA1-F5B1-41D4-A4D2-B086D03A1F2C}" presName="hierChild5" presStyleCnt="0"/>
      <dgm:spPr/>
    </dgm:pt>
    <dgm:pt modelId="{83A8AC8C-20B4-4DF9-9E46-005B7AC2A151}" type="pres">
      <dgm:prSet presAssocID="{D40837F5-CED1-4B25-9C24-25812E187195}" presName="Name37" presStyleLbl="parChTrans1D3" presStyleIdx="24" presStyleCnt="38"/>
      <dgm:spPr/>
    </dgm:pt>
    <dgm:pt modelId="{89629BA7-C834-44D6-B0BF-620E1DFB5CE0}" type="pres">
      <dgm:prSet presAssocID="{E8125187-73FB-42CA-BD43-D69ED9E158A5}" presName="hierRoot2" presStyleCnt="0">
        <dgm:presLayoutVars>
          <dgm:hierBranch val="init"/>
        </dgm:presLayoutVars>
      </dgm:prSet>
      <dgm:spPr/>
    </dgm:pt>
    <dgm:pt modelId="{D6507667-D472-4D63-9434-08B5EC02BB46}" type="pres">
      <dgm:prSet presAssocID="{E8125187-73FB-42CA-BD43-D69ED9E158A5}" presName="rootComposite" presStyleCnt="0"/>
      <dgm:spPr/>
    </dgm:pt>
    <dgm:pt modelId="{2BC564B1-D0AD-4710-A993-EA3B7D512F12}" type="pres">
      <dgm:prSet presAssocID="{E8125187-73FB-42CA-BD43-D69ED9E158A5}" presName="rootText" presStyleLbl="node3" presStyleIdx="24" presStyleCnt="38" custScaleX="130985">
        <dgm:presLayoutVars>
          <dgm:chPref val="3"/>
        </dgm:presLayoutVars>
      </dgm:prSet>
      <dgm:spPr>
        <a:prstGeom prst="roundRect">
          <a:avLst/>
        </a:prstGeom>
      </dgm:spPr>
    </dgm:pt>
    <dgm:pt modelId="{D77C5388-0864-4913-8822-9EE985D00ECC}" type="pres">
      <dgm:prSet presAssocID="{E8125187-73FB-42CA-BD43-D69ED9E158A5}" presName="rootConnector" presStyleLbl="node3" presStyleIdx="24" presStyleCnt="38"/>
      <dgm:spPr/>
    </dgm:pt>
    <dgm:pt modelId="{96A91D25-F30E-4A30-B1B9-57E33536520E}" type="pres">
      <dgm:prSet presAssocID="{E8125187-73FB-42CA-BD43-D69ED9E158A5}" presName="hierChild4" presStyleCnt="0"/>
      <dgm:spPr/>
    </dgm:pt>
    <dgm:pt modelId="{5FF87523-5565-4DD7-BDBC-967AB26B5BF2}" type="pres">
      <dgm:prSet presAssocID="{E8125187-73FB-42CA-BD43-D69ED9E158A5}" presName="hierChild5" presStyleCnt="0"/>
      <dgm:spPr/>
    </dgm:pt>
    <dgm:pt modelId="{89BCC5E5-ADD2-49A2-B24A-C2C21C0C51A5}" type="pres">
      <dgm:prSet presAssocID="{C2278D38-DD4A-43EC-95C9-6EE90C8C19ED}" presName="Name37" presStyleLbl="parChTrans1D3" presStyleIdx="25" presStyleCnt="38"/>
      <dgm:spPr/>
    </dgm:pt>
    <dgm:pt modelId="{23E8286E-1071-4A2B-BD06-6027EEBAB5FA}" type="pres">
      <dgm:prSet presAssocID="{A6DFD55E-CC2E-44F3-85A3-FB1C90BCF1F7}" presName="hierRoot2" presStyleCnt="0">
        <dgm:presLayoutVars>
          <dgm:hierBranch val="init"/>
        </dgm:presLayoutVars>
      </dgm:prSet>
      <dgm:spPr/>
    </dgm:pt>
    <dgm:pt modelId="{AA973937-7B96-4D85-A29F-A8ED9942752E}" type="pres">
      <dgm:prSet presAssocID="{A6DFD55E-CC2E-44F3-85A3-FB1C90BCF1F7}" presName="rootComposite" presStyleCnt="0"/>
      <dgm:spPr/>
    </dgm:pt>
    <dgm:pt modelId="{6BF93E82-8981-4AE0-A5ED-0469B7A920B0}" type="pres">
      <dgm:prSet presAssocID="{A6DFD55E-CC2E-44F3-85A3-FB1C90BCF1F7}" presName="rootText" presStyleLbl="node3" presStyleIdx="25" presStyleCnt="38" custScaleX="130985">
        <dgm:presLayoutVars>
          <dgm:chPref val="3"/>
        </dgm:presLayoutVars>
      </dgm:prSet>
      <dgm:spPr>
        <a:prstGeom prst="roundRect">
          <a:avLst/>
        </a:prstGeom>
      </dgm:spPr>
    </dgm:pt>
    <dgm:pt modelId="{742CD29D-E297-4E26-A9F6-C6DA3212A477}" type="pres">
      <dgm:prSet presAssocID="{A6DFD55E-CC2E-44F3-85A3-FB1C90BCF1F7}" presName="rootConnector" presStyleLbl="node3" presStyleIdx="25" presStyleCnt="38"/>
      <dgm:spPr/>
    </dgm:pt>
    <dgm:pt modelId="{63BFD4F6-B38C-4843-A279-25049CD9FE41}" type="pres">
      <dgm:prSet presAssocID="{A6DFD55E-CC2E-44F3-85A3-FB1C90BCF1F7}" presName="hierChild4" presStyleCnt="0"/>
      <dgm:spPr/>
    </dgm:pt>
    <dgm:pt modelId="{A1016E40-32FA-47B4-947B-A8EBD188E163}" type="pres">
      <dgm:prSet presAssocID="{A6DFD55E-CC2E-44F3-85A3-FB1C90BCF1F7}" presName="hierChild5" presStyleCnt="0"/>
      <dgm:spPr/>
    </dgm:pt>
    <dgm:pt modelId="{9609597C-15A1-49CB-B507-1C4261E1F005}" type="pres">
      <dgm:prSet presAssocID="{B0BE929E-234D-4D04-824F-B09752A7957B}" presName="Name37" presStyleLbl="parChTrans1D3" presStyleIdx="26" presStyleCnt="38"/>
      <dgm:spPr/>
    </dgm:pt>
    <dgm:pt modelId="{D6FAABF6-269A-4558-8A62-C615CF6C21DA}" type="pres">
      <dgm:prSet presAssocID="{48661B6A-0E08-4F92-A722-926F989B0FA7}" presName="hierRoot2" presStyleCnt="0">
        <dgm:presLayoutVars>
          <dgm:hierBranch val="init"/>
        </dgm:presLayoutVars>
      </dgm:prSet>
      <dgm:spPr/>
    </dgm:pt>
    <dgm:pt modelId="{6D9F206E-7D47-4FC1-9FFC-9D590EFF2CB6}" type="pres">
      <dgm:prSet presAssocID="{48661B6A-0E08-4F92-A722-926F989B0FA7}" presName="rootComposite" presStyleCnt="0"/>
      <dgm:spPr/>
    </dgm:pt>
    <dgm:pt modelId="{D2F05CFC-A6BB-43FE-811D-9DB562CB0C9B}" type="pres">
      <dgm:prSet presAssocID="{48661B6A-0E08-4F92-A722-926F989B0FA7}" presName="rootText" presStyleLbl="node3" presStyleIdx="26" presStyleCnt="38" custScaleX="130985">
        <dgm:presLayoutVars>
          <dgm:chPref val="3"/>
        </dgm:presLayoutVars>
      </dgm:prSet>
      <dgm:spPr>
        <a:prstGeom prst="roundRect">
          <a:avLst/>
        </a:prstGeom>
      </dgm:spPr>
    </dgm:pt>
    <dgm:pt modelId="{29D210A1-1D9A-4F55-9651-0B33630B2E80}" type="pres">
      <dgm:prSet presAssocID="{48661B6A-0E08-4F92-A722-926F989B0FA7}" presName="rootConnector" presStyleLbl="node3" presStyleIdx="26" presStyleCnt="38"/>
      <dgm:spPr/>
    </dgm:pt>
    <dgm:pt modelId="{2FD0634D-265B-4997-9DD2-3636FD37C124}" type="pres">
      <dgm:prSet presAssocID="{48661B6A-0E08-4F92-A722-926F989B0FA7}" presName="hierChild4" presStyleCnt="0"/>
      <dgm:spPr/>
    </dgm:pt>
    <dgm:pt modelId="{49A630E7-887E-48B1-8997-FC892EC98DC0}" type="pres">
      <dgm:prSet presAssocID="{48661B6A-0E08-4F92-A722-926F989B0FA7}" presName="hierChild5" presStyleCnt="0"/>
      <dgm:spPr/>
    </dgm:pt>
    <dgm:pt modelId="{5492E88F-C2D4-41F1-9228-6D945DB253ED}" type="pres">
      <dgm:prSet presAssocID="{CA36498C-3531-4189-AF2A-96C4BB132A05}" presName="Name37" presStyleLbl="parChTrans1D3" presStyleIdx="27" presStyleCnt="38"/>
      <dgm:spPr/>
    </dgm:pt>
    <dgm:pt modelId="{5296F7BC-C91B-44CC-B045-8B0D342B5C60}" type="pres">
      <dgm:prSet presAssocID="{10E40848-2F15-4E17-BD53-7BA5E02A833D}" presName="hierRoot2" presStyleCnt="0">
        <dgm:presLayoutVars>
          <dgm:hierBranch val="init"/>
        </dgm:presLayoutVars>
      </dgm:prSet>
      <dgm:spPr/>
    </dgm:pt>
    <dgm:pt modelId="{C0CB38F6-B429-4DFB-A2CF-4C4A323F9712}" type="pres">
      <dgm:prSet presAssocID="{10E40848-2F15-4E17-BD53-7BA5E02A833D}" presName="rootComposite" presStyleCnt="0"/>
      <dgm:spPr/>
    </dgm:pt>
    <dgm:pt modelId="{8A63C228-3FD9-441A-8447-4CA581AA77C5}" type="pres">
      <dgm:prSet presAssocID="{10E40848-2F15-4E17-BD53-7BA5E02A833D}" presName="rootText" presStyleLbl="node3" presStyleIdx="27" presStyleCnt="38" custScaleX="130985">
        <dgm:presLayoutVars>
          <dgm:chPref val="3"/>
        </dgm:presLayoutVars>
      </dgm:prSet>
      <dgm:spPr>
        <a:prstGeom prst="roundRect">
          <a:avLst/>
        </a:prstGeom>
      </dgm:spPr>
    </dgm:pt>
    <dgm:pt modelId="{90CF078B-7102-4797-A1B8-7193AD9FDD35}" type="pres">
      <dgm:prSet presAssocID="{10E40848-2F15-4E17-BD53-7BA5E02A833D}" presName="rootConnector" presStyleLbl="node3" presStyleIdx="27" presStyleCnt="38"/>
      <dgm:spPr/>
    </dgm:pt>
    <dgm:pt modelId="{2943512D-4EDB-46CA-94DE-56D2B4F6FE5E}" type="pres">
      <dgm:prSet presAssocID="{10E40848-2F15-4E17-BD53-7BA5E02A833D}" presName="hierChild4" presStyleCnt="0"/>
      <dgm:spPr/>
    </dgm:pt>
    <dgm:pt modelId="{CE2B0DFE-FDAD-4445-B2BD-CE454AE34A1D}" type="pres">
      <dgm:prSet presAssocID="{10E40848-2F15-4E17-BD53-7BA5E02A833D}" presName="hierChild5" presStyleCnt="0"/>
      <dgm:spPr/>
    </dgm:pt>
    <dgm:pt modelId="{BF7B7865-4074-4981-9CD1-4075EC460EAB}" type="pres">
      <dgm:prSet presAssocID="{2D3636FA-74DE-43CB-9D7A-223A69BB8865}" presName="hierChild5" presStyleCnt="0"/>
      <dgm:spPr/>
    </dgm:pt>
    <dgm:pt modelId="{5C1FC6D8-D5F3-4C44-8979-AF4FAF36780D}" type="pres">
      <dgm:prSet presAssocID="{CD4CF30B-AD09-4A29-AB1D-6D88000CF8EF}" presName="Name37" presStyleLbl="parChTrans1D2" presStyleIdx="4" presStyleCnt="8"/>
      <dgm:spPr/>
    </dgm:pt>
    <dgm:pt modelId="{CE306A03-4571-41C7-A5FB-B8A2506A9DBC}" type="pres">
      <dgm:prSet presAssocID="{3FBFE6E1-CDE2-4A9A-981F-1B8FC25EF912}" presName="hierRoot2" presStyleCnt="0">
        <dgm:presLayoutVars>
          <dgm:hierBranch val="init"/>
        </dgm:presLayoutVars>
      </dgm:prSet>
      <dgm:spPr/>
    </dgm:pt>
    <dgm:pt modelId="{91EFA605-8799-4242-9027-B75B24911572}" type="pres">
      <dgm:prSet presAssocID="{3FBFE6E1-CDE2-4A9A-981F-1B8FC25EF912}" presName="rootComposite" presStyleCnt="0"/>
      <dgm:spPr/>
    </dgm:pt>
    <dgm:pt modelId="{C733B976-11D3-417A-B59A-83F7B4F9E5C8}" type="pres">
      <dgm:prSet presAssocID="{3FBFE6E1-CDE2-4A9A-981F-1B8FC25EF912}" presName="rootText" presStyleLbl="node2" presStyleIdx="4" presStyleCnt="5" custScaleX="113531">
        <dgm:presLayoutVars>
          <dgm:chPref val="3"/>
        </dgm:presLayoutVars>
      </dgm:prSet>
      <dgm:spPr>
        <a:prstGeom prst="roundRect">
          <a:avLst/>
        </a:prstGeom>
      </dgm:spPr>
    </dgm:pt>
    <dgm:pt modelId="{FD359AE1-71BE-4B9A-836A-2ADAAA85A5CA}" type="pres">
      <dgm:prSet presAssocID="{3FBFE6E1-CDE2-4A9A-981F-1B8FC25EF912}" presName="rootConnector" presStyleLbl="node2" presStyleIdx="4" presStyleCnt="5"/>
      <dgm:spPr/>
    </dgm:pt>
    <dgm:pt modelId="{78A0A543-FC3C-4AF5-A6D3-245C1188828F}" type="pres">
      <dgm:prSet presAssocID="{3FBFE6E1-CDE2-4A9A-981F-1B8FC25EF912}" presName="hierChild4" presStyleCnt="0"/>
      <dgm:spPr/>
    </dgm:pt>
    <dgm:pt modelId="{9554D4D2-E9C4-420A-A670-8307C1122882}" type="pres">
      <dgm:prSet presAssocID="{FE403A5B-4BB6-4BFB-BBC1-83258806DAEE}" presName="Name37" presStyleLbl="parChTrans1D3" presStyleIdx="28" presStyleCnt="38"/>
      <dgm:spPr/>
    </dgm:pt>
    <dgm:pt modelId="{53D877D6-AFC3-4C3D-8099-B37FC078EE06}" type="pres">
      <dgm:prSet presAssocID="{FFDFF996-2393-40A4-9F8E-E9723F05D045}" presName="hierRoot2" presStyleCnt="0">
        <dgm:presLayoutVars>
          <dgm:hierBranch val="init"/>
        </dgm:presLayoutVars>
      </dgm:prSet>
      <dgm:spPr/>
    </dgm:pt>
    <dgm:pt modelId="{780D3FA9-CDBC-4972-884E-BD52326159ED}" type="pres">
      <dgm:prSet presAssocID="{FFDFF996-2393-40A4-9F8E-E9723F05D045}" presName="rootComposite" presStyleCnt="0"/>
      <dgm:spPr/>
    </dgm:pt>
    <dgm:pt modelId="{7A50D571-D5D9-4AD6-9F24-5B5C890AF0F4}" type="pres">
      <dgm:prSet presAssocID="{FFDFF996-2393-40A4-9F8E-E9723F05D045}" presName="rootText" presStyleLbl="node3" presStyleIdx="28" presStyleCnt="38" custScaleX="135086">
        <dgm:presLayoutVars>
          <dgm:chPref val="3"/>
        </dgm:presLayoutVars>
      </dgm:prSet>
      <dgm:spPr>
        <a:prstGeom prst="roundRect">
          <a:avLst/>
        </a:prstGeom>
      </dgm:spPr>
    </dgm:pt>
    <dgm:pt modelId="{4C009D02-BCDC-48B5-9C13-B4EEEE8F47D0}" type="pres">
      <dgm:prSet presAssocID="{FFDFF996-2393-40A4-9F8E-E9723F05D045}" presName="rootConnector" presStyleLbl="node3" presStyleIdx="28" presStyleCnt="38"/>
      <dgm:spPr/>
    </dgm:pt>
    <dgm:pt modelId="{3DCA0158-2A91-418A-8C70-676A6BB1759A}" type="pres">
      <dgm:prSet presAssocID="{FFDFF996-2393-40A4-9F8E-E9723F05D045}" presName="hierChild4" presStyleCnt="0"/>
      <dgm:spPr/>
    </dgm:pt>
    <dgm:pt modelId="{A2B77B35-E4AB-4B3B-803B-55552BEE7B37}" type="pres">
      <dgm:prSet presAssocID="{FFDFF996-2393-40A4-9F8E-E9723F05D045}" presName="hierChild5" presStyleCnt="0"/>
      <dgm:spPr/>
    </dgm:pt>
    <dgm:pt modelId="{3927E843-9119-4ED7-84E0-BBCD206DD327}" type="pres">
      <dgm:prSet presAssocID="{C47497C3-9DB9-4A63-8284-643B3467212A}" presName="Name37" presStyleLbl="parChTrans1D3" presStyleIdx="29" presStyleCnt="38"/>
      <dgm:spPr/>
    </dgm:pt>
    <dgm:pt modelId="{6E5343F6-B7D7-4710-A74C-ED5699DFE0CB}" type="pres">
      <dgm:prSet presAssocID="{F37EAD3B-42FD-46B3-84A3-D0797F09E62F}" presName="hierRoot2" presStyleCnt="0">
        <dgm:presLayoutVars>
          <dgm:hierBranch val="init"/>
        </dgm:presLayoutVars>
      </dgm:prSet>
      <dgm:spPr/>
    </dgm:pt>
    <dgm:pt modelId="{0B062C31-F214-43F4-9567-25270EC68BA7}" type="pres">
      <dgm:prSet presAssocID="{F37EAD3B-42FD-46B3-84A3-D0797F09E62F}" presName="rootComposite" presStyleCnt="0"/>
      <dgm:spPr/>
    </dgm:pt>
    <dgm:pt modelId="{912BBBCB-91A5-40DF-BC02-05EDEA49D013}" type="pres">
      <dgm:prSet presAssocID="{F37EAD3B-42FD-46B3-84A3-D0797F09E62F}" presName="rootText" presStyleLbl="node3" presStyleIdx="29" presStyleCnt="38" custScaleX="135086">
        <dgm:presLayoutVars>
          <dgm:chPref val="3"/>
        </dgm:presLayoutVars>
      </dgm:prSet>
      <dgm:spPr>
        <a:prstGeom prst="roundRect">
          <a:avLst/>
        </a:prstGeom>
      </dgm:spPr>
    </dgm:pt>
    <dgm:pt modelId="{266A3E0E-71A4-45AB-B716-80C50E7CAAAB}" type="pres">
      <dgm:prSet presAssocID="{F37EAD3B-42FD-46B3-84A3-D0797F09E62F}" presName="rootConnector" presStyleLbl="node3" presStyleIdx="29" presStyleCnt="38"/>
      <dgm:spPr/>
    </dgm:pt>
    <dgm:pt modelId="{175C3A70-AA56-49A6-B01E-9907A46D5DFB}" type="pres">
      <dgm:prSet presAssocID="{F37EAD3B-42FD-46B3-84A3-D0797F09E62F}" presName="hierChild4" presStyleCnt="0"/>
      <dgm:spPr/>
    </dgm:pt>
    <dgm:pt modelId="{7EC0966B-6AFF-4FBE-94F0-0F865FE1DE73}" type="pres">
      <dgm:prSet presAssocID="{F37EAD3B-42FD-46B3-84A3-D0797F09E62F}" presName="hierChild5" presStyleCnt="0"/>
      <dgm:spPr/>
    </dgm:pt>
    <dgm:pt modelId="{DBC4A591-BBD2-48C1-A493-E229131301FD}" type="pres">
      <dgm:prSet presAssocID="{823C021F-DE26-43B8-B6B5-310A183A7167}" presName="Name37" presStyleLbl="parChTrans1D3" presStyleIdx="30" presStyleCnt="38"/>
      <dgm:spPr/>
    </dgm:pt>
    <dgm:pt modelId="{020B826E-6C0A-458F-9284-29CCFDC9AD2F}" type="pres">
      <dgm:prSet presAssocID="{D6058722-1B69-400C-9B88-35C9960723DA}" presName="hierRoot2" presStyleCnt="0">
        <dgm:presLayoutVars>
          <dgm:hierBranch val="init"/>
        </dgm:presLayoutVars>
      </dgm:prSet>
      <dgm:spPr/>
    </dgm:pt>
    <dgm:pt modelId="{700C7D80-9DCB-4536-8858-0656AC68F69E}" type="pres">
      <dgm:prSet presAssocID="{D6058722-1B69-400C-9B88-35C9960723DA}" presName="rootComposite" presStyleCnt="0"/>
      <dgm:spPr/>
    </dgm:pt>
    <dgm:pt modelId="{A8E5718B-C0E2-4470-8F72-8A1163C7EA2E}" type="pres">
      <dgm:prSet presAssocID="{D6058722-1B69-400C-9B88-35C9960723DA}" presName="rootText" presStyleLbl="node3" presStyleIdx="30" presStyleCnt="38" custScaleX="135086">
        <dgm:presLayoutVars>
          <dgm:chPref val="3"/>
        </dgm:presLayoutVars>
      </dgm:prSet>
      <dgm:spPr>
        <a:prstGeom prst="roundRect">
          <a:avLst/>
        </a:prstGeom>
      </dgm:spPr>
    </dgm:pt>
    <dgm:pt modelId="{832A8A88-A508-4E5C-BBC5-262C46B8161C}" type="pres">
      <dgm:prSet presAssocID="{D6058722-1B69-400C-9B88-35C9960723DA}" presName="rootConnector" presStyleLbl="node3" presStyleIdx="30" presStyleCnt="38"/>
      <dgm:spPr/>
    </dgm:pt>
    <dgm:pt modelId="{E08E1626-4F56-4C7D-83A9-878E913FAFBC}" type="pres">
      <dgm:prSet presAssocID="{D6058722-1B69-400C-9B88-35C9960723DA}" presName="hierChild4" presStyleCnt="0"/>
      <dgm:spPr/>
    </dgm:pt>
    <dgm:pt modelId="{1DAA2726-D4C0-47BE-80F9-24C2182319D0}" type="pres">
      <dgm:prSet presAssocID="{D6058722-1B69-400C-9B88-35C9960723DA}" presName="hierChild5" presStyleCnt="0"/>
      <dgm:spPr/>
    </dgm:pt>
    <dgm:pt modelId="{7FC2BA9F-3117-485A-92F7-61FB561E50AC}" type="pres">
      <dgm:prSet presAssocID="{AB618067-1371-499A-BD20-E370BD65B35F}" presName="Name37" presStyleLbl="parChTrans1D3" presStyleIdx="31" presStyleCnt="38"/>
      <dgm:spPr/>
    </dgm:pt>
    <dgm:pt modelId="{5F1EA2CF-A910-43E6-8ED6-38F50BB844BC}" type="pres">
      <dgm:prSet presAssocID="{9554BA64-70BA-45DB-8AF0-FDE1F71CCA45}" presName="hierRoot2" presStyleCnt="0">
        <dgm:presLayoutVars>
          <dgm:hierBranch val="init"/>
        </dgm:presLayoutVars>
      </dgm:prSet>
      <dgm:spPr/>
    </dgm:pt>
    <dgm:pt modelId="{CE47860B-4E23-44E4-A70A-98DC4C5D973D}" type="pres">
      <dgm:prSet presAssocID="{9554BA64-70BA-45DB-8AF0-FDE1F71CCA45}" presName="rootComposite" presStyleCnt="0"/>
      <dgm:spPr/>
    </dgm:pt>
    <dgm:pt modelId="{C20C628F-BFF4-4A1D-8612-3DCE745D5FCD}" type="pres">
      <dgm:prSet presAssocID="{9554BA64-70BA-45DB-8AF0-FDE1F71CCA45}" presName="rootText" presStyleLbl="node3" presStyleIdx="31" presStyleCnt="38" custScaleX="135086">
        <dgm:presLayoutVars>
          <dgm:chPref val="3"/>
        </dgm:presLayoutVars>
      </dgm:prSet>
      <dgm:spPr>
        <a:prstGeom prst="roundRect">
          <a:avLst/>
        </a:prstGeom>
      </dgm:spPr>
    </dgm:pt>
    <dgm:pt modelId="{D36B8764-612F-44A2-80DC-977E922DC0E5}" type="pres">
      <dgm:prSet presAssocID="{9554BA64-70BA-45DB-8AF0-FDE1F71CCA45}" presName="rootConnector" presStyleLbl="node3" presStyleIdx="31" presStyleCnt="38"/>
      <dgm:spPr/>
    </dgm:pt>
    <dgm:pt modelId="{A2C94281-B8F0-40E2-AB3A-772A33FCAFE4}" type="pres">
      <dgm:prSet presAssocID="{9554BA64-70BA-45DB-8AF0-FDE1F71CCA45}" presName="hierChild4" presStyleCnt="0"/>
      <dgm:spPr/>
    </dgm:pt>
    <dgm:pt modelId="{18405F42-C1DB-4DFF-9A70-1899CAE0C76E}" type="pres">
      <dgm:prSet presAssocID="{9554BA64-70BA-45DB-8AF0-FDE1F71CCA45}" presName="hierChild5" presStyleCnt="0"/>
      <dgm:spPr/>
    </dgm:pt>
    <dgm:pt modelId="{237A1B5B-F0EE-4B2C-9DE6-B46BEA5143B7}" type="pres">
      <dgm:prSet presAssocID="{BBDEC3B0-FFAC-43B3-B9FD-1F2C875294B7}" presName="Name37" presStyleLbl="parChTrans1D3" presStyleIdx="32" presStyleCnt="38"/>
      <dgm:spPr/>
    </dgm:pt>
    <dgm:pt modelId="{13B6B46E-4CBE-4DF3-90D0-49047CA53B3F}" type="pres">
      <dgm:prSet presAssocID="{8E75B41E-C519-4646-9260-7C011A7566E7}" presName="hierRoot2" presStyleCnt="0">
        <dgm:presLayoutVars>
          <dgm:hierBranch val="init"/>
        </dgm:presLayoutVars>
      </dgm:prSet>
      <dgm:spPr/>
    </dgm:pt>
    <dgm:pt modelId="{9157A409-B861-4143-BA29-C4CD49AAA6BC}" type="pres">
      <dgm:prSet presAssocID="{8E75B41E-C519-4646-9260-7C011A7566E7}" presName="rootComposite" presStyleCnt="0"/>
      <dgm:spPr/>
    </dgm:pt>
    <dgm:pt modelId="{8F5EE21F-D246-46AC-9C24-E3F3989B116F}" type="pres">
      <dgm:prSet presAssocID="{8E75B41E-C519-4646-9260-7C011A7566E7}" presName="rootText" presStyleLbl="node3" presStyleIdx="32" presStyleCnt="38" custScaleX="135086">
        <dgm:presLayoutVars>
          <dgm:chPref val="3"/>
        </dgm:presLayoutVars>
      </dgm:prSet>
      <dgm:spPr>
        <a:prstGeom prst="roundRect">
          <a:avLst/>
        </a:prstGeom>
      </dgm:spPr>
    </dgm:pt>
    <dgm:pt modelId="{636B1BA5-39EE-44A4-AC02-7B7835DDF1C8}" type="pres">
      <dgm:prSet presAssocID="{8E75B41E-C519-4646-9260-7C011A7566E7}" presName="rootConnector" presStyleLbl="node3" presStyleIdx="32" presStyleCnt="38"/>
      <dgm:spPr/>
    </dgm:pt>
    <dgm:pt modelId="{0621FC1E-384C-49AB-9977-C7FB60B0A58C}" type="pres">
      <dgm:prSet presAssocID="{8E75B41E-C519-4646-9260-7C011A7566E7}" presName="hierChild4" presStyleCnt="0"/>
      <dgm:spPr/>
    </dgm:pt>
    <dgm:pt modelId="{4D305916-D236-4C5C-B146-2B2680E551F2}" type="pres">
      <dgm:prSet presAssocID="{8E75B41E-C519-4646-9260-7C011A7566E7}" presName="hierChild5" presStyleCnt="0"/>
      <dgm:spPr/>
    </dgm:pt>
    <dgm:pt modelId="{2CC31CF1-DE87-469E-9493-87DFA3EE4305}" type="pres">
      <dgm:prSet presAssocID="{0C013401-58B6-4D75-8082-7FC54A254095}" presName="Name37" presStyleLbl="parChTrans1D3" presStyleIdx="33" presStyleCnt="38"/>
      <dgm:spPr/>
    </dgm:pt>
    <dgm:pt modelId="{69B4DB7C-C189-425A-8F85-CC9C330B6180}" type="pres">
      <dgm:prSet presAssocID="{B65362A0-4852-487D-AFCE-1772E4591D2F}" presName="hierRoot2" presStyleCnt="0">
        <dgm:presLayoutVars>
          <dgm:hierBranch val="init"/>
        </dgm:presLayoutVars>
      </dgm:prSet>
      <dgm:spPr/>
    </dgm:pt>
    <dgm:pt modelId="{1BC9EF86-95BA-4AC7-9D0F-C4B2A6E7EA03}" type="pres">
      <dgm:prSet presAssocID="{B65362A0-4852-487D-AFCE-1772E4591D2F}" presName="rootComposite" presStyleCnt="0"/>
      <dgm:spPr/>
    </dgm:pt>
    <dgm:pt modelId="{30EA84B9-0B69-400C-98E1-0C967A35D7FF}" type="pres">
      <dgm:prSet presAssocID="{B65362A0-4852-487D-AFCE-1772E4591D2F}" presName="rootText" presStyleLbl="node3" presStyleIdx="33" presStyleCnt="38" custScaleX="135086">
        <dgm:presLayoutVars>
          <dgm:chPref val="3"/>
        </dgm:presLayoutVars>
      </dgm:prSet>
      <dgm:spPr>
        <a:prstGeom prst="roundRect">
          <a:avLst/>
        </a:prstGeom>
      </dgm:spPr>
    </dgm:pt>
    <dgm:pt modelId="{7076D6C8-F4FE-4C67-862B-38585ED3E6F4}" type="pres">
      <dgm:prSet presAssocID="{B65362A0-4852-487D-AFCE-1772E4591D2F}" presName="rootConnector" presStyleLbl="node3" presStyleIdx="33" presStyleCnt="38"/>
      <dgm:spPr/>
    </dgm:pt>
    <dgm:pt modelId="{2ADF5A7A-7114-4729-9C2E-32D42345CB1D}" type="pres">
      <dgm:prSet presAssocID="{B65362A0-4852-487D-AFCE-1772E4591D2F}" presName="hierChild4" presStyleCnt="0"/>
      <dgm:spPr/>
    </dgm:pt>
    <dgm:pt modelId="{E8F8697D-6EAC-4227-991B-9DED920D606F}" type="pres">
      <dgm:prSet presAssocID="{B65362A0-4852-487D-AFCE-1772E4591D2F}" presName="hierChild5" presStyleCnt="0"/>
      <dgm:spPr/>
    </dgm:pt>
    <dgm:pt modelId="{9045E4C1-96FA-4F86-8701-98DEB9B01542}" type="pres">
      <dgm:prSet presAssocID="{D09AE555-7140-47EB-9CF0-CB724B76815C}" presName="Name37" presStyleLbl="parChTrans1D3" presStyleIdx="34" presStyleCnt="38"/>
      <dgm:spPr/>
    </dgm:pt>
    <dgm:pt modelId="{F538CADD-ECAA-4413-97C4-37BD63A77882}" type="pres">
      <dgm:prSet presAssocID="{CC1E554C-AFCF-45D4-812A-21335462DBA6}" presName="hierRoot2" presStyleCnt="0">
        <dgm:presLayoutVars>
          <dgm:hierBranch val="init"/>
        </dgm:presLayoutVars>
      </dgm:prSet>
      <dgm:spPr/>
    </dgm:pt>
    <dgm:pt modelId="{9C5E4056-B8B1-4B40-93F6-F7CFA95A01A6}" type="pres">
      <dgm:prSet presAssocID="{CC1E554C-AFCF-45D4-812A-21335462DBA6}" presName="rootComposite" presStyleCnt="0"/>
      <dgm:spPr/>
    </dgm:pt>
    <dgm:pt modelId="{CD904BE7-5E6D-40BA-9C54-FA422EF9AC9B}" type="pres">
      <dgm:prSet presAssocID="{CC1E554C-AFCF-45D4-812A-21335462DBA6}" presName="rootText" presStyleLbl="node3" presStyleIdx="34" presStyleCnt="38" custScaleX="135086">
        <dgm:presLayoutVars>
          <dgm:chPref val="3"/>
        </dgm:presLayoutVars>
      </dgm:prSet>
      <dgm:spPr>
        <a:prstGeom prst="roundRect">
          <a:avLst/>
        </a:prstGeom>
      </dgm:spPr>
    </dgm:pt>
    <dgm:pt modelId="{48417A80-7C52-4E20-A843-F20DA598AA5A}" type="pres">
      <dgm:prSet presAssocID="{CC1E554C-AFCF-45D4-812A-21335462DBA6}" presName="rootConnector" presStyleLbl="node3" presStyleIdx="34" presStyleCnt="38"/>
      <dgm:spPr/>
    </dgm:pt>
    <dgm:pt modelId="{E4E06617-E35C-475C-BD48-3086A335DC53}" type="pres">
      <dgm:prSet presAssocID="{CC1E554C-AFCF-45D4-812A-21335462DBA6}" presName="hierChild4" presStyleCnt="0"/>
      <dgm:spPr/>
    </dgm:pt>
    <dgm:pt modelId="{5519FC42-28D8-437C-B405-6D7139D9DD7E}" type="pres">
      <dgm:prSet presAssocID="{CC1E554C-AFCF-45D4-812A-21335462DBA6}" presName="hierChild5" presStyleCnt="0"/>
      <dgm:spPr/>
    </dgm:pt>
    <dgm:pt modelId="{8D2E8537-8211-4CC0-AB1C-6A6F3AC6F010}" type="pres">
      <dgm:prSet presAssocID="{00BA235D-5E24-47FB-85EE-9FE70FEAEE9B}" presName="Name37" presStyleLbl="parChTrans1D3" presStyleIdx="35" presStyleCnt="38"/>
      <dgm:spPr/>
    </dgm:pt>
    <dgm:pt modelId="{2C4B31A1-C877-48DC-B9DB-9B073239E5D3}" type="pres">
      <dgm:prSet presAssocID="{A0F86584-E726-4017-AE1F-F4E6A0C70B0D}" presName="hierRoot2" presStyleCnt="0">
        <dgm:presLayoutVars>
          <dgm:hierBranch val="init"/>
        </dgm:presLayoutVars>
      </dgm:prSet>
      <dgm:spPr/>
    </dgm:pt>
    <dgm:pt modelId="{660B6B8C-0B5A-4C22-A3C0-8F754FD45650}" type="pres">
      <dgm:prSet presAssocID="{A0F86584-E726-4017-AE1F-F4E6A0C70B0D}" presName="rootComposite" presStyleCnt="0"/>
      <dgm:spPr/>
    </dgm:pt>
    <dgm:pt modelId="{A370B1FF-CDA1-4B9E-8B4A-91B126E6DA79}" type="pres">
      <dgm:prSet presAssocID="{A0F86584-E726-4017-AE1F-F4E6A0C70B0D}" presName="rootText" presStyleLbl="node3" presStyleIdx="35" presStyleCnt="38" custScaleX="135086">
        <dgm:presLayoutVars>
          <dgm:chPref val="3"/>
        </dgm:presLayoutVars>
      </dgm:prSet>
      <dgm:spPr>
        <a:prstGeom prst="roundRect">
          <a:avLst/>
        </a:prstGeom>
      </dgm:spPr>
    </dgm:pt>
    <dgm:pt modelId="{2950056D-AD2D-4F10-8F41-8AE7E74CC404}" type="pres">
      <dgm:prSet presAssocID="{A0F86584-E726-4017-AE1F-F4E6A0C70B0D}" presName="rootConnector" presStyleLbl="node3" presStyleIdx="35" presStyleCnt="38"/>
      <dgm:spPr/>
    </dgm:pt>
    <dgm:pt modelId="{31572B28-5B8D-4708-B674-29955FC07516}" type="pres">
      <dgm:prSet presAssocID="{A0F86584-E726-4017-AE1F-F4E6A0C70B0D}" presName="hierChild4" presStyleCnt="0"/>
      <dgm:spPr/>
    </dgm:pt>
    <dgm:pt modelId="{00BE703F-597A-428E-A42B-1A9E19808245}" type="pres">
      <dgm:prSet presAssocID="{A0F86584-E726-4017-AE1F-F4E6A0C70B0D}" presName="hierChild5" presStyleCnt="0"/>
      <dgm:spPr/>
    </dgm:pt>
    <dgm:pt modelId="{AAE6AA77-9E75-4C21-A455-F90D28482147}" type="pres">
      <dgm:prSet presAssocID="{6A491C31-94F9-4FB0-A176-3F3807B292BD}" presName="Name37" presStyleLbl="parChTrans1D3" presStyleIdx="36" presStyleCnt="38"/>
      <dgm:spPr/>
    </dgm:pt>
    <dgm:pt modelId="{EE0E1DAA-9AC6-4FBD-BC99-D39287FE508A}" type="pres">
      <dgm:prSet presAssocID="{A94E4E2F-7FC0-4A0D-BC6D-99C77822A0A3}" presName="hierRoot2" presStyleCnt="0">
        <dgm:presLayoutVars>
          <dgm:hierBranch val="init"/>
        </dgm:presLayoutVars>
      </dgm:prSet>
      <dgm:spPr/>
    </dgm:pt>
    <dgm:pt modelId="{D8AEF83D-7776-4F3A-954F-A86AC80BB951}" type="pres">
      <dgm:prSet presAssocID="{A94E4E2F-7FC0-4A0D-BC6D-99C77822A0A3}" presName="rootComposite" presStyleCnt="0"/>
      <dgm:spPr/>
    </dgm:pt>
    <dgm:pt modelId="{7FA30FAB-873F-4143-9A17-066127BB448F}" type="pres">
      <dgm:prSet presAssocID="{A94E4E2F-7FC0-4A0D-BC6D-99C77822A0A3}" presName="rootText" presStyleLbl="node3" presStyleIdx="36" presStyleCnt="38" custScaleX="135086">
        <dgm:presLayoutVars>
          <dgm:chPref val="3"/>
        </dgm:presLayoutVars>
      </dgm:prSet>
      <dgm:spPr>
        <a:prstGeom prst="roundRect">
          <a:avLst/>
        </a:prstGeom>
      </dgm:spPr>
    </dgm:pt>
    <dgm:pt modelId="{C927F263-DB84-4FE1-8371-4792E29E28CF}" type="pres">
      <dgm:prSet presAssocID="{A94E4E2F-7FC0-4A0D-BC6D-99C77822A0A3}" presName="rootConnector" presStyleLbl="node3" presStyleIdx="36" presStyleCnt="38"/>
      <dgm:spPr/>
    </dgm:pt>
    <dgm:pt modelId="{50AA7150-21E8-4DF5-8EC7-5B4428B3BFB4}" type="pres">
      <dgm:prSet presAssocID="{A94E4E2F-7FC0-4A0D-BC6D-99C77822A0A3}" presName="hierChild4" presStyleCnt="0"/>
      <dgm:spPr/>
    </dgm:pt>
    <dgm:pt modelId="{09CEF353-B7B1-42BF-AD2A-A4BFE3FF18FF}" type="pres">
      <dgm:prSet presAssocID="{A94E4E2F-7FC0-4A0D-BC6D-99C77822A0A3}" presName="hierChild5" presStyleCnt="0"/>
      <dgm:spPr/>
    </dgm:pt>
    <dgm:pt modelId="{DDB56526-ED7F-4498-BB0A-C58AB6B8F39B}" type="pres">
      <dgm:prSet presAssocID="{3FBFE6E1-CDE2-4A9A-981F-1B8FC25EF912}" presName="hierChild5" presStyleCnt="0"/>
      <dgm:spPr/>
    </dgm:pt>
    <dgm:pt modelId="{58B9209D-E432-4069-8447-142120AF05AE}" type="pres">
      <dgm:prSet presAssocID="{22031F1E-D8B6-49BC-A498-32310D2500BD}" presName="hierChild3" presStyleCnt="0"/>
      <dgm:spPr/>
    </dgm:pt>
    <dgm:pt modelId="{950B31E5-4EF3-45FD-9267-02257BD6B22E}" type="pres">
      <dgm:prSet presAssocID="{F353FBFD-F731-4B0D-AA95-514144E664FA}" presName="Name111" presStyleLbl="parChTrans1D2" presStyleIdx="5" presStyleCnt="8"/>
      <dgm:spPr/>
    </dgm:pt>
    <dgm:pt modelId="{6EF6195E-733B-4231-975C-C449B0E0D617}" type="pres">
      <dgm:prSet presAssocID="{39DA1133-0290-44E1-8F9B-F8D690A02D88}" presName="hierRoot3" presStyleCnt="0">
        <dgm:presLayoutVars>
          <dgm:hierBranch val="init"/>
        </dgm:presLayoutVars>
      </dgm:prSet>
      <dgm:spPr/>
    </dgm:pt>
    <dgm:pt modelId="{32F82FBE-91E4-489F-9F4C-3779ECFFD58E}" type="pres">
      <dgm:prSet presAssocID="{39DA1133-0290-44E1-8F9B-F8D690A02D88}" presName="rootComposite3" presStyleCnt="0"/>
      <dgm:spPr/>
    </dgm:pt>
    <dgm:pt modelId="{EF87CEB5-833F-4AB0-B91F-E1F547DB727F}" type="pres">
      <dgm:prSet presAssocID="{39DA1133-0290-44E1-8F9B-F8D690A02D88}" presName="rootText3" presStyleLbl="asst1" presStyleIdx="0" presStyleCnt="3" custScaleX="116396" custLinFactX="100000" custLinFactY="7994" custLinFactNeighborX="176409" custLinFactNeighborY="100000">
        <dgm:presLayoutVars>
          <dgm:chPref val="3"/>
        </dgm:presLayoutVars>
      </dgm:prSet>
      <dgm:spPr>
        <a:prstGeom prst="roundRect">
          <a:avLst/>
        </a:prstGeom>
      </dgm:spPr>
    </dgm:pt>
    <dgm:pt modelId="{0F1541EF-DB8C-4326-9CEA-0F4AC2E113A0}" type="pres">
      <dgm:prSet presAssocID="{39DA1133-0290-44E1-8F9B-F8D690A02D88}" presName="rootConnector3" presStyleLbl="asst1" presStyleIdx="0" presStyleCnt="3"/>
      <dgm:spPr/>
    </dgm:pt>
    <dgm:pt modelId="{A6F8C8DB-6AC0-44FD-AA8C-61835129055B}" type="pres">
      <dgm:prSet presAssocID="{39DA1133-0290-44E1-8F9B-F8D690A02D88}" presName="hierChild6" presStyleCnt="0"/>
      <dgm:spPr/>
    </dgm:pt>
    <dgm:pt modelId="{62040DFE-A811-48E7-B807-1DA491D8B4D9}" type="pres">
      <dgm:prSet presAssocID="{39DA1133-0290-44E1-8F9B-F8D690A02D88}" presName="hierChild7" presStyleCnt="0"/>
      <dgm:spPr/>
    </dgm:pt>
    <dgm:pt modelId="{F9CC4D88-147D-4556-9D25-7662D1B7E1BF}" type="pres">
      <dgm:prSet presAssocID="{B6A4C730-1923-4C4D-9A20-41D738425397}" presName="Name111" presStyleLbl="parChTrans1D2" presStyleIdx="6" presStyleCnt="8"/>
      <dgm:spPr/>
    </dgm:pt>
    <dgm:pt modelId="{38CFDA1F-306B-405D-8380-3A4DA7FCAFEA}" type="pres">
      <dgm:prSet presAssocID="{7AEE4F79-3B9A-4058-AA0D-783802DA8623}" presName="hierRoot3" presStyleCnt="0">
        <dgm:presLayoutVars>
          <dgm:hierBranch val="init"/>
        </dgm:presLayoutVars>
      </dgm:prSet>
      <dgm:spPr/>
    </dgm:pt>
    <dgm:pt modelId="{E8A8DF4D-DFB7-476C-B342-5AB2884D6F54}" type="pres">
      <dgm:prSet presAssocID="{7AEE4F79-3B9A-4058-AA0D-783802DA8623}" presName="rootComposite3" presStyleCnt="0"/>
      <dgm:spPr/>
    </dgm:pt>
    <dgm:pt modelId="{C4D907BA-16BA-4BE4-9117-4CA175C95CA8}" type="pres">
      <dgm:prSet presAssocID="{7AEE4F79-3B9A-4058-AA0D-783802DA8623}" presName="rootText3" presStyleLbl="asst1" presStyleIdx="1" presStyleCnt="3" custScaleX="116396" custLinFactY="100000" custLinFactNeighborX="62565" custLinFactNeighborY="151461">
        <dgm:presLayoutVars>
          <dgm:chPref val="3"/>
        </dgm:presLayoutVars>
      </dgm:prSet>
      <dgm:spPr>
        <a:prstGeom prst="roundRect">
          <a:avLst/>
        </a:prstGeom>
      </dgm:spPr>
    </dgm:pt>
    <dgm:pt modelId="{728CB115-D21C-406B-913D-0C96372D3FCC}" type="pres">
      <dgm:prSet presAssocID="{7AEE4F79-3B9A-4058-AA0D-783802DA8623}" presName="rootConnector3" presStyleLbl="asst1" presStyleIdx="1" presStyleCnt="3"/>
      <dgm:spPr/>
    </dgm:pt>
    <dgm:pt modelId="{E7D2BB98-E0C9-4E17-8E76-9A9BD9705EE5}" type="pres">
      <dgm:prSet presAssocID="{7AEE4F79-3B9A-4058-AA0D-783802DA8623}" presName="hierChild6" presStyleCnt="0"/>
      <dgm:spPr/>
    </dgm:pt>
    <dgm:pt modelId="{90CB4CCE-4F72-493A-A053-63CD70745CF4}" type="pres">
      <dgm:prSet presAssocID="{7AEE4F79-3B9A-4058-AA0D-783802DA8623}" presName="hierChild7" presStyleCnt="0"/>
      <dgm:spPr/>
    </dgm:pt>
    <dgm:pt modelId="{CD832667-B4BC-4F2A-B199-ED1A8A7C3772}" type="pres">
      <dgm:prSet presAssocID="{4B8A806B-D4B4-4713-966F-AB4F70097D03}" presName="Name111" presStyleLbl="parChTrans1D2" presStyleIdx="7" presStyleCnt="8"/>
      <dgm:spPr/>
    </dgm:pt>
    <dgm:pt modelId="{8DFAC33B-554A-40C9-ABE4-32041990A8E6}" type="pres">
      <dgm:prSet presAssocID="{257B37EF-B434-47A6-B5C6-9C64E44888E8}" presName="hierRoot3" presStyleCnt="0">
        <dgm:presLayoutVars>
          <dgm:hierBranch val="init"/>
        </dgm:presLayoutVars>
      </dgm:prSet>
      <dgm:spPr/>
    </dgm:pt>
    <dgm:pt modelId="{53D3171D-B32A-4B05-9174-F75BC516624E}" type="pres">
      <dgm:prSet presAssocID="{257B37EF-B434-47A6-B5C6-9C64E44888E8}" presName="rootComposite3" presStyleCnt="0"/>
      <dgm:spPr/>
    </dgm:pt>
    <dgm:pt modelId="{988AF482-A0D4-4497-B952-1F7A3B760804}" type="pres">
      <dgm:prSet presAssocID="{257B37EF-B434-47A6-B5C6-9C64E44888E8}" presName="rootText3" presStyleLbl="asst1" presStyleIdx="2" presStyleCnt="3" custScaleX="116396" custLinFactNeighborX="7677" custLinFactNeighborY="-35008">
        <dgm:presLayoutVars>
          <dgm:chPref val="3"/>
        </dgm:presLayoutVars>
      </dgm:prSet>
      <dgm:spPr>
        <a:prstGeom prst="roundRect">
          <a:avLst/>
        </a:prstGeom>
      </dgm:spPr>
    </dgm:pt>
    <dgm:pt modelId="{F042358D-C210-4ACC-938E-202788B1DE77}" type="pres">
      <dgm:prSet presAssocID="{257B37EF-B434-47A6-B5C6-9C64E44888E8}" presName="rootConnector3" presStyleLbl="asst1" presStyleIdx="2" presStyleCnt="3"/>
      <dgm:spPr/>
    </dgm:pt>
    <dgm:pt modelId="{597175AE-83CF-4B77-8C91-AE36FB629147}" type="pres">
      <dgm:prSet presAssocID="{257B37EF-B434-47A6-B5C6-9C64E44888E8}" presName="hierChild6" presStyleCnt="0"/>
      <dgm:spPr/>
    </dgm:pt>
    <dgm:pt modelId="{D11F4FC0-CAAA-41F5-A060-ACD9A2625AC3}" type="pres">
      <dgm:prSet presAssocID="{4B76DBF7-9032-4741-A169-9A1093176645}" presName="Name37" presStyleLbl="parChTrans1D3" presStyleIdx="37" presStyleCnt="38"/>
      <dgm:spPr/>
    </dgm:pt>
    <dgm:pt modelId="{6B2D91CE-E860-42A8-AFF0-7DE5D2CD767C}" type="pres">
      <dgm:prSet presAssocID="{FF4C52FB-271A-47C4-A479-0635EBF10485}" presName="hierRoot2" presStyleCnt="0">
        <dgm:presLayoutVars>
          <dgm:hierBranch val="init"/>
        </dgm:presLayoutVars>
      </dgm:prSet>
      <dgm:spPr/>
    </dgm:pt>
    <dgm:pt modelId="{42CD6C1E-0946-4701-A5FA-DBF20F8B17EA}" type="pres">
      <dgm:prSet presAssocID="{FF4C52FB-271A-47C4-A479-0635EBF10485}" presName="rootComposite" presStyleCnt="0"/>
      <dgm:spPr/>
    </dgm:pt>
    <dgm:pt modelId="{B756EB17-FE90-47B8-912B-3FF36BE6E13A}" type="pres">
      <dgm:prSet presAssocID="{FF4C52FB-271A-47C4-A479-0635EBF10485}" presName="rootText" presStyleLbl="node3" presStyleIdx="37" presStyleCnt="38" custScaleX="118577" custLinFactNeighborX="-2404" custLinFactNeighborY="-30291">
        <dgm:presLayoutVars>
          <dgm:chPref val="3"/>
        </dgm:presLayoutVars>
      </dgm:prSet>
      <dgm:spPr>
        <a:prstGeom prst="roundRect">
          <a:avLst/>
        </a:prstGeom>
      </dgm:spPr>
    </dgm:pt>
    <dgm:pt modelId="{AEF5DB2B-2DE3-4688-ACA6-28B6B2108D34}" type="pres">
      <dgm:prSet presAssocID="{FF4C52FB-271A-47C4-A479-0635EBF10485}" presName="rootConnector" presStyleLbl="node3" presStyleIdx="37" presStyleCnt="38"/>
      <dgm:spPr/>
    </dgm:pt>
    <dgm:pt modelId="{A9B13BBD-1B0B-4603-B9D5-9F2E5A1BBF18}" type="pres">
      <dgm:prSet presAssocID="{FF4C52FB-271A-47C4-A479-0635EBF10485}" presName="hierChild4" presStyleCnt="0"/>
      <dgm:spPr/>
    </dgm:pt>
    <dgm:pt modelId="{5E62BB73-979D-4AD4-BCBC-21E8BFD36B90}" type="pres">
      <dgm:prSet presAssocID="{FF4C52FB-271A-47C4-A479-0635EBF10485}" presName="hierChild5" presStyleCnt="0"/>
      <dgm:spPr/>
    </dgm:pt>
    <dgm:pt modelId="{A562558A-BDCE-49C6-9A55-152AC264BCA5}" type="pres">
      <dgm:prSet presAssocID="{257B37EF-B434-47A6-B5C6-9C64E44888E8}" presName="hierChild7" presStyleCnt="0"/>
      <dgm:spPr/>
    </dgm:pt>
  </dgm:ptLst>
  <dgm:cxnLst>
    <dgm:cxn modelId="{85B9A600-D855-48A8-93BA-C77D261BAA42}" type="presOf" srcId="{6D4CF683-F90F-4FD5-85CB-1025856E642D}" destId="{3F42D360-BDA7-4B96-824C-DBF136539264}" srcOrd="0" destOrd="0" presId="urn:microsoft.com/office/officeart/2005/8/layout/orgChart1"/>
    <dgm:cxn modelId="{2EF03301-88EE-44D9-94C3-D85463B2792D}" type="presOf" srcId="{F37EAD3B-42FD-46B3-84A3-D0797F09E62F}" destId="{912BBBCB-91A5-40DF-BC02-05EDEA49D013}" srcOrd="0" destOrd="0" presId="urn:microsoft.com/office/officeart/2005/8/layout/orgChart1"/>
    <dgm:cxn modelId="{3DC80803-8B34-4387-9F4C-3DAB8F8419F2}" type="presOf" srcId="{0C013401-58B6-4D75-8082-7FC54A254095}" destId="{2CC31CF1-DE87-469E-9493-87DFA3EE4305}" srcOrd="0" destOrd="0" presId="urn:microsoft.com/office/officeart/2005/8/layout/orgChart1"/>
    <dgm:cxn modelId="{187C010A-FE66-489B-B57A-8BF06DFD9873}" type="presOf" srcId="{50F1111E-5C67-4248-A472-3CB54F8924D9}" destId="{3718F804-EB29-442A-AD99-DA9746FD7460}" srcOrd="0" destOrd="0" presId="urn:microsoft.com/office/officeart/2005/8/layout/orgChart1"/>
    <dgm:cxn modelId="{ECC2D40B-069E-4816-A868-8862524BF86F}" type="presOf" srcId="{F8DDECC5-249B-4E89-A046-1304BAAF242F}" destId="{00D41F4D-D9E9-4C49-814E-FE0406963D5F}" srcOrd="0" destOrd="0" presId="urn:microsoft.com/office/officeart/2005/8/layout/orgChart1"/>
    <dgm:cxn modelId="{1CE8AF0C-5A74-4C0D-8C5B-A30C432FF588}" srcId="{8B1F5C82-C32F-4E49-BB36-7A7653381522}" destId="{BA753D58-E31B-4E24-AB30-29D64A893DC8}" srcOrd="3" destOrd="0" parTransId="{042E3076-FD5C-4C15-AEA5-58AEF3911B9B}" sibTransId="{68E9E280-E903-474F-A5D3-0F63FFC8EC67}"/>
    <dgm:cxn modelId="{79FA1D0D-C99E-4E5A-994F-FE824E1AF322}" srcId="{3FBFE6E1-CDE2-4A9A-981F-1B8FC25EF912}" destId="{CC1E554C-AFCF-45D4-812A-21335462DBA6}" srcOrd="6" destOrd="0" parTransId="{D09AE555-7140-47EB-9CF0-CB724B76815C}" sibTransId="{640B4B6B-0B3F-453E-A2DA-1C7CE1A84550}"/>
    <dgm:cxn modelId="{BC3B210D-8BD5-443D-A012-710BB98CDB86}" type="presOf" srcId="{6CBEC529-3E7E-4CB9-BDEE-65650033382B}" destId="{8EEEDBBC-01E8-4BB1-96C4-BB6EDD27558B}" srcOrd="0" destOrd="0" presId="urn:microsoft.com/office/officeart/2005/8/layout/orgChart1"/>
    <dgm:cxn modelId="{BE79D40D-12AD-47C7-B8B1-6038389CE034}" type="presOf" srcId="{EC0A60EB-28AE-4AB5-B67D-8CBA2293CEA0}" destId="{6627860C-3C3B-45C2-9088-B19B7E10EE21}" srcOrd="0" destOrd="0" presId="urn:microsoft.com/office/officeart/2005/8/layout/orgChart1"/>
    <dgm:cxn modelId="{C49B2C0E-3EF6-41B2-BBA3-5C9B5D345A3F}" type="presOf" srcId="{4D046FA5-85AA-4ED2-A683-82C85E124591}" destId="{4C5DDD66-9169-44BB-80B2-B69652F14D3F}" srcOrd="0" destOrd="0" presId="urn:microsoft.com/office/officeart/2005/8/layout/orgChart1"/>
    <dgm:cxn modelId="{5D7BFF0E-4422-4788-92C7-EDEEE5193005}" srcId="{22031F1E-D8B6-49BC-A498-32310D2500BD}" destId="{3FBFE6E1-CDE2-4A9A-981F-1B8FC25EF912}" srcOrd="4" destOrd="0" parTransId="{CD4CF30B-AD09-4A29-AB1D-6D88000CF8EF}" sibTransId="{D91CC777-A603-4948-86C8-15BE8F4C029D}"/>
    <dgm:cxn modelId="{0E1D3D10-D59C-4F8C-81C8-016EF2C511C1}" srcId="{3FBFE6E1-CDE2-4A9A-981F-1B8FC25EF912}" destId="{A94E4E2F-7FC0-4A0D-BC6D-99C77822A0A3}" srcOrd="8" destOrd="0" parTransId="{6A491C31-94F9-4FB0-A176-3F3807B292BD}" sibTransId="{C4C29356-DCF0-4929-9831-22F79449935D}"/>
    <dgm:cxn modelId="{68307910-385A-4D70-9D17-EF74D1354BB7}" srcId="{14AAB506-FBE1-45EC-BBF7-D0BA5625DAF7}" destId="{F8DDECC5-249B-4E89-A046-1304BAAF242F}" srcOrd="2" destOrd="0" parTransId="{23BC30EA-B8A7-49CF-AADD-D3A5D4F695A5}" sibTransId="{BAAA0E05-2A9D-414B-B4FB-01C3D2FEC47B}"/>
    <dgm:cxn modelId="{E8848B12-AF87-46B7-9401-F45629118FC9}" srcId="{257B37EF-B434-47A6-B5C6-9C64E44888E8}" destId="{FF4C52FB-271A-47C4-A479-0635EBF10485}" srcOrd="0" destOrd="0" parTransId="{4B76DBF7-9032-4741-A169-9A1093176645}" sibTransId="{C23F1372-6F34-40B2-A7FB-AED22FBB14EA}"/>
    <dgm:cxn modelId="{9B714515-C33A-4F4B-A82A-1CEE565E1F7D}" type="presOf" srcId="{E83BE1B3-4121-4260-A05C-AA22EAEA6241}" destId="{9F120A4D-0171-446C-9D37-CC170305BD57}" srcOrd="0" destOrd="0" presId="urn:microsoft.com/office/officeart/2005/8/layout/orgChart1"/>
    <dgm:cxn modelId="{17E9A716-A744-4C79-8B3A-BA7005AC4C41}" type="presOf" srcId="{E0E013D2-E64E-4C1F-999D-30FFC4963F67}" destId="{0465B531-5C4D-451C-AC2A-7B106BDF4B1C}" srcOrd="1" destOrd="0" presId="urn:microsoft.com/office/officeart/2005/8/layout/orgChart1"/>
    <dgm:cxn modelId="{A5F68218-335B-452C-8001-0CD1958789AB}" type="presOf" srcId="{8E75B41E-C519-4646-9260-7C011A7566E7}" destId="{636B1BA5-39EE-44A4-AC02-7B7835DDF1C8}" srcOrd="1" destOrd="0" presId="urn:microsoft.com/office/officeart/2005/8/layout/orgChart1"/>
    <dgm:cxn modelId="{B82BBE18-AA2B-42A9-83E0-32B3CDC54953}" type="presOf" srcId="{6F9F7BFB-FE6B-4338-823C-09E5BB5FD486}" destId="{27FA3E93-D02A-4F30-9FE8-E0FDF1B03362}" srcOrd="1" destOrd="0" presId="urn:microsoft.com/office/officeart/2005/8/layout/orgChart1"/>
    <dgm:cxn modelId="{927F0A19-B6C4-4BD0-B611-AE2A30D361A3}" type="presOf" srcId="{FFDFF996-2393-40A4-9F8E-E9723F05D045}" destId="{4C009D02-BCDC-48B5-9C13-B4EEEE8F47D0}" srcOrd="1" destOrd="0" presId="urn:microsoft.com/office/officeart/2005/8/layout/orgChart1"/>
    <dgm:cxn modelId="{259DB619-B348-4395-B243-49F52DDAF7B8}" srcId="{89B1E57C-13B1-4A7C-8194-132F7775AFB0}" destId="{22031F1E-D8B6-49BC-A498-32310D2500BD}" srcOrd="0" destOrd="0" parTransId="{83211295-A195-40D2-8641-D94CC5327804}" sibTransId="{96D278FC-DDDE-42EB-9074-B6B1E0E4ECB9}"/>
    <dgm:cxn modelId="{78E66B1B-3B6B-49B1-BF4A-C45F1F3C78E5}" type="presOf" srcId="{F353FBFD-F731-4B0D-AA95-514144E664FA}" destId="{950B31E5-4EF3-45FD-9267-02257BD6B22E}" srcOrd="0" destOrd="0" presId="urn:microsoft.com/office/officeart/2005/8/layout/orgChart1"/>
    <dgm:cxn modelId="{BAB4BC1B-7983-46AF-A58C-4FBCAB1AA623}" srcId="{8B1F5C82-C32F-4E49-BB36-7A7653381522}" destId="{6F9F7BFB-FE6B-4338-823C-09E5BB5FD486}" srcOrd="0" destOrd="0" parTransId="{CFA2A564-3900-40E6-AD7D-1749DA7FDE73}" sibTransId="{17A0F661-B025-45B8-BA32-DFFC7F87687A}"/>
    <dgm:cxn modelId="{C465D31F-073A-45B3-AE28-4A05D8E911C8}" srcId="{2D3636FA-74DE-43CB-9D7A-223A69BB8865}" destId="{9789BE6A-ADB5-40F5-8B81-EBC74BF3AF6C}" srcOrd="0" destOrd="0" parTransId="{F6816AB4-8AF7-4C14-A2DB-6EB192C76B1B}" sibTransId="{E6ADBF76-8DC3-460B-B9F8-3177940796FF}"/>
    <dgm:cxn modelId="{F1437721-38BE-4A10-A834-8AB72782A12C}" type="presOf" srcId="{A0F86584-E726-4017-AE1F-F4E6A0C70B0D}" destId="{2950056D-AD2D-4F10-8F41-8AE7E74CC404}" srcOrd="1" destOrd="0" presId="urn:microsoft.com/office/officeart/2005/8/layout/orgChart1"/>
    <dgm:cxn modelId="{B1F68B21-6929-4986-AA6E-5408E283060C}" type="presOf" srcId="{445E6A0C-41A5-42AB-89A5-F2CCD70EE004}" destId="{8C45B27D-318B-4CD0-A423-B26885C9E0CA}" srcOrd="0" destOrd="0" presId="urn:microsoft.com/office/officeart/2005/8/layout/orgChart1"/>
    <dgm:cxn modelId="{3B2DA722-52C2-4A7D-8806-98C1323FB438}" type="presOf" srcId="{89B1E57C-13B1-4A7C-8194-132F7775AFB0}" destId="{09EB9ECF-336C-4FF5-8DC8-FC867EFE8629}" srcOrd="0" destOrd="0" presId="urn:microsoft.com/office/officeart/2005/8/layout/orgChart1"/>
    <dgm:cxn modelId="{FEBAAE22-A3E4-4260-8CF2-F2729C9E33F5}" type="presOf" srcId="{C20FBA40-C646-4F6D-970E-92160AA6042C}" destId="{BC9FC3A9-F933-4D94-ABCD-C495416FD119}" srcOrd="0" destOrd="0" presId="urn:microsoft.com/office/officeart/2005/8/layout/orgChart1"/>
    <dgm:cxn modelId="{815EEB23-A4A7-419D-9A16-517C55C38D62}" type="presOf" srcId="{E8125187-73FB-42CA-BD43-D69ED9E158A5}" destId="{D77C5388-0864-4913-8822-9EE985D00ECC}" srcOrd="1" destOrd="0" presId="urn:microsoft.com/office/officeart/2005/8/layout/orgChart1"/>
    <dgm:cxn modelId="{926A1425-D4E8-47D8-B2CA-E0852A1332FC}" type="presOf" srcId="{1C9C8E69-78BB-4945-9BF4-C343C9F80D2C}" destId="{F9333DB2-FFA7-4A7F-88FC-67C74168D549}" srcOrd="1" destOrd="0" presId="urn:microsoft.com/office/officeart/2005/8/layout/orgChart1"/>
    <dgm:cxn modelId="{3A218D25-3CD1-4585-BD80-E65EB55F8356}" type="presOf" srcId="{7FA859AF-C11F-4FF9-A859-856B561F9521}" destId="{F64923FB-8EE3-401C-B216-E40E3E9AF79E}" srcOrd="0" destOrd="0" presId="urn:microsoft.com/office/officeart/2005/8/layout/orgChart1"/>
    <dgm:cxn modelId="{96D76D29-1701-4B84-B21C-58448AFFB63F}" srcId="{3FBFE6E1-CDE2-4A9A-981F-1B8FC25EF912}" destId="{B65362A0-4852-487D-AFCE-1772E4591D2F}" srcOrd="5" destOrd="0" parTransId="{0C013401-58B6-4D75-8082-7FC54A254095}" sibTransId="{FFF62F18-9B47-4DAA-A7C3-F420DA406E06}"/>
    <dgm:cxn modelId="{7D3E0F2A-F950-4F89-8747-0CB7FD846BFE}" type="presOf" srcId="{257B37EF-B434-47A6-B5C6-9C64E44888E8}" destId="{F042358D-C210-4ACC-938E-202788B1DE77}" srcOrd="1" destOrd="0" presId="urn:microsoft.com/office/officeart/2005/8/layout/orgChart1"/>
    <dgm:cxn modelId="{F9FAC32A-74D5-4ECA-9DDD-76F38165F505}" type="presOf" srcId="{2DDE00E9-77D2-40BC-A3E0-533F1D88F915}" destId="{F7A48348-625A-4C6D-A128-C6059C7E903B}" srcOrd="0" destOrd="0" presId="urn:microsoft.com/office/officeart/2005/8/layout/orgChart1"/>
    <dgm:cxn modelId="{90EE3F2B-05AB-4419-9B0A-8C3C98D12F6F}" type="presOf" srcId="{19F3AD7C-3E05-4831-BDA1-6EBAC9D9F157}" destId="{676CD52D-3AF9-4476-BC5A-CACF3AAD7FD8}" srcOrd="0" destOrd="0" presId="urn:microsoft.com/office/officeart/2005/8/layout/orgChart1"/>
    <dgm:cxn modelId="{86AB7C2B-C46B-42DB-BD70-58D5CB146C07}" srcId="{22031F1E-D8B6-49BC-A498-32310D2500BD}" destId="{14AAB506-FBE1-45EC-BBF7-D0BA5625DAF7}" srcOrd="1" destOrd="0" parTransId="{BB62CF24-46B9-4246-848B-F20F134BE0CF}" sibTransId="{82D55AAD-97A5-4E58-80A5-9FD45908E2C3}"/>
    <dgm:cxn modelId="{B4EF5D2C-6C7F-4BE5-946D-0D114B0087D6}" srcId="{14AAB506-FBE1-45EC-BBF7-D0BA5625DAF7}" destId="{75CC9A27-EBB0-4B51-8F73-7ADDAB72F1DA}" srcOrd="6" destOrd="0" parTransId="{A72076AF-6C2B-4116-B70C-83230768FB2A}" sibTransId="{BF2CB41B-ED15-46BF-B2DB-54B3CBF6D199}"/>
    <dgm:cxn modelId="{0BB3052F-C69F-43D9-A9E3-BB60AFD6EA4D}" type="presOf" srcId="{FF4C52FB-271A-47C4-A479-0635EBF10485}" destId="{B756EB17-FE90-47B8-912B-3FF36BE6E13A}" srcOrd="0" destOrd="0" presId="urn:microsoft.com/office/officeart/2005/8/layout/orgChart1"/>
    <dgm:cxn modelId="{7789542F-22A6-42C2-BE01-B9D798B89612}" type="presOf" srcId="{B65362A0-4852-487D-AFCE-1772E4591D2F}" destId="{30EA84B9-0B69-400C-98E1-0C967A35D7FF}" srcOrd="0" destOrd="0" presId="urn:microsoft.com/office/officeart/2005/8/layout/orgChart1"/>
    <dgm:cxn modelId="{F2DCED30-496C-48A2-8587-19E5F8286D2F}" type="presOf" srcId="{BBDEC3B0-FFAC-43B3-B9FD-1F2C875294B7}" destId="{237A1B5B-F0EE-4B2C-9DE6-B46BEA5143B7}" srcOrd="0" destOrd="0" presId="urn:microsoft.com/office/officeart/2005/8/layout/orgChart1"/>
    <dgm:cxn modelId="{DC04FE30-5664-412B-8896-452132CCFEDF}" type="presOf" srcId="{A94E4E2F-7FC0-4A0D-BC6D-99C77822A0A3}" destId="{7FA30FAB-873F-4143-9A17-066127BB448F}" srcOrd="0" destOrd="0" presId="urn:microsoft.com/office/officeart/2005/8/layout/orgChart1"/>
    <dgm:cxn modelId="{5E14E233-DABB-49FE-8C8F-22890D7AE5D8}" type="presOf" srcId="{3FBFE6E1-CDE2-4A9A-981F-1B8FC25EF912}" destId="{FD359AE1-71BE-4B9A-836A-2ADAAA85A5CA}" srcOrd="1" destOrd="0" presId="urn:microsoft.com/office/officeart/2005/8/layout/orgChart1"/>
    <dgm:cxn modelId="{7071ED33-B1AB-485A-9544-2B3F91F1EB1F}" srcId="{2D3636FA-74DE-43CB-9D7A-223A69BB8865}" destId="{48661B6A-0E08-4F92-A722-926F989B0FA7}" srcOrd="6" destOrd="0" parTransId="{B0BE929E-234D-4D04-824F-B09752A7957B}" sibTransId="{EE3FDCFC-005C-4D82-99A3-28D8E8D21ED6}"/>
    <dgm:cxn modelId="{60260534-6B93-4582-9A58-1E0A1DB0E4DA}" type="presOf" srcId="{F6816AB4-8AF7-4C14-A2DB-6EB192C76B1B}" destId="{1D3A5D65-63F4-48D6-B9FC-DDF43F04A502}" srcOrd="0" destOrd="0" presId="urn:microsoft.com/office/officeart/2005/8/layout/orgChart1"/>
    <dgm:cxn modelId="{078E6C34-E488-476A-B053-BB1B776D4814}" type="presOf" srcId="{3FBFE6E1-CDE2-4A9A-981F-1B8FC25EF912}" destId="{C733B976-11D3-417A-B59A-83F7B4F9E5C8}" srcOrd="0" destOrd="0" presId="urn:microsoft.com/office/officeart/2005/8/layout/orgChart1"/>
    <dgm:cxn modelId="{2A092336-EAC9-48CB-AD0E-67CEB9BD25EB}" srcId="{22031F1E-D8B6-49BC-A498-32310D2500BD}" destId="{257B37EF-B434-47A6-B5C6-9C64E44888E8}" srcOrd="7" destOrd="0" parTransId="{4B8A806B-D4B4-4713-966F-AB4F70097D03}" sibTransId="{CC58B6DD-872A-4755-963E-FAF75E3AE12E}"/>
    <dgm:cxn modelId="{E45AC937-2244-4A75-AAAD-47CD5461423A}" type="presOf" srcId="{86E274A8-548A-401E-9C5E-B917EE28484A}" destId="{03890D18-4887-42F8-9A6F-5782EA341BF2}" srcOrd="0" destOrd="0" presId="urn:microsoft.com/office/officeart/2005/8/layout/orgChart1"/>
    <dgm:cxn modelId="{30B08A38-81BE-48B3-8F31-273839805FC8}" type="presOf" srcId="{00BA235D-5E24-47FB-85EE-9FE70FEAEE9B}" destId="{8D2E8537-8211-4CC0-AB1C-6A6F3AC6F010}" srcOrd="0" destOrd="0" presId="urn:microsoft.com/office/officeart/2005/8/layout/orgChart1"/>
    <dgm:cxn modelId="{D6DABA38-909B-439A-AE8D-1370F12A485D}" type="presOf" srcId="{49E32324-09B0-4BB9-886A-6E5FBA184D05}" destId="{AC307006-574D-4F84-B794-EC55DFE8DBFA}" srcOrd="1" destOrd="0" presId="urn:microsoft.com/office/officeart/2005/8/layout/orgChart1"/>
    <dgm:cxn modelId="{3103E938-F803-4C11-B42F-019FA1BEDC78}" type="presOf" srcId="{702F6131-6D8F-4FDE-BDC5-077044CA8D72}" destId="{ABDEFCC3-9169-4CAF-B82E-9883E86D9A1A}" srcOrd="0" destOrd="0" presId="urn:microsoft.com/office/officeart/2005/8/layout/orgChart1"/>
    <dgm:cxn modelId="{557B533A-045D-476E-829E-AD28873D0CBC}" type="presOf" srcId="{49E32324-09B0-4BB9-886A-6E5FBA184D05}" destId="{F0A647D9-4EF1-4331-A3C9-356D33F2602B}" srcOrd="0" destOrd="0" presId="urn:microsoft.com/office/officeart/2005/8/layout/orgChart1"/>
    <dgm:cxn modelId="{2A4D8D3B-C663-4E9B-A952-146AC9315F87}" type="presOf" srcId="{6A491C31-94F9-4FB0-A176-3F3807B292BD}" destId="{AAE6AA77-9E75-4C21-A455-F90D28482147}" srcOrd="0" destOrd="0" presId="urn:microsoft.com/office/officeart/2005/8/layout/orgChart1"/>
    <dgm:cxn modelId="{9A38633D-8962-442E-9677-4CD5968B37F9}" type="presOf" srcId="{39DA1133-0290-44E1-8F9B-F8D690A02D88}" destId="{0F1541EF-DB8C-4326-9CEA-0F4AC2E113A0}" srcOrd="1" destOrd="0" presId="urn:microsoft.com/office/officeart/2005/8/layout/orgChart1"/>
    <dgm:cxn modelId="{7544033F-EA1B-4021-A737-7A2E3E550198}" type="presOf" srcId="{4B8A806B-D4B4-4713-966F-AB4F70097D03}" destId="{CD832667-B4BC-4F2A-B199-ED1A8A7C3772}" srcOrd="0" destOrd="0" presId="urn:microsoft.com/office/officeart/2005/8/layout/orgChart1"/>
    <dgm:cxn modelId="{0C2F525B-4638-4A0F-B90D-8152F2ED5BEC}" type="presOf" srcId="{75CC9A27-EBB0-4B51-8F73-7ADDAB72F1DA}" destId="{328B1011-9942-44CB-BEED-50395E834EB5}" srcOrd="0" destOrd="0" presId="urn:microsoft.com/office/officeart/2005/8/layout/orgChart1"/>
    <dgm:cxn modelId="{DF7EE95B-FC01-482D-A1EC-9449CD4DB18C}" srcId="{3FBFE6E1-CDE2-4A9A-981F-1B8FC25EF912}" destId="{A0F86584-E726-4017-AE1F-F4E6A0C70B0D}" srcOrd="7" destOrd="0" parTransId="{00BA235D-5E24-47FB-85EE-9FE70FEAEE9B}" sibTransId="{97EB0F46-8099-4940-BEF2-FACA1812B9AF}"/>
    <dgm:cxn modelId="{1B67A15E-E0DB-4F62-9E2E-AA5C66C13B7D}" type="presOf" srcId="{A04538B6-F4EA-4027-8FFD-F008309C9BEA}" destId="{029E6551-5C75-4716-8485-EA0F304D8181}" srcOrd="0" destOrd="0" presId="urn:microsoft.com/office/officeart/2005/8/layout/orgChart1"/>
    <dgm:cxn modelId="{BC25AE5E-D243-4140-979D-22C4CF92BE87}" type="presOf" srcId="{ABB3C2A1-7B98-4488-8A92-EC68B0F96AE4}" destId="{16CDE30C-E077-411F-AA10-2D0A9C513B82}" srcOrd="0" destOrd="0" presId="urn:microsoft.com/office/officeart/2005/8/layout/orgChart1"/>
    <dgm:cxn modelId="{33E9B560-1D1A-4E6E-A6C1-E93BA67FD3A6}" srcId="{3FBFE6E1-CDE2-4A9A-981F-1B8FC25EF912}" destId="{F37EAD3B-42FD-46B3-84A3-D0797F09E62F}" srcOrd="1" destOrd="0" parTransId="{C47497C3-9DB9-4A63-8284-643B3467212A}" sibTransId="{374655F2-22FB-4F74-BB78-267689EF890B}"/>
    <dgm:cxn modelId="{6CABD360-D010-4BF7-94BA-5E4974696FC7}" type="presOf" srcId="{6CBEC529-3E7E-4CB9-BDEE-65650033382B}" destId="{DEB017F1-AE8A-4FF5-9B5E-1811D1CADE45}" srcOrd="1" destOrd="0" presId="urn:microsoft.com/office/officeart/2005/8/layout/orgChart1"/>
    <dgm:cxn modelId="{7C145C61-5C71-4EF1-93BE-7DB43D99E798}" type="presOf" srcId="{17C3FA2F-4FB1-47E6-9E3A-65ADC50223E2}" destId="{07EC05B7-61FE-4DD0-BF2E-DB1CAA607CFA}" srcOrd="1" destOrd="0" presId="urn:microsoft.com/office/officeart/2005/8/layout/orgChart1"/>
    <dgm:cxn modelId="{753E9741-74CE-4BBC-AB90-3A6876034C27}" type="presOf" srcId="{7AEE4F79-3B9A-4058-AA0D-783802DA8623}" destId="{728CB115-D21C-406B-913D-0C96372D3FCC}" srcOrd="1" destOrd="0" presId="urn:microsoft.com/office/officeart/2005/8/layout/orgChart1"/>
    <dgm:cxn modelId="{D5390243-A590-43FE-A991-892C92600EF5}" type="presOf" srcId="{475474E6-C925-4B79-AF8B-AAD907190126}" destId="{0EC2076D-0589-40FC-9117-DE055C3A990D}" srcOrd="0" destOrd="0" presId="urn:microsoft.com/office/officeart/2005/8/layout/orgChart1"/>
    <dgm:cxn modelId="{DBA72543-1720-467F-BEE6-0650122A75F4}" type="presOf" srcId="{64AE1BA1-F5B1-41D4-A4D2-B086D03A1F2C}" destId="{05FE19DF-617A-4E79-BA19-9B2CB61E36C5}" srcOrd="1" destOrd="0" presId="urn:microsoft.com/office/officeart/2005/8/layout/orgChart1"/>
    <dgm:cxn modelId="{1D496D63-377D-4638-934C-4C451E8CF682}" srcId="{1C9C8E69-78BB-4945-9BF4-C343C9F80D2C}" destId="{7FA859AF-C11F-4FF9-A859-856B561F9521}" srcOrd="2" destOrd="0" parTransId="{1215659B-1F39-4EC8-A9DB-21EBEA94C5AE}" sibTransId="{FAD8D592-E76D-4B08-B725-0BC7071586F7}"/>
    <dgm:cxn modelId="{AA748C44-1BD5-4FDB-BEED-CB4B472B1C5C}" type="presOf" srcId="{CC1E554C-AFCF-45D4-812A-21335462DBA6}" destId="{48417A80-7C52-4E20-A843-F20DA598AA5A}" srcOrd="1" destOrd="0" presId="urn:microsoft.com/office/officeart/2005/8/layout/orgChart1"/>
    <dgm:cxn modelId="{C2401046-C13D-4F9B-9A91-E8BB487D07DA}" srcId="{2D3636FA-74DE-43CB-9D7A-223A69BB8865}" destId="{07448136-40E8-45AE-8D1C-F076AEB849F7}" srcOrd="1" destOrd="0" parTransId="{475474E6-C925-4B79-AF8B-AAD907190126}" sibTransId="{307A699C-A473-4E15-9646-00C2A33A8ED6}"/>
    <dgm:cxn modelId="{E64C5B67-E9C6-406D-AF7E-71CD53FA5197}" type="presOf" srcId="{AEBF5DBF-C4B3-4C04-B465-25426AA9F8B7}" destId="{5C6B449A-5BDA-46D3-AAE2-048025F6D276}" srcOrd="0" destOrd="0" presId="urn:microsoft.com/office/officeart/2005/8/layout/orgChart1"/>
    <dgm:cxn modelId="{9DBE6068-2D15-4EB1-939C-1E791F84006F}" type="presOf" srcId="{D6058722-1B69-400C-9B88-35C9960723DA}" destId="{A8E5718B-C0E2-4470-8F72-8A1163C7EA2E}" srcOrd="0" destOrd="0" presId="urn:microsoft.com/office/officeart/2005/8/layout/orgChart1"/>
    <dgm:cxn modelId="{BBE8276A-01CD-4057-97DD-CE5CC9F1AC53}" type="presOf" srcId="{A04538B6-F4EA-4027-8FFD-F008309C9BEA}" destId="{3EE8E1B0-5F35-4BFD-B33A-3577C3BCF681}" srcOrd="1" destOrd="0" presId="urn:microsoft.com/office/officeart/2005/8/layout/orgChart1"/>
    <dgm:cxn modelId="{6102084C-36D0-4B64-AD1F-AAE396689D6A}" type="presOf" srcId="{257B37EF-B434-47A6-B5C6-9C64E44888E8}" destId="{988AF482-A0D4-4497-B952-1F7A3B760804}" srcOrd="0" destOrd="0" presId="urn:microsoft.com/office/officeart/2005/8/layout/orgChart1"/>
    <dgm:cxn modelId="{AEE76A4C-9FF2-4AAE-ABD1-637B9E0DB72C}" type="presOf" srcId="{D6058722-1B69-400C-9B88-35C9960723DA}" destId="{832A8A88-A508-4E5C-BBC5-262C46B8161C}" srcOrd="1" destOrd="0" presId="urn:microsoft.com/office/officeart/2005/8/layout/orgChart1"/>
    <dgm:cxn modelId="{1CDD7C6C-1044-4E19-8A9B-8F42042921ED}" srcId="{2D3636FA-74DE-43CB-9D7A-223A69BB8865}" destId="{A6DFD55E-CC2E-44F3-85A3-FB1C90BCF1F7}" srcOrd="5" destOrd="0" parTransId="{C2278D38-DD4A-43EC-95C9-6EE90C8C19ED}" sibTransId="{778016E2-E228-49F7-BEB3-E9D0F7284372}"/>
    <dgm:cxn modelId="{15C2A46C-DF92-4331-90E7-EEB62B39DB87}" type="presOf" srcId="{2D3636FA-74DE-43CB-9D7A-223A69BB8865}" destId="{7561350B-7043-42C2-9469-634D3E67B294}" srcOrd="0" destOrd="0" presId="urn:microsoft.com/office/officeart/2005/8/layout/orgChart1"/>
    <dgm:cxn modelId="{C1EF716D-B1B1-4033-8FCD-4205D88B1160}" type="presOf" srcId="{AC7D4E5D-525C-4EF9-A76D-7BFCBCE0FE68}" destId="{C502C198-1898-4F5E-96D8-A1170137201B}" srcOrd="1" destOrd="0" presId="urn:microsoft.com/office/officeart/2005/8/layout/orgChart1"/>
    <dgm:cxn modelId="{099CE14D-7357-4F78-8579-CACAC0B887DB}" type="presOf" srcId="{2CB29485-CF3B-48FE-9308-BA2891B68E26}" destId="{D7F761C4-B024-4EEE-8BC1-BBC308154E84}" srcOrd="0" destOrd="0" presId="urn:microsoft.com/office/officeart/2005/8/layout/orgChart1"/>
    <dgm:cxn modelId="{5A5ABF6E-2E7F-45E0-99CA-9FD659ED6A4C}" type="presOf" srcId="{22031F1E-D8B6-49BC-A498-32310D2500BD}" destId="{517A1C58-304B-47E3-8021-B87E29F72B22}" srcOrd="0" destOrd="0" presId="urn:microsoft.com/office/officeart/2005/8/layout/orgChart1"/>
    <dgm:cxn modelId="{3646E270-11D2-41E0-A6F6-BD4997285C9B}" srcId="{14AAB506-FBE1-45EC-BBF7-D0BA5625DAF7}" destId="{25B71743-10CF-4D53-A1F6-B797BE662607}" srcOrd="3" destOrd="0" parTransId="{78AF07DD-D864-4EC2-A8B4-DDACD349A688}" sibTransId="{A1860C93-9EEE-464A-856D-9D2BC3F52A1A}"/>
    <dgm:cxn modelId="{AB4ADB50-E54C-40BE-BC7A-E59EDB2757A6}" type="presOf" srcId="{A6DFD55E-CC2E-44F3-85A3-FB1C90BCF1F7}" destId="{742CD29D-E297-4E26-A9F6-C6DA3212A477}" srcOrd="1" destOrd="0" presId="urn:microsoft.com/office/officeart/2005/8/layout/orgChart1"/>
    <dgm:cxn modelId="{306FFD50-B5FD-41D9-8CDD-76485CC9DCB1}" type="presOf" srcId="{C2278D38-DD4A-43EC-95C9-6EE90C8C19ED}" destId="{89BCC5E5-ADD2-49A2-B24A-C2C21C0C51A5}" srcOrd="0" destOrd="0" presId="urn:microsoft.com/office/officeart/2005/8/layout/orgChart1"/>
    <dgm:cxn modelId="{57AE1251-FC10-4E57-A023-CF4BDF53B8B5}" type="presOf" srcId="{9789BE6A-ADB5-40F5-8B81-EBC74BF3AF6C}" destId="{7E913DDE-9EB7-42B5-8D32-FDB113E328B2}" srcOrd="0" destOrd="0" presId="urn:microsoft.com/office/officeart/2005/8/layout/orgChart1"/>
    <dgm:cxn modelId="{561EDF71-CBFA-4F84-885C-B6292E990A6C}" type="presOf" srcId="{F55871CE-4CA4-4C2D-9495-28E536B8E00B}" destId="{E2F11CA8-FFCF-4A83-AF4B-BD17112A371D}" srcOrd="0" destOrd="0" presId="urn:microsoft.com/office/officeart/2005/8/layout/orgChart1"/>
    <dgm:cxn modelId="{E5112B53-6635-4A04-AEB4-EB0921E8B3E0}" type="presOf" srcId="{AB618067-1371-499A-BD20-E370BD65B35F}" destId="{7FC2BA9F-3117-485A-92F7-61FB561E50AC}" srcOrd="0" destOrd="0" presId="urn:microsoft.com/office/officeart/2005/8/layout/orgChart1"/>
    <dgm:cxn modelId="{62423853-7185-410F-8D04-65667D289264}" srcId="{22031F1E-D8B6-49BC-A498-32310D2500BD}" destId="{7AEE4F79-3B9A-4058-AA0D-783802DA8623}" srcOrd="6" destOrd="0" parTransId="{B6A4C730-1923-4C4D-9A20-41D738425397}" sibTransId="{EBB5EA98-090D-4D3F-83B0-A6C3657164BC}"/>
    <dgm:cxn modelId="{EF939873-61D7-408A-BD55-5A88148EB842}" type="presOf" srcId="{AC7D4E5D-525C-4EF9-A76D-7BFCBCE0FE68}" destId="{56D21133-8FAD-4341-BC26-E95A4CF7826F}" srcOrd="0" destOrd="0" presId="urn:microsoft.com/office/officeart/2005/8/layout/orgChart1"/>
    <dgm:cxn modelId="{8B173754-1206-43D0-8CAB-3342C99413D1}" type="presOf" srcId="{042E3076-FD5C-4C15-AEA5-58AEF3911B9B}" destId="{D48D678C-DFB2-4E8E-BDB3-577349575F38}" srcOrd="0" destOrd="0" presId="urn:microsoft.com/office/officeart/2005/8/layout/orgChart1"/>
    <dgm:cxn modelId="{8CC13A54-ECB0-476E-ABB7-14A940FC320D}" srcId="{22031F1E-D8B6-49BC-A498-32310D2500BD}" destId="{1C9C8E69-78BB-4945-9BF4-C343C9F80D2C}" srcOrd="0" destOrd="0" parTransId="{721C35F7-2194-4AE6-899E-DF8FD7591D14}" sibTransId="{F3C4830E-08F9-4FC3-8AC5-D66D8928E956}"/>
    <dgm:cxn modelId="{42F7C074-49B2-49B4-A991-74C4E0328DC9}" srcId="{8B1F5C82-C32F-4E49-BB36-7A7653381522}" destId="{445E6A0C-41A5-42AB-89A5-F2CCD70EE004}" srcOrd="5" destOrd="0" parTransId="{6D4CF683-F90F-4FD5-85CB-1025856E642D}" sibTransId="{A861DF20-E454-4E3A-BBCD-18A9AA9C63E0}"/>
    <dgm:cxn modelId="{ECBBAF55-4AEC-40B5-975D-026AF487F85A}" type="presOf" srcId="{8B1F5C82-C32F-4E49-BB36-7A7653381522}" destId="{DF6EF32C-069F-478F-8E8A-4892D4DAC84C}" srcOrd="0" destOrd="0" presId="urn:microsoft.com/office/officeart/2005/8/layout/orgChart1"/>
    <dgm:cxn modelId="{3E37BA77-085C-42E0-ACA6-AC578E3FCCB7}" type="presOf" srcId="{B65362A0-4852-487D-AFCE-1772E4591D2F}" destId="{7076D6C8-F4FE-4C67-862B-38585ED3E6F4}" srcOrd="1" destOrd="0" presId="urn:microsoft.com/office/officeart/2005/8/layout/orgChart1"/>
    <dgm:cxn modelId="{4D796458-7E3F-40B8-90B6-3E8C49C951BA}" type="presOf" srcId="{C47497C3-9DB9-4A63-8284-643B3467212A}" destId="{3927E843-9119-4ED7-84E0-BBCD206DD327}" srcOrd="0" destOrd="0" presId="urn:microsoft.com/office/officeart/2005/8/layout/orgChart1"/>
    <dgm:cxn modelId="{D6717278-0DCF-44D4-AF78-4ADF24D98AF1}" type="presOf" srcId="{75CC9A27-EBB0-4B51-8F73-7ADDAB72F1DA}" destId="{FA80AC97-1C68-4C1B-B306-E4A79712A85D}" srcOrd="1" destOrd="0" presId="urn:microsoft.com/office/officeart/2005/8/layout/orgChart1"/>
    <dgm:cxn modelId="{E5C51759-9115-4605-849D-111E5AA973E8}" type="presOf" srcId="{B6A4C730-1923-4C4D-9A20-41D738425397}" destId="{F9CC4D88-147D-4556-9D25-7662D1B7E1BF}" srcOrd="0" destOrd="0" presId="urn:microsoft.com/office/officeart/2005/8/layout/orgChart1"/>
    <dgm:cxn modelId="{ECAC1D79-DB93-4207-928D-9785EDC07486}" type="presOf" srcId="{1215659B-1F39-4EC8-A9DB-21EBEA94C5AE}" destId="{BC595807-CE69-4D37-BF35-11657EAA241F}" srcOrd="0" destOrd="0" presId="urn:microsoft.com/office/officeart/2005/8/layout/orgChart1"/>
    <dgm:cxn modelId="{35FF6059-81BB-4935-9B31-82BA5A3B013F}" srcId="{2D3636FA-74DE-43CB-9D7A-223A69BB8865}" destId="{49E32324-09B0-4BB9-886A-6E5FBA184D05}" srcOrd="2" destOrd="0" parTransId="{CD3A4C7A-6AB4-46E0-8F38-CCDD295EE6AD}" sibTransId="{EB1A0394-140C-4B2A-8051-352A45C7E94B}"/>
    <dgm:cxn modelId="{C0615279-635F-4674-ADAD-6399A0F33E5C}" type="presOf" srcId="{CC1E554C-AFCF-45D4-812A-21335462DBA6}" destId="{CD904BE7-5E6D-40BA-9C54-FA422EF9AC9B}" srcOrd="0" destOrd="0" presId="urn:microsoft.com/office/officeart/2005/8/layout/orgChart1"/>
    <dgm:cxn modelId="{CC79F17A-28F5-44FC-81D7-F2C602C30FDA}" srcId="{22031F1E-D8B6-49BC-A498-32310D2500BD}" destId="{2D3636FA-74DE-43CB-9D7A-223A69BB8865}" srcOrd="3" destOrd="0" parTransId="{C20FBA40-C646-4F6D-970E-92160AA6042C}" sibTransId="{0A164A56-C46B-4A44-8530-B9887681897A}"/>
    <dgm:cxn modelId="{FD704A7D-8B76-4B76-A19A-94D8AAF19E64}" type="presOf" srcId="{07448136-40E8-45AE-8D1C-F076AEB849F7}" destId="{37A9A23E-E8D3-4832-BD7F-95ACF082577F}" srcOrd="0" destOrd="0" presId="urn:microsoft.com/office/officeart/2005/8/layout/orgChart1"/>
    <dgm:cxn modelId="{50AD3A7F-E6B6-4C7F-9AFD-995E1CCE9869}" type="presOf" srcId="{F8DDECC5-249B-4E89-A046-1304BAAF242F}" destId="{B467E568-852A-4B8A-AF0D-7C5B122DCE1C}" srcOrd="1" destOrd="0" presId="urn:microsoft.com/office/officeart/2005/8/layout/orgChart1"/>
    <dgm:cxn modelId="{6D7E4382-124E-4DA6-A6BA-8CF45DAD5FBB}" type="presOf" srcId="{FF4C52FB-271A-47C4-A479-0635EBF10485}" destId="{AEF5DB2B-2DE3-4688-ACA6-28B6B2108D34}" srcOrd="1" destOrd="0" presId="urn:microsoft.com/office/officeart/2005/8/layout/orgChart1"/>
    <dgm:cxn modelId="{C120BB82-E84D-46D2-8F11-34E98C2AB8CB}" type="presOf" srcId="{BA753D58-E31B-4E24-AB30-29D64A893DC8}" destId="{15E36444-6BF7-4018-B406-3B34151006BA}" srcOrd="1" destOrd="0" presId="urn:microsoft.com/office/officeart/2005/8/layout/orgChart1"/>
    <dgm:cxn modelId="{DECF8083-2C5E-4B07-B879-C08EF2E7C094}" type="presOf" srcId="{FE403A5B-4BB6-4BFB-BBC1-83258806DAEE}" destId="{9554D4D2-E9C4-420A-A670-8307C1122882}" srcOrd="0" destOrd="0" presId="urn:microsoft.com/office/officeart/2005/8/layout/orgChart1"/>
    <dgm:cxn modelId="{C47C6984-EA41-4987-9A39-E93E78548F6E}" type="presOf" srcId="{E83BE1B3-4121-4260-A05C-AA22EAEA6241}" destId="{E7E782B1-6F41-4259-AB3C-50ACCA8E81AF}" srcOrd="1" destOrd="0" presId="urn:microsoft.com/office/officeart/2005/8/layout/orgChart1"/>
    <dgm:cxn modelId="{D53D5A86-322A-49ED-9E36-BAA55C94E494}" srcId="{14AAB506-FBE1-45EC-BBF7-D0BA5625DAF7}" destId="{F55871CE-4CA4-4C2D-9495-28E536B8E00B}" srcOrd="1" destOrd="0" parTransId="{DAE48A5B-DE80-4EB3-8AC3-6F958280EB0B}" sibTransId="{8B952D32-CE17-47A0-A6F1-C0BB8A340F2B}"/>
    <dgm:cxn modelId="{3B74AC86-6407-4631-8017-503EE0646797}" srcId="{8B1F5C82-C32F-4E49-BB36-7A7653381522}" destId="{ABB3C2A1-7B98-4488-8A92-EC68B0F96AE4}" srcOrd="4" destOrd="0" parTransId="{86E274A8-548A-401E-9C5E-B917EE28484A}" sibTransId="{3EE12B49-E331-4F65-86AC-2C23228ACED4}"/>
    <dgm:cxn modelId="{B4055988-E7A3-4133-B72A-1F46878705C4}" type="presOf" srcId="{E0E013D2-E64E-4C1F-999D-30FFC4963F67}" destId="{47625F78-8F22-455C-ACBC-F35B318D38BE}" srcOrd="0" destOrd="0" presId="urn:microsoft.com/office/officeart/2005/8/layout/orgChart1"/>
    <dgm:cxn modelId="{53165B8D-19BE-4E34-85FB-8CBA82A9EF1F}" type="presOf" srcId="{A94E4E2F-7FC0-4A0D-BC6D-99C77822A0A3}" destId="{C927F263-DB84-4FE1-8371-4792E29E28CF}" srcOrd="1" destOrd="0" presId="urn:microsoft.com/office/officeart/2005/8/layout/orgChart1"/>
    <dgm:cxn modelId="{E69A778F-1DE4-4F7A-BB6E-FD08270B4F4C}" type="presOf" srcId="{A7A9398A-F990-4A92-8D22-49C5E0CC9EA6}" destId="{0E9EE25A-170F-442F-A592-5C7DA54CE02F}" srcOrd="0" destOrd="0" presId="urn:microsoft.com/office/officeart/2005/8/layout/orgChart1"/>
    <dgm:cxn modelId="{43D01F91-FD0A-468F-B9C7-ECF25F01BDCE}" srcId="{3FBFE6E1-CDE2-4A9A-981F-1B8FC25EF912}" destId="{FFDFF996-2393-40A4-9F8E-E9723F05D045}" srcOrd="0" destOrd="0" parTransId="{FE403A5B-4BB6-4BFB-BBC1-83258806DAEE}" sibTransId="{C7A97AEE-2548-427E-B5E8-D3F3C90A4D97}"/>
    <dgm:cxn modelId="{23D1EC94-869B-4817-B4A3-DCCD12461C5F}" type="presOf" srcId="{48661B6A-0E08-4F92-A722-926F989B0FA7}" destId="{29D210A1-1D9A-4F55-9651-0B33630B2E80}" srcOrd="1" destOrd="0" presId="urn:microsoft.com/office/officeart/2005/8/layout/orgChart1"/>
    <dgm:cxn modelId="{671C0798-CCB2-474E-BE85-B6A8A44FDE92}" type="presOf" srcId="{FFDFF996-2393-40A4-9F8E-E9723F05D045}" destId="{7A50D571-D5D9-4AD6-9F24-5B5C890AF0F4}" srcOrd="0" destOrd="0" presId="urn:microsoft.com/office/officeart/2005/8/layout/orgChart1"/>
    <dgm:cxn modelId="{D0E85898-A8AB-4889-ACCC-2274E72EC310}" type="presOf" srcId="{823C021F-DE26-43B8-B6B5-310A183A7167}" destId="{DBC4A591-BBD2-48C1-A493-E229131301FD}" srcOrd="0" destOrd="0" presId="urn:microsoft.com/office/officeart/2005/8/layout/orgChart1"/>
    <dgm:cxn modelId="{8D19B78A-86FF-483D-827F-1250237BCB30}" type="presOf" srcId="{CFA2A564-3900-40E6-AD7D-1749DA7FDE73}" destId="{B811EF95-1C80-418D-AD72-F32B6D5EA730}" srcOrd="0" destOrd="0" presId="urn:microsoft.com/office/officeart/2005/8/layout/orgChart1"/>
    <dgm:cxn modelId="{230EEB8A-AAB1-479B-BCF0-43C7D16989D8}" type="presOf" srcId="{E93B691F-628C-40AD-B890-6C57F0B4F35F}" destId="{A47B303C-F60F-4433-9AEC-A1CDBA944757}" srcOrd="0" destOrd="0" presId="urn:microsoft.com/office/officeart/2005/8/layout/orgChart1"/>
    <dgm:cxn modelId="{A6B0999B-5478-4DDA-A1AA-B58F4A3F87B9}" srcId="{1C9C8E69-78BB-4945-9BF4-C343C9F80D2C}" destId="{EAE2A682-5BA0-4EE7-9955-2BF77515AD55}" srcOrd="4" destOrd="0" parTransId="{2CB29485-CF3B-48FE-9308-BA2891B68E26}" sibTransId="{9421F98E-01B1-4900-AAC4-6806D58C5215}"/>
    <dgm:cxn modelId="{D2263C8C-DFD7-4015-A028-7D15F19EDFFC}" type="presOf" srcId="{BA753D58-E31B-4E24-AB30-29D64A893DC8}" destId="{68FF024A-7118-4289-BBF2-510ED9F51A7C}" srcOrd="0" destOrd="0" presId="urn:microsoft.com/office/officeart/2005/8/layout/orgChart1"/>
    <dgm:cxn modelId="{D520A19C-3415-4BE9-A06D-1DB262A7F533}" type="presOf" srcId="{39DA1133-0290-44E1-8F9B-F8D690A02D88}" destId="{EF87CEB5-833F-4AB0-B91F-E1F547DB727F}" srcOrd="0" destOrd="0" presId="urn:microsoft.com/office/officeart/2005/8/layout/orgChart1"/>
    <dgm:cxn modelId="{90638B9D-0B13-43E0-85E0-406944D6E2FA}" type="presOf" srcId="{EA777E41-E699-4C17-A343-88780B444763}" destId="{AB3FA656-2BC9-4E29-96C2-B00B59147FD1}" srcOrd="0" destOrd="0" presId="urn:microsoft.com/office/officeart/2005/8/layout/orgChart1"/>
    <dgm:cxn modelId="{8B6CF99D-F90B-4BC2-B7F4-74553796D241}" srcId="{3FBFE6E1-CDE2-4A9A-981F-1B8FC25EF912}" destId="{8E75B41E-C519-4646-9260-7C011A7566E7}" srcOrd="4" destOrd="0" parTransId="{BBDEC3B0-FFAC-43B3-B9FD-1F2C875294B7}" sibTransId="{01F05882-4D64-40F5-A958-0204D6429B2E}"/>
    <dgm:cxn modelId="{A4AD388E-4828-4E80-A471-4AEF592D7788}" type="presOf" srcId="{BB62CF24-46B9-4246-848B-F20F134BE0CF}" destId="{250D2BAB-32AA-428E-B8F8-0D6175EB1F85}" srcOrd="0" destOrd="0" presId="urn:microsoft.com/office/officeart/2005/8/layout/orgChart1"/>
    <dgm:cxn modelId="{2EA9AA9E-6E75-4112-AA35-8C2BDFDC76EC}" type="presOf" srcId="{EAE2A682-5BA0-4EE7-9955-2BF77515AD55}" destId="{B72C4286-205E-462C-B776-55ED6C9511BF}" srcOrd="1" destOrd="0" presId="urn:microsoft.com/office/officeart/2005/8/layout/orgChart1"/>
    <dgm:cxn modelId="{3382D4A1-67AC-49AD-B0EE-5756EFB0B89A}" srcId="{22031F1E-D8B6-49BC-A498-32310D2500BD}" destId="{8B1F5C82-C32F-4E49-BB36-7A7653381522}" srcOrd="2" destOrd="0" parTransId="{5167344F-E46F-4F5C-B7BC-EC102BDC8DFC}" sibTransId="{FC74F1DB-F9CD-4F05-AB06-2AD12196F688}"/>
    <dgm:cxn modelId="{6DB411A2-4551-42E5-8AF6-6B26BC654A87}" type="presOf" srcId="{E93B691F-628C-40AD-B890-6C57F0B4F35F}" destId="{00294E96-E70C-43EA-A43A-DDCEAABA980B}" srcOrd="1" destOrd="0" presId="urn:microsoft.com/office/officeart/2005/8/layout/orgChart1"/>
    <dgm:cxn modelId="{F15D1AA4-48D8-4CF7-9F6D-F09CC936A530}" type="presOf" srcId="{78AF07DD-D864-4EC2-A8B4-DDACD349A688}" destId="{F2205A46-C17F-416C-B658-1F1FB1DD6990}" srcOrd="0" destOrd="0" presId="urn:microsoft.com/office/officeart/2005/8/layout/orgChart1"/>
    <dgm:cxn modelId="{8BE640A6-6FAE-4D19-872B-2F1DEDA291D1}" srcId="{8B1F5C82-C32F-4E49-BB36-7A7653381522}" destId="{E93B691F-628C-40AD-B890-6C57F0B4F35F}" srcOrd="1" destOrd="0" parTransId="{A7A9398A-F990-4A92-8D22-49C5E0CC9EA6}" sibTransId="{87771C68-7850-41AE-84C2-B5210488BBCE}"/>
    <dgm:cxn modelId="{A0CE75A6-7C58-480D-AE7E-31C28500D9DA}" type="presOf" srcId="{23BC30EA-B8A7-49CF-AADD-D3A5D4F695A5}" destId="{A9C87F63-59C0-453D-8234-39070660F6BE}" srcOrd="0" destOrd="0" presId="urn:microsoft.com/office/officeart/2005/8/layout/orgChart1"/>
    <dgm:cxn modelId="{4218BBA9-1AA9-4145-871C-9E1ECD791491}" srcId="{3FBFE6E1-CDE2-4A9A-981F-1B8FC25EF912}" destId="{9554BA64-70BA-45DB-8AF0-FDE1F71CCA45}" srcOrd="3" destOrd="0" parTransId="{AB618067-1371-499A-BD20-E370BD65B35F}" sibTransId="{4D49E8E0-45B8-4614-B0BA-1DE3819AB576}"/>
    <dgm:cxn modelId="{586C1EAA-69C0-46BD-83CF-B9F6F1B7F8D5}" type="presOf" srcId="{C4576F77-88EB-4E96-BD6B-A0FF45A4A697}" destId="{A9B43157-FA06-406B-83F3-56999D212DEE}" srcOrd="0" destOrd="0" presId="urn:microsoft.com/office/officeart/2005/8/layout/orgChart1"/>
    <dgm:cxn modelId="{1AA7F9AA-E282-40A8-AFA3-76624981DD21}" type="presOf" srcId="{DAE48A5B-DE80-4EB3-8AC3-6F958280EB0B}" destId="{8399E947-D553-4ACF-816F-EF37B2AD0DF8}" srcOrd="0" destOrd="0" presId="urn:microsoft.com/office/officeart/2005/8/layout/orgChart1"/>
    <dgm:cxn modelId="{BE2B13AB-6436-431A-9C83-D5479BD7662C}" type="presOf" srcId="{F55871CE-4CA4-4C2D-9495-28E536B8E00B}" destId="{AA02B034-165A-4518-8C34-9C559AA5FD2F}" srcOrd="1" destOrd="0" presId="urn:microsoft.com/office/officeart/2005/8/layout/orgChart1"/>
    <dgm:cxn modelId="{4D10F2AC-22D6-4287-AEEA-2D1360DA74DA}" type="presOf" srcId="{E8125187-73FB-42CA-BD43-D69ED9E158A5}" destId="{2BC564B1-D0AD-4710-A993-EA3B7D512F12}" srcOrd="0" destOrd="0" presId="urn:microsoft.com/office/officeart/2005/8/layout/orgChart1"/>
    <dgm:cxn modelId="{4BD44CAD-7A0B-4A71-9A01-65671ACCE41F}" srcId="{14AAB506-FBE1-45EC-BBF7-D0BA5625DAF7}" destId="{AC7D4E5D-525C-4EF9-A76D-7BFCBCE0FE68}" srcOrd="4" destOrd="0" parTransId="{EA777E41-E699-4C17-A343-88780B444763}" sibTransId="{B2BB48F2-E626-4BB0-B83D-BB501DB7072D}"/>
    <dgm:cxn modelId="{B54251AE-1C7A-451D-8979-2129202E3EE9}" type="presOf" srcId="{CD4CF30B-AD09-4A29-AB1D-6D88000CF8EF}" destId="{5C1FC6D8-D5F3-4C44-8979-AF4FAF36780D}" srcOrd="0" destOrd="0" presId="urn:microsoft.com/office/officeart/2005/8/layout/orgChart1"/>
    <dgm:cxn modelId="{C16AFBAE-6134-4EBA-AA8B-F871229DDB1E}" type="presOf" srcId="{445E6A0C-41A5-42AB-89A5-F2CCD70EE004}" destId="{E51EB3E4-D69D-4C17-BAED-D37E7A97872D}" srcOrd="1" destOrd="0" presId="urn:microsoft.com/office/officeart/2005/8/layout/orgChart1"/>
    <dgm:cxn modelId="{18626FAF-C1B5-4000-9D61-3AE30201D6B6}" type="presOf" srcId="{D40837F5-CED1-4B25-9C24-25812E187195}" destId="{83A8AC8C-20B4-4DF9-9E46-005B7AC2A151}" srcOrd="0" destOrd="0" presId="urn:microsoft.com/office/officeart/2005/8/layout/orgChart1"/>
    <dgm:cxn modelId="{C91501B0-AB09-409D-BF32-180B583C5412}" type="presOf" srcId="{25B71743-10CF-4D53-A1F6-B797BE662607}" destId="{DFD0889A-6636-4887-BBC1-9346D3F74D5B}" srcOrd="1" destOrd="0" presId="urn:microsoft.com/office/officeart/2005/8/layout/orgChart1"/>
    <dgm:cxn modelId="{507D3CB0-A78F-4E4D-B8FD-80026095E183}" type="presOf" srcId="{CA36498C-3531-4189-AF2A-96C4BB132A05}" destId="{5492E88F-C2D4-41F1-9228-6D945DB253ED}" srcOrd="0" destOrd="0" presId="urn:microsoft.com/office/officeart/2005/8/layout/orgChart1"/>
    <dgm:cxn modelId="{37BF09B6-DFE2-44E9-ABE7-48B5F46247F9}" srcId="{1C9C8E69-78BB-4945-9BF4-C343C9F80D2C}" destId="{17C3FA2F-4FB1-47E6-9E3A-65ADC50223E2}" srcOrd="1" destOrd="0" parTransId="{19D88274-4D09-4B04-9F84-14A7ECE128D9}" sibTransId="{519E7FA0-3CC2-4593-86D9-1325640730A6}"/>
    <dgm:cxn modelId="{0116DAB6-B516-40F6-A71C-CD25725D78BE}" type="presOf" srcId="{8B1F5C82-C32F-4E49-BB36-7A7653381522}" destId="{0AB0D5F9-3EED-41CC-898D-AE8B7644DF73}" srcOrd="1" destOrd="0" presId="urn:microsoft.com/office/officeart/2005/8/layout/orgChart1"/>
    <dgm:cxn modelId="{066C60B8-132F-45C7-9724-4EFA258353F2}" type="presOf" srcId="{5167344F-E46F-4F5C-B7BC-EC102BDC8DFC}" destId="{9DA80FCB-023F-474A-81A1-02808D76DC6C}" srcOrd="0" destOrd="0" presId="urn:microsoft.com/office/officeart/2005/8/layout/orgChart1"/>
    <dgm:cxn modelId="{3EEFCAB8-9DF9-4E74-81BA-BA398A1AE5A3}" type="presOf" srcId="{22031F1E-D8B6-49BC-A498-32310D2500BD}" destId="{071E2F4B-1E57-496F-835D-23F205699CB5}" srcOrd="1" destOrd="0" presId="urn:microsoft.com/office/officeart/2005/8/layout/orgChart1"/>
    <dgm:cxn modelId="{CFB356BD-15E6-4C5C-B2AE-F57CD5D13ADF}" type="presOf" srcId="{921EFC19-15F8-4112-BCA3-BFF26E6C8BF7}" destId="{3552094A-B239-4F7A-9D38-F8B9527D63A5}" srcOrd="1" destOrd="0" presId="urn:microsoft.com/office/officeart/2005/8/layout/orgChart1"/>
    <dgm:cxn modelId="{F1B9EDBF-C400-4ED1-802C-2DB390EDF165}" type="presOf" srcId="{B0BE929E-234D-4D04-824F-B09752A7957B}" destId="{9609597C-15A1-49CB-B507-1C4261E1F005}" srcOrd="0" destOrd="0" presId="urn:microsoft.com/office/officeart/2005/8/layout/orgChart1"/>
    <dgm:cxn modelId="{36D1ACDF-AB6F-4F81-B3AB-776C812CAE25}" srcId="{1C9C8E69-78BB-4945-9BF4-C343C9F80D2C}" destId="{E0E013D2-E64E-4C1F-999D-30FFC4963F67}" srcOrd="6" destOrd="0" parTransId="{6F8E3257-0610-4DDE-8C2E-2E72E269B7A7}" sibTransId="{21329B91-409A-4459-8B05-A9C8849C6097}"/>
    <dgm:cxn modelId="{2F38F2C0-9063-4F5D-9880-388F13D699EB}" srcId="{3FBFE6E1-CDE2-4A9A-981F-1B8FC25EF912}" destId="{D6058722-1B69-400C-9B88-35C9960723DA}" srcOrd="2" destOrd="0" parTransId="{823C021F-DE26-43B8-B6B5-310A183A7167}" sibTransId="{E744816E-7BAB-416C-848C-2C1027E2142B}"/>
    <dgm:cxn modelId="{E38639E1-C2F2-413C-85C4-BA709E66F8BA}" type="presOf" srcId="{921EFC19-15F8-4112-BCA3-BFF26E6C8BF7}" destId="{43F1AE5B-BB3D-42B4-9D49-5634B76EB7D4}" srcOrd="0" destOrd="0" presId="urn:microsoft.com/office/officeart/2005/8/layout/orgChart1"/>
    <dgm:cxn modelId="{74BF81C1-9861-4145-A3A8-C5AA3D89E757}" type="presOf" srcId="{7FA859AF-C11F-4FF9-A859-856B561F9521}" destId="{6E76C7A8-A5C5-4A04-B4D6-F7AF35D19AF0}" srcOrd="1" destOrd="0" presId="urn:microsoft.com/office/officeart/2005/8/layout/orgChart1"/>
    <dgm:cxn modelId="{AADF77E3-4F26-4506-AAC9-179CA9938BAC}" type="presOf" srcId="{A0F86584-E726-4017-AE1F-F4E6A0C70B0D}" destId="{A370B1FF-CDA1-4B9E-8B4A-91B126E6DA79}" srcOrd="0" destOrd="0" presId="urn:microsoft.com/office/officeart/2005/8/layout/orgChart1"/>
    <dgm:cxn modelId="{D3DBF4E3-33CA-4061-B2FF-0704B921A9AB}" type="presOf" srcId="{2404B18E-BD7B-44B9-B798-8EF1E22B87F4}" destId="{751FE08C-78D5-4957-9972-01AA99A1B3D8}" srcOrd="1" destOrd="0" presId="urn:microsoft.com/office/officeart/2005/8/layout/orgChart1"/>
    <dgm:cxn modelId="{539652E5-D7E2-48D6-AE8B-F77BD280E172}" type="presOf" srcId="{7AEE4F79-3B9A-4058-AA0D-783802DA8623}" destId="{C4D907BA-16BA-4BE4-9117-4CA175C95CA8}" srcOrd="0" destOrd="0" presId="urn:microsoft.com/office/officeart/2005/8/layout/orgChart1"/>
    <dgm:cxn modelId="{CB6253C6-FA89-48F5-B0C4-E12B7ECD2318}" type="presOf" srcId="{2404B18E-BD7B-44B9-B798-8EF1E22B87F4}" destId="{A7603206-FD3F-46A2-8481-8646D969B301}" srcOrd="0" destOrd="0" presId="urn:microsoft.com/office/officeart/2005/8/layout/orgChart1"/>
    <dgm:cxn modelId="{DD76DCE6-1F1D-4A40-BF6A-9F54EC8C575A}" srcId="{14AAB506-FBE1-45EC-BBF7-D0BA5625DAF7}" destId="{E83BE1B3-4121-4260-A05C-AA22EAEA6241}" srcOrd="5" destOrd="0" parTransId="{19F3AD7C-3E05-4831-BDA1-6EBAC9D9F157}" sibTransId="{ED144E2E-D80B-4347-AD4D-679721ADA91E}"/>
    <dgm:cxn modelId="{07DEFEE6-9F4D-4428-9C6B-74F568E2CB8F}" type="presOf" srcId="{17C3FA2F-4FB1-47E6-9E3A-65ADC50223E2}" destId="{BA0D32D4-9BB9-4910-ABC1-68B262694AE1}" srcOrd="0" destOrd="0" presId="urn:microsoft.com/office/officeart/2005/8/layout/orgChart1"/>
    <dgm:cxn modelId="{606204E7-8C35-4D3B-98EA-4C589217BB93}" type="presOf" srcId="{A72076AF-6C2B-4116-B70C-83230768FB2A}" destId="{DC2DFF9D-5316-4448-A535-20A695835139}" srcOrd="0" destOrd="0" presId="urn:microsoft.com/office/officeart/2005/8/layout/orgChart1"/>
    <dgm:cxn modelId="{134EF6E8-DDDE-442A-8EF0-9CDFB9DEE590}" type="presOf" srcId="{6F8E3257-0610-4DDE-8C2E-2E72E269B7A7}" destId="{914AAD06-9DEC-41BB-B001-20386713D395}" srcOrd="0" destOrd="0" presId="urn:microsoft.com/office/officeart/2005/8/layout/orgChart1"/>
    <dgm:cxn modelId="{AC6390CA-8235-4825-893C-33D25DC5949A}" type="presOf" srcId="{1C9C8E69-78BB-4945-9BF4-C343C9F80D2C}" destId="{CC477F63-117E-410E-895A-7194FB3B4F84}" srcOrd="0" destOrd="0" presId="urn:microsoft.com/office/officeart/2005/8/layout/orgChart1"/>
    <dgm:cxn modelId="{7B35A9EB-4B97-4DA8-910C-1B9C06B19563}" srcId="{2D3636FA-74DE-43CB-9D7A-223A69BB8865}" destId="{10E40848-2F15-4E17-BD53-7BA5E02A833D}" srcOrd="7" destOrd="0" parTransId="{CA36498C-3531-4189-AF2A-96C4BB132A05}" sibTransId="{FAADB704-3423-4C76-854B-5810A80E81FE}"/>
    <dgm:cxn modelId="{565CC6EB-3588-436A-A3F3-41E2B3FE4D61}" srcId="{1C9C8E69-78BB-4945-9BF4-C343C9F80D2C}" destId="{A04538B6-F4EA-4027-8FFD-F008309C9BEA}" srcOrd="5" destOrd="0" parTransId="{50F1111E-5C67-4248-A472-3CB54F8924D9}" sibTransId="{0BEE1605-4455-45E7-889A-C970822C2C3D}"/>
    <dgm:cxn modelId="{53DE65CC-B735-4B50-886F-AE2C7398E665}" type="presOf" srcId="{CD3A4C7A-6AB4-46E0-8F38-CCDD295EE6AD}" destId="{54D1074A-9582-426E-8C09-3D03FE380F8D}" srcOrd="0" destOrd="0" presId="urn:microsoft.com/office/officeart/2005/8/layout/orgChart1"/>
    <dgm:cxn modelId="{926D4AED-C939-4DD9-83B0-1DE950907552}" srcId="{2D3636FA-74DE-43CB-9D7A-223A69BB8865}" destId="{64AE1BA1-F5B1-41D4-A4D2-B086D03A1F2C}" srcOrd="3" destOrd="0" parTransId="{C4576F77-88EB-4E96-BD6B-A0FF45A4A697}" sibTransId="{F5DF52E6-2F1A-4271-9DE0-CAE59F137EE0}"/>
    <dgm:cxn modelId="{B886E4ED-B753-47DA-B7D9-5838D4FF9F96}" type="presOf" srcId="{6F9F7BFB-FE6B-4338-823C-09E5BB5FD486}" destId="{EB08AB49-776D-4BF0-A140-50832AB2A0A6}" srcOrd="0" destOrd="0" presId="urn:microsoft.com/office/officeart/2005/8/layout/orgChart1"/>
    <dgm:cxn modelId="{D2E6E7ED-58D7-4034-AB3B-66F292ACC197}" srcId="{22031F1E-D8B6-49BC-A498-32310D2500BD}" destId="{39DA1133-0290-44E1-8F9B-F8D690A02D88}" srcOrd="5" destOrd="0" parTransId="{F353FBFD-F731-4B0D-AA95-514144E664FA}" sibTransId="{4389D840-8BB6-4022-ADF9-43862B760DB8}"/>
    <dgm:cxn modelId="{9A6323CE-A98E-4A75-B4D5-09B9ADD0D204}" srcId="{14AAB506-FBE1-45EC-BBF7-D0BA5625DAF7}" destId="{921EFC19-15F8-4112-BCA3-BFF26E6C8BF7}" srcOrd="0" destOrd="0" parTransId="{2DDE00E9-77D2-40BC-A3E0-533F1D88F915}" sibTransId="{BB5C8A5B-BD12-4EC5-B18E-FCD9655146ED}"/>
    <dgm:cxn modelId="{67AC8ACE-D8B1-4F26-A36C-85E3EEDB0823}" type="presOf" srcId="{14AAB506-FBE1-45EC-BBF7-D0BA5625DAF7}" destId="{54ED03CB-C7DB-4C25-A96D-DF1A5171D3B2}" srcOrd="0" destOrd="0" presId="urn:microsoft.com/office/officeart/2005/8/layout/orgChart1"/>
    <dgm:cxn modelId="{292B98EF-97F0-436E-86C2-115777FA4572}" type="presOf" srcId="{EC0A60EB-28AE-4AB5-B67D-8CBA2293CEA0}" destId="{46D85BE9-0902-4B2F-9950-BE84F2C7E2D5}" srcOrd="1" destOrd="0" presId="urn:microsoft.com/office/officeart/2005/8/layout/orgChart1"/>
    <dgm:cxn modelId="{80EBE5CF-A69B-4CF4-B612-454575B25716}" srcId="{1C9C8E69-78BB-4945-9BF4-C343C9F80D2C}" destId="{2404B18E-BD7B-44B9-B798-8EF1E22B87F4}" srcOrd="0" destOrd="0" parTransId="{AEBF5DBF-C4B3-4C04-B465-25426AA9F8B7}" sibTransId="{BC3DAF9B-8039-4BCF-9F63-14CEC71A98B0}"/>
    <dgm:cxn modelId="{46F81BD1-BF7A-4FD4-801F-231D0FEA96BC}" type="presOf" srcId="{19D88274-4D09-4B04-9F84-14A7ECE128D9}" destId="{0AC02A54-95A3-4205-8FBC-E2129612F52E}" srcOrd="0" destOrd="0" presId="urn:microsoft.com/office/officeart/2005/8/layout/orgChart1"/>
    <dgm:cxn modelId="{981F88F1-5CF9-4669-B898-E2604D5E9166}" type="presOf" srcId="{9789BE6A-ADB5-40F5-8B81-EBC74BF3AF6C}" destId="{5EC38C65-08A7-4426-A9C3-8FA712C92640}" srcOrd="1" destOrd="0" presId="urn:microsoft.com/office/officeart/2005/8/layout/orgChart1"/>
    <dgm:cxn modelId="{D8C5D2D1-A37A-4878-9966-A5B10B0A1EA7}" type="presOf" srcId="{9554BA64-70BA-45DB-8AF0-FDE1F71CCA45}" destId="{D36B8764-612F-44A2-80DC-977E922DC0E5}" srcOrd="1" destOrd="0" presId="urn:microsoft.com/office/officeart/2005/8/layout/orgChart1"/>
    <dgm:cxn modelId="{B1E2D5F1-9796-4CC6-958C-886E6A5C4B2C}" type="presOf" srcId="{8E75B41E-C519-4646-9260-7C011A7566E7}" destId="{8F5EE21F-D246-46AC-9C24-E3F3989B116F}" srcOrd="0" destOrd="0" presId="urn:microsoft.com/office/officeart/2005/8/layout/orgChart1"/>
    <dgm:cxn modelId="{A7DADDF1-42F2-423A-82AF-60DFD0F51D52}" srcId="{8B1F5C82-C32F-4E49-BB36-7A7653381522}" destId="{6CBEC529-3E7E-4CB9-BDEE-65650033382B}" srcOrd="2" destOrd="0" parTransId="{702F6131-6D8F-4FDE-BDC5-077044CA8D72}" sibTransId="{C2CECD6F-6836-4DFC-93E1-197A379A6654}"/>
    <dgm:cxn modelId="{9DDC38F2-F63E-4B65-8098-FA5CAAF0A121}" srcId="{1C9C8E69-78BB-4945-9BF4-C343C9F80D2C}" destId="{EC0A60EB-28AE-4AB5-B67D-8CBA2293CEA0}" srcOrd="3" destOrd="0" parTransId="{4D046FA5-85AA-4ED2-A683-82C85E124591}" sibTransId="{65E03160-7D43-4EBC-A6F2-33AAF3A3C11F}"/>
    <dgm:cxn modelId="{32538AF3-0880-4576-83E3-F26CAD02AC15}" type="presOf" srcId="{D09AE555-7140-47EB-9CF0-CB724B76815C}" destId="{9045E4C1-96FA-4F86-8701-98DEB9B01542}" srcOrd="0" destOrd="0" presId="urn:microsoft.com/office/officeart/2005/8/layout/orgChart1"/>
    <dgm:cxn modelId="{36456ED4-53E9-48A2-9FE6-3396BE12F390}" type="presOf" srcId="{F37EAD3B-42FD-46B3-84A3-D0797F09E62F}" destId="{266A3E0E-71A4-45AB-B716-80C50E7CAAAB}" srcOrd="1" destOrd="0" presId="urn:microsoft.com/office/officeart/2005/8/layout/orgChart1"/>
    <dgm:cxn modelId="{09F954F4-1900-4B25-A26B-D1EDFFB5A7AE}" type="presOf" srcId="{48661B6A-0E08-4F92-A722-926F989B0FA7}" destId="{D2F05CFC-A6BB-43FE-811D-9DB562CB0C9B}" srcOrd="0" destOrd="0" presId="urn:microsoft.com/office/officeart/2005/8/layout/orgChart1"/>
    <dgm:cxn modelId="{3CF04CD5-9F9D-414D-B745-D9A3AF248B17}" type="presOf" srcId="{2D3636FA-74DE-43CB-9D7A-223A69BB8865}" destId="{AC9A54A1-4D50-4660-902D-6BFE236594E2}" srcOrd="1" destOrd="0" presId="urn:microsoft.com/office/officeart/2005/8/layout/orgChart1"/>
    <dgm:cxn modelId="{A14C8DF6-51BC-4A51-B9D6-CED8F9B8CA2F}" type="presOf" srcId="{64AE1BA1-F5B1-41D4-A4D2-B086D03A1F2C}" destId="{20038E58-B589-4E05-94F0-FF156DCFD689}" srcOrd="0" destOrd="0" presId="urn:microsoft.com/office/officeart/2005/8/layout/orgChart1"/>
    <dgm:cxn modelId="{7FFEFBF7-CC72-4738-83F2-BE0E5CB67D6B}" type="presOf" srcId="{10E40848-2F15-4E17-BD53-7BA5E02A833D}" destId="{8A63C228-3FD9-441A-8447-4CA581AA77C5}" srcOrd="0" destOrd="0" presId="urn:microsoft.com/office/officeart/2005/8/layout/orgChart1"/>
    <dgm:cxn modelId="{8C49F8F8-B9CC-428F-A160-E9DC8F688FCC}" type="presOf" srcId="{EAE2A682-5BA0-4EE7-9955-2BF77515AD55}" destId="{1B0DE5A4-4761-4499-B9E3-2291E0CE5E99}" srcOrd="0" destOrd="0" presId="urn:microsoft.com/office/officeart/2005/8/layout/orgChart1"/>
    <dgm:cxn modelId="{E6BF3CFA-4A44-468B-853C-A878B10BA412}" srcId="{2D3636FA-74DE-43CB-9D7A-223A69BB8865}" destId="{E8125187-73FB-42CA-BD43-D69ED9E158A5}" srcOrd="4" destOrd="0" parTransId="{D40837F5-CED1-4B25-9C24-25812E187195}" sibTransId="{3165F0CA-E650-444F-AB99-E31775BDA386}"/>
    <dgm:cxn modelId="{48D54FFA-E8B3-4BC7-B944-0E44D7147A0F}" type="presOf" srcId="{07448136-40E8-45AE-8D1C-F076AEB849F7}" destId="{8A1CB098-7438-4BDF-AA29-31222109E13F}" srcOrd="1" destOrd="0" presId="urn:microsoft.com/office/officeart/2005/8/layout/orgChart1"/>
    <dgm:cxn modelId="{1DECB5DA-8BE6-40F3-8189-7AEA9F9DC0AB}" type="presOf" srcId="{10E40848-2F15-4E17-BD53-7BA5E02A833D}" destId="{90CF078B-7102-4797-A1B8-7193AD9FDD35}" srcOrd="1" destOrd="0" presId="urn:microsoft.com/office/officeart/2005/8/layout/orgChart1"/>
    <dgm:cxn modelId="{B2F9EDFA-1261-4E47-9E90-F39AA2467E17}" type="presOf" srcId="{4B76DBF7-9032-4741-A169-9A1093176645}" destId="{D11F4FC0-CAAA-41F5-A060-ACD9A2625AC3}" srcOrd="0" destOrd="0" presId="urn:microsoft.com/office/officeart/2005/8/layout/orgChart1"/>
    <dgm:cxn modelId="{4FADCDFC-CF73-4FF3-970C-6B8F58783B50}" type="presOf" srcId="{ABB3C2A1-7B98-4488-8A92-EC68B0F96AE4}" destId="{E2811896-2EE8-4ABF-BE8D-D77F7AFBCF1E}" srcOrd="1" destOrd="0" presId="urn:microsoft.com/office/officeart/2005/8/layout/orgChart1"/>
    <dgm:cxn modelId="{3516D0FC-F7E0-4C8E-AF00-C6FE9EA4652C}" type="presOf" srcId="{721C35F7-2194-4AE6-899E-DF8FD7591D14}" destId="{79CE9632-7736-4E30-B754-A75A7E69D9A8}" srcOrd="0" destOrd="0" presId="urn:microsoft.com/office/officeart/2005/8/layout/orgChart1"/>
    <dgm:cxn modelId="{AF98C0FD-634D-42FC-BB20-9258958CF6F8}" type="presOf" srcId="{A6DFD55E-CC2E-44F3-85A3-FB1C90BCF1F7}" destId="{6BF93E82-8981-4AE0-A5ED-0469B7A920B0}" srcOrd="0" destOrd="0" presId="urn:microsoft.com/office/officeart/2005/8/layout/orgChart1"/>
    <dgm:cxn modelId="{AFB2C1DD-11B4-425B-95BE-840D640D623E}" type="presOf" srcId="{9554BA64-70BA-45DB-8AF0-FDE1F71CCA45}" destId="{C20C628F-BFF4-4A1D-8612-3DCE745D5FCD}" srcOrd="0" destOrd="0" presId="urn:microsoft.com/office/officeart/2005/8/layout/orgChart1"/>
    <dgm:cxn modelId="{AA8076FE-575D-4EE9-B611-EEFCE800B6EC}" type="presOf" srcId="{25B71743-10CF-4D53-A1F6-B797BE662607}" destId="{69402B05-ABCF-4F6C-B703-34DBC17D6125}" srcOrd="0" destOrd="0" presId="urn:microsoft.com/office/officeart/2005/8/layout/orgChart1"/>
    <dgm:cxn modelId="{08D2E99F-BEAB-42D2-A030-BA292EDB7222}" type="presOf" srcId="{14AAB506-FBE1-45EC-BBF7-D0BA5625DAF7}" destId="{B9BF3919-584B-4BBC-A8A3-897A6822D94F}" srcOrd="1" destOrd="0" presId="urn:microsoft.com/office/officeart/2005/8/layout/orgChart1"/>
    <dgm:cxn modelId="{9548AE52-D787-46CA-B140-D0B07639BE8C}" type="presParOf" srcId="{09EB9ECF-336C-4FF5-8DC8-FC867EFE8629}" destId="{D2D7A749-9838-4385-9751-2CC91C0F0D4B}" srcOrd="0" destOrd="0" presId="urn:microsoft.com/office/officeart/2005/8/layout/orgChart1"/>
    <dgm:cxn modelId="{B922ED14-4882-447F-ADEC-3A7762C73233}" type="presParOf" srcId="{D2D7A749-9838-4385-9751-2CC91C0F0D4B}" destId="{9B5E38D3-20ED-4BE7-8D76-2E9015F5C1CF}" srcOrd="0" destOrd="0" presId="urn:microsoft.com/office/officeart/2005/8/layout/orgChart1"/>
    <dgm:cxn modelId="{47249455-06A1-481A-9C69-8CB43391237C}" type="presParOf" srcId="{9B5E38D3-20ED-4BE7-8D76-2E9015F5C1CF}" destId="{517A1C58-304B-47E3-8021-B87E29F72B22}" srcOrd="0" destOrd="0" presId="urn:microsoft.com/office/officeart/2005/8/layout/orgChart1"/>
    <dgm:cxn modelId="{C6B156CA-D0F7-4CC8-BFBB-BF8019880ADC}" type="presParOf" srcId="{9B5E38D3-20ED-4BE7-8D76-2E9015F5C1CF}" destId="{071E2F4B-1E57-496F-835D-23F205699CB5}" srcOrd="1" destOrd="0" presId="urn:microsoft.com/office/officeart/2005/8/layout/orgChart1"/>
    <dgm:cxn modelId="{84403644-095E-4D6A-B9CA-813EA50E292F}" type="presParOf" srcId="{D2D7A749-9838-4385-9751-2CC91C0F0D4B}" destId="{627104DD-8C64-4D00-8272-6665C67F7895}" srcOrd="1" destOrd="0" presId="urn:microsoft.com/office/officeart/2005/8/layout/orgChart1"/>
    <dgm:cxn modelId="{F3409122-F9EE-475C-8DA7-30F9CE8E85A6}" type="presParOf" srcId="{627104DD-8C64-4D00-8272-6665C67F7895}" destId="{79CE9632-7736-4E30-B754-A75A7E69D9A8}" srcOrd="0" destOrd="0" presId="urn:microsoft.com/office/officeart/2005/8/layout/orgChart1"/>
    <dgm:cxn modelId="{143E7233-237F-48A1-8655-35DA4643C1B1}" type="presParOf" srcId="{627104DD-8C64-4D00-8272-6665C67F7895}" destId="{6C9C38CA-F20C-4FFB-AFB8-CC1C5C48E681}" srcOrd="1" destOrd="0" presId="urn:microsoft.com/office/officeart/2005/8/layout/orgChart1"/>
    <dgm:cxn modelId="{719C9C9E-865C-4120-84F6-B93DDEB80A94}" type="presParOf" srcId="{6C9C38CA-F20C-4FFB-AFB8-CC1C5C48E681}" destId="{DFEE82D3-1D8A-4076-85FA-F242E4F0DDB0}" srcOrd="0" destOrd="0" presId="urn:microsoft.com/office/officeart/2005/8/layout/orgChart1"/>
    <dgm:cxn modelId="{4FA4D2E5-9F33-47D6-9675-5110B03C7D9A}" type="presParOf" srcId="{DFEE82D3-1D8A-4076-85FA-F242E4F0DDB0}" destId="{CC477F63-117E-410E-895A-7194FB3B4F84}" srcOrd="0" destOrd="0" presId="urn:microsoft.com/office/officeart/2005/8/layout/orgChart1"/>
    <dgm:cxn modelId="{25CBD378-5BF6-4881-A722-03CB3F6ACCF8}" type="presParOf" srcId="{DFEE82D3-1D8A-4076-85FA-F242E4F0DDB0}" destId="{F9333DB2-FFA7-4A7F-88FC-67C74168D549}" srcOrd="1" destOrd="0" presId="urn:microsoft.com/office/officeart/2005/8/layout/orgChart1"/>
    <dgm:cxn modelId="{9B49DD00-DFD1-4257-96A6-B918A049423D}" type="presParOf" srcId="{6C9C38CA-F20C-4FFB-AFB8-CC1C5C48E681}" destId="{1536D9A4-293F-4BA1-8E54-4F51ABF53D07}" srcOrd="1" destOrd="0" presId="urn:microsoft.com/office/officeart/2005/8/layout/orgChart1"/>
    <dgm:cxn modelId="{F247C113-17F8-4F88-995A-8B5D25303DD4}" type="presParOf" srcId="{1536D9A4-293F-4BA1-8E54-4F51ABF53D07}" destId="{5C6B449A-5BDA-46D3-AAE2-048025F6D276}" srcOrd="0" destOrd="0" presId="urn:microsoft.com/office/officeart/2005/8/layout/orgChart1"/>
    <dgm:cxn modelId="{EE734551-0B32-4D67-8C55-DDB37444BED5}" type="presParOf" srcId="{1536D9A4-293F-4BA1-8E54-4F51ABF53D07}" destId="{781D1635-765F-457F-84B8-9254E97E8981}" srcOrd="1" destOrd="0" presId="urn:microsoft.com/office/officeart/2005/8/layout/orgChart1"/>
    <dgm:cxn modelId="{0B528183-0C8E-4DD7-97AF-A2BAACF26B04}" type="presParOf" srcId="{781D1635-765F-457F-84B8-9254E97E8981}" destId="{9999D263-96A0-4EBB-B93E-E5B672CA72A1}" srcOrd="0" destOrd="0" presId="urn:microsoft.com/office/officeart/2005/8/layout/orgChart1"/>
    <dgm:cxn modelId="{0CB29AEF-27B2-40E7-AC6C-C0DB82C417DA}" type="presParOf" srcId="{9999D263-96A0-4EBB-B93E-E5B672CA72A1}" destId="{A7603206-FD3F-46A2-8481-8646D969B301}" srcOrd="0" destOrd="0" presId="urn:microsoft.com/office/officeart/2005/8/layout/orgChart1"/>
    <dgm:cxn modelId="{AC7BAA74-25DE-4BD5-8183-A9BB58FA0E47}" type="presParOf" srcId="{9999D263-96A0-4EBB-B93E-E5B672CA72A1}" destId="{751FE08C-78D5-4957-9972-01AA99A1B3D8}" srcOrd="1" destOrd="0" presId="urn:microsoft.com/office/officeart/2005/8/layout/orgChart1"/>
    <dgm:cxn modelId="{16E2AAA6-794A-4BD7-96C5-9CB48299E272}" type="presParOf" srcId="{781D1635-765F-457F-84B8-9254E97E8981}" destId="{04B0D290-BFDD-4054-9B77-BDA6ABA2B3DD}" srcOrd="1" destOrd="0" presId="urn:microsoft.com/office/officeart/2005/8/layout/orgChart1"/>
    <dgm:cxn modelId="{2BCAEFE8-B87D-4CFC-A346-FC289D3851FC}" type="presParOf" srcId="{781D1635-765F-457F-84B8-9254E97E8981}" destId="{7779593D-5ADB-4C01-B184-4C8DBE17763D}" srcOrd="2" destOrd="0" presId="urn:microsoft.com/office/officeart/2005/8/layout/orgChart1"/>
    <dgm:cxn modelId="{1ADF288F-00E4-4B8C-8400-9DB7E966764F}" type="presParOf" srcId="{1536D9A4-293F-4BA1-8E54-4F51ABF53D07}" destId="{0AC02A54-95A3-4205-8FBC-E2129612F52E}" srcOrd="2" destOrd="0" presId="urn:microsoft.com/office/officeart/2005/8/layout/orgChart1"/>
    <dgm:cxn modelId="{2BF34D40-C21E-4E8C-A2E9-70B495C6984F}" type="presParOf" srcId="{1536D9A4-293F-4BA1-8E54-4F51ABF53D07}" destId="{1C3ED02E-DBA8-475A-895B-6D8980F5BF80}" srcOrd="3" destOrd="0" presId="urn:microsoft.com/office/officeart/2005/8/layout/orgChart1"/>
    <dgm:cxn modelId="{447C2C14-59E8-4A9C-81CE-DB59BCF32A4F}" type="presParOf" srcId="{1C3ED02E-DBA8-475A-895B-6D8980F5BF80}" destId="{A3F3B567-14CC-43A3-BF2F-22CA153BAEDB}" srcOrd="0" destOrd="0" presId="urn:microsoft.com/office/officeart/2005/8/layout/orgChart1"/>
    <dgm:cxn modelId="{4617323F-489A-413A-8C61-6A853CC47D38}" type="presParOf" srcId="{A3F3B567-14CC-43A3-BF2F-22CA153BAEDB}" destId="{BA0D32D4-9BB9-4910-ABC1-68B262694AE1}" srcOrd="0" destOrd="0" presId="urn:microsoft.com/office/officeart/2005/8/layout/orgChart1"/>
    <dgm:cxn modelId="{080CBD5D-FAF1-4109-AD80-6A020F083362}" type="presParOf" srcId="{A3F3B567-14CC-43A3-BF2F-22CA153BAEDB}" destId="{07EC05B7-61FE-4DD0-BF2E-DB1CAA607CFA}" srcOrd="1" destOrd="0" presId="urn:microsoft.com/office/officeart/2005/8/layout/orgChart1"/>
    <dgm:cxn modelId="{1A0D257D-C982-4765-8DA9-99536E22BED0}" type="presParOf" srcId="{1C3ED02E-DBA8-475A-895B-6D8980F5BF80}" destId="{4354F7B2-F8AF-4AD5-81E8-2BA25E5FCF13}" srcOrd="1" destOrd="0" presId="urn:microsoft.com/office/officeart/2005/8/layout/orgChart1"/>
    <dgm:cxn modelId="{329748EA-9758-4371-9575-942E836B912E}" type="presParOf" srcId="{1C3ED02E-DBA8-475A-895B-6D8980F5BF80}" destId="{2219CE6C-0C91-4724-8A21-85AA4224B0CC}" srcOrd="2" destOrd="0" presId="urn:microsoft.com/office/officeart/2005/8/layout/orgChart1"/>
    <dgm:cxn modelId="{81972FC2-B1FC-4FC5-ACDA-8AE651C99E59}" type="presParOf" srcId="{1536D9A4-293F-4BA1-8E54-4F51ABF53D07}" destId="{BC595807-CE69-4D37-BF35-11657EAA241F}" srcOrd="4" destOrd="0" presId="urn:microsoft.com/office/officeart/2005/8/layout/orgChart1"/>
    <dgm:cxn modelId="{51BD8670-8A5C-4E74-ACA6-E32C6989D0E1}" type="presParOf" srcId="{1536D9A4-293F-4BA1-8E54-4F51ABF53D07}" destId="{2C04EE44-D949-4A03-A595-55F2D5031071}" srcOrd="5" destOrd="0" presId="urn:microsoft.com/office/officeart/2005/8/layout/orgChart1"/>
    <dgm:cxn modelId="{C22634E2-1CCB-4605-9D09-776F9E0F999B}" type="presParOf" srcId="{2C04EE44-D949-4A03-A595-55F2D5031071}" destId="{FAAFD55C-1DF4-4BAA-8A31-3BC3888EDD0D}" srcOrd="0" destOrd="0" presId="urn:microsoft.com/office/officeart/2005/8/layout/orgChart1"/>
    <dgm:cxn modelId="{0A7330C7-60A0-4658-BB85-55F1E0101B2F}" type="presParOf" srcId="{FAAFD55C-1DF4-4BAA-8A31-3BC3888EDD0D}" destId="{F64923FB-8EE3-401C-B216-E40E3E9AF79E}" srcOrd="0" destOrd="0" presId="urn:microsoft.com/office/officeart/2005/8/layout/orgChart1"/>
    <dgm:cxn modelId="{BD308672-E8F2-49A5-8766-7EA55AA449EB}" type="presParOf" srcId="{FAAFD55C-1DF4-4BAA-8A31-3BC3888EDD0D}" destId="{6E76C7A8-A5C5-4A04-B4D6-F7AF35D19AF0}" srcOrd="1" destOrd="0" presId="urn:microsoft.com/office/officeart/2005/8/layout/orgChart1"/>
    <dgm:cxn modelId="{1D39596B-3762-45FD-8683-7A97FF252330}" type="presParOf" srcId="{2C04EE44-D949-4A03-A595-55F2D5031071}" destId="{A388E0A1-A8D7-42A8-88C9-72A94DD8BEF4}" srcOrd="1" destOrd="0" presId="urn:microsoft.com/office/officeart/2005/8/layout/orgChart1"/>
    <dgm:cxn modelId="{92730B26-87BD-4584-BEF2-9EFAD2077DCC}" type="presParOf" srcId="{2C04EE44-D949-4A03-A595-55F2D5031071}" destId="{3646099C-22AB-4E75-941F-48E352CC0EEB}" srcOrd="2" destOrd="0" presId="urn:microsoft.com/office/officeart/2005/8/layout/orgChart1"/>
    <dgm:cxn modelId="{1DAC4B4F-03AE-403A-88DB-2E9DB8524A09}" type="presParOf" srcId="{1536D9A4-293F-4BA1-8E54-4F51ABF53D07}" destId="{4C5DDD66-9169-44BB-80B2-B69652F14D3F}" srcOrd="6" destOrd="0" presId="urn:microsoft.com/office/officeart/2005/8/layout/orgChart1"/>
    <dgm:cxn modelId="{77A55D29-8D4B-4BB8-9187-320C6ABA21B1}" type="presParOf" srcId="{1536D9A4-293F-4BA1-8E54-4F51ABF53D07}" destId="{9C4BD68D-19ED-43DF-9551-7DB6B7493C22}" srcOrd="7" destOrd="0" presId="urn:microsoft.com/office/officeart/2005/8/layout/orgChart1"/>
    <dgm:cxn modelId="{464FA929-75F5-487A-A789-7791F9F3680B}" type="presParOf" srcId="{9C4BD68D-19ED-43DF-9551-7DB6B7493C22}" destId="{A21B8653-9F8D-4452-A33D-B52E3FC03E8F}" srcOrd="0" destOrd="0" presId="urn:microsoft.com/office/officeart/2005/8/layout/orgChart1"/>
    <dgm:cxn modelId="{95637797-7147-4ECB-881F-DCC537FDAF13}" type="presParOf" srcId="{A21B8653-9F8D-4452-A33D-B52E3FC03E8F}" destId="{6627860C-3C3B-45C2-9088-B19B7E10EE21}" srcOrd="0" destOrd="0" presId="urn:microsoft.com/office/officeart/2005/8/layout/orgChart1"/>
    <dgm:cxn modelId="{7ECCFB35-E930-46FB-88CE-1FB25C284113}" type="presParOf" srcId="{A21B8653-9F8D-4452-A33D-B52E3FC03E8F}" destId="{46D85BE9-0902-4B2F-9950-BE84F2C7E2D5}" srcOrd="1" destOrd="0" presId="urn:microsoft.com/office/officeart/2005/8/layout/orgChart1"/>
    <dgm:cxn modelId="{90345ED5-DB59-4F53-BBE0-4D91AB3BF7BE}" type="presParOf" srcId="{9C4BD68D-19ED-43DF-9551-7DB6B7493C22}" destId="{23BB4960-6456-4E20-B01A-6CD523E0B9C6}" srcOrd="1" destOrd="0" presId="urn:microsoft.com/office/officeart/2005/8/layout/orgChart1"/>
    <dgm:cxn modelId="{7B4BF7AD-E66F-440B-B565-BD5DDE0CA3A8}" type="presParOf" srcId="{9C4BD68D-19ED-43DF-9551-7DB6B7493C22}" destId="{E9D29187-C65C-453A-9903-C20CDFF28A64}" srcOrd="2" destOrd="0" presId="urn:microsoft.com/office/officeart/2005/8/layout/orgChart1"/>
    <dgm:cxn modelId="{5E3A73C9-B980-45E4-9F3B-E3061CAA1800}" type="presParOf" srcId="{1536D9A4-293F-4BA1-8E54-4F51ABF53D07}" destId="{D7F761C4-B024-4EEE-8BC1-BBC308154E84}" srcOrd="8" destOrd="0" presId="urn:microsoft.com/office/officeart/2005/8/layout/orgChart1"/>
    <dgm:cxn modelId="{08EC9C0A-2C81-4950-AD31-11485578D4C8}" type="presParOf" srcId="{1536D9A4-293F-4BA1-8E54-4F51ABF53D07}" destId="{A2B37CFC-0D10-41AA-A348-F240AE5EB53A}" srcOrd="9" destOrd="0" presId="urn:microsoft.com/office/officeart/2005/8/layout/orgChart1"/>
    <dgm:cxn modelId="{5DB4162B-0021-478C-A38F-B7426A673DB6}" type="presParOf" srcId="{A2B37CFC-0D10-41AA-A348-F240AE5EB53A}" destId="{75E3891F-8FF4-4BB2-B380-29308EC03436}" srcOrd="0" destOrd="0" presId="urn:microsoft.com/office/officeart/2005/8/layout/orgChart1"/>
    <dgm:cxn modelId="{FB5852DA-42C1-47D8-9DA3-FC49F6063AC4}" type="presParOf" srcId="{75E3891F-8FF4-4BB2-B380-29308EC03436}" destId="{1B0DE5A4-4761-4499-B9E3-2291E0CE5E99}" srcOrd="0" destOrd="0" presId="urn:microsoft.com/office/officeart/2005/8/layout/orgChart1"/>
    <dgm:cxn modelId="{940A6ABA-7D9A-4FDD-B66F-BF4DDABBDBAB}" type="presParOf" srcId="{75E3891F-8FF4-4BB2-B380-29308EC03436}" destId="{B72C4286-205E-462C-B776-55ED6C9511BF}" srcOrd="1" destOrd="0" presId="urn:microsoft.com/office/officeart/2005/8/layout/orgChart1"/>
    <dgm:cxn modelId="{CDCEA52D-3B17-41D5-B4D0-46CB8CE7445B}" type="presParOf" srcId="{A2B37CFC-0D10-41AA-A348-F240AE5EB53A}" destId="{F5ECD08A-6ECE-45C0-9C24-6F79FD6EF2E3}" srcOrd="1" destOrd="0" presId="urn:microsoft.com/office/officeart/2005/8/layout/orgChart1"/>
    <dgm:cxn modelId="{0E27679D-BD28-4B17-BE06-FEA94A6F03C1}" type="presParOf" srcId="{A2B37CFC-0D10-41AA-A348-F240AE5EB53A}" destId="{4835B9A2-F62D-45C4-94FA-4E7836AF7D04}" srcOrd="2" destOrd="0" presId="urn:microsoft.com/office/officeart/2005/8/layout/orgChart1"/>
    <dgm:cxn modelId="{644EA3D6-5DD4-4053-8904-8EE81C752C93}" type="presParOf" srcId="{1536D9A4-293F-4BA1-8E54-4F51ABF53D07}" destId="{3718F804-EB29-442A-AD99-DA9746FD7460}" srcOrd="10" destOrd="0" presId="urn:microsoft.com/office/officeart/2005/8/layout/orgChart1"/>
    <dgm:cxn modelId="{E8C693A7-72B2-4935-9C8B-948D857BAC84}" type="presParOf" srcId="{1536D9A4-293F-4BA1-8E54-4F51ABF53D07}" destId="{3F6099AE-836B-49CE-A763-4528593A5697}" srcOrd="11" destOrd="0" presId="urn:microsoft.com/office/officeart/2005/8/layout/orgChart1"/>
    <dgm:cxn modelId="{2A99B9B7-7E6E-4377-B222-658C7DA039D4}" type="presParOf" srcId="{3F6099AE-836B-49CE-A763-4528593A5697}" destId="{8F3B085C-7E25-47B1-98BD-30C285512DDE}" srcOrd="0" destOrd="0" presId="urn:microsoft.com/office/officeart/2005/8/layout/orgChart1"/>
    <dgm:cxn modelId="{3255B303-205B-4921-A56B-0D8E8AA393CF}" type="presParOf" srcId="{8F3B085C-7E25-47B1-98BD-30C285512DDE}" destId="{029E6551-5C75-4716-8485-EA0F304D8181}" srcOrd="0" destOrd="0" presId="urn:microsoft.com/office/officeart/2005/8/layout/orgChart1"/>
    <dgm:cxn modelId="{F2D98548-84B8-4B5F-87E2-CE1DDA576F97}" type="presParOf" srcId="{8F3B085C-7E25-47B1-98BD-30C285512DDE}" destId="{3EE8E1B0-5F35-4BFD-B33A-3577C3BCF681}" srcOrd="1" destOrd="0" presId="urn:microsoft.com/office/officeart/2005/8/layout/orgChart1"/>
    <dgm:cxn modelId="{E384B5B8-BD1B-4576-A463-8040CD203623}" type="presParOf" srcId="{3F6099AE-836B-49CE-A763-4528593A5697}" destId="{FF879378-2A7F-49E1-A8EA-5D46DB676C78}" srcOrd="1" destOrd="0" presId="urn:microsoft.com/office/officeart/2005/8/layout/orgChart1"/>
    <dgm:cxn modelId="{C9FF31A2-8A26-4E82-8648-431B4BB8A280}" type="presParOf" srcId="{3F6099AE-836B-49CE-A763-4528593A5697}" destId="{703C69F9-12E7-4D8B-8CB1-28D225477B62}" srcOrd="2" destOrd="0" presId="urn:microsoft.com/office/officeart/2005/8/layout/orgChart1"/>
    <dgm:cxn modelId="{B55CBDB9-A84C-41F9-926B-57B1574825A1}" type="presParOf" srcId="{1536D9A4-293F-4BA1-8E54-4F51ABF53D07}" destId="{914AAD06-9DEC-41BB-B001-20386713D395}" srcOrd="12" destOrd="0" presId="urn:microsoft.com/office/officeart/2005/8/layout/orgChart1"/>
    <dgm:cxn modelId="{58CFF3F5-3FC8-4A97-A9E3-C8C19CF97331}" type="presParOf" srcId="{1536D9A4-293F-4BA1-8E54-4F51ABF53D07}" destId="{B19EB9C0-6F9C-4237-9007-104E4D5C0E6D}" srcOrd="13" destOrd="0" presId="urn:microsoft.com/office/officeart/2005/8/layout/orgChart1"/>
    <dgm:cxn modelId="{7F9372B3-3D4A-45A5-8A1C-501E38454A80}" type="presParOf" srcId="{B19EB9C0-6F9C-4237-9007-104E4D5C0E6D}" destId="{13A9939A-D783-4DF3-BE42-807761B47EB5}" srcOrd="0" destOrd="0" presId="urn:microsoft.com/office/officeart/2005/8/layout/orgChart1"/>
    <dgm:cxn modelId="{C9C1EE26-6665-46AC-A25B-E769C69A8015}" type="presParOf" srcId="{13A9939A-D783-4DF3-BE42-807761B47EB5}" destId="{47625F78-8F22-455C-ACBC-F35B318D38BE}" srcOrd="0" destOrd="0" presId="urn:microsoft.com/office/officeart/2005/8/layout/orgChart1"/>
    <dgm:cxn modelId="{A1D2D2B0-A512-4E95-8BA9-6C84C49695D1}" type="presParOf" srcId="{13A9939A-D783-4DF3-BE42-807761B47EB5}" destId="{0465B531-5C4D-451C-AC2A-7B106BDF4B1C}" srcOrd="1" destOrd="0" presId="urn:microsoft.com/office/officeart/2005/8/layout/orgChart1"/>
    <dgm:cxn modelId="{12ECEFC7-B239-424F-A262-D91FD9BC130E}" type="presParOf" srcId="{B19EB9C0-6F9C-4237-9007-104E4D5C0E6D}" destId="{2F7E8822-D635-4A4B-9B34-4C85B0BC6986}" srcOrd="1" destOrd="0" presId="urn:microsoft.com/office/officeart/2005/8/layout/orgChart1"/>
    <dgm:cxn modelId="{014A7FBA-585C-4A3E-B8E9-AC9E346F0F86}" type="presParOf" srcId="{B19EB9C0-6F9C-4237-9007-104E4D5C0E6D}" destId="{FF8FF52B-B088-4C09-B537-3237A6B7E41F}" srcOrd="2" destOrd="0" presId="urn:microsoft.com/office/officeart/2005/8/layout/orgChart1"/>
    <dgm:cxn modelId="{3C951D11-8FAF-4B8E-8543-0E84EB13F65E}" type="presParOf" srcId="{6C9C38CA-F20C-4FFB-AFB8-CC1C5C48E681}" destId="{74F2DB1D-BA0C-4D1A-9F97-5666BF6533D9}" srcOrd="2" destOrd="0" presId="urn:microsoft.com/office/officeart/2005/8/layout/orgChart1"/>
    <dgm:cxn modelId="{E61B59AE-2FC3-4FAB-8499-2C55819892E6}" type="presParOf" srcId="{627104DD-8C64-4D00-8272-6665C67F7895}" destId="{250D2BAB-32AA-428E-B8F8-0D6175EB1F85}" srcOrd="2" destOrd="0" presId="urn:microsoft.com/office/officeart/2005/8/layout/orgChart1"/>
    <dgm:cxn modelId="{915B9CAC-8339-46F5-9E22-E9ECDBC919D8}" type="presParOf" srcId="{627104DD-8C64-4D00-8272-6665C67F7895}" destId="{8AAB77AE-233D-48C6-B2A9-97CF8AA6ACF1}" srcOrd="3" destOrd="0" presId="urn:microsoft.com/office/officeart/2005/8/layout/orgChart1"/>
    <dgm:cxn modelId="{10AD4E67-D188-4E36-B1A5-5BF961A1C007}" type="presParOf" srcId="{8AAB77AE-233D-48C6-B2A9-97CF8AA6ACF1}" destId="{8FAA5A8D-B5F6-4C2E-B82E-939F6A0B788F}" srcOrd="0" destOrd="0" presId="urn:microsoft.com/office/officeart/2005/8/layout/orgChart1"/>
    <dgm:cxn modelId="{9BB1423E-49DD-4E22-AB23-C99B4B504E83}" type="presParOf" srcId="{8FAA5A8D-B5F6-4C2E-B82E-939F6A0B788F}" destId="{54ED03CB-C7DB-4C25-A96D-DF1A5171D3B2}" srcOrd="0" destOrd="0" presId="urn:microsoft.com/office/officeart/2005/8/layout/orgChart1"/>
    <dgm:cxn modelId="{7877ADF3-6A92-42CC-87F4-CFC6A7BF30C1}" type="presParOf" srcId="{8FAA5A8D-B5F6-4C2E-B82E-939F6A0B788F}" destId="{B9BF3919-584B-4BBC-A8A3-897A6822D94F}" srcOrd="1" destOrd="0" presId="urn:microsoft.com/office/officeart/2005/8/layout/orgChart1"/>
    <dgm:cxn modelId="{2D3BD7D6-E86A-43CF-9228-D5C600FDFDD7}" type="presParOf" srcId="{8AAB77AE-233D-48C6-B2A9-97CF8AA6ACF1}" destId="{9A2DE3A0-6C47-462C-9352-0705BDD6487C}" srcOrd="1" destOrd="0" presId="urn:microsoft.com/office/officeart/2005/8/layout/orgChart1"/>
    <dgm:cxn modelId="{4E71CE12-DFB6-41A6-A5E6-BEE22A4F5BD3}" type="presParOf" srcId="{9A2DE3A0-6C47-462C-9352-0705BDD6487C}" destId="{F7A48348-625A-4C6D-A128-C6059C7E903B}" srcOrd="0" destOrd="0" presId="urn:microsoft.com/office/officeart/2005/8/layout/orgChart1"/>
    <dgm:cxn modelId="{E21F7287-A49A-4D69-B3CE-0267A7F517EB}" type="presParOf" srcId="{9A2DE3A0-6C47-462C-9352-0705BDD6487C}" destId="{927E43A8-8F8B-47E1-8134-7F24C1A27E60}" srcOrd="1" destOrd="0" presId="urn:microsoft.com/office/officeart/2005/8/layout/orgChart1"/>
    <dgm:cxn modelId="{43044004-658D-437E-9249-6A70767403F3}" type="presParOf" srcId="{927E43A8-8F8B-47E1-8134-7F24C1A27E60}" destId="{53F03BBE-882D-45D1-B184-20917DF9B69E}" srcOrd="0" destOrd="0" presId="urn:microsoft.com/office/officeart/2005/8/layout/orgChart1"/>
    <dgm:cxn modelId="{1DD9DA40-A0B4-42DE-B841-9096E4790A86}" type="presParOf" srcId="{53F03BBE-882D-45D1-B184-20917DF9B69E}" destId="{43F1AE5B-BB3D-42B4-9D49-5634B76EB7D4}" srcOrd="0" destOrd="0" presId="urn:microsoft.com/office/officeart/2005/8/layout/orgChart1"/>
    <dgm:cxn modelId="{C0B3EA17-9C87-498F-A288-071877DB0E38}" type="presParOf" srcId="{53F03BBE-882D-45D1-B184-20917DF9B69E}" destId="{3552094A-B239-4F7A-9D38-F8B9527D63A5}" srcOrd="1" destOrd="0" presId="urn:microsoft.com/office/officeart/2005/8/layout/orgChart1"/>
    <dgm:cxn modelId="{D1A9DB35-BE26-46D2-BA86-C39C138DA013}" type="presParOf" srcId="{927E43A8-8F8B-47E1-8134-7F24C1A27E60}" destId="{7EC58733-1188-4684-B2ED-AED4CFD82DB1}" srcOrd="1" destOrd="0" presId="urn:microsoft.com/office/officeart/2005/8/layout/orgChart1"/>
    <dgm:cxn modelId="{69C6E866-9265-443F-B4CA-7D481BF6BD61}" type="presParOf" srcId="{927E43A8-8F8B-47E1-8134-7F24C1A27E60}" destId="{D3866641-1725-4C75-892E-72682051FD4E}" srcOrd="2" destOrd="0" presId="urn:microsoft.com/office/officeart/2005/8/layout/orgChart1"/>
    <dgm:cxn modelId="{2B417190-26D0-44E4-9F13-CEA3D3AC6C51}" type="presParOf" srcId="{9A2DE3A0-6C47-462C-9352-0705BDD6487C}" destId="{8399E947-D553-4ACF-816F-EF37B2AD0DF8}" srcOrd="2" destOrd="0" presId="urn:microsoft.com/office/officeart/2005/8/layout/orgChart1"/>
    <dgm:cxn modelId="{EB011C04-6BD9-4BC2-B92B-CF7BFCAEC9BA}" type="presParOf" srcId="{9A2DE3A0-6C47-462C-9352-0705BDD6487C}" destId="{928D8473-40D7-40BB-8829-E1E245967661}" srcOrd="3" destOrd="0" presId="urn:microsoft.com/office/officeart/2005/8/layout/orgChart1"/>
    <dgm:cxn modelId="{1D58C385-3BCF-4A16-9EA7-F334E20CF1C3}" type="presParOf" srcId="{928D8473-40D7-40BB-8829-E1E245967661}" destId="{52F0C77C-520D-44F8-BB6D-D71CCDEC6D92}" srcOrd="0" destOrd="0" presId="urn:microsoft.com/office/officeart/2005/8/layout/orgChart1"/>
    <dgm:cxn modelId="{1BFDBECA-FB68-4412-8ECD-A33BD10986C1}" type="presParOf" srcId="{52F0C77C-520D-44F8-BB6D-D71CCDEC6D92}" destId="{E2F11CA8-FFCF-4A83-AF4B-BD17112A371D}" srcOrd="0" destOrd="0" presId="urn:microsoft.com/office/officeart/2005/8/layout/orgChart1"/>
    <dgm:cxn modelId="{C99E8AAB-F940-437A-9385-D332B6358C5C}" type="presParOf" srcId="{52F0C77C-520D-44F8-BB6D-D71CCDEC6D92}" destId="{AA02B034-165A-4518-8C34-9C559AA5FD2F}" srcOrd="1" destOrd="0" presId="urn:microsoft.com/office/officeart/2005/8/layout/orgChart1"/>
    <dgm:cxn modelId="{FB13B596-9CCE-4858-8127-E202750002A2}" type="presParOf" srcId="{928D8473-40D7-40BB-8829-E1E245967661}" destId="{DF5E1877-1028-4A17-ADCA-C868AA18AF0F}" srcOrd="1" destOrd="0" presId="urn:microsoft.com/office/officeart/2005/8/layout/orgChart1"/>
    <dgm:cxn modelId="{57290167-F939-41A2-9A40-E282A4150FFC}" type="presParOf" srcId="{928D8473-40D7-40BB-8829-E1E245967661}" destId="{9DF04036-8563-4AEB-805D-62D58250146B}" srcOrd="2" destOrd="0" presId="urn:microsoft.com/office/officeart/2005/8/layout/orgChart1"/>
    <dgm:cxn modelId="{6916912F-B4F3-49FC-80C7-09C1EE544308}" type="presParOf" srcId="{9A2DE3A0-6C47-462C-9352-0705BDD6487C}" destId="{A9C87F63-59C0-453D-8234-39070660F6BE}" srcOrd="4" destOrd="0" presId="urn:microsoft.com/office/officeart/2005/8/layout/orgChart1"/>
    <dgm:cxn modelId="{1E1741BB-BBDC-48CF-82F6-0D13163C0CF3}" type="presParOf" srcId="{9A2DE3A0-6C47-462C-9352-0705BDD6487C}" destId="{1890E7F6-F4B1-4503-A5E6-6DC0C12BF0FF}" srcOrd="5" destOrd="0" presId="urn:microsoft.com/office/officeart/2005/8/layout/orgChart1"/>
    <dgm:cxn modelId="{D8B2701D-F24F-458F-A68C-E69E3209FB62}" type="presParOf" srcId="{1890E7F6-F4B1-4503-A5E6-6DC0C12BF0FF}" destId="{B85FEE7F-BC6C-4706-A511-B3885A142335}" srcOrd="0" destOrd="0" presId="urn:microsoft.com/office/officeart/2005/8/layout/orgChart1"/>
    <dgm:cxn modelId="{C79D81DF-D9FC-43A8-8752-7E1C1FFCCFAB}" type="presParOf" srcId="{B85FEE7F-BC6C-4706-A511-B3885A142335}" destId="{00D41F4D-D9E9-4C49-814E-FE0406963D5F}" srcOrd="0" destOrd="0" presId="urn:microsoft.com/office/officeart/2005/8/layout/orgChart1"/>
    <dgm:cxn modelId="{8D844D32-1E2D-4A85-8460-1CCF2ECFC4F6}" type="presParOf" srcId="{B85FEE7F-BC6C-4706-A511-B3885A142335}" destId="{B467E568-852A-4B8A-AF0D-7C5B122DCE1C}" srcOrd="1" destOrd="0" presId="urn:microsoft.com/office/officeart/2005/8/layout/orgChart1"/>
    <dgm:cxn modelId="{FB27504B-9AA9-482B-83A0-66CEAB04B094}" type="presParOf" srcId="{1890E7F6-F4B1-4503-A5E6-6DC0C12BF0FF}" destId="{91CF1079-B58A-4581-8B77-447A61575873}" srcOrd="1" destOrd="0" presId="urn:microsoft.com/office/officeart/2005/8/layout/orgChart1"/>
    <dgm:cxn modelId="{00943699-34B5-45AE-B3D6-BD4FA2D0AA80}" type="presParOf" srcId="{1890E7F6-F4B1-4503-A5E6-6DC0C12BF0FF}" destId="{C791029A-BA4F-4F66-A8C0-F67733A7998C}" srcOrd="2" destOrd="0" presId="urn:microsoft.com/office/officeart/2005/8/layout/orgChart1"/>
    <dgm:cxn modelId="{805A7A0F-7C71-4DE7-9EB3-A8CC5A5DADFA}" type="presParOf" srcId="{9A2DE3A0-6C47-462C-9352-0705BDD6487C}" destId="{F2205A46-C17F-416C-B658-1F1FB1DD6990}" srcOrd="6" destOrd="0" presId="urn:microsoft.com/office/officeart/2005/8/layout/orgChart1"/>
    <dgm:cxn modelId="{AAE3A4B6-6A47-45A3-9A39-EFE057728F51}" type="presParOf" srcId="{9A2DE3A0-6C47-462C-9352-0705BDD6487C}" destId="{00169437-C9BF-4102-8731-AE1F4292946D}" srcOrd="7" destOrd="0" presId="urn:microsoft.com/office/officeart/2005/8/layout/orgChart1"/>
    <dgm:cxn modelId="{73B17F06-C6CF-4E6C-A77B-BA6B505BD723}" type="presParOf" srcId="{00169437-C9BF-4102-8731-AE1F4292946D}" destId="{17F972DF-3695-42CA-A358-33CEACD4652E}" srcOrd="0" destOrd="0" presId="urn:microsoft.com/office/officeart/2005/8/layout/orgChart1"/>
    <dgm:cxn modelId="{57BEE103-0CB3-4067-9C3B-D9A35C394FB6}" type="presParOf" srcId="{17F972DF-3695-42CA-A358-33CEACD4652E}" destId="{69402B05-ABCF-4F6C-B703-34DBC17D6125}" srcOrd="0" destOrd="0" presId="urn:microsoft.com/office/officeart/2005/8/layout/orgChart1"/>
    <dgm:cxn modelId="{68F6313B-7CC3-430A-B875-18A29DF57D65}" type="presParOf" srcId="{17F972DF-3695-42CA-A358-33CEACD4652E}" destId="{DFD0889A-6636-4887-BBC1-9346D3F74D5B}" srcOrd="1" destOrd="0" presId="urn:microsoft.com/office/officeart/2005/8/layout/orgChart1"/>
    <dgm:cxn modelId="{F780DB10-095C-43DE-A7A1-7BBE8236E43B}" type="presParOf" srcId="{00169437-C9BF-4102-8731-AE1F4292946D}" destId="{01262BD6-69F7-4CEE-9BDC-EA80C908A66D}" srcOrd="1" destOrd="0" presId="urn:microsoft.com/office/officeart/2005/8/layout/orgChart1"/>
    <dgm:cxn modelId="{3B5EE1DA-4206-4F82-A9A5-A56F83726D41}" type="presParOf" srcId="{00169437-C9BF-4102-8731-AE1F4292946D}" destId="{3846E609-4482-4127-98BC-D4218BA885D7}" srcOrd="2" destOrd="0" presId="urn:microsoft.com/office/officeart/2005/8/layout/orgChart1"/>
    <dgm:cxn modelId="{ADE02C2A-4BEA-48F7-BBCD-BA5196617BD9}" type="presParOf" srcId="{9A2DE3A0-6C47-462C-9352-0705BDD6487C}" destId="{AB3FA656-2BC9-4E29-96C2-B00B59147FD1}" srcOrd="8" destOrd="0" presId="urn:microsoft.com/office/officeart/2005/8/layout/orgChart1"/>
    <dgm:cxn modelId="{8AC3AF9F-0AD3-4B15-B2D8-BAB20AE28FBB}" type="presParOf" srcId="{9A2DE3A0-6C47-462C-9352-0705BDD6487C}" destId="{77EE8396-C0A3-4002-A99C-052874690152}" srcOrd="9" destOrd="0" presId="urn:microsoft.com/office/officeart/2005/8/layout/orgChart1"/>
    <dgm:cxn modelId="{07A950CA-2861-4D22-8952-4771BCB7E24D}" type="presParOf" srcId="{77EE8396-C0A3-4002-A99C-052874690152}" destId="{6FF42E14-BC79-4DA4-9366-694D9534BE1C}" srcOrd="0" destOrd="0" presId="urn:microsoft.com/office/officeart/2005/8/layout/orgChart1"/>
    <dgm:cxn modelId="{412AC59F-9149-42F6-830F-633CD7A12B5C}" type="presParOf" srcId="{6FF42E14-BC79-4DA4-9366-694D9534BE1C}" destId="{56D21133-8FAD-4341-BC26-E95A4CF7826F}" srcOrd="0" destOrd="0" presId="urn:microsoft.com/office/officeart/2005/8/layout/orgChart1"/>
    <dgm:cxn modelId="{43009B5D-312A-4C9E-B667-D4604F4E3D05}" type="presParOf" srcId="{6FF42E14-BC79-4DA4-9366-694D9534BE1C}" destId="{C502C198-1898-4F5E-96D8-A1170137201B}" srcOrd="1" destOrd="0" presId="urn:microsoft.com/office/officeart/2005/8/layout/orgChart1"/>
    <dgm:cxn modelId="{49ADE9A7-B4ED-4B57-9701-8181C2A08ABE}" type="presParOf" srcId="{77EE8396-C0A3-4002-A99C-052874690152}" destId="{4A9D7041-2711-4054-A752-A1A8724A2169}" srcOrd="1" destOrd="0" presId="urn:microsoft.com/office/officeart/2005/8/layout/orgChart1"/>
    <dgm:cxn modelId="{89478C01-D69C-4342-AF8A-87DC80368FD2}" type="presParOf" srcId="{77EE8396-C0A3-4002-A99C-052874690152}" destId="{4491F538-2B09-40BD-B3DF-66919B593D68}" srcOrd="2" destOrd="0" presId="urn:microsoft.com/office/officeart/2005/8/layout/orgChart1"/>
    <dgm:cxn modelId="{0AC090AB-CD0C-4242-BA67-FD2191315AC7}" type="presParOf" srcId="{9A2DE3A0-6C47-462C-9352-0705BDD6487C}" destId="{676CD52D-3AF9-4476-BC5A-CACF3AAD7FD8}" srcOrd="10" destOrd="0" presId="urn:microsoft.com/office/officeart/2005/8/layout/orgChart1"/>
    <dgm:cxn modelId="{4C671604-D9C2-49CD-9B86-5F7B5480D1CC}" type="presParOf" srcId="{9A2DE3A0-6C47-462C-9352-0705BDD6487C}" destId="{BA3059B8-680C-451C-9AF1-84B1E4FE718F}" srcOrd="11" destOrd="0" presId="urn:microsoft.com/office/officeart/2005/8/layout/orgChart1"/>
    <dgm:cxn modelId="{1ED119B7-1227-4634-BB32-72C699476396}" type="presParOf" srcId="{BA3059B8-680C-451C-9AF1-84B1E4FE718F}" destId="{9431025A-221C-4E94-9702-55630B2CD584}" srcOrd="0" destOrd="0" presId="urn:microsoft.com/office/officeart/2005/8/layout/orgChart1"/>
    <dgm:cxn modelId="{E5F07384-3554-42A6-8CB4-A6DB9715FA2B}" type="presParOf" srcId="{9431025A-221C-4E94-9702-55630B2CD584}" destId="{9F120A4D-0171-446C-9D37-CC170305BD57}" srcOrd="0" destOrd="0" presId="urn:microsoft.com/office/officeart/2005/8/layout/orgChart1"/>
    <dgm:cxn modelId="{E76DA7E4-B5D8-4BCE-BD42-7EC636D5B9F5}" type="presParOf" srcId="{9431025A-221C-4E94-9702-55630B2CD584}" destId="{E7E782B1-6F41-4259-AB3C-50ACCA8E81AF}" srcOrd="1" destOrd="0" presId="urn:microsoft.com/office/officeart/2005/8/layout/orgChart1"/>
    <dgm:cxn modelId="{131C7A25-53A3-4617-BDBB-84FDDB51E7C6}" type="presParOf" srcId="{BA3059B8-680C-451C-9AF1-84B1E4FE718F}" destId="{551F0614-8D8B-4C84-8A66-8DA4966CFB0C}" srcOrd="1" destOrd="0" presId="urn:microsoft.com/office/officeart/2005/8/layout/orgChart1"/>
    <dgm:cxn modelId="{AEB38725-2BE9-4DFC-BE26-C5AB2F94B5EA}" type="presParOf" srcId="{BA3059B8-680C-451C-9AF1-84B1E4FE718F}" destId="{73D453DD-6999-455C-B5DB-8C659FDE11E5}" srcOrd="2" destOrd="0" presId="urn:microsoft.com/office/officeart/2005/8/layout/orgChart1"/>
    <dgm:cxn modelId="{86330884-01D1-4CE1-87FA-9D4EA2D8CE83}" type="presParOf" srcId="{9A2DE3A0-6C47-462C-9352-0705BDD6487C}" destId="{DC2DFF9D-5316-4448-A535-20A695835139}" srcOrd="12" destOrd="0" presId="urn:microsoft.com/office/officeart/2005/8/layout/orgChart1"/>
    <dgm:cxn modelId="{E82B543B-C7D0-4A99-92F4-52FBCE05C2F4}" type="presParOf" srcId="{9A2DE3A0-6C47-462C-9352-0705BDD6487C}" destId="{349C6371-440A-4309-9A01-0DFDB1D2F8BA}" srcOrd="13" destOrd="0" presId="urn:microsoft.com/office/officeart/2005/8/layout/orgChart1"/>
    <dgm:cxn modelId="{DE6A90C1-B553-4E8C-96DA-CA6194C8439C}" type="presParOf" srcId="{349C6371-440A-4309-9A01-0DFDB1D2F8BA}" destId="{3783554D-A7DF-483D-A047-DEDA4277F067}" srcOrd="0" destOrd="0" presId="urn:microsoft.com/office/officeart/2005/8/layout/orgChart1"/>
    <dgm:cxn modelId="{CC44713C-C734-43FA-81C5-BC074EB7B269}" type="presParOf" srcId="{3783554D-A7DF-483D-A047-DEDA4277F067}" destId="{328B1011-9942-44CB-BEED-50395E834EB5}" srcOrd="0" destOrd="0" presId="urn:microsoft.com/office/officeart/2005/8/layout/orgChart1"/>
    <dgm:cxn modelId="{937E2F23-6EB1-4248-98C1-B8E5FD5A8675}" type="presParOf" srcId="{3783554D-A7DF-483D-A047-DEDA4277F067}" destId="{FA80AC97-1C68-4C1B-B306-E4A79712A85D}" srcOrd="1" destOrd="0" presId="urn:microsoft.com/office/officeart/2005/8/layout/orgChart1"/>
    <dgm:cxn modelId="{CC13C0BF-C1A1-49D5-B682-0A482F38ED8C}" type="presParOf" srcId="{349C6371-440A-4309-9A01-0DFDB1D2F8BA}" destId="{2155D23C-9921-4B4C-BB5A-3BF0DB7B249D}" srcOrd="1" destOrd="0" presId="urn:microsoft.com/office/officeart/2005/8/layout/orgChart1"/>
    <dgm:cxn modelId="{8BEB7F51-9698-4295-85E7-269232D434D2}" type="presParOf" srcId="{349C6371-440A-4309-9A01-0DFDB1D2F8BA}" destId="{1D554944-AFB7-4962-B50C-2AF37FBBFE23}" srcOrd="2" destOrd="0" presId="urn:microsoft.com/office/officeart/2005/8/layout/orgChart1"/>
    <dgm:cxn modelId="{3EC22141-99CF-46D7-96C2-10ADBE78D60F}" type="presParOf" srcId="{8AAB77AE-233D-48C6-B2A9-97CF8AA6ACF1}" destId="{6A3ADDE5-2C6F-4FE4-8898-EECEEB06C068}" srcOrd="2" destOrd="0" presId="urn:microsoft.com/office/officeart/2005/8/layout/orgChart1"/>
    <dgm:cxn modelId="{24C78454-03EC-43ED-B5CA-165FC7179738}" type="presParOf" srcId="{627104DD-8C64-4D00-8272-6665C67F7895}" destId="{9DA80FCB-023F-474A-81A1-02808D76DC6C}" srcOrd="4" destOrd="0" presId="urn:microsoft.com/office/officeart/2005/8/layout/orgChart1"/>
    <dgm:cxn modelId="{8216CCE9-DB7B-499F-B7C4-B6A0BDBB8AF1}" type="presParOf" srcId="{627104DD-8C64-4D00-8272-6665C67F7895}" destId="{576752FD-52F0-4266-8A5E-C8DFD340FAD0}" srcOrd="5" destOrd="0" presId="urn:microsoft.com/office/officeart/2005/8/layout/orgChart1"/>
    <dgm:cxn modelId="{056D487B-7EAE-4559-AB48-FBFCD7A43F54}" type="presParOf" srcId="{576752FD-52F0-4266-8A5E-C8DFD340FAD0}" destId="{60AA67DA-D3CA-4769-B241-DDC9D0E3D12F}" srcOrd="0" destOrd="0" presId="urn:microsoft.com/office/officeart/2005/8/layout/orgChart1"/>
    <dgm:cxn modelId="{2EAFAE6B-BBB8-499F-808F-A426B7EF5C56}" type="presParOf" srcId="{60AA67DA-D3CA-4769-B241-DDC9D0E3D12F}" destId="{DF6EF32C-069F-478F-8E8A-4892D4DAC84C}" srcOrd="0" destOrd="0" presId="urn:microsoft.com/office/officeart/2005/8/layout/orgChart1"/>
    <dgm:cxn modelId="{3B682FF2-F6AC-4B34-AA59-6864D63816D9}" type="presParOf" srcId="{60AA67DA-D3CA-4769-B241-DDC9D0E3D12F}" destId="{0AB0D5F9-3EED-41CC-898D-AE8B7644DF73}" srcOrd="1" destOrd="0" presId="urn:microsoft.com/office/officeart/2005/8/layout/orgChart1"/>
    <dgm:cxn modelId="{1E35D99F-4A24-4F3B-B60A-E7E3C004AFDE}" type="presParOf" srcId="{576752FD-52F0-4266-8A5E-C8DFD340FAD0}" destId="{95BD87DE-B10C-44AC-BECE-CF7BD9D6B4A8}" srcOrd="1" destOrd="0" presId="urn:microsoft.com/office/officeart/2005/8/layout/orgChart1"/>
    <dgm:cxn modelId="{084FCC54-FAAB-419F-9853-E5825165BCC5}" type="presParOf" srcId="{95BD87DE-B10C-44AC-BECE-CF7BD9D6B4A8}" destId="{B811EF95-1C80-418D-AD72-F32B6D5EA730}" srcOrd="0" destOrd="0" presId="urn:microsoft.com/office/officeart/2005/8/layout/orgChart1"/>
    <dgm:cxn modelId="{7B22A646-3708-4FC7-BE87-940256F2422F}" type="presParOf" srcId="{95BD87DE-B10C-44AC-BECE-CF7BD9D6B4A8}" destId="{17A72BE3-3A67-4AAB-B25B-9954842483EF}" srcOrd="1" destOrd="0" presId="urn:microsoft.com/office/officeart/2005/8/layout/orgChart1"/>
    <dgm:cxn modelId="{00240086-81E5-4AD4-AA40-1DA934791972}" type="presParOf" srcId="{17A72BE3-3A67-4AAB-B25B-9954842483EF}" destId="{DD6796E6-A585-4DE3-AD4F-ABC508E41143}" srcOrd="0" destOrd="0" presId="urn:microsoft.com/office/officeart/2005/8/layout/orgChart1"/>
    <dgm:cxn modelId="{0093953F-814E-4EC9-9220-C7FC5C1D943E}" type="presParOf" srcId="{DD6796E6-A585-4DE3-AD4F-ABC508E41143}" destId="{EB08AB49-776D-4BF0-A140-50832AB2A0A6}" srcOrd="0" destOrd="0" presId="urn:microsoft.com/office/officeart/2005/8/layout/orgChart1"/>
    <dgm:cxn modelId="{6F02C859-B56F-44DF-8EEB-07738893A48E}" type="presParOf" srcId="{DD6796E6-A585-4DE3-AD4F-ABC508E41143}" destId="{27FA3E93-D02A-4F30-9FE8-E0FDF1B03362}" srcOrd="1" destOrd="0" presId="urn:microsoft.com/office/officeart/2005/8/layout/orgChart1"/>
    <dgm:cxn modelId="{1B66EC32-8401-4505-8932-9AD520A53CD4}" type="presParOf" srcId="{17A72BE3-3A67-4AAB-B25B-9954842483EF}" destId="{5F94D7B9-1182-45EE-8166-86DD31F943B8}" srcOrd="1" destOrd="0" presId="urn:microsoft.com/office/officeart/2005/8/layout/orgChart1"/>
    <dgm:cxn modelId="{17AFA64C-AC4F-4EF5-8D3B-3194914BBDB3}" type="presParOf" srcId="{17A72BE3-3A67-4AAB-B25B-9954842483EF}" destId="{AF69FD35-27AC-4238-8089-C1C37A04C51F}" srcOrd="2" destOrd="0" presId="urn:microsoft.com/office/officeart/2005/8/layout/orgChart1"/>
    <dgm:cxn modelId="{333A3025-046F-4FDB-B93A-6708CCD9E154}" type="presParOf" srcId="{95BD87DE-B10C-44AC-BECE-CF7BD9D6B4A8}" destId="{0E9EE25A-170F-442F-A592-5C7DA54CE02F}" srcOrd="2" destOrd="0" presId="urn:microsoft.com/office/officeart/2005/8/layout/orgChart1"/>
    <dgm:cxn modelId="{22610410-8A57-4EFB-89CF-91DD430CEBC4}" type="presParOf" srcId="{95BD87DE-B10C-44AC-BECE-CF7BD9D6B4A8}" destId="{273A7853-277B-4048-92E9-021F13E97F32}" srcOrd="3" destOrd="0" presId="urn:microsoft.com/office/officeart/2005/8/layout/orgChart1"/>
    <dgm:cxn modelId="{1310644E-C0A1-4F7F-9215-BAD545542298}" type="presParOf" srcId="{273A7853-277B-4048-92E9-021F13E97F32}" destId="{E2BBDDB1-BFBE-41D7-B976-49AACEDDF009}" srcOrd="0" destOrd="0" presId="urn:microsoft.com/office/officeart/2005/8/layout/orgChart1"/>
    <dgm:cxn modelId="{7185258D-F330-4A70-A7AD-8383A2A5234E}" type="presParOf" srcId="{E2BBDDB1-BFBE-41D7-B976-49AACEDDF009}" destId="{A47B303C-F60F-4433-9AEC-A1CDBA944757}" srcOrd="0" destOrd="0" presId="urn:microsoft.com/office/officeart/2005/8/layout/orgChart1"/>
    <dgm:cxn modelId="{4855451A-3A52-4D39-A8AC-5D7EA812295F}" type="presParOf" srcId="{E2BBDDB1-BFBE-41D7-B976-49AACEDDF009}" destId="{00294E96-E70C-43EA-A43A-DDCEAABA980B}" srcOrd="1" destOrd="0" presId="urn:microsoft.com/office/officeart/2005/8/layout/orgChart1"/>
    <dgm:cxn modelId="{806A0C88-C169-41BB-97F9-88D0C66ADB77}" type="presParOf" srcId="{273A7853-277B-4048-92E9-021F13E97F32}" destId="{7B344F4D-8F60-43F6-9ABE-95576109DAFF}" srcOrd="1" destOrd="0" presId="urn:microsoft.com/office/officeart/2005/8/layout/orgChart1"/>
    <dgm:cxn modelId="{BE4D2E91-F684-481F-8449-612EEFAD8E11}" type="presParOf" srcId="{273A7853-277B-4048-92E9-021F13E97F32}" destId="{4CB532E1-2A34-4274-AC3F-C6D025374987}" srcOrd="2" destOrd="0" presId="urn:microsoft.com/office/officeart/2005/8/layout/orgChart1"/>
    <dgm:cxn modelId="{11131228-7250-4C66-8BF4-5664E01EC686}" type="presParOf" srcId="{95BD87DE-B10C-44AC-BECE-CF7BD9D6B4A8}" destId="{ABDEFCC3-9169-4CAF-B82E-9883E86D9A1A}" srcOrd="4" destOrd="0" presId="urn:microsoft.com/office/officeart/2005/8/layout/orgChart1"/>
    <dgm:cxn modelId="{CB810E76-E0BE-4575-8537-143CEA5306BA}" type="presParOf" srcId="{95BD87DE-B10C-44AC-BECE-CF7BD9D6B4A8}" destId="{145E71CE-7B0B-4722-8688-9FBA20CAFDA9}" srcOrd="5" destOrd="0" presId="urn:microsoft.com/office/officeart/2005/8/layout/orgChart1"/>
    <dgm:cxn modelId="{B4426F59-A4F9-45C6-97FC-580AEB03E5B7}" type="presParOf" srcId="{145E71CE-7B0B-4722-8688-9FBA20CAFDA9}" destId="{F4B02DE3-CA58-4786-BFD0-319096DD2503}" srcOrd="0" destOrd="0" presId="urn:microsoft.com/office/officeart/2005/8/layout/orgChart1"/>
    <dgm:cxn modelId="{C8E0B016-A3EC-4855-A4E5-A1860BD0E1C6}" type="presParOf" srcId="{F4B02DE3-CA58-4786-BFD0-319096DD2503}" destId="{8EEEDBBC-01E8-4BB1-96C4-BB6EDD27558B}" srcOrd="0" destOrd="0" presId="urn:microsoft.com/office/officeart/2005/8/layout/orgChart1"/>
    <dgm:cxn modelId="{5EE5F700-AD47-4D50-A541-A85883BC8242}" type="presParOf" srcId="{F4B02DE3-CA58-4786-BFD0-319096DD2503}" destId="{DEB017F1-AE8A-4FF5-9B5E-1811D1CADE45}" srcOrd="1" destOrd="0" presId="urn:microsoft.com/office/officeart/2005/8/layout/orgChart1"/>
    <dgm:cxn modelId="{357B173D-0C13-43D1-A02C-9F3C34E43918}" type="presParOf" srcId="{145E71CE-7B0B-4722-8688-9FBA20CAFDA9}" destId="{CF16EDEE-A425-4315-9C9A-9CD22CA195AD}" srcOrd="1" destOrd="0" presId="urn:microsoft.com/office/officeart/2005/8/layout/orgChart1"/>
    <dgm:cxn modelId="{5BD3EAE9-A335-42C2-8F99-5624CF9AE771}" type="presParOf" srcId="{145E71CE-7B0B-4722-8688-9FBA20CAFDA9}" destId="{18D30311-2C8D-4DA5-AAEB-146FECE515E0}" srcOrd="2" destOrd="0" presId="urn:microsoft.com/office/officeart/2005/8/layout/orgChart1"/>
    <dgm:cxn modelId="{76B9453B-A275-4053-AC66-898ECA0BEF4F}" type="presParOf" srcId="{95BD87DE-B10C-44AC-BECE-CF7BD9D6B4A8}" destId="{D48D678C-DFB2-4E8E-BDB3-577349575F38}" srcOrd="6" destOrd="0" presId="urn:microsoft.com/office/officeart/2005/8/layout/orgChart1"/>
    <dgm:cxn modelId="{50672DA7-82E6-4040-9BE1-AE760C48DB9F}" type="presParOf" srcId="{95BD87DE-B10C-44AC-BECE-CF7BD9D6B4A8}" destId="{7A622DC2-1E5B-4AE1-ACF4-80B8257A79B3}" srcOrd="7" destOrd="0" presId="urn:microsoft.com/office/officeart/2005/8/layout/orgChart1"/>
    <dgm:cxn modelId="{653D32B2-3BC5-4029-9DD0-12C2844DFA06}" type="presParOf" srcId="{7A622DC2-1E5B-4AE1-ACF4-80B8257A79B3}" destId="{A6E30536-C2B4-4302-8B3C-DDE9648190EE}" srcOrd="0" destOrd="0" presId="urn:microsoft.com/office/officeart/2005/8/layout/orgChart1"/>
    <dgm:cxn modelId="{960ED3AD-5580-4F8A-9750-8904C8DFBF78}" type="presParOf" srcId="{A6E30536-C2B4-4302-8B3C-DDE9648190EE}" destId="{68FF024A-7118-4289-BBF2-510ED9F51A7C}" srcOrd="0" destOrd="0" presId="urn:microsoft.com/office/officeart/2005/8/layout/orgChart1"/>
    <dgm:cxn modelId="{D4B06523-192E-4731-9436-9D2B3959E506}" type="presParOf" srcId="{A6E30536-C2B4-4302-8B3C-DDE9648190EE}" destId="{15E36444-6BF7-4018-B406-3B34151006BA}" srcOrd="1" destOrd="0" presId="urn:microsoft.com/office/officeart/2005/8/layout/orgChart1"/>
    <dgm:cxn modelId="{04BB406E-1700-4D36-B360-59D0D738776E}" type="presParOf" srcId="{7A622DC2-1E5B-4AE1-ACF4-80B8257A79B3}" destId="{353439A0-5C78-467D-839E-54FF8CDEB95C}" srcOrd="1" destOrd="0" presId="urn:microsoft.com/office/officeart/2005/8/layout/orgChart1"/>
    <dgm:cxn modelId="{B1759F16-CAC5-4114-A0E5-E731E2B2A677}" type="presParOf" srcId="{7A622DC2-1E5B-4AE1-ACF4-80B8257A79B3}" destId="{91C8C815-3070-4281-A4D0-0DB53847B0C9}" srcOrd="2" destOrd="0" presId="urn:microsoft.com/office/officeart/2005/8/layout/orgChart1"/>
    <dgm:cxn modelId="{D1E8C04B-1DE7-4E94-AC5E-8D91CF992685}" type="presParOf" srcId="{95BD87DE-B10C-44AC-BECE-CF7BD9D6B4A8}" destId="{03890D18-4887-42F8-9A6F-5782EA341BF2}" srcOrd="8" destOrd="0" presId="urn:microsoft.com/office/officeart/2005/8/layout/orgChart1"/>
    <dgm:cxn modelId="{0C403570-43C3-43FA-BAE6-888CD2B0DB49}" type="presParOf" srcId="{95BD87DE-B10C-44AC-BECE-CF7BD9D6B4A8}" destId="{4A6300F7-CB13-4F4A-AEA6-B16CC66D96E7}" srcOrd="9" destOrd="0" presId="urn:microsoft.com/office/officeart/2005/8/layout/orgChart1"/>
    <dgm:cxn modelId="{1D949E4F-47D1-485D-B404-33ED93FAB81C}" type="presParOf" srcId="{4A6300F7-CB13-4F4A-AEA6-B16CC66D96E7}" destId="{9ACAB785-9F62-45D6-B19E-1C28D49CFD08}" srcOrd="0" destOrd="0" presId="urn:microsoft.com/office/officeart/2005/8/layout/orgChart1"/>
    <dgm:cxn modelId="{85903870-64B2-4BEE-AC29-CE11B51247EA}" type="presParOf" srcId="{9ACAB785-9F62-45D6-B19E-1C28D49CFD08}" destId="{16CDE30C-E077-411F-AA10-2D0A9C513B82}" srcOrd="0" destOrd="0" presId="urn:microsoft.com/office/officeart/2005/8/layout/orgChart1"/>
    <dgm:cxn modelId="{7FD3F467-2FB8-4926-B3C3-9FDF3D1C15AA}" type="presParOf" srcId="{9ACAB785-9F62-45D6-B19E-1C28D49CFD08}" destId="{E2811896-2EE8-4ABF-BE8D-D77F7AFBCF1E}" srcOrd="1" destOrd="0" presId="urn:microsoft.com/office/officeart/2005/8/layout/orgChart1"/>
    <dgm:cxn modelId="{54828555-694D-4B46-913A-1240A7B4B1B2}" type="presParOf" srcId="{4A6300F7-CB13-4F4A-AEA6-B16CC66D96E7}" destId="{28856112-01B0-4581-AE16-243DB52B3527}" srcOrd="1" destOrd="0" presId="urn:microsoft.com/office/officeart/2005/8/layout/orgChart1"/>
    <dgm:cxn modelId="{DB3F137E-CA8C-4995-9150-2CB7980A5244}" type="presParOf" srcId="{4A6300F7-CB13-4F4A-AEA6-B16CC66D96E7}" destId="{45B78CE7-D623-41F8-891A-2B3DCA56FEF0}" srcOrd="2" destOrd="0" presId="urn:microsoft.com/office/officeart/2005/8/layout/orgChart1"/>
    <dgm:cxn modelId="{24BAAD79-AF53-4266-82C2-6526D97FD8F7}" type="presParOf" srcId="{95BD87DE-B10C-44AC-BECE-CF7BD9D6B4A8}" destId="{3F42D360-BDA7-4B96-824C-DBF136539264}" srcOrd="10" destOrd="0" presId="urn:microsoft.com/office/officeart/2005/8/layout/orgChart1"/>
    <dgm:cxn modelId="{5F8D41B5-1025-40E3-8BA6-B719F2197DE8}" type="presParOf" srcId="{95BD87DE-B10C-44AC-BECE-CF7BD9D6B4A8}" destId="{435C9DAC-20CB-4721-BF5D-3CB08540BFA9}" srcOrd="11" destOrd="0" presId="urn:microsoft.com/office/officeart/2005/8/layout/orgChart1"/>
    <dgm:cxn modelId="{D5B93794-A450-45F5-87FC-AD46B88CF135}" type="presParOf" srcId="{435C9DAC-20CB-4721-BF5D-3CB08540BFA9}" destId="{E08D14E5-FAE9-4ADC-8FD7-E1E1A2A9296D}" srcOrd="0" destOrd="0" presId="urn:microsoft.com/office/officeart/2005/8/layout/orgChart1"/>
    <dgm:cxn modelId="{6F910066-0331-4AAB-BEFE-FD141F4FAA40}" type="presParOf" srcId="{E08D14E5-FAE9-4ADC-8FD7-E1E1A2A9296D}" destId="{8C45B27D-318B-4CD0-A423-B26885C9E0CA}" srcOrd="0" destOrd="0" presId="urn:microsoft.com/office/officeart/2005/8/layout/orgChart1"/>
    <dgm:cxn modelId="{3DD8E18E-0DDD-46B9-9E41-1DEC677CEFDE}" type="presParOf" srcId="{E08D14E5-FAE9-4ADC-8FD7-E1E1A2A9296D}" destId="{E51EB3E4-D69D-4C17-BAED-D37E7A97872D}" srcOrd="1" destOrd="0" presId="urn:microsoft.com/office/officeart/2005/8/layout/orgChart1"/>
    <dgm:cxn modelId="{247F0023-844C-457C-8234-EF9056E08FBB}" type="presParOf" srcId="{435C9DAC-20CB-4721-BF5D-3CB08540BFA9}" destId="{292E034B-971F-447D-9534-3792438F0356}" srcOrd="1" destOrd="0" presId="urn:microsoft.com/office/officeart/2005/8/layout/orgChart1"/>
    <dgm:cxn modelId="{DBF06819-FB4E-4331-8101-33127B906B73}" type="presParOf" srcId="{435C9DAC-20CB-4721-BF5D-3CB08540BFA9}" destId="{E3CD0229-2515-4E46-AA97-F49216F951E6}" srcOrd="2" destOrd="0" presId="urn:microsoft.com/office/officeart/2005/8/layout/orgChart1"/>
    <dgm:cxn modelId="{67B293FD-C584-49DA-BBB0-5CC5A11BBAED}" type="presParOf" srcId="{576752FD-52F0-4266-8A5E-C8DFD340FAD0}" destId="{F0FBDB11-593A-4B15-8D36-334D919C3708}" srcOrd="2" destOrd="0" presId="urn:microsoft.com/office/officeart/2005/8/layout/orgChart1"/>
    <dgm:cxn modelId="{57BDF8B8-8170-4A57-B92F-DC1C551302A7}" type="presParOf" srcId="{627104DD-8C64-4D00-8272-6665C67F7895}" destId="{BC9FC3A9-F933-4D94-ABCD-C495416FD119}" srcOrd="6" destOrd="0" presId="urn:microsoft.com/office/officeart/2005/8/layout/orgChart1"/>
    <dgm:cxn modelId="{39CEBBA0-A5E4-46D3-AB07-63D5252E6F75}" type="presParOf" srcId="{627104DD-8C64-4D00-8272-6665C67F7895}" destId="{C0AC8E71-8BC3-4744-B66C-390B9221BAA1}" srcOrd="7" destOrd="0" presId="urn:microsoft.com/office/officeart/2005/8/layout/orgChart1"/>
    <dgm:cxn modelId="{6D825407-D13E-4F3A-A919-8D25A2031C2B}" type="presParOf" srcId="{C0AC8E71-8BC3-4744-B66C-390B9221BAA1}" destId="{1F1CB58A-E8F6-4AB8-8B65-621AAD2A8BCD}" srcOrd="0" destOrd="0" presId="urn:microsoft.com/office/officeart/2005/8/layout/orgChart1"/>
    <dgm:cxn modelId="{B0D84575-0511-4943-9B20-ADD8D1735121}" type="presParOf" srcId="{1F1CB58A-E8F6-4AB8-8B65-621AAD2A8BCD}" destId="{7561350B-7043-42C2-9469-634D3E67B294}" srcOrd="0" destOrd="0" presId="urn:microsoft.com/office/officeart/2005/8/layout/orgChart1"/>
    <dgm:cxn modelId="{95047514-60C0-4C33-84BD-3B578497E344}" type="presParOf" srcId="{1F1CB58A-E8F6-4AB8-8B65-621AAD2A8BCD}" destId="{AC9A54A1-4D50-4660-902D-6BFE236594E2}" srcOrd="1" destOrd="0" presId="urn:microsoft.com/office/officeart/2005/8/layout/orgChart1"/>
    <dgm:cxn modelId="{4EA1F604-6E68-47AF-9F32-D6DC9D0A0996}" type="presParOf" srcId="{C0AC8E71-8BC3-4744-B66C-390B9221BAA1}" destId="{3ADBCC11-B491-4B23-A1DC-9D50C514456E}" srcOrd="1" destOrd="0" presId="urn:microsoft.com/office/officeart/2005/8/layout/orgChart1"/>
    <dgm:cxn modelId="{F53D649F-6C9F-445F-8850-2DF298986F30}" type="presParOf" srcId="{3ADBCC11-B491-4B23-A1DC-9D50C514456E}" destId="{1D3A5D65-63F4-48D6-B9FC-DDF43F04A502}" srcOrd="0" destOrd="0" presId="urn:microsoft.com/office/officeart/2005/8/layout/orgChart1"/>
    <dgm:cxn modelId="{D9D9CB17-304A-446A-882E-362D5B87C26E}" type="presParOf" srcId="{3ADBCC11-B491-4B23-A1DC-9D50C514456E}" destId="{BCF84467-2227-487E-BA52-5C5C8A121F50}" srcOrd="1" destOrd="0" presId="urn:microsoft.com/office/officeart/2005/8/layout/orgChart1"/>
    <dgm:cxn modelId="{8E719B32-80B5-4FE0-AB96-7B014F247D88}" type="presParOf" srcId="{BCF84467-2227-487E-BA52-5C5C8A121F50}" destId="{4FFE5BF0-2EED-42B3-8FD7-2C7787075E1A}" srcOrd="0" destOrd="0" presId="urn:microsoft.com/office/officeart/2005/8/layout/orgChart1"/>
    <dgm:cxn modelId="{102BBE47-B33E-4CB5-8184-C24B45667F18}" type="presParOf" srcId="{4FFE5BF0-2EED-42B3-8FD7-2C7787075E1A}" destId="{7E913DDE-9EB7-42B5-8D32-FDB113E328B2}" srcOrd="0" destOrd="0" presId="urn:microsoft.com/office/officeart/2005/8/layout/orgChart1"/>
    <dgm:cxn modelId="{4EC507F3-0FFC-492F-B9F1-496F795B3D70}" type="presParOf" srcId="{4FFE5BF0-2EED-42B3-8FD7-2C7787075E1A}" destId="{5EC38C65-08A7-4426-A9C3-8FA712C92640}" srcOrd="1" destOrd="0" presId="urn:microsoft.com/office/officeart/2005/8/layout/orgChart1"/>
    <dgm:cxn modelId="{9D77DDD9-669B-4E41-BA8C-E184693AE9FF}" type="presParOf" srcId="{BCF84467-2227-487E-BA52-5C5C8A121F50}" destId="{5D0584ED-2FE6-4AAB-8F97-478088EC598E}" srcOrd="1" destOrd="0" presId="urn:microsoft.com/office/officeart/2005/8/layout/orgChart1"/>
    <dgm:cxn modelId="{1A01815D-9C80-4A39-8C13-91FE12429E0C}" type="presParOf" srcId="{BCF84467-2227-487E-BA52-5C5C8A121F50}" destId="{497DC097-8CF6-4DF4-9776-FD52ED023399}" srcOrd="2" destOrd="0" presId="urn:microsoft.com/office/officeart/2005/8/layout/orgChart1"/>
    <dgm:cxn modelId="{7A202F71-0D65-44C3-A44C-9BCCFA712E45}" type="presParOf" srcId="{3ADBCC11-B491-4B23-A1DC-9D50C514456E}" destId="{0EC2076D-0589-40FC-9117-DE055C3A990D}" srcOrd="2" destOrd="0" presId="urn:microsoft.com/office/officeart/2005/8/layout/orgChart1"/>
    <dgm:cxn modelId="{97C11F65-E3E4-4394-86A8-87C1FD289D93}" type="presParOf" srcId="{3ADBCC11-B491-4B23-A1DC-9D50C514456E}" destId="{D781F6F2-7C29-48E2-A4AA-011324F05FA1}" srcOrd="3" destOrd="0" presId="urn:microsoft.com/office/officeart/2005/8/layout/orgChart1"/>
    <dgm:cxn modelId="{9D9B29AD-AC1F-4CB7-B85C-A71FE07ECDF5}" type="presParOf" srcId="{D781F6F2-7C29-48E2-A4AA-011324F05FA1}" destId="{35019F96-AEF3-46B5-B7FB-99DDAF69B63D}" srcOrd="0" destOrd="0" presId="urn:microsoft.com/office/officeart/2005/8/layout/orgChart1"/>
    <dgm:cxn modelId="{9526E982-C810-4867-A131-F0614637591A}" type="presParOf" srcId="{35019F96-AEF3-46B5-B7FB-99DDAF69B63D}" destId="{37A9A23E-E8D3-4832-BD7F-95ACF082577F}" srcOrd="0" destOrd="0" presId="urn:microsoft.com/office/officeart/2005/8/layout/orgChart1"/>
    <dgm:cxn modelId="{FDA2956E-064C-435F-862E-45057C4F6EFA}" type="presParOf" srcId="{35019F96-AEF3-46B5-B7FB-99DDAF69B63D}" destId="{8A1CB098-7438-4BDF-AA29-31222109E13F}" srcOrd="1" destOrd="0" presId="urn:microsoft.com/office/officeart/2005/8/layout/orgChart1"/>
    <dgm:cxn modelId="{9EF56CFA-72D3-4E39-8A68-04631BE41F9D}" type="presParOf" srcId="{D781F6F2-7C29-48E2-A4AA-011324F05FA1}" destId="{81A29AA6-7237-4121-B134-C334E5416C23}" srcOrd="1" destOrd="0" presId="urn:microsoft.com/office/officeart/2005/8/layout/orgChart1"/>
    <dgm:cxn modelId="{D3A27AC8-D359-47CC-9D20-4482BE7384DF}" type="presParOf" srcId="{D781F6F2-7C29-48E2-A4AA-011324F05FA1}" destId="{BA7DCA38-FBDF-44AD-B30A-27E13012A738}" srcOrd="2" destOrd="0" presId="urn:microsoft.com/office/officeart/2005/8/layout/orgChart1"/>
    <dgm:cxn modelId="{A935EF91-1DB3-4B5B-936C-F0D4827847AA}" type="presParOf" srcId="{3ADBCC11-B491-4B23-A1DC-9D50C514456E}" destId="{54D1074A-9582-426E-8C09-3D03FE380F8D}" srcOrd="4" destOrd="0" presId="urn:microsoft.com/office/officeart/2005/8/layout/orgChart1"/>
    <dgm:cxn modelId="{B64F547A-A052-408D-842F-1EF1AC6D5C22}" type="presParOf" srcId="{3ADBCC11-B491-4B23-A1DC-9D50C514456E}" destId="{79D636AF-9B40-4C01-B979-A966A0F24D23}" srcOrd="5" destOrd="0" presId="urn:microsoft.com/office/officeart/2005/8/layout/orgChart1"/>
    <dgm:cxn modelId="{EA0953B5-434A-4959-8D56-1D2BA32ED2A3}" type="presParOf" srcId="{79D636AF-9B40-4C01-B979-A966A0F24D23}" destId="{3761E105-E2E2-449B-AEDD-CF0877351636}" srcOrd="0" destOrd="0" presId="urn:microsoft.com/office/officeart/2005/8/layout/orgChart1"/>
    <dgm:cxn modelId="{63E3CC76-F366-415D-B0CF-46C7BF1C45B0}" type="presParOf" srcId="{3761E105-E2E2-449B-AEDD-CF0877351636}" destId="{F0A647D9-4EF1-4331-A3C9-356D33F2602B}" srcOrd="0" destOrd="0" presId="urn:microsoft.com/office/officeart/2005/8/layout/orgChart1"/>
    <dgm:cxn modelId="{DFBAF071-0B09-4BBC-A295-D55722355D9E}" type="presParOf" srcId="{3761E105-E2E2-449B-AEDD-CF0877351636}" destId="{AC307006-574D-4F84-B794-EC55DFE8DBFA}" srcOrd="1" destOrd="0" presId="urn:microsoft.com/office/officeart/2005/8/layout/orgChart1"/>
    <dgm:cxn modelId="{DCC4945A-E340-43C1-A497-514F336DE8ED}" type="presParOf" srcId="{79D636AF-9B40-4C01-B979-A966A0F24D23}" destId="{560827CC-1068-40F0-AFC1-736F83C33112}" srcOrd="1" destOrd="0" presId="urn:microsoft.com/office/officeart/2005/8/layout/orgChart1"/>
    <dgm:cxn modelId="{3F9CC5FB-2563-4A54-BE32-6D65D137DF06}" type="presParOf" srcId="{79D636AF-9B40-4C01-B979-A966A0F24D23}" destId="{2C53B7F4-2B20-4E26-9963-5A018E7CC9FE}" srcOrd="2" destOrd="0" presId="urn:microsoft.com/office/officeart/2005/8/layout/orgChart1"/>
    <dgm:cxn modelId="{B44EC437-FDB9-4A95-8FF4-58AC88062009}" type="presParOf" srcId="{3ADBCC11-B491-4B23-A1DC-9D50C514456E}" destId="{A9B43157-FA06-406B-83F3-56999D212DEE}" srcOrd="6" destOrd="0" presId="urn:microsoft.com/office/officeart/2005/8/layout/orgChart1"/>
    <dgm:cxn modelId="{C1129DA6-1C9C-4BDF-A054-5241602BCBDD}" type="presParOf" srcId="{3ADBCC11-B491-4B23-A1DC-9D50C514456E}" destId="{05733357-6087-46B2-B573-860405508ECD}" srcOrd="7" destOrd="0" presId="urn:microsoft.com/office/officeart/2005/8/layout/orgChart1"/>
    <dgm:cxn modelId="{DFE359A0-19C1-46EF-829A-AFD4A8170EF2}" type="presParOf" srcId="{05733357-6087-46B2-B573-860405508ECD}" destId="{C48F1DBD-0CCB-4E94-85F3-B71A9FBCCEE7}" srcOrd="0" destOrd="0" presId="urn:microsoft.com/office/officeart/2005/8/layout/orgChart1"/>
    <dgm:cxn modelId="{6A5BDB55-5A65-4A75-9F54-1E4E9AE1F99C}" type="presParOf" srcId="{C48F1DBD-0CCB-4E94-85F3-B71A9FBCCEE7}" destId="{20038E58-B589-4E05-94F0-FF156DCFD689}" srcOrd="0" destOrd="0" presId="urn:microsoft.com/office/officeart/2005/8/layout/orgChart1"/>
    <dgm:cxn modelId="{0009E083-8983-4349-BB02-94BEF74F33E9}" type="presParOf" srcId="{C48F1DBD-0CCB-4E94-85F3-B71A9FBCCEE7}" destId="{05FE19DF-617A-4E79-BA19-9B2CB61E36C5}" srcOrd="1" destOrd="0" presId="urn:microsoft.com/office/officeart/2005/8/layout/orgChart1"/>
    <dgm:cxn modelId="{4DE8246E-17D8-445C-9A69-1C103D26646C}" type="presParOf" srcId="{05733357-6087-46B2-B573-860405508ECD}" destId="{7D5F07A4-BFBA-4683-B871-1200CFE4C6F4}" srcOrd="1" destOrd="0" presId="urn:microsoft.com/office/officeart/2005/8/layout/orgChart1"/>
    <dgm:cxn modelId="{A86E5FC6-4680-4E22-8258-F318E2EFB433}" type="presParOf" srcId="{05733357-6087-46B2-B573-860405508ECD}" destId="{39ADAFF1-38E2-428C-A507-F510C0AB2186}" srcOrd="2" destOrd="0" presId="urn:microsoft.com/office/officeart/2005/8/layout/orgChart1"/>
    <dgm:cxn modelId="{5E392A23-A143-4094-A2F4-DEE1D5DC0CD7}" type="presParOf" srcId="{3ADBCC11-B491-4B23-A1DC-9D50C514456E}" destId="{83A8AC8C-20B4-4DF9-9E46-005B7AC2A151}" srcOrd="8" destOrd="0" presId="urn:microsoft.com/office/officeart/2005/8/layout/orgChart1"/>
    <dgm:cxn modelId="{B04066F0-C4AA-4D7C-B85D-BA8B5A57D4B6}" type="presParOf" srcId="{3ADBCC11-B491-4B23-A1DC-9D50C514456E}" destId="{89629BA7-C834-44D6-B0BF-620E1DFB5CE0}" srcOrd="9" destOrd="0" presId="urn:microsoft.com/office/officeart/2005/8/layout/orgChart1"/>
    <dgm:cxn modelId="{CD1DFB6A-B36F-4E5B-8882-DF9DA5F25B5D}" type="presParOf" srcId="{89629BA7-C834-44D6-B0BF-620E1DFB5CE0}" destId="{D6507667-D472-4D63-9434-08B5EC02BB46}" srcOrd="0" destOrd="0" presId="urn:microsoft.com/office/officeart/2005/8/layout/orgChart1"/>
    <dgm:cxn modelId="{B8D40B7C-36EF-4E6E-AB7C-532B3D27AE7E}" type="presParOf" srcId="{D6507667-D472-4D63-9434-08B5EC02BB46}" destId="{2BC564B1-D0AD-4710-A993-EA3B7D512F12}" srcOrd="0" destOrd="0" presId="urn:microsoft.com/office/officeart/2005/8/layout/orgChart1"/>
    <dgm:cxn modelId="{0184CB8A-7989-408A-B4A4-E44B354893EA}" type="presParOf" srcId="{D6507667-D472-4D63-9434-08B5EC02BB46}" destId="{D77C5388-0864-4913-8822-9EE985D00ECC}" srcOrd="1" destOrd="0" presId="urn:microsoft.com/office/officeart/2005/8/layout/orgChart1"/>
    <dgm:cxn modelId="{4140DEE7-70A6-4283-B7CA-2B844F38DDB5}" type="presParOf" srcId="{89629BA7-C834-44D6-B0BF-620E1DFB5CE0}" destId="{96A91D25-F30E-4A30-B1B9-57E33536520E}" srcOrd="1" destOrd="0" presId="urn:microsoft.com/office/officeart/2005/8/layout/orgChart1"/>
    <dgm:cxn modelId="{B3336A5F-764D-49B4-9FB9-B32AAEB5A591}" type="presParOf" srcId="{89629BA7-C834-44D6-B0BF-620E1DFB5CE0}" destId="{5FF87523-5565-4DD7-BDBC-967AB26B5BF2}" srcOrd="2" destOrd="0" presId="urn:microsoft.com/office/officeart/2005/8/layout/orgChart1"/>
    <dgm:cxn modelId="{AD62BDD3-3F57-43BB-A7B4-A9AA190077D3}" type="presParOf" srcId="{3ADBCC11-B491-4B23-A1DC-9D50C514456E}" destId="{89BCC5E5-ADD2-49A2-B24A-C2C21C0C51A5}" srcOrd="10" destOrd="0" presId="urn:microsoft.com/office/officeart/2005/8/layout/orgChart1"/>
    <dgm:cxn modelId="{8B601549-A3D6-4BCE-9209-066BD6DC922D}" type="presParOf" srcId="{3ADBCC11-B491-4B23-A1DC-9D50C514456E}" destId="{23E8286E-1071-4A2B-BD06-6027EEBAB5FA}" srcOrd="11" destOrd="0" presId="urn:microsoft.com/office/officeart/2005/8/layout/orgChart1"/>
    <dgm:cxn modelId="{6A406A19-A357-42A6-ABFA-7DFACE165B6B}" type="presParOf" srcId="{23E8286E-1071-4A2B-BD06-6027EEBAB5FA}" destId="{AA973937-7B96-4D85-A29F-A8ED9942752E}" srcOrd="0" destOrd="0" presId="urn:microsoft.com/office/officeart/2005/8/layout/orgChart1"/>
    <dgm:cxn modelId="{8A3A34EE-2EAB-4806-A54D-9D1B4550C413}" type="presParOf" srcId="{AA973937-7B96-4D85-A29F-A8ED9942752E}" destId="{6BF93E82-8981-4AE0-A5ED-0469B7A920B0}" srcOrd="0" destOrd="0" presId="urn:microsoft.com/office/officeart/2005/8/layout/orgChart1"/>
    <dgm:cxn modelId="{C23D9C5D-0BC6-4FA8-83D7-9EC58013C2CA}" type="presParOf" srcId="{AA973937-7B96-4D85-A29F-A8ED9942752E}" destId="{742CD29D-E297-4E26-A9F6-C6DA3212A477}" srcOrd="1" destOrd="0" presId="urn:microsoft.com/office/officeart/2005/8/layout/orgChart1"/>
    <dgm:cxn modelId="{2F5F25D4-8C6C-4B50-9158-25CB54ED5303}" type="presParOf" srcId="{23E8286E-1071-4A2B-BD06-6027EEBAB5FA}" destId="{63BFD4F6-B38C-4843-A279-25049CD9FE41}" srcOrd="1" destOrd="0" presId="urn:microsoft.com/office/officeart/2005/8/layout/orgChart1"/>
    <dgm:cxn modelId="{E98DDCDC-482C-4E92-A168-EBEADBC7C95B}" type="presParOf" srcId="{23E8286E-1071-4A2B-BD06-6027EEBAB5FA}" destId="{A1016E40-32FA-47B4-947B-A8EBD188E163}" srcOrd="2" destOrd="0" presId="urn:microsoft.com/office/officeart/2005/8/layout/orgChart1"/>
    <dgm:cxn modelId="{519D7ABB-D210-493D-861A-47D94426846E}" type="presParOf" srcId="{3ADBCC11-B491-4B23-A1DC-9D50C514456E}" destId="{9609597C-15A1-49CB-B507-1C4261E1F005}" srcOrd="12" destOrd="0" presId="urn:microsoft.com/office/officeart/2005/8/layout/orgChart1"/>
    <dgm:cxn modelId="{09FC7FC2-9520-483D-99BC-1F4088486FFA}" type="presParOf" srcId="{3ADBCC11-B491-4B23-A1DC-9D50C514456E}" destId="{D6FAABF6-269A-4558-8A62-C615CF6C21DA}" srcOrd="13" destOrd="0" presId="urn:microsoft.com/office/officeart/2005/8/layout/orgChart1"/>
    <dgm:cxn modelId="{542FF9AF-27DA-42E9-9512-20DE7BDE4F71}" type="presParOf" srcId="{D6FAABF6-269A-4558-8A62-C615CF6C21DA}" destId="{6D9F206E-7D47-4FC1-9FFC-9D590EFF2CB6}" srcOrd="0" destOrd="0" presId="urn:microsoft.com/office/officeart/2005/8/layout/orgChart1"/>
    <dgm:cxn modelId="{95589323-BA7B-4F1F-9063-D009FC47B410}" type="presParOf" srcId="{6D9F206E-7D47-4FC1-9FFC-9D590EFF2CB6}" destId="{D2F05CFC-A6BB-43FE-811D-9DB562CB0C9B}" srcOrd="0" destOrd="0" presId="urn:microsoft.com/office/officeart/2005/8/layout/orgChart1"/>
    <dgm:cxn modelId="{6DFE21E7-AFE9-43E5-B36D-C1C0A200DDA4}" type="presParOf" srcId="{6D9F206E-7D47-4FC1-9FFC-9D590EFF2CB6}" destId="{29D210A1-1D9A-4F55-9651-0B33630B2E80}" srcOrd="1" destOrd="0" presId="urn:microsoft.com/office/officeart/2005/8/layout/orgChart1"/>
    <dgm:cxn modelId="{5B3AA5F8-7551-4F56-89C0-93481BC12C4C}" type="presParOf" srcId="{D6FAABF6-269A-4558-8A62-C615CF6C21DA}" destId="{2FD0634D-265B-4997-9DD2-3636FD37C124}" srcOrd="1" destOrd="0" presId="urn:microsoft.com/office/officeart/2005/8/layout/orgChart1"/>
    <dgm:cxn modelId="{BE479E99-1D29-4D71-BF18-CC8265A03D1F}" type="presParOf" srcId="{D6FAABF6-269A-4558-8A62-C615CF6C21DA}" destId="{49A630E7-887E-48B1-8997-FC892EC98DC0}" srcOrd="2" destOrd="0" presId="urn:microsoft.com/office/officeart/2005/8/layout/orgChart1"/>
    <dgm:cxn modelId="{E4DC957B-CB42-43A2-870C-A56248AE3D7B}" type="presParOf" srcId="{3ADBCC11-B491-4B23-A1DC-9D50C514456E}" destId="{5492E88F-C2D4-41F1-9228-6D945DB253ED}" srcOrd="14" destOrd="0" presId="urn:microsoft.com/office/officeart/2005/8/layout/orgChart1"/>
    <dgm:cxn modelId="{226D0A8B-ED33-46B0-95A2-7D73B6FAF51F}" type="presParOf" srcId="{3ADBCC11-B491-4B23-A1DC-9D50C514456E}" destId="{5296F7BC-C91B-44CC-B045-8B0D342B5C60}" srcOrd="15" destOrd="0" presId="urn:microsoft.com/office/officeart/2005/8/layout/orgChart1"/>
    <dgm:cxn modelId="{5798C932-8CFC-43F0-9DB9-493D44E9B69E}" type="presParOf" srcId="{5296F7BC-C91B-44CC-B045-8B0D342B5C60}" destId="{C0CB38F6-B429-4DFB-A2CF-4C4A323F9712}" srcOrd="0" destOrd="0" presId="urn:microsoft.com/office/officeart/2005/8/layout/orgChart1"/>
    <dgm:cxn modelId="{3F1851B5-607D-4DB6-8BF9-687930BC8DBF}" type="presParOf" srcId="{C0CB38F6-B429-4DFB-A2CF-4C4A323F9712}" destId="{8A63C228-3FD9-441A-8447-4CA581AA77C5}" srcOrd="0" destOrd="0" presId="urn:microsoft.com/office/officeart/2005/8/layout/orgChart1"/>
    <dgm:cxn modelId="{FDB4DC6A-01C5-415A-814C-BBC6AB961E5B}" type="presParOf" srcId="{C0CB38F6-B429-4DFB-A2CF-4C4A323F9712}" destId="{90CF078B-7102-4797-A1B8-7193AD9FDD35}" srcOrd="1" destOrd="0" presId="urn:microsoft.com/office/officeart/2005/8/layout/orgChart1"/>
    <dgm:cxn modelId="{7D5C8AAC-6834-41F1-8E13-D5709C95AC90}" type="presParOf" srcId="{5296F7BC-C91B-44CC-B045-8B0D342B5C60}" destId="{2943512D-4EDB-46CA-94DE-56D2B4F6FE5E}" srcOrd="1" destOrd="0" presId="urn:microsoft.com/office/officeart/2005/8/layout/orgChart1"/>
    <dgm:cxn modelId="{D5886A23-6A8B-4A55-9CEA-C23FA8EA5776}" type="presParOf" srcId="{5296F7BC-C91B-44CC-B045-8B0D342B5C60}" destId="{CE2B0DFE-FDAD-4445-B2BD-CE454AE34A1D}" srcOrd="2" destOrd="0" presId="urn:microsoft.com/office/officeart/2005/8/layout/orgChart1"/>
    <dgm:cxn modelId="{E6B0AC09-C8C2-4083-BBB9-F6648D4B1AF2}" type="presParOf" srcId="{C0AC8E71-8BC3-4744-B66C-390B9221BAA1}" destId="{BF7B7865-4074-4981-9CD1-4075EC460EAB}" srcOrd="2" destOrd="0" presId="urn:microsoft.com/office/officeart/2005/8/layout/orgChart1"/>
    <dgm:cxn modelId="{C27E9F01-E970-4E9F-A5DB-106132863CE2}" type="presParOf" srcId="{627104DD-8C64-4D00-8272-6665C67F7895}" destId="{5C1FC6D8-D5F3-4C44-8979-AF4FAF36780D}" srcOrd="8" destOrd="0" presId="urn:microsoft.com/office/officeart/2005/8/layout/orgChart1"/>
    <dgm:cxn modelId="{06340447-E32B-462E-B773-F232F56EA4FB}" type="presParOf" srcId="{627104DD-8C64-4D00-8272-6665C67F7895}" destId="{CE306A03-4571-41C7-A5FB-B8A2506A9DBC}" srcOrd="9" destOrd="0" presId="urn:microsoft.com/office/officeart/2005/8/layout/orgChart1"/>
    <dgm:cxn modelId="{27237007-24B7-45D5-BC0A-DE60695DFDAE}" type="presParOf" srcId="{CE306A03-4571-41C7-A5FB-B8A2506A9DBC}" destId="{91EFA605-8799-4242-9027-B75B24911572}" srcOrd="0" destOrd="0" presId="urn:microsoft.com/office/officeart/2005/8/layout/orgChart1"/>
    <dgm:cxn modelId="{65FB7557-9C79-4D0F-912E-9EEA9288083A}" type="presParOf" srcId="{91EFA605-8799-4242-9027-B75B24911572}" destId="{C733B976-11D3-417A-B59A-83F7B4F9E5C8}" srcOrd="0" destOrd="0" presId="urn:microsoft.com/office/officeart/2005/8/layout/orgChart1"/>
    <dgm:cxn modelId="{26FC37AD-67B0-4384-918F-C6DB7F0F9237}" type="presParOf" srcId="{91EFA605-8799-4242-9027-B75B24911572}" destId="{FD359AE1-71BE-4B9A-836A-2ADAAA85A5CA}" srcOrd="1" destOrd="0" presId="urn:microsoft.com/office/officeart/2005/8/layout/orgChart1"/>
    <dgm:cxn modelId="{3464FAA3-70A5-4967-87C6-5034E063068D}" type="presParOf" srcId="{CE306A03-4571-41C7-A5FB-B8A2506A9DBC}" destId="{78A0A543-FC3C-4AF5-A6D3-245C1188828F}" srcOrd="1" destOrd="0" presId="urn:microsoft.com/office/officeart/2005/8/layout/orgChart1"/>
    <dgm:cxn modelId="{DFB0E04D-FF4D-41B7-B3E7-FBF0A9E8A075}" type="presParOf" srcId="{78A0A543-FC3C-4AF5-A6D3-245C1188828F}" destId="{9554D4D2-E9C4-420A-A670-8307C1122882}" srcOrd="0" destOrd="0" presId="urn:microsoft.com/office/officeart/2005/8/layout/orgChart1"/>
    <dgm:cxn modelId="{45B10E85-2AC0-445F-9485-F32BEFD7E263}" type="presParOf" srcId="{78A0A543-FC3C-4AF5-A6D3-245C1188828F}" destId="{53D877D6-AFC3-4C3D-8099-B37FC078EE06}" srcOrd="1" destOrd="0" presId="urn:microsoft.com/office/officeart/2005/8/layout/orgChart1"/>
    <dgm:cxn modelId="{874F8B95-0E19-4F54-93AB-B68CF09040C8}" type="presParOf" srcId="{53D877D6-AFC3-4C3D-8099-B37FC078EE06}" destId="{780D3FA9-CDBC-4972-884E-BD52326159ED}" srcOrd="0" destOrd="0" presId="urn:microsoft.com/office/officeart/2005/8/layout/orgChart1"/>
    <dgm:cxn modelId="{AE4F92C6-ADD0-4811-BBF4-71BFF47EECDE}" type="presParOf" srcId="{780D3FA9-CDBC-4972-884E-BD52326159ED}" destId="{7A50D571-D5D9-4AD6-9F24-5B5C890AF0F4}" srcOrd="0" destOrd="0" presId="urn:microsoft.com/office/officeart/2005/8/layout/orgChart1"/>
    <dgm:cxn modelId="{47B0305E-1B24-451F-81E5-BA07A6709EBB}" type="presParOf" srcId="{780D3FA9-CDBC-4972-884E-BD52326159ED}" destId="{4C009D02-BCDC-48B5-9C13-B4EEEE8F47D0}" srcOrd="1" destOrd="0" presId="urn:microsoft.com/office/officeart/2005/8/layout/orgChart1"/>
    <dgm:cxn modelId="{EAD726DD-31E7-46D2-8A7E-4D70D111463A}" type="presParOf" srcId="{53D877D6-AFC3-4C3D-8099-B37FC078EE06}" destId="{3DCA0158-2A91-418A-8C70-676A6BB1759A}" srcOrd="1" destOrd="0" presId="urn:microsoft.com/office/officeart/2005/8/layout/orgChart1"/>
    <dgm:cxn modelId="{A42C668F-E295-4D8A-B3E2-76A862CF3973}" type="presParOf" srcId="{53D877D6-AFC3-4C3D-8099-B37FC078EE06}" destId="{A2B77B35-E4AB-4B3B-803B-55552BEE7B37}" srcOrd="2" destOrd="0" presId="urn:microsoft.com/office/officeart/2005/8/layout/orgChart1"/>
    <dgm:cxn modelId="{2B8DABDB-4435-4414-84AD-4CB914CEF0DB}" type="presParOf" srcId="{78A0A543-FC3C-4AF5-A6D3-245C1188828F}" destId="{3927E843-9119-4ED7-84E0-BBCD206DD327}" srcOrd="2" destOrd="0" presId="urn:microsoft.com/office/officeart/2005/8/layout/orgChart1"/>
    <dgm:cxn modelId="{B499E79A-90DA-4DF0-9C03-73A1FA159A9B}" type="presParOf" srcId="{78A0A543-FC3C-4AF5-A6D3-245C1188828F}" destId="{6E5343F6-B7D7-4710-A74C-ED5699DFE0CB}" srcOrd="3" destOrd="0" presId="urn:microsoft.com/office/officeart/2005/8/layout/orgChart1"/>
    <dgm:cxn modelId="{93C7BB3B-A38A-49AE-8CAE-29D356567B6D}" type="presParOf" srcId="{6E5343F6-B7D7-4710-A74C-ED5699DFE0CB}" destId="{0B062C31-F214-43F4-9567-25270EC68BA7}" srcOrd="0" destOrd="0" presId="urn:microsoft.com/office/officeart/2005/8/layout/orgChart1"/>
    <dgm:cxn modelId="{EED5ED5C-0200-4EF6-8BEC-749BC34FD211}" type="presParOf" srcId="{0B062C31-F214-43F4-9567-25270EC68BA7}" destId="{912BBBCB-91A5-40DF-BC02-05EDEA49D013}" srcOrd="0" destOrd="0" presId="urn:microsoft.com/office/officeart/2005/8/layout/orgChart1"/>
    <dgm:cxn modelId="{8A8D25E8-0AD4-4C8B-8EEB-8B969E268B6A}" type="presParOf" srcId="{0B062C31-F214-43F4-9567-25270EC68BA7}" destId="{266A3E0E-71A4-45AB-B716-80C50E7CAAAB}" srcOrd="1" destOrd="0" presId="urn:microsoft.com/office/officeart/2005/8/layout/orgChart1"/>
    <dgm:cxn modelId="{2629D2F4-CB87-46DF-9183-B5DFCA290CBE}" type="presParOf" srcId="{6E5343F6-B7D7-4710-A74C-ED5699DFE0CB}" destId="{175C3A70-AA56-49A6-B01E-9907A46D5DFB}" srcOrd="1" destOrd="0" presId="urn:microsoft.com/office/officeart/2005/8/layout/orgChart1"/>
    <dgm:cxn modelId="{F1986D15-C4E9-4051-B149-3CE42F818830}" type="presParOf" srcId="{6E5343F6-B7D7-4710-A74C-ED5699DFE0CB}" destId="{7EC0966B-6AFF-4FBE-94F0-0F865FE1DE73}" srcOrd="2" destOrd="0" presId="urn:microsoft.com/office/officeart/2005/8/layout/orgChart1"/>
    <dgm:cxn modelId="{DC802D88-0D75-4F01-8E21-999427888A80}" type="presParOf" srcId="{78A0A543-FC3C-4AF5-A6D3-245C1188828F}" destId="{DBC4A591-BBD2-48C1-A493-E229131301FD}" srcOrd="4" destOrd="0" presId="urn:microsoft.com/office/officeart/2005/8/layout/orgChart1"/>
    <dgm:cxn modelId="{65953E37-855C-4CBA-8672-1EC96182AF5D}" type="presParOf" srcId="{78A0A543-FC3C-4AF5-A6D3-245C1188828F}" destId="{020B826E-6C0A-458F-9284-29CCFDC9AD2F}" srcOrd="5" destOrd="0" presId="urn:microsoft.com/office/officeart/2005/8/layout/orgChart1"/>
    <dgm:cxn modelId="{DFC4DCBD-4660-4801-A94B-8B447EF8D067}" type="presParOf" srcId="{020B826E-6C0A-458F-9284-29CCFDC9AD2F}" destId="{700C7D80-9DCB-4536-8858-0656AC68F69E}" srcOrd="0" destOrd="0" presId="urn:microsoft.com/office/officeart/2005/8/layout/orgChart1"/>
    <dgm:cxn modelId="{4A39FA64-F2DA-40BC-9B9C-6E413457AFFA}" type="presParOf" srcId="{700C7D80-9DCB-4536-8858-0656AC68F69E}" destId="{A8E5718B-C0E2-4470-8F72-8A1163C7EA2E}" srcOrd="0" destOrd="0" presId="urn:microsoft.com/office/officeart/2005/8/layout/orgChart1"/>
    <dgm:cxn modelId="{AA07011F-C3D0-4CB2-B004-4A7B2FE3A22F}" type="presParOf" srcId="{700C7D80-9DCB-4536-8858-0656AC68F69E}" destId="{832A8A88-A508-4E5C-BBC5-262C46B8161C}" srcOrd="1" destOrd="0" presId="urn:microsoft.com/office/officeart/2005/8/layout/orgChart1"/>
    <dgm:cxn modelId="{07C5DA5B-79B7-4C8D-B2AD-E7AB1808748C}" type="presParOf" srcId="{020B826E-6C0A-458F-9284-29CCFDC9AD2F}" destId="{E08E1626-4F56-4C7D-83A9-878E913FAFBC}" srcOrd="1" destOrd="0" presId="urn:microsoft.com/office/officeart/2005/8/layout/orgChart1"/>
    <dgm:cxn modelId="{70569016-C6EC-46C7-9EEC-8F6EDF2CC2BB}" type="presParOf" srcId="{020B826E-6C0A-458F-9284-29CCFDC9AD2F}" destId="{1DAA2726-D4C0-47BE-80F9-24C2182319D0}" srcOrd="2" destOrd="0" presId="urn:microsoft.com/office/officeart/2005/8/layout/orgChart1"/>
    <dgm:cxn modelId="{ECB2371C-6225-4295-A439-740C348A7CD7}" type="presParOf" srcId="{78A0A543-FC3C-4AF5-A6D3-245C1188828F}" destId="{7FC2BA9F-3117-485A-92F7-61FB561E50AC}" srcOrd="6" destOrd="0" presId="urn:microsoft.com/office/officeart/2005/8/layout/orgChart1"/>
    <dgm:cxn modelId="{EE9651B3-13DB-4476-8311-5766BD2BD29B}" type="presParOf" srcId="{78A0A543-FC3C-4AF5-A6D3-245C1188828F}" destId="{5F1EA2CF-A910-43E6-8ED6-38F50BB844BC}" srcOrd="7" destOrd="0" presId="urn:microsoft.com/office/officeart/2005/8/layout/orgChart1"/>
    <dgm:cxn modelId="{186D9167-297D-4F4F-943F-D6A56D5D7FF6}" type="presParOf" srcId="{5F1EA2CF-A910-43E6-8ED6-38F50BB844BC}" destId="{CE47860B-4E23-44E4-A70A-98DC4C5D973D}" srcOrd="0" destOrd="0" presId="urn:microsoft.com/office/officeart/2005/8/layout/orgChart1"/>
    <dgm:cxn modelId="{0AEAA0F4-1209-48FE-972A-269FE6781177}" type="presParOf" srcId="{CE47860B-4E23-44E4-A70A-98DC4C5D973D}" destId="{C20C628F-BFF4-4A1D-8612-3DCE745D5FCD}" srcOrd="0" destOrd="0" presId="urn:microsoft.com/office/officeart/2005/8/layout/orgChart1"/>
    <dgm:cxn modelId="{9DAC753A-BEE0-47EB-BCEC-AF8D5FC4AEF0}" type="presParOf" srcId="{CE47860B-4E23-44E4-A70A-98DC4C5D973D}" destId="{D36B8764-612F-44A2-80DC-977E922DC0E5}" srcOrd="1" destOrd="0" presId="urn:microsoft.com/office/officeart/2005/8/layout/orgChart1"/>
    <dgm:cxn modelId="{5D2C71CD-62E8-4088-8583-2E40A51AD31B}" type="presParOf" srcId="{5F1EA2CF-A910-43E6-8ED6-38F50BB844BC}" destId="{A2C94281-B8F0-40E2-AB3A-772A33FCAFE4}" srcOrd="1" destOrd="0" presId="urn:microsoft.com/office/officeart/2005/8/layout/orgChart1"/>
    <dgm:cxn modelId="{5B8F1275-676F-406F-B3F8-63C73780E316}" type="presParOf" srcId="{5F1EA2CF-A910-43E6-8ED6-38F50BB844BC}" destId="{18405F42-C1DB-4DFF-9A70-1899CAE0C76E}" srcOrd="2" destOrd="0" presId="urn:microsoft.com/office/officeart/2005/8/layout/orgChart1"/>
    <dgm:cxn modelId="{AEDDC2BB-5BA3-4745-A04B-944C2F0F8BEC}" type="presParOf" srcId="{78A0A543-FC3C-4AF5-A6D3-245C1188828F}" destId="{237A1B5B-F0EE-4B2C-9DE6-B46BEA5143B7}" srcOrd="8" destOrd="0" presId="urn:microsoft.com/office/officeart/2005/8/layout/orgChart1"/>
    <dgm:cxn modelId="{EB5FE692-D882-4CF3-BC8B-1D003121BFFD}" type="presParOf" srcId="{78A0A543-FC3C-4AF5-A6D3-245C1188828F}" destId="{13B6B46E-4CBE-4DF3-90D0-49047CA53B3F}" srcOrd="9" destOrd="0" presId="urn:microsoft.com/office/officeart/2005/8/layout/orgChart1"/>
    <dgm:cxn modelId="{D31683E2-E96A-4894-9D12-3C20E156F426}" type="presParOf" srcId="{13B6B46E-4CBE-4DF3-90D0-49047CA53B3F}" destId="{9157A409-B861-4143-BA29-C4CD49AAA6BC}" srcOrd="0" destOrd="0" presId="urn:microsoft.com/office/officeart/2005/8/layout/orgChart1"/>
    <dgm:cxn modelId="{58E42C07-0C4C-4684-8666-9AE83A62B54F}" type="presParOf" srcId="{9157A409-B861-4143-BA29-C4CD49AAA6BC}" destId="{8F5EE21F-D246-46AC-9C24-E3F3989B116F}" srcOrd="0" destOrd="0" presId="urn:microsoft.com/office/officeart/2005/8/layout/orgChart1"/>
    <dgm:cxn modelId="{014BF9EF-1C57-40CF-9513-A4381A0B9CC7}" type="presParOf" srcId="{9157A409-B861-4143-BA29-C4CD49AAA6BC}" destId="{636B1BA5-39EE-44A4-AC02-7B7835DDF1C8}" srcOrd="1" destOrd="0" presId="urn:microsoft.com/office/officeart/2005/8/layout/orgChart1"/>
    <dgm:cxn modelId="{E479BA38-F21C-4420-B424-2C466143BC92}" type="presParOf" srcId="{13B6B46E-4CBE-4DF3-90D0-49047CA53B3F}" destId="{0621FC1E-384C-49AB-9977-C7FB60B0A58C}" srcOrd="1" destOrd="0" presId="urn:microsoft.com/office/officeart/2005/8/layout/orgChart1"/>
    <dgm:cxn modelId="{6A3C0ADA-6AE9-4B41-BC2B-BB270BD0E539}" type="presParOf" srcId="{13B6B46E-4CBE-4DF3-90D0-49047CA53B3F}" destId="{4D305916-D236-4C5C-B146-2B2680E551F2}" srcOrd="2" destOrd="0" presId="urn:microsoft.com/office/officeart/2005/8/layout/orgChart1"/>
    <dgm:cxn modelId="{49B208D3-7727-48F5-B3AA-FCD525D1C07D}" type="presParOf" srcId="{78A0A543-FC3C-4AF5-A6D3-245C1188828F}" destId="{2CC31CF1-DE87-469E-9493-87DFA3EE4305}" srcOrd="10" destOrd="0" presId="urn:microsoft.com/office/officeart/2005/8/layout/orgChart1"/>
    <dgm:cxn modelId="{A4B8A0AF-5F1C-4D8B-89FD-AD9352A465B9}" type="presParOf" srcId="{78A0A543-FC3C-4AF5-A6D3-245C1188828F}" destId="{69B4DB7C-C189-425A-8F85-CC9C330B6180}" srcOrd="11" destOrd="0" presId="urn:microsoft.com/office/officeart/2005/8/layout/orgChart1"/>
    <dgm:cxn modelId="{9709ED1A-BE95-4252-BD32-189BF64D06E4}" type="presParOf" srcId="{69B4DB7C-C189-425A-8F85-CC9C330B6180}" destId="{1BC9EF86-95BA-4AC7-9D0F-C4B2A6E7EA03}" srcOrd="0" destOrd="0" presId="urn:microsoft.com/office/officeart/2005/8/layout/orgChart1"/>
    <dgm:cxn modelId="{BA91C481-A073-4E75-B086-F7DDEA6724F6}" type="presParOf" srcId="{1BC9EF86-95BA-4AC7-9D0F-C4B2A6E7EA03}" destId="{30EA84B9-0B69-400C-98E1-0C967A35D7FF}" srcOrd="0" destOrd="0" presId="urn:microsoft.com/office/officeart/2005/8/layout/orgChart1"/>
    <dgm:cxn modelId="{250A0470-70D1-4EFE-999A-D48D6BA7C0CF}" type="presParOf" srcId="{1BC9EF86-95BA-4AC7-9D0F-C4B2A6E7EA03}" destId="{7076D6C8-F4FE-4C67-862B-38585ED3E6F4}" srcOrd="1" destOrd="0" presId="urn:microsoft.com/office/officeart/2005/8/layout/orgChart1"/>
    <dgm:cxn modelId="{C8A2FA10-82CE-48EA-9FAF-7F3DD67ECD5B}" type="presParOf" srcId="{69B4DB7C-C189-425A-8F85-CC9C330B6180}" destId="{2ADF5A7A-7114-4729-9C2E-32D42345CB1D}" srcOrd="1" destOrd="0" presId="urn:microsoft.com/office/officeart/2005/8/layout/orgChart1"/>
    <dgm:cxn modelId="{A9C430CB-A132-4DC7-9C3B-ED0FABD29C31}" type="presParOf" srcId="{69B4DB7C-C189-425A-8F85-CC9C330B6180}" destId="{E8F8697D-6EAC-4227-991B-9DED920D606F}" srcOrd="2" destOrd="0" presId="urn:microsoft.com/office/officeart/2005/8/layout/orgChart1"/>
    <dgm:cxn modelId="{7E6D8746-119F-40A2-971B-B2B2C3844023}" type="presParOf" srcId="{78A0A543-FC3C-4AF5-A6D3-245C1188828F}" destId="{9045E4C1-96FA-4F86-8701-98DEB9B01542}" srcOrd="12" destOrd="0" presId="urn:microsoft.com/office/officeart/2005/8/layout/orgChart1"/>
    <dgm:cxn modelId="{AD8C20C9-6BA5-4C16-BAFD-8120206AE4D1}" type="presParOf" srcId="{78A0A543-FC3C-4AF5-A6D3-245C1188828F}" destId="{F538CADD-ECAA-4413-97C4-37BD63A77882}" srcOrd="13" destOrd="0" presId="urn:microsoft.com/office/officeart/2005/8/layout/orgChart1"/>
    <dgm:cxn modelId="{EE4FC0BB-9A96-45A3-B36A-CDDDDD965D4A}" type="presParOf" srcId="{F538CADD-ECAA-4413-97C4-37BD63A77882}" destId="{9C5E4056-B8B1-4B40-93F6-F7CFA95A01A6}" srcOrd="0" destOrd="0" presId="urn:microsoft.com/office/officeart/2005/8/layout/orgChart1"/>
    <dgm:cxn modelId="{0B3A3337-7843-49A7-98D3-98A865B208A8}" type="presParOf" srcId="{9C5E4056-B8B1-4B40-93F6-F7CFA95A01A6}" destId="{CD904BE7-5E6D-40BA-9C54-FA422EF9AC9B}" srcOrd="0" destOrd="0" presId="urn:microsoft.com/office/officeart/2005/8/layout/orgChart1"/>
    <dgm:cxn modelId="{CBAF49C9-992C-47DE-9D02-45D39CCA79DE}" type="presParOf" srcId="{9C5E4056-B8B1-4B40-93F6-F7CFA95A01A6}" destId="{48417A80-7C52-4E20-A843-F20DA598AA5A}" srcOrd="1" destOrd="0" presId="urn:microsoft.com/office/officeart/2005/8/layout/orgChart1"/>
    <dgm:cxn modelId="{ED31D0C8-966B-4A69-B18B-513BF09F61B8}" type="presParOf" srcId="{F538CADD-ECAA-4413-97C4-37BD63A77882}" destId="{E4E06617-E35C-475C-BD48-3086A335DC53}" srcOrd="1" destOrd="0" presId="urn:microsoft.com/office/officeart/2005/8/layout/orgChart1"/>
    <dgm:cxn modelId="{1EEE7D70-9001-43C5-AF7B-CF35190A8336}" type="presParOf" srcId="{F538CADD-ECAA-4413-97C4-37BD63A77882}" destId="{5519FC42-28D8-437C-B405-6D7139D9DD7E}" srcOrd="2" destOrd="0" presId="urn:microsoft.com/office/officeart/2005/8/layout/orgChart1"/>
    <dgm:cxn modelId="{CD0DED90-8D1A-413E-8096-40D201BF6FCB}" type="presParOf" srcId="{78A0A543-FC3C-4AF5-A6D3-245C1188828F}" destId="{8D2E8537-8211-4CC0-AB1C-6A6F3AC6F010}" srcOrd="14" destOrd="0" presId="urn:microsoft.com/office/officeart/2005/8/layout/orgChart1"/>
    <dgm:cxn modelId="{92756C1E-D17B-4A8F-AEF5-D924EFEE51D4}" type="presParOf" srcId="{78A0A543-FC3C-4AF5-A6D3-245C1188828F}" destId="{2C4B31A1-C877-48DC-B9DB-9B073239E5D3}" srcOrd="15" destOrd="0" presId="urn:microsoft.com/office/officeart/2005/8/layout/orgChart1"/>
    <dgm:cxn modelId="{1A6D9A83-79E2-4DFB-BAD6-D152CA1EF23E}" type="presParOf" srcId="{2C4B31A1-C877-48DC-B9DB-9B073239E5D3}" destId="{660B6B8C-0B5A-4C22-A3C0-8F754FD45650}" srcOrd="0" destOrd="0" presId="urn:microsoft.com/office/officeart/2005/8/layout/orgChart1"/>
    <dgm:cxn modelId="{A3CF7E0F-CBBB-4D54-AA52-643701F1A03D}" type="presParOf" srcId="{660B6B8C-0B5A-4C22-A3C0-8F754FD45650}" destId="{A370B1FF-CDA1-4B9E-8B4A-91B126E6DA79}" srcOrd="0" destOrd="0" presId="urn:microsoft.com/office/officeart/2005/8/layout/orgChart1"/>
    <dgm:cxn modelId="{C6F45711-A4BF-4558-BE08-39711E5B4E47}" type="presParOf" srcId="{660B6B8C-0B5A-4C22-A3C0-8F754FD45650}" destId="{2950056D-AD2D-4F10-8F41-8AE7E74CC404}" srcOrd="1" destOrd="0" presId="urn:microsoft.com/office/officeart/2005/8/layout/orgChart1"/>
    <dgm:cxn modelId="{58FAE08C-87B7-454B-A004-4D6D635E4370}" type="presParOf" srcId="{2C4B31A1-C877-48DC-B9DB-9B073239E5D3}" destId="{31572B28-5B8D-4708-B674-29955FC07516}" srcOrd="1" destOrd="0" presId="urn:microsoft.com/office/officeart/2005/8/layout/orgChart1"/>
    <dgm:cxn modelId="{3BCEB1EB-819F-4CBC-A18D-CA9B9B63BEC6}" type="presParOf" srcId="{2C4B31A1-C877-48DC-B9DB-9B073239E5D3}" destId="{00BE703F-597A-428E-A42B-1A9E19808245}" srcOrd="2" destOrd="0" presId="urn:microsoft.com/office/officeart/2005/8/layout/orgChart1"/>
    <dgm:cxn modelId="{76391B6E-EC8D-4CF4-90E8-E7B780A804BE}" type="presParOf" srcId="{78A0A543-FC3C-4AF5-A6D3-245C1188828F}" destId="{AAE6AA77-9E75-4C21-A455-F90D28482147}" srcOrd="16" destOrd="0" presId="urn:microsoft.com/office/officeart/2005/8/layout/orgChart1"/>
    <dgm:cxn modelId="{CDDB4F37-DD59-4597-B0C9-A31EB0419A31}" type="presParOf" srcId="{78A0A543-FC3C-4AF5-A6D3-245C1188828F}" destId="{EE0E1DAA-9AC6-4FBD-BC99-D39287FE508A}" srcOrd="17" destOrd="0" presId="urn:microsoft.com/office/officeart/2005/8/layout/orgChart1"/>
    <dgm:cxn modelId="{5EF92087-5F5E-4339-814D-E642C9A4E27F}" type="presParOf" srcId="{EE0E1DAA-9AC6-4FBD-BC99-D39287FE508A}" destId="{D8AEF83D-7776-4F3A-954F-A86AC80BB951}" srcOrd="0" destOrd="0" presId="urn:microsoft.com/office/officeart/2005/8/layout/orgChart1"/>
    <dgm:cxn modelId="{591A89C1-E3A1-42B0-AD82-8871548EF216}" type="presParOf" srcId="{D8AEF83D-7776-4F3A-954F-A86AC80BB951}" destId="{7FA30FAB-873F-4143-9A17-066127BB448F}" srcOrd="0" destOrd="0" presId="urn:microsoft.com/office/officeart/2005/8/layout/orgChart1"/>
    <dgm:cxn modelId="{00296D03-476A-4A53-9707-243F66DA908C}" type="presParOf" srcId="{D8AEF83D-7776-4F3A-954F-A86AC80BB951}" destId="{C927F263-DB84-4FE1-8371-4792E29E28CF}" srcOrd="1" destOrd="0" presId="urn:microsoft.com/office/officeart/2005/8/layout/orgChart1"/>
    <dgm:cxn modelId="{DC595F04-92F3-4879-A4AF-0AD36F7CD94B}" type="presParOf" srcId="{EE0E1DAA-9AC6-4FBD-BC99-D39287FE508A}" destId="{50AA7150-21E8-4DF5-8EC7-5B4428B3BFB4}" srcOrd="1" destOrd="0" presId="urn:microsoft.com/office/officeart/2005/8/layout/orgChart1"/>
    <dgm:cxn modelId="{9921E3B6-6653-40B7-A0CC-2D3BD201D850}" type="presParOf" srcId="{EE0E1DAA-9AC6-4FBD-BC99-D39287FE508A}" destId="{09CEF353-B7B1-42BF-AD2A-A4BFE3FF18FF}" srcOrd="2" destOrd="0" presId="urn:microsoft.com/office/officeart/2005/8/layout/orgChart1"/>
    <dgm:cxn modelId="{D9E4730F-4859-4A3A-8BC1-14B8F60E66C9}" type="presParOf" srcId="{CE306A03-4571-41C7-A5FB-B8A2506A9DBC}" destId="{DDB56526-ED7F-4498-BB0A-C58AB6B8F39B}" srcOrd="2" destOrd="0" presId="urn:microsoft.com/office/officeart/2005/8/layout/orgChart1"/>
    <dgm:cxn modelId="{34DFD899-AF87-417F-BE01-95A1013E763C}" type="presParOf" srcId="{D2D7A749-9838-4385-9751-2CC91C0F0D4B}" destId="{58B9209D-E432-4069-8447-142120AF05AE}" srcOrd="2" destOrd="0" presId="urn:microsoft.com/office/officeart/2005/8/layout/orgChart1"/>
    <dgm:cxn modelId="{5BFA7F9A-5103-4168-8FA9-A7F5614FB7F0}" type="presParOf" srcId="{58B9209D-E432-4069-8447-142120AF05AE}" destId="{950B31E5-4EF3-45FD-9267-02257BD6B22E}" srcOrd="0" destOrd="0" presId="urn:microsoft.com/office/officeart/2005/8/layout/orgChart1"/>
    <dgm:cxn modelId="{66976110-BAAE-4D24-AF95-2EDFCFCE462D}" type="presParOf" srcId="{58B9209D-E432-4069-8447-142120AF05AE}" destId="{6EF6195E-733B-4231-975C-C449B0E0D617}" srcOrd="1" destOrd="0" presId="urn:microsoft.com/office/officeart/2005/8/layout/orgChart1"/>
    <dgm:cxn modelId="{627B833B-FD0D-4C88-9FD2-F8BD277ABBF9}" type="presParOf" srcId="{6EF6195E-733B-4231-975C-C449B0E0D617}" destId="{32F82FBE-91E4-489F-9F4C-3779ECFFD58E}" srcOrd="0" destOrd="0" presId="urn:microsoft.com/office/officeart/2005/8/layout/orgChart1"/>
    <dgm:cxn modelId="{1D4464AB-D023-465F-AC7F-68E1D6D8BE19}" type="presParOf" srcId="{32F82FBE-91E4-489F-9F4C-3779ECFFD58E}" destId="{EF87CEB5-833F-4AB0-B91F-E1F547DB727F}" srcOrd="0" destOrd="0" presId="urn:microsoft.com/office/officeart/2005/8/layout/orgChart1"/>
    <dgm:cxn modelId="{19EBE010-CE7A-42BE-83C4-87868294FB3F}" type="presParOf" srcId="{32F82FBE-91E4-489F-9F4C-3779ECFFD58E}" destId="{0F1541EF-DB8C-4326-9CEA-0F4AC2E113A0}" srcOrd="1" destOrd="0" presId="urn:microsoft.com/office/officeart/2005/8/layout/orgChart1"/>
    <dgm:cxn modelId="{E8296D00-BD78-4E07-8BAF-DE77943DDB69}" type="presParOf" srcId="{6EF6195E-733B-4231-975C-C449B0E0D617}" destId="{A6F8C8DB-6AC0-44FD-AA8C-61835129055B}" srcOrd="1" destOrd="0" presId="urn:microsoft.com/office/officeart/2005/8/layout/orgChart1"/>
    <dgm:cxn modelId="{1666E779-A5C2-496A-9F86-8E206334B050}" type="presParOf" srcId="{6EF6195E-733B-4231-975C-C449B0E0D617}" destId="{62040DFE-A811-48E7-B807-1DA491D8B4D9}" srcOrd="2" destOrd="0" presId="urn:microsoft.com/office/officeart/2005/8/layout/orgChart1"/>
    <dgm:cxn modelId="{F81708AC-B38B-4238-ACED-5B98397A1F8F}" type="presParOf" srcId="{58B9209D-E432-4069-8447-142120AF05AE}" destId="{F9CC4D88-147D-4556-9D25-7662D1B7E1BF}" srcOrd="2" destOrd="0" presId="urn:microsoft.com/office/officeart/2005/8/layout/orgChart1"/>
    <dgm:cxn modelId="{98652C59-FC6C-4E27-BF4F-977A56884CE7}" type="presParOf" srcId="{58B9209D-E432-4069-8447-142120AF05AE}" destId="{38CFDA1F-306B-405D-8380-3A4DA7FCAFEA}" srcOrd="3" destOrd="0" presId="urn:microsoft.com/office/officeart/2005/8/layout/orgChart1"/>
    <dgm:cxn modelId="{976EE295-2F98-472C-8A2D-A129D3D2EDA8}" type="presParOf" srcId="{38CFDA1F-306B-405D-8380-3A4DA7FCAFEA}" destId="{E8A8DF4D-DFB7-476C-B342-5AB2884D6F54}" srcOrd="0" destOrd="0" presId="urn:microsoft.com/office/officeart/2005/8/layout/orgChart1"/>
    <dgm:cxn modelId="{F62D076F-515C-496C-A200-00BFB83AA0FE}" type="presParOf" srcId="{E8A8DF4D-DFB7-476C-B342-5AB2884D6F54}" destId="{C4D907BA-16BA-4BE4-9117-4CA175C95CA8}" srcOrd="0" destOrd="0" presId="urn:microsoft.com/office/officeart/2005/8/layout/orgChart1"/>
    <dgm:cxn modelId="{A22558E4-5698-4237-A71E-AA85BC671A4B}" type="presParOf" srcId="{E8A8DF4D-DFB7-476C-B342-5AB2884D6F54}" destId="{728CB115-D21C-406B-913D-0C96372D3FCC}" srcOrd="1" destOrd="0" presId="urn:microsoft.com/office/officeart/2005/8/layout/orgChart1"/>
    <dgm:cxn modelId="{D9E895F1-A6B4-4393-A55D-23E72D33F3E5}" type="presParOf" srcId="{38CFDA1F-306B-405D-8380-3A4DA7FCAFEA}" destId="{E7D2BB98-E0C9-4E17-8E76-9A9BD9705EE5}" srcOrd="1" destOrd="0" presId="urn:microsoft.com/office/officeart/2005/8/layout/orgChart1"/>
    <dgm:cxn modelId="{30D5A664-468C-4391-BED8-BE2127B12FAD}" type="presParOf" srcId="{38CFDA1F-306B-405D-8380-3A4DA7FCAFEA}" destId="{90CB4CCE-4F72-493A-A053-63CD70745CF4}" srcOrd="2" destOrd="0" presId="urn:microsoft.com/office/officeart/2005/8/layout/orgChart1"/>
    <dgm:cxn modelId="{82980C31-F45E-4C0D-BEFB-EDE7430C8C80}" type="presParOf" srcId="{58B9209D-E432-4069-8447-142120AF05AE}" destId="{CD832667-B4BC-4F2A-B199-ED1A8A7C3772}" srcOrd="4" destOrd="0" presId="urn:microsoft.com/office/officeart/2005/8/layout/orgChart1"/>
    <dgm:cxn modelId="{79669F07-A8A2-43BF-9B4F-E2CFA2C93389}" type="presParOf" srcId="{58B9209D-E432-4069-8447-142120AF05AE}" destId="{8DFAC33B-554A-40C9-ABE4-32041990A8E6}" srcOrd="5" destOrd="0" presId="urn:microsoft.com/office/officeart/2005/8/layout/orgChart1"/>
    <dgm:cxn modelId="{7A875439-1C46-4D3F-B95D-314CD2930EDA}" type="presParOf" srcId="{8DFAC33B-554A-40C9-ABE4-32041990A8E6}" destId="{53D3171D-B32A-4B05-9174-F75BC516624E}" srcOrd="0" destOrd="0" presId="urn:microsoft.com/office/officeart/2005/8/layout/orgChart1"/>
    <dgm:cxn modelId="{4D56FC19-4F8F-4B8A-89F6-2CDF10BBC2B5}" type="presParOf" srcId="{53D3171D-B32A-4B05-9174-F75BC516624E}" destId="{988AF482-A0D4-4497-B952-1F7A3B760804}" srcOrd="0" destOrd="0" presId="urn:microsoft.com/office/officeart/2005/8/layout/orgChart1"/>
    <dgm:cxn modelId="{4177880A-BEBF-4BC7-ACD5-23E9F2671AFF}" type="presParOf" srcId="{53D3171D-B32A-4B05-9174-F75BC516624E}" destId="{F042358D-C210-4ACC-938E-202788B1DE77}" srcOrd="1" destOrd="0" presId="urn:microsoft.com/office/officeart/2005/8/layout/orgChart1"/>
    <dgm:cxn modelId="{B0834F6B-C1AA-4F13-9A73-DC8601B30369}" type="presParOf" srcId="{8DFAC33B-554A-40C9-ABE4-32041990A8E6}" destId="{597175AE-83CF-4B77-8C91-AE36FB629147}" srcOrd="1" destOrd="0" presId="urn:microsoft.com/office/officeart/2005/8/layout/orgChart1"/>
    <dgm:cxn modelId="{05A5565B-9AF9-4CB5-980B-C021EBA820F0}" type="presParOf" srcId="{597175AE-83CF-4B77-8C91-AE36FB629147}" destId="{D11F4FC0-CAAA-41F5-A060-ACD9A2625AC3}" srcOrd="0" destOrd="0" presId="urn:microsoft.com/office/officeart/2005/8/layout/orgChart1"/>
    <dgm:cxn modelId="{4117C831-0BBC-4C1D-905B-BE173453A42A}" type="presParOf" srcId="{597175AE-83CF-4B77-8C91-AE36FB629147}" destId="{6B2D91CE-E860-42A8-AFF0-7DE5D2CD767C}" srcOrd="1" destOrd="0" presId="urn:microsoft.com/office/officeart/2005/8/layout/orgChart1"/>
    <dgm:cxn modelId="{E9D9986F-9B83-4D5F-B1FC-7335D8CBE85B}" type="presParOf" srcId="{6B2D91CE-E860-42A8-AFF0-7DE5D2CD767C}" destId="{42CD6C1E-0946-4701-A5FA-DBF20F8B17EA}" srcOrd="0" destOrd="0" presId="urn:microsoft.com/office/officeart/2005/8/layout/orgChart1"/>
    <dgm:cxn modelId="{4902FD71-372A-438B-8889-FA4A8B4FBF79}" type="presParOf" srcId="{42CD6C1E-0946-4701-A5FA-DBF20F8B17EA}" destId="{B756EB17-FE90-47B8-912B-3FF36BE6E13A}" srcOrd="0" destOrd="0" presId="urn:microsoft.com/office/officeart/2005/8/layout/orgChart1"/>
    <dgm:cxn modelId="{3CF0FD6B-9064-436B-AB18-4237E3FF354D}" type="presParOf" srcId="{42CD6C1E-0946-4701-A5FA-DBF20F8B17EA}" destId="{AEF5DB2B-2DE3-4688-ACA6-28B6B2108D34}" srcOrd="1" destOrd="0" presId="urn:microsoft.com/office/officeart/2005/8/layout/orgChart1"/>
    <dgm:cxn modelId="{03C3F756-9ABE-4698-88FA-162E2D6DDEC7}" type="presParOf" srcId="{6B2D91CE-E860-42A8-AFF0-7DE5D2CD767C}" destId="{A9B13BBD-1B0B-4603-B9D5-9F2E5A1BBF18}" srcOrd="1" destOrd="0" presId="urn:microsoft.com/office/officeart/2005/8/layout/orgChart1"/>
    <dgm:cxn modelId="{47824261-CF90-48E6-BFD4-504A67830410}" type="presParOf" srcId="{6B2D91CE-E860-42A8-AFF0-7DE5D2CD767C}" destId="{5E62BB73-979D-4AD4-BCBC-21E8BFD36B90}" srcOrd="2" destOrd="0" presId="urn:microsoft.com/office/officeart/2005/8/layout/orgChart1"/>
    <dgm:cxn modelId="{80B78F07-BF8E-4186-96B3-64D969DD44D6}" type="presParOf" srcId="{8DFAC33B-554A-40C9-ABE4-32041990A8E6}" destId="{A562558A-BDCE-49C6-9A55-152AC264BCA5}" srcOrd="2" destOrd="0" presId="urn:microsoft.com/office/officeart/2005/8/layout/orgChart1"/>
  </dgm:cxnLst>
  <dgm:bg/>
  <dgm:whole/>
  <dgm:extLst>
    <a:ext uri="http://schemas.microsoft.com/office/drawing/2008/diagram">
      <dsp:dataModelExt xmlns:dsp="http://schemas.microsoft.com/office/drawing/2008/diagram" relId="rId76"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F4FC0-CAAA-41F5-A060-ACD9A2625AC3}">
      <dsp:nvSpPr>
        <dsp:cNvPr id="0" name=""/>
        <dsp:cNvSpPr/>
      </dsp:nvSpPr>
      <dsp:spPr>
        <a:xfrm>
          <a:off x="1691022" y="1447809"/>
          <a:ext cx="91440" cy="401112"/>
        </a:xfrm>
        <a:custGeom>
          <a:avLst/>
          <a:gdLst/>
          <a:ahLst/>
          <a:cxnLst/>
          <a:rect l="0" t="0" r="0" b="0"/>
          <a:pathLst>
            <a:path>
              <a:moveTo>
                <a:pt x="45720" y="0"/>
              </a:moveTo>
              <a:lnTo>
                <a:pt x="45720" y="401112"/>
              </a:lnTo>
              <a:lnTo>
                <a:pt x="106920" y="401112"/>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D832667-B4BC-4F2A-B199-ED1A8A7C3772}">
      <dsp:nvSpPr>
        <dsp:cNvPr id="0" name=""/>
        <dsp:cNvSpPr/>
      </dsp:nvSpPr>
      <dsp:spPr>
        <a:xfrm>
          <a:off x="2219469" y="843758"/>
          <a:ext cx="669050" cy="396686"/>
        </a:xfrm>
        <a:custGeom>
          <a:avLst/>
          <a:gdLst/>
          <a:ahLst/>
          <a:cxnLst/>
          <a:rect l="0" t="0" r="0" b="0"/>
          <a:pathLst>
            <a:path>
              <a:moveTo>
                <a:pt x="669050" y="0"/>
              </a:moveTo>
              <a:lnTo>
                <a:pt x="669050" y="396686"/>
              </a:lnTo>
              <a:lnTo>
                <a:pt x="0" y="39668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9CC4D88-147D-4556-9D25-7662D1B7E1BF}">
      <dsp:nvSpPr>
        <dsp:cNvPr id="0" name=""/>
        <dsp:cNvSpPr/>
      </dsp:nvSpPr>
      <dsp:spPr>
        <a:xfrm>
          <a:off x="2888519" y="843758"/>
          <a:ext cx="606041" cy="995839"/>
        </a:xfrm>
        <a:custGeom>
          <a:avLst/>
          <a:gdLst/>
          <a:ahLst/>
          <a:cxnLst/>
          <a:rect l="0" t="0" r="0" b="0"/>
          <a:pathLst>
            <a:path>
              <a:moveTo>
                <a:pt x="0" y="0"/>
              </a:moveTo>
              <a:lnTo>
                <a:pt x="0" y="995839"/>
              </a:lnTo>
              <a:lnTo>
                <a:pt x="606041" y="995839"/>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50B31E5-4EF3-45FD-9267-02257BD6B22E}">
      <dsp:nvSpPr>
        <dsp:cNvPr id="0" name=""/>
        <dsp:cNvSpPr/>
      </dsp:nvSpPr>
      <dsp:spPr>
        <a:xfrm>
          <a:off x="2888519" y="843758"/>
          <a:ext cx="594508" cy="400842"/>
        </a:xfrm>
        <a:custGeom>
          <a:avLst/>
          <a:gdLst/>
          <a:ahLst/>
          <a:cxnLst/>
          <a:rect l="0" t="0" r="0" b="0"/>
          <a:pathLst>
            <a:path>
              <a:moveTo>
                <a:pt x="0" y="0"/>
              </a:moveTo>
              <a:lnTo>
                <a:pt x="0" y="400842"/>
              </a:lnTo>
              <a:lnTo>
                <a:pt x="594508" y="400842"/>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AE6AA77-9E75-4C21-A455-F90D28482147}">
      <dsp:nvSpPr>
        <dsp:cNvPr id="0" name=""/>
        <dsp:cNvSpPr/>
      </dsp:nvSpPr>
      <dsp:spPr>
        <a:xfrm>
          <a:off x="4883044" y="2770823"/>
          <a:ext cx="141253" cy="5092854"/>
        </a:xfrm>
        <a:custGeom>
          <a:avLst/>
          <a:gdLst/>
          <a:ahLst/>
          <a:cxnLst/>
          <a:rect l="0" t="0" r="0" b="0"/>
          <a:pathLst>
            <a:path>
              <a:moveTo>
                <a:pt x="0" y="0"/>
              </a:moveTo>
              <a:lnTo>
                <a:pt x="0" y="5092854"/>
              </a:lnTo>
              <a:lnTo>
                <a:pt x="141253" y="5092854"/>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D2E8537-8211-4CC0-AB1C-6A6F3AC6F010}">
      <dsp:nvSpPr>
        <dsp:cNvPr id="0" name=""/>
        <dsp:cNvSpPr/>
      </dsp:nvSpPr>
      <dsp:spPr>
        <a:xfrm>
          <a:off x="4883044" y="2770823"/>
          <a:ext cx="141253" cy="4503941"/>
        </a:xfrm>
        <a:custGeom>
          <a:avLst/>
          <a:gdLst/>
          <a:ahLst/>
          <a:cxnLst/>
          <a:rect l="0" t="0" r="0" b="0"/>
          <a:pathLst>
            <a:path>
              <a:moveTo>
                <a:pt x="0" y="0"/>
              </a:moveTo>
              <a:lnTo>
                <a:pt x="0" y="4503941"/>
              </a:lnTo>
              <a:lnTo>
                <a:pt x="141253" y="4503941"/>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045E4C1-96FA-4F86-8701-98DEB9B01542}">
      <dsp:nvSpPr>
        <dsp:cNvPr id="0" name=""/>
        <dsp:cNvSpPr/>
      </dsp:nvSpPr>
      <dsp:spPr>
        <a:xfrm>
          <a:off x="4883044" y="2770823"/>
          <a:ext cx="141253" cy="3915028"/>
        </a:xfrm>
        <a:custGeom>
          <a:avLst/>
          <a:gdLst/>
          <a:ahLst/>
          <a:cxnLst/>
          <a:rect l="0" t="0" r="0" b="0"/>
          <a:pathLst>
            <a:path>
              <a:moveTo>
                <a:pt x="0" y="0"/>
              </a:moveTo>
              <a:lnTo>
                <a:pt x="0" y="3915028"/>
              </a:lnTo>
              <a:lnTo>
                <a:pt x="141253" y="3915028"/>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CC31CF1-DE87-469E-9493-87DFA3EE4305}">
      <dsp:nvSpPr>
        <dsp:cNvPr id="0" name=""/>
        <dsp:cNvSpPr/>
      </dsp:nvSpPr>
      <dsp:spPr>
        <a:xfrm>
          <a:off x="4883044" y="2770823"/>
          <a:ext cx="141253" cy="3326115"/>
        </a:xfrm>
        <a:custGeom>
          <a:avLst/>
          <a:gdLst/>
          <a:ahLst/>
          <a:cxnLst/>
          <a:rect l="0" t="0" r="0" b="0"/>
          <a:pathLst>
            <a:path>
              <a:moveTo>
                <a:pt x="0" y="0"/>
              </a:moveTo>
              <a:lnTo>
                <a:pt x="0" y="3326115"/>
              </a:lnTo>
              <a:lnTo>
                <a:pt x="141253" y="3326115"/>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37A1B5B-F0EE-4B2C-9DE6-B46BEA5143B7}">
      <dsp:nvSpPr>
        <dsp:cNvPr id="0" name=""/>
        <dsp:cNvSpPr/>
      </dsp:nvSpPr>
      <dsp:spPr>
        <a:xfrm>
          <a:off x="4883044" y="2770823"/>
          <a:ext cx="141253" cy="2737202"/>
        </a:xfrm>
        <a:custGeom>
          <a:avLst/>
          <a:gdLst/>
          <a:ahLst/>
          <a:cxnLst/>
          <a:rect l="0" t="0" r="0" b="0"/>
          <a:pathLst>
            <a:path>
              <a:moveTo>
                <a:pt x="0" y="0"/>
              </a:moveTo>
              <a:lnTo>
                <a:pt x="0" y="2737202"/>
              </a:lnTo>
              <a:lnTo>
                <a:pt x="141253" y="2737202"/>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C2BA9F-3117-485A-92F7-61FB561E50AC}">
      <dsp:nvSpPr>
        <dsp:cNvPr id="0" name=""/>
        <dsp:cNvSpPr/>
      </dsp:nvSpPr>
      <dsp:spPr>
        <a:xfrm>
          <a:off x="4883044" y="2770823"/>
          <a:ext cx="141253" cy="2148288"/>
        </a:xfrm>
        <a:custGeom>
          <a:avLst/>
          <a:gdLst/>
          <a:ahLst/>
          <a:cxnLst/>
          <a:rect l="0" t="0" r="0" b="0"/>
          <a:pathLst>
            <a:path>
              <a:moveTo>
                <a:pt x="0" y="0"/>
              </a:moveTo>
              <a:lnTo>
                <a:pt x="0" y="2148288"/>
              </a:lnTo>
              <a:lnTo>
                <a:pt x="141253" y="2148288"/>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BC4A591-BBD2-48C1-A493-E229131301FD}">
      <dsp:nvSpPr>
        <dsp:cNvPr id="0" name=""/>
        <dsp:cNvSpPr/>
      </dsp:nvSpPr>
      <dsp:spPr>
        <a:xfrm>
          <a:off x="4883044" y="2770823"/>
          <a:ext cx="141253" cy="1559375"/>
        </a:xfrm>
        <a:custGeom>
          <a:avLst/>
          <a:gdLst/>
          <a:ahLst/>
          <a:cxnLst/>
          <a:rect l="0" t="0" r="0" b="0"/>
          <a:pathLst>
            <a:path>
              <a:moveTo>
                <a:pt x="0" y="0"/>
              </a:moveTo>
              <a:lnTo>
                <a:pt x="0" y="1559375"/>
              </a:lnTo>
              <a:lnTo>
                <a:pt x="141253" y="1559375"/>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927E843-9119-4ED7-84E0-BBCD206DD327}">
      <dsp:nvSpPr>
        <dsp:cNvPr id="0" name=""/>
        <dsp:cNvSpPr/>
      </dsp:nvSpPr>
      <dsp:spPr>
        <a:xfrm>
          <a:off x="4883044" y="2770823"/>
          <a:ext cx="141253" cy="970462"/>
        </a:xfrm>
        <a:custGeom>
          <a:avLst/>
          <a:gdLst/>
          <a:ahLst/>
          <a:cxnLst/>
          <a:rect l="0" t="0" r="0" b="0"/>
          <a:pathLst>
            <a:path>
              <a:moveTo>
                <a:pt x="0" y="0"/>
              </a:moveTo>
              <a:lnTo>
                <a:pt x="0" y="970462"/>
              </a:lnTo>
              <a:lnTo>
                <a:pt x="141253" y="970462"/>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554D4D2-E9C4-420A-A670-8307C1122882}">
      <dsp:nvSpPr>
        <dsp:cNvPr id="0" name=""/>
        <dsp:cNvSpPr/>
      </dsp:nvSpPr>
      <dsp:spPr>
        <a:xfrm>
          <a:off x="4883044" y="2770823"/>
          <a:ext cx="141253" cy="381549"/>
        </a:xfrm>
        <a:custGeom>
          <a:avLst/>
          <a:gdLst/>
          <a:ahLst/>
          <a:cxnLst/>
          <a:rect l="0" t="0" r="0" b="0"/>
          <a:pathLst>
            <a:path>
              <a:moveTo>
                <a:pt x="0" y="0"/>
              </a:moveTo>
              <a:lnTo>
                <a:pt x="0" y="381549"/>
              </a:lnTo>
              <a:lnTo>
                <a:pt x="141253" y="381549"/>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1FC6D8-D5F3-4C44-8979-AF4FAF36780D}">
      <dsp:nvSpPr>
        <dsp:cNvPr id="0" name=""/>
        <dsp:cNvSpPr/>
      </dsp:nvSpPr>
      <dsp:spPr>
        <a:xfrm>
          <a:off x="2888519" y="843758"/>
          <a:ext cx="2371200" cy="1512337"/>
        </a:xfrm>
        <a:custGeom>
          <a:avLst/>
          <a:gdLst/>
          <a:ahLst/>
          <a:cxnLst/>
          <a:rect l="0" t="0" r="0" b="0"/>
          <a:pathLst>
            <a:path>
              <a:moveTo>
                <a:pt x="0" y="0"/>
              </a:moveTo>
              <a:lnTo>
                <a:pt x="0" y="1425244"/>
              </a:lnTo>
              <a:lnTo>
                <a:pt x="2371200" y="1425244"/>
              </a:lnTo>
              <a:lnTo>
                <a:pt x="2371200" y="1512337"/>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492E88F-C2D4-41F1-9228-6D945DB253ED}">
      <dsp:nvSpPr>
        <dsp:cNvPr id="0" name=""/>
        <dsp:cNvSpPr/>
      </dsp:nvSpPr>
      <dsp:spPr>
        <a:xfrm>
          <a:off x="3622397" y="2770823"/>
          <a:ext cx="141253" cy="4503941"/>
        </a:xfrm>
        <a:custGeom>
          <a:avLst/>
          <a:gdLst/>
          <a:ahLst/>
          <a:cxnLst/>
          <a:rect l="0" t="0" r="0" b="0"/>
          <a:pathLst>
            <a:path>
              <a:moveTo>
                <a:pt x="0" y="0"/>
              </a:moveTo>
              <a:lnTo>
                <a:pt x="0" y="4503941"/>
              </a:lnTo>
              <a:lnTo>
                <a:pt x="141253" y="4503941"/>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609597C-15A1-49CB-B507-1C4261E1F005}">
      <dsp:nvSpPr>
        <dsp:cNvPr id="0" name=""/>
        <dsp:cNvSpPr/>
      </dsp:nvSpPr>
      <dsp:spPr>
        <a:xfrm>
          <a:off x="3622397" y="2770823"/>
          <a:ext cx="141253" cy="3915028"/>
        </a:xfrm>
        <a:custGeom>
          <a:avLst/>
          <a:gdLst/>
          <a:ahLst/>
          <a:cxnLst/>
          <a:rect l="0" t="0" r="0" b="0"/>
          <a:pathLst>
            <a:path>
              <a:moveTo>
                <a:pt x="0" y="0"/>
              </a:moveTo>
              <a:lnTo>
                <a:pt x="0" y="3915028"/>
              </a:lnTo>
              <a:lnTo>
                <a:pt x="141253" y="3915028"/>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9BCC5E5-ADD2-49A2-B24A-C2C21C0C51A5}">
      <dsp:nvSpPr>
        <dsp:cNvPr id="0" name=""/>
        <dsp:cNvSpPr/>
      </dsp:nvSpPr>
      <dsp:spPr>
        <a:xfrm>
          <a:off x="3622397" y="2770823"/>
          <a:ext cx="141253" cy="3326115"/>
        </a:xfrm>
        <a:custGeom>
          <a:avLst/>
          <a:gdLst/>
          <a:ahLst/>
          <a:cxnLst/>
          <a:rect l="0" t="0" r="0" b="0"/>
          <a:pathLst>
            <a:path>
              <a:moveTo>
                <a:pt x="0" y="0"/>
              </a:moveTo>
              <a:lnTo>
                <a:pt x="0" y="3326115"/>
              </a:lnTo>
              <a:lnTo>
                <a:pt x="141253" y="3326115"/>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3A8AC8C-20B4-4DF9-9E46-005B7AC2A151}">
      <dsp:nvSpPr>
        <dsp:cNvPr id="0" name=""/>
        <dsp:cNvSpPr/>
      </dsp:nvSpPr>
      <dsp:spPr>
        <a:xfrm>
          <a:off x="3622397" y="2770823"/>
          <a:ext cx="141253" cy="2737202"/>
        </a:xfrm>
        <a:custGeom>
          <a:avLst/>
          <a:gdLst/>
          <a:ahLst/>
          <a:cxnLst/>
          <a:rect l="0" t="0" r="0" b="0"/>
          <a:pathLst>
            <a:path>
              <a:moveTo>
                <a:pt x="0" y="0"/>
              </a:moveTo>
              <a:lnTo>
                <a:pt x="0" y="2737202"/>
              </a:lnTo>
              <a:lnTo>
                <a:pt x="141253" y="2737202"/>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B43157-FA06-406B-83F3-56999D212DEE}">
      <dsp:nvSpPr>
        <dsp:cNvPr id="0" name=""/>
        <dsp:cNvSpPr/>
      </dsp:nvSpPr>
      <dsp:spPr>
        <a:xfrm>
          <a:off x="3622397" y="2770823"/>
          <a:ext cx="141253" cy="2148288"/>
        </a:xfrm>
        <a:custGeom>
          <a:avLst/>
          <a:gdLst/>
          <a:ahLst/>
          <a:cxnLst/>
          <a:rect l="0" t="0" r="0" b="0"/>
          <a:pathLst>
            <a:path>
              <a:moveTo>
                <a:pt x="0" y="0"/>
              </a:moveTo>
              <a:lnTo>
                <a:pt x="0" y="2148288"/>
              </a:lnTo>
              <a:lnTo>
                <a:pt x="141253" y="2148288"/>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4D1074A-9582-426E-8C09-3D03FE380F8D}">
      <dsp:nvSpPr>
        <dsp:cNvPr id="0" name=""/>
        <dsp:cNvSpPr/>
      </dsp:nvSpPr>
      <dsp:spPr>
        <a:xfrm>
          <a:off x="3622397" y="2770823"/>
          <a:ext cx="141253" cy="1559375"/>
        </a:xfrm>
        <a:custGeom>
          <a:avLst/>
          <a:gdLst/>
          <a:ahLst/>
          <a:cxnLst/>
          <a:rect l="0" t="0" r="0" b="0"/>
          <a:pathLst>
            <a:path>
              <a:moveTo>
                <a:pt x="0" y="0"/>
              </a:moveTo>
              <a:lnTo>
                <a:pt x="0" y="1559375"/>
              </a:lnTo>
              <a:lnTo>
                <a:pt x="141253" y="1559375"/>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EC2076D-0589-40FC-9117-DE055C3A990D}">
      <dsp:nvSpPr>
        <dsp:cNvPr id="0" name=""/>
        <dsp:cNvSpPr/>
      </dsp:nvSpPr>
      <dsp:spPr>
        <a:xfrm>
          <a:off x="3622397" y="2770823"/>
          <a:ext cx="141253" cy="970462"/>
        </a:xfrm>
        <a:custGeom>
          <a:avLst/>
          <a:gdLst/>
          <a:ahLst/>
          <a:cxnLst/>
          <a:rect l="0" t="0" r="0" b="0"/>
          <a:pathLst>
            <a:path>
              <a:moveTo>
                <a:pt x="0" y="0"/>
              </a:moveTo>
              <a:lnTo>
                <a:pt x="0" y="970462"/>
              </a:lnTo>
              <a:lnTo>
                <a:pt x="141253" y="970462"/>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D3A5D65-63F4-48D6-B9FC-DDF43F04A502}">
      <dsp:nvSpPr>
        <dsp:cNvPr id="0" name=""/>
        <dsp:cNvSpPr/>
      </dsp:nvSpPr>
      <dsp:spPr>
        <a:xfrm>
          <a:off x="3622397" y="2770823"/>
          <a:ext cx="141253" cy="381549"/>
        </a:xfrm>
        <a:custGeom>
          <a:avLst/>
          <a:gdLst/>
          <a:ahLst/>
          <a:cxnLst/>
          <a:rect l="0" t="0" r="0" b="0"/>
          <a:pathLst>
            <a:path>
              <a:moveTo>
                <a:pt x="0" y="0"/>
              </a:moveTo>
              <a:lnTo>
                <a:pt x="0" y="381549"/>
              </a:lnTo>
              <a:lnTo>
                <a:pt x="141253" y="381549"/>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C9FC3A9-F933-4D94-ABCD-C495416FD119}">
      <dsp:nvSpPr>
        <dsp:cNvPr id="0" name=""/>
        <dsp:cNvSpPr/>
      </dsp:nvSpPr>
      <dsp:spPr>
        <a:xfrm>
          <a:off x="2888519" y="843758"/>
          <a:ext cx="1110553" cy="1512337"/>
        </a:xfrm>
        <a:custGeom>
          <a:avLst/>
          <a:gdLst/>
          <a:ahLst/>
          <a:cxnLst/>
          <a:rect l="0" t="0" r="0" b="0"/>
          <a:pathLst>
            <a:path>
              <a:moveTo>
                <a:pt x="0" y="0"/>
              </a:moveTo>
              <a:lnTo>
                <a:pt x="0" y="1425244"/>
              </a:lnTo>
              <a:lnTo>
                <a:pt x="1110553" y="1425244"/>
              </a:lnTo>
              <a:lnTo>
                <a:pt x="1110553" y="1512337"/>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F42D360-BDA7-4B96-824C-DBF136539264}">
      <dsp:nvSpPr>
        <dsp:cNvPr id="0" name=""/>
        <dsp:cNvSpPr/>
      </dsp:nvSpPr>
      <dsp:spPr>
        <a:xfrm>
          <a:off x="2486972" y="2770823"/>
          <a:ext cx="141253" cy="3326115"/>
        </a:xfrm>
        <a:custGeom>
          <a:avLst/>
          <a:gdLst/>
          <a:ahLst/>
          <a:cxnLst/>
          <a:rect l="0" t="0" r="0" b="0"/>
          <a:pathLst>
            <a:path>
              <a:moveTo>
                <a:pt x="0" y="0"/>
              </a:moveTo>
              <a:lnTo>
                <a:pt x="0" y="3326115"/>
              </a:lnTo>
              <a:lnTo>
                <a:pt x="141253" y="3326115"/>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3890D18-4887-42F8-9A6F-5782EA341BF2}">
      <dsp:nvSpPr>
        <dsp:cNvPr id="0" name=""/>
        <dsp:cNvSpPr/>
      </dsp:nvSpPr>
      <dsp:spPr>
        <a:xfrm>
          <a:off x="2486972" y="2770823"/>
          <a:ext cx="141253" cy="2737202"/>
        </a:xfrm>
        <a:custGeom>
          <a:avLst/>
          <a:gdLst/>
          <a:ahLst/>
          <a:cxnLst/>
          <a:rect l="0" t="0" r="0" b="0"/>
          <a:pathLst>
            <a:path>
              <a:moveTo>
                <a:pt x="0" y="0"/>
              </a:moveTo>
              <a:lnTo>
                <a:pt x="0" y="2737202"/>
              </a:lnTo>
              <a:lnTo>
                <a:pt x="141253" y="2737202"/>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8D678C-DFB2-4E8E-BDB3-577349575F38}">
      <dsp:nvSpPr>
        <dsp:cNvPr id="0" name=""/>
        <dsp:cNvSpPr/>
      </dsp:nvSpPr>
      <dsp:spPr>
        <a:xfrm>
          <a:off x="2486972" y="2770823"/>
          <a:ext cx="141253" cy="2148288"/>
        </a:xfrm>
        <a:custGeom>
          <a:avLst/>
          <a:gdLst/>
          <a:ahLst/>
          <a:cxnLst/>
          <a:rect l="0" t="0" r="0" b="0"/>
          <a:pathLst>
            <a:path>
              <a:moveTo>
                <a:pt x="0" y="0"/>
              </a:moveTo>
              <a:lnTo>
                <a:pt x="0" y="2148288"/>
              </a:lnTo>
              <a:lnTo>
                <a:pt x="141253" y="2148288"/>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BDEFCC3-9169-4CAF-B82E-9883E86D9A1A}">
      <dsp:nvSpPr>
        <dsp:cNvPr id="0" name=""/>
        <dsp:cNvSpPr/>
      </dsp:nvSpPr>
      <dsp:spPr>
        <a:xfrm>
          <a:off x="2486972" y="2770823"/>
          <a:ext cx="141253" cy="1559375"/>
        </a:xfrm>
        <a:custGeom>
          <a:avLst/>
          <a:gdLst/>
          <a:ahLst/>
          <a:cxnLst/>
          <a:rect l="0" t="0" r="0" b="0"/>
          <a:pathLst>
            <a:path>
              <a:moveTo>
                <a:pt x="0" y="0"/>
              </a:moveTo>
              <a:lnTo>
                <a:pt x="0" y="1559375"/>
              </a:lnTo>
              <a:lnTo>
                <a:pt x="141253" y="1559375"/>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E9EE25A-170F-442F-A592-5C7DA54CE02F}">
      <dsp:nvSpPr>
        <dsp:cNvPr id="0" name=""/>
        <dsp:cNvSpPr/>
      </dsp:nvSpPr>
      <dsp:spPr>
        <a:xfrm>
          <a:off x="2486972" y="2770823"/>
          <a:ext cx="141253" cy="970462"/>
        </a:xfrm>
        <a:custGeom>
          <a:avLst/>
          <a:gdLst/>
          <a:ahLst/>
          <a:cxnLst/>
          <a:rect l="0" t="0" r="0" b="0"/>
          <a:pathLst>
            <a:path>
              <a:moveTo>
                <a:pt x="0" y="0"/>
              </a:moveTo>
              <a:lnTo>
                <a:pt x="0" y="970462"/>
              </a:lnTo>
              <a:lnTo>
                <a:pt x="141253" y="970462"/>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11EF95-1C80-418D-AD72-F32B6D5EA730}">
      <dsp:nvSpPr>
        <dsp:cNvPr id="0" name=""/>
        <dsp:cNvSpPr/>
      </dsp:nvSpPr>
      <dsp:spPr>
        <a:xfrm>
          <a:off x="2486972" y="2770823"/>
          <a:ext cx="141253" cy="381549"/>
        </a:xfrm>
        <a:custGeom>
          <a:avLst/>
          <a:gdLst/>
          <a:ahLst/>
          <a:cxnLst/>
          <a:rect l="0" t="0" r="0" b="0"/>
          <a:pathLst>
            <a:path>
              <a:moveTo>
                <a:pt x="0" y="0"/>
              </a:moveTo>
              <a:lnTo>
                <a:pt x="0" y="381549"/>
              </a:lnTo>
              <a:lnTo>
                <a:pt x="141253" y="381549"/>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A80FCB-023F-474A-81A1-02808D76DC6C}">
      <dsp:nvSpPr>
        <dsp:cNvPr id="0" name=""/>
        <dsp:cNvSpPr/>
      </dsp:nvSpPr>
      <dsp:spPr>
        <a:xfrm>
          <a:off x="2817928" y="843758"/>
          <a:ext cx="91440" cy="1512337"/>
        </a:xfrm>
        <a:custGeom>
          <a:avLst/>
          <a:gdLst/>
          <a:ahLst/>
          <a:cxnLst/>
          <a:rect l="0" t="0" r="0" b="0"/>
          <a:pathLst>
            <a:path>
              <a:moveTo>
                <a:pt x="70591" y="0"/>
              </a:moveTo>
              <a:lnTo>
                <a:pt x="70591" y="1425244"/>
              </a:lnTo>
              <a:lnTo>
                <a:pt x="45720" y="1425244"/>
              </a:lnTo>
              <a:lnTo>
                <a:pt x="45720" y="1512337"/>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2DFF9D-5316-4448-A535-20A695835139}">
      <dsp:nvSpPr>
        <dsp:cNvPr id="0" name=""/>
        <dsp:cNvSpPr/>
      </dsp:nvSpPr>
      <dsp:spPr>
        <a:xfrm>
          <a:off x="1341022" y="2770823"/>
          <a:ext cx="111351" cy="3895096"/>
        </a:xfrm>
        <a:custGeom>
          <a:avLst/>
          <a:gdLst/>
          <a:ahLst/>
          <a:cxnLst/>
          <a:rect l="0" t="0" r="0" b="0"/>
          <a:pathLst>
            <a:path>
              <a:moveTo>
                <a:pt x="0" y="0"/>
              </a:moveTo>
              <a:lnTo>
                <a:pt x="0" y="3895096"/>
              </a:lnTo>
              <a:lnTo>
                <a:pt x="111351" y="3895096"/>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76CD52D-3AF9-4476-BC5A-CACF3AAD7FD8}">
      <dsp:nvSpPr>
        <dsp:cNvPr id="0" name=""/>
        <dsp:cNvSpPr/>
      </dsp:nvSpPr>
      <dsp:spPr>
        <a:xfrm>
          <a:off x="1341022" y="2770823"/>
          <a:ext cx="131283" cy="3316149"/>
        </a:xfrm>
        <a:custGeom>
          <a:avLst/>
          <a:gdLst/>
          <a:ahLst/>
          <a:cxnLst/>
          <a:rect l="0" t="0" r="0" b="0"/>
          <a:pathLst>
            <a:path>
              <a:moveTo>
                <a:pt x="0" y="0"/>
              </a:moveTo>
              <a:lnTo>
                <a:pt x="0" y="3316149"/>
              </a:lnTo>
              <a:lnTo>
                <a:pt x="131283" y="3316149"/>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B3FA656-2BC9-4E29-96C2-B00B59147FD1}">
      <dsp:nvSpPr>
        <dsp:cNvPr id="0" name=""/>
        <dsp:cNvSpPr/>
      </dsp:nvSpPr>
      <dsp:spPr>
        <a:xfrm>
          <a:off x="1341022" y="2770823"/>
          <a:ext cx="141253" cy="2737202"/>
        </a:xfrm>
        <a:custGeom>
          <a:avLst/>
          <a:gdLst/>
          <a:ahLst/>
          <a:cxnLst/>
          <a:rect l="0" t="0" r="0" b="0"/>
          <a:pathLst>
            <a:path>
              <a:moveTo>
                <a:pt x="0" y="0"/>
              </a:moveTo>
              <a:lnTo>
                <a:pt x="0" y="2737202"/>
              </a:lnTo>
              <a:lnTo>
                <a:pt x="141253" y="2737202"/>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2205A46-C17F-416C-B658-1F1FB1DD6990}">
      <dsp:nvSpPr>
        <dsp:cNvPr id="0" name=""/>
        <dsp:cNvSpPr/>
      </dsp:nvSpPr>
      <dsp:spPr>
        <a:xfrm>
          <a:off x="1341022" y="2770823"/>
          <a:ext cx="141253" cy="2148288"/>
        </a:xfrm>
        <a:custGeom>
          <a:avLst/>
          <a:gdLst/>
          <a:ahLst/>
          <a:cxnLst/>
          <a:rect l="0" t="0" r="0" b="0"/>
          <a:pathLst>
            <a:path>
              <a:moveTo>
                <a:pt x="0" y="0"/>
              </a:moveTo>
              <a:lnTo>
                <a:pt x="0" y="2148288"/>
              </a:lnTo>
              <a:lnTo>
                <a:pt x="141253" y="2148288"/>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C87F63-59C0-453D-8234-39070660F6BE}">
      <dsp:nvSpPr>
        <dsp:cNvPr id="0" name=""/>
        <dsp:cNvSpPr/>
      </dsp:nvSpPr>
      <dsp:spPr>
        <a:xfrm>
          <a:off x="1341022" y="2770823"/>
          <a:ext cx="141253" cy="1559375"/>
        </a:xfrm>
        <a:custGeom>
          <a:avLst/>
          <a:gdLst/>
          <a:ahLst/>
          <a:cxnLst/>
          <a:rect l="0" t="0" r="0" b="0"/>
          <a:pathLst>
            <a:path>
              <a:moveTo>
                <a:pt x="0" y="0"/>
              </a:moveTo>
              <a:lnTo>
                <a:pt x="0" y="1559375"/>
              </a:lnTo>
              <a:lnTo>
                <a:pt x="141253" y="1559375"/>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399E947-D553-4ACF-816F-EF37B2AD0DF8}">
      <dsp:nvSpPr>
        <dsp:cNvPr id="0" name=""/>
        <dsp:cNvSpPr/>
      </dsp:nvSpPr>
      <dsp:spPr>
        <a:xfrm>
          <a:off x="1341022" y="2770823"/>
          <a:ext cx="141253" cy="970462"/>
        </a:xfrm>
        <a:custGeom>
          <a:avLst/>
          <a:gdLst/>
          <a:ahLst/>
          <a:cxnLst/>
          <a:rect l="0" t="0" r="0" b="0"/>
          <a:pathLst>
            <a:path>
              <a:moveTo>
                <a:pt x="0" y="0"/>
              </a:moveTo>
              <a:lnTo>
                <a:pt x="0" y="970462"/>
              </a:lnTo>
              <a:lnTo>
                <a:pt x="141253" y="970462"/>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A48348-625A-4C6D-A128-C6059C7E903B}">
      <dsp:nvSpPr>
        <dsp:cNvPr id="0" name=""/>
        <dsp:cNvSpPr/>
      </dsp:nvSpPr>
      <dsp:spPr>
        <a:xfrm>
          <a:off x="1341022" y="2770823"/>
          <a:ext cx="141253" cy="381549"/>
        </a:xfrm>
        <a:custGeom>
          <a:avLst/>
          <a:gdLst/>
          <a:ahLst/>
          <a:cxnLst/>
          <a:rect l="0" t="0" r="0" b="0"/>
          <a:pathLst>
            <a:path>
              <a:moveTo>
                <a:pt x="0" y="0"/>
              </a:moveTo>
              <a:lnTo>
                <a:pt x="0" y="381549"/>
              </a:lnTo>
              <a:lnTo>
                <a:pt x="141253" y="381549"/>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50D2BAB-32AA-428E-B8F8-0D6175EB1F85}">
      <dsp:nvSpPr>
        <dsp:cNvPr id="0" name=""/>
        <dsp:cNvSpPr/>
      </dsp:nvSpPr>
      <dsp:spPr>
        <a:xfrm>
          <a:off x="1717697" y="843758"/>
          <a:ext cx="1170821" cy="1512337"/>
        </a:xfrm>
        <a:custGeom>
          <a:avLst/>
          <a:gdLst/>
          <a:ahLst/>
          <a:cxnLst/>
          <a:rect l="0" t="0" r="0" b="0"/>
          <a:pathLst>
            <a:path>
              <a:moveTo>
                <a:pt x="1170821" y="0"/>
              </a:moveTo>
              <a:lnTo>
                <a:pt x="1170821" y="1425244"/>
              </a:lnTo>
              <a:lnTo>
                <a:pt x="0" y="1425244"/>
              </a:lnTo>
              <a:lnTo>
                <a:pt x="0" y="1512337"/>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14AAD06-9DEC-41BB-B001-20386713D395}">
      <dsp:nvSpPr>
        <dsp:cNvPr id="0" name=""/>
        <dsp:cNvSpPr/>
      </dsp:nvSpPr>
      <dsp:spPr>
        <a:xfrm>
          <a:off x="140643" y="2770823"/>
          <a:ext cx="141278" cy="3905062"/>
        </a:xfrm>
        <a:custGeom>
          <a:avLst/>
          <a:gdLst/>
          <a:ahLst/>
          <a:cxnLst/>
          <a:rect l="0" t="0" r="0" b="0"/>
          <a:pathLst>
            <a:path>
              <a:moveTo>
                <a:pt x="0" y="0"/>
              </a:moveTo>
              <a:lnTo>
                <a:pt x="0" y="3905062"/>
              </a:lnTo>
              <a:lnTo>
                <a:pt x="141278" y="3905062"/>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718F804-EB29-442A-AD99-DA9746FD7460}">
      <dsp:nvSpPr>
        <dsp:cNvPr id="0" name=""/>
        <dsp:cNvSpPr/>
      </dsp:nvSpPr>
      <dsp:spPr>
        <a:xfrm>
          <a:off x="140643" y="2770823"/>
          <a:ext cx="141261" cy="3316149"/>
        </a:xfrm>
        <a:custGeom>
          <a:avLst/>
          <a:gdLst/>
          <a:ahLst/>
          <a:cxnLst/>
          <a:rect l="0" t="0" r="0" b="0"/>
          <a:pathLst>
            <a:path>
              <a:moveTo>
                <a:pt x="0" y="0"/>
              </a:moveTo>
              <a:lnTo>
                <a:pt x="0" y="3316149"/>
              </a:lnTo>
              <a:lnTo>
                <a:pt x="141261" y="3316149"/>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7F761C4-B024-4EEE-8BC1-BBC308154E84}">
      <dsp:nvSpPr>
        <dsp:cNvPr id="0" name=""/>
        <dsp:cNvSpPr/>
      </dsp:nvSpPr>
      <dsp:spPr>
        <a:xfrm>
          <a:off x="140643" y="2770823"/>
          <a:ext cx="141253" cy="2747172"/>
        </a:xfrm>
        <a:custGeom>
          <a:avLst/>
          <a:gdLst/>
          <a:ahLst/>
          <a:cxnLst/>
          <a:rect l="0" t="0" r="0" b="0"/>
          <a:pathLst>
            <a:path>
              <a:moveTo>
                <a:pt x="0" y="0"/>
              </a:moveTo>
              <a:lnTo>
                <a:pt x="0" y="2747172"/>
              </a:lnTo>
              <a:lnTo>
                <a:pt x="141253" y="2747172"/>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C5DDD66-9169-44BB-80B2-B69652F14D3F}">
      <dsp:nvSpPr>
        <dsp:cNvPr id="0" name=""/>
        <dsp:cNvSpPr/>
      </dsp:nvSpPr>
      <dsp:spPr>
        <a:xfrm>
          <a:off x="140643" y="2770823"/>
          <a:ext cx="141253" cy="2138318"/>
        </a:xfrm>
        <a:custGeom>
          <a:avLst/>
          <a:gdLst/>
          <a:ahLst/>
          <a:cxnLst/>
          <a:rect l="0" t="0" r="0" b="0"/>
          <a:pathLst>
            <a:path>
              <a:moveTo>
                <a:pt x="0" y="0"/>
              </a:moveTo>
              <a:lnTo>
                <a:pt x="0" y="2138318"/>
              </a:lnTo>
              <a:lnTo>
                <a:pt x="141253" y="2138318"/>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C595807-CE69-4D37-BF35-11657EAA241F}">
      <dsp:nvSpPr>
        <dsp:cNvPr id="0" name=""/>
        <dsp:cNvSpPr/>
      </dsp:nvSpPr>
      <dsp:spPr>
        <a:xfrm>
          <a:off x="140643" y="2770823"/>
          <a:ext cx="141253" cy="1559375"/>
        </a:xfrm>
        <a:custGeom>
          <a:avLst/>
          <a:gdLst/>
          <a:ahLst/>
          <a:cxnLst/>
          <a:rect l="0" t="0" r="0" b="0"/>
          <a:pathLst>
            <a:path>
              <a:moveTo>
                <a:pt x="0" y="0"/>
              </a:moveTo>
              <a:lnTo>
                <a:pt x="0" y="1559375"/>
              </a:lnTo>
              <a:lnTo>
                <a:pt x="141253" y="1559375"/>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AC02A54-95A3-4205-8FBC-E2129612F52E}">
      <dsp:nvSpPr>
        <dsp:cNvPr id="0" name=""/>
        <dsp:cNvSpPr/>
      </dsp:nvSpPr>
      <dsp:spPr>
        <a:xfrm>
          <a:off x="140643" y="2770823"/>
          <a:ext cx="141253" cy="970462"/>
        </a:xfrm>
        <a:custGeom>
          <a:avLst/>
          <a:gdLst/>
          <a:ahLst/>
          <a:cxnLst/>
          <a:rect l="0" t="0" r="0" b="0"/>
          <a:pathLst>
            <a:path>
              <a:moveTo>
                <a:pt x="0" y="0"/>
              </a:moveTo>
              <a:lnTo>
                <a:pt x="0" y="970462"/>
              </a:lnTo>
              <a:lnTo>
                <a:pt x="141253" y="970462"/>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6B449A-5BDA-46D3-AAE2-048025F6D276}">
      <dsp:nvSpPr>
        <dsp:cNvPr id="0" name=""/>
        <dsp:cNvSpPr/>
      </dsp:nvSpPr>
      <dsp:spPr>
        <a:xfrm>
          <a:off x="140643" y="2770823"/>
          <a:ext cx="141253" cy="381549"/>
        </a:xfrm>
        <a:custGeom>
          <a:avLst/>
          <a:gdLst/>
          <a:ahLst/>
          <a:cxnLst/>
          <a:rect l="0" t="0" r="0" b="0"/>
          <a:pathLst>
            <a:path>
              <a:moveTo>
                <a:pt x="0" y="0"/>
              </a:moveTo>
              <a:lnTo>
                <a:pt x="0" y="381549"/>
              </a:lnTo>
              <a:lnTo>
                <a:pt x="141253" y="381549"/>
              </a:lnTo>
            </a:path>
          </a:pathLst>
        </a:custGeom>
        <a:noFill/>
        <a:ln w="12700" cap="flat" cmpd="sng" algn="ctr">
          <a:solidFill>
            <a:schemeClr val="accent1">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9CE9632-7736-4E30-B754-A75A7E69D9A8}">
      <dsp:nvSpPr>
        <dsp:cNvPr id="0" name=""/>
        <dsp:cNvSpPr/>
      </dsp:nvSpPr>
      <dsp:spPr>
        <a:xfrm>
          <a:off x="517318" y="843758"/>
          <a:ext cx="2371200" cy="1512337"/>
        </a:xfrm>
        <a:custGeom>
          <a:avLst/>
          <a:gdLst/>
          <a:ahLst/>
          <a:cxnLst/>
          <a:rect l="0" t="0" r="0" b="0"/>
          <a:pathLst>
            <a:path>
              <a:moveTo>
                <a:pt x="2371200" y="0"/>
              </a:moveTo>
              <a:lnTo>
                <a:pt x="2371200" y="1425244"/>
              </a:lnTo>
              <a:lnTo>
                <a:pt x="0" y="1425244"/>
              </a:lnTo>
              <a:lnTo>
                <a:pt x="0" y="1512337"/>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17A1C58-304B-47E3-8021-B87E29F72B22}">
      <dsp:nvSpPr>
        <dsp:cNvPr id="0" name=""/>
        <dsp:cNvSpPr/>
      </dsp:nvSpPr>
      <dsp:spPr>
        <a:xfrm>
          <a:off x="2473791" y="429030"/>
          <a:ext cx="829455" cy="414727"/>
        </a:xfrm>
        <a:prstGeom prst="roundRect">
          <a:avLst/>
        </a:prstGeom>
        <a:solidFill>
          <a:srgbClr val="03488E">
            <a:alpha val="8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latin typeface="Arial" panose="020B0604020202020204" pitchFamily="34" charset="0"/>
              <a:cs typeface="Arial" panose="020B0604020202020204" pitchFamily="34" charset="0"/>
            </a:rPr>
            <a:t>Chief Executive Office</a:t>
          </a:r>
        </a:p>
      </dsp:txBody>
      <dsp:txXfrm>
        <a:off x="2494036" y="449275"/>
        <a:ext cx="788965" cy="374237"/>
      </dsp:txXfrm>
    </dsp:sp>
    <dsp:sp modelId="{CC477F63-117E-410E-895A-7194FB3B4F84}">
      <dsp:nvSpPr>
        <dsp:cNvPr id="0" name=""/>
        <dsp:cNvSpPr/>
      </dsp:nvSpPr>
      <dsp:spPr>
        <a:xfrm>
          <a:off x="46474" y="2356095"/>
          <a:ext cx="941688" cy="414727"/>
        </a:xfrm>
        <a:prstGeom prst="roundRect">
          <a:avLst/>
        </a:prstGeom>
        <a:solidFill>
          <a:srgbClr val="03488E">
            <a:alpha val="7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latin typeface="Arial" panose="020B0604020202020204" pitchFamily="34" charset="0"/>
              <a:cs typeface="Arial" panose="020B0604020202020204" pitchFamily="34" charset="0"/>
            </a:rPr>
            <a:t>City Planning &amp; Economy</a:t>
          </a:r>
        </a:p>
      </dsp:txBody>
      <dsp:txXfrm>
        <a:off x="66719" y="2376340"/>
        <a:ext cx="901198" cy="374237"/>
      </dsp:txXfrm>
    </dsp:sp>
    <dsp:sp modelId="{A7603206-FD3F-46A2-8481-8646D969B301}">
      <dsp:nvSpPr>
        <dsp:cNvPr id="0" name=""/>
        <dsp:cNvSpPr/>
      </dsp:nvSpPr>
      <dsp:spPr>
        <a:xfrm>
          <a:off x="281896" y="2945008"/>
          <a:ext cx="1026193"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b="1" kern="1200" baseline="-25000">
              <a:solidFill>
                <a:sysClr val="windowText" lastClr="000000"/>
              </a:solidFill>
              <a:latin typeface="Arial" panose="020B0604020202020204" pitchFamily="34" charset="0"/>
              <a:cs typeface="Arial" panose="020B0604020202020204" pitchFamily="34" charset="0"/>
            </a:rPr>
            <a:t>Arts &amp; Culture</a:t>
          </a:r>
          <a:endParaRPr lang="en-US" sz="1000" b="1" kern="1200" baseline="-25000">
            <a:solidFill>
              <a:sysClr val="windowText" lastClr="000000"/>
            </a:solidFill>
            <a:latin typeface="Arial" panose="020B0604020202020204" pitchFamily="34" charset="0"/>
            <a:cs typeface="Arial" panose="020B0604020202020204" pitchFamily="34" charset="0"/>
          </a:endParaRPr>
        </a:p>
      </dsp:txBody>
      <dsp:txXfrm>
        <a:off x="302141" y="2965253"/>
        <a:ext cx="985703" cy="374237"/>
      </dsp:txXfrm>
    </dsp:sp>
    <dsp:sp modelId="{BA0D32D4-9BB9-4910-ABC1-68B262694AE1}">
      <dsp:nvSpPr>
        <dsp:cNvPr id="0" name=""/>
        <dsp:cNvSpPr/>
      </dsp:nvSpPr>
      <dsp:spPr>
        <a:xfrm>
          <a:off x="281896" y="3533922"/>
          <a:ext cx="1026193"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b="1" kern="1200" baseline="-25000">
              <a:solidFill>
                <a:sysClr val="windowText" lastClr="000000"/>
              </a:solidFill>
              <a:latin typeface="Arial" panose="020B0604020202020204" pitchFamily="34" charset="0"/>
              <a:cs typeface="Arial" panose="020B0604020202020204" pitchFamily="34" charset="0"/>
            </a:rPr>
            <a:t>City Development</a:t>
          </a:r>
          <a:endParaRPr lang="en-US" sz="1000" b="1" kern="1200" baseline="-25000">
            <a:solidFill>
              <a:sysClr val="windowText" lastClr="000000"/>
            </a:solidFill>
            <a:latin typeface="Arial" panose="020B0604020202020204" pitchFamily="34" charset="0"/>
            <a:cs typeface="Arial" panose="020B0604020202020204" pitchFamily="34" charset="0"/>
          </a:endParaRPr>
        </a:p>
      </dsp:txBody>
      <dsp:txXfrm>
        <a:off x="302141" y="3554167"/>
        <a:ext cx="985703" cy="374237"/>
      </dsp:txXfrm>
    </dsp:sp>
    <dsp:sp modelId="{F64923FB-8EE3-401C-B216-E40E3E9AF79E}">
      <dsp:nvSpPr>
        <dsp:cNvPr id="0" name=""/>
        <dsp:cNvSpPr/>
      </dsp:nvSpPr>
      <dsp:spPr>
        <a:xfrm>
          <a:off x="281896" y="4122835"/>
          <a:ext cx="1026193"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b="1" kern="1200" baseline="-25000">
              <a:solidFill>
                <a:sysClr val="windowText" lastClr="000000"/>
              </a:solidFill>
              <a:latin typeface="Arial" panose="020B0604020202020204" pitchFamily="34" charset="0"/>
              <a:cs typeface="Arial" panose="020B0604020202020204" pitchFamily="34" charset="0"/>
            </a:rPr>
            <a:t>Economy, Place &amp;</a:t>
          </a:r>
          <a:br>
            <a:rPr lang="en-AU" sz="1000" b="1" kern="1200" baseline="-25000">
              <a:solidFill>
                <a:sysClr val="windowText" lastClr="000000"/>
              </a:solidFill>
              <a:latin typeface="Arial" panose="020B0604020202020204" pitchFamily="34" charset="0"/>
              <a:cs typeface="Arial" panose="020B0604020202020204" pitchFamily="34" charset="0"/>
            </a:rPr>
          </a:br>
          <a:r>
            <a:rPr lang="en-AU" sz="1000" b="1" kern="1200" baseline="-25000">
              <a:solidFill>
                <a:sysClr val="windowText" lastClr="000000"/>
              </a:solidFill>
              <a:latin typeface="Arial" panose="020B0604020202020204" pitchFamily="34" charset="0"/>
              <a:cs typeface="Arial" panose="020B0604020202020204" pitchFamily="34" charset="0"/>
            </a:rPr>
            <a:t>Events</a:t>
          </a:r>
          <a:endParaRPr lang="en-US" sz="1000" b="1" kern="1200" baseline="-25000">
            <a:solidFill>
              <a:sysClr val="windowText" lastClr="000000"/>
            </a:solidFill>
            <a:latin typeface="Arial" panose="020B0604020202020204" pitchFamily="34" charset="0"/>
            <a:cs typeface="Arial" panose="020B0604020202020204" pitchFamily="34" charset="0"/>
          </a:endParaRPr>
        </a:p>
      </dsp:txBody>
      <dsp:txXfrm>
        <a:off x="302141" y="4143080"/>
        <a:ext cx="985703" cy="374237"/>
      </dsp:txXfrm>
    </dsp:sp>
    <dsp:sp modelId="{6627860C-3C3B-45C2-9088-B19B7E10EE21}">
      <dsp:nvSpPr>
        <dsp:cNvPr id="0" name=""/>
        <dsp:cNvSpPr/>
      </dsp:nvSpPr>
      <dsp:spPr>
        <a:xfrm>
          <a:off x="281896" y="4701778"/>
          <a:ext cx="1026193"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b="1" kern="1200" baseline="-25000">
              <a:solidFill>
                <a:sysClr val="windowText" lastClr="000000"/>
              </a:solidFill>
              <a:latin typeface="Arial" panose="020B0604020202020204" pitchFamily="34" charset="0"/>
              <a:cs typeface="Arial" panose="020B0604020202020204" pitchFamily="34" charset="0"/>
            </a:rPr>
            <a:t>Planning &amp; Growth</a:t>
          </a:r>
        </a:p>
      </dsp:txBody>
      <dsp:txXfrm>
        <a:off x="302141" y="4722023"/>
        <a:ext cx="985703" cy="374237"/>
      </dsp:txXfrm>
    </dsp:sp>
    <dsp:sp modelId="{1B0DE5A4-4761-4499-B9E3-2291E0CE5E99}">
      <dsp:nvSpPr>
        <dsp:cNvPr id="0" name=""/>
        <dsp:cNvSpPr/>
      </dsp:nvSpPr>
      <dsp:spPr>
        <a:xfrm>
          <a:off x="281896" y="5310631"/>
          <a:ext cx="1026193"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b="1" kern="1200" baseline="-25000">
              <a:solidFill>
                <a:sysClr val="windowText" lastClr="000000"/>
              </a:solidFill>
              <a:latin typeface="Arial" panose="020B0604020202020204" pitchFamily="34" charset="0"/>
              <a:cs typeface="Arial" panose="020B0604020202020204" pitchFamily="34" charset="0"/>
            </a:rPr>
            <a:t>Smart City</a:t>
          </a:r>
        </a:p>
      </dsp:txBody>
      <dsp:txXfrm>
        <a:off x="302141" y="5330876"/>
        <a:ext cx="985703" cy="374237"/>
      </dsp:txXfrm>
    </dsp:sp>
    <dsp:sp modelId="{029E6551-5C75-4716-8485-EA0F304D8181}">
      <dsp:nvSpPr>
        <dsp:cNvPr id="0" name=""/>
        <dsp:cNvSpPr/>
      </dsp:nvSpPr>
      <dsp:spPr>
        <a:xfrm>
          <a:off x="281904" y="5879608"/>
          <a:ext cx="1026193"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b="1" kern="1200" baseline="-25000">
              <a:solidFill>
                <a:sysClr val="windowText" lastClr="000000"/>
              </a:solidFill>
              <a:latin typeface="Arial" panose="020B0604020202020204" pitchFamily="34" charset="0"/>
              <a:cs typeface="Arial" panose="020B0604020202020204" pitchFamily="34" charset="0"/>
            </a:rPr>
            <a:t>Tourism</a:t>
          </a:r>
        </a:p>
      </dsp:txBody>
      <dsp:txXfrm>
        <a:off x="302149" y="5899853"/>
        <a:ext cx="985703" cy="374237"/>
      </dsp:txXfrm>
    </dsp:sp>
    <dsp:sp modelId="{47625F78-8F22-455C-ACBC-F35B318D38BE}">
      <dsp:nvSpPr>
        <dsp:cNvPr id="0" name=""/>
        <dsp:cNvSpPr/>
      </dsp:nvSpPr>
      <dsp:spPr>
        <a:xfrm>
          <a:off x="281921" y="6468522"/>
          <a:ext cx="1026193"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b="1" kern="1200" baseline="-25000">
              <a:solidFill>
                <a:sysClr val="windowText" lastClr="000000"/>
              </a:solidFill>
              <a:latin typeface="Arial" panose="020B0604020202020204" pitchFamily="34" charset="0"/>
              <a:cs typeface="Arial" panose="020B0604020202020204" pitchFamily="34" charset="0"/>
            </a:rPr>
            <a:t>Urban Design &amp; </a:t>
          </a:r>
          <a:br>
            <a:rPr lang="en-AU" sz="1000" b="1" kern="1200" baseline="-25000">
              <a:solidFill>
                <a:sysClr val="windowText" lastClr="000000"/>
              </a:solidFill>
              <a:latin typeface="Arial" panose="020B0604020202020204" pitchFamily="34" charset="0"/>
              <a:cs typeface="Arial" panose="020B0604020202020204" pitchFamily="34" charset="0"/>
            </a:rPr>
          </a:br>
          <a:r>
            <a:rPr lang="en-AU" sz="1000" b="1" kern="1200" baseline="-25000">
              <a:solidFill>
                <a:sysClr val="windowText" lastClr="000000"/>
              </a:solidFill>
              <a:latin typeface="Arial" panose="020B0604020202020204" pitchFamily="34" charset="0"/>
              <a:cs typeface="Arial" panose="020B0604020202020204" pitchFamily="34" charset="0"/>
            </a:rPr>
            <a:t>Heritage</a:t>
          </a:r>
        </a:p>
      </dsp:txBody>
      <dsp:txXfrm>
        <a:off x="302166" y="6488767"/>
        <a:ext cx="985703" cy="374237"/>
      </dsp:txXfrm>
    </dsp:sp>
    <dsp:sp modelId="{54ED03CB-C7DB-4C25-A96D-DF1A5171D3B2}">
      <dsp:nvSpPr>
        <dsp:cNvPr id="0" name=""/>
        <dsp:cNvSpPr/>
      </dsp:nvSpPr>
      <dsp:spPr>
        <a:xfrm>
          <a:off x="1246853" y="2356095"/>
          <a:ext cx="941688" cy="414727"/>
        </a:xfrm>
        <a:prstGeom prst="roundRect">
          <a:avLst/>
        </a:prstGeom>
        <a:solidFill>
          <a:srgbClr val="03488E">
            <a:alpha val="7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latin typeface="Arial" panose="020B0604020202020204" pitchFamily="34" charset="0"/>
              <a:cs typeface="Arial" panose="020B0604020202020204" pitchFamily="34" charset="0"/>
            </a:rPr>
            <a:t>City Services</a:t>
          </a:r>
        </a:p>
      </dsp:txBody>
      <dsp:txXfrm>
        <a:off x="1267098" y="2376340"/>
        <a:ext cx="901198" cy="374237"/>
      </dsp:txXfrm>
    </dsp:sp>
    <dsp:sp modelId="{43F1AE5B-BB3D-42B4-9D49-5634B76EB7D4}">
      <dsp:nvSpPr>
        <dsp:cNvPr id="0" name=""/>
        <dsp:cNvSpPr/>
      </dsp:nvSpPr>
      <dsp:spPr>
        <a:xfrm>
          <a:off x="1482275" y="2945008"/>
          <a:ext cx="971764"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Capital Projects</a:t>
          </a:r>
          <a:endParaRPr lang="en-AU" sz="1000" b="1" kern="1200" baseline="-25000">
            <a:solidFill>
              <a:sysClr val="windowText" lastClr="000000"/>
            </a:solidFill>
            <a:latin typeface="Arial" panose="020B0604020202020204" pitchFamily="34" charset="0"/>
            <a:cs typeface="Arial" panose="020B0604020202020204" pitchFamily="34" charset="0"/>
          </a:endParaRPr>
        </a:p>
      </dsp:txBody>
      <dsp:txXfrm>
        <a:off x="1502520" y="2965253"/>
        <a:ext cx="931274" cy="374237"/>
      </dsp:txXfrm>
    </dsp:sp>
    <dsp:sp modelId="{E2F11CA8-FFCF-4A83-AF4B-BD17112A371D}">
      <dsp:nvSpPr>
        <dsp:cNvPr id="0" name=""/>
        <dsp:cNvSpPr/>
      </dsp:nvSpPr>
      <dsp:spPr>
        <a:xfrm>
          <a:off x="1482275" y="3533922"/>
          <a:ext cx="971764"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City Works</a:t>
          </a:r>
          <a:endParaRPr lang="en-AU" sz="1000" b="1" kern="1200" baseline="-25000">
            <a:solidFill>
              <a:sysClr val="windowText" lastClr="000000"/>
            </a:solidFill>
            <a:latin typeface="Arial" panose="020B0604020202020204" pitchFamily="34" charset="0"/>
            <a:cs typeface="Arial" panose="020B0604020202020204" pitchFamily="34" charset="0"/>
          </a:endParaRPr>
        </a:p>
      </dsp:txBody>
      <dsp:txXfrm>
        <a:off x="1502520" y="3554167"/>
        <a:ext cx="931274" cy="374237"/>
      </dsp:txXfrm>
    </dsp:sp>
    <dsp:sp modelId="{00D41F4D-D9E9-4C49-814E-FE0406963D5F}">
      <dsp:nvSpPr>
        <dsp:cNvPr id="0" name=""/>
        <dsp:cNvSpPr/>
      </dsp:nvSpPr>
      <dsp:spPr>
        <a:xfrm>
          <a:off x="1482275" y="4122835"/>
          <a:ext cx="971764"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Emergency</a:t>
          </a:r>
          <a:br>
            <a:rPr lang="en-US" sz="1000" b="1" kern="1200" baseline="-25000">
              <a:solidFill>
                <a:sysClr val="windowText" lastClr="000000"/>
              </a:solidFill>
              <a:latin typeface="Arial" panose="020B0604020202020204" pitchFamily="34" charset="0"/>
              <a:cs typeface="Arial" panose="020B0604020202020204" pitchFamily="34" charset="0"/>
            </a:rPr>
          </a:br>
          <a:r>
            <a:rPr lang="en-US" sz="1000" b="1" kern="1200" baseline="-25000">
              <a:solidFill>
                <a:sysClr val="windowText" lastClr="000000"/>
              </a:solidFill>
              <a:latin typeface="Arial" panose="020B0604020202020204" pitchFamily="34" charset="0"/>
              <a:cs typeface="Arial" panose="020B0604020202020204" pitchFamily="34" charset="0"/>
            </a:rPr>
            <a:t>Services</a:t>
          </a:r>
          <a:endParaRPr lang="en-AU" sz="1000" b="1" kern="1200" baseline="-25000">
            <a:solidFill>
              <a:sysClr val="windowText" lastClr="000000"/>
            </a:solidFill>
            <a:latin typeface="Arial" panose="020B0604020202020204" pitchFamily="34" charset="0"/>
            <a:cs typeface="Arial" panose="020B0604020202020204" pitchFamily="34" charset="0"/>
          </a:endParaRPr>
        </a:p>
      </dsp:txBody>
      <dsp:txXfrm>
        <a:off x="1502520" y="4143080"/>
        <a:ext cx="931274" cy="374237"/>
      </dsp:txXfrm>
    </dsp:sp>
    <dsp:sp modelId="{69402B05-ABCF-4F6C-B703-34DBC17D6125}">
      <dsp:nvSpPr>
        <dsp:cNvPr id="0" name=""/>
        <dsp:cNvSpPr/>
      </dsp:nvSpPr>
      <dsp:spPr>
        <a:xfrm>
          <a:off x="1482275" y="4711748"/>
          <a:ext cx="971764"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Engineering</a:t>
          </a:r>
          <a:br>
            <a:rPr lang="en-US" sz="1000" b="1" kern="1200" baseline="-25000">
              <a:solidFill>
                <a:sysClr val="windowText" lastClr="000000"/>
              </a:solidFill>
              <a:latin typeface="Arial" panose="020B0604020202020204" pitchFamily="34" charset="0"/>
              <a:cs typeface="Arial" panose="020B0604020202020204" pitchFamily="34" charset="0"/>
            </a:rPr>
          </a:br>
          <a:r>
            <a:rPr lang="en-US" sz="1000" b="1" kern="1200" baseline="-25000">
              <a:solidFill>
                <a:sysClr val="windowText" lastClr="000000"/>
              </a:solidFill>
              <a:latin typeface="Arial" panose="020B0604020202020204" pitchFamily="34" charset="0"/>
              <a:cs typeface="Arial" panose="020B0604020202020204" pitchFamily="34" charset="0"/>
            </a:rPr>
            <a:t>Services</a:t>
          </a:r>
          <a:endParaRPr lang="en-AU" sz="1000" b="1" kern="1200" baseline="-25000">
            <a:solidFill>
              <a:sysClr val="windowText" lastClr="000000"/>
            </a:solidFill>
            <a:latin typeface="Arial" panose="020B0604020202020204" pitchFamily="34" charset="0"/>
            <a:cs typeface="Arial" panose="020B0604020202020204" pitchFamily="34" charset="0"/>
          </a:endParaRPr>
        </a:p>
      </dsp:txBody>
      <dsp:txXfrm>
        <a:off x="1502520" y="4731993"/>
        <a:ext cx="931274" cy="374237"/>
      </dsp:txXfrm>
    </dsp:sp>
    <dsp:sp modelId="{56D21133-8FAD-4341-BC26-E95A4CF7826F}">
      <dsp:nvSpPr>
        <dsp:cNvPr id="0" name=""/>
        <dsp:cNvSpPr/>
      </dsp:nvSpPr>
      <dsp:spPr>
        <a:xfrm>
          <a:off x="1482275" y="5300661"/>
          <a:ext cx="971764"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Environment &amp;</a:t>
          </a:r>
          <a:br>
            <a:rPr lang="en-US" sz="1000" b="1" kern="1200" baseline="-25000">
              <a:solidFill>
                <a:sysClr val="windowText" lastClr="000000"/>
              </a:solidFill>
              <a:latin typeface="Arial" panose="020B0604020202020204" pitchFamily="34" charset="0"/>
              <a:cs typeface="Arial" panose="020B0604020202020204" pitchFamily="34" charset="0"/>
            </a:rPr>
          </a:br>
          <a:r>
            <a:rPr lang="en-US" sz="1000" b="1" kern="1200" baseline="-25000">
              <a:solidFill>
                <a:sysClr val="windowText" lastClr="000000"/>
              </a:solidFill>
              <a:latin typeface="Arial" panose="020B0604020202020204" pitchFamily="34" charset="0"/>
              <a:cs typeface="Arial" panose="020B0604020202020204" pitchFamily="34" charset="0"/>
            </a:rPr>
            <a:t>Waste</a:t>
          </a:r>
          <a:endParaRPr lang="en-AU" sz="1000" b="1" strike="sngStrike" kern="1200" baseline="-25000">
            <a:solidFill>
              <a:srgbClr val="FF0000"/>
            </a:solidFill>
            <a:latin typeface="Arial" panose="020B0604020202020204" pitchFamily="34" charset="0"/>
            <a:cs typeface="Arial" panose="020B0604020202020204" pitchFamily="34" charset="0"/>
          </a:endParaRPr>
        </a:p>
      </dsp:txBody>
      <dsp:txXfrm>
        <a:off x="1502520" y="5320906"/>
        <a:ext cx="931274" cy="374237"/>
      </dsp:txXfrm>
    </dsp:sp>
    <dsp:sp modelId="{9F120A4D-0171-446C-9D37-CC170305BD57}">
      <dsp:nvSpPr>
        <dsp:cNvPr id="0" name=""/>
        <dsp:cNvSpPr/>
      </dsp:nvSpPr>
      <dsp:spPr>
        <a:xfrm>
          <a:off x="1472305" y="5879608"/>
          <a:ext cx="971764"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Health &amp; Local</a:t>
          </a:r>
          <a:br>
            <a:rPr lang="en-US" sz="1000" b="1" kern="1200" baseline="-25000">
              <a:solidFill>
                <a:sysClr val="windowText" lastClr="000000"/>
              </a:solidFill>
              <a:latin typeface="Arial" panose="020B0604020202020204" pitchFamily="34" charset="0"/>
              <a:cs typeface="Arial" panose="020B0604020202020204" pitchFamily="34" charset="0"/>
            </a:rPr>
          </a:br>
          <a:r>
            <a:rPr lang="en-US" sz="1000" b="1" kern="1200" baseline="-25000">
              <a:solidFill>
                <a:sysClr val="windowText" lastClr="000000"/>
              </a:solidFill>
              <a:latin typeface="Arial" panose="020B0604020202020204" pitchFamily="34" charset="0"/>
              <a:cs typeface="Arial" panose="020B0604020202020204" pitchFamily="34" charset="0"/>
            </a:rPr>
            <a:t>Laws</a:t>
          </a:r>
          <a:endParaRPr lang="en-AU" sz="1000" b="1" kern="1200" baseline="-25000">
            <a:solidFill>
              <a:sysClr val="windowText" lastClr="000000"/>
            </a:solidFill>
            <a:latin typeface="Arial" panose="020B0604020202020204" pitchFamily="34" charset="0"/>
            <a:cs typeface="Arial" panose="020B0604020202020204" pitchFamily="34" charset="0"/>
          </a:endParaRPr>
        </a:p>
      </dsp:txBody>
      <dsp:txXfrm>
        <a:off x="1492550" y="5899853"/>
        <a:ext cx="931274" cy="374237"/>
      </dsp:txXfrm>
    </dsp:sp>
    <dsp:sp modelId="{328B1011-9942-44CB-BEED-50395E834EB5}">
      <dsp:nvSpPr>
        <dsp:cNvPr id="0" name=""/>
        <dsp:cNvSpPr/>
      </dsp:nvSpPr>
      <dsp:spPr>
        <a:xfrm>
          <a:off x="1452373" y="6458556"/>
          <a:ext cx="971764"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Parks &amp; Gardens</a:t>
          </a:r>
          <a:endParaRPr lang="en-AU" sz="1000" b="1" kern="1200" baseline="-25000">
            <a:solidFill>
              <a:sysClr val="windowText" lastClr="000000"/>
            </a:solidFill>
            <a:latin typeface="Arial" panose="020B0604020202020204" pitchFamily="34" charset="0"/>
            <a:cs typeface="Arial" panose="020B0604020202020204" pitchFamily="34" charset="0"/>
          </a:endParaRPr>
        </a:p>
      </dsp:txBody>
      <dsp:txXfrm>
        <a:off x="1472618" y="6478801"/>
        <a:ext cx="931274" cy="374237"/>
      </dsp:txXfrm>
    </dsp:sp>
    <dsp:sp modelId="{DF6EF32C-069F-478F-8E8A-4892D4DAC84C}">
      <dsp:nvSpPr>
        <dsp:cNvPr id="0" name=""/>
        <dsp:cNvSpPr/>
      </dsp:nvSpPr>
      <dsp:spPr>
        <a:xfrm>
          <a:off x="2392803" y="2356095"/>
          <a:ext cx="941688" cy="414727"/>
        </a:xfrm>
        <a:prstGeom prst="roundRect">
          <a:avLst/>
        </a:prstGeom>
        <a:solidFill>
          <a:srgbClr val="03488E">
            <a:alpha val="7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latin typeface="Arial" panose="020B0604020202020204" pitchFamily="34" charset="0"/>
              <a:cs typeface="Arial" panose="020B0604020202020204" pitchFamily="34" charset="0"/>
            </a:rPr>
            <a:t>Community Life</a:t>
          </a:r>
        </a:p>
      </dsp:txBody>
      <dsp:txXfrm>
        <a:off x="2413048" y="2376340"/>
        <a:ext cx="901198" cy="374237"/>
      </dsp:txXfrm>
    </dsp:sp>
    <dsp:sp modelId="{EB08AB49-776D-4BF0-A140-50832AB2A0A6}">
      <dsp:nvSpPr>
        <dsp:cNvPr id="0" name=""/>
        <dsp:cNvSpPr/>
      </dsp:nvSpPr>
      <dsp:spPr>
        <a:xfrm>
          <a:off x="2628225" y="2945008"/>
          <a:ext cx="961239"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Community Care</a:t>
          </a:r>
        </a:p>
      </dsp:txBody>
      <dsp:txXfrm>
        <a:off x="2648470" y="2965253"/>
        <a:ext cx="920749" cy="374237"/>
      </dsp:txXfrm>
    </dsp:sp>
    <dsp:sp modelId="{A47B303C-F60F-4433-9AEC-A1CDBA944757}">
      <dsp:nvSpPr>
        <dsp:cNvPr id="0" name=""/>
        <dsp:cNvSpPr/>
      </dsp:nvSpPr>
      <dsp:spPr>
        <a:xfrm>
          <a:off x="2628225" y="3533922"/>
          <a:ext cx="961239"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Connected Communities</a:t>
          </a:r>
        </a:p>
      </dsp:txBody>
      <dsp:txXfrm>
        <a:off x="2648470" y="3554167"/>
        <a:ext cx="920749" cy="374237"/>
      </dsp:txXfrm>
    </dsp:sp>
    <dsp:sp modelId="{8EEEDBBC-01E8-4BB1-96C4-BB6EDD27558B}">
      <dsp:nvSpPr>
        <dsp:cNvPr id="0" name=""/>
        <dsp:cNvSpPr/>
      </dsp:nvSpPr>
      <dsp:spPr>
        <a:xfrm>
          <a:off x="2628225" y="4122835"/>
          <a:ext cx="961239"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Family Services</a:t>
          </a:r>
        </a:p>
      </dsp:txBody>
      <dsp:txXfrm>
        <a:off x="2648470" y="4143080"/>
        <a:ext cx="920749" cy="374237"/>
      </dsp:txXfrm>
    </dsp:sp>
    <dsp:sp modelId="{68FF024A-7118-4289-BBF2-510ED9F51A7C}">
      <dsp:nvSpPr>
        <dsp:cNvPr id="0" name=""/>
        <dsp:cNvSpPr/>
      </dsp:nvSpPr>
      <dsp:spPr>
        <a:xfrm>
          <a:off x="2628225" y="4711748"/>
          <a:ext cx="961239"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Healthy</a:t>
          </a:r>
          <a:br>
            <a:rPr lang="en-US" sz="1000" b="1" kern="1200" baseline="-25000">
              <a:solidFill>
                <a:sysClr val="windowText" lastClr="000000"/>
              </a:solidFill>
              <a:latin typeface="Arial" panose="020B0604020202020204" pitchFamily="34" charset="0"/>
              <a:cs typeface="Arial" panose="020B0604020202020204" pitchFamily="34" charset="0"/>
            </a:rPr>
          </a:br>
          <a:r>
            <a:rPr lang="en-US" sz="1000" b="1" kern="1200" baseline="-25000">
              <a:solidFill>
                <a:sysClr val="windowText" lastClr="000000"/>
              </a:solidFill>
              <a:latin typeface="Arial" panose="020B0604020202020204" pitchFamily="34" charset="0"/>
              <a:cs typeface="Arial" panose="020B0604020202020204" pitchFamily="34" charset="0"/>
            </a:rPr>
            <a:t>Communities</a:t>
          </a:r>
        </a:p>
      </dsp:txBody>
      <dsp:txXfrm>
        <a:off x="2648470" y="4731993"/>
        <a:ext cx="920749" cy="374237"/>
      </dsp:txXfrm>
    </dsp:sp>
    <dsp:sp modelId="{16CDE30C-E077-411F-AA10-2D0A9C513B82}">
      <dsp:nvSpPr>
        <dsp:cNvPr id="0" name=""/>
        <dsp:cNvSpPr/>
      </dsp:nvSpPr>
      <dsp:spPr>
        <a:xfrm>
          <a:off x="2628225" y="5300661"/>
          <a:ext cx="961239"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Leisure &amp; Recreation Services</a:t>
          </a:r>
        </a:p>
      </dsp:txBody>
      <dsp:txXfrm>
        <a:off x="2648470" y="5320906"/>
        <a:ext cx="920749" cy="374237"/>
      </dsp:txXfrm>
    </dsp:sp>
    <dsp:sp modelId="{8C45B27D-318B-4CD0-A423-B26885C9E0CA}">
      <dsp:nvSpPr>
        <dsp:cNvPr id="0" name=""/>
        <dsp:cNvSpPr/>
      </dsp:nvSpPr>
      <dsp:spPr>
        <a:xfrm>
          <a:off x="2628225" y="5889574"/>
          <a:ext cx="961239"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Social Planning &amp; Investment</a:t>
          </a:r>
        </a:p>
      </dsp:txBody>
      <dsp:txXfrm>
        <a:off x="2648470" y="5909819"/>
        <a:ext cx="920749" cy="374237"/>
      </dsp:txXfrm>
    </dsp:sp>
    <dsp:sp modelId="{7561350B-7043-42C2-9469-634D3E67B294}">
      <dsp:nvSpPr>
        <dsp:cNvPr id="0" name=""/>
        <dsp:cNvSpPr/>
      </dsp:nvSpPr>
      <dsp:spPr>
        <a:xfrm>
          <a:off x="3528228" y="2356095"/>
          <a:ext cx="941688" cy="414727"/>
        </a:xfrm>
        <a:prstGeom prst="roundRect">
          <a:avLst/>
        </a:prstGeom>
        <a:solidFill>
          <a:srgbClr val="03488E">
            <a:alpha val="7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latin typeface="Arial" panose="020B0604020202020204" pitchFamily="34" charset="0"/>
              <a:cs typeface="Arial" panose="020B0604020202020204" pitchFamily="34" charset="0"/>
            </a:rPr>
            <a:t>Customer &amp; Corporate Services</a:t>
          </a:r>
        </a:p>
      </dsp:txBody>
      <dsp:txXfrm>
        <a:off x="3548473" y="2376340"/>
        <a:ext cx="901198" cy="374237"/>
      </dsp:txXfrm>
    </dsp:sp>
    <dsp:sp modelId="{7E913DDE-9EB7-42B5-8D32-FDB113E328B2}">
      <dsp:nvSpPr>
        <dsp:cNvPr id="0" name=""/>
        <dsp:cNvSpPr/>
      </dsp:nvSpPr>
      <dsp:spPr>
        <a:xfrm>
          <a:off x="3763650" y="2945008"/>
          <a:ext cx="1086461"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 Business Process Improvement</a:t>
          </a:r>
        </a:p>
      </dsp:txBody>
      <dsp:txXfrm>
        <a:off x="3783895" y="2965253"/>
        <a:ext cx="1045971" cy="374237"/>
      </dsp:txXfrm>
    </dsp:sp>
    <dsp:sp modelId="{37A9A23E-E8D3-4832-BD7F-95ACF082577F}">
      <dsp:nvSpPr>
        <dsp:cNvPr id="0" name=""/>
        <dsp:cNvSpPr/>
      </dsp:nvSpPr>
      <dsp:spPr>
        <a:xfrm>
          <a:off x="3763650" y="3533922"/>
          <a:ext cx="1086461"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Civic</a:t>
          </a:r>
          <a:br>
            <a:rPr lang="en-US" sz="1000" b="1" kern="1200" baseline="-25000">
              <a:solidFill>
                <a:sysClr val="windowText" lastClr="000000"/>
              </a:solidFill>
              <a:latin typeface="Arial" panose="020B0604020202020204" pitchFamily="34" charset="0"/>
              <a:cs typeface="Arial" panose="020B0604020202020204" pitchFamily="34" charset="0"/>
            </a:rPr>
          </a:br>
          <a:r>
            <a:rPr lang="en-US" sz="1000" b="1" kern="1200" baseline="-25000">
              <a:solidFill>
                <a:sysClr val="windowText" lastClr="000000"/>
              </a:solidFill>
              <a:latin typeface="Arial" panose="020B0604020202020204" pitchFamily="34" charset="0"/>
              <a:cs typeface="Arial" panose="020B0604020202020204" pitchFamily="34" charset="0"/>
            </a:rPr>
            <a:t>Accommodation</a:t>
          </a:r>
        </a:p>
      </dsp:txBody>
      <dsp:txXfrm>
        <a:off x="3783895" y="3554167"/>
        <a:ext cx="1045971" cy="374237"/>
      </dsp:txXfrm>
    </dsp:sp>
    <dsp:sp modelId="{F0A647D9-4EF1-4331-A3C9-356D33F2602B}">
      <dsp:nvSpPr>
        <dsp:cNvPr id="0" name=""/>
        <dsp:cNvSpPr/>
      </dsp:nvSpPr>
      <dsp:spPr>
        <a:xfrm>
          <a:off x="3763650" y="4122835"/>
          <a:ext cx="1086461"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Customer Service</a:t>
          </a:r>
        </a:p>
      </dsp:txBody>
      <dsp:txXfrm>
        <a:off x="3783895" y="4143080"/>
        <a:ext cx="1045971" cy="374237"/>
      </dsp:txXfrm>
    </dsp:sp>
    <dsp:sp modelId="{20038E58-B589-4E05-94F0-FF156DCFD689}">
      <dsp:nvSpPr>
        <dsp:cNvPr id="0" name=""/>
        <dsp:cNvSpPr/>
      </dsp:nvSpPr>
      <dsp:spPr>
        <a:xfrm>
          <a:off x="3763650" y="4711748"/>
          <a:ext cx="1086461"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Digital Information</a:t>
          </a:r>
          <a:br>
            <a:rPr lang="en-US" sz="1000" b="1" kern="1200" baseline="-25000">
              <a:solidFill>
                <a:sysClr val="windowText" lastClr="000000"/>
              </a:solidFill>
              <a:latin typeface="Arial" panose="020B0604020202020204" pitchFamily="34" charset="0"/>
              <a:cs typeface="Arial" panose="020B0604020202020204" pitchFamily="34" charset="0"/>
            </a:rPr>
          </a:br>
          <a:r>
            <a:rPr lang="en-US" sz="1000" b="1" kern="1200" baseline="-25000">
              <a:solidFill>
                <a:sysClr val="windowText" lastClr="000000"/>
              </a:solidFill>
              <a:latin typeface="Arial" panose="020B0604020202020204" pitchFamily="34" charset="0"/>
              <a:cs typeface="Arial" panose="020B0604020202020204" pitchFamily="34" charset="0"/>
            </a:rPr>
            <a:t>&amp; Technology</a:t>
          </a:r>
        </a:p>
      </dsp:txBody>
      <dsp:txXfrm>
        <a:off x="3783895" y="4731993"/>
        <a:ext cx="1045971" cy="374237"/>
      </dsp:txXfrm>
    </dsp:sp>
    <dsp:sp modelId="{2BC564B1-D0AD-4710-A993-EA3B7D512F12}">
      <dsp:nvSpPr>
        <dsp:cNvPr id="0" name=""/>
        <dsp:cNvSpPr/>
      </dsp:nvSpPr>
      <dsp:spPr>
        <a:xfrm>
          <a:off x="3763650" y="5300661"/>
          <a:ext cx="1086461"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Financial Services</a:t>
          </a:r>
        </a:p>
      </dsp:txBody>
      <dsp:txXfrm>
        <a:off x="3783895" y="5320906"/>
        <a:ext cx="1045971" cy="374237"/>
      </dsp:txXfrm>
    </dsp:sp>
    <dsp:sp modelId="{6BF93E82-8981-4AE0-A5ED-0469B7A920B0}">
      <dsp:nvSpPr>
        <dsp:cNvPr id="0" name=""/>
        <dsp:cNvSpPr/>
      </dsp:nvSpPr>
      <dsp:spPr>
        <a:xfrm>
          <a:off x="3763650" y="5889574"/>
          <a:ext cx="1086461"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Integrity &amp; Risk</a:t>
          </a:r>
        </a:p>
      </dsp:txBody>
      <dsp:txXfrm>
        <a:off x="3783895" y="5909819"/>
        <a:ext cx="1045971" cy="374237"/>
      </dsp:txXfrm>
    </dsp:sp>
    <dsp:sp modelId="{D2F05CFC-A6BB-43FE-811D-9DB562CB0C9B}">
      <dsp:nvSpPr>
        <dsp:cNvPr id="0" name=""/>
        <dsp:cNvSpPr/>
      </dsp:nvSpPr>
      <dsp:spPr>
        <a:xfrm>
          <a:off x="3763650" y="6478488"/>
          <a:ext cx="1086461"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Legal Services</a:t>
          </a:r>
        </a:p>
      </dsp:txBody>
      <dsp:txXfrm>
        <a:off x="3783895" y="6498733"/>
        <a:ext cx="1045971" cy="374237"/>
      </dsp:txXfrm>
    </dsp:sp>
    <dsp:sp modelId="{8A63C228-3FD9-441A-8447-4CA581AA77C5}">
      <dsp:nvSpPr>
        <dsp:cNvPr id="0" name=""/>
        <dsp:cNvSpPr/>
      </dsp:nvSpPr>
      <dsp:spPr>
        <a:xfrm>
          <a:off x="3763650" y="7067401"/>
          <a:ext cx="1086461"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Property, Procurement &amp; Assets</a:t>
          </a:r>
        </a:p>
      </dsp:txBody>
      <dsp:txXfrm>
        <a:off x="3783895" y="7087646"/>
        <a:ext cx="1045971" cy="374237"/>
      </dsp:txXfrm>
    </dsp:sp>
    <dsp:sp modelId="{C733B976-11D3-417A-B59A-83F7B4F9E5C8}">
      <dsp:nvSpPr>
        <dsp:cNvPr id="0" name=""/>
        <dsp:cNvSpPr/>
      </dsp:nvSpPr>
      <dsp:spPr>
        <a:xfrm>
          <a:off x="4788875" y="2356095"/>
          <a:ext cx="941688" cy="414727"/>
        </a:xfrm>
        <a:prstGeom prst="roundRect">
          <a:avLst/>
        </a:prstGeom>
        <a:solidFill>
          <a:srgbClr val="03488E">
            <a:alpha val="7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latin typeface="Arial" panose="020B0604020202020204" pitchFamily="34" charset="0"/>
              <a:cs typeface="Arial" panose="020B0604020202020204" pitchFamily="34" charset="0"/>
            </a:rPr>
            <a:t>Strategy, People &amp; Performance</a:t>
          </a:r>
        </a:p>
      </dsp:txBody>
      <dsp:txXfrm>
        <a:off x="4809120" y="2376340"/>
        <a:ext cx="901198" cy="374237"/>
      </dsp:txXfrm>
    </dsp:sp>
    <dsp:sp modelId="{7A50D571-D5D9-4AD6-9F24-5B5C890AF0F4}">
      <dsp:nvSpPr>
        <dsp:cNvPr id="0" name=""/>
        <dsp:cNvSpPr/>
      </dsp:nvSpPr>
      <dsp:spPr>
        <a:xfrm>
          <a:off x="5024298" y="2945008"/>
          <a:ext cx="1120477"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Enterprise Change Management Office</a:t>
          </a:r>
        </a:p>
      </dsp:txBody>
      <dsp:txXfrm>
        <a:off x="5044543" y="2965253"/>
        <a:ext cx="1079987" cy="374237"/>
      </dsp:txXfrm>
    </dsp:sp>
    <dsp:sp modelId="{912BBBCB-91A5-40DF-BC02-05EDEA49D013}">
      <dsp:nvSpPr>
        <dsp:cNvPr id="0" name=""/>
        <dsp:cNvSpPr/>
      </dsp:nvSpPr>
      <dsp:spPr>
        <a:xfrm>
          <a:off x="5024298" y="3533922"/>
          <a:ext cx="1120477"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Enterprise Project Management Office</a:t>
          </a:r>
        </a:p>
      </dsp:txBody>
      <dsp:txXfrm>
        <a:off x="5044543" y="3554167"/>
        <a:ext cx="1079987" cy="374237"/>
      </dsp:txXfrm>
    </dsp:sp>
    <dsp:sp modelId="{A8E5718B-C0E2-4470-8F72-8A1163C7EA2E}">
      <dsp:nvSpPr>
        <dsp:cNvPr id="0" name=""/>
        <dsp:cNvSpPr/>
      </dsp:nvSpPr>
      <dsp:spPr>
        <a:xfrm>
          <a:off x="5024298" y="4122835"/>
          <a:ext cx="1120477"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Health, Safety &amp;</a:t>
          </a:r>
          <a:br>
            <a:rPr lang="en-US" sz="1000" b="1" kern="1200" baseline="-25000">
              <a:solidFill>
                <a:sysClr val="windowText" lastClr="000000"/>
              </a:solidFill>
              <a:latin typeface="Arial" panose="020B0604020202020204" pitchFamily="34" charset="0"/>
              <a:cs typeface="Arial" panose="020B0604020202020204" pitchFamily="34" charset="0"/>
            </a:rPr>
          </a:br>
          <a:r>
            <a:rPr lang="en-US" sz="1000" b="1" kern="1200" baseline="-25000">
              <a:solidFill>
                <a:sysClr val="windowText" lastClr="000000"/>
              </a:solidFill>
              <a:latin typeface="Arial" panose="020B0604020202020204" pitchFamily="34" charset="0"/>
              <a:cs typeface="Arial" panose="020B0604020202020204" pitchFamily="34" charset="0"/>
            </a:rPr>
            <a:t>Wellbeing</a:t>
          </a:r>
        </a:p>
      </dsp:txBody>
      <dsp:txXfrm>
        <a:off x="5044543" y="4143080"/>
        <a:ext cx="1079987" cy="374237"/>
      </dsp:txXfrm>
    </dsp:sp>
    <dsp:sp modelId="{C20C628F-BFF4-4A1D-8612-3DCE745D5FCD}">
      <dsp:nvSpPr>
        <dsp:cNvPr id="0" name=""/>
        <dsp:cNvSpPr/>
      </dsp:nvSpPr>
      <dsp:spPr>
        <a:xfrm>
          <a:off x="5024298" y="4711748"/>
          <a:ext cx="1120477"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Organisation Design</a:t>
          </a:r>
        </a:p>
      </dsp:txBody>
      <dsp:txXfrm>
        <a:off x="5044543" y="4731993"/>
        <a:ext cx="1079987" cy="374237"/>
      </dsp:txXfrm>
    </dsp:sp>
    <dsp:sp modelId="{8F5EE21F-D246-46AC-9C24-E3F3989B116F}">
      <dsp:nvSpPr>
        <dsp:cNvPr id="0" name=""/>
        <dsp:cNvSpPr/>
      </dsp:nvSpPr>
      <dsp:spPr>
        <a:xfrm>
          <a:off x="5024298" y="5300661"/>
          <a:ext cx="1120477"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People Partners</a:t>
          </a:r>
        </a:p>
      </dsp:txBody>
      <dsp:txXfrm>
        <a:off x="5044543" y="5320906"/>
        <a:ext cx="1079987" cy="374237"/>
      </dsp:txXfrm>
    </dsp:sp>
    <dsp:sp modelId="{30EA84B9-0B69-400C-98E1-0C967A35D7FF}">
      <dsp:nvSpPr>
        <dsp:cNvPr id="0" name=""/>
        <dsp:cNvSpPr/>
      </dsp:nvSpPr>
      <dsp:spPr>
        <a:xfrm>
          <a:off x="5024298" y="5889574"/>
          <a:ext cx="1120477"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People Shared</a:t>
          </a:r>
          <a:br>
            <a:rPr lang="en-US" sz="1000" b="1" kern="1200" baseline="-25000">
              <a:solidFill>
                <a:sysClr val="windowText" lastClr="000000"/>
              </a:solidFill>
              <a:latin typeface="Arial" panose="020B0604020202020204" pitchFamily="34" charset="0"/>
              <a:cs typeface="Arial" panose="020B0604020202020204" pitchFamily="34" charset="0"/>
            </a:rPr>
          </a:br>
          <a:r>
            <a:rPr lang="en-US" sz="1000" b="1" kern="1200" baseline="-25000">
              <a:solidFill>
                <a:sysClr val="windowText" lastClr="000000"/>
              </a:solidFill>
              <a:latin typeface="Arial" panose="020B0604020202020204" pitchFamily="34" charset="0"/>
              <a:cs typeface="Arial" panose="020B0604020202020204" pitchFamily="34" charset="0"/>
            </a:rPr>
            <a:t>Services</a:t>
          </a:r>
        </a:p>
      </dsp:txBody>
      <dsp:txXfrm>
        <a:off x="5044543" y="5909819"/>
        <a:ext cx="1079987" cy="374237"/>
      </dsp:txXfrm>
    </dsp:sp>
    <dsp:sp modelId="{CD904BE7-5E6D-40BA-9C54-FA422EF9AC9B}">
      <dsp:nvSpPr>
        <dsp:cNvPr id="0" name=""/>
        <dsp:cNvSpPr/>
      </dsp:nvSpPr>
      <dsp:spPr>
        <a:xfrm>
          <a:off x="5024298" y="6478488"/>
          <a:ext cx="1120477"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Policy &amp; Workplace Relations</a:t>
          </a:r>
        </a:p>
      </dsp:txBody>
      <dsp:txXfrm>
        <a:off x="5044543" y="6498733"/>
        <a:ext cx="1079987" cy="374237"/>
      </dsp:txXfrm>
    </dsp:sp>
    <dsp:sp modelId="{A370B1FF-CDA1-4B9E-8B4A-91B126E6DA79}">
      <dsp:nvSpPr>
        <dsp:cNvPr id="0" name=""/>
        <dsp:cNvSpPr/>
      </dsp:nvSpPr>
      <dsp:spPr>
        <a:xfrm>
          <a:off x="5024298" y="7067401"/>
          <a:ext cx="1120477"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Strategy, Commercials</a:t>
          </a:r>
          <a:br>
            <a:rPr lang="en-US" sz="1000" b="1" kern="1200" baseline="-25000">
              <a:solidFill>
                <a:sysClr val="windowText" lastClr="000000"/>
              </a:solidFill>
              <a:latin typeface="Arial" panose="020B0604020202020204" pitchFamily="34" charset="0"/>
              <a:cs typeface="Arial" panose="020B0604020202020204" pitchFamily="34" charset="0"/>
            </a:rPr>
          </a:br>
          <a:r>
            <a:rPr lang="en-US" sz="1000" b="1" kern="1200" baseline="-25000">
              <a:solidFill>
                <a:sysClr val="windowText" lastClr="000000"/>
              </a:solidFill>
              <a:latin typeface="Arial" panose="020B0604020202020204" pitchFamily="34" charset="0"/>
              <a:cs typeface="Arial" panose="020B0604020202020204" pitchFamily="34" charset="0"/>
            </a:rPr>
            <a:t>&amp; Partnerships</a:t>
          </a:r>
        </a:p>
      </dsp:txBody>
      <dsp:txXfrm>
        <a:off x="5044543" y="7087646"/>
        <a:ext cx="1079987" cy="374237"/>
      </dsp:txXfrm>
    </dsp:sp>
    <dsp:sp modelId="{7FA30FAB-873F-4143-9A17-066127BB448F}">
      <dsp:nvSpPr>
        <dsp:cNvPr id="0" name=""/>
        <dsp:cNvSpPr/>
      </dsp:nvSpPr>
      <dsp:spPr>
        <a:xfrm>
          <a:off x="5024298" y="7656314"/>
          <a:ext cx="1120477"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baseline="-25000">
              <a:solidFill>
                <a:sysClr val="windowText" lastClr="000000"/>
              </a:solidFill>
              <a:latin typeface="Arial" panose="020B0604020202020204" pitchFamily="34" charset="0"/>
              <a:cs typeface="Arial" panose="020B0604020202020204" pitchFamily="34" charset="0"/>
            </a:rPr>
            <a:t>Talent, Capability &amp; Employee Experience</a:t>
          </a:r>
        </a:p>
      </dsp:txBody>
      <dsp:txXfrm>
        <a:off x="5044543" y="7676559"/>
        <a:ext cx="1079987" cy="374237"/>
      </dsp:txXfrm>
    </dsp:sp>
    <dsp:sp modelId="{EF87CEB5-833F-4AB0-B91F-E1F547DB727F}">
      <dsp:nvSpPr>
        <dsp:cNvPr id="0" name=""/>
        <dsp:cNvSpPr/>
      </dsp:nvSpPr>
      <dsp:spPr>
        <a:xfrm>
          <a:off x="3483028" y="1037237"/>
          <a:ext cx="965452" cy="414727"/>
        </a:xfrm>
        <a:prstGeom prst="roundRect">
          <a:avLst/>
        </a:prstGeom>
        <a:solidFill>
          <a:srgbClr val="99D1DC">
            <a:alpha val="9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b="1" kern="1200" baseline="-25000">
              <a:solidFill>
                <a:sysClr val="windowText" lastClr="000000"/>
              </a:solidFill>
              <a:latin typeface="Arial" panose="020B0604020202020204" pitchFamily="34" charset="0"/>
              <a:cs typeface="Arial" panose="020B0604020202020204" pitchFamily="34" charset="0"/>
            </a:rPr>
            <a:t>Corporate Affairs</a:t>
          </a:r>
        </a:p>
      </dsp:txBody>
      <dsp:txXfrm>
        <a:off x="3503273" y="1057482"/>
        <a:ext cx="924962" cy="374237"/>
      </dsp:txXfrm>
    </dsp:sp>
    <dsp:sp modelId="{C4D907BA-16BA-4BE4-9117-4CA175C95CA8}">
      <dsp:nvSpPr>
        <dsp:cNvPr id="0" name=""/>
        <dsp:cNvSpPr/>
      </dsp:nvSpPr>
      <dsp:spPr>
        <a:xfrm>
          <a:off x="3494560" y="1632234"/>
          <a:ext cx="965452" cy="414727"/>
        </a:xfrm>
        <a:prstGeom prst="roundRect">
          <a:avLst/>
        </a:prstGeom>
        <a:solidFill>
          <a:srgbClr val="99D1DC">
            <a:alpha val="9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b="1" kern="1200" baseline="-25000">
              <a:solidFill>
                <a:sysClr val="windowText" lastClr="000000"/>
              </a:solidFill>
              <a:latin typeface="Arial" panose="020B0604020202020204" pitchFamily="34" charset="0"/>
              <a:cs typeface="Arial" panose="020B0604020202020204" pitchFamily="34" charset="0"/>
            </a:rPr>
            <a:t>Mayor &amp; Councillor Support</a:t>
          </a:r>
        </a:p>
      </dsp:txBody>
      <dsp:txXfrm>
        <a:off x="3514805" y="1652479"/>
        <a:ext cx="924962" cy="374237"/>
      </dsp:txXfrm>
    </dsp:sp>
    <dsp:sp modelId="{988AF482-A0D4-4497-B952-1F7A3B760804}">
      <dsp:nvSpPr>
        <dsp:cNvPr id="0" name=""/>
        <dsp:cNvSpPr/>
      </dsp:nvSpPr>
      <dsp:spPr>
        <a:xfrm>
          <a:off x="1254016" y="1033081"/>
          <a:ext cx="965452" cy="414727"/>
        </a:xfrm>
        <a:prstGeom prst="roundRect">
          <a:avLst/>
        </a:prstGeom>
        <a:solidFill>
          <a:srgbClr val="99D1DC">
            <a:alpha val="9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b="1" kern="1200" baseline="-25000">
              <a:solidFill>
                <a:sysClr val="windowText" lastClr="000000"/>
              </a:solidFill>
              <a:latin typeface="Arial" panose="020B0604020202020204" pitchFamily="34" charset="0"/>
              <a:cs typeface="Arial" panose="020B0604020202020204" pitchFamily="34" charset="0"/>
            </a:rPr>
            <a:t>Governance</a:t>
          </a:r>
        </a:p>
      </dsp:txBody>
      <dsp:txXfrm>
        <a:off x="1274261" y="1053326"/>
        <a:ext cx="924962" cy="374237"/>
      </dsp:txXfrm>
    </dsp:sp>
    <dsp:sp modelId="{B756EB17-FE90-47B8-912B-3FF36BE6E13A}">
      <dsp:nvSpPr>
        <dsp:cNvPr id="0" name=""/>
        <dsp:cNvSpPr/>
      </dsp:nvSpPr>
      <dsp:spPr>
        <a:xfrm>
          <a:off x="1797943" y="1641557"/>
          <a:ext cx="983543" cy="414727"/>
        </a:xfrm>
        <a:prstGeom prst="roundRect">
          <a:avLst/>
        </a:prstGeom>
        <a:solidFill>
          <a:srgbClr val="99D1DC">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b="1" kern="1200" baseline="-25000">
              <a:solidFill>
                <a:sysClr val="windowText" lastClr="000000"/>
              </a:solidFill>
              <a:latin typeface="Arial" panose="020B0604020202020204" pitchFamily="34" charset="0"/>
              <a:cs typeface="Arial" panose="020B0604020202020204" pitchFamily="34" charset="0"/>
            </a:rPr>
            <a:t>Internal</a:t>
          </a:r>
          <a:br>
            <a:rPr lang="en-AU" sz="1000" b="1" kern="1200" baseline="-25000">
              <a:solidFill>
                <a:sysClr val="windowText" lastClr="000000"/>
              </a:solidFill>
              <a:latin typeface="Arial" panose="020B0604020202020204" pitchFamily="34" charset="0"/>
              <a:cs typeface="Arial" panose="020B0604020202020204" pitchFamily="34" charset="0"/>
            </a:rPr>
          </a:br>
          <a:r>
            <a:rPr lang="en-AU" sz="1000" b="1" kern="1200" baseline="-25000">
              <a:solidFill>
                <a:sysClr val="windowText" lastClr="000000"/>
              </a:solidFill>
              <a:latin typeface="Arial" panose="020B0604020202020204" pitchFamily="34" charset="0"/>
              <a:cs typeface="Arial" panose="020B0604020202020204" pitchFamily="34" charset="0"/>
            </a:rPr>
            <a:t>Ombudsman</a:t>
          </a:r>
        </a:p>
      </dsp:txBody>
      <dsp:txXfrm>
        <a:off x="1818188" y="1661802"/>
        <a:ext cx="943053" cy="374237"/>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36518cd-b970-4041-8630-2f504fa003b0">
      <UserInfo>
        <DisplayName>Bithia Hartley</DisplayName>
        <AccountId>16</AccountId>
        <AccountType/>
      </UserInfo>
    </SharedWithUser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3A72CB4CA1AA21429AEE37254B650683" ma:contentTypeVersion="4" ma:contentTypeDescription="Create a new document." ma:contentTypeScope="" ma:versionID="9bc82157d103d648f9bcc7e62b3e3ee0">
  <xsd:schema xmlns:xsd="http://www.w3.org/2001/XMLSchema" xmlns:xs="http://www.w3.org/2001/XMLSchema" xmlns:p="http://schemas.microsoft.com/office/2006/metadata/properties" xmlns:ns2="c9c4c40b-5613-422f-915a-181ac7d65192" xmlns:ns3="336518cd-b970-4041-8630-2f504fa003b0" targetNamespace="http://schemas.microsoft.com/office/2006/metadata/properties" ma:root="true" ma:fieldsID="8d73227dce958d6fd37d135dec8e21e1" ns2:_="" ns3:_="">
    <xsd:import namespace="c9c4c40b-5613-422f-915a-181ac7d65192"/>
    <xsd:import namespace="336518cd-b970-4041-8630-2f504fa003b0"/>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c4c40b-5613-422f-915a-181ac7d6519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36518cd-b970-4041-8630-2f504fa003b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
</file>

<file path=customXml/itemProps1.xml><?xml version="1.0" encoding="utf-8"?>
<ds:datastoreItem xmlns:ds="http://schemas.openxmlformats.org/officeDocument/2006/customXml" ds:itemID="{7A323FB7-2833-4AE7-AC93-876F911C3F35}">
  <ds:schemaRefs>
    <ds:schemaRef ds:uri="http://schemas.openxmlformats.org/officeDocument/2006/bibliography"/>
  </ds:schemaRefs>
</ds:datastoreItem>
</file>

<file path=customXml/itemProps2.xml><?xml version="1.0" encoding="utf-8"?>
<ds:datastoreItem xmlns:ds="http://schemas.openxmlformats.org/officeDocument/2006/customXml" ds:itemID="{F1E033B4-0A40-4976-BFA6-2A8D85D0E00F}">
  <ds:schemaRefs>
    <ds:schemaRef ds:uri="http://schemas.microsoft.com/sharepoint/v3/contenttype/forms"/>
  </ds:schemaRefs>
</ds:datastoreItem>
</file>

<file path=customXml/itemProps3.xml><?xml version="1.0" encoding="utf-8"?>
<ds:datastoreItem xmlns:ds="http://schemas.openxmlformats.org/officeDocument/2006/customXml" ds:itemID="{20D90834-7971-4380-948E-EEED8FE01A6E}">
  <ds:schemaRefs>
    <ds:schemaRef ds:uri="http://schemas.microsoft.com/office/2006/metadata/properties"/>
    <ds:schemaRef ds:uri="http://schemas.microsoft.com/office/infopath/2007/PartnerControls"/>
    <ds:schemaRef ds:uri="336518cd-b970-4041-8630-2f504fa003b0"/>
  </ds:schemaRefs>
</ds:datastoreItem>
</file>

<file path=customXml/itemProps4.xml><?xml version="1.0" encoding="utf-8"?>
<ds:datastoreItem xmlns:ds="http://schemas.openxmlformats.org/officeDocument/2006/customXml" ds:itemID="{970CE985-0546-41B4-BB2D-F1F1713A7C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9c4c40b-5613-422f-915a-181ac7d65192"/>
    <ds:schemaRef ds:uri="336518cd-b970-4041-8630-2f504fa003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A8D4B8DE-0B21-4AF5-97CD-5D9964A90C95}">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135</Pages>
  <Words>37067</Words>
  <Characters>211283</Characters>
  <Application>Microsoft Office Word</Application>
  <DocSecurity>8</DocSecurity>
  <Lines>1760</Lines>
  <Paragraphs>495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247855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Windows User</dc:creator>
  <cp:keywords/>
  <dc:description/>
  <cp:lastModifiedBy>Leah Maiolo</cp:lastModifiedBy>
  <cp:revision>3</cp:revision>
  <cp:lastPrinted>2022-09-30T07:06:00Z</cp:lastPrinted>
  <dcterms:created xsi:type="dcterms:W3CDTF">2022-10-26T00:56:00Z</dcterms:created>
  <dcterms:modified xsi:type="dcterms:W3CDTF">2022-10-26T01:05:00Z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0x0101003A72CB4CA1AA21429AEE37254B650683</vt:lpwstr>
  </property>
</Properties>
</file>